
<file path=[Content_Types].xml><?xml version="1.0" encoding="utf-8"?>
<Types xmlns="http://schemas.openxmlformats.org/package/2006/content-types">
  <Default Extension="png" ContentType="image/png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712" r:id="rId2"/>
    <p:sldMasterId id="2147483726" r:id="rId3"/>
  </p:sldMasterIdLst>
  <p:notesMasterIdLst>
    <p:notesMasterId r:id="rId189"/>
  </p:notesMasterIdLst>
  <p:handoutMasterIdLst>
    <p:handoutMasterId r:id="rId190"/>
  </p:handoutMasterIdLst>
  <p:sldIdLst>
    <p:sldId id="326" r:id="rId4"/>
    <p:sldId id="652" r:id="rId5"/>
    <p:sldId id="653" r:id="rId6"/>
    <p:sldId id="968" r:id="rId7"/>
    <p:sldId id="1024" r:id="rId8"/>
    <p:sldId id="969" r:id="rId9"/>
    <p:sldId id="970" r:id="rId10"/>
    <p:sldId id="971" r:id="rId11"/>
    <p:sldId id="972" r:id="rId12"/>
    <p:sldId id="973" r:id="rId13"/>
    <p:sldId id="974" r:id="rId14"/>
    <p:sldId id="975" r:id="rId15"/>
    <p:sldId id="976" r:id="rId16"/>
    <p:sldId id="977" r:id="rId17"/>
    <p:sldId id="978" r:id="rId18"/>
    <p:sldId id="979" r:id="rId19"/>
    <p:sldId id="980" r:id="rId20"/>
    <p:sldId id="981" r:id="rId21"/>
    <p:sldId id="982" r:id="rId22"/>
    <p:sldId id="983" r:id="rId23"/>
    <p:sldId id="984" r:id="rId24"/>
    <p:sldId id="985" r:id="rId25"/>
    <p:sldId id="986" r:id="rId26"/>
    <p:sldId id="987" r:id="rId27"/>
    <p:sldId id="988" r:id="rId28"/>
    <p:sldId id="989" r:id="rId29"/>
    <p:sldId id="990" r:id="rId30"/>
    <p:sldId id="991" r:id="rId31"/>
    <p:sldId id="992" r:id="rId32"/>
    <p:sldId id="993" r:id="rId33"/>
    <p:sldId id="994" r:id="rId34"/>
    <p:sldId id="995" r:id="rId35"/>
    <p:sldId id="996" r:id="rId36"/>
    <p:sldId id="997" r:id="rId37"/>
    <p:sldId id="998" r:id="rId38"/>
    <p:sldId id="999" r:id="rId39"/>
    <p:sldId id="1000" r:id="rId40"/>
    <p:sldId id="1001" r:id="rId41"/>
    <p:sldId id="1002" r:id="rId42"/>
    <p:sldId id="1003" r:id="rId43"/>
    <p:sldId id="1004" r:id="rId44"/>
    <p:sldId id="1005" r:id="rId45"/>
    <p:sldId id="1006" r:id="rId46"/>
    <p:sldId id="1007" r:id="rId47"/>
    <p:sldId id="1008" r:id="rId48"/>
    <p:sldId id="1009" r:id="rId49"/>
    <p:sldId id="1010" r:id="rId50"/>
    <p:sldId id="1011" r:id="rId51"/>
    <p:sldId id="1012" r:id="rId52"/>
    <p:sldId id="1013" r:id="rId53"/>
    <p:sldId id="1014" r:id="rId54"/>
    <p:sldId id="1015" r:id="rId55"/>
    <p:sldId id="1016" r:id="rId56"/>
    <p:sldId id="1017" r:id="rId57"/>
    <p:sldId id="1018" r:id="rId58"/>
    <p:sldId id="1019" r:id="rId59"/>
    <p:sldId id="1020" r:id="rId60"/>
    <p:sldId id="1021" r:id="rId61"/>
    <p:sldId id="1022" r:id="rId62"/>
    <p:sldId id="1023" r:id="rId63"/>
    <p:sldId id="815" r:id="rId64"/>
    <p:sldId id="819" r:id="rId65"/>
    <p:sldId id="820" r:id="rId66"/>
    <p:sldId id="821" r:id="rId67"/>
    <p:sldId id="657" r:id="rId68"/>
    <p:sldId id="658" r:id="rId69"/>
    <p:sldId id="665" r:id="rId70"/>
    <p:sldId id="666" r:id="rId71"/>
    <p:sldId id="671" r:id="rId72"/>
    <p:sldId id="667" r:id="rId73"/>
    <p:sldId id="660" r:id="rId74"/>
    <p:sldId id="662" r:id="rId75"/>
    <p:sldId id="661" r:id="rId76"/>
    <p:sldId id="668" r:id="rId77"/>
    <p:sldId id="672" r:id="rId78"/>
    <p:sldId id="673" r:id="rId79"/>
    <p:sldId id="674" r:id="rId80"/>
    <p:sldId id="948" r:id="rId81"/>
    <p:sldId id="694" r:id="rId82"/>
    <p:sldId id="695" r:id="rId83"/>
    <p:sldId id="696" r:id="rId84"/>
    <p:sldId id="699" r:id="rId85"/>
    <p:sldId id="700" r:id="rId86"/>
    <p:sldId id="701" r:id="rId87"/>
    <p:sldId id="702" r:id="rId88"/>
    <p:sldId id="703" r:id="rId89"/>
    <p:sldId id="704" r:id="rId90"/>
    <p:sldId id="705" r:id="rId91"/>
    <p:sldId id="706" r:id="rId92"/>
    <p:sldId id="707" r:id="rId93"/>
    <p:sldId id="708" r:id="rId94"/>
    <p:sldId id="709" r:id="rId95"/>
    <p:sldId id="710" r:id="rId96"/>
    <p:sldId id="711" r:id="rId97"/>
    <p:sldId id="712" r:id="rId98"/>
    <p:sldId id="713" r:id="rId99"/>
    <p:sldId id="714" r:id="rId100"/>
    <p:sldId id="715" r:id="rId101"/>
    <p:sldId id="716" r:id="rId102"/>
    <p:sldId id="717" r:id="rId103"/>
    <p:sldId id="718" r:id="rId104"/>
    <p:sldId id="719" r:id="rId105"/>
    <p:sldId id="721" r:id="rId106"/>
    <p:sldId id="722" r:id="rId107"/>
    <p:sldId id="958" r:id="rId108"/>
    <p:sldId id="959" r:id="rId109"/>
    <p:sldId id="801" r:id="rId110"/>
    <p:sldId id="803" r:id="rId111"/>
    <p:sldId id="727" r:id="rId112"/>
    <p:sldId id="728" r:id="rId113"/>
    <p:sldId id="960" r:id="rId114"/>
    <p:sldId id="810" r:id="rId115"/>
    <p:sldId id="733" r:id="rId116"/>
    <p:sldId id="734" r:id="rId117"/>
    <p:sldId id="735" r:id="rId118"/>
    <p:sldId id="736" r:id="rId119"/>
    <p:sldId id="737" r:id="rId120"/>
    <p:sldId id="738" r:id="rId121"/>
    <p:sldId id="739" r:id="rId122"/>
    <p:sldId id="740" r:id="rId123"/>
    <p:sldId id="961" r:id="rId124"/>
    <p:sldId id="811" r:id="rId125"/>
    <p:sldId id="745" r:id="rId126"/>
    <p:sldId id="746" r:id="rId127"/>
    <p:sldId id="747" r:id="rId128"/>
    <p:sldId id="748" r:id="rId129"/>
    <p:sldId id="749" r:id="rId130"/>
    <p:sldId id="750" r:id="rId131"/>
    <p:sldId id="751" r:id="rId132"/>
    <p:sldId id="752" r:id="rId133"/>
    <p:sldId id="754" r:id="rId134"/>
    <p:sldId id="755" r:id="rId135"/>
    <p:sldId id="753" r:id="rId136"/>
    <p:sldId id="756" r:id="rId137"/>
    <p:sldId id="757" r:id="rId138"/>
    <p:sldId id="758" r:id="rId139"/>
    <p:sldId id="759" r:id="rId140"/>
    <p:sldId id="760" r:id="rId141"/>
    <p:sldId id="761" r:id="rId142"/>
    <p:sldId id="762" r:id="rId143"/>
    <p:sldId id="763" r:id="rId144"/>
    <p:sldId id="764" r:id="rId145"/>
    <p:sldId id="812" r:id="rId146"/>
    <p:sldId id="767" r:id="rId147"/>
    <p:sldId id="768" r:id="rId148"/>
    <p:sldId id="769" r:id="rId149"/>
    <p:sldId id="772" r:id="rId150"/>
    <p:sldId id="773" r:id="rId151"/>
    <p:sldId id="774" r:id="rId152"/>
    <p:sldId id="775" r:id="rId153"/>
    <p:sldId id="776" r:id="rId154"/>
    <p:sldId id="777" r:id="rId155"/>
    <p:sldId id="778" r:id="rId156"/>
    <p:sldId id="779" r:id="rId157"/>
    <p:sldId id="780" r:id="rId158"/>
    <p:sldId id="781" r:id="rId159"/>
    <p:sldId id="782" r:id="rId160"/>
    <p:sldId id="963" r:id="rId161"/>
    <p:sldId id="964" r:id="rId162"/>
    <p:sldId id="965" r:id="rId163"/>
    <p:sldId id="813" r:id="rId164"/>
    <p:sldId id="787" r:id="rId165"/>
    <p:sldId id="788" r:id="rId166"/>
    <p:sldId id="789" r:id="rId167"/>
    <p:sldId id="790" r:id="rId168"/>
    <p:sldId id="791" r:id="rId169"/>
    <p:sldId id="793" r:id="rId170"/>
    <p:sldId id="792" r:id="rId171"/>
    <p:sldId id="794" r:id="rId172"/>
    <p:sldId id="962" r:id="rId173"/>
    <p:sldId id="824" r:id="rId174"/>
    <p:sldId id="825" r:id="rId175"/>
    <p:sldId id="826" r:id="rId176"/>
    <p:sldId id="827" r:id="rId177"/>
    <p:sldId id="828" r:id="rId178"/>
    <p:sldId id="829" r:id="rId179"/>
    <p:sldId id="966" r:id="rId180"/>
    <p:sldId id="957" r:id="rId181"/>
    <p:sldId id="834" r:id="rId182"/>
    <p:sldId id="836" r:id="rId183"/>
    <p:sldId id="838" r:id="rId184"/>
    <p:sldId id="839" r:id="rId185"/>
    <p:sldId id="840" r:id="rId186"/>
    <p:sldId id="967" r:id="rId187"/>
    <p:sldId id="914" r:id="rId188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66"/>
    <a:srgbClr val="008000"/>
    <a:srgbClr val="663300"/>
    <a:srgbClr val="CC6600"/>
    <a:srgbClr val="FF9933"/>
    <a:srgbClr val="33CCFF"/>
    <a:srgbClr val="FF66FF"/>
    <a:srgbClr val="FF99CC"/>
    <a:srgbClr val="99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vertBarState="maximized">
    <p:restoredLeft sz="30250" autoAdjust="0"/>
    <p:restoredTop sz="94667" autoAdjust="0"/>
  </p:normalViewPr>
  <p:slideViewPr>
    <p:cSldViewPr snapToGrid="0">
      <p:cViewPr varScale="1">
        <p:scale>
          <a:sx n="123" d="100"/>
          <a:sy n="123" d="100"/>
        </p:scale>
        <p:origin x="-1260" y="-9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gridSpacing cx="36004" cy="36004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38" Type="http://schemas.openxmlformats.org/officeDocument/2006/relationships/slide" Target="slides/slide135.xml"/><Relationship Id="rId154" Type="http://schemas.openxmlformats.org/officeDocument/2006/relationships/slide" Target="slides/slide151.xml"/><Relationship Id="rId159" Type="http://schemas.openxmlformats.org/officeDocument/2006/relationships/slide" Target="slides/slide156.xml"/><Relationship Id="rId175" Type="http://schemas.openxmlformats.org/officeDocument/2006/relationships/slide" Target="slides/slide172.xml"/><Relationship Id="rId170" Type="http://schemas.openxmlformats.org/officeDocument/2006/relationships/slide" Target="slides/slide167.xml"/><Relationship Id="rId191" Type="http://schemas.openxmlformats.org/officeDocument/2006/relationships/presProps" Target="presProps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144" Type="http://schemas.openxmlformats.org/officeDocument/2006/relationships/slide" Target="slides/slide141.xml"/><Relationship Id="rId149" Type="http://schemas.openxmlformats.org/officeDocument/2006/relationships/slide" Target="slides/slide146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160" Type="http://schemas.openxmlformats.org/officeDocument/2006/relationships/slide" Target="slides/slide157.xml"/><Relationship Id="rId165" Type="http://schemas.openxmlformats.org/officeDocument/2006/relationships/slide" Target="slides/slide162.xml"/><Relationship Id="rId181" Type="http://schemas.openxmlformats.org/officeDocument/2006/relationships/slide" Target="slides/slide178.xml"/><Relationship Id="rId186" Type="http://schemas.openxmlformats.org/officeDocument/2006/relationships/slide" Target="slides/slide183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slide" Target="slides/slide13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50" Type="http://schemas.openxmlformats.org/officeDocument/2006/relationships/slide" Target="slides/slide147.xml"/><Relationship Id="rId155" Type="http://schemas.openxmlformats.org/officeDocument/2006/relationships/slide" Target="slides/slide152.xml"/><Relationship Id="rId171" Type="http://schemas.openxmlformats.org/officeDocument/2006/relationships/slide" Target="slides/slide168.xml"/><Relationship Id="rId176" Type="http://schemas.openxmlformats.org/officeDocument/2006/relationships/slide" Target="slides/slide173.xml"/><Relationship Id="rId192" Type="http://schemas.openxmlformats.org/officeDocument/2006/relationships/viewProps" Target="viewProps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slide" Target="slides/slide142.xml"/><Relationship Id="rId161" Type="http://schemas.openxmlformats.org/officeDocument/2006/relationships/slide" Target="slides/slide158.xml"/><Relationship Id="rId166" Type="http://schemas.openxmlformats.org/officeDocument/2006/relationships/slide" Target="slides/slide163.xml"/><Relationship Id="rId182" Type="http://schemas.openxmlformats.org/officeDocument/2006/relationships/slide" Target="slides/slide179.xml"/><Relationship Id="rId187" Type="http://schemas.openxmlformats.org/officeDocument/2006/relationships/slide" Target="slides/slide18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51" Type="http://schemas.openxmlformats.org/officeDocument/2006/relationships/slide" Target="slides/slide148.xml"/><Relationship Id="rId156" Type="http://schemas.openxmlformats.org/officeDocument/2006/relationships/slide" Target="slides/slide153.xml"/><Relationship Id="rId177" Type="http://schemas.openxmlformats.org/officeDocument/2006/relationships/slide" Target="slides/slide174.xml"/><Relationship Id="rId172" Type="http://schemas.openxmlformats.org/officeDocument/2006/relationships/slide" Target="slides/slide169.xml"/><Relationship Id="rId193" Type="http://schemas.openxmlformats.org/officeDocument/2006/relationships/theme" Target="theme/theme1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slide" Target="slides/slide143.xml"/><Relationship Id="rId167" Type="http://schemas.openxmlformats.org/officeDocument/2006/relationships/slide" Target="slides/slide164.xml"/><Relationship Id="rId188" Type="http://schemas.openxmlformats.org/officeDocument/2006/relationships/slide" Target="slides/slide185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162" Type="http://schemas.openxmlformats.org/officeDocument/2006/relationships/slide" Target="slides/slide159.xml"/><Relationship Id="rId183" Type="http://schemas.openxmlformats.org/officeDocument/2006/relationships/slide" Target="slides/slide18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157" Type="http://schemas.openxmlformats.org/officeDocument/2006/relationships/slide" Target="slides/slide154.xml"/><Relationship Id="rId178" Type="http://schemas.openxmlformats.org/officeDocument/2006/relationships/slide" Target="slides/slide175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52" Type="http://schemas.openxmlformats.org/officeDocument/2006/relationships/slide" Target="slides/slide149.xml"/><Relationship Id="rId173" Type="http://schemas.openxmlformats.org/officeDocument/2006/relationships/slide" Target="slides/slide170.xml"/><Relationship Id="rId194" Type="http://schemas.openxmlformats.org/officeDocument/2006/relationships/tableStyles" Target="tableStyles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slide" Target="slides/slide144.xml"/><Relationship Id="rId168" Type="http://schemas.openxmlformats.org/officeDocument/2006/relationships/slide" Target="slides/slide16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slide" Target="slides/slide139.xml"/><Relationship Id="rId163" Type="http://schemas.openxmlformats.org/officeDocument/2006/relationships/slide" Target="slides/slide160.xml"/><Relationship Id="rId184" Type="http://schemas.openxmlformats.org/officeDocument/2006/relationships/slide" Target="slides/slide181.xml"/><Relationship Id="rId189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158" Type="http://schemas.openxmlformats.org/officeDocument/2006/relationships/slide" Target="slides/slide155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3" Type="http://schemas.openxmlformats.org/officeDocument/2006/relationships/slide" Target="slides/slide150.xml"/><Relationship Id="rId174" Type="http://schemas.openxmlformats.org/officeDocument/2006/relationships/slide" Target="slides/slide171.xml"/><Relationship Id="rId179" Type="http://schemas.openxmlformats.org/officeDocument/2006/relationships/slide" Target="slides/slide176.xml"/><Relationship Id="rId190" Type="http://schemas.openxmlformats.org/officeDocument/2006/relationships/handoutMaster" Target="handoutMasters/handoutMaster1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43" Type="http://schemas.openxmlformats.org/officeDocument/2006/relationships/slide" Target="slides/slide140.xml"/><Relationship Id="rId148" Type="http://schemas.openxmlformats.org/officeDocument/2006/relationships/slide" Target="slides/slide145.xml"/><Relationship Id="rId164" Type="http://schemas.openxmlformats.org/officeDocument/2006/relationships/slide" Target="slides/slide161.xml"/><Relationship Id="rId169" Type="http://schemas.openxmlformats.org/officeDocument/2006/relationships/slide" Target="slides/slide166.xml"/><Relationship Id="rId185" Type="http://schemas.openxmlformats.org/officeDocument/2006/relationships/slide" Target="slides/slide182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80" Type="http://schemas.openxmlformats.org/officeDocument/2006/relationships/slide" Target="slides/slide177.xml"/><Relationship Id="rId26" Type="http://schemas.openxmlformats.org/officeDocument/2006/relationships/slide" Target="slides/slide23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57D8CAEF-011D-4491-B76D-4F030D8FFBEB}" type="doc">
      <dgm:prSet loTypeId="urn:microsoft.com/office/officeart/2005/8/layout/hProcess9" loCatId="process" qsTypeId="urn:microsoft.com/office/officeart/2005/8/quickstyle/simple1" qsCatId="simple" csTypeId="urn:microsoft.com/office/officeart/2005/8/colors/accent1_2" csCatId="accent1" phldr="1"/>
      <dgm:spPr/>
    </dgm:pt>
    <dgm:pt modelId="{5D5DAE16-6102-434C-A1AD-37CEB44B7F35}">
      <dgm:prSet phldrT="[Text]"/>
      <dgm:spPr>
        <a:solidFill>
          <a:schemeClr val="tx1"/>
        </a:solidFill>
      </dgm:spPr>
      <dgm:t>
        <a:bodyPr/>
        <a:lstStyle/>
        <a:p>
          <a:r>
            <a:rPr lang="en-US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Rehabilitation</a:t>
          </a:r>
          <a:endParaRPr lang="en-US" b="1" dirty="0">
            <a:solidFill>
              <a:srgbClr val="00206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FA4630C-2835-4B26-AE7D-1C5913A4F31E}" type="parTrans" cxnId="{9E043061-881D-4C73-B78C-AEB7777DFF46}">
      <dgm:prSet/>
      <dgm:spPr/>
      <dgm:t>
        <a:bodyPr/>
        <a:lstStyle/>
        <a:p>
          <a:endParaRPr lang="en-US"/>
        </a:p>
      </dgm:t>
    </dgm:pt>
    <dgm:pt modelId="{EC0BAFB0-7DE6-4CD6-81B3-AEB5CD982636}" type="sibTrans" cxnId="{9E043061-881D-4C73-B78C-AEB7777DFF46}">
      <dgm:prSet/>
      <dgm:spPr/>
      <dgm:t>
        <a:bodyPr/>
        <a:lstStyle/>
        <a:p>
          <a:endParaRPr lang="en-US"/>
        </a:p>
      </dgm:t>
    </dgm:pt>
    <dgm:pt modelId="{74380D68-FBA6-454E-958F-DA11767211B6}">
      <dgm:prSet phldrT="[Text]"/>
      <dgm:spPr>
        <a:solidFill>
          <a:schemeClr val="tx1"/>
        </a:solidFill>
      </dgm:spPr>
      <dgm:t>
        <a:bodyPr/>
        <a:lstStyle/>
        <a:p>
          <a:r>
            <a:rPr lang="en-US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Restoration</a:t>
          </a:r>
          <a:endParaRPr lang="en-US" b="1" dirty="0">
            <a:solidFill>
              <a:srgbClr val="00206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30741139-9E00-4732-AA05-A9238F32BD23}" type="parTrans" cxnId="{0B946027-2D3A-4C52-BFF2-3506B2331EB4}">
      <dgm:prSet/>
      <dgm:spPr/>
      <dgm:t>
        <a:bodyPr/>
        <a:lstStyle/>
        <a:p>
          <a:endParaRPr lang="en-US"/>
        </a:p>
      </dgm:t>
    </dgm:pt>
    <dgm:pt modelId="{21E18DCF-12B7-4CD2-B86B-DDA6374AD3B1}" type="sibTrans" cxnId="{0B946027-2D3A-4C52-BFF2-3506B2331EB4}">
      <dgm:prSet/>
      <dgm:spPr/>
      <dgm:t>
        <a:bodyPr/>
        <a:lstStyle/>
        <a:p>
          <a:endParaRPr lang="en-US"/>
        </a:p>
      </dgm:t>
    </dgm:pt>
    <dgm:pt modelId="{176195AD-AEF5-4117-803A-EB147C01EA96}" type="pres">
      <dgm:prSet presAssocID="{57D8CAEF-011D-4491-B76D-4F030D8FFBEB}" presName="CompostProcess" presStyleCnt="0">
        <dgm:presLayoutVars>
          <dgm:dir/>
          <dgm:resizeHandles val="exact"/>
        </dgm:presLayoutVars>
      </dgm:prSet>
      <dgm:spPr/>
    </dgm:pt>
    <dgm:pt modelId="{2F5A9336-8558-40A3-9C46-5B916D42994F}" type="pres">
      <dgm:prSet presAssocID="{57D8CAEF-011D-4491-B76D-4F030D8FFBEB}" presName="arrow" presStyleLbl="bgShp" presStyleIdx="0" presStyleCnt="1"/>
      <dgm:spPr>
        <a:solidFill>
          <a:srgbClr val="C00000"/>
        </a:solidFill>
      </dgm:spPr>
    </dgm:pt>
    <dgm:pt modelId="{F8C0DFD5-BE41-4DC9-921F-8A0353D3AAE8}" type="pres">
      <dgm:prSet presAssocID="{57D8CAEF-011D-4491-B76D-4F030D8FFBEB}" presName="linearProcess" presStyleCnt="0"/>
      <dgm:spPr/>
    </dgm:pt>
    <dgm:pt modelId="{CD3F8A17-459E-4CC5-97F5-AC086A088E3F}" type="pres">
      <dgm:prSet presAssocID="{5D5DAE16-6102-434C-A1AD-37CEB44B7F35}" presName="textNode" presStyleLbl="node1" presStyleIdx="0" presStyleCnt="2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EB6990D-F3F6-4622-8070-8B0DD608AA00}" type="pres">
      <dgm:prSet presAssocID="{EC0BAFB0-7DE6-4CD6-81B3-AEB5CD982636}" presName="sibTrans" presStyleCnt="0"/>
      <dgm:spPr/>
    </dgm:pt>
    <dgm:pt modelId="{6E6A8E70-8232-4E8B-90FD-12F7313A4733}" type="pres">
      <dgm:prSet presAssocID="{74380D68-FBA6-454E-958F-DA11767211B6}" presName="textNode" presStyleLbl="node1" presStyleIdx="1" presStyleCnt="2" custLinFactNeighborX="21750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9E043061-881D-4C73-B78C-AEB7777DFF46}" srcId="{57D8CAEF-011D-4491-B76D-4F030D8FFBEB}" destId="{5D5DAE16-6102-434C-A1AD-37CEB44B7F35}" srcOrd="0" destOrd="0" parTransId="{5FA4630C-2835-4B26-AE7D-1C5913A4F31E}" sibTransId="{EC0BAFB0-7DE6-4CD6-81B3-AEB5CD982636}"/>
    <dgm:cxn modelId="{B657648D-8597-4D1F-B713-F9944B705B9F}" type="presOf" srcId="{5D5DAE16-6102-434C-A1AD-37CEB44B7F35}" destId="{CD3F8A17-459E-4CC5-97F5-AC086A088E3F}" srcOrd="0" destOrd="0" presId="urn:microsoft.com/office/officeart/2005/8/layout/hProcess9"/>
    <dgm:cxn modelId="{0B946027-2D3A-4C52-BFF2-3506B2331EB4}" srcId="{57D8CAEF-011D-4491-B76D-4F030D8FFBEB}" destId="{74380D68-FBA6-454E-958F-DA11767211B6}" srcOrd="1" destOrd="0" parTransId="{30741139-9E00-4732-AA05-A9238F32BD23}" sibTransId="{21E18DCF-12B7-4CD2-B86B-DDA6374AD3B1}"/>
    <dgm:cxn modelId="{C4994C26-D362-40ED-B49F-3DEA96DE4743}" type="presOf" srcId="{57D8CAEF-011D-4491-B76D-4F030D8FFBEB}" destId="{176195AD-AEF5-4117-803A-EB147C01EA96}" srcOrd="0" destOrd="0" presId="urn:microsoft.com/office/officeart/2005/8/layout/hProcess9"/>
    <dgm:cxn modelId="{D696A47B-740D-4C85-9726-DAAD48A19FC3}" type="presOf" srcId="{74380D68-FBA6-454E-958F-DA11767211B6}" destId="{6E6A8E70-8232-4E8B-90FD-12F7313A4733}" srcOrd="0" destOrd="0" presId="urn:microsoft.com/office/officeart/2005/8/layout/hProcess9"/>
    <dgm:cxn modelId="{3EBD7FC6-3A18-4498-9D3B-0860AD1902B6}" type="presParOf" srcId="{176195AD-AEF5-4117-803A-EB147C01EA96}" destId="{2F5A9336-8558-40A3-9C46-5B916D42994F}" srcOrd="0" destOrd="0" presId="urn:microsoft.com/office/officeart/2005/8/layout/hProcess9"/>
    <dgm:cxn modelId="{1DF27B03-3B9A-4C01-912B-66F45EFA525C}" type="presParOf" srcId="{176195AD-AEF5-4117-803A-EB147C01EA96}" destId="{F8C0DFD5-BE41-4DC9-921F-8A0353D3AAE8}" srcOrd="1" destOrd="0" presId="urn:microsoft.com/office/officeart/2005/8/layout/hProcess9"/>
    <dgm:cxn modelId="{4007AA0A-BF26-4212-A86B-357492C8840A}" type="presParOf" srcId="{F8C0DFD5-BE41-4DC9-921F-8A0353D3AAE8}" destId="{CD3F8A17-459E-4CC5-97F5-AC086A088E3F}" srcOrd="0" destOrd="0" presId="urn:microsoft.com/office/officeart/2005/8/layout/hProcess9"/>
    <dgm:cxn modelId="{2B7E6EC7-91DA-49A9-9BA5-1336401C5854}" type="presParOf" srcId="{F8C0DFD5-BE41-4DC9-921F-8A0353D3AAE8}" destId="{AEB6990D-F3F6-4622-8070-8B0DD608AA00}" srcOrd="1" destOrd="0" presId="urn:microsoft.com/office/officeart/2005/8/layout/hProcess9"/>
    <dgm:cxn modelId="{8A386A42-43C9-44E7-81D3-38F7284B1377}" type="presParOf" srcId="{F8C0DFD5-BE41-4DC9-921F-8A0353D3AAE8}" destId="{6E6A8E70-8232-4E8B-90FD-12F7313A4733}" srcOrd="2" destOrd="0" presId="urn:microsoft.com/office/officeart/2005/8/layout/hProcess9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2F5A9336-8558-40A3-9C46-5B916D42994F}">
      <dsp:nvSpPr>
        <dsp:cNvPr id="0" name=""/>
        <dsp:cNvSpPr/>
      </dsp:nvSpPr>
      <dsp:spPr>
        <a:xfrm>
          <a:off x="457199" y="0"/>
          <a:ext cx="5181600" cy="4064000"/>
        </a:xfrm>
        <a:prstGeom prst="rightArrow">
          <a:avLst/>
        </a:prstGeom>
        <a:solidFill>
          <a:srgbClr val="C00000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D3F8A17-459E-4CC5-97F5-AC086A088E3F}">
      <dsp:nvSpPr>
        <dsp:cNvPr id="0" name=""/>
        <dsp:cNvSpPr/>
      </dsp:nvSpPr>
      <dsp:spPr>
        <a:xfrm>
          <a:off x="74" y="1219199"/>
          <a:ext cx="2973585" cy="1625600"/>
        </a:xfrm>
        <a:prstGeom prst="roundRect">
          <a:avLst/>
        </a:prstGeom>
        <a:solidFill>
          <a:schemeClr val="tx1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0" tIns="114300" rIns="114300" bIns="114300" numCol="1" spcCol="1270" anchor="ctr" anchorCtr="0">
          <a:noAutofit/>
        </a:bodyPr>
        <a:lstStyle/>
        <a:p>
          <a:pPr lvl="0" algn="ctr" defTabSz="13335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000" b="1" kern="1200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Rehabilitation</a:t>
          </a:r>
          <a:endParaRPr lang="en-US" sz="3000" b="1" kern="1200" dirty="0">
            <a:solidFill>
              <a:srgbClr val="00206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79429" y="1298554"/>
        <a:ext cx="2814875" cy="1466890"/>
      </dsp:txXfrm>
    </dsp:sp>
    <dsp:sp modelId="{6E6A8E70-8232-4E8B-90FD-12F7313A4733}">
      <dsp:nvSpPr>
        <dsp:cNvPr id="0" name=""/>
        <dsp:cNvSpPr/>
      </dsp:nvSpPr>
      <dsp:spPr>
        <a:xfrm>
          <a:off x="3122414" y="1219199"/>
          <a:ext cx="2973585" cy="1625600"/>
        </a:xfrm>
        <a:prstGeom prst="roundRect">
          <a:avLst/>
        </a:prstGeom>
        <a:solidFill>
          <a:schemeClr val="tx1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14300" tIns="114300" rIns="114300" bIns="114300" numCol="1" spcCol="1270" anchor="ctr" anchorCtr="0">
          <a:noAutofit/>
        </a:bodyPr>
        <a:lstStyle/>
        <a:p>
          <a:pPr lvl="0" algn="ctr" defTabSz="13335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3000" b="1" kern="1200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Restoration</a:t>
          </a:r>
          <a:endParaRPr lang="en-US" sz="3000" b="1" kern="1200" dirty="0">
            <a:solidFill>
              <a:srgbClr val="00206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201769" y="1298554"/>
        <a:ext cx="2814875" cy="146689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Process9">
  <dgm:title val=""/>
  <dgm:desc val=""/>
  <dgm:catLst>
    <dgm:cat type="process" pri="5000"/>
    <dgm:cat type="convert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tProcess">
    <dgm:varLst>
      <dgm:dir/>
      <dgm:resizeHandles val="exact"/>
    </dgm:varLst>
    <dgm:alg type="composite">
      <dgm:param type="horzAlign" val="ctr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arrow" refType="w" fact="0.85"/>
      <dgm:constr type="h" for="ch" forName="arrow" refType="h"/>
      <dgm:constr type="ctrX" for="ch" forName="arrow" refType="w" fact="0.5"/>
      <dgm:constr type="ctrY" for="ch" forName="arrow" refType="h" fact="0.5"/>
      <dgm:constr type="w" for="ch" forName="linearProcess" refType="w"/>
      <dgm:constr type="h" for="ch" forName="linearProcess" refType="h" fact="0.4"/>
      <dgm:constr type="ctrX" for="ch" forName="linearProcess" refType="w" fact="0.5"/>
      <dgm:constr type="ctrY" for="ch" forName="linearProcess" refType="h" fact="0.5"/>
    </dgm:constrLst>
    <dgm:ruleLst/>
    <dgm:layoutNode name="arrow" styleLbl="bgShp">
      <dgm:alg type="sp"/>
      <dgm:choose name="Name0">
        <dgm:if name="Name1" func="var" arg="dir" op="equ" val="norm">
          <dgm:shape xmlns:r="http://schemas.openxmlformats.org/officeDocument/2006/relationships" type="rightArrow" r:blip="">
            <dgm:adjLst/>
          </dgm:shape>
        </dgm:if>
        <dgm:else name="Name2">
          <dgm:shape xmlns:r="http://schemas.openxmlformats.org/officeDocument/2006/relationships" type="leftArrow" r:blip="">
            <dgm:adjLst/>
          </dgm:shape>
        </dgm:else>
      </dgm:choose>
      <dgm:presOf/>
      <dgm:constrLst/>
      <dgm:ruleLst/>
    </dgm:layoutNode>
    <dgm:layoutNode name="linearProcess">
      <dgm:choose name="Name3">
        <dgm:if name="Name4" func="var" arg="dir" op="equ" val="norm">
          <dgm:alg type="lin"/>
        </dgm:if>
        <dgm:else name="Name5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userA" for="ch" ptType="node" refType="w"/>
        <dgm:constr type="h" for="ch" ptType="node" refType="h"/>
        <dgm:constr type="w" for="ch" ptType="node" op="equ"/>
        <dgm:constr type="w" for="ch" forName="sibTrans" refType="w" fact="0.05"/>
        <dgm:constr type="primFontSz" for="ch" ptType="node" op="equ" val="65"/>
      </dgm:constrLst>
      <dgm:ruleLst/>
      <dgm:forEach name="Name6" axis="ch" ptType="node">
        <dgm:layoutNode name="textNode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desOrSelf" ptType="node"/>
          <dgm:constrLst>
            <dgm:constr type="userA"/>
            <dgm:constr type="w" refType="userA" fact="0.3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w" val="NaN" fact="1" max="NaN"/>
            <dgm:rule type="primFontSz" val="5" fact="NaN" max="NaN"/>
          </dgm:ruleLst>
        </dgm:layoutNode>
        <dgm:forEach name="Name7" axis="followSib" ptType="sibTrans" cnt="1">
          <dgm:layoutNode name="sibTrans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smtClean="0"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smtClean="0"/>
            </a:lvl1pPr>
          </a:lstStyle>
          <a:p>
            <a:pPr>
              <a:defRPr/>
            </a:pPr>
            <a:r>
              <a:rPr lang="en-US"/>
              <a:t>4.02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smtClean="0"/>
            </a:lvl1pPr>
          </a:lstStyle>
          <a:p>
            <a:pPr>
              <a:defRPr/>
            </a:pPr>
            <a:r>
              <a:rPr lang="en-US"/>
              <a:t>Restore - Rehab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smtClean="0"/>
            </a:lvl1pPr>
          </a:lstStyle>
          <a:p>
            <a:pPr>
              <a:defRPr/>
            </a:pPr>
            <a:fld id="{F892B5C8-ED25-4E85-AFCD-69BA0B8A4C8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6183218"/>
      </p:ext>
    </p:extLst>
  </p:cSld>
  <p:clrMap bg1="lt1" tx1="dk1" bg2="lt2" tx2="dk2" accent1="accent1" accent2="accent2" accent3="accent3" accent4="accent4" accent5="accent5" accent6="accent6" hlink="hlink" folHlink="folHlink"/>
  <p:hf hd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smtClean="0"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4.02</a:t>
            </a:r>
          </a:p>
        </p:txBody>
      </p:sp>
      <p:sp>
        <p:nvSpPr>
          <p:cNvPr id="19456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10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410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smtClean="0"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Restore - Rehab</a:t>
            </a:r>
          </a:p>
        </p:txBody>
      </p:sp>
      <p:sp>
        <p:nvSpPr>
          <p:cNvPr id="410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</a:defRPr>
            </a:lvl1pPr>
          </a:lstStyle>
          <a:p>
            <a:pPr>
              <a:defRPr/>
            </a:pPr>
            <a:fld id="{A6B9C304-4091-47CE-AA52-1938ADAEAAD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1251675"/>
      </p:ext>
    </p:extLst>
  </p:cSld>
  <p:clrMap bg1="lt1" tx1="dk1" bg2="lt2" tx2="dk2" accent1="accent1" accent2="accent2" accent3="accent3" accent4="accent4" accent5="accent5" accent6="accent6" hlink="hlink" folHlink="folHlink"/>
  <p:hf hdr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5587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95588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>
                <a:latin typeface="Times New Roman" pitchFamily="18" charset="0"/>
              </a:rPr>
              <a:t>4.02</a:t>
            </a:r>
          </a:p>
        </p:txBody>
      </p:sp>
      <p:sp>
        <p:nvSpPr>
          <p:cNvPr id="195589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152093C4-9A1E-4A68-BDE1-F85DC2374E23}" type="slidenum">
              <a:rPr lang="en-US" smtClean="0">
                <a:latin typeface="Times New Roman" pitchFamily="18" charset="0"/>
              </a:rPr>
              <a:pPr/>
              <a:t>1</a:t>
            </a:fld>
            <a:endParaRPr lang="en-US" smtClean="0">
              <a:latin typeface="Times New Roman" pitchFamily="18" charset="0"/>
            </a:endParaRPr>
          </a:p>
        </p:txBody>
      </p:sp>
      <p:sp>
        <p:nvSpPr>
          <p:cNvPr id="195590" name="Footer Placeholder 1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/>
              <a:t>Restore - Rehab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66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966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>
                <a:latin typeface="Times New Roman" pitchFamily="18" charset="0"/>
              </a:rPr>
              <a:t>4.02</a:t>
            </a:r>
          </a:p>
        </p:txBody>
      </p:sp>
      <p:sp>
        <p:nvSpPr>
          <p:cNvPr id="1966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FF99BF72-5B07-47D7-85B5-963F9A40B019}" type="slidenum">
              <a:rPr lang="en-US" smtClean="0">
                <a:latin typeface="Times New Roman" pitchFamily="18" charset="0"/>
              </a:rPr>
              <a:pPr/>
              <a:t>63</a:t>
            </a:fld>
            <a:endParaRPr lang="en-US" smtClean="0">
              <a:latin typeface="Times New Roman" pitchFamily="18" charset="0"/>
            </a:endParaRPr>
          </a:p>
        </p:txBody>
      </p:sp>
      <p:sp>
        <p:nvSpPr>
          <p:cNvPr id="196614" name="Footer Placeholder 1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/>
              <a:t>Restore - Rehab</a:t>
            </a: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105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121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158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159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160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177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5.02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Promote skin integrity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184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7635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97636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>
                <a:latin typeface="Times New Roman" pitchFamily="18" charset="0"/>
              </a:rPr>
              <a:t>4.02</a:t>
            </a:r>
          </a:p>
        </p:txBody>
      </p:sp>
      <p:sp>
        <p:nvSpPr>
          <p:cNvPr id="197637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0FEEE6AF-6D35-4190-9D3F-9F91EB7B5197}" type="slidenum">
              <a:rPr lang="en-US" smtClean="0">
                <a:latin typeface="Times New Roman" pitchFamily="18" charset="0"/>
              </a:rPr>
              <a:pPr/>
              <a:t>185</a:t>
            </a:fld>
            <a:endParaRPr lang="en-US" smtClean="0">
              <a:latin typeface="Times New Roman" pitchFamily="18" charset="0"/>
            </a:endParaRPr>
          </a:p>
        </p:txBody>
      </p:sp>
      <p:sp>
        <p:nvSpPr>
          <p:cNvPr id="197638" name="Footer Placeholder 1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/>
              <a:t>Restore - Rehab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10F59C6-0BAC-4A96-AB35-5B990D14C0D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21858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9CA38B-7CEC-48E6-8DBC-82B1C0F1194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213013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EF6E57-88E6-4489-AB65-800218EDF00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37011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BFF4EFC-FEA9-45ED-9D06-2D60B62508A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532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859877-F85C-40F3-B50C-BB12345DCCB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314225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278F426-A517-475A-9B87-4E1310A9DCE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551511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6FC250-83C6-4B5B-A8CC-5D9972A716C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95945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E48C7E-BF8C-4370-A8E8-9986E731FE4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81772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90E07F-2A2D-4D37-A739-0CF0308007F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29946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4A8E3C-6051-46E4-9EF8-BFC8CAB1E05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34162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B7E1FC-B842-485B-83EE-A6A07149421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44644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0F57E5-FB48-48AB-89AF-517B29BD0C4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78629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90EFC7-F9CF-4FFF-BABC-3C1D57649F4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103553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A7EB03-B1A0-438F-8642-458CFC5302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30994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62857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19219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742692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621896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738606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515242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44211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532670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57580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6543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806358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6F7A4F-C7E2-45ED-B7E8-BBB4BA81CBC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790370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D4D682-0278-4A87-9831-03AFA65A479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53999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10F59C6-0BAC-4A96-AB35-5B990D14C0D0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049824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9CA38B-7CEC-48E6-8DBC-82B1C0F1194F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495983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EF6E57-88E6-4489-AB65-800218EDF00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732554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BFF4EFC-FEA9-45ED-9D06-2D60B62508A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491033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859877-F85C-40F3-B50C-BB12345DCCB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42884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278F426-A517-475A-9B87-4E1310A9DCE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11092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6FC250-83C6-4B5B-A8CC-5D9972A716C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606588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E48C7E-BF8C-4370-A8E8-9986E731FE4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525928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90E07F-2A2D-4D37-A739-0CF0308007F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856321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4A8E3C-6051-46E4-9EF8-BFC8CAB1E05D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103465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B7E1FC-B842-485B-83EE-A6A07149421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524901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0F57E5-FB48-48AB-89AF-517B29BD0C47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496510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90EFC7-F9CF-4FFF-BABC-3C1D57649F4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648367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A7EB03-B1A0-438F-8642-458CFC530272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5886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6C6F59-21A2-4AF6-92FA-6D002E6272F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82087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7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9.xml"/><Relationship Id="rId16" Type="http://schemas.openxmlformats.org/officeDocument/2006/relationships/theme" Target="../theme/theme3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</a:defRPr>
            </a:lvl1pPr>
          </a:lstStyle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Arial" charset="0"/>
              </a:defRPr>
            </a:lvl1pPr>
          </a:lstStyle>
          <a:p>
            <a:pPr>
              <a:defRPr/>
            </a:pPr>
            <a:fld id="{78325196-945C-43A6-878F-20FEE13E39F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  <p:sldLayoutId id="2147483708" r:id="rId12"/>
    <p:sldLayoutId id="2147483709" r:id="rId13"/>
    <p:sldLayoutId id="2147483710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smtClean="0">
                <a:solidFill>
                  <a:prstClr val="black">
                    <a:tint val="75000"/>
                  </a:prstClr>
                </a:solidFill>
                <a:latin typeface="Calibri"/>
              </a:rPr>
              <a:t>4.02</a:t>
            </a:r>
            <a:endParaRPr lang="en-US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lang="en-US" smtClean="0">
                <a:solidFill>
                  <a:prstClr val="black">
                    <a:tint val="75000"/>
                  </a:prstClr>
                </a:solidFill>
                <a:latin typeface="Calibri"/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  <a:latin typeface="Calibri"/>
              </a:rPr>
              <a:pPr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563403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</p:sldLayoutIdLst>
  <p:hf hdr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</a:defRPr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</a:defRPr>
            </a:lvl1pPr>
          </a:lstStyle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Arial" charset="0"/>
              </a:defRPr>
            </a:lvl1pPr>
          </a:lstStyle>
          <a:p>
            <a:pPr>
              <a:defRPr/>
            </a:pPr>
            <a:fld id="{78325196-945C-43A6-878F-20FEE13E39FD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376933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27" r:id="rId1"/>
    <p:sldLayoutId id="2147483728" r:id="rId2"/>
    <p:sldLayoutId id="2147483729" r:id="rId3"/>
    <p:sldLayoutId id="2147483730" r:id="rId4"/>
    <p:sldLayoutId id="2147483731" r:id="rId5"/>
    <p:sldLayoutId id="2147483732" r:id="rId6"/>
    <p:sldLayoutId id="2147483733" r:id="rId7"/>
    <p:sldLayoutId id="2147483734" r:id="rId8"/>
    <p:sldLayoutId id="2147483735" r:id="rId9"/>
    <p:sldLayoutId id="2147483736" r:id="rId10"/>
    <p:sldLayoutId id="2147483737" r:id="rId11"/>
    <p:sldLayoutId id="2147483738" r:id="rId12"/>
    <p:sldLayoutId id="2147483739" r:id="rId13"/>
    <p:sldLayoutId id="2147483740" r:id="rId14"/>
    <p:sldLayoutId id="2147483741" r:id="rId15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gif"/><Relationship Id="rId1" Type="http://schemas.openxmlformats.org/officeDocument/2006/relationships/slideLayout" Target="../slideLayouts/slideLayout2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0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0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http://www.clipsahoy.com/clipart2/as2783.gif" TargetMode="External"/><Relationship Id="rId2" Type="http://schemas.openxmlformats.org/officeDocument/2006/relationships/image" Target="../media/image8.gif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wmf"/><Relationship Id="rId1" Type="http://schemas.openxmlformats.org/officeDocument/2006/relationships/slideLayout" Target="../slideLayouts/slideLayout2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4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9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9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9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http://faculty.washington.edu/chudler/gif/spiback1.gif" TargetMode="External"/><Relationship Id="rId2" Type="http://schemas.openxmlformats.org/officeDocument/2006/relationships/image" Target="../media/image15.gif"/><Relationship Id="rId1" Type="http://schemas.openxmlformats.org/officeDocument/2006/relationships/slideLayout" Target="../slideLayouts/slideLayout40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http://classroomclipart.com/images/gallery/Science/Anatomy/AP_278A.jpg" TargetMode="External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3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0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0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4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hyperlink" Target="http://www.nlm.nih.gov/exhibition/dreamanatomy/images/1200%20dpi/III-D-08.jpg" TargetMode="Externa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7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9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0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0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2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40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4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9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9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7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9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8.png"/><Relationship Id="rId4" Type="http://schemas.openxmlformats.org/officeDocument/2006/relationships/image" Target="../media/image24.pn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9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0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w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wmf"/><Relationship Id="rId4" Type="http://schemas.openxmlformats.org/officeDocument/2006/relationships/image" Target="../media/image33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wmf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http://www.clipsahoy.com/clipart/as1652.gif" TargetMode="External"/><Relationship Id="rId2" Type="http://schemas.openxmlformats.org/officeDocument/2006/relationships/image" Target="../media/image50.gif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51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4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3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4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4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1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13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4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13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1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3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3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3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1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1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1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3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3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3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3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3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13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13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13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13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1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2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13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3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3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1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smtClean="0">
                <a:solidFill>
                  <a:srgbClr val="0000CC"/>
                </a:solidFill>
              </a:rPr>
              <a:t/>
            </a:r>
            <a:br>
              <a:rPr lang="en-US" sz="1600" smtClean="0">
                <a:solidFill>
                  <a:srgbClr val="0000CC"/>
                </a:solidFill>
              </a:rPr>
            </a:br>
            <a:r>
              <a:rPr lang="en-US" sz="500" smtClean="0">
                <a:solidFill>
                  <a:srgbClr val="0000CC"/>
                </a:solidFill>
              </a:rPr>
              <a:t/>
            </a:r>
            <a:br>
              <a:rPr lang="en-US" sz="500" smtClean="0">
                <a:solidFill>
                  <a:srgbClr val="0000CC"/>
                </a:solidFill>
              </a:rPr>
            </a:br>
            <a:endParaRPr lang="en-US" sz="2000" b="1" i="1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7" y="1888811"/>
            <a:ext cx="7540625" cy="4198938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nurse aide’s 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range of function 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 </a:t>
            </a: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rehabilitative/restorative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and maintenance care</a:t>
            </a:r>
            <a:endParaRPr lang="en-US" sz="48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263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 marL="609600" indent="-609600">
              <a:defRPr/>
            </a:pPr>
            <a:endParaRPr lang="en-US" sz="1050" b="1" dirty="0">
              <a:solidFill>
                <a:schemeClr val="accent6"/>
              </a:solidFill>
              <a:sym typeface="Wingdings" pitchFamily="2" charset="2"/>
            </a:endParaRP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Unit B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</a:t>
            </a: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Resident Care Skills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Essential Standard NA4.00 </a:t>
            </a:r>
          </a:p>
          <a:p>
            <a:pPr marL="609600" indent="-609600">
              <a:defRPr/>
            </a:pP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Understand nurse aide skills related to the residents’ vital function and movement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Indicator 4.02</a:t>
            </a:r>
          </a:p>
          <a:p>
            <a:pPr marL="609600" indent="-609600">
              <a:defRPr/>
            </a:pP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Understand nurse aide’s </a:t>
            </a:r>
            <a:r>
              <a:rPr lang="en-US" sz="1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range of function </a:t>
            </a: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 rehabilitative/restorative </a:t>
            </a:r>
            <a:r>
              <a:rPr lang="en-US" sz="1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and maintenance care</a:t>
            </a:r>
            <a:endParaRPr lang="en-US" sz="1000" b="1" dirty="0">
              <a:solidFill>
                <a:schemeClr val="accent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  <a:p>
            <a:pPr marL="609600" indent="-609600">
              <a:defRPr/>
            </a:pPr>
            <a:endParaRPr lang="en-US" sz="1050" b="1" dirty="0">
              <a:solidFill>
                <a:schemeClr val="accent6"/>
              </a:solidFill>
              <a:sym typeface="Wingdings" pitchFamily="2" charset="2"/>
            </a:endParaRPr>
          </a:p>
        </p:txBody>
      </p:sp>
      <p:sp>
        <p:nvSpPr>
          <p:cNvPr id="3077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5194EE1-2048-4314-A95B-4F476C5F1E55}" type="slidenum">
              <a:rPr lang="en-US" smtClean="0"/>
              <a:pPr eaLnBrk="1" hangingPunct="1"/>
              <a:t>1</a:t>
            </a:fld>
            <a:endParaRPr lang="en-US" smtClean="0"/>
          </a:p>
        </p:txBody>
      </p:sp>
      <p:grpSp>
        <p:nvGrpSpPr>
          <p:cNvPr id="3078" name="Group 119"/>
          <p:cNvGrpSpPr>
            <a:grpSpLocks/>
          </p:cNvGrpSpPr>
          <p:nvPr/>
        </p:nvGrpSpPr>
        <p:grpSpPr bwMode="auto">
          <a:xfrm flipH="1">
            <a:off x="7535863" y="4532313"/>
            <a:ext cx="968375" cy="1430337"/>
            <a:chOff x="2164" y="1811"/>
            <a:chExt cx="1610" cy="2009"/>
          </a:xfrm>
        </p:grpSpPr>
        <p:sp>
          <p:nvSpPr>
            <p:cNvPr id="3084" name="AutoShape 5"/>
            <p:cNvSpPr>
              <a:spLocks noChangeAspect="1" noChangeArrowheads="1" noTextEdit="1"/>
            </p:cNvSpPr>
            <p:nvPr/>
          </p:nvSpPr>
          <p:spPr bwMode="auto">
            <a:xfrm>
              <a:off x="2164" y="1811"/>
              <a:ext cx="1610" cy="2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" name="Freeform 7"/>
            <p:cNvSpPr>
              <a:spLocks/>
            </p:cNvSpPr>
            <p:nvPr/>
          </p:nvSpPr>
          <p:spPr bwMode="auto">
            <a:xfrm>
              <a:off x="2222" y="1862"/>
              <a:ext cx="1495" cy="1557"/>
            </a:xfrm>
            <a:custGeom>
              <a:avLst/>
              <a:gdLst>
                <a:gd name="T0" fmla="*/ 1 w 2990"/>
                <a:gd name="T1" fmla="*/ 13 h 3113"/>
                <a:gd name="T2" fmla="*/ 2 w 2990"/>
                <a:gd name="T3" fmla="*/ 13 h 3113"/>
                <a:gd name="T4" fmla="*/ 6 w 2990"/>
                <a:gd name="T5" fmla="*/ 12 h 3113"/>
                <a:gd name="T6" fmla="*/ 8 w 2990"/>
                <a:gd name="T7" fmla="*/ 12 h 3113"/>
                <a:gd name="T8" fmla="*/ 10 w 2990"/>
                <a:gd name="T9" fmla="*/ 12 h 3113"/>
                <a:gd name="T10" fmla="*/ 12 w 2990"/>
                <a:gd name="T11" fmla="*/ 12 h 3113"/>
                <a:gd name="T12" fmla="*/ 12 w 2990"/>
                <a:gd name="T13" fmla="*/ 10 h 3113"/>
                <a:gd name="T14" fmla="*/ 12 w 2990"/>
                <a:gd name="T15" fmla="*/ 6 h 3113"/>
                <a:gd name="T16" fmla="*/ 12 w 2990"/>
                <a:gd name="T17" fmla="*/ 3 h 3113"/>
                <a:gd name="T18" fmla="*/ 12 w 2990"/>
                <a:gd name="T19" fmla="*/ 1 h 3113"/>
                <a:gd name="T20" fmla="*/ 9 w 2990"/>
                <a:gd name="T21" fmla="*/ 0 h 3113"/>
                <a:gd name="T22" fmla="*/ 5 w 2990"/>
                <a:gd name="T23" fmla="*/ 1 h 3113"/>
                <a:gd name="T24" fmla="*/ 2 w 2990"/>
                <a:gd name="T25" fmla="*/ 1 h 3113"/>
                <a:gd name="T26" fmla="*/ 0 w 2990"/>
                <a:gd name="T27" fmla="*/ 1 h 3113"/>
                <a:gd name="T28" fmla="*/ 1 w 2990"/>
                <a:gd name="T29" fmla="*/ 3 h 3113"/>
                <a:gd name="T30" fmla="*/ 1 w 2990"/>
                <a:gd name="T31" fmla="*/ 8 h 3113"/>
                <a:gd name="T32" fmla="*/ 1 w 2990"/>
                <a:gd name="T33" fmla="*/ 11 h 3113"/>
                <a:gd name="T34" fmla="*/ 1 w 2990"/>
                <a:gd name="T35" fmla="*/ 13 h 3113"/>
                <a:gd name="T36" fmla="*/ 1 w 2990"/>
                <a:gd name="T37" fmla="*/ 13 h 31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0" h="3113">
                  <a:moveTo>
                    <a:pt x="64" y="3113"/>
                  </a:moveTo>
                  <a:lnTo>
                    <a:pt x="469" y="3111"/>
                  </a:lnTo>
                  <a:lnTo>
                    <a:pt x="1361" y="2965"/>
                  </a:lnTo>
                  <a:lnTo>
                    <a:pt x="1795" y="2995"/>
                  </a:lnTo>
                  <a:lnTo>
                    <a:pt x="2515" y="2884"/>
                  </a:lnTo>
                  <a:lnTo>
                    <a:pt x="2967" y="2877"/>
                  </a:lnTo>
                  <a:lnTo>
                    <a:pt x="2990" y="2364"/>
                  </a:lnTo>
                  <a:lnTo>
                    <a:pt x="2971" y="1463"/>
                  </a:lnTo>
                  <a:lnTo>
                    <a:pt x="2949" y="666"/>
                  </a:lnTo>
                  <a:lnTo>
                    <a:pt x="2924" y="26"/>
                  </a:lnTo>
                  <a:lnTo>
                    <a:pt x="2091" y="0"/>
                  </a:lnTo>
                  <a:lnTo>
                    <a:pt x="1135" y="30"/>
                  </a:lnTo>
                  <a:lnTo>
                    <a:pt x="394" y="11"/>
                  </a:lnTo>
                  <a:lnTo>
                    <a:pt x="0" y="49"/>
                  </a:lnTo>
                  <a:lnTo>
                    <a:pt x="11" y="617"/>
                  </a:lnTo>
                  <a:lnTo>
                    <a:pt x="22" y="1925"/>
                  </a:lnTo>
                  <a:lnTo>
                    <a:pt x="37" y="2733"/>
                  </a:lnTo>
                  <a:lnTo>
                    <a:pt x="64" y="3113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" name="Freeform 8"/>
            <p:cNvSpPr>
              <a:spLocks/>
            </p:cNvSpPr>
            <p:nvPr/>
          </p:nvSpPr>
          <p:spPr bwMode="auto">
            <a:xfrm>
              <a:off x="2387" y="2878"/>
              <a:ext cx="503" cy="751"/>
            </a:xfrm>
            <a:custGeom>
              <a:avLst/>
              <a:gdLst>
                <a:gd name="T0" fmla="*/ 1 w 1004"/>
                <a:gd name="T1" fmla="*/ 4 h 1502"/>
                <a:gd name="T2" fmla="*/ 0 w 1004"/>
                <a:gd name="T3" fmla="*/ 3 h 1502"/>
                <a:gd name="T4" fmla="*/ 1 w 1004"/>
                <a:gd name="T5" fmla="*/ 1 h 1502"/>
                <a:gd name="T6" fmla="*/ 2 w 1004"/>
                <a:gd name="T7" fmla="*/ 0 h 1502"/>
                <a:gd name="T8" fmla="*/ 3 w 1004"/>
                <a:gd name="T9" fmla="*/ 1 h 1502"/>
                <a:gd name="T10" fmla="*/ 4 w 1004"/>
                <a:gd name="T11" fmla="*/ 1 h 1502"/>
                <a:gd name="T12" fmla="*/ 4 w 1004"/>
                <a:gd name="T13" fmla="*/ 3 h 1502"/>
                <a:gd name="T14" fmla="*/ 4 w 1004"/>
                <a:gd name="T15" fmla="*/ 4 h 1502"/>
                <a:gd name="T16" fmla="*/ 4 w 1004"/>
                <a:gd name="T17" fmla="*/ 6 h 1502"/>
                <a:gd name="T18" fmla="*/ 3 w 1004"/>
                <a:gd name="T19" fmla="*/ 6 h 1502"/>
                <a:gd name="T20" fmla="*/ 2 w 1004"/>
                <a:gd name="T21" fmla="*/ 6 h 1502"/>
                <a:gd name="T22" fmla="*/ 1 w 1004"/>
                <a:gd name="T23" fmla="*/ 5 h 1502"/>
                <a:gd name="T24" fmla="*/ 1 w 1004"/>
                <a:gd name="T25" fmla="*/ 4 h 1502"/>
                <a:gd name="T26" fmla="*/ 1 w 1004"/>
                <a:gd name="T27" fmla="*/ 4 h 15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4" h="1502">
                  <a:moveTo>
                    <a:pt x="22" y="853"/>
                  </a:moveTo>
                  <a:lnTo>
                    <a:pt x="0" y="580"/>
                  </a:lnTo>
                  <a:lnTo>
                    <a:pt x="138" y="208"/>
                  </a:lnTo>
                  <a:lnTo>
                    <a:pt x="447" y="0"/>
                  </a:lnTo>
                  <a:lnTo>
                    <a:pt x="757" y="19"/>
                  </a:lnTo>
                  <a:lnTo>
                    <a:pt x="935" y="240"/>
                  </a:lnTo>
                  <a:lnTo>
                    <a:pt x="1004" y="543"/>
                  </a:lnTo>
                  <a:lnTo>
                    <a:pt x="982" y="1020"/>
                  </a:lnTo>
                  <a:lnTo>
                    <a:pt x="853" y="1373"/>
                  </a:lnTo>
                  <a:lnTo>
                    <a:pt x="561" y="1502"/>
                  </a:lnTo>
                  <a:lnTo>
                    <a:pt x="279" y="1400"/>
                  </a:lnTo>
                  <a:lnTo>
                    <a:pt x="78" y="1082"/>
                  </a:lnTo>
                  <a:lnTo>
                    <a:pt x="22" y="853"/>
                  </a:lnTo>
                  <a:close/>
                </a:path>
              </a:pathLst>
            </a:custGeom>
            <a:solidFill>
              <a:srgbClr val="3BE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" name="Freeform 9"/>
            <p:cNvSpPr>
              <a:spLocks/>
            </p:cNvSpPr>
            <p:nvPr/>
          </p:nvSpPr>
          <p:spPr bwMode="auto">
            <a:xfrm>
              <a:off x="2601" y="3168"/>
              <a:ext cx="74" cy="112"/>
            </a:xfrm>
            <a:custGeom>
              <a:avLst/>
              <a:gdLst>
                <a:gd name="T0" fmla="*/ 0 w 150"/>
                <a:gd name="T1" fmla="*/ 0 h 225"/>
                <a:gd name="T2" fmla="*/ 0 w 150"/>
                <a:gd name="T3" fmla="*/ 0 h 225"/>
                <a:gd name="T4" fmla="*/ 0 w 150"/>
                <a:gd name="T5" fmla="*/ 0 h 225"/>
                <a:gd name="T6" fmla="*/ 0 w 150"/>
                <a:gd name="T7" fmla="*/ 0 h 225"/>
                <a:gd name="T8" fmla="*/ 0 w 150"/>
                <a:gd name="T9" fmla="*/ 0 h 225"/>
                <a:gd name="T10" fmla="*/ 0 w 150"/>
                <a:gd name="T11" fmla="*/ 0 h 225"/>
                <a:gd name="T12" fmla="*/ 0 w 150"/>
                <a:gd name="T13" fmla="*/ 0 h 225"/>
                <a:gd name="T14" fmla="*/ 0 w 150"/>
                <a:gd name="T15" fmla="*/ 0 h 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225">
                  <a:moveTo>
                    <a:pt x="6" y="148"/>
                  </a:moveTo>
                  <a:lnTo>
                    <a:pt x="0" y="36"/>
                  </a:lnTo>
                  <a:lnTo>
                    <a:pt x="84" y="0"/>
                  </a:lnTo>
                  <a:lnTo>
                    <a:pt x="150" y="30"/>
                  </a:lnTo>
                  <a:lnTo>
                    <a:pt x="142" y="184"/>
                  </a:lnTo>
                  <a:lnTo>
                    <a:pt x="73" y="225"/>
                  </a:lnTo>
                  <a:lnTo>
                    <a:pt x="6" y="148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" name="Freeform 10"/>
            <p:cNvSpPr>
              <a:spLocks/>
            </p:cNvSpPr>
            <p:nvPr/>
          </p:nvSpPr>
          <p:spPr bwMode="auto">
            <a:xfrm>
              <a:off x="2867" y="3033"/>
              <a:ext cx="609" cy="541"/>
            </a:xfrm>
            <a:custGeom>
              <a:avLst/>
              <a:gdLst>
                <a:gd name="T0" fmla="*/ 2 w 1217"/>
                <a:gd name="T1" fmla="*/ 5 h 1081"/>
                <a:gd name="T2" fmla="*/ 1 w 1217"/>
                <a:gd name="T3" fmla="*/ 3 h 1081"/>
                <a:gd name="T4" fmla="*/ 1 w 1217"/>
                <a:gd name="T5" fmla="*/ 2 h 1081"/>
                <a:gd name="T6" fmla="*/ 0 w 1217"/>
                <a:gd name="T7" fmla="*/ 0 h 1081"/>
                <a:gd name="T8" fmla="*/ 5 w 1217"/>
                <a:gd name="T9" fmla="*/ 1 h 1081"/>
                <a:gd name="T10" fmla="*/ 5 w 1217"/>
                <a:gd name="T11" fmla="*/ 3 h 1081"/>
                <a:gd name="T12" fmla="*/ 4 w 1217"/>
                <a:gd name="T13" fmla="*/ 4 h 1081"/>
                <a:gd name="T14" fmla="*/ 2 w 1217"/>
                <a:gd name="T15" fmla="*/ 5 h 1081"/>
                <a:gd name="T16" fmla="*/ 2 w 1217"/>
                <a:gd name="T17" fmla="*/ 5 h 1081"/>
                <a:gd name="T18" fmla="*/ 2 w 1217"/>
                <a:gd name="T19" fmla="*/ 5 h 10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7" h="1081">
                  <a:moveTo>
                    <a:pt x="322" y="1057"/>
                  </a:moveTo>
                  <a:lnTo>
                    <a:pt x="155" y="542"/>
                  </a:lnTo>
                  <a:lnTo>
                    <a:pt x="56" y="424"/>
                  </a:lnTo>
                  <a:lnTo>
                    <a:pt x="0" y="0"/>
                  </a:lnTo>
                  <a:lnTo>
                    <a:pt x="1115" y="202"/>
                  </a:lnTo>
                  <a:lnTo>
                    <a:pt x="1217" y="539"/>
                  </a:lnTo>
                  <a:lnTo>
                    <a:pt x="782" y="800"/>
                  </a:lnTo>
                  <a:lnTo>
                    <a:pt x="322" y="1081"/>
                  </a:lnTo>
                  <a:lnTo>
                    <a:pt x="322" y="1057"/>
                  </a:lnTo>
                  <a:close/>
                </a:path>
              </a:pathLst>
            </a:custGeom>
            <a:solidFill>
              <a:srgbClr val="00C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" name="Freeform 11"/>
            <p:cNvSpPr>
              <a:spLocks/>
            </p:cNvSpPr>
            <p:nvPr/>
          </p:nvSpPr>
          <p:spPr bwMode="auto">
            <a:xfrm>
              <a:off x="3028" y="3301"/>
              <a:ext cx="597" cy="417"/>
            </a:xfrm>
            <a:custGeom>
              <a:avLst/>
              <a:gdLst>
                <a:gd name="T0" fmla="*/ 0 w 1195"/>
                <a:gd name="T1" fmla="*/ 3 h 834"/>
                <a:gd name="T2" fmla="*/ 3 w 1195"/>
                <a:gd name="T3" fmla="*/ 0 h 834"/>
                <a:gd name="T4" fmla="*/ 4 w 1195"/>
                <a:gd name="T5" fmla="*/ 1 h 834"/>
                <a:gd name="T6" fmla="*/ 4 w 1195"/>
                <a:gd name="T7" fmla="*/ 2 h 834"/>
                <a:gd name="T8" fmla="*/ 3 w 1195"/>
                <a:gd name="T9" fmla="*/ 3 h 834"/>
                <a:gd name="T10" fmla="*/ 1 w 1195"/>
                <a:gd name="T11" fmla="*/ 4 h 834"/>
                <a:gd name="T12" fmla="*/ 0 w 1195"/>
                <a:gd name="T13" fmla="*/ 3 h 834"/>
                <a:gd name="T14" fmla="*/ 0 w 1195"/>
                <a:gd name="T15" fmla="*/ 3 h 834"/>
                <a:gd name="T16" fmla="*/ 0 w 1195"/>
                <a:gd name="T17" fmla="*/ 3 h 8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5" h="834">
                  <a:moveTo>
                    <a:pt x="15" y="527"/>
                  </a:moveTo>
                  <a:lnTo>
                    <a:pt x="869" y="0"/>
                  </a:lnTo>
                  <a:lnTo>
                    <a:pt x="1032" y="206"/>
                  </a:lnTo>
                  <a:lnTo>
                    <a:pt x="1195" y="387"/>
                  </a:lnTo>
                  <a:lnTo>
                    <a:pt x="895" y="613"/>
                  </a:lnTo>
                  <a:lnTo>
                    <a:pt x="505" y="834"/>
                  </a:lnTo>
                  <a:lnTo>
                    <a:pt x="0" y="550"/>
                  </a:lnTo>
                  <a:lnTo>
                    <a:pt x="15" y="527"/>
                  </a:lnTo>
                  <a:close/>
                </a:path>
              </a:pathLst>
            </a:custGeom>
            <a:solidFill>
              <a:srgbClr val="1FF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" name="Freeform 12"/>
            <p:cNvSpPr>
              <a:spLocks/>
            </p:cNvSpPr>
            <p:nvPr/>
          </p:nvSpPr>
          <p:spPr bwMode="auto">
            <a:xfrm>
              <a:off x="3117" y="3348"/>
              <a:ext cx="165" cy="118"/>
            </a:xfrm>
            <a:custGeom>
              <a:avLst/>
              <a:gdLst>
                <a:gd name="T0" fmla="*/ 0 w 331"/>
                <a:gd name="T1" fmla="*/ 0 h 236"/>
                <a:gd name="T2" fmla="*/ 0 w 331"/>
                <a:gd name="T3" fmla="*/ 1 h 236"/>
                <a:gd name="T4" fmla="*/ 0 w 331"/>
                <a:gd name="T5" fmla="*/ 1 h 236"/>
                <a:gd name="T6" fmla="*/ 1 w 331"/>
                <a:gd name="T7" fmla="*/ 1 h 236"/>
                <a:gd name="T8" fmla="*/ 1 w 331"/>
                <a:gd name="T9" fmla="*/ 1 h 236"/>
                <a:gd name="T10" fmla="*/ 0 w 331"/>
                <a:gd name="T11" fmla="*/ 0 h 236"/>
                <a:gd name="T12" fmla="*/ 0 w 331"/>
                <a:gd name="T13" fmla="*/ 0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1" h="236">
                  <a:moveTo>
                    <a:pt x="6" y="0"/>
                  </a:moveTo>
                  <a:lnTo>
                    <a:pt x="0" y="126"/>
                  </a:lnTo>
                  <a:lnTo>
                    <a:pt x="161" y="236"/>
                  </a:lnTo>
                  <a:lnTo>
                    <a:pt x="309" y="225"/>
                  </a:lnTo>
                  <a:lnTo>
                    <a:pt x="331" y="12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" name="Freeform 13"/>
            <p:cNvSpPr>
              <a:spLocks/>
            </p:cNvSpPr>
            <p:nvPr/>
          </p:nvSpPr>
          <p:spPr bwMode="auto">
            <a:xfrm>
              <a:off x="3301" y="2760"/>
              <a:ext cx="193" cy="417"/>
            </a:xfrm>
            <a:custGeom>
              <a:avLst/>
              <a:gdLst>
                <a:gd name="T0" fmla="*/ 0 w 385"/>
                <a:gd name="T1" fmla="*/ 0 h 834"/>
                <a:gd name="T2" fmla="*/ 1 w 385"/>
                <a:gd name="T3" fmla="*/ 1 h 834"/>
                <a:gd name="T4" fmla="*/ 1 w 385"/>
                <a:gd name="T5" fmla="*/ 2 h 834"/>
                <a:gd name="T6" fmla="*/ 2 w 385"/>
                <a:gd name="T7" fmla="*/ 3 h 834"/>
                <a:gd name="T8" fmla="*/ 2 w 385"/>
                <a:gd name="T9" fmla="*/ 4 h 834"/>
                <a:gd name="T10" fmla="*/ 2 w 385"/>
                <a:gd name="T11" fmla="*/ 4 h 834"/>
                <a:gd name="T12" fmla="*/ 2 w 385"/>
                <a:gd name="T13" fmla="*/ 3 h 834"/>
                <a:gd name="T14" fmla="*/ 1 w 385"/>
                <a:gd name="T15" fmla="*/ 1 h 834"/>
                <a:gd name="T16" fmla="*/ 0 w 385"/>
                <a:gd name="T17" fmla="*/ 0 h 834"/>
                <a:gd name="T18" fmla="*/ 0 w 385"/>
                <a:gd name="T19" fmla="*/ 0 h 8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5" h="834">
                  <a:moveTo>
                    <a:pt x="0" y="0"/>
                  </a:moveTo>
                  <a:lnTo>
                    <a:pt x="7" y="125"/>
                  </a:lnTo>
                  <a:lnTo>
                    <a:pt x="194" y="398"/>
                  </a:lnTo>
                  <a:lnTo>
                    <a:pt x="297" y="667"/>
                  </a:lnTo>
                  <a:lnTo>
                    <a:pt x="320" y="830"/>
                  </a:lnTo>
                  <a:lnTo>
                    <a:pt x="385" y="834"/>
                  </a:lnTo>
                  <a:lnTo>
                    <a:pt x="385" y="520"/>
                  </a:lnTo>
                  <a:lnTo>
                    <a:pt x="224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E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" name="Freeform 14"/>
            <p:cNvSpPr>
              <a:spLocks/>
            </p:cNvSpPr>
            <p:nvPr/>
          </p:nvSpPr>
          <p:spPr bwMode="auto">
            <a:xfrm>
              <a:off x="3301" y="2702"/>
              <a:ext cx="332" cy="195"/>
            </a:xfrm>
            <a:custGeom>
              <a:avLst/>
              <a:gdLst>
                <a:gd name="T0" fmla="*/ 0 w 664"/>
                <a:gd name="T1" fmla="*/ 0 h 389"/>
                <a:gd name="T2" fmla="*/ 2 w 664"/>
                <a:gd name="T3" fmla="*/ 1 h 389"/>
                <a:gd name="T4" fmla="*/ 2 w 664"/>
                <a:gd name="T5" fmla="*/ 1 h 389"/>
                <a:gd name="T6" fmla="*/ 3 w 664"/>
                <a:gd name="T7" fmla="*/ 2 h 389"/>
                <a:gd name="T8" fmla="*/ 3 w 664"/>
                <a:gd name="T9" fmla="*/ 2 h 389"/>
                <a:gd name="T10" fmla="*/ 2 w 664"/>
                <a:gd name="T11" fmla="*/ 1 h 389"/>
                <a:gd name="T12" fmla="*/ 1 w 664"/>
                <a:gd name="T13" fmla="*/ 1 h 389"/>
                <a:gd name="T14" fmla="*/ 0 w 664"/>
                <a:gd name="T15" fmla="*/ 0 h 389"/>
                <a:gd name="T16" fmla="*/ 0 w 664"/>
                <a:gd name="T17" fmla="*/ 0 h 3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4" h="389">
                  <a:moveTo>
                    <a:pt x="0" y="0"/>
                  </a:moveTo>
                  <a:lnTo>
                    <a:pt x="293" y="89"/>
                  </a:lnTo>
                  <a:lnTo>
                    <a:pt x="486" y="185"/>
                  </a:lnTo>
                  <a:lnTo>
                    <a:pt x="664" y="301"/>
                  </a:lnTo>
                  <a:lnTo>
                    <a:pt x="619" y="389"/>
                  </a:lnTo>
                  <a:lnTo>
                    <a:pt x="376" y="256"/>
                  </a:lnTo>
                  <a:lnTo>
                    <a:pt x="9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" name="Freeform 15"/>
            <p:cNvSpPr>
              <a:spLocks/>
            </p:cNvSpPr>
            <p:nvPr/>
          </p:nvSpPr>
          <p:spPr bwMode="auto">
            <a:xfrm>
              <a:off x="2603" y="2480"/>
              <a:ext cx="161" cy="379"/>
            </a:xfrm>
            <a:custGeom>
              <a:avLst/>
              <a:gdLst>
                <a:gd name="T0" fmla="*/ 0 w 321"/>
                <a:gd name="T1" fmla="*/ 0 h 760"/>
                <a:gd name="T2" fmla="*/ 1 w 321"/>
                <a:gd name="T3" fmla="*/ 0 h 760"/>
                <a:gd name="T4" fmla="*/ 1 w 321"/>
                <a:gd name="T5" fmla="*/ 1 h 760"/>
                <a:gd name="T6" fmla="*/ 1 w 321"/>
                <a:gd name="T7" fmla="*/ 2 h 760"/>
                <a:gd name="T8" fmla="*/ 1 w 321"/>
                <a:gd name="T9" fmla="*/ 2 h 760"/>
                <a:gd name="T10" fmla="*/ 1 w 321"/>
                <a:gd name="T11" fmla="*/ 2 h 760"/>
                <a:gd name="T12" fmla="*/ 2 w 321"/>
                <a:gd name="T13" fmla="*/ 2 h 760"/>
                <a:gd name="T14" fmla="*/ 1 w 321"/>
                <a:gd name="T15" fmla="*/ 1 h 760"/>
                <a:gd name="T16" fmla="*/ 2 w 321"/>
                <a:gd name="T17" fmla="*/ 0 h 760"/>
                <a:gd name="T18" fmla="*/ 1 w 321"/>
                <a:gd name="T19" fmla="*/ 0 h 760"/>
                <a:gd name="T20" fmla="*/ 0 w 321"/>
                <a:gd name="T21" fmla="*/ 0 h 760"/>
                <a:gd name="T22" fmla="*/ 0 w 321"/>
                <a:gd name="T23" fmla="*/ 0 h 7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1" h="760">
                  <a:moveTo>
                    <a:pt x="0" y="70"/>
                  </a:moveTo>
                  <a:lnTo>
                    <a:pt x="19" y="176"/>
                  </a:lnTo>
                  <a:lnTo>
                    <a:pt x="121" y="453"/>
                  </a:lnTo>
                  <a:lnTo>
                    <a:pt x="121" y="535"/>
                  </a:lnTo>
                  <a:lnTo>
                    <a:pt x="67" y="601"/>
                  </a:lnTo>
                  <a:lnTo>
                    <a:pt x="105" y="732"/>
                  </a:lnTo>
                  <a:lnTo>
                    <a:pt x="273" y="760"/>
                  </a:lnTo>
                  <a:lnTo>
                    <a:pt x="252" y="380"/>
                  </a:lnTo>
                  <a:lnTo>
                    <a:pt x="321" y="0"/>
                  </a:lnTo>
                  <a:lnTo>
                    <a:pt x="252" y="2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C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" name="Freeform 16"/>
            <p:cNvSpPr>
              <a:spLocks/>
            </p:cNvSpPr>
            <p:nvPr/>
          </p:nvSpPr>
          <p:spPr bwMode="auto">
            <a:xfrm>
              <a:off x="2744" y="2749"/>
              <a:ext cx="724" cy="658"/>
            </a:xfrm>
            <a:custGeom>
              <a:avLst/>
              <a:gdLst>
                <a:gd name="T0" fmla="*/ 0 w 1450"/>
                <a:gd name="T1" fmla="*/ 1 h 1315"/>
                <a:gd name="T2" fmla="*/ 0 w 1450"/>
                <a:gd name="T3" fmla="*/ 1 h 1315"/>
                <a:gd name="T4" fmla="*/ 1 w 1450"/>
                <a:gd name="T5" fmla="*/ 2 h 1315"/>
                <a:gd name="T6" fmla="*/ 1 w 1450"/>
                <a:gd name="T7" fmla="*/ 3 h 1315"/>
                <a:gd name="T8" fmla="*/ 2 w 1450"/>
                <a:gd name="T9" fmla="*/ 3 h 1315"/>
                <a:gd name="T10" fmla="*/ 2 w 1450"/>
                <a:gd name="T11" fmla="*/ 5 h 1315"/>
                <a:gd name="T12" fmla="*/ 4 w 1450"/>
                <a:gd name="T13" fmla="*/ 6 h 1315"/>
                <a:gd name="T14" fmla="*/ 4 w 1450"/>
                <a:gd name="T15" fmla="*/ 5 h 1315"/>
                <a:gd name="T16" fmla="*/ 4 w 1450"/>
                <a:gd name="T17" fmla="*/ 6 h 1315"/>
                <a:gd name="T18" fmla="*/ 5 w 1450"/>
                <a:gd name="T19" fmla="*/ 6 h 1315"/>
                <a:gd name="T20" fmla="*/ 5 w 1450"/>
                <a:gd name="T21" fmla="*/ 4 h 1315"/>
                <a:gd name="T22" fmla="*/ 5 w 1450"/>
                <a:gd name="T23" fmla="*/ 2 h 1315"/>
                <a:gd name="T24" fmla="*/ 4 w 1450"/>
                <a:gd name="T25" fmla="*/ 1 h 1315"/>
                <a:gd name="T26" fmla="*/ 3 w 1450"/>
                <a:gd name="T27" fmla="*/ 0 h 1315"/>
                <a:gd name="T28" fmla="*/ 3 w 1450"/>
                <a:gd name="T29" fmla="*/ 1 h 1315"/>
                <a:gd name="T30" fmla="*/ 2 w 1450"/>
                <a:gd name="T31" fmla="*/ 1 h 1315"/>
                <a:gd name="T32" fmla="*/ 1 w 1450"/>
                <a:gd name="T33" fmla="*/ 1 h 1315"/>
                <a:gd name="T34" fmla="*/ 0 w 1450"/>
                <a:gd name="T35" fmla="*/ 1 h 1315"/>
                <a:gd name="T36" fmla="*/ 0 w 1450"/>
                <a:gd name="T37" fmla="*/ 1 h 1315"/>
                <a:gd name="T38" fmla="*/ 0 w 1450"/>
                <a:gd name="T39" fmla="*/ 1 h 131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50" h="1315">
                  <a:moveTo>
                    <a:pt x="0" y="126"/>
                  </a:moveTo>
                  <a:lnTo>
                    <a:pt x="8" y="251"/>
                  </a:lnTo>
                  <a:lnTo>
                    <a:pt x="270" y="458"/>
                  </a:lnTo>
                  <a:lnTo>
                    <a:pt x="447" y="657"/>
                  </a:lnTo>
                  <a:lnTo>
                    <a:pt x="576" y="763"/>
                  </a:lnTo>
                  <a:lnTo>
                    <a:pt x="756" y="1214"/>
                  </a:lnTo>
                  <a:lnTo>
                    <a:pt x="1081" y="1315"/>
                  </a:lnTo>
                  <a:lnTo>
                    <a:pt x="1132" y="1119"/>
                  </a:lnTo>
                  <a:lnTo>
                    <a:pt x="1263" y="1300"/>
                  </a:lnTo>
                  <a:lnTo>
                    <a:pt x="1420" y="1282"/>
                  </a:lnTo>
                  <a:lnTo>
                    <a:pt x="1450" y="861"/>
                  </a:lnTo>
                  <a:lnTo>
                    <a:pt x="1339" y="473"/>
                  </a:lnTo>
                  <a:lnTo>
                    <a:pt x="1117" y="122"/>
                  </a:lnTo>
                  <a:lnTo>
                    <a:pt x="945" y="0"/>
                  </a:lnTo>
                  <a:lnTo>
                    <a:pt x="842" y="4"/>
                  </a:lnTo>
                  <a:lnTo>
                    <a:pt x="642" y="60"/>
                  </a:lnTo>
                  <a:lnTo>
                    <a:pt x="483" y="126"/>
                  </a:lnTo>
                  <a:lnTo>
                    <a:pt x="27" y="11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" name="Freeform 17"/>
            <p:cNvSpPr>
              <a:spLocks/>
            </p:cNvSpPr>
            <p:nvPr/>
          </p:nvSpPr>
          <p:spPr bwMode="auto">
            <a:xfrm>
              <a:off x="2635" y="2734"/>
              <a:ext cx="570" cy="284"/>
            </a:xfrm>
            <a:custGeom>
              <a:avLst/>
              <a:gdLst>
                <a:gd name="T0" fmla="*/ 0 w 1139"/>
                <a:gd name="T1" fmla="*/ 0 h 569"/>
                <a:gd name="T2" fmla="*/ 1 w 1139"/>
                <a:gd name="T3" fmla="*/ 0 h 569"/>
                <a:gd name="T4" fmla="*/ 2 w 1139"/>
                <a:gd name="T5" fmla="*/ 0 h 569"/>
                <a:gd name="T6" fmla="*/ 4 w 1139"/>
                <a:gd name="T7" fmla="*/ 0 h 569"/>
                <a:gd name="T8" fmla="*/ 5 w 1139"/>
                <a:gd name="T9" fmla="*/ 1 h 569"/>
                <a:gd name="T10" fmla="*/ 5 w 1139"/>
                <a:gd name="T11" fmla="*/ 1 h 569"/>
                <a:gd name="T12" fmla="*/ 5 w 1139"/>
                <a:gd name="T13" fmla="*/ 2 h 569"/>
                <a:gd name="T14" fmla="*/ 4 w 1139"/>
                <a:gd name="T15" fmla="*/ 1 h 569"/>
                <a:gd name="T16" fmla="*/ 3 w 1139"/>
                <a:gd name="T17" fmla="*/ 1 h 569"/>
                <a:gd name="T18" fmla="*/ 0 w 1139"/>
                <a:gd name="T19" fmla="*/ 0 h 569"/>
                <a:gd name="T20" fmla="*/ 0 w 1139"/>
                <a:gd name="T21" fmla="*/ 0 h 5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9" h="569">
                  <a:moveTo>
                    <a:pt x="0" y="84"/>
                  </a:moveTo>
                  <a:lnTo>
                    <a:pt x="111" y="0"/>
                  </a:lnTo>
                  <a:lnTo>
                    <a:pt x="440" y="84"/>
                  </a:lnTo>
                  <a:lnTo>
                    <a:pt x="885" y="238"/>
                  </a:lnTo>
                  <a:lnTo>
                    <a:pt x="1091" y="387"/>
                  </a:lnTo>
                  <a:lnTo>
                    <a:pt x="1139" y="511"/>
                  </a:lnTo>
                  <a:lnTo>
                    <a:pt x="1040" y="569"/>
                  </a:lnTo>
                  <a:lnTo>
                    <a:pt x="911" y="429"/>
                  </a:lnTo>
                  <a:lnTo>
                    <a:pt x="675" y="288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73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" name="Freeform 18"/>
            <p:cNvSpPr>
              <a:spLocks/>
            </p:cNvSpPr>
            <p:nvPr/>
          </p:nvSpPr>
          <p:spPr bwMode="auto">
            <a:xfrm>
              <a:off x="2933" y="2721"/>
              <a:ext cx="239" cy="95"/>
            </a:xfrm>
            <a:custGeom>
              <a:avLst/>
              <a:gdLst>
                <a:gd name="T0" fmla="*/ 0 w 477"/>
                <a:gd name="T1" fmla="*/ 1 h 189"/>
                <a:gd name="T2" fmla="*/ 1 w 477"/>
                <a:gd name="T3" fmla="*/ 1 h 189"/>
                <a:gd name="T4" fmla="*/ 2 w 477"/>
                <a:gd name="T5" fmla="*/ 0 h 189"/>
                <a:gd name="T6" fmla="*/ 2 w 477"/>
                <a:gd name="T7" fmla="*/ 1 h 189"/>
                <a:gd name="T8" fmla="*/ 2 w 477"/>
                <a:gd name="T9" fmla="*/ 1 h 189"/>
                <a:gd name="T10" fmla="*/ 1 w 477"/>
                <a:gd name="T11" fmla="*/ 1 h 189"/>
                <a:gd name="T12" fmla="*/ 0 w 477"/>
                <a:gd name="T13" fmla="*/ 1 h 189"/>
                <a:gd name="T14" fmla="*/ 0 w 477"/>
                <a:gd name="T15" fmla="*/ 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7" h="189">
                  <a:moveTo>
                    <a:pt x="0" y="140"/>
                  </a:moveTo>
                  <a:lnTo>
                    <a:pt x="228" y="49"/>
                  </a:lnTo>
                  <a:lnTo>
                    <a:pt x="454" y="0"/>
                  </a:lnTo>
                  <a:lnTo>
                    <a:pt x="477" y="41"/>
                  </a:lnTo>
                  <a:lnTo>
                    <a:pt x="372" y="88"/>
                  </a:lnTo>
                  <a:lnTo>
                    <a:pt x="103" y="189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" name="Freeform 19"/>
            <p:cNvSpPr>
              <a:spLocks/>
            </p:cNvSpPr>
            <p:nvPr/>
          </p:nvSpPr>
          <p:spPr bwMode="auto">
            <a:xfrm>
              <a:off x="2523" y="2059"/>
              <a:ext cx="447" cy="732"/>
            </a:xfrm>
            <a:custGeom>
              <a:avLst/>
              <a:gdLst>
                <a:gd name="T0" fmla="*/ 0 w 894"/>
                <a:gd name="T1" fmla="*/ 1 h 1464"/>
                <a:gd name="T2" fmla="*/ 1 w 894"/>
                <a:gd name="T3" fmla="*/ 0 h 1464"/>
                <a:gd name="T4" fmla="*/ 2 w 894"/>
                <a:gd name="T5" fmla="*/ 1 h 1464"/>
                <a:gd name="T6" fmla="*/ 3 w 894"/>
                <a:gd name="T7" fmla="*/ 2 h 1464"/>
                <a:gd name="T8" fmla="*/ 4 w 894"/>
                <a:gd name="T9" fmla="*/ 2 h 1464"/>
                <a:gd name="T10" fmla="*/ 4 w 894"/>
                <a:gd name="T11" fmla="*/ 2 h 1464"/>
                <a:gd name="T12" fmla="*/ 4 w 894"/>
                <a:gd name="T13" fmla="*/ 4 h 1464"/>
                <a:gd name="T14" fmla="*/ 4 w 894"/>
                <a:gd name="T15" fmla="*/ 6 h 1464"/>
                <a:gd name="T16" fmla="*/ 4 w 894"/>
                <a:gd name="T17" fmla="*/ 6 h 1464"/>
                <a:gd name="T18" fmla="*/ 2 w 894"/>
                <a:gd name="T19" fmla="*/ 6 h 1464"/>
                <a:gd name="T20" fmla="*/ 2 w 894"/>
                <a:gd name="T21" fmla="*/ 4 h 1464"/>
                <a:gd name="T22" fmla="*/ 1 w 894"/>
                <a:gd name="T23" fmla="*/ 2 h 1464"/>
                <a:gd name="T24" fmla="*/ 0 w 894"/>
                <a:gd name="T25" fmla="*/ 1 h 1464"/>
                <a:gd name="T26" fmla="*/ 0 w 894"/>
                <a:gd name="T27" fmla="*/ 1 h 14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4" h="1464">
                  <a:moveTo>
                    <a:pt x="0" y="134"/>
                  </a:moveTo>
                  <a:lnTo>
                    <a:pt x="168" y="0"/>
                  </a:lnTo>
                  <a:lnTo>
                    <a:pt x="400" y="172"/>
                  </a:lnTo>
                  <a:lnTo>
                    <a:pt x="641" y="421"/>
                  </a:lnTo>
                  <a:lnTo>
                    <a:pt x="789" y="428"/>
                  </a:lnTo>
                  <a:lnTo>
                    <a:pt x="821" y="512"/>
                  </a:lnTo>
                  <a:lnTo>
                    <a:pt x="806" y="808"/>
                  </a:lnTo>
                  <a:lnTo>
                    <a:pt x="894" y="1410"/>
                  </a:lnTo>
                  <a:lnTo>
                    <a:pt x="832" y="1464"/>
                  </a:lnTo>
                  <a:lnTo>
                    <a:pt x="378" y="1361"/>
                  </a:lnTo>
                  <a:lnTo>
                    <a:pt x="482" y="856"/>
                  </a:lnTo>
                  <a:lnTo>
                    <a:pt x="176" y="361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" name="Freeform 20"/>
            <p:cNvSpPr>
              <a:spLocks/>
            </p:cNvSpPr>
            <p:nvPr/>
          </p:nvSpPr>
          <p:spPr bwMode="auto">
            <a:xfrm>
              <a:off x="3040" y="2175"/>
              <a:ext cx="421" cy="624"/>
            </a:xfrm>
            <a:custGeom>
              <a:avLst/>
              <a:gdLst>
                <a:gd name="T0" fmla="*/ 1 w 842"/>
                <a:gd name="T1" fmla="*/ 1 h 1247"/>
                <a:gd name="T2" fmla="*/ 3 w 842"/>
                <a:gd name="T3" fmla="*/ 1 h 1247"/>
                <a:gd name="T4" fmla="*/ 4 w 842"/>
                <a:gd name="T5" fmla="*/ 0 h 1247"/>
                <a:gd name="T6" fmla="*/ 4 w 842"/>
                <a:gd name="T7" fmla="*/ 1 h 1247"/>
                <a:gd name="T8" fmla="*/ 3 w 842"/>
                <a:gd name="T9" fmla="*/ 2 h 1247"/>
                <a:gd name="T10" fmla="*/ 2 w 842"/>
                <a:gd name="T11" fmla="*/ 3 h 1247"/>
                <a:gd name="T12" fmla="*/ 2 w 842"/>
                <a:gd name="T13" fmla="*/ 4 h 1247"/>
                <a:gd name="T14" fmla="*/ 3 w 842"/>
                <a:gd name="T15" fmla="*/ 5 h 1247"/>
                <a:gd name="T16" fmla="*/ 2 w 842"/>
                <a:gd name="T17" fmla="*/ 5 h 1247"/>
                <a:gd name="T18" fmla="*/ 1 w 842"/>
                <a:gd name="T19" fmla="*/ 4 h 1247"/>
                <a:gd name="T20" fmla="*/ 0 w 842"/>
                <a:gd name="T21" fmla="*/ 2 h 1247"/>
                <a:gd name="T22" fmla="*/ 1 w 842"/>
                <a:gd name="T23" fmla="*/ 1 h 1247"/>
                <a:gd name="T24" fmla="*/ 1 w 842"/>
                <a:gd name="T25" fmla="*/ 1 h 1247"/>
                <a:gd name="T26" fmla="*/ 1 w 842"/>
                <a:gd name="T27" fmla="*/ 1 h 12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2" h="1247">
                  <a:moveTo>
                    <a:pt x="174" y="250"/>
                  </a:moveTo>
                  <a:lnTo>
                    <a:pt x="576" y="41"/>
                  </a:lnTo>
                  <a:lnTo>
                    <a:pt x="774" y="0"/>
                  </a:lnTo>
                  <a:lnTo>
                    <a:pt x="842" y="129"/>
                  </a:lnTo>
                  <a:lnTo>
                    <a:pt x="647" y="306"/>
                  </a:lnTo>
                  <a:lnTo>
                    <a:pt x="383" y="624"/>
                  </a:lnTo>
                  <a:lnTo>
                    <a:pt x="481" y="989"/>
                  </a:lnTo>
                  <a:lnTo>
                    <a:pt x="524" y="1247"/>
                  </a:lnTo>
                  <a:lnTo>
                    <a:pt x="271" y="1137"/>
                  </a:lnTo>
                  <a:lnTo>
                    <a:pt x="189" y="789"/>
                  </a:lnTo>
                  <a:lnTo>
                    <a:pt x="0" y="291"/>
                  </a:lnTo>
                  <a:lnTo>
                    <a:pt x="49" y="232"/>
                  </a:lnTo>
                  <a:lnTo>
                    <a:pt x="174" y="25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" name="Freeform 21"/>
            <p:cNvSpPr>
              <a:spLocks/>
            </p:cNvSpPr>
            <p:nvPr/>
          </p:nvSpPr>
          <p:spPr bwMode="auto">
            <a:xfrm>
              <a:off x="3424" y="2149"/>
              <a:ext cx="80" cy="90"/>
            </a:xfrm>
            <a:custGeom>
              <a:avLst/>
              <a:gdLst>
                <a:gd name="T0" fmla="*/ 0 w 159"/>
                <a:gd name="T1" fmla="*/ 0 h 182"/>
                <a:gd name="T2" fmla="*/ 1 w 159"/>
                <a:gd name="T3" fmla="*/ 0 h 182"/>
                <a:gd name="T4" fmla="*/ 1 w 159"/>
                <a:gd name="T5" fmla="*/ 0 h 182"/>
                <a:gd name="T6" fmla="*/ 1 w 159"/>
                <a:gd name="T7" fmla="*/ 0 h 182"/>
                <a:gd name="T8" fmla="*/ 1 w 159"/>
                <a:gd name="T9" fmla="*/ 0 h 182"/>
                <a:gd name="T10" fmla="*/ 0 w 159"/>
                <a:gd name="T11" fmla="*/ 0 h 182"/>
                <a:gd name="T12" fmla="*/ 0 w 159"/>
                <a:gd name="T13" fmla="*/ 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182">
                  <a:moveTo>
                    <a:pt x="0" y="41"/>
                  </a:moveTo>
                  <a:lnTo>
                    <a:pt x="88" y="0"/>
                  </a:lnTo>
                  <a:lnTo>
                    <a:pt x="153" y="109"/>
                  </a:lnTo>
                  <a:lnTo>
                    <a:pt x="159" y="148"/>
                  </a:lnTo>
                  <a:lnTo>
                    <a:pt x="80" y="182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" name="Freeform 22"/>
            <p:cNvSpPr>
              <a:spLocks/>
            </p:cNvSpPr>
            <p:nvPr/>
          </p:nvSpPr>
          <p:spPr bwMode="auto">
            <a:xfrm>
              <a:off x="3457" y="2122"/>
              <a:ext cx="109" cy="99"/>
            </a:xfrm>
            <a:custGeom>
              <a:avLst/>
              <a:gdLst>
                <a:gd name="T0" fmla="*/ 0 w 219"/>
                <a:gd name="T1" fmla="*/ 1 h 198"/>
                <a:gd name="T2" fmla="*/ 0 w 219"/>
                <a:gd name="T3" fmla="*/ 0 h 198"/>
                <a:gd name="T4" fmla="*/ 0 w 219"/>
                <a:gd name="T5" fmla="*/ 1 h 198"/>
                <a:gd name="T6" fmla="*/ 0 w 219"/>
                <a:gd name="T7" fmla="*/ 1 h 198"/>
                <a:gd name="T8" fmla="*/ 0 w 219"/>
                <a:gd name="T9" fmla="*/ 1 h 198"/>
                <a:gd name="T10" fmla="*/ 0 w 219"/>
                <a:gd name="T11" fmla="*/ 1 h 198"/>
                <a:gd name="T12" fmla="*/ 0 w 219"/>
                <a:gd name="T13" fmla="*/ 1 h 198"/>
                <a:gd name="T14" fmla="*/ 0 w 219"/>
                <a:gd name="T15" fmla="*/ 1 h 198"/>
                <a:gd name="T16" fmla="*/ 0 w 219"/>
                <a:gd name="T17" fmla="*/ 1 h 198"/>
                <a:gd name="T18" fmla="*/ 0 w 219"/>
                <a:gd name="T19" fmla="*/ 1 h 1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198">
                  <a:moveTo>
                    <a:pt x="0" y="47"/>
                  </a:moveTo>
                  <a:lnTo>
                    <a:pt x="170" y="0"/>
                  </a:lnTo>
                  <a:lnTo>
                    <a:pt x="159" y="62"/>
                  </a:lnTo>
                  <a:lnTo>
                    <a:pt x="204" y="77"/>
                  </a:lnTo>
                  <a:lnTo>
                    <a:pt x="196" y="114"/>
                  </a:lnTo>
                  <a:lnTo>
                    <a:pt x="219" y="140"/>
                  </a:lnTo>
                  <a:lnTo>
                    <a:pt x="101" y="198"/>
                  </a:lnTo>
                  <a:lnTo>
                    <a:pt x="37" y="77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B5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" name="Freeform 23"/>
            <p:cNvSpPr>
              <a:spLocks/>
            </p:cNvSpPr>
            <p:nvPr/>
          </p:nvSpPr>
          <p:spPr bwMode="auto">
            <a:xfrm>
              <a:off x="2493" y="2031"/>
              <a:ext cx="110" cy="95"/>
            </a:xfrm>
            <a:custGeom>
              <a:avLst/>
              <a:gdLst>
                <a:gd name="T0" fmla="*/ 0 w 221"/>
                <a:gd name="T1" fmla="*/ 1 h 190"/>
                <a:gd name="T2" fmla="*/ 0 w 221"/>
                <a:gd name="T3" fmla="*/ 0 h 190"/>
                <a:gd name="T4" fmla="*/ 0 w 221"/>
                <a:gd name="T5" fmla="*/ 1 h 190"/>
                <a:gd name="T6" fmla="*/ 0 w 221"/>
                <a:gd name="T7" fmla="*/ 1 h 190"/>
                <a:gd name="T8" fmla="*/ 0 w 221"/>
                <a:gd name="T9" fmla="*/ 1 h 190"/>
                <a:gd name="T10" fmla="*/ 0 w 221"/>
                <a:gd name="T11" fmla="*/ 1 h 1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190">
                  <a:moveTo>
                    <a:pt x="0" y="125"/>
                  </a:moveTo>
                  <a:lnTo>
                    <a:pt x="133" y="0"/>
                  </a:lnTo>
                  <a:lnTo>
                    <a:pt x="221" y="56"/>
                  </a:lnTo>
                  <a:lnTo>
                    <a:pt x="62" y="19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" name="Freeform 24"/>
            <p:cNvSpPr>
              <a:spLocks/>
            </p:cNvSpPr>
            <p:nvPr/>
          </p:nvSpPr>
          <p:spPr bwMode="auto">
            <a:xfrm>
              <a:off x="2421" y="1968"/>
              <a:ext cx="144" cy="131"/>
            </a:xfrm>
            <a:custGeom>
              <a:avLst/>
              <a:gdLst>
                <a:gd name="T0" fmla="*/ 1 w 288"/>
                <a:gd name="T1" fmla="*/ 2 h 262"/>
                <a:gd name="T2" fmla="*/ 2 w 288"/>
                <a:gd name="T3" fmla="*/ 1 h 262"/>
                <a:gd name="T4" fmla="*/ 1 w 288"/>
                <a:gd name="T5" fmla="*/ 1 h 262"/>
                <a:gd name="T6" fmla="*/ 1 w 288"/>
                <a:gd name="T7" fmla="*/ 0 h 262"/>
                <a:gd name="T8" fmla="*/ 1 w 288"/>
                <a:gd name="T9" fmla="*/ 1 h 262"/>
                <a:gd name="T10" fmla="*/ 1 w 288"/>
                <a:gd name="T11" fmla="*/ 1 h 262"/>
                <a:gd name="T12" fmla="*/ 1 w 288"/>
                <a:gd name="T13" fmla="*/ 1 h 262"/>
                <a:gd name="T14" fmla="*/ 0 w 288"/>
                <a:gd name="T15" fmla="*/ 1 h 262"/>
                <a:gd name="T16" fmla="*/ 1 w 288"/>
                <a:gd name="T17" fmla="*/ 1 h 262"/>
                <a:gd name="T18" fmla="*/ 1 w 288"/>
                <a:gd name="T19" fmla="*/ 2 h 262"/>
                <a:gd name="T20" fmla="*/ 1 w 288"/>
                <a:gd name="T21" fmla="*/ 2 h 2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8" h="262">
                  <a:moveTo>
                    <a:pt x="152" y="262"/>
                  </a:moveTo>
                  <a:lnTo>
                    <a:pt x="288" y="122"/>
                  </a:lnTo>
                  <a:lnTo>
                    <a:pt x="232" y="55"/>
                  </a:lnTo>
                  <a:lnTo>
                    <a:pt x="129" y="0"/>
                  </a:lnTo>
                  <a:lnTo>
                    <a:pt x="129" y="62"/>
                  </a:lnTo>
                  <a:lnTo>
                    <a:pt x="64" y="73"/>
                  </a:lnTo>
                  <a:lnTo>
                    <a:pt x="66" y="141"/>
                  </a:lnTo>
                  <a:lnTo>
                    <a:pt x="0" y="169"/>
                  </a:lnTo>
                  <a:lnTo>
                    <a:pt x="53" y="206"/>
                  </a:lnTo>
                  <a:lnTo>
                    <a:pt x="152" y="262"/>
                  </a:lnTo>
                  <a:close/>
                </a:path>
              </a:pathLst>
            </a:custGeom>
            <a:solidFill>
              <a:srgbClr val="B5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" name="Freeform 25"/>
            <p:cNvSpPr>
              <a:spLocks/>
            </p:cNvSpPr>
            <p:nvPr/>
          </p:nvSpPr>
          <p:spPr bwMode="auto">
            <a:xfrm>
              <a:off x="2920" y="2266"/>
              <a:ext cx="253" cy="503"/>
            </a:xfrm>
            <a:custGeom>
              <a:avLst/>
              <a:gdLst>
                <a:gd name="T0" fmla="*/ 0 w 505"/>
                <a:gd name="T1" fmla="*/ 1 h 1004"/>
                <a:gd name="T2" fmla="*/ 1 w 505"/>
                <a:gd name="T3" fmla="*/ 1 h 1004"/>
                <a:gd name="T4" fmla="*/ 1 w 505"/>
                <a:gd name="T5" fmla="*/ 2 h 1004"/>
                <a:gd name="T6" fmla="*/ 1 w 505"/>
                <a:gd name="T7" fmla="*/ 4 h 1004"/>
                <a:gd name="T8" fmla="*/ 1 w 505"/>
                <a:gd name="T9" fmla="*/ 4 h 1004"/>
                <a:gd name="T10" fmla="*/ 1 w 505"/>
                <a:gd name="T11" fmla="*/ 4 h 1004"/>
                <a:gd name="T12" fmla="*/ 2 w 505"/>
                <a:gd name="T13" fmla="*/ 4 h 1004"/>
                <a:gd name="T14" fmla="*/ 2 w 505"/>
                <a:gd name="T15" fmla="*/ 3 h 1004"/>
                <a:gd name="T16" fmla="*/ 2 w 505"/>
                <a:gd name="T17" fmla="*/ 2 h 1004"/>
                <a:gd name="T18" fmla="*/ 1 w 505"/>
                <a:gd name="T19" fmla="*/ 1 h 1004"/>
                <a:gd name="T20" fmla="*/ 2 w 505"/>
                <a:gd name="T21" fmla="*/ 1 h 1004"/>
                <a:gd name="T22" fmla="*/ 1 w 505"/>
                <a:gd name="T23" fmla="*/ 0 h 1004"/>
                <a:gd name="T24" fmla="*/ 1 w 505"/>
                <a:gd name="T25" fmla="*/ 1 h 1004"/>
                <a:gd name="T26" fmla="*/ 1 w 505"/>
                <a:gd name="T27" fmla="*/ 1 h 1004"/>
                <a:gd name="T28" fmla="*/ 0 w 505"/>
                <a:gd name="T29" fmla="*/ 1 h 1004"/>
                <a:gd name="T30" fmla="*/ 0 w 505"/>
                <a:gd name="T31" fmla="*/ 1 h 10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5" h="1004">
                  <a:moveTo>
                    <a:pt x="0" y="21"/>
                  </a:moveTo>
                  <a:lnTo>
                    <a:pt x="26" y="94"/>
                  </a:lnTo>
                  <a:lnTo>
                    <a:pt x="4" y="271"/>
                  </a:lnTo>
                  <a:lnTo>
                    <a:pt x="56" y="802"/>
                  </a:lnTo>
                  <a:lnTo>
                    <a:pt x="104" y="1004"/>
                  </a:lnTo>
                  <a:lnTo>
                    <a:pt x="254" y="961"/>
                  </a:lnTo>
                  <a:lnTo>
                    <a:pt x="505" y="909"/>
                  </a:lnTo>
                  <a:lnTo>
                    <a:pt x="454" y="636"/>
                  </a:lnTo>
                  <a:lnTo>
                    <a:pt x="299" y="264"/>
                  </a:lnTo>
                  <a:lnTo>
                    <a:pt x="245" y="108"/>
                  </a:lnTo>
                  <a:lnTo>
                    <a:pt x="273" y="28"/>
                  </a:lnTo>
                  <a:lnTo>
                    <a:pt x="226" y="0"/>
                  </a:lnTo>
                  <a:lnTo>
                    <a:pt x="144" y="49"/>
                  </a:lnTo>
                  <a:lnTo>
                    <a:pt x="45" y="1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" name="Freeform 26"/>
            <p:cNvSpPr>
              <a:spLocks/>
            </p:cNvSpPr>
            <p:nvPr/>
          </p:nvSpPr>
          <p:spPr bwMode="auto">
            <a:xfrm>
              <a:off x="2939" y="2077"/>
              <a:ext cx="131" cy="216"/>
            </a:xfrm>
            <a:custGeom>
              <a:avLst/>
              <a:gdLst>
                <a:gd name="T0" fmla="*/ 1 w 262"/>
                <a:gd name="T1" fmla="*/ 2 h 432"/>
                <a:gd name="T2" fmla="*/ 1 w 262"/>
                <a:gd name="T3" fmla="*/ 1 h 432"/>
                <a:gd name="T4" fmla="*/ 0 w 262"/>
                <a:gd name="T5" fmla="*/ 1 h 432"/>
                <a:gd name="T6" fmla="*/ 1 w 262"/>
                <a:gd name="T7" fmla="*/ 1 h 432"/>
                <a:gd name="T8" fmla="*/ 1 w 262"/>
                <a:gd name="T9" fmla="*/ 1 h 432"/>
                <a:gd name="T10" fmla="*/ 1 w 262"/>
                <a:gd name="T11" fmla="*/ 0 h 432"/>
                <a:gd name="T12" fmla="*/ 1 w 262"/>
                <a:gd name="T13" fmla="*/ 1 h 432"/>
                <a:gd name="T14" fmla="*/ 2 w 262"/>
                <a:gd name="T15" fmla="*/ 1 h 432"/>
                <a:gd name="T16" fmla="*/ 2 w 262"/>
                <a:gd name="T17" fmla="*/ 1 h 432"/>
                <a:gd name="T18" fmla="*/ 1 w 262"/>
                <a:gd name="T19" fmla="*/ 1 h 432"/>
                <a:gd name="T20" fmla="*/ 1 w 262"/>
                <a:gd name="T21" fmla="*/ 1 h 432"/>
                <a:gd name="T22" fmla="*/ 1 w 262"/>
                <a:gd name="T23" fmla="*/ 1 h 432"/>
                <a:gd name="T24" fmla="*/ 1 w 262"/>
                <a:gd name="T25" fmla="*/ 2 h 432"/>
                <a:gd name="T26" fmla="*/ 1 w 262"/>
                <a:gd name="T27" fmla="*/ 2 h 432"/>
                <a:gd name="T28" fmla="*/ 1 w 262"/>
                <a:gd name="T29" fmla="*/ 2 h 432"/>
                <a:gd name="T30" fmla="*/ 1 w 262"/>
                <a:gd name="T31" fmla="*/ 2 h 432"/>
                <a:gd name="T32" fmla="*/ 1 w 262"/>
                <a:gd name="T33" fmla="*/ 2 h 432"/>
                <a:gd name="T34" fmla="*/ 1 w 262"/>
                <a:gd name="T35" fmla="*/ 2 h 432"/>
                <a:gd name="T36" fmla="*/ 1 w 262"/>
                <a:gd name="T37" fmla="*/ 2 h 432"/>
                <a:gd name="T38" fmla="*/ 1 w 262"/>
                <a:gd name="T39" fmla="*/ 2 h 43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2" h="432">
                  <a:moveTo>
                    <a:pt x="15" y="378"/>
                  </a:moveTo>
                  <a:lnTo>
                    <a:pt x="19" y="189"/>
                  </a:lnTo>
                  <a:lnTo>
                    <a:pt x="0" y="152"/>
                  </a:lnTo>
                  <a:lnTo>
                    <a:pt x="26" y="92"/>
                  </a:lnTo>
                  <a:lnTo>
                    <a:pt x="45" y="15"/>
                  </a:lnTo>
                  <a:lnTo>
                    <a:pt x="75" y="0"/>
                  </a:lnTo>
                  <a:lnTo>
                    <a:pt x="223" y="30"/>
                  </a:lnTo>
                  <a:lnTo>
                    <a:pt x="258" y="127"/>
                  </a:lnTo>
                  <a:lnTo>
                    <a:pt x="262" y="185"/>
                  </a:lnTo>
                  <a:lnTo>
                    <a:pt x="223" y="204"/>
                  </a:lnTo>
                  <a:lnTo>
                    <a:pt x="223" y="223"/>
                  </a:lnTo>
                  <a:lnTo>
                    <a:pt x="200" y="238"/>
                  </a:lnTo>
                  <a:lnTo>
                    <a:pt x="208" y="260"/>
                  </a:lnTo>
                  <a:lnTo>
                    <a:pt x="189" y="296"/>
                  </a:lnTo>
                  <a:lnTo>
                    <a:pt x="185" y="329"/>
                  </a:lnTo>
                  <a:lnTo>
                    <a:pt x="167" y="344"/>
                  </a:lnTo>
                  <a:lnTo>
                    <a:pt x="170" y="393"/>
                  </a:lnTo>
                  <a:lnTo>
                    <a:pt x="97" y="432"/>
                  </a:lnTo>
                  <a:lnTo>
                    <a:pt x="15" y="378"/>
                  </a:lnTo>
                  <a:close/>
                </a:path>
              </a:pathLst>
            </a:custGeom>
            <a:solidFill>
              <a:srgbClr val="B5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5" name="Freeform 27"/>
            <p:cNvSpPr>
              <a:spLocks/>
            </p:cNvSpPr>
            <p:nvPr/>
          </p:nvSpPr>
          <p:spPr bwMode="auto">
            <a:xfrm>
              <a:off x="3479" y="2829"/>
              <a:ext cx="251" cy="498"/>
            </a:xfrm>
            <a:custGeom>
              <a:avLst/>
              <a:gdLst>
                <a:gd name="T0" fmla="*/ 0 w 501"/>
                <a:gd name="T1" fmla="*/ 3 h 997"/>
                <a:gd name="T2" fmla="*/ 1 w 501"/>
                <a:gd name="T3" fmla="*/ 3 h 997"/>
                <a:gd name="T4" fmla="*/ 1 w 501"/>
                <a:gd name="T5" fmla="*/ 3 h 997"/>
                <a:gd name="T6" fmla="*/ 1 w 501"/>
                <a:gd name="T7" fmla="*/ 3 h 997"/>
                <a:gd name="T8" fmla="*/ 2 w 501"/>
                <a:gd name="T9" fmla="*/ 3 h 997"/>
                <a:gd name="T10" fmla="*/ 2 w 501"/>
                <a:gd name="T11" fmla="*/ 3 h 997"/>
                <a:gd name="T12" fmla="*/ 2 w 501"/>
                <a:gd name="T13" fmla="*/ 2 h 997"/>
                <a:gd name="T14" fmla="*/ 2 w 501"/>
                <a:gd name="T15" fmla="*/ 2 h 997"/>
                <a:gd name="T16" fmla="*/ 2 w 501"/>
                <a:gd name="T17" fmla="*/ 2 h 997"/>
                <a:gd name="T18" fmla="*/ 2 w 501"/>
                <a:gd name="T19" fmla="*/ 2 h 997"/>
                <a:gd name="T20" fmla="*/ 2 w 501"/>
                <a:gd name="T21" fmla="*/ 2 h 997"/>
                <a:gd name="T22" fmla="*/ 2 w 501"/>
                <a:gd name="T23" fmla="*/ 3 h 997"/>
                <a:gd name="T24" fmla="*/ 2 w 501"/>
                <a:gd name="T25" fmla="*/ 3 h 997"/>
                <a:gd name="T26" fmla="*/ 2 w 501"/>
                <a:gd name="T27" fmla="*/ 3 h 997"/>
                <a:gd name="T28" fmla="*/ 2 w 501"/>
                <a:gd name="T29" fmla="*/ 3 h 997"/>
                <a:gd name="T30" fmla="*/ 2 w 501"/>
                <a:gd name="T31" fmla="*/ 3 h 997"/>
                <a:gd name="T32" fmla="*/ 2 w 501"/>
                <a:gd name="T33" fmla="*/ 3 h 997"/>
                <a:gd name="T34" fmla="*/ 2 w 501"/>
                <a:gd name="T35" fmla="*/ 2 h 997"/>
                <a:gd name="T36" fmla="*/ 2 w 501"/>
                <a:gd name="T37" fmla="*/ 2 h 997"/>
                <a:gd name="T38" fmla="*/ 2 w 501"/>
                <a:gd name="T39" fmla="*/ 3 h 997"/>
                <a:gd name="T40" fmla="*/ 2 w 501"/>
                <a:gd name="T41" fmla="*/ 3 h 997"/>
                <a:gd name="T42" fmla="*/ 2 w 501"/>
                <a:gd name="T43" fmla="*/ 3 h 997"/>
                <a:gd name="T44" fmla="*/ 2 w 501"/>
                <a:gd name="T45" fmla="*/ 3 h 997"/>
                <a:gd name="T46" fmla="*/ 2 w 501"/>
                <a:gd name="T47" fmla="*/ 2 h 997"/>
                <a:gd name="T48" fmla="*/ 2 w 501"/>
                <a:gd name="T49" fmla="*/ 1 h 997"/>
                <a:gd name="T50" fmla="*/ 2 w 501"/>
                <a:gd name="T51" fmla="*/ 0 h 997"/>
                <a:gd name="T52" fmla="*/ 2 w 501"/>
                <a:gd name="T53" fmla="*/ 0 h 997"/>
                <a:gd name="T54" fmla="*/ 2 w 501"/>
                <a:gd name="T55" fmla="*/ 0 h 997"/>
                <a:gd name="T56" fmla="*/ 2 w 501"/>
                <a:gd name="T57" fmla="*/ 1 h 997"/>
                <a:gd name="T58" fmla="*/ 2 w 501"/>
                <a:gd name="T59" fmla="*/ 2 h 997"/>
                <a:gd name="T60" fmla="*/ 2 w 501"/>
                <a:gd name="T61" fmla="*/ 3 h 997"/>
                <a:gd name="T62" fmla="*/ 2 w 501"/>
                <a:gd name="T63" fmla="*/ 3 h 997"/>
                <a:gd name="T64" fmla="*/ 2 w 501"/>
                <a:gd name="T65" fmla="*/ 3 h 997"/>
                <a:gd name="T66" fmla="*/ 1 w 501"/>
                <a:gd name="T67" fmla="*/ 3 h 997"/>
                <a:gd name="T68" fmla="*/ 1 w 501"/>
                <a:gd name="T69" fmla="*/ 3 h 997"/>
                <a:gd name="T70" fmla="*/ 1 w 501"/>
                <a:gd name="T71" fmla="*/ 3 h 99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01" h="997">
                  <a:moveTo>
                    <a:pt x="7" y="997"/>
                  </a:moveTo>
                  <a:lnTo>
                    <a:pt x="0" y="930"/>
                  </a:lnTo>
                  <a:lnTo>
                    <a:pt x="49" y="924"/>
                  </a:lnTo>
                  <a:lnTo>
                    <a:pt x="88" y="924"/>
                  </a:lnTo>
                  <a:lnTo>
                    <a:pt x="122" y="926"/>
                  </a:lnTo>
                  <a:lnTo>
                    <a:pt x="153" y="928"/>
                  </a:lnTo>
                  <a:lnTo>
                    <a:pt x="183" y="928"/>
                  </a:lnTo>
                  <a:lnTo>
                    <a:pt x="215" y="926"/>
                  </a:lnTo>
                  <a:lnTo>
                    <a:pt x="252" y="921"/>
                  </a:lnTo>
                  <a:lnTo>
                    <a:pt x="299" y="911"/>
                  </a:lnTo>
                  <a:lnTo>
                    <a:pt x="299" y="885"/>
                  </a:lnTo>
                  <a:lnTo>
                    <a:pt x="301" y="849"/>
                  </a:lnTo>
                  <a:lnTo>
                    <a:pt x="303" y="808"/>
                  </a:lnTo>
                  <a:lnTo>
                    <a:pt x="307" y="765"/>
                  </a:lnTo>
                  <a:lnTo>
                    <a:pt x="310" y="722"/>
                  </a:lnTo>
                  <a:lnTo>
                    <a:pt x="316" y="683"/>
                  </a:lnTo>
                  <a:lnTo>
                    <a:pt x="323" y="651"/>
                  </a:lnTo>
                  <a:lnTo>
                    <a:pt x="331" y="627"/>
                  </a:lnTo>
                  <a:lnTo>
                    <a:pt x="340" y="629"/>
                  </a:lnTo>
                  <a:lnTo>
                    <a:pt x="346" y="634"/>
                  </a:lnTo>
                  <a:lnTo>
                    <a:pt x="346" y="670"/>
                  </a:lnTo>
                  <a:lnTo>
                    <a:pt x="346" y="704"/>
                  </a:lnTo>
                  <a:lnTo>
                    <a:pt x="346" y="739"/>
                  </a:lnTo>
                  <a:lnTo>
                    <a:pt x="346" y="775"/>
                  </a:lnTo>
                  <a:lnTo>
                    <a:pt x="346" y="808"/>
                  </a:lnTo>
                  <a:lnTo>
                    <a:pt x="348" y="844"/>
                  </a:lnTo>
                  <a:lnTo>
                    <a:pt x="350" y="877"/>
                  </a:lnTo>
                  <a:lnTo>
                    <a:pt x="353" y="915"/>
                  </a:lnTo>
                  <a:lnTo>
                    <a:pt x="372" y="915"/>
                  </a:lnTo>
                  <a:lnTo>
                    <a:pt x="376" y="892"/>
                  </a:lnTo>
                  <a:lnTo>
                    <a:pt x="376" y="870"/>
                  </a:lnTo>
                  <a:lnTo>
                    <a:pt x="376" y="849"/>
                  </a:lnTo>
                  <a:lnTo>
                    <a:pt x="376" y="829"/>
                  </a:lnTo>
                  <a:lnTo>
                    <a:pt x="374" y="806"/>
                  </a:lnTo>
                  <a:lnTo>
                    <a:pt x="374" y="786"/>
                  </a:lnTo>
                  <a:lnTo>
                    <a:pt x="374" y="765"/>
                  </a:lnTo>
                  <a:lnTo>
                    <a:pt x="380" y="745"/>
                  </a:lnTo>
                  <a:lnTo>
                    <a:pt x="383" y="750"/>
                  </a:lnTo>
                  <a:lnTo>
                    <a:pt x="389" y="767"/>
                  </a:lnTo>
                  <a:lnTo>
                    <a:pt x="393" y="786"/>
                  </a:lnTo>
                  <a:lnTo>
                    <a:pt x="398" y="810"/>
                  </a:lnTo>
                  <a:lnTo>
                    <a:pt x="400" y="833"/>
                  </a:lnTo>
                  <a:lnTo>
                    <a:pt x="402" y="855"/>
                  </a:lnTo>
                  <a:lnTo>
                    <a:pt x="404" y="872"/>
                  </a:lnTo>
                  <a:lnTo>
                    <a:pt x="406" y="883"/>
                  </a:lnTo>
                  <a:lnTo>
                    <a:pt x="424" y="883"/>
                  </a:lnTo>
                  <a:lnTo>
                    <a:pt x="430" y="788"/>
                  </a:lnTo>
                  <a:lnTo>
                    <a:pt x="439" y="681"/>
                  </a:lnTo>
                  <a:lnTo>
                    <a:pt x="449" y="565"/>
                  </a:lnTo>
                  <a:lnTo>
                    <a:pt x="458" y="445"/>
                  </a:lnTo>
                  <a:lnTo>
                    <a:pt x="464" y="324"/>
                  </a:lnTo>
                  <a:lnTo>
                    <a:pt x="466" y="206"/>
                  </a:lnTo>
                  <a:lnTo>
                    <a:pt x="464" y="96"/>
                  </a:lnTo>
                  <a:lnTo>
                    <a:pt x="456" y="0"/>
                  </a:lnTo>
                  <a:lnTo>
                    <a:pt x="490" y="13"/>
                  </a:lnTo>
                  <a:lnTo>
                    <a:pt x="492" y="114"/>
                  </a:lnTo>
                  <a:lnTo>
                    <a:pt x="496" y="234"/>
                  </a:lnTo>
                  <a:lnTo>
                    <a:pt x="497" y="363"/>
                  </a:lnTo>
                  <a:lnTo>
                    <a:pt x="501" y="500"/>
                  </a:lnTo>
                  <a:lnTo>
                    <a:pt x="499" y="634"/>
                  </a:lnTo>
                  <a:lnTo>
                    <a:pt x="497" y="763"/>
                  </a:lnTo>
                  <a:lnTo>
                    <a:pt x="494" y="883"/>
                  </a:lnTo>
                  <a:lnTo>
                    <a:pt x="486" y="986"/>
                  </a:lnTo>
                  <a:lnTo>
                    <a:pt x="430" y="984"/>
                  </a:lnTo>
                  <a:lnTo>
                    <a:pt x="361" y="982"/>
                  </a:lnTo>
                  <a:lnTo>
                    <a:pt x="284" y="979"/>
                  </a:lnTo>
                  <a:lnTo>
                    <a:pt x="209" y="977"/>
                  </a:lnTo>
                  <a:lnTo>
                    <a:pt x="136" y="975"/>
                  </a:lnTo>
                  <a:lnTo>
                    <a:pt x="75" y="979"/>
                  </a:lnTo>
                  <a:lnTo>
                    <a:pt x="30" y="984"/>
                  </a:lnTo>
                  <a:lnTo>
                    <a:pt x="7" y="997"/>
                  </a:lnTo>
                  <a:close/>
                </a:path>
              </a:pathLst>
            </a:custGeom>
            <a:solidFill>
              <a:srgbClr val="4A9E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" name="Freeform 28"/>
            <p:cNvSpPr>
              <a:spLocks/>
            </p:cNvSpPr>
            <p:nvPr/>
          </p:nvSpPr>
          <p:spPr bwMode="auto">
            <a:xfrm>
              <a:off x="2181" y="1837"/>
              <a:ext cx="902" cy="1597"/>
            </a:xfrm>
            <a:custGeom>
              <a:avLst/>
              <a:gdLst>
                <a:gd name="T0" fmla="*/ 2 w 1804"/>
                <a:gd name="T1" fmla="*/ 13 h 3193"/>
                <a:gd name="T2" fmla="*/ 1 w 1804"/>
                <a:gd name="T3" fmla="*/ 13 h 3193"/>
                <a:gd name="T4" fmla="*/ 1 w 1804"/>
                <a:gd name="T5" fmla="*/ 12 h 3193"/>
                <a:gd name="T6" fmla="*/ 1 w 1804"/>
                <a:gd name="T7" fmla="*/ 12 h 3193"/>
                <a:gd name="T8" fmla="*/ 1 w 1804"/>
                <a:gd name="T9" fmla="*/ 12 h 3193"/>
                <a:gd name="T10" fmla="*/ 1 w 1804"/>
                <a:gd name="T11" fmla="*/ 12 h 3193"/>
                <a:gd name="T12" fmla="*/ 1 w 1804"/>
                <a:gd name="T13" fmla="*/ 12 h 3193"/>
                <a:gd name="T14" fmla="*/ 1 w 1804"/>
                <a:gd name="T15" fmla="*/ 12 h 3193"/>
                <a:gd name="T16" fmla="*/ 1 w 1804"/>
                <a:gd name="T17" fmla="*/ 11 h 3193"/>
                <a:gd name="T18" fmla="*/ 1 w 1804"/>
                <a:gd name="T19" fmla="*/ 11 h 3193"/>
                <a:gd name="T20" fmla="*/ 1 w 1804"/>
                <a:gd name="T21" fmla="*/ 10 h 3193"/>
                <a:gd name="T22" fmla="*/ 1 w 1804"/>
                <a:gd name="T23" fmla="*/ 8 h 3193"/>
                <a:gd name="T24" fmla="*/ 1 w 1804"/>
                <a:gd name="T25" fmla="*/ 5 h 3193"/>
                <a:gd name="T26" fmla="*/ 1 w 1804"/>
                <a:gd name="T27" fmla="*/ 5 h 3193"/>
                <a:gd name="T28" fmla="*/ 1 w 1804"/>
                <a:gd name="T29" fmla="*/ 6 h 3193"/>
                <a:gd name="T30" fmla="*/ 0 w 1804"/>
                <a:gd name="T31" fmla="*/ 5 h 3193"/>
                <a:gd name="T32" fmla="*/ 1 w 1804"/>
                <a:gd name="T33" fmla="*/ 5 h 3193"/>
                <a:gd name="T34" fmla="*/ 1 w 1804"/>
                <a:gd name="T35" fmla="*/ 5 h 3193"/>
                <a:gd name="T36" fmla="*/ 1 w 1804"/>
                <a:gd name="T37" fmla="*/ 5 h 3193"/>
                <a:gd name="T38" fmla="*/ 1 w 1804"/>
                <a:gd name="T39" fmla="*/ 4 h 3193"/>
                <a:gd name="T40" fmla="*/ 1 w 1804"/>
                <a:gd name="T41" fmla="*/ 1 h 3193"/>
                <a:gd name="T42" fmla="*/ 1 w 1804"/>
                <a:gd name="T43" fmla="*/ 1 h 3193"/>
                <a:gd name="T44" fmla="*/ 1 w 1804"/>
                <a:gd name="T45" fmla="*/ 1 h 3193"/>
                <a:gd name="T46" fmla="*/ 1 w 1804"/>
                <a:gd name="T47" fmla="*/ 1 h 3193"/>
                <a:gd name="T48" fmla="*/ 1 w 1804"/>
                <a:gd name="T49" fmla="*/ 0 h 3193"/>
                <a:gd name="T50" fmla="*/ 1 w 1804"/>
                <a:gd name="T51" fmla="*/ 0 h 3193"/>
                <a:gd name="T52" fmla="*/ 1 w 1804"/>
                <a:gd name="T53" fmla="*/ 1 h 3193"/>
                <a:gd name="T54" fmla="*/ 2 w 1804"/>
                <a:gd name="T55" fmla="*/ 1 h 3193"/>
                <a:gd name="T56" fmla="*/ 6 w 1804"/>
                <a:gd name="T57" fmla="*/ 1 h 3193"/>
                <a:gd name="T58" fmla="*/ 8 w 1804"/>
                <a:gd name="T59" fmla="*/ 1 h 3193"/>
                <a:gd name="T60" fmla="*/ 8 w 1804"/>
                <a:gd name="T61" fmla="*/ 1 h 3193"/>
                <a:gd name="T62" fmla="*/ 7 w 1804"/>
                <a:gd name="T63" fmla="*/ 1 h 3193"/>
                <a:gd name="T64" fmla="*/ 3 w 1804"/>
                <a:gd name="T65" fmla="*/ 1 h 3193"/>
                <a:gd name="T66" fmla="*/ 1 w 1804"/>
                <a:gd name="T67" fmla="*/ 1 h 3193"/>
                <a:gd name="T68" fmla="*/ 1 w 1804"/>
                <a:gd name="T69" fmla="*/ 3 h 3193"/>
                <a:gd name="T70" fmla="*/ 1 w 1804"/>
                <a:gd name="T71" fmla="*/ 3 h 3193"/>
                <a:gd name="T72" fmla="*/ 1 w 1804"/>
                <a:gd name="T73" fmla="*/ 4 h 3193"/>
                <a:gd name="T74" fmla="*/ 1 w 1804"/>
                <a:gd name="T75" fmla="*/ 5 h 3193"/>
                <a:gd name="T76" fmla="*/ 1 w 1804"/>
                <a:gd name="T77" fmla="*/ 6 h 3193"/>
                <a:gd name="T78" fmla="*/ 1 w 1804"/>
                <a:gd name="T79" fmla="*/ 7 h 3193"/>
                <a:gd name="T80" fmla="*/ 1 w 1804"/>
                <a:gd name="T81" fmla="*/ 8 h 3193"/>
                <a:gd name="T82" fmla="*/ 1 w 1804"/>
                <a:gd name="T83" fmla="*/ 9 h 3193"/>
                <a:gd name="T84" fmla="*/ 1 w 1804"/>
                <a:gd name="T85" fmla="*/ 9 h 3193"/>
                <a:gd name="T86" fmla="*/ 1 w 1804"/>
                <a:gd name="T87" fmla="*/ 9 h 3193"/>
                <a:gd name="T88" fmla="*/ 1 w 1804"/>
                <a:gd name="T89" fmla="*/ 10 h 3193"/>
                <a:gd name="T90" fmla="*/ 1 w 1804"/>
                <a:gd name="T91" fmla="*/ 10 h 3193"/>
                <a:gd name="T92" fmla="*/ 1 w 1804"/>
                <a:gd name="T93" fmla="*/ 9 h 3193"/>
                <a:gd name="T94" fmla="*/ 1 w 1804"/>
                <a:gd name="T95" fmla="*/ 11 h 3193"/>
                <a:gd name="T96" fmla="*/ 1 w 1804"/>
                <a:gd name="T97" fmla="*/ 13 h 3193"/>
                <a:gd name="T98" fmla="*/ 1 w 1804"/>
                <a:gd name="T99" fmla="*/ 12 h 3193"/>
                <a:gd name="T100" fmla="*/ 1 w 1804"/>
                <a:gd name="T101" fmla="*/ 12 h 3193"/>
                <a:gd name="T102" fmla="*/ 1 w 1804"/>
                <a:gd name="T103" fmla="*/ 12 h 3193"/>
                <a:gd name="T104" fmla="*/ 1 w 1804"/>
                <a:gd name="T105" fmla="*/ 13 h 3193"/>
                <a:gd name="T106" fmla="*/ 2 w 1804"/>
                <a:gd name="T107" fmla="*/ 13 h 3193"/>
                <a:gd name="T108" fmla="*/ 2 w 1804"/>
                <a:gd name="T109" fmla="*/ 13 h 3193"/>
                <a:gd name="T110" fmla="*/ 2 w 1804"/>
                <a:gd name="T111" fmla="*/ 12 h 3193"/>
                <a:gd name="T112" fmla="*/ 2 w 1804"/>
                <a:gd name="T113" fmla="*/ 12 h 3193"/>
                <a:gd name="T114" fmla="*/ 2 w 1804"/>
                <a:gd name="T115" fmla="*/ 13 h 3193"/>
                <a:gd name="T116" fmla="*/ 2 w 1804"/>
                <a:gd name="T117" fmla="*/ 13 h 3193"/>
                <a:gd name="T118" fmla="*/ 2 w 1804"/>
                <a:gd name="T119" fmla="*/ 13 h 3193"/>
                <a:gd name="T120" fmla="*/ 2 w 1804"/>
                <a:gd name="T121" fmla="*/ 13 h 31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04" h="3193">
                  <a:moveTo>
                    <a:pt x="506" y="3193"/>
                  </a:moveTo>
                  <a:lnTo>
                    <a:pt x="469" y="3190"/>
                  </a:lnTo>
                  <a:lnTo>
                    <a:pt x="419" y="3188"/>
                  </a:lnTo>
                  <a:lnTo>
                    <a:pt x="361" y="3188"/>
                  </a:lnTo>
                  <a:lnTo>
                    <a:pt x="297" y="3188"/>
                  </a:lnTo>
                  <a:lnTo>
                    <a:pt x="237" y="3188"/>
                  </a:lnTo>
                  <a:lnTo>
                    <a:pt x="183" y="3188"/>
                  </a:lnTo>
                  <a:lnTo>
                    <a:pt x="140" y="3186"/>
                  </a:lnTo>
                  <a:lnTo>
                    <a:pt x="116" y="3182"/>
                  </a:lnTo>
                  <a:lnTo>
                    <a:pt x="112" y="3135"/>
                  </a:lnTo>
                  <a:lnTo>
                    <a:pt x="110" y="3091"/>
                  </a:lnTo>
                  <a:lnTo>
                    <a:pt x="108" y="3049"/>
                  </a:lnTo>
                  <a:lnTo>
                    <a:pt x="108" y="3008"/>
                  </a:lnTo>
                  <a:lnTo>
                    <a:pt x="108" y="2965"/>
                  </a:lnTo>
                  <a:lnTo>
                    <a:pt x="106" y="2924"/>
                  </a:lnTo>
                  <a:lnTo>
                    <a:pt x="104" y="2881"/>
                  </a:lnTo>
                  <a:lnTo>
                    <a:pt x="104" y="2836"/>
                  </a:lnTo>
                  <a:lnTo>
                    <a:pt x="88" y="2832"/>
                  </a:lnTo>
                  <a:lnTo>
                    <a:pt x="78" y="2836"/>
                  </a:lnTo>
                  <a:lnTo>
                    <a:pt x="74" y="2844"/>
                  </a:lnTo>
                  <a:lnTo>
                    <a:pt x="73" y="2857"/>
                  </a:lnTo>
                  <a:lnTo>
                    <a:pt x="73" y="2868"/>
                  </a:lnTo>
                  <a:lnTo>
                    <a:pt x="76" y="2883"/>
                  </a:lnTo>
                  <a:lnTo>
                    <a:pt x="76" y="2894"/>
                  </a:lnTo>
                  <a:lnTo>
                    <a:pt x="78" y="2905"/>
                  </a:lnTo>
                  <a:lnTo>
                    <a:pt x="71" y="2909"/>
                  </a:lnTo>
                  <a:lnTo>
                    <a:pt x="61" y="2913"/>
                  </a:lnTo>
                  <a:lnTo>
                    <a:pt x="52" y="2915"/>
                  </a:lnTo>
                  <a:lnTo>
                    <a:pt x="50" y="2913"/>
                  </a:lnTo>
                  <a:lnTo>
                    <a:pt x="48" y="2898"/>
                  </a:lnTo>
                  <a:lnTo>
                    <a:pt x="48" y="2881"/>
                  </a:lnTo>
                  <a:lnTo>
                    <a:pt x="48" y="2866"/>
                  </a:lnTo>
                  <a:lnTo>
                    <a:pt x="50" y="2849"/>
                  </a:lnTo>
                  <a:lnTo>
                    <a:pt x="50" y="2834"/>
                  </a:lnTo>
                  <a:lnTo>
                    <a:pt x="54" y="2819"/>
                  </a:lnTo>
                  <a:lnTo>
                    <a:pt x="56" y="2806"/>
                  </a:lnTo>
                  <a:lnTo>
                    <a:pt x="63" y="2795"/>
                  </a:lnTo>
                  <a:lnTo>
                    <a:pt x="78" y="2758"/>
                  </a:lnTo>
                  <a:lnTo>
                    <a:pt x="86" y="2718"/>
                  </a:lnTo>
                  <a:lnTo>
                    <a:pt x="89" y="2677"/>
                  </a:lnTo>
                  <a:lnTo>
                    <a:pt x="89" y="2638"/>
                  </a:lnTo>
                  <a:lnTo>
                    <a:pt x="86" y="2595"/>
                  </a:lnTo>
                  <a:lnTo>
                    <a:pt x="84" y="2556"/>
                  </a:lnTo>
                  <a:lnTo>
                    <a:pt x="80" y="2514"/>
                  </a:lnTo>
                  <a:lnTo>
                    <a:pt x="82" y="2477"/>
                  </a:lnTo>
                  <a:lnTo>
                    <a:pt x="84" y="2337"/>
                  </a:lnTo>
                  <a:lnTo>
                    <a:pt x="84" y="2153"/>
                  </a:lnTo>
                  <a:lnTo>
                    <a:pt x="82" y="1948"/>
                  </a:lnTo>
                  <a:lnTo>
                    <a:pt x="80" y="1738"/>
                  </a:lnTo>
                  <a:lnTo>
                    <a:pt x="73" y="1540"/>
                  </a:lnTo>
                  <a:lnTo>
                    <a:pt x="67" y="1373"/>
                  </a:lnTo>
                  <a:lnTo>
                    <a:pt x="59" y="1259"/>
                  </a:lnTo>
                  <a:lnTo>
                    <a:pt x="52" y="1214"/>
                  </a:lnTo>
                  <a:lnTo>
                    <a:pt x="48" y="1222"/>
                  </a:lnTo>
                  <a:lnTo>
                    <a:pt x="45" y="1235"/>
                  </a:lnTo>
                  <a:lnTo>
                    <a:pt x="41" y="1250"/>
                  </a:lnTo>
                  <a:lnTo>
                    <a:pt x="37" y="1265"/>
                  </a:lnTo>
                  <a:lnTo>
                    <a:pt x="33" y="1278"/>
                  </a:lnTo>
                  <a:lnTo>
                    <a:pt x="30" y="1291"/>
                  </a:lnTo>
                  <a:lnTo>
                    <a:pt x="26" y="1300"/>
                  </a:lnTo>
                  <a:lnTo>
                    <a:pt x="22" y="1308"/>
                  </a:lnTo>
                  <a:lnTo>
                    <a:pt x="7" y="1284"/>
                  </a:lnTo>
                  <a:lnTo>
                    <a:pt x="2" y="1254"/>
                  </a:lnTo>
                  <a:lnTo>
                    <a:pt x="0" y="1214"/>
                  </a:lnTo>
                  <a:lnTo>
                    <a:pt x="5" y="1175"/>
                  </a:lnTo>
                  <a:lnTo>
                    <a:pt x="13" y="1134"/>
                  </a:lnTo>
                  <a:lnTo>
                    <a:pt x="20" y="1097"/>
                  </a:lnTo>
                  <a:lnTo>
                    <a:pt x="30" y="1063"/>
                  </a:lnTo>
                  <a:lnTo>
                    <a:pt x="37" y="1040"/>
                  </a:lnTo>
                  <a:lnTo>
                    <a:pt x="39" y="1052"/>
                  </a:lnTo>
                  <a:lnTo>
                    <a:pt x="39" y="1063"/>
                  </a:lnTo>
                  <a:lnTo>
                    <a:pt x="39" y="1074"/>
                  </a:lnTo>
                  <a:lnTo>
                    <a:pt x="41" y="1085"/>
                  </a:lnTo>
                  <a:lnTo>
                    <a:pt x="41" y="1097"/>
                  </a:lnTo>
                  <a:lnTo>
                    <a:pt x="43" y="1108"/>
                  </a:lnTo>
                  <a:lnTo>
                    <a:pt x="43" y="1119"/>
                  </a:lnTo>
                  <a:lnTo>
                    <a:pt x="45" y="1130"/>
                  </a:lnTo>
                  <a:lnTo>
                    <a:pt x="63" y="1138"/>
                  </a:lnTo>
                  <a:lnTo>
                    <a:pt x="74" y="1035"/>
                  </a:lnTo>
                  <a:lnTo>
                    <a:pt x="76" y="898"/>
                  </a:lnTo>
                  <a:lnTo>
                    <a:pt x="71" y="739"/>
                  </a:lnTo>
                  <a:lnTo>
                    <a:pt x="63" y="569"/>
                  </a:lnTo>
                  <a:lnTo>
                    <a:pt x="56" y="404"/>
                  </a:lnTo>
                  <a:lnTo>
                    <a:pt x="52" y="255"/>
                  </a:lnTo>
                  <a:lnTo>
                    <a:pt x="52" y="137"/>
                  </a:lnTo>
                  <a:lnTo>
                    <a:pt x="63" y="62"/>
                  </a:lnTo>
                  <a:lnTo>
                    <a:pt x="76" y="58"/>
                  </a:lnTo>
                  <a:lnTo>
                    <a:pt x="89" y="58"/>
                  </a:lnTo>
                  <a:lnTo>
                    <a:pt x="108" y="56"/>
                  </a:lnTo>
                  <a:lnTo>
                    <a:pt x="125" y="56"/>
                  </a:lnTo>
                  <a:lnTo>
                    <a:pt x="142" y="55"/>
                  </a:lnTo>
                  <a:lnTo>
                    <a:pt x="157" y="55"/>
                  </a:lnTo>
                  <a:lnTo>
                    <a:pt x="168" y="51"/>
                  </a:lnTo>
                  <a:lnTo>
                    <a:pt x="175" y="47"/>
                  </a:lnTo>
                  <a:lnTo>
                    <a:pt x="189" y="23"/>
                  </a:lnTo>
                  <a:lnTo>
                    <a:pt x="108" y="23"/>
                  </a:lnTo>
                  <a:lnTo>
                    <a:pt x="112" y="13"/>
                  </a:lnTo>
                  <a:lnTo>
                    <a:pt x="119" y="6"/>
                  </a:lnTo>
                  <a:lnTo>
                    <a:pt x="125" y="0"/>
                  </a:lnTo>
                  <a:lnTo>
                    <a:pt x="131" y="0"/>
                  </a:lnTo>
                  <a:lnTo>
                    <a:pt x="136" y="0"/>
                  </a:lnTo>
                  <a:lnTo>
                    <a:pt x="142" y="2"/>
                  </a:lnTo>
                  <a:lnTo>
                    <a:pt x="159" y="0"/>
                  </a:lnTo>
                  <a:lnTo>
                    <a:pt x="177" y="0"/>
                  </a:lnTo>
                  <a:lnTo>
                    <a:pt x="196" y="0"/>
                  </a:lnTo>
                  <a:lnTo>
                    <a:pt x="215" y="2"/>
                  </a:lnTo>
                  <a:lnTo>
                    <a:pt x="233" y="4"/>
                  </a:lnTo>
                  <a:lnTo>
                    <a:pt x="252" y="6"/>
                  </a:lnTo>
                  <a:lnTo>
                    <a:pt x="269" y="8"/>
                  </a:lnTo>
                  <a:lnTo>
                    <a:pt x="288" y="10"/>
                  </a:lnTo>
                  <a:lnTo>
                    <a:pt x="260" y="43"/>
                  </a:lnTo>
                  <a:lnTo>
                    <a:pt x="368" y="43"/>
                  </a:lnTo>
                  <a:lnTo>
                    <a:pt x="557" y="43"/>
                  </a:lnTo>
                  <a:lnTo>
                    <a:pt x="793" y="47"/>
                  </a:lnTo>
                  <a:lnTo>
                    <a:pt x="1054" y="49"/>
                  </a:lnTo>
                  <a:lnTo>
                    <a:pt x="1310" y="51"/>
                  </a:lnTo>
                  <a:lnTo>
                    <a:pt x="1539" y="51"/>
                  </a:lnTo>
                  <a:lnTo>
                    <a:pt x="1711" y="51"/>
                  </a:lnTo>
                  <a:lnTo>
                    <a:pt x="1800" y="47"/>
                  </a:lnTo>
                  <a:lnTo>
                    <a:pt x="1795" y="55"/>
                  </a:lnTo>
                  <a:lnTo>
                    <a:pt x="1793" y="58"/>
                  </a:lnTo>
                  <a:lnTo>
                    <a:pt x="1793" y="64"/>
                  </a:lnTo>
                  <a:lnTo>
                    <a:pt x="1797" y="68"/>
                  </a:lnTo>
                  <a:lnTo>
                    <a:pt x="1799" y="71"/>
                  </a:lnTo>
                  <a:lnTo>
                    <a:pt x="1800" y="75"/>
                  </a:lnTo>
                  <a:lnTo>
                    <a:pt x="1802" y="81"/>
                  </a:lnTo>
                  <a:lnTo>
                    <a:pt x="1804" y="88"/>
                  </a:lnTo>
                  <a:lnTo>
                    <a:pt x="1741" y="86"/>
                  </a:lnTo>
                  <a:lnTo>
                    <a:pt x="1570" y="88"/>
                  </a:lnTo>
                  <a:lnTo>
                    <a:pt x="1325" y="88"/>
                  </a:lnTo>
                  <a:lnTo>
                    <a:pt x="1041" y="92"/>
                  </a:lnTo>
                  <a:lnTo>
                    <a:pt x="746" y="98"/>
                  </a:lnTo>
                  <a:lnTo>
                    <a:pt x="476" y="107"/>
                  </a:lnTo>
                  <a:lnTo>
                    <a:pt x="261" y="118"/>
                  </a:lnTo>
                  <a:lnTo>
                    <a:pt x="134" y="133"/>
                  </a:lnTo>
                  <a:lnTo>
                    <a:pt x="127" y="184"/>
                  </a:lnTo>
                  <a:lnTo>
                    <a:pt x="121" y="257"/>
                  </a:lnTo>
                  <a:lnTo>
                    <a:pt x="117" y="343"/>
                  </a:lnTo>
                  <a:lnTo>
                    <a:pt x="117" y="436"/>
                  </a:lnTo>
                  <a:lnTo>
                    <a:pt x="114" y="530"/>
                  </a:lnTo>
                  <a:lnTo>
                    <a:pt x="114" y="618"/>
                  </a:lnTo>
                  <a:lnTo>
                    <a:pt x="116" y="689"/>
                  </a:lnTo>
                  <a:lnTo>
                    <a:pt x="119" y="741"/>
                  </a:lnTo>
                  <a:lnTo>
                    <a:pt x="119" y="756"/>
                  </a:lnTo>
                  <a:lnTo>
                    <a:pt x="119" y="792"/>
                  </a:lnTo>
                  <a:lnTo>
                    <a:pt x="119" y="842"/>
                  </a:lnTo>
                  <a:lnTo>
                    <a:pt x="119" y="904"/>
                  </a:lnTo>
                  <a:lnTo>
                    <a:pt x="121" y="964"/>
                  </a:lnTo>
                  <a:lnTo>
                    <a:pt x="125" y="1020"/>
                  </a:lnTo>
                  <a:lnTo>
                    <a:pt x="127" y="1057"/>
                  </a:lnTo>
                  <a:lnTo>
                    <a:pt x="134" y="1078"/>
                  </a:lnTo>
                  <a:lnTo>
                    <a:pt x="129" y="1102"/>
                  </a:lnTo>
                  <a:lnTo>
                    <a:pt x="125" y="1162"/>
                  </a:lnTo>
                  <a:lnTo>
                    <a:pt x="121" y="1244"/>
                  </a:lnTo>
                  <a:lnTo>
                    <a:pt x="121" y="1342"/>
                  </a:lnTo>
                  <a:lnTo>
                    <a:pt x="121" y="1443"/>
                  </a:lnTo>
                  <a:lnTo>
                    <a:pt x="121" y="1542"/>
                  </a:lnTo>
                  <a:lnTo>
                    <a:pt x="121" y="1626"/>
                  </a:lnTo>
                  <a:lnTo>
                    <a:pt x="123" y="1688"/>
                  </a:lnTo>
                  <a:lnTo>
                    <a:pt x="123" y="1747"/>
                  </a:lnTo>
                  <a:lnTo>
                    <a:pt x="123" y="1809"/>
                  </a:lnTo>
                  <a:lnTo>
                    <a:pt x="123" y="1871"/>
                  </a:lnTo>
                  <a:lnTo>
                    <a:pt x="127" y="1933"/>
                  </a:lnTo>
                  <a:lnTo>
                    <a:pt x="129" y="1994"/>
                  </a:lnTo>
                  <a:lnTo>
                    <a:pt x="132" y="2054"/>
                  </a:lnTo>
                  <a:lnTo>
                    <a:pt x="138" y="2116"/>
                  </a:lnTo>
                  <a:lnTo>
                    <a:pt x="146" y="2178"/>
                  </a:lnTo>
                  <a:lnTo>
                    <a:pt x="170" y="2215"/>
                  </a:lnTo>
                  <a:lnTo>
                    <a:pt x="177" y="2112"/>
                  </a:lnTo>
                  <a:lnTo>
                    <a:pt x="183" y="2110"/>
                  </a:lnTo>
                  <a:lnTo>
                    <a:pt x="189" y="2109"/>
                  </a:lnTo>
                  <a:lnTo>
                    <a:pt x="202" y="2144"/>
                  </a:lnTo>
                  <a:lnTo>
                    <a:pt x="207" y="2181"/>
                  </a:lnTo>
                  <a:lnTo>
                    <a:pt x="209" y="2219"/>
                  </a:lnTo>
                  <a:lnTo>
                    <a:pt x="209" y="2258"/>
                  </a:lnTo>
                  <a:lnTo>
                    <a:pt x="205" y="2296"/>
                  </a:lnTo>
                  <a:lnTo>
                    <a:pt x="202" y="2331"/>
                  </a:lnTo>
                  <a:lnTo>
                    <a:pt x="194" y="2370"/>
                  </a:lnTo>
                  <a:lnTo>
                    <a:pt x="189" y="2408"/>
                  </a:lnTo>
                  <a:lnTo>
                    <a:pt x="187" y="2391"/>
                  </a:lnTo>
                  <a:lnTo>
                    <a:pt x="185" y="2376"/>
                  </a:lnTo>
                  <a:lnTo>
                    <a:pt x="185" y="2361"/>
                  </a:lnTo>
                  <a:lnTo>
                    <a:pt x="185" y="2346"/>
                  </a:lnTo>
                  <a:lnTo>
                    <a:pt x="185" y="2331"/>
                  </a:lnTo>
                  <a:lnTo>
                    <a:pt x="187" y="2314"/>
                  </a:lnTo>
                  <a:lnTo>
                    <a:pt x="187" y="2299"/>
                  </a:lnTo>
                  <a:lnTo>
                    <a:pt x="189" y="2284"/>
                  </a:lnTo>
                  <a:lnTo>
                    <a:pt x="155" y="2275"/>
                  </a:lnTo>
                  <a:lnTo>
                    <a:pt x="151" y="2324"/>
                  </a:lnTo>
                  <a:lnTo>
                    <a:pt x="151" y="2425"/>
                  </a:lnTo>
                  <a:lnTo>
                    <a:pt x="153" y="2556"/>
                  </a:lnTo>
                  <a:lnTo>
                    <a:pt x="160" y="2705"/>
                  </a:lnTo>
                  <a:lnTo>
                    <a:pt x="168" y="2851"/>
                  </a:lnTo>
                  <a:lnTo>
                    <a:pt x="177" y="2976"/>
                  </a:lnTo>
                  <a:lnTo>
                    <a:pt x="187" y="3066"/>
                  </a:lnTo>
                  <a:lnTo>
                    <a:pt x="196" y="3102"/>
                  </a:lnTo>
                  <a:lnTo>
                    <a:pt x="203" y="3113"/>
                  </a:lnTo>
                  <a:lnTo>
                    <a:pt x="205" y="3094"/>
                  </a:lnTo>
                  <a:lnTo>
                    <a:pt x="205" y="3072"/>
                  </a:lnTo>
                  <a:lnTo>
                    <a:pt x="203" y="3042"/>
                  </a:lnTo>
                  <a:lnTo>
                    <a:pt x="200" y="3012"/>
                  </a:lnTo>
                  <a:lnTo>
                    <a:pt x="198" y="2980"/>
                  </a:lnTo>
                  <a:lnTo>
                    <a:pt x="200" y="2950"/>
                  </a:lnTo>
                  <a:lnTo>
                    <a:pt x="207" y="2928"/>
                  </a:lnTo>
                  <a:lnTo>
                    <a:pt x="222" y="2913"/>
                  </a:lnTo>
                  <a:lnTo>
                    <a:pt x="224" y="2943"/>
                  </a:lnTo>
                  <a:lnTo>
                    <a:pt x="226" y="2971"/>
                  </a:lnTo>
                  <a:lnTo>
                    <a:pt x="228" y="2995"/>
                  </a:lnTo>
                  <a:lnTo>
                    <a:pt x="230" y="3021"/>
                  </a:lnTo>
                  <a:lnTo>
                    <a:pt x="232" y="3046"/>
                  </a:lnTo>
                  <a:lnTo>
                    <a:pt x="235" y="3072"/>
                  </a:lnTo>
                  <a:lnTo>
                    <a:pt x="237" y="3100"/>
                  </a:lnTo>
                  <a:lnTo>
                    <a:pt x="245" y="3132"/>
                  </a:lnTo>
                  <a:lnTo>
                    <a:pt x="250" y="3132"/>
                  </a:lnTo>
                  <a:lnTo>
                    <a:pt x="254" y="3132"/>
                  </a:lnTo>
                  <a:lnTo>
                    <a:pt x="258" y="3132"/>
                  </a:lnTo>
                  <a:lnTo>
                    <a:pt x="261" y="3132"/>
                  </a:lnTo>
                  <a:lnTo>
                    <a:pt x="267" y="3128"/>
                  </a:lnTo>
                  <a:lnTo>
                    <a:pt x="271" y="3120"/>
                  </a:lnTo>
                  <a:lnTo>
                    <a:pt x="265" y="3106"/>
                  </a:lnTo>
                  <a:lnTo>
                    <a:pt x="263" y="3091"/>
                  </a:lnTo>
                  <a:lnTo>
                    <a:pt x="263" y="3070"/>
                  </a:lnTo>
                  <a:lnTo>
                    <a:pt x="263" y="3051"/>
                  </a:lnTo>
                  <a:lnTo>
                    <a:pt x="265" y="3031"/>
                  </a:lnTo>
                  <a:lnTo>
                    <a:pt x="267" y="3008"/>
                  </a:lnTo>
                  <a:lnTo>
                    <a:pt x="269" y="2990"/>
                  </a:lnTo>
                  <a:lnTo>
                    <a:pt x="271" y="2973"/>
                  </a:lnTo>
                  <a:lnTo>
                    <a:pt x="280" y="2988"/>
                  </a:lnTo>
                  <a:lnTo>
                    <a:pt x="288" y="3008"/>
                  </a:lnTo>
                  <a:lnTo>
                    <a:pt x="293" y="3031"/>
                  </a:lnTo>
                  <a:lnTo>
                    <a:pt x="297" y="3053"/>
                  </a:lnTo>
                  <a:lnTo>
                    <a:pt x="297" y="3074"/>
                  </a:lnTo>
                  <a:lnTo>
                    <a:pt x="299" y="3096"/>
                  </a:lnTo>
                  <a:lnTo>
                    <a:pt x="299" y="3115"/>
                  </a:lnTo>
                  <a:lnTo>
                    <a:pt x="301" y="3132"/>
                  </a:lnTo>
                  <a:lnTo>
                    <a:pt x="331" y="3124"/>
                  </a:lnTo>
                  <a:lnTo>
                    <a:pt x="361" y="3120"/>
                  </a:lnTo>
                  <a:lnTo>
                    <a:pt x="387" y="3115"/>
                  </a:lnTo>
                  <a:lnTo>
                    <a:pt x="413" y="3111"/>
                  </a:lnTo>
                  <a:lnTo>
                    <a:pt x="435" y="3107"/>
                  </a:lnTo>
                  <a:lnTo>
                    <a:pt x="460" y="3106"/>
                  </a:lnTo>
                  <a:lnTo>
                    <a:pt x="484" y="3104"/>
                  </a:lnTo>
                  <a:lnTo>
                    <a:pt x="510" y="3106"/>
                  </a:lnTo>
                  <a:lnTo>
                    <a:pt x="506" y="3193"/>
                  </a:lnTo>
                  <a:close/>
                </a:path>
              </a:pathLst>
            </a:custGeom>
            <a:solidFill>
              <a:srgbClr val="FF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" name="Freeform 29"/>
            <p:cNvSpPr>
              <a:spLocks/>
            </p:cNvSpPr>
            <p:nvPr/>
          </p:nvSpPr>
          <p:spPr bwMode="auto">
            <a:xfrm>
              <a:off x="3074" y="1820"/>
              <a:ext cx="681" cy="1022"/>
            </a:xfrm>
            <a:custGeom>
              <a:avLst/>
              <a:gdLst>
                <a:gd name="T0" fmla="*/ 4 w 1364"/>
                <a:gd name="T1" fmla="*/ 8 h 2042"/>
                <a:gd name="T2" fmla="*/ 4 w 1364"/>
                <a:gd name="T3" fmla="*/ 6 h 2042"/>
                <a:gd name="T4" fmla="*/ 4 w 1364"/>
                <a:gd name="T5" fmla="*/ 5 h 2042"/>
                <a:gd name="T6" fmla="*/ 4 w 1364"/>
                <a:gd name="T7" fmla="*/ 5 h 2042"/>
                <a:gd name="T8" fmla="*/ 4 w 1364"/>
                <a:gd name="T9" fmla="*/ 5 h 2042"/>
                <a:gd name="T10" fmla="*/ 4 w 1364"/>
                <a:gd name="T11" fmla="*/ 5 h 2042"/>
                <a:gd name="T12" fmla="*/ 4 w 1364"/>
                <a:gd name="T13" fmla="*/ 5 h 2042"/>
                <a:gd name="T14" fmla="*/ 4 w 1364"/>
                <a:gd name="T15" fmla="*/ 4 h 2042"/>
                <a:gd name="T16" fmla="*/ 4 w 1364"/>
                <a:gd name="T17" fmla="*/ 4 h 2042"/>
                <a:gd name="T18" fmla="*/ 4 w 1364"/>
                <a:gd name="T19" fmla="*/ 1 h 2042"/>
                <a:gd name="T20" fmla="*/ 3 w 1364"/>
                <a:gd name="T21" fmla="*/ 1 h 2042"/>
                <a:gd name="T22" fmla="*/ 3 w 1364"/>
                <a:gd name="T23" fmla="*/ 1 h 2042"/>
                <a:gd name="T24" fmla="*/ 2 w 1364"/>
                <a:gd name="T25" fmla="*/ 1 h 2042"/>
                <a:gd name="T26" fmla="*/ 3 w 1364"/>
                <a:gd name="T27" fmla="*/ 1 h 2042"/>
                <a:gd name="T28" fmla="*/ 3 w 1364"/>
                <a:gd name="T29" fmla="*/ 1 h 2042"/>
                <a:gd name="T30" fmla="*/ 2 w 1364"/>
                <a:gd name="T31" fmla="*/ 1 h 2042"/>
                <a:gd name="T32" fmla="*/ 2 w 1364"/>
                <a:gd name="T33" fmla="*/ 1 h 2042"/>
                <a:gd name="T34" fmla="*/ 3 w 1364"/>
                <a:gd name="T35" fmla="*/ 1 h 2042"/>
                <a:gd name="T36" fmla="*/ 2 w 1364"/>
                <a:gd name="T37" fmla="*/ 1 h 2042"/>
                <a:gd name="T38" fmla="*/ 2 w 1364"/>
                <a:gd name="T39" fmla="*/ 1 h 2042"/>
                <a:gd name="T40" fmla="*/ 2 w 1364"/>
                <a:gd name="T41" fmla="*/ 1 h 2042"/>
                <a:gd name="T42" fmla="*/ 2 w 1364"/>
                <a:gd name="T43" fmla="*/ 1 h 2042"/>
                <a:gd name="T44" fmla="*/ 2 w 1364"/>
                <a:gd name="T45" fmla="*/ 1 h 2042"/>
                <a:gd name="T46" fmla="*/ 2 w 1364"/>
                <a:gd name="T47" fmla="*/ 1 h 2042"/>
                <a:gd name="T48" fmla="*/ 2 w 1364"/>
                <a:gd name="T49" fmla="*/ 1 h 2042"/>
                <a:gd name="T50" fmla="*/ 0 w 1364"/>
                <a:gd name="T51" fmla="*/ 1 h 2042"/>
                <a:gd name="T52" fmla="*/ 0 w 1364"/>
                <a:gd name="T53" fmla="*/ 1 h 2042"/>
                <a:gd name="T54" fmla="*/ 0 w 1364"/>
                <a:gd name="T55" fmla="*/ 1 h 2042"/>
                <a:gd name="T56" fmla="*/ 1 w 1364"/>
                <a:gd name="T57" fmla="*/ 1 h 2042"/>
                <a:gd name="T58" fmla="*/ 1 w 1364"/>
                <a:gd name="T59" fmla="*/ 1 h 2042"/>
                <a:gd name="T60" fmla="*/ 1 w 1364"/>
                <a:gd name="T61" fmla="*/ 0 h 2042"/>
                <a:gd name="T62" fmla="*/ 1 w 1364"/>
                <a:gd name="T63" fmla="*/ 0 h 2042"/>
                <a:gd name="T64" fmla="*/ 1 w 1364"/>
                <a:gd name="T65" fmla="*/ 1 h 2042"/>
                <a:gd name="T66" fmla="*/ 1 w 1364"/>
                <a:gd name="T67" fmla="*/ 1 h 2042"/>
                <a:gd name="T68" fmla="*/ 2 w 1364"/>
                <a:gd name="T69" fmla="*/ 1 h 2042"/>
                <a:gd name="T70" fmla="*/ 4 w 1364"/>
                <a:gd name="T71" fmla="*/ 1 h 2042"/>
                <a:gd name="T72" fmla="*/ 4 w 1364"/>
                <a:gd name="T73" fmla="*/ 1 h 2042"/>
                <a:gd name="T74" fmla="*/ 4 w 1364"/>
                <a:gd name="T75" fmla="*/ 2 h 2042"/>
                <a:gd name="T76" fmla="*/ 5 w 1364"/>
                <a:gd name="T77" fmla="*/ 1 h 2042"/>
                <a:gd name="T78" fmla="*/ 5 w 1364"/>
                <a:gd name="T79" fmla="*/ 1 h 2042"/>
                <a:gd name="T80" fmla="*/ 5 w 1364"/>
                <a:gd name="T81" fmla="*/ 2 h 2042"/>
                <a:gd name="T82" fmla="*/ 5 w 1364"/>
                <a:gd name="T83" fmla="*/ 2 h 2042"/>
                <a:gd name="T84" fmla="*/ 4 w 1364"/>
                <a:gd name="T85" fmla="*/ 2 h 2042"/>
                <a:gd name="T86" fmla="*/ 4 w 1364"/>
                <a:gd name="T87" fmla="*/ 4 h 2042"/>
                <a:gd name="T88" fmla="*/ 5 w 1364"/>
                <a:gd name="T89" fmla="*/ 6 h 2042"/>
                <a:gd name="T90" fmla="*/ 5 w 1364"/>
                <a:gd name="T91" fmla="*/ 7 h 2042"/>
                <a:gd name="T92" fmla="*/ 5 w 1364"/>
                <a:gd name="T93" fmla="*/ 7 h 2042"/>
                <a:gd name="T94" fmla="*/ 5 w 1364"/>
                <a:gd name="T95" fmla="*/ 7 h 2042"/>
                <a:gd name="T96" fmla="*/ 5 w 1364"/>
                <a:gd name="T97" fmla="*/ 7 h 2042"/>
                <a:gd name="T98" fmla="*/ 5 w 1364"/>
                <a:gd name="T99" fmla="*/ 7 h 2042"/>
                <a:gd name="T100" fmla="*/ 5 w 1364"/>
                <a:gd name="T101" fmla="*/ 7 h 2042"/>
                <a:gd name="T102" fmla="*/ 5 w 1364"/>
                <a:gd name="T103" fmla="*/ 7 h 2042"/>
                <a:gd name="T104" fmla="*/ 5 w 1364"/>
                <a:gd name="T105" fmla="*/ 7 h 2042"/>
                <a:gd name="T106" fmla="*/ 5 w 1364"/>
                <a:gd name="T107" fmla="*/ 7 h 2042"/>
                <a:gd name="T108" fmla="*/ 5 w 1364"/>
                <a:gd name="T109" fmla="*/ 8 h 204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64" h="2042">
                  <a:moveTo>
                    <a:pt x="1306" y="2042"/>
                  </a:moveTo>
                  <a:lnTo>
                    <a:pt x="1296" y="2041"/>
                  </a:lnTo>
                  <a:lnTo>
                    <a:pt x="1289" y="2041"/>
                  </a:lnTo>
                  <a:lnTo>
                    <a:pt x="1279" y="2039"/>
                  </a:lnTo>
                  <a:lnTo>
                    <a:pt x="1272" y="2037"/>
                  </a:lnTo>
                  <a:lnTo>
                    <a:pt x="1263" y="1969"/>
                  </a:lnTo>
                  <a:lnTo>
                    <a:pt x="1257" y="1868"/>
                  </a:lnTo>
                  <a:lnTo>
                    <a:pt x="1251" y="1749"/>
                  </a:lnTo>
                  <a:lnTo>
                    <a:pt x="1246" y="1621"/>
                  </a:lnTo>
                  <a:lnTo>
                    <a:pt x="1242" y="1498"/>
                  </a:lnTo>
                  <a:lnTo>
                    <a:pt x="1236" y="1393"/>
                  </a:lnTo>
                  <a:lnTo>
                    <a:pt x="1235" y="1317"/>
                  </a:lnTo>
                  <a:lnTo>
                    <a:pt x="1231" y="1285"/>
                  </a:lnTo>
                  <a:lnTo>
                    <a:pt x="1229" y="1262"/>
                  </a:lnTo>
                  <a:lnTo>
                    <a:pt x="1229" y="1229"/>
                  </a:lnTo>
                  <a:lnTo>
                    <a:pt x="1229" y="1186"/>
                  </a:lnTo>
                  <a:lnTo>
                    <a:pt x="1229" y="1139"/>
                  </a:lnTo>
                  <a:lnTo>
                    <a:pt x="1227" y="1090"/>
                  </a:lnTo>
                  <a:lnTo>
                    <a:pt x="1221" y="1053"/>
                  </a:lnTo>
                  <a:lnTo>
                    <a:pt x="1210" y="1025"/>
                  </a:lnTo>
                  <a:lnTo>
                    <a:pt x="1195" y="1015"/>
                  </a:lnTo>
                  <a:lnTo>
                    <a:pt x="1193" y="1021"/>
                  </a:lnTo>
                  <a:lnTo>
                    <a:pt x="1190" y="1036"/>
                  </a:lnTo>
                  <a:lnTo>
                    <a:pt x="1188" y="1053"/>
                  </a:lnTo>
                  <a:lnTo>
                    <a:pt x="1184" y="1072"/>
                  </a:lnTo>
                  <a:lnTo>
                    <a:pt x="1178" y="1088"/>
                  </a:lnTo>
                  <a:lnTo>
                    <a:pt x="1175" y="1103"/>
                  </a:lnTo>
                  <a:lnTo>
                    <a:pt x="1169" y="1115"/>
                  </a:lnTo>
                  <a:lnTo>
                    <a:pt x="1165" y="1122"/>
                  </a:lnTo>
                  <a:lnTo>
                    <a:pt x="1164" y="1128"/>
                  </a:lnTo>
                  <a:lnTo>
                    <a:pt x="1164" y="1135"/>
                  </a:lnTo>
                  <a:lnTo>
                    <a:pt x="1164" y="1143"/>
                  </a:lnTo>
                  <a:lnTo>
                    <a:pt x="1162" y="1152"/>
                  </a:lnTo>
                  <a:lnTo>
                    <a:pt x="1154" y="1148"/>
                  </a:lnTo>
                  <a:lnTo>
                    <a:pt x="1152" y="1128"/>
                  </a:lnTo>
                  <a:lnTo>
                    <a:pt x="1152" y="1096"/>
                  </a:lnTo>
                  <a:lnTo>
                    <a:pt x="1156" y="1055"/>
                  </a:lnTo>
                  <a:lnTo>
                    <a:pt x="1164" y="1010"/>
                  </a:lnTo>
                  <a:lnTo>
                    <a:pt x="1169" y="965"/>
                  </a:lnTo>
                  <a:lnTo>
                    <a:pt x="1177" y="924"/>
                  </a:lnTo>
                  <a:lnTo>
                    <a:pt x="1180" y="890"/>
                  </a:lnTo>
                  <a:lnTo>
                    <a:pt x="1184" y="871"/>
                  </a:lnTo>
                  <a:lnTo>
                    <a:pt x="1207" y="914"/>
                  </a:lnTo>
                  <a:lnTo>
                    <a:pt x="1207" y="883"/>
                  </a:lnTo>
                  <a:lnTo>
                    <a:pt x="1207" y="802"/>
                  </a:lnTo>
                  <a:lnTo>
                    <a:pt x="1205" y="692"/>
                  </a:lnTo>
                  <a:lnTo>
                    <a:pt x="1201" y="563"/>
                  </a:lnTo>
                  <a:lnTo>
                    <a:pt x="1193" y="430"/>
                  </a:lnTo>
                  <a:lnTo>
                    <a:pt x="1186" y="310"/>
                  </a:lnTo>
                  <a:lnTo>
                    <a:pt x="1177" y="215"/>
                  </a:lnTo>
                  <a:lnTo>
                    <a:pt x="1165" y="159"/>
                  </a:lnTo>
                  <a:lnTo>
                    <a:pt x="1128" y="147"/>
                  </a:lnTo>
                  <a:lnTo>
                    <a:pt x="1078" y="140"/>
                  </a:lnTo>
                  <a:lnTo>
                    <a:pt x="1016" y="138"/>
                  </a:lnTo>
                  <a:lnTo>
                    <a:pt x="956" y="138"/>
                  </a:lnTo>
                  <a:lnTo>
                    <a:pt x="896" y="138"/>
                  </a:lnTo>
                  <a:lnTo>
                    <a:pt x="846" y="138"/>
                  </a:lnTo>
                  <a:lnTo>
                    <a:pt x="808" y="136"/>
                  </a:lnTo>
                  <a:lnTo>
                    <a:pt x="790" y="133"/>
                  </a:lnTo>
                  <a:lnTo>
                    <a:pt x="778" y="133"/>
                  </a:lnTo>
                  <a:lnTo>
                    <a:pt x="769" y="134"/>
                  </a:lnTo>
                  <a:lnTo>
                    <a:pt x="763" y="136"/>
                  </a:lnTo>
                  <a:lnTo>
                    <a:pt x="761" y="140"/>
                  </a:lnTo>
                  <a:lnTo>
                    <a:pt x="760" y="144"/>
                  </a:lnTo>
                  <a:lnTo>
                    <a:pt x="760" y="151"/>
                  </a:lnTo>
                  <a:lnTo>
                    <a:pt x="767" y="151"/>
                  </a:lnTo>
                  <a:lnTo>
                    <a:pt x="778" y="153"/>
                  </a:lnTo>
                  <a:lnTo>
                    <a:pt x="790" y="155"/>
                  </a:lnTo>
                  <a:lnTo>
                    <a:pt x="804" y="157"/>
                  </a:lnTo>
                  <a:lnTo>
                    <a:pt x="816" y="159"/>
                  </a:lnTo>
                  <a:lnTo>
                    <a:pt x="827" y="162"/>
                  </a:lnTo>
                  <a:lnTo>
                    <a:pt x="836" y="164"/>
                  </a:lnTo>
                  <a:lnTo>
                    <a:pt x="846" y="168"/>
                  </a:lnTo>
                  <a:lnTo>
                    <a:pt x="831" y="168"/>
                  </a:lnTo>
                  <a:lnTo>
                    <a:pt x="810" y="166"/>
                  </a:lnTo>
                  <a:lnTo>
                    <a:pt x="782" y="166"/>
                  </a:lnTo>
                  <a:lnTo>
                    <a:pt x="758" y="168"/>
                  </a:lnTo>
                  <a:lnTo>
                    <a:pt x="732" y="170"/>
                  </a:lnTo>
                  <a:lnTo>
                    <a:pt x="711" y="176"/>
                  </a:lnTo>
                  <a:lnTo>
                    <a:pt x="696" y="183"/>
                  </a:lnTo>
                  <a:lnTo>
                    <a:pt x="690" y="196"/>
                  </a:lnTo>
                  <a:lnTo>
                    <a:pt x="705" y="198"/>
                  </a:lnTo>
                  <a:lnTo>
                    <a:pt x="722" y="200"/>
                  </a:lnTo>
                  <a:lnTo>
                    <a:pt x="739" y="200"/>
                  </a:lnTo>
                  <a:lnTo>
                    <a:pt x="756" y="202"/>
                  </a:lnTo>
                  <a:lnTo>
                    <a:pt x="773" y="202"/>
                  </a:lnTo>
                  <a:lnTo>
                    <a:pt x="790" y="202"/>
                  </a:lnTo>
                  <a:lnTo>
                    <a:pt x="806" y="204"/>
                  </a:lnTo>
                  <a:lnTo>
                    <a:pt x="823" y="205"/>
                  </a:lnTo>
                  <a:lnTo>
                    <a:pt x="788" y="213"/>
                  </a:lnTo>
                  <a:lnTo>
                    <a:pt x="754" y="217"/>
                  </a:lnTo>
                  <a:lnTo>
                    <a:pt x="718" y="220"/>
                  </a:lnTo>
                  <a:lnTo>
                    <a:pt x="683" y="222"/>
                  </a:lnTo>
                  <a:lnTo>
                    <a:pt x="647" y="222"/>
                  </a:lnTo>
                  <a:lnTo>
                    <a:pt x="612" y="222"/>
                  </a:lnTo>
                  <a:lnTo>
                    <a:pt x="576" y="220"/>
                  </a:lnTo>
                  <a:lnTo>
                    <a:pt x="543" y="217"/>
                  </a:lnTo>
                  <a:lnTo>
                    <a:pt x="539" y="209"/>
                  </a:lnTo>
                  <a:lnTo>
                    <a:pt x="535" y="202"/>
                  </a:lnTo>
                  <a:lnTo>
                    <a:pt x="533" y="192"/>
                  </a:lnTo>
                  <a:lnTo>
                    <a:pt x="539" y="183"/>
                  </a:lnTo>
                  <a:lnTo>
                    <a:pt x="545" y="176"/>
                  </a:lnTo>
                  <a:lnTo>
                    <a:pt x="558" y="172"/>
                  </a:lnTo>
                  <a:lnTo>
                    <a:pt x="574" y="168"/>
                  </a:lnTo>
                  <a:lnTo>
                    <a:pt x="597" y="164"/>
                  </a:lnTo>
                  <a:lnTo>
                    <a:pt x="616" y="162"/>
                  </a:lnTo>
                  <a:lnTo>
                    <a:pt x="636" y="161"/>
                  </a:lnTo>
                  <a:lnTo>
                    <a:pt x="653" y="159"/>
                  </a:lnTo>
                  <a:lnTo>
                    <a:pt x="664" y="159"/>
                  </a:lnTo>
                  <a:lnTo>
                    <a:pt x="666" y="149"/>
                  </a:lnTo>
                  <a:lnTo>
                    <a:pt x="668" y="142"/>
                  </a:lnTo>
                  <a:lnTo>
                    <a:pt x="666" y="138"/>
                  </a:lnTo>
                  <a:lnTo>
                    <a:pt x="662" y="134"/>
                  </a:lnTo>
                  <a:lnTo>
                    <a:pt x="661" y="133"/>
                  </a:lnTo>
                  <a:lnTo>
                    <a:pt x="657" y="131"/>
                  </a:lnTo>
                  <a:lnTo>
                    <a:pt x="653" y="125"/>
                  </a:lnTo>
                  <a:lnTo>
                    <a:pt x="634" y="125"/>
                  </a:lnTo>
                  <a:lnTo>
                    <a:pt x="616" y="125"/>
                  </a:lnTo>
                  <a:lnTo>
                    <a:pt x="599" y="125"/>
                  </a:lnTo>
                  <a:lnTo>
                    <a:pt x="586" y="125"/>
                  </a:lnTo>
                  <a:lnTo>
                    <a:pt x="571" y="125"/>
                  </a:lnTo>
                  <a:lnTo>
                    <a:pt x="558" y="125"/>
                  </a:lnTo>
                  <a:lnTo>
                    <a:pt x="546" y="125"/>
                  </a:lnTo>
                  <a:lnTo>
                    <a:pt x="539" y="125"/>
                  </a:lnTo>
                  <a:lnTo>
                    <a:pt x="498" y="112"/>
                  </a:lnTo>
                  <a:lnTo>
                    <a:pt x="440" y="106"/>
                  </a:lnTo>
                  <a:lnTo>
                    <a:pt x="369" y="104"/>
                  </a:lnTo>
                  <a:lnTo>
                    <a:pt x="292" y="106"/>
                  </a:lnTo>
                  <a:lnTo>
                    <a:pt x="214" y="108"/>
                  </a:lnTo>
                  <a:lnTo>
                    <a:pt x="143" y="114"/>
                  </a:lnTo>
                  <a:lnTo>
                    <a:pt x="83" y="118"/>
                  </a:lnTo>
                  <a:lnTo>
                    <a:pt x="42" y="121"/>
                  </a:lnTo>
                  <a:lnTo>
                    <a:pt x="12" y="125"/>
                  </a:lnTo>
                  <a:lnTo>
                    <a:pt x="8" y="119"/>
                  </a:lnTo>
                  <a:lnTo>
                    <a:pt x="6" y="116"/>
                  </a:lnTo>
                  <a:lnTo>
                    <a:pt x="4" y="108"/>
                  </a:lnTo>
                  <a:lnTo>
                    <a:pt x="2" y="104"/>
                  </a:lnTo>
                  <a:lnTo>
                    <a:pt x="0" y="97"/>
                  </a:lnTo>
                  <a:lnTo>
                    <a:pt x="0" y="91"/>
                  </a:lnTo>
                  <a:lnTo>
                    <a:pt x="0" y="86"/>
                  </a:lnTo>
                  <a:lnTo>
                    <a:pt x="0" y="80"/>
                  </a:lnTo>
                  <a:lnTo>
                    <a:pt x="354" y="73"/>
                  </a:lnTo>
                  <a:lnTo>
                    <a:pt x="384" y="50"/>
                  </a:lnTo>
                  <a:lnTo>
                    <a:pt x="374" y="46"/>
                  </a:lnTo>
                  <a:lnTo>
                    <a:pt x="363" y="43"/>
                  </a:lnTo>
                  <a:lnTo>
                    <a:pt x="350" y="39"/>
                  </a:lnTo>
                  <a:lnTo>
                    <a:pt x="337" y="33"/>
                  </a:lnTo>
                  <a:lnTo>
                    <a:pt x="324" y="28"/>
                  </a:lnTo>
                  <a:lnTo>
                    <a:pt x="315" y="22"/>
                  </a:lnTo>
                  <a:lnTo>
                    <a:pt x="305" y="17"/>
                  </a:lnTo>
                  <a:lnTo>
                    <a:pt x="303" y="11"/>
                  </a:lnTo>
                  <a:lnTo>
                    <a:pt x="320" y="3"/>
                  </a:lnTo>
                  <a:lnTo>
                    <a:pt x="337" y="2"/>
                  </a:lnTo>
                  <a:lnTo>
                    <a:pt x="352" y="0"/>
                  </a:lnTo>
                  <a:lnTo>
                    <a:pt x="369" y="2"/>
                  </a:lnTo>
                  <a:lnTo>
                    <a:pt x="382" y="2"/>
                  </a:lnTo>
                  <a:lnTo>
                    <a:pt x="397" y="3"/>
                  </a:lnTo>
                  <a:lnTo>
                    <a:pt x="410" y="2"/>
                  </a:lnTo>
                  <a:lnTo>
                    <a:pt x="425" y="0"/>
                  </a:lnTo>
                  <a:lnTo>
                    <a:pt x="432" y="9"/>
                  </a:lnTo>
                  <a:lnTo>
                    <a:pt x="438" y="17"/>
                  </a:lnTo>
                  <a:lnTo>
                    <a:pt x="440" y="18"/>
                  </a:lnTo>
                  <a:lnTo>
                    <a:pt x="444" y="22"/>
                  </a:lnTo>
                  <a:lnTo>
                    <a:pt x="449" y="26"/>
                  </a:lnTo>
                  <a:lnTo>
                    <a:pt x="457" y="28"/>
                  </a:lnTo>
                  <a:lnTo>
                    <a:pt x="440" y="30"/>
                  </a:lnTo>
                  <a:lnTo>
                    <a:pt x="431" y="32"/>
                  </a:lnTo>
                  <a:lnTo>
                    <a:pt x="425" y="33"/>
                  </a:lnTo>
                  <a:lnTo>
                    <a:pt x="425" y="39"/>
                  </a:lnTo>
                  <a:lnTo>
                    <a:pt x="425" y="41"/>
                  </a:lnTo>
                  <a:lnTo>
                    <a:pt x="429" y="46"/>
                  </a:lnTo>
                  <a:lnTo>
                    <a:pt x="434" y="50"/>
                  </a:lnTo>
                  <a:lnTo>
                    <a:pt x="440" y="58"/>
                  </a:lnTo>
                  <a:lnTo>
                    <a:pt x="537" y="63"/>
                  </a:lnTo>
                  <a:lnTo>
                    <a:pt x="638" y="67"/>
                  </a:lnTo>
                  <a:lnTo>
                    <a:pt x="739" y="69"/>
                  </a:lnTo>
                  <a:lnTo>
                    <a:pt x="840" y="73"/>
                  </a:lnTo>
                  <a:lnTo>
                    <a:pt x="943" y="73"/>
                  </a:lnTo>
                  <a:lnTo>
                    <a:pt x="1044" y="75"/>
                  </a:lnTo>
                  <a:lnTo>
                    <a:pt x="1145" y="76"/>
                  </a:lnTo>
                  <a:lnTo>
                    <a:pt x="1246" y="80"/>
                  </a:lnTo>
                  <a:lnTo>
                    <a:pt x="1246" y="91"/>
                  </a:lnTo>
                  <a:lnTo>
                    <a:pt x="1246" y="118"/>
                  </a:lnTo>
                  <a:lnTo>
                    <a:pt x="1246" y="153"/>
                  </a:lnTo>
                  <a:lnTo>
                    <a:pt x="1248" y="196"/>
                  </a:lnTo>
                  <a:lnTo>
                    <a:pt x="1248" y="237"/>
                  </a:lnTo>
                  <a:lnTo>
                    <a:pt x="1251" y="275"/>
                  </a:lnTo>
                  <a:lnTo>
                    <a:pt x="1255" y="303"/>
                  </a:lnTo>
                  <a:lnTo>
                    <a:pt x="1261" y="318"/>
                  </a:lnTo>
                  <a:lnTo>
                    <a:pt x="1272" y="305"/>
                  </a:lnTo>
                  <a:lnTo>
                    <a:pt x="1279" y="292"/>
                  </a:lnTo>
                  <a:lnTo>
                    <a:pt x="1283" y="275"/>
                  </a:lnTo>
                  <a:lnTo>
                    <a:pt x="1285" y="258"/>
                  </a:lnTo>
                  <a:lnTo>
                    <a:pt x="1285" y="239"/>
                  </a:lnTo>
                  <a:lnTo>
                    <a:pt x="1287" y="222"/>
                  </a:lnTo>
                  <a:lnTo>
                    <a:pt x="1291" y="207"/>
                  </a:lnTo>
                  <a:lnTo>
                    <a:pt x="1298" y="198"/>
                  </a:lnTo>
                  <a:lnTo>
                    <a:pt x="1304" y="220"/>
                  </a:lnTo>
                  <a:lnTo>
                    <a:pt x="1309" y="256"/>
                  </a:lnTo>
                  <a:lnTo>
                    <a:pt x="1311" y="303"/>
                  </a:lnTo>
                  <a:lnTo>
                    <a:pt x="1313" y="353"/>
                  </a:lnTo>
                  <a:lnTo>
                    <a:pt x="1311" y="402"/>
                  </a:lnTo>
                  <a:lnTo>
                    <a:pt x="1309" y="445"/>
                  </a:lnTo>
                  <a:lnTo>
                    <a:pt x="1308" y="475"/>
                  </a:lnTo>
                  <a:lnTo>
                    <a:pt x="1306" y="486"/>
                  </a:lnTo>
                  <a:lnTo>
                    <a:pt x="1302" y="479"/>
                  </a:lnTo>
                  <a:lnTo>
                    <a:pt x="1300" y="471"/>
                  </a:lnTo>
                  <a:lnTo>
                    <a:pt x="1298" y="462"/>
                  </a:lnTo>
                  <a:lnTo>
                    <a:pt x="1296" y="454"/>
                  </a:lnTo>
                  <a:lnTo>
                    <a:pt x="1294" y="447"/>
                  </a:lnTo>
                  <a:lnTo>
                    <a:pt x="1293" y="439"/>
                  </a:lnTo>
                  <a:lnTo>
                    <a:pt x="1289" y="434"/>
                  </a:lnTo>
                  <a:lnTo>
                    <a:pt x="1287" y="428"/>
                  </a:lnTo>
                  <a:lnTo>
                    <a:pt x="1259" y="424"/>
                  </a:lnTo>
                  <a:lnTo>
                    <a:pt x="1263" y="542"/>
                  </a:lnTo>
                  <a:lnTo>
                    <a:pt x="1268" y="662"/>
                  </a:lnTo>
                  <a:lnTo>
                    <a:pt x="1272" y="782"/>
                  </a:lnTo>
                  <a:lnTo>
                    <a:pt x="1278" y="901"/>
                  </a:lnTo>
                  <a:lnTo>
                    <a:pt x="1279" y="1021"/>
                  </a:lnTo>
                  <a:lnTo>
                    <a:pt x="1281" y="1139"/>
                  </a:lnTo>
                  <a:lnTo>
                    <a:pt x="1281" y="1259"/>
                  </a:lnTo>
                  <a:lnTo>
                    <a:pt x="1283" y="1376"/>
                  </a:lnTo>
                  <a:lnTo>
                    <a:pt x="1283" y="1405"/>
                  </a:lnTo>
                  <a:lnTo>
                    <a:pt x="1283" y="1436"/>
                  </a:lnTo>
                  <a:lnTo>
                    <a:pt x="1285" y="1468"/>
                  </a:lnTo>
                  <a:lnTo>
                    <a:pt x="1285" y="1502"/>
                  </a:lnTo>
                  <a:lnTo>
                    <a:pt x="1287" y="1534"/>
                  </a:lnTo>
                  <a:lnTo>
                    <a:pt x="1289" y="1565"/>
                  </a:lnTo>
                  <a:lnTo>
                    <a:pt x="1293" y="1595"/>
                  </a:lnTo>
                  <a:lnTo>
                    <a:pt x="1294" y="1623"/>
                  </a:lnTo>
                  <a:lnTo>
                    <a:pt x="1294" y="1625"/>
                  </a:lnTo>
                  <a:lnTo>
                    <a:pt x="1298" y="1633"/>
                  </a:lnTo>
                  <a:lnTo>
                    <a:pt x="1302" y="1640"/>
                  </a:lnTo>
                  <a:lnTo>
                    <a:pt x="1306" y="1650"/>
                  </a:lnTo>
                  <a:lnTo>
                    <a:pt x="1317" y="1646"/>
                  </a:lnTo>
                  <a:lnTo>
                    <a:pt x="1324" y="1638"/>
                  </a:lnTo>
                  <a:lnTo>
                    <a:pt x="1330" y="1625"/>
                  </a:lnTo>
                  <a:lnTo>
                    <a:pt x="1337" y="1614"/>
                  </a:lnTo>
                  <a:lnTo>
                    <a:pt x="1341" y="1599"/>
                  </a:lnTo>
                  <a:lnTo>
                    <a:pt x="1345" y="1586"/>
                  </a:lnTo>
                  <a:lnTo>
                    <a:pt x="1349" y="1575"/>
                  </a:lnTo>
                  <a:lnTo>
                    <a:pt x="1354" y="1569"/>
                  </a:lnTo>
                  <a:lnTo>
                    <a:pt x="1364" y="1588"/>
                  </a:lnTo>
                  <a:lnTo>
                    <a:pt x="1362" y="1605"/>
                  </a:lnTo>
                  <a:lnTo>
                    <a:pt x="1360" y="1629"/>
                  </a:lnTo>
                  <a:lnTo>
                    <a:pt x="1360" y="1657"/>
                  </a:lnTo>
                  <a:lnTo>
                    <a:pt x="1362" y="1689"/>
                  </a:lnTo>
                  <a:lnTo>
                    <a:pt x="1362" y="1721"/>
                  </a:lnTo>
                  <a:lnTo>
                    <a:pt x="1362" y="1752"/>
                  </a:lnTo>
                  <a:lnTo>
                    <a:pt x="1362" y="1780"/>
                  </a:lnTo>
                  <a:lnTo>
                    <a:pt x="1362" y="1805"/>
                  </a:lnTo>
                  <a:lnTo>
                    <a:pt x="1354" y="1809"/>
                  </a:lnTo>
                  <a:lnTo>
                    <a:pt x="1351" y="1799"/>
                  </a:lnTo>
                  <a:lnTo>
                    <a:pt x="1349" y="1790"/>
                  </a:lnTo>
                  <a:lnTo>
                    <a:pt x="1345" y="1780"/>
                  </a:lnTo>
                  <a:lnTo>
                    <a:pt x="1343" y="1769"/>
                  </a:lnTo>
                  <a:lnTo>
                    <a:pt x="1341" y="1756"/>
                  </a:lnTo>
                  <a:lnTo>
                    <a:pt x="1337" y="1747"/>
                  </a:lnTo>
                  <a:lnTo>
                    <a:pt x="1337" y="1736"/>
                  </a:lnTo>
                  <a:lnTo>
                    <a:pt x="1339" y="1728"/>
                  </a:lnTo>
                  <a:lnTo>
                    <a:pt x="1336" y="1728"/>
                  </a:lnTo>
                  <a:lnTo>
                    <a:pt x="1332" y="1728"/>
                  </a:lnTo>
                  <a:lnTo>
                    <a:pt x="1326" y="1728"/>
                  </a:lnTo>
                  <a:lnTo>
                    <a:pt x="1321" y="1728"/>
                  </a:lnTo>
                  <a:lnTo>
                    <a:pt x="1313" y="1724"/>
                  </a:lnTo>
                  <a:lnTo>
                    <a:pt x="1308" y="1724"/>
                  </a:lnTo>
                  <a:lnTo>
                    <a:pt x="1302" y="1724"/>
                  </a:lnTo>
                  <a:lnTo>
                    <a:pt x="1298" y="1724"/>
                  </a:lnTo>
                  <a:lnTo>
                    <a:pt x="1296" y="1762"/>
                  </a:lnTo>
                  <a:lnTo>
                    <a:pt x="1296" y="1801"/>
                  </a:lnTo>
                  <a:lnTo>
                    <a:pt x="1296" y="1840"/>
                  </a:lnTo>
                  <a:lnTo>
                    <a:pt x="1296" y="1882"/>
                  </a:lnTo>
                  <a:lnTo>
                    <a:pt x="1298" y="1923"/>
                  </a:lnTo>
                  <a:lnTo>
                    <a:pt x="1300" y="1962"/>
                  </a:lnTo>
                  <a:lnTo>
                    <a:pt x="1302" y="2003"/>
                  </a:lnTo>
                  <a:lnTo>
                    <a:pt x="1306" y="2042"/>
                  </a:lnTo>
                  <a:close/>
                </a:path>
              </a:pathLst>
            </a:custGeom>
            <a:solidFill>
              <a:srgbClr val="DEB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" name="Freeform 30"/>
            <p:cNvSpPr>
              <a:spLocks/>
            </p:cNvSpPr>
            <p:nvPr/>
          </p:nvSpPr>
          <p:spPr bwMode="auto">
            <a:xfrm>
              <a:off x="2250" y="1892"/>
              <a:ext cx="831" cy="562"/>
            </a:xfrm>
            <a:custGeom>
              <a:avLst/>
              <a:gdLst>
                <a:gd name="T0" fmla="*/ 1 w 1662"/>
                <a:gd name="T1" fmla="*/ 1 h 1122"/>
                <a:gd name="T2" fmla="*/ 4 w 1662"/>
                <a:gd name="T3" fmla="*/ 1 h 1122"/>
                <a:gd name="T4" fmla="*/ 7 w 1662"/>
                <a:gd name="T5" fmla="*/ 0 h 1122"/>
                <a:gd name="T6" fmla="*/ 7 w 1662"/>
                <a:gd name="T7" fmla="*/ 2 h 1122"/>
                <a:gd name="T8" fmla="*/ 7 w 1662"/>
                <a:gd name="T9" fmla="*/ 2 h 1122"/>
                <a:gd name="T10" fmla="*/ 6 w 1662"/>
                <a:gd name="T11" fmla="*/ 2 h 1122"/>
                <a:gd name="T12" fmla="*/ 6 w 1662"/>
                <a:gd name="T13" fmla="*/ 2 h 1122"/>
                <a:gd name="T14" fmla="*/ 6 w 1662"/>
                <a:gd name="T15" fmla="*/ 2 h 1122"/>
                <a:gd name="T16" fmla="*/ 6 w 1662"/>
                <a:gd name="T17" fmla="*/ 2 h 1122"/>
                <a:gd name="T18" fmla="*/ 6 w 1662"/>
                <a:gd name="T19" fmla="*/ 3 h 1122"/>
                <a:gd name="T20" fmla="*/ 6 w 1662"/>
                <a:gd name="T21" fmla="*/ 3 h 1122"/>
                <a:gd name="T22" fmla="*/ 6 w 1662"/>
                <a:gd name="T23" fmla="*/ 3 h 1122"/>
                <a:gd name="T24" fmla="*/ 5 w 1662"/>
                <a:gd name="T25" fmla="*/ 3 h 1122"/>
                <a:gd name="T26" fmla="*/ 5 w 1662"/>
                <a:gd name="T27" fmla="*/ 3 h 1122"/>
                <a:gd name="T28" fmla="*/ 5 w 1662"/>
                <a:gd name="T29" fmla="*/ 3 h 1122"/>
                <a:gd name="T30" fmla="*/ 5 w 1662"/>
                <a:gd name="T31" fmla="*/ 2 h 1122"/>
                <a:gd name="T32" fmla="*/ 5 w 1662"/>
                <a:gd name="T33" fmla="*/ 2 h 1122"/>
                <a:gd name="T34" fmla="*/ 4 w 1662"/>
                <a:gd name="T35" fmla="*/ 2 h 1122"/>
                <a:gd name="T36" fmla="*/ 4 w 1662"/>
                <a:gd name="T37" fmla="*/ 2 h 1122"/>
                <a:gd name="T38" fmla="*/ 4 w 1662"/>
                <a:gd name="T39" fmla="*/ 2 h 1122"/>
                <a:gd name="T40" fmla="*/ 5 w 1662"/>
                <a:gd name="T41" fmla="*/ 2 h 1122"/>
                <a:gd name="T42" fmla="*/ 4 w 1662"/>
                <a:gd name="T43" fmla="*/ 2 h 1122"/>
                <a:gd name="T44" fmla="*/ 4 w 1662"/>
                <a:gd name="T45" fmla="*/ 1 h 1122"/>
                <a:gd name="T46" fmla="*/ 3 w 1662"/>
                <a:gd name="T47" fmla="*/ 1 h 1122"/>
                <a:gd name="T48" fmla="*/ 3 w 1662"/>
                <a:gd name="T49" fmla="*/ 2 h 1122"/>
                <a:gd name="T50" fmla="*/ 2 w 1662"/>
                <a:gd name="T51" fmla="*/ 1 h 1122"/>
                <a:gd name="T52" fmla="*/ 2 w 1662"/>
                <a:gd name="T53" fmla="*/ 1 h 1122"/>
                <a:gd name="T54" fmla="*/ 2 w 1662"/>
                <a:gd name="T55" fmla="*/ 1 h 1122"/>
                <a:gd name="T56" fmla="*/ 2 w 1662"/>
                <a:gd name="T57" fmla="*/ 1 h 1122"/>
                <a:gd name="T58" fmla="*/ 2 w 1662"/>
                <a:gd name="T59" fmla="*/ 1 h 1122"/>
                <a:gd name="T60" fmla="*/ 2 w 1662"/>
                <a:gd name="T61" fmla="*/ 2 h 1122"/>
                <a:gd name="T62" fmla="*/ 2 w 1662"/>
                <a:gd name="T63" fmla="*/ 2 h 1122"/>
                <a:gd name="T64" fmla="*/ 3 w 1662"/>
                <a:gd name="T65" fmla="*/ 3 h 1122"/>
                <a:gd name="T66" fmla="*/ 3 w 1662"/>
                <a:gd name="T67" fmla="*/ 4 h 1122"/>
                <a:gd name="T68" fmla="*/ 3 w 1662"/>
                <a:gd name="T69" fmla="*/ 4 h 1122"/>
                <a:gd name="T70" fmla="*/ 2 w 1662"/>
                <a:gd name="T71" fmla="*/ 4 h 1122"/>
                <a:gd name="T72" fmla="*/ 2 w 1662"/>
                <a:gd name="T73" fmla="*/ 4 h 1122"/>
                <a:gd name="T74" fmla="*/ 2 w 1662"/>
                <a:gd name="T75" fmla="*/ 4 h 1122"/>
                <a:gd name="T76" fmla="*/ 1 w 1662"/>
                <a:gd name="T77" fmla="*/ 5 h 1122"/>
                <a:gd name="T78" fmla="*/ 1 w 1662"/>
                <a:gd name="T79" fmla="*/ 3 h 1122"/>
                <a:gd name="T80" fmla="*/ 0 w 1662"/>
                <a:gd name="T81" fmla="*/ 1 h 1122"/>
                <a:gd name="T82" fmla="*/ 1 w 1662"/>
                <a:gd name="T83" fmla="*/ 1 h 1122"/>
                <a:gd name="T84" fmla="*/ 1 w 1662"/>
                <a:gd name="T85" fmla="*/ 1 h 11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62" h="1122">
                  <a:moveTo>
                    <a:pt x="15" y="47"/>
                  </a:moveTo>
                  <a:lnTo>
                    <a:pt x="770" y="15"/>
                  </a:lnTo>
                  <a:lnTo>
                    <a:pt x="1647" y="0"/>
                  </a:lnTo>
                  <a:lnTo>
                    <a:pt x="1662" y="398"/>
                  </a:lnTo>
                  <a:lnTo>
                    <a:pt x="1571" y="325"/>
                  </a:lnTo>
                  <a:lnTo>
                    <a:pt x="1427" y="325"/>
                  </a:lnTo>
                  <a:lnTo>
                    <a:pt x="1367" y="365"/>
                  </a:lnTo>
                  <a:lnTo>
                    <a:pt x="1367" y="424"/>
                  </a:lnTo>
                  <a:lnTo>
                    <a:pt x="1330" y="490"/>
                  </a:lnTo>
                  <a:lnTo>
                    <a:pt x="1352" y="557"/>
                  </a:lnTo>
                  <a:lnTo>
                    <a:pt x="1359" y="628"/>
                  </a:lnTo>
                  <a:lnTo>
                    <a:pt x="1352" y="697"/>
                  </a:lnTo>
                  <a:lnTo>
                    <a:pt x="1230" y="709"/>
                  </a:lnTo>
                  <a:lnTo>
                    <a:pt x="1124" y="608"/>
                  </a:lnTo>
                  <a:lnTo>
                    <a:pt x="1169" y="583"/>
                  </a:lnTo>
                  <a:lnTo>
                    <a:pt x="1113" y="475"/>
                  </a:lnTo>
                  <a:lnTo>
                    <a:pt x="1028" y="501"/>
                  </a:lnTo>
                  <a:lnTo>
                    <a:pt x="954" y="432"/>
                  </a:lnTo>
                  <a:lnTo>
                    <a:pt x="952" y="391"/>
                  </a:lnTo>
                  <a:lnTo>
                    <a:pt x="1002" y="443"/>
                  </a:lnTo>
                  <a:lnTo>
                    <a:pt x="1036" y="409"/>
                  </a:lnTo>
                  <a:lnTo>
                    <a:pt x="969" y="277"/>
                  </a:lnTo>
                  <a:lnTo>
                    <a:pt x="793" y="170"/>
                  </a:lnTo>
                  <a:lnTo>
                    <a:pt x="666" y="129"/>
                  </a:lnTo>
                  <a:lnTo>
                    <a:pt x="711" y="258"/>
                  </a:lnTo>
                  <a:lnTo>
                    <a:pt x="475" y="99"/>
                  </a:lnTo>
                  <a:lnTo>
                    <a:pt x="421" y="95"/>
                  </a:lnTo>
                  <a:lnTo>
                    <a:pt x="436" y="177"/>
                  </a:lnTo>
                  <a:lnTo>
                    <a:pt x="342" y="187"/>
                  </a:lnTo>
                  <a:lnTo>
                    <a:pt x="365" y="254"/>
                  </a:lnTo>
                  <a:lnTo>
                    <a:pt x="266" y="295"/>
                  </a:lnTo>
                  <a:lnTo>
                    <a:pt x="320" y="342"/>
                  </a:lnTo>
                  <a:lnTo>
                    <a:pt x="626" y="645"/>
                  </a:lnTo>
                  <a:lnTo>
                    <a:pt x="673" y="782"/>
                  </a:lnTo>
                  <a:lnTo>
                    <a:pt x="561" y="909"/>
                  </a:lnTo>
                  <a:lnTo>
                    <a:pt x="406" y="875"/>
                  </a:lnTo>
                  <a:lnTo>
                    <a:pt x="376" y="922"/>
                  </a:lnTo>
                  <a:lnTo>
                    <a:pt x="408" y="1012"/>
                  </a:lnTo>
                  <a:lnTo>
                    <a:pt x="15" y="1122"/>
                  </a:lnTo>
                  <a:lnTo>
                    <a:pt x="15" y="591"/>
                  </a:lnTo>
                  <a:lnTo>
                    <a:pt x="0" y="232"/>
                  </a:lnTo>
                  <a:lnTo>
                    <a:pt x="15" y="47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" name="Freeform 31"/>
            <p:cNvSpPr>
              <a:spLocks/>
            </p:cNvSpPr>
            <p:nvPr/>
          </p:nvSpPr>
          <p:spPr bwMode="auto">
            <a:xfrm>
              <a:off x="3050" y="1883"/>
              <a:ext cx="621" cy="419"/>
            </a:xfrm>
            <a:custGeom>
              <a:avLst/>
              <a:gdLst>
                <a:gd name="T0" fmla="*/ 1 w 1241"/>
                <a:gd name="T1" fmla="*/ 1 h 838"/>
                <a:gd name="T2" fmla="*/ 2 w 1241"/>
                <a:gd name="T3" fmla="*/ 0 h 838"/>
                <a:gd name="T4" fmla="*/ 3 w 1241"/>
                <a:gd name="T5" fmla="*/ 1 h 838"/>
                <a:gd name="T6" fmla="*/ 3 w 1241"/>
                <a:gd name="T7" fmla="*/ 1 h 838"/>
                <a:gd name="T8" fmla="*/ 2 w 1241"/>
                <a:gd name="T9" fmla="*/ 1 h 838"/>
                <a:gd name="T10" fmla="*/ 2 w 1241"/>
                <a:gd name="T11" fmla="*/ 1 h 838"/>
                <a:gd name="T12" fmla="*/ 3 w 1241"/>
                <a:gd name="T13" fmla="*/ 1 h 838"/>
                <a:gd name="T14" fmla="*/ 3 w 1241"/>
                <a:gd name="T15" fmla="*/ 1 h 838"/>
                <a:gd name="T16" fmla="*/ 3 w 1241"/>
                <a:gd name="T17" fmla="*/ 1 h 838"/>
                <a:gd name="T18" fmla="*/ 4 w 1241"/>
                <a:gd name="T19" fmla="*/ 1 h 838"/>
                <a:gd name="T20" fmla="*/ 4 w 1241"/>
                <a:gd name="T21" fmla="*/ 1 h 838"/>
                <a:gd name="T22" fmla="*/ 4 w 1241"/>
                <a:gd name="T23" fmla="*/ 1 h 838"/>
                <a:gd name="T24" fmla="*/ 4 w 1241"/>
                <a:gd name="T25" fmla="*/ 1 h 838"/>
                <a:gd name="T26" fmla="*/ 4 w 1241"/>
                <a:gd name="T27" fmla="*/ 1 h 838"/>
                <a:gd name="T28" fmla="*/ 4 w 1241"/>
                <a:gd name="T29" fmla="*/ 1 h 838"/>
                <a:gd name="T30" fmla="*/ 5 w 1241"/>
                <a:gd name="T31" fmla="*/ 1 h 838"/>
                <a:gd name="T32" fmla="*/ 5 w 1241"/>
                <a:gd name="T33" fmla="*/ 2 h 838"/>
                <a:gd name="T34" fmla="*/ 5 w 1241"/>
                <a:gd name="T35" fmla="*/ 3 h 838"/>
                <a:gd name="T36" fmla="*/ 5 w 1241"/>
                <a:gd name="T37" fmla="*/ 3 h 838"/>
                <a:gd name="T38" fmla="*/ 5 w 1241"/>
                <a:gd name="T39" fmla="*/ 4 h 838"/>
                <a:gd name="T40" fmla="*/ 4 w 1241"/>
                <a:gd name="T41" fmla="*/ 4 h 838"/>
                <a:gd name="T42" fmla="*/ 5 w 1241"/>
                <a:gd name="T43" fmla="*/ 3 h 838"/>
                <a:gd name="T44" fmla="*/ 4 w 1241"/>
                <a:gd name="T45" fmla="*/ 3 h 838"/>
                <a:gd name="T46" fmla="*/ 4 w 1241"/>
                <a:gd name="T47" fmla="*/ 3 h 838"/>
                <a:gd name="T48" fmla="*/ 4 w 1241"/>
                <a:gd name="T49" fmla="*/ 3 h 838"/>
                <a:gd name="T50" fmla="*/ 5 w 1241"/>
                <a:gd name="T51" fmla="*/ 3 h 838"/>
                <a:gd name="T52" fmla="*/ 5 w 1241"/>
                <a:gd name="T53" fmla="*/ 3 h 838"/>
                <a:gd name="T54" fmla="*/ 5 w 1241"/>
                <a:gd name="T55" fmla="*/ 3 h 838"/>
                <a:gd name="T56" fmla="*/ 5 w 1241"/>
                <a:gd name="T57" fmla="*/ 2 h 838"/>
                <a:gd name="T58" fmla="*/ 4 w 1241"/>
                <a:gd name="T59" fmla="*/ 3 h 838"/>
                <a:gd name="T60" fmla="*/ 4 w 1241"/>
                <a:gd name="T61" fmla="*/ 2 h 838"/>
                <a:gd name="T62" fmla="*/ 4 w 1241"/>
                <a:gd name="T63" fmla="*/ 2 h 838"/>
                <a:gd name="T64" fmla="*/ 4 w 1241"/>
                <a:gd name="T65" fmla="*/ 2 h 838"/>
                <a:gd name="T66" fmla="*/ 4 w 1241"/>
                <a:gd name="T67" fmla="*/ 2 h 838"/>
                <a:gd name="T68" fmla="*/ 4 w 1241"/>
                <a:gd name="T69" fmla="*/ 2 h 838"/>
                <a:gd name="T70" fmla="*/ 4 w 1241"/>
                <a:gd name="T71" fmla="*/ 2 h 838"/>
                <a:gd name="T72" fmla="*/ 4 w 1241"/>
                <a:gd name="T73" fmla="*/ 2 h 838"/>
                <a:gd name="T74" fmla="*/ 3 w 1241"/>
                <a:gd name="T75" fmla="*/ 2 h 838"/>
                <a:gd name="T76" fmla="*/ 3 w 1241"/>
                <a:gd name="T77" fmla="*/ 2 h 838"/>
                <a:gd name="T78" fmla="*/ 3 w 1241"/>
                <a:gd name="T79" fmla="*/ 2 h 838"/>
                <a:gd name="T80" fmla="*/ 4 w 1241"/>
                <a:gd name="T81" fmla="*/ 2 h 838"/>
                <a:gd name="T82" fmla="*/ 3 w 1241"/>
                <a:gd name="T83" fmla="*/ 3 h 838"/>
                <a:gd name="T84" fmla="*/ 2 w 1241"/>
                <a:gd name="T85" fmla="*/ 3 h 838"/>
                <a:gd name="T86" fmla="*/ 1 w 1241"/>
                <a:gd name="T87" fmla="*/ 4 h 838"/>
                <a:gd name="T88" fmla="*/ 0 w 1241"/>
                <a:gd name="T89" fmla="*/ 3 h 838"/>
                <a:gd name="T90" fmla="*/ 0 w 1241"/>
                <a:gd name="T91" fmla="*/ 3 h 838"/>
                <a:gd name="T92" fmla="*/ 0 w 1241"/>
                <a:gd name="T93" fmla="*/ 3 h 838"/>
                <a:gd name="T94" fmla="*/ 1 w 1241"/>
                <a:gd name="T95" fmla="*/ 3 h 838"/>
                <a:gd name="T96" fmla="*/ 1 w 1241"/>
                <a:gd name="T97" fmla="*/ 3 h 838"/>
                <a:gd name="T98" fmla="*/ 1 w 1241"/>
                <a:gd name="T99" fmla="*/ 3 h 838"/>
                <a:gd name="T100" fmla="*/ 1 w 1241"/>
                <a:gd name="T101" fmla="*/ 3 h 838"/>
                <a:gd name="T102" fmla="*/ 1 w 1241"/>
                <a:gd name="T103" fmla="*/ 2 h 838"/>
                <a:gd name="T104" fmla="*/ 1 w 1241"/>
                <a:gd name="T105" fmla="*/ 1 h 838"/>
                <a:gd name="T106" fmla="*/ 1 w 1241"/>
                <a:gd name="T107" fmla="*/ 1 h 8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41" h="838">
                  <a:moveTo>
                    <a:pt x="13" y="26"/>
                  </a:moveTo>
                  <a:lnTo>
                    <a:pt x="430" y="0"/>
                  </a:lnTo>
                  <a:lnTo>
                    <a:pt x="634" y="15"/>
                  </a:lnTo>
                  <a:lnTo>
                    <a:pt x="563" y="41"/>
                  </a:lnTo>
                  <a:lnTo>
                    <a:pt x="503" y="43"/>
                  </a:lnTo>
                  <a:lnTo>
                    <a:pt x="448" y="189"/>
                  </a:lnTo>
                  <a:lnTo>
                    <a:pt x="518" y="152"/>
                  </a:lnTo>
                  <a:lnTo>
                    <a:pt x="540" y="181"/>
                  </a:lnTo>
                  <a:lnTo>
                    <a:pt x="577" y="114"/>
                  </a:lnTo>
                  <a:lnTo>
                    <a:pt x="824" y="118"/>
                  </a:lnTo>
                  <a:lnTo>
                    <a:pt x="907" y="84"/>
                  </a:lnTo>
                  <a:lnTo>
                    <a:pt x="836" y="58"/>
                  </a:lnTo>
                  <a:lnTo>
                    <a:pt x="908" y="56"/>
                  </a:lnTo>
                  <a:lnTo>
                    <a:pt x="879" y="34"/>
                  </a:lnTo>
                  <a:lnTo>
                    <a:pt x="991" y="26"/>
                  </a:lnTo>
                  <a:lnTo>
                    <a:pt x="1189" y="43"/>
                  </a:lnTo>
                  <a:lnTo>
                    <a:pt x="1219" y="410"/>
                  </a:lnTo>
                  <a:lnTo>
                    <a:pt x="1241" y="713"/>
                  </a:lnTo>
                  <a:lnTo>
                    <a:pt x="1219" y="702"/>
                  </a:lnTo>
                  <a:lnTo>
                    <a:pt x="1193" y="831"/>
                  </a:lnTo>
                  <a:lnTo>
                    <a:pt x="938" y="838"/>
                  </a:lnTo>
                  <a:lnTo>
                    <a:pt x="1032" y="739"/>
                  </a:lnTo>
                  <a:lnTo>
                    <a:pt x="1024" y="716"/>
                  </a:lnTo>
                  <a:lnTo>
                    <a:pt x="901" y="743"/>
                  </a:lnTo>
                  <a:lnTo>
                    <a:pt x="942" y="698"/>
                  </a:lnTo>
                  <a:lnTo>
                    <a:pt x="1112" y="625"/>
                  </a:lnTo>
                  <a:lnTo>
                    <a:pt x="1105" y="595"/>
                  </a:lnTo>
                  <a:lnTo>
                    <a:pt x="1049" y="587"/>
                  </a:lnTo>
                  <a:lnTo>
                    <a:pt x="1067" y="507"/>
                  </a:lnTo>
                  <a:lnTo>
                    <a:pt x="1017" y="520"/>
                  </a:lnTo>
                  <a:lnTo>
                    <a:pt x="1017" y="432"/>
                  </a:lnTo>
                  <a:lnTo>
                    <a:pt x="942" y="462"/>
                  </a:lnTo>
                  <a:lnTo>
                    <a:pt x="821" y="462"/>
                  </a:lnTo>
                  <a:lnTo>
                    <a:pt x="901" y="417"/>
                  </a:lnTo>
                  <a:lnTo>
                    <a:pt x="847" y="402"/>
                  </a:lnTo>
                  <a:lnTo>
                    <a:pt x="886" y="361"/>
                  </a:lnTo>
                  <a:lnTo>
                    <a:pt x="886" y="346"/>
                  </a:lnTo>
                  <a:lnTo>
                    <a:pt x="748" y="387"/>
                  </a:lnTo>
                  <a:lnTo>
                    <a:pt x="695" y="436"/>
                  </a:lnTo>
                  <a:lnTo>
                    <a:pt x="768" y="455"/>
                  </a:lnTo>
                  <a:lnTo>
                    <a:pt x="774" y="499"/>
                  </a:lnTo>
                  <a:lnTo>
                    <a:pt x="525" y="565"/>
                  </a:lnTo>
                  <a:lnTo>
                    <a:pt x="323" y="675"/>
                  </a:lnTo>
                  <a:lnTo>
                    <a:pt x="160" y="774"/>
                  </a:lnTo>
                  <a:lnTo>
                    <a:pt x="0" y="750"/>
                  </a:lnTo>
                  <a:lnTo>
                    <a:pt x="0" y="720"/>
                  </a:lnTo>
                  <a:lnTo>
                    <a:pt x="0" y="675"/>
                  </a:lnTo>
                  <a:lnTo>
                    <a:pt x="28" y="647"/>
                  </a:lnTo>
                  <a:lnTo>
                    <a:pt x="28" y="610"/>
                  </a:lnTo>
                  <a:lnTo>
                    <a:pt x="80" y="599"/>
                  </a:lnTo>
                  <a:lnTo>
                    <a:pt x="73" y="516"/>
                  </a:lnTo>
                  <a:lnTo>
                    <a:pt x="28" y="369"/>
                  </a:lnTo>
                  <a:lnTo>
                    <a:pt x="13" y="26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" name="Freeform 32"/>
            <p:cNvSpPr>
              <a:spLocks/>
            </p:cNvSpPr>
            <p:nvPr/>
          </p:nvSpPr>
          <p:spPr bwMode="auto">
            <a:xfrm>
              <a:off x="3275" y="2267"/>
              <a:ext cx="417" cy="591"/>
            </a:xfrm>
            <a:custGeom>
              <a:avLst/>
              <a:gdLst>
                <a:gd name="T0" fmla="*/ 2 w 834"/>
                <a:gd name="T1" fmla="*/ 1 h 1180"/>
                <a:gd name="T2" fmla="*/ 1 w 834"/>
                <a:gd name="T3" fmla="*/ 2 h 1180"/>
                <a:gd name="T4" fmla="*/ 0 w 834"/>
                <a:gd name="T5" fmla="*/ 2 h 1180"/>
                <a:gd name="T6" fmla="*/ 1 w 834"/>
                <a:gd name="T7" fmla="*/ 3 h 1180"/>
                <a:gd name="T8" fmla="*/ 1 w 834"/>
                <a:gd name="T9" fmla="*/ 3 h 1180"/>
                <a:gd name="T10" fmla="*/ 1 w 834"/>
                <a:gd name="T11" fmla="*/ 3 h 1180"/>
                <a:gd name="T12" fmla="*/ 1 w 834"/>
                <a:gd name="T13" fmla="*/ 4 h 1180"/>
                <a:gd name="T14" fmla="*/ 2 w 834"/>
                <a:gd name="T15" fmla="*/ 4 h 1180"/>
                <a:gd name="T16" fmla="*/ 1 w 834"/>
                <a:gd name="T17" fmla="*/ 4 h 1180"/>
                <a:gd name="T18" fmla="*/ 1 w 834"/>
                <a:gd name="T19" fmla="*/ 4 h 1180"/>
                <a:gd name="T20" fmla="*/ 2 w 834"/>
                <a:gd name="T21" fmla="*/ 4 h 1180"/>
                <a:gd name="T22" fmla="*/ 3 w 834"/>
                <a:gd name="T23" fmla="*/ 4 h 1180"/>
                <a:gd name="T24" fmla="*/ 3 w 834"/>
                <a:gd name="T25" fmla="*/ 4 h 1180"/>
                <a:gd name="T26" fmla="*/ 3 w 834"/>
                <a:gd name="T27" fmla="*/ 4 h 1180"/>
                <a:gd name="T28" fmla="*/ 3 w 834"/>
                <a:gd name="T29" fmla="*/ 4 h 1180"/>
                <a:gd name="T30" fmla="*/ 3 w 834"/>
                <a:gd name="T31" fmla="*/ 5 h 1180"/>
                <a:gd name="T32" fmla="*/ 3 w 834"/>
                <a:gd name="T33" fmla="*/ 5 h 1180"/>
                <a:gd name="T34" fmla="*/ 3 w 834"/>
                <a:gd name="T35" fmla="*/ 5 h 1180"/>
                <a:gd name="T36" fmla="*/ 4 w 834"/>
                <a:gd name="T37" fmla="*/ 5 h 1180"/>
                <a:gd name="T38" fmla="*/ 4 w 834"/>
                <a:gd name="T39" fmla="*/ 5 h 1180"/>
                <a:gd name="T40" fmla="*/ 4 w 834"/>
                <a:gd name="T41" fmla="*/ 3 h 1180"/>
                <a:gd name="T42" fmla="*/ 4 w 834"/>
                <a:gd name="T43" fmla="*/ 1 h 1180"/>
                <a:gd name="T44" fmla="*/ 3 w 834"/>
                <a:gd name="T45" fmla="*/ 2 h 1180"/>
                <a:gd name="T46" fmla="*/ 3 w 834"/>
                <a:gd name="T47" fmla="*/ 2 h 1180"/>
                <a:gd name="T48" fmla="*/ 3 w 834"/>
                <a:gd name="T49" fmla="*/ 1 h 1180"/>
                <a:gd name="T50" fmla="*/ 3 w 834"/>
                <a:gd name="T51" fmla="*/ 1 h 1180"/>
                <a:gd name="T52" fmla="*/ 2 w 834"/>
                <a:gd name="T53" fmla="*/ 2 h 1180"/>
                <a:gd name="T54" fmla="*/ 2 w 834"/>
                <a:gd name="T55" fmla="*/ 2 h 1180"/>
                <a:gd name="T56" fmla="*/ 2 w 834"/>
                <a:gd name="T57" fmla="*/ 2 h 1180"/>
                <a:gd name="T58" fmla="*/ 2 w 834"/>
                <a:gd name="T59" fmla="*/ 2 h 1180"/>
                <a:gd name="T60" fmla="*/ 2 w 834"/>
                <a:gd name="T61" fmla="*/ 3 h 1180"/>
                <a:gd name="T62" fmla="*/ 2 w 834"/>
                <a:gd name="T63" fmla="*/ 3 h 1180"/>
                <a:gd name="T64" fmla="*/ 2 w 834"/>
                <a:gd name="T65" fmla="*/ 2 h 1180"/>
                <a:gd name="T66" fmla="*/ 2 w 834"/>
                <a:gd name="T67" fmla="*/ 2 h 1180"/>
                <a:gd name="T68" fmla="*/ 2 w 834"/>
                <a:gd name="T69" fmla="*/ 2 h 1180"/>
                <a:gd name="T70" fmla="*/ 2 w 834"/>
                <a:gd name="T71" fmla="*/ 1 h 1180"/>
                <a:gd name="T72" fmla="*/ 2 w 834"/>
                <a:gd name="T73" fmla="*/ 1 h 1180"/>
                <a:gd name="T74" fmla="*/ 2 w 834"/>
                <a:gd name="T75" fmla="*/ 1 h 1180"/>
                <a:gd name="T76" fmla="*/ 2 w 834"/>
                <a:gd name="T77" fmla="*/ 1 h 1180"/>
                <a:gd name="T78" fmla="*/ 2 w 834"/>
                <a:gd name="T79" fmla="*/ 1 h 1180"/>
                <a:gd name="T80" fmla="*/ 2 w 834"/>
                <a:gd name="T81" fmla="*/ 1 h 1180"/>
                <a:gd name="T82" fmla="*/ 2 w 834"/>
                <a:gd name="T83" fmla="*/ 1 h 1180"/>
                <a:gd name="T84" fmla="*/ 2 w 834"/>
                <a:gd name="T85" fmla="*/ 1 h 1180"/>
                <a:gd name="T86" fmla="*/ 2 w 834"/>
                <a:gd name="T87" fmla="*/ 0 h 1180"/>
                <a:gd name="T88" fmla="*/ 2 w 834"/>
                <a:gd name="T89" fmla="*/ 1 h 1180"/>
                <a:gd name="T90" fmla="*/ 2 w 834"/>
                <a:gd name="T91" fmla="*/ 1 h 1180"/>
                <a:gd name="T92" fmla="*/ 2 w 834"/>
                <a:gd name="T93" fmla="*/ 1 h 118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34" h="1180">
                  <a:moveTo>
                    <a:pt x="273" y="73"/>
                  </a:moveTo>
                  <a:lnTo>
                    <a:pt x="118" y="273"/>
                  </a:lnTo>
                  <a:lnTo>
                    <a:pt x="0" y="426"/>
                  </a:lnTo>
                  <a:lnTo>
                    <a:pt x="45" y="608"/>
                  </a:lnTo>
                  <a:lnTo>
                    <a:pt x="8" y="595"/>
                  </a:lnTo>
                  <a:lnTo>
                    <a:pt x="53" y="720"/>
                  </a:lnTo>
                  <a:lnTo>
                    <a:pt x="88" y="830"/>
                  </a:lnTo>
                  <a:lnTo>
                    <a:pt x="273" y="900"/>
                  </a:lnTo>
                  <a:lnTo>
                    <a:pt x="193" y="823"/>
                  </a:lnTo>
                  <a:lnTo>
                    <a:pt x="217" y="797"/>
                  </a:lnTo>
                  <a:lnTo>
                    <a:pt x="373" y="789"/>
                  </a:lnTo>
                  <a:lnTo>
                    <a:pt x="571" y="922"/>
                  </a:lnTo>
                  <a:lnTo>
                    <a:pt x="571" y="956"/>
                  </a:lnTo>
                  <a:lnTo>
                    <a:pt x="517" y="952"/>
                  </a:lnTo>
                  <a:lnTo>
                    <a:pt x="543" y="978"/>
                  </a:lnTo>
                  <a:lnTo>
                    <a:pt x="638" y="1031"/>
                  </a:lnTo>
                  <a:lnTo>
                    <a:pt x="733" y="1122"/>
                  </a:lnTo>
                  <a:lnTo>
                    <a:pt x="752" y="1180"/>
                  </a:lnTo>
                  <a:lnTo>
                    <a:pt x="778" y="1107"/>
                  </a:lnTo>
                  <a:lnTo>
                    <a:pt x="834" y="1118"/>
                  </a:lnTo>
                  <a:lnTo>
                    <a:pt x="819" y="748"/>
                  </a:lnTo>
                  <a:lnTo>
                    <a:pt x="805" y="166"/>
                  </a:lnTo>
                  <a:lnTo>
                    <a:pt x="763" y="286"/>
                  </a:lnTo>
                  <a:lnTo>
                    <a:pt x="726" y="273"/>
                  </a:lnTo>
                  <a:lnTo>
                    <a:pt x="724" y="47"/>
                  </a:lnTo>
                  <a:lnTo>
                    <a:pt x="539" y="50"/>
                  </a:lnTo>
                  <a:lnTo>
                    <a:pt x="384" y="387"/>
                  </a:lnTo>
                  <a:lnTo>
                    <a:pt x="425" y="426"/>
                  </a:lnTo>
                  <a:lnTo>
                    <a:pt x="395" y="471"/>
                  </a:lnTo>
                  <a:lnTo>
                    <a:pt x="436" y="490"/>
                  </a:lnTo>
                  <a:lnTo>
                    <a:pt x="431" y="535"/>
                  </a:lnTo>
                  <a:lnTo>
                    <a:pt x="365" y="557"/>
                  </a:lnTo>
                  <a:lnTo>
                    <a:pt x="350" y="505"/>
                  </a:lnTo>
                  <a:lnTo>
                    <a:pt x="326" y="464"/>
                  </a:lnTo>
                  <a:lnTo>
                    <a:pt x="333" y="357"/>
                  </a:lnTo>
                  <a:lnTo>
                    <a:pt x="358" y="161"/>
                  </a:lnTo>
                  <a:lnTo>
                    <a:pt x="270" y="187"/>
                  </a:lnTo>
                  <a:lnTo>
                    <a:pt x="270" y="151"/>
                  </a:lnTo>
                  <a:lnTo>
                    <a:pt x="290" y="114"/>
                  </a:lnTo>
                  <a:lnTo>
                    <a:pt x="305" y="88"/>
                  </a:lnTo>
                  <a:lnTo>
                    <a:pt x="316" y="67"/>
                  </a:lnTo>
                  <a:lnTo>
                    <a:pt x="326" y="54"/>
                  </a:lnTo>
                  <a:lnTo>
                    <a:pt x="346" y="32"/>
                  </a:lnTo>
                  <a:lnTo>
                    <a:pt x="354" y="0"/>
                  </a:lnTo>
                  <a:lnTo>
                    <a:pt x="331" y="15"/>
                  </a:lnTo>
                  <a:lnTo>
                    <a:pt x="273" y="73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" name="Freeform 33"/>
            <p:cNvSpPr>
              <a:spLocks/>
            </p:cNvSpPr>
            <p:nvPr/>
          </p:nvSpPr>
          <p:spPr bwMode="auto">
            <a:xfrm>
              <a:off x="3430" y="2281"/>
              <a:ext cx="120" cy="206"/>
            </a:xfrm>
            <a:custGeom>
              <a:avLst/>
              <a:gdLst>
                <a:gd name="T0" fmla="*/ 1 w 239"/>
                <a:gd name="T1" fmla="*/ 1 h 411"/>
                <a:gd name="T2" fmla="*/ 1 w 239"/>
                <a:gd name="T3" fmla="*/ 0 h 411"/>
                <a:gd name="T4" fmla="*/ 1 w 239"/>
                <a:gd name="T5" fmla="*/ 1 h 411"/>
                <a:gd name="T6" fmla="*/ 1 w 239"/>
                <a:gd name="T7" fmla="*/ 2 h 411"/>
                <a:gd name="T8" fmla="*/ 0 w 239"/>
                <a:gd name="T9" fmla="*/ 2 h 411"/>
                <a:gd name="T10" fmla="*/ 1 w 239"/>
                <a:gd name="T11" fmla="*/ 1 h 411"/>
                <a:gd name="T12" fmla="*/ 1 w 239"/>
                <a:gd name="T13" fmla="*/ 1 h 4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411">
                  <a:moveTo>
                    <a:pt x="24" y="155"/>
                  </a:moveTo>
                  <a:lnTo>
                    <a:pt x="228" y="0"/>
                  </a:lnTo>
                  <a:lnTo>
                    <a:pt x="239" y="125"/>
                  </a:lnTo>
                  <a:lnTo>
                    <a:pt x="91" y="355"/>
                  </a:lnTo>
                  <a:lnTo>
                    <a:pt x="0" y="411"/>
                  </a:lnTo>
                  <a:lnTo>
                    <a:pt x="24" y="155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" name="Freeform 34"/>
            <p:cNvSpPr>
              <a:spLocks/>
            </p:cNvSpPr>
            <p:nvPr/>
          </p:nvSpPr>
          <p:spPr bwMode="auto">
            <a:xfrm>
              <a:off x="2257" y="2270"/>
              <a:ext cx="451" cy="580"/>
            </a:xfrm>
            <a:custGeom>
              <a:avLst/>
              <a:gdLst>
                <a:gd name="T0" fmla="*/ 3 w 901"/>
                <a:gd name="T1" fmla="*/ 1 h 1160"/>
                <a:gd name="T2" fmla="*/ 3 w 901"/>
                <a:gd name="T3" fmla="*/ 1 h 1160"/>
                <a:gd name="T4" fmla="*/ 2 w 901"/>
                <a:gd name="T5" fmla="*/ 1 h 1160"/>
                <a:gd name="T6" fmla="*/ 2 w 901"/>
                <a:gd name="T7" fmla="*/ 2 h 1160"/>
                <a:gd name="T8" fmla="*/ 2 w 901"/>
                <a:gd name="T9" fmla="*/ 2 h 1160"/>
                <a:gd name="T10" fmla="*/ 2 w 901"/>
                <a:gd name="T11" fmla="*/ 1 h 1160"/>
                <a:gd name="T12" fmla="*/ 0 w 901"/>
                <a:gd name="T13" fmla="*/ 2 h 1160"/>
                <a:gd name="T14" fmla="*/ 1 w 901"/>
                <a:gd name="T15" fmla="*/ 4 h 1160"/>
                <a:gd name="T16" fmla="*/ 1 w 901"/>
                <a:gd name="T17" fmla="*/ 5 h 1160"/>
                <a:gd name="T18" fmla="*/ 2 w 901"/>
                <a:gd name="T19" fmla="*/ 5 h 1160"/>
                <a:gd name="T20" fmla="*/ 2 w 901"/>
                <a:gd name="T21" fmla="*/ 5 h 1160"/>
                <a:gd name="T22" fmla="*/ 2 w 901"/>
                <a:gd name="T23" fmla="*/ 4 h 1160"/>
                <a:gd name="T24" fmla="*/ 2 w 901"/>
                <a:gd name="T25" fmla="*/ 4 h 1160"/>
                <a:gd name="T26" fmla="*/ 2 w 901"/>
                <a:gd name="T27" fmla="*/ 4 h 1160"/>
                <a:gd name="T28" fmla="*/ 2 w 901"/>
                <a:gd name="T29" fmla="*/ 4 h 1160"/>
                <a:gd name="T30" fmla="*/ 2 w 901"/>
                <a:gd name="T31" fmla="*/ 4 h 1160"/>
                <a:gd name="T32" fmla="*/ 2 w 901"/>
                <a:gd name="T33" fmla="*/ 4 h 1160"/>
                <a:gd name="T34" fmla="*/ 2 w 901"/>
                <a:gd name="T35" fmla="*/ 4 h 1160"/>
                <a:gd name="T36" fmla="*/ 3 w 901"/>
                <a:gd name="T37" fmla="*/ 5 h 1160"/>
                <a:gd name="T38" fmla="*/ 3 w 901"/>
                <a:gd name="T39" fmla="*/ 4 h 1160"/>
                <a:gd name="T40" fmla="*/ 3 w 901"/>
                <a:gd name="T41" fmla="*/ 4 h 1160"/>
                <a:gd name="T42" fmla="*/ 3 w 901"/>
                <a:gd name="T43" fmla="*/ 3 h 1160"/>
                <a:gd name="T44" fmla="*/ 3 w 901"/>
                <a:gd name="T45" fmla="*/ 4 h 1160"/>
                <a:gd name="T46" fmla="*/ 3 w 901"/>
                <a:gd name="T47" fmla="*/ 3 h 1160"/>
                <a:gd name="T48" fmla="*/ 3 w 901"/>
                <a:gd name="T49" fmla="*/ 2 h 1160"/>
                <a:gd name="T50" fmla="*/ 3 w 901"/>
                <a:gd name="T51" fmla="*/ 2 h 1160"/>
                <a:gd name="T52" fmla="*/ 3 w 901"/>
                <a:gd name="T53" fmla="*/ 2 h 1160"/>
                <a:gd name="T54" fmla="*/ 3 w 901"/>
                <a:gd name="T55" fmla="*/ 2 h 1160"/>
                <a:gd name="T56" fmla="*/ 4 w 901"/>
                <a:gd name="T57" fmla="*/ 2 h 1160"/>
                <a:gd name="T58" fmla="*/ 4 w 901"/>
                <a:gd name="T59" fmla="*/ 1 h 1160"/>
                <a:gd name="T60" fmla="*/ 3 w 901"/>
                <a:gd name="T61" fmla="*/ 0 h 1160"/>
                <a:gd name="T62" fmla="*/ 3 w 901"/>
                <a:gd name="T63" fmla="*/ 1 h 1160"/>
                <a:gd name="T64" fmla="*/ 3 w 901"/>
                <a:gd name="T65" fmla="*/ 1 h 11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01" h="1160">
                  <a:moveTo>
                    <a:pt x="531" y="139"/>
                  </a:moveTo>
                  <a:lnTo>
                    <a:pt x="552" y="204"/>
                  </a:lnTo>
                  <a:lnTo>
                    <a:pt x="494" y="219"/>
                  </a:lnTo>
                  <a:lnTo>
                    <a:pt x="497" y="260"/>
                  </a:lnTo>
                  <a:lnTo>
                    <a:pt x="406" y="274"/>
                  </a:lnTo>
                  <a:lnTo>
                    <a:pt x="372" y="242"/>
                  </a:lnTo>
                  <a:lnTo>
                    <a:pt x="0" y="352"/>
                  </a:lnTo>
                  <a:lnTo>
                    <a:pt x="2" y="1018"/>
                  </a:lnTo>
                  <a:lnTo>
                    <a:pt x="2" y="1160"/>
                  </a:lnTo>
                  <a:lnTo>
                    <a:pt x="380" y="1113"/>
                  </a:lnTo>
                  <a:lnTo>
                    <a:pt x="383" y="1054"/>
                  </a:lnTo>
                  <a:lnTo>
                    <a:pt x="267" y="1020"/>
                  </a:lnTo>
                  <a:lnTo>
                    <a:pt x="273" y="947"/>
                  </a:lnTo>
                  <a:lnTo>
                    <a:pt x="309" y="958"/>
                  </a:lnTo>
                  <a:lnTo>
                    <a:pt x="273" y="910"/>
                  </a:lnTo>
                  <a:lnTo>
                    <a:pt x="312" y="872"/>
                  </a:lnTo>
                  <a:lnTo>
                    <a:pt x="421" y="910"/>
                  </a:lnTo>
                  <a:lnTo>
                    <a:pt x="449" y="977"/>
                  </a:lnTo>
                  <a:lnTo>
                    <a:pt x="707" y="1136"/>
                  </a:lnTo>
                  <a:lnTo>
                    <a:pt x="688" y="962"/>
                  </a:lnTo>
                  <a:lnTo>
                    <a:pt x="759" y="925"/>
                  </a:lnTo>
                  <a:lnTo>
                    <a:pt x="718" y="739"/>
                  </a:lnTo>
                  <a:lnTo>
                    <a:pt x="703" y="773"/>
                  </a:lnTo>
                  <a:lnTo>
                    <a:pt x="604" y="689"/>
                  </a:lnTo>
                  <a:lnTo>
                    <a:pt x="559" y="442"/>
                  </a:lnTo>
                  <a:lnTo>
                    <a:pt x="596" y="427"/>
                  </a:lnTo>
                  <a:lnTo>
                    <a:pt x="649" y="496"/>
                  </a:lnTo>
                  <a:lnTo>
                    <a:pt x="649" y="434"/>
                  </a:lnTo>
                  <a:lnTo>
                    <a:pt x="901" y="375"/>
                  </a:lnTo>
                  <a:lnTo>
                    <a:pt x="825" y="189"/>
                  </a:lnTo>
                  <a:lnTo>
                    <a:pt x="651" y="0"/>
                  </a:lnTo>
                  <a:lnTo>
                    <a:pt x="531" y="139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" name="Freeform 35"/>
            <p:cNvSpPr>
              <a:spLocks/>
            </p:cNvSpPr>
            <p:nvPr/>
          </p:nvSpPr>
          <p:spPr bwMode="auto">
            <a:xfrm>
              <a:off x="2255" y="2743"/>
              <a:ext cx="350" cy="643"/>
            </a:xfrm>
            <a:custGeom>
              <a:avLst/>
              <a:gdLst>
                <a:gd name="T0" fmla="*/ 0 w 702"/>
                <a:gd name="T1" fmla="*/ 1 h 1285"/>
                <a:gd name="T2" fmla="*/ 0 w 702"/>
                <a:gd name="T3" fmla="*/ 2 h 1285"/>
                <a:gd name="T4" fmla="*/ 0 w 702"/>
                <a:gd name="T5" fmla="*/ 2 h 1285"/>
                <a:gd name="T6" fmla="*/ 0 w 702"/>
                <a:gd name="T7" fmla="*/ 2 h 1285"/>
                <a:gd name="T8" fmla="*/ 0 w 702"/>
                <a:gd name="T9" fmla="*/ 2 h 1285"/>
                <a:gd name="T10" fmla="*/ 0 w 702"/>
                <a:gd name="T11" fmla="*/ 3 h 1285"/>
                <a:gd name="T12" fmla="*/ 0 w 702"/>
                <a:gd name="T13" fmla="*/ 3 h 1285"/>
                <a:gd name="T14" fmla="*/ 0 w 702"/>
                <a:gd name="T15" fmla="*/ 4 h 1285"/>
                <a:gd name="T16" fmla="*/ 0 w 702"/>
                <a:gd name="T17" fmla="*/ 5 h 1285"/>
                <a:gd name="T18" fmla="*/ 0 w 702"/>
                <a:gd name="T19" fmla="*/ 5 h 1285"/>
                <a:gd name="T20" fmla="*/ 0 w 702"/>
                <a:gd name="T21" fmla="*/ 5 h 1285"/>
                <a:gd name="T22" fmla="*/ 0 w 702"/>
                <a:gd name="T23" fmla="*/ 5 h 1285"/>
                <a:gd name="T24" fmla="*/ 0 w 702"/>
                <a:gd name="T25" fmla="*/ 6 h 1285"/>
                <a:gd name="T26" fmla="*/ 0 w 702"/>
                <a:gd name="T27" fmla="*/ 5 h 1285"/>
                <a:gd name="T28" fmla="*/ 0 w 702"/>
                <a:gd name="T29" fmla="*/ 5 h 1285"/>
                <a:gd name="T30" fmla="*/ 0 w 702"/>
                <a:gd name="T31" fmla="*/ 4 h 1285"/>
                <a:gd name="T32" fmla="*/ 1 w 702"/>
                <a:gd name="T33" fmla="*/ 3 h 1285"/>
                <a:gd name="T34" fmla="*/ 0 w 702"/>
                <a:gd name="T35" fmla="*/ 3 h 1285"/>
                <a:gd name="T36" fmla="*/ 0 w 702"/>
                <a:gd name="T37" fmla="*/ 2 h 1285"/>
                <a:gd name="T38" fmla="*/ 1 w 702"/>
                <a:gd name="T39" fmla="*/ 2 h 1285"/>
                <a:gd name="T40" fmla="*/ 1 w 702"/>
                <a:gd name="T41" fmla="*/ 1 h 1285"/>
                <a:gd name="T42" fmla="*/ 1 w 702"/>
                <a:gd name="T43" fmla="*/ 2 h 1285"/>
                <a:gd name="T44" fmla="*/ 2 w 702"/>
                <a:gd name="T45" fmla="*/ 1 h 1285"/>
                <a:gd name="T46" fmla="*/ 2 w 702"/>
                <a:gd name="T47" fmla="*/ 1 h 1285"/>
                <a:gd name="T48" fmla="*/ 1 w 702"/>
                <a:gd name="T49" fmla="*/ 0 h 1285"/>
                <a:gd name="T50" fmla="*/ 1 w 702"/>
                <a:gd name="T51" fmla="*/ 1 h 1285"/>
                <a:gd name="T52" fmla="*/ 1 w 702"/>
                <a:gd name="T53" fmla="*/ 1 h 1285"/>
                <a:gd name="T54" fmla="*/ 0 w 702"/>
                <a:gd name="T55" fmla="*/ 1 h 1285"/>
                <a:gd name="T56" fmla="*/ 0 w 702"/>
                <a:gd name="T57" fmla="*/ 1 h 12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02" h="1285">
                  <a:moveTo>
                    <a:pt x="6" y="191"/>
                  </a:moveTo>
                  <a:lnTo>
                    <a:pt x="0" y="299"/>
                  </a:lnTo>
                  <a:lnTo>
                    <a:pt x="23" y="266"/>
                  </a:lnTo>
                  <a:lnTo>
                    <a:pt x="79" y="281"/>
                  </a:lnTo>
                  <a:lnTo>
                    <a:pt x="86" y="466"/>
                  </a:lnTo>
                  <a:lnTo>
                    <a:pt x="38" y="627"/>
                  </a:lnTo>
                  <a:lnTo>
                    <a:pt x="21" y="610"/>
                  </a:lnTo>
                  <a:lnTo>
                    <a:pt x="34" y="892"/>
                  </a:lnTo>
                  <a:lnTo>
                    <a:pt x="45" y="1074"/>
                  </a:lnTo>
                  <a:lnTo>
                    <a:pt x="79" y="1053"/>
                  </a:lnTo>
                  <a:lnTo>
                    <a:pt x="105" y="1163"/>
                  </a:lnTo>
                  <a:lnTo>
                    <a:pt x="131" y="1130"/>
                  </a:lnTo>
                  <a:lnTo>
                    <a:pt x="178" y="1285"/>
                  </a:lnTo>
                  <a:lnTo>
                    <a:pt x="253" y="1278"/>
                  </a:lnTo>
                  <a:lnTo>
                    <a:pt x="227" y="1085"/>
                  </a:lnTo>
                  <a:lnTo>
                    <a:pt x="204" y="872"/>
                  </a:lnTo>
                  <a:lnTo>
                    <a:pt x="286" y="599"/>
                  </a:lnTo>
                  <a:lnTo>
                    <a:pt x="249" y="617"/>
                  </a:lnTo>
                  <a:lnTo>
                    <a:pt x="242" y="440"/>
                  </a:lnTo>
                  <a:lnTo>
                    <a:pt x="399" y="258"/>
                  </a:lnTo>
                  <a:lnTo>
                    <a:pt x="507" y="251"/>
                  </a:lnTo>
                  <a:lnTo>
                    <a:pt x="473" y="322"/>
                  </a:lnTo>
                  <a:lnTo>
                    <a:pt x="599" y="247"/>
                  </a:lnTo>
                  <a:lnTo>
                    <a:pt x="702" y="166"/>
                  </a:lnTo>
                  <a:lnTo>
                    <a:pt x="459" y="0"/>
                  </a:lnTo>
                  <a:lnTo>
                    <a:pt x="451" y="64"/>
                  </a:lnTo>
                  <a:lnTo>
                    <a:pt x="386" y="110"/>
                  </a:lnTo>
                  <a:lnTo>
                    <a:pt x="6" y="191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" name="Freeform 36"/>
            <p:cNvSpPr>
              <a:spLocks/>
            </p:cNvSpPr>
            <p:nvPr/>
          </p:nvSpPr>
          <p:spPr bwMode="auto">
            <a:xfrm>
              <a:off x="3465" y="2845"/>
              <a:ext cx="231" cy="430"/>
            </a:xfrm>
            <a:custGeom>
              <a:avLst/>
              <a:gdLst>
                <a:gd name="T0" fmla="*/ 0 w 464"/>
                <a:gd name="T1" fmla="*/ 0 h 858"/>
                <a:gd name="T2" fmla="*/ 0 w 464"/>
                <a:gd name="T3" fmla="*/ 1 h 858"/>
                <a:gd name="T4" fmla="*/ 0 w 464"/>
                <a:gd name="T5" fmla="*/ 2 h 858"/>
                <a:gd name="T6" fmla="*/ 0 w 464"/>
                <a:gd name="T7" fmla="*/ 1 h 858"/>
                <a:gd name="T8" fmla="*/ 0 w 464"/>
                <a:gd name="T9" fmla="*/ 1 h 858"/>
                <a:gd name="T10" fmla="*/ 0 w 464"/>
                <a:gd name="T11" fmla="*/ 2 h 858"/>
                <a:gd name="T12" fmla="*/ 0 w 464"/>
                <a:gd name="T13" fmla="*/ 2 h 858"/>
                <a:gd name="T14" fmla="*/ 0 w 464"/>
                <a:gd name="T15" fmla="*/ 3 h 858"/>
                <a:gd name="T16" fmla="*/ 0 w 464"/>
                <a:gd name="T17" fmla="*/ 3 h 858"/>
                <a:gd name="T18" fmla="*/ 0 w 464"/>
                <a:gd name="T19" fmla="*/ 4 h 858"/>
                <a:gd name="T20" fmla="*/ 1 w 464"/>
                <a:gd name="T21" fmla="*/ 4 h 858"/>
                <a:gd name="T22" fmla="*/ 1 w 464"/>
                <a:gd name="T23" fmla="*/ 3 h 858"/>
                <a:gd name="T24" fmla="*/ 1 w 464"/>
                <a:gd name="T25" fmla="*/ 3 h 858"/>
                <a:gd name="T26" fmla="*/ 1 w 464"/>
                <a:gd name="T27" fmla="*/ 3 h 858"/>
                <a:gd name="T28" fmla="*/ 1 w 464"/>
                <a:gd name="T29" fmla="*/ 1 h 858"/>
                <a:gd name="T30" fmla="*/ 1 w 464"/>
                <a:gd name="T31" fmla="*/ 1 h 858"/>
                <a:gd name="T32" fmla="*/ 1 w 464"/>
                <a:gd name="T33" fmla="*/ 1 h 858"/>
                <a:gd name="T34" fmla="*/ 1 w 464"/>
                <a:gd name="T35" fmla="*/ 1 h 858"/>
                <a:gd name="T36" fmla="*/ 1 w 464"/>
                <a:gd name="T37" fmla="*/ 1 h 858"/>
                <a:gd name="T38" fmla="*/ 0 w 464"/>
                <a:gd name="T39" fmla="*/ 1 h 858"/>
                <a:gd name="T40" fmla="*/ 0 w 464"/>
                <a:gd name="T41" fmla="*/ 0 h 858"/>
                <a:gd name="T42" fmla="*/ 0 w 464"/>
                <a:gd name="T43" fmla="*/ 0 h 8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4" h="858">
                  <a:moveTo>
                    <a:pt x="0" y="0"/>
                  </a:moveTo>
                  <a:lnTo>
                    <a:pt x="71" y="150"/>
                  </a:lnTo>
                  <a:lnTo>
                    <a:pt x="92" y="258"/>
                  </a:lnTo>
                  <a:lnTo>
                    <a:pt x="114" y="125"/>
                  </a:lnTo>
                  <a:lnTo>
                    <a:pt x="191" y="206"/>
                  </a:lnTo>
                  <a:lnTo>
                    <a:pt x="206" y="320"/>
                  </a:lnTo>
                  <a:lnTo>
                    <a:pt x="247" y="395"/>
                  </a:lnTo>
                  <a:lnTo>
                    <a:pt x="206" y="681"/>
                  </a:lnTo>
                  <a:lnTo>
                    <a:pt x="129" y="576"/>
                  </a:lnTo>
                  <a:lnTo>
                    <a:pt x="80" y="858"/>
                  </a:lnTo>
                  <a:lnTo>
                    <a:pt x="281" y="857"/>
                  </a:lnTo>
                  <a:lnTo>
                    <a:pt x="346" y="535"/>
                  </a:lnTo>
                  <a:lnTo>
                    <a:pt x="402" y="600"/>
                  </a:lnTo>
                  <a:lnTo>
                    <a:pt x="439" y="597"/>
                  </a:lnTo>
                  <a:lnTo>
                    <a:pt x="464" y="88"/>
                  </a:lnTo>
                  <a:lnTo>
                    <a:pt x="417" y="120"/>
                  </a:lnTo>
                  <a:lnTo>
                    <a:pt x="391" y="80"/>
                  </a:lnTo>
                  <a:lnTo>
                    <a:pt x="346" y="150"/>
                  </a:lnTo>
                  <a:lnTo>
                    <a:pt x="277" y="150"/>
                  </a:lnTo>
                  <a:lnTo>
                    <a:pt x="66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5" name="Freeform 37"/>
            <p:cNvSpPr>
              <a:spLocks/>
            </p:cNvSpPr>
            <p:nvPr/>
          </p:nvSpPr>
          <p:spPr bwMode="auto">
            <a:xfrm>
              <a:off x="2781" y="2838"/>
              <a:ext cx="501" cy="539"/>
            </a:xfrm>
            <a:custGeom>
              <a:avLst/>
              <a:gdLst>
                <a:gd name="T0" fmla="*/ 0 w 1002"/>
                <a:gd name="T1" fmla="*/ 0 h 1077"/>
                <a:gd name="T2" fmla="*/ 0 w 1002"/>
                <a:gd name="T3" fmla="*/ 1 h 1077"/>
                <a:gd name="T4" fmla="*/ 1 w 1002"/>
                <a:gd name="T5" fmla="*/ 1 h 1077"/>
                <a:gd name="T6" fmla="*/ 1 w 1002"/>
                <a:gd name="T7" fmla="*/ 2 h 1077"/>
                <a:gd name="T8" fmla="*/ 2 w 1002"/>
                <a:gd name="T9" fmla="*/ 1 h 1077"/>
                <a:gd name="T10" fmla="*/ 2 w 1002"/>
                <a:gd name="T11" fmla="*/ 1 h 1077"/>
                <a:gd name="T12" fmla="*/ 2 w 1002"/>
                <a:gd name="T13" fmla="*/ 1 h 1077"/>
                <a:gd name="T14" fmla="*/ 3 w 1002"/>
                <a:gd name="T15" fmla="*/ 2 h 1077"/>
                <a:gd name="T16" fmla="*/ 3 w 1002"/>
                <a:gd name="T17" fmla="*/ 2 h 1077"/>
                <a:gd name="T18" fmla="*/ 3 w 1002"/>
                <a:gd name="T19" fmla="*/ 2 h 1077"/>
                <a:gd name="T20" fmla="*/ 3 w 1002"/>
                <a:gd name="T21" fmla="*/ 2 h 1077"/>
                <a:gd name="T22" fmla="*/ 2 w 1002"/>
                <a:gd name="T23" fmla="*/ 2 h 1077"/>
                <a:gd name="T24" fmla="*/ 3 w 1002"/>
                <a:gd name="T25" fmla="*/ 3 h 1077"/>
                <a:gd name="T26" fmla="*/ 3 w 1002"/>
                <a:gd name="T27" fmla="*/ 3 h 1077"/>
                <a:gd name="T28" fmla="*/ 3 w 1002"/>
                <a:gd name="T29" fmla="*/ 3 h 1077"/>
                <a:gd name="T30" fmla="*/ 3 w 1002"/>
                <a:gd name="T31" fmla="*/ 3 h 1077"/>
                <a:gd name="T32" fmla="*/ 3 w 1002"/>
                <a:gd name="T33" fmla="*/ 3 h 1077"/>
                <a:gd name="T34" fmla="*/ 3 w 1002"/>
                <a:gd name="T35" fmla="*/ 4 h 1077"/>
                <a:gd name="T36" fmla="*/ 3 w 1002"/>
                <a:gd name="T37" fmla="*/ 3 h 1077"/>
                <a:gd name="T38" fmla="*/ 3 w 1002"/>
                <a:gd name="T39" fmla="*/ 3 h 1077"/>
                <a:gd name="T40" fmla="*/ 3 w 1002"/>
                <a:gd name="T41" fmla="*/ 4 h 1077"/>
                <a:gd name="T42" fmla="*/ 3 w 1002"/>
                <a:gd name="T43" fmla="*/ 3 h 1077"/>
                <a:gd name="T44" fmla="*/ 3 w 1002"/>
                <a:gd name="T45" fmla="*/ 4 h 1077"/>
                <a:gd name="T46" fmla="*/ 3 w 1002"/>
                <a:gd name="T47" fmla="*/ 4 h 1077"/>
                <a:gd name="T48" fmla="*/ 4 w 1002"/>
                <a:gd name="T49" fmla="*/ 5 h 1077"/>
                <a:gd name="T50" fmla="*/ 4 w 1002"/>
                <a:gd name="T51" fmla="*/ 5 h 1077"/>
                <a:gd name="T52" fmla="*/ 4 w 1002"/>
                <a:gd name="T53" fmla="*/ 4 h 1077"/>
                <a:gd name="T54" fmla="*/ 4 w 1002"/>
                <a:gd name="T55" fmla="*/ 3 h 1077"/>
                <a:gd name="T56" fmla="*/ 4 w 1002"/>
                <a:gd name="T57" fmla="*/ 3 h 1077"/>
                <a:gd name="T58" fmla="*/ 4 w 1002"/>
                <a:gd name="T59" fmla="*/ 2 h 1077"/>
                <a:gd name="T60" fmla="*/ 4 w 1002"/>
                <a:gd name="T61" fmla="*/ 2 h 1077"/>
                <a:gd name="T62" fmla="*/ 4 w 1002"/>
                <a:gd name="T63" fmla="*/ 2 h 1077"/>
                <a:gd name="T64" fmla="*/ 4 w 1002"/>
                <a:gd name="T65" fmla="*/ 2 h 1077"/>
                <a:gd name="T66" fmla="*/ 4 w 1002"/>
                <a:gd name="T67" fmla="*/ 2 h 1077"/>
                <a:gd name="T68" fmla="*/ 3 w 1002"/>
                <a:gd name="T69" fmla="*/ 2 h 1077"/>
                <a:gd name="T70" fmla="*/ 3 w 1002"/>
                <a:gd name="T71" fmla="*/ 1 h 1077"/>
                <a:gd name="T72" fmla="*/ 2 w 1002"/>
                <a:gd name="T73" fmla="*/ 1 h 1077"/>
                <a:gd name="T74" fmla="*/ 1 w 1002"/>
                <a:gd name="T75" fmla="*/ 1 h 1077"/>
                <a:gd name="T76" fmla="*/ 0 w 1002"/>
                <a:gd name="T77" fmla="*/ 0 h 1077"/>
                <a:gd name="T78" fmla="*/ 0 w 1002"/>
                <a:gd name="T79" fmla="*/ 0 h 107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02" h="1077">
                  <a:moveTo>
                    <a:pt x="0" y="0"/>
                  </a:moveTo>
                  <a:lnTo>
                    <a:pt x="0" y="22"/>
                  </a:lnTo>
                  <a:lnTo>
                    <a:pt x="120" y="99"/>
                  </a:lnTo>
                  <a:lnTo>
                    <a:pt x="251" y="258"/>
                  </a:lnTo>
                  <a:lnTo>
                    <a:pt x="258" y="165"/>
                  </a:lnTo>
                  <a:lnTo>
                    <a:pt x="309" y="224"/>
                  </a:lnTo>
                  <a:lnTo>
                    <a:pt x="339" y="183"/>
                  </a:lnTo>
                  <a:lnTo>
                    <a:pt x="548" y="282"/>
                  </a:lnTo>
                  <a:lnTo>
                    <a:pt x="627" y="417"/>
                  </a:lnTo>
                  <a:lnTo>
                    <a:pt x="567" y="410"/>
                  </a:lnTo>
                  <a:lnTo>
                    <a:pt x="578" y="453"/>
                  </a:lnTo>
                  <a:lnTo>
                    <a:pt x="505" y="460"/>
                  </a:lnTo>
                  <a:lnTo>
                    <a:pt x="634" y="542"/>
                  </a:lnTo>
                  <a:lnTo>
                    <a:pt x="642" y="591"/>
                  </a:lnTo>
                  <a:lnTo>
                    <a:pt x="608" y="600"/>
                  </a:lnTo>
                  <a:lnTo>
                    <a:pt x="630" y="638"/>
                  </a:lnTo>
                  <a:lnTo>
                    <a:pt x="578" y="649"/>
                  </a:lnTo>
                  <a:lnTo>
                    <a:pt x="630" y="771"/>
                  </a:lnTo>
                  <a:lnTo>
                    <a:pt x="664" y="733"/>
                  </a:lnTo>
                  <a:lnTo>
                    <a:pt x="677" y="733"/>
                  </a:lnTo>
                  <a:lnTo>
                    <a:pt x="677" y="819"/>
                  </a:lnTo>
                  <a:lnTo>
                    <a:pt x="711" y="756"/>
                  </a:lnTo>
                  <a:lnTo>
                    <a:pt x="726" y="782"/>
                  </a:lnTo>
                  <a:lnTo>
                    <a:pt x="756" y="991"/>
                  </a:lnTo>
                  <a:lnTo>
                    <a:pt x="931" y="1074"/>
                  </a:lnTo>
                  <a:lnTo>
                    <a:pt x="958" y="1077"/>
                  </a:lnTo>
                  <a:lnTo>
                    <a:pt x="1002" y="786"/>
                  </a:lnTo>
                  <a:lnTo>
                    <a:pt x="965" y="763"/>
                  </a:lnTo>
                  <a:lnTo>
                    <a:pt x="907" y="615"/>
                  </a:lnTo>
                  <a:lnTo>
                    <a:pt x="894" y="417"/>
                  </a:lnTo>
                  <a:lnTo>
                    <a:pt x="969" y="445"/>
                  </a:lnTo>
                  <a:lnTo>
                    <a:pt x="885" y="262"/>
                  </a:lnTo>
                  <a:lnTo>
                    <a:pt x="881" y="387"/>
                  </a:lnTo>
                  <a:lnTo>
                    <a:pt x="784" y="410"/>
                  </a:lnTo>
                  <a:lnTo>
                    <a:pt x="696" y="380"/>
                  </a:lnTo>
                  <a:lnTo>
                    <a:pt x="585" y="254"/>
                  </a:lnTo>
                  <a:lnTo>
                    <a:pt x="385" y="121"/>
                  </a:lnTo>
                  <a:lnTo>
                    <a:pt x="8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6" name="Freeform 38"/>
            <p:cNvSpPr>
              <a:spLocks/>
            </p:cNvSpPr>
            <p:nvPr/>
          </p:nvSpPr>
          <p:spPr bwMode="auto">
            <a:xfrm>
              <a:off x="3035" y="2799"/>
              <a:ext cx="126" cy="85"/>
            </a:xfrm>
            <a:custGeom>
              <a:avLst/>
              <a:gdLst>
                <a:gd name="T0" fmla="*/ 1 w 250"/>
                <a:gd name="T1" fmla="*/ 0 h 171"/>
                <a:gd name="T2" fmla="*/ 0 w 250"/>
                <a:gd name="T3" fmla="*/ 0 h 171"/>
                <a:gd name="T4" fmla="*/ 1 w 250"/>
                <a:gd name="T5" fmla="*/ 0 h 171"/>
                <a:gd name="T6" fmla="*/ 1 w 250"/>
                <a:gd name="T7" fmla="*/ 0 h 171"/>
                <a:gd name="T8" fmla="*/ 1 w 250"/>
                <a:gd name="T9" fmla="*/ 0 h 171"/>
                <a:gd name="T10" fmla="*/ 1 w 250"/>
                <a:gd name="T11" fmla="*/ 0 h 171"/>
                <a:gd name="T12" fmla="*/ 1 w 250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71">
                  <a:moveTo>
                    <a:pt x="58" y="0"/>
                  </a:moveTo>
                  <a:lnTo>
                    <a:pt x="0" y="23"/>
                  </a:lnTo>
                  <a:lnTo>
                    <a:pt x="118" y="81"/>
                  </a:lnTo>
                  <a:lnTo>
                    <a:pt x="250" y="171"/>
                  </a:lnTo>
                  <a:lnTo>
                    <a:pt x="125" y="3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4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" name="Freeform 39"/>
            <p:cNvSpPr>
              <a:spLocks/>
            </p:cNvSpPr>
            <p:nvPr/>
          </p:nvSpPr>
          <p:spPr bwMode="auto">
            <a:xfrm>
              <a:off x="3127" y="2772"/>
              <a:ext cx="321" cy="601"/>
            </a:xfrm>
            <a:custGeom>
              <a:avLst/>
              <a:gdLst>
                <a:gd name="T0" fmla="*/ 0 w 641"/>
                <a:gd name="T1" fmla="*/ 0 h 1203"/>
                <a:gd name="T2" fmla="*/ 1 w 641"/>
                <a:gd name="T3" fmla="*/ 0 h 1203"/>
                <a:gd name="T4" fmla="*/ 2 w 641"/>
                <a:gd name="T5" fmla="*/ 1 h 1203"/>
                <a:gd name="T6" fmla="*/ 2 w 641"/>
                <a:gd name="T7" fmla="*/ 2 h 1203"/>
                <a:gd name="T8" fmla="*/ 2 w 641"/>
                <a:gd name="T9" fmla="*/ 2 h 1203"/>
                <a:gd name="T10" fmla="*/ 2 w 641"/>
                <a:gd name="T11" fmla="*/ 3 h 1203"/>
                <a:gd name="T12" fmla="*/ 2 w 641"/>
                <a:gd name="T13" fmla="*/ 4 h 1203"/>
                <a:gd name="T14" fmla="*/ 2 w 641"/>
                <a:gd name="T15" fmla="*/ 4 h 1203"/>
                <a:gd name="T16" fmla="*/ 3 w 641"/>
                <a:gd name="T17" fmla="*/ 4 h 1203"/>
                <a:gd name="T18" fmla="*/ 3 w 641"/>
                <a:gd name="T19" fmla="*/ 3 h 1203"/>
                <a:gd name="T20" fmla="*/ 3 w 641"/>
                <a:gd name="T21" fmla="*/ 4 h 1203"/>
                <a:gd name="T22" fmla="*/ 3 w 641"/>
                <a:gd name="T23" fmla="*/ 3 h 1203"/>
                <a:gd name="T24" fmla="*/ 3 w 641"/>
                <a:gd name="T25" fmla="*/ 3 h 1203"/>
                <a:gd name="T26" fmla="*/ 3 w 641"/>
                <a:gd name="T27" fmla="*/ 3 h 1203"/>
                <a:gd name="T28" fmla="*/ 2 w 641"/>
                <a:gd name="T29" fmla="*/ 1 h 1203"/>
                <a:gd name="T30" fmla="*/ 3 w 641"/>
                <a:gd name="T31" fmla="*/ 2 h 1203"/>
                <a:gd name="T32" fmla="*/ 2 w 641"/>
                <a:gd name="T33" fmla="*/ 1 h 1203"/>
                <a:gd name="T34" fmla="*/ 2 w 641"/>
                <a:gd name="T35" fmla="*/ 0 h 1203"/>
                <a:gd name="T36" fmla="*/ 2 w 641"/>
                <a:gd name="T37" fmla="*/ 0 h 1203"/>
                <a:gd name="T38" fmla="*/ 1 w 641"/>
                <a:gd name="T39" fmla="*/ 0 h 1203"/>
                <a:gd name="T40" fmla="*/ 0 w 641"/>
                <a:gd name="T41" fmla="*/ 0 h 1203"/>
                <a:gd name="T42" fmla="*/ 0 w 641"/>
                <a:gd name="T43" fmla="*/ 0 h 12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41" h="1203">
                  <a:moveTo>
                    <a:pt x="0" y="32"/>
                  </a:moveTo>
                  <a:lnTo>
                    <a:pt x="185" y="213"/>
                  </a:lnTo>
                  <a:lnTo>
                    <a:pt x="310" y="376"/>
                  </a:lnTo>
                  <a:lnTo>
                    <a:pt x="380" y="550"/>
                  </a:lnTo>
                  <a:lnTo>
                    <a:pt x="387" y="679"/>
                  </a:lnTo>
                  <a:lnTo>
                    <a:pt x="413" y="926"/>
                  </a:lnTo>
                  <a:lnTo>
                    <a:pt x="454" y="1040"/>
                  </a:lnTo>
                  <a:lnTo>
                    <a:pt x="503" y="1180"/>
                  </a:lnTo>
                  <a:lnTo>
                    <a:pt x="608" y="1203"/>
                  </a:lnTo>
                  <a:lnTo>
                    <a:pt x="641" y="1012"/>
                  </a:lnTo>
                  <a:lnTo>
                    <a:pt x="615" y="1025"/>
                  </a:lnTo>
                  <a:lnTo>
                    <a:pt x="606" y="907"/>
                  </a:lnTo>
                  <a:lnTo>
                    <a:pt x="580" y="945"/>
                  </a:lnTo>
                  <a:lnTo>
                    <a:pt x="524" y="849"/>
                  </a:lnTo>
                  <a:lnTo>
                    <a:pt x="473" y="501"/>
                  </a:lnTo>
                  <a:lnTo>
                    <a:pt x="554" y="520"/>
                  </a:lnTo>
                  <a:lnTo>
                    <a:pt x="490" y="384"/>
                  </a:lnTo>
                  <a:lnTo>
                    <a:pt x="365" y="202"/>
                  </a:lnTo>
                  <a:lnTo>
                    <a:pt x="269" y="77"/>
                  </a:lnTo>
                  <a:lnTo>
                    <a:pt x="118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4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" name="Freeform 40"/>
            <p:cNvSpPr>
              <a:spLocks/>
            </p:cNvSpPr>
            <p:nvPr/>
          </p:nvSpPr>
          <p:spPr bwMode="auto">
            <a:xfrm>
              <a:off x="2738" y="2236"/>
              <a:ext cx="201" cy="529"/>
            </a:xfrm>
            <a:custGeom>
              <a:avLst/>
              <a:gdLst>
                <a:gd name="T0" fmla="*/ 1 w 402"/>
                <a:gd name="T1" fmla="*/ 1 h 1059"/>
                <a:gd name="T2" fmla="*/ 1 w 402"/>
                <a:gd name="T3" fmla="*/ 1 h 1059"/>
                <a:gd name="T4" fmla="*/ 1 w 402"/>
                <a:gd name="T5" fmla="*/ 2 h 1059"/>
                <a:gd name="T6" fmla="*/ 1 w 402"/>
                <a:gd name="T7" fmla="*/ 2 h 1059"/>
                <a:gd name="T8" fmla="*/ 1 w 402"/>
                <a:gd name="T9" fmla="*/ 2 h 1059"/>
                <a:gd name="T10" fmla="*/ 1 w 402"/>
                <a:gd name="T11" fmla="*/ 2 h 1059"/>
                <a:gd name="T12" fmla="*/ 1 w 402"/>
                <a:gd name="T13" fmla="*/ 3 h 1059"/>
                <a:gd name="T14" fmla="*/ 1 w 402"/>
                <a:gd name="T15" fmla="*/ 3 h 1059"/>
                <a:gd name="T16" fmla="*/ 2 w 402"/>
                <a:gd name="T17" fmla="*/ 4 h 1059"/>
                <a:gd name="T18" fmla="*/ 2 w 402"/>
                <a:gd name="T19" fmla="*/ 4 h 1059"/>
                <a:gd name="T20" fmla="*/ 2 w 402"/>
                <a:gd name="T21" fmla="*/ 3 h 1059"/>
                <a:gd name="T22" fmla="*/ 2 w 402"/>
                <a:gd name="T23" fmla="*/ 1 h 1059"/>
                <a:gd name="T24" fmla="*/ 2 w 402"/>
                <a:gd name="T25" fmla="*/ 0 h 1059"/>
                <a:gd name="T26" fmla="*/ 2 w 402"/>
                <a:gd name="T27" fmla="*/ 0 h 1059"/>
                <a:gd name="T28" fmla="*/ 1 w 402"/>
                <a:gd name="T29" fmla="*/ 0 h 1059"/>
                <a:gd name="T30" fmla="*/ 1 w 402"/>
                <a:gd name="T31" fmla="*/ 0 h 1059"/>
                <a:gd name="T32" fmla="*/ 0 w 402"/>
                <a:gd name="T33" fmla="*/ 0 h 1059"/>
                <a:gd name="T34" fmla="*/ 1 w 402"/>
                <a:gd name="T35" fmla="*/ 1 h 1059"/>
                <a:gd name="T36" fmla="*/ 1 w 402"/>
                <a:gd name="T37" fmla="*/ 1 h 1059"/>
                <a:gd name="T38" fmla="*/ 1 w 402"/>
                <a:gd name="T39" fmla="*/ 1 h 1059"/>
                <a:gd name="T40" fmla="*/ 1 w 402"/>
                <a:gd name="T41" fmla="*/ 1 h 1059"/>
                <a:gd name="T42" fmla="*/ 1 w 402"/>
                <a:gd name="T43" fmla="*/ 1 h 1059"/>
                <a:gd name="T44" fmla="*/ 1 w 402"/>
                <a:gd name="T45" fmla="*/ 1 h 1059"/>
                <a:gd name="T46" fmla="*/ 1 w 402"/>
                <a:gd name="T47" fmla="*/ 1 h 1059"/>
                <a:gd name="T48" fmla="*/ 1 w 402"/>
                <a:gd name="T49" fmla="*/ 0 h 1059"/>
                <a:gd name="T50" fmla="*/ 1 w 402"/>
                <a:gd name="T51" fmla="*/ 1 h 1059"/>
                <a:gd name="T52" fmla="*/ 1 w 402"/>
                <a:gd name="T53" fmla="*/ 1 h 10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2" h="1059">
                  <a:moveTo>
                    <a:pt x="170" y="296"/>
                  </a:moveTo>
                  <a:lnTo>
                    <a:pt x="167" y="399"/>
                  </a:lnTo>
                  <a:lnTo>
                    <a:pt x="107" y="636"/>
                  </a:lnTo>
                  <a:lnTo>
                    <a:pt x="159" y="599"/>
                  </a:lnTo>
                  <a:lnTo>
                    <a:pt x="144" y="717"/>
                  </a:lnTo>
                  <a:lnTo>
                    <a:pt x="170" y="713"/>
                  </a:lnTo>
                  <a:lnTo>
                    <a:pt x="185" y="831"/>
                  </a:lnTo>
                  <a:lnTo>
                    <a:pt x="140" y="1001"/>
                  </a:lnTo>
                  <a:lnTo>
                    <a:pt x="359" y="1059"/>
                  </a:lnTo>
                  <a:lnTo>
                    <a:pt x="402" y="1027"/>
                  </a:lnTo>
                  <a:lnTo>
                    <a:pt x="376" y="835"/>
                  </a:lnTo>
                  <a:lnTo>
                    <a:pt x="337" y="444"/>
                  </a:lnTo>
                  <a:lnTo>
                    <a:pt x="337" y="152"/>
                  </a:lnTo>
                  <a:lnTo>
                    <a:pt x="322" y="111"/>
                  </a:lnTo>
                  <a:lnTo>
                    <a:pt x="206" y="122"/>
                  </a:lnTo>
                  <a:lnTo>
                    <a:pt x="88" y="0"/>
                  </a:lnTo>
                  <a:lnTo>
                    <a:pt x="0" y="92"/>
                  </a:lnTo>
                  <a:lnTo>
                    <a:pt x="81" y="262"/>
                  </a:lnTo>
                  <a:lnTo>
                    <a:pt x="56" y="311"/>
                  </a:lnTo>
                  <a:lnTo>
                    <a:pt x="26" y="277"/>
                  </a:lnTo>
                  <a:lnTo>
                    <a:pt x="26" y="326"/>
                  </a:lnTo>
                  <a:lnTo>
                    <a:pt x="8" y="333"/>
                  </a:lnTo>
                  <a:lnTo>
                    <a:pt x="49" y="387"/>
                  </a:lnTo>
                  <a:lnTo>
                    <a:pt x="107" y="285"/>
                  </a:lnTo>
                  <a:lnTo>
                    <a:pt x="152" y="243"/>
                  </a:lnTo>
                  <a:lnTo>
                    <a:pt x="170" y="296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" name="Freeform 41"/>
            <p:cNvSpPr>
              <a:spLocks/>
            </p:cNvSpPr>
            <p:nvPr/>
          </p:nvSpPr>
          <p:spPr bwMode="auto">
            <a:xfrm>
              <a:off x="3068" y="2321"/>
              <a:ext cx="194" cy="430"/>
            </a:xfrm>
            <a:custGeom>
              <a:avLst/>
              <a:gdLst>
                <a:gd name="T0" fmla="*/ 0 w 387"/>
                <a:gd name="T1" fmla="*/ 0 h 861"/>
                <a:gd name="T2" fmla="*/ 1 w 387"/>
                <a:gd name="T3" fmla="*/ 1 h 861"/>
                <a:gd name="T4" fmla="*/ 1 w 387"/>
                <a:gd name="T5" fmla="*/ 1 h 861"/>
                <a:gd name="T6" fmla="*/ 1 w 387"/>
                <a:gd name="T7" fmla="*/ 1 h 861"/>
                <a:gd name="T8" fmla="*/ 2 w 387"/>
                <a:gd name="T9" fmla="*/ 2 h 861"/>
                <a:gd name="T10" fmla="*/ 1 w 387"/>
                <a:gd name="T11" fmla="*/ 2 h 861"/>
                <a:gd name="T12" fmla="*/ 1 w 387"/>
                <a:gd name="T13" fmla="*/ 2 h 861"/>
                <a:gd name="T14" fmla="*/ 2 w 387"/>
                <a:gd name="T15" fmla="*/ 3 h 861"/>
                <a:gd name="T16" fmla="*/ 2 w 387"/>
                <a:gd name="T17" fmla="*/ 3 h 861"/>
                <a:gd name="T18" fmla="*/ 2 w 387"/>
                <a:gd name="T19" fmla="*/ 2 h 861"/>
                <a:gd name="T20" fmla="*/ 2 w 387"/>
                <a:gd name="T21" fmla="*/ 1 h 861"/>
                <a:gd name="T22" fmla="*/ 1 w 387"/>
                <a:gd name="T23" fmla="*/ 0 h 861"/>
                <a:gd name="T24" fmla="*/ 1 w 387"/>
                <a:gd name="T25" fmla="*/ 0 h 861"/>
                <a:gd name="T26" fmla="*/ 1 w 387"/>
                <a:gd name="T27" fmla="*/ 0 h 861"/>
                <a:gd name="T28" fmla="*/ 0 w 387"/>
                <a:gd name="T29" fmla="*/ 0 h 861"/>
                <a:gd name="T30" fmla="*/ 0 w 387"/>
                <a:gd name="T31" fmla="*/ 0 h 861"/>
                <a:gd name="T32" fmla="*/ 0 w 387"/>
                <a:gd name="T33" fmla="*/ 0 h 8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7" h="861">
                  <a:moveTo>
                    <a:pt x="0" y="32"/>
                  </a:moveTo>
                  <a:lnTo>
                    <a:pt x="118" y="350"/>
                  </a:lnTo>
                  <a:lnTo>
                    <a:pt x="148" y="318"/>
                  </a:lnTo>
                  <a:lnTo>
                    <a:pt x="240" y="429"/>
                  </a:lnTo>
                  <a:lnTo>
                    <a:pt x="277" y="661"/>
                  </a:lnTo>
                  <a:lnTo>
                    <a:pt x="243" y="691"/>
                  </a:lnTo>
                  <a:lnTo>
                    <a:pt x="215" y="638"/>
                  </a:lnTo>
                  <a:lnTo>
                    <a:pt x="258" y="805"/>
                  </a:lnTo>
                  <a:lnTo>
                    <a:pt x="387" y="861"/>
                  </a:lnTo>
                  <a:lnTo>
                    <a:pt x="357" y="621"/>
                  </a:lnTo>
                  <a:lnTo>
                    <a:pt x="273" y="350"/>
                  </a:lnTo>
                  <a:lnTo>
                    <a:pt x="163" y="111"/>
                  </a:lnTo>
                  <a:lnTo>
                    <a:pt x="144" y="118"/>
                  </a:lnTo>
                  <a:lnTo>
                    <a:pt x="30" y="0"/>
                  </a:lnTo>
                  <a:lnTo>
                    <a:pt x="0" y="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" name="Freeform 42"/>
            <p:cNvSpPr>
              <a:spLocks/>
            </p:cNvSpPr>
            <p:nvPr/>
          </p:nvSpPr>
          <p:spPr bwMode="auto">
            <a:xfrm>
              <a:off x="3161" y="2196"/>
              <a:ext cx="273" cy="250"/>
            </a:xfrm>
            <a:custGeom>
              <a:avLst/>
              <a:gdLst>
                <a:gd name="T0" fmla="*/ 0 w 546"/>
                <a:gd name="T1" fmla="*/ 1 h 499"/>
                <a:gd name="T2" fmla="*/ 1 w 546"/>
                <a:gd name="T3" fmla="*/ 2 h 499"/>
                <a:gd name="T4" fmla="*/ 1 w 546"/>
                <a:gd name="T5" fmla="*/ 2 h 499"/>
                <a:gd name="T6" fmla="*/ 1 w 546"/>
                <a:gd name="T7" fmla="*/ 2 h 499"/>
                <a:gd name="T8" fmla="*/ 1 w 546"/>
                <a:gd name="T9" fmla="*/ 2 h 499"/>
                <a:gd name="T10" fmla="*/ 1 w 546"/>
                <a:gd name="T11" fmla="*/ 2 h 499"/>
                <a:gd name="T12" fmla="*/ 1 w 546"/>
                <a:gd name="T13" fmla="*/ 2 h 499"/>
                <a:gd name="T14" fmla="*/ 2 w 546"/>
                <a:gd name="T15" fmla="*/ 1 h 499"/>
                <a:gd name="T16" fmla="*/ 2 w 546"/>
                <a:gd name="T17" fmla="*/ 1 h 499"/>
                <a:gd name="T18" fmla="*/ 2 w 546"/>
                <a:gd name="T19" fmla="*/ 1 h 499"/>
                <a:gd name="T20" fmla="*/ 3 w 546"/>
                <a:gd name="T21" fmla="*/ 1 h 499"/>
                <a:gd name="T22" fmla="*/ 2 w 546"/>
                <a:gd name="T23" fmla="*/ 0 h 499"/>
                <a:gd name="T24" fmla="*/ 2 w 546"/>
                <a:gd name="T25" fmla="*/ 1 h 499"/>
                <a:gd name="T26" fmla="*/ 1 w 546"/>
                <a:gd name="T27" fmla="*/ 1 h 499"/>
                <a:gd name="T28" fmla="*/ 0 w 546"/>
                <a:gd name="T29" fmla="*/ 1 h 499"/>
                <a:gd name="T30" fmla="*/ 0 w 546"/>
                <a:gd name="T31" fmla="*/ 1 h 4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6" h="499">
                  <a:moveTo>
                    <a:pt x="0" y="234"/>
                  </a:moveTo>
                  <a:lnTo>
                    <a:pt x="107" y="385"/>
                  </a:lnTo>
                  <a:lnTo>
                    <a:pt x="170" y="499"/>
                  </a:lnTo>
                  <a:lnTo>
                    <a:pt x="232" y="415"/>
                  </a:lnTo>
                  <a:lnTo>
                    <a:pt x="172" y="456"/>
                  </a:lnTo>
                  <a:lnTo>
                    <a:pt x="165" y="419"/>
                  </a:lnTo>
                  <a:lnTo>
                    <a:pt x="199" y="280"/>
                  </a:lnTo>
                  <a:lnTo>
                    <a:pt x="423" y="131"/>
                  </a:lnTo>
                  <a:lnTo>
                    <a:pt x="438" y="155"/>
                  </a:lnTo>
                  <a:lnTo>
                    <a:pt x="430" y="185"/>
                  </a:lnTo>
                  <a:lnTo>
                    <a:pt x="546" y="75"/>
                  </a:lnTo>
                  <a:lnTo>
                    <a:pt x="494" y="0"/>
                  </a:lnTo>
                  <a:lnTo>
                    <a:pt x="262" y="82"/>
                  </a:lnTo>
                  <a:lnTo>
                    <a:pt x="70" y="189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" name="Freeform 43"/>
            <p:cNvSpPr>
              <a:spLocks/>
            </p:cNvSpPr>
            <p:nvPr/>
          </p:nvSpPr>
          <p:spPr bwMode="auto">
            <a:xfrm>
              <a:off x="2556" y="2092"/>
              <a:ext cx="230" cy="204"/>
            </a:xfrm>
            <a:custGeom>
              <a:avLst/>
              <a:gdLst>
                <a:gd name="T0" fmla="*/ 1 w 460"/>
                <a:gd name="T1" fmla="*/ 0 h 410"/>
                <a:gd name="T2" fmla="*/ 0 w 460"/>
                <a:gd name="T3" fmla="*/ 0 h 410"/>
                <a:gd name="T4" fmla="*/ 1 w 460"/>
                <a:gd name="T5" fmla="*/ 1 h 410"/>
                <a:gd name="T6" fmla="*/ 1 w 460"/>
                <a:gd name="T7" fmla="*/ 1 h 410"/>
                <a:gd name="T8" fmla="*/ 1 w 460"/>
                <a:gd name="T9" fmla="*/ 0 h 410"/>
                <a:gd name="T10" fmla="*/ 1 w 460"/>
                <a:gd name="T11" fmla="*/ 0 h 410"/>
                <a:gd name="T12" fmla="*/ 1 w 460"/>
                <a:gd name="T13" fmla="*/ 0 h 410"/>
                <a:gd name="T14" fmla="*/ 2 w 460"/>
                <a:gd name="T15" fmla="*/ 0 h 410"/>
                <a:gd name="T16" fmla="*/ 2 w 460"/>
                <a:gd name="T17" fmla="*/ 1 h 410"/>
                <a:gd name="T18" fmla="*/ 2 w 460"/>
                <a:gd name="T19" fmla="*/ 1 h 410"/>
                <a:gd name="T20" fmla="*/ 2 w 460"/>
                <a:gd name="T21" fmla="*/ 0 h 410"/>
                <a:gd name="T22" fmla="*/ 1 w 460"/>
                <a:gd name="T23" fmla="*/ 0 h 410"/>
                <a:gd name="T24" fmla="*/ 1 w 460"/>
                <a:gd name="T25" fmla="*/ 0 h 4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0" h="410">
                  <a:moveTo>
                    <a:pt x="111" y="0"/>
                  </a:moveTo>
                  <a:lnTo>
                    <a:pt x="0" y="62"/>
                  </a:lnTo>
                  <a:lnTo>
                    <a:pt x="178" y="311"/>
                  </a:lnTo>
                  <a:lnTo>
                    <a:pt x="178" y="270"/>
                  </a:lnTo>
                  <a:lnTo>
                    <a:pt x="144" y="193"/>
                  </a:lnTo>
                  <a:lnTo>
                    <a:pt x="187" y="178"/>
                  </a:lnTo>
                  <a:lnTo>
                    <a:pt x="232" y="243"/>
                  </a:lnTo>
                  <a:lnTo>
                    <a:pt x="262" y="232"/>
                  </a:lnTo>
                  <a:lnTo>
                    <a:pt x="376" y="410"/>
                  </a:lnTo>
                  <a:lnTo>
                    <a:pt x="460" y="299"/>
                  </a:lnTo>
                  <a:lnTo>
                    <a:pt x="285" y="118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" name="Freeform 44"/>
            <p:cNvSpPr>
              <a:spLocks/>
            </p:cNvSpPr>
            <p:nvPr/>
          </p:nvSpPr>
          <p:spPr bwMode="auto">
            <a:xfrm>
              <a:off x="2945" y="2337"/>
              <a:ext cx="149" cy="393"/>
            </a:xfrm>
            <a:custGeom>
              <a:avLst/>
              <a:gdLst>
                <a:gd name="T0" fmla="*/ 0 w 300"/>
                <a:gd name="T1" fmla="*/ 0 h 788"/>
                <a:gd name="T2" fmla="*/ 0 w 300"/>
                <a:gd name="T3" fmla="*/ 1 h 788"/>
                <a:gd name="T4" fmla="*/ 0 w 300"/>
                <a:gd name="T5" fmla="*/ 2 h 788"/>
                <a:gd name="T6" fmla="*/ 0 w 300"/>
                <a:gd name="T7" fmla="*/ 2 h 788"/>
                <a:gd name="T8" fmla="*/ 0 w 300"/>
                <a:gd name="T9" fmla="*/ 3 h 788"/>
                <a:gd name="T10" fmla="*/ 1 w 300"/>
                <a:gd name="T11" fmla="*/ 2 h 788"/>
                <a:gd name="T12" fmla="*/ 0 w 300"/>
                <a:gd name="T13" fmla="*/ 2 h 788"/>
                <a:gd name="T14" fmla="*/ 0 w 300"/>
                <a:gd name="T15" fmla="*/ 2 h 788"/>
                <a:gd name="T16" fmla="*/ 0 w 300"/>
                <a:gd name="T17" fmla="*/ 1 h 788"/>
                <a:gd name="T18" fmla="*/ 0 w 300"/>
                <a:gd name="T19" fmla="*/ 0 h 788"/>
                <a:gd name="T20" fmla="*/ 0 w 300"/>
                <a:gd name="T21" fmla="*/ 0 h 788"/>
                <a:gd name="T22" fmla="*/ 0 w 300"/>
                <a:gd name="T23" fmla="*/ 0 h 788"/>
                <a:gd name="T24" fmla="*/ 0 w 300"/>
                <a:gd name="T25" fmla="*/ 0 h 788"/>
                <a:gd name="T26" fmla="*/ 0 w 300"/>
                <a:gd name="T27" fmla="*/ 0 h 788"/>
                <a:gd name="T28" fmla="*/ 0 w 300"/>
                <a:gd name="T29" fmla="*/ 0 h 7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0" h="788">
                  <a:moveTo>
                    <a:pt x="0" y="15"/>
                  </a:moveTo>
                  <a:lnTo>
                    <a:pt x="12" y="311"/>
                  </a:lnTo>
                  <a:lnTo>
                    <a:pt x="56" y="659"/>
                  </a:lnTo>
                  <a:lnTo>
                    <a:pt x="66" y="640"/>
                  </a:lnTo>
                  <a:lnTo>
                    <a:pt x="156" y="788"/>
                  </a:lnTo>
                  <a:lnTo>
                    <a:pt x="300" y="745"/>
                  </a:lnTo>
                  <a:lnTo>
                    <a:pt x="243" y="618"/>
                  </a:lnTo>
                  <a:lnTo>
                    <a:pt x="156" y="533"/>
                  </a:lnTo>
                  <a:lnTo>
                    <a:pt x="114" y="348"/>
                  </a:lnTo>
                  <a:lnTo>
                    <a:pt x="56" y="253"/>
                  </a:lnTo>
                  <a:lnTo>
                    <a:pt x="58" y="90"/>
                  </a:lnTo>
                  <a:lnTo>
                    <a:pt x="45" y="0"/>
                  </a:lnTo>
                  <a:lnTo>
                    <a:pt x="30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" name="Freeform 45"/>
            <p:cNvSpPr>
              <a:spLocks/>
            </p:cNvSpPr>
            <p:nvPr/>
          </p:nvSpPr>
          <p:spPr bwMode="auto">
            <a:xfrm>
              <a:off x="3011" y="2324"/>
              <a:ext cx="137" cy="390"/>
            </a:xfrm>
            <a:custGeom>
              <a:avLst/>
              <a:gdLst>
                <a:gd name="T0" fmla="*/ 1 w 273"/>
                <a:gd name="T1" fmla="*/ 1 h 778"/>
                <a:gd name="T2" fmla="*/ 1 w 273"/>
                <a:gd name="T3" fmla="*/ 2 h 778"/>
                <a:gd name="T4" fmla="*/ 2 w 273"/>
                <a:gd name="T5" fmla="*/ 3 h 778"/>
                <a:gd name="T6" fmla="*/ 1 w 273"/>
                <a:gd name="T7" fmla="*/ 4 h 778"/>
                <a:gd name="T8" fmla="*/ 1 w 273"/>
                <a:gd name="T9" fmla="*/ 3 h 778"/>
                <a:gd name="T10" fmla="*/ 1 w 273"/>
                <a:gd name="T11" fmla="*/ 3 h 778"/>
                <a:gd name="T12" fmla="*/ 1 w 273"/>
                <a:gd name="T13" fmla="*/ 2 h 778"/>
                <a:gd name="T14" fmla="*/ 1 w 273"/>
                <a:gd name="T15" fmla="*/ 2 h 778"/>
                <a:gd name="T16" fmla="*/ 1 w 273"/>
                <a:gd name="T17" fmla="*/ 1 h 778"/>
                <a:gd name="T18" fmla="*/ 0 w 273"/>
                <a:gd name="T19" fmla="*/ 1 h 778"/>
                <a:gd name="T20" fmla="*/ 1 w 273"/>
                <a:gd name="T21" fmla="*/ 0 h 778"/>
                <a:gd name="T22" fmla="*/ 1 w 273"/>
                <a:gd name="T23" fmla="*/ 1 h 778"/>
                <a:gd name="T24" fmla="*/ 1 w 273"/>
                <a:gd name="T25" fmla="*/ 1 h 7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3" h="778">
                  <a:moveTo>
                    <a:pt x="30" y="19"/>
                  </a:moveTo>
                  <a:lnTo>
                    <a:pt x="144" y="318"/>
                  </a:lnTo>
                  <a:lnTo>
                    <a:pt x="273" y="756"/>
                  </a:lnTo>
                  <a:lnTo>
                    <a:pt x="125" y="778"/>
                  </a:lnTo>
                  <a:lnTo>
                    <a:pt x="99" y="653"/>
                  </a:lnTo>
                  <a:lnTo>
                    <a:pt x="125" y="527"/>
                  </a:lnTo>
                  <a:lnTo>
                    <a:pt x="88" y="387"/>
                  </a:lnTo>
                  <a:lnTo>
                    <a:pt x="88" y="277"/>
                  </a:lnTo>
                  <a:lnTo>
                    <a:pt x="30" y="144"/>
                  </a:lnTo>
                  <a:lnTo>
                    <a:pt x="0" y="7"/>
                  </a:lnTo>
                  <a:lnTo>
                    <a:pt x="8" y="0"/>
                  </a:lnTo>
                  <a:lnTo>
                    <a:pt x="3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" name="Freeform 46"/>
            <p:cNvSpPr>
              <a:spLocks/>
            </p:cNvSpPr>
            <p:nvPr/>
          </p:nvSpPr>
          <p:spPr bwMode="auto">
            <a:xfrm>
              <a:off x="2943" y="2289"/>
              <a:ext cx="27" cy="30"/>
            </a:xfrm>
            <a:custGeom>
              <a:avLst/>
              <a:gdLst>
                <a:gd name="T0" fmla="*/ 0 w 54"/>
                <a:gd name="T1" fmla="*/ 0 h 60"/>
                <a:gd name="T2" fmla="*/ 1 w 54"/>
                <a:gd name="T3" fmla="*/ 1 h 60"/>
                <a:gd name="T4" fmla="*/ 1 w 54"/>
                <a:gd name="T5" fmla="*/ 1 h 60"/>
                <a:gd name="T6" fmla="*/ 0 w 54"/>
                <a:gd name="T7" fmla="*/ 0 h 60"/>
                <a:gd name="T8" fmla="*/ 0 w 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0" y="0"/>
                  </a:moveTo>
                  <a:lnTo>
                    <a:pt x="30" y="60"/>
                  </a:lnTo>
                  <a:lnTo>
                    <a:pt x="54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" name="Freeform 47"/>
            <p:cNvSpPr>
              <a:spLocks/>
            </p:cNvSpPr>
            <p:nvPr/>
          </p:nvSpPr>
          <p:spPr bwMode="auto">
            <a:xfrm>
              <a:off x="3017" y="2281"/>
              <a:ext cx="23" cy="23"/>
            </a:xfrm>
            <a:custGeom>
              <a:avLst/>
              <a:gdLst>
                <a:gd name="T0" fmla="*/ 0 w 47"/>
                <a:gd name="T1" fmla="*/ 1 h 45"/>
                <a:gd name="T2" fmla="*/ 0 w 47"/>
                <a:gd name="T3" fmla="*/ 1 h 45"/>
                <a:gd name="T4" fmla="*/ 0 w 47"/>
                <a:gd name="T5" fmla="*/ 0 h 45"/>
                <a:gd name="T6" fmla="*/ 0 w 47"/>
                <a:gd name="T7" fmla="*/ 1 h 45"/>
                <a:gd name="T8" fmla="*/ 0 w 47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5">
                  <a:moveTo>
                    <a:pt x="0" y="15"/>
                  </a:moveTo>
                  <a:lnTo>
                    <a:pt x="34" y="45"/>
                  </a:lnTo>
                  <a:lnTo>
                    <a:pt x="47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" name="Freeform 48"/>
            <p:cNvSpPr>
              <a:spLocks/>
            </p:cNvSpPr>
            <p:nvPr/>
          </p:nvSpPr>
          <p:spPr bwMode="auto">
            <a:xfrm>
              <a:off x="2453" y="1990"/>
              <a:ext cx="88" cy="87"/>
            </a:xfrm>
            <a:custGeom>
              <a:avLst/>
              <a:gdLst>
                <a:gd name="T0" fmla="*/ 0 w 176"/>
                <a:gd name="T1" fmla="*/ 1 h 174"/>
                <a:gd name="T2" fmla="*/ 1 w 176"/>
                <a:gd name="T3" fmla="*/ 1 h 174"/>
                <a:gd name="T4" fmla="*/ 1 w 176"/>
                <a:gd name="T5" fmla="*/ 1 h 174"/>
                <a:gd name="T6" fmla="*/ 1 w 176"/>
                <a:gd name="T7" fmla="*/ 0 h 174"/>
                <a:gd name="T8" fmla="*/ 1 w 176"/>
                <a:gd name="T9" fmla="*/ 1 h 174"/>
                <a:gd name="T10" fmla="*/ 1 w 176"/>
                <a:gd name="T11" fmla="*/ 1 h 174"/>
                <a:gd name="T12" fmla="*/ 1 w 176"/>
                <a:gd name="T13" fmla="*/ 1 h 174"/>
                <a:gd name="T14" fmla="*/ 0 w 176"/>
                <a:gd name="T15" fmla="*/ 1 h 174"/>
                <a:gd name="T16" fmla="*/ 0 w 176"/>
                <a:gd name="T17" fmla="*/ 1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174">
                  <a:moveTo>
                    <a:pt x="0" y="133"/>
                  </a:moveTo>
                  <a:lnTo>
                    <a:pt x="62" y="174"/>
                  </a:lnTo>
                  <a:lnTo>
                    <a:pt x="176" y="68"/>
                  </a:lnTo>
                  <a:lnTo>
                    <a:pt x="99" y="0"/>
                  </a:lnTo>
                  <a:lnTo>
                    <a:pt x="110" y="56"/>
                  </a:lnTo>
                  <a:lnTo>
                    <a:pt x="43" y="56"/>
                  </a:lnTo>
                  <a:lnTo>
                    <a:pt x="47" y="124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C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" name="Freeform 49"/>
            <p:cNvSpPr>
              <a:spLocks/>
            </p:cNvSpPr>
            <p:nvPr/>
          </p:nvSpPr>
          <p:spPr bwMode="auto">
            <a:xfrm>
              <a:off x="2969" y="2088"/>
              <a:ext cx="82" cy="41"/>
            </a:xfrm>
            <a:custGeom>
              <a:avLst/>
              <a:gdLst>
                <a:gd name="T0" fmla="*/ 0 w 165"/>
                <a:gd name="T1" fmla="*/ 0 h 82"/>
                <a:gd name="T2" fmla="*/ 0 w 165"/>
                <a:gd name="T3" fmla="*/ 1 h 82"/>
                <a:gd name="T4" fmla="*/ 0 w 165"/>
                <a:gd name="T5" fmla="*/ 1 h 82"/>
                <a:gd name="T6" fmla="*/ 0 w 165"/>
                <a:gd name="T7" fmla="*/ 1 h 82"/>
                <a:gd name="T8" fmla="*/ 0 w 165"/>
                <a:gd name="T9" fmla="*/ 1 h 82"/>
                <a:gd name="T10" fmla="*/ 0 w 165"/>
                <a:gd name="T11" fmla="*/ 1 h 82"/>
                <a:gd name="T12" fmla="*/ 0 w 165"/>
                <a:gd name="T13" fmla="*/ 1 h 82"/>
                <a:gd name="T14" fmla="*/ 0 w 165"/>
                <a:gd name="T15" fmla="*/ 1 h 82"/>
                <a:gd name="T16" fmla="*/ 0 w 165"/>
                <a:gd name="T17" fmla="*/ 1 h 82"/>
                <a:gd name="T18" fmla="*/ 0 w 165"/>
                <a:gd name="T19" fmla="*/ 1 h 82"/>
                <a:gd name="T20" fmla="*/ 0 w 165"/>
                <a:gd name="T21" fmla="*/ 0 h 82"/>
                <a:gd name="T22" fmla="*/ 0 w 165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5" h="82">
                  <a:moveTo>
                    <a:pt x="30" y="0"/>
                  </a:moveTo>
                  <a:lnTo>
                    <a:pt x="122" y="15"/>
                  </a:lnTo>
                  <a:lnTo>
                    <a:pt x="155" y="37"/>
                  </a:lnTo>
                  <a:lnTo>
                    <a:pt x="165" y="67"/>
                  </a:lnTo>
                  <a:lnTo>
                    <a:pt x="148" y="76"/>
                  </a:lnTo>
                  <a:lnTo>
                    <a:pt x="95" y="69"/>
                  </a:lnTo>
                  <a:lnTo>
                    <a:pt x="73" y="76"/>
                  </a:lnTo>
                  <a:lnTo>
                    <a:pt x="7" y="82"/>
                  </a:lnTo>
                  <a:lnTo>
                    <a:pt x="0" y="37"/>
                  </a:lnTo>
                  <a:lnTo>
                    <a:pt x="17" y="1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" name="Freeform 50"/>
            <p:cNvSpPr>
              <a:spLocks/>
            </p:cNvSpPr>
            <p:nvPr/>
          </p:nvSpPr>
          <p:spPr bwMode="auto">
            <a:xfrm>
              <a:off x="2965" y="2119"/>
              <a:ext cx="96" cy="111"/>
            </a:xfrm>
            <a:custGeom>
              <a:avLst/>
              <a:gdLst>
                <a:gd name="T0" fmla="*/ 1 w 190"/>
                <a:gd name="T1" fmla="*/ 0 h 223"/>
                <a:gd name="T2" fmla="*/ 1 w 190"/>
                <a:gd name="T3" fmla="*/ 0 h 223"/>
                <a:gd name="T4" fmla="*/ 1 w 190"/>
                <a:gd name="T5" fmla="*/ 0 h 223"/>
                <a:gd name="T6" fmla="*/ 1 w 190"/>
                <a:gd name="T7" fmla="*/ 0 h 223"/>
                <a:gd name="T8" fmla="*/ 1 w 190"/>
                <a:gd name="T9" fmla="*/ 0 h 223"/>
                <a:gd name="T10" fmla="*/ 1 w 190"/>
                <a:gd name="T11" fmla="*/ 0 h 223"/>
                <a:gd name="T12" fmla="*/ 1 w 190"/>
                <a:gd name="T13" fmla="*/ 0 h 223"/>
                <a:gd name="T14" fmla="*/ 1 w 190"/>
                <a:gd name="T15" fmla="*/ 0 h 223"/>
                <a:gd name="T16" fmla="*/ 1 w 190"/>
                <a:gd name="T17" fmla="*/ 0 h 223"/>
                <a:gd name="T18" fmla="*/ 1 w 190"/>
                <a:gd name="T19" fmla="*/ 0 h 223"/>
                <a:gd name="T20" fmla="*/ 1 w 190"/>
                <a:gd name="T21" fmla="*/ 0 h 223"/>
                <a:gd name="T22" fmla="*/ 0 w 190"/>
                <a:gd name="T23" fmla="*/ 0 h 223"/>
                <a:gd name="T24" fmla="*/ 1 w 190"/>
                <a:gd name="T25" fmla="*/ 0 h 223"/>
                <a:gd name="T26" fmla="*/ 1 w 190"/>
                <a:gd name="T27" fmla="*/ 0 h 223"/>
                <a:gd name="T28" fmla="*/ 1 w 190"/>
                <a:gd name="T29" fmla="*/ 0 h 223"/>
                <a:gd name="T30" fmla="*/ 1 w 190"/>
                <a:gd name="T31" fmla="*/ 0 h 223"/>
                <a:gd name="T32" fmla="*/ 1 w 190"/>
                <a:gd name="T33" fmla="*/ 0 h 223"/>
                <a:gd name="T34" fmla="*/ 1 w 190"/>
                <a:gd name="T35" fmla="*/ 0 h 223"/>
                <a:gd name="T36" fmla="*/ 1 w 190"/>
                <a:gd name="T37" fmla="*/ 0 h 223"/>
                <a:gd name="T38" fmla="*/ 1 w 190"/>
                <a:gd name="T39" fmla="*/ 0 h 223"/>
                <a:gd name="T40" fmla="*/ 1 w 190"/>
                <a:gd name="T41" fmla="*/ 0 h 223"/>
                <a:gd name="T42" fmla="*/ 1 w 190"/>
                <a:gd name="T43" fmla="*/ 0 h 223"/>
                <a:gd name="T44" fmla="*/ 1 w 190"/>
                <a:gd name="T45" fmla="*/ 0 h 223"/>
                <a:gd name="T46" fmla="*/ 1 w 190"/>
                <a:gd name="T47" fmla="*/ 0 h 223"/>
                <a:gd name="T48" fmla="*/ 1 w 190"/>
                <a:gd name="T49" fmla="*/ 0 h 2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0" h="223">
                  <a:moveTo>
                    <a:pt x="170" y="0"/>
                  </a:moveTo>
                  <a:lnTo>
                    <a:pt x="183" y="36"/>
                  </a:lnTo>
                  <a:lnTo>
                    <a:pt x="190" y="94"/>
                  </a:lnTo>
                  <a:lnTo>
                    <a:pt x="157" y="90"/>
                  </a:lnTo>
                  <a:lnTo>
                    <a:pt x="147" y="128"/>
                  </a:lnTo>
                  <a:lnTo>
                    <a:pt x="125" y="141"/>
                  </a:lnTo>
                  <a:lnTo>
                    <a:pt x="129" y="171"/>
                  </a:lnTo>
                  <a:lnTo>
                    <a:pt x="121" y="212"/>
                  </a:lnTo>
                  <a:lnTo>
                    <a:pt x="102" y="223"/>
                  </a:lnTo>
                  <a:lnTo>
                    <a:pt x="46" y="204"/>
                  </a:lnTo>
                  <a:lnTo>
                    <a:pt x="7" y="161"/>
                  </a:lnTo>
                  <a:lnTo>
                    <a:pt x="0" y="86"/>
                  </a:lnTo>
                  <a:lnTo>
                    <a:pt x="7" y="38"/>
                  </a:lnTo>
                  <a:lnTo>
                    <a:pt x="22" y="6"/>
                  </a:lnTo>
                  <a:lnTo>
                    <a:pt x="76" y="8"/>
                  </a:lnTo>
                  <a:lnTo>
                    <a:pt x="95" y="23"/>
                  </a:lnTo>
                  <a:lnTo>
                    <a:pt x="106" y="36"/>
                  </a:lnTo>
                  <a:lnTo>
                    <a:pt x="91" y="49"/>
                  </a:lnTo>
                  <a:lnTo>
                    <a:pt x="106" y="72"/>
                  </a:lnTo>
                  <a:lnTo>
                    <a:pt x="136" y="72"/>
                  </a:lnTo>
                  <a:lnTo>
                    <a:pt x="155" y="64"/>
                  </a:lnTo>
                  <a:lnTo>
                    <a:pt x="162" y="38"/>
                  </a:lnTo>
                  <a:lnTo>
                    <a:pt x="157" y="14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C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" name="Freeform 51"/>
            <p:cNvSpPr>
              <a:spLocks/>
            </p:cNvSpPr>
            <p:nvPr/>
          </p:nvSpPr>
          <p:spPr bwMode="auto">
            <a:xfrm>
              <a:off x="2967" y="2228"/>
              <a:ext cx="40" cy="53"/>
            </a:xfrm>
            <a:custGeom>
              <a:avLst/>
              <a:gdLst>
                <a:gd name="T0" fmla="*/ 0 w 81"/>
                <a:gd name="T1" fmla="*/ 1 h 105"/>
                <a:gd name="T2" fmla="*/ 0 w 81"/>
                <a:gd name="T3" fmla="*/ 1 h 105"/>
                <a:gd name="T4" fmla="*/ 0 w 81"/>
                <a:gd name="T5" fmla="*/ 1 h 105"/>
                <a:gd name="T6" fmla="*/ 0 w 81"/>
                <a:gd name="T7" fmla="*/ 1 h 105"/>
                <a:gd name="T8" fmla="*/ 0 w 81"/>
                <a:gd name="T9" fmla="*/ 1 h 105"/>
                <a:gd name="T10" fmla="*/ 0 w 81"/>
                <a:gd name="T11" fmla="*/ 1 h 105"/>
                <a:gd name="T12" fmla="*/ 0 w 81"/>
                <a:gd name="T13" fmla="*/ 0 h 105"/>
                <a:gd name="T14" fmla="*/ 0 w 81"/>
                <a:gd name="T15" fmla="*/ 1 h 105"/>
                <a:gd name="T16" fmla="*/ 0 w 81"/>
                <a:gd name="T17" fmla="*/ 1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05">
                  <a:moveTo>
                    <a:pt x="11" y="19"/>
                  </a:moveTo>
                  <a:lnTo>
                    <a:pt x="41" y="49"/>
                  </a:lnTo>
                  <a:lnTo>
                    <a:pt x="81" y="60"/>
                  </a:lnTo>
                  <a:lnTo>
                    <a:pt x="81" y="84"/>
                  </a:lnTo>
                  <a:lnTo>
                    <a:pt x="43" y="105"/>
                  </a:lnTo>
                  <a:lnTo>
                    <a:pt x="6" y="90"/>
                  </a:lnTo>
                  <a:lnTo>
                    <a:pt x="0" y="0"/>
                  </a:lnTo>
                  <a:lnTo>
                    <a:pt x="11" y="19"/>
                  </a:lnTo>
                  <a:close/>
                </a:path>
              </a:pathLst>
            </a:custGeom>
            <a:solidFill>
              <a:srgbClr val="C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" name="Freeform 52"/>
            <p:cNvSpPr>
              <a:spLocks/>
            </p:cNvSpPr>
            <p:nvPr/>
          </p:nvSpPr>
          <p:spPr bwMode="auto">
            <a:xfrm>
              <a:off x="2952" y="2141"/>
              <a:ext cx="8" cy="17"/>
            </a:xfrm>
            <a:custGeom>
              <a:avLst/>
              <a:gdLst>
                <a:gd name="T0" fmla="*/ 1 w 15"/>
                <a:gd name="T1" fmla="*/ 0 h 34"/>
                <a:gd name="T2" fmla="*/ 1 w 15"/>
                <a:gd name="T3" fmla="*/ 1 h 34"/>
                <a:gd name="T4" fmla="*/ 0 w 15"/>
                <a:gd name="T5" fmla="*/ 1 h 34"/>
                <a:gd name="T6" fmla="*/ 0 w 15"/>
                <a:gd name="T7" fmla="*/ 0 h 34"/>
                <a:gd name="T8" fmla="*/ 1 w 15"/>
                <a:gd name="T9" fmla="*/ 0 h 34"/>
                <a:gd name="T10" fmla="*/ 1 w 1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4">
                  <a:moveTo>
                    <a:pt x="15" y="0"/>
                  </a:moveTo>
                  <a:lnTo>
                    <a:pt x="15" y="34"/>
                  </a:lnTo>
                  <a:lnTo>
                    <a:pt x="0" y="19"/>
                  </a:lnTo>
                  <a:lnTo>
                    <a:pt x="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" name="Freeform 53"/>
            <p:cNvSpPr>
              <a:spLocks/>
            </p:cNvSpPr>
            <p:nvPr/>
          </p:nvSpPr>
          <p:spPr bwMode="auto">
            <a:xfrm>
              <a:off x="3000" y="2097"/>
              <a:ext cx="43" cy="22"/>
            </a:xfrm>
            <a:custGeom>
              <a:avLst/>
              <a:gdLst>
                <a:gd name="T0" fmla="*/ 1 w 86"/>
                <a:gd name="T1" fmla="*/ 1 h 43"/>
                <a:gd name="T2" fmla="*/ 1 w 86"/>
                <a:gd name="T3" fmla="*/ 1 h 43"/>
                <a:gd name="T4" fmla="*/ 1 w 86"/>
                <a:gd name="T5" fmla="*/ 1 h 43"/>
                <a:gd name="T6" fmla="*/ 1 w 86"/>
                <a:gd name="T7" fmla="*/ 1 h 43"/>
                <a:gd name="T8" fmla="*/ 1 w 86"/>
                <a:gd name="T9" fmla="*/ 1 h 43"/>
                <a:gd name="T10" fmla="*/ 1 w 86"/>
                <a:gd name="T11" fmla="*/ 1 h 43"/>
                <a:gd name="T12" fmla="*/ 1 w 86"/>
                <a:gd name="T13" fmla="*/ 1 h 43"/>
                <a:gd name="T14" fmla="*/ 0 w 86"/>
                <a:gd name="T15" fmla="*/ 0 h 43"/>
                <a:gd name="T16" fmla="*/ 1 w 86"/>
                <a:gd name="T17" fmla="*/ 1 h 43"/>
                <a:gd name="T18" fmla="*/ 1 w 86"/>
                <a:gd name="T19" fmla="*/ 1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37" y="4"/>
                  </a:moveTo>
                  <a:lnTo>
                    <a:pt x="67" y="15"/>
                  </a:lnTo>
                  <a:lnTo>
                    <a:pt x="86" y="38"/>
                  </a:lnTo>
                  <a:lnTo>
                    <a:pt x="86" y="43"/>
                  </a:lnTo>
                  <a:lnTo>
                    <a:pt x="45" y="42"/>
                  </a:lnTo>
                  <a:lnTo>
                    <a:pt x="11" y="42"/>
                  </a:lnTo>
                  <a:lnTo>
                    <a:pt x="7" y="19"/>
                  </a:lnTo>
                  <a:lnTo>
                    <a:pt x="0" y="0"/>
                  </a:lnTo>
                  <a:lnTo>
                    <a:pt x="37" y="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2" name="Freeform 54"/>
            <p:cNvSpPr>
              <a:spLocks/>
            </p:cNvSpPr>
            <p:nvPr/>
          </p:nvSpPr>
          <p:spPr bwMode="auto">
            <a:xfrm>
              <a:off x="3044" y="2137"/>
              <a:ext cx="11" cy="23"/>
            </a:xfrm>
            <a:custGeom>
              <a:avLst/>
              <a:gdLst>
                <a:gd name="T0" fmla="*/ 1 w 22"/>
                <a:gd name="T1" fmla="*/ 0 h 45"/>
                <a:gd name="T2" fmla="*/ 1 w 22"/>
                <a:gd name="T3" fmla="*/ 1 h 45"/>
                <a:gd name="T4" fmla="*/ 1 w 22"/>
                <a:gd name="T5" fmla="*/ 1 h 45"/>
                <a:gd name="T6" fmla="*/ 0 w 22"/>
                <a:gd name="T7" fmla="*/ 1 h 45"/>
                <a:gd name="T8" fmla="*/ 1 w 22"/>
                <a:gd name="T9" fmla="*/ 1 h 45"/>
                <a:gd name="T10" fmla="*/ 1 w 22"/>
                <a:gd name="T11" fmla="*/ 0 h 45"/>
                <a:gd name="T12" fmla="*/ 1 w 22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5">
                  <a:moveTo>
                    <a:pt x="15" y="0"/>
                  </a:moveTo>
                  <a:lnTo>
                    <a:pt x="22" y="26"/>
                  </a:lnTo>
                  <a:lnTo>
                    <a:pt x="22" y="45"/>
                  </a:lnTo>
                  <a:lnTo>
                    <a:pt x="0" y="45"/>
                  </a:lnTo>
                  <a:lnTo>
                    <a:pt x="13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3" name="Freeform 55"/>
            <p:cNvSpPr>
              <a:spLocks/>
            </p:cNvSpPr>
            <p:nvPr/>
          </p:nvSpPr>
          <p:spPr bwMode="auto">
            <a:xfrm>
              <a:off x="3026" y="2162"/>
              <a:ext cx="13" cy="22"/>
            </a:xfrm>
            <a:custGeom>
              <a:avLst/>
              <a:gdLst>
                <a:gd name="T0" fmla="*/ 1 w 26"/>
                <a:gd name="T1" fmla="*/ 0 h 45"/>
                <a:gd name="T2" fmla="*/ 1 w 26"/>
                <a:gd name="T3" fmla="*/ 0 h 45"/>
                <a:gd name="T4" fmla="*/ 0 w 26"/>
                <a:gd name="T5" fmla="*/ 0 h 45"/>
                <a:gd name="T6" fmla="*/ 1 w 26"/>
                <a:gd name="T7" fmla="*/ 0 h 45"/>
                <a:gd name="T8" fmla="*/ 1 w 26"/>
                <a:gd name="T9" fmla="*/ 0 h 45"/>
                <a:gd name="T10" fmla="*/ 1 w 26"/>
                <a:gd name="T11" fmla="*/ 0 h 45"/>
                <a:gd name="T12" fmla="*/ 1 w 26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26" y="12"/>
                  </a:moveTo>
                  <a:lnTo>
                    <a:pt x="19" y="34"/>
                  </a:lnTo>
                  <a:lnTo>
                    <a:pt x="0" y="45"/>
                  </a:lnTo>
                  <a:lnTo>
                    <a:pt x="8" y="23"/>
                  </a:lnTo>
                  <a:lnTo>
                    <a:pt x="26" y="0"/>
                  </a:lnTo>
                  <a:lnTo>
                    <a:pt x="26" y="1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" name="Freeform 56"/>
            <p:cNvSpPr>
              <a:spLocks/>
            </p:cNvSpPr>
            <p:nvPr/>
          </p:nvSpPr>
          <p:spPr bwMode="auto">
            <a:xfrm>
              <a:off x="2977" y="2196"/>
              <a:ext cx="47" cy="27"/>
            </a:xfrm>
            <a:custGeom>
              <a:avLst/>
              <a:gdLst>
                <a:gd name="T0" fmla="*/ 1 w 93"/>
                <a:gd name="T1" fmla="*/ 0 h 52"/>
                <a:gd name="T2" fmla="*/ 1 w 93"/>
                <a:gd name="T3" fmla="*/ 1 h 52"/>
                <a:gd name="T4" fmla="*/ 1 w 93"/>
                <a:gd name="T5" fmla="*/ 1 h 52"/>
                <a:gd name="T6" fmla="*/ 1 w 93"/>
                <a:gd name="T7" fmla="*/ 1 h 52"/>
                <a:gd name="T8" fmla="*/ 1 w 93"/>
                <a:gd name="T9" fmla="*/ 1 h 52"/>
                <a:gd name="T10" fmla="*/ 1 w 93"/>
                <a:gd name="T11" fmla="*/ 1 h 52"/>
                <a:gd name="T12" fmla="*/ 0 w 93"/>
                <a:gd name="T13" fmla="*/ 1 h 52"/>
                <a:gd name="T14" fmla="*/ 1 w 93"/>
                <a:gd name="T15" fmla="*/ 1 h 52"/>
                <a:gd name="T16" fmla="*/ 1 w 93"/>
                <a:gd name="T17" fmla="*/ 1 h 52"/>
                <a:gd name="T18" fmla="*/ 1 w 93"/>
                <a:gd name="T19" fmla="*/ 0 h 52"/>
                <a:gd name="T20" fmla="*/ 1 w 93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52">
                  <a:moveTo>
                    <a:pt x="93" y="0"/>
                  </a:moveTo>
                  <a:lnTo>
                    <a:pt x="93" y="30"/>
                  </a:lnTo>
                  <a:lnTo>
                    <a:pt x="86" y="48"/>
                  </a:lnTo>
                  <a:lnTo>
                    <a:pt x="60" y="52"/>
                  </a:lnTo>
                  <a:lnTo>
                    <a:pt x="30" y="37"/>
                  </a:lnTo>
                  <a:lnTo>
                    <a:pt x="5" y="13"/>
                  </a:lnTo>
                  <a:lnTo>
                    <a:pt x="0" y="5"/>
                  </a:lnTo>
                  <a:lnTo>
                    <a:pt x="45" y="30"/>
                  </a:lnTo>
                  <a:lnTo>
                    <a:pt x="75" y="3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" name="Freeform 57"/>
            <p:cNvSpPr>
              <a:spLocks/>
            </p:cNvSpPr>
            <p:nvPr/>
          </p:nvSpPr>
          <p:spPr bwMode="auto">
            <a:xfrm>
              <a:off x="2985" y="2130"/>
              <a:ext cx="39" cy="35"/>
            </a:xfrm>
            <a:custGeom>
              <a:avLst/>
              <a:gdLst>
                <a:gd name="T0" fmla="*/ 1 w 78"/>
                <a:gd name="T1" fmla="*/ 0 h 71"/>
                <a:gd name="T2" fmla="*/ 1 w 78"/>
                <a:gd name="T3" fmla="*/ 0 h 71"/>
                <a:gd name="T4" fmla="*/ 1 w 78"/>
                <a:gd name="T5" fmla="*/ 0 h 71"/>
                <a:gd name="T6" fmla="*/ 1 w 78"/>
                <a:gd name="T7" fmla="*/ 0 h 71"/>
                <a:gd name="T8" fmla="*/ 1 w 78"/>
                <a:gd name="T9" fmla="*/ 0 h 71"/>
                <a:gd name="T10" fmla="*/ 1 w 78"/>
                <a:gd name="T11" fmla="*/ 0 h 71"/>
                <a:gd name="T12" fmla="*/ 0 w 78"/>
                <a:gd name="T13" fmla="*/ 0 h 71"/>
                <a:gd name="T14" fmla="*/ 1 w 78"/>
                <a:gd name="T15" fmla="*/ 0 h 71"/>
                <a:gd name="T16" fmla="*/ 1 w 78"/>
                <a:gd name="T17" fmla="*/ 0 h 71"/>
                <a:gd name="T18" fmla="*/ 1 w 78"/>
                <a:gd name="T19" fmla="*/ 0 h 71"/>
                <a:gd name="T20" fmla="*/ 1 w 78"/>
                <a:gd name="T21" fmla="*/ 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71">
                  <a:moveTo>
                    <a:pt x="26" y="13"/>
                  </a:moveTo>
                  <a:lnTo>
                    <a:pt x="45" y="41"/>
                  </a:lnTo>
                  <a:lnTo>
                    <a:pt x="63" y="52"/>
                  </a:lnTo>
                  <a:lnTo>
                    <a:pt x="78" y="56"/>
                  </a:lnTo>
                  <a:lnTo>
                    <a:pt x="48" y="71"/>
                  </a:lnTo>
                  <a:lnTo>
                    <a:pt x="15" y="60"/>
                  </a:lnTo>
                  <a:lnTo>
                    <a:pt x="0" y="34"/>
                  </a:lnTo>
                  <a:lnTo>
                    <a:pt x="5" y="13"/>
                  </a:lnTo>
                  <a:lnTo>
                    <a:pt x="22" y="0"/>
                  </a:lnTo>
                  <a:lnTo>
                    <a:pt x="26" y="13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6" name="Freeform 58"/>
            <p:cNvSpPr>
              <a:spLocks/>
            </p:cNvSpPr>
            <p:nvPr/>
          </p:nvSpPr>
          <p:spPr bwMode="auto">
            <a:xfrm>
              <a:off x="2981" y="2258"/>
              <a:ext cx="21" cy="16"/>
            </a:xfrm>
            <a:custGeom>
              <a:avLst/>
              <a:gdLst>
                <a:gd name="T0" fmla="*/ 1 w 41"/>
                <a:gd name="T1" fmla="*/ 1 h 32"/>
                <a:gd name="T2" fmla="*/ 1 w 41"/>
                <a:gd name="T3" fmla="*/ 1 h 32"/>
                <a:gd name="T4" fmla="*/ 1 w 41"/>
                <a:gd name="T5" fmla="*/ 1 h 32"/>
                <a:gd name="T6" fmla="*/ 0 w 41"/>
                <a:gd name="T7" fmla="*/ 1 h 32"/>
                <a:gd name="T8" fmla="*/ 1 w 41"/>
                <a:gd name="T9" fmla="*/ 0 h 32"/>
                <a:gd name="T10" fmla="*/ 1 w 41"/>
                <a:gd name="T11" fmla="*/ 1 h 32"/>
                <a:gd name="T12" fmla="*/ 1 w 41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2">
                  <a:moveTo>
                    <a:pt x="41" y="4"/>
                  </a:moveTo>
                  <a:lnTo>
                    <a:pt x="38" y="23"/>
                  </a:lnTo>
                  <a:lnTo>
                    <a:pt x="15" y="32"/>
                  </a:lnTo>
                  <a:lnTo>
                    <a:pt x="0" y="24"/>
                  </a:lnTo>
                  <a:lnTo>
                    <a:pt x="19" y="0"/>
                  </a:lnTo>
                  <a:lnTo>
                    <a:pt x="41" y="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7" name="Freeform 59"/>
            <p:cNvSpPr>
              <a:spLocks/>
            </p:cNvSpPr>
            <p:nvPr/>
          </p:nvSpPr>
          <p:spPr bwMode="auto">
            <a:xfrm>
              <a:off x="3496" y="2141"/>
              <a:ext cx="50" cy="58"/>
            </a:xfrm>
            <a:custGeom>
              <a:avLst/>
              <a:gdLst>
                <a:gd name="T0" fmla="*/ 0 w 99"/>
                <a:gd name="T1" fmla="*/ 1 h 116"/>
                <a:gd name="T2" fmla="*/ 1 w 99"/>
                <a:gd name="T3" fmla="*/ 1 h 116"/>
                <a:gd name="T4" fmla="*/ 1 w 99"/>
                <a:gd name="T5" fmla="*/ 1 h 116"/>
                <a:gd name="T6" fmla="*/ 1 w 99"/>
                <a:gd name="T7" fmla="*/ 1 h 116"/>
                <a:gd name="T8" fmla="*/ 1 w 99"/>
                <a:gd name="T9" fmla="*/ 1 h 116"/>
                <a:gd name="T10" fmla="*/ 1 w 99"/>
                <a:gd name="T11" fmla="*/ 1 h 116"/>
                <a:gd name="T12" fmla="*/ 1 w 99"/>
                <a:gd name="T13" fmla="*/ 0 h 116"/>
                <a:gd name="T14" fmla="*/ 0 w 99"/>
                <a:gd name="T15" fmla="*/ 1 h 116"/>
                <a:gd name="T16" fmla="*/ 0 w 99"/>
                <a:gd name="T17" fmla="*/ 1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16">
                  <a:moveTo>
                    <a:pt x="0" y="27"/>
                  </a:moveTo>
                  <a:lnTo>
                    <a:pt x="39" y="116"/>
                  </a:lnTo>
                  <a:lnTo>
                    <a:pt x="99" y="103"/>
                  </a:lnTo>
                  <a:lnTo>
                    <a:pt x="61" y="83"/>
                  </a:lnTo>
                  <a:lnTo>
                    <a:pt x="80" y="60"/>
                  </a:lnTo>
                  <a:lnTo>
                    <a:pt x="43" y="49"/>
                  </a:lnTo>
                  <a:lnTo>
                    <a:pt x="50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C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8" name="Freeform 60"/>
            <p:cNvSpPr>
              <a:spLocks/>
            </p:cNvSpPr>
            <p:nvPr/>
          </p:nvSpPr>
          <p:spPr bwMode="auto">
            <a:xfrm>
              <a:off x="2954" y="2064"/>
              <a:ext cx="93" cy="35"/>
            </a:xfrm>
            <a:custGeom>
              <a:avLst/>
              <a:gdLst>
                <a:gd name="T0" fmla="*/ 1 w 185"/>
                <a:gd name="T1" fmla="*/ 0 h 71"/>
                <a:gd name="T2" fmla="*/ 1 w 185"/>
                <a:gd name="T3" fmla="*/ 0 h 71"/>
                <a:gd name="T4" fmla="*/ 1 w 185"/>
                <a:gd name="T5" fmla="*/ 0 h 71"/>
                <a:gd name="T6" fmla="*/ 0 w 185"/>
                <a:gd name="T7" fmla="*/ 0 h 71"/>
                <a:gd name="T8" fmla="*/ 1 w 185"/>
                <a:gd name="T9" fmla="*/ 0 h 71"/>
                <a:gd name="T10" fmla="*/ 1 w 185"/>
                <a:gd name="T11" fmla="*/ 0 h 71"/>
                <a:gd name="T12" fmla="*/ 1 w 185"/>
                <a:gd name="T13" fmla="*/ 0 h 71"/>
                <a:gd name="T14" fmla="*/ 1 w 185"/>
                <a:gd name="T15" fmla="*/ 0 h 71"/>
                <a:gd name="T16" fmla="*/ 1 w 185"/>
                <a:gd name="T17" fmla="*/ 0 h 71"/>
                <a:gd name="T18" fmla="*/ 1 w 185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71">
                  <a:moveTo>
                    <a:pt x="185" y="60"/>
                  </a:moveTo>
                  <a:lnTo>
                    <a:pt x="77" y="34"/>
                  </a:lnTo>
                  <a:lnTo>
                    <a:pt x="15" y="41"/>
                  </a:lnTo>
                  <a:lnTo>
                    <a:pt x="0" y="71"/>
                  </a:lnTo>
                  <a:lnTo>
                    <a:pt x="23" y="23"/>
                  </a:lnTo>
                  <a:lnTo>
                    <a:pt x="80" y="6"/>
                  </a:lnTo>
                  <a:lnTo>
                    <a:pt x="125" y="0"/>
                  </a:lnTo>
                  <a:lnTo>
                    <a:pt x="163" y="34"/>
                  </a:lnTo>
                  <a:lnTo>
                    <a:pt x="185" y="60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" name="Freeform 61"/>
            <p:cNvSpPr>
              <a:spLocks/>
            </p:cNvSpPr>
            <p:nvPr/>
          </p:nvSpPr>
          <p:spPr bwMode="auto">
            <a:xfrm>
              <a:off x="3076" y="3691"/>
              <a:ext cx="184" cy="110"/>
            </a:xfrm>
            <a:custGeom>
              <a:avLst/>
              <a:gdLst>
                <a:gd name="T0" fmla="*/ 0 w 369"/>
                <a:gd name="T1" fmla="*/ 0 h 221"/>
                <a:gd name="T2" fmla="*/ 0 w 369"/>
                <a:gd name="T3" fmla="*/ 0 h 221"/>
                <a:gd name="T4" fmla="*/ 0 w 369"/>
                <a:gd name="T5" fmla="*/ 0 h 221"/>
                <a:gd name="T6" fmla="*/ 0 w 369"/>
                <a:gd name="T7" fmla="*/ 0 h 221"/>
                <a:gd name="T8" fmla="*/ 0 w 369"/>
                <a:gd name="T9" fmla="*/ 0 h 221"/>
                <a:gd name="T10" fmla="*/ 1 w 369"/>
                <a:gd name="T11" fmla="*/ 0 h 221"/>
                <a:gd name="T12" fmla="*/ 1 w 369"/>
                <a:gd name="T13" fmla="*/ 0 h 221"/>
                <a:gd name="T14" fmla="*/ 1 w 369"/>
                <a:gd name="T15" fmla="*/ 0 h 221"/>
                <a:gd name="T16" fmla="*/ 1 w 369"/>
                <a:gd name="T17" fmla="*/ 0 h 221"/>
                <a:gd name="T18" fmla="*/ 1 w 369"/>
                <a:gd name="T19" fmla="*/ 0 h 221"/>
                <a:gd name="T20" fmla="*/ 1 w 369"/>
                <a:gd name="T21" fmla="*/ 0 h 221"/>
                <a:gd name="T22" fmla="*/ 1 w 369"/>
                <a:gd name="T23" fmla="*/ 0 h 221"/>
                <a:gd name="T24" fmla="*/ 0 w 369"/>
                <a:gd name="T25" fmla="*/ 0 h 221"/>
                <a:gd name="T26" fmla="*/ 0 w 369"/>
                <a:gd name="T27" fmla="*/ 0 h 221"/>
                <a:gd name="T28" fmla="*/ 0 w 369"/>
                <a:gd name="T29" fmla="*/ 0 h 221"/>
                <a:gd name="T30" fmla="*/ 0 w 369"/>
                <a:gd name="T31" fmla="*/ 0 h 221"/>
                <a:gd name="T32" fmla="*/ 0 w 369"/>
                <a:gd name="T33" fmla="*/ 0 h 221"/>
                <a:gd name="T34" fmla="*/ 0 w 369"/>
                <a:gd name="T35" fmla="*/ 0 h 221"/>
                <a:gd name="T36" fmla="*/ 0 w 369"/>
                <a:gd name="T37" fmla="*/ 0 h 221"/>
                <a:gd name="T38" fmla="*/ 0 w 369"/>
                <a:gd name="T39" fmla="*/ 0 h 221"/>
                <a:gd name="T40" fmla="*/ 0 w 369"/>
                <a:gd name="T41" fmla="*/ 0 h 221"/>
                <a:gd name="T42" fmla="*/ 0 w 369"/>
                <a:gd name="T43" fmla="*/ 0 h 221"/>
                <a:gd name="T44" fmla="*/ 1 w 369"/>
                <a:gd name="T45" fmla="*/ 0 h 221"/>
                <a:gd name="T46" fmla="*/ 1 w 369"/>
                <a:gd name="T47" fmla="*/ 0 h 221"/>
                <a:gd name="T48" fmla="*/ 1 w 369"/>
                <a:gd name="T49" fmla="*/ 0 h 221"/>
                <a:gd name="T50" fmla="*/ 1 w 369"/>
                <a:gd name="T51" fmla="*/ 0 h 221"/>
                <a:gd name="T52" fmla="*/ 1 w 369"/>
                <a:gd name="T53" fmla="*/ 0 h 221"/>
                <a:gd name="T54" fmla="*/ 0 w 369"/>
                <a:gd name="T55" fmla="*/ 0 h 221"/>
                <a:gd name="T56" fmla="*/ 0 w 369"/>
                <a:gd name="T57" fmla="*/ 0 h 221"/>
                <a:gd name="T58" fmla="*/ 0 w 369"/>
                <a:gd name="T59" fmla="*/ 0 h 221"/>
                <a:gd name="T60" fmla="*/ 0 w 369"/>
                <a:gd name="T61" fmla="*/ 0 h 221"/>
                <a:gd name="T62" fmla="*/ 0 w 369"/>
                <a:gd name="T63" fmla="*/ 0 h 221"/>
                <a:gd name="T64" fmla="*/ 0 w 369"/>
                <a:gd name="T65" fmla="*/ 0 h 221"/>
                <a:gd name="T66" fmla="*/ 0 w 369"/>
                <a:gd name="T67" fmla="*/ 0 h 22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9" h="221">
                  <a:moveTo>
                    <a:pt x="0" y="0"/>
                  </a:moveTo>
                  <a:lnTo>
                    <a:pt x="39" y="0"/>
                  </a:lnTo>
                  <a:lnTo>
                    <a:pt x="90" y="9"/>
                  </a:lnTo>
                  <a:lnTo>
                    <a:pt x="146" y="26"/>
                  </a:lnTo>
                  <a:lnTo>
                    <a:pt x="204" y="50"/>
                  </a:lnTo>
                  <a:lnTo>
                    <a:pt x="258" y="78"/>
                  </a:lnTo>
                  <a:lnTo>
                    <a:pt x="305" y="110"/>
                  </a:lnTo>
                  <a:lnTo>
                    <a:pt x="344" y="144"/>
                  </a:lnTo>
                  <a:lnTo>
                    <a:pt x="369" y="179"/>
                  </a:lnTo>
                  <a:lnTo>
                    <a:pt x="348" y="166"/>
                  </a:lnTo>
                  <a:lnTo>
                    <a:pt x="318" y="148"/>
                  </a:lnTo>
                  <a:lnTo>
                    <a:pt x="283" y="123"/>
                  </a:lnTo>
                  <a:lnTo>
                    <a:pt x="243" y="99"/>
                  </a:lnTo>
                  <a:lnTo>
                    <a:pt x="202" y="75"/>
                  </a:lnTo>
                  <a:lnTo>
                    <a:pt x="167" y="60"/>
                  </a:lnTo>
                  <a:lnTo>
                    <a:pt x="135" y="52"/>
                  </a:lnTo>
                  <a:lnTo>
                    <a:pt x="114" y="62"/>
                  </a:lnTo>
                  <a:lnTo>
                    <a:pt x="127" y="80"/>
                  </a:lnTo>
                  <a:lnTo>
                    <a:pt x="152" y="97"/>
                  </a:lnTo>
                  <a:lnTo>
                    <a:pt x="182" y="116"/>
                  </a:lnTo>
                  <a:lnTo>
                    <a:pt x="217" y="136"/>
                  </a:lnTo>
                  <a:lnTo>
                    <a:pt x="253" y="155"/>
                  </a:lnTo>
                  <a:lnTo>
                    <a:pt x="290" y="178"/>
                  </a:lnTo>
                  <a:lnTo>
                    <a:pt x="320" y="198"/>
                  </a:lnTo>
                  <a:lnTo>
                    <a:pt x="348" y="221"/>
                  </a:lnTo>
                  <a:lnTo>
                    <a:pt x="309" y="213"/>
                  </a:lnTo>
                  <a:lnTo>
                    <a:pt x="256" y="193"/>
                  </a:lnTo>
                  <a:lnTo>
                    <a:pt x="197" y="159"/>
                  </a:lnTo>
                  <a:lnTo>
                    <a:pt x="135" y="121"/>
                  </a:lnTo>
                  <a:lnTo>
                    <a:pt x="79" y="82"/>
                  </a:lnTo>
                  <a:lnTo>
                    <a:pt x="34" y="45"/>
                  </a:lnTo>
                  <a:lnTo>
                    <a:pt x="4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" name="Freeform 62"/>
            <p:cNvSpPr>
              <a:spLocks/>
            </p:cNvSpPr>
            <p:nvPr/>
          </p:nvSpPr>
          <p:spPr bwMode="auto">
            <a:xfrm>
              <a:off x="2864" y="3739"/>
              <a:ext cx="64" cy="38"/>
            </a:xfrm>
            <a:custGeom>
              <a:avLst/>
              <a:gdLst>
                <a:gd name="T0" fmla="*/ 1 w 127"/>
                <a:gd name="T1" fmla="*/ 0 h 77"/>
                <a:gd name="T2" fmla="*/ 1 w 127"/>
                <a:gd name="T3" fmla="*/ 0 h 77"/>
                <a:gd name="T4" fmla="*/ 1 w 127"/>
                <a:gd name="T5" fmla="*/ 0 h 77"/>
                <a:gd name="T6" fmla="*/ 1 w 127"/>
                <a:gd name="T7" fmla="*/ 0 h 77"/>
                <a:gd name="T8" fmla="*/ 1 w 127"/>
                <a:gd name="T9" fmla="*/ 0 h 77"/>
                <a:gd name="T10" fmla="*/ 1 w 127"/>
                <a:gd name="T11" fmla="*/ 0 h 77"/>
                <a:gd name="T12" fmla="*/ 1 w 127"/>
                <a:gd name="T13" fmla="*/ 0 h 77"/>
                <a:gd name="T14" fmla="*/ 0 w 127"/>
                <a:gd name="T15" fmla="*/ 0 h 77"/>
                <a:gd name="T16" fmla="*/ 1 w 127"/>
                <a:gd name="T17" fmla="*/ 0 h 77"/>
                <a:gd name="T18" fmla="*/ 1 w 127"/>
                <a:gd name="T19" fmla="*/ 0 h 77"/>
                <a:gd name="T20" fmla="*/ 1 w 127"/>
                <a:gd name="T21" fmla="*/ 0 h 77"/>
                <a:gd name="T22" fmla="*/ 1 w 127"/>
                <a:gd name="T23" fmla="*/ 0 h 77"/>
                <a:gd name="T24" fmla="*/ 1 w 127"/>
                <a:gd name="T25" fmla="*/ 0 h 77"/>
                <a:gd name="T26" fmla="*/ 1 w 127"/>
                <a:gd name="T27" fmla="*/ 0 h 77"/>
                <a:gd name="T28" fmla="*/ 1 w 127"/>
                <a:gd name="T29" fmla="*/ 0 h 77"/>
                <a:gd name="T30" fmla="*/ 1 w 127"/>
                <a:gd name="T31" fmla="*/ 0 h 77"/>
                <a:gd name="T32" fmla="*/ 1 w 127"/>
                <a:gd name="T33" fmla="*/ 0 h 77"/>
                <a:gd name="T34" fmla="*/ 1 w 127"/>
                <a:gd name="T35" fmla="*/ 0 h 77"/>
                <a:gd name="T36" fmla="*/ 1 w 127"/>
                <a:gd name="T37" fmla="*/ 0 h 77"/>
                <a:gd name="T38" fmla="*/ 1 w 127"/>
                <a:gd name="T39" fmla="*/ 0 h 77"/>
                <a:gd name="T40" fmla="*/ 1 w 127"/>
                <a:gd name="T41" fmla="*/ 0 h 77"/>
                <a:gd name="T42" fmla="*/ 1 w 127"/>
                <a:gd name="T43" fmla="*/ 0 h 77"/>
                <a:gd name="T44" fmla="*/ 1 w 127"/>
                <a:gd name="T45" fmla="*/ 0 h 77"/>
                <a:gd name="T46" fmla="*/ 1 w 127"/>
                <a:gd name="T47" fmla="*/ 0 h 77"/>
                <a:gd name="T48" fmla="*/ 1 w 127"/>
                <a:gd name="T49" fmla="*/ 0 h 77"/>
                <a:gd name="T50" fmla="*/ 1 w 127"/>
                <a:gd name="T51" fmla="*/ 0 h 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7" h="77">
                  <a:moveTo>
                    <a:pt x="39" y="77"/>
                  </a:moveTo>
                  <a:lnTo>
                    <a:pt x="31" y="73"/>
                  </a:lnTo>
                  <a:lnTo>
                    <a:pt x="26" y="66"/>
                  </a:lnTo>
                  <a:lnTo>
                    <a:pt x="18" y="55"/>
                  </a:lnTo>
                  <a:lnTo>
                    <a:pt x="11" y="45"/>
                  </a:lnTo>
                  <a:lnTo>
                    <a:pt x="5" y="32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1" y="4"/>
                  </a:lnTo>
                  <a:lnTo>
                    <a:pt x="11" y="4"/>
                  </a:lnTo>
                  <a:lnTo>
                    <a:pt x="26" y="4"/>
                  </a:lnTo>
                  <a:lnTo>
                    <a:pt x="44" y="4"/>
                  </a:lnTo>
                  <a:lnTo>
                    <a:pt x="67" y="4"/>
                  </a:lnTo>
                  <a:lnTo>
                    <a:pt x="86" y="4"/>
                  </a:lnTo>
                  <a:lnTo>
                    <a:pt x="104" y="4"/>
                  </a:lnTo>
                  <a:lnTo>
                    <a:pt x="119" y="2"/>
                  </a:lnTo>
                  <a:lnTo>
                    <a:pt x="127" y="0"/>
                  </a:lnTo>
                  <a:lnTo>
                    <a:pt x="127" y="13"/>
                  </a:lnTo>
                  <a:lnTo>
                    <a:pt x="121" y="28"/>
                  </a:lnTo>
                  <a:lnTo>
                    <a:pt x="112" y="40"/>
                  </a:lnTo>
                  <a:lnTo>
                    <a:pt x="101" y="53"/>
                  </a:lnTo>
                  <a:lnTo>
                    <a:pt x="84" y="62"/>
                  </a:lnTo>
                  <a:lnTo>
                    <a:pt x="69" y="69"/>
                  </a:lnTo>
                  <a:lnTo>
                    <a:pt x="54" y="75"/>
                  </a:lnTo>
                  <a:lnTo>
                    <a:pt x="39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" name="Freeform 63"/>
            <p:cNvSpPr>
              <a:spLocks/>
            </p:cNvSpPr>
            <p:nvPr/>
          </p:nvSpPr>
          <p:spPr bwMode="auto">
            <a:xfrm>
              <a:off x="3372" y="3669"/>
              <a:ext cx="102" cy="75"/>
            </a:xfrm>
            <a:custGeom>
              <a:avLst/>
              <a:gdLst>
                <a:gd name="T0" fmla="*/ 1 w 204"/>
                <a:gd name="T1" fmla="*/ 1 h 149"/>
                <a:gd name="T2" fmla="*/ 1 w 204"/>
                <a:gd name="T3" fmla="*/ 1 h 149"/>
                <a:gd name="T4" fmla="*/ 0 w 204"/>
                <a:gd name="T5" fmla="*/ 1 h 149"/>
                <a:gd name="T6" fmla="*/ 1 w 204"/>
                <a:gd name="T7" fmla="*/ 1 h 149"/>
                <a:gd name="T8" fmla="*/ 1 w 204"/>
                <a:gd name="T9" fmla="*/ 1 h 149"/>
                <a:gd name="T10" fmla="*/ 1 w 204"/>
                <a:gd name="T11" fmla="*/ 1 h 149"/>
                <a:gd name="T12" fmla="*/ 1 w 204"/>
                <a:gd name="T13" fmla="*/ 1 h 149"/>
                <a:gd name="T14" fmla="*/ 1 w 204"/>
                <a:gd name="T15" fmla="*/ 1 h 149"/>
                <a:gd name="T16" fmla="*/ 1 w 204"/>
                <a:gd name="T17" fmla="*/ 1 h 149"/>
                <a:gd name="T18" fmla="*/ 1 w 204"/>
                <a:gd name="T19" fmla="*/ 0 h 149"/>
                <a:gd name="T20" fmla="*/ 1 w 204"/>
                <a:gd name="T21" fmla="*/ 1 h 149"/>
                <a:gd name="T22" fmla="*/ 1 w 204"/>
                <a:gd name="T23" fmla="*/ 1 h 149"/>
                <a:gd name="T24" fmla="*/ 1 w 204"/>
                <a:gd name="T25" fmla="*/ 1 h 149"/>
                <a:gd name="T26" fmla="*/ 1 w 204"/>
                <a:gd name="T27" fmla="*/ 1 h 149"/>
                <a:gd name="T28" fmla="*/ 1 w 204"/>
                <a:gd name="T29" fmla="*/ 1 h 149"/>
                <a:gd name="T30" fmla="*/ 1 w 204"/>
                <a:gd name="T31" fmla="*/ 1 h 149"/>
                <a:gd name="T32" fmla="*/ 1 w 204"/>
                <a:gd name="T33" fmla="*/ 1 h 149"/>
                <a:gd name="T34" fmla="*/ 1 w 204"/>
                <a:gd name="T35" fmla="*/ 1 h 149"/>
                <a:gd name="T36" fmla="*/ 1 w 204"/>
                <a:gd name="T37" fmla="*/ 1 h 149"/>
                <a:gd name="T38" fmla="*/ 1 w 204"/>
                <a:gd name="T39" fmla="*/ 1 h 149"/>
                <a:gd name="T40" fmla="*/ 1 w 204"/>
                <a:gd name="T41" fmla="*/ 1 h 149"/>
                <a:gd name="T42" fmla="*/ 1 w 204"/>
                <a:gd name="T43" fmla="*/ 1 h 149"/>
                <a:gd name="T44" fmla="*/ 1 w 204"/>
                <a:gd name="T45" fmla="*/ 1 h 149"/>
                <a:gd name="T46" fmla="*/ 1 w 204"/>
                <a:gd name="T47" fmla="*/ 1 h 149"/>
                <a:gd name="T48" fmla="*/ 1 w 204"/>
                <a:gd name="T49" fmla="*/ 1 h 149"/>
                <a:gd name="T50" fmla="*/ 1 w 204"/>
                <a:gd name="T51" fmla="*/ 1 h 149"/>
                <a:gd name="T52" fmla="*/ 1 w 204"/>
                <a:gd name="T53" fmla="*/ 1 h 149"/>
                <a:gd name="T54" fmla="*/ 1 w 204"/>
                <a:gd name="T55" fmla="*/ 1 h 149"/>
                <a:gd name="T56" fmla="*/ 1 w 204"/>
                <a:gd name="T57" fmla="*/ 1 h 149"/>
                <a:gd name="T58" fmla="*/ 1 w 204"/>
                <a:gd name="T59" fmla="*/ 1 h 149"/>
                <a:gd name="T60" fmla="*/ 1 w 204"/>
                <a:gd name="T61" fmla="*/ 1 h 149"/>
                <a:gd name="T62" fmla="*/ 1 w 204"/>
                <a:gd name="T63" fmla="*/ 1 h 149"/>
                <a:gd name="T64" fmla="*/ 1 w 204"/>
                <a:gd name="T65" fmla="*/ 1 h 149"/>
                <a:gd name="T66" fmla="*/ 1 w 204"/>
                <a:gd name="T67" fmla="*/ 1 h 149"/>
                <a:gd name="T68" fmla="*/ 1 w 204"/>
                <a:gd name="T69" fmla="*/ 1 h 149"/>
                <a:gd name="T70" fmla="*/ 1 w 204"/>
                <a:gd name="T71" fmla="*/ 1 h 149"/>
                <a:gd name="T72" fmla="*/ 1 w 204"/>
                <a:gd name="T73" fmla="*/ 1 h 1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4" h="149">
                  <a:moveTo>
                    <a:pt x="15" y="149"/>
                  </a:moveTo>
                  <a:lnTo>
                    <a:pt x="6" y="142"/>
                  </a:lnTo>
                  <a:lnTo>
                    <a:pt x="0" y="131"/>
                  </a:lnTo>
                  <a:lnTo>
                    <a:pt x="7" y="114"/>
                  </a:lnTo>
                  <a:lnTo>
                    <a:pt x="26" y="93"/>
                  </a:lnTo>
                  <a:lnTo>
                    <a:pt x="50" y="69"/>
                  </a:lnTo>
                  <a:lnTo>
                    <a:pt x="80" y="48"/>
                  </a:lnTo>
                  <a:lnTo>
                    <a:pt x="110" y="26"/>
                  </a:lnTo>
                  <a:lnTo>
                    <a:pt x="142" y="9"/>
                  </a:lnTo>
                  <a:lnTo>
                    <a:pt x="168" y="0"/>
                  </a:lnTo>
                  <a:lnTo>
                    <a:pt x="193" y="2"/>
                  </a:lnTo>
                  <a:lnTo>
                    <a:pt x="185" y="9"/>
                  </a:lnTo>
                  <a:lnTo>
                    <a:pt x="172" y="20"/>
                  </a:lnTo>
                  <a:lnTo>
                    <a:pt x="151" y="32"/>
                  </a:lnTo>
                  <a:lnTo>
                    <a:pt x="131" y="45"/>
                  </a:lnTo>
                  <a:lnTo>
                    <a:pt x="107" y="58"/>
                  </a:lnTo>
                  <a:lnTo>
                    <a:pt x="84" y="75"/>
                  </a:lnTo>
                  <a:lnTo>
                    <a:pt x="67" y="90"/>
                  </a:lnTo>
                  <a:lnTo>
                    <a:pt x="60" y="105"/>
                  </a:lnTo>
                  <a:lnTo>
                    <a:pt x="71" y="116"/>
                  </a:lnTo>
                  <a:lnTo>
                    <a:pt x="86" y="108"/>
                  </a:lnTo>
                  <a:lnTo>
                    <a:pt x="101" y="103"/>
                  </a:lnTo>
                  <a:lnTo>
                    <a:pt x="118" y="93"/>
                  </a:lnTo>
                  <a:lnTo>
                    <a:pt x="136" y="88"/>
                  </a:lnTo>
                  <a:lnTo>
                    <a:pt x="153" y="80"/>
                  </a:lnTo>
                  <a:lnTo>
                    <a:pt x="170" y="75"/>
                  </a:lnTo>
                  <a:lnTo>
                    <a:pt x="187" y="69"/>
                  </a:lnTo>
                  <a:lnTo>
                    <a:pt x="204" y="67"/>
                  </a:lnTo>
                  <a:lnTo>
                    <a:pt x="191" y="84"/>
                  </a:lnTo>
                  <a:lnTo>
                    <a:pt x="172" y="101"/>
                  </a:lnTo>
                  <a:lnTo>
                    <a:pt x="150" y="118"/>
                  </a:lnTo>
                  <a:lnTo>
                    <a:pt x="123" y="131"/>
                  </a:lnTo>
                  <a:lnTo>
                    <a:pt x="93" y="140"/>
                  </a:lnTo>
                  <a:lnTo>
                    <a:pt x="65" y="148"/>
                  </a:lnTo>
                  <a:lnTo>
                    <a:pt x="39" y="149"/>
                  </a:lnTo>
                  <a:lnTo>
                    <a:pt x="15" y="1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" name="Freeform 64"/>
            <p:cNvSpPr>
              <a:spLocks/>
            </p:cNvSpPr>
            <p:nvPr/>
          </p:nvSpPr>
          <p:spPr bwMode="auto">
            <a:xfrm>
              <a:off x="2891" y="3197"/>
              <a:ext cx="484" cy="536"/>
            </a:xfrm>
            <a:custGeom>
              <a:avLst/>
              <a:gdLst>
                <a:gd name="T0" fmla="*/ 3 w 967"/>
                <a:gd name="T1" fmla="*/ 5 h 1072"/>
                <a:gd name="T2" fmla="*/ 3 w 967"/>
                <a:gd name="T3" fmla="*/ 4 h 1072"/>
                <a:gd name="T4" fmla="*/ 2 w 967"/>
                <a:gd name="T5" fmla="*/ 4 h 1072"/>
                <a:gd name="T6" fmla="*/ 2 w 967"/>
                <a:gd name="T7" fmla="*/ 4 h 1072"/>
                <a:gd name="T8" fmla="*/ 1 w 967"/>
                <a:gd name="T9" fmla="*/ 3 h 1072"/>
                <a:gd name="T10" fmla="*/ 1 w 967"/>
                <a:gd name="T11" fmla="*/ 2 h 1072"/>
                <a:gd name="T12" fmla="*/ 1 w 967"/>
                <a:gd name="T13" fmla="*/ 2 h 1072"/>
                <a:gd name="T14" fmla="*/ 1 w 967"/>
                <a:gd name="T15" fmla="*/ 1 h 1072"/>
                <a:gd name="T16" fmla="*/ 1 w 967"/>
                <a:gd name="T17" fmla="*/ 1 h 1072"/>
                <a:gd name="T18" fmla="*/ 1 w 967"/>
                <a:gd name="T19" fmla="*/ 1 h 1072"/>
                <a:gd name="T20" fmla="*/ 0 w 967"/>
                <a:gd name="T21" fmla="*/ 1 h 1072"/>
                <a:gd name="T22" fmla="*/ 1 w 967"/>
                <a:gd name="T23" fmla="*/ 0 h 1072"/>
                <a:gd name="T24" fmla="*/ 1 w 967"/>
                <a:gd name="T25" fmla="*/ 1 h 1072"/>
                <a:gd name="T26" fmla="*/ 1 w 967"/>
                <a:gd name="T27" fmla="*/ 1 h 1072"/>
                <a:gd name="T28" fmla="*/ 1 w 967"/>
                <a:gd name="T29" fmla="*/ 2 h 1072"/>
                <a:gd name="T30" fmla="*/ 2 w 967"/>
                <a:gd name="T31" fmla="*/ 3 h 1072"/>
                <a:gd name="T32" fmla="*/ 2 w 967"/>
                <a:gd name="T33" fmla="*/ 3 h 1072"/>
                <a:gd name="T34" fmla="*/ 2 w 967"/>
                <a:gd name="T35" fmla="*/ 3 h 1072"/>
                <a:gd name="T36" fmla="*/ 2 w 967"/>
                <a:gd name="T37" fmla="*/ 3 h 1072"/>
                <a:gd name="T38" fmla="*/ 2 w 967"/>
                <a:gd name="T39" fmla="*/ 3 h 1072"/>
                <a:gd name="T40" fmla="*/ 2 w 967"/>
                <a:gd name="T41" fmla="*/ 3 h 1072"/>
                <a:gd name="T42" fmla="*/ 2 w 967"/>
                <a:gd name="T43" fmla="*/ 3 h 1072"/>
                <a:gd name="T44" fmla="*/ 2 w 967"/>
                <a:gd name="T45" fmla="*/ 3 h 1072"/>
                <a:gd name="T46" fmla="*/ 2 w 967"/>
                <a:gd name="T47" fmla="*/ 3 h 1072"/>
                <a:gd name="T48" fmla="*/ 2 w 967"/>
                <a:gd name="T49" fmla="*/ 4 h 1072"/>
                <a:gd name="T50" fmla="*/ 2 w 967"/>
                <a:gd name="T51" fmla="*/ 4 h 1072"/>
                <a:gd name="T52" fmla="*/ 3 w 967"/>
                <a:gd name="T53" fmla="*/ 4 h 1072"/>
                <a:gd name="T54" fmla="*/ 3 w 967"/>
                <a:gd name="T55" fmla="*/ 4 h 1072"/>
                <a:gd name="T56" fmla="*/ 4 w 967"/>
                <a:gd name="T57" fmla="*/ 4 h 1072"/>
                <a:gd name="T58" fmla="*/ 4 w 967"/>
                <a:gd name="T59" fmla="*/ 4 h 1072"/>
                <a:gd name="T60" fmla="*/ 4 w 967"/>
                <a:gd name="T61" fmla="*/ 4 h 1072"/>
                <a:gd name="T62" fmla="*/ 4 w 967"/>
                <a:gd name="T63" fmla="*/ 4 h 1072"/>
                <a:gd name="T64" fmla="*/ 4 w 967"/>
                <a:gd name="T65" fmla="*/ 4 h 1072"/>
                <a:gd name="T66" fmla="*/ 4 w 967"/>
                <a:gd name="T67" fmla="*/ 4 h 1072"/>
                <a:gd name="T68" fmla="*/ 4 w 967"/>
                <a:gd name="T69" fmla="*/ 4 h 1072"/>
                <a:gd name="T70" fmla="*/ 4 w 967"/>
                <a:gd name="T71" fmla="*/ 5 h 1072"/>
                <a:gd name="T72" fmla="*/ 4 w 967"/>
                <a:gd name="T73" fmla="*/ 5 h 10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67" h="1072">
                  <a:moveTo>
                    <a:pt x="774" y="1072"/>
                  </a:moveTo>
                  <a:lnTo>
                    <a:pt x="707" y="1044"/>
                  </a:lnTo>
                  <a:lnTo>
                    <a:pt x="639" y="1012"/>
                  </a:lnTo>
                  <a:lnTo>
                    <a:pt x="570" y="977"/>
                  </a:lnTo>
                  <a:lnTo>
                    <a:pt x="503" y="939"/>
                  </a:lnTo>
                  <a:lnTo>
                    <a:pt x="432" y="902"/>
                  </a:lnTo>
                  <a:lnTo>
                    <a:pt x="361" y="866"/>
                  </a:lnTo>
                  <a:lnTo>
                    <a:pt x="292" y="833"/>
                  </a:lnTo>
                  <a:lnTo>
                    <a:pt x="220" y="806"/>
                  </a:lnTo>
                  <a:lnTo>
                    <a:pt x="200" y="677"/>
                  </a:lnTo>
                  <a:lnTo>
                    <a:pt x="185" y="582"/>
                  </a:lnTo>
                  <a:lnTo>
                    <a:pt x="170" y="503"/>
                  </a:lnTo>
                  <a:lnTo>
                    <a:pt x="157" y="440"/>
                  </a:lnTo>
                  <a:lnTo>
                    <a:pt x="138" y="378"/>
                  </a:lnTo>
                  <a:lnTo>
                    <a:pt x="112" y="314"/>
                  </a:lnTo>
                  <a:lnTo>
                    <a:pt x="75" y="238"/>
                  </a:lnTo>
                  <a:lnTo>
                    <a:pt x="26" y="140"/>
                  </a:lnTo>
                  <a:lnTo>
                    <a:pt x="22" y="120"/>
                  </a:lnTo>
                  <a:lnTo>
                    <a:pt x="17" y="96"/>
                  </a:lnTo>
                  <a:lnTo>
                    <a:pt x="9" y="69"/>
                  </a:lnTo>
                  <a:lnTo>
                    <a:pt x="4" y="45"/>
                  </a:lnTo>
                  <a:lnTo>
                    <a:pt x="0" y="23"/>
                  </a:lnTo>
                  <a:lnTo>
                    <a:pt x="4" y="8"/>
                  </a:lnTo>
                  <a:lnTo>
                    <a:pt x="15" y="0"/>
                  </a:lnTo>
                  <a:lnTo>
                    <a:pt x="39" y="6"/>
                  </a:lnTo>
                  <a:lnTo>
                    <a:pt x="84" y="88"/>
                  </a:lnTo>
                  <a:lnTo>
                    <a:pt x="129" y="165"/>
                  </a:lnTo>
                  <a:lnTo>
                    <a:pt x="170" y="236"/>
                  </a:lnTo>
                  <a:lnTo>
                    <a:pt x="209" y="309"/>
                  </a:lnTo>
                  <a:lnTo>
                    <a:pt x="243" y="384"/>
                  </a:lnTo>
                  <a:lnTo>
                    <a:pt x="273" y="464"/>
                  </a:lnTo>
                  <a:lnTo>
                    <a:pt x="295" y="554"/>
                  </a:lnTo>
                  <a:lnTo>
                    <a:pt x="312" y="659"/>
                  </a:lnTo>
                  <a:lnTo>
                    <a:pt x="327" y="664"/>
                  </a:lnTo>
                  <a:lnTo>
                    <a:pt x="342" y="664"/>
                  </a:lnTo>
                  <a:lnTo>
                    <a:pt x="359" y="661"/>
                  </a:lnTo>
                  <a:lnTo>
                    <a:pt x="378" y="655"/>
                  </a:lnTo>
                  <a:lnTo>
                    <a:pt x="396" y="644"/>
                  </a:lnTo>
                  <a:lnTo>
                    <a:pt x="413" y="634"/>
                  </a:lnTo>
                  <a:lnTo>
                    <a:pt x="432" y="625"/>
                  </a:lnTo>
                  <a:lnTo>
                    <a:pt x="450" y="617"/>
                  </a:lnTo>
                  <a:lnTo>
                    <a:pt x="439" y="631"/>
                  </a:lnTo>
                  <a:lnTo>
                    <a:pt x="424" y="649"/>
                  </a:lnTo>
                  <a:lnTo>
                    <a:pt x="406" y="670"/>
                  </a:lnTo>
                  <a:lnTo>
                    <a:pt x="385" y="692"/>
                  </a:lnTo>
                  <a:lnTo>
                    <a:pt x="361" y="713"/>
                  </a:lnTo>
                  <a:lnTo>
                    <a:pt x="340" y="732"/>
                  </a:lnTo>
                  <a:lnTo>
                    <a:pt x="321" y="747"/>
                  </a:lnTo>
                  <a:lnTo>
                    <a:pt x="310" y="754"/>
                  </a:lnTo>
                  <a:lnTo>
                    <a:pt x="368" y="793"/>
                  </a:lnTo>
                  <a:lnTo>
                    <a:pt x="437" y="833"/>
                  </a:lnTo>
                  <a:lnTo>
                    <a:pt x="512" y="874"/>
                  </a:lnTo>
                  <a:lnTo>
                    <a:pt x="587" y="911"/>
                  </a:lnTo>
                  <a:lnTo>
                    <a:pt x="656" y="945"/>
                  </a:lnTo>
                  <a:lnTo>
                    <a:pt x="716" y="977"/>
                  </a:lnTo>
                  <a:lnTo>
                    <a:pt x="763" y="999"/>
                  </a:lnTo>
                  <a:lnTo>
                    <a:pt x="793" y="1018"/>
                  </a:lnTo>
                  <a:lnTo>
                    <a:pt x="798" y="1007"/>
                  </a:lnTo>
                  <a:lnTo>
                    <a:pt x="811" y="997"/>
                  </a:lnTo>
                  <a:lnTo>
                    <a:pt x="828" y="986"/>
                  </a:lnTo>
                  <a:lnTo>
                    <a:pt x="847" y="973"/>
                  </a:lnTo>
                  <a:lnTo>
                    <a:pt x="864" y="960"/>
                  </a:lnTo>
                  <a:lnTo>
                    <a:pt x="882" y="947"/>
                  </a:lnTo>
                  <a:lnTo>
                    <a:pt x="897" y="935"/>
                  </a:lnTo>
                  <a:lnTo>
                    <a:pt x="910" y="924"/>
                  </a:lnTo>
                  <a:lnTo>
                    <a:pt x="967" y="947"/>
                  </a:lnTo>
                  <a:lnTo>
                    <a:pt x="952" y="952"/>
                  </a:lnTo>
                  <a:lnTo>
                    <a:pt x="929" y="969"/>
                  </a:lnTo>
                  <a:lnTo>
                    <a:pt x="897" y="988"/>
                  </a:lnTo>
                  <a:lnTo>
                    <a:pt x="864" y="1012"/>
                  </a:lnTo>
                  <a:lnTo>
                    <a:pt x="830" y="1033"/>
                  </a:lnTo>
                  <a:lnTo>
                    <a:pt x="802" y="1053"/>
                  </a:lnTo>
                  <a:lnTo>
                    <a:pt x="781" y="1066"/>
                  </a:lnTo>
                  <a:lnTo>
                    <a:pt x="774" y="10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" name="Freeform 65"/>
            <p:cNvSpPr>
              <a:spLocks/>
            </p:cNvSpPr>
            <p:nvPr/>
          </p:nvSpPr>
          <p:spPr bwMode="auto">
            <a:xfrm>
              <a:off x="2886" y="3674"/>
              <a:ext cx="62" cy="38"/>
            </a:xfrm>
            <a:custGeom>
              <a:avLst/>
              <a:gdLst>
                <a:gd name="T0" fmla="*/ 0 w 125"/>
                <a:gd name="T1" fmla="*/ 0 h 77"/>
                <a:gd name="T2" fmla="*/ 0 w 125"/>
                <a:gd name="T3" fmla="*/ 0 h 77"/>
                <a:gd name="T4" fmla="*/ 0 w 125"/>
                <a:gd name="T5" fmla="*/ 0 h 77"/>
                <a:gd name="T6" fmla="*/ 0 w 125"/>
                <a:gd name="T7" fmla="*/ 0 h 77"/>
                <a:gd name="T8" fmla="*/ 0 w 125"/>
                <a:gd name="T9" fmla="*/ 0 h 77"/>
                <a:gd name="T10" fmla="*/ 0 w 125"/>
                <a:gd name="T11" fmla="*/ 0 h 77"/>
                <a:gd name="T12" fmla="*/ 0 w 125"/>
                <a:gd name="T13" fmla="*/ 0 h 77"/>
                <a:gd name="T14" fmla="*/ 0 w 125"/>
                <a:gd name="T15" fmla="*/ 0 h 77"/>
                <a:gd name="T16" fmla="*/ 0 w 125"/>
                <a:gd name="T17" fmla="*/ 0 h 77"/>
                <a:gd name="T18" fmla="*/ 0 w 125"/>
                <a:gd name="T19" fmla="*/ 0 h 77"/>
                <a:gd name="T20" fmla="*/ 0 w 125"/>
                <a:gd name="T21" fmla="*/ 0 h 77"/>
                <a:gd name="T22" fmla="*/ 0 w 125"/>
                <a:gd name="T23" fmla="*/ 0 h 77"/>
                <a:gd name="T24" fmla="*/ 0 w 125"/>
                <a:gd name="T25" fmla="*/ 0 h 77"/>
                <a:gd name="T26" fmla="*/ 0 w 125"/>
                <a:gd name="T27" fmla="*/ 0 h 77"/>
                <a:gd name="T28" fmla="*/ 0 w 125"/>
                <a:gd name="T29" fmla="*/ 0 h 77"/>
                <a:gd name="T30" fmla="*/ 0 w 125"/>
                <a:gd name="T31" fmla="*/ 0 h 77"/>
                <a:gd name="T32" fmla="*/ 0 w 125"/>
                <a:gd name="T33" fmla="*/ 0 h 77"/>
                <a:gd name="T34" fmla="*/ 0 w 125"/>
                <a:gd name="T35" fmla="*/ 0 h 77"/>
                <a:gd name="T36" fmla="*/ 0 w 125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5" h="77">
                  <a:moveTo>
                    <a:pt x="0" y="77"/>
                  </a:moveTo>
                  <a:lnTo>
                    <a:pt x="15" y="68"/>
                  </a:lnTo>
                  <a:lnTo>
                    <a:pt x="29" y="60"/>
                  </a:lnTo>
                  <a:lnTo>
                    <a:pt x="44" y="49"/>
                  </a:lnTo>
                  <a:lnTo>
                    <a:pt x="59" y="39"/>
                  </a:lnTo>
                  <a:lnTo>
                    <a:pt x="76" y="28"/>
                  </a:lnTo>
                  <a:lnTo>
                    <a:pt x="91" y="17"/>
                  </a:lnTo>
                  <a:lnTo>
                    <a:pt x="108" y="8"/>
                  </a:lnTo>
                  <a:lnTo>
                    <a:pt x="125" y="0"/>
                  </a:lnTo>
                  <a:lnTo>
                    <a:pt x="125" y="8"/>
                  </a:lnTo>
                  <a:lnTo>
                    <a:pt x="125" y="17"/>
                  </a:lnTo>
                  <a:lnTo>
                    <a:pt x="125" y="26"/>
                  </a:lnTo>
                  <a:lnTo>
                    <a:pt x="123" y="36"/>
                  </a:lnTo>
                  <a:lnTo>
                    <a:pt x="121" y="47"/>
                  </a:lnTo>
                  <a:lnTo>
                    <a:pt x="117" y="56"/>
                  </a:lnTo>
                  <a:lnTo>
                    <a:pt x="116" y="66"/>
                  </a:lnTo>
                  <a:lnTo>
                    <a:pt x="114" y="73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" name="Freeform 66"/>
            <p:cNvSpPr>
              <a:spLocks/>
            </p:cNvSpPr>
            <p:nvPr/>
          </p:nvSpPr>
          <p:spPr bwMode="auto">
            <a:xfrm>
              <a:off x="2597" y="3670"/>
              <a:ext cx="126" cy="36"/>
            </a:xfrm>
            <a:custGeom>
              <a:avLst/>
              <a:gdLst>
                <a:gd name="T0" fmla="*/ 0 w 252"/>
                <a:gd name="T1" fmla="*/ 1 h 71"/>
                <a:gd name="T2" fmla="*/ 1 w 252"/>
                <a:gd name="T3" fmla="*/ 1 h 71"/>
                <a:gd name="T4" fmla="*/ 1 w 252"/>
                <a:gd name="T5" fmla="*/ 1 h 71"/>
                <a:gd name="T6" fmla="*/ 1 w 252"/>
                <a:gd name="T7" fmla="*/ 1 h 71"/>
                <a:gd name="T8" fmla="*/ 1 w 252"/>
                <a:gd name="T9" fmla="*/ 1 h 71"/>
                <a:gd name="T10" fmla="*/ 1 w 252"/>
                <a:gd name="T11" fmla="*/ 1 h 71"/>
                <a:gd name="T12" fmla="*/ 1 w 252"/>
                <a:gd name="T13" fmla="*/ 1 h 71"/>
                <a:gd name="T14" fmla="*/ 1 w 252"/>
                <a:gd name="T15" fmla="*/ 1 h 71"/>
                <a:gd name="T16" fmla="*/ 1 w 252"/>
                <a:gd name="T17" fmla="*/ 0 h 71"/>
                <a:gd name="T18" fmla="*/ 1 w 252"/>
                <a:gd name="T19" fmla="*/ 1 h 71"/>
                <a:gd name="T20" fmla="*/ 1 w 252"/>
                <a:gd name="T21" fmla="*/ 1 h 71"/>
                <a:gd name="T22" fmla="*/ 1 w 252"/>
                <a:gd name="T23" fmla="*/ 1 h 71"/>
                <a:gd name="T24" fmla="*/ 1 w 252"/>
                <a:gd name="T25" fmla="*/ 1 h 71"/>
                <a:gd name="T26" fmla="*/ 1 w 252"/>
                <a:gd name="T27" fmla="*/ 1 h 71"/>
                <a:gd name="T28" fmla="*/ 1 w 252"/>
                <a:gd name="T29" fmla="*/ 1 h 71"/>
                <a:gd name="T30" fmla="*/ 1 w 252"/>
                <a:gd name="T31" fmla="*/ 1 h 71"/>
                <a:gd name="T32" fmla="*/ 0 w 252"/>
                <a:gd name="T33" fmla="*/ 1 h 71"/>
                <a:gd name="T34" fmla="*/ 0 w 252"/>
                <a:gd name="T35" fmla="*/ 1 h 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2" h="71">
                  <a:moveTo>
                    <a:pt x="0" y="11"/>
                  </a:moveTo>
                  <a:lnTo>
                    <a:pt x="26" y="15"/>
                  </a:lnTo>
                  <a:lnTo>
                    <a:pt x="58" y="17"/>
                  </a:lnTo>
                  <a:lnTo>
                    <a:pt x="95" y="17"/>
                  </a:lnTo>
                  <a:lnTo>
                    <a:pt x="134" y="17"/>
                  </a:lnTo>
                  <a:lnTo>
                    <a:pt x="170" y="15"/>
                  </a:lnTo>
                  <a:lnTo>
                    <a:pt x="204" y="11"/>
                  </a:lnTo>
                  <a:lnTo>
                    <a:pt x="232" y="5"/>
                  </a:lnTo>
                  <a:lnTo>
                    <a:pt x="252" y="0"/>
                  </a:lnTo>
                  <a:lnTo>
                    <a:pt x="237" y="32"/>
                  </a:lnTo>
                  <a:lnTo>
                    <a:pt x="217" y="56"/>
                  </a:lnTo>
                  <a:lnTo>
                    <a:pt x="187" y="67"/>
                  </a:lnTo>
                  <a:lnTo>
                    <a:pt x="155" y="71"/>
                  </a:lnTo>
                  <a:lnTo>
                    <a:pt x="118" y="63"/>
                  </a:lnTo>
                  <a:lnTo>
                    <a:pt x="78" y="50"/>
                  </a:lnTo>
                  <a:lnTo>
                    <a:pt x="37" y="3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" name="Freeform 67"/>
            <p:cNvSpPr>
              <a:spLocks/>
            </p:cNvSpPr>
            <p:nvPr/>
          </p:nvSpPr>
          <p:spPr bwMode="auto">
            <a:xfrm>
              <a:off x="3077" y="3337"/>
              <a:ext cx="458" cy="334"/>
            </a:xfrm>
            <a:custGeom>
              <a:avLst/>
              <a:gdLst>
                <a:gd name="T0" fmla="*/ 2 w 914"/>
                <a:gd name="T1" fmla="*/ 2 h 668"/>
                <a:gd name="T2" fmla="*/ 1 w 914"/>
                <a:gd name="T3" fmla="*/ 2 h 668"/>
                <a:gd name="T4" fmla="*/ 1 w 914"/>
                <a:gd name="T5" fmla="*/ 2 h 668"/>
                <a:gd name="T6" fmla="*/ 1 w 914"/>
                <a:gd name="T7" fmla="*/ 2 h 668"/>
                <a:gd name="T8" fmla="*/ 1 w 914"/>
                <a:gd name="T9" fmla="*/ 2 h 668"/>
                <a:gd name="T10" fmla="*/ 1 w 914"/>
                <a:gd name="T11" fmla="*/ 2 h 668"/>
                <a:gd name="T12" fmla="*/ 1 w 914"/>
                <a:gd name="T13" fmla="*/ 2 h 668"/>
                <a:gd name="T14" fmla="*/ 1 w 914"/>
                <a:gd name="T15" fmla="*/ 2 h 668"/>
                <a:gd name="T16" fmla="*/ 1 w 914"/>
                <a:gd name="T17" fmla="*/ 2 h 668"/>
                <a:gd name="T18" fmla="*/ 1 w 914"/>
                <a:gd name="T19" fmla="*/ 1 h 668"/>
                <a:gd name="T20" fmla="*/ 1 w 914"/>
                <a:gd name="T21" fmla="*/ 1 h 668"/>
                <a:gd name="T22" fmla="*/ 1 w 914"/>
                <a:gd name="T23" fmla="*/ 1 h 668"/>
                <a:gd name="T24" fmla="*/ 1 w 914"/>
                <a:gd name="T25" fmla="*/ 1 h 668"/>
                <a:gd name="T26" fmla="*/ 1 w 914"/>
                <a:gd name="T27" fmla="*/ 1 h 668"/>
                <a:gd name="T28" fmla="*/ 1 w 914"/>
                <a:gd name="T29" fmla="*/ 1 h 668"/>
                <a:gd name="T30" fmla="*/ 1 w 914"/>
                <a:gd name="T31" fmla="*/ 1 h 668"/>
                <a:gd name="T32" fmla="*/ 1 w 914"/>
                <a:gd name="T33" fmla="*/ 1 h 668"/>
                <a:gd name="T34" fmla="*/ 1 w 914"/>
                <a:gd name="T35" fmla="*/ 1 h 668"/>
                <a:gd name="T36" fmla="*/ 1 w 914"/>
                <a:gd name="T37" fmla="*/ 1 h 668"/>
                <a:gd name="T38" fmla="*/ 1 w 914"/>
                <a:gd name="T39" fmla="*/ 1 h 668"/>
                <a:gd name="T40" fmla="*/ 1 w 914"/>
                <a:gd name="T41" fmla="*/ 1 h 668"/>
                <a:gd name="T42" fmla="*/ 1 w 914"/>
                <a:gd name="T43" fmla="*/ 1 h 668"/>
                <a:gd name="T44" fmla="*/ 1 w 914"/>
                <a:gd name="T45" fmla="*/ 1 h 668"/>
                <a:gd name="T46" fmla="*/ 1 w 914"/>
                <a:gd name="T47" fmla="*/ 1 h 668"/>
                <a:gd name="T48" fmla="*/ 1 w 914"/>
                <a:gd name="T49" fmla="*/ 1 h 668"/>
                <a:gd name="T50" fmla="*/ 1 w 914"/>
                <a:gd name="T51" fmla="*/ 1 h 668"/>
                <a:gd name="T52" fmla="*/ 1 w 914"/>
                <a:gd name="T53" fmla="*/ 1 h 668"/>
                <a:gd name="T54" fmla="*/ 1 w 914"/>
                <a:gd name="T55" fmla="*/ 1 h 668"/>
                <a:gd name="T56" fmla="*/ 2 w 914"/>
                <a:gd name="T57" fmla="*/ 1 h 668"/>
                <a:gd name="T58" fmla="*/ 2 w 914"/>
                <a:gd name="T59" fmla="*/ 1 h 668"/>
                <a:gd name="T60" fmla="*/ 2 w 914"/>
                <a:gd name="T61" fmla="*/ 1 h 668"/>
                <a:gd name="T62" fmla="*/ 2 w 914"/>
                <a:gd name="T63" fmla="*/ 1 h 668"/>
                <a:gd name="T64" fmla="*/ 2 w 914"/>
                <a:gd name="T65" fmla="*/ 1 h 668"/>
                <a:gd name="T66" fmla="*/ 2 w 914"/>
                <a:gd name="T67" fmla="*/ 1 h 668"/>
                <a:gd name="T68" fmla="*/ 2 w 914"/>
                <a:gd name="T69" fmla="*/ 1 h 668"/>
                <a:gd name="T70" fmla="*/ 2 w 914"/>
                <a:gd name="T71" fmla="*/ 1 h 668"/>
                <a:gd name="T72" fmla="*/ 2 w 914"/>
                <a:gd name="T73" fmla="*/ 1 h 668"/>
                <a:gd name="T74" fmla="*/ 2 w 914"/>
                <a:gd name="T75" fmla="*/ 1 h 668"/>
                <a:gd name="T76" fmla="*/ 2 w 914"/>
                <a:gd name="T77" fmla="*/ 1 h 668"/>
                <a:gd name="T78" fmla="*/ 2 w 914"/>
                <a:gd name="T79" fmla="*/ 2 h 668"/>
                <a:gd name="T80" fmla="*/ 2 w 914"/>
                <a:gd name="T81" fmla="*/ 2 h 668"/>
                <a:gd name="T82" fmla="*/ 3 w 914"/>
                <a:gd name="T83" fmla="*/ 2 h 668"/>
                <a:gd name="T84" fmla="*/ 3 w 914"/>
                <a:gd name="T85" fmla="*/ 3 h 668"/>
                <a:gd name="T86" fmla="*/ 3 w 914"/>
                <a:gd name="T87" fmla="*/ 3 h 668"/>
                <a:gd name="T88" fmla="*/ 3 w 914"/>
                <a:gd name="T89" fmla="*/ 3 h 668"/>
                <a:gd name="T90" fmla="*/ 4 w 914"/>
                <a:gd name="T91" fmla="*/ 2 h 668"/>
                <a:gd name="T92" fmla="*/ 4 w 914"/>
                <a:gd name="T93" fmla="*/ 2 h 668"/>
                <a:gd name="T94" fmla="*/ 4 w 914"/>
                <a:gd name="T95" fmla="*/ 2 h 668"/>
                <a:gd name="T96" fmla="*/ 4 w 914"/>
                <a:gd name="T97" fmla="*/ 2 h 668"/>
                <a:gd name="T98" fmla="*/ 4 w 914"/>
                <a:gd name="T99" fmla="*/ 3 h 668"/>
                <a:gd name="T100" fmla="*/ 3 w 914"/>
                <a:gd name="T101" fmla="*/ 3 h 668"/>
                <a:gd name="T102" fmla="*/ 3 w 914"/>
                <a:gd name="T103" fmla="*/ 3 h 668"/>
                <a:gd name="T104" fmla="*/ 3 w 914"/>
                <a:gd name="T105" fmla="*/ 3 h 668"/>
                <a:gd name="T106" fmla="*/ 3 w 914"/>
                <a:gd name="T107" fmla="*/ 3 h 668"/>
                <a:gd name="T108" fmla="*/ 3 w 914"/>
                <a:gd name="T109" fmla="*/ 3 h 668"/>
                <a:gd name="T110" fmla="*/ 3 w 914"/>
                <a:gd name="T111" fmla="*/ 3 h 668"/>
                <a:gd name="T112" fmla="*/ 3 w 914"/>
                <a:gd name="T113" fmla="*/ 3 h 668"/>
                <a:gd name="T114" fmla="*/ 2 w 914"/>
                <a:gd name="T115" fmla="*/ 3 h 668"/>
                <a:gd name="T116" fmla="*/ 2 w 914"/>
                <a:gd name="T117" fmla="*/ 3 h 668"/>
                <a:gd name="T118" fmla="*/ 2 w 914"/>
                <a:gd name="T119" fmla="*/ 2 h 6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14" h="668">
                  <a:moveTo>
                    <a:pt x="280" y="477"/>
                  </a:moveTo>
                  <a:lnTo>
                    <a:pt x="271" y="484"/>
                  </a:lnTo>
                  <a:lnTo>
                    <a:pt x="262" y="490"/>
                  </a:lnTo>
                  <a:lnTo>
                    <a:pt x="250" y="492"/>
                  </a:lnTo>
                  <a:lnTo>
                    <a:pt x="239" y="495"/>
                  </a:lnTo>
                  <a:lnTo>
                    <a:pt x="215" y="484"/>
                  </a:lnTo>
                  <a:lnTo>
                    <a:pt x="196" y="475"/>
                  </a:lnTo>
                  <a:lnTo>
                    <a:pt x="178" y="464"/>
                  </a:lnTo>
                  <a:lnTo>
                    <a:pt x="163" y="452"/>
                  </a:lnTo>
                  <a:lnTo>
                    <a:pt x="148" y="441"/>
                  </a:lnTo>
                  <a:lnTo>
                    <a:pt x="133" y="430"/>
                  </a:lnTo>
                  <a:lnTo>
                    <a:pt x="118" y="421"/>
                  </a:lnTo>
                  <a:lnTo>
                    <a:pt x="103" y="411"/>
                  </a:lnTo>
                  <a:lnTo>
                    <a:pt x="103" y="396"/>
                  </a:lnTo>
                  <a:lnTo>
                    <a:pt x="105" y="374"/>
                  </a:lnTo>
                  <a:lnTo>
                    <a:pt x="106" y="344"/>
                  </a:lnTo>
                  <a:lnTo>
                    <a:pt x="112" y="312"/>
                  </a:lnTo>
                  <a:lnTo>
                    <a:pt x="114" y="278"/>
                  </a:lnTo>
                  <a:lnTo>
                    <a:pt x="118" y="249"/>
                  </a:lnTo>
                  <a:lnTo>
                    <a:pt x="121" y="224"/>
                  </a:lnTo>
                  <a:lnTo>
                    <a:pt x="125" y="211"/>
                  </a:lnTo>
                  <a:lnTo>
                    <a:pt x="110" y="202"/>
                  </a:lnTo>
                  <a:lnTo>
                    <a:pt x="97" y="189"/>
                  </a:lnTo>
                  <a:lnTo>
                    <a:pt x="84" y="177"/>
                  </a:lnTo>
                  <a:lnTo>
                    <a:pt x="73" y="164"/>
                  </a:lnTo>
                  <a:lnTo>
                    <a:pt x="62" y="151"/>
                  </a:lnTo>
                  <a:lnTo>
                    <a:pt x="49" y="138"/>
                  </a:lnTo>
                  <a:lnTo>
                    <a:pt x="37" y="125"/>
                  </a:lnTo>
                  <a:lnTo>
                    <a:pt x="26" y="116"/>
                  </a:lnTo>
                  <a:lnTo>
                    <a:pt x="22" y="103"/>
                  </a:lnTo>
                  <a:lnTo>
                    <a:pt x="20" y="88"/>
                  </a:lnTo>
                  <a:lnTo>
                    <a:pt x="17" y="73"/>
                  </a:lnTo>
                  <a:lnTo>
                    <a:pt x="15" y="56"/>
                  </a:lnTo>
                  <a:lnTo>
                    <a:pt x="11" y="39"/>
                  </a:lnTo>
                  <a:lnTo>
                    <a:pt x="7" y="24"/>
                  </a:lnTo>
                  <a:lnTo>
                    <a:pt x="4" y="11"/>
                  </a:lnTo>
                  <a:lnTo>
                    <a:pt x="0" y="0"/>
                  </a:lnTo>
                  <a:lnTo>
                    <a:pt x="9" y="4"/>
                  </a:lnTo>
                  <a:lnTo>
                    <a:pt x="24" y="9"/>
                  </a:lnTo>
                  <a:lnTo>
                    <a:pt x="43" y="13"/>
                  </a:lnTo>
                  <a:lnTo>
                    <a:pt x="65" y="17"/>
                  </a:lnTo>
                  <a:lnTo>
                    <a:pt x="84" y="20"/>
                  </a:lnTo>
                  <a:lnTo>
                    <a:pt x="103" y="24"/>
                  </a:lnTo>
                  <a:lnTo>
                    <a:pt x="116" y="26"/>
                  </a:lnTo>
                  <a:lnTo>
                    <a:pt x="125" y="28"/>
                  </a:lnTo>
                  <a:lnTo>
                    <a:pt x="123" y="33"/>
                  </a:lnTo>
                  <a:lnTo>
                    <a:pt x="123" y="47"/>
                  </a:lnTo>
                  <a:lnTo>
                    <a:pt x="121" y="62"/>
                  </a:lnTo>
                  <a:lnTo>
                    <a:pt x="120" y="80"/>
                  </a:lnTo>
                  <a:lnTo>
                    <a:pt x="116" y="97"/>
                  </a:lnTo>
                  <a:lnTo>
                    <a:pt x="116" y="114"/>
                  </a:lnTo>
                  <a:lnTo>
                    <a:pt x="114" y="129"/>
                  </a:lnTo>
                  <a:lnTo>
                    <a:pt x="114" y="140"/>
                  </a:lnTo>
                  <a:lnTo>
                    <a:pt x="129" y="155"/>
                  </a:lnTo>
                  <a:lnTo>
                    <a:pt x="155" y="170"/>
                  </a:lnTo>
                  <a:lnTo>
                    <a:pt x="191" y="183"/>
                  </a:lnTo>
                  <a:lnTo>
                    <a:pt x="230" y="196"/>
                  </a:lnTo>
                  <a:lnTo>
                    <a:pt x="271" y="206"/>
                  </a:lnTo>
                  <a:lnTo>
                    <a:pt x="312" y="215"/>
                  </a:lnTo>
                  <a:lnTo>
                    <a:pt x="348" y="221"/>
                  </a:lnTo>
                  <a:lnTo>
                    <a:pt x="376" y="226"/>
                  </a:lnTo>
                  <a:lnTo>
                    <a:pt x="378" y="217"/>
                  </a:lnTo>
                  <a:lnTo>
                    <a:pt x="380" y="204"/>
                  </a:lnTo>
                  <a:lnTo>
                    <a:pt x="381" y="189"/>
                  </a:lnTo>
                  <a:lnTo>
                    <a:pt x="381" y="174"/>
                  </a:lnTo>
                  <a:lnTo>
                    <a:pt x="381" y="157"/>
                  </a:lnTo>
                  <a:lnTo>
                    <a:pt x="381" y="140"/>
                  </a:lnTo>
                  <a:lnTo>
                    <a:pt x="381" y="129"/>
                  </a:lnTo>
                  <a:lnTo>
                    <a:pt x="383" y="119"/>
                  </a:lnTo>
                  <a:lnTo>
                    <a:pt x="449" y="127"/>
                  </a:lnTo>
                  <a:lnTo>
                    <a:pt x="449" y="133"/>
                  </a:lnTo>
                  <a:lnTo>
                    <a:pt x="445" y="148"/>
                  </a:lnTo>
                  <a:lnTo>
                    <a:pt x="439" y="164"/>
                  </a:lnTo>
                  <a:lnTo>
                    <a:pt x="432" y="185"/>
                  </a:lnTo>
                  <a:lnTo>
                    <a:pt x="424" y="204"/>
                  </a:lnTo>
                  <a:lnTo>
                    <a:pt x="415" y="221"/>
                  </a:lnTo>
                  <a:lnTo>
                    <a:pt x="408" y="234"/>
                  </a:lnTo>
                  <a:lnTo>
                    <a:pt x="402" y="241"/>
                  </a:lnTo>
                  <a:lnTo>
                    <a:pt x="406" y="301"/>
                  </a:lnTo>
                  <a:lnTo>
                    <a:pt x="434" y="336"/>
                  </a:lnTo>
                  <a:lnTo>
                    <a:pt x="462" y="376"/>
                  </a:lnTo>
                  <a:lnTo>
                    <a:pt x="490" y="413"/>
                  </a:lnTo>
                  <a:lnTo>
                    <a:pt x="520" y="452"/>
                  </a:lnTo>
                  <a:lnTo>
                    <a:pt x="548" y="490"/>
                  </a:lnTo>
                  <a:lnTo>
                    <a:pt x="581" y="525"/>
                  </a:lnTo>
                  <a:lnTo>
                    <a:pt x="615" y="555"/>
                  </a:lnTo>
                  <a:lnTo>
                    <a:pt x="656" y="583"/>
                  </a:lnTo>
                  <a:lnTo>
                    <a:pt x="669" y="576"/>
                  </a:lnTo>
                  <a:lnTo>
                    <a:pt x="697" y="565"/>
                  </a:lnTo>
                  <a:lnTo>
                    <a:pt x="733" y="546"/>
                  </a:lnTo>
                  <a:lnTo>
                    <a:pt x="774" y="525"/>
                  </a:lnTo>
                  <a:lnTo>
                    <a:pt x="811" y="505"/>
                  </a:lnTo>
                  <a:lnTo>
                    <a:pt x="847" y="486"/>
                  </a:lnTo>
                  <a:lnTo>
                    <a:pt x="871" y="469"/>
                  </a:lnTo>
                  <a:lnTo>
                    <a:pt x="884" y="458"/>
                  </a:lnTo>
                  <a:lnTo>
                    <a:pt x="914" y="492"/>
                  </a:lnTo>
                  <a:lnTo>
                    <a:pt x="901" y="497"/>
                  </a:lnTo>
                  <a:lnTo>
                    <a:pt x="879" y="509"/>
                  </a:lnTo>
                  <a:lnTo>
                    <a:pt x="849" y="525"/>
                  </a:lnTo>
                  <a:lnTo>
                    <a:pt x="815" y="544"/>
                  </a:lnTo>
                  <a:lnTo>
                    <a:pt x="780" y="565"/>
                  </a:lnTo>
                  <a:lnTo>
                    <a:pt x="744" y="585"/>
                  </a:lnTo>
                  <a:lnTo>
                    <a:pt x="712" y="600"/>
                  </a:lnTo>
                  <a:lnTo>
                    <a:pt x="686" y="613"/>
                  </a:lnTo>
                  <a:lnTo>
                    <a:pt x="684" y="619"/>
                  </a:lnTo>
                  <a:lnTo>
                    <a:pt x="682" y="626"/>
                  </a:lnTo>
                  <a:lnTo>
                    <a:pt x="682" y="634"/>
                  </a:lnTo>
                  <a:lnTo>
                    <a:pt x="681" y="643"/>
                  </a:lnTo>
                  <a:lnTo>
                    <a:pt x="679" y="649"/>
                  </a:lnTo>
                  <a:lnTo>
                    <a:pt x="679" y="656"/>
                  </a:lnTo>
                  <a:lnTo>
                    <a:pt x="679" y="662"/>
                  </a:lnTo>
                  <a:lnTo>
                    <a:pt x="679" y="666"/>
                  </a:lnTo>
                  <a:lnTo>
                    <a:pt x="596" y="668"/>
                  </a:lnTo>
                  <a:lnTo>
                    <a:pt x="527" y="654"/>
                  </a:lnTo>
                  <a:lnTo>
                    <a:pt x="469" y="626"/>
                  </a:lnTo>
                  <a:lnTo>
                    <a:pt x="423" y="593"/>
                  </a:lnTo>
                  <a:lnTo>
                    <a:pt x="380" y="555"/>
                  </a:lnTo>
                  <a:lnTo>
                    <a:pt x="344" y="520"/>
                  </a:lnTo>
                  <a:lnTo>
                    <a:pt x="310" y="492"/>
                  </a:lnTo>
                  <a:lnTo>
                    <a:pt x="280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" name="Freeform 68"/>
            <p:cNvSpPr>
              <a:spLocks/>
            </p:cNvSpPr>
            <p:nvPr/>
          </p:nvSpPr>
          <p:spPr bwMode="auto">
            <a:xfrm>
              <a:off x="2372" y="3107"/>
              <a:ext cx="556" cy="533"/>
            </a:xfrm>
            <a:custGeom>
              <a:avLst/>
              <a:gdLst>
                <a:gd name="T0" fmla="*/ 1 w 1111"/>
                <a:gd name="T1" fmla="*/ 4 h 1066"/>
                <a:gd name="T2" fmla="*/ 1 w 1111"/>
                <a:gd name="T3" fmla="*/ 4 h 1066"/>
                <a:gd name="T4" fmla="*/ 1 w 1111"/>
                <a:gd name="T5" fmla="*/ 3 h 1066"/>
                <a:gd name="T6" fmla="*/ 1 w 1111"/>
                <a:gd name="T7" fmla="*/ 3 h 1066"/>
                <a:gd name="T8" fmla="*/ 1 w 1111"/>
                <a:gd name="T9" fmla="*/ 4 h 1066"/>
                <a:gd name="T10" fmla="*/ 1 w 1111"/>
                <a:gd name="T11" fmla="*/ 4 h 1066"/>
                <a:gd name="T12" fmla="*/ 1 w 1111"/>
                <a:gd name="T13" fmla="*/ 4 h 1066"/>
                <a:gd name="T14" fmla="*/ 1 w 1111"/>
                <a:gd name="T15" fmla="*/ 3 h 1066"/>
                <a:gd name="T16" fmla="*/ 1 w 1111"/>
                <a:gd name="T17" fmla="*/ 2 h 1066"/>
                <a:gd name="T18" fmla="*/ 1 w 1111"/>
                <a:gd name="T19" fmla="*/ 1 h 1066"/>
                <a:gd name="T20" fmla="*/ 1 w 1111"/>
                <a:gd name="T21" fmla="*/ 1 h 1066"/>
                <a:gd name="T22" fmla="*/ 1 w 1111"/>
                <a:gd name="T23" fmla="*/ 1 h 1066"/>
                <a:gd name="T24" fmla="*/ 1 w 1111"/>
                <a:gd name="T25" fmla="*/ 1 h 1066"/>
                <a:gd name="T26" fmla="*/ 1 w 1111"/>
                <a:gd name="T27" fmla="*/ 2 h 1066"/>
                <a:gd name="T28" fmla="*/ 1 w 1111"/>
                <a:gd name="T29" fmla="*/ 2 h 1066"/>
                <a:gd name="T30" fmla="*/ 1 w 1111"/>
                <a:gd name="T31" fmla="*/ 1 h 1066"/>
                <a:gd name="T32" fmla="*/ 1 w 1111"/>
                <a:gd name="T33" fmla="*/ 1 h 1066"/>
                <a:gd name="T34" fmla="*/ 1 w 1111"/>
                <a:gd name="T35" fmla="*/ 2 h 1066"/>
                <a:gd name="T36" fmla="*/ 2 w 1111"/>
                <a:gd name="T37" fmla="*/ 4 h 1066"/>
                <a:gd name="T38" fmla="*/ 4 w 1111"/>
                <a:gd name="T39" fmla="*/ 3 h 1066"/>
                <a:gd name="T40" fmla="*/ 4 w 1111"/>
                <a:gd name="T41" fmla="*/ 2 h 1066"/>
                <a:gd name="T42" fmla="*/ 4 w 1111"/>
                <a:gd name="T43" fmla="*/ 2 h 1066"/>
                <a:gd name="T44" fmla="*/ 4 w 1111"/>
                <a:gd name="T45" fmla="*/ 1 h 1066"/>
                <a:gd name="T46" fmla="*/ 4 w 1111"/>
                <a:gd name="T47" fmla="*/ 1 h 1066"/>
                <a:gd name="T48" fmla="*/ 4 w 1111"/>
                <a:gd name="T49" fmla="*/ 2 h 1066"/>
                <a:gd name="T50" fmla="*/ 4 w 1111"/>
                <a:gd name="T51" fmla="*/ 2 h 1066"/>
                <a:gd name="T52" fmla="*/ 4 w 1111"/>
                <a:gd name="T53" fmla="*/ 2 h 1066"/>
                <a:gd name="T54" fmla="*/ 4 w 1111"/>
                <a:gd name="T55" fmla="*/ 1 h 1066"/>
                <a:gd name="T56" fmla="*/ 4 w 1111"/>
                <a:gd name="T57" fmla="*/ 1 h 1066"/>
                <a:gd name="T58" fmla="*/ 4 w 1111"/>
                <a:gd name="T59" fmla="*/ 1 h 1066"/>
                <a:gd name="T60" fmla="*/ 4 w 1111"/>
                <a:gd name="T61" fmla="*/ 1 h 1066"/>
                <a:gd name="T62" fmla="*/ 4 w 1111"/>
                <a:gd name="T63" fmla="*/ 1 h 1066"/>
                <a:gd name="T64" fmla="*/ 4 w 1111"/>
                <a:gd name="T65" fmla="*/ 1 h 1066"/>
                <a:gd name="T66" fmla="*/ 5 w 1111"/>
                <a:gd name="T67" fmla="*/ 1 h 1066"/>
                <a:gd name="T68" fmla="*/ 5 w 1111"/>
                <a:gd name="T69" fmla="*/ 1 h 1066"/>
                <a:gd name="T70" fmla="*/ 4 w 1111"/>
                <a:gd name="T71" fmla="*/ 1 h 1066"/>
                <a:gd name="T72" fmla="*/ 5 w 1111"/>
                <a:gd name="T73" fmla="*/ 2 h 1066"/>
                <a:gd name="T74" fmla="*/ 5 w 1111"/>
                <a:gd name="T75" fmla="*/ 3 h 1066"/>
                <a:gd name="T76" fmla="*/ 4 w 1111"/>
                <a:gd name="T77" fmla="*/ 3 h 1066"/>
                <a:gd name="T78" fmla="*/ 4 w 1111"/>
                <a:gd name="T79" fmla="*/ 4 h 1066"/>
                <a:gd name="T80" fmla="*/ 5 w 1111"/>
                <a:gd name="T81" fmla="*/ 3 h 1066"/>
                <a:gd name="T82" fmla="*/ 5 w 1111"/>
                <a:gd name="T83" fmla="*/ 3 h 1066"/>
                <a:gd name="T84" fmla="*/ 5 w 1111"/>
                <a:gd name="T85" fmla="*/ 3 h 1066"/>
                <a:gd name="T86" fmla="*/ 5 w 1111"/>
                <a:gd name="T87" fmla="*/ 3 h 1066"/>
                <a:gd name="T88" fmla="*/ 5 w 1111"/>
                <a:gd name="T89" fmla="*/ 4 h 1066"/>
                <a:gd name="T90" fmla="*/ 4 w 1111"/>
                <a:gd name="T91" fmla="*/ 4 h 1066"/>
                <a:gd name="T92" fmla="*/ 4 w 1111"/>
                <a:gd name="T93" fmla="*/ 4 h 1066"/>
                <a:gd name="T94" fmla="*/ 4 w 1111"/>
                <a:gd name="T95" fmla="*/ 4 h 1066"/>
                <a:gd name="T96" fmla="*/ 4 w 1111"/>
                <a:gd name="T97" fmla="*/ 4 h 1066"/>
                <a:gd name="T98" fmla="*/ 4 w 1111"/>
                <a:gd name="T99" fmla="*/ 4 h 1066"/>
                <a:gd name="T100" fmla="*/ 4 w 1111"/>
                <a:gd name="T101" fmla="*/ 4 h 1066"/>
                <a:gd name="T102" fmla="*/ 3 w 1111"/>
                <a:gd name="T103" fmla="*/ 5 h 1066"/>
                <a:gd name="T104" fmla="*/ 2 w 1111"/>
                <a:gd name="T105" fmla="*/ 4 h 1066"/>
                <a:gd name="T106" fmla="*/ 1 w 1111"/>
                <a:gd name="T107" fmla="*/ 4 h 106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1" h="1066">
                  <a:moveTo>
                    <a:pt x="256" y="944"/>
                  </a:moveTo>
                  <a:lnTo>
                    <a:pt x="213" y="997"/>
                  </a:lnTo>
                  <a:lnTo>
                    <a:pt x="168" y="1000"/>
                  </a:lnTo>
                  <a:lnTo>
                    <a:pt x="125" y="967"/>
                  </a:lnTo>
                  <a:lnTo>
                    <a:pt x="86" y="909"/>
                  </a:lnTo>
                  <a:lnTo>
                    <a:pt x="50" y="836"/>
                  </a:lnTo>
                  <a:lnTo>
                    <a:pt x="26" y="763"/>
                  </a:lnTo>
                  <a:lnTo>
                    <a:pt x="11" y="703"/>
                  </a:lnTo>
                  <a:lnTo>
                    <a:pt x="13" y="667"/>
                  </a:lnTo>
                  <a:lnTo>
                    <a:pt x="22" y="682"/>
                  </a:lnTo>
                  <a:lnTo>
                    <a:pt x="43" y="709"/>
                  </a:lnTo>
                  <a:lnTo>
                    <a:pt x="69" y="746"/>
                  </a:lnTo>
                  <a:lnTo>
                    <a:pt x="99" y="785"/>
                  </a:lnTo>
                  <a:lnTo>
                    <a:pt x="129" y="821"/>
                  </a:lnTo>
                  <a:lnTo>
                    <a:pt x="155" y="854"/>
                  </a:lnTo>
                  <a:lnTo>
                    <a:pt x="176" y="877"/>
                  </a:lnTo>
                  <a:lnTo>
                    <a:pt x="185" y="886"/>
                  </a:lnTo>
                  <a:lnTo>
                    <a:pt x="189" y="884"/>
                  </a:lnTo>
                  <a:lnTo>
                    <a:pt x="194" y="883"/>
                  </a:lnTo>
                  <a:lnTo>
                    <a:pt x="200" y="879"/>
                  </a:lnTo>
                  <a:lnTo>
                    <a:pt x="204" y="873"/>
                  </a:lnTo>
                  <a:lnTo>
                    <a:pt x="159" y="804"/>
                  </a:lnTo>
                  <a:lnTo>
                    <a:pt x="116" y="727"/>
                  </a:lnTo>
                  <a:lnTo>
                    <a:pt x="79" y="639"/>
                  </a:lnTo>
                  <a:lnTo>
                    <a:pt x="47" y="550"/>
                  </a:lnTo>
                  <a:lnTo>
                    <a:pt x="21" y="456"/>
                  </a:lnTo>
                  <a:lnTo>
                    <a:pt x="6" y="363"/>
                  </a:lnTo>
                  <a:lnTo>
                    <a:pt x="0" y="271"/>
                  </a:lnTo>
                  <a:lnTo>
                    <a:pt x="6" y="187"/>
                  </a:lnTo>
                  <a:lnTo>
                    <a:pt x="13" y="189"/>
                  </a:lnTo>
                  <a:lnTo>
                    <a:pt x="21" y="189"/>
                  </a:lnTo>
                  <a:lnTo>
                    <a:pt x="28" y="189"/>
                  </a:lnTo>
                  <a:lnTo>
                    <a:pt x="36" y="190"/>
                  </a:lnTo>
                  <a:lnTo>
                    <a:pt x="43" y="190"/>
                  </a:lnTo>
                  <a:lnTo>
                    <a:pt x="50" y="190"/>
                  </a:lnTo>
                  <a:lnTo>
                    <a:pt x="56" y="190"/>
                  </a:lnTo>
                  <a:lnTo>
                    <a:pt x="64" y="192"/>
                  </a:lnTo>
                  <a:lnTo>
                    <a:pt x="62" y="205"/>
                  </a:lnTo>
                  <a:lnTo>
                    <a:pt x="62" y="222"/>
                  </a:lnTo>
                  <a:lnTo>
                    <a:pt x="62" y="235"/>
                  </a:lnTo>
                  <a:lnTo>
                    <a:pt x="64" y="250"/>
                  </a:lnTo>
                  <a:lnTo>
                    <a:pt x="65" y="262"/>
                  </a:lnTo>
                  <a:lnTo>
                    <a:pt x="67" y="276"/>
                  </a:lnTo>
                  <a:lnTo>
                    <a:pt x="69" y="290"/>
                  </a:lnTo>
                  <a:lnTo>
                    <a:pt x="71" y="305"/>
                  </a:lnTo>
                  <a:lnTo>
                    <a:pt x="79" y="258"/>
                  </a:lnTo>
                  <a:lnTo>
                    <a:pt x="86" y="211"/>
                  </a:lnTo>
                  <a:lnTo>
                    <a:pt x="93" y="166"/>
                  </a:lnTo>
                  <a:lnTo>
                    <a:pt x="103" y="127"/>
                  </a:lnTo>
                  <a:lnTo>
                    <a:pt x="112" y="88"/>
                  </a:lnTo>
                  <a:lnTo>
                    <a:pt x="125" y="54"/>
                  </a:lnTo>
                  <a:lnTo>
                    <a:pt x="140" y="24"/>
                  </a:lnTo>
                  <a:lnTo>
                    <a:pt x="161" y="0"/>
                  </a:lnTo>
                  <a:lnTo>
                    <a:pt x="135" y="392"/>
                  </a:lnTo>
                  <a:lnTo>
                    <a:pt x="200" y="681"/>
                  </a:lnTo>
                  <a:lnTo>
                    <a:pt x="323" y="866"/>
                  </a:lnTo>
                  <a:lnTo>
                    <a:pt x="482" y="959"/>
                  </a:lnTo>
                  <a:lnTo>
                    <a:pt x="645" y="961"/>
                  </a:lnTo>
                  <a:lnTo>
                    <a:pt x="791" y="881"/>
                  </a:lnTo>
                  <a:lnTo>
                    <a:pt x="888" y="724"/>
                  </a:lnTo>
                  <a:lnTo>
                    <a:pt x="913" y="497"/>
                  </a:lnTo>
                  <a:lnTo>
                    <a:pt x="825" y="508"/>
                  </a:lnTo>
                  <a:lnTo>
                    <a:pt x="828" y="484"/>
                  </a:lnTo>
                  <a:lnTo>
                    <a:pt x="834" y="450"/>
                  </a:lnTo>
                  <a:lnTo>
                    <a:pt x="836" y="411"/>
                  </a:lnTo>
                  <a:lnTo>
                    <a:pt x="840" y="370"/>
                  </a:lnTo>
                  <a:lnTo>
                    <a:pt x="841" y="327"/>
                  </a:lnTo>
                  <a:lnTo>
                    <a:pt x="841" y="286"/>
                  </a:lnTo>
                  <a:lnTo>
                    <a:pt x="838" y="252"/>
                  </a:lnTo>
                  <a:lnTo>
                    <a:pt x="834" y="228"/>
                  </a:lnTo>
                  <a:lnTo>
                    <a:pt x="847" y="232"/>
                  </a:lnTo>
                  <a:lnTo>
                    <a:pt x="860" y="252"/>
                  </a:lnTo>
                  <a:lnTo>
                    <a:pt x="871" y="282"/>
                  </a:lnTo>
                  <a:lnTo>
                    <a:pt x="883" y="318"/>
                  </a:lnTo>
                  <a:lnTo>
                    <a:pt x="892" y="351"/>
                  </a:lnTo>
                  <a:lnTo>
                    <a:pt x="903" y="385"/>
                  </a:lnTo>
                  <a:lnTo>
                    <a:pt x="914" y="409"/>
                  </a:lnTo>
                  <a:lnTo>
                    <a:pt x="927" y="421"/>
                  </a:lnTo>
                  <a:lnTo>
                    <a:pt x="939" y="374"/>
                  </a:lnTo>
                  <a:lnTo>
                    <a:pt x="944" y="327"/>
                  </a:lnTo>
                  <a:lnTo>
                    <a:pt x="944" y="276"/>
                  </a:lnTo>
                  <a:lnTo>
                    <a:pt x="941" y="226"/>
                  </a:lnTo>
                  <a:lnTo>
                    <a:pt x="933" y="174"/>
                  </a:lnTo>
                  <a:lnTo>
                    <a:pt x="926" y="123"/>
                  </a:lnTo>
                  <a:lnTo>
                    <a:pt x="916" y="74"/>
                  </a:lnTo>
                  <a:lnTo>
                    <a:pt x="913" y="30"/>
                  </a:lnTo>
                  <a:lnTo>
                    <a:pt x="918" y="18"/>
                  </a:lnTo>
                  <a:lnTo>
                    <a:pt x="929" y="11"/>
                  </a:lnTo>
                  <a:lnTo>
                    <a:pt x="935" y="7"/>
                  </a:lnTo>
                  <a:lnTo>
                    <a:pt x="942" y="7"/>
                  </a:lnTo>
                  <a:lnTo>
                    <a:pt x="950" y="7"/>
                  </a:lnTo>
                  <a:lnTo>
                    <a:pt x="957" y="11"/>
                  </a:lnTo>
                  <a:lnTo>
                    <a:pt x="961" y="28"/>
                  </a:lnTo>
                  <a:lnTo>
                    <a:pt x="967" y="52"/>
                  </a:lnTo>
                  <a:lnTo>
                    <a:pt x="974" y="80"/>
                  </a:lnTo>
                  <a:lnTo>
                    <a:pt x="984" y="112"/>
                  </a:lnTo>
                  <a:lnTo>
                    <a:pt x="991" y="144"/>
                  </a:lnTo>
                  <a:lnTo>
                    <a:pt x="1000" y="177"/>
                  </a:lnTo>
                  <a:lnTo>
                    <a:pt x="1010" y="205"/>
                  </a:lnTo>
                  <a:lnTo>
                    <a:pt x="1019" y="232"/>
                  </a:lnTo>
                  <a:lnTo>
                    <a:pt x="1023" y="218"/>
                  </a:lnTo>
                  <a:lnTo>
                    <a:pt x="1027" y="207"/>
                  </a:lnTo>
                  <a:lnTo>
                    <a:pt x="1027" y="200"/>
                  </a:lnTo>
                  <a:lnTo>
                    <a:pt x="1027" y="192"/>
                  </a:lnTo>
                  <a:lnTo>
                    <a:pt x="1025" y="185"/>
                  </a:lnTo>
                  <a:lnTo>
                    <a:pt x="1023" y="179"/>
                  </a:lnTo>
                  <a:lnTo>
                    <a:pt x="1023" y="172"/>
                  </a:lnTo>
                  <a:lnTo>
                    <a:pt x="1023" y="162"/>
                  </a:lnTo>
                  <a:lnTo>
                    <a:pt x="1096" y="162"/>
                  </a:lnTo>
                  <a:lnTo>
                    <a:pt x="1105" y="226"/>
                  </a:lnTo>
                  <a:lnTo>
                    <a:pt x="1107" y="301"/>
                  </a:lnTo>
                  <a:lnTo>
                    <a:pt x="1101" y="383"/>
                  </a:lnTo>
                  <a:lnTo>
                    <a:pt x="1090" y="471"/>
                  </a:lnTo>
                  <a:lnTo>
                    <a:pt x="1073" y="551"/>
                  </a:lnTo>
                  <a:lnTo>
                    <a:pt x="1053" y="632"/>
                  </a:lnTo>
                  <a:lnTo>
                    <a:pt x="1028" y="699"/>
                  </a:lnTo>
                  <a:lnTo>
                    <a:pt x="1004" y="755"/>
                  </a:lnTo>
                  <a:lnTo>
                    <a:pt x="1006" y="763"/>
                  </a:lnTo>
                  <a:lnTo>
                    <a:pt x="1010" y="772"/>
                  </a:lnTo>
                  <a:lnTo>
                    <a:pt x="1013" y="780"/>
                  </a:lnTo>
                  <a:lnTo>
                    <a:pt x="1023" y="785"/>
                  </a:lnTo>
                  <a:lnTo>
                    <a:pt x="1036" y="772"/>
                  </a:lnTo>
                  <a:lnTo>
                    <a:pt x="1049" y="759"/>
                  </a:lnTo>
                  <a:lnTo>
                    <a:pt x="1060" y="744"/>
                  </a:lnTo>
                  <a:lnTo>
                    <a:pt x="1073" y="731"/>
                  </a:lnTo>
                  <a:lnTo>
                    <a:pt x="1083" y="714"/>
                  </a:lnTo>
                  <a:lnTo>
                    <a:pt x="1094" y="699"/>
                  </a:lnTo>
                  <a:lnTo>
                    <a:pt x="1101" y="682"/>
                  </a:lnTo>
                  <a:lnTo>
                    <a:pt x="1111" y="667"/>
                  </a:lnTo>
                  <a:lnTo>
                    <a:pt x="1105" y="694"/>
                  </a:lnTo>
                  <a:lnTo>
                    <a:pt x="1100" y="725"/>
                  </a:lnTo>
                  <a:lnTo>
                    <a:pt x="1090" y="761"/>
                  </a:lnTo>
                  <a:lnTo>
                    <a:pt x="1081" y="798"/>
                  </a:lnTo>
                  <a:lnTo>
                    <a:pt x="1066" y="838"/>
                  </a:lnTo>
                  <a:lnTo>
                    <a:pt x="1053" y="875"/>
                  </a:lnTo>
                  <a:lnTo>
                    <a:pt x="1036" y="909"/>
                  </a:lnTo>
                  <a:lnTo>
                    <a:pt x="1019" y="941"/>
                  </a:lnTo>
                  <a:lnTo>
                    <a:pt x="1008" y="939"/>
                  </a:lnTo>
                  <a:lnTo>
                    <a:pt x="997" y="939"/>
                  </a:lnTo>
                  <a:lnTo>
                    <a:pt x="987" y="937"/>
                  </a:lnTo>
                  <a:lnTo>
                    <a:pt x="978" y="935"/>
                  </a:lnTo>
                  <a:lnTo>
                    <a:pt x="970" y="931"/>
                  </a:lnTo>
                  <a:lnTo>
                    <a:pt x="963" y="927"/>
                  </a:lnTo>
                  <a:lnTo>
                    <a:pt x="956" y="926"/>
                  </a:lnTo>
                  <a:lnTo>
                    <a:pt x="950" y="922"/>
                  </a:lnTo>
                  <a:lnTo>
                    <a:pt x="950" y="916"/>
                  </a:lnTo>
                  <a:lnTo>
                    <a:pt x="954" y="909"/>
                  </a:lnTo>
                  <a:lnTo>
                    <a:pt x="957" y="897"/>
                  </a:lnTo>
                  <a:lnTo>
                    <a:pt x="963" y="888"/>
                  </a:lnTo>
                  <a:lnTo>
                    <a:pt x="967" y="877"/>
                  </a:lnTo>
                  <a:lnTo>
                    <a:pt x="969" y="868"/>
                  </a:lnTo>
                  <a:lnTo>
                    <a:pt x="969" y="860"/>
                  </a:lnTo>
                  <a:lnTo>
                    <a:pt x="967" y="856"/>
                  </a:lnTo>
                  <a:lnTo>
                    <a:pt x="866" y="969"/>
                  </a:lnTo>
                  <a:lnTo>
                    <a:pt x="759" y="1036"/>
                  </a:lnTo>
                  <a:lnTo>
                    <a:pt x="653" y="1066"/>
                  </a:lnTo>
                  <a:lnTo>
                    <a:pt x="548" y="1066"/>
                  </a:lnTo>
                  <a:lnTo>
                    <a:pt x="451" y="1045"/>
                  </a:lnTo>
                  <a:lnTo>
                    <a:pt x="366" y="1012"/>
                  </a:lnTo>
                  <a:lnTo>
                    <a:pt x="301" y="976"/>
                  </a:lnTo>
                  <a:lnTo>
                    <a:pt x="256" y="9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" name="Freeform 69"/>
            <p:cNvSpPr>
              <a:spLocks/>
            </p:cNvSpPr>
            <p:nvPr/>
          </p:nvSpPr>
          <p:spPr bwMode="auto">
            <a:xfrm>
              <a:off x="3164" y="2730"/>
              <a:ext cx="443" cy="895"/>
            </a:xfrm>
            <a:custGeom>
              <a:avLst/>
              <a:gdLst>
                <a:gd name="T0" fmla="*/ 3 w 884"/>
                <a:gd name="T1" fmla="*/ 7 h 1788"/>
                <a:gd name="T2" fmla="*/ 3 w 884"/>
                <a:gd name="T3" fmla="*/ 7 h 1788"/>
                <a:gd name="T4" fmla="*/ 2 w 884"/>
                <a:gd name="T5" fmla="*/ 7 h 1788"/>
                <a:gd name="T6" fmla="*/ 2 w 884"/>
                <a:gd name="T7" fmla="*/ 7 h 1788"/>
                <a:gd name="T8" fmla="*/ 2 w 884"/>
                <a:gd name="T9" fmla="*/ 6 h 1788"/>
                <a:gd name="T10" fmla="*/ 2 w 884"/>
                <a:gd name="T11" fmla="*/ 6 h 1788"/>
                <a:gd name="T12" fmla="*/ 2 w 884"/>
                <a:gd name="T13" fmla="*/ 6 h 1788"/>
                <a:gd name="T14" fmla="*/ 2 w 884"/>
                <a:gd name="T15" fmla="*/ 5 h 1788"/>
                <a:gd name="T16" fmla="*/ 2 w 884"/>
                <a:gd name="T17" fmla="*/ 4 h 1788"/>
                <a:gd name="T18" fmla="*/ 2 w 884"/>
                <a:gd name="T19" fmla="*/ 5 h 1788"/>
                <a:gd name="T20" fmla="*/ 2 w 884"/>
                <a:gd name="T21" fmla="*/ 6 h 1788"/>
                <a:gd name="T22" fmla="*/ 3 w 884"/>
                <a:gd name="T23" fmla="*/ 6 h 1788"/>
                <a:gd name="T24" fmla="*/ 3 w 884"/>
                <a:gd name="T25" fmla="*/ 5 h 1788"/>
                <a:gd name="T26" fmla="*/ 3 w 884"/>
                <a:gd name="T27" fmla="*/ 4 h 1788"/>
                <a:gd name="T28" fmla="*/ 3 w 884"/>
                <a:gd name="T29" fmla="*/ 4 h 1788"/>
                <a:gd name="T30" fmla="*/ 3 w 884"/>
                <a:gd name="T31" fmla="*/ 5 h 1788"/>
                <a:gd name="T32" fmla="*/ 3 w 884"/>
                <a:gd name="T33" fmla="*/ 5 h 1788"/>
                <a:gd name="T34" fmla="*/ 3 w 884"/>
                <a:gd name="T35" fmla="*/ 4 h 1788"/>
                <a:gd name="T36" fmla="*/ 2 w 884"/>
                <a:gd name="T37" fmla="*/ 4 h 1788"/>
                <a:gd name="T38" fmla="*/ 2 w 884"/>
                <a:gd name="T39" fmla="*/ 4 h 1788"/>
                <a:gd name="T40" fmla="*/ 2 w 884"/>
                <a:gd name="T41" fmla="*/ 4 h 1788"/>
                <a:gd name="T42" fmla="*/ 2 w 884"/>
                <a:gd name="T43" fmla="*/ 3 h 1788"/>
                <a:gd name="T44" fmla="*/ 2 w 884"/>
                <a:gd name="T45" fmla="*/ 3 h 1788"/>
                <a:gd name="T46" fmla="*/ 2 w 884"/>
                <a:gd name="T47" fmla="*/ 3 h 1788"/>
                <a:gd name="T48" fmla="*/ 2 w 884"/>
                <a:gd name="T49" fmla="*/ 3 h 1788"/>
                <a:gd name="T50" fmla="*/ 2 w 884"/>
                <a:gd name="T51" fmla="*/ 2 h 1788"/>
                <a:gd name="T52" fmla="*/ 1 w 884"/>
                <a:gd name="T53" fmla="*/ 1 h 1788"/>
                <a:gd name="T54" fmla="*/ 1 w 884"/>
                <a:gd name="T55" fmla="*/ 1 h 1788"/>
                <a:gd name="T56" fmla="*/ 1 w 884"/>
                <a:gd name="T57" fmla="*/ 1 h 1788"/>
                <a:gd name="T58" fmla="*/ 1 w 884"/>
                <a:gd name="T59" fmla="*/ 1 h 1788"/>
                <a:gd name="T60" fmla="*/ 2 w 884"/>
                <a:gd name="T61" fmla="*/ 1 h 1788"/>
                <a:gd name="T62" fmla="*/ 2 w 884"/>
                <a:gd name="T63" fmla="*/ 1 h 1788"/>
                <a:gd name="T64" fmla="*/ 3 w 884"/>
                <a:gd name="T65" fmla="*/ 3 h 1788"/>
                <a:gd name="T66" fmla="*/ 3 w 884"/>
                <a:gd name="T67" fmla="*/ 4 h 1788"/>
                <a:gd name="T68" fmla="*/ 3 w 884"/>
                <a:gd name="T69" fmla="*/ 4 h 1788"/>
                <a:gd name="T70" fmla="*/ 3 w 884"/>
                <a:gd name="T71" fmla="*/ 3 h 1788"/>
                <a:gd name="T72" fmla="*/ 3 w 884"/>
                <a:gd name="T73" fmla="*/ 3 h 1788"/>
                <a:gd name="T74" fmla="*/ 3 w 884"/>
                <a:gd name="T75" fmla="*/ 2 h 1788"/>
                <a:gd name="T76" fmla="*/ 2 w 884"/>
                <a:gd name="T77" fmla="*/ 1 h 1788"/>
                <a:gd name="T78" fmla="*/ 2 w 884"/>
                <a:gd name="T79" fmla="*/ 1 h 1788"/>
                <a:gd name="T80" fmla="*/ 3 w 884"/>
                <a:gd name="T81" fmla="*/ 1 h 1788"/>
                <a:gd name="T82" fmla="*/ 3 w 884"/>
                <a:gd name="T83" fmla="*/ 2 h 1788"/>
                <a:gd name="T84" fmla="*/ 3 w 884"/>
                <a:gd name="T85" fmla="*/ 3 h 1788"/>
                <a:gd name="T86" fmla="*/ 3 w 884"/>
                <a:gd name="T87" fmla="*/ 2 h 1788"/>
                <a:gd name="T88" fmla="*/ 4 w 884"/>
                <a:gd name="T89" fmla="*/ 2 h 1788"/>
                <a:gd name="T90" fmla="*/ 3 w 884"/>
                <a:gd name="T91" fmla="*/ 3 h 1788"/>
                <a:gd name="T92" fmla="*/ 3 w 884"/>
                <a:gd name="T93" fmla="*/ 3 h 1788"/>
                <a:gd name="T94" fmla="*/ 3 w 884"/>
                <a:gd name="T95" fmla="*/ 5 h 1788"/>
                <a:gd name="T96" fmla="*/ 3 w 884"/>
                <a:gd name="T97" fmla="*/ 6 h 1788"/>
                <a:gd name="T98" fmla="*/ 3 w 884"/>
                <a:gd name="T99" fmla="*/ 6 h 1788"/>
                <a:gd name="T100" fmla="*/ 3 w 884"/>
                <a:gd name="T101" fmla="*/ 7 h 1788"/>
                <a:gd name="T102" fmla="*/ 4 w 884"/>
                <a:gd name="T103" fmla="*/ 7 h 1788"/>
                <a:gd name="T104" fmla="*/ 4 w 884"/>
                <a:gd name="T105" fmla="*/ 7 h 1788"/>
                <a:gd name="T106" fmla="*/ 3 w 884"/>
                <a:gd name="T107" fmla="*/ 7 h 178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84" h="1788">
                  <a:moveTo>
                    <a:pt x="714" y="1743"/>
                  </a:moveTo>
                  <a:lnTo>
                    <a:pt x="694" y="1730"/>
                  </a:lnTo>
                  <a:lnTo>
                    <a:pt x="675" y="1715"/>
                  </a:lnTo>
                  <a:lnTo>
                    <a:pt x="660" y="1698"/>
                  </a:lnTo>
                  <a:lnTo>
                    <a:pt x="645" y="1681"/>
                  </a:lnTo>
                  <a:lnTo>
                    <a:pt x="630" y="1663"/>
                  </a:lnTo>
                  <a:lnTo>
                    <a:pt x="613" y="1644"/>
                  </a:lnTo>
                  <a:lnTo>
                    <a:pt x="594" y="1629"/>
                  </a:lnTo>
                  <a:lnTo>
                    <a:pt x="574" y="1618"/>
                  </a:lnTo>
                  <a:lnTo>
                    <a:pt x="553" y="1623"/>
                  </a:lnTo>
                  <a:lnTo>
                    <a:pt x="531" y="1625"/>
                  </a:lnTo>
                  <a:lnTo>
                    <a:pt x="508" y="1623"/>
                  </a:lnTo>
                  <a:lnTo>
                    <a:pt x="486" y="1622"/>
                  </a:lnTo>
                  <a:lnTo>
                    <a:pt x="464" y="1612"/>
                  </a:lnTo>
                  <a:lnTo>
                    <a:pt x="445" y="1603"/>
                  </a:lnTo>
                  <a:lnTo>
                    <a:pt x="424" y="1590"/>
                  </a:lnTo>
                  <a:lnTo>
                    <a:pt x="406" y="1577"/>
                  </a:lnTo>
                  <a:lnTo>
                    <a:pt x="396" y="1549"/>
                  </a:lnTo>
                  <a:lnTo>
                    <a:pt x="392" y="1522"/>
                  </a:lnTo>
                  <a:lnTo>
                    <a:pt x="391" y="1492"/>
                  </a:lnTo>
                  <a:lnTo>
                    <a:pt x="392" y="1466"/>
                  </a:lnTo>
                  <a:lnTo>
                    <a:pt x="392" y="1436"/>
                  </a:lnTo>
                  <a:lnTo>
                    <a:pt x="392" y="1410"/>
                  </a:lnTo>
                  <a:lnTo>
                    <a:pt x="389" y="1384"/>
                  </a:lnTo>
                  <a:lnTo>
                    <a:pt x="383" y="1360"/>
                  </a:lnTo>
                  <a:lnTo>
                    <a:pt x="353" y="1345"/>
                  </a:lnTo>
                  <a:lnTo>
                    <a:pt x="329" y="1328"/>
                  </a:lnTo>
                  <a:lnTo>
                    <a:pt x="308" y="1305"/>
                  </a:lnTo>
                  <a:lnTo>
                    <a:pt x="295" y="1281"/>
                  </a:lnTo>
                  <a:lnTo>
                    <a:pt x="286" y="1253"/>
                  </a:lnTo>
                  <a:lnTo>
                    <a:pt x="278" y="1225"/>
                  </a:lnTo>
                  <a:lnTo>
                    <a:pt x="275" y="1195"/>
                  </a:lnTo>
                  <a:lnTo>
                    <a:pt x="275" y="1167"/>
                  </a:lnTo>
                  <a:lnTo>
                    <a:pt x="282" y="948"/>
                  </a:lnTo>
                  <a:lnTo>
                    <a:pt x="290" y="972"/>
                  </a:lnTo>
                  <a:lnTo>
                    <a:pt x="305" y="1016"/>
                  </a:lnTo>
                  <a:lnTo>
                    <a:pt x="325" y="1068"/>
                  </a:lnTo>
                  <a:lnTo>
                    <a:pt x="348" y="1124"/>
                  </a:lnTo>
                  <a:lnTo>
                    <a:pt x="370" y="1178"/>
                  </a:lnTo>
                  <a:lnTo>
                    <a:pt x="389" y="1227"/>
                  </a:lnTo>
                  <a:lnTo>
                    <a:pt x="404" y="1259"/>
                  </a:lnTo>
                  <a:lnTo>
                    <a:pt x="407" y="1274"/>
                  </a:lnTo>
                  <a:lnTo>
                    <a:pt x="417" y="1281"/>
                  </a:lnTo>
                  <a:lnTo>
                    <a:pt x="434" y="1289"/>
                  </a:lnTo>
                  <a:lnTo>
                    <a:pt x="454" y="1294"/>
                  </a:lnTo>
                  <a:lnTo>
                    <a:pt x="477" y="1298"/>
                  </a:lnTo>
                  <a:lnTo>
                    <a:pt x="499" y="1300"/>
                  </a:lnTo>
                  <a:lnTo>
                    <a:pt x="522" y="1304"/>
                  </a:lnTo>
                  <a:lnTo>
                    <a:pt x="538" y="1305"/>
                  </a:lnTo>
                  <a:lnTo>
                    <a:pt x="553" y="1307"/>
                  </a:lnTo>
                  <a:lnTo>
                    <a:pt x="563" y="1276"/>
                  </a:lnTo>
                  <a:lnTo>
                    <a:pt x="570" y="1229"/>
                  </a:lnTo>
                  <a:lnTo>
                    <a:pt x="576" y="1169"/>
                  </a:lnTo>
                  <a:lnTo>
                    <a:pt x="581" y="1107"/>
                  </a:lnTo>
                  <a:lnTo>
                    <a:pt x="583" y="1047"/>
                  </a:lnTo>
                  <a:lnTo>
                    <a:pt x="587" y="995"/>
                  </a:lnTo>
                  <a:lnTo>
                    <a:pt x="589" y="956"/>
                  </a:lnTo>
                  <a:lnTo>
                    <a:pt x="589" y="939"/>
                  </a:lnTo>
                  <a:lnTo>
                    <a:pt x="566" y="926"/>
                  </a:lnTo>
                  <a:lnTo>
                    <a:pt x="566" y="939"/>
                  </a:lnTo>
                  <a:lnTo>
                    <a:pt x="566" y="958"/>
                  </a:lnTo>
                  <a:lnTo>
                    <a:pt x="565" y="982"/>
                  </a:lnTo>
                  <a:lnTo>
                    <a:pt x="565" y="1006"/>
                  </a:lnTo>
                  <a:lnTo>
                    <a:pt x="563" y="1029"/>
                  </a:lnTo>
                  <a:lnTo>
                    <a:pt x="559" y="1047"/>
                  </a:lnTo>
                  <a:lnTo>
                    <a:pt x="553" y="1062"/>
                  </a:lnTo>
                  <a:lnTo>
                    <a:pt x="546" y="1072"/>
                  </a:lnTo>
                  <a:lnTo>
                    <a:pt x="546" y="1053"/>
                  </a:lnTo>
                  <a:lnTo>
                    <a:pt x="546" y="1019"/>
                  </a:lnTo>
                  <a:lnTo>
                    <a:pt x="544" y="974"/>
                  </a:lnTo>
                  <a:lnTo>
                    <a:pt x="540" y="926"/>
                  </a:lnTo>
                  <a:lnTo>
                    <a:pt x="531" y="875"/>
                  </a:lnTo>
                  <a:lnTo>
                    <a:pt x="522" y="832"/>
                  </a:lnTo>
                  <a:lnTo>
                    <a:pt x="505" y="797"/>
                  </a:lnTo>
                  <a:lnTo>
                    <a:pt x="486" y="778"/>
                  </a:lnTo>
                  <a:lnTo>
                    <a:pt x="492" y="800"/>
                  </a:lnTo>
                  <a:lnTo>
                    <a:pt x="497" y="828"/>
                  </a:lnTo>
                  <a:lnTo>
                    <a:pt x="501" y="860"/>
                  </a:lnTo>
                  <a:lnTo>
                    <a:pt x="505" y="894"/>
                  </a:lnTo>
                  <a:lnTo>
                    <a:pt x="507" y="928"/>
                  </a:lnTo>
                  <a:lnTo>
                    <a:pt x="507" y="959"/>
                  </a:lnTo>
                  <a:lnTo>
                    <a:pt x="507" y="987"/>
                  </a:lnTo>
                  <a:lnTo>
                    <a:pt x="508" y="1008"/>
                  </a:lnTo>
                  <a:lnTo>
                    <a:pt x="501" y="991"/>
                  </a:lnTo>
                  <a:lnTo>
                    <a:pt x="492" y="950"/>
                  </a:lnTo>
                  <a:lnTo>
                    <a:pt x="477" y="890"/>
                  </a:lnTo>
                  <a:lnTo>
                    <a:pt x="462" y="823"/>
                  </a:lnTo>
                  <a:lnTo>
                    <a:pt x="447" y="750"/>
                  </a:lnTo>
                  <a:lnTo>
                    <a:pt x="432" y="686"/>
                  </a:lnTo>
                  <a:lnTo>
                    <a:pt x="422" y="636"/>
                  </a:lnTo>
                  <a:lnTo>
                    <a:pt x="421" y="610"/>
                  </a:lnTo>
                  <a:lnTo>
                    <a:pt x="432" y="611"/>
                  </a:lnTo>
                  <a:lnTo>
                    <a:pt x="449" y="621"/>
                  </a:lnTo>
                  <a:lnTo>
                    <a:pt x="464" y="634"/>
                  </a:lnTo>
                  <a:lnTo>
                    <a:pt x="479" y="651"/>
                  </a:lnTo>
                  <a:lnTo>
                    <a:pt x="492" y="668"/>
                  </a:lnTo>
                  <a:lnTo>
                    <a:pt x="505" y="684"/>
                  </a:lnTo>
                  <a:lnTo>
                    <a:pt x="516" y="699"/>
                  </a:lnTo>
                  <a:lnTo>
                    <a:pt x="525" y="712"/>
                  </a:lnTo>
                  <a:lnTo>
                    <a:pt x="508" y="628"/>
                  </a:lnTo>
                  <a:lnTo>
                    <a:pt x="477" y="544"/>
                  </a:lnTo>
                  <a:lnTo>
                    <a:pt x="434" y="460"/>
                  </a:lnTo>
                  <a:lnTo>
                    <a:pt x="387" y="380"/>
                  </a:lnTo>
                  <a:lnTo>
                    <a:pt x="336" y="305"/>
                  </a:lnTo>
                  <a:lnTo>
                    <a:pt x="292" y="243"/>
                  </a:lnTo>
                  <a:lnTo>
                    <a:pt x="256" y="192"/>
                  </a:lnTo>
                  <a:lnTo>
                    <a:pt x="235" y="163"/>
                  </a:lnTo>
                  <a:lnTo>
                    <a:pt x="220" y="148"/>
                  </a:lnTo>
                  <a:lnTo>
                    <a:pt x="196" y="133"/>
                  </a:lnTo>
                  <a:lnTo>
                    <a:pt x="162" y="114"/>
                  </a:lnTo>
                  <a:lnTo>
                    <a:pt x="127" y="97"/>
                  </a:lnTo>
                  <a:lnTo>
                    <a:pt x="90" y="78"/>
                  </a:lnTo>
                  <a:lnTo>
                    <a:pt x="54" y="63"/>
                  </a:lnTo>
                  <a:lnTo>
                    <a:pt x="22" y="50"/>
                  </a:lnTo>
                  <a:lnTo>
                    <a:pt x="0" y="41"/>
                  </a:lnTo>
                  <a:lnTo>
                    <a:pt x="4" y="32"/>
                  </a:lnTo>
                  <a:lnTo>
                    <a:pt x="13" y="20"/>
                  </a:lnTo>
                  <a:lnTo>
                    <a:pt x="22" y="9"/>
                  </a:lnTo>
                  <a:lnTo>
                    <a:pt x="30" y="0"/>
                  </a:lnTo>
                  <a:lnTo>
                    <a:pt x="50" y="7"/>
                  </a:lnTo>
                  <a:lnTo>
                    <a:pt x="93" y="24"/>
                  </a:lnTo>
                  <a:lnTo>
                    <a:pt x="148" y="45"/>
                  </a:lnTo>
                  <a:lnTo>
                    <a:pt x="207" y="73"/>
                  </a:lnTo>
                  <a:lnTo>
                    <a:pt x="263" y="101"/>
                  </a:lnTo>
                  <a:lnTo>
                    <a:pt x="306" y="133"/>
                  </a:lnTo>
                  <a:lnTo>
                    <a:pt x="331" y="159"/>
                  </a:lnTo>
                  <a:lnTo>
                    <a:pt x="327" y="185"/>
                  </a:lnTo>
                  <a:lnTo>
                    <a:pt x="366" y="245"/>
                  </a:lnTo>
                  <a:lnTo>
                    <a:pt x="413" y="314"/>
                  </a:lnTo>
                  <a:lnTo>
                    <a:pt x="460" y="394"/>
                  </a:lnTo>
                  <a:lnTo>
                    <a:pt x="508" y="482"/>
                  </a:lnTo>
                  <a:lnTo>
                    <a:pt x="550" y="574"/>
                  </a:lnTo>
                  <a:lnTo>
                    <a:pt x="583" y="671"/>
                  </a:lnTo>
                  <a:lnTo>
                    <a:pt x="608" y="769"/>
                  </a:lnTo>
                  <a:lnTo>
                    <a:pt x="615" y="868"/>
                  </a:lnTo>
                  <a:lnTo>
                    <a:pt x="621" y="870"/>
                  </a:lnTo>
                  <a:lnTo>
                    <a:pt x="628" y="871"/>
                  </a:lnTo>
                  <a:lnTo>
                    <a:pt x="634" y="871"/>
                  </a:lnTo>
                  <a:lnTo>
                    <a:pt x="641" y="871"/>
                  </a:lnTo>
                  <a:lnTo>
                    <a:pt x="641" y="853"/>
                  </a:lnTo>
                  <a:lnTo>
                    <a:pt x="643" y="827"/>
                  </a:lnTo>
                  <a:lnTo>
                    <a:pt x="645" y="795"/>
                  </a:lnTo>
                  <a:lnTo>
                    <a:pt x="647" y="765"/>
                  </a:lnTo>
                  <a:lnTo>
                    <a:pt x="647" y="731"/>
                  </a:lnTo>
                  <a:lnTo>
                    <a:pt x="649" y="707"/>
                  </a:lnTo>
                  <a:lnTo>
                    <a:pt x="652" y="686"/>
                  </a:lnTo>
                  <a:lnTo>
                    <a:pt x="656" y="679"/>
                  </a:lnTo>
                  <a:lnTo>
                    <a:pt x="645" y="617"/>
                  </a:lnTo>
                  <a:lnTo>
                    <a:pt x="626" y="544"/>
                  </a:lnTo>
                  <a:lnTo>
                    <a:pt x="600" y="464"/>
                  </a:lnTo>
                  <a:lnTo>
                    <a:pt x="568" y="381"/>
                  </a:lnTo>
                  <a:lnTo>
                    <a:pt x="531" y="299"/>
                  </a:lnTo>
                  <a:lnTo>
                    <a:pt x="492" y="224"/>
                  </a:lnTo>
                  <a:lnTo>
                    <a:pt x="452" y="161"/>
                  </a:lnTo>
                  <a:lnTo>
                    <a:pt x="415" y="114"/>
                  </a:lnTo>
                  <a:lnTo>
                    <a:pt x="426" y="116"/>
                  </a:lnTo>
                  <a:lnTo>
                    <a:pt x="441" y="119"/>
                  </a:lnTo>
                  <a:lnTo>
                    <a:pt x="458" y="123"/>
                  </a:lnTo>
                  <a:lnTo>
                    <a:pt x="479" y="125"/>
                  </a:lnTo>
                  <a:lnTo>
                    <a:pt x="495" y="129"/>
                  </a:lnTo>
                  <a:lnTo>
                    <a:pt x="508" y="133"/>
                  </a:lnTo>
                  <a:lnTo>
                    <a:pt x="516" y="138"/>
                  </a:lnTo>
                  <a:lnTo>
                    <a:pt x="520" y="144"/>
                  </a:lnTo>
                  <a:lnTo>
                    <a:pt x="544" y="168"/>
                  </a:lnTo>
                  <a:lnTo>
                    <a:pt x="572" y="213"/>
                  </a:lnTo>
                  <a:lnTo>
                    <a:pt x="600" y="269"/>
                  </a:lnTo>
                  <a:lnTo>
                    <a:pt x="628" y="336"/>
                  </a:lnTo>
                  <a:lnTo>
                    <a:pt x="651" y="404"/>
                  </a:lnTo>
                  <a:lnTo>
                    <a:pt x="673" y="467"/>
                  </a:lnTo>
                  <a:lnTo>
                    <a:pt x="688" y="524"/>
                  </a:lnTo>
                  <a:lnTo>
                    <a:pt x="695" y="565"/>
                  </a:lnTo>
                  <a:lnTo>
                    <a:pt x="707" y="561"/>
                  </a:lnTo>
                  <a:lnTo>
                    <a:pt x="716" y="546"/>
                  </a:lnTo>
                  <a:lnTo>
                    <a:pt x="722" y="524"/>
                  </a:lnTo>
                  <a:lnTo>
                    <a:pt x="729" y="497"/>
                  </a:lnTo>
                  <a:lnTo>
                    <a:pt x="731" y="467"/>
                  </a:lnTo>
                  <a:lnTo>
                    <a:pt x="733" y="437"/>
                  </a:lnTo>
                  <a:lnTo>
                    <a:pt x="733" y="411"/>
                  </a:lnTo>
                  <a:lnTo>
                    <a:pt x="733" y="391"/>
                  </a:lnTo>
                  <a:lnTo>
                    <a:pt x="781" y="477"/>
                  </a:lnTo>
                  <a:lnTo>
                    <a:pt x="780" y="505"/>
                  </a:lnTo>
                  <a:lnTo>
                    <a:pt x="778" y="542"/>
                  </a:lnTo>
                  <a:lnTo>
                    <a:pt x="772" y="583"/>
                  </a:lnTo>
                  <a:lnTo>
                    <a:pt x="765" y="625"/>
                  </a:lnTo>
                  <a:lnTo>
                    <a:pt x="755" y="658"/>
                  </a:lnTo>
                  <a:lnTo>
                    <a:pt x="746" y="686"/>
                  </a:lnTo>
                  <a:lnTo>
                    <a:pt x="733" y="701"/>
                  </a:lnTo>
                  <a:lnTo>
                    <a:pt x="718" y="701"/>
                  </a:lnTo>
                  <a:lnTo>
                    <a:pt x="712" y="748"/>
                  </a:lnTo>
                  <a:lnTo>
                    <a:pt x="697" y="828"/>
                  </a:lnTo>
                  <a:lnTo>
                    <a:pt x="679" y="929"/>
                  </a:lnTo>
                  <a:lnTo>
                    <a:pt x="656" y="1042"/>
                  </a:lnTo>
                  <a:lnTo>
                    <a:pt x="636" y="1148"/>
                  </a:lnTo>
                  <a:lnTo>
                    <a:pt x="615" y="1242"/>
                  </a:lnTo>
                  <a:lnTo>
                    <a:pt x="604" y="1305"/>
                  </a:lnTo>
                  <a:lnTo>
                    <a:pt x="600" y="1333"/>
                  </a:lnTo>
                  <a:lnTo>
                    <a:pt x="596" y="1337"/>
                  </a:lnTo>
                  <a:lnTo>
                    <a:pt x="591" y="1345"/>
                  </a:lnTo>
                  <a:lnTo>
                    <a:pt x="585" y="1350"/>
                  </a:lnTo>
                  <a:lnTo>
                    <a:pt x="578" y="1354"/>
                  </a:lnTo>
                  <a:lnTo>
                    <a:pt x="593" y="1397"/>
                  </a:lnTo>
                  <a:lnTo>
                    <a:pt x="626" y="1449"/>
                  </a:lnTo>
                  <a:lnTo>
                    <a:pt x="671" y="1504"/>
                  </a:lnTo>
                  <a:lnTo>
                    <a:pt x="722" y="1564"/>
                  </a:lnTo>
                  <a:lnTo>
                    <a:pt x="774" y="1620"/>
                  </a:lnTo>
                  <a:lnTo>
                    <a:pt x="823" y="1674"/>
                  </a:lnTo>
                  <a:lnTo>
                    <a:pt x="860" y="1723"/>
                  </a:lnTo>
                  <a:lnTo>
                    <a:pt x="884" y="1762"/>
                  </a:lnTo>
                  <a:lnTo>
                    <a:pt x="873" y="1788"/>
                  </a:lnTo>
                  <a:lnTo>
                    <a:pt x="858" y="1786"/>
                  </a:lnTo>
                  <a:lnTo>
                    <a:pt x="839" y="1782"/>
                  </a:lnTo>
                  <a:lnTo>
                    <a:pt x="813" y="1777"/>
                  </a:lnTo>
                  <a:lnTo>
                    <a:pt x="787" y="1771"/>
                  </a:lnTo>
                  <a:lnTo>
                    <a:pt x="761" y="1764"/>
                  </a:lnTo>
                  <a:lnTo>
                    <a:pt x="738" y="1756"/>
                  </a:lnTo>
                  <a:lnTo>
                    <a:pt x="722" y="1749"/>
                  </a:lnTo>
                  <a:lnTo>
                    <a:pt x="714" y="17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" name="Freeform 70"/>
            <p:cNvSpPr>
              <a:spLocks/>
            </p:cNvSpPr>
            <p:nvPr/>
          </p:nvSpPr>
          <p:spPr bwMode="auto">
            <a:xfrm>
              <a:off x="2497" y="3407"/>
              <a:ext cx="159" cy="160"/>
            </a:xfrm>
            <a:custGeom>
              <a:avLst/>
              <a:gdLst>
                <a:gd name="T0" fmla="*/ 0 w 318"/>
                <a:gd name="T1" fmla="*/ 1 h 320"/>
                <a:gd name="T2" fmla="*/ 1 w 318"/>
                <a:gd name="T3" fmla="*/ 1 h 320"/>
                <a:gd name="T4" fmla="*/ 1 w 318"/>
                <a:gd name="T5" fmla="*/ 1 h 320"/>
                <a:gd name="T6" fmla="*/ 1 w 318"/>
                <a:gd name="T7" fmla="*/ 1 h 320"/>
                <a:gd name="T8" fmla="*/ 1 w 318"/>
                <a:gd name="T9" fmla="*/ 1 h 320"/>
                <a:gd name="T10" fmla="*/ 1 w 318"/>
                <a:gd name="T11" fmla="*/ 1 h 320"/>
                <a:gd name="T12" fmla="*/ 1 w 318"/>
                <a:gd name="T13" fmla="*/ 1 h 320"/>
                <a:gd name="T14" fmla="*/ 1 w 318"/>
                <a:gd name="T15" fmla="*/ 1 h 320"/>
                <a:gd name="T16" fmla="*/ 1 w 318"/>
                <a:gd name="T17" fmla="*/ 1 h 320"/>
                <a:gd name="T18" fmla="*/ 1 w 318"/>
                <a:gd name="T19" fmla="*/ 1 h 320"/>
                <a:gd name="T20" fmla="*/ 1 w 318"/>
                <a:gd name="T21" fmla="*/ 1 h 320"/>
                <a:gd name="T22" fmla="*/ 1 w 318"/>
                <a:gd name="T23" fmla="*/ 1 h 320"/>
                <a:gd name="T24" fmla="*/ 1 w 318"/>
                <a:gd name="T25" fmla="*/ 1 h 320"/>
                <a:gd name="T26" fmla="*/ 1 w 318"/>
                <a:gd name="T27" fmla="*/ 1 h 320"/>
                <a:gd name="T28" fmla="*/ 1 w 318"/>
                <a:gd name="T29" fmla="*/ 1 h 320"/>
                <a:gd name="T30" fmla="*/ 1 w 318"/>
                <a:gd name="T31" fmla="*/ 1 h 320"/>
                <a:gd name="T32" fmla="*/ 1 w 318"/>
                <a:gd name="T33" fmla="*/ 0 h 320"/>
                <a:gd name="T34" fmla="*/ 1 w 318"/>
                <a:gd name="T35" fmla="*/ 1 h 320"/>
                <a:gd name="T36" fmla="*/ 1 w 318"/>
                <a:gd name="T37" fmla="*/ 1 h 320"/>
                <a:gd name="T38" fmla="*/ 1 w 318"/>
                <a:gd name="T39" fmla="*/ 1 h 320"/>
                <a:gd name="T40" fmla="*/ 1 w 318"/>
                <a:gd name="T41" fmla="*/ 1 h 320"/>
                <a:gd name="T42" fmla="*/ 1 w 318"/>
                <a:gd name="T43" fmla="*/ 1 h 320"/>
                <a:gd name="T44" fmla="*/ 1 w 318"/>
                <a:gd name="T45" fmla="*/ 1 h 320"/>
                <a:gd name="T46" fmla="*/ 1 w 318"/>
                <a:gd name="T47" fmla="*/ 1 h 320"/>
                <a:gd name="T48" fmla="*/ 1 w 318"/>
                <a:gd name="T49" fmla="*/ 1 h 320"/>
                <a:gd name="T50" fmla="*/ 1 w 318"/>
                <a:gd name="T51" fmla="*/ 1 h 320"/>
                <a:gd name="T52" fmla="*/ 1 w 318"/>
                <a:gd name="T53" fmla="*/ 1 h 320"/>
                <a:gd name="T54" fmla="*/ 2 w 318"/>
                <a:gd name="T55" fmla="*/ 2 h 320"/>
                <a:gd name="T56" fmla="*/ 2 w 318"/>
                <a:gd name="T57" fmla="*/ 2 h 320"/>
                <a:gd name="T58" fmla="*/ 2 w 318"/>
                <a:gd name="T59" fmla="*/ 2 h 320"/>
                <a:gd name="T60" fmla="*/ 1 w 318"/>
                <a:gd name="T61" fmla="*/ 2 h 320"/>
                <a:gd name="T62" fmla="*/ 1 w 318"/>
                <a:gd name="T63" fmla="*/ 2 h 320"/>
                <a:gd name="T64" fmla="*/ 1 w 318"/>
                <a:gd name="T65" fmla="*/ 2 h 320"/>
                <a:gd name="T66" fmla="*/ 1 w 318"/>
                <a:gd name="T67" fmla="*/ 1 h 320"/>
                <a:gd name="T68" fmla="*/ 1 w 318"/>
                <a:gd name="T69" fmla="*/ 1 h 320"/>
                <a:gd name="T70" fmla="*/ 1 w 318"/>
                <a:gd name="T71" fmla="*/ 1 h 320"/>
                <a:gd name="T72" fmla="*/ 0 w 318"/>
                <a:gd name="T73" fmla="*/ 1 h 320"/>
                <a:gd name="T74" fmla="*/ 0 w 318"/>
                <a:gd name="T75" fmla="*/ 1 h 3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8" h="320">
                  <a:moveTo>
                    <a:pt x="0" y="84"/>
                  </a:moveTo>
                  <a:lnTo>
                    <a:pt x="9" y="105"/>
                  </a:lnTo>
                  <a:lnTo>
                    <a:pt x="28" y="133"/>
                  </a:lnTo>
                  <a:lnTo>
                    <a:pt x="50" y="165"/>
                  </a:lnTo>
                  <a:lnTo>
                    <a:pt x="78" y="197"/>
                  </a:lnTo>
                  <a:lnTo>
                    <a:pt x="104" y="223"/>
                  </a:lnTo>
                  <a:lnTo>
                    <a:pt x="134" y="243"/>
                  </a:lnTo>
                  <a:lnTo>
                    <a:pt x="157" y="253"/>
                  </a:lnTo>
                  <a:lnTo>
                    <a:pt x="177" y="247"/>
                  </a:lnTo>
                  <a:lnTo>
                    <a:pt x="149" y="215"/>
                  </a:lnTo>
                  <a:lnTo>
                    <a:pt x="127" y="185"/>
                  </a:lnTo>
                  <a:lnTo>
                    <a:pt x="104" y="155"/>
                  </a:lnTo>
                  <a:lnTo>
                    <a:pt x="88" y="127"/>
                  </a:lnTo>
                  <a:lnTo>
                    <a:pt x="71" y="97"/>
                  </a:lnTo>
                  <a:lnTo>
                    <a:pt x="54" y="66"/>
                  </a:lnTo>
                  <a:lnTo>
                    <a:pt x="37" y="34"/>
                  </a:lnTo>
                  <a:lnTo>
                    <a:pt x="18" y="0"/>
                  </a:lnTo>
                  <a:lnTo>
                    <a:pt x="28" y="2"/>
                  </a:lnTo>
                  <a:lnTo>
                    <a:pt x="35" y="8"/>
                  </a:lnTo>
                  <a:lnTo>
                    <a:pt x="43" y="13"/>
                  </a:lnTo>
                  <a:lnTo>
                    <a:pt x="52" y="17"/>
                  </a:lnTo>
                  <a:lnTo>
                    <a:pt x="65" y="39"/>
                  </a:lnTo>
                  <a:lnTo>
                    <a:pt x="86" y="68"/>
                  </a:lnTo>
                  <a:lnTo>
                    <a:pt x="112" y="97"/>
                  </a:lnTo>
                  <a:lnTo>
                    <a:pt x="144" y="133"/>
                  </a:lnTo>
                  <a:lnTo>
                    <a:pt x="179" y="172"/>
                  </a:lnTo>
                  <a:lnTo>
                    <a:pt x="220" y="215"/>
                  </a:lnTo>
                  <a:lnTo>
                    <a:pt x="267" y="262"/>
                  </a:lnTo>
                  <a:lnTo>
                    <a:pt x="318" y="313"/>
                  </a:lnTo>
                  <a:lnTo>
                    <a:pt x="263" y="320"/>
                  </a:lnTo>
                  <a:lnTo>
                    <a:pt x="211" y="314"/>
                  </a:lnTo>
                  <a:lnTo>
                    <a:pt x="157" y="294"/>
                  </a:lnTo>
                  <a:lnTo>
                    <a:pt x="108" y="264"/>
                  </a:lnTo>
                  <a:lnTo>
                    <a:pt x="63" y="225"/>
                  </a:lnTo>
                  <a:lnTo>
                    <a:pt x="30" y="182"/>
                  </a:lnTo>
                  <a:lnTo>
                    <a:pt x="7" y="133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" name="Freeform 71"/>
            <p:cNvSpPr>
              <a:spLocks/>
            </p:cNvSpPr>
            <p:nvPr/>
          </p:nvSpPr>
          <p:spPr bwMode="auto">
            <a:xfrm>
              <a:off x="2670" y="3500"/>
              <a:ext cx="83" cy="54"/>
            </a:xfrm>
            <a:custGeom>
              <a:avLst/>
              <a:gdLst>
                <a:gd name="T0" fmla="*/ 0 w 166"/>
                <a:gd name="T1" fmla="*/ 0 h 109"/>
                <a:gd name="T2" fmla="*/ 1 w 166"/>
                <a:gd name="T3" fmla="*/ 0 h 109"/>
                <a:gd name="T4" fmla="*/ 1 w 166"/>
                <a:gd name="T5" fmla="*/ 0 h 109"/>
                <a:gd name="T6" fmla="*/ 1 w 166"/>
                <a:gd name="T7" fmla="*/ 0 h 109"/>
                <a:gd name="T8" fmla="*/ 1 w 166"/>
                <a:gd name="T9" fmla="*/ 0 h 109"/>
                <a:gd name="T10" fmla="*/ 1 w 166"/>
                <a:gd name="T11" fmla="*/ 0 h 109"/>
                <a:gd name="T12" fmla="*/ 1 w 166"/>
                <a:gd name="T13" fmla="*/ 0 h 109"/>
                <a:gd name="T14" fmla="*/ 1 w 166"/>
                <a:gd name="T15" fmla="*/ 0 h 109"/>
                <a:gd name="T16" fmla="*/ 1 w 166"/>
                <a:gd name="T17" fmla="*/ 0 h 109"/>
                <a:gd name="T18" fmla="*/ 1 w 166"/>
                <a:gd name="T19" fmla="*/ 0 h 109"/>
                <a:gd name="T20" fmla="*/ 1 w 166"/>
                <a:gd name="T21" fmla="*/ 0 h 109"/>
                <a:gd name="T22" fmla="*/ 1 w 166"/>
                <a:gd name="T23" fmla="*/ 0 h 109"/>
                <a:gd name="T24" fmla="*/ 1 w 166"/>
                <a:gd name="T25" fmla="*/ 0 h 109"/>
                <a:gd name="T26" fmla="*/ 1 w 166"/>
                <a:gd name="T27" fmla="*/ 0 h 109"/>
                <a:gd name="T28" fmla="*/ 1 w 166"/>
                <a:gd name="T29" fmla="*/ 0 h 109"/>
                <a:gd name="T30" fmla="*/ 1 w 166"/>
                <a:gd name="T31" fmla="*/ 0 h 109"/>
                <a:gd name="T32" fmla="*/ 1 w 166"/>
                <a:gd name="T33" fmla="*/ 0 h 109"/>
                <a:gd name="T34" fmla="*/ 1 w 166"/>
                <a:gd name="T35" fmla="*/ 0 h 109"/>
                <a:gd name="T36" fmla="*/ 1 w 166"/>
                <a:gd name="T37" fmla="*/ 0 h 109"/>
                <a:gd name="T38" fmla="*/ 1 w 166"/>
                <a:gd name="T39" fmla="*/ 0 h 109"/>
                <a:gd name="T40" fmla="*/ 0 w 166"/>
                <a:gd name="T41" fmla="*/ 0 h 109"/>
                <a:gd name="T42" fmla="*/ 0 w 166"/>
                <a:gd name="T43" fmla="*/ 0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6" h="109">
                  <a:moveTo>
                    <a:pt x="0" y="109"/>
                  </a:moveTo>
                  <a:lnTo>
                    <a:pt x="16" y="101"/>
                  </a:lnTo>
                  <a:lnTo>
                    <a:pt x="37" y="92"/>
                  </a:lnTo>
                  <a:lnTo>
                    <a:pt x="56" y="79"/>
                  </a:lnTo>
                  <a:lnTo>
                    <a:pt x="74" y="66"/>
                  </a:lnTo>
                  <a:lnTo>
                    <a:pt x="93" y="49"/>
                  </a:lnTo>
                  <a:lnTo>
                    <a:pt x="112" y="32"/>
                  </a:lnTo>
                  <a:lnTo>
                    <a:pt x="127" y="15"/>
                  </a:lnTo>
                  <a:lnTo>
                    <a:pt x="140" y="0"/>
                  </a:lnTo>
                  <a:lnTo>
                    <a:pt x="147" y="4"/>
                  </a:lnTo>
                  <a:lnTo>
                    <a:pt x="155" y="11"/>
                  </a:lnTo>
                  <a:lnTo>
                    <a:pt x="159" y="21"/>
                  </a:lnTo>
                  <a:lnTo>
                    <a:pt x="166" y="30"/>
                  </a:lnTo>
                  <a:lnTo>
                    <a:pt x="153" y="38"/>
                  </a:lnTo>
                  <a:lnTo>
                    <a:pt x="138" y="51"/>
                  </a:lnTo>
                  <a:lnTo>
                    <a:pt x="119" y="62"/>
                  </a:lnTo>
                  <a:lnTo>
                    <a:pt x="101" y="77"/>
                  </a:lnTo>
                  <a:lnTo>
                    <a:pt x="76" y="88"/>
                  </a:lnTo>
                  <a:lnTo>
                    <a:pt x="54" y="99"/>
                  </a:lnTo>
                  <a:lnTo>
                    <a:pt x="28" y="105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" name="Freeform 72"/>
            <p:cNvSpPr>
              <a:spLocks/>
            </p:cNvSpPr>
            <p:nvPr/>
          </p:nvSpPr>
          <p:spPr bwMode="auto">
            <a:xfrm>
              <a:off x="3472" y="3278"/>
              <a:ext cx="201" cy="296"/>
            </a:xfrm>
            <a:custGeom>
              <a:avLst/>
              <a:gdLst>
                <a:gd name="T0" fmla="*/ 1 w 402"/>
                <a:gd name="T1" fmla="*/ 2 h 593"/>
                <a:gd name="T2" fmla="*/ 1 w 402"/>
                <a:gd name="T3" fmla="*/ 1 h 593"/>
                <a:gd name="T4" fmla="*/ 1 w 402"/>
                <a:gd name="T5" fmla="*/ 1 h 593"/>
                <a:gd name="T6" fmla="*/ 2 w 402"/>
                <a:gd name="T7" fmla="*/ 1 h 593"/>
                <a:gd name="T8" fmla="*/ 1 w 402"/>
                <a:gd name="T9" fmla="*/ 1 h 593"/>
                <a:gd name="T10" fmla="*/ 1 w 402"/>
                <a:gd name="T11" fmla="*/ 1 h 593"/>
                <a:gd name="T12" fmla="*/ 1 w 402"/>
                <a:gd name="T13" fmla="*/ 0 h 593"/>
                <a:gd name="T14" fmla="*/ 1 w 402"/>
                <a:gd name="T15" fmla="*/ 0 h 593"/>
                <a:gd name="T16" fmla="*/ 1 w 402"/>
                <a:gd name="T17" fmla="*/ 0 h 593"/>
                <a:gd name="T18" fmla="*/ 1 w 402"/>
                <a:gd name="T19" fmla="*/ 0 h 593"/>
                <a:gd name="T20" fmla="*/ 1 w 402"/>
                <a:gd name="T21" fmla="*/ 0 h 593"/>
                <a:gd name="T22" fmla="*/ 1 w 402"/>
                <a:gd name="T23" fmla="*/ 0 h 593"/>
                <a:gd name="T24" fmla="*/ 1 w 402"/>
                <a:gd name="T25" fmla="*/ 0 h 593"/>
                <a:gd name="T26" fmla="*/ 1 w 402"/>
                <a:gd name="T27" fmla="*/ 0 h 593"/>
                <a:gd name="T28" fmla="*/ 1 w 402"/>
                <a:gd name="T29" fmla="*/ 0 h 593"/>
                <a:gd name="T30" fmla="*/ 2 w 402"/>
                <a:gd name="T31" fmla="*/ 1 h 593"/>
                <a:gd name="T32" fmla="*/ 2 w 402"/>
                <a:gd name="T33" fmla="*/ 1 h 593"/>
                <a:gd name="T34" fmla="*/ 2 w 402"/>
                <a:gd name="T35" fmla="*/ 1 h 593"/>
                <a:gd name="T36" fmla="*/ 1 w 402"/>
                <a:gd name="T37" fmla="*/ 0 h 593"/>
                <a:gd name="T38" fmla="*/ 1 w 402"/>
                <a:gd name="T39" fmla="*/ 0 h 593"/>
                <a:gd name="T40" fmla="*/ 1 w 402"/>
                <a:gd name="T41" fmla="*/ 0 h 593"/>
                <a:gd name="T42" fmla="*/ 2 w 402"/>
                <a:gd name="T43" fmla="*/ 0 h 593"/>
                <a:gd name="T44" fmla="*/ 2 w 402"/>
                <a:gd name="T45" fmla="*/ 0 h 593"/>
                <a:gd name="T46" fmla="*/ 2 w 402"/>
                <a:gd name="T47" fmla="*/ 1 h 593"/>
                <a:gd name="T48" fmla="*/ 2 w 402"/>
                <a:gd name="T49" fmla="*/ 1 h 593"/>
                <a:gd name="T50" fmla="*/ 2 w 402"/>
                <a:gd name="T51" fmla="*/ 1 h 593"/>
                <a:gd name="T52" fmla="*/ 2 w 402"/>
                <a:gd name="T53" fmla="*/ 1 h 593"/>
                <a:gd name="T54" fmla="*/ 2 w 402"/>
                <a:gd name="T55" fmla="*/ 1 h 593"/>
                <a:gd name="T56" fmla="*/ 2 w 402"/>
                <a:gd name="T57" fmla="*/ 1 h 593"/>
                <a:gd name="T58" fmla="*/ 2 w 402"/>
                <a:gd name="T59" fmla="*/ 1 h 593"/>
                <a:gd name="T60" fmla="*/ 2 w 402"/>
                <a:gd name="T61" fmla="*/ 1 h 593"/>
                <a:gd name="T62" fmla="*/ 2 w 402"/>
                <a:gd name="T63" fmla="*/ 1 h 593"/>
                <a:gd name="T64" fmla="*/ 2 w 402"/>
                <a:gd name="T65" fmla="*/ 1 h 593"/>
                <a:gd name="T66" fmla="*/ 2 w 402"/>
                <a:gd name="T67" fmla="*/ 1 h 593"/>
                <a:gd name="T68" fmla="*/ 2 w 402"/>
                <a:gd name="T69" fmla="*/ 1 h 593"/>
                <a:gd name="T70" fmla="*/ 1 w 402"/>
                <a:gd name="T71" fmla="*/ 2 h 593"/>
                <a:gd name="T72" fmla="*/ 1 w 402"/>
                <a:gd name="T73" fmla="*/ 2 h 593"/>
                <a:gd name="T74" fmla="*/ 1 w 402"/>
                <a:gd name="T75" fmla="*/ 2 h 593"/>
                <a:gd name="T76" fmla="*/ 1 w 402"/>
                <a:gd name="T77" fmla="*/ 2 h 593"/>
                <a:gd name="T78" fmla="*/ 1 w 402"/>
                <a:gd name="T79" fmla="*/ 2 h 593"/>
                <a:gd name="T80" fmla="*/ 1 w 402"/>
                <a:gd name="T81" fmla="*/ 2 h 5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2" h="593">
                  <a:moveTo>
                    <a:pt x="137" y="556"/>
                  </a:moveTo>
                  <a:lnTo>
                    <a:pt x="150" y="544"/>
                  </a:lnTo>
                  <a:lnTo>
                    <a:pt x="168" y="529"/>
                  </a:lnTo>
                  <a:lnTo>
                    <a:pt x="189" y="511"/>
                  </a:lnTo>
                  <a:lnTo>
                    <a:pt x="213" y="490"/>
                  </a:lnTo>
                  <a:lnTo>
                    <a:pt x="234" y="470"/>
                  </a:lnTo>
                  <a:lnTo>
                    <a:pt x="252" y="453"/>
                  </a:lnTo>
                  <a:lnTo>
                    <a:pt x="264" y="438"/>
                  </a:lnTo>
                  <a:lnTo>
                    <a:pt x="269" y="430"/>
                  </a:lnTo>
                  <a:lnTo>
                    <a:pt x="237" y="397"/>
                  </a:lnTo>
                  <a:lnTo>
                    <a:pt x="204" y="357"/>
                  </a:lnTo>
                  <a:lnTo>
                    <a:pt x="165" y="314"/>
                  </a:lnTo>
                  <a:lnTo>
                    <a:pt x="125" y="271"/>
                  </a:lnTo>
                  <a:lnTo>
                    <a:pt x="88" y="225"/>
                  </a:lnTo>
                  <a:lnTo>
                    <a:pt x="52" y="178"/>
                  </a:lnTo>
                  <a:lnTo>
                    <a:pt x="22" y="131"/>
                  </a:lnTo>
                  <a:lnTo>
                    <a:pt x="0" y="88"/>
                  </a:lnTo>
                  <a:lnTo>
                    <a:pt x="6" y="81"/>
                  </a:lnTo>
                  <a:lnTo>
                    <a:pt x="9" y="71"/>
                  </a:lnTo>
                  <a:lnTo>
                    <a:pt x="13" y="58"/>
                  </a:lnTo>
                  <a:lnTo>
                    <a:pt x="15" y="45"/>
                  </a:lnTo>
                  <a:lnTo>
                    <a:pt x="17" y="30"/>
                  </a:lnTo>
                  <a:lnTo>
                    <a:pt x="17" y="19"/>
                  </a:lnTo>
                  <a:lnTo>
                    <a:pt x="17" y="6"/>
                  </a:lnTo>
                  <a:lnTo>
                    <a:pt x="19" y="0"/>
                  </a:lnTo>
                  <a:lnTo>
                    <a:pt x="32" y="26"/>
                  </a:lnTo>
                  <a:lnTo>
                    <a:pt x="58" y="67"/>
                  </a:lnTo>
                  <a:lnTo>
                    <a:pt x="92" y="118"/>
                  </a:lnTo>
                  <a:lnTo>
                    <a:pt x="131" y="174"/>
                  </a:lnTo>
                  <a:lnTo>
                    <a:pt x="174" y="228"/>
                  </a:lnTo>
                  <a:lnTo>
                    <a:pt x="217" y="281"/>
                  </a:lnTo>
                  <a:lnTo>
                    <a:pt x="258" y="324"/>
                  </a:lnTo>
                  <a:lnTo>
                    <a:pt x="295" y="354"/>
                  </a:lnTo>
                  <a:lnTo>
                    <a:pt x="309" y="335"/>
                  </a:lnTo>
                  <a:lnTo>
                    <a:pt x="292" y="316"/>
                  </a:lnTo>
                  <a:lnTo>
                    <a:pt x="271" y="290"/>
                  </a:lnTo>
                  <a:lnTo>
                    <a:pt x="247" y="256"/>
                  </a:lnTo>
                  <a:lnTo>
                    <a:pt x="224" y="219"/>
                  </a:lnTo>
                  <a:lnTo>
                    <a:pt x="206" y="180"/>
                  </a:lnTo>
                  <a:lnTo>
                    <a:pt x="193" y="144"/>
                  </a:lnTo>
                  <a:lnTo>
                    <a:pt x="187" y="116"/>
                  </a:lnTo>
                  <a:lnTo>
                    <a:pt x="191" y="95"/>
                  </a:lnTo>
                  <a:lnTo>
                    <a:pt x="226" y="90"/>
                  </a:lnTo>
                  <a:lnTo>
                    <a:pt x="264" y="107"/>
                  </a:lnTo>
                  <a:lnTo>
                    <a:pt x="299" y="140"/>
                  </a:lnTo>
                  <a:lnTo>
                    <a:pt x="333" y="185"/>
                  </a:lnTo>
                  <a:lnTo>
                    <a:pt x="363" y="236"/>
                  </a:lnTo>
                  <a:lnTo>
                    <a:pt x="383" y="286"/>
                  </a:lnTo>
                  <a:lnTo>
                    <a:pt x="398" y="331"/>
                  </a:lnTo>
                  <a:lnTo>
                    <a:pt x="402" y="365"/>
                  </a:lnTo>
                  <a:lnTo>
                    <a:pt x="389" y="350"/>
                  </a:lnTo>
                  <a:lnTo>
                    <a:pt x="372" y="331"/>
                  </a:lnTo>
                  <a:lnTo>
                    <a:pt x="355" y="311"/>
                  </a:lnTo>
                  <a:lnTo>
                    <a:pt x="338" y="292"/>
                  </a:lnTo>
                  <a:lnTo>
                    <a:pt x="318" y="273"/>
                  </a:lnTo>
                  <a:lnTo>
                    <a:pt x="303" y="262"/>
                  </a:lnTo>
                  <a:lnTo>
                    <a:pt x="290" y="256"/>
                  </a:lnTo>
                  <a:lnTo>
                    <a:pt x="281" y="260"/>
                  </a:lnTo>
                  <a:lnTo>
                    <a:pt x="284" y="281"/>
                  </a:lnTo>
                  <a:lnTo>
                    <a:pt x="297" y="297"/>
                  </a:lnTo>
                  <a:lnTo>
                    <a:pt x="314" y="314"/>
                  </a:lnTo>
                  <a:lnTo>
                    <a:pt x="333" y="331"/>
                  </a:lnTo>
                  <a:lnTo>
                    <a:pt x="353" y="346"/>
                  </a:lnTo>
                  <a:lnTo>
                    <a:pt x="370" y="361"/>
                  </a:lnTo>
                  <a:lnTo>
                    <a:pt x="385" y="376"/>
                  </a:lnTo>
                  <a:lnTo>
                    <a:pt x="395" y="393"/>
                  </a:lnTo>
                  <a:lnTo>
                    <a:pt x="378" y="412"/>
                  </a:lnTo>
                  <a:lnTo>
                    <a:pt x="353" y="434"/>
                  </a:lnTo>
                  <a:lnTo>
                    <a:pt x="322" y="456"/>
                  </a:lnTo>
                  <a:lnTo>
                    <a:pt x="284" y="485"/>
                  </a:lnTo>
                  <a:lnTo>
                    <a:pt x="247" y="511"/>
                  </a:lnTo>
                  <a:lnTo>
                    <a:pt x="209" y="539"/>
                  </a:lnTo>
                  <a:lnTo>
                    <a:pt x="174" y="565"/>
                  </a:lnTo>
                  <a:lnTo>
                    <a:pt x="144" y="593"/>
                  </a:lnTo>
                  <a:lnTo>
                    <a:pt x="135" y="593"/>
                  </a:lnTo>
                  <a:lnTo>
                    <a:pt x="133" y="591"/>
                  </a:lnTo>
                  <a:lnTo>
                    <a:pt x="131" y="589"/>
                  </a:lnTo>
                  <a:lnTo>
                    <a:pt x="133" y="587"/>
                  </a:lnTo>
                  <a:lnTo>
                    <a:pt x="135" y="582"/>
                  </a:lnTo>
                  <a:lnTo>
                    <a:pt x="138" y="574"/>
                  </a:lnTo>
                  <a:lnTo>
                    <a:pt x="138" y="567"/>
                  </a:lnTo>
                  <a:lnTo>
                    <a:pt x="137" y="5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" name="Freeform 73"/>
            <p:cNvSpPr>
              <a:spLocks/>
            </p:cNvSpPr>
            <p:nvPr/>
          </p:nvSpPr>
          <p:spPr bwMode="auto">
            <a:xfrm>
              <a:off x="2373" y="2772"/>
              <a:ext cx="948" cy="644"/>
            </a:xfrm>
            <a:custGeom>
              <a:avLst/>
              <a:gdLst>
                <a:gd name="T0" fmla="*/ 6 w 1894"/>
                <a:gd name="T1" fmla="*/ 4 h 1287"/>
                <a:gd name="T2" fmla="*/ 5 w 1894"/>
                <a:gd name="T3" fmla="*/ 3 h 1287"/>
                <a:gd name="T4" fmla="*/ 5 w 1894"/>
                <a:gd name="T5" fmla="*/ 3 h 1287"/>
                <a:gd name="T6" fmla="*/ 5 w 1894"/>
                <a:gd name="T7" fmla="*/ 3 h 1287"/>
                <a:gd name="T8" fmla="*/ 5 w 1894"/>
                <a:gd name="T9" fmla="*/ 3 h 1287"/>
                <a:gd name="T10" fmla="*/ 5 w 1894"/>
                <a:gd name="T11" fmla="*/ 3 h 1287"/>
                <a:gd name="T12" fmla="*/ 5 w 1894"/>
                <a:gd name="T13" fmla="*/ 4 h 1287"/>
                <a:gd name="T14" fmla="*/ 5 w 1894"/>
                <a:gd name="T15" fmla="*/ 4 h 1287"/>
                <a:gd name="T16" fmla="*/ 4 w 1894"/>
                <a:gd name="T17" fmla="*/ 3 h 1287"/>
                <a:gd name="T18" fmla="*/ 3 w 1894"/>
                <a:gd name="T19" fmla="*/ 2 h 1287"/>
                <a:gd name="T20" fmla="*/ 3 w 1894"/>
                <a:gd name="T21" fmla="*/ 2 h 1287"/>
                <a:gd name="T22" fmla="*/ 3 w 1894"/>
                <a:gd name="T23" fmla="*/ 2 h 1287"/>
                <a:gd name="T24" fmla="*/ 3 w 1894"/>
                <a:gd name="T25" fmla="*/ 2 h 1287"/>
                <a:gd name="T26" fmla="*/ 4 w 1894"/>
                <a:gd name="T27" fmla="*/ 2 h 1287"/>
                <a:gd name="T28" fmla="*/ 3 w 1894"/>
                <a:gd name="T29" fmla="*/ 1 h 1287"/>
                <a:gd name="T30" fmla="*/ 1 w 1894"/>
                <a:gd name="T31" fmla="*/ 4 h 1287"/>
                <a:gd name="T32" fmla="*/ 0 w 1894"/>
                <a:gd name="T33" fmla="*/ 4 h 1287"/>
                <a:gd name="T34" fmla="*/ 1 w 1894"/>
                <a:gd name="T35" fmla="*/ 2 h 1287"/>
                <a:gd name="T36" fmla="*/ 1 w 1894"/>
                <a:gd name="T37" fmla="*/ 2 h 1287"/>
                <a:gd name="T38" fmla="*/ 1 w 1894"/>
                <a:gd name="T39" fmla="*/ 2 h 1287"/>
                <a:gd name="T40" fmla="*/ 1 w 1894"/>
                <a:gd name="T41" fmla="*/ 2 h 1287"/>
                <a:gd name="T42" fmla="*/ 1 w 1894"/>
                <a:gd name="T43" fmla="*/ 2 h 1287"/>
                <a:gd name="T44" fmla="*/ 2 w 1894"/>
                <a:gd name="T45" fmla="*/ 2 h 1287"/>
                <a:gd name="T46" fmla="*/ 2 w 1894"/>
                <a:gd name="T47" fmla="*/ 1 h 1287"/>
                <a:gd name="T48" fmla="*/ 2 w 1894"/>
                <a:gd name="T49" fmla="*/ 1 h 1287"/>
                <a:gd name="T50" fmla="*/ 3 w 1894"/>
                <a:gd name="T51" fmla="*/ 1 h 1287"/>
                <a:gd name="T52" fmla="*/ 3 w 1894"/>
                <a:gd name="T53" fmla="*/ 1 h 1287"/>
                <a:gd name="T54" fmla="*/ 3 w 1894"/>
                <a:gd name="T55" fmla="*/ 1 h 1287"/>
                <a:gd name="T56" fmla="*/ 3 w 1894"/>
                <a:gd name="T57" fmla="*/ 1 h 1287"/>
                <a:gd name="T58" fmla="*/ 3 w 1894"/>
                <a:gd name="T59" fmla="*/ 1 h 1287"/>
                <a:gd name="T60" fmla="*/ 4 w 1894"/>
                <a:gd name="T61" fmla="*/ 1 h 1287"/>
                <a:gd name="T62" fmla="*/ 4 w 1894"/>
                <a:gd name="T63" fmla="*/ 2 h 1287"/>
                <a:gd name="T64" fmla="*/ 5 w 1894"/>
                <a:gd name="T65" fmla="*/ 2 h 1287"/>
                <a:gd name="T66" fmla="*/ 6 w 1894"/>
                <a:gd name="T67" fmla="*/ 3 h 1287"/>
                <a:gd name="T68" fmla="*/ 5 w 1894"/>
                <a:gd name="T69" fmla="*/ 3 h 1287"/>
                <a:gd name="T70" fmla="*/ 6 w 1894"/>
                <a:gd name="T71" fmla="*/ 3 h 1287"/>
                <a:gd name="T72" fmla="*/ 6 w 1894"/>
                <a:gd name="T73" fmla="*/ 3 h 1287"/>
                <a:gd name="T74" fmla="*/ 6 w 1894"/>
                <a:gd name="T75" fmla="*/ 3 h 1287"/>
                <a:gd name="T76" fmla="*/ 6 w 1894"/>
                <a:gd name="T77" fmla="*/ 3 h 1287"/>
                <a:gd name="T78" fmla="*/ 6 w 1894"/>
                <a:gd name="T79" fmla="*/ 4 h 1287"/>
                <a:gd name="T80" fmla="*/ 6 w 1894"/>
                <a:gd name="T81" fmla="*/ 4 h 1287"/>
                <a:gd name="T82" fmla="*/ 6 w 1894"/>
                <a:gd name="T83" fmla="*/ 4 h 1287"/>
                <a:gd name="T84" fmla="*/ 6 w 1894"/>
                <a:gd name="T85" fmla="*/ 5 h 1287"/>
                <a:gd name="T86" fmla="*/ 7 w 1894"/>
                <a:gd name="T87" fmla="*/ 5 h 1287"/>
                <a:gd name="T88" fmla="*/ 7 w 1894"/>
                <a:gd name="T89" fmla="*/ 5 h 1287"/>
                <a:gd name="T90" fmla="*/ 8 w 1894"/>
                <a:gd name="T91" fmla="*/ 5 h 1287"/>
                <a:gd name="T92" fmla="*/ 8 w 1894"/>
                <a:gd name="T93" fmla="*/ 4 h 1287"/>
                <a:gd name="T94" fmla="*/ 7 w 1894"/>
                <a:gd name="T95" fmla="*/ 4 h 1287"/>
                <a:gd name="T96" fmla="*/ 7 w 1894"/>
                <a:gd name="T97" fmla="*/ 3 h 1287"/>
                <a:gd name="T98" fmla="*/ 8 w 1894"/>
                <a:gd name="T99" fmla="*/ 3 h 1287"/>
                <a:gd name="T100" fmla="*/ 7 w 1894"/>
                <a:gd name="T101" fmla="*/ 1 h 1287"/>
                <a:gd name="T102" fmla="*/ 7 w 1894"/>
                <a:gd name="T103" fmla="*/ 1 h 1287"/>
                <a:gd name="T104" fmla="*/ 8 w 1894"/>
                <a:gd name="T105" fmla="*/ 3 h 1287"/>
                <a:gd name="T106" fmla="*/ 8 w 1894"/>
                <a:gd name="T107" fmla="*/ 6 h 1287"/>
                <a:gd name="T108" fmla="*/ 6 w 1894"/>
                <a:gd name="T109" fmla="*/ 5 h 128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894" h="1287">
                  <a:moveTo>
                    <a:pt x="1419" y="1158"/>
                  </a:moveTo>
                  <a:lnTo>
                    <a:pt x="1408" y="1124"/>
                  </a:lnTo>
                  <a:lnTo>
                    <a:pt x="1393" y="1072"/>
                  </a:lnTo>
                  <a:lnTo>
                    <a:pt x="1372" y="1003"/>
                  </a:lnTo>
                  <a:lnTo>
                    <a:pt x="1348" y="930"/>
                  </a:lnTo>
                  <a:lnTo>
                    <a:pt x="1324" y="857"/>
                  </a:lnTo>
                  <a:lnTo>
                    <a:pt x="1301" y="793"/>
                  </a:lnTo>
                  <a:lnTo>
                    <a:pt x="1281" y="746"/>
                  </a:lnTo>
                  <a:lnTo>
                    <a:pt x="1268" y="724"/>
                  </a:lnTo>
                  <a:lnTo>
                    <a:pt x="1268" y="716"/>
                  </a:lnTo>
                  <a:lnTo>
                    <a:pt x="1268" y="711"/>
                  </a:lnTo>
                  <a:lnTo>
                    <a:pt x="1270" y="707"/>
                  </a:lnTo>
                  <a:lnTo>
                    <a:pt x="1273" y="705"/>
                  </a:lnTo>
                  <a:lnTo>
                    <a:pt x="1277" y="700"/>
                  </a:lnTo>
                  <a:lnTo>
                    <a:pt x="1279" y="700"/>
                  </a:lnTo>
                  <a:lnTo>
                    <a:pt x="1256" y="688"/>
                  </a:lnTo>
                  <a:lnTo>
                    <a:pt x="1234" y="677"/>
                  </a:lnTo>
                  <a:lnTo>
                    <a:pt x="1213" y="666"/>
                  </a:lnTo>
                  <a:lnTo>
                    <a:pt x="1195" y="653"/>
                  </a:lnTo>
                  <a:lnTo>
                    <a:pt x="1174" y="638"/>
                  </a:lnTo>
                  <a:lnTo>
                    <a:pt x="1155" y="625"/>
                  </a:lnTo>
                  <a:lnTo>
                    <a:pt x="1137" y="612"/>
                  </a:lnTo>
                  <a:lnTo>
                    <a:pt x="1116" y="599"/>
                  </a:lnTo>
                  <a:lnTo>
                    <a:pt x="1118" y="610"/>
                  </a:lnTo>
                  <a:lnTo>
                    <a:pt x="1122" y="623"/>
                  </a:lnTo>
                  <a:lnTo>
                    <a:pt x="1124" y="636"/>
                  </a:lnTo>
                  <a:lnTo>
                    <a:pt x="1124" y="653"/>
                  </a:lnTo>
                  <a:lnTo>
                    <a:pt x="1124" y="668"/>
                  </a:lnTo>
                  <a:lnTo>
                    <a:pt x="1124" y="685"/>
                  </a:lnTo>
                  <a:lnTo>
                    <a:pt x="1120" y="701"/>
                  </a:lnTo>
                  <a:lnTo>
                    <a:pt x="1116" y="722"/>
                  </a:lnTo>
                  <a:lnTo>
                    <a:pt x="1111" y="700"/>
                  </a:lnTo>
                  <a:lnTo>
                    <a:pt x="1105" y="681"/>
                  </a:lnTo>
                  <a:lnTo>
                    <a:pt x="1099" y="660"/>
                  </a:lnTo>
                  <a:lnTo>
                    <a:pt x="1092" y="640"/>
                  </a:lnTo>
                  <a:lnTo>
                    <a:pt x="1084" y="619"/>
                  </a:lnTo>
                  <a:lnTo>
                    <a:pt x="1077" y="600"/>
                  </a:lnTo>
                  <a:lnTo>
                    <a:pt x="1068" y="582"/>
                  </a:lnTo>
                  <a:lnTo>
                    <a:pt x="1058" y="567"/>
                  </a:lnTo>
                  <a:lnTo>
                    <a:pt x="1051" y="567"/>
                  </a:lnTo>
                  <a:lnTo>
                    <a:pt x="1045" y="569"/>
                  </a:lnTo>
                  <a:lnTo>
                    <a:pt x="1040" y="572"/>
                  </a:lnTo>
                  <a:lnTo>
                    <a:pt x="1040" y="574"/>
                  </a:lnTo>
                  <a:lnTo>
                    <a:pt x="1043" y="602"/>
                  </a:lnTo>
                  <a:lnTo>
                    <a:pt x="1051" y="638"/>
                  </a:lnTo>
                  <a:lnTo>
                    <a:pt x="1062" y="673"/>
                  </a:lnTo>
                  <a:lnTo>
                    <a:pt x="1071" y="711"/>
                  </a:lnTo>
                  <a:lnTo>
                    <a:pt x="1081" y="750"/>
                  </a:lnTo>
                  <a:lnTo>
                    <a:pt x="1090" y="787"/>
                  </a:lnTo>
                  <a:lnTo>
                    <a:pt x="1098" y="823"/>
                  </a:lnTo>
                  <a:lnTo>
                    <a:pt x="1101" y="857"/>
                  </a:lnTo>
                  <a:lnTo>
                    <a:pt x="1083" y="859"/>
                  </a:lnTo>
                  <a:lnTo>
                    <a:pt x="1069" y="859"/>
                  </a:lnTo>
                  <a:lnTo>
                    <a:pt x="1058" y="859"/>
                  </a:lnTo>
                  <a:lnTo>
                    <a:pt x="1053" y="860"/>
                  </a:lnTo>
                  <a:lnTo>
                    <a:pt x="1047" y="860"/>
                  </a:lnTo>
                  <a:lnTo>
                    <a:pt x="1040" y="860"/>
                  </a:lnTo>
                  <a:lnTo>
                    <a:pt x="1032" y="860"/>
                  </a:lnTo>
                  <a:lnTo>
                    <a:pt x="1025" y="862"/>
                  </a:lnTo>
                  <a:lnTo>
                    <a:pt x="1013" y="771"/>
                  </a:lnTo>
                  <a:lnTo>
                    <a:pt x="997" y="683"/>
                  </a:lnTo>
                  <a:lnTo>
                    <a:pt x="970" y="599"/>
                  </a:lnTo>
                  <a:lnTo>
                    <a:pt x="935" y="526"/>
                  </a:lnTo>
                  <a:lnTo>
                    <a:pt x="886" y="460"/>
                  </a:lnTo>
                  <a:lnTo>
                    <a:pt x="823" y="411"/>
                  </a:lnTo>
                  <a:lnTo>
                    <a:pt x="738" y="380"/>
                  </a:lnTo>
                  <a:lnTo>
                    <a:pt x="638" y="367"/>
                  </a:lnTo>
                  <a:lnTo>
                    <a:pt x="632" y="361"/>
                  </a:lnTo>
                  <a:lnTo>
                    <a:pt x="626" y="359"/>
                  </a:lnTo>
                  <a:lnTo>
                    <a:pt x="619" y="355"/>
                  </a:lnTo>
                  <a:lnTo>
                    <a:pt x="615" y="352"/>
                  </a:lnTo>
                  <a:lnTo>
                    <a:pt x="604" y="346"/>
                  </a:lnTo>
                  <a:lnTo>
                    <a:pt x="600" y="340"/>
                  </a:lnTo>
                  <a:lnTo>
                    <a:pt x="621" y="337"/>
                  </a:lnTo>
                  <a:lnTo>
                    <a:pt x="643" y="337"/>
                  </a:lnTo>
                  <a:lnTo>
                    <a:pt x="666" y="339"/>
                  </a:lnTo>
                  <a:lnTo>
                    <a:pt x="692" y="342"/>
                  </a:lnTo>
                  <a:lnTo>
                    <a:pt x="714" y="346"/>
                  </a:lnTo>
                  <a:lnTo>
                    <a:pt x="738" y="352"/>
                  </a:lnTo>
                  <a:lnTo>
                    <a:pt x="763" y="355"/>
                  </a:lnTo>
                  <a:lnTo>
                    <a:pt x="785" y="359"/>
                  </a:lnTo>
                  <a:lnTo>
                    <a:pt x="793" y="337"/>
                  </a:lnTo>
                  <a:lnTo>
                    <a:pt x="765" y="329"/>
                  </a:lnTo>
                  <a:lnTo>
                    <a:pt x="737" y="324"/>
                  </a:lnTo>
                  <a:lnTo>
                    <a:pt x="709" y="318"/>
                  </a:lnTo>
                  <a:lnTo>
                    <a:pt x="682" y="314"/>
                  </a:lnTo>
                  <a:lnTo>
                    <a:pt x="654" y="310"/>
                  </a:lnTo>
                  <a:lnTo>
                    <a:pt x="626" y="309"/>
                  </a:lnTo>
                  <a:lnTo>
                    <a:pt x="598" y="307"/>
                  </a:lnTo>
                  <a:lnTo>
                    <a:pt x="572" y="307"/>
                  </a:lnTo>
                  <a:lnTo>
                    <a:pt x="585" y="281"/>
                  </a:lnTo>
                  <a:lnTo>
                    <a:pt x="615" y="273"/>
                  </a:lnTo>
                  <a:lnTo>
                    <a:pt x="647" y="273"/>
                  </a:lnTo>
                  <a:lnTo>
                    <a:pt x="677" y="273"/>
                  </a:lnTo>
                  <a:lnTo>
                    <a:pt x="709" y="279"/>
                  </a:lnTo>
                  <a:lnTo>
                    <a:pt x="737" y="286"/>
                  </a:lnTo>
                  <a:lnTo>
                    <a:pt x="767" y="296"/>
                  </a:lnTo>
                  <a:lnTo>
                    <a:pt x="793" y="305"/>
                  </a:lnTo>
                  <a:lnTo>
                    <a:pt x="817" y="314"/>
                  </a:lnTo>
                  <a:lnTo>
                    <a:pt x="824" y="307"/>
                  </a:lnTo>
                  <a:lnTo>
                    <a:pt x="830" y="301"/>
                  </a:lnTo>
                  <a:lnTo>
                    <a:pt x="832" y="294"/>
                  </a:lnTo>
                  <a:lnTo>
                    <a:pt x="830" y="286"/>
                  </a:lnTo>
                  <a:lnTo>
                    <a:pt x="667" y="232"/>
                  </a:lnTo>
                  <a:lnTo>
                    <a:pt x="522" y="236"/>
                  </a:lnTo>
                  <a:lnTo>
                    <a:pt x="391" y="286"/>
                  </a:lnTo>
                  <a:lnTo>
                    <a:pt x="280" y="372"/>
                  </a:lnTo>
                  <a:lnTo>
                    <a:pt x="189" y="486"/>
                  </a:lnTo>
                  <a:lnTo>
                    <a:pt x="120" y="619"/>
                  </a:lnTo>
                  <a:lnTo>
                    <a:pt x="77" y="758"/>
                  </a:lnTo>
                  <a:lnTo>
                    <a:pt x="62" y="894"/>
                  </a:lnTo>
                  <a:lnTo>
                    <a:pt x="52" y="896"/>
                  </a:lnTo>
                  <a:lnTo>
                    <a:pt x="45" y="896"/>
                  </a:lnTo>
                  <a:lnTo>
                    <a:pt x="35" y="896"/>
                  </a:lnTo>
                  <a:lnTo>
                    <a:pt x="28" y="898"/>
                  </a:lnTo>
                  <a:lnTo>
                    <a:pt x="20" y="896"/>
                  </a:lnTo>
                  <a:lnTo>
                    <a:pt x="13" y="896"/>
                  </a:lnTo>
                  <a:lnTo>
                    <a:pt x="5" y="894"/>
                  </a:lnTo>
                  <a:lnTo>
                    <a:pt x="0" y="890"/>
                  </a:lnTo>
                  <a:lnTo>
                    <a:pt x="5" y="838"/>
                  </a:lnTo>
                  <a:lnTo>
                    <a:pt x="11" y="784"/>
                  </a:lnTo>
                  <a:lnTo>
                    <a:pt x="19" y="726"/>
                  </a:lnTo>
                  <a:lnTo>
                    <a:pt x="30" y="668"/>
                  </a:lnTo>
                  <a:lnTo>
                    <a:pt x="41" y="610"/>
                  </a:lnTo>
                  <a:lnTo>
                    <a:pt x="56" y="556"/>
                  </a:lnTo>
                  <a:lnTo>
                    <a:pt x="75" y="501"/>
                  </a:lnTo>
                  <a:lnTo>
                    <a:pt x="95" y="455"/>
                  </a:lnTo>
                  <a:lnTo>
                    <a:pt x="86" y="455"/>
                  </a:lnTo>
                  <a:lnTo>
                    <a:pt x="78" y="460"/>
                  </a:lnTo>
                  <a:lnTo>
                    <a:pt x="69" y="469"/>
                  </a:lnTo>
                  <a:lnTo>
                    <a:pt x="62" y="483"/>
                  </a:lnTo>
                  <a:lnTo>
                    <a:pt x="52" y="494"/>
                  </a:lnTo>
                  <a:lnTo>
                    <a:pt x="47" y="505"/>
                  </a:lnTo>
                  <a:lnTo>
                    <a:pt x="41" y="516"/>
                  </a:lnTo>
                  <a:lnTo>
                    <a:pt x="41" y="526"/>
                  </a:lnTo>
                  <a:lnTo>
                    <a:pt x="24" y="479"/>
                  </a:lnTo>
                  <a:lnTo>
                    <a:pt x="28" y="434"/>
                  </a:lnTo>
                  <a:lnTo>
                    <a:pt x="45" y="387"/>
                  </a:lnTo>
                  <a:lnTo>
                    <a:pt x="75" y="344"/>
                  </a:lnTo>
                  <a:lnTo>
                    <a:pt x="110" y="303"/>
                  </a:lnTo>
                  <a:lnTo>
                    <a:pt x="151" y="266"/>
                  </a:lnTo>
                  <a:lnTo>
                    <a:pt x="192" y="236"/>
                  </a:lnTo>
                  <a:lnTo>
                    <a:pt x="232" y="215"/>
                  </a:lnTo>
                  <a:lnTo>
                    <a:pt x="224" y="228"/>
                  </a:lnTo>
                  <a:lnTo>
                    <a:pt x="215" y="247"/>
                  </a:lnTo>
                  <a:lnTo>
                    <a:pt x="204" y="269"/>
                  </a:lnTo>
                  <a:lnTo>
                    <a:pt x="192" y="294"/>
                  </a:lnTo>
                  <a:lnTo>
                    <a:pt x="183" y="314"/>
                  </a:lnTo>
                  <a:lnTo>
                    <a:pt x="176" y="335"/>
                  </a:lnTo>
                  <a:lnTo>
                    <a:pt x="172" y="352"/>
                  </a:lnTo>
                  <a:lnTo>
                    <a:pt x="174" y="363"/>
                  </a:lnTo>
                  <a:lnTo>
                    <a:pt x="185" y="348"/>
                  </a:lnTo>
                  <a:lnTo>
                    <a:pt x="200" y="335"/>
                  </a:lnTo>
                  <a:lnTo>
                    <a:pt x="217" y="318"/>
                  </a:lnTo>
                  <a:lnTo>
                    <a:pt x="235" y="303"/>
                  </a:lnTo>
                  <a:lnTo>
                    <a:pt x="252" y="286"/>
                  </a:lnTo>
                  <a:lnTo>
                    <a:pt x="269" y="275"/>
                  </a:lnTo>
                  <a:lnTo>
                    <a:pt x="280" y="266"/>
                  </a:lnTo>
                  <a:lnTo>
                    <a:pt x="286" y="264"/>
                  </a:lnTo>
                  <a:lnTo>
                    <a:pt x="286" y="269"/>
                  </a:lnTo>
                  <a:lnTo>
                    <a:pt x="286" y="275"/>
                  </a:lnTo>
                  <a:lnTo>
                    <a:pt x="290" y="281"/>
                  </a:lnTo>
                  <a:lnTo>
                    <a:pt x="293" y="286"/>
                  </a:lnTo>
                  <a:lnTo>
                    <a:pt x="314" y="262"/>
                  </a:lnTo>
                  <a:lnTo>
                    <a:pt x="342" y="238"/>
                  </a:lnTo>
                  <a:lnTo>
                    <a:pt x="374" y="215"/>
                  </a:lnTo>
                  <a:lnTo>
                    <a:pt x="409" y="196"/>
                  </a:lnTo>
                  <a:lnTo>
                    <a:pt x="445" y="180"/>
                  </a:lnTo>
                  <a:lnTo>
                    <a:pt x="479" y="165"/>
                  </a:lnTo>
                  <a:lnTo>
                    <a:pt x="507" y="153"/>
                  </a:lnTo>
                  <a:lnTo>
                    <a:pt x="531" y="148"/>
                  </a:lnTo>
                  <a:lnTo>
                    <a:pt x="522" y="137"/>
                  </a:lnTo>
                  <a:lnTo>
                    <a:pt x="514" y="122"/>
                  </a:lnTo>
                  <a:lnTo>
                    <a:pt x="507" y="105"/>
                  </a:lnTo>
                  <a:lnTo>
                    <a:pt x="501" y="88"/>
                  </a:lnTo>
                  <a:lnTo>
                    <a:pt x="497" y="67"/>
                  </a:lnTo>
                  <a:lnTo>
                    <a:pt x="495" y="47"/>
                  </a:lnTo>
                  <a:lnTo>
                    <a:pt x="497" y="26"/>
                  </a:lnTo>
                  <a:lnTo>
                    <a:pt x="501" y="7"/>
                  </a:lnTo>
                  <a:lnTo>
                    <a:pt x="550" y="22"/>
                  </a:lnTo>
                  <a:lnTo>
                    <a:pt x="551" y="32"/>
                  </a:lnTo>
                  <a:lnTo>
                    <a:pt x="555" y="47"/>
                  </a:lnTo>
                  <a:lnTo>
                    <a:pt x="559" y="60"/>
                  </a:lnTo>
                  <a:lnTo>
                    <a:pt x="565" y="75"/>
                  </a:lnTo>
                  <a:lnTo>
                    <a:pt x="566" y="90"/>
                  </a:lnTo>
                  <a:lnTo>
                    <a:pt x="572" y="101"/>
                  </a:lnTo>
                  <a:lnTo>
                    <a:pt x="574" y="114"/>
                  </a:lnTo>
                  <a:lnTo>
                    <a:pt x="578" y="123"/>
                  </a:lnTo>
                  <a:lnTo>
                    <a:pt x="581" y="123"/>
                  </a:lnTo>
                  <a:lnTo>
                    <a:pt x="593" y="127"/>
                  </a:lnTo>
                  <a:lnTo>
                    <a:pt x="608" y="131"/>
                  </a:lnTo>
                  <a:lnTo>
                    <a:pt x="628" y="138"/>
                  </a:lnTo>
                  <a:lnTo>
                    <a:pt x="647" y="142"/>
                  </a:lnTo>
                  <a:lnTo>
                    <a:pt x="666" y="148"/>
                  </a:lnTo>
                  <a:lnTo>
                    <a:pt x="681" y="153"/>
                  </a:lnTo>
                  <a:lnTo>
                    <a:pt x="690" y="155"/>
                  </a:lnTo>
                  <a:lnTo>
                    <a:pt x="692" y="146"/>
                  </a:lnTo>
                  <a:lnTo>
                    <a:pt x="697" y="131"/>
                  </a:lnTo>
                  <a:lnTo>
                    <a:pt x="697" y="116"/>
                  </a:lnTo>
                  <a:lnTo>
                    <a:pt x="699" y="99"/>
                  </a:lnTo>
                  <a:lnTo>
                    <a:pt x="699" y="82"/>
                  </a:lnTo>
                  <a:lnTo>
                    <a:pt x="699" y="67"/>
                  </a:lnTo>
                  <a:lnTo>
                    <a:pt x="699" y="56"/>
                  </a:lnTo>
                  <a:lnTo>
                    <a:pt x="699" y="49"/>
                  </a:lnTo>
                  <a:lnTo>
                    <a:pt x="709" y="50"/>
                  </a:lnTo>
                  <a:lnTo>
                    <a:pt x="718" y="54"/>
                  </a:lnTo>
                  <a:lnTo>
                    <a:pt x="729" y="58"/>
                  </a:lnTo>
                  <a:lnTo>
                    <a:pt x="738" y="60"/>
                  </a:lnTo>
                  <a:lnTo>
                    <a:pt x="748" y="64"/>
                  </a:lnTo>
                  <a:lnTo>
                    <a:pt x="757" y="65"/>
                  </a:lnTo>
                  <a:lnTo>
                    <a:pt x="767" y="67"/>
                  </a:lnTo>
                  <a:lnTo>
                    <a:pt x="778" y="71"/>
                  </a:lnTo>
                  <a:lnTo>
                    <a:pt x="776" y="82"/>
                  </a:lnTo>
                  <a:lnTo>
                    <a:pt x="776" y="97"/>
                  </a:lnTo>
                  <a:lnTo>
                    <a:pt x="776" y="112"/>
                  </a:lnTo>
                  <a:lnTo>
                    <a:pt x="776" y="125"/>
                  </a:lnTo>
                  <a:lnTo>
                    <a:pt x="776" y="138"/>
                  </a:lnTo>
                  <a:lnTo>
                    <a:pt x="778" y="148"/>
                  </a:lnTo>
                  <a:lnTo>
                    <a:pt x="778" y="155"/>
                  </a:lnTo>
                  <a:lnTo>
                    <a:pt x="778" y="161"/>
                  </a:lnTo>
                  <a:lnTo>
                    <a:pt x="823" y="181"/>
                  </a:lnTo>
                  <a:lnTo>
                    <a:pt x="868" y="217"/>
                  </a:lnTo>
                  <a:lnTo>
                    <a:pt x="912" y="262"/>
                  </a:lnTo>
                  <a:lnTo>
                    <a:pt x="957" y="309"/>
                  </a:lnTo>
                  <a:lnTo>
                    <a:pt x="997" y="353"/>
                  </a:lnTo>
                  <a:lnTo>
                    <a:pt x="1038" y="393"/>
                  </a:lnTo>
                  <a:lnTo>
                    <a:pt x="1079" y="417"/>
                  </a:lnTo>
                  <a:lnTo>
                    <a:pt x="1116" y="426"/>
                  </a:lnTo>
                  <a:lnTo>
                    <a:pt x="1083" y="344"/>
                  </a:lnTo>
                  <a:lnTo>
                    <a:pt x="1103" y="361"/>
                  </a:lnTo>
                  <a:lnTo>
                    <a:pt x="1141" y="387"/>
                  </a:lnTo>
                  <a:lnTo>
                    <a:pt x="1187" y="421"/>
                  </a:lnTo>
                  <a:lnTo>
                    <a:pt x="1240" y="458"/>
                  </a:lnTo>
                  <a:lnTo>
                    <a:pt x="1290" y="494"/>
                  </a:lnTo>
                  <a:lnTo>
                    <a:pt x="1333" y="527"/>
                  </a:lnTo>
                  <a:lnTo>
                    <a:pt x="1365" y="552"/>
                  </a:lnTo>
                  <a:lnTo>
                    <a:pt x="1378" y="567"/>
                  </a:lnTo>
                  <a:lnTo>
                    <a:pt x="1356" y="567"/>
                  </a:lnTo>
                  <a:lnTo>
                    <a:pt x="1341" y="567"/>
                  </a:lnTo>
                  <a:lnTo>
                    <a:pt x="1329" y="565"/>
                  </a:lnTo>
                  <a:lnTo>
                    <a:pt x="1320" y="565"/>
                  </a:lnTo>
                  <a:lnTo>
                    <a:pt x="1309" y="565"/>
                  </a:lnTo>
                  <a:lnTo>
                    <a:pt x="1298" y="567"/>
                  </a:lnTo>
                  <a:lnTo>
                    <a:pt x="1281" y="569"/>
                  </a:lnTo>
                  <a:lnTo>
                    <a:pt x="1256" y="576"/>
                  </a:lnTo>
                  <a:lnTo>
                    <a:pt x="1279" y="593"/>
                  </a:lnTo>
                  <a:lnTo>
                    <a:pt x="1305" y="610"/>
                  </a:lnTo>
                  <a:lnTo>
                    <a:pt x="1337" y="627"/>
                  </a:lnTo>
                  <a:lnTo>
                    <a:pt x="1367" y="643"/>
                  </a:lnTo>
                  <a:lnTo>
                    <a:pt x="1395" y="660"/>
                  </a:lnTo>
                  <a:lnTo>
                    <a:pt x="1419" y="677"/>
                  </a:lnTo>
                  <a:lnTo>
                    <a:pt x="1438" y="698"/>
                  </a:lnTo>
                  <a:lnTo>
                    <a:pt x="1449" y="716"/>
                  </a:lnTo>
                  <a:lnTo>
                    <a:pt x="1440" y="711"/>
                  </a:lnTo>
                  <a:lnTo>
                    <a:pt x="1425" y="705"/>
                  </a:lnTo>
                  <a:lnTo>
                    <a:pt x="1408" y="696"/>
                  </a:lnTo>
                  <a:lnTo>
                    <a:pt x="1389" y="688"/>
                  </a:lnTo>
                  <a:lnTo>
                    <a:pt x="1369" y="677"/>
                  </a:lnTo>
                  <a:lnTo>
                    <a:pt x="1350" y="670"/>
                  </a:lnTo>
                  <a:lnTo>
                    <a:pt x="1335" y="664"/>
                  </a:lnTo>
                  <a:lnTo>
                    <a:pt x="1324" y="662"/>
                  </a:lnTo>
                  <a:lnTo>
                    <a:pt x="1324" y="673"/>
                  </a:lnTo>
                  <a:lnTo>
                    <a:pt x="1333" y="685"/>
                  </a:lnTo>
                  <a:lnTo>
                    <a:pt x="1346" y="698"/>
                  </a:lnTo>
                  <a:lnTo>
                    <a:pt x="1365" y="709"/>
                  </a:lnTo>
                  <a:lnTo>
                    <a:pt x="1384" y="720"/>
                  </a:lnTo>
                  <a:lnTo>
                    <a:pt x="1402" y="731"/>
                  </a:lnTo>
                  <a:lnTo>
                    <a:pt x="1419" y="739"/>
                  </a:lnTo>
                  <a:lnTo>
                    <a:pt x="1434" y="746"/>
                  </a:lnTo>
                  <a:lnTo>
                    <a:pt x="1428" y="748"/>
                  </a:lnTo>
                  <a:lnTo>
                    <a:pt x="1421" y="750"/>
                  </a:lnTo>
                  <a:lnTo>
                    <a:pt x="1412" y="754"/>
                  </a:lnTo>
                  <a:lnTo>
                    <a:pt x="1400" y="756"/>
                  </a:lnTo>
                  <a:lnTo>
                    <a:pt x="1389" y="756"/>
                  </a:lnTo>
                  <a:lnTo>
                    <a:pt x="1380" y="758"/>
                  </a:lnTo>
                  <a:lnTo>
                    <a:pt x="1371" y="758"/>
                  </a:lnTo>
                  <a:lnTo>
                    <a:pt x="1363" y="758"/>
                  </a:lnTo>
                  <a:lnTo>
                    <a:pt x="1365" y="765"/>
                  </a:lnTo>
                  <a:lnTo>
                    <a:pt x="1374" y="787"/>
                  </a:lnTo>
                  <a:lnTo>
                    <a:pt x="1387" y="817"/>
                  </a:lnTo>
                  <a:lnTo>
                    <a:pt x="1404" y="857"/>
                  </a:lnTo>
                  <a:lnTo>
                    <a:pt x="1419" y="892"/>
                  </a:lnTo>
                  <a:lnTo>
                    <a:pt x="1434" y="928"/>
                  </a:lnTo>
                  <a:lnTo>
                    <a:pt x="1447" y="952"/>
                  </a:lnTo>
                  <a:lnTo>
                    <a:pt x="1457" y="969"/>
                  </a:lnTo>
                  <a:lnTo>
                    <a:pt x="1458" y="960"/>
                  </a:lnTo>
                  <a:lnTo>
                    <a:pt x="1462" y="946"/>
                  </a:lnTo>
                  <a:lnTo>
                    <a:pt x="1464" y="932"/>
                  </a:lnTo>
                  <a:lnTo>
                    <a:pt x="1464" y="918"/>
                  </a:lnTo>
                  <a:lnTo>
                    <a:pt x="1464" y="903"/>
                  </a:lnTo>
                  <a:lnTo>
                    <a:pt x="1466" y="892"/>
                  </a:lnTo>
                  <a:lnTo>
                    <a:pt x="1470" y="883"/>
                  </a:lnTo>
                  <a:lnTo>
                    <a:pt x="1473" y="879"/>
                  </a:lnTo>
                  <a:lnTo>
                    <a:pt x="1475" y="903"/>
                  </a:lnTo>
                  <a:lnTo>
                    <a:pt x="1479" y="928"/>
                  </a:lnTo>
                  <a:lnTo>
                    <a:pt x="1479" y="954"/>
                  </a:lnTo>
                  <a:lnTo>
                    <a:pt x="1481" y="978"/>
                  </a:lnTo>
                  <a:lnTo>
                    <a:pt x="1483" y="1003"/>
                  </a:lnTo>
                  <a:lnTo>
                    <a:pt x="1486" y="1027"/>
                  </a:lnTo>
                  <a:lnTo>
                    <a:pt x="1490" y="1049"/>
                  </a:lnTo>
                  <a:lnTo>
                    <a:pt x="1500" y="1072"/>
                  </a:lnTo>
                  <a:lnTo>
                    <a:pt x="1522" y="1068"/>
                  </a:lnTo>
                  <a:lnTo>
                    <a:pt x="1518" y="913"/>
                  </a:lnTo>
                  <a:lnTo>
                    <a:pt x="1528" y="937"/>
                  </a:lnTo>
                  <a:lnTo>
                    <a:pt x="1535" y="963"/>
                  </a:lnTo>
                  <a:lnTo>
                    <a:pt x="1539" y="989"/>
                  </a:lnTo>
                  <a:lnTo>
                    <a:pt x="1543" y="1021"/>
                  </a:lnTo>
                  <a:lnTo>
                    <a:pt x="1543" y="1051"/>
                  </a:lnTo>
                  <a:lnTo>
                    <a:pt x="1546" y="1083"/>
                  </a:lnTo>
                  <a:lnTo>
                    <a:pt x="1548" y="1113"/>
                  </a:lnTo>
                  <a:lnTo>
                    <a:pt x="1552" y="1143"/>
                  </a:lnTo>
                  <a:lnTo>
                    <a:pt x="1578" y="1158"/>
                  </a:lnTo>
                  <a:lnTo>
                    <a:pt x="1606" y="1173"/>
                  </a:lnTo>
                  <a:lnTo>
                    <a:pt x="1636" y="1186"/>
                  </a:lnTo>
                  <a:lnTo>
                    <a:pt x="1666" y="1199"/>
                  </a:lnTo>
                  <a:lnTo>
                    <a:pt x="1698" y="1210"/>
                  </a:lnTo>
                  <a:lnTo>
                    <a:pt x="1730" y="1220"/>
                  </a:lnTo>
                  <a:lnTo>
                    <a:pt x="1761" y="1229"/>
                  </a:lnTo>
                  <a:lnTo>
                    <a:pt x="1791" y="1238"/>
                  </a:lnTo>
                  <a:lnTo>
                    <a:pt x="1802" y="1195"/>
                  </a:lnTo>
                  <a:lnTo>
                    <a:pt x="1812" y="1145"/>
                  </a:lnTo>
                  <a:lnTo>
                    <a:pt x="1821" y="1089"/>
                  </a:lnTo>
                  <a:lnTo>
                    <a:pt x="1827" y="1031"/>
                  </a:lnTo>
                  <a:lnTo>
                    <a:pt x="1831" y="969"/>
                  </a:lnTo>
                  <a:lnTo>
                    <a:pt x="1832" y="913"/>
                  </a:lnTo>
                  <a:lnTo>
                    <a:pt x="1831" y="860"/>
                  </a:lnTo>
                  <a:lnTo>
                    <a:pt x="1829" y="817"/>
                  </a:lnTo>
                  <a:lnTo>
                    <a:pt x="1814" y="819"/>
                  </a:lnTo>
                  <a:lnTo>
                    <a:pt x="1808" y="825"/>
                  </a:lnTo>
                  <a:lnTo>
                    <a:pt x="1806" y="834"/>
                  </a:lnTo>
                  <a:lnTo>
                    <a:pt x="1806" y="847"/>
                  </a:lnTo>
                  <a:lnTo>
                    <a:pt x="1808" y="857"/>
                  </a:lnTo>
                  <a:lnTo>
                    <a:pt x="1808" y="868"/>
                  </a:lnTo>
                  <a:lnTo>
                    <a:pt x="1806" y="875"/>
                  </a:lnTo>
                  <a:lnTo>
                    <a:pt x="1802" y="879"/>
                  </a:lnTo>
                  <a:lnTo>
                    <a:pt x="1789" y="862"/>
                  </a:lnTo>
                  <a:lnTo>
                    <a:pt x="1776" y="827"/>
                  </a:lnTo>
                  <a:lnTo>
                    <a:pt x="1763" y="782"/>
                  </a:lnTo>
                  <a:lnTo>
                    <a:pt x="1752" y="729"/>
                  </a:lnTo>
                  <a:lnTo>
                    <a:pt x="1741" y="675"/>
                  </a:lnTo>
                  <a:lnTo>
                    <a:pt x="1733" y="628"/>
                  </a:lnTo>
                  <a:lnTo>
                    <a:pt x="1728" y="593"/>
                  </a:lnTo>
                  <a:lnTo>
                    <a:pt x="1724" y="574"/>
                  </a:lnTo>
                  <a:lnTo>
                    <a:pt x="1733" y="569"/>
                  </a:lnTo>
                  <a:lnTo>
                    <a:pt x="1744" y="576"/>
                  </a:lnTo>
                  <a:lnTo>
                    <a:pt x="1756" y="591"/>
                  </a:lnTo>
                  <a:lnTo>
                    <a:pt x="1769" y="610"/>
                  </a:lnTo>
                  <a:lnTo>
                    <a:pt x="1780" y="628"/>
                  </a:lnTo>
                  <a:lnTo>
                    <a:pt x="1791" y="649"/>
                  </a:lnTo>
                  <a:lnTo>
                    <a:pt x="1799" y="666"/>
                  </a:lnTo>
                  <a:lnTo>
                    <a:pt x="1806" y="677"/>
                  </a:lnTo>
                  <a:lnTo>
                    <a:pt x="1817" y="662"/>
                  </a:lnTo>
                  <a:lnTo>
                    <a:pt x="1801" y="576"/>
                  </a:lnTo>
                  <a:lnTo>
                    <a:pt x="1767" y="483"/>
                  </a:lnTo>
                  <a:lnTo>
                    <a:pt x="1716" y="389"/>
                  </a:lnTo>
                  <a:lnTo>
                    <a:pt x="1657" y="297"/>
                  </a:lnTo>
                  <a:lnTo>
                    <a:pt x="1589" y="208"/>
                  </a:lnTo>
                  <a:lnTo>
                    <a:pt x="1516" y="131"/>
                  </a:lnTo>
                  <a:lnTo>
                    <a:pt x="1445" y="64"/>
                  </a:lnTo>
                  <a:lnTo>
                    <a:pt x="1374" y="15"/>
                  </a:lnTo>
                  <a:lnTo>
                    <a:pt x="1449" y="0"/>
                  </a:lnTo>
                  <a:lnTo>
                    <a:pt x="1513" y="58"/>
                  </a:lnTo>
                  <a:lnTo>
                    <a:pt x="1580" y="122"/>
                  </a:lnTo>
                  <a:lnTo>
                    <a:pt x="1647" y="191"/>
                  </a:lnTo>
                  <a:lnTo>
                    <a:pt x="1709" y="264"/>
                  </a:lnTo>
                  <a:lnTo>
                    <a:pt x="1765" y="342"/>
                  </a:lnTo>
                  <a:lnTo>
                    <a:pt x="1812" y="421"/>
                  </a:lnTo>
                  <a:lnTo>
                    <a:pt x="1845" y="501"/>
                  </a:lnTo>
                  <a:lnTo>
                    <a:pt x="1864" y="584"/>
                  </a:lnTo>
                  <a:lnTo>
                    <a:pt x="1874" y="668"/>
                  </a:lnTo>
                  <a:lnTo>
                    <a:pt x="1883" y="758"/>
                  </a:lnTo>
                  <a:lnTo>
                    <a:pt x="1888" y="845"/>
                  </a:lnTo>
                  <a:lnTo>
                    <a:pt x="1894" y="935"/>
                  </a:lnTo>
                  <a:lnTo>
                    <a:pt x="1892" y="1023"/>
                  </a:lnTo>
                  <a:lnTo>
                    <a:pt x="1885" y="1111"/>
                  </a:lnTo>
                  <a:lnTo>
                    <a:pt x="1872" y="1199"/>
                  </a:lnTo>
                  <a:lnTo>
                    <a:pt x="1849" y="1285"/>
                  </a:lnTo>
                  <a:lnTo>
                    <a:pt x="1797" y="1287"/>
                  </a:lnTo>
                  <a:lnTo>
                    <a:pt x="1743" y="1281"/>
                  </a:lnTo>
                  <a:lnTo>
                    <a:pt x="1687" y="1266"/>
                  </a:lnTo>
                  <a:lnTo>
                    <a:pt x="1630" y="1246"/>
                  </a:lnTo>
                  <a:lnTo>
                    <a:pt x="1572" y="1221"/>
                  </a:lnTo>
                  <a:lnTo>
                    <a:pt x="1520" y="1197"/>
                  </a:lnTo>
                  <a:lnTo>
                    <a:pt x="1466" y="1173"/>
                  </a:lnTo>
                  <a:lnTo>
                    <a:pt x="1419" y="1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" name="Freeform 74"/>
            <p:cNvSpPr>
              <a:spLocks/>
            </p:cNvSpPr>
            <p:nvPr/>
          </p:nvSpPr>
          <p:spPr bwMode="auto">
            <a:xfrm>
              <a:off x="2545" y="3240"/>
              <a:ext cx="68" cy="108"/>
            </a:xfrm>
            <a:custGeom>
              <a:avLst/>
              <a:gdLst>
                <a:gd name="T0" fmla="*/ 1 w 135"/>
                <a:gd name="T1" fmla="*/ 1 h 215"/>
                <a:gd name="T2" fmla="*/ 1 w 135"/>
                <a:gd name="T3" fmla="*/ 1 h 215"/>
                <a:gd name="T4" fmla="*/ 1 w 135"/>
                <a:gd name="T5" fmla="*/ 1 h 215"/>
                <a:gd name="T6" fmla="*/ 1 w 135"/>
                <a:gd name="T7" fmla="*/ 1 h 215"/>
                <a:gd name="T8" fmla="*/ 1 w 135"/>
                <a:gd name="T9" fmla="*/ 1 h 215"/>
                <a:gd name="T10" fmla="*/ 1 w 135"/>
                <a:gd name="T11" fmla="*/ 1 h 215"/>
                <a:gd name="T12" fmla="*/ 0 w 135"/>
                <a:gd name="T13" fmla="*/ 1 h 215"/>
                <a:gd name="T14" fmla="*/ 0 w 135"/>
                <a:gd name="T15" fmla="*/ 1 h 215"/>
                <a:gd name="T16" fmla="*/ 1 w 135"/>
                <a:gd name="T17" fmla="*/ 0 h 215"/>
                <a:gd name="T18" fmla="*/ 1 w 135"/>
                <a:gd name="T19" fmla="*/ 1 h 215"/>
                <a:gd name="T20" fmla="*/ 1 w 135"/>
                <a:gd name="T21" fmla="*/ 1 h 215"/>
                <a:gd name="T22" fmla="*/ 1 w 135"/>
                <a:gd name="T23" fmla="*/ 1 h 215"/>
                <a:gd name="T24" fmla="*/ 1 w 135"/>
                <a:gd name="T25" fmla="*/ 1 h 215"/>
                <a:gd name="T26" fmla="*/ 1 w 135"/>
                <a:gd name="T27" fmla="*/ 1 h 215"/>
                <a:gd name="T28" fmla="*/ 1 w 135"/>
                <a:gd name="T29" fmla="*/ 1 h 215"/>
                <a:gd name="T30" fmla="*/ 1 w 135"/>
                <a:gd name="T31" fmla="*/ 1 h 215"/>
                <a:gd name="T32" fmla="*/ 1 w 135"/>
                <a:gd name="T33" fmla="*/ 1 h 215"/>
                <a:gd name="T34" fmla="*/ 1 w 135"/>
                <a:gd name="T35" fmla="*/ 1 h 215"/>
                <a:gd name="T36" fmla="*/ 1 w 135"/>
                <a:gd name="T37" fmla="*/ 1 h 215"/>
                <a:gd name="T38" fmla="*/ 1 w 135"/>
                <a:gd name="T39" fmla="*/ 1 h 215"/>
                <a:gd name="T40" fmla="*/ 1 w 135"/>
                <a:gd name="T41" fmla="*/ 1 h 215"/>
                <a:gd name="T42" fmla="*/ 1 w 135"/>
                <a:gd name="T43" fmla="*/ 1 h 215"/>
                <a:gd name="T44" fmla="*/ 1 w 135"/>
                <a:gd name="T45" fmla="*/ 1 h 215"/>
                <a:gd name="T46" fmla="*/ 1 w 135"/>
                <a:gd name="T47" fmla="*/ 1 h 215"/>
                <a:gd name="T48" fmla="*/ 1 w 135"/>
                <a:gd name="T49" fmla="*/ 1 h 215"/>
                <a:gd name="T50" fmla="*/ 1 w 135"/>
                <a:gd name="T51" fmla="*/ 1 h 2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5" h="215">
                  <a:moveTo>
                    <a:pt x="39" y="193"/>
                  </a:moveTo>
                  <a:lnTo>
                    <a:pt x="30" y="169"/>
                  </a:lnTo>
                  <a:lnTo>
                    <a:pt x="22" y="146"/>
                  </a:lnTo>
                  <a:lnTo>
                    <a:pt x="15" y="122"/>
                  </a:lnTo>
                  <a:lnTo>
                    <a:pt x="9" y="98"/>
                  </a:lnTo>
                  <a:lnTo>
                    <a:pt x="4" y="71"/>
                  </a:lnTo>
                  <a:lnTo>
                    <a:pt x="0" y="47"/>
                  </a:lnTo>
                  <a:lnTo>
                    <a:pt x="0" y="23"/>
                  </a:lnTo>
                  <a:lnTo>
                    <a:pt x="2" y="0"/>
                  </a:lnTo>
                  <a:lnTo>
                    <a:pt x="17" y="25"/>
                  </a:lnTo>
                  <a:lnTo>
                    <a:pt x="32" y="51"/>
                  </a:lnTo>
                  <a:lnTo>
                    <a:pt x="47" y="77"/>
                  </a:lnTo>
                  <a:lnTo>
                    <a:pt x="60" y="107"/>
                  </a:lnTo>
                  <a:lnTo>
                    <a:pt x="73" y="135"/>
                  </a:lnTo>
                  <a:lnTo>
                    <a:pt x="90" y="161"/>
                  </a:lnTo>
                  <a:lnTo>
                    <a:pt x="110" y="184"/>
                  </a:lnTo>
                  <a:lnTo>
                    <a:pt x="135" y="202"/>
                  </a:lnTo>
                  <a:lnTo>
                    <a:pt x="123" y="210"/>
                  </a:lnTo>
                  <a:lnTo>
                    <a:pt x="112" y="215"/>
                  </a:lnTo>
                  <a:lnTo>
                    <a:pt x="99" y="215"/>
                  </a:lnTo>
                  <a:lnTo>
                    <a:pt x="86" y="212"/>
                  </a:lnTo>
                  <a:lnTo>
                    <a:pt x="71" y="208"/>
                  </a:lnTo>
                  <a:lnTo>
                    <a:pt x="58" y="202"/>
                  </a:lnTo>
                  <a:lnTo>
                    <a:pt x="47" y="197"/>
                  </a:lnTo>
                  <a:lnTo>
                    <a:pt x="39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" name="Freeform 75"/>
            <p:cNvSpPr>
              <a:spLocks/>
            </p:cNvSpPr>
            <p:nvPr/>
          </p:nvSpPr>
          <p:spPr bwMode="auto">
            <a:xfrm>
              <a:off x="2588" y="3208"/>
              <a:ext cx="108" cy="88"/>
            </a:xfrm>
            <a:custGeom>
              <a:avLst/>
              <a:gdLst>
                <a:gd name="T0" fmla="*/ 1 w 215"/>
                <a:gd name="T1" fmla="*/ 0 h 175"/>
                <a:gd name="T2" fmla="*/ 1 w 215"/>
                <a:gd name="T3" fmla="*/ 1 h 175"/>
                <a:gd name="T4" fmla="*/ 1 w 215"/>
                <a:gd name="T5" fmla="*/ 1 h 175"/>
                <a:gd name="T6" fmla="*/ 1 w 215"/>
                <a:gd name="T7" fmla="*/ 1 h 175"/>
                <a:gd name="T8" fmla="*/ 1 w 215"/>
                <a:gd name="T9" fmla="*/ 1 h 175"/>
                <a:gd name="T10" fmla="*/ 1 w 215"/>
                <a:gd name="T11" fmla="*/ 1 h 175"/>
                <a:gd name="T12" fmla="*/ 1 w 215"/>
                <a:gd name="T13" fmla="*/ 1 h 175"/>
                <a:gd name="T14" fmla="*/ 1 w 215"/>
                <a:gd name="T15" fmla="*/ 1 h 175"/>
                <a:gd name="T16" fmla="*/ 1 w 215"/>
                <a:gd name="T17" fmla="*/ 1 h 175"/>
                <a:gd name="T18" fmla="*/ 1 w 215"/>
                <a:gd name="T19" fmla="*/ 1 h 175"/>
                <a:gd name="T20" fmla="*/ 1 w 215"/>
                <a:gd name="T21" fmla="*/ 1 h 175"/>
                <a:gd name="T22" fmla="*/ 1 w 215"/>
                <a:gd name="T23" fmla="*/ 1 h 175"/>
                <a:gd name="T24" fmla="*/ 1 w 215"/>
                <a:gd name="T25" fmla="*/ 1 h 175"/>
                <a:gd name="T26" fmla="*/ 1 w 215"/>
                <a:gd name="T27" fmla="*/ 1 h 175"/>
                <a:gd name="T28" fmla="*/ 1 w 215"/>
                <a:gd name="T29" fmla="*/ 1 h 175"/>
                <a:gd name="T30" fmla="*/ 1 w 215"/>
                <a:gd name="T31" fmla="*/ 1 h 175"/>
                <a:gd name="T32" fmla="*/ 1 w 215"/>
                <a:gd name="T33" fmla="*/ 1 h 175"/>
                <a:gd name="T34" fmla="*/ 1 w 215"/>
                <a:gd name="T35" fmla="*/ 1 h 175"/>
                <a:gd name="T36" fmla="*/ 1 w 215"/>
                <a:gd name="T37" fmla="*/ 1 h 175"/>
                <a:gd name="T38" fmla="*/ 1 w 215"/>
                <a:gd name="T39" fmla="*/ 1 h 175"/>
                <a:gd name="T40" fmla="*/ 1 w 215"/>
                <a:gd name="T41" fmla="*/ 1 h 175"/>
                <a:gd name="T42" fmla="*/ 1 w 215"/>
                <a:gd name="T43" fmla="*/ 1 h 175"/>
                <a:gd name="T44" fmla="*/ 1 w 215"/>
                <a:gd name="T45" fmla="*/ 1 h 175"/>
                <a:gd name="T46" fmla="*/ 1 w 215"/>
                <a:gd name="T47" fmla="*/ 1 h 175"/>
                <a:gd name="T48" fmla="*/ 0 w 215"/>
                <a:gd name="T49" fmla="*/ 1 h 175"/>
                <a:gd name="T50" fmla="*/ 1 w 215"/>
                <a:gd name="T51" fmla="*/ 0 h 175"/>
                <a:gd name="T52" fmla="*/ 1 w 215"/>
                <a:gd name="T53" fmla="*/ 0 h 1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5" h="175">
                  <a:moveTo>
                    <a:pt x="2" y="0"/>
                  </a:moveTo>
                  <a:lnTo>
                    <a:pt x="49" y="30"/>
                  </a:lnTo>
                  <a:lnTo>
                    <a:pt x="54" y="60"/>
                  </a:lnTo>
                  <a:lnTo>
                    <a:pt x="65" y="84"/>
                  </a:lnTo>
                  <a:lnTo>
                    <a:pt x="80" y="99"/>
                  </a:lnTo>
                  <a:lnTo>
                    <a:pt x="97" y="108"/>
                  </a:lnTo>
                  <a:lnTo>
                    <a:pt x="116" y="108"/>
                  </a:lnTo>
                  <a:lnTo>
                    <a:pt x="135" y="101"/>
                  </a:lnTo>
                  <a:lnTo>
                    <a:pt x="151" y="84"/>
                  </a:lnTo>
                  <a:lnTo>
                    <a:pt x="163" y="56"/>
                  </a:lnTo>
                  <a:lnTo>
                    <a:pt x="170" y="58"/>
                  </a:lnTo>
                  <a:lnTo>
                    <a:pt x="178" y="60"/>
                  </a:lnTo>
                  <a:lnTo>
                    <a:pt x="183" y="63"/>
                  </a:lnTo>
                  <a:lnTo>
                    <a:pt x="189" y="65"/>
                  </a:lnTo>
                  <a:lnTo>
                    <a:pt x="194" y="67"/>
                  </a:lnTo>
                  <a:lnTo>
                    <a:pt x="202" y="69"/>
                  </a:lnTo>
                  <a:lnTo>
                    <a:pt x="208" y="69"/>
                  </a:lnTo>
                  <a:lnTo>
                    <a:pt x="215" y="71"/>
                  </a:lnTo>
                  <a:lnTo>
                    <a:pt x="198" y="116"/>
                  </a:lnTo>
                  <a:lnTo>
                    <a:pt x="168" y="149"/>
                  </a:lnTo>
                  <a:lnTo>
                    <a:pt x="129" y="172"/>
                  </a:lnTo>
                  <a:lnTo>
                    <a:pt x="88" y="175"/>
                  </a:lnTo>
                  <a:lnTo>
                    <a:pt x="47" y="162"/>
                  </a:lnTo>
                  <a:lnTo>
                    <a:pt x="17" y="131"/>
                  </a:lnTo>
                  <a:lnTo>
                    <a:pt x="0" y="7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" name="Freeform 76"/>
            <p:cNvSpPr>
              <a:spLocks/>
            </p:cNvSpPr>
            <p:nvPr/>
          </p:nvSpPr>
          <p:spPr bwMode="auto">
            <a:xfrm>
              <a:off x="2677" y="3119"/>
              <a:ext cx="84" cy="125"/>
            </a:xfrm>
            <a:custGeom>
              <a:avLst/>
              <a:gdLst>
                <a:gd name="T0" fmla="*/ 1 w 168"/>
                <a:gd name="T1" fmla="*/ 0 h 251"/>
                <a:gd name="T2" fmla="*/ 1 w 168"/>
                <a:gd name="T3" fmla="*/ 0 h 251"/>
                <a:gd name="T4" fmla="*/ 1 w 168"/>
                <a:gd name="T5" fmla="*/ 0 h 251"/>
                <a:gd name="T6" fmla="*/ 1 w 168"/>
                <a:gd name="T7" fmla="*/ 0 h 251"/>
                <a:gd name="T8" fmla="*/ 1 w 168"/>
                <a:gd name="T9" fmla="*/ 0 h 251"/>
                <a:gd name="T10" fmla="*/ 1 w 168"/>
                <a:gd name="T11" fmla="*/ 0 h 251"/>
                <a:gd name="T12" fmla="*/ 1 w 168"/>
                <a:gd name="T13" fmla="*/ 0 h 251"/>
                <a:gd name="T14" fmla="*/ 1 w 168"/>
                <a:gd name="T15" fmla="*/ 0 h 251"/>
                <a:gd name="T16" fmla="*/ 0 w 168"/>
                <a:gd name="T17" fmla="*/ 0 h 251"/>
                <a:gd name="T18" fmla="*/ 1 w 168"/>
                <a:gd name="T19" fmla="*/ 0 h 251"/>
                <a:gd name="T20" fmla="*/ 1 w 168"/>
                <a:gd name="T21" fmla="*/ 0 h 251"/>
                <a:gd name="T22" fmla="*/ 1 w 168"/>
                <a:gd name="T23" fmla="*/ 0 h 251"/>
                <a:gd name="T24" fmla="*/ 1 w 168"/>
                <a:gd name="T25" fmla="*/ 0 h 251"/>
                <a:gd name="T26" fmla="*/ 1 w 168"/>
                <a:gd name="T27" fmla="*/ 0 h 251"/>
                <a:gd name="T28" fmla="*/ 1 w 168"/>
                <a:gd name="T29" fmla="*/ 0 h 251"/>
                <a:gd name="T30" fmla="*/ 1 w 168"/>
                <a:gd name="T31" fmla="*/ 0 h 251"/>
                <a:gd name="T32" fmla="*/ 1 w 168"/>
                <a:gd name="T33" fmla="*/ 0 h 251"/>
                <a:gd name="T34" fmla="*/ 1 w 168"/>
                <a:gd name="T35" fmla="*/ 0 h 251"/>
                <a:gd name="T36" fmla="*/ 1 w 168"/>
                <a:gd name="T37" fmla="*/ 0 h 251"/>
                <a:gd name="T38" fmla="*/ 1 w 168"/>
                <a:gd name="T39" fmla="*/ 0 h 251"/>
                <a:gd name="T40" fmla="*/ 1 w 168"/>
                <a:gd name="T41" fmla="*/ 0 h 251"/>
                <a:gd name="T42" fmla="*/ 1 w 168"/>
                <a:gd name="T43" fmla="*/ 0 h 251"/>
                <a:gd name="T44" fmla="*/ 1 w 168"/>
                <a:gd name="T45" fmla="*/ 0 h 251"/>
                <a:gd name="T46" fmla="*/ 1 w 168"/>
                <a:gd name="T47" fmla="*/ 0 h 251"/>
                <a:gd name="T48" fmla="*/ 1 w 168"/>
                <a:gd name="T49" fmla="*/ 0 h 251"/>
                <a:gd name="T50" fmla="*/ 1 w 168"/>
                <a:gd name="T51" fmla="*/ 0 h 251"/>
                <a:gd name="T52" fmla="*/ 1 w 168"/>
                <a:gd name="T53" fmla="*/ 0 h 251"/>
                <a:gd name="T54" fmla="*/ 1 w 168"/>
                <a:gd name="T55" fmla="*/ 0 h 251"/>
                <a:gd name="T56" fmla="*/ 1 w 168"/>
                <a:gd name="T57" fmla="*/ 0 h 251"/>
                <a:gd name="T58" fmla="*/ 1 w 168"/>
                <a:gd name="T59" fmla="*/ 0 h 251"/>
                <a:gd name="T60" fmla="*/ 1 w 168"/>
                <a:gd name="T61" fmla="*/ 0 h 251"/>
                <a:gd name="T62" fmla="*/ 1 w 168"/>
                <a:gd name="T63" fmla="*/ 0 h 251"/>
                <a:gd name="T64" fmla="*/ 1 w 168"/>
                <a:gd name="T65" fmla="*/ 0 h 251"/>
                <a:gd name="T66" fmla="*/ 1 w 168"/>
                <a:gd name="T67" fmla="*/ 0 h 251"/>
                <a:gd name="T68" fmla="*/ 1 w 168"/>
                <a:gd name="T69" fmla="*/ 0 h 251"/>
                <a:gd name="T70" fmla="*/ 1 w 168"/>
                <a:gd name="T71" fmla="*/ 0 h 251"/>
                <a:gd name="T72" fmla="*/ 1 w 168"/>
                <a:gd name="T73" fmla="*/ 0 h 251"/>
                <a:gd name="T74" fmla="*/ 1 w 168"/>
                <a:gd name="T75" fmla="*/ 0 h 251"/>
                <a:gd name="T76" fmla="*/ 1 w 168"/>
                <a:gd name="T77" fmla="*/ 0 h 251"/>
                <a:gd name="T78" fmla="*/ 1 w 168"/>
                <a:gd name="T79" fmla="*/ 0 h 251"/>
                <a:gd name="T80" fmla="*/ 1 w 168"/>
                <a:gd name="T81" fmla="*/ 0 h 251"/>
                <a:gd name="T82" fmla="*/ 1 w 168"/>
                <a:gd name="T83" fmla="*/ 0 h 2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8" h="251">
                  <a:moveTo>
                    <a:pt x="67" y="251"/>
                  </a:moveTo>
                  <a:lnTo>
                    <a:pt x="61" y="213"/>
                  </a:lnTo>
                  <a:lnTo>
                    <a:pt x="58" y="182"/>
                  </a:lnTo>
                  <a:lnTo>
                    <a:pt x="52" y="152"/>
                  </a:lnTo>
                  <a:lnTo>
                    <a:pt x="46" y="124"/>
                  </a:lnTo>
                  <a:lnTo>
                    <a:pt x="39" y="95"/>
                  </a:lnTo>
                  <a:lnTo>
                    <a:pt x="28" y="66"/>
                  </a:lnTo>
                  <a:lnTo>
                    <a:pt x="15" y="34"/>
                  </a:lnTo>
                  <a:lnTo>
                    <a:pt x="0" y="0"/>
                  </a:lnTo>
                  <a:lnTo>
                    <a:pt x="26" y="2"/>
                  </a:lnTo>
                  <a:lnTo>
                    <a:pt x="59" y="21"/>
                  </a:lnTo>
                  <a:lnTo>
                    <a:pt x="97" y="49"/>
                  </a:lnTo>
                  <a:lnTo>
                    <a:pt x="130" y="88"/>
                  </a:lnTo>
                  <a:lnTo>
                    <a:pt x="157" y="127"/>
                  </a:lnTo>
                  <a:lnTo>
                    <a:pt x="168" y="168"/>
                  </a:lnTo>
                  <a:lnTo>
                    <a:pt x="162" y="206"/>
                  </a:lnTo>
                  <a:lnTo>
                    <a:pt x="132" y="236"/>
                  </a:lnTo>
                  <a:lnTo>
                    <a:pt x="129" y="228"/>
                  </a:lnTo>
                  <a:lnTo>
                    <a:pt x="125" y="213"/>
                  </a:lnTo>
                  <a:lnTo>
                    <a:pt x="121" y="193"/>
                  </a:lnTo>
                  <a:lnTo>
                    <a:pt x="117" y="172"/>
                  </a:lnTo>
                  <a:lnTo>
                    <a:pt x="114" y="148"/>
                  </a:lnTo>
                  <a:lnTo>
                    <a:pt x="108" y="125"/>
                  </a:lnTo>
                  <a:lnTo>
                    <a:pt x="104" y="107"/>
                  </a:lnTo>
                  <a:lnTo>
                    <a:pt x="99" y="92"/>
                  </a:lnTo>
                  <a:lnTo>
                    <a:pt x="93" y="95"/>
                  </a:lnTo>
                  <a:lnTo>
                    <a:pt x="89" y="95"/>
                  </a:lnTo>
                  <a:lnTo>
                    <a:pt x="84" y="95"/>
                  </a:lnTo>
                  <a:lnTo>
                    <a:pt x="76" y="95"/>
                  </a:lnTo>
                  <a:lnTo>
                    <a:pt x="76" y="112"/>
                  </a:lnTo>
                  <a:lnTo>
                    <a:pt x="80" y="131"/>
                  </a:lnTo>
                  <a:lnTo>
                    <a:pt x="82" y="148"/>
                  </a:lnTo>
                  <a:lnTo>
                    <a:pt x="86" y="167"/>
                  </a:lnTo>
                  <a:lnTo>
                    <a:pt x="89" y="183"/>
                  </a:lnTo>
                  <a:lnTo>
                    <a:pt x="91" y="202"/>
                  </a:lnTo>
                  <a:lnTo>
                    <a:pt x="91" y="221"/>
                  </a:lnTo>
                  <a:lnTo>
                    <a:pt x="91" y="240"/>
                  </a:lnTo>
                  <a:lnTo>
                    <a:pt x="87" y="240"/>
                  </a:lnTo>
                  <a:lnTo>
                    <a:pt x="80" y="243"/>
                  </a:lnTo>
                  <a:lnTo>
                    <a:pt x="69" y="247"/>
                  </a:lnTo>
                  <a:lnTo>
                    <a:pt x="67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" name="Freeform 77"/>
            <p:cNvSpPr>
              <a:spLocks/>
            </p:cNvSpPr>
            <p:nvPr/>
          </p:nvSpPr>
          <p:spPr bwMode="auto">
            <a:xfrm>
              <a:off x="2587" y="3155"/>
              <a:ext cx="110" cy="102"/>
            </a:xfrm>
            <a:custGeom>
              <a:avLst/>
              <a:gdLst>
                <a:gd name="T0" fmla="*/ 0 w 221"/>
                <a:gd name="T1" fmla="*/ 1 h 204"/>
                <a:gd name="T2" fmla="*/ 0 w 221"/>
                <a:gd name="T3" fmla="*/ 1 h 204"/>
                <a:gd name="T4" fmla="*/ 0 w 221"/>
                <a:gd name="T5" fmla="*/ 1 h 204"/>
                <a:gd name="T6" fmla="*/ 0 w 221"/>
                <a:gd name="T7" fmla="*/ 1 h 204"/>
                <a:gd name="T8" fmla="*/ 0 w 221"/>
                <a:gd name="T9" fmla="*/ 1 h 204"/>
                <a:gd name="T10" fmla="*/ 0 w 221"/>
                <a:gd name="T11" fmla="*/ 1 h 204"/>
                <a:gd name="T12" fmla="*/ 0 w 221"/>
                <a:gd name="T13" fmla="*/ 1 h 204"/>
                <a:gd name="T14" fmla="*/ 0 w 221"/>
                <a:gd name="T15" fmla="*/ 1 h 204"/>
                <a:gd name="T16" fmla="*/ 0 w 221"/>
                <a:gd name="T17" fmla="*/ 1 h 204"/>
                <a:gd name="T18" fmla="*/ 0 w 221"/>
                <a:gd name="T19" fmla="*/ 1 h 204"/>
                <a:gd name="T20" fmla="*/ 0 w 221"/>
                <a:gd name="T21" fmla="*/ 1 h 204"/>
                <a:gd name="T22" fmla="*/ 0 w 221"/>
                <a:gd name="T23" fmla="*/ 1 h 204"/>
                <a:gd name="T24" fmla="*/ 0 w 221"/>
                <a:gd name="T25" fmla="*/ 1 h 204"/>
                <a:gd name="T26" fmla="*/ 0 w 221"/>
                <a:gd name="T27" fmla="*/ 0 h 204"/>
                <a:gd name="T28" fmla="*/ 0 w 221"/>
                <a:gd name="T29" fmla="*/ 1 h 204"/>
                <a:gd name="T30" fmla="*/ 0 w 221"/>
                <a:gd name="T31" fmla="*/ 1 h 204"/>
                <a:gd name="T32" fmla="*/ 0 w 221"/>
                <a:gd name="T33" fmla="*/ 1 h 204"/>
                <a:gd name="T34" fmla="*/ 0 w 221"/>
                <a:gd name="T35" fmla="*/ 1 h 204"/>
                <a:gd name="T36" fmla="*/ 0 w 221"/>
                <a:gd name="T37" fmla="*/ 1 h 204"/>
                <a:gd name="T38" fmla="*/ 0 w 221"/>
                <a:gd name="T39" fmla="*/ 1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1" h="204">
                  <a:moveTo>
                    <a:pt x="212" y="204"/>
                  </a:moveTo>
                  <a:lnTo>
                    <a:pt x="163" y="178"/>
                  </a:lnTo>
                  <a:lnTo>
                    <a:pt x="170" y="122"/>
                  </a:lnTo>
                  <a:lnTo>
                    <a:pt x="163" y="80"/>
                  </a:lnTo>
                  <a:lnTo>
                    <a:pt x="142" y="54"/>
                  </a:lnTo>
                  <a:lnTo>
                    <a:pt x="118" y="45"/>
                  </a:lnTo>
                  <a:lnTo>
                    <a:pt x="90" y="49"/>
                  </a:lnTo>
                  <a:lnTo>
                    <a:pt x="68" y="69"/>
                  </a:lnTo>
                  <a:lnTo>
                    <a:pt x="54" y="103"/>
                  </a:lnTo>
                  <a:lnTo>
                    <a:pt x="56" y="152"/>
                  </a:lnTo>
                  <a:lnTo>
                    <a:pt x="0" y="125"/>
                  </a:lnTo>
                  <a:lnTo>
                    <a:pt x="17" y="56"/>
                  </a:lnTo>
                  <a:lnTo>
                    <a:pt x="51" y="17"/>
                  </a:lnTo>
                  <a:lnTo>
                    <a:pt x="92" y="0"/>
                  </a:lnTo>
                  <a:lnTo>
                    <a:pt x="139" y="6"/>
                  </a:lnTo>
                  <a:lnTo>
                    <a:pt x="176" y="32"/>
                  </a:lnTo>
                  <a:lnTo>
                    <a:pt x="208" y="75"/>
                  </a:lnTo>
                  <a:lnTo>
                    <a:pt x="221" y="133"/>
                  </a:lnTo>
                  <a:lnTo>
                    <a:pt x="212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" name="Freeform 78"/>
            <p:cNvSpPr>
              <a:spLocks/>
            </p:cNvSpPr>
            <p:nvPr/>
          </p:nvSpPr>
          <p:spPr bwMode="auto">
            <a:xfrm>
              <a:off x="3666" y="3161"/>
              <a:ext cx="49" cy="31"/>
            </a:xfrm>
            <a:custGeom>
              <a:avLst/>
              <a:gdLst>
                <a:gd name="T0" fmla="*/ 0 w 99"/>
                <a:gd name="T1" fmla="*/ 0 h 64"/>
                <a:gd name="T2" fmla="*/ 0 w 99"/>
                <a:gd name="T3" fmla="*/ 0 h 64"/>
                <a:gd name="T4" fmla="*/ 0 w 99"/>
                <a:gd name="T5" fmla="*/ 0 h 64"/>
                <a:gd name="T6" fmla="*/ 0 w 99"/>
                <a:gd name="T7" fmla="*/ 0 h 64"/>
                <a:gd name="T8" fmla="*/ 0 w 99"/>
                <a:gd name="T9" fmla="*/ 0 h 64"/>
                <a:gd name="T10" fmla="*/ 0 w 99"/>
                <a:gd name="T11" fmla="*/ 0 h 64"/>
                <a:gd name="T12" fmla="*/ 0 w 99"/>
                <a:gd name="T13" fmla="*/ 0 h 64"/>
                <a:gd name="T14" fmla="*/ 0 w 99"/>
                <a:gd name="T15" fmla="*/ 0 h 64"/>
                <a:gd name="T16" fmla="*/ 0 w 99"/>
                <a:gd name="T17" fmla="*/ 0 h 64"/>
                <a:gd name="T18" fmla="*/ 0 w 99"/>
                <a:gd name="T19" fmla="*/ 0 h 64"/>
                <a:gd name="T20" fmla="*/ 0 w 99"/>
                <a:gd name="T21" fmla="*/ 0 h 64"/>
                <a:gd name="T22" fmla="*/ 0 w 99"/>
                <a:gd name="T23" fmla="*/ 0 h 64"/>
                <a:gd name="T24" fmla="*/ 0 w 99"/>
                <a:gd name="T25" fmla="*/ 0 h 64"/>
                <a:gd name="T26" fmla="*/ 0 w 99"/>
                <a:gd name="T27" fmla="*/ 0 h 64"/>
                <a:gd name="T28" fmla="*/ 0 w 99"/>
                <a:gd name="T29" fmla="*/ 0 h 64"/>
                <a:gd name="T30" fmla="*/ 0 w 99"/>
                <a:gd name="T31" fmla="*/ 0 h 64"/>
                <a:gd name="T32" fmla="*/ 0 w 99"/>
                <a:gd name="T33" fmla="*/ 0 h 64"/>
                <a:gd name="T34" fmla="*/ 0 w 99"/>
                <a:gd name="T35" fmla="*/ 0 h 64"/>
                <a:gd name="T36" fmla="*/ 0 w 99"/>
                <a:gd name="T37" fmla="*/ 0 h 64"/>
                <a:gd name="T38" fmla="*/ 0 w 99"/>
                <a:gd name="T39" fmla="*/ 0 h 64"/>
                <a:gd name="T40" fmla="*/ 0 w 99"/>
                <a:gd name="T41" fmla="*/ 0 h 64"/>
                <a:gd name="T42" fmla="*/ 0 w 99"/>
                <a:gd name="T43" fmla="*/ 0 h 64"/>
                <a:gd name="T44" fmla="*/ 0 w 99"/>
                <a:gd name="T45" fmla="*/ 0 h 64"/>
                <a:gd name="T46" fmla="*/ 0 w 99"/>
                <a:gd name="T47" fmla="*/ 0 h 64"/>
                <a:gd name="T48" fmla="*/ 0 w 99"/>
                <a:gd name="T49" fmla="*/ 0 h 64"/>
                <a:gd name="T50" fmla="*/ 0 w 99"/>
                <a:gd name="T51" fmla="*/ 0 h 64"/>
                <a:gd name="T52" fmla="*/ 0 w 99"/>
                <a:gd name="T53" fmla="*/ 0 h 64"/>
                <a:gd name="T54" fmla="*/ 0 w 99"/>
                <a:gd name="T55" fmla="*/ 0 h 64"/>
                <a:gd name="T56" fmla="*/ 0 w 99"/>
                <a:gd name="T57" fmla="*/ 0 h 64"/>
                <a:gd name="T58" fmla="*/ 0 w 99"/>
                <a:gd name="T59" fmla="*/ 0 h 64"/>
                <a:gd name="T60" fmla="*/ 0 w 99"/>
                <a:gd name="T61" fmla="*/ 0 h 64"/>
                <a:gd name="T62" fmla="*/ 0 w 99"/>
                <a:gd name="T63" fmla="*/ 0 h 64"/>
                <a:gd name="T64" fmla="*/ 0 w 99"/>
                <a:gd name="T65" fmla="*/ 0 h 64"/>
                <a:gd name="T66" fmla="*/ 0 w 99"/>
                <a:gd name="T67" fmla="*/ 0 h 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9" h="64">
                  <a:moveTo>
                    <a:pt x="0" y="15"/>
                  </a:moveTo>
                  <a:lnTo>
                    <a:pt x="11" y="8"/>
                  </a:lnTo>
                  <a:lnTo>
                    <a:pt x="24" y="4"/>
                  </a:lnTo>
                  <a:lnTo>
                    <a:pt x="39" y="0"/>
                  </a:lnTo>
                  <a:lnTo>
                    <a:pt x="54" y="0"/>
                  </a:lnTo>
                  <a:lnTo>
                    <a:pt x="69" y="0"/>
                  </a:lnTo>
                  <a:lnTo>
                    <a:pt x="82" y="6"/>
                  </a:lnTo>
                  <a:lnTo>
                    <a:pt x="92" y="13"/>
                  </a:lnTo>
                  <a:lnTo>
                    <a:pt x="99" y="26"/>
                  </a:lnTo>
                  <a:lnTo>
                    <a:pt x="90" y="25"/>
                  </a:lnTo>
                  <a:lnTo>
                    <a:pt x="82" y="25"/>
                  </a:lnTo>
                  <a:lnTo>
                    <a:pt x="77" y="23"/>
                  </a:lnTo>
                  <a:lnTo>
                    <a:pt x="69" y="23"/>
                  </a:lnTo>
                  <a:lnTo>
                    <a:pt x="62" y="21"/>
                  </a:lnTo>
                  <a:lnTo>
                    <a:pt x="54" y="21"/>
                  </a:lnTo>
                  <a:lnTo>
                    <a:pt x="47" y="21"/>
                  </a:lnTo>
                  <a:lnTo>
                    <a:pt x="37" y="23"/>
                  </a:lnTo>
                  <a:lnTo>
                    <a:pt x="34" y="32"/>
                  </a:lnTo>
                  <a:lnTo>
                    <a:pt x="36" y="40"/>
                  </a:lnTo>
                  <a:lnTo>
                    <a:pt x="41" y="45"/>
                  </a:lnTo>
                  <a:lnTo>
                    <a:pt x="49" y="47"/>
                  </a:lnTo>
                  <a:lnTo>
                    <a:pt x="56" y="49"/>
                  </a:lnTo>
                  <a:lnTo>
                    <a:pt x="64" y="51"/>
                  </a:lnTo>
                  <a:lnTo>
                    <a:pt x="69" y="56"/>
                  </a:lnTo>
                  <a:lnTo>
                    <a:pt x="75" y="64"/>
                  </a:lnTo>
                  <a:lnTo>
                    <a:pt x="64" y="62"/>
                  </a:lnTo>
                  <a:lnTo>
                    <a:pt x="52" y="60"/>
                  </a:lnTo>
                  <a:lnTo>
                    <a:pt x="39" y="56"/>
                  </a:lnTo>
                  <a:lnTo>
                    <a:pt x="26" y="51"/>
                  </a:lnTo>
                  <a:lnTo>
                    <a:pt x="15" y="43"/>
                  </a:lnTo>
                  <a:lnTo>
                    <a:pt x="6" y="34"/>
                  </a:lnTo>
                  <a:lnTo>
                    <a:pt x="0" y="2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" name="Freeform 79"/>
            <p:cNvSpPr>
              <a:spLocks/>
            </p:cNvSpPr>
            <p:nvPr/>
          </p:nvSpPr>
          <p:spPr bwMode="auto">
            <a:xfrm>
              <a:off x="3547" y="3024"/>
              <a:ext cx="20" cy="138"/>
            </a:xfrm>
            <a:custGeom>
              <a:avLst/>
              <a:gdLst>
                <a:gd name="T0" fmla="*/ 0 w 41"/>
                <a:gd name="T1" fmla="*/ 1 h 277"/>
                <a:gd name="T2" fmla="*/ 0 w 41"/>
                <a:gd name="T3" fmla="*/ 1 h 277"/>
                <a:gd name="T4" fmla="*/ 0 w 41"/>
                <a:gd name="T5" fmla="*/ 0 h 277"/>
                <a:gd name="T6" fmla="*/ 0 w 41"/>
                <a:gd name="T7" fmla="*/ 0 h 277"/>
                <a:gd name="T8" fmla="*/ 0 w 41"/>
                <a:gd name="T9" fmla="*/ 0 h 277"/>
                <a:gd name="T10" fmla="*/ 0 w 41"/>
                <a:gd name="T11" fmla="*/ 0 h 277"/>
                <a:gd name="T12" fmla="*/ 0 w 41"/>
                <a:gd name="T13" fmla="*/ 0 h 277"/>
                <a:gd name="T14" fmla="*/ 0 w 41"/>
                <a:gd name="T15" fmla="*/ 0 h 277"/>
                <a:gd name="T16" fmla="*/ 0 w 41"/>
                <a:gd name="T17" fmla="*/ 0 h 277"/>
                <a:gd name="T18" fmla="*/ 0 w 41"/>
                <a:gd name="T19" fmla="*/ 0 h 277"/>
                <a:gd name="T20" fmla="*/ 0 w 41"/>
                <a:gd name="T21" fmla="*/ 0 h 277"/>
                <a:gd name="T22" fmla="*/ 0 w 41"/>
                <a:gd name="T23" fmla="*/ 0 h 277"/>
                <a:gd name="T24" fmla="*/ 0 w 41"/>
                <a:gd name="T25" fmla="*/ 0 h 277"/>
                <a:gd name="T26" fmla="*/ 0 w 41"/>
                <a:gd name="T27" fmla="*/ 0 h 277"/>
                <a:gd name="T28" fmla="*/ 0 w 41"/>
                <a:gd name="T29" fmla="*/ 0 h 277"/>
                <a:gd name="T30" fmla="*/ 0 w 41"/>
                <a:gd name="T31" fmla="*/ 0 h 277"/>
                <a:gd name="T32" fmla="*/ 0 w 41"/>
                <a:gd name="T33" fmla="*/ 0 h 277"/>
                <a:gd name="T34" fmla="*/ 0 w 41"/>
                <a:gd name="T35" fmla="*/ 1 h 277"/>
                <a:gd name="T36" fmla="*/ 0 w 41"/>
                <a:gd name="T37" fmla="*/ 1 h 2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277">
                  <a:moveTo>
                    <a:pt x="24" y="277"/>
                  </a:moveTo>
                  <a:lnTo>
                    <a:pt x="16" y="273"/>
                  </a:lnTo>
                  <a:lnTo>
                    <a:pt x="7" y="228"/>
                  </a:lnTo>
                  <a:lnTo>
                    <a:pt x="1" y="193"/>
                  </a:lnTo>
                  <a:lnTo>
                    <a:pt x="0" y="165"/>
                  </a:lnTo>
                  <a:lnTo>
                    <a:pt x="3" y="139"/>
                  </a:lnTo>
                  <a:lnTo>
                    <a:pt x="7" y="112"/>
                  </a:lnTo>
                  <a:lnTo>
                    <a:pt x="16" y="82"/>
                  </a:lnTo>
                  <a:lnTo>
                    <a:pt x="26" y="45"/>
                  </a:lnTo>
                  <a:lnTo>
                    <a:pt x="39" y="0"/>
                  </a:lnTo>
                  <a:lnTo>
                    <a:pt x="39" y="34"/>
                  </a:lnTo>
                  <a:lnTo>
                    <a:pt x="41" y="69"/>
                  </a:lnTo>
                  <a:lnTo>
                    <a:pt x="41" y="105"/>
                  </a:lnTo>
                  <a:lnTo>
                    <a:pt x="41" y="140"/>
                  </a:lnTo>
                  <a:lnTo>
                    <a:pt x="37" y="176"/>
                  </a:lnTo>
                  <a:lnTo>
                    <a:pt x="33" y="212"/>
                  </a:lnTo>
                  <a:lnTo>
                    <a:pt x="30" y="245"/>
                  </a:lnTo>
                  <a:lnTo>
                    <a:pt x="24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" name="Freeform 80"/>
            <p:cNvSpPr>
              <a:spLocks/>
            </p:cNvSpPr>
            <p:nvPr/>
          </p:nvSpPr>
          <p:spPr bwMode="auto">
            <a:xfrm>
              <a:off x="2950" y="2946"/>
              <a:ext cx="129" cy="87"/>
            </a:xfrm>
            <a:custGeom>
              <a:avLst/>
              <a:gdLst>
                <a:gd name="T0" fmla="*/ 0 w 258"/>
                <a:gd name="T1" fmla="*/ 0 h 174"/>
                <a:gd name="T2" fmla="*/ 1 w 258"/>
                <a:gd name="T3" fmla="*/ 1 h 174"/>
                <a:gd name="T4" fmla="*/ 1 w 258"/>
                <a:gd name="T5" fmla="*/ 1 h 174"/>
                <a:gd name="T6" fmla="*/ 1 w 258"/>
                <a:gd name="T7" fmla="*/ 1 h 174"/>
                <a:gd name="T8" fmla="*/ 1 w 258"/>
                <a:gd name="T9" fmla="*/ 1 h 174"/>
                <a:gd name="T10" fmla="*/ 1 w 258"/>
                <a:gd name="T11" fmla="*/ 1 h 174"/>
                <a:gd name="T12" fmla="*/ 1 w 258"/>
                <a:gd name="T13" fmla="*/ 1 h 174"/>
                <a:gd name="T14" fmla="*/ 1 w 258"/>
                <a:gd name="T15" fmla="*/ 1 h 174"/>
                <a:gd name="T16" fmla="*/ 2 w 258"/>
                <a:gd name="T17" fmla="*/ 1 h 174"/>
                <a:gd name="T18" fmla="*/ 1 w 258"/>
                <a:gd name="T19" fmla="*/ 1 h 174"/>
                <a:gd name="T20" fmla="*/ 1 w 258"/>
                <a:gd name="T21" fmla="*/ 1 h 174"/>
                <a:gd name="T22" fmla="*/ 1 w 258"/>
                <a:gd name="T23" fmla="*/ 1 h 174"/>
                <a:gd name="T24" fmla="*/ 1 w 258"/>
                <a:gd name="T25" fmla="*/ 1 h 174"/>
                <a:gd name="T26" fmla="*/ 1 w 258"/>
                <a:gd name="T27" fmla="*/ 1 h 174"/>
                <a:gd name="T28" fmla="*/ 1 w 258"/>
                <a:gd name="T29" fmla="*/ 1 h 174"/>
                <a:gd name="T30" fmla="*/ 1 w 258"/>
                <a:gd name="T31" fmla="*/ 1 h 174"/>
                <a:gd name="T32" fmla="*/ 0 w 258"/>
                <a:gd name="T33" fmla="*/ 0 h 174"/>
                <a:gd name="T34" fmla="*/ 0 w 258"/>
                <a:gd name="T35" fmla="*/ 0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8" h="174">
                  <a:moveTo>
                    <a:pt x="0" y="0"/>
                  </a:moveTo>
                  <a:lnTo>
                    <a:pt x="35" y="7"/>
                  </a:lnTo>
                  <a:lnTo>
                    <a:pt x="74" y="24"/>
                  </a:lnTo>
                  <a:lnTo>
                    <a:pt x="112" y="47"/>
                  </a:lnTo>
                  <a:lnTo>
                    <a:pt x="151" y="73"/>
                  </a:lnTo>
                  <a:lnTo>
                    <a:pt x="187" y="101"/>
                  </a:lnTo>
                  <a:lnTo>
                    <a:pt x="217" y="129"/>
                  </a:lnTo>
                  <a:lnTo>
                    <a:pt x="241" y="153"/>
                  </a:lnTo>
                  <a:lnTo>
                    <a:pt x="258" y="174"/>
                  </a:lnTo>
                  <a:lnTo>
                    <a:pt x="235" y="172"/>
                  </a:lnTo>
                  <a:lnTo>
                    <a:pt x="203" y="157"/>
                  </a:lnTo>
                  <a:lnTo>
                    <a:pt x="166" y="135"/>
                  </a:lnTo>
                  <a:lnTo>
                    <a:pt x="127" y="105"/>
                  </a:lnTo>
                  <a:lnTo>
                    <a:pt x="86" y="71"/>
                  </a:lnTo>
                  <a:lnTo>
                    <a:pt x="50" y="41"/>
                  </a:lnTo>
                  <a:lnTo>
                    <a:pt x="20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" name="Freeform 81"/>
            <p:cNvSpPr>
              <a:spLocks/>
            </p:cNvSpPr>
            <p:nvPr/>
          </p:nvSpPr>
          <p:spPr bwMode="auto">
            <a:xfrm>
              <a:off x="2860" y="2760"/>
              <a:ext cx="352" cy="269"/>
            </a:xfrm>
            <a:custGeom>
              <a:avLst/>
              <a:gdLst>
                <a:gd name="T0" fmla="*/ 0 w 705"/>
                <a:gd name="T1" fmla="*/ 1 h 536"/>
                <a:gd name="T2" fmla="*/ 0 w 705"/>
                <a:gd name="T3" fmla="*/ 1 h 536"/>
                <a:gd name="T4" fmla="*/ 0 w 705"/>
                <a:gd name="T5" fmla="*/ 1 h 536"/>
                <a:gd name="T6" fmla="*/ 0 w 705"/>
                <a:gd name="T7" fmla="*/ 1 h 536"/>
                <a:gd name="T8" fmla="*/ 0 w 705"/>
                <a:gd name="T9" fmla="*/ 1 h 536"/>
                <a:gd name="T10" fmla="*/ 0 w 705"/>
                <a:gd name="T11" fmla="*/ 1 h 536"/>
                <a:gd name="T12" fmla="*/ 0 w 705"/>
                <a:gd name="T13" fmla="*/ 1 h 536"/>
                <a:gd name="T14" fmla="*/ 1 w 705"/>
                <a:gd name="T15" fmla="*/ 1 h 536"/>
                <a:gd name="T16" fmla="*/ 1 w 705"/>
                <a:gd name="T17" fmla="*/ 2 h 536"/>
                <a:gd name="T18" fmla="*/ 1 w 705"/>
                <a:gd name="T19" fmla="*/ 2 h 536"/>
                <a:gd name="T20" fmla="*/ 1 w 705"/>
                <a:gd name="T21" fmla="*/ 2 h 536"/>
                <a:gd name="T22" fmla="*/ 2 w 705"/>
                <a:gd name="T23" fmla="*/ 2 h 536"/>
                <a:gd name="T24" fmla="*/ 2 w 705"/>
                <a:gd name="T25" fmla="*/ 2 h 536"/>
                <a:gd name="T26" fmla="*/ 2 w 705"/>
                <a:gd name="T27" fmla="*/ 2 h 536"/>
                <a:gd name="T28" fmla="*/ 2 w 705"/>
                <a:gd name="T29" fmla="*/ 2 h 536"/>
                <a:gd name="T30" fmla="*/ 2 w 705"/>
                <a:gd name="T31" fmla="*/ 2 h 536"/>
                <a:gd name="T32" fmla="*/ 2 w 705"/>
                <a:gd name="T33" fmla="*/ 2 h 536"/>
                <a:gd name="T34" fmla="*/ 1 w 705"/>
                <a:gd name="T35" fmla="*/ 1 h 536"/>
                <a:gd name="T36" fmla="*/ 1 w 705"/>
                <a:gd name="T37" fmla="*/ 1 h 536"/>
                <a:gd name="T38" fmla="*/ 0 w 705"/>
                <a:gd name="T39" fmla="*/ 1 h 536"/>
                <a:gd name="T40" fmla="*/ 0 w 705"/>
                <a:gd name="T41" fmla="*/ 0 h 536"/>
                <a:gd name="T42" fmla="*/ 0 w 705"/>
                <a:gd name="T43" fmla="*/ 1 h 536"/>
                <a:gd name="T44" fmla="*/ 1 w 705"/>
                <a:gd name="T45" fmla="*/ 1 h 536"/>
                <a:gd name="T46" fmla="*/ 1 w 705"/>
                <a:gd name="T47" fmla="*/ 1 h 536"/>
                <a:gd name="T48" fmla="*/ 2 w 705"/>
                <a:gd name="T49" fmla="*/ 2 h 536"/>
                <a:gd name="T50" fmla="*/ 2 w 705"/>
                <a:gd name="T51" fmla="*/ 2 h 536"/>
                <a:gd name="T52" fmla="*/ 2 w 705"/>
                <a:gd name="T53" fmla="*/ 2 h 536"/>
                <a:gd name="T54" fmla="*/ 2 w 705"/>
                <a:gd name="T55" fmla="*/ 2 h 536"/>
                <a:gd name="T56" fmla="*/ 2 w 705"/>
                <a:gd name="T57" fmla="*/ 3 h 536"/>
                <a:gd name="T58" fmla="*/ 2 w 705"/>
                <a:gd name="T59" fmla="*/ 3 h 536"/>
                <a:gd name="T60" fmla="*/ 2 w 705"/>
                <a:gd name="T61" fmla="*/ 3 h 536"/>
                <a:gd name="T62" fmla="*/ 2 w 705"/>
                <a:gd name="T63" fmla="*/ 2 h 536"/>
                <a:gd name="T64" fmla="*/ 2 w 705"/>
                <a:gd name="T65" fmla="*/ 2 h 536"/>
                <a:gd name="T66" fmla="*/ 1 w 705"/>
                <a:gd name="T67" fmla="*/ 2 h 536"/>
                <a:gd name="T68" fmla="*/ 1 w 705"/>
                <a:gd name="T69" fmla="*/ 2 h 536"/>
                <a:gd name="T70" fmla="*/ 0 w 705"/>
                <a:gd name="T71" fmla="*/ 1 h 536"/>
                <a:gd name="T72" fmla="*/ 0 w 705"/>
                <a:gd name="T73" fmla="*/ 1 h 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05" h="536">
                  <a:moveTo>
                    <a:pt x="11" y="177"/>
                  </a:moveTo>
                  <a:lnTo>
                    <a:pt x="10" y="170"/>
                  </a:lnTo>
                  <a:lnTo>
                    <a:pt x="8" y="164"/>
                  </a:lnTo>
                  <a:lnTo>
                    <a:pt x="8" y="159"/>
                  </a:lnTo>
                  <a:lnTo>
                    <a:pt x="8" y="153"/>
                  </a:lnTo>
                  <a:lnTo>
                    <a:pt x="8" y="147"/>
                  </a:lnTo>
                  <a:lnTo>
                    <a:pt x="10" y="140"/>
                  </a:lnTo>
                  <a:lnTo>
                    <a:pt x="10" y="136"/>
                  </a:lnTo>
                  <a:lnTo>
                    <a:pt x="11" y="132"/>
                  </a:lnTo>
                  <a:lnTo>
                    <a:pt x="49" y="146"/>
                  </a:lnTo>
                  <a:lnTo>
                    <a:pt x="88" y="161"/>
                  </a:lnTo>
                  <a:lnTo>
                    <a:pt x="127" y="174"/>
                  </a:lnTo>
                  <a:lnTo>
                    <a:pt x="169" y="189"/>
                  </a:lnTo>
                  <a:lnTo>
                    <a:pt x="208" y="204"/>
                  </a:lnTo>
                  <a:lnTo>
                    <a:pt x="245" y="218"/>
                  </a:lnTo>
                  <a:lnTo>
                    <a:pt x="283" y="235"/>
                  </a:lnTo>
                  <a:lnTo>
                    <a:pt x="318" y="254"/>
                  </a:lnTo>
                  <a:lnTo>
                    <a:pt x="374" y="286"/>
                  </a:lnTo>
                  <a:lnTo>
                    <a:pt x="419" y="314"/>
                  </a:lnTo>
                  <a:lnTo>
                    <a:pt x="453" y="338"/>
                  </a:lnTo>
                  <a:lnTo>
                    <a:pt x="483" y="361"/>
                  </a:lnTo>
                  <a:lnTo>
                    <a:pt x="507" y="383"/>
                  </a:lnTo>
                  <a:lnTo>
                    <a:pt x="533" y="409"/>
                  </a:lnTo>
                  <a:lnTo>
                    <a:pt x="559" y="437"/>
                  </a:lnTo>
                  <a:lnTo>
                    <a:pt x="595" y="475"/>
                  </a:lnTo>
                  <a:lnTo>
                    <a:pt x="600" y="479"/>
                  </a:lnTo>
                  <a:lnTo>
                    <a:pt x="610" y="482"/>
                  </a:lnTo>
                  <a:lnTo>
                    <a:pt x="619" y="482"/>
                  </a:lnTo>
                  <a:lnTo>
                    <a:pt x="632" y="479"/>
                  </a:lnTo>
                  <a:lnTo>
                    <a:pt x="640" y="471"/>
                  </a:lnTo>
                  <a:lnTo>
                    <a:pt x="643" y="460"/>
                  </a:lnTo>
                  <a:lnTo>
                    <a:pt x="643" y="439"/>
                  </a:lnTo>
                  <a:lnTo>
                    <a:pt x="634" y="413"/>
                  </a:lnTo>
                  <a:lnTo>
                    <a:pt x="595" y="346"/>
                  </a:lnTo>
                  <a:lnTo>
                    <a:pt x="542" y="288"/>
                  </a:lnTo>
                  <a:lnTo>
                    <a:pt x="477" y="239"/>
                  </a:lnTo>
                  <a:lnTo>
                    <a:pt x="400" y="198"/>
                  </a:lnTo>
                  <a:lnTo>
                    <a:pt x="312" y="161"/>
                  </a:lnTo>
                  <a:lnTo>
                    <a:pt x="217" y="125"/>
                  </a:lnTo>
                  <a:lnTo>
                    <a:pt x="111" y="93"/>
                  </a:lnTo>
                  <a:lnTo>
                    <a:pt x="0" y="61"/>
                  </a:lnTo>
                  <a:lnTo>
                    <a:pt x="4" y="0"/>
                  </a:lnTo>
                  <a:lnTo>
                    <a:pt x="64" y="18"/>
                  </a:lnTo>
                  <a:lnTo>
                    <a:pt x="133" y="39"/>
                  </a:lnTo>
                  <a:lnTo>
                    <a:pt x="208" y="63"/>
                  </a:lnTo>
                  <a:lnTo>
                    <a:pt x="286" y="91"/>
                  </a:lnTo>
                  <a:lnTo>
                    <a:pt x="367" y="125"/>
                  </a:lnTo>
                  <a:lnTo>
                    <a:pt x="449" y="164"/>
                  </a:lnTo>
                  <a:lnTo>
                    <a:pt x="526" y="211"/>
                  </a:lnTo>
                  <a:lnTo>
                    <a:pt x="602" y="269"/>
                  </a:lnTo>
                  <a:lnTo>
                    <a:pt x="634" y="301"/>
                  </a:lnTo>
                  <a:lnTo>
                    <a:pt x="662" y="336"/>
                  </a:lnTo>
                  <a:lnTo>
                    <a:pt x="685" y="376"/>
                  </a:lnTo>
                  <a:lnTo>
                    <a:pt x="700" y="417"/>
                  </a:lnTo>
                  <a:lnTo>
                    <a:pt x="705" y="452"/>
                  </a:lnTo>
                  <a:lnTo>
                    <a:pt x="700" y="488"/>
                  </a:lnTo>
                  <a:lnTo>
                    <a:pt x="683" y="514"/>
                  </a:lnTo>
                  <a:lnTo>
                    <a:pt x="649" y="535"/>
                  </a:lnTo>
                  <a:lnTo>
                    <a:pt x="625" y="536"/>
                  </a:lnTo>
                  <a:lnTo>
                    <a:pt x="602" y="535"/>
                  </a:lnTo>
                  <a:lnTo>
                    <a:pt x="582" y="527"/>
                  </a:lnTo>
                  <a:lnTo>
                    <a:pt x="565" y="516"/>
                  </a:lnTo>
                  <a:lnTo>
                    <a:pt x="550" y="501"/>
                  </a:lnTo>
                  <a:lnTo>
                    <a:pt x="539" y="486"/>
                  </a:lnTo>
                  <a:lnTo>
                    <a:pt x="528" y="471"/>
                  </a:lnTo>
                  <a:lnTo>
                    <a:pt x="520" y="460"/>
                  </a:lnTo>
                  <a:lnTo>
                    <a:pt x="468" y="407"/>
                  </a:lnTo>
                  <a:lnTo>
                    <a:pt x="412" y="361"/>
                  </a:lnTo>
                  <a:lnTo>
                    <a:pt x="350" y="321"/>
                  </a:lnTo>
                  <a:lnTo>
                    <a:pt x="286" y="286"/>
                  </a:lnTo>
                  <a:lnTo>
                    <a:pt x="219" y="254"/>
                  </a:lnTo>
                  <a:lnTo>
                    <a:pt x="150" y="228"/>
                  </a:lnTo>
                  <a:lnTo>
                    <a:pt x="81" y="202"/>
                  </a:lnTo>
                  <a:lnTo>
                    <a:pt x="11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" name="Freeform 82"/>
            <p:cNvSpPr>
              <a:spLocks/>
            </p:cNvSpPr>
            <p:nvPr/>
          </p:nvSpPr>
          <p:spPr bwMode="auto">
            <a:xfrm>
              <a:off x="2523" y="2945"/>
              <a:ext cx="74" cy="75"/>
            </a:xfrm>
            <a:custGeom>
              <a:avLst/>
              <a:gdLst>
                <a:gd name="T0" fmla="*/ 0 w 148"/>
                <a:gd name="T1" fmla="*/ 0 h 152"/>
                <a:gd name="T2" fmla="*/ 1 w 148"/>
                <a:gd name="T3" fmla="*/ 0 h 152"/>
                <a:gd name="T4" fmla="*/ 1 w 148"/>
                <a:gd name="T5" fmla="*/ 0 h 152"/>
                <a:gd name="T6" fmla="*/ 1 w 148"/>
                <a:gd name="T7" fmla="*/ 0 h 152"/>
                <a:gd name="T8" fmla="*/ 1 w 148"/>
                <a:gd name="T9" fmla="*/ 0 h 152"/>
                <a:gd name="T10" fmla="*/ 1 w 148"/>
                <a:gd name="T11" fmla="*/ 0 h 152"/>
                <a:gd name="T12" fmla="*/ 1 w 148"/>
                <a:gd name="T13" fmla="*/ 0 h 152"/>
                <a:gd name="T14" fmla="*/ 1 w 148"/>
                <a:gd name="T15" fmla="*/ 0 h 152"/>
                <a:gd name="T16" fmla="*/ 1 w 148"/>
                <a:gd name="T17" fmla="*/ 0 h 152"/>
                <a:gd name="T18" fmla="*/ 1 w 148"/>
                <a:gd name="T19" fmla="*/ 0 h 152"/>
                <a:gd name="T20" fmla="*/ 1 w 148"/>
                <a:gd name="T21" fmla="*/ 0 h 152"/>
                <a:gd name="T22" fmla="*/ 1 w 148"/>
                <a:gd name="T23" fmla="*/ 0 h 152"/>
                <a:gd name="T24" fmla="*/ 1 w 148"/>
                <a:gd name="T25" fmla="*/ 0 h 152"/>
                <a:gd name="T26" fmla="*/ 1 w 148"/>
                <a:gd name="T27" fmla="*/ 0 h 152"/>
                <a:gd name="T28" fmla="*/ 1 w 148"/>
                <a:gd name="T29" fmla="*/ 0 h 152"/>
                <a:gd name="T30" fmla="*/ 1 w 148"/>
                <a:gd name="T31" fmla="*/ 0 h 152"/>
                <a:gd name="T32" fmla="*/ 1 w 148"/>
                <a:gd name="T33" fmla="*/ 0 h 152"/>
                <a:gd name="T34" fmla="*/ 1 w 148"/>
                <a:gd name="T35" fmla="*/ 0 h 152"/>
                <a:gd name="T36" fmla="*/ 1 w 148"/>
                <a:gd name="T37" fmla="*/ 0 h 152"/>
                <a:gd name="T38" fmla="*/ 1 w 148"/>
                <a:gd name="T39" fmla="*/ 0 h 152"/>
                <a:gd name="T40" fmla="*/ 0 w 148"/>
                <a:gd name="T41" fmla="*/ 0 h 152"/>
                <a:gd name="T42" fmla="*/ 0 w 148"/>
                <a:gd name="T43" fmla="*/ 0 h 1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8" h="152">
                  <a:moveTo>
                    <a:pt x="0" y="125"/>
                  </a:moveTo>
                  <a:lnTo>
                    <a:pt x="9" y="116"/>
                  </a:lnTo>
                  <a:lnTo>
                    <a:pt x="21" y="101"/>
                  </a:lnTo>
                  <a:lnTo>
                    <a:pt x="36" y="82"/>
                  </a:lnTo>
                  <a:lnTo>
                    <a:pt x="54" y="66"/>
                  </a:lnTo>
                  <a:lnTo>
                    <a:pt x="73" y="45"/>
                  </a:lnTo>
                  <a:lnTo>
                    <a:pt x="95" y="28"/>
                  </a:lnTo>
                  <a:lnTo>
                    <a:pt x="120" y="11"/>
                  </a:lnTo>
                  <a:lnTo>
                    <a:pt x="148" y="0"/>
                  </a:lnTo>
                  <a:lnTo>
                    <a:pt x="135" y="17"/>
                  </a:lnTo>
                  <a:lnTo>
                    <a:pt x="120" y="36"/>
                  </a:lnTo>
                  <a:lnTo>
                    <a:pt x="103" y="53"/>
                  </a:lnTo>
                  <a:lnTo>
                    <a:pt x="84" y="71"/>
                  </a:lnTo>
                  <a:lnTo>
                    <a:pt x="65" y="90"/>
                  </a:lnTo>
                  <a:lnTo>
                    <a:pt x="45" y="109"/>
                  </a:lnTo>
                  <a:lnTo>
                    <a:pt x="30" y="129"/>
                  </a:lnTo>
                  <a:lnTo>
                    <a:pt x="17" y="152"/>
                  </a:lnTo>
                  <a:lnTo>
                    <a:pt x="15" y="148"/>
                  </a:lnTo>
                  <a:lnTo>
                    <a:pt x="8" y="139"/>
                  </a:lnTo>
                  <a:lnTo>
                    <a:pt x="2" y="129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" name="Freeform 83"/>
            <p:cNvSpPr>
              <a:spLocks/>
            </p:cNvSpPr>
            <p:nvPr/>
          </p:nvSpPr>
          <p:spPr bwMode="auto">
            <a:xfrm>
              <a:off x="3286" y="2675"/>
              <a:ext cx="355" cy="234"/>
            </a:xfrm>
            <a:custGeom>
              <a:avLst/>
              <a:gdLst>
                <a:gd name="T0" fmla="*/ 3 w 710"/>
                <a:gd name="T1" fmla="*/ 2 h 468"/>
                <a:gd name="T2" fmla="*/ 2 w 710"/>
                <a:gd name="T3" fmla="*/ 2 h 468"/>
                <a:gd name="T4" fmla="*/ 2 w 710"/>
                <a:gd name="T5" fmla="*/ 2 h 468"/>
                <a:gd name="T6" fmla="*/ 1 w 710"/>
                <a:gd name="T7" fmla="*/ 1 h 468"/>
                <a:gd name="T8" fmla="*/ 1 w 710"/>
                <a:gd name="T9" fmla="*/ 1 h 468"/>
                <a:gd name="T10" fmla="*/ 1 w 710"/>
                <a:gd name="T11" fmla="*/ 1 h 468"/>
                <a:gd name="T12" fmla="*/ 1 w 710"/>
                <a:gd name="T13" fmla="*/ 1 h 468"/>
                <a:gd name="T14" fmla="*/ 1 w 710"/>
                <a:gd name="T15" fmla="*/ 1 h 468"/>
                <a:gd name="T16" fmla="*/ 1 w 710"/>
                <a:gd name="T17" fmla="*/ 1 h 468"/>
                <a:gd name="T18" fmla="*/ 1 w 710"/>
                <a:gd name="T19" fmla="*/ 1 h 468"/>
                <a:gd name="T20" fmla="*/ 1 w 710"/>
                <a:gd name="T21" fmla="*/ 1 h 468"/>
                <a:gd name="T22" fmla="*/ 1 w 710"/>
                <a:gd name="T23" fmla="*/ 1 h 468"/>
                <a:gd name="T24" fmla="*/ 1 w 710"/>
                <a:gd name="T25" fmla="*/ 1 h 468"/>
                <a:gd name="T26" fmla="*/ 1 w 710"/>
                <a:gd name="T27" fmla="*/ 1 h 468"/>
                <a:gd name="T28" fmla="*/ 2 w 710"/>
                <a:gd name="T29" fmla="*/ 2 h 468"/>
                <a:gd name="T30" fmla="*/ 3 w 710"/>
                <a:gd name="T31" fmla="*/ 2 h 468"/>
                <a:gd name="T32" fmla="*/ 3 w 710"/>
                <a:gd name="T33" fmla="*/ 2 h 468"/>
                <a:gd name="T34" fmla="*/ 3 w 710"/>
                <a:gd name="T35" fmla="*/ 2 h 468"/>
                <a:gd name="T36" fmla="*/ 2 w 710"/>
                <a:gd name="T37" fmla="*/ 1 h 468"/>
                <a:gd name="T38" fmla="*/ 2 w 710"/>
                <a:gd name="T39" fmla="*/ 1 h 468"/>
                <a:gd name="T40" fmla="*/ 1 w 710"/>
                <a:gd name="T41" fmla="*/ 1 h 468"/>
                <a:gd name="T42" fmla="*/ 1 w 710"/>
                <a:gd name="T43" fmla="*/ 1 h 468"/>
                <a:gd name="T44" fmla="*/ 1 w 710"/>
                <a:gd name="T45" fmla="*/ 1 h 468"/>
                <a:gd name="T46" fmla="*/ 1 w 710"/>
                <a:gd name="T47" fmla="*/ 1 h 468"/>
                <a:gd name="T48" fmla="*/ 0 w 710"/>
                <a:gd name="T49" fmla="*/ 1 h 468"/>
                <a:gd name="T50" fmla="*/ 1 w 710"/>
                <a:gd name="T51" fmla="*/ 1 h 468"/>
                <a:gd name="T52" fmla="*/ 1 w 710"/>
                <a:gd name="T53" fmla="*/ 1 h 468"/>
                <a:gd name="T54" fmla="*/ 1 w 710"/>
                <a:gd name="T55" fmla="*/ 1 h 468"/>
                <a:gd name="T56" fmla="*/ 2 w 710"/>
                <a:gd name="T57" fmla="*/ 1 h 468"/>
                <a:gd name="T58" fmla="*/ 2 w 710"/>
                <a:gd name="T59" fmla="*/ 1 h 468"/>
                <a:gd name="T60" fmla="*/ 2 w 710"/>
                <a:gd name="T61" fmla="*/ 1 h 468"/>
                <a:gd name="T62" fmla="*/ 2 w 710"/>
                <a:gd name="T63" fmla="*/ 1 h 468"/>
                <a:gd name="T64" fmla="*/ 1 w 710"/>
                <a:gd name="T65" fmla="*/ 1 h 468"/>
                <a:gd name="T66" fmla="*/ 1 w 710"/>
                <a:gd name="T67" fmla="*/ 1 h 468"/>
                <a:gd name="T68" fmla="*/ 2 w 710"/>
                <a:gd name="T69" fmla="*/ 1 h 468"/>
                <a:gd name="T70" fmla="*/ 2 w 710"/>
                <a:gd name="T71" fmla="*/ 1 h 468"/>
                <a:gd name="T72" fmla="*/ 2 w 710"/>
                <a:gd name="T73" fmla="*/ 1 h 468"/>
                <a:gd name="T74" fmla="*/ 2 w 710"/>
                <a:gd name="T75" fmla="*/ 1 h 468"/>
                <a:gd name="T76" fmla="*/ 2 w 710"/>
                <a:gd name="T77" fmla="*/ 1 h 468"/>
                <a:gd name="T78" fmla="*/ 2 w 710"/>
                <a:gd name="T79" fmla="*/ 1 h 468"/>
                <a:gd name="T80" fmla="*/ 2 w 710"/>
                <a:gd name="T81" fmla="*/ 1 h 468"/>
                <a:gd name="T82" fmla="*/ 2 w 710"/>
                <a:gd name="T83" fmla="*/ 1 h 468"/>
                <a:gd name="T84" fmla="*/ 2 w 710"/>
                <a:gd name="T85" fmla="*/ 1 h 468"/>
                <a:gd name="T86" fmla="*/ 2 w 710"/>
                <a:gd name="T87" fmla="*/ 1 h 468"/>
                <a:gd name="T88" fmla="*/ 2 w 710"/>
                <a:gd name="T89" fmla="*/ 1 h 468"/>
                <a:gd name="T90" fmla="*/ 2 w 710"/>
                <a:gd name="T91" fmla="*/ 1 h 468"/>
                <a:gd name="T92" fmla="*/ 2 w 710"/>
                <a:gd name="T93" fmla="*/ 1 h 468"/>
                <a:gd name="T94" fmla="*/ 2 w 710"/>
                <a:gd name="T95" fmla="*/ 1 h 468"/>
                <a:gd name="T96" fmla="*/ 3 w 710"/>
                <a:gd name="T97" fmla="*/ 1 h 468"/>
                <a:gd name="T98" fmla="*/ 3 w 710"/>
                <a:gd name="T99" fmla="*/ 1 h 468"/>
                <a:gd name="T100" fmla="*/ 3 w 710"/>
                <a:gd name="T101" fmla="*/ 2 h 468"/>
                <a:gd name="T102" fmla="*/ 3 w 710"/>
                <a:gd name="T103" fmla="*/ 2 h 468"/>
                <a:gd name="T104" fmla="*/ 3 w 710"/>
                <a:gd name="T105" fmla="*/ 2 h 468"/>
                <a:gd name="T106" fmla="*/ 3 w 710"/>
                <a:gd name="T107" fmla="*/ 2 h 468"/>
                <a:gd name="T108" fmla="*/ 3 w 710"/>
                <a:gd name="T109" fmla="*/ 2 h 468"/>
                <a:gd name="T110" fmla="*/ 3 w 710"/>
                <a:gd name="T111" fmla="*/ 2 h 468"/>
                <a:gd name="T112" fmla="*/ 3 w 710"/>
                <a:gd name="T113" fmla="*/ 2 h 4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0" h="468">
                  <a:moveTo>
                    <a:pt x="638" y="468"/>
                  </a:moveTo>
                  <a:lnTo>
                    <a:pt x="572" y="425"/>
                  </a:lnTo>
                  <a:lnTo>
                    <a:pt x="499" y="384"/>
                  </a:lnTo>
                  <a:lnTo>
                    <a:pt x="424" y="345"/>
                  </a:lnTo>
                  <a:lnTo>
                    <a:pt x="346" y="307"/>
                  </a:lnTo>
                  <a:lnTo>
                    <a:pt x="264" y="272"/>
                  </a:lnTo>
                  <a:lnTo>
                    <a:pt x="183" y="242"/>
                  </a:lnTo>
                  <a:lnTo>
                    <a:pt x="105" y="216"/>
                  </a:lnTo>
                  <a:lnTo>
                    <a:pt x="30" y="195"/>
                  </a:lnTo>
                  <a:lnTo>
                    <a:pt x="37" y="122"/>
                  </a:lnTo>
                  <a:lnTo>
                    <a:pt x="56" y="128"/>
                  </a:lnTo>
                  <a:lnTo>
                    <a:pt x="80" y="137"/>
                  </a:lnTo>
                  <a:lnTo>
                    <a:pt x="106" y="146"/>
                  </a:lnTo>
                  <a:lnTo>
                    <a:pt x="135" y="159"/>
                  </a:lnTo>
                  <a:lnTo>
                    <a:pt x="161" y="169"/>
                  </a:lnTo>
                  <a:lnTo>
                    <a:pt x="185" y="180"/>
                  </a:lnTo>
                  <a:lnTo>
                    <a:pt x="209" y="187"/>
                  </a:lnTo>
                  <a:lnTo>
                    <a:pt x="232" y="195"/>
                  </a:lnTo>
                  <a:lnTo>
                    <a:pt x="221" y="195"/>
                  </a:lnTo>
                  <a:lnTo>
                    <a:pt x="207" y="195"/>
                  </a:lnTo>
                  <a:lnTo>
                    <a:pt x="193" y="195"/>
                  </a:lnTo>
                  <a:lnTo>
                    <a:pt x="179" y="195"/>
                  </a:lnTo>
                  <a:lnTo>
                    <a:pt x="164" y="195"/>
                  </a:lnTo>
                  <a:lnTo>
                    <a:pt x="153" y="195"/>
                  </a:lnTo>
                  <a:lnTo>
                    <a:pt x="146" y="195"/>
                  </a:lnTo>
                  <a:lnTo>
                    <a:pt x="144" y="195"/>
                  </a:lnTo>
                  <a:lnTo>
                    <a:pt x="194" y="214"/>
                  </a:lnTo>
                  <a:lnTo>
                    <a:pt x="252" y="236"/>
                  </a:lnTo>
                  <a:lnTo>
                    <a:pt x="316" y="262"/>
                  </a:lnTo>
                  <a:lnTo>
                    <a:pt x="381" y="290"/>
                  </a:lnTo>
                  <a:lnTo>
                    <a:pt x="447" y="320"/>
                  </a:lnTo>
                  <a:lnTo>
                    <a:pt x="514" y="352"/>
                  </a:lnTo>
                  <a:lnTo>
                    <a:pt x="576" y="384"/>
                  </a:lnTo>
                  <a:lnTo>
                    <a:pt x="634" y="418"/>
                  </a:lnTo>
                  <a:lnTo>
                    <a:pt x="667" y="376"/>
                  </a:lnTo>
                  <a:lnTo>
                    <a:pt x="617" y="330"/>
                  </a:lnTo>
                  <a:lnTo>
                    <a:pt x="550" y="283"/>
                  </a:lnTo>
                  <a:lnTo>
                    <a:pt x="469" y="238"/>
                  </a:lnTo>
                  <a:lnTo>
                    <a:pt x="379" y="195"/>
                  </a:lnTo>
                  <a:lnTo>
                    <a:pt x="284" y="156"/>
                  </a:lnTo>
                  <a:lnTo>
                    <a:pt x="194" y="126"/>
                  </a:lnTo>
                  <a:lnTo>
                    <a:pt x="108" y="100"/>
                  </a:lnTo>
                  <a:lnTo>
                    <a:pt x="37" y="85"/>
                  </a:lnTo>
                  <a:lnTo>
                    <a:pt x="35" y="77"/>
                  </a:lnTo>
                  <a:lnTo>
                    <a:pt x="30" y="70"/>
                  </a:lnTo>
                  <a:lnTo>
                    <a:pt x="24" y="60"/>
                  </a:lnTo>
                  <a:lnTo>
                    <a:pt x="19" y="51"/>
                  </a:lnTo>
                  <a:lnTo>
                    <a:pt x="11" y="42"/>
                  </a:lnTo>
                  <a:lnTo>
                    <a:pt x="6" y="32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4" y="21"/>
                  </a:lnTo>
                  <a:lnTo>
                    <a:pt x="67" y="38"/>
                  </a:lnTo>
                  <a:lnTo>
                    <a:pt x="120" y="58"/>
                  </a:lnTo>
                  <a:lnTo>
                    <a:pt x="179" y="81"/>
                  </a:lnTo>
                  <a:lnTo>
                    <a:pt x="237" y="103"/>
                  </a:lnTo>
                  <a:lnTo>
                    <a:pt x="290" y="122"/>
                  </a:lnTo>
                  <a:lnTo>
                    <a:pt x="329" y="131"/>
                  </a:lnTo>
                  <a:lnTo>
                    <a:pt x="350" y="133"/>
                  </a:lnTo>
                  <a:lnTo>
                    <a:pt x="346" y="120"/>
                  </a:lnTo>
                  <a:lnTo>
                    <a:pt x="331" y="107"/>
                  </a:lnTo>
                  <a:lnTo>
                    <a:pt x="310" y="90"/>
                  </a:lnTo>
                  <a:lnTo>
                    <a:pt x="286" y="77"/>
                  </a:lnTo>
                  <a:lnTo>
                    <a:pt x="258" y="60"/>
                  </a:lnTo>
                  <a:lnTo>
                    <a:pt x="236" y="45"/>
                  </a:lnTo>
                  <a:lnTo>
                    <a:pt x="213" y="34"/>
                  </a:lnTo>
                  <a:lnTo>
                    <a:pt x="202" y="27"/>
                  </a:lnTo>
                  <a:lnTo>
                    <a:pt x="217" y="4"/>
                  </a:lnTo>
                  <a:lnTo>
                    <a:pt x="254" y="0"/>
                  </a:lnTo>
                  <a:lnTo>
                    <a:pt x="307" y="8"/>
                  </a:lnTo>
                  <a:lnTo>
                    <a:pt x="365" y="27"/>
                  </a:lnTo>
                  <a:lnTo>
                    <a:pt x="423" y="49"/>
                  </a:lnTo>
                  <a:lnTo>
                    <a:pt x="473" y="75"/>
                  </a:lnTo>
                  <a:lnTo>
                    <a:pt x="507" y="101"/>
                  </a:lnTo>
                  <a:lnTo>
                    <a:pt x="520" y="126"/>
                  </a:lnTo>
                  <a:lnTo>
                    <a:pt x="509" y="118"/>
                  </a:lnTo>
                  <a:lnTo>
                    <a:pt x="492" y="111"/>
                  </a:lnTo>
                  <a:lnTo>
                    <a:pt x="467" y="101"/>
                  </a:lnTo>
                  <a:lnTo>
                    <a:pt x="441" y="90"/>
                  </a:lnTo>
                  <a:lnTo>
                    <a:pt x="411" y="81"/>
                  </a:lnTo>
                  <a:lnTo>
                    <a:pt x="387" y="73"/>
                  </a:lnTo>
                  <a:lnTo>
                    <a:pt x="365" y="70"/>
                  </a:lnTo>
                  <a:lnTo>
                    <a:pt x="350" y="70"/>
                  </a:lnTo>
                  <a:lnTo>
                    <a:pt x="353" y="79"/>
                  </a:lnTo>
                  <a:lnTo>
                    <a:pt x="368" y="90"/>
                  </a:lnTo>
                  <a:lnTo>
                    <a:pt x="389" y="101"/>
                  </a:lnTo>
                  <a:lnTo>
                    <a:pt x="415" y="115"/>
                  </a:lnTo>
                  <a:lnTo>
                    <a:pt x="439" y="126"/>
                  </a:lnTo>
                  <a:lnTo>
                    <a:pt x="466" y="135"/>
                  </a:lnTo>
                  <a:lnTo>
                    <a:pt x="486" y="143"/>
                  </a:lnTo>
                  <a:lnTo>
                    <a:pt x="501" y="148"/>
                  </a:lnTo>
                  <a:lnTo>
                    <a:pt x="490" y="156"/>
                  </a:lnTo>
                  <a:lnTo>
                    <a:pt x="480" y="163"/>
                  </a:lnTo>
                  <a:lnTo>
                    <a:pt x="479" y="167"/>
                  </a:lnTo>
                  <a:lnTo>
                    <a:pt x="475" y="169"/>
                  </a:lnTo>
                  <a:lnTo>
                    <a:pt x="471" y="173"/>
                  </a:lnTo>
                  <a:lnTo>
                    <a:pt x="471" y="180"/>
                  </a:lnTo>
                  <a:lnTo>
                    <a:pt x="529" y="199"/>
                  </a:lnTo>
                  <a:lnTo>
                    <a:pt x="580" y="219"/>
                  </a:lnTo>
                  <a:lnTo>
                    <a:pt x="619" y="244"/>
                  </a:lnTo>
                  <a:lnTo>
                    <a:pt x="653" y="270"/>
                  </a:lnTo>
                  <a:lnTo>
                    <a:pt x="677" y="298"/>
                  </a:lnTo>
                  <a:lnTo>
                    <a:pt x="694" y="328"/>
                  </a:lnTo>
                  <a:lnTo>
                    <a:pt x="705" y="360"/>
                  </a:lnTo>
                  <a:lnTo>
                    <a:pt x="710" y="391"/>
                  </a:lnTo>
                  <a:lnTo>
                    <a:pt x="707" y="403"/>
                  </a:lnTo>
                  <a:lnTo>
                    <a:pt x="701" y="416"/>
                  </a:lnTo>
                  <a:lnTo>
                    <a:pt x="692" y="429"/>
                  </a:lnTo>
                  <a:lnTo>
                    <a:pt x="681" y="442"/>
                  </a:lnTo>
                  <a:lnTo>
                    <a:pt x="667" y="453"/>
                  </a:lnTo>
                  <a:lnTo>
                    <a:pt x="656" y="462"/>
                  </a:lnTo>
                  <a:lnTo>
                    <a:pt x="645" y="468"/>
                  </a:lnTo>
                  <a:lnTo>
                    <a:pt x="638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" name="Freeform 84"/>
            <p:cNvSpPr>
              <a:spLocks/>
            </p:cNvSpPr>
            <p:nvPr/>
          </p:nvSpPr>
          <p:spPr bwMode="auto">
            <a:xfrm>
              <a:off x="3665" y="2833"/>
              <a:ext cx="27" cy="51"/>
            </a:xfrm>
            <a:custGeom>
              <a:avLst/>
              <a:gdLst>
                <a:gd name="T0" fmla="*/ 1 w 54"/>
                <a:gd name="T1" fmla="*/ 1 h 101"/>
                <a:gd name="T2" fmla="*/ 1 w 54"/>
                <a:gd name="T3" fmla="*/ 1 h 101"/>
                <a:gd name="T4" fmla="*/ 1 w 54"/>
                <a:gd name="T5" fmla="*/ 1 h 101"/>
                <a:gd name="T6" fmla="*/ 1 w 54"/>
                <a:gd name="T7" fmla="*/ 1 h 101"/>
                <a:gd name="T8" fmla="*/ 1 w 54"/>
                <a:gd name="T9" fmla="*/ 1 h 101"/>
                <a:gd name="T10" fmla="*/ 0 w 54"/>
                <a:gd name="T11" fmla="*/ 1 h 101"/>
                <a:gd name="T12" fmla="*/ 0 w 54"/>
                <a:gd name="T13" fmla="*/ 1 h 101"/>
                <a:gd name="T14" fmla="*/ 0 w 54"/>
                <a:gd name="T15" fmla="*/ 1 h 101"/>
                <a:gd name="T16" fmla="*/ 1 w 54"/>
                <a:gd name="T17" fmla="*/ 1 h 101"/>
                <a:gd name="T18" fmla="*/ 1 w 54"/>
                <a:gd name="T19" fmla="*/ 1 h 101"/>
                <a:gd name="T20" fmla="*/ 1 w 54"/>
                <a:gd name="T21" fmla="*/ 0 h 101"/>
                <a:gd name="T22" fmla="*/ 1 w 54"/>
                <a:gd name="T23" fmla="*/ 1 h 101"/>
                <a:gd name="T24" fmla="*/ 1 w 54"/>
                <a:gd name="T25" fmla="*/ 1 h 101"/>
                <a:gd name="T26" fmla="*/ 1 w 54"/>
                <a:gd name="T27" fmla="*/ 1 h 101"/>
                <a:gd name="T28" fmla="*/ 1 w 54"/>
                <a:gd name="T29" fmla="*/ 1 h 101"/>
                <a:gd name="T30" fmla="*/ 1 w 54"/>
                <a:gd name="T31" fmla="*/ 1 h 101"/>
                <a:gd name="T32" fmla="*/ 1 w 54"/>
                <a:gd name="T33" fmla="*/ 1 h 101"/>
                <a:gd name="T34" fmla="*/ 1 w 54"/>
                <a:gd name="T35" fmla="*/ 1 h 101"/>
                <a:gd name="T36" fmla="*/ 1 w 54"/>
                <a:gd name="T37" fmla="*/ 1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4" h="101">
                  <a:moveTo>
                    <a:pt x="21" y="101"/>
                  </a:moveTo>
                  <a:lnTo>
                    <a:pt x="13" y="89"/>
                  </a:lnTo>
                  <a:lnTo>
                    <a:pt x="10" y="80"/>
                  </a:lnTo>
                  <a:lnTo>
                    <a:pt x="6" y="67"/>
                  </a:lnTo>
                  <a:lnTo>
                    <a:pt x="4" y="56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18"/>
                  </a:lnTo>
                  <a:lnTo>
                    <a:pt x="2" y="9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3" y="1"/>
                  </a:lnTo>
                  <a:lnTo>
                    <a:pt x="28" y="7"/>
                  </a:lnTo>
                  <a:lnTo>
                    <a:pt x="32" y="13"/>
                  </a:lnTo>
                  <a:lnTo>
                    <a:pt x="38" y="20"/>
                  </a:lnTo>
                  <a:lnTo>
                    <a:pt x="43" y="29"/>
                  </a:lnTo>
                  <a:lnTo>
                    <a:pt x="54" y="39"/>
                  </a:lnTo>
                  <a:lnTo>
                    <a:pt x="21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" name="Freeform 85"/>
            <p:cNvSpPr>
              <a:spLocks/>
            </p:cNvSpPr>
            <p:nvPr/>
          </p:nvSpPr>
          <p:spPr bwMode="auto">
            <a:xfrm>
              <a:off x="2622" y="2533"/>
              <a:ext cx="254" cy="317"/>
            </a:xfrm>
            <a:custGeom>
              <a:avLst/>
              <a:gdLst>
                <a:gd name="T0" fmla="*/ 1 w 509"/>
                <a:gd name="T1" fmla="*/ 3 h 634"/>
                <a:gd name="T2" fmla="*/ 1 w 509"/>
                <a:gd name="T3" fmla="*/ 3 h 634"/>
                <a:gd name="T4" fmla="*/ 0 w 509"/>
                <a:gd name="T5" fmla="*/ 3 h 634"/>
                <a:gd name="T6" fmla="*/ 0 w 509"/>
                <a:gd name="T7" fmla="*/ 3 h 634"/>
                <a:gd name="T8" fmla="*/ 0 w 509"/>
                <a:gd name="T9" fmla="*/ 2 h 634"/>
                <a:gd name="T10" fmla="*/ 0 w 509"/>
                <a:gd name="T11" fmla="*/ 2 h 634"/>
                <a:gd name="T12" fmla="*/ 0 w 509"/>
                <a:gd name="T13" fmla="*/ 2 h 634"/>
                <a:gd name="T14" fmla="*/ 0 w 509"/>
                <a:gd name="T15" fmla="*/ 2 h 634"/>
                <a:gd name="T16" fmla="*/ 0 w 509"/>
                <a:gd name="T17" fmla="*/ 2 h 634"/>
                <a:gd name="T18" fmla="*/ 0 w 509"/>
                <a:gd name="T19" fmla="*/ 2 h 634"/>
                <a:gd name="T20" fmla="*/ 0 w 509"/>
                <a:gd name="T21" fmla="*/ 2 h 634"/>
                <a:gd name="T22" fmla="*/ 0 w 509"/>
                <a:gd name="T23" fmla="*/ 2 h 634"/>
                <a:gd name="T24" fmla="*/ 0 w 509"/>
                <a:gd name="T25" fmla="*/ 1 h 634"/>
                <a:gd name="T26" fmla="*/ 0 w 509"/>
                <a:gd name="T27" fmla="*/ 1 h 634"/>
                <a:gd name="T28" fmla="*/ 1 w 509"/>
                <a:gd name="T29" fmla="*/ 1 h 634"/>
                <a:gd name="T30" fmla="*/ 1 w 509"/>
                <a:gd name="T31" fmla="*/ 1 h 634"/>
                <a:gd name="T32" fmla="*/ 1 w 509"/>
                <a:gd name="T33" fmla="*/ 1 h 634"/>
                <a:gd name="T34" fmla="*/ 1 w 509"/>
                <a:gd name="T35" fmla="*/ 2 h 634"/>
                <a:gd name="T36" fmla="*/ 1 w 509"/>
                <a:gd name="T37" fmla="*/ 2 h 634"/>
                <a:gd name="T38" fmla="*/ 1 w 509"/>
                <a:gd name="T39" fmla="*/ 2 h 634"/>
                <a:gd name="T40" fmla="*/ 1 w 509"/>
                <a:gd name="T41" fmla="*/ 1 h 634"/>
                <a:gd name="T42" fmla="*/ 1 w 509"/>
                <a:gd name="T43" fmla="*/ 1 h 634"/>
                <a:gd name="T44" fmla="*/ 1 w 509"/>
                <a:gd name="T45" fmla="*/ 1 h 634"/>
                <a:gd name="T46" fmla="*/ 1 w 509"/>
                <a:gd name="T47" fmla="*/ 1 h 634"/>
                <a:gd name="T48" fmla="*/ 1 w 509"/>
                <a:gd name="T49" fmla="*/ 1 h 634"/>
                <a:gd name="T50" fmla="*/ 1 w 509"/>
                <a:gd name="T51" fmla="*/ 2 h 634"/>
                <a:gd name="T52" fmla="*/ 1 w 509"/>
                <a:gd name="T53" fmla="*/ 2 h 634"/>
                <a:gd name="T54" fmla="*/ 1 w 509"/>
                <a:gd name="T55" fmla="*/ 2 h 634"/>
                <a:gd name="T56" fmla="*/ 1 w 509"/>
                <a:gd name="T57" fmla="*/ 2 h 634"/>
                <a:gd name="T58" fmla="*/ 1 w 509"/>
                <a:gd name="T59" fmla="*/ 1 h 634"/>
                <a:gd name="T60" fmla="*/ 1 w 509"/>
                <a:gd name="T61" fmla="*/ 1 h 634"/>
                <a:gd name="T62" fmla="*/ 1 w 509"/>
                <a:gd name="T63" fmla="*/ 1 h 634"/>
                <a:gd name="T64" fmla="*/ 1 w 509"/>
                <a:gd name="T65" fmla="*/ 2 h 634"/>
                <a:gd name="T66" fmla="*/ 1 w 509"/>
                <a:gd name="T67" fmla="*/ 2 h 634"/>
                <a:gd name="T68" fmla="*/ 1 w 509"/>
                <a:gd name="T69" fmla="*/ 2 h 634"/>
                <a:gd name="T70" fmla="*/ 1 w 509"/>
                <a:gd name="T71" fmla="*/ 2 h 634"/>
                <a:gd name="T72" fmla="*/ 1 w 509"/>
                <a:gd name="T73" fmla="*/ 2 h 634"/>
                <a:gd name="T74" fmla="*/ 1 w 509"/>
                <a:gd name="T75" fmla="*/ 2 h 634"/>
                <a:gd name="T76" fmla="*/ 1 w 509"/>
                <a:gd name="T77" fmla="*/ 2 h 634"/>
                <a:gd name="T78" fmla="*/ 1 w 509"/>
                <a:gd name="T79" fmla="*/ 3 h 634"/>
                <a:gd name="T80" fmla="*/ 1 w 509"/>
                <a:gd name="T81" fmla="*/ 2 h 634"/>
                <a:gd name="T82" fmla="*/ 0 w 509"/>
                <a:gd name="T83" fmla="*/ 2 h 634"/>
                <a:gd name="T84" fmla="*/ 0 w 509"/>
                <a:gd name="T85" fmla="*/ 2 h 634"/>
                <a:gd name="T86" fmla="*/ 0 w 509"/>
                <a:gd name="T87" fmla="*/ 2 h 634"/>
                <a:gd name="T88" fmla="*/ 0 w 509"/>
                <a:gd name="T89" fmla="*/ 3 h 634"/>
                <a:gd name="T90" fmla="*/ 1 w 509"/>
                <a:gd name="T91" fmla="*/ 3 h 634"/>
                <a:gd name="T92" fmla="*/ 1 w 509"/>
                <a:gd name="T93" fmla="*/ 3 h 634"/>
                <a:gd name="T94" fmla="*/ 1 w 509"/>
                <a:gd name="T95" fmla="*/ 3 h 6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09" h="634">
                  <a:moveTo>
                    <a:pt x="501" y="634"/>
                  </a:moveTo>
                  <a:lnTo>
                    <a:pt x="471" y="623"/>
                  </a:lnTo>
                  <a:lnTo>
                    <a:pt x="412" y="608"/>
                  </a:lnTo>
                  <a:lnTo>
                    <a:pt x="331" y="586"/>
                  </a:lnTo>
                  <a:lnTo>
                    <a:pt x="241" y="567"/>
                  </a:lnTo>
                  <a:lnTo>
                    <a:pt x="152" y="544"/>
                  </a:lnTo>
                  <a:lnTo>
                    <a:pt x="75" y="528"/>
                  </a:lnTo>
                  <a:lnTo>
                    <a:pt x="21" y="514"/>
                  </a:lnTo>
                  <a:lnTo>
                    <a:pt x="0" y="509"/>
                  </a:lnTo>
                  <a:lnTo>
                    <a:pt x="0" y="500"/>
                  </a:lnTo>
                  <a:lnTo>
                    <a:pt x="2" y="490"/>
                  </a:lnTo>
                  <a:lnTo>
                    <a:pt x="2" y="481"/>
                  </a:lnTo>
                  <a:lnTo>
                    <a:pt x="4" y="471"/>
                  </a:lnTo>
                  <a:lnTo>
                    <a:pt x="17" y="460"/>
                  </a:lnTo>
                  <a:lnTo>
                    <a:pt x="36" y="443"/>
                  </a:lnTo>
                  <a:lnTo>
                    <a:pt x="56" y="427"/>
                  </a:lnTo>
                  <a:lnTo>
                    <a:pt x="81" y="410"/>
                  </a:lnTo>
                  <a:lnTo>
                    <a:pt x="105" y="393"/>
                  </a:lnTo>
                  <a:lnTo>
                    <a:pt x="127" y="382"/>
                  </a:lnTo>
                  <a:lnTo>
                    <a:pt x="146" y="372"/>
                  </a:lnTo>
                  <a:lnTo>
                    <a:pt x="163" y="372"/>
                  </a:lnTo>
                  <a:lnTo>
                    <a:pt x="172" y="350"/>
                  </a:lnTo>
                  <a:lnTo>
                    <a:pt x="184" y="311"/>
                  </a:lnTo>
                  <a:lnTo>
                    <a:pt x="193" y="260"/>
                  </a:lnTo>
                  <a:lnTo>
                    <a:pt x="202" y="204"/>
                  </a:lnTo>
                  <a:lnTo>
                    <a:pt x="210" y="142"/>
                  </a:lnTo>
                  <a:lnTo>
                    <a:pt x="219" y="88"/>
                  </a:lnTo>
                  <a:lnTo>
                    <a:pt x="228" y="36"/>
                  </a:lnTo>
                  <a:lnTo>
                    <a:pt x="240" y="0"/>
                  </a:lnTo>
                  <a:lnTo>
                    <a:pt x="333" y="4"/>
                  </a:lnTo>
                  <a:lnTo>
                    <a:pt x="324" y="36"/>
                  </a:lnTo>
                  <a:lnTo>
                    <a:pt x="311" y="81"/>
                  </a:lnTo>
                  <a:lnTo>
                    <a:pt x="294" y="129"/>
                  </a:lnTo>
                  <a:lnTo>
                    <a:pt x="279" y="182"/>
                  </a:lnTo>
                  <a:lnTo>
                    <a:pt x="266" y="230"/>
                  </a:lnTo>
                  <a:lnTo>
                    <a:pt x="258" y="273"/>
                  </a:lnTo>
                  <a:lnTo>
                    <a:pt x="258" y="305"/>
                  </a:lnTo>
                  <a:lnTo>
                    <a:pt x="270" y="322"/>
                  </a:lnTo>
                  <a:lnTo>
                    <a:pt x="273" y="299"/>
                  </a:lnTo>
                  <a:lnTo>
                    <a:pt x="284" y="266"/>
                  </a:lnTo>
                  <a:lnTo>
                    <a:pt x="298" y="223"/>
                  </a:lnTo>
                  <a:lnTo>
                    <a:pt x="314" y="176"/>
                  </a:lnTo>
                  <a:lnTo>
                    <a:pt x="331" y="131"/>
                  </a:lnTo>
                  <a:lnTo>
                    <a:pt x="346" y="92"/>
                  </a:lnTo>
                  <a:lnTo>
                    <a:pt x="359" y="66"/>
                  </a:lnTo>
                  <a:lnTo>
                    <a:pt x="369" y="56"/>
                  </a:lnTo>
                  <a:lnTo>
                    <a:pt x="371" y="73"/>
                  </a:lnTo>
                  <a:lnTo>
                    <a:pt x="365" y="109"/>
                  </a:lnTo>
                  <a:lnTo>
                    <a:pt x="354" y="155"/>
                  </a:lnTo>
                  <a:lnTo>
                    <a:pt x="339" y="210"/>
                  </a:lnTo>
                  <a:lnTo>
                    <a:pt x="324" y="266"/>
                  </a:lnTo>
                  <a:lnTo>
                    <a:pt x="311" y="320"/>
                  </a:lnTo>
                  <a:lnTo>
                    <a:pt x="301" y="369"/>
                  </a:lnTo>
                  <a:lnTo>
                    <a:pt x="299" y="406"/>
                  </a:lnTo>
                  <a:lnTo>
                    <a:pt x="311" y="397"/>
                  </a:lnTo>
                  <a:lnTo>
                    <a:pt x="326" y="372"/>
                  </a:lnTo>
                  <a:lnTo>
                    <a:pt x="337" y="339"/>
                  </a:lnTo>
                  <a:lnTo>
                    <a:pt x="352" y="298"/>
                  </a:lnTo>
                  <a:lnTo>
                    <a:pt x="363" y="254"/>
                  </a:lnTo>
                  <a:lnTo>
                    <a:pt x="374" y="215"/>
                  </a:lnTo>
                  <a:lnTo>
                    <a:pt x="384" y="182"/>
                  </a:lnTo>
                  <a:lnTo>
                    <a:pt x="395" y="159"/>
                  </a:lnTo>
                  <a:lnTo>
                    <a:pt x="399" y="189"/>
                  </a:lnTo>
                  <a:lnTo>
                    <a:pt x="397" y="223"/>
                  </a:lnTo>
                  <a:lnTo>
                    <a:pt x="389" y="258"/>
                  </a:lnTo>
                  <a:lnTo>
                    <a:pt x="380" y="298"/>
                  </a:lnTo>
                  <a:lnTo>
                    <a:pt x="369" y="335"/>
                  </a:lnTo>
                  <a:lnTo>
                    <a:pt x="361" y="369"/>
                  </a:lnTo>
                  <a:lnTo>
                    <a:pt x="359" y="400"/>
                  </a:lnTo>
                  <a:lnTo>
                    <a:pt x="365" y="428"/>
                  </a:lnTo>
                  <a:lnTo>
                    <a:pt x="376" y="430"/>
                  </a:lnTo>
                  <a:lnTo>
                    <a:pt x="395" y="434"/>
                  </a:lnTo>
                  <a:lnTo>
                    <a:pt x="415" y="438"/>
                  </a:lnTo>
                  <a:lnTo>
                    <a:pt x="440" y="445"/>
                  </a:lnTo>
                  <a:lnTo>
                    <a:pt x="462" y="451"/>
                  </a:lnTo>
                  <a:lnTo>
                    <a:pt x="483" y="455"/>
                  </a:lnTo>
                  <a:lnTo>
                    <a:pt x="500" y="460"/>
                  </a:lnTo>
                  <a:lnTo>
                    <a:pt x="509" y="464"/>
                  </a:lnTo>
                  <a:lnTo>
                    <a:pt x="505" y="520"/>
                  </a:lnTo>
                  <a:lnTo>
                    <a:pt x="483" y="520"/>
                  </a:lnTo>
                  <a:lnTo>
                    <a:pt x="436" y="509"/>
                  </a:lnTo>
                  <a:lnTo>
                    <a:pt x="376" y="488"/>
                  </a:lnTo>
                  <a:lnTo>
                    <a:pt x="307" y="470"/>
                  </a:lnTo>
                  <a:lnTo>
                    <a:pt x="234" y="453"/>
                  </a:lnTo>
                  <a:lnTo>
                    <a:pt x="167" y="443"/>
                  </a:lnTo>
                  <a:lnTo>
                    <a:pt x="109" y="445"/>
                  </a:lnTo>
                  <a:lnTo>
                    <a:pt x="69" y="464"/>
                  </a:lnTo>
                  <a:lnTo>
                    <a:pt x="105" y="481"/>
                  </a:lnTo>
                  <a:lnTo>
                    <a:pt x="154" y="500"/>
                  </a:lnTo>
                  <a:lnTo>
                    <a:pt x="210" y="513"/>
                  </a:lnTo>
                  <a:lnTo>
                    <a:pt x="271" y="529"/>
                  </a:lnTo>
                  <a:lnTo>
                    <a:pt x="333" y="544"/>
                  </a:lnTo>
                  <a:lnTo>
                    <a:pt x="395" y="559"/>
                  </a:lnTo>
                  <a:lnTo>
                    <a:pt x="453" y="576"/>
                  </a:lnTo>
                  <a:lnTo>
                    <a:pt x="505" y="595"/>
                  </a:lnTo>
                  <a:lnTo>
                    <a:pt x="501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4" name="Freeform 86"/>
            <p:cNvSpPr>
              <a:spLocks/>
            </p:cNvSpPr>
            <p:nvPr/>
          </p:nvSpPr>
          <p:spPr bwMode="auto">
            <a:xfrm>
              <a:off x="2918" y="2645"/>
              <a:ext cx="274" cy="172"/>
            </a:xfrm>
            <a:custGeom>
              <a:avLst/>
              <a:gdLst>
                <a:gd name="T0" fmla="*/ 1 w 548"/>
                <a:gd name="T1" fmla="*/ 2 h 344"/>
                <a:gd name="T2" fmla="*/ 1 w 548"/>
                <a:gd name="T3" fmla="*/ 2 h 344"/>
                <a:gd name="T4" fmla="*/ 2 w 548"/>
                <a:gd name="T5" fmla="*/ 1 h 344"/>
                <a:gd name="T6" fmla="*/ 2 w 548"/>
                <a:gd name="T7" fmla="*/ 1 h 344"/>
                <a:gd name="T8" fmla="*/ 2 w 548"/>
                <a:gd name="T9" fmla="*/ 1 h 344"/>
                <a:gd name="T10" fmla="*/ 2 w 548"/>
                <a:gd name="T11" fmla="*/ 1 h 344"/>
                <a:gd name="T12" fmla="*/ 2 w 548"/>
                <a:gd name="T13" fmla="*/ 1 h 344"/>
                <a:gd name="T14" fmla="*/ 2 w 548"/>
                <a:gd name="T15" fmla="*/ 1 h 344"/>
                <a:gd name="T16" fmla="*/ 1 w 548"/>
                <a:gd name="T17" fmla="*/ 1 h 344"/>
                <a:gd name="T18" fmla="*/ 1 w 548"/>
                <a:gd name="T19" fmla="*/ 2 h 344"/>
                <a:gd name="T20" fmla="*/ 0 w 548"/>
                <a:gd name="T21" fmla="*/ 2 h 344"/>
                <a:gd name="T22" fmla="*/ 1 w 548"/>
                <a:gd name="T23" fmla="*/ 2 h 344"/>
                <a:gd name="T24" fmla="*/ 1 w 548"/>
                <a:gd name="T25" fmla="*/ 1 h 344"/>
                <a:gd name="T26" fmla="*/ 1 w 548"/>
                <a:gd name="T27" fmla="*/ 1 h 344"/>
                <a:gd name="T28" fmla="*/ 1 w 548"/>
                <a:gd name="T29" fmla="*/ 1 h 344"/>
                <a:gd name="T30" fmla="*/ 1 w 548"/>
                <a:gd name="T31" fmla="*/ 1 h 344"/>
                <a:gd name="T32" fmla="*/ 1 w 548"/>
                <a:gd name="T33" fmla="*/ 1 h 344"/>
                <a:gd name="T34" fmla="*/ 1 w 548"/>
                <a:gd name="T35" fmla="*/ 1 h 344"/>
                <a:gd name="T36" fmla="*/ 1 w 548"/>
                <a:gd name="T37" fmla="*/ 1 h 344"/>
                <a:gd name="T38" fmla="*/ 1 w 548"/>
                <a:gd name="T39" fmla="*/ 0 h 344"/>
                <a:gd name="T40" fmla="*/ 1 w 548"/>
                <a:gd name="T41" fmla="*/ 0 h 344"/>
                <a:gd name="T42" fmla="*/ 1 w 548"/>
                <a:gd name="T43" fmla="*/ 1 h 344"/>
                <a:gd name="T44" fmla="*/ 1 w 548"/>
                <a:gd name="T45" fmla="*/ 1 h 344"/>
                <a:gd name="T46" fmla="*/ 1 w 548"/>
                <a:gd name="T47" fmla="*/ 1 h 344"/>
                <a:gd name="T48" fmla="*/ 1 w 548"/>
                <a:gd name="T49" fmla="*/ 1 h 344"/>
                <a:gd name="T50" fmla="*/ 1 w 548"/>
                <a:gd name="T51" fmla="*/ 1 h 344"/>
                <a:gd name="T52" fmla="*/ 1 w 548"/>
                <a:gd name="T53" fmla="*/ 1 h 344"/>
                <a:gd name="T54" fmla="*/ 1 w 548"/>
                <a:gd name="T55" fmla="*/ 1 h 344"/>
                <a:gd name="T56" fmla="*/ 1 w 548"/>
                <a:gd name="T57" fmla="*/ 1 h 344"/>
                <a:gd name="T58" fmla="*/ 1 w 548"/>
                <a:gd name="T59" fmla="*/ 1 h 344"/>
                <a:gd name="T60" fmla="*/ 1 w 548"/>
                <a:gd name="T61" fmla="*/ 1 h 344"/>
                <a:gd name="T62" fmla="*/ 1 w 548"/>
                <a:gd name="T63" fmla="*/ 1 h 344"/>
                <a:gd name="T64" fmla="*/ 1 w 548"/>
                <a:gd name="T65" fmla="*/ 1 h 344"/>
                <a:gd name="T66" fmla="*/ 1 w 548"/>
                <a:gd name="T67" fmla="*/ 1 h 344"/>
                <a:gd name="T68" fmla="*/ 2 w 548"/>
                <a:gd name="T69" fmla="*/ 1 h 344"/>
                <a:gd name="T70" fmla="*/ 2 w 548"/>
                <a:gd name="T71" fmla="*/ 1 h 344"/>
                <a:gd name="T72" fmla="*/ 2 w 548"/>
                <a:gd name="T73" fmla="*/ 1 h 344"/>
                <a:gd name="T74" fmla="*/ 2 w 548"/>
                <a:gd name="T75" fmla="*/ 1 h 344"/>
                <a:gd name="T76" fmla="*/ 2 w 548"/>
                <a:gd name="T77" fmla="*/ 1 h 344"/>
                <a:gd name="T78" fmla="*/ 2 w 548"/>
                <a:gd name="T79" fmla="*/ 1 h 344"/>
                <a:gd name="T80" fmla="*/ 2 w 548"/>
                <a:gd name="T81" fmla="*/ 1 h 344"/>
                <a:gd name="T82" fmla="*/ 3 w 548"/>
                <a:gd name="T83" fmla="*/ 1 h 344"/>
                <a:gd name="T84" fmla="*/ 3 w 548"/>
                <a:gd name="T85" fmla="*/ 1 h 344"/>
                <a:gd name="T86" fmla="*/ 3 w 548"/>
                <a:gd name="T87" fmla="*/ 1 h 344"/>
                <a:gd name="T88" fmla="*/ 3 w 548"/>
                <a:gd name="T89" fmla="*/ 1 h 344"/>
                <a:gd name="T90" fmla="*/ 3 w 548"/>
                <a:gd name="T91" fmla="*/ 1 h 344"/>
                <a:gd name="T92" fmla="*/ 2 w 548"/>
                <a:gd name="T93" fmla="*/ 1 h 344"/>
                <a:gd name="T94" fmla="*/ 2 w 548"/>
                <a:gd name="T95" fmla="*/ 2 h 344"/>
                <a:gd name="T96" fmla="*/ 2 w 548"/>
                <a:gd name="T97" fmla="*/ 2 h 344"/>
                <a:gd name="T98" fmla="*/ 2 w 548"/>
                <a:gd name="T99" fmla="*/ 2 h 344"/>
                <a:gd name="T100" fmla="*/ 2 w 548"/>
                <a:gd name="T101" fmla="*/ 2 h 344"/>
                <a:gd name="T102" fmla="*/ 2 w 548"/>
                <a:gd name="T103" fmla="*/ 2 h 344"/>
                <a:gd name="T104" fmla="*/ 1 w 548"/>
                <a:gd name="T105" fmla="*/ 2 h 344"/>
                <a:gd name="T106" fmla="*/ 1 w 548"/>
                <a:gd name="T107" fmla="*/ 2 h 344"/>
                <a:gd name="T108" fmla="*/ 1 w 548"/>
                <a:gd name="T109" fmla="*/ 2 h 3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48" h="344">
                  <a:moveTo>
                    <a:pt x="118" y="325"/>
                  </a:moveTo>
                  <a:lnTo>
                    <a:pt x="148" y="308"/>
                  </a:lnTo>
                  <a:lnTo>
                    <a:pt x="183" y="289"/>
                  </a:lnTo>
                  <a:lnTo>
                    <a:pt x="225" y="271"/>
                  </a:lnTo>
                  <a:lnTo>
                    <a:pt x="268" y="254"/>
                  </a:lnTo>
                  <a:lnTo>
                    <a:pt x="316" y="237"/>
                  </a:lnTo>
                  <a:lnTo>
                    <a:pt x="367" y="222"/>
                  </a:lnTo>
                  <a:lnTo>
                    <a:pt x="421" y="207"/>
                  </a:lnTo>
                  <a:lnTo>
                    <a:pt x="479" y="196"/>
                  </a:lnTo>
                  <a:lnTo>
                    <a:pt x="475" y="187"/>
                  </a:lnTo>
                  <a:lnTo>
                    <a:pt x="473" y="179"/>
                  </a:lnTo>
                  <a:lnTo>
                    <a:pt x="468" y="174"/>
                  </a:lnTo>
                  <a:lnTo>
                    <a:pt x="464" y="170"/>
                  </a:lnTo>
                  <a:lnTo>
                    <a:pt x="436" y="172"/>
                  </a:lnTo>
                  <a:lnTo>
                    <a:pt x="393" y="179"/>
                  </a:lnTo>
                  <a:lnTo>
                    <a:pt x="340" y="190"/>
                  </a:lnTo>
                  <a:lnTo>
                    <a:pt x="279" y="207"/>
                  </a:lnTo>
                  <a:lnTo>
                    <a:pt x="217" y="226"/>
                  </a:lnTo>
                  <a:lnTo>
                    <a:pt x="159" y="250"/>
                  </a:lnTo>
                  <a:lnTo>
                    <a:pt x="109" y="278"/>
                  </a:lnTo>
                  <a:lnTo>
                    <a:pt x="73" y="310"/>
                  </a:lnTo>
                  <a:lnTo>
                    <a:pt x="0" y="280"/>
                  </a:lnTo>
                  <a:lnTo>
                    <a:pt x="11" y="271"/>
                  </a:lnTo>
                  <a:lnTo>
                    <a:pt x="24" y="263"/>
                  </a:lnTo>
                  <a:lnTo>
                    <a:pt x="36" y="254"/>
                  </a:lnTo>
                  <a:lnTo>
                    <a:pt x="49" y="245"/>
                  </a:lnTo>
                  <a:lnTo>
                    <a:pt x="56" y="235"/>
                  </a:lnTo>
                  <a:lnTo>
                    <a:pt x="66" y="226"/>
                  </a:lnTo>
                  <a:lnTo>
                    <a:pt x="69" y="218"/>
                  </a:lnTo>
                  <a:lnTo>
                    <a:pt x="73" y="215"/>
                  </a:lnTo>
                  <a:lnTo>
                    <a:pt x="66" y="190"/>
                  </a:lnTo>
                  <a:lnTo>
                    <a:pt x="60" y="164"/>
                  </a:lnTo>
                  <a:lnTo>
                    <a:pt x="56" y="136"/>
                  </a:lnTo>
                  <a:lnTo>
                    <a:pt x="54" y="110"/>
                  </a:lnTo>
                  <a:lnTo>
                    <a:pt x="51" y="80"/>
                  </a:lnTo>
                  <a:lnTo>
                    <a:pt x="51" y="50"/>
                  </a:lnTo>
                  <a:lnTo>
                    <a:pt x="51" y="26"/>
                  </a:lnTo>
                  <a:lnTo>
                    <a:pt x="51" y="3"/>
                  </a:lnTo>
                  <a:lnTo>
                    <a:pt x="56" y="0"/>
                  </a:lnTo>
                  <a:lnTo>
                    <a:pt x="66" y="0"/>
                  </a:lnTo>
                  <a:lnTo>
                    <a:pt x="75" y="0"/>
                  </a:lnTo>
                  <a:lnTo>
                    <a:pt x="84" y="0"/>
                  </a:lnTo>
                  <a:lnTo>
                    <a:pt x="86" y="11"/>
                  </a:lnTo>
                  <a:lnTo>
                    <a:pt x="90" y="31"/>
                  </a:lnTo>
                  <a:lnTo>
                    <a:pt x="96" y="58"/>
                  </a:lnTo>
                  <a:lnTo>
                    <a:pt x="103" y="87"/>
                  </a:lnTo>
                  <a:lnTo>
                    <a:pt x="109" y="116"/>
                  </a:lnTo>
                  <a:lnTo>
                    <a:pt x="116" y="144"/>
                  </a:lnTo>
                  <a:lnTo>
                    <a:pt x="118" y="162"/>
                  </a:lnTo>
                  <a:lnTo>
                    <a:pt x="120" y="174"/>
                  </a:lnTo>
                  <a:lnTo>
                    <a:pt x="122" y="170"/>
                  </a:lnTo>
                  <a:lnTo>
                    <a:pt x="125" y="160"/>
                  </a:lnTo>
                  <a:lnTo>
                    <a:pt x="127" y="147"/>
                  </a:lnTo>
                  <a:lnTo>
                    <a:pt x="129" y="132"/>
                  </a:lnTo>
                  <a:lnTo>
                    <a:pt x="127" y="116"/>
                  </a:lnTo>
                  <a:lnTo>
                    <a:pt x="127" y="99"/>
                  </a:lnTo>
                  <a:lnTo>
                    <a:pt x="125" y="80"/>
                  </a:lnTo>
                  <a:lnTo>
                    <a:pt x="125" y="67"/>
                  </a:lnTo>
                  <a:lnTo>
                    <a:pt x="133" y="78"/>
                  </a:lnTo>
                  <a:lnTo>
                    <a:pt x="142" y="95"/>
                  </a:lnTo>
                  <a:lnTo>
                    <a:pt x="152" y="114"/>
                  </a:lnTo>
                  <a:lnTo>
                    <a:pt x="161" y="136"/>
                  </a:lnTo>
                  <a:lnTo>
                    <a:pt x="170" y="157"/>
                  </a:lnTo>
                  <a:lnTo>
                    <a:pt x="180" y="177"/>
                  </a:lnTo>
                  <a:lnTo>
                    <a:pt x="187" y="190"/>
                  </a:lnTo>
                  <a:lnTo>
                    <a:pt x="195" y="200"/>
                  </a:lnTo>
                  <a:lnTo>
                    <a:pt x="211" y="194"/>
                  </a:lnTo>
                  <a:lnTo>
                    <a:pt x="243" y="188"/>
                  </a:lnTo>
                  <a:lnTo>
                    <a:pt x="279" y="179"/>
                  </a:lnTo>
                  <a:lnTo>
                    <a:pt x="324" y="170"/>
                  </a:lnTo>
                  <a:lnTo>
                    <a:pt x="367" y="160"/>
                  </a:lnTo>
                  <a:lnTo>
                    <a:pt x="410" y="153"/>
                  </a:lnTo>
                  <a:lnTo>
                    <a:pt x="449" y="145"/>
                  </a:lnTo>
                  <a:lnTo>
                    <a:pt x="483" y="144"/>
                  </a:lnTo>
                  <a:lnTo>
                    <a:pt x="483" y="134"/>
                  </a:lnTo>
                  <a:lnTo>
                    <a:pt x="481" y="127"/>
                  </a:lnTo>
                  <a:lnTo>
                    <a:pt x="479" y="117"/>
                  </a:lnTo>
                  <a:lnTo>
                    <a:pt x="477" y="110"/>
                  </a:lnTo>
                  <a:lnTo>
                    <a:pt x="475" y="102"/>
                  </a:lnTo>
                  <a:lnTo>
                    <a:pt x="471" y="93"/>
                  </a:lnTo>
                  <a:lnTo>
                    <a:pt x="468" y="86"/>
                  </a:lnTo>
                  <a:lnTo>
                    <a:pt x="468" y="78"/>
                  </a:lnTo>
                  <a:lnTo>
                    <a:pt x="516" y="78"/>
                  </a:lnTo>
                  <a:lnTo>
                    <a:pt x="522" y="95"/>
                  </a:lnTo>
                  <a:lnTo>
                    <a:pt x="529" y="114"/>
                  </a:lnTo>
                  <a:lnTo>
                    <a:pt x="535" y="130"/>
                  </a:lnTo>
                  <a:lnTo>
                    <a:pt x="542" y="149"/>
                  </a:lnTo>
                  <a:lnTo>
                    <a:pt x="544" y="166"/>
                  </a:lnTo>
                  <a:lnTo>
                    <a:pt x="548" y="185"/>
                  </a:lnTo>
                  <a:lnTo>
                    <a:pt x="544" y="203"/>
                  </a:lnTo>
                  <a:lnTo>
                    <a:pt x="541" y="226"/>
                  </a:lnTo>
                  <a:lnTo>
                    <a:pt x="529" y="228"/>
                  </a:lnTo>
                  <a:lnTo>
                    <a:pt x="516" y="235"/>
                  </a:lnTo>
                  <a:lnTo>
                    <a:pt x="498" y="243"/>
                  </a:lnTo>
                  <a:lnTo>
                    <a:pt x="479" y="252"/>
                  </a:lnTo>
                  <a:lnTo>
                    <a:pt x="460" y="260"/>
                  </a:lnTo>
                  <a:lnTo>
                    <a:pt x="445" y="267"/>
                  </a:lnTo>
                  <a:lnTo>
                    <a:pt x="432" y="271"/>
                  </a:lnTo>
                  <a:lnTo>
                    <a:pt x="426" y="275"/>
                  </a:lnTo>
                  <a:lnTo>
                    <a:pt x="404" y="261"/>
                  </a:lnTo>
                  <a:lnTo>
                    <a:pt x="393" y="263"/>
                  </a:lnTo>
                  <a:lnTo>
                    <a:pt x="370" y="271"/>
                  </a:lnTo>
                  <a:lnTo>
                    <a:pt x="340" y="278"/>
                  </a:lnTo>
                  <a:lnTo>
                    <a:pt x="305" y="288"/>
                  </a:lnTo>
                  <a:lnTo>
                    <a:pt x="266" y="301"/>
                  </a:lnTo>
                  <a:lnTo>
                    <a:pt x="230" y="314"/>
                  </a:lnTo>
                  <a:lnTo>
                    <a:pt x="196" y="327"/>
                  </a:lnTo>
                  <a:lnTo>
                    <a:pt x="172" y="344"/>
                  </a:lnTo>
                  <a:lnTo>
                    <a:pt x="118" y="3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5" name="Freeform 87"/>
            <p:cNvSpPr>
              <a:spLocks/>
            </p:cNvSpPr>
            <p:nvPr/>
          </p:nvSpPr>
          <p:spPr bwMode="auto">
            <a:xfrm>
              <a:off x="3267" y="2673"/>
              <a:ext cx="54" cy="139"/>
            </a:xfrm>
            <a:custGeom>
              <a:avLst/>
              <a:gdLst>
                <a:gd name="T0" fmla="*/ 1 w 108"/>
                <a:gd name="T1" fmla="*/ 2 h 277"/>
                <a:gd name="T2" fmla="*/ 1 w 108"/>
                <a:gd name="T3" fmla="*/ 2 h 277"/>
                <a:gd name="T4" fmla="*/ 1 w 108"/>
                <a:gd name="T5" fmla="*/ 2 h 277"/>
                <a:gd name="T6" fmla="*/ 1 w 108"/>
                <a:gd name="T7" fmla="*/ 2 h 277"/>
                <a:gd name="T8" fmla="*/ 1 w 108"/>
                <a:gd name="T9" fmla="*/ 1 h 277"/>
                <a:gd name="T10" fmla="*/ 1 w 108"/>
                <a:gd name="T11" fmla="*/ 1 h 277"/>
                <a:gd name="T12" fmla="*/ 1 w 108"/>
                <a:gd name="T13" fmla="*/ 1 h 277"/>
                <a:gd name="T14" fmla="*/ 1 w 108"/>
                <a:gd name="T15" fmla="*/ 1 h 277"/>
                <a:gd name="T16" fmla="*/ 0 w 108"/>
                <a:gd name="T17" fmla="*/ 1 h 277"/>
                <a:gd name="T18" fmla="*/ 1 w 108"/>
                <a:gd name="T19" fmla="*/ 1 h 277"/>
                <a:gd name="T20" fmla="*/ 1 w 108"/>
                <a:gd name="T21" fmla="*/ 1 h 277"/>
                <a:gd name="T22" fmla="*/ 1 w 108"/>
                <a:gd name="T23" fmla="*/ 1 h 277"/>
                <a:gd name="T24" fmla="*/ 1 w 108"/>
                <a:gd name="T25" fmla="*/ 1 h 277"/>
                <a:gd name="T26" fmla="*/ 1 w 108"/>
                <a:gd name="T27" fmla="*/ 1 h 277"/>
                <a:gd name="T28" fmla="*/ 1 w 108"/>
                <a:gd name="T29" fmla="*/ 1 h 277"/>
                <a:gd name="T30" fmla="*/ 1 w 108"/>
                <a:gd name="T31" fmla="*/ 1 h 277"/>
                <a:gd name="T32" fmla="*/ 0 w 108"/>
                <a:gd name="T33" fmla="*/ 1 h 277"/>
                <a:gd name="T34" fmla="*/ 0 w 108"/>
                <a:gd name="T35" fmla="*/ 1 h 277"/>
                <a:gd name="T36" fmla="*/ 1 w 108"/>
                <a:gd name="T37" fmla="*/ 0 h 277"/>
                <a:gd name="T38" fmla="*/ 1 w 108"/>
                <a:gd name="T39" fmla="*/ 1 h 277"/>
                <a:gd name="T40" fmla="*/ 1 w 108"/>
                <a:gd name="T41" fmla="*/ 1 h 277"/>
                <a:gd name="T42" fmla="*/ 1 w 108"/>
                <a:gd name="T43" fmla="*/ 1 h 277"/>
                <a:gd name="T44" fmla="*/ 1 w 108"/>
                <a:gd name="T45" fmla="*/ 1 h 277"/>
                <a:gd name="T46" fmla="*/ 1 w 108"/>
                <a:gd name="T47" fmla="*/ 1 h 277"/>
                <a:gd name="T48" fmla="*/ 1 w 108"/>
                <a:gd name="T49" fmla="*/ 1 h 277"/>
                <a:gd name="T50" fmla="*/ 1 w 108"/>
                <a:gd name="T51" fmla="*/ 1 h 277"/>
                <a:gd name="T52" fmla="*/ 1 w 108"/>
                <a:gd name="T53" fmla="*/ 2 h 277"/>
                <a:gd name="T54" fmla="*/ 1 w 108"/>
                <a:gd name="T55" fmla="*/ 2 h 2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8" h="277">
                  <a:moveTo>
                    <a:pt x="106" y="277"/>
                  </a:moveTo>
                  <a:lnTo>
                    <a:pt x="95" y="271"/>
                  </a:lnTo>
                  <a:lnTo>
                    <a:pt x="82" y="265"/>
                  </a:lnTo>
                  <a:lnTo>
                    <a:pt x="65" y="258"/>
                  </a:lnTo>
                  <a:lnTo>
                    <a:pt x="48" y="252"/>
                  </a:lnTo>
                  <a:lnTo>
                    <a:pt x="31" y="245"/>
                  </a:lnTo>
                  <a:lnTo>
                    <a:pt x="16" y="235"/>
                  </a:lnTo>
                  <a:lnTo>
                    <a:pt x="3" y="228"/>
                  </a:lnTo>
                  <a:lnTo>
                    <a:pt x="0" y="220"/>
                  </a:lnTo>
                  <a:lnTo>
                    <a:pt x="37" y="174"/>
                  </a:lnTo>
                  <a:lnTo>
                    <a:pt x="29" y="162"/>
                  </a:lnTo>
                  <a:lnTo>
                    <a:pt x="22" y="144"/>
                  </a:lnTo>
                  <a:lnTo>
                    <a:pt x="16" y="118"/>
                  </a:lnTo>
                  <a:lnTo>
                    <a:pt x="11" y="91"/>
                  </a:lnTo>
                  <a:lnTo>
                    <a:pt x="5" y="63"/>
                  </a:lnTo>
                  <a:lnTo>
                    <a:pt x="1" y="39"/>
                  </a:lnTo>
                  <a:lnTo>
                    <a:pt x="0" y="17"/>
                  </a:lnTo>
                  <a:lnTo>
                    <a:pt x="0" y="3"/>
                  </a:lnTo>
                  <a:lnTo>
                    <a:pt x="61" y="0"/>
                  </a:lnTo>
                  <a:lnTo>
                    <a:pt x="72" y="18"/>
                  </a:lnTo>
                  <a:lnTo>
                    <a:pt x="82" y="52"/>
                  </a:lnTo>
                  <a:lnTo>
                    <a:pt x="91" y="93"/>
                  </a:lnTo>
                  <a:lnTo>
                    <a:pt x="99" y="140"/>
                  </a:lnTo>
                  <a:lnTo>
                    <a:pt x="104" y="183"/>
                  </a:lnTo>
                  <a:lnTo>
                    <a:pt x="108" y="224"/>
                  </a:lnTo>
                  <a:lnTo>
                    <a:pt x="108" y="256"/>
                  </a:lnTo>
                  <a:lnTo>
                    <a:pt x="106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6" name="Freeform 88"/>
            <p:cNvSpPr>
              <a:spLocks/>
            </p:cNvSpPr>
            <p:nvPr/>
          </p:nvSpPr>
          <p:spPr bwMode="auto">
            <a:xfrm>
              <a:off x="2406" y="2729"/>
              <a:ext cx="67" cy="54"/>
            </a:xfrm>
            <a:custGeom>
              <a:avLst/>
              <a:gdLst>
                <a:gd name="T0" fmla="*/ 0 w 133"/>
                <a:gd name="T1" fmla="*/ 0 h 109"/>
                <a:gd name="T2" fmla="*/ 1 w 133"/>
                <a:gd name="T3" fmla="*/ 0 h 109"/>
                <a:gd name="T4" fmla="*/ 1 w 133"/>
                <a:gd name="T5" fmla="*/ 0 h 109"/>
                <a:gd name="T6" fmla="*/ 1 w 133"/>
                <a:gd name="T7" fmla="*/ 0 h 109"/>
                <a:gd name="T8" fmla="*/ 1 w 133"/>
                <a:gd name="T9" fmla="*/ 0 h 109"/>
                <a:gd name="T10" fmla="*/ 1 w 133"/>
                <a:gd name="T11" fmla="*/ 0 h 109"/>
                <a:gd name="T12" fmla="*/ 1 w 133"/>
                <a:gd name="T13" fmla="*/ 0 h 109"/>
                <a:gd name="T14" fmla="*/ 1 w 133"/>
                <a:gd name="T15" fmla="*/ 0 h 109"/>
                <a:gd name="T16" fmla="*/ 1 w 133"/>
                <a:gd name="T17" fmla="*/ 0 h 109"/>
                <a:gd name="T18" fmla="*/ 1 w 133"/>
                <a:gd name="T19" fmla="*/ 0 h 109"/>
                <a:gd name="T20" fmla="*/ 1 w 133"/>
                <a:gd name="T21" fmla="*/ 0 h 109"/>
                <a:gd name="T22" fmla="*/ 1 w 133"/>
                <a:gd name="T23" fmla="*/ 0 h 109"/>
                <a:gd name="T24" fmla="*/ 1 w 133"/>
                <a:gd name="T25" fmla="*/ 0 h 109"/>
                <a:gd name="T26" fmla="*/ 1 w 133"/>
                <a:gd name="T27" fmla="*/ 0 h 109"/>
                <a:gd name="T28" fmla="*/ 1 w 133"/>
                <a:gd name="T29" fmla="*/ 0 h 109"/>
                <a:gd name="T30" fmla="*/ 1 w 133"/>
                <a:gd name="T31" fmla="*/ 0 h 109"/>
                <a:gd name="T32" fmla="*/ 1 w 133"/>
                <a:gd name="T33" fmla="*/ 0 h 109"/>
                <a:gd name="T34" fmla="*/ 1 w 133"/>
                <a:gd name="T35" fmla="*/ 0 h 109"/>
                <a:gd name="T36" fmla="*/ 1 w 133"/>
                <a:gd name="T37" fmla="*/ 0 h 109"/>
                <a:gd name="T38" fmla="*/ 1 w 133"/>
                <a:gd name="T39" fmla="*/ 0 h 109"/>
                <a:gd name="T40" fmla="*/ 1 w 133"/>
                <a:gd name="T41" fmla="*/ 0 h 109"/>
                <a:gd name="T42" fmla="*/ 1 w 133"/>
                <a:gd name="T43" fmla="*/ 0 h 109"/>
                <a:gd name="T44" fmla="*/ 1 w 133"/>
                <a:gd name="T45" fmla="*/ 0 h 109"/>
                <a:gd name="T46" fmla="*/ 1 w 133"/>
                <a:gd name="T47" fmla="*/ 0 h 109"/>
                <a:gd name="T48" fmla="*/ 1 w 133"/>
                <a:gd name="T49" fmla="*/ 0 h 109"/>
                <a:gd name="T50" fmla="*/ 1 w 133"/>
                <a:gd name="T51" fmla="*/ 0 h 109"/>
                <a:gd name="T52" fmla="*/ 1 w 133"/>
                <a:gd name="T53" fmla="*/ 0 h 109"/>
                <a:gd name="T54" fmla="*/ 1 w 133"/>
                <a:gd name="T55" fmla="*/ 0 h 109"/>
                <a:gd name="T56" fmla="*/ 1 w 133"/>
                <a:gd name="T57" fmla="*/ 0 h 109"/>
                <a:gd name="T58" fmla="*/ 1 w 133"/>
                <a:gd name="T59" fmla="*/ 0 h 109"/>
                <a:gd name="T60" fmla="*/ 1 w 133"/>
                <a:gd name="T61" fmla="*/ 0 h 109"/>
                <a:gd name="T62" fmla="*/ 1 w 133"/>
                <a:gd name="T63" fmla="*/ 0 h 109"/>
                <a:gd name="T64" fmla="*/ 0 w 133"/>
                <a:gd name="T65" fmla="*/ 0 h 109"/>
                <a:gd name="T66" fmla="*/ 0 w 133"/>
                <a:gd name="T67" fmla="*/ 0 h 1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3" h="109">
                  <a:moveTo>
                    <a:pt x="0" y="56"/>
                  </a:moveTo>
                  <a:lnTo>
                    <a:pt x="10" y="58"/>
                  </a:lnTo>
                  <a:lnTo>
                    <a:pt x="21" y="62"/>
                  </a:lnTo>
                  <a:lnTo>
                    <a:pt x="34" y="66"/>
                  </a:lnTo>
                  <a:lnTo>
                    <a:pt x="47" y="71"/>
                  </a:lnTo>
                  <a:lnTo>
                    <a:pt x="60" y="73"/>
                  </a:lnTo>
                  <a:lnTo>
                    <a:pt x="73" y="77"/>
                  </a:lnTo>
                  <a:lnTo>
                    <a:pt x="84" y="79"/>
                  </a:lnTo>
                  <a:lnTo>
                    <a:pt x="96" y="80"/>
                  </a:lnTo>
                  <a:lnTo>
                    <a:pt x="86" y="67"/>
                  </a:lnTo>
                  <a:lnTo>
                    <a:pt x="77" y="56"/>
                  </a:lnTo>
                  <a:lnTo>
                    <a:pt x="64" y="47"/>
                  </a:lnTo>
                  <a:lnTo>
                    <a:pt x="53" y="39"/>
                  </a:lnTo>
                  <a:lnTo>
                    <a:pt x="40" y="32"/>
                  </a:lnTo>
                  <a:lnTo>
                    <a:pt x="26" y="24"/>
                  </a:lnTo>
                  <a:lnTo>
                    <a:pt x="13" y="15"/>
                  </a:lnTo>
                  <a:lnTo>
                    <a:pt x="4" y="8"/>
                  </a:lnTo>
                  <a:lnTo>
                    <a:pt x="15" y="0"/>
                  </a:lnTo>
                  <a:lnTo>
                    <a:pt x="34" y="0"/>
                  </a:lnTo>
                  <a:lnTo>
                    <a:pt x="55" y="4"/>
                  </a:lnTo>
                  <a:lnTo>
                    <a:pt x="77" y="13"/>
                  </a:lnTo>
                  <a:lnTo>
                    <a:pt x="98" y="26"/>
                  </a:lnTo>
                  <a:lnTo>
                    <a:pt x="116" y="43"/>
                  </a:lnTo>
                  <a:lnTo>
                    <a:pt x="127" y="60"/>
                  </a:lnTo>
                  <a:lnTo>
                    <a:pt x="133" y="80"/>
                  </a:lnTo>
                  <a:lnTo>
                    <a:pt x="118" y="99"/>
                  </a:lnTo>
                  <a:lnTo>
                    <a:pt x="99" y="109"/>
                  </a:lnTo>
                  <a:lnTo>
                    <a:pt x="79" y="109"/>
                  </a:lnTo>
                  <a:lnTo>
                    <a:pt x="58" y="105"/>
                  </a:lnTo>
                  <a:lnTo>
                    <a:pt x="38" y="94"/>
                  </a:lnTo>
                  <a:lnTo>
                    <a:pt x="21" y="80"/>
                  </a:lnTo>
                  <a:lnTo>
                    <a:pt x="8" y="67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7" name="Freeform 89"/>
            <p:cNvSpPr>
              <a:spLocks/>
            </p:cNvSpPr>
            <p:nvPr/>
          </p:nvSpPr>
          <p:spPr bwMode="auto">
            <a:xfrm>
              <a:off x="2556" y="2469"/>
              <a:ext cx="190" cy="280"/>
            </a:xfrm>
            <a:custGeom>
              <a:avLst/>
              <a:gdLst>
                <a:gd name="T0" fmla="*/ 1 w 380"/>
                <a:gd name="T1" fmla="*/ 2 h 561"/>
                <a:gd name="T2" fmla="*/ 1 w 380"/>
                <a:gd name="T3" fmla="*/ 2 h 561"/>
                <a:gd name="T4" fmla="*/ 1 w 380"/>
                <a:gd name="T5" fmla="*/ 1 h 561"/>
                <a:gd name="T6" fmla="*/ 1 w 380"/>
                <a:gd name="T7" fmla="*/ 1 h 561"/>
                <a:gd name="T8" fmla="*/ 1 w 380"/>
                <a:gd name="T9" fmla="*/ 1 h 561"/>
                <a:gd name="T10" fmla="*/ 1 w 380"/>
                <a:gd name="T11" fmla="*/ 1 h 561"/>
                <a:gd name="T12" fmla="*/ 1 w 380"/>
                <a:gd name="T13" fmla="*/ 1 h 561"/>
                <a:gd name="T14" fmla="*/ 1 w 380"/>
                <a:gd name="T15" fmla="*/ 1 h 561"/>
                <a:gd name="T16" fmla="*/ 1 w 380"/>
                <a:gd name="T17" fmla="*/ 1 h 561"/>
                <a:gd name="T18" fmla="*/ 1 w 380"/>
                <a:gd name="T19" fmla="*/ 1 h 561"/>
                <a:gd name="T20" fmla="*/ 1 w 380"/>
                <a:gd name="T21" fmla="*/ 1 h 561"/>
                <a:gd name="T22" fmla="*/ 1 w 380"/>
                <a:gd name="T23" fmla="*/ 1 h 561"/>
                <a:gd name="T24" fmla="*/ 1 w 380"/>
                <a:gd name="T25" fmla="*/ 1 h 561"/>
                <a:gd name="T26" fmla="*/ 1 w 380"/>
                <a:gd name="T27" fmla="*/ 0 h 561"/>
                <a:gd name="T28" fmla="*/ 1 w 380"/>
                <a:gd name="T29" fmla="*/ 0 h 561"/>
                <a:gd name="T30" fmla="*/ 1 w 380"/>
                <a:gd name="T31" fmla="*/ 0 h 561"/>
                <a:gd name="T32" fmla="*/ 1 w 380"/>
                <a:gd name="T33" fmla="*/ 0 h 561"/>
                <a:gd name="T34" fmla="*/ 0 w 380"/>
                <a:gd name="T35" fmla="*/ 0 h 561"/>
                <a:gd name="T36" fmla="*/ 1 w 380"/>
                <a:gd name="T37" fmla="*/ 0 h 561"/>
                <a:gd name="T38" fmla="*/ 1 w 380"/>
                <a:gd name="T39" fmla="*/ 0 h 561"/>
                <a:gd name="T40" fmla="*/ 1 w 380"/>
                <a:gd name="T41" fmla="*/ 0 h 561"/>
                <a:gd name="T42" fmla="*/ 1 w 380"/>
                <a:gd name="T43" fmla="*/ 0 h 561"/>
                <a:gd name="T44" fmla="*/ 1 w 380"/>
                <a:gd name="T45" fmla="*/ 0 h 561"/>
                <a:gd name="T46" fmla="*/ 1 w 380"/>
                <a:gd name="T47" fmla="*/ 0 h 561"/>
                <a:gd name="T48" fmla="*/ 1 w 380"/>
                <a:gd name="T49" fmla="*/ 0 h 561"/>
                <a:gd name="T50" fmla="*/ 1 w 380"/>
                <a:gd name="T51" fmla="*/ 0 h 561"/>
                <a:gd name="T52" fmla="*/ 1 w 380"/>
                <a:gd name="T53" fmla="*/ 0 h 561"/>
                <a:gd name="T54" fmla="*/ 1 w 380"/>
                <a:gd name="T55" fmla="*/ 0 h 561"/>
                <a:gd name="T56" fmla="*/ 1 w 380"/>
                <a:gd name="T57" fmla="*/ 0 h 561"/>
                <a:gd name="T58" fmla="*/ 1 w 380"/>
                <a:gd name="T59" fmla="*/ 0 h 561"/>
                <a:gd name="T60" fmla="*/ 1 w 380"/>
                <a:gd name="T61" fmla="*/ 0 h 561"/>
                <a:gd name="T62" fmla="*/ 1 w 380"/>
                <a:gd name="T63" fmla="*/ 0 h 561"/>
                <a:gd name="T64" fmla="*/ 1 w 380"/>
                <a:gd name="T65" fmla="*/ 0 h 561"/>
                <a:gd name="T66" fmla="*/ 1 w 380"/>
                <a:gd name="T67" fmla="*/ 0 h 561"/>
                <a:gd name="T68" fmla="*/ 1 w 380"/>
                <a:gd name="T69" fmla="*/ 0 h 561"/>
                <a:gd name="T70" fmla="*/ 1 w 380"/>
                <a:gd name="T71" fmla="*/ 0 h 561"/>
                <a:gd name="T72" fmla="*/ 1 w 380"/>
                <a:gd name="T73" fmla="*/ 0 h 561"/>
                <a:gd name="T74" fmla="*/ 1 w 380"/>
                <a:gd name="T75" fmla="*/ 0 h 561"/>
                <a:gd name="T76" fmla="*/ 1 w 380"/>
                <a:gd name="T77" fmla="*/ 0 h 561"/>
                <a:gd name="T78" fmla="*/ 2 w 380"/>
                <a:gd name="T79" fmla="*/ 0 h 561"/>
                <a:gd name="T80" fmla="*/ 2 w 380"/>
                <a:gd name="T81" fmla="*/ 0 h 561"/>
                <a:gd name="T82" fmla="*/ 2 w 380"/>
                <a:gd name="T83" fmla="*/ 0 h 561"/>
                <a:gd name="T84" fmla="*/ 2 w 380"/>
                <a:gd name="T85" fmla="*/ 0 h 561"/>
                <a:gd name="T86" fmla="*/ 2 w 380"/>
                <a:gd name="T87" fmla="*/ 0 h 561"/>
                <a:gd name="T88" fmla="*/ 2 w 380"/>
                <a:gd name="T89" fmla="*/ 0 h 561"/>
                <a:gd name="T90" fmla="*/ 2 w 380"/>
                <a:gd name="T91" fmla="*/ 0 h 561"/>
                <a:gd name="T92" fmla="*/ 2 w 380"/>
                <a:gd name="T93" fmla="*/ 0 h 561"/>
                <a:gd name="T94" fmla="*/ 1 w 380"/>
                <a:gd name="T95" fmla="*/ 0 h 561"/>
                <a:gd name="T96" fmla="*/ 1 w 380"/>
                <a:gd name="T97" fmla="*/ 0 h 561"/>
                <a:gd name="T98" fmla="*/ 1 w 380"/>
                <a:gd name="T99" fmla="*/ 0 h 561"/>
                <a:gd name="T100" fmla="*/ 1 w 380"/>
                <a:gd name="T101" fmla="*/ 0 h 561"/>
                <a:gd name="T102" fmla="*/ 1 w 380"/>
                <a:gd name="T103" fmla="*/ 0 h 561"/>
                <a:gd name="T104" fmla="*/ 1 w 380"/>
                <a:gd name="T105" fmla="*/ 0 h 561"/>
                <a:gd name="T106" fmla="*/ 1 w 380"/>
                <a:gd name="T107" fmla="*/ 0 h 561"/>
                <a:gd name="T108" fmla="*/ 1 w 380"/>
                <a:gd name="T109" fmla="*/ 1 h 561"/>
                <a:gd name="T110" fmla="*/ 1 w 380"/>
                <a:gd name="T111" fmla="*/ 1 h 561"/>
                <a:gd name="T112" fmla="*/ 1 w 380"/>
                <a:gd name="T113" fmla="*/ 1 h 561"/>
                <a:gd name="T114" fmla="*/ 1 w 380"/>
                <a:gd name="T115" fmla="*/ 1 h 561"/>
                <a:gd name="T116" fmla="*/ 2 w 380"/>
                <a:gd name="T117" fmla="*/ 1 h 561"/>
                <a:gd name="T118" fmla="*/ 2 w 380"/>
                <a:gd name="T119" fmla="*/ 2 h 561"/>
                <a:gd name="T120" fmla="*/ 1 w 380"/>
                <a:gd name="T121" fmla="*/ 2 h 561"/>
                <a:gd name="T122" fmla="*/ 1 w 380"/>
                <a:gd name="T123" fmla="*/ 2 h 56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0" h="561">
                  <a:moveTo>
                    <a:pt x="214" y="561"/>
                  </a:moveTo>
                  <a:lnTo>
                    <a:pt x="201" y="524"/>
                  </a:lnTo>
                  <a:lnTo>
                    <a:pt x="189" y="484"/>
                  </a:lnTo>
                  <a:lnTo>
                    <a:pt x="178" y="449"/>
                  </a:lnTo>
                  <a:lnTo>
                    <a:pt x="169" y="412"/>
                  </a:lnTo>
                  <a:lnTo>
                    <a:pt x="158" y="374"/>
                  </a:lnTo>
                  <a:lnTo>
                    <a:pt x="144" y="339"/>
                  </a:lnTo>
                  <a:lnTo>
                    <a:pt x="130" y="303"/>
                  </a:lnTo>
                  <a:lnTo>
                    <a:pt x="115" y="269"/>
                  </a:lnTo>
                  <a:lnTo>
                    <a:pt x="92" y="288"/>
                  </a:lnTo>
                  <a:lnTo>
                    <a:pt x="100" y="346"/>
                  </a:lnTo>
                  <a:lnTo>
                    <a:pt x="70" y="320"/>
                  </a:lnTo>
                  <a:lnTo>
                    <a:pt x="47" y="290"/>
                  </a:lnTo>
                  <a:lnTo>
                    <a:pt x="29" y="254"/>
                  </a:lnTo>
                  <a:lnTo>
                    <a:pt x="15" y="217"/>
                  </a:lnTo>
                  <a:lnTo>
                    <a:pt x="6" y="178"/>
                  </a:lnTo>
                  <a:lnTo>
                    <a:pt x="2" y="137"/>
                  </a:lnTo>
                  <a:lnTo>
                    <a:pt x="0" y="95"/>
                  </a:lnTo>
                  <a:lnTo>
                    <a:pt x="4" y="58"/>
                  </a:lnTo>
                  <a:lnTo>
                    <a:pt x="8" y="73"/>
                  </a:lnTo>
                  <a:lnTo>
                    <a:pt x="15" y="92"/>
                  </a:lnTo>
                  <a:lnTo>
                    <a:pt x="27" y="112"/>
                  </a:lnTo>
                  <a:lnTo>
                    <a:pt x="42" y="137"/>
                  </a:lnTo>
                  <a:lnTo>
                    <a:pt x="55" y="157"/>
                  </a:lnTo>
                  <a:lnTo>
                    <a:pt x="70" y="176"/>
                  </a:lnTo>
                  <a:lnTo>
                    <a:pt x="85" y="189"/>
                  </a:lnTo>
                  <a:lnTo>
                    <a:pt x="100" y="195"/>
                  </a:lnTo>
                  <a:lnTo>
                    <a:pt x="100" y="189"/>
                  </a:lnTo>
                  <a:lnTo>
                    <a:pt x="96" y="178"/>
                  </a:lnTo>
                  <a:lnTo>
                    <a:pt x="94" y="159"/>
                  </a:lnTo>
                  <a:lnTo>
                    <a:pt x="92" y="140"/>
                  </a:lnTo>
                  <a:lnTo>
                    <a:pt x="90" y="120"/>
                  </a:lnTo>
                  <a:lnTo>
                    <a:pt x="87" y="101"/>
                  </a:lnTo>
                  <a:lnTo>
                    <a:pt x="85" y="86"/>
                  </a:lnTo>
                  <a:lnTo>
                    <a:pt x="85" y="77"/>
                  </a:lnTo>
                  <a:lnTo>
                    <a:pt x="120" y="65"/>
                  </a:lnTo>
                  <a:lnTo>
                    <a:pt x="158" y="54"/>
                  </a:lnTo>
                  <a:lnTo>
                    <a:pt x="193" y="45"/>
                  </a:lnTo>
                  <a:lnTo>
                    <a:pt x="229" y="34"/>
                  </a:lnTo>
                  <a:lnTo>
                    <a:pt x="266" y="24"/>
                  </a:lnTo>
                  <a:lnTo>
                    <a:pt x="302" y="15"/>
                  </a:lnTo>
                  <a:lnTo>
                    <a:pt x="341" y="7"/>
                  </a:lnTo>
                  <a:lnTo>
                    <a:pt x="380" y="0"/>
                  </a:lnTo>
                  <a:lnTo>
                    <a:pt x="354" y="47"/>
                  </a:lnTo>
                  <a:lnTo>
                    <a:pt x="333" y="52"/>
                  </a:lnTo>
                  <a:lnTo>
                    <a:pt x="307" y="62"/>
                  </a:lnTo>
                  <a:lnTo>
                    <a:pt x="275" y="71"/>
                  </a:lnTo>
                  <a:lnTo>
                    <a:pt x="242" y="82"/>
                  </a:lnTo>
                  <a:lnTo>
                    <a:pt x="206" y="94"/>
                  </a:lnTo>
                  <a:lnTo>
                    <a:pt x="174" y="103"/>
                  </a:lnTo>
                  <a:lnTo>
                    <a:pt x="146" y="112"/>
                  </a:lnTo>
                  <a:lnTo>
                    <a:pt x="126" y="118"/>
                  </a:lnTo>
                  <a:lnTo>
                    <a:pt x="146" y="161"/>
                  </a:lnTo>
                  <a:lnTo>
                    <a:pt x="169" y="211"/>
                  </a:lnTo>
                  <a:lnTo>
                    <a:pt x="191" y="268"/>
                  </a:lnTo>
                  <a:lnTo>
                    <a:pt x="212" y="327"/>
                  </a:lnTo>
                  <a:lnTo>
                    <a:pt x="232" y="387"/>
                  </a:lnTo>
                  <a:lnTo>
                    <a:pt x="247" y="443"/>
                  </a:lnTo>
                  <a:lnTo>
                    <a:pt x="259" y="496"/>
                  </a:lnTo>
                  <a:lnTo>
                    <a:pt x="262" y="542"/>
                  </a:lnTo>
                  <a:lnTo>
                    <a:pt x="214" y="5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8" name="Freeform 90"/>
            <p:cNvSpPr>
              <a:spLocks/>
            </p:cNvSpPr>
            <p:nvPr/>
          </p:nvSpPr>
          <p:spPr bwMode="auto">
            <a:xfrm>
              <a:off x="2924" y="2281"/>
              <a:ext cx="271" cy="420"/>
            </a:xfrm>
            <a:custGeom>
              <a:avLst/>
              <a:gdLst>
                <a:gd name="T0" fmla="*/ 1 w 543"/>
                <a:gd name="T1" fmla="*/ 3 h 842"/>
                <a:gd name="T2" fmla="*/ 1 w 543"/>
                <a:gd name="T3" fmla="*/ 2 h 842"/>
                <a:gd name="T4" fmla="*/ 1 w 543"/>
                <a:gd name="T5" fmla="*/ 1 h 842"/>
                <a:gd name="T6" fmla="*/ 0 w 543"/>
                <a:gd name="T7" fmla="*/ 0 h 842"/>
                <a:gd name="T8" fmla="*/ 0 w 543"/>
                <a:gd name="T9" fmla="*/ 0 h 842"/>
                <a:gd name="T10" fmla="*/ 0 w 543"/>
                <a:gd name="T11" fmla="*/ 0 h 842"/>
                <a:gd name="T12" fmla="*/ 0 w 543"/>
                <a:gd name="T13" fmla="*/ 0 h 842"/>
                <a:gd name="T14" fmla="*/ 0 w 543"/>
                <a:gd name="T15" fmla="*/ 0 h 842"/>
                <a:gd name="T16" fmla="*/ 0 w 543"/>
                <a:gd name="T17" fmla="*/ 0 h 842"/>
                <a:gd name="T18" fmla="*/ 0 w 543"/>
                <a:gd name="T19" fmla="*/ 1 h 842"/>
                <a:gd name="T20" fmla="*/ 0 w 543"/>
                <a:gd name="T21" fmla="*/ 1 h 842"/>
                <a:gd name="T22" fmla="*/ 1 w 543"/>
                <a:gd name="T23" fmla="*/ 2 h 842"/>
                <a:gd name="T24" fmla="*/ 1 w 543"/>
                <a:gd name="T25" fmla="*/ 2 h 842"/>
                <a:gd name="T26" fmla="*/ 1 w 543"/>
                <a:gd name="T27" fmla="*/ 2 h 842"/>
                <a:gd name="T28" fmla="*/ 1 w 543"/>
                <a:gd name="T29" fmla="*/ 2 h 842"/>
                <a:gd name="T30" fmla="*/ 1 w 543"/>
                <a:gd name="T31" fmla="*/ 2 h 842"/>
                <a:gd name="T32" fmla="*/ 0 w 543"/>
                <a:gd name="T33" fmla="*/ 2 h 842"/>
                <a:gd name="T34" fmla="*/ 0 w 543"/>
                <a:gd name="T35" fmla="*/ 1 h 842"/>
                <a:gd name="T36" fmla="*/ 0 w 543"/>
                <a:gd name="T37" fmla="*/ 1 h 842"/>
                <a:gd name="T38" fmla="*/ 0 w 543"/>
                <a:gd name="T39" fmla="*/ 0 h 842"/>
                <a:gd name="T40" fmla="*/ 0 w 543"/>
                <a:gd name="T41" fmla="*/ 0 h 842"/>
                <a:gd name="T42" fmla="*/ 0 w 543"/>
                <a:gd name="T43" fmla="*/ 0 h 842"/>
                <a:gd name="T44" fmla="*/ 0 w 543"/>
                <a:gd name="T45" fmla="*/ 0 h 842"/>
                <a:gd name="T46" fmla="*/ 0 w 543"/>
                <a:gd name="T47" fmla="*/ 0 h 842"/>
                <a:gd name="T48" fmla="*/ 0 w 543"/>
                <a:gd name="T49" fmla="*/ 0 h 842"/>
                <a:gd name="T50" fmla="*/ 0 w 543"/>
                <a:gd name="T51" fmla="*/ 0 h 842"/>
                <a:gd name="T52" fmla="*/ 0 w 543"/>
                <a:gd name="T53" fmla="*/ 0 h 842"/>
                <a:gd name="T54" fmla="*/ 0 w 543"/>
                <a:gd name="T55" fmla="*/ 0 h 842"/>
                <a:gd name="T56" fmla="*/ 0 w 543"/>
                <a:gd name="T57" fmla="*/ 0 h 842"/>
                <a:gd name="T58" fmla="*/ 0 w 543"/>
                <a:gd name="T59" fmla="*/ 0 h 842"/>
                <a:gd name="T60" fmla="*/ 0 w 543"/>
                <a:gd name="T61" fmla="*/ 0 h 842"/>
                <a:gd name="T62" fmla="*/ 0 w 543"/>
                <a:gd name="T63" fmla="*/ 0 h 842"/>
                <a:gd name="T64" fmla="*/ 0 w 543"/>
                <a:gd name="T65" fmla="*/ 0 h 842"/>
                <a:gd name="T66" fmla="*/ 0 w 543"/>
                <a:gd name="T67" fmla="*/ 0 h 842"/>
                <a:gd name="T68" fmla="*/ 0 w 543"/>
                <a:gd name="T69" fmla="*/ 0 h 842"/>
                <a:gd name="T70" fmla="*/ 0 w 543"/>
                <a:gd name="T71" fmla="*/ 0 h 842"/>
                <a:gd name="T72" fmla="*/ 0 w 543"/>
                <a:gd name="T73" fmla="*/ 0 h 842"/>
                <a:gd name="T74" fmla="*/ 0 w 543"/>
                <a:gd name="T75" fmla="*/ 0 h 842"/>
                <a:gd name="T76" fmla="*/ 0 w 543"/>
                <a:gd name="T77" fmla="*/ 0 h 842"/>
                <a:gd name="T78" fmla="*/ 1 w 543"/>
                <a:gd name="T79" fmla="*/ 0 h 842"/>
                <a:gd name="T80" fmla="*/ 1 w 543"/>
                <a:gd name="T81" fmla="*/ 0 h 842"/>
                <a:gd name="T82" fmla="*/ 1 w 543"/>
                <a:gd name="T83" fmla="*/ 1 h 842"/>
                <a:gd name="T84" fmla="*/ 1 w 543"/>
                <a:gd name="T85" fmla="*/ 2 h 842"/>
                <a:gd name="T86" fmla="*/ 1 w 543"/>
                <a:gd name="T87" fmla="*/ 2 h 842"/>
                <a:gd name="T88" fmla="*/ 1 w 543"/>
                <a:gd name="T89" fmla="*/ 1 h 842"/>
                <a:gd name="T90" fmla="*/ 1 w 543"/>
                <a:gd name="T91" fmla="*/ 1 h 842"/>
                <a:gd name="T92" fmla="*/ 1 w 543"/>
                <a:gd name="T93" fmla="*/ 1 h 842"/>
                <a:gd name="T94" fmla="*/ 1 w 543"/>
                <a:gd name="T95" fmla="*/ 1 h 842"/>
                <a:gd name="T96" fmla="*/ 1 w 543"/>
                <a:gd name="T97" fmla="*/ 2 h 842"/>
                <a:gd name="T98" fmla="*/ 2 w 543"/>
                <a:gd name="T99" fmla="*/ 2 h 842"/>
                <a:gd name="T100" fmla="*/ 2 w 543"/>
                <a:gd name="T101" fmla="*/ 2 h 842"/>
                <a:gd name="T102" fmla="*/ 2 w 543"/>
                <a:gd name="T103" fmla="*/ 2 h 842"/>
                <a:gd name="T104" fmla="*/ 2 w 543"/>
                <a:gd name="T105" fmla="*/ 2 h 842"/>
                <a:gd name="T106" fmla="*/ 1 w 543"/>
                <a:gd name="T107" fmla="*/ 2 h 842"/>
                <a:gd name="T108" fmla="*/ 1 w 543"/>
                <a:gd name="T109" fmla="*/ 2 h 842"/>
                <a:gd name="T110" fmla="*/ 1 w 543"/>
                <a:gd name="T111" fmla="*/ 2 h 842"/>
                <a:gd name="T112" fmla="*/ 1 w 543"/>
                <a:gd name="T113" fmla="*/ 2 h 842"/>
                <a:gd name="T114" fmla="*/ 1 w 543"/>
                <a:gd name="T115" fmla="*/ 3 h 842"/>
                <a:gd name="T116" fmla="*/ 1 w 543"/>
                <a:gd name="T117" fmla="*/ 3 h 842"/>
                <a:gd name="T118" fmla="*/ 1 w 543"/>
                <a:gd name="T119" fmla="*/ 3 h 84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43" h="842">
                  <a:moveTo>
                    <a:pt x="462" y="836"/>
                  </a:moveTo>
                  <a:lnTo>
                    <a:pt x="447" y="784"/>
                  </a:lnTo>
                  <a:lnTo>
                    <a:pt x="421" y="687"/>
                  </a:lnTo>
                  <a:lnTo>
                    <a:pt x="385" y="557"/>
                  </a:lnTo>
                  <a:lnTo>
                    <a:pt x="344" y="417"/>
                  </a:lnTo>
                  <a:lnTo>
                    <a:pt x="298" y="281"/>
                  </a:lnTo>
                  <a:lnTo>
                    <a:pt x="251" y="167"/>
                  </a:lnTo>
                  <a:lnTo>
                    <a:pt x="208" y="88"/>
                  </a:lnTo>
                  <a:lnTo>
                    <a:pt x="170" y="66"/>
                  </a:lnTo>
                  <a:lnTo>
                    <a:pt x="167" y="73"/>
                  </a:lnTo>
                  <a:lnTo>
                    <a:pt x="163" y="82"/>
                  </a:lnTo>
                  <a:lnTo>
                    <a:pt x="163" y="92"/>
                  </a:lnTo>
                  <a:lnTo>
                    <a:pt x="163" y="103"/>
                  </a:lnTo>
                  <a:lnTo>
                    <a:pt x="163" y="110"/>
                  </a:lnTo>
                  <a:lnTo>
                    <a:pt x="163" y="120"/>
                  </a:lnTo>
                  <a:lnTo>
                    <a:pt x="163" y="129"/>
                  </a:lnTo>
                  <a:lnTo>
                    <a:pt x="163" y="140"/>
                  </a:lnTo>
                  <a:lnTo>
                    <a:pt x="174" y="167"/>
                  </a:lnTo>
                  <a:lnTo>
                    <a:pt x="191" y="221"/>
                  </a:lnTo>
                  <a:lnTo>
                    <a:pt x="206" y="294"/>
                  </a:lnTo>
                  <a:lnTo>
                    <a:pt x="223" y="378"/>
                  </a:lnTo>
                  <a:lnTo>
                    <a:pt x="238" y="464"/>
                  </a:lnTo>
                  <a:lnTo>
                    <a:pt x="253" y="542"/>
                  </a:lnTo>
                  <a:lnTo>
                    <a:pt x="264" y="606"/>
                  </a:lnTo>
                  <a:lnTo>
                    <a:pt x="273" y="649"/>
                  </a:lnTo>
                  <a:lnTo>
                    <a:pt x="271" y="655"/>
                  </a:lnTo>
                  <a:lnTo>
                    <a:pt x="270" y="660"/>
                  </a:lnTo>
                  <a:lnTo>
                    <a:pt x="266" y="664"/>
                  </a:lnTo>
                  <a:lnTo>
                    <a:pt x="266" y="670"/>
                  </a:lnTo>
                  <a:lnTo>
                    <a:pt x="266" y="672"/>
                  </a:lnTo>
                  <a:lnTo>
                    <a:pt x="264" y="675"/>
                  </a:lnTo>
                  <a:lnTo>
                    <a:pt x="264" y="681"/>
                  </a:lnTo>
                  <a:lnTo>
                    <a:pt x="262" y="688"/>
                  </a:lnTo>
                  <a:lnTo>
                    <a:pt x="232" y="651"/>
                  </a:lnTo>
                  <a:lnTo>
                    <a:pt x="206" y="582"/>
                  </a:lnTo>
                  <a:lnTo>
                    <a:pt x="182" y="488"/>
                  </a:lnTo>
                  <a:lnTo>
                    <a:pt x="163" y="387"/>
                  </a:lnTo>
                  <a:lnTo>
                    <a:pt x="142" y="282"/>
                  </a:lnTo>
                  <a:lnTo>
                    <a:pt x="126" y="193"/>
                  </a:lnTo>
                  <a:lnTo>
                    <a:pt x="109" y="123"/>
                  </a:lnTo>
                  <a:lnTo>
                    <a:pt x="92" y="92"/>
                  </a:lnTo>
                  <a:lnTo>
                    <a:pt x="83" y="94"/>
                  </a:lnTo>
                  <a:lnTo>
                    <a:pt x="75" y="99"/>
                  </a:lnTo>
                  <a:lnTo>
                    <a:pt x="68" y="109"/>
                  </a:lnTo>
                  <a:lnTo>
                    <a:pt x="60" y="118"/>
                  </a:lnTo>
                  <a:lnTo>
                    <a:pt x="56" y="112"/>
                  </a:lnTo>
                  <a:lnTo>
                    <a:pt x="51" y="105"/>
                  </a:lnTo>
                  <a:lnTo>
                    <a:pt x="41" y="94"/>
                  </a:lnTo>
                  <a:lnTo>
                    <a:pt x="30" y="79"/>
                  </a:lnTo>
                  <a:lnTo>
                    <a:pt x="19" y="66"/>
                  </a:lnTo>
                  <a:lnTo>
                    <a:pt x="10" y="52"/>
                  </a:lnTo>
                  <a:lnTo>
                    <a:pt x="4" y="43"/>
                  </a:lnTo>
                  <a:lnTo>
                    <a:pt x="0" y="39"/>
                  </a:lnTo>
                  <a:lnTo>
                    <a:pt x="26" y="24"/>
                  </a:lnTo>
                  <a:lnTo>
                    <a:pt x="28" y="34"/>
                  </a:lnTo>
                  <a:lnTo>
                    <a:pt x="32" y="43"/>
                  </a:lnTo>
                  <a:lnTo>
                    <a:pt x="36" y="51"/>
                  </a:lnTo>
                  <a:lnTo>
                    <a:pt x="41" y="60"/>
                  </a:lnTo>
                  <a:lnTo>
                    <a:pt x="47" y="67"/>
                  </a:lnTo>
                  <a:lnTo>
                    <a:pt x="53" y="77"/>
                  </a:lnTo>
                  <a:lnTo>
                    <a:pt x="56" y="84"/>
                  </a:lnTo>
                  <a:lnTo>
                    <a:pt x="64" y="92"/>
                  </a:lnTo>
                  <a:lnTo>
                    <a:pt x="75" y="84"/>
                  </a:lnTo>
                  <a:lnTo>
                    <a:pt x="86" y="77"/>
                  </a:lnTo>
                  <a:lnTo>
                    <a:pt x="92" y="67"/>
                  </a:lnTo>
                  <a:lnTo>
                    <a:pt x="99" y="58"/>
                  </a:lnTo>
                  <a:lnTo>
                    <a:pt x="105" y="45"/>
                  </a:lnTo>
                  <a:lnTo>
                    <a:pt x="109" y="34"/>
                  </a:lnTo>
                  <a:lnTo>
                    <a:pt x="112" y="22"/>
                  </a:lnTo>
                  <a:lnTo>
                    <a:pt x="114" y="13"/>
                  </a:lnTo>
                  <a:lnTo>
                    <a:pt x="148" y="0"/>
                  </a:lnTo>
                  <a:lnTo>
                    <a:pt x="163" y="11"/>
                  </a:lnTo>
                  <a:lnTo>
                    <a:pt x="180" y="22"/>
                  </a:lnTo>
                  <a:lnTo>
                    <a:pt x="193" y="37"/>
                  </a:lnTo>
                  <a:lnTo>
                    <a:pt x="206" y="52"/>
                  </a:lnTo>
                  <a:lnTo>
                    <a:pt x="219" y="66"/>
                  </a:lnTo>
                  <a:lnTo>
                    <a:pt x="232" y="80"/>
                  </a:lnTo>
                  <a:lnTo>
                    <a:pt x="245" y="94"/>
                  </a:lnTo>
                  <a:lnTo>
                    <a:pt x="258" y="107"/>
                  </a:lnTo>
                  <a:lnTo>
                    <a:pt x="273" y="135"/>
                  </a:lnTo>
                  <a:lnTo>
                    <a:pt x="294" y="183"/>
                  </a:lnTo>
                  <a:lnTo>
                    <a:pt x="318" y="245"/>
                  </a:lnTo>
                  <a:lnTo>
                    <a:pt x="344" y="314"/>
                  </a:lnTo>
                  <a:lnTo>
                    <a:pt x="372" y="385"/>
                  </a:lnTo>
                  <a:lnTo>
                    <a:pt x="400" y="455"/>
                  </a:lnTo>
                  <a:lnTo>
                    <a:pt x="427" y="513"/>
                  </a:lnTo>
                  <a:lnTo>
                    <a:pt x="451" y="561"/>
                  </a:lnTo>
                  <a:lnTo>
                    <a:pt x="455" y="541"/>
                  </a:lnTo>
                  <a:lnTo>
                    <a:pt x="455" y="524"/>
                  </a:lnTo>
                  <a:lnTo>
                    <a:pt x="453" y="509"/>
                  </a:lnTo>
                  <a:lnTo>
                    <a:pt x="451" y="494"/>
                  </a:lnTo>
                  <a:lnTo>
                    <a:pt x="445" y="479"/>
                  </a:lnTo>
                  <a:lnTo>
                    <a:pt x="442" y="464"/>
                  </a:lnTo>
                  <a:lnTo>
                    <a:pt x="436" y="447"/>
                  </a:lnTo>
                  <a:lnTo>
                    <a:pt x="432" y="430"/>
                  </a:lnTo>
                  <a:lnTo>
                    <a:pt x="460" y="456"/>
                  </a:lnTo>
                  <a:lnTo>
                    <a:pt x="485" y="492"/>
                  </a:lnTo>
                  <a:lnTo>
                    <a:pt x="503" y="531"/>
                  </a:lnTo>
                  <a:lnTo>
                    <a:pt x="522" y="576"/>
                  </a:lnTo>
                  <a:lnTo>
                    <a:pt x="533" y="621"/>
                  </a:lnTo>
                  <a:lnTo>
                    <a:pt x="541" y="666"/>
                  </a:lnTo>
                  <a:lnTo>
                    <a:pt x="543" y="709"/>
                  </a:lnTo>
                  <a:lnTo>
                    <a:pt x="539" y="745"/>
                  </a:lnTo>
                  <a:lnTo>
                    <a:pt x="537" y="733"/>
                  </a:lnTo>
                  <a:lnTo>
                    <a:pt x="531" y="716"/>
                  </a:lnTo>
                  <a:lnTo>
                    <a:pt x="524" y="700"/>
                  </a:lnTo>
                  <a:lnTo>
                    <a:pt x="516" y="683"/>
                  </a:lnTo>
                  <a:lnTo>
                    <a:pt x="507" y="666"/>
                  </a:lnTo>
                  <a:lnTo>
                    <a:pt x="498" y="653"/>
                  </a:lnTo>
                  <a:lnTo>
                    <a:pt x="486" y="644"/>
                  </a:lnTo>
                  <a:lnTo>
                    <a:pt x="477" y="642"/>
                  </a:lnTo>
                  <a:lnTo>
                    <a:pt x="475" y="653"/>
                  </a:lnTo>
                  <a:lnTo>
                    <a:pt x="479" y="677"/>
                  </a:lnTo>
                  <a:lnTo>
                    <a:pt x="485" y="705"/>
                  </a:lnTo>
                  <a:lnTo>
                    <a:pt x="490" y="739"/>
                  </a:lnTo>
                  <a:lnTo>
                    <a:pt x="498" y="773"/>
                  </a:lnTo>
                  <a:lnTo>
                    <a:pt x="505" y="803"/>
                  </a:lnTo>
                  <a:lnTo>
                    <a:pt x="511" y="827"/>
                  </a:lnTo>
                  <a:lnTo>
                    <a:pt x="513" y="842"/>
                  </a:lnTo>
                  <a:lnTo>
                    <a:pt x="462" y="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9" name="Freeform 91"/>
            <p:cNvSpPr>
              <a:spLocks/>
            </p:cNvSpPr>
            <p:nvPr/>
          </p:nvSpPr>
          <p:spPr bwMode="auto">
            <a:xfrm>
              <a:off x="3120" y="2247"/>
              <a:ext cx="186" cy="448"/>
            </a:xfrm>
            <a:custGeom>
              <a:avLst/>
              <a:gdLst>
                <a:gd name="T0" fmla="*/ 2 w 372"/>
                <a:gd name="T1" fmla="*/ 4 h 896"/>
                <a:gd name="T2" fmla="*/ 1 w 372"/>
                <a:gd name="T3" fmla="*/ 3 h 896"/>
                <a:gd name="T4" fmla="*/ 1 w 372"/>
                <a:gd name="T5" fmla="*/ 2 h 896"/>
                <a:gd name="T6" fmla="*/ 1 w 372"/>
                <a:gd name="T7" fmla="*/ 1 h 896"/>
                <a:gd name="T8" fmla="*/ 0 w 372"/>
                <a:gd name="T9" fmla="*/ 1 h 896"/>
                <a:gd name="T10" fmla="*/ 1 w 372"/>
                <a:gd name="T11" fmla="*/ 1 h 896"/>
                <a:gd name="T12" fmla="*/ 1 w 372"/>
                <a:gd name="T13" fmla="*/ 1 h 896"/>
                <a:gd name="T14" fmla="*/ 1 w 372"/>
                <a:gd name="T15" fmla="*/ 1 h 896"/>
                <a:gd name="T16" fmla="*/ 1 w 372"/>
                <a:gd name="T17" fmla="*/ 0 h 896"/>
                <a:gd name="T18" fmla="*/ 1 w 372"/>
                <a:gd name="T19" fmla="*/ 1 h 896"/>
                <a:gd name="T20" fmla="*/ 1 w 372"/>
                <a:gd name="T21" fmla="*/ 1 h 896"/>
                <a:gd name="T22" fmla="*/ 1 w 372"/>
                <a:gd name="T23" fmla="*/ 1 h 896"/>
                <a:gd name="T24" fmla="*/ 1 w 372"/>
                <a:gd name="T25" fmla="*/ 1 h 896"/>
                <a:gd name="T26" fmla="*/ 1 w 372"/>
                <a:gd name="T27" fmla="*/ 1 h 896"/>
                <a:gd name="T28" fmla="*/ 1 w 372"/>
                <a:gd name="T29" fmla="*/ 1 h 896"/>
                <a:gd name="T30" fmla="*/ 1 w 372"/>
                <a:gd name="T31" fmla="*/ 1 h 896"/>
                <a:gd name="T32" fmla="*/ 1 w 372"/>
                <a:gd name="T33" fmla="*/ 1 h 896"/>
                <a:gd name="T34" fmla="*/ 1 w 372"/>
                <a:gd name="T35" fmla="*/ 2 h 896"/>
                <a:gd name="T36" fmla="*/ 1 w 372"/>
                <a:gd name="T37" fmla="*/ 2 h 896"/>
                <a:gd name="T38" fmla="*/ 1 w 372"/>
                <a:gd name="T39" fmla="*/ 2 h 896"/>
                <a:gd name="T40" fmla="*/ 2 w 372"/>
                <a:gd name="T41" fmla="*/ 2 h 896"/>
                <a:gd name="T42" fmla="*/ 2 w 372"/>
                <a:gd name="T43" fmla="*/ 2 h 896"/>
                <a:gd name="T44" fmla="*/ 2 w 372"/>
                <a:gd name="T45" fmla="*/ 3 h 896"/>
                <a:gd name="T46" fmla="*/ 2 w 372"/>
                <a:gd name="T47" fmla="*/ 3 h 896"/>
                <a:gd name="T48" fmla="*/ 2 w 372"/>
                <a:gd name="T49" fmla="*/ 3 h 896"/>
                <a:gd name="T50" fmla="*/ 2 w 372"/>
                <a:gd name="T51" fmla="*/ 3 h 896"/>
                <a:gd name="T52" fmla="*/ 2 w 372"/>
                <a:gd name="T53" fmla="*/ 3 h 896"/>
                <a:gd name="T54" fmla="*/ 2 w 372"/>
                <a:gd name="T55" fmla="*/ 3 h 896"/>
                <a:gd name="T56" fmla="*/ 2 w 372"/>
                <a:gd name="T57" fmla="*/ 3 h 896"/>
                <a:gd name="T58" fmla="*/ 2 w 372"/>
                <a:gd name="T59" fmla="*/ 3 h 896"/>
                <a:gd name="T60" fmla="*/ 2 w 372"/>
                <a:gd name="T61" fmla="*/ 4 h 896"/>
                <a:gd name="T62" fmla="*/ 2 w 372"/>
                <a:gd name="T63" fmla="*/ 4 h 896"/>
                <a:gd name="T64" fmla="*/ 2 w 372"/>
                <a:gd name="T65" fmla="*/ 4 h 8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2" h="896">
                  <a:moveTo>
                    <a:pt x="299" y="894"/>
                  </a:moveTo>
                  <a:lnTo>
                    <a:pt x="282" y="798"/>
                  </a:lnTo>
                  <a:lnTo>
                    <a:pt x="260" y="701"/>
                  </a:lnTo>
                  <a:lnTo>
                    <a:pt x="232" y="604"/>
                  </a:lnTo>
                  <a:lnTo>
                    <a:pt x="198" y="508"/>
                  </a:lnTo>
                  <a:lnTo>
                    <a:pt x="157" y="415"/>
                  </a:lnTo>
                  <a:lnTo>
                    <a:pt x="114" y="325"/>
                  </a:lnTo>
                  <a:lnTo>
                    <a:pt x="64" y="241"/>
                  </a:lnTo>
                  <a:lnTo>
                    <a:pt x="11" y="162"/>
                  </a:lnTo>
                  <a:lnTo>
                    <a:pt x="0" y="99"/>
                  </a:lnTo>
                  <a:lnTo>
                    <a:pt x="15" y="88"/>
                  </a:lnTo>
                  <a:lnTo>
                    <a:pt x="34" y="75"/>
                  </a:lnTo>
                  <a:lnTo>
                    <a:pt x="52" y="61"/>
                  </a:lnTo>
                  <a:lnTo>
                    <a:pt x="75" y="46"/>
                  </a:lnTo>
                  <a:lnTo>
                    <a:pt x="95" y="31"/>
                  </a:lnTo>
                  <a:lnTo>
                    <a:pt x="114" y="20"/>
                  </a:lnTo>
                  <a:lnTo>
                    <a:pt x="133" y="9"/>
                  </a:lnTo>
                  <a:lnTo>
                    <a:pt x="148" y="0"/>
                  </a:lnTo>
                  <a:lnTo>
                    <a:pt x="159" y="7"/>
                  </a:lnTo>
                  <a:lnTo>
                    <a:pt x="170" y="17"/>
                  </a:lnTo>
                  <a:lnTo>
                    <a:pt x="174" y="20"/>
                  </a:lnTo>
                  <a:lnTo>
                    <a:pt x="178" y="26"/>
                  </a:lnTo>
                  <a:lnTo>
                    <a:pt x="181" y="31"/>
                  </a:lnTo>
                  <a:lnTo>
                    <a:pt x="185" y="39"/>
                  </a:lnTo>
                  <a:lnTo>
                    <a:pt x="170" y="46"/>
                  </a:lnTo>
                  <a:lnTo>
                    <a:pt x="153" y="58"/>
                  </a:lnTo>
                  <a:lnTo>
                    <a:pt x="133" y="69"/>
                  </a:lnTo>
                  <a:lnTo>
                    <a:pt x="114" y="82"/>
                  </a:lnTo>
                  <a:lnTo>
                    <a:pt x="94" y="95"/>
                  </a:lnTo>
                  <a:lnTo>
                    <a:pt x="75" y="108"/>
                  </a:lnTo>
                  <a:lnTo>
                    <a:pt x="60" y="121"/>
                  </a:lnTo>
                  <a:lnTo>
                    <a:pt x="49" y="136"/>
                  </a:lnTo>
                  <a:lnTo>
                    <a:pt x="73" y="162"/>
                  </a:lnTo>
                  <a:lnTo>
                    <a:pt x="101" y="196"/>
                  </a:lnTo>
                  <a:lnTo>
                    <a:pt x="127" y="234"/>
                  </a:lnTo>
                  <a:lnTo>
                    <a:pt x="153" y="273"/>
                  </a:lnTo>
                  <a:lnTo>
                    <a:pt x="178" y="310"/>
                  </a:lnTo>
                  <a:lnTo>
                    <a:pt x="202" y="349"/>
                  </a:lnTo>
                  <a:lnTo>
                    <a:pt x="224" y="387"/>
                  </a:lnTo>
                  <a:lnTo>
                    <a:pt x="245" y="424"/>
                  </a:lnTo>
                  <a:lnTo>
                    <a:pt x="266" y="432"/>
                  </a:lnTo>
                  <a:lnTo>
                    <a:pt x="286" y="450"/>
                  </a:lnTo>
                  <a:lnTo>
                    <a:pt x="297" y="477"/>
                  </a:lnTo>
                  <a:lnTo>
                    <a:pt x="309" y="510"/>
                  </a:lnTo>
                  <a:lnTo>
                    <a:pt x="314" y="542"/>
                  </a:lnTo>
                  <a:lnTo>
                    <a:pt x="320" y="574"/>
                  </a:lnTo>
                  <a:lnTo>
                    <a:pt x="322" y="600"/>
                  </a:lnTo>
                  <a:lnTo>
                    <a:pt x="325" y="621"/>
                  </a:lnTo>
                  <a:lnTo>
                    <a:pt x="322" y="615"/>
                  </a:lnTo>
                  <a:lnTo>
                    <a:pt x="316" y="609"/>
                  </a:lnTo>
                  <a:lnTo>
                    <a:pt x="310" y="600"/>
                  </a:lnTo>
                  <a:lnTo>
                    <a:pt x="303" y="595"/>
                  </a:lnTo>
                  <a:lnTo>
                    <a:pt x="294" y="583"/>
                  </a:lnTo>
                  <a:lnTo>
                    <a:pt x="286" y="576"/>
                  </a:lnTo>
                  <a:lnTo>
                    <a:pt x="277" y="568"/>
                  </a:lnTo>
                  <a:lnTo>
                    <a:pt x="269" y="565"/>
                  </a:lnTo>
                  <a:lnTo>
                    <a:pt x="279" y="589"/>
                  </a:lnTo>
                  <a:lnTo>
                    <a:pt x="290" y="624"/>
                  </a:lnTo>
                  <a:lnTo>
                    <a:pt x="305" y="667"/>
                  </a:lnTo>
                  <a:lnTo>
                    <a:pt x="322" y="716"/>
                  </a:lnTo>
                  <a:lnTo>
                    <a:pt x="337" y="765"/>
                  </a:lnTo>
                  <a:lnTo>
                    <a:pt x="353" y="813"/>
                  </a:lnTo>
                  <a:lnTo>
                    <a:pt x="365" y="858"/>
                  </a:lnTo>
                  <a:lnTo>
                    <a:pt x="372" y="896"/>
                  </a:lnTo>
                  <a:lnTo>
                    <a:pt x="299" y="8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0" name="Freeform 92"/>
            <p:cNvSpPr>
              <a:spLocks/>
            </p:cNvSpPr>
            <p:nvPr/>
          </p:nvSpPr>
          <p:spPr bwMode="auto">
            <a:xfrm>
              <a:off x="2916" y="2295"/>
              <a:ext cx="47" cy="365"/>
            </a:xfrm>
            <a:custGeom>
              <a:avLst/>
              <a:gdLst>
                <a:gd name="T0" fmla="*/ 0 w 96"/>
                <a:gd name="T1" fmla="*/ 2 h 731"/>
                <a:gd name="T2" fmla="*/ 0 w 96"/>
                <a:gd name="T3" fmla="*/ 2 h 731"/>
                <a:gd name="T4" fmla="*/ 0 w 96"/>
                <a:gd name="T5" fmla="*/ 2 h 731"/>
                <a:gd name="T6" fmla="*/ 0 w 96"/>
                <a:gd name="T7" fmla="*/ 1 h 731"/>
                <a:gd name="T8" fmla="*/ 0 w 96"/>
                <a:gd name="T9" fmla="*/ 1 h 731"/>
                <a:gd name="T10" fmla="*/ 0 w 96"/>
                <a:gd name="T11" fmla="*/ 1 h 731"/>
                <a:gd name="T12" fmla="*/ 0 w 96"/>
                <a:gd name="T13" fmla="*/ 0 h 731"/>
                <a:gd name="T14" fmla="*/ 0 w 96"/>
                <a:gd name="T15" fmla="*/ 0 h 731"/>
                <a:gd name="T16" fmla="*/ 0 w 96"/>
                <a:gd name="T17" fmla="*/ 0 h 731"/>
                <a:gd name="T18" fmla="*/ 0 w 96"/>
                <a:gd name="T19" fmla="*/ 0 h 731"/>
                <a:gd name="T20" fmla="*/ 0 w 96"/>
                <a:gd name="T21" fmla="*/ 0 h 731"/>
                <a:gd name="T22" fmla="*/ 0 w 96"/>
                <a:gd name="T23" fmla="*/ 0 h 731"/>
                <a:gd name="T24" fmla="*/ 0 w 96"/>
                <a:gd name="T25" fmla="*/ 0 h 731"/>
                <a:gd name="T26" fmla="*/ 0 w 96"/>
                <a:gd name="T27" fmla="*/ 0 h 731"/>
                <a:gd name="T28" fmla="*/ 0 w 96"/>
                <a:gd name="T29" fmla="*/ 0 h 731"/>
                <a:gd name="T30" fmla="*/ 0 w 96"/>
                <a:gd name="T31" fmla="*/ 1 h 731"/>
                <a:gd name="T32" fmla="*/ 0 w 96"/>
                <a:gd name="T33" fmla="*/ 1 h 731"/>
                <a:gd name="T34" fmla="*/ 0 w 96"/>
                <a:gd name="T35" fmla="*/ 1 h 731"/>
                <a:gd name="T36" fmla="*/ 0 w 96"/>
                <a:gd name="T37" fmla="*/ 2 h 731"/>
                <a:gd name="T38" fmla="*/ 0 w 96"/>
                <a:gd name="T39" fmla="*/ 2 h 731"/>
                <a:gd name="T40" fmla="*/ 0 w 96"/>
                <a:gd name="T41" fmla="*/ 2 h 731"/>
                <a:gd name="T42" fmla="*/ 0 w 96"/>
                <a:gd name="T43" fmla="*/ 2 h 731"/>
                <a:gd name="T44" fmla="*/ 0 w 96"/>
                <a:gd name="T45" fmla="*/ 2 h 731"/>
                <a:gd name="T46" fmla="*/ 0 w 96"/>
                <a:gd name="T47" fmla="*/ 2 h 731"/>
                <a:gd name="T48" fmla="*/ 0 w 96"/>
                <a:gd name="T49" fmla="*/ 2 h 731"/>
                <a:gd name="T50" fmla="*/ 0 w 96"/>
                <a:gd name="T51" fmla="*/ 2 h 731"/>
                <a:gd name="T52" fmla="*/ 0 w 96"/>
                <a:gd name="T53" fmla="*/ 2 h 731"/>
                <a:gd name="T54" fmla="*/ 0 w 96"/>
                <a:gd name="T55" fmla="*/ 2 h 7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6" h="731">
                  <a:moveTo>
                    <a:pt x="55" y="728"/>
                  </a:moveTo>
                  <a:lnTo>
                    <a:pt x="42" y="640"/>
                  </a:lnTo>
                  <a:lnTo>
                    <a:pt x="30" y="550"/>
                  </a:lnTo>
                  <a:lnTo>
                    <a:pt x="17" y="457"/>
                  </a:lnTo>
                  <a:lnTo>
                    <a:pt x="8" y="363"/>
                  </a:lnTo>
                  <a:lnTo>
                    <a:pt x="0" y="269"/>
                  </a:lnTo>
                  <a:lnTo>
                    <a:pt x="0" y="178"/>
                  </a:lnTo>
                  <a:lnTo>
                    <a:pt x="4" y="86"/>
                  </a:lnTo>
                  <a:lnTo>
                    <a:pt x="17" y="0"/>
                  </a:lnTo>
                  <a:lnTo>
                    <a:pt x="32" y="17"/>
                  </a:lnTo>
                  <a:lnTo>
                    <a:pt x="42" y="24"/>
                  </a:lnTo>
                  <a:lnTo>
                    <a:pt x="47" y="30"/>
                  </a:lnTo>
                  <a:lnTo>
                    <a:pt x="47" y="45"/>
                  </a:lnTo>
                  <a:lnTo>
                    <a:pt x="43" y="125"/>
                  </a:lnTo>
                  <a:lnTo>
                    <a:pt x="45" y="211"/>
                  </a:lnTo>
                  <a:lnTo>
                    <a:pt x="47" y="298"/>
                  </a:lnTo>
                  <a:lnTo>
                    <a:pt x="55" y="385"/>
                  </a:lnTo>
                  <a:lnTo>
                    <a:pt x="62" y="471"/>
                  </a:lnTo>
                  <a:lnTo>
                    <a:pt x="73" y="559"/>
                  </a:lnTo>
                  <a:lnTo>
                    <a:pt x="83" y="645"/>
                  </a:lnTo>
                  <a:lnTo>
                    <a:pt x="96" y="731"/>
                  </a:lnTo>
                  <a:lnTo>
                    <a:pt x="90" y="731"/>
                  </a:lnTo>
                  <a:lnTo>
                    <a:pt x="85" y="731"/>
                  </a:lnTo>
                  <a:lnTo>
                    <a:pt x="79" y="731"/>
                  </a:lnTo>
                  <a:lnTo>
                    <a:pt x="73" y="731"/>
                  </a:lnTo>
                  <a:lnTo>
                    <a:pt x="62" y="730"/>
                  </a:lnTo>
                  <a:lnTo>
                    <a:pt x="55" y="7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1" name="Freeform 93"/>
            <p:cNvSpPr>
              <a:spLocks/>
            </p:cNvSpPr>
            <p:nvPr/>
          </p:nvSpPr>
          <p:spPr bwMode="auto">
            <a:xfrm>
              <a:off x="3463" y="2514"/>
              <a:ext cx="20" cy="20"/>
            </a:xfrm>
            <a:custGeom>
              <a:avLst/>
              <a:gdLst>
                <a:gd name="T0" fmla="*/ 0 w 41"/>
                <a:gd name="T1" fmla="*/ 1 h 39"/>
                <a:gd name="T2" fmla="*/ 0 w 41"/>
                <a:gd name="T3" fmla="*/ 1 h 39"/>
                <a:gd name="T4" fmla="*/ 0 w 41"/>
                <a:gd name="T5" fmla="*/ 1 h 39"/>
                <a:gd name="T6" fmla="*/ 0 w 41"/>
                <a:gd name="T7" fmla="*/ 1 h 39"/>
                <a:gd name="T8" fmla="*/ 0 w 41"/>
                <a:gd name="T9" fmla="*/ 0 h 39"/>
                <a:gd name="T10" fmla="*/ 0 w 41"/>
                <a:gd name="T11" fmla="*/ 1 h 39"/>
                <a:gd name="T12" fmla="*/ 0 w 41"/>
                <a:gd name="T13" fmla="*/ 1 h 39"/>
                <a:gd name="T14" fmla="*/ 0 w 41"/>
                <a:gd name="T15" fmla="*/ 1 h 39"/>
                <a:gd name="T16" fmla="*/ 0 w 41"/>
                <a:gd name="T17" fmla="*/ 1 h 39"/>
                <a:gd name="T18" fmla="*/ 0 w 41"/>
                <a:gd name="T19" fmla="*/ 1 h 39"/>
                <a:gd name="T20" fmla="*/ 0 w 41"/>
                <a:gd name="T21" fmla="*/ 1 h 39"/>
                <a:gd name="T22" fmla="*/ 0 w 41"/>
                <a:gd name="T23" fmla="*/ 1 h 39"/>
                <a:gd name="T24" fmla="*/ 0 w 41"/>
                <a:gd name="T25" fmla="*/ 1 h 39"/>
                <a:gd name="T26" fmla="*/ 0 w 41"/>
                <a:gd name="T27" fmla="*/ 1 h 39"/>
                <a:gd name="T28" fmla="*/ 0 w 41"/>
                <a:gd name="T29" fmla="*/ 1 h 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" h="39">
                  <a:moveTo>
                    <a:pt x="0" y="22"/>
                  </a:moveTo>
                  <a:lnTo>
                    <a:pt x="12" y="15"/>
                  </a:lnTo>
                  <a:lnTo>
                    <a:pt x="23" y="11"/>
                  </a:lnTo>
                  <a:lnTo>
                    <a:pt x="32" y="5"/>
                  </a:lnTo>
                  <a:lnTo>
                    <a:pt x="41" y="0"/>
                  </a:lnTo>
                  <a:lnTo>
                    <a:pt x="34" y="33"/>
                  </a:lnTo>
                  <a:lnTo>
                    <a:pt x="26" y="35"/>
                  </a:lnTo>
                  <a:lnTo>
                    <a:pt x="21" y="39"/>
                  </a:lnTo>
                  <a:lnTo>
                    <a:pt x="15" y="39"/>
                  </a:lnTo>
                  <a:lnTo>
                    <a:pt x="12" y="39"/>
                  </a:lnTo>
                  <a:lnTo>
                    <a:pt x="8" y="37"/>
                  </a:lnTo>
                  <a:lnTo>
                    <a:pt x="4" y="33"/>
                  </a:lnTo>
                  <a:lnTo>
                    <a:pt x="0" y="28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2" name="Freeform 94"/>
            <p:cNvSpPr>
              <a:spLocks/>
            </p:cNvSpPr>
            <p:nvPr/>
          </p:nvSpPr>
          <p:spPr bwMode="auto">
            <a:xfrm>
              <a:off x="2519" y="2114"/>
              <a:ext cx="293" cy="430"/>
            </a:xfrm>
            <a:custGeom>
              <a:avLst/>
              <a:gdLst>
                <a:gd name="T0" fmla="*/ 2 w 585"/>
                <a:gd name="T1" fmla="*/ 3 h 861"/>
                <a:gd name="T2" fmla="*/ 2 w 585"/>
                <a:gd name="T3" fmla="*/ 3 h 861"/>
                <a:gd name="T4" fmla="*/ 2 w 585"/>
                <a:gd name="T5" fmla="*/ 3 h 861"/>
                <a:gd name="T6" fmla="*/ 2 w 585"/>
                <a:gd name="T7" fmla="*/ 3 h 861"/>
                <a:gd name="T8" fmla="*/ 2 w 585"/>
                <a:gd name="T9" fmla="*/ 3 h 861"/>
                <a:gd name="T10" fmla="*/ 2 w 585"/>
                <a:gd name="T11" fmla="*/ 3 h 861"/>
                <a:gd name="T12" fmla="*/ 2 w 585"/>
                <a:gd name="T13" fmla="*/ 3 h 861"/>
                <a:gd name="T14" fmla="*/ 2 w 585"/>
                <a:gd name="T15" fmla="*/ 3 h 861"/>
                <a:gd name="T16" fmla="*/ 2 w 585"/>
                <a:gd name="T17" fmla="*/ 3 h 861"/>
                <a:gd name="T18" fmla="*/ 2 w 585"/>
                <a:gd name="T19" fmla="*/ 2 h 861"/>
                <a:gd name="T20" fmla="*/ 2 w 585"/>
                <a:gd name="T21" fmla="*/ 1 h 861"/>
                <a:gd name="T22" fmla="*/ 1 w 585"/>
                <a:gd name="T23" fmla="*/ 0 h 861"/>
                <a:gd name="T24" fmla="*/ 1 w 585"/>
                <a:gd name="T25" fmla="*/ 0 h 861"/>
                <a:gd name="T26" fmla="*/ 1 w 585"/>
                <a:gd name="T27" fmla="*/ 0 h 861"/>
                <a:gd name="T28" fmla="*/ 1 w 585"/>
                <a:gd name="T29" fmla="*/ 0 h 861"/>
                <a:gd name="T30" fmla="*/ 1 w 585"/>
                <a:gd name="T31" fmla="*/ 0 h 861"/>
                <a:gd name="T32" fmla="*/ 1 w 585"/>
                <a:gd name="T33" fmla="*/ 0 h 861"/>
                <a:gd name="T34" fmla="*/ 1 w 585"/>
                <a:gd name="T35" fmla="*/ 0 h 861"/>
                <a:gd name="T36" fmla="*/ 2 w 585"/>
                <a:gd name="T37" fmla="*/ 1 h 861"/>
                <a:gd name="T38" fmla="*/ 2 w 585"/>
                <a:gd name="T39" fmla="*/ 1 h 861"/>
                <a:gd name="T40" fmla="*/ 2 w 585"/>
                <a:gd name="T41" fmla="*/ 1 h 861"/>
                <a:gd name="T42" fmla="*/ 2 w 585"/>
                <a:gd name="T43" fmla="*/ 1 h 861"/>
                <a:gd name="T44" fmla="*/ 2 w 585"/>
                <a:gd name="T45" fmla="*/ 0 h 861"/>
                <a:gd name="T46" fmla="*/ 2 w 585"/>
                <a:gd name="T47" fmla="*/ 0 h 861"/>
                <a:gd name="T48" fmla="*/ 1 w 585"/>
                <a:gd name="T49" fmla="*/ 0 h 861"/>
                <a:gd name="T50" fmla="*/ 1 w 585"/>
                <a:gd name="T51" fmla="*/ 0 h 861"/>
                <a:gd name="T52" fmla="*/ 1 w 585"/>
                <a:gd name="T53" fmla="*/ 0 h 861"/>
                <a:gd name="T54" fmla="*/ 2 w 585"/>
                <a:gd name="T55" fmla="*/ 0 h 861"/>
                <a:gd name="T56" fmla="*/ 2 w 585"/>
                <a:gd name="T57" fmla="*/ 1 h 861"/>
                <a:gd name="T58" fmla="*/ 2 w 585"/>
                <a:gd name="T59" fmla="*/ 1 h 861"/>
                <a:gd name="T60" fmla="*/ 2 w 585"/>
                <a:gd name="T61" fmla="*/ 1 h 861"/>
                <a:gd name="T62" fmla="*/ 2 w 585"/>
                <a:gd name="T63" fmla="*/ 2 h 861"/>
                <a:gd name="T64" fmla="*/ 2 w 585"/>
                <a:gd name="T65" fmla="*/ 1 h 861"/>
                <a:gd name="T66" fmla="*/ 2 w 585"/>
                <a:gd name="T67" fmla="*/ 1 h 861"/>
                <a:gd name="T68" fmla="*/ 2 w 585"/>
                <a:gd name="T69" fmla="*/ 1 h 861"/>
                <a:gd name="T70" fmla="*/ 2 w 585"/>
                <a:gd name="T71" fmla="*/ 1 h 861"/>
                <a:gd name="T72" fmla="*/ 2 w 585"/>
                <a:gd name="T73" fmla="*/ 1 h 861"/>
                <a:gd name="T74" fmla="*/ 2 w 585"/>
                <a:gd name="T75" fmla="*/ 2 h 861"/>
                <a:gd name="T76" fmla="*/ 2 w 585"/>
                <a:gd name="T77" fmla="*/ 2 h 861"/>
                <a:gd name="T78" fmla="*/ 2 w 585"/>
                <a:gd name="T79" fmla="*/ 2 h 861"/>
                <a:gd name="T80" fmla="*/ 2 w 585"/>
                <a:gd name="T81" fmla="*/ 2 h 861"/>
                <a:gd name="T82" fmla="*/ 3 w 585"/>
                <a:gd name="T83" fmla="*/ 2 h 861"/>
                <a:gd name="T84" fmla="*/ 3 w 585"/>
                <a:gd name="T85" fmla="*/ 2 h 861"/>
                <a:gd name="T86" fmla="*/ 3 w 585"/>
                <a:gd name="T87" fmla="*/ 2 h 861"/>
                <a:gd name="T88" fmla="*/ 3 w 585"/>
                <a:gd name="T89" fmla="*/ 2 h 861"/>
                <a:gd name="T90" fmla="*/ 3 w 585"/>
                <a:gd name="T91" fmla="*/ 2 h 861"/>
                <a:gd name="T92" fmla="*/ 3 w 585"/>
                <a:gd name="T93" fmla="*/ 2 h 861"/>
                <a:gd name="T94" fmla="*/ 3 w 585"/>
                <a:gd name="T95" fmla="*/ 3 h 861"/>
                <a:gd name="T96" fmla="*/ 3 w 585"/>
                <a:gd name="T97" fmla="*/ 3 h 861"/>
                <a:gd name="T98" fmla="*/ 2 w 585"/>
                <a:gd name="T99" fmla="*/ 3 h 861"/>
                <a:gd name="T100" fmla="*/ 2 w 585"/>
                <a:gd name="T101" fmla="*/ 3 h 861"/>
                <a:gd name="T102" fmla="*/ 2 w 585"/>
                <a:gd name="T103" fmla="*/ 3 h 861"/>
                <a:gd name="T104" fmla="*/ 2 w 585"/>
                <a:gd name="T105" fmla="*/ 3 h 86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5" h="861">
                  <a:moveTo>
                    <a:pt x="441" y="857"/>
                  </a:moveTo>
                  <a:lnTo>
                    <a:pt x="460" y="797"/>
                  </a:lnTo>
                  <a:lnTo>
                    <a:pt x="439" y="803"/>
                  </a:lnTo>
                  <a:lnTo>
                    <a:pt x="420" y="808"/>
                  </a:lnTo>
                  <a:lnTo>
                    <a:pt x="402" y="814"/>
                  </a:lnTo>
                  <a:lnTo>
                    <a:pt x="385" y="821"/>
                  </a:lnTo>
                  <a:lnTo>
                    <a:pt x="364" y="827"/>
                  </a:lnTo>
                  <a:lnTo>
                    <a:pt x="346" y="829"/>
                  </a:lnTo>
                  <a:lnTo>
                    <a:pt x="325" y="827"/>
                  </a:lnTo>
                  <a:lnTo>
                    <a:pt x="304" y="819"/>
                  </a:lnTo>
                  <a:lnTo>
                    <a:pt x="317" y="814"/>
                  </a:lnTo>
                  <a:lnTo>
                    <a:pt x="332" y="810"/>
                  </a:lnTo>
                  <a:lnTo>
                    <a:pt x="346" y="806"/>
                  </a:lnTo>
                  <a:lnTo>
                    <a:pt x="359" y="803"/>
                  </a:lnTo>
                  <a:lnTo>
                    <a:pt x="374" y="799"/>
                  </a:lnTo>
                  <a:lnTo>
                    <a:pt x="387" y="795"/>
                  </a:lnTo>
                  <a:lnTo>
                    <a:pt x="400" y="791"/>
                  </a:lnTo>
                  <a:lnTo>
                    <a:pt x="415" y="789"/>
                  </a:lnTo>
                  <a:lnTo>
                    <a:pt x="413" y="690"/>
                  </a:lnTo>
                  <a:lnTo>
                    <a:pt x="396" y="642"/>
                  </a:lnTo>
                  <a:lnTo>
                    <a:pt x="355" y="561"/>
                  </a:lnTo>
                  <a:lnTo>
                    <a:pt x="291" y="460"/>
                  </a:lnTo>
                  <a:lnTo>
                    <a:pt x="222" y="350"/>
                  </a:lnTo>
                  <a:lnTo>
                    <a:pt x="147" y="240"/>
                  </a:lnTo>
                  <a:lnTo>
                    <a:pt x="80" y="144"/>
                  </a:lnTo>
                  <a:lnTo>
                    <a:pt x="28" y="73"/>
                  </a:lnTo>
                  <a:lnTo>
                    <a:pt x="0" y="39"/>
                  </a:lnTo>
                  <a:lnTo>
                    <a:pt x="3" y="28"/>
                  </a:lnTo>
                  <a:lnTo>
                    <a:pt x="9" y="17"/>
                  </a:lnTo>
                  <a:lnTo>
                    <a:pt x="15" y="8"/>
                  </a:lnTo>
                  <a:lnTo>
                    <a:pt x="24" y="0"/>
                  </a:lnTo>
                  <a:lnTo>
                    <a:pt x="48" y="24"/>
                  </a:lnTo>
                  <a:lnTo>
                    <a:pt x="82" y="64"/>
                  </a:lnTo>
                  <a:lnTo>
                    <a:pt x="119" y="114"/>
                  </a:lnTo>
                  <a:lnTo>
                    <a:pt x="160" y="168"/>
                  </a:lnTo>
                  <a:lnTo>
                    <a:pt x="200" y="219"/>
                  </a:lnTo>
                  <a:lnTo>
                    <a:pt x="235" y="264"/>
                  </a:lnTo>
                  <a:lnTo>
                    <a:pt x="265" y="294"/>
                  </a:lnTo>
                  <a:lnTo>
                    <a:pt x="286" y="305"/>
                  </a:lnTo>
                  <a:lnTo>
                    <a:pt x="286" y="299"/>
                  </a:lnTo>
                  <a:lnTo>
                    <a:pt x="289" y="294"/>
                  </a:lnTo>
                  <a:lnTo>
                    <a:pt x="291" y="286"/>
                  </a:lnTo>
                  <a:lnTo>
                    <a:pt x="297" y="284"/>
                  </a:lnTo>
                  <a:lnTo>
                    <a:pt x="289" y="269"/>
                  </a:lnTo>
                  <a:lnTo>
                    <a:pt x="284" y="258"/>
                  </a:lnTo>
                  <a:lnTo>
                    <a:pt x="276" y="245"/>
                  </a:lnTo>
                  <a:lnTo>
                    <a:pt x="271" y="232"/>
                  </a:lnTo>
                  <a:lnTo>
                    <a:pt x="263" y="219"/>
                  </a:lnTo>
                  <a:lnTo>
                    <a:pt x="258" y="206"/>
                  </a:lnTo>
                  <a:lnTo>
                    <a:pt x="250" y="193"/>
                  </a:lnTo>
                  <a:lnTo>
                    <a:pt x="243" y="180"/>
                  </a:lnTo>
                  <a:lnTo>
                    <a:pt x="245" y="172"/>
                  </a:lnTo>
                  <a:lnTo>
                    <a:pt x="250" y="168"/>
                  </a:lnTo>
                  <a:lnTo>
                    <a:pt x="256" y="165"/>
                  </a:lnTo>
                  <a:lnTo>
                    <a:pt x="265" y="165"/>
                  </a:lnTo>
                  <a:lnTo>
                    <a:pt x="293" y="208"/>
                  </a:lnTo>
                  <a:lnTo>
                    <a:pt x="317" y="253"/>
                  </a:lnTo>
                  <a:lnTo>
                    <a:pt x="342" y="299"/>
                  </a:lnTo>
                  <a:lnTo>
                    <a:pt x="366" y="346"/>
                  </a:lnTo>
                  <a:lnTo>
                    <a:pt x="387" y="395"/>
                  </a:lnTo>
                  <a:lnTo>
                    <a:pt x="409" y="442"/>
                  </a:lnTo>
                  <a:lnTo>
                    <a:pt x="432" y="488"/>
                  </a:lnTo>
                  <a:lnTo>
                    <a:pt x="456" y="535"/>
                  </a:lnTo>
                  <a:lnTo>
                    <a:pt x="450" y="533"/>
                  </a:lnTo>
                  <a:lnTo>
                    <a:pt x="439" y="524"/>
                  </a:lnTo>
                  <a:lnTo>
                    <a:pt x="426" y="509"/>
                  </a:lnTo>
                  <a:lnTo>
                    <a:pt x="411" y="490"/>
                  </a:lnTo>
                  <a:lnTo>
                    <a:pt x="394" y="470"/>
                  </a:lnTo>
                  <a:lnTo>
                    <a:pt x="381" y="451"/>
                  </a:lnTo>
                  <a:lnTo>
                    <a:pt x="368" y="434"/>
                  </a:lnTo>
                  <a:lnTo>
                    <a:pt x="360" y="425"/>
                  </a:lnTo>
                  <a:lnTo>
                    <a:pt x="346" y="440"/>
                  </a:lnTo>
                  <a:lnTo>
                    <a:pt x="360" y="464"/>
                  </a:lnTo>
                  <a:lnTo>
                    <a:pt x="377" y="490"/>
                  </a:lnTo>
                  <a:lnTo>
                    <a:pt x="396" y="516"/>
                  </a:lnTo>
                  <a:lnTo>
                    <a:pt x="413" y="544"/>
                  </a:lnTo>
                  <a:lnTo>
                    <a:pt x="430" y="571"/>
                  </a:lnTo>
                  <a:lnTo>
                    <a:pt x="446" y="599"/>
                  </a:lnTo>
                  <a:lnTo>
                    <a:pt x="463" y="625"/>
                  </a:lnTo>
                  <a:lnTo>
                    <a:pt x="482" y="653"/>
                  </a:lnTo>
                  <a:lnTo>
                    <a:pt x="501" y="660"/>
                  </a:lnTo>
                  <a:lnTo>
                    <a:pt x="512" y="645"/>
                  </a:lnTo>
                  <a:lnTo>
                    <a:pt x="521" y="627"/>
                  </a:lnTo>
                  <a:lnTo>
                    <a:pt x="529" y="610"/>
                  </a:lnTo>
                  <a:lnTo>
                    <a:pt x="534" y="591"/>
                  </a:lnTo>
                  <a:lnTo>
                    <a:pt x="542" y="572"/>
                  </a:lnTo>
                  <a:lnTo>
                    <a:pt x="553" y="554"/>
                  </a:lnTo>
                  <a:lnTo>
                    <a:pt x="566" y="535"/>
                  </a:lnTo>
                  <a:lnTo>
                    <a:pt x="585" y="520"/>
                  </a:lnTo>
                  <a:lnTo>
                    <a:pt x="585" y="557"/>
                  </a:lnTo>
                  <a:lnTo>
                    <a:pt x="583" y="599"/>
                  </a:lnTo>
                  <a:lnTo>
                    <a:pt x="576" y="642"/>
                  </a:lnTo>
                  <a:lnTo>
                    <a:pt x="566" y="690"/>
                  </a:lnTo>
                  <a:lnTo>
                    <a:pt x="557" y="735"/>
                  </a:lnTo>
                  <a:lnTo>
                    <a:pt x="547" y="780"/>
                  </a:lnTo>
                  <a:lnTo>
                    <a:pt x="538" y="821"/>
                  </a:lnTo>
                  <a:lnTo>
                    <a:pt x="532" y="861"/>
                  </a:lnTo>
                  <a:lnTo>
                    <a:pt x="521" y="861"/>
                  </a:lnTo>
                  <a:lnTo>
                    <a:pt x="510" y="861"/>
                  </a:lnTo>
                  <a:lnTo>
                    <a:pt x="499" y="861"/>
                  </a:lnTo>
                  <a:lnTo>
                    <a:pt x="488" y="861"/>
                  </a:lnTo>
                  <a:lnTo>
                    <a:pt x="475" y="857"/>
                  </a:lnTo>
                  <a:lnTo>
                    <a:pt x="463" y="857"/>
                  </a:lnTo>
                  <a:lnTo>
                    <a:pt x="452" y="857"/>
                  </a:lnTo>
                  <a:lnTo>
                    <a:pt x="441" y="8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3" name="Freeform 95"/>
            <p:cNvSpPr>
              <a:spLocks/>
            </p:cNvSpPr>
            <p:nvPr/>
          </p:nvSpPr>
          <p:spPr bwMode="auto">
            <a:xfrm>
              <a:off x="3454" y="2483"/>
              <a:ext cx="20" cy="22"/>
            </a:xfrm>
            <a:custGeom>
              <a:avLst/>
              <a:gdLst>
                <a:gd name="T0" fmla="*/ 1 w 40"/>
                <a:gd name="T1" fmla="*/ 1 h 43"/>
                <a:gd name="T2" fmla="*/ 0 w 40"/>
                <a:gd name="T3" fmla="*/ 1 h 43"/>
                <a:gd name="T4" fmla="*/ 0 w 40"/>
                <a:gd name="T5" fmla="*/ 1 h 43"/>
                <a:gd name="T6" fmla="*/ 0 w 40"/>
                <a:gd name="T7" fmla="*/ 1 h 43"/>
                <a:gd name="T8" fmla="*/ 1 w 40"/>
                <a:gd name="T9" fmla="*/ 1 h 43"/>
                <a:gd name="T10" fmla="*/ 1 w 40"/>
                <a:gd name="T11" fmla="*/ 1 h 43"/>
                <a:gd name="T12" fmla="*/ 1 w 40"/>
                <a:gd name="T13" fmla="*/ 1 h 43"/>
                <a:gd name="T14" fmla="*/ 1 w 40"/>
                <a:gd name="T15" fmla="*/ 1 h 43"/>
                <a:gd name="T16" fmla="*/ 1 w 40"/>
                <a:gd name="T17" fmla="*/ 0 h 43"/>
                <a:gd name="T18" fmla="*/ 1 w 40"/>
                <a:gd name="T19" fmla="*/ 1 h 43"/>
                <a:gd name="T20" fmla="*/ 1 w 40"/>
                <a:gd name="T21" fmla="*/ 1 h 43"/>
                <a:gd name="T22" fmla="*/ 1 w 40"/>
                <a:gd name="T23" fmla="*/ 1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43">
                  <a:moveTo>
                    <a:pt x="2" y="43"/>
                  </a:moveTo>
                  <a:lnTo>
                    <a:pt x="0" y="35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2" y="9"/>
                  </a:lnTo>
                  <a:lnTo>
                    <a:pt x="8" y="6"/>
                  </a:lnTo>
                  <a:lnTo>
                    <a:pt x="12" y="2"/>
                  </a:lnTo>
                  <a:lnTo>
                    <a:pt x="21" y="0"/>
                  </a:lnTo>
                  <a:lnTo>
                    <a:pt x="40" y="15"/>
                  </a:lnTo>
                  <a:lnTo>
                    <a:pt x="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" name="Freeform 96"/>
            <p:cNvSpPr>
              <a:spLocks/>
            </p:cNvSpPr>
            <p:nvPr/>
          </p:nvSpPr>
          <p:spPr bwMode="auto">
            <a:xfrm>
              <a:off x="3188" y="2136"/>
              <a:ext cx="321" cy="359"/>
            </a:xfrm>
            <a:custGeom>
              <a:avLst/>
              <a:gdLst>
                <a:gd name="T0" fmla="*/ 0 w 643"/>
                <a:gd name="T1" fmla="*/ 3 h 716"/>
                <a:gd name="T2" fmla="*/ 0 w 643"/>
                <a:gd name="T3" fmla="*/ 3 h 716"/>
                <a:gd name="T4" fmla="*/ 0 w 643"/>
                <a:gd name="T5" fmla="*/ 3 h 716"/>
                <a:gd name="T6" fmla="*/ 0 w 643"/>
                <a:gd name="T7" fmla="*/ 3 h 716"/>
                <a:gd name="T8" fmla="*/ 0 w 643"/>
                <a:gd name="T9" fmla="*/ 2 h 716"/>
                <a:gd name="T10" fmla="*/ 0 w 643"/>
                <a:gd name="T11" fmla="*/ 2 h 716"/>
                <a:gd name="T12" fmla="*/ 0 w 643"/>
                <a:gd name="T13" fmla="*/ 2 h 716"/>
                <a:gd name="T14" fmla="*/ 0 w 643"/>
                <a:gd name="T15" fmla="*/ 2 h 716"/>
                <a:gd name="T16" fmla="*/ 0 w 643"/>
                <a:gd name="T17" fmla="*/ 2 h 716"/>
                <a:gd name="T18" fmla="*/ 0 w 643"/>
                <a:gd name="T19" fmla="*/ 2 h 716"/>
                <a:gd name="T20" fmla="*/ 0 w 643"/>
                <a:gd name="T21" fmla="*/ 2 h 716"/>
                <a:gd name="T22" fmla="*/ 0 w 643"/>
                <a:gd name="T23" fmla="*/ 3 h 716"/>
                <a:gd name="T24" fmla="*/ 0 w 643"/>
                <a:gd name="T25" fmla="*/ 3 h 716"/>
                <a:gd name="T26" fmla="*/ 0 w 643"/>
                <a:gd name="T27" fmla="*/ 3 h 716"/>
                <a:gd name="T28" fmla="*/ 0 w 643"/>
                <a:gd name="T29" fmla="*/ 2 h 716"/>
                <a:gd name="T30" fmla="*/ 0 w 643"/>
                <a:gd name="T31" fmla="*/ 2 h 716"/>
                <a:gd name="T32" fmla="*/ 0 w 643"/>
                <a:gd name="T33" fmla="*/ 2 h 716"/>
                <a:gd name="T34" fmla="*/ 0 w 643"/>
                <a:gd name="T35" fmla="*/ 2 h 716"/>
                <a:gd name="T36" fmla="*/ 1 w 643"/>
                <a:gd name="T37" fmla="*/ 2 h 716"/>
                <a:gd name="T38" fmla="*/ 1 w 643"/>
                <a:gd name="T39" fmla="*/ 2 h 716"/>
                <a:gd name="T40" fmla="*/ 1 w 643"/>
                <a:gd name="T41" fmla="*/ 2 h 716"/>
                <a:gd name="T42" fmla="*/ 1 w 643"/>
                <a:gd name="T43" fmla="*/ 2 h 716"/>
                <a:gd name="T44" fmla="*/ 1 w 643"/>
                <a:gd name="T45" fmla="*/ 2 h 716"/>
                <a:gd name="T46" fmla="*/ 1 w 643"/>
                <a:gd name="T47" fmla="*/ 2 h 716"/>
                <a:gd name="T48" fmla="*/ 1 w 643"/>
                <a:gd name="T49" fmla="*/ 2 h 716"/>
                <a:gd name="T50" fmla="*/ 1 w 643"/>
                <a:gd name="T51" fmla="*/ 2 h 716"/>
                <a:gd name="T52" fmla="*/ 1 w 643"/>
                <a:gd name="T53" fmla="*/ 2 h 716"/>
                <a:gd name="T54" fmla="*/ 1 w 643"/>
                <a:gd name="T55" fmla="*/ 1 h 716"/>
                <a:gd name="T56" fmla="*/ 2 w 643"/>
                <a:gd name="T57" fmla="*/ 1 h 716"/>
                <a:gd name="T58" fmla="*/ 1 w 643"/>
                <a:gd name="T59" fmla="*/ 1 h 716"/>
                <a:gd name="T60" fmla="*/ 1 w 643"/>
                <a:gd name="T61" fmla="*/ 1 h 716"/>
                <a:gd name="T62" fmla="*/ 1 w 643"/>
                <a:gd name="T63" fmla="*/ 1 h 716"/>
                <a:gd name="T64" fmla="*/ 1 w 643"/>
                <a:gd name="T65" fmla="*/ 1 h 716"/>
                <a:gd name="T66" fmla="*/ 1 w 643"/>
                <a:gd name="T67" fmla="*/ 1 h 716"/>
                <a:gd name="T68" fmla="*/ 0 w 643"/>
                <a:gd name="T69" fmla="*/ 1 h 716"/>
                <a:gd name="T70" fmla="*/ 0 w 643"/>
                <a:gd name="T71" fmla="*/ 1 h 716"/>
                <a:gd name="T72" fmla="*/ 0 w 643"/>
                <a:gd name="T73" fmla="*/ 2 h 716"/>
                <a:gd name="T74" fmla="*/ 0 w 643"/>
                <a:gd name="T75" fmla="*/ 1 h 716"/>
                <a:gd name="T76" fmla="*/ 0 w 643"/>
                <a:gd name="T77" fmla="*/ 1 h 716"/>
                <a:gd name="T78" fmla="*/ 1 w 643"/>
                <a:gd name="T79" fmla="*/ 1 h 716"/>
                <a:gd name="T80" fmla="*/ 1 w 643"/>
                <a:gd name="T81" fmla="*/ 1 h 716"/>
                <a:gd name="T82" fmla="*/ 2 w 643"/>
                <a:gd name="T83" fmla="*/ 1 h 716"/>
                <a:gd name="T84" fmla="*/ 2 w 643"/>
                <a:gd name="T85" fmla="*/ 1 h 716"/>
                <a:gd name="T86" fmla="*/ 2 w 643"/>
                <a:gd name="T87" fmla="*/ 1 h 716"/>
                <a:gd name="T88" fmla="*/ 2 w 643"/>
                <a:gd name="T89" fmla="*/ 1 h 716"/>
                <a:gd name="T90" fmla="*/ 1 w 643"/>
                <a:gd name="T91" fmla="*/ 1 h 716"/>
                <a:gd name="T92" fmla="*/ 1 w 643"/>
                <a:gd name="T93" fmla="*/ 1 h 716"/>
                <a:gd name="T94" fmla="*/ 2 w 643"/>
                <a:gd name="T95" fmla="*/ 1 h 716"/>
                <a:gd name="T96" fmla="*/ 2 w 643"/>
                <a:gd name="T97" fmla="*/ 1 h 716"/>
                <a:gd name="T98" fmla="*/ 2 w 643"/>
                <a:gd name="T99" fmla="*/ 1 h 716"/>
                <a:gd name="T100" fmla="*/ 2 w 643"/>
                <a:gd name="T101" fmla="*/ 1 h 716"/>
                <a:gd name="T102" fmla="*/ 2 w 643"/>
                <a:gd name="T103" fmla="*/ 1 h 716"/>
                <a:gd name="T104" fmla="*/ 2 w 643"/>
                <a:gd name="T105" fmla="*/ 1 h 716"/>
                <a:gd name="T106" fmla="*/ 2 w 643"/>
                <a:gd name="T107" fmla="*/ 1 h 716"/>
                <a:gd name="T108" fmla="*/ 2 w 643"/>
                <a:gd name="T109" fmla="*/ 1 h 716"/>
                <a:gd name="T110" fmla="*/ 2 w 643"/>
                <a:gd name="T111" fmla="*/ 1 h 716"/>
                <a:gd name="T112" fmla="*/ 2 w 643"/>
                <a:gd name="T113" fmla="*/ 1 h 716"/>
                <a:gd name="T114" fmla="*/ 1 w 643"/>
                <a:gd name="T115" fmla="*/ 2 h 716"/>
                <a:gd name="T116" fmla="*/ 1 w 643"/>
                <a:gd name="T117" fmla="*/ 2 h 716"/>
                <a:gd name="T118" fmla="*/ 0 w 643"/>
                <a:gd name="T119" fmla="*/ 3 h 716"/>
                <a:gd name="T120" fmla="*/ 0 w 643"/>
                <a:gd name="T121" fmla="*/ 3 h 7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3" h="716">
                  <a:moveTo>
                    <a:pt x="129" y="716"/>
                  </a:moveTo>
                  <a:lnTo>
                    <a:pt x="102" y="671"/>
                  </a:lnTo>
                  <a:lnTo>
                    <a:pt x="112" y="655"/>
                  </a:lnTo>
                  <a:lnTo>
                    <a:pt x="129" y="630"/>
                  </a:lnTo>
                  <a:lnTo>
                    <a:pt x="149" y="602"/>
                  </a:lnTo>
                  <a:lnTo>
                    <a:pt x="172" y="572"/>
                  </a:lnTo>
                  <a:lnTo>
                    <a:pt x="194" y="541"/>
                  </a:lnTo>
                  <a:lnTo>
                    <a:pt x="215" y="514"/>
                  </a:lnTo>
                  <a:lnTo>
                    <a:pt x="230" y="498"/>
                  </a:lnTo>
                  <a:lnTo>
                    <a:pt x="241" y="490"/>
                  </a:lnTo>
                  <a:lnTo>
                    <a:pt x="241" y="483"/>
                  </a:lnTo>
                  <a:lnTo>
                    <a:pt x="243" y="475"/>
                  </a:lnTo>
                  <a:lnTo>
                    <a:pt x="245" y="466"/>
                  </a:lnTo>
                  <a:lnTo>
                    <a:pt x="248" y="456"/>
                  </a:lnTo>
                  <a:lnTo>
                    <a:pt x="246" y="447"/>
                  </a:lnTo>
                  <a:lnTo>
                    <a:pt x="245" y="438"/>
                  </a:lnTo>
                  <a:lnTo>
                    <a:pt x="243" y="430"/>
                  </a:lnTo>
                  <a:lnTo>
                    <a:pt x="235" y="428"/>
                  </a:lnTo>
                  <a:lnTo>
                    <a:pt x="220" y="443"/>
                  </a:lnTo>
                  <a:lnTo>
                    <a:pt x="205" y="460"/>
                  </a:lnTo>
                  <a:lnTo>
                    <a:pt x="190" y="477"/>
                  </a:lnTo>
                  <a:lnTo>
                    <a:pt x="177" y="496"/>
                  </a:lnTo>
                  <a:lnTo>
                    <a:pt x="162" y="512"/>
                  </a:lnTo>
                  <a:lnTo>
                    <a:pt x="149" y="531"/>
                  </a:lnTo>
                  <a:lnTo>
                    <a:pt x="134" y="548"/>
                  </a:lnTo>
                  <a:lnTo>
                    <a:pt x="123" y="569"/>
                  </a:lnTo>
                  <a:lnTo>
                    <a:pt x="127" y="550"/>
                  </a:lnTo>
                  <a:lnTo>
                    <a:pt x="132" y="533"/>
                  </a:lnTo>
                  <a:lnTo>
                    <a:pt x="136" y="514"/>
                  </a:lnTo>
                  <a:lnTo>
                    <a:pt x="142" y="498"/>
                  </a:lnTo>
                  <a:lnTo>
                    <a:pt x="144" y="481"/>
                  </a:lnTo>
                  <a:lnTo>
                    <a:pt x="151" y="462"/>
                  </a:lnTo>
                  <a:lnTo>
                    <a:pt x="157" y="445"/>
                  </a:lnTo>
                  <a:lnTo>
                    <a:pt x="166" y="428"/>
                  </a:lnTo>
                  <a:lnTo>
                    <a:pt x="185" y="415"/>
                  </a:lnTo>
                  <a:lnTo>
                    <a:pt x="213" y="393"/>
                  </a:lnTo>
                  <a:lnTo>
                    <a:pt x="245" y="365"/>
                  </a:lnTo>
                  <a:lnTo>
                    <a:pt x="278" y="337"/>
                  </a:lnTo>
                  <a:lnTo>
                    <a:pt x="310" y="310"/>
                  </a:lnTo>
                  <a:lnTo>
                    <a:pt x="336" y="294"/>
                  </a:lnTo>
                  <a:lnTo>
                    <a:pt x="357" y="290"/>
                  </a:lnTo>
                  <a:lnTo>
                    <a:pt x="368" y="301"/>
                  </a:lnTo>
                  <a:lnTo>
                    <a:pt x="359" y="307"/>
                  </a:lnTo>
                  <a:lnTo>
                    <a:pt x="347" y="314"/>
                  </a:lnTo>
                  <a:lnTo>
                    <a:pt x="336" y="322"/>
                  </a:lnTo>
                  <a:lnTo>
                    <a:pt x="327" y="331"/>
                  </a:lnTo>
                  <a:lnTo>
                    <a:pt x="319" y="340"/>
                  </a:lnTo>
                  <a:lnTo>
                    <a:pt x="316" y="354"/>
                  </a:lnTo>
                  <a:lnTo>
                    <a:pt x="316" y="365"/>
                  </a:lnTo>
                  <a:lnTo>
                    <a:pt x="321" y="376"/>
                  </a:lnTo>
                  <a:lnTo>
                    <a:pt x="340" y="357"/>
                  </a:lnTo>
                  <a:lnTo>
                    <a:pt x="368" y="335"/>
                  </a:lnTo>
                  <a:lnTo>
                    <a:pt x="402" y="309"/>
                  </a:lnTo>
                  <a:lnTo>
                    <a:pt x="435" y="282"/>
                  </a:lnTo>
                  <a:lnTo>
                    <a:pt x="467" y="252"/>
                  </a:lnTo>
                  <a:lnTo>
                    <a:pt x="495" y="226"/>
                  </a:lnTo>
                  <a:lnTo>
                    <a:pt x="512" y="202"/>
                  </a:lnTo>
                  <a:lnTo>
                    <a:pt x="519" y="183"/>
                  </a:lnTo>
                  <a:lnTo>
                    <a:pt x="516" y="181"/>
                  </a:lnTo>
                  <a:lnTo>
                    <a:pt x="506" y="174"/>
                  </a:lnTo>
                  <a:lnTo>
                    <a:pt x="495" y="159"/>
                  </a:lnTo>
                  <a:lnTo>
                    <a:pt x="482" y="144"/>
                  </a:lnTo>
                  <a:lnTo>
                    <a:pt x="467" y="127"/>
                  </a:lnTo>
                  <a:lnTo>
                    <a:pt x="456" y="114"/>
                  </a:lnTo>
                  <a:lnTo>
                    <a:pt x="446" y="103"/>
                  </a:lnTo>
                  <a:lnTo>
                    <a:pt x="443" y="99"/>
                  </a:lnTo>
                  <a:lnTo>
                    <a:pt x="405" y="108"/>
                  </a:lnTo>
                  <a:lnTo>
                    <a:pt x="353" y="125"/>
                  </a:lnTo>
                  <a:lnTo>
                    <a:pt x="293" y="148"/>
                  </a:lnTo>
                  <a:lnTo>
                    <a:pt x="231" y="174"/>
                  </a:lnTo>
                  <a:lnTo>
                    <a:pt x="168" y="200"/>
                  </a:lnTo>
                  <a:lnTo>
                    <a:pt x="110" y="226"/>
                  </a:lnTo>
                  <a:lnTo>
                    <a:pt x="61" y="251"/>
                  </a:lnTo>
                  <a:lnTo>
                    <a:pt x="29" y="273"/>
                  </a:lnTo>
                  <a:lnTo>
                    <a:pt x="0" y="228"/>
                  </a:lnTo>
                  <a:lnTo>
                    <a:pt x="59" y="189"/>
                  </a:lnTo>
                  <a:lnTo>
                    <a:pt x="125" y="153"/>
                  </a:lnTo>
                  <a:lnTo>
                    <a:pt x="192" y="118"/>
                  </a:lnTo>
                  <a:lnTo>
                    <a:pt x="261" y="88"/>
                  </a:lnTo>
                  <a:lnTo>
                    <a:pt x="331" y="60"/>
                  </a:lnTo>
                  <a:lnTo>
                    <a:pt x="403" y="36"/>
                  </a:lnTo>
                  <a:lnTo>
                    <a:pt x="475" y="13"/>
                  </a:lnTo>
                  <a:lnTo>
                    <a:pt x="546" y="0"/>
                  </a:lnTo>
                  <a:lnTo>
                    <a:pt x="564" y="39"/>
                  </a:lnTo>
                  <a:lnTo>
                    <a:pt x="559" y="41"/>
                  </a:lnTo>
                  <a:lnTo>
                    <a:pt x="551" y="45"/>
                  </a:lnTo>
                  <a:lnTo>
                    <a:pt x="542" y="50"/>
                  </a:lnTo>
                  <a:lnTo>
                    <a:pt x="532" y="54"/>
                  </a:lnTo>
                  <a:lnTo>
                    <a:pt x="523" y="60"/>
                  </a:lnTo>
                  <a:lnTo>
                    <a:pt x="514" y="64"/>
                  </a:lnTo>
                  <a:lnTo>
                    <a:pt x="506" y="65"/>
                  </a:lnTo>
                  <a:lnTo>
                    <a:pt x="501" y="69"/>
                  </a:lnTo>
                  <a:lnTo>
                    <a:pt x="503" y="80"/>
                  </a:lnTo>
                  <a:lnTo>
                    <a:pt x="510" y="95"/>
                  </a:lnTo>
                  <a:lnTo>
                    <a:pt x="519" y="112"/>
                  </a:lnTo>
                  <a:lnTo>
                    <a:pt x="532" y="131"/>
                  </a:lnTo>
                  <a:lnTo>
                    <a:pt x="544" y="148"/>
                  </a:lnTo>
                  <a:lnTo>
                    <a:pt x="557" y="161"/>
                  </a:lnTo>
                  <a:lnTo>
                    <a:pt x="566" y="174"/>
                  </a:lnTo>
                  <a:lnTo>
                    <a:pt x="575" y="180"/>
                  </a:lnTo>
                  <a:lnTo>
                    <a:pt x="579" y="176"/>
                  </a:lnTo>
                  <a:lnTo>
                    <a:pt x="589" y="174"/>
                  </a:lnTo>
                  <a:lnTo>
                    <a:pt x="596" y="170"/>
                  </a:lnTo>
                  <a:lnTo>
                    <a:pt x="607" y="166"/>
                  </a:lnTo>
                  <a:lnTo>
                    <a:pt x="615" y="161"/>
                  </a:lnTo>
                  <a:lnTo>
                    <a:pt x="624" y="159"/>
                  </a:lnTo>
                  <a:lnTo>
                    <a:pt x="632" y="155"/>
                  </a:lnTo>
                  <a:lnTo>
                    <a:pt x="639" y="153"/>
                  </a:lnTo>
                  <a:lnTo>
                    <a:pt x="643" y="161"/>
                  </a:lnTo>
                  <a:lnTo>
                    <a:pt x="643" y="170"/>
                  </a:lnTo>
                  <a:lnTo>
                    <a:pt x="641" y="176"/>
                  </a:lnTo>
                  <a:lnTo>
                    <a:pt x="641" y="183"/>
                  </a:lnTo>
                  <a:lnTo>
                    <a:pt x="641" y="189"/>
                  </a:lnTo>
                  <a:lnTo>
                    <a:pt x="641" y="195"/>
                  </a:lnTo>
                  <a:lnTo>
                    <a:pt x="570" y="230"/>
                  </a:lnTo>
                  <a:lnTo>
                    <a:pt x="497" y="284"/>
                  </a:lnTo>
                  <a:lnTo>
                    <a:pt x="420" y="352"/>
                  </a:lnTo>
                  <a:lnTo>
                    <a:pt x="351" y="428"/>
                  </a:lnTo>
                  <a:lnTo>
                    <a:pt x="282" y="507"/>
                  </a:lnTo>
                  <a:lnTo>
                    <a:pt x="220" y="584"/>
                  </a:lnTo>
                  <a:lnTo>
                    <a:pt x="168" y="655"/>
                  </a:lnTo>
                  <a:lnTo>
                    <a:pt x="129" y="7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" name="Freeform 97"/>
            <p:cNvSpPr>
              <a:spLocks/>
            </p:cNvSpPr>
            <p:nvPr/>
          </p:nvSpPr>
          <p:spPr bwMode="auto">
            <a:xfrm>
              <a:off x="2449" y="2343"/>
              <a:ext cx="67" cy="49"/>
            </a:xfrm>
            <a:custGeom>
              <a:avLst/>
              <a:gdLst>
                <a:gd name="T0" fmla="*/ 0 w 135"/>
                <a:gd name="T1" fmla="*/ 1 h 98"/>
                <a:gd name="T2" fmla="*/ 0 w 135"/>
                <a:gd name="T3" fmla="*/ 1 h 98"/>
                <a:gd name="T4" fmla="*/ 0 w 135"/>
                <a:gd name="T5" fmla="*/ 0 h 98"/>
                <a:gd name="T6" fmla="*/ 0 w 135"/>
                <a:gd name="T7" fmla="*/ 0 h 98"/>
                <a:gd name="T8" fmla="*/ 0 w 135"/>
                <a:gd name="T9" fmla="*/ 1 h 98"/>
                <a:gd name="T10" fmla="*/ 0 w 135"/>
                <a:gd name="T11" fmla="*/ 1 h 98"/>
                <a:gd name="T12" fmla="*/ 0 w 135"/>
                <a:gd name="T13" fmla="*/ 1 h 98"/>
                <a:gd name="T14" fmla="*/ 0 w 135"/>
                <a:gd name="T15" fmla="*/ 1 h 98"/>
                <a:gd name="T16" fmla="*/ 0 w 135"/>
                <a:gd name="T17" fmla="*/ 1 h 98"/>
                <a:gd name="T18" fmla="*/ 0 w 135"/>
                <a:gd name="T19" fmla="*/ 1 h 98"/>
                <a:gd name="T20" fmla="*/ 0 w 135"/>
                <a:gd name="T21" fmla="*/ 1 h 98"/>
                <a:gd name="T22" fmla="*/ 0 w 135"/>
                <a:gd name="T23" fmla="*/ 1 h 98"/>
                <a:gd name="T24" fmla="*/ 0 w 135"/>
                <a:gd name="T25" fmla="*/ 1 h 98"/>
                <a:gd name="T26" fmla="*/ 0 w 135"/>
                <a:gd name="T27" fmla="*/ 1 h 98"/>
                <a:gd name="T28" fmla="*/ 0 w 135"/>
                <a:gd name="T29" fmla="*/ 1 h 98"/>
                <a:gd name="T30" fmla="*/ 0 w 135"/>
                <a:gd name="T31" fmla="*/ 1 h 98"/>
                <a:gd name="T32" fmla="*/ 0 w 135"/>
                <a:gd name="T33" fmla="*/ 1 h 98"/>
                <a:gd name="T34" fmla="*/ 0 w 135"/>
                <a:gd name="T35" fmla="*/ 1 h 98"/>
                <a:gd name="T36" fmla="*/ 0 w 135"/>
                <a:gd name="T37" fmla="*/ 1 h 98"/>
                <a:gd name="T38" fmla="*/ 0 w 135"/>
                <a:gd name="T39" fmla="*/ 1 h 98"/>
                <a:gd name="T40" fmla="*/ 0 w 135"/>
                <a:gd name="T41" fmla="*/ 1 h 98"/>
                <a:gd name="T42" fmla="*/ 0 w 135"/>
                <a:gd name="T43" fmla="*/ 1 h 98"/>
                <a:gd name="T44" fmla="*/ 0 w 135"/>
                <a:gd name="T45" fmla="*/ 1 h 98"/>
                <a:gd name="T46" fmla="*/ 0 w 135"/>
                <a:gd name="T47" fmla="*/ 1 h 98"/>
                <a:gd name="T48" fmla="*/ 0 w 135"/>
                <a:gd name="T49" fmla="*/ 1 h 98"/>
                <a:gd name="T50" fmla="*/ 0 w 135"/>
                <a:gd name="T51" fmla="*/ 1 h 98"/>
                <a:gd name="T52" fmla="*/ 0 w 135"/>
                <a:gd name="T53" fmla="*/ 1 h 98"/>
                <a:gd name="T54" fmla="*/ 0 w 135"/>
                <a:gd name="T55" fmla="*/ 1 h 98"/>
                <a:gd name="T56" fmla="*/ 0 w 135"/>
                <a:gd name="T57" fmla="*/ 1 h 98"/>
                <a:gd name="T58" fmla="*/ 0 w 135"/>
                <a:gd name="T59" fmla="*/ 1 h 98"/>
                <a:gd name="T60" fmla="*/ 0 w 135"/>
                <a:gd name="T61" fmla="*/ 1 h 98"/>
                <a:gd name="T62" fmla="*/ 0 w 135"/>
                <a:gd name="T63" fmla="*/ 1 h 98"/>
                <a:gd name="T64" fmla="*/ 0 w 135"/>
                <a:gd name="T65" fmla="*/ 1 h 98"/>
                <a:gd name="T66" fmla="*/ 0 w 135"/>
                <a:gd name="T67" fmla="*/ 1 h 98"/>
                <a:gd name="T68" fmla="*/ 0 w 135"/>
                <a:gd name="T69" fmla="*/ 1 h 98"/>
                <a:gd name="T70" fmla="*/ 0 w 135"/>
                <a:gd name="T71" fmla="*/ 1 h 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98">
                  <a:moveTo>
                    <a:pt x="0" y="28"/>
                  </a:moveTo>
                  <a:lnTo>
                    <a:pt x="10" y="10"/>
                  </a:lnTo>
                  <a:lnTo>
                    <a:pt x="27" y="0"/>
                  </a:lnTo>
                  <a:lnTo>
                    <a:pt x="47" y="0"/>
                  </a:lnTo>
                  <a:lnTo>
                    <a:pt x="70" y="8"/>
                  </a:lnTo>
                  <a:lnTo>
                    <a:pt x="92" y="17"/>
                  </a:lnTo>
                  <a:lnTo>
                    <a:pt x="111" y="32"/>
                  </a:lnTo>
                  <a:lnTo>
                    <a:pt x="126" y="43"/>
                  </a:lnTo>
                  <a:lnTo>
                    <a:pt x="135" y="55"/>
                  </a:lnTo>
                  <a:lnTo>
                    <a:pt x="135" y="58"/>
                  </a:lnTo>
                  <a:lnTo>
                    <a:pt x="133" y="62"/>
                  </a:lnTo>
                  <a:lnTo>
                    <a:pt x="120" y="53"/>
                  </a:lnTo>
                  <a:lnTo>
                    <a:pt x="107" y="45"/>
                  </a:lnTo>
                  <a:lnTo>
                    <a:pt x="94" y="40"/>
                  </a:lnTo>
                  <a:lnTo>
                    <a:pt x="83" y="36"/>
                  </a:lnTo>
                  <a:lnTo>
                    <a:pt x="70" y="32"/>
                  </a:lnTo>
                  <a:lnTo>
                    <a:pt x="58" y="32"/>
                  </a:lnTo>
                  <a:lnTo>
                    <a:pt x="47" y="34"/>
                  </a:lnTo>
                  <a:lnTo>
                    <a:pt x="38" y="40"/>
                  </a:lnTo>
                  <a:lnTo>
                    <a:pt x="40" y="45"/>
                  </a:lnTo>
                  <a:lnTo>
                    <a:pt x="47" y="51"/>
                  </a:lnTo>
                  <a:lnTo>
                    <a:pt x="56" y="58"/>
                  </a:lnTo>
                  <a:lnTo>
                    <a:pt x="68" y="66"/>
                  </a:lnTo>
                  <a:lnTo>
                    <a:pt x="77" y="70"/>
                  </a:lnTo>
                  <a:lnTo>
                    <a:pt x="88" y="77"/>
                  </a:lnTo>
                  <a:lnTo>
                    <a:pt x="94" y="83"/>
                  </a:lnTo>
                  <a:lnTo>
                    <a:pt x="99" y="88"/>
                  </a:lnTo>
                  <a:lnTo>
                    <a:pt x="77" y="96"/>
                  </a:lnTo>
                  <a:lnTo>
                    <a:pt x="60" y="98"/>
                  </a:lnTo>
                  <a:lnTo>
                    <a:pt x="43" y="94"/>
                  </a:lnTo>
                  <a:lnTo>
                    <a:pt x="32" y="85"/>
                  </a:lnTo>
                  <a:lnTo>
                    <a:pt x="21" y="73"/>
                  </a:lnTo>
                  <a:lnTo>
                    <a:pt x="13" y="58"/>
                  </a:lnTo>
                  <a:lnTo>
                    <a:pt x="6" y="43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" name="Freeform 98"/>
            <p:cNvSpPr>
              <a:spLocks/>
            </p:cNvSpPr>
            <p:nvPr/>
          </p:nvSpPr>
          <p:spPr bwMode="auto">
            <a:xfrm>
              <a:off x="2683" y="2223"/>
              <a:ext cx="85" cy="153"/>
            </a:xfrm>
            <a:custGeom>
              <a:avLst/>
              <a:gdLst>
                <a:gd name="T0" fmla="*/ 1 w 170"/>
                <a:gd name="T1" fmla="*/ 1 h 307"/>
                <a:gd name="T2" fmla="*/ 1 w 170"/>
                <a:gd name="T3" fmla="*/ 1 h 307"/>
                <a:gd name="T4" fmla="*/ 1 w 170"/>
                <a:gd name="T5" fmla="*/ 0 h 307"/>
                <a:gd name="T6" fmla="*/ 1 w 170"/>
                <a:gd name="T7" fmla="*/ 0 h 307"/>
                <a:gd name="T8" fmla="*/ 1 w 170"/>
                <a:gd name="T9" fmla="*/ 0 h 307"/>
                <a:gd name="T10" fmla="*/ 1 w 170"/>
                <a:gd name="T11" fmla="*/ 0 h 307"/>
                <a:gd name="T12" fmla="*/ 1 w 170"/>
                <a:gd name="T13" fmla="*/ 0 h 307"/>
                <a:gd name="T14" fmla="*/ 1 w 170"/>
                <a:gd name="T15" fmla="*/ 0 h 307"/>
                <a:gd name="T16" fmla="*/ 0 w 170"/>
                <a:gd name="T17" fmla="*/ 0 h 307"/>
                <a:gd name="T18" fmla="*/ 1 w 170"/>
                <a:gd name="T19" fmla="*/ 0 h 307"/>
                <a:gd name="T20" fmla="*/ 1 w 170"/>
                <a:gd name="T21" fmla="*/ 0 h 307"/>
                <a:gd name="T22" fmla="*/ 1 w 170"/>
                <a:gd name="T23" fmla="*/ 0 h 307"/>
                <a:gd name="T24" fmla="*/ 1 w 170"/>
                <a:gd name="T25" fmla="*/ 0 h 307"/>
                <a:gd name="T26" fmla="*/ 1 w 170"/>
                <a:gd name="T27" fmla="*/ 0 h 307"/>
                <a:gd name="T28" fmla="*/ 1 w 170"/>
                <a:gd name="T29" fmla="*/ 0 h 307"/>
                <a:gd name="T30" fmla="*/ 1 w 170"/>
                <a:gd name="T31" fmla="*/ 0 h 307"/>
                <a:gd name="T32" fmla="*/ 1 w 170"/>
                <a:gd name="T33" fmla="*/ 0 h 307"/>
                <a:gd name="T34" fmla="*/ 1 w 170"/>
                <a:gd name="T35" fmla="*/ 0 h 307"/>
                <a:gd name="T36" fmla="*/ 1 w 170"/>
                <a:gd name="T37" fmla="*/ 0 h 307"/>
                <a:gd name="T38" fmla="*/ 1 w 170"/>
                <a:gd name="T39" fmla="*/ 0 h 307"/>
                <a:gd name="T40" fmla="*/ 1 w 170"/>
                <a:gd name="T41" fmla="*/ 0 h 307"/>
                <a:gd name="T42" fmla="*/ 1 w 170"/>
                <a:gd name="T43" fmla="*/ 0 h 307"/>
                <a:gd name="T44" fmla="*/ 1 w 170"/>
                <a:gd name="T45" fmla="*/ 1 h 307"/>
                <a:gd name="T46" fmla="*/ 1 w 170"/>
                <a:gd name="T47" fmla="*/ 1 h 307"/>
                <a:gd name="T48" fmla="*/ 1 w 170"/>
                <a:gd name="T49" fmla="*/ 1 h 307"/>
                <a:gd name="T50" fmla="*/ 1 w 170"/>
                <a:gd name="T51" fmla="*/ 1 h 307"/>
                <a:gd name="T52" fmla="*/ 1 w 170"/>
                <a:gd name="T53" fmla="*/ 1 h 307"/>
                <a:gd name="T54" fmla="*/ 1 w 170"/>
                <a:gd name="T55" fmla="*/ 1 h 307"/>
                <a:gd name="T56" fmla="*/ 1 w 170"/>
                <a:gd name="T57" fmla="*/ 1 h 307"/>
                <a:gd name="T58" fmla="*/ 1 w 170"/>
                <a:gd name="T59" fmla="*/ 1 h 3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0" h="307">
                  <a:moveTo>
                    <a:pt x="155" y="299"/>
                  </a:moveTo>
                  <a:lnTo>
                    <a:pt x="138" y="273"/>
                  </a:lnTo>
                  <a:lnTo>
                    <a:pt x="116" y="232"/>
                  </a:lnTo>
                  <a:lnTo>
                    <a:pt x="91" y="185"/>
                  </a:lnTo>
                  <a:lnTo>
                    <a:pt x="65" y="135"/>
                  </a:lnTo>
                  <a:lnTo>
                    <a:pt x="41" y="84"/>
                  </a:lnTo>
                  <a:lnTo>
                    <a:pt x="20" y="43"/>
                  </a:lnTo>
                  <a:lnTo>
                    <a:pt x="5" y="11"/>
                  </a:lnTo>
                  <a:lnTo>
                    <a:pt x="0" y="0"/>
                  </a:lnTo>
                  <a:lnTo>
                    <a:pt x="11" y="6"/>
                  </a:lnTo>
                  <a:lnTo>
                    <a:pt x="24" y="21"/>
                  </a:lnTo>
                  <a:lnTo>
                    <a:pt x="37" y="43"/>
                  </a:lnTo>
                  <a:lnTo>
                    <a:pt x="50" y="71"/>
                  </a:lnTo>
                  <a:lnTo>
                    <a:pt x="63" y="97"/>
                  </a:lnTo>
                  <a:lnTo>
                    <a:pt x="78" y="122"/>
                  </a:lnTo>
                  <a:lnTo>
                    <a:pt x="90" y="142"/>
                  </a:lnTo>
                  <a:lnTo>
                    <a:pt x="103" y="155"/>
                  </a:lnTo>
                  <a:lnTo>
                    <a:pt x="112" y="170"/>
                  </a:lnTo>
                  <a:lnTo>
                    <a:pt x="123" y="189"/>
                  </a:lnTo>
                  <a:lnTo>
                    <a:pt x="134" y="206"/>
                  </a:lnTo>
                  <a:lnTo>
                    <a:pt x="148" y="225"/>
                  </a:lnTo>
                  <a:lnTo>
                    <a:pt x="157" y="243"/>
                  </a:lnTo>
                  <a:lnTo>
                    <a:pt x="164" y="262"/>
                  </a:lnTo>
                  <a:lnTo>
                    <a:pt x="168" y="283"/>
                  </a:lnTo>
                  <a:lnTo>
                    <a:pt x="170" y="303"/>
                  </a:lnTo>
                  <a:lnTo>
                    <a:pt x="162" y="305"/>
                  </a:lnTo>
                  <a:lnTo>
                    <a:pt x="159" y="307"/>
                  </a:lnTo>
                  <a:lnTo>
                    <a:pt x="155" y="303"/>
                  </a:lnTo>
                  <a:lnTo>
                    <a:pt x="155" y="2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" name="Freeform 99"/>
            <p:cNvSpPr>
              <a:spLocks/>
            </p:cNvSpPr>
            <p:nvPr/>
          </p:nvSpPr>
          <p:spPr bwMode="auto">
            <a:xfrm>
              <a:off x="2991" y="2260"/>
              <a:ext cx="149" cy="107"/>
            </a:xfrm>
            <a:custGeom>
              <a:avLst/>
              <a:gdLst>
                <a:gd name="T0" fmla="*/ 1 w 299"/>
                <a:gd name="T1" fmla="*/ 1 h 213"/>
                <a:gd name="T2" fmla="*/ 1 w 299"/>
                <a:gd name="T3" fmla="*/ 1 h 213"/>
                <a:gd name="T4" fmla="*/ 1 w 299"/>
                <a:gd name="T5" fmla="*/ 1 h 213"/>
                <a:gd name="T6" fmla="*/ 0 w 299"/>
                <a:gd name="T7" fmla="*/ 1 h 213"/>
                <a:gd name="T8" fmla="*/ 0 w 299"/>
                <a:gd name="T9" fmla="*/ 1 h 213"/>
                <a:gd name="T10" fmla="*/ 0 w 299"/>
                <a:gd name="T11" fmla="*/ 1 h 213"/>
                <a:gd name="T12" fmla="*/ 0 w 299"/>
                <a:gd name="T13" fmla="*/ 1 h 213"/>
                <a:gd name="T14" fmla="*/ 0 w 299"/>
                <a:gd name="T15" fmla="*/ 1 h 213"/>
                <a:gd name="T16" fmla="*/ 0 w 299"/>
                <a:gd name="T17" fmla="*/ 1 h 213"/>
                <a:gd name="T18" fmla="*/ 0 w 299"/>
                <a:gd name="T19" fmla="*/ 1 h 213"/>
                <a:gd name="T20" fmla="*/ 0 w 299"/>
                <a:gd name="T21" fmla="*/ 1 h 213"/>
                <a:gd name="T22" fmla="*/ 0 w 299"/>
                <a:gd name="T23" fmla="*/ 1 h 213"/>
                <a:gd name="T24" fmla="*/ 0 w 299"/>
                <a:gd name="T25" fmla="*/ 1 h 213"/>
                <a:gd name="T26" fmla="*/ 0 w 299"/>
                <a:gd name="T27" fmla="*/ 1 h 213"/>
                <a:gd name="T28" fmla="*/ 0 w 299"/>
                <a:gd name="T29" fmla="*/ 1 h 213"/>
                <a:gd name="T30" fmla="*/ 0 w 299"/>
                <a:gd name="T31" fmla="*/ 1 h 213"/>
                <a:gd name="T32" fmla="*/ 0 w 299"/>
                <a:gd name="T33" fmla="*/ 1 h 213"/>
                <a:gd name="T34" fmla="*/ 0 w 299"/>
                <a:gd name="T35" fmla="*/ 1 h 213"/>
                <a:gd name="T36" fmla="*/ 0 w 299"/>
                <a:gd name="T37" fmla="*/ 1 h 213"/>
                <a:gd name="T38" fmla="*/ 0 w 299"/>
                <a:gd name="T39" fmla="*/ 1 h 213"/>
                <a:gd name="T40" fmla="*/ 0 w 299"/>
                <a:gd name="T41" fmla="*/ 1 h 213"/>
                <a:gd name="T42" fmla="*/ 0 w 299"/>
                <a:gd name="T43" fmla="*/ 1 h 213"/>
                <a:gd name="T44" fmla="*/ 0 w 299"/>
                <a:gd name="T45" fmla="*/ 1 h 213"/>
                <a:gd name="T46" fmla="*/ 0 w 299"/>
                <a:gd name="T47" fmla="*/ 1 h 213"/>
                <a:gd name="T48" fmla="*/ 0 w 299"/>
                <a:gd name="T49" fmla="*/ 1 h 213"/>
                <a:gd name="T50" fmla="*/ 0 w 299"/>
                <a:gd name="T51" fmla="*/ 1 h 213"/>
                <a:gd name="T52" fmla="*/ 0 w 299"/>
                <a:gd name="T53" fmla="*/ 1 h 213"/>
                <a:gd name="T54" fmla="*/ 0 w 299"/>
                <a:gd name="T55" fmla="*/ 1 h 213"/>
                <a:gd name="T56" fmla="*/ 0 w 299"/>
                <a:gd name="T57" fmla="*/ 1 h 213"/>
                <a:gd name="T58" fmla="*/ 0 w 299"/>
                <a:gd name="T59" fmla="*/ 1 h 213"/>
                <a:gd name="T60" fmla="*/ 0 w 299"/>
                <a:gd name="T61" fmla="*/ 1 h 213"/>
                <a:gd name="T62" fmla="*/ 0 w 299"/>
                <a:gd name="T63" fmla="*/ 1 h 213"/>
                <a:gd name="T64" fmla="*/ 0 w 299"/>
                <a:gd name="T65" fmla="*/ 1 h 213"/>
                <a:gd name="T66" fmla="*/ 0 w 299"/>
                <a:gd name="T67" fmla="*/ 0 h 213"/>
                <a:gd name="T68" fmla="*/ 0 w 299"/>
                <a:gd name="T69" fmla="*/ 1 h 213"/>
                <a:gd name="T70" fmla="*/ 0 w 299"/>
                <a:gd name="T71" fmla="*/ 1 h 213"/>
                <a:gd name="T72" fmla="*/ 0 w 299"/>
                <a:gd name="T73" fmla="*/ 1 h 213"/>
                <a:gd name="T74" fmla="*/ 0 w 299"/>
                <a:gd name="T75" fmla="*/ 1 h 213"/>
                <a:gd name="T76" fmla="*/ 0 w 299"/>
                <a:gd name="T77" fmla="*/ 1 h 213"/>
                <a:gd name="T78" fmla="*/ 0 w 299"/>
                <a:gd name="T79" fmla="*/ 1 h 213"/>
                <a:gd name="T80" fmla="*/ 0 w 299"/>
                <a:gd name="T81" fmla="*/ 1 h 213"/>
                <a:gd name="T82" fmla="*/ 1 w 299"/>
                <a:gd name="T83" fmla="*/ 1 h 213"/>
                <a:gd name="T84" fmla="*/ 1 w 299"/>
                <a:gd name="T85" fmla="*/ 1 h 213"/>
                <a:gd name="T86" fmla="*/ 1 w 299"/>
                <a:gd name="T87" fmla="*/ 1 h 213"/>
                <a:gd name="T88" fmla="*/ 0 w 299"/>
                <a:gd name="T89" fmla="*/ 1 h 213"/>
                <a:gd name="T90" fmla="*/ 0 w 299"/>
                <a:gd name="T91" fmla="*/ 1 h 213"/>
                <a:gd name="T92" fmla="*/ 0 w 299"/>
                <a:gd name="T93" fmla="*/ 1 h 213"/>
                <a:gd name="T94" fmla="*/ 0 w 299"/>
                <a:gd name="T95" fmla="*/ 1 h 213"/>
                <a:gd name="T96" fmla="*/ 0 w 299"/>
                <a:gd name="T97" fmla="*/ 1 h 213"/>
                <a:gd name="T98" fmla="*/ 1 w 299"/>
                <a:gd name="T99" fmla="*/ 1 h 213"/>
                <a:gd name="T100" fmla="*/ 1 w 299"/>
                <a:gd name="T101" fmla="*/ 1 h 213"/>
                <a:gd name="T102" fmla="*/ 1 w 299"/>
                <a:gd name="T103" fmla="*/ 1 h 213"/>
                <a:gd name="T104" fmla="*/ 1 w 299"/>
                <a:gd name="T105" fmla="*/ 1 h 213"/>
                <a:gd name="T106" fmla="*/ 1 w 299"/>
                <a:gd name="T107" fmla="*/ 1 h 213"/>
                <a:gd name="T108" fmla="*/ 1 w 299"/>
                <a:gd name="T109" fmla="*/ 1 h 213"/>
                <a:gd name="T110" fmla="*/ 1 w 299"/>
                <a:gd name="T111" fmla="*/ 1 h 2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9" h="213">
                  <a:moveTo>
                    <a:pt x="292" y="213"/>
                  </a:moveTo>
                  <a:lnTo>
                    <a:pt x="273" y="196"/>
                  </a:lnTo>
                  <a:lnTo>
                    <a:pt x="258" y="178"/>
                  </a:lnTo>
                  <a:lnTo>
                    <a:pt x="241" y="159"/>
                  </a:lnTo>
                  <a:lnTo>
                    <a:pt x="226" y="142"/>
                  </a:lnTo>
                  <a:lnTo>
                    <a:pt x="209" y="123"/>
                  </a:lnTo>
                  <a:lnTo>
                    <a:pt x="191" y="108"/>
                  </a:lnTo>
                  <a:lnTo>
                    <a:pt x="170" y="95"/>
                  </a:lnTo>
                  <a:lnTo>
                    <a:pt x="148" y="92"/>
                  </a:lnTo>
                  <a:lnTo>
                    <a:pt x="142" y="99"/>
                  </a:lnTo>
                  <a:lnTo>
                    <a:pt x="138" y="107"/>
                  </a:lnTo>
                  <a:lnTo>
                    <a:pt x="137" y="116"/>
                  </a:lnTo>
                  <a:lnTo>
                    <a:pt x="133" y="127"/>
                  </a:lnTo>
                  <a:lnTo>
                    <a:pt x="131" y="136"/>
                  </a:lnTo>
                  <a:lnTo>
                    <a:pt x="129" y="148"/>
                  </a:lnTo>
                  <a:lnTo>
                    <a:pt x="125" y="157"/>
                  </a:lnTo>
                  <a:lnTo>
                    <a:pt x="122" y="166"/>
                  </a:lnTo>
                  <a:lnTo>
                    <a:pt x="79" y="118"/>
                  </a:lnTo>
                  <a:lnTo>
                    <a:pt x="114" y="47"/>
                  </a:lnTo>
                  <a:lnTo>
                    <a:pt x="110" y="35"/>
                  </a:lnTo>
                  <a:lnTo>
                    <a:pt x="105" y="26"/>
                  </a:lnTo>
                  <a:lnTo>
                    <a:pt x="94" y="26"/>
                  </a:lnTo>
                  <a:lnTo>
                    <a:pt x="82" y="30"/>
                  </a:lnTo>
                  <a:lnTo>
                    <a:pt x="71" y="35"/>
                  </a:lnTo>
                  <a:lnTo>
                    <a:pt x="60" y="43"/>
                  </a:lnTo>
                  <a:lnTo>
                    <a:pt x="49" y="49"/>
                  </a:lnTo>
                  <a:lnTo>
                    <a:pt x="39" y="56"/>
                  </a:lnTo>
                  <a:lnTo>
                    <a:pt x="30" y="62"/>
                  </a:lnTo>
                  <a:lnTo>
                    <a:pt x="22" y="69"/>
                  </a:lnTo>
                  <a:lnTo>
                    <a:pt x="15" y="63"/>
                  </a:lnTo>
                  <a:lnTo>
                    <a:pt x="7" y="58"/>
                  </a:lnTo>
                  <a:lnTo>
                    <a:pt x="4" y="52"/>
                  </a:lnTo>
                  <a:lnTo>
                    <a:pt x="0" y="47"/>
                  </a:lnTo>
                  <a:lnTo>
                    <a:pt x="94" y="0"/>
                  </a:lnTo>
                  <a:lnTo>
                    <a:pt x="105" y="19"/>
                  </a:lnTo>
                  <a:lnTo>
                    <a:pt x="123" y="20"/>
                  </a:lnTo>
                  <a:lnTo>
                    <a:pt x="146" y="26"/>
                  </a:lnTo>
                  <a:lnTo>
                    <a:pt x="172" y="30"/>
                  </a:lnTo>
                  <a:lnTo>
                    <a:pt x="198" y="37"/>
                  </a:lnTo>
                  <a:lnTo>
                    <a:pt x="224" y="43"/>
                  </a:lnTo>
                  <a:lnTo>
                    <a:pt x="249" y="50"/>
                  </a:lnTo>
                  <a:lnTo>
                    <a:pt x="269" y="60"/>
                  </a:lnTo>
                  <a:lnTo>
                    <a:pt x="284" y="69"/>
                  </a:lnTo>
                  <a:lnTo>
                    <a:pt x="280" y="151"/>
                  </a:lnTo>
                  <a:lnTo>
                    <a:pt x="254" y="118"/>
                  </a:lnTo>
                  <a:lnTo>
                    <a:pt x="232" y="133"/>
                  </a:lnTo>
                  <a:lnTo>
                    <a:pt x="237" y="142"/>
                  </a:lnTo>
                  <a:lnTo>
                    <a:pt x="245" y="151"/>
                  </a:lnTo>
                  <a:lnTo>
                    <a:pt x="252" y="163"/>
                  </a:lnTo>
                  <a:lnTo>
                    <a:pt x="262" y="174"/>
                  </a:lnTo>
                  <a:lnTo>
                    <a:pt x="271" y="183"/>
                  </a:lnTo>
                  <a:lnTo>
                    <a:pt x="280" y="194"/>
                  </a:lnTo>
                  <a:lnTo>
                    <a:pt x="290" y="204"/>
                  </a:lnTo>
                  <a:lnTo>
                    <a:pt x="299" y="213"/>
                  </a:lnTo>
                  <a:lnTo>
                    <a:pt x="292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" name="Freeform 100"/>
            <p:cNvSpPr>
              <a:spLocks/>
            </p:cNvSpPr>
            <p:nvPr/>
          </p:nvSpPr>
          <p:spPr bwMode="auto">
            <a:xfrm>
              <a:off x="3421" y="2258"/>
              <a:ext cx="132" cy="90"/>
            </a:xfrm>
            <a:custGeom>
              <a:avLst/>
              <a:gdLst>
                <a:gd name="T0" fmla="*/ 0 w 266"/>
                <a:gd name="T1" fmla="*/ 1 h 180"/>
                <a:gd name="T2" fmla="*/ 0 w 266"/>
                <a:gd name="T3" fmla="*/ 1 h 180"/>
                <a:gd name="T4" fmla="*/ 0 w 266"/>
                <a:gd name="T5" fmla="*/ 1 h 180"/>
                <a:gd name="T6" fmla="*/ 0 w 266"/>
                <a:gd name="T7" fmla="*/ 1 h 180"/>
                <a:gd name="T8" fmla="*/ 0 w 266"/>
                <a:gd name="T9" fmla="*/ 1 h 180"/>
                <a:gd name="T10" fmla="*/ 0 w 266"/>
                <a:gd name="T11" fmla="*/ 1 h 180"/>
                <a:gd name="T12" fmla="*/ 0 w 266"/>
                <a:gd name="T13" fmla="*/ 1 h 180"/>
                <a:gd name="T14" fmla="*/ 0 w 266"/>
                <a:gd name="T15" fmla="*/ 1 h 180"/>
                <a:gd name="T16" fmla="*/ 0 w 266"/>
                <a:gd name="T17" fmla="*/ 1 h 180"/>
                <a:gd name="T18" fmla="*/ 0 w 266"/>
                <a:gd name="T19" fmla="*/ 1 h 180"/>
                <a:gd name="T20" fmla="*/ 0 w 266"/>
                <a:gd name="T21" fmla="*/ 1 h 180"/>
                <a:gd name="T22" fmla="*/ 0 w 266"/>
                <a:gd name="T23" fmla="*/ 1 h 180"/>
                <a:gd name="T24" fmla="*/ 0 w 266"/>
                <a:gd name="T25" fmla="*/ 1 h 180"/>
                <a:gd name="T26" fmla="*/ 0 w 266"/>
                <a:gd name="T27" fmla="*/ 1 h 180"/>
                <a:gd name="T28" fmla="*/ 0 w 266"/>
                <a:gd name="T29" fmla="*/ 1 h 180"/>
                <a:gd name="T30" fmla="*/ 0 w 266"/>
                <a:gd name="T31" fmla="*/ 0 h 180"/>
                <a:gd name="T32" fmla="*/ 1 w 266"/>
                <a:gd name="T33" fmla="*/ 0 h 180"/>
                <a:gd name="T34" fmla="*/ 0 w 266"/>
                <a:gd name="T35" fmla="*/ 1 h 180"/>
                <a:gd name="T36" fmla="*/ 0 w 266"/>
                <a:gd name="T37" fmla="*/ 1 h 180"/>
                <a:gd name="T38" fmla="*/ 0 w 266"/>
                <a:gd name="T39" fmla="*/ 1 h 180"/>
                <a:gd name="T40" fmla="*/ 0 w 266"/>
                <a:gd name="T41" fmla="*/ 1 h 180"/>
                <a:gd name="T42" fmla="*/ 0 w 266"/>
                <a:gd name="T43" fmla="*/ 1 h 180"/>
                <a:gd name="T44" fmla="*/ 0 w 266"/>
                <a:gd name="T45" fmla="*/ 1 h 180"/>
                <a:gd name="T46" fmla="*/ 0 w 266"/>
                <a:gd name="T47" fmla="*/ 1 h 180"/>
                <a:gd name="T48" fmla="*/ 0 w 266"/>
                <a:gd name="T49" fmla="*/ 1 h 180"/>
                <a:gd name="T50" fmla="*/ 0 w 266"/>
                <a:gd name="T51" fmla="*/ 1 h 1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66" h="180">
                  <a:moveTo>
                    <a:pt x="0" y="180"/>
                  </a:moveTo>
                  <a:lnTo>
                    <a:pt x="2" y="157"/>
                  </a:lnTo>
                  <a:lnTo>
                    <a:pt x="10" y="139"/>
                  </a:lnTo>
                  <a:lnTo>
                    <a:pt x="24" y="120"/>
                  </a:lnTo>
                  <a:lnTo>
                    <a:pt x="43" y="103"/>
                  </a:lnTo>
                  <a:lnTo>
                    <a:pt x="62" y="86"/>
                  </a:lnTo>
                  <a:lnTo>
                    <a:pt x="82" y="67"/>
                  </a:lnTo>
                  <a:lnTo>
                    <a:pt x="103" y="51"/>
                  </a:lnTo>
                  <a:lnTo>
                    <a:pt x="122" y="32"/>
                  </a:lnTo>
                  <a:lnTo>
                    <a:pt x="139" y="24"/>
                  </a:lnTo>
                  <a:lnTo>
                    <a:pt x="157" y="19"/>
                  </a:lnTo>
                  <a:lnTo>
                    <a:pt x="176" y="13"/>
                  </a:lnTo>
                  <a:lnTo>
                    <a:pt x="198" y="9"/>
                  </a:lnTo>
                  <a:lnTo>
                    <a:pt x="215" y="4"/>
                  </a:lnTo>
                  <a:lnTo>
                    <a:pt x="234" y="2"/>
                  </a:lnTo>
                  <a:lnTo>
                    <a:pt x="251" y="0"/>
                  </a:lnTo>
                  <a:lnTo>
                    <a:pt x="266" y="0"/>
                  </a:lnTo>
                  <a:lnTo>
                    <a:pt x="247" y="11"/>
                  </a:lnTo>
                  <a:lnTo>
                    <a:pt x="215" y="36"/>
                  </a:lnTo>
                  <a:lnTo>
                    <a:pt x="170" y="67"/>
                  </a:lnTo>
                  <a:lnTo>
                    <a:pt x="125" y="103"/>
                  </a:lnTo>
                  <a:lnTo>
                    <a:pt x="77" y="137"/>
                  </a:lnTo>
                  <a:lnTo>
                    <a:pt x="38" y="163"/>
                  </a:lnTo>
                  <a:lnTo>
                    <a:pt x="10" y="180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" name="Freeform 101"/>
            <p:cNvSpPr>
              <a:spLocks/>
            </p:cNvSpPr>
            <p:nvPr/>
          </p:nvSpPr>
          <p:spPr bwMode="auto">
            <a:xfrm>
              <a:off x="2715" y="2130"/>
              <a:ext cx="276" cy="176"/>
            </a:xfrm>
            <a:custGeom>
              <a:avLst/>
              <a:gdLst>
                <a:gd name="T0" fmla="*/ 2 w 552"/>
                <a:gd name="T1" fmla="*/ 2 h 352"/>
                <a:gd name="T2" fmla="*/ 2 w 552"/>
                <a:gd name="T3" fmla="*/ 2 h 352"/>
                <a:gd name="T4" fmla="*/ 2 w 552"/>
                <a:gd name="T5" fmla="*/ 2 h 352"/>
                <a:gd name="T6" fmla="*/ 2 w 552"/>
                <a:gd name="T7" fmla="*/ 2 h 352"/>
                <a:gd name="T8" fmla="*/ 2 w 552"/>
                <a:gd name="T9" fmla="*/ 2 h 352"/>
                <a:gd name="T10" fmla="*/ 2 w 552"/>
                <a:gd name="T11" fmla="*/ 2 h 352"/>
                <a:gd name="T12" fmla="*/ 2 w 552"/>
                <a:gd name="T13" fmla="*/ 2 h 352"/>
                <a:gd name="T14" fmla="*/ 2 w 552"/>
                <a:gd name="T15" fmla="*/ 2 h 352"/>
                <a:gd name="T16" fmla="*/ 1 w 552"/>
                <a:gd name="T17" fmla="*/ 2 h 352"/>
                <a:gd name="T18" fmla="*/ 1 w 552"/>
                <a:gd name="T19" fmla="*/ 1 h 352"/>
                <a:gd name="T20" fmla="*/ 1 w 552"/>
                <a:gd name="T21" fmla="*/ 1 h 352"/>
                <a:gd name="T22" fmla="*/ 1 w 552"/>
                <a:gd name="T23" fmla="*/ 1 h 352"/>
                <a:gd name="T24" fmla="*/ 1 w 552"/>
                <a:gd name="T25" fmla="*/ 0 h 352"/>
                <a:gd name="T26" fmla="*/ 1 w 552"/>
                <a:gd name="T27" fmla="*/ 1 h 352"/>
                <a:gd name="T28" fmla="*/ 1 w 552"/>
                <a:gd name="T29" fmla="*/ 1 h 352"/>
                <a:gd name="T30" fmla="*/ 1 w 552"/>
                <a:gd name="T31" fmla="*/ 1 h 352"/>
                <a:gd name="T32" fmla="*/ 2 w 552"/>
                <a:gd name="T33" fmla="*/ 2 h 352"/>
                <a:gd name="T34" fmla="*/ 2 w 552"/>
                <a:gd name="T35" fmla="*/ 2 h 352"/>
                <a:gd name="T36" fmla="*/ 2 w 552"/>
                <a:gd name="T37" fmla="*/ 2 h 352"/>
                <a:gd name="T38" fmla="*/ 2 w 552"/>
                <a:gd name="T39" fmla="*/ 1 h 352"/>
                <a:gd name="T40" fmla="*/ 2 w 552"/>
                <a:gd name="T41" fmla="*/ 1 h 352"/>
                <a:gd name="T42" fmla="*/ 2 w 552"/>
                <a:gd name="T43" fmla="*/ 2 h 352"/>
                <a:gd name="T44" fmla="*/ 2 w 552"/>
                <a:gd name="T45" fmla="*/ 2 h 352"/>
                <a:gd name="T46" fmla="*/ 3 w 552"/>
                <a:gd name="T47" fmla="*/ 2 h 352"/>
                <a:gd name="T48" fmla="*/ 3 w 552"/>
                <a:gd name="T49" fmla="*/ 2 h 352"/>
                <a:gd name="T50" fmla="*/ 3 w 552"/>
                <a:gd name="T51" fmla="*/ 2 h 352"/>
                <a:gd name="T52" fmla="*/ 2 w 552"/>
                <a:gd name="T53" fmla="*/ 2 h 352"/>
                <a:gd name="T54" fmla="*/ 2 w 552"/>
                <a:gd name="T55" fmla="*/ 2 h 352"/>
                <a:gd name="T56" fmla="*/ 2 w 552"/>
                <a:gd name="T57" fmla="*/ 2 h 352"/>
                <a:gd name="T58" fmla="*/ 2 w 552"/>
                <a:gd name="T59" fmla="*/ 2 h 352"/>
                <a:gd name="T60" fmla="*/ 2 w 552"/>
                <a:gd name="T61" fmla="*/ 2 h 352"/>
                <a:gd name="T62" fmla="*/ 2 w 552"/>
                <a:gd name="T63" fmla="*/ 2 h 352"/>
                <a:gd name="T64" fmla="*/ 2 w 552"/>
                <a:gd name="T65" fmla="*/ 2 h 352"/>
                <a:gd name="T66" fmla="*/ 2 w 552"/>
                <a:gd name="T67" fmla="*/ 2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2" h="352">
                  <a:moveTo>
                    <a:pt x="427" y="352"/>
                  </a:moveTo>
                  <a:lnTo>
                    <a:pt x="423" y="348"/>
                  </a:lnTo>
                  <a:lnTo>
                    <a:pt x="417" y="344"/>
                  </a:lnTo>
                  <a:lnTo>
                    <a:pt x="410" y="337"/>
                  </a:lnTo>
                  <a:lnTo>
                    <a:pt x="404" y="331"/>
                  </a:lnTo>
                  <a:lnTo>
                    <a:pt x="399" y="323"/>
                  </a:lnTo>
                  <a:lnTo>
                    <a:pt x="393" y="318"/>
                  </a:lnTo>
                  <a:lnTo>
                    <a:pt x="389" y="310"/>
                  </a:lnTo>
                  <a:lnTo>
                    <a:pt x="391" y="303"/>
                  </a:lnTo>
                  <a:lnTo>
                    <a:pt x="382" y="299"/>
                  </a:lnTo>
                  <a:lnTo>
                    <a:pt x="367" y="299"/>
                  </a:lnTo>
                  <a:lnTo>
                    <a:pt x="346" y="301"/>
                  </a:lnTo>
                  <a:lnTo>
                    <a:pt x="326" y="303"/>
                  </a:lnTo>
                  <a:lnTo>
                    <a:pt x="303" y="305"/>
                  </a:lnTo>
                  <a:lnTo>
                    <a:pt x="283" y="309"/>
                  </a:lnTo>
                  <a:lnTo>
                    <a:pt x="266" y="312"/>
                  </a:lnTo>
                  <a:lnTo>
                    <a:pt x="253" y="314"/>
                  </a:lnTo>
                  <a:lnTo>
                    <a:pt x="229" y="288"/>
                  </a:lnTo>
                  <a:lnTo>
                    <a:pt x="197" y="252"/>
                  </a:lnTo>
                  <a:lnTo>
                    <a:pt x="159" y="211"/>
                  </a:lnTo>
                  <a:lnTo>
                    <a:pt x="122" y="170"/>
                  </a:lnTo>
                  <a:lnTo>
                    <a:pt x="83" y="127"/>
                  </a:lnTo>
                  <a:lnTo>
                    <a:pt x="49" y="90"/>
                  </a:lnTo>
                  <a:lnTo>
                    <a:pt x="19" y="60"/>
                  </a:lnTo>
                  <a:lnTo>
                    <a:pt x="0" y="41"/>
                  </a:lnTo>
                  <a:lnTo>
                    <a:pt x="36" y="0"/>
                  </a:lnTo>
                  <a:lnTo>
                    <a:pt x="71" y="28"/>
                  </a:lnTo>
                  <a:lnTo>
                    <a:pt x="107" y="62"/>
                  </a:lnTo>
                  <a:lnTo>
                    <a:pt x="139" y="97"/>
                  </a:lnTo>
                  <a:lnTo>
                    <a:pt x="169" y="133"/>
                  </a:lnTo>
                  <a:lnTo>
                    <a:pt x="199" y="168"/>
                  </a:lnTo>
                  <a:lnTo>
                    <a:pt x="230" y="204"/>
                  </a:lnTo>
                  <a:lnTo>
                    <a:pt x="262" y="236"/>
                  </a:lnTo>
                  <a:lnTo>
                    <a:pt x="294" y="264"/>
                  </a:lnTo>
                  <a:lnTo>
                    <a:pt x="307" y="264"/>
                  </a:lnTo>
                  <a:lnTo>
                    <a:pt x="322" y="264"/>
                  </a:lnTo>
                  <a:lnTo>
                    <a:pt x="339" y="262"/>
                  </a:lnTo>
                  <a:lnTo>
                    <a:pt x="358" y="260"/>
                  </a:lnTo>
                  <a:lnTo>
                    <a:pt x="376" y="256"/>
                  </a:lnTo>
                  <a:lnTo>
                    <a:pt x="395" y="254"/>
                  </a:lnTo>
                  <a:lnTo>
                    <a:pt x="412" y="252"/>
                  </a:lnTo>
                  <a:lnTo>
                    <a:pt x="427" y="252"/>
                  </a:lnTo>
                  <a:lnTo>
                    <a:pt x="436" y="260"/>
                  </a:lnTo>
                  <a:lnTo>
                    <a:pt x="449" y="269"/>
                  </a:lnTo>
                  <a:lnTo>
                    <a:pt x="466" y="277"/>
                  </a:lnTo>
                  <a:lnTo>
                    <a:pt x="485" y="286"/>
                  </a:lnTo>
                  <a:lnTo>
                    <a:pt x="503" y="294"/>
                  </a:lnTo>
                  <a:lnTo>
                    <a:pt x="522" y="303"/>
                  </a:lnTo>
                  <a:lnTo>
                    <a:pt x="539" y="309"/>
                  </a:lnTo>
                  <a:lnTo>
                    <a:pt x="552" y="314"/>
                  </a:lnTo>
                  <a:lnTo>
                    <a:pt x="541" y="337"/>
                  </a:lnTo>
                  <a:lnTo>
                    <a:pt x="526" y="335"/>
                  </a:lnTo>
                  <a:lnTo>
                    <a:pt x="511" y="329"/>
                  </a:lnTo>
                  <a:lnTo>
                    <a:pt x="498" y="322"/>
                  </a:lnTo>
                  <a:lnTo>
                    <a:pt x="483" y="316"/>
                  </a:lnTo>
                  <a:lnTo>
                    <a:pt x="468" y="309"/>
                  </a:lnTo>
                  <a:lnTo>
                    <a:pt x="457" y="303"/>
                  </a:lnTo>
                  <a:lnTo>
                    <a:pt x="444" y="297"/>
                  </a:lnTo>
                  <a:lnTo>
                    <a:pt x="434" y="295"/>
                  </a:lnTo>
                  <a:lnTo>
                    <a:pt x="434" y="301"/>
                  </a:lnTo>
                  <a:lnTo>
                    <a:pt x="436" y="305"/>
                  </a:lnTo>
                  <a:lnTo>
                    <a:pt x="440" y="312"/>
                  </a:lnTo>
                  <a:lnTo>
                    <a:pt x="442" y="318"/>
                  </a:lnTo>
                  <a:lnTo>
                    <a:pt x="445" y="327"/>
                  </a:lnTo>
                  <a:lnTo>
                    <a:pt x="449" y="333"/>
                  </a:lnTo>
                  <a:lnTo>
                    <a:pt x="453" y="340"/>
                  </a:lnTo>
                  <a:lnTo>
                    <a:pt x="427" y="3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" name="Freeform 102"/>
            <p:cNvSpPr>
              <a:spLocks/>
            </p:cNvSpPr>
            <p:nvPr/>
          </p:nvSpPr>
          <p:spPr bwMode="auto">
            <a:xfrm>
              <a:off x="2914" y="2059"/>
              <a:ext cx="167" cy="224"/>
            </a:xfrm>
            <a:custGeom>
              <a:avLst/>
              <a:gdLst>
                <a:gd name="T0" fmla="*/ 1 w 334"/>
                <a:gd name="T1" fmla="*/ 1 h 449"/>
                <a:gd name="T2" fmla="*/ 1 w 334"/>
                <a:gd name="T3" fmla="*/ 1 h 449"/>
                <a:gd name="T4" fmla="*/ 1 w 334"/>
                <a:gd name="T5" fmla="*/ 0 h 449"/>
                <a:gd name="T6" fmla="*/ 1 w 334"/>
                <a:gd name="T7" fmla="*/ 0 h 449"/>
                <a:gd name="T8" fmla="*/ 1 w 334"/>
                <a:gd name="T9" fmla="*/ 0 h 449"/>
                <a:gd name="T10" fmla="*/ 1 w 334"/>
                <a:gd name="T11" fmla="*/ 0 h 449"/>
                <a:gd name="T12" fmla="*/ 1 w 334"/>
                <a:gd name="T13" fmla="*/ 0 h 449"/>
                <a:gd name="T14" fmla="*/ 1 w 334"/>
                <a:gd name="T15" fmla="*/ 0 h 449"/>
                <a:gd name="T16" fmla="*/ 1 w 334"/>
                <a:gd name="T17" fmla="*/ 0 h 449"/>
                <a:gd name="T18" fmla="*/ 1 w 334"/>
                <a:gd name="T19" fmla="*/ 0 h 449"/>
                <a:gd name="T20" fmla="*/ 1 w 334"/>
                <a:gd name="T21" fmla="*/ 0 h 449"/>
                <a:gd name="T22" fmla="*/ 1 w 334"/>
                <a:gd name="T23" fmla="*/ 0 h 449"/>
                <a:gd name="T24" fmla="*/ 1 w 334"/>
                <a:gd name="T25" fmla="*/ 0 h 449"/>
                <a:gd name="T26" fmla="*/ 2 w 334"/>
                <a:gd name="T27" fmla="*/ 0 h 449"/>
                <a:gd name="T28" fmla="*/ 2 w 334"/>
                <a:gd name="T29" fmla="*/ 0 h 449"/>
                <a:gd name="T30" fmla="*/ 2 w 334"/>
                <a:gd name="T31" fmla="*/ 0 h 449"/>
                <a:gd name="T32" fmla="*/ 2 w 334"/>
                <a:gd name="T33" fmla="*/ 0 h 449"/>
                <a:gd name="T34" fmla="*/ 2 w 334"/>
                <a:gd name="T35" fmla="*/ 0 h 449"/>
                <a:gd name="T36" fmla="*/ 2 w 334"/>
                <a:gd name="T37" fmla="*/ 1 h 449"/>
                <a:gd name="T38" fmla="*/ 2 w 334"/>
                <a:gd name="T39" fmla="*/ 1 h 449"/>
                <a:gd name="T40" fmla="*/ 1 w 334"/>
                <a:gd name="T41" fmla="*/ 1 h 449"/>
                <a:gd name="T42" fmla="*/ 2 w 334"/>
                <a:gd name="T43" fmla="*/ 1 h 449"/>
                <a:gd name="T44" fmla="*/ 1 w 334"/>
                <a:gd name="T45" fmla="*/ 1 h 449"/>
                <a:gd name="T46" fmla="*/ 1 w 334"/>
                <a:gd name="T47" fmla="*/ 1 h 449"/>
                <a:gd name="T48" fmla="*/ 1 w 334"/>
                <a:gd name="T49" fmla="*/ 1 h 449"/>
                <a:gd name="T50" fmla="*/ 1 w 334"/>
                <a:gd name="T51" fmla="*/ 1 h 449"/>
                <a:gd name="T52" fmla="*/ 1 w 334"/>
                <a:gd name="T53" fmla="*/ 1 h 449"/>
                <a:gd name="T54" fmla="*/ 1 w 334"/>
                <a:gd name="T55" fmla="*/ 1 h 449"/>
                <a:gd name="T56" fmla="*/ 1 w 334"/>
                <a:gd name="T57" fmla="*/ 1 h 449"/>
                <a:gd name="T58" fmla="*/ 1 w 334"/>
                <a:gd name="T59" fmla="*/ 1 h 449"/>
                <a:gd name="T60" fmla="*/ 1 w 334"/>
                <a:gd name="T61" fmla="*/ 1 h 449"/>
                <a:gd name="T62" fmla="*/ 1 w 334"/>
                <a:gd name="T63" fmla="*/ 1 h 449"/>
                <a:gd name="T64" fmla="*/ 1 w 334"/>
                <a:gd name="T65" fmla="*/ 1 h 449"/>
                <a:gd name="T66" fmla="*/ 2 w 334"/>
                <a:gd name="T67" fmla="*/ 0 h 449"/>
                <a:gd name="T68" fmla="*/ 2 w 334"/>
                <a:gd name="T69" fmla="*/ 0 h 449"/>
                <a:gd name="T70" fmla="*/ 2 w 334"/>
                <a:gd name="T71" fmla="*/ 0 h 449"/>
                <a:gd name="T72" fmla="*/ 2 w 334"/>
                <a:gd name="T73" fmla="*/ 0 h 449"/>
                <a:gd name="T74" fmla="*/ 2 w 334"/>
                <a:gd name="T75" fmla="*/ 0 h 449"/>
                <a:gd name="T76" fmla="*/ 1 w 334"/>
                <a:gd name="T77" fmla="*/ 0 h 449"/>
                <a:gd name="T78" fmla="*/ 1 w 334"/>
                <a:gd name="T79" fmla="*/ 0 h 449"/>
                <a:gd name="T80" fmla="*/ 1 w 334"/>
                <a:gd name="T81" fmla="*/ 0 h 449"/>
                <a:gd name="T82" fmla="*/ 1 w 334"/>
                <a:gd name="T83" fmla="*/ 0 h 449"/>
                <a:gd name="T84" fmla="*/ 1 w 334"/>
                <a:gd name="T85" fmla="*/ 0 h 449"/>
                <a:gd name="T86" fmla="*/ 1 w 334"/>
                <a:gd name="T87" fmla="*/ 0 h 449"/>
                <a:gd name="T88" fmla="*/ 1 w 334"/>
                <a:gd name="T89" fmla="*/ 0 h 449"/>
                <a:gd name="T90" fmla="*/ 1 w 334"/>
                <a:gd name="T91" fmla="*/ 0 h 449"/>
                <a:gd name="T92" fmla="*/ 1 w 334"/>
                <a:gd name="T93" fmla="*/ 0 h 449"/>
                <a:gd name="T94" fmla="*/ 1 w 334"/>
                <a:gd name="T95" fmla="*/ 1 h 449"/>
                <a:gd name="T96" fmla="*/ 1 w 334"/>
                <a:gd name="T97" fmla="*/ 1 h 449"/>
                <a:gd name="T98" fmla="*/ 1 w 334"/>
                <a:gd name="T99" fmla="*/ 1 h 449"/>
                <a:gd name="T100" fmla="*/ 0 w 334"/>
                <a:gd name="T101" fmla="*/ 1 h 4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4" h="449">
                  <a:moveTo>
                    <a:pt x="0" y="398"/>
                  </a:moveTo>
                  <a:lnTo>
                    <a:pt x="39" y="383"/>
                  </a:lnTo>
                  <a:lnTo>
                    <a:pt x="43" y="364"/>
                  </a:lnTo>
                  <a:lnTo>
                    <a:pt x="46" y="348"/>
                  </a:lnTo>
                  <a:lnTo>
                    <a:pt x="50" y="329"/>
                  </a:lnTo>
                  <a:lnTo>
                    <a:pt x="54" y="310"/>
                  </a:lnTo>
                  <a:lnTo>
                    <a:pt x="56" y="290"/>
                  </a:lnTo>
                  <a:lnTo>
                    <a:pt x="60" y="271"/>
                  </a:lnTo>
                  <a:lnTo>
                    <a:pt x="60" y="252"/>
                  </a:lnTo>
                  <a:lnTo>
                    <a:pt x="61" y="235"/>
                  </a:lnTo>
                  <a:lnTo>
                    <a:pt x="56" y="232"/>
                  </a:lnTo>
                  <a:lnTo>
                    <a:pt x="50" y="226"/>
                  </a:lnTo>
                  <a:lnTo>
                    <a:pt x="45" y="220"/>
                  </a:lnTo>
                  <a:lnTo>
                    <a:pt x="43" y="213"/>
                  </a:lnTo>
                  <a:lnTo>
                    <a:pt x="39" y="205"/>
                  </a:lnTo>
                  <a:lnTo>
                    <a:pt x="37" y="198"/>
                  </a:lnTo>
                  <a:lnTo>
                    <a:pt x="35" y="191"/>
                  </a:lnTo>
                  <a:lnTo>
                    <a:pt x="35" y="183"/>
                  </a:lnTo>
                  <a:lnTo>
                    <a:pt x="41" y="174"/>
                  </a:lnTo>
                  <a:lnTo>
                    <a:pt x="46" y="166"/>
                  </a:lnTo>
                  <a:lnTo>
                    <a:pt x="50" y="157"/>
                  </a:lnTo>
                  <a:lnTo>
                    <a:pt x="58" y="149"/>
                  </a:lnTo>
                  <a:lnTo>
                    <a:pt x="61" y="101"/>
                  </a:lnTo>
                  <a:lnTo>
                    <a:pt x="73" y="67"/>
                  </a:lnTo>
                  <a:lnTo>
                    <a:pt x="86" y="43"/>
                  </a:lnTo>
                  <a:lnTo>
                    <a:pt x="106" y="32"/>
                  </a:lnTo>
                  <a:lnTo>
                    <a:pt x="131" y="28"/>
                  </a:lnTo>
                  <a:lnTo>
                    <a:pt x="160" y="32"/>
                  </a:lnTo>
                  <a:lnTo>
                    <a:pt x="196" y="39"/>
                  </a:lnTo>
                  <a:lnTo>
                    <a:pt x="239" y="50"/>
                  </a:lnTo>
                  <a:lnTo>
                    <a:pt x="233" y="43"/>
                  </a:lnTo>
                  <a:lnTo>
                    <a:pt x="228" y="37"/>
                  </a:lnTo>
                  <a:lnTo>
                    <a:pt x="222" y="30"/>
                  </a:lnTo>
                  <a:lnTo>
                    <a:pt x="215" y="24"/>
                  </a:lnTo>
                  <a:lnTo>
                    <a:pt x="205" y="15"/>
                  </a:lnTo>
                  <a:lnTo>
                    <a:pt x="198" y="9"/>
                  </a:lnTo>
                  <a:lnTo>
                    <a:pt x="187" y="2"/>
                  </a:lnTo>
                  <a:lnTo>
                    <a:pt x="175" y="0"/>
                  </a:lnTo>
                  <a:lnTo>
                    <a:pt x="222" y="11"/>
                  </a:lnTo>
                  <a:lnTo>
                    <a:pt x="256" y="32"/>
                  </a:lnTo>
                  <a:lnTo>
                    <a:pt x="278" y="52"/>
                  </a:lnTo>
                  <a:lnTo>
                    <a:pt x="297" y="82"/>
                  </a:lnTo>
                  <a:lnTo>
                    <a:pt x="308" y="114"/>
                  </a:lnTo>
                  <a:lnTo>
                    <a:pt x="318" y="149"/>
                  </a:lnTo>
                  <a:lnTo>
                    <a:pt x="325" y="189"/>
                  </a:lnTo>
                  <a:lnTo>
                    <a:pt x="334" y="232"/>
                  </a:lnTo>
                  <a:lnTo>
                    <a:pt x="327" y="232"/>
                  </a:lnTo>
                  <a:lnTo>
                    <a:pt x="321" y="234"/>
                  </a:lnTo>
                  <a:lnTo>
                    <a:pt x="316" y="235"/>
                  </a:lnTo>
                  <a:lnTo>
                    <a:pt x="310" y="237"/>
                  </a:lnTo>
                  <a:lnTo>
                    <a:pt x="303" y="239"/>
                  </a:lnTo>
                  <a:lnTo>
                    <a:pt x="297" y="239"/>
                  </a:lnTo>
                  <a:lnTo>
                    <a:pt x="291" y="241"/>
                  </a:lnTo>
                  <a:lnTo>
                    <a:pt x="286" y="243"/>
                  </a:lnTo>
                  <a:lnTo>
                    <a:pt x="286" y="267"/>
                  </a:lnTo>
                  <a:lnTo>
                    <a:pt x="260" y="280"/>
                  </a:lnTo>
                  <a:lnTo>
                    <a:pt x="278" y="290"/>
                  </a:lnTo>
                  <a:lnTo>
                    <a:pt x="269" y="295"/>
                  </a:lnTo>
                  <a:lnTo>
                    <a:pt x="261" y="305"/>
                  </a:lnTo>
                  <a:lnTo>
                    <a:pt x="258" y="308"/>
                  </a:lnTo>
                  <a:lnTo>
                    <a:pt x="256" y="316"/>
                  </a:lnTo>
                  <a:lnTo>
                    <a:pt x="254" y="321"/>
                  </a:lnTo>
                  <a:lnTo>
                    <a:pt x="252" y="327"/>
                  </a:lnTo>
                  <a:lnTo>
                    <a:pt x="256" y="333"/>
                  </a:lnTo>
                  <a:lnTo>
                    <a:pt x="258" y="342"/>
                  </a:lnTo>
                  <a:lnTo>
                    <a:pt x="258" y="350"/>
                  </a:lnTo>
                  <a:lnTo>
                    <a:pt x="256" y="357"/>
                  </a:lnTo>
                  <a:lnTo>
                    <a:pt x="250" y="364"/>
                  </a:lnTo>
                  <a:lnTo>
                    <a:pt x="247" y="372"/>
                  </a:lnTo>
                  <a:lnTo>
                    <a:pt x="241" y="379"/>
                  </a:lnTo>
                  <a:lnTo>
                    <a:pt x="239" y="387"/>
                  </a:lnTo>
                  <a:lnTo>
                    <a:pt x="250" y="415"/>
                  </a:lnTo>
                  <a:lnTo>
                    <a:pt x="198" y="436"/>
                  </a:lnTo>
                  <a:lnTo>
                    <a:pt x="198" y="391"/>
                  </a:lnTo>
                  <a:lnTo>
                    <a:pt x="190" y="385"/>
                  </a:lnTo>
                  <a:lnTo>
                    <a:pt x="181" y="381"/>
                  </a:lnTo>
                  <a:lnTo>
                    <a:pt x="168" y="379"/>
                  </a:lnTo>
                  <a:lnTo>
                    <a:pt x="157" y="378"/>
                  </a:lnTo>
                  <a:lnTo>
                    <a:pt x="146" y="372"/>
                  </a:lnTo>
                  <a:lnTo>
                    <a:pt x="138" y="364"/>
                  </a:lnTo>
                  <a:lnTo>
                    <a:pt x="132" y="353"/>
                  </a:lnTo>
                  <a:lnTo>
                    <a:pt x="132" y="338"/>
                  </a:lnTo>
                  <a:lnTo>
                    <a:pt x="149" y="327"/>
                  </a:lnTo>
                  <a:lnTo>
                    <a:pt x="157" y="333"/>
                  </a:lnTo>
                  <a:lnTo>
                    <a:pt x="164" y="338"/>
                  </a:lnTo>
                  <a:lnTo>
                    <a:pt x="172" y="342"/>
                  </a:lnTo>
                  <a:lnTo>
                    <a:pt x="179" y="348"/>
                  </a:lnTo>
                  <a:lnTo>
                    <a:pt x="187" y="351"/>
                  </a:lnTo>
                  <a:lnTo>
                    <a:pt x="196" y="355"/>
                  </a:lnTo>
                  <a:lnTo>
                    <a:pt x="203" y="357"/>
                  </a:lnTo>
                  <a:lnTo>
                    <a:pt x="213" y="361"/>
                  </a:lnTo>
                  <a:lnTo>
                    <a:pt x="222" y="355"/>
                  </a:lnTo>
                  <a:lnTo>
                    <a:pt x="228" y="348"/>
                  </a:lnTo>
                  <a:lnTo>
                    <a:pt x="232" y="338"/>
                  </a:lnTo>
                  <a:lnTo>
                    <a:pt x="233" y="331"/>
                  </a:lnTo>
                  <a:lnTo>
                    <a:pt x="235" y="320"/>
                  </a:lnTo>
                  <a:lnTo>
                    <a:pt x="235" y="310"/>
                  </a:lnTo>
                  <a:lnTo>
                    <a:pt x="239" y="299"/>
                  </a:lnTo>
                  <a:lnTo>
                    <a:pt x="243" y="290"/>
                  </a:lnTo>
                  <a:lnTo>
                    <a:pt x="239" y="265"/>
                  </a:lnTo>
                  <a:lnTo>
                    <a:pt x="260" y="254"/>
                  </a:lnTo>
                  <a:lnTo>
                    <a:pt x="260" y="245"/>
                  </a:lnTo>
                  <a:lnTo>
                    <a:pt x="263" y="237"/>
                  </a:lnTo>
                  <a:lnTo>
                    <a:pt x="265" y="226"/>
                  </a:lnTo>
                  <a:lnTo>
                    <a:pt x="273" y="220"/>
                  </a:lnTo>
                  <a:lnTo>
                    <a:pt x="301" y="220"/>
                  </a:lnTo>
                  <a:lnTo>
                    <a:pt x="301" y="217"/>
                  </a:lnTo>
                  <a:lnTo>
                    <a:pt x="303" y="207"/>
                  </a:lnTo>
                  <a:lnTo>
                    <a:pt x="301" y="191"/>
                  </a:lnTo>
                  <a:lnTo>
                    <a:pt x="301" y="172"/>
                  </a:lnTo>
                  <a:lnTo>
                    <a:pt x="297" y="149"/>
                  </a:lnTo>
                  <a:lnTo>
                    <a:pt x="293" y="127"/>
                  </a:lnTo>
                  <a:lnTo>
                    <a:pt x="286" y="106"/>
                  </a:lnTo>
                  <a:lnTo>
                    <a:pt x="278" y="88"/>
                  </a:lnTo>
                  <a:lnTo>
                    <a:pt x="269" y="78"/>
                  </a:lnTo>
                  <a:lnTo>
                    <a:pt x="252" y="73"/>
                  </a:lnTo>
                  <a:lnTo>
                    <a:pt x="230" y="65"/>
                  </a:lnTo>
                  <a:lnTo>
                    <a:pt x="205" y="60"/>
                  </a:lnTo>
                  <a:lnTo>
                    <a:pt x="181" y="52"/>
                  </a:lnTo>
                  <a:lnTo>
                    <a:pt x="159" y="50"/>
                  </a:lnTo>
                  <a:lnTo>
                    <a:pt x="142" y="46"/>
                  </a:lnTo>
                  <a:lnTo>
                    <a:pt x="134" y="46"/>
                  </a:lnTo>
                  <a:lnTo>
                    <a:pt x="112" y="61"/>
                  </a:lnTo>
                  <a:lnTo>
                    <a:pt x="110" y="69"/>
                  </a:lnTo>
                  <a:lnTo>
                    <a:pt x="106" y="78"/>
                  </a:lnTo>
                  <a:lnTo>
                    <a:pt x="104" y="88"/>
                  </a:lnTo>
                  <a:lnTo>
                    <a:pt x="103" y="99"/>
                  </a:lnTo>
                  <a:lnTo>
                    <a:pt x="101" y="108"/>
                  </a:lnTo>
                  <a:lnTo>
                    <a:pt x="101" y="118"/>
                  </a:lnTo>
                  <a:lnTo>
                    <a:pt x="101" y="129"/>
                  </a:lnTo>
                  <a:lnTo>
                    <a:pt x="103" y="140"/>
                  </a:lnTo>
                  <a:lnTo>
                    <a:pt x="95" y="144"/>
                  </a:lnTo>
                  <a:lnTo>
                    <a:pt x="89" y="151"/>
                  </a:lnTo>
                  <a:lnTo>
                    <a:pt x="80" y="155"/>
                  </a:lnTo>
                  <a:lnTo>
                    <a:pt x="73" y="157"/>
                  </a:lnTo>
                  <a:lnTo>
                    <a:pt x="71" y="164"/>
                  </a:lnTo>
                  <a:lnTo>
                    <a:pt x="71" y="174"/>
                  </a:lnTo>
                  <a:lnTo>
                    <a:pt x="69" y="183"/>
                  </a:lnTo>
                  <a:lnTo>
                    <a:pt x="73" y="191"/>
                  </a:lnTo>
                  <a:lnTo>
                    <a:pt x="73" y="198"/>
                  </a:lnTo>
                  <a:lnTo>
                    <a:pt x="76" y="205"/>
                  </a:lnTo>
                  <a:lnTo>
                    <a:pt x="82" y="211"/>
                  </a:lnTo>
                  <a:lnTo>
                    <a:pt x="91" y="217"/>
                  </a:lnTo>
                  <a:lnTo>
                    <a:pt x="103" y="449"/>
                  </a:lnTo>
                  <a:lnTo>
                    <a:pt x="95" y="449"/>
                  </a:lnTo>
                  <a:lnTo>
                    <a:pt x="84" y="445"/>
                  </a:lnTo>
                  <a:lnTo>
                    <a:pt x="69" y="437"/>
                  </a:lnTo>
                  <a:lnTo>
                    <a:pt x="52" y="430"/>
                  </a:lnTo>
                  <a:lnTo>
                    <a:pt x="33" y="421"/>
                  </a:lnTo>
                  <a:lnTo>
                    <a:pt x="17" y="411"/>
                  </a:lnTo>
                  <a:lnTo>
                    <a:pt x="3" y="402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" name="Freeform 103"/>
            <p:cNvSpPr>
              <a:spLocks/>
            </p:cNvSpPr>
            <p:nvPr/>
          </p:nvSpPr>
          <p:spPr bwMode="auto">
            <a:xfrm>
              <a:off x="3446" y="2136"/>
              <a:ext cx="72" cy="103"/>
            </a:xfrm>
            <a:custGeom>
              <a:avLst/>
              <a:gdLst>
                <a:gd name="T0" fmla="*/ 1 w 144"/>
                <a:gd name="T1" fmla="*/ 1 h 206"/>
                <a:gd name="T2" fmla="*/ 1 w 144"/>
                <a:gd name="T3" fmla="*/ 1 h 206"/>
                <a:gd name="T4" fmla="*/ 1 w 144"/>
                <a:gd name="T5" fmla="*/ 1 h 206"/>
                <a:gd name="T6" fmla="*/ 1 w 144"/>
                <a:gd name="T7" fmla="*/ 1 h 206"/>
                <a:gd name="T8" fmla="*/ 1 w 144"/>
                <a:gd name="T9" fmla="*/ 1 h 206"/>
                <a:gd name="T10" fmla="*/ 1 w 144"/>
                <a:gd name="T11" fmla="*/ 1 h 206"/>
                <a:gd name="T12" fmla="*/ 1 w 144"/>
                <a:gd name="T13" fmla="*/ 1 h 206"/>
                <a:gd name="T14" fmla="*/ 1 w 144"/>
                <a:gd name="T15" fmla="*/ 1 h 206"/>
                <a:gd name="T16" fmla="*/ 0 w 144"/>
                <a:gd name="T17" fmla="*/ 1 h 206"/>
                <a:gd name="T18" fmla="*/ 1 w 144"/>
                <a:gd name="T19" fmla="*/ 0 h 206"/>
                <a:gd name="T20" fmla="*/ 1 w 144"/>
                <a:gd name="T21" fmla="*/ 1 h 206"/>
                <a:gd name="T22" fmla="*/ 1 w 144"/>
                <a:gd name="T23" fmla="*/ 1 h 206"/>
                <a:gd name="T24" fmla="*/ 1 w 144"/>
                <a:gd name="T25" fmla="*/ 1 h 206"/>
                <a:gd name="T26" fmla="*/ 1 w 144"/>
                <a:gd name="T27" fmla="*/ 1 h 206"/>
                <a:gd name="T28" fmla="*/ 1 w 144"/>
                <a:gd name="T29" fmla="*/ 1 h 206"/>
                <a:gd name="T30" fmla="*/ 1 w 144"/>
                <a:gd name="T31" fmla="*/ 1 h 206"/>
                <a:gd name="T32" fmla="*/ 1 w 144"/>
                <a:gd name="T33" fmla="*/ 1 h 206"/>
                <a:gd name="T34" fmla="*/ 1 w 144"/>
                <a:gd name="T35" fmla="*/ 1 h 206"/>
                <a:gd name="T36" fmla="*/ 1 w 144"/>
                <a:gd name="T37" fmla="*/ 1 h 206"/>
                <a:gd name="T38" fmla="*/ 1 w 144"/>
                <a:gd name="T39" fmla="*/ 1 h 206"/>
                <a:gd name="T40" fmla="*/ 1 w 144"/>
                <a:gd name="T41" fmla="*/ 1 h 206"/>
                <a:gd name="T42" fmla="*/ 1 w 144"/>
                <a:gd name="T43" fmla="*/ 1 h 206"/>
                <a:gd name="T44" fmla="*/ 1 w 144"/>
                <a:gd name="T45" fmla="*/ 1 h 206"/>
                <a:gd name="T46" fmla="*/ 1 w 144"/>
                <a:gd name="T47" fmla="*/ 1 h 206"/>
                <a:gd name="T48" fmla="*/ 1 w 144"/>
                <a:gd name="T49" fmla="*/ 1 h 206"/>
                <a:gd name="T50" fmla="*/ 1 w 144"/>
                <a:gd name="T51" fmla="*/ 1 h 206"/>
                <a:gd name="T52" fmla="*/ 1 w 144"/>
                <a:gd name="T53" fmla="*/ 1 h 2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4" h="206">
                  <a:moveTo>
                    <a:pt x="101" y="206"/>
                  </a:moveTo>
                  <a:lnTo>
                    <a:pt x="99" y="174"/>
                  </a:lnTo>
                  <a:lnTo>
                    <a:pt x="91" y="148"/>
                  </a:lnTo>
                  <a:lnTo>
                    <a:pt x="80" y="120"/>
                  </a:lnTo>
                  <a:lnTo>
                    <a:pt x="67" y="97"/>
                  </a:lnTo>
                  <a:lnTo>
                    <a:pt x="48" y="73"/>
                  </a:lnTo>
                  <a:lnTo>
                    <a:pt x="31" y="50"/>
                  </a:lnTo>
                  <a:lnTo>
                    <a:pt x="13" y="28"/>
                  </a:lnTo>
                  <a:lnTo>
                    <a:pt x="0" y="7"/>
                  </a:lnTo>
                  <a:lnTo>
                    <a:pt x="33" y="0"/>
                  </a:lnTo>
                  <a:lnTo>
                    <a:pt x="56" y="15"/>
                  </a:lnTo>
                  <a:lnTo>
                    <a:pt x="74" y="36"/>
                  </a:lnTo>
                  <a:lnTo>
                    <a:pt x="91" y="54"/>
                  </a:lnTo>
                  <a:lnTo>
                    <a:pt x="108" y="77"/>
                  </a:lnTo>
                  <a:lnTo>
                    <a:pt x="119" y="101"/>
                  </a:lnTo>
                  <a:lnTo>
                    <a:pt x="132" y="125"/>
                  </a:lnTo>
                  <a:lnTo>
                    <a:pt x="140" y="153"/>
                  </a:lnTo>
                  <a:lnTo>
                    <a:pt x="144" y="183"/>
                  </a:lnTo>
                  <a:lnTo>
                    <a:pt x="138" y="185"/>
                  </a:lnTo>
                  <a:lnTo>
                    <a:pt x="132" y="189"/>
                  </a:lnTo>
                  <a:lnTo>
                    <a:pt x="127" y="193"/>
                  </a:lnTo>
                  <a:lnTo>
                    <a:pt x="119" y="195"/>
                  </a:lnTo>
                  <a:lnTo>
                    <a:pt x="114" y="198"/>
                  </a:lnTo>
                  <a:lnTo>
                    <a:pt x="108" y="200"/>
                  </a:lnTo>
                  <a:lnTo>
                    <a:pt x="103" y="202"/>
                  </a:lnTo>
                  <a:lnTo>
                    <a:pt x="101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" name="Freeform 104"/>
            <p:cNvSpPr>
              <a:spLocks/>
            </p:cNvSpPr>
            <p:nvPr/>
          </p:nvSpPr>
          <p:spPr bwMode="auto">
            <a:xfrm>
              <a:off x="3450" y="2114"/>
              <a:ext cx="140" cy="123"/>
            </a:xfrm>
            <a:custGeom>
              <a:avLst/>
              <a:gdLst>
                <a:gd name="T0" fmla="*/ 0 w 281"/>
                <a:gd name="T1" fmla="*/ 0 h 247"/>
                <a:gd name="T2" fmla="*/ 0 w 281"/>
                <a:gd name="T3" fmla="*/ 0 h 247"/>
                <a:gd name="T4" fmla="*/ 0 w 281"/>
                <a:gd name="T5" fmla="*/ 0 h 247"/>
                <a:gd name="T6" fmla="*/ 0 w 281"/>
                <a:gd name="T7" fmla="*/ 0 h 247"/>
                <a:gd name="T8" fmla="*/ 0 w 281"/>
                <a:gd name="T9" fmla="*/ 0 h 247"/>
                <a:gd name="T10" fmla="*/ 0 w 281"/>
                <a:gd name="T11" fmla="*/ 0 h 247"/>
                <a:gd name="T12" fmla="*/ 0 w 281"/>
                <a:gd name="T13" fmla="*/ 0 h 247"/>
                <a:gd name="T14" fmla="*/ 0 w 281"/>
                <a:gd name="T15" fmla="*/ 0 h 247"/>
                <a:gd name="T16" fmla="*/ 0 w 281"/>
                <a:gd name="T17" fmla="*/ 0 h 247"/>
                <a:gd name="T18" fmla="*/ 0 w 281"/>
                <a:gd name="T19" fmla="*/ 0 h 247"/>
                <a:gd name="T20" fmla="*/ 0 w 281"/>
                <a:gd name="T21" fmla="*/ 0 h 247"/>
                <a:gd name="T22" fmla="*/ 0 w 281"/>
                <a:gd name="T23" fmla="*/ 0 h 247"/>
                <a:gd name="T24" fmla="*/ 0 w 281"/>
                <a:gd name="T25" fmla="*/ 0 h 247"/>
                <a:gd name="T26" fmla="*/ 0 w 281"/>
                <a:gd name="T27" fmla="*/ 0 h 247"/>
                <a:gd name="T28" fmla="*/ 0 w 281"/>
                <a:gd name="T29" fmla="*/ 0 h 247"/>
                <a:gd name="T30" fmla="*/ 0 w 281"/>
                <a:gd name="T31" fmla="*/ 0 h 247"/>
                <a:gd name="T32" fmla="*/ 0 w 281"/>
                <a:gd name="T33" fmla="*/ 0 h 247"/>
                <a:gd name="T34" fmla="*/ 0 w 281"/>
                <a:gd name="T35" fmla="*/ 0 h 247"/>
                <a:gd name="T36" fmla="*/ 0 w 281"/>
                <a:gd name="T37" fmla="*/ 0 h 247"/>
                <a:gd name="T38" fmla="*/ 0 w 281"/>
                <a:gd name="T39" fmla="*/ 0 h 247"/>
                <a:gd name="T40" fmla="*/ 0 w 281"/>
                <a:gd name="T41" fmla="*/ 0 h 247"/>
                <a:gd name="T42" fmla="*/ 0 w 281"/>
                <a:gd name="T43" fmla="*/ 0 h 247"/>
                <a:gd name="T44" fmla="*/ 0 w 281"/>
                <a:gd name="T45" fmla="*/ 0 h 247"/>
                <a:gd name="T46" fmla="*/ 0 w 281"/>
                <a:gd name="T47" fmla="*/ 0 h 247"/>
                <a:gd name="T48" fmla="*/ 0 w 281"/>
                <a:gd name="T49" fmla="*/ 0 h 247"/>
                <a:gd name="T50" fmla="*/ 0 w 281"/>
                <a:gd name="T51" fmla="*/ 0 h 247"/>
                <a:gd name="T52" fmla="*/ 0 w 281"/>
                <a:gd name="T53" fmla="*/ 0 h 247"/>
                <a:gd name="T54" fmla="*/ 0 w 281"/>
                <a:gd name="T55" fmla="*/ 0 h 247"/>
                <a:gd name="T56" fmla="*/ 0 w 281"/>
                <a:gd name="T57" fmla="*/ 0 h 247"/>
                <a:gd name="T58" fmla="*/ 0 w 281"/>
                <a:gd name="T59" fmla="*/ 0 h 247"/>
                <a:gd name="T60" fmla="*/ 0 w 281"/>
                <a:gd name="T61" fmla="*/ 0 h 247"/>
                <a:gd name="T62" fmla="*/ 0 w 281"/>
                <a:gd name="T63" fmla="*/ 0 h 247"/>
                <a:gd name="T64" fmla="*/ 0 w 281"/>
                <a:gd name="T65" fmla="*/ 0 h 247"/>
                <a:gd name="T66" fmla="*/ 0 w 281"/>
                <a:gd name="T67" fmla="*/ 0 h 247"/>
                <a:gd name="T68" fmla="*/ 0 w 281"/>
                <a:gd name="T69" fmla="*/ 0 h 247"/>
                <a:gd name="T70" fmla="*/ 0 w 281"/>
                <a:gd name="T71" fmla="*/ 0 h 247"/>
                <a:gd name="T72" fmla="*/ 1 w 281"/>
                <a:gd name="T73" fmla="*/ 0 h 247"/>
                <a:gd name="T74" fmla="*/ 1 w 281"/>
                <a:gd name="T75" fmla="*/ 0 h 247"/>
                <a:gd name="T76" fmla="*/ 1 w 281"/>
                <a:gd name="T77" fmla="*/ 0 h 247"/>
                <a:gd name="T78" fmla="*/ 0 w 281"/>
                <a:gd name="T79" fmla="*/ 0 h 247"/>
                <a:gd name="T80" fmla="*/ 0 w 281"/>
                <a:gd name="T81" fmla="*/ 0 h 247"/>
                <a:gd name="T82" fmla="*/ 0 w 281"/>
                <a:gd name="T83" fmla="*/ 0 h 247"/>
                <a:gd name="T84" fmla="*/ 0 w 281"/>
                <a:gd name="T85" fmla="*/ 0 h 24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1" h="247">
                  <a:moveTo>
                    <a:pt x="103" y="247"/>
                  </a:moveTo>
                  <a:lnTo>
                    <a:pt x="110" y="198"/>
                  </a:lnTo>
                  <a:lnTo>
                    <a:pt x="122" y="195"/>
                  </a:lnTo>
                  <a:lnTo>
                    <a:pt x="137" y="189"/>
                  </a:lnTo>
                  <a:lnTo>
                    <a:pt x="150" y="183"/>
                  </a:lnTo>
                  <a:lnTo>
                    <a:pt x="167" y="178"/>
                  </a:lnTo>
                  <a:lnTo>
                    <a:pt x="180" y="172"/>
                  </a:lnTo>
                  <a:lnTo>
                    <a:pt x="195" y="167"/>
                  </a:lnTo>
                  <a:lnTo>
                    <a:pt x="206" y="161"/>
                  </a:lnTo>
                  <a:lnTo>
                    <a:pt x="219" y="157"/>
                  </a:lnTo>
                  <a:lnTo>
                    <a:pt x="217" y="155"/>
                  </a:lnTo>
                  <a:lnTo>
                    <a:pt x="213" y="153"/>
                  </a:lnTo>
                  <a:lnTo>
                    <a:pt x="208" y="148"/>
                  </a:lnTo>
                  <a:lnTo>
                    <a:pt x="202" y="144"/>
                  </a:lnTo>
                  <a:lnTo>
                    <a:pt x="195" y="138"/>
                  </a:lnTo>
                  <a:lnTo>
                    <a:pt x="191" y="135"/>
                  </a:lnTo>
                  <a:lnTo>
                    <a:pt x="185" y="131"/>
                  </a:lnTo>
                  <a:lnTo>
                    <a:pt x="185" y="129"/>
                  </a:lnTo>
                  <a:lnTo>
                    <a:pt x="213" y="103"/>
                  </a:lnTo>
                  <a:lnTo>
                    <a:pt x="152" y="88"/>
                  </a:lnTo>
                  <a:lnTo>
                    <a:pt x="153" y="79"/>
                  </a:lnTo>
                  <a:lnTo>
                    <a:pt x="159" y="71"/>
                  </a:lnTo>
                  <a:lnTo>
                    <a:pt x="161" y="62"/>
                  </a:lnTo>
                  <a:lnTo>
                    <a:pt x="167" y="52"/>
                  </a:lnTo>
                  <a:lnTo>
                    <a:pt x="170" y="43"/>
                  </a:lnTo>
                  <a:lnTo>
                    <a:pt x="172" y="37"/>
                  </a:lnTo>
                  <a:lnTo>
                    <a:pt x="176" y="32"/>
                  </a:lnTo>
                  <a:lnTo>
                    <a:pt x="178" y="30"/>
                  </a:lnTo>
                  <a:lnTo>
                    <a:pt x="161" y="32"/>
                  </a:lnTo>
                  <a:lnTo>
                    <a:pt x="142" y="39"/>
                  </a:lnTo>
                  <a:lnTo>
                    <a:pt x="124" y="45"/>
                  </a:lnTo>
                  <a:lnTo>
                    <a:pt x="105" y="54"/>
                  </a:lnTo>
                  <a:lnTo>
                    <a:pt x="86" y="62"/>
                  </a:lnTo>
                  <a:lnTo>
                    <a:pt x="69" y="69"/>
                  </a:lnTo>
                  <a:lnTo>
                    <a:pt x="54" y="77"/>
                  </a:lnTo>
                  <a:lnTo>
                    <a:pt x="41" y="84"/>
                  </a:lnTo>
                  <a:lnTo>
                    <a:pt x="38" y="79"/>
                  </a:lnTo>
                  <a:lnTo>
                    <a:pt x="32" y="73"/>
                  </a:lnTo>
                  <a:lnTo>
                    <a:pt x="26" y="69"/>
                  </a:lnTo>
                  <a:lnTo>
                    <a:pt x="21" y="66"/>
                  </a:lnTo>
                  <a:lnTo>
                    <a:pt x="13" y="62"/>
                  </a:lnTo>
                  <a:lnTo>
                    <a:pt x="8" y="56"/>
                  </a:lnTo>
                  <a:lnTo>
                    <a:pt x="2" y="52"/>
                  </a:lnTo>
                  <a:lnTo>
                    <a:pt x="0" y="47"/>
                  </a:lnTo>
                  <a:lnTo>
                    <a:pt x="17" y="41"/>
                  </a:lnTo>
                  <a:lnTo>
                    <a:pt x="41" y="34"/>
                  </a:lnTo>
                  <a:lnTo>
                    <a:pt x="71" y="24"/>
                  </a:lnTo>
                  <a:lnTo>
                    <a:pt x="103" y="17"/>
                  </a:lnTo>
                  <a:lnTo>
                    <a:pt x="135" y="8"/>
                  </a:lnTo>
                  <a:lnTo>
                    <a:pt x="165" y="4"/>
                  </a:lnTo>
                  <a:lnTo>
                    <a:pt x="189" y="0"/>
                  </a:lnTo>
                  <a:lnTo>
                    <a:pt x="208" y="0"/>
                  </a:lnTo>
                  <a:lnTo>
                    <a:pt x="189" y="73"/>
                  </a:lnTo>
                  <a:lnTo>
                    <a:pt x="193" y="73"/>
                  </a:lnTo>
                  <a:lnTo>
                    <a:pt x="200" y="73"/>
                  </a:lnTo>
                  <a:lnTo>
                    <a:pt x="206" y="71"/>
                  </a:lnTo>
                  <a:lnTo>
                    <a:pt x="213" y="71"/>
                  </a:lnTo>
                  <a:lnTo>
                    <a:pt x="221" y="71"/>
                  </a:lnTo>
                  <a:lnTo>
                    <a:pt x="230" y="71"/>
                  </a:lnTo>
                  <a:lnTo>
                    <a:pt x="236" y="73"/>
                  </a:lnTo>
                  <a:lnTo>
                    <a:pt x="243" y="77"/>
                  </a:lnTo>
                  <a:lnTo>
                    <a:pt x="241" y="82"/>
                  </a:lnTo>
                  <a:lnTo>
                    <a:pt x="239" y="90"/>
                  </a:lnTo>
                  <a:lnTo>
                    <a:pt x="236" y="97"/>
                  </a:lnTo>
                  <a:lnTo>
                    <a:pt x="234" y="107"/>
                  </a:lnTo>
                  <a:lnTo>
                    <a:pt x="228" y="112"/>
                  </a:lnTo>
                  <a:lnTo>
                    <a:pt x="226" y="120"/>
                  </a:lnTo>
                  <a:lnTo>
                    <a:pt x="221" y="127"/>
                  </a:lnTo>
                  <a:lnTo>
                    <a:pt x="219" y="133"/>
                  </a:lnTo>
                  <a:lnTo>
                    <a:pt x="225" y="133"/>
                  </a:lnTo>
                  <a:lnTo>
                    <a:pt x="232" y="135"/>
                  </a:lnTo>
                  <a:lnTo>
                    <a:pt x="241" y="137"/>
                  </a:lnTo>
                  <a:lnTo>
                    <a:pt x="251" y="140"/>
                  </a:lnTo>
                  <a:lnTo>
                    <a:pt x="258" y="144"/>
                  </a:lnTo>
                  <a:lnTo>
                    <a:pt x="268" y="146"/>
                  </a:lnTo>
                  <a:lnTo>
                    <a:pt x="273" y="150"/>
                  </a:lnTo>
                  <a:lnTo>
                    <a:pt x="281" y="155"/>
                  </a:lnTo>
                  <a:lnTo>
                    <a:pt x="271" y="157"/>
                  </a:lnTo>
                  <a:lnTo>
                    <a:pt x="253" y="165"/>
                  </a:lnTo>
                  <a:lnTo>
                    <a:pt x="225" y="180"/>
                  </a:lnTo>
                  <a:lnTo>
                    <a:pt x="195" y="196"/>
                  </a:lnTo>
                  <a:lnTo>
                    <a:pt x="163" y="211"/>
                  </a:lnTo>
                  <a:lnTo>
                    <a:pt x="135" y="228"/>
                  </a:lnTo>
                  <a:lnTo>
                    <a:pt x="112" y="240"/>
                  </a:lnTo>
                  <a:lnTo>
                    <a:pt x="103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" name="Freeform 105"/>
            <p:cNvSpPr>
              <a:spLocks/>
            </p:cNvSpPr>
            <p:nvPr/>
          </p:nvSpPr>
          <p:spPr bwMode="auto">
            <a:xfrm>
              <a:off x="2781" y="2147"/>
              <a:ext cx="38" cy="37"/>
            </a:xfrm>
            <a:custGeom>
              <a:avLst/>
              <a:gdLst>
                <a:gd name="T0" fmla="*/ 0 w 77"/>
                <a:gd name="T1" fmla="*/ 1 h 74"/>
                <a:gd name="T2" fmla="*/ 0 w 77"/>
                <a:gd name="T3" fmla="*/ 1 h 74"/>
                <a:gd name="T4" fmla="*/ 0 w 77"/>
                <a:gd name="T5" fmla="*/ 1 h 74"/>
                <a:gd name="T6" fmla="*/ 0 w 77"/>
                <a:gd name="T7" fmla="*/ 1 h 74"/>
                <a:gd name="T8" fmla="*/ 0 w 77"/>
                <a:gd name="T9" fmla="*/ 1 h 74"/>
                <a:gd name="T10" fmla="*/ 0 w 77"/>
                <a:gd name="T11" fmla="*/ 1 h 74"/>
                <a:gd name="T12" fmla="*/ 0 w 77"/>
                <a:gd name="T13" fmla="*/ 1 h 74"/>
                <a:gd name="T14" fmla="*/ 0 w 77"/>
                <a:gd name="T15" fmla="*/ 1 h 74"/>
                <a:gd name="T16" fmla="*/ 0 w 77"/>
                <a:gd name="T17" fmla="*/ 0 h 74"/>
                <a:gd name="T18" fmla="*/ 0 w 77"/>
                <a:gd name="T19" fmla="*/ 0 h 74"/>
                <a:gd name="T20" fmla="*/ 0 w 77"/>
                <a:gd name="T21" fmla="*/ 1 h 74"/>
                <a:gd name="T22" fmla="*/ 0 w 77"/>
                <a:gd name="T23" fmla="*/ 1 h 74"/>
                <a:gd name="T24" fmla="*/ 0 w 77"/>
                <a:gd name="T25" fmla="*/ 1 h 74"/>
                <a:gd name="T26" fmla="*/ 0 w 77"/>
                <a:gd name="T27" fmla="*/ 1 h 74"/>
                <a:gd name="T28" fmla="*/ 0 w 77"/>
                <a:gd name="T29" fmla="*/ 1 h 74"/>
                <a:gd name="T30" fmla="*/ 0 w 77"/>
                <a:gd name="T31" fmla="*/ 1 h 74"/>
                <a:gd name="T32" fmla="*/ 0 w 77"/>
                <a:gd name="T33" fmla="*/ 1 h 74"/>
                <a:gd name="T34" fmla="*/ 0 w 77"/>
                <a:gd name="T35" fmla="*/ 1 h 74"/>
                <a:gd name="T36" fmla="*/ 0 w 77"/>
                <a:gd name="T37" fmla="*/ 1 h 74"/>
                <a:gd name="T38" fmla="*/ 0 w 77"/>
                <a:gd name="T39" fmla="*/ 1 h 74"/>
                <a:gd name="T40" fmla="*/ 0 w 77"/>
                <a:gd name="T41" fmla="*/ 1 h 74"/>
                <a:gd name="T42" fmla="*/ 0 w 77"/>
                <a:gd name="T43" fmla="*/ 1 h 74"/>
                <a:gd name="T44" fmla="*/ 0 w 77"/>
                <a:gd name="T45" fmla="*/ 1 h 74"/>
                <a:gd name="T46" fmla="*/ 0 w 77"/>
                <a:gd name="T47" fmla="*/ 1 h 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" h="74">
                  <a:moveTo>
                    <a:pt x="54" y="74"/>
                  </a:moveTo>
                  <a:lnTo>
                    <a:pt x="49" y="67"/>
                  </a:lnTo>
                  <a:lnTo>
                    <a:pt x="41" y="59"/>
                  </a:lnTo>
                  <a:lnTo>
                    <a:pt x="32" y="48"/>
                  </a:lnTo>
                  <a:lnTo>
                    <a:pt x="21" y="37"/>
                  </a:lnTo>
                  <a:lnTo>
                    <a:pt x="11" y="24"/>
                  </a:lnTo>
                  <a:lnTo>
                    <a:pt x="6" y="13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21" y="5"/>
                  </a:lnTo>
                  <a:lnTo>
                    <a:pt x="34" y="11"/>
                  </a:lnTo>
                  <a:lnTo>
                    <a:pt x="47" y="20"/>
                  </a:lnTo>
                  <a:lnTo>
                    <a:pt x="58" y="28"/>
                  </a:lnTo>
                  <a:lnTo>
                    <a:pt x="69" y="39"/>
                  </a:lnTo>
                  <a:lnTo>
                    <a:pt x="75" y="48"/>
                  </a:lnTo>
                  <a:lnTo>
                    <a:pt x="77" y="59"/>
                  </a:lnTo>
                  <a:lnTo>
                    <a:pt x="75" y="65"/>
                  </a:lnTo>
                  <a:lnTo>
                    <a:pt x="73" y="71"/>
                  </a:lnTo>
                  <a:lnTo>
                    <a:pt x="69" y="71"/>
                  </a:lnTo>
                  <a:lnTo>
                    <a:pt x="66" y="72"/>
                  </a:lnTo>
                  <a:lnTo>
                    <a:pt x="60" y="72"/>
                  </a:lnTo>
                  <a:lnTo>
                    <a:pt x="5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" name="Freeform 106"/>
            <p:cNvSpPr>
              <a:spLocks/>
            </p:cNvSpPr>
            <p:nvPr/>
          </p:nvSpPr>
          <p:spPr bwMode="auto">
            <a:xfrm>
              <a:off x="3017" y="2128"/>
              <a:ext cx="26" cy="23"/>
            </a:xfrm>
            <a:custGeom>
              <a:avLst/>
              <a:gdLst>
                <a:gd name="T0" fmla="*/ 0 w 53"/>
                <a:gd name="T1" fmla="*/ 1 h 45"/>
                <a:gd name="T2" fmla="*/ 0 w 53"/>
                <a:gd name="T3" fmla="*/ 1 h 45"/>
                <a:gd name="T4" fmla="*/ 0 w 53"/>
                <a:gd name="T5" fmla="*/ 1 h 45"/>
                <a:gd name="T6" fmla="*/ 0 w 53"/>
                <a:gd name="T7" fmla="*/ 1 h 45"/>
                <a:gd name="T8" fmla="*/ 0 w 53"/>
                <a:gd name="T9" fmla="*/ 1 h 45"/>
                <a:gd name="T10" fmla="*/ 0 w 53"/>
                <a:gd name="T11" fmla="*/ 1 h 45"/>
                <a:gd name="T12" fmla="*/ 0 w 53"/>
                <a:gd name="T13" fmla="*/ 1 h 45"/>
                <a:gd name="T14" fmla="*/ 0 w 53"/>
                <a:gd name="T15" fmla="*/ 1 h 45"/>
                <a:gd name="T16" fmla="*/ 0 w 53"/>
                <a:gd name="T17" fmla="*/ 1 h 45"/>
                <a:gd name="T18" fmla="*/ 0 w 53"/>
                <a:gd name="T19" fmla="*/ 0 h 45"/>
                <a:gd name="T20" fmla="*/ 0 w 53"/>
                <a:gd name="T21" fmla="*/ 1 h 45"/>
                <a:gd name="T22" fmla="*/ 0 w 53"/>
                <a:gd name="T23" fmla="*/ 1 h 45"/>
                <a:gd name="T24" fmla="*/ 0 w 53"/>
                <a:gd name="T25" fmla="*/ 1 h 45"/>
                <a:gd name="T26" fmla="*/ 0 w 53"/>
                <a:gd name="T27" fmla="*/ 1 h 45"/>
                <a:gd name="T28" fmla="*/ 0 w 53"/>
                <a:gd name="T29" fmla="*/ 1 h 45"/>
                <a:gd name="T30" fmla="*/ 0 w 53"/>
                <a:gd name="T31" fmla="*/ 1 h 45"/>
                <a:gd name="T32" fmla="*/ 0 w 53"/>
                <a:gd name="T33" fmla="*/ 1 h 45"/>
                <a:gd name="T34" fmla="*/ 0 w 53"/>
                <a:gd name="T35" fmla="*/ 1 h 45"/>
                <a:gd name="T36" fmla="*/ 0 w 53"/>
                <a:gd name="T37" fmla="*/ 1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45">
                  <a:moveTo>
                    <a:pt x="15" y="45"/>
                  </a:moveTo>
                  <a:lnTo>
                    <a:pt x="4" y="34"/>
                  </a:lnTo>
                  <a:lnTo>
                    <a:pt x="8" y="30"/>
                  </a:lnTo>
                  <a:lnTo>
                    <a:pt x="23" y="26"/>
                  </a:lnTo>
                  <a:lnTo>
                    <a:pt x="23" y="24"/>
                  </a:lnTo>
                  <a:lnTo>
                    <a:pt x="8" y="4"/>
                  </a:lnTo>
                  <a:lnTo>
                    <a:pt x="0" y="4"/>
                  </a:lnTo>
                  <a:lnTo>
                    <a:pt x="4" y="4"/>
                  </a:lnTo>
                  <a:lnTo>
                    <a:pt x="13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7" y="9"/>
                  </a:lnTo>
                  <a:lnTo>
                    <a:pt x="53" y="19"/>
                  </a:lnTo>
                  <a:lnTo>
                    <a:pt x="47" y="26"/>
                  </a:lnTo>
                  <a:lnTo>
                    <a:pt x="43" y="36"/>
                  </a:lnTo>
                  <a:lnTo>
                    <a:pt x="38" y="41"/>
                  </a:lnTo>
                  <a:lnTo>
                    <a:pt x="34" y="45"/>
                  </a:lnTo>
                  <a:lnTo>
                    <a:pt x="1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" name="Freeform 107"/>
            <p:cNvSpPr>
              <a:spLocks/>
            </p:cNvSpPr>
            <p:nvPr/>
          </p:nvSpPr>
          <p:spPr bwMode="auto">
            <a:xfrm>
              <a:off x="2489" y="1974"/>
              <a:ext cx="266" cy="186"/>
            </a:xfrm>
            <a:custGeom>
              <a:avLst/>
              <a:gdLst>
                <a:gd name="T0" fmla="*/ 2 w 531"/>
                <a:gd name="T1" fmla="*/ 1 h 373"/>
                <a:gd name="T2" fmla="*/ 2 w 531"/>
                <a:gd name="T3" fmla="*/ 1 h 373"/>
                <a:gd name="T4" fmla="*/ 2 w 531"/>
                <a:gd name="T5" fmla="*/ 1 h 373"/>
                <a:gd name="T6" fmla="*/ 2 w 531"/>
                <a:gd name="T7" fmla="*/ 1 h 373"/>
                <a:gd name="T8" fmla="*/ 2 w 531"/>
                <a:gd name="T9" fmla="*/ 0 h 373"/>
                <a:gd name="T10" fmla="*/ 2 w 531"/>
                <a:gd name="T11" fmla="*/ 0 h 373"/>
                <a:gd name="T12" fmla="*/ 1 w 531"/>
                <a:gd name="T13" fmla="*/ 0 h 373"/>
                <a:gd name="T14" fmla="*/ 1 w 531"/>
                <a:gd name="T15" fmla="*/ 0 h 373"/>
                <a:gd name="T16" fmla="*/ 1 w 531"/>
                <a:gd name="T17" fmla="*/ 1 h 373"/>
                <a:gd name="T18" fmla="*/ 1 w 531"/>
                <a:gd name="T19" fmla="*/ 1 h 373"/>
                <a:gd name="T20" fmla="*/ 1 w 531"/>
                <a:gd name="T21" fmla="*/ 1 h 373"/>
                <a:gd name="T22" fmla="*/ 1 w 531"/>
                <a:gd name="T23" fmla="*/ 1 h 373"/>
                <a:gd name="T24" fmla="*/ 1 w 531"/>
                <a:gd name="T25" fmla="*/ 1 h 373"/>
                <a:gd name="T26" fmla="*/ 1 w 531"/>
                <a:gd name="T27" fmla="*/ 1 h 373"/>
                <a:gd name="T28" fmla="*/ 1 w 531"/>
                <a:gd name="T29" fmla="*/ 1 h 373"/>
                <a:gd name="T30" fmla="*/ 1 w 531"/>
                <a:gd name="T31" fmla="*/ 1 h 373"/>
                <a:gd name="T32" fmla="*/ 1 w 531"/>
                <a:gd name="T33" fmla="*/ 1 h 373"/>
                <a:gd name="T34" fmla="*/ 1 w 531"/>
                <a:gd name="T35" fmla="*/ 1 h 373"/>
                <a:gd name="T36" fmla="*/ 1 w 531"/>
                <a:gd name="T37" fmla="*/ 0 h 373"/>
                <a:gd name="T38" fmla="*/ 1 w 531"/>
                <a:gd name="T39" fmla="*/ 0 h 373"/>
                <a:gd name="T40" fmla="*/ 1 w 531"/>
                <a:gd name="T41" fmla="*/ 1 h 373"/>
                <a:gd name="T42" fmla="*/ 1 w 531"/>
                <a:gd name="T43" fmla="*/ 0 h 373"/>
                <a:gd name="T44" fmla="*/ 1 w 531"/>
                <a:gd name="T45" fmla="*/ 0 h 373"/>
                <a:gd name="T46" fmla="*/ 1 w 531"/>
                <a:gd name="T47" fmla="*/ 0 h 373"/>
                <a:gd name="T48" fmla="*/ 1 w 531"/>
                <a:gd name="T49" fmla="*/ 0 h 373"/>
                <a:gd name="T50" fmla="*/ 1 w 531"/>
                <a:gd name="T51" fmla="*/ 0 h 373"/>
                <a:gd name="T52" fmla="*/ 1 w 531"/>
                <a:gd name="T53" fmla="*/ 0 h 373"/>
                <a:gd name="T54" fmla="*/ 1 w 531"/>
                <a:gd name="T55" fmla="*/ 0 h 373"/>
                <a:gd name="T56" fmla="*/ 1 w 531"/>
                <a:gd name="T57" fmla="*/ 0 h 373"/>
                <a:gd name="T58" fmla="*/ 1 w 531"/>
                <a:gd name="T59" fmla="*/ 0 h 373"/>
                <a:gd name="T60" fmla="*/ 2 w 531"/>
                <a:gd name="T61" fmla="*/ 0 h 373"/>
                <a:gd name="T62" fmla="*/ 2 w 531"/>
                <a:gd name="T63" fmla="*/ 0 h 373"/>
                <a:gd name="T64" fmla="*/ 2 w 531"/>
                <a:gd name="T65" fmla="*/ 0 h 373"/>
                <a:gd name="T66" fmla="*/ 2 w 531"/>
                <a:gd name="T67" fmla="*/ 0 h 373"/>
                <a:gd name="T68" fmla="*/ 1 w 531"/>
                <a:gd name="T69" fmla="*/ 0 h 373"/>
                <a:gd name="T70" fmla="*/ 1 w 531"/>
                <a:gd name="T71" fmla="*/ 0 h 373"/>
                <a:gd name="T72" fmla="*/ 2 w 531"/>
                <a:gd name="T73" fmla="*/ 0 h 373"/>
                <a:gd name="T74" fmla="*/ 2 w 531"/>
                <a:gd name="T75" fmla="*/ 0 h 373"/>
                <a:gd name="T76" fmla="*/ 2 w 531"/>
                <a:gd name="T77" fmla="*/ 0 h 373"/>
                <a:gd name="T78" fmla="*/ 3 w 531"/>
                <a:gd name="T79" fmla="*/ 0 h 373"/>
                <a:gd name="T80" fmla="*/ 2 w 531"/>
                <a:gd name="T81" fmla="*/ 0 h 373"/>
                <a:gd name="T82" fmla="*/ 2 w 531"/>
                <a:gd name="T83" fmla="*/ 0 h 373"/>
                <a:gd name="T84" fmla="*/ 2 w 531"/>
                <a:gd name="T85" fmla="*/ 0 h 373"/>
                <a:gd name="T86" fmla="*/ 2 w 531"/>
                <a:gd name="T87" fmla="*/ 0 h 373"/>
                <a:gd name="T88" fmla="*/ 2 w 531"/>
                <a:gd name="T89" fmla="*/ 0 h 373"/>
                <a:gd name="T90" fmla="*/ 2 w 531"/>
                <a:gd name="T91" fmla="*/ 0 h 373"/>
                <a:gd name="T92" fmla="*/ 2 w 531"/>
                <a:gd name="T93" fmla="*/ 0 h 373"/>
                <a:gd name="T94" fmla="*/ 2 w 531"/>
                <a:gd name="T95" fmla="*/ 0 h 373"/>
                <a:gd name="T96" fmla="*/ 2 w 531"/>
                <a:gd name="T97" fmla="*/ 0 h 373"/>
                <a:gd name="T98" fmla="*/ 2 w 531"/>
                <a:gd name="T99" fmla="*/ 0 h 373"/>
                <a:gd name="T100" fmla="*/ 2 w 531"/>
                <a:gd name="T101" fmla="*/ 0 h 373"/>
                <a:gd name="T102" fmla="*/ 2 w 531"/>
                <a:gd name="T103" fmla="*/ 0 h 373"/>
                <a:gd name="T104" fmla="*/ 2 w 531"/>
                <a:gd name="T105" fmla="*/ 0 h 373"/>
                <a:gd name="T106" fmla="*/ 2 w 531"/>
                <a:gd name="T107" fmla="*/ 0 h 373"/>
                <a:gd name="T108" fmla="*/ 2 w 531"/>
                <a:gd name="T109" fmla="*/ 1 h 373"/>
                <a:gd name="T110" fmla="*/ 2 w 531"/>
                <a:gd name="T111" fmla="*/ 1 h 373"/>
                <a:gd name="T112" fmla="*/ 3 w 531"/>
                <a:gd name="T113" fmla="*/ 1 h 373"/>
                <a:gd name="T114" fmla="*/ 2 w 531"/>
                <a:gd name="T115" fmla="*/ 1 h 37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31" h="373">
                  <a:moveTo>
                    <a:pt x="467" y="373"/>
                  </a:moveTo>
                  <a:lnTo>
                    <a:pt x="452" y="358"/>
                  </a:lnTo>
                  <a:lnTo>
                    <a:pt x="434" y="345"/>
                  </a:lnTo>
                  <a:lnTo>
                    <a:pt x="415" y="328"/>
                  </a:lnTo>
                  <a:lnTo>
                    <a:pt x="396" y="313"/>
                  </a:lnTo>
                  <a:lnTo>
                    <a:pt x="376" y="296"/>
                  </a:lnTo>
                  <a:lnTo>
                    <a:pt x="359" y="283"/>
                  </a:lnTo>
                  <a:lnTo>
                    <a:pt x="342" y="270"/>
                  </a:lnTo>
                  <a:lnTo>
                    <a:pt x="327" y="262"/>
                  </a:lnTo>
                  <a:lnTo>
                    <a:pt x="299" y="244"/>
                  </a:lnTo>
                  <a:lnTo>
                    <a:pt x="278" y="229"/>
                  </a:lnTo>
                  <a:lnTo>
                    <a:pt x="260" y="219"/>
                  </a:lnTo>
                  <a:lnTo>
                    <a:pt x="247" y="217"/>
                  </a:lnTo>
                  <a:lnTo>
                    <a:pt x="232" y="219"/>
                  </a:lnTo>
                  <a:lnTo>
                    <a:pt x="213" y="225"/>
                  </a:lnTo>
                  <a:lnTo>
                    <a:pt x="190" y="238"/>
                  </a:lnTo>
                  <a:lnTo>
                    <a:pt x="162" y="259"/>
                  </a:lnTo>
                  <a:lnTo>
                    <a:pt x="151" y="264"/>
                  </a:lnTo>
                  <a:lnTo>
                    <a:pt x="140" y="272"/>
                  </a:lnTo>
                  <a:lnTo>
                    <a:pt x="127" y="281"/>
                  </a:lnTo>
                  <a:lnTo>
                    <a:pt x="114" y="292"/>
                  </a:lnTo>
                  <a:lnTo>
                    <a:pt x="101" y="304"/>
                  </a:lnTo>
                  <a:lnTo>
                    <a:pt x="88" y="315"/>
                  </a:lnTo>
                  <a:lnTo>
                    <a:pt x="76" y="326"/>
                  </a:lnTo>
                  <a:lnTo>
                    <a:pt x="69" y="335"/>
                  </a:lnTo>
                  <a:lnTo>
                    <a:pt x="61" y="328"/>
                  </a:lnTo>
                  <a:lnTo>
                    <a:pt x="54" y="320"/>
                  </a:lnTo>
                  <a:lnTo>
                    <a:pt x="45" y="311"/>
                  </a:lnTo>
                  <a:lnTo>
                    <a:pt x="35" y="302"/>
                  </a:lnTo>
                  <a:lnTo>
                    <a:pt x="24" y="292"/>
                  </a:lnTo>
                  <a:lnTo>
                    <a:pt x="15" y="283"/>
                  </a:lnTo>
                  <a:lnTo>
                    <a:pt x="5" y="274"/>
                  </a:lnTo>
                  <a:lnTo>
                    <a:pt x="0" y="266"/>
                  </a:lnTo>
                  <a:lnTo>
                    <a:pt x="2" y="262"/>
                  </a:lnTo>
                  <a:lnTo>
                    <a:pt x="7" y="260"/>
                  </a:lnTo>
                  <a:lnTo>
                    <a:pt x="13" y="257"/>
                  </a:lnTo>
                  <a:lnTo>
                    <a:pt x="20" y="255"/>
                  </a:lnTo>
                  <a:lnTo>
                    <a:pt x="28" y="253"/>
                  </a:lnTo>
                  <a:lnTo>
                    <a:pt x="33" y="251"/>
                  </a:lnTo>
                  <a:lnTo>
                    <a:pt x="37" y="251"/>
                  </a:lnTo>
                  <a:lnTo>
                    <a:pt x="41" y="251"/>
                  </a:lnTo>
                  <a:lnTo>
                    <a:pt x="76" y="274"/>
                  </a:lnTo>
                  <a:lnTo>
                    <a:pt x="88" y="262"/>
                  </a:lnTo>
                  <a:lnTo>
                    <a:pt x="101" y="251"/>
                  </a:lnTo>
                  <a:lnTo>
                    <a:pt x="114" y="240"/>
                  </a:lnTo>
                  <a:lnTo>
                    <a:pt x="127" y="229"/>
                  </a:lnTo>
                  <a:lnTo>
                    <a:pt x="138" y="216"/>
                  </a:lnTo>
                  <a:lnTo>
                    <a:pt x="149" y="204"/>
                  </a:lnTo>
                  <a:lnTo>
                    <a:pt x="161" y="193"/>
                  </a:lnTo>
                  <a:lnTo>
                    <a:pt x="174" y="180"/>
                  </a:lnTo>
                  <a:lnTo>
                    <a:pt x="162" y="173"/>
                  </a:lnTo>
                  <a:lnTo>
                    <a:pt x="153" y="169"/>
                  </a:lnTo>
                  <a:lnTo>
                    <a:pt x="144" y="165"/>
                  </a:lnTo>
                  <a:lnTo>
                    <a:pt x="132" y="163"/>
                  </a:lnTo>
                  <a:lnTo>
                    <a:pt x="177" y="88"/>
                  </a:lnTo>
                  <a:lnTo>
                    <a:pt x="183" y="92"/>
                  </a:lnTo>
                  <a:lnTo>
                    <a:pt x="194" y="101"/>
                  </a:lnTo>
                  <a:lnTo>
                    <a:pt x="209" y="111"/>
                  </a:lnTo>
                  <a:lnTo>
                    <a:pt x="228" y="122"/>
                  </a:lnTo>
                  <a:lnTo>
                    <a:pt x="245" y="133"/>
                  </a:lnTo>
                  <a:lnTo>
                    <a:pt x="263" y="145"/>
                  </a:lnTo>
                  <a:lnTo>
                    <a:pt x="276" y="154"/>
                  </a:lnTo>
                  <a:lnTo>
                    <a:pt x="288" y="163"/>
                  </a:lnTo>
                  <a:lnTo>
                    <a:pt x="303" y="148"/>
                  </a:lnTo>
                  <a:lnTo>
                    <a:pt x="291" y="130"/>
                  </a:lnTo>
                  <a:lnTo>
                    <a:pt x="280" y="113"/>
                  </a:lnTo>
                  <a:lnTo>
                    <a:pt x="269" y="94"/>
                  </a:lnTo>
                  <a:lnTo>
                    <a:pt x="260" y="77"/>
                  </a:lnTo>
                  <a:lnTo>
                    <a:pt x="248" y="58"/>
                  </a:lnTo>
                  <a:lnTo>
                    <a:pt x="237" y="42"/>
                  </a:lnTo>
                  <a:lnTo>
                    <a:pt x="228" y="25"/>
                  </a:lnTo>
                  <a:lnTo>
                    <a:pt x="217" y="8"/>
                  </a:lnTo>
                  <a:lnTo>
                    <a:pt x="235" y="0"/>
                  </a:lnTo>
                  <a:lnTo>
                    <a:pt x="271" y="27"/>
                  </a:lnTo>
                  <a:lnTo>
                    <a:pt x="314" y="53"/>
                  </a:lnTo>
                  <a:lnTo>
                    <a:pt x="361" y="79"/>
                  </a:lnTo>
                  <a:lnTo>
                    <a:pt x="407" y="107"/>
                  </a:lnTo>
                  <a:lnTo>
                    <a:pt x="450" y="137"/>
                  </a:lnTo>
                  <a:lnTo>
                    <a:pt x="488" y="171"/>
                  </a:lnTo>
                  <a:lnTo>
                    <a:pt x="516" y="208"/>
                  </a:lnTo>
                  <a:lnTo>
                    <a:pt x="531" y="255"/>
                  </a:lnTo>
                  <a:lnTo>
                    <a:pt x="510" y="240"/>
                  </a:lnTo>
                  <a:lnTo>
                    <a:pt x="480" y="216"/>
                  </a:lnTo>
                  <a:lnTo>
                    <a:pt x="445" y="184"/>
                  </a:lnTo>
                  <a:lnTo>
                    <a:pt x="407" y="152"/>
                  </a:lnTo>
                  <a:lnTo>
                    <a:pt x="368" y="116"/>
                  </a:lnTo>
                  <a:lnTo>
                    <a:pt x="334" y="90"/>
                  </a:lnTo>
                  <a:lnTo>
                    <a:pt x="308" y="72"/>
                  </a:lnTo>
                  <a:lnTo>
                    <a:pt x="295" y="66"/>
                  </a:lnTo>
                  <a:lnTo>
                    <a:pt x="288" y="85"/>
                  </a:lnTo>
                  <a:lnTo>
                    <a:pt x="299" y="94"/>
                  </a:lnTo>
                  <a:lnTo>
                    <a:pt x="323" y="115"/>
                  </a:lnTo>
                  <a:lnTo>
                    <a:pt x="351" y="139"/>
                  </a:lnTo>
                  <a:lnTo>
                    <a:pt x="385" y="165"/>
                  </a:lnTo>
                  <a:lnTo>
                    <a:pt x="415" y="193"/>
                  </a:lnTo>
                  <a:lnTo>
                    <a:pt x="439" y="219"/>
                  </a:lnTo>
                  <a:lnTo>
                    <a:pt x="452" y="238"/>
                  </a:lnTo>
                  <a:lnTo>
                    <a:pt x="452" y="251"/>
                  </a:lnTo>
                  <a:lnTo>
                    <a:pt x="447" y="247"/>
                  </a:lnTo>
                  <a:lnTo>
                    <a:pt x="437" y="242"/>
                  </a:lnTo>
                  <a:lnTo>
                    <a:pt x="426" y="232"/>
                  </a:lnTo>
                  <a:lnTo>
                    <a:pt x="413" y="227"/>
                  </a:lnTo>
                  <a:lnTo>
                    <a:pt x="400" y="221"/>
                  </a:lnTo>
                  <a:lnTo>
                    <a:pt x="389" y="217"/>
                  </a:lnTo>
                  <a:lnTo>
                    <a:pt x="381" y="216"/>
                  </a:lnTo>
                  <a:lnTo>
                    <a:pt x="379" y="221"/>
                  </a:lnTo>
                  <a:lnTo>
                    <a:pt x="392" y="232"/>
                  </a:lnTo>
                  <a:lnTo>
                    <a:pt x="409" y="247"/>
                  </a:lnTo>
                  <a:lnTo>
                    <a:pt x="426" y="262"/>
                  </a:lnTo>
                  <a:lnTo>
                    <a:pt x="449" y="279"/>
                  </a:lnTo>
                  <a:lnTo>
                    <a:pt x="467" y="294"/>
                  </a:lnTo>
                  <a:lnTo>
                    <a:pt x="486" y="311"/>
                  </a:lnTo>
                  <a:lnTo>
                    <a:pt x="503" y="324"/>
                  </a:lnTo>
                  <a:lnTo>
                    <a:pt x="516" y="335"/>
                  </a:lnTo>
                  <a:lnTo>
                    <a:pt x="467" y="3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" name="Freeform 108"/>
            <p:cNvSpPr>
              <a:spLocks/>
            </p:cNvSpPr>
            <p:nvPr/>
          </p:nvSpPr>
          <p:spPr bwMode="auto">
            <a:xfrm>
              <a:off x="2474" y="2012"/>
              <a:ext cx="113" cy="104"/>
            </a:xfrm>
            <a:custGeom>
              <a:avLst/>
              <a:gdLst>
                <a:gd name="T0" fmla="*/ 1 w 224"/>
                <a:gd name="T1" fmla="*/ 1 h 208"/>
                <a:gd name="T2" fmla="*/ 0 w 224"/>
                <a:gd name="T3" fmla="*/ 1 h 208"/>
                <a:gd name="T4" fmla="*/ 1 w 224"/>
                <a:gd name="T5" fmla="*/ 1 h 208"/>
                <a:gd name="T6" fmla="*/ 1 w 224"/>
                <a:gd name="T7" fmla="*/ 1 h 208"/>
                <a:gd name="T8" fmla="*/ 1 w 224"/>
                <a:gd name="T9" fmla="*/ 1 h 208"/>
                <a:gd name="T10" fmla="*/ 1 w 224"/>
                <a:gd name="T11" fmla="*/ 1 h 208"/>
                <a:gd name="T12" fmla="*/ 1 w 224"/>
                <a:gd name="T13" fmla="*/ 1 h 208"/>
                <a:gd name="T14" fmla="*/ 1 w 224"/>
                <a:gd name="T15" fmla="*/ 1 h 208"/>
                <a:gd name="T16" fmla="*/ 1 w 224"/>
                <a:gd name="T17" fmla="*/ 1 h 208"/>
                <a:gd name="T18" fmla="*/ 1 w 224"/>
                <a:gd name="T19" fmla="*/ 0 h 208"/>
                <a:gd name="T20" fmla="*/ 1 w 224"/>
                <a:gd name="T21" fmla="*/ 1 h 208"/>
                <a:gd name="T22" fmla="*/ 1 w 224"/>
                <a:gd name="T23" fmla="*/ 1 h 208"/>
                <a:gd name="T24" fmla="*/ 1 w 224"/>
                <a:gd name="T25" fmla="*/ 1 h 208"/>
                <a:gd name="T26" fmla="*/ 1 w 224"/>
                <a:gd name="T27" fmla="*/ 1 h 208"/>
                <a:gd name="T28" fmla="*/ 1 w 224"/>
                <a:gd name="T29" fmla="*/ 1 h 208"/>
                <a:gd name="T30" fmla="*/ 1 w 224"/>
                <a:gd name="T31" fmla="*/ 1 h 208"/>
                <a:gd name="T32" fmla="*/ 1 w 224"/>
                <a:gd name="T33" fmla="*/ 1 h 208"/>
                <a:gd name="T34" fmla="*/ 1 w 224"/>
                <a:gd name="T35" fmla="*/ 1 h 208"/>
                <a:gd name="T36" fmla="*/ 1 w 224"/>
                <a:gd name="T37" fmla="*/ 1 h 208"/>
                <a:gd name="T38" fmla="*/ 1 w 224"/>
                <a:gd name="T39" fmla="*/ 1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4" h="208">
                  <a:moveTo>
                    <a:pt x="45" y="208"/>
                  </a:moveTo>
                  <a:lnTo>
                    <a:pt x="0" y="170"/>
                  </a:lnTo>
                  <a:lnTo>
                    <a:pt x="17" y="148"/>
                  </a:lnTo>
                  <a:lnTo>
                    <a:pt x="39" y="126"/>
                  </a:lnTo>
                  <a:lnTo>
                    <a:pt x="63" y="101"/>
                  </a:lnTo>
                  <a:lnTo>
                    <a:pt x="91" y="79"/>
                  </a:lnTo>
                  <a:lnTo>
                    <a:pt x="118" y="54"/>
                  </a:lnTo>
                  <a:lnTo>
                    <a:pt x="146" y="32"/>
                  </a:lnTo>
                  <a:lnTo>
                    <a:pt x="170" y="15"/>
                  </a:lnTo>
                  <a:lnTo>
                    <a:pt x="192" y="0"/>
                  </a:lnTo>
                  <a:lnTo>
                    <a:pt x="224" y="26"/>
                  </a:lnTo>
                  <a:lnTo>
                    <a:pt x="217" y="36"/>
                  </a:lnTo>
                  <a:lnTo>
                    <a:pt x="198" y="54"/>
                  </a:lnTo>
                  <a:lnTo>
                    <a:pt x="172" y="81"/>
                  </a:lnTo>
                  <a:lnTo>
                    <a:pt x="142" y="112"/>
                  </a:lnTo>
                  <a:lnTo>
                    <a:pt x="108" y="144"/>
                  </a:lnTo>
                  <a:lnTo>
                    <a:pt x="80" y="172"/>
                  </a:lnTo>
                  <a:lnTo>
                    <a:pt x="58" y="195"/>
                  </a:lnTo>
                  <a:lnTo>
                    <a:pt x="45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" name="Freeform 109"/>
            <p:cNvSpPr>
              <a:spLocks/>
            </p:cNvSpPr>
            <p:nvPr/>
          </p:nvSpPr>
          <p:spPr bwMode="auto">
            <a:xfrm>
              <a:off x="3417" y="2064"/>
              <a:ext cx="73" cy="39"/>
            </a:xfrm>
            <a:custGeom>
              <a:avLst/>
              <a:gdLst>
                <a:gd name="T0" fmla="*/ 1 w 146"/>
                <a:gd name="T1" fmla="*/ 1 h 77"/>
                <a:gd name="T2" fmla="*/ 0 w 146"/>
                <a:gd name="T3" fmla="*/ 1 h 77"/>
                <a:gd name="T4" fmla="*/ 1 w 146"/>
                <a:gd name="T5" fmla="*/ 1 h 77"/>
                <a:gd name="T6" fmla="*/ 1 w 146"/>
                <a:gd name="T7" fmla="*/ 1 h 77"/>
                <a:gd name="T8" fmla="*/ 1 w 146"/>
                <a:gd name="T9" fmla="*/ 1 h 77"/>
                <a:gd name="T10" fmla="*/ 1 w 146"/>
                <a:gd name="T11" fmla="*/ 1 h 77"/>
                <a:gd name="T12" fmla="*/ 1 w 146"/>
                <a:gd name="T13" fmla="*/ 1 h 77"/>
                <a:gd name="T14" fmla="*/ 1 w 146"/>
                <a:gd name="T15" fmla="*/ 1 h 77"/>
                <a:gd name="T16" fmla="*/ 1 w 146"/>
                <a:gd name="T17" fmla="*/ 0 h 77"/>
                <a:gd name="T18" fmla="*/ 1 w 146"/>
                <a:gd name="T19" fmla="*/ 1 h 77"/>
                <a:gd name="T20" fmla="*/ 1 w 146"/>
                <a:gd name="T21" fmla="*/ 1 h 77"/>
                <a:gd name="T22" fmla="*/ 1 w 146"/>
                <a:gd name="T23" fmla="*/ 1 h 77"/>
                <a:gd name="T24" fmla="*/ 1 w 146"/>
                <a:gd name="T25" fmla="*/ 1 h 77"/>
                <a:gd name="T26" fmla="*/ 1 w 146"/>
                <a:gd name="T27" fmla="*/ 1 h 77"/>
                <a:gd name="T28" fmla="*/ 1 w 146"/>
                <a:gd name="T29" fmla="*/ 1 h 77"/>
                <a:gd name="T30" fmla="*/ 1 w 146"/>
                <a:gd name="T31" fmla="*/ 1 h 77"/>
                <a:gd name="T32" fmla="*/ 1 w 146"/>
                <a:gd name="T33" fmla="*/ 1 h 77"/>
                <a:gd name="T34" fmla="*/ 1 w 146"/>
                <a:gd name="T35" fmla="*/ 1 h 77"/>
                <a:gd name="T36" fmla="*/ 1 w 146"/>
                <a:gd name="T37" fmla="*/ 1 h 77"/>
                <a:gd name="T38" fmla="*/ 1 w 146"/>
                <a:gd name="T39" fmla="*/ 1 h 77"/>
                <a:gd name="T40" fmla="*/ 1 w 146"/>
                <a:gd name="T41" fmla="*/ 1 h 77"/>
                <a:gd name="T42" fmla="*/ 1 w 146"/>
                <a:gd name="T43" fmla="*/ 1 h 77"/>
                <a:gd name="T44" fmla="*/ 1 w 146"/>
                <a:gd name="T45" fmla="*/ 1 h 77"/>
                <a:gd name="T46" fmla="*/ 1 w 146"/>
                <a:gd name="T47" fmla="*/ 1 h 77"/>
                <a:gd name="T48" fmla="*/ 1 w 146"/>
                <a:gd name="T49" fmla="*/ 1 h 77"/>
                <a:gd name="T50" fmla="*/ 1 w 146"/>
                <a:gd name="T51" fmla="*/ 1 h 77"/>
                <a:gd name="T52" fmla="*/ 1 w 146"/>
                <a:gd name="T53" fmla="*/ 1 h 77"/>
                <a:gd name="T54" fmla="*/ 1 w 146"/>
                <a:gd name="T55" fmla="*/ 1 h 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6" h="77">
                  <a:moveTo>
                    <a:pt x="3" y="77"/>
                  </a:moveTo>
                  <a:lnTo>
                    <a:pt x="0" y="54"/>
                  </a:lnTo>
                  <a:lnTo>
                    <a:pt x="11" y="47"/>
                  </a:lnTo>
                  <a:lnTo>
                    <a:pt x="28" y="37"/>
                  </a:lnTo>
                  <a:lnTo>
                    <a:pt x="50" y="26"/>
                  </a:lnTo>
                  <a:lnTo>
                    <a:pt x="73" y="17"/>
                  </a:lnTo>
                  <a:lnTo>
                    <a:pt x="93" y="7"/>
                  </a:lnTo>
                  <a:lnTo>
                    <a:pt x="114" y="4"/>
                  </a:lnTo>
                  <a:lnTo>
                    <a:pt x="131" y="0"/>
                  </a:lnTo>
                  <a:lnTo>
                    <a:pt x="144" y="6"/>
                  </a:lnTo>
                  <a:lnTo>
                    <a:pt x="134" y="7"/>
                  </a:lnTo>
                  <a:lnTo>
                    <a:pt x="123" y="13"/>
                  </a:lnTo>
                  <a:lnTo>
                    <a:pt x="108" y="17"/>
                  </a:lnTo>
                  <a:lnTo>
                    <a:pt x="95" y="22"/>
                  </a:lnTo>
                  <a:lnTo>
                    <a:pt x="84" y="28"/>
                  </a:lnTo>
                  <a:lnTo>
                    <a:pt x="74" y="35"/>
                  </a:lnTo>
                  <a:lnTo>
                    <a:pt x="69" y="43"/>
                  </a:lnTo>
                  <a:lnTo>
                    <a:pt x="69" y="54"/>
                  </a:lnTo>
                  <a:lnTo>
                    <a:pt x="146" y="50"/>
                  </a:lnTo>
                  <a:lnTo>
                    <a:pt x="134" y="56"/>
                  </a:lnTo>
                  <a:lnTo>
                    <a:pt x="119" y="62"/>
                  </a:lnTo>
                  <a:lnTo>
                    <a:pt x="99" y="65"/>
                  </a:lnTo>
                  <a:lnTo>
                    <a:pt x="76" y="71"/>
                  </a:lnTo>
                  <a:lnTo>
                    <a:pt x="54" y="73"/>
                  </a:lnTo>
                  <a:lnTo>
                    <a:pt x="33" y="75"/>
                  </a:lnTo>
                  <a:lnTo>
                    <a:pt x="15" y="75"/>
                  </a:lnTo>
                  <a:lnTo>
                    <a:pt x="3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" name="Freeform 110"/>
            <p:cNvSpPr>
              <a:spLocks/>
            </p:cNvSpPr>
            <p:nvPr/>
          </p:nvSpPr>
          <p:spPr bwMode="auto">
            <a:xfrm>
              <a:off x="2404" y="1953"/>
              <a:ext cx="175" cy="150"/>
            </a:xfrm>
            <a:custGeom>
              <a:avLst/>
              <a:gdLst>
                <a:gd name="T0" fmla="*/ 0 w 349"/>
                <a:gd name="T1" fmla="*/ 1 h 300"/>
                <a:gd name="T2" fmla="*/ 1 w 349"/>
                <a:gd name="T3" fmla="*/ 1 h 300"/>
                <a:gd name="T4" fmla="*/ 1 w 349"/>
                <a:gd name="T5" fmla="*/ 1 h 300"/>
                <a:gd name="T6" fmla="*/ 1 w 349"/>
                <a:gd name="T7" fmla="*/ 1 h 300"/>
                <a:gd name="T8" fmla="*/ 1 w 349"/>
                <a:gd name="T9" fmla="*/ 1 h 300"/>
                <a:gd name="T10" fmla="*/ 1 w 349"/>
                <a:gd name="T11" fmla="*/ 1 h 300"/>
                <a:gd name="T12" fmla="*/ 1 w 349"/>
                <a:gd name="T13" fmla="*/ 1 h 300"/>
                <a:gd name="T14" fmla="*/ 1 w 349"/>
                <a:gd name="T15" fmla="*/ 1 h 300"/>
                <a:gd name="T16" fmla="*/ 1 w 349"/>
                <a:gd name="T17" fmla="*/ 1 h 300"/>
                <a:gd name="T18" fmla="*/ 1 w 349"/>
                <a:gd name="T19" fmla="*/ 1 h 300"/>
                <a:gd name="T20" fmla="*/ 1 w 349"/>
                <a:gd name="T21" fmla="*/ 1 h 300"/>
                <a:gd name="T22" fmla="*/ 1 w 349"/>
                <a:gd name="T23" fmla="*/ 1 h 300"/>
                <a:gd name="T24" fmla="*/ 1 w 349"/>
                <a:gd name="T25" fmla="*/ 1 h 300"/>
                <a:gd name="T26" fmla="*/ 1 w 349"/>
                <a:gd name="T27" fmla="*/ 1 h 300"/>
                <a:gd name="T28" fmla="*/ 1 w 349"/>
                <a:gd name="T29" fmla="*/ 1 h 300"/>
                <a:gd name="T30" fmla="*/ 1 w 349"/>
                <a:gd name="T31" fmla="*/ 1 h 300"/>
                <a:gd name="T32" fmla="*/ 1 w 349"/>
                <a:gd name="T33" fmla="*/ 0 h 300"/>
                <a:gd name="T34" fmla="*/ 1 w 349"/>
                <a:gd name="T35" fmla="*/ 1 h 300"/>
                <a:gd name="T36" fmla="*/ 1 w 349"/>
                <a:gd name="T37" fmla="*/ 1 h 300"/>
                <a:gd name="T38" fmla="*/ 2 w 349"/>
                <a:gd name="T39" fmla="*/ 1 h 300"/>
                <a:gd name="T40" fmla="*/ 2 w 349"/>
                <a:gd name="T41" fmla="*/ 1 h 300"/>
                <a:gd name="T42" fmla="*/ 2 w 349"/>
                <a:gd name="T43" fmla="*/ 1 h 300"/>
                <a:gd name="T44" fmla="*/ 2 w 349"/>
                <a:gd name="T45" fmla="*/ 1 h 300"/>
                <a:gd name="T46" fmla="*/ 1 w 349"/>
                <a:gd name="T47" fmla="*/ 1 h 300"/>
                <a:gd name="T48" fmla="*/ 1 w 349"/>
                <a:gd name="T49" fmla="*/ 1 h 300"/>
                <a:gd name="T50" fmla="*/ 1 w 349"/>
                <a:gd name="T51" fmla="*/ 1 h 300"/>
                <a:gd name="T52" fmla="*/ 1 w 349"/>
                <a:gd name="T53" fmla="*/ 1 h 300"/>
                <a:gd name="T54" fmla="*/ 1 w 349"/>
                <a:gd name="T55" fmla="*/ 1 h 300"/>
                <a:gd name="T56" fmla="*/ 1 w 349"/>
                <a:gd name="T57" fmla="*/ 1 h 300"/>
                <a:gd name="T58" fmla="*/ 1 w 349"/>
                <a:gd name="T59" fmla="*/ 1 h 300"/>
                <a:gd name="T60" fmla="*/ 1 w 349"/>
                <a:gd name="T61" fmla="*/ 1 h 300"/>
                <a:gd name="T62" fmla="*/ 1 w 349"/>
                <a:gd name="T63" fmla="*/ 1 h 300"/>
                <a:gd name="T64" fmla="*/ 1 w 349"/>
                <a:gd name="T65" fmla="*/ 1 h 300"/>
                <a:gd name="T66" fmla="*/ 1 w 349"/>
                <a:gd name="T67" fmla="*/ 1 h 300"/>
                <a:gd name="T68" fmla="*/ 1 w 349"/>
                <a:gd name="T69" fmla="*/ 1 h 300"/>
                <a:gd name="T70" fmla="*/ 1 w 349"/>
                <a:gd name="T71" fmla="*/ 1 h 300"/>
                <a:gd name="T72" fmla="*/ 1 w 349"/>
                <a:gd name="T73" fmla="*/ 1 h 300"/>
                <a:gd name="T74" fmla="*/ 1 w 349"/>
                <a:gd name="T75" fmla="*/ 1 h 300"/>
                <a:gd name="T76" fmla="*/ 1 w 349"/>
                <a:gd name="T77" fmla="*/ 1 h 300"/>
                <a:gd name="T78" fmla="*/ 1 w 349"/>
                <a:gd name="T79" fmla="*/ 1 h 300"/>
                <a:gd name="T80" fmla="*/ 1 w 349"/>
                <a:gd name="T81" fmla="*/ 1 h 300"/>
                <a:gd name="T82" fmla="*/ 1 w 349"/>
                <a:gd name="T83" fmla="*/ 2 h 300"/>
                <a:gd name="T84" fmla="*/ 1 w 349"/>
                <a:gd name="T85" fmla="*/ 2 h 3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49" h="300">
                  <a:moveTo>
                    <a:pt x="155" y="300"/>
                  </a:moveTo>
                  <a:lnTo>
                    <a:pt x="0" y="186"/>
                  </a:lnTo>
                  <a:lnTo>
                    <a:pt x="5" y="178"/>
                  </a:lnTo>
                  <a:lnTo>
                    <a:pt x="15" y="174"/>
                  </a:lnTo>
                  <a:lnTo>
                    <a:pt x="26" y="171"/>
                  </a:lnTo>
                  <a:lnTo>
                    <a:pt x="39" y="169"/>
                  </a:lnTo>
                  <a:lnTo>
                    <a:pt x="54" y="165"/>
                  </a:lnTo>
                  <a:lnTo>
                    <a:pt x="67" y="163"/>
                  </a:lnTo>
                  <a:lnTo>
                    <a:pt x="80" y="163"/>
                  </a:lnTo>
                  <a:lnTo>
                    <a:pt x="89" y="163"/>
                  </a:lnTo>
                  <a:lnTo>
                    <a:pt x="87" y="156"/>
                  </a:lnTo>
                  <a:lnTo>
                    <a:pt x="87" y="146"/>
                  </a:lnTo>
                  <a:lnTo>
                    <a:pt x="86" y="133"/>
                  </a:lnTo>
                  <a:lnTo>
                    <a:pt x="86" y="124"/>
                  </a:lnTo>
                  <a:lnTo>
                    <a:pt x="82" y="111"/>
                  </a:lnTo>
                  <a:lnTo>
                    <a:pt x="80" y="101"/>
                  </a:lnTo>
                  <a:lnTo>
                    <a:pt x="78" y="92"/>
                  </a:lnTo>
                  <a:lnTo>
                    <a:pt x="74" y="85"/>
                  </a:lnTo>
                  <a:lnTo>
                    <a:pt x="80" y="85"/>
                  </a:lnTo>
                  <a:lnTo>
                    <a:pt x="89" y="85"/>
                  </a:lnTo>
                  <a:lnTo>
                    <a:pt x="101" y="85"/>
                  </a:lnTo>
                  <a:lnTo>
                    <a:pt x="112" y="85"/>
                  </a:lnTo>
                  <a:lnTo>
                    <a:pt x="121" y="83"/>
                  </a:lnTo>
                  <a:lnTo>
                    <a:pt x="132" y="81"/>
                  </a:lnTo>
                  <a:lnTo>
                    <a:pt x="140" y="79"/>
                  </a:lnTo>
                  <a:lnTo>
                    <a:pt x="147" y="79"/>
                  </a:lnTo>
                  <a:lnTo>
                    <a:pt x="149" y="64"/>
                  </a:lnTo>
                  <a:lnTo>
                    <a:pt x="149" y="55"/>
                  </a:lnTo>
                  <a:lnTo>
                    <a:pt x="147" y="45"/>
                  </a:lnTo>
                  <a:lnTo>
                    <a:pt x="145" y="40"/>
                  </a:lnTo>
                  <a:lnTo>
                    <a:pt x="144" y="30"/>
                  </a:lnTo>
                  <a:lnTo>
                    <a:pt x="144" y="23"/>
                  </a:lnTo>
                  <a:lnTo>
                    <a:pt x="144" y="12"/>
                  </a:lnTo>
                  <a:lnTo>
                    <a:pt x="147" y="0"/>
                  </a:lnTo>
                  <a:lnTo>
                    <a:pt x="173" y="13"/>
                  </a:lnTo>
                  <a:lnTo>
                    <a:pt x="202" y="28"/>
                  </a:lnTo>
                  <a:lnTo>
                    <a:pt x="224" y="43"/>
                  </a:lnTo>
                  <a:lnTo>
                    <a:pt x="250" y="60"/>
                  </a:lnTo>
                  <a:lnTo>
                    <a:pt x="274" y="75"/>
                  </a:lnTo>
                  <a:lnTo>
                    <a:pt x="299" y="94"/>
                  </a:lnTo>
                  <a:lnTo>
                    <a:pt x="323" y="111"/>
                  </a:lnTo>
                  <a:lnTo>
                    <a:pt x="349" y="129"/>
                  </a:lnTo>
                  <a:lnTo>
                    <a:pt x="306" y="163"/>
                  </a:lnTo>
                  <a:lnTo>
                    <a:pt x="299" y="150"/>
                  </a:lnTo>
                  <a:lnTo>
                    <a:pt x="288" y="137"/>
                  </a:lnTo>
                  <a:lnTo>
                    <a:pt x="271" y="120"/>
                  </a:lnTo>
                  <a:lnTo>
                    <a:pt x="254" y="103"/>
                  </a:lnTo>
                  <a:lnTo>
                    <a:pt x="233" y="85"/>
                  </a:lnTo>
                  <a:lnTo>
                    <a:pt x="215" y="73"/>
                  </a:lnTo>
                  <a:lnTo>
                    <a:pt x="198" y="64"/>
                  </a:lnTo>
                  <a:lnTo>
                    <a:pt x="185" y="64"/>
                  </a:lnTo>
                  <a:lnTo>
                    <a:pt x="183" y="66"/>
                  </a:lnTo>
                  <a:lnTo>
                    <a:pt x="183" y="73"/>
                  </a:lnTo>
                  <a:lnTo>
                    <a:pt x="183" y="79"/>
                  </a:lnTo>
                  <a:lnTo>
                    <a:pt x="183" y="86"/>
                  </a:lnTo>
                  <a:lnTo>
                    <a:pt x="183" y="92"/>
                  </a:lnTo>
                  <a:lnTo>
                    <a:pt x="185" y="99"/>
                  </a:lnTo>
                  <a:lnTo>
                    <a:pt x="187" y="105"/>
                  </a:lnTo>
                  <a:lnTo>
                    <a:pt x="188" y="111"/>
                  </a:lnTo>
                  <a:lnTo>
                    <a:pt x="181" y="113"/>
                  </a:lnTo>
                  <a:lnTo>
                    <a:pt x="173" y="114"/>
                  </a:lnTo>
                  <a:lnTo>
                    <a:pt x="166" y="116"/>
                  </a:lnTo>
                  <a:lnTo>
                    <a:pt x="159" y="116"/>
                  </a:lnTo>
                  <a:lnTo>
                    <a:pt x="149" y="116"/>
                  </a:lnTo>
                  <a:lnTo>
                    <a:pt x="142" y="114"/>
                  </a:lnTo>
                  <a:lnTo>
                    <a:pt x="132" y="114"/>
                  </a:lnTo>
                  <a:lnTo>
                    <a:pt x="127" y="114"/>
                  </a:lnTo>
                  <a:lnTo>
                    <a:pt x="123" y="122"/>
                  </a:lnTo>
                  <a:lnTo>
                    <a:pt x="123" y="131"/>
                  </a:lnTo>
                  <a:lnTo>
                    <a:pt x="123" y="141"/>
                  </a:lnTo>
                  <a:lnTo>
                    <a:pt x="123" y="152"/>
                  </a:lnTo>
                  <a:lnTo>
                    <a:pt x="123" y="161"/>
                  </a:lnTo>
                  <a:lnTo>
                    <a:pt x="125" y="171"/>
                  </a:lnTo>
                  <a:lnTo>
                    <a:pt x="125" y="176"/>
                  </a:lnTo>
                  <a:lnTo>
                    <a:pt x="127" y="182"/>
                  </a:lnTo>
                  <a:lnTo>
                    <a:pt x="119" y="184"/>
                  </a:lnTo>
                  <a:lnTo>
                    <a:pt x="110" y="187"/>
                  </a:lnTo>
                  <a:lnTo>
                    <a:pt x="99" y="189"/>
                  </a:lnTo>
                  <a:lnTo>
                    <a:pt x="87" y="193"/>
                  </a:lnTo>
                  <a:lnTo>
                    <a:pt x="78" y="193"/>
                  </a:lnTo>
                  <a:lnTo>
                    <a:pt x="71" y="197"/>
                  </a:lnTo>
                  <a:lnTo>
                    <a:pt x="63" y="199"/>
                  </a:lnTo>
                  <a:lnTo>
                    <a:pt x="63" y="204"/>
                  </a:lnTo>
                  <a:lnTo>
                    <a:pt x="181" y="273"/>
                  </a:lnTo>
                  <a:lnTo>
                    <a:pt x="155" y="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" name="Freeform 111"/>
            <p:cNvSpPr>
              <a:spLocks/>
            </p:cNvSpPr>
            <p:nvPr/>
          </p:nvSpPr>
          <p:spPr bwMode="auto">
            <a:xfrm>
              <a:off x="3288" y="1915"/>
              <a:ext cx="41" cy="49"/>
            </a:xfrm>
            <a:custGeom>
              <a:avLst/>
              <a:gdLst>
                <a:gd name="T0" fmla="*/ 0 w 82"/>
                <a:gd name="T1" fmla="*/ 0 h 99"/>
                <a:gd name="T2" fmla="*/ 0 w 82"/>
                <a:gd name="T3" fmla="*/ 0 h 99"/>
                <a:gd name="T4" fmla="*/ 1 w 82"/>
                <a:gd name="T5" fmla="*/ 0 h 99"/>
                <a:gd name="T6" fmla="*/ 1 w 82"/>
                <a:gd name="T7" fmla="*/ 0 h 99"/>
                <a:gd name="T8" fmla="*/ 1 w 82"/>
                <a:gd name="T9" fmla="*/ 0 h 99"/>
                <a:gd name="T10" fmla="*/ 1 w 82"/>
                <a:gd name="T11" fmla="*/ 0 h 99"/>
                <a:gd name="T12" fmla="*/ 1 w 82"/>
                <a:gd name="T13" fmla="*/ 0 h 99"/>
                <a:gd name="T14" fmla="*/ 1 w 82"/>
                <a:gd name="T15" fmla="*/ 0 h 99"/>
                <a:gd name="T16" fmla="*/ 1 w 82"/>
                <a:gd name="T17" fmla="*/ 0 h 99"/>
                <a:gd name="T18" fmla="*/ 1 w 82"/>
                <a:gd name="T19" fmla="*/ 0 h 99"/>
                <a:gd name="T20" fmla="*/ 1 w 82"/>
                <a:gd name="T21" fmla="*/ 0 h 99"/>
                <a:gd name="T22" fmla="*/ 1 w 82"/>
                <a:gd name="T23" fmla="*/ 0 h 99"/>
                <a:gd name="T24" fmla="*/ 1 w 82"/>
                <a:gd name="T25" fmla="*/ 0 h 99"/>
                <a:gd name="T26" fmla="*/ 1 w 82"/>
                <a:gd name="T27" fmla="*/ 0 h 99"/>
                <a:gd name="T28" fmla="*/ 1 w 82"/>
                <a:gd name="T29" fmla="*/ 0 h 99"/>
                <a:gd name="T30" fmla="*/ 1 w 82"/>
                <a:gd name="T31" fmla="*/ 0 h 99"/>
                <a:gd name="T32" fmla="*/ 1 w 82"/>
                <a:gd name="T33" fmla="*/ 0 h 99"/>
                <a:gd name="T34" fmla="*/ 1 w 82"/>
                <a:gd name="T35" fmla="*/ 0 h 99"/>
                <a:gd name="T36" fmla="*/ 1 w 82"/>
                <a:gd name="T37" fmla="*/ 0 h 99"/>
                <a:gd name="T38" fmla="*/ 1 w 82"/>
                <a:gd name="T39" fmla="*/ 0 h 99"/>
                <a:gd name="T40" fmla="*/ 1 w 82"/>
                <a:gd name="T41" fmla="*/ 0 h 99"/>
                <a:gd name="T42" fmla="*/ 1 w 82"/>
                <a:gd name="T43" fmla="*/ 0 h 99"/>
                <a:gd name="T44" fmla="*/ 1 w 82"/>
                <a:gd name="T45" fmla="*/ 0 h 99"/>
                <a:gd name="T46" fmla="*/ 1 w 82"/>
                <a:gd name="T47" fmla="*/ 0 h 99"/>
                <a:gd name="T48" fmla="*/ 1 w 82"/>
                <a:gd name="T49" fmla="*/ 0 h 99"/>
                <a:gd name="T50" fmla="*/ 1 w 82"/>
                <a:gd name="T51" fmla="*/ 0 h 99"/>
                <a:gd name="T52" fmla="*/ 1 w 82"/>
                <a:gd name="T53" fmla="*/ 0 h 99"/>
                <a:gd name="T54" fmla="*/ 0 w 82"/>
                <a:gd name="T55" fmla="*/ 0 h 99"/>
                <a:gd name="T56" fmla="*/ 0 w 82"/>
                <a:gd name="T57" fmla="*/ 0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2" h="99">
                  <a:moveTo>
                    <a:pt x="0" y="99"/>
                  </a:moveTo>
                  <a:lnTo>
                    <a:pt x="0" y="89"/>
                  </a:lnTo>
                  <a:lnTo>
                    <a:pt x="5" y="76"/>
                  </a:lnTo>
                  <a:lnTo>
                    <a:pt x="13" y="58"/>
                  </a:lnTo>
                  <a:lnTo>
                    <a:pt x="24" y="39"/>
                  </a:lnTo>
                  <a:lnTo>
                    <a:pt x="35" y="20"/>
                  </a:lnTo>
                  <a:lnTo>
                    <a:pt x="50" y="7"/>
                  </a:lnTo>
                  <a:lnTo>
                    <a:pt x="65" y="0"/>
                  </a:lnTo>
                  <a:lnTo>
                    <a:pt x="80" y="2"/>
                  </a:lnTo>
                  <a:lnTo>
                    <a:pt x="82" y="15"/>
                  </a:lnTo>
                  <a:lnTo>
                    <a:pt x="82" y="26"/>
                  </a:lnTo>
                  <a:lnTo>
                    <a:pt x="82" y="39"/>
                  </a:lnTo>
                  <a:lnTo>
                    <a:pt x="80" y="52"/>
                  </a:lnTo>
                  <a:lnTo>
                    <a:pt x="76" y="63"/>
                  </a:lnTo>
                  <a:lnTo>
                    <a:pt x="69" y="73"/>
                  </a:lnTo>
                  <a:lnTo>
                    <a:pt x="61" y="80"/>
                  </a:lnTo>
                  <a:lnTo>
                    <a:pt x="50" y="84"/>
                  </a:lnTo>
                  <a:lnTo>
                    <a:pt x="65" y="46"/>
                  </a:lnTo>
                  <a:lnTo>
                    <a:pt x="54" y="39"/>
                  </a:lnTo>
                  <a:lnTo>
                    <a:pt x="43" y="35"/>
                  </a:lnTo>
                  <a:lnTo>
                    <a:pt x="39" y="43"/>
                  </a:lnTo>
                  <a:lnTo>
                    <a:pt x="33" y="52"/>
                  </a:lnTo>
                  <a:lnTo>
                    <a:pt x="28" y="63"/>
                  </a:lnTo>
                  <a:lnTo>
                    <a:pt x="22" y="74"/>
                  </a:lnTo>
                  <a:lnTo>
                    <a:pt x="16" y="82"/>
                  </a:lnTo>
                  <a:lnTo>
                    <a:pt x="11" y="91"/>
                  </a:lnTo>
                  <a:lnTo>
                    <a:pt x="3" y="97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" name="Freeform 112"/>
            <p:cNvSpPr>
              <a:spLocks/>
            </p:cNvSpPr>
            <p:nvPr/>
          </p:nvSpPr>
          <p:spPr bwMode="auto">
            <a:xfrm>
              <a:off x="2442" y="2919"/>
              <a:ext cx="347" cy="607"/>
            </a:xfrm>
            <a:custGeom>
              <a:avLst/>
              <a:gdLst>
                <a:gd name="T0" fmla="*/ 1 w 696"/>
                <a:gd name="T1" fmla="*/ 3 h 1214"/>
                <a:gd name="T2" fmla="*/ 1 w 696"/>
                <a:gd name="T3" fmla="*/ 2 h 1214"/>
                <a:gd name="T4" fmla="*/ 1 w 696"/>
                <a:gd name="T5" fmla="*/ 2 h 1214"/>
                <a:gd name="T6" fmla="*/ 1 w 696"/>
                <a:gd name="T7" fmla="*/ 2 h 1214"/>
                <a:gd name="T8" fmla="*/ 2 w 696"/>
                <a:gd name="T9" fmla="*/ 2 h 1214"/>
                <a:gd name="T10" fmla="*/ 2 w 696"/>
                <a:gd name="T11" fmla="*/ 2 h 1214"/>
                <a:gd name="T12" fmla="*/ 2 w 696"/>
                <a:gd name="T13" fmla="*/ 1 h 1214"/>
                <a:gd name="T14" fmla="*/ 1 w 696"/>
                <a:gd name="T15" fmla="*/ 1 h 1214"/>
                <a:gd name="T16" fmla="*/ 1 w 696"/>
                <a:gd name="T17" fmla="*/ 0 h 1214"/>
                <a:gd name="T18" fmla="*/ 1 w 696"/>
                <a:gd name="T19" fmla="*/ 1 h 1214"/>
                <a:gd name="T20" fmla="*/ 1 w 696"/>
                <a:gd name="T21" fmla="*/ 1 h 1214"/>
                <a:gd name="T22" fmla="*/ 0 w 696"/>
                <a:gd name="T23" fmla="*/ 1 h 1214"/>
                <a:gd name="T24" fmla="*/ 0 w 696"/>
                <a:gd name="T25" fmla="*/ 2 h 1214"/>
                <a:gd name="T26" fmla="*/ 0 w 696"/>
                <a:gd name="T27" fmla="*/ 1 h 1214"/>
                <a:gd name="T28" fmla="*/ 0 w 696"/>
                <a:gd name="T29" fmla="*/ 2 h 1214"/>
                <a:gd name="T30" fmla="*/ 0 w 696"/>
                <a:gd name="T31" fmla="*/ 2 h 1214"/>
                <a:gd name="T32" fmla="*/ 0 w 696"/>
                <a:gd name="T33" fmla="*/ 3 h 1214"/>
                <a:gd name="T34" fmla="*/ 0 w 696"/>
                <a:gd name="T35" fmla="*/ 4 h 1214"/>
                <a:gd name="T36" fmla="*/ 0 w 696"/>
                <a:gd name="T37" fmla="*/ 4 h 1214"/>
                <a:gd name="T38" fmla="*/ 0 w 696"/>
                <a:gd name="T39" fmla="*/ 4 h 1214"/>
                <a:gd name="T40" fmla="*/ 1 w 696"/>
                <a:gd name="T41" fmla="*/ 5 h 1214"/>
                <a:gd name="T42" fmla="*/ 1 w 696"/>
                <a:gd name="T43" fmla="*/ 5 h 1214"/>
                <a:gd name="T44" fmla="*/ 1 w 696"/>
                <a:gd name="T45" fmla="*/ 5 h 1214"/>
                <a:gd name="T46" fmla="*/ 2 w 696"/>
                <a:gd name="T47" fmla="*/ 5 h 1214"/>
                <a:gd name="T48" fmla="*/ 1 w 696"/>
                <a:gd name="T49" fmla="*/ 4 h 1214"/>
                <a:gd name="T50" fmla="*/ 0 w 696"/>
                <a:gd name="T51" fmla="*/ 4 h 1214"/>
                <a:gd name="T52" fmla="*/ 0 w 696"/>
                <a:gd name="T53" fmla="*/ 3 h 1214"/>
                <a:gd name="T54" fmla="*/ 0 w 696"/>
                <a:gd name="T55" fmla="*/ 3 h 1214"/>
                <a:gd name="T56" fmla="*/ 1 w 696"/>
                <a:gd name="T57" fmla="*/ 3 h 1214"/>
                <a:gd name="T58" fmla="*/ 1 w 696"/>
                <a:gd name="T59" fmla="*/ 3 h 12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96" h="1214">
                  <a:moveTo>
                    <a:pt x="262" y="626"/>
                  </a:moveTo>
                  <a:lnTo>
                    <a:pt x="283" y="449"/>
                  </a:lnTo>
                  <a:lnTo>
                    <a:pt x="423" y="428"/>
                  </a:lnTo>
                  <a:lnTo>
                    <a:pt x="449" y="320"/>
                  </a:lnTo>
                  <a:lnTo>
                    <a:pt x="616" y="376"/>
                  </a:lnTo>
                  <a:lnTo>
                    <a:pt x="696" y="334"/>
                  </a:lnTo>
                  <a:lnTo>
                    <a:pt x="687" y="164"/>
                  </a:lnTo>
                  <a:lnTo>
                    <a:pt x="464" y="114"/>
                  </a:lnTo>
                  <a:lnTo>
                    <a:pt x="395" y="0"/>
                  </a:lnTo>
                  <a:lnTo>
                    <a:pt x="298" y="2"/>
                  </a:lnTo>
                  <a:lnTo>
                    <a:pt x="365" y="50"/>
                  </a:lnTo>
                  <a:lnTo>
                    <a:pt x="221" y="168"/>
                  </a:lnTo>
                  <a:lnTo>
                    <a:pt x="150" y="260"/>
                  </a:lnTo>
                  <a:lnTo>
                    <a:pt x="107" y="172"/>
                  </a:lnTo>
                  <a:lnTo>
                    <a:pt x="0" y="353"/>
                  </a:lnTo>
                  <a:lnTo>
                    <a:pt x="66" y="346"/>
                  </a:lnTo>
                  <a:lnTo>
                    <a:pt x="23" y="555"/>
                  </a:lnTo>
                  <a:lnTo>
                    <a:pt x="25" y="804"/>
                  </a:lnTo>
                  <a:lnTo>
                    <a:pt x="88" y="1021"/>
                  </a:lnTo>
                  <a:lnTo>
                    <a:pt x="107" y="922"/>
                  </a:lnTo>
                  <a:lnTo>
                    <a:pt x="283" y="1047"/>
                  </a:lnTo>
                  <a:lnTo>
                    <a:pt x="350" y="1154"/>
                  </a:lnTo>
                  <a:lnTo>
                    <a:pt x="445" y="1214"/>
                  </a:lnTo>
                  <a:lnTo>
                    <a:pt x="516" y="1146"/>
                  </a:lnTo>
                  <a:lnTo>
                    <a:pt x="483" y="866"/>
                  </a:lnTo>
                  <a:lnTo>
                    <a:pt x="232" y="877"/>
                  </a:lnTo>
                  <a:lnTo>
                    <a:pt x="156" y="725"/>
                  </a:lnTo>
                  <a:lnTo>
                    <a:pt x="156" y="570"/>
                  </a:lnTo>
                  <a:lnTo>
                    <a:pt x="262" y="626"/>
                  </a:lnTo>
                  <a:close/>
                </a:path>
              </a:pathLst>
            </a:custGeom>
            <a:solidFill>
              <a:srgbClr val="8F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" name="Freeform 113"/>
            <p:cNvSpPr>
              <a:spLocks/>
            </p:cNvSpPr>
            <p:nvPr/>
          </p:nvSpPr>
          <p:spPr bwMode="auto">
            <a:xfrm>
              <a:off x="2476" y="2987"/>
              <a:ext cx="285" cy="386"/>
            </a:xfrm>
            <a:custGeom>
              <a:avLst/>
              <a:gdLst>
                <a:gd name="T0" fmla="*/ 2 w 568"/>
                <a:gd name="T1" fmla="*/ 0 h 773"/>
                <a:gd name="T2" fmla="*/ 1 w 568"/>
                <a:gd name="T3" fmla="*/ 0 h 773"/>
                <a:gd name="T4" fmla="*/ 0 w 568"/>
                <a:gd name="T5" fmla="*/ 1 h 773"/>
                <a:gd name="T6" fmla="*/ 0 w 568"/>
                <a:gd name="T7" fmla="*/ 2 h 773"/>
                <a:gd name="T8" fmla="*/ 1 w 568"/>
                <a:gd name="T9" fmla="*/ 2 h 773"/>
                <a:gd name="T10" fmla="*/ 1 w 568"/>
                <a:gd name="T11" fmla="*/ 2 h 773"/>
                <a:gd name="T12" fmla="*/ 1 w 568"/>
                <a:gd name="T13" fmla="*/ 3 h 773"/>
                <a:gd name="T14" fmla="*/ 1 w 568"/>
                <a:gd name="T15" fmla="*/ 2 h 773"/>
                <a:gd name="T16" fmla="*/ 1 w 568"/>
                <a:gd name="T17" fmla="*/ 1 h 773"/>
                <a:gd name="T18" fmla="*/ 1 w 568"/>
                <a:gd name="T19" fmla="*/ 0 h 773"/>
                <a:gd name="T20" fmla="*/ 2 w 568"/>
                <a:gd name="T21" fmla="*/ 0 h 773"/>
                <a:gd name="T22" fmla="*/ 3 w 568"/>
                <a:gd name="T23" fmla="*/ 0 h 773"/>
                <a:gd name="T24" fmla="*/ 2 w 568"/>
                <a:gd name="T25" fmla="*/ 0 h 773"/>
                <a:gd name="T26" fmla="*/ 2 w 568"/>
                <a:gd name="T27" fmla="*/ 0 h 773"/>
                <a:gd name="T28" fmla="*/ 2 w 568"/>
                <a:gd name="T29" fmla="*/ 0 h 7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8" h="773">
                  <a:moveTo>
                    <a:pt x="284" y="0"/>
                  </a:moveTo>
                  <a:lnTo>
                    <a:pt x="125" y="139"/>
                  </a:lnTo>
                  <a:lnTo>
                    <a:pt x="0" y="322"/>
                  </a:lnTo>
                  <a:lnTo>
                    <a:pt x="0" y="537"/>
                  </a:lnTo>
                  <a:lnTo>
                    <a:pt x="18" y="655"/>
                  </a:lnTo>
                  <a:lnTo>
                    <a:pt x="63" y="735"/>
                  </a:lnTo>
                  <a:lnTo>
                    <a:pt x="117" y="773"/>
                  </a:lnTo>
                  <a:lnTo>
                    <a:pt x="44" y="545"/>
                  </a:lnTo>
                  <a:lnTo>
                    <a:pt x="52" y="333"/>
                  </a:lnTo>
                  <a:lnTo>
                    <a:pt x="218" y="146"/>
                  </a:lnTo>
                  <a:lnTo>
                    <a:pt x="390" y="83"/>
                  </a:lnTo>
                  <a:lnTo>
                    <a:pt x="568" y="116"/>
                  </a:lnTo>
                  <a:lnTo>
                    <a:pt x="439" y="34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" name="Freeform 114"/>
            <p:cNvSpPr>
              <a:spLocks/>
            </p:cNvSpPr>
            <p:nvPr/>
          </p:nvSpPr>
          <p:spPr bwMode="auto">
            <a:xfrm>
              <a:off x="3083" y="1968"/>
              <a:ext cx="539" cy="273"/>
            </a:xfrm>
            <a:custGeom>
              <a:avLst/>
              <a:gdLst>
                <a:gd name="T0" fmla="*/ 1 w 1077"/>
                <a:gd name="T1" fmla="*/ 3 h 546"/>
                <a:gd name="T2" fmla="*/ 2 w 1077"/>
                <a:gd name="T3" fmla="*/ 2 h 546"/>
                <a:gd name="T4" fmla="*/ 3 w 1077"/>
                <a:gd name="T5" fmla="*/ 2 h 546"/>
                <a:gd name="T6" fmla="*/ 3 w 1077"/>
                <a:gd name="T7" fmla="*/ 1 h 546"/>
                <a:gd name="T8" fmla="*/ 3 w 1077"/>
                <a:gd name="T9" fmla="*/ 1 h 546"/>
                <a:gd name="T10" fmla="*/ 4 w 1077"/>
                <a:gd name="T11" fmla="*/ 1 h 546"/>
                <a:gd name="T12" fmla="*/ 4 w 1077"/>
                <a:gd name="T13" fmla="*/ 1 h 546"/>
                <a:gd name="T14" fmla="*/ 4 w 1077"/>
                <a:gd name="T15" fmla="*/ 1 h 546"/>
                <a:gd name="T16" fmla="*/ 5 w 1077"/>
                <a:gd name="T17" fmla="*/ 0 h 546"/>
                <a:gd name="T18" fmla="*/ 4 w 1077"/>
                <a:gd name="T19" fmla="*/ 1 h 546"/>
                <a:gd name="T20" fmla="*/ 3 w 1077"/>
                <a:gd name="T21" fmla="*/ 1 h 546"/>
                <a:gd name="T22" fmla="*/ 2 w 1077"/>
                <a:gd name="T23" fmla="*/ 1 h 546"/>
                <a:gd name="T24" fmla="*/ 1 w 1077"/>
                <a:gd name="T25" fmla="*/ 2 h 546"/>
                <a:gd name="T26" fmla="*/ 1 w 1077"/>
                <a:gd name="T27" fmla="*/ 2 h 546"/>
                <a:gd name="T28" fmla="*/ 1 w 1077"/>
                <a:gd name="T29" fmla="*/ 2 h 546"/>
                <a:gd name="T30" fmla="*/ 0 w 1077"/>
                <a:gd name="T31" fmla="*/ 3 h 546"/>
                <a:gd name="T32" fmla="*/ 1 w 1077"/>
                <a:gd name="T33" fmla="*/ 3 h 546"/>
                <a:gd name="T34" fmla="*/ 1 w 1077"/>
                <a:gd name="T35" fmla="*/ 3 h 5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77" h="546">
                  <a:moveTo>
                    <a:pt x="107" y="532"/>
                  </a:moveTo>
                  <a:lnTo>
                    <a:pt x="406" y="358"/>
                  </a:lnTo>
                  <a:lnTo>
                    <a:pt x="630" y="307"/>
                  </a:lnTo>
                  <a:lnTo>
                    <a:pt x="585" y="255"/>
                  </a:lnTo>
                  <a:lnTo>
                    <a:pt x="696" y="156"/>
                  </a:lnTo>
                  <a:lnTo>
                    <a:pt x="877" y="169"/>
                  </a:lnTo>
                  <a:lnTo>
                    <a:pt x="877" y="236"/>
                  </a:lnTo>
                  <a:lnTo>
                    <a:pt x="1021" y="197"/>
                  </a:lnTo>
                  <a:lnTo>
                    <a:pt x="1077" y="0"/>
                  </a:lnTo>
                  <a:lnTo>
                    <a:pt x="843" y="15"/>
                  </a:lnTo>
                  <a:lnTo>
                    <a:pt x="591" y="129"/>
                  </a:lnTo>
                  <a:lnTo>
                    <a:pt x="288" y="174"/>
                  </a:lnTo>
                  <a:lnTo>
                    <a:pt x="178" y="292"/>
                  </a:lnTo>
                  <a:lnTo>
                    <a:pt x="47" y="301"/>
                  </a:lnTo>
                  <a:lnTo>
                    <a:pt x="62" y="425"/>
                  </a:lnTo>
                  <a:lnTo>
                    <a:pt x="0" y="546"/>
                  </a:lnTo>
                  <a:lnTo>
                    <a:pt x="107" y="532"/>
                  </a:lnTo>
                  <a:close/>
                </a:path>
              </a:pathLst>
            </a:custGeom>
            <a:solidFill>
              <a:srgbClr val="8A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" name="Freeform 115"/>
            <p:cNvSpPr>
              <a:spLocks/>
            </p:cNvSpPr>
            <p:nvPr/>
          </p:nvSpPr>
          <p:spPr bwMode="auto">
            <a:xfrm>
              <a:off x="2290" y="2049"/>
              <a:ext cx="367" cy="397"/>
            </a:xfrm>
            <a:custGeom>
              <a:avLst/>
              <a:gdLst>
                <a:gd name="T0" fmla="*/ 3 w 733"/>
                <a:gd name="T1" fmla="*/ 3 h 793"/>
                <a:gd name="T2" fmla="*/ 3 w 733"/>
                <a:gd name="T3" fmla="*/ 2 h 793"/>
                <a:gd name="T4" fmla="*/ 2 w 733"/>
                <a:gd name="T5" fmla="*/ 2 h 793"/>
                <a:gd name="T6" fmla="*/ 1 w 733"/>
                <a:gd name="T7" fmla="*/ 1 h 793"/>
                <a:gd name="T8" fmla="*/ 1 w 733"/>
                <a:gd name="T9" fmla="*/ 0 h 793"/>
                <a:gd name="T10" fmla="*/ 0 w 733"/>
                <a:gd name="T11" fmla="*/ 0 h 793"/>
                <a:gd name="T12" fmla="*/ 1 w 733"/>
                <a:gd name="T13" fmla="*/ 2 h 793"/>
                <a:gd name="T14" fmla="*/ 1 w 733"/>
                <a:gd name="T15" fmla="*/ 2 h 793"/>
                <a:gd name="T16" fmla="*/ 1 w 733"/>
                <a:gd name="T17" fmla="*/ 2 h 793"/>
                <a:gd name="T18" fmla="*/ 2 w 733"/>
                <a:gd name="T19" fmla="*/ 2 h 793"/>
                <a:gd name="T20" fmla="*/ 2 w 733"/>
                <a:gd name="T21" fmla="*/ 3 h 793"/>
                <a:gd name="T22" fmla="*/ 3 w 733"/>
                <a:gd name="T23" fmla="*/ 4 h 793"/>
                <a:gd name="T24" fmla="*/ 3 w 733"/>
                <a:gd name="T25" fmla="*/ 4 h 793"/>
                <a:gd name="T26" fmla="*/ 3 w 733"/>
                <a:gd name="T27" fmla="*/ 3 h 793"/>
                <a:gd name="T28" fmla="*/ 3 w 733"/>
                <a:gd name="T29" fmla="*/ 3 h 7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3" h="793">
                  <a:moveTo>
                    <a:pt x="733" y="763"/>
                  </a:moveTo>
                  <a:lnTo>
                    <a:pt x="550" y="501"/>
                  </a:lnTo>
                  <a:lnTo>
                    <a:pt x="459" y="322"/>
                  </a:lnTo>
                  <a:lnTo>
                    <a:pt x="229" y="107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30" y="269"/>
                  </a:lnTo>
                  <a:lnTo>
                    <a:pt x="42" y="468"/>
                  </a:lnTo>
                  <a:lnTo>
                    <a:pt x="221" y="432"/>
                  </a:lnTo>
                  <a:lnTo>
                    <a:pt x="402" y="505"/>
                  </a:lnTo>
                  <a:lnTo>
                    <a:pt x="490" y="595"/>
                  </a:lnTo>
                  <a:lnTo>
                    <a:pt x="531" y="782"/>
                  </a:lnTo>
                  <a:lnTo>
                    <a:pt x="672" y="793"/>
                  </a:lnTo>
                  <a:lnTo>
                    <a:pt x="733" y="763"/>
                  </a:lnTo>
                  <a:close/>
                </a:path>
              </a:pathLst>
            </a:custGeom>
            <a:solidFill>
              <a:srgbClr val="8A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" name="Freeform 116"/>
            <p:cNvSpPr>
              <a:spLocks/>
            </p:cNvSpPr>
            <p:nvPr/>
          </p:nvSpPr>
          <p:spPr bwMode="auto">
            <a:xfrm>
              <a:off x="3298" y="2383"/>
              <a:ext cx="210" cy="272"/>
            </a:xfrm>
            <a:custGeom>
              <a:avLst/>
              <a:gdLst>
                <a:gd name="T0" fmla="*/ 0 w 421"/>
                <a:gd name="T1" fmla="*/ 1 h 542"/>
                <a:gd name="T2" fmla="*/ 0 w 421"/>
                <a:gd name="T3" fmla="*/ 2 h 542"/>
                <a:gd name="T4" fmla="*/ 0 w 421"/>
                <a:gd name="T5" fmla="*/ 2 h 542"/>
                <a:gd name="T6" fmla="*/ 0 w 421"/>
                <a:gd name="T7" fmla="*/ 3 h 542"/>
                <a:gd name="T8" fmla="*/ 0 w 421"/>
                <a:gd name="T9" fmla="*/ 2 h 542"/>
                <a:gd name="T10" fmla="*/ 1 w 421"/>
                <a:gd name="T11" fmla="*/ 3 h 542"/>
                <a:gd name="T12" fmla="*/ 0 w 421"/>
                <a:gd name="T13" fmla="*/ 2 h 542"/>
                <a:gd name="T14" fmla="*/ 0 w 421"/>
                <a:gd name="T15" fmla="*/ 0 h 542"/>
                <a:gd name="T16" fmla="*/ 0 w 421"/>
                <a:gd name="T17" fmla="*/ 1 h 542"/>
                <a:gd name="T18" fmla="*/ 0 w 421"/>
                <a:gd name="T19" fmla="*/ 1 h 5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1" h="542">
                  <a:moveTo>
                    <a:pt x="0" y="192"/>
                  </a:moveTo>
                  <a:lnTo>
                    <a:pt x="41" y="288"/>
                  </a:lnTo>
                  <a:lnTo>
                    <a:pt x="23" y="451"/>
                  </a:lnTo>
                  <a:lnTo>
                    <a:pt x="79" y="542"/>
                  </a:lnTo>
                  <a:lnTo>
                    <a:pt x="133" y="488"/>
                  </a:lnTo>
                  <a:lnTo>
                    <a:pt x="421" y="520"/>
                  </a:lnTo>
                  <a:lnTo>
                    <a:pt x="200" y="340"/>
                  </a:lnTo>
                  <a:lnTo>
                    <a:pt x="170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A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" name="Freeform 117"/>
            <p:cNvSpPr>
              <a:spLocks/>
            </p:cNvSpPr>
            <p:nvPr/>
          </p:nvSpPr>
          <p:spPr bwMode="auto">
            <a:xfrm>
              <a:off x="2417" y="2531"/>
              <a:ext cx="184" cy="325"/>
            </a:xfrm>
            <a:custGeom>
              <a:avLst/>
              <a:gdLst>
                <a:gd name="T0" fmla="*/ 1 w 366"/>
                <a:gd name="T1" fmla="*/ 1 h 649"/>
                <a:gd name="T2" fmla="*/ 1 w 366"/>
                <a:gd name="T3" fmla="*/ 2 h 649"/>
                <a:gd name="T4" fmla="*/ 2 w 366"/>
                <a:gd name="T5" fmla="*/ 2 h 649"/>
                <a:gd name="T6" fmla="*/ 2 w 366"/>
                <a:gd name="T7" fmla="*/ 2 h 649"/>
                <a:gd name="T8" fmla="*/ 2 w 366"/>
                <a:gd name="T9" fmla="*/ 3 h 649"/>
                <a:gd name="T10" fmla="*/ 1 w 366"/>
                <a:gd name="T11" fmla="*/ 3 h 649"/>
                <a:gd name="T12" fmla="*/ 1 w 366"/>
                <a:gd name="T13" fmla="*/ 3 h 649"/>
                <a:gd name="T14" fmla="*/ 0 w 366"/>
                <a:gd name="T15" fmla="*/ 3 h 649"/>
                <a:gd name="T16" fmla="*/ 1 w 366"/>
                <a:gd name="T17" fmla="*/ 2 h 649"/>
                <a:gd name="T18" fmla="*/ 1 w 366"/>
                <a:gd name="T19" fmla="*/ 2 h 649"/>
                <a:gd name="T20" fmla="*/ 1 w 366"/>
                <a:gd name="T21" fmla="*/ 0 h 649"/>
                <a:gd name="T22" fmla="*/ 1 w 366"/>
                <a:gd name="T23" fmla="*/ 1 h 649"/>
                <a:gd name="T24" fmla="*/ 1 w 366"/>
                <a:gd name="T25" fmla="*/ 1 h 6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6" h="649">
                  <a:moveTo>
                    <a:pt x="189" y="144"/>
                  </a:moveTo>
                  <a:lnTo>
                    <a:pt x="250" y="273"/>
                  </a:lnTo>
                  <a:lnTo>
                    <a:pt x="366" y="292"/>
                  </a:lnTo>
                  <a:lnTo>
                    <a:pt x="303" y="440"/>
                  </a:lnTo>
                  <a:lnTo>
                    <a:pt x="303" y="554"/>
                  </a:lnTo>
                  <a:lnTo>
                    <a:pt x="196" y="649"/>
                  </a:lnTo>
                  <a:lnTo>
                    <a:pt x="185" y="588"/>
                  </a:lnTo>
                  <a:lnTo>
                    <a:pt x="0" y="649"/>
                  </a:lnTo>
                  <a:lnTo>
                    <a:pt x="243" y="432"/>
                  </a:lnTo>
                  <a:lnTo>
                    <a:pt x="73" y="270"/>
                  </a:lnTo>
                  <a:lnTo>
                    <a:pt x="174" y="0"/>
                  </a:lnTo>
                  <a:lnTo>
                    <a:pt x="189" y="144"/>
                  </a:lnTo>
                  <a:close/>
                </a:path>
              </a:pathLst>
            </a:custGeom>
            <a:solidFill>
              <a:srgbClr val="8A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" name="Freeform 118"/>
            <p:cNvSpPr>
              <a:spLocks/>
            </p:cNvSpPr>
            <p:nvPr/>
          </p:nvSpPr>
          <p:spPr bwMode="auto">
            <a:xfrm>
              <a:off x="2880" y="3344"/>
              <a:ext cx="105" cy="40"/>
            </a:xfrm>
            <a:custGeom>
              <a:avLst/>
              <a:gdLst>
                <a:gd name="T0" fmla="*/ 0 w 210"/>
                <a:gd name="T1" fmla="*/ 1 h 80"/>
                <a:gd name="T2" fmla="*/ 1 w 210"/>
                <a:gd name="T3" fmla="*/ 1 h 80"/>
                <a:gd name="T4" fmla="*/ 1 w 210"/>
                <a:gd name="T5" fmla="*/ 0 h 80"/>
                <a:gd name="T6" fmla="*/ 0 w 210"/>
                <a:gd name="T7" fmla="*/ 0 h 80"/>
                <a:gd name="T8" fmla="*/ 0 w 210"/>
                <a:gd name="T9" fmla="*/ 1 h 80"/>
                <a:gd name="T10" fmla="*/ 0 w 210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80">
                  <a:moveTo>
                    <a:pt x="0" y="80"/>
                  </a:moveTo>
                  <a:lnTo>
                    <a:pt x="210" y="80"/>
                  </a:lnTo>
                  <a:lnTo>
                    <a:pt x="210" y="0"/>
                  </a:lnTo>
                  <a:lnTo>
                    <a:pt x="0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80" name="Date Placeholder 3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3081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FA6795B-2421-44D4-B220-343ED80867B1}" type="slidenum">
              <a:rPr lang="en-US" smtClean="0"/>
              <a:pPr eaLnBrk="1" hangingPunct="1"/>
              <a:t>2</a:t>
            </a:fld>
            <a:endParaRPr lang="en-US" smtClean="0"/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73163"/>
          </a:xfrm>
          <a:solidFill>
            <a:srgbClr val="002060"/>
          </a:solidFill>
        </p:spPr>
        <p:txBody>
          <a:bodyPr/>
          <a:lstStyle/>
          <a:p>
            <a:r>
              <a:rPr lang="en-US" sz="3600" b="1" smtClean="0">
                <a:solidFill>
                  <a:schemeClr val="tx1"/>
                </a:solidFill>
              </a:rPr>
              <a:t>4.02 Introduction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0063" y="1804988"/>
            <a:ext cx="8229600" cy="4795837"/>
          </a:xfrm>
        </p:spPr>
        <p:txBody>
          <a:bodyPr/>
          <a:lstStyle/>
          <a:p>
            <a:pPr marL="0" indent="0">
              <a:lnSpc>
                <a:spcPct val="90000"/>
              </a:lnSpc>
              <a:buFontTx/>
              <a:buNone/>
            </a:pPr>
            <a:r>
              <a:rPr lang="en-US" sz="3600" dirty="0" smtClean="0"/>
              <a:t>	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indicator explores various aspects of rehabilitative/restorative care and the role of the nurse aide in this process.  </a:t>
            </a:r>
          </a:p>
          <a:p>
            <a:pPr marL="0" indent="0">
              <a:lnSpc>
                <a:spcPct val="90000"/>
              </a:lnSpc>
              <a:buFontTx/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Disease, injuries and surgery are often responsible for the loss of a body part or the loss of bodily function.  </a:t>
            </a:r>
          </a:p>
        </p:txBody>
      </p:sp>
      <p:sp>
        <p:nvSpPr>
          <p:cNvPr id="410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410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6C70B17-60D5-4FA7-94D8-604C8C306AF3}" type="slidenum">
              <a:rPr lang="en-US" smtClean="0"/>
              <a:pPr eaLnBrk="1" hangingPunct="1"/>
              <a:t>3</a:t>
            </a:fld>
            <a:endParaRPr lang="en-US" smtClean="0"/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74775"/>
            <a:ext cx="8229600" cy="4795838"/>
          </a:xfrm>
        </p:spPr>
        <p:txBody>
          <a:bodyPr/>
          <a:lstStyle/>
          <a:p>
            <a:pPr marL="0" indent="0">
              <a:lnSpc>
                <a:spcPct val="90000"/>
              </a:lnSpc>
              <a:buFontTx/>
              <a:buNone/>
            </a:pPr>
            <a:r>
              <a:rPr lang="en-US" sz="3600" dirty="0" smtClean="0"/>
              <a:t>	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Working with the elderly and disabled requires a great deal of patience, caring and understanding from health care workers.  </a:t>
            </a:r>
          </a:p>
          <a:p>
            <a:pPr marL="0" indent="0">
              <a:lnSpc>
                <a:spcPct val="90000"/>
              </a:lnSpc>
              <a:buFontTx/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Working together to assist the resident to attain the highest possible level of functioning can be a very challenging and rewarding experience.</a:t>
            </a:r>
          </a:p>
        </p:txBody>
      </p:sp>
      <p:sp>
        <p:nvSpPr>
          <p:cNvPr id="512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512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73163"/>
          </a:xfrm>
          <a:solidFill>
            <a:srgbClr val="002060"/>
          </a:solidFill>
        </p:spPr>
        <p:txBody>
          <a:bodyPr/>
          <a:lstStyle/>
          <a:p>
            <a:r>
              <a:rPr lang="en-US" sz="3600" b="1" smtClean="0">
                <a:solidFill>
                  <a:schemeClr val="tx1"/>
                </a:solidFill>
              </a:rPr>
              <a:t>4.02 Introduction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069258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4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48" y="167885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7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Systems </a:t>
            </a:r>
            <a:r>
              <a:rPr lang="en-US" sz="48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Related to</a:t>
            </a:r>
            <a:br>
              <a:rPr lang="en-US" sz="48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48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</a:t>
            </a:r>
            <a:r>
              <a:rPr lang="en-US" sz="48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</a:t>
            </a:r>
            <a:endParaRPr lang="en-US" sz="4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90371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-14111" y="76200"/>
            <a:ext cx="9158111" cy="6858000"/>
            <a:chOff x="-14111" y="76200"/>
            <a:chExt cx="9158111" cy="6858000"/>
          </a:xfrm>
        </p:grpSpPr>
        <p:pic>
          <p:nvPicPr>
            <p:cNvPr id="27655" name="Picture 7" descr="C:\Documents and Settings\amoore\Local Settings\Temporary Internet Files\Content.IE5\MLCNIDM5\MP900422665[1]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4111" y="76200"/>
              <a:ext cx="9158111" cy="6858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3" name="Straight Connector 12"/>
            <p:cNvCxnSpPr>
              <a:stCxn id="5" idx="2"/>
            </p:cNvCxnSpPr>
            <p:nvPr/>
          </p:nvCxnSpPr>
          <p:spPr>
            <a:xfrm>
              <a:off x="2405944" y="3714044"/>
              <a:ext cx="0" cy="2590800"/>
            </a:xfrm>
            <a:prstGeom prst="line">
              <a:avLst/>
            </a:prstGeom>
            <a:ln w="25400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Rounded Rectangle 4"/>
            <p:cNvSpPr/>
            <p:nvPr/>
          </p:nvSpPr>
          <p:spPr>
            <a:xfrm>
              <a:off x="843844" y="437444"/>
              <a:ext cx="3124200" cy="3276600"/>
            </a:xfrm>
            <a:prstGeom prst="round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000" b="1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200" b="1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200" b="1" dirty="0" smtClean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There </a:t>
              </a:r>
              <a:r>
                <a:rPr lang="en-US" sz="2200" b="1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is </a:t>
              </a:r>
              <a:r>
                <a:rPr lang="en-US" sz="2200" b="1" u="sng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intentional repeat of some HSII course content</a:t>
              </a:r>
              <a:r>
                <a:rPr lang="en-US" sz="2200" b="1" dirty="0">
                  <a:solidFill>
                    <a:prstClr val="black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 in Nursing Fundamentals. </a:t>
              </a:r>
            </a:p>
          </p:txBody>
        </p:sp>
      </p:grp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29200" y="1828800"/>
            <a:ext cx="3429000" cy="4401255"/>
          </a:xfrm>
          <a:solidFill>
            <a:srgbClr val="8EB149"/>
          </a:solidFill>
          <a:effectLst>
            <a:glow rad="127000">
              <a:srgbClr val="336600"/>
            </a:glow>
          </a:effectLst>
        </p:spPr>
        <p:txBody>
          <a:bodyPr>
            <a:noAutofit/>
          </a:bodyPr>
          <a:lstStyle/>
          <a:p>
            <a:pPr marL="0" indent="0">
              <a:buNone/>
              <a:defRPr/>
            </a:pP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Repeating </a:t>
            </a:r>
            <a:r>
              <a:rPr lang="en-US" sz="2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course content distributes learning over time and increases long term memory. </a:t>
            </a:r>
          </a:p>
          <a:p>
            <a:pPr marL="0" indent="0">
              <a:buFontTx/>
              <a:buNone/>
              <a:defRPr/>
            </a:pPr>
            <a:endParaRPr lang="en-US" sz="2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  <a:p>
            <a:pPr marL="0" indent="0">
              <a:buNone/>
              <a:defRPr/>
            </a:pPr>
            <a:r>
              <a:rPr lang="en-US" sz="2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Academic and </a:t>
            </a: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skill </a:t>
            </a:r>
            <a:r>
              <a:rPr lang="en-US" sz="2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competence must be maintained at a </a:t>
            </a:r>
            <a:r>
              <a:rPr lang="en-US" sz="20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very high </a:t>
            </a:r>
            <a:r>
              <a:rPr lang="en-US" sz="2000" b="1" u="sng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level for </a:t>
            </a:r>
            <a:r>
              <a:rPr lang="en-US" sz="20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direct </a:t>
            </a:r>
            <a:r>
              <a:rPr lang="en-US" sz="2000" b="1" u="sng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resident care</a:t>
            </a: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.</a:t>
            </a:r>
          </a:p>
          <a:p>
            <a:pPr marL="0" indent="0">
              <a:buNone/>
              <a:defRPr/>
            </a:pPr>
            <a:endParaRPr lang="en-US" sz="2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  <a:p>
            <a:pPr marL="0" indent="0">
              <a:buNone/>
              <a:defRPr/>
            </a:pP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Be GREEN.  Recycle knowledge and build on it! </a:t>
            </a:r>
            <a:endParaRPr lang="en-US" sz="2000" b="1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5125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3" cstate="print">
            <a:lum bright="-40000" contrast="-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0610" y="685800"/>
            <a:ext cx="704156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white"/>
                </a:solidFill>
              </a:rPr>
              <a:t>Nursing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 </a:t>
            </a:r>
            <a:r>
              <a:rPr lang="en-US" dirty="0" smtClean="0">
                <a:solidFill>
                  <a:prstClr val="white"/>
                </a:solidFill>
              </a:rPr>
              <a:t>Fundamentals 7243</a:t>
            </a:r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white"/>
                </a:solidFill>
              </a:rPr>
              <a:pPr/>
              <a:t>5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1" name="Date Placeholder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white"/>
                </a:solidFill>
              </a:rPr>
              <a:t>4.02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1052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6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48" y="167885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SKELETAL SYSTEM</a:t>
            </a:r>
            <a:endParaRPr lang="en-US" sz="88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71682" name="Picture 2" descr="C:\Documents and Settings\amoore\Local Settings\Temporary Internet Files\Content.IE5\O1I3STAB\MM900354718[1].gif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58723" y="4283219"/>
            <a:ext cx="2026894" cy="19374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510448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2765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68AFCB8-8CD7-4C2A-99E8-1B8DE5D13416}" type="slidenum">
              <a:rPr lang="en-US" smtClean="0">
                <a:solidFill>
                  <a:srgbClr val="FFFFFF"/>
                </a:solidFill>
              </a:rPr>
              <a:pPr eaLnBrk="1" hangingPunct="1"/>
              <a:t>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276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2275" y="1828800"/>
            <a:ext cx="4038600" cy="1589088"/>
          </a:xfrm>
        </p:spPr>
        <p:txBody>
          <a:bodyPr/>
          <a:lstStyle/>
          <a:p>
            <a:pPr>
              <a:spcAft>
                <a:spcPct val="20000"/>
              </a:spcAft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Comprises the bony framework of the body</a:t>
            </a:r>
          </a:p>
        </p:txBody>
      </p:sp>
      <p:sp>
        <p:nvSpPr>
          <p:cNvPr id="27654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124575" y="4614863"/>
            <a:ext cx="2293938" cy="1108075"/>
          </a:xfrm>
        </p:spPr>
        <p:txBody>
          <a:bodyPr/>
          <a:lstStyle/>
          <a:p>
            <a:pPr>
              <a:spcAft>
                <a:spcPct val="20000"/>
              </a:spcAft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Has 206 bones</a:t>
            </a:r>
          </a:p>
        </p:txBody>
      </p:sp>
      <p:grpSp>
        <p:nvGrpSpPr>
          <p:cNvPr id="27655" name="Group 5"/>
          <p:cNvGrpSpPr>
            <a:grpSpLocks/>
          </p:cNvGrpSpPr>
          <p:nvPr/>
        </p:nvGrpSpPr>
        <p:grpSpPr bwMode="auto">
          <a:xfrm>
            <a:off x="4068763" y="1376363"/>
            <a:ext cx="2454275" cy="4756150"/>
            <a:chOff x="3815" y="876"/>
            <a:chExt cx="1314" cy="2808"/>
          </a:xfrm>
        </p:grpSpPr>
        <p:sp>
          <p:nvSpPr>
            <p:cNvPr id="27656" name="Freeform 6"/>
            <p:cNvSpPr>
              <a:spLocks/>
            </p:cNvSpPr>
            <p:nvPr/>
          </p:nvSpPr>
          <p:spPr bwMode="auto">
            <a:xfrm flipH="1">
              <a:off x="3815" y="975"/>
              <a:ext cx="1263" cy="2516"/>
            </a:xfrm>
            <a:custGeom>
              <a:avLst/>
              <a:gdLst>
                <a:gd name="T0" fmla="*/ 267 w 1739"/>
                <a:gd name="T1" fmla="*/ 0 h 2184"/>
                <a:gd name="T2" fmla="*/ 301 w 1739"/>
                <a:gd name="T3" fmla="*/ 7 h 2184"/>
                <a:gd name="T4" fmla="*/ 337 w 1739"/>
                <a:gd name="T5" fmla="*/ 20 h 2184"/>
                <a:gd name="T6" fmla="*/ 373 w 1739"/>
                <a:gd name="T7" fmla="*/ 40 h 2184"/>
                <a:gd name="T8" fmla="*/ 407 w 1739"/>
                <a:gd name="T9" fmla="*/ 67 h 2184"/>
                <a:gd name="T10" fmla="*/ 444 w 1739"/>
                <a:gd name="T11" fmla="*/ 104 h 2184"/>
                <a:gd name="T12" fmla="*/ 483 w 1739"/>
                <a:gd name="T13" fmla="*/ 152 h 2184"/>
                <a:gd name="T14" fmla="*/ 519 w 1739"/>
                <a:gd name="T15" fmla="*/ 210 h 2184"/>
                <a:gd name="T16" fmla="*/ 551 w 1739"/>
                <a:gd name="T17" fmla="*/ 273 h 2184"/>
                <a:gd name="T18" fmla="*/ 577 w 1739"/>
                <a:gd name="T19" fmla="*/ 346 h 2184"/>
                <a:gd name="T20" fmla="*/ 597 w 1739"/>
                <a:gd name="T21" fmla="*/ 423 h 2184"/>
                <a:gd name="T22" fmla="*/ 625 w 1739"/>
                <a:gd name="T23" fmla="*/ 623 h 2184"/>
                <a:gd name="T24" fmla="*/ 643 w 1739"/>
                <a:gd name="T25" fmla="*/ 954 h 2184"/>
                <a:gd name="T26" fmla="*/ 639 w 1739"/>
                <a:gd name="T27" fmla="*/ 1412 h 2184"/>
                <a:gd name="T28" fmla="*/ 639 w 1739"/>
                <a:gd name="T29" fmla="*/ 1828 h 2184"/>
                <a:gd name="T30" fmla="*/ 646 w 1739"/>
                <a:gd name="T31" fmla="*/ 2163 h 2184"/>
                <a:gd name="T32" fmla="*/ 660 w 1739"/>
                <a:gd name="T33" fmla="*/ 2470 h 2184"/>
                <a:gd name="T34" fmla="*/ 665 w 1739"/>
                <a:gd name="T35" fmla="*/ 2840 h 2184"/>
                <a:gd name="T36" fmla="*/ 628 w 1739"/>
                <a:gd name="T37" fmla="*/ 3177 h 2184"/>
                <a:gd name="T38" fmla="*/ 591 w 1739"/>
                <a:gd name="T39" fmla="*/ 3281 h 2184"/>
                <a:gd name="T40" fmla="*/ 554 w 1739"/>
                <a:gd name="T41" fmla="*/ 3329 h 2184"/>
                <a:gd name="T42" fmla="*/ 518 w 1739"/>
                <a:gd name="T43" fmla="*/ 3339 h 2184"/>
                <a:gd name="T44" fmla="*/ 485 w 1739"/>
                <a:gd name="T45" fmla="*/ 3329 h 2184"/>
                <a:gd name="T46" fmla="*/ 458 w 1739"/>
                <a:gd name="T47" fmla="*/ 3315 h 2184"/>
                <a:gd name="T48" fmla="*/ 434 w 1739"/>
                <a:gd name="T49" fmla="*/ 3301 h 2184"/>
                <a:gd name="T50" fmla="*/ 410 w 1739"/>
                <a:gd name="T51" fmla="*/ 3257 h 2184"/>
                <a:gd name="T52" fmla="*/ 384 w 1739"/>
                <a:gd name="T53" fmla="*/ 3198 h 2184"/>
                <a:gd name="T54" fmla="*/ 357 w 1739"/>
                <a:gd name="T55" fmla="*/ 3148 h 2184"/>
                <a:gd name="T56" fmla="*/ 328 w 1739"/>
                <a:gd name="T57" fmla="*/ 3127 h 2184"/>
                <a:gd name="T58" fmla="*/ 301 w 1739"/>
                <a:gd name="T59" fmla="*/ 3145 h 2184"/>
                <a:gd name="T60" fmla="*/ 281 w 1739"/>
                <a:gd name="T61" fmla="*/ 3161 h 2184"/>
                <a:gd name="T62" fmla="*/ 262 w 1739"/>
                <a:gd name="T63" fmla="*/ 3176 h 2184"/>
                <a:gd name="T64" fmla="*/ 244 w 1739"/>
                <a:gd name="T65" fmla="*/ 3178 h 2184"/>
                <a:gd name="T66" fmla="*/ 227 w 1739"/>
                <a:gd name="T67" fmla="*/ 3177 h 2184"/>
                <a:gd name="T68" fmla="*/ 211 w 1739"/>
                <a:gd name="T69" fmla="*/ 3168 h 2184"/>
                <a:gd name="T70" fmla="*/ 184 w 1739"/>
                <a:gd name="T71" fmla="*/ 3136 h 2184"/>
                <a:gd name="T72" fmla="*/ 158 w 1739"/>
                <a:gd name="T73" fmla="*/ 3087 h 2184"/>
                <a:gd name="T74" fmla="*/ 134 w 1739"/>
                <a:gd name="T75" fmla="*/ 3017 h 2184"/>
                <a:gd name="T76" fmla="*/ 117 w 1739"/>
                <a:gd name="T77" fmla="*/ 2918 h 2184"/>
                <a:gd name="T78" fmla="*/ 107 w 1739"/>
                <a:gd name="T79" fmla="*/ 2795 h 2184"/>
                <a:gd name="T80" fmla="*/ 94 w 1739"/>
                <a:gd name="T81" fmla="*/ 2284 h 2184"/>
                <a:gd name="T82" fmla="*/ 69 w 1739"/>
                <a:gd name="T83" fmla="*/ 1763 h 2184"/>
                <a:gd name="T84" fmla="*/ 39 w 1739"/>
                <a:gd name="T85" fmla="*/ 1397 h 2184"/>
                <a:gd name="T86" fmla="*/ 15 w 1739"/>
                <a:gd name="T87" fmla="*/ 1128 h 2184"/>
                <a:gd name="T88" fmla="*/ 1 w 1739"/>
                <a:gd name="T89" fmla="*/ 902 h 2184"/>
                <a:gd name="T90" fmla="*/ 4 w 1739"/>
                <a:gd name="T91" fmla="*/ 704 h 2184"/>
                <a:gd name="T92" fmla="*/ 16 w 1739"/>
                <a:gd name="T93" fmla="*/ 551 h 2184"/>
                <a:gd name="T94" fmla="*/ 39 w 1739"/>
                <a:gd name="T95" fmla="*/ 376 h 2184"/>
                <a:gd name="T96" fmla="*/ 62 w 1739"/>
                <a:gd name="T97" fmla="*/ 272 h 2184"/>
                <a:gd name="T98" fmla="*/ 81 w 1739"/>
                <a:gd name="T99" fmla="*/ 204 h 2184"/>
                <a:gd name="T100" fmla="*/ 103 w 1739"/>
                <a:gd name="T101" fmla="*/ 145 h 2184"/>
                <a:gd name="T102" fmla="*/ 125 w 1739"/>
                <a:gd name="T103" fmla="*/ 99 h 2184"/>
                <a:gd name="T104" fmla="*/ 150 w 1739"/>
                <a:gd name="T105" fmla="*/ 61 h 2184"/>
                <a:gd name="T106" fmla="*/ 173 w 1739"/>
                <a:gd name="T107" fmla="*/ 37 h 2184"/>
                <a:gd name="T108" fmla="*/ 186 w 1739"/>
                <a:gd name="T109" fmla="*/ 24 h 2184"/>
                <a:gd name="T110" fmla="*/ 200 w 1739"/>
                <a:gd name="T111" fmla="*/ 17 h 2184"/>
                <a:gd name="T112" fmla="*/ 214 w 1739"/>
                <a:gd name="T113" fmla="*/ 10 h 2184"/>
                <a:gd name="T114" fmla="*/ 229 w 1739"/>
                <a:gd name="T115" fmla="*/ 7 h 2184"/>
                <a:gd name="T116" fmla="*/ 244 w 1739"/>
                <a:gd name="T117" fmla="*/ 2 h 21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39" h="2184">
                  <a:moveTo>
                    <a:pt x="638" y="2"/>
                  </a:moveTo>
                  <a:lnTo>
                    <a:pt x="667" y="0"/>
                  </a:lnTo>
                  <a:lnTo>
                    <a:pt x="697" y="0"/>
                  </a:lnTo>
                  <a:lnTo>
                    <a:pt x="726" y="2"/>
                  </a:lnTo>
                  <a:lnTo>
                    <a:pt x="756" y="3"/>
                  </a:lnTo>
                  <a:lnTo>
                    <a:pt x="787" y="4"/>
                  </a:lnTo>
                  <a:lnTo>
                    <a:pt x="817" y="7"/>
                  </a:lnTo>
                  <a:lnTo>
                    <a:pt x="849" y="9"/>
                  </a:lnTo>
                  <a:lnTo>
                    <a:pt x="880" y="13"/>
                  </a:lnTo>
                  <a:lnTo>
                    <a:pt x="910" y="16"/>
                  </a:lnTo>
                  <a:lnTo>
                    <a:pt x="941" y="21"/>
                  </a:lnTo>
                  <a:lnTo>
                    <a:pt x="972" y="26"/>
                  </a:lnTo>
                  <a:lnTo>
                    <a:pt x="1003" y="31"/>
                  </a:lnTo>
                  <a:lnTo>
                    <a:pt x="1033" y="37"/>
                  </a:lnTo>
                  <a:lnTo>
                    <a:pt x="1064" y="43"/>
                  </a:lnTo>
                  <a:lnTo>
                    <a:pt x="1094" y="51"/>
                  </a:lnTo>
                  <a:lnTo>
                    <a:pt x="1124" y="58"/>
                  </a:lnTo>
                  <a:lnTo>
                    <a:pt x="1160" y="68"/>
                  </a:lnTo>
                  <a:lnTo>
                    <a:pt x="1194" y="78"/>
                  </a:lnTo>
                  <a:lnTo>
                    <a:pt x="1228" y="89"/>
                  </a:lnTo>
                  <a:lnTo>
                    <a:pt x="1261" y="100"/>
                  </a:lnTo>
                  <a:lnTo>
                    <a:pt x="1293" y="112"/>
                  </a:lnTo>
                  <a:lnTo>
                    <a:pt x="1325" y="124"/>
                  </a:lnTo>
                  <a:lnTo>
                    <a:pt x="1355" y="137"/>
                  </a:lnTo>
                  <a:lnTo>
                    <a:pt x="1384" y="151"/>
                  </a:lnTo>
                  <a:lnTo>
                    <a:pt x="1410" y="164"/>
                  </a:lnTo>
                  <a:lnTo>
                    <a:pt x="1437" y="179"/>
                  </a:lnTo>
                  <a:lnTo>
                    <a:pt x="1461" y="194"/>
                  </a:lnTo>
                  <a:lnTo>
                    <a:pt x="1484" y="210"/>
                  </a:lnTo>
                  <a:lnTo>
                    <a:pt x="1506" y="226"/>
                  </a:lnTo>
                  <a:lnTo>
                    <a:pt x="1525" y="243"/>
                  </a:lnTo>
                  <a:lnTo>
                    <a:pt x="1543" y="260"/>
                  </a:lnTo>
                  <a:lnTo>
                    <a:pt x="1558" y="277"/>
                  </a:lnTo>
                  <a:lnTo>
                    <a:pt x="1584" y="311"/>
                  </a:lnTo>
                  <a:lnTo>
                    <a:pt x="1608" y="355"/>
                  </a:lnTo>
                  <a:lnTo>
                    <a:pt x="1632" y="408"/>
                  </a:lnTo>
                  <a:lnTo>
                    <a:pt x="1652" y="470"/>
                  </a:lnTo>
                  <a:lnTo>
                    <a:pt x="1667" y="542"/>
                  </a:lnTo>
                  <a:lnTo>
                    <a:pt x="1677" y="624"/>
                  </a:lnTo>
                  <a:lnTo>
                    <a:pt x="1681" y="716"/>
                  </a:lnTo>
                  <a:lnTo>
                    <a:pt x="1676" y="818"/>
                  </a:lnTo>
                  <a:lnTo>
                    <a:pt x="1668" y="924"/>
                  </a:lnTo>
                  <a:lnTo>
                    <a:pt x="1665" y="1022"/>
                  </a:lnTo>
                  <a:lnTo>
                    <a:pt x="1664" y="1113"/>
                  </a:lnTo>
                  <a:lnTo>
                    <a:pt x="1667" y="1196"/>
                  </a:lnTo>
                  <a:lnTo>
                    <a:pt x="1672" y="1274"/>
                  </a:lnTo>
                  <a:lnTo>
                    <a:pt x="1678" y="1346"/>
                  </a:lnTo>
                  <a:lnTo>
                    <a:pt x="1687" y="1415"/>
                  </a:lnTo>
                  <a:lnTo>
                    <a:pt x="1697" y="1480"/>
                  </a:lnTo>
                  <a:lnTo>
                    <a:pt x="1708" y="1543"/>
                  </a:lnTo>
                  <a:lnTo>
                    <a:pt x="1722" y="1615"/>
                  </a:lnTo>
                  <a:lnTo>
                    <a:pt x="1734" y="1694"/>
                  </a:lnTo>
                  <a:lnTo>
                    <a:pt x="1739" y="1774"/>
                  </a:lnTo>
                  <a:lnTo>
                    <a:pt x="1736" y="1858"/>
                  </a:lnTo>
                  <a:lnTo>
                    <a:pt x="1721" y="1937"/>
                  </a:lnTo>
                  <a:lnTo>
                    <a:pt x="1688" y="2012"/>
                  </a:lnTo>
                  <a:lnTo>
                    <a:pt x="1637" y="2078"/>
                  </a:lnTo>
                  <a:lnTo>
                    <a:pt x="1606" y="2105"/>
                  </a:lnTo>
                  <a:lnTo>
                    <a:pt x="1575" y="2128"/>
                  </a:lnTo>
                  <a:lnTo>
                    <a:pt x="1543" y="2146"/>
                  </a:lnTo>
                  <a:lnTo>
                    <a:pt x="1510" y="2160"/>
                  </a:lnTo>
                  <a:lnTo>
                    <a:pt x="1479" y="2171"/>
                  </a:lnTo>
                  <a:lnTo>
                    <a:pt x="1447" y="2178"/>
                  </a:lnTo>
                  <a:lnTo>
                    <a:pt x="1415" y="2182"/>
                  </a:lnTo>
                  <a:lnTo>
                    <a:pt x="1384" y="2184"/>
                  </a:lnTo>
                  <a:lnTo>
                    <a:pt x="1352" y="2184"/>
                  </a:lnTo>
                  <a:lnTo>
                    <a:pt x="1323" y="2183"/>
                  </a:lnTo>
                  <a:lnTo>
                    <a:pt x="1295" y="2181"/>
                  </a:lnTo>
                  <a:lnTo>
                    <a:pt x="1267" y="2178"/>
                  </a:lnTo>
                  <a:lnTo>
                    <a:pt x="1241" y="2174"/>
                  </a:lnTo>
                  <a:lnTo>
                    <a:pt x="1217" y="2171"/>
                  </a:lnTo>
                  <a:lnTo>
                    <a:pt x="1194" y="2168"/>
                  </a:lnTo>
                  <a:lnTo>
                    <a:pt x="1173" y="2167"/>
                  </a:lnTo>
                  <a:lnTo>
                    <a:pt x="1153" y="2165"/>
                  </a:lnTo>
                  <a:lnTo>
                    <a:pt x="1133" y="2159"/>
                  </a:lnTo>
                  <a:lnTo>
                    <a:pt x="1113" y="2151"/>
                  </a:lnTo>
                  <a:lnTo>
                    <a:pt x="1092" y="2141"/>
                  </a:lnTo>
                  <a:lnTo>
                    <a:pt x="1071" y="2130"/>
                  </a:lnTo>
                  <a:lnTo>
                    <a:pt x="1049" y="2118"/>
                  </a:lnTo>
                  <a:lnTo>
                    <a:pt x="1026" y="2105"/>
                  </a:lnTo>
                  <a:lnTo>
                    <a:pt x="1004" y="2092"/>
                  </a:lnTo>
                  <a:lnTo>
                    <a:pt x="981" y="2080"/>
                  </a:lnTo>
                  <a:lnTo>
                    <a:pt x="958" y="2069"/>
                  </a:lnTo>
                  <a:lnTo>
                    <a:pt x="933" y="2059"/>
                  </a:lnTo>
                  <a:lnTo>
                    <a:pt x="909" y="2052"/>
                  </a:lnTo>
                  <a:lnTo>
                    <a:pt x="883" y="2047"/>
                  </a:lnTo>
                  <a:lnTo>
                    <a:pt x="857" y="2045"/>
                  </a:lnTo>
                  <a:lnTo>
                    <a:pt x="832" y="2047"/>
                  </a:lnTo>
                  <a:lnTo>
                    <a:pt x="805" y="2052"/>
                  </a:lnTo>
                  <a:lnTo>
                    <a:pt x="787" y="2057"/>
                  </a:lnTo>
                  <a:lnTo>
                    <a:pt x="770" y="2061"/>
                  </a:lnTo>
                  <a:lnTo>
                    <a:pt x="752" y="2066"/>
                  </a:lnTo>
                  <a:lnTo>
                    <a:pt x="734" y="2068"/>
                  </a:lnTo>
                  <a:lnTo>
                    <a:pt x="717" y="2072"/>
                  </a:lnTo>
                  <a:lnTo>
                    <a:pt x="701" y="2074"/>
                  </a:lnTo>
                  <a:lnTo>
                    <a:pt x="684" y="2077"/>
                  </a:lnTo>
                  <a:lnTo>
                    <a:pt x="668" y="2078"/>
                  </a:lnTo>
                  <a:lnTo>
                    <a:pt x="652" y="2079"/>
                  </a:lnTo>
                  <a:lnTo>
                    <a:pt x="637" y="2079"/>
                  </a:lnTo>
                  <a:lnTo>
                    <a:pt x="622" y="2079"/>
                  </a:lnTo>
                  <a:lnTo>
                    <a:pt x="607" y="2079"/>
                  </a:lnTo>
                  <a:lnTo>
                    <a:pt x="593" y="2078"/>
                  </a:lnTo>
                  <a:lnTo>
                    <a:pt x="578" y="2077"/>
                  </a:lnTo>
                  <a:lnTo>
                    <a:pt x="565" y="2074"/>
                  </a:lnTo>
                  <a:lnTo>
                    <a:pt x="552" y="2072"/>
                  </a:lnTo>
                  <a:lnTo>
                    <a:pt x="528" y="2066"/>
                  </a:lnTo>
                  <a:lnTo>
                    <a:pt x="505" y="2059"/>
                  </a:lnTo>
                  <a:lnTo>
                    <a:pt x="480" y="2051"/>
                  </a:lnTo>
                  <a:lnTo>
                    <a:pt x="457" y="2042"/>
                  </a:lnTo>
                  <a:lnTo>
                    <a:pt x="435" y="2031"/>
                  </a:lnTo>
                  <a:lnTo>
                    <a:pt x="412" y="2019"/>
                  </a:lnTo>
                  <a:lnTo>
                    <a:pt x="390" y="2006"/>
                  </a:lnTo>
                  <a:lnTo>
                    <a:pt x="370" y="1990"/>
                  </a:lnTo>
                  <a:lnTo>
                    <a:pt x="351" y="1973"/>
                  </a:lnTo>
                  <a:lnTo>
                    <a:pt x="335" y="1953"/>
                  </a:lnTo>
                  <a:lnTo>
                    <a:pt x="319" y="1932"/>
                  </a:lnTo>
                  <a:lnTo>
                    <a:pt x="305" y="1909"/>
                  </a:lnTo>
                  <a:lnTo>
                    <a:pt x="293" y="1884"/>
                  </a:lnTo>
                  <a:lnTo>
                    <a:pt x="285" y="1858"/>
                  </a:lnTo>
                  <a:lnTo>
                    <a:pt x="278" y="1828"/>
                  </a:lnTo>
                  <a:lnTo>
                    <a:pt x="275" y="1796"/>
                  </a:lnTo>
                  <a:lnTo>
                    <a:pt x="262" y="1637"/>
                  </a:lnTo>
                  <a:lnTo>
                    <a:pt x="246" y="1494"/>
                  </a:lnTo>
                  <a:lnTo>
                    <a:pt x="226" y="1367"/>
                  </a:lnTo>
                  <a:lnTo>
                    <a:pt x="203" y="1253"/>
                  </a:lnTo>
                  <a:lnTo>
                    <a:pt x="180" y="1153"/>
                  </a:lnTo>
                  <a:lnTo>
                    <a:pt x="154" y="1064"/>
                  </a:lnTo>
                  <a:lnTo>
                    <a:pt x="129" y="985"/>
                  </a:lnTo>
                  <a:lnTo>
                    <a:pt x="103" y="914"/>
                  </a:lnTo>
                  <a:lnTo>
                    <a:pt x="80" y="851"/>
                  </a:lnTo>
                  <a:lnTo>
                    <a:pt x="58" y="792"/>
                  </a:lnTo>
                  <a:lnTo>
                    <a:pt x="38" y="738"/>
                  </a:lnTo>
                  <a:lnTo>
                    <a:pt x="21" y="688"/>
                  </a:lnTo>
                  <a:lnTo>
                    <a:pt x="9" y="639"/>
                  </a:lnTo>
                  <a:lnTo>
                    <a:pt x="2" y="590"/>
                  </a:lnTo>
                  <a:lnTo>
                    <a:pt x="0" y="540"/>
                  </a:lnTo>
                  <a:lnTo>
                    <a:pt x="4" y="487"/>
                  </a:lnTo>
                  <a:lnTo>
                    <a:pt x="9" y="460"/>
                  </a:lnTo>
                  <a:lnTo>
                    <a:pt x="17" y="430"/>
                  </a:lnTo>
                  <a:lnTo>
                    <a:pt x="27" y="397"/>
                  </a:lnTo>
                  <a:lnTo>
                    <a:pt x="41" y="360"/>
                  </a:lnTo>
                  <a:lnTo>
                    <a:pt x="58" y="323"/>
                  </a:lnTo>
                  <a:lnTo>
                    <a:pt x="79" y="285"/>
                  </a:lnTo>
                  <a:lnTo>
                    <a:pt x="103" y="246"/>
                  </a:lnTo>
                  <a:lnTo>
                    <a:pt x="133" y="208"/>
                  </a:lnTo>
                  <a:lnTo>
                    <a:pt x="147" y="193"/>
                  </a:lnTo>
                  <a:lnTo>
                    <a:pt x="161" y="178"/>
                  </a:lnTo>
                  <a:lnTo>
                    <a:pt x="177" y="163"/>
                  </a:lnTo>
                  <a:lnTo>
                    <a:pt x="192" y="148"/>
                  </a:lnTo>
                  <a:lnTo>
                    <a:pt x="210" y="134"/>
                  </a:lnTo>
                  <a:lnTo>
                    <a:pt x="228" y="120"/>
                  </a:lnTo>
                  <a:lnTo>
                    <a:pt x="248" y="107"/>
                  </a:lnTo>
                  <a:lnTo>
                    <a:pt x="268" y="95"/>
                  </a:lnTo>
                  <a:lnTo>
                    <a:pt x="287" y="85"/>
                  </a:lnTo>
                  <a:lnTo>
                    <a:pt x="306" y="74"/>
                  </a:lnTo>
                  <a:lnTo>
                    <a:pt x="327" y="65"/>
                  </a:lnTo>
                  <a:lnTo>
                    <a:pt x="348" y="55"/>
                  </a:lnTo>
                  <a:lnTo>
                    <a:pt x="369" y="47"/>
                  </a:lnTo>
                  <a:lnTo>
                    <a:pt x="392" y="40"/>
                  </a:lnTo>
                  <a:lnTo>
                    <a:pt x="416" y="32"/>
                  </a:lnTo>
                  <a:lnTo>
                    <a:pt x="440" y="26"/>
                  </a:lnTo>
                  <a:lnTo>
                    <a:pt x="451" y="24"/>
                  </a:lnTo>
                  <a:lnTo>
                    <a:pt x="463" y="21"/>
                  </a:lnTo>
                  <a:lnTo>
                    <a:pt x="475" y="19"/>
                  </a:lnTo>
                  <a:lnTo>
                    <a:pt x="486" y="16"/>
                  </a:lnTo>
                  <a:lnTo>
                    <a:pt x="498" y="14"/>
                  </a:lnTo>
                  <a:lnTo>
                    <a:pt x="509" y="13"/>
                  </a:lnTo>
                  <a:lnTo>
                    <a:pt x="521" y="11"/>
                  </a:lnTo>
                  <a:lnTo>
                    <a:pt x="535" y="9"/>
                  </a:lnTo>
                  <a:lnTo>
                    <a:pt x="547" y="8"/>
                  </a:lnTo>
                  <a:lnTo>
                    <a:pt x="559" y="7"/>
                  </a:lnTo>
                  <a:lnTo>
                    <a:pt x="573" y="5"/>
                  </a:lnTo>
                  <a:lnTo>
                    <a:pt x="585" y="4"/>
                  </a:lnTo>
                  <a:lnTo>
                    <a:pt x="598" y="4"/>
                  </a:lnTo>
                  <a:lnTo>
                    <a:pt x="612" y="3"/>
                  </a:lnTo>
                  <a:lnTo>
                    <a:pt x="625" y="2"/>
                  </a:lnTo>
                  <a:lnTo>
                    <a:pt x="638" y="2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27657" name="Group 7"/>
            <p:cNvGrpSpPr>
              <a:grpSpLocks noChangeAspect="1"/>
            </p:cNvGrpSpPr>
            <p:nvPr/>
          </p:nvGrpSpPr>
          <p:grpSpPr bwMode="auto">
            <a:xfrm>
              <a:off x="3817" y="876"/>
              <a:ext cx="1312" cy="2808"/>
              <a:chOff x="3817" y="876"/>
              <a:chExt cx="1312" cy="2808"/>
            </a:xfrm>
          </p:grpSpPr>
          <p:sp>
            <p:nvSpPr>
              <p:cNvPr id="27658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817" y="876"/>
                <a:ext cx="1312" cy="2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27659" name="Group 9"/>
              <p:cNvGrpSpPr>
                <a:grpSpLocks/>
              </p:cNvGrpSpPr>
              <p:nvPr/>
            </p:nvGrpSpPr>
            <p:grpSpPr bwMode="auto">
              <a:xfrm>
                <a:off x="3818" y="900"/>
                <a:ext cx="1283" cy="2756"/>
                <a:chOff x="3818" y="900"/>
                <a:chExt cx="1283" cy="2756"/>
              </a:xfrm>
            </p:grpSpPr>
            <p:sp>
              <p:nvSpPr>
                <p:cNvPr id="27846" name="Freeform 10"/>
                <p:cNvSpPr>
                  <a:spLocks/>
                </p:cNvSpPr>
                <p:nvPr/>
              </p:nvSpPr>
              <p:spPr bwMode="auto">
                <a:xfrm>
                  <a:off x="3818" y="900"/>
                  <a:ext cx="1283" cy="2756"/>
                </a:xfrm>
                <a:custGeom>
                  <a:avLst/>
                  <a:gdLst>
                    <a:gd name="T0" fmla="*/ 437 w 1283"/>
                    <a:gd name="T1" fmla="*/ 118 h 2756"/>
                    <a:gd name="T2" fmla="*/ 437 w 1283"/>
                    <a:gd name="T3" fmla="*/ 237 h 2756"/>
                    <a:gd name="T4" fmla="*/ 485 w 1283"/>
                    <a:gd name="T5" fmla="*/ 367 h 2756"/>
                    <a:gd name="T6" fmla="*/ 303 w 1283"/>
                    <a:gd name="T7" fmla="*/ 507 h 2756"/>
                    <a:gd name="T8" fmla="*/ 217 w 1283"/>
                    <a:gd name="T9" fmla="*/ 875 h 2756"/>
                    <a:gd name="T10" fmla="*/ 102 w 1283"/>
                    <a:gd name="T11" fmla="*/ 1186 h 2756"/>
                    <a:gd name="T12" fmla="*/ 1 w 1283"/>
                    <a:gd name="T13" fmla="*/ 1455 h 2756"/>
                    <a:gd name="T14" fmla="*/ 48 w 1283"/>
                    <a:gd name="T15" fmla="*/ 1577 h 2756"/>
                    <a:gd name="T16" fmla="*/ 107 w 1283"/>
                    <a:gd name="T17" fmla="*/ 1548 h 2756"/>
                    <a:gd name="T18" fmla="*/ 131 w 1283"/>
                    <a:gd name="T19" fmla="*/ 1483 h 2756"/>
                    <a:gd name="T20" fmla="*/ 161 w 1283"/>
                    <a:gd name="T21" fmla="*/ 1450 h 2756"/>
                    <a:gd name="T22" fmla="*/ 154 w 1283"/>
                    <a:gd name="T23" fmla="*/ 1302 h 2756"/>
                    <a:gd name="T24" fmla="*/ 353 w 1283"/>
                    <a:gd name="T25" fmla="*/ 875 h 2756"/>
                    <a:gd name="T26" fmla="*/ 378 w 1283"/>
                    <a:gd name="T27" fmla="*/ 1189 h 2756"/>
                    <a:gd name="T28" fmla="*/ 296 w 1283"/>
                    <a:gd name="T29" fmla="*/ 1664 h 2756"/>
                    <a:gd name="T30" fmla="*/ 281 w 1283"/>
                    <a:gd name="T31" fmla="*/ 1889 h 2756"/>
                    <a:gd name="T32" fmla="*/ 233 w 1283"/>
                    <a:gd name="T33" fmla="*/ 2056 h 2756"/>
                    <a:gd name="T34" fmla="*/ 184 w 1283"/>
                    <a:gd name="T35" fmla="*/ 2466 h 2756"/>
                    <a:gd name="T36" fmla="*/ 77 w 1283"/>
                    <a:gd name="T37" fmla="*/ 2603 h 2756"/>
                    <a:gd name="T38" fmla="*/ 56 w 1283"/>
                    <a:gd name="T39" fmla="*/ 2681 h 2756"/>
                    <a:gd name="T40" fmla="*/ 180 w 1283"/>
                    <a:gd name="T41" fmla="*/ 2690 h 2756"/>
                    <a:gd name="T42" fmla="*/ 271 w 1283"/>
                    <a:gd name="T43" fmla="*/ 2570 h 2756"/>
                    <a:gd name="T44" fmla="*/ 299 w 1283"/>
                    <a:gd name="T45" fmla="*/ 2369 h 2756"/>
                    <a:gd name="T46" fmla="*/ 417 w 1283"/>
                    <a:gd name="T47" fmla="*/ 1994 h 2756"/>
                    <a:gd name="T48" fmla="*/ 550 w 1283"/>
                    <a:gd name="T49" fmla="*/ 1649 h 2756"/>
                    <a:gd name="T50" fmla="*/ 619 w 1283"/>
                    <a:gd name="T51" fmla="*/ 1897 h 2756"/>
                    <a:gd name="T52" fmla="*/ 613 w 1283"/>
                    <a:gd name="T53" fmla="*/ 2155 h 2756"/>
                    <a:gd name="T54" fmla="*/ 573 w 1283"/>
                    <a:gd name="T55" fmla="*/ 2506 h 2756"/>
                    <a:gd name="T56" fmla="*/ 544 w 1283"/>
                    <a:gd name="T57" fmla="*/ 2677 h 2756"/>
                    <a:gd name="T58" fmla="*/ 565 w 1283"/>
                    <a:gd name="T59" fmla="*/ 2750 h 2756"/>
                    <a:gd name="T60" fmla="*/ 633 w 1283"/>
                    <a:gd name="T61" fmla="*/ 2755 h 2756"/>
                    <a:gd name="T62" fmla="*/ 697 w 1283"/>
                    <a:gd name="T63" fmla="*/ 2685 h 2756"/>
                    <a:gd name="T64" fmla="*/ 673 w 1283"/>
                    <a:gd name="T65" fmla="*/ 2509 h 2756"/>
                    <a:gd name="T66" fmla="*/ 800 w 1283"/>
                    <a:gd name="T67" fmla="*/ 2106 h 2756"/>
                    <a:gd name="T68" fmla="*/ 816 w 1283"/>
                    <a:gd name="T69" fmla="*/ 1835 h 2756"/>
                    <a:gd name="T70" fmla="*/ 910 w 1283"/>
                    <a:gd name="T71" fmla="*/ 1298 h 2756"/>
                    <a:gd name="T72" fmla="*/ 856 w 1283"/>
                    <a:gd name="T73" fmla="*/ 1003 h 2756"/>
                    <a:gd name="T74" fmla="*/ 889 w 1283"/>
                    <a:gd name="T75" fmla="*/ 975 h 2756"/>
                    <a:gd name="T76" fmla="*/ 1045 w 1283"/>
                    <a:gd name="T77" fmla="*/ 1345 h 2756"/>
                    <a:gd name="T78" fmla="*/ 1114 w 1283"/>
                    <a:gd name="T79" fmla="*/ 1554 h 2756"/>
                    <a:gd name="T80" fmla="*/ 1178 w 1283"/>
                    <a:gd name="T81" fmla="*/ 1597 h 2756"/>
                    <a:gd name="T82" fmla="*/ 1185 w 1283"/>
                    <a:gd name="T83" fmla="*/ 1537 h 2756"/>
                    <a:gd name="T84" fmla="*/ 1224 w 1283"/>
                    <a:gd name="T85" fmla="*/ 1545 h 2756"/>
                    <a:gd name="T86" fmla="*/ 1247 w 1283"/>
                    <a:gd name="T87" fmla="*/ 1543 h 2756"/>
                    <a:gd name="T88" fmla="*/ 1210 w 1283"/>
                    <a:gd name="T89" fmla="*/ 1409 h 2756"/>
                    <a:gd name="T90" fmla="*/ 1280 w 1283"/>
                    <a:gd name="T91" fmla="*/ 1423 h 2756"/>
                    <a:gd name="T92" fmla="*/ 1197 w 1283"/>
                    <a:gd name="T93" fmla="*/ 1340 h 2756"/>
                    <a:gd name="T94" fmla="*/ 1087 w 1283"/>
                    <a:gd name="T95" fmla="*/ 1145 h 2756"/>
                    <a:gd name="T96" fmla="*/ 976 w 1283"/>
                    <a:gd name="T97" fmla="*/ 763 h 2756"/>
                    <a:gd name="T98" fmla="*/ 915 w 1283"/>
                    <a:gd name="T99" fmla="*/ 491 h 2756"/>
                    <a:gd name="T100" fmla="*/ 737 w 1283"/>
                    <a:gd name="T101" fmla="*/ 412 h 2756"/>
                    <a:gd name="T102" fmla="*/ 740 w 1283"/>
                    <a:gd name="T103" fmla="*/ 170 h 2756"/>
                    <a:gd name="T104" fmla="*/ 646 w 1283"/>
                    <a:gd name="T105" fmla="*/ 0 h 275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283" h="2756">
                      <a:moveTo>
                        <a:pt x="545" y="8"/>
                      </a:moveTo>
                      <a:lnTo>
                        <a:pt x="505" y="21"/>
                      </a:lnTo>
                      <a:lnTo>
                        <a:pt x="465" y="47"/>
                      </a:lnTo>
                      <a:lnTo>
                        <a:pt x="447" y="82"/>
                      </a:lnTo>
                      <a:lnTo>
                        <a:pt x="437" y="118"/>
                      </a:lnTo>
                      <a:lnTo>
                        <a:pt x="437" y="141"/>
                      </a:lnTo>
                      <a:lnTo>
                        <a:pt x="427" y="156"/>
                      </a:lnTo>
                      <a:lnTo>
                        <a:pt x="436" y="176"/>
                      </a:lnTo>
                      <a:lnTo>
                        <a:pt x="435" y="213"/>
                      </a:lnTo>
                      <a:lnTo>
                        <a:pt x="437" y="237"/>
                      </a:lnTo>
                      <a:lnTo>
                        <a:pt x="454" y="268"/>
                      </a:lnTo>
                      <a:lnTo>
                        <a:pt x="469" y="312"/>
                      </a:lnTo>
                      <a:lnTo>
                        <a:pt x="477" y="327"/>
                      </a:lnTo>
                      <a:lnTo>
                        <a:pt x="479" y="360"/>
                      </a:lnTo>
                      <a:lnTo>
                        <a:pt x="485" y="367"/>
                      </a:lnTo>
                      <a:lnTo>
                        <a:pt x="520" y="390"/>
                      </a:lnTo>
                      <a:lnTo>
                        <a:pt x="517" y="405"/>
                      </a:lnTo>
                      <a:lnTo>
                        <a:pt x="472" y="418"/>
                      </a:lnTo>
                      <a:lnTo>
                        <a:pt x="377" y="456"/>
                      </a:lnTo>
                      <a:lnTo>
                        <a:pt x="303" y="507"/>
                      </a:lnTo>
                      <a:lnTo>
                        <a:pt x="269" y="550"/>
                      </a:lnTo>
                      <a:lnTo>
                        <a:pt x="259" y="594"/>
                      </a:lnTo>
                      <a:lnTo>
                        <a:pt x="257" y="700"/>
                      </a:lnTo>
                      <a:lnTo>
                        <a:pt x="230" y="798"/>
                      </a:lnTo>
                      <a:lnTo>
                        <a:pt x="217" y="875"/>
                      </a:lnTo>
                      <a:lnTo>
                        <a:pt x="196" y="930"/>
                      </a:lnTo>
                      <a:lnTo>
                        <a:pt x="171" y="959"/>
                      </a:lnTo>
                      <a:lnTo>
                        <a:pt x="137" y="1042"/>
                      </a:lnTo>
                      <a:lnTo>
                        <a:pt x="111" y="1151"/>
                      </a:lnTo>
                      <a:lnTo>
                        <a:pt x="102" y="1186"/>
                      </a:lnTo>
                      <a:lnTo>
                        <a:pt x="72" y="1257"/>
                      </a:lnTo>
                      <a:lnTo>
                        <a:pt x="42" y="1324"/>
                      </a:lnTo>
                      <a:lnTo>
                        <a:pt x="22" y="1364"/>
                      </a:lnTo>
                      <a:lnTo>
                        <a:pt x="10" y="1404"/>
                      </a:lnTo>
                      <a:lnTo>
                        <a:pt x="1" y="1455"/>
                      </a:lnTo>
                      <a:lnTo>
                        <a:pt x="0" y="1483"/>
                      </a:lnTo>
                      <a:lnTo>
                        <a:pt x="13" y="1508"/>
                      </a:lnTo>
                      <a:lnTo>
                        <a:pt x="16" y="1528"/>
                      </a:lnTo>
                      <a:lnTo>
                        <a:pt x="33" y="1564"/>
                      </a:lnTo>
                      <a:lnTo>
                        <a:pt x="48" y="1577"/>
                      </a:lnTo>
                      <a:lnTo>
                        <a:pt x="67" y="1578"/>
                      </a:lnTo>
                      <a:lnTo>
                        <a:pt x="81" y="1587"/>
                      </a:lnTo>
                      <a:lnTo>
                        <a:pt x="94" y="1574"/>
                      </a:lnTo>
                      <a:lnTo>
                        <a:pt x="101" y="1572"/>
                      </a:lnTo>
                      <a:lnTo>
                        <a:pt x="107" y="1548"/>
                      </a:lnTo>
                      <a:lnTo>
                        <a:pt x="97" y="1508"/>
                      </a:lnTo>
                      <a:lnTo>
                        <a:pt x="104" y="1454"/>
                      </a:lnTo>
                      <a:lnTo>
                        <a:pt x="112" y="1440"/>
                      </a:lnTo>
                      <a:lnTo>
                        <a:pt x="127" y="1469"/>
                      </a:lnTo>
                      <a:lnTo>
                        <a:pt x="131" y="1483"/>
                      </a:lnTo>
                      <a:lnTo>
                        <a:pt x="145" y="1498"/>
                      </a:lnTo>
                      <a:lnTo>
                        <a:pt x="158" y="1503"/>
                      </a:lnTo>
                      <a:lnTo>
                        <a:pt x="170" y="1499"/>
                      </a:lnTo>
                      <a:lnTo>
                        <a:pt x="174" y="1487"/>
                      </a:lnTo>
                      <a:lnTo>
                        <a:pt x="161" y="1450"/>
                      </a:lnTo>
                      <a:lnTo>
                        <a:pt x="152" y="1421"/>
                      </a:lnTo>
                      <a:lnTo>
                        <a:pt x="155" y="1387"/>
                      </a:lnTo>
                      <a:lnTo>
                        <a:pt x="153" y="1368"/>
                      </a:lnTo>
                      <a:lnTo>
                        <a:pt x="152" y="1323"/>
                      </a:lnTo>
                      <a:lnTo>
                        <a:pt x="154" y="1302"/>
                      </a:lnTo>
                      <a:lnTo>
                        <a:pt x="241" y="1144"/>
                      </a:lnTo>
                      <a:lnTo>
                        <a:pt x="266" y="1090"/>
                      </a:lnTo>
                      <a:lnTo>
                        <a:pt x="291" y="1033"/>
                      </a:lnTo>
                      <a:lnTo>
                        <a:pt x="317" y="982"/>
                      </a:lnTo>
                      <a:lnTo>
                        <a:pt x="353" y="875"/>
                      </a:lnTo>
                      <a:lnTo>
                        <a:pt x="374" y="945"/>
                      </a:lnTo>
                      <a:lnTo>
                        <a:pt x="385" y="1019"/>
                      </a:lnTo>
                      <a:lnTo>
                        <a:pt x="376" y="1063"/>
                      </a:lnTo>
                      <a:lnTo>
                        <a:pt x="383" y="1140"/>
                      </a:lnTo>
                      <a:lnTo>
                        <a:pt x="378" y="1189"/>
                      </a:lnTo>
                      <a:lnTo>
                        <a:pt x="373" y="1268"/>
                      </a:lnTo>
                      <a:lnTo>
                        <a:pt x="353" y="1356"/>
                      </a:lnTo>
                      <a:lnTo>
                        <a:pt x="347" y="1418"/>
                      </a:lnTo>
                      <a:lnTo>
                        <a:pt x="308" y="1580"/>
                      </a:lnTo>
                      <a:lnTo>
                        <a:pt x="296" y="1664"/>
                      </a:lnTo>
                      <a:lnTo>
                        <a:pt x="289" y="1767"/>
                      </a:lnTo>
                      <a:lnTo>
                        <a:pt x="294" y="1812"/>
                      </a:lnTo>
                      <a:lnTo>
                        <a:pt x="294" y="1851"/>
                      </a:lnTo>
                      <a:lnTo>
                        <a:pt x="288" y="1859"/>
                      </a:lnTo>
                      <a:lnTo>
                        <a:pt x="281" y="1889"/>
                      </a:lnTo>
                      <a:lnTo>
                        <a:pt x="265" y="1925"/>
                      </a:lnTo>
                      <a:lnTo>
                        <a:pt x="261" y="1952"/>
                      </a:lnTo>
                      <a:lnTo>
                        <a:pt x="251" y="1958"/>
                      </a:lnTo>
                      <a:lnTo>
                        <a:pt x="248" y="1988"/>
                      </a:lnTo>
                      <a:lnTo>
                        <a:pt x="233" y="2056"/>
                      </a:lnTo>
                      <a:lnTo>
                        <a:pt x="206" y="2127"/>
                      </a:lnTo>
                      <a:lnTo>
                        <a:pt x="193" y="2209"/>
                      </a:lnTo>
                      <a:lnTo>
                        <a:pt x="189" y="2339"/>
                      </a:lnTo>
                      <a:lnTo>
                        <a:pt x="189" y="2426"/>
                      </a:lnTo>
                      <a:lnTo>
                        <a:pt x="184" y="2466"/>
                      </a:lnTo>
                      <a:lnTo>
                        <a:pt x="169" y="2504"/>
                      </a:lnTo>
                      <a:lnTo>
                        <a:pt x="168" y="2520"/>
                      </a:lnTo>
                      <a:lnTo>
                        <a:pt x="145" y="2549"/>
                      </a:lnTo>
                      <a:lnTo>
                        <a:pt x="84" y="2596"/>
                      </a:lnTo>
                      <a:lnTo>
                        <a:pt x="77" y="2603"/>
                      </a:lnTo>
                      <a:lnTo>
                        <a:pt x="67" y="2618"/>
                      </a:lnTo>
                      <a:lnTo>
                        <a:pt x="67" y="2623"/>
                      </a:lnTo>
                      <a:lnTo>
                        <a:pt x="68" y="2631"/>
                      </a:lnTo>
                      <a:lnTo>
                        <a:pt x="54" y="2653"/>
                      </a:lnTo>
                      <a:lnTo>
                        <a:pt x="56" y="2681"/>
                      </a:lnTo>
                      <a:lnTo>
                        <a:pt x="63" y="2685"/>
                      </a:lnTo>
                      <a:lnTo>
                        <a:pt x="79" y="2686"/>
                      </a:lnTo>
                      <a:lnTo>
                        <a:pt x="104" y="2697"/>
                      </a:lnTo>
                      <a:lnTo>
                        <a:pt x="141" y="2691"/>
                      </a:lnTo>
                      <a:lnTo>
                        <a:pt x="180" y="2690"/>
                      </a:lnTo>
                      <a:lnTo>
                        <a:pt x="191" y="2683"/>
                      </a:lnTo>
                      <a:lnTo>
                        <a:pt x="221" y="2636"/>
                      </a:lnTo>
                      <a:lnTo>
                        <a:pt x="235" y="2622"/>
                      </a:lnTo>
                      <a:lnTo>
                        <a:pt x="266" y="2604"/>
                      </a:lnTo>
                      <a:lnTo>
                        <a:pt x="271" y="2570"/>
                      </a:lnTo>
                      <a:lnTo>
                        <a:pt x="275" y="2541"/>
                      </a:lnTo>
                      <a:lnTo>
                        <a:pt x="275" y="2521"/>
                      </a:lnTo>
                      <a:lnTo>
                        <a:pt x="285" y="2498"/>
                      </a:lnTo>
                      <a:lnTo>
                        <a:pt x="286" y="2411"/>
                      </a:lnTo>
                      <a:lnTo>
                        <a:pt x="299" y="2369"/>
                      </a:lnTo>
                      <a:lnTo>
                        <a:pt x="314" y="2328"/>
                      </a:lnTo>
                      <a:lnTo>
                        <a:pt x="368" y="2234"/>
                      </a:lnTo>
                      <a:lnTo>
                        <a:pt x="373" y="2190"/>
                      </a:lnTo>
                      <a:lnTo>
                        <a:pt x="379" y="2068"/>
                      </a:lnTo>
                      <a:lnTo>
                        <a:pt x="417" y="1994"/>
                      </a:lnTo>
                      <a:lnTo>
                        <a:pt x="436" y="1966"/>
                      </a:lnTo>
                      <a:lnTo>
                        <a:pt x="451" y="1908"/>
                      </a:lnTo>
                      <a:lnTo>
                        <a:pt x="473" y="1861"/>
                      </a:lnTo>
                      <a:lnTo>
                        <a:pt x="497" y="1752"/>
                      </a:lnTo>
                      <a:lnTo>
                        <a:pt x="550" y="1649"/>
                      </a:lnTo>
                      <a:lnTo>
                        <a:pt x="589" y="1537"/>
                      </a:lnTo>
                      <a:lnTo>
                        <a:pt x="623" y="1461"/>
                      </a:lnTo>
                      <a:lnTo>
                        <a:pt x="619" y="1517"/>
                      </a:lnTo>
                      <a:lnTo>
                        <a:pt x="633" y="1636"/>
                      </a:lnTo>
                      <a:lnTo>
                        <a:pt x="619" y="1897"/>
                      </a:lnTo>
                      <a:lnTo>
                        <a:pt x="628" y="1993"/>
                      </a:lnTo>
                      <a:lnTo>
                        <a:pt x="629" y="2012"/>
                      </a:lnTo>
                      <a:lnTo>
                        <a:pt x="640" y="2043"/>
                      </a:lnTo>
                      <a:lnTo>
                        <a:pt x="628" y="2116"/>
                      </a:lnTo>
                      <a:lnTo>
                        <a:pt x="613" y="2155"/>
                      </a:lnTo>
                      <a:lnTo>
                        <a:pt x="606" y="2227"/>
                      </a:lnTo>
                      <a:lnTo>
                        <a:pt x="606" y="2305"/>
                      </a:lnTo>
                      <a:lnTo>
                        <a:pt x="605" y="2393"/>
                      </a:lnTo>
                      <a:lnTo>
                        <a:pt x="596" y="2459"/>
                      </a:lnTo>
                      <a:lnTo>
                        <a:pt x="573" y="2506"/>
                      </a:lnTo>
                      <a:lnTo>
                        <a:pt x="555" y="2543"/>
                      </a:lnTo>
                      <a:lnTo>
                        <a:pt x="557" y="2569"/>
                      </a:lnTo>
                      <a:lnTo>
                        <a:pt x="544" y="2612"/>
                      </a:lnTo>
                      <a:lnTo>
                        <a:pt x="547" y="2645"/>
                      </a:lnTo>
                      <a:lnTo>
                        <a:pt x="544" y="2677"/>
                      </a:lnTo>
                      <a:lnTo>
                        <a:pt x="539" y="2701"/>
                      </a:lnTo>
                      <a:lnTo>
                        <a:pt x="527" y="2722"/>
                      </a:lnTo>
                      <a:lnTo>
                        <a:pt x="536" y="2739"/>
                      </a:lnTo>
                      <a:lnTo>
                        <a:pt x="544" y="2750"/>
                      </a:lnTo>
                      <a:lnTo>
                        <a:pt x="565" y="2750"/>
                      </a:lnTo>
                      <a:lnTo>
                        <a:pt x="582" y="2741"/>
                      </a:lnTo>
                      <a:lnTo>
                        <a:pt x="592" y="2755"/>
                      </a:lnTo>
                      <a:lnTo>
                        <a:pt x="607" y="2756"/>
                      </a:lnTo>
                      <a:lnTo>
                        <a:pt x="618" y="2752"/>
                      </a:lnTo>
                      <a:lnTo>
                        <a:pt x="633" y="2755"/>
                      </a:lnTo>
                      <a:lnTo>
                        <a:pt x="660" y="2752"/>
                      </a:lnTo>
                      <a:lnTo>
                        <a:pt x="675" y="2739"/>
                      </a:lnTo>
                      <a:lnTo>
                        <a:pt x="688" y="2734"/>
                      </a:lnTo>
                      <a:lnTo>
                        <a:pt x="703" y="2717"/>
                      </a:lnTo>
                      <a:lnTo>
                        <a:pt x="697" y="2685"/>
                      </a:lnTo>
                      <a:lnTo>
                        <a:pt x="689" y="2645"/>
                      </a:lnTo>
                      <a:lnTo>
                        <a:pt x="670" y="2618"/>
                      </a:lnTo>
                      <a:lnTo>
                        <a:pt x="671" y="2590"/>
                      </a:lnTo>
                      <a:lnTo>
                        <a:pt x="678" y="2564"/>
                      </a:lnTo>
                      <a:lnTo>
                        <a:pt x="673" y="2509"/>
                      </a:lnTo>
                      <a:lnTo>
                        <a:pt x="692" y="2437"/>
                      </a:lnTo>
                      <a:lnTo>
                        <a:pt x="753" y="2316"/>
                      </a:lnTo>
                      <a:lnTo>
                        <a:pt x="785" y="2238"/>
                      </a:lnTo>
                      <a:lnTo>
                        <a:pt x="794" y="2195"/>
                      </a:lnTo>
                      <a:lnTo>
                        <a:pt x="800" y="2106"/>
                      </a:lnTo>
                      <a:lnTo>
                        <a:pt x="800" y="2015"/>
                      </a:lnTo>
                      <a:lnTo>
                        <a:pt x="795" y="1983"/>
                      </a:lnTo>
                      <a:lnTo>
                        <a:pt x="800" y="1936"/>
                      </a:lnTo>
                      <a:lnTo>
                        <a:pt x="801" y="1876"/>
                      </a:lnTo>
                      <a:lnTo>
                        <a:pt x="816" y="1835"/>
                      </a:lnTo>
                      <a:lnTo>
                        <a:pt x="849" y="1757"/>
                      </a:lnTo>
                      <a:lnTo>
                        <a:pt x="873" y="1644"/>
                      </a:lnTo>
                      <a:lnTo>
                        <a:pt x="889" y="1554"/>
                      </a:lnTo>
                      <a:lnTo>
                        <a:pt x="906" y="1434"/>
                      </a:lnTo>
                      <a:lnTo>
                        <a:pt x="910" y="1298"/>
                      </a:lnTo>
                      <a:lnTo>
                        <a:pt x="881" y="1213"/>
                      </a:lnTo>
                      <a:lnTo>
                        <a:pt x="883" y="1179"/>
                      </a:lnTo>
                      <a:lnTo>
                        <a:pt x="867" y="1109"/>
                      </a:lnTo>
                      <a:lnTo>
                        <a:pt x="864" y="1050"/>
                      </a:lnTo>
                      <a:lnTo>
                        <a:pt x="856" y="1003"/>
                      </a:lnTo>
                      <a:lnTo>
                        <a:pt x="840" y="962"/>
                      </a:lnTo>
                      <a:lnTo>
                        <a:pt x="837" y="898"/>
                      </a:lnTo>
                      <a:lnTo>
                        <a:pt x="853" y="857"/>
                      </a:lnTo>
                      <a:lnTo>
                        <a:pt x="883" y="923"/>
                      </a:lnTo>
                      <a:lnTo>
                        <a:pt x="889" y="975"/>
                      </a:lnTo>
                      <a:lnTo>
                        <a:pt x="905" y="1015"/>
                      </a:lnTo>
                      <a:lnTo>
                        <a:pt x="934" y="1114"/>
                      </a:lnTo>
                      <a:lnTo>
                        <a:pt x="950" y="1155"/>
                      </a:lnTo>
                      <a:lnTo>
                        <a:pt x="1025" y="1291"/>
                      </a:lnTo>
                      <a:lnTo>
                        <a:pt x="1045" y="1345"/>
                      </a:lnTo>
                      <a:lnTo>
                        <a:pt x="1051" y="1385"/>
                      </a:lnTo>
                      <a:lnTo>
                        <a:pt x="1060" y="1425"/>
                      </a:lnTo>
                      <a:lnTo>
                        <a:pt x="1080" y="1481"/>
                      </a:lnTo>
                      <a:lnTo>
                        <a:pt x="1107" y="1538"/>
                      </a:lnTo>
                      <a:lnTo>
                        <a:pt x="1114" y="1554"/>
                      </a:lnTo>
                      <a:lnTo>
                        <a:pt x="1120" y="1561"/>
                      </a:lnTo>
                      <a:lnTo>
                        <a:pt x="1135" y="1559"/>
                      </a:lnTo>
                      <a:lnTo>
                        <a:pt x="1142" y="1548"/>
                      </a:lnTo>
                      <a:lnTo>
                        <a:pt x="1160" y="1578"/>
                      </a:lnTo>
                      <a:lnTo>
                        <a:pt x="1178" y="1597"/>
                      </a:lnTo>
                      <a:lnTo>
                        <a:pt x="1193" y="1592"/>
                      </a:lnTo>
                      <a:lnTo>
                        <a:pt x="1193" y="1582"/>
                      </a:lnTo>
                      <a:lnTo>
                        <a:pt x="1177" y="1533"/>
                      </a:lnTo>
                      <a:lnTo>
                        <a:pt x="1167" y="1502"/>
                      </a:lnTo>
                      <a:lnTo>
                        <a:pt x="1185" y="1537"/>
                      </a:lnTo>
                      <a:lnTo>
                        <a:pt x="1198" y="1561"/>
                      </a:lnTo>
                      <a:lnTo>
                        <a:pt x="1208" y="1576"/>
                      </a:lnTo>
                      <a:lnTo>
                        <a:pt x="1216" y="1583"/>
                      </a:lnTo>
                      <a:lnTo>
                        <a:pt x="1230" y="1577"/>
                      </a:lnTo>
                      <a:lnTo>
                        <a:pt x="1224" y="1545"/>
                      </a:lnTo>
                      <a:lnTo>
                        <a:pt x="1206" y="1510"/>
                      </a:lnTo>
                      <a:lnTo>
                        <a:pt x="1195" y="1482"/>
                      </a:lnTo>
                      <a:lnTo>
                        <a:pt x="1219" y="1514"/>
                      </a:lnTo>
                      <a:lnTo>
                        <a:pt x="1237" y="1538"/>
                      </a:lnTo>
                      <a:lnTo>
                        <a:pt x="1247" y="1543"/>
                      </a:lnTo>
                      <a:lnTo>
                        <a:pt x="1257" y="1543"/>
                      </a:lnTo>
                      <a:lnTo>
                        <a:pt x="1262" y="1531"/>
                      </a:lnTo>
                      <a:lnTo>
                        <a:pt x="1253" y="1499"/>
                      </a:lnTo>
                      <a:lnTo>
                        <a:pt x="1233" y="1459"/>
                      </a:lnTo>
                      <a:lnTo>
                        <a:pt x="1210" y="1409"/>
                      </a:lnTo>
                      <a:lnTo>
                        <a:pt x="1220" y="1409"/>
                      </a:lnTo>
                      <a:lnTo>
                        <a:pt x="1242" y="1423"/>
                      </a:lnTo>
                      <a:lnTo>
                        <a:pt x="1256" y="1429"/>
                      </a:lnTo>
                      <a:lnTo>
                        <a:pt x="1267" y="1429"/>
                      </a:lnTo>
                      <a:lnTo>
                        <a:pt x="1280" y="1423"/>
                      </a:lnTo>
                      <a:lnTo>
                        <a:pt x="1283" y="1414"/>
                      </a:lnTo>
                      <a:lnTo>
                        <a:pt x="1265" y="1393"/>
                      </a:lnTo>
                      <a:lnTo>
                        <a:pt x="1240" y="1377"/>
                      </a:lnTo>
                      <a:lnTo>
                        <a:pt x="1219" y="1360"/>
                      </a:lnTo>
                      <a:lnTo>
                        <a:pt x="1197" y="1340"/>
                      </a:lnTo>
                      <a:lnTo>
                        <a:pt x="1174" y="1327"/>
                      </a:lnTo>
                      <a:lnTo>
                        <a:pt x="1145" y="1306"/>
                      </a:lnTo>
                      <a:lnTo>
                        <a:pt x="1134" y="1288"/>
                      </a:lnTo>
                      <a:lnTo>
                        <a:pt x="1123" y="1269"/>
                      </a:lnTo>
                      <a:lnTo>
                        <a:pt x="1087" y="1145"/>
                      </a:lnTo>
                      <a:lnTo>
                        <a:pt x="1065" y="1067"/>
                      </a:lnTo>
                      <a:lnTo>
                        <a:pt x="1037" y="986"/>
                      </a:lnTo>
                      <a:lnTo>
                        <a:pt x="1002" y="925"/>
                      </a:lnTo>
                      <a:lnTo>
                        <a:pt x="985" y="858"/>
                      </a:lnTo>
                      <a:lnTo>
                        <a:pt x="976" y="763"/>
                      </a:lnTo>
                      <a:lnTo>
                        <a:pt x="960" y="708"/>
                      </a:lnTo>
                      <a:lnTo>
                        <a:pt x="963" y="609"/>
                      </a:lnTo>
                      <a:lnTo>
                        <a:pt x="960" y="563"/>
                      </a:lnTo>
                      <a:lnTo>
                        <a:pt x="942" y="526"/>
                      </a:lnTo>
                      <a:lnTo>
                        <a:pt x="915" y="491"/>
                      </a:lnTo>
                      <a:lnTo>
                        <a:pt x="859" y="457"/>
                      </a:lnTo>
                      <a:lnTo>
                        <a:pt x="835" y="446"/>
                      </a:lnTo>
                      <a:lnTo>
                        <a:pt x="803" y="443"/>
                      </a:lnTo>
                      <a:lnTo>
                        <a:pt x="769" y="433"/>
                      </a:lnTo>
                      <a:lnTo>
                        <a:pt x="737" y="412"/>
                      </a:lnTo>
                      <a:lnTo>
                        <a:pt x="701" y="379"/>
                      </a:lnTo>
                      <a:lnTo>
                        <a:pt x="699" y="301"/>
                      </a:lnTo>
                      <a:lnTo>
                        <a:pt x="699" y="251"/>
                      </a:lnTo>
                      <a:lnTo>
                        <a:pt x="724" y="207"/>
                      </a:lnTo>
                      <a:lnTo>
                        <a:pt x="740" y="170"/>
                      </a:lnTo>
                      <a:lnTo>
                        <a:pt x="737" y="112"/>
                      </a:lnTo>
                      <a:lnTo>
                        <a:pt x="731" y="80"/>
                      </a:lnTo>
                      <a:lnTo>
                        <a:pt x="712" y="44"/>
                      </a:lnTo>
                      <a:lnTo>
                        <a:pt x="688" y="20"/>
                      </a:lnTo>
                      <a:lnTo>
                        <a:pt x="646" y="0"/>
                      </a:lnTo>
                      <a:lnTo>
                        <a:pt x="609" y="0"/>
                      </a:lnTo>
                      <a:lnTo>
                        <a:pt x="573" y="2"/>
                      </a:lnTo>
                      <a:lnTo>
                        <a:pt x="545" y="8"/>
                      </a:lnTo>
                      <a:close/>
                    </a:path>
                  </a:pathLst>
                </a:custGeom>
                <a:solidFill>
                  <a:srgbClr val="FF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47" name="Freeform 11"/>
                <p:cNvSpPr>
                  <a:spLocks/>
                </p:cNvSpPr>
                <p:nvPr/>
              </p:nvSpPr>
              <p:spPr bwMode="auto">
                <a:xfrm>
                  <a:off x="4260" y="913"/>
                  <a:ext cx="284" cy="344"/>
                </a:xfrm>
                <a:custGeom>
                  <a:avLst/>
                  <a:gdLst>
                    <a:gd name="T0" fmla="*/ 16 w 284"/>
                    <a:gd name="T1" fmla="*/ 75 h 344"/>
                    <a:gd name="T2" fmla="*/ 9 w 284"/>
                    <a:gd name="T3" fmla="*/ 97 h 344"/>
                    <a:gd name="T4" fmla="*/ 11 w 284"/>
                    <a:gd name="T5" fmla="*/ 116 h 344"/>
                    <a:gd name="T6" fmla="*/ 0 w 284"/>
                    <a:gd name="T7" fmla="*/ 147 h 344"/>
                    <a:gd name="T8" fmla="*/ 4 w 284"/>
                    <a:gd name="T9" fmla="*/ 168 h 344"/>
                    <a:gd name="T10" fmla="*/ 7 w 284"/>
                    <a:gd name="T11" fmla="*/ 182 h 344"/>
                    <a:gd name="T12" fmla="*/ 3 w 284"/>
                    <a:gd name="T13" fmla="*/ 199 h 344"/>
                    <a:gd name="T14" fmla="*/ 15 w 284"/>
                    <a:gd name="T15" fmla="*/ 216 h 344"/>
                    <a:gd name="T16" fmla="*/ 41 w 284"/>
                    <a:gd name="T17" fmla="*/ 232 h 344"/>
                    <a:gd name="T18" fmla="*/ 38 w 284"/>
                    <a:gd name="T19" fmla="*/ 257 h 344"/>
                    <a:gd name="T20" fmla="*/ 44 w 284"/>
                    <a:gd name="T21" fmla="*/ 272 h 344"/>
                    <a:gd name="T22" fmla="*/ 42 w 284"/>
                    <a:gd name="T23" fmla="*/ 279 h 344"/>
                    <a:gd name="T24" fmla="*/ 44 w 284"/>
                    <a:gd name="T25" fmla="*/ 290 h 344"/>
                    <a:gd name="T26" fmla="*/ 47 w 284"/>
                    <a:gd name="T27" fmla="*/ 299 h 344"/>
                    <a:gd name="T28" fmla="*/ 53 w 284"/>
                    <a:gd name="T29" fmla="*/ 304 h 344"/>
                    <a:gd name="T30" fmla="*/ 57 w 284"/>
                    <a:gd name="T31" fmla="*/ 315 h 344"/>
                    <a:gd name="T32" fmla="*/ 53 w 284"/>
                    <a:gd name="T33" fmla="*/ 337 h 344"/>
                    <a:gd name="T34" fmla="*/ 71 w 284"/>
                    <a:gd name="T35" fmla="*/ 344 h 344"/>
                    <a:gd name="T36" fmla="*/ 95 w 284"/>
                    <a:gd name="T37" fmla="*/ 343 h 344"/>
                    <a:gd name="T38" fmla="*/ 132 w 284"/>
                    <a:gd name="T39" fmla="*/ 331 h 344"/>
                    <a:gd name="T40" fmla="*/ 202 w 284"/>
                    <a:gd name="T41" fmla="*/ 314 h 344"/>
                    <a:gd name="T42" fmla="*/ 211 w 284"/>
                    <a:gd name="T43" fmla="*/ 301 h 344"/>
                    <a:gd name="T44" fmla="*/ 214 w 284"/>
                    <a:gd name="T45" fmla="*/ 243 h 344"/>
                    <a:gd name="T46" fmla="*/ 229 w 284"/>
                    <a:gd name="T47" fmla="*/ 235 h 344"/>
                    <a:gd name="T48" fmla="*/ 255 w 284"/>
                    <a:gd name="T49" fmla="*/ 213 h 344"/>
                    <a:gd name="T50" fmla="*/ 271 w 284"/>
                    <a:gd name="T51" fmla="*/ 182 h 344"/>
                    <a:gd name="T52" fmla="*/ 284 w 284"/>
                    <a:gd name="T53" fmla="*/ 114 h 344"/>
                    <a:gd name="T54" fmla="*/ 273 w 284"/>
                    <a:gd name="T55" fmla="*/ 73 h 344"/>
                    <a:gd name="T56" fmla="*/ 251 w 284"/>
                    <a:gd name="T57" fmla="*/ 34 h 344"/>
                    <a:gd name="T58" fmla="*/ 212 w 284"/>
                    <a:gd name="T59" fmla="*/ 7 h 344"/>
                    <a:gd name="T60" fmla="*/ 182 w 284"/>
                    <a:gd name="T61" fmla="*/ 0 h 344"/>
                    <a:gd name="T62" fmla="*/ 110 w 284"/>
                    <a:gd name="T63" fmla="*/ 7 h 344"/>
                    <a:gd name="T64" fmla="*/ 62 w 284"/>
                    <a:gd name="T65" fmla="*/ 27 h 344"/>
                    <a:gd name="T66" fmla="*/ 32 w 284"/>
                    <a:gd name="T67" fmla="*/ 48 h 344"/>
                    <a:gd name="T68" fmla="*/ 16 w 284"/>
                    <a:gd name="T69" fmla="*/ 75 h 344"/>
                    <a:gd name="T70" fmla="*/ 16 w 284"/>
                    <a:gd name="T71" fmla="*/ 75 h 34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0" t="0" r="r" b="b"/>
                  <a:pathLst>
                    <a:path w="284" h="344">
                      <a:moveTo>
                        <a:pt x="16" y="75"/>
                      </a:moveTo>
                      <a:lnTo>
                        <a:pt x="9" y="97"/>
                      </a:lnTo>
                      <a:lnTo>
                        <a:pt x="11" y="116"/>
                      </a:lnTo>
                      <a:lnTo>
                        <a:pt x="0" y="147"/>
                      </a:lnTo>
                      <a:lnTo>
                        <a:pt x="4" y="168"/>
                      </a:lnTo>
                      <a:lnTo>
                        <a:pt x="7" y="182"/>
                      </a:lnTo>
                      <a:lnTo>
                        <a:pt x="3" y="199"/>
                      </a:lnTo>
                      <a:lnTo>
                        <a:pt x="15" y="216"/>
                      </a:lnTo>
                      <a:lnTo>
                        <a:pt x="41" y="232"/>
                      </a:lnTo>
                      <a:lnTo>
                        <a:pt x="38" y="257"/>
                      </a:lnTo>
                      <a:lnTo>
                        <a:pt x="44" y="272"/>
                      </a:lnTo>
                      <a:lnTo>
                        <a:pt x="42" y="279"/>
                      </a:lnTo>
                      <a:lnTo>
                        <a:pt x="44" y="290"/>
                      </a:lnTo>
                      <a:lnTo>
                        <a:pt x="47" y="299"/>
                      </a:lnTo>
                      <a:lnTo>
                        <a:pt x="53" y="304"/>
                      </a:lnTo>
                      <a:lnTo>
                        <a:pt x="57" y="315"/>
                      </a:lnTo>
                      <a:lnTo>
                        <a:pt x="53" y="337"/>
                      </a:lnTo>
                      <a:lnTo>
                        <a:pt x="71" y="344"/>
                      </a:lnTo>
                      <a:lnTo>
                        <a:pt x="95" y="343"/>
                      </a:lnTo>
                      <a:lnTo>
                        <a:pt x="132" y="331"/>
                      </a:lnTo>
                      <a:lnTo>
                        <a:pt x="202" y="314"/>
                      </a:lnTo>
                      <a:lnTo>
                        <a:pt x="211" y="301"/>
                      </a:lnTo>
                      <a:lnTo>
                        <a:pt x="214" y="243"/>
                      </a:lnTo>
                      <a:lnTo>
                        <a:pt x="229" y="235"/>
                      </a:lnTo>
                      <a:lnTo>
                        <a:pt x="255" y="213"/>
                      </a:lnTo>
                      <a:lnTo>
                        <a:pt x="271" y="182"/>
                      </a:lnTo>
                      <a:lnTo>
                        <a:pt x="284" y="114"/>
                      </a:lnTo>
                      <a:lnTo>
                        <a:pt x="273" y="73"/>
                      </a:lnTo>
                      <a:lnTo>
                        <a:pt x="251" y="34"/>
                      </a:lnTo>
                      <a:lnTo>
                        <a:pt x="212" y="7"/>
                      </a:lnTo>
                      <a:lnTo>
                        <a:pt x="182" y="0"/>
                      </a:lnTo>
                      <a:lnTo>
                        <a:pt x="110" y="7"/>
                      </a:lnTo>
                      <a:lnTo>
                        <a:pt x="62" y="27"/>
                      </a:lnTo>
                      <a:lnTo>
                        <a:pt x="32" y="48"/>
                      </a:lnTo>
                      <a:lnTo>
                        <a:pt x="16" y="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48" name="Freeform 12"/>
                <p:cNvSpPr>
                  <a:spLocks/>
                </p:cNvSpPr>
                <p:nvPr/>
              </p:nvSpPr>
              <p:spPr bwMode="auto">
                <a:xfrm>
                  <a:off x="4383" y="1225"/>
                  <a:ext cx="267" cy="235"/>
                </a:xfrm>
                <a:custGeom>
                  <a:avLst/>
                  <a:gdLst>
                    <a:gd name="T0" fmla="*/ 48 w 267"/>
                    <a:gd name="T1" fmla="*/ 17 h 235"/>
                    <a:gd name="T2" fmla="*/ 49 w 267"/>
                    <a:gd name="T3" fmla="*/ 42 h 235"/>
                    <a:gd name="T4" fmla="*/ 49 w 267"/>
                    <a:gd name="T5" fmla="*/ 71 h 235"/>
                    <a:gd name="T6" fmla="*/ 44 w 267"/>
                    <a:gd name="T7" fmla="*/ 76 h 235"/>
                    <a:gd name="T8" fmla="*/ 53 w 267"/>
                    <a:gd name="T9" fmla="*/ 104 h 235"/>
                    <a:gd name="T10" fmla="*/ 47 w 267"/>
                    <a:gd name="T11" fmla="*/ 118 h 235"/>
                    <a:gd name="T12" fmla="*/ 58 w 267"/>
                    <a:gd name="T13" fmla="*/ 135 h 235"/>
                    <a:gd name="T14" fmla="*/ 95 w 267"/>
                    <a:gd name="T15" fmla="*/ 126 h 235"/>
                    <a:gd name="T16" fmla="*/ 113 w 267"/>
                    <a:gd name="T17" fmla="*/ 132 h 235"/>
                    <a:gd name="T18" fmla="*/ 127 w 267"/>
                    <a:gd name="T19" fmla="*/ 132 h 235"/>
                    <a:gd name="T20" fmla="*/ 152 w 267"/>
                    <a:gd name="T21" fmla="*/ 155 h 235"/>
                    <a:gd name="T22" fmla="*/ 169 w 267"/>
                    <a:gd name="T23" fmla="*/ 151 h 235"/>
                    <a:gd name="T24" fmla="*/ 217 w 267"/>
                    <a:gd name="T25" fmla="*/ 130 h 235"/>
                    <a:gd name="T26" fmla="*/ 266 w 267"/>
                    <a:gd name="T27" fmla="*/ 132 h 235"/>
                    <a:gd name="T28" fmla="*/ 267 w 267"/>
                    <a:gd name="T29" fmla="*/ 144 h 235"/>
                    <a:gd name="T30" fmla="*/ 248 w 267"/>
                    <a:gd name="T31" fmla="*/ 158 h 235"/>
                    <a:gd name="T32" fmla="*/ 222 w 267"/>
                    <a:gd name="T33" fmla="*/ 155 h 235"/>
                    <a:gd name="T34" fmla="*/ 175 w 267"/>
                    <a:gd name="T35" fmla="*/ 174 h 235"/>
                    <a:gd name="T36" fmla="*/ 149 w 267"/>
                    <a:gd name="T37" fmla="*/ 185 h 235"/>
                    <a:gd name="T38" fmla="*/ 128 w 267"/>
                    <a:gd name="T39" fmla="*/ 203 h 235"/>
                    <a:gd name="T40" fmla="*/ 159 w 267"/>
                    <a:gd name="T41" fmla="*/ 212 h 235"/>
                    <a:gd name="T42" fmla="*/ 147 w 267"/>
                    <a:gd name="T43" fmla="*/ 229 h 235"/>
                    <a:gd name="T44" fmla="*/ 131 w 267"/>
                    <a:gd name="T45" fmla="*/ 234 h 235"/>
                    <a:gd name="T46" fmla="*/ 94 w 267"/>
                    <a:gd name="T47" fmla="*/ 228 h 235"/>
                    <a:gd name="T48" fmla="*/ 81 w 267"/>
                    <a:gd name="T49" fmla="*/ 234 h 235"/>
                    <a:gd name="T50" fmla="*/ 58 w 267"/>
                    <a:gd name="T51" fmla="*/ 235 h 235"/>
                    <a:gd name="T52" fmla="*/ 63 w 267"/>
                    <a:gd name="T53" fmla="*/ 214 h 235"/>
                    <a:gd name="T54" fmla="*/ 51 w 267"/>
                    <a:gd name="T55" fmla="*/ 191 h 235"/>
                    <a:gd name="T56" fmla="*/ 57 w 267"/>
                    <a:gd name="T57" fmla="*/ 171 h 235"/>
                    <a:gd name="T58" fmla="*/ 129 w 267"/>
                    <a:gd name="T59" fmla="*/ 163 h 235"/>
                    <a:gd name="T60" fmla="*/ 115 w 267"/>
                    <a:gd name="T61" fmla="*/ 151 h 235"/>
                    <a:gd name="T62" fmla="*/ 75 w 267"/>
                    <a:gd name="T63" fmla="*/ 144 h 235"/>
                    <a:gd name="T64" fmla="*/ 58 w 267"/>
                    <a:gd name="T65" fmla="*/ 147 h 235"/>
                    <a:gd name="T66" fmla="*/ 52 w 267"/>
                    <a:gd name="T67" fmla="*/ 162 h 235"/>
                    <a:gd name="T68" fmla="*/ 49 w 267"/>
                    <a:gd name="T69" fmla="*/ 185 h 235"/>
                    <a:gd name="T70" fmla="*/ 42 w 267"/>
                    <a:gd name="T71" fmla="*/ 191 h 235"/>
                    <a:gd name="T72" fmla="*/ 0 w 267"/>
                    <a:gd name="T73" fmla="*/ 191 h 235"/>
                    <a:gd name="T74" fmla="*/ 1 w 267"/>
                    <a:gd name="T75" fmla="*/ 153 h 235"/>
                    <a:gd name="T76" fmla="*/ 3 w 267"/>
                    <a:gd name="T77" fmla="*/ 138 h 235"/>
                    <a:gd name="T78" fmla="*/ 6 w 267"/>
                    <a:gd name="T79" fmla="*/ 124 h 235"/>
                    <a:gd name="T80" fmla="*/ 0 w 267"/>
                    <a:gd name="T81" fmla="*/ 100 h 235"/>
                    <a:gd name="T82" fmla="*/ 9 w 267"/>
                    <a:gd name="T83" fmla="*/ 87 h 235"/>
                    <a:gd name="T84" fmla="*/ 0 w 267"/>
                    <a:gd name="T85" fmla="*/ 65 h 235"/>
                    <a:gd name="T86" fmla="*/ 9 w 267"/>
                    <a:gd name="T87" fmla="*/ 52 h 235"/>
                    <a:gd name="T88" fmla="*/ 4 w 267"/>
                    <a:gd name="T89" fmla="*/ 28 h 235"/>
                    <a:gd name="T90" fmla="*/ 12 w 267"/>
                    <a:gd name="T91" fmla="*/ 10 h 235"/>
                    <a:gd name="T92" fmla="*/ 48 w 267"/>
                    <a:gd name="T93" fmla="*/ 0 h 235"/>
                    <a:gd name="T94" fmla="*/ 48 w 267"/>
                    <a:gd name="T95" fmla="*/ 17 h 235"/>
                    <a:gd name="T96" fmla="*/ 48 w 267"/>
                    <a:gd name="T97" fmla="*/ 17 h 23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267" h="235">
                      <a:moveTo>
                        <a:pt x="48" y="17"/>
                      </a:moveTo>
                      <a:lnTo>
                        <a:pt x="49" y="42"/>
                      </a:lnTo>
                      <a:lnTo>
                        <a:pt x="49" y="71"/>
                      </a:lnTo>
                      <a:lnTo>
                        <a:pt x="44" y="76"/>
                      </a:lnTo>
                      <a:lnTo>
                        <a:pt x="53" y="104"/>
                      </a:lnTo>
                      <a:lnTo>
                        <a:pt x="47" y="118"/>
                      </a:lnTo>
                      <a:lnTo>
                        <a:pt x="58" y="135"/>
                      </a:lnTo>
                      <a:lnTo>
                        <a:pt x="95" y="126"/>
                      </a:lnTo>
                      <a:lnTo>
                        <a:pt x="113" y="132"/>
                      </a:lnTo>
                      <a:lnTo>
                        <a:pt x="127" y="132"/>
                      </a:lnTo>
                      <a:lnTo>
                        <a:pt x="152" y="155"/>
                      </a:lnTo>
                      <a:lnTo>
                        <a:pt x="169" y="151"/>
                      </a:lnTo>
                      <a:lnTo>
                        <a:pt x="217" y="130"/>
                      </a:lnTo>
                      <a:lnTo>
                        <a:pt x="266" y="132"/>
                      </a:lnTo>
                      <a:lnTo>
                        <a:pt x="267" y="144"/>
                      </a:lnTo>
                      <a:lnTo>
                        <a:pt x="248" y="158"/>
                      </a:lnTo>
                      <a:lnTo>
                        <a:pt x="222" y="155"/>
                      </a:lnTo>
                      <a:lnTo>
                        <a:pt x="175" y="174"/>
                      </a:lnTo>
                      <a:lnTo>
                        <a:pt x="149" y="185"/>
                      </a:lnTo>
                      <a:lnTo>
                        <a:pt x="128" y="203"/>
                      </a:lnTo>
                      <a:lnTo>
                        <a:pt x="159" y="212"/>
                      </a:lnTo>
                      <a:lnTo>
                        <a:pt x="147" y="229"/>
                      </a:lnTo>
                      <a:lnTo>
                        <a:pt x="131" y="234"/>
                      </a:lnTo>
                      <a:lnTo>
                        <a:pt x="94" y="228"/>
                      </a:lnTo>
                      <a:lnTo>
                        <a:pt x="81" y="234"/>
                      </a:lnTo>
                      <a:lnTo>
                        <a:pt x="58" y="235"/>
                      </a:lnTo>
                      <a:lnTo>
                        <a:pt x="63" y="214"/>
                      </a:lnTo>
                      <a:lnTo>
                        <a:pt x="51" y="191"/>
                      </a:lnTo>
                      <a:lnTo>
                        <a:pt x="57" y="171"/>
                      </a:lnTo>
                      <a:lnTo>
                        <a:pt x="129" y="163"/>
                      </a:lnTo>
                      <a:lnTo>
                        <a:pt x="115" y="151"/>
                      </a:lnTo>
                      <a:lnTo>
                        <a:pt x="75" y="144"/>
                      </a:lnTo>
                      <a:lnTo>
                        <a:pt x="58" y="147"/>
                      </a:lnTo>
                      <a:lnTo>
                        <a:pt x="52" y="162"/>
                      </a:lnTo>
                      <a:lnTo>
                        <a:pt x="49" y="185"/>
                      </a:lnTo>
                      <a:lnTo>
                        <a:pt x="42" y="191"/>
                      </a:lnTo>
                      <a:lnTo>
                        <a:pt x="0" y="191"/>
                      </a:lnTo>
                      <a:lnTo>
                        <a:pt x="1" y="153"/>
                      </a:lnTo>
                      <a:lnTo>
                        <a:pt x="3" y="138"/>
                      </a:lnTo>
                      <a:lnTo>
                        <a:pt x="6" y="124"/>
                      </a:lnTo>
                      <a:lnTo>
                        <a:pt x="0" y="100"/>
                      </a:lnTo>
                      <a:lnTo>
                        <a:pt x="9" y="87"/>
                      </a:lnTo>
                      <a:lnTo>
                        <a:pt x="0" y="65"/>
                      </a:lnTo>
                      <a:lnTo>
                        <a:pt x="9" y="52"/>
                      </a:lnTo>
                      <a:lnTo>
                        <a:pt x="4" y="28"/>
                      </a:lnTo>
                      <a:lnTo>
                        <a:pt x="12" y="10"/>
                      </a:lnTo>
                      <a:lnTo>
                        <a:pt x="48" y="0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49" name="Freeform 13"/>
                <p:cNvSpPr>
                  <a:spLocks/>
                </p:cNvSpPr>
                <p:nvPr/>
              </p:nvSpPr>
              <p:spPr bwMode="auto">
                <a:xfrm>
                  <a:off x="4191" y="1361"/>
                  <a:ext cx="417" cy="499"/>
                </a:xfrm>
                <a:custGeom>
                  <a:avLst/>
                  <a:gdLst>
                    <a:gd name="T0" fmla="*/ 3 w 417"/>
                    <a:gd name="T1" fmla="*/ 11 h 499"/>
                    <a:gd name="T2" fmla="*/ 26 w 417"/>
                    <a:gd name="T3" fmla="*/ 11 h 499"/>
                    <a:gd name="T4" fmla="*/ 60 w 417"/>
                    <a:gd name="T5" fmla="*/ 0 h 499"/>
                    <a:gd name="T6" fmla="*/ 122 w 417"/>
                    <a:gd name="T7" fmla="*/ 24 h 499"/>
                    <a:gd name="T8" fmla="*/ 193 w 417"/>
                    <a:gd name="T9" fmla="*/ 37 h 499"/>
                    <a:gd name="T10" fmla="*/ 252 w 417"/>
                    <a:gd name="T11" fmla="*/ 62 h 499"/>
                    <a:gd name="T12" fmla="*/ 245 w 417"/>
                    <a:gd name="T13" fmla="*/ 115 h 499"/>
                    <a:gd name="T14" fmla="*/ 241 w 417"/>
                    <a:gd name="T15" fmla="*/ 181 h 499"/>
                    <a:gd name="T16" fmla="*/ 251 w 417"/>
                    <a:gd name="T17" fmla="*/ 260 h 499"/>
                    <a:gd name="T18" fmla="*/ 347 w 417"/>
                    <a:gd name="T19" fmla="*/ 337 h 499"/>
                    <a:gd name="T20" fmla="*/ 355 w 417"/>
                    <a:gd name="T21" fmla="*/ 363 h 499"/>
                    <a:gd name="T22" fmla="*/ 342 w 417"/>
                    <a:gd name="T23" fmla="*/ 385 h 499"/>
                    <a:gd name="T24" fmla="*/ 363 w 417"/>
                    <a:gd name="T25" fmla="*/ 402 h 499"/>
                    <a:gd name="T26" fmla="*/ 388 w 417"/>
                    <a:gd name="T27" fmla="*/ 419 h 499"/>
                    <a:gd name="T28" fmla="*/ 368 w 417"/>
                    <a:gd name="T29" fmla="*/ 426 h 499"/>
                    <a:gd name="T30" fmla="*/ 384 w 417"/>
                    <a:gd name="T31" fmla="*/ 447 h 499"/>
                    <a:gd name="T32" fmla="*/ 401 w 417"/>
                    <a:gd name="T33" fmla="*/ 465 h 499"/>
                    <a:gd name="T34" fmla="*/ 380 w 417"/>
                    <a:gd name="T35" fmla="*/ 466 h 499"/>
                    <a:gd name="T36" fmla="*/ 392 w 417"/>
                    <a:gd name="T37" fmla="*/ 479 h 499"/>
                    <a:gd name="T38" fmla="*/ 409 w 417"/>
                    <a:gd name="T39" fmla="*/ 496 h 499"/>
                    <a:gd name="T40" fmla="*/ 373 w 417"/>
                    <a:gd name="T41" fmla="*/ 497 h 499"/>
                    <a:gd name="T42" fmla="*/ 342 w 417"/>
                    <a:gd name="T43" fmla="*/ 437 h 499"/>
                    <a:gd name="T44" fmla="*/ 294 w 417"/>
                    <a:gd name="T45" fmla="*/ 363 h 499"/>
                    <a:gd name="T46" fmla="*/ 245 w 417"/>
                    <a:gd name="T47" fmla="*/ 305 h 499"/>
                    <a:gd name="T48" fmla="*/ 235 w 417"/>
                    <a:gd name="T49" fmla="*/ 321 h 499"/>
                    <a:gd name="T50" fmla="*/ 197 w 417"/>
                    <a:gd name="T51" fmla="*/ 302 h 499"/>
                    <a:gd name="T52" fmla="*/ 122 w 417"/>
                    <a:gd name="T53" fmla="*/ 433 h 499"/>
                    <a:gd name="T54" fmla="*/ 174 w 417"/>
                    <a:gd name="T55" fmla="*/ 396 h 499"/>
                    <a:gd name="T56" fmla="*/ 150 w 417"/>
                    <a:gd name="T57" fmla="*/ 426 h 499"/>
                    <a:gd name="T58" fmla="*/ 100 w 417"/>
                    <a:gd name="T59" fmla="*/ 463 h 499"/>
                    <a:gd name="T60" fmla="*/ 52 w 417"/>
                    <a:gd name="T61" fmla="*/ 486 h 499"/>
                    <a:gd name="T62" fmla="*/ 54 w 417"/>
                    <a:gd name="T63" fmla="*/ 452 h 499"/>
                    <a:gd name="T64" fmla="*/ 89 w 417"/>
                    <a:gd name="T65" fmla="*/ 444 h 499"/>
                    <a:gd name="T66" fmla="*/ 97 w 417"/>
                    <a:gd name="T67" fmla="*/ 432 h 499"/>
                    <a:gd name="T68" fmla="*/ 69 w 417"/>
                    <a:gd name="T69" fmla="*/ 426 h 499"/>
                    <a:gd name="T70" fmla="*/ 95 w 417"/>
                    <a:gd name="T71" fmla="*/ 408 h 499"/>
                    <a:gd name="T72" fmla="*/ 120 w 417"/>
                    <a:gd name="T73" fmla="*/ 387 h 499"/>
                    <a:gd name="T74" fmla="*/ 70 w 417"/>
                    <a:gd name="T75" fmla="*/ 385 h 499"/>
                    <a:gd name="T76" fmla="*/ 31 w 417"/>
                    <a:gd name="T77" fmla="*/ 352 h 499"/>
                    <a:gd name="T78" fmla="*/ 22 w 417"/>
                    <a:gd name="T79" fmla="*/ 311 h 499"/>
                    <a:gd name="T80" fmla="*/ 38 w 417"/>
                    <a:gd name="T81" fmla="*/ 328 h 499"/>
                    <a:gd name="T82" fmla="*/ 62 w 417"/>
                    <a:gd name="T83" fmla="*/ 357 h 499"/>
                    <a:gd name="T84" fmla="*/ 106 w 417"/>
                    <a:gd name="T85" fmla="*/ 364 h 499"/>
                    <a:gd name="T86" fmla="*/ 139 w 417"/>
                    <a:gd name="T87" fmla="*/ 344 h 499"/>
                    <a:gd name="T88" fmla="*/ 113 w 417"/>
                    <a:gd name="T89" fmla="*/ 316 h 499"/>
                    <a:gd name="T90" fmla="*/ 193 w 417"/>
                    <a:gd name="T91" fmla="*/ 269 h 499"/>
                    <a:gd name="T92" fmla="*/ 185 w 417"/>
                    <a:gd name="T93" fmla="*/ 201 h 499"/>
                    <a:gd name="T94" fmla="*/ 196 w 417"/>
                    <a:gd name="T95" fmla="*/ 126 h 499"/>
                    <a:gd name="T96" fmla="*/ 182 w 417"/>
                    <a:gd name="T97" fmla="*/ 60 h 499"/>
                    <a:gd name="T98" fmla="*/ 108 w 417"/>
                    <a:gd name="T99" fmla="*/ 45 h 499"/>
                    <a:gd name="T100" fmla="*/ 51 w 417"/>
                    <a:gd name="T101" fmla="*/ 18 h 499"/>
                    <a:gd name="T102" fmla="*/ 35 w 417"/>
                    <a:gd name="T103" fmla="*/ 40 h 499"/>
                    <a:gd name="T104" fmla="*/ 0 w 417"/>
                    <a:gd name="T105" fmla="*/ 26 h 499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417" h="499">
                      <a:moveTo>
                        <a:pt x="0" y="26"/>
                      </a:moveTo>
                      <a:lnTo>
                        <a:pt x="3" y="11"/>
                      </a:lnTo>
                      <a:lnTo>
                        <a:pt x="11" y="7"/>
                      </a:lnTo>
                      <a:lnTo>
                        <a:pt x="26" y="11"/>
                      </a:lnTo>
                      <a:lnTo>
                        <a:pt x="40" y="1"/>
                      </a:lnTo>
                      <a:lnTo>
                        <a:pt x="60" y="0"/>
                      </a:lnTo>
                      <a:lnTo>
                        <a:pt x="79" y="4"/>
                      </a:lnTo>
                      <a:lnTo>
                        <a:pt x="122" y="24"/>
                      </a:lnTo>
                      <a:lnTo>
                        <a:pt x="155" y="37"/>
                      </a:lnTo>
                      <a:lnTo>
                        <a:pt x="193" y="37"/>
                      </a:lnTo>
                      <a:lnTo>
                        <a:pt x="193" y="51"/>
                      </a:lnTo>
                      <a:lnTo>
                        <a:pt x="252" y="62"/>
                      </a:lnTo>
                      <a:lnTo>
                        <a:pt x="252" y="89"/>
                      </a:lnTo>
                      <a:lnTo>
                        <a:pt x="245" y="115"/>
                      </a:lnTo>
                      <a:lnTo>
                        <a:pt x="243" y="133"/>
                      </a:lnTo>
                      <a:lnTo>
                        <a:pt x="241" y="181"/>
                      </a:lnTo>
                      <a:lnTo>
                        <a:pt x="252" y="252"/>
                      </a:lnTo>
                      <a:lnTo>
                        <a:pt x="251" y="260"/>
                      </a:lnTo>
                      <a:lnTo>
                        <a:pt x="345" y="319"/>
                      </a:lnTo>
                      <a:lnTo>
                        <a:pt x="347" y="337"/>
                      </a:lnTo>
                      <a:lnTo>
                        <a:pt x="336" y="348"/>
                      </a:lnTo>
                      <a:lnTo>
                        <a:pt x="355" y="363"/>
                      </a:lnTo>
                      <a:lnTo>
                        <a:pt x="367" y="383"/>
                      </a:lnTo>
                      <a:lnTo>
                        <a:pt x="342" y="385"/>
                      </a:lnTo>
                      <a:lnTo>
                        <a:pt x="346" y="392"/>
                      </a:lnTo>
                      <a:lnTo>
                        <a:pt x="363" y="402"/>
                      </a:lnTo>
                      <a:lnTo>
                        <a:pt x="388" y="408"/>
                      </a:lnTo>
                      <a:lnTo>
                        <a:pt x="388" y="419"/>
                      </a:lnTo>
                      <a:lnTo>
                        <a:pt x="378" y="425"/>
                      </a:lnTo>
                      <a:lnTo>
                        <a:pt x="368" y="426"/>
                      </a:lnTo>
                      <a:lnTo>
                        <a:pt x="372" y="441"/>
                      </a:lnTo>
                      <a:lnTo>
                        <a:pt x="384" y="447"/>
                      </a:lnTo>
                      <a:lnTo>
                        <a:pt x="398" y="449"/>
                      </a:lnTo>
                      <a:lnTo>
                        <a:pt x="401" y="465"/>
                      </a:lnTo>
                      <a:lnTo>
                        <a:pt x="395" y="469"/>
                      </a:lnTo>
                      <a:lnTo>
                        <a:pt x="380" y="466"/>
                      </a:lnTo>
                      <a:lnTo>
                        <a:pt x="382" y="476"/>
                      </a:lnTo>
                      <a:lnTo>
                        <a:pt x="392" y="479"/>
                      </a:lnTo>
                      <a:lnTo>
                        <a:pt x="417" y="480"/>
                      </a:lnTo>
                      <a:lnTo>
                        <a:pt x="409" y="496"/>
                      </a:lnTo>
                      <a:lnTo>
                        <a:pt x="390" y="499"/>
                      </a:lnTo>
                      <a:lnTo>
                        <a:pt x="373" y="497"/>
                      </a:lnTo>
                      <a:lnTo>
                        <a:pt x="355" y="476"/>
                      </a:lnTo>
                      <a:lnTo>
                        <a:pt x="342" y="437"/>
                      </a:lnTo>
                      <a:lnTo>
                        <a:pt x="320" y="397"/>
                      </a:lnTo>
                      <a:lnTo>
                        <a:pt x="294" y="363"/>
                      </a:lnTo>
                      <a:lnTo>
                        <a:pt x="278" y="348"/>
                      </a:lnTo>
                      <a:lnTo>
                        <a:pt x="245" y="305"/>
                      </a:lnTo>
                      <a:lnTo>
                        <a:pt x="235" y="295"/>
                      </a:lnTo>
                      <a:lnTo>
                        <a:pt x="235" y="321"/>
                      </a:lnTo>
                      <a:lnTo>
                        <a:pt x="211" y="336"/>
                      </a:lnTo>
                      <a:lnTo>
                        <a:pt x="197" y="302"/>
                      </a:lnTo>
                      <a:lnTo>
                        <a:pt x="155" y="347"/>
                      </a:lnTo>
                      <a:lnTo>
                        <a:pt x="122" y="433"/>
                      </a:lnTo>
                      <a:lnTo>
                        <a:pt x="154" y="404"/>
                      </a:lnTo>
                      <a:lnTo>
                        <a:pt x="174" y="396"/>
                      </a:lnTo>
                      <a:lnTo>
                        <a:pt x="171" y="408"/>
                      </a:lnTo>
                      <a:lnTo>
                        <a:pt x="150" y="426"/>
                      </a:lnTo>
                      <a:lnTo>
                        <a:pt x="128" y="448"/>
                      </a:lnTo>
                      <a:lnTo>
                        <a:pt x="100" y="463"/>
                      </a:lnTo>
                      <a:lnTo>
                        <a:pt x="74" y="493"/>
                      </a:lnTo>
                      <a:lnTo>
                        <a:pt x="52" y="486"/>
                      </a:lnTo>
                      <a:lnTo>
                        <a:pt x="46" y="452"/>
                      </a:lnTo>
                      <a:lnTo>
                        <a:pt x="54" y="452"/>
                      </a:lnTo>
                      <a:lnTo>
                        <a:pt x="76" y="444"/>
                      </a:lnTo>
                      <a:lnTo>
                        <a:pt x="89" y="444"/>
                      </a:lnTo>
                      <a:lnTo>
                        <a:pt x="97" y="437"/>
                      </a:lnTo>
                      <a:lnTo>
                        <a:pt x="97" y="432"/>
                      </a:lnTo>
                      <a:lnTo>
                        <a:pt x="75" y="431"/>
                      </a:lnTo>
                      <a:lnTo>
                        <a:pt x="69" y="426"/>
                      </a:lnTo>
                      <a:lnTo>
                        <a:pt x="73" y="408"/>
                      </a:lnTo>
                      <a:lnTo>
                        <a:pt x="95" y="408"/>
                      </a:lnTo>
                      <a:lnTo>
                        <a:pt x="117" y="398"/>
                      </a:lnTo>
                      <a:lnTo>
                        <a:pt x="120" y="387"/>
                      </a:lnTo>
                      <a:lnTo>
                        <a:pt x="88" y="387"/>
                      </a:lnTo>
                      <a:lnTo>
                        <a:pt x="70" y="385"/>
                      </a:lnTo>
                      <a:lnTo>
                        <a:pt x="47" y="370"/>
                      </a:lnTo>
                      <a:lnTo>
                        <a:pt x="31" y="352"/>
                      </a:lnTo>
                      <a:lnTo>
                        <a:pt x="22" y="332"/>
                      </a:lnTo>
                      <a:lnTo>
                        <a:pt x="22" y="311"/>
                      </a:lnTo>
                      <a:lnTo>
                        <a:pt x="27" y="295"/>
                      </a:lnTo>
                      <a:lnTo>
                        <a:pt x="38" y="328"/>
                      </a:lnTo>
                      <a:lnTo>
                        <a:pt x="48" y="346"/>
                      </a:lnTo>
                      <a:lnTo>
                        <a:pt x="62" y="357"/>
                      </a:lnTo>
                      <a:lnTo>
                        <a:pt x="85" y="364"/>
                      </a:lnTo>
                      <a:lnTo>
                        <a:pt x="106" y="364"/>
                      </a:lnTo>
                      <a:lnTo>
                        <a:pt x="128" y="355"/>
                      </a:lnTo>
                      <a:lnTo>
                        <a:pt x="139" y="344"/>
                      </a:lnTo>
                      <a:lnTo>
                        <a:pt x="113" y="336"/>
                      </a:lnTo>
                      <a:lnTo>
                        <a:pt x="113" y="316"/>
                      </a:lnTo>
                      <a:lnTo>
                        <a:pt x="155" y="299"/>
                      </a:lnTo>
                      <a:lnTo>
                        <a:pt x="193" y="269"/>
                      </a:lnTo>
                      <a:lnTo>
                        <a:pt x="182" y="243"/>
                      </a:lnTo>
                      <a:lnTo>
                        <a:pt x="185" y="201"/>
                      </a:lnTo>
                      <a:lnTo>
                        <a:pt x="192" y="146"/>
                      </a:lnTo>
                      <a:lnTo>
                        <a:pt x="196" y="126"/>
                      </a:lnTo>
                      <a:lnTo>
                        <a:pt x="187" y="101"/>
                      </a:lnTo>
                      <a:lnTo>
                        <a:pt x="182" y="60"/>
                      </a:lnTo>
                      <a:lnTo>
                        <a:pt x="163" y="63"/>
                      </a:lnTo>
                      <a:lnTo>
                        <a:pt x="108" y="45"/>
                      </a:lnTo>
                      <a:lnTo>
                        <a:pt x="65" y="22"/>
                      </a:lnTo>
                      <a:lnTo>
                        <a:pt x="51" y="18"/>
                      </a:lnTo>
                      <a:lnTo>
                        <a:pt x="35" y="22"/>
                      </a:lnTo>
                      <a:lnTo>
                        <a:pt x="35" y="40"/>
                      </a:lnTo>
                      <a:lnTo>
                        <a:pt x="6" y="3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0" name="Freeform 14"/>
                <p:cNvSpPr>
                  <a:spLocks/>
                </p:cNvSpPr>
                <p:nvPr/>
              </p:nvSpPr>
              <p:spPr bwMode="auto">
                <a:xfrm>
                  <a:off x="4042" y="1396"/>
                  <a:ext cx="347" cy="483"/>
                </a:xfrm>
                <a:custGeom>
                  <a:avLst/>
                  <a:gdLst>
                    <a:gd name="T0" fmla="*/ 248 w 347"/>
                    <a:gd name="T1" fmla="*/ 6 h 483"/>
                    <a:gd name="T2" fmla="*/ 237 w 347"/>
                    <a:gd name="T3" fmla="*/ 14 h 483"/>
                    <a:gd name="T4" fmla="*/ 214 w 347"/>
                    <a:gd name="T5" fmla="*/ 0 h 483"/>
                    <a:gd name="T6" fmla="*/ 181 w 347"/>
                    <a:gd name="T7" fmla="*/ 3 h 483"/>
                    <a:gd name="T8" fmla="*/ 175 w 347"/>
                    <a:gd name="T9" fmla="*/ 25 h 483"/>
                    <a:gd name="T10" fmla="*/ 152 w 347"/>
                    <a:gd name="T11" fmla="*/ 9 h 483"/>
                    <a:gd name="T12" fmla="*/ 136 w 347"/>
                    <a:gd name="T13" fmla="*/ 11 h 483"/>
                    <a:gd name="T14" fmla="*/ 128 w 347"/>
                    <a:gd name="T15" fmla="*/ 9 h 483"/>
                    <a:gd name="T16" fmla="*/ 109 w 347"/>
                    <a:gd name="T17" fmla="*/ 16 h 483"/>
                    <a:gd name="T18" fmla="*/ 91 w 347"/>
                    <a:gd name="T19" fmla="*/ 115 h 483"/>
                    <a:gd name="T20" fmla="*/ 65 w 347"/>
                    <a:gd name="T21" fmla="*/ 253 h 483"/>
                    <a:gd name="T22" fmla="*/ 52 w 347"/>
                    <a:gd name="T23" fmla="*/ 319 h 483"/>
                    <a:gd name="T24" fmla="*/ 38 w 347"/>
                    <a:gd name="T25" fmla="*/ 379 h 483"/>
                    <a:gd name="T26" fmla="*/ 1 w 347"/>
                    <a:gd name="T27" fmla="*/ 441 h 483"/>
                    <a:gd name="T28" fmla="*/ 0 w 347"/>
                    <a:gd name="T29" fmla="*/ 464 h 483"/>
                    <a:gd name="T30" fmla="*/ 41 w 347"/>
                    <a:gd name="T31" fmla="*/ 477 h 483"/>
                    <a:gd name="T32" fmla="*/ 57 w 347"/>
                    <a:gd name="T33" fmla="*/ 483 h 483"/>
                    <a:gd name="T34" fmla="*/ 77 w 347"/>
                    <a:gd name="T35" fmla="*/ 472 h 483"/>
                    <a:gd name="T36" fmla="*/ 78 w 347"/>
                    <a:gd name="T37" fmla="*/ 457 h 483"/>
                    <a:gd name="T38" fmla="*/ 68 w 347"/>
                    <a:gd name="T39" fmla="*/ 427 h 483"/>
                    <a:gd name="T40" fmla="*/ 86 w 347"/>
                    <a:gd name="T41" fmla="*/ 301 h 483"/>
                    <a:gd name="T42" fmla="*/ 138 w 347"/>
                    <a:gd name="T43" fmla="*/ 74 h 483"/>
                    <a:gd name="T44" fmla="*/ 147 w 347"/>
                    <a:gd name="T45" fmla="*/ 66 h 483"/>
                    <a:gd name="T46" fmla="*/ 155 w 347"/>
                    <a:gd name="T47" fmla="*/ 88 h 483"/>
                    <a:gd name="T48" fmla="*/ 170 w 347"/>
                    <a:gd name="T49" fmla="*/ 103 h 483"/>
                    <a:gd name="T50" fmla="*/ 184 w 347"/>
                    <a:gd name="T51" fmla="*/ 147 h 483"/>
                    <a:gd name="T52" fmla="*/ 191 w 347"/>
                    <a:gd name="T53" fmla="*/ 146 h 483"/>
                    <a:gd name="T54" fmla="*/ 201 w 347"/>
                    <a:gd name="T55" fmla="*/ 177 h 483"/>
                    <a:gd name="T56" fmla="*/ 227 w 347"/>
                    <a:gd name="T57" fmla="*/ 197 h 483"/>
                    <a:gd name="T58" fmla="*/ 255 w 347"/>
                    <a:gd name="T59" fmla="*/ 202 h 483"/>
                    <a:gd name="T60" fmla="*/ 283 w 347"/>
                    <a:gd name="T61" fmla="*/ 204 h 483"/>
                    <a:gd name="T62" fmla="*/ 312 w 347"/>
                    <a:gd name="T63" fmla="*/ 198 h 483"/>
                    <a:gd name="T64" fmla="*/ 334 w 347"/>
                    <a:gd name="T65" fmla="*/ 184 h 483"/>
                    <a:gd name="T66" fmla="*/ 334 w 347"/>
                    <a:gd name="T67" fmla="*/ 164 h 483"/>
                    <a:gd name="T68" fmla="*/ 304 w 347"/>
                    <a:gd name="T69" fmla="*/ 175 h 483"/>
                    <a:gd name="T70" fmla="*/ 286 w 347"/>
                    <a:gd name="T71" fmla="*/ 181 h 483"/>
                    <a:gd name="T72" fmla="*/ 253 w 347"/>
                    <a:gd name="T73" fmla="*/ 175 h 483"/>
                    <a:gd name="T74" fmla="*/ 224 w 347"/>
                    <a:gd name="T75" fmla="*/ 166 h 483"/>
                    <a:gd name="T76" fmla="*/ 209 w 347"/>
                    <a:gd name="T77" fmla="*/ 160 h 483"/>
                    <a:gd name="T78" fmla="*/ 211 w 347"/>
                    <a:gd name="T79" fmla="*/ 146 h 483"/>
                    <a:gd name="T80" fmla="*/ 229 w 347"/>
                    <a:gd name="T81" fmla="*/ 131 h 483"/>
                    <a:gd name="T82" fmla="*/ 275 w 347"/>
                    <a:gd name="T83" fmla="*/ 160 h 483"/>
                    <a:gd name="T84" fmla="*/ 341 w 347"/>
                    <a:gd name="T85" fmla="*/ 143 h 483"/>
                    <a:gd name="T86" fmla="*/ 340 w 347"/>
                    <a:gd name="T87" fmla="*/ 124 h 483"/>
                    <a:gd name="T88" fmla="*/ 296 w 347"/>
                    <a:gd name="T89" fmla="*/ 133 h 483"/>
                    <a:gd name="T90" fmla="*/ 288 w 347"/>
                    <a:gd name="T91" fmla="*/ 138 h 483"/>
                    <a:gd name="T92" fmla="*/ 255 w 347"/>
                    <a:gd name="T93" fmla="*/ 125 h 483"/>
                    <a:gd name="T94" fmla="*/ 244 w 347"/>
                    <a:gd name="T95" fmla="*/ 116 h 483"/>
                    <a:gd name="T96" fmla="*/ 271 w 347"/>
                    <a:gd name="T97" fmla="*/ 103 h 483"/>
                    <a:gd name="T98" fmla="*/ 313 w 347"/>
                    <a:gd name="T99" fmla="*/ 109 h 483"/>
                    <a:gd name="T100" fmla="*/ 347 w 347"/>
                    <a:gd name="T101" fmla="*/ 103 h 483"/>
                    <a:gd name="T102" fmla="*/ 341 w 347"/>
                    <a:gd name="T103" fmla="*/ 78 h 483"/>
                    <a:gd name="T104" fmla="*/ 313 w 347"/>
                    <a:gd name="T105" fmla="*/ 87 h 483"/>
                    <a:gd name="T106" fmla="*/ 286 w 347"/>
                    <a:gd name="T107" fmla="*/ 87 h 483"/>
                    <a:gd name="T108" fmla="*/ 266 w 347"/>
                    <a:gd name="T109" fmla="*/ 76 h 483"/>
                    <a:gd name="T110" fmla="*/ 250 w 347"/>
                    <a:gd name="T111" fmla="*/ 58 h 483"/>
                    <a:gd name="T112" fmla="*/ 248 w 347"/>
                    <a:gd name="T113" fmla="*/ 41 h 483"/>
                    <a:gd name="T114" fmla="*/ 260 w 347"/>
                    <a:gd name="T115" fmla="*/ 3 h 483"/>
                    <a:gd name="T116" fmla="*/ 248 w 347"/>
                    <a:gd name="T117" fmla="*/ 6 h 483"/>
                    <a:gd name="T118" fmla="*/ 248 w 347"/>
                    <a:gd name="T119" fmla="*/ 6 h 48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0" t="0" r="r" b="b"/>
                  <a:pathLst>
                    <a:path w="347" h="483">
                      <a:moveTo>
                        <a:pt x="248" y="6"/>
                      </a:moveTo>
                      <a:lnTo>
                        <a:pt x="237" y="14"/>
                      </a:lnTo>
                      <a:lnTo>
                        <a:pt x="214" y="0"/>
                      </a:lnTo>
                      <a:lnTo>
                        <a:pt x="181" y="3"/>
                      </a:lnTo>
                      <a:lnTo>
                        <a:pt x="175" y="25"/>
                      </a:lnTo>
                      <a:lnTo>
                        <a:pt x="152" y="9"/>
                      </a:lnTo>
                      <a:lnTo>
                        <a:pt x="136" y="11"/>
                      </a:lnTo>
                      <a:lnTo>
                        <a:pt x="128" y="9"/>
                      </a:lnTo>
                      <a:lnTo>
                        <a:pt x="109" y="16"/>
                      </a:lnTo>
                      <a:lnTo>
                        <a:pt x="91" y="115"/>
                      </a:lnTo>
                      <a:lnTo>
                        <a:pt x="65" y="253"/>
                      </a:lnTo>
                      <a:lnTo>
                        <a:pt x="52" y="319"/>
                      </a:lnTo>
                      <a:lnTo>
                        <a:pt x="38" y="379"/>
                      </a:lnTo>
                      <a:lnTo>
                        <a:pt x="1" y="441"/>
                      </a:lnTo>
                      <a:lnTo>
                        <a:pt x="0" y="464"/>
                      </a:lnTo>
                      <a:lnTo>
                        <a:pt x="41" y="477"/>
                      </a:lnTo>
                      <a:lnTo>
                        <a:pt x="57" y="483"/>
                      </a:lnTo>
                      <a:lnTo>
                        <a:pt x="77" y="472"/>
                      </a:lnTo>
                      <a:lnTo>
                        <a:pt x="78" y="457"/>
                      </a:lnTo>
                      <a:lnTo>
                        <a:pt x="68" y="427"/>
                      </a:lnTo>
                      <a:lnTo>
                        <a:pt x="86" y="301"/>
                      </a:lnTo>
                      <a:lnTo>
                        <a:pt x="138" y="74"/>
                      </a:lnTo>
                      <a:lnTo>
                        <a:pt x="147" y="66"/>
                      </a:lnTo>
                      <a:lnTo>
                        <a:pt x="155" y="88"/>
                      </a:lnTo>
                      <a:lnTo>
                        <a:pt x="170" y="103"/>
                      </a:lnTo>
                      <a:lnTo>
                        <a:pt x="184" y="147"/>
                      </a:lnTo>
                      <a:lnTo>
                        <a:pt x="191" y="146"/>
                      </a:lnTo>
                      <a:lnTo>
                        <a:pt x="201" y="177"/>
                      </a:lnTo>
                      <a:lnTo>
                        <a:pt x="227" y="197"/>
                      </a:lnTo>
                      <a:lnTo>
                        <a:pt x="255" y="202"/>
                      </a:lnTo>
                      <a:lnTo>
                        <a:pt x="283" y="204"/>
                      </a:lnTo>
                      <a:lnTo>
                        <a:pt x="312" y="198"/>
                      </a:lnTo>
                      <a:lnTo>
                        <a:pt x="334" y="184"/>
                      </a:lnTo>
                      <a:lnTo>
                        <a:pt x="334" y="164"/>
                      </a:lnTo>
                      <a:lnTo>
                        <a:pt x="304" y="175"/>
                      </a:lnTo>
                      <a:lnTo>
                        <a:pt x="286" y="181"/>
                      </a:lnTo>
                      <a:lnTo>
                        <a:pt x="253" y="175"/>
                      </a:lnTo>
                      <a:lnTo>
                        <a:pt x="224" y="166"/>
                      </a:lnTo>
                      <a:lnTo>
                        <a:pt x="209" y="160"/>
                      </a:lnTo>
                      <a:lnTo>
                        <a:pt x="211" y="146"/>
                      </a:lnTo>
                      <a:lnTo>
                        <a:pt x="229" y="131"/>
                      </a:lnTo>
                      <a:lnTo>
                        <a:pt x="275" y="160"/>
                      </a:lnTo>
                      <a:lnTo>
                        <a:pt x="341" y="143"/>
                      </a:lnTo>
                      <a:lnTo>
                        <a:pt x="340" y="124"/>
                      </a:lnTo>
                      <a:lnTo>
                        <a:pt x="296" y="133"/>
                      </a:lnTo>
                      <a:lnTo>
                        <a:pt x="288" y="138"/>
                      </a:lnTo>
                      <a:lnTo>
                        <a:pt x="255" y="125"/>
                      </a:lnTo>
                      <a:lnTo>
                        <a:pt x="244" y="116"/>
                      </a:lnTo>
                      <a:lnTo>
                        <a:pt x="271" y="103"/>
                      </a:lnTo>
                      <a:lnTo>
                        <a:pt x="313" y="109"/>
                      </a:lnTo>
                      <a:lnTo>
                        <a:pt x="347" y="103"/>
                      </a:lnTo>
                      <a:lnTo>
                        <a:pt x="341" y="78"/>
                      </a:lnTo>
                      <a:lnTo>
                        <a:pt x="313" y="87"/>
                      </a:lnTo>
                      <a:lnTo>
                        <a:pt x="286" y="87"/>
                      </a:lnTo>
                      <a:lnTo>
                        <a:pt x="266" y="76"/>
                      </a:lnTo>
                      <a:lnTo>
                        <a:pt x="250" y="58"/>
                      </a:lnTo>
                      <a:lnTo>
                        <a:pt x="248" y="41"/>
                      </a:lnTo>
                      <a:lnTo>
                        <a:pt x="260" y="3"/>
                      </a:lnTo>
                      <a:lnTo>
                        <a:pt x="248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1" name="Freeform 15"/>
                <p:cNvSpPr>
                  <a:spLocks/>
                </p:cNvSpPr>
                <p:nvPr/>
              </p:nvSpPr>
              <p:spPr bwMode="auto">
                <a:xfrm>
                  <a:off x="4325" y="1418"/>
                  <a:ext cx="52" cy="47"/>
                </a:xfrm>
                <a:custGeom>
                  <a:avLst/>
                  <a:gdLst>
                    <a:gd name="T0" fmla="*/ 0 w 52"/>
                    <a:gd name="T1" fmla="*/ 0 h 47"/>
                    <a:gd name="T2" fmla="*/ 0 w 52"/>
                    <a:gd name="T3" fmla="*/ 15 h 47"/>
                    <a:gd name="T4" fmla="*/ 15 w 52"/>
                    <a:gd name="T5" fmla="*/ 31 h 47"/>
                    <a:gd name="T6" fmla="*/ 52 w 52"/>
                    <a:gd name="T7" fmla="*/ 47 h 47"/>
                    <a:gd name="T8" fmla="*/ 43 w 52"/>
                    <a:gd name="T9" fmla="*/ 6 h 47"/>
                    <a:gd name="T10" fmla="*/ 0 w 52"/>
                    <a:gd name="T11" fmla="*/ 0 h 47"/>
                    <a:gd name="T12" fmla="*/ 0 w 52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2" h="47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15" y="31"/>
                      </a:lnTo>
                      <a:lnTo>
                        <a:pt x="52" y="47"/>
                      </a:lnTo>
                      <a:lnTo>
                        <a:pt x="43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2" name="Freeform 16"/>
                <p:cNvSpPr>
                  <a:spLocks/>
                </p:cNvSpPr>
                <p:nvPr/>
              </p:nvSpPr>
              <p:spPr bwMode="auto">
                <a:xfrm>
                  <a:off x="4227" y="1548"/>
                  <a:ext cx="151" cy="101"/>
                </a:xfrm>
                <a:custGeom>
                  <a:avLst/>
                  <a:gdLst>
                    <a:gd name="T0" fmla="*/ 143 w 151"/>
                    <a:gd name="T1" fmla="*/ 60 h 101"/>
                    <a:gd name="T2" fmla="*/ 97 w 151"/>
                    <a:gd name="T3" fmla="*/ 73 h 101"/>
                    <a:gd name="T4" fmla="*/ 69 w 151"/>
                    <a:gd name="T5" fmla="*/ 74 h 101"/>
                    <a:gd name="T6" fmla="*/ 53 w 151"/>
                    <a:gd name="T7" fmla="*/ 71 h 101"/>
                    <a:gd name="T8" fmla="*/ 29 w 151"/>
                    <a:gd name="T9" fmla="*/ 60 h 101"/>
                    <a:gd name="T10" fmla="*/ 15 w 151"/>
                    <a:gd name="T11" fmla="*/ 45 h 101"/>
                    <a:gd name="T12" fmla="*/ 17 w 151"/>
                    <a:gd name="T13" fmla="*/ 18 h 101"/>
                    <a:gd name="T14" fmla="*/ 7 w 151"/>
                    <a:gd name="T15" fmla="*/ 0 h 101"/>
                    <a:gd name="T16" fmla="*/ 0 w 151"/>
                    <a:gd name="T17" fmla="*/ 35 h 101"/>
                    <a:gd name="T18" fmla="*/ 4 w 151"/>
                    <a:gd name="T19" fmla="*/ 51 h 101"/>
                    <a:gd name="T20" fmla="*/ 16 w 151"/>
                    <a:gd name="T21" fmla="*/ 75 h 101"/>
                    <a:gd name="T22" fmla="*/ 37 w 151"/>
                    <a:gd name="T23" fmla="*/ 91 h 101"/>
                    <a:gd name="T24" fmla="*/ 65 w 151"/>
                    <a:gd name="T25" fmla="*/ 101 h 101"/>
                    <a:gd name="T26" fmla="*/ 88 w 151"/>
                    <a:gd name="T27" fmla="*/ 101 h 101"/>
                    <a:gd name="T28" fmla="*/ 93 w 151"/>
                    <a:gd name="T29" fmla="*/ 96 h 101"/>
                    <a:gd name="T30" fmla="*/ 127 w 151"/>
                    <a:gd name="T31" fmla="*/ 84 h 101"/>
                    <a:gd name="T32" fmla="*/ 151 w 151"/>
                    <a:gd name="T33" fmla="*/ 71 h 101"/>
                    <a:gd name="T34" fmla="*/ 143 w 151"/>
                    <a:gd name="T35" fmla="*/ 60 h 101"/>
                    <a:gd name="T36" fmla="*/ 143 w 151"/>
                    <a:gd name="T37" fmla="*/ 60 h 10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51" h="101">
                      <a:moveTo>
                        <a:pt x="143" y="60"/>
                      </a:moveTo>
                      <a:lnTo>
                        <a:pt x="97" y="73"/>
                      </a:lnTo>
                      <a:lnTo>
                        <a:pt x="69" y="74"/>
                      </a:lnTo>
                      <a:lnTo>
                        <a:pt x="53" y="71"/>
                      </a:lnTo>
                      <a:lnTo>
                        <a:pt x="29" y="60"/>
                      </a:lnTo>
                      <a:lnTo>
                        <a:pt x="15" y="45"/>
                      </a:lnTo>
                      <a:lnTo>
                        <a:pt x="17" y="18"/>
                      </a:lnTo>
                      <a:lnTo>
                        <a:pt x="7" y="0"/>
                      </a:lnTo>
                      <a:lnTo>
                        <a:pt x="0" y="35"/>
                      </a:lnTo>
                      <a:lnTo>
                        <a:pt x="4" y="51"/>
                      </a:lnTo>
                      <a:lnTo>
                        <a:pt x="16" y="75"/>
                      </a:lnTo>
                      <a:lnTo>
                        <a:pt x="37" y="91"/>
                      </a:lnTo>
                      <a:lnTo>
                        <a:pt x="65" y="101"/>
                      </a:lnTo>
                      <a:lnTo>
                        <a:pt x="88" y="101"/>
                      </a:lnTo>
                      <a:lnTo>
                        <a:pt x="93" y="96"/>
                      </a:lnTo>
                      <a:lnTo>
                        <a:pt x="127" y="84"/>
                      </a:lnTo>
                      <a:lnTo>
                        <a:pt x="151" y="71"/>
                      </a:lnTo>
                      <a:lnTo>
                        <a:pt x="143" y="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3" name="Freeform 17"/>
                <p:cNvSpPr>
                  <a:spLocks/>
                </p:cNvSpPr>
                <p:nvPr/>
              </p:nvSpPr>
              <p:spPr bwMode="auto">
                <a:xfrm>
                  <a:off x="4216" y="1593"/>
                  <a:ext cx="90" cy="104"/>
                </a:xfrm>
                <a:custGeom>
                  <a:avLst/>
                  <a:gdLst>
                    <a:gd name="T0" fmla="*/ 90 w 90"/>
                    <a:gd name="T1" fmla="*/ 85 h 104"/>
                    <a:gd name="T2" fmla="*/ 59 w 90"/>
                    <a:gd name="T3" fmla="*/ 81 h 104"/>
                    <a:gd name="T4" fmla="*/ 49 w 90"/>
                    <a:gd name="T5" fmla="*/ 70 h 104"/>
                    <a:gd name="T6" fmla="*/ 29 w 90"/>
                    <a:gd name="T7" fmla="*/ 60 h 104"/>
                    <a:gd name="T8" fmla="*/ 13 w 90"/>
                    <a:gd name="T9" fmla="*/ 44 h 104"/>
                    <a:gd name="T10" fmla="*/ 8 w 90"/>
                    <a:gd name="T11" fmla="*/ 0 h 104"/>
                    <a:gd name="T12" fmla="*/ 5 w 90"/>
                    <a:gd name="T13" fmla="*/ 15 h 104"/>
                    <a:gd name="T14" fmla="*/ 0 w 90"/>
                    <a:gd name="T15" fmla="*/ 39 h 104"/>
                    <a:gd name="T16" fmla="*/ 10 w 90"/>
                    <a:gd name="T17" fmla="*/ 62 h 104"/>
                    <a:gd name="T18" fmla="*/ 24 w 90"/>
                    <a:gd name="T19" fmla="*/ 87 h 104"/>
                    <a:gd name="T20" fmla="*/ 40 w 90"/>
                    <a:gd name="T21" fmla="*/ 96 h 104"/>
                    <a:gd name="T22" fmla="*/ 55 w 90"/>
                    <a:gd name="T23" fmla="*/ 96 h 104"/>
                    <a:gd name="T24" fmla="*/ 67 w 90"/>
                    <a:gd name="T25" fmla="*/ 104 h 104"/>
                    <a:gd name="T26" fmla="*/ 90 w 90"/>
                    <a:gd name="T27" fmla="*/ 103 h 104"/>
                    <a:gd name="T28" fmla="*/ 90 w 90"/>
                    <a:gd name="T29" fmla="*/ 85 h 104"/>
                    <a:gd name="T30" fmla="*/ 90 w 90"/>
                    <a:gd name="T31" fmla="*/ 85 h 104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90" h="104">
                      <a:moveTo>
                        <a:pt x="90" y="85"/>
                      </a:moveTo>
                      <a:lnTo>
                        <a:pt x="59" y="81"/>
                      </a:lnTo>
                      <a:lnTo>
                        <a:pt x="49" y="70"/>
                      </a:lnTo>
                      <a:lnTo>
                        <a:pt x="29" y="60"/>
                      </a:lnTo>
                      <a:lnTo>
                        <a:pt x="13" y="44"/>
                      </a:lnTo>
                      <a:lnTo>
                        <a:pt x="8" y="0"/>
                      </a:lnTo>
                      <a:lnTo>
                        <a:pt x="5" y="15"/>
                      </a:lnTo>
                      <a:lnTo>
                        <a:pt x="0" y="39"/>
                      </a:lnTo>
                      <a:lnTo>
                        <a:pt x="10" y="62"/>
                      </a:lnTo>
                      <a:lnTo>
                        <a:pt x="24" y="87"/>
                      </a:lnTo>
                      <a:lnTo>
                        <a:pt x="40" y="96"/>
                      </a:lnTo>
                      <a:lnTo>
                        <a:pt x="55" y="96"/>
                      </a:lnTo>
                      <a:lnTo>
                        <a:pt x="67" y="104"/>
                      </a:lnTo>
                      <a:lnTo>
                        <a:pt x="90" y="103"/>
                      </a:lnTo>
                      <a:lnTo>
                        <a:pt x="90" y="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4" name="Freeform 18"/>
                <p:cNvSpPr>
                  <a:spLocks/>
                </p:cNvSpPr>
                <p:nvPr/>
              </p:nvSpPr>
              <p:spPr bwMode="auto">
                <a:xfrm>
                  <a:off x="4207" y="1697"/>
                  <a:ext cx="57" cy="94"/>
                </a:xfrm>
                <a:custGeom>
                  <a:avLst/>
                  <a:gdLst>
                    <a:gd name="T0" fmla="*/ 57 w 57"/>
                    <a:gd name="T1" fmla="*/ 72 h 94"/>
                    <a:gd name="T2" fmla="*/ 44 w 57"/>
                    <a:gd name="T3" fmla="*/ 69 h 94"/>
                    <a:gd name="T4" fmla="*/ 25 w 57"/>
                    <a:gd name="T5" fmla="*/ 62 h 94"/>
                    <a:gd name="T6" fmla="*/ 11 w 57"/>
                    <a:gd name="T7" fmla="*/ 40 h 94"/>
                    <a:gd name="T8" fmla="*/ 12 w 57"/>
                    <a:gd name="T9" fmla="*/ 8 h 94"/>
                    <a:gd name="T10" fmla="*/ 6 w 57"/>
                    <a:gd name="T11" fmla="*/ 0 h 94"/>
                    <a:gd name="T12" fmla="*/ 3 w 57"/>
                    <a:gd name="T13" fmla="*/ 11 h 94"/>
                    <a:gd name="T14" fmla="*/ 0 w 57"/>
                    <a:gd name="T15" fmla="*/ 36 h 94"/>
                    <a:gd name="T16" fmla="*/ 1 w 57"/>
                    <a:gd name="T17" fmla="*/ 50 h 94"/>
                    <a:gd name="T18" fmla="*/ 11 w 57"/>
                    <a:gd name="T19" fmla="*/ 68 h 94"/>
                    <a:gd name="T20" fmla="*/ 16 w 57"/>
                    <a:gd name="T21" fmla="*/ 76 h 94"/>
                    <a:gd name="T22" fmla="*/ 33 w 57"/>
                    <a:gd name="T23" fmla="*/ 87 h 94"/>
                    <a:gd name="T24" fmla="*/ 49 w 57"/>
                    <a:gd name="T25" fmla="*/ 94 h 94"/>
                    <a:gd name="T26" fmla="*/ 57 w 57"/>
                    <a:gd name="T27" fmla="*/ 72 h 94"/>
                    <a:gd name="T28" fmla="*/ 57 w 57"/>
                    <a:gd name="T29" fmla="*/ 72 h 9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7" h="94">
                      <a:moveTo>
                        <a:pt x="57" y="72"/>
                      </a:moveTo>
                      <a:lnTo>
                        <a:pt x="44" y="69"/>
                      </a:lnTo>
                      <a:lnTo>
                        <a:pt x="25" y="62"/>
                      </a:lnTo>
                      <a:lnTo>
                        <a:pt x="11" y="40"/>
                      </a:lnTo>
                      <a:lnTo>
                        <a:pt x="12" y="8"/>
                      </a:lnTo>
                      <a:lnTo>
                        <a:pt x="6" y="0"/>
                      </a:lnTo>
                      <a:lnTo>
                        <a:pt x="3" y="11"/>
                      </a:lnTo>
                      <a:lnTo>
                        <a:pt x="0" y="36"/>
                      </a:lnTo>
                      <a:lnTo>
                        <a:pt x="1" y="50"/>
                      </a:lnTo>
                      <a:lnTo>
                        <a:pt x="11" y="68"/>
                      </a:lnTo>
                      <a:lnTo>
                        <a:pt x="16" y="76"/>
                      </a:lnTo>
                      <a:lnTo>
                        <a:pt x="33" y="87"/>
                      </a:lnTo>
                      <a:lnTo>
                        <a:pt x="49" y="94"/>
                      </a:lnTo>
                      <a:lnTo>
                        <a:pt x="57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5" name="Freeform 19"/>
                <p:cNvSpPr>
                  <a:spLocks/>
                </p:cNvSpPr>
                <p:nvPr/>
              </p:nvSpPr>
              <p:spPr bwMode="auto">
                <a:xfrm>
                  <a:off x="4425" y="1368"/>
                  <a:ext cx="380" cy="527"/>
                </a:xfrm>
                <a:custGeom>
                  <a:avLst/>
                  <a:gdLst>
                    <a:gd name="T0" fmla="*/ 15 w 380"/>
                    <a:gd name="T1" fmla="*/ 108 h 527"/>
                    <a:gd name="T2" fmla="*/ 69 w 380"/>
                    <a:gd name="T3" fmla="*/ 114 h 527"/>
                    <a:gd name="T4" fmla="*/ 90 w 380"/>
                    <a:gd name="T5" fmla="*/ 97 h 527"/>
                    <a:gd name="T6" fmla="*/ 117 w 380"/>
                    <a:gd name="T7" fmla="*/ 71 h 527"/>
                    <a:gd name="T8" fmla="*/ 122 w 380"/>
                    <a:gd name="T9" fmla="*/ 37 h 527"/>
                    <a:gd name="T10" fmla="*/ 134 w 380"/>
                    <a:gd name="T11" fmla="*/ 38 h 527"/>
                    <a:gd name="T12" fmla="*/ 154 w 380"/>
                    <a:gd name="T13" fmla="*/ 39 h 527"/>
                    <a:gd name="T14" fmla="*/ 167 w 380"/>
                    <a:gd name="T15" fmla="*/ 27 h 527"/>
                    <a:gd name="T16" fmla="*/ 202 w 380"/>
                    <a:gd name="T17" fmla="*/ 19 h 527"/>
                    <a:gd name="T18" fmla="*/ 229 w 380"/>
                    <a:gd name="T19" fmla="*/ 0 h 527"/>
                    <a:gd name="T20" fmla="*/ 241 w 380"/>
                    <a:gd name="T21" fmla="*/ 0 h 527"/>
                    <a:gd name="T22" fmla="*/ 258 w 380"/>
                    <a:gd name="T23" fmla="*/ 10 h 527"/>
                    <a:gd name="T24" fmla="*/ 254 w 380"/>
                    <a:gd name="T25" fmla="*/ 30 h 527"/>
                    <a:gd name="T26" fmla="*/ 235 w 380"/>
                    <a:gd name="T27" fmla="*/ 32 h 527"/>
                    <a:gd name="T28" fmla="*/ 220 w 380"/>
                    <a:gd name="T29" fmla="*/ 41 h 527"/>
                    <a:gd name="T30" fmla="*/ 234 w 380"/>
                    <a:gd name="T31" fmla="*/ 61 h 527"/>
                    <a:gd name="T32" fmla="*/ 258 w 380"/>
                    <a:gd name="T33" fmla="*/ 44 h 527"/>
                    <a:gd name="T34" fmla="*/ 288 w 380"/>
                    <a:gd name="T35" fmla="*/ 48 h 527"/>
                    <a:gd name="T36" fmla="*/ 295 w 380"/>
                    <a:gd name="T37" fmla="*/ 65 h 527"/>
                    <a:gd name="T38" fmla="*/ 306 w 380"/>
                    <a:gd name="T39" fmla="*/ 155 h 527"/>
                    <a:gd name="T40" fmla="*/ 348 w 380"/>
                    <a:gd name="T41" fmla="*/ 424 h 527"/>
                    <a:gd name="T42" fmla="*/ 379 w 380"/>
                    <a:gd name="T43" fmla="*/ 479 h 527"/>
                    <a:gd name="T44" fmla="*/ 380 w 380"/>
                    <a:gd name="T45" fmla="*/ 497 h 527"/>
                    <a:gd name="T46" fmla="*/ 363 w 380"/>
                    <a:gd name="T47" fmla="*/ 512 h 527"/>
                    <a:gd name="T48" fmla="*/ 326 w 380"/>
                    <a:gd name="T49" fmla="*/ 527 h 527"/>
                    <a:gd name="T50" fmla="*/ 297 w 380"/>
                    <a:gd name="T51" fmla="*/ 505 h 527"/>
                    <a:gd name="T52" fmla="*/ 299 w 380"/>
                    <a:gd name="T53" fmla="*/ 490 h 527"/>
                    <a:gd name="T54" fmla="*/ 311 w 380"/>
                    <a:gd name="T55" fmla="*/ 461 h 527"/>
                    <a:gd name="T56" fmla="*/ 290 w 380"/>
                    <a:gd name="T57" fmla="*/ 225 h 527"/>
                    <a:gd name="T58" fmla="*/ 266 w 380"/>
                    <a:gd name="T59" fmla="*/ 105 h 527"/>
                    <a:gd name="T60" fmla="*/ 246 w 380"/>
                    <a:gd name="T61" fmla="*/ 104 h 527"/>
                    <a:gd name="T62" fmla="*/ 219 w 380"/>
                    <a:gd name="T63" fmla="*/ 125 h 527"/>
                    <a:gd name="T64" fmla="*/ 208 w 380"/>
                    <a:gd name="T65" fmla="*/ 172 h 527"/>
                    <a:gd name="T66" fmla="*/ 191 w 380"/>
                    <a:gd name="T67" fmla="*/ 133 h 527"/>
                    <a:gd name="T68" fmla="*/ 160 w 380"/>
                    <a:gd name="T69" fmla="*/ 77 h 527"/>
                    <a:gd name="T70" fmla="*/ 149 w 380"/>
                    <a:gd name="T71" fmla="*/ 53 h 527"/>
                    <a:gd name="T72" fmla="*/ 138 w 380"/>
                    <a:gd name="T73" fmla="*/ 48 h 527"/>
                    <a:gd name="T74" fmla="*/ 134 w 380"/>
                    <a:gd name="T75" fmla="*/ 78 h 527"/>
                    <a:gd name="T76" fmla="*/ 148 w 380"/>
                    <a:gd name="T77" fmla="*/ 78 h 527"/>
                    <a:gd name="T78" fmla="*/ 142 w 380"/>
                    <a:gd name="T79" fmla="*/ 106 h 527"/>
                    <a:gd name="T80" fmla="*/ 123 w 380"/>
                    <a:gd name="T81" fmla="*/ 127 h 527"/>
                    <a:gd name="T82" fmla="*/ 101 w 380"/>
                    <a:gd name="T83" fmla="*/ 120 h 527"/>
                    <a:gd name="T84" fmla="*/ 73 w 380"/>
                    <a:gd name="T85" fmla="*/ 130 h 527"/>
                    <a:gd name="T86" fmla="*/ 55 w 380"/>
                    <a:gd name="T87" fmla="*/ 133 h 527"/>
                    <a:gd name="T88" fmla="*/ 5 w 380"/>
                    <a:gd name="T89" fmla="*/ 124 h 527"/>
                    <a:gd name="T90" fmla="*/ 0 w 380"/>
                    <a:gd name="T91" fmla="*/ 109 h 527"/>
                    <a:gd name="T92" fmla="*/ 15 w 380"/>
                    <a:gd name="T93" fmla="*/ 108 h 527"/>
                    <a:gd name="T94" fmla="*/ 15 w 380"/>
                    <a:gd name="T95" fmla="*/ 108 h 52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380" h="527">
                      <a:moveTo>
                        <a:pt x="15" y="108"/>
                      </a:moveTo>
                      <a:lnTo>
                        <a:pt x="69" y="114"/>
                      </a:lnTo>
                      <a:lnTo>
                        <a:pt x="90" y="97"/>
                      </a:lnTo>
                      <a:lnTo>
                        <a:pt x="117" y="71"/>
                      </a:lnTo>
                      <a:lnTo>
                        <a:pt x="122" y="37"/>
                      </a:lnTo>
                      <a:lnTo>
                        <a:pt x="134" y="38"/>
                      </a:lnTo>
                      <a:lnTo>
                        <a:pt x="154" y="39"/>
                      </a:lnTo>
                      <a:lnTo>
                        <a:pt x="167" y="27"/>
                      </a:lnTo>
                      <a:lnTo>
                        <a:pt x="202" y="19"/>
                      </a:lnTo>
                      <a:lnTo>
                        <a:pt x="229" y="0"/>
                      </a:lnTo>
                      <a:lnTo>
                        <a:pt x="241" y="0"/>
                      </a:lnTo>
                      <a:lnTo>
                        <a:pt x="258" y="10"/>
                      </a:lnTo>
                      <a:lnTo>
                        <a:pt x="254" y="30"/>
                      </a:lnTo>
                      <a:lnTo>
                        <a:pt x="235" y="32"/>
                      </a:lnTo>
                      <a:lnTo>
                        <a:pt x="220" y="41"/>
                      </a:lnTo>
                      <a:lnTo>
                        <a:pt x="234" y="61"/>
                      </a:lnTo>
                      <a:lnTo>
                        <a:pt x="258" y="44"/>
                      </a:lnTo>
                      <a:lnTo>
                        <a:pt x="288" y="48"/>
                      </a:lnTo>
                      <a:lnTo>
                        <a:pt x="295" y="65"/>
                      </a:lnTo>
                      <a:lnTo>
                        <a:pt x="306" y="155"/>
                      </a:lnTo>
                      <a:lnTo>
                        <a:pt x="348" y="424"/>
                      </a:lnTo>
                      <a:lnTo>
                        <a:pt x="379" y="479"/>
                      </a:lnTo>
                      <a:lnTo>
                        <a:pt x="380" y="497"/>
                      </a:lnTo>
                      <a:lnTo>
                        <a:pt x="363" y="512"/>
                      </a:lnTo>
                      <a:lnTo>
                        <a:pt x="326" y="527"/>
                      </a:lnTo>
                      <a:lnTo>
                        <a:pt x="297" y="505"/>
                      </a:lnTo>
                      <a:lnTo>
                        <a:pt x="299" y="490"/>
                      </a:lnTo>
                      <a:lnTo>
                        <a:pt x="311" y="461"/>
                      </a:lnTo>
                      <a:lnTo>
                        <a:pt x="290" y="225"/>
                      </a:lnTo>
                      <a:lnTo>
                        <a:pt x="266" y="105"/>
                      </a:lnTo>
                      <a:lnTo>
                        <a:pt x="246" y="104"/>
                      </a:lnTo>
                      <a:lnTo>
                        <a:pt x="219" y="125"/>
                      </a:lnTo>
                      <a:lnTo>
                        <a:pt x="208" y="172"/>
                      </a:lnTo>
                      <a:lnTo>
                        <a:pt x="191" y="133"/>
                      </a:lnTo>
                      <a:lnTo>
                        <a:pt x="160" y="77"/>
                      </a:lnTo>
                      <a:lnTo>
                        <a:pt x="149" y="53"/>
                      </a:lnTo>
                      <a:lnTo>
                        <a:pt x="138" y="48"/>
                      </a:lnTo>
                      <a:lnTo>
                        <a:pt x="134" y="78"/>
                      </a:lnTo>
                      <a:lnTo>
                        <a:pt x="148" y="78"/>
                      </a:lnTo>
                      <a:lnTo>
                        <a:pt x="142" y="106"/>
                      </a:lnTo>
                      <a:lnTo>
                        <a:pt x="123" y="127"/>
                      </a:lnTo>
                      <a:lnTo>
                        <a:pt x="101" y="120"/>
                      </a:lnTo>
                      <a:lnTo>
                        <a:pt x="73" y="130"/>
                      </a:lnTo>
                      <a:lnTo>
                        <a:pt x="55" y="133"/>
                      </a:lnTo>
                      <a:lnTo>
                        <a:pt x="5" y="124"/>
                      </a:lnTo>
                      <a:lnTo>
                        <a:pt x="0" y="109"/>
                      </a:lnTo>
                      <a:lnTo>
                        <a:pt x="15" y="1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6" name="Freeform 20"/>
                <p:cNvSpPr>
                  <a:spLocks/>
                </p:cNvSpPr>
                <p:nvPr/>
              </p:nvSpPr>
              <p:spPr bwMode="auto">
                <a:xfrm>
                  <a:off x="4429" y="1433"/>
                  <a:ext cx="155" cy="115"/>
                </a:xfrm>
                <a:custGeom>
                  <a:avLst/>
                  <a:gdLst>
                    <a:gd name="T0" fmla="*/ 7 w 155"/>
                    <a:gd name="T1" fmla="*/ 77 h 115"/>
                    <a:gd name="T2" fmla="*/ 65 w 155"/>
                    <a:gd name="T3" fmla="*/ 93 h 115"/>
                    <a:gd name="T4" fmla="*/ 80 w 155"/>
                    <a:gd name="T5" fmla="*/ 88 h 115"/>
                    <a:gd name="T6" fmla="*/ 104 w 155"/>
                    <a:gd name="T7" fmla="*/ 74 h 115"/>
                    <a:gd name="T8" fmla="*/ 123 w 155"/>
                    <a:gd name="T9" fmla="*/ 55 h 115"/>
                    <a:gd name="T10" fmla="*/ 150 w 155"/>
                    <a:gd name="T11" fmla="*/ 0 h 115"/>
                    <a:gd name="T12" fmla="*/ 155 w 155"/>
                    <a:gd name="T13" fmla="*/ 15 h 115"/>
                    <a:gd name="T14" fmla="*/ 146 w 155"/>
                    <a:gd name="T15" fmla="*/ 56 h 115"/>
                    <a:gd name="T16" fmla="*/ 135 w 155"/>
                    <a:gd name="T17" fmla="*/ 74 h 115"/>
                    <a:gd name="T18" fmla="*/ 102 w 155"/>
                    <a:gd name="T19" fmla="*/ 104 h 115"/>
                    <a:gd name="T20" fmla="*/ 74 w 155"/>
                    <a:gd name="T21" fmla="*/ 115 h 115"/>
                    <a:gd name="T22" fmla="*/ 49 w 155"/>
                    <a:gd name="T23" fmla="*/ 115 h 115"/>
                    <a:gd name="T24" fmla="*/ 0 w 155"/>
                    <a:gd name="T25" fmla="*/ 107 h 115"/>
                    <a:gd name="T26" fmla="*/ 7 w 155"/>
                    <a:gd name="T27" fmla="*/ 77 h 115"/>
                    <a:gd name="T28" fmla="*/ 7 w 155"/>
                    <a:gd name="T29" fmla="*/ 77 h 11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55" h="115">
                      <a:moveTo>
                        <a:pt x="7" y="77"/>
                      </a:moveTo>
                      <a:lnTo>
                        <a:pt x="65" y="93"/>
                      </a:lnTo>
                      <a:lnTo>
                        <a:pt x="80" y="88"/>
                      </a:lnTo>
                      <a:lnTo>
                        <a:pt x="104" y="74"/>
                      </a:lnTo>
                      <a:lnTo>
                        <a:pt x="123" y="55"/>
                      </a:lnTo>
                      <a:lnTo>
                        <a:pt x="150" y="0"/>
                      </a:lnTo>
                      <a:lnTo>
                        <a:pt x="155" y="15"/>
                      </a:lnTo>
                      <a:lnTo>
                        <a:pt x="146" y="56"/>
                      </a:lnTo>
                      <a:lnTo>
                        <a:pt x="135" y="74"/>
                      </a:lnTo>
                      <a:lnTo>
                        <a:pt x="102" y="104"/>
                      </a:lnTo>
                      <a:lnTo>
                        <a:pt x="74" y="115"/>
                      </a:lnTo>
                      <a:lnTo>
                        <a:pt x="49" y="115"/>
                      </a:lnTo>
                      <a:lnTo>
                        <a:pt x="0" y="107"/>
                      </a:lnTo>
                      <a:lnTo>
                        <a:pt x="7" y="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7" name="Freeform 21"/>
                <p:cNvSpPr>
                  <a:spLocks/>
                </p:cNvSpPr>
                <p:nvPr/>
              </p:nvSpPr>
              <p:spPr bwMode="auto">
                <a:xfrm>
                  <a:off x="4429" y="1446"/>
                  <a:ext cx="198" cy="197"/>
                </a:xfrm>
                <a:custGeom>
                  <a:avLst/>
                  <a:gdLst>
                    <a:gd name="T0" fmla="*/ 7 w 198"/>
                    <a:gd name="T1" fmla="*/ 112 h 197"/>
                    <a:gd name="T2" fmla="*/ 75 w 198"/>
                    <a:gd name="T3" fmla="*/ 125 h 197"/>
                    <a:gd name="T4" fmla="*/ 97 w 198"/>
                    <a:gd name="T5" fmla="*/ 123 h 197"/>
                    <a:gd name="T6" fmla="*/ 126 w 198"/>
                    <a:gd name="T7" fmla="*/ 98 h 197"/>
                    <a:gd name="T8" fmla="*/ 160 w 198"/>
                    <a:gd name="T9" fmla="*/ 60 h 197"/>
                    <a:gd name="T10" fmla="*/ 165 w 198"/>
                    <a:gd name="T11" fmla="*/ 47 h 197"/>
                    <a:gd name="T12" fmla="*/ 147 w 198"/>
                    <a:gd name="T13" fmla="*/ 20 h 197"/>
                    <a:gd name="T14" fmla="*/ 155 w 198"/>
                    <a:gd name="T15" fmla="*/ 0 h 197"/>
                    <a:gd name="T16" fmla="*/ 187 w 198"/>
                    <a:gd name="T17" fmla="*/ 47 h 197"/>
                    <a:gd name="T18" fmla="*/ 198 w 198"/>
                    <a:gd name="T19" fmla="*/ 85 h 197"/>
                    <a:gd name="T20" fmla="*/ 195 w 198"/>
                    <a:gd name="T21" fmla="*/ 110 h 197"/>
                    <a:gd name="T22" fmla="*/ 184 w 198"/>
                    <a:gd name="T23" fmla="*/ 137 h 197"/>
                    <a:gd name="T24" fmla="*/ 155 w 198"/>
                    <a:gd name="T25" fmla="*/ 169 h 197"/>
                    <a:gd name="T26" fmla="*/ 115 w 198"/>
                    <a:gd name="T27" fmla="*/ 195 h 197"/>
                    <a:gd name="T28" fmla="*/ 85 w 198"/>
                    <a:gd name="T29" fmla="*/ 197 h 197"/>
                    <a:gd name="T30" fmla="*/ 43 w 198"/>
                    <a:gd name="T31" fmla="*/ 191 h 197"/>
                    <a:gd name="T32" fmla="*/ 0 w 198"/>
                    <a:gd name="T33" fmla="*/ 162 h 197"/>
                    <a:gd name="T34" fmla="*/ 2 w 198"/>
                    <a:gd name="T35" fmla="*/ 149 h 197"/>
                    <a:gd name="T36" fmla="*/ 66 w 198"/>
                    <a:gd name="T37" fmla="*/ 173 h 197"/>
                    <a:gd name="T38" fmla="*/ 86 w 198"/>
                    <a:gd name="T39" fmla="*/ 176 h 197"/>
                    <a:gd name="T40" fmla="*/ 126 w 198"/>
                    <a:gd name="T41" fmla="*/ 158 h 197"/>
                    <a:gd name="T42" fmla="*/ 146 w 198"/>
                    <a:gd name="T43" fmla="*/ 147 h 197"/>
                    <a:gd name="T44" fmla="*/ 172 w 198"/>
                    <a:gd name="T45" fmla="*/ 113 h 197"/>
                    <a:gd name="T46" fmla="*/ 181 w 198"/>
                    <a:gd name="T47" fmla="*/ 92 h 197"/>
                    <a:gd name="T48" fmla="*/ 177 w 198"/>
                    <a:gd name="T49" fmla="*/ 66 h 197"/>
                    <a:gd name="T50" fmla="*/ 134 w 198"/>
                    <a:gd name="T51" fmla="*/ 115 h 197"/>
                    <a:gd name="T52" fmla="*/ 108 w 198"/>
                    <a:gd name="T53" fmla="*/ 137 h 197"/>
                    <a:gd name="T54" fmla="*/ 82 w 198"/>
                    <a:gd name="T55" fmla="*/ 151 h 197"/>
                    <a:gd name="T56" fmla="*/ 69 w 198"/>
                    <a:gd name="T57" fmla="*/ 151 h 197"/>
                    <a:gd name="T58" fmla="*/ 33 w 198"/>
                    <a:gd name="T59" fmla="*/ 143 h 197"/>
                    <a:gd name="T60" fmla="*/ 0 w 198"/>
                    <a:gd name="T61" fmla="*/ 132 h 197"/>
                    <a:gd name="T62" fmla="*/ 7 w 198"/>
                    <a:gd name="T63" fmla="*/ 112 h 197"/>
                    <a:gd name="T64" fmla="*/ 7 w 198"/>
                    <a:gd name="T65" fmla="*/ 112 h 19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98" h="197">
                      <a:moveTo>
                        <a:pt x="7" y="112"/>
                      </a:moveTo>
                      <a:lnTo>
                        <a:pt x="75" y="125"/>
                      </a:lnTo>
                      <a:lnTo>
                        <a:pt x="97" y="123"/>
                      </a:lnTo>
                      <a:lnTo>
                        <a:pt x="126" y="98"/>
                      </a:lnTo>
                      <a:lnTo>
                        <a:pt x="160" y="60"/>
                      </a:lnTo>
                      <a:lnTo>
                        <a:pt x="165" y="47"/>
                      </a:lnTo>
                      <a:lnTo>
                        <a:pt x="147" y="20"/>
                      </a:lnTo>
                      <a:lnTo>
                        <a:pt x="155" y="0"/>
                      </a:lnTo>
                      <a:lnTo>
                        <a:pt x="187" y="47"/>
                      </a:lnTo>
                      <a:lnTo>
                        <a:pt x="198" y="85"/>
                      </a:lnTo>
                      <a:lnTo>
                        <a:pt x="195" y="110"/>
                      </a:lnTo>
                      <a:lnTo>
                        <a:pt x="184" y="137"/>
                      </a:lnTo>
                      <a:lnTo>
                        <a:pt x="155" y="169"/>
                      </a:lnTo>
                      <a:lnTo>
                        <a:pt x="115" y="195"/>
                      </a:lnTo>
                      <a:lnTo>
                        <a:pt x="85" y="197"/>
                      </a:lnTo>
                      <a:lnTo>
                        <a:pt x="43" y="191"/>
                      </a:lnTo>
                      <a:lnTo>
                        <a:pt x="0" y="162"/>
                      </a:lnTo>
                      <a:lnTo>
                        <a:pt x="2" y="149"/>
                      </a:lnTo>
                      <a:lnTo>
                        <a:pt x="66" y="173"/>
                      </a:lnTo>
                      <a:lnTo>
                        <a:pt x="86" y="176"/>
                      </a:lnTo>
                      <a:lnTo>
                        <a:pt x="126" y="158"/>
                      </a:lnTo>
                      <a:lnTo>
                        <a:pt x="146" y="147"/>
                      </a:lnTo>
                      <a:lnTo>
                        <a:pt x="172" y="113"/>
                      </a:lnTo>
                      <a:lnTo>
                        <a:pt x="181" y="92"/>
                      </a:lnTo>
                      <a:lnTo>
                        <a:pt x="177" y="66"/>
                      </a:lnTo>
                      <a:lnTo>
                        <a:pt x="134" y="115"/>
                      </a:lnTo>
                      <a:lnTo>
                        <a:pt x="108" y="137"/>
                      </a:lnTo>
                      <a:lnTo>
                        <a:pt x="82" y="151"/>
                      </a:lnTo>
                      <a:lnTo>
                        <a:pt x="69" y="151"/>
                      </a:lnTo>
                      <a:lnTo>
                        <a:pt x="33" y="143"/>
                      </a:lnTo>
                      <a:lnTo>
                        <a:pt x="0" y="132"/>
                      </a:lnTo>
                      <a:lnTo>
                        <a:pt x="7" y="1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8" name="Freeform 22"/>
                <p:cNvSpPr>
                  <a:spLocks/>
                </p:cNvSpPr>
                <p:nvPr/>
              </p:nvSpPr>
              <p:spPr bwMode="auto">
                <a:xfrm>
                  <a:off x="4537" y="1556"/>
                  <a:ext cx="127" cy="269"/>
                </a:xfrm>
                <a:custGeom>
                  <a:avLst/>
                  <a:gdLst>
                    <a:gd name="T0" fmla="*/ 75 w 127"/>
                    <a:gd name="T1" fmla="*/ 26 h 269"/>
                    <a:gd name="T2" fmla="*/ 81 w 127"/>
                    <a:gd name="T3" fmla="*/ 47 h 269"/>
                    <a:gd name="T4" fmla="*/ 71 w 127"/>
                    <a:gd name="T5" fmla="*/ 66 h 269"/>
                    <a:gd name="T6" fmla="*/ 54 w 127"/>
                    <a:gd name="T7" fmla="*/ 93 h 269"/>
                    <a:gd name="T8" fmla="*/ 32 w 127"/>
                    <a:gd name="T9" fmla="*/ 111 h 269"/>
                    <a:gd name="T10" fmla="*/ 0 w 127"/>
                    <a:gd name="T11" fmla="*/ 126 h 269"/>
                    <a:gd name="T12" fmla="*/ 4 w 127"/>
                    <a:gd name="T13" fmla="*/ 141 h 269"/>
                    <a:gd name="T14" fmla="*/ 28 w 127"/>
                    <a:gd name="T15" fmla="*/ 141 h 269"/>
                    <a:gd name="T16" fmla="*/ 46 w 127"/>
                    <a:gd name="T17" fmla="*/ 130 h 269"/>
                    <a:gd name="T18" fmla="*/ 73 w 127"/>
                    <a:gd name="T19" fmla="*/ 100 h 269"/>
                    <a:gd name="T20" fmla="*/ 95 w 127"/>
                    <a:gd name="T21" fmla="*/ 55 h 269"/>
                    <a:gd name="T22" fmla="*/ 100 w 127"/>
                    <a:gd name="T23" fmla="*/ 78 h 269"/>
                    <a:gd name="T24" fmla="*/ 90 w 127"/>
                    <a:gd name="T25" fmla="*/ 113 h 269"/>
                    <a:gd name="T26" fmla="*/ 73 w 127"/>
                    <a:gd name="T27" fmla="*/ 137 h 269"/>
                    <a:gd name="T28" fmla="*/ 57 w 127"/>
                    <a:gd name="T29" fmla="*/ 147 h 269"/>
                    <a:gd name="T30" fmla="*/ 28 w 127"/>
                    <a:gd name="T31" fmla="*/ 162 h 269"/>
                    <a:gd name="T32" fmla="*/ 7 w 127"/>
                    <a:gd name="T33" fmla="*/ 169 h 269"/>
                    <a:gd name="T34" fmla="*/ 15 w 127"/>
                    <a:gd name="T35" fmla="*/ 184 h 269"/>
                    <a:gd name="T36" fmla="*/ 32 w 127"/>
                    <a:gd name="T37" fmla="*/ 182 h 269"/>
                    <a:gd name="T38" fmla="*/ 73 w 127"/>
                    <a:gd name="T39" fmla="*/ 164 h 269"/>
                    <a:gd name="T40" fmla="*/ 106 w 127"/>
                    <a:gd name="T41" fmla="*/ 124 h 269"/>
                    <a:gd name="T42" fmla="*/ 106 w 127"/>
                    <a:gd name="T43" fmla="*/ 132 h 269"/>
                    <a:gd name="T44" fmla="*/ 105 w 127"/>
                    <a:gd name="T45" fmla="*/ 140 h 269"/>
                    <a:gd name="T46" fmla="*/ 105 w 127"/>
                    <a:gd name="T47" fmla="*/ 144 h 269"/>
                    <a:gd name="T48" fmla="*/ 90 w 127"/>
                    <a:gd name="T49" fmla="*/ 173 h 269"/>
                    <a:gd name="T50" fmla="*/ 73 w 127"/>
                    <a:gd name="T51" fmla="*/ 188 h 269"/>
                    <a:gd name="T52" fmla="*/ 57 w 127"/>
                    <a:gd name="T53" fmla="*/ 199 h 269"/>
                    <a:gd name="T54" fmla="*/ 41 w 127"/>
                    <a:gd name="T55" fmla="*/ 210 h 269"/>
                    <a:gd name="T56" fmla="*/ 46 w 127"/>
                    <a:gd name="T57" fmla="*/ 224 h 269"/>
                    <a:gd name="T58" fmla="*/ 68 w 127"/>
                    <a:gd name="T59" fmla="*/ 219 h 269"/>
                    <a:gd name="T60" fmla="*/ 85 w 127"/>
                    <a:gd name="T61" fmla="*/ 209 h 269"/>
                    <a:gd name="T62" fmla="*/ 106 w 127"/>
                    <a:gd name="T63" fmla="*/ 186 h 269"/>
                    <a:gd name="T64" fmla="*/ 102 w 127"/>
                    <a:gd name="T65" fmla="*/ 207 h 269"/>
                    <a:gd name="T66" fmla="*/ 91 w 127"/>
                    <a:gd name="T67" fmla="*/ 225 h 269"/>
                    <a:gd name="T68" fmla="*/ 74 w 127"/>
                    <a:gd name="T69" fmla="*/ 246 h 269"/>
                    <a:gd name="T70" fmla="*/ 52 w 127"/>
                    <a:gd name="T71" fmla="*/ 257 h 269"/>
                    <a:gd name="T72" fmla="*/ 49 w 127"/>
                    <a:gd name="T73" fmla="*/ 269 h 269"/>
                    <a:gd name="T74" fmla="*/ 82 w 127"/>
                    <a:gd name="T75" fmla="*/ 264 h 269"/>
                    <a:gd name="T76" fmla="*/ 96 w 127"/>
                    <a:gd name="T77" fmla="*/ 248 h 269"/>
                    <a:gd name="T78" fmla="*/ 113 w 127"/>
                    <a:gd name="T79" fmla="*/ 219 h 269"/>
                    <a:gd name="T80" fmla="*/ 127 w 127"/>
                    <a:gd name="T81" fmla="*/ 176 h 269"/>
                    <a:gd name="T82" fmla="*/ 124 w 127"/>
                    <a:gd name="T83" fmla="*/ 157 h 269"/>
                    <a:gd name="T84" fmla="*/ 123 w 127"/>
                    <a:gd name="T85" fmla="*/ 133 h 269"/>
                    <a:gd name="T86" fmla="*/ 123 w 127"/>
                    <a:gd name="T87" fmla="*/ 115 h 269"/>
                    <a:gd name="T88" fmla="*/ 117 w 127"/>
                    <a:gd name="T89" fmla="*/ 103 h 269"/>
                    <a:gd name="T90" fmla="*/ 111 w 127"/>
                    <a:gd name="T91" fmla="*/ 94 h 269"/>
                    <a:gd name="T92" fmla="*/ 110 w 127"/>
                    <a:gd name="T93" fmla="*/ 59 h 269"/>
                    <a:gd name="T94" fmla="*/ 102 w 127"/>
                    <a:gd name="T95" fmla="*/ 41 h 269"/>
                    <a:gd name="T96" fmla="*/ 97 w 127"/>
                    <a:gd name="T97" fmla="*/ 19 h 269"/>
                    <a:gd name="T98" fmla="*/ 85 w 127"/>
                    <a:gd name="T99" fmla="*/ 0 h 269"/>
                    <a:gd name="T100" fmla="*/ 75 w 127"/>
                    <a:gd name="T101" fmla="*/ 26 h 269"/>
                    <a:gd name="T102" fmla="*/ 75 w 127"/>
                    <a:gd name="T103" fmla="*/ 26 h 2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127" h="269">
                      <a:moveTo>
                        <a:pt x="75" y="26"/>
                      </a:moveTo>
                      <a:lnTo>
                        <a:pt x="81" y="47"/>
                      </a:lnTo>
                      <a:lnTo>
                        <a:pt x="71" y="66"/>
                      </a:lnTo>
                      <a:lnTo>
                        <a:pt x="54" y="93"/>
                      </a:lnTo>
                      <a:lnTo>
                        <a:pt x="32" y="111"/>
                      </a:lnTo>
                      <a:lnTo>
                        <a:pt x="0" y="126"/>
                      </a:lnTo>
                      <a:lnTo>
                        <a:pt x="4" y="141"/>
                      </a:lnTo>
                      <a:lnTo>
                        <a:pt x="28" y="141"/>
                      </a:lnTo>
                      <a:lnTo>
                        <a:pt x="46" y="130"/>
                      </a:lnTo>
                      <a:lnTo>
                        <a:pt x="73" y="100"/>
                      </a:lnTo>
                      <a:lnTo>
                        <a:pt x="95" y="55"/>
                      </a:lnTo>
                      <a:lnTo>
                        <a:pt x="100" y="78"/>
                      </a:lnTo>
                      <a:lnTo>
                        <a:pt x="90" y="113"/>
                      </a:lnTo>
                      <a:lnTo>
                        <a:pt x="73" y="137"/>
                      </a:lnTo>
                      <a:lnTo>
                        <a:pt x="57" y="147"/>
                      </a:lnTo>
                      <a:lnTo>
                        <a:pt x="28" y="162"/>
                      </a:lnTo>
                      <a:lnTo>
                        <a:pt x="7" y="169"/>
                      </a:lnTo>
                      <a:lnTo>
                        <a:pt x="15" y="184"/>
                      </a:lnTo>
                      <a:lnTo>
                        <a:pt x="32" y="182"/>
                      </a:lnTo>
                      <a:lnTo>
                        <a:pt x="73" y="164"/>
                      </a:lnTo>
                      <a:lnTo>
                        <a:pt x="106" y="124"/>
                      </a:lnTo>
                      <a:lnTo>
                        <a:pt x="106" y="132"/>
                      </a:lnTo>
                      <a:lnTo>
                        <a:pt x="105" y="140"/>
                      </a:lnTo>
                      <a:lnTo>
                        <a:pt x="105" y="144"/>
                      </a:lnTo>
                      <a:lnTo>
                        <a:pt x="90" y="173"/>
                      </a:lnTo>
                      <a:lnTo>
                        <a:pt x="73" y="188"/>
                      </a:lnTo>
                      <a:lnTo>
                        <a:pt x="57" y="199"/>
                      </a:lnTo>
                      <a:lnTo>
                        <a:pt x="41" y="210"/>
                      </a:lnTo>
                      <a:lnTo>
                        <a:pt x="46" y="224"/>
                      </a:lnTo>
                      <a:lnTo>
                        <a:pt x="68" y="219"/>
                      </a:lnTo>
                      <a:lnTo>
                        <a:pt x="85" y="209"/>
                      </a:lnTo>
                      <a:lnTo>
                        <a:pt x="106" y="186"/>
                      </a:lnTo>
                      <a:lnTo>
                        <a:pt x="102" y="207"/>
                      </a:lnTo>
                      <a:lnTo>
                        <a:pt x="91" y="225"/>
                      </a:lnTo>
                      <a:lnTo>
                        <a:pt x="74" y="246"/>
                      </a:lnTo>
                      <a:lnTo>
                        <a:pt x="52" y="257"/>
                      </a:lnTo>
                      <a:lnTo>
                        <a:pt x="49" y="269"/>
                      </a:lnTo>
                      <a:lnTo>
                        <a:pt x="82" y="264"/>
                      </a:lnTo>
                      <a:lnTo>
                        <a:pt x="96" y="248"/>
                      </a:lnTo>
                      <a:lnTo>
                        <a:pt x="113" y="219"/>
                      </a:lnTo>
                      <a:lnTo>
                        <a:pt x="127" y="176"/>
                      </a:lnTo>
                      <a:lnTo>
                        <a:pt x="124" y="157"/>
                      </a:lnTo>
                      <a:lnTo>
                        <a:pt x="123" y="133"/>
                      </a:lnTo>
                      <a:lnTo>
                        <a:pt x="123" y="115"/>
                      </a:lnTo>
                      <a:lnTo>
                        <a:pt x="117" y="103"/>
                      </a:lnTo>
                      <a:lnTo>
                        <a:pt x="111" y="94"/>
                      </a:lnTo>
                      <a:lnTo>
                        <a:pt x="110" y="59"/>
                      </a:lnTo>
                      <a:lnTo>
                        <a:pt x="102" y="41"/>
                      </a:lnTo>
                      <a:lnTo>
                        <a:pt x="97" y="19"/>
                      </a:lnTo>
                      <a:lnTo>
                        <a:pt x="85" y="0"/>
                      </a:lnTo>
                      <a:lnTo>
                        <a:pt x="75" y="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59" name="Freeform 23"/>
                <p:cNvSpPr>
                  <a:spLocks/>
                </p:cNvSpPr>
                <p:nvPr/>
              </p:nvSpPr>
              <p:spPr bwMode="auto">
                <a:xfrm>
                  <a:off x="4232" y="1642"/>
                  <a:ext cx="434" cy="585"/>
                </a:xfrm>
                <a:custGeom>
                  <a:avLst/>
                  <a:gdLst>
                    <a:gd name="T0" fmla="*/ 177 w 434"/>
                    <a:gd name="T1" fmla="*/ 0 h 585"/>
                    <a:gd name="T2" fmla="*/ 162 w 434"/>
                    <a:gd name="T3" fmla="*/ 73 h 585"/>
                    <a:gd name="T4" fmla="*/ 155 w 434"/>
                    <a:gd name="T5" fmla="*/ 96 h 585"/>
                    <a:gd name="T6" fmla="*/ 159 w 434"/>
                    <a:gd name="T7" fmla="*/ 129 h 585"/>
                    <a:gd name="T8" fmla="*/ 157 w 434"/>
                    <a:gd name="T9" fmla="*/ 155 h 585"/>
                    <a:gd name="T10" fmla="*/ 155 w 434"/>
                    <a:gd name="T11" fmla="*/ 192 h 585"/>
                    <a:gd name="T12" fmla="*/ 152 w 434"/>
                    <a:gd name="T13" fmla="*/ 251 h 585"/>
                    <a:gd name="T14" fmla="*/ 152 w 434"/>
                    <a:gd name="T15" fmla="*/ 294 h 585"/>
                    <a:gd name="T16" fmla="*/ 157 w 434"/>
                    <a:gd name="T17" fmla="*/ 339 h 585"/>
                    <a:gd name="T18" fmla="*/ 144 w 434"/>
                    <a:gd name="T19" fmla="*/ 348 h 585"/>
                    <a:gd name="T20" fmla="*/ 136 w 434"/>
                    <a:gd name="T21" fmla="*/ 360 h 585"/>
                    <a:gd name="T22" fmla="*/ 144 w 434"/>
                    <a:gd name="T23" fmla="*/ 385 h 585"/>
                    <a:gd name="T24" fmla="*/ 109 w 434"/>
                    <a:gd name="T25" fmla="*/ 326 h 585"/>
                    <a:gd name="T26" fmla="*/ 55 w 434"/>
                    <a:gd name="T27" fmla="*/ 309 h 585"/>
                    <a:gd name="T28" fmla="*/ 7 w 434"/>
                    <a:gd name="T29" fmla="*/ 343 h 585"/>
                    <a:gd name="T30" fmla="*/ 1 w 434"/>
                    <a:gd name="T31" fmla="*/ 405 h 585"/>
                    <a:gd name="T32" fmla="*/ 43 w 434"/>
                    <a:gd name="T33" fmla="*/ 459 h 585"/>
                    <a:gd name="T34" fmla="*/ 54 w 434"/>
                    <a:gd name="T35" fmla="*/ 515 h 585"/>
                    <a:gd name="T36" fmla="*/ 99 w 434"/>
                    <a:gd name="T37" fmla="*/ 579 h 585"/>
                    <a:gd name="T38" fmla="*/ 173 w 434"/>
                    <a:gd name="T39" fmla="*/ 575 h 585"/>
                    <a:gd name="T40" fmla="*/ 209 w 434"/>
                    <a:gd name="T41" fmla="*/ 581 h 585"/>
                    <a:gd name="T42" fmla="*/ 163 w 434"/>
                    <a:gd name="T43" fmla="*/ 549 h 585"/>
                    <a:gd name="T44" fmla="*/ 128 w 434"/>
                    <a:gd name="T45" fmla="*/ 457 h 585"/>
                    <a:gd name="T46" fmla="*/ 168 w 434"/>
                    <a:gd name="T47" fmla="*/ 486 h 585"/>
                    <a:gd name="T48" fmla="*/ 186 w 434"/>
                    <a:gd name="T49" fmla="*/ 526 h 585"/>
                    <a:gd name="T50" fmla="*/ 247 w 434"/>
                    <a:gd name="T51" fmla="*/ 541 h 585"/>
                    <a:gd name="T52" fmla="*/ 268 w 434"/>
                    <a:gd name="T53" fmla="*/ 468 h 585"/>
                    <a:gd name="T54" fmla="*/ 305 w 434"/>
                    <a:gd name="T55" fmla="*/ 452 h 585"/>
                    <a:gd name="T56" fmla="*/ 307 w 434"/>
                    <a:gd name="T57" fmla="*/ 474 h 585"/>
                    <a:gd name="T58" fmla="*/ 307 w 434"/>
                    <a:gd name="T59" fmla="*/ 483 h 585"/>
                    <a:gd name="T60" fmla="*/ 298 w 434"/>
                    <a:gd name="T61" fmla="*/ 504 h 585"/>
                    <a:gd name="T62" fmla="*/ 226 w 434"/>
                    <a:gd name="T63" fmla="*/ 557 h 585"/>
                    <a:gd name="T64" fmla="*/ 240 w 434"/>
                    <a:gd name="T65" fmla="*/ 582 h 585"/>
                    <a:gd name="T66" fmla="*/ 288 w 434"/>
                    <a:gd name="T67" fmla="*/ 553 h 585"/>
                    <a:gd name="T68" fmla="*/ 360 w 434"/>
                    <a:gd name="T69" fmla="*/ 538 h 585"/>
                    <a:gd name="T70" fmla="*/ 400 w 434"/>
                    <a:gd name="T71" fmla="*/ 488 h 585"/>
                    <a:gd name="T72" fmla="*/ 391 w 434"/>
                    <a:gd name="T73" fmla="*/ 403 h 585"/>
                    <a:gd name="T74" fmla="*/ 433 w 434"/>
                    <a:gd name="T75" fmla="*/ 336 h 585"/>
                    <a:gd name="T76" fmla="*/ 421 w 434"/>
                    <a:gd name="T77" fmla="*/ 303 h 585"/>
                    <a:gd name="T78" fmla="*/ 331 w 434"/>
                    <a:gd name="T79" fmla="*/ 305 h 585"/>
                    <a:gd name="T80" fmla="*/ 289 w 434"/>
                    <a:gd name="T81" fmla="*/ 354 h 585"/>
                    <a:gd name="T82" fmla="*/ 272 w 434"/>
                    <a:gd name="T83" fmla="*/ 345 h 585"/>
                    <a:gd name="T84" fmla="*/ 224 w 434"/>
                    <a:gd name="T85" fmla="*/ 350 h 585"/>
                    <a:gd name="T86" fmla="*/ 223 w 434"/>
                    <a:gd name="T87" fmla="*/ 294 h 585"/>
                    <a:gd name="T88" fmla="*/ 223 w 434"/>
                    <a:gd name="T89" fmla="*/ 270 h 585"/>
                    <a:gd name="T90" fmla="*/ 223 w 434"/>
                    <a:gd name="T91" fmla="*/ 190 h 585"/>
                    <a:gd name="T92" fmla="*/ 225 w 434"/>
                    <a:gd name="T93" fmla="*/ 157 h 585"/>
                    <a:gd name="T94" fmla="*/ 226 w 434"/>
                    <a:gd name="T95" fmla="*/ 128 h 585"/>
                    <a:gd name="T96" fmla="*/ 232 w 434"/>
                    <a:gd name="T97" fmla="*/ 56 h 58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434" h="585">
                      <a:moveTo>
                        <a:pt x="232" y="56"/>
                      </a:moveTo>
                      <a:lnTo>
                        <a:pt x="177" y="0"/>
                      </a:lnTo>
                      <a:lnTo>
                        <a:pt x="172" y="56"/>
                      </a:lnTo>
                      <a:lnTo>
                        <a:pt x="162" y="73"/>
                      </a:lnTo>
                      <a:lnTo>
                        <a:pt x="168" y="85"/>
                      </a:lnTo>
                      <a:lnTo>
                        <a:pt x="155" y="96"/>
                      </a:lnTo>
                      <a:lnTo>
                        <a:pt x="157" y="113"/>
                      </a:lnTo>
                      <a:lnTo>
                        <a:pt x="159" y="129"/>
                      </a:lnTo>
                      <a:lnTo>
                        <a:pt x="163" y="138"/>
                      </a:lnTo>
                      <a:lnTo>
                        <a:pt x="157" y="155"/>
                      </a:lnTo>
                      <a:lnTo>
                        <a:pt x="162" y="178"/>
                      </a:lnTo>
                      <a:lnTo>
                        <a:pt x="155" y="192"/>
                      </a:lnTo>
                      <a:lnTo>
                        <a:pt x="163" y="227"/>
                      </a:lnTo>
                      <a:lnTo>
                        <a:pt x="152" y="251"/>
                      </a:lnTo>
                      <a:lnTo>
                        <a:pt x="160" y="282"/>
                      </a:lnTo>
                      <a:lnTo>
                        <a:pt x="152" y="294"/>
                      </a:lnTo>
                      <a:lnTo>
                        <a:pt x="155" y="325"/>
                      </a:lnTo>
                      <a:lnTo>
                        <a:pt x="157" y="339"/>
                      </a:lnTo>
                      <a:lnTo>
                        <a:pt x="157" y="353"/>
                      </a:lnTo>
                      <a:lnTo>
                        <a:pt x="144" y="348"/>
                      </a:lnTo>
                      <a:lnTo>
                        <a:pt x="135" y="348"/>
                      </a:lnTo>
                      <a:lnTo>
                        <a:pt x="136" y="360"/>
                      </a:lnTo>
                      <a:lnTo>
                        <a:pt x="152" y="366"/>
                      </a:lnTo>
                      <a:lnTo>
                        <a:pt x="144" y="385"/>
                      </a:lnTo>
                      <a:lnTo>
                        <a:pt x="124" y="364"/>
                      </a:lnTo>
                      <a:lnTo>
                        <a:pt x="109" y="326"/>
                      </a:lnTo>
                      <a:lnTo>
                        <a:pt x="90" y="311"/>
                      </a:lnTo>
                      <a:lnTo>
                        <a:pt x="55" y="309"/>
                      </a:lnTo>
                      <a:lnTo>
                        <a:pt x="32" y="321"/>
                      </a:lnTo>
                      <a:lnTo>
                        <a:pt x="7" y="343"/>
                      </a:lnTo>
                      <a:lnTo>
                        <a:pt x="0" y="369"/>
                      </a:lnTo>
                      <a:lnTo>
                        <a:pt x="1" y="405"/>
                      </a:lnTo>
                      <a:lnTo>
                        <a:pt x="15" y="442"/>
                      </a:lnTo>
                      <a:lnTo>
                        <a:pt x="43" y="459"/>
                      </a:lnTo>
                      <a:lnTo>
                        <a:pt x="58" y="492"/>
                      </a:lnTo>
                      <a:lnTo>
                        <a:pt x="54" y="515"/>
                      </a:lnTo>
                      <a:lnTo>
                        <a:pt x="92" y="537"/>
                      </a:lnTo>
                      <a:lnTo>
                        <a:pt x="99" y="579"/>
                      </a:lnTo>
                      <a:lnTo>
                        <a:pt x="133" y="571"/>
                      </a:lnTo>
                      <a:lnTo>
                        <a:pt x="173" y="575"/>
                      </a:lnTo>
                      <a:lnTo>
                        <a:pt x="193" y="585"/>
                      </a:lnTo>
                      <a:lnTo>
                        <a:pt x="209" y="581"/>
                      </a:lnTo>
                      <a:lnTo>
                        <a:pt x="208" y="564"/>
                      </a:lnTo>
                      <a:lnTo>
                        <a:pt x="163" y="549"/>
                      </a:lnTo>
                      <a:lnTo>
                        <a:pt x="128" y="503"/>
                      </a:lnTo>
                      <a:lnTo>
                        <a:pt x="128" y="457"/>
                      </a:lnTo>
                      <a:lnTo>
                        <a:pt x="151" y="460"/>
                      </a:lnTo>
                      <a:lnTo>
                        <a:pt x="168" y="486"/>
                      </a:lnTo>
                      <a:lnTo>
                        <a:pt x="178" y="507"/>
                      </a:lnTo>
                      <a:lnTo>
                        <a:pt x="186" y="526"/>
                      </a:lnTo>
                      <a:lnTo>
                        <a:pt x="200" y="537"/>
                      </a:lnTo>
                      <a:lnTo>
                        <a:pt x="247" y="541"/>
                      </a:lnTo>
                      <a:lnTo>
                        <a:pt x="264" y="523"/>
                      </a:lnTo>
                      <a:lnTo>
                        <a:pt x="268" y="468"/>
                      </a:lnTo>
                      <a:lnTo>
                        <a:pt x="287" y="436"/>
                      </a:lnTo>
                      <a:lnTo>
                        <a:pt x="305" y="452"/>
                      </a:lnTo>
                      <a:lnTo>
                        <a:pt x="306" y="468"/>
                      </a:lnTo>
                      <a:lnTo>
                        <a:pt x="307" y="474"/>
                      </a:lnTo>
                      <a:lnTo>
                        <a:pt x="307" y="479"/>
                      </a:lnTo>
                      <a:lnTo>
                        <a:pt x="307" y="483"/>
                      </a:lnTo>
                      <a:lnTo>
                        <a:pt x="307" y="486"/>
                      </a:lnTo>
                      <a:lnTo>
                        <a:pt x="298" y="504"/>
                      </a:lnTo>
                      <a:lnTo>
                        <a:pt x="261" y="548"/>
                      </a:lnTo>
                      <a:lnTo>
                        <a:pt x="226" y="557"/>
                      </a:lnTo>
                      <a:lnTo>
                        <a:pt x="226" y="580"/>
                      </a:lnTo>
                      <a:lnTo>
                        <a:pt x="240" y="582"/>
                      </a:lnTo>
                      <a:lnTo>
                        <a:pt x="259" y="575"/>
                      </a:lnTo>
                      <a:lnTo>
                        <a:pt x="288" y="553"/>
                      </a:lnTo>
                      <a:lnTo>
                        <a:pt x="305" y="541"/>
                      </a:lnTo>
                      <a:lnTo>
                        <a:pt x="360" y="538"/>
                      </a:lnTo>
                      <a:lnTo>
                        <a:pt x="405" y="515"/>
                      </a:lnTo>
                      <a:lnTo>
                        <a:pt x="400" y="488"/>
                      </a:lnTo>
                      <a:lnTo>
                        <a:pt x="389" y="473"/>
                      </a:lnTo>
                      <a:lnTo>
                        <a:pt x="391" y="403"/>
                      </a:lnTo>
                      <a:lnTo>
                        <a:pt x="428" y="372"/>
                      </a:lnTo>
                      <a:lnTo>
                        <a:pt x="433" y="336"/>
                      </a:lnTo>
                      <a:lnTo>
                        <a:pt x="434" y="317"/>
                      </a:lnTo>
                      <a:lnTo>
                        <a:pt x="421" y="303"/>
                      </a:lnTo>
                      <a:lnTo>
                        <a:pt x="379" y="292"/>
                      </a:lnTo>
                      <a:lnTo>
                        <a:pt x="331" y="305"/>
                      </a:lnTo>
                      <a:lnTo>
                        <a:pt x="305" y="353"/>
                      </a:lnTo>
                      <a:lnTo>
                        <a:pt x="289" y="354"/>
                      </a:lnTo>
                      <a:lnTo>
                        <a:pt x="279" y="353"/>
                      </a:lnTo>
                      <a:lnTo>
                        <a:pt x="272" y="345"/>
                      </a:lnTo>
                      <a:lnTo>
                        <a:pt x="246" y="352"/>
                      </a:lnTo>
                      <a:lnTo>
                        <a:pt x="224" y="350"/>
                      </a:lnTo>
                      <a:lnTo>
                        <a:pt x="223" y="331"/>
                      </a:lnTo>
                      <a:lnTo>
                        <a:pt x="223" y="294"/>
                      </a:lnTo>
                      <a:lnTo>
                        <a:pt x="218" y="287"/>
                      </a:lnTo>
                      <a:lnTo>
                        <a:pt x="223" y="270"/>
                      </a:lnTo>
                      <a:lnTo>
                        <a:pt x="215" y="212"/>
                      </a:lnTo>
                      <a:lnTo>
                        <a:pt x="223" y="190"/>
                      </a:lnTo>
                      <a:lnTo>
                        <a:pt x="218" y="173"/>
                      </a:lnTo>
                      <a:lnTo>
                        <a:pt x="225" y="157"/>
                      </a:lnTo>
                      <a:lnTo>
                        <a:pt x="221" y="138"/>
                      </a:lnTo>
                      <a:lnTo>
                        <a:pt x="226" y="128"/>
                      </a:lnTo>
                      <a:lnTo>
                        <a:pt x="225" y="82"/>
                      </a:lnTo>
                      <a:lnTo>
                        <a:pt x="232" y="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0" name="Freeform 24"/>
                <p:cNvSpPr>
                  <a:spLocks/>
                </p:cNvSpPr>
                <p:nvPr/>
              </p:nvSpPr>
              <p:spPr bwMode="auto">
                <a:xfrm>
                  <a:off x="3890" y="2158"/>
                  <a:ext cx="595" cy="1422"/>
                </a:xfrm>
                <a:custGeom>
                  <a:avLst/>
                  <a:gdLst>
                    <a:gd name="T0" fmla="*/ 406 w 595"/>
                    <a:gd name="T1" fmla="*/ 0 h 1422"/>
                    <a:gd name="T2" fmla="*/ 389 w 595"/>
                    <a:gd name="T3" fmla="*/ 40 h 1422"/>
                    <a:gd name="T4" fmla="*/ 350 w 595"/>
                    <a:gd name="T5" fmla="*/ 25 h 1422"/>
                    <a:gd name="T6" fmla="*/ 323 w 595"/>
                    <a:gd name="T7" fmla="*/ 136 h 1422"/>
                    <a:gd name="T8" fmla="*/ 279 w 595"/>
                    <a:gd name="T9" fmla="*/ 524 h 1422"/>
                    <a:gd name="T10" fmla="*/ 236 w 595"/>
                    <a:gd name="T11" fmla="*/ 626 h 1422"/>
                    <a:gd name="T12" fmla="*/ 224 w 595"/>
                    <a:gd name="T13" fmla="*/ 665 h 1422"/>
                    <a:gd name="T14" fmla="*/ 220 w 595"/>
                    <a:gd name="T15" fmla="*/ 698 h 1422"/>
                    <a:gd name="T16" fmla="*/ 194 w 595"/>
                    <a:gd name="T17" fmla="*/ 710 h 1422"/>
                    <a:gd name="T18" fmla="*/ 144 w 595"/>
                    <a:gd name="T19" fmla="*/ 995 h 1422"/>
                    <a:gd name="T20" fmla="*/ 158 w 595"/>
                    <a:gd name="T21" fmla="*/ 1081 h 1422"/>
                    <a:gd name="T22" fmla="*/ 161 w 595"/>
                    <a:gd name="T23" fmla="*/ 995 h 1422"/>
                    <a:gd name="T24" fmla="*/ 215 w 595"/>
                    <a:gd name="T25" fmla="*/ 832 h 1422"/>
                    <a:gd name="T26" fmla="*/ 130 w 595"/>
                    <a:gd name="T27" fmla="*/ 1199 h 1422"/>
                    <a:gd name="T28" fmla="*/ 133 w 595"/>
                    <a:gd name="T29" fmla="*/ 1250 h 1422"/>
                    <a:gd name="T30" fmla="*/ 115 w 595"/>
                    <a:gd name="T31" fmla="*/ 1267 h 1422"/>
                    <a:gd name="T32" fmla="*/ 99 w 595"/>
                    <a:gd name="T33" fmla="*/ 1283 h 1422"/>
                    <a:gd name="T34" fmla="*/ 78 w 595"/>
                    <a:gd name="T35" fmla="*/ 1307 h 1422"/>
                    <a:gd name="T36" fmla="*/ 51 w 595"/>
                    <a:gd name="T37" fmla="*/ 1331 h 1422"/>
                    <a:gd name="T38" fmla="*/ 7 w 595"/>
                    <a:gd name="T39" fmla="*/ 1361 h 1422"/>
                    <a:gd name="T40" fmla="*/ 5 w 595"/>
                    <a:gd name="T41" fmla="*/ 1376 h 1422"/>
                    <a:gd name="T42" fmla="*/ 19 w 595"/>
                    <a:gd name="T43" fmla="*/ 1377 h 1422"/>
                    <a:gd name="T44" fmla="*/ 2 w 595"/>
                    <a:gd name="T45" fmla="*/ 1400 h 1422"/>
                    <a:gd name="T46" fmla="*/ 2 w 595"/>
                    <a:gd name="T47" fmla="*/ 1414 h 1422"/>
                    <a:gd name="T48" fmla="*/ 28 w 595"/>
                    <a:gd name="T49" fmla="*/ 1405 h 1422"/>
                    <a:gd name="T50" fmla="*/ 49 w 595"/>
                    <a:gd name="T51" fmla="*/ 1398 h 1422"/>
                    <a:gd name="T52" fmla="*/ 83 w 595"/>
                    <a:gd name="T53" fmla="*/ 1356 h 1422"/>
                    <a:gd name="T54" fmla="*/ 117 w 595"/>
                    <a:gd name="T55" fmla="*/ 1328 h 1422"/>
                    <a:gd name="T56" fmla="*/ 87 w 595"/>
                    <a:gd name="T57" fmla="*/ 1384 h 1422"/>
                    <a:gd name="T58" fmla="*/ 59 w 595"/>
                    <a:gd name="T59" fmla="*/ 1403 h 1422"/>
                    <a:gd name="T60" fmla="*/ 50 w 595"/>
                    <a:gd name="T61" fmla="*/ 1406 h 1422"/>
                    <a:gd name="T62" fmla="*/ 40 w 595"/>
                    <a:gd name="T63" fmla="*/ 1408 h 1422"/>
                    <a:gd name="T64" fmla="*/ 29 w 595"/>
                    <a:gd name="T65" fmla="*/ 1421 h 1422"/>
                    <a:gd name="T66" fmla="*/ 50 w 595"/>
                    <a:gd name="T67" fmla="*/ 1422 h 1422"/>
                    <a:gd name="T68" fmla="*/ 105 w 595"/>
                    <a:gd name="T69" fmla="*/ 1405 h 1422"/>
                    <a:gd name="T70" fmla="*/ 128 w 595"/>
                    <a:gd name="T71" fmla="*/ 1357 h 1422"/>
                    <a:gd name="T72" fmla="*/ 142 w 595"/>
                    <a:gd name="T73" fmla="*/ 1331 h 1422"/>
                    <a:gd name="T74" fmla="*/ 194 w 595"/>
                    <a:gd name="T75" fmla="*/ 1304 h 1422"/>
                    <a:gd name="T76" fmla="*/ 181 w 595"/>
                    <a:gd name="T77" fmla="*/ 1280 h 1422"/>
                    <a:gd name="T78" fmla="*/ 176 w 595"/>
                    <a:gd name="T79" fmla="*/ 1257 h 1422"/>
                    <a:gd name="T80" fmla="*/ 200 w 595"/>
                    <a:gd name="T81" fmla="*/ 1233 h 1422"/>
                    <a:gd name="T82" fmla="*/ 194 w 595"/>
                    <a:gd name="T83" fmla="*/ 1186 h 1422"/>
                    <a:gd name="T84" fmla="*/ 227 w 595"/>
                    <a:gd name="T85" fmla="*/ 964 h 1422"/>
                    <a:gd name="T86" fmla="*/ 286 w 595"/>
                    <a:gd name="T87" fmla="*/ 779 h 1422"/>
                    <a:gd name="T88" fmla="*/ 323 w 595"/>
                    <a:gd name="T89" fmla="*/ 700 h 1422"/>
                    <a:gd name="T90" fmla="*/ 339 w 595"/>
                    <a:gd name="T91" fmla="*/ 643 h 1422"/>
                    <a:gd name="T92" fmla="*/ 322 w 595"/>
                    <a:gd name="T93" fmla="*/ 537 h 1422"/>
                    <a:gd name="T94" fmla="*/ 341 w 595"/>
                    <a:gd name="T95" fmla="*/ 384 h 1422"/>
                    <a:gd name="T96" fmla="*/ 397 w 595"/>
                    <a:gd name="T97" fmla="*/ 71 h 1422"/>
                    <a:gd name="T98" fmla="*/ 445 w 595"/>
                    <a:gd name="T99" fmla="*/ 85 h 1422"/>
                    <a:gd name="T100" fmla="*/ 486 w 595"/>
                    <a:gd name="T101" fmla="*/ 138 h 1422"/>
                    <a:gd name="T102" fmla="*/ 542 w 595"/>
                    <a:gd name="T103" fmla="*/ 112 h 1422"/>
                    <a:gd name="T104" fmla="*/ 568 w 595"/>
                    <a:gd name="T105" fmla="*/ 46 h 1422"/>
                    <a:gd name="T106" fmla="*/ 579 w 595"/>
                    <a:gd name="T107" fmla="*/ 15 h 1422"/>
                    <a:gd name="T108" fmla="*/ 551 w 595"/>
                    <a:gd name="T109" fmla="*/ 48 h 1422"/>
                    <a:gd name="T110" fmla="*/ 437 w 595"/>
                    <a:gd name="T111" fmla="*/ 22 h 142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595" h="1422">
                      <a:moveTo>
                        <a:pt x="437" y="22"/>
                      </a:moveTo>
                      <a:lnTo>
                        <a:pt x="406" y="0"/>
                      </a:lnTo>
                      <a:lnTo>
                        <a:pt x="387" y="13"/>
                      </a:lnTo>
                      <a:lnTo>
                        <a:pt x="389" y="40"/>
                      </a:lnTo>
                      <a:lnTo>
                        <a:pt x="365" y="32"/>
                      </a:lnTo>
                      <a:lnTo>
                        <a:pt x="350" y="25"/>
                      </a:lnTo>
                      <a:lnTo>
                        <a:pt x="311" y="92"/>
                      </a:lnTo>
                      <a:lnTo>
                        <a:pt x="323" y="136"/>
                      </a:lnTo>
                      <a:lnTo>
                        <a:pt x="312" y="235"/>
                      </a:lnTo>
                      <a:lnTo>
                        <a:pt x="279" y="524"/>
                      </a:lnTo>
                      <a:lnTo>
                        <a:pt x="258" y="593"/>
                      </a:lnTo>
                      <a:lnTo>
                        <a:pt x="236" y="626"/>
                      </a:lnTo>
                      <a:lnTo>
                        <a:pt x="224" y="639"/>
                      </a:lnTo>
                      <a:lnTo>
                        <a:pt x="224" y="665"/>
                      </a:lnTo>
                      <a:lnTo>
                        <a:pt x="231" y="687"/>
                      </a:lnTo>
                      <a:lnTo>
                        <a:pt x="220" y="698"/>
                      </a:lnTo>
                      <a:lnTo>
                        <a:pt x="203" y="706"/>
                      </a:lnTo>
                      <a:lnTo>
                        <a:pt x="194" y="710"/>
                      </a:lnTo>
                      <a:lnTo>
                        <a:pt x="190" y="746"/>
                      </a:lnTo>
                      <a:lnTo>
                        <a:pt x="144" y="995"/>
                      </a:lnTo>
                      <a:lnTo>
                        <a:pt x="140" y="1133"/>
                      </a:lnTo>
                      <a:lnTo>
                        <a:pt x="158" y="1081"/>
                      </a:lnTo>
                      <a:lnTo>
                        <a:pt x="160" y="1052"/>
                      </a:lnTo>
                      <a:lnTo>
                        <a:pt x="161" y="995"/>
                      </a:lnTo>
                      <a:lnTo>
                        <a:pt x="213" y="742"/>
                      </a:lnTo>
                      <a:lnTo>
                        <a:pt x="215" y="832"/>
                      </a:lnTo>
                      <a:lnTo>
                        <a:pt x="157" y="1118"/>
                      </a:lnTo>
                      <a:lnTo>
                        <a:pt x="130" y="1199"/>
                      </a:lnTo>
                      <a:lnTo>
                        <a:pt x="118" y="1239"/>
                      </a:lnTo>
                      <a:lnTo>
                        <a:pt x="133" y="1250"/>
                      </a:lnTo>
                      <a:lnTo>
                        <a:pt x="123" y="1254"/>
                      </a:lnTo>
                      <a:lnTo>
                        <a:pt x="115" y="1267"/>
                      </a:lnTo>
                      <a:lnTo>
                        <a:pt x="114" y="1276"/>
                      </a:lnTo>
                      <a:lnTo>
                        <a:pt x="99" y="1283"/>
                      </a:lnTo>
                      <a:lnTo>
                        <a:pt x="86" y="1295"/>
                      </a:lnTo>
                      <a:lnTo>
                        <a:pt x="78" y="1307"/>
                      </a:lnTo>
                      <a:lnTo>
                        <a:pt x="70" y="1313"/>
                      </a:lnTo>
                      <a:lnTo>
                        <a:pt x="51" y="1331"/>
                      </a:lnTo>
                      <a:lnTo>
                        <a:pt x="37" y="1342"/>
                      </a:lnTo>
                      <a:lnTo>
                        <a:pt x="7" y="1361"/>
                      </a:lnTo>
                      <a:lnTo>
                        <a:pt x="0" y="1373"/>
                      </a:lnTo>
                      <a:lnTo>
                        <a:pt x="5" y="1376"/>
                      </a:lnTo>
                      <a:lnTo>
                        <a:pt x="30" y="1361"/>
                      </a:lnTo>
                      <a:lnTo>
                        <a:pt x="19" y="1377"/>
                      </a:lnTo>
                      <a:lnTo>
                        <a:pt x="9" y="1386"/>
                      </a:lnTo>
                      <a:lnTo>
                        <a:pt x="2" y="1400"/>
                      </a:lnTo>
                      <a:lnTo>
                        <a:pt x="0" y="1410"/>
                      </a:lnTo>
                      <a:lnTo>
                        <a:pt x="2" y="1414"/>
                      </a:lnTo>
                      <a:lnTo>
                        <a:pt x="23" y="1411"/>
                      </a:lnTo>
                      <a:lnTo>
                        <a:pt x="28" y="1405"/>
                      </a:lnTo>
                      <a:lnTo>
                        <a:pt x="34" y="1404"/>
                      </a:lnTo>
                      <a:lnTo>
                        <a:pt x="49" y="1398"/>
                      </a:lnTo>
                      <a:lnTo>
                        <a:pt x="66" y="1386"/>
                      </a:lnTo>
                      <a:lnTo>
                        <a:pt x="83" y="1356"/>
                      </a:lnTo>
                      <a:lnTo>
                        <a:pt x="105" y="1332"/>
                      </a:lnTo>
                      <a:lnTo>
                        <a:pt x="117" y="1328"/>
                      </a:lnTo>
                      <a:lnTo>
                        <a:pt x="107" y="1355"/>
                      </a:lnTo>
                      <a:lnTo>
                        <a:pt x="87" y="1384"/>
                      </a:lnTo>
                      <a:lnTo>
                        <a:pt x="87" y="1392"/>
                      </a:lnTo>
                      <a:lnTo>
                        <a:pt x="59" y="1403"/>
                      </a:lnTo>
                      <a:lnTo>
                        <a:pt x="57" y="1408"/>
                      </a:lnTo>
                      <a:lnTo>
                        <a:pt x="50" y="1406"/>
                      </a:lnTo>
                      <a:lnTo>
                        <a:pt x="45" y="1408"/>
                      </a:lnTo>
                      <a:lnTo>
                        <a:pt x="40" y="1408"/>
                      </a:lnTo>
                      <a:lnTo>
                        <a:pt x="28" y="1415"/>
                      </a:lnTo>
                      <a:lnTo>
                        <a:pt x="29" y="1421"/>
                      </a:lnTo>
                      <a:lnTo>
                        <a:pt x="46" y="1420"/>
                      </a:lnTo>
                      <a:lnTo>
                        <a:pt x="50" y="1422"/>
                      </a:lnTo>
                      <a:lnTo>
                        <a:pt x="61" y="1421"/>
                      </a:lnTo>
                      <a:lnTo>
                        <a:pt x="105" y="1405"/>
                      </a:lnTo>
                      <a:lnTo>
                        <a:pt x="112" y="1395"/>
                      </a:lnTo>
                      <a:lnTo>
                        <a:pt x="128" y="1357"/>
                      </a:lnTo>
                      <a:lnTo>
                        <a:pt x="141" y="1339"/>
                      </a:lnTo>
                      <a:lnTo>
                        <a:pt x="142" y="1331"/>
                      </a:lnTo>
                      <a:lnTo>
                        <a:pt x="182" y="1322"/>
                      </a:lnTo>
                      <a:lnTo>
                        <a:pt x="194" y="1304"/>
                      </a:lnTo>
                      <a:lnTo>
                        <a:pt x="192" y="1293"/>
                      </a:lnTo>
                      <a:lnTo>
                        <a:pt x="181" y="1280"/>
                      </a:lnTo>
                      <a:lnTo>
                        <a:pt x="183" y="1273"/>
                      </a:lnTo>
                      <a:lnTo>
                        <a:pt x="176" y="1257"/>
                      </a:lnTo>
                      <a:lnTo>
                        <a:pt x="179" y="1239"/>
                      </a:lnTo>
                      <a:lnTo>
                        <a:pt x="200" y="1233"/>
                      </a:lnTo>
                      <a:lnTo>
                        <a:pt x="200" y="1221"/>
                      </a:lnTo>
                      <a:lnTo>
                        <a:pt x="194" y="1186"/>
                      </a:lnTo>
                      <a:lnTo>
                        <a:pt x="205" y="1089"/>
                      </a:lnTo>
                      <a:lnTo>
                        <a:pt x="227" y="964"/>
                      </a:lnTo>
                      <a:lnTo>
                        <a:pt x="256" y="852"/>
                      </a:lnTo>
                      <a:lnTo>
                        <a:pt x="286" y="779"/>
                      </a:lnTo>
                      <a:lnTo>
                        <a:pt x="317" y="736"/>
                      </a:lnTo>
                      <a:lnTo>
                        <a:pt x="323" y="700"/>
                      </a:lnTo>
                      <a:lnTo>
                        <a:pt x="337" y="688"/>
                      </a:lnTo>
                      <a:lnTo>
                        <a:pt x="339" y="643"/>
                      </a:lnTo>
                      <a:lnTo>
                        <a:pt x="327" y="609"/>
                      </a:lnTo>
                      <a:lnTo>
                        <a:pt x="322" y="537"/>
                      </a:lnTo>
                      <a:lnTo>
                        <a:pt x="334" y="429"/>
                      </a:lnTo>
                      <a:lnTo>
                        <a:pt x="341" y="384"/>
                      </a:lnTo>
                      <a:lnTo>
                        <a:pt x="371" y="178"/>
                      </a:lnTo>
                      <a:lnTo>
                        <a:pt x="397" y="71"/>
                      </a:lnTo>
                      <a:lnTo>
                        <a:pt x="435" y="58"/>
                      </a:lnTo>
                      <a:lnTo>
                        <a:pt x="445" y="85"/>
                      </a:lnTo>
                      <a:lnTo>
                        <a:pt x="453" y="117"/>
                      </a:lnTo>
                      <a:lnTo>
                        <a:pt x="486" y="138"/>
                      </a:lnTo>
                      <a:lnTo>
                        <a:pt x="520" y="136"/>
                      </a:lnTo>
                      <a:lnTo>
                        <a:pt x="542" y="112"/>
                      </a:lnTo>
                      <a:lnTo>
                        <a:pt x="572" y="85"/>
                      </a:lnTo>
                      <a:lnTo>
                        <a:pt x="568" y="46"/>
                      </a:lnTo>
                      <a:lnTo>
                        <a:pt x="595" y="36"/>
                      </a:lnTo>
                      <a:lnTo>
                        <a:pt x="579" y="15"/>
                      </a:lnTo>
                      <a:lnTo>
                        <a:pt x="546" y="14"/>
                      </a:lnTo>
                      <a:lnTo>
                        <a:pt x="551" y="48"/>
                      </a:lnTo>
                      <a:lnTo>
                        <a:pt x="523" y="38"/>
                      </a:lnTo>
                      <a:lnTo>
                        <a:pt x="437" y="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1" name="Freeform 25"/>
                <p:cNvSpPr>
                  <a:spLocks/>
                </p:cNvSpPr>
                <p:nvPr/>
              </p:nvSpPr>
              <p:spPr bwMode="auto">
                <a:xfrm>
                  <a:off x="4473" y="2183"/>
                  <a:ext cx="108" cy="105"/>
                </a:xfrm>
                <a:custGeom>
                  <a:avLst/>
                  <a:gdLst>
                    <a:gd name="T0" fmla="*/ 0 w 108"/>
                    <a:gd name="T1" fmla="*/ 62 h 105"/>
                    <a:gd name="T2" fmla="*/ 37 w 108"/>
                    <a:gd name="T3" fmla="*/ 102 h 105"/>
                    <a:gd name="T4" fmla="*/ 60 w 108"/>
                    <a:gd name="T5" fmla="*/ 105 h 105"/>
                    <a:gd name="T6" fmla="*/ 85 w 108"/>
                    <a:gd name="T7" fmla="*/ 89 h 105"/>
                    <a:gd name="T8" fmla="*/ 108 w 108"/>
                    <a:gd name="T9" fmla="*/ 62 h 105"/>
                    <a:gd name="T10" fmla="*/ 108 w 108"/>
                    <a:gd name="T11" fmla="*/ 0 h 105"/>
                    <a:gd name="T12" fmla="*/ 91 w 108"/>
                    <a:gd name="T13" fmla="*/ 0 h 105"/>
                    <a:gd name="T14" fmla="*/ 86 w 108"/>
                    <a:gd name="T15" fmla="*/ 52 h 105"/>
                    <a:gd name="T16" fmla="*/ 64 w 108"/>
                    <a:gd name="T17" fmla="*/ 68 h 105"/>
                    <a:gd name="T18" fmla="*/ 43 w 108"/>
                    <a:gd name="T19" fmla="*/ 70 h 105"/>
                    <a:gd name="T20" fmla="*/ 14 w 108"/>
                    <a:gd name="T21" fmla="*/ 48 h 105"/>
                    <a:gd name="T22" fmla="*/ 0 w 108"/>
                    <a:gd name="T23" fmla="*/ 62 h 105"/>
                    <a:gd name="T24" fmla="*/ 0 w 108"/>
                    <a:gd name="T25" fmla="*/ 62 h 10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8" h="105">
                      <a:moveTo>
                        <a:pt x="0" y="62"/>
                      </a:moveTo>
                      <a:lnTo>
                        <a:pt x="37" y="102"/>
                      </a:lnTo>
                      <a:lnTo>
                        <a:pt x="60" y="105"/>
                      </a:lnTo>
                      <a:lnTo>
                        <a:pt x="85" y="89"/>
                      </a:lnTo>
                      <a:lnTo>
                        <a:pt x="108" y="62"/>
                      </a:lnTo>
                      <a:lnTo>
                        <a:pt x="108" y="0"/>
                      </a:lnTo>
                      <a:lnTo>
                        <a:pt x="91" y="0"/>
                      </a:lnTo>
                      <a:lnTo>
                        <a:pt x="86" y="52"/>
                      </a:lnTo>
                      <a:lnTo>
                        <a:pt x="64" y="68"/>
                      </a:lnTo>
                      <a:lnTo>
                        <a:pt x="43" y="70"/>
                      </a:lnTo>
                      <a:lnTo>
                        <a:pt x="14" y="48"/>
                      </a:lnTo>
                      <a:lnTo>
                        <a:pt x="0" y="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2" name="Freeform 26"/>
                <p:cNvSpPr>
                  <a:spLocks/>
                </p:cNvSpPr>
                <p:nvPr/>
              </p:nvSpPr>
              <p:spPr bwMode="auto">
                <a:xfrm>
                  <a:off x="4371" y="2158"/>
                  <a:ext cx="338" cy="1475"/>
                </a:xfrm>
                <a:custGeom>
                  <a:avLst/>
                  <a:gdLst>
                    <a:gd name="T0" fmla="*/ 260 w 338"/>
                    <a:gd name="T1" fmla="*/ 75 h 1475"/>
                    <a:gd name="T2" fmla="*/ 197 w 338"/>
                    <a:gd name="T3" fmla="*/ 377 h 1475"/>
                    <a:gd name="T4" fmla="*/ 144 w 338"/>
                    <a:gd name="T5" fmla="*/ 568 h 1475"/>
                    <a:gd name="T6" fmla="*/ 96 w 338"/>
                    <a:gd name="T7" fmla="*/ 640 h 1475"/>
                    <a:gd name="T8" fmla="*/ 104 w 338"/>
                    <a:gd name="T9" fmla="*/ 703 h 1475"/>
                    <a:gd name="T10" fmla="*/ 95 w 338"/>
                    <a:gd name="T11" fmla="*/ 746 h 1475"/>
                    <a:gd name="T12" fmla="*/ 113 w 338"/>
                    <a:gd name="T13" fmla="*/ 821 h 1475"/>
                    <a:gd name="T14" fmla="*/ 92 w 338"/>
                    <a:gd name="T15" fmla="*/ 989 h 1475"/>
                    <a:gd name="T16" fmla="*/ 52 w 338"/>
                    <a:gd name="T17" fmla="*/ 1233 h 1475"/>
                    <a:gd name="T18" fmla="*/ 21 w 338"/>
                    <a:gd name="T19" fmla="*/ 1283 h 1475"/>
                    <a:gd name="T20" fmla="*/ 28 w 338"/>
                    <a:gd name="T21" fmla="*/ 1318 h 1475"/>
                    <a:gd name="T22" fmla="*/ 21 w 338"/>
                    <a:gd name="T23" fmla="*/ 1339 h 1475"/>
                    <a:gd name="T24" fmla="*/ 21 w 338"/>
                    <a:gd name="T25" fmla="*/ 1356 h 1475"/>
                    <a:gd name="T26" fmla="*/ 21 w 338"/>
                    <a:gd name="T27" fmla="*/ 1372 h 1475"/>
                    <a:gd name="T28" fmla="*/ 11 w 338"/>
                    <a:gd name="T29" fmla="*/ 1404 h 1475"/>
                    <a:gd name="T30" fmla="*/ 12 w 338"/>
                    <a:gd name="T31" fmla="*/ 1420 h 1475"/>
                    <a:gd name="T32" fmla="*/ 5 w 338"/>
                    <a:gd name="T33" fmla="*/ 1432 h 1475"/>
                    <a:gd name="T34" fmla="*/ 0 w 338"/>
                    <a:gd name="T35" fmla="*/ 1447 h 1475"/>
                    <a:gd name="T36" fmla="*/ 4 w 338"/>
                    <a:gd name="T37" fmla="*/ 1467 h 1475"/>
                    <a:gd name="T38" fmla="*/ 15 w 338"/>
                    <a:gd name="T39" fmla="*/ 1455 h 1475"/>
                    <a:gd name="T40" fmla="*/ 29 w 338"/>
                    <a:gd name="T41" fmla="*/ 1408 h 1475"/>
                    <a:gd name="T42" fmla="*/ 37 w 338"/>
                    <a:gd name="T43" fmla="*/ 1401 h 1475"/>
                    <a:gd name="T44" fmla="*/ 38 w 338"/>
                    <a:gd name="T45" fmla="*/ 1430 h 1475"/>
                    <a:gd name="T46" fmla="*/ 39 w 338"/>
                    <a:gd name="T47" fmla="*/ 1460 h 1475"/>
                    <a:gd name="T48" fmla="*/ 50 w 338"/>
                    <a:gd name="T49" fmla="*/ 1459 h 1475"/>
                    <a:gd name="T50" fmla="*/ 54 w 338"/>
                    <a:gd name="T51" fmla="*/ 1405 h 1475"/>
                    <a:gd name="T52" fmla="*/ 68 w 338"/>
                    <a:gd name="T53" fmla="*/ 1397 h 1475"/>
                    <a:gd name="T54" fmla="*/ 72 w 338"/>
                    <a:gd name="T55" fmla="*/ 1453 h 1475"/>
                    <a:gd name="T56" fmla="*/ 86 w 338"/>
                    <a:gd name="T57" fmla="*/ 1442 h 1475"/>
                    <a:gd name="T58" fmla="*/ 82 w 338"/>
                    <a:gd name="T59" fmla="*/ 1408 h 1475"/>
                    <a:gd name="T60" fmla="*/ 92 w 338"/>
                    <a:gd name="T61" fmla="*/ 1403 h 1475"/>
                    <a:gd name="T62" fmla="*/ 102 w 338"/>
                    <a:gd name="T63" fmla="*/ 1470 h 1475"/>
                    <a:gd name="T64" fmla="*/ 104 w 338"/>
                    <a:gd name="T65" fmla="*/ 1427 h 1475"/>
                    <a:gd name="T66" fmla="*/ 117 w 338"/>
                    <a:gd name="T67" fmla="*/ 1417 h 1475"/>
                    <a:gd name="T68" fmla="*/ 124 w 338"/>
                    <a:gd name="T69" fmla="*/ 1431 h 1475"/>
                    <a:gd name="T70" fmla="*/ 133 w 338"/>
                    <a:gd name="T71" fmla="*/ 1445 h 1475"/>
                    <a:gd name="T72" fmla="*/ 122 w 338"/>
                    <a:gd name="T73" fmla="*/ 1403 h 1475"/>
                    <a:gd name="T74" fmla="*/ 101 w 338"/>
                    <a:gd name="T75" fmla="*/ 1342 h 1475"/>
                    <a:gd name="T76" fmla="*/ 145 w 338"/>
                    <a:gd name="T77" fmla="*/ 1105 h 1475"/>
                    <a:gd name="T78" fmla="*/ 200 w 338"/>
                    <a:gd name="T79" fmla="*/ 830 h 1475"/>
                    <a:gd name="T80" fmla="*/ 218 w 338"/>
                    <a:gd name="T81" fmla="*/ 774 h 1475"/>
                    <a:gd name="T82" fmla="*/ 193 w 338"/>
                    <a:gd name="T83" fmla="*/ 766 h 1475"/>
                    <a:gd name="T84" fmla="*/ 160 w 338"/>
                    <a:gd name="T85" fmla="*/ 946 h 1475"/>
                    <a:gd name="T86" fmla="*/ 104 w 338"/>
                    <a:gd name="T87" fmla="*/ 1183 h 1475"/>
                    <a:gd name="T88" fmla="*/ 145 w 338"/>
                    <a:gd name="T89" fmla="*/ 925 h 1475"/>
                    <a:gd name="T90" fmla="*/ 188 w 338"/>
                    <a:gd name="T91" fmla="*/ 780 h 1475"/>
                    <a:gd name="T92" fmla="*/ 209 w 338"/>
                    <a:gd name="T93" fmla="*/ 728 h 1475"/>
                    <a:gd name="T94" fmla="*/ 204 w 338"/>
                    <a:gd name="T95" fmla="*/ 681 h 1475"/>
                    <a:gd name="T96" fmla="*/ 202 w 338"/>
                    <a:gd name="T97" fmla="*/ 612 h 1475"/>
                    <a:gd name="T98" fmla="*/ 236 w 338"/>
                    <a:gd name="T99" fmla="*/ 378 h 1475"/>
                    <a:gd name="T100" fmla="*/ 312 w 338"/>
                    <a:gd name="T101" fmla="*/ 102 h 1475"/>
                    <a:gd name="T102" fmla="*/ 338 w 338"/>
                    <a:gd name="T103" fmla="*/ 69 h 1475"/>
                    <a:gd name="T104" fmla="*/ 324 w 338"/>
                    <a:gd name="T105" fmla="*/ 3 h 1475"/>
                    <a:gd name="T106" fmla="*/ 294 w 338"/>
                    <a:gd name="T107" fmla="*/ 13 h 1475"/>
                    <a:gd name="T108" fmla="*/ 260 w 338"/>
                    <a:gd name="T109" fmla="*/ 4 h 1475"/>
                    <a:gd name="T110" fmla="*/ 239 w 338"/>
                    <a:gd name="T111" fmla="*/ 21 h 14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338" h="1475">
                      <a:moveTo>
                        <a:pt x="239" y="21"/>
                      </a:moveTo>
                      <a:lnTo>
                        <a:pt x="260" y="75"/>
                      </a:lnTo>
                      <a:lnTo>
                        <a:pt x="234" y="215"/>
                      </a:lnTo>
                      <a:lnTo>
                        <a:pt x="197" y="377"/>
                      </a:lnTo>
                      <a:lnTo>
                        <a:pt x="161" y="520"/>
                      </a:lnTo>
                      <a:lnTo>
                        <a:pt x="144" y="568"/>
                      </a:lnTo>
                      <a:lnTo>
                        <a:pt x="124" y="616"/>
                      </a:lnTo>
                      <a:lnTo>
                        <a:pt x="96" y="640"/>
                      </a:lnTo>
                      <a:lnTo>
                        <a:pt x="95" y="676"/>
                      </a:lnTo>
                      <a:lnTo>
                        <a:pt x="104" y="703"/>
                      </a:lnTo>
                      <a:lnTo>
                        <a:pt x="95" y="730"/>
                      </a:lnTo>
                      <a:lnTo>
                        <a:pt x="95" y="746"/>
                      </a:lnTo>
                      <a:lnTo>
                        <a:pt x="107" y="775"/>
                      </a:lnTo>
                      <a:lnTo>
                        <a:pt x="113" y="821"/>
                      </a:lnTo>
                      <a:lnTo>
                        <a:pt x="106" y="886"/>
                      </a:lnTo>
                      <a:lnTo>
                        <a:pt x="92" y="989"/>
                      </a:lnTo>
                      <a:lnTo>
                        <a:pt x="65" y="1178"/>
                      </a:lnTo>
                      <a:lnTo>
                        <a:pt x="52" y="1233"/>
                      </a:lnTo>
                      <a:lnTo>
                        <a:pt x="40" y="1257"/>
                      </a:lnTo>
                      <a:lnTo>
                        <a:pt x="21" y="1283"/>
                      </a:lnTo>
                      <a:lnTo>
                        <a:pt x="21" y="1306"/>
                      </a:lnTo>
                      <a:lnTo>
                        <a:pt x="28" y="1318"/>
                      </a:lnTo>
                      <a:lnTo>
                        <a:pt x="21" y="1332"/>
                      </a:lnTo>
                      <a:lnTo>
                        <a:pt x="21" y="1339"/>
                      </a:lnTo>
                      <a:lnTo>
                        <a:pt x="22" y="1345"/>
                      </a:lnTo>
                      <a:lnTo>
                        <a:pt x="21" y="1356"/>
                      </a:lnTo>
                      <a:lnTo>
                        <a:pt x="21" y="1360"/>
                      </a:lnTo>
                      <a:lnTo>
                        <a:pt x="21" y="1372"/>
                      </a:lnTo>
                      <a:lnTo>
                        <a:pt x="15" y="1379"/>
                      </a:lnTo>
                      <a:lnTo>
                        <a:pt x="11" y="1404"/>
                      </a:lnTo>
                      <a:lnTo>
                        <a:pt x="10" y="1412"/>
                      </a:lnTo>
                      <a:lnTo>
                        <a:pt x="12" y="1420"/>
                      </a:lnTo>
                      <a:lnTo>
                        <a:pt x="7" y="1426"/>
                      </a:lnTo>
                      <a:lnTo>
                        <a:pt x="5" y="1432"/>
                      </a:lnTo>
                      <a:lnTo>
                        <a:pt x="5" y="1438"/>
                      </a:lnTo>
                      <a:lnTo>
                        <a:pt x="0" y="1447"/>
                      </a:lnTo>
                      <a:lnTo>
                        <a:pt x="1" y="1451"/>
                      </a:lnTo>
                      <a:lnTo>
                        <a:pt x="4" y="1467"/>
                      </a:lnTo>
                      <a:lnTo>
                        <a:pt x="8" y="1467"/>
                      </a:lnTo>
                      <a:lnTo>
                        <a:pt x="15" y="1455"/>
                      </a:lnTo>
                      <a:lnTo>
                        <a:pt x="20" y="1434"/>
                      </a:lnTo>
                      <a:lnTo>
                        <a:pt x="29" y="1408"/>
                      </a:lnTo>
                      <a:lnTo>
                        <a:pt x="38" y="1386"/>
                      </a:lnTo>
                      <a:lnTo>
                        <a:pt x="37" y="1401"/>
                      </a:lnTo>
                      <a:lnTo>
                        <a:pt x="39" y="1408"/>
                      </a:lnTo>
                      <a:lnTo>
                        <a:pt x="38" y="1430"/>
                      </a:lnTo>
                      <a:lnTo>
                        <a:pt x="40" y="1450"/>
                      </a:lnTo>
                      <a:lnTo>
                        <a:pt x="39" y="1460"/>
                      </a:lnTo>
                      <a:lnTo>
                        <a:pt x="47" y="1475"/>
                      </a:lnTo>
                      <a:lnTo>
                        <a:pt x="50" y="1459"/>
                      </a:lnTo>
                      <a:lnTo>
                        <a:pt x="56" y="1430"/>
                      </a:lnTo>
                      <a:lnTo>
                        <a:pt x="54" y="1405"/>
                      </a:lnTo>
                      <a:lnTo>
                        <a:pt x="60" y="1386"/>
                      </a:lnTo>
                      <a:lnTo>
                        <a:pt x="68" y="1397"/>
                      </a:lnTo>
                      <a:lnTo>
                        <a:pt x="70" y="1427"/>
                      </a:lnTo>
                      <a:lnTo>
                        <a:pt x="72" y="1453"/>
                      </a:lnTo>
                      <a:lnTo>
                        <a:pt x="81" y="1470"/>
                      </a:lnTo>
                      <a:lnTo>
                        <a:pt x="86" y="1442"/>
                      </a:lnTo>
                      <a:lnTo>
                        <a:pt x="87" y="1430"/>
                      </a:lnTo>
                      <a:lnTo>
                        <a:pt x="82" y="1408"/>
                      </a:lnTo>
                      <a:lnTo>
                        <a:pt x="85" y="1384"/>
                      </a:lnTo>
                      <a:lnTo>
                        <a:pt x="92" y="1403"/>
                      </a:lnTo>
                      <a:lnTo>
                        <a:pt x="93" y="1432"/>
                      </a:lnTo>
                      <a:lnTo>
                        <a:pt x="102" y="1470"/>
                      </a:lnTo>
                      <a:lnTo>
                        <a:pt x="108" y="1451"/>
                      </a:lnTo>
                      <a:lnTo>
                        <a:pt x="104" y="1427"/>
                      </a:lnTo>
                      <a:lnTo>
                        <a:pt x="106" y="1389"/>
                      </a:lnTo>
                      <a:lnTo>
                        <a:pt x="117" y="1417"/>
                      </a:lnTo>
                      <a:lnTo>
                        <a:pt x="119" y="1432"/>
                      </a:lnTo>
                      <a:lnTo>
                        <a:pt x="124" y="1431"/>
                      </a:lnTo>
                      <a:lnTo>
                        <a:pt x="127" y="1451"/>
                      </a:lnTo>
                      <a:lnTo>
                        <a:pt x="133" y="1445"/>
                      </a:lnTo>
                      <a:lnTo>
                        <a:pt x="130" y="1416"/>
                      </a:lnTo>
                      <a:lnTo>
                        <a:pt x="122" y="1403"/>
                      </a:lnTo>
                      <a:lnTo>
                        <a:pt x="101" y="1364"/>
                      </a:lnTo>
                      <a:lnTo>
                        <a:pt x="101" y="1342"/>
                      </a:lnTo>
                      <a:lnTo>
                        <a:pt x="112" y="1218"/>
                      </a:lnTo>
                      <a:lnTo>
                        <a:pt x="145" y="1105"/>
                      </a:lnTo>
                      <a:lnTo>
                        <a:pt x="187" y="936"/>
                      </a:lnTo>
                      <a:lnTo>
                        <a:pt x="200" y="830"/>
                      </a:lnTo>
                      <a:lnTo>
                        <a:pt x="207" y="799"/>
                      </a:lnTo>
                      <a:lnTo>
                        <a:pt x="218" y="774"/>
                      </a:lnTo>
                      <a:lnTo>
                        <a:pt x="205" y="749"/>
                      </a:lnTo>
                      <a:lnTo>
                        <a:pt x="193" y="766"/>
                      </a:lnTo>
                      <a:lnTo>
                        <a:pt x="181" y="819"/>
                      </a:lnTo>
                      <a:lnTo>
                        <a:pt x="160" y="946"/>
                      </a:lnTo>
                      <a:lnTo>
                        <a:pt x="120" y="1128"/>
                      </a:lnTo>
                      <a:lnTo>
                        <a:pt x="104" y="1183"/>
                      </a:lnTo>
                      <a:lnTo>
                        <a:pt x="112" y="1123"/>
                      </a:lnTo>
                      <a:lnTo>
                        <a:pt x="145" y="925"/>
                      </a:lnTo>
                      <a:lnTo>
                        <a:pt x="161" y="837"/>
                      </a:lnTo>
                      <a:lnTo>
                        <a:pt x="188" y="780"/>
                      </a:lnTo>
                      <a:lnTo>
                        <a:pt x="194" y="759"/>
                      </a:lnTo>
                      <a:lnTo>
                        <a:pt x="209" y="728"/>
                      </a:lnTo>
                      <a:lnTo>
                        <a:pt x="202" y="708"/>
                      </a:lnTo>
                      <a:lnTo>
                        <a:pt x="204" y="681"/>
                      </a:lnTo>
                      <a:lnTo>
                        <a:pt x="223" y="643"/>
                      </a:lnTo>
                      <a:lnTo>
                        <a:pt x="202" y="612"/>
                      </a:lnTo>
                      <a:lnTo>
                        <a:pt x="198" y="562"/>
                      </a:lnTo>
                      <a:lnTo>
                        <a:pt x="236" y="378"/>
                      </a:lnTo>
                      <a:lnTo>
                        <a:pt x="276" y="225"/>
                      </a:lnTo>
                      <a:lnTo>
                        <a:pt x="312" y="102"/>
                      </a:lnTo>
                      <a:lnTo>
                        <a:pt x="325" y="98"/>
                      </a:lnTo>
                      <a:lnTo>
                        <a:pt x="338" y="69"/>
                      </a:lnTo>
                      <a:lnTo>
                        <a:pt x="327" y="26"/>
                      </a:lnTo>
                      <a:lnTo>
                        <a:pt x="324" y="3"/>
                      </a:lnTo>
                      <a:lnTo>
                        <a:pt x="306" y="0"/>
                      </a:lnTo>
                      <a:lnTo>
                        <a:pt x="294" y="13"/>
                      </a:lnTo>
                      <a:lnTo>
                        <a:pt x="277" y="14"/>
                      </a:lnTo>
                      <a:lnTo>
                        <a:pt x="260" y="4"/>
                      </a:lnTo>
                      <a:lnTo>
                        <a:pt x="239" y="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3" name="Freeform 27"/>
                <p:cNvSpPr>
                  <a:spLocks/>
                </p:cNvSpPr>
                <p:nvPr/>
              </p:nvSpPr>
              <p:spPr bwMode="auto">
                <a:xfrm>
                  <a:off x="3835" y="1858"/>
                  <a:ext cx="259" cy="618"/>
                </a:xfrm>
                <a:custGeom>
                  <a:avLst/>
                  <a:gdLst>
                    <a:gd name="T0" fmla="*/ 184 w 259"/>
                    <a:gd name="T1" fmla="*/ 24 h 618"/>
                    <a:gd name="T2" fmla="*/ 140 w 259"/>
                    <a:gd name="T3" fmla="*/ 170 h 618"/>
                    <a:gd name="T4" fmla="*/ 56 w 259"/>
                    <a:gd name="T5" fmla="*/ 329 h 618"/>
                    <a:gd name="T6" fmla="*/ 48 w 259"/>
                    <a:gd name="T7" fmla="*/ 355 h 618"/>
                    <a:gd name="T8" fmla="*/ 39 w 259"/>
                    <a:gd name="T9" fmla="*/ 387 h 618"/>
                    <a:gd name="T10" fmla="*/ 13 w 259"/>
                    <a:gd name="T11" fmla="*/ 425 h 618"/>
                    <a:gd name="T12" fmla="*/ 5 w 259"/>
                    <a:gd name="T13" fmla="*/ 469 h 618"/>
                    <a:gd name="T14" fmla="*/ 7 w 259"/>
                    <a:gd name="T15" fmla="*/ 534 h 618"/>
                    <a:gd name="T16" fmla="*/ 29 w 259"/>
                    <a:gd name="T17" fmla="*/ 606 h 618"/>
                    <a:gd name="T18" fmla="*/ 32 w 259"/>
                    <a:gd name="T19" fmla="*/ 590 h 618"/>
                    <a:gd name="T20" fmla="*/ 23 w 259"/>
                    <a:gd name="T21" fmla="*/ 537 h 618"/>
                    <a:gd name="T22" fmla="*/ 26 w 259"/>
                    <a:gd name="T23" fmla="*/ 464 h 618"/>
                    <a:gd name="T24" fmla="*/ 36 w 259"/>
                    <a:gd name="T25" fmla="*/ 459 h 618"/>
                    <a:gd name="T26" fmla="*/ 28 w 259"/>
                    <a:gd name="T27" fmla="*/ 512 h 618"/>
                    <a:gd name="T28" fmla="*/ 44 w 259"/>
                    <a:gd name="T29" fmla="*/ 594 h 618"/>
                    <a:gd name="T30" fmla="*/ 62 w 259"/>
                    <a:gd name="T31" fmla="*/ 614 h 618"/>
                    <a:gd name="T32" fmla="*/ 41 w 259"/>
                    <a:gd name="T33" fmla="*/ 501 h 618"/>
                    <a:gd name="T34" fmla="*/ 47 w 259"/>
                    <a:gd name="T35" fmla="*/ 486 h 618"/>
                    <a:gd name="T36" fmla="*/ 48 w 259"/>
                    <a:gd name="T37" fmla="*/ 479 h 618"/>
                    <a:gd name="T38" fmla="*/ 48 w 259"/>
                    <a:gd name="T39" fmla="*/ 475 h 618"/>
                    <a:gd name="T40" fmla="*/ 48 w 259"/>
                    <a:gd name="T41" fmla="*/ 474 h 618"/>
                    <a:gd name="T42" fmla="*/ 50 w 259"/>
                    <a:gd name="T43" fmla="*/ 467 h 618"/>
                    <a:gd name="T44" fmla="*/ 50 w 259"/>
                    <a:gd name="T45" fmla="*/ 463 h 618"/>
                    <a:gd name="T46" fmla="*/ 50 w 259"/>
                    <a:gd name="T47" fmla="*/ 462 h 618"/>
                    <a:gd name="T48" fmla="*/ 50 w 259"/>
                    <a:gd name="T49" fmla="*/ 462 h 618"/>
                    <a:gd name="T50" fmla="*/ 51 w 259"/>
                    <a:gd name="T51" fmla="*/ 456 h 618"/>
                    <a:gd name="T52" fmla="*/ 51 w 259"/>
                    <a:gd name="T53" fmla="*/ 451 h 618"/>
                    <a:gd name="T54" fmla="*/ 51 w 259"/>
                    <a:gd name="T55" fmla="*/ 447 h 618"/>
                    <a:gd name="T56" fmla="*/ 57 w 259"/>
                    <a:gd name="T57" fmla="*/ 412 h 618"/>
                    <a:gd name="T58" fmla="*/ 63 w 259"/>
                    <a:gd name="T59" fmla="*/ 465 h 618"/>
                    <a:gd name="T60" fmla="*/ 56 w 259"/>
                    <a:gd name="T61" fmla="*/ 497 h 618"/>
                    <a:gd name="T62" fmla="*/ 58 w 259"/>
                    <a:gd name="T63" fmla="*/ 555 h 618"/>
                    <a:gd name="T64" fmla="*/ 61 w 259"/>
                    <a:gd name="T65" fmla="*/ 574 h 618"/>
                    <a:gd name="T66" fmla="*/ 82 w 259"/>
                    <a:gd name="T67" fmla="*/ 592 h 618"/>
                    <a:gd name="T68" fmla="*/ 71 w 259"/>
                    <a:gd name="T69" fmla="*/ 504 h 618"/>
                    <a:gd name="T70" fmla="*/ 85 w 259"/>
                    <a:gd name="T71" fmla="*/ 427 h 618"/>
                    <a:gd name="T72" fmla="*/ 114 w 259"/>
                    <a:gd name="T73" fmla="*/ 486 h 618"/>
                    <a:gd name="T74" fmla="*/ 144 w 259"/>
                    <a:gd name="T75" fmla="*/ 536 h 618"/>
                    <a:gd name="T76" fmla="*/ 124 w 259"/>
                    <a:gd name="T77" fmla="*/ 473 h 618"/>
                    <a:gd name="T78" fmla="*/ 106 w 259"/>
                    <a:gd name="T79" fmla="*/ 408 h 618"/>
                    <a:gd name="T80" fmla="*/ 125 w 259"/>
                    <a:gd name="T81" fmla="*/ 358 h 618"/>
                    <a:gd name="T82" fmla="*/ 158 w 259"/>
                    <a:gd name="T83" fmla="*/ 193 h 618"/>
                    <a:gd name="T84" fmla="*/ 258 w 259"/>
                    <a:gd name="T85" fmla="*/ 39 h 618"/>
                    <a:gd name="T86" fmla="*/ 201 w 259"/>
                    <a:gd name="T87" fmla="*/ 0 h 61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59" h="618">
                      <a:moveTo>
                        <a:pt x="201" y="0"/>
                      </a:moveTo>
                      <a:lnTo>
                        <a:pt x="197" y="13"/>
                      </a:lnTo>
                      <a:lnTo>
                        <a:pt x="184" y="24"/>
                      </a:lnTo>
                      <a:lnTo>
                        <a:pt x="180" y="37"/>
                      </a:lnTo>
                      <a:lnTo>
                        <a:pt x="179" y="53"/>
                      </a:lnTo>
                      <a:lnTo>
                        <a:pt x="140" y="170"/>
                      </a:lnTo>
                      <a:lnTo>
                        <a:pt x="108" y="238"/>
                      </a:lnTo>
                      <a:lnTo>
                        <a:pt x="78" y="303"/>
                      </a:lnTo>
                      <a:lnTo>
                        <a:pt x="56" y="329"/>
                      </a:lnTo>
                      <a:lnTo>
                        <a:pt x="62" y="343"/>
                      </a:lnTo>
                      <a:lnTo>
                        <a:pt x="55" y="346"/>
                      </a:lnTo>
                      <a:lnTo>
                        <a:pt x="48" y="355"/>
                      </a:lnTo>
                      <a:lnTo>
                        <a:pt x="48" y="373"/>
                      </a:lnTo>
                      <a:lnTo>
                        <a:pt x="42" y="376"/>
                      </a:lnTo>
                      <a:lnTo>
                        <a:pt x="39" y="387"/>
                      </a:lnTo>
                      <a:lnTo>
                        <a:pt x="28" y="396"/>
                      </a:lnTo>
                      <a:lnTo>
                        <a:pt x="21" y="410"/>
                      </a:lnTo>
                      <a:lnTo>
                        <a:pt x="13" y="425"/>
                      </a:lnTo>
                      <a:lnTo>
                        <a:pt x="5" y="449"/>
                      </a:lnTo>
                      <a:lnTo>
                        <a:pt x="0" y="459"/>
                      </a:lnTo>
                      <a:lnTo>
                        <a:pt x="5" y="469"/>
                      </a:lnTo>
                      <a:lnTo>
                        <a:pt x="10" y="464"/>
                      </a:lnTo>
                      <a:lnTo>
                        <a:pt x="7" y="491"/>
                      </a:lnTo>
                      <a:lnTo>
                        <a:pt x="7" y="534"/>
                      </a:lnTo>
                      <a:lnTo>
                        <a:pt x="13" y="544"/>
                      </a:lnTo>
                      <a:lnTo>
                        <a:pt x="14" y="569"/>
                      </a:lnTo>
                      <a:lnTo>
                        <a:pt x="29" y="606"/>
                      </a:lnTo>
                      <a:lnTo>
                        <a:pt x="40" y="611"/>
                      </a:lnTo>
                      <a:lnTo>
                        <a:pt x="37" y="598"/>
                      </a:lnTo>
                      <a:lnTo>
                        <a:pt x="32" y="590"/>
                      </a:lnTo>
                      <a:lnTo>
                        <a:pt x="31" y="575"/>
                      </a:lnTo>
                      <a:lnTo>
                        <a:pt x="28" y="569"/>
                      </a:lnTo>
                      <a:lnTo>
                        <a:pt x="23" y="537"/>
                      </a:lnTo>
                      <a:lnTo>
                        <a:pt x="21" y="528"/>
                      </a:lnTo>
                      <a:lnTo>
                        <a:pt x="24" y="469"/>
                      </a:lnTo>
                      <a:lnTo>
                        <a:pt x="26" y="464"/>
                      </a:lnTo>
                      <a:lnTo>
                        <a:pt x="26" y="442"/>
                      </a:lnTo>
                      <a:lnTo>
                        <a:pt x="36" y="421"/>
                      </a:lnTo>
                      <a:lnTo>
                        <a:pt x="36" y="459"/>
                      </a:lnTo>
                      <a:lnTo>
                        <a:pt x="31" y="485"/>
                      </a:lnTo>
                      <a:lnTo>
                        <a:pt x="31" y="492"/>
                      </a:lnTo>
                      <a:lnTo>
                        <a:pt x="28" y="512"/>
                      </a:lnTo>
                      <a:lnTo>
                        <a:pt x="28" y="537"/>
                      </a:lnTo>
                      <a:lnTo>
                        <a:pt x="31" y="553"/>
                      </a:lnTo>
                      <a:lnTo>
                        <a:pt x="44" y="594"/>
                      </a:lnTo>
                      <a:lnTo>
                        <a:pt x="47" y="603"/>
                      </a:lnTo>
                      <a:lnTo>
                        <a:pt x="58" y="618"/>
                      </a:lnTo>
                      <a:lnTo>
                        <a:pt x="62" y="614"/>
                      </a:lnTo>
                      <a:lnTo>
                        <a:pt x="53" y="589"/>
                      </a:lnTo>
                      <a:lnTo>
                        <a:pt x="37" y="545"/>
                      </a:lnTo>
                      <a:lnTo>
                        <a:pt x="41" y="501"/>
                      </a:lnTo>
                      <a:lnTo>
                        <a:pt x="47" y="495"/>
                      </a:lnTo>
                      <a:lnTo>
                        <a:pt x="47" y="492"/>
                      </a:lnTo>
                      <a:lnTo>
                        <a:pt x="47" y="486"/>
                      </a:lnTo>
                      <a:lnTo>
                        <a:pt x="48" y="484"/>
                      </a:lnTo>
                      <a:lnTo>
                        <a:pt x="48" y="481"/>
                      </a:lnTo>
                      <a:lnTo>
                        <a:pt x="48" y="479"/>
                      </a:lnTo>
                      <a:lnTo>
                        <a:pt x="48" y="478"/>
                      </a:lnTo>
                      <a:lnTo>
                        <a:pt x="48" y="475"/>
                      </a:lnTo>
                      <a:lnTo>
                        <a:pt x="48" y="474"/>
                      </a:lnTo>
                      <a:lnTo>
                        <a:pt x="48" y="471"/>
                      </a:lnTo>
                      <a:lnTo>
                        <a:pt x="50" y="469"/>
                      </a:lnTo>
                      <a:lnTo>
                        <a:pt x="50" y="467"/>
                      </a:lnTo>
                      <a:lnTo>
                        <a:pt x="50" y="465"/>
                      </a:lnTo>
                      <a:lnTo>
                        <a:pt x="50" y="464"/>
                      </a:lnTo>
                      <a:lnTo>
                        <a:pt x="50" y="463"/>
                      </a:lnTo>
                      <a:lnTo>
                        <a:pt x="50" y="462"/>
                      </a:lnTo>
                      <a:lnTo>
                        <a:pt x="50" y="458"/>
                      </a:lnTo>
                      <a:lnTo>
                        <a:pt x="51" y="457"/>
                      </a:lnTo>
                      <a:lnTo>
                        <a:pt x="51" y="456"/>
                      </a:lnTo>
                      <a:lnTo>
                        <a:pt x="51" y="453"/>
                      </a:lnTo>
                      <a:lnTo>
                        <a:pt x="51" y="452"/>
                      </a:lnTo>
                      <a:lnTo>
                        <a:pt x="51" y="451"/>
                      </a:lnTo>
                      <a:lnTo>
                        <a:pt x="51" y="448"/>
                      </a:lnTo>
                      <a:lnTo>
                        <a:pt x="51" y="447"/>
                      </a:lnTo>
                      <a:lnTo>
                        <a:pt x="52" y="436"/>
                      </a:lnTo>
                      <a:lnTo>
                        <a:pt x="57" y="412"/>
                      </a:lnTo>
                      <a:lnTo>
                        <a:pt x="67" y="415"/>
                      </a:lnTo>
                      <a:lnTo>
                        <a:pt x="64" y="434"/>
                      </a:lnTo>
                      <a:lnTo>
                        <a:pt x="63" y="465"/>
                      </a:lnTo>
                      <a:lnTo>
                        <a:pt x="58" y="481"/>
                      </a:lnTo>
                      <a:lnTo>
                        <a:pt x="60" y="490"/>
                      </a:lnTo>
                      <a:lnTo>
                        <a:pt x="56" y="497"/>
                      </a:lnTo>
                      <a:lnTo>
                        <a:pt x="60" y="524"/>
                      </a:lnTo>
                      <a:lnTo>
                        <a:pt x="57" y="548"/>
                      </a:lnTo>
                      <a:lnTo>
                        <a:pt x="58" y="555"/>
                      </a:lnTo>
                      <a:lnTo>
                        <a:pt x="60" y="563"/>
                      </a:lnTo>
                      <a:lnTo>
                        <a:pt x="61" y="569"/>
                      </a:lnTo>
                      <a:lnTo>
                        <a:pt x="61" y="574"/>
                      </a:lnTo>
                      <a:lnTo>
                        <a:pt x="69" y="595"/>
                      </a:lnTo>
                      <a:lnTo>
                        <a:pt x="77" y="598"/>
                      </a:lnTo>
                      <a:lnTo>
                        <a:pt x="82" y="592"/>
                      </a:lnTo>
                      <a:lnTo>
                        <a:pt x="73" y="578"/>
                      </a:lnTo>
                      <a:lnTo>
                        <a:pt x="71" y="548"/>
                      </a:lnTo>
                      <a:lnTo>
                        <a:pt x="71" y="504"/>
                      </a:lnTo>
                      <a:lnTo>
                        <a:pt x="77" y="490"/>
                      </a:lnTo>
                      <a:lnTo>
                        <a:pt x="77" y="454"/>
                      </a:lnTo>
                      <a:lnTo>
                        <a:pt x="85" y="427"/>
                      </a:lnTo>
                      <a:lnTo>
                        <a:pt x="99" y="440"/>
                      </a:lnTo>
                      <a:lnTo>
                        <a:pt x="109" y="474"/>
                      </a:lnTo>
                      <a:lnTo>
                        <a:pt x="114" y="486"/>
                      </a:lnTo>
                      <a:lnTo>
                        <a:pt x="126" y="517"/>
                      </a:lnTo>
                      <a:lnTo>
                        <a:pt x="137" y="536"/>
                      </a:lnTo>
                      <a:lnTo>
                        <a:pt x="144" y="536"/>
                      </a:lnTo>
                      <a:lnTo>
                        <a:pt x="143" y="523"/>
                      </a:lnTo>
                      <a:lnTo>
                        <a:pt x="135" y="507"/>
                      </a:lnTo>
                      <a:lnTo>
                        <a:pt x="124" y="473"/>
                      </a:lnTo>
                      <a:lnTo>
                        <a:pt x="117" y="457"/>
                      </a:lnTo>
                      <a:lnTo>
                        <a:pt x="111" y="431"/>
                      </a:lnTo>
                      <a:lnTo>
                        <a:pt x="106" y="408"/>
                      </a:lnTo>
                      <a:lnTo>
                        <a:pt x="109" y="397"/>
                      </a:lnTo>
                      <a:lnTo>
                        <a:pt x="110" y="381"/>
                      </a:lnTo>
                      <a:lnTo>
                        <a:pt x="125" y="358"/>
                      </a:lnTo>
                      <a:lnTo>
                        <a:pt x="122" y="338"/>
                      </a:lnTo>
                      <a:lnTo>
                        <a:pt x="130" y="274"/>
                      </a:lnTo>
                      <a:lnTo>
                        <a:pt x="158" y="193"/>
                      </a:lnTo>
                      <a:lnTo>
                        <a:pt x="180" y="147"/>
                      </a:lnTo>
                      <a:lnTo>
                        <a:pt x="222" y="76"/>
                      </a:lnTo>
                      <a:lnTo>
                        <a:pt x="258" y="39"/>
                      </a:lnTo>
                      <a:lnTo>
                        <a:pt x="259" y="18"/>
                      </a:lnTo>
                      <a:lnTo>
                        <a:pt x="2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4" name="Freeform 28"/>
                <p:cNvSpPr>
                  <a:spLocks/>
                </p:cNvSpPr>
                <p:nvPr/>
              </p:nvSpPr>
              <p:spPr bwMode="auto">
                <a:xfrm>
                  <a:off x="4744" y="1865"/>
                  <a:ext cx="151" cy="378"/>
                </a:xfrm>
                <a:custGeom>
                  <a:avLst/>
                  <a:gdLst>
                    <a:gd name="T0" fmla="*/ 3 w 151"/>
                    <a:gd name="T1" fmla="*/ 43 h 378"/>
                    <a:gd name="T2" fmla="*/ 18 w 151"/>
                    <a:gd name="T3" fmla="*/ 55 h 378"/>
                    <a:gd name="T4" fmla="*/ 82 w 151"/>
                    <a:gd name="T5" fmla="*/ 231 h 378"/>
                    <a:gd name="T6" fmla="*/ 120 w 151"/>
                    <a:gd name="T7" fmla="*/ 333 h 378"/>
                    <a:gd name="T8" fmla="*/ 131 w 151"/>
                    <a:gd name="T9" fmla="*/ 378 h 378"/>
                    <a:gd name="T10" fmla="*/ 151 w 151"/>
                    <a:gd name="T11" fmla="*/ 372 h 378"/>
                    <a:gd name="T12" fmla="*/ 139 w 151"/>
                    <a:gd name="T13" fmla="*/ 329 h 378"/>
                    <a:gd name="T14" fmla="*/ 106 w 151"/>
                    <a:gd name="T15" fmla="*/ 257 h 378"/>
                    <a:gd name="T16" fmla="*/ 59 w 151"/>
                    <a:gd name="T17" fmla="*/ 116 h 378"/>
                    <a:gd name="T18" fmla="*/ 48 w 151"/>
                    <a:gd name="T19" fmla="*/ 48 h 378"/>
                    <a:gd name="T20" fmla="*/ 45 w 151"/>
                    <a:gd name="T21" fmla="*/ 33 h 378"/>
                    <a:gd name="T22" fmla="*/ 33 w 151"/>
                    <a:gd name="T23" fmla="*/ 0 h 378"/>
                    <a:gd name="T24" fmla="*/ 0 w 151"/>
                    <a:gd name="T25" fmla="*/ 21 h 378"/>
                    <a:gd name="T26" fmla="*/ 3 w 151"/>
                    <a:gd name="T27" fmla="*/ 43 h 378"/>
                    <a:gd name="T28" fmla="*/ 3 w 151"/>
                    <a:gd name="T29" fmla="*/ 43 h 37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51" h="378">
                      <a:moveTo>
                        <a:pt x="3" y="43"/>
                      </a:moveTo>
                      <a:lnTo>
                        <a:pt x="18" y="55"/>
                      </a:lnTo>
                      <a:lnTo>
                        <a:pt x="82" y="231"/>
                      </a:lnTo>
                      <a:lnTo>
                        <a:pt x="120" y="333"/>
                      </a:lnTo>
                      <a:lnTo>
                        <a:pt x="131" y="378"/>
                      </a:lnTo>
                      <a:lnTo>
                        <a:pt x="151" y="372"/>
                      </a:lnTo>
                      <a:lnTo>
                        <a:pt x="139" y="329"/>
                      </a:lnTo>
                      <a:lnTo>
                        <a:pt x="106" y="257"/>
                      </a:lnTo>
                      <a:lnTo>
                        <a:pt x="59" y="116"/>
                      </a:lnTo>
                      <a:lnTo>
                        <a:pt x="48" y="48"/>
                      </a:lnTo>
                      <a:lnTo>
                        <a:pt x="45" y="33"/>
                      </a:lnTo>
                      <a:lnTo>
                        <a:pt x="33" y="0"/>
                      </a:lnTo>
                      <a:lnTo>
                        <a:pt x="0" y="21"/>
                      </a:lnTo>
                      <a:lnTo>
                        <a:pt x="3" y="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5" name="Freeform 29"/>
                <p:cNvSpPr>
                  <a:spLocks/>
                </p:cNvSpPr>
                <p:nvPr/>
              </p:nvSpPr>
              <p:spPr bwMode="auto">
                <a:xfrm>
                  <a:off x="4777" y="1857"/>
                  <a:ext cx="310" cy="625"/>
                </a:xfrm>
                <a:custGeom>
                  <a:avLst/>
                  <a:gdLst>
                    <a:gd name="T0" fmla="*/ 123 w 310"/>
                    <a:gd name="T1" fmla="*/ 393 h 625"/>
                    <a:gd name="T2" fmla="*/ 114 w 310"/>
                    <a:gd name="T3" fmla="*/ 419 h 625"/>
                    <a:gd name="T4" fmla="*/ 118 w 310"/>
                    <a:gd name="T5" fmla="*/ 432 h 625"/>
                    <a:gd name="T6" fmla="*/ 130 w 310"/>
                    <a:gd name="T7" fmla="*/ 503 h 625"/>
                    <a:gd name="T8" fmla="*/ 140 w 310"/>
                    <a:gd name="T9" fmla="*/ 548 h 625"/>
                    <a:gd name="T10" fmla="*/ 150 w 310"/>
                    <a:gd name="T11" fmla="*/ 569 h 625"/>
                    <a:gd name="T12" fmla="*/ 154 w 310"/>
                    <a:gd name="T13" fmla="*/ 543 h 625"/>
                    <a:gd name="T14" fmla="*/ 144 w 310"/>
                    <a:gd name="T15" fmla="*/ 498 h 625"/>
                    <a:gd name="T16" fmla="*/ 143 w 310"/>
                    <a:gd name="T17" fmla="*/ 432 h 625"/>
                    <a:gd name="T18" fmla="*/ 160 w 310"/>
                    <a:gd name="T19" fmla="*/ 503 h 625"/>
                    <a:gd name="T20" fmla="*/ 167 w 310"/>
                    <a:gd name="T21" fmla="*/ 514 h 625"/>
                    <a:gd name="T22" fmla="*/ 191 w 310"/>
                    <a:gd name="T23" fmla="*/ 563 h 625"/>
                    <a:gd name="T24" fmla="*/ 203 w 310"/>
                    <a:gd name="T25" fmla="*/ 598 h 625"/>
                    <a:gd name="T26" fmla="*/ 210 w 310"/>
                    <a:gd name="T27" fmla="*/ 615 h 625"/>
                    <a:gd name="T28" fmla="*/ 226 w 310"/>
                    <a:gd name="T29" fmla="*/ 625 h 625"/>
                    <a:gd name="T30" fmla="*/ 215 w 310"/>
                    <a:gd name="T31" fmla="*/ 604 h 625"/>
                    <a:gd name="T32" fmla="*/ 201 w 310"/>
                    <a:gd name="T33" fmla="*/ 565 h 625"/>
                    <a:gd name="T34" fmla="*/ 180 w 310"/>
                    <a:gd name="T35" fmla="*/ 509 h 625"/>
                    <a:gd name="T36" fmla="*/ 178 w 310"/>
                    <a:gd name="T37" fmla="*/ 494 h 625"/>
                    <a:gd name="T38" fmla="*/ 159 w 310"/>
                    <a:gd name="T39" fmla="*/ 425 h 625"/>
                    <a:gd name="T40" fmla="*/ 196 w 310"/>
                    <a:gd name="T41" fmla="*/ 491 h 625"/>
                    <a:gd name="T42" fmla="*/ 214 w 310"/>
                    <a:gd name="T43" fmla="*/ 530 h 625"/>
                    <a:gd name="T44" fmla="*/ 225 w 310"/>
                    <a:gd name="T45" fmla="*/ 556 h 625"/>
                    <a:gd name="T46" fmla="*/ 241 w 310"/>
                    <a:gd name="T47" fmla="*/ 587 h 625"/>
                    <a:gd name="T48" fmla="*/ 255 w 310"/>
                    <a:gd name="T49" fmla="*/ 595 h 625"/>
                    <a:gd name="T50" fmla="*/ 245 w 310"/>
                    <a:gd name="T51" fmla="*/ 570 h 625"/>
                    <a:gd name="T52" fmla="*/ 234 w 310"/>
                    <a:gd name="T53" fmla="*/ 548 h 625"/>
                    <a:gd name="T54" fmla="*/ 213 w 310"/>
                    <a:gd name="T55" fmla="*/ 491 h 625"/>
                    <a:gd name="T56" fmla="*/ 198 w 310"/>
                    <a:gd name="T57" fmla="*/ 460 h 625"/>
                    <a:gd name="T58" fmla="*/ 185 w 310"/>
                    <a:gd name="T59" fmla="*/ 424 h 625"/>
                    <a:gd name="T60" fmla="*/ 222 w 310"/>
                    <a:gd name="T61" fmla="*/ 483 h 625"/>
                    <a:gd name="T62" fmla="*/ 252 w 310"/>
                    <a:gd name="T63" fmla="*/ 525 h 625"/>
                    <a:gd name="T64" fmla="*/ 271 w 310"/>
                    <a:gd name="T65" fmla="*/ 554 h 625"/>
                    <a:gd name="T66" fmla="*/ 289 w 310"/>
                    <a:gd name="T67" fmla="*/ 573 h 625"/>
                    <a:gd name="T68" fmla="*/ 279 w 310"/>
                    <a:gd name="T69" fmla="*/ 554 h 625"/>
                    <a:gd name="T70" fmla="*/ 265 w 310"/>
                    <a:gd name="T71" fmla="*/ 516 h 625"/>
                    <a:gd name="T72" fmla="*/ 241 w 310"/>
                    <a:gd name="T73" fmla="*/ 492 h 625"/>
                    <a:gd name="T74" fmla="*/ 235 w 310"/>
                    <a:gd name="T75" fmla="*/ 479 h 625"/>
                    <a:gd name="T76" fmla="*/ 204 w 310"/>
                    <a:gd name="T77" fmla="*/ 419 h 625"/>
                    <a:gd name="T78" fmla="*/ 226 w 310"/>
                    <a:gd name="T79" fmla="*/ 407 h 625"/>
                    <a:gd name="T80" fmla="*/ 279 w 310"/>
                    <a:gd name="T81" fmla="*/ 453 h 625"/>
                    <a:gd name="T82" fmla="*/ 310 w 310"/>
                    <a:gd name="T83" fmla="*/ 459 h 625"/>
                    <a:gd name="T84" fmla="*/ 289 w 310"/>
                    <a:gd name="T85" fmla="*/ 441 h 625"/>
                    <a:gd name="T86" fmla="*/ 261 w 310"/>
                    <a:gd name="T87" fmla="*/ 425 h 625"/>
                    <a:gd name="T88" fmla="*/ 250 w 310"/>
                    <a:gd name="T89" fmla="*/ 415 h 625"/>
                    <a:gd name="T90" fmla="*/ 219 w 310"/>
                    <a:gd name="T91" fmla="*/ 392 h 625"/>
                    <a:gd name="T92" fmla="*/ 196 w 310"/>
                    <a:gd name="T93" fmla="*/ 377 h 625"/>
                    <a:gd name="T94" fmla="*/ 170 w 310"/>
                    <a:gd name="T95" fmla="*/ 364 h 625"/>
                    <a:gd name="T96" fmla="*/ 146 w 310"/>
                    <a:gd name="T97" fmla="*/ 323 h 625"/>
                    <a:gd name="T98" fmla="*/ 108 w 310"/>
                    <a:gd name="T99" fmla="*/ 205 h 625"/>
                    <a:gd name="T100" fmla="*/ 48 w 310"/>
                    <a:gd name="T101" fmla="*/ 78 h 625"/>
                    <a:gd name="T102" fmla="*/ 32 w 310"/>
                    <a:gd name="T103" fmla="*/ 0 h 625"/>
                    <a:gd name="T104" fmla="*/ 27 w 310"/>
                    <a:gd name="T105" fmla="*/ 84 h 625"/>
                    <a:gd name="T106" fmla="*/ 96 w 310"/>
                    <a:gd name="T107" fmla="*/ 249 h 625"/>
                    <a:gd name="T108" fmla="*/ 111 w 310"/>
                    <a:gd name="T109" fmla="*/ 337 h 625"/>
                    <a:gd name="T110" fmla="*/ 123 w 310"/>
                    <a:gd name="T111" fmla="*/ 377 h 62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310" h="625">
                      <a:moveTo>
                        <a:pt x="123" y="377"/>
                      </a:moveTo>
                      <a:lnTo>
                        <a:pt x="123" y="393"/>
                      </a:lnTo>
                      <a:lnTo>
                        <a:pt x="117" y="402"/>
                      </a:lnTo>
                      <a:lnTo>
                        <a:pt x="114" y="419"/>
                      </a:lnTo>
                      <a:lnTo>
                        <a:pt x="121" y="430"/>
                      </a:lnTo>
                      <a:lnTo>
                        <a:pt x="118" y="432"/>
                      </a:lnTo>
                      <a:lnTo>
                        <a:pt x="129" y="491"/>
                      </a:lnTo>
                      <a:lnTo>
                        <a:pt x="130" y="503"/>
                      </a:lnTo>
                      <a:lnTo>
                        <a:pt x="142" y="538"/>
                      </a:lnTo>
                      <a:lnTo>
                        <a:pt x="140" y="548"/>
                      </a:lnTo>
                      <a:lnTo>
                        <a:pt x="145" y="554"/>
                      </a:lnTo>
                      <a:lnTo>
                        <a:pt x="150" y="569"/>
                      </a:lnTo>
                      <a:lnTo>
                        <a:pt x="165" y="581"/>
                      </a:lnTo>
                      <a:lnTo>
                        <a:pt x="154" y="543"/>
                      </a:lnTo>
                      <a:lnTo>
                        <a:pt x="144" y="512"/>
                      </a:lnTo>
                      <a:lnTo>
                        <a:pt x="144" y="498"/>
                      </a:lnTo>
                      <a:lnTo>
                        <a:pt x="135" y="450"/>
                      </a:lnTo>
                      <a:lnTo>
                        <a:pt x="143" y="432"/>
                      </a:lnTo>
                      <a:lnTo>
                        <a:pt x="160" y="491"/>
                      </a:lnTo>
                      <a:lnTo>
                        <a:pt x="160" y="503"/>
                      </a:lnTo>
                      <a:lnTo>
                        <a:pt x="167" y="508"/>
                      </a:lnTo>
                      <a:lnTo>
                        <a:pt x="167" y="514"/>
                      </a:lnTo>
                      <a:lnTo>
                        <a:pt x="180" y="543"/>
                      </a:lnTo>
                      <a:lnTo>
                        <a:pt x="191" y="563"/>
                      </a:lnTo>
                      <a:lnTo>
                        <a:pt x="191" y="575"/>
                      </a:lnTo>
                      <a:lnTo>
                        <a:pt x="203" y="598"/>
                      </a:lnTo>
                      <a:lnTo>
                        <a:pt x="208" y="607"/>
                      </a:lnTo>
                      <a:lnTo>
                        <a:pt x="210" y="615"/>
                      </a:lnTo>
                      <a:lnTo>
                        <a:pt x="219" y="625"/>
                      </a:lnTo>
                      <a:lnTo>
                        <a:pt x="226" y="625"/>
                      </a:lnTo>
                      <a:lnTo>
                        <a:pt x="219" y="613"/>
                      </a:lnTo>
                      <a:lnTo>
                        <a:pt x="215" y="604"/>
                      </a:lnTo>
                      <a:lnTo>
                        <a:pt x="210" y="595"/>
                      </a:lnTo>
                      <a:lnTo>
                        <a:pt x="201" y="565"/>
                      </a:lnTo>
                      <a:lnTo>
                        <a:pt x="197" y="558"/>
                      </a:lnTo>
                      <a:lnTo>
                        <a:pt x="180" y="509"/>
                      </a:lnTo>
                      <a:lnTo>
                        <a:pt x="176" y="502"/>
                      </a:lnTo>
                      <a:lnTo>
                        <a:pt x="178" y="494"/>
                      </a:lnTo>
                      <a:lnTo>
                        <a:pt x="169" y="472"/>
                      </a:lnTo>
                      <a:lnTo>
                        <a:pt x="159" y="425"/>
                      </a:lnTo>
                      <a:lnTo>
                        <a:pt x="172" y="438"/>
                      </a:lnTo>
                      <a:lnTo>
                        <a:pt x="196" y="491"/>
                      </a:lnTo>
                      <a:lnTo>
                        <a:pt x="196" y="502"/>
                      </a:lnTo>
                      <a:lnTo>
                        <a:pt x="214" y="530"/>
                      </a:lnTo>
                      <a:lnTo>
                        <a:pt x="222" y="553"/>
                      </a:lnTo>
                      <a:lnTo>
                        <a:pt x="225" y="556"/>
                      </a:lnTo>
                      <a:lnTo>
                        <a:pt x="231" y="569"/>
                      </a:lnTo>
                      <a:lnTo>
                        <a:pt x="241" y="587"/>
                      </a:lnTo>
                      <a:lnTo>
                        <a:pt x="257" y="610"/>
                      </a:lnTo>
                      <a:lnTo>
                        <a:pt x="255" y="595"/>
                      </a:lnTo>
                      <a:lnTo>
                        <a:pt x="250" y="581"/>
                      </a:lnTo>
                      <a:lnTo>
                        <a:pt x="245" y="570"/>
                      </a:lnTo>
                      <a:lnTo>
                        <a:pt x="235" y="554"/>
                      </a:lnTo>
                      <a:lnTo>
                        <a:pt x="234" y="548"/>
                      </a:lnTo>
                      <a:lnTo>
                        <a:pt x="219" y="519"/>
                      </a:lnTo>
                      <a:lnTo>
                        <a:pt x="213" y="491"/>
                      </a:lnTo>
                      <a:lnTo>
                        <a:pt x="203" y="476"/>
                      </a:lnTo>
                      <a:lnTo>
                        <a:pt x="198" y="460"/>
                      </a:lnTo>
                      <a:lnTo>
                        <a:pt x="187" y="439"/>
                      </a:lnTo>
                      <a:lnTo>
                        <a:pt x="185" y="424"/>
                      </a:lnTo>
                      <a:lnTo>
                        <a:pt x="210" y="450"/>
                      </a:lnTo>
                      <a:lnTo>
                        <a:pt x="222" y="483"/>
                      </a:lnTo>
                      <a:lnTo>
                        <a:pt x="230" y="493"/>
                      </a:lnTo>
                      <a:lnTo>
                        <a:pt x="252" y="525"/>
                      </a:lnTo>
                      <a:lnTo>
                        <a:pt x="258" y="535"/>
                      </a:lnTo>
                      <a:lnTo>
                        <a:pt x="271" y="554"/>
                      </a:lnTo>
                      <a:lnTo>
                        <a:pt x="279" y="565"/>
                      </a:lnTo>
                      <a:lnTo>
                        <a:pt x="289" y="573"/>
                      </a:lnTo>
                      <a:lnTo>
                        <a:pt x="284" y="563"/>
                      </a:lnTo>
                      <a:lnTo>
                        <a:pt x="279" y="554"/>
                      </a:lnTo>
                      <a:lnTo>
                        <a:pt x="281" y="537"/>
                      </a:lnTo>
                      <a:lnTo>
                        <a:pt x="265" y="516"/>
                      </a:lnTo>
                      <a:lnTo>
                        <a:pt x="258" y="510"/>
                      </a:lnTo>
                      <a:lnTo>
                        <a:pt x="241" y="492"/>
                      </a:lnTo>
                      <a:lnTo>
                        <a:pt x="240" y="483"/>
                      </a:lnTo>
                      <a:lnTo>
                        <a:pt x="235" y="479"/>
                      </a:lnTo>
                      <a:lnTo>
                        <a:pt x="230" y="469"/>
                      </a:lnTo>
                      <a:lnTo>
                        <a:pt x="204" y="419"/>
                      </a:lnTo>
                      <a:lnTo>
                        <a:pt x="201" y="400"/>
                      </a:lnTo>
                      <a:lnTo>
                        <a:pt x="226" y="407"/>
                      </a:lnTo>
                      <a:lnTo>
                        <a:pt x="254" y="432"/>
                      </a:lnTo>
                      <a:lnTo>
                        <a:pt x="279" y="453"/>
                      </a:lnTo>
                      <a:lnTo>
                        <a:pt x="300" y="461"/>
                      </a:lnTo>
                      <a:lnTo>
                        <a:pt x="310" y="459"/>
                      </a:lnTo>
                      <a:lnTo>
                        <a:pt x="293" y="446"/>
                      </a:lnTo>
                      <a:lnTo>
                        <a:pt x="289" y="441"/>
                      </a:lnTo>
                      <a:lnTo>
                        <a:pt x="277" y="435"/>
                      </a:lnTo>
                      <a:lnTo>
                        <a:pt x="261" y="425"/>
                      </a:lnTo>
                      <a:lnTo>
                        <a:pt x="258" y="419"/>
                      </a:lnTo>
                      <a:lnTo>
                        <a:pt x="250" y="415"/>
                      </a:lnTo>
                      <a:lnTo>
                        <a:pt x="247" y="408"/>
                      </a:lnTo>
                      <a:lnTo>
                        <a:pt x="219" y="392"/>
                      </a:lnTo>
                      <a:lnTo>
                        <a:pt x="215" y="383"/>
                      </a:lnTo>
                      <a:lnTo>
                        <a:pt x="196" y="377"/>
                      </a:lnTo>
                      <a:lnTo>
                        <a:pt x="185" y="369"/>
                      </a:lnTo>
                      <a:lnTo>
                        <a:pt x="170" y="364"/>
                      </a:lnTo>
                      <a:lnTo>
                        <a:pt x="162" y="344"/>
                      </a:lnTo>
                      <a:lnTo>
                        <a:pt x="146" y="323"/>
                      </a:lnTo>
                      <a:lnTo>
                        <a:pt x="135" y="295"/>
                      </a:lnTo>
                      <a:lnTo>
                        <a:pt x="108" y="205"/>
                      </a:lnTo>
                      <a:lnTo>
                        <a:pt x="90" y="155"/>
                      </a:lnTo>
                      <a:lnTo>
                        <a:pt x="48" y="78"/>
                      </a:lnTo>
                      <a:lnTo>
                        <a:pt x="36" y="35"/>
                      </a:lnTo>
                      <a:lnTo>
                        <a:pt x="32" y="0"/>
                      </a:lnTo>
                      <a:lnTo>
                        <a:pt x="0" y="29"/>
                      </a:lnTo>
                      <a:lnTo>
                        <a:pt x="27" y="84"/>
                      </a:lnTo>
                      <a:lnTo>
                        <a:pt x="71" y="173"/>
                      </a:lnTo>
                      <a:lnTo>
                        <a:pt x="96" y="249"/>
                      </a:lnTo>
                      <a:lnTo>
                        <a:pt x="108" y="303"/>
                      </a:lnTo>
                      <a:lnTo>
                        <a:pt x="111" y="337"/>
                      </a:lnTo>
                      <a:lnTo>
                        <a:pt x="117" y="371"/>
                      </a:lnTo>
                      <a:lnTo>
                        <a:pt x="123" y="3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6" name="Freeform 30"/>
                <p:cNvSpPr>
                  <a:spLocks/>
                </p:cNvSpPr>
                <p:nvPr/>
              </p:nvSpPr>
              <p:spPr bwMode="auto">
                <a:xfrm>
                  <a:off x="4319" y="1146"/>
                  <a:ext cx="161" cy="117"/>
                </a:xfrm>
                <a:custGeom>
                  <a:avLst/>
                  <a:gdLst>
                    <a:gd name="T0" fmla="*/ 149 w 161"/>
                    <a:gd name="T1" fmla="*/ 15 h 117"/>
                    <a:gd name="T2" fmla="*/ 143 w 161"/>
                    <a:gd name="T3" fmla="*/ 72 h 117"/>
                    <a:gd name="T4" fmla="*/ 122 w 161"/>
                    <a:gd name="T5" fmla="*/ 84 h 117"/>
                    <a:gd name="T6" fmla="*/ 68 w 161"/>
                    <a:gd name="T7" fmla="*/ 96 h 117"/>
                    <a:gd name="T8" fmla="*/ 37 w 161"/>
                    <a:gd name="T9" fmla="*/ 107 h 117"/>
                    <a:gd name="T10" fmla="*/ 19 w 161"/>
                    <a:gd name="T11" fmla="*/ 109 h 117"/>
                    <a:gd name="T12" fmla="*/ 0 w 161"/>
                    <a:gd name="T13" fmla="*/ 104 h 117"/>
                    <a:gd name="T14" fmla="*/ 0 w 161"/>
                    <a:gd name="T15" fmla="*/ 115 h 117"/>
                    <a:gd name="T16" fmla="*/ 21 w 161"/>
                    <a:gd name="T17" fmla="*/ 117 h 117"/>
                    <a:gd name="T18" fmla="*/ 64 w 161"/>
                    <a:gd name="T19" fmla="*/ 104 h 117"/>
                    <a:gd name="T20" fmla="*/ 106 w 161"/>
                    <a:gd name="T21" fmla="*/ 98 h 117"/>
                    <a:gd name="T22" fmla="*/ 140 w 161"/>
                    <a:gd name="T23" fmla="*/ 88 h 117"/>
                    <a:gd name="T24" fmla="*/ 152 w 161"/>
                    <a:gd name="T25" fmla="*/ 71 h 117"/>
                    <a:gd name="T26" fmla="*/ 161 w 161"/>
                    <a:gd name="T27" fmla="*/ 6 h 117"/>
                    <a:gd name="T28" fmla="*/ 155 w 161"/>
                    <a:gd name="T29" fmla="*/ 0 h 117"/>
                    <a:gd name="T30" fmla="*/ 149 w 161"/>
                    <a:gd name="T31" fmla="*/ 15 h 117"/>
                    <a:gd name="T32" fmla="*/ 149 w 161"/>
                    <a:gd name="T33" fmla="*/ 15 h 11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61" h="117">
                      <a:moveTo>
                        <a:pt x="149" y="15"/>
                      </a:moveTo>
                      <a:lnTo>
                        <a:pt x="143" y="72"/>
                      </a:lnTo>
                      <a:lnTo>
                        <a:pt x="122" y="84"/>
                      </a:lnTo>
                      <a:lnTo>
                        <a:pt x="68" y="96"/>
                      </a:lnTo>
                      <a:lnTo>
                        <a:pt x="37" y="107"/>
                      </a:lnTo>
                      <a:lnTo>
                        <a:pt x="19" y="109"/>
                      </a:lnTo>
                      <a:lnTo>
                        <a:pt x="0" y="104"/>
                      </a:lnTo>
                      <a:lnTo>
                        <a:pt x="0" y="115"/>
                      </a:lnTo>
                      <a:lnTo>
                        <a:pt x="21" y="117"/>
                      </a:lnTo>
                      <a:lnTo>
                        <a:pt x="64" y="104"/>
                      </a:lnTo>
                      <a:lnTo>
                        <a:pt x="106" y="98"/>
                      </a:lnTo>
                      <a:lnTo>
                        <a:pt x="140" y="88"/>
                      </a:lnTo>
                      <a:lnTo>
                        <a:pt x="152" y="71"/>
                      </a:lnTo>
                      <a:lnTo>
                        <a:pt x="161" y="6"/>
                      </a:lnTo>
                      <a:lnTo>
                        <a:pt x="155" y="0"/>
                      </a:lnTo>
                      <a:lnTo>
                        <a:pt x="14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7" name="Freeform 31"/>
                <p:cNvSpPr>
                  <a:spLocks/>
                </p:cNvSpPr>
                <p:nvPr/>
              </p:nvSpPr>
              <p:spPr bwMode="auto">
                <a:xfrm>
                  <a:off x="4308" y="1216"/>
                  <a:ext cx="25" cy="44"/>
                </a:xfrm>
                <a:custGeom>
                  <a:avLst/>
                  <a:gdLst>
                    <a:gd name="T0" fmla="*/ 12 w 25"/>
                    <a:gd name="T1" fmla="*/ 44 h 44"/>
                    <a:gd name="T2" fmla="*/ 25 w 25"/>
                    <a:gd name="T3" fmla="*/ 42 h 44"/>
                    <a:gd name="T4" fmla="*/ 22 w 25"/>
                    <a:gd name="T5" fmla="*/ 34 h 44"/>
                    <a:gd name="T6" fmla="*/ 11 w 25"/>
                    <a:gd name="T7" fmla="*/ 28 h 44"/>
                    <a:gd name="T8" fmla="*/ 11 w 25"/>
                    <a:gd name="T9" fmla="*/ 18 h 44"/>
                    <a:gd name="T10" fmla="*/ 7 w 25"/>
                    <a:gd name="T11" fmla="*/ 1 h 44"/>
                    <a:gd name="T12" fmla="*/ 1 w 25"/>
                    <a:gd name="T13" fmla="*/ 0 h 44"/>
                    <a:gd name="T14" fmla="*/ 6 w 25"/>
                    <a:gd name="T15" fmla="*/ 18 h 44"/>
                    <a:gd name="T16" fmla="*/ 0 w 25"/>
                    <a:gd name="T17" fmla="*/ 24 h 44"/>
                    <a:gd name="T18" fmla="*/ 0 w 25"/>
                    <a:gd name="T19" fmla="*/ 34 h 44"/>
                    <a:gd name="T20" fmla="*/ 12 w 25"/>
                    <a:gd name="T21" fmla="*/ 44 h 44"/>
                    <a:gd name="T22" fmla="*/ 12 w 25"/>
                    <a:gd name="T23" fmla="*/ 44 h 4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5" h="44">
                      <a:moveTo>
                        <a:pt x="12" y="44"/>
                      </a:moveTo>
                      <a:lnTo>
                        <a:pt x="25" y="42"/>
                      </a:lnTo>
                      <a:lnTo>
                        <a:pt x="22" y="34"/>
                      </a:lnTo>
                      <a:lnTo>
                        <a:pt x="11" y="28"/>
                      </a:lnTo>
                      <a:lnTo>
                        <a:pt x="11" y="18"/>
                      </a:lnTo>
                      <a:lnTo>
                        <a:pt x="7" y="1"/>
                      </a:lnTo>
                      <a:lnTo>
                        <a:pt x="1" y="0"/>
                      </a:lnTo>
                      <a:lnTo>
                        <a:pt x="6" y="18"/>
                      </a:lnTo>
                      <a:lnTo>
                        <a:pt x="0" y="24"/>
                      </a:lnTo>
                      <a:lnTo>
                        <a:pt x="0" y="34"/>
                      </a:lnTo>
                      <a:lnTo>
                        <a:pt x="12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8" name="Freeform 32"/>
                <p:cNvSpPr>
                  <a:spLocks/>
                </p:cNvSpPr>
                <p:nvPr/>
              </p:nvSpPr>
              <p:spPr bwMode="auto">
                <a:xfrm>
                  <a:off x="4373" y="1247"/>
                  <a:ext cx="54" cy="72"/>
                </a:xfrm>
                <a:custGeom>
                  <a:avLst/>
                  <a:gdLst>
                    <a:gd name="T0" fmla="*/ 16 w 54"/>
                    <a:gd name="T1" fmla="*/ 0 h 72"/>
                    <a:gd name="T2" fmla="*/ 18 w 54"/>
                    <a:gd name="T3" fmla="*/ 10 h 72"/>
                    <a:gd name="T4" fmla="*/ 21 w 54"/>
                    <a:gd name="T5" fmla="*/ 17 h 72"/>
                    <a:gd name="T6" fmla="*/ 27 w 54"/>
                    <a:gd name="T7" fmla="*/ 24 h 72"/>
                    <a:gd name="T8" fmla="*/ 22 w 54"/>
                    <a:gd name="T9" fmla="*/ 33 h 72"/>
                    <a:gd name="T10" fmla="*/ 21 w 54"/>
                    <a:gd name="T11" fmla="*/ 39 h 72"/>
                    <a:gd name="T12" fmla="*/ 13 w 54"/>
                    <a:gd name="T13" fmla="*/ 42 h 72"/>
                    <a:gd name="T14" fmla="*/ 16 w 54"/>
                    <a:gd name="T15" fmla="*/ 49 h 72"/>
                    <a:gd name="T16" fmla="*/ 22 w 54"/>
                    <a:gd name="T17" fmla="*/ 52 h 72"/>
                    <a:gd name="T18" fmla="*/ 26 w 54"/>
                    <a:gd name="T19" fmla="*/ 63 h 72"/>
                    <a:gd name="T20" fmla="*/ 54 w 54"/>
                    <a:gd name="T21" fmla="*/ 65 h 72"/>
                    <a:gd name="T22" fmla="*/ 54 w 54"/>
                    <a:gd name="T23" fmla="*/ 70 h 72"/>
                    <a:gd name="T24" fmla="*/ 0 w 54"/>
                    <a:gd name="T25" fmla="*/ 72 h 72"/>
                    <a:gd name="T26" fmla="*/ 16 w 54"/>
                    <a:gd name="T27" fmla="*/ 69 h 72"/>
                    <a:gd name="T28" fmla="*/ 18 w 54"/>
                    <a:gd name="T29" fmla="*/ 58 h 72"/>
                    <a:gd name="T30" fmla="*/ 10 w 54"/>
                    <a:gd name="T31" fmla="*/ 47 h 72"/>
                    <a:gd name="T32" fmla="*/ 11 w 54"/>
                    <a:gd name="T33" fmla="*/ 37 h 72"/>
                    <a:gd name="T34" fmla="*/ 19 w 54"/>
                    <a:gd name="T35" fmla="*/ 30 h 72"/>
                    <a:gd name="T36" fmla="*/ 15 w 54"/>
                    <a:gd name="T37" fmla="*/ 25 h 72"/>
                    <a:gd name="T38" fmla="*/ 11 w 54"/>
                    <a:gd name="T39" fmla="*/ 15 h 72"/>
                    <a:gd name="T40" fmla="*/ 16 w 54"/>
                    <a:gd name="T41" fmla="*/ 0 h 72"/>
                    <a:gd name="T42" fmla="*/ 16 w 54"/>
                    <a:gd name="T43" fmla="*/ 0 h 7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54" h="72">
                      <a:moveTo>
                        <a:pt x="16" y="0"/>
                      </a:moveTo>
                      <a:lnTo>
                        <a:pt x="18" y="10"/>
                      </a:lnTo>
                      <a:lnTo>
                        <a:pt x="21" y="17"/>
                      </a:lnTo>
                      <a:lnTo>
                        <a:pt x="27" y="24"/>
                      </a:lnTo>
                      <a:lnTo>
                        <a:pt x="22" y="33"/>
                      </a:lnTo>
                      <a:lnTo>
                        <a:pt x="21" y="39"/>
                      </a:lnTo>
                      <a:lnTo>
                        <a:pt x="13" y="42"/>
                      </a:lnTo>
                      <a:lnTo>
                        <a:pt x="16" y="49"/>
                      </a:lnTo>
                      <a:lnTo>
                        <a:pt x="22" y="52"/>
                      </a:lnTo>
                      <a:lnTo>
                        <a:pt x="26" y="63"/>
                      </a:lnTo>
                      <a:lnTo>
                        <a:pt x="54" y="65"/>
                      </a:lnTo>
                      <a:lnTo>
                        <a:pt x="54" y="70"/>
                      </a:lnTo>
                      <a:lnTo>
                        <a:pt x="0" y="72"/>
                      </a:lnTo>
                      <a:lnTo>
                        <a:pt x="16" y="69"/>
                      </a:lnTo>
                      <a:lnTo>
                        <a:pt x="18" y="58"/>
                      </a:lnTo>
                      <a:lnTo>
                        <a:pt x="10" y="47"/>
                      </a:lnTo>
                      <a:lnTo>
                        <a:pt x="11" y="37"/>
                      </a:lnTo>
                      <a:lnTo>
                        <a:pt x="19" y="30"/>
                      </a:lnTo>
                      <a:lnTo>
                        <a:pt x="15" y="25"/>
                      </a:lnTo>
                      <a:lnTo>
                        <a:pt x="11" y="15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69" name="Freeform 33"/>
                <p:cNvSpPr>
                  <a:spLocks/>
                </p:cNvSpPr>
                <p:nvPr/>
              </p:nvSpPr>
              <p:spPr bwMode="auto">
                <a:xfrm>
                  <a:off x="4375" y="1324"/>
                  <a:ext cx="64" cy="28"/>
                </a:xfrm>
                <a:custGeom>
                  <a:avLst/>
                  <a:gdLst>
                    <a:gd name="T0" fmla="*/ 0 w 64"/>
                    <a:gd name="T1" fmla="*/ 0 h 28"/>
                    <a:gd name="T2" fmla="*/ 9 w 64"/>
                    <a:gd name="T3" fmla="*/ 3 h 28"/>
                    <a:gd name="T4" fmla="*/ 18 w 64"/>
                    <a:gd name="T5" fmla="*/ 17 h 28"/>
                    <a:gd name="T6" fmla="*/ 34 w 64"/>
                    <a:gd name="T7" fmla="*/ 23 h 28"/>
                    <a:gd name="T8" fmla="*/ 51 w 64"/>
                    <a:gd name="T9" fmla="*/ 16 h 28"/>
                    <a:gd name="T10" fmla="*/ 54 w 64"/>
                    <a:gd name="T11" fmla="*/ 8 h 28"/>
                    <a:gd name="T12" fmla="*/ 64 w 64"/>
                    <a:gd name="T13" fmla="*/ 1 h 28"/>
                    <a:gd name="T14" fmla="*/ 60 w 64"/>
                    <a:gd name="T15" fmla="*/ 8 h 28"/>
                    <a:gd name="T16" fmla="*/ 56 w 64"/>
                    <a:gd name="T17" fmla="*/ 21 h 28"/>
                    <a:gd name="T18" fmla="*/ 49 w 64"/>
                    <a:gd name="T19" fmla="*/ 28 h 28"/>
                    <a:gd name="T20" fmla="*/ 24 w 64"/>
                    <a:gd name="T21" fmla="*/ 28 h 28"/>
                    <a:gd name="T22" fmla="*/ 17 w 64"/>
                    <a:gd name="T23" fmla="*/ 26 h 28"/>
                    <a:gd name="T24" fmla="*/ 12 w 64"/>
                    <a:gd name="T25" fmla="*/ 20 h 28"/>
                    <a:gd name="T26" fmla="*/ 7 w 64"/>
                    <a:gd name="T27" fmla="*/ 9 h 28"/>
                    <a:gd name="T28" fmla="*/ 0 w 64"/>
                    <a:gd name="T29" fmla="*/ 0 h 28"/>
                    <a:gd name="T30" fmla="*/ 0 w 64"/>
                    <a:gd name="T31" fmla="*/ 0 h 28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64" h="28">
                      <a:moveTo>
                        <a:pt x="0" y="0"/>
                      </a:moveTo>
                      <a:lnTo>
                        <a:pt x="9" y="3"/>
                      </a:lnTo>
                      <a:lnTo>
                        <a:pt x="18" y="17"/>
                      </a:lnTo>
                      <a:lnTo>
                        <a:pt x="34" y="23"/>
                      </a:lnTo>
                      <a:lnTo>
                        <a:pt x="51" y="16"/>
                      </a:lnTo>
                      <a:lnTo>
                        <a:pt x="54" y="8"/>
                      </a:lnTo>
                      <a:lnTo>
                        <a:pt x="64" y="1"/>
                      </a:lnTo>
                      <a:lnTo>
                        <a:pt x="60" y="8"/>
                      </a:lnTo>
                      <a:lnTo>
                        <a:pt x="56" y="21"/>
                      </a:lnTo>
                      <a:lnTo>
                        <a:pt x="49" y="28"/>
                      </a:lnTo>
                      <a:lnTo>
                        <a:pt x="24" y="28"/>
                      </a:lnTo>
                      <a:lnTo>
                        <a:pt x="17" y="26"/>
                      </a:lnTo>
                      <a:lnTo>
                        <a:pt x="12" y="20"/>
                      </a:lnTo>
                      <a:lnTo>
                        <a:pt x="7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0" name="Freeform 34"/>
                <p:cNvSpPr>
                  <a:spLocks/>
                </p:cNvSpPr>
                <p:nvPr/>
              </p:nvSpPr>
              <p:spPr bwMode="auto">
                <a:xfrm>
                  <a:off x="4309" y="1356"/>
                  <a:ext cx="78" cy="37"/>
                </a:xfrm>
                <a:custGeom>
                  <a:avLst/>
                  <a:gdLst>
                    <a:gd name="T0" fmla="*/ 78 w 78"/>
                    <a:gd name="T1" fmla="*/ 0 h 37"/>
                    <a:gd name="T2" fmla="*/ 52 w 78"/>
                    <a:gd name="T3" fmla="*/ 2 h 37"/>
                    <a:gd name="T4" fmla="*/ 27 w 78"/>
                    <a:gd name="T5" fmla="*/ 11 h 37"/>
                    <a:gd name="T6" fmla="*/ 10 w 78"/>
                    <a:gd name="T7" fmla="*/ 20 h 37"/>
                    <a:gd name="T8" fmla="*/ 0 w 78"/>
                    <a:gd name="T9" fmla="*/ 28 h 37"/>
                    <a:gd name="T10" fmla="*/ 18 w 78"/>
                    <a:gd name="T11" fmla="*/ 37 h 37"/>
                    <a:gd name="T12" fmla="*/ 30 w 78"/>
                    <a:gd name="T13" fmla="*/ 31 h 37"/>
                    <a:gd name="T14" fmla="*/ 42 w 78"/>
                    <a:gd name="T15" fmla="*/ 24 h 37"/>
                    <a:gd name="T16" fmla="*/ 53 w 78"/>
                    <a:gd name="T17" fmla="*/ 18 h 37"/>
                    <a:gd name="T18" fmla="*/ 78 w 78"/>
                    <a:gd name="T19" fmla="*/ 27 h 37"/>
                    <a:gd name="T20" fmla="*/ 78 w 78"/>
                    <a:gd name="T21" fmla="*/ 0 h 37"/>
                    <a:gd name="T22" fmla="*/ 78 w 78"/>
                    <a:gd name="T23" fmla="*/ 0 h 3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78" h="37">
                      <a:moveTo>
                        <a:pt x="78" y="0"/>
                      </a:moveTo>
                      <a:lnTo>
                        <a:pt x="52" y="2"/>
                      </a:lnTo>
                      <a:lnTo>
                        <a:pt x="27" y="11"/>
                      </a:lnTo>
                      <a:lnTo>
                        <a:pt x="10" y="20"/>
                      </a:lnTo>
                      <a:lnTo>
                        <a:pt x="0" y="28"/>
                      </a:lnTo>
                      <a:lnTo>
                        <a:pt x="18" y="37"/>
                      </a:lnTo>
                      <a:lnTo>
                        <a:pt x="30" y="31"/>
                      </a:lnTo>
                      <a:lnTo>
                        <a:pt x="42" y="24"/>
                      </a:lnTo>
                      <a:lnTo>
                        <a:pt x="53" y="18"/>
                      </a:lnTo>
                      <a:lnTo>
                        <a:pt x="78" y="27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1" name="Freeform 35"/>
                <p:cNvSpPr>
                  <a:spLocks/>
                </p:cNvSpPr>
                <p:nvPr/>
              </p:nvSpPr>
              <p:spPr bwMode="auto">
                <a:xfrm>
                  <a:off x="4386" y="1379"/>
                  <a:ext cx="38" cy="1"/>
                </a:xfrm>
                <a:custGeom>
                  <a:avLst/>
                  <a:gdLst>
                    <a:gd name="T0" fmla="*/ 0 w 38"/>
                    <a:gd name="T1" fmla="*/ 0 h 1"/>
                    <a:gd name="T2" fmla="*/ 38 w 38"/>
                    <a:gd name="T3" fmla="*/ 1 h 1"/>
                    <a:gd name="T4" fmla="*/ 0 w 38"/>
                    <a:gd name="T5" fmla="*/ 0 h 1"/>
                    <a:gd name="T6" fmla="*/ 0 w 38"/>
                    <a:gd name="T7" fmla="*/ 0 h 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" h="1">
                      <a:moveTo>
                        <a:pt x="0" y="0"/>
                      </a:moveTo>
                      <a:lnTo>
                        <a:pt x="38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2" name="Freeform 36"/>
                <p:cNvSpPr>
                  <a:spLocks/>
                </p:cNvSpPr>
                <p:nvPr/>
              </p:nvSpPr>
              <p:spPr bwMode="auto">
                <a:xfrm>
                  <a:off x="4211" y="1372"/>
                  <a:ext cx="224" cy="59"/>
                </a:xfrm>
                <a:custGeom>
                  <a:avLst/>
                  <a:gdLst>
                    <a:gd name="T0" fmla="*/ 184 w 224"/>
                    <a:gd name="T1" fmla="*/ 8 h 59"/>
                    <a:gd name="T2" fmla="*/ 220 w 224"/>
                    <a:gd name="T3" fmla="*/ 10 h 59"/>
                    <a:gd name="T4" fmla="*/ 220 w 224"/>
                    <a:gd name="T5" fmla="*/ 16 h 59"/>
                    <a:gd name="T6" fmla="*/ 180 w 224"/>
                    <a:gd name="T7" fmla="*/ 19 h 59"/>
                    <a:gd name="T8" fmla="*/ 178 w 224"/>
                    <a:gd name="T9" fmla="*/ 37 h 59"/>
                    <a:gd name="T10" fmla="*/ 224 w 224"/>
                    <a:gd name="T11" fmla="*/ 41 h 59"/>
                    <a:gd name="T12" fmla="*/ 175 w 224"/>
                    <a:gd name="T13" fmla="*/ 48 h 59"/>
                    <a:gd name="T14" fmla="*/ 155 w 224"/>
                    <a:gd name="T15" fmla="*/ 59 h 59"/>
                    <a:gd name="T16" fmla="*/ 119 w 224"/>
                    <a:gd name="T17" fmla="*/ 46 h 59"/>
                    <a:gd name="T18" fmla="*/ 91 w 224"/>
                    <a:gd name="T19" fmla="*/ 39 h 59"/>
                    <a:gd name="T20" fmla="*/ 50 w 224"/>
                    <a:gd name="T21" fmla="*/ 15 h 59"/>
                    <a:gd name="T22" fmla="*/ 28 w 224"/>
                    <a:gd name="T23" fmla="*/ 11 h 59"/>
                    <a:gd name="T24" fmla="*/ 10 w 224"/>
                    <a:gd name="T25" fmla="*/ 15 h 59"/>
                    <a:gd name="T26" fmla="*/ 0 w 224"/>
                    <a:gd name="T27" fmla="*/ 8 h 59"/>
                    <a:gd name="T28" fmla="*/ 32 w 224"/>
                    <a:gd name="T29" fmla="*/ 0 h 59"/>
                    <a:gd name="T30" fmla="*/ 63 w 224"/>
                    <a:gd name="T31" fmla="*/ 13 h 59"/>
                    <a:gd name="T32" fmla="*/ 100 w 224"/>
                    <a:gd name="T33" fmla="*/ 35 h 59"/>
                    <a:gd name="T34" fmla="*/ 146 w 224"/>
                    <a:gd name="T35" fmla="*/ 50 h 59"/>
                    <a:gd name="T36" fmla="*/ 170 w 224"/>
                    <a:gd name="T37" fmla="*/ 32 h 59"/>
                    <a:gd name="T38" fmla="*/ 171 w 224"/>
                    <a:gd name="T39" fmla="*/ 18 h 59"/>
                    <a:gd name="T40" fmla="*/ 184 w 224"/>
                    <a:gd name="T41" fmla="*/ 8 h 59"/>
                    <a:gd name="T42" fmla="*/ 184 w 224"/>
                    <a:gd name="T43" fmla="*/ 8 h 5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24" h="59">
                      <a:moveTo>
                        <a:pt x="184" y="8"/>
                      </a:moveTo>
                      <a:lnTo>
                        <a:pt x="220" y="10"/>
                      </a:lnTo>
                      <a:lnTo>
                        <a:pt x="220" y="16"/>
                      </a:lnTo>
                      <a:lnTo>
                        <a:pt x="180" y="19"/>
                      </a:lnTo>
                      <a:lnTo>
                        <a:pt x="178" y="37"/>
                      </a:lnTo>
                      <a:lnTo>
                        <a:pt x="224" y="41"/>
                      </a:lnTo>
                      <a:lnTo>
                        <a:pt x="175" y="48"/>
                      </a:lnTo>
                      <a:lnTo>
                        <a:pt x="155" y="59"/>
                      </a:lnTo>
                      <a:lnTo>
                        <a:pt x="119" y="46"/>
                      </a:lnTo>
                      <a:lnTo>
                        <a:pt x="91" y="39"/>
                      </a:lnTo>
                      <a:lnTo>
                        <a:pt x="50" y="15"/>
                      </a:lnTo>
                      <a:lnTo>
                        <a:pt x="28" y="11"/>
                      </a:lnTo>
                      <a:lnTo>
                        <a:pt x="10" y="15"/>
                      </a:lnTo>
                      <a:lnTo>
                        <a:pt x="0" y="8"/>
                      </a:lnTo>
                      <a:lnTo>
                        <a:pt x="32" y="0"/>
                      </a:lnTo>
                      <a:lnTo>
                        <a:pt x="63" y="13"/>
                      </a:lnTo>
                      <a:lnTo>
                        <a:pt x="100" y="35"/>
                      </a:lnTo>
                      <a:lnTo>
                        <a:pt x="146" y="50"/>
                      </a:lnTo>
                      <a:lnTo>
                        <a:pt x="170" y="32"/>
                      </a:lnTo>
                      <a:lnTo>
                        <a:pt x="171" y="18"/>
                      </a:lnTo>
                      <a:lnTo>
                        <a:pt x="184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3" name="Freeform 37"/>
                <p:cNvSpPr>
                  <a:spLocks/>
                </p:cNvSpPr>
                <p:nvPr/>
              </p:nvSpPr>
              <p:spPr bwMode="auto">
                <a:xfrm>
                  <a:off x="4200" y="1368"/>
                  <a:ext cx="59" cy="38"/>
                </a:xfrm>
                <a:custGeom>
                  <a:avLst/>
                  <a:gdLst>
                    <a:gd name="T0" fmla="*/ 59 w 59"/>
                    <a:gd name="T1" fmla="*/ 30 h 38"/>
                    <a:gd name="T2" fmla="*/ 48 w 59"/>
                    <a:gd name="T3" fmla="*/ 34 h 38"/>
                    <a:gd name="T4" fmla="*/ 28 w 59"/>
                    <a:gd name="T5" fmla="*/ 38 h 38"/>
                    <a:gd name="T6" fmla="*/ 23 w 59"/>
                    <a:gd name="T7" fmla="*/ 33 h 38"/>
                    <a:gd name="T8" fmla="*/ 16 w 59"/>
                    <a:gd name="T9" fmla="*/ 25 h 38"/>
                    <a:gd name="T10" fmla="*/ 0 w 59"/>
                    <a:gd name="T11" fmla="*/ 19 h 38"/>
                    <a:gd name="T12" fmla="*/ 8 w 59"/>
                    <a:gd name="T13" fmla="*/ 16 h 38"/>
                    <a:gd name="T14" fmla="*/ 11 w 59"/>
                    <a:gd name="T15" fmla="*/ 12 h 38"/>
                    <a:gd name="T16" fmla="*/ 11 w 59"/>
                    <a:gd name="T17" fmla="*/ 3 h 38"/>
                    <a:gd name="T18" fmla="*/ 2 w 59"/>
                    <a:gd name="T19" fmla="*/ 3 h 38"/>
                    <a:gd name="T20" fmla="*/ 17 w 59"/>
                    <a:gd name="T21" fmla="*/ 0 h 38"/>
                    <a:gd name="T22" fmla="*/ 19 w 59"/>
                    <a:gd name="T23" fmla="*/ 17 h 38"/>
                    <a:gd name="T24" fmla="*/ 35 w 59"/>
                    <a:gd name="T25" fmla="*/ 15 h 38"/>
                    <a:gd name="T26" fmla="*/ 39 w 59"/>
                    <a:gd name="T27" fmla="*/ 23 h 38"/>
                    <a:gd name="T28" fmla="*/ 51 w 59"/>
                    <a:gd name="T29" fmla="*/ 28 h 38"/>
                    <a:gd name="T30" fmla="*/ 59 w 59"/>
                    <a:gd name="T31" fmla="*/ 30 h 38"/>
                    <a:gd name="T32" fmla="*/ 59 w 59"/>
                    <a:gd name="T33" fmla="*/ 30 h 3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59" h="38">
                      <a:moveTo>
                        <a:pt x="59" y="30"/>
                      </a:moveTo>
                      <a:lnTo>
                        <a:pt x="48" y="34"/>
                      </a:lnTo>
                      <a:lnTo>
                        <a:pt x="28" y="38"/>
                      </a:lnTo>
                      <a:lnTo>
                        <a:pt x="23" y="33"/>
                      </a:lnTo>
                      <a:lnTo>
                        <a:pt x="16" y="25"/>
                      </a:lnTo>
                      <a:lnTo>
                        <a:pt x="0" y="19"/>
                      </a:lnTo>
                      <a:lnTo>
                        <a:pt x="8" y="16"/>
                      </a:lnTo>
                      <a:lnTo>
                        <a:pt x="11" y="12"/>
                      </a:lnTo>
                      <a:lnTo>
                        <a:pt x="11" y="3"/>
                      </a:lnTo>
                      <a:lnTo>
                        <a:pt x="2" y="3"/>
                      </a:lnTo>
                      <a:lnTo>
                        <a:pt x="17" y="0"/>
                      </a:lnTo>
                      <a:lnTo>
                        <a:pt x="19" y="17"/>
                      </a:lnTo>
                      <a:lnTo>
                        <a:pt x="35" y="15"/>
                      </a:lnTo>
                      <a:lnTo>
                        <a:pt x="39" y="23"/>
                      </a:lnTo>
                      <a:lnTo>
                        <a:pt x="51" y="28"/>
                      </a:lnTo>
                      <a:lnTo>
                        <a:pt x="59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4" name="Freeform 38"/>
                <p:cNvSpPr>
                  <a:spLocks/>
                </p:cNvSpPr>
                <p:nvPr/>
              </p:nvSpPr>
              <p:spPr bwMode="auto">
                <a:xfrm>
                  <a:off x="4373" y="1372"/>
                  <a:ext cx="22" cy="27"/>
                </a:xfrm>
                <a:custGeom>
                  <a:avLst/>
                  <a:gdLst>
                    <a:gd name="T0" fmla="*/ 0 w 22"/>
                    <a:gd name="T1" fmla="*/ 1 h 27"/>
                    <a:gd name="T2" fmla="*/ 10 w 22"/>
                    <a:gd name="T3" fmla="*/ 27 h 27"/>
                    <a:gd name="T4" fmla="*/ 22 w 22"/>
                    <a:gd name="T5" fmla="*/ 18 h 27"/>
                    <a:gd name="T6" fmla="*/ 14 w 22"/>
                    <a:gd name="T7" fmla="*/ 0 h 27"/>
                    <a:gd name="T8" fmla="*/ 0 w 22"/>
                    <a:gd name="T9" fmla="*/ 1 h 27"/>
                    <a:gd name="T10" fmla="*/ 0 w 22"/>
                    <a:gd name="T11" fmla="*/ 1 h 2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2" h="27">
                      <a:moveTo>
                        <a:pt x="0" y="1"/>
                      </a:moveTo>
                      <a:lnTo>
                        <a:pt x="10" y="27"/>
                      </a:lnTo>
                      <a:lnTo>
                        <a:pt x="22" y="18"/>
                      </a:lnTo>
                      <a:lnTo>
                        <a:pt x="14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5" name="Freeform 39"/>
                <p:cNvSpPr>
                  <a:spLocks/>
                </p:cNvSpPr>
                <p:nvPr/>
              </p:nvSpPr>
              <p:spPr bwMode="auto">
                <a:xfrm>
                  <a:off x="4436" y="1352"/>
                  <a:ext cx="95" cy="35"/>
                </a:xfrm>
                <a:custGeom>
                  <a:avLst/>
                  <a:gdLst>
                    <a:gd name="T0" fmla="*/ 0 w 95"/>
                    <a:gd name="T1" fmla="*/ 4 h 35"/>
                    <a:gd name="T2" fmla="*/ 4 w 95"/>
                    <a:gd name="T3" fmla="*/ 22 h 35"/>
                    <a:gd name="T4" fmla="*/ 21 w 95"/>
                    <a:gd name="T5" fmla="*/ 24 h 35"/>
                    <a:gd name="T6" fmla="*/ 33 w 95"/>
                    <a:gd name="T7" fmla="*/ 20 h 35"/>
                    <a:gd name="T8" fmla="*/ 58 w 95"/>
                    <a:gd name="T9" fmla="*/ 21 h 35"/>
                    <a:gd name="T10" fmla="*/ 70 w 95"/>
                    <a:gd name="T11" fmla="*/ 35 h 35"/>
                    <a:gd name="T12" fmla="*/ 95 w 95"/>
                    <a:gd name="T13" fmla="*/ 35 h 35"/>
                    <a:gd name="T14" fmla="*/ 95 w 95"/>
                    <a:gd name="T15" fmla="*/ 24 h 35"/>
                    <a:gd name="T16" fmla="*/ 76 w 95"/>
                    <a:gd name="T17" fmla="*/ 31 h 35"/>
                    <a:gd name="T18" fmla="*/ 64 w 95"/>
                    <a:gd name="T19" fmla="*/ 22 h 35"/>
                    <a:gd name="T20" fmla="*/ 68 w 95"/>
                    <a:gd name="T21" fmla="*/ 17 h 35"/>
                    <a:gd name="T22" fmla="*/ 41 w 95"/>
                    <a:gd name="T23" fmla="*/ 14 h 35"/>
                    <a:gd name="T24" fmla="*/ 21 w 95"/>
                    <a:gd name="T25" fmla="*/ 10 h 35"/>
                    <a:gd name="T26" fmla="*/ 12 w 95"/>
                    <a:gd name="T27" fmla="*/ 0 h 35"/>
                    <a:gd name="T28" fmla="*/ 0 w 95"/>
                    <a:gd name="T29" fmla="*/ 4 h 35"/>
                    <a:gd name="T30" fmla="*/ 0 w 95"/>
                    <a:gd name="T31" fmla="*/ 4 h 3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95" h="35">
                      <a:moveTo>
                        <a:pt x="0" y="4"/>
                      </a:moveTo>
                      <a:lnTo>
                        <a:pt x="4" y="22"/>
                      </a:lnTo>
                      <a:lnTo>
                        <a:pt x="21" y="24"/>
                      </a:lnTo>
                      <a:lnTo>
                        <a:pt x="33" y="20"/>
                      </a:lnTo>
                      <a:lnTo>
                        <a:pt x="58" y="21"/>
                      </a:lnTo>
                      <a:lnTo>
                        <a:pt x="70" y="35"/>
                      </a:lnTo>
                      <a:lnTo>
                        <a:pt x="95" y="35"/>
                      </a:lnTo>
                      <a:lnTo>
                        <a:pt x="95" y="24"/>
                      </a:lnTo>
                      <a:lnTo>
                        <a:pt x="76" y="31"/>
                      </a:lnTo>
                      <a:lnTo>
                        <a:pt x="64" y="22"/>
                      </a:lnTo>
                      <a:lnTo>
                        <a:pt x="68" y="17"/>
                      </a:lnTo>
                      <a:lnTo>
                        <a:pt x="41" y="14"/>
                      </a:lnTo>
                      <a:lnTo>
                        <a:pt x="21" y="10"/>
                      </a:lnTo>
                      <a:lnTo>
                        <a:pt x="12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6" name="Freeform 40"/>
                <p:cNvSpPr>
                  <a:spLocks/>
                </p:cNvSpPr>
                <p:nvPr/>
              </p:nvSpPr>
              <p:spPr bwMode="auto">
                <a:xfrm>
                  <a:off x="4215" y="1358"/>
                  <a:ext cx="168" cy="49"/>
                </a:xfrm>
                <a:custGeom>
                  <a:avLst/>
                  <a:gdLst>
                    <a:gd name="T0" fmla="*/ 6 w 168"/>
                    <a:gd name="T1" fmla="*/ 20 h 49"/>
                    <a:gd name="T2" fmla="*/ 0 w 168"/>
                    <a:gd name="T3" fmla="*/ 22 h 49"/>
                    <a:gd name="T4" fmla="*/ 1 w 168"/>
                    <a:gd name="T5" fmla="*/ 10 h 49"/>
                    <a:gd name="T6" fmla="*/ 14 w 168"/>
                    <a:gd name="T7" fmla="*/ 4 h 49"/>
                    <a:gd name="T8" fmla="*/ 33 w 168"/>
                    <a:gd name="T9" fmla="*/ 0 h 49"/>
                    <a:gd name="T10" fmla="*/ 48 w 168"/>
                    <a:gd name="T11" fmla="*/ 4 h 49"/>
                    <a:gd name="T12" fmla="*/ 121 w 168"/>
                    <a:gd name="T13" fmla="*/ 33 h 49"/>
                    <a:gd name="T14" fmla="*/ 131 w 168"/>
                    <a:gd name="T15" fmla="*/ 37 h 49"/>
                    <a:gd name="T16" fmla="*/ 156 w 168"/>
                    <a:gd name="T17" fmla="*/ 36 h 49"/>
                    <a:gd name="T18" fmla="*/ 164 w 168"/>
                    <a:gd name="T19" fmla="*/ 29 h 49"/>
                    <a:gd name="T20" fmla="*/ 168 w 168"/>
                    <a:gd name="T21" fmla="*/ 49 h 49"/>
                    <a:gd name="T22" fmla="*/ 158 w 168"/>
                    <a:gd name="T23" fmla="*/ 41 h 49"/>
                    <a:gd name="T24" fmla="*/ 131 w 168"/>
                    <a:gd name="T25" fmla="*/ 41 h 49"/>
                    <a:gd name="T26" fmla="*/ 102 w 168"/>
                    <a:gd name="T27" fmla="*/ 31 h 49"/>
                    <a:gd name="T28" fmla="*/ 45 w 168"/>
                    <a:gd name="T29" fmla="*/ 7 h 49"/>
                    <a:gd name="T30" fmla="*/ 30 w 168"/>
                    <a:gd name="T31" fmla="*/ 4 h 49"/>
                    <a:gd name="T32" fmla="*/ 11 w 168"/>
                    <a:gd name="T33" fmla="*/ 9 h 49"/>
                    <a:gd name="T34" fmla="*/ 6 w 168"/>
                    <a:gd name="T35" fmla="*/ 15 h 49"/>
                    <a:gd name="T36" fmla="*/ 6 w 168"/>
                    <a:gd name="T37" fmla="*/ 20 h 49"/>
                    <a:gd name="T38" fmla="*/ 6 w 168"/>
                    <a:gd name="T39" fmla="*/ 20 h 4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168" h="49">
                      <a:moveTo>
                        <a:pt x="6" y="20"/>
                      </a:moveTo>
                      <a:lnTo>
                        <a:pt x="0" y="22"/>
                      </a:lnTo>
                      <a:lnTo>
                        <a:pt x="1" y="10"/>
                      </a:lnTo>
                      <a:lnTo>
                        <a:pt x="14" y="4"/>
                      </a:lnTo>
                      <a:lnTo>
                        <a:pt x="33" y="0"/>
                      </a:lnTo>
                      <a:lnTo>
                        <a:pt x="48" y="4"/>
                      </a:lnTo>
                      <a:lnTo>
                        <a:pt x="121" y="33"/>
                      </a:lnTo>
                      <a:lnTo>
                        <a:pt x="131" y="37"/>
                      </a:lnTo>
                      <a:lnTo>
                        <a:pt x="156" y="36"/>
                      </a:lnTo>
                      <a:lnTo>
                        <a:pt x="164" y="29"/>
                      </a:lnTo>
                      <a:lnTo>
                        <a:pt x="168" y="49"/>
                      </a:lnTo>
                      <a:lnTo>
                        <a:pt x="158" y="41"/>
                      </a:lnTo>
                      <a:lnTo>
                        <a:pt x="131" y="41"/>
                      </a:lnTo>
                      <a:lnTo>
                        <a:pt x="102" y="31"/>
                      </a:lnTo>
                      <a:lnTo>
                        <a:pt x="45" y="7"/>
                      </a:lnTo>
                      <a:lnTo>
                        <a:pt x="30" y="4"/>
                      </a:lnTo>
                      <a:lnTo>
                        <a:pt x="11" y="9"/>
                      </a:lnTo>
                      <a:lnTo>
                        <a:pt x="6" y="15"/>
                      </a:lnTo>
                      <a:lnTo>
                        <a:pt x="6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7" name="Freeform 41"/>
                <p:cNvSpPr>
                  <a:spLocks/>
                </p:cNvSpPr>
                <p:nvPr/>
              </p:nvSpPr>
              <p:spPr bwMode="auto">
                <a:xfrm>
                  <a:off x="4228" y="1951"/>
                  <a:ext cx="142" cy="151"/>
                </a:xfrm>
                <a:custGeom>
                  <a:avLst/>
                  <a:gdLst>
                    <a:gd name="T0" fmla="*/ 133 w 142"/>
                    <a:gd name="T1" fmla="*/ 62 h 151"/>
                    <a:gd name="T2" fmla="*/ 127 w 142"/>
                    <a:gd name="T3" fmla="*/ 36 h 151"/>
                    <a:gd name="T4" fmla="*/ 106 w 142"/>
                    <a:gd name="T5" fmla="*/ 8 h 151"/>
                    <a:gd name="T6" fmla="*/ 70 w 142"/>
                    <a:gd name="T7" fmla="*/ 0 h 151"/>
                    <a:gd name="T8" fmla="*/ 38 w 142"/>
                    <a:gd name="T9" fmla="*/ 7 h 151"/>
                    <a:gd name="T10" fmla="*/ 16 w 142"/>
                    <a:gd name="T11" fmla="*/ 24 h 151"/>
                    <a:gd name="T12" fmla="*/ 3 w 142"/>
                    <a:gd name="T13" fmla="*/ 46 h 151"/>
                    <a:gd name="T14" fmla="*/ 0 w 142"/>
                    <a:gd name="T15" fmla="*/ 67 h 151"/>
                    <a:gd name="T16" fmla="*/ 1 w 142"/>
                    <a:gd name="T17" fmla="*/ 93 h 151"/>
                    <a:gd name="T18" fmla="*/ 14 w 142"/>
                    <a:gd name="T19" fmla="*/ 127 h 151"/>
                    <a:gd name="T20" fmla="*/ 31 w 142"/>
                    <a:gd name="T21" fmla="*/ 148 h 151"/>
                    <a:gd name="T22" fmla="*/ 43 w 142"/>
                    <a:gd name="T23" fmla="*/ 151 h 151"/>
                    <a:gd name="T24" fmla="*/ 42 w 142"/>
                    <a:gd name="T25" fmla="*/ 139 h 151"/>
                    <a:gd name="T26" fmla="*/ 31 w 142"/>
                    <a:gd name="T27" fmla="*/ 143 h 151"/>
                    <a:gd name="T28" fmla="*/ 14 w 142"/>
                    <a:gd name="T29" fmla="*/ 113 h 151"/>
                    <a:gd name="T30" fmla="*/ 6 w 142"/>
                    <a:gd name="T31" fmla="*/ 87 h 151"/>
                    <a:gd name="T32" fmla="*/ 6 w 142"/>
                    <a:gd name="T33" fmla="*/ 65 h 151"/>
                    <a:gd name="T34" fmla="*/ 12 w 142"/>
                    <a:gd name="T35" fmla="*/ 41 h 151"/>
                    <a:gd name="T36" fmla="*/ 20 w 142"/>
                    <a:gd name="T37" fmla="*/ 32 h 151"/>
                    <a:gd name="T38" fmla="*/ 41 w 142"/>
                    <a:gd name="T39" fmla="*/ 13 h 151"/>
                    <a:gd name="T40" fmla="*/ 69 w 142"/>
                    <a:gd name="T41" fmla="*/ 6 h 151"/>
                    <a:gd name="T42" fmla="*/ 99 w 142"/>
                    <a:gd name="T43" fmla="*/ 14 h 151"/>
                    <a:gd name="T44" fmla="*/ 112 w 142"/>
                    <a:gd name="T45" fmla="*/ 28 h 151"/>
                    <a:gd name="T46" fmla="*/ 116 w 142"/>
                    <a:gd name="T47" fmla="*/ 52 h 151"/>
                    <a:gd name="T48" fmla="*/ 105 w 142"/>
                    <a:gd name="T49" fmla="*/ 52 h 151"/>
                    <a:gd name="T50" fmla="*/ 124 w 142"/>
                    <a:gd name="T51" fmla="*/ 63 h 151"/>
                    <a:gd name="T52" fmla="*/ 121 w 142"/>
                    <a:gd name="T53" fmla="*/ 82 h 151"/>
                    <a:gd name="T54" fmla="*/ 113 w 142"/>
                    <a:gd name="T55" fmla="*/ 100 h 151"/>
                    <a:gd name="T56" fmla="*/ 119 w 142"/>
                    <a:gd name="T57" fmla="*/ 117 h 151"/>
                    <a:gd name="T58" fmla="*/ 142 w 142"/>
                    <a:gd name="T59" fmla="*/ 137 h 151"/>
                    <a:gd name="T60" fmla="*/ 121 w 142"/>
                    <a:gd name="T61" fmla="*/ 95 h 151"/>
                    <a:gd name="T62" fmla="*/ 129 w 142"/>
                    <a:gd name="T63" fmla="*/ 84 h 151"/>
                    <a:gd name="T64" fmla="*/ 131 w 142"/>
                    <a:gd name="T65" fmla="*/ 71 h 151"/>
                    <a:gd name="T66" fmla="*/ 133 w 142"/>
                    <a:gd name="T67" fmla="*/ 62 h 151"/>
                    <a:gd name="T68" fmla="*/ 133 w 142"/>
                    <a:gd name="T69" fmla="*/ 62 h 15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42" h="151">
                      <a:moveTo>
                        <a:pt x="133" y="62"/>
                      </a:moveTo>
                      <a:lnTo>
                        <a:pt x="127" y="36"/>
                      </a:lnTo>
                      <a:lnTo>
                        <a:pt x="106" y="8"/>
                      </a:lnTo>
                      <a:lnTo>
                        <a:pt x="70" y="0"/>
                      </a:lnTo>
                      <a:lnTo>
                        <a:pt x="38" y="7"/>
                      </a:lnTo>
                      <a:lnTo>
                        <a:pt x="16" y="24"/>
                      </a:lnTo>
                      <a:lnTo>
                        <a:pt x="3" y="46"/>
                      </a:lnTo>
                      <a:lnTo>
                        <a:pt x="0" y="67"/>
                      </a:lnTo>
                      <a:lnTo>
                        <a:pt x="1" y="93"/>
                      </a:lnTo>
                      <a:lnTo>
                        <a:pt x="14" y="127"/>
                      </a:lnTo>
                      <a:lnTo>
                        <a:pt x="31" y="148"/>
                      </a:lnTo>
                      <a:lnTo>
                        <a:pt x="43" y="151"/>
                      </a:lnTo>
                      <a:lnTo>
                        <a:pt x="42" y="139"/>
                      </a:lnTo>
                      <a:lnTo>
                        <a:pt x="31" y="143"/>
                      </a:lnTo>
                      <a:lnTo>
                        <a:pt x="14" y="113"/>
                      </a:lnTo>
                      <a:lnTo>
                        <a:pt x="6" y="87"/>
                      </a:lnTo>
                      <a:lnTo>
                        <a:pt x="6" y="65"/>
                      </a:lnTo>
                      <a:lnTo>
                        <a:pt x="12" y="41"/>
                      </a:lnTo>
                      <a:lnTo>
                        <a:pt x="20" y="32"/>
                      </a:lnTo>
                      <a:lnTo>
                        <a:pt x="41" y="13"/>
                      </a:lnTo>
                      <a:lnTo>
                        <a:pt x="69" y="6"/>
                      </a:lnTo>
                      <a:lnTo>
                        <a:pt x="99" y="14"/>
                      </a:lnTo>
                      <a:lnTo>
                        <a:pt x="112" y="28"/>
                      </a:lnTo>
                      <a:lnTo>
                        <a:pt x="116" y="52"/>
                      </a:lnTo>
                      <a:lnTo>
                        <a:pt x="105" y="52"/>
                      </a:lnTo>
                      <a:lnTo>
                        <a:pt x="124" y="63"/>
                      </a:lnTo>
                      <a:lnTo>
                        <a:pt x="121" y="82"/>
                      </a:lnTo>
                      <a:lnTo>
                        <a:pt x="113" y="100"/>
                      </a:lnTo>
                      <a:lnTo>
                        <a:pt x="119" y="117"/>
                      </a:lnTo>
                      <a:lnTo>
                        <a:pt x="142" y="137"/>
                      </a:lnTo>
                      <a:lnTo>
                        <a:pt x="121" y="95"/>
                      </a:lnTo>
                      <a:lnTo>
                        <a:pt x="129" y="84"/>
                      </a:lnTo>
                      <a:lnTo>
                        <a:pt x="131" y="71"/>
                      </a:lnTo>
                      <a:lnTo>
                        <a:pt x="133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8" name="Freeform 42"/>
                <p:cNvSpPr>
                  <a:spLocks/>
                </p:cNvSpPr>
                <p:nvPr/>
              </p:nvSpPr>
              <p:spPr bwMode="auto">
                <a:xfrm>
                  <a:off x="4258" y="1976"/>
                  <a:ext cx="98" cy="151"/>
                </a:xfrm>
                <a:custGeom>
                  <a:avLst/>
                  <a:gdLst>
                    <a:gd name="T0" fmla="*/ 61 w 98"/>
                    <a:gd name="T1" fmla="*/ 7 h 151"/>
                    <a:gd name="T2" fmla="*/ 40 w 98"/>
                    <a:gd name="T3" fmla="*/ 0 h 151"/>
                    <a:gd name="T4" fmla="*/ 17 w 98"/>
                    <a:gd name="T5" fmla="*/ 16 h 151"/>
                    <a:gd name="T6" fmla="*/ 2 w 98"/>
                    <a:gd name="T7" fmla="*/ 37 h 151"/>
                    <a:gd name="T8" fmla="*/ 0 w 98"/>
                    <a:gd name="T9" fmla="*/ 75 h 151"/>
                    <a:gd name="T10" fmla="*/ 7 w 98"/>
                    <a:gd name="T11" fmla="*/ 92 h 151"/>
                    <a:gd name="T12" fmla="*/ 28 w 98"/>
                    <a:gd name="T13" fmla="*/ 114 h 151"/>
                    <a:gd name="T14" fmla="*/ 39 w 98"/>
                    <a:gd name="T15" fmla="*/ 139 h 151"/>
                    <a:gd name="T16" fmla="*/ 48 w 98"/>
                    <a:gd name="T17" fmla="*/ 151 h 151"/>
                    <a:gd name="T18" fmla="*/ 39 w 98"/>
                    <a:gd name="T19" fmla="*/ 113 h 151"/>
                    <a:gd name="T20" fmla="*/ 18 w 98"/>
                    <a:gd name="T21" fmla="*/ 92 h 151"/>
                    <a:gd name="T22" fmla="*/ 16 w 98"/>
                    <a:gd name="T23" fmla="*/ 60 h 151"/>
                    <a:gd name="T24" fmla="*/ 28 w 98"/>
                    <a:gd name="T25" fmla="*/ 32 h 151"/>
                    <a:gd name="T26" fmla="*/ 43 w 98"/>
                    <a:gd name="T27" fmla="*/ 18 h 151"/>
                    <a:gd name="T28" fmla="*/ 66 w 98"/>
                    <a:gd name="T29" fmla="*/ 21 h 151"/>
                    <a:gd name="T30" fmla="*/ 80 w 98"/>
                    <a:gd name="T31" fmla="*/ 40 h 151"/>
                    <a:gd name="T32" fmla="*/ 98 w 98"/>
                    <a:gd name="T33" fmla="*/ 40 h 151"/>
                    <a:gd name="T34" fmla="*/ 87 w 98"/>
                    <a:gd name="T35" fmla="*/ 27 h 151"/>
                    <a:gd name="T36" fmla="*/ 81 w 98"/>
                    <a:gd name="T37" fmla="*/ 27 h 151"/>
                    <a:gd name="T38" fmla="*/ 78 w 98"/>
                    <a:gd name="T39" fmla="*/ 16 h 151"/>
                    <a:gd name="T40" fmla="*/ 61 w 98"/>
                    <a:gd name="T41" fmla="*/ 7 h 151"/>
                    <a:gd name="T42" fmla="*/ 61 w 98"/>
                    <a:gd name="T43" fmla="*/ 7 h 15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98" h="151">
                      <a:moveTo>
                        <a:pt x="61" y="7"/>
                      </a:moveTo>
                      <a:lnTo>
                        <a:pt x="40" y="0"/>
                      </a:lnTo>
                      <a:lnTo>
                        <a:pt x="17" y="16"/>
                      </a:lnTo>
                      <a:lnTo>
                        <a:pt x="2" y="37"/>
                      </a:lnTo>
                      <a:lnTo>
                        <a:pt x="0" y="75"/>
                      </a:lnTo>
                      <a:lnTo>
                        <a:pt x="7" y="92"/>
                      </a:lnTo>
                      <a:lnTo>
                        <a:pt x="28" y="114"/>
                      </a:lnTo>
                      <a:lnTo>
                        <a:pt x="39" y="139"/>
                      </a:lnTo>
                      <a:lnTo>
                        <a:pt x="48" y="151"/>
                      </a:lnTo>
                      <a:lnTo>
                        <a:pt x="39" y="113"/>
                      </a:lnTo>
                      <a:lnTo>
                        <a:pt x="18" y="92"/>
                      </a:lnTo>
                      <a:lnTo>
                        <a:pt x="16" y="60"/>
                      </a:lnTo>
                      <a:lnTo>
                        <a:pt x="28" y="32"/>
                      </a:lnTo>
                      <a:lnTo>
                        <a:pt x="43" y="18"/>
                      </a:lnTo>
                      <a:lnTo>
                        <a:pt x="66" y="21"/>
                      </a:lnTo>
                      <a:lnTo>
                        <a:pt x="80" y="40"/>
                      </a:lnTo>
                      <a:lnTo>
                        <a:pt x="98" y="40"/>
                      </a:lnTo>
                      <a:lnTo>
                        <a:pt x="87" y="27"/>
                      </a:lnTo>
                      <a:lnTo>
                        <a:pt x="81" y="27"/>
                      </a:lnTo>
                      <a:lnTo>
                        <a:pt x="78" y="16"/>
                      </a:lnTo>
                      <a:lnTo>
                        <a:pt x="61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79" name="Freeform 43"/>
                <p:cNvSpPr>
                  <a:spLocks/>
                </p:cNvSpPr>
                <p:nvPr/>
              </p:nvSpPr>
              <p:spPr bwMode="auto">
                <a:xfrm>
                  <a:off x="4251" y="2077"/>
                  <a:ext cx="52" cy="89"/>
                </a:xfrm>
                <a:custGeom>
                  <a:avLst/>
                  <a:gdLst>
                    <a:gd name="T0" fmla="*/ 19 w 52"/>
                    <a:gd name="T1" fmla="*/ 23 h 89"/>
                    <a:gd name="T2" fmla="*/ 24 w 52"/>
                    <a:gd name="T3" fmla="*/ 33 h 89"/>
                    <a:gd name="T4" fmla="*/ 23 w 52"/>
                    <a:gd name="T5" fmla="*/ 44 h 89"/>
                    <a:gd name="T6" fmla="*/ 30 w 52"/>
                    <a:gd name="T7" fmla="*/ 56 h 89"/>
                    <a:gd name="T8" fmla="*/ 34 w 52"/>
                    <a:gd name="T9" fmla="*/ 89 h 89"/>
                    <a:gd name="T10" fmla="*/ 52 w 52"/>
                    <a:gd name="T11" fmla="*/ 56 h 89"/>
                    <a:gd name="T12" fmla="*/ 36 w 52"/>
                    <a:gd name="T13" fmla="*/ 35 h 89"/>
                    <a:gd name="T14" fmla="*/ 44 w 52"/>
                    <a:gd name="T15" fmla="*/ 23 h 89"/>
                    <a:gd name="T16" fmla="*/ 19 w 52"/>
                    <a:gd name="T17" fmla="*/ 0 h 89"/>
                    <a:gd name="T18" fmla="*/ 8 w 52"/>
                    <a:gd name="T19" fmla="*/ 1 h 89"/>
                    <a:gd name="T20" fmla="*/ 0 w 52"/>
                    <a:gd name="T21" fmla="*/ 8 h 89"/>
                    <a:gd name="T22" fmla="*/ 9 w 52"/>
                    <a:gd name="T23" fmla="*/ 19 h 89"/>
                    <a:gd name="T24" fmla="*/ 19 w 52"/>
                    <a:gd name="T25" fmla="*/ 23 h 89"/>
                    <a:gd name="T26" fmla="*/ 19 w 52"/>
                    <a:gd name="T27" fmla="*/ 23 h 8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52" h="89">
                      <a:moveTo>
                        <a:pt x="19" y="23"/>
                      </a:moveTo>
                      <a:lnTo>
                        <a:pt x="24" y="33"/>
                      </a:lnTo>
                      <a:lnTo>
                        <a:pt x="23" y="44"/>
                      </a:lnTo>
                      <a:lnTo>
                        <a:pt x="30" y="56"/>
                      </a:lnTo>
                      <a:lnTo>
                        <a:pt x="34" y="89"/>
                      </a:lnTo>
                      <a:lnTo>
                        <a:pt x="52" y="56"/>
                      </a:lnTo>
                      <a:lnTo>
                        <a:pt x="36" y="35"/>
                      </a:lnTo>
                      <a:lnTo>
                        <a:pt x="44" y="23"/>
                      </a:lnTo>
                      <a:lnTo>
                        <a:pt x="19" y="0"/>
                      </a:lnTo>
                      <a:lnTo>
                        <a:pt x="8" y="1"/>
                      </a:lnTo>
                      <a:lnTo>
                        <a:pt x="0" y="8"/>
                      </a:lnTo>
                      <a:lnTo>
                        <a:pt x="9" y="19"/>
                      </a:lnTo>
                      <a:lnTo>
                        <a:pt x="19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0" name="Freeform 44"/>
                <p:cNvSpPr>
                  <a:spLocks/>
                </p:cNvSpPr>
                <p:nvPr/>
              </p:nvSpPr>
              <p:spPr bwMode="auto">
                <a:xfrm>
                  <a:off x="4347" y="2073"/>
                  <a:ext cx="99" cy="133"/>
                </a:xfrm>
                <a:custGeom>
                  <a:avLst/>
                  <a:gdLst>
                    <a:gd name="T0" fmla="*/ 29 w 99"/>
                    <a:gd name="T1" fmla="*/ 20 h 133"/>
                    <a:gd name="T2" fmla="*/ 24 w 99"/>
                    <a:gd name="T3" fmla="*/ 26 h 133"/>
                    <a:gd name="T4" fmla="*/ 19 w 99"/>
                    <a:gd name="T5" fmla="*/ 52 h 133"/>
                    <a:gd name="T6" fmla="*/ 21 w 99"/>
                    <a:gd name="T7" fmla="*/ 76 h 133"/>
                    <a:gd name="T8" fmla="*/ 34 w 99"/>
                    <a:gd name="T9" fmla="*/ 93 h 133"/>
                    <a:gd name="T10" fmla="*/ 53 w 99"/>
                    <a:gd name="T11" fmla="*/ 111 h 133"/>
                    <a:gd name="T12" fmla="*/ 72 w 99"/>
                    <a:gd name="T13" fmla="*/ 122 h 133"/>
                    <a:gd name="T14" fmla="*/ 99 w 99"/>
                    <a:gd name="T15" fmla="*/ 128 h 133"/>
                    <a:gd name="T16" fmla="*/ 89 w 99"/>
                    <a:gd name="T17" fmla="*/ 133 h 133"/>
                    <a:gd name="T18" fmla="*/ 63 w 99"/>
                    <a:gd name="T19" fmla="*/ 127 h 133"/>
                    <a:gd name="T20" fmla="*/ 32 w 99"/>
                    <a:gd name="T21" fmla="*/ 111 h 133"/>
                    <a:gd name="T22" fmla="*/ 19 w 99"/>
                    <a:gd name="T23" fmla="*/ 95 h 133"/>
                    <a:gd name="T24" fmla="*/ 0 w 99"/>
                    <a:gd name="T25" fmla="*/ 68 h 133"/>
                    <a:gd name="T26" fmla="*/ 0 w 99"/>
                    <a:gd name="T27" fmla="*/ 46 h 133"/>
                    <a:gd name="T28" fmla="*/ 2 w 99"/>
                    <a:gd name="T29" fmla="*/ 21 h 133"/>
                    <a:gd name="T30" fmla="*/ 8 w 99"/>
                    <a:gd name="T31" fmla="*/ 0 h 133"/>
                    <a:gd name="T32" fmla="*/ 29 w 99"/>
                    <a:gd name="T33" fmla="*/ 20 h 133"/>
                    <a:gd name="T34" fmla="*/ 29 w 99"/>
                    <a:gd name="T35" fmla="*/ 20 h 13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99" h="133">
                      <a:moveTo>
                        <a:pt x="29" y="20"/>
                      </a:moveTo>
                      <a:lnTo>
                        <a:pt x="24" y="26"/>
                      </a:lnTo>
                      <a:lnTo>
                        <a:pt x="19" y="52"/>
                      </a:lnTo>
                      <a:lnTo>
                        <a:pt x="21" y="76"/>
                      </a:lnTo>
                      <a:lnTo>
                        <a:pt x="34" y="93"/>
                      </a:lnTo>
                      <a:lnTo>
                        <a:pt x="53" y="111"/>
                      </a:lnTo>
                      <a:lnTo>
                        <a:pt x="72" y="122"/>
                      </a:lnTo>
                      <a:lnTo>
                        <a:pt x="99" y="128"/>
                      </a:lnTo>
                      <a:lnTo>
                        <a:pt x="89" y="133"/>
                      </a:lnTo>
                      <a:lnTo>
                        <a:pt x="63" y="127"/>
                      </a:lnTo>
                      <a:lnTo>
                        <a:pt x="32" y="111"/>
                      </a:lnTo>
                      <a:lnTo>
                        <a:pt x="19" y="95"/>
                      </a:lnTo>
                      <a:lnTo>
                        <a:pt x="0" y="68"/>
                      </a:lnTo>
                      <a:lnTo>
                        <a:pt x="0" y="46"/>
                      </a:lnTo>
                      <a:lnTo>
                        <a:pt x="2" y="21"/>
                      </a:lnTo>
                      <a:lnTo>
                        <a:pt x="8" y="0"/>
                      </a:lnTo>
                      <a:lnTo>
                        <a:pt x="29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1" name="Freeform 45"/>
                <p:cNvSpPr>
                  <a:spLocks/>
                </p:cNvSpPr>
                <p:nvPr/>
              </p:nvSpPr>
              <p:spPr bwMode="auto">
                <a:xfrm>
                  <a:off x="4457" y="1987"/>
                  <a:ext cx="94" cy="214"/>
                </a:xfrm>
                <a:custGeom>
                  <a:avLst/>
                  <a:gdLst>
                    <a:gd name="T0" fmla="*/ 69 w 94"/>
                    <a:gd name="T1" fmla="*/ 8 h 214"/>
                    <a:gd name="T2" fmla="*/ 73 w 94"/>
                    <a:gd name="T3" fmla="*/ 40 h 214"/>
                    <a:gd name="T4" fmla="*/ 71 w 94"/>
                    <a:gd name="T5" fmla="*/ 54 h 214"/>
                    <a:gd name="T6" fmla="*/ 66 w 94"/>
                    <a:gd name="T7" fmla="*/ 79 h 214"/>
                    <a:gd name="T8" fmla="*/ 58 w 94"/>
                    <a:gd name="T9" fmla="*/ 93 h 214"/>
                    <a:gd name="T10" fmla="*/ 68 w 94"/>
                    <a:gd name="T11" fmla="*/ 101 h 214"/>
                    <a:gd name="T12" fmla="*/ 73 w 94"/>
                    <a:gd name="T13" fmla="*/ 112 h 214"/>
                    <a:gd name="T14" fmla="*/ 74 w 94"/>
                    <a:gd name="T15" fmla="*/ 138 h 214"/>
                    <a:gd name="T16" fmla="*/ 70 w 94"/>
                    <a:gd name="T17" fmla="*/ 153 h 214"/>
                    <a:gd name="T18" fmla="*/ 58 w 94"/>
                    <a:gd name="T19" fmla="*/ 170 h 214"/>
                    <a:gd name="T20" fmla="*/ 42 w 94"/>
                    <a:gd name="T21" fmla="*/ 187 h 214"/>
                    <a:gd name="T22" fmla="*/ 22 w 94"/>
                    <a:gd name="T23" fmla="*/ 203 h 214"/>
                    <a:gd name="T24" fmla="*/ 16 w 94"/>
                    <a:gd name="T25" fmla="*/ 208 h 214"/>
                    <a:gd name="T26" fmla="*/ 0 w 94"/>
                    <a:gd name="T27" fmla="*/ 214 h 214"/>
                    <a:gd name="T28" fmla="*/ 18 w 94"/>
                    <a:gd name="T29" fmla="*/ 213 h 214"/>
                    <a:gd name="T30" fmla="*/ 37 w 94"/>
                    <a:gd name="T31" fmla="*/ 209 h 214"/>
                    <a:gd name="T32" fmla="*/ 52 w 94"/>
                    <a:gd name="T33" fmla="*/ 189 h 214"/>
                    <a:gd name="T34" fmla="*/ 75 w 94"/>
                    <a:gd name="T35" fmla="*/ 163 h 214"/>
                    <a:gd name="T36" fmla="*/ 82 w 94"/>
                    <a:gd name="T37" fmla="*/ 154 h 214"/>
                    <a:gd name="T38" fmla="*/ 92 w 94"/>
                    <a:gd name="T39" fmla="*/ 126 h 214"/>
                    <a:gd name="T40" fmla="*/ 94 w 94"/>
                    <a:gd name="T41" fmla="*/ 106 h 214"/>
                    <a:gd name="T42" fmla="*/ 85 w 94"/>
                    <a:gd name="T43" fmla="*/ 90 h 214"/>
                    <a:gd name="T44" fmla="*/ 74 w 94"/>
                    <a:gd name="T45" fmla="*/ 80 h 214"/>
                    <a:gd name="T46" fmla="*/ 78 w 94"/>
                    <a:gd name="T47" fmla="*/ 62 h 214"/>
                    <a:gd name="T48" fmla="*/ 84 w 94"/>
                    <a:gd name="T49" fmla="*/ 51 h 214"/>
                    <a:gd name="T50" fmla="*/ 80 w 94"/>
                    <a:gd name="T51" fmla="*/ 22 h 214"/>
                    <a:gd name="T52" fmla="*/ 78 w 94"/>
                    <a:gd name="T53" fmla="*/ 0 h 214"/>
                    <a:gd name="T54" fmla="*/ 69 w 94"/>
                    <a:gd name="T55" fmla="*/ 8 h 214"/>
                    <a:gd name="T56" fmla="*/ 69 w 94"/>
                    <a:gd name="T57" fmla="*/ 8 h 21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94" h="214">
                      <a:moveTo>
                        <a:pt x="69" y="8"/>
                      </a:moveTo>
                      <a:lnTo>
                        <a:pt x="73" y="40"/>
                      </a:lnTo>
                      <a:lnTo>
                        <a:pt x="71" y="54"/>
                      </a:lnTo>
                      <a:lnTo>
                        <a:pt x="66" y="79"/>
                      </a:lnTo>
                      <a:lnTo>
                        <a:pt x="58" y="93"/>
                      </a:lnTo>
                      <a:lnTo>
                        <a:pt x="68" y="101"/>
                      </a:lnTo>
                      <a:lnTo>
                        <a:pt x="73" y="112"/>
                      </a:lnTo>
                      <a:lnTo>
                        <a:pt x="74" y="138"/>
                      </a:lnTo>
                      <a:lnTo>
                        <a:pt x="70" y="153"/>
                      </a:lnTo>
                      <a:lnTo>
                        <a:pt x="58" y="170"/>
                      </a:lnTo>
                      <a:lnTo>
                        <a:pt x="42" y="187"/>
                      </a:lnTo>
                      <a:lnTo>
                        <a:pt x="22" y="203"/>
                      </a:lnTo>
                      <a:lnTo>
                        <a:pt x="16" y="208"/>
                      </a:lnTo>
                      <a:lnTo>
                        <a:pt x="0" y="214"/>
                      </a:lnTo>
                      <a:lnTo>
                        <a:pt x="18" y="213"/>
                      </a:lnTo>
                      <a:lnTo>
                        <a:pt x="37" y="209"/>
                      </a:lnTo>
                      <a:lnTo>
                        <a:pt x="52" y="189"/>
                      </a:lnTo>
                      <a:lnTo>
                        <a:pt x="75" y="163"/>
                      </a:lnTo>
                      <a:lnTo>
                        <a:pt x="82" y="154"/>
                      </a:lnTo>
                      <a:lnTo>
                        <a:pt x="92" y="126"/>
                      </a:lnTo>
                      <a:lnTo>
                        <a:pt x="94" y="106"/>
                      </a:lnTo>
                      <a:lnTo>
                        <a:pt x="85" y="90"/>
                      </a:lnTo>
                      <a:lnTo>
                        <a:pt x="74" y="80"/>
                      </a:lnTo>
                      <a:lnTo>
                        <a:pt x="78" y="62"/>
                      </a:lnTo>
                      <a:lnTo>
                        <a:pt x="84" y="51"/>
                      </a:lnTo>
                      <a:lnTo>
                        <a:pt x="80" y="22"/>
                      </a:lnTo>
                      <a:lnTo>
                        <a:pt x="78" y="0"/>
                      </a:lnTo>
                      <a:lnTo>
                        <a:pt x="69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2" name="Freeform 46"/>
                <p:cNvSpPr>
                  <a:spLocks/>
                </p:cNvSpPr>
                <p:nvPr/>
              </p:nvSpPr>
              <p:spPr bwMode="auto">
                <a:xfrm>
                  <a:off x="4533" y="1931"/>
                  <a:ext cx="112" cy="100"/>
                </a:xfrm>
                <a:custGeom>
                  <a:avLst/>
                  <a:gdLst>
                    <a:gd name="T0" fmla="*/ 3 w 112"/>
                    <a:gd name="T1" fmla="*/ 100 h 100"/>
                    <a:gd name="T2" fmla="*/ 13 w 112"/>
                    <a:gd name="T3" fmla="*/ 50 h 100"/>
                    <a:gd name="T4" fmla="*/ 25 w 112"/>
                    <a:gd name="T5" fmla="*/ 26 h 100"/>
                    <a:gd name="T6" fmla="*/ 40 w 112"/>
                    <a:gd name="T7" fmla="*/ 15 h 100"/>
                    <a:gd name="T8" fmla="*/ 62 w 112"/>
                    <a:gd name="T9" fmla="*/ 8 h 100"/>
                    <a:gd name="T10" fmla="*/ 82 w 112"/>
                    <a:gd name="T11" fmla="*/ 6 h 100"/>
                    <a:gd name="T12" fmla="*/ 112 w 112"/>
                    <a:gd name="T13" fmla="*/ 14 h 100"/>
                    <a:gd name="T14" fmla="*/ 75 w 112"/>
                    <a:gd name="T15" fmla="*/ 0 h 100"/>
                    <a:gd name="T16" fmla="*/ 48 w 112"/>
                    <a:gd name="T17" fmla="*/ 9 h 100"/>
                    <a:gd name="T18" fmla="*/ 27 w 112"/>
                    <a:gd name="T19" fmla="*/ 14 h 100"/>
                    <a:gd name="T20" fmla="*/ 16 w 112"/>
                    <a:gd name="T21" fmla="*/ 28 h 100"/>
                    <a:gd name="T22" fmla="*/ 0 w 112"/>
                    <a:gd name="T23" fmla="*/ 59 h 100"/>
                    <a:gd name="T24" fmla="*/ 3 w 112"/>
                    <a:gd name="T25" fmla="*/ 100 h 100"/>
                    <a:gd name="T26" fmla="*/ 3 w 112"/>
                    <a:gd name="T27" fmla="*/ 100 h 10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12" h="100">
                      <a:moveTo>
                        <a:pt x="3" y="100"/>
                      </a:moveTo>
                      <a:lnTo>
                        <a:pt x="13" y="50"/>
                      </a:lnTo>
                      <a:lnTo>
                        <a:pt x="25" y="26"/>
                      </a:lnTo>
                      <a:lnTo>
                        <a:pt x="40" y="15"/>
                      </a:lnTo>
                      <a:lnTo>
                        <a:pt x="62" y="8"/>
                      </a:lnTo>
                      <a:lnTo>
                        <a:pt x="82" y="6"/>
                      </a:lnTo>
                      <a:lnTo>
                        <a:pt x="112" y="14"/>
                      </a:lnTo>
                      <a:lnTo>
                        <a:pt x="75" y="0"/>
                      </a:lnTo>
                      <a:lnTo>
                        <a:pt x="48" y="9"/>
                      </a:lnTo>
                      <a:lnTo>
                        <a:pt x="27" y="14"/>
                      </a:lnTo>
                      <a:lnTo>
                        <a:pt x="16" y="28"/>
                      </a:lnTo>
                      <a:lnTo>
                        <a:pt x="0" y="59"/>
                      </a:lnTo>
                      <a:lnTo>
                        <a:pt x="3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3" name="Freeform 47"/>
                <p:cNvSpPr>
                  <a:spLocks/>
                </p:cNvSpPr>
                <p:nvPr/>
              </p:nvSpPr>
              <p:spPr bwMode="auto">
                <a:xfrm>
                  <a:off x="4544" y="1951"/>
                  <a:ext cx="101" cy="116"/>
                </a:xfrm>
                <a:custGeom>
                  <a:avLst/>
                  <a:gdLst>
                    <a:gd name="T0" fmla="*/ 16 w 101"/>
                    <a:gd name="T1" fmla="*/ 46 h 116"/>
                    <a:gd name="T2" fmla="*/ 5 w 101"/>
                    <a:gd name="T3" fmla="*/ 80 h 116"/>
                    <a:gd name="T4" fmla="*/ 0 w 101"/>
                    <a:gd name="T5" fmla="*/ 65 h 116"/>
                    <a:gd name="T6" fmla="*/ 16 w 101"/>
                    <a:gd name="T7" fmla="*/ 28 h 116"/>
                    <a:gd name="T8" fmla="*/ 26 w 101"/>
                    <a:gd name="T9" fmla="*/ 12 h 116"/>
                    <a:gd name="T10" fmla="*/ 41 w 101"/>
                    <a:gd name="T11" fmla="*/ 2 h 116"/>
                    <a:gd name="T12" fmla="*/ 56 w 101"/>
                    <a:gd name="T13" fmla="*/ 0 h 116"/>
                    <a:gd name="T14" fmla="*/ 91 w 101"/>
                    <a:gd name="T15" fmla="*/ 11 h 116"/>
                    <a:gd name="T16" fmla="*/ 101 w 101"/>
                    <a:gd name="T17" fmla="*/ 21 h 116"/>
                    <a:gd name="T18" fmla="*/ 101 w 101"/>
                    <a:gd name="T19" fmla="*/ 40 h 116"/>
                    <a:gd name="T20" fmla="*/ 96 w 101"/>
                    <a:gd name="T21" fmla="*/ 58 h 116"/>
                    <a:gd name="T22" fmla="*/ 63 w 101"/>
                    <a:gd name="T23" fmla="*/ 87 h 116"/>
                    <a:gd name="T24" fmla="*/ 62 w 101"/>
                    <a:gd name="T25" fmla="*/ 100 h 116"/>
                    <a:gd name="T26" fmla="*/ 73 w 101"/>
                    <a:gd name="T27" fmla="*/ 106 h 116"/>
                    <a:gd name="T28" fmla="*/ 51 w 101"/>
                    <a:gd name="T29" fmla="*/ 116 h 116"/>
                    <a:gd name="T30" fmla="*/ 57 w 101"/>
                    <a:gd name="T31" fmla="*/ 84 h 116"/>
                    <a:gd name="T32" fmla="*/ 64 w 101"/>
                    <a:gd name="T33" fmla="*/ 69 h 116"/>
                    <a:gd name="T34" fmla="*/ 78 w 101"/>
                    <a:gd name="T35" fmla="*/ 51 h 116"/>
                    <a:gd name="T36" fmla="*/ 78 w 101"/>
                    <a:gd name="T37" fmla="*/ 39 h 116"/>
                    <a:gd name="T38" fmla="*/ 71 w 101"/>
                    <a:gd name="T39" fmla="*/ 28 h 116"/>
                    <a:gd name="T40" fmla="*/ 58 w 101"/>
                    <a:gd name="T41" fmla="*/ 23 h 116"/>
                    <a:gd name="T42" fmla="*/ 41 w 101"/>
                    <a:gd name="T43" fmla="*/ 24 h 116"/>
                    <a:gd name="T44" fmla="*/ 27 w 101"/>
                    <a:gd name="T45" fmla="*/ 30 h 116"/>
                    <a:gd name="T46" fmla="*/ 16 w 101"/>
                    <a:gd name="T47" fmla="*/ 46 h 116"/>
                    <a:gd name="T48" fmla="*/ 16 w 101"/>
                    <a:gd name="T49" fmla="*/ 46 h 11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01" h="116">
                      <a:moveTo>
                        <a:pt x="16" y="46"/>
                      </a:moveTo>
                      <a:lnTo>
                        <a:pt x="5" y="80"/>
                      </a:lnTo>
                      <a:lnTo>
                        <a:pt x="0" y="65"/>
                      </a:lnTo>
                      <a:lnTo>
                        <a:pt x="16" y="28"/>
                      </a:lnTo>
                      <a:lnTo>
                        <a:pt x="26" y="12"/>
                      </a:lnTo>
                      <a:lnTo>
                        <a:pt x="41" y="2"/>
                      </a:lnTo>
                      <a:lnTo>
                        <a:pt x="56" y="0"/>
                      </a:lnTo>
                      <a:lnTo>
                        <a:pt x="91" y="11"/>
                      </a:lnTo>
                      <a:lnTo>
                        <a:pt x="101" y="21"/>
                      </a:lnTo>
                      <a:lnTo>
                        <a:pt x="101" y="40"/>
                      </a:lnTo>
                      <a:lnTo>
                        <a:pt x="96" y="58"/>
                      </a:lnTo>
                      <a:lnTo>
                        <a:pt x="63" y="87"/>
                      </a:lnTo>
                      <a:lnTo>
                        <a:pt x="62" y="100"/>
                      </a:lnTo>
                      <a:lnTo>
                        <a:pt x="73" y="106"/>
                      </a:lnTo>
                      <a:lnTo>
                        <a:pt x="51" y="116"/>
                      </a:lnTo>
                      <a:lnTo>
                        <a:pt x="57" y="84"/>
                      </a:lnTo>
                      <a:lnTo>
                        <a:pt x="64" y="69"/>
                      </a:lnTo>
                      <a:lnTo>
                        <a:pt x="78" y="51"/>
                      </a:lnTo>
                      <a:lnTo>
                        <a:pt x="78" y="39"/>
                      </a:lnTo>
                      <a:lnTo>
                        <a:pt x="71" y="28"/>
                      </a:lnTo>
                      <a:lnTo>
                        <a:pt x="58" y="23"/>
                      </a:lnTo>
                      <a:lnTo>
                        <a:pt x="41" y="24"/>
                      </a:lnTo>
                      <a:lnTo>
                        <a:pt x="27" y="30"/>
                      </a:lnTo>
                      <a:lnTo>
                        <a:pt x="16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4" name="Freeform 48"/>
                <p:cNvSpPr>
                  <a:spLocks/>
                </p:cNvSpPr>
                <p:nvPr/>
              </p:nvSpPr>
              <p:spPr bwMode="auto">
                <a:xfrm>
                  <a:off x="4442" y="1998"/>
                  <a:ext cx="80" cy="51"/>
                </a:xfrm>
                <a:custGeom>
                  <a:avLst/>
                  <a:gdLst>
                    <a:gd name="T0" fmla="*/ 32 w 80"/>
                    <a:gd name="T1" fmla="*/ 8 h 51"/>
                    <a:gd name="T2" fmla="*/ 30 w 80"/>
                    <a:gd name="T3" fmla="*/ 26 h 51"/>
                    <a:gd name="T4" fmla="*/ 15 w 80"/>
                    <a:gd name="T5" fmla="*/ 41 h 51"/>
                    <a:gd name="T6" fmla="*/ 0 w 80"/>
                    <a:gd name="T7" fmla="*/ 51 h 51"/>
                    <a:gd name="T8" fmla="*/ 36 w 80"/>
                    <a:gd name="T9" fmla="*/ 35 h 51"/>
                    <a:gd name="T10" fmla="*/ 61 w 80"/>
                    <a:gd name="T11" fmla="*/ 21 h 51"/>
                    <a:gd name="T12" fmla="*/ 80 w 80"/>
                    <a:gd name="T13" fmla="*/ 18 h 51"/>
                    <a:gd name="T14" fmla="*/ 77 w 80"/>
                    <a:gd name="T15" fmla="*/ 0 h 51"/>
                    <a:gd name="T16" fmla="*/ 65 w 80"/>
                    <a:gd name="T17" fmla="*/ 3 h 51"/>
                    <a:gd name="T18" fmla="*/ 48 w 80"/>
                    <a:gd name="T19" fmla="*/ 10 h 51"/>
                    <a:gd name="T20" fmla="*/ 53 w 80"/>
                    <a:gd name="T21" fmla="*/ 0 h 51"/>
                    <a:gd name="T22" fmla="*/ 32 w 80"/>
                    <a:gd name="T23" fmla="*/ 8 h 51"/>
                    <a:gd name="T24" fmla="*/ 32 w 80"/>
                    <a:gd name="T25" fmla="*/ 8 h 5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0" h="51">
                      <a:moveTo>
                        <a:pt x="32" y="8"/>
                      </a:moveTo>
                      <a:lnTo>
                        <a:pt x="30" y="26"/>
                      </a:lnTo>
                      <a:lnTo>
                        <a:pt x="15" y="41"/>
                      </a:lnTo>
                      <a:lnTo>
                        <a:pt x="0" y="51"/>
                      </a:lnTo>
                      <a:lnTo>
                        <a:pt x="36" y="35"/>
                      </a:lnTo>
                      <a:lnTo>
                        <a:pt x="61" y="21"/>
                      </a:lnTo>
                      <a:lnTo>
                        <a:pt x="80" y="18"/>
                      </a:lnTo>
                      <a:lnTo>
                        <a:pt x="77" y="0"/>
                      </a:lnTo>
                      <a:lnTo>
                        <a:pt x="65" y="3"/>
                      </a:lnTo>
                      <a:lnTo>
                        <a:pt x="48" y="10"/>
                      </a:lnTo>
                      <a:lnTo>
                        <a:pt x="53" y="0"/>
                      </a:lnTo>
                      <a:lnTo>
                        <a:pt x="3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5" name="Freeform 49"/>
                <p:cNvSpPr>
                  <a:spLocks/>
                </p:cNvSpPr>
                <p:nvPr/>
              </p:nvSpPr>
              <p:spPr bwMode="auto">
                <a:xfrm>
                  <a:off x="4367" y="2093"/>
                  <a:ext cx="72" cy="94"/>
                </a:xfrm>
                <a:custGeom>
                  <a:avLst/>
                  <a:gdLst>
                    <a:gd name="T0" fmla="*/ 5 w 72"/>
                    <a:gd name="T1" fmla="*/ 0 h 94"/>
                    <a:gd name="T2" fmla="*/ 20 w 72"/>
                    <a:gd name="T3" fmla="*/ 9 h 94"/>
                    <a:gd name="T4" fmla="*/ 27 w 72"/>
                    <a:gd name="T5" fmla="*/ 20 h 94"/>
                    <a:gd name="T6" fmla="*/ 37 w 72"/>
                    <a:gd name="T7" fmla="*/ 35 h 94"/>
                    <a:gd name="T8" fmla="*/ 46 w 72"/>
                    <a:gd name="T9" fmla="*/ 54 h 94"/>
                    <a:gd name="T10" fmla="*/ 49 w 72"/>
                    <a:gd name="T11" fmla="*/ 70 h 94"/>
                    <a:gd name="T12" fmla="*/ 72 w 72"/>
                    <a:gd name="T13" fmla="*/ 85 h 94"/>
                    <a:gd name="T14" fmla="*/ 70 w 72"/>
                    <a:gd name="T15" fmla="*/ 94 h 94"/>
                    <a:gd name="T16" fmla="*/ 49 w 72"/>
                    <a:gd name="T17" fmla="*/ 76 h 94"/>
                    <a:gd name="T18" fmla="*/ 41 w 72"/>
                    <a:gd name="T19" fmla="*/ 57 h 94"/>
                    <a:gd name="T20" fmla="*/ 35 w 72"/>
                    <a:gd name="T21" fmla="*/ 40 h 94"/>
                    <a:gd name="T22" fmla="*/ 27 w 72"/>
                    <a:gd name="T23" fmla="*/ 29 h 94"/>
                    <a:gd name="T24" fmla="*/ 19 w 72"/>
                    <a:gd name="T25" fmla="*/ 13 h 94"/>
                    <a:gd name="T26" fmla="*/ 0 w 72"/>
                    <a:gd name="T27" fmla="*/ 6 h 94"/>
                    <a:gd name="T28" fmla="*/ 5 w 72"/>
                    <a:gd name="T29" fmla="*/ 0 h 94"/>
                    <a:gd name="T30" fmla="*/ 5 w 72"/>
                    <a:gd name="T31" fmla="*/ 0 h 94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72" h="94">
                      <a:moveTo>
                        <a:pt x="5" y="0"/>
                      </a:moveTo>
                      <a:lnTo>
                        <a:pt x="20" y="9"/>
                      </a:lnTo>
                      <a:lnTo>
                        <a:pt x="27" y="20"/>
                      </a:lnTo>
                      <a:lnTo>
                        <a:pt x="37" y="35"/>
                      </a:lnTo>
                      <a:lnTo>
                        <a:pt x="46" y="54"/>
                      </a:lnTo>
                      <a:lnTo>
                        <a:pt x="49" y="70"/>
                      </a:lnTo>
                      <a:lnTo>
                        <a:pt x="72" y="85"/>
                      </a:lnTo>
                      <a:lnTo>
                        <a:pt x="70" y="94"/>
                      </a:lnTo>
                      <a:lnTo>
                        <a:pt x="49" y="76"/>
                      </a:lnTo>
                      <a:lnTo>
                        <a:pt x="41" y="57"/>
                      </a:lnTo>
                      <a:lnTo>
                        <a:pt x="35" y="40"/>
                      </a:lnTo>
                      <a:lnTo>
                        <a:pt x="27" y="29"/>
                      </a:lnTo>
                      <a:lnTo>
                        <a:pt x="19" y="13"/>
                      </a:lnTo>
                      <a:lnTo>
                        <a:pt x="0" y="6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6" name="Freeform 50"/>
                <p:cNvSpPr>
                  <a:spLocks/>
                </p:cNvSpPr>
                <p:nvPr/>
              </p:nvSpPr>
              <p:spPr bwMode="auto">
                <a:xfrm>
                  <a:off x="4356" y="2018"/>
                  <a:ext cx="53" cy="34"/>
                </a:xfrm>
                <a:custGeom>
                  <a:avLst/>
                  <a:gdLst>
                    <a:gd name="T0" fmla="*/ 28 w 53"/>
                    <a:gd name="T1" fmla="*/ 0 h 34"/>
                    <a:gd name="T2" fmla="*/ 10 w 53"/>
                    <a:gd name="T3" fmla="*/ 4 h 34"/>
                    <a:gd name="T4" fmla="*/ 4 w 53"/>
                    <a:gd name="T5" fmla="*/ 24 h 34"/>
                    <a:gd name="T6" fmla="*/ 0 w 53"/>
                    <a:gd name="T7" fmla="*/ 34 h 34"/>
                    <a:gd name="T8" fmla="*/ 30 w 53"/>
                    <a:gd name="T9" fmla="*/ 23 h 34"/>
                    <a:gd name="T10" fmla="*/ 53 w 53"/>
                    <a:gd name="T11" fmla="*/ 31 h 34"/>
                    <a:gd name="T12" fmla="*/ 32 w 53"/>
                    <a:gd name="T13" fmla="*/ 16 h 34"/>
                    <a:gd name="T14" fmla="*/ 28 w 53"/>
                    <a:gd name="T15" fmla="*/ 0 h 34"/>
                    <a:gd name="T16" fmla="*/ 28 w 53"/>
                    <a:gd name="T17" fmla="*/ 0 h 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3" h="34">
                      <a:moveTo>
                        <a:pt x="28" y="0"/>
                      </a:moveTo>
                      <a:lnTo>
                        <a:pt x="10" y="4"/>
                      </a:lnTo>
                      <a:lnTo>
                        <a:pt x="4" y="24"/>
                      </a:lnTo>
                      <a:lnTo>
                        <a:pt x="0" y="34"/>
                      </a:lnTo>
                      <a:lnTo>
                        <a:pt x="30" y="23"/>
                      </a:lnTo>
                      <a:lnTo>
                        <a:pt x="53" y="31"/>
                      </a:lnTo>
                      <a:lnTo>
                        <a:pt x="32" y="16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7" name="Freeform 51"/>
                <p:cNvSpPr>
                  <a:spLocks/>
                </p:cNvSpPr>
                <p:nvPr/>
              </p:nvSpPr>
              <p:spPr bwMode="auto">
                <a:xfrm>
                  <a:off x="4389" y="1985"/>
                  <a:ext cx="123" cy="57"/>
                </a:xfrm>
                <a:custGeom>
                  <a:avLst/>
                  <a:gdLst>
                    <a:gd name="T0" fmla="*/ 0 w 123"/>
                    <a:gd name="T1" fmla="*/ 11 h 57"/>
                    <a:gd name="T2" fmla="*/ 0 w 123"/>
                    <a:gd name="T3" fmla="*/ 35 h 57"/>
                    <a:gd name="T4" fmla="*/ 11 w 123"/>
                    <a:gd name="T5" fmla="*/ 50 h 57"/>
                    <a:gd name="T6" fmla="*/ 26 w 123"/>
                    <a:gd name="T7" fmla="*/ 57 h 57"/>
                    <a:gd name="T8" fmla="*/ 48 w 123"/>
                    <a:gd name="T9" fmla="*/ 57 h 57"/>
                    <a:gd name="T10" fmla="*/ 69 w 123"/>
                    <a:gd name="T11" fmla="*/ 48 h 57"/>
                    <a:gd name="T12" fmla="*/ 80 w 123"/>
                    <a:gd name="T13" fmla="*/ 33 h 57"/>
                    <a:gd name="T14" fmla="*/ 80 w 123"/>
                    <a:gd name="T15" fmla="*/ 20 h 57"/>
                    <a:gd name="T16" fmla="*/ 95 w 123"/>
                    <a:gd name="T17" fmla="*/ 13 h 57"/>
                    <a:gd name="T18" fmla="*/ 110 w 123"/>
                    <a:gd name="T19" fmla="*/ 6 h 57"/>
                    <a:gd name="T20" fmla="*/ 116 w 123"/>
                    <a:gd name="T21" fmla="*/ 6 h 57"/>
                    <a:gd name="T22" fmla="*/ 116 w 123"/>
                    <a:gd name="T23" fmla="*/ 11 h 57"/>
                    <a:gd name="T24" fmla="*/ 111 w 123"/>
                    <a:gd name="T25" fmla="*/ 17 h 57"/>
                    <a:gd name="T26" fmla="*/ 123 w 123"/>
                    <a:gd name="T27" fmla="*/ 13 h 57"/>
                    <a:gd name="T28" fmla="*/ 123 w 123"/>
                    <a:gd name="T29" fmla="*/ 5 h 57"/>
                    <a:gd name="T30" fmla="*/ 117 w 123"/>
                    <a:gd name="T31" fmla="*/ 0 h 57"/>
                    <a:gd name="T32" fmla="*/ 109 w 123"/>
                    <a:gd name="T33" fmla="*/ 0 h 57"/>
                    <a:gd name="T34" fmla="*/ 98 w 123"/>
                    <a:gd name="T35" fmla="*/ 6 h 57"/>
                    <a:gd name="T36" fmla="*/ 69 w 123"/>
                    <a:gd name="T37" fmla="*/ 7 h 57"/>
                    <a:gd name="T38" fmla="*/ 78 w 123"/>
                    <a:gd name="T39" fmla="*/ 31 h 57"/>
                    <a:gd name="T40" fmla="*/ 54 w 123"/>
                    <a:gd name="T41" fmla="*/ 44 h 57"/>
                    <a:gd name="T42" fmla="*/ 31 w 123"/>
                    <a:gd name="T43" fmla="*/ 54 h 57"/>
                    <a:gd name="T44" fmla="*/ 16 w 123"/>
                    <a:gd name="T45" fmla="*/ 44 h 57"/>
                    <a:gd name="T46" fmla="*/ 13 w 123"/>
                    <a:gd name="T47" fmla="*/ 29 h 57"/>
                    <a:gd name="T48" fmla="*/ 14 w 123"/>
                    <a:gd name="T49" fmla="*/ 22 h 57"/>
                    <a:gd name="T50" fmla="*/ 31 w 123"/>
                    <a:gd name="T51" fmla="*/ 26 h 57"/>
                    <a:gd name="T52" fmla="*/ 48 w 123"/>
                    <a:gd name="T53" fmla="*/ 23 h 57"/>
                    <a:gd name="T54" fmla="*/ 66 w 123"/>
                    <a:gd name="T55" fmla="*/ 16 h 57"/>
                    <a:gd name="T56" fmla="*/ 37 w 123"/>
                    <a:gd name="T57" fmla="*/ 18 h 57"/>
                    <a:gd name="T58" fmla="*/ 16 w 123"/>
                    <a:gd name="T59" fmla="*/ 16 h 57"/>
                    <a:gd name="T60" fmla="*/ 0 w 123"/>
                    <a:gd name="T61" fmla="*/ 11 h 57"/>
                    <a:gd name="T62" fmla="*/ 0 w 123"/>
                    <a:gd name="T63" fmla="*/ 11 h 5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23" h="57">
                      <a:moveTo>
                        <a:pt x="0" y="11"/>
                      </a:moveTo>
                      <a:lnTo>
                        <a:pt x="0" y="35"/>
                      </a:lnTo>
                      <a:lnTo>
                        <a:pt x="11" y="50"/>
                      </a:lnTo>
                      <a:lnTo>
                        <a:pt x="26" y="57"/>
                      </a:lnTo>
                      <a:lnTo>
                        <a:pt x="48" y="57"/>
                      </a:lnTo>
                      <a:lnTo>
                        <a:pt x="69" y="48"/>
                      </a:lnTo>
                      <a:lnTo>
                        <a:pt x="80" y="33"/>
                      </a:lnTo>
                      <a:lnTo>
                        <a:pt x="80" y="20"/>
                      </a:lnTo>
                      <a:lnTo>
                        <a:pt x="95" y="13"/>
                      </a:lnTo>
                      <a:lnTo>
                        <a:pt x="110" y="6"/>
                      </a:lnTo>
                      <a:lnTo>
                        <a:pt x="116" y="6"/>
                      </a:lnTo>
                      <a:lnTo>
                        <a:pt x="116" y="11"/>
                      </a:lnTo>
                      <a:lnTo>
                        <a:pt x="111" y="17"/>
                      </a:lnTo>
                      <a:lnTo>
                        <a:pt x="123" y="13"/>
                      </a:lnTo>
                      <a:lnTo>
                        <a:pt x="123" y="5"/>
                      </a:lnTo>
                      <a:lnTo>
                        <a:pt x="117" y="0"/>
                      </a:lnTo>
                      <a:lnTo>
                        <a:pt x="109" y="0"/>
                      </a:lnTo>
                      <a:lnTo>
                        <a:pt x="98" y="6"/>
                      </a:lnTo>
                      <a:lnTo>
                        <a:pt x="69" y="7"/>
                      </a:lnTo>
                      <a:lnTo>
                        <a:pt x="78" y="31"/>
                      </a:lnTo>
                      <a:lnTo>
                        <a:pt x="54" y="44"/>
                      </a:lnTo>
                      <a:lnTo>
                        <a:pt x="31" y="54"/>
                      </a:lnTo>
                      <a:lnTo>
                        <a:pt x="16" y="44"/>
                      </a:lnTo>
                      <a:lnTo>
                        <a:pt x="13" y="29"/>
                      </a:lnTo>
                      <a:lnTo>
                        <a:pt x="14" y="22"/>
                      </a:lnTo>
                      <a:lnTo>
                        <a:pt x="31" y="26"/>
                      </a:lnTo>
                      <a:lnTo>
                        <a:pt x="48" y="23"/>
                      </a:lnTo>
                      <a:lnTo>
                        <a:pt x="66" y="16"/>
                      </a:lnTo>
                      <a:lnTo>
                        <a:pt x="37" y="18"/>
                      </a:lnTo>
                      <a:lnTo>
                        <a:pt x="16" y="16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8" name="Freeform 52"/>
                <p:cNvSpPr>
                  <a:spLocks/>
                </p:cNvSpPr>
                <p:nvPr/>
              </p:nvSpPr>
              <p:spPr bwMode="auto">
                <a:xfrm>
                  <a:off x="4365" y="2022"/>
                  <a:ext cx="158" cy="68"/>
                </a:xfrm>
                <a:custGeom>
                  <a:avLst/>
                  <a:gdLst>
                    <a:gd name="T0" fmla="*/ 7 w 158"/>
                    <a:gd name="T1" fmla="*/ 67 h 68"/>
                    <a:gd name="T2" fmla="*/ 27 w 158"/>
                    <a:gd name="T3" fmla="*/ 68 h 68"/>
                    <a:gd name="T4" fmla="*/ 37 w 158"/>
                    <a:gd name="T5" fmla="*/ 53 h 68"/>
                    <a:gd name="T6" fmla="*/ 71 w 158"/>
                    <a:gd name="T7" fmla="*/ 46 h 68"/>
                    <a:gd name="T8" fmla="*/ 104 w 158"/>
                    <a:gd name="T9" fmla="*/ 45 h 68"/>
                    <a:gd name="T10" fmla="*/ 131 w 158"/>
                    <a:gd name="T11" fmla="*/ 47 h 68"/>
                    <a:gd name="T12" fmla="*/ 142 w 158"/>
                    <a:gd name="T13" fmla="*/ 62 h 68"/>
                    <a:gd name="T14" fmla="*/ 149 w 158"/>
                    <a:gd name="T15" fmla="*/ 47 h 68"/>
                    <a:gd name="T16" fmla="*/ 158 w 158"/>
                    <a:gd name="T17" fmla="*/ 20 h 68"/>
                    <a:gd name="T18" fmla="*/ 158 w 158"/>
                    <a:gd name="T19" fmla="*/ 0 h 68"/>
                    <a:gd name="T20" fmla="*/ 152 w 158"/>
                    <a:gd name="T21" fmla="*/ 16 h 68"/>
                    <a:gd name="T22" fmla="*/ 147 w 158"/>
                    <a:gd name="T23" fmla="*/ 31 h 68"/>
                    <a:gd name="T24" fmla="*/ 131 w 158"/>
                    <a:gd name="T25" fmla="*/ 35 h 68"/>
                    <a:gd name="T26" fmla="*/ 119 w 158"/>
                    <a:gd name="T27" fmla="*/ 33 h 68"/>
                    <a:gd name="T28" fmla="*/ 82 w 158"/>
                    <a:gd name="T29" fmla="*/ 29 h 68"/>
                    <a:gd name="T30" fmla="*/ 51 w 158"/>
                    <a:gd name="T31" fmla="*/ 29 h 68"/>
                    <a:gd name="T32" fmla="*/ 35 w 158"/>
                    <a:gd name="T33" fmla="*/ 38 h 68"/>
                    <a:gd name="T34" fmla="*/ 18 w 158"/>
                    <a:gd name="T35" fmla="*/ 44 h 68"/>
                    <a:gd name="T36" fmla="*/ 10 w 158"/>
                    <a:gd name="T37" fmla="*/ 46 h 68"/>
                    <a:gd name="T38" fmla="*/ 0 w 158"/>
                    <a:gd name="T39" fmla="*/ 44 h 68"/>
                    <a:gd name="T40" fmla="*/ 7 w 158"/>
                    <a:gd name="T41" fmla="*/ 67 h 68"/>
                    <a:gd name="T42" fmla="*/ 7 w 158"/>
                    <a:gd name="T43" fmla="*/ 67 h 6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58" h="68">
                      <a:moveTo>
                        <a:pt x="7" y="67"/>
                      </a:moveTo>
                      <a:lnTo>
                        <a:pt x="27" y="68"/>
                      </a:lnTo>
                      <a:lnTo>
                        <a:pt x="37" y="53"/>
                      </a:lnTo>
                      <a:lnTo>
                        <a:pt x="71" y="46"/>
                      </a:lnTo>
                      <a:lnTo>
                        <a:pt x="104" y="45"/>
                      </a:lnTo>
                      <a:lnTo>
                        <a:pt x="131" y="47"/>
                      </a:lnTo>
                      <a:lnTo>
                        <a:pt x="142" y="62"/>
                      </a:lnTo>
                      <a:lnTo>
                        <a:pt x="149" y="47"/>
                      </a:lnTo>
                      <a:lnTo>
                        <a:pt x="158" y="20"/>
                      </a:lnTo>
                      <a:lnTo>
                        <a:pt x="158" y="0"/>
                      </a:lnTo>
                      <a:lnTo>
                        <a:pt x="152" y="16"/>
                      </a:lnTo>
                      <a:lnTo>
                        <a:pt x="147" y="31"/>
                      </a:lnTo>
                      <a:lnTo>
                        <a:pt x="131" y="35"/>
                      </a:lnTo>
                      <a:lnTo>
                        <a:pt x="119" y="33"/>
                      </a:lnTo>
                      <a:lnTo>
                        <a:pt x="82" y="29"/>
                      </a:lnTo>
                      <a:lnTo>
                        <a:pt x="51" y="29"/>
                      </a:lnTo>
                      <a:lnTo>
                        <a:pt x="35" y="38"/>
                      </a:lnTo>
                      <a:lnTo>
                        <a:pt x="18" y="44"/>
                      </a:lnTo>
                      <a:lnTo>
                        <a:pt x="10" y="46"/>
                      </a:lnTo>
                      <a:lnTo>
                        <a:pt x="0" y="44"/>
                      </a:lnTo>
                      <a:lnTo>
                        <a:pt x="7" y="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89" name="Freeform 53"/>
                <p:cNvSpPr>
                  <a:spLocks/>
                </p:cNvSpPr>
                <p:nvPr/>
              </p:nvSpPr>
              <p:spPr bwMode="auto">
                <a:xfrm>
                  <a:off x="4242" y="2162"/>
                  <a:ext cx="41" cy="38"/>
                </a:xfrm>
                <a:custGeom>
                  <a:avLst/>
                  <a:gdLst>
                    <a:gd name="T0" fmla="*/ 41 w 41"/>
                    <a:gd name="T1" fmla="*/ 0 h 38"/>
                    <a:gd name="T2" fmla="*/ 30 w 41"/>
                    <a:gd name="T3" fmla="*/ 5 h 38"/>
                    <a:gd name="T4" fmla="*/ 25 w 41"/>
                    <a:gd name="T5" fmla="*/ 18 h 38"/>
                    <a:gd name="T6" fmla="*/ 30 w 41"/>
                    <a:gd name="T7" fmla="*/ 31 h 38"/>
                    <a:gd name="T8" fmla="*/ 24 w 41"/>
                    <a:gd name="T9" fmla="*/ 34 h 38"/>
                    <a:gd name="T10" fmla="*/ 14 w 41"/>
                    <a:gd name="T11" fmla="*/ 21 h 38"/>
                    <a:gd name="T12" fmla="*/ 0 w 41"/>
                    <a:gd name="T13" fmla="*/ 20 h 38"/>
                    <a:gd name="T14" fmla="*/ 3 w 41"/>
                    <a:gd name="T15" fmla="*/ 28 h 38"/>
                    <a:gd name="T16" fmla="*/ 1 w 41"/>
                    <a:gd name="T17" fmla="*/ 29 h 38"/>
                    <a:gd name="T18" fmla="*/ 14 w 41"/>
                    <a:gd name="T19" fmla="*/ 33 h 38"/>
                    <a:gd name="T20" fmla="*/ 25 w 41"/>
                    <a:gd name="T21" fmla="*/ 38 h 38"/>
                    <a:gd name="T22" fmla="*/ 38 w 41"/>
                    <a:gd name="T23" fmla="*/ 36 h 38"/>
                    <a:gd name="T24" fmla="*/ 40 w 41"/>
                    <a:gd name="T25" fmla="*/ 25 h 38"/>
                    <a:gd name="T26" fmla="*/ 38 w 41"/>
                    <a:gd name="T27" fmla="*/ 16 h 38"/>
                    <a:gd name="T28" fmla="*/ 41 w 41"/>
                    <a:gd name="T29" fmla="*/ 0 h 38"/>
                    <a:gd name="T30" fmla="*/ 41 w 41"/>
                    <a:gd name="T31" fmla="*/ 0 h 38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1" h="38">
                      <a:moveTo>
                        <a:pt x="41" y="0"/>
                      </a:moveTo>
                      <a:lnTo>
                        <a:pt x="30" y="5"/>
                      </a:lnTo>
                      <a:lnTo>
                        <a:pt x="25" y="18"/>
                      </a:lnTo>
                      <a:lnTo>
                        <a:pt x="30" y="31"/>
                      </a:lnTo>
                      <a:lnTo>
                        <a:pt x="24" y="34"/>
                      </a:lnTo>
                      <a:lnTo>
                        <a:pt x="14" y="21"/>
                      </a:lnTo>
                      <a:lnTo>
                        <a:pt x="0" y="20"/>
                      </a:lnTo>
                      <a:lnTo>
                        <a:pt x="3" y="28"/>
                      </a:lnTo>
                      <a:lnTo>
                        <a:pt x="1" y="29"/>
                      </a:lnTo>
                      <a:lnTo>
                        <a:pt x="14" y="33"/>
                      </a:lnTo>
                      <a:lnTo>
                        <a:pt x="25" y="38"/>
                      </a:lnTo>
                      <a:lnTo>
                        <a:pt x="38" y="36"/>
                      </a:lnTo>
                      <a:lnTo>
                        <a:pt x="40" y="25"/>
                      </a:lnTo>
                      <a:lnTo>
                        <a:pt x="38" y="16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0" name="Freeform 54"/>
                <p:cNvSpPr>
                  <a:spLocks/>
                </p:cNvSpPr>
                <p:nvPr/>
              </p:nvSpPr>
              <p:spPr bwMode="auto">
                <a:xfrm>
                  <a:off x="4196" y="2177"/>
                  <a:ext cx="85" cy="231"/>
                </a:xfrm>
                <a:custGeom>
                  <a:avLst/>
                  <a:gdLst>
                    <a:gd name="T0" fmla="*/ 38 w 85"/>
                    <a:gd name="T1" fmla="*/ 0 h 231"/>
                    <a:gd name="T2" fmla="*/ 59 w 85"/>
                    <a:gd name="T3" fmla="*/ 2 h 231"/>
                    <a:gd name="T4" fmla="*/ 85 w 85"/>
                    <a:gd name="T5" fmla="*/ 22 h 231"/>
                    <a:gd name="T6" fmla="*/ 49 w 85"/>
                    <a:gd name="T7" fmla="*/ 18 h 231"/>
                    <a:gd name="T8" fmla="*/ 42 w 85"/>
                    <a:gd name="T9" fmla="*/ 32 h 231"/>
                    <a:gd name="T10" fmla="*/ 52 w 85"/>
                    <a:gd name="T11" fmla="*/ 55 h 231"/>
                    <a:gd name="T12" fmla="*/ 52 w 85"/>
                    <a:gd name="T13" fmla="*/ 67 h 231"/>
                    <a:gd name="T14" fmla="*/ 42 w 85"/>
                    <a:gd name="T15" fmla="*/ 57 h 231"/>
                    <a:gd name="T16" fmla="*/ 32 w 85"/>
                    <a:gd name="T17" fmla="*/ 55 h 231"/>
                    <a:gd name="T18" fmla="*/ 23 w 85"/>
                    <a:gd name="T19" fmla="*/ 62 h 231"/>
                    <a:gd name="T20" fmla="*/ 14 w 85"/>
                    <a:gd name="T21" fmla="*/ 76 h 231"/>
                    <a:gd name="T22" fmla="*/ 17 w 85"/>
                    <a:gd name="T23" fmla="*/ 98 h 231"/>
                    <a:gd name="T24" fmla="*/ 27 w 85"/>
                    <a:gd name="T25" fmla="*/ 113 h 231"/>
                    <a:gd name="T26" fmla="*/ 25 w 85"/>
                    <a:gd name="T27" fmla="*/ 141 h 231"/>
                    <a:gd name="T28" fmla="*/ 21 w 85"/>
                    <a:gd name="T29" fmla="*/ 163 h 231"/>
                    <a:gd name="T30" fmla="*/ 11 w 85"/>
                    <a:gd name="T31" fmla="*/ 231 h 231"/>
                    <a:gd name="T32" fmla="*/ 11 w 85"/>
                    <a:gd name="T33" fmla="*/ 185 h 231"/>
                    <a:gd name="T34" fmla="*/ 19 w 85"/>
                    <a:gd name="T35" fmla="*/ 132 h 231"/>
                    <a:gd name="T36" fmla="*/ 9 w 85"/>
                    <a:gd name="T37" fmla="*/ 108 h 231"/>
                    <a:gd name="T38" fmla="*/ 3 w 85"/>
                    <a:gd name="T39" fmla="*/ 93 h 231"/>
                    <a:gd name="T40" fmla="*/ 0 w 85"/>
                    <a:gd name="T41" fmla="*/ 65 h 231"/>
                    <a:gd name="T42" fmla="*/ 7 w 85"/>
                    <a:gd name="T43" fmla="*/ 45 h 231"/>
                    <a:gd name="T44" fmla="*/ 16 w 85"/>
                    <a:gd name="T45" fmla="*/ 36 h 231"/>
                    <a:gd name="T46" fmla="*/ 25 w 85"/>
                    <a:gd name="T47" fmla="*/ 29 h 231"/>
                    <a:gd name="T48" fmla="*/ 28 w 85"/>
                    <a:gd name="T49" fmla="*/ 14 h 231"/>
                    <a:gd name="T50" fmla="*/ 38 w 85"/>
                    <a:gd name="T51" fmla="*/ 0 h 231"/>
                    <a:gd name="T52" fmla="*/ 38 w 85"/>
                    <a:gd name="T53" fmla="*/ 0 h 23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85" h="231">
                      <a:moveTo>
                        <a:pt x="38" y="0"/>
                      </a:moveTo>
                      <a:lnTo>
                        <a:pt x="59" y="2"/>
                      </a:lnTo>
                      <a:lnTo>
                        <a:pt x="85" y="22"/>
                      </a:lnTo>
                      <a:lnTo>
                        <a:pt x="49" y="18"/>
                      </a:lnTo>
                      <a:lnTo>
                        <a:pt x="42" y="32"/>
                      </a:lnTo>
                      <a:lnTo>
                        <a:pt x="52" y="55"/>
                      </a:lnTo>
                      <a:lnTo>
                        <a:pt x="52" y="67"/>
                      </a:lnTo>
                      <a:lnTo>
                        <a:pt x="42" y="57"/>
                      </a:lnTo>
                      <a:lnTo>
                        <a:pt x="32" y="55"/>
                      </a:lnTo>
                      <a:lnTo>
                        <a:pt x="23" y="62"/>
                      </a:lnTo>
                      <a:lnTo>
                        <a:pt x="14" y="76"/>
                      </a:lnTo>
                      <a:lnTo>
                        <a:pt x="17" y="98"/>
                      </a:lnTo>
                      <a:lnTo>
                        <a:pt x="27" y="113"/>
                      </a:lnTo>
                      <a:lnTo>
                        <a:pt x="25" y="141"/>
                      </a:lnTo>
                      <a:lnTo>
                        <a:pt x="21" y="163"/>
                      </a:lnTo>
                      <a:lnTo>
                        <a:pt x="11" y="231"/>
                      </a:lnTo>
                      <a:lnTo>
                        <a:pt x="11" y="185"/>
                      </a:lnTo>
                      <a:lnTo>
                        <a:pt x="19" y="132"/>
                      </a:lnTo>
                      <a:lnTo>
                        <a:pt x="9" y="108"/>
                      </a:lnTo>
                      <a:lnTo>
                        <a:pt x="3" y="93"/>
                      </a:lnTo>
                      <a:lnTo>
                        <a:pt x="0" y="65"/>
                      </a:lnTo>
                      <a:lnTo>
                        <a:pt x="7" y="45"/>
                      </a:lnTo>
                      <a:lnTo>
                        <a:pt x="16" y="36"/>
                      </a:lnTo>
                      <a:lnTo>
                        <a:pt x="25" y="29"/>
                      </a:lnTo>
                      <a:lnTo>
                        <a:pt x="28" y="14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1" name="Freeform 55"/>
                <p:cNvSpPr>
                  <a:spLocks/>
                </p:cNvSpPr>
                <p:nvPr/>
              </p:nvSpPr>
              <p:spPr bwMode="auto">
                <a:xfrm>
                  <a:off x="4242" y="2132"/>
                  <a:ext cx="108" cy="373"/>
                </a:xfrm>
                <a:custGeom>
                  <a:avLst/>
                  <a:gdLst>
                    <a:gd name="T0" fmla="*/ 43 w 108"/>
                    <a:gd name="T1" fmla="*/ 4 h 373"/>
                    <a:gd name="T2" fmla="*/ 61 w 108"/>
                    <a:gd name="T3" fmla="*/ 0 h 373"/>
                    <a:gd name="T4" fmla="*/ 62 w 108"/>
                    <a:gd name="T5" fmla="*/ 29 h 373"/>
                    <a:gd name="T6" fmla="*/ 91 w 108"/>
                    <a:gd name="T7" fmla="*/ 50 h 373"/>
                    <a:gd name="T8" fmla="*/ 93 w 108"/>
                    <a:gd name="T9" fmla="*/ 66 h 373"/>
                    <a:gd name="T10" fmla="*/ 92 w 108"/>
                    <a:gd name="T11" fmla="*/ 79 h 373"/>
                    <a:gd name="T12" fmla="*/ 108 w 108"/>
                    <a:gd name="T13" fmla="*/ 86 h 373"/>
                    <a:gd name="T14" fmla="*/ 88 w 108"/>
                    <a:gd name="T15" fmla="*/ 86 h 373"/>
                    <a:gd name="T16" fmla="*/ 81 w 108"/>
                    <a:gd name="T17" fmla="*/ 94 h 373"/>
                    <a:gd name="T18" fmla="*/ 69 w 108"/>
                    <a:gd name="T19" fmla="*/ 100 h 373"/>
                    <a:gd name="T20" fmla="*/ 57 w 108"/>
                    <a:gd name="T21" fmla="*/ 101 h 373"/>
                    <a:gd name="T22" fmla="*/ 48 w 108"/>
                    <a:gd name="T23" fmla="*/ 117 h 373"/>
                    <a:gd name="T24" fmla="*/ 41 w 108"/>
                    <a:gd name="T25" fmla="*/ 133 h 373"/>
                    <a:gd name="T26" fmla="*/ 41 w 108"/>
                    <a:gd name="T27" fmla="*/ 150 h 373"/>
                    <a:gd name="T28" fmla="*/ 46 w 108"/>
                    <a:gd name="T29" fmla="*/ 155 h 373"/>
                    <a:gd name="T30" fmla="*/ 45 w 108"/>
                    <a:gd name="T31" fmla="*/ 168 h 373"/>
                    <a:gd name="T32" fmla="*/ 35 w 108"/>
                    <a:gd name="T33" fmla="*/ 179 h 373"/>
                    <a:gd name="T34" fmla="*/ 25 w 108"/>
                    <a:gd name="T35" fmla="*/ 200 h 373"/>
                    <a:gd name="T36" fmla="*/ 11 w 108"/>
                    <a:gd name="T37" fmla="*/ 279 h 373"/>
                    <a:gd name="T38" fmla="*/ 0 w 108"/>
                    <a:gd name="T39" fmla="*/ 373 h 373"/>
                    <a:gd name="T40" fmla="*/ 6 w 108"/>
                    <a:gd name="T41" fmla="*/ 272 h 373"/>
                    <a:gd name="T42" fmla="*/ 18 w 108"/>
                    <a:gd name="T43" fmla="*/ 188 h 373"/>
                    <a:gd name="T44" fmla="*/ 19 w 108"/>
                    <a:gd name="T45" fmla="*/ 168 h 373"/>
                    <a:gd name="T46" fmla="*/ 33 w 108"/>
                    <a:gd name="T47" fmla="*/ 106 h 373"/>
                    <a:gd name="T48" fmla="*/ 43 w 108"/>
                    <a:gd name="T49" fmla="*/ 94 h 373"/>
                    <a:gd name="T50" fmla="*/ 43 w 108"/>
                    <a:gd name="T51" fmla="*/ 80 h 373"/>
                    <a:gd name="T52" fmla="*/ 33 w 108"/>
                    <a:gd name="T53" fmla="*/ 66 h 373"/>
                    <a:gd name="T54" fmla="*/ 39 w 108"/>
                    <a:gd name="T55" fmla="*/ 55 h 373"/>
                    <a:gd name="T56" fmla="*/ 53 w 108"/>
                    <a:gd name="T57" fmla="*/ 75 h 373"/>
                    <a:gd name="T58" fmla="*/ 67 w 108"/>
                    <a:gd name="T59" fmla="*/ 79 h 373"/>
                    <a:gd name="T60" fmla="*/ 73 w 108"/>
                    <a:gd name="T61" fmla="*/ 70 h 373"/>
                    <a:gd name="T62" fmla="*/ 77 w 108"/>
                    <a:gd name="T63" fmla="*/ 55 h 373"/>
                    <a:gd name="T64" fmla="*/ 70 w 108"/>
                    <a:gd name="T65" fmla="*/ 45 h 373"/>
                    <a:gd name="T66" fmla="*/ 54 w 108"/>
                    <a:gd name="T67" fmla="*/ 37 h 373"/>
                    <a:gd name="T68" fmla="*/ 44 w 108"/>
                    <a:gd name="T69" fmla="*/ 39 h 373"/>
                    <a:gd name="T70" fmla="*/ 39 w 108"/>
                    <a:gd name="T71" fmla="*/ 45 h 373"/>
                    <a:gd name="T72" fmla="*/ 35 w 108"/>
                    <a:gd name="T73" fmla="*/ 48 h 373"/>
                    <a:gd name="T74" fmla="*/ 43 w 108"/>
                    <a:gd name="T75" fmla="*/ 4 h 373"/>
                    <a:gd name="T76" fmla="*/ 43 w 108"/>
                    <a:gd name="T77" fmla="*/ 4 h 37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08" h="373">
                      <a:moveTo>
                        <a:pt x="43" y="4"/>
                      </a:moveTo>
                      <a:lnTo>
                        <a:pt x="61" y="0"/>
                      </a:lnTo>
                      <a:lnTo>
                        <a:pt x="62" y="29"/>
                      </a:lnTo>
                      <a:lnTo>
                        <a:pt x="91" y="50"/>
                      </a:lnTo>
                      <a:lnTo>
                        <a:pt x="93" y="66"/>
                      </a:lnTo>
                      <a:lnTo>
                        <a:pt x="92" y="79"/>
                      </a:lnTo>
                      <a:lnTo>
                        <a:pt x="108" y="86"/>
                      </a:lnTo>
                      <a:lnTo>
                        <a:pt x="88" y="86"/>
                      </a:lnTo>
                      <a:lnTo>
                        <a:pt x="81" y="94"/>
                      </a:lnTo>
                      <a:lnTo>
                        <a:pt x="69" y="100"/>
                      </a:lnTo>
                      <a:lnTo>
                        <a:pt x="57" y="101"/>
                      </a:lnTo>
                      <a:lnTo>
                        <a:pt x="48" y="117"/>
                      </a:lnTo>
                      <a:lnTo>
                        <a:pt x="41" y="133"/>
                      </a:lnTo>
                      <a:lnTo>
                        <a:pt x="41" y="150"/>
                      </a:lnTo>
                      <a:lnTo>
                        <a:pt x="46" y="155"/>
                      </a:lnTo>
                      <a:lnTo>
                        <a:pt x="45" y="168"/>
                      </a:lnTo>
                      <a:lnTo>
                        <a:pt x="35" y="179"/>
                      </a:lnTo>
                      <a:lnTo>
                        <a:pt x="25" y="200"/>
                      </a:lnTo>
                      <a:lnTo>
                        <a:pt x="11" y="279"/>
                      </a:lnTo>
                      <a:lnTo>
                        <a:pt x="0" y="373"/>
                      </a:lnTo>
                      <a:lnTo>
                        <a:pt x="6" y="272"/>
                      </a:lnTo>
                      <a:lnTo>
                        <a:pt x="18" y="188"/>
                      </a:lnTo>
                      <a:lnTo>
                        <a:pt x="19" y="168"/>
                      </a:lnTo>
                      <a:lnTo>
                        <a:pt x="33" y="106"/>
                      </a:lnTo>
                      <a:lnTo>
                        <a:pt x="43" y="94"/>
                      </a:lnTo>
                      <a:lnTo>
                        <a:pt x="43" y="80"/>
                      </a:lnTo>
                      <a:lnTo>
                        <a:pt x="33" y="66"/>
                      </a:lnTo>
                      <a:lnTo>
                        <a:pt x="39" y="55"/>
                      </a:lnTo>
                      <a:lnTo>
                        <a:pt x="53" y="75"/>
                      </a:lnTo>
                      <a:lnTo>
                        <a:pt x="67" y="79"/>
                      </a:lnTo>
                      <a:lnTo>
                        <a:pt x="73" y="70"/>
                      </a:lnTo>
                      <a:lnTo>
                        <a:pt x="77" y="55"/>
                      </a:lnTo>
                      <a:lnTo>
                        <a:pt x="70" y="45"/>
                      </a:lnTo>
                      <a:lnTo>
                        <a:pt x="54" y="37"/>
                      </a:lnTo>
                      <a:lnTo>
                        <a:pt x="44" y="39"/>
                      </a:lnTo>
                      <a:lnTo>
                        <a:pt x="39" y="45"/>
                      </a:lnTo>
                      <a:lnTo>
                        <a:pt x="35" y="48"/>
                      </a:lnTo>
                      <a:lnTo>
                        <a:pt x="43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2" name="Freeform 56"/>
                <p:cNvSpPr>
                  <a:spLocks/>
                </p:cNvSpPr>
                <p:nvPr/>
              </p:nvSpPr>
              <p:spPr bwMode="auto">
                <a:xfrm>
                  <a:off x="4313" y="2198"/>
                  <a:ext cx="106" cy="70"/>
                </a:xfrm>
                <a:custGeom>
                  <a:avLst/>
                  <a:gdLst>
                    <a:gd name="T0" fmla="*/ 92 w 106"/>
                    <a:gd name="T1" fmla="*/ 9 h 70"/>
                    <a:gd name="T2" fmla="*/ 58 w 106"/>
                    <a:gd name="T3" fmla="*/ 0 h 70"/>
                    <a:gd name="T4" fmla="*/ 44 w 106"/>
                    <a:gd name="T5" fmla="*/ 4 h 70"/>
                    <a:gd name="T6" fmla="*/ 37 w 106"/>
                    <a:gd name="T7" fmla="*/ 14 h 70"/>
                    <a:gd name="T8" fmla="*/ 22 w 106"/>
                    <a:gd name="T9" fmla="*/ 26 h 70"/>
                    <a:gd name="T10" fmla="*/ 0 w 106"/>
                    <a:gd name="T11" fmla="*/ 17 h 70"/>
                    <a:gd name="T12" fmla="*/ 38 w 106"/>
                    <a:gd name="T13" fmla="*/ 22 h 70"/>
                    <a:gd name="T14" fmla="*/ 54 w 106"/>
                    <a:gd name="T15" fmla="*/ 56 h 70"/>
                    <a:gd name="T16" fmla="*/ 64 w 106"/>
                    <a:gd name="T17" fmla="*/ 68 h 70"/>
                    <a:gd name="T18" fmla="*/ 74 w 106"/>
                    <a:gd name="T19" fmla="*/ 70 h 70"/>
                    <a:gd name="T20" fmla="*/ 90 w 106"/>
                    <a:gd name="T21" fmla="*/ 67 h 70"/>
                    <a:gd name="T22" fmla="*/ 106 w 106"/>
                    <a:gd name="T23" fmla="*/ 56 h 70"/>
                    <a:gd name="T24" fmla="*/ 106 w 106"/>
                    <a:gd name="T25" fmla="*/ 29 h 70"/>
                    <a:gd name="T26" fmla="*/ 100 w 106"/>
                    <a:gd name="T27" fmla="*/ 20 h 70"/>
                    <a:gd name="T28" fmla="*/ 105 w 106"/>
                    <a:gd name="T29" fmla="*/ 24 h 70"/>
                    <a:gd name="T30" fmla="*/ 97 w 106"/>
                    <a:gd name="T31" fmla="*/ 50 h 70"/>
                    <a:gd name="T32" fmla="*/ 84 w 106"/>
                    <a:gd name="T33" fmla="*/ 59 h 70"/>
                    <a:gd name="T34" fmla="*/ 74 w 106"/>
                    <a:gd name="T35" fmla="*/ 62 h 70"/>
                    <a:gd name="T36" fmla="*/ 63 w 106"/>
                    <a:gd name="T37" fmla="*/ 55 h 70"/>
                    <a:gd name="T38" fmla="*/ 59 w 106"/>
                    <a:gd name="T39" fmla="*/ 44 h 70"/>
                    <a:gd name="T40" fmla="*/ 60 w 106"/>
                    <a:gd name="T41" fmla="*/ 22 h 70"/>
                    <a:gd name="T42" fmla="*/ 101 w 106"/>
                    <a:gd name="T43" fmla="*/ 23 h 70"/>
                    <a:gd name="T44" fmla="*/ 106 w 106"/>
                    <a:gd name="T45" fmla="*/ 12 h 70"/>
                    <a:gd name="T46" fmla="*/ 92 w 106"/>
                    <a:gd name="T47" fmla="*/ 9 h 70"/>
                    <a:gd name="T48" fmla="*/ 92 w 106"/>
                    <a:gd name="T49" fmla="*/ 9 h 7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06" h="70">
                      <a:moveTo>
                        <a:pt x="92" y="9"/>
                      </a:moveTo>
                      <a:lnTo>
                        <a:pt x="58" y="0"/>
                      </a:lnTo>
                      <a:lnTo>
                        <a:pt x="44" y="4"/>
                      </a:lnTo>
                      <a:lnTo>
                        <a:pt x="37" y="14"/>
                      </a:lnTo>
                      <a:lnTo>
                        <a:pt x="22" y="26"/>
                      </a:lnTo>
                      <a:lnTo>
                        <a:pt x="0" y="17"/>
                      </a:lnTo>
                      <a:lnTo>
                        <a:pt x="38" y="22"/>
                      </a:lnTo>
                      <a:lnTo>
                        <a:pt x="54" y="56"/>
                      </a:lnTo>
                      <a:lnTo>
                        <a:pt x="64" y="68"/>
                      </a:lnTo>
                      <a:lnTo>
                        <a:pt x="74" y="70"/>
                      </a:lnTo>
                      <a:lnTo>
                        <a:pt x="90" y="67"/>
                      </a:lnTo>
                      <a:lnTo>
                        <a:pt x="106" y="56"/>
                      </a:lnTo>
                      <a:lnTo>
                        <a:pt x="106" y="29"/>
                      </a:lnTo>
                      <a:lnTo>
                        <a:pt x="100" y="20"/>
                      </a:lnTo>
                      <a:lnTo>
                        <a:pt x="105" y="24"/>
                      </a:lnTo>
                      <a:lnTo>
                        <a:pt x="97" y="50"/>
                      </a:lnTo>
                      <a:lnTo>
                        <a:pt x="84" y="59"/>
                      </a:lnTo>
                      <a:lnTo>
                        <a:pt x="74" y="62"/>
                      </a:lnTo>
                      <a:lnTo>
                        <a:pt x="63" y="55"/>
                      </a:lnTo>
                      <a:lnTo>
                        <a:pt x="59" y="44"/>
                      </a:lnTo>
                      <a:lnTo>
                        <a:pt x="60" y="22"/>
                      </a:lnTo>
                      <a:lnTo>
                        <a:pt x="101" y="23"/>
                      </a:lnTo>
                      <a:lnTo>
                        <a:pt x="106" y="12"/>
                      </a:lnTo>
                      <a:lnTo>
                        <a:pt x="92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3" name="Freeform 57"/>
                <p:cNvSpPr>
                  <a:spLocks/>
                </p:cNvSpPr>
                <p:nvPr/>
              </p:nvSpPr>
              <p:spPr bwMode="auto">
                <a:xfrm>
                  <a:off x="4394" y="2201"/>
                  <a:ext cx="52" cy="32"/>
                </a:xfrm>
                <a:custGeom>
                  <a:avLst/>
                  <a:gdLst>
                    <a:gd name="T0" fmla="*/ 21 w 52"/>
                    <a:gd name="T1" fmla="*/ 32 h 32"/>
                    <a:gd name="T2" fmla="*/ 32 w 52"/>
                    <a:gd name="T3" fmla="*/ 31 h 32"/>
                    <a:gd name="T4" fmla="*/ 49 w 52"/>
                    <a:gd name="T5" fmla="*/ 30 h 32"/>
                    <a:gd name="T6" fmla="*/ 52 w 52"/>
                    <a:gd name="T7" fmla="*/ 21 h 32"/>
                    <a:gd name="T8" fmla="*/ 51 w 52"/>
                    <a:gd name="T9" fmla="*/ 0 h 32"/>
                    <a:gd name="T10" fmla="*/ 43 w 52"/>
                    <a:gd name="T11" fmla="*/ 5 h 32"/>
                    <a:gd name="T12" fmla="*/ 43 w 52"/>
                    <a:gd name="T13" fmla="*/ 15 h 32"/>
                    <a:gd name="T14" fmla="*/ 36 w 52"/>
                    <a:gd name="T15" fmla="*/ 22 h 32"/>
                    <a:gd name="T16" fmla="*/ 27 w 52"/>
                    <a:gd name="T17" fmla="*/ 20 h 32"/>
                    <a:gd name="T18" fmla="*/ 22 w 52"/>
                    <a:gd name="T19" fmla="*/ 14 h 32"/>
                    <a:gd name="T20" fmla="*/ 14 w 52"/>
                    <a:gd name="T21" fmla="*/ 12 h 32"/>
                    <a:gd name="T22" fmla="*/ 8 w 52"/>
                    <a:gd name="T23" fmla="*/ 12 h 32"/>
                    <a:gd name="T24" fmla="*/ 0 w 52"/>
                    <a:gd name="T25" fmla="*/ 12 h 32"/>
                    <a:gd name="T26" fmla="*/ 16 w 52"/>
                    <a:gd name="T27" fmla="*/ 17 h 32"/>
                    <a:gd name="T28" fmla="*/ 21 w 52"/>
                    <a:gd name="T29" fmla="*/ 32 h 32"/>
                    <a:gd name="T30" fmla="*/ 21 w 52"/>
                    <a:gd name="T31" fmla="*/ 32 h 32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52" h="32">
                      <a:moveTo>
                        <a:pt x="21" y="32"/>
                      </a:moveTo>
                      <a:lnTo>
                        <a:pt x="32" y="31"/>
                      </a:lnTo>
                      <a:lnTo>
                        <a:pt x="49" y="30"/>
                      </a:lnTo>
                      <a:lnTo>
                        <a:pt x="52" y="21"/>
                      </a:lnTo>
                      <a:lnTo>
                        <a:pt x="51" y="0"/>
                      </a:lnTo>
                      <a:lnTo>
                        <a:pt x="43" y="5"/>
                      </a:lnTo>
                      <a:lnTo>
                        <a:pt x="43" y="15"/>
                      </a:lnTo>
                      <a:lnTo>
                        <a:pt x="36" y="22"/>
                      </a:lnTo>
                      <a:lnTo>
                        <a:pt x="27" y="20"/>
                      </a:lnTo>
                      <a:lnTo>
                        <a:pt x="22" y="14"/>
                      </a:lnTo>
                      <a:lnTo>
                        <a:pt x="14" y="12"/>
                      </a:lnTo>
                      <a:lnTo>
                        <a:pt x="8" y="12"/>
                      </a:lnTo>
                      <a:lnTo>
                        <a:pt x="0" y="12"/>
                      </a:lnTo>
                      <a:lnTo>
                        <a:pt x="16" y="17"/>
                      </a:lnTo>
                      <a:lnTo>
                        <a:pt x="21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4" name="Freeform 58"/>
                <p:cNvSpPr>
                  <a:spLocks/>
                </p:cNvSpPr>
                <p:nvPr/>
              </p:nvSpPr>
              <p:spPr bwMode="auto">
                <a:xfrm>
                  <a:off x="4453" y="2174"/>
                  <a:ext cx="146" cy="119"/>
                </a:xfrm>
                <a:custGeom>
                  <a:avLst/>
                  <a:gdLst>
                    <a:gd name="T0" fmla="*/ 0 w 146"/>
                    <a:gd name="T1" fmla="*/ 35 h 119"/>
                    <a:gd name="T2" fmla="*/ 2 w 146"/>
                    <a:gd name="T3" fmla="*/ 48 h 119"/>
                    <a:gd name="T4" fmla="*/ 3 w 146"/>
                    <a:gd name="T5" fmla="*/ 70 h 119"/>
                    <a:gd name="T6" fmla="*/ 13 w 146"/>
                    <a:gd name="T7" fmla="*/ 77 h 119"/>
                    <a:gd name="T8" fmla="*/ 16 w 146"/>
                    <a:gd name="T9" fmla="*/ 77 h 119"/>
                    <a:gd name="T10" fmla="*/ 36 w 146"/>
                    <a:gd name="T11" fmla="*/ 97 h 119"/>
                    <a:gd name="T12" fmla="*/ 58 w 146"/>
                    <a:gd name="T13" fmla="*/ 115 h 119"/>
                    <a:gd name="T14" fmla="*/ 80 w 146"/>
                    <a:gd name="T15" fmla="*/ 119 h 119"/>
                    <a:gd name="T16" fmla="*/ 102 w 146"/>
                    <a:gd name="T17" fmla="*/ 108 h 119"/>
                    <a:gd name="T18" fmla="*/ 125 w 146"/>
                    <a:gd name="T19" fmla="*/ 91 h 119"/>
                    <a:gd name="T20" fmla="*/ 136 w 146"/>
                    <a:gd name="T21" fmla="*/ 72 h 119"/>
                    <a:gd name="T22" fmla="*/ 139 w 146"/>
                    <a:gd name="T23" fmla="*/ 58 h 119"/>
                    <a:gd name="T24" fmla="*/ 136 w 146"/>
                    <a:gd name="T25" fmla="*/ 41 h 119"/>
                    <a:gd name="T26" fmla="*/ 139 w 146"/>
                    <a:gd name="T27" fmla="*/ 30 h 119"/>
                    <a:gd name="T28" fmla="*/ 146 w 146"/>
                    <a:gd name="T29" fmla="*/ 10 h 119"/>
                    <a:gd name="T30" fmla="*/ 126 w 146"/>
                    <a:gd name="T31" fmla="*/ 0 h 119"/>
                    <a:gd name="T32" fmla="*/ 109 w 146"/>
                    <a:gd name="T33" fmla="*/ 19 h 119"/>
                    <a:gd name="T34" fmla="*/ 105 w 146"/>
                    <a:gd name="T35" fmla="*/ 26 h 119"/>
                    <a:gd name="T36" fmla="*/ 102 w 146"/>
                    <a:gd name="T37" fmla="*/ 50 h 119"/>
                    <a:gd name="T38" fmla="*/ 99 w 146"/>
                    <a:gd name="T39" fmla="*/ 61 h 119"/>
                    <a:gd name="T40" fmla="*/ 84 w 146"/>
                    <a:gd name="T41" fmla="*/ 74 h 119"/>
                    <a:gd name="T42" fmla="*/ 72 w 146"/>
                    <a:gd name="T43" fmla="*/ 75 h 119"/>
                    <a:gd name="T44" fmla="*/ 59 w 146"/>
                    <a:gd name="T45" fmla="*/ 70 h 119"/>
                    <a:gd name="T46" fmla="*/ 45 w 146"/>
                    <a:gd name="T47" fmla="*/ 52 h 119"/>
                    <a:gd name="T48" fmla="*/ 46 w 146"/>
                    <a:gd name="T49" fmla="*/ 69 h 119"/>
                    <a:gd name="T50" fmla="*/ 59 w 146"/>
                    <a:gd name="T51" fmla="*/ 80 h 119"/>
                    <a:gd name="T52" fmla="*/ 77 w 146"/>
                    <a:gd name="T53" fmla="*/ 87 h 119"/>
                    <a:gd name="T54" fmla="*/ 88 w 146"/>
                    <a:gd name="T55" fmla="*/ 82 h 119"/>
                    <a:gd name="T56" fmla="*/ 109 w 146"/>
                    <a:gd name="T57" fmla="*/ 68 h 119"/>
                    <a:gd name="T58" fmla="*/ 112 w 146"/>
                    <a:gd name="T59" fmla="*/ 46 h 119"/>
                    <a:gd name="T60" fmla="*/ 114 w 146"/>
                    <a:gd name="T61" fmla="*/ 27 h 119"/>
                    <a:gd name="T62" fmla="*/ 125 w 146"/>
                    <a:gd name="T63" fmla="*/ 24 h 119"/>
                    <a:gd name="T64" fmla="*/ 123 w 146"/>
                    <a:gd name="T65" fmla="*/ 38 h 119"/>
                    <a:gd name="T66" fmla="*/ 123 w 146"/>
                    <a:gd name="T67" fmla="*/ 48 h 119"/>
                    <a:gd name="T68" fmla="*/ 125 w 146"/>
                    <a:gd name="T69" fmla="*/ 66 h 119"/>
                    <a:gd name="T70" fmla="*/ 116 w 146"/>
                    <a:gd name="T71" fmla="*/ 83 h 119"/>
                    <a:gd name="T72" fmla="*/ 102 w 146"/>
                    <a:gd name="T73" fmla="*/ 94 h 119"/>
                    <a:gd name="T74" fmla="*/ 93 w 146"/>
                    <a:gd name="T75" fmla="*/ 102 h 119"/>
                    <a:gd name="T76" fmla="*/ 78 w 146"/>
                    <a:gd name="T77" fmla="*/ 111 h 119"/>
                    <a:gd name="T78" fmla="*/ 64 w 146"/>
                    <a:gd name="T79" fmla="*/ 108 h 119"/>
                    <a:gd name="T80" fmla="*/ 48 w 146"/>
                    <a:gd name="T81" fmla="*/ 97 h 119"/>
                    <a:gd name="T82" fmla="*/ 40 w 146"/>
                    <a:gd name="T83" fmla="*/ 83 h 119"/>
                    <a:gd name="T84" fmla="*/ 24 w 146"/>
                    <a:gd name="T85" fmla="*/ 66 h 119"/>
                    <a:gd name="T86" fmla="*/ 10 w 146"/>
                    <a:gd name="T87" fmla="*/ 50 h 119"/>
                    <a:gd name="T88" fmla="*/ 9 w 146"/>
                    <a:gd name="T89" fmla="*/ 36 h 119"/>
                    <a:gd name="T90" fmla="*/ 11 w 146"/>
                    <a:gd name="T91" fmla="*/ 24 h 119"/>
                    <a:gd name="T92" fmla="*/ 4 w 146"/>
                    <a:gd name="T93" fmla="*/ 25 h 119"/>
                    <a:gd name="T94" fmla="*/ 0 w 146"/>
                    <a:gd name="T95" fmla="*/ 35 h 119"/>
                    <a:gd name="T96" fmla="*/ 0 w 146"/>
                    <a:gd name="T97" fmla="*/ 35 h 119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46" h="119">
                      <a:moveTo>
                        <a:pt x="0" y="35"/>
                      </a:moveTo>
                      <a:lnTo>
                        <a:pt x="2" y="48"/>
                      </a:lnTo>
                      <a:lnTo>
                        <a:pt x="3" y="70"/>
                      </a:lnTo>
                      <a:lnTo>
                        <a:pt x="13" y="77"/>
                      </a:lnTo>
                      <a:lnTo>
                        <a:pt x="16" y="77"/>
                      </a:lnTo>
                      <a:lnTo>
                        <a:pt x="36" y="97"/>
                      </a:lnTo>
                      <a:lnTo>
                        <a:pt x="58" y="115"/>
                      </a:lnTo>
                      <a:lnTo>
                        <a:pt x="80" y="119"/>
                      </a:lnTo>
                      <a:lnTo>
                        <a:pt x="102" y="108"/>
                      </a:lnTo>
                      <a:lnTo>
                        <a:pt x="125" y="91"/>
                      </a:lnTo>
                      <a:lnTo>
                        <a:pt x="136" y="72"/>
                      </a:lnTo>
                      <a:lnTo>
                        <a:pt x="139" y="58"/>
                      </a:lnTo>
                      <a:lnTo>
                        <a:pt x="136" y="41"/>
                      </a:lnTo>
                      <a:lnTo>
                        <a:pt x="139" y="30"/>
                      </a:lnTo>
                      <a:lnTo>
                        <a:pt x="146" y="10"/>
                      </a:lnTo>
                      <a:lnTo>
                        <a:pt x="126" y="0"/>
                      </a:lnTo>
                      <a:lnTo>
                        <a:pt x="109" y="19"/>
                      </a:lnTo>
                      <a:lnTo>
                        <a:pt x="105" y="26"/>
                      </a:lnTo>
                      <a:lnTo>
                        <a:pt x="102" y="50"/>
                      </a:lnTo>
                      <a:lnTo>
                        <a:pt x="99" y="61"/>
                      </a:lnTo>
                      <a:lnTo>
                        <a:pt x="84" y="74"/>
                      </a:lnTo>
                      <a:lnTo>
                        <a:pt x="72" y="75"/>
                      </a:lnTo>
                      <a:lnTo>
                        <a:pt x="59" y="70"/>
                      </a:lnTo>
                      <a:lnTo>
                        <a:pt x="45" y="52"/>
                      </a:lnTo>
                      <a:lnTo>
                        <a:pt x="46" y="69"/>
                      </a:lnTo>
                      <a:lnTo>
                        <a:pt x="59" y="80"/>
                      </a:lnTo>
                      <a:lnTo>
                        <a:pt x="77" y="87"/>
                      </a:lnTo>
                      <a:lnTo>
                        <a:pt x="88" y="82"/>
                      </a:lnTo>
                      <a:lnTo>
                        <a:pt x="109" y="68"/>
                      </a:lnTo>
                      <a:lnTo>
                        <a:pt x="112" y="46"/>
                      </a:lnTo>
                      <a:lnTo>
                        <a:pt x="114" y="27"/>
                      </a:lnTo>
                      <a:lnTo>
                        <a:pt x="125" y="24"/>
                      </a:lnTo>
                      <a:lnTo>
                        <a:pt x="123" y="38"/>
                      </a:lnTo>
                      <a:lnTo>
                        <a:pt x="123" y="48"/>
                      </a:lnTo>
                      <a:lnTo>
                        <a:pt x="125" y="66"/>
                      </a:lnTo>
                      <a:lnTo>
                        <a:pt x="116" y="83"/>
                      </a:lnTo>
                      <a:lnTo>
                        <a:pt x="102" y="94"/>
                      </a:lnTo>
                      <a:lnTo>
                        <a:pt x="93" y="102"/>
                      </a:lnTo>
                      <a:lnTo>
                        <a:pt x="78" y="111"/>
                      </a:lnTo>
                      <a:lnTo>
                        <a:pt x="64" y="108"/>
                      </a:lnTo>
                      <a:lnTo>
                        <a:pt x="48" y="97"/>
                      </a:lnTo>
                      <a:lnTo>
                        <a:pt x="40" y="83"/>
                      </a:lnTo>
                      <a:lnTo>
                        <a:pt x="24" y="66"/>
                      </a:lnTo>
                      <a:lnTo>
                        <a:pt x="10" y="50"/>
                      </a:lnTo>
                      <a:lnTo>
                        <a:pt x="9" y="36"/>
                      </a:lnTo>
                      <a:lnTo>
                        <a:pt x="11" y="24"/>
                      </a:lnTo>
                      <a:lnTo>
                        <a:pt x="4" y="25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5" name="Freeform 59"/>
                <p:cNvSpPr>
                  <a:spLocks/>
                </p:cNvSpPr>
                <p:nvPr/>
              </p:nvSpPr>
              <p:spPr bwMode="auto">
                <a:xfrm>
                  <a:off x="4459" y="2144"/>
                  <a:ext cx="131" cy="110"/>
                </a:xfrm>
                <a:custGeom>
                  <a:avLst/>
                  <a:gdLst>
                    <a:gd name="T0" fmla="*/ 47 w 131"/>
                    <a:gd name="T1" fmla="*/ 100 h 110"/>
                    <a:gd name="T2" fmla="*/ 32 w 131"/>
                    <a:gd name="T3" fmla="*/ 99 h 110"/>
                    <a:gd name="T4" fmla="*/ 26 w 131"/>
                    <a:gd name="T5" fmla="*/ 110 h 110"/>
                    <a:gd name="T6" fmla="*/ 4 w 131"/>
                    <a:gd name="T7" fmla="*/ 90 h 110"/>
                    <a:gd name="T8" fmla="*/ 0 w 131"/>
                    <a:gd name="T9" fmla="*/ 71 h 110"/>
                    <a:gd name="T10" fmla="*/ 20 w 131"/>
                    <a:gd name="T11" fmla="*/ 74 h 110"/>
                    <a:gd name="T12" fmla="*/ 36 w 131"/>
                    <a:gd name="T13" fmla="*/ 67 h 110"/>
                    <a:gd name="T14" fmla="*/ 47 w 131"/>
                    <a:gd name="T15" fmla="*/ 55 h 110"/>
                    <a:gd name="T16" fmla="*/ 62 w 131"/>
                    <a:gd name="T17" fmla="*/ 44 h 110"/>
                    <a:gd name="T18" fmla="*/ 74 w 131"/>
                    <a:gd name="T19" fmla="*/ 32 h 110"/>
                    <a:gd name="T20" fmla="*/ 90 w 131"/>
                    <a:gd name="T21" fmla="*/ 30 h 110"/>
                    <a:gd name="T22" fmla="*/ 103 w 131"/>
                    <a:gd name="T23" fmla="*/ 28 h 110"/>
                    <a:gd name="T24" fmla="*/ 112 w 131"/>
                    <a:gd name="T25" fmla="*/ 23 h 110"/>
                    <a:gd name="T26" fmla="*/ 119 w 131"/>
                    <a:gd name="T27" fmla="*/ 0 h 110"/>
                    <a:gd name="T28" fmla="*/ 124 w 131"/>
                    <a:gd name="T29" fmla="*/ 27 h 110"/>
                    <a:gd name="T30" fmla="*/ 131 w 131"/>
                    <a:gd name="T31" fmla="*/ 35 h 110"/>
                    <a:gd name="T32" fmla="*/ 128 w 131"/>
                    <a:gd name="T33" fmla="*/ 44 h 110"/>
                    <a:gd name="T34" fmla="*/ 103 w 131"/>
                    <a:gd name="T35" fmla="*/ 54 h 110"/>
                    <a:gd name="T36" fmla="*/ 99 w 131"/>
                    <a:gd name="T37" fmla="*/ 43 h 110"/>
                    <a:gd name="T38" fmla="*/ 89 w 131"/>
                    <a:gd name="T39" fmla="*/ 45 h 110"/>
                    <a:gd name="T40" fmla="*/ 71 w 131"/>
                    <a:gd name="T41" fmla="*/ 54 h 110"/>
                    <a:gd name="T42" fmla="*/ 55 w 131"/>
                    <a:gd name="T43" fmla="*/ 63 h 110"/>
                    <a:gd name="T44" fmla="*/ 44 w 131"/>
                    <a:gd name="T45" fmla="*/ 73 h 110"/>
                    <a:gd name="T46" fmla="*/ 40 w 131"/>
                    <a:gd name="T47" fmla="*/ 79 h 110"/>
                    <a:gd name="T48" fmla="*/ 40 w 131"/>
                    <a:gd name="T49" fmla="*/ 85 h 110"/>
                    <a:gd name="T50" fmla="*/ 47 w 131"/>
                    <a:gd name="T51" fmla="*/ 100 h 110"/>
                    <a:gd name="T52" fmla="*/ 47 w 131"/>
                    <a:gd name="T53" fmla="*/ 100 h 11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31" h="110">
                      <a:moveTo>
                        <a:pt x="47" y="100"/>
                      </a:moveTo>
                      <a:lnTo>
                        <a:pt x="32" y="99"/>
                      </a:lnTo>
                      <a:lnTo>
                        <a:pt x="26" y="110"/>
                      </a:lnTo>
                      <a:lnTo>
                        <a:pt x="4" y="90"/>
                      </a:lnTo>
                      <a:lnTo>
                        <a:pt x="0" y="71"/>
                      </a:lnTo>
                      <a:lnTo>
                        <a:pt x="20" y="74"/>
                      </a:lnTo>
                      <a:lnTo>
                        <a:pt x="36" y="67"/>
                      </a:lnTo>
                      <a:lnTo>
                        <a:pt x="47" y="55"/>
                      </a:lnTo>
                      <a:lnTo>
                        <a:pt x="62" y="44"/>
                      </a:lnTo>
                      <a:lnTo>
                        <a:pt x="74" y="32"/>
                      </a:lnTo>
                      <a:lnTo>
                        <a:pt x="90" y="30"/>
                      </a:lnTo>
                      <a:lnTo>
                        <a:pt x="103" y="28"/>
                      </a:lnTo>
                      <a:lnTo>
                        <a:pt x="112" y="23"/>
                      </a:lnTo>
                      <a:lnTo>
                        <a:pt x="119" y="0"/>
                      </a:lnTo>
                      <a:lnTo>
                        <a:pt x="124" y="27"/>
                      </a:lnTo>
                      <a:lnTo>
                        <a:pt x="131" y="35"/>
                      </a:lnTo>
                      <a:lnTo>
                        <a:pt x="128" y="44"/>
                      </a:lnTo>
                      <a:lnTo>
                        <a:pt x="103" y="54"/>
                      </a:lnTo>
                      <a:lnTo>
                        <a:pt x="99" y="43"/>
                      </a:lnTo>
                      <a:lnTo>
                        <a:pt x="89" y="45"/>
                      </a:lnTo>
                      <a:lnTo>
                        <a:pt x="71" y="54"/>
                      </a:lnTo>
                      <a:lnTo>
                        <a:pt x="55" y="63"/>
                      </a:lnTo>
                      <a:lnTo>
                        <a:pt x="44" y="73"/>
                      </a:lnTo>
                      <a:lnTo>
                        <a:pt x="40" y="79"/>
                      </a:lnTo>
                      <a:lnTo>
                        <a:pt x="40" y="85"/>
                      </a:lnTo>
                      <a:lnTo>
                        <a:pt x="47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6" name="Freeform 60"/>
                <p:cNvSpPr>
                  <a:spLocks/>
                </p:cNvSpPr>
                <p:nvPr/>
              </p:nvSpPr>
              <p:spPr bwMode="auto">
                <a:xfrm>
                  <a:off x="4371" y="2222"/>
                  <a:ext cx="100" cy="82"/>
                </a:xfrm>
                <a:custGeom>
                  <a:avLst/>
                  <a:gdLst>
                    <a:gd name="T0" fmla="*/ 93 w 100"/>
                    <a:gd name="T1" fmla="*/ 24 h 82"/>
                    <a:gd name="T2" fmla="*/ 79 w 100"/>
                    <a:gd name="T3" fmla="*/ 22 h 82"/>
                    <a:gd name="T4" fmla="*/ 74 w 100"/>
                    <a:gd name="T5" fmla="*/ 0 h 82"/>
                    <a:gd name="T6" fmla="*/ 43 w 100"/>
                    <a:gd name="T7" fmla="*/ 2 h 82"/>
                    <a:gd name="T8" fmla="*/ 44 w 100"/>
                    <a:gd name="T9" fmla="*/ 26 h 82"/>
                    <a:gd name="T10" fmla="*/ 55 w 100"/>
                    <a:gd name="T11" fmla="*/ 38 h 82"/>
                    <a:gd name="T12" fmla="*/ 50 w 100"/>
                    <a:gd name="T13" fmla="*/ 51 h 82"/>
                    <a:gd name="T14" fmla="*/ 32 w 100"/>
                    <a:gd name="T15" fmla="*/ 67 h 82"/>
                    <a:gd name="T16" fmla="*/ 16 w 100"/>
                    <a:gd name="T17" fmla="*/ 71 h 82"/>
                    <a:gd name="T18" fmla="*/ 2 w 100"/>
                    <a:gd name="T19" fmla="*/ 68 h 82"/>
                    <a:gd name="T20" fmla="*/ 0 w 100"/>
                    <a:gd name="T21" fmla="*/ 78 h 82"/>
                    <a:gd name="T22" fmla="*/ 26 w 100"/>
                    <a:gd name="T23" fmla="*/ 82 h 82"/>
                    <a:gd name="T24" fmla="*/ 59 w 100"/>
                    <a:gd name="T25" fmla="*/ 68 h 82"/>
                    <a:gd name="T26" fmla="*/ 74 w 100"/>
                    <a:gd name="T27" fmla="*/ 49 h 82"/>
                    <a:gd name="T28" fmla="*/ 81 w 100"/>
                    <a:gd name="T29" fmla="*/ 35 h 82"/>
                    <a:gd name="T30" fmla="*/ 86 w 100"/>
                    <a:gd name="T31" fmla="*/ 27 h 82"/>
                    <a:gd name="T32" fmla="*/ 100 w 100"/>
                    <a:gd name="T33" fmla="*/ 27 h 82"/>
                    <a:gd name="T34" fmla="*/ 93 w 100"/>
                    <a:gd name="T35" fmla="*/ 24 h 82"/>
                    <a:gd name="T36" fmla="*/ 93 w 100"/>
                    <a:gd name="T37" fmla="*/ 24 h 8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00" h="82">
                      <a:moveTo>
                        <a:pt x="93" y="24"/>
                      </a:moveTo>
                      <a:lnTo>
                        <a:pt x="79" y="22"/>
                      </a:lnTo>
                      <a:lnTo>
                        <a:pt x="74" y="0"/>
                      </a:lnTo>
                      <a:lnTo>
                        <a:pt x="43" y="2"/>
                      </a:lnTo>
                      <a:lnTo>
                        <a:pt x="44" y="26"/>
                      </a:lnTo>
                      <a:lnTo>
                        <a:pt x="55" y="38"/>
                      </a:lnTo>
                      <a:lnTo>
                        <a:pt x="50" y="51"/>
                      </a:lnTo>
                      <a:lnTo>
                        <a:pt x="32" y="67"/>
                      </a:lnTo>
                      <a:lnTo>
                        <a:pt x="16" y="71"/>
                      </a:lnTo>
                      <a:lnTo>
                        <a:pt x="2" y="68"/>
                      </a:lnTo>
                      <a:lnTo>
                        <a:pt x="0" y="78"/>
                      </a:lnTo>
                      <a:lnTo>
                        <a:pt x="26" y="82"/>
                      </a:lnTo>
                      <a:lnTo>
                        <a:pt x="59" y="68"/>
                      </a:lnTo>
                      <a:lnTo>
                        <a:pt x="74" y="49"/>
                      </a:lnTo>
                      <a:lnTo>
                        <a:pt x="81" y="35"/>
                      </a:lnTo>
                      <a:lnTo>
                        <a:pt x="86" y="27"/>
                      </a:lnTo>
                      <a:lnTo>
                        <a:pt x="100" y="27"/>
                      </a:lnTo>
                      <a:lnTo>
                        <a:pt x="93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7" name="Freeform 61"/>
                <p:cNvSpPr>
                  <a:spLocks/>
                </p:cNvSpPr>
                <p:nvPr/>
              </p:nvSpPr>
              <p:spPr bwMode="auto">
                <a:xfrm>
                  <a:off x="4320" y="2210"/>
                  <a:ext cx="63" cy="89"/>
                </a:xfrm>
                <a:custGeom>
                  <a:avLst/>
                  <a:gdLst>
                    <a:gd name="T0" fmla="*/ 0 w 63"/>
                    <a:gd name="T1" fmla="*/ 0 h 89"/>
                    <a:gd name="T2" fmla="*/ 9 w 63"/>
                    <a:gd name="T3" fmla="*/ 36 h 89"/>
                    <a:gd name="T4" fmla="*/ 15 w 63"/>
                    <a:gd name="T5" fmla="*/ 58 h 89"/>
                    <a:gd name="T6" fmla="*/ 25 w 63"/>
                    <a:gd name="T7" fmla="*/ 71 h 89"/>
                    <a:gd name="T8" fmla="*/ 36 w 63"/>
                    <a:gd name="T9" fmla="*/ 80 h 89"/>
                    <a:gd name="T10" fmla="*/ 50 w 63"/>
                    <a:gd name="T11" fmla="*/ 89 h 89"/>
                    <a:gd name="T12" fmla="*/ 63 w 63"/>
                    <a:gd name="T13" fmla="*/ 85 h 89"/>
                    <a:gd name="T14" fmla="*/ 48 w 63"/>
                    <a:gd name="T15" fmla="*/ 79 h 89"/>
                    <a:gd name="T16" fmla="*/ 39 w 63"/>
                    <a:gd name="T17" fmla="*/ 71 h 89"/>
                    <a:gd name="T18" fmla="*/ 30 w 63"/>
                    <a:gd name="T19" fmla="*/ 58 h 89"/>
                    <a:gd name="T20" fmla="*/ 24 w 63"/>
                    <a:gd name="T21" fmla="*/ 38 h 89"/>
                    <a:gd name="T22" fmla="*/ 24 w 63"/>
                    <a:gd name="T23" fmla="*/ 24 h 89"/>
                    <a:gd name="T24" fmla="*/ 25 w 63"/>
                    <a:gd name="T25" fmla="*/ 13 h 89"/>
                    <a:gd name="T26" fmla="*/ 32 w 63"/>
                    <a:gd name="T27" fmla="*/ 11 h 89"/>
                    <a:gd name="T28" fmla="*/ 37 w 63"/>
                    <a:gd name="T29" fmla="*/ 24 h 89"/>
                    <a:gd name="T30" fmla="*/ 41 w 63"/>
                    <a:gd name="T31" fmla="*/ 38 h 89"/>
                    <a:gd name="T32" fmla="*/ 50 w 63"/>
                    <a:gd name="T33" fmla="*/ 47 h 89"/>
                    <a:gd name="T34" fmla="*/ 61 w 63"/>
                    <a:gd name="T35" fmla="*/ 49 h 89"/>
                    <a:gd name="T36" fmla="*/ 48 w 63"/>
                    <a:gd name="T37" fmla="*/ 29 h 89"/>
                    <a:gd name="T38" fmla="*/ 37 w 63"/>
                    <a:gd name="T39" fmla="*/ 0 h 89"/>
                    <a:gd name="T40" fmla="*/ 23 w 63"/>
                    <a:gd name="T41" fmla="*/ 2 h 89"/>
                    <a:gd name="T42" fmla="*/ 0 w 63"/>
                    <a:gd name="T43" fmla="*/ 0 h 89"/>
                    <a:gd name="T44" fmla="*/ 0 w 63"/>
                    <a:gd name="T45" fmla="*/ 0 h 8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63" h="89">
                      <a:moveTo>
                        <a:pt x="0" y="0"/>
                      </a:moveTo>
                      <a:lnTo>
                        <a:pt x="9" y="36"/>
                      </a:lnTo>
                      <a:lnTo>
                        <a:pt x="15" y="58"/>
                      </a:lnTo>
                      <a:lnTo>
                        <a:pt x="25" y="71"/>
                      </a:lnTo>
                      <a:lnTo>
                        <a:pt x="36" y="80"/>
                      </a:lnTo>
                      <a:lnTo>
                        <a:pt x="50" y="89"/>
                      </a:lnTo>
                      <a:lnTo>
                        <a:pt x="63" y="85"/>
                      </a:lnTo>
                      <a:lnTo>
                        <a:pt x="48" y="79"/>
                      </a:lnTo>
                      <a:lnTo>
                        <a:pt x="39" y="71"/>
                      </a:lnTo>
                      <a:lnTo>
                        <a:pt x="30" y="58"/>
                      </a:lnTo>
                      <a:lnTo>
                        <a:pt x="24" y="38"/>
                      </a:lnTo>
                      <a:lnTo>
                        <a:pt x="24" y="24"/>
                      </a:lnTo>
                      <a:lnTo>
                        <a:pt x="25" y="13"/>
                      </a:lnTo>
                      <a:lnTo>
                        <a:pt x="32" y="11"/>
                      </a:lnTo>
                      <a:lnTo>
                        <a:pt x="37" y="24"/>
                      </a:lnTo>
                      <a:lnTo>
                        <a:pt x="41" y="38"/>
                      </a:lnTo>
                      <a:lnTo>
                        <a:pt x="50" y="47"/>
                      </a:lnTo>
                      <a:lnTo>
                        <a:pt x="61" y="49"/>
                      </a:lnTo>
                      <a:lnTo>
                        <a:pt x="48" y="29"/>
                      </a:lnTo>
                      <a:lnTo>
                        <a:pt x="37" y="0"/>
                      </a:lnTo>
                      <a:lnTo>
                        <a:pt x="2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8" name="Freeform 62"/>
                <p:cNvSpPr>
                  <a:spLocks/>
                </p:cNvSpPr>
                <p:nvPr/>
              </p:nvSpPr>
              <p:spPr bwMode="auto">
                <a:xfrm>
                  <a:off x="4427" y="2133"/>
                  <a:ext cx="73" cy="69"/>
                </a:xfrm>
                <a:custGeom>
                  <a:avLst/>
                  <a:gdLst>
                    <a:gd name="T0" fmla="*/ 3 w 73"/>
                    <a:gd name="T1" fmla="*/ 43 h 69"/>
                    <a:gd name="T2" fmla="*/ 13 w 73"/>
                    <a:gd name="T3" fmla="*/ 44 h 69"/>
                    <a:gd name="T4" fmla="*/ 30 w 73"/>
                    <a:gd name="T5" fmla="*/ 44 h 69"/>
                    <a:gd name="T6" fmla="*/ 50 w 73"/>
                    <a:gd name="T7" fmla="*/ 43 h 69"/>
                    <a:gd name="T8" fmla="*/ 61 w 73"/>
                    <a:gd name="T9" fmla="*/ 38 h 69"/>
                    <a:gd name="T10" fmla="*/ 66 w 73"/>
                    <a:gd name="T11" fmla="*/ 27 h 69"/>
                    <a:gd name="T12" fmla="*/ 69 w 73"/>
                    <a:gd name="T13" fmla="*/ 0 h 69"/>
                    <a:gd name="T14" fmla="*/ 73 w 73"/>
                    <a:gd name="T15" fmla="*/ 21 h 69"/>
                    <a:gd name="T16" fmla="*/ 73 w 73"/>
                    <a:gd name="T17" fmla="*/ 32 h 69"/>
                    <a:gd name="T18" fmla="*/ 66 w 73"/>
                    <a:gd name="T19" fmla="*/ 40 h 69"/>
                    <a:gd name="T20" fmla="*/ 60 w 73"/>
                    <a:gd name="T21" fmla="*/ 45 h 69"/>
                    <a:gd name="T22" fmla="*/ 53 w 73"/>
                    <a:gd name="T23" fmla="*/ 49 h 69"/>
                    <a:gd name="T24" fmla="*/ 57 w 73"/>
                    <a:gd name="T25" fmla="*/ 52 h 69"/>
                    <a:gd name="T26" fmla="*/ 57 w 73"/>
                    <a:gd name="T27" fmla="*/ 60 h 69"/>
                    <a:gd name="T28" fmla="*/ 52 w 73"/>
                    <a:gd name="T29" fmla="*/ 66 h 69"/>
                    <a:gd name="T30" fmla="*/ 44 w 73"/>
                    <a:gd name="T31" fmla="*/ 57 h 69"/>
                    <a:gd name="T32" fmla="*/ 42 w 73"/>
                    <a:gd name="T33" fmla="*/ 47 h 69"/>
                    <a:gd name="T34" fmla="*/ 30 w 73"/>
                    <a:gd name="T35" fmla="*/ 49 h 69"/>
                    <a:gd name="T36" fmla="*/ 14 w 73"/>
                    <a:gd name="T37" fmla="*/ 49 h 69"/>
                    <a:gd name="T38" fmla="*/ 14 w 73"/>
                    <a:gd name="T39" fmla="*/ 56 h 69"/>
                    <a:gd name="T40" fmla="*/ 16 w 73"/>
                    <a:gd name="T41" fmla="*/ 63 h 69"/>
                    <a:gd name="T42" fmla="*/ 31 w 73"/>
                    <a:gd name="T43" fmla="*/ 63 h 69"/>
                    <a:gd name="T44" fmla="*/ 45 w 73"/>
                    <a:gd name="T45" fmla="*/ 63 h 69"/>
                    <a:gd name="T46" fmla="*/ 30 w 73"/>
                    <a:gd name="T47" fmla="*/ 69 h 69"/>
                    <a:gd name="T48" fmla="*/ 14 w 73"/>
                    <a:gd name="T49" fmla="*/ 68 h 69"/>
                    <a:gd name="T50" fmla="*/ 9 w 73"/>
                    <a:gd name="T51" fmla="*/ 65 h 69"/>
                    <a:gd name="T52" fmla="*/ 9 w 73"/>
                    <a:gd name="T53" fmla="*/ 47 h 69"/>
                    <a:gd name="T54" fmla="*/ 0 w 73"/>
                    <a:gd name="T55" fmla="*/ 41 h 69"/>
                    <a:gd name="T56" fmla="*/ 3 w 73"/>
                    <a:gd name="T57" fmla="*/ 43 h 69"/>
                    <a:gd name="T58" fmla="*/ 3 w 73"/>
                    <a:gd name="T59" fmla="*/ 43 h 69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73" h="69">
                      <a:moveTo>
                        <a:pt x="3" y="43"/>
                      </a:moveTo>
                      <a:lnTo>
                        <a:pt x="13" y="44"/>
                      </a:lnTo>
                      <a:lnTo>
                        <a:pt x="30" y="44"/>
                      </a:lnTo>
                      <a:lnTo>
                        <a:pt x="50" y="43"/>
                      </a:lnTo>
                      <a:lnTo>
                        <a:pt x="61" y="38"/>
                      </a:lnTo>
                      <a:lnTo>
                        <a:pt x="66" y="27"/>
                      </a:lnTo>
                      <a:lnTo>
                        <a:pt x="69" y="0"/>
                      </a:lnTo>
                      <a:lnTo>
                        <a:pt x="73" y="21"/>
                      </a:lnTo>
                      <a:lnTo>
                        <a:pt x="73" y="32"/>
                      </a:lnTo>
                      <a:lnTo>
                        <a:pt x="66" y="40"/>
                      </a:lnTo>
                      <a:lnTo>
                        <a:pt x="60" y="45"/>
                      </a:lnTo>
                      <a:lnTo>
                        <a:pt x="53" y="49"/>
                      </a:lnTo>
                      <a:lnTo>
                        <a:pt x="57" y="52"/>
                      </a:lnTo>
                      <a:lnTo>
                        <a:pt x="57" y="60"/>
                      </a:lnTo>
                      <a:lnTo>
                        <a:pt x="52" y="66"/>
                      </a:lnTo>
                      <a:lnTo>
                        <a:pt x="44" y="57"/>
                      </a:lnTo>
                      <a:lnTo>
                        <a:pt x="42" y="47"/>
                      </a:lnTo>
                      <a:lnTo>
                        <a:pt x="30" y="49"/>
                      </a:lnTo>
                      <a:lnTo>
                        <a:pt x="14" y="49"/>
                      </a:lnTo>
                      <a:lnTo>
                        <a:pt x="14" y="56"/>
                      </a:lnTo>
                      <a:lnTo>
                        <a:pt x="16" y="63"/>
                      </a:lnTo>
                      <a:lnTo>
                        <a:pt x="31" y="63"/>
                      </a:lnTo>
                      <a:lnTo>
                        <a:pt x="45" y="63"/>
                      </a:lnTo>
                      <a:lnTo>
                        <a:pt x="30" y="69"/>
                      </a:lnTo>
                      <a:lnTo>
                        <a:pt x="14" y="68"/>
                      </a:lnTo>
                      <a:lnTo>
                        <a:pt x="9" y="65"/>
                      </a:lnTo>
                      <a:lnTo>
                        <a:pt x="9" y="47"/>
                      </a:lnTo>
                      <a:lnTo>
                        <a:pt x="0" y="41"/>
                      </a:lnTo>
                      <a:lnTo>
                        <a:pt x="3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899" name="Freeform 63"/>
                <p:cNvSpPr>
                  <a:spLocks/>
                </p:cNvSpPr>
                <p:nvPr/>
              </p:nvSpPr>
              <p:spPr bwMode="auto">
                <a:xfrm>
                  <a:off x="4416" y="2108"/>
                  <a:ext cx="67" cy="24"/>
                </a:xfrm>
                <a:custGeom>
                  <a:avLst/>
                  <a:gdLst>
                    <a:gd name="T0" fmla="*/ 14 w 67"/>
                    <a:gd name="T1" fmla="*/ 14 h 24"/>
                    <a:gd name="T2" fmla="*/ 5 w 67"/>
                    <a:gd name="T3" fmla="*/ 8 h 24"/>
                    <a:gd name="T4" fmla="*/ 0 w 67"/>
                    <a:gd name="T5" fmla="*/ 11 h 24"/>
                    <a:gd name="T6" fmla="*/ 0 w 67"/>
                    <a:gd name="T7" fmla="*/ 22 h 24"/>
                    <a:gd name="T8" fmla="*/ 9 w 67"/>
                    <a:gd name="T9" fmla="*/ 24 h 24"/>
                    <a:gd name="T10" fmla="*/ 14 w 67"/>
                    <a:gd name="T11" fmla="*/ 17 h 24"/>
                    <a:gd name="T12" fmla="*/ 27 w 67"/>
                    <a:gd name="T13" fmla="*/ 15 h 24"/>
                    <a:gd name="T14" fmla="*/ 46 w 67"/>
                    <a:gd name="T15" fmla="*/ 13 h 24"/>
                    <a:gd name="T16" fmla="*/ 58 w 67"/>
                    <a:gd name="T17" fmla="*/ 13 h 24"/>
                    <a:gd name="T18" fmla="*/ 67 w 67"/>
                    <a:gd name="T19" fmla="*/ 8 h 24"/>
                    <a:gd name="T20" fmla="*/ 67 w 67"/>
                    <a:gd name="T21" fmla="*/ 3 h 24"/>
                    <a:gd name="T22" fmla="*/ 57 w 67"/>
                    <a:gd name="T23" fmla="*/ 0 h 24"/>
                    <a:gd name="T24" fmla="*/ 50 w 67"/>
                    <a:gd name="T25" fmla="*/ 4 h 24"/>
                    <a:gd name="T26" fmla="*/ 48 w 67"/>
                    <a:gd name="T27" fmla="*/ 10 h 24"/>
                    <a:gd name="T28" fmla="*/ 30 w 67"/>
                    <a:gd name="T29" fmla="*/ 10 h 24"/>
                    <a:gd name="T30" fmla="*/ 14 w 67"/>
                    <a:gd name="T31" fmla="*/ 14 h 24"/>
                    <a:gd name="T32" fmla="*/ 14 w 67"/>
                    <a:gd name="T33" fmla="*/ 14 h 2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7" h="24">
                      <a:moveTo>
                        <a:pt x="14" y="14"/>
                      </a:moveTo>
                      <a:lnTo>
                        <a:pt x="5" y="8"/>
                      </a:lnTo>
                      <a:lnTo>
                        <a:pt x="0" y="11"/>
                      </a:lnTo>
                      <a:lnTo>
                        <a:pt x="0" y="22"/>
                      </a:lnTo>
                      <a:lnTo>
                        <a:pt x="9" y="24"/>
                      </a:lnTo>
                      <a:lnTo>
                        <a:pt x="14" y="17"/>
                      </a:lnTo>
                      <a:lnTo>
                        <a:pt x="27" y="15"/>
                      </a:lnTo>
                      <a:lnTo>
                        <a:pt x="46" y="13"/>
                      </a:lnTo>
                      <a:lnTo>
                        <a:pt x="58" y="13"/>
                      </a:lnTo>
                      <a:lnTo>
                        <a:pt x="67" y="8"/>
                      </a:lnTo>
                      <a:lnTo>
                        <a:pt x="67" y="3"/>
                      </a:lnTo>
                      <a:lnTo>
                        <a:pt x="57" y="0"/>
                      </a:lnTo>
                      <a:lnTo>
                        <a:pt x="50" y="4"/>
                      </a:lnTo>
                      <a:lnTo>
                        <a:pt x="48" y="10"/>
                      </a:lnTo>
                      <a:lnTo>
                        <a:pt x="30" y="10"/>
                      </a:lnTo>
                      <a:lnTo>
                        <a:pt x="14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0" name="Freeform 64"/>
                <p:cNvSpPr>
                  <a:spLocks/>
                </p:cNvSpPr>
                <p:nvPr/>
              </p:nvSpPr>
              <p:spPr bwMode="auto">
                <a:xfrm>
                  <a:off x="4419" y="2132"/>
                  <a:ext cx="64" cy="17"/>
                </a:xfrm>
                <a:custGeom>
                  <a:avLst/>
                  <a:gdLst>
                    <a:gd name="T0" fmla="*/ 0 w 64"/>
                    <a:gd name="T1" fmla="*/ 9 h 17"/>
                    <a:gd name="T2" fmla="*/ 2 w 64"/>
                    <a:gd name="T3" fmla="*/ 17 h 17"/>
                    <a:gd name="T4" fmla="*/ 10 w 64"/>
                    <a:gd name="T5" fmla="*/ 17 h 17"/>
                    <a:gd name="T6" fmla="*/ 18 w 64"/>
                    <a:gd name="T7" fmla="*/ 9 h 17"/>
                    <a:gd name="T8" fmla="*/ 33 w 64"/>
                    <a:gd name="T9" fmla="*/ 8 h 17"/>
                    <a:gd name="T10" fmla="*/ 48 w 64"/>
                    <a:gd name="T11" fmla="*/ 8 h 17"/>
                    <a:gd name="T12" fmla="*/ 58 w 64"/>
                    <a:gd name="T13" fmla="*/ 9 h 17"/>
                    <a:gd name="T14" fmla="*/ 64 w 64"/>
                    <a:gd name="T15" fmla="*/ 3 h 17"/>
                    <a:gd name="T16" fmla="*/ 60 w 64"/>
                    <a:gd name="T17" fmla="*/ 0 h 17"/>
                    <a:gd name="T18" fmla="*/ 50 w 64"/>
                    <a:gd name="T19" fmla="*/ 1 h 17"/>
                    <a:gd name="T20" fmla="*/ 49 w 64"/>
                    <a:gd name="T21" fmla="*/ 6 h 17"/>
                    <a:gd name="T22" fmla="*/ 33 w 64"/>
                    <a:gd name="T23" fmla="*/ 4 h 17"/>
                    <a:gd name="T24" fmla="*/ 18 w 64"/>
                    <a:gd name="T25" fmla="*/ 7 h 17"/>
                    <a:gd name="T26" fmla="*/ 15 w 64"/>
                    <a:gd name="T27" fmla="*/ 9 h 17"/>
                    <a:gd name="T28" fmla="*/ 4 w 64"/>
                    <a:gd name="T29" fmla="*/ 7 h 17"/>
                    <a:gd name="T30" fmla="*/ 0 w 64"/>
                    <a:gd name="T31" fmla="*/ 9 h 17"/>
                    <a:gd name="T32" fmla="*/ 0 w 64"/>
                    <a:gd name="T33" fmla="*/ 9 h 1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4" h="17">
                      <a:moveTo>
                        <a:pt x="0" y="9"/>
                      </a:moveTo>
                      <a:lnTo>
                        <a:pt x="2" y="17"/>
                      </a:lnTo>
                      <a:lnTo>
                        <a:pt x="10" y="17"/>
                      </a:lnTo>
                      <a:lnTo>
                        <a:pt x="18" y="9"/>
                      </a:lnTo>
                      <a:lnTo>
                        <a:pt x="33" y="8"/>
                      </a:lnTo>
                      <a:lnTo>
                        <a:pt x="48" y="8"/>
                      </a:lnTo>
                      <a:lnTo>
                        <a:pt x="58" y="9"/>
                      </a:lnTo>
                      <a:lnTo>
                        <a:pt x="64" y="3"/>
                      </a:lnTo>
                      <a:lnTo>
                        <a:pt x="60" y="0"/>
                      </a:lnTo>
                      <a:lnTo>
                        <a:pt x="50" y="1"/>
                      </a:lnTo>
                      <a:lnTo>
                        <a:pt x="49" y="6"/>
                      </a:lnTo>
                      <a:lnTo>
                        <a:pt x="33" y="4"/>
                      </a:lnTo>
                      <a:lnTo>
                        <a:pt x="18" y="7"/>
                      </a:lnTo>
                      <a:lnTo>
                        <a:pt x="15" y="9"/>
                      </a:lnTo>
                      <a:lnTo>
                        <a:pt x="4" y="7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1" name="Freeform 65"/>
                <p:cNvSpPr>
                  <a:spLocks/>
                </p:cNvSpPr>
                <p:nvPr/>
              </p:nvSpPr>
              <p:spPr bwMode="auto">
                <a:xfrm>
                  <a:off x="4430" y="2151"/>
                  <a:ext cx="52" cy="15"/>
                </a:xfrm>
                <a:custGeom>
                  <a:avLst/>
                  <a:gdLst>
                    <a:gd name="T0" fmla="*/ 1 w 52"/>
                    <a:gd name="T1" fmla="*/ 14 h 15"/>
                    <a:gd name="T2" fmla="*/ 11 w 52"/>
                    <a:gd name="T3" fmla="*/ 15 h 15"/>
                    <a:gd name="T4" fmla="*/ 18 w 52"/>
                    <a:gd name="T5" fmla="*/ 9 h 15"/>
                    <a:gd name="T6" fmla="*/ 33 w 52"/>
                    <a:gd name="T7" fmla="*/ 6 h 15"/>
                    <a:gd name="T8" fmla="*/ 42 w 52"/>
                    <a:gd name="T9" fmla="*/ 5 h 15"/>
                    <a:gd name="T10" fmla="*/ 43 w 52"/>
                    <a:gd name="T11" fmla="*/ 9 h 15"/>
                    <a:gd name="T12" fmla="*/ 49 w 52"/>
                    <a:gd name="T13" fmla="*/ 7 h 15"/>
                    <a:gd name="T14" fmla="*/ 52 w 52"/>
                    <a:gd name="T15" fmla="*/ 1 h 15"/>
                    <a:gd name="T16" fmla="*/ 44 w 52"/>
                    <a:gd name="T17" fmla="*/ 0 h 15"/>
                    <a:gd name="T18" fmla="*/ 37 w 52"/>
                    <a:gd name="T19" fmla="*/ 3 h 15"/>
                    <a:gd name="T20" fmla="*/ 25 w 52"/>
                    <a:gd name="T21" fmla="*/ 4 h 15"/>
                    <a:gd name="T22" fmla="*/ 13 w 52"/>
                    <a:gd name="T23" fmla="*/ 5 h 15"/>
                    <a:gd name="T24" fmla="*/ 4 w 52"/>
                    <a:gd name="T25" fmla="*/ 5 h 15"/>
                    <a:gd name="T26" fmla="*/ 0 w 52"/>
                    <a:gd name="T27" fmla="*/ 10 h 15"/>
                    <a:gd name="T28" fmla="*/ 4 w 52"/>
                    <a:gd name="T29" fmla="*/ 14 h 15"/>
                    <a:gd name="T30" fmla="*/ 1 w 52"/>
                    <a:gd name="T31" fmla="*/ 14 h 15"/>
                    <a:gd name="T32" fmla="*/ 1 w 52"/>
                    <a:gd name="T33" fmla="*/ 14 h 1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52" h="15">
                      <a:moveTo>
                        <a:pt x="1" y="14"/>
                      </a:moveTo>
                      <a:lnTo>
                        <a:pt x="11" y="15"/>
                      </a:lnTo>
                      <a:lnTo>
                        <a:pt x="18" y="9"/>
                      </a:lnTo>
                      <a:lnTo>
                        <a:pt x="33" y="6"/>
                      </a:lnTo>
                      <a:lnTo>
                        <a:pt x="42" y="5"/>
                      </a:lnTo>
                      <a:lnTo>
                        <a:pt x="43" y="9"/>
                      </a:lnTo>
                      <a:lnTo>
                        <a:pt x="49" y="7"/>
                      </a:lnTo>
                      <a:lnTo>
                        <a:pt x="52" y="1"/>
                      </a:lnTo>
                      <a:lnTo>
                        <a:pt x="44" y="0"/>
                      </a:lnTo>
                      <a:lnTo>
                        <a:pt x="37" y="3"/>
                      </a:lnTo>
                      <a:lnTo>
                        <a:pt x="25" y="4"/>
                      </a:lnTo>
                      <a:lnTo>
                        <a:pt x="13" y="5"/>
                      </a:lnTo>
                      <a:lnTo>
                        <a:pt x="4" y="5"/>
                      </a:lnTo>
                      <a:lnTo>
                        <a:pt x="0" y="10"/>
                      </a:lnTo>
                      <a:lnTo>
                        <a:pt x="4" y="14"/>
                      </a:lnTo>
                      <a:lnTo>
                        <a:pt x="1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2" name="Freeform 66"/>
                <p:cNvSpPr>
                  <a:spLocks/>
                </p:cNvSpPr>
                <p:nvPr/>
              </p:nvSpPr>
              <p:spPr bwMode="auto">
                <a:xfrm>
                  <a:off x="4403" y="2079"/>
                  <a:ext cx="88" cy="21"/>
                </a:xfrm>
                <a:custGeom>
                  <a:avLst/>
                  <a:gdLst>
                    <a:gd name="T0" fmla="*/ 0 w 88"/>
                    <a:gd name="T1" fmla="*/ 11 h 21"/>
                    <a:gd name="T2" fmla="*/ 2 w 88"/>
                    <a:gd name="T3" fmla="*/ 17 h 21"/>
                    <a:gd name="T4" fmla="*/ 8 w 88"/>
                    <a:gd name="T5" fmla="*/ 21 h 21"/>
                    <a:gd name="T6" fmla="*/ 17 w 88"/>
                    <a:gd name="T7" fmla="*/ 18 h 21"/>
                    <a:gd name="T8" fmla="*/ 20 w 88"/>
                    <a:gd name="T9" fmla="*/ 12 h 21"/>
                    <a:gd name="T10" fmla="*/ 37 w 88"/>
                    <a:gd name="T11" fmla="*/ 12 h 21"/>
                    <a:gd name="T12" fmla="*/ 63 w 88"/>
                    <a:gd name="T13" fmla="*/ 9 h 21"/>
                    <a:gd name="T14" fmla="*/ 71 w 88"/>
                    <a:gd name="T15" fmla="*/ 10 h 21"/>
                    <a:gd name="T16" fmla="*/ 82 w 88"/>
                    <a:gd name="T17" fmla="*/ 15 h 21"/>
                    <a:gd name="T18" fmla="*/ 88 w 88"/>
                    <a:gd name="T19" fmla="*/ 9 h 21"/>
                    <a:gd name="T20" fmla="*/ 85 w 88"/>
                    <a:gd name="T21" fmla="*/ 4 h 21"/>
                    <a:gd name="T22" fmla="*/ 79 w 88"/>
                    <a:gd name="T23" fmla="*/ 0 h 21"/>
                    <a:gd name="T24" fmla="*/ 69 w 88"/>
                    <a:gd name="T25" fmla="*/ 3 h 21"/>
                    <a:gd name="T26" fmla="*/ 68 w 88"/>
                    <a:gd name="T27" fmla="*/ 9 h 21"/>
                    <a:gd name="T28" fmla="*/ 53 w 88"/>
                    <a:gd name="T29" fmla="*/ 7 h 21"/>
                    <a:gd name="T30" fmla="*/ 39 w 88"/>
                    <a:gd name="T31" fmla="*/ 7 h 21"/>
                    <a:gd name="T32" fmla="*/ 29 w 88"/>
                    <a:gd name="T33" fmla="*/ 9 h 21"/>
                    <a:gd name="T34" fmla="*/ 20 w 88"/>
                    <a:gd name="T35" fmla="*/ 9 h 21"/>
                    <a:gd name="T36" fmla="*/ 15 w 88"/>
                    <a:gd name="T37" fmla="*/ 4 h 21"/>
                    <a:gd name="T38" fmla="*/ 10 w 88"/>
                    <a:gd name="T39" fmla="*/ 4 h 21"/>
                    <a:gd name="T40" fmla="*/ 4 w 88"/>
                    <a:gd name="T41" fmla="*/ 6 h 21"/>
                    <a:gd name="T42" fmla="*/ 0 w 88"/>
                    <a:gd name="T43" fmla="*/ 11 h 21"/>
                    <a:gd name="T44" fmla="*/ 0 w 88"/>
                    <a:gd name="T45" fmla="*/ 11 h 2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88" h="21">
                      <a:moveTo>
                        <a:pt x="0" y="11"/>
                      </a:moveTo>
                      <a:lnTo>
                        <a:pt x="2" y="17"/>
                      </a:lnTo>
                      <a:lnTo>
                        <a:pt x="8" y="21"/>
                      </a:lnTo>
                      <a:lnTo>
                        <a:pt x="17" y="18"/>
                      </a:lnTo>
                      <a:lnTo>
                        <a:pt x="20" y="12"/>
                      </a:lnTo>
                      <a:lnTo>
                        <a:pt x="37" y="12"/>
                      </a:lnTo>
                      <a:lnTo>
                        <a:pt x="63" y="9"/>
                      </a:lnTo>
                      <a:lnTo>
                        <a:pt x="71" y="10"/>
                      </a:lnTo>
                      <a:lnTo>
                        <a:pt x="82" y="15"/>
                      </a:lnTo>
                      <a:lnTo>
                        <a:pt x="88" y="9"/>
                      </a:lnTo>
                      <a:lnTo>
                        <a:pt x="85" y="4"/>
                      </a:lnTo>
                      <a:lnTo>
                        <a:pt x="79" y="0"/>
                      </a:lnTo>
                      <a:lnTo>
                        <a:pt x="69" y="3"/>
                      </a:lnTo>
                      <a:lnTo>
                        <a:pt x="68" y="9"/>
                      </a:lnTo>
                      <a:lnTo>
                        <a:pt x="53" y="7"/>
                      </a:lnTo>
                      <a:lnTo>
                        <a:pt x="39" y="7"/>
                      </a:lnTo>
                      <a:lnTo>
                        <a:pt x="29" y="9"/>
                      </a:lnTo>
                      <a:lnTo>
                        <a:pt x="20" y="9"/>
                      </a:lnTo>
                      <a:lnTo>
                        <a:pt x="15" y="4"/>
                      </a:lnTo>
                      <a:lnTo>
                        <a:pt x="10" y="4"/>
                      </a:lnTo>
                      <a:lnTo>
                        <a:pt x="4" y="6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3" name="Freeform 67"/>
                <p:cNvSpPr>
                  <a:spLocks/>
                </p:cNvSpPr>
                <p:nvPr/>
              </p:nvSpPr>
              <p:spPr bwMode="auto">
                <a:xfrm>
                  <a:off x="4495" y="2072"/>
                  <a:ext cx="22" cy="91"/>
                </a:xfrm>
                <a:custGeom>
                  <a:avLst/>
                  <a:gdLst>
                    <a:gd name="T0" fmla="*/ 22 w 22"/>
                    <a:gd name="T1" fmla="*/ 3 h 91"/>
                    <a:gd name="T2" fmla="*/ 16 w 22"/>
                    <a:gd name="T3" fmla="*/ 0 h 91"/>
                    <a:gd name="T4" fmla="*/ 12 w 22"/>
                    <a:gd name="T5" fmla="*/ 19 h 91"/>
                    <a:gd name="T6" fmla="*/ 5 w 22"/>
                    <a:gd name="T7" fmla="*/ 24 h 91"/>
                    <a:gd name="T8" fmla="*/ 3 w 22"/>
                    <a:gd name="T9" fmla="*/ 34 h 91"/>
                    <a:gd name="T10" fmla="*/ 1 w 22"/>
                    <a:gd name="T11" fmla="*/ 43 h 91"/>
                    <a:gd name="T12" fmla="*/ 0 w 22"/>
                    <a:gd name="T13" fmla="*/ 53 h 91"/>
                    <a:gd name="T14" fmla="*/ 1 w 22"/>
                    <a:gd name="T15" fmla="*/ 69 h 91"/>
                    <a:gd name="T16" fmla="*/ 1 w 22"/>
                    <a:gd name="T17" fmla="*/ 80 h 91"/>
                    <a:gd name="T18" fmla="*/ 0 w 22"/>
                    <a:gd name="T19" fmla="*/ 91 h 91"/>
                    <a:gd name="T20" fmla="*/ 6 w 22"/>
                    <a:gd name="T21" fmla="*/ 91 h 91"/>
                    <a:gd name="T22" fmla="*/ 6 w 22"/>
                    <a:gd name="T23" fmla="*/ 68 h 91"/>
                    <a:gd name="T24" fmla="*/ 6 w 22"/>
                    <a:gd name="T25" fmla="*/ 51 h 91"/>
                    <a:gd name="T26" fmla="*/ 10 w 22"/>
                    <a:gd name="T27" fmla="*/ 38 h 91"/>
                    <a:gd name="T28" fmla="*/ 15 w 22"/>
                    <a:gd name="T29" fmla="*/ 28 h 91"/>
                    <a:gd name="T30" fmla="*/ 21 w 22"/>
                    <a:gd name="T31" fmla="*/ 19 h 91"/>
                    <a:gd name="T32" fmla="*/ 22 w 22"/>
                    <a:gd name="T33" fmla="*/ 3 h 91"/>
                    <a:gd name="T34" fmla="*/ 22 w 22"/>
                    <a:gd name="T35" fmla="*/ 3 h 9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22" h="91">
                      <a:moveTo>
                        <a:pt x="22" y="3"/>
                      </a:moveTo>
                      <a:lnTo>
                        <a:pt x="16" y="0"/>
                      </a:lnTo>
                      <a:lnTo>
                        <a:pt x="12" y="19"/>
                      </a:lnTo>
                      <a:lnTo>
                        <a:pt x="5" y="24"/>
                      </a:lnTo>
                      <a:lnTo>
                        <a:pt x="3" y="34"/>
                      </a:lnTo>
                      <a:lnTo>
                        <a:pt x="1" y="43"/>
                      </a:lnTo>
                      <a:lnTo>
                        <a:pt x="0" y="53"/>
                      </a:lnTo>
                      <a:lnTo>
                        <a:pt x="1" y="69"/>
                      </a:lnTo>
                      <a:lnTo>
                        <a:pt x="1" y="80"/>
                      </a:lnTo>
                      <a:lnTo>
                        <a:pt x="0" y="91"/>
                      </a:lnTo>
                      <a:lnTo>
                        <a:pt x="6" y="91"/>
                      </a:lnTo>
                      <a:lnTo>
                        <a:pt x="6" y="68"/>
                      </a:lnTo>
                      <a:lnTo>
                        <a:pt x="6" y="51"/>
                      </a:lnTo>
                      <a:lnTo>
                        <a:pt x="10" y="38"/>
                      </a:lnTo>
                      <a:lnTo>
                        <a:pt x="15" y="28"/>
                      </a:lnTo>
                      <a:lnTo>
                        <a:pt x="21" y="19"/>
                      </a:lnTo>
                      <a:lnTo>
                        <a:pt x="2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4" name="Freeform 68"/>
                <p:cNvSpPr>
                  <a:spLocks/>
                </p:cNvSpPr>
                <p:nvPr/>
              </p:nvSpPr>
              <p:spPr bwMode="auto">
                <a:xfrm>
                  <a:off x="4600" y="1933"/>
                  <a:ext cx="71" cy="124"/>
                </a:xfrm>
                <a:custGeom>
                  <a:avLst/>
                  <a:gdLst>
                    <a:gd name="T0" fmla="*/ 40 w 71"/>
                    <a:gd name="T1" fmla="*/ 12 h 124"/>
                    <a:gd name="T2" fmla="*/ 51 w 71"/>
                    <a:gd name="T3" fmla="*/ 17 h 124"/>
                    <a:gd name="T4" fmla="*/ 64 w 71"/>
                    <a:gd name="T5" fmla="*/ 31 h 124"/>
                    <a:gd name="T6" fmla="*/ 64 w 71"/>
                    <a:gd name="T7" fmla="*/ 51 h 124"/>
                    <a:gd name="T8" fmla="*/ 54 w 71"/>
                    <a:gd name="T9" fmla="*/ 72 h 124"/>
                    <a:gd name="T10" fmla="*/ 44 w 71"/>
                    <a:gd name="T11" fmla="*/ 91 h 124"/>
                    <a:gd name="T12" fmla="*/ 28 w 71"/>
                    <a:gd name="T13" fmla="*/ 101 h 124"/>
                    <a:gd name="T14" fmla="*/ 17 w 71"/>
                    <a:gd name="T15" fmla="*/ 107 h 124"/>
                    <a:gd name="T16" fmla="*/ 23 w 71"/>
                    <a:gd name="T17" fmla="*/ 87 h 124"/>
                    <a:gd name="T18" fmla="*/ 10 w 71"/>
                    <a:gd name="T19" fmla="*/ 95 h 124"/>
                    <a:gd name="T20" fmla="*/ 0 w 71"/>
                    <a:gd name="T21" fmla="*/ 124 h 124"/>
                    <a:gd name="T22" fmla="*/ 28 w 71"/>
                    <a:gd name="T23" fmla="*/ 120 h 124"/>
                    <a:gd name="T24" fmla="*/ 38 w 71"/>
                    <a:gd name="T25" fmla="*/ 106 h 124"/>
                    <a:gd name="T26" fmla="*/ 56 w 71"/>
                    <a:gd name="T27" fmla="*/ 92 h 124"/>
                    <a:gd name="T28" fmla="*/ 70 w 71"/>
                    <a:gd name="T29" fmla="*/ 65 h 124"/>
                    <a:gd name="T30" fmla="*/ 71 w 71"/>
                    <a:gd name="T31" fmla="*/ 43 h 124"/>
                    <a:gd name="T32" fmla="*/ 71 w 71"/>
                    <a:gd name="T33" fmla="*/ 30 h 124"/>
                    <a:gd name="T34" fmla="*/ 60 w 71"/>
                    <a:gd name="T35" fmla="*/ 17 h 124"/>
                    <a:gd name="T36" fmla="*/ 45 w 71"/>
                    <a:gd name="T37" fmla="*/ 9 h 124"/>
                    <a:gd name="T38" fmla="*/ 22 w 71"/>
                    <a:gd name="T39" fmla="*/ 3 h 124"/>
                    <a:gd name="T40" fmla="*/ 13 w 71"/>
                    <a:gd name="T41" fmla="*/ 0 h 124"/>
                    <a:gd name="T42" fmla="*/ 40 w 71"/>
                    <a:gd name="T43" fmla="*/ 12 h 124"/>
                    <a:gd name="T44" fmla="*/ 40 w 71"/>
                    <a:gd name="T45" fmla="*/ 12 h 12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71" h="124">
                      <a:moveTo>
                        <a:pt x="40" y="12"/>
                      </a:moveTo>
                      <a:lnTo>
                        <a:pt x="51" y="17"/>
                      </a:lnTo>
                      <a:lnTo>
                        <a:pt x="64" y="31"/>
                      </a:lnTo>
                      <a:lnTo>
                        <a:pt x="64" y="51"/>
                      </a:lnTo>
                      <a:lnTo>
                        <a:pt x="54" y="72"/>
                      </a:lnTo>
                      <a:lnTo>
                        <a:pt x="44" y="91"/>
                      </a:lnTo>
                      <a:lnTo>
                        <a:pt x="28" y="101"/>
                      </a:lnTo>
                      <a:lnTo>
                        <a:pt x="17" y="107"/>
                      </a:lnTo>
                      <a:lnTo>
                        <a:pt x="23" y="87"/>
                      </a:lnTo>
                      <a:lnTo>
                        <a:pt x="10" y="95"/>
                      </a:lnTo>
                      <a:lnTo>
                        <a:pt x="0" y="124"/>
                      </a:lnTo>
                      <a:lnTo>
                        <a:pt x="28" y="120"/>
                      </a:lnTo>
                      <a:lnTo>
                        <a:pt x="38" y="106"/>
                      </a:lnTo>
                      <a:lnTo>
                        <a:pt x="56" y="92"/>
                      </a:lnTo>
                      <a:lnTo>
                        <a:pt x="70" y="65"/>
                      </a:lnTo>
                      <a:lnTo>
                        <a:pt x="71" y="43"/>
                      </a:lnTo>
                      <a:lnTo>
                        <a:pt x="71" y="30"/>
                      </a:lnTo>
                      <a:lnTo>
                        <a:pt x="60" y="17"/>
                      </a:lnTo>
                      <a:lnTo>
                        <a:pt x="45" y="9"/>
                      </a:lnTo>
                      <a:lnTo>
                        <a:pt x="22" y="3"/>
                      </a:lnTo>
                      <a:lnTo>
                        <a:pt x="13" y="0"/>
                      </a:lnTo>
                      <a:lnTo>
                        <a:pt x="4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5" name="Freeform 69"/>
                <p:cNvSpPr>
                  <a:spLocks/>
                </p:cNvSpPr>
                <p:nvPr/>
              </p:nvSpPr>
              <p:spPr bwMode="auto">
                <a:xfrm>
                  <a:off x="4583" y="2051"/>
                  <a:ext cx="34" cy="57"/>
                </a:xfrm>
                <a:custGeom>
                  <a:avLst/>
                  <a:gdLst>
                    <a:gd name="T0" fmla="*/ 34 w 34"/>
                    <a:gd name="T1" fmla="*/ 2 h 57"/>
                    <a:gd name="T2" fmla="*/ 19 w 34"/>
                    <a:gd name="T3" fmla="*/ 0 h 57"/>
                    <a:gd name="T4" fmla="*/ 11 w 34"/>
                    <a:gd name="T5" fmla="*/ 18 h 57"/>
                    <a:gd name="T6" fmla="*/ 11 w 34"/>
                    <a:gd name="T7" fmla="*/ 34 h 57"/>
                    <a:gd name="T8" fmla="*/ 0 w 34"/>
                    <a:gd name="T9" fmla="*/ 57 h 57"/>
                    <a:gd name="T10" fmla="*/ 18 w 34"/>
                    <a:gd name="T11" fmla="*/ 37 h 57"/>
                    <a:gd name="T12" fmla="*/ 23 w 34"/>
                    <a:gd name="T13" fmla="*/ 22 h 57"/>
                    <a:gd name="T14" fmla="*/ 34 w 34"/>
                    <a:gd name="T15" fmla="*/ 10 h 57"/>
                    <a:gd name="T16" fmla="*/ 34 w 34"/>
                    <a:gd name="T17" fmla="*/ 2 h 57"/>
                    <a:gd name="T18" fmla="*/ 34 w 34"/>
                    <a:gd name="T19" fmla="*/ 2 h 5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4" h="57">
                      <a:moveTo>
                        <a:pt x="34" y="2"/>
                      </a:moveTo>
                      <a:lnTo>
                        <a:pt x="19" y="0"/>
                      </a:lnTo>
                      <a:lnTo>
                        <a:pt x="11" y="18"/>
                      </a:lnTo>
                      <a:lnTo>
                        <a:pt x="11" y="34"/>
                      </a:lnTo>
                      <a:lnTo>
                        <a:pt x="0" y="57"/>
                      </a:lnTo>
                      <a:lnTo>
                        <a:pt x="18" y="37"/>
                      </a:lnTo>
                      <a:lnTo>
                        <a:pt x="23" y="22"/>
                      </a:lnTo>
                      <a:lnTo>
                        <a:pt x="34" y="10"/>
                      </a:lnTo>
                      <a:lnTo>
                        <a:pt x="34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6" name="Freeform 70"/>
                <p:cNvSpPr>
                  <a:spLocks/>
                </p:cNvSpPr>
                <p:nvPr/>
              </p:nvSpPr>
              <p:spPr bwMode="auto">
                <a:xfrm>
                  <a:off x="4575" y="2051"/>
                  <a:ext cx="64" cy="133"/>
                </a:xfrm>
                <a:custGeom>
                  <a:avLst/>
                  <a:gdLst>
                    <a:gd name="T0" fmla="*/ 36 w 64"/>
                    <a:gd name="T1" fmla="*/ 10 h 133"/>
                    <a:gd name="T2" fmla="*/ 46 w 64"/>
                    <a:gd name="T3" fmla="*/ 20 h 133"/>
                    <a:gd name="T4" fmla="*/ 40 w 64"/>
                    <a:gd name="T5" fmla="*/ 34 h 133"/>
                    <a:gd name="T6" fmla="*/ 40 w 64"/>
                    <a:gd name="T7" fmla="*/ 51 h 133"/>
                    <a:gd name="T8" fmla="*/ 37 w 64"/>
                    <a:gd name="T9" fmla="*/ 67 h 133"/>
                    <a:gd name="T10" fmla="*/ 17 w 64"/>
                    <a:gd name="T11" fmla="*/ 78 h 133"/>
                    <a:gd name="T12" fmla="*/ 4 w 64"/>
                    <a:gd name="T13" fmla="*/ 87 h 133"/>
                    <a:gd name="T14" fmla="*/ 0 w 64"/>
                    <a:gd name="T15" fmla="*/ 106 h 133"/>
                    <a:gd name="T16" fmla="*/ 12 w 64"/>
                    <a:gd name="T17" fmla="*/ 133 h 133"/>
                    <a:gd name="T18" fmla="*/ 20 w 64"/>
                    <a:gd name="T19" fmla="*/ 93 h 133"/>
                    <a:gd name="T20" fmla="*/ 30 w 64"/>
                    <a:gd name="T21" fmla="*/ 82 h 133"/>
                    <a:gd name="T22" fmla="*/ 42 w 64"/>
                    <a:gd name="T23" fmla="*/ 77 h 133"/>
                    <a:gd name="T24" fmla="*/ 49 w 64"/>
                    <a:gd name="T25" fmla="*/ 78 h 133"/>
                    <a:gd name="T26" fmla="*/ 54 w 64"/>
                    <a:gd name="T27" fmla="*/ 85 h 133"/>
                    <a:gd name="T28" fmla="*/ 54 w 64"/>
                    <a:gd name="T29" fmla="*/ 100 h 133"/>
                    <a:gd name="T30" fmla="*/ 64 w 64"/>
                    <a:gd name="T31" fmla="*/ 106 h 133"/>
                    <a:gd name="T32" fmla="*/ 63 w 64"/>
                    <a:gd name="T33" fmla="*/ 87 h 133"/>
                    <a:gd name="T34" fmla="*/ 60 w 64"/>
                    <a:gd name="T35" fmla="*/ 77 h 133"/>
                    <a:gd name="T36" fmla="*/ 52 w 64"/>
                    <a:gd name="T37" fmla="*/ 71 h 133"/>
                    <a:gd name="T38" fmla="*/ 49 w 64"/>
                    <a:gd name="T39" fmla="*/ 43 h 133"/>
                    <a:gd name="T40" fmla="*/ 53 w 64"/>
                    <a:gd name="T41" fmla="*/ 31 h 133"/>
                    <a:gd name="T42" fmla="*/ 53 w 64"/>
                    <a:gd name="T43" fmla="*/ 13 h 133"/>
                    <a:gd name="T44" fmla="*/ 53 w 64"/>
                    <a:gd name="T45" fmla="*/ 0 h 133"/>
                    <a:gd name="T46" fmla="*/ 36 w 64"/>
                    <a:gd name="T47" fmla="*/ 10 h 133"/>
                    <a:gd name="T48" fmla="*/ 36 w 64"/>
                    <a:gd name="T49" fmla="*/ 10 h 13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4" h="133">
                      <a:moveTo>
                        <a:pt x="36" y="10"/>
                      </a:moveTo>
                      <a:lnTo>
                        <a:pt x="46" y="20"/>
                      </a:lnTo>
                      <a:lnTo>
                        <a:pt x="40" y="34"/>
                      </a:lnTo>
                      <a:lnTo>
                        <a:pt x="40" y="51"/>
                      </a:lnTo>
                      <a:lnTo>
                        <a:pt x="37" y="67"/>
                      </a:lnTo>
                      <a:lnTo>
                        <a:pt x="17" y="78"/>
                      </a:lnTo>
                      <a:lnTo>
                        <a:pt x="4" y="87"/>
                      </a:lnTo>
                      <a:lnTo>
                        <a:pt x="0" y="106"/>
                      </a:lnTo>
                      <a:lnTo>
                        <a:pt x="12" y="133"/>
                      </a:lnTo>
                      <a:lnTo>
                        <a:pt x="20" y="93"/>
                      </a:lnTo>
                      <a:lnTo>
                        <a:pt x="30" y="82"/>
                      </a:lnTo>
                      <a:lnTo>
                        <a:pt x="42" y="77"/>
                      </a:lnTo>
                      <a:lnTo>
                        <a:pt x="49" y="78"/>
                      </a:lnTo>
                      <a:lnTo>
                        <a:pt x="54" y="85"/>
                      </a:lnTo>
                      <a:lnTo>
                        <a:pt x="54" y="100"/>
                      </a:lnTo>
                      <a:lnTo>
                        <a:pt x="64" y="106"/>
                      </a:lnTo>
                      <a:lnTo>
                        <a:pt x="63" y="87"/>
                      </a:lnTo>
                      <a:lnTo>
                        <a:pt x="60" y="77"/>
                      </a:lnTo>
                      <a:lnTo>
                        <a:pt x="52" y="71"/>
                      </a:lnTo>
                      <a:lnTo>
                        <a:pt x="49" y="43"/>
                      </a:lnTo>
                      <a:lnTo>
                        <a:pt x="53" y="31"/>
                      </a:lnTo>
                      <a:lnTo>
                        <a:pt x="53" y="13"/>
                      </a:lnTo>
                      <a:lnTo>
                        <a:pt x="53" y="0"/>
                      </a:lnTo>
                      <a:lnTo>
                        <a:pt x="36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7" name="Freeform 71"/>
                <p:cNvSpPr>
                  <a:spLocks/>
                </p:cNvSpPr>
                <p:nvPr/>
              </p:nvSpPr>
              <p:spPr bwMode="auto">
                <a:xfrm>
                  <a:off x="4591" y="2151"/>
                  <a:ext cx="107" cy="29"/>
                </a:xfrm>
                <a:custGeom>
                  <a:avLst/>
                  <a:gdLst>
                    <a:gd name="T0" fmla="*/ 0 w 107"/>
                    <a:gd name="T1" fmla="*/ 14 h 29"/>
                    <a:gd name="T2" fmla="*/ 33 w 107"/>
                    <a:gd name="T3" fmla="*/ 0 h 29"/>
                    <a:gd name="T4" fmla="*/ 44 w 107"/>
                    <a:gd name="T5" fmla="*/ 0 h 29"/>
                    <a:gd name="T6" fmla="*/ 54 w 107"/>
                    <a:gd name="T7" fmla="*/ 15 h 29"/>
                    <a:gd name="T8" fmla="*/ 60 w 107"/>
                    <a:gd name="T9" fmla="*/ 20 h 29"/>
                    <a:gd name="T10" fmla="*/ 70 w 107"/>
                    <a:gd name="T11" fmla="*/ 16 h 29"/>
                    <a:gd name="T12" fmla="*/ 79 w 107"/>
                    <a:gd name="T13" fmla="*/ 7 h 29"/>
                    <a:gd name="T14" fmla="*/ 91 w 107"/>
                    <a:gd name="T15" fmla="*/ 4 h 29"/>
                    <a:gd name="T16" fmla="*/ 107 w 107"/>
                    <a:gd name="T17" fmla="*/ 10 h 29"/>
                    <a:gd name="T18" fmla="*/ 89 w 107"/>
                    <a:gd name="T19" fmla="*/ 16 h 29"/>
                    <a:gd name="T20" fmla="*/ 84 w 107"/>
                    <a:gd name="T21" fmla="*/ 26 h 29"/>
                    <a:gd name="T22" fmla="*/ 73 w 107"/>
                    <a:gd name="T23" fmla="*/ 29 h 29"/>
                    <a:gd name="T24" fmla="*/ 60 w 107"/>
                    <a:gd name="T25" fmla="*/ 29 h 29"/>
                    <a:gd name="T26" fmla="*/ 49 w 107"/>
                    <a:gd name="T27" fmla="*/ 22 h 29"/>
                    <a:gd name="T28" fmla="*/ 37 w 107"/>
                    <a:gd name="T29" fmla="*/ 20 h 29"/>
                    <a:gd name="T30" fmla="*/ 8 w 107"/>
                    <a:gd name="T31" fmla="*/ 26 h 29"/>
                    <a:gd name="T32" fmla="*/ 0 w 107"/>
                    <a:gd name="T33" fmla="*/ 14 h 29"/>
                    <a:gd name="T34" fmla="*/ 0 w 107"/>
                    <a:gd name="T35" fmla="*/ 14 h 2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07" h="29">
                      <a:moveTo>
                        <a:pt x="0" y="14"/>
                      </a:moveTo>
                      <a:lnTo>
                        <a:pt x="33" y="0"/>
                      </a:lnTo>
                      <a:lnTo>
                        <a:pt x="44" y="0"/>
                      </a:lnTo>
                      <a:lnTo>
                        <a:pt x="54" y="15"/>
                      </a:lnTo>
                      <a:lnTo>
                        <a:pt x="60" y="20"/>
                      </a:lnTo>
                      <a:lnTo>
                        <a:pt x="70" y="16"/>
                      </a:lnTo>
                      <a:lnTo>
                        <a:pt x="79" y="7"/>
                      </a:lnTo>
                      <a:lnTo>
                        <a:pt x="91" y="4"/>
                      </a:lnTo>
                      <a:lnTo>
                        <a:pt x="107" y="10"/>
                      </a:lnTo>
                      <a:lnTo>
                        <a:pt x="89" y="16"/>
                      </a:lnTo>
                      <a:lnTo>
                        <a:pt x="84" y="26"/>
                      </a:lnTo>
                      <a:lnTo>
                        <a:pt x="73" y="29"/>
                      </a:lnTo>
                      <a:lnTo>
                        <a:pt x="60" y="29"/>
                      </a:lnTo>
                      <a:lnTo>
                        <a:pt x="49" y="22"/>
                      </a:lnTo>
                      <a:lnTo>
                        <a:pt x="37" y="20"/>
                      </a:lnTo>
                      <a:lnTo>
                        <a:pt x="8" y="26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8" name="Freeform 72"/>
                <p:cNvSpPr>
                  <a:spLocks/>
                </p:cNvSpPr>
                <p:nvPr/>
              </p:nvSpPr>
              <p:spPr bwMode="auto">
                <a:xfrm>
                  <a:off x="4581" y="2156"/>
                  <a:ext cx="63" cy="108"/>
                </a:xfrm>
                <a:custGeom>
                  <a:avLst/>
                  <a:gdLst>
                    <a:gd name="T0" fmla="*/ 53 w 63"/>
                    <a:gd name="T1" fmla="*/ 11 h 108"/>
                    <a:gd name="T2" fmla="*/ 37 w 63"/>
                    <a:gd name="T3" fmla="*/ 29 h 108"/>
                    <a:gd name="T4" fmla="*/ 41 w 63"/>
                    <a:gd name="T5" fmla="*/ 42 h 108"/>
                    <a:gd name="T6" fmla="*/ 47 w 63"/>
                    <a:gd name="T7" fmla="*/ 59 h 108"/>
                    <a:gd name="T8" fmla="*/ 53 w 63"/>
                    <a:gd name="T9" fmla="*/ 65 h 108"/>
                    <a:gd name="T10" fmla="*/ 63 w 63"/>
                    <a:gd name="T11" fmla="*/ 61 h 108"/>
                    <a:gd name="T12" fmla="*/ 43 w 63"/>
                    <a:gd name="T13" fmla="*/ 100 h 108"/>
                    <a:gd name="T14" fmla="*/ 38 w 63"/>
                    <a:gd name="T15" fmla="*/ 108 h 108"/>
                    <a:gd name="T16" fmla="*/ 45 w 63"/>
                    <a:gd name="T17" fmla="*/ 89 h 108"/>
                    <a:gd name="T18" fmla="*/ 40 w 63"/>
                    <a:gd name="T19" fmla="*/ 68 h 108"/>
                    <a:gd name="T20" fmla="*/ 32 w 63"/>
                    <a:gd name="T21" fmla="*/ 55 h 108"/>
                    <a:gd name="T22" fmla="*/ 24 w 63"/>
                    <a:gd name="T23" fmla="*/ 31 h 108"/>
                    <a:gd name="T24" fmla="*/ 4 w 63"/>
                    <a:gd name="T25" fmla="*/ 27 h 108"/>
                    <a:gd name="T26" fmla="*/ 0 w 63"/>
                    <a:gd name="T27" fmla="*/ 0 h 108"/>
                    <a:gd name="T28" fmla="*/ 20 w 63"/>
                    <a:gd name="T29" fmla="*/ 5 h 108"/>
                    <a:gd name="T30" fmla="*/ 53 w 63"/>
                    <a:gd name="T31" fmla="*/ 11 h 108"/>
                    <a:gd name="T32" fmla="*/ 53 w 63"/>
                    <a:gd name="T33" fmla="*/ 11 h 10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3" h="108">
                      <a:moveTo>
                        <a:pt x="53" y="11"/>
                      </a:moveTo>
                      <a:lnTo>
                        <a:pt x="37" y="29"/>
                      </a:lnTo>
                      <a:lnTo>
                        <a:pt x="41" y="42"/>
                      </a:lnTo>
                      <a:lnTo>
                        <a:pt x="47" y="59"/>
                      </a:lnTo>
                      <a:lnTo>
                        <a:pt x="53" y="65"/>
                      </a:lnTo>
                      <a:lnTo>
                        <a:pt x="63" y="61"/>
                      </a:lnTo>
                      <a:lnTo>
                        <a:pt x="43" y="100"/>
                      </a:lnTo>
                      <a:lnTo>
                        <a:pt x="38" y="108"/>
                      </a:lnTo>
                      <a:lnTo>
                        <a:pt x="45" y="89"/>
                      </a:lnTo>
                      <a:lnTo>
                        <a:pt x="40" y="68"/>
                      </a:lnTo>
                      <a:lnTo>
                        <a:pt x="32" y="55"/>
                      </a:lnTo>
                      <a:lnTo>
                        <a:pt x="24" y="31"/>
                      </a:lnTo>
                      <a:lnTo>
                        <a:pt x="4" y="27"/>
                      </a:lnTo>
                      <a:lnTo>
                        <a:pt x="0" y="0"/>
                      </a:lnTo>
                      <a:lnTo>
                        <a:pt x="20" y="5"/>
                      </a:lnTo>
                      <a:lnTo>
                        <a:pt x="53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09" name="Freeform 73"/>
                <p:cNvSpPr>
                  <a:spLocks/>
                </p:cNvSpPr>
                <p:nvPr/>
              </p:nvSpPr>
              <p:spPr bwMode="auto">
                <a:xfrm>
                  <a:off x="4600" y="2227"/>
                  <a:ext cx="29" cy="151"/>
                </a:xfrm>
                <a:custGeom>
                  <a:avLst/>
                  <a:gdLst>
                    <a:gd name="T0" fmla="*/ 28 w 29"/>
                    <a:gd name="T1" fmla="*/ 30 h 151"/>
                    <a:gd name="T2" fmla="*/ 23 w 29"/>
                    <a:gd name="T3" fmla="*/ 44 h 151"/>
                    <a:gd name="T4" fmla="*/ 26 w 29"/>
                    <a:gd name="T5" fmla="*/ 67 h 151"/>
                    <a:gd name="T6" fmla="*/ 23 w 29"/>
                    <a:gd name="T7" fmla="*/ 87 h 151"/>
                    <a:gd name="T8" fmla="*/ 16 w 29"/>
                    <a:gd name="T9" fmla="*/ 115 h 151"/>
                    <a:gd name="T10" fmla="*/ 7 w 29"/>
                    <a:gd name="T11" fmla="*/ 134 h 151"/>
                    <a:gd name="T12" fmla="*/ 0 w 29"/>
                    <a:gd name="T13" fmla="*/ 151 h 151"/>
                    <a:gd name="T14" fmla="*/ 15 w 29"/>
                    <a:gd name="T15" fmla="*/ 102 h 151"/>
                    <a:gd name="T16" fmla="*/ 18 w 29"/>
                    <a:gd name="T17" fmla="*/ 69 h 151"/>
                    <a:gd name="T18" fmla="*/ 16 w 29"/>
                    <a:gd name="T19" fmla="*/ 44 h 151"/>
                    <a:gd name="T20" fmla="*/ 17 w 29"/>
                    <a:gd name="T21" fmla="*/ 32 h 151"/>
                    <a:gd name="T22" fmla="*/ 29 w 29"/>
                    <a:gd name="T23" fmla="*/ 0 h 151"/>
                    <a:gd name="T24" fmla="*/ 28 w 29"/>
                    <a:gd name="T25" fmla="*/ 30 h 151"/>
                    <a:gd name="T26" fmla="*/ 28 w 29"/>
                    <a:gd name="T27" fmla="*/ 30 h 15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9" h="151">
                      <a:moveTo>
                        <a:pt x="28" y="30"/>
                      </a:moveTo>
                      <a:lnTo>
                        <a:pt x="23" y="44"/>
                      </a:lnTo>
                      <a:lnTo>
                        <a:pt x="26" y="67"/>
                      </a:lnTo>
                      <a:lnTo>
                        <a:pt x="23" y="87"/>
                      </a:lnTo>
                      <a:lnTo>
                        <a:pt x="16" y="115"/>
                      </a:lnTo>
                      <a:lnTo>
                        <a:pt x="7" y="134"/>
                      </a:lnTo>
                      <a:lnTo>
                        <a:pt x="0" y="151"/>
                      </a:lnTo>
                      <a:lnTo>
                        <a:pt x="15" y="102"/>
                      </a:lnTo>
                      <a:lnTo>
                        <a:pt x="18" y="69"/>
                      </a:lnTo>
                      <a:lnTo>
                        <a:pt x="16" y="44"/>
                      </a:lnTo>
                      <a:lnTo>
                        <a:pt x="17" y="32"/>
                      </a:lnTo>
                      <a:lnTo>
                        <a:pt x="29" y="0"/>
                      </a:lnTo>
                      <a:lnTo>
                        <a:pt x="28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0" name="Freeform 74"/>
                <p:cNvSpPr>
                  <a:spLocks/>
                </p:cNvSpPr>
                <p:nvPr/>
              </p:nvSpPr>
              <p:spPr bwMode="auto">
                <a:xfrm>
                  <a:off x="4619" y="2251"/>
                  <a:ext cx="12" cy="59"/>
                </a:xfrm>
                <a:custGeom>
                  <a:avLst/>
                  <a:gdLst>
                    <a:gd name="T0" fmla="*/ 5 w 12"/>
                    <a:gd name="T1" fmla="*/ 0 h 59"/>
                    <a:gd name="T2" fmla="*/ 0 w 12"/>
                    <a:gd name="T3" fmla="*/ 59 h 59"/>
                    <a:gd name="T4" fmla="*/ 12 w 12"/>
                    <a:gd name="T5" fmla="*/ 26 h 59"/>
                    <a:gd name="T6" fmla="*/ 5 w 12"/>
                    <a:gd name="T7" fmla="*/ 0 h 59"/>
                    <a:gd name="T8" fmla="*/ 5 w 12"/>
                    <a:gd name="T9" fmla="*/ 0 h 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" h="59">
                      <a:moveTo>
                        <a:pt x="5" y="0"/>
                      </a:moveTo>
                      <a:lnTo>
                        <a:pt x="0" y="59"/>
                      </a:lnTo>
                      <a:lnTo>
                        <a:pt x="12" y="26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1" name="Freeform 75"/>
                <p:cNvSpPr>
                  <a:spLocks/>
                </p:cNvSpPr>
                <p:nvPr/>
              </p:nvSpPr>
              <p:spPr bwMode="auto">
                <a:xfrm>
                  <a:off x="4634" y="2155"/>
                  <a:ext cx="80" cy="277"/>
                </a:xfrm>
                <a:custGeom>
                  <a:avLst/>
                  <a:gdLst>
                    <a:gd name="T0" fmla="*/ 57 w 80"/>
                    <a:gd name="T1" fmla="*/ 7 h 277"/>
                    <a:gd name="T2" fmla="*/ 62 w 80"/>
                    <a:gd name="T3" fmla="*/ 13 h 277"/>
                    <a:gd name="T4" fmla="*/ 61 w 80"/>
                    <a:gd name="T5" fmla="*/ 38 h 277"/>
                    <a:gd name="T6" fmla="*/ 61 w 80"/>
                    <a:gd name="T7" fmla="*/ 47 h 277"/>
                    <a:gd name="T8" fmla="*/ 64 w 80"/>
                    <a:gd name="T9" fmla="*/ 56 h 277"/>
                    <a:gd name="T10" fmla="*/ 69 w 80"/>
                    <a:gd name="T11" fmla="*/ 69 h 277"/>
                    <a:gd name="T12" fmla="*/ 67 w 80"/>
                    <a:gd name="T13" fmla="*/ 84 h 277"/>
                    <a:gd name="T14" fmla="*/ 59 w 80"/>
                    <a:gd name="T15" fmla="*/ 95 h 277"/>
                    <a:gd name="T16" fmla="*/ 48 w 80"/>
                    <a:gd name="T17" fmla="*/ 104 h 277"/>
                    <a:gd name="T18" fmla="*/ 45 w 80"/>
                    <a:gd name="T19" fmla="*/ 118 h 277"/>
                    <a:gd name="T20" fmla="*/ 37 w 80"/>
                    <a:gd name="T21" fmla="*/ 160 h 277"/>
                    <a:gd name="T22" fmla="*/ 26 w 80"/>
                    <a:gd name="T23" fmla="*/ 192 h 277"/>
                    <a:gd name="T24" fmla="*/ 13 w 80"/>
                    <a:gd name="T25" fmla="*/ 226 h 277"/>
                    <a:gd name="T26" fmla="*/ 6 w 80"/>
                    <a:gd name="T27" fmla="*/ 253 h 277"/>
                    <a:gd name="T28" fmla="*/ 0 w 80"/>
                    <a:gd name="T29" fmla="*/ 277 h 277"/>
                    <a:gd name="T30" fmla="*/ 22 w 80"/>
                    <a:gd name="T31" fmla="*/ 211 h 277"/>
                    <a:gd name="T32" fmla="*/ 51 w 80"/>
                    <a:gd name="T33" fmla="*/ 130 h 277"/>
                    <a:gd name="T34" fmla="*/ 57 w 80"/>
                    <a:gd name="T35" fmla="*/ 110 h 277"/>
                    <a:gd name="T36" fmla="*/ 72 w 80"/>
                    <a:gd name="T37" fmla="*/ 95 h 277"/>
                    <a:gd name="T38" fmla="*/ 80 w 80"/>
                    <a:gd name="T39" fmla="*/ 74 h 277"/>
                    <a:gd name="T40" fmla="*/ 80 w 80"/>
                    <a:gd name="T41" fmla="*/ 58 h 277"/>
                    <a:gd name="T42" fmla="*/ 74 w 80"/>
                    <a:gd name="T43" fmla="*/ 45 h 277"/>
                    <a:gd name="T44" fmla="*/ 67 w 80"/>
                    <a:gd name="T45" fmla="*/ 29 h 277"/>
                    <a:gd name="T46" fmla="*/ 67 w 80"/>
                    <a:gd name="T47" fmla="*/ 14 h 277"/>
                    <a:gd name="T48" fmla="*/ 67 w 80"/>
                    <a:gd name="T49" fmla="*/ 6 h 277"/>
                    <a:gd name="T50" fmla="*/ 58 w 80"/>
                    <a:gd name="T51" fmla="*/ 1 h 277"/>
                    <a:gd name="T52" fmla="*/ 43 w 80"/>
                    <a:gd name="T53" fmla="*/ 0 h 277"/>
                    <a:gd name="T54" fmla="*/ 57 w 80"/>
                    <a:gd name="T55" fmla="*/ 7 h 277"/>
                    <a:gd name="T56" fmla="*/ 57 w 80"/>
                    <a:gd name="T57" fmla="*/ 7 h 27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80" h="277">
                      <a:moveTo>
                        <a:pt x="57" y="7"/>
                      </a:moveTo>
                      <a:lnTo>
                        <a:pt x="62" y="13"/>
                      </a:lnTo>
                      <a:lnTo>
                        <a:pt x="61" y="38"/>
                      </a:lnTo>
                      <a:lnTo>
                        <a:pt x="61" y="47"/>
                      </a:lnTo>
                      <a:lnTo>
                        <a:pt x="64" y="56"/>
                      </a:lnTo>
                      <a:lnTo>
                        <a:pt x="69" y="69"/>
                      </a:lnTo>
                      <a:lnTo>
                        <a:pt x="67" y="84"/>
                      </a:lnTo>
                      <a:lnTo>
                        <a:pt x="59" y="95"/>
                      </a:lnTo>
                      <a:lnTo>
                        <a:pt x="48" y="104"/>
                      </a:lnTo>
                      <a:lnTo>
                        <a:pt x="45" y="118"/>
                      </a:lnTo>
                      <a:lnTo>
                        <a:pt x="37" y="160"/>
                      </a:lnTo>
                      <a:lnTo>
                        <a:pt x="26" y="192"/>
                      </a:lnTo>
                      <a:lnTo>
                        <a:pt x="13" y="226"/>
                      </a:lnTo>
                      <a:lnTo>
                        <a:pt x="6" y="253"/>
                      </a:lnTo>
                      <a:lnTo>
                        <a:pt x="0" y="277"/>
                      </a:lnTo>
                      <a:lnTo>
                        <a:pt x="22" y="211"/>
                      </a:lnTo>
                      <a:lnTo>
                        <a:pt x="51" y="130"/>
                      </a:lnTo>
                      <a:lnTo>
                        <a:pt x="57" y="110"/>
                      </a:lnTo>
                      <a:lnTo>
                        <a:pt x="72" y="95"/>
                      </a:lnTo>
                      <a:lnTo>
                        <a:pt x="80" y="74"/>
                      </a:lnTo>
                      <a:lnTo>
                        <a:pt x="80" y="58"/>
                      </a:lnTo>
                      <a:lnTo>
                        <a:pt x="74" y="45"/>
                      </a:lnTo>
                      <a:lnTo>
                        <a:pt x="67" y="29"/>
                      </a:lnTo>
                      <a:lnTo>
                        <a:pt x="67" y="14"/>
                      </a:lnTo>
                      <a:lnTo>
                        <a:pt x="67" y="6"/>
                      </a:lnTo>
                      <a:lnTo>
                        <a:pt x="58" y="1"/>
                      </a:lnTo>
                      <a:lnTo>
                        <a:pt x="43" y="0"/>
                      </a:lnTo>
                      <a:lnTo>
                        <a:pt x="57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2" name="Freeform 76"/>
                <p:cNvSpPr>
                  <a:spLocks/>
                </p:cNvSpPr>
                <p:nvPr/>
              </p:nvSpPr>
              <p:spPr bwMode="auto">
                <a:xfrm>
                  <a:off x="4291" y="1744"/>
                  <a:ext cx="107" cy="83"/>
                </a:xfrm>
                <a:custGeom>
                  <a:avLst/>
                  <a:gdLst>
                    <a:gd name="T0" fmla="*/ 102 w 107"/>
                    <a:gd name="T1" fmla="*/ 24 h 83"/>
                    <a:gd name="T2" fmla="*/ 96 w 107"/>
                    <a:gd name="T3" fmla="*/ 18 h 83"/>
                    <a:gd name="T4" fmla="*/ 88 w 107"/>
                    <a:gd name="T5" fmla="*/ 21 h 83"/>
                    <a:gd name="T6" fmla="*/ 77 w 107"/>
                    <a:gd name="T7" fmla="*/ 26 h 83"/>
                    <a:gd name="T8" fmla="*/ 55 w 107"/>
                    <a:gd name="T9" fmla="*/ 41 h 83"/>
                    <a:gd name="T10" fmla="*/ 42 w 107"/>
                    <a:gd name="T11" fmla="*/ 54 h 83"/>
                    <a:gd name="T12" fmla="*/ 31 w 107"/>
                    <a:gd name="T13" fmla="*/ 70 h 83"/>
                    <a:gd name="T14" fmla="*/ 20 w 107"/>
                    <a:gd name="T15" fmla="*/ 77 h 83"/>
                    <a:gd name="T16" fmla="*/ 0 w 107"/>
                    <a:gd name="T17" fmla="*/ 83 h 83"/>
                    <a:gd name="T18" fmla="*/ 10 w 107"/>
                    <a:gd name="T19" fmla="*/ 71 h 83"/>
                    <a:gd name="T20" fmla="*/ 23 w 107"/>
                    <a:gd name="T21" fmla="*/ 61 h 83"/>
                    <a:gd name="T22" fmla="*/ 36 w 107"/>
                    <a:gd name="T23" fmla="*/ 54 h 83"/>
                    <a:gd name="T24" fmla="*/ 50 w 107"/>
                    <a:gd name="T25" fmla="*/ 41 h 83"/>
                    <a:gd name="T26" fmla="*/ 61 w 107"/>
                    <a:gd name="T27" fmla="*/ 27 h 83"/>
                    <a:gd name="T28" fmla="*/ 69 w 107"/>
                    <a:gd name="T29" fmla="*/ 22 h 83"/>
                    <a:gd name="T30" fmla="*/ 64 w 107"/>
                    <a:gd name="T31" fmla="*/ 18 h 83"/>
                    <a:gd name="T32" fmla="*/ 52 w 107"/>
                    <a:gd name="T33" fmla="*/ 26 h 83"/>
                    <a:gd name="T34" fmla="*/ 37 w 107"/>
                    <a:gd name="T35" fmla="*/ 38 h 83"/>
                    <a:gd name="T36" fmla="*/ 26 w 107"/>
                    <a:gd name="T37" fmla="*/ 53 h 83"/>
                    <a:gd name="T38" fmla="*/ 22 w 107"/>
                    <a:gd name="T39" fmla="*/ 59 h 83"/>
                    <a:gd name="T40" fmla="*/ 15 w 107"/>
                    <a:gd name="T41" fmla="*/ 61 h 83"/>
                    <a:gd name="T42" fmla="*/ 22 w 107"/>
                    <a:gd name="T43" fmla="*/ 50 h 83"/>
                    <a:gd name="T44" fmla="*/ 36 w 107"/>
                    <a:gd name="T45" fmla="*/ 37 h 83"/>
                    <a:gd name="T46" fmla="*/ 42 w 107"/>
                    <a:gd name="T47" fmla="*/ 29 h 83"/>
                    <a:gd name="T48" fmla="*/ 53 w 107"/>
                    <a:gd name="T49" fmla="*/ 20 h 83"/>
                    <a:gd name="T50" fmla="*/ 76 w 107"/>
                    <a:gd name="T51" fmla="*/ 9 h 83"/>
                    <a:gd name="T52" fmla="*/ 95 w 107"/>
                    <a:gd name="T53" fmla="*/ 0 h 83"/>
                    <a:gd name="T54" fmla="*/ 102 w 107"/>
                    <a:gd name="T55" fmla="*/ 0 h 83"/>
                    <a:gd name="T56" fmla="*/ 107 w 107"/>
                    <a:gd name="T57" fmla="*/ 8 h 83"/>
                    <a:gd name="T58" fmla="*/ 104 w 107"/>
                    <a:gd name="T59" fmla="*/ 14 h 83"/>
                    <a:gd name="T60" fmla="*/ 102 w 107"/>
                    <a:gd name="T61" fmla="*/ 24 h 83"/>
                    <a:gd name="T62" fmla="*/ 102 w 107"/>
                    <a:gd name="T63" fmla="*/ 24 h 8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07" h="83">
                      <a:moveTo>
                        <a:pt x="102" y="24"/>
                      </a:moveTo>
                      <a:lnTo>
                        <a:pt x="96" y="18"/>
                      </a:lnTo>
                      <a:lnTo>
                        <a:pt x="88" y="21"/>
                      </a:lnTo>
                      <a:lnTo>
                        <a:pt x="77" y="26"/>
                      </a:lnTo>
                      <a:lnTo>
                        <a:pt x="55" y="41"/>
                      </a:lnTo>
                      <a:lnTo>
                        <a:pt x="42" y="54"/>
                      </a:lnTo>
                      <a:lnTo>
                        <a:pt x="31" y="70"/>
                      </a:lnTo>
                      <a:lnTo>
                        <a:pt x="20" y="77"/>
                      </a:lnTo>
                      <a:lnTo>
                        <a:pt x="0" y="83"/>
                      </a:lnTo>
                      <a:lnTo>
                        <a:pt x="10" y="71"/>
                      </a:lnTo>
                      <a:lnTo>
                        <a:pt x="23" y="61"/>
                      </a:lnTo>
                      <a:lnTo>
                        <a:pt x="36" y="54"/>
                      </a:lnTo>
                      <a:lnTo>
                        <a:pt x="50" y="41"/>
                      </a:lnTo>
                      <a:lnTo>
                        <a:pt x="61" y="27"/>
                      </a:lnTo>
                      <a:lnTo>
                        <a:pt x="69" y="22"/>
                      </a:lnTo>
                      <a:lnTo>
                        <a:pt x="64" y="18"/>
                      </a:lnTo>
                      <a:lnTo>
                        <a:pt x="52" y="26"/>
                      </a:lnTo>
                      <a:lnTo>
                        <a:pt x="37" y="38"/>
                      </a:lnTo>
                      <a:lnTo>
                        <a:pt x="26" y="53"/>
                      </a:lnTo>
                      <a:lnTo>
                        <a:pt x="22" y="59"/>
                      </a:lnTo>
                      <a:lnTo>
                        <a:pt x="15" y="61"/>
                      </a:lnTo>
                      <a:lnTo>
                        <a:pt x="22" y="50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53" y="20"/>
                      </a:lnTo>
                      <a:lnTo>
                        <a:pt x="76" y="9"/>
                      </a:lnTo>
                      <a:lnTo>
                        <a:pt x="95" y="0"/>
                      </a:lnTo>
                      <a:lnTo>
                        <a:pt x="102" y="0"/>
                      </a:lnTo>
                      <a:lnTo>
                        <a:pt x="107" y="8"/>
                      </a:lnTo>
                      <a:lnTo>
                        <a:pt x="104" y="14"/>
                      </a:lnTo>
                      <a:lnTo>
                        <a:pt x="102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3" name="Freeform 77"/>
                <p:cNvSpPr>
                  <a:spLocks/>
                </p:cNvSpPr>
                <p:nvPr/>
              </p:nvSpPr>
              <p:spPr bwMode="auto">
                <a:xfrm>
                  <a:off x="4393" y="1771"/>
                  <a:ext cx="59" cy="15"/>
                </a:xfrm>
                <a:custGeom>
                  <a:avLst/>
                  <a:gdLst>
                    <a:gd name="T0" fmla="*/ 0 w 59"/>
                    <a:gd name="T1" fmla="*/ 0 h 15"/>
                    <a:gd name="T2" fmla="*/ 2 w 59"/>
                    <a:gd name="T3" fmla="*/ 4 h 15"/>
                    <a:gd name="T4" fmla="*/ 58 w 59"/>
                    <a:gd name="T5" fmla="*/ 4 h 15"/>
                    <a:gd name="T6" fmla="*/ 57 w 59"/>
                    <a:gd name="T7" fmla="*/ 10 h 15"/>
                    <a:gd name="T8" fmla="*/ 59 w 59"/>
                    <a:gd name="T9" fmla="*/ 15 h 15"/>
                    <a:gd name="T10" fmla="*/ 0 w 59"/>
                    <a:gd name="T11" fmla="*/ 15 h 15"/>
                    <a:gd name="T12" fmla="*/ 2 w 59"/>
                    <a:gd name="T13" fmla="*/ 9 h 15"/>
                    <a:gd name="T14" fmla="*/ 0 w 59"/>
                    <a:gd name="T15" fmla="*/ 0 h 15"/>
                    <a:gd name="T16" fmla="*/ 0 w 59"/>
                    <a:gd name="T17" fmla="*/ 0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9" h="15">
                      <a:moveTo>
                        <a:pt x="0" y="0"/>
                      </a:moveTo>
                      <a:lnTo>
                        <a:pt x="2" y="4"/>
                      </a:lnTo>
                      <a:lnTo>
                        <a:pt x="58" y="4"/>
                      </a:lnTo>
                      <a:lnTo>
                        <a:pt x="57" y="10"/>
                      </a:lnTo>
                      <a:lnTo>
                        <a:pt x="59" y="15"/>
                      </a:lnTo>
                      <a:lnTo>
                        <a:pt x="0" y="15"/>
                      </a:lnTo>
                      <a:lnTo>
                        <a:pt x="2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4" name="Freeform 78"/>
                <p:cNvSpPr>
                  <a:spLocks/>
                </p:cNvSpPr>
                <p:nvPr/>
              </p:nvSpPr>
              <p:spPr bwMode="auto">
                <a:xfrm>
                  <a:off x="4372" y="1790"/>
                  <a:ext cx="21" cy="22"/>
                </a:xfrm>
                <a:custGeom>
                  <a:avLst/>
                  <a:gdLst>
                    <a:gd name="T0" fmla="*/ 21 w 21"/>
                    <a:gd name="T1" fmla="*/ 1 h 22"/>
                    <a:gd name="T2" fmla="*/ 5 w 21"/>
                    <a:gd name="T3" fmla="*/ 0 h 22"/>
                    <a:gd name="T4" fmla="*/ 0 w 21"/>
                    <a:gd name="T5" fmla="*/ 8 h 22"/>
                    <a:gd name="T6" fmla="*/ 5 w 21"/>
                    <a:gd name="T7" fmla="*/ 14 h 22"/>
                    <a:gd name="T8" fmla="*/ 16 w 21"/>
                    <a:gd name="T9" fmla="*/ 15 h 22"/>
                    <a:gd name="T10" fmla="*/ 21 w 21"/>
                    <a:gd name="T11" fmla="*/ 22 h 22"/>
                    <a:gd name="T12" fmla="*/ 21 w 21"/>
                    <a:gd name="T13" fmla="*/ 1 h 22"/>
                    <a:gd name="T14" fmla="*/ 21 w 21"/>
                    <a:gd name="T15" fmla="*/ 1 h 2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1" h="22">
                      <a:moveTo>
                        <a:pt x="21" y="1"/>
                      </a:moveTo>
                      <a:lnTo>
                        <a:pt x="5" y="0"/>
                      </a:lnTo>
                      <a:lnTo>
                        <a:pt x="0" y="8"/>
                      </a:lnTo>
                      <a:lnTo>
                        <a:pt x="5" y="14"/>
                      </a:lnTo>
                      <a:lnTo>
                        <a:pt x="16" y="15"/>
                      </a:lnTo>
                      <a:lnTo>
                        <a:pt x="21" y="22"/>
                      </a:lnTo>
                      <a:lnTo>
                        <a:pt x="21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5" name="Freeform 79"/>
                <p:cNvSpPr>
                  <a:spLocks/>
                </p:cNvSpPr>
                <p:nvPr/>
              </p:nvSpPr>
              <p:spPr bwMode="auto">
                <a:xfrm>
                  <a:off x="4398" y="1790"/>
                  <a:ext cx="74" cy="39"/>
                </a:xfrm>
                <a:custGeom>
                  <a:avLst/>
                  <a:gdLst>
                    <a:gd name="T0" fmla="*/ 54 w 74"/>
                    <a:gd name="T1" fmla="*/ 0 h 39"/>
                    <a:gd name="T2" fmla="*/ 65 w 74"/>
                    <a:gd name="T3" fmla="*/ 0 h 39"/>
                    <a:gd name="T4" fmla="*/ 64 w 74"/>
                    <a:gd name="T5" fmla="*/ 7 h 39"/>
                    <a:gd name="T6" fmla="*/ 74 w 74"/>
                    <a:gd name="T7" fmla="*/ 12 h 39"/>
                    <a:gd name="T8" fmla="*/ 68 w 74"/>
                    <a:gd name="T9" fmla="*/ 14 h 39"/>
                    <a:gd name="T10" fmla="*/ 55 w 74"/>
                    <a:gd name="T11" fmla="*/ 15 h 39"/>
                    <a:gd name="T12" fmla="*/ 52 w 74"/>
                    <a:gd name="T13" fmla="*/ 25 h 39"/>
                    <a:gd name="T14" fmla="*/ 52 w 74"/>
                    <a:gd name="T15" fmla="*/ 39 h 39"/>
                    <a:gd name="T16" fmla="*/ 28 w 74"/>
                    <a:gd name="T17" fmla="*/ 35 h 39"/>
                    <a:gd name="T18" fmla="*/ 11 w 74"/>
                    <a:gd name="T19" fmla="*/ 34 h 39"/>
                    <a:gd name="T20" fmla="*/ 0 w 74"/>
                    <a:gd name="T21" fmla="*/ 35 h 39"/>
                    <a:gd name="T22" fmla="*/ 0 w 74"/>
                    <a:gd name="T23" fmla="*/ 25 h 39"/>
                    <a:gd name="T24" fmla="*/ 9 w 74"/>
                    <a:gd name="T25" fmla="*/ 28 h 39"/>
                    <a:gd name="T26" fmla="*/ 28 w 74"/>
                    <a:gd name="T27" fmla="*/ 28 h 39"/>
                    <a:gd name="T28" fmla="*/ 43 w 74"/>
                    <a:gd name="T29" fmla="*/ 29 h 39"/>
                    <a:gd name="T30" fmla="*/ 48 w 74"/>
                    <a:gd name="T31" fmla="*/ 24 h 39"/>
                    <a:gd name="T32" fmla="*/ 39 w 74"/>
                    <a:gd name="T33" fmla="*/ 20 h 39"/>
                    <a:gd name="T34" fmla="*/ 33 w 74"/>
                    <a:gd name="T35" fmla="*/ 14 h 39"/>
                    <a:gd name="T36" fmla="*/ 25 w 74"/>
                    <a:gd name="T37" fmla="*/ 14 h 39"/>
                    <a:gd name="T38" fmla="*/ 38 w 74"/>
                    <a:gd name="T39" fmla="*/ 13 h 39"/>
                    <a:gd name="T40" fmla="*/ 44 w 74"/>
                    <a:gd name="T41" fmla="*/ 12 h 39"/>
                    <a:gd name="T42" fmla="*/ 53 w 74"/>
                    <a:gd name="T43" fmla="*/ 7 h 39"/>
                    <a:gd name="T44" fmla="*/ 54 w 74"/>
                    <a:gd name="T45" fmla="*/ 0 h 39"/>
                    <a:gd name="T46" fmla="*/ 54 w 74"/>
                    <a:gd name="T47" fmla="*/ 0 h 3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74" h="39">
                      <a:moveTo>
                        <a:pt x="54" y="0"/>
                      </a:moveTo>
                      <a:lnTo>
                        <a:pt x="65" y="0"/>
                      </a:lnTo>
                      <a:lnTo>
                        <a:pt x="64" y="7"/>
                      </a:lnTo>
                      <a:lnTo>
                        <a:pt x="74" y="12"/>
                      </a:lnTo>
                      <a:lnTo>
                        <a:pt x="68" y="14"/>
                      </a:lnTo>
                      <a:lnTo>
                        <a:pt x="55" y="15"/>
                      </a:lnTo>
                      <a:lnTo>
                        <a:pt x="52" y="25"/>
                      </a:lnTo>
                      <a:lnTo>
                        <a:pt x="52" y="39"/>
                      </a:lnTo>
                      <a:lnTo>
                        <a:pt x="28" y="35"/>
                      </a:lnTo>
                      <a:lnTo>
                        <a:pt x="11" y="34"/>
                      </a:lnTo>
                      <a:lnTo>
                        <a:pt x="0" y="35"/>
                      </a:lnTo>
                      <a:lnTo>
                        <a:pt x="0" y="25"/>
                      </a:lnTo>
                      <a:lnTo>
                        <a:pt x="9" y="28"/>
                      </a:lnTo>
                      <a:lnTo>
                        <a:pt x="28" y="28"/>
                      </a:lnTo>
                      <a:lnTo>
                        <a:pt x="43" y="29"/>
                      </a:lnTo>
                      <a:lnTo>
                        <a:pt x="48" y="24"/>
                      </a:lnTo>
                      <a:lnTo>
                        <a:pt x="39" y="20"/>
                      </a:lnTo>
                      <a:lnTo>
                        <a:pt x="33" y="14"/>
                      </a:lnTo>
                      <a:lnTo>
                        <a:pt x="25" y="14"/>
                      </a:lnTo>
                      <a:lnTo>
                        <a:pt x="38" y="13"/>
                      </a:lnTo>
                      <a:lnTo>
                        <a:pt x="44" y="12"/>
                      </a:lnTo>
                      <a:lnTo>
                        <a:pt x="53" y="7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6" name="Freeform 80"/>
                <p:cNvSpPr>
                  <a:spLocks/>
                </p:cNvSpPr>
                <p:nvPr/>
              </p:nvSpPr>
              <p:spPr bwMode="auto">
                <a:xfrm>
                  <a:off x="4370" y="1842"/>
                  <a:ext cx="103" cy="34"/>
                </a:xfrm>
                <a:custGeom>
                  <a:avLst/>
                  <a:gdLst>
                    <a:gd name="T0" fmla="*/ 19 w 103"/>
                    <a:gd name="T1" fmla="*/ 17 h 34"/>
                    <a:gd name="T2" fmla="*/ 6 w 103"/>
                    <a:gd name="T3" fmla="*/ 18 h 34"/>
                    <a:gd name="T4" fmla="*/ 0 w 103"/>
                    <a:gd name="T5" fmla="*/ 11 h 34"/>
                    <a:gd name="T6" fmla="*/ 2 w 103"/>
                    <a:gd name="T7" fmla="*/ 5 h 34"/>
                    <a:gd name="T8" fmla="*/ 12 w 103"/>
                    <a:gd name="T9" fmla="*/ 0 h 34"/>
                    <a:gd name="T10" fmla="*/ 24 w 103"/>
                    <a:gd name="T11" fmla="*/ 0 h 34"/>
                    <a:gd name="T12" fmla="*/ 24 w 103"/>
                    <a:gd name="T13" fmla="*/ 12 h 34"/>
                    <a:gd name="T14" fmla="*/ 41 w 103"/>
                    <a:gd name="T15" fmla="*/ 14 h 34"/>
                    <a:gd name="T16" fmla="*/ 57 w 103"/>
                    <a:gd name="T17" fmla="*/ 14 h 34"/>
                    <a:gd name="T18" fmla="*/ 69 w 103"/>
                    <a:gd name="T19" fmla="*/ 12 h 34"/>
                    <a:gd name="T20" fmla="*/ 75 w 103"/>
                    <a:gd name="T21" fmla="*/ 1 h 34"/>
                    <a:gd name="T22" fmla="*/ 88 w 103"/>
                    <a:gd name="T23" fmla="*/ 0 h 34"/>
                    <a:gd name="T24" fmla="*/ 102 w 103"/>
                    <a:gd name="T25" fmla="*/ 3 h 34"/>
                    <a:gd name="T26" fmla="*/ 103 w 103"/>
                    <a:gd name="T27" fmla="*/ 10 h 34"/>
                    <a:gd name="T28" fmla="*/ 98 w 103"/>
                    <a:gd name="T29" fmla="*/ 16 h 34"/>
                    <a:gd name="T30" fmla="*/ 85 w 103"/>
                    <a:gd name="T31" fmla="*/ 17 h 34"/>
                    <a:gd name="T32" fmla="*/ 77 w 103"/>
                    <a:gd name="T33" fmla="*/ 16 h 34"/>
                    <a:gd name="T34" fmla="*/ 77 w 103"/>
                    <a:gd name="T35" fmla="*/ 22 h 34"/>
                    <a:gd name="T36" fmla="*/ 77 w 103"/>
                    <a:gd name="T37" fmla="*/ 33 h 34"/>
                    <a:gd name="T38" fmla="*/ 65 w 103"/>
                    <a:gd name="T39" fmla="*/ 34 h 34"/>
                    <a:gd name="T40" fmla="*/ 29 w 103"/>
                    <a:gd name="T41" fmla="*/ 34 h 34"/>
                    <a:gd name="T42" fmla="*/ 22 w 103"/>
                    <a:gd name="T43" fmla="*/ 34 h 34"/>
                    <a:gd name="T44" fmla="*/ 33 w 103"/>
                    <a:gd name="T45" fmla="*/ 28 h 34"/>
                    <a:gd name="T46" fmla="*/ 49 w 103"/>
                    <a:gd name="T47" fmla="*/ 31 h 34"/>
                    <a:gd name="T48" fmla="*/ 64 w 103"/>
                    <a:gd name="T49" fmla="*/ 28 h 34"/>
                    <a:gd name="T50" fmla="*/ 75 w 103"/>
                    <a:gd name="T51" fmla="*/ 26 h 34"/>
                    <a:gd name="T52" fmla="*/ 71 w 103"/>
                    <a:gd name="T53" fmla="*/ 21 h 34"/>
                    <a:gd name="T54" fmla="*/ 43 w 103"/>
                    <a:gd name="T55" fmla="*/ 20 h 34"/>
                    <a:gd name="T56" fmla="*/ 21 w 103"/>
                    <a:gd name="T57" fmla="*/ 21 h 34"/>
                    <a:gd name="T58" fmla="*/ 23 w 103"/>
                    <a:gd name="T59" fmla="*/ 16 h 34"/>
                    <a:gd name="T60" fmla="*/ 16 w 103"/>
                    <a:gd name="T61" fmla="*/ 17 h 34"/>
                    <a:gd name="T62" fmla="*/ 19 w 103"/>
                    <a:gd name="T63" fmla="*/ 17 h 34"/>
                    <a:gd name="T64" fmla="*/ 19 w 103"/>
                    <a:gd name="T65" fmla="*/ 17 h 3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03" h="34">
                      <a:moveTo>
                        <a:pt x="19" y="17"/>
                      </a:moveTo>
                      <a:lnTo>
                        <a:pt x="6" y="18"/>
                      </a:lnTo>
                      <a:lnTo>
                        <a:pt x="0" y="11"/>
                      </a:lnTo>
                      <a:lnTo>
                        <a:pt x="2" y="5"/>
                      </a:lnTo>
                      <a:lnTo>
                        <a:pt x="12" y="0"/>
                      </a:lnTo>
                      <a:lnTo>
                        <a:pt x="24" y="0"/>
                      </a:lnTo>
                      <a:lnTo>
                        <a:pt x="24" y="12"/>
                      </a:lnTo>
                      <a:lnTo>
                        <a:pt x="41" y="14"/>
                      </a:lnTo>
                      <a:lnTo>
                        <a:pt x="57" y="14"/>
                      </a:lnTo>
                      <a:lnTo>
                        <a:pt x="69" y="12"/>
                      </a:lnTo>
                      <a:lnTo>
                        <a:pt x="75" y="1"/>
                      </a:lnTo>
                      <a:lnTo>
                        <a:pt x="88" y="0"/>
                      </a:lnTo>
                      <a:lnTo>
                        <a:pt x="102" y="3"/>
                      </a:lnTo>
                      <a:lnTo>
                        <a:pt x="103" y="10"/>
                      </a:lnTo>
                      <a:lnTo>
                        <a:pt x="98" y="16"/>
                      </a:lnTo>
                      <a:lnTo>
                        <a:pt x="85" y="17"/>
                      </a:lnTo>
                      <a:lnTo>
                        <a:pt x="77" y="16"/>
                      </a:lnTo>
                      <a:lnTo>
                        <a:pt x="77" y="22"/>
                      </a:lnTo>
                      <a:lnTo>
                        <a:pt x="77" y="33"/>
                      </a:lnTo>
                      <a:lnTo>
                        <a:pt x="65" y="34"/>
                      </a:lnTo>
                      <a:lnTo>
                        <a:pt x="29" y="34"/>
                      </a:lnTo>
                      <a:lnTo>
                        <a:pt x="22" y="34"/>
                      </a:lnTo>
                      <a:lnTo>
                        <a:pt x="33" y="28"/>
                      </a:lnTo>
                      <a:lnTo>
                        <a:pt x="49" y="31"/>
                      </a:lnTo>
                      <a:lnTo>
                        <a:pt x="64" y="28"/>
                      </a:lnTo>
                      <a:lnTo>
                        <a:pt x="75" y="26"/>
                      </a:lnTo>
                      <a:lnTo>
                        <a:pt x="71" y="21"/>
                      </a:lnTo>
                      <a:lnTo>
                        <a:pt x="43" y="20"/>
                      </a:lnTo>
                      <a:lnTo>
                        <a:pt x="21" y="21"/>
                      </a:lnTo>
                      <a:lnTo>
                        <a:pt x="23" y="16"/>
                      </a:lnTo>
                      <a:lnTo>
                        <a:pt x="16" y="17"/>
                      </a:lnTo>
                      <a:lnTo>
                        <a:pt x="19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7" name="Freeform 81"/>
                <p:cNvSpPr>
                  <a:spLocks/>
                </p:cNvSpPr>
                <p:nvPr/>
              </p:nvSpPr>
              <p:spPr bwMode="auto">
                <a:xfrm>
                  <a:off x="4366" y="1882"/>
                  <a:ext cx="25" cy="27"/>
                </a:xfrm>
                <a:custGeom>
                  <a:avLst/>
                  <a:gdLst>
                    <a:gd name="T0" fmla="*/ 23 w 25"/>
                    <a:gd name="T1" fmla="*/ 0 h 27"/>
                    <a:gd name="T2" fmla="*/ 25 w 25"/>
                    <a:gd name="T3" fmla="*/ 16 h 27"/>
                    <a:gd name="T4" fmla="*/ 25 w 25"/>
                    <a:gd name="T5" fmla="*/ 25 h 27"/>
                    <a:gd name="T6" fmla="*/ 20 w 25"/>
                    <a:gd name="T7" fmla="*/ 27 h 27"/>
                    <a:gd name="T8" fmla="*/ 7 w 25"/>
                    <a:gd name="T9" fmla="*/ 26 h 27"/>
                    <a:gd name="T10" fmla="*/ 0 w 25"/>
                    <a:gd name="T11" fmla="*/ 18 h 27"/>
                    <a:gd name="T12" fmla="*/ 1 w 25"/>
                    <a:gd name="T13" fmla="*/ 11 h 27"/>
                    <a:gd name="T14" fmla="*/ 7 w 25"/>
                    <a:gd name="T15" fmla="*/ 11 h 27"/>
                    <a:gd name="T16" fmla="*/ 7 w 25"/>
                    <a:gd name="T17" fmla="*/ 19 h 27"/>
                    <a:gd name="T18" fmla="*/ 13 w 25"/>
                    <a:gd name="T19" fmla="*/ 19 h 27"/>
                    <a:gd name="T20" fmla="*/ 13 w 25"/>
                    <a:gd name="T21" fmla="*/ 11 h 27"/>
                    <a:gd name="T22" fmla="*/ 21 w 25"/>
                    <a:gd name="T23" fmla="*/ 11 h 27"/>
                    <a:gd name="T24" fmla="*/ 23 w 25"/>
                    <a:gd name="T25" fmla="*/ 0 h 27"/>
                    <a:gd name="T26" fmla="*/ 23 w 25"/>
                    <a:gd name="T27" fmla="*/ 0 h 2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5" h="27">
                      <a:moveTo>
                        <a:pt x="23" y="0"/>
                      </a:moveTo>
                      <a:lnTo>
                        <a:pt x="25" y="16"/>
                      </a:lnTo>
                      <a:lnTo>
                        <a:pt x="25" y="25"/>
                      </a:lnTo>
                      <a:lnTo>
                        <a:pt x="20" y="27"/>
                      </a:lnTo>
                      <a:lnTo>
                        <a:pt x="7" y="26"/>
                      </a:lnTo>
                      <a:lnTo>
                        <a:pt x="0" y="18"/>
                      </a:lnTo>
                      <a:lnTo>
                        <a:pt x="1" y="11"/>
                      </a:lnTo>
                      <a:lnTo>
                        <a:pt x="7" y="11"/>
                      </a:lnTo>
                      <a:lnTo>
                        <a:pt x="7" y="19"/>
                      </a:lnTo>
                      <a:lnTo>
                        <a:pt x="13" y="19"/>
                      </a:lnTo>
                      <a:lnTo>
                        <a:pt x="13" y="11"/>
                      </a:lnTo>
                      <a:lnTo>
                        <a:pt x="21" y="11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8" name="Freeform 82"/>
                <p:cNvSpPr>
                  <a:spLocks/>
                </p:cNvSpPr>
                <p:nvPr/>
              </p:nvSpPr>
              <p:spPr bwMode="auto">
                <a:xfrm>
                  <a:off x="4387" y="1878"/>
                  <a:ext cx="91" cy="58"/>
                </a:xfrm>
                <a:custGeom>
                  <a:avLst/>
                  <a:gdLst>
                    <a:gd name="T0" fmla="*/ 2 w 91"/>
                    <a:gd name="T1" fmla="*/ 58 h 58"/>
                    <a:gd name="T2" fmla="*/ 47 w 91"/>
                    <a:gd name="T3" fmla="*/ 58 h 58"/>
                    <a:gd name="T4" fmla="*/ 52 w 91"/>
                    <a:gd name="T5" fmla="*/ 53 h 58"/>
                    <a:gd name="T6" fmla="*/ 63 w 91"/>
                    <a:gd name="T7" fmla="*/ 53 h 58"/>
                    <a:gd name="T8" fmla="*/ 63 w 91"/>
                    <a:gd name="T9" fmla="*/ 45 h 58"/>
                    <a:gd name="T10" fmla="*/ 69 w 91"/>
                    <a:gd name="T11" fmla="*/ 39 h 58"/>
                    <a:gd name="T12" fmla="*/ 69 w 91"/>
                    <a:gd name="T13" fmla="*/ 29 h 58"/>
                    <a:gd name="T14" fmla="*/ 79 w 91"/>
                    <a:gd name="T15" fmla="*/ 28 h 58"/>
                    <a:gd name="T16" fmla="*/ 85 w 91"/>
                    <a:gd name="T17" fmla="*/ 26 h 58"/>
                    <a:gd name="T18" fmla="*/ 91 w 91"/>
                    <a:gd name="T19" fmla="*/ 20 h 58"/>
                    <a:gd name="T20" fmla="*/ 88 w 91"/>
                    <a:gd name="T21" fmla="*/ 13 h 58"/>
                    <a:gd name="T22" fmla="*/ 88 w 91"/>
                    <a:gd name="T23" fmla="*/ 17 h 58"/>
                    <a:gd name="T24" fmla="*/ 81 w 91"/>
                    <a:gd name="T25" fmla="*/ 17 h 58"/>
                    <a:gd name="T26" fmla="*/ 66 w 91"/>
                    <a:gd name="T27" fmla="*/ 15 h 58"/>
                    <a:gd name="T28" fmla="*/ 63 w 91"/>
                    <a:gd name="T29" fmla="*/ 15 h 58"/>
                    <a:gd name="T30" fmla="*/ 63 w 91"/>
                    <a:gd name="T31" fmla="*/ 0 h 58"/>
                    <a:gd name="T32" fmla="*/ 54 w 91"/>
                    <a:gd name="T33" fmla="*/ 8 h 58"/>
                    <a:gd name="T34" fmla="*/ 56 w 91"/>
                    <a:gd name="T35" fmla="*/ 18 h 58"/>
                    <a:gd name="T36" fmla="*/ 56 w 91"/>
                    <a:gd name="T37" fmla="*/ 31 h 58"/>
                    <a:gd name="T38" fmla="*/ 66 w 91"/>
                    <a:gd name="T39" fmla="*/ 34 h 58"/>
                    <a:gd name="T40" fmla="*/ 64 w 91"/>
                    <a:gd name="T41" fmla="*/ 39 h 58"/>
                    <a:gd name="T42" fmla="*/ 53 w 91"/>
                    <a:gd name="T43" fmla="*/ 40 h 58"/>
                    <a:gd name="T44" fmla="*/ 22 w 91"/>
                    <a:gd name="T45" fmla="*/ 40 h 58"/>
                    <a:gd name="T46" fmla="*/ 7 w 91"/>
                    <a:gd name="T47" fmla="*/ 39 h 58"/>
                    <a:gd name="T48" fmla="*/ 0 w 91"/>
                    <a:gd name="T49" fmla="*/ 37 h 58"/>
                    <a:gd name="T50" fmla="*/ 6 w 91"/>
                    <a:gd name="T51" fmla="*/ 41 h 58"/>
                    <a:gd name="T52" fmla="*/ 18 w 91"/>
                    <a:gd name="T53" fmla="*/ 45 h 58"/>
                    <a:gd name="T54" fmla="*/ 45 w 91"/>
                    <a:gd name="T55" fmla="*/ 45 h 58"/>
                    <a:gd name="T56" fmla="*/ 56 w 91"/>
                    <a:gd name="T57" fmla="*/ 47 h 58"/>
                    <a:gd name="T58" fmla="*/ 40 w 91"/>
                    <a:gd name="T59" fmla="*/ 51 h 58"/>
                    <a:gd name="T60" fmla="*/ 31 w 91"/>
                    <a:gd name="T61" fmla="*/ 53 h 58"/>
                    <a:gd name="T62" fmla="*/ 13 w 91"/>
                    <a:gd name="T63" fmla="*/ 53 h 58"/>
                    <a:gd name="T64" fmla="*/ 7 w 91"/>
                    <a:gd name="T65" fmla="*/ 53 h 58"/>
                    <a:gd name="T66" fmla="*/ 2 w 91"/>
                    <a:gd name="T67" fmla="*/ 58 h 58"/>
                    <a:gd name="T68" fmla="*/ 2 w 91"/>
                    <a:gd name="T69" fmla="*/ 58 h 5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91" h="58">
                      <a:moveTo>
                        <a:pt x="2" y="58"/>
                      </a:moveTo>
                      <a:lnTo>
                        <a:pt x="47" y="58"/>
                      </a:lnTo>
                      <a:lnTo>
                        <a:pt x="52" y="53"/>
                      </a:lnTo>
                      <a:lnTo>
                        <a:pt x="63" y="53"/>
                      </a:lnTo>
                      <a:lnTo>
                        <a:pt x="63" y="45"/>
                      </a:lnTo>
                      <a:lnTo>
                        <a:pt x="69" y="39"/>
                      </a:lnTo>
                      <a:lnTo>
                        <a:pt x="69" y="29"/>
                      </a:lnTo>
                      <a:lnTo>
                        <a:pt x="79" y="28"/>
                      </a:lnTo>
                      <a:lnTo>
                        <a:pt x="85" y="26"/>
                      </a:lnTo>
                      <a:lnTo>
                        <a:pt x="91" y="20"/>
                      </a:lnTo>
                      <a:lnTo>
                        <a:pt x="88" y="13"/>
                      </a:lnTo>
                      <a:lnTo>
                        <a:pt x="88" y="17"/>
                      </a:lnTo>
                      <a:lnTo>
                        <a:pt x="81" y="17"/>
                      </a:lnTo>
                      <a:lnTo>
                        <a:pt x="66" y="15"/>
                      </a:lnTo>
                      <a:lnTo>
                        <a:pt x="63" y="15"/>
                      </a:lnTo>
                      <a:lnTo>
                        <a:pt x="63" y="0"/>
                      </a:lnTo>
                      <a:lnTo>
                        <a:pt x="54" y="8"/>
                      </a:lnTo>
                      <a:lnTo>
                        <a:pt x="56" y="18"/>
                      </a:lnTo>
                      <a:lnTo>
                        <a:pt x="56" y="31"/>
                      </a:lnTo>
                      <a:lnTo>
                        <a:pt x="66" y="34"/>
                      </a:lnTo>
                      <a:lnTo>
                        <a:pt x="64" y="39"/>
                      </a:lnTo>
                      <a:lnTo>
                        <a:pt x="53" y="40"/>
                      </a:lnTo>
                      <a:lnTo>
                        <a:pt x="22" y="40"/>
                      </a:lnTo>
                      <a:lnTo>
                        <a:pt x="7" y="39"/>
                      </a:lnTo>
                      <a:lnTo>
                        <a:pt x="0" y="37"/>
                      </a:lnTo>
                      <a:lnTo>
                        <a:pt x="6" y="41"/>
                      </a:lnTo>
                      <a:lnTo>
                        <a:pt x="18" y="45"/>
                      </a:lnTo>
                      <a:lnTo>
                        <a:pt x="45" y="45"/>
                      </a:lnTo>
                      <a:lnTo>
                        <a:pt x="56" y="47"/>
                      </a:lnTo>
                      <a:lnTo>
                        <a:pt x="40" y="51"/>
                      </a:lnTo>
                      <a:lnTo>
                        <a:pt x="31" y="53"/>
                      </a:lnTo>
                      <a:lnTo>
                        <a:pt x="13" y="53"/>
                      </a:lnTo>
                      <a:lnTo>
                        <a:pt x="7" y="53"/>
                      </a:lnTo>
                      <a:lnTo>
                        <a:pt x="2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19" name="Freeform 83"/>
                <p:cNvSpPr>
                  <a:spLocks/>
                </p:cNvSpPr>
                <p:nvPr/>
              </p:nvSpPr>
              <p:spPr bwMode="auto">
                <a:xfrm>
                  <a:off x="4366" y="1946"/>
                  <a:ext cx="82" cy="39"/>
                </a:xfrm>
                <a:custGeom>
                  <a:avLst/>
                  <a:gdLst>
                    <a:gd name="T0" fmla="*/ 21 w 82"/>
                    <a:gd name="T1" fmla="*/ 0 h 39"/>
                    <a:gd name="T2" fmla="*/ 26 w 82"/>
                    <a:gd name="T3" fmla="*/ 8 h 39"/>
                    <a:gd name="T4" fmla="*/ 25 w 82"/>
                    <a:gd name="T5" fmla="*/ 19 h 39"/>
                    <a:gd name="T6" fmla="*/ 25 w 82"/>
                    <a:gd name="T7" fmla="*/ 27 h 39"/>
                    <a:gd name="T8" fmla="*/ 47 w 82"/>
                    <a:gd name="T9" fmla="*/ 30 h 39"/>
                    <a:gd name="T10" fmla="*/ 70 w 82"/>
                    <a:gd name="T11" fmla="*/ 32 h 39"/>
                    <a:gd name="T12" fmla="*/ 82 w 82"/>
                    <a:gd name="T13" fmla="*/ 29 h 39"/>
                    <a:gd name="T14" fmla="*/ 82 w 82"/>
                    <a:gd name="T15" fmla="*/ 37 h 39"/>
                    <a:gd name="T16" fmla="*/ 61 w 82"/>
                    <a:gd name="T17" fmla="*/ 37 h 39"/>
                    <a:gd name="T18" fmla="*/ 34 w 82"/>
                    <a:gd name="T19" fmla="*/ 38 h 39"/>
                    <a:gd name="T20" fmla="*/ 25 w 82"/>
                    <a:gd name="T21" fmla="*/ 33 h 39"/>
                    <a:gd name="T22" fmla="*/ 25 w 82"/>
                    <a:gd name="T23" fmla="*/ 39 h 39"/>
                    <a:gd name="T24" fmla="*/ 21 w 82"/>
                    <a:gd name="T25" fmla="*/ 26 h 39"/>
                    <a:gd name="T26" fmla="*/ 9 w 82"/>
                    <a:gd name="T27" fmla="*/ 26 h 39"/>
                    <a:gd name="T28" fmla="*/ 2 w 82"/>
                    <a:gd name="T29" fmla="*/ 24 h 39"/>
                    <a:gd name="T30" fmla="*/ 0 w 82"/>
                    <a:gd name="T31" fmla="*/ 12 h 39"/>
                    <a:gd name="T32" fmla="*/ 6 w 82"/>
                    <a:gd name="T33" fmla="*/ 16 h 39"/>
                    <a:gd name="T34" fmla="*/ 16 w 82"/>
                    <a:gd name="T35" fmla="*/ 18 h 39"/>
                    <a:gd name="T36" fmla="*/ 16 w 82"/>
                    <a:gd name="T37" fmla="*/ 10 h 39"/>
                    <a:gd name="T38" fmla="*/ 10 w 82"/>
                    <a:gd name="T39" fmla="*/ 5 h 39"/>
                    <a:gd name="T40" fmla="*/ 2 w 82"/>
                    <a:gd name="T41" fmla="*/ 8 h 39"/>
                    <a:gd name="T42" fmla="*/ 0 w 82"/>
                    <a:gd name="T43" fmla="*/ 4 h 39"/>
                    <a:gd name="T44" fmla="*/ 13 w 82"/>
                    <a:gd name="T45" fmla="*/ 2 h 39"/>
                    <a:gd name="T46" fmla="*/ 21 w 82"/>
                    <a:gd name="T47" fmla="*/ 0 h 39"/>
                    <a:gd name="T48" fmla="*/ 21 w 82"/>
                    <a:gd name="T49" fmla="*/ 0 h 3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82" h="39">
                      <a:moveTo>
                        <a:pt x="21" y="0"/>
                      </a:moveTo>
                      <a:lnTo>
                        <a:pt x="26" y="8"/>
                      </a:lnTo>
                      <a:lnTo>
                        <a:pt x="25" y="19"/>
                      </a:lnTo>
                      <a:lnTo>
                        <a:pt x="25" y="27"/>
                      </a:lnTo>
                      <a:lnTo>
                        <a:pt x="47" y="30"/>
                      </a:lnTo>
                      <a:lnTo>
                        <a:pt x="70" y="32"/>
                      </a:lnTo>
                      <a:lnTo>
                        <a:pt x="82" y="29"/>
                      </a:lnTo>
                      <a:lnTo>
                        <a:pt x="82" y="37"/>
                      </a:lnTo>
                      <a:lnTo>
                        <a:pt x="61" y="37"/>
                      </a:lnTo>
                      <a:lnTo>
                        <a:pt x="34" y="38"/>
                      </a:lnTo>
                      <a:lnTo>
                        <a:pt x="25" y="33"/>
                      </a:lnTo>
                      <a:lnTo>
                        <a:pt x="25" y="39"/>
                      </a:lnTo>
                      <a:lnTo>
                        <a:pt x="21" y="26"/>
                      </a:lnTo>
                      <a:lnTo>
                        <a:pt x="9" y="26"/>
                      </a:lnTo>
                      <a:lnTo>
                        <a:pt x="2" y="24"/>
                      </a:lnTo>
                      <a:lnTo>
                        <a:pt x="0" y="12"/>
                      </a:lnTo>
                      <a:lnTo>
                        <a:pt x="6" y="16"/>
                      </a:lnTo>
                      <a:lnTo>
                        <a:pt x="16" y="18"/>
                      </a:lnTo>
                      <a:lnTo>
                        <a:pt x="16" y="10"/>
                      </a:lnTo>
                      <a:lnTo>
                        <a:pt x="10" y="5"/>
                      </a:lnTo>
                      <a:lnTo>
                        <a:pt x="2" y="8"/>
                      </a:lnTo>
                      <a:lnTo>
                        <a:pt x="0" y="4"/>
                      </a:lnTo>
                      <a:lnTo>
                        <a:pt x="13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0" name="Freeform 84"/>
                <p:cNvSpPr>
                  <a:spLocks/>
                </p:cNvSpPr>
                <p:nvPr/>
              </p:nvSpPr>
              <p:spPr bwMode="auto">
                <a:xfrm>
                  <a:off x="4384" y="1936"/>
                  <a:ext cx="106" cy="61"/>
                </a:xfrm>
                <a:custGeom>
                  <a:avLst/>
                  <a:gdLst>
                    <a:gd name="T0" fmla="*/ 7 w 106"/>
                    <a:gd name="T1" fmla="*/ 61 h 61"/>
                    <a:gd name="T2" fmla="*/ 11 w 106"/>
                    <a:gd name="T3" fmla="*/ 55 h 61"/>
                    <a:gd name="T4" fmla="*/ 20 w 106"/>
                    <a:gd name="T5" fmla="*/ 54 h 61"/>
                    <a:gd name="T6" fmla="*/ 48 w 106"/>
                    <a:gd name="T7" fmla="*/ 53 h 61"/>
                    <a:gd name="T8" fmla="*/ 72 w 106"/>
                    <a:gd name="T9" fmla="*/ 53 h 61"/>
                    <a:gd name="T10" fmla="*/ 72 w 106"/>
                    <a:gd name="T11" fmla="*/ 40 h 61"/>
                    <a:gd name="T12" fmla="*/ 74 w 106"/>
                    <a:gd name="T13" fmla="*/ 29 h 61"/>
                    <a:gd name="T14" fmla="*/ 94 w 106"/>
                    <a:gd name="T15" fmla="*/ 27 h 61"/>
                    <a:gd name="T16" fmla="*/ 103 w 106"/>
                    <a:gd name="T17" fmla="*/ 25 h 61"/>
                    <a:gd name="T18" fmla="*/ 106 w 106"/>
                    <a:gd name="T19" fmla="*/ 15 h 61"/>
                    <a:gd name="T20" fmla="*/ 103 w 106"/>
                    <a:gd name="T21" fmla="*/ 9 h 61"/>
                    <a:gd name="T22" fmla="*/ 98 w 106"/>
                    <a:gd name="T23" fmla="*/ 8 h 61"/>
                    <a:gd name="T24" fmla="*/ 88 w 106"/>
                    <a:gd name="T25" fmla="*/ 9 h 61"/>
                    <a:gd name="T26" fmla="*/ 89 w 106"/>
                    <a:gd name="T27" fmla="*/ 14 h 61"/>
                    <a:gd name="T28" fmla="*/ 91 w 106"/>
                    <a:gd name="T29" fmla="*/ 11 h 61"/>
                    <a:gd name="T30" fmla="*/ 100 w 106"/>
                    <a:gd name="T31" fmla="*/ 12 h 61"/>
                    <a:gd name="T32" fmla="*/ 100 w 106"/>
                    <a:gd name="T33" fmla="*/ 17 h 61"/>
                    <a:gd name="T34" fmla="*/ 93 w 106"/>
                    <a:gd name="T35" fmla="*/ 21 h 61"/>
                    <a:gd name="T36" fmla="*/ 88 w 106"/>
                    <a:gd name="T37" fmla="*/ 17 h 61"/>
                    <a:gd name="T38" fmla="*/ 84 w 106"/>
                    <a:gd name="T39" fmla="*/ 14 h 61"/>
                    <a:gd name="T40" fmla="*/ 79 w 106"/>
                    <a:gd name="T41" fmla="*/ 12 h 61"/>
                    <a:gd name="T42" fmla="*/ 71 w 106"/>
                    <a:gd name="T43" fmla="*/ 8 h 61"/>
                    <a:gd name="T44" fmla="*/ 69 w 106"/>
                    <a:gd name="T45" fmla="*/ 0 h 61"/>
                    <a:gd name="T46" fmla="*/ 69 w 106"/>
                    <a:gd name="T47" fmla="*/ 14 h 61"/>
                    <a:gd name="T48" fmla="*/ 63 w 106"/>
                    <a:gd name="T49" fmla="*/ 23 h 61"/>
                    <a:gd name="T50" fmla="*/ 64 w 106"/>
                    <a:gd name="T51" fmla="*/ 34 h 61"/>
                    <a:gd name="T52" fmla="*/ 64 w 106"/>
                    <a:gd name="T53" fmla="*/ 40 h 61"/>
                    <a:gd name="T54" fmla="*/ 5 w 106"/>
                    <a:gd name="T55" fmla="*/ 42 h 61"/>
                    <a:gd name="T56" fmla="*/ 0 w 106"/>
                    <a:gd name="T57" fmla="*/ 58 h 61"/>
                    <a:gd name="T58" fmla="*/ 7 w 106"/>
                    <a:gd name="T59" fmla="*/ 61 h 61"/>
                    <a:gd name="T60" fmla="*/ 7 w 106"/>
                    <a:gd name="T61" fmla="*/ 61 h 61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06" h="61">
                      <a:moveTo>
                        <a:pt x="7" y="61"/>
                      </a:moveTo>
                      <a:lnTo>
                        <a:pt x="11" y="55"/>
                      </a:lnTo>
                      <a:lnTo>
                        <a:pt x="20" y="54"/>
                      </a:lnTo>
                      <a:lnTo>
                        <a:pt x="48" y="53"/>
                      </a:lnTo>
                      <a:lnTo>
                        <a:pt x="72" y="53"/>
                      </a:lnTo>
                      <a:lnTo>
                        <a:pt x="72" y="40"/>
                      </a:lnTo>
                      <a:lnTo>
                        <a:pt x="74" y="29"/>
                      </a:lnTo>
                      <a:lnTo>
                        <a:pt x="94" y="27"/>
                      </a:lnTo>
                      <a:lnTo>
                        <a:pt x="103" y="25"/>
                      </a:lnTo>
                      <a:lnTo>
                        <a:pt x="106" y="15"/>
                      </a:lnTo>
                      <a:lnTo>
                        <a:pt x="103" y="9"/>
                      </a:lnTo>
                      <a:lnTo>
                        <a:pt x="98" y="8"/>
                      </a:lnTo>
                      <a:lnTo>
                        <a:pt x="88" y="9"/>
                      </a:lnTo>
                      <a:lnTo>
                        <a:pt x="89" y="14"/>
                      </a:lnTo>
                      <a:lnTo>
                        <a:pt x="91" y="11"/>
                      </a:lnTo>
                      <a:lnTo>
                        <a:pt x="100" y="12"/>
                      </a:lnTo>
                      <a:lnTo>
                        <a:pt x="100" y="17"/>
                      </a:lnTo>
                      <a:lnTo>
                        <a:pt x="93" y="21"/>
                      </a:lnTo>
                      <a:lnTo>
                        <a:pt x="88" y="17"/>
                      </a:lnTo>
                      <a:lnTo>
                        <a:pt x="84" y="14"/>
                      </a:lnTo>
                      <a:lnTo>
                        <a:pt x="79" y="12"/>
                      </a:lnTo>
                      <a:lnTo>
                        <a:pt x="71" y="8"/>
                      </a:lnTo>
                      <a:lnTo>
                        <a:pt x="69" y="0"/>
                      </a:lnTo>
                      <a:lnTo>
                        <a:pt x="69" y="14"/>
                      </a:lnTo>
                      <a:lnTo>
                        <a:pt x="63" y="23"/>
                      </a:lnTo>
                      <a:lnTo>
                        <a:pt x="64" y="34"/>
                      </a:lnTo>
                      <a:lnTo>
                        <a:pt x="64" y="40"/>
                      </a:lnTo>
                      <a:lnTo>
                        <a:pt x="5" y="42"/>
                      </a:lnTo>
                      <a:lnTo>
                        <a:pt x="0" y="58"/>
                      </a:lnTo>
                      <a:lnTo>
                        <a:pt x="7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1" name="Freeform 85"/>
                <p:cNvSpPr>
                  <a:spLocks/>
                </p:cNvSpPr>
                <p:nvPr/>
              </p:nvSpPr>
              <p:spPr bwMode="auto">
                <a:xfrm>
                  <a:off x="4434" y="1986"/>
                  <a:ext cx="29" cy="39"/>
                </a:xfrm>
                <a:custGeom>
                  <a:avLst/>
                  <a:gdLst>
                    <a:gd name="T0" fmla="*/ 21 w 29"/>
                    <a:gd name="T1" fmla="*/ 8 h 39"/>
                    <a:gd name="T2" fmla="*/ 0 w 29"/>
                    <a:gd name="T3" fmla="*/ 17 h 39"/>
                    <a:gd name="T4" fmla="*/ 18 w 29"/>
                    <a:gd name="T5" fmla="*/ 20 h 39"/>
                    <a:gd name="T6" fmla="*/ 18 w 29"/>
                    <a:gd name="T7" fmla="*/ 39 h 39"/>
                    <a:gd name="T8" fmla="*/ 29 w 29"/>
                    <a:gd name="T9" fmla="*/ 31 h 39"/>
                    <a:gd name="T10" fmla="*/ 24 w 29"/>
                    <a:gd name="T11" fmla="*/ 12 h 39"/>
                    <a:gd name="T12" fmla="*/ 19 w 29"/>
                    <a:gd name="T13" fmla="*/ 0 h 39"/>
                    <a:gd name="T14" fmla="*/ 21 w 29"/>
                    <a:gd name="T15" fmla="*/ 8 h 39"/>
                    <a:gd name="T16" fmla="*/ 21 w 29"/>
                    <a:gd name="T17" fmla="*/ 8 h 3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9" h="39">
                      <a:moveTo>
                        <a:pt x="21" y="8"/>
                      </a:moveTo>
                      <a:lnTo>
                        <a:pt x="0" y="17"/>
                      </a:lnTo>
                      <a:lnTo>
                        <a:pt x="18" y="20"/>
                      </a:lnTo>
                      <a:lnTo>
                        <a:pt x="18" y="39"/>
                      </a:lnTo>
                      <a:lnTo>
                        <a:pt x="29" y="31"/>
                      </a:lnTo>
                      <a:lnTo>
                        <a:pt x="24" y="12"/>
                      </a:lnTo>
                      <a:lnTo>
                        <a:pt x="19" y="0"/>
                      </a:lnTo>
                      <a:lnTo>
                        <a:pt x="2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2" name="Freeform 86"/>
                <p:cNvSpPr>
                  <a:spLocks/>
                </p:cNvSpPr>
                <p:nvPr/>
              </p:nvSpPr>
              <p:spPr bwMode="auto">
                <a:xfrm>
                  <a:off x="4366" y="1987"/>
                  <a:ext cx="29" cy="38"/>
                </a:xfrm>
                <a:custGeom>
                  <a:avLst/>
                  <a:gdLst>
                    <a:gd name="T0" fmla="*/ 22 w 29"/>
                    <a:gd name="T1" fmla="*/ 3 h 38"/>
                    <a:gd name="T2" fmla="*/ 16 w 29"/>
                    <a:gd name="T3" fmla="*/ 9 h 38"/>
                    <a:gd name="T4" fmla="*/ 15 w 29"/>
                    <a:gd name="T5" fmla="*/ 14 h 38"/>
                    <a:gd name="T6" fmla="*/ 6 w 29"/>
                    <a:gd name="T7" fmla="*/ 14 h 38"/>
                    <a:gd name="T8" fmla="*/ 2 w 29"/>
                    <a:gd name="T9" fmla="*/ 7 h 38"/>
                    <a:gd name="T10" fmla="*/ 10 w 29"/>
                    <a:gd name="T11" fmla="*/ 7 h 38"/>
                    <a:gd name="T12" fmla="*/ 21 w 29"/>
                    <a:gd name="T13" fmla="*/ 7 h 38"/>
                    <a:gd name="T14" fmla="*/ 22 w 29"/>
                    <a:gd name="T15" fmla="*/ 0 h 38"/>
                    <a:gd name="T16" fmla="*/ 6 w 29"/>
                    <a:gd name="T17" fmla="*/ 3 h 38"/>
                    <a:gd name="T18" fmla="*/ 0 w 29"/>
                    <a:gd name="T19" fmla="*/ 3 h 38"/>
                    <a:gd name="T20" fmla="*/ 0 w 29"/>
                    <a:gd name="T21" fmla="*/ 13 h 38"/>
                    <a:gd name="T22" fmla="*/ 2 w 29"/>
                    <a:gd name="T23" fmla="*/ 20 h 38"/>
                    <a:gd name="T24" fmla="*/ 13 w 29"/>
                    <a:gd name="T25" fmla="*/ 20 h 38"/>
                    <a:gd name="T26" fmla="*/ 16 w 29"/>
                    <a:gd name="T27" fmla="*/ 24 h 38"/>
                    <a:gd name="T28" fmla="*/ 16 w 29"/>
                    <a:gd name="T29" fmla="*/ 27 h 38"/>
                    <a:gd name="T30" fmla="*/ 1 w 29"/>
                    <a:gd name="T31" fmla="*/ 27 h 38"/>
                    <a:gd name="T32" fmla="*/ 1 w 29"/>
                    <a:gd name="T33" fmla="*/ 32 h 38"/>
                    <a:gd name="T34" fmla="*/ 7 w 29"/>
                    <a:gd name="T35" fmla="*/ 38 h 38"/>
                    <a:gd name="T36" fmla="*/ 20 w 29"/>
                    <a:gd name="T37" fmla="*/ 37 h 38"/>
                    <a:gd name="T38" fmla="*/ 29 w 29"/>
                    <a:gd name="T39" fmla="*/ 37 h 38"/>
                    <a:gd name="T40" fmla="*/ 28 w 29"/>
                    <a:gd name="T41" fmla="*/ 15 h 38"/>
                    <a:gd name="T42" fmla="*/ 22 w 29"/>
                    <a:gd name="T43" fmla="*/ 3 h 38"/>
                    <a:gd name="T44" fmla="*/ 22 w 29"/>
                    <a:gd name="T45" fmla="*/ 3 h 3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29" h="38">
                      <a:moveTo>
                        <a:pt x="22" y="3"/>
                      </a:moveTo>
                      <a:lnTo>
                        <a:pt x="16" y="9"/>
                      </a:lnTo>
                      <a:lnTo>
                        <a:pt x="15" y="14"/>
                      </a:lnTo>
                      <a:lnTo>
                        <a:pt x="6" y="14"/>
                      </a:lnTo>
                      <a:lnTo>
                        <a:pt x="2" y="7"/>
                      </a:lnTo>
                      <a:lnTo>
                        <a:pt x="10" y="7"/>
                      </a:lnTo>
                      <a:lnTo>
                        <a:pt x="21" y="7"/>
                      </a:lnTo>
                      <a:lnTo>
                        <a:pt x="22" y="0"/>
                      </a:lnTo>
                      <a:lnTo>
                        <a:pt x="6" y="3"/>
                      </a:lnTo>
                      <a:lnTo>
                        <a:pt x="0" y="3"/>
                      </a:lnTo>
                      <a:lnTo>
                        <a:pt x="0" y="13"/>
                      </a:lnTo>
                      <a:lnTo>
                        <a:pt x="2" y="20"/>
                      </a:lnTo>
                      <a:lnTo>
                        <a:pt x="13" y="20"/>
                      </a:lnTo>
                      <a:lnTo>
                        <a:pt x="16" y="24"/>
                      </a:lnTo>
                      <a:lnTo>
                        <a:pt x="16" y="27"/>
                      </a:lnTo>
                      <a:lnTo>
                        <a:pt x="1" y="27"/>
                      </a:lnTo>
                      <a:lnTo>
                        <a:pt x="1" y="32"/>
                      </a:lnTo>
                      <a:lnTo>
                        <a:pt x="7" y="38"/>
                      </a:lnTo>
                      <a:lnTo>
                        <a:pt x="20" y="37"/>
                      </a:lnTo>
                      <a:lnTo>
                        <a:pt x="29" y="37"/>
                      </a:lnTo>
                      <a:lnTo>
                        <a:pt x="28" y="15"/>
                      </a:lnTo>
                      <a:lnTo>
                        <a:pt x="2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3" name="Freeform 87"/>
                <p:cNvSpPr>
                  <a:spLocks/>
                </p:cNvSpPr>
                <p:nvPr/>
              </p:nvSpPr>
              <p:spPr bwMode="auto">
                <a:xfrm>
                  <a:off x="4447" y="1747"/>
                  <a:ext cx="94" cy="69"/>
                </a:xfrm>
                <a:custGeom>
                  <a:avLst/>
                  <a:gdLst>
                    <a:gd name="T0" fmla="*/ 0 w 94"/>
                    <a:gd name="T1" fmla="*/ 5 h 69"/>
                    <a:gd name="T2" fmla="*/ 3 w 94"/>
                    <a:gd name="T3" fmla="*/ 12 h 69"/>
                    <a:gd name="T4" fmla="*/ 6 w 94"/>
                    <a:gd name="T5" fmla="*/ 15 h 69"/>
                    <a:gd name="T6" fmla="*/ 20 w 94"/>
                    <a:gd name="T7" fmla="*/ 16 h 69"/>
                    <a:gd name="T8" fmla="*/ 38 w 94"/>
                    <a:gd name="T9" fmla="*/ 22 h 69"/>
                    <a:gd name="T10" fmla="*/ 57 w 94"/>
                    <a:gd name="T11" fmla="*/ 33 h 69"/>
                    <a:gd name="T12" fmla="*/ 65 w 94"/>
                    <a:gd name="T13" fmla="*/ 39 h 69"/>
                    <a:gd name="T14" fmla="*/ 74 w 94"/>
                    <a:gd name="T15" fmla="*/ 50 h 69"/>
                    <a:gd name="T16" fmla="*/ 84 w 94"/>
                    <a:gd name="T17" fmla="*/ 62 h 69"/>
                    <a:gd name="T18" fmla="*/ 94 w 94"/>
                    <a:gd name="T19" fmla="*/ 69 h 69"/>
                    <a:gd name="T20" fmla="*/ 94 w 94"/>
                    <a:gd name="T21" fmla="*/ 61 h 69"/>
                    <a:gd name="T22" fmla="*/ 88 w 94"/>
                    <a:gd name="T23" fmla="*/ 50 h 69"/>
                    <a:gd name="T24" fmla="*/ 79 w 94"/>
                    <a:gd name="T25" fmla="*/ 40 h 69"/>
                    <a:gd name="T26" fmla="*/ 62 w 94"/>
                    <a:gd name="T27" fmla="*/ 26 h 69"/>
                    <a:gd name="T28" fmla="*/ 41 w 94"/>
                    <a:gd name="T29" fmla="*/ 11 h 69"/>
                    <a:gd name="T30" fmla="*/ 44 w 94"/>
                    <a:gd name="T31" fmla="*/ 8 h 69"/>
                    <a:gd name="T32" fmla="*/ 31 w 94"/>
                    <a:gd name="T33" fmla="*/ 4 h 69"/>
                    <a:gd name="T34" fmla="*/ 11 w 94"/>
                    <a:gd name="T35" fmla="*/ 0 h 69"/>
                    <a:gd name="T36" fmla="*/ 3 w 94"/>
                    <a:gd name="T37" fmla="*/ 0 h 69"/>
                    <a:gd name="T38" fmla="*/ 0 w 94"/>
                    <a:gd name="T39" fmla="*/ 5 h 69"/>
                    <a:gd name="T40" fmla="*/ 0 w 94"/>
                    <a:gd name="T41" fmla="*/ 5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4" h="69">
                      <a:moveTo>
                        <a:pt x="0" y="5"/>
                      </a:moveTo>
                      <a:lnTo>
                        <a:pt x="3" y="12"/>
                      </a:lnTo>
                      <a:lnTo>
                        <a:pt x="6" y="15"/>
                      </a:lnTo>
                      <a:lnTo>
                        <a:pt x="20" y="16"/>
                      </a:lnTo>
                      <a:lnTo>
                        <a:pt x="38" y="22"/>
                      </a:lnTo>
                      <a:lnTo>
                        <a:pt x="57" y="33"/>
                      </a:lnTo>
                      <a:lnTo>
                        <a:pt x="65" y="39"/>
                      </a:lnTo>
                      <a:lnTo>
                        <a:pt x="74" y="50"/>
                      </a:lnTo>
                      <a:lnTo>
                        <a:pt x="84" y="62"/>
                      </a:lnTo>
                      <a:lnTo>
                        <a:pt x="94" y="69"/>
                      </a:lnTo>
                      <a:lnTo>
                        <a:pt x="94" y="61"/>
                      </a:lnTo>
                      <a:lnTo>
                        <a:pt x="88" y="50"/>
                      </a:lnTo>
                      <a:lnTo>
                        <a:pt x="79" y="40"/>
                      </a:lnTo>
                      <a:lnTo>
                        <a:pt x="62" y="26"/>
                      </a:lnTo>
                      <a:lnTo>
                        <a:pt x="41" y="11"/>
                      </a:lnTo>
                      <a:lnTo>
                        <a:pt x="44" y="8"/>
                      </a:lnTo>
                      <a:lnTo>
                        <a:pt x="31" y="4"/>
                      </a:lnTo>
                      <a:lnTo>
                        <a:pt x="11" y="0"/>
                      </a:lnTo>
                      <a:lnTo>
                        <a:pt x="3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4" name="Freeform 88"/>
                <p:cNvSpPr>
                  <a:spLocks/>
                </p:cNvSpPr>
                <p:nvPr/>
              </p:nvSpPr>
              <p:spPr bwMode="auto">
                <a:xfrm>
                  <a:off x="4389" y="1696"/>
                  <a:ext cx="165" cy="153"/>
                </a:xfrm>
                <a:custGeom>
                  <a:avLst/>
                  <a:gdLst>
                    <a:gd name="T0" fmla="*/ 56 w 165"/>
                    <a:gd name="T1" fmla="*/ 44 h 153"/>
                    <a:gd name="T2" fmla="*/ 10 w 165"/>
                    <a:gd name="T3" fmla="*/ 42 h 153"/>
                    <a:gd name="T4" fmla="*/ 0 w 165"/>
                    <a:gd name="T5" fmla="*/ 42 h 153"/>
                    <a:gd name="T6" fmla="*/ 0 w 165"/>
                    <a:gd name="T7" fmla="*/ 34 h 153"/>
                    <a:gd name="T8" fmla="*/ 11 w 165"/>
                    <a:gd name="T9" fmla="*/ 28 h 153"/>
                    <a:gd name="T10" fmla="*/ 29 w 165"/>
                    <a:gd name="T11" fmla="*/ 28 h 153"/>
                    <a:gd name="T12" fmla="*/ 51 w 165"/>
                    <a:gd name="T13" fmla="*/ 30 h 153"/>
                    <a:gd name="T14" fmla="*/ 58 w 165"/>
                    <a:gd name="T15" fmla="*/ 23 h 153"/>
                    <a:gd name="T16" fmla="*/ 63 w 165"/>
                    <a:gd name="T17" fmla="*/ 11 h 153"/>
                    <a:gd name="T18" fmla="*/ 56 w 165"/>
                    <a:gd name="T19" fmla="*/ 6 h 153"/>
                    <a:gd name="T20" fmla="*/ 61 w 165"/>
                    <a:gd name="T21" fmla="*/ 0 h 153"/>
                    <a:gd name="T22" fmla="*/ 80 w 165"/>
                    <a:gd name="T23" fmla="*/ 3 h 153"/>
                    <a:gd name="T24" fmla="*/ 95 w 165"/>
                    <a:gd name="T25" fmla="*/ 26 h 153"/>
                    <a:gd name="T26" fmla="*/ 127 w 165"/>
                    <a:gd name="T27" fmla="*/ 59 h 153"/>
                    <a:gd name="T28" fmla="*/ 141 w 165"/>
                    <a:gd name="T29" fmla="*/ 84 h 153"/>
                    <a:gd name="T30" fmla="*/ 158 w 165"/>
                    <a:gd name="T31" fmla="*/ 120 h 153"/>
                    <a:gd name="T32" fmla="*/ 165 w 165"/>
                    <a:gd name="T33" fmla="*/ 153 h 153"/>
                    <a:gd name="T34" fmla="*/ 144 w 165"/>
                    <a:gd name="T35" fmla="*/ 112 h 153"/>
                    <a:gd name="T36" fmla="*/ 132 w 165"/>
                    <a:gd name="T37" fmla="*/ 81 h 153"/>
                    <a:gd name="T38" fmla="*/ 123 w 165"/>
                    <a:gd name="T39" fmla="*/ 68 h 153"/>
                    <a:gd name="T40" fmla="*/ 110 w 165"/>
                    <a:gd name="T41" fmla="*/ 50 h 153"/>
                    <a:gd name="T42" fmla="*/ 88 w 165"/>
                    <a:gd name="T43" fmla="*/ 25 h 153"/>
                    <a:gd name="T44" fmla="*/ 74 w 165"/>
                    <a:gd name="T45" fmla="*/ 24 h 153"/>
                    <a:gd name="T46" fmla="*/ 68 w 165"/>
                    <a:gd name="T47" fmla="*/ 24 h 153"/>
                    <a:gd name="T48" fmla="*/ 64 w 165"/>
                    <a:gd name="T49" fmla="*/ 44 h 153"/>
                    <a:gd name="T50" fmla="*/ 56 w 165"/>
                    <a:gd name="T51" fmla="*/ 44 h 153"/>
                    <a:gd name="T52" fmla="*/ 56 w 165"/>
                    <a:gd name="T53" fmla="*/ 44 h 153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65" h="153">
                      <a:moveTo>
                        <a:pt x="56" y="44"/>
                      </a:moveTo>
                      <a:lnTo>
                        <a:pt x="10" y="42"/>
                      </a:lnTo>
                      <a:lnTo>
                        <a:pt x="0" y="42"/>
                      </a:lnTo>
                      <a:lnTo>
                        <a:pt x="0" y="34"/>
                      </a:lnTo>
                      <a:lnTo>
                        <a:pt x="11" y="28"/>
                      </a:lnTo>
                      <a:lnTo>
                        <a:pt x="29" y="28"/>
                      </a:lnTo>
                      <a:lnTo>
                        <a:pt x="51" y="30"/>
                      </a:lnTo>
                      <a:lnTo>
                        <a:pt x="58" y="23"/>
                      </a:lnTo>
                      <a:lnTo>
                        <a:pt x="63" y="11"/>
                      </a:lnTo>
                      <a:lnTo>
                        <a:pt x="56" y="6"/>
                      </a:lnTo>
                      <a:lnTo>
                        <a:pt x="61" y="0"/>
                      </a:lnTo>
                      <a:lnTo>
                        <a:pt x="80" y="3"/>
                      </a:lnTo>
                      <a:lnTo>
                        <a:pt x="95" y="26"/>
                      </a:lnTo>
                      <a:lnTo>
                        <a:pt x="127" y="59"/>
                      </a:lnTo>
                      <a:lnTo>
                        <a:pt x="141" y="84"/>
                      </a:lnTo>
                      <a:lnTo>
                        <a:pt x="158" y="120"/>
                      </a:lnTo>
                      <a:lnTo>
                        <a:pt x="165" y="153"/>
                      </a:lnTo>
                      <a:lnTo>
                        <a:pt x="144" y="112"/>
                      </a:lnTo>
                      <a:lnTo>
                        <a:pt x="132" y="81"/>
                      </a:lnTo>
                      <a:lnTo>
                        <a:pt x="123" y="68"/>
                      </a:lnTo>
                      <a:lnTo>
                        <a:pt x="110" y="50"/>
                      </a:lnTo>
                      <a:lnTo>
                        <a:pt x="88" y="25"/>
                      </a:lnTo>
                      <a:lnTo>
                        <a:pt x="74" y="24"/>
                      </a:lnTo>
                      <a:lnTo>
                        <a:pt x="68" y="24"/>
                      </a:lnTo>
                      <a:lnTo>
                        <a:pt x="64" y="44"/>
                      </a:lnTo>
                      <a:lnTo>
                        <a:pt x="5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5" name="Freeform 89"/>
                <p:cNvSpPr>
                  <a:spLocks/>
                </p:cNvSpPr>
                <p:nvPr/>
              </p:nvSpPr>
              <p:spPr bwMode="auto">
                <a:xfrm>
                  <a:off x="4265" y="1692"/>
                  <a:ext cx="185" cy="162"/>
                </a:xfrm>
                <a:custGeom>
                  <a:avLst/>
                  <a:gdLst>
                    <a:gd name="T0" fmla="*/ 134 w 185"/>
                    <a:gd name="T1" fmla="*/ 34 h 162"/>
                    <a:gd name="T2" fmla="*/ 134 w 185"/>
                    <a:gd name="T3" fmla="*/ 22 h 162"/>
                    <a:gd name="T4" fmla="*/ 145 w 185"/>
                    <a:gd name="T5" fmla="*/ 16 h 162"/>
                    <a:gd name="T6" fmla="*/ 145 w 185"/>
                    <a:gd name="T7" fmla="*/ 8 h 162"/>
                    <a:gd name="T8" fmla="*/ 183 w 185"/>
                    <a:gd name="T9" fmla="*/ 11 h 162"/>
                    <a:gd name="T10" fmla="*/ 185 w 185"/>
                    <a:gd name="T11" fmla="*/ 0 h 162"/>
                    <a:gd name="T12" fmla="*/ 139 w 185"/>
                    <a:gd name="T13" fmla="*/ 0 h 162"/>
                    <a:gd name="T14" fmla="*/ 137 w 185"/>
                    <a:gd name="T15" fmla="*/ 7 h 162"/>
                    <a:gd name="T16" fmla="*/ 122 w 185"/>
                    <a:gd name="T17" fmla="*/ 13 h 162"/>
                    <a:gd name="T18" fmla="*/ 102 w 185"/>
                    <a:gd name="T19" fmla="*/ 18 h 162"/>
                    <a:gd name="T20" fmla="*/ 85 w 185"/>
                    <a:gd name="T21" fmla="*/ 19 h 162"/>
                    <a:gd name="T22" fmla="*/ 75 w 185"/>
                    <a:gd name="T23" fmla="*/ 32 h 162"/>
                    <a:gd name="T24" fmla="*/ 70 w 185"/>
                    <a:gd name="T25" fmla="*/ 44 h 162"/>
                    <a:gd name="T26" fmla="*/ 62 w 185"/>
                    <a:gd name="T27" fmla="*/ 63 h 162"/>
                    <a:gd name="T28" fmla="*/ 53 w 185"/>
                    <a:gd name="T29" fmla="*/ 83 h 162"/>
                    <a:gd name="T30" fmla="*/ 39 w 185"/>
                    <a:gd name="T31" fmla="*/ 110 h 162"/>
                    <a:gd name="T32" fmla="*/ 26 w 185"/>
                    <a:gd name="T33" fmla="*/ 123 h 162"/>
                    <a:gd name="T34" fmla="*/ 16 w 185"/>
                    <a:gd name="T35" fmla="*/ 140 h 162"/>
                    <a:gd name="T36" fmla="*/ 0 w 185"/>
                    <a:gd name="T37" fmla="*/ 159 h 162"/>
                    <a:gd name="T38" fmla="*/ 4 w 185"/>
                    <a:gd name="T39" fmla="*/ 162 h 162"/>
                    <a:gd name="T40" fmla="*/ 33 w 185"/>
                    <a:gd name="T41" fmla="*/ 131 h 162"/>
                    <a:gd name="T42" fmla="*/ 47 w 185"/>
                    <a:gd name="T43" fmla="*/ 109 h 162"/>
                    <a:gd name="T44" fmla="*/ 55 w 185"/>
                    <a:gd name="T45" fmla="*/ 84 h 162"/>
                    <a:gd name="T46" fmla="*/ 69 w 185"/>
                    <a:gd name="T47" fmla="*/ 50 h 162"/>
                    <a:gd name="T48" fmla="*/ 87 w 185"/>
                    <a:gd name="T49" fmla="*/ 39 h 162"/>
                    <a:gd name="T50" fmla="*/ 118 w 185"/>
                    <a:gd name="T51" fmla="*/ 29 h 162"/>
                    <a:gd name="T52" fmla="*/ 128 w 185"/>
                    <a:gd name="T53" fmla="*/ 27 h 162"/>
                    <a:gd name="T54" fmla="*/ 129 w 185"/>
                    <a:gd name="T55" fmla="*/ 34 h 162"/>
                    <a:gd name="T56" fmla="*/ 138 w 185"/>
                    <a:gd name="T57" fmla="*/ 34 h 162"/>
                    <a:gd name="T58" fmla="*/ 134 w 185"/>
                    <a:gd name="T59" fmla="*/ 34 h 162"/>
                    <a:gd name="T60" fmla="*/ 134 w 185"/>
                    <a:gd name="T61" fmla="*/ 34 h 162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85" h="162">
                      <a:moveTo>
                        <a:pt x="134" y="34"/>
                      </a:moveTo>
                      <a:lnTo>
                        <a:pt x="134" y="22"/>
                      </a:lnTo>
                      <a:lnTo>
                        <a:pt x="145" y="16"/>
                      </a:lnTo>
                      <a:lnTo>
                        <a:pt x="145" y="8"/>
                      </a:lnTo>
                      <a:lnTo>
                        <a:pt x="183" y="11"/>
                      </a:lnTo>
                      <a:lnTo>
                        <a:pt x="185" y="0"/>
                      </a:lnTo>
                      <a:lnTo>
                        <a:pt x="139" y="0"/>
                      </a:lnTo>
                      <a:lnTo>
                        <a:pt x="137" y="7"/>
                      </a:lnTo>
                      <a:lnTo>
                        <a:pt x="122" y="13"/>
                      </a:lnTo>
                      <a:lnTo>
                        <a:pt x="102" y="18"/>
                      </a:lnTo>
                      <a:lnTo>
                        <a:pt x="85" y="19"/>
                      </a:lnTo>
                      <a:lnTo>
                        <a:pt x="75" y="32"/>
                      </a:lnTo>
                      <a:lnTo>
                        <a:pt x="70" y="44"/>
                      </a:lnTo>
                      <a:lnTo>
                        <a:pt x="62" y="63"/>
                      </a:lnTo>
                      <a:lnTo>
                        <a:pt x="53" y="83"/>
                      </a:lnTo>
                      <a:lnTo>
                        <a:pt x="39" y="110"/>
                      </a:lnTo>
                      <a:lnTo>
                        <a:pt x="26" y="123"/>
                      </a:lnTo>
                      <a:lnTo>
                        <a:pt x="16" y="140"/>
                      </a:lnTo>
                      <a:lnTo>
                        <a:pt x="0" y="159"/>
                      </a:lnTo>
                      <a:lnTo>
                        <a:pt x="4" y="162"/>
                      </a:lnTo>
                      <a:lnTo>
                        <a:pt x="33" y="131"/>
                      </a:lnTo>
                      <a:lnTo>
                        <a:pt x="47" y="109"/>
                      </a:lnTo>
                      <a:lnTo>
                        <a:pt x="55" y="84"/>
                      </a:lnTo>
                      <a:lnTo>
                        <a:pt x="69" y="50"/>
                      </a:lnTo>
                      <a:lnTo>
                        <a:pt x="87" y="39"/>
                      </a:lnTo>
                      <a:lnTo>
                        <a:pt x="118" y="29"/>
                      </a:lnTo>
                      <a:lnTo>
                        <a:pt x="128" y="27"/>
                      </a:lnTo>
                      <a:lnTo>
                        <a:pt x="129" y="34"/>
                      </a:lnTo>
                      <a:lnTo>
                        <a:pt x="138" y="34"/>
                      </a:lnTo>
                      <a:lnTo>
                        <a:pt x="134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6" name="Freeform 90"/>
                <p:cNvSpPr>
                  <a:spLocks/>
                </p:cNvSpPr>
                <p:nvPr/>
              </p:nvSpPr>
              <p:spPr bwMode="auto">
                <a:xfrm>
                  <a:off x="4386" y="1831"/>
                  <a:ext cx="9" cy="12"/>
                </a:xfrm>
                <a:custGeom>
                  <a:avLst/>
                  <a:gdLst>
                    <a:gd name="T0" fmla="*/ 5 w 9"/>
                    <a:gd name="T1" fmla="*/ 12 h 12"/>
                    <a:gd name="T2" fmla="*/ 9 w 9"/>
                    <a:gd name="T3" fmla="*/ 0 h 12"/>
                    <a:gd name="T4" fmla="*/ 0 w 9"/>
                    <a:gd name="T5" fmla="*/ 12 h 12"/>
                    <a:gd name="T6" fmla="*/ 5 w 9"/>
                    <a:gd name="T7" fmla="*/ 12 h 12"/>
                    <a:gd name="T8" fmla="*/ 5 w 9"/>
                    <a:gd name="T9" fmla="*/ 12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" h="12">
                      <a:moveTo>
                        <a:pt x="5" y="12"/>
                      </a:moveTo>
                      <a:lnTo>
                        <a:pt x="9" y="0"/>
                      </a:lnTo>
                      <a:lnTo>
                        <a:pt x="0" y="12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7" name="Freeform 91"/>
                <p:cNvSpPr>
                  <a:spLocks/>
                </p:cNvSpPr>
                <p:nvPr/>
              </p:nvSpPr>
              <p:spPr bwMode="auto">
                <a:xfrm>
                  <a:off x="4349" y="1098"/>
                  <a:ext cx="136" cy="97"/>
                </a:xfrm>
                <a:custGeom>
                  <a:avLst/>
                  <a:gdLst>
                    <a:gd name="T0" fmla="*/ 86 w 136"/>
                    <a:gd name="T1" fmla="*/ 30 h 97"/>
                    <a:gd name="T2" fmla="*/ 76 w 136"/>
                    <a:gd name="T3" fmla="*/ 39 h 97"/>
                    <a:gd name="T4" fmla="*/ 76 w 136"/>
                    <a:gd name="T5" fmla="*/ 49 h 97"/>
                    <a:gd name="T6" fmla="*/ 66 w 136"/>
                    <a:gd name="T7" fmla="*/ 61 h 97"/>
                    <a:gd name="T8" fmla="*/ 56 w 136"/>
                    <a:gd name="T9" fmla="*/ 78 h 97"/>
                    <a:gd name="T10" fmla="*/ 53 w 136"/>
                    <a:gd name="T11" fmla="*/ 88 h 97"/>
                    <a:gd name="T12" fmla="*/ 58 w 136"/>
                    <a:gd name="T13" fmla="*/ 97 h 97"/>
                    <a:gd name="T14" fmla="*/ 51 w 136"/>
                    <a:gd name="T15" fmla="*/ 89 h 97"/>
                    <a:gd name="T16" fmla="*/ 56 w 136"/>
                    <a:gd name="T17" fmla="*/ 76 h 97"/>
                    <a:gd name="T18" fmla="*/ 44 w 136"/>
                    <a:gd name="T19" fmla="*/ 75 h 97"/>
                    <a:gd name="T20" fmla="*/ 32 w 136"/>
                    <a:gd name="T21" fmla="*/ 80 h 97"/>
                    <a:gd name="T22" fmla="*/ 23 w 136"/>
                    <a:gd name="T23" fmla="*/ 83 h 97"/>
                    <a:gd name="T24" fmla="*/ 14 w 136"/>
                    <a:gd name="T25" fmla="*/ 69 h 97"/>
                    <a:gd name="T26" fmla="*/ 22 w 136"/>
                    <a:gd name="T27" fmla="*/ 71 h 97"/>
                    <a:gd name="T28" fmla="*/ 27 w 136"/>
                    <a:gd name="T29" fmla="*/ 60 h 97"/>
                    <a:gd name="T30" fmla="*/ 27 w 136"/>
                    <a:gd name="T31" fmla="*/ 45 h 97"/>
                    <a:gd name="T32" fmla="*/ 23 w 136"/>
                    <a:gd name="T33" fmla="*/ 34 h 97"/>
                    <a:gd name="T34" fmla="*/ 16 w 136"/>
                    <a:gd name="T35" fmla="*/ 31 h 97"/>
                    <a:gd name="T36" fmla="*/ 3 w 136"/>
                    <a:gd name="T37" fmla="*/ 28 h 97"/>
                    <a:gd name="T38" fmla="*/ 3 w 136"/>
                    <a:gd name="T39" fmla="*/ 15 h 97"/>
                    <a:gd name="T40" fmla="*/ 0 w 136"/>
                    <a:gd name="T41" fmla="*/ 0 h 97"/>
                    <a:gd name="T42" fmla="*/ 10 w 136"/>
                    <a:gd name="T43" fmla="*/ 21 h 97"/>
                    <a:gd name="T44" fmla="*/ 18 w 136"/>
                    <a:gd name="T45" fmla="*/ 21 h 97"/>
                    <a:gd name="T46" fmla="*/ 34 w 136"/>
                    <a:gd name="T47" fmla="*/ 26 h 97"/>
                    <a:gd name="T48" fmla="*/ 48 w 136"/>
                    <a:gd name="T49" fmla="*/ 26 h 97"/>
                    <a:gd name="T50" fmla="*/ 64 w 136"/>
                    <a:gd name="T51" fmla="*/ 19 h 97"/>
                    <a:gd name="T52" fmla="*/ 90 w 136"/>
                    <a:gd name="T53" fmla="*/ 14 h 97"/>
                    <a:gd name="T54" fmla="*/ 97 w 136"/>
                    <a:gd name="T55" fmla="*/ 4 h 97"/>
                    <a:gd name="T56" fmla="*/ 101 w 136"/>
                    <a:gd name="T57" fmla="*/ 15 h 97"/>
                    <a:gd name="T58" fmla="*/ 115 w 136"/>
                    <a:gd name="T59" fmla="*/ 21 h 97"/>
                    <a:gd name="T60" fmla="*/ 136 w 136"/>
                    <a:gd name="T61" fmla="*/ 10 h 97"/>
                    <a:gd name="T62" fmla="*/ 130 w 136"/>
                    <a:gd name="T63" fmla="*/ 25 h 97"/>
                    <a:gd name="T64" fmla="*/ 125 w 136"/>
                    <a:gd name="T65" fmla="*/ 36 h 97"/>
                    <a:gd name="T66" fmla="*/ 115 w 136"/>
                    <a:gd name="T67" fmla="*/ 28 h 97"/>
                    <a:gd name="T68" fmla="*/ 103 w 136"/>
                    <a:gd name="T69" fmla="*/ 25 h 97"/>
                    <a:gd name="T70" fmla="*/ 101 w 136"/>
                    <a:gd name="T71" fmla="*/ 33 h 97"/>
                    <a:gd name="T72" fmla="*/ 92 w 136"/>
                    <a:gd name="T73" fmla="*/ 37 h 97"/>
                    <a:gd name="T74" fmla="*/ 86 w 136"/>
                    <a:gd name="T75" fmla="*/ 30 h 97"/>
                    <a:gd name="T76" fmla="*/ 86 w 136"/>
                    <a:gd name="T77" fmla="*/ 30 h 9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36" h="97">
                      <a:moveTo>
                        <a:pt x="86" y="30"/>
                      </a:moveTo>
                      <a:lnTo>
                        <a:pt x="76" y="39"/>
                      </a:lnTo>
                      <a:lnTo>
                        <a:pt x="76" y="49"/>
                      </a:lnTo>
                      <a:lnTo>
                        <a:pt x="66" y="61"/>
                      </a:lnTo>
                      <a:lnTo>
                        <a:pt x="56" y="78"/>
                      </a:lnTo>
                      <a:lnTo>
                        <a:pt x="53" y="88"/>
                      </a:lnTo>
                      <a:lnTo>
                        <a:pt x="58" y="97"/>
                      </a:lnTo>
                      <a:lnTo>
                        <a:pt x="51" y="89"/>
                      </a:lnTo>
                      <a:lnTo>
                        <a:pt x="56" y="76"/>
                      </a:lnTo>
                      <a:lnTo>
                        <a:pt x="44" y="75"/>
                      </a:lnTo>
                      <a:lnTo>
                        <a:pt x="32" y="80"/>
                      </a:lnTo>
                      <a:lnTo>
                        <a:pt x="23" y="83"/>
                      </a:lnTo>
                      <a:lnTo>
                        <a:pt x="14" y="69"/>
                      </a:lnTo>
                      <a:lnTo>
                        <a:pt x="22" y="71"/>
                      </a:lnTo>
                      <a:lnTo>
                        <a:pt x="27" y="60"/>
                      </a:lnTo>
                      <a:lnTo>
                        <a:pt x="27" y="45"/>
                      </a:lnTo>
                      <a:lnTo>
                        <a:pt x="23" y="34"/>
                      </a:lnTo>
                      <a:lnTo>
                        <a:pt x="16" y="31"/>
                      </a:lnTo>
                      <a:lnTo>
                        <a:pt x="3" y="28"/>
                      </a:lnTo>
                      <a:lnTo>
                        <a:pt x="3" y="15"/>
                      </a:lnTo>
                      <a:lnTo>
                        <a:pt x="0" y="0"/>
                      </a:lnTo>
                      <a:lnTo>
                        <a:pt x="10" y="21"/>
                      </a:lnTo>
                      <a:lnTo>
                        <a:pt x="18" y="21"/>
                      </a:lnTo>
                      <a:lnTo>
                        <a:pt x="34" y="26"/>
                      </a:lnTo>
                      <a:lnTo>
                        <a:pt x="48" y="26"/>
                      </a:lnTo>
                      <a:lnTo>
                        <a:pt x="64" y="19"/>
                      </a:lnTo>
                      <a:lnTo>
                        <a:pt x="90" y="14"/>
                      </a:lnTo>
                      <a:lnTo>
                        <a:pt x="97" y="4"/>
                      </a:lnTo>
                      <a:lnTo>
                        <a:pt x="101" y="15"/>
                      </a:lnTo>
                      <a:lnTo>
                        <a:pt x="115" y="21"/>
                      </a:lnTo>
                      <a:lnTo>
                        <a:pt x="136" y="10"/>
                      </a:lnTo>
                      <a:lnTo>
                        <a:pt x="130" y="25"/>
                      </a:lnTo>
                      <a:lnTo>
                        <a:pt x="125" y="36"/>
                      </a:lnTo>
                      <a:lnTo>
                        <a:pt x="115" y="28"/>
                      </a:lnTo>
                      <a:lnTo>
                        <a:pt x="103" y="25"/>
                      </a:lnTo>
                      <a:lnTo>
                        <a:pt x="101" y="33"/>
                      </a:lnTo>
                      <a:lnTo>
                        <a:pt x="92" y="37"/>
                      </a:lnTo>
                      <a:lnTo>
                        <a:pt x="86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8" name="Freeform 92"/>
                <p:cNvSpPr>
                  <a:spLocks/>
                </p:cNvSpPr>
                <p:nvPr/>
              </p:nvSpPr>
              <p:spPr bwMode="auto">
                <a:xfrm>
                  <a:off x="4375" y="1122"/>
                  <a:ext cx="103" cy="95"/>
                </a:xfrm>
                <a:custGeom>
                  <a:avLst/>
                  <a:gdLst>
                    <a:gd name="T0" fmla="*/ 60 w 103"/>
                    <a:gd name="T1" fmla="*/ 12 h 95"/>
                    <a:gd name="T2" fmla="*/ 60 w 103"/>
                    <a:gd name="T3" fmla="*/ 32 h 95"/>
                    <a:gd name="T4" fmla="*/ 52 w 103"/>
                    <a:gd name="T5" fmla="*/ 52 h 95"/>
                    <a:gd name="T6" fmla="*/ 46 w 103"/>
                    <a:gd name="T7" fmla="*/ 70 h 95"/>
                    <a:gd name="T8" fmla="*/ 33 w 103"/>
                    <a:gd name="T9" fmla="*/ 70 h 95"/>
                    <a:gd name="T10" fmla="*/ 14 w 103"/>
                    <a:gd name="T11" fmla="*/ 81 h 95"/>
                    <a:gd name="T12" fmla="*/ 0 w 103"/>
                    <a:gd name="T13" fmla="*/ 85 h 95"/>
                    <a:gd name="T14" fmla="*/ 25 w 103"/>
                    <a:gd name="T15" fmla="*/ 85 h 95"/>
                    <a:gd name="T16" fmla="*/ 36 w 103"/>
                    <a:gd name="T17" fmla="*/ 87 h 95"/>
                    <a:gd name="T18" fmla="*/ 45 w 103"/>
                    <a:gd name="T19" fmla="*/ 86 h 95"/>
                    <a:gd name="T20" fmla="*/ 46 w 103"/>
                    <a:gd name="T21" fmla="*/ 78 h 95"/>
                    <a:gd name="T22" fmla="*/ 56 w 103"/>
                    <a:gd name="T23" fmla="*/ 73 h 95"/>
                    <a:gd name="T24" fmla="*/ 64 w 103"/>
                    <a:gd name="T25" fmla="*/ 51 h 95"/>
                    <a:gd name="T26" fmla="*/ 71 w 103"/>
                    <a:gd name="T27" fmla="*/ 28 h 95"/>
                    <a:gd name="T28" fmla="*/ 78 w 103"/>
                    <a:gd name="T29" fmla="*/ 20 h 95"/>
                    <a:gd name="T30" fmla="*/ 76 w 103"/>
                    <a:gd name="T31" fmla="*/ 41 h 95"/>
                    <a:gd name="T32" fmla="*/ 76 w 103"/>
                    <a:gd name="T33" fmla="*/ 73 h 95"/>
                    <a:gd name="T34" fmla="*/ 75 w 103"/>
                    <a:gd name="T35" fmla="*/ 95 h 95"/>
                    <a:gd name="T36" fmla="*/ 84 w 103"/>
                    <a:gd name="T37" fmla="*/ 76 h 95"/>
                    <a:gd name="T38" fmla="*/ 87 w 103"/>
                    <a:gd name="T39" fmla="*/ 37 h 95"/>
                    <a:gd name="T40" fmla="*/ 91 w 103"/>
                    <a:gd name="T41" fmla="*/ 17 h 95"/>
                    <a:gd name="T42" fmla="*/ 103 w 103"/>
                    <a:gd name="T43" fmla="*/ 20 h 95"/>
                    <a:gd name="T44" fmla="*/ 103 w 103"/>
                    <a:gd name="T45" fmla="*/ 13 h 95"/>
                    <a:gd name="T46" fmla="*/ 86 w 103"/>
                    <a:gd name="T47" fmla="*/ 0 h 95"/>
                    <a:gd name="T48" fmla="*/ 66 w 103"/>
                    <a:gd name="T49" fmla="*/ 1 h 95"/>
                    <a:gd name="T50" fmla="*/ 60 w 103"/>
                    <a:gd name="T51" fmla="*/ 12 h 95"/>
                    <a:gd name="T52" fmla="*/ 60 w 103"/>
                    <a:gd name="T53" fmla="*/ 12 h 9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03" h="95">
                      <a:moveTo>
                        <a:pt x="60" y="12"/>
                      </a:moveTo>
                      <a:lnTo>
                        <a:pt x="60" y="32"/>
                      </a:lnTo>
                      <a:lnTo>
                        <a:pt x="52" y="52"/>
                      </a:lnTo>
                      <a:lnTo>
                        <a:pt x="46" y="70"/>
                      </a:lnTo>
                      <a:lnTo>
                        <a:pt x="33" y="70"/>
                      </a:lnTo>
                      <a:lnTo>
                        <a:pt x="14" y="81"/>
                      </a:lnTo>
                      <a:lnTo>
                        <a:pt x="0" y="85"/>
                      </a:lnTo>
                      <a:lnTo>
                        <a:pt x="25" y="85"/>
                      </a:lnTo>
                      <a:lnTo>
                        <a:pt x="36" y="87"/>
                      </a:lnTo>
                      <a:lnTo>
                        <a:pt x="45" y="86"/>
                      </a:lnTo>
                      <a:lnTo>
                        <a:pt x="46" y="78"/>
                      </a:lnTo>
                      <a:lnTo>
                        <a:pt x="56" y="73"/>
                      </a:lnTo>
                      <a:lnTo>
                        <a:pt x="64" y="51"/>
                      </a:lnTo>
                      <a:lnTo>
                        <a:pt x="71" y="28"/>
                      </a:lnTo>
                      <a:lnTo>
                        <a:pt x="78" y="20"/>
                      </a:lnTo>
                      <a:lnTo>
                        <a:pt x="76" y="41"/>
                      </a:lnTo>
                      <a:lnTo>
                        <a:pt x="76" y="73"/>
                      </a:lnTo>
                      <a:lnTo>
                        <a:pt x="75" y="95"/>
                      </a:lnTo>
                      <a:lnTo>
                        <a:pt x="84" y="76"/>
                      </a:lnTo>
                      <a:lnTo>
                        <a:pt x="87" y="37"/>
                      </a:lnTo>
                      <a:lnTo>
                        <a:pt x="91" y="17"/>
                      </a:lnTo>
                      <a:lnTo>
                        <a:pt x="103" y="20"/>
                      </a:lnTo>
                      <a:lnTo>
                        <a:pt x="103" y="13"/>
                      </a:lnTo>
                      <a:lnTo>
                        <a:pt x="86" y="0"/>
                      </a:lnTo>
                      <a:lnTo>
                        <a:pt x="66" y="1"/>
                      </a:lnTo>
                      <a:lnTo>
                        <a:pt x="6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29" name="Freeform 93"/>
                <p:cNvSpPr>
                  <a:spLocks/>
                </p:cNvSpPr>
                <p:nvPr/>
              </p:nvSpPr>
              <p:spPr bwMode="auto">
                <a:xfrm>
                  <a:off x="4389" y="1241"/>
                  <a:ext cx="46" cy="11"/>
                </a:xfrm>
                <a:custGeom>
                  <a:avLst/>
                  <a:gdLst>
                    <a:gd name="T0" fmla="*/ 0 w 46"/>
                    <a:gd name="T1" fmla="*/ 10 h 11"/>
                    <a:gd name="T2" fmla="*/ 29 w 46"/>
                    <a:gd name="T3" fmla="*/ 9 h 11"/>
                    <a:gd name="T4" fmla="*/ 46 w 46"/>
                    <a:gd name="T5" fmla="*/ 11 h 11"/>
                    <a:gd name="T6" fmla="*/ 46 w 46"/>
                    <a:gd name="T7" fmla="*/ 0 h 11"/>
                    <a:gd name="T8" fmla="*/ 11 w 46"/>
                    <a:gd name="T9" fmla="*/ 5 h 11"/>
                    <a:gd name="T10" fmla="*/ 0 w 46"/>
                    <a:gd name="T11" fmla="*/ 10 h 11"/>
                    <a:gd name="T12" fmla="*/ 0 w 46"/>
                    <a:gd name="T13" fmla="*/ 10 h 1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6" h="11">
                      <a:moveTo>
                        <a:pt x="0" y="10"/>
                      </a:moveTo>
                      <a:lnTo>
                        <a:pt x="29" y="9"/>
                      </a:lnTo>
                      <a:lnTo>
                        <a:pt x="46" y="11"/>
                      </a:lnTo>
                      <a:lnTo>
                        <a:pt x="46" y="0"/>
                      </a:lnTo>
                      <a:lnTo>
                        <a:pt x="11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0" name="Freeform 94"/>
                <p:cNvSpPr>
                  <a:spLocks/>
                </p:cNvSpPr>
                <p:nvPr/>
              </p:nvSpPr>
              <p:spPr bwMode="auto">
                <a:xfrm>
                  <a:off x="4407" y="1250"/>
                  <a:ext cx="41" cy="38"/>
                </a:xfrm>
                <a:custGeom>
                  <a:avLst/>
                  <a:gdLst>
                    <a:gd name="T0" fmla="*/ 22 w 41"/>
                    <a:gd name="T1" fmla="*/ 0 h 38"/>
                    <a:gd name="T2" fmla="*/ 41 w 41"/>
                    <a:gd name="T3" fmla="*/ 12 h 38"/>
                    <a:gd name="T4" fmla="*/ 38 w 41"/>
                    <a:gd name="T5" fmla="*/ 22 h 38"/>
                    <a:gd name="T6" fmla="*/ 27 w 41"/>
                    <a:gd name="T7" fmla="*/ 19 h 38"/>
                    <a:gd name="T8" fmla="*/ 28 w 41"/>
                    <a:gd name="T9" fmla="*/ 35 h 38"/>
                    <a:gd name="T10" fmla="*/ 12 w 41"/>
                    <a:gd name="T11" fmla="*/ 38 h 38"/>
                    <a:gd name="T12" fmla="*/ 0 w 41"/>
                    <a:gd name="T13" fmla="*/ 38 h 38"/>
                    <a:gd name="T14" fmla="*/ 16 w 41"/>
                    <a:gd name="T15" fmla="*/ 28 h 38"/>
                    <a:gd name="T16" fmla="*/ 20 w 41"/>
                    <a:gd name="T17" fmla="*/ 18 h 38"/>
                    <a:gd name="T18" fmla="*/ 22 w 41"/>
                    <a:gd name="T19" fmla="*/ 0 h 38"/>
                    <a:gd name="T20" fmla="*/ 22 w 41"/>
                    <a:gd name="T21" fmla="*/ 0 h 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1" h="38">
                      <a:moveTo>
                        <a:pt x="22" y="0"/>
                      </a:moveTo>
                      <a:lnTo>
                        <a:pt x="41" y="12"/>
                      </a:lnTo>
                      <a:lnTo>
                        <a:pt x="38" y="22"/>
                      </a:lnTo>
                      <a:lnTo>
                        <a:pt x="27" y="19"/>
                      </a:lnTo>
                      <a:lnTo>
                        <a:pt x="28" y="35"/>
                      </a:lnTo>
                      <a:lnTo>
                        <a:pt x="12" y="38"/>
                      </a:lnTo>
                      <a:lnTo>
                        <a:pt x="0" y="38"/>
                      </a:lnTo>
                      <a:lnTo>
                        <a:pt x="16" y="28"/>
                      </a:lnTo>
                      <a:lnTo>
                        <a:pt x="20" y="18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1" name="Freeform 95"/>
                <p:cNvSpPr>
                  <a:spLocks/>
                </p:cNvSpPr>
                <p:nvPr/>
              </p:nvSpPr>
              <p:spPr bwMode="auto">
                <a:xfrm>
                  <a:off x="4402" y="1284"/>
                  <a:ext cx="41" cy="29"/>
                </a:xfrm>
                <a:custGeom>
                  <a:avLst/>
                  <a:gdLst>
                    <a:gd name="T0" fmla="*/ 16 w 41"/>
                    <a:gd name="T1" fmla="*/ 8 h 29"/>
                    <a:gd name="T2" fmla="*/ 14 w 41"/>
                    <a:gd name="T3" fmla="*/ 19 h 29"/>
                    <a:gd name="T4" fmla="*/ 5 w 41"/>
                    <a:gd name="T5" fmla="*/ 23 h 29"/>
                    <a:gd name="T6" fmla="*/ 0 w 41"/>
                    <a:gd name="T7" fmla="*/ 23 h 29"/>
                    <a:gd name="T8" fmla="*/ 12 w 41"/>
                    <a:gd name="T9" fmla="*/ 29 h 29"/>
                    <a:gd name="T10" fmla="*/ 27 w 41"/>
                    <a:gd name="T11" fmla="*/ 28 h 29"/>
                    <a:gd name="T12" fmla="*/ 27 w 41"/>
                    <a:gd name="T13" fmla="*/ 22 h 29"/>
                    <a:gd name="T14" fmla="*/ 32 w 41"/>
                    <a:gd name="T15" fmla="*/ 18 h 29"/>
                    <a:gd name="T16" fmla="*/ 37 w 41"/>
                    <a:gd name="T17" fmla="*/ 15 h 29"/>
                    <a:gd name="T18" fmla="*/ 41 w 41"/>
                    <a:gd name="T19" fmla="*/ 13 h 29"/>
                    <a:gd name="T20" fmla="*/ 41 w 41"/>
                    <a:gd name="T21" fmla="*/ 7 h 29"/>
                    <a:gd name="T22" fmla="*/ 38 w 41"/>
                    <a:gd name="T23" fmla="*/ 6 h 29"/>
                    <a:gd name="T24" fmla="*/ 35 w 41"/>
                    <a:gd name="T25" fmla="*/ 4 h 29"/>
                    <a:gd name="T26" fmla="*/ 33 w 41"/>
                    <a:gd name="T27" fmla="*/ 1 h 29"/>
                    <a:gd name="T28" fmla="*/ 24 w 41"/>
                    <a:gd name="T29" fmla="*/ 0 h 29"/>
                    <a:gd name="T30" fmla="*/ 27 w 41"/>
                    <a:gd name="T31" fmla="*/ 6 h 29"/>
                    <a:gd name="T32" fmla="*/ 18 w 41"/>
                    <a:gd name="T33" fmla="*/ 7 h 29"/>
                    <a:gd name="T34" fmla="*/ 16 w 41"/>
                    <a:gd name="T35" fmla="*/ 8 h 29"/>
                    <a:gd name="T36" fmla="*/ 16 w 41"/>
                    <a:gd name="T37" fmla="*/ 8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1" h="29">
                      <a:moveTo>
                        <a:pt x="16" y="8"/>
                      </a:moveTo>
                      <a:lnTo>
                        <a:pt x="14" y="19"/>
                      </a:lnTo>
                      <a:lnTo>
                        <a:pt x="5" y="23"/>
                      </a:lnTo>
                      <a:lnTo>
                        <a:pt x="0" y="23"/>
                      </a:lnTo>
                      <a:lnTo>
                        <a:pt x="12" y="29"/>
                      </a:lnTo>
                      <a:lnTo>
                        <a:pt x="27" y="28"/>
                      </a:lnTo>
                      <a:lnTo>
                        <a:pt x="27" y="22"/>
                      </a:lnTo>
                      <a:lnTo>
                        <a:pt x="32" y="18"/>
                      </a:lnTo>
                      <a:lnTo>
                        <a:pt x="37" y="15"/>
                      </a:lnTo>
                      <a:lnTo>
                        <a:pt x="41" y="13"/>
                      </a:lnTo>
                      <a:lnTo>
                        <a:pt x="41" y="7"/>
                      </a:lnTo>
                      <a:lnTo>
                        <a:pt x="38" y="6"/>
                      </a:lnTo>
                      <a:lnTo>
                        <a:pt x="35" y="4"/>
                      </a:ln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27" y="6"/>
                      </a:lnTo>
                      <a:lnTo>
                        <a:pt x="18" y="7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2" name="Freeform 96"/>
                <p:cNvSpPr>
                  <a:spLocks/>
                </p:cNvSpPr>
                <p:nvPr/>
              </p:nvSpPr>
              <p:spPr bwMode="auto">
                <a:xfrm>
                  <a:off x="4421" y="1343"/>
                  <a:ext cx="26" cy="18"/>
                </a:xfrm>
                <a:custGeom>
                  <a:avLst/>
                  <a:gdLst>
                    <a:gd name="T0" fmla="*/ 18 w 26"/>
                    <a:gd name="T1" fmla="*/ 18 h 18"/>
                    <a:gd name="T2" fmla="*/ 0 w 26"/>
                    <a:gd name="T3" fmla="*/ 3 h 18"/>
                    <a:gd name="T4" fmla="*/ 10 w 26"/>
                    <a:gd name="T5" fmla="*/ 0 h 18"/>
                    <a:gd name="T6" fmla="*/ 26 w 26"/>
                    <a:gd name="T7" fmla="*/ 11 h 18"/>
                    <a:gd name="T8" fmla="*/ 26 w 26"/>
                    <a:gd name="T9" fmla="*/ 15 h 18"/>
                    <a:gd name="T10" fmla="*/ 18 w 26"/>
                    <a:gd name="T11" fmla="*/ 18 h 18"/>
                    <a:gd name="T12" fmla="*/ 18 w 26"/>
                    <a:gd name="T13" fmla="*/ 18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6" h="18">
                      <a:moveTo>
                        <a:pt x="18" y="18"/>
                      </a:moveTo>
                      <a:lnTo>
                        <a:pt x="0" y="3"/>
                      </a:lnTo>
                      <a:lnTo>
                        <a:pt x="10" y="0"/>
                      </a:lnTo>
                      <a:lnTo>
                        <a:pt x="26" y="11"/>
                      </a:lnTo>
                      <a:lnTo>
                        <a:pt x="26" y="15"/>
                      </a:lnTo>
                      <a:lnTo>
                        <a:pt x="18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3" name="Freeform 97"/>
                <p:cNvSpPr>
                  <a:spLocks/>
                </p:cNvSpPr>
                <p:nvPr/>
              </p:nvSpPr>
              <p:spPr bwMode="auto">
                <a:xfrm>
                  <a:off x="4366" y="1346"/>
                  <a:ext cx="53" cy="12"/>
                </a:xfrm>
                <a:custGeom>
                  <a:avLst/>
                  <a:gdLst>
                    <a:gd name="T0" fmla="*/ 53 w 53"/>
                    <a:gd name="T1" fmla="*/ 9 h 12"/>
                    <a:gd name="T2" fmla="*/ 28 w 53"/>
                    <a:gd name="T3" fmla="*/ 9 h 12"/>
                    <a:gd name="T4" fmla="*/ 20 w 53"/>
                    <a:gd name="T5" fmla="*/ 12 h 12"/>
                    <a:gd name="T6" fmla="*/ 0 w 53"/>
                    <a:gd name="T7" fmla="*/ 12 h 12"/>
                    <a:gd name="T8" fmla="*/ 18 w 53"/>
                    <a:gd name="T9" fmla="*/ 10 h 12"/>
                    <a:gd name="T10" fmla="*/ 25 w 53"/>
                    <a:gd name="T11" fmla="*/ 0 h 12"/>
                    <a:gd name="T12" fmla="*/ 45 w 53"/>
                    <a:gd name="T13" fmla="*/ 5 h 12"/>
                    <a:gd name="T14" fmla="*/ 53 w 53"/>
                    <a:gd name="T15" fmla="*/ 9 h 12"/>
                    <a:gd name="T16" fmla="*/ 53 w 53"/>
                    <a:gd name="T17" fmla="*/ 9 h 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3" h="12">
                      <a:moveTo>
                        <a:pt x="53" y="9"/>
                      </a:moveTo>
                      <a:lnTo>
                        <a:pt x="28" y="9"/>
                      </a:lnTo>
                      <a:lnTo>
                        <a:pt x="20" y="12"/>
                      </a:lnTo>
                      <a:lnTo>
                        <a:pt x="0" y="12"/>
                      </a:lnTo>
                      <a:lnTo>
                        <a:pt x="18" y="10"/>
                      </a:lnTo>
                      <a:lnTo>
                        <a:pt x="25" y="0"/>
                      </a:lnTo>
                      <a:lnTo>
                        <a:pt x="45" y="5"/>
                      </a:lnTo>
                      <a:lnTo>
                        <a:pt x="53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4" name="Freeform 98"/>
                <p:cNvSpPr>
                  <a:spLocks/>
                </p:cNvSpPr>
                <p:nvPr/>
              </p:nvSpPr>
              <p:spPr bwMode="auto">
                <a:xfrm>
                  <a:off x="4105" y="2287"/>
                  <a:ext cx="108" cy="569"/>
                </a:xfrm>
                <a:custGeom>
                  <a:avLst/>
                  <a:gdLst>
                    <a:gd name="T0" fmla="*/ 107 w 108"/>
                    <a:gd name="T1" fmla="*/ 73 h 569"/>
                    <a:gd name="T2" fmla="*/ 66 w 108"/>
                    <a:gd name="T3" fmla="*/ 402 h 569"/>
                    <a:gd name="T4" fmla="*/ 49 w 108"/>
                    <a:gd name="T5" fmla="*/ 459 h 569"/>
                    <a:gd name="T6" fmla="*/ 34 w 108"/>
                    <a:gd name="T7" fmla="*/ 488 h 569"/>
                    <a:gd name="T8" fmla="*/ 12 w 108"/>
                    <a:gd name="T9" fmla="*/ 510 h 569"/>
                    <a:gd name="T10" fmla="*/ 11 w 108"/>
                    <a:gd name="T11" fmla="*/ 527 h 569"/>
                    <a:gd name="T12" fmla="*/ 22 w 108"/>
                    <a:gd name="T13" fmla="*/ 514 h 569"/>
                    <a:gd name="T14" fmla="*/ 38 w 108"/>
                    <a:gd name="T15" fmla="*/ 499 h 569"/>
                    <a:gd name="T16" fmla="*/ 59 w 108"/>
                    <a:gd name="T17" fmla="*/ 496 h 569"/>
                    <a:gd name="T18" fmla="*/ 79 w 108"/>
                    <a:gd name="T19" fmla="*/ 499 h 569"/>
                    <a:gd name="T20" fmla="*/ 94 w 108"/>
                    <a:gd name="T21" fmla="*/ 518 h 569"/>
                    <a:gd name="T22" fmla="*/ 96 w 108"/>
                    <a:gd name="T23" fmla="*/ 542 h 569"/>
                    <a:gd name="T24" fmla="*/ 89 w 108"/>
                    <a:gd name="T25" fmla="*/ 554 h 569"/>
                    <a:gd name="T26" fmla="*/ 66 w 108"/>
                    <a:gd name="T27" fmla="*/ 557 h 569"/>
                    <a:gd name="T28" fmla="*/ 79 w 108"/>
                    <a:gd name="T29" fmla="*/ 542 h 569"/>
                    <a:gd name="T30" fmla="*/ 82 w 108"/>
                    <a:gd name="T31" fmla="*/ 529 h 569"/>
                    <a:gd name="T32" fmla="*/ 74 w 108"/>
                    <a:gd name="T33" fmla="*/ 513 h 569"/>
                    <a:gd name="T34" fmla="*/ 57 w 108"/>
                    <a:gd name="T35" fmla="*/ 503 h 569"/>
                    <a:gd name="T36" fmla="*/ 34 w 108"/>
                    <a:gd name="T37" fmla="*/ 510 h 569"/>
                    <a:gd name="T38" fmla="*/ 26 w 108"/>
                    <a:gd name="T39" fmla="*/ 525 h 569"/>
                    <a:gd name="T40" fmla="*/ 27 w 108"/>
                    <a:gd name="T41" fmla="*/ 543 h 569"/>
                    <a:gd name="T42" fmla="*/ 33 w 108"/>
                    <a:gd name="T43" fmla="*/ 558 h 569"/>
                    <a:gd name="T44" fmla="*/ 33 w 108"/>
                    <a:gd name="T45" fmla="*/ 569 h 569"/>
                    <a:gd name="T46" fmla="*/ 15 w 108"/>
                    <a:gd name="T47" fmla="*/ 564 h 569"/>
                    <a:gd name="T48" fmla="*/ 5 w 108"/>
                    <a:gd name="T49" fmla="*/ 549 h 569"/>
                    <a:gd name="T50" fmla="*/ 0 w 108"/>
                    <a:gd name="T51" fmla="*/ 532 h 569"/>
                    <a:gd name="T52" fmla="*/ 4 w 108"/>
                    <a:gd name="T53" fmla="*/ 513 h 569"/>
                    <a:gd name="T54" fmla="*/ 12 w 108"/>
                    <a:gd name="T55" fmla="*/ 496 h 569"/>
                    <a:gd name="T56" fmla="*/ 34 w 108"/>
                    <a:gd name="T57" fmla="*/ 472 h 569"/>
                    <a:gd name="T58" fmla="*/ 55 w 108"/>
                    <a:gd name="T59" fmla="*/ 410 h 569"/>
                    <a:gd name="T60" fmla="*/ 78 w 108"/>
                    <a:gd name="T61" fmla="*/ 255 h 569"/>
                    <a:gd name="T62" fmla="*/ 108 w 108"/>
                    <a:gd name="T63" fmla="*/ 0 h 569"/>
                    <a:gd name="T64" fmla="*/ 107 w 108"/>
                    <a:gd name="T65" fmla="*/ 73 h 569"/>
                    <a:gd name="T66" fmla="*/ 107 w 108"/>
                    <a:gd name="T67" fmla="*/ 73 h 56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08" h="569">
                      <a:moveTo>
                        <a:pt x="107" y="73"/>
                      </a:moveTo>
                      <a:lnTo>
                        <a:pt x="66" y="402"/>
                      </a:lnTo>
                      <a:lnTo>
                        <a:pt x="49" y="459"/>
                      </a:lnTo>
                      <a:lnTo>
                        <a:pt x="34" y="488"/>
                      </a:lnTo>
                      <a:lnTo>
                        <a:pt x="12" y="510"/>
                      </a:lnTo>
                      <a:lnTo>
                        <a:pt x="11" y="527"/>
                      </a:lnTo>
                      <a:lnTo>
                        <a:pt x="22" y="514"/>
                      </a:lnTo>
                      <a:lnTo>
                        <a:pt x="38" y="499"/>
                      </a:lnTo>
                      <a:lnTo>
                        <a:pt x="59" y="496"/>
                      </a:lnTo>
                      <a:lnTo>
                        <a:pt x="79" y="499"/>
                      </a:lnTo>
                      <a:lnTo>
                        <a:pt x="94" y="518"/>
                      </a:lnTo>
                      <a:lnTo>
                        <a:pt x="96" y="542"/>
                      </a:lnTo>
                      <a:lnTo>
                        <a:pt x="89" y="554"/>
                      </a:lnTo>
                      <a:lnTo>
                        <a:pt x="66" y="557"/>
                      </a:lnTo>
                      <a:lnTo>
                        <a:pt x="79" y="542"/>
                      </a:lnTo>
                      <a:lnTo>
                        <a:pt x="82" y="529"/>
                      </a:lnTo>
                      <a:lnTo>
                        <a:pt x="74" y="513"/>
                      </a:lnTo>
                      <a:lnTo>
                        <a:pt x="57" y="503"/>
                      </a:lnTo>
                      <a:lnTo>
                        <a:pt x="34" y="510"/>
                      </a:lnTo>
                      <a:lnTo>
                        <a:pt x="26" y="525"/>
                      </a:lnTo>
                      <a:lnTo>
                        <a:pt x="27" y="543"/>
                      </a:lnTo>
                      <a:lnTo>
                        <a:pt x="33" y="558"/>
                      </a:lnTo>
                      <a:lnTo>
                        <a:pt x="33" y="569"/>
                      </a:lnTo>
                      <a:lnTo>
                        <a:pt x="15" y="564"/>
                      </a:lnTo>
                      <a:lnTo>
                        <a:pt x="5" y="549"/>
                      </a:lnTo>
                      <a:lnTo>
                        <a:pt x="0" y="532"/>
                      </a:lnTo>
                      <a:lnTo>
                        <a:pt x="4" y="513"/>
                      </a:lnTo>
                      <a:lnTo>
                        <a:pt x="12" y="496"/>
                      </a:lnTo>
                      <a:lnTo>
                        <a:pt x="34" y="472"/>
                      </a:lnTo>
                      <a:lnTo>
                        <a:pt x="55" y="410"/>
                      </a:lnTo>
                      <a:lnTo>
                        <a:pt x="78" y="255"/>
                      </a:lnTo>
                      <a:lnTo>
                        <a:pt x="108" y="0"/>
                      </a:lnTo>
                      <a:lnTo>
                        <a:pt x="107" y="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5" name="Freeform 99"/>
                <p:cNvSpPr>
                  <a:spLocks/>
                </p:cNvSpPr>
                <p:nvPr/>
              </p:nvSpPr>
              <p:spPr bwMode="auto">
                <a:xfrm>
                  <a:off x="4180" y="2301"/>
                  <a:ext cx="95" cy="566"/>
                </a:xfrm>
                <a:custGeom>
                  <a:avLst/>
                  <a:gdLst>
                    <a:gd name="T0" fmla="*/ 81 w 95"/>
                    <a:gd name="T1" fmla="*/ 21 h 566"/>
                    <a:gd name="T2" fmla="*/ 37 w 95"/>
                    <a:gd name="T3" fmla="*/ 307 h 566"/>
                    <a:gd name="T4" fmla="*/ 28 w 95"/>
                    <a:gd name="T5" fmla="*/ 381 h 566"/>
                    <a:gd name="T6" fmla="*/ 30 w 95"/>
                    <a:gd name="T7" fmla="*/ 451 h 566"/>
                    <a:gd name="T8" fmla="*/ 33 w 95"/>
                    <a:gd name="T9" fmla="*/ 489 h 566"/>
                    <a:gd name="T10" fmla="*/ 44 w 95"/>
                    <a:gd name="T11" fmla="*/ 518 h 566"/>
                    <a:gd name="T12" fmla="*/ 43 w 95"/>
                    <a:gd name="T13" fmla="*/ 543 h 566"/>
                    <a:gd name="T14" fmla="*/ 22 w 95"/>
                    <a:gd name="T15" fmla="*/ 554 h 566"/>
                    <a:gd name="T16" fmla="*/ 14 w 95"/>
                    <a:gd name="T17" fmla="*/ 535 h 566"/>
                    <a:gd name="T18" fmla="*/ 0 w 95"/>
                    <a:gd name="T19" fmla="*/ 540 h 566"/>
                    <a:gd name="T20" fmla="*/ 3 w 95"/>
                    <a:gd name="T21" fmla="*/ 565 h 566"/>
                    <a:gd name="T22" fmla="*/ 26 w 95"/>
                    <a:gd name="T23" fmla="*/ 566 h 566"/>
                    <a:gd name="T24" fmla="*/ 47 w 95"/>
                    <a:gd name="T25" fmla="*/ 551 h 566"/>
                    <a:gd name="T26" fmla="*/ 55 w 95"/>
                    <a:gd name="T27" fmla="*/ 537 h 566"/>
                    <a:gd name="T28" fmla="*/ 55 w 95"/>
                    <a:gd name="T29" fmla="*/ 510 h 566"/>
                    <a:gd name="T30" fmla="*/ 39 w 95"/>
                    <a:gd name="T31" fmla="*/ 466 h 566"/>
                    <a:gd name="T32" fmla="*/ 36 w 95"/>
                    <a:gd name="T33" fmla="*/ 385 h 566"/>
                    <a:gd name="T34" fmla="*/ 47 w 95"/>
                    <a:gd name="T35" fmla="*/ 289 h 566"/>
                    <a:gd name="T36" fmla="*/ 95 w 95"/>
                    <a:gd name="T37" fmla="*/ 0 h 566"/>
                    <a:gd name="T38" fmla="*/ 81 w 95"/>
                    <a:gd name="T39" fmla="*/ 21 h 566"/>
                    <a:gd name="T40" fmla="*/ 81 w 95"/>
                    <a:gd name="T41" fmla="*/ 21 h 56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5" h="566">
                      <a:moveTo>
                        <a:pt x="81" y="21"/>
                      </a:moveTo>
                      <a:lnTo>
                        <a:pt x="37" y="307"/>
                      </a:lnTo>
                      <a:lnTo>
                        <a:pt x="28" y="381"/>
                      </a:lnTo>
                      <a:lnTo>
                        <a:pt x="30" y="451"/>
                      </a:lnTo>
                      <a:lnTo>
                        <a:pt x="33" y="489"/>
                      </a:lnTo>
                      <a:lnTo>
                        <a:pt x="44" y="518"/>
                      </a:lnTo>
                      <a:lnTo>
                        <a:pt x="43" y="543"/>
                      </a:lnTo>
                      <a:lnTo>
                        <a:pt x="22" y="554"/>
                      </a:lnTo>
                      <a:lnTo>
                        <a:pt x="14" y="535"/>
                      </a:lnTo>
                      <a:lnTo>
                        <a:pt x="0" y="540"/>
                      </a:lnTo>
                      <a:lnTo>
                        <a:pt x="3" y="565"/>
                      </a:lnTo>
                      <a:lnTo>
                        <a:pt x="26" y="566"/>
                      </a:lnTo>
                      <a:lnTo>
                        <a:pt x="47" y="551"/>
                      </a:lnTo>
                      <a:lnTo>
                        <a:pt x="55" y="537"/>
                      </a:lnTo>
                      <a:lnTo>
                        <a:pt x="55" y="510"/>
                      </a:lnTo>
                      <a:lnTo>
                        <a:pt x="39" y="466"/>
                      </a:lnTo>
                      <a:lnTo>
                        <a:pt x="36" y="385"/>
                      </a:lnTo>
                      <a:lnTo>
                        <a:pt x="47" y="289"/>
                      </a:lnTo>
                      <a:lnTo>
                        <a:pt x="95" y="0"/>
                      </a:lnTo>
                      <a:lnTo>
                        <a:pt x="81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6" name="Freeform 100"/>
                <p:cNvSpPr>
                  <a:spLocks/>
                </p:cNvSpPr>
                <p:nvPr/>
              </p:nvSpPr>
              <p:spPr bwMode="auto">
                <a:xfrm>
                  <a:off x="4004" y="2844"/>
                  <a:ext cx="124" cy="551"/>
                </a:xfrm>
                <a:custGeom>
                  <a:avLst/>
                  <a:gdLst>
                    <a:gd name="T0" fmla="*/ 119 w 124"/>
                    <a:gd name="T1" fmla="*/ 0 h 551"/>
                    <a:gd name="T2" fmla="*/ 108 w 124"/>
                    <a:gd name="T3" fmla="*/ 22 h 551"/>
                    <a:gd name="T4" fmla="*/ 116 w 124"/>
                    <a:gd name="T5" fmla="*/ 34 h 551"/>
                    <a:gd name="T6" fmla="*/ 124 w 124"/>
                    <a:gd name="T7" fmla="*/ 47 h 551"/>
                    <a:gd name="T8" fmla="*/ 102 w 124"/>
                    <a:gd name="T9" fmla="*/ 163 h 551"/>
                    <a:gd name="T10" fmla="*/ 62 w 124"/>
                    <a:gd name="T11" fmla="*/ 358 h 551"/>
                    <a:gd name="T12" fmla="*/ 32 w 124"/>
                    <a:gd name="T13" fmla="*/ 489 h 551"/>
                    <a:gd name="T14" fmla="*/ 20 w 124"/>
                    <a:gd name="T15" fmla="*/ 519 h 551"/>
                    <a:gd name="T16" fmla="*/ 25 w 124"/>
                    <a:gd name="T17" fmla="*/ 529 h 551"/>
                    <a:gd name="T18" fmla="*/ 68 w 124"/>
                    <a:gd name="T19" fmla="*/ 529 h 551"/>
                    <a:gd name="T20" fmla="*/ 68 w 124"/>
                    <a:gd name="T21" fmla="*/ 547 h 551"/>
                    <a:gd name="T22" fmla="*/ 47 w 124"/>
                    <a:gd name="T23" fmla="*/ 536 h 551"/>
                    <a:gd name="T24" fmla="*/ 20 w 124"/>
                    <a:gd name="T25" fmla="*/ 540 h 551"/>
                    <a:gd name="T26" fmla="*/ 16 w 124"/>
                    <a:gd name="T27" fmla="*/ 551 h 551"/>
                    <a:gd name="T28" fmla="*/ 0 w 124"/>
                    <a:gd name="T29" fmla="*/ 551 h 551"/>
                    <a:gd name="T30" fmla="*/ 5 w 124"/>
                    <a:gd name="T31" fmla="*/ 536 h 551"/>
                    <a:gd name="T32" fmla="*/ 12 w 124"/>
                    <a:gd name="T33" fmla="*/ 511 h 551"/>
                    <a:gd name="T34" fmla="*/ 68 w 124"/>
                    <a:gd name="T35" fmla="*/ 288 h 551"/>
                    <a:gd name="T36" fmla="*/ 97 w 124"/>
                    <a:gd name="T37" fmla="*/ 141 h 551"/>
                    <a:gd name="T38" fmla="*/ 97 w 124"/>
                    <a:gd name="T39" fmla="*/ 67 h 551"/>
                    <a:gd name="T40" fmla="*/ 97 w 124"/>
                    <a:gd name="T41" fmla="*/ 34 h 551"/>
                    <a:gd name="T42" fmla="*/ 108 w 124"/>
                    <a:gd name="T43" fmla="*/ 14 h 551"/>
                    <a:gd name="T44" fmla="*/ 119 w 124"/>
                    <a:gd name="T45" fmla="*/ 0 h 551"/>
                    <a:gd name="T46" fmla="*/ 119 w 124"/>
                    <a:gd name="T47" fmla="*/ 0 h 55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24" h="551">
                      <a:moveTo>
                        <a:pt x="119" y="0"/>
                      </a:moveTo>
                      <a:lnTo>
                        <a:pt x="108" y="22"/>
                      </a:lnTo>
                      <a:lnTo>
                        <a:pt x="116" y="34"/>
                      </a:lnTo>
                      <a:lnTo>
                        <a:pt x="124" y="47"/>
                      </a:lnTo>
                      <a:lnTo>
                        <a:pt x="102" y="163"/>
                      </a:lnTo>
                      <a:lnTo>
                        <a:pt x="62" y="358"/>
                      </a:lnTo>
                      <a:lnTo>
                        <a:pt x="32" y="489"/>
                      </a:lnTo>
                      <a:lnTo>
                        <a:pt x="20" y="519"/>
                      </a:lnTo>
                      <a:lnTo>
                        <a:pt x="25" y="529"/>
                      </a:lnTo>
                      <a:lnTo>
                        <a:pt x="68" y="529"/>
                      </a:lnTo>
                      <a:lnTo>
                        <a:pt x="68" y="547"/>
                      </a:lnTo>
                      <a:lnTo>
                        <a:pt x="47" y="536"/>
                      </a:lnTo>
                      <a:lnTo>
                        <a:pt x="20" y="540"/>
                      </a:lnTo>
                      <a:lnTo>
                        <a:pt x="16" y="551"/>
                      </a:lnTo>
                      <a:lnTo>
                        <a:pt x="0" y="551"/>
                      </a:lnTo>
                      <a:lnTo>
                        <a:pt x="5" y="536"/>
                      </a:lnTo>
                      <a:lnTo>
                        <a:pt x="12" y="511"/>
                      </a:lnTo>
                      <a:lnTo>
                        <a:pt x="68" y="288"/>
                      </a:lnTo>
                      <a:lnTo>
                        <a:pt x="97" y="141"/>
                      </a:lnTo>
                      <a:lnTo>
                        <a:pt x="97" y="67"/>
                      </a:lnTo>
                      <a:lnTo>
                        <a:pt x="97" y="34"/>
                      </a:lnTo>
                      <a:lnTo>
                        <a:pt x="108" y="14"/>
                      </a:lnTo>
                      <a:lnTo>
                        <a:pt x="11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7" name="Freeform 101"/>
                <p:cNvSpPr>
                  <a:spLocks/>
                </p:cNvSpPr>
                <p:nvPr/>
              </p:nvSpPr>
              <p:spPr bwMode="auto">
                <a:xfrm>
                  <a:off x="4064" y="2851"/>
                  <a:ext cx="155" cy="552"/>
                </a:xfrm>
                <a:custGeom>
                  <a:avLst/>
                  <a:gdLst>
                    <a:gd name="T0" fmla="*/ 142 w 155"/>
                    <a:gd name="T1" fmla="*/ 9 h 552"/>
                    <a:gd name="T2" fmla="*/ 142 w 155"/>
                    <a:gd name="T3" fmla="*/ 29 h 552"/>
                    <a:gd name="T4" fmla="*/ 138 w 155"/>
                    <a:gd name="T5" fmla="*/ 38 h 552"/>
                    <a:gd name="T6" fmla="*/ 127 w 155"/>
                    <a:gd name="T7" fmla="*/ 45 h 552"/>
                    <a:gd name="T8" fmla="*/ 105 w 155"/>
                    <a:gd name="T9" fmla="*/ 45 h 552"/>
                    <a:gd name="T10" fmla="*/ 98 w 155"/>
                    <a:gd name="T11" fmla="*/ 62 h 552"/>
                    <a:gd name="T12" fmla="*/ 87 w 155"/>
                    <a:gd name="T13" fmla="*/ 88 h 552"/>
                    <a:gd name="T14" fmla="*/ 116 w 155"/>
                    <a:gd name="T15" fmla="*/ 55 h 552"/>
                    <a:gd name="T16" fmla="*/ 122 w 155"/>
                    <a:gd name="T17" fmla="*/ 70 h 552"/>
                    <a:gd name="T18" fmla="*/ 104 w 155"/>
                    <a:gd name="T19" fmla="*/ 88 h 552"/>
                    <a:gd name="T20" fmla="*/ 75 w 155"/>
                    <a:gd name="T21" fmla="*/ 169 h 552"/>
                    <a:gd name="T22" fmla="*/ 42 w 155"/>
                    <a:gd name="T23" fmla="*/ 293 h 552"/>
                    <a:gd name="T24" fmla="*/ 20 w 155"/>
                    <a:gd name="T25" fmla="*/ 426 h 552"/>
                    <a:gd name="T26" fmla="*/ 13 w 155"/>
                    <a:gd name="T27" fmla="*/ 500 h 552"/>
                    <a:gd name="T28" fmla="*/ 23 w 155"/>
                    <a:gd name="T29" fmla="*/ 522 h 552"/>
                    <a:gd name="T30" fmla="*/ 23 w 155"/>
                    <a:gd name="T31" fmla="*/ 537 h 552"/>
                    <a:gd name="T32" fmla="*/ 0 w 155"/>
                    <a:gd name="T33" fmla="*/ 530 h 552"/>
                    <a:gd name="T34" fmla="*/ 5 w 155"/>
                    <a:gd name="T35" fmla="*/ 552 h 552"/>
                    <a:gd name="T36" fmla="*/ 24 w 155"/>
                    <a:gd name="T37" fmla="*/ 552 h 552"/>
                    <a:gd name="T38" fmla="*/ 31 w 155"/>
                    <a:gd name="T39" fmla="*/ 534 h 552"/>
                    <a:gd name="T40" fmla="*/ 24 w 155"/>
                    <a:gd name="T41" fmla="*/ 497 h 552"/>
                    <a:gd name="T42" fmla="*/ 30 w 155"/>
                    <a:gd name="T43" fmla="*/ 431 h 552"/>
                    <a:gd name="T44" fmla="*/ 50 w 155"/>
                    <a:gd name="T45" fmla="*/ 314 h 552"/>
                    <a:gd name="T46" fmla="*/ 72 w 155"/>
                    <a:gd name="T47" fmla="*/ 213 h 552"/>
                    <a:gd name="T48" fmla="*/ 111 w 155"/>
                    <a:gd name="T49" fmla="*/ 96 h 552"/>
                    <a:gd name="T50" fmla="*/ 148 w 155"/>
                    <a:gd name="T51" fmla="*/ 48 h 552"/>
                    <a:gd name="T52" fmla="*/ 155 w 155"/>
                    <a:gd name="T53" fmla="*/ 22 h 552"/>
                    <a:gd name="T54" fmla="*/ 153 w 155"/>
                    <a:gd name="T55" fmla="*/ 0 h 552"/>
                    <a:gd name="T56" fmla="*/ 142 w 155"/>
                    <a:gd name="T57" fmla="*/ 9 h 552"/>
                    <a:gd name="T58" fmla="*/ 142 w 155"/>
                    <a:gd name="T59" fmla="*/ 9 h 552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155" h="552">
                      <a:moveTo>
                        <a:pt x="142" y="9"/>
                      </a:moveTo>
                      <a:lnTo>
                        <a:pt x="142" y="29"/>
                      </a:lnTo>
                      <a:lnTo>
                        <a:pt x="138" y="38"/>
                      </a:lnTo>
                      <a:lnTo>
                        <a:pt x="127" y="45"/>
                      </a:lnTo>
                      <a:lnTo>
                        <a:pt x="105" y="45"/>
                      </a:lnTo>
                      <a:lnTo>
                        <a:pt x="98" y="62"/>
                      </a:lnTo>
                      <a:lnTo>
                        <a:pt x="87" y="88"/>
                      </a:lnTo>
                      <a:lnTo>
                        <a:pt x="116" y="55"/>
                      </a:lnTo>
                      <a:lnTo>
                        <a:pt x="122" y="70"/>
                      </a:lnTo>
                      <a:lnTo>
                        <a:pt x="104" y="88"/>
                      </a:lnTo>
                      <a:lnTo>
                        <a:pt x="75" y="169"/>
                      </a:lnTo>
                      <a:lnTo>
                        <a:pt x="42" y="293"/>
                      </a:lnTo>
                      <a:lnTo>
                        <a:pt x="20" y="426"/>
                      </a:lnTo>
                      <a:lnTo>
                        <a:pt x="13" y="500"/>
                      </a:lnTo>
                      <a:lnTo>
                        <a:pt x="23" y="522"/>
                      </a:lnTo>
                      <a:lnTo>
                        <a:pt x="23" y="537"/>
                      </a:lnTo>
                      <a:lnTo>
                        <a:pt x="0" y="530"/>
                      </a:lnTo>
                      <a:lnTo>
                        <a:pt x="5" y="552"/>
                      </a:lnTo>
                      <a:lnTo>
                        <a:pt x="24" y="552"/>
                      </a:lnTo>
                      <a:lnTo>
                        <a:pt x="31" y="534"/>
                      </a:lnTo>
                      <a:lnTo>
                        <a:pt x="24" y="497"/>
                      </a:lnTo>
                      <a:lnTo>
                        <a:pt x="30" y="431"/>
                      </a:lnTo>
                      <a:lnTo>
                        <a:pt x="50" y="314"/>
                      </a:lnTo>
                      <a:lnTo>
                        <a:pt x="72" y="213"/>
                      </a:lnTo>
                      <a:lnTo>
                        <a:pt x="111" y="96"/>
                      </a:lnTo>
                      <a:lnTo>
                        <a:pt x="148" y="48"/>
                      </a:lnTo>
                      <a:lnTo>
                        <a:pt x="155" y="22"/>
                      </a:lnTo>
                      <a:lnTo>
                        <a:pt x="153" y="0"/>
                      </a:lnTo>
                      <a:lnTo>
                        <a:pt x="142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8" name="Freeform 102"/>
                <p:cNvSpPr>
                  <a:spLocks/>
                </p:cNvSpPr>
                <p:nvPr/>
              </p:nvSpPr>
              <p:spPr bwMode="auto">
                <a:xfrm>
                  <a:off x="4121" y="2800"/>
                  <a:ext cx="74" cy="67"/>
                </a:xfrm>
                <a:custGeom>
                  <a:avLst/>
                  <a:gdLst>
                    <a:gd name="T0" fmla="*/ 74 w 74"/>
                    <a:gd name="T1" fmla="*/ 63 h 67"/>
                    <a:gd name="T2" fmla="*/ 41 w 74"/>
                    <a:gd name="T3" fmla="*/ 67 h 67"/>
                    <a:gd name="T4" fmla="*/ 22 w 74"/>
                    <a:gd name="T5" fmla="*/ 67 h 67"/>
                    <a:gd name="T6" fmla="*/ 6 w 74"/>
                    <a:gd name="T7" fmla="*/ 49 h 67"/>
                    <a:gd name="T8" fmla="*/ 0 w 74"/>
                    <a:gd name="T9" fmla="*/ 27 h 67"/>
                    <a:gd name="T10" fmla="*/ 22 w 74"/>
                    <a:gd name="T11" fmla="*/ 55 h 67"/>
                    <a:gd name="T12" fmla="*/ 41 w 74"/>
                    <a:gd name="T13" fmla="*/ 58 h 67"/>
                    <a:gd name="T14" fmla="*/ 50 w 74"/>
                    <a:gd name="T15" fmla="*/ 55 h 67"/>
                    <a:gd name="T16" fmla="*/ 32 w 74"/>
                    <a:gd name="T17" fmla="*/ 44 h 67"/>
                    <a:gd name="T18" fmla="*/ 26 w 74"/>
                    <a:gd name="T19" fmla="*/ 34 h 67"/>
                    <a:gd name="T20" fmla="*/ 41 w 74"/>
                    <a:gd name="T21" fmla="*/ 34 h 67"/>
                    <a:gd name="T22" fmla="*/ 55 w 74"/>
                    <a:gd name="T23" fmla="*/ 27 h 67"/>
                    <a:gd name="T24" fmla="*/ 62 w 74"/>
                    <a:gd name="T25" fmla="*/ 0 h 67"/>
                    <a:gd name="T26" fmla="*/ 73 w 74"/>
                    <a:gd name="T27" fmla="*/ 34 h 67"/>
                    <a:gd name="T28" fmla="*/ 74 w 74"/>
                    <a:gd name="T29" fmla="*/ 63 h 67"/>
                    <a:gd name="T30" fmla="*/ 74 w 74"/>
                    <a:gd name="T31" fmla="*/ 63 h 6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74" h="67">
                      <a:moveTo>
                        <a:pt x="74" y="63"/>
                      </a:moveTo>
                      <a:lnTo>
                        <a:pt x="41" y="67"/>
                      </a:lnTo>
                      <a:lnTo>
                        <a:pt x="22" y="67"/>
                      </a:lnTo>
                      <a:lnTo>
                        <a:pt x="6" y="49"/>
                      </a:lnTo>
                      <a:lnTo>
                        <a:pt x="0" y="27"/>
                      </a:lnTo>
                      <a:lnTo>
                        <a:pt x="22" y="55"/>
                      </a:lnTo>
                      <a:lnTo>
                        <a:pt x="41" y="58"/>
                      </a:lnTo>
                      <a:lnTo>
                        <a:pt x="50" y="55"/>
                      </a:lnTo>
                      <a:lnTo>
                        <a:pt x="32" y="44"/>
                      </a:lnTo>
                      <a:lnTo>
                        <a:pt x="26" y="34"/>
                      </a:lnTo>
                      <a:lnTo>
                        <a:pt x="41" y="34"/>
                      </a:lnTo>
                      <a:lnTo>
                        <a:pt x="55" y="27"/>
                      </a:lnTo>
                      <a:lnTo>
                        <a:pt x="62" y="0"/>
                      </a:lnTo>
                      <a:lnTo>
                        <a:pt x="73" y="34"/>
                      </a:lnTo>
                      <a:lnTo>
                        <a:pt x="74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39" name="Freeform 103"/>
                <p:cNvSpPr>
                  <a:spLocks/>
                </p:cNvSpPr>
                <p:nvPr/>
              </p:nvSpPr>
              <p:spPr bwMode="auto">
                <a:xfrm>
                  <a:off x="4045" y="2845"/>
                  <a:ext cx="75" cy="412"/>
                </a:xfrm>
                <a:custGeom>
                  <a:avLst/>
                  <a:gdLst>
                    <a:gd name="T0" fmla="*/ 75 w 75"/>
                    <a:gd name="T1" fmla="*/ 0 h 412"/>
                    <a:gd name="T2" fmla="*/ 65 w 75"/>
                    <a:gd name="T3" fmla="*/ 18 h 412"/>
                    <a:gd name="T4" fmla="*/ 56 w 75"/>
                    <a:gd name="T5" fmla="*/ 45 h 412"/>
                    <a:gd name="T6" fmla="*/ 56 w 75"/>
                    <a:gd name="T7" fmla="*/ 82 h 412"/>
                    <a:gd name="T8" fmla="*/ 44 w 75"/>
                    <a:gd name="T9" fmla="*/ 149 h 412"/>
                    <a:gd name="T10" fmla="*/ 16 w 75"/>
                    <a:gd name="T11" fmla="*/ 282 h 412"/>
                    <a:gd name="T12" fmla="*/ 7 w 75"/>
                    <a:gd name="T13" fmla="*/ 338 h 412"/>
                    <a:gd name="T14" fmla="*/ 7 w 75"/>
                    <a:gd name="T15" fmla="*/ 391 h 412"/>
                    <a:gd name="T16" fmla="*/ 0 w 75"/>
                    <a:gd name="T17" fmla="*/ 412 h 412"/>
                    <a:gd name="T18" fmla="*/ 0 w 75"/>
                    <a:gd name="T19" fmla="*/ 327 h 412"/>
                    <a:gd name="T20" fmla="*/ 26 w 75"/>
                    <a:gd name="T21" fmla="*/ 195 h 412"/>
                    <a:gd name="T22" fmla="*/ 43 w 75"/>
                    <a:gd name="T23" fmla="*/ 106 h 412"/>
                    <a:gd name="T24" fmla="*/ 51 w 75"/>
                    <a:gd name="T25" fmla="*/ 51 h 412"/>
                    <a:gd name="T26" fmla="*/ 51 w 75"/>
                    <a:gd name="T27" fmla="*/ 13 h 412"/>
                    <a:gd name="T28" fmla="*/ 75 w 75"/>
                    <a:gd name="T29" fmla="*/ 0 h 412"/>
                    <a:gd name="T30" fmla="*/ 75 w 75"/>
                    <a:gd name="T31" fmla="*/ 0 h 412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75" h="412">
                      <a:moveTo>
                        <a:pt x="75" y="0"/>
                      </a:moveTo>
                      <a:lnTo>
                        <a:pt x="65" y="18"/>
                      </a:lnTo>
                      <a:lnTo>
                        <a:pt x="56" y="45"/>
                      </a:lnTo>
                      <a:lnTo>
                        <a:pt x="56" y="82"/>
                      </a:lnTo>
                      <a:lnTo>
                        <a:pt x="44" y="149"/>
                      </a:lnTo>
                      <a:lnTo>
                        <a:pt x="16" y="282"/>
                      </a:lnTo>
                      <a:lnTo>
                        <a:pt x="7" y="338"/>
                      </a:lnTo>
                      <a:lnTo>
                        <a:pt x="7" y="391"/>
                      </a:lnTo>
                      <a:lnTo>
                        <a:pt x="0" y="412"/>
                      </a:lnTo>
                      <a:lnTo>
                        <a:pt x="0" y="327"/>
                      </a:lnTo>
                      <a:lnTo>
                        <a:pt x="26" y="195"/>
                      </a:lnTo>
                      <a:lnTo>
                        <a:pt x="43" y="106"/>
                      </a:lnTo>
                      <a:lnTo>
                        <a:pt x="51" y="51"/>
                      </a:lnTo>
                      <a:lnTo>
                        <a:pt x="51" y="13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0" name="Freeform 104"/>
                <p:cNvSpPr>
                  <a:spLocks/>
                </p:cNvSpPr>
                <p:nvPr/>
              </p:nvSpPr>
              <p:spPr bwMode="auto">
                <a:xfrm>
                  <a:off x="4009" y="2853"/>
                  <a:ext cx="87" cy="535"/>
                </a:xfrm>
                <a:custGeom>
                  <a:avLst/>
                  <a:gdLst>
                    <a:gd name="T0" fmla="*/ 87 w 87"/>
                    <a:gd name="T1" fmla="*/ 13 h 535"/>
                    <a:gd name="T2" fmla="*/ 78 w 87"/>
                    <a:gd name="T3" fmla="*/ 20 h 535"/>
                    <a:gd name="T4" fmla="*/ 78 w 87"/>
                    <a:gd name="T5" fmla="*/ 43 h 535"/>
                    <a:gd name="T6" fmla="*/ 52 w 87"/>
                    <a:gd name="T7" fmla="*/ 181 h 535"/>
                    <a:gd name="T8" fmla="*/ 27 w 87"/>
                    <a:gd name="T9" fmla="*/ 322 h 535"/>
                    <a:gd name="T10" fmla="*/ 27 w 87"/>
                    <a:gd name="T11" fmla="*/ 373 h 535"/>
                    <a:gd name="T12" fmla="*/ 23 w 87"/>
                    <a:gd name="T13" fmla="*/ 463 h 535"/>
                    <a:gd name="T14" fmla="*/ 0 w 87"/>
                    <a:gd name="T15" fmla="*/ 535 h 535"/>
                    <a:gd name="T16" fmla="*/ 17 w 87"/>
                    <a:gd name="T17" fmla="*/ 383 h 535"/>
                    <a:gd name="T18" fmla="*/ 22 w 87"/>
                    <a:gd name="T19" fmla="*/ 301 h 535"/>
                    <a:gd name="T20" fmla="*/ 34 w 87"/>
                    <a:gd name="T21" fmla="*/ 234 h 535"/>
                    <a:gd name="T22" fmla="*/ 49 w 87"/>
                    <a:gd name="T23" fmla="*/ 160 h 535"/>
                    <a:gd name="T24" fmla="*/ 60 w 87"/>
                    <a:gd name="T25" fmla="*/ 99 h 535"/>
                    <a:gd name="T26" fmla="*/ 70 w 87"/>
                    <a:gd name="T27" fmla="*/ 44 h 535"/>
                    <a:gd name="T28" fmla="*/ 70 w 87"/>
                    <a:gd name="T29" fmla="*/ 14 h 535"/>
                    <a:gd name="T30" fmla="*/ 79 w 87"/>
                    <a:gd name="T31" fmla="*/ 0 h 535"/>
                    <a:gd name="T32" fmla="*/ 87 w 87"/>
                    <a:gd name="T33" fmla="*/ 13 h 535"/>
                    <a:gd name="T34" fmla="*/ 87 w 87"/>
                    <a:gd name="T35" fmla="*/ 13 h 53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87" h="535">
                      <a:moveTo>
                        <a:pt x="87" y="13"/>
                      </a:moveTo>
                      <a:lnTo>
                        <a:pt x="78" y="20"/>
                      </a:lnTo>
                      <a:lnTo>
                        <a:pt x="78" y="43"/>
                      </a:lnTo>
                      <a:lnTo>
                        <a:pt x="52" y="181"/>
                      </a:lnTo>
                      <a:lnTo>
                        <a:pt x="27" y="322"/>
                      </a:lnTo>
                      <a:lnTo>
                        <a:pt x="27" y="373"/>
                      </a:lnTo>
                      <a:lnTo>
                        <a:pt x="23" y="463"/>
                      </a:lnTo>
                      <a:lnTo>
                        <a:pt x="0" y="535"/>
                      </a:lnTo>
                      <a:lnTo>
                        <a:pt x="17" y="383"/>
                      </a:lnTo>
                      <a:lnTo>
                        <a:pt x="22" y="301"/>
                      </a:lnTo>
                      <a:lnTo>
                        <a:pt x="34" y="234"/>
                      </a:lnTo>
                      <a:lnTo>
                        <a:pt x="49" y="160"/>
                      </a:lnTo>
                      <a:lnTo>
                        <a:pt x="60" y="99"/>
                      </a:lnTo>
                      <a:lnTo>
                        <a:pt x="70" y="44"/>
                      </a:lnTo>
                      <a:lnTo>
                        <a:pt x="70" y="14"/>
                      </a:lnTo>
                      <a:lnTo>
                        <a:pt x="79" y="0"/>
                      </a:lnTo>
                      <a:lnTo>
                        <a:pt x="8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1" name="Freeform 105"/>
                <p:cNvSpPr>
                  <a:spLocks/>
                </p:cNvSpPr>
                <p:nvPr/>
              </p:nvSpPr>
              <p:spPr bwMode="auto">
                <a:xfrm>
                  <a:off x="4525" y="2254"/>
                  <a:ext cx="167" cy="617"/>
                </a:xfrm>
                <a:custGeom>
                  <a:avLst/>
                  <a:gdLst>
                    <a:gd name="T0" fmla="*/ 154 w 167"/>
                    <a:gd name="T1" fmla="*/ 5 h 617"/>
                    <a:gd name="T2" fmla="*/ 115 w 167"/>
                    <a:gd name="T3" fmla="*/ 139 h 617"/>
                    <a:gd name="T4" fmla="*/ 94 w 167"/>
                    <a:gd name="T5" fmla="*/ 196 h 617"/>
                    <a:gd name="T6" fmla="*/ 55 w 167"/>
                    <a:gd name="T7" fmla="*/ 393 h 617"/>
                    <a:gd name="T8" fmla="*/ 40 w 167"/>
                    <a:gd name="T9" fmla="*/ 442 h 617"/>
                    <a:gd name="T10" fmla="*/ 37 w 167"/>
                    <a:gd name="T11" fmla="*/ 486 h 617"/>
                    <a:gd name="T12" fmla="*/ 45 w 167"/>
                    <a:gd name="T13" fmla="*/ 521 h 617"/>
                    <a:gd name="T14" fmla="*/ 62 w 167"/>
                    <a:gd name="T15" fmla="*/ 549 h 617"/>
                    <a:gd name="T16" fmla="*/ 56 w 167"/>
                    <a:gd name="T17" fmla="*/ 565 h 617"/>
                    <a:gd name="T18" fmla="*/ 40 w 167"/>
                    <a:gd name="T19" fmla="*/ 568 h 617"/>
                    <a:gd name="T20" fmla="*/ 40 w 167"/>
                    <a:gd name="T21" fmla="*/ 551 h 617"/>
                    <a:gd name="T22" fmla="*/ 29 w 167"/>
                    <a:gd name="T23" fmla="*/ 544 h 617"/>
                    <a:gd name="T24" fmla="*/ 32 w 167"/>
                    <a:gd name="T25" fmla="*/ 565 h 617"/>
                    <a:gd name="T26" fmla="*/ 22 w 167"/>
                    <a:gd name="T27" fmla="*/ 584 h 617"/>
                    <a:gd name="T28" fmla="*/ 22 w 167"/>
                    <a:gd name="T29" fmla="*/ 593 h 617"/>
                    <a:gd name="T30" fmla="*/ 0 w 167"/>
                    <a:gd name="T31" fmla="*/ 607 h 617"/>
                    <a:gd name="T32" fmla="*/ 7 w 167"/>
                    <a:gd name="T33" fmla="*/ 617 h 617"/>
                    <a:gd name="T34" fmla="*/ 22 w 167"/>
                    <a:gd name="T35" fmla="*/ 607 h 617"/>
                    <a:gd name="T36" fmla="*/ 42 w 167"/>
                    <a:gd name="T37" fmla="*/ 608 h 617"/>
                    <a:gd name="T38" fmla="*/ 53 w 167"/>
                    <a:gd name="T39" fmla="*/ 614 h 617"/>
                    <a:gd name="T40" fmla="*/ 50 w 167"/>
                    <a:gd name="T41" fmla="*/ 597 h 617"/>
                    <a:gd name="T42" fmla="*/ 62 w 167"/>
                    <a:gd name="T43" fmla="*/ 584 h 617"/>
                    <a:gd name="T44" fmla="*/ 69 w 167"/>
                    <a:gd name="T45" fmla="*/ 564 h 617"/>
                    <a:gd name="T46" fmla="*/ 74 w 167"/>
                    <a:gd name="T47" fmla="*/ 541 h 617"/>
                    <a:gd name="T48" fmla="*/ 55 w 167"/>
                    <a:gd name="T49" fmla="*/ 521 h 617"/>
                    <a:gd name="T50" fmla="*/ 50 w 167"/>
                    <a:gd name="T51" fmla="*/ 480 h 617"/>
                    <a:gd name="T52" fmla="*/ 54 w 167"/>
                    <a:gd name="T53" fmla="*/ 430 h 617"/>
                    <a:gd name="T54" fmla="*/ 61 w 167"/>
                    <a:gd name="T55" fmla="*/ 398 h 617"/>
                    <a:gd name="T56" fmla="*/ 77 w 167"/>
                    <a:gd name="T57" fmla="*/ 327 h 617"/>
                    <a:gd name="T58" fmla="*/ 93 w 167"/>
                    <a:gd name="T59" fmla="*/ 255 h 617"/>
                    <a:gd name="T60" fmla="*/ 102 w 167"/>
                    <a:gd name="T61" fmla="*/ 220 h 617"/>
                    <a:gd name="T62" fmla="*/ 112 w 167"/>
                    <a:gd name="T63" fmla="*/ 183 h 617"/>
                    <a:gd name="T64" fmla="*/ 134 w 167"/>
                    <a:gd name="T65" fmla="*/ 107 h 617"/>
                    <a:gd name="T66" fmla="*/ 157 w 167"/>
                    <a:gd name="T67" fmla="*/ 33 h 617"/>
                    <a:gd name="T68" fmla="*/ 167 w 167"/>
                    <a:gd name="T69" fmla="*/ 0 h 617"/>
                    <a:gd name="T70" fmla="*/ 154 w 167"/>
                    <a:gd name="T71" fmla="*/ 5 h 617"/>
                    <a:gd name="T72" fmla="*/ 154 w 167"/>
                    <a:gd name="T73" fmla="*/ 5 h 6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167" h="617">
                      <a:moveTo>
                        <a:pt x="154" y="5"/>
                      </a:moveTo>
                      <a:lnTo>
                        <a:pt x="115" y="139"/>
                      </a:lnTo>
                      <a:lnTo>
                        <a:pt x="94" y="196"/>
                      </a:lnTo>
                      <a:lnTo>
                        <a:pt x="55" y="393"/>
                      </a:lnTo>
                      <a:lnTo>
                        <a:pt x="40" y="442"/>
                      </a:lnTo>
                      <a:lnTo>
                        <a:pt x="37" y="486"/>
                      </a:lnTo>
                      <a:lnTo>
                        <a:pt x="45" y="521"/>
                      </a:lnTo>
                      <a:lnTo>
                        <a:pt x="62" y="549"/>
                      </a:lnTo>
                      <a:lnTo>
                        <a:pt x="56" y="565"/>
                      </a:lnTo>
                      <a:lnTo>
                        <a:pt x="40" y="568"/>
                      </a:lnTo>
                      <a:lnTo>
                        <a:pt x="40" y="551"/>
                      </a:lnTo>
                      <a:lnTo>
                        <a:pt x="29" y="544"/>
                      </a:lnTo>
                      <a:lnTo>
                        <a:pt x="32" y="565"/>
                      </a:lnTo>
                      <a:lnTo>
                        <a:pt x="22" y="584"/>
                      </a:lnTo>
                      <a:lnTo>
                        <a:pt x="22" y="593"/>
                      </a:lnTo>
                      <a:lnTo>
                        <a:pt x="0" y="607"/>
                      </a:lnTo>
                      <a:lnTo>
                        <a:pt x="7" y="617"/>
                      </a:lnTo>
                      <a:lnTo>
                        <a:pt x="22" y="607"/>
                      </a:lnTo>
                      <a:lnTo>
                        <a:pt x="42" y="608"/>
                      </a:lnTo>
                      <a:lnTo>
                        <a:pt x="53" y="614"/>
                      </a:lnTo>
                      <a:lnTo>
                        <a:pt x="50" y="597"/>
                      </a:lnTo>
                      <a:lnTo>
                        <a:pt x="62" y="584"/>
                      </a:lnTo>
                      <a:lnTo>
                        <a:pt x="69" y="564"/>
                      </a:lnTo>
                      <a:lnTo>
                        <a:pt x="74" y="541"/>
                      </a:lnTo>
                      <a:lnTo>
                        <a:pt x="55" y="521"/>
                      </a:lnTo>
                      <a:lnTo>
                        <a:pt x="50" y="480"/>
                      </a:lnTo>
                      <a:lnTo>
                        <a:pt x="54" y="430"/>
                      </a:lnTo>
                      <a:lnTo>
                        <a:pt x="61" y="398"/>
                      </a:lnTo>
                      <a:lnTo>
                        <a:pt x="77" y="327"/>
                      </a:lnTo>
                      <a:lnTo>
                        <a:pt x="93" y="255"/>
                      </a:lnTo>
                      <a:lnTo>
                        <a:pt x="102" y="220"/>
                      </a:lnTo>
                      <a:lnTo>
                        <a:pt x="112" y="183"/>
                      </a:lnTo>
                      <a:lnTo>
                        <a:pt x="134" y="107"/>
                      </a:lnTo>
                      <a:lnTo>
                        <a:pt x="157" y="33"/>
                      </a:lnTo>
                      <a:lnTo>
                        <a:pt x="167" y="0"/>
                      </a:lnTo>
                      <a:lnTo>
                        <a:pt x="154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2" name="Freeform 106"/>
                <p:cNvSpPr>
                  <a:spLocks/>
                </p:cNvSpPr>
                <p:nvPr/>
              </p:nvSpPr>
              <p:spPr bwMode="auto">
                <a:xfrm>
                  <a:off x="4459" y="2709"/>
                  <a:ext cx="105" cy="228"/>
                </a:xfrm>
                <a:custGeom>
                  <a:avLst/>
                  <a:gdLst>
                    <a:gd name="T0" fmla="*/ 98 w 105"/>
                    <a:gd name="T1" fmla="*/ 98 h 228"/>
                    <a:gd name="T2" fmla="*/ 83 w 105"/>
                    <a:gd name="T3" fmla="*/ 87 h 228"/>
                    <a:gd name="T4" fmla="*/ 66 w 105"/>
                    <a:gd name="T5" fmla="*/ 87 h 228"/>
                    <a:gd name="T6" fmla="*/ 52 w 105"/>
                    <a:gd name="T7" fmla="*/ 91 h 228"/>
                    <a:gd name="T8" fmla="*/ 47 w 105"/>
                    <a:gd name="T9" fmla="*/ 98 h 228"/>
                    <a:gd name="T10" fmla="*/ 44 w 105"/>
                    <a:gd name="T11" fmla="*/ 113 h 228"/>
                    <a:gd name="T12" fmla="*/ 42 w 105"/>
                    <a:gd name="T13" fmla="*/ 126 h 228"/>
                    <a:gd name="T14" fmla="*/ 48 w 105"/>
                    <a:gd name="T15" fmla="*/ 142 h 228"/>
                    <a:gd name="T16" fmla="*/ 76 w 105"/>
                    <a:gd name="T17" fmla="*/ 149 h 228"/>
                    <a:gd name="T18" fmla="*/ 73 w 105"/>
                    <a:gd name="T19" fmla="*/ 155 h 228"/>
                    <a:gd name="T20" fmla="*/ 51 w 105"/>
                    <a:gd name="T21" fmla="*/ 155 h 228"/>
                    <a:gd name="T22" fmla="*/ 41 w 105"/>
                    <a:gd name="T23" fmla="*/ 149 h 228"/>
                    <a:gd name="T24" fmla="*/ 32 w 105"/>
                    <a:gd name="T25" fmla="*/ 151 h 228"/>
                    <a:gd name="T26" fmla="*/ 28 w 105"/>
                    <a:gd name="T27" fmla="*/ 164 h 228"/>
                    <a:gd name="T28" fmla="*/ 37 w 105"/>
                    <a:gd name="T29" fmla="*/ 185 h 228"/>
                    <a:gd name="T30" fmla="*/ 21 w 105"/>
                    <a:gd name="T31" fmla="*/ 177 h 228"/>
                    <a:gd name="T32" fmla="*/ 12 w 105"/>
                    <a:gd name="T33" fmla="*/ 182 h 228"/>
                    <a:gd name="T34" fmla="*/ 13 w 105"/>
                    <a:gd name="T35" fmla="*/ 195 h 228"/>
                    <a:gd name="T36" fmla="*/ 24 w 105"/>
                    <a:gd name="T37" fmla="*/ 219 h 228"/>
                    <a:gd name="T38" fmla="*/ 18 w 105"/>
                    <a:gd name="T39" fmla="*/ 228 h 228"/>
                    <a:gd name="T40" fmla="*/ 3 w 105"/>
                    <a:gd name="T41" fmla="*/ 197 h 228"/>
                    <a:gd name="T42" fmla="*/ 4 w 105"/>
                    <a:gd name="T43" fmla="*/ 174 h 228"/>
                    <a:gd name="T44" fmla="*/ 9 w 105"/>
                    <a:gd name="T45" fmla="*/ 153 h 228"/>
                    <a:gd name="T46" fmla="*/ 13 w 105"/>
                    <a:gd name="T47" fmla="*/ 147 h 228"/>
                    <a:gd name="T48" fmla="*/ 3 w 105"/>
                    <a:gd name="T49" fmla="*/ 140 h 228"/>
                    <a:gd name="T50" fmla="*/ 0 w 105"/>
                    <a:gd name="T51" fmla="*/ 115 h 228"/>
                    <a:gd name="T52" fmla="*/ 5 w 105"/>
                    <a:gd name="T53" fmla="*/ 83 h 228"/>
                    <a:gd name="T54" fmla="*/ 32 w 105"/>
                    <a:gd name="T55" fmla="*/ 61 h 228"/>
                    <a:gd name="T56" fmla="*/ 60 w 105"/>
                    <a:gd name="T57" fmla="*/ 0 h 228"/>
                    <a:gd name="T58" fmla="*/ 62 w 105"/>
                    <a:gd name="T59" fmla="*/ 13 h 228"/>
                    <a:gd name="T60" fmla="*/ 44 w 105"/>
                    <a:gd name="T61" fmla="*/ 58 h 228"/>
                    <a:gd name="T62" fmla="*/ 34 w 105"/>
                    <a:gd name="T63" fmla="*/ 74 h 228"/>
                    <a:gd name="T64" fmla="*/ 20 w 105"/>
                    <a:gd name="T65" fmla="*/ 83 h 228"/>
                    <a:gd name="T66" fmla="*/ 13 w 105"/>
                    <a:gd name="T67" fmla="*/ 92 h 228"/>
                    <a:gd name="T68" fmla="*/ 14 w 105"/>
                    <a:gd name="T69" fmla="*/ 99 h 228"/>
                    <a:gd name="T70" fmla="*/ 15 w 105"/>
                    <a:gd name="T71" fmla="*/ 122 h 228"/>
                    <a:gd name="T72" fmla="*/ 29 w 105"/>
                    <a:gd name="T73" fmla="*/ 131 h 228"/>
                    <a:gd name="T74" fmla="*/ 29 w 105"/>
                    <a:gd name="T75" fmla="*/ 115 h 228"/>
                    <a:gd name="T76" fmla="*/ 32 w 105"/>
                    <a:gd name="T77" fmla="*/ 102 h 228"/>
                    <a:gd name="T78" fmla="*/ 45 w 105"/>
                    <a:gd name="T79" fmla="*/ 87 h 228"/>
                    <a:gd name="T80" fmla="*/ 57 w 105"/>
                    <a:gd name="T81" fmla="*/ 78 h 228"/>
                    <a:gd name="T82" fmla="*/ 73 w 105"/>
                    <a:gd name="T83" fmla="*/ 77 h 228"/>
                    <a:gd name="T84" fmla="*/ 90 w 105"/>
                    <a:gd name="T85" fmla="*/ 80 h 228"/>
                    <a:gd name="T86" fmla="*/ 104 w 105"/>
                    <a:gd name="T87" fmla="*/ 92 h 228"/>
                    <a:gd name="T88" fmla="*/ 105 w 105"/>
                    <a:gd name="T89" fmla="*/ 102 h 228"/>
                    <a:gd name="T90" fmla="*/ 98 w 105"/>
                    <a:gd name="T91" fmla="*/ 98 h 228"/>
                    <a:gd name="T92" fmla="*/ 98 w 105"/>
                    <a:gd name="T93" fmla="*/ 98 h 228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105" h="228">
                      <a:moveTo>
                        <a:pt x="98" y="98"/>
                      </a:moveTo>
                      <a:lnTo>
                        <a:pt x="83" y="87"/>
                      </a:lnTo>
                      <a:lnTo>
                        <a:pt x="66" y="87"/>
                      </a:lnTo>
                      <a:lnTo>
                        <a:pt x="52" y="91"/>
                      </a:lnTo>
                      <a:lnTo>
                        <a:pt x="47" y="98"/>
                      </a:lnTo>
                      <a:lnTo>
                        <a:pt x="44" y="113"/>
                      </a:lnTo>
                      <a:lnTo>
                        <a:pt x="42" y="126"/>
                      </a:lnTo>
                      <a:lnTo>
                        <a:pt x="48" y="142"/>
                      </a:lnTo>
                      <a:lnTo>
                        <a:pt x="76" y="149"/>
                      </a:lnTo>
                      <a:lnTo>
                        <a:pt x="73" y="155"/>
                      </a:lnTo>
                      <a:lnTo>
                        <a:pt x="51" y="155"/>
                      </a:lnTo>
                      <a:lnTo>
                        <a:pt x="41" y="149"/>
                      </a:lnTo>
                      <a:lnTo>
                        <a:pt x="32" y="151"/>
                      </a:lnTo>
                      <a:lnTo>
                        <a:pt x="28" y="164"/>
                      </a:lnTo>
                      <a:lnTo>
                        <a:pt x="37" y="185"/>
                      </a:lnTo>
                      <a:lnTo>
                        <a:pt x="21" y="177"/>
                      </a:lnTo>
                      <a:lnTo>
                        <a:pt x="12" y="182"/>
                      </a:lnTo>
                      <a:lnTo>
                        <a:pt x="13" y="195"/>
                      </a:lnTo>
                      <a:lnTo>
                        <a:pt x="24" y="219"/>
                      </a:lnTo>
                      <a:lnTo>
                        <a:pt x="18" y="228"/>
                      </a:lnTo>
                      <a:lnTo>
                        <a:pt x="3" y="197"/>
                      </a:lnTo>
                      <a:lnTo>
                        <a:pt x="4" y="174"/>
                      </a:lnTo>
                      <a:lnTo>
                        <a:pt x="9" y="153"/>
                      </a:lnTo>
                      <a:lnTo>
                        <a:pt x="13" y="147"/>
                      </a:lnTo>
                      <a:lnTo>
                        <a:pt x="3" y="140"/>
                      </a:lnTo>
                      <a:lnTo>
                        <a:pt x="0" y="115"/>
                      </a:lnTo>
                      <a:lnTo>
                        <a:pt x="5" y="83"/>
                      </a:lnTo>
                      <a:lnTo>
                        <a:pt x="32" y="61"/>
                      </a:lnTo>
                      <a:lnTo>
                        <a:pt x="60" y="0"/>
                      </a:lnTo>
                      <a:lnTo>
                        <a:pt x="62" y="13"/>
                      </a:lnTo>
                      <a:lnTo>
                        <a:pt x="44" y="58"/>
                      </a:lnTo>
                      <a:lnTo>
                        <a:pt x="34" y="74"/>
                      </a:lnTo>
                      <a:lnTo>
                        <a:pt x="20" y="83"/>
                      </a:lnTo>
                      <a:lnTo>
                        <a:pt x="13" y="92"/>
                      </a:lnTo>
                      <a:lnTo>
                        <a:pt x="14" y="99"/>
                      </a:lnTo>
                      <a:lnTo>
                        <a:pt x="15" y="122"/>
                      </a:lnTo>
                      <a:lnTo>
                        <a:pt x="29" y="131"/>
                      </a:lnTo>
                      <a:lnTo>
                        <a:pt x="29" y="115"/>
                      </a:lnTo>
                      <a:lnTo>
                        <a:pt x="32" y="102"/>
                      </a:lnTo>
                      <a:lnTo>
                        <a:pt x="45" y="87"/>
                      </a:lnTo>
                      <a:lnTo>
                        <a:pt x="57" y="78"/>
                      </a:lnTo>
                      <a:lnTo>
                        <a:pt x="73" y="77"/>
                      </a:lnTo>
                      <a:lnTo>
                        <a:pt x="90" y="80"/>
                      </a:lnTo>
                      <a:lnTo>
                        <a:pt x="104" y="92"/>
                      </a:lnTo>
                      <a:lnTo>
                        <a:pt x="105" y="102"/>
                      </a:lnTo>
                      <a:lnTo>
                        <a:pt x="98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3" name="Freeform 107"/>
                <p:cNvSpPr>
                  <a:spLocks/>
                </p:cNvSpPr>
                <p:nvPr/>
              </p:nvSpPr>
              <p:spPr bwMode="auto">
                <a:xfrm>
                  <a:off x="4501" y="2224"/>
                  <a:ext cx="138" cy="543"/>
                </a:xfrm>
                <a:custGeom>
                  <a:avLst/>
                  <a:gdLst>
                    <a:gd name="T0" fmla="*/ 138 w 138"/>
                    <a:gd name="T1" fmla="*/ 0 h 543"/>
                    <a:gd name="T2" fmla="*/ 133 w 138"/>
                    <a:gd name="T3" fmla="*/ 42 h 543"/>
                    <a:gd name="T4" fmla="*/ 86 w 138"/>
                    <a:gd name="T5" fmla="*/ 230 h 543"/>
                    <a:gd name="T6" fmla="*/ 67 w 138"/>
                    <a:gd name="T7" fmla="*/ 333 h 543"/>
                    <a:gd name="T8" fmla="*/ 41 w 138"/>
                    <a:gd name="T9" fmla="*/ 438 h 543"/>
                    <a:gd name="T10" fmla="*/ 0 w 138"/>
                    <a:gd name="T11" fmla="*/ 543 h 543"/>
                    <a:gd name="T12" fmla="*/ 29 w 138"/>
                    <a:gd name="T13" fmla="*/ 450 h 543"/>
                    <a:gd name="T14" fmla="*/ 73 w 138"/>
                    <a:gd name="T15" fmla="*/ 263 h 543"/>
                    <a:gd name="T16" fmla="*/ 95 w 138"/>
                    <a:gd name="T17" fmla="*/ 171 h 543"/>
                    <a:gd name="T18" fmla="*/ 118 w 138"/>
                    <a:gd name="T19" fmla="*/ 53 h 543"/>
                    <a:gd name="T20" fmla="*/ 127 w 138"/>
                    <a:gd name="T21" fmla="*/ 22 h 543"/>
                    <a:gd name="T22" fmla="*/ 138 w 138"/>
                    <a:gd name="T23" fmla="*/ 0 h 543"/>
                    <a:gd name="T24" fmla="*/ 138 w 138"/>
                    <a:gd name="T25" fmla="*/ 0 h 54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38" h="543">
                      <a:moveTo>
                        <a:pt x="138" y="0"/>
                      </a:moveTo>
                      <a:lnTo>
                        <a:pt x="133" y="42"/>
                      </a:lnTo>
                      <a:lnTo>
                        <a:pt x="86" y="230"/>
                      </a:lnTo>
                      <a:lnTo>
                        <a:pt x="67" y="333"/>
                      </a:lnTo>
                      <a:lnTo>
                        <a:pt x="41" y="438"/>
                      </a:lnTo>
                      <a:lnTo>
                        <a:pt x="0" y="543"/>
                      </a:lnTo>
                      <a:lnTo>
                        <a:pt x="29" y="450"/>
                      </a:lnTo>
                      <a:lnTo>
                        <a:pt x="73" y="263"/>
                      </a:lnTo>
                      <a:lnTo>
                        <a:pt x="95" y="171"/>
                      </a:lnTo>
                      <a:lnTo>
                        <a:pt x="118" y="53"/>
                      </a:lnTo>
                      <a:lnTo>
                        <a:pt x="127" y="22"/>
                      </a:lnTo>
                      <a:lnTo>
                        <a:pt x="13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4" name="Freeform 108"/>
                <p:cNvSpPr>
                  <a:spLocks/>
                </p:cNvSpPr>
                <p:nvPr/>
              </p:nvSpPr>
              <p:spPr bwMode="auto">
                <a:xfrm>
                  <a:off x="4478" y="2849"/>
                  <a:ext cx="114" cy="428"/>
                </a:xfrm>
                <a:custGeom>
                  <a:avLst/>
                  <a:gdLst>
                    <a:gd name="T0" fmla="*/ 82 w 114"/>
                    <a:gd name="T1" fmla="*/ 12 h 428"/>
                    <a:gd name="T2" fmla="*/ 89 w 114"/>
                    <a:gd name="T3" fmla="*/ 20 h 428"/>
                    <a:gd name="T4" fmla="*/ 86 w 114"/>
                    <a:gd name="T5" fmla="*/ 33 h 428"/>
                    <a:gd name="T6" fmla="*/ 77 w 114"/>
                    <a:gd name="T7" fmla="*/ 34 h 428"/>
                    <a:gd name="T8" fmla="*/ 66 w 114"/>
                    <a:gd name="T9" fmla="*/ 44 h 428"/>
                    <a:gd name="T10" fmla="*/ 58 w 114"/>
                    <a:gd name="T11" fmla="*/ 59 h 428"/>
                    <a:gd name="T12" fmla="*/ 55 w 114"/>
                    <a:gd name="T13" fmla="*/ 89 h 428"/>
                    <a:gd name="T14" fmla="*/ 42 w 114"/>
                    <a:gd name="T15" fmla="*/ 160 h 428"/>
                    <a:gd name="T16" fmla="*/ 33 w 114"/>
                    <a:gd name="T17" fmla="*/ 235 h 428"/>
                    <a:gd name="T18" fmla="*/ 13 w 114"/>
                    <a:gd name="T19" fmla="*/ 351 h 428"/>
                    <a:gd name="T20" fmla="*/ 0 w 114"/>
                    <a:gd name="T21" fmla="*/ 428 h 428"/>
                    <a:gd name="T22" fmla="*/ 10 w 114"/>
                    <a:gd name="T23" fmla="*/ 417 h 428"/>
                    <a:gd name="T24" fmla="*/ 34 w 114"/>
                    <a:gd name="T25" fmla="*/ 280 h 428"/>
                    <a:gd name="T26" fmla="*/ 53 w 114"/>
                    <a:gd name="T27" fmla="*/ 175 h 428"/>
                    <a:gd name="T28" fmla="*/ 66 w 114"/>
                    <a:gd name="T29" fmla="*/ 131 h 428"/>
                    <a:gd name="T30" fmla="*/ 58 w 114"/>
                    <a:gd name="T31" fmla="*/ 190 h 428"/>
                    <a:gd name="T32" fmla="*/ 44 w 114"/>
                    <a:gd name="T33" fmla="*/ 272 h 428"/>
                    <a:gd name="T34" fmla="*/ 28 w 114"/>
                    <a:gd name="T35" fmla="*/ 357 h 428"/>
                    <a:gd name="T36" fmla="*/ 16 w 114"/>
                    <a:gd name="T37" fmla="*/ 416 h 428"/>
                    <a:gd name="T38" fmla="*/ 27 w 114"/>
                    <a:gd name="T39" fmla="*/ 390 h 428"/>
                    <a:gd name="T40" fmla="*/ 57 w 114"/>
                    <a:gd name="T41" fmla="*/ 252 h 428"/>
                    <a:gd name="T42" fmla="*/ 70 w 114"/>
                    <a:gd name="T43" fmla="*/ 189 h 428"/>
                    <a:gd name="T44" fmla="*/ 79 w 114"/>
                    <a:gd name="T45" fmla="*/ 119 h 428"/>
                    <a:gd name="T46" fmla="*/ 87 w 114"/>
                    <a:gd name="T47" fmla="*/ 92 h 428"/>
                    <a:gd name="T48" fmla="*/ 90 w 114"/>
                    <a:gd name="T49" fmla="*/ 74 h 428"/>
                    <a:gd name="T50" fmla="*/ 98 w 114"/>
                    <a:gd name="T51" fmla="*/ 62 h 428"/>
                    <a:gd name="T52" fmla="*/ 105 w 114"/>
                    <a:gd name="T53" fmla="*/ 77 h 428"/>
                    <a:gd name="T54" fmla="*/ 114 w 114"/>
                    <a:gd name="T55" fmla="*/ 85 h 428"/>
                    <a:gd name="T56" fmla="*/ 107 w 114"/>
                    <a:gd name="T57" fmla="*/ 66 h 428"/>
                    <a:gd name="T58" fmla="*/ 107 w 114"/>
                    <a:gd name="T59" fmla="*/ 41 h 428"/>
                    <a:gd name="T60" fmla="*/ 106 w 114"/>
                    <a:gd name="T61" fmla="*/ 25 h 428"/>
                    <a:gd name="T62" fmla="*/ 90 w 114"/>
                    <a:gd name="T63" fmla="*/ 9 h 428"/>
                    <a:gd name="T64" fmla="*/ 98 w 114"/>
                    <a:gd name="T65" fmla="*/ 40 h 428"/>
                    <a:gd name="T66" fmla="*/ 86 w 114"/>
                    <a:gd name="T67" fmla="*/ 62 h 428"/>
                    <a:gd name="T68" fmla="*/ 76 w 114"/>
                    <a:gd name="T69" fmla="*/ 90 h 428"/>
                    <a:gd name="T70" fmla="*/ 63 w 114"/>
                    <a:gd name="T71" fmla="*/ 114 h 428"/>
                    <a:gd name="T72" fmla="*/ 65 w 114"/>
                    <a:gd name="T73" fmla="*/ 77 h 428"/>
                    <a:gd name="T74" fmla="*/ 81 w 114"/>
                    <a:gd name="T75" fmla="*/ 53 h 428"/>
                    <a:gd name="T76" fmla="*/ 93 w 114"/>
                    <a:gd name="T77" fmla="*/ 37 h 428"/>
                    <a:gd name="T78" fmla="*/ 85 w 114"/>
                    <a:gd name="T79" fmla="*/ 0 h 428"/>
                    <a:gd name="T80" fmla="*/ 82 w 114"/>
                    <a:gd name="T81" fmla="*/ 12 h 428"/>
                    <a:gd name="T82" fmla="*/ 82 w 114"/>
                    <a:gd name="T83" fmla="*/ 12 h 428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14" h="428">
                      <a:moveTo>
                        <a:pt x="82" y="12"/>
                      </a:moveTo>
                      <a:lnTo>
                        <a:pt x="89" y="20"/>
                      </a:lnTo>
                      <a:lnTo>
                        <a:pt x="86" y="33"/>
                      </a:lnTo>
                      <a:lnTo>
                        <a:pt x="77" y="34"/>
                      </a:lnTo>
                      <a:lnTo>
                        <a:pt x="66" y="44"/>
                      </a:lnTo>
                      <a:lnTo>
                        <a:pt x="58" y="59"/>
                      </a:lnTo>
                      <a:lnTo>
                        <a:pt x="55" y="89"/>
                      </a:lnTo>
                      <a:lnTo>
                        <a:pt x="42" y="160"/>
                      </a:lnTo>
                      <a:lnTo>
                        <a:pt x="33" y="235"/>
                      </a:lnTo>
                      <a:lnTo>
                        <a:pt x="13" y="351"/>
                      </a:lnTo>
                      <a:lnTo>
                        <a:pt x="0" y="428"/>
                      </a:lnTo>
                      <a:lnTo>
                        <a:pt x="10" y="417"/>
                      </a:lnTo>
                      <a:lnTo>
                        <a:pt x="34" y="280"/>
                      </a:lnTo>
                      <a:lnTo>
                        <a:pt x="53" y="175"/>
                      </a:lnTo>
                      <a:lnTo>
                        <a:pt x="66" y="131"/>
                      </a:lnTo>
                      <a:lnTo>
                        <a:pt x="58" y="190"/>
                      </a:lnTo>
                      <a:lnTo>
                        <a:pt x="44" y="272"/>
                      </a:lnTo>
                      <a:lnTo>
                        <a:pt x="28" y="357"/>
                      </a:lnTo>
                      <a:lnTo>
                        <a:pt x="16" y="416"/>
                      </a:lnTo>
                      <a:lnTo>
                        <a:pt x="27" y="390"/>
                      </a:lnTo>
                      <a:lnTo>
                        <a:pt x="57" y="252"/>
                      </a:lnTo>
                      <a:lnTo>
                        <a:pt x="70" y="189"/>
                      </a:lnTo>
                      <a:lnTo>
                        <a:pt x="79" y="119"/>
                      </a:lnTo>
                      <a:lnTo>
                        <a:pt x="87" y="92"/>
                      </a:lnTo>
                      <a:lnTo>
                        <a:pt x="90" y="74"/>
                      </a:lnTo>
                      <a:lnTo>
                        <a:pt x="98" y="62"/>
                      </a:lnTo>
                      <a:lnTo>
                        <a:pt x="105" y="77"/>
                      </a:lnTo>
                      <a:lnTo>
                        <a:pt x="114" y="85"/>
                      </a:lnTo>
                      <a:lnTo>
                        <a:pt x="107" y="66"/>
                      </a:lnTo>
                      <a:lnTo>
                        <a:pt x="107" y="41"/>
                      </a:lnTo>
                      <a:lnTo>
                        <a:pt x="106" y="25"/>
                      </a:lnTo>
                      <a:lnTo>
                        <a:pt x="90" y="9"/>
                      </a:lnTo>
                      <a:lnTo>
                        <a:pt x="98" y="40"/>
                      </a:lnTo>
                      <a:lnTo>
                        <a:pt x="86" y="62"/>
                      </a:lnTo>
                      <a:lnTo>
                        <a:pt x="76" y="90"/>
                      </a:lnTo>
                      <a:lnTo>
                        <a:pt x="63" y="114"/>
                      </a:lnTo>
                      <a:lnTo>
                        <a:pt x="65" y="77"/>
                      </a:lnTo>
                      <a:lnTo>
                        <a:pt x="81" y="53"/>
                      </a:lnTo>
                      <a:lnTo>
                        <a:pt x="93" y="37"/>
                      </a:lnTo>
                      <a:lnTo>
                        <a:pt x="85" y="0"/>
                      </a:lnTo>
                      <a:lnTo>
                        <a:pt x="8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5" name="Freeform 109"/>
                <p:cNvSpPr>
                  <a:spLocks/>
                </p:cNvSpPr>
                <p:nvPr/>
              </p:nvSpPr>
              <p:spPr bwMode="auto">
                <a:xfrm>
                  <a:off x="4386" y="2886"/>
                  <a:ext cx="119" cy="600"/>
                </a:xfrm>
                <a:custGeom>
                  <a:avLst/>
                  <a:gdLst>
                    <a:gd name="T0" fmla="*/ 99 w 119"/>
                    <a:gd name="T1" fmla="*/ 0 h 600"/>
                    <a:gd name="T2" fmla="*/ 110 w 119"/>
                    <a:gd name="T3" fmla="*/ 21 h 600"/>
                    <a:gd name="T4" fmla="*/ 107 w 119"/>
                    <a:gd name="T5" fmla="*/ 54 h 600"/>
                    <a:gd name="T6" fmla="*/ 101 w 119"/>
                    <a:gd name="T7" fmla="*/ 79 h 600"/>
                    <a:gd name="T8" fmla="*/ 98 w 119"/>
                    <a:gd name="T9" fmla="*/ 48 h 600"/>
                    <a:gd name="T10" fmla="*/ 81 w 119"/>
                    <a:gd name="T11" fmla="*/ 8 h 600"/>
                    <a:gd name="T12" fmla="*/ 82 w 119"/>
                    <a:gd name="T13" fmla="*/ 33 h 600"/>
                    <a:gd name="T14" fmla="*/ 91 w 119"/>
                    <a:gd name="T15" fmla="*/ 58 h 600"/>
                    <a:gd name="T16" fmla="*/ 93 w 119"/>
                    <a:gd name="T17" fmla="*/ 102 h 600"/>
                    <a:gd name="T18" fmla="*/ 82 w 119"/>
                    <a:gd name="T19" fmla="*/ 191 h 600"/>
                    <a:gd name="T20" fmla="*/ 67 w 119"/>
                    <a:gd name="T21" fmla="*/ 298 h 600"/>
                    <a:gd name="T22" fmla="*/ 57 w 119"/>
                    <a:gd name="T23" fmla="*/ 385 h 600"/>
                    <a:gd name="T24" fmla="*/ 41 w 119"/>
                    <a:gd name="T25" fmla="*/ 465 h 600"/>
                    <a:gd name="T26" fmla="*/ 35 w 119"/>
                    <a:gd name="T27" fmla="*/ 495 h 600"/>
                    <a:gd name="T28" fmla="*/ 27 w 119"/>
                    <a:gd name="T29" fmla="*/ 518 h 600"/>
                    <a:gd name="T30" fmla="*/ 11 w 119"/>
                    <a:gd name="T31" fmla="*/ 543 h 600"/>
                    <a:gd name="T32" fmla="*/ 0 w 119"/>
                    <a:gd name="T33" fmla="*/ 552 h 600"/>
                    <a:gd name="T34" fmla="*/ 0 w 119"/>
                    <a:gd name="T35" fmla="*/ 566 h 600"/>
                    <a:gd name="T36" fmla="*/ 1 w 119"/>
                    <a:gd name="T37" fmla="*/ 583 h 600"/>
                    <a:gd name="T38" fmla="*/ 16 w 119"/>
                    <a:gd name="T39" fmla="*/ 600 h 600"/>
                    <a:gd name="T40" fmla="*/ 19 w 119"/>
                    <a:gd name="T41" fmla="*/ 584 h 600"/>
                    <a:gd name="T42" fmla="*/ 8 w 119"/>
                    <a:gd name="T43" fmla="*/ 574 h 600"/>
                    <a:gd name="T44" fmla="*/ 9 w 119"/>
                    <a:gd name="T45" fmla="*/ 555 h 600"/>
                    <a:gd name="T46" fmla="*/ 29 w 119"/>
                    <a:gd name="T47" fmla="*/ 528 h 600"/>
                    <a:gd name="T48" fmla="*/ 44 w 119"/>
                    <a:gd name="T49" fmla="*/ 493 h 600"/>
                    <a:gd name="T50" fmla="*/ 61 w 119"/>
                    <a:gd name="T51" fmla="*/ 397 h 600"/>
                    <a:gd name="T52" fmla="*/ 83 w 119"/>
                    <a:gd name="T53" fmla="*/ 230 h 600"/>
                    <a:gd name="T54" fmla="*/ 103 w 119"/>
                    <a:gd name="T55" fmla="*/ 102 h 600"/>
                    <a:gd name="T56" fmla="*/ 119 w 119"/>
                    <a:gd name="T57" fmla="*/ 38 h 600"/>
                    <a:gd name="T58" fmla="*/ 119 w 119"/>
                    <a:gd name="T59" fmla="*/ 13 h 600"/>
                    <a:gd name="T60" fmla="*/ 99 w 119"/>
                    <a:gd name="T61" fmla="*/ 0 h 600"/>
                    <a:gd name="T62" fmla="*/ 99 w 119"/>
                    <a:gd name="T63" fmla="*/ 0 h 6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19" h="600">
                      <a:moveTo>
                        <a:pt x="99" y="0"/>
                      </a:moveTo>
                      <a:lnTo>
                        <a:pt x="110" y="21"/>
                      </a:lnTo>
                      <a:lnTo>
                        <a:pt x="107" y="54"/>
                      </a:lnTo>
                      <a:lnTo>
                        <a:pt x="101" y="79"/>
                      </a:lnTo>
                      <a:lnTo>
                        <a:pt x="98" y="48"/>
                      </a:lnTo>
                      <a:lnTo>
                        <a:pt x="81" y="8"/>
                      </a:lnTo>
                      <a:lnTo>
                        <a:pt x="82" y="33"/>
                      </a:lnTo>
                      <a:lnTo>
                        <a:pt x="91" y="58"/>
                      </a:lnTo>
                      <a:lnTo>
                        <a:pt x="93" y="102"/>
                      </a:lnTo>
                      <a:lnTo>
                        <a:pt x="82" y="191"/>
                      </a:lnTo>
                      <a:lnTo>
                        <a:pt x="67" y="298"/>
                      </a:lnTo>
                      <a:lnTo>
                        <a:pt x="57" y="385"/>
                      </a:lnTo>
                      <a:lnTo>
                        <a:pt x="41" y="465"/>
                      </a:lnTo>
                      <a:lnTo>
                        <a:pt x="35" y="495"/>
                      </a:lnTo>
                      <a:lnTo>
                        <a:pt x="27" y="518"/>
                      </a:lnTo>
                      <a:lnTo>
                        <a:pt x="11" y="543"/>
                      </a:lnTo>
                      <a:lnTo>
                        <a:pt x="0" y="552"/>
                      </a:lnTo>
                      <a:lnTo>
                        <a:pt x="0" y="566"/>
                      </a:lnTo>
                      <a:lnTo>
                        <a:pt x="1" y="583"/>
                      </a:lnTo>
                      <a:lnTo>
                        <a:pt x="16" y="600"/>
                      </a:lnTo>
                      <a:lnTo>
                        <a:pt x="19" y="584"/>
                      </a:lnTo>
                      <a:lnTo>
                        <a:pt x="8" y="574"/>
                      </a:lnTo>
                      <a:lnTo>
                        <a:pt x="9" y="555"/>
                      </a:lnTo>
                      <a:lnTo>
                        <a:pt x="29" y="528"/>
                      </a:lnTo>
                      <a:lnTo>
                        <a:pt x="44" y="493"/>
                      </a:lnTo>
                      <a:lnTo>
                        <a:pt x="61" y="397"/>
                      </a:lnTo>
                      <a:lnTo>
                        <a:pt x="83" y="230"/>
                      </a:lnTo>
                      <a:lnTo>
                        <a:pt x="103" y="102"/>
                      </a:lnTo>
                      <a:lnTo>
                        <a:pt x="119" y="38"/>
                      </a:lnTo>
                      <a:lnTo>
                        <a:pt x="119" y="13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6" name="Freeform 110"/>
                <p:cNvSpPr>
                  <a:spLocks/>
                </p:cNvSpPr>
                <p:nvPr/>
              </p:nvSpPr>
              <p:spPr bwMode="auto">
                <a:xfrm>
                  <a:off x="4393" y="3249"/>
                  <a:ext cx="97" cy="249"/>
                </a:xfrm>
                <a:custGeom>
                  <a:avLst/>
                  <a:gdLst>
                    <a:gd name="T0" fmla="*/ 10 w 97"/>
                    <a:gd name="T1" fmla="*/ 222 h 249"/>
                    <a:gd name="T2" fmla="*/ 20 w 97"/>
                    <a:gd name="T3" fmla="*/ 215 h 249"/>
                    <a:gd name="T4" fmla="*/ 36 w 97"/>
                    <a:gd name="T5" fmla="*/ 208 h 249"/>
                    <a:gd name="T6" fmla="*/ 43 w 97"/>
                    <a:gd name="T7" fmla="*/ 208 h 249"/>
                    <a:gd name="T8" fmla="*/ 52 w 97"/>
                    <a:gd name="T9" fmla="*/ 208 h 249"/>
                    <a:gd name="T10" fmla="*/ 48 w 97"/>
                    <a:gd name="T11" fmla="*/ 219 h 249"/>
                    <a:gd name="T12" fmla="*/ 42 w 97"/>
                    <a:gd name="T13" fmla="*/ 226 h 249"/>
                    <a:gd name="T14" fmla="*/ 48 w 97"/>
                    <a:gd name="T15" fmla="*/ 232 h 249"/>
                    <a:gd name="T16" fmla="*/ 47 w 97"/>
                    <a:gd name="T17" fmla="*/ 242 h 249"/>
                    <a:gd name="T18" fmla="*/ 49 w 97"/>
                    <a:gd name="T19" fmla="*/ 249 h 249"/>
                    <a:gd name="T20" fmla="*/ 60 w 97"/>
                    <a:gd name="T21" fmla="*/ 249 h 249"/>
                    <a:gd name="T22" fmla="*/ 59 w 97"/>
                    <a:gd name="T23" fmla="*/ 233 h 249"/>
                    <a:gd name="T24" fmla="*/ 69 w 97"/>
                    <a:gd name="T25" fmla="*/ 222 h 249"/>
                    <a:gd name="T26" fmla="*/ 69 w 97"/>
                    <a:gd name="T27" fmla="*/ 205 h 249"/>
                    <a:gd name="T28" fmla="*/ 71 w 97"/>
                    <a:gd name="T29" fmla="*/ 187 h 249"/>
                    <a:gd name="T30" fmla="*/ 71 w 97"/>
                    <a:gd name="T31" fmla="*/ 163 h 249"/>
                    <a:gd name="T32" fmla="*/ 76 w 97"/>
                    <a:gd name="T33" fmla="*/ 135 h 249"/>
                    <a:gd name="T34" fmla="*/ 87 w 97"/>
                    <a:gd name="T35" fmla="*/ 66 h 249"/>
                    <a:gd name="T36" fmla="*/ 97 w 97"/>
                    <a:gd name="T37" fmla="*/ 0 h 249"/>
                    <a:gd name="T38" fmla="*/ 85 w 97"/>
                    <a:gd name="T39" fmla="*/ 25 h 249"/>
                    <a:gd name="T40" fmla="*/ 71 w 97"/>
                    <a:gd name="T41" fmla="*/ 93 h 249"/>
                    <a:gd name="T42" fmla="*/ 63 w 97"/>
                    <a:gd name="T43" fmla="*/ 136 h 249"/>
                    <a:gd name="T44" fmla="*/ 63 w 97"/>
                    <a:gd name="T45" fmla="*/ 170 h 249"/>
                    <a:gd name="T46" fmla="*/ 55 w 97"/>
                    <a:gd name="T47" fmla="*/ 187 h 249"/>
                    <a:gd name="T48" fmla="*/ 39 w 97"/>
                    <a:gd name="T49" fmla="*/ 193 h 249"/>
                    <a:gd name="T50" fmla="*/ 26 w 97"/>
                    <a:gd name="T51" fmla="*/ 197 h 249"/>
                    <a:gd name="T52" fmla="*/ 16 w 97"/>
                    <a:gd name="T53" fmla="*/ 204 h 249"/>
                    <a:gd name="T54" fmla="*/ 7 w 97"/>
                    <a:gd name="T55" fmla="*/ 213 h 249"/>
                    <a:gd name="T56" fmla="*/ 0 w 97"/>
                    <a:gd name="T57" fmla="*/ 211 h 249"/>
                    <a:gd name="T58" fmla="*/ 2 w 97"/>
                    <a:gd name="T59" fmla="*/ 224 h 249"/>
                    <a:gd name="T60" fmla="*/ 10 w 97"/>
                    <a:gd name="T61" fmla="*/ 222 h 249"/>
                    <a:gd name="T62" fmla="*/ 10 w 97"/>
                    <a:gd name="T63" fmla="*/ 222 h 249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97" h="249">
                      <a:moveTo>
                        <a:pt x="10" y="222"/>
                      </a:moveTo>
                      <a:lnTo>
                        <a:pt x="20" y="215"/>
                      </a:lnTo>
                      <a:lnTo>
                        <a:pt x="36" y="208"/>
                      </a:lnTo>
                      <a:lnTo>
                        <a:pt x="43" y="208"/>
                      </a:lnTo>
                      <a:lnTo>
                        <a:pt x="52" y="208"/>
                      </a:lnTo>
                      <a:lnTo>
                        <a:pt x="48" y="219"/>
                      </a:lnTo>
                      <a:lnTo>
                        <a:pt x="42" y="226"/>
                      </a:lnTo>
                      <a:lnTo>
                        <a:pt x="48" y="232"/>
                      </a:lnTo>
                      <a:lnTo>
                        <a:pt x="47" y="242"/>
                      </a:lnTo>
                      <a:lnTo>
                        <a:pt x="49" y="249"/>
                      </a:lnTo>
                      <a:lnTo>
                        <a:pt x="60" y="249"/>
                      </a:lnTo>
                      <a:lnTo>
                        <a:pt x="59" y="233"/>
                      </a:lnTo>
                      <a:lnTo>
                        <a:pt x="69" y="222"/>
                      </a:lnTo>
                      <a:lnTo>
                        <a:pt x="69" y="205"/>
                      </a:lnTo>
                      <a:lnTo>
                        <a:pt x="71" y="187"/>
                      </a:lnTo>
                      <a:lnTo>
                        <a:pt x="71" y="163"/>
                      </a:lnTo>
                      <a:lnTo>
                        <a:pt x="76" y="135"/>
                      </a:lnTo>
                      <a:lnTo>
                        <a:pt x="87" y="66"/>
                      </a:lnTo>
                      <a:lnTo>
                        <a:pt x="97" y="0"/>
                      </a:lnTo>
                      <a:lnTo>
                        <a:pt x="85" y="25"/>
                      </a:lnTo>
                      <a:lnTo>
                        <a:pt x="71" y="93"/>
                      </a:lnTo>
                      <a:lnTo>
                        <a:pt x="63" y="136"/>
                      </a:lnTo>
                      <a:lnTo>
                        <a:pt x="63" y="170"/>
                      </a:lnTo>
                      <a:lnTo>
                        <a:pt x="55" y="187"/>
                      </a:lnTo>
                      <a:lnTo>
                        <a:pt x="39" y="193"/>
                      </a:lnTo>
                      <a:lnTo>
                        <a:pt x="26" y="197"/>
                      </a:lnTo>
                      <a:lnTo>
                        <a:pt x="16" y="204"/>
                      </a:lnTo>
                      <a:lnTo>
                        <a:pt x="7" y="213"/>
                      </a:lnTo>
                      <a:lnTo>
                        <a:pt x="0" y="211"/>
                      </a:lnTo>
                      <a:lnTo>
                        <a:pt x="2" y="224"/>
                      </a:lnTo>
                      <a:lnTo>
                        <a:pt x="10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7" name="Freeform 111"/>
                <p:cNvSpPr>
                  <a:spLocks/>
                </p:cNvSpPr>
                <p:nvPr/>
              </p:nvSpPr>
              <p:spPr bwMode="auto">
                <a:xfrm>
                  <a:off x="4459" y="2906"/>
                  <a:ext cx="135" cy="591"/>
                </a:xfrm>
                <a:custGeom>
                  <a:avLst/>
                  <a:gdLst>
                    <a:gd name="T0" fmla="*/ 126 w 135"/>
                    <a:gd name="T1" fmla="*/ 18 h 591"/>
                    <a:gd name="T2" fmla="*/ 124 w 135"/>
                    <a:gd name="T3" fmla="*/ 35 h 591"/>
                    <a:gd name="T4" fmla="*/ 116 w 135"/>
                    <a:gd name="T5" fmla="*/ 48 h 591"/>
                    <a:gd name="T6" fmla="*/ 108 w 135"/>
                    <a:gd name="T7" fmla="*/ 76 h 591"/>
                    <a:gd name="T8" fmla="*/ 101 w 135"/>
                    <a:gd name="T9" fmla="*/ 106 h 591"/>
                    <a:gd name="T10" fmla="*/ 101 w 135"/>
                    <a:gd name="T11" fmla="*/ 143 h 591"/>
                    <a:gd name="T12" fmla="*/ 94 w 135"/>
                    <a:gd name="T13" fmla="*/ 186 h 591"/>
                    <a:gd name="T14" fmla="*/ 84 w 135"/>
                    <a:gd name="T15" fmla="*/ 225 h 591"/>
                    <a:gd name="T16" fmla="*/ 73 w 135"/>
                    <a:gd name="T17" fmla="*/ 275 h 591"/>
                    <a:gd name="T18" fmla="*/ 52 w 135"/>
                    <a:gd name="T19" fmla="*/ 353 h 591"/>
                    <a:gd name="T20" fmla="*/ 39 w 135"/>
                    <a:gd name="T21" fmla="*/ 410 h 591"/>
                    <a:gd name="T22" fmla="*/ 23 w 135"/>
                    <a:gd name="T23" fmla="*/ 453 h 591"/>
                    <a:gd name="T24" fmla="*/ 13 w 135"/>
                    <a:gd name="T25" fmla="*/ 486 h 591"/>
                    <a:gd name="T26" fmla="*/ 12 w 135"/>
                    <a:gd name="T27" fmla="*/ 532 h 591"/>
                    <a:gd name="T28" fmla="*/ 12 w 135"/>
                    <a:gd name="T29" fmla="*/ 557 h 591"/>
                    <a:gd name="T30" fmla="*/ 0 w 135"/>
                    <a:gd name="T31" fmla="*/ 567 h 591"/>
                    <a:gd name="T32" fmla="*/ 10 w 135"/>
                    <a:gd name="T33" fmla="*/ 589 h 591"/>
                    <a:gd name="T34" fmla="*/ 21 w 135"/>
                    <a:gd name="T35" fmla="*/ 591 h 591"/>
                    <a:gd name="T36" fmla="*/ 20 w 135"/>
                    <a:gd name="T37" fmla="*/ 567 h 591"/>
                    <a:gd name="T38" fmla="*/ 21 w 135"/>
                    <a:gd name="T39" fmla="*/ 523 h 591"/>
                    <a:gd name="T40" fmla="*/ 30 w 135"/>
                    <a:gd name="T41" fmla="*/ 464 h 591"/>
                    <a:gd name="T42" fmla="*/ 67 w 135"/>
                    <a:gd name="T43" fmla="*/ 336 h 591"/>
                    <a:gd name="T44" fmla="*/ 96 w 135"/>
                    <a:gd name="T45" fmla="*/ 216 h 591"/>
                    <a:gd name="T46" fmla="*/ 105 w 135"/>
                    <a:gd name="T47" fmla="*/ 165 h 591"/>
                    <a:gd name="T48" fmla="*/ 111 w 135"/>
                    <a:gd name="T49" fmla="*/ 103 h 591"/>
                    <a:gd name="T50" fmla="*/ 119 w 135"/>
                    <a:gd name="T51" fmla="*/ 66 h 591"/>
                    <a:gd name="T52" fmla="*/ 128 w 135"/>
                    <a:gd name="T53" fmla="*/ 43 h 591"/>
                    <a:gd name="T54" fmla="*/ 135 w 135"/>
                    <a:gd name="T55" fmla="*/ 23 h 591"/>
                    <a:gd name="T56" fmla="*/ 122 w 135"/>
                    <a:gd name="T57" fmla="*/ 0 h 591"/>
                    <a:gd name="T58" fmla="*/ 126 w 135"/>
                    <a:gd name="T59" fmla="*/ 18 h 591"/>
                    <a:gd name="T60" fmla="*/ 126 w 135"/>
                    <a:gd name="T61" fmla="*/ 18 h 591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35" h="591">
                      <a:moveTo>
                        <a:pt x="126" y="18"/>
                      </a:moveTo>
                      <a:lnTo>
                        <a:pt x="124" y="35"/>
                      </a:lnTo>
                      <a:lnTo>
                        <a:pt x="116" y="48"/>
                      </a:lnTo>
                      <a:lnTo>
                        <a:pt x="108" y="76"/>
                      </a:lnTo>
                      <a:lnTo>
                        <a:pt x="101" y="106"/>
                      </a:lnTo>
                      <a:lnTo>
                        <a:pt x="101" y="143"/>
                      </a:lnTo>
                      <a:lnTo>
                        <a:pt x="94" y="186"/>
                      </a:lnTo>
                      <a:lnTo>
                        <a:pt x="84" y="225"/>
                      </a:lnTo>
                      <a:lnTo>
                        <a:pt x="73" y="275"/>
                      </a:lnTo>
                      <a:lnTo>
                        <a:pt x="52" y="353"/>
                      </a:lnTo>
                      <a:lnTo>
                        <a:pt x="39" y="410"/>
                      </a:lnTo>
                      <a:lnTo>
                        <a:pt x="23" y="453"/>
                      </a:lnTo>
                      <a:lnTo>
                        <a:pt x="13" y="486"/>
                      </a:lnTo>
                      <a:lnTo>
                        <a:pt x="12" y="532"/>
                      </a:lnTo>
                      <a:lnTo>
                        <a:pt x="12" y="557"/>
                      </a:lnTo>
                      <a:lnTo>
                        <a:pt x="0" y="567"/>
                      </a:lnTo>
                      <a:lnTo>
                        <a:pt x="10" y="589"/>
                      </a:lnTo>
                      <a:lnTo>
                        <a:pt x="21" y="591"/>
                      </a:lnTo>
                      <a:lnTo>
                        <a:pt x="20" y="567"/>
                      </a:lnTo>
                      <a:lnTo>
                        <a:pt x="21" y="523"/>
                      </a:lnTo>
                      <a:lnTo>
                        <a:pt x="30" y="464"/>
                      </a:lnTo>
                      <a:lnTo>
                        <a:pt x="67" y="336"/>
                      </a:lnTo>
                      <a:lnTo>
                        <a:pt x="96" y="216"/>
                      </a:lnTo>
                      <a:lnTo>
                        <a:pt x="105" y="165"/>
                      </a:lnTo>
                      <a:lnTo>
                        <a:pt x="111" y="103"/>
                      </a:lnTo>
                      <a:lnTo>
                        <a:pt x="119" y="66"/>
                      </a:lnTo>
                      <a:lnTo>
                        <a:pt x="128" y="43"/>
                      </a:lnTo>
                      <a:lnTo>
                        <a:pt x="135" y="23"/>
                      </a:lnTo>
                      <a:lnTo>
                        <a:pt x="122" y="0"/>
                      </a:lnTo>
                      <a:lnTo>
                        <a:pt x="126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8" name="Freeform 112"/>
                <p:cNvSpPr>
                  <a:spLocks/>
                </p:cNvSpPr>
                <p:nvPr/>
              </p:nvSpPr>
              <p:spPr bwMode="auto">
                <a:xfrm>
                  <a:off x="4472" y="3203"/>
                  <a:ext cx="38" cy="182"/>
                </a:xfrm>
                <a:custGeom>
                  <a:avLst/>
                  <a:gdLst>
                    <a:gd name="T0" fmla="*/ 34 w 38"/>
                    <a:gd name="T1" fmla="*/ 29 h 182"/>
                    <a:gd name="T2" fmla="*/ 29 w 38"/>
                    <a:gd name="T3" fmla="*/ 60 h 182"/>
                    <a:gd name="T4" fmla="*/ 18 w 38"/>
                    <a:gd name="T5" fmla="*/ 110 h 182"/>
                    <a:gd name="T6" fmla="*/ 6 w 38"/>
                    <a:gd name="T7" fmla="*/ 167 h 182"/>
                    <a:gd name="T8" fmla="*/ 6 w 38"/>
                    <a:gd name="T9" fmla="*/ 182 h 182"/>
                    <a:gd name="T10" fmla="*/ 0 w 38"/>
                    <a:gd name="T11" fmla="*/ 151 h 182"/>
                    <a:gd name="T12" fmla="*/ 38 w 38"/>
                    <a:gd name="T13" fmla="*/ 0 h 182"/>
                    <a:gd name="T14" fmla="*/ 34 w 38"/>
                    <a:gd name="T15" fmla="*/ 29 h 182"/>
                    <a:gd name="T16" fmla="*/ 34 w 38"/>
                    <a:gd name="T17" fmla="*/ 29 h 18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8" h="182">
                      <a:moveTo>
                        <a:pt x="34" y="29"/>
                      </a:moveTo>
                      <a:lnTo>
                        <a:pt x="29" y="60"/>
                      </a:lnTo>
                      <a:lnTo>
                        <a:pt x="18" y="110"/>
                      </a:lnTo>
                      <a:lnTo>
                        <a:pt x="6" y="167"/>
                      </a:lnTo>
                      <a:lnTo>
                        <a:pt x="6" y="182"/>
                      </a:lnTo>
                      <a:lnTo>
                        <a:pt x="0" y="151"/>
                      </a:lnTo>
                      <a:lnTo>
                        <a:pt x="38" y="0"/>
                      </a:lnTo>
                      <a:lnTo>
                        <a:pt x="34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49" name="Freeform 113"/>
                <p:cNvSpPr>
                  <a:spLocks/>
                </p:cNvSpPr>
                <p:nvPr/>
              </p:nvSpPr>
              <p:spPr bwMode="auto">
                <a:xfrm>
                  <a:off x="4387" y="3471"/>
                  <a:ext cx="92" cy="33"/>
                </a:xfrm>
                <a:custGeom>
                  <a:avLst/>
                  <a:gdLst>
                    <a:gd name="T0" fmla="*/ 13 w 92"/>
                    <a:gd name="T1" fmla="*/ 9 h 33"/>
                    <a:gd name="T2" fmla="*/ 8 w 92"/>
                    <a:gd name="T3" fmla="*/ 19 h 33"/>
                    <a:gd name="T4" fmla="*/ 11 w 92"/>
                    <a:gd name="T5" fmla="*/ 25 h 33"/>
                    <a:gd name="T6" fmla="*/ 20 w 92"/>
                    <a:gd name="T7" fmla="*/ 21 h 33"/>
                    <a:gd name="T8" fmla="*/ 34 w 92"/>
                    <a:gd name="T9" fmla="*/ 20 h 33"/>
                    <a:gd name="T10" fmla="*/ 47 w 92"/>
                    <a:gd name="T11" fmla="*/ 21 h 33"/>
                    <a:gd name="T12" fmla="*/ 59 w 92"/>
                    <a:gd name="T13" fmla="*/ 14 h 33"/>
                    <a:gd name="T14" fmla="*/ 65 w 92"/>
                    <a:gd name="T15" fmla="*/ 21 h 33"/>
                    <a:gd name="T16" fmla="*/ 74 w 92"/>
                    <a:gd name="T17" fmla="*/ 21 h 33"/>
                    <a:gd name="T18" fmla="*/ 81 w 92"/>
                    <a:gd name="T19" fmla="*/ 13 h 33"/>
                    <a:gd name="T20" fmla="*/ 92 w 92"/>
                    <a:gd name="T21" fmla="*/ 24 h 33"/>
                    <a:gd name="T22" fmla="*/ 90 w 92"/>
                    <a:gd name="T23" fmla="*/ 31 h 33"/>
                    <a:gd name="T24" fmla="*/ 86 w 92"/>
                    <a:gd name="T25" fmla="*/ 32 h 33"/>
                    <a:gd name="T26" fmla="*/ 65 w 92"/>
                    <a:gd name="T27" fmla="*/ 32 h 33"/>
                    <a:gd name="T28" fmla="*/ 48 w 92"/>
                    <a:gd name="T29" fmla="*/ 27 h 33"/>
                    <a:gd name="T30" fmla="*/ 32 w 92"/>
                    <a:gd name="T31" fmla="*/ 29 h 33"/>
                    <a:gd name="T32" fmla="*/ 24 w 92"/>
                    <a:gd name="T33" fmla="*/ 30 h 33"/>
                    <a:gd name="T34" fmla="*/ 10 w 92"/>
                    <a:gd name="T35" fmla="*/ 33 h 33"/>
                    <a:gd name="T36" fmla="*/ 0 w 92"/>
                    <a:gd name="T37" fmla="*/ 26 h 33"/>
                    <a:gd name="T38" fmla="*/ 2 w 92"/>
                    <a:gd name="T39" fmla="*/ 11 h 33"/>
                    <a:gd name="T40" fmla="*/ 13 w 92"/>
                    <a:gd name="T41" fmla="*/ 0 h 33"/>
                    <a:gd name="T42" fmla="*/ 15 w 92"/>
                    <a:gd name="T43" fmla="*/ 7 h 33"/>
                    <a:gd name="T44" fmla="*/ 13 w 92"/>
                    <a:gd name="T45" fmla="*/ 9 h 33"/>
                    <a:gd name="T46" fmla="*/ 13 w 92"/>
                    <a:gd name="T47" fmla="*/ 9 h 3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92" h="33">
                      <a:moveTo>
                        <a:pt x="13" y="9"/>
                      </a:moveTo>
                      <a:lnTo>
                        <a:pt x="8" y="19"/>
                      </a:lnTo>
                      <a:lnTo>
                        <a:pt x="11" y="25"/>
                      </a:lnTo>
                      <a:lnTo>
                        <a:pt x="20" y="21"/>
                      </a:lnTo>
                      <a:lnTo>
                        <a:pt x="34" y="20"/>
                      </a:lnTo>
                      <a:lnTo>
                        <a:pt x="47" y="21"/>
                      </a:lnTo>
                      <a:lnTo>
                        <a:pt x="59" y="14"/>
                      </a:lnTo>
                      <a:lnTo>
                        <a:pt x="65" y="21"/>
                      </a:lnTo>
                      <a:lnTo>
                        <a:pt x="74" y="21"/>
                      </a:lnTo>
                      <a:lnTo>
                        <a:pt x="81" y="13"/>
                      </a:lnTo>
                      <a:lnTo>
                        <a:pt x="92" y="24"/>
                      </a:lnTo>
                      <a:lnTo>
                        <a:pt x="90" y="31"/>
                      </a:lnTo>
                      <a:lnTo>
                        <a:pt x="86" y="32"/>
                      </a:lnTo>
                      <a:lnTo>
                        <a:pt x="65" y="32"/>
                      </a:lnTo>
                      <a:lnTo>
                        <a:pt x="48" y="27"/>
                      </a:lnTo>
                      <a:lnTo>
                        <a:pt x="32" y="29"/>
                      </a:lnTo>
                      <a:lnTo>
                        <a:pt x="24" y="30"/>
                      </a:lnTo>
                      <a:lnTo>
                        <a:pt x="10" y="33"/>
                      </a:lnTo>
                      <a:lnTo>
                        <a:pt x="0" y="26"/>
                      </a:lnTo>
                      <a:lnTo>
                        <a:pt x="2" y="11"/>
                      </a:lnTo>
                      <a:lnTo>
                        <a:pt x="13" y="0"/>
                      </a:lnTo>
                      <a:lnTo>
                        <a:pt x="15" y="7"/>
                      </a:lnTo>
                      <a:lnTo>
                        <a:pt x="13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0" name="Freeform 114"/>
                <p:cNvSpPr>
                  <a:spLocks/>
                </p:cNvSpPr>
                <p:nvPr/>
              </p:nvSpPr>
              <p:spPr bwMode="auto">
                <a:xfrm>
                  <a:off x="4386" y="3493"/>
                  <a:ext cx="88" cy="33"/>
                </a:xfrm>
                <a:custGeom>
                  <a:avLst/>
                  <a:gdLst>
                    <a:gd name="T0" fmla="*/ 5 w 88"/>
                    <a:gd name="T1" fmla="*/ 8 h 33"/>
                    <a:gd name="T2" fmla="*/ 0 w 88"/>
                    <a:gd name="T3" fmla="*/ 20 h 33"/>
                    <a:gd name="T4" fmla="*/ 3 w 88"/>
                    <a:gd name="T5" fmla="*/ 33 h 33"/>
                    <a:gd name="T6" fmla="*/ 14 w 88"/>
                    <a:gd name="T7" fmla="*/ 33 h 33"/>
                    <a:gd name="T8" fmla="*/ 24 w 88"/>
                    <a:gd name="T9" fmla="*/ 31 h 33"/>
                    <a:gd name="T10" fmla="*/ 32 w 88"/>
                    <a:gd name="T11" fmla="*/ 26 h 33"/>
                    <a:gd name="T12" fmla="*/ 44 w 88"/>
                    <a:gd name="T13" fmla="*/ 27 h 33"/>
                    <a:gd name="T14" fmla="*/ 51 w 88"/>
                    <a:gd name="T15" fmla="*/ 27 h 33"/>
                    <a:gd name="T16" fmla="*/ 59 w 88"/>
                    <a:gd name="T17" fmla="*/ 25 h 33"/>
                    <a:gd name="T18" fmla="*/ 65 w 88"/>
                    <a:gd name="T19" fmla="*/ 25 h 33"/>
                    <a:gd name="T20" fmla="*/ 73 w 88"/>
                    <a:gd name="T21" fmla="*/ 21 h 33"/>
                    <a:gd name="T22" fmla="*/ 88 w 88"/>
                    <a:gd name="T23" fmla="*/ 22 h 33"/>
                    <a:gd name="T24" fmla="*/ 87 w 88"/>
                    <a:gd name="T25" fmla="*/ 0 h 33"/>
                    <a:gd name="T26" fmla="*/ 72 w 88"/>
                    <a:gd name="T27" fmla="*/ 8 h 33"/>
                    <a:gd name="T28" fmla="*/ 83 w 88"/>
                    <a:gd name="T29" fmla="*/ 13 h 33"/>
                    <a:gd name="T30" fmla="*/ 75 w 88"/>
                    <a:gd name="T31" fmla="*/ 15 h 33"/>
                    <a:gd name="T32" fmla="*/ 65 w 88"/>
                    <a:gd name="T33" fmla="*/ 7 h 33"/>
                    <a:gd name="T34" fmla="*/ 54 w 88"/>
                    <a:gd name="T35" fmla="*/ 7 h 33"/>
                    <a:gd name="T36" fmla="*/ 57 w 88"/>
                    <a:gd name="T37" fmla="*/ 13 h 33"/>
                    <a:gd name="T38" fmla="*/ 37 w 88"/>
                    <a:gd name="T39" fmla="*/ 16 h 33"/>
                    <a:gd name="T40" fmla="*/ 24 w 88"/>
                    <a:gd name="T41" fmla="*/ 20 h 33"/>
                    <a:gd name="T42" fmla="*/ 14 w 88"/>
                    <a:gd name="T43" fmla="*/ 24 h 33"/>
                    <a:gd name="T44" fmla="*/ 8 w 88"/>
                    <a:gd name="T45" fmla="*/ 20 h 33"/>
                    <a:gd name="T46" fmla="*/ 11 w 88"/>
                    <a:gd name="T47" fmla="*/ 15 h 33"/>
                    <a:gd name="T48" fmla="*/ 41 w 88"/>
                    <a:gd name="T49" fmla="*/ 5 h 33"/>
                    <a:gd name="T50" fmla="*/ 17 w 88"/>
                    <a:gd name="T51" fmla="*/ 5 h 33"/>
                    <a:gd name="T52" fmla="*/ 5 w 88"/>
                    <a:gd name="T53" fmla="*/ 8 h 33"/>
                    <a:gd name="T54" fmla="*/ 5 w 88"/>
                    <a:gd name="T55" fmla="*/ 8 h 3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88" h="33">
                      <a:moveTo>
                        <a:pt x="5" y="8"/>
                      </a:moveTo>
                      <a:lnTo>
                        <a:pt x="0" y="20"/>
                      </a:lnTo>
                      <a:lnTo>
                        <a:pt x="3" y="33"/>
                      </a:lnTo>
                      <a:lnTo>
                        <a:pt x="14" y="33"/>
                      </a:lnTo>
                      <a:lnTo>
                        <a:pt x="24" y="31"/>
                      </a:lnTo>
                      <a:lnTo>
                        <a:pt x="32" y="26"/>
                      </a:lnTo>
                      <a:lnTo>
                        <a:pt x="44" y="27"/>
                      </a:lnTo>
                      <a:lnTo>
                        <a:pt x="51" y="27"/>
                      </a:lnTo>
                      <a:lnTo>
                        <a:pt x="59" y="25"/>
                      </a:lnTo>
                      <a:lnTo>
                        <a:pt x="65" y="25"/>
                      </a:lnTo>
                      <a:lnTo>
                        <a:pt x="73" y="21"/>
                      </a:lnTo>
                      <a:lnTo>
                        <a:pt x="88" y="22"/>
                      </a:lnTo>
                      <a:lnTo>
                        <a:pt x="87" y="0"/>
                      </a:lnTo>
                      <a:lnTo>
                        <a:pt x="72" y="8"/>
                      </a:lnTo>
                      <a:lnTo>
                        <a:pt x="83" y="13"/>
                      </a:lnTo>
                      <a:lnTo>
                        <a:pt x="75" y="15"/>
                      </a:lnTo>
                      <a:lnTo>
                        <a:pt x="65" y="7"/>
                      </a:lnTo>
                      <a:lnTo>
                        <a:pt x="54" y="7"/>
                      </a:lnTo>
                      <a:lnTo>
                        <a:pt x="57" y="13"/>
                      </a:lnTo>
                      <a:lnTo>
                        <a:pt x="37" y="16"/>
                      </a:lnTo>
                      <a:lnTo>
                        <a:pt x="24" y="20"/>
                      </a:lnTo>
                      <a:lnTo>
                        <a:pt x="14" y="24"/>
                      </a:lnTo>
                      <a:lnTo>
                        <a:pt x="8" y="20"/>
                      </a:lnTo>
                      <a:lnTo>
                        <a:pt x="11" y="15"/>
                      </a:lnTo>
                      <a:lnTo>
                        <a:pt x="41" y="5"/>
                      </a:lnTo>
                      <a:lnTo>
                        <a:pt x="17" y="5"/>
                      </a:lnTo>
                      <a:lnTo>
                        <a:pt x="5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1" name="Freeform 115"/>
                <p:cNvSpPr>
                  <a:spLocks/>
                </p:cNvSpPr>
                <p:nvPr/>
              </p:nvSpPr>
              <p:spPr bwMode="auto">
                <a:xfrm>
                  <a:off x="4441" y="3513"/>
                  <a:ext cx="49" cy="39"/>
                </a:xfrm>
                <a:custGeom>
                  <a:avLst/>
                  <a:gdLst>
                    <a:gd name="T0" fmla="*/ 11 w 49"/>
                    <a:gd name="T1" fmla="*/ 2 h 39"/>
                    <a:gd name="T2" fmla="*/ 11 w 49"/>
                    <a:gd name="T3" fmla="*/ 13 h 39"/>
                    <a:gd name="T4" fmla="*/ 17 w 49"/>
                    <a:gd name="T5" fmla="*/ 26 h 39"/>
                    <a:gd name="T6" fmla="*/ 9 w 49"/>
                    <a:gd name="T7" fmla="*/ 23 h 39"/>
                    <a:gd name="T8" fmla="*/ 1 w 49"/>
                    <a:gd name="T9" fmla="*/ 23 h 39"/>
                    <a:gd name="T10" fmla="*/ 0 w 49"/>
                    <a:gd name="T11" fmla="*/ 31 h 39"/>
                    <a:gd name="T12" fmla="*/ 10 w 49"/>
                    <a:gd name="T13" fmla="*/ 31 h 39"/>
                    <a:gd name="T14" fmla="*/ 18 w 49"/>
                    <a:gd name="T15" fmla="*/ 35 h 39"/>
                    <a:gd name="T16" fmla="*/ 26 w 49"/>
                    <a:gd name="T17" fmla="*/ 34 h 39"/>
                    <a:gd name="T18" fmla="*/ 34 w 49"/>
                    <a:gd name="T19" fmla="*/ 39 h 39"/>
                    <a:gd name="T20" fmla="*/ 37 w 49"/>
                    <a:gd name="T21" fmla="*/ 33 h 39"/>
                    <a:gd name="T22" fmla="*/ 49 w 49"/>
                    <a:gd name="T23" fmla="*/ 32 h 39"/>
                    <a:gd name="T24" fmla="*/ 42 w 49"/>
                    <a:gd name="T25" fmla="*/ 26 h 39"/>
                    <a:gd name="T26" fmla="*/ 31 w 49"/>
                    <a:gd name="T27" fmla="*/ 26 h 39"/>
                    <a:gd name="T28" fmla="*/ 25 w 49"/>
                    <a:gd name="T29" fmla="*/ 22 h 39"/>
                    <a:gd name="T30" fmla="*/ 18 w 49"/>
                    <a:gd name="T31" fmla="*/ 12 h 39"/>
                    <a:gd name="T32" fmla="*/ 18 w 49"/>
                    <a:gd name="T33" fmla="*/ 0 h 39"/>
                    <a:gd name="T34" fmla="*/ 11 w 49"/>
                    <a:gd name="T35" fmla="*/ 2 h 39"/>
                    <a:gd name="T36" fmla="*/ 11 w 49"/>
                    <a:gd name="T37" fmla="*/ 2 h 3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9" h="39">
                      <a:moveTo>
                        <a:pt x="11" y="2"/>
                      </a:moveTo>
                      <a:lnTo>
                        <a:pt x="11" y="13"/>
                      </a:lnTo>
                      <a:lnTo>
                        <a:pt x="17" y="26"/>
                      </a:lnTo>
                      <a:lnTo>
                        <a:pt x="9" y="23"/>
                      </a:lnTo>
                      <a:lnTo>
                        <a:pt x="1" y="23"/>
                      </a:lnTo>
                      <a:lnTo>
                        <a:pt x="0" y="31"/>
                      </a:lnTo>
                      <a:lnTo>
                        <a:pt x="10" y="31"/>
                      </a:lnTo>
                      <a:lnTo>
                        <a:pt x="18" y="35"/>
                      </a:lnTo>
                      <a:lnTo>
                        <a:pt x="26" y="34"/>
                      </a:lnTo>
                      <a:lnTo>
                        <a:pt x="34" y="39"/>
                      </a:lnTo>
                      <a:lnTo>
                        <a:pt x="37" y="33"/>
                      </a:lnTo>
                      <a:lnTo>
                        <a:pt x="49" y="32"/>
                      </a:lnTo>
                      <a:lnTo>
                        <a:pt x="42" y="26"/>
                      </a:lnTo>
                      <a:lnTo>
                        <a:pt x="31" y="26"/>
                      </a:lnTo>
                      <a:lnTo>
                        <a:pt x="25" y="22"/>
                      </a:lnTo>
                      <a:lnTo>
                        <a:pt x="18" y="12"/>
                      </a:lnTo>
                      <a:lnTo>
                        <a:pt x="18" y="0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2" name="Freeform 116"/>
                <p:cNvSpPr>
                  <a:spLocks/>
                </p:cNvSpPr>
                <p:nvPr/>
              </p:nvSpPr>
              <p:spPr bwMode="auto">
                <a:xfrm>
                  <a:off x="4464" y="3509"/>
                  <a:ext cx="25" cy="35"/>
                </a:xfrm>
                <a:custGeom>
                  <a:avLst/>
                  <a:gdLst>
                    <a:gd name="T0" fmla="*/ 0 w 25"/>
                    <a:gd name="T1" fmla="*/ 4 h 35"/>
                    <a:gd name="T2" fmla="*/ 8 w 25"/>
                    <a:gd name="T3" fmla="*/ 15 h 35"/>
                    <a:gd name="T4" fmla="*/ 8 w 25"/>
                    <a:gd name="T5" fmla="*/ 25 h 35"/>
                    <a:gd name="T6" fmla="*/ 5 w 25"/>
                    <a:gd name="T7" fmla="*/ 30 h 35"/>
                    <a:gd name="T8" fmla="*/ 19 w 25"/>
                    <a:gd name="T9" fmla="*/ 32 h 35"/>
                    <a:gd name="T10" fmla="*/ 25 w 25"/>
                    <a:gd name="T11" fmla="*/ 35 h 35"/>
                    <a:gd name="T12" fmla="*/ 18 w 25"/>
                    <a:gd name="T13" fmla="*/ 26 h 35"/>
                    <a:gd name="T14" fmla="*/ 10 w 25"/>
                    <a:gd name="T15" fmla="*/ 14 h 35"/>
                    <a:gd name="T16" fmla="*/ 13 w 25"/>
                    <a:gd name="T17" fmla="*/ 4 h 35"/>
                    <a:gd name="T18" fmla="*/ 5 w 25"/>
                    <a:gd name="T19" fmla="*/ 0 h 35"/>
                    <a:gd name="T20" fmla="*/ 0 w 25"/>
                    <a:gd name="T21" fmla="*/ 4 h 35"/>
                    <a:gd name="T22" fmla="*/ 0 w 25"/>
                    <a:gd name="T23" fmla="*/ 4 h 3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5" h="35">
                      <a:moveTo>
                        <a:pt x="0" y="4"/>
                      </a:moveTo>
                      <a:lnTo>
                        <a:pt x="8" y="15"/>
                      </a:lnTo>
                      <a:lnTo>
                        <a:pt x="8" y="25"/>
                      </a:lnTo>
                      <a:lnTo>
                        <a:pt x="5" y="30"/>
                      </a:lnTo>
                      <a:lnTo>
                        <a:pt x="19" y="32"/>
                      </a:lnTo>
                      <a:lnTo>
                        <a:pt x="25" y="35"/>
                      </a:lnTo>
                      <a:lnTo>
                        <a:pt x="18" y="26"/>
                      </a:lnTo>
                      <a:lnTo>
                        <a:pt x="10" y="14"/>
                      </a:lnTo>
                      <a:lnTo>
                        <a:pt x="13" y="4"/>
                      </a:ln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3" name="Freeform 117"/>
                <p:cNvSpPr>
                  <a:spLocks/>
                </p:cNvSpPr>
                <p:nvPr/>
              </p:nvSpPr>
              <p:spPr bwMode="auto">
                <a:xfrm>
                  <a:off x="4434" y="3517"/>
                  <a:ext cx="12" cy="23"/>
                </a:xfrm>
                <a:custGeom>
                  <a:avLst/>
                  <a:gdLst>
                    <a:gd name="T0" fmla="*/ 8 w 12"/>
                    <a:gd name="T1" fmla="*/ 0 h 23"/>
                    <a:gd name="T2" fmla="*/ 8 w 12"/>
                    <a:gd name="T3" fmla="*/ 12 h 23"/>
                    <a:gd name="T4" fmla="*/ 12 w 12"/>
                    <a:gd name="T5" fmla="*/ 23 h 23"/>
                    <a:gd name="T6" fmla="*/ 7 w 12"/>
                    <a:gd name="T7" fmla="*/ 23 h 23"/>
                    <a:gd name="T8" fmla="*/ 1 w 12"/>
                    <a:gd name="T9" fmla="*/ 23 h 23"/>
                    <a:gd name="T10" fmla="*/ 2 w 12"/>
                    <a:gd name="T11" fmla="*/ 11 h 23"/>
                    <a:gd name="T12" fmla="*/ 0 w 12"/>
                    <a:gd name="T13" fmla="*/ 1 h 23"/>
                    <a:gd name="T14" fmla="*/ 8 w 12"/>
                    <a:gd name="T15" fmla="*/ 0 h 23"/>
                    <a:gd name="T16" fmla="*/ 8 w 12"/>
                    <a:gd name="T17" fmla="*/ 0 h 2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2" h="23">
                      <a:moveTo>
                        <a:pt x="8" y="0"/>
                      </a:moveTo>
                      <a:lnTo>
                        <a:pt x="8" y="12"/>
                      </a:lnTo>
                      <a:lnTo>
                        <a:pt x="12" y="23"/>
                      </a:lnTo>
                      <a:lnTo>
                        <a:pt x="7" y="23"/>
                      </a:lnTo>
                      <a:lnTo>
                        <a:pt x="1" y="23"/>
                      </a:lnTo>
                      <a:lnTo>
                        <a:pt x="2" y="11"/>
                      </a:lnTo>
                      <a:lnTo>
                        <a:pt x="0" y="1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4" name="Freeform 118"/>
                <p:cNvSpPr>
                  <a:spLocks/>
                </p:cNvSpPr>
                <p:nvPr/>
              </p:nvSpPr>
              <p:spPr bwMode="auto">
                <a:xfrm>
                  <a:off x="4397" y="3522"/>
                  <a:ext cx="44" cy="31"/>
                </a:xfrm>
                <a:custGeom>
                  <a:avLst/>
                  <a:gdLst>
                    <a:gd name="T0" fmla="*/ 14 w 44"/>
                    <a:gd name="T1" fmla="*/ 0 h 31"/>
                    <a:gd name="T2" fmla="*/ 16 w 44"/>
                    <a:gd name="T3" fmla="*/ 6 h 31"/>
                    <a:gd name="T4" fmla="*/ 18 w 44"/>
                    <a:gd name="T5" fmla="*/ 11 h 31"/>
                    <a:gd name="T6" fmla="*/ 32 w 44"/>
                    <a:gd name="T7" fmla="*/ 11 h 31"/>
                    <a:gd name="T8" fmla="*/ 37 w 44"/>
                    <a:gd name="T9" fmla="*/ 14 h 31"/>
                    <a:gd name="T10" fmla="*/ 44 w 44"/>
                    <a:gd name="T11" fmla="*/ 13 h 31"/>
                    <a:gd name="T12" fmla="*/ 34 w 44"/>
                    <a:gd name="T13" fmla="*/ 24 h 31"/>
                    <a:gd name="T14" fmla="*/ 27 w 44"/>
                    <a:gd name="T15" fmla="*/ 17 h 31"/>
                    <a:gd name="T16" fmla="*/ 19 w 44"/>
                    <a:gd name="T17" fmla="*/ 17 h 31"/>
                    <a:gd name="T18" fmla="*/ 16 w 44"/>
                    <a:gd name="T19" fmla="*/ 19 h 31"/>
                    <a:gd name="T20" fmla="*/ 16 w 44"/>
                    <a:gd name="T21" fmla="*/ 26 h 31"/>
                    <a:gd name="T22" fmla="*/ 10 w 44"/>
                    <a:gd name="T23" fmla="*/ 31 h 31"/>
                    <a:gd name="T24" fmla="*/ 5 w 44"/>
                    <a:gd name="T25" fmla="*/ 24 h 31"/>
                    <a:gd name="T26" fmla="*/ 0 w 44"/>
                    <a:gd name="T27" fmla="*/ 22 h 31"/>
                    <a:gd name="T28" fmla="*/ 6 w 44"/>
                    <a:gd name="T29" fmla="*/ 8 h 31"/>
                    <a:gd name="T30" fmla="*/ 8 w 44"/>
                    <a:gd name="T31" fmla="*/ 1 h 31"/>
                    <a:gd name="T32" fmla="*/ 14 w 44"/>
                    <a:gd name="T33" fmla="*/ 0 h 31"/>
                    <a:gd name="T34" fmla="*/ 14 w 44"/>
                    <a:gd name="T35" fmla="*/ 0 h 3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44" h="31">
                      <a:moveTo>
                        <a:pt x="14" y="0"/>
                      </a:moveTo>
                      <a:lnTo>
                        <a:pt x="16" y="6"/>
                      </a:lnTo>
                      <a:lnTo>
                        <a:pt x="18" y="11"/>
                      </a:lnTo>
                      <a:lnTo>
                        <a:pt x="32" y="11"/>
                      </a:lnTo>
                      <a:lnTo>
                        <a:pt x="37" y="14"/>
                      </a:lnTo>
                      <a:lnTo>
                        <a:pt x="44" y="13"/>
                      </a:lnTo>
                      <a:lnTo>
                        <a:pt x="34" y="24"/>
                      </a:lnTo>
                      <a:lnTo>
                        <a:pt x="27" y="17"/>
                      </a:lnTo>
                      <a:lnTo>
                        <a:pt x="19" y="17"/>
                      </a:lnTo>
                      <a:lnTo>
                        <a:pt x="16" y="19"/>
                      </a:lnTo>
                      <a:lnTo>
                        <a:pt x="16" y="26"/>
                      </a:lnTo>
                      <a:lnTo>
                        <a:pt x="10" y="31"/>
                      </a:lnTo>
                      <a:lnTo>
                        <a:pt x="5" y="24"/>
                      </a:lnTo>
                      <a:lnTo>
                        <a:pt x="0" y="22"/>
                      </a:lnTo>
                      <a:lnTo>
                        <a:pt x="6" y="8"/>
                      </a:lnTo>
                      <a:lnTo>
                        <a:pt x="8" y="1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5" name="Freeform 119"/>
                <p:cNvSpPr>
                  <a:spLocks/>
                </p:cNvSpPr>
                <p:nvPr/>
              </p:nvSpPr>
              <p:spPr bwMode="auto">
                <a:xfrm>
                  <a:off x="4381" y="3517"/>
                  <a:ext cx="21" cy="50"/>
                </a:xfrm>
                <a:custGeom>
                  <a:avLst/>
                  <a:gdLst>
                    <a:gd name="T0" fmla="*/ 12 w 21"/>
                    <a:gd name="T1" fmla="*/ 6 h 50"/>
                    <a:gd name="T2" fmla="*/ 12 w 21"/>
                    <a:gd name="T3" fmla="*/ 13 h 50"/>
                    <a:gd name="T4" fmla="*/ 8 w 21"/>
                    <a:gd name="T5" fmla="*/ 19 h 50"/>
                    <a:gd name="T6" fmla="*/ 21 w 21"/>
                    <a:gd name="T7" fmla="*/ 27 h 50"/>
                    <a:gd name="T8" fmla="*/ 18 w 21"/>
                    <a:gd name="T9" fmla="*/ 28 h 50"/>
                    <a:gd name="T10" fmla="*/ 7 w 21"/>
                    <a:gd name="T11" fmla="*/ 29 h 50"/>
                    <a:gd name="T12" fmla="*/ 5 w 21"/>
                    <a:gd name="T13" fmla="*/ 38 h 50"/>
                    <a:gd name="T14" fmla="*/ 5 w 21"/>
                    <a:gd name="T15" fmla="*/ 50 h 50"/>
                    <a:gd name="T16" fmla="*/ 0 w 21"/>
                    <a:gd name="T17" fmla="*/ 49 h 50"/>
                    <a:gd name="T18" fmla="*/ 2 w 21"/>
                    <a:gd name="T19" fmla="*/ 27 h 50"/>
                    <a:gd name="T20" fmla="*/ 2 w 21"/>
                    <a:gd name="T21" fmla="*/ 19 h 50"/>
                    <a:gd name="T22" fmla="*/ 8 w 21"/>
                    <a:gd name="T23" fmla="*/ 14 h 50"/>
                    <a:gd name="T24" fmla="*/ 8 w 21"/>
                    <a:gd name="T25" fmla="*/ 0 h 50"/>
                    <a:gd name="T26" fmla="*/ 12 w 21"/>
                    <a:gd name="T27" fmla="*/ 6 h 50"/>
                    <a:gd name="T28" fmla="*/ 12 w 21"/>
                    <a:gd name="T29" fmla="*/ 6 h 5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21" h="50">
                      <a:moveTo>
                        <a:pt x="12" y="6"/>
                      </a:moveTo>
                      <a:lnTo>
                        <a:pt x="12" y="13"/>
                      </a:lnTo>
                      <a:lnTo>
                        <a:pt x="8" y="19"/>
                      </a:lnTo>
                      <a:lnTo>
                        <a:pt x="21" y="27"/>
                      </a:lnTo>
                      <a:lnTo>
                        <a:pt x="18" y="28"/>
                      </a:lnTo>
                      <a:lnTo>
                        <a:pt x="7" y="29"/>
                      </a:lnTo>
                      <a:lnTo>
                        <a:pt x="5" y="38"/>
                      </a:lnTo>
                      <a:lnTo>
                        <a:pt x="5" y="50"/>
                      </a:lnTo>
                      <a:lnTo>
                        <a:pt x="0" y="49"/>
                      </a:lnTo>
                      <a:lnTo>
                        <a:pt x="2" y="27"/>
                      </a:lnTo>
                      <a:lnTo>
                        <a:pt x="2" y="19"/>
                      </a:lnTo>
                      <a:lnTo>
                        <a:pt x="8" y="14"/>
                      </a:lnTo>
                      <a:lnTo>
                        <a:pt x="8" y="0"/>
                      </a:lnTo>
                      <a:lnTo>
                        <a:pt x="1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6" name="Freeform 120"/>
                <p:cNvSpPr>
                  <a:spLocks/>
                </p:cNvSpPr>
                <p:nvPr/>
              </p:nvSpPr>
              <p:spPr bwMode="auto">
                <a:xfrm>
                  <a:off x="4377" y="3542"/>
                  <a:ext cx="36" cy="41"/>
                </a:xfrm>
                <a:custGeom>
                  <a:avLst/>
                  <a:gdLst>
                    <a:gd name="T0" fmla="*/ 34 w 36"/>
                    <a:gd name="T1" fmla="*/ 14 h 41"/>
                    <a:gd name="T2" fmla="*/ 27 w 36"/>
                    <a:gd name="T3" fmla="*/ 21 h 41"/>
                    <a:gd name="T4" fmla="*/ 23 w 36"/>
                    <a:gd name="T5" fmla="*/ 33 h 41"/>
                    <a:gd name="T6" fmla="*/ 20 w 36"/>
                    <a:gd name="T7" fmla="*/ 38 h 41"/>
                    <a:gd name="T8" fmla="*/ 12 w 36"/>
                    <a:gd name="T9" fmla="*/ 41 h 41"/>
                    <a:gd name="T10" fmla="*/ 2 w 36"/>
                    <a:gd name="T11" fmla="*/ 39 h 41"/>
                    <a:gd name="T12" fmla="*/ 0 w 36"/>
                    <a:gd name="T13" fmla="*/ 31 h 41"/>
                    <a:gd name="T14" fmla="*/ 2 w 36"/>
                    <a:gd name="T15" fmla="*/ 27 h 41"/>
                    <a:gd name="T16" fmla="*/ 6 w 36"/>
                    <a:gd name="T17" fmla="*/ 32 h 41"/>
                    <a:gd name="T18" fmla="*/ 15 w 36"/>
                    <a:gd name="T19" fmla="*/ 32 h 41"/>
                    <a:gd name="T20" fmla="*/ 20 w 36"/>
                    <a:gd name="T21" fmla="*/ 32 h 41"/>
                    <a:gd name="T22" fmla="*/ 15 w 36"/>
                    <a:gd name="T23" fmla="*/ 27 h 41"/>
                    <a:gd name="T24" fmla="*/ 20 w 36"/>
                    <a:gd name="T25" fmla="*/ 17 h 41"/>
                    <a:gd name="T26" fmla="*/ 23 w 36"/>
                    <a:gd name="T27" fmla="*/ 10 h 41"/>
                    <a:gd name="T28" fmla="*/ 15 w 36"/>
                    <a:gd name="T29" fmla="*/ 0 h 41"/>
                    <a:gd name="T30" fmla="*/ 31 w 36"/>
                    <a:gd name="T31" fmla="*/ 0 h 41"/>
                    <a:gd name="T32" fmla="*/ 36 w 36"/>
                    <a:gd name="T33" fmla="*/ 4 h 41"/>
                    <a:gd name="T34" fmla="*/ 34 w 36"/>
                    <a:gd name="T35" fmla="*/ 14 h 41"/>
                    <a:gd name="T36" fmla="*/ 34 w 36"/>
                    <a:gd name="T37" fmla="*/ 14 h 4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36" h="41">
                      <a:moveTo>
                        <a:pt x="34" y="14"/>
                      </a:moveTo>
                      <a:lnTo>
                        <a:pt x="27" y="21"/>
                      </a:lnTo>
                      <a:lnTo>
                        <a:pt x="23" y="33"/>
                      </a:lnTo>
                      <a:lnTo>
                        <a:pt x="20" y="38"/>
                      </a:lnTo>
                      <a:lnTo>
                        <a:pt x="12" y="41"/>
                      </a:lnTo>
                      <a:lnTo>
                        <a:pt x="2" y="39"/>
                      </a:lnTo>
                      <a:lnTo>
                        <a:pt x="0" y="31"/>
                      </a:lnTo>
                      <a:lnTo>
                        <a:pt x="2" y="27"/>
                      </a:lnTo>
                      <a:lnTo>
                        <a:pt x="6" y="32"/>
                      </a:lnTo>
                      <a:lnTo>
                        <a:pt x="15" y="32"/>
                      </a:lnTo>
                      <a:lnTo>
                        <a:pt x="20" y="32"/>
                      </a:lnTo>
                      <a:lnTo>
                        <a:pt x="15" y="27"/>
                      </a:lnTo>
                      <a:lnTo>
                        <a:pt x="20" y="17"/>
                      </a:lnTo>
                      <a:lnTo>
                        <a:pt x="23" y="10"/>
                      </a:lnTo>
                      <a:lnTo>
                        <a:pt x="15" y="0"/>
                      </a:lnTo>
                      <a:lnTo>
                        <a:pt x="31" y="0"/>
                      </a:lnTo>
                      <a:lnTo>
                        <a:pt x="36" y="4"/>
                      </a:lnTo>
                      <a:lnTo>
                        <a:pt x="34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7" name="Freeform 121"/>
                <p:cNvSpPr>
                  <a:spLocks/>
                </p:cNvSpPr>
                <p:nvPr/>
              </p:nvSpPr>
              <p:spPr bwMode="auto">
                <a:xfrm>
                  <a:off x="4413" y="3537"/>
                  <a:ext cx="38" cy="64"/>
                </a:xfrm>
                <a:custGeom>
                  <a:avLst/>
                  <a:gdLst>
                    <a:gd name="T0" fmla="*/ 14 w 38"/>
                    <a:gd name="T1" fmla="*/ 5 h 64"/>
                    <a:gd name="T2" fmla="*/ 12 w 38"/>
                    <a:gd name="T3" fmla="*/ 18 h 64"/>
                    <a:gd name="T4" fmla="*/ 10 w 38"/>
                    <a:gd name="T5" fmla="*/ 31 h 64"/>
                    <a:gd name="T6" fmla="*/ 11 w 38"/>
                    <a:gd name="T7" fmla="*/ 43 h 64"/>
                    <a:gd name="T8" fmla="*/ 13 w 38"/>
                    <a:gd name="T9" fmla="*/ 51 h 64"/>
                    <a:gd name="T10" fmla="*/ 11 w 38"/>
                    <a:gd name="T11" fmla="*/ 58 h 64"/>
                    <a:gd name="T12" fmla="*/ 0 w 38"/>
                    <a:gd name="T13" fmla="*/ 58 h 64"/>
                    <a:gd name="T14" fmla="*/ 0 w 38"/>
                    <a:gd name="T15" fmla="*/ 63 h 64"/>
                    <a:gd name="T16" fmla="*/ 12 w 38"/>
                    <a:gd name="T17" fmla="*/ 64 h 64"/>
                    <a:gd name="T18" fmla="*/ 17 w 38"/>
                    <a:gd name="T19" fmla="*/ 51 h 64"/>
                    <a:gd name="T20" fmla="*/ 14 w 38"/>
                    <a:gd name="T21" fmla="*/ 29 h 64"/>
                    <a:gd name="T22" fmla="*/ 17 w 38"/>
                    <a:gd name="T23" fmla="*/ 18 h 64"/>
                    <a:gd name="T24" fmla="*/ 22 w 38"/>
                    <a:gd name="T25" fmla="*/ 19 h 64"/>
                    <a:gd name="T26" fmla="*/ 22 w 38"/>
                    <a:gd name="T27" fmla="*/ 27 h 64"/>
                    <a:gd name="T28" fmla="*/ 29 w 38"/>
                    <a:gd name="T29" fmla="*/ 38 h 64"/>
                    <a:gd name="T30" fmla="*/ 38 w 38"/>
                    <a:gd name="T31" fmla="*/ 33 h 64"/>
                    <a:gd name="T32" fmla="*/ 29 w 38"/>
                    <a:gd name="T33" fmla="*/ 29 h 64"/>
                    <a:gd name="T34" fmla="*/ 28 w 38"/>
                    <a:gd name="T35" fmla="*/ 16 h 64"/>
                    <a:gd name="T36" fmla="*/ 34 w 38"/>
                    <a:gd name="T37" fmla="*/ 3 h 64"/>
                    <a:gd name="T38" fmla="*/ 23 w 38"/>
                    <a:gd name="T39" fmla="*/ 0 h 64"/>
                    <a:gd name="T40" fmla="*/ 14 w 38"/>
                    <a:gd name="T41" fmla="*/ 5 h 64"/>
                    <a:gd name="T42" fmla="*/ 14 w 38"/>
                    <a:gd name="T43" fmla="*/ 5 h 6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8" h="64">
                      <a:moveTo>
                        <a:pt x="14" y="5"/>
                      </a:moveTo>
                      <a:lnTo>
                        <a:pt x="12" y="18"/>
                      </a:lnTo>
                      <a:lnTo>
                        <a:pt x="10" y="31"/>
                      </a:lnTo>
                      <a:lnTo>
                        <a:pt x="11" y="43"/>
                      </a:lnTo>
                      <a:lnTo>
                        <a:pt x="13" y="51"/>
                      </a:lnTo>
                      <a:lnTo>
                        <a:pt x="11" y="58"/>
                      </a:lnTo>
                      <a:lnTo>
                        <a:pt x="0" y="58"/>
                      </a:lnTo>
                      <a:lnTo>
                        <a:pt x="0" y="63"/>
                      </a:lnTo>
                      <a:lnTo>
                        <a:pt x="12" y="64"/>
                      </a:lnTo>
                      <a:lnTo>
                        <a:pt x="17" y="51"/>
                      </a:lnTo>
                      <a:lnTo>
                        <a:pt x="14" y="29"/>
                      </a:lnTo>
                      <a:lnTo>
                        <a:pt x="17" y="18"/>
                      </a:lnTo>
                      <a:lnTo>
                        <a:pt x="22" y="19"/>
                      </a:lnTo>
                      <a:lnTo>
                        <a:pt x="22" y="27"/>
                      </a:lnTo>
                      <a:lnTo>
                        <a:pt x="29" y="38"/>
                      </a:lnTo>
                      <a:lnTo>
                        <a:pt x="38" y="33"/>
                      </a:lnTo>
                      <a:lnTo>
                        <a:pt x="29" y="29"/>
                      </a:lnTo>
                      <a:lnTo>
                        <a:pt x="28" y="16"/>
                      </a:lnTo>
                      <a:lnTo>
                        <a:pt x="34" y="3"/>
                      </a:lnTo>
                      <a:lnTo>
                        <a:pt x="23" y="0"/>
                      </a:lnTo>
                      <a:lnTo>
                        <a:pt x="14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8" name="Freeform 122"/>
                <p:cNvSpPr>
                  <a:spLocks/>
                </p:cNvSpPr>
                <p:nvPr/>
              </p:nvSpPr>
              <p:spPr bwMode="auto">
                <a:xfrm>
                  <a:off x="4411" y="3580"/>
                  <a:ext cx="20" cy="66"/>
                </a:xfrm>
                <a:custGeom>
                  <a:avLst/>
                  <a:gdLst>
                    <a:gd name="T0" fmla="*/ 8 w 20"/>
                    <a:gd name="T1" fmla="*/ 20 h 66"/>
                    <a:gd name="T2" fmla="*/ 10 w 20"/>
                    <a:gd name="T3" fmla="*/ 28 h 66"/>
                    <a:gd name="T4" fmla="*/ 10 w 20"/>
                    <a:gd name="T5" fmla="*/ 34 h 66"/>
                    <a:gd name="T6" fmla="*/ 9 w 20"/>
                    <a:gd name="T7" fmla="*/ 39 h 66"/>
                    <a:gd name="T8" fmla="*/ 2 w 20"/>
                    <a:gd name="T9" fmla="*/ 40 h 66"/>
                    <a:gd name="T10" fmla="*/ 0 w 20"/>
                    <a:gd name="T11" fmla="*/ 47 h 66"/>
                    <a:gd name="T12" fmla="*/ 0 w 20"/>
                    <a:gd name="T13" fmla="*/ 55 h 66"/>
                    <a:gd name="T14" fmla="*/ 7 w 20"/>
                    <a:gd name="T15" fmla="*/ 61 h 66"/>
                    <a:gd name="T16" fmla="*/ 8 w 20"/>
                    <a:gd name="T17" fmla="*/ 65 h 66"/>
                    <a:gd name="T18" fmla="*/ 15 w 20"/>
                    <a:gd name="T19" fmla="*/ 66 h 66"/>
                    <a:gd name="T20" fmla="*/ 16 w 20"/>
                    <a:gd name="T21" fmla="*/ 61 h 66"/>
                    <a:gd name="T22" fmla="*/ 13 w 20"/>
                    <a:gd name="T23" fmla="*/ 49 h 66"/>
                    <a:gd name="T24" fmla="*/ 15 w 20"/>
                    <a:gd name="T25" fmla="*/ 43 h 66"/>
                    <a:gd name="T26" fmla="*/ 14 w 20"/>
                    <a:gd name="T27" fmla="*/ 34 h 66"/>
                    <a:gd name="T28" fmla="*/ 16 w 20"/>
                    <a:gd name="T29" fmla="*/ 26 h 66"/>
                    <a:gd name="T30" fmla="*/ 20 w 20"/>
                    <a:gd name="T31" fmla="*/ 23 h 66"/>
                    <a:gd name="T32" fmla="*/ 20 w 20"/>
                    <a:gd name="T33" fmla="*/ 15 h 66"/>
                    <a:gd name="T34" fmla="*/ 16 w 20"/>
                    <a:gd name="T35" fmla="*/ 0 h 66"/>
                    <a:gd name="T36" fmla="*/ 15 w 20"/>
                    <a:gd name="T37" fmla="*/ 12 h 66"/>
                    <a:gd name="T38" fmla="*/ 12 w 20"/>
                    <a:gd name="T39" fmla="*/ 20 h 66"/>
                    <a:gd name="T40" fmla="*/ 8 w 20"/>
                    <a:gd name="T41" fmla="*/ 20 h 66"/>
                    <a:gd name="T42" fmla="*/ 8 w 20"/>
                    <a:gd name="T43" fmla="*/ 20 h 6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0" h="66">
                      <a:moveTo>
                        <a:pt x="8" y="20"/>
                      </a:moveTo>
                      <a:lnTo>
                        <a:pt x="10" y="28"/>
                      </a:lnTo>
                      <a:lnTo>
                        <a:pt x="10" y="34"/>
                      </a:lnTo>
                      <a:lnTo>
                        <a:pt x="9" y="39"/>
                      </a:lnTo>
                      <a:lnTo>
                        <a:pt x="2" y="40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7" y="61"/>
                      </a:lnTo>
                      <a:lnTo>
                        <a:pt x="8" y="65"/>
                      </a:lnTo>
                      <a:lnTo>
                        <a:pt x="15" y="66"/>
                      </a:lnTo>
                      <a:lnTo>
                        <a:pt x="16" y="61"/>
                      </a:lnTo>
                      <a:lnTo>
                        <a:pt x="13" y="49"/>
                      </a:lnTo>
                      <a:lnTo>
                        <a:pt x="15" y="43"/>
                      </a:lnTo>
                      <a:lnTo>
                        <a:pt x="14" y="34"/>
                      </a:lnTo>
                      <a:lnTo>
                        <a:pt x="16" y="26"/>
                      </a:lnTo>
                      <a:lnTo>
                        <a:pt x="20" y="23"/>
                      </a:lnTo>
                      <a:lnTo>
                        <a:pt x="20" y="15"/>
                      </a:lnTo>
                      <a:lnTo>
                        <a:pt x="16" y="0"/>
                      </a:lnTo>
                      <a:lnTo>
                        <a:pt x="15" y="12"/>
                      </a:lnTo>
                      <a:lnTo>
                        <a:pt x="12" y="20"/>
                      </a:lnTo>
                      <a:lnTo>
                        <a:pt x="8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59" name="Freeform 123"/>
                <p:cNvSpPr>
                  <a:spLocks/>
                </p:cNvSpPr>
                <p:nvPr/>
              </p:nvSpPr>
              <p:spPr bwMode="auto">
                <a:xfrm>
                  <a:off x="4405" y="3547"/>
                  <a:ext cx="11" cy="52"/>
                </a:xfrm>
                <a:custGeom>
                  <a:avLst/>
                  <a:gdLst>
                    <a:gd name="T0" fmla="*/ 2 w 11"/>
                    <a:gd name="T1" fmla="*/ 12 h 52"/>
                    <a:gd name="T2" fmla="*/ 4 w 11"/>
                    <a:gd name="T3" fmla="*/ 28 h 52"/>
                    <a:gd name="T4" fmla="*/ 2 w 11"/>
                    <a:gd name="T5" fmla="*/ 37 h 52"/>
                    <a:gd name="T6" fmla="*/ 0 w 11"/>
                    <a:gd name="T7" fmla="*/ 42 h 52"/>
                    <a:gd name="T8" fmla="*/ 8 w 11"/>
                    <a:gd name="T9" fmla="*/ 52 h 52"/>
                    <a:gd name="T10" fmla="*/ 6 w 11"/>
                    <a:gd name="T11" fmla="*/ 44 h 52"/>
                    <a:gd name="T12" fmla="*/ 11 w 11"/>
                    <a:gd name="T13" fmla="*/ 42 h 52"/>
                    <a:gd name="T14" fmla="*/ 5 w 11"/>
                    <a:gd name="T15" fmla="*/ 37 h 52"/>
                    <a:gd name="T16" fmla="*/ 8 w 11"/>
                    <a:gd name="T17" fmla="*/ 22 h 52"/>
                    <a:gd name="T18" fmla="*/ 9 w 11"/>
                    <a:gd name="T19" fmla="*/ 17 h 52"/>
                    <a:gd name="T20" fmla="*/ 5 w 11"/>
                    <a:gd name="T21" fmla="*/ 14 h 52"/>
                    <a:gd name="T22" fmla="*/ 4 w 11"/>
                    <a:gd name="T23" fmla="*/ 0 h 52"/>
                    <a:gd name="T24" fmla="*/ 2 w 11"/>
                    <a:gd name="T25" fmla="*/ 12 h 52"/>
                    <a:gd name="T26" fmla="*/ 2 w 11"/>
                    <a:gd name="T27" fmla="*/ 12 h 5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1" h="52">
                      <a:moveTo>
                        <a:pt x="2" y="12"/>
                      </a:moveTo>
                      <a:lnTo>
                        <a:pt x="4" y="28"/>
                      </a:lnTo>
                      <a:lnTo>
                        <a:pt x="2" y="37"/>
                      </a:lnTo>
                      <a:lnTo>
                        <a:pt x="0" y="42"/>
                      </a:lnTo>
                      <a:lnTo>
                        <a:pt x="8" y="52"/>
                      </a:lnTo>
                      <a:lnTo>
                        <a:pt x="6" y="44"/>
                      </a:lnTo>
                      <a:lnTo>
                        <a:pt x="11" y="42"/>
                      </a:lnTo>
                      <a:lnTo>
                        <a:pt x="5" y="37"/>
                      </a:lnTo>
                      <a:lnTo>
                        <a:pt x="8" y="22"/>
                      </a:lnTo>
                      <a:lnTo>
                        <a:pt x="9" y="17"/>
                      </a:lnTo>
                      <a:lnTo>
                        <a:pt x="5" y="14"/>
                      </a:lnTo>
                      <a:lnTo>
                        <a:pt x="4" y="0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0" name="Freeform 124"/>
                <p:cNvSpPr>
                  <a:spLocks/>
                </p:cNvSpPr>
                <p:nvPr/>
              </p:nvSpPr>
              <p:spPr bwMode="auto">
                <a:xfrm>
                  <a:off x="4407" y="3588"/>
                  <a:ext cx="8" cy="43"/>
                </a:xfrm>
                <a:custGeom>
                  <a:avLst/>
                  <a:gdLst>
                    <a:gd name="T0" fmla="*/ 1 w 8"/>
                    <a:gd name="T1" fmla="*/ 6 h 43"/>
                    <a:gd name="T2" fmla="*/ 2 w 8"/>
                    <a:gd name="T3" fmla="*/ 18 h 43"/>
                    <a:gd name="T4" fmla="*/ 0 w 8"/>
                    <a:gd name="T5" fmla="*/ 29 h 43"/>
                    <a:gd name="T6" fmla="*/ 1 w 8"/>
                    <a:gd name="T7" fmla="*/ 35 h 43"/>
                    <a:gd name="T8" fmla="*/ 1 w 8"/>
                    <a:gd name="T9" fmla="*/ 43 h 43"/>
                    <a:gd name="T10" fmla="*/ 8 w 8"/>
                    <a:gd name="T11" fmla="*/ 42 h 43"/>
                    <a:gd name="T12" fmla="*/ 4 w 8"/>
                    <a:gd name="T13" fmla="*/ 29 h 43"/>
                    <a:gd name="T14" fmla="*/ 6 w 8"/>
                    <a:gd name="T15" fmla="*/ 19 h 43"/>
                    <a:gd name="T16" fmla="*/ 8 w 8"/>
                    <a:gd name="T17" fmla="*/ 11 h 43"/>
                    <a:gd name="T18" fmla="*/ 1 w 8"/>
                    <a:gd name="T19" fmla="*/ 0 h 43"/>
                    <a:gd name="T20" fmla="*/ 1 w 8"/>
                    <a:gd name="T21" fmla="*/ 6 h 43"/>
                    <a:gd name="T22" fmla="*/ 1 w 8"/>
                    <a:gd name="T23" fmla="*/ 6 h 4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8" h="43">
                      <a:moveTo>
                        <a:pt x="1" y="6"/>
                      </a:moveTo>
                      <a:lnTo>
                        <a:pt x="2" y="18"/>
                      </a:lnTo>
                      <a:lnTo>
                        <a:pt x="0" y="29"/>
                      </a:lnTo>
                      <a:lnTo>
                        <a:pt x="1" y="35"/>
                      </a:lnTo>
                      <a:lnTo>
                        <a:pt x="1" y="43"/>
                      </a:lnTo>
                      <a:lnTo>
                        <a:pt x="8" y="42"/>
                      </a:lnTo>
                      <a:lnTo>
                        <a:pt x="4" y="29"/>
                      </a:lnTo>
                      <a:lnTo>
                        <a:pt x="6" y="19"/>
                      </a:lnTo>
                      <a:lnTo>
                        <a:pt x="8" y="11"/>
                      </a:lnTo>
                      <a:lnTo>
                        <a:pt x="1" y="0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1" name="Freeform 125"/>
                <p:cNvSpPr>
                  <a:spLocks/>
                </p:cNvSpPr>
                <p:nvPr/>
              </p:nvSpPr>
              <p:spPr bwMode="auto">
                <a:xfrm>
                  <a:off x="4372" y="3577"/>
                  <a:ext cx="26" cy="25"/>
                </a:xfrm>
                <a:custGeom>
                  <a:avLst/>
                  <a:gdLst>
                    <a:gd name="T0" fmla="*/ 17 w 26"/>
                    <a:gd name="T1" fmla="*/ 6 h 25"/>
                    <a:gd name="T2" fmla="*/ 17 w 26"/>
                    <a:gd name="T3" fmla="*/ 9 h 25"/>
                    <a:gd name="T4" fmla="*/ 10 w 26"/>
                    <a:gd name="T5" fmla="*/ 17 h 25"/>
                    <a:gd name="T6" fmla="*/ 6 w 26"/>
                    <a:gd name="T7" fmla="*/ 14 h 25"/>
                    <a:gd name="T8" fmla="*/ 9 w 26"/>
                    <a:gd name="T9" fmla="*/ 2 h 25"/>
                    <a:gd name="T10" fmla="*/ 5 w 26"/>
                    <a:gd name="T11" fmla="*/ 2 h 25"/>
                    <a:gd name="T12" fmla="*/ 0 w 26"/>
                    <a:gd name="T13" fmla="*/ 14 h 25"/>
                    <a:gd name="T14" fmla="*/ 4 w 26"/>
                    <a:gd name="T15" fmla="*/ 19 h 25"/>
                    <a:gd name="T16" fmla="*/ 5 w 26"/>
                    <a:gd name="T17" fmla="*/ 25 h 25"/>
                    <a:gd name="T18" fmla="*/ 19 w 26"/>
                    <a:gd name="T19" fmla="*/ 22 h 25"/>
                    <a:gd name="T20" fmla="*/ 22 w 26"/>
                    <a:gd name="T21" fmla="*/ 15 h 25"/>
                    <a:gd name="T22" fmla="*/ 26 w 26"/>
                    <a:gd name="T23" fmla="*/ 9 h 25"/>
                    <a:gd name="T24" fmla="*/ 23 w 26"/>
                    <a:gd name="T25" fmla="*/ 0 h 25"/>
                    <a:gd name="T26" fmla="*/ 17 w 26"/>
                    <a:gd name="T27" fmla="*/ 6 h 25"/>
                    <a:gd name="T28" fmla="*/ 17 w 26"/>
                    <a:gd name="T29" fmla="*/ 6 h 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26" h="25">
                      <a:moveTo>
                        <a:pt x="17" y="6"/>
                      </a:moveTo>
                      <a:lnTo>
                        <a:pt x="17" y="9"/>
                      </a:lnTo>
                      <a:lnTo>
                        <a:pt x="10" y="17"/>
                      </a:lnTo>
                      <a:lnTo>
                        <a:pt x="6" y="14"/>
                      </a:lnTo>
                      <a:lnTo>
                        <a:pt x="9" y="2"/>
                      </a:lnTo>
                      <a:lnTo>
                        <a:pt x="5" y="2"/>
                      </a:lnTo>
                      <a:lnTo>
                        <a:pt x="0" y="14"/>
                      </a:lnTo>
                      <a:lnTo>
                        <a:pt x="4" y="19"/>
                      </a:lnTo>
                      <a:lnTo>
                        <a:pt x="5" y="25"/>
                      </a:lnTo>
                      <a:lnTo>
                        <a:pt x="19" y="22"/>
                      </a:lnTo>
                      <a:lnTo>
                        <a:pt x="22" y="15"/>
                      </a:lnTo>
                      <a:lnTo>
                        <a:pt x="26" y="9"/>
                      </a:lnTo>
                      <a:lnTo>
                        <a:pt x="23" y="0"/>
                      </a:lnTo>
                      <a:lnTo>
                        <a:pt x="17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2" name="Freeform 126"/>
                <p:cNvSpPr>
                  <a:spLocks/>
                </p:cNvSpPr>
                <p:nvPr/>
              </p:nvSpPr>
              <p:spPr bwMode="auto">
                <a:xfrm>
                  <a:off x="4368" y="3592"/>
                  <a:ext cx="25" cy="39"/>
                </a:xfrm>
                <a:custGeom>
                  <a:avLst/>
                  <a:gdLst>
                    <a:gd name="T0" fmla="*/ 4 w 25"/>
                    <a:gd name="T1" fmla="*/ 28 h 39"/>
                    <a:gd name="T2" fmla="*/ 4 w 25"/>
                    <a:gd name="T3" fmla="*/ 22 h 39"/>
                    <a:gd name="T4" fmla="*/ 0 w 25"/>
                    <a:gd name="T5" fmla="*/ 17 h 39"/>
                    <a:gd name="T6" fmla="*/ 2 w 25"/>
                    <a:gd name="T7" fmla="*/ 11 h 39"/>
                    <a:gd name="T8" fmla="*/ 9 w 25"/>
                    <a:gd name="T9" fmla="*/ 0 h 39"/>
                    <a:gd name="T10" fmla="*/ 10 w 25"/>
                    <a:gd name="T11" fmla="*/ 9 h 39"/>
                    <a:gd name="T12" fmla="*/ 4 w 25"/>
                    <a:gd name="T13" fmla="*/ 15 h 39"/>
                    <a:gd name="T14" fmla="*/ 7 w 25"/>
                    <a:gd name="T15" fmla="*/ 17 h 39"/>
                    <a:gd name="T16" fmla="*/ 14 w 25"/>
                    <a:gd name="T17" fmla="*/ 17 h 39"/>
                    <a:gd name="T18" fmla="*/ 14 w 25"/>
                    <a:gd name="T19" fmla="*/ 13 h 39"/>
                    <a:gd name="T20" fmla="*/ 13 w 25"/>
                    <a:gd name="T21" fmla="*/ 9 h 39"/>
                    <a:gd name="T22" fmla="*/ 23 w 25"/>
                    <a:gd name="T23" fmla="*/ 0 h 39"/>
                    <a:gd name="T24" fmla="*/ 24 w 25"/>
                    <a:gd name="T25" fmla="*/ 8 h 39"/>
                    <a:gd name="T26" fmla="*/ 25 w 25"/>
                    <a:gd name="T27" fmla="*/ 11 h 39"/>
                    <a:gd name="T28" fmla="*/ 25 w 25"/>
                    <a:gd name="T29" fmla="*/ 17 h 39"/>
                    <a:gd name="T30" fmla="*/ 21 w 25"/>
                    <a:gd name="T31" fmla="*/ 22 h 39"/>
                    <a:gd name="T32" fmla="*/ 18 w 25"/>
                    <a:gd name="T33" fmla="*/ 27 h 39"/>
                    <a:gd name="T34" fmla="*/ 15 w 25"/>
                    <a:gd name="T35" fmla="*/ 35 h 39"/>
                    <a:gd name="T36" fmla="*/ 9 w 25"/>
                    <a:gd name="T37" fmla="*/ 39 h 39"/>
                    <a:gd name="T38" fmla="*/ 4 w 25"/>
                    <a:gd name="T39" fmla="*/ 38 h 39"/>
                    <a:gd name="T40" fmla="*/ 9 w 25"/>
                    <a:gd name="T41" fmla="*/ 31 h 39"/>
                    <a:gd name="T42" fmla="*/ 14 w 25"/>
                    <a:gd name="T43" fmla="*/ 27 h 39"/>
                    <a:gd name="T44" fmla="*/ 9 w 25"/>
                    <a:gd name="T45" fmla="*/ 24 h 39"/>
                    <a:gd name="T46" fmla="*/ 7 w 25"/>
                    <a:gd name="T47" fmla="*/ 32 h 39"/>
                    <a:gd name="T48" fmla="*/ 4 w 25"/>
                    <a:gd name="T49" fmla="*/ 28 h 39"/>
                    <a:gd name="T50" fmla="*/ 4 w 25"/>
                    <a:gd name="T51" fmla="*/ 28 h 3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5" h="39">
                      <a:moveTo>
                        <a:pt x="4" y="28"/>
                      </a:moveTo>
                      <a:lnTo>
                        <a:pt x="4" y="22"/>
                      </a:lnTo>
                      <a:lnTo>
                        <a:pt x="0" y="17"/>
                      </a:lnTo>
                      <a:lnTo>
                        <a:pt x="2" y="11"/>
                      </a:lnTo>
                      <a:lnTo>
                        <a:pt x="9" y="0"/>
                      </a:lnTo>
                      <a:lnTo>
                        <a:pt x="10" y="9"/>
                      </a:lnTo>
                      <a:lnTo>
                        <a:pt x="4" y="15"/>
                      </a:lnTo>
                      <a:lnTo>
                        <a:pt x="7" y="17"/>
                      </a:lnTo>
                      <a:lnTo>
                        <a:pt x="14" y="17"/>
                      </a:lnTo>
                      <a:lnTo>
                        <a:pt x="14" y="13"/>
                      </a:lnTo>
                      <a:lnTo>
                        <a:pt x="13" y="9"/>
                      </a:lnTo>
                      <a:lnTo>
                        <a:pt x="23" y="0"/>
                      </a:lnTo>
                      <a:lnTo>
                        <a:pt x="24" y="8"/>
                      </a:lnTo>
                      <a:lnTo>
                        <a:pt x="25" y="11"/>
                      </a:lnTo>
                      <a:lnTo>
                        <a:pt x="25" y="17"/>
                      </a:lnTo>
                      <a:lnTo>
                        <a:pt x="21" y="22"/>
                      </a:lnTo>
                      <a:lnTo>
                        <a:pt x="18" y="27"/>
                      </a:lnTo>
                      <a:lnTo>
                        <a:pt x="15" y="35"/>
                      </a:lnTo>
                      <a:lnTo>
                        <a:pt x="9" y="39"/>
                      </a:lnTo>
                      <a:lnTo>
                        <a:pt x="4" y="38"/>
                      </a:lnTo>
                      <a:lnTo>
                        <a:pt x="9" y="31"/>
                      </a:lnTo>
                      <a:lnTo>
                        <a:pt x="14" y="27"/>
                      </a:lnTo>
                      <a:lnTo>
                        <a:pt x="9" y="24"/>
                      </a:lnTo>
                      <a:lnTo>
                        <a:pt x="7" y="32"/>
                      </a:lnTo>
                      <a:lnTo>
                        <a:pt x="4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3" name="Freeform 127"/>
                <p:cNvSpPr>
                  <a:spLocks/>
                </p:cNvSpPr>
                <p:nvPr/>
              </p:nvSpPr>
              <p:spPr bwMode="auto">
                <a:xfrm>
                  <a:off x="4377" y="3559"/>
                  <a:ext cx="7" cy="13"/>
                </a:xfrm>
                <a:custGeom>
                  <a:avLst/>
                  <a:gdLst>
                    <a:gd name="T0" fmla="*/ 7 w 7"/>
                    <a:gd name="T1" fmla="*/ 5 h 13"/>
                    <a:gd name="T2" fmla="*/ 5 w 7"/>
                    <a:gd name="T3" fmla="*/ 13 h 13"/>
                    <a:gd name="T4" fmla="*/ 0 w 7"/>
                    <a:gd name="T5" fmla="*/ 13 h 13"/>
                    <a:gd name="T6" fmla="*/ 6 w 7"/>
                    <a:gd name="T7" fmla="*/ 0 h 13"/>
                    <a:gd name="T8" fmla="*/ 7 w 7"/>
                    <a:gd name="T9" fmla="*/ 5 h 13"/>
                    <a:gd name="T10" fmla="*/ 7 w 7"/>
                    <a:gd name="T11" fmla="*/ 5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" h="13">
                      <a:moveTo>
                        <a:pt x="7" y="5"/>
                      </a:moveTo>
                      <a:lnTo>
                        <a:pt x="5" y="13"/>
                      </a:lnTo>
                      <a:lnTo>
                        <a:pt x="0" y="13"/>
                      </a:lnTo>
                      <a:lnTo>
                        <a:pt x="6" y="0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4" name="Freeform 128"/>
                <p:cNvSpPr>
                  <a:spLocks/>
                </p:cNvSpPr>
                <p:nvPr/>
              </p:nvSpPr>
              <p:spPr bwMode="auto">
                <a:xfrm>
                  <a:off x="4371" y="3611"/>
                  <a:ext cx="6" cy="19"/>
                </a:xfrm>
                <a:custGeom>
                  <a:avLst/>
                  <a:gdLst>
                    <a:gd name="T0" fmla="*/ 5 w 6"/>
                    <a:gd name="T1" fmla="*/ 7 h 19"/>
                    <a:gd name="T2" fmla="*/ 6 w 6"/>
                    <a:gd name="T3" fmla="*/ 13 h 19"/>
                    <a:gd name="T4" fmla="*/ 2 w 6"/>
                    <a:gd name="T5" fmla="*/ 19 h 19"/>
                    <a:gd name="T6" fmla="*/ 0 w 6"/>
                    <a:gd name="T7" fmla="*/ 13 h 19"/>
                    <a:gd name="T8" fmla="*/ 0 w 6"/>
                    <a:gd name="T9" fmla="*/ 0 h 19"/>
                    <a:gd name="T10" fmla="*/ 5 w 6"/>
                    <a:gd name="T11" fmla="*/ 7 h 19"/>
                    <a:gd name="T12" fmla="*/ 5 w 6"/>
                    <a:gd name="T13" fmla="*/ 7 h 1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" h="19">
                      <a:moveTo>
                        <a:pt x="5" y="7"/>
                      </a:moveTo>
                      <a:lnTo>
                        <a:pt x="6" y="13"/>
                      </a:lnTo>
                      <a:lnTo>
                        <a:pt x="2" y="19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5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5" name="Freeform 129"/>
                <p:cNvSpPr>
                  <a:spLocks/>
                </p:cNvSpPr>
                <p:nvPr/>
              </p:nvSpPr>
              <p:spPr bwMode="auto">
                <a:xfrm>
                  <a:off x="4435" y="3541"/>
                  <a:ext cx="28" cy="108"/>
                </a:xfrm>
                <a:custGeom>
                  <a:avLst/>
                  <a:gdLst>
                    <a:gd name="T0" fmla="*/ 2 w 28"/>
                    <a:gd name="T1" fmla="*/ 26 h 108"/>
                    <a:gd name="T2" fmla="*/ 2 w 28"/>
                    <a:gd name="T3" fmla="*/ 34 h 108"/>
                    <a:gd name="T4" fmla="*/ 2 w 28"/>
                    <a:gd name="T5" fmla="*/ 51 h 108"/>
                    <a:gd name="T6" fmla="*/ 6 w 28"/>
                    <a:gd name="T7" fmla="*/ 59 h 108"/>
                    <a:gd name="T8" fmla="*/ 6 w 28"/>
                    <a:gd name="T9" fmla="*/ 67 h 108"/>
                    <a:gd name="T10" fmla="*/ 11 w 28"/>
                    <a:gd name="T11" fmla="*/ 77 h 108"/>
                    <a:gd name="T12" fmla="*/ 11 w 28"/>
                    <a:gd name="T13" fmla="*/ 89 h 108"/>
                    <a:gd name="T14" fmla="*/ 15 w 28"/>
                    <a:gd name="T15" fmla="*/ 100 h 108"/>
                    <a:gd name="T16" fmla="*/ 17 w 28"/>
                    <a:gd name="T17" fmla="*/ 108 h 108"/>
                    <a:gd name="T18" fmla="*/ 23 w 28"/>
                    <a:gd name="T19" fmla="*/ 108 h 108"/>
                    <a:gd name="T20" fmla="*/ 26 w 28"/>
                    <a:gd name="T21" fmla="*/ 97 h 108"/>
                    <a:gd name="T22" fmla="*/ 23 w 28"/>
                    <a:gd name="T23" fmla="*/ 89 h 108"/>
                    <a:gd name="T24" fmla="*/ 23 w 28"/>
                    <a:gd name="T25" fmla="*/ 84 h 108"/>
                    <a:gd name="T26" fmla="*/ 26 w 28"/>
                    <a:gd name="T27" fmla="*/ 79 h 108"/>
                    <a:gd name="T28" fmla="*/ 26 w 28"/>
                    <a:gd name="T29" fmla="*/ 65 h 108"/>
                    <a:gd name="T30" fmla="*/ 24 w 28"/>
                    <a:gd name="T31" fmla="*/ 56 h 108"/>
                    <a:gd name="T32" fmla="*/ 27 w 28"/>
                    <a:gd name="T33" fmla="*/ 49 h 108"/>
                    <a:gd name="T34" fmla="*/ 23 w 28"/>
                    <a:gd name="T35" fmla="*/ 37 h 108"/>
                    <a:gd name="T36" fmla="*/ 20 w 28"/>
                    <a:gd name="T37" fmla="*/ 28 h 108"/>
                    <a:gd name="T38" fmla="*/ 21 w 28"/>
                    <a:gd name="T39" fmla="*/ 17 h 108"/>
                    <a:gd name="T40" fmla="*/ 28 w 28"/>
                    <a:gd name="T41" fmla="*/ 12 h 108"/>
                    <a:gd name="T42" fmla="*/ 26 w 28"/>
                    <a:gd name="T43" fmla="*/ 0 h 108"/>
                    <a:gd name="T44" fmla="*/ 8 w 28"/>
                    <a:gd name="T45" fmla="*/ 0 h 108"/>
                    <a:gd name="T46" fmla="*/ 4 w 28"/>
                    <a:gd name="T47" fmla="*/ 5 h 108"/>
                    <a:gd name="T48" fmla="*/ 12 w 28"/>
                    <a:gd name="T49" fmla="*/ 6 h 108"/>
                    <a:gd name="T50" fmla="*/ 18 w 28"/>
                    <a:gd name="T51" fmla="*/ 12 h 108"/>
                    <a:gd name="T52" fmla="*/ 16 w 28"/>
                    <a:gd name="T53" fmla="*/ 20 h 108"/>
                    <a:gd name="T54" fmla="*/ 16 w 28"/>
                    <a:gd name="T55" fmla="*/ 27 h 108"/>
                    <a:gd name="T56" fmla="*/ 16 w 28"/>
                    <a:gd name="T57" fmla="*/ 39 h 108"/>
                    <a:gd name="T58" fmla="*/ 16 w 28"/>
                    <a:gd name="T59" fmla="*/ 45 h 108"/>
                    <a:gd name="T60" fmla="*/ 20 w 28"/>
                    <a:gd name="T61" fmla="*/ 43 h 108"/>
                    <a:gd name="T62" fmla="*/ 21 w 28"/>
                    <a:gd name="T63" fmla="*/ 49 h 108"/>
                    <a:gd name="T64" fmla="*/ 11 w 28"/>
                    <a:gd name="T65" fmla="*/ 54 h 108"/>
                    <a:gd name="T66" fmla="*/ 11 w 28"/>
                    <a:gd name="T67" fmla="*/ 59 h 108"/>
                    <a:gd name="T68" fmla="*/ 16 w 28"/>
                    <a:gd name="T69" fmla="*/ 62 h 108"/>
                    <a:gd name="T70" fmla="*/ 18 w 28"/>
                    <a:gd name="T71" fmla="*/ 71 h 108"/>
                    <a:gd name="T72" fmla="*/ 16 w 28"/>
                    <a:gd name="T73" fmla="*/ 78 h 108"/>
                    <a:gd name="T74" fmla="*/ 11 w 28"/>
                    <a:gd name="T75" fmla="*/ 70 h 108"/>
                    <a:gd name="T76" fmla="*/ 11 w 28"/>
                    <a:gd name="T77" fmla="*/ 65 h 108"/>
                    <a:gd name="T78" fmla="*/ 8 w 28"/>
                    <a:gd name="T79" fmla="*/ 55 h 108"/>
                    <a:gd name="T80" fmla="*/ 12 w 28"/>
                    <a:gd name="T81" fmla="*/ 47 h 108"/>
                    <a:gd name="T82" fmla="*/ 8 w 28"/>
                    <a:gd name="T83" fmla="*/ 29 h 108"/>
                    <a:gd name="T84" fmla="*/ 10 w 28"/>
                    <a:gd name="T85" fmla="*/ 17 h 108"/>
                    <a:gd name="T86" fmla="*/ 12 w 28"/>
                    <a:gd name="T87" fmla="*/ 10 h 108"/>
                    <a:gd name="T88" fmla="*/ 0 w 28"/>
                    <a:gd name="T89" fmla="*/ 9 h 108"/>
                    <a:gd name="T90" fmla="*/ 2 w 28"/>
                    <a:gd name="T91" fmla="*/ 26 h 108"/>
                    <a:gd name="T92" fmla="*/ 2 w 28"/>
                    <a:gd name="T93" fmla="*/ 26 h 108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28" h="108">
                      <a:moveTo>
                        <a:pt x="2" y="26"/>
                      </a:moveTo>
                      <a:lnTo>
                        <a:pt x="2" y="34"/>
                      </a:lnTo>
                      <a:lnTo>
                        <a:pt x="2" y="51"/>
                      </a:lnTo>
                      <a:lnTo>
                        <a:pt x="6" y="59"/>
                      </a:lnTo>
                      <a:lnTo>
                        <a:pt x="6" y="67"/>
                      </a:lnTo>
                      <a:lnTo>
                        <a:pt x="11" y="77"/>
                      </a:lnTo>
                      <a:lnTo>
                        <a:pt x="11" y="89"/>
                      </a:lnTo>
                      <a:lnTo>
                        <a:pt x="15" y="100"/>
                      </a:lnTo>
                      <a:lnTo>
                        <a:pt x="17" y="108"/>
                      </a:lnTo>
                      <a:lnTo>
                        <a:pt x="23" y="108"/>
                      </a:lnTo>
                      <a:lnTo>
                        <a:pt x="26" y="97"/>
                      </a:lnTo>
                      <a:lnTo>
                        <a:pt x="23" y="89"/>
                      </a:lnTo>
                      <a:lnTo>
                        <a:pt x="23" y="84"/>
                      </a:lnTo>
                      <a:lnTo>
                        <a:pt x="26" y="79"/>
                      </a:lnTo>
                      <a:lnTo>
                        <a:pt x="26" y="65"/>
                      </a:lnTo>
                      <a:lnTo>
                        <a:pt x="24" y="56"/>
                      </a:lnTo>
                      <a:lnTo>
                        <a:pt x="27" y="49"/>
                      </a:lnTo>
                      <a:lnTo>
                        <a:pt x="23" y="37"/>
                      </a:lnTo>
                      <a:lnTo>
                        <a:pt x="20" y="28"/>
                      </a:lnTo>
                      <a:lnTo>
                        <a:pt x="21" y="17"/>
                      </a:lnTo>
                      <a:lnTo>
                        <a:pt x="28" y="12"/>
                      </a:lnTo>
                      <a:lnTo>
                        <a:pt x="26" y="0"/>
                      </a:lnTo>
                      <a:lnTo>
                        <a:pt x="8" y="0"/>
                      </a:lnTo>
                      <a:lnTo>
                        <a:pt x="4" y="5"/>
                      </a:lnTo>
                      <a:lnTo>
                        <a:pt x="12" y="6"/>
                      </a:lnTo>
                      <a:lnTo>
                        <a:pt x="18" y="12"/>
                      </a:lnTo>
                      <a:lnTo>
                        <a:pt x="16" y="20"/>
                      </a:lnTo>
                      <a:lnTo>
                        <a:pt x="16" y="27"/>
                      </a:lnTo>
                      <a:lnTo>
                        <a:pt x="16" y="39"/>
                      </a:lnTo>
                      <a:lnTo>
                        <a:pt x="16" y="45"/>
                      </a:lnTo>
                      <a:lnTo>
                        <a:pt x="20" y="43"/>
                      </a:lnTo>
                      <a:lnTo>
                        <a:pt x="21" y="49"/>
                      </a:lnTo>
                      <a:lnTo>
                        <a:pt x="11" y="54"/>
                      </a:lnTo>
                      <a:lnTo>
                        <a:pt x="11" y="59"/>
                      </a:lnTo>
                      <a:lnTo>
                        <a:pt x="16" y="62"/>
                      </a:lnTo>
                      <a:lnTo>
                        <a:pt x="18" y="71"/>
                      </a:lnTo>
                      <a:lnTo>
                        <a:pt x="16" y="78"/>
                      </a:lnTo>
                      <a:lnTo>
                        <a:pt x="11" y="70"/>
                      </a:lnTo>
                      <a:lnTo>
                        <a:pt x="11" y="65"/>
                      </a:lnTo>
                      <a:lnTo>
                        <a:pt x="8" y="55"/>
                      </a:lnTo>
                      <a:lnTo>
                        <a:pt x="12" y="47"/>
                      </a:lnTo>
                      <a:lnTo>
                        <a:pt x="8" y="29"/>
                      </a:lnTo>
                      <a:lnTo>
                        <a:pt x="10" y="17"/>
                      </a:lnTo>
                      <a:lnTo>
                        <a:pt x="12" y="10"/>
                      </a:lnTo>
                      <a:lnTo>
                        <a:pt x="0" y="9"/>
                      </a:lnTo>
                      <a:lnTo>
                        <a:pt x="2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6" name="Freeform 130"/>
                <p:cNvSpPr>
                  <a:spLocks/>
                </p:cNvSpPr>
                <p:nvPr/>
              </p:nvSpPr>
              <p:spPr bwMode="auto">
                <a:xfrm>
                  <a:off x="4456" y="3542"/>
                  <a:ext cx="27" cy="92"/>
                </a:xfrm>
                <a:custGeom>
                  <a:avLst/>
                  <a:gdLst>
                    <a:gd name="T0" fmla="*/ 0 w 27"/>
                    <a:gd name="T1" fmla="*/ 15 h 92"/>
                    <a:gd name="T2" fmla="*/ 5 w 27"/>
                    <a:gd name="T3" fmla="*/ 21 h 92"/>
                    <a:gd name="T4" fmla="*/ 5 w 27"/>
                    <a:gd name="T5" fmla="*/ 35 h 92"/>
                    <a:gd name="T6" fmla="*/ 5 w 27"/>
                    <a:gd name="T7" fmla="*/ 48 h 92"/>
                    <a:gd name="T8" fmla="*/ 6 w 27"/>
                    <a:gd name="T9" fmla="*/ 58 h 92"/>
                    <a:gd name="T10" fmla="*/ 8 w 27"/>
                    <a:gd name="T11" fmla="*/ 63 h 92"/>
                    <a:gd name="T12" fmla="*/ 12 w 27"/>
                    <a:gd name="T13" fmla="*/ 74 h 92"/>
                    <a:gd name="T14" fmla="*/ 16 w 27"/>
                    <a:gd name="T15" fmla="*/ 80 h 92"/>
                    <a:gd name="T16" fmla="*/ 17 w 27"/>
                    <a:gd name="T17" fmla="*/ 89 h 92"/>
                    <a:gd name="T18" fmla="*/ 22 w 27"/>
                    <a:gd name="T19" fmla="*/ 92 h 92"/>
                    <a:gd name="T20" fmla="*/ 24 w 27"/>
                    <a:gd name="T21" fmla="*/ 88 h 92"/>
                    <a:gd name="T22" fmla="*/ 24 w 27"/>
                    <a:gd name="T23" fmla="*/ 77 h 92"/>
                    <a:gd name="T24" fmla="*/ 27 w 27"/>
                    <a:gd name="T25" fmla="*/ 69 h 92"/>
                    <a:gd name="T26" fmla="*/ 23 w 27"/>
                    <a:gd name="T27" fmla="*/ 55 h 92"/>
                    <a:gd name="T28" fmla="*/ 18 w 27"/>
                    <a:gd name="T29" fmla="*/ 53 h 92"/>
                    <a:gd name="T30" fmla="*/ 19 w 27"/>
                    <a:gd name="T31" fmla="*/ 59 h 92"/>
                    <a:gd name="T32" fmla="*/ 21 w 27"/>
                    <a:gd name="T33" fmla="*/ 71 h 92"/>
                    <a:gd name="T34" fmla="*/ 17 w 27"/>
                    <a:gd name="T35" fmla="*/ 69 h 92"/>
                    <a:gd name="T36" fmla="*/ 13 w 27"/>
                    <a:gd name="T37" fmla="*/ 55 h 92"/>
                    <a:gd name="T38" fmla="*/ 15 w 27"/>
                    <a:gd name="T39" fmla="*/ 50 h 92"/>
                    <a:gd name="T40" fmla="*/ 21 w 27"/>
                    <a:gd name="T41" fmla="*/ 47 h 92"/>
                    <a:gd name="T42" fmla="*/ 19 w 27"/>
                    <a:gd name="T43" fmla="*/ 28 h 92"/>
                    <a:gd name="T44" fmla="*/ 19 w 27"/>
                    <a:gd name="T45" fmla="*/ 19 h 92"/>
                    <a:gd name="T46" fmla="*/ 22 w 27"/>
                    <a:gd name="T47" fmla="*/ 4 h 92"/>
                    <a:gd name="T48" fmla="*/ 17 w 27"/>
                    <a:gd name="T49" fmla="*/ 0 h 92"/>
                    <a:gd name="T50" fmla="*/ 15 w 27"/>
                    <a:gd name="T51" fmla="*/ 15 h 92"/>
                    <a:gd name="T52" fmla="*/ 15 w 27"/>
                    <a:gd name="T53" fmla="*/ 28 h 92"/>
                    <a:gd name="T54" fmla="*/ 17 w 27"/>
                    <a:gd name="T55" fmla="*/ 44 h 92"/>
                    <a:gd name="T56" fmla="*/ 10 w 27"/>
                    <a:gd name="T57" fmla="*/ 46 h 92"/>
                    <a:gd name="T58" fmla="*/ 11 w 27"/>
                    <a:gd name="T59" fmla="*/ 16 h 92"/>
                    <a:gd name="T60" fmla="*/ 0 w 27"/>
                    <a:gd name="T61" fmla="*/ 9 h 92"/>
                    <a:gd name="T62" fmla="*/ 0 w 27"/>
                    <a:gd name="T63" fmla="*/ 15 h 92"/>
                    <a:gd name="T64" fmla="*/ 0 w 27"/>
                    <a:gd name="T65" fmla="*/ 15 h 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27" h="92">
                      <a:moveTo>
                        <a:pt x="0" y="15"/>
                      </a:moveTo>
                      <a:lnTo>
                        <a:pt x="5" y="21"/>
                      </a:lnTo>
                      <a:lnTo>
                        <a:pt x="5" y="35"/>
                      </a:lnTo>
                      <a:lnTo>
                        <a:pt x="5" y="48"/>
                      </a:lnTo>
                      <a:lnTo>
                        <a:pt x="6" y="58"/>
                      </a:lnTo>
                      <a:lnTo>
                        <a:pt x="8" y="63"/>
                      </a:lnTo>
                      <a:lnTo>
                        <a:pt x="12" y="74"/>
                      </a:lnTo>
                      <a:lnTo>
                        <a:pt x="16" y="80"/>
                      </a:lnTo>
                      <a:lnTo>
                        <a:pt x="17" y="89"/>
                      </a:lnTo>
                      <a:lnTo>
                        <a:pt x="22" y="92"/>
                      </a:lnTo>
                      <a:lnTo>
                        <a:pt x="24" y="88"/>
                      </a:lnTo>
                      <a:lnTo>
                        <a:pt x="24" y="77"/>
                      </a:lnTo>
                      <a:lnTo>
                        <a:pt x="27" y="69"/>
                      </a:lnTo>
                      <a:lnTo>
                        <a:pt x="23" y="55"/>
                      </a:lnTo>
                      <a:lnTo>
                        <a:pt x="18" y="53"/>
                      </a:lnTo>
                      <a:lnTo>
                        <a:pt x="19" y="59"/>
                      </a:lnTo>
                      <a:lnTo>
                        <a:pt x="21" y="71"/>
                      </a:lnTo>
                      <a:lnTo>
                        <a:pt x="17" y="69"/>
                      </a:lnTo>
                      <a:lnTo>
                        <a:pt x="13" y="55"/>
                      </a:lnTo>
                      <a:lnTo>
                        <a:pt x="15" y="50"/>
                      </a:lnTo>
                      <a:lnTo>
                        <a:pt x="21" y="47"/>
                      </a:lnTo>
                      <a:lnTo>
                        <a:pt x="19" y="28"/>
                      </a:lnTo>
                      <a:lnTo>
                        <a:pt x="19" y="19"/>
                      </a:lnTo>
                      <a:lnTo>
                        <a:pt x="22" y="4"/>
                      </a:lnTo>
                      <a:lnTo>
                        <a:pt x="17" y="0"/>
                      </a:lnTo>
                      <a:lnTo>
                        <a:pt x="15" y="15"/>
                      </a:lnTo>
                      <a:lnTo>
                        <a:pt x="15" y="28"/>
                      </a:lnTo>
                      <a:lnTo>
                        <a:pt x="17" y="44"/>
                      </a:lnTo>
                      <a:lnTo>
                        <a:pt x="10" y="46"/>
                      </a:lnTo>
                      <a:lnTo>
                        <a:pt x="11" y="16"/>
                      </a:lnTo>
                      <a:lnTo>
                        <a:pt x="0" y="9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7" name="Freeform 131"/>
                <p:cNvSpPr>
                  <a:spLocks/>
                </p:cNvSpPr>
                <p:nvPr/>
              </p:nvSpPr>
              <p:spPr bwMode="auto">
                <a:xfrm>
                  <a:off x="4473" y="3537"/>
                  <a:ext cx="37" cy="87"/>
                </a:xfrm>
                <a:custGeom>
                  <a:avLst/>
                  <a:gdLst>
                    <a:gd name="T0" fmla="*/ 2 w 37"/>
                    <a:gd name="T1" fmla="*/ 21 h 87"/>
                    <a:gd name="T2" fmla="*/ 9 w 37"/>
                    <a:gd name="T3" fmla="*/ 26 h 87"/>
                    <a:gd name="T4" fmla="*/ 11 w 37"/>
                    <a:gd name="T5" fmla="*/ 36 h 87"/>
                    <a:gd name="T6" fmla="*/ 11 w 37"/>
                    <a:gd name="T7" fmla="*/ 46 h 87"/>
                    <a:gd name="T8" fmla="*/ 14 w 37"/>
                    <a:gd name="T9" fmla="*/ 53 h 87"/>
                    <a:gd name="T10" fmla="*/ 21 w 37"/>
                    <a:gd name="T11" fmla="*/ 55 h 87"/>
                    <a:gd name="T12" fmla="*/ 21 w 37"/>
                    <a:gd name="T13" fmla="*/ 74 h 87"/>
                    <a:gd name="T14" fmla="*/ 25 w 37"/>
                    <a:gd name="T15" fmla="*/ 82 h 87"/>
                    <a:gd name="T16" fmla="*/ 27 w 37"/>
                    <a:gd name="T17" fmla="*/ 87 h 87"/>
                    <a:gd name="T18" fmla="*/ 32 w 37"/>
                    <a:gd name="T19" fmla="*/ 87 h 87"/>
                    <a:gd name="T20" fmla="*/ 32 w 37"/>
                    <a:gd name="T21" fmla="*/ 81 h 87"/>
                    <a:gd name="T22" fmla="*/ 37 w 37"/>
                    <a:gd name="T23" fmla="*/ 74 h 87"/>
                    <a:gd name="T24" fmla="*/ 36 w 37"/>
                    <a:gd name="T25" fmla="*/ 64 h 87"/>
                    <a:gd name="T26" fmla="*/ 32 w 37"/>
                    <a:gd name="T27" fmla="*/ 54 h 87"/>
                    <a:gd name="T28" fmla="*/ 26 w 37"/>
                    <a:gd name="T29" fmla="*/ 53 h 87"/>
                    <a:gd name="T30" fmla="*/ 28 w 37"/>
                    <a:gd name="T31" fmla="*/ 60 h 87"/>
                    <a:gd name="T32" fmla="*/ 28 w 37"/>
                    <a:gd name="T33" fmla="*/ 65 h 87"/>
                    <a:gd name="T34" fmla="*/ 25 w 37"/>
                    <a:gd name="T35" fmla="*/ 64 h 87"/>
                    <a:gd name="T36" fmla="*/ 23 w 37"/>
                    <a:gd name="T37" fmla="*/ 53 h 87"/>
                    <a:gd name="T38" fmla="*/ 25 w 37"/>
                    <a:gd name="T39" fmla="*/ 49 h 87"/>
                    <a:gd name="T40" fmla="*/ 30 w 37"/>
                    <a:gd name="T41" fmla="*/ 49 h 87"/>
                    <a:gd name="T42" fmla="*/ 30 w 37"/>
                    <a:gd name="T43" fmla="*/ 36 h 87"/>
                    <a:gd name="T44" fmla="*/ 23 w 37"/>
                    <a:gd name="T45" fmla="*/ 29 h 87"/>
                    <a:gd name="T46" fmla="*/ 18 w 37"/>
                    <a:gd name="T47" fmla="*/ 27 h 87"/>
                    <a:gd name="T48" fmla="*/ 26 w 37"/>
                    <a:gd name="T49" fmla="*/ 40 h 87"/>
                    <a:gd name="T50" fmla="*/ 22 w 37"/>
                    <a:gd name="T51" fmla="*/ 43 h 87"/>
                    <a:gd name="T52" fmla="*/ 17 w 37"/>
                    <a:gd name="T53" fmla="*/ 42 h 87"/>
                    <a:gd name="T54" fmla="*/ 17 w 37"/>
                    <a:gd name="T55" fmla="*/ 35 h 87"/>
                    <a:gd name="T56" fmla="*/ 15 w 37"/>
                    <a:gd name="T57" fmla="*/ 29 h 87"/>
                    <a:gd name="T58" fmla="*/ 16 w 37"/>
                    <a:gd name="T59" fmla="*/ 25 h 87"/>
                    <a:gd name="T60" fmla="*/ 25 w 37"/>
                    <a:gd name="T61" fmla="*/ 26 h 87"/>
                    <a:gd name="T62" fmla="*/ 21 w 37"/>
                    <a:gd name="T63" fmla="*/ 20 h 87"/>
                    <a:gd name="T64" fmla="*/ 21 w 37"/>
                    <a:gd name="T65" fmla="*/ 13 h 87"/>
                    <a:gd name="T66" fmla="*/ 10 w 37"/>
                    <a:gd name="T67" fmla="*/ 0 h 87"/>
                    <a:gd name="T68" fmla="*/ 0 w 37"/>
                    <a:gd name="T69" fmla="*/ 11 h 87"/>
                    <a:gd name="T70" fmla="*/ 2 w 37"/>
                    <a:gd name="T71" fmla="*/ 21 h 87"/>
                    <a:gd name="T72" fmla="*/ 2 w 37"/>
                    <a:gd name="T73" fmla="*/ 21 h 8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37" h="87">
                      <a:moveTo>
                        <a:pt x="2" y="21"/>
                      </a:moveTo>
                      <a:lnTo>
                        <a:pt x="9" y="26"/>
                      </a:lnTo>
                      <a:lnTo>
                        <a:pt x="11" y="36"/>
                      </a:lnTo>
                      <a:lnTo>
                        <a:pt x="11" y="46"/>
                      </a:lnTo>
                      <a:lnTo>
                        <a:pt x="14" y="53"/>
                      </a:lnTo>
                      <a:lnTo>
                        <a:pt x="21" y="55"/>
                      </a:lnTo>
                      <a:lnTo>
                        <a:pt x="21" y="74"/>
                      </a:lnTo>
                      <a:lnTo>
                        <a:pt x="25" y="82"/>
                      </a:lnTo>
                      <a:lnTo>
                        <a:pt x="27" y="87"/>
                      </a:lnTo>
                      <a:lnTo>
                        <a:pt x="32" y="87"/>
                      </a:lnTo>
                      <a:lnTo>
                        <a:pt x="32" y="81"/>
                      </a:lnTo>
                      <a:lnTo>
                        <a:pt x="37" y="74"/>
                      </a:lnTo>
                      <a:lnTo>
                        <a:pt x="36" y="64"/>
                      </a:lnTo>
                      <a:lnTo>
                        <a:pt x="32" y="54"/>
                      </a:lnTo>
                      <a:lnTo>
                        <a:pt x="26" y="53"/>
                      </a:lnTo>
                      <a:lnTo>
                        <a:pt x="28" y="60"/>
                      </a:lnTo>
                      <a:lnTo>
                        <a:pt x="28" y="65"/>
                      </a:lnTo>
                      <a:lnTo>
                        <a:pt x="25" y="64"/>
                      </a:lnTo>
                      <a:lnTo>
                        <a:pt x="23" y="53"/>
                      </a:lnTo>
                      <a:lnTo>
                        <a:pt x="25" y="49"/>
                      </a:lnTo>
                      <a:lnTo>
                        <a:pt x="30" y="49"/>
                      </a:lnTo>
                      <a:lnTo>
                        <a:pt x="30" y="36"/>
                      </a:lnTo>
                      <a:lnTo>
                        <a:pt x="23" y="29"/>
                      </a:lnTo>
                      <a:lnTo>
                        <a:pt x="18" y="27"/>
                      </a:lnTo>
                      <a:lnTo>
                        <a:pt x="26" y="40"/>
                      </a:lnTo>
                      <a:lnTo>
                        <a:pt x="22" y="43"/>
                      </a:lnTo>
                      <a:lnTo>
                        <a:pt x="17" y="42"/>
                      </a:lnTo>
                      <a:lnTo>
                        <a:pt x="17" y="35"/>
                      </a:lnTo>
                      <a:lnTo>
                        <a:pt x="15" y="29"/>
                      </a:lnTo>
                      <a:lnTo>
                        <a:pt x="16" y="25"/>
                      </a:lnTo>
                      <a:lnTo>
                        <a:pt x="25" y="26"/>
                      </a:lnTo>
                      <a:lnTo>
                        <a:pt x="21" y="20"/>
                      </a:lnTo>
                      <a:lnTo>
                        <a:pt x="21" y="13"/>
                      </a:lnTo>
                      <a:lnTo>
                        <a:pt x="10" y="0"/>
                      </a:lnTo>
                      <a:lnTo>
                        <a:pt x="0" y="11"/>
                      </a:lnTo>
                      <a:lnTo>
                        <a:pt x="2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8" name="Freeform 132"/>
                <p:cNvSpPr>
                  <a:spLocks/>
                </p:cNvSpPr>
                <p:nvPr/>
              </p:nvSpPr>
              <p:spPr bwMode="auto">
                <a:xfrm>
                  <a:off x="4491" y="3558"/>
                  <a:ext cx="5" cy="12"/>
                </a:xfrm>
                <a:custGeom>
                  <a:avLst/>
                  <a:gdLst>
                    <a:gd name="T0" fmla="*/ 0 w 5"/>
                    <a:gd name="T1" fmla="*/ 0 h 12"/>
                    <a:gd name="T2" fmla="*/ 2 w 5"/>
                    <a:gd name="T3" fmla="*/ 9 h 12"/>
                    <a:gd name="T4" fmla="*/ 5 w 5"/>
                    <a:gd name="T5" fmla="*/ 12 h 12"/>
                    <a:gd name="T6" fmla="*/ 5 w 5"/>
                    <a:gd name="T7" fmla="*/ 4 h 12"/>
                    <a:gd name="T8" fmla="*/ 0 w 5"/>
                    <a:gd name="T9" fmla="*/ 0 h 12"/>
                    <a:gd name="T10" fmla="*/ 0 w 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" h="12">
                      <a:moveTo>
                        <a:pt x="0" y="0"/>
                      </a:moveTo>
                      <a:lnTo>
                        <a:pt x="2" y="9"/>
                      </a:lnTo>
                      <a:lnTo>
                        <a:pt x="5" y="12"/>
                      </a:lnTo>
                      <a:lnTo>
                        <a:pt x="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69" name="Freeform 133"/>
                <p:cNvSpPr>
                  <a:spLocks/>
                </p:cNvSpPr>
                <p:nvPr/>
              </p:nvSpPr>
              <p:spPr bwMode="auto">
                <a:xfrm>
                  <a:off x="4495" y="3581"/>
                  <a:ext cx="11" cy="14"/>
                </a:xfrm>
                <a:custGeom>
                  <a:avLst/>
                  <a:gdLst>
                    <a:gd name="T0" fmla="*/ 0 w 11"/>
                    <a:gd name="T1" fmla="*/ 8 h 14"/>
                    <a:gd name="T2" fmla="*/ 5 w 11"/>
                    <a:gd name="T3" fmla="*/ 10 h 14"/>
                    <a:gd name="T4" fmla="*/ 11 w 11"/>
                    <a:gd name="T5" fmla="*/ 14 h 14"/>
                    <a:gd name="T6" fmla="*/ 6 w 11"/>
                    <a:gd name="T7" fmla="*/ 0 h 14"/>
                    <a:gd name="T8" fmla="*/ 0 w 11"/>
                    <a:gd name="T9" fmla="*/ 8 h 14"/>
                    <a:gd name="T10" fmla="*/ 0 w 11"/>
                    <a:gd name="T11" fmla="*/ 8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" h="14">
                      <a:moveTo>
                        <a:pt x="0" y="8"/>
                      </a:moveTo>
                      <a:lnTo>
                        <a:pt x="5" y="10"/>
                      </a:lnTo>
                      <a:lnTo>
                        <a:pt x="11" y="14"/>
                      </a:lnTo>
                      <a:lnTo>
                        <a:pt x="6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0" name="Freeform 134"/>
                <p:cNvSpPr>
                  <a:spLocks/>
                </p:cNvSpPr>
                <p:nvPr/>
              </p:nvSpPr>
              <p:spPr bwMode="auto">
                <a:xfrm>
                  <a:off x="4441" y="3564"/>
                  <a:ext cx="12" cy="10"/>
                </a:xfrm>
                <a:custGeom>
                  <a:avLst/>
                  <a:gdLst>
                    <a:gd name="T0" fmla="*/ 4 w 12"/>
                    <a:gd name="T1" fmla="*/ 5 h 10"/>
                    <a:gd name="T2" fmla="*/ 11 w 12"/>
                    <a:gd name="T3" fmla="*/ 0 h 10"/>
                    <a:gd name="T4" fmla="*/ 12 w 12"/>
                    <a:gd name="T5" fmla="*/ 10 h 10"/>
                    <a:gd name="T6" fmla="*/ 0 w 12"/>
                    <a:gd name="T7" fmla="*/ 9 h 10"/>
                    <a:gd name="T8" fmla="*/ 4 w 12"/>
                    <a:gd name="T9" fmla="*/ 5 h 10"/>
                    <a:gd name="T10" fmla="*/ 4 w 12"/>
                    <a:gd name="T11" fmla="*/ 5 h 1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" h="10">
                      <a:moveTo>
                        <a:pt x="4" y="5"/>
                      </a:moveTo>
                      <a:lnTo>
                        <a:pt x="11" y="0"/>
                      </a:lnTo>
                      <a:lnTo>
                        <a:pt x="12" y="10"/>
                      </a:lnTo>
                      <a:lnTo>
                        <a:pt x="0" y="9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1" name="Freeform 135"/>
                <p:cNvSpPr>
                  <a:spLocks/>
                </p:cNvSpPr>
                <p:nvPr/>
              </p:nvSpPr>
              <p:spPr bwMode="auto">
                <a:xfrm>
                  <a:off x="4442" y="359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8 w 8"/>
                    <a:gd name="T3" fmla="*/ 6 h 8"/>
                    <a:gd name="T4" fmla="*/ 1 w 8"/>
                    <a:gd name="T5" fmla="*/ 8 h 8"/>
                    <a:gd name="T6" fmla="*/ 0 w 8"/>
                    <a:gd name="T7" fmla="*/ 0 h 8"/>
                    <a:gd name="T8" fmla="*/ 0 w 8"/>
                    <a:gd name="T9" fmla="*/ 0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8">
                      <a:moveTo>
                        <a:pt x="0" y="0"/>
                      </a:moveTo>
                      <a:lnTo>
                        <a:pt x="8" y="6"/>
                      </a:lnTo>
                      <a:lnTo>
                        <a:pt x="1" y="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2" name="Freeform 136"/>
                <p:cNvSpPr>
                  <a:spLocks/>
                </p:cNvSpPr>
                <p:nvPr/>
              </p:nvSpPr>
              <p:spPr bwMode="auto">
                <a:xfrm>
                  <a:off x="3886" y="3368"/>
                  <a:ext cx="141" cy="169"/>
                </a:xfrm>
                <a:custGeom>
                  <a:avLst/>
                  <a:gdLst>
                    <a:gd name="T0" fmla="*/ 119 w 141"/>
                    <a:gd name="T1" fmla="*/ 12 h 169"/>
                    <a:gd name="T2" fmla="*/ 119 w 141"/>
                    <a:gd name="T3" fmla="*/ 28 h 169"/>
                    <a:gd name="T4" fmla="*/ 132 w 141"/>
                    <a:gd name="T5" fmla="*/ 36 h 169"/>
                    <a:gd name="T6" fmla="*/ 117 w 141"/>
                    <a:gd name="T7" fmla="*/ 51 h 169"/>
                    <a:gd name="T8" fmla="*/ 117 w 141"/>
                    <a:gd name="T9" fmla="*/ 63 h 169"/>
                    <a:gd name="T10" fmla="*/ 101 w 141"/>
                    <a:gd name="T11" fmla="*/ 69 h 169"/>
                    <a:gd name="T12" fmla="*/ 90 w 141"/>
                    <a:gd name="T13" fmla="*/ 79 h 169"/>
                    <a:gd name="T14" fmla="*/ 73 w 141"/>
                    <a:gd name="T15" fmla="*/ 100 h 169"/>
                    <a:gd name="T16" fmla="*/ 48 w 141"/>
                    <a:gd name="T17" fmla="*/ 124 h 169"/>
                    <a:gd name="T18" fmla="*/ 32 w 141"/>
                    <a:gd name="T19" fmla="*/ 135 h 169"/>
                    <a:gd name="T20" fmla="*/ 20 w 141"/>
                    <a:gd name="T21" fmla="*/ 143 h 169"/>
                    <a:gd name="T22" fmla="*/ 9 w 141"/>
                    <a:gd name="T23" fmla="*/ 151 h 169"/>
                    <a:gd name="T24" fmla="*/ 0 w 141"/>
                    <a:gd name="T25" fmla="*/ 161 h 169"/>
                    <a:gd name="T26" fmla="*/ 5 w 141"/>
                    <a:gd name="T27" fmla="*/ 169 h 169"/>
                    <a:gd name="T28" fmla="*/ 11 w 141"/>
                    <a:gd name="T29" fmla="*/ 155 h 169"/>
                    <a:gd name="T30" fmla="*/ 25 w 141"/>
                    <a:gd name="T31" fmla="*/ 146 h 169"/>
                    <a:gd name="T32" fmla="*/ 27 w 141"/>
                    <a:gd name="T33" fmla="*/ 155 h 169"/>
                    <a:gd name="T34" fmla="*/ 33 w 141"/>
                    <a:gd name="T35" fmla="*/ 147 h 169"/>
                    <a:gd name="T36" fmla="*/ 39 w 141"/>
                    <a:gd name="T37" fmla="*/ 136 h 169"/>
                    <a:gd name="T38" fmla="*/ 54 w 141"/>
                    <a:gd name="T39" fmla="*/ 141 h 169"/>
                    <a:gd name="T40" fmla="*/ 45 w 141"/>
                    <a:gd name="T41" fmla="*/ 129 h 169"/>
                    <a:gd name="T42" fmla="*/ 64 w 141"/>
                    <a:gd name="T43" fmla="*/ 116 h 169"/>
                    <a:gd name="T44" fmla="*/ 77 w 141"/>
                    <a:gd name="T45" fmla="*/ 108 h 169"/>
                    <a:gd name="T46" fmla="*/ 59 w 141"/>
                    <a:gd name="T47" fmla="*/ 129 h 169"/>
                    <a:gd name="T48" fmla="*/ 61 w 141"/>
                    <a:gd name="T49" fmla="*/ 135 h 169"/>
                    <a:gd name="T50" fmla="*/ 80 w 141"/>
                    <a:gd name="T51" fmla="*/ 113 h 169"/>
                    <a:gd name="T52" fmla="*/ 90 w 141"/>
                    <a:gd name="T53" fmla="*/ 94 h 169"/>
                    <a:gd name="T54" fmla="*/ 105 w 141"/>
                    <a:gd name="T55" fmla="*/ 89 h 169"/>
                    <a:gd name="T56" fmla="*/ 91 w 141"/>
                    <a:gd name="T57" fmla="*/ 88 h 169"/>
                    <a:gd name="T58" fmla="*/ 100 w 141"/>
                    <a:gd name="T59" fmla="*/ 77 h 169"/>
                    <a:gd name="T60" fmla="*/ 109 w 141"/>
                    <a:gd name="T61" fmla="*/ 79 h 169"/>
                    <a:gd name="T62" fmla="*/ 122 w 141"/>
                    <a:gd name="T63" fmla="*/ 56 h 169"/>
                    <a:gd name="T64" fmla="*/ 141 w 141"/>
                    <a:gd name="T65" fmla="*/ 47 h 169"/>
                    <a:gd name="T66" fmla="*/ 134 w 141"/>
                    <a:gd name="T67" fmla="*/ 20 h 169"/>
                    <a:gd name="T68" fmla="*/ 130 w 141"/>
                    <a:gd name="T69" fmla="*/ 30 h 169"/>
                    <a:gd name="T70" fmla="*/ 125 w 141"/>
                    <a:gd name="T71" fmla="*/ 0 h 16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0" t="0" r="r" b="b"/>
                  <a:pathLst>
                    <a:path w="141" h="169">
                      <a:moveTo>
                        <a:pt x="125" y="0"/>
                      </a:moveTo>
                      <a:lnTo>
                        <a:pt x="119" y="12"/>
                      </a:lnTo>
                      <a:lnTo>
                        <a:pt x="118" y="20"/>
                      </a:lnTo>
                      <a:lnTo>
                        <a:pt x="119" y="28"/>
                      </a:lnTo>
                      <a:lnTo>
                        <a:pt x="122" y="35"/>
                      </a:lnTo>
                      <a:lnTo>
                        <a:pt x="132" y="36"/>
                      </a:lnTo>
                      <a:lnTo>
                        <a:pt x="123" y="44"/>
                      </a:lnTo>
                      <a:lnTo>
                        <a:pt x="117" y="51"/>
                      </a:lnTo>
                      <a:lnTo>
                        <a:pt x="116" y="55"/>
                      </a:lnTo>
                      <a:lnTo>
                        <a:pt x="117" y="63"/>
                      </a:lnTo>
                      <a:lnTo>
                        <a:pt x="109" y="66"/>
                      </a:lnTo>
                      <a:lnTo>
                        <a:pt x="101" y="69"/>
                      </a:lnTo>
                      <a:lnTo>
                        <a:pt x="96" y="75"/>
                      </a:lnTo>
                      <a:lnTo>
                        <a:pt x="90" y="79"/>
                      </a:lnTo>
                      <a:lnTo>
                        <a:pt x="82" y="92"/>
                      </a:lnTo>
                      <a:lnTo>
                        <a:pt x="73" y="100"/>
                      </a:lnTo>
                      <a:lnTo>
                        <a:pt x="53" y="119"/>
                      </a:lnTo>
                      <a:lnTo>
                        <a:pt x="48" y="124"/>
                      </a:lnTo>
                      <a:lnTo>
                        <a:pt x="36" y="130"/>
                      </a:lnTo>
                      <a:lnTo>
                        <a:pt x="32" y="135"/>
                      </a:lnTo>
                      <a:lnTo>
                        <a:pt x="25" y="140"/>
                      </a:lnTo>
                      <a:lnTo>
                        <a:pt x="20" y="143"/>
                      </a:lnTo>
                      <a:lnTo>
                        <a:pt x="12" y="147"/>
                      </a:lnTo>
                      <a:lnTo>
                        <a:pt x="9" y="151"/>
                      </a:lnTo>
                      <a:lnTo>
                        <a:pt x="2" y="156"/>
                      </a:lnTo>
                      <a:lnTo>
                        <a:pt x="0" y="161"/>
                      </a:lnTo>
                      <a:lnTo>
                        <a:pt x="1" y="167"/>
                      </a:lnTo>
                      <a:lnTo>
                        <a:pt x="5" y="169"/>
                      </a:lnTo>
                      <a:lnTo>
                        <a:pt x="5" y="163"/>
                      </a:lnTo>
                      <a:lnTo>
                        <a:pt x="11" y="155"/>
                      </a:lnTo>
                      <a:lnTo>
                        <a:pt x="17" y="147"/>
                      </a:lnTo>
                      <a:lnTo>
                        <a:pt x="25" y="146"/>
                      </a:lnTo>
                      <a:lnTo>
                        <a:pt x="27" y="150"/>
                      </a:lnTo>
                      <a:lnTo>
                        <a:pt x="27" y="155"/>
                      </a:lnTo>
                      <a:lnTo>
                        <a:pt x="34" y="154"/>
                      </a:lnTo>
                      <a:lnTo>
                        <a:pt x="33" y="147"/>
                      </a:lnTo>
                      <a:lnTo>
                        <a:pt x="32" y="143"/>
                      </a:lnTo>
                      <a:lnTo>
                        <a:pt x="39" y="136"/>
                      </a:lnTo>
                      <a:lnTo>
                        <a:pt x="47" y="143"/>
                      </a:lnTo>
                      <a:lnTo>
                        <a:pt x="54" y="141"/>
                      </a:lnTo>
                      <a:lnTo>
                        <a:pt x="48" y="136"/>
                      </a:lnTo>
                      <a:lnTo>
                        <a:pt x="45" y="129"/>
                      </a:lnTo>
                      <a:lnTo>
                        <a:pt x="55" y="124"/>
                      </a:lnTo>
                      <a:lnTo>
                        <a:pt x="64" y="116"/>
                      </a:lnTo>
                      <a:lnTo>
                        <a:pt x="79" y="101"/>
                      </a:lnTo>
                      <a:lnTo>
                        <a:pt x="77" y="108"/>
                      </a:lnTo>
                      <a:lnTo>
                        <a:pt x="70" y="117"/>
                      </a:lnTo>
                      <a:lnTo>
                        <a:pt x="59" y="129"/>
                      </a:lnTo>
                      <a:lnTo>
                        <a:pt x="53" y="135"/>
                      </a:lnTo>
                      <a:lnTo>
                        <a:pt x="61" y="135"/>
                      </a:lnTo>
                      <a:lnTo>
                        <a:pt x="73" y="124"/>
                      </a:lnTo>
                      <a:lnTo>
                        <a:pt x="80" y="113"/>
                      </a:lnTo>
                      <a:lnTo>
                        <a:pt x="85" y="105"/>
                      </a:lnTo>
                      <a:lnTo>
                        <a:pt x="90" y="94"/>
                      </a:lnTo>
                      <a:lnTo>
                        <a:pt x="97" y="95"/>
                      </a:lnTo>
                      <a:lnTo>
                        <a:pt x="105" y="89"/>
                      </a:lnTo>
                      <a:lnTo>
                        <a:pt x="97" y="90"/>
                      </a:lnTo>
                      <a:lnTo>
                        <a:pt x="91" y="88"/>
                      </a:lnTo>
                      <a:lnTo>
                        <a:pt x="97" y="83"/>
                      </a:lnTo>
                      <a:lnTo>
                        <a:pt x="100" y="77"/>
                      </a:lnTo>
                      <a:lnTo>
                        <a:pt x="109" y="70"/>
                      </a:lnTo>
                      <a:lnTo>
                        <a:pt x="109" y="79"/>
                      </a:lnTo>
                      <a:lnTo>
                        <a:pt x="122" y="70"/>
                      </a:lnTo>
                      <a:lnTo>
                        <a:pt x="122" y="56"/>
                      </a:lnTo>
                      <a:lnTo>
                        <a:pt x="134" y="42"/>
                      </a:lnTo>
                      <a:lnTo>
                        <a:pt x="141" y="47"/>
                      </a:lnTo>
                      <a:lnTo>
                        <a:pt x="138" y="35"/>
                      </a:lnTo>
                      <a:lnTo>
                        <a:pt x="134" y="20"/>
                      </a:lnTo>
                      <a:lnTo>
                        <a:pt x="129" y="22"/>
                      </a:lnTo>
                      <a:lnTo>
                        <a:pt x="130" y="30"/>
                      </a:lnTo>
                      <a:lnTo>
                        <a:pt x="123" y="25"/>
                      </a:lnTo>
                      <a:lnTo>
                        <a:pt x="12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3" name="Freeform 137"/>
                <p:cNvSpPr>
                  <a:spLocks/>
                </p:cNvSpPr>
                <p:nvPr/>
              </p:nvSpPr>
              <p:spPr bwMode="auto">
                <a:xfrm>
                  <a:off x="3886" y="3518"/>
                  <a:ext cx="36" cy="19"/>
                </a:xfrm>
                <a:custGeom>
                  <a:avLst/>
                  <a:gdLst>
                    <a:gd name="T0" fmla="*/ 4 w 36"/>
                    <a:gd name="T1" fmla="*/ 11 h 19"/>
                    <a:gd name="T2" fmla="*/ 11 w 36"/>
                    <a:gd name="T3" fmla="*/ 12 h 19"/>
                    <a:gd name="T4" fmla="*/ 18 w 36"/>
                    <a:gd name="T5" fmla="*/ 2 h 19"/>
                    <a:gd name="T6" fmla="*/ 22 w 36"/>
                    <a:gd name="T7" fmla="*/ 4 h 19"/>
                    <a:gd name="T8" fmla="*/ 29 w 36"/>
                    <a:gd name="T9" fmla="*/ 0 h 19"/>
                    <a:gd name="T10" fmla="*/ 36 w 36"/>
                    <a:gd name="T11" fmla="*/ 4 h 19"/>
                    <a:gd name="T12" fmla="*/ 25 w 36"/>
                    <a:gd name="T13" fmla="*/ 8 h 19"/>
                    <a:gd name="T14" fmla="*/ 13 w 36"/>
                    <a:gd name="T15" fmla="*/ 16 h 19"/>
                    <a:gd name="T16" fmla="*/ 7 w 36"/>
                    <a:gd name="T17" fmla="*/ 19 h 19"/>
                    <a:gd name="T18" fmla="*/ 1 w 36"/>
                    <a:gd name="T19" fmla="*/ 19 h 19"/>
                    <a:gd name="T20" fmla="*/ 0 w 36"/>
                    <a:gd name="T21" fmla="*/ 10 h 19"/>
                    <a:gd name="T22" fmla="*/ 4 w 36"/>
                    <a:gd name="T23" fmla="*/ 11 h 19"/>
                    <a:gd name="T24" fmla="*/ 4 w 36"/>
                    <a:gd name="T25" fmla="*/ 11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6" h="19">
                      <a:moveTo>
                        <a:pt x="4" y="11"/>
                      </a:moveTo>
                      <a:lnTo>
                        <a:pt x="11" y="12"/>
                      </a:lnTo>
                      <a:lnTo>
                        <a:pt x="18" y="2"/>
                      </a:lnTo>
                      <a:lnTo>
                        <a:pt x="22" y="4"/>
                      </a:lnTo>
                      <a:lnTo>
                        <a:pt x="29" y="0"/>
                      </a:lnTo>
                      <a:lnTo>
                        <a:pt x="36" y="4"/>
                      </a:lnTo>
                      <a:lnTo>
                        <a:pt x="25" y="8"/>
                      </a:lnTo>
                      <a:lnTo>
                        <a:pt x="13" y="16"/>
                      </a:lnTo>
                      <a:lnTo>
                        <a:pt x="7" y="19"/>
                      </a:lnTo>
                      <a:lnTo>
                        <a:pt x="1" y="19"/>
                      </a:lnTo>
                      <a:lnTo>
                        <a:pt x="0" y="10"/>
                      </a:lnTo>
                      <a:lnTo>
                        <a:pt x="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4" name="Freeform 138"/>
                <p:cNvSpPr>
                  <a:spLocks/>
                </p:cNvSpPr>
                <p:nvPr/>
              </p:nvSpPr>
              <p:spPr bwMode="auto">
                <a:xfrm>
                  <a:off x="3918" y="3491"/>
                  <a:ext cx="36" cy="49"/>
                </a:xfrm>
                <a:custGeom>
                  <a:avLst/>
                  <a:gdLst>
                    <a:gd name="T0" fmla="*/ 0 w 36"/>
                    <a:gd name="T1" fmla="*/ 23 h 49"/>
                    <a:gd name="T2" fmla="*/ 7 w 36"/>
                    <a:gd name="T3" fmla="*/ 23 h 49"/>
                    <a:gd name="T4" fmla="*/ 16 w 36"/>
                    <a:gd name="T5" fmla="*/ 17 h 49"/>
                    <a:gd name="T6" fmla="*/ 36 w 36"/>
                    <a:gd name="T7" fmla="*/ 0 h 49"/>
                    <a:gd name="T8" fmla="*/ 28 w 36"/>
                    <a:gd name="T9" fmla="*/ 12 h 49"/>
                    <a:gd name="T10" fmla="*/ 18 w 36"/>
                    <a:gd name="T11" fmla="*/ 22 h 49"/>
                    <a:gd name="T12" fmla="*/ 12 w 36"/>
                    <a:gd name="T13" fmla="*/ 24 h 49"/>
                    <a:gd name="T14" fmla="*/ 12 w 36"/>
                    <a:gd name="T15" fmla="*/ 29 h 49"/>
                    <a:gd name="T16" fmla="*/ 17 w 36"/>
                    <a:gd name="T17" fmla="*/ 34 h 49"/>
                    <a:gd name="T18" fmla="*/ 15 w 36"/>
                    <a:gd name="T19" fmla="*/ 42 h 49"/>
                    <a:gd name="T20" fmla="*/ 13 w 36"/>
                    <a:gd name="T21" fmla="*/ 46 h 49"/>
                    <a:gd name="T22" fmla="*/ 10 w 36"/>
                    <a:gd name="T23" fmla="*/ 49 h 49"/>
                    <a:gd name="T24" fmla="*/ 12 w 36"/>
                    <a:gd name="T25" fmla="*/ 38 h 49"/>
                    <a:gd name="T26" fmla="*/ 7 w 36"/>
                    <a:gd name="T27" fmla="*/ 33 h 49"/>
                    <a:gd name="T28" fmla="*/ 1 w 36"/>
                    <a:gd name="T29" fmla="*/ 31 h 49"/>
                    <a:gd name="T30" fmla="*/ 0 w 36"/>
                    <a:gd name="T31" fmla="*/ 23 h 49"/>
                    <a:gd name="T32" fmla="*/ 0 w 36"/>
                    <a:gd name="T33" fmla="*/ 23 h 4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36" h="49">
                      <a:moveTo>
                        <a:pt x="0" y="23"/>
                      </a:moveTo>
                      <a:lnTo>
                        <a:pt x="7" y="23"/>
                      </a:lnTo>
                      <a:lnTo>
                        <a:pt x="16" y="17"/>
                      </a:lnTo>
                      <a:lnTo>
                        <a:pt x="36" y="0"/>
                      </a:lnTo>
                      <a:lnTo>
                        <a:pt x="28" y="12"/>
                      </a:lnTo>
                      <a:lnTo>
                        <a:pt x="18" y="22"/>
                      </a:lnTo>
                      <a:lnTo>
                        <a:pt x="12" y="24"/>
                      </a:lnTo>
                      <a:lnTo>
                        <a:pt x="12" y="29"/>
                      </a:lnTo>
                      <a:lnTo>
                        <a:pt x="17" y="34"/>
                      </a:lnTo>
                      <a:lnTo>
                        <a:pt x="15" y="42"/>
                      </a:lnTo>
                      <a:lnTo>
                        <a:pt x="13" y="46"/>
                      </a:lnTo>
                      <a:lnTo>
                        <a:pt x="10" y="49"/>
                      </a:lnTo>
                      <a:lnTo>
                        <a:pt x="12" y="38"/>
                      </a:lnTo>
                      <a:lnTo>
                        <a:pt x="7" y="33"/>
                      </a:lnTo>
                      <a:lnTo>
                        <a:pt x="1" y="31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5" name="Freeform 139"/>
                <p:cNvSpPr>
                  <a:spLocks/>
                </p:cNvSpPr>
                <p:nvPr/>
              </p:nvSpPr>
              <p:spPr bwMode="auto">
                <a:xfrm>
                  <a:off x="3887" y="3519"/>
                  <a:ext cx="53" cy="47"/>
                </a:xfrm>
                <a:custGeom>
                  <a:avLst/>
                  <a:gdLst>
                    <a:gd name="T0" fmla="*/ 35 w 53"/>
                    <a:gd name="T1" fmla="*/ 0 h 47"/>
                    <a:gd name="T2" fmla="*/ 24 w 53"/>
                    <a:gd name="T3" fmla="*/ 10 h 47"/>
                    <a:gd name="T4" fmla="*/ 16 w 53"/>
                    <a:gd name="T5" fmla="*/ 16 h 47"/>
                    <a:gd name="T6" fmla="*/ 10 w 53"/>
                    <a:gd name="T7" fmla="*/ 23 h 47"/>
                    <a:gd name="T8" fmla="*/ 5 w 53"/>
                    <a:gd name="T9" fmla="*/ 32 h 47"/>
                    <a:gd name="T10" fmla="*/ 4 w 53"/>
                    <a:gd name="T11" fmla="*/ 37 h 47"/>
                    <a:gd name="T12" fmla="*/ 0 w 53"/>
                    <a:gd name="T13" fmla="*/ 42 h 47"/>
                    <a:gd name="T14" fmla="*/ 6 w 53"/>
                    <a:gd name="T15" fmla="*/ 47 h 47"/>
                    <a:gd name="T16" fmla="*/ 12 w 53"/>
                    <a:gd name="T17" fmla="*/ 42 h 47"/>
                    <a:gd name="T18" fmla="*/ 5 w 53"/>
                    <a:gd name="T19" fmla="*/ 40 h 47"/>
                    <a:gd name="T20" fmla="*/ 9 w 53"/>
                    <a:gd name="T21" fmla="*/ 34 h 47"/>
                    <a:gd name="T22" fmla="*/ 11 w 53"/>
                    <a:gd name="T23" fmla="*/ 29 h 47"/>
                    <a:gd name="T24" fmla="*/ 17 w 53"/>
                    <a:gd name="T25" fmla="*/ 25 h 47"/>
                    <a:gd name="T26" fmla="*/ 16 w 53"/>
                    <a:gd name="T27" fmla="*/ 29 h 47"/>
                    <a:gd name="T28" fmla="*/ 14 w 53"/>
                    <a:gd name="T29" fmla="*/ 36 h 47"/>
                    <a:gd name="T30" fmla="*/ 21 w 53"/>
                    <a:gd name="T31" fmla="*/ 34 h 47"/>
                    <a:gd name="T32" fmla="*/ 26 w 53"/>
                    <a:gd name="T33" fmla="*/ 29 h 47"/>
                    <a:gd name="T34" fmla="*/ 21 w 53"/>
                    <a:gd name="T35" fmla="*/ 20 h 47"/>
                    <a:gd name="T36" fmla="*/ 26 w 53"/>
                    <a:gd name="T37" fmla="*/ 16 h 47"/>
                    <a:gd name="T38" fmla="*/ 26 w 53"/>
                    <a:gd name="T39" fmla="*/ 23 h 47"/>
                    <a:gd name="T40" fmla="*/ 32 w 53"/>
                    <a:gd name="T41" fmla="*/ 28 h 47"/>
                    <a:gd name="T42" fmla="*/ 43 w 53"/>
                    <a:gd name="T43" fmla="*/ 21 h 47"/>
                    <a:gd name="T44" fmla="*/ 48 w 53"/>
                    <a:gd name="T45" fmla="*/ 16 h 47"/>
                    <a:gd name="T46" fmla="*/ 53 w 53"/>
                    <a:gd name="T47" fmla="*/ 10 h 47"/>
                    <a:gd name="T48" fmla="*/ 44 w 53"/>
                    <a:gd name="T49" fmla="*/ 7 h 47"/>
                    <a:gd name="T50" fmla="*/ 40 w 53"/>
                    <a:gd name="T51" fmla="*/ 20 h 47"/>
                    <a:gd name="T52" fmla="*/ 33 w 53"/>
                    <a:gd name="T53" fmla="*/ 21 h 47"/>
                    <a:gd name="T54" fmla="*/ 30 w 53"/>
                    <a:gd name="T55" fmla="*/ 12 h 47"/>
                    <a:gd name="T56" fmla="*/ 33 w 53"/>
                    <a:gd name="T57" fmla="*/ 6 h 47"/>
                    <a:gd name="T58" fmla="*/ 43 w 53"/>
                    <a:gd name="T59" fmla="*/ 6 h 47"/>
                    <a:gd name="T60" fmla="*/ 35 w 53"/>
                    <a:gd name="T61" fmla="*/ 0 h 47"/>
                    <a:gd name="T62" fmla="*/ 35 w 53"/>
                    <a:gd name="T63" fmla="*/ 0 h 4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53" h="47">
                      <a:moveTo>
                        <a:pt x="35" y="0"/>
                      </a:moveTo>
                      <a:lnTo>
                        <a:pt x="24" y="10"/>
                      </a:lnTo>
                      <a:lnTo>
                        <a:pt x="16" y="16"/>
                      </a:lnTo>
                      <a:lnTo>
                        <a:pt x="10" y="23"/>
                      </a:lnTo>
                      <a:lnTo>
                        <a:pt x="5" y="32"/>
                      </a:lnTo>
                      <a:lnTo>
                        <a:pt x="4" y="37"/>
                      </a:lnTo>
                      <a:lnTo>
                        <a:pt x="0" y="42"/>
                      </a:lnTo>
                      <a:lnTo>
                        <a:pt x="6" y="47"/>
                      </a:lnTo>
                      <a:lnTo>
                        <a:pt x="12" y="42"/>
                      </a:lnTo>
                      <a:lnTo>
                        <a:pt x="5" y="40"/>
                      </a:lnTo>
                      <a:lnTo>
                        <a:pt x="9" y="34"/>
                      </a:lnTo>
                      <a:lnTo>
                        <a:pt x="11" y="29"/>
                      </a:lnTo>
                      <a:lnTo>
                        <a:pt x="17" y="25"/>
                      </a:lnTo>
                      <a:lnTo>
                        <a:pt x="16" y="29"/>
                      </a:lnTo>
                      <a:lnTo>
                        <a:pt x="14" y="36"/>
                      </a:lnTo>
                      <a:lnTo>
                        <a:pt x="21" y="34"/>
                      </a:lnTo>
                      <a:lnTo>
                        <a:pt x="26" y="29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26" y="23"/>
                      </a:lnTo>
                      <a:lnTo>
                        <a:pt x="32" y="28"/>
                      </a:lnTo>
                      <a:lnTo>
                        <a:pt x="43" y="21"/>
                      </a:lnTo>
                      <a:lnTo>
                        <a:pt x="48" y="16"/>
                      </a:lnTo>
                      <a:lnTo>
                        <a:pt x="53" y="10"/>
                      </a:lnTo>
                      <a:lnTo>
                        <a:pt x="44" y="7"/>
                      </a:lnTo>
                      <a:lnTo>
                        <a:pt x="40" y="20"/>
                      </a:lnTo>
                      <a:lnTo>
                        <a:pt x="33" y="21"/>
                      </a:lnTo>
                      <a:lnTo>
                        <a:pt x="30" y="12"/>
                      </a:lnTo>
                      <a:lnTo>
                        <a:pt x="33" y="6"/>
                      </a:lnTo>
                      <a:lnTo>
                        <a:pt x="43" y="6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6" name="Freeform 140"/>
                <p:cNvSpPr>
                  <a:spLocks/>
                </p:cNvSpPr>
                <p:nvPr/>
              </p:nvSpPr>
              <p:spPr bwMode="auto">
                <a:xfrm>
                  <a:off x="3890" y="3563"/>
                  <a:ext cx="17" cy="11"/>
                </a:xfrm>
                <a:custGeom>
                  <a:avLst/>
                  <a:gdLst>
                    <a:gd name="T0" fmla="*/ 0 w 17"/>
                    <a:gd name="T1" fmla="*/ 5 h 11"/>
                    <a:gd name="T2" fmla="*/ 5 w 17"/>
                    <a:gd name="T3" fmla="*/ 7 h 11"/>
                    <a:gd name="T4" fmla="*/ 16 w 17"/>
                    <a:gd name="T5" fmla="*/ 0 h 11"/>
                    <a:gd name="T6" fmla="*/ 17 w 17"/>
                    <a:gd name="T7" fmla="*/ 6 h 11"/>
                    <a:gd name="T8" fmla="*/ 8 w 17"/>
                    <a:gd name="T9" fmla="*/ 11 h 11"/>
                    <a:gd name="T10" fmla="*/ 0 w 17"/>
                    <a:gd name="T11" fmla="*/ 11 h 11"/>
                    <a:gd name="T12" fmla="*/ 0 w 17"/>
                    <a:gd name="T13" fmla="*/ 5 h 11"/>
                    <a:gd name="T14" fmla="*/ 0 w 17"/>
                    <a:gd name="T15" fmla="*/ 5 h 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11">
                      <a:moveTo>
                        <a:pt x="0" y="5"/>
                      </a:moveTo>
                      <a:lnTo>
                        <a:pt x="5" y="7"/>
                      </a:lnTo>
                      <a:lnTo>
                        <a:pt x="16" y="0"/>
                      </a:lnTo>
                      <a:lnTo>
                        <a:pt x="17" y="6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7" name="Freeform 141"/>
                <p:cNvSpPr>
                  <a:spLocks/>
                </p:cNvSpPr>
                <p:nvPr/>
              </p:nvSpPr>
              <p:spPr bwMode="auto">
                <a:xfrm>
                  <a:off x="3899" y="3528"/>
                  <a:ext cx="50" cy="45"/>
                </a:xfrm>
                <a:custGeom>
                  <a:avLst/>
                  <a:gdLst>
                    <a:gd name="T0" fmla="*/ 21 w 50"/>
                    <a:gd name="T1" fmla="*/ 17 h 45"/>
                    <a:gd name="T2" fmla="*/ 19 w 50"/>
                    <a:gd name="T3" fmla="*/ 19 h 45"/>
                    <a:gd name="T4" fmla="*/ 21 w 50"/>
                    <a:gd name="T5" fmla="*/ 29 h 45"/>
                    <a:gd name="T6" fmla="*/ 21 w 50"/>
                    <a:gd name="T7" fmla="*/ 33 h 45"/>
                    <a:gd name="T8" fmla="*/ 39 w 50"/>
                    <a:gd name="T9" fmla="*/ 25 h 45"/>
                    <a:gd name="T10" fmla="*/ 44 w 50"/>
                    <a:gd name="T11" fmla="*/ 19 h 45"/>
                    <a:gd name="T12" fmla="*/ 45 w 50"/>
                    <a:gd name="T13" fmla="*/ 16 h 45"/>
                    <a:gd name="T14" fmla="*/ 42 w 50"/>
                    <a:gd name="T15" fmla="*/ 9 h 45"/>
                    <a:gd name="T16" fmla="*/ 35 w 50"/>
                    <a:gd name="T17" fmla="*/ 6 h 45"/>
                    <a:gd name="T18" fmla="*/ 37 w 50"/>
                    <a:gd name="T19" fmla="*/ 0 h 45"/>
                    <a:gd name="T20" fmla="*/ 46 w 50"/>
                    <a:gd name="T21" fmla="*/ 3 h 45"/>
                    <a:gd name="T22" fmla="*/ 50 w 50"/>
                    <a:gd name="T23" fmla="*/ 14 h 45"/>
                    <a:gd name="T24" fmla="*/ 47 w 50"/>
                    <a:gd name="T25" fmla="*/ 23 h 45"/>
                    <a:gd name="T26" fmla="*/ 41 w 50"/>
                    <a:gd name="T27" fmla="*/ 31 h 45"/>
                    <a:gd name="T28" fmla="*/ 29 w 50"/>
                    <a:gd name="T29" fmla="*/ 35 h 45"/>
                    <a:gd name="T30" fmla="*/ 24 w 50"/>
                    <a:gd name="T31" fmla="*/ 38 h 45"/>
                    <a:gd name="T32" fmla="*/ 19 w 50"/>
                    <a:gd name="T33" fmla="*/ 38 h 45"/>
                    <a:gd name="T34" fmla="*/ 14 w 50"/>
                    <a:gd name="T35" fmla="*/ 42 h 45"/>
                    <a:gd name="T36" fmla="*/ 9 w 50"/>
                    <a:gd name="T37" fmla="*/ 45 h 45"/>
                    <a:gd name="T38" fmla="*/ 0 w 50"/>
                    <a:gd name="T39" fmla="*/ 45 h 45"/>
                    <a:gd name="T40" fmla="*/ 5 w 50"/>
                    <a:gd name="T41" fmla="*/ 39 h 45"/>
                    <a:gd name="T42" fmla="*/ 14 w 50"/>
                    <a:gd name="T43" fmla="*/ 38 h 45"/>
                    <a:gd name="T44" fmla="*/ 14 w 50"/>
                    <a:gd name="T45" fmla="*/ 31 h 45"/>
                    <a:gd name="T46" fmla="*/ 15 w 50"/>
                    <a:gd name="T47" fmla="*/ 25 h 45"/>
                    <a:gd name="T48" fmla="*/ 8 w 50"/>
                    <a:gd name="T49" fmla="*/ 24 h 45"/>
                    <a:gd name="T50" fmla="*/ 10 w 50"/>
                    <a:gd name="T51" fmla="*/ 19 h 45"/>
                    <a:gd name="T52" fmla="*/ 18 w 50"/>
                    <a:gd name="T53" fmla="*/ 11 h 45"/>
                    <a:gd name="T54" fmla="*/ 21 w 50"/>
                    <a:gd name="T55" fmla="*/ 17 h 45"/>
                    <a:gd name="T56" fmla="*/ 21 w 50"/>
                    <a:gd name="T57" fmla="*/ 17 h 4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50" h="45">
                      <a:moveTo>
                        <a:pt x="21" y="17"/>
                      </a:moveTo>
                      <a:lnTo>
                        <a:pt x="19" y="19"/>
                      </a:lnTo>
                      <a:lnTo>
                        <a:pt x="21" y="29"/>
                      </a:lnTo>
                      <a:lnTo>
                        <a:pt x="21" y="33"/>
                      </a:lnTo>
                      <a:lnTo>
                        <a:pt x="39" y="25"/>
                      </a:lnTo>
                      <a:lnTo>
                        <a:pt x="44" y="19"/>
                      </a:lnTo>
                      <a:lnTo>
                        <a:pt x="45" y="16"/>
                      </a:lnTo>
                      <a:lnTo>
                        <a:pt x="42" y="9"/>
                      </a:lnTo>
                      <a:lnTo>
                        <a:pt x="35" y="6"/>
                      </a:lnTo>
                      <a:lnTo>
                        <a:pt x="37" y="0"/>
                      </a:lnTo>
                      <a:lnTo>
                        <a:pt x="46" y="3"/>
                      </a:lnTo>
                      <a:lnTo>
                        <a:pt x="50" y="14"/>
                      </a:lnTo>
                      <a:lnTo>
                        <a:pt x="47" y="23"/>
                      </a:lnTo>
                      <a:lnTo>
                        <a:pt x="41" y="31"/>
                      </a:lnTo>
                      <a:lnTo>
                        <a:pt x="29" y="35"/>
                      </a:lnTo>
                      <a:lnTo>
                        <a:pt x="24" y="38"/>
                      </a:lnTo>
                      <a:lnTo>
                        <a:pt x="19" y="38"/>
                      </a:lnTo>
                      <a:lnTo>
                        <a:pt x="14" y="42"/>
                      </a:lnTo>
                      <a:lnTo>
                        <a:pt x="9" y="45"/>
                      </a:lnTo>
                      <a:lnTo>
                        <a:pt x="0" y="45"/>
                      </a:lnTo>
                      <a:lnTo>
                        <a:pt x="5" y="39"/>
                      </a:lnTo>
                      <a:lnTo>
                        <a:pt x="14" y="38"/>
                      </a:lnTo>
                      <a:lnTo>
                        <a:pt x="14" y="31"/>
                      </a:lnTo>
                      <a:lnTo>
                        <a:pt x="15" y="25"/>
                      </a:lnTo>
                      <a:lnTo>
                        <a:pt x="8" y="24"/>
                      </a:lnTo>
                      <a:lnTo>
                        <a:pt x="10" y="19"/>
                      </a:lnTo>
                      <a:lnTo>
                        <a:pt x="18" y="11"/>
                      </a:lnTo>
                      <a:lnTo>
                        <a:pt x="21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8" name="Freeform 142"/>
                <p:cNvSpPr>
                  <a:spLocks/>
                </p:cNvSpPr>
                <p:nvPr/>
              </p:nvSpPr>
              <p:spPr bwMode="auto">
                <a:xfrm>
                  <a:off x="3890" y="3547"/>
                  <a:ext cx="25" cy="16"/>
                </a:xfrm>
                <a:custGeom>
                  <a:avLst/>
                  <a:gdLst>
                    <a:gd name="T0" fmla="*/ 25 w 25"/>
                    <a:gd name="T1" fmla="*/ 0 h 16"/>
                    <a:gd name="T2" fmla="*/ 16 w 25"/>
                    <a:gd name="T3" fmla="*/ 8 h 16"/>
                    <a:gd name="T4" fmla="*/ 7 w 25"/>
                    <a:gd name="T5" fmla="*/ 16 h 16"/>
                    <a:gd name="T6" fmla="*/ 0 w 25"/>
                    <a:gd name="T7" fmla="*/ 15 h 16"/>
                    <a:gd name="T8" fmla="*/ 13 w 25"/>
                    <a:gd name="T9" fmla="*/ 6 h 16"/>
                    <a:gd name="T10" fmla="*/ 25 w 25"/>
                    <a:gd name="T11" fmla="*/ 0 h 16"/>
                    <a:gd name="T12" fmla="*/ 25 w 25"/>
                    <a:gd name="T13" fmla="*/ 0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5" h="16">
                      <a:moveTo>
                        <a:pt x="25" y="0"/>
                      </a:moveTo>
                      <a:lnTo>
                        <a:pt x="16" y="8"/>
                      </a:lnTo>
                      <a:lnTo>
                        <a:pt x="7" y="16"/>
                      </a:lnTo>
                      <a:lnTo>
                        <a:pt x="0" y="15"/>
                      </a:lnTo>
                      <a:lnTo>
                        <a:pt x="13" y="6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79" name="Freeform 143"/>
                <p:cNvSpPr>
                  <a:spLocks/>
                </p:cNvSpPr>
                <p:nvPr/>
              </p:nvSpPr>
              <p:spPr bwMode="auto">
                <a:xfrm>
                  <a:off x="3933" y="3437"/>
                  <a:ext cx="85" cy="114"/>
                </a:xfrm>
                <a:custGeom>
                  <a:avLst/>
                  <a:gdLst>
                    <a:gd name="T0" fmla="*/ 65 w 85"/>
                    <a:gd name="T1" fmla="*/ 3 h 114"/>
                    <a:gd name="T2" fmla="*/ 56 w 85"/>
                    <a:gd name="T3" fmla="*/ 20 h 114"/>
                    <a:gd name="T4" fmla="*/ 51 w 85"/>
                    <a:gd name="T5" fmla="*/ 23 h 114"/>
                    <a:gd name="T6" fmla="*/ 48 w 85"/>
                    <a:gd name="T7" fmla="*/ 26 h 114"/>
                    <a:gd name="T8" fmla="*/ 42 w 85"/>
                    <a:gd name="T9" fmla="*/ 42 h 114"/>
                    <a:gd name="T10" fmla="*/ 35 w 85"/>
                    <a:gd name="T11" fmla="*/ 54 h 114"/>
                    <a:gd name="T12" fmla="*/ 24 w 85"/>
                    <a:gd name="T13" fmla="*/ 66 h 114"/>
                    <a:gd name="T14" fmla="*/ 11 w 85"/>
                    <a:gd name="T15" fmla="*/ 80 h 114"/>
                    <a:gd name="T16" fmla="*/ 0 w 85"/>
                    <a:gd name="T17" fmla="*/ 88 h 114"/>
                    <a:gd name="T18" fmla="*/ 7 w 85"/>
                    <a:gd name="T19" fmla="*/ 94 h 114"/>
                    <a:gd name="T20" fmla="*/ 21 w 85"/>
                    <a:gd name="T21" fmla="*/ 78 h 114"/>
                    <a:gd name="T22" fmla="*/ 33 w 85"/>
                    <a:gd name="T23" fmla="*/ 65 h 114"/>
                    <a:gd name="T24" fmla="*/ 44 w 85"/>
                    <a:gd name="T25" fmla="*/ 49 h 114"/>
                    <a:gd name="T26" fmla="*/ 54 w 85"/>
                    <a:gd name="T27" fmla="*/ 32 h 114"/>
                    <a:gd name="T28" fmla="*/ 61 w 85"/>
                    <a:gd name="T29" fmla="*/ 27 h 114"/>
                    <a:gd name="T30" fmla="*/ 69 w 85"/>
                    <a:gd name="T31" fmla="*/ 32 h 114"/>
                    <a:gd name="T32" fmla="*/ 74 w 85"/>
                    <a:gd name="T33" fmla="*/ 34 h 114"/>
                    <a:gd name="T34" fmla="*/ 72 w 85"/>
                    <a:gd name="T35" fmla="*/ 44 h 114"/>
                    <a:gd name="T36" fmla="*/ 65 w 85"/>
                    <a:gd name="T37" fmla="*/ 48 h 114"/>
                    <a:gd name="T38" fmla="*/ 56 w 85"/>
                    <a:gd name="T39" fmla="*/ 52 h 114"/>
                    <a:gd name="T40" fmla="*/ 42 w 85"/>
                    <a:gd name="T41" fmla="*/ 74 h 114"/>
                    <a:gd name="T42" fmla="*/ 30 w 85"/>
                    <a:gd name="T43" fmla="*/ 86 h 114"/>
                    <a:gd name="T44" fmla="*/ 23 w 85"/>
                    <a:gd name="T45" fmla="*/ 102 h 114"/>
                    <a:gd name="T46" fmla="*/ 13 w 85"/>
                    <a:gd name="T47" fmla="*/ 105 h 114"/>
                    <a:gd name="T48" fmla="*/ 11 w 85"/>
                    <a:gd name="T49" fmla="*/ 114 h 114"/>
                    <a:gd name="T50" fmla="*/ 17 w 85"/>
                    <a:gd name="T51" fmla="*/ 114 h 114"/>
                    <a:gd name="T52" fmla="*/ 23 w 85"/>
                    <a:gd name="T53" fmla="*/ 111 h 114"/>
                    <a:gd name="T54" fmla="*/ 35 w 85"/>
                    <a:gd name="T55" fmla="*/ 88 h 114"/>
                    <a:gd name="T56" fmla="*/ 45 w 85"/>
                    <a:gd name="T57" fmla="*/ 76 h 114"/>
                    <a:gd name="T58" fmla="*/ 55 w 85"/>
                    <a:gd name="T59" fmla="*/ 64 h 114"/>
                    <a:gd name="T60" fmla="*/ 67 w 85"/>
                    <a:gd name="T61" fmla="*/ 54 h 114"/>
                    <a:gd name="T62" fmla="*/ 80 w 85"/>
                    <a:gd name="T63" fmla="*/ 44 h 114"/>
                    <a:gd name="T64" fmla="*/ 85 w 85"/>
                    <a:gd name="T65" fmla="*/ 39 h 114"/>
                    <a:gd name="T66" fmla="*/ 83 w 85"/>
                    <a:gd name="T67" fmla="*/ 32 h 114"/>
                    <a:gd name="T68" fmla="*/ 74 w 85"/>
                    <a:gd name="T69" fmla="*/ 27 h 114"/>
                    <a:gd name="T70" fmla="*/ 61 w 85"/>
                    <a:gd name="T71" fmla="*/ 23 h 114"/>
                    <a:gd name="T72" fmla="*/ 67 w 85"/>
                    <a:gd name="T73" fmla="*/ 15 h 114"/>
                    <a:gd name="T74" fmla="*/ 71 w 85"/>
                    <a:gd name="T75" fmla="*/ 0 h 114"/>
                    <a:gd name="T76" fmla="*/ 65 w 85"/>
                    <a:gd name="T77" fmla="*/ 3 h 114"/>
                    <a:gd name="T78" fmla="*/ 65 w 85"/>
                    <a:gd name="T79" fmla="*/ 3 h 11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0" t="0" r="r" b="b"/>
                  <a:pathLst>
                    <a:path w="85" h="114">
                      <a:moveTo>
                        <a:pt x="65" y="3"/>
                      </a:moveTo>
                      <a:lnTo>
                        <a:pt x="56" y="20"/>
                      </a:lnTo>
                      <a:lnTo>
                        <a:pt x="51" y="23"/>
                      </a:lnTo>
                      <a:lnTo>
                        <a:pt x="48" y="26"/>
                      </a:lnTo>
                      <a:lnTo>
                        <a:pt x="42" y="42"/>
                      </a:lnTo>
                      <a:lnTo>
                        <a:pt x="35" y="54"/>
                      </a:lnTo>
                      <a:lnTo>
                        <a:pt x="24" y="66"/>
                      </a:lnTo>
                      <a:lnTo>
                        <a:pt x="11" y="80"/>
                      </a:lnTo>
                      <a:lnTo>
                        <a:pt x="0" y="88"/>
                      </a:lnTo>
                      <a:lnTo>
                        <a:pt x="7" y="94"/>
                      </a:lnTo>
                      <a:lnTo>
                        <a:pt x="21" y="78"/>
                      </a:lnTo>
                      <a:lnTo>
                        <a:pt x="33" y="65"/>
                      </a:lnTo>
                      <a:lnTo>
                        <a:pt x="44" y="49"/>
                      </a:lnTo>
                      <a:lnTo>
                        <a:pt x="54" y="32"/>
                      </a:lnTo>
                      <a:lnTo>
                        <a:pt x="61" y="27"/>
                      </a:lnTo>
                      <a:lnTo>
                        <a:pt x="69" y="32"/>
                      </a:lnTo>
                      <a:lnTo>
                        <a:pt x="74" y="34"/>
                      </a:lnTo>
                      <a:lnTo>
                        <a:pt x="72" y="44"/>
                      </a:lnTo>
                      <a:lnTo>
                        <a:pt x="65" y="48"/>
                      </a:lnTo>
                      <a:lnTo>
                        <a:pt x="56" y="52"/>
                      </a:lnTo>
                      <a:lnTo>
                        <a:pt x="42" y="74"/>
                      </a:lnTo>
                      <a:lnTo>
                        <a:pt x="30" y="86"/>
                      </a:lnTo>
                      <a:lnTo>
                        <a:pt x="23" y="102"/>
                      </a:lnTo>
                      <a:lnTo>
                        <a:pt x="13" y="105"/>
                      </a:lnTo>
                      <a:lnTo>
                        <a:pt x="11" y="114"/>
                      </a:lnTo>
                      <a:lnTo>
                        <a:pt x="17" y="114"/>
                      </a:lnTo>
                      <a:lnTo>
                        <a:pt x="23" y="111"/>
                      </a:lnTo>
                      <a:lnTo>
                        <a:pt x="35" y="88"/>
                      </a:lnTo>
                      <a:lnTo>
                        <a:pt x="45" y="76"/>
                      </a:lnTo>
                      <a:lnTo>
                        <a:pt x="55" y="64"/>
                      </a:lnTo>
                      <a:lnTo>
                        <a:pt x="67" y="54"/>
                      </a:lnTo>
                      <a:lnTo>
                        <a:pt x="80" y="44"/>
                      </a:lnTo>
                      <a:lnTo>
                        <a:pt x="85" y="39"/>
                      </a:lnTo>
                      <a:lnTo>
                        <a:pt x="83" y="32"/>
                      </a:lnTo>
                      <a:lnTo>
                        <a:pt x="74" y="27"/>
                      </a:lnTo>
                      <a:lnTo>
                        <a:pt x="61" y="23"/>
                      </a:lnTo>
                      <a:lnTo>
                        <a:pt x="67" y="15"/>
                      </a:lnTo>
                      <a:lnTo>
                        <a:pt x="71" y="0"/>
                      </a:lnTo>
                      <a:lnTo>
                        <a:pt x="65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0" name="Freeform 144"/>
                <p:cNvSpPr>
                  <a:spLocks/>
                </p:cNvSpPr>
                <p:nvPr/>
              </p:nvSpPr>
              <p:spPr bwMode="auto">
                <a:xfrm>
                  <a:off x="4002" y="3435"/>
                  <a:ext cx="37" cy="63"/>
                </a:xfrm>
                <a:custGeom>
                  <a:avLst/>
                  <a:gdLst>
                    <a:gd name="T0" fmla="*/ 0 w 37"/>
                    <a:gd name="T1" fmla="*/ 10 h 63"/>
                    <a:gd name="T2" fmla="*/ 6 w 37"/>
                    <a:gd name="T3" fmla="*/ 6 h 63"/>
                    <a:gd name="T4" fmla="*/ 18 w 37"/>
                    <a:gd name="T5" fmla="*/ 6 h 63"/>
                    <a:gd name="T6" fmla="*/ 23 w 37"/>
                    <a:gd name="T7" fmla="*/ 11 h 63"/>
                    <a:gd name="T8" fmla="*/ 27 w 37"/>
                    <a:gd name="T9" fmla="*/ 14 h 63"/>
                    <a:gd name="T10" fmla="*/ 23 w 37"/>
                    <a:gd name="T11" fmla="*/ 19 h 63"/>
                    <a:gd name="T12" fmla="*/ 13 w 37"/>
                    <a:gd name="T13" fmla="*/ 23 h 63"/>
                    <a:gd name="T14" fmla="*/ 7 w 37"/>
                    <a:gd name="T15" fmla="*/ 34 h 63"/>
                    <a:gd name="T16" fmla="*/ 8 w 37"/>
                    <a:gd name="T17" fmla="*/ 45 h 63"/>
                    <a:gd name="T18" fmla="*/ 22 w 37"/>
                    <a:gd name="T19" fmla="*/ 52 h 63"/>
                    <a:gd name="T20" fmla="*/ 28 w 37"/>
                    <a:gd name="T21" fmla="*/ 56 h 63"/>
                    <a:gd name="T22" fmla="*/ 28 w 37"/>
                    <a:gd name="T23" fmla="*/ 63 h 63"/>
                    <a:gd name="T24" fmla="*/ 33 w 37"/>
                    <a:gd name="T25" fmla="*/ 63 h 63"/>
                    <a:gd name="T26" fmla="*/ 33 w 37"/>
                    <a:gd name="T27" fmla="*/ 55 h 63"/>
                    <a:gd name="T28" fmla="*/ 32 w 37"/>
                    <a:gd name="T29" fmla="*/ 49 h 63"/>
                    <a:gd name="T30" fmla="*/ 19 w 37"/>
                    <a:gd name="T31" fmla="*/ 47 h 63"/>
                    <a:gd name="T32" fmla="*/ 14 w 37"/>
                    <a:gd name="T33" fmla="*/ 39 h 63"/>
                    <a:gd name="T34" fmla="*/ 21 w 37"/>
                    <a:gd name="T35" fmla="*/ 24 h 63"/>
                    <a:gd name="T36" fmla="*/ 30 w 37"/>
                    <a:gd name="T37" fmla="*/ 18 h 63"/>
                    <a:gd name="T38" fmla="*/ 32 w 37"/>
                    <a:gd name="T39" fmla="*/ 12 h 63"/>
                    <a:gd name="T40" fmla="*/ 35 w 37"/>
                    <a:gd name="T41" fmla="*/ 10 h 63"/>
                    <a:gd name="T42" fmla="*/ 37 w 37"/>
                    <a:gd name="T43" fmla="*/ 6 h 63"/>
                    <a:gd name="T44" fmla="*/ 27 w 37"/>
                    <a:gd name="T45" fmla="*/ 6 h 63"/>
                    <a:gd name="T46" fmla="*/ 18 w 37"/>
                    <a:gd name="T47" fmla="*/ 0 h 63"/>
                    <a:gd name="T48" fmla="*/ 2 w 37"/>
                    <a:gd name="T49" fmla="*/ 0 h 63"/>
                    <a:gd name="T50" fmla="*/ 0 w 37"/>
                    <a:gd name="T51" fmla="*/ 10 h 63"/>
                    <a:gd name="T52" fmla="*/ 0 w 37"/>
                    <a:gd name="T53" fmla="*/ 10 h 63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7" h="63">
                      <a:moveTo>
                        <a:pt x="0" y="10"/>
                      </a:moveTo>
                      <a:lnTo>
                        <a:pt x="6" y="6"/>
                      </a:lnTo>
                      <a:lnTo>
                        <a:pt x="18" y="6"/>
                      </a:lnTo>
                      <a:lnTo>
                        <a:pt x="23" y="11"/>
                      </a:lnTo>
                      <a:lnTo>
                        <a:pt x="27" y="14"/>
                      </a:lnTo>
                      <a:lnTo>
                        <a:pt x="23" y="19"/>
                      </a:lnTo>
                      <a:lnTo>
                        <a:pt x="13" y="23"/>
                      </a:lnTo>
                      <a:lnTo>
                        <a:pt x="7" y="34"/>
                      </a:lnTo>
                      <a:lnTo>
                        <a:pt x="8" y="45"/>
                      </a:lnTo>
                      <a:lnTo>
                        <a:pt x="22" y="52"/>
                      </a:lnTo>
                      <a:lnTo>
                        <a:pt x="28" y="56"/>
                      </a:lnTo>
                      <a:lnTo>
                        <a:pt x="28" y="63"/>
                      </a:lnTo>
                      <a:lnTo>
                        <a:pt x="33" y="63"/>
                      </a:lnTo>
                      <a:lnTo>
                        <a:pt x="33" y="55"/>
                      </a:lnTo>
                      <a:lnTo>
                        <a:pt x="32" y="49"/>
                      </a:lnTo>
                      <a:lnTo>
                        <a:pt x="19" y="47"/>
                      </a:lnTo>
                      <a:lnTo>
                        <a:pt x="14" y="39"/>
                      </a:lnTo>
                      <a:lnTo>
                        <a:pt x="21" y="24"/>
                      </a:lnTo>
                      <a:lnTo>
                        <a:pt x="30" y="18"/>
                      </a:lnTo>
                      <a:lnTo>
                        <a:pt x="32" y="12"/>
                      </a:lnTo>
                      <a:lnTo>
                        <a:pt x="35" y="10"/>
                      </a:lnTo>
                      <a:lnTo>
                        <a:pt x="37" y="6"/>
                      </a:lnTo>
                      <a:lnTo>
                        <a:pt x="27" y="6"/>
                      </a:lnTo>
                      <a:lnTo>
                        <a:pt x="18" y="0"/>
                      </a:lnTo>
                      <a:lnTo>
                        <a:pt x="2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1" name="Freeform 145"/>
                <p:cNvSpPr>
                  <a:spLocks/>
                </p:cNvSpPr>
                <p:nvPr/>
              </p:nvSpPr>
              <p:spPr bwMode="auto">
                <a:xfrm>
                  <a:off x="4026" y="3435"/>
                  <a:ext cx="59" cy="55"/>
                </a:xfrm>
                <a:custGeom>
                  <a:avLst/>
                  <a:gdLst>
                    <a:gd name="T0" fmla="*/ 43 w 59"/>
                    <a:gd name="T1" fmla="*/ 16 h 55"/>
                    <a:gd name="T2" fmla="*/ 36 w 59"/>
                    <a:gd name="T3" fmla="*/ 16 h 55"/>
                    <a:gd name="T4" fmla="*/ 22 w 59"/>
                    <a:gd name="T5" fmla="*/ 6 h 55"/>
                    <a:gd name="T6" fmla="*/ 16 w 59"/>
                    <a:gd name="T7" fmla="*/ 5 h 55"/>
                    <a:gd name="T8" fmla="*/ 5 w 59"/>
                    <a:gd name="T9" fmla="*/ 7 h 55"/>
                    <a:gd name="T10" fmla="*/ 5 w 59"/>
                    <a:gd name="T11" fmla="*/ 12 h 55"/>
                    <a:gd name="T12" fmla="*/ 16 w 59"/>
                    <a:gd name="T13" fmla="*/ 10 h 55"/>
                    <a:gd name="T14" fmla="*/ 27 w 59"/>
                    <a:gd name="T15" fmla="*/ 14 h 55"/>
                    <a:gd name="T16" fmla="*/ 36 w 59"/>
                    <a:gd name="T17" fmla="*/ 21 h 55"/>
                    <a:gd name="T18" fmla="*/ 36 w 59"/>
                    <a:gd name="T19" fmla="*/ 24 h 55"/>
                    <a:gd name="T20" fmla="*/ 31 w 59"/>
                    <a:gd name="T21" fmla="*/ 32 h 55"/>
                    <a:gd name="T22" fmla="*/ 15 w 59"/>
                    <a:gd name="T23" fmla="*/ 35 h 55"/>
                    <a:gd name="T24" fmla="*/ 20 w 59"/>
                    <a:gd name="T25" fmla="*/ 40 h 55"/>
                    <a:gd name="T26" fmla="*/ 14 w 59"/>
                    <a:gd name="T27" fmla="*/ 45 h 55"/>
                    <a:gd name="T28" fmla="*/ 0 w 59"/>
                    <a:gd name="T29" fmla="*/ 50 h 55"/>
                    <a:gd name="T30" fmla="*/ 6 w 59"/>
                    <a:gd name="T31" fmla="*/ 55 h 55"/>
                    <a:gd name="T32" fmla="*/ 21 w 59"/>
                    <a:gd name="T33" fmla="*/ 54 h 55"/>
                    <a:gd name="T34" fmla="*/ 35 w 59"/>
                    <a:gd name="T35" fmla="*/ 52 h 55"/>
                    <a:gd name="T36" fmla="*/ 49 w 59"/>
                    <a:gd name="T37" fmla="*/ 47 h 55"/>
                    <a:gd name="T38" fmla="*/ 53 w 59"/>
                    <a:gd name="T39" fmla="*/ 41 h 55"/>
                    <a:gd name="T40" fmla="*/ 59 w 59"/>
                    <a:gd name="T41" fmla="*/ 28 h 55"/>
                    <a:gd name="T42" fmla="*/ 59 w 59"/>
                    <a:gd name="T43" fmla="*/ 17 h 55"/>
                    <a:gd name="T44" fmla="*/ 54 w 59"/>
                    <a:gd name="T45" fmla="*/ 7 h 55"/>
                    <a:gd name="T46" fmla="*/ 46 w 59"/>
                    <a:gd name="T47" fmla="*/ 0 h 55"/>
                    <a:gd name="T48" fmla="*/ 46 w 59"/>
                    <a:gd name="T49" fmla="*/ 8 h 55"/>
                    <a:gd name="T50" fmla="*/ 53 w 59"/>
                    <a:gd name="T51" fmla="*/ 16 h 55"/>
                    <a:gd name="T52" fmla="*/ 54 w 59"/>
                    <a:gd name="T53" fmla="*/ 24 h 55"/>
                    <a:gd name="T54" fmla="*/ 51 w 59"/>
                    <a:gd name="T55" fmla="*/ 36 h 55"/>
                    <a:gd name="T56" fmla="*/ 45 w 59"/>
                    <a:gd name="T57" fmla="*/ 44 h 55"/>
                    <a:gd name="T58" fmla="*/ 31 w 59"/>
                    <a:gd name="T59" fmla="*/ 45 h 55"/>
                    <a:gd name="T60" fmla="*/ 20 w 59"/>
                    <a:gd name="T61" fmla="*/ 45 h 55"/>
                    <a:gd name="T62" fmla="*/ 25 w 59"/>
                    <a:gd name="T63" fmla="*/ 43 h 55"/>
                    <a:gd name="T64" fmla="*/ 40 w 59"/>
                    <a:gd name="T65" fmla="*/ 35 h 55"/>
                    <a:gd name="T66" fmla="*/ 45 w 59"/>
                    <a:gd name="T67" fmla="*/ 24 h 55"/>
                    <a:gd name="T68" fmla="*/ 45 w 59"/>
                    <a:gd name="T69" fmla="*/ 18 h 55"/>
                    <a:gd name="T70" fmla="*/ 43 w 59"/>
                    <a:gd name="T71" fmla="*/ 16 h 55"/>
                    <a:gd name="T72" fmla="*/ 43 w 59"/>
                    <a:gd name="T73" fmla="*/ 16 h 5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59" h="55">
                      <a:moveTo>
                        <a:pt x="43" y="16"/>
                      </a:moveTo>
                      <a:lnTo>
                        <a:pt x="36" y="16"/>
                      </a:lnTo>
                      <a:lnTo>
                        <a:pt x="22" y="6"/>
                      </a:lnTo>
                      <a:lnTo>
                        <a:pt x="16" y="5"/>
                      </a:lnTo>
                      <a:lnTo>
                        <a:pt x="5" y="7"/>
                      </a:lnTo>
                      <a:lnTo>
                        <a:pt x="5" y="12"/>
                      </a:lnTo>
                      <a:lnTo>
                        <a:pt x="16" y="10"/>
                      </a:lnTo>
                      <a:lnTo>
                        <a:pt x="27" y="14"/>
                      </a:lnTo>
                      <a:lnTo>
                        <a:pt x="36" y="21"/>
                      </a:lnTo>
                      <a:lnTo>
                        <a:pt x="36" y="24"/>
                      </a:lnTo>
                      <a:lnTo>
                        <a:pt x="31" y="32"/>
                      </a:lnTo>
                      <a:lnTo>
                        <a:pt x="15" y="35"/>
                      </a:lnTo>
                      <a:lnTo>
                        <a:pt x="20" y="40"/>
                      </a:lnTo>
                      <a:lnTo>
                        <a:pt x="14" y="45"/>
                      </a:lnTo>
                      <a:lnTo>
                        <a:pt x="0" y="50"/>
                      </a:lnTo>
                      <a:lnTo>
                        <a:pt x="6" y="55"/>
                      </a:lnTo>
                      <a:lnTo>
                        <a:pt x="21" y="54"/>
                      </a:lnTo>
                      <a:lnTo>
                        <a:pt x="35" y="52"/>
                      </a:lnTo>
                      <a:lnTo>
                        <a:pt x="49" y="47"/>
                      </a:lnTo>
                      <a:lnTo>
                        <a:pt x="53" y="41"/>
                      </a:lnTo>
                      <a:lnTo>
                        <a:pt x="59" y="28"/>
                      </a:lnTo>
                      <a:lnTo>
                        <a:pt x="59" y="17"/>
                      </a:lnTo>
                      <a:lnTo>
                        <a:pt x="54" y="7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53" y="16"/>
                      </a:lnTo>
                      <a:lnTo>
                        <a:pt x="54" y="24"/>
                      </a:lnTo>
                      <a:lnTo>
                        <a:pt x="51" y="36"/>
                      </a:lnTo>
                      <a:lnTo>
                        <a:pt x="45" y="44"/>
                      </a:lnTo>
                      <a:lnTo>
                        <a:pt x="31" y="45"/>
                      </a:lnTo>
                      <a:lnTo>
                        <a:pt x="20" y="45"/>
                      </a:lnTo>
                      <a:lnTo>
                        <a:pt x="25" y="43"/>
                      </a:lnTo>
                      <a:lnTo>
                        <a:pt x="40" y="35"/>
                      </a:lnTo>
                      <a:lnTo>
                        <a:pt x="45" y="24"/>
                      </a:lnTo>
                      <a:lnTo>
                        <a:pt x="45" y="18"/>
                      </a:lnTo>
                      <a:lnTo>
                        <a:pt x="43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2" name="Freeform 146"/>
                <p:cNvSpPr>
                  <a:spLocks/>
                </p:cNvSpPr>
                <p:nvPr/>
              </p:nvSpPr>
              <p:spPr bwMode="auto">
                <a:xfrm>
                  <a:off x="3987" y="3485"/>
                  <a:ext cx="48" cy="82"/>
                </a:xfrm>
                <a:custGeom>
                  <a:avLst/>
                  <a:gdLst>
                    <a:gd name="T0" fmla="*/ 42 w 48"/>
                    <a:gd name="T1" fmla="*/ 5 h 82"/>
                    <a:gd name="T2" fmla="*/ 43 w 48"/>
                    <a:gd name="T3" fmla="*/ 12 h 82"/>
                    <a:gd name="T4" fmla="*/ 34 w 48"/>
                    <a:gd name="T5" fmla="*/ 21 h 82"/>
                    <a:gd name="T6" fmla="*/ 29 w 48"/>
                    <a:gd name="T7" fmla="*/ 27 h 82"/>
                    <a:gd name="T8" fmla="*/ 23 w 48"/>
                    <a:gd name="T9" fmla="*/ 39 h 82"/>
                    <a:gd name="T10" fmla="*/ 16 w 48"/>
                    <a:gd name="T11" fmla="*/ 61 h 82"/>
                    <a:gd name="T12" fmla="*/ 10 w 48"/>
                    <a:gd name="T13" fmla="*/ 72 h 82"/>
                    <a:gd name="T14" fmla="*/ 0 w 48"/>
                    <a:gd name="T15" fmla="*/ 73 h 82"/>
                    <a:gd name="T16" fmla="*/ 4 w 48"/>
                    <a:gd name="T17" fmla="*/ 82 h 82"/>
                    <a:gd name="T18" fmla="*/ 11 w 48"/>
                    <a:gd name="T19" fmla="*/ 82 h 82"/>
                    <a:gd name="T20" fmla="*/ 16 w 48"/>
                    <a:gd name="T21" fmla="*/ 81 h 82"/>
                    <a:gd name="T22" fmla="*/ 20 w 48"/>
                    <a:gd name="T23" fmla="*/ 71 h 82"/>
                    <a:gd name="T24" fmla="*/ 27 w 48"/>
                    <a:gd name="T25" fmla="*/ 43 h 82"/>
                    <a:gd name="T26" fmla="*/ 36 w 48"/>
                    <a:gd name="T27" fmla="*/ 27 h 82"/>
                    <a:gd name="T28" fmla="*/ 45 w 48"/>
                    <a:gd name="T29" fmla="*/ 17 h 82"/>
                    <a:gd name="T30" fmla="*/ 47 w 48"/>
                    <a:gd name="T31" fmla="*/ 13 h 82"/>
                    <a:gd name="T32" fmla="*/ 48 w 48"/>
                    <a:gd name="T33" fmla="*/ 1 h 82"/>
                    <a:gd name="T34" fmla="*/ 40 w 48"/>
                    <a:gd name="T35" fmla="*/ 0 h 82"/>
                    <a:gd name="T36" fmla="*/ 42 w 48"/>
                    <a:gd name="T37" fmla="*/ 5 h 82"/>
                    <a:gd name="T38" fmla="*/ 42 w 48"/>
                    <a:gd name="T39" fmla="*/ 5 h 8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48" h="82">
                      <a:moveTo>
                        <a:pt x="42" y="5"/>
                      </a:moveTo>
                      <a:lnTo>
                        <a:pt x="43" y="12"/>
                      </a:lnTo>
                      <a:lnTo>
                        <a:pt x="34" y="21"/>
                      </a:lnTo>
                      <a:lnTo>
                        <a:pt x="29" y="27"/>
                      </a:lnTo>
                      <a:lnTo>
                        <a:pt x="23" y="39"/>
                      </a:lnTo>
                      <a:lnTo>
                        <a:pt x="16" y="61"/>
                      </a:lnTo>
                      <a:lnTo>
                        <a:pt x="10" y="72"/>
                      </a:lnTo>
                      <a:lnTo>
                        <a:pt x="0" y="73"/>
                      </a:lnTo>
                      <a:lnTo>
                        <a:pt x="4" y="82"/>
                      </a:lnTo>
                      <a:lnTo>
                        <a:pt x="11" y="82"/>
                      </a:lnTo>
                      <a:lnTo>
                        <a:pt x="16" y="81"/>
                      </a:lnTo>
                      <a:lnTo>
                        <a:pt x="20" y="71"/>
                      </a:lnTo>
                      <a:lnTo>
                        <a:pt x="27" y="43"/>
                      </a:lnTo>
                      <a:lnTo>
                        <a:pt x="36" y="27"/>
                      </a:lnTo>
                      <a:lnTo>
                        <a:pt x="45" y="17"/>
                      </a:lnTo>
                      <a:lnTo>
                        <a:pt x="47" y="13"/>
                      </a:lnTo>
                      <a:lnTo>
                        <a:pt x="48" y="1"/>
                      </a:lnTo>
                      <a:lnTo>
                        <a:pt x="40" y="0"/>
                      </a:lnTo>
                      <a:lnTo>
                        <a:pt x="42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3" name="Freeform 147"/>
                <p:cNvSpPr>
                  <a:spLocks/>
                </p:cNvSpPr>
                <p:nvPr/>
              </p:nvSpPr>
              <p:spPr bwMode="auto">
                <a:xfrm>
                  <a:off x="3944" y="3481"/>
                  <a:ext cx="65" cy="91"/>
                </a:xfrm>
                <a:custGeom>
                  <a:avLst/>
                  <a:gdLst>
                    <a:gd name="T0" fmla="*/ 55 w 65"/>
                    <a:gd name="T1" fmla="*/ 9 h 91"/>
                    <a:gd name="T2" fmla="*/ 56 w 65"/>
                    <a:gd name="T3" fmla="*/ 15 h 91"/>
                    <a:gd name="T4" fmla="*/ 53 w 65"/>
                    <a:gd name="T5" fmla="*/ 26 h 91"/>
                    <a:gd name="T6" fmla="*/ 44 w 65"/>
                    <a:gd name="T7" fmla="*/ 43 h 91"/>
                    <a:gd name="T8" fmla="*/ 38 w 65"/>
                    <a:gd name="T9" fmla="*/ 54 h 91"/>
                    <a:gd name="T10" fmla="*/ 31 w 65"/>
                    <a:gd name="T11" fmla="*/ 64 h 91"/>
                    <a:gd name="T12" fmla="*/ 31 w 65"/>
                    <a:gd name="T13" fmla="*/ 67 h 91"/>
                    <a:gd name="T14" fmla="*/ 26 w 65"/>
                    <a:gd name="T15" fmla="*/ 67 h 91"/>
                    <a:gd name="T16" fmla="*/ 16 w 65"/>
                    <a:gd name="T17" fmla="*/ 74 h 91"/>
                    <a:gd name="T18" fmla="*/ 2 w 65"/>
                    <a:gd name="T19" fmla="*/ 78 h 91"/>
                    <a:gd name="T20" fmla="*/ 0 w 65"/>
                    <a:gd name="T21" fmla="*/ 85 h 91"/>
                    <a:gd name="T22" fmla="*/ 5 w 65"/>
                    <a:gd name="T23" fmla="*/ 91 h 91"/>
                    <a:gd name="T24" fmla="*/ 5 w 65"/>
                    <a:gd name="T25" fmla="*/ 83 h 91"/>
                    <a:gd name="T26" fmla="*/ 10 w 65"/>
                    <a:gd name="T27" fmla="*/ 78 h 91"/>
                    <a:gd name="T28" fmla="*/ 23 w 65"/>
                    <a:gd name="T29" fmla="*/ 75 h 91"/>
                    <a:gd name="T30" fmla="*/ 29 w 65"/>
                    <a:gd name="T31" fmla="*/ 71 h 91"/>
                    <a:gd name="T32" fmla="*/ 42 w 65"/>
                    <a:gd name="T33" fmla="*/ 80 h 91"/>
                    <a:gd name="T34" fmla="*/ 44 w 65"/>
                    <a:gd name="T35" fmla="*/ 76 h 91"/>
                    <a:gd name="T36" fmla="*/ 34 w 65"/>
                    <a:gd name="T37" fmla="*/ 70 h 91"/>
                    <a:gd name="T38" fmla="*/ 35 w 65"/>
                    <a:gd name="T39" fmla="*/ 63 h 91"/>
                    <a:gd name="T40" fmla="*/ 43 w 65"/>
                    <a:gd name="T41" fmla="*/ 54 h 91"/>
                    <a:gd name="T42" fmla="*/ 55 w 65"/>
                    <a:gd name="T43" fmla="*/ 34 h 91"/>
                    <a:gd name="T44" fmla="*/ 63 w 65"/>
                    <a:gd name="T45" fmla="*/ 16 h 91"/>
                    <a:gd name="T46" fmla="*/ 65 w 65"/>
                    <a:gd name="T47" fmla="*/ 0 h 91"/>
                    <a:gd name="T48" fmla="*/ 55 w 65"/>
                    <a:gd name="T49" fmla="*/ 9 h 91"/>
                    <a:gd name="T50" fmla="*/ 55 w 65"/>
                    <a:gd name="T51" fmla="*/ 9 h 9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65" h="91">
                      <a:moveTo>
                        <a:pt x="55" y="9"/>
                      </a:moveTo>
                      <a:lnTo>
                        <a:pt x="56" y="15"/>
                      </a:lnTo>
                      <a:lnTo>
                        <a:pt x="53" y="26"/>
                      </a:lnTo>
                      <a:lnTo>
                        <a:pt x="44" y="43"/>
                      </a:lnTo>
                      <a:lnTo>
                        <a:pt x="38" y="54"/>
                      </a:lnTo>
                      <a:lnTo>
                        <a:pt x="31" y="64"/>
                      </a:lnTo>
                      <a:lnTo>
                        <a:pt x="31" y="67"/>
                      </a:lnTo>
                      <a:lnTo>
                        <a:pt x="26" y="67"/>
                      </a:lnTo>
                      <a:lnTo>
                        <a:pt x="16" y="74"/>
                      </a:lnTo>
                      <a:lnTo>
                        <a:pt x="2" y="78"/>
                      </a:lnTo>
                      <a:lnTo>
                        <a:pt x="0" y="85"/>
                      </a:lnTo>
                      <a:lnTo>
                        <a:pt x="5" y="91"/>
                      </a:lnTo>
                      <a:lnTo>
                        <a:pt x="5" y="83"/>
                      </a:lnTo>
                      <a:lnTo>
                        <a:pt x="10" y="78"/>
                      </a:lnTo>
                      <a:lnTo>
                        <a:pt x="23" y="75"/>
                      </a:lnTo>
                      <a:lnTo>
                        <a:pt x="29" y="71"/>
                      </a:lnTo>
                      <a:lnTo>
                        <a:pt x="42" y="80"/>
                      </a:lnTo>
                      <a:lnTo>
                        <a:pt x="44" y="76"/>
                      </a:lnTo>
                      <a:lnTo>
                        <a:pt x="34" y="70"/>
                      </a:lnTo>
                      <a:lnTo>
                        <a:pt x="35" y="63"/>
                      </a:lnTo>
                      <a:lnTo>
                        <a:pt x="43" y="54"/>
                      </a:lnTo>
                      <a:lnTo>
                        <a:pt x="55" y="34"/>
                      </a:lnTo>
                      <a:lnTo>
                        <a:pt x="63" y="16"/>
                      </a:lnTo>
                      <a:lnTo>
                        <a:pt x="65" y="0"/>
                      </a:lnTo>
                      <a:lnTo>
                        <a:pt x="55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4" name="Freeform 148"/>
                <p:cNvSpPr>
                  <a:spLocks/>
                </p:cNvSpPr>
                <p:nvPr/>
              </p:nvSpPr>
              <p:spPr bwMode="auto">
                <a:xfrm>
                  <a:off x="3885" y="3561"/>
                  <a:ext cx="11" cy="13"/>
                </a:xfrm>
                <a:custGeom>
                  <a:avLst/>
                  <a:gdLst>
                    <a:gd name="T0" fmla="*/ 3 w 11"/>
                    <a:gd name="T1" fmla="*/ 0 h 13"/>
                    <a:gd name="T2" fmla="*/ 0 w 11"/>
                    <a:gd name="T3" fmla="*/ 5 h 13"/>
                    <a:gd name="T4" fmla="*/ 5 w 11"/>
                    <a:gd name="T5" fmla="*/ 13 h 13"/>
                    <a:gd name="T6" fmla="*/ 7 w 11"/>
                    <a:gd name="T7" fmla="*/ 12 h 13"/>
                    <a:gd name="T8" fmla="*/ 7 w 11"/>
                    <a:gd name="T9" fmla="*/ 7 h 13"/>
                    <a:gd name="T10" fmla="*/ 11 w 11"/>
                    <a:gd name="T11" fmla="*/ 3 h 13"/>
                    <a:gd name="T12" fmla="*/ 3 w 11"/>
                    <a:gd name="T13" fmla="*/ 0 h 13"/>
                    <a:gd name="T14" fmla="*/ 3 w 11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1" h="13">
                      <a:moveTo>
                        <a:pt x="3" y="0"/>
                      </a:moveTo>
                      <a:lnTo>
                        <a:pt x="0" y="5"/>
                      </a:lnTo>
                      <a:lnTo>
                        <a:pt x="5" y="13"/>
                      </a:lnTo>
                      <a:lnTo>
                        <a:pt x="7" y="12"/>
                      </a:lnTo>
                      <a:lnTo>
                        <a:pt x="7" y="7"/>
                      </a:lnTo>
                      <a:lnTo>
                        <a:pt x="11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5" name="Freeform 149"/>
                <p:cNvSpPr>
                  <a:spLocks/>
                </p:cNvSpPr>
                <p:nvPr/>
              </p:nvSpPr>
              <p:spPr bwMode="auto">
                <a:xfrm>
                  <a:off x="3915" y="3556"/>
                  <a:ext cx="84" cy="28"/>
                </a:xfrm>
                <a:custGeom>
                  <a:avLst/>
                  <a:gdLst>
                    <a:gd name="T0" fmla="*/ 0 w 84"/>
                    <a:gd name="T1" fmla="*/ 22 h 28"/>
                    <a:gd name="T2" fmla="*/ 5 w 84"/>
                    <a:gd name="T3" fmla="*/ 27 h 28"/>
                    <a:gd name="T4" fmla="*/ 12 w 84"/>
                    <a:gd name="T5" fmla="*/ 28 h 28"/>
                    <a:gd name="T6" fmla="*/ 18 w 84"/>
                    <a:gd name="T7" fmla="*/ 24 h 28"/>
                    <a:gd name="T8" fmla="*/ 21 w 84"/>
                    <a:gd name="T9" fmla="*/ 25 h 28"/>
                    <a:gd name="T10" fmla="*/ 24 w 84"/>
                    <a:gd name="T11" fmla="*/ 27 h 28"/>
                    <a:gd name="T12" fmla="*/ 31 w 84"/>
                    <a:gd name="T13" fmla="*/ 28 h 28"/>
                    <a:gd name="T14" fmla="*/ 35 w 84"/>
                    <a:gd name="T15" fmla="*/ 25 h 28"/>
                    <a:gd name="T16" fmla="*/ 44 w 84"/>
                    <a:gd name="T17" fmla="*/ 25 h 28"/>
                    <a:gd name="T18" fmla="*/ 47 w 84"/>
                    <a:gd name="T19" fmla="*/ 23 h 28"/>
                    <a:gd name="T20" fmla="*/ 66 w 84"/>
                    <a:gd name="T21" fmla="*/ 18 h 28"/>
                    <a:gd name="T22" fmla="*/ 74 w 84"/>
                    <a:gd name="T23" fmla="*/ 17 h 28"/>
                    <a:gd name="T24" fmla="*/ 84 w 84"/>
                    <a:gd name="T25" fmla="*/ 8 h 28"/>
                    <a:gd name="T26" fmla="*/ 67 w 84"/>
                    <a:gd name="T27" fmla="*/ 0 h 28"/>
                    <a:gd name="T28" fmla="*/ 69 w 84"/>
                    <a:gd name="T29" fmla="*/ 6 h 28"/>
                    <a:gd name="T30" fmla="*/ 67 w 84"/>
                    <a:gd name="T31" fmla="*/ 11 h 28"/>
                    <a:gd name="T32" fmla="*/ 57 w 84"/>
                    <a:gd name="T33" fmla="*/ 12 h 28"/>
                    <a:gd name="T34" fmla="*/ 44 w 84"/>
                    <a:gd name="T35" fmla="*/ 17 h 28"/>
                    <a:gd name="T36" fmla="*/ 36 w 84"/>
                    <a:gd name="T37" fmla="*/ 19 h 28"/>
                    <a:gd name="T38" fmla="*/ 32 w 84"/>
                    <a:gd name="T39" fmla="*/ 11 h 28"/>
                    <a:gd name="T40" fmla="*/ 28 w 84"/>
                    <a:gd name="T41" fmla="*/ 6 h 28"/>
                    <a:gd name="T42" fmla="*/ 23 w 84"/>
                    <a:gd name="T43" fmla="*/ 7 h 28"/>
                    <a:gd name="T44" fmla="*/ 18 w 84"/>
                    <a:gd name="T45" fmla="*/ 11 h 28"/>
                    <a:gd name="T46" fmla="*/ 19 w 84"/>
                    <a:gd name="T47" fmla="*/ 16 h 28"/>
                    <a:gd name="T48" fmla="*/ 24 w 84"/>
                    <a:gd name="T49" fmla="*/ 21 h 28"/>
                    <a:gd name="T50" fmla="*/ 23 w 84"/>
                    <a:gd name="T51" fmla="*/ 12 h 28"/>
                    <a:gd name="T52" fmla="*/ 26 w 84"/>
                    <a:gd name="T53" fmla="*/ 11 h 28"/>
                    <a:gd name="T54" fmla="*/ 30 w 84"/>
                    <a:gd name="T55" fmla="*/ 18 h 28"/>
                    <a:gd name="T56" fmla="*/ 30 w 84"/>
                    <a:gd name="T57" fmla="*/ 22 h 28"/>
                    <a:gd name="T58" fmla="*/ 25 w 84"/>
                    <a:gd name="T59" fmla="*/ 23 h 28"/>
                    <a:gd name="T60" fmla="*/ 20 w 84"/>
                    <a:gd name="T61" fmla="*/ 21 h 28"/>
                    <a:gd name="T62" fmla="*/ 18 w 84"/>
                    <a:gd name="T63" fmla="*/ 19 h 28"/>
                    <a:gd name="T64" fmla="*/ 9 w 84"/>
                    <a:gd name="T65" fmla="*/ 22 h 28"/>
                    <a:gd name="T66" fmla="*/ 7 w 84"/>
                    <a:gd name="T67" fmla="*/ 21 h 28"/>
                    <a:gd name="T68" fmla="*/ 8 w 84"/>
                    <a:gd name="T69" fmla="*/ 14 h 28"/>
                    <a:gd name="T70" fmla="*/ 5 w 84"/>
                    <a:gd name="T71" fmla="*/ 13 h 28"/>
                    <a:gd name="T72" fmla="*/ 0 w 84"/>
                    <a:gd name="T73" fmla="*/ 18 h 28"/>
                    <a:gd name="T74" fmla="*/ 0 w 84"/>
                    <a:gd name="T75" fmla="*/ 22 h 28"/>
                    <a:gd name="T76" fmla="*/ 0 w 84"/>
                    <a:gd name="T77" fmla="*/ 22 h 2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84" h="28">
                      <a:moveTo>
                        <a:pt x="0" y="22"/>
                      </a:moveTo>
                      <a:lnTo>
                        <a:pt x="5" y="27"/>
                      </a:lnTo>
                      <a:lnTo>
                        <a:pt x="12" y="28"/>
                      </a:lnTo>
                      <a:lnTo>
                        <a:pt x="18" y="24"/>
                      </a:lnTo>
                      <a:lnTo>
                        <a:pt x="21" y="25"/>
                      </a:lnTo>
                      <a:lnTo>
                        <a:pt x="24" y="27"/>
                      </a:lnTo>
                      <a:lnTo>
                        <a:pt x="31" y="28"/>
                      </a:lnTo>
                      <a:lnTo>
                        <a:pt x="35" y="25"/>
                      </a:lnTo>
                      <a:lnTo>
                        <a:pt x="44" y="25"/>
                      </a:lnTo>
                      <a:lnTo>
                        <a:pt x="47" y="23"/>
                      </a:lnTo>
                      <a:lnTo>
                        <a:pt x="66" y="18"/>
                      </a:lnTo>
                      <a:lnTo>
                        <a:pt x="74" y="17"/>
                      </a:lnTo>
                      <a:lnTo>
                        <a:pt x="84" y="8"/>
                      </a:lnTo>
                      <a:lnTo>
                        <a:pt x="67" y="0"/>
                      </a:lnTo>
                      <a:lnTo>
                        <a:pt x="69" y="6"/>
                      </a:lnTo>
                      <a:lnTo>
                        <a:pt x="67" y="11"/>
                      </a:lnTo>
                      <a:lnTo>
                        <a:pt x="57" y="12"/>
                      </a:lnTo>
                      <a:lnTo>
                        <a:pt x="44" y="17"/>
                      </a:lnTo>
                      <a:lnTo>
                        <a:pt x="36" y="19"/>
                      </a:lnTo>
                      <a:lnTo>
                        <a:pt x="32" y="11"/>
                      </a:lnTo>
                      <a:lnTo>
                        <a:pt x="28" y="6"/>
                      </a:lnTo>
                      <a:lnTo>
                        <a:pt x="23" y="7"/>
                      </a:lnTo>
                      <a:lnTo>
                        <a:pt x="18" y="11"/>
                      </a:lnTo>
                      <a:lnTo>
                        <a:pt x="19" y="16"/>
                      </a:lnTo>
                      <a:lnTo>
                        <a:pt x="24" y="21"/>
                      </a:lnTo>
                      <a:lnTo>
                        <a:pt x="23" y="12"/>
                      </a:lnTo>
                      <a:lnTo>
                        <a:pt x="26" y="11"/>
                      </a:lnTo>
                      <a:lnTo>
                        <a:pt x="30" y="18"/>
                      </a:lnTo>
                      <a:lnTo>
                        <a:pt x="30" y="22"/>
                      </a:lnTo>
                      <a:lnTo>
                        <a:pt x="25" y="23"/>
                      </a:lnTo>
                      <a:lnTo>
                        <a:pt x="20" y="21"/>
                      </a:lnTo>
                      <a:lnTo>
                        <a:pt x="18" y="19"/>
                      </a:lnTo>
                      <a:lnTo>
                        <a:pt x="9" y="22"/>
                      </a:lnTo>
                      <a:lnTo>
                        <a:pt x="7" y="21"/>
                      </a:lnTo>
                      <a:lnTo>
                        <a:pt x="8" y="14"/>
                      </a:lnTo>
                      <a:lnTo>
                        <a:pt x="5" y="13"/>
                      </a:lnTo>
                      <a:lnTo>
                        <a:pt x="0" y="18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6" name="Freeform 150"/>
                <p:cNvSpPr>
                  <a:spLocks/>
                </p:cNvSpPr>
                <p:nvPr/>
              </p:nvSpPr>
              <p:spPr bwMode="auto">
                <a:xfrm>
                  <a:off x="3918" y="3563"/>
                  <a:ext cx="18" cy="11"/>
                </a:xfrm>
                <a:custGeom>
                  <a:avLst/>
                  <a:gdLst>
                    <a:gd name="T0" fmla="*/ 0 w 18"/>
                    <a:gd name="T1" fmla="*/ 9 h 11"/>
                    <a:gd name="T2" fmla="*/ 4 w 18"/>
                    <a:gd name="T3" fmla="*/ 5 h 11"/>
                    <a:gd name="T4" fmla="*/ 9 w 18"/>
                    <a:gd name="T5" fmla="*/ 3 h 11"/>
                    <a:gd name="T6" fmla="*/ 12 w 18"/>
                    <a:gd name="T7" fmla="*/ 0 h 11"/>
                    <a:gd name="T8" fmla="*/ 18 w 18"/>
                    <a:gd name="T9" fmla="*/ 1 h 11"/>
                    <a:gd name="T10" fmla="*/ 16 w 18"/>
                    <a:gd name="T11" fmla="*/ 6 h 11"/>
                    <a:gd name="T12" fmla="*/ 11 w 18"/>
                    <a:gd name="T13" fmla="*/ 5 h 11"/>
                    <a:gd name="T14" fmla="*/ 2 w 18"/>
                    <a:gd name="T15" fmla="*/ 11 h 11"/>
                    <a:gd name="T16" fmla="*/ 0 w 18"/>
                    <a:gd name="T17" fmla="*/ 9 h 11"/>
                    <a:gd name="T18" fmla="*/ 0 w 18"/>
                    <a:gd name="T19" fmla="*/ 9 h 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8" h="11">
                      <a:moveTo>
                        <a:pt x="0" y="9"/>
                      </a:moveTo>
                      <a:lnTo>
                        <a:pt x="4" y="5"/>
                      </a:lnTo>
                      <a:lnTo>
                        <a:pt x="9" y="3"/>
                      </a:lnTo>
                      <a:lnTo>
                        <a:pt x="12" y="0"/>
                      </a:lnTo>
                      <a:lnTo>
                        <a:pt x="18" y="1"/>
                      </a:lnTo>
                      <a:lnTo>
                        <a:pt x="16" y="6"/>
                      </a:lnTo>
                      <a:lnTo>
                        <a:pt x="11" y="5"/>
                      </a:lnTo>
                      <a:lnTo>
                        <a:pt x="2" y="11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7" name="Freeform 151"/>
                <p:cNvSpPr>
                  <a:spLocks/>
                </p:cNvSpPr>
                <p:nvPr/>
              </p:nvSpPr>
              <p:spPr bwMode="auto">
                <a:xfrm>
                  <a:off x="3933" y="3567"/>
                  <a:ext cx="6" cy="12"/>
                </a:xfrm>
                <a:custGeom>
                  <a:avLst/>
                  <a:gdLst>
                    <a:gd name="T0" fmla="*/ 0 w 6"/>
                    <a:gd name="T1" fmla="*/ 0 h 12"/>
                    <a:gd name="T2" fmla="*/ 0 w 6"/>
                    <a:gd name="T3" fmla="*/ 10 h 12"/>
                    <a:gd name="T4" fmla="*/ 6 w 6"/>
                    <a:gd name="T5" fmla="*/ 12 h 12"/>
                    <a:gd name="T6" fmla="*/ 5 w 6"/>
                    <a:gd name="T7" fmla="*/ 6 h 12"/>
                    <a:gd name="T8" fmla="*/ 5 w 6"/>
                    <a:gd name="T9" fmla="*/ 0 h 12"/>
                    <a:gd name="T10" fmla="*/ 0 w 6"/>
                    <a:gd name="T11" fmla="*/ 0 h 12"/>
                    <a:gd name="T12" fmla="*/ 0 w 6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6" h="12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6" y="12"/>
                      </a:lnTo>
                      <a:lnTo>
                        <a:pt x="5" y="6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8" name="Freeform 152"/>
                <p:cNvSpPr>
                  <a:spLocks/>
                </p:cNvSpPr>
                <p:nvPr/>
              </p:nvSpPr>
              <p:spPr bwMode="auto">
                <a:xfrm>
                  <a:off x="4019" y="3377"/>
                  <a:ext cx="63" cy="79"/>
                </a:xfrm>
                <a:custGeom>
                  <a:avLst/>
                  <a:gdLst>
                    <a:gd name="T0" fmla="*/ 28 w 63"/>
                    <a:gd name="T1" fmla="*/ 20 h 79"/>
                    <a:gd name="T2" fmla="*/ 42 w 63"/>
                    <a:gd name="T3" fmla="*/ 24 h 79"/>
                    <a:gd name="T4" fmla="*/ 43 w 63"/>
                    <a:gd name="T5" fmla="*/ 30 h 79"/>
                    <a:gd name="T6" fmla="*/ 42 w 63"/>
                    <a:gd name="T7" fmla="*/ 36 h 79"/>
                    <a:gd name="T8" fmla="*/ 23 w 63"/>
                    <a:gd name="T9" fmla="*/ 36 h 79"/>
                    <a:gd name="T10" fmla="*/ 13 w 63"/>
                    <a:gd name="T11" fmla="*/ 36 h 79"/>
                    <a:gd name="T12" fmla="*/ 5 w 63"/>
                    <a:gd name="T13" fmla="*/ 32 h 79"/>
                    <a:gd name="T14" fmla="*/ 0 w 63"/>
                    <a:gd name="T15" fmla="*/ 33 h 79"/>
                    <a:gd name="T16" fmla="*/ 2 w 63"/>
                    <a:gd name="T17" fmla="*/ 37 h 79"/>
                    <a:gd name="T18" fmla="*/ 15 w 63"/>
                    <a:gd name="T19" fmla="*/ 41 h 79"/>
                    <a:gd name="T20" fmla="*/ 27 w 63"/>
                    <a:gd name="T21" fmla="*/ 41 h 79"/>
                    <a:gd name="T22" fmla="*/ 37 w 63"/>
                    <a:gd name="T23" fmla="*/ 44 h 79"/>
                    <a:gd name="T24" fmla="*/ 45 w 63"/>
                    <a:gd name="T25" fmla="*/ 43 h 79"/>
                    <a:gd name="T26" fmla="*/ 52 w 63"/>
                    <a:gd name="T27" fmla="*/ 49 h 79"/>
                    <a:gd name="T28" fmla="*/ 50 w 63"/>
                    <a:gd name="T29" fmla="*/ 55 h 79"/>
                    <a:gd name="T30" fmla="*/ 47 w 63"/>
                    <a:gd name="T31" fmla="*/ 61 h 79"/>
                    <a:gd name="T32" fmla="*/ 49 w 63"/>
                    <a:gd name="T33" fmla="*/ 66 h 79"/>
                    <a:gd name="T34" fmla="*/ 49 w 63"/>
                    <a:gd name="T35" fmla="*/ 71 h 79"/>
                    <a:gd name="T36" fmla="*/ 42 w 63"/>
                    <a:gd name="T37" fmla="*/ 74 h 79"/>
                    <a:gd name="T38" fmla="*/ 50 w 63"/>
                    <a:gd name="T39" fmla="*/ 79 h 79"/>
                    <a:gd name="T40" fmla="*/ 54 w 63"/>
                    <a:gd name="T41" fmla="*/ 74 h 79"/>
                    <a:gd name="T42" fmla="*/ 54 w 63"/>
                    <a:gd name="T43" fmla="*/ 64 h 79"/>
                    <a:gd name="T44" fmla="*/ 55 w 63"/>
                    <a:gd name="T45" fmla="*/ 60 h 79"/>
                    <a:gd name="T46" fmla="*/ 58 w 63"/>
                    <a:gd name="T47" fmla="*/ 55 h 79"/>
                    <a:gd name="T48" fmla="*/ 58 w 63"/>
                    <a:gd name="T49" fmla="*/ 48 h 79"/>
                    <a:gd name="T50" fmla="*/ 53 w 63"/>
                    <a:gd name="T51" fmla="*/ 43 h 79"/>
                    <a:gd name="T52" fmla="*/ 49 w 63"/>
                    <a:gd name="T53" fmla="*/ 40 h 79"/>
                    <a:gd name="T54" fmla="*/ 52 w 63"/>
                    <a:gd name="T55" fmla="*/ 32 h 79"/>
                    <a:gd name="T56" fmla="*/ 63 w 63"/>
                    <a:gd name="T57" fmla="*/ 22 h 79"/>
                    <a:gd name="T58" fmla="*/ 48 w 63"/>
                    <a:gd name="T59" fmla="*/ 8 h 79"/>
                    <a:gd name="T60" fmla="*/ 39 w 63"/>
                    <a:gd name="T61" fmla="*/ 3 h 79"/>
                    <a:gd name="T62" fmla="*/ 29 w 63"/>
                    <a:gd name="T63" fmla="*/ 0 h 79"/>
                    <a:gd name="T64" fmla="*/ 23 w 63"/>
                    <a:gd name="T65" fmla="*/ 3 h 79"/>
                    <a:gd name="T66" fmla="*/ 38 w 63"/>
                    <a:gd name="T67" fmla="*/ 10 h 79"/>
                    <a:gd name="T68" fmla="*/ 39 w 63"/>
                    <a:gd name="T69" fmla="*/ 16 h 79"/>
                    <a:gd name="T70" fmla="*/ 23 w 63"/>
                    <a:gd name="T71" fmla="*/ 16 h 79"/>
                    <a:gd name="T72" fmla="*/ 16 w 63"/>
                    <a:gd name="T73" fmla="*/ 19 h 79"/>
                    <a:gd name="T74" fmla="*/ 28 w 63"/>
                    <a:gd name="T75" fmla="*/ 20 h 79"/>
                    <a:gd name="T76" fmla="*/ 28 w 63"/>
                    <a:gd name="T77" fmla="*/ 20 h 7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63" h="79">
                      <a:moveTo>
                        <a:pt x="28" y="20"/>
                      </a:moveTo>
                      <a:lnTo>
                        <a:pt x="42" y="24"/>
                      </a:lnTo>
                      <a:lnTo>
                        <a:pt x="43" y="30"/>
                      </a:lnTo>
                      <a:lnTo>
                        <a:pt x="42" y="36"/>
                      </a:lnTo>
                      <a:lnTo>
                        <a:pt x="23" y="36"/>
                      </a:lnTo>
                      <a:lnTo>
                        <a:pt x="13" y="36"/>
                      </a:lnTo>
                      <a:lnTo>
                        <a:pt x="5" y="32"/>
                      </a:lnTo>
                      <a:lnTo>
                        <a:pt x="0" y="33"/>
                      </a:lnTo>
                      <a:lnTo>
                        <a:pt x="2" y="37"/>
                      </a:lnTo>
                      <a:lnTo>
                        <a:pt x="15" y="41"/>
                      </a:lnTo>
                      <a:lnTo>
                        <a:pt x="27" y="41"/>
                      </a:lnTo>
                      <a:lnTo>
                        <a:pt x="37" y="44"/>
                      </a:lnTo>
                      <a:lnTo>
                        <a:pt x="45" y="43"/>
                      </a:lnTo>
                      <a:lnTo>
                        <a:pt x="52" y="49"/>
                      </a:lnTo>
                      <a:lnTo>
                        <a:pt x="50" y="55"/>
                      </a:lnTo>
                      <a:lnTo>
                        <a:pt x="47" y="61"/>
                      </a:lnTo>
                      <a:lnTo>
                        <a:pt x="49" y="66"/>
                      </a:lnTo>
                      <a:lnTo>
                        <a:pt x="49" y="71"/>
                      </a:lnTo>
                      <a:lnTo>
                        <a:pt x="42" y="74"/>
                      </a:lnTo>
                      <a:lnTo>
                        <a:pt x="50" y="79"/>
                      </a:lnTo>
                      <a:lnTo>
                        <a:pt x="54" y="74"/>
                      </a:lnTo>
                      <a:lnTo>
                        <a:pt x="54" y="64"/>
                      </a:lnTo>
                      <a:lnTo>
                        <a:pt x="55" y="60"/>
                      </a:lnTo>
                      <a:lnTo>
                        <a:pt x="58" y="55"/>
                      </a:lnTo>
                      <a:lnTo>
                        <a:pt x="58" y="48"/>
                      </a:lnTo>
                      <a:lnTo>
                        <a:pt x="53" y="43"/>
                      </a:lnTo>
                      <a:lnTo>
                        <a:pt x="49" y="40"/>
                      </a:lnTo>
                      <a:lnTo>
                        <a:pt x="52" y="32"/>
                      </a:lnTo>
                      <a:lnTo>
                        <a:pt x="63" y="22"/>
                      </a:lnTo>
                      <a:lnTo>
                        <a:pt x="48" y="8"/>
                      </a:lnTo>
                      <a:lnTo>
                        <a:pt x="39" y="3"/>
                      </a:lnTo>
                      <a:lnTo>
                        <a:pt x="29" y="0"/>
                      </a:lnTo>
                      <a:lnTo>
                        <a:pt x="23" y="3"/>
                      </a:lnTo>
                      <a:lnTo>
                        <a:pt x="38" y="10"/>
                      </a:lnTo>
                      <a:lnTo>
                        <a:pt x="39" y="16"/>
                      </a:lnTo>
                      <a:lnTo>
                        <a:pt x="23" y="16"/>
                      </a:lnTo>
                      <a:lnTo>
                        <a:pt x="16" y="19"/>
                      </a:lnTo>
                      <a:lnTo>
                        <a:pt x="28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89" name="Freeform 153"/>
                <p:cNvSpPr>
                  <a:spLocks/>
                </p:cNvSpPr>
                <p:nvPr/>
              </p:nvSpPr>
              <p:spPr bwMode="auto">
                <a:xfrm>
                  <a:off x="4053" y="3362"/>
                  <a:ext cx="22" cy="23"/>
                </a:xfrm>
                <a:custGeom>
                  <a:avLst/>
                  <a:gdLst>
                    <a:gd name="T0" fmla="*/ 22 w 22"/>
                    <a:gd name="T1" fmla="*/ 3 h 23"/>
                    <a:gd name="T2" fmla="*/ 15 w 22"/>
                    <a:gd name="T3" fmla="*/ 23 h 23"/>
                    <a:gd name="T4" fmla="*/ 0 w 22"/>
                    <a:gd name="T5" fmla="*/ 14 h 23"/>
                    <a:gd name="T6" fmla="*/ 8 w 22"/>
                    <a:gd name="T7" fmla="*/ 8 h 23"/>
                    <a:gd name="T8" fmla="*/ 21 w 22"/>
                    <a:gd name="T9" fmla="*/ 0 h 23"/>
                    <a:gd name="T10" fmla="*/ 22 w 22"/>
                    <a:gd name="T11" fmla="*/ 3 h 23"/>
                    <a:gd name="T12" fmla="*/ 22 w 22"/>
                    <a:gd name="T13" fmla="*/ 3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" h="23">
                      <a:moveTo>
                        <a:pt x="22" y="3"/>
                      </a:moveTo>
                      <a:lnTo>
                        <a:pt x="15" y="23"/>
                      </a:lnTo>
                      <a:lnTo>
                        <a:pt x="0" y="14"/>
                      </a:lnTo>
                      <a:lnTo>
                        <a:pt x="8" y="8"/>
                      </a:lnTo>
                      <a:lnTo>
                        <a:pt x="21" y="0"/>
                      </a:lnTo>
                      <a:lnTo>
                        <a:pt x="2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0" name="Freeform 154"/>
                <p:cNvSpPr>
                  <a:spLocks/>
                </p:cNvSpPr>
                <p:nvPr/>
              </p:nvSpPr>
              <p:spPr bwMode="auto">
                <a:xfrm>
                  <a:off x="4286" y="1402"/>
                  <a:ext cx="140" cy="250"/>
                </a:xfrm>
                <a:custGeom>
                  <a:avLst/>
                  <a:gdLst>
                    <a:gd name="T0" fmla="*/ 23 w 140"/>
                    <a:gd name="T1" fmla="*/ 9 h 250"/>
                    <a:gd name="T2" fmla="*/ 18 w 140"/>
                    <a:gd name="T3" fmla="*/ 21 h 250"/>
                    <a:gd name="T4" fmla="*/ 10 w 140"/>
                    <a:gd name="T5" fmla="*/ 33 h 250"/>
                    <a:gd name="T6" fmla="*/ 10 w 140"/>
                    <a:gd name="T7" fmla="*/ 51 h 250"/>
                    <a:gd name="T8" fmla="*/ 21 w 140"/>
                    <a:gd name="T9" fmla="*/ 68 h 250"/>
                    <a:gd name="T10" fmla="*/ 39 w 140"/>
                    <a:gd name="T11" fmla="*/ 77 h 250"/>
                    <a:gd name="T12" fmla="*/ 58 w 140"/>
                    <a:gd name="T13" fmla="*/ 79 h 250"/>
                    <a:gd name="T14" fmla="*/ 87 w 140"/>
                    <a:gd name="T15" fmla="*/ 75 h 250"/>
                    <a:gd name="T16" fmla="*/ 80 w 140"/>
                    <a:gd name="T17" fmla="*/ 53 h 250"/>
                    <a:gd name="T18" fmla="*/ 81 w 140"/>
                    <a:gd name="T19" fmla="*/ 30 h 250"/>
                    <a:gd name="T20" fmla="*/ 91 w 140"/>
                    <a:gd name="T21" fmla="*/ 15 h 250"/>
                    <a:gd name="T22" fmla="*/ 106 w 140"/>
                    <a:gd name="T23" fmla="*/ 14 h 250"/>
                    <a:gd name="T24" fmla="*/ 95 w 140"/>
                    <a:gd name="T25" fmla="*/ 27 h 250"/>
                    <a:gd name="T26" fmla="*/ 91 w 140"/>
                    <a:gd name="T27" fmla="*/ 44 h 250"/>
                    <a:gd name="T28" fmla="*/ 97 w 140"/>
                    <a:gd name="T29" fmla="*/ 61 h 250"/>
                    <a:gd name="T30" fmla="*/ 105 w 140"/>
                    <a:gd name="T31" fmla="*/ 83 h 250"/>
                    <a:gd name="T32" fmla="*/ 102 w 140"/>
                    <a:gd name="T33" fmla="*/ 92 h 250"/>
                    <a:gd name="T34" fmla="*/ 102 w 140"/>
                    <a:gd name="T35" fmla="*/ 103 h 250"/>
                    <a:gd name="T36" fmla="*/ 100 w 140"/>
                    <a:gd name="T37" fmla="*/ 119 h 250"/>
                    <a:gd name="T38" fmla="*/ 101 w 140"/>
                    <a:gd name="T39" fmla="*/ 136 h 250"/>
                    <a:gd name="T40" fmla="*/ 93 w 140"/>
                    <a:gd name="T41" fmla="*/ 151 h 250"/>
                    <a:gd name="T42" fmla="*/ 93 w 140"/>
                    <a:gd name="T43" fmla="*/ 169 h 250"/>
                    <a:gd name="T44" fmla="*/ 96 w 140"/>
                    <a:gd name="T45" fmla="*/ 176 h 250"/>
                    <a:gd name="T46" fmla="*/ 90 w 140"/>
                    <a:gd name="T47" fmla="*/ 189 h 250"/>
                    <a:gd name="T48" fmla="*/ 90 w 140"/>
                    <a:gd name="T49" fmla="*/ 202 h 250"/>
                    <a:gd name="T50" fmla="*/ 93 w 140"/>
                    <a:gd name="T51" fmla="*/ 208 h 250"/>
                    <a:gd name="T52" fmla="*/ 102 w 140"/>
                    <a:gd name="T53" fmla="*/ 226 h 250"/>
                    <a:gd name="T54" fmla="*/ 107 w 140"/>
                    <a:gd name="T55" fmla="*/ 235 h 250"/>
                    <a:gd name="T56" fmla="*/ 130 w 140"/>
                    <a:gd name="T57" fmla="*/ 237 h 250"/>
                    <a:gd name="T58" fmla="*/ 140 w 140"/>
                    <a:gd name="T59" fmla="*/ 236 h 250"/>
                    <a:gd name="T60" fmla="*/ 139 w 140"/>
                    <a:gd name="T61" fmla="*/ 245 h 250"/>
                    <a:gd name="T62" fmla="*/ 114 w 140"/>
                    <a:gd name="T63" fmla="*/ 245 h 250"/>
                    <a:gd name="T64" fmla="*/ 102 w 140"/>
                    <a:gd name="T65" fmla="*/ 250 h 250"/>
                    <a:gd name="T66" fmla="*/ 97 w 140"/>
                    <a:gd name="T67" fmla="*/ 234 h 250"/>
                    <a:gd name="T68" fmla="*/ 92 w 140"/>
                    <a:gd name="T69" fmla="*/ 226 h 250"/>
                    <a:gd name="T70" fmla="*/ 86 w 140"/>
                    <a:gd name="T71" fmla="*/ 225 h 250"/>
                    <a:gd name="T72" fmla="*/ 85 w 140"/>
                    <a:gd name="T73" fmla="*/ 212 h 250"/>
                    <a:gd name="T74" fmla="*/ 80 w 140"/>
                    <a:gd name="T75" fmla="*/ 190 h 250"/>
                    <a:gd name="T76" fmla="*/ 85 w 140"/>
                    <a:gd name="T77" fmla="*/ 176 h 250"/>
                    <a:gd name="T78" fmla="*/ 80 w 140"/>
                    <a:gd name="T79" fmla="*/ 164 h 250"/>
                    <a:gd name="T80" fmla="*/ 87 w 140"/>
                    <a:gd name="T81" fmla="*/ 147 h 250"/>
                    <a:gd name="T82" fmla="*/ 91 w 140"/>
                    <a:gd name="T83" fmla="*/ 141 h 250"/>
                    <a:gd name="T84" fmla="*/ 91 w 140"/>
                    <a:gd name="T85" fmla="*/ 123 h 250"/>
                    <a:gd name="T86" fmla="*/ 85 w 140"/>
                    <a:gd name="T87" fmla="*/ 119 h 250"/>
                    <a:gd name="T88" fmla="*/ 93 w 140"/>
                    <a:gd name="T89" fmla="*/ 113 h 250"/>
                    <a:gd name="T90" fmla="*/ 96 w 140"/>
                    <a:gd name="T91" fmla="*/ 101 h 250"/>
                    <a:gd name="T92" fmla="*/ 97 w 140"/>
                    <a:gd name="T93" fmla="*/ 87 h 250"/>
                    <a:gd name="T94" fmla="*/ 93 w 140"/>
                    <a:gd name="T95" fmla="*/ 80 h 250"/>
                    <a:gd name="T96" fmla="*/ 75 w 140"/>
                    <a:gd name="T97" fmla="*/ 82 h 250"/>
                    <a:gd name="T98" fmla="*/ 48 w 140"/>
                    <a:gd name="T99" fmla="*/ 85 h 250"/>
                    <a:gd name="T100" fmla="*/ 27 w 140"/>
                    <a:gd name="T101" fmla="*/ 81 h 250"/>
                    <a:gd name="T102" fmla="*/ 7 w 140"/>
                    <a:gd name="T103" fmla="*/ 65 h 250"/>
                    <a:gd name="T104" fmla="*/ 0 w 140"/>
                    <a:gd name="T105" fmla="*/ 43 h 250"/>
                    <a:gd name="T106" fmla="*/ 1 w 140"/>
                    <a:gd name="T107" fmla="*/ 20 h 250"/>
                    <a:gd name="T108" fmla="*/ 11 w 140"/>
                    <a:gd name="T109" fmla="*/ 0 h 250"/>
                    <a:gd name="T110" fmla="*/ 23 w 140"/>
                    <a:gd name="T111" fmla="*/ 9 h 250"/>
                    <a:gd name="T112" fmla="*/ 23 w 140"/>
                    <a:gd name="T113" fmla="*/ 9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0" h="250">
                      <a:moveTo>
                        <a:pt x="23" y="9"/>
                      </a:moveTo>
                      <a:lnTo>
                        <a:pt x="18" y="21"/>
                      </a:lnTo>
                      <a:lnTo>
                        <a:pt x="10" y="33"/>
                      </a:lnTo>
                      <a:lnTo>
                        <a:pt x="10" y="51"/>
                      </a:lnTo>
                      <a:lnTo>
                        <a:pt x="21" y="68"/>
                      </a:lnTo>
                      <a:lnTo>
                        <a:pt x="39" y="77"/>
                      </a:lnTo>
                      <a:lnTo>
                        <a:pt x="58" y="79"/>
                      </a:lnTo>
                      <a:lnTo>
                        <a:pt x="87" y="75"/>
                      </a:lnTo>
                      <a:lnTo>
                        <a:pt x="80" y="53"/>
                      </a:lnTo>
                      <a:lnTo>
                        <a:pt x="81" y="30"/>
                      </a:lnTo>
                      <a:lnTo>
                        <a:pt x="91" y="15"/>
                      </a:lnTo>
                      <a:lnTo>
                        <a:pt x="106" y="14"/>
                      </a:lnTo>
                      <a:lnTo>
                        <a:pt x="95" y="27"/>
                      </a:lnTo>
                      <a:lnTo>
                        <a:pt x="91" y="44"/>
                      </a:lnTo>
                      <a:lnTo>
                        <a:pt x="97" y="61"/>
                      </a:lnTo>
                      <a:lnTo>
                        <a:pt x="105" y="83"/>
                      </a:lnTo>
                      <a:lnTo>
                        <a:pt x="102" y="92"/>
                      </a:lnTo>
                      <a:lnTo>
                        <a:pt x="102" y="103"/>
                      </a:lnTo>
                      <a:lnTo>
                        <a:pt x="100" y="119"/>
                      </a:lnTo>
                      <a:lnTo>
                        <a:pt x="101" y="136"/>
                      </a:lnTo>
                      <a:lnTo>
                        <a:pt x="93" y="151"/>
                      </a:lnTo>
                      <a:lnTo>
                        <a:pt x="93" y="169"/>
                      </a:lnTo>
                      <a:lnTo>
                        <a:pt x="96" y="176"/>
                      </a:lnTo>
                      <a:lnTo>
                        <a:pt x="90" y="189"/>
                      </a:lnTo>
                      <a:lnTo>
                        <a:pt x="90" y="202"/>
                      </a:lnTo>
                      <a:lnTo>
                        <a:pt x="93" y="208"/>
                      </a:lnTo>
                      <a:lnTo>
                        <a:pt x="102" y="226"/>
                      </a:lnTo>
                      <a:lnTo>
                        <a:pt x="107" y="235"/>
                      </a:lnTo>
                      <a:lnTo>
                        <a:pt x="130" y="237"/>
                      </a:lnTo>
                      <a:lnTo>
                        <a:pt x="140" y="236"/>
                      </a:lnTo>
                      <a:lnTo>
                        <a:pt x="139" y="245"/>
                      </a:lnTo>
                      <a:lnTo>
                        <a:pt x="114" y="245"/>
                      </a:lnTo>
                      <a:lnTo>
                        <a:pt x="102" y="250"/>
                      </a:lnTo>
                      <a:lnTo>
                        <a:pt x="97" y="234"/>
                      </a:lnTo>
                      <a:lnTo>
                        <a:pt x="92" y="226"/>
                      </a:lnTo>
                      <a:lnTo>
                        <a:pt x="86" y="225"/>
                      </a:lnTo>
                      <a:lnTo>
                        <a:pt x="85" y="212"/>
                      </a:lnTo>
                      <a:lnTo>
                        <a:pt x="80" y="190"/>
                      </a:lnTo>
                      <a:lnTo>
                        <a:pt x="85" y="176"/>
                      </a:lnTo>
                      <a:lnTo>
                        <a:pt x="80" y="164"/>
                      </a:lnTo>
                      <a:lnTo>
                        <a:pt x="87" y="147"/>
                      </a:lnTo>
                      <a:lnTo>
                        <a:pt x="91" y="141"/>
                      </a:lnTo>
                      <a:lnTo>
                        <a:pt x="91" y="123"/>
                      </a:lnTo>
                      <a:lnTo>
                        <a:pt x="85" y="119"/>
                      </a:lnTo>
                      <a:lnTo>
                        <a:pt x="93" y="113"/>
                      </a:lnTo>
                      <a:lnTo>
                        <a:pt x="96" y="101"/>
                      </a:lnTo>
                      <a:lnTo>
                        <a:pt x="97" y="87"/>
                      </a:lnTo>
                      <a:lnTo>
                        <a:pt x="93" y="80"/>
                      </a:lnTo>
                      <a:lnTo>
                        <a:pt x="75" y="82"/>
                      </a:lnTo>
                      <a:lnTo>
                        <a:pt x="48" y="85"/>
                      </a:lnTo>
                      <a:lnTo>
                        <a:pt x="27" y="81"/>
                      </a:lnTo>
                      <a:lnTo>
                        <a:pt x="7" y="65"/>
                      </a:lnTo>
                      <a:lnTo>
                        <a:pt x="0" y="43"/>
                      </a:lnTo>
                      <a:lnTo>
                        <a:pt x="1" y="20"/>
                      </a:lnTo>
                      <a:lnTo>
                        <a:pt x="11" y="0"/>
                      </a:lnTo>
                      <a:lnTo>
                        <a:pt x="23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1" name="Freeform 155"/>
                <p:cNvSpPr>
                  <a:spLocks/>
                </p:cNvSpPr>
                <p:nvPr/>
              </p:nvSpPr>
              <p:spPr bwMode="auto">
                <a:xfrm>
                  <a:off x="4187" y="1366"/>
                  <a:ext cx="46" cy="49"/>
                </a:xfrm>
                <a:custGeom>
                  <a:avLst/>
                  <a:gdLst>
                    <a:gd name="T0" fmla="*/ 18 w 46"/>
                    <a:gd name="T1" fmla="*/ 5 h 49"/>
                    <a:gd name="T2" fmla="*/ 13 w 46"/>
                    <a:gd name="T3" fmla="*/ 5 h 49"/>
                    <a:gd name="T4" fmla="*/ 8 w 46"/>
                    <a:gd name="T5" fmla="*/ 14 h 49"/>
                    <a:gd name="T6" fmla="*/ 8 w 46"/>
                    <a:gd name="T7" fmla="*/ 22 h 49"/>
                    <a:gd name="T8" fmla="*/ 18 w 46"/>
                    <a:gd name="T9" fmla="*/ 28 h 49"/>
                    <a:gd name="T10" fmla="*/ 36 w 46"/>
                    <a:gd name="T11" fmla="*/ 30 h 49"/>
                    <a:gd name="T12" fmla="*/ 46 w 46"/>
                    <a:gd name="T13" fmla="*/ 39 h 49"/>
                    <a:gd name="T14" fmla="*/ 32 w 46"/>
                    <a:gd name="T15" fmla="*/ 41 h 49"/>
                    <a:gd name="T16" fmla="*/ 29 w 46"/>
                    <a:gd name="T17" fmla="*/ 49 h 49"/>
                    <a:gd name="T18" fmla="*/ 23 w 46"/>
                    <a:gd name="T19" fmla="*/ 36 h 49"/>
                    <a:gd name="T20" fmla="*/ 13 w 46"/>
                    <a:gd name="T21" fmla="*/ 34 h 49"/>
                    <a:gd name="T22" fmla="*/ 4 w 46"/>
                    <a:gd name="T23" fmla="*/ 30 h 49"/>
                    <a:gd name="T24" fmla="*/ 2 w 46"/>
                    <a:gd name="T25" fmla="*/ 23 h 49"/>
                    <a:gd name="T26" fmla="*/ 0 w 46"/>
                    <a:gd name="T27" fmla="*/ 17 h 49"/>
                    <a:gd name="T28" fmla="*/ 3 w 46"/>
                    <a:gd name="T29" fmla="*/ 8 h 49"/>
                    <a:gd name="T30" fmla="*/ 13 w 46"/>
                    <a:gd name="T31" fmla="*/ 0 h 49"/>
                    <a:gd name="T32" fmla="*/ 23 w 46"/>
                    <a:gd name="T33" fmla="*/ 0 h 49"/>
                    <a:gd name="T34" fmla="*/ 30 w 46"/>
                    <a:gd name="T35" fmla="*/ 3 h 49"/>
                    <a:gd name="T36" fmla="*/ 18 w 46"/>
                    <a:gd name="T37" fmla="*/ 5 h 49"/>
                    <a:gd name="T38" fmla="*/ 18 w 46"/>
                    <a:gd name="T39" fmla="*/ 5 h 4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46" h="49">
                      <a:moveTo>
                        <a:pt x="18" y="5"/>
                      </a:moveTo>
                      <a:lnTo>
                        <a:pt x="13" y="5"/>
                      </a:lnTo>
                      <a:lnTo>
                        <a:pt x="8" y="14"/>
                      </a:lnTo>
                      <a:lnTo>
                        <a:pt x="8" y="22"/>
                      </a:lnTo>
                      <a:lnTo>
                        <a:pt x="18" y="28"/>
                      </a:lnTo>
                      <a:lnTo>
                        <a:pt x="36" y="30"/>
                      </a:lnTo>
                      <a:lnTo>
                        <a:pt x="46" y="39"/>
                      </a:lnTo>
                      <a:lnTo>
                        <a:pt x="32" y="41"/>
                      </a:lnTo>
                      <a:lnTo>
                        <a:pt x="29" y="49"/>
                      </a:lnTo>
                      <a:lnTo>
                        <a:pt x="23" y="36"/>
                      </a:lnTo>
                      <a:lnTo>
                        <a:pt x="13" y="34"/>
                      </a:lnTo>
                      <a:lnTo>
                        <a:pt x="4" y="30"/>
                      </a:lnTo>
                      <a:lnTo>
                        <a:pt x="2" y="23"/>
                      </a:lnTo>
                      <a:lnTo>
                        <a:pt x="0" y="17"/>
                      </a:lnTo>
                      <a:lnTo>
                        <a:pt x="3" y="8"/>
                      </a:lnTo>
                      <a:lnTo>
                        <a:pt x="13" y="0"/>
                      </a:lnTo>
                      <a:lnTo>
                        <a:pt x="23" y="0"/>
                      </a:lnTo>
                      <a:lnTo>
                        <a:pt x="30" y="3"/>
                      </a:lnTo>
                      <a:lnTo>
                        <a:pt x="1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2" name="Freeform 156"/>
                <p:cNvSpPr>
                  <a:spLocks/>
                </p:cNvSpPr>
                <p:nvPr/>
              </p:nvSpPr>
              <p:spPr bwMode="auto">
                <a:xfrm>
                  <a:off x="4151" y="1417"/>
                  <a:ext cx="28" cy="90"/>
                </a:xfrm>
                <a:custGeom>
                  <a:avLst/>
                  <a:gdLst>
                    <a:gd name="T0" fmla="*/ 28 w 28"/>
                    <a:gd name="T1" fmla="*/ 6 h 90"/>
                    <a:gd name="T2" fmla="*/ 16 w 28"/>
                    <a:gd name="T3" fmla="*/ 14 h 90"/>
                    <a:gd name="T4" fmla="*/ 12 w 28"/>
                    <a:gd name="T5" fmla="*/ 26 h 90"/>
                    <a:gd name="T6" fmla="*/ 8 w 28"/>
                    <a:gd name="T7" fmla="*/ 56 h 90"/>
                    <a:gd name="T8" fmla="*/ 0 w 28"/>
                    <a:gd name="T9" fmla="*/ 90 h 90"/>
                    <a:gd name="T10" fmla="*/ 1 w 28"/>
                    <a:gd name="T11" fmla="*/ 60 h 90"/>
                    <a:gd name="T12" fmla="*/ 4 w 28"/>
                    <a:gd name="T13" fmla="*/ 27 h 90"/>
                    <a:gd name="T14" fmla="*/ 8 w 28"/>
                    <a:gd name="T15" fmla="*/ 10 h 90"/>
                    <a:gd name="T16" fmla="*/ 18 w 28"/>
                    <a:gd name="T17" fmla="*/ 0 h 90"/>
                    <a:gd name="T18" fmla="*/ 27 w 28"/>
                    <a:gd name="T19" fmla="*/ 1 h 90"/>
                    <a:gd name="T20" fmla="*/ 28 w 28"/>
                    <a:gd name="T21" fmla="*/ 6 h 90"/>
                    <a:gd name="T22" fmla="*/ 28 w 28"/>
                    <a:gd name="T23" fmla="*/ 6 h 9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8" h="90">
                      <a:moveTo>
                        <a:pt x="28" y="6"/>
                      </a:moveTo>
                      <a:lnTo>
                        <a:pt x="16" y="14"/>
                      </a:lnTo>
                      <a:lnTo>
                        <a:pt x="12" y="26"/>
                      </a:lnTo>
                      <a:lnTo>
                        <a:pt x="8" y="56"/>
                      </a:lnTo>
                      <a:lnTo>
                        <a:pt x="0" y="90"/>
                      </a:lnTo>
                      <a:lnTo>
                        <a:pt x="1" y="60"/>
                      </a:lnTo>
                      <a:lnTo>
                        <a:pt x="4" y="27"/>
                      </a:lnTo>
                      <a:lnTo>
                        <a:pt x="8" y="10"/>
                      </a:lnTo>
                      <a:lnTo>
                        <a:pt x="18" y="0"/>
                      </a:lnTo>
                      <a:lnTo>
                        <a:pt x="27" y="1"/>
                      </a:lnTo>
                      <a:lnTo>
                        <a:pt x="2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3" name="Freeform 157"/>
                <p:cNvSpPr>
                  <a:spLocks/>
                </p:cNvSpPr>
                <p:nvPr/>
              </p:nvSpPr>
              <p:spPr bwMode="auto">
                <a:xfrm>
                  <a:off x="4126" y="1401"/>
                  <a:ext cx="91" cy="270"/>
                </a:xfrm>
                <a:custGeom>
                  <a:avLst/>
                  <a:gdLst>
                    <a:gd name="T0" fmla="*/ 53 w 91"/>
                    <a:gd name="T1" fmla="*/ 8 h 270"/>
                    <a:gd name="T2" fmla="*/ 63 w 91"/>
                    <a:gd name="T3" fmla="*/ 6 h 270"/>
                    <a:gd name="T4" fmla="*/ 75 w 91"/>
                    <a:gd name="T5" fmla="*/ 15 h 270"/>
                    <a:gd name="T6" fmla="*/ 75 w 91"/>
                    <a:gd name="T7" fmla="*/ 31 h 270"/>
                    <a:gd name="T8" fmla="*/ 69 w 91"/>
                    <a:gd name="T9" fmla="*/ 36 h 270"/>
                    <a:gd name="T10" fmla="*/ 68 w 91"/>
                    <a:gd name="T11" fmla="*/ 20 h 270"/>
                    <a:gd name="T12" fmla="*/ 61 w 91"/>
                    <a:gd name="T13" fmla="*/ 14 h 270"/>
                    <a:gd name="T14" fmla="*/ 58 w 91"/>
                    <a:gd name="T15" fmla="*/ 16 h 270"/>
                    <a:gd name="T16" fmla="*/ 61 w 91"/>
                    <a:gd name="T17" fmla="*/ 23 h 270"/>
                    <a:gd name="T18" fmla="*/ 64 w 91"/>
                    <a:gd name="T19" fmla="*/ 38 h 270"/>
                    <a:gd name="T20" fmla="*/ 61 w 91"/>
                    <a:gd name="T21" fmla="*/ 47 h 270"/>
                    <a:gd name="T22" fmla="*/ 55 w 91"/>
                    <a:gd name="T23" fmla="*/ 49 h 270"/>
                    <a:gd name="T24" fmla="*/ 47 w 91"/>
                    <a:gd name="T25" fmla="*/ 67 h 270"/>
                    <a:gd name="T26" fmla="*/ 41 w 91"/>
                    <a:gd name="T27" fmla="*/ 104 h 270"/>
                    <a:gd name="T28" fmla="*/ 18 w 91"/>
                    <a:gd name="T29" fmla="*/ 188 h 270"/>
                    <a:gd name="T30" fmla="*/ 0 w 91"/>
                    <a:gd name="T31" fmla="*/ 270 h 270"/>
                    <a:gd name="T32" fmla="*/ 11 w 91"/>
                    <a:gd name="T33" fmla="*/ 258 h 270"/>
                    <a:gd name="T34" fmla="*/ 44 w 91"/>
                    <a:gd name="T35" fmla="*/ 119 h 270"/>
                    <a:gd name="T36" fmla="*/ 52 w 91"/>
                    <a:gd name="T37" fmla="*/ 100 h 270"/>
                    <a:gd name="T38" fmla="*/ 59 w 91"/>
                    <a:gd name="T39" fmla="*/ 80 h 270"/>
                    <a:gd name="T40" fmla="*/ 71 w 91"/>
                    <a:gd name="T41" fmla="*/ 70 h 270"/>
                    <a:gd name="T42" fmla="*/ 84 w 91"/>
                    <a:gd name="T43" fmla="*/ 61 h 270"/>
                    <a:gd name="T44" fmla="*/ 91 w 91"/>
                    <a:gd name="T45" fmla="*/ 47 h 270"/>
                    <a:gd name="T46" fmla="*/ 91 w 91"/>
                    <a:gd name="T47" fmla="*/ 31 h 270"/>
                    <a:gd name="T48" fmla="*/ 91 w 91"/>
                    <a:gd name="T49" fmla="*/ 16 h 270"/>
                    <a:gd name="T50" fmla="*/ 77 w 91"/>
                    <a:gd name="T51" fmla="*/ 4 h 270"/>
                    <a:gd name="T52" fmla="*/ 64 w 91"/>
                    <a:gd name="T53" fmla="*/ 0 h 270"/>
                    <a:gd name="T54" fmla="*/ 53 w 91"/>
                    <a:gd name="T55" fmla="*/ 5 h 270"/>
                    <a:gd name="T56" fmla="*/ 53 w 91"/>
                    <a:gd name="T57" fmla="*/ 8 h 270"/>
                    <a:gd name="T58" fmla="*/ 53 w 91"/>
                    <a:gd name="T59" fmla="*/ 8 h 2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91" h="270">
                      <a:moveTo>
                        <a:pt x="53" y="8"/>
                      </a:moveTo>
                      <a:lnTo>
                        <a:pt x="63" y="6"/>
                      </a:lnTo>
                      <a:lnTo>
                        <a:pt x="75" y="15"/>
                      </a:lnTo>
                      <a:lnTo>
                        <a:pt x="75" y="31"/>
                      </a:lnTo>
                      <a:lnTo>
                        <a:pt x="69" y="36"/>
                      </a:lnTo>
                      <a:lnTo>
                        <a:pt x="68" y="20"/>
                      </a:lnTo>
                      <a:lnTo>
                        <a:pt x="61" y="14"/>
                      </a:lnTo>
                      <a:lnTo>
                        <a:pt x="58" y="16"/>
                      </a:lnTo>
                      <a:lnTo>
                        <a:pt x="61" y="23"/>
                      </a:lnTo>
                      <a:lnTo>
                        <a:pt x="64" y="38"/>
                      </a:lnTo>
                      <a:lnTo>
                        <a:pt x="61" y="47"/>
                      </a:lnTo>
                      <a:lnTo>
                        <a:pt x="55" y="49"/>
                      </a:lnTo>
                      <a:lnTo>
                        <a:pt x="47" y="67"/>
                      </a:lnTo>
                      <a:lnTo>
                        <a:pt x="41" y="104"/>
                      </a:lnTo>
                      <a:lnTo>
                        <a:pt x="18" y="188"/>
                      </a:lnTo>
                      <a:lnTo>
                        <a:pt x="0" y="270"/>
                      </a:lnTo>
                      <a:lnTo>
                        <a:pt x="11" y="258"/>
                      </a:lnTo>
                      <a:lnTo>
                        <a:pt x="44" y="119"/>
                      </a:lnTo>
                      <a:lnTo>
                        <a:pt x="52" y="100"/>
                      </a:lnTo>
                      <a:lnTo>
                        <a:pt x="59" y="80"/>
                      </a:lnTo>
                      <a:lnTo>
                        <a:pt x="71" y="70"/>
                      </a:lnTo>
                      <a:lnTo>
                        <a:pt x="84" y="61"/>
                      </a:lnTo>
                      <a:lnTo>
                        <a:pt x="91" y="47"/>
                      </a:lnTo>
                      <a:lnTo>
                        <a:pt x="91" y="31"/>
                      </a:lnTo>
                      <a:lnTo>
                        <a:pt x="91" y="16"/>
                      </a:lnTo>
                      <a:lnTo>
                        <a:pt x="77" y="4"/>
                      </a:lnTo>
                      <a:lnTo>
                        <a:pt x="64" y="0"/>
                      </a:lnTo>
                      <a:lnTo>
                        <a:pt x="53" y="5"/>
                      </a:lnTo>
                      <a:lnTo>
                        <a:pt x="53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4" name="Freeform 158"/>
                <p:cNvSpPr>
                  <a:spLocks/>
                </p:cNvSpPr>
                <p:nvPr/>
              </p:nvSpPr>
              <p:spPr bwMode="auto">
                <a:xfrm>
                  <a:off x="4098" y="1400"/>
                  <a:ext cx="86" cy="293"/>
                </a:xfrm>
                <a:custGeom>
                  <a:avLst/>
                  <a:gdLst>
                    <a:gd name="T0" fmla="*/ 86 w 86"/>
                    <a:gd name="T1" fmla="*/ 6 h 293"/>
                    <a:gd name="T2" fmla="*/ 73 w 86"/>
                    <a:gd name="T3" fmla="*/ 0 h 293"/>
                    <a:gd name="T4" fmla="*/ 62 w 86"/>
                    <a:gd name="T5" fmla="*/ 4 h 293"/>
                    <a:gd name="T6" fmla="*/ 55 w 86"/>
                    <a:gd name="T7" fmla="*/ 7 h 293"/>
                    <a:gd name="T8" fmla="*/ 46 w 86"/>
                    <a:gd name="T9" fmla="*/ 15 h 293"/>
                    <a:gd name="T10" fmla="*/ 43 w 86"/>
                    <a:gd name="T11" fmla="*/ 37 h 293"/>
                    <a:gd name="T12" fmla="*/ 35 w 86"/>
                    <a:gd name="T13" fmla="*/ 105 h 293"/>
                    <a:gd name="T14" fmla="*/ 17 w 86"/>
                    <a:gd name="T15" fmla="*/ 200 h 293"/>
                    <a:gd name="T16" fmla="*/ 5 w 86"/>
                    <a:gd name="T17" fmla="*/ 266 h 293"/>
                    <a:gd name="T18" fmla="*/ 0 w 86"/>
                    <a:gd name="T19" fmla="*/ 293 h 293"/>
                    <a:gd name="T20" fmla="*/ 9 w 86"/>
                    <a:gd name="T21" fmla="*/ 266 h 293"/>
                    <a:gd name="T22" fmla="*/ 46 w 86"/>
                    <a:gd name="T23" fmla="*/ 83 h 293"/>
                    <a:gd name="T24" fmla="*/ 55 w 86"/>
                    <a:gd name="T25" fmla="*/ 20 h 293"/>
                    <a:gd name="T26" fmla="*/ 61 w 86"/>
                    <a:gd name="T27" fmla="*/ 11 h 293"/>
                    <a:gd name="T28" fmla="*/ 71 w 86"/>
                    <a:gd name="T29" fmla="*/ 7 h 293"/>
                    <a:gd name="T30" fmla="*/ 78 w 86"/>
                    <a:gd name="T31" fmla="*/ 10 h 293"/>
                    <a:gd name="T32" fmla="*/ 86 w 86"/>
                    <a:gd name="T33" fmla="*/ 6 h 293"/>
                    <a:gd name="T34" fmla="*/ 86 w 86"/>
                    <a:gd name="T35" fmla="*/ 6 h 29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86" h="293">
                      <a:moveTo>
                        <a:pt x="86" y="6"/>
                      </a:moveTo>
                      <a:lnTo>
                        <a:pt x="73" y="0"/>
                      </a:lnTo>
                      <a:lnTo>
                        <a:pt x="62" y="4"/>
                      </a:lnTo>
                      <a:lnTo>
                        <a:pt x="55" y="7"/>
                      </a:lnTo>
                      <a:lnTo>
                        <a:pt x="46" y="15"/>
                      </a:lnTo>
                      <a:lnTo>
                        <a:pt x="43" y="37"/>
                      </a:lnTo>
                      <a:lnTo>
                        <a:pt x="35" y="105"/>
                      </a:lnTo>
                      <a:lnTo>
                        <a:pt x="17" y="200"/>
                      </a:lnTo>
                      <a:lnTo>
                        <a:pt x="5" y="266"/>
                      </a:lnTo>
                      <a:lnTo>
                        <a:pt x="0" y="293"/>
                      </a:lnTo>
                      <a:lnTo>
                        <a:pt x="9" y="266"/>
                      </a:lnTo>
                      <a:lnTo>
                        <a:pt x="46" y="83"/>
                      </a:lnTo>
                      <a:lnTo>
                        <a:pt x="55" y="20"/>
                      </a:lnTo>
                      <a:lnTo>
                        <a:pt x="61" y="11"/>
                      </a:lnTo>
                      <a:lnTo>
                        <a:pt x="71" y="7"/>
                      </a:lnTo>
                      <a:lnTo>
                        <a:pt x="78" y="10"/>
                      </a:lnTo>
                      <a:lnTo>
                        <a:pt x="8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5" name="Freeform 159"/>
                <p:cNvSpPr>
                  <a:spLocks/>
                </p:cNvSpPr>
                <p:nvPr/>
              </p:nvSpPr>
              <p:spPr bwMode="auto">
                <a:xfrm>
                  <a:off x="4184" y="1455"/>
                  <a:ext cx="49" cy="101"/>
                </a:xfrm>
                <a:custGeom>
                  <a:avLst/>
                  <a:gdLst>
                    <a:gd name="T0" fmla="*/ 8 w 49"/>
                    <a:gd name="T1" fmla="*/ 18 h 101"/>
                    <a:gd name="T2" fmla="*/ 12 w 49"/>
                    <a:gd name="T3" fmla="*/ 29 h 101"/>
                    <a:gd name="T4" fmla="*/ 21 w 49"/>
                    <a:gd name="T5" fmla="*/ 33 h 101"/>
                    <a:gd name="T6" fmla="*/ 26 w 49"/>
                    <a:gd name="T7" fmla="*/ 56 h 101"/>
                    <a:gd name="T8" fmla="*/ 35 w 49"/>
                    <a:gd name="T9" fmla="*/ 79 h 101"/>
                    <a:gd name="T10" fmla="*/ 38 w 49"/>
                    <a:gd name="T11" fmla="*/ 94 h 101"/>
                    <a:gd name="T12" fmla="*/ 43 w 49"/>
                    <a:gd name="T13" fmla="*/ 101 h 101"/>
                    <a:gd name="T14" fmla="*/ 49 w 49"/>
                    <a:gd name="T15" fmla="*/ 82 h 101"/>
                    <a:gd name="T16" fmla="*/ 39 w 49"/>
                    <a:gd name="T17" fmla="*/ 60 h 101"/>
                    <a:gd name="T18" fmla="*/ 33 w 49"/>
                    <a:gd name="T19" fmla="*/ 45 h 101"/>
                    <a:gd name="T20" fmla="*/ 33 w 49"/>
                    <a:gd name="T21" fmla="*/ 17 h 101"/>
                    <a:gd name="T22" fmla="*/ 38 w 49"/>
                    <a:gd name="T23" fmla="*/ 12 h 101"/>
                    <a:gd name="T24" fmla="*/ 38 w 49"/>
                    <a:gd name="T25" fmla="*/ 0 h 101"/>
                    <a:gd name="T26" fmla="*/ 27 w 49"/>
                    <a:gd name="T27" fmla="*/ 16 h 101"/>
                    <a:gd name="T28" fmla="*/ 19 w 49"/>
                    <a:gd name="T29" fmla="*/ 18 h 101"/>
                    <a:gd name="T30" fmla="*/ 17 w 49"/>
                    <a:gd name="T31" fmla="*/ 11 h 101"/>
                    <a:gd name="T32" fmla="*/ 0 w 49"/>
                    <a:gd name="T33" fmla="*/ 12 h 101"/>
                    <a:gd name="T34" fmla="*/ 8 w 49"/>
                    <a:gd name="T35" fmla="*/ 18 h 101"/>
                    <a:gd name="T36" fmla="*/ 8 w 49"/>
                    <a:gd name="T37" fmla="*/ 18 h 10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9" h="101">
                      <a:moveTo>
                        <a:pt x="8" y="18"/>
                      </a:moveTo>
                      <a:lnTo>
                        <a:pt x="12" y="29"/>
                      </a:lnTo>
                      <a:lnTo>
                        <a:pt x="21" y="33"/>
                      </a:lnTo>
                      <a:lnTo>
                        <a:pt x="26" y="56"/>
                      </a:lnTo>
                      <a:lnTo>
                        <a:pt x="35" y="79"/>
                      </a:lnTo>
                      <a:lnTo>
                        <a:pt x="38" y="94"/>
                      </a:lnTo>
                      <a:lnTo>
                        <a:pt x="43" y="101"/>
                      </a:lnTo>
                      <a:lnTo>
                        <a:pt x="49" y="82"/>
                      </a:lnTo>
                      <a:lnTo>
                        <a:pt x="39" y="60"/>
                      </a:lnTo>
                      <a:lnTo>
                        <a:pt x="33" y="45"/>
                      </a:lnTo>
                      <a:lnTo>
                        <a:pt x="33" y="17"/>
                      </a:lnTo>
                      <a:lnTo>
                        <a:pt x="38" y="12"/>
                      </a:lnTo>
                      <a:lnTo>
                        <a:pt x="38" y="0"/>
                      </a:lnTo>
                      <a:lnTo>
                        <a:pt x="27" y="16"/>
                      </a:lnTo>
                      <a:lnTo>
                        <a:pt x="19" y="18"/>
                      </a:lnTo>
                      <a:lnTo>
                        <a:pt x="17" y="11"/>
                      </a:lnTo>
                      <a:lnTo>
                        <a:pt x="0" y="12"/>
                      </a:lnTo>
                      <a:lnTo>
                        <a:pt x="8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6" name="Freeform 160"/>
                <p:cNvSpPr>
                  <a:spLocks/>
                </p:cNvSpPr>
                <p:nvPr/>
              </p:nvSpPr>
              <p:spPr bwMode="auto">
                <a:xfrm>
                  <a:off x="4248" y="1395"/>
                  <a:ext cx="39" cy="77"/>
                </a:xfrm>
                <a:custGeom>
                  <a:avLst/>
                  <a:gdLst>
                    <a:gd name="T0" fmla="*/ 2 w 39"/>
                    <a:gd name="T1" fmla="*/ 6 h 77"/>
                    <a:gd name="T2" fmla="*/ 11 w 39"/>
                    <a:gd name="T3" fmla="*/ 6 h 77"/>
                    <a:gd name="T4" fmla="*/ 18 w 39"/>
                    <a:gd name="T5" fmla="*/ 9 h 77"/>
                    <a:gd name="T6" fmla="*/ 22 w 39"/>
                    <a:gd name="T7" fmla="*/ 16 h 77"/>
                    <a:gd name="T8" fmla="*/ 16 w 39"/>
                    <a:gd name="T9" fmla="*/ 23 h 77"/>
                    <a:gd name="T10" fmla="*/ 12 w 39"/>
                    <a:gd name="T11" fmla="*/ 38 h 77"/>
                    <a:gd name="T12" fmla="*/ 13 w 39"/>
                    <a:gd name="T13" fmla="*/ 54 h 77"/>
                    <a:gd name="T14" fmla="*/ 13 w 39"/>
                    <a:gd name="T15" fmla="*/ 77 h 77"/>
                    <a:gd name="T16" fmla="*/ 26 w 39"/>
                    <a:gd name="T17" fmla="*/ 59 h 77"/>
                    <a:gd name="T18" fmla="*/ 23 w 39"/>
                    <a:gd name="T19" fmla="*/ 47 h 77"/>
                    <a:gd name="T20" fmla="*/ 26 w 39"/>
                    <a:gd name="T21" fmla="*/ 33 h 77"/>
                    <a:gd name="T22" fmla="*/ 33 w 39"/>
                    <a:gd name="T23" fmla="*/ 26 h 77"/>
                    <a:gd name="T24" fmla="*/ 39 w 39"/>
                    <a:gd name="T25" fmla="*/ 14 h 77"/>
                    <a:gd name="T26" fmla="*/ 27 w 39"/>
                    <a:gd name="T27" fmla="*/ 9 h 77"/>
                    <a:gd name="T28" fmla="*/ 18 w 39"/>
                    <a:gd name="T29" fmla="*/ 3 h 77"/>
                    <a:gd name="T30" fmla="*/ 10 w 39"/>
                    <a:gd name="T31" fmla="*/ 0 h 77"/>
                    <a:gd name="T32" fmla="*/ 0 w 39"/>
                    <a:gd name="T33" fmla="*/ 3 h 77"/>
                    <a:gd name="T34" fmla="*/ 2 w 39"/>
                    <a:gd name="T35" fmla="*/ 6 h 77"/>
                    <a:gd name="T36" fmla="*/ 2 w 39"/>
                    <a:gd name="T37" fmla="*/ 6 h 7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39" h="77">
                      <a:moveTo>
                        <a:pt x="2" y="6"/>
                      </a:moveTo>
                      <a:lnTo>
                        <a:pt x="11" y="6"/>
                      </a:lnTo>
                      <a:lnTo>
                        <a:pt x="18" y="9"/>
                      </a:lnTo>
                      <a:lnTo>
                        <a:pt x="22" y="16"/>
                      </a:lnTo>
                      <a:lnTo>
                        <a:pt x="16" y="23"/>
                      </a:lnTo>
                      <a:lnTo>
                        <a:pt x="12" y="38"/>
                      </a:lnTo>
                      <a:lnTo>
                        <a:pt x="13" y="54"/>
                      </a:lnTo>
                      <a:lnTo>
                        <a:pt x="13" y="77"/>
                      </a:lnTo>
                      <a:lnTo>
                        <a:pt x="26" y="59"/>
                      </a:lnTo>
                      <a:lnTo>
                        <a:pt x="23" y="47"/>
                      </a:lnTo>
                      <a:lnTo>
                        <a:pt x="26" y="33"/>
                      </a:lnTo>
                      <a:lnTo>
                        <a:pt x="33" y="26"/>
                      </a:lnTo>
                      <a:lnTo>
                        <a:pt x="39" y="14"/>
                      </a:lnTo>
                      <a:lnTo>
                        <a:pt x="27" y="9"/>
                      </a:lnTo>
                      <a:lnTo>
                        <a:pt x="18" y="3"/>
                      </a:lnTo>
                      <a:lnTo>
                        <a:pt x="1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7" name="Freeform 161"/>
                <p:cNvSpPr>
                  <a:spLocks/>
                </p:cNvSpPr>
                <p:nvPr/>
              </p:nvSpPr>
              <p:spPr bwMode="auto">
                <a:xfrm>
                  <a:off x="4215" y="1405"/>
                  <a:ext cx="44" cy="33"/>
                </a:xfrm>
                <a:custGeom>
                  <a:avLst/>
                  <a:gdLst>
                    <a:gd name="T0" fmla="*/ 14 w 44"/>
                    <a:gd name="T1" fmla="*/ 0 h 33"/>
                    <a:gd name="T2" fmla="*/ 8 w 44"/>
                    <a:gd name="T3" fmla="*/ 5 h 33"/>
                    <a:gd name="T4" fmla="*/ 7 w 44"/>
                    <a:gd name="T5" fmla="*/ 12 h 33"/>
                    <a:gd name="T6" fmla="*/ 11 w 44"/>
                    <a:gd name="T7" fmla="*/ 13 h 33"/>
                    <a:gd name="T8" fmla="*/ 24 w 44"/>
                    <a:gd name="T9" fmla="*/ 13 h 33"/>
                    <a:gd name="T10" fmla="*/ 38 w 44"/>
                    <a:gd name="T11" fmla="*/ 8 h 33"/>
                    <a:gd name="T12" fmla="*/ 44 w 44"/>
                    <a:gd name="T13" fmla="*/ 10 h 33"/>
                    <a:gd name="T14" fmla="*/ 36 w 44"/>
                    <a:gd name="T15" fmla="*/ 24 h 33"/>
                    <a:gd name="T16" fmla="*/ 24 w 44"/>
                    <a:gd name="T17" fmla="*/ 33 h 33"/>
                    <a:gd name="T18" fmla="*/ 12 w 44"/>
                    <a:gd name="T19" fmla="*/ 27 h 33"/>
                    <a:gd name="T20" fmla="*/ 0 w 44"/>
                    <a:gd name="T21" fmla="*/ 18 h 33"/>
                    <a:gd name="T22" fmla="*/ 2 w 44"/>
                    <a:gd name="T23" fmla="*/ 1 h 33"/>
                    <a:gd name="T24" fmla="*/ 14 w 44"/>
                    <a:gd name="T25" fmla="*/ 0 h 33"/>
                    <a:gd name="T26" fmla="*/ 14 w 44"/>
                    <a:gd name="T27" fmla="*/ 0 h 3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44" h="33">
                      <a:moveTo>
                        <a:pt x="14" y="0"/>
                      </a:moveTo>
                      <a:lnTo>
                        <a:pt x="8" y="5"/>
                      </a:lnTo>
                      <a:lnTo>
                        <a:pt x="7" y="12"/>
                      </a:lnTo>
                      <a:lnTo>
                        <a:pt x="11" y="13"/>
                      </a:lnTo>
                      <a:lnTo>
                        <a:pt x="24" y="13"/>
                      </a:lnTo>
                      <a:lnTo>
                        <a:pt x="38" y="8"/>
                      </a:lnTo>
                      <a:lnTo>
                        <a:pt x="44" y="10"/>
                      </a:lnTo>
                      <a:lnTo>
                        <a:pt x="36" y="24"/>
                      </a:lnTo>
                      <a:lnTo>
                        <a:pt x="24" y="33"/>
                      </a:lnTo>
                      <a:lnTo>
                        <a:pt x="12" y="27"/>
                      </a:lnTo>
                      <a:lnTo>
                        <a:pt x="0" y="18"/>
                      </a:lnTo>
                      <a:lnTo>
                        <a:pt x="2" y="1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8" name="Freeform 162"/>
                <p:cNvSpPr>
                  <a:spLocks/>
                </p:cNvSpPr>
                <p:nvPr/>
              </p:nvSpPr>
              <p:spPr bwMode="auto">
                <a:xfrm>
                  <a:off x="4266" y="1463"/>
                  <a:ext cx="72" cy="87"/>
                </a:xfrm>
                <a:custGeom>
                  <a:avLst/>
                  <a:gdLst>
                    <a:gd name="T0" fmla="*/ 11 w 72"/>
                    <a:gd name="T1" fmla="*/ 0 h 87"/>
                    <a:gd name="T2" fmla="*/ 8 w 72"/>
                    <a:gd name="T3" fmla="*/ 20 h 87"/>
                    <a:gd name="T4" fmla="*/ 8 w 72"/>
                    <a:gd name="T5" fmla="*/ 32 h 87"/>
                    <a:gd name="T6" fmla="*/ 10 w 72"/>
                    <a:gd name="T7" fmla="*/ 41 h 87"/>
                    <a:gd name="T8" fmla="*/ 21 w 72"/>
                    <a:gd name="T9" fmla="*/ 52 h 87"/>
                    <a:gd name="T10" fmla="*/ 37 w 72"/>
                    <a:gd name="T11" fmla="*/ 58 h 87"/>
                    <a:gd name="T12" fmla="*/ 51 w 72"/>
                    <a:gd name="T13" fmla="*/ 66 h 87"/>
                    <a:gd name="T14" fmla="*/ 62 w 72"/>
                    <a:gd name="T15" fmla="*/ 68 h 87"/>
                    <a:gd name="T16" fmla="*/ 72 w 72"/>
                    <a:gd name="T17" fmla="*/ 66 h 87"/>
                    <a:gd name="T18" fmla="*/ 65 w 72"/>
                    <a:gd name="T19" fmla="*/ 74 h 87"/>
                    <a:gd name="T20" fmla="*/ 65 w 72"/>
                    <a:gd name="T21" fmla="*/ 81 h 87"/>
                    <a:gd name="T22" fmla="*/ 62 w 72"/>
                    <a:gd name="T23" fmla="*/ 87 h 87"/>
                    <a:gd name="T24" fmla="*/ 59 w 72"/>
                    <a:gd name="T25" fmla="*/ 73 h 87"/>
                    <a:gd name="T26" fmla="*/ 37 w 72"/>
                    <a:gd name="T27" fmla="*/ 65 h 87"/>
                    <a:gd name="T28" fmla="*/ 24 w 72"/>
                    <a:gd name="T29" fmla="*/ 59 h 87"/>
                    <a:gd name="T30" fmla="*/ 13 w 72"/>
                    <a:gd name="T31" fmla="*/ 52 h 87"/>
                    <a:gd name="T32" fmla="*/ 4 w 72"/>
                    <a:gd name="T33" fmla="*/ 42 h 87"/>
                    <a:gd name="T34" fmla="*/ 0 w 72"/>
                    <a:gd name="T35" fmla="*/ 25 h 87"/>
                    <a:gd name="T36" fmla="*/ 4 w 72"/>
                    <a:gd name="T37" fmla="*/ 11 h 87"/>
                    <a:gd name="T38" fmla="*/ 11 w 72"/>
                    <a:gd name="T39" fmla="*/ 0 h 87"/>
                    <a:gd name="T40" fmla="*/ 11 w 72"/>
                    <a:gd name="T41" fmla="*/ 0 h 8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72" h="87">
                      <a:moveTo>
                        <a:pt x="11" y="0"/>
                      </a:moveTo>
                      <a:lnTo>
                        <a:pt x="8" y="20"/>
                      </a:lnTo>
                      <a:lnTo>
                        <a:pt x="8" y="32"/>
                      </a:lnTo>
                      <a:lnTo>
                        <a:pt x="10" y="41"/>
                      </a:lnTo>
                      <a:lnTo>
                        <a:pt x="21" y="52"/>
                      </a:lnTo>
                      <a:lnTo>
                        <a:pt x="37" y="58"/>
                      </a:lnTo>
                      <a:lnTo>
                        <a:pt x="51" y="66"/>
                      </a:lnTo>
                      <a:lnTo>
                        <a:pt x="62" y="68"/>
                      </a:lnTo>
                      <a:lnTo>
                        <a:pt x="72" y="66"/>
                      </a:lnTo>
                      <a:lnTo>
                        <a:pt x="65" y="74"/>
                      </a:lnTo>
                      <a:lnTo>
                        <a:pt x="65" y="81"/>
                      </a:lnTo>
                      <a:lnTo>
                        <a:pt x="62" y="87"/>
                      </a:lnTo>
                      <a:lnTo>
                        <a:pt x="59" y="73"/>
                      </a:lnTo>
                      <a:lnTo>
                        <a:pt x="37" y="65"/>
                      </a:lnTo>
                      <a:lnTo>
                        <a:pt x="24" y="59"/>
                      </a:lnTo>
                      <a:lnTo>
                        <a:pt x="13" y="52"/>
                      </a:lnTo>
                      <a:lnTo>
                        <a:pt x="4" y="42"/>
                      </a:lnTo>
                      <a:lnTo>
                        <a:pt x="0" y="25"/>
                      </a:lnTo>
                      <a:lnTo>
                        <a:pt x="4" y="11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7999" name="Freeform 163"/>
                <p:cNvSpPr>
                  <a:spLocks/>
                </p:cNvSpPr>
                <p:nvPr/>
              </p:nvSpPr>
              <p:spPr bwMode="auto">
                <a:xfrm>
                  <a:off x="4256" y="1487"/>
                  <a:ext cx="77" cy="68"/>
                </a:xfrm>
                <a:custGeom>
                  <a:avLst/>
                  <a:gdLst>
                    <a:gd name="T0" fmla="*/ 7 w 77"/>
                    <a:gd name="T1" fmla="*/ 24 h 68"/>
                    <a:gd name="T2" fmla="*/ 18 w 77"/>
                    <a:gd name="T3" fmla="*/ 36 h 68"/>
                    <a:gd name="T4" fmla="*/ 36 w 77"/>
                    <a:gd name="T5" fmla="*/ 50 h 68"/>
                    <a:gd name="T6" fmla="*/ 50 w 77"/>
                    <a:gd name="T7" fmla="*/ 57 h 68"/>
                    <a:gd name="T8" fmla="*/ 64 w 77"/>
                    <a:gd name="T9" fmla="*/ 64 h 68"/>
                    <a:gd name="T10" fmla="*/ 73 w 77"/>
                    <a:gd name="T11" fmla="*/ 57 h 68"/>
                    <a:gd name="T12" fmla="*/ 77 w 77"/>
                    <a:gd name="T13" fmla="*/ 63 h 68"/>
                    <a:gd name="T14" fmla="*/ 67 w 77"/>
                    <a:gd name="T15" fmla="*/ 68 h 68"/>
                    <a:gd name="T16" fmla="*/ 51 w 77"/>
                    <a:gd name="T17" fmla="*/ 64 h 68"/>
                    <a:gd name="T18" fmla="*/ 30 w 77"/>
                    <a:gd name="T19" fmla="*/ 50 h 68"/>
                    <a:gd name="T20" fmla="*/ 10 w 77"/>
                    <a:gd name="T21" fmla="*/ 35 h 68"/>
                    <a:gd name="T22" fmla="*/ 3 w 77"/>
                    <a:gd name="T23" fmla="*/ 24 h 68"/>
                    <a:gd name="T24" fmla="*/ 0 w 77"/>
                    <a:gd name="T25" fmla="*/ 12 h 68"/>
                    <a:gd name="T26" fmla="*/ 3 w 77"/>
                    <a:gd name="T27" fmla="*/ 0 h 68"/>
                    <a:gd name="T28" fmla="*/ 7 w 77"/>
                    <a:gd name="T29" fmla="*/ 24 h 68"/>
                    <a:gd name="T30" fmla="*/ 7 w 77"/>
                    <a:gd name="T31" fmla="*/ 24 h 68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77" h="68">
                      <a:moveTo>
                        <a:pt x="7" y="24"/>
                      </a:moveTo>
                      <a:lnTo>
                        <a:pt x="18" y="36"/>
                      </a:lnTo>
                      <a:lnTo>
                        <a:pt x="36" y="50"/>
                      </a:lnTo>
                      <a:lnTo>
                        <a:pt x="50" y="57"/>
                      </a:lnTo>
                      <a:lnTo>
                        <a:pt x="64" y="64"/>
                      </a:lnTo>
                      <a:lnTo>
                        <a:pt x="73" y="57"/>
                      </a:lnTo>
                      <a:lnTo>
                        <a:pt x="77" y="63"/>
                      </a:lnTo>
                      <a:lnTo>
                        <a:pt x="67" y="68"/>
                      </a:lnTo>
                      <a:lnTo>
                        <a:pt x="51" y="64"/>
                      </a:lnTo>
                      <a:lnTo>
                        <a:pt x="30" y="50"/>
                      </a:lnTo>
                      <a:lnTo>
                        <a:pt x="10" y="35"/>
                      </a:lnTo>
                      <a:lnTo>
                        <a:pt x="3" y="24"/>
                      </a:lnTo>
                      <a:lnTo>
                        <a:pt x="0" y="12"/>
                      </a:lnTo>
                      <a:lnTo>
                        <a:pt x="3" y="0"/>
                      </a:lnTo>
                      <a:lnTo>
                        <a:pt x="7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0" name="Freeform 164"/>
                <p:cNvSpPr>
                  <a:spLocks/>
                </p:cNvSpPr>
                <p:nvPr/>
              </p:nvSpPr>
              <p:spPr bwMode="auto">
                <a:xfrm>
                  <a:off x="4270" y="1413"/>
                  <a:ext cx="116" cy="90"/>
                </a:xfrm>
                <a:custGeom>
                  <a:avLst/>
                  <a:gdLst>
                    <a:gd name="T0" fmla="*/ 9 w 116"/>
                    <a:gd name="T1" fmla="*/ 16 h 90"/>
                    <a:gd name="T2" fmla="*/ 7 w 116"/>
                    <a:gd name="T3" fmla="*/ 33 h 90"/>
                    <a:gd name="T4" fmla="*/ 10 w 116"/>
                    <a:gd name="T5" fmla="*/ 49 h 90"/>
                    <a:gd name="T6" fmla="*/ 17 w 116"/>
                    <a:gd name="T7" fmla="*/ 60 h 90"/>
                    <a:gd name="T8" fmla="*/ 31 w 116"/>
                    <a:gd name="T9" fmla="*/ 71 h 90"/>
                    <a:gd name="T10" fmla="*/ 47 w 116"/>
                    <a:gd name="T11" fmla="*/ 79 h 90"/>
                    <a:gd name="T12" fmla="*/ 58 w 116"/>
                    <a:gd name="T13" fmla="*/ 85 h 90"/>
                    <a:gd name="T14" fmla="*/ 61 w 116"/>
                    <a:gd name="T15" fmla="*/ 74 h 90"/>
                    <a:gd name="T16" fmla="*/ 68 w 116"/>
                    <a:gd name="T17" fmla="*/ 70 h 90"/>
                    <a:gd name="T18" fmla="*/ 74 w 116"/>
                    <a:gd name="T19" fmla="*/ 71 h 90"/>
                    <a:gd name="T20" fmla="*/ 65 w 116"/>
                    <a:gd name="T21" fmla="*/ 79 h 90"/>
                    <a:gd name="T22" fmla="*/ 65 w 116"/>
                    <a:gd name="T23" fmla="*/ 82 h 90"/>
                    <a:gd name="T24" fmla="*/ 68 w 116"/>
                    <a:gd name="T25" fmla="*/ 86 h 90"/>
                    <a:gd name="T26" fmla="*/ 77 w 116"/>
                    <a:gd name="T27" fmla="*/ 86 h 90"/>
                    <a:gd name="T28" fmla="*/ 91 w 116"/>
                    <a:gd name="T29" fmla="*/ 83 h 90"/>
                    <a:gd name="T30" fmla="*/ 102 w 116"/>
                    <a:gd name="T31" fmla="*/ 81 h 90"/>
                    <a:gd name="T32" fmla="*/ 111 w 116"/>
                    <a:gd name="T33" fmla="*/ 82 h 90"/>
                    <a:gd name="T34" fmla="*/ 116 w 116"/>
                    <a:gd name="T35" fmla="*/ 77 h 90"/>
                    <a:gd name="T36" fmla="*/ 116 w 116"/>
                    <a:gd name="T37" fmla="*/ 87 h 90"/>
                    <a:gd name="T38" fmla="*/ 101 w 116"/>
                    <a:gd name="T39" fmla="*/ 86 h 90"/>
                    <a:gd name="T40" fmla="*/ 77 w 116"/>
                    <a:gd name="T41" fmla="*/ 90 h 90"/>
                    <a:gd name="T42" fmla="*/ 61 w 116"/>
                    <a:gd name="T43" fmla="*/ 88 h 90"/>
                    <a:gd name="T44" fmla="*/ 53 w 116"/>
                    <a:gd name="T45" fmla="*/ 86 h 90"/>
                    <a:gd name="T46" fmla="*/ 21 w 116"/>
                    <a:gd name="T47" fmla="*/ 70 h 90"/>
                    <a:gd name="T48" fmla="*/ 6 w 116"/>
                    <a:gd name="T49" fmla="*/ 61 h 90"/>
                    <a:gd name="T50" fmla="*/ 1 w 116"/>
                    <a:gd name="T51" fmla="*/ 48 h 90"/>
                    <a:gd name="T52" fmla="*/ 0 w 116"/>
                    <a:gd name="T53" fmla="*/ 10 h 90"/>
                    <a:gd name="T54" fmla="*/ 12 w 116"/>
                    <a:gd name="T55" fmla="*/ 0 h 90"/>
                    <a:gd name="T56" fmla="*/ 9 w 116"/>
                    <a:gd name="T57" fmla="*/ 16 h 90"/>
                    <a:gd name="T58" fmla="*/ 9 w 116"/>
                    <a:gd name="T59" fmla="*/ 16 h 9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116" h="90">
                      <a:moveTo>
                        <a:pt x="9" y="16"/>
                      </a:moveTo>
                      <a:lnTo>
                        <a:pt x="7" y="33"/>
                      </a:lnTo>
                      <a:lnTo>
                        <a:pt x="10" y="49"/>
                      </a:lnTo>
                      <a:lnTo>
                        <a:pt x="17" y="60"/>
                      </a:lnTo>
                      <a:lnTo>
                        <a:pt x="31" y="71"/>
                      </a:lnTo>
                      <a:lnTo>
                        <a:pt x="47" y="79"/>
                      </a:lnTo>
                      <a:lnTo>
                        <a:pt x="58" y="85"/>
                      </a:lnTo>
                      <a:lnTo>
                        <a:pt x="61" y="74"/>
                      </a:lnTo>
                      <a:lnTo>
                        <a:pt x="68" y="70"/>
                      </a:lnTo>
                      <a:lnTo>
                        <a:pt x="74" y="71"/>
                      </a:lnTo>
                      <a:lnTo>
                        <a:pt x="65" y="79"/>
                      </a:lnTo>
                      <a:lnTo>
                        <a:pt x="65" y="82"/>
                      </a:lnTo>
                      <a:lnTo>
                        <a:pt x="68" y="86"/>
                      </a:lnTo>
                      <a:lnTo>
                        <a:pt x="77" y="86"/>
                      </a:lnTo>
                      <a:lnTo>
                        <a:pt x="91" y="83"/>
                      </a:lnTo>
                      <a:lnTo>
                        <a:pt x="102" y="81"/>
                      </a:lnTo>
                      <a:lnTo>
                        <a:pt x="111" y="82"/>
                      </a:lnTo>
                      <a:lnTo>
                        <a:pt x="116" y="77"/>
                      </a:lnTo>
                      <a:lnTo>
                        <a:pt x="116" y="87"/>
                      </a:lnTo>
                      <a:lnTo>
                        <a:pt x="101" y="86"/>
                      </a:lnTo>
                      <a:lnTo>
                        <a:pt x="77" y="90"/>
                      </a:lnTo>
                      <a:lnTo>
                        <a:pt x="61" y="88"/>
                      </a:lnTo>
                      <a:lnTo>
                        <a:pt x="53" y="86"/>
                      </a:lnTo>
                      <a:lnTo>
                        <a:pt x="21" y="70"/>
                      </a:lnTo>
                      <a:lnTo>
                        <a:pt x="6" y="61"/>
                      </a:lnTo>
                      <a:lnTo>
                        <a:pt x="1" y="48"/>
                      </a:lnTo>
                      <a:lnTo>
                        <a:pt x="0" y="10"/>
                      </a:lnTo>
                      <a:lnTo>
                        <a:pt x="12" y="0"/>
                      </a:lnTo>
                      <a:lnTo>
                        <a:pt x="9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1" name="Freeform 165"/>
                <p:cNvSpPr>
                  <a:spLocks/>
                </p:cNvSpPr>
                <p:nvPr/>
              </p:nvSpPr>
              <p:spPr bwMode="auto">
                <a:xfrm>
                  <a:off x="4296" y="1451"/>
                  <a:ext cx="81" cy="26"/>
                </a:xfrm>
                <a:custGeom>
                  <a:avLst/>
                  <a:gdLst>
                    <a:gd name="T0" fmla="*/ 77 w 81"/>
                    <a:gd name="T1" fmla="*/ 26 h 26"/>
                    <a:gd name="T2" fmla="*/ 66 w 81"/>
                    <a:gd name="T3" fmla="*/ 17 h 26"/>
                    <a:gd name="T4" fmla="*/ 53 w 81"/>
                    <a:gd name="T5" fmla="*/ 15 h 26"/>
                    <a:gd name="T6" fmla="*/ 39 w 81"/>
                    <a:gd name="T7" fmla="*/ 15 h 26"/>
                    <a:gd name="T8" fmla="*/ 22 w 81"/>
                    <a:gd name="T9" fmla="*/ 17 h 26"/>
                    <a:gd name="T10" fmla="*/ 13 w 81"/>
                    <a:gd name="T11" fmla="*/ 19 h 26"/>
                    <a:gd name="T12" fmla="*/ 0 w 81"/>
                    <a:gd name="T13" fmla="*/ 8 h 26"/>
                    <a:gd name="T14" fmla="*/ 12 w 81"/>
                    <a:gd name="T15" fmla="*/ 4 h 26"/>
                    <a:gd name="T16" fmla="*/ 27 w 81"/>
                    <a:gd name="T17" fmla="*/ 0 h 26"/>
                    <a:gd name="T18" fmla="*/ 45 w 81"/>
                    <a:gd name="T19" fmla="*/ 0 h 26"/>
                    <a:gd name="T20" fmla="*/ 58 w 81"/>
                    <a:gd name="T21" fmla="*/ 0 h 26"/>
                    <a:gd name="T22" fmla="*/ 74 w 81"/>
                    <a:gd name="T23" fmla="*/ 5 h 26"/>
                    <a:gd name="T24" fmla="*/ 81 w 81"/>
                    <a:gd name="T25" fmla="*/ 26 h 26"/>
                    <a:gd name="T26" fmla="*/ 77 w 81"/>
                    <a:gd name="T27" fmla="*/ 26 h 26"/>
                    <a:gd name="T28" fmla="*/ 77 w 81"/>
                    <a:gd name="T29" fmla="*/ 26 h 2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1" h="26">
                      <a:moveTo>
                        <a:pt x="77" y="26"/>
                      </a:moveTo>
                      <a:lnTo>
                        <a:pt x="66" y="17"/>
                      </a:lnTo>
                      <a:lnTo>
                        <a:pt x="53" y="15"/>
                      </a:lnTo>
                      <a:lnTo>
                        <a:pt x="39" y="15"/>
                      </a:lnTo>
                      <a:lnTo>
                        <a:pt x="22" y="17"/>
                      </a:lnTo>
                      <a:lnTo>
                        <a:pt x="13" y="19"/>
                      </a:lnTo>
                      <a:lnTo>
                        <a:pt x="0" y="8"/>
                      </a:lnTo>
                      <a:lnTo>
                        <a:pt x="12" y="4"/>
                      </a:lnTo>
                      <a:lnTo>
                        <a:pt x="27" y="0"/>
                      </a:lnTo>
                      <a:lnTo>
                        <a:pt x="45" y="0"/>
                      </a:lnTo>
                      <a:lnTo>
                        <a:pt x="58" y="0"/>
                      </a:lnTo>
                      <a:lnTo>
                        <a:pt x="74" y="5"/>
                      </a:lnTo>
                      <a:lnTo>
                        <a:pt x="81" y="26"/>
                      </a:lnTo>
                      <a:lnTo>
                        <a:pt x="77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2" name="Freeform 166"/>
                <p:cNvSpPr>
                  <a:spLocks/>
                </p:cNvSpPr>
                <p:nvPr/>
              </p:nvSpPr>
              <p:spPr bwMode="auto">
                <a:xfrm>
                  <a:off x="4303" y="1405"/>
                  <a:ext cx="72" cy="46"/>
                </a:xfrm>
                <a:custGeom>
                  <a:avLst/>
                  <a:gdLst>
                    <a:gd name="T0" fmla="*/ 6 w 72"/>
                    <a:gd name="T1" fmla="*/ 7 h 46"/>
                    <a:gd name="T2" fmla="*/ 8 w 72"/>
                    <a:gd name="T3" fmla="*/ 16 h 46"/>
                    <a:gd name="T4" fmla="*/ 15 w 72"/>
                    <a:gd name="T5" fmla="*/ 24 h 46"/>
                    <a:gd name="T6" fmla="*/ 22 w 72"/>
                    <a:gd name="T7" fmla="*/ 28 h 46"/>
                    <a:gd name="T8" fmla="*/ 26 w 72"/>
                    <a:gd name="T9" fmla="*/ 22 h 46"/>
                    <a:gd name="T10" fmla="*/ 27 w 72"/>
                    <a:gd name="T11" fmla="*/ 18 h 46"/>
                    <a:gd name="T12" fmla="*/ 46 w 72"/>
                    <a:gd name="T13" fmla="*/ 22 h 46"/>
                    <a:gd name="T14" fmla="*/ 42 w 72"/>
                    <a:gd name="T15" fmla="*/ 29 h 46"/>
                    <a:gd name="T16" fmla="*/ 41 w 72"/>
                    <a:gd name="T17" fmla="*/ 35 h 46"/>
                    <a:gd name="T18" fmla="*/ 44 w 72"/>
                    <a:gd name="T19" fmla="*/ 43 h 46"/>
                    <a:gd name="T20" fmla="*/ 51 w 72"/>
                    <a:gd name="T21" fmla="*/ 46 h 46"/>
                    <a:gd name="T22" fmla="*/ 48 w 72"/>
                    <a:gd name="T23" fmla="*/ 38 h 46"/>
                    <a:gd name="T24" fmla="*/ 51 w 72"/>
                    <a:gd name="T25" fmla="*/ 30 h 46"/>
                    <a:gd name="T26" fmla="*/ 56 w 72"/>
                    <a:gd name="T27" fmla="*/ 24 h 46"/>
                    <a:gd name="T28" fmla="*/ 65 w 72"/>
                    <a:gd name="T29" fmla="*/ 30 h 46"/>
                    <a:gd name="T30" fmla="*/ 72 w 72"/>
                    <a:gd name="T31" fmla="*/ 22 h 46"/>
                    <a:gd name="T32" fmla="*/ 52 w 72"/>
                    <a:gd name="T33" fmla="*/ 18 h 46"/>
                    <a:gd name="T34" fmla="*/ 21 w 72"/>
                    <a:gd name="T35" fmla="*/ 8 h 46"/>
                    <a:gd name="T36" fmla="*/ 0 w 72"/>
                    <a:gd name="T37" fmla="*/ 0 h 46"/>
                    <a:gd name="T38" fmla="*/ 6 w 72"/>
                    <a:gd name="T39" fmla="*/ 7 h 46"/>
                    <a:gd name="T40" fmla="*/ 6 w 72"/>
                    <a:gd name="T41" fmla="*/ 7 h 4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72" h="46">
                      <a:moveTo>
                        <a:pt x="6" y="7"/>
                      </a:moveTo>
                      <a:lnTo>
                        <a:pt x="8" y="16"/>
                      </a:lnTo>
                      <a:lnTo>
                        <a:pt x="15" y="24"/>
                      </a:lnTo>
                      <a:lnTo>
                        <a:pt x="22" y="28"/>
                      </a:lnTo>
                      <a:lnTo>
                        <a:pt x="26" y="22"/>
                      </a:lnTo>
                      <a:lnTo>
                        <a:pt x="27" y="18"/>
                      </a:lnTo>
                      <a:lnTo>
                        <a:pt x="46" y="22"/>
                      </a:lnTo>
                      <a:lnTo>
                        <a:pt x="42" y="29"/>
                      </a:lnTo>
                      <a:lnTo>
                        <a:pt x="41" y="35"/>
                      </a:lnTo>
                      <a:lnTo>
                        <a:pt x="44" y="43"/>
                      </a:lnTo>
                      <a:lnTo>
                        <a:pt x="51" y="46"/>
                      </a:lnTo>
                      <a:lnTo>
                        <a:pt x="48" y="38"/>
                      </a:lnTo>
                      <a:lnTo>
                        <a:pt x="51" y="30"/>
                      </a:lnTo>
                      <a:lnTo>
                        <a:pt x="56" y="24"/>
                      </a:lnTo>
                      <a:lnTo>
                        <a:pt x="65" y="30"/>
                      </a:lnTo>
                      <a:lnTo>
                        <a:pt x="72" y="22"/>
                      </a:lnTo>
                      <a:lnTo>
                        <a:pt x="52" y="18"/>
                      </a:lnTo>
                      <a:lnTo>
                        <a:pt x="21" y="8"/>
                      </a:lnTo>
                      <a:lnTo>
                        <a:pt x="0" y="0"/>
                      </a:lnTo>
                      <a:lnTo>
                        <a:pt x="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3" name="Freeform 167"/>
                <p:cNvSpPr>
                  <a:spLocks/>
                </p:cNvSpPr>
                <p:nvPr/>
              </p:nvSpPr>
              <p:spPr bwMode="auto">
                <a:xfrm>
                  <a:off x="4280" y="1494"/>
                  <a:ext cx="104" cy="26"/>
                </a:xfrm>
                <a:custGeom>
                  <a:avLst/>
                  <a:gdLst>
                    <a:gd name="T0" fmla="*/ 1 w 104"/>
                    <a:gd name="T1" fmla="*/ 15 h 26"/>
                    <a:gd name="T2" fmla="*/ 12 w 104"/>
                    <a:gd name="T3" fmla="*/ 9 h 26"/>
                    <a:gd name="T4" fmla="*/ 28 w 104"/>
                    <a:gd name="T5" fmla="*/ 0 h 26"/>
                    <a:gd name="T6" fmla="*/ 37 w 104"/>
                    <a:gd name="T7" fmla="*/ 0 h 26"/>
                    <a:gd name="T8" fmla="*/ 53 w 104"/>
                    <a:gd name="T9" fmla="*/ 4 h 26"/>
                    <a:gd name="T10" fmla="*/ 71 w 104"/>
                    <a:gd name="T11" fmla="*/ 6 h 26"/>
                    <a:gd name="T12" fmla="*/ 101 w 104"/>
                    <a:gd name="T13" fmla="*/ 4 h 26"/>
                    <a:gd name="T14" fmla="*/ 104 w 104"/>
                    <a:gd name="T15" fmla="*/ 9 h 26"/>
                    <a:gd name="T16" fmla="*/ 98 w 104"/>
                    <a:gd name="T17" fmla="*/ 13 h 26"/>
                    <a:gd name="T18" fmla="*/ 76 w 104"/>
                    <a:gd name="T19" fmla="*/ 16 h 26"/>
                    <a:gd name="T20" fmla="*/ 61 w 104"/>
                    <a:gd name="T21" fmla="*/ 17 h 26"/>
                    <a:gd name="T22" fmla="*/ 38 w 104"/>
                    <a:gd name="T23" fmla="*/ 16 h 26"/>
                    <a:gd name="T24" fmla="*/ 24 w 104"/>
                    <a:gd name="T25" fmla="*/ 22 h 26"/>
                    <a:gd name="T26" fmla="*/ 12 w 104"/>
                    <a:gd name="T27" fmla="*/ 26 h 26"/>
                    <a:gd name="T28" fmla="*/ 0 w 104"/>
                    <a:gd name="T29" fmla="*/ 17 h 26"/>
                    <a:gd name="T30" fmla="*/ 1 w 104"/>
                    <a:gd name="T31" fmla="*/ 15 h 26"/>
                    <a:gd name="T32" fmla="*/ 1 w 104"/>
                    <a:gd name="T33" fmla="*/ 15 h 2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04" h="26">
                      <a:moveTo>
                        <a:pt x="1" y="15"/>
                      </a:moveTo>
                      <a:lnTo>
                        <a:pt x="12" y="9"/>
                      </a:lnTo>
                      <a:lnTo>
                        <a:pt x="28" y="0"/>
                      </a:lnTo>
                      <a:lnTo>
                        <a:pt x="37" y="0"/>
                      </a:lnTo>
                      <a:lnTo>
                        <a:pt x="53" y="4"/>
                      </a:lnTo>
                      <a:lnTo>
                        <a:pt x="71" y="6"/>
                      </a:lnTo>
                      <a:lnTo>
                        <a:pt x="101" y="4"/>
                      </a:lnTo>
                      <a:lnTo>
                        <a:pt x="104" y="9"/>
                      </a:lnTo>
                      <a:lnTo>
                        <a:pt x="98" y="13"/>
                      </a:lnTo>
                      <a:lnTo>
                        <a:pt x="76" y="16"/>
                      </a:lnTo>
                      <a:lnTo>
                        <a:pt x="61" y="17"/>
                      </a:lnTo>
                      <a:lnTo>
                        <a:pt x="38" y="16"/>
                      </a:lnTo>
                      <a:lnTo>
                        <a:pt x="24" y="22"/>
                      </a:lnTo>
                      <a:lnTo>
                        <a:pt x="12" y="26"/>
                      </a:lnTo>
                      <a:lnTo>
                        <a:pt x="0" y="17"/>
                      </a:lnTo>
                      <a:lnTo>
                        <a:pt x="1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4" name="Freeform 168"/>
                <p:cNvSpPr>
                  <a:spLocks/>
                </p:cNvSpPr>
                <p:nvPr/>
              </p:nvSpPr>
              <p:spPr bwMode="auto">
                <a:xfrm>
                  <a:off x="4253" y="1521"/>
                  <a:ext cx="26" cy="30"/>
                </a:xfrm>
                <a:custGeom>
                  <a:avLst/>
                  <a:gdLst>
                    <a:gd name="T0" fmla="*/ 26 w 26"/>
                    <a:gd name="T1" fmla="*/ 10 h 30"/>
                    <a:gd name="T2" fmla="*/ 17 w 26"/>
                    <a:gd name="T3" fmla="*/ 13 h 30"/>
                    <a:gd name="T4" fmla="*/ 6 w 26"/>
                    <a:gd name="T5" fmla="*/ 22 h 30"/>
                    <a:gd name="T6" fmla="*/ 0 w 26"/>
                    <a:gd name="T7" fmla="*/ 30 h 30"/>
                    <a:gd name="T8" fmla="*/ 0 w 26"/>
                    <a:gd name="T9" fmla="*/ 15 h 30"/>
                    <a:gd name="T10" fmla="*/ 16 w 26"/>
                    <a:gd name="T11" fmla="*/ 0 h 30"/>
                    <a:gd name="T12" fmla="*/ 26 w 26"/>
                    <a:gd name="T13" fmla="*/ 10 h 30"/>
                    <a:gd name="T14" fmla="*/ 26 w 26"/>
                    <a:gd name="T15" fmla="*/ 10 h 3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6" h="30">
                      <a:moveTo>
                        <a:pt x="26" y="10"/>
                      </a:moveTo>
                      <a:lnTo>
                        <a:pt x="17" y="13"/>
                      </a:lnTo>
                      <a:lnTo>
                        <a:pt x="6" y="22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6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5" name="Freeform 169"/>
                <p:cNvSpPr>
                  <a:spLocks/>
                </p:cNvSpPr>
                <p:nvPr/>
              </p:nvSpPr>
              <p:spPr bwMode="auto">
                <a:xfrm>
                  <a:off x="4247" y="1504"/>
                  <a:ext cx="128" cy="93"/>
                </a:xfrm>
                <a:custGeom>
                  <a:avLst/>
                  <a:gdLst>
                    <a:gd name="T0" fmla="*/ 11 w 128"/>
                    <a:gd name="T1" fmla="*/ 0 h 93"/>
                    <a:gd name="T2" fmla="*/ 2 w 128"/>
                    <a:gd name="T3" fmla="*/ 13 h 93"/>
                    <a:gd name="T4" fmla="*/ 0 w 128"/>
                    <a:gd name="T5" fmla="*/ 28 h 93"/>
                    <a:gd name="T6" fmla="*/ 0 w 128"/>
                    <a:gd name="T7" fmla="*/ 44 h 93"/>
                    <a:gd name="T8" fmla="*/ 6 w 128"/>
                    <a:gd name="T9" fmla="*/ 58 h 93"/>
                    <a:gd name="T10" fmla="*/ 18 w 128"/>
                    <a:gd name="T11" fmla="*/ 66 h 93"/>
                    <a:gd name="T12" fmla="*/ 39 w 128"/>
                    <a:gd name="T13" fmla="*/ 72 h 93"/>
                    <a:gd name="T14" fmla="*/ 55 w 128"/>
                    <a:gd name="T15" fmla="*/ 73 h 93"/>
                    <a:gd name="T16" fmla="*/ 75 w 128"/>
                    <a:gd name="T17" fmla="*/ 74 h 93"/>
                    <a:gd name="T18" fmla="*/ 77 w 128"/>
                    <a:gd name="T19" fmla="*/ 79 h 93"/>
                    <a:gd name="T20" fmla="*/ 75 w 128"/>
                    <a:gd name="T21" fmla="*/ 93 h 93"/>
                    <a:gd name="T22" fmla="*/ 84 w 128"/>
                    <a:gd name="T23" fmla="*/ 93 h 93"/>
                    <a:gd name="T24" fmla="*/ 84 w 128"/>
                    <a:gd name="T25" fmla="*/ 83 h 93"/>
                    <a:gd name="T26" fmla="*/ 91 w 128"/>
                    <a:gd name="T27" fmla="*/ 72 h 93"/>
                    <a:gd name="T28" fmla="*/ 107 w 128"/>
                    <a:gd name="T29" fmla="*/ 66 h 93"/>
                    <a:gd name="T30" fmla="*/ 128 w 128"/>
                    <a:gd name="T31" fmla="*/ 58 h 93"/>
                    <a:gd name="T32" fmla="*/ 126 w 128"/>
                    <a:gd name="T33" fmla="*/ 47 h 93"/>
                    <a:gd name="T34" fmla="*/ 109 w 128"/>
                    <a:gd name="T35" fmla="*/ 60 h 93"/>
                    <a:gd name="T36" fmla="*/ 89 w 128"/>
                    <a:gd name="T37" fmla="*/ 67 h 93"/>
                    <a:gd name="T38" fmla="*/ 84 w 128"/>
                    <a:gd name="T39" fmla="*/ 69 h 93"/>
                    <a:gd name="T40" fmla="*/ 78 w 128"/>
                    <a:gd name="T41" fmla="*/ 68 h 93"/>
                    <a:gd name="T42" fmla="*/ 66 w 128"/>
                    <a:gd name="T43" fmla="*/ 69 h 93"/>
                    <a:gd name="T44" fmla="*/ 48 w 128"/>
                    <a:gd name="T45" fmla="*/ 67 h 93"/>
                    <a:gd name="T46" fmla="*/ 23 w 128"/>
                    <a:gd name="T47" fmla="*/ 63 h 93"/>
                    <a:gd name="T48" fmla="*/ 7 w 128"/>
                    <a:gd name="T49" fmla="*/ 51 h 93"/>
                    <a:gd name="T50" fmla="*/ 4 w 128"/>
                    <a:gd name="T51" fmla="*/ 29 h 93"/>
                    <a:gd name="T52" fmla="*/ 8 w 128"/>
                    <a:gd name="T53" fmla="*/ 16 h 93"/>
                    <a:gd name="T54" fmla="*/ 12 w 128"/>
                    <a:gd name="T55" fmla="*/ 7 h 93"/>
                    <a:gd name="T56" fmla="*/ 11 w 128"/>
                    <a:gd name="T57" fmla="*/ 0 h 93"/>
                    <a:gd name="T58" fmla="*/ 11 w 128"/>
                    <a:gd name="T59" fmla="*/ 0 h 93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128" h="93">
                      <a:moveTo>
                        <a:pt x="11" y="0"/>
                      </a:moveTo>
                      <a:lnTo>
                        <a:pt x="2" y="13"/>
                      </a:lnTo>
                      <a:lnTo>
                        <a:pt x="0" y="28"/>
                      </a:lnTo>
                      <a:lnTo>
                        <a:pt x="0" y="44"/>
                      </a:lnTo>
                      <a:lnTo>
                        <a:pt x="6" y="58"/>
                      </a:lnTo>
                      <a:lnTo>
                        <a:pt x="18" y="66"/>
                      </a:lnTo>
                      <a:lnTo>
                        <a:pt x="39" y="72"/>
                      </a:lnTo>
                      <a:lnTo>
                        <a:pt x="55" y="73"/>
                      </a:lnTo>
                      <a:lnTo>
                        <a:pt x="75" y="74"/>
                      </a:lnTo>
                      <a:lnTo>
                        <a:pt x="77" y="79"/>
                      </a:lnTo>
                      <a:lnTo>
                        <a:pt x="75" y="93"/>
                      </a:lnTo>
                      <a:lnTo>
                        <a:pt x="84" y="93"/>
                      </a:lnTo>
                      <a:lnTo>
                        <a:pt x="84" y="83"/>
                      </a:lnTo>
                      <a:lnTo>
                        <a:pt x="91" y="72"/>
                      </a:lnTo>
                      <a:lnTo>
                        <a:pt x="107" y="66"/>
                      </a:lnTo>
                      <a:lnTo>
                        <a:pt x="128" y="58"/>
                      </a:lnTo>
                      <a:lnTo>
                        <a:pt x="126" y="47"/>
                      </a:lnTo>
                      <a:lnTo>
                        <a:pt x="109" y="60"/>
                      </a:lnTo>
                      <a:lnTo>
                        <a:pt x="89" y="67"/>
                      </a:lnTo>
                      <a:lnTo>
                        <a:pt x="84" y="69"/>
                      </a:lnTo>
                      <a:lnTo>
                        <a:pt x="78" y="68"/>
                      </a:lnTo>
                      <a:lnTo>
                        <a:pt x="66" y="69"/>
                      </a:lnTo>
                      <a:lnTo>
                        <a:pt x="48" y="67"/>
                      </a:lnTo>
                      <a:lnTo>
                        <a:pt x="23" y="63"/>
                      </a:lnTo>
                      <a:lnTo>
                        <a:pt x="7" y="51"/>
                      </a:lnTo>
                      <a:lnTo>
                        <a:pt x="4" y="29"/>
                      </a:lnTo>
                      <a:lnTo>
                        <a:pt x="8" y="16"/>
                      </a:lnTo>
                      <a:lnTo>
                        <a:pt x="12" y="7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6" name="Freeform 170"/>
                <p:cNvSpPr>
                  <a:spLocks/>
                </p:cNvSpPr>
                <p:nvPr/>
              </p:nvSpPr>
              <p:spPr bwMode="auto">
                <a:xfrm>
                  <a:off x="4226" y="1444"/>
                  <a:ext cx="39" cy="89"/>
                </a:xfrm>
                <a:custGeom>
                  <a:avLst/>
                  <a:gdLst>
                    <a:gd name="T0" fmla="*/ 11 w 39"/>
                    <a:gd name="T1" fmla="*/ 89 h 89"/>
                    <a:gd name="T2" fmla="*/ 16 w 39"/>
                    <a:gd name="T3" fmla="*/ 73 h 89"/>
                    <a:gd name="T4" fmla="*/ 23 w 39"/>
                    <a:gd name="T5" fmla="*/ 63 h 89"/>
                    <a:gd name="T6" fmla="*/ 32 w 39"/>
                    <a:gd name="T7" fmla="*/ 52 h 89"/>
                    <a:gd name="T8" fmla="*/ 34 w 39"/>
                    <a:gd name="T9" fmla="*/ 38 h 89"/>
                    <a:gd name="T10" fmla="*/ 39 w 39"/>
                    <a:gd name="T11" fmla="*/ 23 h 89"/>
                    <a:gd name="T12" fmla="*/ 39 w 39"/>
                    <a:gd name="T13" fmla="*/ 15 h 89"/>
                    <a:gd name="T14" fmla="*/ 35 w 39"/>
                    <a:gd name="T15" fmla="*/ 0 h 89"/>
                    <a:gd name="T16" fmla="*/ 33 w 39"/>
                    <a:gd name="T17" fmla="*/ 5 h 89"/>
                    <a:gd name="T18" fmla="*/ 24 w 39"/>
                    <a:gd name="T19" fmla="*/ 27 h 89"/>
                    <a:gd name="T20" fmla="*/ 17 w 39"/>
                    <a:gd name="T21" fmla="*/ 32 h 89"/>
                    <a:gd name="T22" fmla="*/ 13 w 39"/>
                    <a:gd name="T23" fmla="*/ 9 h 89"/>
                    <a:gd name="T24" fmla="*/ 3 w 39"/>
                    <a:gd name="T25" fmla="*/ 0 h 89"/>
                    <a:gd name="T26" fmla="*/ 2 w 39"/>
                    <a:gd name="T27" fmla="*/ 17 h 89"/>
                    <a:gd name="T28" fmla="*/ 0 w 39"/>
                    <a:gd name="T29" fmla="*/ 34 h 89"/>
                    <a:gd name="T30" fmla="*/ 0 w 39"/>
                    <a:gd name="T31" fmla="*/ 54 h 89"/>
                    <a:gd name="T32" fmla="*/ 5 w 39"/>
                    <a:gd name="T33" fmla="*/ 68 h 89"/>
                    <a:gd name="T34" fmla="*/ 11 w 39"/>
                    <a:gd name="T35" fmla="*/ 89 h 89"/>
                    <a:gd name="T36" fmla="*/ 11 w 39"/>
                    <a:gd name="T37" fmla="*/ 89 h 8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39" h="89">
                      <a:moveTo>
                        <a:pt x="11" y="89"/>
                      </a:moveTo>
                      <a:lnTo>
                        <a:pt x="16" y="73"/>
                      </a:lnTo>
                      <a:lnTo>
                        <a:pt x="23" y="63"/>
                      </a:lnTo>
                      <a:lnTo>
                        <a:pt x="32" y="52"/>
                      </a:lnTo>
                      <a:lnTo>
                        <a:pt x="34" y="38"/>
                      </a:lnTo>
                      <a:lnTo>
                        <a:pt x="39" y="23"/>
                      </a:lnTo>
                      <a:lnTo>
                        <a:pt x="39" y="15"/>
                      </a:lnTo>
                      <a:lnTo>
                        <a:pt x="35" y="0"/>
                      </a:lnTo>
                      <a:lnTo>
                        <a:pt x="33" y="5"/>
                      </a:lnTo>
                      <a:lnTo>
                        <a:pt x="24" y="27"/>
                      </a:lnTo>
                      <a:lnTo>
                        <a:pt x="17" y="32"/>
                      </a:lnTo>
                      <a:lnTo>
                        <a:pt x="13" y="9"/>
                      </a:lnTo>
                      <a:lnTo>
                        <a:pt x="3" y="0"/>
                      </a:lnTo>
                      <a:lnTo>
                        <a:pt x="2" y="17"/>
                      </a:lnTo>
                      <a:lnTo>
                        <a:pt x="0" y="34"/>
                      </a:lnTo>
                      <a:lnTo>
                        <a:pt x="0" y="54"/>
                      </a:lnTo>
                      <a:lnTo>
                        <a:pt x="5" y="68"/>
                      </a:lnTo>
                      <a:lnTo>
                        <a:pt x="11" y="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7" name="Freeform 171"/>
                <p:cNvSpPr>
                  <a:spLocks/>
                </p:cNvSpPr>
                <p:nvPr/>
              </p:nvSpPr>
              <p:spPr bwMode="auto">
                <a:xfrm>
                  <a:off x="4271" y="1465"/>
                  <a:ext cx="20" cy="35"/>
                </a:xfrm>
                <a:custGeom>
                  <a:avLst/>
                  <a:gdLst>
                    <a:gd name="T0" fmla="*/ 20 w 20"/>
                    <a:gd name="T1" fmla="*/ 16 h 35"/>
                    <a:gd name="T2" fmla="*/ 10 w 20"/>
                    <a:gd name="T3" fmla="*/ 20 h 35"/>
                    <a:gd name="T4" fmla="*/ 4 w 20"/>
                    <a:gd name="T5" fmla="*/ 27 h 35"/>
                    <a:gd name="T6" fmla="*/ 1 w 20"/>
                    <a:gd name="T7" fmla="*/ 35 h 35"/>
                    <a:gd name="T8" fmla="*/ 0 w 20"/>
                    <a:gd name="T9" fmla="*/ 17 h 35"/>
                    <a:gd name="T10" fmla="*/ 4 w 20"/>
                    <a:gd name="T11" fmla="*/ 8 h 35"/>
                    <a:gd name="T12" fmla="*/ 8 w 20"/>
                    <a:gd name="T13" fmla="*/ 0 h 35"/>
                    <a:gd name="T14" fmla="*/ 20 w 20"/>
                    <a:gd name="T15" fmla="*/ 16 h 35"/>
                    <a:gd name="T16" fmla="*/ 20 w 20"/>
                    <a:gd name="T17" fmla="*/ 16 h 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0" h="35">
                      <a:moveTo>
                        <a:pt x="20" y="16"/>
                      </a:moveTo>
                      <a:lnTo>
                        <a:pt x="10" y="20"/>
                      </a:lnTo>
                      <a:lnTo>
                        <a:pt x="4" y="27"/>
                      </a:lnTo>
                      <a:lnTo>
                        <a:pt x="1" y="35"/>
                      </a:lnTo>
                      <a:lnTo>
                        <a:pt x="0" y="17"/>
                      </a:lnTo>
                      <a:lnTo>
                        <a:pt x="4" y="8"/>
                      </a:lnTo>
                      <a:lnTo>
                        <a:pt x="8" y="0"/>
                      </a:lnTo>
                      <a:lnTo>
                        <a:pt x="2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8" name="Freeform 172"/>
                <p:cNvSpPr>
                  <a:spLocks/>
                </p:cNvSpPr>
                <p:nvPr/>
              </p:nvSpPr>
              <p:spPr bwMode="auto">
                <a:xfrm>
                  <a:off x="4233" y="1498"/>
                  <a:ext cx="137" cy="106"/>
                </a:xfrm>
                <a:custGeom>
                  <a:avLst/>
                  <a:gdLst>
                    <a:gd name="T0" fmla="*/ 10 w 137"/>
                    <a:gd name="T1" fmla="*/ 19 h 106"/>
                    <a:gd name="T2" fmla="*/ 5 w 137"/>
                    <a:gd name="T3" fmla="*/ 36 h 106"/>
                    <a:gd name="T4" fmla="*/ 5 w 137"/>
                    <a:gd name="T5" fmla="*/ 55 h 106"/>
                    <a:gd name="T6" fmla="*/ 10 w 137"/>
                    <a:gd name="T7" fmla="*/ 69 h 106"/>
                    <a:gd name="T8" fmla="*/ 18 w 137"/>
                    <a:gd name="T9" fmla="*/ 80 h 106"/>
                    <a:gd name="T10" fmla="*/ 28 w 137"/>
                    <a:gd name="T11" fmla="*/ 89 h 106"/>
                    <a:gd name="T12" fmla="*/ 44 w 137"/>
                    <a:gd name="T13" fmla="*/ 94 h 106"/>
                    <a:gd name="T14" fmla="*/ 60 w 137"/>
                    <a:gd name="T15" fmla="*/ 97 h 106"/>
                    <a:gd name="T16" fmla="*/ 80 w 137"/>
                    <a:gd name="T17" fmla="*/ 99 h 106"/>
                    <a:gd name="T18" fmla="*/ 84 w 137"/>
                    <a:gd name="T19" fmla="*/ 99 h 106"/>
                    <a:gd name="T20" fmla="*/ 90 w 137"/>
                    <a:gd name="T21" fmla="*/ 90 h 106"/>
                    <a:gd name="T22" fmla="*/ 94 w 137"/>
                    <a:gd name="T23" fmla="*/ 95 h 106"/>
                    <a:gd name="T24" fmla="*/ 102 w 137"/>
                    <a:gd name="T25" fmla="*/ 97 h 106"/>
                    <a:gd name="T26" fmla="*/ 117 w 137"/>
                    <a:gd name="T27" fmla="*/ 91 h 106"/>
                    <a:gd name="T28" fmla="*/ 128 w 137"/>
                    <a:gd name="T29" fmla="*/ 86 h 106"/>
                    <a:gd name="T30" fmla="*/ 137 w 137"/>
                    <a:gd name="T31" fmla="*/ 86 h 106"/>
                    <a:gd name="T32" fmla="*/ 135 w 137"/>
                    <a:gd name="T33" fmla="*/ 91 h 106"/>
                    <a:gd name="T34" fmla="*/ 119 w 137"/>
                    <a:gd name="T35" fmla="*/ 96 h 106"/>
                    <a:gd name="T36" fmla="*/ 103 w 137"/>
                    <a:gd name="T37" fmla="*/ 104 h 106"/>
                    <a:gd name="T38" fmla="*/ 95 w 137"/>
                    <a:gd name="T39" fmla="*/ 104 h 106"/>
                    <a:gd name="T40" fmla="*/ 87 w 137"/>
                    <a:gd name="T41" fmla="*/ 106 h 106"/>
                    <a:gd name="T42" fmla="*/ 78 w 137"/>
                    <a:gd name="T43" fmla="*/ 105 h 106"/>
                    <a:gd name="T44" fmla="*/ 52 w 137"/>
                    <a:gd name="T45" fmla="*/ 102 h 106"/>
                    <a:gd name="T46" fmla="*/ 34 w 137"/>
                    <a:gd name="T47" fmla="*/ 96 h 106"/>
                    <a:gd name="T48" fmla="*/ 18 w 137"/>
                    <a:gd name="T49" fmla="*/ 90 h 106"/>
                    <a:gd name="T50" fmla="*/ 9 w 137"/>
                    <a:gd name="T51" fmla="*/ 75 h 106"/>
                    <a:gd name="T52" fmla="*/ 4 w 137"/>
                    <a:gd name="T53" fmla="*/ 62 h 106"/>
                    <a:gd name="T54" fmla="*/ 0 w 137"/>
                    <a:gd name="T55" fmla="*/ 46 h 106"/>
                    <a:gd name="T56" fmla="*/ 5 w 137"/>
                    <a:gd name="T57" fmla="*/ 23 h 106"/>
                    <a:gd name="T58" fmla="*/ 11 w 137"/>
                    <a:gd name="T59" fmla="*/ 9 h 106"/>
                    <a:gd name="T60" fmla="*/ 25 w 137"/>
                    <a:gd name="T61" fmla="*/ 0 h 106"/>
                    <a:gd name="T62" fmla="*/ 10 w 137"/>
                    <a:gd name="T63" fmla="*/ 19 h 106"/>
                    <a:gd name="T64" fmla="*/ 10 w 137"/>
                    <a:gd name="T65" fmla="*/ 19 h 10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7" h="106">
                      <a:moveTo>
                        <a:pt x="10" y="19"/>
                      </a:moveTo>
                      <a:lnTo>
                        <a:pt x="5" y="36"/>
                      </a:lnTo>
                      <a:lnTo>
                        <a:pt x="5" y="55"/>
                      </a:lnTo>
                      <a:lnTo>
                        <a:pt x="10" y="69"/>
                      </a:lnTo>
                      <a:lnTo>
                        <a:pt x="18" y="80"/>
                      </a:lnTo>
                      <a:lnTo>
                        <a:pt x="28" y="89"/>
                      </a:lnTo>
                      <a:lnTo>
                        <a:pt x="44" y="94"/>
                      </a:lnTo>
                      <a:lnTo>
                        <a:pt x="60" y="97"/>
                      </a:lnTo>
                      <a:lnTo>
                        <a:pt x="80" y="99"/>
                      </a:lnTo>
                      <a:lnTo>
                        <a:pt x="84" y="99"/>
                      </a:lnTo>
                      <a:lnTo>
                        <a:pt x="90" y="90"/>
                      </a:lnTo>
                      <a:lnTo>
                        <a:pt x="94" y="95"/>
                      </a:lnTo>
                      <a:lnTo>
                        <a:pt x="102" y="97"/>
                      </a:lnTo>
                      <a:lnTo>
                        <a:pt x="117" y="91"/>
                      </a:lnTo>
                      <a:lnTo>
                        <a:pt x="128" y="86"/>
                      </a:lnTo>
                      <a:lnTo>
                        <a:pt x="137" y="86"/>
                      </a:lnTo>
                      <a:lnTo>
                        <a:pt x="135" y="91"/>
                      </a:lnTo>
                      <a:lnTo>
                        <a:pt x="119" y="96"/>
                      </a:lnTo>
                      <a:lnTo>
                        <a:pt x="103" y="104"/>
                      </a:lnTo>
                      <a:lnTo>
                        <a:pt x="95" y="104"/>
                      </a:lnTo>
                      <a:lnTo>
                        <a:pt x="87" y="106"/>
                      </a:lnTo>
                      <a:lnTo>
                        <a:pt x="78" y="105"/>
                      </a:lnTo>
                      <a:lnTo>
                        <a:pt x="52" y="102"/>
                      </a:lnTo>
                      <a:lnTo>
                        <a:pt x="34" y="96"/>
                      </a:lnTo>
                      <a:lnTo>
                        <a:pt x="18" y="90"/>
                      </a:lnTo>
                      <a:lnTo>
                        <a:pt x="9" y="75"/>
                      </a:lnTo>
                      <a:lnTo>
                        <a:pt x="4" y="62"/>
                      </a:lnTo>
                      <a:lnTo>
                        <a:pt x="0" y="46"/>
                      </a:lnTo>
                      <a:lnTo>
                        <a:pt x="5" y="23"/>
                      </a:lnTo>
                      <a:lnTo>
                        <a:pt x="11" y="9"/>
                      </a:lnTo>
                      <a:lnTo>
                        <a:pt x="25" y="0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09" name="Freeform 173"/>
                <p:cNvSpPr>
                  <a:spLocks/>
                </p:cNvSpPr>
                <p:nvPr/>
              </p:nvSpPr>
              <p:spPr bwMode="auto">
                <a:xfrm>
                  <a:off x="4331" y="1515"/>
                  <a:ext cx="52" cy="17"/>
                </a:xfrm>
                <a:custGeom>
                  <a:avLst/>
                  <a:gdLst>
                    <a:gd name="T0" fmla="*/ 0 w 52"/>
                    <a:gd name="T1" fmla="*/ 17 h 17"/>
                    <a:gd name="T2" fmla="*/ 16 w 52"/>
                    <a:gd name="T3" fmla="*/ 14 h 17"/>
                    <a:gd name="T4" fmla="*/ 32 w 52"/>
                    <a:gd name="T5" fmla="*/ 10 h 17"/>
                    <a:gd name="T6" fmla="*/ 52 w 52"/>
                    <a:gd name="T7" fmla="*/ 10 h 17"/>
                    <a:gd name="T8" fmla="*/ 52 w 52"/>
                    <a:gd name="T9" fmla="*/ 0 h 17"/>
                    <a:gd name="T10" fmla="*/ 28 w 52"/>
                    <a:gd name="T11" fmla="*/ 6 h 17"/>
                    <a:gd name="T12" fmla="*/ 14 w 52"/>
                    <a:gd name="T13" fmla="*/ 10 h 17"/>
                    <a:gd name="T14" fmla="*/ 4 w 52"/>
                    <a:gd name="T15" fmla="*/ 11 h 17"/>
                    <a:gd name="T16" fmla="*/ 0 w 52"/>
                    <a:gd name="T17" fmla="*/ 17 h 17"/>
                    <a:gd name="T18" fmla="*/ 0 w 52"/>
                    <a:gd name="T19" fmla="*/ 17 h 1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2" h="17">
                      <a:moveTo>
                        <a:pt x="0" y="17"/>
                      </a:moveTo>
                      <a:lnTo>
                        <a:pt x="16" y="14"/>
                      </a:lnTo>
                      <a:lnTo>
                        <a:pt x="32" y="10"/>
                      </a:lnTo>
                      <a:lnTo>
                        <a:pt x="52" y="10"/>
                      </a:lnTo>
                      <a:lnTo>
                        <a:pt x="52" y="0"/>
                      </a:lnTo>
                      <a:lnTo>
                        <a:pt x="28" y="6"/>
                      </a:lnTo>
                      <a:lnTo>
                        <a:pt x="14" y="10"/>
                      </a:lnTo>
                      <a:lnTo>
                        <a:pt x="4" y="11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0" name="Freeform 174"/>
                <p:cNvSpPr>
                  <a:spLocks/>
                </p:cNvSpPr>
                <p:nvPr/>
              </p:nvSpPr>
              <p:spPr bwMode="auto">
                <a:xfrm>
                  <a:off x="4260" y="1536"/>
                  <a:ext cx="121" cy="39"/>
                </a:xfrm>
                <a:custGeom>
                  <a:avLst/>
                  <a:gdLst>
                    <a:gd name="T0" fmla="*/ 71 w 121"/>
                    <a:gd name="T1" fmla="*/ 11 h 39"/>
                    <a:gd name="T2" fmla="*/ 85 w 121"/>
                    <a:gd name="T3" fmla="*/ 13 h 39"/>
                    <a:gd name="T4" fmla="*/ 99 w 121"/>
                    <a:gd name="T5" fmla="*/ 6 h 39"/>
                    <a:gd name="T6" fmla="*/ 121 w 121"/>
                    <a:gd name="T7" fmla="*/ 0 h 39"/>
                    <a:gd name="T8" fmla="*/ 119 w 121"/>
                    <a:gd name="T9" fmla="*/ 6 h 39"/>
                    <a:gd name="T10" fmla="*/ 107 w 121"/>
                    <a:gd name="T11" fmla="*/ 11 h 39"/>
                    <a:gd name="T12" fmla="*/ 71 w 121"/>
                    <a:gd name="T13" fmla="*/ 22 h 39"/>
                    <a:gd name="T14" fmla="*/ 52 w 121"/>
                    <a:gd name="T15" fmla="*/ 29 h 39"/>
                    <a:gd name="T16" fmla="*/ 33 w 121"/>
                    <a:gd name="T17" fmla="*/ 35 h 39"/>
                    <a:gd name="T18" fmla="*/ 23 w 121"/>
                    <a:gd name="T19" fmla="*/ 39 h 39"/>
                    <a:gd name="T20" fmla="*/ 0 w 121"/>
                    <a:gd name="T21" fmla="*/ 28 h 39"/>
                    <a:gd name="T22" fmla="*/ 20 w 121"/>
                    <a:gd name="T23" fmla="*/ 22 h 39"/>
                    <a:gd name="T24" fmla="*/ 38 w 121"/>
                    <a:gd name="T25" fmla="*/ 14 h 39"/>
                    <a:gd name="T26" fmla="*/ 48 w 121"/>
                    <a:gd name="T27" fmla="*/ 13 h 39"/>
                    <a:gd name="T28" fmla="*/ 64 w 121"/>
                    <a:gd name="T29" fmla="*/ 18 h 39"/>
                    <a:gd name="T30" fmla="*/ 71 w 121"/>
                    <a:gd name="T31" fmla="*/ 11 h 39"/>
                    <a:gd name="T32" fmla="*/ 71 w 121"/>
                    <a:gd name="T33" fmla="*/ 11 h 3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21" h="39">
                      <a:moveTo>
                        <a:pt x="71" y="11"/>
                      </a:moveTo>
                      <a:lnTo>
                        <a:pt x="85" y="13"/>
                      </a:lnTo>
                      <a:lnTo>
                        <a:pt x="99" y="6"/>
                      </a:lnTo>
                      <a:lnTo>
                        <a:pt x="121" y="0"/>
                      </a:lnTo>
                      <a:lnTo>
                        <a:pt x="119" y="6"/>
                      </a:lnTo>
                      <a:lnTo>
                        <a:pt x="107" y="11"/>
                      </a:lnTo>
                      <a:lnTo>
                        <a:pt x="71" y="22"/>
                      </a:lnTo>
                      <a:lnTo>
                        <a:pt x="52" y="29"/>
                      </a:lnTo>
                      <a:lnTo>
                        <a:pt x="33" y="35"/>
                      </a:lnTo>
                      <a:lnTo>
                        <a:pt x="23" y="39"/>
                      </a:lnTo>
                      <a:lnTo>
                        <a:pt x="0" y="28"/>
                      </a:lnTo>
                      <a:lnTo>
                        <a:pt x="20" y="22"/>
                      </a:lnTo>
                      <a:lnTo>
                        <a:pt x="38" y="14"/>
                      </a:lnTo>
                      <a:lnTo>
                        <a:pt x="48" y="13"/>
                      </a:lnTo>
                      <a:lnTo>
                        <a:pt x="64" y="18"/>
                      </a:lnTo>
                      <a:lnTo>
                        <a:pt x="71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1" name="Freeform 175"/>
                <p:cNvSpPr>
                  <a:spLocks/>
                </p:cNvSpPr>
                <p:nvPr/>
              </p:nvSpPr>
              <p:spPr bwMode="auto">
                <a:xfrm>
                  <a:off x="4237" y="1571"/>
                  <a:ext cx="136" cy="56"/>
                </a:xfrm>
                <a:custGeom>
                  <a:avLst/>
                  <a:gdLst>
                    <a:gd name="T0" fmla="*/ 5 w 136"/>
                    <a:gd name="T1" fmla="*/ 0 h 56"/>
                    <a:gd name="T2" fmla="*/ 1 w 136"/>
                    <a:gd name="T3" fmla="*/ 2 h 56"/>
                    <a:gd name="T4" fmla="*/ 0 w 136"/>
                    <a:gd name="T5" fmla="*/ 20 h 56"/>
                    <a:gd name="T6" fmla="*/ 5 w 136"/>
                    <a:gd name="T7" fmla="*/ 29 h 56"/>
                    <a:gd name="T8" fmla="*/ 23 w 136"/>
                    <a:gd name="T9" fmla="*/ 45 h 56"/>
                    <a:gd name="T10" fmla="*/ 44 w 136"/>
                    <a:gd name="T11" fmla="*/ 52 h 56"/>
                    <a:gd name="T12" fmla="*/ 53 w 136"/>
                    <a:gd name="T13" fmla="*/ 56 h 56"/>
                    <a:gd name="T14" fmla="*/ 66 w 136"/>
                    <a:gd name="T15" fmla="*/ 56 h 56"/>
                    <a:gd name="T16" fmla="*/ 83 w 136"/>
                    <a:gd name="T17" fmla="*/ 56 h 56"/>
                    <a:gd name="T18" fmla="*/ 92 w 136"/>
                    <a:gd name="T19" fmla="*/ 54 h 56"/>
                    <a:gd name="T20" fmla="*/ 110 w 136"/>
                    <a:gd name="T21" fmla="*/ 46 h 56"/>
                    <a:gd name="T22" fmla="*/ 136 w 136"/>
                    <a:gd name="T23" fmla="*/ 39 h 56"/>
                    <a:gd name="T24" fmla="*/ 133 w 136"/>
                    <a:gd name="T25" fmla="*/ 27 h 56"/>
                    <a:gd name="T26" fmla="*/ 119 w 136"/>
                    <a:gd name="T27" fmla="*/ 35 h 56"/>
                    <a:gd name="T28" fmla="*/ 88 w 136"/>
                    <a:gd name="T29" fmla="*/ 44 h 56"/>
                    <a:gd name="T30" fmla="*/ 76 w 136"/>
                    <a:gd name="T31" fmla="*/ 48 h 56"/>
                    <a:gd name="T32" fmla="*/ 60 w 136"/>
                    <a:gd name="T33" fmla="*/ 49 h 56"/>
                    <a:gd name="T34" fmla="*/ 44 w 136"/>
                    <a:gd name="T35" fmla="*/ 49 h 56"/>
                    <a:gd name="T36" fmla="*/ 18 w 136"/>
                    <a:gd name="T37" fmla="*/ 37 h 56"/>
                    <a:gd name="T38" fmla="*/ 7 w 136"/>
                    <a:gd name="T39" fmla="*/ 23 h 56"/>
                    <a:gd name="T40" fmla="*/ 10 w 136"/>
                    <a:gd name="T41" fmla="*/ 20 h 56"/>
                    <a:gd name="T42" fmla="*/ 21 w 136"/>
                    <a:gd name="T43" fmla="*/ 16 h 56"/>
                    <a:gd name="T44" fmla="*/ 5 w 136"/>
                    <a:gd name="T45" fmla="*/ 0 h 56"/>
                    <a:gd name="T46" fmla="*/ 5 w 136"/>
                    <a:gd name="T47" fmla="*/ 0 h 5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136" h="56">
                      <a:moveTo>
                        <a:pt x="5" y="0"/>
                      </a:moveTo>
                      <a:lnTo>
                        <a:pt x="1" y="2"/>
                      </a:lnTo>
                      <a:lnTo>
                        <a:pt x="0" y="20"/>
                      </a:lnTo>
                      <a:lnTo>
                        <a:pt x="5" y="29"/>
                      </a:lnTo>
                      <a:lnTo>
                        <a:pt x="23" y="45"/>
                      </a:lnTo>
                      <a:lnTo>
                        <a:pt x="44" y="52"/>
                      </a:lnTo>
                      <a:lnTo>
                        <a:pt x="53" y="56"/>
                      </a:lnTo>
                      <a:lnTo>
                        <a:pt x="66" y="56"/>
                      </a:lnTo>
                      <a:lnTo>
                        <a:pt x="83" y="56"/>
                      </a:lnTo>
                      <a:lnTo>
                        <a:pt x="92" y="54"/>
                      </a:lnTo>
                      <a:lnTo>
                        <a:pt x="110" y="46"/>
                      </a:lnTo>
                      <a:lnTo>
                        <a:pt x="136" y="39"/>
                      </a:lnTo>
                      <a:lnTo>
                        <a:pt x="133" y="27"/>
                      </a:lnTo>
                      <a:lnTo>
                        <a:pt x="119" y="35"/>
                      </a:lnTo>
                      <a:lnTo>
                        <a:pt x="88" y="44"/>
                      </a:lnTo>
                      <a:lnTo>
                        <a:pt x="76" y="48"/>
                      </a:lnTo>
                      <a:lnTo>
                        <a:pt x="60" y="49"/>
                      </a:lnTo>
                      <a:lnTo>
                        <a:pt x="44" y="49"/>
                      </a:lnTo>
                      <a:lnTo>
                        <a:pt x="18" y="37"/>
                      </a:lnTo>
                      <a:lnTo>
                        <a:pt x="7" y="23"/>
                      </a:lnTo>
                      <a:lnTo>
                        <a:pt x="10" y="20"/>
                      </a:lnTo>
                      <a:lnTo>
                        <a:pt x="21" y="16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2" name="Freeform 176"/>
                <p:cNvSpPr>
                  <a:spLocks/>
                </p:cNvSpPr>
                <p:nvPr/>
              </p:nvSpPr>
              <p:spPr bwMode="auto">
                <a:xfrm>
                  <a:off x="4223" y="1542"/>
                  <a:ext cx="152" cy="112"/>
                </a:xfrm>
                <a:custGeom>
                  <a:avLst/>
                  <a:gdLst>
                    <a:gd name="T0" fmla="*/ 14 w 152"/>
                    <a:gd name="T1" fmla="*/ 13 h 112"/>
                    <a:gd name="T2" fmla="*/ 9 w 152"/>
                    <a:gd name="T3" fmla="*/ 28 h 112"/>
                    <a:gd name="T4" fmla="*/ 6 w 152"/>
                    <a:gd name="T5" fmla="*/ 42 h 112"/>
                    <a:gd name="T6" fmla="*/ 6 w 152"/>
                    <a:gd name="T7" fmla="*/ 55 h 112"/>
                    <a:gd name="T8" fmla="*/ 11 w 152"/>
                    <a:gd name="T9" fmla="*/ 64 h 112"/>
                    <a:gd name="T10" fmla="*/ 22 w 152"/>
                    <a:gd name="T11" fmla="*/ 79 h 112"/>
                    <a:gd name="T12" fmla="*/ 31 w 152"/>
                    <a:gd name="T13" fmla="*/ 86 h 112"/>
                    <a:gd name="T14" fmla="*/ 42 w 152"/>
                    <a:gd name="T15" fmla="*/ 91 h 112"/>
                    <a:gd name="T16" fmla="*/ 57 w 152"/>
                    <a:gd name="T17" fmla="*/ 99 h 112"/>
                    <a:gd name="T18" fmla="*/ 70 w 152"/>
                    <a:gd name="T19" fmla="*/ 103 h 112"/>
                    <a:gd name="T20" fmla="*/ 85 w 152"/>
                    <a:gd name="T21" fmla="*/ 106 h 112"/>
                    <a:gd name="T22" fmla="*/ 94 w 152"/>
                    <a:gd name="T23" fmla="*/ 102 h 112"/>
                    <a:gd name="T24" fmla="*/ 96 w 152"/>
                    <a:gd name="T25" fmla="*/ 91 h 112"/>
                    <a:gd name="T26" fmla="*/ 101 w 152"/>
                    <a:gd name="T27" fmla="*/ 92 h 112"/>
                    <a:gd name="T28" fmla="*/ 102 w 152"/>
                    <a:gd name="T29" fmla="*/ 99 h 112"/>
                    <a:gd name="T30" fmla="*/ 110 w 152"/>
                    <a:gd name="T31" fmla="*/ 95 h 112"/>
                    <a:gd name="T32" fmla="*/ 134 w 152"/>
                    <a:gd name="T33" fmla="*/ 86 h 112"/>
                    <a:gd name="T34" fmla="*/ 150 w 152"/>
                    <a:gd name="T35" fmla="*/ 77 h 112"/>
                    <a:gd name="T36" fmla="*/ 152 w 152"/>
                    <a:gd name="T37" fmla="*/ 85 h 112"/>
                    <a:gd name="T38" fmla="*/ 140 w 152"/>
                    <a:gd name="T39" fmla="*/ 90 h 112"/>
                    <a:gd name="T40" fmla="*/ 117 w 152"/>
                    <a:gd name="T41" fmla="*/ 97 h 112"/>
                    <a:gd name="T42" fmla="*/ 106 w 152"/>
                    <a:gd name="T43" fmla="*/ 103 h 112"/>
                    <a:gd name="T44" fmla="*/ 101 w 152"/>
                    <a:gd name="T45" fmla="*/ 102 h 112"/>
                    <a:gd name="T46" fmla="*/ 97 w 152"/>
                    <a:gd name="T47" fmla="*/ 107 h 112"/>
                    <a:gd name="T48" fmla="*/ 85 w 152"/>
                    <a:gd name="T49" fmla="*/ 112 h 112"/>
                    <a:gd name="T50" fmla="*/ 68 w 152"/>
                    <a:gd name="T51" fmla="*/ 110 h 112"/>
                    <a:gd name="T52" fmla="*/ 43 w 152"/>
                    <a:gd name="T53" fmla="*/ 101 h 112"/>
                    <a:gd name="T54" fmla="*/ 38 w 152"/>
                    <a:gd name="T55" fmla="*/ 97 h 112"/>
                    <a:gd name="T56" fmla="*/ 28 w 152"/>
                    <a:gd name="T57" fmla="*/ 102 h 112"/>
                    <a:gd name="T58" fmla="*/ 20 w 152"/>
                    <a:gd name="T59" fmla="*/ 108 h 112"/>
                    <a:gd name="T60" fmla="*/ 12 w 152"/>
                    <a:gd name="T61" fmla="*/ 103 h 112"/>
                    <a:gd name="T62" fmla="*/ 9 w 152"/>
                    <a:gd name="T63" fmla="*/ 96 h 112"/>
                    <a:gd name="T64" fmla="*/ 16 w 152"/>
                    <a:gd name="T65" fmla="*/ 92 h 112"/>
                    <a:gd name="T66" fmla="*/ 25 w 152"/>
                    <a:gd name="T67" fmla="*/ 88 h 112"/>
                    <a:gd name="T68" fmla="*/ 15 w 152"/>
                    <a:gd name="T69" fmla="*/ 80 h 112"/>
                    <a:gd name="T70" fmla="*/ 9 w 152"/>
                    <a:gd name="T71" fmla="*/ 69 h 112"/>
                    <a:gd name="T72" fmla="*/ 1 w 152"/>
                    <a:gd name="T73" fmla="*/ 60 h 112"/>
                    <a:gd name="T74" fmla="*/ 0 w 152"/>
                    <a:gd name="T75" fmla="*/ 41 h 112"/>
                    <a:gd name="T76" fmla="*/ 4 w 152"/>
                    <a:gd name="T77" fmla="*/ 24 h 112"/>
                    <a:gd name="T78" fmla="*/ 6 w 152"/>
                    <a:gd name="T79" fmla="*/ 11 h 112"/>
                    <a:gd name="T80" fmla="*/ 14 w 152"/>
                    <a:gd name="T81" fmla="*/ 0 h 112"/>
                    <a:gd name="T82" fmla="*/ 14 w 152"/>
                    <a:gd name="T83" fmla="*/ 13 h 112"/>
                    <a:gd name="T84" fmla="*/ 14 w 152"/>
                    <a:gd name="T85" fmla="*/ 13 h 11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52" h="112">
                      <a:moveTo>
                        <a:pt x="14" y="13"/>
                      </a:moveTo>
                      <a:lnTo>
                        <a:pt x="9" y="28"/>
                      </a:lnTo>
                      <a:lnTo>
                        <a:pt x="6" y="42"/>
                      </a:lnTo>
                      <a:lnTo>
                        <a:pt x="6" y="55"/>
                      </a:lnTo>
                      <a:lnTo>
                        <a:pt x="11" y="64"/>
                      </a:lnTo>
                      <a:lnTo>
                        <a:pt x="22" y="79"/>
                      </a:lnTo>
                      <a:lnTo>
                        <a:pt x="31" y="86"/>
                      </a:lnTo>
                      <a:lnTo>
                        <a:pt x="42" y="91"/>
                      </a:lnTo>
                      <a:lnTo>
                        <a:pt x="57" y="99"/>
                      </a:lnTo>
                      <a:lnTo>
                        <a:pt x="70" y="103"/>
                      </a:lnTo>
                      <a:lnTo>
                        <a:pt x="85" y="106"/>
                      </a:lnTo>
                      <a:lnTo>
                        <a:pt x="94" y="102"/>
                      </a:lnTo>
                      <a:lnTo>
                        <a:pt x="96" y="91"/>
                      </a:lnTo>
                      <a:lnTo>
                        <a:pt x="101" y="92"/>
                      </a:lnTo>
                      <a:lnTo>
                        <a:pt x="102" y="99"/>
                      </a:lnTo>
                      <a:lnTo>
                        <a:pt x="110" y="95"/>
                      </a:lnTo>
                      <a:lnTo>
                        <a:pt x="134" y="86"/>
                      </a:lnTo>
                      <a:lnTo>
                        <a:pt x="150" y="77"/>
                      </a:lnTo>
                      <a:lnTo>
                        <a:pt x="152" y="85"/>
                      </a:lnTo>
                      <a:lnTo>
                        <a:pt x="140" y="90"/>
                      </a:lnTo>
                      <a:lnTo>
                        <a:pt x="117" y="97"/>
                      </a:lnTo>
                      <a:lnTo>
                        <a:pt x="106" y="103"/>
                      </a:lnTo>
                      <a:lnTo>
                        <a:pt x="101" y="102"/>
                      </a:lnTo>
                      <a:lnTo>
                        <a:pt x="97" y="107"/>
                      </a:lnTo>
                      <a:lnTo>
                        <a:pt x="85" y="112"/>
                      </a:lnTo>
                      <a:lnTo>
                        <a:pt x="68" y="110"/>
                      </a:lnTo>
                      <a:lnTo>
                        <a:pt x="43" y="101"/>
                      </a:lnTo>
                      <a:lnTo>
                        <a:pt x="38" y="97"/>
                      </a:lnTo>
                      <a:lnTo>
                        <a:pt x="28" y="102"/>
                      </a:lnTo>
                      <a:lnTo>
                        <a:pt x="20" y="108"/>
                      </a:lnTo>
                      <a:lnTo>
                        <a:pt x="12" y="103"/>
                      </a:lnTo>
                      <a:lnTo>
                        <a:pt x="9" y="96"/>
                      </a:lnTo>
                      <a:lnTo>
                        <a:pt x="16" y="92"/>
                      </a:lnTo>
                      <a:lnTo>
                        <a:pt x="25" y="88"/>
                      </a:lnTo>
                      <a:lnTo>
                        <a:pt x="15" y="80"/>
                      </a:lnTo>
                      <a:lnTo>
                        <a:pt x="9" y="69"/>
                      </a:lnTo>
                      <a:lnTo>
                        <a:pt x="1" y="60"/>
                      </a:lnTo>
                      <a:lnTo>
                        <a:pt x="0" y="41"/>
                      </a:lnTo>
                      <a:lnTo>
                        <a:pt x="4" y="24"/>
                      </a:lnTo>
                      <a:lnTo>
                        <a:pt x="6" y="11"/>
                      </a:lnTo>
                      <a:lnTo>
                        <a:pt x="14" y="0"/>
                      </a:lnTo>
                      <a:lnTo>
                        <a:pt x="14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3" name="Freeform 177"/>
                <p:cNvSpPr>
                  <a:spLocks/>
                </p:cNvSpPr>
                <p:nvPr/>
              </p:nvSpPr>
              <p:spPr bwMode="auto">
                <a:xfrm>
                  <a:off x="4221" y="1591"/>
                  <a:ext cx="163" cy="89"/>
                </a:xfrm>
                <a:custGeom>
                  <a:avLst/>
                  <a:gdLst>
                    <a:gd name="T0" fmla="*/ 0 w 163"/>
                    <a:gd name="T1" fmla="*/ 0 h 89"/>
                    <a:gd name="T2" fmla="*/ 2 w 163"/>
                    <a:gd name="T3" fmla="*/ 30 h 89"/>
                    <a:gd name="T4" fmla="*/ 5 w 163"/>
                    <a:gd name="T5" fmla="*/ 43 h 89"/>
                    <a:gd name="T6" fmla="*/ 13 w 163"/>
                    <a:gd name="T7" fmla="*/ 58 h 89"/>
                    <a:gd name="T8" fmla="*/ 26 w 163"/>
                    <a:gd name="T9" fmla="*/ 68 h 89"/>
                    <a:gd name="T10" fmla="*/ 38 w 163"/>
                    <a:gd name="T11" fmla="*/ 70 h 89"/>
                    <a:gd name="T12" fmla="*/ 43 w 163"/>
                    <a:gd name="T13" fmla="*/ 74 h 89"/>
                    <a:gd name="T14" fmla="*/ 48 w 163"/>
                    <a:gd name="T15" fmla="*/ 83 h 89"/>
                    <a:gd name="T16" fmla="*/ 61 w 163"/>
                    <a:gd name="T17" fmla="*/ 89 h 89"/>
                    <a:gd name="T18" fmla="*/ 96 w 163"/>
                    <a:gd name="T19" fmla="*/ 87 h 89"/>
                    <a:gd name="T20" fmla="*/ 126 w 163"/>
                    <a:gd name="T21" fmla="*/ 76 h 89"/>
                    <a:gd name="T22" fmla="*/ 146 w 163"/>
                    <a:gd name="T23" fmla="*/ 59 h 89"/>
                    <a:gd name="T24" fmla="*/ 163 w 163"/>
                    <a:gd name="T25" fmla="*/ 45 h 89"/>
                    <a:gd name="T26" fmla="*/ 160 w 163"/>
                    <a:gd name="T27" fmla="*/ 35 h 89"/>
                    <a:gd name="T28" fmla="*/ 152 w 163"/>
                    <a:gd name="T29" fmla="*/ 46 h 89"/>
                    <a:gd name="T30" fmla="*/ 135 w 163"/>
                    <a:gd name="T31" fmla="*/ 58 h 89"/>
                    <a:gd name="T32" fmla="*/ 115 w 163"/>
                    <a:gd name="T33" fmla="*/ 69 h 89"/>
                    <a:gd name="T34" fmla="*/ 97 w 163"/>
                    <a:gd name="T35" fmla="*/ 73 h 89"/>
                    <a:gd name="T36" fmla="*/ 75 w 163"/>
                    <a:gd name="T37" fmla="*/ 75 h 89"/>
                    <a:gd name="T38" fmla="*/ 64 w 163"/>
                    <a:gd name="T39" fmla="*/ 75 h 89"/>
                    <a:gd name="T40" fmla="*/ 53 w 163"/>
                    <a:gd name="T41" fmla="*/ 79 h 89"/>
                    <a:gd name="T42" fmla="*/ 48 w 163"/>
                    <a:gd name="T43" fmla="*/ 72 h 89"/>
                    <a:gd name="T44" fmla="*/ 34 w 163"/>
                    <a:gd name="T45" fmla="*/ 65 h 89"/>
                    <a:gd name="T46" fmla="*/ 22 w 163"/>
                    <a:gd name="T47" fmla="*/ 58 h 89"/>
                    <a:gd name="T48" fmla="*/ 11 w 163"/>
                    <a:gd name="T49" fmla="*/ 43 h 89"/>
                    <a:gd name="T50" fmla="*/ 7 w 163"/>
                    <a:gd name="T51" fmla="*/ 9 h 89"/>
                    <a:gd name="T52" fmla="*/ 0 w 163"/>
                    <a:gd name="T53" fmla="*/ 0 h 89"/>
                    <a:gd name="T54" fmla="*/ 0 w 163"/>
                    <a:gd name="T55" fmla="*/ 0 h 89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163" h="89">
                      <a:moveTo>
                        <a:pt x="0" y="0"/>
                      </a:moveTo>
                      <a:lnTo>
                        <a:pt x="2" y="30"/>
                      </a:lnTo>
                      <a:lnTo>
                        <a:pt x="5" y="43"/>
                      </a:lnTo>
                      <a:lnTo>
                        <a:pt x="13" y="58"/>
                      </a:lnTo>
                      <a:lnTo>
                        <a:pt x="26" y="68"/>
                      </a:lnTo>
                      <a:lnTo>
                        <a:pt x="38" y="70"/>
                      </a:lnTo>
                      <a:lnTo>
                        <a:pt x="43" y="74"/>
                      </a:lnTo>
                      <a:lnTo>
                        <a:pt x="48" y="83"/>
                      </a:lnTo>
                      <a:lnTo>
                        <a:pt x="61" y="89"/>
                      </a:lnTo>
                      <a:lnTo>
                        <a:pt x="96" y="87"/>
                      </a:lnTo>
                      <a:lnTo>
                        <a:pt x="126" y="76"/>
                      </a:lnTo>
                      <a:lnTo>
                        <a:pt x="146" y="59"/>
                      </a:lnTo>
                      <a:lnTo>
                        <a:pt x="163" y="45"/>
                      </a:lnTo>
                      <a:lnTo>
                        <a:pt x="160" y="35"/>
                      </a:lnTo>
                      <a:lnTo>
                        <a:pt x="152" y="46"/>
                      </a:lnTo>
                      <a:lnTo>
                        <a:pt x="135" y="58"/>
                      </a:lnTo>
                      <a:lnTo>
                        <a:pt x="115" y="69"/>
                      </a:lnTo>
                      <a:lnTo>
                        <a:pt x="97" y="73"/>
                      </a:lnTo>
                      <a:lnTo>
                        <a:pt x="75" y="75"/>
                      </a:lnTo>
                      <a:lnTo>
                        <a:pt x="64" y="75"/>
                      </a:lnTo>
                      <a:lnTo>
                        <a:pt x="53" y="79"/>
                      </a:lnTo>
                      <a:lnTo>
                        <a:pt x="48" y="72"/>
                      </a:lnTo>
                      <a:lnTo>
                        <a:pt x="34" y="65"/>
                      </a:lnTo>
                      <a:lnTo>
                        <a:pt x="22" y="58"/>
                      </a:lnTo>
                      <a:lnTo>
                        <a:pt x="11" y="43"/>
                      </a:lnTo>
                      <a:lnTo>
                        <a:pt x="7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4" name="Freeform 178"/>
                <p:cNvSpPr>
                  <a:spLocks/>
                </p:cNvSpPr>
                <p:nvPr/>
              </p:nvSpPr>
              <p:spPr bwMode="auto">
                <a:xfrm>
                  <a:off x="4215" y="1580"/>
                  <a:ext cx="118" cy="142"/>
                </a:xfrm>
                <a:custGeom>
                  <a:avLst/>
                  <a:gdLst>
                    <a:gd name="T0" fmla="*/ 6 w 118"/>
                    <a:gd name="T1" fmla="*/ 26 h 142"/>
                    <a:gd name="T2" fmla="*/ 6 w 118"/>
                    <a:gd name="T3" fmla="*/ 40 h 142"/>
                    <a:gd name="T4" fmla="*/ 6 w 118"/>
                    <a:gd name="T5" fmla="*/ 54 h 142"/>
                    <a:gd name="T6" fmla="*/ 11 w 118"/>
                    <a:gd name="T7" fmla="*/ 68 h 142"/>
                    <a:gd name="T8" fmla="*/ 16 w 118"/>
                    <a:gd name="T9" fmla="*/ 81 h 142"/>
                    <a:gd name="T10" fmla="*/ 27 w 118"/>
                    <a:gd name="T11" fmla="*/ 98 h 142"/>
                    <a:gd name="T12" fmla="*/ 40 w 118"/>
                    <a:gd name="T13" fmla="*/ 105 h 142"/>
                    <a:gd name="T14" fmla="*/ 52 w 118"/>
                    <a:gd name="T15" fmla="*/ 105 h 142"/>
                    <a:gd name="T16" fmla="*/ 65 w 118"/>
                    <a:gd name="T17" fmla="*/ 109 h 142"/>
                    <a:gd name="T18" fmla="*/ 73 w 118"/>
                    <a:gd name="T19" fmla="*/ 112 h 142"/>
                    <a:gd name="T20" fmla="*/ 87 w 118"/>
                    <a:gd name="T21" fmla="*/ 111 h 142"/>
                    <a:gd name="T22" fmla="*/ 88 w 118"/>
                    <a:gd name="T23" fmla="*/ 95 h 142"/>
                    <a:gd name="T24" fmla="*/ 96 w 118"/>
                    <a:gd name="T25" fmla="*/ 103 h 142"/>
                    <a:gd name="T26" fmla="*/ 93 w 118"/>
                    <a:gd name="T27" fmla="*/ 112 h 142"/>
                    <a:gd name="T28" fmla="*/ 96 w 118"/>
                    <a:gd name="T29" fmla="*/ 117 h 142"/>
                    <a:gd name="T30" fmla="*/ 113 w 118"/>
                    <a:gd name="T31" fmla="*/ 118 h 142"/>
                    <a:gd name="T32" fmla="*/ 118 w 118"/>
                    <a:gd name="T33" fmla="*/ 120 h 142"/>
                    <a:gd name="T34" fmla="*/ 118 w 118"/>
                    <a:gd name="T35" fmla="*/ 124 h 142"/>
                    <a:gd name="T36" fmla="*/ 107 w 118"/>
                    <a:gd name="T37" fmla="*/ 123 h 142"/>
                    <a:gd name="T38" fmla="*/ 88 w 118"/>
                    <a:gd name="T39" fmla="*/ 122 h 142"/>
                    <a:gd name="T40" fmla="*/ 81 w 118"/>
                    <a:gd name="T41" fmla="*/ 123 h 142"/>
                    <a:gd name="T42" fmla="*/ 61 w 118"/>
                    <a:gd name="T43" fmla="*/ 136 h 142"/>
                    <a:gd name="T44" fmla="*/ 51 w 118"/>
                    <a:gd name="T45" fmla="*/ 142 h 142"/>
                    <a:gd name="T46" fmla="*/ 43 w 118"/>
                    <a:gd name="T47" fmla="*/ 140 h 142"/>
                    <a:gd name="T48" fmla="*/ 32 w 118"/>
                    <a:gd name="T49" fmla="*/ 136 h 142"/>
                    <a:gd name="T50" fmla="*/ 45 w 118"/>
                    <a:gd name="T51" fmla="*/ 131 h 142"/>
                    <a:gd name="T52" fmla="*/ 54 w 118"/>
                    <a:gd name="T53" fmla="*/ 123 h 142"/>
                    <a:gd name="T54" fmla="*/ 65 w 118"/>
                    <a:gd name="T55" fmla="*/ 118 h 142"/>
                    <a:gd name="T56" fmla="*/ 54 w 118"/>
                    <a:gd name="T57" fmla="*/ 112 h 142"/>
                    <a:gd name="T58" fmla="*/ 49 w 118"/>
                    <a:gd name="T59" fmla="*/ 112 h 142"/>
                    <a:gd name="T60" fmla="*/ 35 w 118"/>
                    <a:gd name="T61" fmla="*/ 120 h 142"/>
                    <a:gd name="T62" fmla="*/ 18 w 118"/>
                    <a:gd name="T63" fmla="*/ 123 h 142"/>
                    <a:gd name="T64" fmla="*/ 13 w 118"/>
                    <a:gd name="T65" fmla="*/ 112 h 142"/>
                    <a:gd name="T66" fmla="*/ 13 w 118"/>
                    <a:gd name="T67" fmla="*/ 107 h 142"/>
                    <a:gd name="T68" fmla="*/ 27 w 118"/>
                    <a:gd name="T69" fmla="*/ 102 h 142"/>
                    <a:gd name="T70" fmla="*/ 19 w 118"/>
                    <a:gd name="T71" fmla="*/ 96 h 142"/>
                    <a:gd name="T72" fmla="*/ 12 w 118"/>
                    <a:gd name="T73" fmla="*/ 87 h 142"/>
                    <a:gd name="T74" fmla="*/ 6 w 118"/>
                    <a:gd name="T75" fmla="*/ 78 h 142"/>
                    <a:gd name="T76" fmla="*/ 1 w 118"/>
                    <a:gd name="T77" fmla="*/ 58 h 142"/>
                    <a:gd name="T78" fmla="*/ 0 w 118"/>
                    <a:gd name="T79" fmla="*/ 46 h 142"/>
                    <a:gd name="T80" fmla="*/ 0 w 118"/>
                    <a:gd name="T81" fmla="*/ 33 h 142"/>
                    <a:gd name="T82" fmla="*/ 0 w 118"/>
                    <a:gd name="T83" fmla="*/ 22 h 142"/>
                    <a:gd name="T84" fmla="*/ 4 w 118"/>
                    <a:gd name="T85" fmla="*/ 8 h 142"/>
                    <a:gd name="T86" fmla="*/ 12 w 118"/>
                    <a:gd name="T87" fmla="*/ 0 h 142"/>
                    <a:gd name="T88" fmla="*/ 8 w 118"/>
                    <a:gd name="T89" fmla="*/ 24 h 142"/>
                    <a:gd name="T90" fmla="*/ 6 w 118"/>
                    <a:gd name="T91" fmla="*/ 26 h 142"/>
                    <a:gd name="T92" fmla="*/ 6 w 118"/>
                    <a:gd name="T93" fmla="*/ 26 h 14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118" h="142">
                      <a:moveTo>
                        <a:pt x="6" y="26"/>
                      </a:moveTo>
                      <a:lnTo>
                        <a:pt x="6" y="40"/>
                      </a:lnTo>
                      <a:lnTo>
                        <a:pt x="6" y="54"/>
                      </a:lnTo>
                      <a:lnTo>
                        <a:pt x="11" y="68"/>
                      </a:lnTo>
                      <a:lnTo>
                        <a:pt x="16" y="81"/>
                      </a:lnTo>
                      <a:lnTo>
                        <a:pt x="27" y="98"/>
                      </a:lnTo>
                      <a:lnTo>
                        <a:pt x="40" y="105"/>
                      </a:lnTo>
                      <a:lnTo>
                        <a:pt x="52" y="105"/>
                      </a:lnTo>
                      <a:lnTo>
                        <a:pt x="65" y="109"/>
                      </a:lnTo>
                      <a:lnTo>
                        <a:pt x="73" y="112"/>
                      </a:lnTo>
                      <a:lnTo>
                        <a:pt x="87" y="111"/>
                      </a:lnTo>
                      <a:lnTo>
                        <a:pt x="88" y="95"/>
                      </a:lnTo>
                      <a:lnTo>
                        <a:pt x="96" y="103"/>
                      </a:lnTo>
                      <a:lnTo>
                        <a:pt x="93" y="112"/>
                      </a:lnTo>
                      <a:lnTo>
                        <a:pt x="96" y="117"/>
                      </a:lnTo>
                      <a:lnTo>
                        <a:pt x="113" y="118"/>
                      </a:lnTo>
                      <a:lnTo>
                        <a:pt x="118" y="120"/>
                      </a:lnTo>
                      <a:lnTo>
                        <a:pt x="118" y="124"/>
                      </a:lnTo>
                      <a:lnTo>
                        <a:pt x="107" y="123"/>
                      </a:lnTo>
                      <a:lnTo>
                        <a:pt x="88" y="122"/>
                      </a:lnTo>
                      <a:lnTo>
                        <a:pt x="81" y="123"/>
                      </a:lnTo>
                      <a:lnTo>
                        <a:pt x="61" y="136"/>
                      </a:lnTo>
                      <a:lnTo>
                        <a:pt x="51" y="142"/>
                      </a:lnTo>
                      <a:lnTo>
                        <a:pt x="43" y="140"/>
                      </a:lnTo>
                      <a:lnTo>
                        <a:pt x="32" y="136"/>
                      </a:lnTo>
                      <a:lnTo>
                        <a:pt x="45" y="131"/>
                      </a:lnTo>
                      <a:lnTo>
                        <a:pt x="54" y="123"/>
                      </a:lnTo>
                      <a:lnTo>
                        <a:pt x="65" y="118"/>
                      </a:lnTo>
                      <a:lnTo>
                        <a:pt x="54" y="112"/>
                      </a:lnTo>
                      <a:lnTo>
                        <a:pt x="49" y="112"/>
                      </a:lnTo>
                      <a:lnTo>
                        <a:pt x="35" y="120"/>
                      </a:lnTo>
                      <a:lnTo>
                        <a:pt x="18" y="123"/>
                      </a:lnTo>
                      <a:lnTo>
                        <a:pt x="13" y="112"/>
                      </a:lnTo>
                      <a:lnTo>
                        <a:pt x="13" y="107"/>
                      </a:lnTo>
                      <a:lnTo>
                        <a:pt x="27" y="102"/>
                      </a:lnTo>
                      <a:lnTo>
                        <a:pt x="19" y="96"/>
                      </a:lnTo>
                      <a:lnTo>
                        <a:pt x="12" y="87"/>
                      </a:lnTo>
                      <a:lnTo>
                        <a:pt x="6" y="78"/>
                      </a:lnTo>
                      <a:lnTo>
                        <a:pt x="1" y="58"/>
                      </a:lnTo>
                      <a:lnTo>
                        <a:pt x="0" y="46"/>
                      </a:lnTo>
                      <a:lnTo>
                        <a:pt x="0" y="33"/>
                      </a:lnTo>
                      <a:lnTo>
                        <a:pt x="0" y="22"/>
                      </a:lnTo>
                      <a:lnTo>
                        <a:pt x="4" y="8"/>
                      </a:lnTo>
                      <a:lnTo>
                        <a:pt x="12" y="0"/>
                      </a:lnTo>
                      <a:lnTo>
                        <a:pt x="8" y="24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5" name="Freeform 179"/>
                <p:cNvSpPr>
                  <a:spLocks/>
                </p:cNvSpPr>
                <p:nvPr/>
              </p:nvSpPr>
              <p:spPr bwMode="auto">
                <a:xfrm>
                  <a:off x="4221" y="1653"/>
                  <a:ext cx="114" cy="85"/>
                </a:xfrm>
                <a:custGeom>
                  <a:avLst/>
                  <a:gdLst>
                    <a:gd name="T0" fmla="*/ 0 w 114"/>
                    <a:gd name="T1" fmla="*/ 0 h 85"/>
                    <a:gd name="T2" fmla="*/ 0 w 114"/>
                    <a:gd name="T3" fmla="*/ 23 h 85"/>
                    <a:gd name="T4" fmla="*/ 3 w 114"/>
                    <a:gd name="T5" fmla="*/ 38 h 85"/>
                    <a:gd name="T6" fmla="*/ 10 w 114"/>
                    <a:gd name="T7" fmla="*/ 50 h 85"/>
                    <a:gd name="T8" fmla="*/ 26 w 114"/>
                    <a:gd name="T9" fmla="*/ 63 h 85"/>
                    <a:gd name="T10" fmla="*/ 34 w 114"/>
                    <a:gd name="T11" fmla="*/ 69 h 85"/>
                    <a:gd name="T12" fmla="*/ 55 w 114"/>
                    <a:gd name="T13" fmla="*/ 72 h 85"/>
                    <a:gd name="T14" fmla="*/ 54 w 114"/>
                    <a:gd name="T15" fmla="*/ 80 h 85"/>
                    <a:gd name="T16" fmla="*/ 55 w 114"/>
                    <a:gd name="T17" fmla="*/ 85 h 85"/>
                    <a:gd name="T18" fmla="*/ 61 w 114"/>
                    <a:gd name="T19" fmla="*/ 73 h 85"/>
                    <a:gd name="T20" fmla="*/ 72 w 114"/>
                    <a:gd name="T21" fmla="*/ 76 h 85"/>
                    <a:gd name="T22" fmla="*/ 83 w 114"/>
                    <a:gd name="T23" fmla="*/ 73 h 85"/>
                    <a:gd name="T24" fmla="*/ 97 w 114"/>
                    <a:gd name="T25" fmla="*/ 67 h 85"/>
                    <a:gd name="T26" fmla="*/ 108 w 114"/>
                    <a:gd name="T27" fmla="*/ 60 h 85"/>
                    <a:gd name="T28" fmla="*/ 114 w 114"/>
                    <a:gd name="T29" fmla="*/ 54 h 85"/>
                    <a:gd name="T30" fmla="*/ 112 w 114"/>
                    <a:gd name="T31" fmla="*/ 47 h 85"/>
                    <a:gd name="T32" fmla="*/ 104 w 114"/>
                    <a:gd name="T33" fmla="*/ 49 h 85"/>
                    <a:gd name="T34" fmla="*/ 106 w 114"/>
                    <a:gd name="T35" fmla="*/ 55 h 85"/>
                    <a:gd name="T36" fmla="*/ 98 w 114"/>
                    <a:gd name="T37" fmla="*/ 61 h 85"/>
                    <a:gd name="T38" fmla="*/ 91 w 114"/>
                    <a:gd name="T39" fmla="*/ 65 h 85"/>
                    <a:gd name="T40" fmla="*/ 77 w 114"/>
                    <a:gd name="T41" fmla="*/ 71 h 85"/>
                    <a:gd name="T42" fmla="*/ 64 w 114"/>
                    <a:gd name="T43" fmla="*/ 71 h 85"/>
                    <a:gd name="T44" fmla="*/ 50 w 114"/>
                    <a:gd name="T45" fmla="*/ 68 h 85"/>
                    <a:gd name="T46" fmla="*/ 34 w 114"/>
                    <a:gd name="T47" fmla="*/ 65 h 85"/>
                    <a:gd name="T48" fmla="*/ 18 w 114"/>
                    <a:gd name="T49" fmla="*/ 56 h 85"/>
                    <a:gd name="T50" fmla="*/ 10 w 114"/>
                    <a:gd name="T51" fmla="*/ 39 h 85"/>
                    <a:gd name="T52" fmla="*/ 6 w 114"/>
                    <a:gd name="T53" fmla="*/ 23 h 85"/>
                    <a:gd name="T54" fmla="*/ 5 w 114"/>
                    <a:gd name="T55" fmla="*/ 7 h 85"/>
                    <a:gd name="T56" fmla="*/ 0 w 114"/>
                    <a:gd name="T57" fmla="*/ 0 h 85"/>
                    <a:gd name="T58" fmla="*/ 0 w 114"/>
                    <a:gd name="T59" fmla="*/ 0 h 85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114" h="85">
                      <a:moveTo>
                        <a:pt x="0" y="0"/>
                      </a:moveTo>
                      <a:lnTo>
                        <a:pt x="0" y="23"/>
                      </a:lnTo>
                      <a:lnTo>
                        <a:pt x="3" y="38"/>
                      </a:lnTo>
                      <a:lnTo>
                        <a:pt x="10" y="50"/>
                      </a:lnTo>
                      <a:lnTo>
                        <a:pt x="26" y="63"/>
                      </a:lnTo>
                      <a:lnTo>
                        <a:pt x="34" y="69"/>
                      </a:lnTo>
                      <a:lnTo>
                        <a:pt x="55" y="72"/>
                      </a:lnTo>
                      <a:lnTo>
                        <a:pt x="54" y="80"/>
                      </a:lnTo>
                      <a:lnTo>
                        <a:pt x="55" y="85"/>
                      </a:lnTo>
                      <a:lnTo>
                        <a:pt x="61" y="73"/>
                      </a:lnTo>
                      <a:lnTo>
                        <a:pt x="72" y="76"/>
                      </a:lnTo>
                      <a:lnTo>
                        <a:pt x="83" y="73"/>
                      </a:lnTo>
                      <a:lnTo>
                        <a:pt x="97" y="67"/>
                      </a:lnTo>
                      <a:lnTo>
                        <a:pt x="108" y="60"/>
                      </a:lnTo>
                      <a:lnTo>
                        <a:pt x="114" y="54"/>
                      </a:lnTo>
                      <a:lnTo>
                        <a:pt x="112" y="47"/>
                      </a:lnTo>
                      <a:lnTo>
                        <a:pt x="104" y="49"/>
                      </a:lnTo>
                      <a:lnTo>
                        <a:pt x="106" y="55"/>
                      </a:lnTo>
                      <a:lnTo>
                        <a:pt x="98" y="61"/>
                      </a:lnTo>
                      <a:lnTo>
                        <a:pt x="91" y="65"/>
                      </a:lnTo>
                      <a:lnTo>
                        <a:pt x="77" y="71"/>
                      </a:lnTo>
                      <a:lnTo>
                        <a:pt x="64" y="71"/>
                      </a:lnTo>
                      <a:lnTo>
                        <a:pt x="50" y="68"/>
                      </a:lnTo>
                      <a:lnTo>
                        <a:pt x="34" y="65"/>
                      </a:lnTo>
                      <a:lnTo>
                        <a:pt x="18" y="56"/>
                      </a:lnTo>
                      <a:lnTo>
                        <a:pt x="10" y="39"/>
                      </a:lnTo>
                      <a:lnTo>
                        <a:pt x="6" y="23"/>
                      </a:lnTo>
                      <a:lnTo>
                        <a:pt x="5" y="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6" name="Freeform 180"/>
                <p:cNvSpPr>
                  <a:spLocks/>
                </p:cNvSpPr>
                <p:nvPr/>
              </p:nvSpPr>
              <p:spPr bwMode="auto">
                <a:xfrm>
                  <a:off x="4211" y="1645"/>
                  <a:ext cx="102" cy="125"/>
                </a:xfrm>
                <a:custGeom>
                  <a:avLst/>
                  <a:gdLst>
                    <a:gd name="T0" fmla="*/ 13 w 102"/>
                    <a:gd name="T1" fmla="*/ 11 h 125"/>
                    <a:gd name="T2" fmla="*/ 8 w 102"/>
                    <a:gd name="T3" fmla="*/ 22 h 125"/>
                    <a:gd name="T4" fmla="*/ 4 w 102"/>
                    <a:gd name="T5" fmla="*/ 30 h 125"/>
                    <a:gd name="T6" fmla="*/ 4 w 102"/>
                    <a:gd name="T7" fmla="*/ 43 h 125"/>
                    <a:gd name="T8" fmla="*/ 6 w 102"/>
                    <a:gd name="T9" fmla="*/ 55 h 125"/>
                    <a:gd name="T10" fmla="*/ 13 w 102"/>
                    <a:gd name="T11" fmla="*/ 65 h 125"/>
                    <a:gd name="T12" fmla="*/ 21 w 102"/>
                    <a:gd name="T13" fmla="*/ 77 h 125"/>
                    <a:gd name="T14" fmla="*/ 34 w 102"/>
                    <a:gd name="T15" fmla="*/ 90 h 125"/>
                    <a:gd name="T16" fmla="*/ 44 w 102"/>
                    <a:gd name="T17" fmla="*/ 96 h 125"/>
                    <a:gd name="T18" fmla="*/ 55 w 102"/>
                    <a:gd name="T19" fmla="*/ 99 h 125"/>
                    <a:gd name="T20" fmla="*/ 64 w 102"/>
                    <a:gd name="T21" fmla="*/ 96 h 125"/>
                    <a:gd name="T22" fmla="*/ 68 w 102"/>
                    <a:gd name="T23" fmla="*/ 101 h 125"/>
                    <a:gd name="T24" fmla="*/ 81 w 102"/>
                    <a:gd name="T25" fmla="*/ 101 h 125"/>
                    <a:gd name="T26" fmla="*/ 97 w 102"/>
                    <a:gd name="T27" fmla="*/ 99 h 125"/>
                    <a:gd name="T28" fmla="*/ 101 w 102"/>
                    <a:gd name="T29" fmla="*/ 99 h 125"/>
                    <a:gd name="T30" fmla="*/ 102 w 102"/>
                    <a:gd name="T31" fmla="*/ 108 h 125"/>
                    <a:gd name="T32" fmla="*/ 98 w 102"/>
                    <a:gd name="T33" fmla="*/ 108 h 125"/>
                    <a:gd name="T34" fmla="*/ 95 w 102"/>
                    <a:gd name="T35" fmla="*/ 103 h 125"/>
                    <a:gd name="T36" fmla="*/ 85 w 102"/>
                    <a:gd name="T37" fmla="*/ 103 h 125"/>
                    <a:gd name="T38" fmla="*/ 72 w 102"/>
                    <a:gd name="T39" fmla="*/ 112 h 125"/>
                    <a:gd name="T40" fmla="*/ 65 w 102"/>
                    <a:gd name="T41" fmla="*/ 121 h 125"/>
                    <a:gd name="T42" fmla="*/ 66 w 102"/>
                    <a:gd name="T43" fmla="*/ 125 h 125"/>
                    <a:gd name="T44" fmla="*/ 53 w 102"/>
                    <a:gd name="T45" fmla="*/ 124 h 125"/>
                    <a:gd name="T46" fmla="*/ 42 w 102"/>
                    <a:gd name="T47" fmla="*/ 119 h 125"/>
                    <a:gd name="T48" fmla="*/ 56 w 102"/>
                    <a:gd name="T49" fmla="*/ 106 h 125"/>
                    <a:gd name="T50" fmla="*/ 40 w 102"/>
                    <a:gd name="T51" fmla="*/ 99 h 125"/>
                    <a:gd name="T52" fmla="*/ 34 w 102"/>
                    <a:gd name="T53" fmla="*/ 96 h 125"/>
                    <a:gd name="T54" fmla="*/ 26 w 102"/>
                    <a:gd name="T55" fmla="*/ 99 h 125"/>
                    <a:gd name="T56" fmla="*/ 21 w 102"/>
                    <a:gd name="T57" fmla="*/ 109 h 125"/>
                    <a:gd name="T58" fmla="*/ 12 w 102"/>
                    <a:gd name="T59" fmla="*/ 102 h 125"/>
                    <a:gd name="T60" fmla="*/ 13 w 102"/>
                    <a:gd name="T61" fmla="*/ 93 h 125"/>
                    <a:gd name="T62" fmla="*/ 21 w 102"/>
                    <a:gd name="T63" fmla="*/ 88 h 125"/>
                    <a:gd name="T64" fmla="*/ 24 w 102"/>
                    <a:gd name="T65" fmla="*/ 84 h 125"/>
                    <a:gd name="T66" fmla="*/ 13 w 102"/>
                    <a:gd name="T67" fmla="*/ 75 h 125"/>
                    <a:gd name="T68" fmla="*/ 7 w 102"/>
                    <a:gd name="T69" fmla="*/ 65 h 125"/>
                    <a:gd name="T70" fmla="*/ 0 w 102"/>
                    <a:gd name="T71" fmla="*/ 55 h 125"/>
                    <a:gd name="T72" fmla="*/ 0 w 102"/>
                    <a:gd name="T73" fmla="*/ 43 h 125"/>
                    <a:gd name="T74" fmla="*/ 0 w 102"/>
                    <a:gd name="T75" fmla="*/ 27 h 125"/>
                    <a:gd name="T76" fmla="*/ 1 w 102"/>
                    <a:gd name="T77" fmla="*/ 15 h 125"/>
                    <a:gd name="T78" fmla="*/ 10 w 102"/>
                    <a:gd name="T79" fmla="*/ 0 h 125"/>
                    <a:gd name="T80" fmla="*/ 13 w 102"/>
                    <a:gd name="T81" fmla="*/ 11 h 125"/>
                    <a:gd name="T82" fmla="*/ 13 w 102"/>
                    <a:gd name="T83" fmla="*/ 11 h 12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02" h="125">
                      <a:moveTo>
                        <a:pt x="13" y="11"/>
                      </a:moveTo>
                      <a:lnTo>
                        <a:pt x="8" y="22"/>
                      </a:lnTo>
                      <a:lnTo>
                        <a:pt x="4" y="30"/>
                      </a:lnTo>
                      <a:lnTo>
                        <a:pt x="4" y="43"/>
                      </a:lnTo>
                      <a:lnTo>
                        <a:pt x="6" y="55"/>
                      </a:lnTo>
                      <a:lnTo>
                        <a:pt x="13" y="65"/>
                      </a:lnTo>
                      <a:lnTo>
                        <a:pt x="21" y="77"/>
                      </a:lnTo>
                      <a:lnTo>
                        <a:pt x="34" y="90"/>
                      </a:lnTo>
                      <a:lnTo>
                        <a:pt x="44" y="96"/>
                      </a:lnTo>
                      <a:lnTo>
                        <a:pt x="55" y="99"/>
                      </a:lnTo>
                      <a:lnTo>
                        <a:pt x="64" y="96"/>
                      </a:lnTo>
                      <a:lnTo>
                        <a:pt x="68" y="101"/>
                      </a:lnTo>
                      <a:lnTo>
                        <a:pt x="81" y="101"/>
                      </a:lnTo>
                      <a:lnTo>
                        <a:pt x="97" y="99"/>
                      </a:lnTo>
                      <a:lnTo>
                        <a:pt x="101" y="99"/>
                      </a:lnTo>
                      <a:lnTo>
                        <a:pt x="102" y="108"/>
                      </a:lnTo>
                      <a:lnTo>
                        <a:pt x="98" y="108"/>
                      </a:lnTo>
                      <a:lnTo>
                        <a:pt x="95" y="103"/>
                      </a:lnTo>
                      <a:lnTo>
                        <a:pt x="85" y="103"/>
                      </a:lnTo>
                      <a:lnTo>
                        <a:pt x="72" y="112"/>
                      </a:lnTo>
                      <a:lnTo>
                        <a:pt x="65" y="121"/>
                      </a:lnTo>
                      <a:lnTo>
                        <a:pt x="66" y="125"/>
                      </a:lnTo>
                      <a:lnTo>
                        <a:pt x="53" y="124"/>
                      </a:lnTo>
                      <a:lnTo>
                        <a:pt x="42" y="119"/>
                      </a:lnTo>
                      <a:lnTo>
                        <a:pt x="56" y="106"/>
                      </a:lnTo>
                      <a:lnTo>
                        <a:pt x="40" y="99"/>
                      </a:lnTo>
                      <a:lnTo>
                        <a:pt x="34" y="96"/>
                      </a:lnTo>
                      <a:lnTo>
                        <a:pt x="26" y="99"/>
                      </a:lnTo>
                      <a:lnTo>
                        <a:pt x="21" y="109"/>
                      </a:lnTo>
                      <a:lnTo>
                        <a:pt x="12" y="102"/>
                      </a:lnTo>
                      <a:lnTo>
                        <a:pt x="13" y="93"/>
                      </a:lnTo>
                      <a:lnTo>
                        <a:pt x="21" y="88"/>
                      </a:lnTo>
                      <a:lnTo>
                        <a:pt x="24" y="84"/>
                      </a:lnTo>
                      <a:lnTo>
                        <a:pt x="13" y="75"/>
                      </a:lnTo>
                      <a:lnTo>
                        <a:pt x="7" y="65"/>
                      </a:lnTo>
                      <a:lnTo>
                        <a:pt x="0" y="55"/>
                      </a:lnTo>
                      <a:lnTo>
                        <a:pt x="0" y="43"/>
                      </a:lnTo>
                      <a:lnTo>
                        <a:pt x="0" y="27"/>
                      </a:lnTo>
                      <a:lnTo>
                        <a:pt x="1" y="15"/>
                      </a:lnTo>
                      <a:lnTo>
                        <a:pt x="10" y="0"/>
                      </a:lnTo>
                      <a:lnTo>
                        <a:pt x="13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7" name="Freeform 181"/>
                <p:cNvSpPr>
                  <a:spLocks/>
                </p:cNvSpPr>
                <p:nvPr/>
              </p:nvSpPr>
              <p:spPr bwMode="auto">
                <a:xfrm>
                  <a:off x="4217" y="1704"/>
                  <a:ext cx="95" cy="71"/>
                </a:xfrm>
                <a:custGeom>
                  <a:avLst/>
                  <a:gdLst>
                    <a:gd name="T0" fmla="*/ 7 w 95"/>
                    <a:gd name="T1" fmla="*/ 10 h 71"/>
                    <a:gd name="T2" fmla="*/ 5 w 95"/>
                    <a:gd name="T3" fmla="*/ 20 h 71"/>
                    <a:gd name="T4" fmla="*/ 6 w 95"/>
                    <a:gd name="T5" fmla="*/ 32 h 71"/>
                    <a:gd name="T6" fmla="*/ 11 w 95"/>
                    <a:gd name="T7" fmla="*/ 43 h 71"/>
                    <a:gd name="T8" fmla="*/ 22 w 95"/>
                    <a:gd name="T9" fmla="*/ 59 h 71"/>
                    <a:gd name="T10" fmla="*/ 30 w 95"/>
                    <a:gd name="T11" fmla="*/ 61 h 71"/>
                    <a:gd name="T12" fmla="*/ 46 w 95"/>
                    <a:gd name="T13" fmla="*/ 64 h 71"/>
                    <a:gd name="T14" fmla="*/ 65 w 95"/>
                    <a:gd name="T15" fmla="*/ 61 h 71"/>
                    <a:gd name="T16" fmla="*/ 81 w 95"/>
                    <a:gd name="T17" fmla="*/ 56 h 71"/>
                    <a:gd name="T18" fmla="*/ 91 w 95"/>
                    <a:gd name="T19" fmla="*/ 51 h 71"/>
                    <a:gd name="T20" fmla="*/ 94 w 95"/>
                    <a:gd name="T21" fmla="*/ 45 h 71"/>
                    <a:gd name="T22" fmla="*/ 95 w 95"/>
                    <a:gd name="T23" fmla="*/ 51 h 71"/>
                    <a:gd name="T24" fmla="*/ 89 w 95"/>
                    <a:gd name="T25" fmla="*/ 59 h 71"/>
                    <a:gd name="T26" fmla="*/ 76 w 95"/>
                    <a:gd name="T27" fmla="*/ 64 h 71"/>
                    <a:gd name="T28" fmla="*/ 66 w 95"/>
                    <a:gd name="T29" fmla="*/ 66 h 71"/>
                    <a:gd name="T30" fmla="*/ 49 w 95"/>
                    <a:gd name="T31" fmla="*/ 69 h 71"/>
                    <a:gd name="T32" fmla="*/ 46 w 95"/>
                    <a:gd name="T33" fmla="*/ 71 h 71"/>
                    <a:gd name="T34" fmla="*/ 42 w 95"/>
                    <a:gd name="T35" fmla="*/ 66 h 71"/>
                    <a:gd name="T36" fmla="*/ 32 w 95"/>
                    <a:gd name="T37" fmla="*/ 66 h 71"/>
                    <a:gd name="T38" fmla="*/ 22 w 95"/>
                    <a:gd name="T39" fmla="*/ 61 h 71"/>
                    <a:gd name="T40" fmla="*/ 14 w 95"/>
                    <a:gd name="T41" fmla="*/ 55 h 71"/>
                    <a:gd name="T42" fmla="*/ 6 w 95"/>
                    <a:gd name="T43" fmla="*/ 47 h 71"/>
                    <a:gd name="T44" fmla="*/ 0 w 95"/>
                    <a:gd name="T45" fmla="*/ 36 h 71"/>
                    <a:gd name="T46" fmla="*/ 1 w 95"/>
                    <a:gd name="T47" fmla="*/ 16 h 71"/>
                    <a:gd name="T48" fmla="*/ 0 w 95"/>
                    <a:gd name="T49" fmla="*/ 0 h 71"/>
                    <a:gd name="T50" fmla="*/ 7 w 95"/>
                    <a:gd name="T51" fmla="*/ 10 h 71"/>
                    <a:gd name="T52" fmla="*/ 7 w 95"/>
                    <a:gd name="T53" fmla="*/ 10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95" h="71">
                      <a:moveTo>
                        <a:pt x="7" y="10"/>
                      </a:moveTo>
                      <a:lnTo>
                        <a:pt x="5" y="20"/>
                      </a:lnTo>
                      <a:lnTo>
                        <a:pt x="6" y="32"/>
                      </a:lnTo>
                      <a:lnTo>
                        <a:pt x="11" y="43"/>
                      </a:lnTo>
                      <a:lnTo>
                        <a:pt x="22" y="59"/>
                      </a:lnTo>
                      <a:lnTo>
                        <a:pt x="30" y="61"/>
                      </a:lnTo>
                      <a:lnTo>
                        <a:pt x="46" y="64"/>
                      </a:lnTo>
                      <a:lnTo>
                        <a:pt x="65" y="61"/>
                      </a:lnTo>
                      <a:lnTo>
                        <a:pt x="81" y="56"/>
                      </a:lnTo>
                      <a:lnTo>
                        <a:pt x="91" y="51"/>
                      </a:lnTo>
                      <a:lnTo>
                        <a:pt x="94" y="45"/>
                      </a:lnTo>
                      <a:lnTo>
                        <a:pt x="95" y="51"/>
                      </a:lnTo>
                      <a:lnTo>
                        <a:pt x="89" y="59"/>
                      </a:lnTo>
                      <a:lnTo>
                        <a:pt x="76" y="64"/>
                      </a:lnTo>
                      <a:lnTo>
                        <a:pt x="66" y="66"/>
                      </a:lnTo>
                      <a:lnTo>
                        <a:pt x="49" y="69"/>
                      </a:lnTo>
                      <a:lnTo>
                        <a:pt x="46" y="71"/>
                      </a:lnTo>
                      <a:lnTo>
                        <a:pt x="42" y="66"/>
                      </a:lnTo>
                      <a:lnTo>
                        <a:pt x="32" y="66"/>
                      </a:lnTo>
                      <a:lnTo>
                        <a:pt x="22" y="61"/>
                      </a:lnTo>
                      <a:lnTo>
                        <a:pt x="14" y="55"/>
                      </a:lnTo>
                      <a:lnTo>
                        <a:pt x="6" y="47"/>
                      </a:lnTo>
                      <a:lnTo>
                        <a:pt x="0" y="36"/>
                      </a:lnTo>
                      <a:lnTo>
                        <a:pt x="1" y="16"/>
                      </a:lnTo>
                      <a:lnTo>
                        <a:pt x="0" y="0"/>
                      </a:lnTo>
                      <a:lnTo>
                        <a:pt x="7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8" name="Freeform 182"/>
                <p:cNvSpPr>
                  <a:spLocks/>
                </p:cNvSpPr>
                <p:nvPr/>
              </p:nvSpPr>
              <p:spPr bwMode="auto">
                <a:xfrm>
                  <a:off x="4202" y="1689"/>
                  <a:ext cx="91" cy="132"/>
                </a:xfrm>
                <a:custGeom>
                  <a:avLst/>
                  <a:gdLst>
                    <a:gd name="T0" fmla="*/ 10 w 91"/>
                    <a:gd name="T1" fmla="*/ 8 h 132"/>
                    <a:gd name="T2" fmla="*/ 8 w 91"/>
                    <a:gd name="T3" fmla="*/ 19 h 132"/>
                    <a:gd name="T4" fmla="*/ 8 w 91"/>
                    <a:gd name="T5" fmla="*/ 33 h 132"/>
                    <a:gd name="T6" fmla="*/ 8 w 91"/>
                    <a:gd name="T7" fmla="*/ 44 h 132"/>
                    <a:gd name="T8" fmla="*/ 9 w 91"/>
                    <a:gd name="T9" fmla="*/ 58 h 132"/>
                    <a:gd name="T10" fmla="*/ 16 w 91"/>
                    <a:gd name="T11" fmla="*/ 68 h 132"/>
                    <a:gd name="T12" fmla="*/ 22 w 91"/>
                    <a:gd name="T13" fmla="*/ 80 h 132"/>
                    <a:gd name="T14" fmla="*/ 33 w 91"/>
                    <a:gd name="T15" fmla="*/ 85 h 132"/>
                    <a:gd name="T16" fmla="*/ 41 w 91"/>
                    <a:gd name="T17" fmla="*/ 88 h 132"/>
                    <a:gd name="T18" fmla="*/ 47 w 91"/>
                    <a:gd name="T19" fmla="*/ 95 h 132"/>
                    <a:gd name="T20" fmla="*/ 57 w 91"/>
                    <a:gd name="T21" fmla="*/ 95 h 132"/>
                    <a:gd name="T22" fmla="*/ 59 w 91"/>
                    <a:gd name="T23" fmla="*/ 90 h 132"/>
                    <a:gd name="T24" fmla="*/ 64 w 91"/>
                    <a:gd name="T25" fmla="*/ 90 h 132"/>
                    <a:gd name="T26" fmla="*/ 59 w 91"/>
                    <a:gd name="T27" fmla="*/ 96 h 132"/>
                    <a:gd name="T28" fmla="*/ 67 w 91"/>
                    <a:gd name="T29" fmla="*/ 102 h 132"/>
                    <a:gd name="T30" fmla="*/ 81 w 91"/>
                    <a:gd name="T31" fmla="*/ 99 h 132"/>
                    <a:gd name="T32" fmla="*/ 90 w 91"/>
                    <a:gd name="T33" fmla="*/ 99 h 132"/>
                    <a:gd name="T34" fmla="*/ 91 w 91"/>
                    <a:gd name="T35" fmla="*/ 108 h 132"/>
                    <a:gd name="T36" fmla="*/ 86 w 91"/>
                    <a:gd name="T37" fmla="*/ 114 h 132"/>
                    <a:gd name="T38" fmla="*/ 77 w 91"/>
                    <a:gd name="T39" fmla="*/ 119 h 132"/>
                    <a:gd name="T40" fmla="*/ 67 w 91"/>
                    <a:gd name="T41" fmla="*/ 120 h 132"/>
                    <a:gd name="T42" fmla="*/ 58 w 91"/>
                    <a:gd name="T43" fmla="*/ 125 h 132"/>
                    <a:gd name="T44" fmla="*/ 51 w 91"/>
                    <a:gd name="T45" fmla="*/ 125 h 132"/>
                    <a:gd name="T46" fmla="*/ 46 w 91"/>
                    <a:gd name="T47" fmla="*/ 132 h 132"/>
                    <a:gd name="T48" fmla="*/ 47 w 91"/>
                    <a:gd name="T49" fmla="*/ 125 h 132"/>
                    <a:gd name="T50" fmla="*/ 48 w 91"/>
                    <a:gd name="T51" fmla="*/ 120 h 132"/>
                    <a:gd name="T52" fmla="*/ 58 w 91"/>
                    <a:gd name="T53" fmla="*/ 118 h 132"/>
                    <a:gd name="T54" fmla="*/ 67 w 91"/>
                    <a:gd name="T55" fmla="*/ 113 h 132"/>
                    <a:gd name="T56" fmla="*/ 75 w 91"/>
                    <a:gd name="T57" fmla="*/ 113 h 132"/>
                    <a:gd name="T58" fmla="*/ 81 w 91"/>
                    <a:gd name="T59" fmla="*/ 110 h 132"/>
                    <a:gd name="T60" fmla="*/ 83 w 91"/>
                    <a:gd name="T61" fmla="*/ 105 h 132"/>
                    <a:gd name="T62" fmla="*/ 72 w 91"/>
                    <a:gd name="T63" fmla="*/ 107 h 132"/>
                    <a:gd name="T64" fmla="*/ 59 w 91"/>
                    <a:gd name="T65" fmla="*/ 107 h 132"/>
                    <a:gd name="T66" fmla="*/ 52 w 91"/>
                    <a:gd name="T67" fmla="*/ 99 h 132"/>
                    <a:gd name="T68" fmla="*/ 41 w 91"/>
                    <a:gd name="T69" fmla="*/ 97 h 132"/>
                    <a:gd name="T70" fmla="*/ 36 w 91"/>
                    <a:gd name="T71" fmla="*/ 108 h 132"/>
                    <a:gd name="T72" fmla="*/ 36 w 91"/>
                    <a:gd name="T73" fmla="*/ 114 h 132"/>
                    <a:gd name="T74" fmla="*/ 27 w 91"/>
                    <a:gd name="T75" fmla="*/ 104 h 132"/>
                    <a:gd name="T76" fmla="*/ 27 w 91"/>
                    <a:gd name="T77" fmla="*/ 97 h 132"/>
                    <a:gd name="T78" fmla="*/ 33 w 91"/>
                    <a:gd name="T79" fmla="*/ 90 h 132"/>
                    <a:gd name="T80" fmla="*/ 22 w 91"/>
                    <a:gd name="T81" fmla="*/ 85 h 132"/>
                    <a:gd name="T82" fmla="*/ 13 w 91"/>
                    <a:gd name="T83" fmla="*/ 75 h 132"/>
                    <a:gd name="T84" fmla="*/ 4 w 91"/>
                    <a:gd name="T85" fmla="*/ 64 h 132"/>
                    <a:gd name="T86" fmla="*/ 1 w 91"/>
                    <a:gd name="T87" fmla="*/ 44 h 132"/>
                    <a:gd name="T88" fmla="*/ 0 w 91"/>
                    <a:gd name="T89" fmla="*/ 26 h 132"/>
                    <a:gd name="T90" fmla="*/ 4 w 91"/>
                    <a:gd name="T91" fmla="*/ 10 h 132"/>
                    <a:gd name="T92" fmla="*/ 10 w 91"/>
                    <a:gd name="T93" fmla="*/ 0 h 132"/>
                    <a:gd name="T94" fmla="*/ 10 w 91"/>
                    <a:gd name="T95" fmla="*/ 8 h 132"/>
                    <a:gd name="T96" fmla="*/ 10 w 91"/>
                    <a:gd name="T97" fmla="*/ 8 h 1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91" h="132">
                      <a:moveTo>
                        <a:pt x="10" y="8"/>
                      </a:moveTo>
                      <a:lnTo>
                        <a:pt x="8" y="19"/>
                      </a:lnTo>
                      <a:lnTo>
                        <a:pt x="8" y="33"/>
                      </a:lnTo>
                      <a:lnTo>
                        <a:pt x="8" y="44"/>
                      </a:lnTo>
                      <a:lnTo>
                        <a:pt x="9" y="58"/>
                      </a:lnTo>
                      <a:lnTo>
                        <a:pt x="16" y="68"/>
                      </a:lnTo>
                      <a:lnTo>
                        <a:pt x="22" y="80"/>
                      </a:lnTo>
                      <a:lnTo>
                        <a:pt x="33" y="85"/>
                      </a:lnTo>
                      <a:lnTo>
                        <a:pt x="41" y="88"/>
                      </a:lnTo>
                      <a:lnTo>
                        <a:pt x="47" y="95"/>
                      </a:lnTo>
                      <a:lnTo>
                        <a:pt x="57" y="95"/>
                      </a:lnTo>
                      <a:lnTo>
                        <a:pt x="59" y="90"/>
                      </a:lnTo>
                      <a:lnTo>
                        <a:pt x="64" y="90"/>
                      </a:lnTo>
                      <a:lnTo>
                        <a:pt x="59" y="96"/>
                      </a:lnTo>
                      <a:lnTo>
                        <a:pt x="67" y="102"/>
                      </a:lnTo>
                      <a:lnTo>
                        <a:pt x="81" y="99"/>
                      </a:lnTo>
                      <a:lnTo>
                        <a:pt x="90" y="99"/>
                      </a:lnTo>
                      <a:lnTo>
                        <a:pt x="91" y="108"/>
                      </a:lnTo>
                      <a:lnTo>
                        <a:pt x="86" y="114"/>
                      </a:lnTo>
                      <a:lnTo>
                        <a:pt x="77" y="119"/>
                      </a:lnTo>
                      <a:lnTo>
                        <a:pt x="67" y="120"/>
                      </a:lnTo>
                      <a:lnTo>
                        <a:pt x="58" y="125"/>
                      </a:lnTo>
                      <a:lnTo>
                        <a:pt x="51" y="125"/>
                      </a:lnTo>
                      <a:lnTo>
                        <a:pt x="46" y="132"/>
                      </a:lnTo>
                      <a:lnTo>
                        <a:pt x="47" y="125"/>
                      </a:lnTo>
                      <a:lnTo>
                        <a:pt x="48" y="120"/>
                      </a:lnTo>
                      <a:lnTo>
                        <a:pt x="58" y="118"/>
                      </a:lnTo>
                      <a:lnTo>
                        <a:pt x="67" y="113"/>
                      </a:lnTo>
                      <a:lnTo>
                        <a:pt x="75" y="113"/>
                      </a:lnTo>
                      <a:lnTo>
                        <a:pt x="81" y="110"/>
                      </a:lnTo>
                      <a:lnTo>
                        <a:pt x="83" y="105"/>
                      </a:lnTo>
                      <a:lnTo>
                        <a:pt x="72" y="107"/>
                      </a:lnTo>
                      <a:lnTo>
                        <a:pt x="59" y="107"/>
                      </a:lnTo>
                      <a:lnTo>
                        <a:pt x="52" y="99"/>
                      </a:lnTo>
                      <a:lnTo>
                        <a:pt x="41" y="97"/>
                      </a:lnTo>
                      <a:lnTo>
                        <a:pt x="36" y="108"/>
                      </a:lnTo>
                      <a:lnTo>
                        <a:pt x="36" y="114"/>
                      </a:lnTo>
                      <a:lnTo>
                        <a:pt x="27" y="104"/>
                      </a:lnTo>
                      <a:lnTo>
                        <a:pt x="27" y="97"/>
                      </a:lnTo>
                      <a:lnTo>
                        <a:pt x="33" y="90"/>
                      </a:lnTo>
                      <a:lnTo>
                        <a:pt x="22" y="85"/>
                      </a:lnTo>
                      <a:lnTo>
                        <a:pt x="13" y="75"/>
                      </a:lnTo>
                      <a:lnTo>
                        <a:pt x="4" y="64"/>
                      </a:lnTo>
                      <a:lnTo>
                        <a:pt x="1" y="44"/>
                      </a:lnTo>
                      <a:lnTo>
                        <a:pt x="0" y="26"/>
                      </a:lnTo>
                      <a:lnTo>
                        <a:pt x="4" y="10"/>
                      </a:lnTo>
                      <a:lnTo>
                        <a:pt x="10" y="0"/>
                      </a:lnTo>
                      <a:lnTo>
                        <a:pt x="1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19" name="Freeform 183"/>
                <p:cNvSpPr>
                  <a:spLocks/>
                </p:cNvSpPr>
                <p:nvPr/>
              </p:nvSpPr>
              <p:spPr bwMode="auto">
                <a:xfrm>
                  <a:off x="4217" y="1760"/>
                  <a:ext cx="54" cy="80"/>
                </a:xfrm>
                <a:custGeom>
                  <a:avLst/>
                  <a:gdLst>
                    <a:gd name="T0" fmla="*/ 1 w 54"/>
                    <a:gd name="T1" fmla="*/ 6 h 80"/>
                    <a:gd name="T2" fmla="*/ 0 w 54"/>
                    <a:gd name="T3" fmla="*/ 17 h 80"/>
                    <a:gd name="T4" fmla="*/ 1 w 54"/>
                    <a:gd name="T5" fmla="*/ 28 h 80"/>
                    <a:gd name="T6" fmla="*/ 2 w 54"/>
                    <a:gd name="T7" fmla="*/ 37 h 80"/>
                    <a:gd name="T8" fmla="*/ 6 w 54"/>
                    <a:gd name="T9" fmla="*/ 45 h 80"/>
                    <a:gd name="T10" fmla="*/ 10 w 54"/>
                    <a:gd name="T11" fmla="*/ 54 h 80"/>
                    <a:gd name="T12" fmla="*/ 21 w 54"/>
                    <a:gd name="T13" fmla="*/ 61 h 80"/>
                    <a:gd name="T14" fmla="*/ 31 w 54"/>
                    <a:gd name="T15" fmla="*/ 65 h 80"/>
                    <a:gd name="T16" fmla="*/ 38 w 54"/>
                    <a:gd name="T17" fmla="*/ 69 h 80"/>
                    <a:gd name="T18" fmla="*/ 47 w 54"/>
                    <a:gd name="T19" fmla="*/ 71 h 80"/>
                    <a:gd name="T20" fmla="*/ 48 w 54"/>
                    <a:gd name="T21" fmla="*/ 75 h 80"/>
                    <a:gd name="T22" fmla="*/ 41 w 54"/>
                    <a:gd name="T23" fmla="*/ 76 h 80"/>
                    <a:gd name="T24" fmla="*/ 48 w 54"/>
                    <a:gd name="T25" fmla="*/ 80 h 80"/>
                    <a:gd name="T26" fmla="*/ 54 w 54"/>
                    <a:gd name="T27" fmla="*/ 74 h 80"/>
                    <a:gd name="T28" fmla="*/ 53 w 54"/>
                    <a:gd name="T29" fmla="*/ 66 h 80"/>
                    <a:gd name="T30" fmla="*/ 44 w 54"/>
                    <a:gd name="T31" fmla="*/ 64 h 80"/>
                    <a:gd name="T32" fmla="*/ 39 w 54"/>
                    <a:gd name="T33" fmla="*/ 61 h 80"/>
                    <a:gd name="T34" fmla="*/ 30 w 54"/>
                    <a:gd name="T35" fmla="*/ 54 h 80"/>
                    <a:gd name="T36" fmla="*/ 18 w 54"/>
                    <a:gd name="T37" fmla="*/ 41 h 80"/>
                    <a:gd name="T38" fmla="*/ 11 w 54"/>
                    <a:gd name="T39" fmla="*/ 27 h 80"/>
                    <a:gd name="T40" fmla="*/ 10 w 54"/>
                    <a:gd name="T41" fmla="*/ 13 h 80"/>
                    <a:gd name="T42" fmla="*/ 5 w 54"/>
                    <a:gd name="T43" fmla="*/ 6 h 80"/>
                    <a:gd name="T44" fmla="*/ 0 w 54"/>
                    <a:gd name="T45" fmla="*/ 0 h 80"/>
                    <a:gd name="T46" fmla="*/ 1 w 54"/>
                    <a:gd name="T47" fmla="*/ 6 h 80"/>
                    <a:gd name="T48" fmla="*/ 1 w 54"/>
                    <a:gd name="T49" fmla="*/ 6 h 8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54" h="80">
                      <a:moveTo>
                        <a:pt x="1" y="6"/>
                      </a:moveTo>
                      <a:lnTo>
                        <a:pt x="0" y="17"/>
                      </a:lnTo>
                      <a:lnTo>
                        <a:pt x="1" y="28"/>
                      </a:lnTo>
                      <a:lnTo>
                        <a:pt x="2" y="37"/>
                      </a:lnTo>
                      <a:lnTo>
                        <a:pt x="6" y="45"/>
                      </a:lnTo>
                      <a:lnTo>
                        <a:pt x="10" y="54"/>
                      </a:lnTo>
                      <a:lnTo>
                        <a:pt x="21" y="61"/>
                      </a:lnTo>
                      <a:lnTo>
                        <a:pt x="31" y="65"/>
                      </a:lnTo>
                      <a:lnTo>
                        <a:pt x="38" y="69"/>
                      </a:lnTo>
                      <a:lnTo>
                        <a:pt x="47" y="71"/>
                      </a:lnTo>
                      <a:lnTo>
                        <a:pt x="48" y="75"/>
                      </a:lnTo>
                      <a:lnTo>
                        <a:pt x="41" y="76"/>
                      </a:lnTo>
                      <a:lnTo>
                        <a:pt x="48" y="80"/>
                      </a:lnTo>
                      <a:lnTo>
                        <a:pt x="54" y="74"/>
                      </a:lnTo>
                      <a:lnTo>
                        <a:pt x="53" y="66"/>
                      </a:lnTo>
                      <a:lnTo>
                        <a:pt x="44" y="64"/>
                      </a:lnTo>
                      <a:lnTo>
                        <a:pt x="39" y="61"/>
                      </a:lnTo>
                      <a:lnTo>
                        <a:pt x="30" y="54"/>
                      </a:lnTo>
                      <a:lnTo>
                        <a:pt x="18" y="41"/>
                      </a:lnTo>
                      <a:lnTo>
                        <a:pt x="11" y="27"/>
                      </a:lnTo>
                      <a:lnTo>
                        <a:pt x="10" y="13"/>
                      </a:lnTo>
                      <a:lnTo>
                        <a:pt x="5" y="6"/>
                      </a:lnTo>
                      <a:lnTo>
                        <a:pt x="0" y="0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0" name="Freeform 184"/>
                <p:cNvSpPr>
                  <a:spLocks/>
                </p:cNvSpPr>
                <p:nvPr/>
              </p:nvSpPr>
              <p:spPr bwMode="auto">
                <a:xfrm>
                  <a:off x="4224" y="1801"/>
                  <a:ext cx="50" cy="61"/>
                </a:xfrm>
                <a:custGeom>
                  <a:avLst/>
                  <a:gdLst>
                    <a:gd name="T0" fmla="*/ 14 w 50"/>
                    <a:gd name="T1" fmla="*/ 19 h 61"/>
                    <a:gd name="T2" fmla="*/ 15 w 50"/>
                    <a:gd name="T3" fmla="*/ 26 h 61"/>
                    <a:gd name="T4" fmla="*/ 21 w 50"/>
                    <a:gd name="T5" fmla="*/ 36 h 61"/>
                    <a:gd name="T6" fmla="*/ 29 w 50"/>
                    <a:gd name="T7" fmla="*/ 42 h 61"/>
                    <a:gd name="T8" fmla="*/ 39 w 50"/>
                    <a:gd name="T9" fmla="*/ 47 h 61"/>
                    <a:gd name="T10" fmla="*/ 50 w 50"/>
                    <a:gd name="T11" fmla="*/ 57 h 61"/>
                    <a:gd name="T12" fmla="*/ 43 w 50"/>
                    <a:gd name="T13" fmla="*/ 61 h 61"/>
                    <a:gd name="T14" fmla="*/ 31 w 50"/>
                    <a:gd name="T15" fmla="*/ 55 h 61"/>
                    <a:gd name="T16" fmla="*/ 21 w 50"/>
                    <a:gd name="T17" fmla="*/ 51 h 61"/>
                    <a:gd name="T18" fmla="*/ 8 w 50"/>
                    <a:gd name="T19" fmla="*/ 36 h 61"/>
                    <a:gd name="T20" fmla="*/ 3 w 50"/>
                    <a:gd name="T21" fmla="*/ 26 h 61"/>
                    <a:gd name="T22" fmla="*/ 0 w 50"/>
                    <a:gd name="T23" fmla="*/ 15 h 61"/>
                    <a:gd name="T24" fmla="*/ 0 w 50"/>
                    <a:gd name="T25" fmla="*/ 0 h 61"/>
                    <a:gd name="T26" fmla="*/ 15 w 50"/>
                    <a:gd name="T27" fmla="*/ 17 h 61"/>
                    <a:gd name="T28" fmla="*/ 14 w 50"/>
                    <a:gd name="T29" fmla="*/ 19 h 61"/>
                    <a:gd name="T30" fmla="*/ 14 w 50"/>
                    <a:gd name="T31" fmla="*/ 19 h 6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50" h="61">
                      <a:moveTo>
                        <a:pt x="14" y="19"/>
                      </a:moveTo>
                      <a:lnTo>
                        <a:pt x="15" y="26"/>
                      </a:lnTo>
                      <a:lnTo>
                        <a:pt x="21" y="36"/>
                      </a:lnTo>
                      <a:lnTo>
                        <a:pt x="29" y="42"/>
                      </a:lnTo>
                      <a:lnTo>
                        <a:pt x="39" y="47"/>
                      </a:lnTo>
                      <a:lnTo>
                        <a:pt x="50" y="57"/>
                      </a:lnTo>
                      <a:lnTo>
                        <a:pt x="43" y="61"/>
                      </a:lnTo>
                      <a:lnTo>
                        <a:pt x="31" y="55"/>
                      </a:lnTo>
                      <a:lnTo>
                        <a:pt x="21" y="51"/>
                      </a:lnTo>
                      <a:lnTo>
                        <a:pt x="8" y="36"/>
                      </a:lnTo>
                      <a:lnTo>
                        <a:pt x="3" y="26"/>
                      </a:ln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5" y="17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1" name="Freeform 185"/>
                <p:cNvSpPr>
                  <a:spLocks/>
                </p:cNvSpPr>
                <p:nvPr/>
              </p:nvSpPr>
              <p:spPr bwMode="auto">
                <a:xfrm>
                  <a:off x="4297" y="1645"/>
                  <a:ext cx="98" cy="167"/>
                </a:xfrm>
                <a:custGeom>
                  <a:avLst/>
                  <a:gdLst>
                    <a:gd name="T0" fmla="*/ 91 w 98"/>
                    <a:gd name="T1" fmla="*/ 4 h 167"/>
                    <a:gd name="T2" fmla="*/ 75 w 98"/>
                    <a:gd name="T3" fmla="*/ 30 h 167"/>
                    <a:gd name="T4" fmla="*/ 60 w 98"/>
                    <a:gd name="T5" fmla="*/ 48 h 167"/>
                    <a:gd name="T6" fmla="*/ 49 w 98"/>
                    <a:gd name="T7" fmla="*/ 60 h 167"/>
                    <a:gd name="T8" fmla="*/ 39 w 98"/>
                    <a:gd name="T9" fmla="*/ 77 h 167"/>
                    <a:gd name="T10" fmla="*/ 34 w 98"/>
                    <a:gd name="T11" fmla="*/ 92 h 167"/>
                    <a:gd name="T12" fmla="*/ 0 w 98"/>
                    <a:gd name="T13" fmla="*/ 167 h 167"/>
                    <a:gd name="T14" fmla="*/ 17 w 98"/>
                    <a:gd name="T15" fmla="*/ 151 h 167"/>
                    <a:gd name="T16" fmla="*/ 31 w 98"/>
                    <a:gd name="T17" fmla="*/ 119 h 167"/>
                    <a:gd name="T18" fmla="*/ 44 w 98"/>
                    <a:gd name="T19" fmla="*/ 88 h 167"/>
                    <a:gd name="T20" fmla="*/ 55 w 98"/>
                    <a:gd name="T21" fmla="*/ 64 h 167"/>
                    <a:gd name="T22" fmla="*/ 74 w 98"/>
                    <a:gd name="T23" fmla="*/ 40 h 167"/>
                    <a:gd name="T24" fmla="*/ 89 w 98"/>
                    <a:gd name="T25" fmla="*/ 24 h 167"/>
                    <a:gd name="T26" fmla="*/ 98 w 98"/>
                    <a:gd name="T27" fmla="*/ 10 h 167"/>
                    <a:gd name="T28" fmla="*/ 98 w 98"/>
                    <a:gd name="T29" fmla="*/ 0 h 167"/>
                    <a:gd name="T30" fmla="*/ 91 w 98"/>
                    <a:gd name="T31" fmla="*/ 4 h 167"/>
                    <a:gd name="T32" fmla="*/ 91 w 98"/>
                    <a:gd name="T33" fmla="*/ 4 h 16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98" h="167">
                      <a:moveTo>
                        <a:pt x="91" y="4"/>
                      </a:moveTo>
                      <a:lnTo>
                        <a:pt x="75" y="30"/>
                      </a:lnTo>
                      <a:lnTo>
                        <a:pt x="60" y="48"/>
                      </a:lnTo>
                      <a:lnTo>
                        <a:pt x="49" y="60"/>
                      </a:lnTo>
                      <a:lnTo>
                        <a:pt x="39" y="77"/>
                      </a:lnTo>
                      <a:lnTo>
                        <a:pt x="34" y="92"/>
                      </a:lnTo>
                      <a:lnTo>
                        <a:pt x="0" y="167"/>
                      </a:lnTo>
                      <a:lnTo>
                        <a:pt x="17" y="151"/>
                      </a:lnTo>
                      <a:lnTo>
                        <a:pt x="31" y="119"/>
                      </a:lnTo>
                      <a:lnTo>
                        <a:pt x="44" y="88"/>
                      </a:lnTo>
                      <a:lnTo>
                        <a:pt x="55" y="64"/>
                      </a:lnTo>
                      <a:lnTo>
                        <a:pt x="74" y="40"/>
                      </a:lnTo>
                      <a:lnTo>
                        <a:pt x="89" y="24"/>
                      </a:lnTo>
                      <a:lnTo>
                        <a:pt x="98" y="10"/>
                      </a:lnTo>
                      <a:lnTo>
                        <a:pt x="98" y="0"/>
                      </a:lnTo>
                      <a:lnTo>
                        <a:pt x="91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2" name="Freeform 186"/>
                <p:cNvSpPr>
                  <a:spLocks/>
                </p:cNvSpPr>
                <p:nvPr/>
              </p:nvSpPr>
              <p:spPr bwMode="auto">
                <a:xfrm>
                  <a:off x="4386" y="1642"/>
                  <a:ext cx="87" cy="63"/>
                </a:xfrm>
                <a:custGeom>
                  <a:avLst/>
                  <a:gdLst>
                    <a:gd name="T0" fmla="*/ 3 w 87"/>
                    <a:gd name="T1" fmla="*/ 17 h 63"/>
                    <a:gd name="T2" fmla="*/ 7 w 87"/>
                    <a:gd name="T3" fmla="*/ 29 h 63"/>
                    <a:gd name="T4" fmla="*/ 11 w 87"/>
                    <a:gd name="T5" fmla="*/ 41 h 63"/>
                    <a:gd name="T6" fmla="*/ 18 w 87"/>
                    <a:gd name="T7" fmla="*/ 41 h 63"/>
                    <a:gd name="T8" fmla="*/ 18 w 87"/>
                    <a:gd name="T9" fmla="*/ 24 h 63"/>
                    <a:gd name="T10" fmla="*/ 27 w 87"/>
                    <a:gd name="T11" fmla="*/ 24 h 63"/>
                    <a:gd name="T12" fmla="*/ 29 w 87"/>
                    <a:gd name="T13" fmla="*/ 35 h 63"/>
                    <a:gd name="T14" fmla="*/ 29 w 87"/>
                    <a:gd name="T15" fmla="*/ 44 h 63"/>
                    <a:gd name="T16" fmla="*/ 37 w 87"/>
                    <a:gd name="T17" fmla="*/ 38 h 63"/>
                    <a:gd name="T18" fmla="*/ 35 w 87"/>
                    <a:gd name="T19" fmla="*/ 23 h 63"/>
                    <a:gd name="T20" fmla="*/ 35 w 87"/>
                    <a:gd name="T21" fmla="*/ 14 h 63"/>
                    <a:gd name="T22" fmla="*/ 32 w 87"/>
                    <a:gd name="T23" fmla="*/ 8 h 63"/>
                    <a:gd name="T24" fmla="*/ 22 w 87"/>
                    <a:gd name="T25" fmla="*/ 7 h 63"/>
                    <a:gd name="T26" fmla="*/ 13 w 87"/>
                    <a:gd name="T27" fmla="*/ 7 h 63"/>
                    <a:gd name="T28" fmla="*/ 7 w 87"/>
                    <a:gd name="T29" fmla="*/ 8 h 63"/>
                    <a:gd name="T30" fmla="*/ 21 w 87"/>
                    <a:gd name="T31" fmla="*/ 0 h 63"/>
                    <a:gd name="T32" fmla="*/ 39 w 87"/>
                    <a:gd name="T33" fmla="*/ 1 h 63"/>
                    <a:gd name="T34" fmla="*/ 46 w 87"/>
                    <a:gd name="T35" fmla="*/ 11 h 63"/>
                    <a:gd name="T36" fmla="*/ 62 w 87"/>
                    <a:gd name="T37" fmla="*/ 30 h 63"/>
                    <a:gd name="T38" fmla="*/ 75 w 87"/>
                    <a:gd name="T39" fmla="*/ 44 h 63"/>
                    <a:gd name="T40" fmla="*/ 87 w 87"/>
                    <a:gd name="T41" fmla="*/ 63 h 63"/>
                    <a:gd name="T42" fmla="*/ 75 w 87"/>
                    <a:gd name="T43" fmla="*/ 60 h 63"/>
                    <a:gd name="T44" fmla="*/ 53 w 87"/>
                    <a:gd name="T45" fmla="*/ 33 h 63"/>
                    <a:gd name="T46" fmla="*/ 41 w 87"/>
                    <a:gd name="T47" fmla="*/ 23 h 63"/>
                    <a:gd name="T48" fmla="*/ 44 w 87"/>
                    <a:gd name="T49" fmla="*/ 38 h 63"/>
                    <a:gd name="T50" fmla="*/ 28 w 87"/>
                    <a:gd name="T51" fmla="*/ 52 h 63"/>
                    <a:gd name="T52" fmla="*/ 22 w 87"/>
                    <a:gd name="T53" fmla="*/ 45 h 63"/>
                    <a:gd name="T54" fmla="*/ 18 w 87"/>
                    <a:gd name="T55" fmla="*/ 54 h 63"/>
                    <a:gd name="T56" fmla="*/ 12 w 87"/>
                    <a:gd name="T57" fmla="*/ 60 h 63"/>
                    <a:gd name="T58" fmla="*/ 6 w 87"/>
                    <a:gd name="T59" fmla="*/ 43 h 63"/>
                    <a:gd name="T60" fmla="*/ 0 w 87"/>
                    <a:gd name="T61" fmla="*/ 18 h 63"/>
                    <a:gd name="T62" fmla="*/ 3 w 87"/>
                    <a:gd name="T63" fmla="*/ 17 h 63"/>
                    <a:gd name="T64" fmla="*/ 3 w 87"/>
                    <a:gd name="T65" fmla="*/ 17 h 6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87" h="63">
                      <a:moveTo>
                        <a:pt x="3" y="17"/>
                      </a:moveTo>
                      <a:lnTo>
                        <a:pt x="7" y="29"/>
                      </a:lnTo>
                      <a:lnTo>
                        <a:pt x="11" y="41"/>
                      </a:lnTo>
                      <a:lnTo>
                        <a:pt x="18" y="41"/>
                      </a:lnTo>
                      <a:lnTo>
                        <a:pt x="18" y="24"/>
                      </a:lnTo>
                      <a:lnTo>
                        <a:pt x="27" y="24"/>
                      </a:lnTo>
                      <a:lnTo>
                        <a:pt x="29" y="35"/>
                      </a:lnTo>
                      <a:lnTo>
                        <a:pt x="29" y="44"/>
                      </a:lnTo>
                      <a:lnTo>
                        <a:pt x="37" y="38"/>
                      </a:lnTo>
                      <a:lnTo>
                        <a:pt x="35" y="23"/>
                      </a:lnTo>
                      <a:lnTo>
                        <a:pt x="35" y="14"/>
                      </a:lnTo>
                      <a:lnTo>
                        <a:pt x="32" y="8"/>
                      </a:lnTo>
                      <a:lnTo>
                        <a:pt x="22" y="7"/>
                      </a:lnTo>
                      <a:lnTo>
                        <a:pt x="13" y="7"/>
                      </a:lnTo>
                      <a:lnTo>
                        <a:pt x="7" y="8"/>
                      </a:lnTo>
                      <a:lnTo>
                        <a:pt x="21" y="0"/>
                      </a:lnTo>
                      <a:lnTo>
                        <a:pt x="39" y="1"/>
                      </a:lnTo>
                      <a:lnTo>
                        <a:pt x="46" y="11"/>
                      </a:lnTo>
                      <a:lnTo>
                        <a:pt x="62" y="30"/>
                      </a:lnTo>
                      <a:lnTo>
                        <a:pt x="75" y="44"/>
                      </a:lnTo>
                      <a:lnTo>
                        <a:pt x="87" y="63"/>
                      </a:lnTo>
                      <a:lnTo>
                        <a:pt x="75" y="60"/>
                      </a:lnTo>
                      <a:lnTo>
                        <a:pt x="53" y="33"/>
                      </a:lnTo>
                      <a:lnTo>
                        <a:pt x="41" y="23"/>
                      </a:lnTo>
                      <a:lnTo>
                        <a:pt x="44" y="38"/>
                      </a:lnTo>
                      <a:lnTo>
                        <a:pt x="28" y="52"/>
                      </a:lnTo>
                      <a:lnTo>
                        <a:pt x="22" y="45"/>
                      </a:lnTo>
                      <a:lnTo>
                        <a:pt x="18" y="54"/>
                      </a:lnTo>
                      <a:lnTo>
                        <a:pt x="12" y="60"/>
                      </a:lnTo>
                      <a:lnTo>
                        <a:pt x="6" y="43"/>
                      </a:lnTo>
                      <a:lnTo>
                        <a:pt x="0" y="18"/>
                      </a:lnTo>
                      <a:lnTo>
                        <a:pt x="3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3" name="Freeform 187"/>
                <p:cNvSpPr>
                  <a:spLocks/>
                </p:cNvSpPr>
                <p:nvPr/>
              </p:nvSpPr>
              <p:spPr bwMode="auto">
                <a:xfrm>
                  <a:off x="4427" y="1367"/>
                  <a:ext cx="18" cy="21"/>
                </a:xfrm>
                <a:custGeom>
                  <a:avLst/>
                  <a:gdLst>
                    <a:gd name="T0" fmla="*/ 13 w 18"/>
                    <a:gd name="T1" fmla="*/ 0 h 21"/>
                    <a:gd name="T2" fmla="*/ 0 w 18"/>
                    <a:gd name="T3" fmla="*/ 16 h 21"/>
                    <a:gd name="T4" fmla="*/ 0 w 18"/>
                    <a:gd name="T5" fmla="*/ 21 h 21"/>
                    <a:gd name="T6" fmla="*/ 13 w 18"/>
                    <a:gd name="T7" fmla="*/ 17 h 21"/>
                    <a:gd name="T8" fmla="*/ 18 w 18"/>
                    <a:gd name="T9" fmla="*/ 4 h 21"/>
                    <a:gd name="T10" fmla="*/ 13 w 18"/>
                    <a:gd name="T11" fmla="*/ 0 h 21"/>
                    <a:gd name="T12" fmla="*/ 13 w 18"/>
                    <a:gd name="T13" fmla="*/ 0 h 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8" h="21">
                      <a:moveTo>
                        <a:pt x="13" y="0"/>
                      </a:moveTo>
                      <a:lnTo>
                        <a:pt x="0" y="16"/>
                      </a:lnTo>
                      <a:lnTo>
                        <a:pt x="0" y="21"/>
                      </a:lnTo>
                      <a:lnTo>
                        <a:pt x="13" y="17"/>
                      </a:lnTo>
                      <a:lnTo>
                        <a:pt x="18" y="4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4" name="Freeform 188"/>
                <p:cNvSpPr>
                  <a:spLocks/>
                </p:cNvSpPr>
                <p:nvPr/>
              </p:nvSpPr>
              <p:spPr bwMode="auto">
                <a:xfrm>
                  <a:off x="4388" y="1376"/>
                  <a:ext cx="73" cy="58"/>
                </a:xfrm>
                <a:custGeom>
                  <a:avLst/>
                  <a:gdLst>
                    <a:gd name="T0" fmla="*/ 52 w 73"/>
                    <a:gd name="T1" fmla="*/ 34 h 58"/>
                    <a:gd name="T2" fmla="*/ 54 w 73"/>
                    <a:gd name="T3" fmla="*/ 23 h 58"/>
                    <a:gd name="T4" fmla="*/ 73 w 73"/>
                    <a:gd name="T5" fmla="*/ 20 h 58"/>
                    <a:gd name="T6" fmla="*/ 55 w 73"/>
                    <a:gd name="T7" fmla="*/ 15 h 58"/>
                    <a:gd name="T8" fmla="*/ 52 w 73"/>
                    <a:gd name="T9" fmla="*/ 0 h 58"/>
                    <a:gd name="T10" fmla="*/ 37 w 73"/>
                    <a:gd name="T11" fmla="*/ 11 h 58"/>
                    <a:gd name="T12" fmla="*/ 43 w 73"/>
                    <a:gd name="T13" fmla="*/ 19 h 58"/>
                    <a:gd name="T14" fmla="*/ 43 w 73"/>
                    <a:gd name="T15" fmla="*/ 30 h 58"/>
                    <a:gd name="T16" fmla="*/ 28 w 73"/>
                    <a:gd name="T17" fmla="*/ 36 h 58"/>
                    <a:gd name="T18" fmla="*/ 0 w 73"/>
                    <a:gd name="T19" fmla="*/ 42 h 58"/>
                    <a:gd name="T20" fmla="*/ 19 w 73"/>
                    <a:gd name="T21" fmla="*/ 48 h 58"/>
                    <a:gd name="T22" fmla="*/ 38 w 73"/>
                    <a:gd name="T23" fmla="*/ 46 h 58"/>
                    <a:gd name="T24" fmla="*/ 46 w 73"/>
                    <a:gd name="T25" fmla="*/ 45 h 58"/>
                    <a:gd name="T26" fmla="*/ 53 w 73"/>
                    <a:gd name="T27" fmla="*/ 55 h 58"/>
                    <a:gd name="T28" fmla="*/ 64 w 73"/>
                    <a:gd name="T29" fmla="*/ 58 h 58"/>
                    <a:gd name="T30" fmla="*/ 60 w 73"/>
                    <a:gd name="T31" fmla="*/ 51 h 58"/>
                    <a:gd name="T32" fmla="*/ 54 w 73"/>
                    <a:gd name="T33" fmla="*/ 41 h 58"/>
                    <a:gd name="T34" fmla="*/ 52 w 73"/>
                    <a:gd name="T35" fmla="*/ 34 h 58"/>
                    <a:gd name="T36" fmla="*/ 52 w 73"/>
                    <a:gd name="T37" fmla="*/ 34 h 5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3" h="58">
                      <a:moveTo>
                        <a:pt x="52" y="34"/>
                      </a:moveTo>
                      <a:lnTo>
                        <a:pt x="54" y="23"/>
                      </a:lnTo>
                      <a:lnTo>
                        <a:pt x="73" y="20"/>
                      </a:lnTo>
                      <a:lnTo>
                        <a:pt x="55" y="15"/>
                      </a:lnTo>
                      <a:lnTo>
                        <a:pt x="52" y="0"/>
                      </a:lnTo>
                      <a:lnTo>
                        <a:pt x="37" y="11"/>
                      </a:lnTo>
                      <a:lnTo>
                        <a:pt x="43" y="19"/>
                      </a:lnTo>
                      <a:lnTo>
                        <a:pt x="43" y="30"/>
                      </a:lnTo>
                      <a:lnTo>
                        <a:pt x="28" y="36"/>
                      </a:lnTo>
                      <a:lnTo>
                        <a:pt x="0" y="42"/>
                      </a:lnTo>
                      <a:lnTo>
                        <a:pt x="19" y="48"/>
                      </a:lnTo>
                      <a:lnTo>
                        <a:pt x="38" y="46"/>
                      </a:lnTo>
                      <a:lnTo>
                        <a:pt x="46" y="45"/>
                      </a:lnTo>
                      <a:lnTo>
                        <a:pt x="53" y="55"/>
                      </a:lnTo>
                      <a:lnTo>
                        <a:pt x="64" y="58"/>
                      </a:lnTo>
                      <a:lnTo>
                        <a:pt x="60" y="51"/>
                      </a:lnTo>
                      <a:lnTo>
                        <a:pt x="54" y="41"/>
                      </a:lnTo>
                      <a:lnTo>
                        <a:pt x="5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5" name="Freeform 189"/>
                <p:cNvSpPr>
                  <a:spLocks/>
                </p:cNvSpPr>
                <p:nvPr/>
              </p:nvSpPr>
              <p:spPr bwMode="auto">
                <a:xfrm>
                  <a:off x="4411" y="1418"/>
                  <a:ext cx="48" cy="231"/>
                </a:xfrm>
                <a:custGeom>
                  <a:avLst/>
                  <a:gdLst>
                    <a:gd name="T0" fmla="*/ 12 w 48"/>
                    <a:gd name="T1" fmla="*/ 223 h 231"/>
                    <a:gd name="T2" fmla="*/ 19 w 48"/>
                    <a:gd name="T3" fmla="*/ 208 h 231"/>
                    <a:gd name="T4" fmla="*/ 29 w 48"/>
                    <a:gd name="T5" fmla="*/ 198 h 231"/>
                    <a:gd name="T6" fmla="*/ 28 w 48"/>
                    <a:gd name="T7" fmla="*/ 175 h 231"/>
                    <a:gd name="T8" fmla="*/ 24 w 48"/>
                    <a:gd name="T9" fmla="*/ 160 h 231"/>
                    <a:gd name="T10" fmla="*/ 23 w 48"/>
                    <a:gd name="T11" fmla="*/ 138 h 231"/>
                    <a:gd name="T12" fmla="*/ 21 w 48"/>
                    <a:gd name="T13" fmla="*/ 116 h 231"/>
                    <a:gd name="T14" fmla="*/ 19 w 48"/>
                    <a:gd name="T15" fmla="*/ 87 h 231"/>
                    <a:gd name="T16" fmla="*/ 16 w 48"/>
                    <a:gd name="T17" fmla="*/ 75 h 231"/>
                    <a:gd name="T18" fmla="*/ 13 w 48"/>
                    <a:gd name="T19" fmla="*/ 70 h 231"/>
                    <a:gd name="T20" fmla="*/ 0 w 48"/>
                    <a:gd name="T21" fmla="*/ 70 h 231"/>
                    <a:gd name="T22" fmla="*/ 14 w 48"/>
                    <a:gd name="T23" fmla="*/ 61 h 231"/>
                    <a:gd name="T24" fmla="*/ 20 w 48"/>
                    <a:gd name="T25" fmla="*/ 47 h 231"/>
                    <a:gd name="T26" fmla="*/ 24 w 48"/>
                    <a:gd name="T27" fmla="*/ 35 h 231"/>
                    <a:gd name="T28" fmla="*/ 29 w 48"/>
                    <a:gd name="T29" fmla="*/ 25 h 231"/>
                    <a:gd name="T30" fmla="*/ 20 w 48"/>
                    <a:gd name="T31" fmla="*/ 0 h 231"/>
                    <a:gd name="T32" fmla="*/ 35 w 48"/>
                    <a:gd name="T33" fmla="*/ 6 h 231"/>
                    <a:gd name="T34" fmla="*/ 41 w 48"/>
                    <a:gd name="T35" fmla="*/ 17 h 231"/>
                    <a:gd name="T36" fmla="*/ 41 w 48"/>
                    <a:gd name="T37" fmla="*/ 30 h 231"/>
                    <a:gd name="T38" fmla="*/ 32 w 48"/>
                    <a:gd name="T39" fmla="*/ 44 h 231"/>
                    <a:gd name="T40" fmla="*/ 25 w 48"/>
                    <a:gd name="T41" fmla="*/ 61 h 231"/>
                    <a:gd name="T42" fmla="*/ 28 w 48"/>
                    <a:gd name="T43" fmla="*/ 72 h 231"/>
                    <a:gd name="T44" fmla="*/ 25 w 48"/>
                    <a:gd name="T45" fmla="*/ 85 h 231"/>
                    <a:gd name="T46" fmla="*/ 29 w 48"/>
                    <a:gd name="T47" fmla="*/ 97 h 231"/>
                    <a:gd name="T48" fmla="*/ 25 w 48"/>
                    <a:gd name="T49" fmla="*/ 105 h 231"/>
                    <a:gd name="T50" fmla="*/ 26 w 48"/>
                    <a:gd name="T51" fmla="*/ 115 h 231"/>
                    <a:gd name="T52" fmla="*/ 31 w 48"/>
                    <a:gd name="T53" fmla="*/ 125 h 231"/>
                    <a:gd name="T54" fmla="*/ 28 w 48"/>
                    <a:gd name="T55" fmla="*/ 130 h 231"/>
                    <a:gd name="T56" fmla="*/ 29 w 48"/>
                    <a:gd name="T57" fmla="*/ 138 h 231"/>
                    <a:gd name="T58" fmla="*/ 31 w 48"/>
                    <a:gd name="T59" fmla="*/ 144 h 231"/>
                    <a:gd name="T60" fmla="*/ 36 w 48"/>
                    <a:gd name="T61" fmla="*/ 149 h 231"/>
                    <a:gd name="T62" fmla="*/ 32 w 48"/>
                    <a:gd name="T63" fmla="*/ 154 h 231"/>
                    <a:gd name="T64" fmla="*/ 39 w 48"/>
                    <a:gd name="T65" fmla="*/ 164 h 231"/>
                    <a:gd name="T66" fmla="*/ 48 w 48"/>
                    <a:gd name="T67" fmla="*/ 173 h 231"/>
                    <a:gd name="T68" fmla="*/ 32 w 48"/>
                    <a:gd name="T69" fmla="*/ 169 h 231"/>
                    <a:gd name="T70" fmla="*/ 32 w 48"/>
                    <a:gd name="T71" fmla="*/ 176 h 231"/>
                    <a:gd name="T72" fmla="*/ 35 w 48"/>
                    <a:gd name="T73" fmla="*/ 191 h 231"/>
                    <a:gd name="T74" fmla="*/ 37 w 48"/>
                    <a:gd name="T75" fmla="*/ 203 h 231"/>
                    <a:gd name="T76" fmla="*/ 41 w 48"/>
                    <a:gd name="T77" fmla="*/ 220 h 231"/>
                    <a:gd name="T78" fmla="*/ 31 w 48"/>
                    <a:gd name="T79" fmla="*/ 213 h 231"/>
                    <a:gd name="T80" fmla="*/ 26 w 48"/>
                    <a:gd name="T81" fmla="*/ 214 h 231"/>
                    <a:gd name="T82" fmla="*/ 23 w 48"/>
                    <a:gd name="T83" fmla="*/ 230 h 231"/>
                    <a:gd name="T84" fmla="*/ 14 w 48"/>
                    <a:gd name="T85" fmla="*/ 231 h 231"/>
                    <a:gd name="T86" fmla="*/ 12 w 48"/>
                    <a:gd name="T87" fmla="*/ 223 h 231"/>
                    <a:gd name="T88" fmla="*/ 12 w 48"/>
                    <a:gd name="T89" fmla="*/ 223 h 23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48" h="231">
                      <a:moveTo>
                        <a:pt x="12" y="223"/>
                      </a:moveTo>
                      <a:lnTo>
                        <a:pt x="19" y="208"/>
                      </a:lnTo>
                      <a:lnTo>
                        <a:pt x="29" y="198"/>
                      </a:lnTo>
                      <a:lnTo>
                        <a:pt x="28" y="175"/>
                      </a:lnTo>
                      <a:lnTo>
                        <a:pt x="24" y="160"/>
                      </a:lnTo>
                      <a:lnTo>
                        <a:pt x="23" y="138"/>
                      </a:lnTo>
                      <a:lnTo>
                        <a:pt x="21" y="116"/>
                      </a:lnTo>
                      <a:lnTo>
                        <a:pt x="19" y="87"/>
                      </a:lnTo>
                      <a:lnTo>
                        <a:pt x="16" y="75"/>
                      </a:lnTo>
                      <a:lnTo>
                        <a:pt x="13" y="70"/>
                      </a:lnTo>
                      <a:lnTo>
                        <a:pt x="0" y="70"/>
                      </a:lnTo>
                      <a:lnTo>
                        <a:pt x="14" y="61"/>
                      </a:lnTo>
                      <a:lnTo>
                        <a:pt x="20" y="47"/>
                      </a:lnTo>
                      <a:lnTo>
                        <a:pt x="24" y="35"/>
                      </a:lnTo>
                      <a:lnTo>
                        <a:pt x="29" y="25"/>
                      </a:lnTo>
                      <a:lnTo>
                        <a:pt x="20" y="0"/>
                      </a:lnTo>
                      <a:lnTo>
                        <a:pt x="35" y="6"/>
                      </a:lnTo>
                      <a:lnTo>
                        <a:pt x="41" y="17"/>
                      </a:lnTo>
                      <a:lnTo>
                        <a:pt x="41" y="30"/>
                      </a:lnTo>
                      <a:lnTo>
                        <a:pt x="32" y="44"/>
                      </a:lnTo>
                      <a:lnTo>
                        <a:pt x="25" y="61"/>
                      </a:lnTo>
                      <a:lnTo>
                        <a:pt x="28" y="72"/>
                      </a:lnTo>
                      <a:lnTo>
                        <a:pt x="25" y="85"/>
                      </a:lnTo>
                      <a:lnTo>
                        <a:pt x="29" y="97"/>
                      </a:lnTo>
                      <a:lnTo>
                        <a:pt x="25" y="105"/>
                      </a:lnTo>
                      <a:lnTo>
                        <a:pt x="26" y="115"/>
                      </a:lnTo>
                      <a:lnTo>
                        <a:pt x="31" y="125"/>
                      </a:lnTo>
                      <a:lnTo>
                        <a:pt x="28" y="130"/>
                      </a:lnTo>
                      <a:lnTo>
                        <a:pt x="29" y="138"/>
                      </a:lnTo>
                      <a:lnTo>
                        <a:pt x="31" y="144"/>
                      </a:lnTo>
                      <a:lnTo>
                        <a:pt x="36" y="149"/>
                      </a:lnTo>
                      <a:lnTo>
                        <a:pt x="32" y="154"/>
                      </a:lnTo>
                      <a:lnTo>
                        <a:pt x="39" y="164"/>
                      </a:lnTo>
                      <a:lnTo>
                        <a:pt x="48" y="173"/>
                      </a:lnTo>
                      <a:lnTo>
                        <a:pt x="32" y="169"/>
                      </a:lnTo>
                      <a:lnTo>
                        <a:pt x="32" y="176"/>
                      </a:lnTo>
                      <a:lnTo>
                        <a:pt x="35" y="191"/>
                      </a:lnTo>
                      <a:lnTo>
                        <a:pt x="37" y="203"/>
                      </a:lnTo>
                      <a:lnTo>
                        <a:pt x="41" y="220"/>
                      </a:lnTo>
                      <a:lnTo>
                        <a:pt x="31" y="213"/>
                      </a:lnTo>
                      <a:lnTo>
                        <a:pt x="26" y="214"/>
                      </a:lnTo>
                      <a:lnTo>
                        <a:pt x="23" y="230"/>
                      </a:lnTo>
                      <a:lnTo>
                        <a:pt x="14" y="231"/>
                      </a:lnTo>
                      <a:lnTo>
                        <a:pt x="12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6" name="Freeform 190"/>
                <p:cNvSpPr>
                  <a:spLocks/>
                </p:cNvSpPr>
                <p:nvPr/>
              </p:nvSpPr>
              <p:spPr bwMode="auto">
                <a:xfrm>
                  <a:off x="4440" y="1351"/>
                  <a:ext cx="215" cy="48"/>
                </a:xfrm>
                <a:custGeom>
                  <a:avLst/>
                  <a:gdLst>
                    <a:gd name="T0" fmla="*/ 3 w 215"/>
                    <a:gd name="T1" fmla="*/ 48 h 48"/>
                    <a:gd name="T2" fmla="*/ 31 w 215"/>
                    <a:gd name="T3" fmla="*/ 47 h 48"/>
                    <a:gd name="T4" fmla="*/ 54 w 215"/>
                    <a:gd name="T5" fmla="*/ 43 h 48"/>
                    <a:gd name="T6" fmla="*/ 76 w 215"/>
                    <a:gd name="T7" fmla="*/ 38 h 48"/>
                    <a:gd name="T8" fmla="*/ 95 w 215"/>
                    <a:gd name="T9" fmla="*/ 37 h 48"/>
                    <a:gd name="T10" fmla="*/ 114 w 215"/>
                    <a:gd name="T11" fmla="*/ 28 h 48"/>
                    <a:gd name="T12" fmla="*/ 131 w 215"/>
                    <a:gd name="T13" fmla="*/ 21 h 48"/>
                    <a:gd name="T14" fmla="*/ 151 w 215"/>
                    <a:gd name="T15" fmla="*/ 11 h 48"/>
                    <a:gd name="T16" fmla="*/ 162 w 215"/>
                    <a:gd name="T17" fmla="*/ 6 h 48"/>
                    <a:gd name="T18" fmla="*/ 192 w 215"/>
                    <a:gd name="T19" fmla="*/ 7 h 48"/>
                    <a:gd name="T20" fmla="*/ 207 w 215"/>
                    <a:gd name="T21" fmla="*/ 7 h 48"/>
                    <a:gd name="T22" fmla="*/ 211 w 215"/>
                    <a:gd name="T23" fmla="*/ 18 h 48"/>
                    <a:gd name="T24" fmla="*/ 215 w 215"/>
                    <a:gd name="T25" fmla="*/ 12 h 48"/>
                    <a:gd name="T26" fmla="*/ 209 w 215"/>
                    <a:gd name="T27" fmla="*/ 3 h 48"/>
                    <a:gd name="T28" fmla="*/ 198 w 215"/>
                    <a:gd name="T29" fmla="*/ 3 h 48"/>
                    <a:gd name="T30" fmla="*/ 179 w 215"/>
                    <a:gd name="T31" fmla="*/ 3 h 48"/>
                    <a:gd name="T32" fmla="*/ 159 w 215"/>
                    <a:gd name="T33" fmla="*/ 0 h 48"/>
                    <a:gd name="T34" fmla="*/ 150 w 215"/>
                    <a:gd name="T35" fmla="*/ 6 h 48"/>
                    <a:gd name="T36" fmla="*/ 133 w 215"/>
                    <a:gd name="T37" fmla="*/ 15 h 48"/>
                    <a:gd name="T38" fmla="*/ 120 w 215"/>
                    <a:gd name="T39" fmla="*/ 20 h 48"/>
                    <a:gd name="T40" fmla="*/ 103 w 215"/>
                    <a:gd name="T41" fmla="*/ 27 h 48"/>
                    <a:gd name="T42" fmla="*/ 90 w 215"/>
                    <a:gd name="T43" fmla="*/ 29 h 48"/>
                    <a:gd name="T44" fmla="*/ 72 w 215"/>
                    <a:gd name="T45" fmla="*/ 34 h 48"/>
                    <a:gd name="T46" fmla="*/ 58 w 215"/>
                    <a:gd name="T47" fmla="*/ 37 h 48"/>
                    <a:gd name="T48" fmla="*/ 45 w 215"/>
                    <a:gd name="T49" fmla="*/ 37 h 48"/>
                    <a:gd name="T50" fmla="*/ 29 w 215"/>
                    <a:gd name="T51" fmla="*/ 40 h 48"/>
                    <a:gd name="T52" fmla="*/ 15 w 215"/>
                    <a:gd name="T53" fmla="*/ 40 h 48"/>
                    <a:gd name="T54" fmla="*/ 0 w 215"/>
                    <a:gd name="T55" fmla="*/ 43 h 48"/>
                    <a:gd name="T56" fmla="*/ 3 w 215"/>
                    <a:gd name="T57" fmla="*/ 48 h 48"/>
                    <a:gd name="T58" fmla="*/ 3 w 215"/>
                    <a:gd name="T59" fmla="*/ 48 h 48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215" h="48">
                      <a:moveTo>
                        <a:pt x="3" y="48"/>
                      </a:moveTo>
                      <a:lnTo>
                        <a:pt x="31" y="47"/>
                      </a:lnTo>
                      <a:lnTo>
                        <a:pt x="54" y="43"/>
                      </a:lnTo>
                      <a:lnTo>
                        <a:pt x="76" y="38"/>
                      </a:lnTo>
                      <a:lnTo>
                        <a:pt x="95" y="37"/>
                      </a:lnTo>
                      <a:lnTo>
                        <a:pt x="114" y="28"/>
                      </a:lnTo>
                      <a:lnTo>
                        <a:pt x="131" y="21"/>
                      </a:lnTo>
                      <a:lnTo>
                        <a:pt x="151" y="11"/>
                      </a:lnTo>
                      <a:lnTo>
                        <a:pt x="162" y="6"/>
                      </a:lnTo>
                      <a:lnTo>
                        <a:pt x="192" y="7"/>
                      </a:lnTo>
                      <a:lnTo>
                        <a:pt x="207" y="7"/>
                      </a:lnTo>
                      <a:lnTo>
                        <a:pt x="211" y="18"/>
                      </a:lnTo>
                      <a:lnTo>
                        <a:pt x="215" y="12"/>
                      </a:lnTo>
                      <a:lnTo>
                        <a:pt x="209" y="3"/>
                      </a:lnTo>
                      <a:lnTo>
                        <a:pt x="198" y="3"/>
                      </a:lnTo>
                      <a:lnTo>
                        <a:pt x="179" y="3"/>
                      </a:lnTo>
                      <a:lnTo>
                        <a:pt x="159" y="0"/>
                      </a:lnTo>
                      <a:lnTo>
                        <a:pt x="150" y="6"/>
                      </a:lnTo>
                      <a:lnTo>
                        <a:pt x="133" y="15"/>
                      </a:lnTo>
                      <a:lnTo>
                        <a:pt x="120" y="20"/>
                      </a:lnTo>
                      <a:lnTo>
                        <a:pt x="103" y="27"/>
                      </a:lnTo>
                      <a:lnTo>
                        <a:pt x="90" y="29"/>
                      </a:lnTo>
                      <a:lnTo>
                        <a:pt x="72" y="34"/>
                      </a:lnTo>
                      <a:lnTo>
                        <a:pt x="58" y="37"/>
                      </a:lnTo>
                      <a:lnTo>
                        <a:pt x="45" y="37"/>
                      </a:lnTo>
                      <a:lnTo>
                        <a:pt x="29" y="40"/>
                      </a:lnTo>
                      <a:lnTo>
                        <a:pt x="15" y="40"/>
                      </a:lnTo>
                      <a:lnTo>
                        <a:pt x="0" y="43"/>
                      </a:lnTo>
                      <a:lnTo>
                        <a:pt x="3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7" name="Freeform 191"/>
                <p:cNvSpPr>
                  <a:spLocks/>
                </p:cNvSpPr>
                <p:nvPr/>
              </p:nvSpPr>
              <p:spPr bwMode="auto">
                <a:xfrm>
                  <a:off x="4447" y="1363"/>
                  <a:ext cx="211" cy="74"/>
                </a:xfrm>
                <a:custGeom>
                  <a:avLst/>
                  <a:gdLst>
                    <a:gd name="T0" fmla="*/ 4 w 211"/>
                    <a:gd name="T1" fmla="*/ 65 h 74"/>
                    <a:gd name="T2" fmla="*/ 20 w 211"/>
                    <a:gd name="T3" fmla="*/ 61 h 74"/>
                    <a:gd name="T4" fmla="*/ 32 w 211"/>
                    <a:gd name="T5" fmla="*/ 54 h 74"/>
                    <a:gd name="T6" fmla="*/ 57 w 211"/>
                    <a:gd name="T7" fmla="*/ 50 h 74"/>
                    <a:gd name="T8" fmla="*/ 79 w 211"/>
                    <a:gd name="T9" fmla="*/ 44 h 74"/>
                    <a:gd name="T10" fmla="*/ 107 w 211"/>
                    <a:gd name="T11" fmla="*/ 36 h 74"/>
                    <a:gd name="T12" fmla="*/ 126 w 211"/>
                    <a:gd name="T13" fmla="*/ 27 h 74"/>
                    <a:gd name="T14" fmla="*/ 144 w 211"/>
                    <a:gd name="T15" fmla="*/ 20 h 74"/>
                    <a:gd name="T16" fmla="*/ 158 w 211"/>
                    <a:gd name="T17" fmla="*/ 14 h 74"/>
                    <a:gd name="T18" fmla="*/ 176 w 211"/>
                    <a:gd name="T19" fmla="*/ 16 h 74"/>
                    <a:gd name="T20" fmla="*/ 187 w 211"/>
                    <a:gd name="T21" fmla="*/ 13 h 74"/>
                    <a:gd name="T22" fmla="*/ 198 w 211"/>
                    <a:gd name="T23" fmla="*/ 6 h 74"/>
                    <a:gd name="T24" fmla="*/ 207 w 211"/>
                    <a:gd name="T25" fmla="*/ 0 h 74"/>
                    <a:gd name="T26" fmla="*/ 211 w 211"/>
                    <a:gd name="T27" fmla="*/ 6 h 74"/>
                    <a:gd name="T28" fmla="*/ 206 w 211"/>
                    <a:gd name="T29" fmla="*/ 13 h 74"/>
                    <a:gd name="T30" fmla="*/ 196 w 211"/>
                    <a:gd name="T31" fmla="*/ 19 h 74"/>
                    <a:gd name="T32" fmla="*/ 185 w 211"/>
                    <a:gd name="T33" fmla="*/ 25 h 74"/>
                    <a:gd name="T34" fmla="*/ 166 w 211"/>
                    <a:gd name="T35" fmla="*/ 20 h 74"/>
                    <a:gd name="T36" fmla="*/ 156 w 211"/>
                    <a:gd name="T37" fmla="*/ 20 h 74"/>
                    <a:gd name="T38" fmla="*/ 144 w 211"/>
                    <a:gd name="T39" fmla="*/ 25 h 74"/>
                    <a:gd name="T40" fmla="*/ 123 w 211"/>
                    <a:gd name="T41" fmla="*/ 36 h 74"/>
                    <a:gd name="T42" fmla="*/ 105 w 211"/>
                    <a:gd name="T43" fmla="*/ 41 h 74"/>
                    <a:gd name="T44" fmla="*/ 83 w 211"/>
                    <a:gd name="T45" fmla="*/ 49 h 74"/>
                    <a:gd name="T46" fmla="*/ 58 w 211"/>
                    <a:gd name="T47" fmla="*/ 55 h 74"/>
                    <a:gd name="T48" fmla="*/ 33 w 211"/>
                    <a:gd name="T49" fmla="*/ 59 h 74"/>
                    <a:gd name="T50" fmla="*/ 19 w 211"/>
                    <a:gd name="T51" fmla="*/ 68 h 74"/>
                    <a:gd name="T52" fmla="*/ 11 w 211"/>
                    <a:gd name="T53" fmla="*/ 74 h 74"/>
                    <a:gd name="T54" fmla="*/ 0 w 211"/>
                    <a:gd name="T55" fmla="*/ 74 h 74"/>
                    <a:gd name="T56" fmla="*/ 4 w 211"/>
                    <a:gd name="T57" fmla="*/ 65 h 74"/>
                    <a:gd name="T58" fmla="*/ 4 w 211"/>
                    <a:gd name="T59" fmla="*/ 65 h 74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211" h="74">
                      <a:moveTo>
                        <a:pt x="4" y="65"/>
                      </a:moveTo>
                      <a:lnTo>
                        <a:pt x="20" y="61"/>
                      </a:lnTo>
                      <a:lnTo>
                        <a:pt x="32" y="54"/>
                      </a:lnTo>
                      <a:lnTo>
                        <a:pt x="57" y="50"/>
                      </a:lnTo>
                      <a:lnTo>
                        <a:pt x="79" y="44"/>
                      </a:lnTo>
                      <a:lnTo>
                        <a:pt x="107" y="36"/>
                      </a:lnTo>
                      <a:lnTo>
                        <a:pt x="126" y="27"/>
                      </a:lnTo>
                      <a:lnTo>
                        <a:pt x="144" y="20"/>
                      </a:lnTo>
                      <a:lnTo>
                        <a:pt x="158" y="14"/>
                      </a:lnTo>
                      <a:lnTo>
                        <a:pt x="176" y="16"/>
                      </a:lnTo>
                      <a:lnTo>
                        <a:pt x="187" y="13"/>
                      </a:lnTo>
                      <a:lnTo>
                        <a:pt x="198" y="6"/>
                      </a:lnTo>
                      <a:lnTo>
                        <a:pt x="207" y="0"/>
                      </a:lnTo>
                      <a:lnTo>
                        <a:pt x="211" y="6"/>
                      </a:lnTo>
                      <a:lnTo>
                        <a:pt x="206" y="13"/>
                      </a:lnTo>
                      <a:lnTo>
                        <a:pt x="196" y="19"/>
                      </a:lnTo>
                      <a:lnTo>
                        <a:pt x="185" y="25"/>
                      </a:lnTo>
                      <a:lnTo>
                        <a:pt x="166" y="20"/>
                      </a:lnTo>
                      <a:lnTo>
                        <a:pt x="156" y="20"/>
                      </a:lnTo>
                      <a:lnTo>
                        <a:pt x="144" y="25"/>
                      </a:lnTo>
                      <a:lnTo>
                        <a:pt x="123" y="36"/>
                      </a:lnTo>
                      <a:lnTo>
                        <a:pt x="105" y="41"/>
                      </a:lnTo>
                      <a:lnTo>
                        <a:pt x="83" y="49"/>
                      </a:lnTo>
                      <a:lnTo>
                        <a:pt x="58" y="55"/>
                      </a:lnTo>
                      <a:lnTo>
                        <a:pt x="33" y="59"/>
                      </a:lnTo>
                      <a:lnTo>
                        <a:pt x="19" y="68"/>
                      </a:lnTo>
                      <a:lnTo>
                        <a:pt x="11" y="74"/>
                      </a:lnTo>
                      <a:lnTo>
                        <a:pt x="0" y="74"/>
                      </a:lnTo>
                      <a:lnTo>
                        <a:pt x="4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8" name="Freeform 192"/>
                <p:cNvSpPr>
                  <a:spLocks/>
                </p:cNvSpPr>
                <p:nvPr/>
              </p:nvSpPr>
              <p:spPr bwMode="auto">
                <a:xfrm>
                  <a:off x="4439" y="1349"/>
                  <a:ext cx="102" cy="36"/>
                </a:xfrm>
                <a:custGeom>
                  <a:avLst/>
                  <a:gdLst>
                    <a:gd name="T0" fmla="*/ 28 w 102"/>
                    <a:gd name="T1" fmla="*/ 17 h 36"/>
                    <a:gd name="T2" fmla="*/ 28 w 102"/>
                    <a:gd name="T3" fmla="*/ 11 h 36"/>
                    <a:gd name="T4" fmla="*/ 38 w 102"/>
                    <a:gd name="T5" fmla="*/ 5 h 36"/>
                    <a:gd name="T6" fmla="*/ 49 w 102"/>
                    <a:gd name="T7" fmla="*/ 8 h 36"/>
                    <a:gd name="T8" fmla="*/ 64 w 102"/>
                    <a:gd name="T9" fmla="*/ 11 h 36"/>
                    <a:gd name="T10" fmla="*/ 76 w 102"/>
                    <a:gd name="T11" fmla="*/ 13 h 36"/>
                    <a:gd name="T12" fmla="*/ 87 w 102"/>
                    <a:gd name="T13" fmla="*/ 27 h 36"/>
                    <a:gd name="T14" fmla="*/ 92 w 102"/>
                    <a:gd name="T15" fmla="*/ 36 h 36"/>
                    <a:gd name="T16" fmla="*/ 102 w 102"/>
                    <a:gd name="T17" fmla="*/ 31 h 36"/>
                    <a:gd name="T18" fmla="*/ 91 w 102"/>
                    <a:gd name="T19" fmla="*/ 22 h 36"/>
                    <a:gd name="T20" fmla="*/ 82 w 102"/>
                    <a:gd name="T21" fmla="*/ 13 h 36"/>
                    <a:gd name="T22" fmla="*/ 72 w 102"/>
                    <a:gd name="T23" fmla="*/ 8 h 36"/>
                    <a:gd name="T24" fmla="*/ 52 w 102"/>
                    <a:gd name="T25" fmla="*/ 5 h 36"/>
                    <a:gd name="T26" fmla="*/ 43 w 102"/>
                    <a:gd name="T27" fmla="*/ 2 h 36"/>
                    <a:gd name="T28" fmla="*/ 34 w 102"/>
                    <a:gd name="T29" fmla="*/ 0 h 36"/>
                    <a:gd name="T30" fmla="*/ 23 w 102"/>
                    <a:gd name="T31" fmla="*/ 3 h 36"/>
                    <a:gd name="T32" fmla="*/ 7 w 102"/>
                    <a:gd name="T33" fmla="*/ 1 h 36"/>
                    <a:gd name="T34" fmla="*/ 0 w 102"/>
                    <a:gd name="T35" fmla="*/ 2 h 36"/>
                    <a:gd name="T36" fmla="*/ 9 w 102"/>
                    <a:gd name="T37" fmla="*/ 12 h 36"/>
                    <a:gd name="T38" fmla="*/ 28 w 102"/>
                    <a:gd name="T39" fmla="*/ 17 h 36"/>
                    <a:gd name="T40" fmla="*/ 28 w 102"/>
                    <a:gd name="T41" fmla="*/ 17 h 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02" h="36">
                      <a:moveTo>
                        <a:pt x="28" y="17"/>
                      </a:moveTo>
                      <a:lnTo>
                        <a:pt x="28" y="11"/>
                      </a:lnTo>
                      <a:lnTo>
                        <a:pt x="38" y="5"/>
                      </a:lnTo>
                      <a:lnTo>
                        <a:pt x="49" y="8"/>
                      </a:lnTo>
                      <a:lnTo>
                        <a:pt x="64" y="11"/>
                      </a:lnTo>
                      <a:lnTo>
                        <a:pt x="76" y="13"/>
                      </a:lnTo>
                      <a:lnTo>
                        <a:pt x="87" y="27"/>
                      </a:lnTo>
                      <a:lnTo>
                        <a:pt x="92" y="36"/>
                      </a:lnTo>
                      <a:lnTo>
                        <a:pt x="102" y="31"/>
                      </a:lnTo>
                      <a:lnTo>
                        <a:pt x="91" y="22"/>
                      </a:lnTo>
                      <a:lnTo>
                        <a:pt x="82" y="13"/>
                      </a:lnTo>
                      <a:lnTo>
                        <a:pt x="72" y="8"/>
                      </a:lnTo>
                      <a:lnTo>
                        <a:pt x="52" y="5"/>
                      </a:ln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23" y="3"/>
                      </a:lnTo>
                      <a:lnTo>
                        <a:pt x="7" y="1"/>
                      </a:lnTo>
                      <a:lnTo>
                        <a:pt x="0" y="2"/>
                      </a:lnTo>
                      <a:lnTo>
                        <a:pt x="9" y="12"/>
                      </a:lnTo>
                      <a:lnTo>
                        <a:pt x="2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29" name="Freeform 193"/>
                <p:cNvSpPr>
                  <a:spLocks/>
                </p:cNvSpPr>
                <p:nvPr/>
              </p:nvSpPr>
              <p:spPr bwMode="auto">
                <a:xfrm>
                  <a:off x="4437" y="1410"/>
                  <a:ext cx="102" cy="52"/>
                </a:xfrm>
                <a:custGeom>
                  <a:avLst/>
                  <a:gdLst>
                    <a:gd name="T0" fmla="*/ 10 w 102"/>
                    <a:gd name="T1" fmla="*/ 47 h 52"/>
                    <a:gd name="T2" fmla="*/ 30 w 102"/>
                    <a:gd name="T3" fmla="*/ 45 h 52"/>
                    <a:gd name="T4" fmla="*/ 43 w 102"/>
                    <a:gd name="T5" fmla="*/ 35 h 52"/>
                    <a:gd name="T6" fmla="*/ 38 w 102"/>
                    <a:gd name="T7" fmla="*/ 23 h 52"/>
                    <a:gd name="T8" fmla="*/ 30 w 102"/>
                    <a:gd name="T9" fmla="*/ 18 h 52"/>
                    <a:gd name="T10" fmla="*/ 38 w 102"/>
                    <a:gd name="T11" fmla="*/ 12 h 52"/>
                    <a:gd name="T12" fmla="*/ 45 w 102"/>
                    <a:gd name="T13" fmla="*/ 21 h 52"/>
                    <a:gd name="T14" fmla="*/ 46 w 102"/>
                    <a:gd name="T15" fmla="*/ 27 h 52"/>
                    <a:gd name="T16" fmla="*/ 61 w 102"/>
                    <a:gd name="T17" fmla="*/ 23 h 52"/>
                    <a:gd name="T18" fmla="*/ 79 w 102"/>
                    <a:gd name="T19" fmla="*/ 12 h 52"/>
                    <a:gd name="T20" fmla="*/ 89 w 102"/>
                    <a:gd name="T21" fmla="*/ 2 h 52"/>
                    <a:gd name="T22" fmla="*/ 102 w 102"/>
                    <a:gd name="T23" fmla="*/ 0 h 52"/>
                    <a:gd name="T24" fmla="*/ 89 w 102"/>
                    <a:gd name="T25" fmla="*/ 12 h 52"/>
                    <a:gd name="T26" fmla="*/ 78 w 102"/>
                    <a:gd name="T27" fmla="*/ 22 h 52"/>
                    <a:gd name="T28" fmla="*/ 61 w 102"/>
                    <a:gd name="T29" fmla="*/ 30 h 52"/>
                    <a:gd name="T30" fmla="*/ 51 w 102"/>
                    <a:gd name="T31" fmla="*/ 32 h 52"/>
                    <a:gd name="T32" fmla="*/ 43 w 102"/>
                    <a:gd name="T33" fmla="*/ 41 h 52"/>
                    <a:gd name="T34" fmla="*/ 27 w 102"/>
                    <a:gd name="T35" fmla="*/ 47 h 52"/>
                    <a:gd name="T36" fmla="*/ 14 w 102"/>
                    <a:gd name="T37" fmla="*/ 51 h 52"/>
                    <a:gd name="T38" fmla="*/ 0 w 102"/>
                    <a:gd name="T39" fmla="*/ 52 h 52"/>
                    <a:gd name="T40" fmla="*/ 10 w 102"/>
                    <a:gd name="T41" fmla="*/ 47 h 52"/>
                    <a:gd name="T42" fmla="*/ 10 w 102"/>
                    <a:gd name="T43" fmla="*/ 47 h 5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2" h="52">
                      <a:moveTo>
                        <a:pt x="10" y="47"/>
                      </a:moveTo>
                      <a:lnTo>
                        <a:pt x="30" y="45"/>
                      </a:lnTo>
                      <a:lnTo>
                        <a:pt x="43" y="35"/>
                      </a:lnTo>
                      <a:lnTo>
                        <a:pt x="38" y="23"/>
                      </a:lnTo>
                      <a:lnTo>
                        <a:pt x="30" y="18"/>
                      </a:lnTo>
                      <a:lnTo>
                        <a:pt x="38" y="12"/>
                      </a:lnTo>
                      <a:lnTo>
                        <a:pt x="45" y="21"/>
                      </a:lnTo>
                      <a:lnTo>
                        <a:pt x="46" y="27"/>
                      </a:lnTo>
                      <a:lnTo>
                        <a:pt x="61" y="23"/>
                      </a:lnTo>
                      <a:lnTo>
                        <a:pt x="79" y="12"/>
                      </a:lnTo>
                      <a:lnTo>
                        <a:pt x="89" y="2"/>
                      </a:lnTo>
                      <a:lnTo>
                        <a:pt x="102" y="0"/>
                      </a:lnTo>
                      <a:lnTo>
                        <a:pt x="89" y="12"/>
                      </a:lnTo>
                      <a:lnTo>
                        <a:pt x="78" y="22"/>
                      </a:lnTo>
                      <a:lnTo>
                        <a:pt x="61" y="30"/>
                      </a:lnTo>
                      <a:lnTo>
                        <a:pt x="51" y="32"/>
                      </a:lnTo>
                      <a:lnTo>
                        <a:pt x="43" y="41"/>
                      </a:lnTo>
                      <a:lnTo>
                        <a:pt x="27" y="47"/>
                      </a:lnTo>
                      <a:lnTo>
                        <a:pt x="14" y="51"/>
                      </a:lnTo>
                      <a:lnTo>
                        <a:pt x="0" y="52"/>
                      </a:lnTo>
                      <a:lnTo>
                        <a:pt x="1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0" name="Freeform 194"/>
                <p:cNvSpPr>
                  <a:spLocks/>
                </p:cNvSpPr>
                <p:nvPr/>
              </p:nvSpPr>
              <p:spPr bwMode="auto">
                <a:xfrm>
                  <a:off x="4435" y="1405"/>
                  <a:ext cx="113" cy="93"/>
                </a:xfrm>
                <a:custGeom>
                  <a:avLst/>
                  <a:gdLst>
                    <a:gd name="T0" fmla="*/ 97 w 113"/>
                    <a:gd name="T1" fmla="*/ 8 h 93"/>
                    <a:gd name="T2" fmla="*/ 104 w 113"/>
                    <a:gd name="T3" fmla="*/ 23 h 93"/>
                    <a:gd name="T4" fmla="*/ 104 w 113"/>
                    <a:gd name="T5" fmla="*/ 37 h 93"/>
                    <a:gd name="T6" fmla="*/ 96 w 113"/>
                    <a:gd name="T7" fmla="*/ 45 h 93"/>
                    <a:gd name="T8" fmla="*/ 72 w 113"/>
                    <a:gd name="T9" fmla="*/ 61 h 93"/>
                    <a:gd name="T10" fmla="*/ 59 w 113"/>
                    <a:gd name="T11" fmla="*/ 68 h 93"/>
                    <a:gd name="T12" fmla="*/ 43 w 113"/>
                    <a:gd name="T13" fmla="*/ 77 h 93"/>
                    <a:gd name="T14" fmla="*/ 23 w 113"/>
                    <a:gd name="T15" fmla="*/ 76 h 93"/>
                    <a:gd name="T16" fmla="*/ 11 w 113"/>
                    <a:gd name="T17" fmla="*/ 73 h 93"/>
                    <a:gd name="T18" fmla="*/ 5 w 113"/>
                    <a:gd name="T19" fmla="*/ 66 h 93"/>
                    <a:gd name="T20" fmla="*/ 0 w 113"/>
                    <a:gd name="T21" fmla="*/ 74 h 93"/>
                    <a:gd name="T22" fmla="*/ 11 w 113"/>
                    <a:gd name="T23" fmla="*/ 78 h 93"/>
                    <a:gd name="T24" fmla="*/ 27 w 113"/>
                    <a:gd name="T25" fmla="*/ 80 h 93"/>
                    <a:gd name="T26" fmla="*/ 47 w 113"/>
                    <a:gd name="T27" fmla="*/ 80 h 93"/>
                    <a:gd name="T28" fmla="*/ 53 w 113"/>
                    <a:gd name="T29" fmla="*/ 80 h 93"/>
                    <a:gd name="T30" fmla="*/ 53 w 113"/>
                    <a:gd name="T31" fmla="*/ 89 h 93"/>
                    <a:gd name="T32" fmla="*/ 56 w 113"/>
                    <a:gd name="T33" fmla="*/ 93 h 93"/>
                    <a:gd name="T34" fmla="*/ 61 w 113"/>
                    <a:gd name="T35" fmla="*/ 82 h 93"/>
                    <a:gd name="T36" fmla="*/ 68 w 113"/>
                    <a:gd name="T37" fmla="*/ 73 h 93"/>
                    <a:gd name="T38" fmla="*/ 86 w 113"/>
                    <a:gd name="T39" fmla="*/ 62 h 93"/>
                    <a:gd name="T40" fmla="*/ 103 w 113"/>
                    <a:gd name="T41" fmla="*/ 49 h 93"/>
                    <a:gd name="T42" fmla="*/ 113 w 113"/>
                    <a:gd name="T43" fmla="*/ 30 h 93"/>
                    <a:gd name="T44" fmla="*/ 112 w 113"/>
                    <a:gd name="T45" fmla="*/ 15 h 93"/>
                    <a:gd name="T46" fmla="*/ 112 w 113"/>
                    <a:gd name="T47" fmla="*/ 8 h 93"/>
                    <a:gd name="T48" fmla="*/ 111 w 113"/>
                    <a:gd name="T49" fmla="*/ 0 h 93"/>
                    <a:gd name="T50" fmla="*/ 96 w 113"/>
                    <a:gd name="T51" fmla="*/ 2 h 93"/>
                    <a:gd name="T52" fmla="*/ 97 w 113"/>
                    <a:gd name="T53" fmla="*/ 8 h 93"/>
                    <a:gd name="T54" fmla="*/ 97 w 113"/>
                    <a:gd name="T55" fmla="*/ 8 h 9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113" h="93">
                      <a:moveTo>
                        <a:pt x="97" y="8"/>
                      </a:moveTo>
                      <a:lnTo>
                        <a:pt x="104" y="23"/>
                      </a:lnTo>
                      <a:lnTo>
                        <a:pt x="104" y="37"/>
                      </a:lnTo>
                      <a:lnTo>
                        <a:pt x="96" y="45"/>
                      </a:lnTo>
                      <a:lnTo>
                        <a:pt x="72" y="61"/>
                      </a:lnTo>
                      <a:lnTo>
                        <a:pt x="59" y="68"/>
                      </a:lnTo>
                      <a:lnTo>
                        <a:pt x="43" y="77"/>
                      </a:lnTo>
                      <a:lnTo>
                        <a:pt x="23" y="76"/>
                      </a:lnTo>
                      <a:lnTo>
                        <a:pt x="11" y="73"/>
                      </a:lnTo>
                      <a:lnTo>
                        <a:pt x="5" y="66"/>
                      </a:lnTo>
                      <a:lnTo>
                        <a:pt x="0" y="74"/>
                      </a:lnTo>
                      <a:lnTo>
                        <a:pt x="11" y="78"/>
                      </a:lnTo>
                      <a:lnTo>
                        <a:pt x="27" y="80"/>
                      </a:lnTo>
                      <a:lnTo>
                        <a:pt x="47" y="80"/>
                      </a:lnTo>
                      <a:lnTo>
                        <a:pt x="53" y="80"/>
                      </a:lnTo>
                      <a:lnTo>
                        <a:pt x="53" y="89"/>
                      </a:lnTo>
                      <a:lnTo>
                        <a:pt x="56" y="93"/>
                      </a:lnTo>
                      <a:lnTo>
                        <a:pt x="61" y="82"/>
                      </a:lnTo>
                      <a:lnTo>
                        <a:pt x="68" y="73"/>
                      </a:lnTo>
                      <a:lnTo>
                        <a:pt x="86" y="62"/>
                      </a:lnTo>
                      <a:lnTo>
                        <a:pt x="103" y="49"/>
                      </a:lnTo>
                      <a:lnTo>
                        <a:pt x="113" y="30"/>
                      </a:lnTo>
                      <a:lnTo>
                        <a:pt x="112" y="15"/>
                      </a:lnTo>
                      <a:lnTo>
                        <a:pt x="112" y="8"/>
                      </a:lnTo>
                      <a:lnTo>
                        <a:pt x="111" y="0"/>
                      </a:lnTo>
                      <a:lnTo>
                        <a:pt x="96" y="2"/>
                      </a:lnTo>
                      <a:lnTo>
                        <a:pt x="97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1" name="Freeform 195"/>
                <p:cNvSpPr>
                  <a:spLocks/>
                </p:cNvSpPr>
                <p:nvPr/>
              </p:nvSpPr>
              <p:spPr bwMode="auto">
                <a:xfrm>
                  <a:off x="4468" y="1443"/>
                  <a:ext cx="58" cy="20"/>
                </a:xfrm>
                <a:custGeom>
                  <a:avLst/>
                  <a:gdLst>
                    <a:gd name="T0" fmla="*/ 0 w 58"/>
                    <a:gd name="T1" fmla="*/ 14 h 20"/>
                    <a:gd name="T2" fmla="*/ 15 w 58"/>
                    <a:gd name="T3" fmla="*/ 14 h 20"/>
                    <a:gd name="T4" fmla="*/ 32 w 58"/>
                    <a:gd name="T5" fmla="*/ 18 h 20"/>
                    <a:gd name="T6" fmla="*/ 44 w 58"/>
                    <a:gd name="T7" fmla="*/ 20 h 20"/>
                    <a:gd name="T8" fmla="*/ 58 w 58"/>
                    <a:gd name="T9" fmla="*/ 13 h 20"/>
                    <a:gd name="T10" fmla="*/ 42 w 58"/>
                    <a:gd name="T11" fmla="*/ 7 h 20"/>
                    <a:gd name="T12" fmla="*/ 22 w 58"/>
                    <a:gd name="T13" fmla="*/ 1 h 20"/>
                    <a:gd name="T14" fmla="*/ 15 w 58"/>
                    <a:gd name="T15" fmla="*/ 0 h 20"/>
                    <a:gd name="T16" fmla="*/ 6 w 58"/>
                    <a:gd name="T17" fmla="*/ 10 h 20"/>
                    <a:gd name="T18" fmla="*/ 0 w 58"/>
                    <a:gd name="T19" fmla="*/ 14 h 20"/>
                    <a:gd name="T20" fmla="*/ 0 w 58"/>
                    <a:gd name="T21" fmla="*/ 14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8" h="20">
                      <a:moveTo>
                        <a:pt x="0" y="14"/>
                      </a:moveTo>
                      <a:lnTo>
                        <a:pt x="15" y="14"/>
                      </a:lnTo>
                      <a:lnTo>
                        <a:pt x="32" y="18"/>
                      </a:lnTo>
                      <a:lnTo>
                        <a:pt x="44" y="20"/>
                      </a:lnTo>
                      <a:lnTo>
                        <a:pt x="58" y="13"/>
                      </a:lnTo>
                      <a:lnTo>
                        <a:pt x="42" y="7"/>
                      </a:lnTo>
                      <a:lnTo>
                        <a:pt x="22" y="1"/>
                      </a:lnTo>
                      <a:lnTo>
                        <a:pt x="15" y="0"/>
                      </a:lnTo>
                      <a:lnTo>
                        <a:pt x="6" y="1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2" name="Freeform 196"/>
                <p:cNvSpPr>
                  <a:spLocks/>
                </p:cNvSpPr>
                <p:nvPr/>
              </p:nvSpPr>
              <p:spPr bwMode="auto">
                <a:xfrm>
                  <a:off x="4500" y="1429"/>
                  <a:ext cx="43" cy="21"/>
                </a:xfrm>
                <a:custGeom>
                  <a:avLst/>
                  <a:gdLst>
                    <a:gd name="T0" fmla="*/ 0 w 43"/>
                    <a:gd name="T1" fmla="*/ 10 h 21"/>
                    <a:gd name="T2" fmla="*/ 9 w 43"/>
                    <a:gd name="T3" fmla="*/ 14 h 21"/>
                    <a:gd name="T4" fmla="*/ 19 w 43"/>
                    <a:gd name="T5" fmla="*/ 16 h 21"/>
                    <a:gd name="T6" fmla="*/ 26 w 43"/>
                    <a:gd name="T7" fmla="*/ 19 h 21"/>
                    <a:gd name="T8" fmla="*/ 33 w 43"/>
                    <a:gd name="T9" fmla="*/ 21 h 21"/>
                    <a:gd name="T10" fmla="*/ 26 w 43"/>
                    <a:gd name="T11" fmla="*/ 14 h 21"/>
                    <a:gd name="T12" fmla="*/ 30 w 43"/>
                    <a:gd name="T13" fmla="*/ 8 h 21"/>
                    <a:gd name="T14" fmla="*/ 39 w 43"/>
                    <a:gd name="T15" fmla="*/ 13 h 21"/>
                    <a:gd name="T16" fmla="*/ 43 w 43"/>
                    <a:gd name="T17" fmla="*/ 6 h 21"/>
                    <a:gd name="T18" fmla="*/ 33 w 43"/>
                    <a:gd name="T19" fmla="*/ 4 h 21"/>
                    <a:gd name="T20" fmla="*/ 21 w 43"/>
                    <a:gd name="T21" fmla="*/ 2 h 21"/>
                    <a:gd name="T22" fmla="*/ 16 w 43"/>
                    <a:gd name="T23" fmla="*/ 0 h 21"/>
                    <a:gd name="T24" fmla="*/ 6 w 43"/>
                    <a:gd name="T25" fmla="*/ 4 h 21"/>
                    <a:gd name="T26" fmla="*/ 0 w 43"/>
                    <a:gd name="T27" fmla="*/ 10 h 21"/>
                    <a:gd name="T28" fmla="*/ 0 w 43"/>
                    <a:gd name="T29" fmla="*/ 10 h 2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43" h="21">
                      <a:moveTo>
                        <a:pt x="0" y="10"/>
                      </a:moveTo>
                      <a:lnTo>
                        <a:pt x="9" y="14"/>
                      </a:lnTo>
                      <a:lnTo>
                        <a:pt x="19" y="16"/>
                      </a:lnTo>
                      <a:lnTo>
                        <a:pt x="26" y="19"/>
                      </a:lnTo>
                      <a:lnTo>
                        <a:pt x="33" y="21"/>
                      </a:lnTo>
                      <a:lnTo>
                        <a:pt x="26" y="14"/>
                      </a:lnTo>
                      <a:lnTo>
                        <a:pt x="30" y="8"/>
                      </a:lnTo>
                      <a:lnTo>
                        <a:pt x="39" y="13"/>
                      </a:lnTo>
                      <a:lnTo>
                        <a:pt x="43" y="6"/>
                      </a:lnTo>
                      <a:lnTo>
                        <a:pt x="33" y="4"/>
                      </a:lnTo>
                      <a:lnTo>
                        <a:pt x="21" y="2"/>
                      </a:lnTo>
                      <a:lnTo>
                        <a:pt x="16" y="0"/>
                      </a:lnTo>
                      <a:lnTo>
                        <a:pt x="6" y="4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3" name="Freeform 197"/>
                <p:cNvSpPr>
                  <a:spLocks/>
                </p:cNvSpPr>
                <p:nvPr/>
              </p:nvSpPr>
              <p:spPr bwMode="auto">
                <a:xfrm>
                  <a:off x="4434" y="1401"/>
                  <a:ext cx="133" cy="104"/>
                </a:xfrm>
                <a:custGeom>
                  <a:avLst/>
                  <a:gdLst>
                    <a:gd name="T0" fmla="*/ 2 w 133"/>
                    <a:gd name="T1" fmla="*/ 83 h 104"/>
                    <a:gd name="T2" fmla="*/ 9 w 133"/>
                    <a:gd name="T3" fmla="*/ 89 h 104"/>
                    <a:gd name="T4" fmla="*/ 19 w 133"/>
                    <a:gd name="T5" fmla="*/ 93 h 104"/>
                    <a:gd name="T6" fmla="*/ 33 w 133"/>
                    <a:gd name="T7" fmla="*/ 95 h 104"/>
                    <a:gd name="T8" fmla="*/ 49 w 133"/>
                    <a:gd name="T9" fmla="*/ 99 h 104"/>
                    <a:gd name="T10" fmla="*/ 60 w 133"/>
                    <a:gd name="T11" fmla="*/ 91 h 104"/>
                    <a:gd name="T12" fmla="*/ 70 w 133"/>
                    <a:gd name="T13" fmla="*/ 93 h 104"/>
                    <a:gd name="T14" fmla="*/ 81 w 133"/>
                    <a:gd name="T15" fmla="*/ 88 h 104"/>
                    <a:gd name="T16" fmla="*/ 93 w 133"/>
                    <a:gd name="T17" fmla="*/ 81 h 104"/>
                    <a:gd name="T18" fmla="*/ 107 w 133"/>
                    <a:gd name="T19" fmla="*/ 66 h 104"/>
                    <a:gd name="T20" fmla="*/ 119 w 133"/>
                    <a:gd name="T21" fmla="*/ 52 h 104"/>
                    <a:gd name="T22" fmla="*/ 125 w 133"/>
                    <a:gd name="T23" fmla="*/ 38 h 104"/>
                    <a:gd name="T24" fmla="*/ 125 w 133"/>
                    <a:gd name="T25" fmla="*/ 23 h 104"/>
                    <a:gd name="T26" fmla="*/ 121 w 133"/>
                    <a:gd name="T27" fmla="*/ 12 h 104"/>
                    <a:gd name="T28" fmla="*/ 109 w 133"/>
                    <a:gd name="T29" fmla="*/ 9 h 104"/>
                    <a:gd name="T30" fmla="*/ 112 w 133"/>
                    <a:gd name="T31" fmla="*/ 1 h 104"/>
                    <a:gd name="T32" fmla="*/ 124 w 133"/>
                    <a:gd name="T33" fmla="*/ 0 h 104"/>
                    <a:gd name="T34" fmla="*/ 129 w 133"/>
                    <a:gd name="T35" fmla="*/ 14 h 104"/>
                    <a:gd name="T36" fmla="*/ 133 w 133"/>
                    <a:gd name="T37" fmla="*/ 27 h 104"/>
                    <a:gd name="T38" fmla="*/ 131 w 133"/>
                    <a:gd name="T39" fmla="*/ 41 h 104"/>
                    <a:gd name="T40" fmla="*/ 123 w 133"/>
                    <a:gd name="T41" fmla="*/ 55 h 104"/>
                    <a:gd name="T42" fmla="*/ 113 w 133"/>
                    <a:gd name="T43" fmla="*/ 66 h 104"/>
                    <a:gd name="T44" fmla="*/ 98 w 133"/>
                    <a:gd name="T45" fmla="*/ 82 h 104"/>
                    <a:gd name="T46" fmla="*/ 81 w 133"/>
                    <a:gd name="T47" fmla="*/ 94 h 104"/>
                    <a:gd name="T48" fmla="*/ 64 w 133"/>
                    <a:gd name="T49" fmla="*/ 100 h 104"/>
                    <a:gd name="T50" fmla="*/ 57 w 133"/>
                    <a:gd name="T51" fmla="*/ 99 h 104"/>
                    <a:gd name="T52" fmla="*/ 49 w 133"/>
                    <a:gd name="T53" fmla="*/ 104 h 104"/>
                    <a:gd name="T54" fmla="*/ 37 w 133"/>
                    <a:gd name="T55" fmla="*/ 104 h 104"/>
                    <a:gd name="T56" fmla="*/ 18 w 133"/>
                    <a:gd name="T57" fmla="*/ 98 h 104"/>
                    <a:gd name="T58" fmla="*/ 0 w 133"/>
                    <a:gd name="T59" fmla="*/ 95 h 104"/>
                    <a:gd name="T60" fmla="*/ 2 w 133"/>
                    <a:gd name="T61" fmla="*/ 83 h 104"/>
                    <a:gd name="T62" fmla="*/ 2 w 133"/>
                    <a:gd name="T63" fmla="*/ 83 h 104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33" h="104">
                      <a:moveTo>
                        <a:pt x="2" y="83"/>
                      </a:moveTo>
                      <a:lnTo>
                        <a:pt x="9" y="89"/>
                      </a:lnTo>
                      <a:lnTo>
                        <a:pt x="19" y="93"/>
                      </a:lnTo>
                      <a:lnTo>
                        <a:pt x="33" y="95"/>
                      </a:lnTo>
                      <a:lnTo>
                        <a:pt x="49" y="99"/>
                      </a:lnTo>
                      <a:lnTo>
                        <a:pt x="60" y="91"/>
                      </a:lnTo>
                      <a:lnTo>
                        <a:pt x="70" y="93"/>
                      </a:lnTo>
                      <a:lnTo>
                        <a:pt x="81" y="88"/>
                      </a:lnTo>
                      <a:lnTo>
                        <a:pt x="93" y="81"/>
                      </a:lnTo>
                      <a:lnTo>
                        <a:pt x="107" y="66"/>
                      </a:lnTo>
                      <a:lnTo>
                        <a:pt x="119" y="52"/>
                      </a:lnTo>
                      <a:lnTo>
                        <a:pt x="125" y="38"/>
                      </a:lnTo>
                      <a:lnTo>
                        <a:pt x="125" y="23"/>
                      </a:lnTo>
                      <a:lnTo>
                        <a:pt x="121" y="12"/>
                      </a:lnTo>
                      <a:lnTo>
                        <a:pt x="109" y="9"/>
                      </a:lnTo>
                      <a:lnTo>
                        <a:pt x="112" y="1"/>
                      </a:lnTo>
                      <a:lnTo>
                        <a:pt x="124" y="0"/>
                      </a:lnTo>
                      <a:lnTo>
                        <a:pt x="129" y="14"/>
                      </a:lnTo>
                      <a:lnTo>
                        <a:pt x="133" y="27"/>
                      </a:lnTo>
                      <a:lnTo>
                        <a:pt x="131" y="41"/>
                      </a:lnTo>
                      <a:lnTo>
                        <a:pt x="123" y="55"/>
                      </a:lnTo>
                      <a:lnTo>
                        <a:pt x="113" y="66"/>
                      </a:lnTo>
                      <a:lnTo>
                        <a:pt x="98" y="82"/>
                      </a:lnTo>
                      <a:lnTo>
                        <a:pt x="81" y="94"/>
                      </a:lnTo>
                      <a:lnTo>
                        <a:pt x="64" y="100"/>
                      </a:lnTo>
                      <a:lnTo>
                        <a:pt x="57" y="99"/>
                      </a:lnTo>
                      <a:lnTo>
                        <a:pt x="49" y="104"/>
                      </a:lnTo>
                      <a:lnTo>
                        <a:pt x="37" y="104"/>
                      </a:lnTo>
                      <a:lnTo>
                        <a:pt x="18" y="98"/>
                      </a:lnTo>
                      <a:lnTo>
                        <a:pt x="0" y="95"/>
                      </a:lnTo>
                      <a:lnTo>
                        <a:pt x="2" y="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4" name="Freeform 198"/>
                <p:cNvSpPr>
                  <a:spLocks/>
                </p:cNvSpPr>
                <p:nvPr/>
              </p:nvSpPr>
              <p:spPr bwMode="auto">
                <a:xfrm>
                  <a:off x="4434" y="1463"/>
                  <a:ext cx="62" cy="21"/>
                </a:xfrm>
                <a:custGeom>
                  <a:avLst/>
                  <a:gdLst>
                    <a:gd name="T0" fmla="*/ 8 w 62"/>
                    <a:gd name="T1" fmla="*/ 0 h 21"/>
                    <a:gd name="T2" fmla="*/ 23 w 62"/>
                    <a:gd name="T3" fmla="*/ 3 h 21"/>
                    <a:gd name="T4" fmla="*/ 46 w 62"/>
                    <a:gd name="T5" fmla="*/ 7 h 21"/>
                    <a:gd name="T6" fmla="*/ 62 w 62"/>
                    <a:gd name="T7" fmla="*/ 13 h 21"/>
                    <a:gd name="T8" fmla="*/ 51 w 62"/>
                    <a:gd name="T9" fmla="*/ 19 h 21"/>
                    <a:gd name="T10" fmla="*/ 27 w 62"/>
                    <a:gd name="T11" fmla="*/ 21 h 21"/>
                    <a:gd name="T12" fmla="*/ 7 w 62"/>
                    <a:gd name="T13" fmla="*/ 15 h 21"/>
                    <a:gd name="T14" fmla="*/ 0 w 62"/>
                    <a:gd name="T15" fmla="*/ 3 h 21"/>
                    <a:gd name="T16" fmla="*/ 8 w 62"/>
                    <a:gd name="T17" fmla="*/ 0 h 21"/>
                    <a:gd name="T18" fmla="*/ 8 w 62"/>
                    <a:gd name="T19" fmla="*/ 0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62" h="21">
                      <a:moveTo>
                        <a:pt x="8" y="0"/>
                      </a:moveTo>
                      <a:lnTo>
                        <a:pt x="23" y="3"/>
                      </a:lnTo>
                      <a:lnTo>
                        <a:pt x="46" y="7"/>
                      </a:lnTo>
                      <a:lnTo>
                        <a:pt x="62" y="13"/>
                      </a:lnTo>
                      <a:lnTo>
                        <a:pt x="51" y="19"/>
                      </a:lnTo>
                      <a:lnTo>
                        <a:pt x="27" y="21"/>
                      </a:lnTo>
                      <a:lnTo>
                        <a:pt x="7" y="15"/>
                      </a:lnTo>
                      <a:lnTo>
                        <a:pt x="0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5" name="Freeform 199"/>
                <p:cNvSpPr>
                  <a:spLocks/>
                </p:cNvSpPr>
                <p:nvPr/>
              </p:nvSpPr>
              <p:spPr bwMode="auto">
                <a:xfrm>
                  <a:off x="4538" y="1463"/>
                  <a:ext cx="30" cy="25"/>
                </a:xfrm>
                <a:custGeom>
                  <a:avLst/>
                  <a:gdLst>
                    <a:gd name="T0" fmla="*/ 0 w 30"/>
                    <a:gd name="T1" fmla="*/ 13 h 25"/>
                    <a:gd name="T2" fmla="*/ 11 w 30"/>
                    <a:gd name="T3" fmla="*/ 19 h 25"/>
                    <a:gd name="T4" fmla="*/ 17 w 30"/>
                    <a:gd name="T5" fmla="*/ 24 h 25"/>
                    <a:gd name="T6" fmla="*/ 24 w 30"/>
                    <a:gd name="T7" fmla="*/ 25 h 25"/>
                    <a:gd name="T8" fmla="*/ 30 w 30"/>
                    <a:gd name="T9" fmla="*/ 15 h 25"/>
                    <a:gd name="T10" fmla="*/ 30 w 30"/>
                    <a:gd name="T11" fmla="*/ 3 h 25"/>
                    <a:gd name="T12" fmla="*/ 17 w 30"/>
                    <a:gd name="T13" fmla="*/ 2 h 25"/>
                    <a:gd name="T14" fmla="*/ 11 w 30"/>
                    <a:gd name="T15" fmla="*/ 0 h 25"/>
                    <a:gd name="T16" fmla="*/ 0 w 30"/>
                    <a:gd name="T17" fmla="*/ 13 h 25"/>
                    <a:gd name="T18" fmla="*/ 0 w 30"/>
                    <a:gd name="T19" fmla="*/ 13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0" h="25">
                      <a:moveTo>
                        <a:pt x="0" y="13"/>
                      </a:moveTo>
                      <a:lnTo>
                        <a:pt x="11" y="19"/>
                      </a:lnTo>
                      <a:lnTo>
                        <a:pt x="17" y="24"/>
                      </a:lnTo>
                      <a:lnTo>
                        <a:pt x="24" y="25"/>
                      </a:lnTo>
                      <a:lnTo>
                        <a:pt x="30" y="15"/>
                      </a:lnTo>
                      <a:lnTo>
                        <a:pt x="30" y="3"/>
                      </a:lnTo>
                      <a:lnTo>
                        <a:pt x="17" y="2"/>
                      </a:lnTo>
                      <a:lnTo>
                        <a:pt x="11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6" name="Freeform 200"/>
                <p:cNvSpPr>
                  <a:spLocks/>
                </p:cNvSpPr>
                <p:nvPr/>
              </p:nvSpPr>
              <p:spPr bwMode="auto">
                <a:xfrm>
                  <a:off x="4430" y="1399"/>
                  <a:ext cx="148" cy="145"/>
                </a:xfrm>
                <a:custGeom>
                  <a:avLst/>
                  <a:gdLst>
                    <a:gd name="T0" fmla="*/ 134 w 148"/>
                    <a:gd name="T1" fmla="*/ 19 h 145"/>
                    <a:gd name="T2" fmla="*/ 140 w 148"/>
                    <a:gd name="T3" fmla="*/ 32 h 145"/>
                    <a:gd name="T4" fmla="*/ 140 w 148"/>
                    <a:gd name="T5" fmla="*/ 44 h 145"/>
                    <a:gd name="T6" fmla="*/ 138 w 148"/>
                    <a:gd name="T7" fmla="*/ 58 h 145"/>
                    <a:gd name="T8" fmla="*/ 134 w 148"/>
                    <a:gd name="T9" fmla="*/ 71 h 145"/>
                    <a:gd name="T10" fmla="*/ 119 w 148"/>
                    <a:gd name="T11" fmla="*/ 89 h 145"/>
                    <a:gd name="T12" fmla="*/ 113 w 148"/>
                    <a:gd name="T13" fmla="*/ 91 h 145"/>
                    <a:gd name="T14" fmla="*/ 100 w 148"/>
                    <a:gd name="T15" fmla="*/ 83 h 145"/>
                    <a:gd name="T16" fmla="*/ 82 w 148"/>
                    <a:gd name="T17" fmla="*/ 94 h 145"/>
                    <a:gd name="T18" fmla="*/ 91 w 148"/>
                    <a:gd name="T19" fmla="*/ 97 h 145"/>
                    <a:gd name="T20" fmla="*/ 103 w 148"/>
                    <a:gd name="T21" fmla="*/ 101 h 145"/>
                    <a:gd name="T22" fmla="*/ 109 w 148"/>
                    <a:gd name="T23" fmla="*/ 105 h 145"/>
                    <a:gd name="T24" fmla="*/ 101 w 148"/>
                    <a:gd name="T25" fmla="*/ 110 h 145"/>
                    <a:gd name="T26" fmla="*/ 89 w 148"/>
                    <a:gd name="T27" fmla="*/ 116 h 145"/>
                    <a:gd name="T28" fmla="*/ 81 w 148"/>
                    <a:gd name="T29" fmla="*/ 119 h 145"/>
                    <a:gd name="T30" fmla="*/ 68 w 148"/>
                    <a:gd name="T31" fmla="*/ 119 h 145"/>
                    <a:gd name="T32" fmla="*/ 52 w 148"/>
                    <a:gd name="T33" fmla="*/ 116 h 145"/>
                    <a:gd name="T34" fmla="*/ 25 w 148"/>
                    <a:gd name="T35" fmla="*/ 110 h 145"/>
                    <a:gd name="T36" fmla="*/ 12 w 148"/>
                    <a:gd name="T37" fmla="*/ 104 h 145"/>
                    <a:gd name="T38" fmla="*/ 0 w 148"/>
                    <a:gd name="T39" fmla="*/ 97 h 145"/>
                    <a:gd name="T40" fmla="*/ 6 w 148"/>
                    <a:gd name="T41" fmla="*/ 113 h 145"/>
                    <a:gd name="T42" fmla="*/ 17 w 148"/>
                    <a:gd name="T43" fmla="*/ 119 h 145"/>
                    <a:gd name="T44" fmla="*/ 39 w 148"/>
                    <a:gd name="T45" fmla="*/ 128 h 145"/>
                    <a:gd name="T46" fmla="*/ 59 w 148"/>
                    <a:gd name="T47" fmla="*/ 128 h 145"/>
                    <a:gd name="T48" fmla="*/ 64 w 148"/>
                    <a:gd name="T49" fmla="*/ 137 h 145"/>
                    <a:gd name="T50" fmla="*/ 63 w 148"/>
                    <a:gd name="T51" fmla="*/ 145 h 145"/>
                    <a:gd name="T52" fmla="*/ 70 w 148"/>
                    <a:gd name="T53" fmla="*/ 145 h 145"/>
                    <a:gd name="T54" fmla="*/ 70 w 148"/>
                    <a:gd name="T55" fmla="*/ 134 h 145"/>
                    <a:gd name="T56" fmla="*/ 73 w 148"/>
                    <a:gd name="T57" fmla="*/ 127 h 145"/>
                    <a:gd name="T58" fmla="*/ 86 w 148"/>
                    <a:gd name="T59" fmla="*/ 123 h 145"/>
                    <a:gd name="T60" fmla="*/ 101 w 148"/>
                    <a:gd name="T61" fmla="*/ 116 h 145"/>
                    <a:gd name="T62" fmla="*/ 121 w 148"/>
                    <a:gd name="T63" fmla="*/ 100 h 145"/>
                    <a:gd name="T64" fmla="*/ 130 w 148"/>
                    <a:gd name="T65" fmla="*/ 89 h 145"/>
                    <a:gd name="T66" fmla="*/ 140 w 148"/>
                    <a:gd name="T67" fmla="*/ 72 h 145"/>
                    <a:gd name="T68" fmla="*/ 148 w 148"/>
                    <a:gd name="T69" fmla="*/ 45 h 145"/>
                    <a:gd name="T70" fmla="*/ 146 w 148"/>
                    <a:gd name="T71" fmla="*/ 34 h 145"/>
                    <a:gd name="T72" fmla="*/ 144 w 148"/>
                    <a:gd name="T73" fmla="*/ 18 h 145"/>
                    <a:gd name="T74" fmla="*/ 135 w 148"/>
                    <a:gd name="T75" fmla="*/ 10 h 145"/>
                    <a:gd name="T76" fmla="*/ 130 w 148"/>
                    <a:gd name="T77" fmla="*/ 0 h 145"/>
                    <a:gd name="T78" fmla="*/ 125 w 148"/>
                    <a:gd name="T79" fmla="*/ 10 h 145"/>
                    <a:gd name="T80" fmla="*/ 134 w 148"/>
                    <a:gd name="T81" fmla="*/ 19 h 145"/>
                    <a:gd name="T82" fmla="*/ 134 w 148"/>
                    <a:gd name="T83" fmla="*/ 19 h 14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48" h="145">
                      <a:moveTo>
                        <a:pt x="134" y="19"/>
                      </a:moveTo>
                      <a:lnTo>
                        <a:pt x="140" y="32"/>
                      </a:lnTo>
                      <a:lnTo>
                        <a:pt x="140" y="44"/>
                      </a:lnTo>
                      <a:lnTo>
                        <a:pt x="138" y="58"/>
                      </a:lnTo>
                      <a:lnTo>
                        <a:pt x="134" y="71"/>
                      </a:lnTo>
                      <a:lnTo>
                        <a:pt x="119" y="89"/>
                      </a:lnTo>
                      <a:lnTo>
                        <a:pt x="113" y="91"/>
                      </a:lnTo>
                      <a:lnTo>
                        <a:pt x="100" y="83"/>
                      </a:lnTo>
                      <a:lnTo>
                        <a:pt x="82" y="94"/>
                      </a:lnTo>
                      <a:lnTo>
                        <a:pt x="91" y="97"/>
                      </a:lnTo>
                      <a:lnTo>
                        <a:pt x="103" y="101"/>
                      </a:lnTo>
                      <a:lnTo>
                        <a:pt x="109" y="105"/>
                      </a:lnTo>
                      <a:lnTo>
                        <a:pt x="101" y="110"/>
                      </a:lnTo>
                      <a:lnTo>
                        <a:pt x="89" y="116"/>
                      </a:lnTo>
                      <a:lnTo>
                        <a:pt x="81" y="119"/>
                      </a:lnTo>
                      <a:lnTo>
                        <a:pt x="68" y="119"/>
                      </a:lnTo>
                      <a:lnTo>
                        <a:pt x="52" y="116"/>
                      </a:lnTo>
                      <a:lnTo>
                        <a:pt x="25" y="110"/>
                      </a:lnTo>
                      <a:lnTo>
                        <a:pt x="12" y="104"/>
                      </a:lnTo>
                      <a:lnTo>
                        <a:pt x="0" y="97"/>
                      </a:lnTo>
                      <a:lnTo>
                        <a:pt x="6" y="113"/>
                      </a:lnTo>
                      <a:lnTo>
                        <a:pt x="17" y="119"/>
                      </a:lnTo>
                      <a:lnTo>
                        <a:pt x="39" y="128"/>
                      </a:lnTo>
                      <a:lnTo>
                        <a:pt x="59" y="128"/>
                      </a:lnTo>
                      <a:lnTo>
                        <a:pt x="64" y="137"/>
                      </a:lnTo>
                      <a:lnTo>
                        <a:pt x="63" y="145"/>
                      </a:lnTo>
                      <a:lnTo>
                        <a:pt x="70" y="145"/>
                      </a:lnTo>
                      <a:lnTo>
                        <a:pt x="70" y="134"/>
                      </a:lnTo>
                      <a:lnTo>
                        <a:pt x="73" y="127"/>
                      </a:lnTo>
                      <a:lnTo>
                        <a:pt x="86" y="123"/>
                      </a:lnTo>
                      <a:lnTo>
                        <a:pt x="101" y="116"/>
                      </a:lnTo>
                      <a:lnTo>
                        <a:pt x="121" y="100"/>
                      </a:lnTo>
                      <a:lnTo>
                        <a:pt x="130" y="89"/>
                      </a:lnTo>
                      <a:lnTo>
                        <a:pt x="140" y="72"/>
                      </a:lnTo>
                      <a:lnTo>
                        <a:pt x="148" y="45"/>
                      </a:lnTo>
                      <a:lnTo>
                        <a:pt x="146" y="34"/>
                      </a:lnTo>
                      <a:lnTo>
                        <a:pt x="144" y="18"/>
                      </a:lnTo>
                      <a:lnTo>
                        <a:pt x="135" y="10"/>
                      </a:lnTo>
                      <a:lnTo>
                        <a:pt x="130" y="0"/>
                      </a:lnTo>
                      <a:lnTo>
                        <a:pt x="125" y="10"/>
                      </a:lnTo>
                      <a:lnTo>
                        <a:pt x="134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7" name="Freeform 201"/>
                <p:cNvSpPr>
                  <a:spLocks/>
                </p:cNvSpPr>
                <p:nvPr/>
              </p:nvSpPr>
              <p:spPr bwMode="auto">
                <a:xfrm>
                  <a:off x="4435" y="1438"/>
                  <a:ext cx="157" cy="112"/>
                </a:xfrm>
                <a:custGeom>
                  <a:avLst/>
                  <a:gdLst>
                    <a:gd name="T0" fmla="*/ 0 w 157"/>
                    <a:gd name="T1" fmla="*/ 94 h 112"/>
                    <a:gd name="T2" fmla="*/ 11 w 157"/>
                    <a:gd name="T3" fmla="*/ 102 h 112"/>
                    <a:gd name="T4" fmla="*/ 24 w 157"/>
                    <a:gd name="T5" fmla="*/ 104 h 112"/>
                    <a:gd name="T6" fmla="*/ 43 w 157"/>
                    <a:gd name="T7" fmla="*/ 109 h 112"/>
                    <a:gd name="T8" fmla="*/ 54 w 157"/>
                    <a:gd name="T9" fmla="*/ 109 h 112"/>
                    <a:gd name="T10" fmla="*/ 63 w 157"/>
                    <a:gd name="T11" fmla="*/ 100 h 112"/>
                    <a:gd name="T12" fmla="*/ 70 w 157"/>
                    <a:gd name="T13" fmla="*/ 106 h 112"/>
                    <a:gd name="T14" fmla="*/ 84 w 157"/>
                    <a:gd name="T15" fmla="*/ 101 h 112"/>
                    <a:gd name="T16" fmla="*/ 102 w 157"/>
                    <a:gd name="T17" fmla="*/ 89 h 112"/>
                    <a:gd name="T18" fmla="*/ 119 w 157"/>
                    <a:gd name="T19" fmla="*/ 73 h 112"/>
                    <a:gd name="T20" fmla="*/ 135 w 157"/>
                    <a:gd name="T21" fmla="*/ 61 h 112"/>
                    <a:gd name="T22" fmla="*/ 141 w 157"/>
                    <a:gd name="T23" fmla="*/ 40 h 112"/>
                    <a:gd name="T24" fmla="*/ 146 w 157"/>
                    <a:gd name="T25" fmla="*/ 27 h 112"/>
                    <a:gd name="T26" fmla="*/ 146 w 157"/>
                    <a:gd name="T27" fmla="*/ 15 h 112"/>
                    <a:gd name="T28" fmla="*/ 141 w 157"/>
                    <a:gd name="T29" fmla="*/ 0 h 112"/>
                    <a:gd name="T30" fmla="*/ 151 w 157"/>
                    <a:gd name="T31" fmla="*/ 1 h 112"/>
                    <a:gd name="T32" fmla="*/ 151 w 157"/>
                    <a:gd name="T33" fmla="*/ 17 h 112"/>
                    <a:gd name="T34" fmla="*/ 148 w 157"/>
                    <a:gd name="T35" fmla="*/ 39 h 112"/>
                    <a:gd name="T36" fmla="*/ 140 w 157"/>
                    <a:gd name="T37" fmla="*/ 58 h 112"/>
                    <a:gd name="T38" fmla="*/ 139 w 157"/>
                    <a:gd name="T39" fmla="*/ 63 h 112"/>
                    <a:gd name="T40" fmla="*/ 150 w 157"/>
                    <a:gd name="T41" fmla="*/ 65 h 112"/>
                    <a:gd name="T42" fmla="*/ 157 w 157"/>
                    <a:gd name="T43" fmla="*/ 66 h 112"/>
                    <a:gd name="T44" fmla="*/ 154 w 157"/>
                    <a:gd name="T45" fmla="*/ 77 h 112"/>
                    <a:gd name="T46" fmla="*/ 143 w 157"/>
                    <a:gd name="T47" fmla="*/ 80 h 112"/>
                    <a:gd name="T48" fmla="*/ 129 w 157"/>
                    <a:gd name="T49" fmla="*/ 79 h 112"/>
                    <a:gd name="T50" fmla="*/ 120 w 157"/>
                    <a:gd name="T51" fmla="*/ 79 h 112"/>
                    <a:gd name="T52" fmla="*/ 108 w 157"/>
                    <a:gd name="T53" fmla="*/ 91 h 112"/>
                    <a:gd name="T54" fmla="*/ 98 w 157"/>
                    <a:gd name="T55" fmla="*/ 100 h 112"/>
                    <a:gd name="T56" fmla="*/ 79 w 157"/>
                    <a:gd name="T57" fmla="*/ 110 h 112"/>
                    <a:gd name="T58" fmla="*/ 63 w 157"/>
                    <a:gd name="T59" fmla="*/ 112 h 112"/>
                    <a:gd name="T60" fmla="*/ 54 w 157"/>
                    <a:gd name="T61" fmla="*/ 112 h 112"/>
                    <a:gd name="T62" fmla="*/ 40 w 157"/>
                    <a:gd name="T63" fmla="*/ 112 h 112"/>
                    <a:gd name="T64" fmla="*/ 24 w 157"/>
                    <a:gd name="T65" fmla="*/ 110 h 112"/>
                    <a:gd name="T66" fmla="*/ 4 w 157"/>
                    <a:gd name="T67" fmla="*/ 106 h 112"/>
                    <a:gd name="T68" fmla="*/ 0 w 157"/>
                    <a:gd name="T69" fmla="*/ 94 h 112"/>
                    <a:gd name="T70" fmla="*/ 0 w 157"/>
                    <a:gd name="T71" fmla="*/ 94 h 112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0" t="0" r="r" b="b"/>
                  <a:pathLst>
                    <a:path w="157" h="112">
                      <a:moveTo>
                        <a:pt x="0" y="94"/>
                      </a:moveTo>
                      <a:lnTo>
                        <a:pt x="11" y="102"/>
                      </a:lnTo>
                      <a:lnTo>
                        <a:pt x="24" y="104"/>
                      </a:lnTo>
                      <a:lnTo>
                        <a:pt x="43" y="109"/>
                      </a:lnTo>
                      <a:lnTo>
                        <a:pt x="54" y="109"/>
                      </a:lnTo>
                      <a:lnTo>
                        <a:pt x="63" y="100"/>
                      </a:lnTo>
                      <a:lnTo>
                        <a:pt x="70" y="106"/>
                      </a:lnTo>
                      <a:lnTo>
                        <a:pt x="84" y="101"/>
                      </a:lnTo>
                      <a:lnTo>
                        <a:pt x="102" y="89"/>
                      </a:lnTo>
                      <a:lnTo>
                        <a:pt x="119" y="73"/>
                      </a:lnTo>
                      <a:lnTo>
                        <a:pt x="135" y="61"/>
                      </a:lnTo>
                      <a:lnTo>
                        <a:pt x="141" y="40"/>
                      </a:lnTo>
                      <a:lnTo>
                        <a:pt x="146" y="27"/>
                      </a:lnTo>
                      <a:lnTo>
                        <a:pt x="146" y="15"/>
                      </a:lnTo>
                      <a:lnTo>
                        <a:pt x="141" y="0"/>
                      </a:lnTo>
                      <a:lnTo>
                        <a:pt x="151" y="1"/>
                      </a:lnTo>
                      <a:lnTo>
                        <a:pt x="151" y="17"/>
                      </a:lnTo>
                      <a:lnTo>
                        <a:pt x="148" y="39"/>
                      </a:lnTo>
                      <a:lnTo>
                        <a:pt x="140" y="58"/>
                      </a:lnTo>
                      <a:lnTo>
                        <a:pt x="139" y="63"/>
                      </a:lnTo>
                      <a:lnTo>
                        <a:pt x="150" y="65"/>
                      </a:lnTo>
                      <a:lnTo>
                        <a:pt x="157" y="66"/>
                      </a:lnTo>
                      <a:lnTo>
                        <a:pt x="154" y="77"/>
                      </a:lnTo>
                      <a:lnTo>
                        <a:pt x="143" y="80"/>
                      </a:lnTo>
                      <a:lnTo>
                        <a:pt x="129" y="79"/>
                      </a:lnTo>
                      <a:lnTo>
                        <a:pt x="120" y="79"/>
                      </a:lnTo>
                      <a:lnTo>
                        <a:pt x="108" y="91"/>
                      </a:lnTo>
                      <a:lnTo>
                        <a:pt x="98" y="100"/>
                      </a:lnTo>
                      <a:lnTo>
                        <a:pt x="79" y="110"/>
                      </a:lnTo>
                      <a:lnTo>
                        <a:pt x="63" y="112"/>
                      </a:lnTo>
                      <a:lnTo>
                        <a:pt x="54" y="112"/>
                      </a:lnTo>
                      <a:lnTo>
                        <a:pt x="40" y="112"/>
                      </a:lnTo>
                      <a:lnTo>
                        <a:pt x="24" y="110"/>
                      </a:lnTo>
                      <a:lnTo>
                        <a:pt x="4" y="106"/>
                      </a:lnTo>
                      <a:lnTo>
                        <a:pt x="0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8" name="Freeform 202"/>
                <p:cNvSpPr>
                  <a:spLocks/>
                </p:cNvSpPr>
                <p:nvPr/>
              </p:nvSpPr>
              <p:spPr bwMode="auto">
                <a:xfrm>
                  <a:off x="4512" y="1533"/>
                  <a:ext cx="52" cy="23"/>
                </a:xfrm>
                <a:custGeom>
                  <a:avLst/>
                  <a:gdLst>
                    <a:gd name="T0" fmla="*/ 23 w 52"/>
                    <a:gd name="T1" fmla="*/ 0 h 23"/>
                    <a:gd name="T2" fmla="*/ 34 w 52"/>
                    <a:gd name="T3" fmla="*/ 1 h 23"/>
                    <a:gd name="T4" fmla="*/ 42 w 52"/>
                    <a:gd name="T5" fmla="*/ 5 h 23"/>
                    <a:gd name="T6" fmla="*/ 52 w 52"/>
                    <a:gd name="T7" fmla="*/ 6 h 23"/>
                    <a:gd name="T8" fmla="*/ 46 w 52"/>
                    <a:gd name="T9" fmla="*/ 15 h 23"/>
                    <a:gd name="T10" fmla="*/ 32 w 52"/>
                    <a:gd name="T11" fmla="*/ 23 h 23"/>
                    <a:gd name="T12" fmla="*/ 21 w 52"/>
                    <a:gd name="T13" fmla="*/ 18 h 23"/>
                    <a:gd name="T14" fmla="*/ 10 w 52"/>
                    <a:gd name="T15" fmla="*/ 17 h 23"/>
                    <a:gd name="T16" fmla="*/ 0 w 52"/>
                    <a:gd name="T17" fmla="*/ 12 h 23"/>
                    <a:gd name="T18" fmla="*/ 23 w 52"/>
                    <a:gd name="T19" fmla="*/ 0 h 23"/>
                    <a:gd name="T20" fmla="*/ 23 w 52"/>
                    <a:gd name="T21" fmla="*/ 0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2" h="23">
                      <a:moveTo>
                        <a:pt x="23" y="0"/>
                      </a:moveTo>
                      <a:lnTo>
                        <a:pt x="34" y="1"/>
                      </a:lnTo>
                      <a:lnTo>
                        <a:pt x="42" y="5"/>
                      </a:lnTo>
                      <a:lnTo>
                        <a:pt x="52" y="6"/>
                      </a:lnTo>
                      <a:lnTo>
                        <a:pt x="46" y="15"/>
                      </a:lnTo>
                      <a:lnTo>
                        <a:pt x="32" y="23"/>
                      </a:lnTo>
                      <a:lnTo>
                        <a:pt x="21" y="18"/>
                      </a:lnTo>
                      <a:lnTo>
                        <a:pt x="10" y="17"/>
                      </a:lnTo>
                      <a:lnTo>
                        <a:pt x="0" y="1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39" name="Freeform 203"/>
                <p:cNvSpPr>
                  <a:spLocks/>
                </p:cNvSpPr>
                <p:nvPr/>
              </p:nvSpPr>
              <p:spPr bwMode="auto">
                <a:xfrm>
                  <a:off x="4436" y="1467"/>
                  <a:ext cx="160" cy="125"/>
                </a:xfrm>
                <a:custGeom>
                  <a:avLst/>
                  <a:gdLst>
                    <a:gd name="T0" fmla="*/ 145 w 160"/>
                    <a:gd name="T1" fmla="*/ 11 h 125"/>
                    <a:gd name="T2" fmla="*/ 154 w 160"/>
                    <a:gd name="T3" fmla="*/ 20 h 125"/>
                    <a:gd name="T4" fmla="*/ 155 w 160"/>
                    <a:gd name="T5" fmla="*/ 33 h 125"/>
                    <a:gd name="T6" fmla="*/ 150 w 160"/>
                    <a:gd name="T7" fmla="*/ 40 h 125"/>
                    <a:gd name="T8" fmla="*/ 142 w 160"/>
                    <a:gd name="T9" fmla="*/ 54 h 125"/>
                    <a:gd name="T10" fmla="*/ 134 w 160"/>
                    <a:gd name="T11" fmla="*/ 62 h 125"/>
                    <a:gd name="T12" fmla="*/ 124 w 160"/>
                    <a:gd name="T13" fmla="*/ 71 h 125"/>
                    <a:gd name="T14" fmla="*/ 103 w 160"/>
                    <a:gd name="T15" fmla="*/ 89 h 125"/>
                    <a:gd name="T16" fmla="*/ 89 w 160"/>
                    <a:gd name="T17" fmla="*/ 99 h 125"/>
                    <a:gd name="T18" fmla="*/ 79 w 160"/>
                    <a:gd name="T19" fmla="*/ 102 h 125"/>
                    <a:gd name="T20" fmla="*/ 55 w 160"/>
                    <a:gd name="T21" fmla="*/ 98 h 125"/>
                    <a:gd name="T22" fmla="*/ 38 w 160"/>
                    <a:gd name="T23" fmla="*/ 94 h 125"/>
                    <a:gd name="T24" fmla="*/ 26 w 160"/>
                    <a:gd name="T25" fmla="*/ 94 h 125"/>
                    <a:gd name="T26" fmla="*/ 11 w 160"/>
                    <a:gd name="T27" fmla="*/ 91 h 125"/>
                    <a:gd name="T28" fmla="*/ 0 w 160"/>
                    <a:gd name="T29" fmla="*/ 87 h 125"/>
                    <a:gd name="T30" fmla="*/ 3 w 160"/>
                    <a:gd name="T31" fmla="*/ 95 h 125"/>
                    <a:gd name="T32" fmla="*/ 3 w 160"/>
                    <a:gd name="T33" fmla="*/ 105 h 125"/>
                    <a:gd name="T34" fmla="*/ 20 w 160"/>
                    <a:gd name="T35" fmla="*/ 99 h 125"/>
                    <a:gd name="T36" fmla="*/ 31 w 160"/>
                    <a:gd name="T37" fmla="*/ 102 h 125"/>
                    <a:gd name="T38" fmla="*/ 58 w 160"/>
                    <a:gd name="T39" fmla="*/ 106 h 125"/>
                    <a:gd name="T40" fmla="*/ 65 w 160"/>
                    <a:gd name="T41" fmla="*/ 109 h 125"/>
                    <a:gd name="T42" fmla="*/ 68 w 160"/>
                    <a:gd name="T43" fmla="*/ 117 h 125"/>
                    <a:gd name="T44" fmla="*/ 68 w 160"/>
                    <a:gd name="T45" fmla="*/ 125 h 125"/>
                    <a:gd name="T46" fmla="*/ 71 w 160"/>
                    <a:gd name="T47" fmla="*/ 109 h 125"/>
                    <a:gd name="T48" fmla="*/ 83 w 160"/>
                    <a:gd name="T49" fmla="*/ 106 h 125"/>
                    <a:gd name="T50" fmla="*/ 96 w 160"/>
                    <a:gd name="T51" fmla="*/ 100 h 125"/>
                    <a:gd name="T52" fmla="*/ 117 w 160"/>
                    <a:gd name="T53" fmla="*/ 87 h 125"/>
                    <a:gd name="T54" fmla="*/ 137 w 160"/>
                    <a:gd name="T55" fmla="*/ 69 h 125"/>
                    <a:gd name="T56" fmla="*/ 151 w 160"/>
                    <a:gd name="T57" fmla="*/ 51 h 125"/>
                    <a:gd name="T58" fmla="*/ 160 w 160"/>
                    <a:gd name="T59" fmla="*/ 34 h 125"/>
                    <a:gd name="T60" fmla="*/ 160 w 160"/>
                    <a:gd name="T61" fmla="*/ 21 h 125"/>
                    <a:gd name="T62" fmla="*/ 153 w 160"/>
                    <a:gd name="T63" fmla="*/ 5 h 125"/>
                    <a:gd name="T64" fmla="*/ 147 w 160"/>
                    <a:gd name="T65" fmla="*/ 0 h 125"/>
                    <a:gd name="T66" fmla="*/ 145 w 160"/>
                    <a:gd name="T67" fmla="*/ 11 h 125"/>
                    <a:gd name="T68" fmla="*/ 145 w 160"/>
                    <a:gd name="T69" fmla="*/ 11 h 12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60" h="125">
                      <a:moveTo>
                        <a:pt x="145" y="11"/>
                      </a:moveTo>
                      <a:lnTo>
                        <a:pt x="154" y="20"/>
                      </a:lnTo>
                      <a:lnTo>
                        <a:pt x="155" y="33"/>
                      </a:lnTo>
                      <a:lnTo>
                        <a:pt x="150" y="40"/>
                      </a:lnTo>
                      <a:lnTo>
                        <a:pt x="142" y="54"/>
                      </a:lnTo>
                      <a:lnTo>
                        <a:pt x="134" y="62"/>
                      </a:lnTo>
                      <a:lnTo>
                        <a:pt x="124" y="71"/>
                      </a:lnTo>
                      <a:lnTo>
                        <a:pt x="103" y="89"/>
                      </a:lnTo>
                      <a:lnTo>
                        <a:pt x="89" y="99"/>
                      </a:lnTo>
                      <a:lnTo>
                        <a:pt x="79" y="102"/>
                      </a:lnTo>
                      <a:lnTo>
                        <a:pt x="55" y="98"/>
                      </a:lnTo>
                      <a:lnTo>
                        <a:pt x="38" y="94"/>
                      </a:lnTo>
                      <a:lnTo>
                        <a:pt x="26" y="94"/>
                      </a:lnTo>
                      <a:lnTo>
                        <a:pt x="11" y="91"/>
                      </a:lnTo>
                      <a:lnTo>
                        <a:pt x="0" y="87"/>
                      </a:lnTo>
                      <a:lnTo>
                        <a:pt x="3" y="95"/>
                      </a:lnTo>
                      <a:lnTo>
                        <a:pt x="3" y="105"/>
                      </a:lnTo>
                      <a:lnTo>
                        <a:pt x="20" y="99"/>
                      </a:lnTo>
                      <a:lnTo>
                        <a:pt x="31" y="102"/>
                      </a:lnTo>
                      <a:lnTo>
                        <a:pt x="58" y="106"/>
                      </a:lnTo>
                      <a:lnTo>
                        <a:pt x="65" y="109"/>
                      </a:lnTo>
                      <a:lnTo>
                        <a:pt x="68" y="117"/>
                      </a:lnTo>
                      <a:lnTo>
                        <a:pt x="68" y="125"/>
                      </a:lnTo>
                      <a:lnTo>
                        <a:pt x="71" y="109"/>
                      </a:lnTo>
                      <a:lnTo>
                        <a:pt x="83" y="106"/>
                      </a:lnTo>
                      <a:lnTo>
                        <a:pt x="96" y="100"/>
                      </a:lnTo>
                      <a:lnTo>
                        <a:pt x="117" y="87"/>
                      </a:lnTo>
                      <a:lnTo>
                        <a:pt x="137" y="69"/>
                      </a:lnTo>
                      <a:lnTo>
                        <a:pt x="151" y="51"/>
                      </a:lnTo>
                      <a:lnTo>
                        <a:pt x="160" y="34"/>
                      </a:lnTo>
                      <a:lnTo>
                        <a:pt x="160" y="21"/>
                      </a:lnTo>
                      <a:lnTo>
                        <a:pt x="153" y="5"/>
                      </a:lnTo>
                      <a:lnTo>
                        <a:pt x="147" y="0"/>
                      </a:lnTo>
                      <a:lnTo>
                        <a:pt x="1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0" name="Freeform 204"/>
                <p:cNvSpPr>
                  <a:spLocks/>
                </p:cNvSpPr>
                <p:nvPr/>
              </p:nvSpPr>
              <p:spPr bwMode="auto">
                <a:xfrm>
                  <a:off x="4562" y="1402"/>
                  <a:ext cx="119" cy="154"/>
                </a:xfrm>
                <a:custGeom>
                  <a:avLst/>
                  <a:gdLst>
                    <a:gd name="T0" fmla="*/ 24 w 119"/>
                    <a:gd name="T1" fmla="*/ 57 h 154"/>
                    <a:gd name="T2" fmla="*/ 37 w 119"/>
                    <a:gd name="T3" fmla="*/ 71 h 154"/>
                    <a:gd name="T4" fmla="*/ 45 w 119"/>
                    <a:gd name="T5" fmla="*/ 88 h 154"/>
                    <a:gd name="T6" fmla="*/ 55 w 119"/>
                    <a:gd name="T7" fmla="*/ 107 h 154"/>
                    <a:gd name="T8" fmla="*/ 64 w 119"/>
                    <a:gd name="T9" fmla="*/ 127 h 154"/>
                    <a:gd name="T10" fmla="*/ 64 w 119"/>
                    <a:gd name="T11" fmla="*/ 140 h 154"/>
                    <a:gd name="T12" fmla="*/ 76 w 119"/>
                    <a:gd name="T13" fmla="*/ 154 h 154"/>
                    <a:gd name="T14" fmla="*/ 78 w 119"/>
                    <a:gd name="T15" fmla="*/ 127 h 154"/>
                    <a:gd name="T16" fmla="*/ 85 w 119"/>
                    <a:gd name="T17" fmla="*/ 107 h 154"/>
                    <a:gd name="T18" fmla="*/ 93 w 119"/>
                    <a:gd name="T19" fmla="*/ 88 h 154"/>
                    <a:gd name="T20" fmla="*/ 105 w 119"/>
                    <a:gd name="T21" fmla="*/ 80 h 154"/>
                    <a:gd name="T22" fmla="*/ 119 w 119"/>
                    <a:gd name="T23" fmla="*/ 77 h 154"/>
                    <a:gd name="T24" fmla="*/ 105 w 119"/>
                    <a:gd name="T25" fmla="*/ 70 h 154"/>
                    <a:gd name="T26" fmla="*/ 97 w 119"/>
                    <a:gd name="T27" fmla="*/ 76 h 154"/>
                    <a:gd name="T28" fmla="*/ 85 w 119"/>
                    <a:gd name="T29" fmla="*/ 85 h 154"/>
                    <a:gd name="T30" fmla="*/ 78 w 119"/>
                    <a:gd name="T31" fmla="*/ 91 h 154"/>
                    <a:gd name="T32" fmla="*/ 75 w 119"/>
                    <a:gd name="T33" fmla="*/ 110 h 154"/>
                    <a:gd name="T34" fmla="*/ 75 w 119"/>
                    <a:gd name="T35" fmla="*/ 127 h 154"/>
                    <a:gd name="T36" fmla="*/ 67 w 119"/>
                    <a:gd name="T37" fmla="*/ 125 h 154"/>
                    <a:gd name="T38" fmla="*/ 70 w 119"/>
                    <a:gd name="T39" fmla="*/ 97 h 154"/>
                    <a:gd name="T40" fmla="*/ 77 w 119"/>
                    <a:gd name="T41" fmla="*/ 77 h 154"/>
                    <a:gd name="T42" fmla="*/ 83 w 119"/>
                    <a:gd name="T43" fmla="*/ 55 h 154"/>
                    <a:gd name="T44" fmla="*/ 78 w 119"/>
                    <a:gd name="T45" fmla="*/ 47 h 154"/>
                    <a:gd name="T46" fmla="*/ 70 w 119"/>
                    <a:gd name="T47" fmla="*/ 31 h 154"/>
                    <a:gd name="T48" fmla="*/ 70 w 119"/>
                    <a:gd name="T49" fmla="*/ 20 h 154"/>
                    <a:gd name="T50" fmla="*/ 75 w 119"/>
                    <a:gd name="T51" fmla="*/ 15 h 154"/>
                    <a:gd name="T52" fmla="*/ 78 w 119"/>
                    <a:gd name="T53" fmla="*/ 9 h 154"/>
                    <a:gd name="T54" fmla="*/ 66 w 119"/>
                    <a:gd name="T55" fmla="*/ 15 h 154"/>
                    <a:gd name="T56" fmla="*/ 61 w 119"/>
                    <a:gd name="T57" fmla="*/ 20 h 154"/>
                    <a:gd name="T58" fmla="*/ 53 w 119"/>
                    <a:gd name="T59" fmla="*/ 25 h 154"/>
                    <a:gd name="T60" fmla="*/ 51 w 119"/>
                    <a:gd name="T61" fmla="*/ 33 h 154"/>
                    <a:gd name="T62" fmla="*/ 62 w 119"/>
                    <a:gd name="T63" fmla="*/ 43 h 154"/>
                    <a:gd name="T64" fmla="*/ 69 w 119"/>
                    <a:gd name="T65" fmla="*/ 60 h 154"/>
                    <a:gd name="T66" fmla="*/ 62 w 119"/>
                    <a:gd name="T67" fmla="*/ 70 h 154"/>
                    <a:gd name="T68" fmla="*/ 61 w 119"/>
                    <a:gd name="T69" fmla="*/ 85 h 154"/>
                    <a:gd name="T70" fmla="*/ 54 w 119"/>
                    <a:gd name="T71" fmla="*/ 90 h 154"/>
                    <a:gd name="T72" fmla="*/ 43 w 119"/>
                    <a:gd name="T73" fmla="*/ 74 h 154"/>
                    <a:gd name="T74" fmla="*/ 44 w 119"/>
                    <a:gd name="T75" fmla="*/ 63 h 154"/>
                    <a:gd name="T76" fmla="*/ 35 w 119"/>
                    <a:gd name="T77" fmla="*/ 59 h 154"/>
                    <a:gd name="T78" fmla="*/ 34 w 119"/>
                    <a:gd name="T79" fmla="*/ 49 h 154"/>
                    <a:gd name="T80" fmla="*/ 45 w 119"/>
                    <a:gd name="T81" fmla="*/ 42 h 154"/>
                    <a:gd name="T82" fmla="*/ 45 w 119"/>
                    <a:gd name="T83" fmla="*/ 29 h 154"/>
                    <a:gd name="T84" fmla="*/ 28 w 119"/>
                    <a:gd name="T85" fmla="*/ 25 h 154"/>
                    <a:gd name="T86" fmla="*/ 23 w 119"/>
                    <a:gd name="T87" fmla="*/ 15 h 154"/>
                    <a:gd name="T88" fmla="*/ 22 w 119"/>
                    <a:gd name="T89" fmla="*/ 4 h 154"/>
                    <a:gd name="T90" fmla="*/ 21 w 119"/>
                    <a:gd name="T91" fmla="*/ 0 h 154"/>
                    <a:gd name="T92" fmla="*/ 0 w 119"/>
                    <a:gd name="T93" fmla="*/ 2 h 154"/>
                    <a:gd name="T94" fmla="*/ 8 w 119"/>
                    <a:gd name="T95" fmla="*/ 16 h 154"/>
                    <a:gd name="T96" fmla="*/ 14 w 119"/>
                    <a:gd name="T97" fmla="*/ 40 h 154"/>
                    <a:gd name="T98" fmla="*/ 21 w 119"/>
                    <a:gd name="T99" fmla="*/ 41 h 154"/>
                    <a:gd name="T100" fmla="*/ 24 w 119"/>
                    <a:gd name="T101" fmla="*/ 57 h 154"/>
                    <a:gd name="T102" fmla="*/ 24 w 119"/>
                    <a:gd name="T103" fmla="*/ 57 h 15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119" h="154">
                      <a:moveTo>
                        <a:pt x="24" y="57"/>
                      </a:moveTo>
                      <a:lnTo>
                        <a:pt x="37" y="71"/>
                      </a:lnTo>
                      <a:lnTo>
                        <a:pt x="45" y="88"/>
                      </a:lnTo>
                      <a:lnTo>
                        <a:pt x="55" y="107"/>
                      </a:lnTo>
                      <a:lnTo>
                        <a:pt x="64" y="127"/>
                      </a:lnTo>
                      <a:lnTo>
                        <a:pt x="64" y="140"/>
                      </a:lnTo>
                      <a:lnTo>
                        <a:pt x="76" y="154"/>
                      </a:lnTo>
                      <a:lnTo>
                        <a:pt x="78" y="127"/>
                      </a:lnTo>
                      <a:lnTo>
                        <a:pt x="85" y="107"/>
                      </a:lnTo>
                      <a:lnTo>
                        <a:pt x="93" y="88"/>
                      </a:lnTo>
                      <a:lnTo>
                        <a:pt x="105" y="80"/>
                      </a:lnTo>
                      <a:lnTo>
                        <a:pt x="119" y="77"/>
                      </a:lnTo>
                      <a:lnTo>
                        <a:pt x="105" y="70"/>
                      </a:lnTo>
                      <a:lnTo>
                        <a:pt x="97" y="76"/>
                      </a:lnTo>
                      <a:lnTo>
                        <a:pt x="85" y="85"/>
                      </a:lnTo>
                      <a:lnTo>
                        <a:pt x="78" y="91"/>
                      </a:lnTo>
                      <a:lnTo>
                        <a:pt x="75" y="110"/>
                      </a:lnTo>
                      <a:lnTo>
                        <a:pt x="75" y="127"/>
                      </a:lnTo>
                      <a:lnTo>
                        <a:pt x="67" y="125"/>
                      </a:lnTo>
                      <a:lnTo>
                        <a:pt x="70" y="97"/>
                      </a:lnTo>
                      <a:lnTo>
                        <a:pt x="77" y="77"/>
                      </a:lnTo>
                      <a:lnTo>
                        <a:pt x="83" y="55"/>
                      </a:lnTo>
                      <a:lnTo>
                        <a:pt x="78" y="47"/>
                      </a:lnTo>
                      <a:lnTo>
                        <a:pt x="70" y="31"/>
                      </a:lnTo>
                      <a:lnTo>
                        <a:pt x="70" y="20"/>
                      </a:lnTo>
                      <a:lnTo>
                        <a:pt x="75" y="15"/>
                      </a:lnTo>
                      <a:lnTo>
                        <a:pt x="78" y="9"/>
                      </a:lnTo>
                      <a:lnTo>
                        <a:pt x="66" y="15"/>
                      </a:lnTo>
                      <a:lnTo>
                        <a:pt x="61" y="20"/>
                      </a:lnTo>
                      <a:lnTo>
                        <a:pt x="53" y="25"/>
                      </a:lnTo>
                      <a:lnTo>
                        <a:pt x="51" y="33"/>
                      </a:lnTo>
                      <a:lnTo>
                        <a:pt x="62" y="43"/>
                      </a:lnTo>
                      <a:lnTo>
                        <a:pt x="69" y="60"/>
                      </a:lnTo>
                      <a:lnTo>
                        <a:pt x="62" y="70"/>
                      </a:lnTo>
                      <a:lnTo>
                        <a:pt x="61" y="85"/>
                      </a:lnTo>
                      <a:lnTo>
                        <a:pt x="54" y="90"/>
                      </a:lnTo>
                      <a:lnTo>
                        <a:pt x="43" y="74"/>
                      </a:lnTo>
                      <a:lnTo>
                        <a:pt x="44" y="63"/>
                      </a:lnTo>
                      <a:lnTo>
                        <a:pt x="35" y="59"/>
                      </a:lnTo>
                      <a:lnTo>
                        <a:pt x="34" y="49"/>
                      </a:lnTo>
                      <a:lnTo>
                        <a:pt x="45" y="42"/>
                      </a:lnTo>
                      <a:lnTo>
                        <a:pt x="45" y="29"/>
                      </a:lnTo>
                      <a:lnTo>
                        <a:pt x="28" y="25"/>
                      </a:lnTo>
                      <a:lnTo>
                        <a:pt x="23" y="15"/>
                      </a:lnTo>
                      <a:lnTo>
                        <a:pt x="22" y="4"/>
                      </a:lnTo>
                      <a:lnTo>
                        <a:pt x="21" y="0"/>
                      </a:lnTo>
                      <a:lnTo>
                        <a:pt x="0" y="2"/>
                      </a:lnTo>
                      <a:lnTo>
                        <a:pt x="8" y="16"/>
                      </a:lnTo>
                      <a:lnTo>
                        <a:pt x="14" y="40"/>
                      </a:lnTo>
                      <a:lnTo>
                        <a:pt x="21" y="41"/>
                      </a:lnTo>
                      <a:lnTo>
                        <a:pt x="24" y="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1" name="Freeform 205"/>
                <p:cNvSpPr>
                  <a:spLocks/>
                </p:cNvSpPr>
                <p:nvPr/>
              </p:nvSpPr>
              <p:spPr bwMode="auto">
                <a:xfrm>
                  <a:off x="4559" y="1433"/>
                  <a:ext cx="12" cy="16"/>
                </a:xfrm>
                <a:custGeom>
                  <a:avLst/>
                  <a:gdLst>
                    <a:gd name="T0" fmla="*/ 0 w 12"/>
                    <a:gd name="T1" fmla="*/ 15 h 16"/>
                    <a:gd name="T2" fmla="*/ 12 w 12"/>
                    <a:gd name="T3" fmla="*/ 16 h 16"/>
                    <a:gd name="T4" fmla="*/ 12 w 12"/>
                    <a:gd name="T5" fmla="*/ 6 h 16"/>
                    <a:gd name="T6" fmla="*/ 4 w 12"/>
                    <a:gd name="T7" fmla="*/ 0 h 16"/>
                    <a:gd name="T8" fmla="*/ 0 w 12"/>
                    <a:gd name="T9" fmla="*/ 15 h 16"/>
                    <a:gd name="T10" fmla="*/ 0 w 12"/>
                    <a:gd name="T11" fmla="*/ 15 h 1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" h="16">
                      <a:moveTo>
                        <a:pt x="0" y="15"/>
                      </a:moveTo>
                      <a:lnTo>
                        <a:pt x="12" y="16"/>
                      </a:lnTo>
                      <a:lnTo>
                        <a:pt x="12" y="6"/>
                      </a:lnTo>
                      <a:lnTo>
                        <a:pt x="4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2" name="Freeform 206"/>
                <p:cNvSpPr>
                  <a:spLocks/>
                </p:cNvSpPr>
                <p:nvPr/>
              </p:nvSpPr>
              <p:spPr bwMode="auto">
                <a:xfrm>
                  <a:off x="4507" y="1476"/>
                  <a:ext cx="105" cy="146"/>
                </a:xfrm>
                <a:custGeom>
                  <a:avLst/>
                  <a:gdLst>
                    <a:gd name="T0" fmla="*/ 83 w 105"/>
                    <a:gd name="T1" fmla="*/ 0 h 146"/>
                    <a:gd name="T2" fmla="*/ 94 w 105"/>
                    <a:gd name="T3" fmla="*/ 16 h 146"/>
                    <a:gd name="T4" fmla="*/ 100 w 105"/>
                    <a:gd name="T5" fmla="*/ 34 h 146"/>
                    <a:gd name="T6" fmla="*/ 105 w 105"/>
                    <a:gd name="T7" fmla="*/ 50 h 146"/>
                    <a:gd name="T8" fmla="*/ 105 w 105"/>
                    <a:gd name="T9" fmla="*/ 60 h 146"/>
                    <a:gd name="T10" fmla="*/ 103 w 105"/>
                    <a:gd name="T11" fmla="*/ 74 h 146"/>
                    <a:gd name="T12" fmla="*/ 94 w 105"/>
                    <a:gd name="T13" fmla="*/ 91 h 146"/>
                    <a:gd name="T14" fmla="*/ 84 w 105"/>
                    <a:gd name="T15" fmla="*/ 100 h 146"/>
                    <a:gd name="T16" fmla="*/ 78 w 105"/>
                    <a:gd name="T17" fmla="*/ 113 h 146"/>
                    <a:gd name="T18" fmla="*/ 67 w 105"/>
                    <a:gd name="T19" fmla="*/ 123 h 146"/>
                    <a:gd name="T20" fmla="*/ 47 w 105"/>
                    <a:gd name="T21" fmla="*/ 129 h 146"/>
                    <a:gd name="T22" fmla="*/ 34 w 105"/>
                    <a:gd name="T23" fmla="*/ 135 h 146"/>
                    <a:gd name="T24" fmla="*/ 18 w 105"/>
                    <a:gd name="T25" fmla="*/ 144 h 146"/>
                    <a:gd name="T26" fmla="*/ 14 w 105"/>
                    <a:gd name="T27" fmla="*/ 146 h 146"/>
                    <a:gd name="T28" fmla="*/ 0 w 105"/>
                    <a:gd name="T29" fmla="*/ 146 h 146"/>
                    <a:gd name="T30" fmla="*/ 24 w 105"/>
                    <a:gd name="T31" fmla="*/ 138 h 146"/>
                    <a:gd name="T32" fmla="*/ 36 w 105"/>
                    <a:gd name="T33" fmla="*/ 129 h 146"/>
                    <a:gd name="T34" fmla="*/ 55 w 105"/>
                    <a:gd name="T35" fmla="*/ 123 h 146"/>
                    <a:gd name="T36" fmla="*/ 66 w 105"/>
                    <a:gd name="T37" fmla="*/ 118 h 146"/>
                    <a:gd name="T38" fmla="*/ 45 w 105"/>
                    <a:gd name="T39" fmla="*/ 115 h 146"/>
                    <a:gd name="T40" fmla="*/ 26 w 105"/>
                    <a:gd name="T41" fmla="*/ 113 h 146"/>
                    <a:gd name="T42" fmla="*/ 16 w 105"/>
                    <a:gd name="T43" fmla="*/ 111 h 146"/>
                    <a:gd name="T44" fmla="*/ 30 w 105"/>
                    <a:gd name="T45" fmla="*/ 105 h 146"/>
                    <a:gd name="T46" fmla="*/ 41 w 105"/>
                    <a:gd name="T47" fmla="*/ 96 h 146"/>
                    <a:gd name="T48" fmla="*/ 55 w 105"/>
                    <a:gd name="T49" fmla="*/ 100 h 146"/>
                    <a:gd name="T50" fmla="*/ 72 w 105"/>
                    <a:gd name="T51" fmla="*/ 100 h 146"/>
                    <a:gd name="T52" fmla="*/ 78 w 105"/>
                    <a:gd name="T53" fmla="*/ 100 h 146"/>
                    <a:gd name="T54" fmla="*/ 90 w 105"/>
                    <a:gd name="T55" fmla="*/ 86 h 146"/>
                    <a:gd name="T56" fmla="*/ 100 w 105"/>
                    <a:gd name="T57" fmla="*/ 66 h 146"/>
                    <a:gd name="T58" fmla="*/ 100 w 105"/>
                    <a:gd name="T59" fmla="*/ 47 h 146"/>
                    <a:gd name="T60" fmla="*/ 96 w 105"/>
                    <a:gd name="T61" fmla="*/ 33 h 146"/>
                    <a:gd name="T62" fmla="*/ 88 w 105"/>
                    <a:gd name="T63" fmla="*/ 19 h 146"/>
                    <a:gd name="T64" fmla="*/ 82 w 105"/>
                    <a:gd name="T65" fmla="*/ 5 h 146"/>
                    <a:gd name="T66" fmla="*/ 83 w 105"/>
                    <a:gd name="T67" fmla="*/ 0 h 146"/>
                    <a:gd name="T68" fmla="*/ 83 w 105"/>
                    <a:gd name="T69" fmla="*/ 0 h 1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05" h="146">
                      <a:moveTo>
                        <a:pt x="83" y="0"/>
                      </a:moveTo>
                      <a:lnTo>
                        <a:pt x="94" y="16"/>
                      </a:lnTo>
                      <a:lnTo>
                        <a:pt x="100" y="34"/>
                      </a:lnTo>
                      <a:lnTo>
                        <a:pt x="105" y="50"/>
                      </a:lnTo>
                      <a:lnTo>
                        <a:pt x="105" y="60"/>
                      </a:lnTo>
                      <a:lnTo>
                        <a:pt x="103" y="74"/>
                      </a:lnTo>
                      <a:lnTo>
                        <a:pt x="94" y="91"/>
                      </a:lnTo>
                      <a:lnTo>
                        <a:pt x="84" y="100"/>
                      </a:lnTo>
                      <a:lnTo>
                        <a:pt x="78" y="113"/>
                      </a:lnTo>
                      <a:lnTo>
                        <a:pt x="67" y="123"/>
                      </a:lnTo>
                      <a:lnTo>
                        <a:pt x="47" y="129"/>
                      </a:lnTo>
                      <a:lnTo>
                        <a:pt x="34" y="135"/>
                      </a:lnTo>
                      <a:lnTo>
                        <a:pt x="18" y="144"/>
                      </a:lnTo>
                      <a:lnTo>
                        <a:pt x="14" y="146"/>
                      </a:lnTo>
                      <a:lnTo>
                        <a:pt x="0" y="146"/>
                      </a:lnTo>
                      <a:lnTo>
                        <a:pt x="24" y="138"/>
                      </a:lnTo>
                      <a:lnTo>
                        <a:pt x="36" y="129"/>
                      </a:lnTo>
                      <a:lnTo>
                        <a:pt x="55" y="123"/>
                      </a:lnTo>
                      <a:lnTo>
                        <a:pt x="66" y="118"/>
                      </a:lnTo>
                      <a:lnTo>
                        <a:pt x="45" y="115"/>
                      </a:lnTo>
                      <a:lnTo>
                        <a:pt x="26" y="113"/>
                      </a:lnTo>
                      <a:lnTo>
                        <a:pt x="16" y="111"/>
                      </a:lnTo>
                      <a:lnTo>
                        <a:pt x="30" y="105"/>
                      </a:lnTo>
                      <a:lnTo>
                        <a:pt x="41" y="96"/>
                      </a:lnTo>
                      <a:lnTo>
                        <a:pt x="55" y="100"/>
                      </a:lnTo>
                      <a:lnTo>
                        <a:pt x="72" y="100"/>
                      </a:lnTo>
                      <a:lnTo>
                        <a:pt x="78" y="100"/>
                      </a:lnTo>
                      <a:lnTo>
                        <a:pt x="90" y="86"/>
                      </a:lnTo>
                      <a:lnTo>
                        <a:pt x="100" y="66"/>
                      </a:lnTo>
                      <a:lnTo>
                        <a:pt x="100" y="47"/>
                      </a:lnTo>
                      <a:lnTo>
                        <a:pt x="96" y="33"/>
                      </a:lnTo>
                      <a:lnTo>
                        <a:pt x="88" y="19"/>
                      </a:lnTo>
                      <a:lnTo>
                        <a:pt x="82" y="5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3" name="Freeform 207"/>
                <p:cNvSpPr>
                  <a:spLocks/>
                </p:cNvSpPr>
                <p:nvPr/>
              </p:nvSpPr>
              <p:spPr bwMode="auto">
                <a:xfrm>
                  <a:off x="4443" y="1500"/>
                  <a:ext cx="160" cy="99"/>
                </a:xfrm>
                <a:custGeom>
                  <a:avLst/>
                  <a:gdLst>
                    <a:gd name="T0" fmla="*/ 158 w 160"/>
                    <a:gd name="T1" fmla="*/ 0 h 99"/>
                    <a:gd name="T2" fmla="*/ 156 w 160"/>
                    <a:gd name="T3" fmla="*/ 16 h 99"/>
                    <a:gd name="T4" fmla="*/ 146 w 160"/>
                    <a:gd name="T5" fmla="*/ 27 h 99"/>
                    <a:gd name="T6" fmla="*/ 136 w 160"/>
                    <a:gd name="T7" fmla="*/ 42 h 99"/>
                    <a:gd name="T8" fmla="*/ 125 w 160"/>
                    <a:gd name="T9" fmla="*/ 51 h 99"/>
                    <a:gd name="T10" fmla="*/ 111 w 160"/>
                    <a:gd name="T11" fmla="*/ 65 h 99"/>
                    <a:gd name="T12" fmla="*/ 100 w 160"/>
                    <a:gd name="T13" fmla="*/ 71 h 99"/>
                    <a:gd name="T14" fmla="*/ 87 w 160"/>
                    <a:gd name="T15" fmla="*/ 82 h 99"/>
                    <a:gd name="T16" fmla="*/ 76 w 160"/>
                    <a:gd name="T17" fmla="*/ 89 h 99"/>
                    <a:gd name="T18" fmla="*/ 68 w 160"/>
                    <a:gd name="T19" fmla="*/ 93 h 99"/>
                    <a:gd name="T20" fmla="*/ 61 w 160"/>
                    <a:gd name="T21" fmla="*/ 84 h 99"/>
                    <a:gd name="T22" fmla="*/ 57 w 160"/>
                    <a:gd name="T23" fmla="*/ 95 h 99"/>
                    <a:gd name="T24" fmla="*/ 41 w 160"/>
                    <a:gd name="T25" fmla="*/ 94 h 99"/>
                    <a:gd name="T26" fmla="*/ 26 w 160"/>
                    <a:gd name="T27" fmla="*/ 89 h 99"/>
                    <a:gd name="T28" fmla="*/ 14 w 160"/>
                    <a:gd name="T29" fmla="*/ 84 h 99"/>
                    <a:gd name="T30" fmla="*/ 0 w 160"/>
                    <a:gd name="T31" fmla="*/ 81 h 99"/>
                    <a:gd name="T32" fmla="*/ 0 w 160"/>
                    <a:gd name="T33" fmla="*/ 87 h 99"/>
                    <a:gd name="T34" fmla="*/ 28 w 160"/>
                    <a:gd name="T35" fmla="*/ 94 h 99"/>
                    <a:gd name="T36" fmla="*/ 51 w 160"/>
                    <a:gd name="T37" fmla="*/ 99 h 99"/>
                    <a:gd name="T38" fmla="*/ 61 w 160"/>
                    <a:gd name="T39" fmla="*/ 99 h 99"/>
                    <a:gd name="T40" fmla="*/ 73 w 160"/>
                    <a:gd name="T41" fmla="*/ 97 h 99"/>
                    <a:gd name="T42" fmla="*/ 89 w 160"/>
                    <a:gd name="T43" fmla="*/ 89 h 99"/>
                    <a:gd name="T44" fmla="*/ 103 w 160"/>
                    <a:gd name="T45" fmla="*/ 78 h 99"/>
                    <a:gd name="T46" fmla="*/ 114 w 160"/>
                    <a:gd name="T47" fmla="*/ 69 h 99"/>
                    <a:gd name="T48" fmla="*/ 122 w 160"/>
                    <a:gd name="T49" fmla="*/ 64 h 99"/>
                    <a:gd name="T50" fmla="*/ 138 w 160"/>
                    <a:gd name="T51" fmla="*/ 66 h 99"/>
                    <a:gd name="T52" fmla="*/ 152 w 160"/>
                    <a:gd name="T53" fmla="*/ 69 h 99"/>
                    <a:gd name="T54" fmla="*/ 160 w 160"/>
                    <a:gd name="T55" fmla="*/ 58 h 99"/>
                    <a:gd name="T56" fmla="*/ 160 w 160"/>
                    <a:gd name="T57" fmla="*/ 51 h 99"/>
                    <a:gd name="T58" fmla="*/ 149 w 160"/>
                    <a:gd name="T59" fmla="*/ 50 h 99"/>
                    <a:gd name="T60" fmla="*/ 140 w 160"/>
                    <a:gd name="T61" fmla="*/ 48 h 99"/>
                    <a:gd name="T62" fmla="*/ 152 w 160"/>
                    <a:gd name="T63" fmla="*/ 31 h 99"/>
                    <a:gd name="T64" fmla="*/ 160 w 160"/>
                    <a:gd name="T65" fmla="*/ 17 h 99"/>
                    <a:gd name="T66" fmla="*/ 158 w 160"/>
                    <a:gd name="T67" fmla="*/ 0 h 99"/>
                    <a:gd name="T68" fmla="*/ 158 w 160"/>
                    <a:gd name="T69" fmla="*/ 0 h 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60" h="99">
                      <a:moveTo>
                        <a:pt x="158" y="0"/>
                      </a:moveTo>
                      <a:lnTo>
                        <a:pt x="156" y="16"/>
                      </a:lnTo>
                      <a:lnTo>
                        <a:pt x="146" y="27"/>
                      </a:lnTo>
                      <a:lnTo>
                        <a:pt x="136" y="42"/>
                      </a:lnTo>
                      <a:lnTo>
                        <a:pt x="125" y="51"/>
                      </a:lnTo>
                      <a:lnTo>
                        <a:pt x="111" y="65"/>
                      </a:lnTo>
                      <a:lnTo>
                        <a:pt x="100" y="71"/>
                      </a:lnTo>
                      <a:lnTo>
                        <a:pt x="87" y="82"/>
                      </a:lnTo>
                      <a:lnTo>
                        <a:pt x="76" y="89"/>
                      </a:lnTo>
                      <a:lnTo>
                        <a:pt x="68" y="93"/>
                      </a:lnTo>
                      <a:lnTo>
                        <a:pt x="61" y="84"/>
                      </a:lnTo>
                      <a:lnTo>
                        <a:pt x="57" y="95"/>
                      </a:lnTo>
                      <a:lnTo>
                        <a:pt x="41" y="94"/>
                      </a:lnTo>
                      <a:lnTo>
                        <a:pt x="26" y="89"/>
                      </a:lnTo>
                      <a:lnTo>
                        <a:pt x="14" y="84"/>
                      </a:lnTo>
                      <a:lnTo>
                        <a:pt x="0" y="81"/>
                      </a:lnTo>
                      <a:lnTo>
                        <a:pt x="0" y="87"/>
                      </a:lnTo>
                      <a:lnTo>
                        <a:pt x="28" y="94"/>
                      </a:lnTo>
                      <a:lnTo>
                        <a:pt x="51" y="99"/>
                      </a:lnTo>
                      <a:lnTo>
                        <a:pt x="61" y="99"/>
                      </a:lnTo>
                      <a:lnTo>
                        <a:pt x="73" y="97"/>
                      </a:lnTo>
                      <a:lnTo>
                        <a:pt x="89" y="89"/>
                      </a:lnTo>
                      <a:lnTo>
                        <a:pt x="103" y="78"/>
                      </a:lnTo>
                      <a:lnTo>
                        <a:pt x="114" y="69"/>
                      </a:lnTo>
                      <a:lnTo>
                        <a:pt x="122" y="64"/>
                      </a:lnTo>
                      <a:lnTo>
                        <a:pt x="138" y="66"/>
                      </a:lnTo>
                      <a:lnTo>
                        <a:pt x="152" y="69"/>
                      </a:lnTo>
                      <a:lnTo>
                        <a:pt x="160" y="58"/>
                      </a:lnTo>
                      <a:lnTo>
                        <a:pt x="160" y="51"/>
                      </a:lnTo>
                      <a:lnTo>
                        <a:pt x="149" y="50"/>
                      </a:lnTo>
                      <a:lnTo>
                        <a:pt x="140" y="48"/>
                      </a:lnTo>
                      <a:lnTo>
                        <a:pt x="152" y="31"/>
                      </a:lnTo>
                      <a:lnTo>
                        <a:pt x="160" y="17"/>
                      </a:lnTo>
                      <a:lnTo>
                        <a:pt x="15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4" name="Freeform 208"/>
                <p:cNvSpPr>
                  <a:spLocks/>
                </p:cNvSpPr>
                <p:nvPr/>
              </p:nvSpPr>
              <p:spPr bwMode="auto">
                <a:xfrm>
                  <a:off x="4441" y="1589"/>
                  <a:ext cx="78" cy="34"/>
                </a:xfrm>
                <a:custGeom>
                  <a:avLst/>
                  <a:gdLst>
                    <a:gd name="T0" fmla="*/ 0 w 78"/>
                    <a:gd name="T1" fmla="*/ 0 h 34"/>
                    <a:gd name="T2" fmla="*/ 7 w 78"/>
                    <a:gd name="T3" fmla="*/ 8 h 34"/>
                    <a:gd name="T4" fmla="*/ 28 w 78"/>
                    <a:gd name="T5" fmla="*/ 15 h 34"/>
                    <a:gd name="T6" fmla="*/ 43 w 78"/>
                    <a:gd name="T7" fmla="*/ 21 h 34"/>
                    <a:gd name="T8" fmla="*/ 62 w 78"/>
                    <a:gd name="T9" fmla="*/ 28 h 34"/>
                    <a:gd name="T10" fmla="*/ 78 w 78"/>
                    <a:gd name="T11" fmla="*/ 31 h 34"/>
                    <a:gd name="T12" fmla="*/ 68 w 78"/>
                    <a:gd name="T13" fmla="*/ 34 h 34"/>
                    <a:gd name="T14" fmla="*/ 49 w 78"/>
                    <a:gd name="T15" fmla="*/ 32 h 34"/>
                    <a:gd name="T16" fmla="*/ 30 w 78"/>
                    <a:gd name="T17" fmla="*/ 30 h 34"/>
                    <a:gd name="T18" fmla="*/ 16 w 78"/>
                    <a:gd name="T19" fmla="*/ 25 h 34"/>
                    <a:gd name="T20" fmla="*/ 0 w 78"/>
                    <a:gd name="T21" fmla="*/ 17 h 34"/>
                    <a:gd name="T22" fmla="*/ 0 w 78"/>
                    <a:gd name="T23" fmla="*/ 0 h 34"/>
                    <a:gd name="T24" fmla="*/ 0 w 78"/>
                    <a:gd name="T25" fmla="*/ 0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lnTo>
                        <a:pt x="7" y="8"/>
                      </a:lnTo>
                      <a:lnTo>
                        <a:pt x="28" y="15"/>
                      </a:lnTo>
                      <a:lnTo>
                        <a:pt x="43" y="21"/>
                      </a:lnTo>
                      <a:lnTo>
                        <a:pt x="62" y="28"/>
                      </a:lnTo>
                      <a:lnTo>
                        <a:pt x="78" y="31"/>
                      </a:lnTo>
                      <a:lnTo>
                        <a:pt x="68" y="34"/>
                      </a:lnTo>
                      <a:lnTo>
                        <a:pt x="49" y="32"/>
                      </a:lnTo>
                      <a:lnTo>
                        <a:pt x="30" y="30"/>
                      </a:lnTo>
                      <a:lnTo>
                        <a:pt x="16" y="25"/>
                      </a:lnTo>
                      <a:lnTo>
                        <a:pt x="0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28045" name="Freeform 209"/>
                <p:cNvSpPr>
                  <a:spLocks/>
                </p:cNvSpPr>
                <p:nvPr/>
              </p:nvSpPr>
              <p:spPr bwMode="auto">
                <a:xfrm>
                  <a:off x="4443" y="1512"/>
                  <a:ext cx="188" cy="188"/>
                </a:xfrm>
                <a:custGeom>
                  <a:avLst/>
                  <a:gdLst>
                    <a:gd name="T0" fmla="*/ 5 w 188"/>
                    <a:gd name="T1" fmla="*/ 107 h 188"/>
                    <a:gd name="T2" fmla="*/ 20 w 188"/>
                    <a:gd name="T3" fmla="*/ 116 h 188"/>
                    <a:gd name="T4" fmla="*/ 36 w 188"/>
                    <a:gd name="T5" fmla="*/ 121 h 188"/>
                    <a:gd name="T6" fmla="*/ 55 w 188"/>
                    <a:gd name="T7" fmla="*/ 125 h 188"/>
                    <a:gd name="T8" fmla="*/ 72 w 188"/>
                    <a:gd name="T9" fmla="*/ 129 h 188"/>
                    <a:gd name="T10" fmla="*/ 73 w 188"/>
                    <a:gd name="T11" fmla="*/ 116 h 188"/>
                    <a:gd name="T12" fmla="*/ 79 w 188"/>
                    <a:gd name="T13" fmla="*/ 125 h 188"/>
                    <a:gd name="T14" fmla="*/ 85 w 188"/>
                    <a:gd name="T15" fmla="*/ 125 h 188"/>
                    <a:gd name="T16" fmla="*/ 98 w 188"/>
                    <a:gd name="T17" fmla="*/ 125 h 188"/>
                    <a:gd name="T18" fmla="*/ 110 w 188"/>
                    <a:gd name="T19" fmla="*/ 120 h 188"/>
                    <a:gd name="T20" fmla="*/ 140 w 188"/>
                    <a:gd name="T21" fmla="*/ 102 h 188"/>
                    <a:gd name="T22" fmla="*/ 158 w 188"/>
                    <a:gd name="T23" fmla="*/ 85 h 188"/>
                    <a:gd name="T24" fmla="*/ 170 w 188"/>
                    <a:gd name="T25" fmla="*/ 64 h 188"/>
                    <a:gd name="T26" fmla="*/ 179 w 188"/>
                    <a:gd name="T27" fmla="*/ 48 h 188"/>
                    <a:gd name="T28" fmla="*/ 180 w 188"/>
                    <a:gd name="T29" fmla="*/ 28 h 188"/>
                    <a:gd name="T30" fmla="*/ 179 w 188"/>
                    <a:gd name="T31" fmla="*/ 0 h 188"/>
                    <a:gd name="T32" fmla="*/ 188 w 188"/>
                    <a:gd name="T33" fmla="*/ 20 h 188"/>
                    <a:gd name="T34" fmla="*/ 184 w 188"/>
                    <a:gd name="T35" fmla="*/ 44 h 188"/>
                    <a:gd name="T36" fmla="*/ 176 w 188"/>
                    <a:gd name="T37" fmla="*/ 66 h 188"/>
                    <a:gd name="T38" fmla="*/ 163 w 188"/>
                    <a:gd name="T39" fmla="*/ 90 h 188"/>
                    <a:gd name="T40" fmla="*/ 151 w 188"/>
                    <a:gd name="T41" fmla="*/ 99 h 188"/>
                    <a:gd name="T42" fmla="*/ 130 w 188"/>
                    <a:gd name="T43" fmla="*/ 115 h 188"/>
                    <a:gd name="T44" fmla="*/ 112 w 188"/>
                    <a:gd name="T45" fmla="*/ 125 h 188"/>
                    <a:gd name="T46" fmla="*/ 120 w 188"/>
                    <a:gd name="T47" fmla="*/ 130 h 188"/>
                    <a:gd name="T48" fmla="*/ 136 w 188"/>
                    <a:gd name="T49" fmla="*/ 137 h 188"/>
                    <a:gd name="T50" fmla="*/ 149 w 188"/>
                    <a:gd name="T51" fmla="*/ 141 h 188"/>
                    <a:gd name="T52" fmla="*/ 141 w 188"/>
                    <a:gd name="T53" fmla="*/ 151 h 188"/>
                    <a:gd name="T54" fmla="*/ 132 w 188"/>
                    <a:gd name="T55" fmla="*/ 155 h 188"/>
                    <a:gd name="T56" fmla="*/ 124 w 188"/>
                    <a:gd name="T57" fmla="*/ 152 h 188"/>
                    <a:gd name="T58" fmla="*/ 104 w 188"/>
                    <a:gd name="T59" fmla="*/ 143 h 188"/>
                    <a:gd name="T60" fmla="*/ 94 w 188"/>
                    <a:gd name="T61" fmla="*/ 138 h 188"/>
                    <a:gd name="T62" fmla="*/ 69 w 188"/>
                    <a:gd name="T63" fmla="*/ 131 h 188"/>
                    <a:gd name="T64" fmla="*/ 46 w 188"/>
                    <a:gd name="T65" fmla="*/ 129 h 188"/>
                    <a:gd name="T66" fmla="*/ 62 w 188"/>
                    <a:gd name="T67" fmla="*/ 138 h 188"/>
                    <a:gd name="T68" fmla="*/ 79 w 188"/>
                    <a:gd name="T69" fmla="*/ 148 h 188"/>
                    <a:gd name="T70" fmla="*/ 98 w 188"/>
                    <a:gd name="T71" fmla="*/ 157 h 188"/>
                    <a:gd name="T72" fmla="*/ 119 w 188"/>
                    <a:gd name="T73" fmla="*/ 158 h 188"/>
                    <a:gd name="T74" fmla="*/ 121 w 188"/>
                    <a:gd name="T75" fmla="*/ 163 h 188"/>
                    <a:gd name="T76" fmla="*/ 109 w 188"/>
                    <a:gd name="T77" fmla="*/ 168 h 188"/>
                    <a:gd name="T78" fmla="*/ 99 w 188"/>
                    <a:gd name="T79" fmla="*/ 169 h 188"/>
                    <a:gd name="T80" fmla="*/ 100 w 188"/>
                    <a:gd name="T81" fmla="*/ 182 h 188"/>
                    <a:gd name="T82" fmla="*/ 96 w 188"/>
                    <a:gd name="T83" fmla="*/ 188 h 188"/>
                    <a:gd name="T84" fmla="*/ 92 w 188"/>
                    <a:gd name="T85" fmla="*/ 186 h 188"/>
                    <a:gd name="T86" fmla="*/ 93 w 188"/>
                    <a:gd name="T87" fmla="*/ 175 h 188"/>
                    <a:gd name="T88" fmla="*/ 77 w 188"/>
                    <a:gd name="T89" fmla="*/ 163 h 188"/>
                    <a:gd name="T90" fmla="*/ 45 w 188"/>
                    <a:gd name="T91" fmla="*/ 151 h 188"/>
                    <a:gd name="T92" fmla="*/ 0 w 188"/>
                    <a:gd name="T93" fmla="*/ 118 h 188"/>
                    <a:gd name="T94" fmla="*/ 5 w 188"/>
                    <a:gd name="T95" fmla="*/ 107 h 188"/>
                    <a:gd name="T96" fmla="*/ 5 w 188"/>
                    <a:gd name="T97" fmla="*/ 107 h 18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88" h="188">
                      <a:moveTo>
                        <a:pt x="5" y="107"/>
                      </a:moveTo>
                      <a:lnTo>
                        <a:pt x="20" y="116"/>
                      </a:lnTo>
                      <a:lnTo>
                        <a:pt x="36" y="121"/>
                      </a:lnTo>
                      <a:lnTo>
                        <a:pt x="55" y="125"/>
                      </a:lnTo>
                      <a:lnTo>
                        <a:pt x="72" y="129"/>
                      </a:lnTo>
                      <a:lnTo>
                        <a:pt x="73" y="116"/>
                      </a:lnTo>
                      <a:lnTo>
                        <a:pt x="79" y="125"/>
                      </a:lnTo>
                      <a:lnTo>
                        <a:pt x="85" y="125"/>
                      </a:lnTo>
                      <a:lnTo>
                        <a:pt x="98" y="125"/>
                      </a:lnTo>
                      <a:lnTo>
                        <a:pt x="110" y="120"/>
                      </a:lnTo>
                      <a:lnTo>
                        <a:pt x="140" y="102"/>
                      </a:lnTo>
                      <a:lnTo>
                        <a:pt x="158" y="85"/>
                      </a:lnTo>
                      <a:lnTo>
                        <a:pt x="170" y="64"/>
                      </a:lnTo>
                      <a:lnTo>
                        <a:pt x="179" y="48"/>
                      </a:lnTo>
                      <a:lnTo>
                        <a:pt x="180" y="28"/>
                      </a:lnTo>
                      <a:lnTo>
                        <a:pt x="179" y="0"/>
                      </a:lnTo>
                      <a:lnTo>
                        <a:pt x="188" y="20"/>
                      </a:lnTo>
                      <a:lnTo>
                        <a:pt x="184" y="44"/>
                      </a:lnTo>
                      <a:lnTo>
                        <a:pt x="176" y="66"/>
                      </a:lnTo>
                      <a:lnTo>
                        <a:pt x="163" y="90"/>
                      </a:lnTo>
                      <a:lnTo>
                        <a:pt x="151" y="99"/>
                      </a:lnTo>
                      <a:lnTo>
                        <a:pt x="130" y="115"/>
                      </a:lnTo>
                      <a:lnTo>
                        <a:pt x="112" y="125"/>
                      </a:lnTo>
                      <a:lnTo>
                        <a:pt x="120" y="130"/>
                      </a:lnTo>
                      <a:lnTo>
                        <a:pt x="136" y="137"/>
                      </a:lnTo>
                      <a:lnTo>
                        <a:pt x="149" y="141"/>
                      </a:lnTo>
                      <a:lnTo>
                        <a:pt x="141" y="151"/>
                      </a:lnTo>
                      <a:lnTo>
                        <a:pt x="132" y="155"/>
                      </a:lnTo>
                      <a:lnTo>
                        <a:pt x="124" y="152"/>
                      </a:lnTo>
                      <a:lnTo>
                        <a:pt x="104" y="143"/>
                      </a:lnTo>
                      <a:lnTo>
                        <a:pt x="94" y="138"/>
                      </a:lnTo>
                      <a:lnTo>
                        <a:pt x="69" y="131"/>
                      </a:lnTo>
                      <a:lnTo>
                        <a:pt x="46" y="129"/>
                      </a:lnTo>
                      <a:lnTo>
                        <a:pt x="62" y="138"/>
                      </a:lnTo>
                      <a:lnTo>
                        <a:pt x="79" y="148"/>
                      </a:lnTo>
                      <a:lnTo>
                        <a:pt x="98" y="157"/>
                      </a:lnTo>
                      <a:lnTo>
                        <a:pt x="119" y="158"/>
                      </a:lnTo>
                      <a:lnTo>
                        <a:pt x="121" y="163"/>
                      </a:lnTo>
                      <a:lnTo>
                        <a:pt x="109" y="168"/>
                      </a:lnTo>
                      <a:lnTo>
                        <a:pt x="99" y="169"/>
                      </a:lnTo>
                      <a:lnTo>
                        <a:pt x="100" y="182"/>
                      </a:lnTo>
                      <a:lnTo>
                        <a:pt x="96" y="188"/>
                      </a:lnTo>
                      <a:lnTo>
                        <a:pt x="92" y="186"/>
                      </a:lnTo>
                      <a:lnTo>
                        <a:pt x="93" y="175"/>
                      </a:lnTo>
                      <a:lnTo>
                        <a:pt x="77" y="163"/>
                      </a:lnTo>
                      <a:lnTo>
                        <a:pt x="45" y="151"/>
                      </a:lnTo>
                      <a:lnTo>
                        <a:pt x="0" y="118"/>
                      </a:lnTo>
                      <a:lnTo>
                        <a:pt x="5" y="1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27660" name="Freeform 210"/>
              <p:cNvSpPr>
                <a:spLocks/>
              </p:cNvSpPr>
              <p:nvPr/>
            </p:nvSpPr>
            <p:spPr bwMode="auto">
              <a:xfrm>
                <a:off x="4603" y="1583"/>
                <a:ext cx="23" cy="31"/>
              </a:xfrm>
              <a:custGeom>
                <a:avLst/>
                <a:gdLst>
                  <a:gd name="T0" fmla="*/ 0 w 23"/>
                  <a:gd name="T1" fmla="*/ 21 h 31"/>
                  <a:gd name="T2" fmla="*/ 10 w 23"/>
                  <a:gd name="T3" fmla="*/ 25 h 31"/>
                  <a:gd name="T4" fmla="*/ 16 w 23"/>
                  <a:gd name="T5" fmla="*/ 31 h 31"/>
                  <a:gd name="T6" fmla="*/ 23 w 23"/>
                  <a:gd name="T7" fmla="*/ 19 h 31"/>
                  <a:gd name="T8" fmla="*/ 21 w 23"/>
                  <a:gd name="T9" fmla="*/ 9 h 31"/>
                  <a:gd name="T10" fmla="*/ 12 w 23"/>
                  <a:gd name="T11" fmla="*/ 0 h 31"/>
                  <a:gd name="T12" fmla="*/ 0 w 23"/>
                  <a:gd name="T13" fmla="*/ 21 h 31"/>
                  <a:gd name="T14" fmla="*/ 0 w 23"/>
                  <a:gd name="T15" fmla="*/ 2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1">
                    <a:moveTo>
                      <a:pt x="0" y="21"/>
                    </a:moveTo>
                    <a:lnTo>
                      <a:pt x="10" y="25"/>
                    </a:lnTo>
                    <a:lnTo>
                      <a:pt x="16" y="31"/>
                    </a:lnTo>
                    <a:lnTo>
                      <a:pt x="23" y="19"/>
                    </a:lnTo>
                    <a:lnTo>
                      <a:pt x="21" y="9"/>
                    </a:lnTo>
                    <a:lnTo>
                      <a:pt x="12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1" name="Freeform 211"/>
              <p:cNvSpPr>
                <a:spLocks/>
              </p:cNvSpPr>
              <p:nvPr/>
            </p:nvSpPr>
            <p:spPr bwMode="auto">
              <a:xfrm>
                <a:off x="4623" y="1553"/>
                <a:ext cx="14" cy="39"/>
              </a:xfrm>
              <a:custGeom>
                <a:avLst/>
                <a:gdLst>
                  <a:gd name="T0" fmla="*/ 0 w 14"/>
                  <a:gd name="T1" fmla="*/ 14 h 39"/>
                  <a:gd name="T2" fmla="*/ 10 w 14"/>
                  <a:gd name="T3" fmla="*/ 23 h 39"/>
                  <a:gd name="T4" fmla="*/ 14 w 14"/>
                  <a:gd name="T5" fmla="*/ 39 h 39"/>
                  <a:gd name="T6" fmla="*/ 14 w 14"/>
                  <a:gd name="T7" fmla="*/ 24 h 39"/>
                  <a:gd name="T8" fmla="*/ 14 w 14"/>
                  <a:gd name="T9" fmla="*/ 13 h 39"/>
                  <a:gd name="T10" fmla="*/ 4 w 14"/>
                  <a:gd name="T11" fmla="*/ 0 h 39"/>
                  <a:gd name="T12" fmla="*/ 0 w 14"/>
                  <a:gd name="T13" fmla="*/ 14 h 39"/>
                  <a:gd name="T14" fmla="*/ 0 w 14"/>
                  <a:gd name="T15" fmla="*/ 14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14"/>
                    </a:moveTo>
                    <a:lnTo>
                      <a:pt x="10" y="23"/>
                    </a:lnTo>
                    <a:lnTo>
                      <a:pt x="14" y="39"/>
                    </a:lnTo>
                    <a:lnTo>
                      <a:pt x="14" y="24"/>
                    </a:lnTo>
                    <a:lnTo>
                      <a:pt x="14" y="13"/>
                    </a:lnTo>
                    <a:lnTo>
                      <a:pt x="4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2" name="Freeform 212"/>
              <p:cNvSpPr>
                <a:spLocks/>
              </p:cNvSpPr>
              <p:nvPr/>
            </p:nvSpPr>
            <p:spPr bwMode="auto">
              <a:xfrm>
                <a:off x="4515" y="1581"/>
                <a:ext cx="123" cy="146"/>
              </a:xfrm>
              <a:custGeom>
                <a:avLst/>
                <a:gdLst>
                  <a:gd name="T0" fmla="*/ 0 w 123"/>
                  <a:gd name="T1" fmla="*/ 124 h 146"/>
                  <a:gd name="T2" fmla="*/ 10 w 123"/>
                  <a:gd name="T3" fmla="*/ 124 h 146"/>
                  <a:gd name="T4" fmla="*/ 21 w 123"/>
                  <a:gd name="T5" fmla="*/ 113 h 146"/>
                  <a:gd name="T6" fmla="*/ 29 w 123"/>
                  <a:gd name="T7" fmla="*/ 111 h 146"/>
                  <a:gd name="T8" fmla="*/ 45 w 123"/>
                  <a:gd name="T9" fmla="*/ 111 h 146"/>
                  <a:gd name="T10" fmla="*/ 61 w 123"/>
                  <a:gd name="T11" fmla="*/ 105 h 146"/>
                  <a:gd name="T12" fmla="*/ 76 w 123"/>
                  <a:gd name="T13" fmla="*/ 94 h 146"/>
                  <a:gd name="T14" fmla="*/ 90 w 123"/>
                  <a:gd name="T15" fmla="*/ 77 h 146"/>
                  <a:gd name="T16" fmla="*/ 103 w 123"/>
                  <a:gd name="T17" fmla="*/ 55 h 146"/>
                  <a:gd name="T18" fmla="*/ 113 w 123"/>
                  <a:gd name="T19" fmla="*/ 35 h 146"/>
                  <a:gd name="T20" fmla="*/ 119 w 123"/>
                  <a:gd name="T21" fmla="*/ 17 h 146"/>
                  <a:gd name="T22" fmla="*/ 119 w 123"/>
                  <a:gd name="T23" fmla="*/ 0 h 146"/>
                  <a:gd name="T24" fmla="*/ 123 w 123"/>
                  <a:gd name="T25" fmla="*/ 17 h 146"/>
                  <a:gd name="T26" fmla="*/ 114 w 123"/>
                  <a:gd name="T27" fmla="*/ 41 h 146"/>
                  <a:gd name="T28" fmla="*/ 111 w 123"/>
                  <a:gd name="T29" fmla="*/ 53 h 146"/>
                  <a:gd name="T30" fmla="*/ 98 w 123"/>
                  <a:gd name="T31" fmla="*/ 75 h 146"/>
                  <a:gd name="T32" fmla="*/ 88 w 123"/>
                  <a:gd name="T33" fmla="*/ 88 h 146"/>
                  <a:gd name="T34" fmla="*/ 74 w 123"/>
                  <a:gd name="T35" fmla="*/ 102 h 146"/>
                  <a:gd name="T36" fmla="*/ 60 w 123"/>
                  <a:gd name="T37" fmla="*/ 112 h 146"/>
                  <a:gd name="T38" fmla="*/ 40 w 123"/>
                  <a:gd name="T39" fmla="*/ 116 h 146"/>
                  <a:gd name="T40" fmla="*/ 21 w 123"/>
                  <a:gd name="T41" fmla="*/ 121 h 146"/>
                  <a:gd name="T42" fmla="*/ 18 w 123"/>
                  <a:gd name="T43" fmla="*/ 124 h 146"/>
                  <a:gd name="T44" fmla="*/ 29 w 123"/>
                  <a:gd name="T45" fmla="*/ 133 h 146"/>
                  <a:gd name="T46" fmla="*/ 47 w 123"/>
                  <a:gd name="T47" fmla="*/ 143 h 146"/>
                  <a:gd name="T48" fmla="*/ 32 w 123"/>
                  <a:gd name="T49" fmla="*/ 146 h 146"/>
                  <a:gd name="T50" fmla="*/ 18 w 123"/>
                  <a:gd name="T51" fmla="*/ 141 h 146"/>
                  <a:gd name="T52" fmla="*/ 6 w 123"/>
                  <a:gd name="T53" fmla="*/ 133 h 146"/>
                  <a:gd name="T54" fmla="*/ 1 w 123"/>
                  <a:gd name="T55" fmla="*/ 129 h 146"/>
                  <a:gd name="T56" fmla="*/ 0 w 123"/>
                  <a:gd name="T57" fmla="*/ 124 h 146"/>
                  <a:gd name="T58" fmla="*/ 0 w 123"/>
                  <a:gd name="T59" fmla="*/ 124 h 14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3" h="146">
                    <a:moveTo>
                      <a:pt x="0" y="124"/>
                    </a:moveTo>
                    <a:lnTo>
                      <a:pt x="10" y="124"/>
                    </a:lnTo>
                    <a:lnTo>
                      <a:pt x="21" y="113"/>
                    </a:lnTo>
                    <a:lnTo>
                      <a:pt x="29" y="111"/>
                    </a:lnTo>
                    <a:lnTo>
                      <a:pt x="45" y="111"/>
                    </a:lnTo>
                    <a:lnTo>
                      <a:pt x="61" y="105"/>
                    </a:lnTo>
                    <a:lnTo>
                      <a:pt x="76" y="94"/>
                    </a:lnTo>
                    <a:lnTo>
                      <a:pt x="90" y="77"/>
                    </a:lnTo>
                    <a:lnTo>
                      <a:pt x="103" y="55"/>
                    </a:lnTo>
                    <a:lnTo>
                      <a:pt x="113" y="35"/>
                    </a:lnTo>
                    <a:lnTo>
                      <a:pt x="119" y="17"/>
                    </a:lnTo>
                    <a:lnTo>
                      <a:pt x="119" y="0"/>
                    </a:lnTo>
                    <a:lnTo>
                      <a:pt x="123" y="17"/>
                    </a:lnTo>
                    <a:lnTo>
                      <a:pt x="114" y="41"/>
                    </a:lnTo>
                    <a:lnTo>
                      <a:pt x="111" y="53"/>
                    </a:lnTo>
                    <a:lnTo>
                      <a:pt x="98" y="75"/>
                    </a:lnTo>
                    <a:lnTo>
                      <a:pt x="88" y="88"/>
                    </a:lnTo>
                    <a:lnTo>
                      <a:pt x="74" y="102"/>
                    </a:lnTo>
                    <a:lnTo>
                      <a:pt x="60" y="112"/>
                    </a:lnTo>
                    <a:lnTo>
                      <a:pt x="40" y="116"/>
                    </a:lnTo>
                    <a:lnTo>
                      <a:pt x="21" y="121"/>
                    </a:lnTo>
                    <a:lnTo>
                      <a:pt x="18" y="124"/>
                    </a:lnTo>
                    <a:lnTo>
                      <a:pt x="29" y="133"/>
                    </a:lnTo>
                    <a:lnTo>
                      <a:pt x="47" y="143"/>
                    </a:lnTo>
                    <a:lnTo>
                      <a:pt x="32" y="146"/>
                    </a:lnTo>
                    <a:lnTo>
                      <a:pt x="18" y="141"/>
                    </a:lnTo>
                    <a:lnTo>
                      <a:pt x="6" y="133"/>
                    </a:lnTo>
                    <a:lnTo>
                      <a:pt x="1" y="129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3" name="Freeform 213"/>
              <p:cNvSpPr>
                <a:spLocks/>
              </p:cNvSpPr>
              <p:nvPr/>
            </p:nvSpPr>
            <p:spPr bwMode="auto">
              <a:xfrm>
                <a:off x="4583" y="1600"/>
                <a:ext cx="40" cy="53"/>
              </a:xfrm>
              <a:custGeom>
                <a:avLst/>
                <a:gdLst>
                  <a:gd name="T0" fmla="*/ 32 w 40"/>
                  <a:gd name="T1" fmla="*/ 8 h 53"/>
                  <a:gd name="T2" fmla="*/ 25 w 40"/>
                  <a:gd name="T3" fmla="*/ 21 h 53"/>
                  <a:gd name="T4" fmla="*/ 12 w 40"/>
                  <a:gd name="T5" fmla="*/ 38 h 53"/>
                  <a:gd name="T6" fmla="*/ 0 w 40"/>
                  <a:gd name="T7" fmla="*/ 53 h 53"/>
                  <a:gd name="T8" fmla="*/ 9 w 40"/>
                  <a:gd name="T9" fmla="*/ 53 h 53"/>
                  <a:gd name="T10" fmla="*/ 20 w 40"/>
                  <a:gd name="T11" fmla="*/ 39 h 53"/>
                  <a:gd name="T12" fmla="*/ 34 w 40"/>
                  <a:gd name="T13" fmla="*/ 19 h 53"/>
                  <a:gd name="T14" fmla="*/ 40 w 40"/>
                  <a:gd name="T15" fmla="*/ 0 h 53"/>
                  <a:gd name="T16" fmla="*/ 32 w 40"/>
                  <a:gd name="T17" fmla="*/ 8 h 53"/>
                  <a:gd name="T18" fmla="*/ 32 w 40"/>
                  <a:gd name="T19" fmla="*/ 8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3">
                    <a:moveTo>
                      <a:pt x="32" y="8"/>
                    </a:moveTo>
                    <a:lnTo>
                      <a:pt x="25" y="21"/>
                    </a:lnTo>
                    <a:lnTo>
                      <a:pt x="12" y="38"/>
                    </a:lnTo>
                    <a:lnTo>
                      <a:pt x="0" y="53"/>
                    </a:lnTo>
                    <a:lnTo>
                      <a:pt x="9" y="53"/>
                    </a:lnTo>
                    <a:lnTo>
                      <a:pt x="20" y="39"/>
                    </a:lnTo>
                    <a:lnTo>
                      <a:pt x="34" y="19"/>
                    </a:lnTo>
                    <a:lnTo>
                      <a:pt x="40" y="0"/>
                    </a:ln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4" name="Freeform 214"/>
              <p:cNvSpPr>
                <a:spLocks/>
              </p:cNvSpPr>
              <p:nvPr/>
            </p:nvSpPr>
            <p:spPr bwMode="auto">
              <a:xfrm>
                <a:off x="4597" y="1655"/>
                <a:ext cx="38" cy="22"/>
              </a:xfrm>
              <a:custGeom>
                <a:avLst/>
                <a:gdLst>
                  <a:gd name="T0" fmla="*/ 15 w 38"/>
                  <a:gd name="T1" fmla="*/ 0 h 22"/>
                  <a:gd name="T2" fmla="*/ 32 w 38"/>
                  <a:gd name="T3" fmla="*/ 0 h 22"/>
                  <a:gd name="T4" fmla="*/ 38 w 38"/>
                  <a:gd name="T5" fmla="*/ 0 h 22"/>
                  <a:gd name="T6" fmla="*/ 30 w 38"/>
                  <a:gd name="T7" fmla="*/ 16 h 22"/>
                  <a:gd name="T8" fmla="*/ 26 w 38"/>
                  <a:gd name="T9" fmla="*/ 22 h 22"/>
                  <a:gd name="T10" fmla="*/ 16 w 38"/>
                  <a:gd name="T11" fmla="*/ 19 h 22"/>
                  <a:gd name="T12" fmla="*/ 5 w 38"/>
                  <a:gd name="T13" fmla="*/ 16 h 22"/>
                  <a:gd name="T14" fmla="*/ 0 w 38"/>
                  <a:gd name="T15" fmla="*/ 16 h 22"/>
                  <a:gd name="T16" fmla="*/ 15 w 38"/>
                  <a:gd name="T17" fmla="*/ 0 h 22"/>
                  <a:gd name="T18" fmla="*/ 15 w 38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2">
                    <a:moveTo>
                      <a:pt x="15" y="0"/>
                    </a:moveTo>
                    <a:lnTo>
                      <a:pt x="32" y="0"/>
                    </a:lnTo>
                    <a:lnTo>
                      <a:pt x="38" y="0"/>
                    </a:lnTo>
                    <a:lnTo>
                      <a:pt x="30" y="16"/>
                    </a:lnTo>
                    <a:lnTo>
                      <a:pt x="26" y="22"/>
                    </a:lnTo>
                    <a:lnTo>
                      <a:pt x="16" y="19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5" name="Freeform 215"/>
              <p:cNvSpPr>
                <a:spLocks/>
              </p:cNvSpPr>
              <p:nvPr/>
            </p:nvSpPr>
            <p:spPr bwMode="auto">
              <a:xfrm>
                <a:off x="4543" y="1663"/>
                <a:ext cx="88" cy="62"/>
              </a:xfrm>
              <a:custGeom>
                <a:avLst/>
                <a:gdLst>
                  <a:gd name="T0" fmla="*/ 37 w 88"/>
                  <a:gd name="T1" fmla="*/ 25 h 62"/>
                  <a:gd name="T2" fmla="*/ 42 w 88"/>
                  <a:gd name="T3" fmla="*/ 33 h 62"/>
                  <a:gd name="T4" fmla="*/ 49 w 88"/>
                  <a:gd name="T5" fmla="*/ 36 h 62"/>
                  <a:gd name="T6" fmla="*/ 60 w 88"/>
                  <a:gd name="T7" fmla="*/ 34 h 62"/>
                  <a:gd name="T8" fmla="*/ 80 w 88"/>
                  <a:gd name="T9" fmla="*/ 9 h 62"/>
                  <a:gd name="T10" fmla="*/ 88 w 88"/>
                  <a:gd name="T11" fmla="*/ 0 h 62"/>
                  <a:gd name="T12" fmla="*/ 85 w 88"/>
                  <a:gd name="T13" fmla="*/ 14 h 62"/>
                  <a:gd name="T14" fmla="*/ 74 w 88"/>
                  <a:gd name="T15" fmla="*/ 25 h 62"/>
                  <a:gd name="T16" fmla="*/ 63 w 88"/>
                  <a:gd name="T17" fmla="*/ 41 h 62"/>
                  <a:gd name="T18" fmla="*/ 44 w 88"/>
                  <a:gd name="T19" fmla="*/ 51 h 62"/>
                  <a:gd name="T20" fmla="*/ 33 w 88"/>
                  <a:gd name="T21" fmla="*/ 53 h 62"/>
                  <a:gd name="T22" fmla="*/ 22 w 88"/>
                  <a:gd name="T23" fmla="*/ 62 h 62"/>
                  <a:gd name="T24" fmla="*/ 0 w 88"/>
                  <a:gd name="T25" fmla="*/ 62 h 62"/>
                  <a:gd name="T26" fmla="*/ 20 w 88"/>
                  <a:gd name="T27" fmla="*/ 56 h 62"/>
                  <a:gd name="T28" fmla="*/ 37 w 88"/>
                  <a:gd name="T29" fmla="*/ 45 h 62"/>
                  <a:gd name="T30" fmla="*/ 27 w 88"/>
                  <a:gd name="T31" fmla="*/ 39 h 62"/>
                  <a:gd name="T32" fmla="*/ 9 w 88"/>
                  <a:gd name="T33" fmla="*/ 33 h 62"/>
                  <a:gd name="T34" fmla="*/ 37 w 88"/>
                  <a:gd name="T35" fmla="*/ 25 h 62"/>
                  <a:gd name="T36" fmla="*/ 37 w 88"/>
                  <a:gd name="T37" fmla="*/ 25 h 6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" h="62">
                    <a:moveTo>
                      <a:pt x="37" y="25"/>
                    </a:moveTo>
                    <a:lnTo>
                      <a:pt x="42" y="33"/>
                    </a:lnTo>
                    <a:lnTo>
                      <a:pt x="49" y="36"/>
                    </a:lnTo>
                    <a:lnTo>
                      <a:pt x="60" y="34"/>
                    </a:lnTo>
                    <a:lnTo>
                      <a:pt x="80" y="9"/>
                    </a:lnTo>
                    <a:lnTo>
                      <a:pt x="88" y="0"/>
                    </a:lnTo>
                    <a:lnTo>
                      <a:pt x="85" y="14"/>
                    </a:lnTo>
                    <a:lnTo>
                      <a:pt x="74" y="25"/>
                    </a:lnTo>
                    <a:lnTo>
                      <a:pt x="63" y="41"/>
                    </a:lnTo>
                    <a:lnTo>
                      <a:pt x="44" y="51"/>
                    </a:lnTo>
                    <a:lnTo>
                      <a:pt x="33" y="53"/>
                    </a:lnTo>
                    <a:lnTo>
                      <a:pt x="22" y="62"/>
                    </a:lnTo>
                    <a:lnTo>
                      <a:pt x="0" y="62"/>
                    </a:lnTo>
                    <a:lnTo>
                      <a:pt x="20" y="56"/>
                    </a:lnTo>
                    <a:lnTo>
                      <a:pt x="37" y="45"/>
                    </a:lnTo>
                    <a:lnTo>
                      <a:pt x="27" y="39"/>
                    </a:lnTo>
                    <a:lnTo>
                      <a:pt x="9" y="33"/>
                    </a:lnTo>
                    <a:lnTo>
                      <a:pt x="3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6" name="Freeform 216"/>
              <p:cNvSpPr>
                <a:spLocks/>
              </p:cNvSpPr>
              <p:nvPr/>
            </p:nvSpPr>
            <p:spPr bwMode="auto">
              <a:xfrm>
                <a:off x="4629" y="1605"/>
                <a:ext cx="9" cy="54"/>
              </a:xfrm>
              <a:custGeom>
                <a:avLst/>
                <a:gdLst>
                  <a:gd name="T0" fmla="*/ 3 w 9"/>
                  <a:gd name="T1" fmla="*/ 9 h 54"/>
                  <a:gd name="T2" fmla="*/ 5 w 9"/>
                  <a:gd name="T3" fmla="*/ 20 h 54"/>
                  <a:gd name="T4" fmla="*/ 5 w 9"/>
                  <a:gd name="T5" fmla="*/ 37 h 54"/>
                  <a:gd name="T6" fmla="*/ 0 w 9"/>
                  <a:gd name="T7" fmla="*/ 53 h 54"/>
                  <a:gd name="T8" fmla="*/ 9 w 9"/>
                  <a:gd name="T9" fmla="*/ 54 h 54"/>
                  <a:gd name="T10" fmla="*/ 9 w 9"/>
                  <a:gd name="T11" fmla="*/ 29 h 54"/>
                  <a:gd name="T12" fmla="*/ 8 w 9"/>
                  <a:gd name="T13" fmla="*/ 11 h 54"/>
                  <a:gd name="T14" fmla="*/ 4 w 9"/>
                  <a:gd name="T15" fmla="*/ 0 h 54"/>
                  <a:gd name="T16" fmla="*/ 3 w 9"/>
                  <a:gd name="T17" fmla="*/ 9 h 54"/>
                  <a:gd name="T18" fmla="*/ 3 w 9"/>
                  <a:gd name="T19" fmla="*/ 9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54">
                    <a:moveTo>
                      <a:pt x="3" y="9"/>
                    </a:moveTo>
                    <a:lnTo>
                      <a:pt x="5" y="20"/>
                    </a:lnTo>
                    <a:lnTo>
                      <a:pt x="5" y="37"/>
                    </a:lnTo>
                    <a:lnTo>
                      <a:pt x="0" y="53"/>
                    </a:lnTo>
                    <a:lnTo>
                      <a:pt x="9" y="54"/>
                    </a:lnTo>
                    <a:lnTo>
                      <a:pt x="9" y="29"/>
                    </a:lnTo>
                    <a:lnTo>
                      <a:pt x="8" y="11"/>
                    </a:lnTo>
                    <a:lnTo>
                      <a:pt x="4" y="0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7" name="Freeform 217"/>
              <p:cNvSpPr>
                <a:spLocks/>
              </p:cNvSpPr>
              <p:nvPr/>
            </p:nvSpPr>
            <p:spPr bwMode="auto">
              <a:xfrm>
                <a:off x="4530" y="1580"/>
                <a:ext cx="120" cy="180"/>
              </a:xfrm>
              <a:custGeom>
                <a:avLst/>
                <a:gdLst>
                  <a:gd name="T0" fmla="*/ 1 w 120"/>
                  <a:gd name="T1" fmla="*/ 164 h 180"/>
                  <a:gd name="T2" fmla="*/ 24 w 120"/>
                  <a:gd name="T3" fmla="*/ 163 h 180"/>
                  <a:gd name="T4" fmla="*/ 28 w 120"/>
                  <a:gd name="T5" fmla="*/ 152 h 180"/>
                  <a:gd name="T6" fmla="*/ 34 w 120"/>
                  <a:gd name="T7" fmla="*/ 157 h 180"/>
                  <a:gd name="T8" fmla="*/ 50 w 120"/>
                  <a:gd name="T9" fmla="*/ 153 h 180"/>
                  <a:gd name="T10" fmla="*/ 75 w 120"/>
                  <a:gd name="T11" fmla="*/ 139 h 180"/>
                  <a:gd name="T12" fmla="*/ 98 w 120"/>
                  <a:gd name="T13" fmla="*/ 113 h 180"/>
                  <a:gd name="T14" fmla="*/ 112 w 120"/>
                  <a:gd name="T15" fmla="*/ 89 h 180"/>
                  <a:gd name="T16" fmla="*/ 114 w 120"/>
                  <a:gd name="T17" fmla="*/ 72 h 180"/>
                  <a:gd name="T18" fmla="*/ 114 w 120"/>
                  <a:gd name="T19" fmla="*/ 51 h 180"/>
                  <a:gd name="T20" fmla="*/ 114 w 120"/>
                  <a:gd name="T21" fmla="*/ 33 h 180"/>
                  <a:gd name="T22" fmla="*/ 107 w 120"/>
                  <a:gd name="T23" fmla="*/ 15 h 180"/>
                  <a:gd name="T24" fmla="*/ 107 w 120"/>
                  <a:gd name="T25" fmla="*/ 0 h 180"/>
                  <a:gd name="T26" fmla="*/ 114 w 120"/>
                  <a:gd name="T27" fmla="*/ 19 h 180"/>
                  <a:gd name="T28" fmla="*/ 120 w 120"/>
                  <a:gd name="T29" fmla="*/ 37 h 180"/>
                  <a:gd name="T30" fmla="*/ 120 w 120"/>
                  <a:gd name="T31" fmla="*/ 57 h 180"/>
                  <a:gd name="T32" fmla="*/ 120 w 120"/>
                  <a:gd name="T33" fmla="*/ 74 h 180"/>
                  <a:gd name="T34" fmla="*/ 119 w 120"/>
                  <a:gd name="T35" fmla="*/ 81 h 180"/>
                  <a:gd name="T36" fmla="*/ 120 w 120"/>
                  <a:gd name="T37" fmla="*/ 91 h 180"/>
                  <a:gd name="T38" fmla="*/ 119 w 120"/>
                  <a:gd name="T39" fmla="*/ 105 h 180"/>
                  <a:gd name="T40" fmla="*/ 115 w 120"/>
                  <a:gd name="T41" fmla="*/ 113 h 180"/>
                  <a:gd name="T42" fmla="*/ 105 w 120"/>
                  <a:gd name="T43" fmla="*/ 109 h 180"/>
                  <a:gd name="T44" fmla="*/ 96 w 120"/>
                  <a:gd name="T45" fmla="*/ 122 h 180"/>
                  <a:gd name="T46" fmla="*/ 89 w 120"/>
                  <a:gd name="T47" fmla="*/ 130 h 180"/>
                  <a:gd name="T48" fmla="*/ 101 w 120"/>
                  <a:gd name="T49" fmla="*/ 139 h 180"/>
                  <a:gd name="T50" fmla="*/ 101 w 120"/>
                  <a:gd name="T51" fmla="*/ 151 h 180"/>
                  <a:gd name="T52" fmla="*/ 94 w 120"/>
                  <a:gd name="T53" fmla="*/ 160 h 180"/>
                  <a:gd name="T54" fmla="*/ 88 w 120"/>
                  <a:gd name="T55" fmla="*/ 150 h 180"/>
                  <a:gd name="T56" fmla="*/ 76 w 120"/>
                  <a:gd name="T57" fmla="*/ 144 h 180"/>
                  <a:gd name="T58" fmla="*/ 65 w 120"/>
                  <a:gd name="T59" fmla="*/ 151 h 180"/>
                  <a:gd name="T60" fmla="*/ 53 w 120"/>
                  <a:gd name="T61" fmla="*/ 160 h 180"/>
                  <a:gd name="T62" fmla="*/ 66 w 120"/>
                  <a:gd name="T63" fmla="*/ 166 h 180"/>
                  <a:gd name="T64" fmla="*/ 80 w 120"/>
                  <a:gd name="T65" fmla="*/ 172 h 180"/>
                  <a:gd name="T66" fmla="*/ 73 w 120"/>
                  <a:gd name="T67" fmla="*/ 178 h 180"/>
                  <a:gd name="T68" fmla="*/ 61 w 120"/>
                  <a:gd name="T69" fmla="*/ 180 h 180"/>
                  <a:gd name="T70" fmla="*/ 45 w 120"/>
                  <a:gd name="T71" fmla="*/ 172 h 180"/>
                  <a:gd name="T72" fmla="*/ 35 w 120"/>
                  <a:gd name="T73" fmla="*/ 166 h 180"/>
                  <a:gd name="T74" fmla="*/ 28 w 120"/>
                  <a:gd name="T75" fmla="*/ 166 h 180"/>
                  <a:gd name="T76" fmla="*/ 6 w 120"/>
                  <a:gd name="T77" fmla="*/ 167 h 180"/>
                  <a:gd name="T78" fmla="*/ 8 w 120"/>
                  <a:gd name="T79" fmla="*/ 175 h 180"/>
                  <a:gd name="T80" fmla="*/ 0 w 120"/>
                  <a:gd name="T81" fmla="*/ 169 h 180"/>
                  <a:gd name="T82" fmla="*/ 1 w 120"/>
                  <a:gd name="T83" fmla="*/ 164 h 180"/>
                  <a:gd name="T84" fmla="*/ 1 w 120"/>
                  <a:gd name="T85" fmla="*/ 164 h 18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20" h="180">
                    <a:moveTo>
                      <a:pt x="1" y="164"/>
                    </a:moveTo>
                    <a:lnTo>
                      <a:pt x="24" y="163"/>
                    </a:lnTo>
                    <a:lnTo>
                      <a:pt x="28" y="152"/>
                    </a:lnTo>
                    <a:lnTo>
                      <a:pt x="34" y="157"/>
                    </a:lnTo>
                    <a:lnTo>
                      <a:pt x="50" y="153"/>
                    </a:lnTo>
                    <a:lnTo>
                      <a:pt x="75" y="139"/>
                    </a:lnTo>
                    <a:lnTo>
                      <a:pt x="98" y="113"/>
                    </a:lnTo>
                    <a:lnTo>
                      <a:pt x="112" y="89"/>
                    </a:lnTo>
                    <a:lnTo>
                      <a:pt x="114" y="72"/>
                    </a:lnTo>
                    <a:lnTo>
                      <a:pt x="114" y="51"/>
                    </a:lnTo>
                    <a:lnTo>
                      <a:pt x="114" y="33"/>
                    </a:lnTo>
                    <a:lnTo>
                      <a:pt x="107" y="15"/>
                    </a:lnTo>
                    <a:lnTo>
                      <a:pt x="107" y="0"/>
                    </a:lnTo>
                    <a:lnTo>
                      <a:pt x="114" y="19"/>
                    </a:lnTo>
                    <a:lnTo>
                      <a:pt x="120" y="37"/>
                    </a:lnTo>
                    <a:lnTo>
                      <a:pt x="120" y="57"/>
                    </a:lnTo>
                    <a:lnTo>
                      <a:pt x="120" y="74"/>
                    </a:lnTo>
                    <a:lnTo>
                      <a:pt x="119" y="81"/>
                    </a:lnTo>
                    <a:lnTo>
                      <a:pt x="120" y="91"/>
                    </a:lnTo>
                    <a:lnTo>
                      <a:pt x="119" y="105"/>
                    </a:lnTo>
                    <a:lnTo>
                      <a:pt x="115" y="113"/>
                    </a:lnTo>
                    <a:lnTo>
                      <a:pt x="105" y="109"/>
                    </a:lnTo>
                    <a:lnTo>
                      <a:pt x="96" y="122"/>
                    </a:lnTo>
                    <a:lnTo>
                      <a:pt x="89" y="130"/>
                    </a:lnTo>
                    <a:lnTo>
                      <a:pt x="101" y="139"/>
                    </a:lnTo>
                    <a:lnTo>
                      <a:pt x="101" y="151"/>
                    </a:lnTo>
                    <a:lnTo>
                      <a:pt x="94" y="160"/>
                    </a:lnTo>
                    <a:lnTo>
                      <a:pt x="88" y="150"/>
                    </a:lnTo>
                    <a:lnTo>
                      <a:pt x="76" y="144"/>
                    </a:lnTo>
                    <a:lnTo>
                      <a:pt x="65" y="151"/>
                    </a:lnTo>
                    <a:lnTo>
                      <a:pt x="53" y="160"/>
                    </a:lnTo>
                    <a:lnTo>
                      <a:pt x="66" y="166"/>
                    </a:lnTo>
                    <a:lnTo>
                      <a:pt x="80" y="172"/>
                    </a:lnTo>
                    <a:lnTo>
                      <a:pt x="73" y="178"/>
                    </a:lnTo>
                    <a:lnTo>
                      <a:pt x="61" y="180"/>
                    </a:lnTo>
                    <a:lnTo>
                      <a:pt x="45" y="172"/>
                    </a:lnTo>
                    <a:lnTo>
                      <a:pt x="35" y="166"/>
                    </a:lnTo>
                    <a:lnTo>
                      <a:pt x="28" y="166"/>
                    </a:lnTo>
                    <a:lnTo>
                      <a:pt x="6" y="167"/>
                    </a:lnTo>
                    <a:lnTo>
                      <a:pt x="8" y="175"/>
                    </a:lnTo>
                    <a:lnTo>
                      <a:pt x="0" y="169"/>
                    </a:lnTo>
                    <a:lnTo>
                      <a:pt x="1" y="1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8" name="Freeform 218"/>
              <p:cNvSpPr>
                <a:spLocks/>
              </p:cNvSpPr>
              <p:nvPr/>
            </p:nvSpPr>
            <p:spPr bwMode="auto">
              <a:xfrm>
                <a:off x="4623" y="1681"/>
                <a:ext cx="21" cy="55"/>
              </a:xfrm>
              <a:custGeom>
                <a:avLst/>
                <a:gdLst>
                  <a:gd name="T0" fmla="*/ 15 w 21"/>
                  <a:gd name="T1" fmla="*/ 11 h 55"/>
                  <a:gd name="T2" fmla="*/ 17 w 21"/>
                  <a:gd name="T3" fmla="*/ 18 h 55"/>
                  <a:gd name="T4" fmla="*/ 15 w 21"/>
                  <a:gd name="T5" fmla="*/ 29 h 55"/>
                  <a:gd name="T6" fmla="*/ 5 w 21"/>
                  <a:gd name="T7" fmla="*/ 43 h 55"/>
                  <a:gd name="T8" fmla="*/ 0 w 21"/>
                  <a:gd name="T9" fmla="*/ 55 h 55"/>
                  <a:gd name="T10" fmla="*/ 14 w 21"/>
                  <a:gd name="T11" fmla="*/ 41 h 55"/>
                  <a:gd name="T12" fmla="*/ 19 w 21"/>
                  <a:gd name="T13" fmla="*/ 29 h 55"/>
                  <a:gd name="T14" fmla="*/ 21 w 21"/>
                  <a:gd name="T15" fmla="*/ 18 h 55"/>
                  <a:gd name="T16" fmla="*/ 21 w 21"/>
                  <a:gd name="T17" fmla="*/ 0 h 55"/>
                  <a:gd name="T18" fmla="*/ 15 w 21"/>
                  <a:gd name="T19" fmla="*/ 11 h 55"/>
                  <a:gd name="T20" fmla="*/ 15 w 21"/>
                  <a:gd name="T21" fmla="*/ 1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55">
                    <a:moveTo>
                      <a:pt x="15" y="11"/>
                    </a:moveTo>
                    <a:lnTo>
                      <a:pt x="17" y="18"/>
                    </a:lnTo>
                    <a:lnTo>
                      <a:pt x="15" y="29"/>
                    </a:lnTo>
                    <a:lnTo>
                      <a:pt x="5" y="43"/>
                    </a:lnTo>
                    <a:lnTo>
                      <a:pt x="0" y="55"/>
                    </a:lnTo>
                    <a:lnTo>
                      <a:pt x="14" y="41"/>
                    </a:lnTo>
                    <a:lnTo>
                      <a:pt x="19" y="29"/>
                    </a:lnTo>
                    <a:lnTo>
                      <a:pt x="21" y="18"/>
                    </a:lnTo>
                    <a:lnTo>
                      <a:pt x="21" y="0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69" name="Freeform 219"/>
              <p:cNvSpPr>
                <a:spLocks/>
              </p:cNvSpPr>
              <p:nvPr/>
            </p:nvSpPr>
            <p:spPr bwMode="auto">
              <a:xfrm>
                <a:off x="4552" y="1681"/>
                <a:ext cx="108" cy="120"/>
              </a:xfrm>
              <a:custGeom>
                <a:avLst/>
                <a:gdLst>
                  <a:gd name="T0" fmla="*/ 106 w 108"/>
                  <a:gd name="T1" fmla="*/ 0 h 120"/>
                  <a:gd name="T2" fmla="*/ 104 w 108"/>
                  <a:gd name="T3" fmla="*/ 22 h 120"/>
                  <a:gd name="T4" fmla="*/ 98 w 108"/>
                  <a:gd name="T5" fmla="*/ 35 h 120"/>
                  <a:gd name="T6" fmla="*/ 90 w 108"/>
                  <a:gd name="T7" fmla="*/ 56 h 120"/>
                  <a:gd name="T8" fmla="*/ 80 w 108"/>
                  <a:gd name="T9" fmla="*/ 68 h 120"/>
                  <a:gd name="T10" fmla="*/ 71 w 108"/>
                  <a:gd name="T11" fmla="*/ 79 h 120"/>
                  <a:gd name="T12" fmla="*/ 63 w 108"/>
                  <a:gd name="T13" fmla="*/ 85 h 120"/>
                  <a:gd name="T14" fmla="*/ 59 w 108"/>
                  <a:gd name="T15" fmla="*/ 92 h 120"/>
                  <a:gd name="T16" fmla="*/ 51 w 108"/>
                  <a:gd name="T17" fmla="*/ 92 h 120"/>
                  <a:gd name="T18" fmla="*/ 44 w 108"/>
                  <a:gd name="T19" fmla="*/ 95 h 120"/>
                  <a:gd name="T20" fmla="*/ 33 w 108"/>
                  <a:gd name="T21" fmla="*/ 98 h 120"/>
                  <a:gd name="T22" fmla="*/ 32 w 108"/>
                  <a:gd name="T23" fmla="*/ 88 h 120"/>
                  <a:gd name="T24" fmla="*/ 24 w 108"/>
                  <a:gd name="T25" fmla="*/ 89 h 120"/>
                  <a:gd name="T26" fmla="*/ 24 w 108"/>
                  <a:gd name="T27" fmla="*/ 99 h 120"/>
                  <a:gd name="T28" fmla="*/ 18 w 108"/>
                  <a:gd name="T29" fmla="*/ 101 h 120"/>
                  <a:gd name="T30" fmla="*/ 6 w 108"/>
                  <a:gd name="T31" fmla="*/ 101 h 120"/>
                  <a:gd name="T32" fmla="*/ 0 w 108"/>
                  <a:gd name="T33" fmla="*/ 107 h 120"/>
                  <a:gd name="T34" fmla="*/ 7 w 108"/>
                  <a:gd name="T35" fmla="*/ 120 h 120"/>
                  <a:gd name="T36" fmla="*/ 10 w 108"/>
                  <a:gd name="T37" fmla="*/ 110 h 120"/>
                  <a:gd name="T38" fmla="*/ 17 w 108"/>
                  <a:gd name="T39" fmla="*/ 107 h 120"/>
                  <a:gd name="T40" fmla="*/ 28 w 108"/>
                  <a:gd name="T41" fmla="*/ 104 h 120"/>
                  <a:gd name="T42" fmla="*/ 40 w 108"/>
                  <a:gd name="T43" fmla="*/ 101 h 120"/>
                  <a:gd name="T44" fmla="*/ 54 w 108"/>
                  <a:gd name="T45" fmla="*/ 98 h 120"/>
                  <a:gd name="T46" fmla="*/ 61 w 108"/>
                  <a:gd name="T47" fmla="*/ 106 h 120"/>
                  <a:gd name="T48" fmla="*/ 60 w 108"/>
                  <a:gd name="T49" fmla="*/ 120 h 120"/>
                  <a:gd name="T50" fmla="*/ 75 w 108"/>
                  <a:gd name="T51" fmla="*/ 113 h 120"/>
                  <a:gd name="T52" fmla="*/ 77 w 108"/>
                  <a:gd name="T53" fmla="*/ 104 h 120"/>
                  <a:gd name="T54" fmla="*/ 75 w 108"/>
                  <a:gd name="T55" fmla="*/ 94 h 120"/>
                  <a:gd name="T56" fmla="*/ 71 w 108"/>
                  <a:gd name="T57" fmla="*/ 87 h 120"/>
                  <a:gd name="T58" fmla="*/ 81 w 108"/>
                  <a:gd name="T59" fmla="*/ 72 h 120"/>
                  <a:gd name="T60" fmla="*/ 86 w 108"/>
                  <a:gd name="T61" fmla="*/ 78 h 120"/>
                  <a:gd name="T62" fmla="*/ 76 w 108"/>
                  <a:gd name="T63" fmla="*/ 105 h 120"/>
                  <a:gd name="T64" fmla="*/ 82 w 108"/>
                  <a:gd name="T65" fmla="*/ 103 h 120"/>
                  <a:gd name="T66" fmla="*/ 88 w 108"/>
                  <a:gd name="T67" fmla="*/ 90 h 120"/>
                  <a:gd name="T68" fmla="*/ 97 w 108"/>
                  <a:gd name="T69" fmla="*/ 67 h 120"/>
                  <a:gd name="T70" fmla="*/ 97 w 108"/>
                  <a:gd name="T71" fmla="*/ 54 h 120"/>
                  <a:gd name="T72" fmla="*/ 99 w 108"/>
                  <a:gd name="T73" fmla="*/ 39 h 120"/>
                  <a:gd name="T74" fmla="*/ 107 w 108"/>
                  <a:gd name="T75" fmla="*/ 24 h 120"/>
                  <a:gd name="T76" fmla="*/ 108 w 108"/>
                  <a:gd name="T77" fmla="*/ 12 h 120"/>
                  <a:gd name="T78" fmla="*/ 106 w 108"/>
                  <a:gd name="T79" fmla="*/ 0 h 120"/>
                  <a:gd name="T80" fmla="*/ 106 w 108"/>
                  <a:gd name="T81" fmla="*/ 0 h 1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120">
                    <a:moveTo>
                      <a:pt x="106" y="0"/>
                    </a:moveTo>
                    <a:lnTo>
                      <a:pt x="104" y="22"/>
                    </a:lnTo>
                    <a:lnTo>
                      <a:pt x="98" y="35"/>
                    </a:lnTo>
                    <a:lnTo>
                      <a:pt x="90" y="56"/>
                    </a:lnTo>
                    <a:lnTo>
                      <a:pt x="80" y="68"/>
                    </a:lnTo>
                    <a:lnTo>
                      <a:pt x="71" y="79"/>
                    </a:lnTo>
                    <a:lnTo>
                      <a:pt x="63" y="85"/>
                    </a:lnTo>
                    <a:lnTo>
                      <a:pt x="59" y="92"/>
                    </a:lnTo>
                    <a:lnTo>
                      <a:pt x="51" y="92"/>
                    </a:lnTo>
                    <a:lnTo>
                      <a:pt x="44" y="95"/>
                    </a:lnTo>
                    <a:lnTo>
                      <a:pt x="33" y="98"/>
                    </a:lnTo>
                    <a:lnTo>
                      <a:pt x="32" y="88"/>
                    </a:lnTo>
                    <a:lnTo>
                      <a:pt x="24" y="89"/>
                    </a:lnTo>
                    <a:lnTo>
                      <a:pt x="24" y="99"/>
                    </a:lnTo>
                    <a:lnTo>
                      <a:pt x="18" y="101"/>
                    </a:lnTo>
                    <a:lnTo>
                      <a:pt x="6" y="101"/>
                    </a:lnTo>
                    <a:lnTo>
                      <a:pt x="0" y="107"/>
                    </a:lnTo>
                    <a:lnTo>
                      <a:pt x="7" y="120"/>
                    </a:lnTo>
                    <a:lnTo>
                      <a:pt x="10" y="110"/>
                    </a:lnTo>
                    <a:lnTo>
                      <a:pt x="17" y="107"/>
                    </a:lnTo>
                    <a:lnTo>
                      <a:pt x="28" y="104"/>
                    </a:lnTo>
                    <a:lnTo>
                      <a:pt x="40" y="101"/>
                    </a:lnTo>
                    <a:lnTo>
                      <a:pt x="54" y="98"/>
                    </a:lnTo>
                    <a:lnTo>
                      <a:pt x="61" y="106"/>
                    </a:lnTo>
                    <a:lnTo>
                      <a:pt x="60" y="120"/>
                    </a:lnTo>
                    <a:lnTo>
                      <a:pt x="75" y="113"/>
                    </a:lnTo>
                    <a:lnTo>
                      <a:pt x="77" y="104"/>
                    </a:lnTo>
                    <a:lnTo>
                      <a:pt x="75" y="94"/>
                    </a:lnTo>
                    <a:lnTo>
                      <a:pt x="71" y="87"/>
                    </a:lnTo>
                    <a:lnTo>
                      <a:pt x="81" y="72"/>
                    </a:lnTo>
                    <a:lnTo>
                      <a:pt x="86" y="78"/>
                    </a:lnTo>
                    <a:lnTo>
                      <a:pt x="76" y="105"/>
                    </a:lnTo>
                    <a:lnTo>
                      <a:pt x="82" y="103"/>
                    </a:lnTo>
                    <a:lnTo>
                      <a:pt x="88" y="90"/>
                    </a:lnTo>
                    <a:lnTo>
                      <a:pt x="97" y="67"/>
                    </a:lnTo>
                    <a:lnTo>
                      <a:pt x="97" y="54"/>
                    </a:lnTo>
                    <a:lnTo>
                      <a:pt x="99" y="39"/>
                    </a:lnTo>
                    <a:lnTo>
                      <a:pt x="107" y="24"/>
                    </a:lnTo>
                    <a:lnTo>
                      <a:pt x="108" y="12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0" name="Freeform 220"/>
              <p:cNvSpPr>
                <a:spLocks/>
              </p:cNvSpPr>
              <p:nvPr/>
            </p:nvSpPr>
            <p:spPr bwMode="auto">
              <a:xfrm>
                <a:off x="4591" y="1700"/>
                <a:ext cx="75" cy="127"/>
              </a:xfrm>
              <a:custGeom>
                <a:avLst/>
                <a:gdLst>
                  <a:gd name="T0" fmla="*/ 69 w 75"/>
                  <a:gd name="T1" fmla="*/ 0 h 127"/>
                  <a:gd name="T2" fmla="*/ 75 w 75"/>
                  <a:gd name="T3" fmla="*/ 14 h 127"/>
                  <a:gd name="T4" fmla="*/ 74 w 75"/>
                  <a:gd name="T5" fmla="*/ 40 h 127"/>
                  <a:gd name="T6" fmla="*/ 64 w 75"/>
                  <a:gd name="T7" fmla="*/ 70 h 127"/>
                  <a:gd name="T8" fmla="*/ 53 w 75"/>
                  <a:gd name="T9" fmla="*/ 92 h 127"/>
                  <a:gd name="T10" fmla="*/ 43 w 75"/>
                  <a:gd name="T11" fmla="*/ 105 h 127"/>
                  <a:gd name="T12" fmla="*/ 31 w 75"/>
                  <a:gd name="T13" fmla="*/ 116 h 127"/>
                  <a:gd name="T14" fmla="*/ 12 w 75"/>
                  <a:gd name="T15" fmla="*/ 126 h 127"/>
                  <a:gd name="T16" fmla="*/ 3 w 75"/>
                  <a:gd name="T17" fmla="*/ 127 h 127"/>
                  <a:gd name="T18" fmla="*/ 0 w 75"/>
                  <a:gd name="T19" fmla="*/ 118 h 127"/>
                  <a:gd name="T20" fmla="*/ 8 w 75"/>
                  <a:gd name="T21" fmla="*/ 121 h 127"/>
                  <a:gd name="T22" fmla="*/ 24 w 75"/>
                  <a:gd name="T23" fmla="*/ 116 h 127"/>
                  <a:gd name="T24" fmla="*/ 38 w 75"/>
                  <a:gd name="T25" fmla="*/ 101 h 127"/>
                  <a:gd name="T26" fmla="*/ 56 w 75"/>
                  <a:gd name="T27" fmla="*/ 74 h 127"/>
                  <a:gd name="T28" fmla="*/ 67 w 75"/>
                  <a:gd name="T29" fmla="*/ 48 h 127"/>
                  <a:gd name="T30" fmla="*/ 68 w 75"/>
                  <a:gd name="T31" fmla="*/ 27 h 127"/>
                  <a:gd name="T32" fmla="*/ 64 w 75"/>
                  <a:gd name="T33" fmla="*/ 8 h 127"/>
                  <a:gd name="T34" fmla="*/ 69 w 75"/>
                  <a:gd name="T35" fmla="*/ 0 h 127"/>
                  <a:gd name="T36" fmla="*/ 69 w 75"/>
                  <a:gd name="T37" fmla="*/ 0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" h="127">
                    <a:moveTo>
                      <a:pt x="69" y="0"/>
                    </a:moveTo>
                    <a:lnTo>
                      <a:pt x="75" y="14"/>
                    </a:lnTo>
                    <a:lnTo>
                      <a:pt x="74" y="40"/>
                    </a:lnTo>
                    <a:lnTo>
                      <a:pt x="64" y="70"/>
                    </a:lnTo>
                    <a:lnTo>
                      <a:pt x="53" y="92"/>
                    </a:lnTo>
                    <a:lnTo>
                      <a:pt x="43" y="105"/>
                    </a:lnTo>
                    <a:lnTo>
                      <a:pt x="31" y="116"/>
                    </a:lnTo>
                    <a:lnTo>
                      <a:pt x="12" y="126"/>
                    </a:lnTo>
                    <a:lnTo>
                      <a:pt x="3" y="127"/>
                    </a:lnTo>
                    <a:lnTo>
                      <a:pt x="0" y="118"/>
                    </a:lnTo>
                    <a:lnTo>
                      <a:pt x="8" y="121"/>
                    </a:lnTo>
                    <a:lnTo>
                      <a:pt x="24" y="116"/>
                    </a:lnTo>
                    <a:lnTo>
                      <a:pt x="38" y="101"/>
                    </a:lnTo>
                    <a:lnTo>
                      <a:pt x="56" y="74"/>
                    </a:lnTo>
                    <a:lnTo>
                      <a:pt x="67" y="48"/>
                    </a:lnTo>
                    <a:lnTo>
                      <a:pt x="68" y="27"/>
                    </a:lnTo>
                    <a:lnTo>
                      <a:pt x="64" y="8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1" name="Freeform 221"/>
              <p:cNvSpPr>
                <a:spLocks/>
              </p:cNvSpPr>
              <p:nvPr/>
            </p:nvSpPr>
            <p:spPr bwMode="auto">
              <a:xfrm>
                <a:off x="4560" y="1769"/>
                <a:ext cx="80" cy="52"/>
              </a:xfrm>
              <a:custGeom>
                <a:avLst/>
                <a:gdLst>
                  <a:gd name="T0" fmla="*/ 58 w 80"/>
                  <a:gd name="T1" fmla="*/ 24 h 52"/>
                  <a:gd name="T2" fmla="*/ 45 w 80"/>
                  <a:gd name="T3" fmla="*/ 35 h 52"/>
                  <a:gd name="T4" fmla="*/ 31 w 80"/>
                  <a:gd name="T5" fmla="*/ 38 h 52"/>
                  <a:gd name="T6" fmla="*/ 16 w 80"/>
                  <a:gd name="T7" fmla="*/ 35 h 52"/>
                  <a:gd name="T8" fmla="*/ 7 w 80"/>
                  <a:gd name="T9" fmla="*/ 32 h 52"/>
                  <a:gd name="T10" fmla="*/ 0 w 80"/>
                  <a:gd name="T11" fmla="*/ 16 h 52"/>
                  <a:gd name="T12" fmla="*/ 0 w 80"/>
                  <a:gd name="T13" fmla="*/ 32 h 52"/>
                  <a:gd name="T14" fmla="*/ 18 w 80"/>
                  <a:gd name="T15" fmla="*/ 43 h 52"/>
                  <a:gd name="T16" fmla="*/ 27 w 80"/>
                  <a:gd name="T17" fmla="*/ 44 h 52"/>
                  <a:gd name="T18" fmla="*/ 32 w 80"/>
                  <a:gd name="T19" fmla="*/ 52 h 52"/>
                  <a:gd name="T20" fmla="*/ 36 w 80"/>
                  <a:gd name="T21" fmla="*/ 43 h 52"/>
                  <a:gd name="T22" fmla="*/ 56 w 80"/>
                  <a:gd name="T23" fmla="*/ 35 h 52"/>
                  <a:gd name="T24" fmla="*/ 74 w 80"/>
                  <a:gd name="T25" fmla="*/ 15 h 52"/>
                  <a:gd name="T26" fmla="*/ 80 w 80"/>
                  <a:gd name="T27" fmla="*/ 0 h 52"/>
                  <a:gd name="T28" fmla="*/ 63 w 80"/>
                  <a:gd name="T29" fmla="*/ 21 h 52"/>
                  <a:gd name="T30" fmla="*/ 58 w 80"/>
                  <a:gd name="T31" fmla="*/ 24 h 52"/>
                  <a:gd name="T32" fmla="*/ 58 w 80"/>
                  <a:gd name="T33" fmla="*/ 24 h 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" h="52">
                    <a:moveTo>
                      <a:pt x="58" y="24"/>
                    </a:moveTo>
                    <a:lnTo>
                      <a:pt x="45" y="35"/>
                    </a:lnTo>
                    <a:lnTo>
                      <a:pt x="31" y="38"/>
                    </a:lnTo>
                    <a:lnTo>
                      <a:pt x="16" y="35"/>
                    </a:lnTo>
                    <a:lnTo>
                      <a:pt x="7" y="32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18" y="43"/>
                    </a:lnTo>
                    <a:lnTo>
                      <a:pt x="27" y="44"/>
                    </a:lnTo>
                    <a:lnTo>
                      <a:pt x="32" y="52"/>
                    </a:lnTo>
                    <a:lnTo>
                      <a:pt x="36" y="43"/>
                    </a:lnTo>
                    <a:lnTo>
                      <a:pt x="56" y="35"/>
                    </a:lnTo>
                    <a:lnTo>
                      <a:pt x="74" y="15"/>
                    </a:lnTo>
                    <a:lnTo>
                      <a:pt x="80" y="0"/>
                    </a:lnTo>
                    <a:lnTo>
                      <a:pt x="63" y="21"/>
                    </a:lnTo>
                    <a:lnTo>
                      <a:pt x="5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2" name="Freeform 222"/>
              <p:cNvSpPr>
                <a:spLocks/>
              </p:cNvSpPr>
              <p:nvPr/>
            </p:nvSpPr>
            <p:spPr bwMode="auto">
              <a:xfrm>
                <a:off x="4549" y="1804"/>
                <a:ext cx="83" cy="61"/>
              </a:xfrm>
              <a:custGeom>
                <a:avLst/>
                <a:gdLst>
                  <a:gd name="T0" fmla="*/ 0 w 83"/>
                  <a:gd name="T1" fmla="*/ 23 h 61"/>
                  <a:gd name="T2" fmla="*/ 5 w 83"/>
                  <a:gd name="T3" fmla="*/ 36 h 61"/>
                  <a:gd name="T4" fmla="*/ 21 w 83"/>
                  <a:gd name="T5" fmla="*/ 52 h 61"/>
                  <a:gd name="T6" fmla="*/ 34 w 83"/>
                  <a:gd name="T7" fmla="*/ 58 h 61"/>
                  <a:gd name="T8" fmla="*/ 50 w 83"/>
                  <a:gd name="T9" fmla="*/ 52 h 61"/>
                  <a:gd name="T10" fmla="*/ 54 w 83"/>
                  <a:gd name="T11" fmla="*/ 42 h 61"/>
                  <a:gd name="T12" fmla="*/ 56 w 83"/>
                  <a:gd name="T13" fmla="*/ 33 h 61"/>
                  <a:gd name="T14" fmla="*/ 63 w 83"/>
                  <a:gd name="T15" fmla="*/ 22 h 61"/>
                  <a:gd name="T16" fmla="*/ 64 w 83"/>
                  <a:gd name="T17" fmla="*/ 15 h 61"/>
                  <a:gd name="T18" fmla="*/ 83 w 83"/>
                  <a:gd name="T19" fmla="*/ 0 h 61"/>
                  <a:gd name="T20" fmla="*/ 83 w 83"/>
                  <a:gd name="T21" fmla="*/ 12 h 61"/>
                  <a:gd name="T22" fmla="*/ 74 w 83"/>
                  <a:gd name="T23" fmla="*/ 27 h 61"/>
                  <a:gd name="T24" fmla="*/ 66 w 83"/>
                  <a:gd name="T25" fmla="*/ 45 h 61"/>
                  <a:gd name="T26" fmla="*/ 53 w 83"/>
                  <a:gd name="T27" fmla="*/ 58 h 61"/>
                  <a:gd name="T28" fmla="*/ 41 w 83"/>
                  <a:gd name="T29" fmla="*/ 61 h 61"/>
                  <a:gd name="T30" fmla="*/ 25 w 83"/>
                  <a:gd name="T31" fmla="*/ 61 h 61"/>
                  <a:gd name="T32" fmla="*/ 16 w 83"/>
                  <a:gd name="T33" fmla="*/ 55 h 61"/>
                  <a:gd name="T34" fmla="*/ 4 w 83"/>
                  <a:gd name="T35" fmla="*/ 44 h 61"/>
                  <a:gd name="T36" fmla="*/ 0 w 83"/>
                  <a:gd name="T37" fmla="*/ 23 h 61"/>
                  <a:gd name="T38" fmla="*/ 0 w 83"/>
                  <a:gd name="T39" fmla="*/ 23 h 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61">
                    <a:moveTo>
                      <a:pt x="0" y="23"/>
                    </a:moveTo>
                    <a:lnTo>
                      <a:pt x="5" y="36"/>
                    </a:lnTo>
                    <a:lnTo>
                      <a:pt x="21" y="52"/>
                    </a:lnTo>
                    <a:lnTo>
                      <a:pt x="34" y="58"/>
                    </a:lnTo>
                    <a:lnTo>
                      <a:pt x="50" y="52"/>
                    </a:lnTo>
                    <a:lnTo>
                      <a:pt x="54" y="42"/>
                    </a:lnTo>
                    <a:lnTo>
                      <a:pt x="56" y="33"/>
                    </a:lnTo>
                    <a:lnTo>
                      <a:pt x="63" y="22"/>
                    </a:lnTo>
                    <a:lnTo>
                      <a:pt x="64" y="15"/>
                    </a:lnTo>
                    <a:lnTo>
                      <a:pt x="83" y="0"/>
                    </a:lnTo>
                    <a:lnTo>
                      <a:pt x="83" y="12"/>
                    </a:lnTo>
                    <a:lnTo>
                      <a:pt x="74" y="27"/>
                    </a:lnTo>
                    <a:lnTo>
                      <a:pt x="66" y="45"/>
                    </a:lnTo>
                    <a:lnTo>
                      <a:pt x="53" y="58"/>
                    </a:lnTo>
                    <a:lnTo>
                      <a:pt x="41" y="61"/>
                    </a:lnTo>
                    <a:lnTo>
                      <a:pt x="25" y="61"/>
                    </a:lnTo>
                    <a:lnTo>
                      <a:pt x="16" y="55"/>
                    </a:lnTo>
                    <a:lnTo>
                      <a:pt x="4" y="44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3" name="Freeform 223"/>
              <p:cNvSpPr>
                <a:spLocks/>
              </p:cNvSpPr>
              <p:nvPr/>
            </p:nvSpPr>
            <p:spPr bwMode="auto">
              <a:xfrm>
                <a:off x="4567" y="1819"/>
                <a:ext cx="43" cy="26"/>
              </a:xfrm>
              <a:custGeom>
                <a:avLst/>
                <a:gdLst>
                  <a:gd name="T0" fmla="*/ 7 w 43"/>
                  <a:gd name="T1" fmla="*/ 21 h 26"/>
                  <a:gd name="T2" fmla="*/ 0 w 43"/>
                  <a:gd name="T3" fmla="*/ 15 h 26"/>
                  <a:gd name="T4" fmla="*/ 0 w 43"/>
                  <a:gd name="T5" fmla="*/ 6 h 26"/>
                  <a:gd name="T6" fmla="*/ 6 w 43"/>
                  <a:gd name="T7" fmla="*/ 5 h 26"/>
                  <a:gd name="T8" fmla="*/ 16 w 43"/>
                  <a:gd name="T9" fmla="*/ 7 h 26"/>
                  <a:gd name="T10" fmla="*/ 22 w 43"/>
                  <a:gd name="T11" fmla="*/ 6 h 26"/>
                  <a:gd name="T12" fmla="*/ 24 w 43"/>
                  <a:gd name="T13" fmla="*/ 0 h 26"/>
                  <a:gd name="T14" fmla="*/ 30 w 43"/>
                  <a:gd name="T15" fmla="*/ 5 h 26"/>
                  <a:gd name="T16" fmla="*/ 27 w 43"/>
                  <a:gd name="T17" fmla="*/ 12 h 26"/>
                  <a:gd name="T18" fmla="*/ 19 w 43"/>
                  <a:gd name="T19" fmla="*/ 13 h 26"/>
                  <a:gd name="T20" fmla="*/ 8 w 43"/>
                  <a:gd name="T21" fmla="*/ 11 h 26"/>
                  <a:gd name="T22" fmla="*/ 8 w 43"/>
                  <a:gd name="T23" fmla="*/ 15 h 26"/>
                  <a:gd name="T24" fmla="*/ 17 w 43"/>
                  <a:gd name="T25" fmla="*/ 21 h 26"/>
                  <a:gd name="T26" fmla="*/ 33 w 43"/>
                  <a:gd name="T27" fmla="*/ 18 h 26"/>
                  <a:gd name="T28" fmla="*/ 43 w 43"/>
                  <a:gd name="T29" fmla="*/ 19 h 26"/>
                  <a:gd name="T30" fmla="*/ 43 w 43"/>
                  <a:gd name="T31" fmla="*/ 26 h 26"/>
                  <a:gd name="T32" fmla="*/ 34 w 43"/>
                  <a:gd name="T33" fmla="*/ 23 h 26"/>
                  <a:gd name="T34" fmla="*/ 22 w 43"/>
                  <a:gd name="T35" fmla="*/ 23 h 26"/>
                  <a:gd name="T36" fmla="*/ 13 w 43"/>
                  <a:gd name="T37" fmla="*/ 23 h 26"/>
                  <a:gd name="T38" fmla="*/ 7 w 43"/>
                  <a:gd name="T39" fmla="*/ 21 h 26"/>
                  <a:gd name="T40" fmla="*/ 7 w 43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3" h="26">
                    <a:moveTo>
                      <a:pt x="7" y="21"/>
                    </a:moveTo>
                    <a:lnTo>
                      <a:pt x="0" y="15"/>
                    </a:lnTo>
                    <a:lnTo>
                      <a:pt x="0" y="6"/>
                    </a:lnTo>
                    <a:lnTo>
                      <a:pt x="6" y="5"/>
                    </a:lnTo>
                    <a:lnTo>
                      <a:pt x="16" y="7"/>
                    </a:lnTo>
                    <a:lnTo>
                      <a:pt x="22" y="6"/>
                    </a:lnTo>
                    <a:lnTo>
                      <a:pt x="24" y="0"/>
                    </a:lnTo>
                    <a:lnTo>
                      <a:pt x="30" y="5"/>
                    </a:lnTo>
                    <a:lnTo>
                      <a:pt x="27" y="12"/>
                    </a:lnTo>
                    <a:lnTo>
                      <a:pt x="19" y="13"/>
                    </a:lnTo>
                    <a:lnTo>
                      <a:pt x="8" y="11"/>
                    </a:lnTo>
                    <a:lnTo>
                      <a:pt x="8" y="15"/>
                    </a:lnTo>
                    <a:lnTo>
                      <a:pt x="17" y="21"/>
                    </a:lnTo>
                    <a:lnTo>
                      <a:pt x="33" y="18"/>
                    </a:lnTo>
                    <a:lnTo>
                      <a:pt x="43" y="19"/>
                    </a:lnTo>
                    <a:lnTo>
                      <a:pt x="43" y="26"/>
                    </a:lnTo>
                    <a:lnTo>
                      <a:pt x="34" y="23"/>
                    </a:lnTo>
                    <a:lnTo>
                      <a:pt x="22" y="23"/>
                    </a:lnTo>
                    <a:lnTo>
                      <a:pt x="13" y="23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4" name="Freeform 224"/>
              <p:cNvSpPr>
                <a:spLocks/>
              </p:cNvSpPr>
              <p:nvPr/>
            </p:nvSpPr>
            <p:spPr bwMode="auto">
              <a:xfrm>
                <a:off x="4531" y="1746"/>
                <a:ext cx="75" cy="29"/>
              </a:xfrm>
              <a:custGeom>
                <a:avLst/>
                <a:gdLst>
                  <a:gd name="T0" fmla="*/ 0 w 75"/>
                  <a:gd name="T1" fmla="*/ 5 h 29"/>
                  <a:gd name="T2" fmla="*/ 5 w 75"/>
                  <a:gd name="T3" fmla="*/ 13 h 29"/>
                  <a:gd name="T4" fmla="*/ 21 w 75"/>
                  <a:gd name="T5" fmla="*/ 18 h 29"/>
                  <a:gd name="T6" fmla="*/ 36 w 75"/>
                  <a:gd name="T7" fmla="*/ 20 h 29"/>
                  <a:gd name="T8" fmla="*/ 44 w 75"/>
                  <a:gd name="T9" fmla="*/ 23 h 29"/>
                  <a:gd name="T10" fmla="*/ 48 w 75"/>
                  <a:gd name="T11" fmla="*/ 29 h 29"/>
                  <a:gd name="T12" fmla="*/ 53 w 75"/>
                  <a:gd name="T13" fmla="*/ 24 h 29"/>
                  <a:gd name="T14" fmla="*/ 60 w 75"/>
                  <a:gd name="T15" fmla="*/ 17 h 29"/>
                  <a:gd name="T16" fmla="*/ 75 w 75"/>
                  <a:gd name="T17" fmla="*/ 9 h 29"/>
                  <a:gd name="T18" fmla="*/ 68 w 75"/>
                  <a:gd name="T19" fmla="*/ 8 h 29"/>
                  <a:gd name="T20" fmla="*/ 55 w 75"/>
                  <a:gd name="T21" fmla="*/ 17 h 29"/>
                  <a:gd name="T22" fmla="*/ 49 w 75"/>
                  <a:gd name="T23" fmla="*/ 20 h 29"/>
                  <a:gd name="T24" fmla="*/ 40 w 75"/>
                  <a:gd name="T25" fmla="*/ 18 h 29"/>
                  <a:gd name="T26" fmla="*/ 27 w 75"/>
                  <a:gd name="T27" fmla="*/ 14 h 29"/>
                  <a:gd name="T28" fmla="*/ 16 w 75"/>
                  <a:gd name="T29" fmla="*/ 12 h 29"/>
                  <a:gd name="T30" fmla="*/ 6 w 75"/>
                  <a:gd name="T31" fmla="*/ 6 h 29"/>
                  <a:gd name="T32" fmla="*/ 5 w 75"/>
                  <a:gd name="T33" fmla="*/ 0 h 29"/>
                  <a:gd name="T34" fmla="*/ 0 w 75"/>
                  <a:gd name="T35" fmla="*/ 5 h 29"/>
                  <a:gd name="T36" fmla="*/ 0 w 75"/>
                  <a:gd name="T37" fmla="*/ 5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" h="29">
                    <a:moveTo>
                      <a:pt x="0" y="5"/>
                    </a:moveTo>
                    <a:lnTo>
                      <a:pt x="5" y="13"/>
                    </a:lnTo>
                    <a:lnTo>
                      <a:pt x="21" y="18"/>
                    </a:lnTo>
                    <a:lnTo>
                      <a:pt x="36" y="20"/>
                    </a:lnTo>
                    <a:lnTo>
                      <a:pt x="44" y="23"/>
                    </a:lnTo>
                    <a:lnTo>
                      <a:pt x="48" y="29"/>
                    </a:lnTo>
                    <a:lnTo>
                      <a:pt x="53" y="24"/>
                    </a:lnTo>
                    <a:lnTo>
                      <a:pt x="60" y="17"/>
                    </a:lnTo>
                    <a:lnTo>
                      <a:pt x="75" y="9"/>
                    </a:lnTo>
                    <a:lnTo>
                      <a:pt x="68" y="8"/>
                    </a:lnTo>
                    <a:lnTo>
                      <a:pt x="55" y="17"/>
                    </a:lnTo>
                    <a:lnTo>
                      <a:pt x="49" y="20"/>
                    </a:lnTo>
                    <a:lnTo>
                      <a:pt x="40" y="18"/>
                    </a:lnTo>
                    <a:lnTo>
                      <a:pt x="27" y="14"/>
                    </a:lnTo>
                    <a:lnTo>
                      <a:pt x="16" y="12"/>
                    </a:lnTo>
                    <a:lnTo>
                      <a:pt x="6" y="6"/>
                    </a:lnTo>
                    <a:lnTo>
                      <a:pt x="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5" name="Freeform 225"/>
              <p:cNvSpPr>
                <a:spLocks/>
              </p:cNvSpPr>
              <p:nvPr/>
            </p:nvSpPr>
            <p:spPr bwMode="auto">
              <a:xfrm>
                <a:off x="4555" y="1660"/>
                <a:ext cx="28" cy="17"/>
              </a:xfrm>
              <a:custGeom>
                <a:avLst/>
                <a:gdLst>
                  <a:gd name="T0" fmla="*/ 3 w 28"/>
                  <a:gd name="T1" fmla="*/ 11 h 17"/>
                  <a:gd name="T2" fmla="*/ 20 w 28"/>
                  <a:gd name="T3" fmla="*/ 0 h 17"/>
                  <a:gd name="T4" fmla="*/ 28 w 28"/>
                  <a:gd name="T5" fmla="*/ 0 h 17"/>
                  <a:gd name="T6" fmla="*/ 15 w 28"/>
                  <a:gd name="T7" fmla="*/ 10 h 17"/>
                  <a:gd name="T8" fmla="*/ 0 w 28"/>
                  <a:gd name="T9" fmla="*/ 17 h 17"/>
                  <a:gd name="T10" fmla="*/ 3 w 28"/>
                  <a:gd name="T11" fmla="*/ 11 h 17"/>
                  <a:gd name="T12" fmla="*/ 3 w 28"/>
                  <a:gd name="T13" fmla="*/ 1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7">
                    <a:moveTo>
                      <a:pt x="3" y="11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15" y="10"/>
                    </a:lnTo>
                    <a:lnTo>
                      <a:pt x="0" y="17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6" name="Freeform 226"/>
              <p:cNvSpPr>
                <a:spLocks/>
              </p:cNvSpPr>
              <p:nvPr/>
            </p:nvSpPr>
            <p:spPr bwMode="auto">
              <a:xfrm>
                <a:off x="4648" y="1650"/>
                <a:ext cx="16" cy="57"/>
              </a:xfrm>
              <a:custGeom>
                <a:avLst/>
                <a:gdLst>
                  <a:gd name="T0" fmla="*/ 1 w 16"/>
                  <a:gd name="T1" fmla="*/ 6 h 57"/>
                  <a:gd name="T2" fmla="*/ 7 w 16"/>
                  <a:gd name="T3" fmla="*/ 14 h 57"/>
                  <a:gd name="T4" fmla="*/ 10 w 16"/>
                  <a:gd name="T5" fmla="*/ 26 h 57"/>
                  <a:gd name="T6" fmla="*/ 10 w 16"/>
                  <a:gd name="T7" fmla="*/ 39 h 57"/>
                  <a:gd name="T8" fmla="*/ 7 w 16"/>
                  <a:gd name="T9" fmla="*/ 57 h 57"/>
                  <a:gd name="T10" fmla="*/ 16 w 16"/>
                  <a:gd name="T11" fmla="*/ 48 h 57"/>
                  <a:gd name="T12" fmla="*/ 16 w 16"/>
                  <a:gd name="T13" fmla="*/ 35 h 57"/>
                  <a:gd name="T14" fmla="*/ 13 w 16"/>
                  <a:gd name="T15" fmla="*/ 17 h 57"/>
                  <a:gd name="T16" fmla="*/ 7 w 16"/>
                  <a:gd name="T17" fmla="*/ 6 h 57"/>
                  <a:gd name="T18" fmla="*/ 0 w 16"/>
                  <a:gd name="T19" fmla="*/ 0 h 57"/>
                  <a:gd name="T20" fmla="*/ 1 w 16"/>
                  <a:gd name="T21" fmla="*/ 6 h 57"/>
                  <a:gd name="T22" fmla="*/ 1 w 16"/>
                  <a:gd name="T23" fmla="*/ 6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57">
                    <a:moveTo>
                      <a:pt x="1" y="6"/>
                    </a:moveTo>
                    <a:lnTo>
                      <a:pt x="7" y="14"/>
                    </a:lnTo>
                    <a:lnTo>
                      <a:pt x="10" y="26"/>
                    </a:lnTo>
                    <a:lnTo>
                      <a:pt x="10" y="39"/>
                    </a:lnTo>
                    <a:lnTo>
                      <a:pt x="7" y="57"/>
                    </a:lnTo>
                    <a:lnTo>
                      <a:pt x="16" y="48"/>
                    </a:lnTo>
                    <a:lnTo>
                      <a:pt x="16" y="35"/>
                    </a:lnTo>
                    <a:lnTo>
                      <a:pt x="13" y="17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7" name="Freeform 227"/>
              <p:cNvSpPr>
                <a:spLocks/>
              </p:cNvSpPr>
              <p:nvPr/>
            </p:nvSpPr>
            <p:spPr bwMode="auto">
              <a:xfrm>
                <a:off x="4448" y="1758"/>
                <a:ext cx="11" cy="36"/>
              </a:xfrm>
              <a:custGeom>
                <a:avLst/>
                <a:gdLst>
                  <a:gd name="T0" fmla="*/ 0 w 11"/>
                  <a:gd name="T1" fmla="*/ 18 h 36"/>
                  <a:gd name="T2" fmla="*/ 8 w 11"/>
                  <a:gd name="T3" fmla="*/ 15 h 36"/>
                  <a:gd name="T4" fmla="*/ 5 w 11"/>
                  <a:gd name="T5" fmla="*/ 0 h 36"/>
                  <a:gd name="T6" fmla="*/ 11 w 11"/>
                  <a:gd name="T7" fmla="*/ 1 h 36"/>
                  <a:gd name="T8" fmla="*/ 11 w 11"/>
                  <a:gd name="T9" fmla="*/ 15 h 36"/>
                  <a:gd name="T10" fmla="*/ 7 w 11"/>
                  <a:gd name="T11" fmla="*/ 21 h 36"/>
                  <a:gd name="T12" fmla="*/ 11 w 11"/>
                  <a:gd name="T13" fmla="*/ 36 h 36"/>
                  <a:gd name="T14" fmla="*/ 3 w 11"/>
                  <a:gd name="T15" fmla="*/ 32 h 36"/>
                  <a:gd name="T16" fmla="*/ 0 w 11"/>
                  <a:gd name="T17" fmla="*/ 18 h 36"/>
                  <a:gd name="T18" fmla="*/ 0 w 11"/>
                  <a:gd name="T19" fmla="*/ 18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6">
                    <a:moveTo>
                      <a:pt x="0" y="18"/>
                    </a:moveTo>
                    <a:lnTo>
                      <a:pt x="8" y="15"/>
                    </a:lnTo>
                    <a:lnTo>
                      <a:pt x="5" y="0"/>
                    </a:lnTo>
                    <a:lnTo>
                      <a:pt x="11" y="1"/>
                    </a:lnTo>
                    <a:lnTo>
                      <a:pt x="11" y="15"/>
                    </a:lnTo>
                    <a:lnTo>
                      <a:pt x="7" y="21"/>
                    </a:lnTo>
                    <a:lnTo>
                      <a:pt x="11" y="36"/>
                    </a:lnTo>
                    <a:lnTo>
                      <a:pt x="3" y="32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8" name="Freeform 228"/>
              <p:cNvSpPr>
                <a:spLocks/>
              </p:cNvSpPr>
              <p:nvPr/>
            </p:nvSpPr>
            <p:spPr bwMode="auto">
              <a:xfrm>
                <a:off x="4451" y="1715"/>
                <a:ext cx="76" cy="72"/>
              </a:xfrm>
              <a:custGeom>
                <a:avLst/>
                <a:gdLst>
                  <a:gd name="T0" fmla="*/ 0 w 76"/>
                  <a:gd name="T1" fmla="*/ 34 h 72"/>
                  <a:gd name="T2" fmla="*/ 5 w 76"/>
                  <a:gd name="T3" fmla="*/ 28 h 72"/>
                  <a:gd name="T4" fmla="*/ 0 w 76"/>
                  <a:gd name="T5" fmla="*/ 17 h 72"/>
                  <a:gd name="T6" fmla="*/ 8 w 76"/>
                  <a:gd name="T7" fmla="*/ 0 h 72"/>
                  <a:gd name="T8" fmla="*/ 15 w 76"/>
                  <a:gd name="T9" fmla="*/ 4 h 72"/>
                  <a:gd name="T10" fmla="*/ 7 w 76"/>
                  <a:gd name="T11" fmla="*/ 14 h 72"/>
                  <a:gd name="T12" fmla="*/ 8 w 76"/>
                  <a:gd name="T13" fmla="*/ 25 h 72"/>
                  <a:gd name="T14" fmla="*/ 21 w 76"/>
                  <a:gd name="T15" fmla="*/ 31 h 72"/>
                  <a:gd name="T16" fmla="*/ 37 w 76"/>
                  <a:gd name="T17" fmla="*/ 34 h 72"/>
                  <a:gd name="T18" fmla="*/ 47 w 76"/>
                  <a:gd name="T19" fmla="*/ 40 h 72"/>
                  <a:gd name="T20" fmla="*/ 76 w 76"/>
                  <a:gd name="T21" fmla="*/ 70 h 72"/>
                  <a:gd name="T22" fmla="*/ 71 w 76"/>
                  <a:gd name="T23" fmla="*/ 72 h 72"/>
                  <a:gd name="T24" fmla="*/ 21 w 76"/>
                  <a:gd name="T25" fmla="*/ 40 h 72"/>
                  <a:gd name="T26" fmla="*/ 0 w 76"/>
                  <a:gd name="T27" fmla="*/ 34 h 72"/>
                  <a:gd name="T28" fmla="*/ 0 w 76"/>
                  <a:gd name="T29" fmla="*/ 34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" h="72">
                    <a:moveTo>
                      <a:pt x="0" y="34"/>
                    </a:moveTo>
                    <a:lnTo>
                      <a:pt x="5" y="28"/>
                    </a:lnTo>
                    <a:lnTo>
                      <a:pt x="0" y="17"/>
                    </a:lnTo>
                    <a:lnTo>
                      <a:pt x="8" y="0"/>
                    </a:lnTo>
                    <a:lnTo>
                      <a:pt x="15" y="4"/>
                    </a:lnTo>
                    <a:lnTo>
                      <a:pt x="7" y="14"/>
                    </a:lnTo>
                    <a:lnTo>
                      <a:pt x="8" y="25"/>
                    </a:lnTo>
                    <a:lnTo>
                      <a:pt x="21" y="31"/>
                    </a:lnTo>
                    <a:lnTo>
                      <a:pt x="37" y="34"/>
                    </a:lnTo>
                    <a:lnTo>
                      <a:pt x="47" y="40"/>
                    </a:lnTo>
                    <a:lnTo>
                      <a:pt x="76" y="70"/>
                    </a:lnTo>
                    <a:lnTo>
                      <a:pt x="71" y="72"/>
                    </a:lnTo>
                    <a:lnTo>
                      <a:pt x="21" y="4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79" name="Freeform 229"/>
              <p:cNvSpPr>
                <a:spLocks/>
              </p:cNvSpPr>
              <p:nvPr/>
            </p:nvSpPr>
            <p:spPr bwMode="auto">
              <a:xfrm>
                <a:off x="4386" y="1732"/>
                <a:ext cx="11" cy="14"/>
              </a:xfrm>
              <a:custGeom>
                <a:avLst/>
                <a:gdLst>
                  <a:gd name="T0" fmla="*/ 5 w 11"/>
                  <a:gd name="T1" fmla="*/ 14 h 14"/>
                  <a:gd name="T2" fmla="*/ 11 w 11"/>
                  <a:gd name="T3" fmla="*/ 3 h 14"/>
                  <a:gd name="T4" fmla="*/ 7 w 11"/>
                  <a:gd name="T5" fmla="*/ 0 h 14"/>
                  <a:gd name="T6" fmla="*/ 0 w 11"/>
                  <a:gd name="T7" fmla="*/ 14 h 14"/>
                  <a:gd name="T8" fmla="*/ 5 w 11"/>
                  <a:gd name="T9" fmla="*/ 14 h 14"/>
                  <a:gd name="T10" fmla="*/ 5 w 11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5" y="14"/>
                    </a:moveTo>
                    <a:lnTo>
                      <a:pt x="11" y="3"/>
                    </a:lnTo>
                    <a:lnTo>
                      <a:pt x="7" y="0"/>
                    </a:lnTo>
                    <a:lnTo>
                      <a:pt x="0" y="1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0" name="Freeform 230"/>
              <p:cNvSpPr>
                <a:spLocks/>
              </p:cNvSpPr>
              <p:nvPr/>
            </p:nvSpPr>
            <p:spPr bwMode="auto">
              <a:xfrm>
                <a:off x="4457" y="1788"/>
                <a:ext cx="18" cy="16"/>
              </a:xfrm>
              <a:custGeom>
                <a:avLst/>
                <a:gdLst>
                  <a:gd name="T0" fmla="*/ 2 w 18"/>
                  <a:gd name="T1" fmla="*/ 9 h 16"/>
                  <a:gd name="T2" fmla="*/ 12 w 18"/>
                  <a:gd name="T3" fmla="*/ 16 h 16"/>
                  <a:gd name="T4" fmla="*/ 18 w 18"/>
                  <a:gd name="T5" fmla="*/ 11 h 16"/>
                  <a:gd name="T6" fmla="*/ 18 w 18"/>
                  <a:gd name="T7" fmla="*/ 2 h 16"/>
                  <a:gd name="T8" fmla="*/ 0 w 18"/>
                  <a:gd name="T9" fmla="*/ 0 h 16"/>
                  <a:gd name="T10" fmla="*/ 2 w 18"/>
                  <a:gd name="T11" fmla="*/ 9 h 16"/>
                  <a:gd name="T12" fmla="*/ 2 w 18"/>
                  <a:gd name="T13" fmla="*/ 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2" y="9"/>
                    </a:moveTo>
                    <a:lnTo>
                      <a:pt x="12" y="16"/>
                    </a:lnTo>
                    <a:lnTo>
                      <a:pt x="18" y="11"/>
                    </a:lnTo>
                    <a:lnTo>
                      <a:pt x="18" y="2"/>
                    </a:lnTo>
                    <a:lnTo>
                      <a:pt x="0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1" name="Freeform 231"/>
              <p:cNvSpPr>
                <a:spLocks/>
              </p:cNvSpPr>
              <p:nvPr/>
            </p:nvSpPr>
            <p:spPr bwMode="auto">
              <a:xfrm>
                <a:off x="4384" y="1762"/>
                <a:ext cx="15" cy="32"/>
              </a:xfrm>
              <a:custGeom>
                <a:avLst/>
                <a:gdLst>
                  <a:gd name="T0" fmla="*/ 10 w 15"/>
                  <a:gd name="T1" fmla="*/ 32 h 32"/>
                  <a:gd name="T2" fmla="*/ 8 w 15"/>
                  <a:gd name="T3" fmla="*/ 25 h 32"/>
                  <a:gd name="T4" fmla="*/ 15 w 15"/>
                  <a:gd name="T5" fmla="*/ 18 h 32"/>
                  <a:gd name="T6" fmla="*/ 7 w 15"/>
                  <a:gd name="T7" fmla="*/ 2 h 32"/>
                  <a:gd name="T8" fmla="*/ 2 w 15"/>
                  <a:gd name="T9" fmla="*/ 0 h 32"/>
                  <a:gd name="T10" fmla="*/ 7 w 15"/>
                  <a:gd name="T11" fmla="*/ 14 h 32"/>
                  <a:gd name="T12" fmla="*/ 0 w 15"/>
                  <a:gd name="T13" fmla="*/ 30 h 32"/>
                  <a:gd name="T14" fmla="*/ 10 w 15"/>
                  <a:gd name="T15" fmla="*/ 32 h 32"/>
                  <a:gd name="T16" fmla="*/ 10 w 15"/>
                  <a:gd name="T17" fmla="*/ 32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32">
                    <a:moveTo>
                      <a:pt x="10" y="32"/>
                    </a:moveTo>
                    <a:lnTo>
                      <a:pt x="8" y="25"/>
                    </a:lnTo>
                    <a:lnTo>
                      <a:pt x="15" y="18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7" y="14"/>
                    </a:lnTo>
                    <a:lnTo>
                      <a:pt x="0" y="30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2" name="Freeform 232"/>
              <p:cNvSpPr>
                <a:spLocks/>
              </p:cNvSpPr>
              <p:nvPr/>
            </p:nvSpPr>
            <p:spPr bwMode="auto">
              <a:xfrm>
                <a:off x="4384" y="1798"/>
                <a:ext cx="16" cy="54"/>
              </a:xfrm>
              <a:custGeom>
                <a:avLst/>
                <a:gdLst>
                  <a:gd name="T0" fmla="*/ 16 w 16"/>
                  <a:gd name="T1" fmla="*/ 25 h 54"/>
                  <a:gd name="T2" fmla="*/ 9 w 16"/>
                  <a:gd name="T3" fmla="*/ 28 h 54"/>
                  <a:gd name="T4" fmla="*/ 5 w 16"/>
                  <a:gd name="T5" fmla="*/ 34 h 54"/>
                  <a:gd name="T6" fmla="*/ 10 w 16"/>
                  <a:gd name="T7" fmla="*/ 45 h 54"/>
                  <a:gd name="T8" fmla="*/ 4 w 16"/>
                  <a:gd name="T9" fmla="*/ 54 h 54"/>
                  <a:gd name="T10" fmla="*/ 0 w 16"/>
                  <a:gd name="T11" fmla="*/ 33 h 54"/>
                  <a:gd name="T12" fmla="*/ 5 w 16"/>
                  <a:gd name="T13" fmla="*/ 22 h 54"/>
                  <a:gd name="T14" fmla="*/ 3 w 16"/>
                  <a:gd name="T15" fmla="*/ 0 h 54"/>
                  <a:gd name="T16" fmla="*/ 13 w 16"/>
                  <a:gd name="T17" fmla="*/ 15 h 54"/>
                  <a:gd name="T18" fmla="*/ 16 w 16"/>
                  <a:gd name="T19" fmla="*/ 25 h 54"/>
                  <a:gd name="T20" fmla="*/ 16 w 16"/>
                  <a:gd name="T21" fmla="*/ 25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54">
                    <a:moveTo>
                      <a:pt x="16" y="25"/>
                    </a:moveTo>
                    <a:lnTo>
                      <a:pt x="9" y="28"/>
                    </a:lnTo>
                    <a:lnTo>
                      <a:pt x="5" y="34"/>
                    </a:lnTo>
                    <a:lnTo>
                      <a:pt x="10" y="45"/>
                    </a:lnTo>
                    <a:lnTo>
                      <a:pt x="4" y="54"/>
                    </a:lnTo>
                    <a:lnTo>
                      <a:pt x="0" y="33"/>
                    </a:lnTo>
                    <a:lnTo>
                      <a:pt x="5" y="22"/>
                    </a:lnTo>
                    <a:lnTo>
                      <a:pt x="3" y="0"/>
                    </a:lnTo>
                    <a:lnTo>
                      <a:pt x="13" y="15"/>
                    </a:ln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3" name="Freeform 233"/>
              <p:cNvSpPr>
                <a:spLocks/>
              </p:cNvSpPr>
              <p:nvPr/>
            </p:nvSpPr>
            <p:spPr bwMode="auto">
              <a:xfrm>
                <a:off x="4446" y="1816"/>
                <a:ext cx="11" cy="30"/>
              </a:xfrm>
              <a:custGeom>
                <a:avLst/>
                <a:gdLst>
                  <a:gd name="T0" fmla="*/ 0 w 11"/>
                  <a:gd name="T1" fmla="*/ 8 h 30"/>
                  <a:gd name="T2" fmla="*/ 5 w 11"/>
                  <a:gd name="T3" fmla="*/ 16 h 30"/>
                  <a:gd name="T4" fmla="*/ 0 w 11"/>
                  <a:gd name="T5" fmla="*/ 30 h 30"/>
                  <a:gd name="T6" fmla="*/ 9 w 11"/>
                  <a:gd name="T7" fmla="*/ 30 h 30"/>
                  <a:gd name="T8" fmla="*/ 11 w 11"/>
                  <a:gd name="T9" fmla="*/ 15 h 30"/>
                  <a:gd name="T10" fmla="*/ 4 w 11"/>
                  <a:gd name="T11" fmla="*/ 0 h 30"/>
                  <a:gd name="T12" fmla="*/ 0 w 11"/>
                  <a:gd name="T13" fmla="*/ 8 h 30"/>
                  <a:gd name="T14" fmla="*/ 0 w 11"/>
                  <a:gd name="T15" fmla="*/ 8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0">
                    <a:moveTo>
                      <a:pt x="0" y="8"/>
                    </a:moveTo>
                    <a:lnTo>
                      <a:pt x="5" y="16"/>
                    </a:lnTo>
                    <a:lnTo>
                      <a:pt x="0" y="30"/>
                    </a:lnTo>
                    <a:lnTo>
                      <a:pt x="9" y="30"/>
                    </a:lnTo>
                    <a:lnTo>
                      <a:pt x="11" y="15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4" name="Freeform 234"/>
              <p:cNvSpPr>
                <a:spLocks/>
              </p:cNvSpPr>
              <p:nvPr/>
            </p:nvSpPr>
            <p:spPr bwMode="auto">
              <a:xfrm>
                <a:off x="4445" y="1802"/>
                <a:ext cx="12" cy="23"/>
              </a:xfrm>
              <a:custGeom>
                <a:avLst/>
                <a:gdLst>
                  <a:gd name="T0" fmla="*/ 12 w 12"/>
                  <a:gd name="T1" fmla="*/ 1 h 23"/>
                  <a:gd name="T2" fmla="*/ 7 w 12"/>
                  <a:gd name="T3" fmla="*/ 23 h 23"/>
                  <a:gd name="T4" fmla="*/ 0 w 12"/>
                  <a:gd name="T5" fmla="*/ 18 h 23"/>
                  <a:gd name="T6" fmla="*/ 6 w 12"/>
                  <a:gd name="T7" fmla="*/ 0 h 23"/>
                  <a:gd name="T8" fmla="*/ 12 w 12"/>
                  <a:gd name="T9" fmla="*/ 1 h 23"/>
                  <a:gd name="T10" fmla="*/ 12 w 12"/>
                  <a:gd name="T11" fmla="*/ 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3">
                    <a:moveTo>
                      <a:pt x="12" y="1"/>
                    </a:moveTo>
                    <a:lnTo>
                      <a:pt x="7" y="23"/>
                    </a:lnTo>
                    <a:lnTo>
                      <a:pt x="0" y="18"/>
                    </a:lnTo>
                    <a:lnTo>
                      <a:pt x="6" y="0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5" name="Freeform 235"/>
              <p:cNvSpPr>
                <a:spLocks/>
              </p:cNvSpPr>
              <p:nvPr/>
            </p:nvSpPr>
            <p:spPr bwMode="auto">
              <a:xfrm>
                <a:off x="4367" y="1857"/>
                <a:ext cx="33" cy="47"/>
              </a:xfrm>
              <a:custGeom>
                <a:avLst/>
                <a:gdLst>
                  <a:gd name="T0" fmla="*/ 21 w 33"/>
                  <a:gd name="T1" fmla="*/ 0 h 47"/>
                  <a:gd name="T2" fmla="*/ 24 w 33"/>
                  <a:gd name="T3" fmla="*/ 8 h 47"/>
                  <a:gd name="T4" fmla="*/ 27 w 33"/>
                  <a:gd name="T5" fmla="*/ 12 h 47"/>
                  <a:gd name="T6" fmla="*/ 21 w 33"/>
                  <a:gd name="T7" fmla="*/ 19 h 47"/>
                  <a:gd name="T8" fmla="*/ 24 w 33"/>
                  <a:gd name="T9" fmla="*/ 28 h 47"/>
                  <a:gd name="T10" fmla="*/ 17 w 33"/>
                  <a:gd name="T11" fmla="*/ 34 h 47"/>
                  <a:gd name="T12" fmla="*/ 3 w 33"/>
                  <a:gd name="T13" fmla="*/ 34 h 47"/>
                  <a:gd name="T14" fmla="*/ 0 w 33"/>
                  <a:gd name="T15" fmla="*/ 40 h 47"/>
                  <a:gd name="T16" fmla="*/ 14 w 33"/>
                  <a:gd name="T17" fmla="*/ 47 h 47"/>
                  <a:gd name="T18" fmla="*/ 22 w 33"/>
                  <a:gd name="T19" fmla="*/ 38 h 47"/>
                  <a:gd name="T20" fmla="*/ 27 w 33"/>
                  <a:gd name="T21" fmla="*/ 24 h 47"/>
                  <a:gd name="T22" fmla="*/ 33 w 33"/>
                  <a:gd name="T23" fmla="*/ 17 h 47"/>
                  <a:gd name="T24" fmla="*/ 28 w 33"/>
                  <a:gd name="T25" fmla="*/ 5 h 47"/>
                  <a:gd name="T26" fmla="*/ 21 w 33"/>
                  <a:gd name="T27" fmla="*/ 0 h 47"/>
                  <a:gd name="T28" fmla="*/ 21 w 33"/>
                  <a:gd name="T29" fmla="*/ 0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47">
                    <a:moveTo>
                      <a:pt x="21" y="0"/>
                    </a:moveTo>
                    <a:lnTo>
                      <a:pt x="24" y="8"/>
                    </a:lnTo>
                    <a:lnTo>
                      <a:pt x="27" y="12"/>
                    </a:lnTo>
                    <a:lnTo>
                      <a:pt x="21" y="19"/>
                    </a:lnTo>
                    <a:lnTo>
                      <a:pt x="24" y="28"/>
                    </a:lnTo>
                    <a:lnTo>
                      <a:pt x="17" y="34"/>
                    </a:lnTo>
                    <a:lnTo>
                      <a:pt x="3" y="34"/>
                    </a:lnTo>
                    <a:lnTo>
                      <a:pt x="0" y="40"/>
                    </a:lnTo>
                    <a:lnTo>
                      <a:pt x="14" y="47"/>
                    </a:lnTo>
                    <a:lnTo>
                      <a:pt x="22" y="38"/>
                    </a:lnTo>
                    <a:lnTo>
                      <a:pt x="27" y="24"/>
                    </a:lnTo>
                    <a:lnTo>
                      <a:pt x="33" y="17"/>
                    </a:lnTo>
                    <a:lnTo>
                      <a:pt x="28" y="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6" name="Freeform 236"/>
              <p:cNvSpPr>
                <a:spLocks/>
              </p:cNvSpPr>
              <p:nvPr/>
            </p:nvSpPr>
            <p:spPr bwMode="auto">
              <a:xfrm>
                <a:off x="4443" y="1856"/>
                <a:ext cx="14" cy="40"/>
              </a:xfrm>
              <a:custGeom>
                <a:avLst/>
                <a:gdLst>
                  <a:gd name="T0" fmla="*/ 0 w 14"/>
                  <a:gd name="T1" fmla="*/ 19 h 40"/>
                  <a:gd name="T2" fmla="*/ 5 w 14"/>
                  <a:gd name="T3" fmla="*/ 25 h 40"/>
                  <a:gd name="T4" fmla="*/ 5 w 14"/>
                  <a:gd name="T5" fmla="*/ 35 h 40"/>
                  <a:gd name="T6" fmla="*/ 8 w 14"/>
                  <a:gd name="T7" fmla="*/ 40 h 40"/>
                  <a:gd name="T8" fmla="*/ 12 w 14"/>
                  <a:gd name="T9" fmla="*/ 24 h 40"/>
                  <a:gd name="T10" fmla="*/ 9 w 14"/>
                  <a:gd name="T11" fmla="*/ 14 h 40"/>
                  <a:gd name="T12" fmla="*/ 14 w 14"/>
                  <a:gd name="T13" fmla="*/ 0 h 40"/>
                  <a:gd name="T14" fmla="*/ 8 w 14"/>
                  <a:gd name="T15" fmla="*/ 0 h 40"/>
                  <a:gd name="T16" fmla="*/ 0 w 14"/>
                  <a:gd name="T17" fmla="*/ 4 h 40"/>
                  <a:gd name="T18" fmla="*/ 0 w 14"/>
                  <a:gd name="T19" fmla="*/ 19 h 40"/>
                  <a:gd name="T20" fmla="*/ 0 w 14"/>
                  <a:gd name="T21" fmla="*/ 19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40">
                    <a:moveTo>
                      <a:pt x="0" y="19"/>
                    </a:moveTo>
                    <a:lnTo>
                      <a:pt x="5" y="25"/>
                    </a:lnTo>
                    <a:lnTo>
                      <a:pt x="5" y="35"/>
                    </a:lnTo>
                    <a:lnTo>
                      <a:pt x="8" y="40"/>
                    </a:lnTo>
                    <a:lnTo>
                      <a:pt x="12" y="24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4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7" name="Freeform 237"/>
              <p:cNvSpPr>
                <a:spLocks/>
              </p:cNvSpPr>
              <p:nvPr/>
            </p:nvSpPr>
            <p:spPr bwMode="auto">
              <a:xfrm>
                <a:off x="4446" y="1891"/>
                <a:ext cx="32" cy="11"/>
              </a:xfrm>
              <a:custGeom>
                <a:avLst/>
                <a:gdLst>
                  <a:gd name="T0" fmla="*/ 0 w 32"/>
                  <a:gd name="T1" fmla="*/ 6 h 11"/>
                  <a:gd name="T2" fmla="*/ 15 w 32"/>
                  <a:gd name="T3" fmla="*/ 1 h 11"/>
                  <a:gd name="T4" fmla="*/ 27 w 32"/>
                  <a:gd name="T5" fmla="*/ 0 h 11"/>
                  <a:gd name="T6" fmla="*/ 32 w 32"/>
                  <a:gd name="T7" fmla="*/ 5 h 11"/>
                  <a:gd name="T8" fmla="*/ 23 w 32"/>
                  <a:gd name="T9" fmla="*/ 11 h 11"/>
                  <a:gd name="T10" fmla="*/ 0 w 32"/>
                  <a:gd name="T11" fmla="*/ 6 h 11"/>
                  <a:gd name="T12" fmla="*/ 0 w 32"/>
                  <a:gd name="T13" fmla="*/ 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1">
                    <a:moveTo>
                      <a:pt x="0" y="6"/>
                    </a:moveTo>
                    <a:lnTo>
                      <a:pt x="15" y="1"/>
                    </a:lnTo>
                    <a:lnTo>
                      <a:pt x="27" y="0"/>
                    </a:lnTo>
                    <a:lnTo>
                      <a:pt x="32" y="5"/>
                    </a:lnTo>
                    <a:lnTo>
                      <a:pt x="23" y="11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8" name="Freeform 238"/>
              <p:cNvSpPr>
                <a:spLocks/>
              </p:cNvSpPr>
              <p:nvPr/>
            </p:nvSpPr>
            <p:spPr bwMode="auto">
              <a:xfrm>
                <a:off x="4384" y="1900"/>
                <a:ext cx="15" cy="54"/>
              </a:xfrm>
              <a:custGeom>
                <a:avLst/>
                <a:gdLst>
                  <a:gd name="T0" fmla="*/ 5 w 15"/>
                  <a:gd name="T1" fmla="*/ 6 h 54"/>
                  <a:gd name="T2" fmla="*/ 9 w 15"/>
                  <a:gd name="T3" fmla="*/ 15 h 54"/>
                  <a:gd name="T4" fmla="*/ 15 w 15"/>
                  <a:gd name="T5" fmla="*/ 22 h 54"/>
                  <a:gd name="T6" fmla="*/ 13 w 15"/>
                  <a:gd name="T7" fmla="*/ 31 h 54"/>
                  <a:gd name="T8" fmla="*/ 4 w 15"/>
                  <a:gd name="T9" fmla="*/ 37 h 54"/>
                  <a:gd name="T10" fmla="*/ 5 w 15"/>
                  <a:gd name="T11" fmla="*/ 46 h 54"/>
                  <a:gd name="T12" fmla="*/ 4 w 15"/>
                  <a:gd name="T13" fmla="*/ 54 h 54"/>
                  <a:gd name="T14" fmla="*/ 0 w 15"/>
                  <a:gd name="T15" fmla="*/ 48 h 54"/>
                  <a:gd name="T16" fmla="*/ 0 w 15"/>
                  <a:gd name="T17" fmla="*/ 34 h 54"/>
                  <a:gd name="T18" fmla="*/ 5 w 15"/>
                  <a:gd name="T19" fmla="*/ 24 h 54"/>
                  <a:gd name="T20" fmla="*/ 3 w 15"/>
                  <a:gd name="T21" fmla="*/ 18 h 54"/>
                  <a:gd name="T22" fmla="*/ 0 w 15"/>
                  <a:gd name="T23" fmla="*/ 0 h 54"/>
                  <a:gd name="T24" fmla="*/ 5 w 15"/>
                  <a:gd name="T25" fmla="*/ 6 h 54"/>
                  <a:gd name="T26" fmla="*/ 5 w 15"/>
                  <a:gd name="T27" fmla="*/ 6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" h="54">
                    <a:moveTo>
                      <a:pt x="5" y="6"/>
                    </a:moveTo>
                    <a:lnTo>
                      <a:pt x="9" y="15"/>
                    </a:lnTo>
                    <a:lnTo>
                      <a:pt x="15" y="22"/>
                    </a:lnTo>
                    <a:lnTo>
                      <a:pt x="13" y="31"/>
                    </a:lnTo>
                    <a:lnTo>
                      <a:pt x="4" y="37"/>
                    </a:lnTo>
                    <a:lnTo>
                      <a:pt x="5" y="46"/>
                    </a:lnTo>
                    <a:lnTo>
                      <a:pt x="4" y="54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5" y="24"/>
                    </a:lnTo>
                    <a:lnTo>
                      <a:pt x="3" y="18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89" name="Freeform 239"/>
              <p:cNvSpPr>
                <a:spLocks/>
              </p:cNvSpPr>
              <p:nvPr/>
            </p:nvSpPr>
            <p:spPr bwMode="auto">
              <a:xfrm>
                <a:off x="4443" y="1901"/>
                <a:ext cx="16" cy="55"/>
              </a:xfrm>
              <a:custGeom>
                <a:avLst/>
                <a:gdLst>
                  <a:gd name="T0" fmla="*/ 0 w 16"/>
                  <a:gd name="T1" fmla="*/ 30 h 55"/>
                  <a:gd name="T2" fmla="*/ 9 w 16"/>
                  <a:gd name="T3" fmla="*/ 33 h 55"/>
                  <a:gd name="T4" fmla="*/ 9 w 16"/>
                  <a:gd name="T5" fmla="*/ 44 h 55"/>
                  <a:gd name="T6" fmla="*/ 12 w 16"/>
                  <a:gd name="T7" fmla="*/ 55 h 55"/>
                  <a:gd name="T8" fmla="*/ 16 w 16"/>
                  <a:gd name="T9" fmla="*/ 46 h 55"/>
                  <a:gd name="T10" fmla="*/ 16 w 16"/>
                  <a:gd name="T11" fmla="*/ 33 h 55"/>
                  <a:gd name="T12" fmla="*/ 10 w 16"/>
                  <a:gd name="T13" fmla="*/ 25 h 55"/>
                  <a:gd name="T14" fmla="*/ 15 w 16"/>
                  <a:gd name="T15" fmla="*/ 16 h 55"/>
                  <a:gd name="T16" fmla="*/ 9 w 16"/>
                  <a:gd name="T17" fmla="*/ 0 h 55"/>
                  <a:gd name="T18" fmla="*/ 3 w 16"/>
                  <a:gd name="T19" fmla="*/ 0 h 55"/>
                  <a:gd name="T20" fmla="*/ 7 w 16"/>
                  <a:gd name="T21" fmla="*/ 17 h 55"/>
                  <a:gd name="T22" fmla="*/ 0 w 16"/>
                  <a:gd name="T23" fmla="*/ 30 h 55"/>
                  <a:gd name="T24" fmla="*/ 0 w 16"/>
                  <a:gd name="T25" fmla="*/ 30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55">
                    <a:moveTo>
                      <a:pt x="0" y="30"/>
                    </a:moveTo>
                    <a:lnTo>
                      <a:pt x="9" y="33"/>
                    </a:lnTo>
                    <a:lnTo>
                      <a:pt x="9" y="44"/>
                    </a:lnTo>
                    <a:lnTo>
                      <a:pt x="12" y="55"/>
                    </a:lnTo>
                    <a:lnTo>
                      <a:pt x="16" y="46"/>
                    </a:lnTo>
                    <a:lnTo>
                      <a:pt x="16" y="33"/>
                    </a:lnTo>
                    <a:lnTo>
                      <a:pt x="10" y="25"/>
                    </a:lnTo>
                    <a:lnTo>
                      <a:pt x="15" y="16"/>
                    </a:lnTo>
                    <a:lnTo>
                      <a:pt x="9" y="0"/>
                    </a:lnTo>
                    <a:lnTo>
                      <a:pt x="3" y="0"/>
                    </a:lnTo>
                    <a:lnTo>
                      <a:pt x="7" y="17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0" name="Freeform 240"/>
              <p:cNvSpPr>
                <a:spLocks/>
              </p:cNvSpPr>
              <p:nvPr/>
            </p:nvSpPr>
            <p:spPr bwMode="auto">
              <a:xfrm>
                <a:off x="4457" y="1941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1 w 28"/>
                  <a:gd name="T3" fmla="*/ 4 h 16"/>
                  <a:gd name="T4" fmla="*/ 28 w 28"/>
                  <a:gd name="T5" fmla="*/ 6 h 16"/>
                  <a:gd name="T6" fmla="*/ 27 w 28"/>
                  <a:gd name="T7" fmla="*/ 15 h 16"/>
                  <a:gd name="T8" fmla="*/ 14 w 28"/>
                  <a:gd name="T9" fmla="*/ 16 h 16"/>
                  <a:gd name="T10" fmla="*/ 2 w 28"/>
                  <a:gd name="T11" fmla="*/ 11 h 16"/>
                  <a:gd name="T12" fmla="*/ 0 w 28"/>
                  <a:gd name="T13" fmla="*/ 0 h 16"/>
                  <a:gd name="T14" fmla="*/ 0 w 2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1" y="4"/>
                    </a:lnTo>
                    <a:lnTo>
                      <a:pt x="28" y="6"/>
                    </a:lnTo>
                    <a:lnTo>
                      <a:pt x="27" y="15"/>
                    </a:lnTo>
                    <a:lnTo>
                      <a:pt x="14" y="16"/>
                    </a:lnTo>
                    <a:lnTo>
                      <a:pt x="2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1" name="Freeform 241"/>
              <p:cNvSpPr>
                <a:spLocks/>
              </p:cNvSpPr>
              <p:nvPr/>
            </p:nvSpPr>
            <p:spPr bwMode="auto">
              <a:xfrm>
                <a:off x="4362" y="1945"/>
                <a:ext cx="25" cy="24"/>
              </a:xfrm>
              <a:custGeom>
                <a:avLst/>
                <a:gdLst>
                  <a:gd name="T0" fmla="*/ 9 w 25"/>
                  <a:gd name="T1" fmla="*/ 24 h 24"/>
                  <a:gd name="T2" fmla="*/ 0 w 25"/>
                  <a:gd name="T3" fmla="*/ 22 h 24"/>
                  <a:gd name="T4" fmla="*/ 0 w 25"/>
                  <a:gd name="T5" fmla="*/ 9 h 24"/>
                  <a:gd name="T6" fmla="*/ 4 w 25"/>
                  <a:gd name="T7" fmla="*/ 6 h 24"/>
                  <a:gd name="T8" fmla="*/ 25 w 25"/>
                  <a:gd name="T9" fmla="*/ 0 h 24"/>
                  <a:gd name="T10" fmla="*/ 25 w 25"/>
                  <a:gd name="T11" fmla="*/ 16 h 24"/>
                  <a:gd name="T12" fmla="*/ 22 w 25"/>
                  <a:gd name="T13" fmla="*/ 22 h 24"/>
                  <a:gd name="T14" fmla="*/ 9 w 25"/>
                  <a:gd name="T15" fmla="*/ 24 h 24"/>
                  <a:gd name="T16" fmla="*/ 9 w 2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4">
                    <a:moveTo>
                      <a:pt x="9" y="24"/>
                    </a:moveTo>
                    <a:lnTo>
                      <a:pt x="0" y="22"/>
                    </a:lnTo>
                    <a:lnTo>
                      <a:pt x="0" y="9"/>
                    </a:lnTo>
                    <a:lnTo>
                      <a:pt x="4" y="6"/>
                    </a:lnTo>
                    <a:lnTo>
                      <a:pt x="25" y="0"/>
                    </a:lnTo>
                    <a:lnTo>
                      <a:pt x="25" y="16"/>
                    </a:lnTo>
                    <a:lnTo>
                      <a:pt x="22" y="22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2" name="Freeform 242"/>
              <p:cNvSpPr>
                <a:spLocks/>
              </p:cNvSpPr>
              <p:nvPr/>
            </p:nvSpPr>
            <p:spPr bwMode="auto">
              <a:xfrm>
                <a:off x="4571" y="1382"/>
                <a:ext cx="68" cy="28"/>
              </a:xfrm>
              <a:custGeom>
                <a:avLst/>
                <a:gdLst>
                  <a:gd name="T0" fmla="*/ 68 w 68"/>
                  <a:gd name="T1" fmla="*/ 0 h 28"/>
                  <a:gd name="T2" fmla="*/ 63 w 68"/>
                  <a:gd name="T3" fmla="*/ 13 h 28"/>
                  <a:gd name="T4" fmla="*/ 48 w 68"/>
                  <a:gd name="T5" fmla="*/ 13 h 28"/>
                  <a:gd name="T6" fmla="*/ 41 w 68"/>
                  <a:gd name="T7" fmla="*/ 12 h 28"/>
                  <a:gd name="T8" fmla="*/ 32 w 68"/>
                  <a:gd name="T9" fmla="*/ 14 h 28"/>
                  <a:gd name="T10" fmla="*/ 20 w 68"/>
                  <a:gd name="T11" fmla="*/ 18 h 28"/>
                  <a:gd name="T12" fmla="*/ 8 w 68"/>
                  <a:gd name="T13" fmla="*/ 28 h 28"/>
                  <a:gd name="T14" fmla="*/ 0 w 68"/>
                  <a:gd name="T15" fmla="*/ 25 h 28"/>
                  <a:gd name="T16" fmla="*/ 19 w 68"/>
                  <a:gd name="T17" fmla="*/ 13 h 28"/>
                  <a:gd name="T18" fmla="*/ 40 w 68"/>
                  <a:gd name="T19" fmla="*/ 6 h 28"/>
                  <a:gd name="T20" fmla="*/ 48 w 68"/>
                  <a:gd name="T21" fmla="*/ 6 h 28"/>
                  <a:gd name="T22" fmla="*/ 47 w 68"/>
                  <a:gd name="T23" fmla="*/ 0 h 28"/>
                  <a:gd name="T24" fmla="*/ 68 w 68"/>
                  <a:gd name="T25" fmla="*/ 0 h 28"/>
                  <a:gd name="T26" fmla="*/ 68 w 68"/>
                  <a:gd name="T27" fmla="*/ 0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" h="28">
                    <a:moveTo>
                      <a:pt x="68" y="0"/>
                    </a:moveTo>
                    <a:lnTo>
                      <a:pt x="63" y="13"/>
                    </a:lnTo>
                    <a:lnTo>
                      <a:pt x="48" y="13"/>
                    </a:lnTo>
                    <a:lnTo>
                      <a:pt x="41" y="12"/>
                    </a:lnTo>
                    <a:lnTo>
                      <a:pt x="32" y="14"/>
                    </a:lnTo>
                    <a:lnTo>
                      <a:pt x="20" y="18"/>
                    </a:lnTo>
                    <a:lnTo>
                      <a:pt x="8" y="28"/>
                    </a:lnTo>
                    <a:lnTo>
                      <a:pt x="0" y="25"/>
                    </a:lnTo>
                    <a:lnTo>
                      <a:pt x="19" y="13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47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3" name="Freeform 243"/>
              <p:cNvSpPr>
                <a:spLocks/>
              </p:cNvSpPr>
              <p:nvPr/>
            </p:nvSpPr>
            <p:spPr bwMode="auto">
              <a:xfrm>
                <a:off x="4592" y="1366"/>
                <a:ext cx="94" cy="52"/>
              </a:xfrm>
              <a:custGeom>
                <a:avLst/>
                <a:gdLst>
                  <a:gd name="T0" fmla="*/ 59 w 94"/>
                  <a:gd name="T1" fmla="*/ 8 h 52"/>
                  <a:gd name="T2" fmla="*/ 67 w 94"/>
                  <a:gd name="T3" fmla="*/ 5 h 52"/>
                  <a:gd name="T4" fmla="*/ 73 w 94"/>
                  <a:gd name="T5" fmla="*/ 6 h 52"/>
                  <a:gd name="T6" fmla="*/ 74 w 94"/>
                  <a:gd name="T7" fmla="*/ 10 h 52"/>
                  <a:gd name="T8" fmla="*/ 85 w 94"/>
                  <a:gd name="T9" fmla="*/ 10 h 52"/>
                  <a:gd name="T10" fmla="*/ 88 w 94"/>
                  <a:gd name="T11" fmla="*/ 21 h 52"/>
                  <a:gd name="T12" fmla="*/ 85 w 94"/>
                  <a:gd name="T13" fmla="*/ 27 h 52"/>
                  <a:gd name="T14" fmla="*/ 77 w 94"/>
                  <a:gd name="T15" fmla="*/ 29 h 52"/>
                  <a:gd name="T16" fmla="*/ 69 w 94"/>
                  <a:gd name="T17" fmla="*/ 22 h 52"/>
                  <a:gd name="T18" fmla="*/ 64 w 94"/>
                  <a:gd name="T19" fmla="*/ 14 h 52"/>
                  <a:gd name="T20" fmla="*/ 58 w 94"/>
                  <a:gd name="T21" fmla="*/ 21 h 52"/>
                  <a:gd name="T22" fmla="*/ 45 w 94"/>
                  <a:gd name="T23" fmla="*/ 18 h 52"/>
                  <a:gd name="T24" fmla="*/ 40 w 94"/>
                  <a:gd name="T25" fmla="*/ 24 h 52"/>
                  <a:gd name="T26" fmla="*/ 47 w 94"/>
                  <a:gd name="T27" fmla="*/ 27 h 52"/>
                  <a:gd name="T28" fmla="*/ 63 w 94"/>
                  <a:gd name="T29" fmla="*/ 23 h 52"/>
                  <a:gd name="T30" fmla="*/ 64 w 94"/>
                  <a:gd name="T31" fmla="*/ 29 h 52"/>
                  <a:gd name="T32" fmla="*/ 55 w 94"/>
                  <a:gd name="T33" fmla="*/ 33 h 52"/>
                  <a:gd name="T34" fmla="*/ 46 w 94"/>
                  <a:gd name="T35" fmla="*/ 33 h 52"/>
                  <a:gd name="T36" fmla="*/ 45 w 94"/>
                  <a:gd name="T37" fmla="*/ 40 h 52"/>
                  <a:gd name="T38" fmla="*/ 7 w 94"/>
                  <a:gd name="T39" fmla="*/ 41 h 52"/>
                  <a:gd name="T40" fmla="*/ 0 w 94"/>
                  <a:gd name="T41" fmla="*/ 50 h 52"/>
                  <a:gd name="T42" fmla="*/ 32 w 94"/>
                  <a:gd name="T43" fmla="*/ 46 h 52"/>
                  <a:gd name="T44" fmla="*/ 36 w 94"/>
                  <a:gd name="T45" fmla="*/ 50 h 52"/>
                  <a:gd name="T46" fmla="*/ 47 w 94"/>
                  <a:gd name="T47" fmla="*/ 46 h 52"/>
                  <a:gd name="T48" fmla="*/ 56 w 94"/>
                  <a:gd name="T49" fmla="*/ 52 h 52"/>
                  <a:gd name="T50" fmla="*/ 58 w 94"/>
                  <a:gd name="T51" fmla="*/ 49 h 52"/>
                  <a:gd name="T52" fmla="*/ 58 w 94"/>
                  <a:gd name="T53" fmla="*/ 41 h 52"/>
                  <a:gd name="T54" fmla="*/ 72 w 94"/>
                  <a:gd name="T55" fmla="*/ 34 h 52"/>
                  <a:gd name="T56" fmla="*/ 82 w 94"/>
                  <a:gd name="T57" fmla="*/ 34 h 52"/>
                  <a:gd name="T58" fmla="*/ 90 w 94"/>
                  <a:gd name="T59" fmla="*/ 28 h 52"/>
                  <a:gd name="T60" fmla="*/ 94 w 94"/>
                  <a:gd name="T61" fmla="*/ 17 h 52"/>
                  <a:gd name="T62" fmla="*/ 91 w 94"/>
                  <a:gd name="T63" fmla="*/ 8 h 52"/>
                  <a:gd name="T64" fmla="*/ 82 w 94"/>
                  <a:gd name="T65" fmla="*/ 2 h 52"/>
                  <a:gd name="T66" fmla="*/ 71 w 94"/>
                  <a:gd name="T67" fmla="*/ 0 h 52"/>
                  <a:gd name="T68" fmla="*/ 61 w 94"/>
                  <a:gd name="T69" fmla="*/ 2 h 52"/>
                  <a:gd name="T70" fmla="*/ 59 w 94"/>
                  <a:gd name="T71" fmla="*/ 8 h 52"/>
                  <a:gd name="T72" fmla="*/ 59 w 94"/>
                  <a:gd name="T73" fmla="*/ 8 h 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94" h="52">
                    <a:moveTo>
                      <a:pt x="59" y="8"/>
                    </a:moveTo>
                    <a:lnTo>
                      <a:pt x="67" y="5"/>
                    </a:lnTo>
                    <a:lnTo>
                      <a:pt x="73" y="6"/>
                    </a:lnTo>
                    <a:lnTo>
                      <a:pt x="74" y="10"/>
                    </a:lnTo>
                    <a:lnTo>
                      <a:pt x="85" y="10"/>
                    </a:lnTo>
                    <a:lnTo>
                      <a:pt x="88" y="21"/>
                    </a:lnTo>
                    <a:lnTo>
                      <a:pt x="85" y="27"/>
                    </a:lnTo>
                    <a:lnTo>
                      <a:pt x="77" y="29"/>
                    </a:lnTo>
                    <a:lnTo>
                      <a:pt x="69" y="22"/>
                    </a:lnTo>
                    <a:lnTo>
                      <a:pt x="64" y="14"/>
                    </a:lnTo>
                    <a:lnTo>
                      <a:pt x="58" y="21"/>
                    </a:lnTo>
                    <a:lnTo>
                      <a:pt x="45" y="18"/>
                    </a:lnTo>
                    <a:lnTo>
                      <a:pt x="40" y="24"/>
                    </a:lnTo>
                    <a:lnTo>
                      <a:pt x="47" y="27"/>
                    </a:lnTo>
                    <a:lnTo>
                      <a:pt x="63" y="23"/>
                    </a:lnTo>
                    <a:lnTo>
                      <a:pt x="64" y="29"/>
                    </a:lnTo>
                    <a:lnTo>
                      <a:pt x="55" y="33"/>
                    </a:lnTo>
                    <a:lnTo>
                      <a:pt x="46" y="33"/>
                    </a:lnTo>
                    <a:lnTo>
                      <a:pt x="45" y="40"/>
                    </a:lnTo>
                    <a:lnTo>
                      <a:pt x="7" y="41"/>
                    </a:lnTo>
                    <a:lnTo>
                      <a:pt x="0" y="50"/>
                    </a:lnTo>
                    <a:lnTo>
                      <a:pt x="32" y="46"/>
                    </a:lnTo>
                    <a:lnTo>
                      <a:pt x="36" y="50"/>
                    </a:lnTo>
                    <a:lnTo>
                      <a:pt x="47" y="46"/>
                    </a:lnTo>
                    <a:lnTo>
                      <a:pt x="56" y="52"/>
                    </a:lnTo>
                    <a:lnTo>
                      <a:pt x="58" y="49"/>
                    </a:lnTo>
                    <a:lnTo>
                      <a:pt x="58" y="41"/>
                    </a:lnTo>
                    <a:lnTo>
                      <a:pt x="72" y="34"/>
                    </a:lnTo>
                    <a:lnTo>
                      <a:pt x="82" y="34"/>
                    </a:lnTo>
                    <a:lnTo>
                      <a:pt x="90" y="28"/>
                    </a:lnTo>
                    <a:lnTo>
                      <a:pt x="94" y="17"/>
                    </a:lnTo>
                    <a:lnTo>
                      <a:pt x="91" y="8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1" y="2"/>
                    </a:lnTo>
                    <a:lnTo>
                      <a:pt x="5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4" name="Freeform 244"/>
              <p:cNvSpPr>
                <a:spLocks/>
              </p:cNvSpPr>
              <p:nvPr/>
            </p:nvSpPr>
            <p:spPr bwMode="auto">
              <a:xfrm>
                <a:off x="4645" y="1407"/>
                <a:ext cx="78" cy="77"/>
              </a:xfrm>
              <a:custGeom>
                <a:avLst/>
                <a:gdLst>
                  <a:gd name="T0" fmla="*/ 10 w 78"/>
                  <a:gd name="T1" fmla="*/ 24 h 77"/>
                  <a:gd name="T2" fmla="*/ 0 w 78"/>
                  <a:gd name="T3" fmla="*/ 8 h 77"/>
                  <a:gd name="T4" fmla="*/ 3 w 78"/>
                  <a:gd name="T5" fmla="*/ 0 h 77"/>
                  <a:gd name="T6" fmla="*/ 10 w 78"/>
                  <a:gd name="T7" fmla="*/ 10 h 77"/>
                  <a:gd name="T8" fmla="*/ 16 w 78"/>
                  <a:gd name="T9" fmla="*/ 15 h 77"/>
                  <a:gd name="T10" fmla="*/ 27 w 78"/>
                  <a:gd name="T11" fmla="*/ 5 h 77"/>
                  <a:gd name="T12" fmla="*/ 37 w 78"/>
                  <a:gd name="T13" fmla="*/ 3 h 77"/>
                  <a:gd name="T14" fmla="*/ 56 w 78"/>
                  <a:gd name="T15" fmla="*/ 2 h 77"/>
                  <a:gd name="T16" fmla="*/ 69 w 78"/>
                  <a:gd name="T17" fmla="*/ 5 h 77"/>
                  <a:gd name="T18" fmla="*/ 75 w 78"/>
                  <a:gd name="T19" fmla="*/ 13 h 77"/>
                  <a:gd name="T20" fmla="*/ 78 w 78"/>
                  <a:gd name="T21" fmla="*/ 33 h 77"/>
                  <a:gd name="T22" fmla="*/ 78 w 78"/>
                  <a:gd name="T23" fmla="*/ 66 h 77"/>
                  <a:gd name="T24" fmla="*/ 69 w 78"/>
                  <a:gd name="T25" fmla="*/ 37 h 77"/>
                  <a:gd name="T26" fmla="*/ 69 w 78"/>
                  <a:gd name="T27" fmla="*/ 16 h 77"/>
                  <a:gd name="T28" fmla="*/ 59 w 78"/>
                  <a:gd name="T29" fmla="*/ 9 h 77"/>
                  <a:gd name="T30" fmla="*/ 45 w 78"/>
                  <a:gd name="T31" fmla="*/ 11 h 77"/>
                  <a:gd name="T32" fmla="*/ 36 w 78"/>
                  <a:gd name="T33" fmla="*/ 11 h 77"/>
                  <a:gd name="T34" fmla="*/ 25 w 78"/>
                  <a:gd name="T35" fmla="*/ 24 h 77"/>
                  <a:gd name="T36" fmla="*/ 20 w 78"/>
                  <a:gd name="T37" fmla="*/ 35 h 77"/>
                  <a:gd name="T38" fmla="*/ 21 w 78"/>
                  <a:gd name="T39" fmla="*/ 47 h 77"/>
                  <a:gd name="T40" fmla="*/ 26 w 78"/>
                  <a:gd name="T41" fmla="*/ 54 h 77"/>
                  <a:gd name="T42" fmla="*/ 36 w 78"/>
                  <a:gd name="T43" fmla="*/ 60 h 77"/>
                  <a:gd name="T44" fmla="*/ 41 w 78"/>
                  <a:gd name="T45" fmla="*/ 77 h 77"/>
                  <a:gd name="T46" fmla="*/ 29 w 78"/>
                  <a:gd name="T47" fmla="*/ 72 h 77"/>
                  <a:gd name="T48" fmla="*/ 13 w 78"/>
                  <a:gd name="T49" fmla="*/ 63 h 77"/>
                  <a:gd name="T50" fmla="*/ 6 w 78"/>
                  <a:gd name="T51" fmla="*/ 47 h 77"/>
                  <a:gd name="T52" fmla="*/ 6 w 78"/>
                  <a:gd name="T53" fmla="*/ 31 h 77"/>
                  <a:gd name="T54" fmla="*/ 10 w 78"/>
                  <a:gd name="T55" fmla="*/ 24 h 77"/>
                  <a:gd name="T56" fmla="*/ 10 w 78"/>
                  <a:gd name="T57" fmla="*/ 24 h 7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8" h="77">
                    <a:moveTo>
                      <a:pt x="10" y="24"/>
                    </a:moveTo>
                    <a:lnTo>
                      <a:pt x="0" y="8"/>
                    </a:lnTo>
                    <a:lnTo>
                      <a:pt x="3" y="0"/>
                    </a:lnTo>
                    <a:lnTo>
                      <a:pt x="10" y="10"/>
                    </a:lnTo>
                    <a:lnTo>
                      <a:pt x="16" y="15"/>
                    </a:lnTo>
                    <a:lnTo>
                      <a:pt x="27" y="5"/>
                    </a:lnTo>
                    <a:lnTo>
                      <a:pt x="37" y="3"/>
                    </a:lnTo>
                    <a:lnTo>
                      <a:pt x="56" y="2"/>
                    </a:lnTo>
                    <a:lnTo>
                      <a:pt x="69" y="5"/>
                    </a:lnTo>
                    <a:lnTo>
                      <a:pt x="75" y="13"/>
                    </a:lnTo>
                    <a:lnTo>
                      <a:pt x="78" y="33"/>
                    </a:lnTo>
                    <a:lnTo>
                      <a:pt x="78" y="66"/>
                    </a:lnTo>
                    <a:lnTo>
                      <a:pt x="69" y="37"/>
                    </a:lnTo>
                    <a:lnTo>
                      <a:pt x="69" y="16"/>
                    </a:lnTo>
                    <a:lnTo>
                      <a:pt x="59" y="9"/>
                    </a:lnTo>
                    <a:lnTo>
                      <a:pt x="45" y="11"/>
                    </a:lnTo>
                    <a:lnTo>
                      <a:pt x="36" y="11"/>
                    </a:lnTo>
                    <a:lnTo>
                      <a:pt x="25" y="24"/>
                    </a:lnTo>
                    <a:lnTo>
                      <a:pt x="20" y="35"/>
                    </a:lnTo>
                    <a:lnTo>
                      <a:pt x="21" y="47"/>
                    </a:lnTo>
                    <a:lnTo>
                      <a:pt x="26" y="54"/>
                    </a:lnTo>
                    <a:lnTo>
                      <a:pt x="36" y="60"/>
                    </a:lnTo>
                    <a:lnTo>
                      <a:pt x="41" y="77"/>
                    </a:lnTo>
                    <a:lnTo>
                      <a:pt x="29" y="72"/>
                    </a:lnTo>
                    <a:lnTo>
                      <a:pt x="13" y="63"/>
                    </a:lnTo>
                    <a:lnTo>
                      <a:pt x="6" y="47"/>
                    </a:lnTo>
                    <a:lnTo>
                      <a:pt x="6" y="31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5" name="Freeform 245"/>
              <p:cNvSpPr>
                <a:spLocks/>
              </p:cNvSpPr>
              <p:nvPr/>
            </p:nvSpPr>
            <p:spPr bwMode="auto">
              <a:xfrm>
                <a:off x="4674" y="1438"/>
                <a:ext cx="57" cy="265"/>
              </a:xfrm>
              <a:custGeom>
                <a:avLst/>
                <a:gdLst>
                  <a:gd name="T0" fmla="*/ 9 w 57"/>
                  <a:gd name="T1" fmla="*/ 4 h 265"/>
                  <a:gd name="T2" fmla="*/ 9 w 57"/>
                  <a:gd name="T3" fmla="*/ 15 h 265"/>
                  <a:gd name="T4" fmla="*/ 17 w 57"/>
                  <a:gd name="T5" fmla="*/ 29 h 265"/>
                  <a:gd name="T6" fmla="*/ 27 w 57"/>
                  <a:gd name="T7" fmla="*/ 56 h 265"/>
                  <a:gd name="T8" fmla="*/ 53 w 57"/>
                  <a:gd name="T9" fmla="*/ 205 h 265"/>
                  <a:gd name="T10" fmla="*/ 57 w 57"/>
                  <a:gd name="T11" fmla="*/ 256 h 265"/>
                  <a:gd name="T12" fmla="*/ 54 w 57"/>
                  <a:gd name="T13" fmla="*/ 265 h 265"/>
                  <a:gd name="T14" fmla="*/ 44 w 57"/>
                  <a:gd name="T15" fmla="*/ 190 h 265"/>
                  <a:gd name="T16" fmla="*/ 22 w 57"/>
                  <a:gd name="T17" fmla="*/ 87 h 265"/>
                  <a:gd name="T18" fmla="*/ 7 w 57"/>
                  <a:gd name="T19" fmla="*/ 33 h 265"/>
                  <a:gd name="T20" fmla="*/ 5 w 57"/>
                  <a:gd name="T21" fmla="*/ 17 h 265"/>
                  <a:gd name="T22" fmla="*/ 0 w 57"/>
                  <a:gd name="T23" fmla="*/ 10 h 265"/>
                  <a:gd name="T24" fmla="*/ 5 w 57"/>
                  <a:gd name="T25" fmla="*/ 0 h 265"/>
                  <a:gd name="T26" fmla="*/ 9 w 57"/>
                  <a:gd name="T27" fmla="*/ 4 h 265"/>
                  <a:gd name="T28" fmla="*/ 9 w 57"/>
                  <a:gd name="T29" fmla="*/ 4 h 2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7" h="265">
                    <a:moveTo>
                      <a:pt x="9" y="4"/>
                    </a:moveTo>
                    <a:lnTo>
                      <a:pt x="9" y="15"/>
                    </a:lnTo>
                    <a:lnTo>
                      <a:pt x="17" y="29"/>
                    </a:lnTo>
                    <a:lnTo>
                      <a:pt x="27" y="56"/>
                    </a:lnTo>
                    <a:lnTo>
                      <a:pt x="53" y="205"/>
                    </a:lnTo>
                    <a:lnTo>
                      <a:pt x="57" y="256"/>
                    </a:lnTo>
                    <a:lnTo>
                      <a:pt x="54" y="265"/>
                    </a:lnTo>
                    <a:lnTo>
                      <a:pt x="44" y="190"/>
                    </a:lnTo>
                    <a:lnTo>
                      <a:pt x="22" y="87"/>
                    </a:lnTo>
                    <a:lnTo>
                      <a:pt x="7" y="33"/>
                    </a:lnTo>
                    <a:lnTo>
                      <a:pt x="5" y="17"/>
                    </a:lnTo>
                    <a:lnTo>
                      <a:pt x="0" y="10"/>
                    </a:lnTo>
                    <a:lnTo>
                      <a:pt x="5" y="0"/>
                    </a:ln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6" name="Freeform 246"/>
              <p:cNvSpPr>
                <a:spLocks/>
              </p:cNvSpPr>
              <p:nvPr/>
            </p:nvSpPr>
            <p:spPr bwMode="auto">
              <a:xfrm>
                <a:off x="4293" y="1423"/>
                <a:ext cx="64" cy="34"/>
              </a:xfrm>
              <a:custGeom>
                <a:avLst/>
                <a:gdLst>
                  <a:gd name="T0" fmla="*/ 22 w 64"/>
                  <a:gd name="T1" fmla="*/ 20 h 34"/>
                  <a:gd name="T2" fmla="*/ 16 w 64"/>
                  <a:gd name="T3" fmla="*/ 25 h 34"/>
                  <a:gd name="T4" fmla="*/ 4 w 64"/>
                  <a:gd name="T5" fmla="*/ 34 h 34"/>
                  <a:gd name="T6" fmla="*/ 0 w 64"/>
                  <a:gd name="T7" fmla="*/ 14 h 34"/>
                  <a:gd name="T8" fmla="*/ 22 w 64"/>
                  <a:gd name="T9" fmla="*/ 0 h 34"/>
                  <a:gd name="T10" fmla="*/ 36 w 64"/>
                  <a:gd name="T11" fmla="*/ 5 h 34"/>
                  <a:gd name="T12" fmla="*/ 37 w 64"/>
                  <a:gd name="T13" fmla="*/ 12 h 34"/>
                  <a:gd name="T14" fmla="*/ 41 w 64"/>
                  <a:gd name="T15" fmla="*/ 17 h 34"/>
                  <a:gd name="T16" fmla="*/ 54 w 64"/>
                  <a:gd name="T17" fmla="*/ 21 h 34"/>
                  <a:gd name="T18" fmla="*/ 64 w 64"/>
                  <a:gd name="T19" fmla="*/ 33 h 34"/>
                  <a:gd name="T20" fmla="*/ 42 w 64"/>
                  <a:gd name="T21" fmla="*/ 31 h 34"/>
                  <a:gd name="T22" fmla="*/ 36 w 64"/>
                  <a:gd name="T23" fmla="*/ 20 h 34"/>
                  <a:gd name="T24" fmla="*/ 31 w 64"/>
                  <a:gd name="T25" fmla="*/ 16 h 34"/>
                  <a:gd name="T26" fmla="*/ 22 w 64"/>
                  <a:gd name="T27" fmla="*/ 20 h 34"/>
                  <a:gd name="T28" fmla="*/ 22 w 64"/>
                  <a:gd name="T29" fmla="*/ 20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34">
                    <a:moveTo>
                      <a:pt x="22" y="20"/>
                    </a:moveTo>
                    <a:lnTo>
                      <a:pt x="16" y="25"/>
                    </a:lnTo>
                    <a:lnTo>
                      <a:pt x="4" y="34"/>
                    </a:lnTo>
                    <a:lnTo>
                      <a:pt x="0" y="14"/>
                    </a:lnTo>
                    <a:lnTo>
                      <a:pt x="22" y="0"/>
                    </a:lnTo>
                    <a:lnTo>
                      <a:pt x="36" y="5"/>
                    </a:lnTo>
                    <a:lnTo>
                      <a:pt x="37" y="12"/>
                    </a:lnTo>
                    <a:lnTo>
                      <a:pt x="41" y="17"/>
                    </a:lnTo>
                    <a:lnTo>
                      <a:pt x="54" y="21"/>
                    </a:lnTo>
                    <a:lnTo>
                      <a:pt x="64" y="33"/>
                    </a:lnTo>
                    <a:lnTo>
                      <a:pt x="42" y="31"/>
                    </a:lnTo>
                    <a:lnTo>
                      <a:pt x="36" y="20"/>
                    </a:lnTo>
                    <a:lnTo>
                      <a:pt x="31" y="16"/>
                    </a:lnTo>
                    <a:lnTo>
                      <a:pt x="22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7" name="Freeform 247"/>
              <p:cNvSpPr>
                <a:spLocks/>
              </p:cNvSpPr>
              <p:nvPr/>
            </p:nvSpPr>
            <p:spPr bwMode="auto">
              <a:xfrm>
                <a:off x="4371" y="1313"/>
                <a:ext cx="23" cy="30"/>
              </a:xfrm>
              <a:custGeom>
                <a:avLst/>
                <a:gdLst>
                  <a:gd name="T0" fmla="*/ 23 w 23"/>
                  <a:gd name="T1" fmla="*/ 30 h 30"/>
                  <a:gd name="T2" fmla="*/ 20 w 23"/>
                  <a:gd name="T3" fmla="*/ 20 h 30"/>
                  <a:gd name="T4" fmla="*/ 17 w 23"/>
                  <a:gd name="T5" fmla="*/ 12 h 30"/>
                  <a:gd name="T6" fmla="*/ 21 w 23"/>
                  <a:gd name="T7" fmla="*/ 0 h 30"/>
                  <a:gd name="T8" fmla="*/ 6 w 23"/>
                  <a:gd name="T9" fmla="*/ 4 h 30"/>
                  <a:gd name="T10" fmla="*/ 0 w 23"/>
                  <a:gd name="T11" fmla="*/ 8 h 30"/>
                  <a:gd name="T12" fmla="*/ 0 w 23"/>
                  <a:gd name="T13" fmla="*/ 12 h 30"/>
                  <a:gd name="T14" fmla="*/ 10 w 23"/>
                  <a:gd name="T15" fmla="*/ 17 h 30"/>
                  <a:gd name="T16" fmla="*/ 16 w 23"/>
                  <a:gd name="T17" fmla="*/ 28 h 30"/>
                  <a:gd name="T18" fmla="*/ 23 w 23"/>
                  <a:gd name="T19" fmla="*/ 30 h 30"/>
                  <a:gd name="T20" fmla="*/ 23 w 23"/>
                  <a:gd name="T21" fmla="*/ 3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30">
                    <a:moveTo>
                      <a:pt x="23" y="30"/>
                    </a:moveTo>
                    <a:lnTo>
                      <a:pt x="20" y="20"/>
                    </a:lnTo>
                    <a:lnTo>
                      <a:pt x="17" y="12"/>
                    </a:lnTo>
                    <a:lnTo>
                      <a:pt x="21" y="0"/>
                    </a:lnTo>
                    <a:lnTo>
                      <a:pt x="6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10" y="17"/>
                    </a:lnTo>
                    <a:lnTo>
                      <a:pt x="16" y="28"/>
                    </a:lnTo>
                    <a:lnTo>
                      <a:pt x="23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8" name="Freeform 248"/>
              <p:cNvSpPr>
                <a:spLocks/>
              </p:cNvSpPr>
              <p:nvPr/>
            </p:nvSpPr>
            <p:spPr bwMode="auto">
              <a:xfrm>
                <a:off x="4425" y="1290"/>
                <a:ext cx="22" cy="45"/>
              </a:xfrm>
              <a:custGeom>
                <a:avLst/>
                <a:gdLst>
                  <a:gd name="T0" fmla="*/ 0 w 22"/>
                  <a:gd name="T1" fmla="*/ 27 h 45"/>
                  <a:gd name="T2" fmla="*/ 7 w 22"/>
                  <a:gd name="T3" fmla="*/ 33 h 45"/>
                  <a:gd name="T4" fmla="*/ 6 w 22"/>
                  <a:gd name="T5" fmla="*/ 45 h 45"/>
                  <a:gd name="T6" fmla="*/ 16 w 22"/>
                  <a:gd name="T7" fmla="*/ 42 h 45"/>
                  <a:gd name="T8" fmla="*/ 21 w 22"/>
                  <a:gd name="T9" fmla="*/ 40 h 45"/>
                  <a:gd name="T10" fmla="*/ 22 w 22"/>
                  <a:gd name="T11" fmla="*/ 33 h 45"/>
                  <a:gd name="T12" fmla="*/ 12 w 22"/>
                  <a:gd name="T13" fmla="*/ 31 h 45"/>
                  <a:gd name="T14" fmla="*/ 7 w 22"/>
                  <a:gd name="T15" fmla="*/ 23 h 45"/>
                  <a:gd name="T16" fmla="*/ 6 w 22"/>
                  <a:gd name="T17" fmla="*/ 15 h 45"/>
                  <a:gd name="T18" fmla="*/ 10 w 22"/>
                  <a:gd name="T19" fmla="*/ 9 h 45"/>
                  <a:gd name="T20" fmla="*/ 18 w 22"/>
                  <a:gd name="T21" fmla="*/ 9 h 45"/>
                  <a:gd name="T22" fmla="*/ 18 w 22"/>
                  <a:gd name="T23" fmla="*/ 1 h 45"/>
                  <a:gd name="T24" fmla="*/ 12 w 22"/>
                  <a:gd name="T25" fmla="*/ 0 h 45"/>
                  <a:gd name="T26" fmla="*/ 1 w 22"/>
                  <a:gd name="T27" fmla="*/ 11 h 45"/>
                  <a:gd name="T28" fmla="*/ 0 w 22"/>
                  <a:gd name="T29" fmla="*/ 27 h 45"/>
                  <a:gd name="T30" fmla="*/ 0 w 22"/>
                  <a:gd name="T31" fmla="*/ 27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" h="45">
                    <a:moveTo>
                      <a:pt x="0" y="27"/>
                    </a:moveTo>
                    <a:lnTo>
                      <a:pt x="7" y="33"/>
                    </a:lnTo>
                    <a:lnTo>
                      <a:pt x="6" y="45"/>
                    </a:lnTo>
                    <a:lnTo>
                      <a:pt x="16" y="42"/>
                    </a:lnTo>
                    <a:lnTo>
                      <a:pt x="21" y="40"/>
                    </a:lnTo>
                    <a:lnTo>
                      <a:pt x="22" y="33"/>
                    </a:lnTo>
                    <a:lnTo>
                      <a:pt x="12" y="31"/>
                    </a:lnTo>
                    <a:lnTo>
                      <a:pt x="7" y="23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8" y="9"/>
                    </a:lnTo>
                    <a:lnTo>
                      <a:pt x="18" y="1"/>
                    </a:lnTo>
                    <a:lnTo>
                      <a:pt x="12" y="0"/>
                    </a:lnTo>
                    <a:lnTo>
                      <a:pt x="1" y="11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699" name="Freeform 249"/>
              <p:cNvSpPr>
                <a:spLocks/>
              </p:cNvSpPr>
              <p:nvPr/>
            </p:nvSpPr>
            <p:spPr bwMode="auto">
              <a:xfrm>
                <a:off x="4378" y="1246"/>
                <a:ext cx="16" cy="18"/>
              </a:xfrm>
              <a:custGeom>
                <a:avLst/>
                <a:gdLst>
                  <a:gd name="T0" fmla="*/ 11 w 16"/>
                  <a:gd name="T1" fmla="*/ 18 h 18"/>
                  <a:gd name="T2" fmla="*/ 1 w 16"/>
                  <a:gd name="T3" fmla="*/ 18 h 18"/>
                  <a:gd name="T4" fmla="*/ 0 w 16"/>
                  <a:gd name="T5" fmla="*/ 11 h 18"/>
                  <a:gd name="T6" fmla="*/ 16 w 16"/>
                  <a:gd name="T7" fmla="*/ 0 h 18"/>
                  <a:gd name="T8" fmla="*/ 11 w 16"/>
                  <a:gd name="T9" fmla="*/ 18 h 18"/>
                  <a:gd name="T10" fmla="*/ 11 w 16"/>
                  <a:gd name="T11" fmla="*/ 1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1" y="18"/>
                    </a:moveTo>
                    <a:lnTo>
                      <a:pt x="1" y="18"/>
                    </a:lnTo>
                    <a:lnTo>
                      <a:pt x="0" y="11"/>
                    </a:lnTo>
                    <a:lnTo>
                      <a:pt x="16" y="0"/>
                    </a:lnTo>
                    <a:lnTo>
                      <a:pt x="11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0" name="Freeform 250"/>
              <p:cNvSpPr>
                <a:spLocks/>
              </p:cNvSpPr>
              <p:nvPr/>
            </p:nvSpPr>
            <p:spPr bwMode="auto">
              <a:xfrm>
                <a:off x="4106" y="1577"/>
                <a:ext cx="43" cy="287"/>
              </a:xfrm>
              <a:custGeom>
                <a:avLst/>
                <a:gdLst>
                  <a:gd name="T0" fmla="*/ 43 w 43"/>
                  <a:gd name="T1" fmla="*/ 15 h 287"/>
                  <a:gd name="T2" fmla="*/ 17 w 43"/>
                  <a:gd name="T3" fmla="*/ 160 h 287"/>
                  <a:gd name="T4" fmla="*/ 11 w 43"/>
                  <a:gd name="T5" fmla="*/ 220 h 287"/>
                  <a:gd name="T6" fmla="*/ 13 w 43"/>
                  <a:gd name="T7" fmla="*/ 263 h 287"/>
                  <a:gd name="T8" fmla="*/ 17 w 43"/>
                  <a:gd name="T9" fmla="*/ 281 h 287"/>
                  <a:gd name="T10" fmla="*/ 13 w 43"/>
                  <a:gd name="T11" fmla="*/ 287 h 287"/>
                  <a:gd name="T12" fmla="*/ 6 w 43"/>
                  <a:gd name="T13" fmla="*/ 271 h 287"/>
                  <a:gd name="T14" fmla="*/ 0 w 43"/>
                  <a:gd name="T15" fmla="*/ 263 h 287"/>
                  <a:gd name="T16" fmla="*/ 1 w 43"/>
                  <a:gd name="T17" fmla="*/ 227 h 287"/>
                  <a:gd name="T18" fmla="*/ 8 w 43"/>
                  <a:gd name="T19" fmla="*/ 167 h 287"/>
                  <a:gd name="T20" fmla="*/ 15 w 43"/>
                  <a:gd name="T21" fmla="*/ 131 h 287"/>
                  <a:gd name="T22" fmla="*/ 22 w 43"/>
                  <a:gd name="T23" fmla="*/ 88 h 287"/>
                  <a:gd name="T24" fmla="*/ 35 w 43"/>
                  <a:gd name="T25" fmla="*/ 42 h 287"/>
                  <a:gd name="T26" fmla="*/ 43 w 43"/>
                  <a:gd name="T27" fmla="*/ 0 h 287"/>
                  <a:gd name="T28" fmla="*/ 43 w 43"/>
                  <a:gd name="T29" fmla="*/ 15 h 287"/>
                  <a:gd name="T30" fmla="*/ 43 w 43"/>
                  <a:gd name="T31" fmla="*/ 15 h 2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287">
                    <a:moveTo>
                      <a:pt x="43" y="15"/>
                    </a:moveTo>
                    <a:lnTo>
                      <a:pt x="17" y="160"/>
                    </a:lnTo>
                    <a:lnTo>
                      <a:pt x="11" y="220"/>
                    </a:lnTo>
                    <a:lnTo>
                      <a:pt x="13" y="263"/>
                    </a:lnTo>
                    <a:lnTo>
                      <a:pt x="17" y="281"/>
                    </a:lnTo>
                    <a:lnTo>
                      <a:pt x="13" y="287"/>
                    </a:lnTo>
                    <a:lnTo>
                      <a:pt x="6" y="271"/>
                    </a:lnTo>
                    <a:lnTo>
                      <a:pt x="0" y="263"/>
                    </a:lnTo>
                    <a:lnTo>
                      <a:pt x="1" y="227"/>
                    </a:lnTo>
                    <a:lnTo>
                      <a:pt x="8" y="167"/>
                    </a:lnTo>
                    <a:lnTo>
                      <a:pt x="15" y="131"/>
                    </a:lnTo>
                    <a:lnTo>
                      <a:pt x="22" y="88"/>
                    </a:lnTo>
                    <a:lnTo>
                      <a:pt x="35" y="42"/>
                    </a:lnTo>
                    <a:lnTo>
                      <a:pt x="43" y="0"/>
                    </a:ln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1" name="Freeform 251"/>
              <p:cNvSpPr>
                <a:spLocks/>
              </p:cNvSpPr>
              <p:nvPr/>
            </p:nvSpPr>
            <p:spPr bwMode="auto">
              <a:xfrm>
                <a:off x="4040" y="1617"/>
                <a:ext cx="72" cy="256"/>
              </a:xfrm>
              <a:custGeom>
                <a:avLst/>
                <a:gdLst>
                  <a:gd name="T0" fmla="*/ 69 w 72"/>
                  <a:gd name="T1" fmla="*/ 36 h 256"/>
                  <a:gd name="T2" fmla="*/ 53 w 72"/>
                  <a:gd name="T3" fmla="*/ 115 h 256"/>
                  <a:gd name="T4" fmla="*/ 45 w 72"/>
                  <a:gd name="T5" fmla="*/ 158 h 256"/>
                  <a:gd name="T6" fmla="*/ 38 w 72"/>
                  <a:gd name="T7" fmla="*/ 177 h 256"/>
                  <a:gd name="T8" fmla="*/ 27 w 72"/>
                  <a:gd name="T9" fmla="*/ 196 h 256"/>
                  <a:gd name="T10" fmla="*/ 13 w 72"/>
                  <a:gd name="T11" fmla="*/ 213 h 256"/>
                  <a:gd name="T12" fmla="*/ 12 w 72"/>
                  <a:gd name="T13" fmla="*/ 223 h 256"/>
                  <a:gd name="T14" fmla="*/ 22 w 72"/>
                  <a:gd name="T15" fmla="*/ 215 h 256"/>
                  <a:gd name="T16" fmla="*/ 37 w 72"/>
                  <a:gd name="T17" fmla="*/ 217 h 256"/>
                  <a:gd name="T18" fmla="*/ 29 w 72"/>
                  <a:gd name="T19" fmla="*/ 228 h 256"/>
                  <a:gd name="T20" fmla="*/ 17 w 72"/>
                  <a:gd name="T21" fmla="*/ 225 h 256"/>
                  <a:gd name="T22" fmla="*/ 8 w 72"/>
                  <a:gd name="T23" fmla="*/ 232 h 256"/>
                  <a:gd name="T24" fmla="*/ 11 w 72"/>
                  <a:gd name="T25" fmla="*/ 243 h 256"/>
                  <a:gd name="T26" fmla="*/ 15 w 72"/>
                  <a:gd name="T27" fmla="*/ 256 h 256"/>
                  <a:gd name="T28" fmla="*/ 1 w 72"/>
                  <a:gd name="T29" fmla="*/ 248 h 256"/>
                  <a:gd name="T30" fmla="*/ 0 w 72"/>
                  <a:gd name="T31" fmla="*/ 235 h 256"/>
                  <a:gd name="T32" fmla="*/ 0 w 72"/>
                  <a:gd name="T33" fmla="*/ 220 h 256"/>
                  <a:gd name="T34" fmla="*/ 22 w 72"/>
                  <a:gd name="T35" fmla="*/ 188 h 256"/>
                  <a:gd name="T36" fmla="*/ 42 w 72"/>
                  <a:gd name="T37" fmla="*/ 148 h 256"/>
                  <a:gd name="T38" fmla="*/ 56 w 72"/>
                  <a:gd name="T39" fmla="*/ 66 h 256"/>
                  <a:gd name="T40" fmla="*/ 72 w 72"/>
                  <a:gd name="T41" fmla="*/ 0 h 256"/>
                  <a:gd name="T42" fmla="*/ 69 w 72"/>
                  <a:gd name="T43" fmla="*/ 36 h 256"/>
                  <a:gd name="T44" fmla="*/ 69 w 72"/>
                  <a:gd name="T45" fmla="*/ 36 h 2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2" h="256">
                    <a:moveTo>
                      <a:pt x="69" y="36"/>
                    </a:moveTo>
                    <a:lnTo>
                      <a:pt x="53" y="115"/>
                    </a:lnTo>
                    <a:lnTo>
                      <a:pt x="45" y="158"/>
                    </a:lnTo>
                    <a:lnTo>
                      <a:pt x="38" y="177"/>
                    </a:lnTo>
                    <a:lnTo>
                      <a:pt x="27" y="196"/>
                    </a:lnTo>
                    <a:lnTo>
                      <a:pt x="13" y="213"/>
                    </a:lnTo>
                    <a:lnTo>
                      <a:pt x="12" y="223"/>
                    </a:lnTo>
                    <a:lnTo>
                      <a:pt x="22" y="215"/>
                    </a:lnTo>
                    <a:lnTo>
                      <a:pt x="37" y="217"/>
                    </a:lnTo>
                    <a:lnTo>
                      <a:pt x="29" y="228"/>
                    </a:lnTo>
                    <a:lnTo>
                      <a:pt x="17" y="225"/>
                    </a:lnTo>
                    <a:lnTo>
                      <a:pt x="8" y="232"/>
                    </a:lnTo>
                    <a:lnTo>
                      <a:pt x="11" y="243"/>
                    </a:lnTo>
                    <a:lnTo>
                      <a:pt x="15" y="256"/>
                    </a:lnTo>
                    <a:lnTo>
                      <a:pt x="1" y="248"/>
                    </a:lnTo>
                    <a:lnTo>
                      <a:pt x="0" y="235"/>
                    </a:lnTo>
                    <a:lnTo>
                      <a:pt x="0" y="220"/>
                    </a:lnTo>
                    <a:lnTo>
                      <a:pt x="22" y="188"/>
                    </a:lnTo>
                    <a:lnTo>
                      <a:pt x="42" y="148"/>
                    </a:lnTo>
                    <a:lnTo>
                      <a:pt x="56" y="66"/>
                    </a:lnTo>
                    <a:lnTo>
                      <a:pt x="72" y="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2" name="Freeform 252"/>
              <p:cNvSpPr>
                <a:spLocks/>
              </p:cNvSpPr>
              <p:nvPr/>
            </p:nvSpPr>
            <p:spPr bwMode="auto">
              <a:xfrm>
                <a:off x="4082" y="1808"/>
                <a:ext cx="32" cy="65"/>
              </a:xfrm>
              <a:custGeom>
                <a:avLst/>
                <a:gdLst>
                  <a:gd name="T0" fmla="*/ 9 w 32"/>
                  <a:gd name="T1" fmla="*/ 43 h 65"/>
                  <a:gd name="T2" fmla="*/ 18 w 32"/>
                  <a:gd name="T3" fmla="*/ 45 h 65"/>
                  <a:gd name="T4" fmla="*/ 16 w 32"/>
                  <a:gd name="T5" fmla="*/ 59 h 65"/>
                  <a:gd name="T6" fmla="*/ 17 w 32"/>
                  <a:gd name="T7" fmla="*/ 65 h 65"/>
                  <a:gd name="T8" fmla="*/ 24 w 32"/>
                  <a:gd name="T9" fmla="*/ 56 h 65"/>
                  <a:gd name="T10" fmla="*/ 27 w 32"/>
                  <a:gd name="T11" fmla="*/ 44 h 65"/>
                  <a:gd name="T12" fmla="*/ 32 w 32"/>
                  <a:gd name="T13" fmla="*/ 37 h 65"/>
                  <a:gd name="T14" fmla="*/ 32 w 32"/>
                  <a:gd name="T15" fmla="*/ 0 h 65"/>
                  <a:gd name="T16" fmla="*/ 24 w 32"/>
                  <a:gd name="T17" fmla="*/ 30 h 65"/>
                  <a:gd name="T18" fmla="*/ 9 w 32"/>
                  <a:gd name="T19" fmla="*/ 35 h 65"/>
                  <a:gd name="T20" fmla="*/ 0 w 32"/>
                  <a:gd name="T21" fmla="*/ 41 h 65"/>
                  <a:gd name="T22" fmla="*/ 0 w 32"/>
                  <a:gd name="T23" fmla="*/ 48 h 65"/>
                  <a:gd name="T24" fmla="*/ 9 w 32"/>
                  <a:gd name="T25" fmla="*/ 43 h 65"/>
                  <a:gd name="T26" fmla="*/ 9 w 32"/>
                  <a:gd name="T27" fmla="*/ 43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65">
                    <a:moveTo>
                      <a:pt x="9" y="43"/>
                    </a:moveTo>
                    <a:lnTo>
                      <a:pt x="18" y="45"/>
                    </a:lnTo>
                    <a:lnTo>
                      <a:pt x="16" y="59"/>
                    </a:lnTo>
                    <a:lnTo>
                      <a:pt x="17" y="65"/>
                    </a:lnTo>
                    <a:lnTo>
                      <a:pt x="24" y="56"/>
                    </a:lnTo>
                    <a:lnTo>
                      <a:pt x="27" y="44"/>
                    </a:lnTo>
                    <a:lnTo>
                      <a:pt x="32" y="37"/>
                    </a:lnTo>
                    <a:lnTo>
                      <a:pt x="32" y="0"/>
                    </a:lnTo>
                    <a:lnTo>
                      <a:pt x="24" y="30"/>
                    </a:lnTo>
                    <a:lnTo>
                      <a:pt x="9" y="35"/>
                    </a:lnTo>
                    <a:lnTo>
                      <a:pt x="0" y="41"/>
                    </a:lnTo>
                    <a:lnTo>
                      <a:pt x="0" y="48"/>
                    </a:lnTo>
                    <a:lnTo>
                      <a:pt x="9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3" name="Freeform 253"/>
              <p:cNvSpPr>
                <a:spLocks/>
              </p:cNvSpPr>
              <p:nvPr/>
            </p:nvSpPr>
            <p:spPr bwMode="auto">
              <a:xfrm>
                <a:off x="4046" y="1842"/>
                <a:ext cx="76" cy="40"/>
              </a:xfrm>
              <a:custGeom>
                <a:avLst/>
                <a:gdLst>
                  <a:gd name="T0" fmla="*/ 70 w 76"/>
                  <a:gd name="T1" fmla="*/ 14 h 40"/>
                  <a:gd name="T2" fmla="*/ 68 w 76"/>
                  <a:gd name="T3" fmla="*/ 25 h 40"/>
                  <a:gd name="T4" fmla="*/ 55 w 76"/>
                  <a:gd name="T5" fmla="*/ 27 h 40"/>
                  <a:gd name="T6" fmla="*/ 47 w 76"/>
                  <a:gd name="T7" fmla="*/ 29 h 40"/>
                  <a:gd name="T8" fmla="*/ 39 w 76"/>
                  <a:gd name="T9" fmla="*/ 25 h 40"/>
                  <a:gd name="T10" fmla="*/ 32 w 76"/>
                  <a:gd name="T11" fmla="*/ 18 h 40"/>
                  <a:gd name="T12" fmla="*/ 15 w 76"/>
                  <a:gd name="T13" fmla="*/ 21 h 40"/>
                  <a:gd name="T14" fmla="*/ 0 w 76"/>
                  <a:gd name="T15" fmla="*/ 11 h 40"/>
                  <a:gd name="T16" fmla="*/ 5 w 76"/>
                  <a:gd name="T17" fmla="*/ 27 h 40"/>
                  <a:gd name="T18" fmla="*/ 13 w 76"/>
                  <a:gd name="T19" fmla="*/ 33 h 40"/>
                  <a:gd name="T20" fmla="*/ 23 w 76"/>
                  <a:gd name="T21" fmla="*/ 29 h 40"/>
                  <a:gd name="T22" fmla="*/ 36 w 76"/>
                  <a:gd name="T23" fmla="*/ 34 h 40"/>
                  <a:gd name="T24" fmla="*/ 50 w 76"/>
                  <a:gd name="T25" fmla="*/ 40 h 40"/>
                  <a:gd name="T26" fmla="*/ 64 w 76"/>
                  <a:gd name="T27" fmla="*/ 34 h 40"/>
                  <a:gd name="T28" fmla="*/ 76 w 76"/>
                  <a:gd name="T29" fmla="*/ 27 h 40"/>
                  <a:gd name="T30" fmla="*/ 76 w 76"/>
                  <a:gd name="T31" fmla="*/ 15 h 40"/>
                  <a:gd name="T32" fmla="*/ 70 w 76"/>
                  <a:gd name="T33" fmla="*/ 0 h 40"/>
                  <a:gd name="T34" fmla="*/ 70 w 76"/>
                  <a:gd name="T35" fmla="*/ 14 h 40"/>
                  <a:gd name="T36" fmla="*/ 70 w 76"/>
                  <a:gd name="T37" fmla="*/ 14 h 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6" h="40">
                    <a:moveTo>
                      <a:pt x="70" y="14"/>
                    </a:moveTo>
                    <a:lnTo>
                      <a:pt x="68" y="25"/>
                    </a:lnTo>
                    <a:lnTo>
                      <a:pt x="55" y="27"/>
                    </a:lnTo>
                    <a:lnTo>
                      <a:pt x="47" y="29"/>
                    </a:lnTo>
                    <a:lnTo>
                      <a:pt x="39" y="25"/>
                    </a:lnTo>
                    <a:lnTo>
                      <a:pt x="32" y="18"/>
                    </a:lnTo>
                    <a:lnTo>
                      <a:pt x="15" y="21"/>
                    </a:lnTo>
                    <a:lnTo>
                      <a:pt x="0" y="11"/>
                    </a:lnTo>
                    <a:lnTo>
                      <a:pt x="5" y="27"/>
                    </a:lnTo>
                    <a:lnTo>
                      <a:pt x="13" y="33"/>
                    </a:lnTo>
                    <a:lnTo>
                      <a:pt x="23" y="29"/>
                    </a:lnTo>
                    <a:lnTo>
                      <a:pt x="36" y="34"/>
                    </a:lnTo>
                    <a:lnTo>
                      <a:pt x="50" y="40"/>
                    </a:lnTo>
                    <a:lnTo>
                      <a:pt x="64" y="34"/>
                    </a:lnTo>
                    <a:lnTo>
                      <a:pt x="76" y="27"/>
                    </a:lnTo>
                    <a:lnTo>
                      <a:pt x="76" y="15"/>
                    </a:lnTo>
                    <a:lnTo>
                      <a:pt x="70" y="0"/>
                    </a:lnTo>
                    <a:lnTo>
                      <a:pt x="7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4" name="Freeform 254"/>
              <p:cNvSpPr>
                <a:spLocks/>
              </p:cNvSpPr>
              <p:nvPr/>
            </p:nvSpPr>
            <p:spPr bwMode="auto">
              <a:xfrm>
                <a:off x="4014" y="1876"/>
                <a:ext cx="87" cy="100"/>
              </a:xfrm>
              <a:custGeom>
                <a:avLst/>
                <a:gdLst>
                  <a:gd name="T0" fmla="*/ 77 w 87"/>
                  <a:gd name="T1" fmla="*/ 2 h 100"/>
                  <a:gd name="T2" fmla="*/ 77 w 87"/>
                  <a:gd name="T3" fmla="*/ 10 h 100"/>
                  <a:gd name="T4" fmla="*/ 68 w 87"/>
                  <a:gd name="T5" fmla="*/ 8 h 100"/>
                  <a:gd name="T6" fmla="*/ 60 w 87"/>
                  <a:gd name="T7" fmla="*/ 2 h 100"/>
                  <a:gd name="T8" fmla="*/ 55 w 87"/>
                  <a:gd name="T9" fmla="*/ 0 h 100"/>
                  <a:gd name="T10" fmla="*/ 43 w 87"/>
                  <a:gd name="T11" fmla="*/ 2 h 100"/>
                  <a:gd name="T12" fmla="*/ 34 w 87"/>
                  <a:gd name="T13" fmla="*/ 13 h 100"/>
                  <a:gd name="T14" fmla="*/ 29 w 87"/>
                  <a:gd name="T15" fmla="*/ 20 h 100"/>
                  <a:gd name="T16" fmla="*/ 27 w 87"/>
                  <a:gd name="T17" fmla="*/ 33 h 100"/>
                  <a:gd name="T18" fmla="*/ 9 w 87"/>
                  <a:gd name="T19" fmla="*/ 77 h 100"/>
                  <a:gd name="T20" fmla="*/ 0 w 87"/>
                  <a:gd name="T21" fmla="*/ 100 h 100"/>
                  <a:gd name="T22" fmla="*/ 13 w 87"/>
                  <a:gd name="T23" fmla="*/ 82 h 100"/>
                  <a:gd name="T24" fmla="*/ 29 w 87"/>
                  <a:gd name="T25" fmla="*/ 53 h 100"/>
                  <a:gd name="T26" fmla="*/ 42 w 87"/>
                  <a:gd name="T27" fmla="*/ 32 h 100"/>
                  <a:gd name="T28" fmla="*/ 42 w 87"/>
                  <a:gd name="T29" fmla="*/ 20 h 100"/>
                  <a:gd name="T30" fmla="*/ 44 w 87"/>
                  <a:gd name="T31" fmla="*/ 15 h 100"/>
                  <a:gd name="T32" fmla="*/ 48 w 87"/>
                  <a:gd name="T33" fmla="*/ 11 h 100"/>
                  <a:gd name="T34" fmla="*/ 55 w 87"/>
                  <a:gd name="T35" fmla="*/ 11 h 100"/>
                  <a:gd name="T36" fmla="*/ 63 w 87"/>
                  <a:gd name="T37" fmla="*/ 11 h 100"/>
                  <a:gd name="T38" fmla="*/ 70 w 87"/>
                  <a:gd name="T39" fmla="*/ 16 h 100"/>
                  <a:gd name="T40" fmla="*/ 71 w 87"/>
                  <a:gd name="T41" fmla="*/ 19 h 100"/>
                  <a:gd name="T42" fmla="*/ 74 w 87"/>
                  <a:gd name="T43" fmla="*/ 25 h 100"/>
                  <a:gd name="T44" fmla="*/ 63 w 87"/>
                  <a:gd name="T45" fmla="*/ 36 h 100"/>
                  <a:gd name="T46" fmla="*/ 52 w 87"/>
                  <a:gd name="T47" fmla="*/ 43 h 100"/>
                  <a:gd name="T48" fmla="*/ 31 w 87"/>
                  <a:gd name="T49" fmla="*/ 66 h 100"/>
                  <a:gd name="T50" fmla="*/ 18 w 87"/>
                  <a:gd name="T51" fmla="*/ 89 h 100"/>
                  <a:gd name="T52" fmla="*/ 16 w 87"/>
                  <a:gd name="T53" fmla="*/ 97 h 100"/>
                  <a:gd name="T54" fmla="*/ 27 w 87"/>
                  <a:gd name="T55" fmla="*/ 89 h 100"/>
                  <a:gd name="T56" fmla="*/ 43 w 87"/>
                  <a:gd name="T57" fmla="*/ 64 h 100"/>
                  <a:gd name="T58" fmla="*/ 60 w 87"/>
                  <a:gd name="T59" fmla="*/ 49 h 100"/>
                  <a:gd name="T60" fmla="*/ 79 w 87"/>
                  <a:gd name="T61" fmla="*/ 37 h 100"/>
                  <a:gd name="T62" fmla="*/ 85 w 87"/>
                  <a:gd name="T63" fmla="*/ 21 h 100"/>
                  <a:gd name="T64" fmla="*/ 87 w 87"/>
                  <a:gd name="T65" fmla="*/ 2 h 100"/>
                  <a:gd name="T66" fmla="*/ 77 w 87"/>
                  <a:gd name="T67" fmla="*/ 2 h 100"/>
                  <a:gd name="T68" fmla="*/ 77 w 87"/>
                  <a:gd name="T69" fmla="*/ 2 h 10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7" h="100">
                    <a:moveTo>
                      <a:pt x="77" y="2"/>
                    </a:moveTo>
                    <a:lnTo>
                      <a:pt x="77" y="10"/>
                    </a:lnTo>
                    <a:lnTo>
                      <a:pt x="68" y="8"/>
                    </a:lnTo>
                    <a:lnTo>
                      <a:pt x="60" y="2"/>
                    </a:lnTo>
                    <a:lnTo>
                      <a:pt x="55" y="0"/>
                    </a:lnTo>
                    <a:lnTo>
                      <a:pt x="43" y="2"/>
                    </a:lnTo>
                    <a:lnTo>
                      <a:pt x="34" y="13"/>
                    </a:lnTo>
                    <a:lnTo>
                      <a:pt x="29" y="20"/>
                    </a:lnTo>
                    <a:lnTo>
                      <a:pt x="27" y="33"/>
                    </a:lnTo>
                    <a:lnTo>
                      <a:pt x="9" y="77"/>
                    </a:lnTo>
                    <a:lnTo>
                      <a:pt x="0" y="100"/>
                    </a:lnTo>
                    <a:lnTo>
                      <a:pt x="13" y="82"/>
                    </a:lnTo>
                    <a:lnTo>
                      <a:pt x="29" y="53"/>
                    </a:lnTo>
                    <a:lnTo>
                      <a:pt x="42" y="32"/>
                    </a:lnTo>
                    <a:lnTo>
                      <a:pt x="42" y="20"/>
                    </a:lnTo>
                    <a:lnTo>
                      <a:pt x="44" y="15"/>
                    </a:lnTo>
                    <a:lnTo>
                      <a:pt x="48" y="11"/>
                    </a:lnTo>
                    <a:lnTo>
                      <a:pt x="55" y="11"/>
                    </a:lnTo>
                    <a:lnTo>
                      <a:pt x="63" y="11"/>
                    </a:lnTo>
                    <a:lnTo>
                      <a:pt x="70" y="16"/>
                    </a:lnTo>
                    <a:lnTo>
                      <a:pt x="71" y="19"/>
                    </a:lnTo>
                    <a:lnTo>
                      <a:pt x="74" y="25"/>
                    </a:lnTo>
                    <a:lnTo>
                      <a:pt x="63" y="36"/>
                    </a:lnTo>
                    <a:lnTo>
                      <a:pt x="52" y="43"/>
                    </a:lnTo>
                    <a:lnTo>
                      <a:pt x="31" y="66"/>
                    </a:lnTo>
                    <a:lnTo>
                      <a:pt x="18" y="89"/>
                    </a:lnTo>
                    <a:lnTo>
                      <a:pt x="16" y="97"/>
                    </a:lnTo>
                    <a:lnTo>
                      <a:pt x="27" y="89"/>
                    </a:lnTo>
                    <a:lnTo>
                      <a:pt x="43" y="64"/>
                    </a:lnTo>
                    <a:lnTo>
                      <a:pt x="60" y="49"/>
                    </a:lnTo>
                    <a:lnTo>
                      <a:pt x="79" y="37"/>
                    </a:lnTo>
                    <a:lnTo>
                      <a:pt x="85" y="21"/>
                    </a:lnTo>
                    <a:lnTo>
                      <a:pt x="8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5" name="Freeform 255"/>
              <p:cNvSpPr>
                <a:spLocks/>
              </p:cNvSpPr>
              <p:nvPr/>
            </p:nvSpPr>
            <p:spPr bwMode="auto">
              <a:xfrm>
                <a:off x="4004" y="1846"/>
                <a:ext cx="38" cy="112"/>
              </a:xfrm>
              <a:custGeom>
                <a:avLst/>
                <a:gdLst>
                  <a:gd name="T0" fmla="*/ 38 w 38"/>
                  <a:gd name="T1" fmla="*/ 16 h 112"/>
                  <a:gd name="T2" fmla="*/ 32 w 38"/>
                  <a:gd name="T3" fmla="*/ 18 h 112"/>
                  <a:gd name="T4" fmla="*/ 32 w 38"/>
                  <a:gd name="T5" fmla="*/ 27 h 112"/>
                  <a:gd name="T6" fmla="*/ 31 w 38"/>
                  <a:gd name="T7" fmla="*/ 30 h 112"/>
                  <a:gd name="T8" fmla="*/ 22 w 38"/>
                  <a:gd name="T9" fmla="*/ 36 h 112"/>
                  <a:gd name="T10" fmla="*/ 15 w 38"/>
                  <a:gd name="T11" fmla="*/ 47 h 112"/>
                  <a:gd name="T12" fmla="*/ 15 w 38"/>
                  <a:gd name="T13" fmla="*/ 62 h 112"/>
                  <a:gd name="T14" fmla="*/ 10 w 38"/>
                  <a:gd name="T15" fmla="*/ 82 h 112"/>
                  <a:gd name="T16" fmla="*/ 0 w 38"/>
                  <a:gd name="T17" fmla="*/ 112 h 112"/>
                  <a:gd name="T18" fmla="*/ 0 w 38"/>
                  <a:gd name="T19" fmla="*/ 100 h 112"/>
                  <a:gd name="T20" fmla="*/ 7 w 38"/>
                  <a:gd name="T21" fmla="*/ 60 h 112"/>
                  <a:gd name="T22" fmla="*/ 6 w 38"/>
                  <a:gd name="T23" fmla="*/ 43 h 112"/>
                  <a:gd name="T24" fmla="*/ 14 w 38"/>
                  <a:gd name="T25" fmla="*/ 29 h 112"/>
                  <a:gd name="T26" fmla="*/ 25 w 38"/>
                  <a:gd name="T27" fmla="*/ 24 h 112"/>
                  <a:gd name="T28" fmla="*/ 26 w 38"/>
                  <a:gd name="T29" fmla="*/ 11 h 112"/>
                  <a:gd name="T30" fmla="*/ 38 w 38"/>
                  <a:gd name="T31" fmla="*/ 0 h 112"/>
                  <a:gd name="T32" fmla="*/ 38 w 38"/>
                  <a:gd name="T33" fmla="*/ 16 h 112"/>
                  <a:gd name="T34" fmla="*/ 38 w 38"/>
                  <a:gd name="T35" fmla="*/ 16 h 1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" h="112">
                    <a:moveTo>
                      <a:pt x="38" y="16"/>
                    </a:moveTo>
                    <a:lnTo>
                      <a:pt x="32" y="18"/>
                    </a:lnTo>
                    <a:lnTo>
                      <a:pt x="32" y="27"/>
                    </a:lnTo>
                    <a:lnTo>
                      <a:pt x="31" y="30"/>
                    </a:lnTo>
                    <a:lnTo>
                      <a:pt x="22" y="36"/>
                    </a:lnTo>
                    <a:lnTo>
                      <a:pt x="15" y="47"/>
                    </a:lnTo>
                    <a:lnTo>
                      <a:pt x="15" y="62"/>
                    </a:lnTo>
                    <a:lnTo>
                      <a:pt x="10" y="82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7" y="60"/>
                    </a:lnTo>
                    <a:lnTo>
                      <a:pt x="6" y="43"/>
                    </a:lnTo>
                    <a:lnTo>
                      <a:pt x="14" y="29"/>
                    </a:lnTo>
                    <a:lnTo>
                      <a:pt x="25" y="24"/>
                    </a:lnTo>
                    <a:lnTo>
                      <a:pt x="26" y="11"/>
                    </a:lnTo>
                    <a:lnTo>
                      <a:pt x="38" y="0"/>
                    </a:lnTo>
                    <a:lnTo>
                      <a:pt x="3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6" name="Freeform 256"/>
              <p:cNvSpPr>
                <a:spLocks/>
              </p:cNvSpPr>
              <p:nvPr/>
            </p:nvSpPr>
            <p:spPr bwMode="auto">
              <a:xfrm>
                <a:off x="4051" y="1868"/>
                <a:ext cx="22" cy="21"/>
              </a:xfrm>
              <a:custGeom>
                <a:avLst/>
                <a:gdLst>
                  <a:gd name="T0" fmla="*/ 0 w 22"/>
                  <a:gd name="T1" fmla="*/ 0 h 21"/>
                  <a:gd name="T2" fmla="*/ 5 w 22"/>
                  <a:gd name="T3" fmla="*/ 8 h 21"/>
                  <a:gd name="T4" fmla="*/ 1 w 22"/>
                  <a:gd name="T5" fmla="*/ 21 h 21"/>
                  <a:gd name="T6" fmla="*/ 16 w 22"/>
                  <a:gd name="T7" fmla="*/ 13 h 21"/>
                  <a:gd name="T8" fmla="*/ 18 w 22"/>
                  <a:gd name="T9" fmla="*/ 6 h 21"/>
                  <a:gd name="T10" fmla="*/ 22 w 22"/>
                  <a:gd name="T11" fmla="*/ 0 h 21"/>
                  <a:gd name="T12" fmla="*/ 0 w 22"/>
                  <a:gd name="T13" fmla="*/ 0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lnTo>
                      <a:pt x="5" y="8"/>
                    </a:lnTo>
                    <a:lnTo>
                      <a:pt x="1" y="21"/>
                    </a:lnTo>
                    <a:lnTo>
                      <a:pt x="16" y="13"/>
                    </a:lnTo>
                    <a:lnTo>
                      <a:pt x="18" y="6"/>
                    </a:ln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7" name="Freeform 257"/>
              <p:cNvSpPr>
                <a:spLocks/>
              </p:cNvSpPr>
              <p:nvPr/>
            </p:nvSpPr>
            <p:spPr bwMode="auto">
              <a:xfrm>
                <a:off x="3928" y="1936"/>
                <a:ext cx="109" cy="313"/>
              </a:xfrm>
              <a:custGeom>
                <a:avLst/>
                <a:gdLst>
                  <a:gd name="T0" fmla="*/ 96 w 109"/>
                  <a:gd name="T1" fmla="*/ 15 h 313"/>
                  <a:gd name="T2" fmla="*/ 83 w 109"/>
                  <a:gd name="T3" fmla="*/ 48 h 313"/>
                  <a:gd name="T4" fmla="*/ 69 w 109"/>
                  <a:gd name="T5" fmla="*/ 92 h 313"/>
                  <a:gd name="T6" fmla="*/ 51 w 109"/>
                  <a:gd name="T7" fmla="*/ 148 h 313"/>
                  <a:gd name="T8" fmla="*/ 34 w 109"/>
                  <a:gd name="T9" fmla="*/ 202 h 313"/>
                  <a:gd name="T10" fmla="*/ 28 w 109"/>
                  <a:gd name="T11" fmla="*/ 244 h 313"/>
                  <a:gd name="T12" fmla="*/ 27 w 109"/>
                  <a:gd name="T13" fmla="*/ 280 h 313"/>
                  <a:gd name="T14" fmla="*/ 21 w 109"/>
                  <a:gd name="T15" fmla="*/ 285 h 313"/>
                  <a:gd name="T16" fmla="*/ 16 w 109"/>
                  <a:gd name="T17" fmla="*/ 288 h 313"/>
                  <a:gd name="T18" fmla="*/ 7 w 109"/>
                  <a:gd name="T19" fmla="*/ 277 h 313"/>
                  <a:gd name="T20" fmla="*/ 0 w 109"/>
                  <a:gd name="T21" fmla="*/ 277 h 313"/>
                  <a:gd name="T22" fmla="*/ 11 w 109"/>
                  <a:gd name="T23" fmla="*/ 293 h 313"/>
                  <a:gd name="T24" fmla="*/ 15 w 109"/>
                  <a:gd name="T25" fmla="*/ 303 h 313"/>
                  <a:gd name="T26" fmla="*/ 10 w 109"/>
                  <a:gd name="T27" fmla="*/ 313 h 313"/>
                  <a:gd name="T28" fmla="*/ 18 w 109"/>
                  <a:gd name="T29" fmla="*/ 313 h 313"/>
                  <a:gd name="T30" fmla="*/ 23 w 109"/>
                  <a:gd name="T31" fmla="*/ 296 h 313"/>
                  <a:gd name="T32" fmla="*/ 34 w 109"/>
                  <a:gd name="T33" fmla="*/ 287 h 313"/>
                  <a:gd name="T34" fmla="*/ 32 w 109"/>
                  <a:gd name="T35" fmla="*/ 265 h 313"/>
                  <a:gd name="T36" fmla="*/ 42 w 109"/>
                  <a:gd name="T37" fmla="*/ 199 h 313"/>
                  <a:gd name="T38" fmla="*/ 70 w 109"/>
                  <a:gd name="T39" fmla="*/ 104 h 313"/>
                  <a:gd name="T40" fmla="*/ 88 w 109"/>
                  <a:gd name="T41" fmla="*/ 49 h 313"/>
                  <a:gd name="T42" fmla="*/ 109 w 109"/>
                  <a:gd name="T43" fmla="*/ 0 h 313"/>
                  <a:gd name="T44" fmla="*/ 96 w 109"/>
                  <a:gd name="T45" fmla="*/ 15 h 313"/>
                  <a:gd name="T46" fmla="*/ 96 w 109"/>
                  <a:gd name="T47" fmla="*/ 15 h 3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9" h="313">
                    <a:moveTo>
                      <a:pt x="96" y="15"/>
                    </a:moveTo>
                    <a:lnTo>
                      <a:pt x="83" y="48"/>
                    </a:lnTo>
                    <a:lnTo>
                      <a:pt x="69" y="92"/>
                    </a:lnTo>
                    <a:lnTo>
                      <a:pt x="51" y="148"/>
                    </a:lnTo>
                    <a:lnTo>
                      <a:pt x="34" y="202"/>
                    </a:lnTo>
                    <a:lnTo>
                      <a:pt x="28" y="244"/>
                    </a:lnTo>
                    <a:lnTo>
                      <a:pt x="27" y="280"/>
                    </a:lnTo>
                    <a:lnTo>
                      <a:pt x="21" y="285"/>
                    </a:lnTo>
                    <a:lnTo>
                      <a:pt x="16" y="288"/>
                    </a:lnTo>
                    <a:lnTo>
                      <a:pt x="7" y="277"/>
                    </a:lnTo>
                    <a:lnTo>
                      <a:pt x="0" y="277"/>
                    </a:lnTo>
                    <a:lnTo>
                      <a:pt x="11" y="293"/>
                    </a:lnTo>
                    <a:lnTo>
                      <a:pt x="15" y="303"/>
                    </a:lnTo>
                    <a:lnTo>
                      <a:pt x="10" y="313"/>
                    </a:lnTo>
                    <a:lnTo>
                      <a:pt x="18" y="313"/>
                    </a:lnTo>
                    <a:lnTo>
                      <a:pt x="23" y="296"/>
                    </a:lnTo>
                    <a:lnTo>
                      <a:pt x="34" y="287"/>
                    </a:lnTo>
                    <a:lnTo>
                      <a:pt x="32" y="265"/>
                    </a:lnTo>
                    <a:lnTo>
                      <a:pt x="42" y="199"/>
                    </a:lnTo>
                    <a:lnTo>
                      <a:pt x="70" y="104"/>
                    </a:lnTo>
                    <a:lnTo>
                      <a:pt x="88" y="49"/>
                    </a:lnTo>
                    <a:lnTo>
                      <a:pt x="109" y="0"/>
                    </a:lnTo>
                    <a:lnTo>
                      <a:pt x="9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8" name="Freeform 258"/>
              <p:cNvSpPr>
                <a:spLocks/>
              </p:cNvSpPr>
              <p:nvPr/>
            </p:nvSpPr>
            <p:spPr bwMode="auto">
              <a:xfrm>
                <a:off x="3995" y="1958"/>
                <a:ext cx="51" cy="88"/>
              </a:xfrm>
              <a:custGeom>
                <a:avLst/>
                <a:gdLst>
                  <a:gd name="T0" fmla="*/ 40 w 51"/>
                  <a:gd name="T1" fmla="*/ 3 h 88"/>
                  <a:gd name="T2" fmla="*/ 5 w 51"/>
                  <a:gd name="T3" fmla="*/ 67 h 88"/>
                  <a:gd name="T4" fmla="*/ 0 w 51"/>
                  <a:gd name="T5" fmla="*/ 88 h 88"/>
                  <a:gd name="T6" fmla="*/ 51 w 51"/>
                  <a:gd name="T7" fmla="*/ 0 h 88"/>
                  <a:gd name="T8" fmla="*/ 40 w 51"/>
                  <a:gd name="T9" fmla="*/ 3 h 88"/>
                  <a:gd name="T10" fmla="*/ 40 w 51"/>
                  <a:gd name="T11" fmla="*/ 3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8">
                    <a:moveTo>
                      <a:pt x="40" y="3"/>
                    </a:moveTo>
                    <a:lnTo>
                      <a:pt x="5" y="67"/>
                    </a:lnTo>
                    <a:lnTo>
                      <a:pt x="0" y="88"/>
                    </a:lnTo>
                    <a:lnTo>
                      <a:pt x="51" y="0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09" name="Freeform 259"/>
              <p:cNvSpPr>
                <a:spLocks/>
              </p:cNvSpPr>
              <p:nvPr/>
            </p:nvSpPr>
            <p:spPr bwMode="auto">
              <a:xfrm>
                <a:off x="3911" y="1904"/>
                <a:ext cx="105" cy="319"/>
              </a:xfrm>
              <a:custGeom>
                <a:avLst/>
                <a:gdLst>
                  <a:gd name="T0" fmla="*/ 96 w 105"/>
                  <a:gd name="T1" fmla="*/ 43 h 319"/>
                  <a:gd name="T2" fmla="*/ 71 w 105"/>
                  <a:gd name="T3" fmla="*/ 110 h 319"/>
                  <a:gd name="T4" fmla="*/ 54 w 105"/>
                  <a:gd name="T5" fmla="*/ 165 h 319"/>
                  <a:gd name="T6" fmla="*/ 36 w 105"/>
                  <a:gd name="T7" fmla="*/ 215 h 319"/>
                  <a:gd name="T8" fmla="*/ 22 w 105"/>
                  <a:gd name="T9" fmla="*/ 262 h 319"/>
                  <a:gd name="T10" fmla="*/ 11 w 105"/>
                  <a:gd name="T11" fmla="*/ 275 h 319"/>
                  <a:gd name="T12" fmla="*/ 8 w 105"/>
                  <a:gd name="T13" fmla="*/ 285 h 319"/>
                  <a:gd name="T14" fmla="*/ 8 w 105"/>
                  <a:gd name="T15" fmla="*/ 295 h 319"/>
                  <a:gd name="T16" fmla="*/ 14 w 105"/>
                  <a:gd name="T17" fmla="*/ 306 h 319"/>
                  <a:gd name="T18" fmla="*/ 24 w 105"/>
                  <a:gd name="T19" fmla="*/ 311 h 319"/>
                  <a:gd name="T20" fmla="*/ 29 w 105"/>
                  <a:gd name="T21" fmla="*/ 319 h 319"/>
                  <a:gd name="T22" fmla="*/ 8 w 105"/>
                  <a:gd name="T23" fmla="*/ 309 h 319"/>
                  <a:gd name="T24" fmla="*/ 0 w 105"/>
                  <a:gd name="T25" fmla="*/ 298 h 319"/>
                  <a:gd name="T26" fmla="*/ 0 w 105"/>
                  <a:gd name="T27" fmla="*/ 280 h 319"/>
                  <a:gd name="T28" fmla="*/ 4 w 105"/>
                  <a:gd name="T29" fmla="*/ 272 h 319"/>
                  <a:gd name="T30" fmla="*/ 14 w 105"/>
                  <a:gd name="T31" fmla="*/ 261 h 319"/>
                  <a:gd name="T32" fmla="*/ 22 w 105"/>
                  <a:gd name="T33" fmla="*/ 240 h 319"/>
                  <a:gd name="T34" fmla="*/ 67 w 105"/>
                  <a:gd name="T35" fmla="*/ 94 h 319"/>
                  <a:gd name="T36" fmla="*/ 105 w 105"/>
                  <a:gd name="T37" fmla="*/ 0 h 319"/>
                  <a:gd name="T38" fmla="*/ 96 w 105"/>
                  <a:gd name="T39" fmla="*/ 43 h 319"/>
                  <a:gd name="T40" fmla="*/ 96 w 105"/>
                  <a:gd name="T41" fmla="*/ 43 h 3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5" h="319">
                    <a:moveTo>
                      <a:pt x="96" y="43"/>
                    </a:moveTo>
                    <a:lnTo>
                      <a:pt x="71" y="110"/>
                    </a:lnTo>
                    <a:lnTo>
                      <a:pt x="54" y="165"/>
                    </a:lnTo>
                    <a:lnTo>
                      <a:pt x="36" y="215"/>
                    </a:lnTo>
                    <a:lnTo>
                      <a:pt x="22" y="262"/>
                    </a:lnTo>
                    <a:lnTo>
                      <a:pt x="11" y="275"/>
                    </a:lnTo>
                    <a:lnTo>
                      <a:pt x="8" y="285"/>
                    </a:lnTo>
                    <a:lnTo>
                      <a:pt x="8" y="295"/>
                    </a:lnTo>
                    <a:lnTo>
                      <a:pt x="14" y="306"/>
                    </a:lnTo>
                    <a:lnTo>
                      <a:pt x="24" y="311"/>
                    </a:lnTo>
                    <a:lnTo>
                      <a:pt x="29" y="319"/>
                    </a:lnTo>
                    <a:lnTo>
                      <a:pt x="8" y="309"/>
                    </a:lnTo>
                    <a:lnTo>
                      <a:pt x="0" y="298"/>
                    </a:lnTo>
                    <a:lnTo>
                      <a:pt x="0" y="280"/>
                    </a:lnTo>
                    <a:lnTo>
                      <a:pt x="4" y="272"/>
                    </a:lnTo>
                    <a:lnTo>
                      <a:pt x="14" y="261"/>
                    </a:lnTo>
                    <a:lnTo>
                      <a:pt x="22" y="240"/>
                    </a:lnTo>
                    <a:lnTo>
                      <a:pt x="67" y="94"/>
                    </a:lnTo>
                    <a:lnTo>
                      <a:pt x="105" y="0"/>
                    </a:lnTo>
                    <a:lnTo>
                      <a:pt x="96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0" name="Freeform 260"/>
              <p:cNvSpPr>
                <a:spLocks/>
              </p:cNvSpPr>
              <p:nvPr/>
            </p:nvSpPr>
            <p:spPr bwMode="auto">
              <a:xfrm>
                <a:off x="3890" y="2024"/>
                <a:ext cx="87" cy="191"/>
              </a:xfrm>
              <a:custGeom>
                <a:avLst/>
                <a:gdLst>
                  <a:gd name="T0" fmla="*/ 25 w 87"/>
                  <a:gd name="T1" fmla="*/ 167 h 191"/>
                  <a:gd name="T2" fmla="*/ 18 w 87"/>
                  <a:gd name="T3" fmla="*/ 175 h 191"/>
                  <a:gd name="T4" fmla="*/ 8 w 87"/>
                  <a:gd name="T5" fmla="*/ 172 h 191"/>
                  <a:gd name="T6" fmla="*/ 6 w 87"/>
                  <a:gd name="T7" fmla="*/ 167 h 191"/>
                  <a:gd name="T8" fmla="*/ 22 w 87"/>
                  <a:gd name="T9" fmla="*/ 145 h 191"/>
                  <a:gd name="T10" fmla="*/ 39 w 87"/>
                  <a:gd name="T11" fmla="*/ 106 h 191"/>
                  <a:gd name="T12" fmla="*/ 80 w 87"/>
                  <a:gd name="T13" fmla="*/ 26 h 191"/>
                  <a:gd name="T14" fmla="*/ 87 w 87"/>
                  <a:gd name="T15" fmla="*/ 0 h 191"/>
                  <a:gd name="T16" fmla="*/ 66 w 87"/>
                  <a:gd name="T17" fmla="*/ 38 h 191"/>
                  <a:gd name="T18" fmla="*/ 37 w 87"/>
                  <a:gd name="T19" fmla="*/ 103 h 191"/>
                  <a:gd name="T20" fmla="*/ 11 w 87"/>
                  <a:gd name="T21" fmla="*/ 147 h 191"/>
                  <a:gd name="T22" fmla="*/ 2 w 87"/>
                  <a:gd name="T23" fmla="*/ 159 h 191"/>
                  <a:gd name="T24" fmla="*/ 0 w 87"/>
                  <a:gd name="T25" fmla="*/ 172 h 191"/>
                  <a:gd name="T26" fmla="*/ 5 w 87"/>
                  <a:gd name="T27" fmla="*/ 181 h 191"/>
                  <a:gd name="T28" fmla="*/ 16 w 87"/>
                  <a:gd name="T29" fmla="*/ 181 h 191"/>
                  <a:gd name="T30" fmla="*/ 21 w 87"/>
                  <a:gd name="T31" fmla="*/ 191 h 191"/>
                  <a:gd name="T32" fmla="*/ 29 w 87"/>
                  <a:gd name="T33" fmla="*/ 186 h 191"/>
                  <a:gd name="T34" fmla="*/ 25 w 87"/>
                  <a:gd name="T35" fmla="*/ 167 h 191"/>
                  <a:gd name="T36" fmla="*/ 25 w 87"/>
                  <a:gd name="T37" fmla="*/ 167 h 1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7" h="191">
                    <a:moveTo>
                      <a:pt x="25" y="167"/>
                    </a:moveTo>
                    <a:lnTo>
                      <a:pt x="18" y="175"/>
                    </a:lnTo>
                    <a:lnTo>
                      <a:pt x="8" y="172"/>
                    </a:lnTo>
                    <a:lnTo>
                      <a:pt x="6" y="167"/>
                    </a:lnTo>
                    <a:lnTo>
                      <a:pt x="22" y="145"/>
                    </a:lnTo>
                    <a:lnTo>
                      <a:pt x="39" y="106"/>
                    </a:lnTo>
                    <a:lnTo>
                      <a:pt x="80" y="26"/>
                    </a:lnTo>
                    <a:lnTo>
                      <a:pt x="87" y="0"/>
                    </a:lnTo>
                    <a:lnTo>
                      <a:pt x="66" y="38"/>
                    </a:lnTo>
                    <a:lnTo>
                      <a:pt x="37" y="103"/>
                    </a:lnTo>
                    <a:lnTo>
                      <a:pt x="11" y="147"/>
                    </a:lnTo>
                    <a:lnTo>
                      <a:pt x="2" y="159"/>
                    </a:lnTo>
                    <a:lnTo>
                      <a:pt x="0" y="172"/>
                    </a:lnTo>
                    <a:lnTo>
                      <a:pt x="5" y="181"/>
                    </a:lnTo>
                    <a:lnTo>
                      <a:pt x="16" y="181"/>
                    </a:lnTo>
                    <a:lnTo>
                      <a:pt x="21" y="191"/>
                    </a:lnTo>
                    <a:lnTo>
                      <a:pt x="29" y="186"/>
                    </a:lnTo>
                    <a:lnTo>
                      <a:pt x="25" y="1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1" name="Freeform 261"/>
              <p:cNvSpPr>
                <a:spLocks/>
              </p:cNvSpPr>
              <p:nvPr/>
            </p:nvSpPr>
            <p:spPr bwMode="auto">
              <a:xfrm>
                <a:off x="3881" y="2200"/>
                <a:ext cx="62" cy="53"/>
              </a:xfrm>
              <a:custGeom>
                <a:avLst/>
                <a:gdLst>
                  <a:gd name="T0" fmla="*/ 15 w 62"/>
                  <a:gd name="T1" fmla="*/ 2 h 53"/>
                  <a:gd name="T2" fmla="*/ 7 w 62"/>
                  <a:gd name="T3" fmla="*/ 9 h 53"/>
                  <a:gd name="T4" fmla="*/ 6 w 62"/>
                  <a:gd name="T5" fmla="*/ 16 h 53"/>
                  <a:gd name="T6" fmla="*/ 6 w 62"/>
                  <a:gd name="T7" fmla="*/ 22 h 53"/>
                  <a:gd name="T8" fmla="*/ 11 w 62"/>
                  <a:gd name="T9" fmla="*/ 27 h 53"/>
                  <a:gd name="T10" fmla="*/ 18 w 62"/>
                  <a:gd name="T11" fmla="*/ 28 h 53"/>
                  <a:gd name="T12" fmla="*/ 25 w 62"/>
                  <a:gd name="T13" fmla="*/ 26 h 53"/>
                  <a:gd name="T14" fmla="*/ 22 w 62"/>
                  <a:gd name="T15" fmla="*/ 23 h 53"/>
                  <a:gd name="T16" fmla="*/ 22 w 62"/>
                  <a:gd name="T17" fmla="*/ 18 h 53"/>
                  <a:gd name="T18" fmla="*/ 22 w 62"/>
                  <a:gd name="T19" fmla="*/ 13 h 53"/>
                  <a:gd name="T20" fmla="*/ 30 w 62"/>
                  <a:gd name="T21" fmla="*/ 7 h 53"/>
                  <a:gd name="T22" fmla="*/ 39 w 62"/>
                  <a:gd name="T23" fmla="*/ 11 h 53"/>
                  <a:gd name="T24" fmla="*/ 30 w 62"/>
                  <a:gd name="T25" fmla="*/ 16 h 53"/>
                  <a:gd name="T26" fmla="*/ 27 w 62"/>
                  <a:gd name="T27" fmla="*/ 20 h 53"/>
                  <a:gd name="T28" fmla="*/ 27 w 62"/>
                  <a:gd name="T29" fmla="*/ 28 h 53"/>
                  <a:gd name="T30" fmla="*/ 32 w 62"/>
                  <a:gd name="T31" fmla="*/ 35 h 53"/>
                  <a:gd name="T32" fmla="*/ 37 w 62"/>
                  <a:gd name="T33" fmla="*/ 45 h 53"/>
                  <a:gd name="T34" fmla="*/ 44 w 62"/>
                  <a:gd name="T35" fmla="*/ 48 h 53"/>
                  <a:gd name="T36" fmla="*/ 52 w 62"/>
                  <a:gd name="T37" fmla="*/ 44 h 53"/>
                  <a:gd name="T38" fmla="*/ 55 w 62"/>
                  <a:gd name="T39" fmla="*/ 34 h 53"/>
                  <a:gd name="T40" fmla="*/ 55 w 62"/>
                  <a:gd name="T41" fmla="*/ 27 h 53"/>
                  <a:gd name="T42" fmla="*/ 48 w 62"/>
                  <a:gd name="T43" fmla="*/ 17 h 53"/>
                  <a:gd name="T44" fmla="*/ 62 w 62"/>
                  <a:gd name="T45" fmla="*/ 32 h 53"/>
                  <a:gd name="T46" fmla="*/ 57 w 62"/>
                  <a:gd name="T47" fmla="*/ 48 h 53"/>
                  <a:gd name="T48" fmla="*/ 52 w 62"/>
                  <a:gd name="T49" fmla="*/ 51 h 53"/>
                  <a:gd name="T50" fmla="*/ 44 w 62"/>
                  <a:gd name="T51" fmla="*/ 53 h 53"/>
                  <a:gd name="T52" fmla="*/ 34 w 62"/>
                  <a:gd name="T53" fmla="*/ 53 h 53"/>
                  <a:gd name="T54" fmla="*/ 30 w 62"/>
                  <a:gd name="T55" fmla="*/ 46 h 53"/>
                  <a:gd name="T56" fmla="*/ 26 w 62"/>
                  <a:gd name="T57" fmla="*/ 34 h 53"/>
                  <a:gd name="T58" fmla="*/ 22 w 62"/>
                  <a:gd name="T59" fmla="*/ 32 h 53"/>
                  <a:gd name="T60" fmla="*/ 16 w 62"/>
                  <a:gd name="T61" fmla="*/ 32 h 53"/>
                  <a:gd name="T62" fmla="*/ 7 w 62"/>
                  <a:gd name="T63" fmla="*/ 33 h 53"/>
                  <a:gd name="T64" fmla="*/ 0 w 62"/>
                  <a:gd name="T65" fmla="*/ 27 h 53"/>
                  <a:gd name="T66" fmla="*/ 0 w 62"/>
                  <a:gd name="T67" fmla="*/ 16 h 53"/>
                  <a:gd name="T68" fmla="*/ 1 w 62"/>
                  <a:gd name="T69" fmla="*/ 9 h 53"/>
                  <a:gd name="T70" fmla="*/ 7 w 62"/>
                  <a:gd name="T71" fmla="*/ 2 h 53"/>
                  <a:gd name="T72" fmla="*/ 15 w 62"/>
                  <a:gd name="T73" fmla="*/ 0 h 53"/>
                  <a:gd name="T74" fmla="*/ 15 w 62"/>
                  <a:gd name="T75" fmla="*/ 2 h 53"/>
                  <a:gd name="T76" fmla="*/ 15 w 62"/>
                  <a:gd name="T77" fmla="*/ 2 h 5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2" h="53">
                    <a:moveTo>
                      <a:pt x="15" y="2"/>
                    </a:moveTo>
                    <a:lnTo>
                      <a:pt x="7" y="9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11" y="27"/>
                    </a:lnTo>
                    <a:lnTo>
                      <a:pt x="18" y="28"/>
                    </a:lnTo>
                    <a:lnTo>
                      <a:pt x="25" y="26"/>
                    </a:lnTo>
                    <a:lnTo>
                      <a:pt x="22" y="23"/>
                    </a:lnTo>
                    <a:lnTo>
                      <a:pt x="22" y="18"/>
                    </a:lnTo>
                    <a:lnTo>
                      <a:pt x="22" y="13"/>
                    </a:lnTo>
                    <a:lnTo>
                      <a:pt x="30" y="7"/>
                    </a:lnTo>
                    <a:lnTo>
                      <a:pt x="39" y="11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7" y="28"/>
                    </a:lnTo>
                    <a:lnTo>
                      <a:pt x="32" y="35"/>
                    </a:lnTo>
                    <a:lnTo>
                      <a:pt x="37" y="45"/>
                    </a:lnTo>
                    <a:lnTo>
                      <a:pt x="44" y="48"/>
                    </a:lnTo>
                    <a:lnTo>
                      <a:pt x="52" y="44"/>
                    </a:lnTo>
                    <a:lnTo>
                      <a:pt x="55" y="34"/>
                    </a:lnTo>
                    <a:lnTo>
                      <a:pt x="55" y="27"/>
                    </a:lnTo>
                    <a:lnTo>
                      <a:pt x="48" y="17"/>
                    </a:lnTo>
                    <a:lnTo>
                      <a:pt x="62" y="32"/>
                    </a:lnTo>
                    <a:lnTo>
                      <a:pt x="57" y="48"/>
                    </a:lnTo>
                    <a:lnTo>
                      <a:pt x="52" y="51"/>
                    </a:lnTo>
                    <a:lnTo>
                      <a:pt x="44" y="53"/>
                    </a:lnTo>
                    <a:lnTo>
                      <a:pt x="34" y="53"/>
                    </a:lnTo>
                    <a:lnTo>
                      <a:pt x="30" y="46"/>
                    </a:lnTo>
                    <a:lnTo>
                      <a:pt x="26" y="34"/>
                    </a:lnTo>
                    <a:lnTo>
                      <a:pt x="22" y="32"/>
                    </a:lnTo>
                    <a:lnTo>
                      <a:pt x="16" y="32"/>
                    </a:lnTo>
                    <a:lnTo>
                      <a:pt x="7" y="33"/>
                    </a:lnTo>
                    <a:lnTo>
                      <a:pt x="0" y="27"/>
                    </a:lnTo>
                    <a:lnTo>
                      <a:pt x="0" y="16"/>
                    </a:lnTo>
                    <a:lnTo>
                      <a:pt x="1" y="9"/>
                    </a:lnTo>
                    <a:lnTo>
                      <a:pt x="7" y="2"/>
                    </a:lnTo>
                    <a:lnTo>
                      <a:pt x="15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2" name="Freeform 262"/>
              <p:cNvSpPr>
                <a:spLocks/>
              </p:cNvSpPr>
              <p:nvPr/>
            </p:nvSpPr>
            <p:spPr bwMode="auto">
              <a:xfrm>
                <a:off x="3877" y="2227"/>
                <a:ext cx="21" cy="57"/>
              </a:xfrm>
              <a:custGeom>
                <a:avLst/>
                <a:gdLst>
                  <a:gd name="T0" fmla="*/ 18 w 21"/>
                  <a:gd name="T1" fmla="*/ 4 h 57"/>
                  <a:gd name="T2" fmla="*/ 13 w 21"/>
                  <a:gd name="T3" fmla="*/ 8 h 57"/>
                  <a:gd name="T4" fmla="*/ 11 w 21"/>
                  <a:gd name="T5" fmla="*/ 21 h 57"/>
                  <a:gd name="T6" fmla="*/ 6 w 21"/>
                  <a:gd name="T7" fmla="*/ 32 h 57"/>
                  <a:gd name="T8" fmla="*/ 9 w 21"/>
                  <a:gd name="T9" fmla="*/ 38 h 57"/>
                  <a:gd name="T10" fmla="*/ 13 w 21"/>
                  <a:gd name="T11" fmla="*/ 39 h 57"/>
                  <a:gd name="T12" fmla="*/ 21 w 21"/>
                  <a:gd name="T13" fmla="*/ 48 h 57"/>
                  <a:gd name="T14" fmla="*/ 15 w 21"/>
                  <a:gd name="T15" fmla="*/ 57 h 57"/>
                  <a:gd name="T16" fmla="*/ 11 w 21"/>
                  <a:gd name="T17" fmla="*/ 55 h 57"/>
                  <a:gd name="T18" fmla="*/ 8 w 21"/>
                  <a:gd name="T19" fmla="*/ 44 h 57"/>
                  <a:gd name="T20" fmla="*/ 0 w 21"/>
                  <a:gd name="T21" fmla="*/ 43 h 57"/>
                  <a:gd name="T22" fmla="*/ 2 w 21"/>
                  <a:gd name="T23" fmla="*/ 29 h 57"/>
                  <a:gd name="T24" fmla="*/ 4 w 21"/>
                  <a:gd name="T25" fmla="*/ 23 h 57"/>
                  <a:gd name="T26" fmla="*/ 6 w 21"/>
                  <a:gd name="T27" fmla="*/ 13 h 57"/>
                  <a:gd name="T28" fmla="*/ 9 w 21"/>
                  <a:gd name="T29" fmla="*/ 7 h 57"/>
                  <a:gd name="T30" fmla="*/ 10 w 21"/>
                  <a:gd name="T31" fmla="*/ 0 h 57"/>
                  <a:gd name="T32" fmla="*/ 18 w 21"/>
                  <a:gd name="T33" fmla="*/ 4 h 57"/>
                  <a:gd name="T34" fmla="*/ 18 w 21"/>
                  <a:gd name="T35" fmla="*/ 4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" h="57">
                    <a:moveTo>
                      <a:pt x="18" y="4"/>
                    </a:moveTo>
                    <a:lnTo>
                      <a:pt x="13" y="8"/>
                    </a:lnTo>
                    <a:lnTo>
                      <a:pt x="11" y="21"/>
                    </a:lnTo>
                    <a:lnTo>
                      <a:pt x="6" y="32"/>
                    </a:lnTo>
                    <a:lnTo>
                      <a:pt x="9" y="38"/>
                    </a:lnTo>
                    <a:lnTo>
                      <a:pt x="13" y="39"/>
                    </a:lnTo>
                    <a:lnTo>
                      <a:pt x="21" y="48"/>
                    </a:lnTo>
                    <a:lnTo>
                      <a:pt x="15" y="57"/>
                    </a:lnTo>
                    <a:lnTo>
                      <a:pt x="11" y="55"/>
                    </a:lnTo>
                    <a:lnTo>
                      <a:pt x="8" y="44"/>
                    </a:lnTo>
                    <a:lnTo>
                      <a:pt x="0" y="43"/>
                    </a:lnTo>
                    <a:lnTo>
                      <a:pt x="2" y="29"/>
                    </a:lnTo>
                    <a:lnTo>
                      <a:pt x="4" y="23"/>
                    </a:lnTo>
                    <a:lnTo>
                      <a:pt x="6" y="13"/>
                    </a:lnTo>
                    <a:lnTo>
                      <a:pt x="9" y="7"/>
                    </a:lnTo>
                    <a:lnTo>
                      <a:pt x="10" y="0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3" name="Freeform 263"/>
              <p:cNvSpPr>
                <a:spLocks/>
              </p:cNvSpPr>
              <p:nvPr/>
            </p:nvSpPr>
            <p:spPr bwMode="auto">
              <a:xfrm>
                <a:off x="3866" y="2218"/>
                <a:ext cx="26" cy="64"/>
              </a:xfrm>
              <a:custGeom>
                <a:avLst/>
                <a:gdLst>
                  <a:gd name="T0" fmla="*/ 26 w 26"/>
                  <a:gd name="T1" fmla="*/ 13 h 64"/>
                  <a:gd name="T2" fmla="*/ 15 w 26"/>
                  <a:gd name="T3" fmla="*/ 17 h 64"/>
                  <a:gd name="T4" fmla="*/ 13 w 26"/>
                  <a:gd name="T5" fmla="*/ 27 h 64"/>
                  <a:gd name="T6" fmla="*/ 6 w 26"/>
                  <a:gd name="T7" fmla="*/ 35 h 64"/>
                  <a:gd name="T8" fmla="*/ 8 w 26"/>
                  <a:gd name="T9" fmla="*/ 39 h 64"/>
                  <a:gd name="T10" fmla="*/ 15 w 26"/>
                  <a:gd name="T11" fmla="*/ 38 h 64"/>
                  <a:gd name="T12" fmla="*/ 11 w 26"/>
                  <a:gd name="T13" fmla="*/ 52 h 64"/>
                  <a:gd name="T14" fmla="*/ 9 w 26"/>
                  <a:gd name="T15" fmla="*/ 58 h 64"/>
                  <a:gd name="T16" fmla="*/ 9 w 26"/>
                  <a:gd name="T17" fmla="*/ 64 h 64"/>
                  <a:gd name="T18" fmla="*/ 3 w 26"/>
                  <a:gd name="T19" fmla="*/ 57 h 64"/>
                  <a:gd name="T20" fmla="*/ 8 w 26"/>
                  <a:gd name="T21" fmla="*/ 47 h 64"/>
                  <a:gd name="T22" fmla="*/ 1 w 26"/>
                  <a:gd name="T23" fmla="*/ 42 h 64"/>
                  <a:gd name="T24" fmla="*/ 0 w 26"/>
                  <a:gd name="T25" fmla="*/ 36 h 64"/>
                  <a:gd name="T26" fmla="*/ 0 w 26"/>
                  <a:gd name="T27" fmla="*/ 31 h 64"/>
                  <a:gd name="T28" fmla="*/ 8 w 26"/>
                  <a:gd name="T29" fmla="*/ 24 h 64"/>
                  <a:gd name="T30" fmla="*/ 9 w 26"/>
                  <a:gd name="T31" fmla="*/ 16 h 64"/>
                  <a:gd name="T32" fmla="*/ 13 w 26"/>
                  <a:gd name="T33" fmla="*/ 13 h 64"/>
                  <a:gd name="T34" fmla="*/ 16 w 26"/>
                  <a:gd name="T35" fmla="*/ 0 h 64"/>
                  <a:gd name="T36" fmla="*/ 26 w 26"/>
                  <a:gd name="T37" fmla="*/ 13 h 64"/>
                  <a:gd name="T38" fmla="*/ 26 w 26"/>
                  <a:gd name="T39" fmla="*/ 13 h 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64">
                    <a:moveTo>
                      <a:pt x="26" y="13"/>
                    </a:moveTo>
                    <a:lnTo>
                      <a:pt x="15" y="17"/>
                    </a:lnTo>
                    <a:lnTo>
                      <a:pt x="13" y="27"/>
                    </a:lnTo>
                    <a:lnTo>
                      <a:pt x="6" y="35"/>
                    </a:lnTo>
                    <a:lnTo>
                      <a:pt x="8" y="39"/>
                    </a:lnTo>
                    <a:lnTo>
                      <a:pt x="15" y="38"/>
                    </a:lnTo>
                    <a:lnTo>
                      <a:pt x="11" y="52"/>
                    </a:lnTo>
                    <a:lnTo>
                      <a:pt x="9" y="58"/>
                    </a:lnTo>
                    <a:lnTo>
                      <a:pt x="9" y="64"/>
                    </a:lnTo>
                    <a:lnTo>
                      <a:pt x="3" y="57"/>
                    </a:lnTo>
                    <a:lnTo>
                      <a:pt x="8" y="47"/>
                    </a:lnTo>
                    <a:lnTo>
                      <a:pt x="1" y="42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8" y="24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6" y="0"/>
                    </a:lnTo>
                    <a:lnTo>
                      <a:pt x="2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4" name="Freeform 264"/>
              <p:cNvSpPr>
                <a:spLocks/>
              </p:cNvSpPr>
              <p:nvPr/>
            </p:nvSpPr>
            <p:spPr bwMode="auto">
              <a:xfrm>
                <a:off x="3895" y="2242"/>
                <a:ext cx="38" cy="37"/>
              </a:xfrm>
              <a:custGeom>
                <a:avLst/>
                <a:gdLst>
                  <a:gd name="T0" fmla="*/ 17 w 38"/>
                  <a:gd name="T1" fmla="*/ 0 h 37"/>
                  <a:gd name="T2" fmla="*/ 7 w 38"/>
                  <a:gd name="T3" fmla="*/ 6 h 37"/>
                  <a:gd name="T4" fmla="*/ 1 w 38"/>
                  <a:gd name="T5" fmla="*/ 12 h 37"/>
                  <a:gd name="T6" fmla="*/ 0 w 38"/>
                  <a:gd name="T7" fmla="*/ 20 h 37"/>
                  <a:gd name="T8" fmla="*/ 1 w 38"/>
                  <a:gd name="T9" fmla="*/ 26 h 37"/>
                  <a:gd name="T10" fmla="*/ 2 w 38"/>
                  <a:gd name="T11" fmla="*/ 33 h 37"/>
                  <a:gd name="T12" fmla="*/ 7 w 38"/>
                  <a:gd name="T13" fmla="*/ 37 h 37"/>
                  <a:gd name="T14" fmla="*/ 16 w 38"/>
                  <a:gd name="T15" fmla="*/ 34 h 37"/>
                  <a:gd name="T16" fmla="*/ 23 w 38"/>
                  <a:gd name="T17" fmla="*/ 33 h 37"/>
                  <a:gd name="T18" fmla="*/ 28 w 38"/>
                  <a:gd name="T19" fmla="*/ 30 h 37"/>
                  <a:gd name="T20" fmla="*/ 28 w 38"/>
                  <a:gd name="T21" fmla="*/ 22 h 37"/>
                  <a:gd name="T22" fmla="*/ 33 w 38"/>
                  <a:gd name="T23" fmla="*/ 13 h 37"/>
                  <a:gd name="T24" fmla="*/ 38 w 38"/>
                  <a:gd name="T25" fmla="*/ 8 h 37"/>
                  <a:gd name="T26" fmla="*/ 28 w 38"/>
                  <a:gd name="T27" fmla="*/ 8 h 37"/>
                  <a:gd name="T28" fmla="*/ 20 w 38"/>
                  <a:gd name="T29" fmla="*/ 6 h 37"/>
                  <a:gd name="T30" fmla="*/ 24 w 38"/>
                  <a:gd name="T31" fmla="*/ 11 h 37"/>
                  <a:gd name="T32" fmla="*/ 25 w 38"/>
                  <a:gd name="T33" fmla="*/ 13 h 37"/>
                  <a:gd name="T34" fmla="*/ 25 w 38"/>
                  <a:gd name="T35" fmla="*/ 18 h 37"/>
                  <a:gd name="T36" fmla="*/ 22 w 38"/>
                  <a:gd name="T37" fmla="*/ 24 h 37"/>
                  <a:gd name="T38" fmla="*/ 17 w 38"/>
                  <a:gd name="T39" fmla="*/ 28 h 37"/>
                  <a:gd name="T40" fmla="*/ 12 w 38"/>
                  <a:gd name="T41" fmla="*/ 29 h 37"/>
                  <a:gd name="T42" fmla="*/ 6 w 38"/>
                  <a:gd name="T43" fmla="*/ 25 h 37"/>
                  <a:gd name="T44" fmla="*/ 6 w 38"/>
                  <a:gd name="T45" fmla="*/ 17 h 37"/>
                  <a:gd name="T46" fmla="*/ 11 w 38"/>
                  <a:gd name="T47" fmla="*/ 11 h 37"/>
                  <a:gd name="T48" fmla="*/ 18 w 38"/>
                  <a:gd name="T49" fmla="*/ 6 h 37"/>
                  <a:gd name="T50" fmla="*/ 17 w 38"/>
                  <a:gd name="T51" fmla="*/ 0 h 37"/>
                  <a:gd name="T52" fmla="*/ 17 w 38"/>
                  <a:gd name="T53" fmla="*/ 0 h 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8" h="37">
                    <a:moveTo>
                      <a:pt x="17" y="0"/>
                    </a:moveTo>
                    <a:lnTo>
                      <a:pt x="7" y="6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2" y="33"/>
                    </a:lnTo>
                    <a:lnTo>
                      <a:pt x="7" y="37"/>
                    </a:lnTo>
                    <a:lnTo>
                      <a:pt x="16" y="34"/>
                    </a:lnTo>
                    <a:lnTo>
                      <a:pt x="23" y="33"/>
                    </a:lnTo>
                    <a:lnTo>
                      <a:pt x="28" y="30"/>
                    </a:lnTo>
                    <a:lnTo>
                      <a:pt x="28" y="22"/>
                    </a:lnTo>
                    <a:lnTo>
                      <a:pt x="33" y="13"/>
                    </a:lnTo>
                    <a:lnTo>
                      <a:pt x="38" y="8"/>
                    </a:lnTo>
                    <a:lnTo>
                      <a:pt x="28" y="8"/>
                    </a:lnTo>
                    <a:lnTo>
                      <a:pt x="20" y="6"/>
                    </a:lnTo>
                    <a:lnTo>
                      <a:pt x="24" y="11"/>
                    </a:lnTo>
                    <a:lnTo>
                      <a:pt x="25" y="13"/>
                    </a:lnTo>
                    <a:lnTo>
                      <a:pt x="25" y="18"/>
                    </a:lnTo>
                    <a:lnTo>
                      <a:pt x="22" y="24"/>
                    </a:lnTo>
                    <a:lnTo>
                      <a:pt x="17" y="28"/>
                    </a:lnTo>
                    <a:lnTo>
                      <a:pt x="12" y="29"/>
                    </a:lnTo>
                    <a:lnTo>
                      <a:pt x="6" y="25"/>
                    </a:lnTo>
                    <a:lnTo>
                      <a:pt x="6" y="17"/>
                    </a:lnTo>
                    <a:lnTo>
                      <a:pt x="11" y="11"/>
                    </a:lnTo>
                    <a:lnTo>
                      <a:pt x="18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5" name="Freeform 265"/>
              <p:cNvSpPr>
                <a:spLocks/>
              </p:cNvSpPr>
              <p:nvPr/>
            </p:nvSpPr>
            <p:spPr bwMode="auto">
              <a:xfrm>
                <a:off x="3887" y="2264"/>
                <a:ext cx="11" cy="14"/>
              </a:xfrm>
              <a:custGeom>
                <a:avLst/>
                <a:gdLst>
                  <a:gd name="T0" fmla="*/ 0 w 11"/>
                  <a:gd name="T1" fmla="*/ 4 h 14"/>
                  <a:gd name="T2" fmla="*/ 11 w 11"/>
                  <a:gd name="T3" fmla="*/ 0 h 14"/>
                  <a:gd name="T4" fmla="*/ 11 w 11"/>
                  <a:gd name="T5" fmla="*/ 8 h 14"/>
                  <a:gd name="T6" fmla="*/ 5 w 11"/>
                  <a:gd name="T7" fmla="*/ 14 h 14"/>
                  <a:gd name="T8" fmla="*/ 0 w 11"/>
                  <a:gd name="T9" fmla="*/ 4 h 14"/>
                  <a:gd name="T10" fmla="*/ 0 w 11"/>
                  <a:gd name="T11" fmla="*/ 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0" y="4"/>
                    </a:moveTo>
                    <a:lnTo>
                      <a:pt x="11" y="0"/>
                    </a:lnTo>
                    <a:lnTo>
                      <a:pt x="11" y="8"/>
                    </a:lnTo>
                    <a:lnTo>
                      <a:pt x="5" y="1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6" name="Freeform 266"/>
              <p:cNvSpPr>
                <a:spLocks/>
              </p:cNvSpPr>
              <p:nvPr/>
            </p:nvSpPr>
            <p:spPr bwMode="auto">
              <a:xfrm>
                <a:off x="3914" y="2233"/>
                <a:ext cx="36" cy="48"/>
              </a:xfrm>
              <a:custGeom>
                <a:avLst/>
                <a:gdLst>
                  <a:gd name="T0" fmla="*/ 0 w 36"/>
                  <a:gd name="T1" fmla="*/ 42 h 48"/>
                  <a:gd name="T2" fmla="*/ 8 w 36"/>
                  <a:gd name="T3" fmla="*/ 48 h 48"/>
                  <a:gd name="T4" fmla="*/ 13 w 36"/>
                  <a:gd name="T5" fmla="*/ 46 h 48"/>
                  <a:gd name="T6" fmla="*/ 20 w 36"/>
                  <a:gd name="T7" fmla="*/ 45 h 48"/>
                  <a:gd name="T8" fmla="*/ 22 w 36"/>
                  <a:gd name="T9" fmla="*/ 39 h 48"/>
                  <a:gd name="T10" fmla="*/ 31 w 36"/>
                  <a:gd name="T11" fmla="*/ 35 h 48"/>
                  <a:gd name="T12" fmla="*/ 36 w 36"/>
                  <a:gd name="T13" fmla="*/ 28 h 48"/>
                  <a:gd name="T14" fmla="*/ 36 w 36"/>
                  <a:gd name="T15" fmla="*/ 17 h 48"/>
                  <a:gd name="T16" fmla="*/ 30 w 36"/>
                  <a:gd name="T17" fmla="*/ 7 h 48"/>
                  <a:gd name="T18" fmla="*/ 29 w 36"/>
                  <a:gd name="T19" fmla="*/ 0 h 48"/>
                  <a:gd name="T20" fmla="*/ 26 w 36"/>
                  <a:gd name="T21" fmla="*/ 0 h 48"/>
                  <a:gd name="T22" fmla="*/ 21 w 36"/>
                  <a:gd name="T23" fmla="*/ 15 h 48"/>
                  <a:gd name="T24" fmla="*/ 29 w 36"/>
                  <a:gd name="T25" fmla="*/ 18 h 48"/>
                  <a:gd name="T26" fmla="*/ 29 w 36"/>
                  <a:gd name="T27" fmla="*/ 24 h 48"/>
                  <a:gd name="T28" fmla="*/ 26 w 36"/>
                  <a:gd name="T29" fmla="*/ 29 h 48"/>
                  <a:gd name="T30" fmla="*/ 22 w 36"/>
                  <a:gd name="T31" fmla="*/ 32 h 48"/>
                  <a:gd name="T32" fmla="*/ 19 w 36"/>
                  <a:gd name="T33" fmla="*/ 35 h 48"/>
                  <a:gd name="T34" fmla="*/ 16 w 36"/>
                  <a:gd name="T35" fmla="*/ 39 h 48"/>
                  <a:gd name="T36" fmla="*/ 11 w 36"/>
                  <a:gd name="T37" fmla="*/ 39 h 48"/>
                  <a:gd name="T38" fmla="*/ 6 w 36"/>
                  <a:gd name="T39" fmla="*/ 38 h 48"/>
                  <a:gd name="T40" fmla="*/ 0 w 36"/>
                  <a:gd name="T41" fmla="*/ 42 h 48"/>
                  <a:gd name="T42" fmla="*/ 0 w 36"/>
                  <a:gd name="T43" fmla="*/ 42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" h="48">
                    <a:moveTo>
                      <a:pt x="0" y="42"/>
                    </a:moveTo>
                    <a:lnTo>
                      <a:pt x="8" y="48"/>
                    </a:lnTo>
                    <a:lnTo>
                      <a:pt x="13" y="46"/>
                    </a:lnTo>
                    <a:lnTo>
                      <a:pt x="20" y="45"/>
                    </a:lnTo>
                    <a:lnTo>
                      <a:pt x="22" y="39"/>
                    </a:lnTo>
                    <a:lnTo>
                      <a:pt x="31" y="35"/>
                    </a:lnTo>
                    <a:lnTo>
                      <a:pt x="36" y="28"/>
                    </a:lnTo>
                    <a:lnTo>
                      <a:pt x="36" y="17"/>
                    </a:lnTo>
                    <a:lnTo>
                      <a:pt x="30" y="7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1" y="15"/>
                    </a:lnTo>
                    <a:lnTo>
                      <a:pt x="29" y="18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2" y="32"/>
                    </a:lnTo>
                    <a:lnTo>
                      <a:pt x="19" y="35"/>
                    </a:lnTo>
                    <a:lnTo>
                      <a:pt x="16" y="39"/>
                    </a:lnTo>
                    <a:lnTo>
                      <a:pt x="11" y="39"/>
                    </a:lnTo>
                    <a:lnTo>
                      <a:pt x="6" y="38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7" name="Freeform 267"/>
              <p:cNvSpPr>
                <a:spLocks/>
              </p:cNvSpPr>
              <p:nvPr/>
            </p:nvSpPr>
            <p:spPr bwMode="auto">
              <a:xfrm>
                <a:off x="3844" y="2248"/>
                <a:ext cx="26" cy="80"/>
              </a:xfrm>
              <a:custGeom>
                <a:avLst/>
                <a:gdLst>
                  <a:gd name="T0" fmla="*/ 22 w 26"/>
                  <a:gd name="T1" fmla="*/ 7 h 80"/>
                  <a:gd name="T2" fmla="*/ 21 w 26"/>
                  <a:gd name="T3" fmla="*/ 8 h 80"/>
                  <a:gd name="T4" fmla="*/ 20 w 26"/>
                  <a:gd name="T5" fmla="*/ 19 h 80"/>
                  <a:gd name="T6" fmla="*/ 16 w 26"/>
                  <a:gd name="T7" fmla="*/ 37 h 80"/>
                  <a:gd name="T8" fmla="*/ 10 w 26"/>
                  <a:gd name="T9" fmla="*/ 58 h 80"/>
                  <a:gd name="T10" fmla="*/ 5 w 26"/>
                  <a:gd name="T11" fmla="*/ 68 h 80"/>
                  <a:gd name="T12" fmla="*/ 5 w 26"/>
                  <a:gd name="T13" fmla="*/ 73 h 80"/>
                  <a:gd name="T14" fmla="*/ 6 w 26"/>
                  <a:gd name="T15" fmla="*/ 74 h 80"/>
                  <a:gd name="T16" fmla="*/ 4 w 26"/>
                  <a:gd name="T17" fmla="*/ 80 h 80"/>
                  <a:gd name="T18" fmla="*/ 0 w 26"/>
                  <a:gd name="T19" fmla="*/ 72 h 80"/>
                  <a:gd name="T20" fmla="*/ 1 w 26"/>
                  <a:gd name="T21" fmla="*/ 62 h 80"/>
                  <a:gd name="T22" fmla="*/ 6 w 26"/>
                  <a:gd name="T23" fmla="*/ 53 h 80"/>
                  <a:gd name="T24" fmla="*/ 10 w 26"/>
                  <a:gd name="T25" fmla="*/ 37 h 80"/>
                  <a:gd name="T26" fmla="*/ 15 w 26"/>
                  <a:gd name="T27" fmla="*/ 17 h 80"/>
                  <a:gd name="T28" fmla="*/ 16 w 26"/>
                  <a:gd name="T29" fmla="*/ 6 h 80"/>
                  <a:gd name="T30" fmla="*/ 21 w 26"/>
                  <a:gd name="T31" fmla="*/ 0 h 80"/>
                  <a:gd name="T32" fmla="*/ 26 w 26"/>
                  <a:gd name="T33" fmla="*/ 0 h 80"/>
                  <a:gd name="T34" fmla="*/ 22 w 26"/>
                  <a:gd name="T35" fmla="*/ 7 h 80"/>
                  <a:gd name="T36" fmla="*/ 22 w 26"/>
                  <a:gd name="T37" fmla="*/ 7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" h="80">
                    <a:moveTo>
                      <a:pt x="22" y="7"/>
                    </a:moveTo>
                    <a:lnTo>
                      <a:pt x="21" y="8"/>
                    </a:lnTo>
                    <a:lnTo>
                      <a:pt x="20" y="19"/>
                    </a:lnTo>
                    <a:lnTo>
                      <a:pt x="16" y="37"/>
                    </a:lnTo>
                    <a:lnTo>
                      <a:pt x="10" y="58"/>
                    </a:lnTo>
                    <a:lnTo>
                      <a:pt x="5" y="68"/>
                    </a:lnTo>
                    <a:lnTo>
                      <a:pt x="5" y="73"/>
                    </a:lnTo>
                    <a:lnTo>
                      <a:pt x="6" y="74"/>
                    </a:lnTo>
                    <a:lnTo>
                      <a:pt x="4" y="80"/>
                    </a:lnTo>
                    <a:lnTo>
                      <a:pt x="0" y="72"/>
                    </a:lnTo>
                    <a:lnTo>
                      <a:pt x="1" y="62"/>
                    </a:lnTo>
                    <a:lnTo>
                      <a:pt x="6" y="53"/>
                    </a:lnTo>
                    <a:lnTo>
                      <a:pt x="10" y="37"/>
                    </a:lnTo>
                    <a:lnTo>
                      <a:pt x="15" y="17"/>
                    </a:lnTo>
                    <a:lnTo>
                      <a:pt x="16" y="6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8" name="Freeform 268"/>
              <p:cNvSpPr>
                <a:spLocks/>
              </p:cNvSpPr>
              <p:nvPr/>
            </p:nvSpPr>
            <p:spPr bwMode="auto">
              <a:xfrm>
                <a:off x="3835" y="2256"/>
                <a:ext cx="26" cy="72"/>
              </a:xfrm>
              <a:custGeom>
                <a:avLst/>
                <a:gdLst>
                  <a:gd name="T0" fmla="*/ 24 w 26"/>
                  <a:gd name="T1" fmla="*/ 12 h 72"/>
                  <a:gd name="T2" fmla="*/ 19 w 26"/>
                  <a:gd name="T3" fmla="*/ 21 h 72"/>
                  <a:gd name="T4" fmla="*/ 14 w 26"/>
                  <a:gd name="T5" fmla="*/ 34 h 72"/>
                  <a:gd name="T6" fmla="*/ 12 w 26"/>
                  <a:gd name="T7" fmla="*/ 45 h 72"/>
                  <a:gd name="T8" fmla="*/ 7 w 26"/>
                  <a:gd name="T9" fmla="*/ 54 h 72"/>
                  <a:gd name="T10" fmla="*/ 4 w 26"/>
                  <a:gd name="T11" fmla="*/ 62 h 72"/>
                  <a:gd name="T12" fmla="*/ 8 w 26"/>
                  <a:gd name="T13" fmla="*/ 67 h 72"/>
                  <a:gd name="T14" fmla="*/ 13 w 26"/>
                  <a:gd name="T15" fmla="*/ 64 h 72"/>
                  <a:gd name="T16" fmla="*/ 13 w 26"/>
                  <a:gd name="T17" fmla="*/ 72 h 72"/>
                  <a:gd name="T18" fmla="*/ 5 w 26"/>
                  <a:gd name="T19" fmla="*/ 72 h 72"/>
                  <a:gd name="T20" fmla="*/ 0 w 26"/>
                  <a:gd name="T21" fmla="*/ 66 h 72"/>
                  <a:gd name="T22" fmla="*/ 0 w 26"/>
                  <a:gd name="T23" fmla="*/ 58 h 72"/>
                  <a:gd name="T24" fmla="*/ 8 w 26"/>
                  <a:gd name="T25" fmla="*/ 45 h 72"/>
                  <a:gd name="T26" fmla="*/ 10 w 26"/>
                  <a:gd name="T27" fmla="*/ 26 h 72"/>
                  <a:gd name="T28" fmla="*/ 20 w 26"/>
                  <a:gd name="T29" fmla="*/ 11 h 72"/>
                  <a:gd name="T30" fmla="*/ 26 w 26"/>
                  <a:gd name="T31" fmla="*/ 0 h 72"/>
                  <a:gd name="T32" fmla="*/ 24 w 26"/>
                  <a:gd name="T33" fmla="*/ 12 h 72"/>
                  <a:gd name="T34" fmla="*/ 24 w 26"/>
                  <a:gd name="T35" fmla="*/ 12 h 7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" h="72">
                    <a:moveTo>
                      <a:pt x="24" y="12"/>
                    </a:moveTo>
                    <a:lnTo>
                      <a:pt x="19" y="21"/>
                    </a:lnTo>
                    <a:lnTo>
                      <a:pt x="14" y="34"/>
                    </a:lnTo>
                    <a:lnTo>
                      <a:pt x="12" y="45"/>
                    </a:lnTo>
                    <a:lnTo>
                      <a:pt x="7" y="54"/>
                    </a:lnTo>
                    <a:lnTo>
                      <a:pt x="4" y="62"/>
                    </a:lnTo>
                    <a:lnTo>
                      <a:pt x="8" y="67"/>
                    </a:lnTo>
                    <a:lnTo>
                      <a:pt x="13" y="64"/>
                    </a:lnTo>
                    <a:lnTo>
                      <a:pt x="13" y="72"/>
                    </a:lnTo>
                    <a:lnTo>
                      <a:pt x="5" y="72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8" y="45"/>
                    </a:lnTo>
                    <a:lnTo>
                      <a:pt x="10" y="26"/>
                    </a:lnTo>
                    <a:lnTo>
                      <a:pt x="20" y="11"/>
                    </a:lnTo>
                    <a:lnTo>
                      <a:pt x="26" y="0"/>
                    </a:lnTo>
                    <a:lnTo>
                      <a:pt x="2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19" name="Freeform 269"/>
              <p:cNvSpPr>
                <a:spLocks/>
              </p:cNvSpPr>
              <p:nvPr/>
            </p:nvSpPr>
            <p:spPr bwMode="auto">
              <a:xfrm>
                <a:off x="3898" y="2271"/>
                <a:ext cx="26" cy="89"/>
              </a:xfrm>
              <a:custGeom>
                <a:avLst/>
                <a:gdLst>
                  <a:gd name="T0" fmla="*/ 15 w 26"/>
                  <a:gd name="T1" fmla="*/ 5 h 89"/>
                  <a:gd name="T2" fmla="*/ 17 w 26"/>
                  <a:gd name="T3" fmla="*/ 8 h 89"/>
                  <a:gd name="T4" fmla="*/ 19 w 26"/>
                  <a:gd name="T5" fmla="*/ 16 h 89"/>
                  <a:gd name="T6" fmla="*/ 16 w 26"/>
                  <a:gd name="T7" fmla="*/ 27 h 89"/>
                  <a:gd name="T8" fmla="*/ 13 w 26"/>
                  <a:gd name="T9" fmla="*/ 36 h 89"/>
                  <a:gd name="T10" fmla="*/ 10 w 26"/>
                  <a:gd name="T11" fmla="*/ 50 h 89"/>
                  <a:gd name="T12" fmla="*/ 10 w 26"/>
                  <a:gd name="T13" fmla="*/ 61 h 89"/>
                  <a:gd name="T14" fmla="*/ 11 w 26"/>
                  <a:gd name="T15" fmla="*/ 69 h 89"/>
                  <a:gd name="T16" fmla="*/ 11 w 26"/>
                  <a:gd name="T17" fmla="*/ 78 h 89"/>
                  <a:gd name="T18" fmla="*/ 6 w 26"/>
                  <a:gd name="T19" fmla="*/ 82 h 89"/>
                  <a:gd name="T20" fmla="*/ 0 w 26"/>
                  <a:gd name="T21" fmla="*/ 80 h 89"/>
                  <a:gd name="T22" fmla="*/ 3 w 26"/>
                  <a:gd name="T23" fmla="*/ 88 h 89"/>
                  <a:gd name="T24" fmla="*/ 10 w 26"/>
                  <a:gd name="T25" fmla="*/ 89 h 89"/>
                  <a:gd name="T26" fmla="*/ 11 w 26"/>
                  <a:gd name="T27" fmla="*/ 84 h 89"/>
                  <a:gd name="T28" fmla="*/ 17 w 26"/>
                  <a:gd name="T29" fmla="*/ 79 h 89"/>
                  <a:gd name="T30" fmla="*/ 17 w 26"/>
                  <a:gd name="T31" fmla="*/ 71 h 89"/>
                  <a:gd name="T32" fmla="*/ 15 w 26"/>
                  <a:gd name="T33" fmla="*/ 57 h 89"/>
                  <a:gd name="T34" fmla="*/ 16 w 26"/>
                  <a:gd name="T35" fmla="*/ 44 h 89"/>
                  <a:gd name="T36" fmla="*/ 21 w 26"/>
                  <a:gd name="T37" fmla="*/ 28 h 89"/>
                  <a:gd name="T38" fmla="*/ 24 w 26"/>
                  <a:gd name="T39" fmla="*/ 19 h 89"/>
                  <a:gd name="T40" fmla="*/ 26 w 26"/>
                  <a:gd name="T41" fmla="*/ 14 h 89"/>
                  <a:gd name="T42" fmla="*/ 25 w 26"/>
                  <a:gd name="T43" fmla="*/ 8 h 89"/>
                  <a:gd name="T44" fmla="*/ 19 w 26"/>
                  <a:gd name="T45" fmla="*/ 0 h 89"/>
                  <a:gd name="T46" fmla="*/ 15 w 26"/>
                  <a:gd name="T47" fmla="*/ 5 h 89"/>
                  <a:gd name="T48" fmla="*/ 15 w 26"/>
                  <a:gd name="T49" fmla="*/ 5 h 8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" h="89">
                    <a:moveTo>
                      <a:pt x="15" y="5"/>
                    </a:moveTo>
                    <a:lnTo>
                      <a:pt x="17" y="8"/>
                    </a:lnTo>
                    <a:lnTo>
                      <a:pt x="19" y="16"/>
                    </a:lnTo>
                    <a:lnTo>
                      <a:pt x="16" y="27"/>
                    </a:lnTo>
                    <a:lnTo>
                      <a:pt x="13" y="36"/>
                    </a:lnTo>
                    <a:lnTo>
                      <a:pt x="10" y="50"/>
                    </a:lnTo>
                    <a:lnTo>
                      <a:pt x="10" y="61"/>
                    </a:lnTo>
                    <a:lnTo>
                      <a:pt x="11" y="69"/>
                    </a:lnTo>
                    <a:lnTo>
                      <a:pt x="11" y="78"/>
                    </a:lnTo>
                    <a:lnTo>
                      <a:pt x="6" y="82"/>
                    </a:lnTo>
                    <a:lnTo>
                      <a:pt x="0" y="80"/>
                    </a:lnTo>
                    <a:lnTo>
                      <a:pt x="3" y="88"/>
                    </a:lnTo>
                    <a:lnTo>
                      <a:pt x="10" y="89"/>
                    </a:lnTo>
                    <a:lnTo>
                      <a:pt x="11" y="84"/>
                    </a:lnTo>
                    <a:lnTo>
                      <a:pt x="17" y="79"/>
                    </a:lnTo>
                    <a:lnTo>
                      <a:pt x="17" y="71"/>
                    </a:lnTo>
                    <a:lnTo>
                      <a:pt x="15" y="57"/>
                    </a:lnTo>
                    <a:lnTo>
                      <a:pt x="16" y="44"/>
                    </a:lnTo>
                    <a:lnTo>
                      <a:pt x="21" y="28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5" y="8"/>
                    </a:lnTo>
                    <a:lnTo>
                      <a:pt x="19" y="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0" name="Freeform 270"/>
              <p:cNvSpPr>
                <a:spLocks/>
              </p:cNvSpPr>
              <p:nvPr/>
            </p:nvSpPr>
            <p:spPr bwMode="auto">
              <a:xfrm>
                <a:off x="3891" y="2272"/>
                <a:ext cx="13" cy="83"/>
              </a:xfrm>
              <a:custGeom>
                <a:avLst/>
                <a:gdLst>
                  <a:gd name="T0" fmla="*/ 13 w 13"/>
                  <a:gd name="T1" fmla="*/ 5 h 83"/>
                  <a:gd name="T2" fmla="*/ 11 w 13"/>
                  <a:gd name="T3" fmla="*/ 16 h 83"/>
                  <a:gd name="T4" fmla="*/ 10 w 13"/>
                  <a:gd name="T5" fmla="*/ 35 h 83"/>
                  <a:gd name="T6" fmla="*/ 10 w 13"/>
                  <a:gd name="T7" fmla="*/ 50 h 83"/>
                  <a:gd name="T8" fmla="*/ 6 w 13"/>
                  <a:gd name="T9" fmla="*/ 61 h 83"/>
                  <a:gd name="T10" fmla="*/ 6 w 13"/>
                  <a:gd name="T11" fmla="*/ 73 h 83"/>
                  <a:gd name="T12" fmla="*/ 10 w 13"/>
                  <a:gd name="T13" fmla="*/ 83 h 83"/>
                  <a:gd name="T14" fmla="*/ 6 w 13"/>
                  <a:gd name="T15" fmla="*/ 83 h 83"/>
                  <a:gd name="T16" fmla="*/ 2 w 13"/>
                  <a:gd name="T17" fmla="*/ 78 h 83"/>
                  <a:gd name="T18" fmla="*/ 0 w 13"/>
                  <a:gd name="T19" fmla="*/ 70 h 83"/>
                  <a:gd name="T20" fmla="*/ 5 w 13"/>
                  <a:gd name="T21" fmla="*/ 46 h 83"/>
                  <a:gd name="T22" fmla="*/ 6 w 13"/>
                  <a:gd name="T23" fmla="*/ 24 h 83"/>
                  <a:gd name="T24" fmla="*/ 5 w 13"/>
                  <a:gd name="T25" fmla="*/ 18 h 83"/>
                  <a:gd name="T26" fmla="*/ 10 w 13"/>
                  <a:gd name="T27" fmla="*/ 0 h 83"/>
                  <a:gd name="T28" fmla="*/ 13 w 13"/>
                  <a:gd name="T29" fmla="*/ 5 h 83"/>
                  <a:gd name="T30" fmla="*/ 13 w 13"/>
                  <a:gd name="T31" fmla="*/ 5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" h="83">
                    <a:moveTo>
                      <a:pt x="13" y="5"/>
                    </a:moveTo>
                    <a:lnTo>
                      <a:pt x="11" y="16"/>
                    </a:lnTo>
                    <a:lnTo>
                      <a:pt x="10" y="35"/>
                    </a:lnTo>
                    <a:lnTo>
                      <a:pt x="10" y="50"/>
                    </a:lnTo>
                    <a:lnTo>
                      <a:pt x="6" y="61"/>
                    </a:lnTo>
                    <a:lnTo>
                      <a:pt x="6" y="73"/>
                    </a:lnTo>
                    <a:lnTo>
                      <a:pt x="10" y="83"/>
                    </a:lnTo>
                    <a:lnTo>
                      <a:pt x="6" y="83"/>
                    </a:lnTo>
                    <a:lnTo>
                      <a:pt x="2" y="78"/>
                    </a:lnTo>
                    <a:lnTo>
                      <a:pt x="0" y="70"/>
                    </a:lnTo>
                    <a:lnTo>
                      <a:pt x="5" y="46"/>
                    </a:lnTo>
                    <a:lnTo>
                      <a:pt x="6" y="24"/>
                    </a:lnTo>
                    <a:lnTo>
                      <a:pt x="5" y="18"/>
                    </a:lnTo>
                    <a:lnTo>
                      <a:pt x="10" y="0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1" name="Freeform 271"/>
              <p:cNvSpPr>
                <a:spLocks/>
              </p:cNvSpPr>
              <p:nvPr/>
            </p:nvSpPr>
            <p:spPr bwMode="auto">
              <a:xfrm>
                <a:off x="3920" y="2279"/>
                <a:ext cx="36" cy="57"/>
              </a:xfrm>
              <a:custGeom>
                <a:avLst/>
                <a:gdLst>
                  <a:gd name="T0" fmla="*/ 2 w 36"/>
                  <a:gd name="T1" fmla="*/ 10 h 57"/>
                  <a:gd name="T2" fmla="*/ 9 w 36"/>
                  <a:gd name="T3" fmla="*/ 16 h 57"/>
                  <a:gd name="T4" fmla="*/ 14 w 36"/>
                  <a:gd name="T5" fmla="*/ 27 h 57"/>
                  <a:gd name="T6" fmla="*/ 19 w 36"/>
                  <a:gd name="T7" fmla="*/ 44 h 57"/>
                  <a:gd name="T8" fmla="*/ 19 w 36"/>
                  <a:gd name="T9" fmla="*/ 50 h 57"/>
                  <a:gd name="T10" fmla="*/ 21 w 36"/>
                  <a:gd name="T11" fmla="*/ 54 h 57"/>
                  <a:gd name="T12" fmla="*/ 25 w 36"/>
                  <a:gd name="T13" fmla="*/ 57 h 57"/>
                  <a:gd name="T14" fmla="*/ 36 w 36"/>
                  <a:gd name="T15" fmla="*/ 54 h 57"/>
                  <a:gd name="T16" fmla="*/ 34 w 36"/>
                  <a:gd name="T17" fmla="*/ 50 h 57"/>
                  <a:gd name="T18" fmla="*/ 27 w 36"/>
                  <a:gd name="T19" fmla="*/ 49 h 57"/>
                  <a:gd name="T20" fmla="*/ 23 w 36"/>
                  <a:gd name="T21" fmla="*/ 42 h 57"/>
                  <a:gd name="T22" fmla="*/ 20 w 36"/>
                  <a:gd name="T23" fmla="*/ 30 h 57"/>
                  <a:gd name="T24" fmla="*/ 15 w 36"/>
                  <a:gd name="T25" fmla="*/ 16 h 57"/>
                  <a:gd name="T26" fmla="*/ 8 w 36"/>
                  <a:gd name="T27" fmla="*/ 6 h 57"/>
                  <a:gd name="T28" fmla="*/ 0 w 36"/>
                  <a:gd name="T29" fmla="*/ 0 h 57"/>
                  <a:gd name="T30" fmla="*/ 2 w 36"/>
                  <a:gd name="T31" fmla="*/ 10 h 57"/>
                  <a:gd name="T32" fmla="*/ 2 w 36"/>
                  <a:gd name="T33" fmla="*/ 10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57">
                    <a:moveTo>
                      <a:pt x="2" y="10"/>
                    </a:moveTo>
                    <a:lnTo>
                      <a:pt x="9" y="16"/>
                    </a:lnTo>
                    <a:lnTo>
                      <a:pt x="14" y="27"/>
                    </a:lnTo>
                    <a:lnTo>
                      <a:pt x="19" y="44"/>
                    </a:lnTo>
                    <a:lnTo>
                      <a:pt x="19" y="50"/>
                    </a:lnTo>
                    <a:lnTo>
                      <a:pt x="21" y="54"/>
                    </a:lnTo>
                    <a:lnTo>
                      <a:pt x="25" y="57"/>
                    </a:lnTo>
                    <a:lnTo>
                      <a:pt x="36" y="54"/>
                    </a:lnTo>
                    <a:lnTo>
                      <a:pt x="34" y="50"/>
                    </a:lnTo>
                    <a:lnTo>
                      <a:pt x="27" y="49"/>
                    </a:lnTo>
                    <a:lnTo>
                      <a:pt x="23" y="42"/>
                    </a:lnTo>
                    <a:lnTo>
                      <a:pt x="20" y="30"/>
                    </a:lnTo>
                    <a:lnTo>
                      <a:pt x="15" y="16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2" name="Freeform 272"/>
              <p:cNvSpPr>
                <a:spLocks/>
              </p:cNvSpPr>
              <p:nvPr/>
            </p:nvSpPr>
            <p:spPr bwMode="auto">
              <a:xfrm>
                <a:off x="3939" y="2266"/>
                <a:ext cx="21" cy="66"/>
              </a:xfrm>
              <a:custGeom>
                <a:avLst/>
                <a:gdLst>
                  <a:gd name="T0" fmla="*/ 0 w 21"/>
                  <a:gd name="T1" fmla="*/ 2 h 66"/>
                  <a:gd name="T2" fmla="*/ 4 w 21"/>
                  <a:gd name="T3" fmla="*/ 11 h 66"/>
                  <a:gd name="T4" fmla="*/ 2 w 21"/>
                  <a:gd name="T5" fmla="*/ 19 h 66"/>
                  <a:gd name="T6" fmla="*/ 4 w 21"/>
                  <a:gd name="T7" fmla="*/ 27 h 66"/>
                  <a:gd name="T8" fmla="*/ 6 w 21"/>
                  <a:gd name="T9" fmla="*/ 41 h 66"/>
                  <a:gd name="T10" fmla="*/ 11 w 21"/>
                  <a:gd name="T11" fmla="*/ 52 h 66"/>
                  <a:gd name="T12" fmla="*/ 13 w 21"/>
                  <a:gd name="T13" fmla="*/ 57 h 66"/>
                  <a:gd name="T14" fmla="*/ 12 w 21"/>
                  <a:gd name="T15" fmla="*/ 63 h 66"/>
                  <a:gd name="T16" fmla="*/ 17 w 21"/>
                  <a:gd name="T17" fmla="*/ 66 h 66"/>
                  <a:gd name="T18" fmla="*/ 21 w 21"/>
                  <a:gd name="T19" fmla="*/ 61 h 66"/>
                  <a:gd name="T20" fmla="*/ 20 w 21"/>
                  <a:gd name="T21" fmla="*/ 55 h 66"/>
                  <a:gd name="T22" fmla="*/ 13 w 21"/>
                  <a:gd name="T23" fmla="*/ 43 h 66"/>
                  <a:gd name="T24" fmla="*/ 10 w 21"/>
                  <a:gd name="T25" fmla="*/ 28 h 66"/>
                  <a:gd name="T26" fmla="*/ 10 w 21"/>
                  <a:gd name="T27" fmla="*/ 16 h 66"/>
                  <a:gd name="T28" fmla="*/ 8 w 21"/>
                  <a:gd name="T29" fmla="*/ 10 h 66"/>
                  <a:gd name="T30" fmla="*/ 5 w 21"/>
                  <a:gd name="T31" fmla="*/ 0 h 66"/>
                  <a:gd name="T32" fmla="*/ 0 w 21"/>
                  <a:gd name="T33" fmla="*/ 2 h 66"/>
                  <a:gd name="T34" fmla="*/ 0 w 21"/>
                  <a:gd name="T35" fmla="*/ 2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" h="66">
                    <a:moveTo>
                      <a:pt x="0" y="2"/>
                    </a:moveTo>
                    <a:lnTo>
                      <a:pt x="4" y="11"/>
                    </a:lnTo>
                    <a:lnTo>
                      <a:pt x="2" y="19"/>
                    </a:lnTo>
                    <a:lnTo>
                      <a:pt x="4" y="27"/>
                    </a:lnTo>
                    <a:lnTo>
                      <a:pt x="6" y="41"/>
                    </a:lnTo>
                    <a:lnTo>
                      <a:pt x="11" y="52"/>
                    </a:lnTo>
                    <a:lnTo>
                      <a:pt x="13" y="57"/>
                    </a:lnTo>
                    <a:lnTo>
                      <a:pt x="12" y="63"/>
                    </a:lnTo>
                    <a:lnTo>
                      <a:pt x="17" y="66"/>
                    </a:lnTo>
                    <a:lnTo>
                      <a:pt x="21" y="61"/>
                    </a:lnTo>
                    <a:lnTo>
                      <a:pt x="20" y="55"/>
                    </a:lnTo>
                    <a:lnTo>
                      <a:pt x="13" y="43"/>
                    </a:lnTo>
                    <a:lnTo>
                      <a:pt x="10" y="28"/>
                    </a:lnTo>
                    <a:lnTo>
                      <a:pt x="10" y="16"/>
                    </a:lnTo>
                    <a:lnTo>
                      <a:pt x="8" y="10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3" name="Freeform 273"/>
              <p:cNvSpPr>
                <a:spLocks/>
              </p:cNvSpPr>
              <p:nvPr/>
            </p:nvSpPr>
            <p:spPr bwMode="auto">
              <a:xfrm>
                <a:off x="3954" y="2325"/>
                <a:ext cx="30" cy="70"/>
              </a:xfrm>
              <a:custGeom>
                <a:avLst/>
                <a:gdLst>
                  <a:gd name="T0" fmla="*/ 0 w 30"/>
                  <a:gd name="T1" fmla="*/ 7 h 70"/>
                  <a:gd name="T2" fmla="*/ 3 w 30"/>
                  <a:gd name="T3" fmla="*/ 12 h 70"/>
                  <a:gd name="T4" fmla="*/ 11 w 30"/>
                  <a:gd name="T5" fmla="*/ 33 h 70"/>
                  <a:gd name="T6" fmla="*/ 12 w 30"/>
                  <a:gd name="T7" fmla="*/ 37 h 70"/>
                  <a:gd name="T8" fmla="*/ 13 w 30"/>
                  <a:gd name="T9" fmla="*/ 44 h 70"/>
                  <a:gd name="T10" fmla="*/ 9 w 30"/>
                  <a:gd name="T11" fmla="*/ 44 h 70"/>
                  <a:gd name="T12" fmla="*/ 8 w 30"/>
                  <a:gd name="T13" fmla="*/ 48 h 70"/>
                  <a:gd name="T14" fmla="*/ 17 w 30"/>
                  <a:gd name="T15" fmla="*/ 48 h 70"/>
                  <a:gd name="T16" fmla="*/ 19 w 30"/>
                  <a:gd name="T17" fmla="*/ 55 h 70"/>
                  <a:gd name="T18" fmla="*/ 24 w 30"/>
                  <a:gd name="T19" fmla="*/ 61 h 70"/>
                  <a:gd name="T20" fmla="*/ 24 w 30"/>
                  <a:gd name="T21" fmla="*/ 68 h 70"/>
                  <a:gd name="T22" fmla="*/ 25 w 30"/>
                  <a:gd name="T23" fmla="*/ 70 h 70"/>
                  <a:gd name="T24" fmla="*/ 30 w 30"/>
                  <a:gd name="T25" fmla="*/ 69 h 70"/>
                  <a:gd name="T26" fmla="*/ 27 w 30"/>
                  <a:gd name="T27" fmla="*/ 57 h 70"/>
                  <a:gd name="T28" fmla="*/ 25 w 30"/>
                  <a:gd name="T29" fmla="*/ 51 h 70"/>
                  <a:gd name="T30" fmla="*/ 19 w 30"/>
                  <a:gd name="T31" fmla="*/ 45 h 70"/>
                  <a:gd name="T32" fmla="*/ 21 w 30"/>
                  <a:gd name="T33" fmla="*/ 41 h 70"/>
                  <a:gd name="T34" fmla="*/ 17 w 30"/>
                  <a:gd name="T35" fmla="*/ 34 h 70"/>
                  <a:gd name="T36" fmla="*/ 12 w 30"/>
                  <a:gd name="T37" fmla="*/ 24 h 70"/>
                  <a:gd name="T38" fmla="*/ 8 w 30"/>
                  <a:gd name="T39" fmla="*/ 12 h 70"/>
                  <a:gd name="T40" fmla="*/ 8 w 30"/>
                  <a:gd name="T41" fmla="*/ 6 h 70"/>
                  <a:gd name="T42" fmla="*/ 2 w 30"/>
                  <a:gd name="T43" fmla="*/ 0 h 70"/>
                  <a:gd name="T44" fmla="*/ 0 w 30"/>
                  <a:gd name="T45" fmla="*/ 7 h 70"/>
                  <a:gd name="T46" fmla="*/ 0 w 30"/>
                  <a:gd name="T47" fmla="*/ 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0" h="70">
                    <a:moveTo>
                      <a:pt x="0" y="7"/>
                    </a:moveTo>
                    <a:lnTo>
                      <a:pt x="3" y="12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3" y="44"/>
                    </a:lnTo>
                    <a:lnTo>
                      <a:pt x="9" y="44"/>
                    </a:lnTo>
                    <a:lnTo>
                      <a:pt x="8" y="48"/>
                    </a:lnTo>
                    <a:lnTo>
                      <a:pt x="17" y="48"/>
                    </a:lnTo>
                    <a:lnTo>
                      <a:pt x="19" y="55"/>
                    </a:lnTo>
                    <a:lnTo>
                      <a:pt x="24" y="61"/>
                    </a:lnTo>
                    <a:lnTo>
                      <a:pt x="24" y="68"/>
                    </a:lnTo>
                    <a:lnTo>
                      <a:pt x="25" y="70"/>
                    </a:lnTo>
                    <a:lnTo>
                      <a:pt x="30" y="69"/>
                    </a:lnTo>
                    <a:lnTo>
                      <a:pt x="27" y="57"/>
                    </a:lnTo>
                    <a:lnTo>
                      <a:pt x="25" y="51"/>
                    </a:lnTo>
                    <a:lnTo>
                      <a:pt x="19" y="45"/>
                    </a:lnTo>
                    <a:lnTo>
                      <a:pt x="21" y="41"/>
                    </a:lnTo>
                    <a:lnTo>
                      <a:pt x="17" y="34"/>
                    </a:lnTo>
                    <a:lnTo>
                      <a:pt x="12" y="24"/>
                    </a:lnTo>
                    <a:lnTo>
                      <a:pt x="8" y="12"/>
                    </a:lnTo>
                    <a:lnTo>
                      <a:pt x="8" y="6"/>
                    </a:lnTo>
                    <a:lnTo>
                      <a:pt x="2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4" name="Freeform 274"/>
              <p:cNvSpPr>
                <a:spLocks/>
              </p:cNvSpPr>
              <p:nvPr/>
            </p:nvSpPr>
            <p:spPr bwMode="auto">
              <a:xfrm>
                <a:off x="3941" y="2329"/>
                <a:ext cx="26" cy="44"/>
              </a:xfrm>
              <a:custGeom>
                <a:avLst/>
                <a:gdLst>
                  <a:gd name="T0" fmla="*/ 5 w 26"/>
                  <a:gd name="T1" fmla="*/ 5 h 44"/>
                  <a:gd name="T2" fmla="*/ 6 w 26"/>
                  <a:gd name="T3" fmla="*/ 9 h 44"/>
                  <a:gd name="T4" fmla="*/ 11 w 26"/>
                  <a:gd name="T5" fmla="*/ 16 h 44"/>
                  <a:gd name="T6" fmla="*/ 18 w 26"/>
                  <a:gd name="T7" fmla="*/ 32 h 44"/>
                  <a:gd name="T8" fmla="*/ 21 w 26"/>
                  <a:gd name="T9" fmla="*/ 37 h 44"/>
                  <a:gd name="T10" fmla="*/ 26 w 26"/>
                  <a:gd name="T11" fmla="*/ 42 h 44"/>
                  <a:gd name="T12" fmla="*/ 22 w 26"/>
                  <a:gd name="T13" fmla="*/ 44 h 44"/>
                  <a:gd name="T14" fmla="*/ 16 w 26"/>
                  <a:gd name="T15" fmla="*/ 41 h 44"/>
                  <a:gd name="T16" fmla="*/ 15 w 26"/>
                  <a:gd name="T17" fmla="*/ 32 h 44"/>
                  <a:gd name="T18" fmla="*/ 6 w 26"/>
                  <a:gd name="T19" fmla="*/ 16 h 44"/>
                  <a:gd name="T20" fmla="*/ 0 w 26"/>
                  <a:gd name="T21" fmla="*/ 9 h 44"/>
                  <a:gd name="T22" fmla="*/ 2 w 26"/>
                  <a:gd name="T23" fmla="*/ 0 h 44"/>
                  <a:gd name="T24" fmla="*/ 5 w 26"/>
                  <a:gd name="T25" fmla="*/ 5 h 44"/>
                  <a:gd name="T26" fmla="*/ 5 w 26"/>
                  <a:gd name="T27" fmla="*/ 5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44">
                    <a:moveTo>
                      <a:pt x="5" y="5"/>
                    </a:moveTo>
                    <a:lnTo>
                      <a:pt x="6" y="9"/>
                    </a:lnTo>
                    <a:lnTo>
                      <a:pt x="11" y="16"/>
                    </a:lnTo>
                    <a:lnTo>
                      <a:pt x="18" y="32"/>
                    </a:lnTo>
                    <a:lnTo>
                      <a:pt x="21" y="37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16" y="41"/>
                    </a:lnTo>
                    <a:lnTo>
                      <a:pt x="15" y="32"/>
                    </a:lnTo>
                    <a:lnTo>
                      <a:pt x="6" y="16"/>
                    </a:lnTo>
                    <a:lnTo>
                      <a:pt x="0" y="9"/>
                    </a:lnTo>
                    <a:lnTo>
                      <a:pt x="2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5" name="Freeform 275"/>
              <p:cNvSpPr>
                <a:spLocks/>
              </p:cNvSpPr>
              <p:nvPr/>
            </p:nvSpPr>
            <p:spPr bwMode="auto">
              <a:xfrm>
                <a:off x="3959" y="2369"/>
                <a:ext cx="23" cy="26"/>
              </a:xfrm>
              <a:custGeom>
                <a:avLst/>
                <a:gdLst>
                  <a:gd name="T0" fmla="*/ 6 w 23"/>
                  <a:gd name="T1" fmla="*/ 4 h 26"/>
                  <a:gd name="T2" fmla="*/ 7 w 23"/>
                  <a:gd name="T3" fmla="*/ 11 h 26"/>
                  <a:gd name="T4" fmla="*/ 12 w 23"/>
                  <a:gd name="T5" fmla="*/ 17 h 26"/>
                  <a:gd name="T6" fmla="*/ 14 w 23"/>
                  <a:gd name="T7" fmla="*/ 23 h 26"/>
                  <a:gd name="T8" fmla="*/ 23 w 23"/>
                  <a:gd name="T9" fmla="*/ 23 h 26"/>
                  <a:gd name="T10" fmla="*/ 22 w 23"/>
                  <a:gd name="T11" fmla="*/ 26 h 26"/>
                  <a:gd name="T12" fmla="*/ 13 w 23"/>
                  <a:gd name="T13" fmla="*/ 26 h 26"/>
                  <a:gd name="T14" fmla="*/ 8 w 23"/>
                  <a:gd name="T15" fmla="*/ 18 h 26"/>
                  <a:gd name="T16" fmla="*/ 0 w 23"/>
                  <a:gd name="T17" fmla="*/ 8 h 26"/>
                  <a:gd name="T18" fmla="*/ 1 w 23"/>
                  <a:gd name="T19" fmla="*/ 0 h 26"/>
                  <a:gd name="T20" fmla="*/ 6 w 23"/>
                  <a:gd name="T21" fmla="*/ 4 h 26"/>
                  <a:gd name="T22" fmla="*/ 6 w 23"/>
                  <a:gd name="T23" fmla="*/ 4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26">
                    <a:moveTo>
                      <a:pt x="6" y="4"/>
                    </a:moveTo>
                    <a:lnTo>
                      <a:pt x="7" y="11"/>
                    </a:lnTo>
                    <a:lnTo>
                      <a:pt x="12" y="17"/>
                    </a:lnTo>
                    <a:lnTo>
                      <a:pt x="14" y="23"/>
                    </a:lnTo>
                    <a:lnTo>
                      <a:pt x="23" y="23"/>
                    </a:lnTo>
                    <a:lnTo>
                      <a:pt x="22" y="26"/>
                    </a:lnTo>
                    <a:lnTo>
                      <a:pt x="13" y="26"/>
                    </a:lnTo>
                    <a:lnTo>
                      <a:pt x="8" y="18"/>
                    </a:lnTo>
                    <a:lnTo>
                      <a:pt x="0" y="8"/>
                    </a:lnTo>
                    <a:lnTo>
                      <a:pt x="1" y="0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6" name="Freeform 276"/>
              <p:cNvSpPr>
                <a:spLocks/>
              </p:cNvSpPr>
              <p:nvPr/>
            </p:nvSpPr>
            <p:spPr bwMode="auto">
              <a:xfrm>
                <a:off x="3861" y="2276"/>
                <a:ext cx="31" cy="133"/>
              </a:xfrm>
              <a:custGeom>
                <a:avLst/>
                <a:gdLst>
                  <a:gd name="T0" fmla="*/ 31 w 31"/>
                  <a:gd name="T1" fmla="*/ 8 h 133"/>
                  <a:gd name="T2" fmla="*/ 29 w 31"/>
                  <a:gd name="T3" fmla="*/ 17 h 133"/>
                  <a:gd name="T4" fmla="*/ 26 w 31"/>
                  <a:gd name="T5" fmla="*/ 33 h 133"/>
                  <a:gd name="T6" fmla="*/ 25 w 31"/>
                  <a:gd name="T7" fmla="*/ 58 h 133"/>
                  <a:gd name="T8" fmla="*/ 25 w 31"/>
                  <a:gd name="T9" fmla="*/ 71 h 133"/>
                  <a:gd name="T10" fmla="*/ 24 w 31"/>
                  <a:gd name="T11" fmla="*/ 82 h 133"/>
                  <a:gd name="T12" fmla="*/ 20 w 31"/>
                  <a:gd name="T13" fmla="*/ 88 h 133"/>
                  <a:gd name="T14" fmla="*/ 16 w 31"/>
                  <a:gd name="T15" fmla="*/ 104 h 133"/>
                  <a:gd name="T16" fmla="*/ 16 w 31"/>
                  <a:gd name="T17" fmla="*/ 126 h 133"/>
                  <a:gd name="T18" fmla="*/ 14 w 31"/>
                  <a:gd name="T19" fmla="*/ 128 h 133"/>
                  <a:gd name="T20" fmla="*/ 6 w 31"/>
                  <a:gd name="T21" fmla="*/ 128 h 133"/>
                  <a:gd name="T22" fmla="*/ 6 w 31"/>
                  <a:gd name="T23" fmla="*/ 133 h 133"/>
                  <a:gd name="T24" fmla="*/ 0 w 31"/>
                  <a:gd name="T25" fmla="*/ 122 h 133"/>
                  <a:gd name="T26" fmla="*/ 2 w 31"/>
                  <a:gd name="T27" fmla="*/ 110 h 133"/>
                  <a:gd name="T28" fmla="*/ 3 w 31"/>
                  <a:gd name="T29" fmla="*/ 119 h 133"/>
                  <a:gd name="T30" fmla="*/ 8 w 31"/>
                  <a:gd name="T31" fmla="*/ 122 h 133"/>
                  <a:gd name="T32" fmla="*/ 11 w 31"/>
                  <a:gd name="T33" fmla="*/ 105 h 133"/>
                  <a:gd name="T34" fmla="*/ 15 w 31"/>
                  <a:gd name="T35" fmla="*/ 84 h 133"/>
                  <a:gd name="T36" fmla="*/ 8 w 31"/>
                  <a:gd name="T37" fmla="*/ 73 h 133"/>
                  <a:gd name="T38" fmla="*/ 13 w 31"/>
                  <a:gd name="T39" fmla="*/ 68 h 133"/>
                  <a:gd name="T40" fmla="*/ 19 w 31"/>
                  <a:gd name="T41" fmla="*/ 78 h 133"/>
                  <a:gd name="T42" fmla="*/ 20 w 31"/>
                  <a:gd name="T43" fmla="*/ 66 h 133"/>
                  <a:gd name="T44" fmla="*/ 20 w 31"/>
                  <a:gd name="T45" fmla="*/ 34 h 133"/>
                  <a:gd name="T46" fmla="*/ 22 w 31"/>
                  <a:gd name="T47" fmla="*/ 11 h 133"/>
                  <a:gd name="T48" fmla="*/ 30 w 31"/>
                  <a:gd name="T49" fmla="*/ 0 h 133"/>
                  <a:gd name="T50" fmla="*/ 31 w 31"/>
                  <a:gd name="T51" fmla="*/ 8 h 133"/>
                  <a:gd name="T52" fmla="*/ 31 w 31"/>
                  <a:gd name="T53" fmla="*/ 8 h 1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" h="133">
                    <a:moveTo>
                      <a:pt x="31" y="8"/>
                    </a:moveTo>
                    <a:lnTo>
                      <a:pt x="29" y="17"/>
                    </a:lnTo>
                    <a:lnTo>
                      <a:pt x="26" y="33"/>
                    </a:lnTo>
                    <a:lnTo>
                      <a:pt x="25" y="58"/>
                    </a:lnTo>
                    <a:lnTo>
                      <a:pt x="25" y="71"/>
                    </a:lnTo>
                    <a:lnTo>
                      <a:pt x="24" y="82"/>
                    </a:lnTo>
                    <a:lnTo>
                      <a:pt x="20" y="88"/>
                    </a:lnTo>
                    <a:lnTo>
                      <a:pt x="16" y="104"/>
                    </a:lnTo>
                    <a:lnTo>
                      <a:pt x="16" y="126"/>
                    </a:lnTo>
                    <a:lnTo>
                      <a:pt x="14" y="128"/>
                    </a:lnTo>
                    <a:lnTo>
                      <a:pt x="6" y="128"/>
                    </a:lnTo>
                    <a:lnTo>
                      <a:pt x="6" y="133"/>
                    </a:lnTo>
                    <a:lnTo>
                      <a:pt x="0" y="122"/>
                    </a:lnTo>
                    <a:lnTo>
                      <a:pt x="2" y="110"/>
                    </a:lnTo>
                    <a:lnTo>
                      <a:pt x="3" y="119"/>
                    </a:lnTo>
                    <a:lnTo>
                      <a:pt x="8" y="122"/>
                    </a:lnTo>
                    <a:lnTo>
                      <a:pt x="11" y="105"/>
                    </a:lnTo>
                    <a:lnTo>
                      <a:pt x="15" y="84"/>
                    </a:lnTo>
                    <a:lnTo>
                      <a:pt x="8" y="73"/>
                    </a:lnTo>
                    <a:lnTo>
                      <a:pt x="13" y="68"/>
                    </a:lnTo>
                    <a:lnTo>
                      <a:pt x="19" y="78"/>
                    </a:lnTo>
                    <a:lnTo>
                      <a:pt x="20" y="66"/>
                    </a:lnTo>
                    <a:lnTo>
                      <a:pt x="20" y="34"/>
                    </a:lnTo>
                    <a:lnTo>
                      <a:pt x="22" y="11"/>
                    </a:lnTo>
                    <a:lnTo>
                      <a:pt x="30" y="0"/>
                    </a:lnTo>
                    <a:lnTo>
                      <a:pt x="31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7" name="Freeform 277"/>
              <p:cNvSpPr>
                <a:spLocks/>
              </p:cNvSpPr>
              <p:nvPr/>
            </p:nvSpPr>
            <p:spPr bwMode="auto">
              <a:xfrm>
                <a:off x="3897" y="2353"/>
                <a:ext cx="14" cy="58"/>
              </a:xfrm>
              <a:custGeom>
                <a:avLst/>
                <a:gdLst>
                  <a:gd name="T0" fmla="*/ 1 w 14"/>
                  <a:gd name="T1" fmla="*/ 0 h 58"/>
                  <a:gd name="T2" fmla="*/ 6 w 14"/>
                  <a:gd name="T3" fmla="*/ 11 h 58"/>
                  <a:gd name="T4" fmla="*/ 6 w 14"/>
                  <a:gd name="T5" fmla="*/ 29 h 58"/>
                  <a:gd name="T6" fmla="*/ 5 w 14"/>
                  <a:gd name="T7" fmla="*/ 49 h 58"/>
                  <a:gd name="T8" fmla="*/ 0 w 14"/>
                  <a:gd name="T9" fmla="*/ 58 h 58"/>
                  <a:gd name="T10" fmla="*/ 7 w 14"/>
                  <a:gd name="T11" fmla="*/ 58 h 58"/>
                  <a:gd name="T12" fmla="*/ 11 w 14"/>
                  <a:gd name="T13" fmla="*/ 49 h 58"/>
                  <a:gd name="T14" fmla="*/ 10 w 14"/>
                  <a:gd name="T15" fmla="*/ 35 h 58"/>
                  <a:gd name="T16" fmla="*/ 10 w 14"/>
                  <a:gd name="T17" fmla="*/ 18 h 58"/>
                  <a:gd name="T18" fmla="*/ 14 w 14"/>
                  <a:gd name="T19" fmla="*/ 8 h 58"/>
                  <a:gd name="T20" fmla="*/ 12 w 14"/>
                  <a:gd name="T21" fmla="*/ 3 h 58"/>
                  <a:gd name="T22" fmla="*/ 1 w 14"/>
                  <a:gd name="T23" fmla="*/ 0 h 58"/>
                  <a:gd name="T24" fmla="*/ 1 w 14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58">
                    <a:moveTo>
                      <a:pt x="1" y="0"/>
                    </a:moveTo>
                    <a:lnTo>
                      <a:pt x="6" y="11"/>
                    </a:lnTo>
                    <a:lnTo>
                      <a:pt x="6" y="29"/>
                    </a:lnTo>
                    <a:lnTo>
                      <a:pt x="5" y="49"/>
                    </a:lnTo>
                    <a:lnTo>
                      <a:pt x="0" y="58"/>
                    </a:lnTo>
                    <a:lnTo>
                      <a:pt x="7" y="58"/>
                    </a:lnTo>
                    <a:lnTo>
                      <a:pt x="11" y="49"/>
                    </a:lnTo>
                    <a:lnTo>
                      <a:pt x="10" y="35"/>
                    </a:lnTo>
                    <a:lnTo>
                      <a:pt x="10" y="18"/>
                    </a:lnTo>
                    <a:lnTo>
                      <a:pt x="14" y="8"/>
                    </a:lnTo>
                    <a:lnTo>
                      <a:pt x="12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8" name="Freeform 278"/>
              <p:cNvSpPr>
                <a:spLocks/>
              </p:cNvSpPr>
              <p:nvPr/>
            </p:nvSpPr>
            <p:spPr bwMode="auto">
              <a:xfrm>
                <a:off x="3902" y="2402"/>
                <a:ext cx="10" cy="41"/>
              </a:xfrm>
              <a:custGeom>
                <a:avLst/>
                <a:gdLst>
                  <a:gd name="T0" fmla="*/ 0 w 10"/>
                  <a:gd name="T1" fmla="*/ 8 h 41"/>
                  <a:gd name="T2" fmla="*/ 1 w 10"/>
                  <a:gd name="T3" fmla="*/ 18 h 41"/>
                  <a:gd name="T4" fmla="*/ 5 w 10"/>
                  <a:gd name="T5" fmla="*/ 29 h 41"/>
                  <a:gd name="T6" fmla="*/ 5 w 10"/>
                  <a:gd name="T7" fmla="*/ 36 h 41"/>
                  <a:gd name="T8" fmla="*/ 1 w 10"/>
                  <a:gd name="T9" fmla="*/ 39 h 41"/>
                  <a:gd name="T10" fmla="*/ 0 w 10"/>
                  <a:gd name="T11" fmla="*/ 41 h 41"/>
                  <a:gd name="T12" fmla="*/ 9 w 10"/>
                  <a:gd name="T13" fmla="*/ 41 h 41"/>
                  <a:gd name="T14" fmla="*/ 10 w 10"/>
                  <a:gd name="T15" fmla="*/ 33 h 41"/>
                  <a:gd name="T16" fmla="*/ 6 w 10"/>
                  <a:gd name="T17" fmla="*/ 23 h 41"/>
                  <a:gd name="T18" fmla="*/ 4 w 10"/>
                  <a:gd name="T19" fmla="*/ 8 h 41"/>
                  <a:gd name="T20" fmla="*/ 4 w 10"/>
                  <a:gd name="T21" fmla="*/ 0 h 41"/>
                  <a:gd name="T22" fmla="*/ 0 w 10"/>
                  <a:gd name="T23" fmla="*/ 8 h 41"/>
                  <a:gd name="T24" fmla="*/ 0 w 10"/>
                  <a:gd name="T25" fmla="*/ 8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41">
                    <a:moveTo>
                      <a:pt x="0" y="8"/>
                    </a:moveTo>
                    <a:lnTo>
                      <a:pt x="1" y="18"/>
                    </a:lnTo>
                    <a:lnTo>
                      <a:pt x="5" y="29"/>
                    </a:lnTo>
                    <a:lnTo>
                      <a:pt x="5" y="36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9" y="41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8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29" name="Freeform 279"/>
              <p:cNvSpPr>
                <a:spLocks/>
              </p:cNvSpPr>
              <p:nvPr/>
            </p:nvSpPr>
            <p:spPr bwMode="auto">
              <a:xfrm>
                <a:off x="3890" y="2344"/>
                <a:ext cx="16" cy="100"/>
              </a:xfrm>
              <a:custGeom>
                <a:avLst/>
                <a:gdLst>
                  <a:gd name="T0" fmla="*/ 6 w 16"/>
                  <a:gd name="T1" fmla="*/ 7 h 100"/>
                  <a:gd name="T2" fmla="*/ 5 w 16"/>
                  <a:gd name="T3" fmla="*/ 12 h 100"/>
                  <a:gd name="T4" fmla="*/ 6 w 16"/>
                  <a:gd name="T5" fmla="*/ 18 h 100"/>
                  <a:gd name="T6" fmla="*/ 7 w 16"/>
                  <a:gd name="T7" fmla="*/ 40 h 100"/>
                  <a:gd name="T8" fmla="*/ 6 w 16"/>
                  <a:gd name="T9" fmla="*/ 58 h 100"/>
                  <a:gd name="T10" fmla="*/ 3 w 16"/>
                  <a:gd name="T11" fmla="*/ 64 h 100"/>
                  <a:gd name="T12" fmla="*/ 9 w 16"/>
                  <a:gd name="T13" fmla="*/ 66 h 100"/>
                  <a:gd name="T14" fmla="*/ 7 w 16"/>
                  <a:gd name="T15" fmla="*/ 72 h 100"/>
                  <a:gd name="T16" fmla="*/ 8 w 16"/>
                  <a:gd name="T17" fmla="*/ 84 h 100"/>
                  <a:gd name="T18" fmla="*/ 12 w 16"/>
                  <a:gd name="T19" fmla="*/ 94 h 100"/>
                  <a:gd name="T20" fmla="*/ 16 w 16"/>
                  <a:gd name="T21" fmla="*/ 97 h 100"/>
                  <a:gd name="T22" fmla="*/ 12 w 16"/>
                  <a:gd name="T23" fmla="*/ 100 h 100"/>
                  <a:gd name="T24" fmla="*/ 6 w 16"/>
                  <a:gd name="T25" fmla="*/ 91 h 100"/>
                  <a:gd name="T26" fmla="*/ 3 w 16"/>
                  <a:gd name="T27" fmla="*/ 78 h 100"/>
                  <a:gd name="T28" fmla="*/ 3 w 16"/>
                  <a:gd name="T29" fmla="*/ 71 h 100"/>
                  <a:gd name="T30" fmla="*/ 0 w 16"/>
                  <a:gd name="T31" fmla="*/ 65 h 100"/>
                  <a:gd name="T32" fmla="*/ 2 w 16"/>
                  <a:gd name="T33" fmla="*/ 55 h 100"/>
                  <a:gd name="T34" fmla="*/ 2 w 16"/>
                  <a:gd name="T35" fmla="*/ 36 h 100"/>
                  <a:gd name="T36" fmla="*/ 2 w 16"/>
                  <a:gd name="T37" fmla="*/ 18 h 100"/>
                  <a:gd name="T38" fmla="*/ 0 w 16"/>
                  <a:gd name="T39" fmla="*/ 9 h 100"/>
                  <a:gd name="T40" fmla="*/ 5 w 16"/>
                  <a:gd name="T41" fmla="*/ 0 h 100"/>
                  <a:gd name="T42" fmla="*/ 6 w 16"/>
                  <a:gd name="T43" fmla="*/ 7 h 100"/>
                  <a:gd name="T44" fmla="*/ 6 w 16"/>
                  <a:gd name="T45" fmla="*/ 7 h 10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100">
                    <a:moveTo>
                      <a:pt x="6" y="7"/>
                    </a:moveTo>
                    <a:lnTo>
                      <a:pt x="5" y="12"/>
                    </a:lnTo>
                    <a:lnTo>
                      <a:pt x="6" y="18"/>
                    </a:lnTo>
                    <a:lnTo>
                      <a:pt x="7" y="40"/>
                    </a:lnTo>
                    <a:lnTo>
                      <a:pt x="6" y="58"/>
                    </a:lnTo>
                    <a:lnTo>
                      <a:pt x="3" y="64"/>
                    </a:lnTo>
                    <a:lnTo>
                      <a:pt x="9" y="66"/>
                    </a:lnTo>
                    <a:lnTo>
                      <a:pt x="7" y="72"/>
                    </a:lnTo>
                    <a:lnTo>
                      <a:pt x="8" y="84"/>
                    </a:lnTo>
                    <a:lnTo>
                      <a:pt x="12" y="94"/>
                    </a:lnTo>
                    <a:lnTo>
                      <a:pt x="16" y="97"/>
                    </a:lnTo>
                    <a:lnTo>
                      <a:pt x="12" y="100"/>
                    </a:lnTo>
                    <a:lnTo>
                      <a:pt x="6" y="91"/>
                    </a:lnTo>
                    <a:lnTo>
                      <a:pt x="3" y="78"/>
                    </a:lnTo>
                    <a:lnTo>
                      <a:pt x="3" y="71"/>
                    </a:lnTo>
                    <a:lnTo>
                      <a:pt x="0" y="65"/>
                    </a:lnTo>
                    <a:lnTo>
                      <a:pt x="2" y="55"/>
                    </a:lnTo>
                    <a:lnTo>
                      <a:pt x="2" y="36"/>
                    </a:lnTo>
                    <a:lnTo>
                      <a:pt x="2" y="18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0" name="Freeform 280"/>
              <p:cNvSpPr>
                <a:spLocks/>
              </p:cNvSpPr>
              <p:nvPr/>
            </p:nvSpPr>
            <p:spPr bwMode="auto">
              <a:xfrm>
                <a:off x="3898" y="2437"/>
                <a:ext cx="19" cy="24"/>
              </a:xfrm>
              <a:custGeom>
                <a:avLst/>
                <a:gdLst>
                  <a:gd name="T0" fmla="*/ 11 w 19"/>
                  <a:gd name="T1" fmla="*/ 5 h 24"/>
                  <a:gd name="T2" fmla="*/ 14 w 19"/>
                  <a:gd name="T3" fmla="*/ 12 h 24"/>
                  <a:gd name="T4" fmla="*/ 14 w 19"/>
                  <a:gd name="T5" fmla="*/ 16 h 24"/>
                  <a:gd name="T6" fmla="*/ 8 w 19"/>
                  <a:gd name="T7" fmla="*/ 12 h 24"/>
                  <a:gd name="T8" fmla="*/ 6 w 19"/>
                  <a:gd name="T9" fmla="*/ 5 h 24"/>
                  <a:gd name="T10" fmla="*/ 0 w 19"/>
                  <a:gd name="T11" fmla="*/ 0 h 24"/>
                  <a:gd name="T12" fmla="*/ 1 w 19"/>
                  <a:gd name="T13" fmla="*/ 11 h 24"/>
                  <a:gd name="T14" fmla="*/ 8 w 19"/>
                  <a:gd name="T15" fmla="*/ 17 h 24"/>
                  <a:gd name="T16" fmla="*/ 15 w 19"/>
                  <a:gd name="T17" fmla="*/ 24 h 24"/>
                  <a:gd name="T18" fmla="*/ 17 w 19"/>
                  <a:gd name="T19" fmla="*/ 23 h 24"/>
                  <a:gd name="T20" fmla="*/ 19 w 19"/>
                  <a:gd name="T21" fmla="*/ 12 h 24"/>
                  <a:gd name="T22" fmla="*/ 16 w 19"/>
                  <a:gd name="T23" fmla="*/ 4 h 24"/>
                  <a:gd name="T24" fmla="*/ 13 w 19"/>
                  <a:gd name="T25" fmla="*/ 0 h 24"/>
                  <a:gd name="T26" fmla="*/ 11 w 19"/>
                  <a:gd name="T27" fmla="*/ 5 h 24"/>
                  <a:gd name="T28" fmla="*/ 11 w 19"/>
                  <a:gd name="T29" fmla="*/ 5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24">
                    <a:moveTo>
                      <a:pt x="11" y="5"/>
                    </a:moveTo>
                    <a:lnTo>
                      <a:pt x="14" y="12"/>
                    </a:lnTo>
                    <a:lnTo>
                      <a:pt x="14" y="16"/>
                    </a:lnTo>
                    <a:lnTo>
                      <a:pt x="8" y="12"/>
                    </a:lnTo>
                    <a:lnTo>
                      <a:pt x="6" y="5"/>
                    </a:lnTo>
                    <a:lnTo>
                      <a:pt x="0" y="0"/>
                    </a:lnTo>
                    <a:lnTo>
                      <a:pt x="1" y="11"/>
                    </a:lnTo>
                    <a:lnTo>
                      <a:pt x="8" y="17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9" y="12"/>
                    </a:lnTo>
                    <a:lnTo>
                      <a:pt x="16" y="4"/>
                    </a:lnTo>
                    <a:lnTo>
                      <a:pt x="13" y="0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1" name="Freeform 281"/>
              <p:cNvSpPr>
                <a:spLocks/>
              </p:cNvSpPr>
              <p:nvPr/>
            </p:nvSpPr>
            <p:spPr bwMode="auto">
              <a:xfrm>
                <a:off x="3867" y="2402"/>
                <a:ext cx="32" cy="73"/>
              </a:xfrm>
              <a:custGeom>
                <a:avLst/>
                <a:gdLst>
                  <a:gd name="T0" fmla="*/ 9 w 32"/>
                  <a:gd name="T1" fmla="*/ 1 h 73"/>
                  <a:gd name="T2" fmla="*/ 12 w 32"/>
                  <a:gd name="T3" fmla="*/ 7 h 73"/>
                  <a:gd name="T4" fmla="*/ 14 w 32"/>
                  <a:gd name="T5" fmla="*/ 20 h 73"/>
                  <a:gd name="T6" fmla="*/ 24 w 32"/>
                  <a:gd name="T7" fmla="*/ 45 h 73"/>
                  <a:gd name="T8" fmla="*/ 25 w 32"/>
                  <a:gd name="T9" fmla="*/ 51 h 73"/>
                  <a:gd name="T10" fmla="*/ 32 w 32"/>
                  <a:gd name="T11" fmla="*/ 69 h 73"/>
                  <a:gd name="T12" fmla="*/ 30 w 32"/>
                  <a:gd name="T13" fmla="*/ 73 h 73"/>
                  <a:gd name="T14" fmla="*/ 26 w 32"/>
                  <a:gd name="T15" fmla="*/ 73 h 73"/>
                  <a:gd name="T16" fmla="*/ 26 w 32"/>
                  <a:gd name="T17" fmla="*/ 64 h 73"/>
                  <a:gd name="T18" fmla="*/ 21 w 32"/>
                  <a:gd name="T19" fmla="*/ 54 h 73"/>
                  <a:gd name="T20" fmla="*/ 18 w 32"/>
                  <a:gd name="T21" fmla="*/ 57 h 73"/>
                  <a:gd name="T22" fmla="*/ 10 w 32"/>
                  <a:gd name="T23" fmla="*/ 52 h 73"/>
                  <a:gd name="T24" fmla="*/ 15 w 32"/>
                  <a:gd name="T25" fmla="*/ 52 h 73"/>
                  <a:gd name="T26" fmla="*/ 19 w 32"/>
                  <a:gd name="T27" fmla="*/ 46 h 73"/>
                  <a:gd name="T28" fmla="*/ 16 w 32"/>
                  <a:gd name="T29" fmla="*/ 37 h 73"/>
                  <a:gd name="T30" fmla="*/ 10 w 32"/>
                  <a:gd name="T31" fmla="*/ 25 h 73"/>
                  <a:gd name="T32" fmla="*/ 9 w 32"/>
                  <a:gd name="T33" fmla="*/ 13 h 73"/>
                  <a:gd name="T34" fmla="*/ 0 w 32"/>
                  <a:gd name="T35" fmla="*/ 0 h 73"/>
                  <a:gd name="T36" fmla="*/ 9 w 32"/>
                  <a:gd name="T37" fmla="*/ 1 h 73"/>
                  <a:gd name="T38" fmla="*/ 9 w 32"/>
                  <a:gd name="T39" fmla="*/ 1 h 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73">
                    <a:moveTo>
                      <a:pt x="9" y="1"/>
                    </a:moveTo>
                    <a:lnTo>
                      <a:pt x="12" y="7"/>
                    </a:lnTo>
                    <a:lnTo>
                      <a:pt x="14" y="20"/>
                    </a:lnTo>
                    <a:lnTo>
                      <a:pt x="24" y="45"/>
                    </a:lnTo>
                    <a:lnTo>
                      <a:pt x="25" y="51"/>
                    </a:lnTo>
                    <a:lnTo>
                      <a:pt x="32" y="69"/>
                    </a:lnTo>
                    <a:lnTo>
                      <a:pt x="30" y="73"/>
                    </a:lnTo>
                    <a:lnTo>
                      <a:pt x="26" y="73"/>
                    </a:lnTo>
                    <a:lnTo>
                      <a:pt x="26" y="64"/>
                    </a:lnTo>
                    <a:lnTo>
                      <a:pt x="21" y="54"/>
                    </a:lnTo>
                    <a:lnTo>
                      <a:pt x="18" y="57"/>
                    </a:lnTo>
                    <a:lnTo>
                      <a:pt x="10" y="52"/>
                    </a:lnTo>
                    <a:lnTo>
                      <a:pt x="15" y="52"/>
                    </a:lnTo>
                    <a:lnTo>
                      <a:pt x="19" y="46"/>
                    </a:lnTo>
                    <a:lnTo>
                      <a:pt x="16" y="37"/>
                    </a:lnTo>
                    <a:lnTo>
                      <a:pt x="10" y="25"/>
                    </a:lnTo>
                    <a:lnTo>
                      <a:pt x="9" y="13"/>
                    </a:lnTo>
                    <a:lnTo>
                      <a:pt x="0" y="0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2" name="Freeform 282"/>
              <p:cNvSpPr>
                <a:spLocks/>
              </p:cNvSpPr>
              <p:nvPr/>
            </p:nvSpPr>
            <p:spPr bwMode="auto">
              <a:xfrm>
                <a:off x="3864" y="2402"/>
                <a:ext cx="18" cy="53"/>
              </a:xfrm>
              <a:custGeom>
                <a:avLst/>
                <a:gdLst>
                  <a:gd name="T0" fmla="*/ 0 w 18"/>
                  <a:gd name="T1" fmla="*/ 0 h 53"/>
                  <a:gd name="T2" fmla="*/ 0 w 18"/>
                  <a:gd name="T3" fmla="*/ 9 h 53"/>
                  <a:gd name="T4" fmla="*/ 3 w 18"/>
                  <a:gd name="T5" fmla="*/ 19 h 53"/>
                  <a:gd name="T6" fmla="*/ 8 w 18"/>
                  <a:gd name="T7" fmla="*/ 36 h 53"/>
                  <a:gd name="T8" fmla="*/ 12 w 18"/>
                  <a:gd name="T9" fmla="*/ 50 h 53"/>
                  <a:gd name="T10" fmla="*/ 15 w 18"/>
                  <a:gd name="T11" fmla="*/ 52 h 53"/>
                  <a:gd name="T12" fmla="*/ 18 w 18"/>
                  <a:gd name="T13" fmla="*/ 53 h 53"/>
                  <a:gd name="T14" fmla="*/ 15 w 18"/>
                  <a:gd name="T15" fmla="*/ 41 h 53"/>
                  <a:gd name="T16" fmla="*/ 10 w 18"/>
                  <a:gd name="T17" fmla="*/ 25 h 53"/>
                  <a:gd name="T18" fmla="*/ 7 w 18"/>
                  <a:gd name="T19" fmla="*/ 17 h 53"/>
                  <a:gd name="T20" fmla="*/ 5 w 18"/>
                  <a:gd name="T21" fmla="*/ 2 h 53"/>
                  <a:gd name="T22" fmla="*/ 0 w 18"/>
                  <a:gd name="T23" fmla="*/ 0 h 53"/>
                  <a:gd name="T24" fmla="*/ 0 w 18"/>
                  <a:gd name="T25" fmla="*/ 0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53">
                    <a:moveTo>
                      <a:pt x="0" y="0"/>
                    </a:moveTo>
                    <a:lnTo>
                      <a:pt x="0" y="9"/>
                    </a:lnTo>
                    <a:lnTo>
                      <a:pt x="3" y="19"/>
                    </a:lnTo>
                    <a:lnTo>
                      <a:pt x="8" y="36"/>
                    </a:lnTo>
                    <a:lnTo>
                      <a:pt x="12" y="50"/>
                    </a:lnTo>
                    <a:lnTo>
                      <a:pt x="15" y="52"/>
                    </a:lnTo>
                    <a:lnTo>
                      <a:pt x="18" y="53"/>
                    </a:lnTo>
                    <a:lnTo>
                      <a:pt x="15" y="41"/>
                    </a:lnTo>
                    <a:lnTo>
                      <a:pt x="10" y="25"/>
                    </a:lnTo>
                    <a:lnTo>
                      <a:pt x="7" y="17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3" name="Freeform 283"/>
              <p:cNvSpPr>
                <a:spLocks/>
              </p:cNvSpPr>
              <p:nvPr/>
            </p:nvSpPr>
            <p:spPr bwMode="auto">
              <a:xfrm>
                <a:off x="3863" y="2276"/>
                <a:ext cx="12" cy="73"/>
              </a:xfrm>
              <a:custGeom>
                <a:avLst/>
                <a:gdLst>
                  <a:gd name="T0" fmla="*/ 9 w 12"/>
                  <a:gd name="T1" fmla="*/ 0 h 73"/>
                  <a:gd name="T2" fmla="*/ 12 w 12"/>
                  <a:gd name="T3" fmla="*/ 8 h 73"/>
                  <a:gd name="T4" fmla="*/ 12 w 12"/>
                  <a:gd name="T5" fmla="*/ 24 h 73"/>
                  <a:gd name="T6" fmla="*/ 11 w 12"/>
                  <a:gd name="T7" fmla="*/ 46 h 73"/>
                  <a:gd name="T8" fmla="*/ 9 w 12"/>
                  <a:gd name="T9" fmla="*/ 58 h 73"/>
                  <a:gd name="T10" fmla="*/ 4 w 12"/>
                  <a:gd name="T11" fmla="*/ 67 h 73"/>
                  <a:gd name="T12" fmla="*/ 7 w 12"/>
                  <a:gd name="T13" fmla="*/ 73 h 73"/>
                  <a:gd name="T14" fmla="*/ 1 w 12"/>
                  <a:gd name="T15" fmla="*/ 72 h 73"/>
                  <a:gd name="T16" fmla="*/ 0 w 12"/>
                  <a:gd name="T17" fmla="*/ 66 h 73"/>
                  <a:gd name="T18" fmla="*/ 1 w 12"/>
                  <a:gd name="T19" fmla="*/ 56 h 73"/>
                  <a:gd name="T20" fmla="*/ 7 w 12"/>
                  <a:gd name="T21" fmla="*/ 35 h 73"/>
                  <a:gd name="T22" fmla="*/ 7 w 12"/>
                  <a:gd name="T23" fmla="*/ 9 h 73"/>
                  <a:gd name="T24" fmla="*/ 9 w 12"/>
                  <a:gd name="T25" fmla="*/ 0 h 73"/>
                  <a:gd name="T26" fmla="*/ 9 w 12"/>
                  <a:gd name="T27" fmla="*/ 0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3">
                    <a:moveTo>
                      <a:pt x="9" y="0"/>
                    </a:moveTo>
                    <a:lnTo>
                      <a:pt x="12" y="8"/>
                    </a:lnTo>
                    <a:lnTo>
                      <a:pt x="12" y="24"/>
                    </a:lnTo>
                    <a:lnTo>
                      <a:pt x="11" y="46"/>
                    </a:lnTo>
                    <a:lnTo>
                      <a:pt x="9" y="58"/>
                    </a:lnTo>
                    <a:lnTo>
                      <a:pt x="4" y="67"/>
                    </a:lnTo>
                    <a:lnTo>
                      <a:pt x="7" y="73"/>
                    </a:lnTo>
                    <a:lnTo>
                      <a:pt x="1" y="72"/>
                    </a:lnTo>
                    <a:lnTo>
                      <a:pt x="0" y="66"/>
                    </a:lnTo>
                    <a:lnTo>
                      <a:pt x="1" y="56"/>
                    </a:lnTo>
                    <a:lnTo>
                      <a:pt x="7" y="35"/>
                    </a:lnTo>
                    <a:lnTo>
                      <a:pt x="7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4" name="Freeform 284"/>
              <p:cNvSpPr>
                <a:spLocks/>
              </p:cNvSpPr>
              <p:nvPr/>
            </p:nvSpPr>
            <p:spPr bwMode="auto">
              <a:xfrm>
                <a:off x="3860" y="2340"/>
                <a:ext cx="11" cy="59"/>
              </a:xfrm>
              <a:custGeom>
                <a:avLst/>
                <a:gdLst>
                  <a:gd name="T0" fmla="*/ 4 w 11"/>
                  <a:gd name="T1" fmla="*/ 7 h 59"/>
                  <a:gd name="T2" fmla="*/ 1 w 11"/>
                  <a:gd name="T3" fmla="*/ 18 h 59"/>
                  <a:gd name="T4" fmla="*/ 3 w 11"/>
                  <a:gd name="T5" fmla="*/ 32 h 59"/>
                  <a:gd name="T6" fmla="*/ 1 w 11"/>
                  <a:gd name="T7" fmla="*/ 47 h 59"/>
                  <a:gd name="T8" fmla="*/ 0 w 11"/>
                  <a:gd name="T9" fmla="*/ 54 h 59"/>
                  <a:gd name="T10" fmla="*/ 3 w 11"/>
                  <a:gd name="T11" fmla="*/ 59 h 59"/>
                  <a:gd name="T12" fmla="*/ 7 w 11"/>
                  <a:gd name="T13" fmla="*/ 59 h 59"/>
                  <a:gd name="T14" fmla="*/ 4 w 11"/>
                  <a:gd name="T15" fmla="*/ 49 h 59"/>
                  <a:gd name="T16" fmla="*/ 6 w 11"/>
                  <a:gd name="T17" fmla="*/ 35 h 59"/>
                  <a:gd name="T18" fmla="*/ 6 w 11"/>
                  <a:gd name="T19" fmla="*/ 21 h 59"/>
                  <a:gd name="T20" fmla="*/ 11 w 11"/>
                  <a:gd name="T21" fmla="*/ 9 h 59"/>
                  <a:gd name="T22" fmla="*/ 6 w 11"/>
                  <a:gd name="T23" fmla="*/ 0 h 59"/>
                  <a:gd name="T24" fmla="*/ 4 w 11"/>
                  <a:gd name="T25" fmla="*/ 7 h 59"/>
                  <a:gd name="T26" fmla="*/ 4 w 11"/>
                  <a:gd name="T27" fmla="*/ 7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" h="59">
                    <a:moveTo>
                      <a:pt x="4" y="7"/>
                    </a:moveTo>
                    <a:lnTo>
                      <a:pt x="1" y="18"/>
                    </a:lnTo>
                    <a:lnTo>
                      <a:pt x="3" y="32"/>
                    </a:lnTo>
                    <a:lnTo>
                      <a:pt x="1" y="47"/>
                    </a:lnTo>
                    <a:lnTo>
                      <a:pt x="0" y="54"/>
                    </a:lnTo>
                    <a:lnTo>
                      <a:pt x="3" y="59"/>
                    </a:lnTo>
                    <a:lnTo>
                      <a:pt x="7" y="59"/>
                    </a:lnTo>
                    <a:lnTo>
                      <a:pt x="4" y="49"/>
                    </a:lnTo>
                    <a:lnTo>
                      <a:pt x="6" y="35"/>
                    </a:lnTo>
                    <a:lnTo>
                      <a:pt x="6" y="21"/>
                    </a:lnTo>
                    <a:lnTo>
                      <a:pt x="11" y="9"/>
                    </a:lnTo>
                    <a:lnTo>
                      <a:pt x="6" y="0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5" name="Freeform 285"/>
              <p:cNvSpPr>
                <a:spLocks/>
              </p:cNvSpPr>
              <p:nvPr/>
            </p:nvSpPr>
            <p:spPr bwMode="auto">
              <a:xfrm>
                <a:off x="3853" y="2265"/>
                <a:ext cx="22" cy="66"/>
              </a:xfrm>
              <a:custGeom>
                <a:avLst/>
                <a:gdLst>
                  <a:gd name="T0" fmla="*/ 18 w 22"/>
                  <a:gd name="T1" fmla="*/ 22 h 66"/>
                  <a:gd name="T2" fmla="*/ 12 w 22"/>
                  <a:gd name="T3" fmla="*/ 33 h 66"/>
                  <a:gd name="T4" fmla="*/ 11 w 22"/>
                  <a:gd name="T5" fmla="*/ 45 h 66"/>
                  <a:gd name="T6" fmla="*/ 11 w 22"/>
                  <a:gd name="T7" fmla="*/ 57 h 66"/>
                  <a:gd name="T8" fmla="*/ 10 w 22"/>
                  <a:gd name="T9" fmla="*/ 63 h 66"/>
                  <a:gd name="T10" fmla="*/ 5 w 22"/>
                  <a:gd name="T11" fmla="*/ 66 h 66"/>
                  <a:gd name="T12" fmla="*/ 0 w 22"/>
                  <a:gd name="T13" fmla="*/ 60 h 66"/>
                  <a:gd name="T14" fmla="*/ 6 w 22"/>
                  <a:gd name="T15" fmla="*/ 60 h 66"/>
                  <a:gd name="T16" fmla="*/ 7 w 22"/>
                  <a:gd name="T17" fmla="*/ 53 h 66"/>
                  <a:gd name="T18" fmla="*/ 6 w 22"/>
                  <a:gd name="T19" fmla="*/ 42 h 66"/>
                  <a:gd name="T20" fmla="*/ 10 w 22"/>
                  <a:gd name="T21" fmla="*/ 28 h 66"/>
                  <a:gd name="T22" fmla="*/ 13 w 22"/>
                  <a:gd name="T23" fmla="*/ 16 h 66"/>
                  <a:gd name="T24" fmla="*/ 22 w 22"/>
                  <a:gd name="T25" fmla="*/ 0 h 66"/>
                  <a:gd name="T26" fmla="*/ 18 w 22"/>
                  <a:gd name="T27" fmla="*/ 22 h 66"/>
                  <a:gd name="T28" fmla="*/ 18 w 22"/>
                  <a:gd name="T29" fmla="*/ 22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66">
                    <a:moveTo>
                      <a:pt x="18" y="22"/>
                    </a:moveTo>
                    <a:lnTo>
                      <a:pt x="12" y="33"/>
                    </a:lnTo>
                    <a:lnTo>
                      <a:pt x="11" y="45"/>
                    </a:lnTo>
                    <a:lnTo>
                      <a:pt x="11" y="57"/>
                    </a:lnTo>
                    <a:lnTo>
                      <a:pt x="10" y="63"/>
                    </a:lnTo>
                    <a:lnTo>
                      <a:pt x="5" y="66"/>
                    </a:lnTo>
                    <a:lnTo>
                      <a:pt x="0" y="60"/>
                    </a:lnTo>
                    <a:lnTo>
                      <a:pt x="6" y="60"/>
                    </a:lnTo>
                    <a:lnTo>
                      <a:pt x="7" y="53"/>
                    </a:lnTo>
                    <a:lnTo>
                      <a:pt x="6" y="42"/>
                    </a:lnTo>
                    <a:lnTo>
                      <a:pt x="10" y="28"/>
                    </a:lnTo>
                    <a:lnTo>
                      <a:pt x="13" y="16"/>
                    </a:lnTo>
                    <a:lnTo>
                      <a:pt x="22" y="0"/>
                    </a:ln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6" name="Freeform 286"/>
              <p:cNvSpPr>
                <a:spLocks/>
              </p:cNvSpPr>
              <p:nvPr/>
            </p:nvSpPr>
            <p:spPr bwMode="auto">
              <a:xfrm>
                <a:off x="3833" y="2323"/>
                <a:ext cx="15" cy="79"/>
              </a:xfrm>
              <a:custGeom>
                <a:avLst/>
                <a:gdLst>
                  <a:gd name="T0" fmla="*/ 15 w 15"/>
                  <a:gd name="T1" fmla="*/ 4 h 79"/>
                  <a:gd name="T2" fmla="*/ 12 w 15"/>
                  <a:gd name="T3" fmla="*/ 32 h 79"/>
                  <a:gd name="T4" fmla="*/ 12 w 15"/>
                  <a:gd name="T5" fmla="*/ 37 h 79"/>
                  <a:gd name="T6" fmla="*/ 11 w 15"/>
                  <a:gd name="T7" fmla="*/ 53 h 79"/>
                  <a:gd name="T8" fmla="*/ 11 w 15"/>
                  <a:gd name="T9" fmla="*/ 60 h 79"/>
                  <a:gd name="T10" fmla="*/ 11 w 15"/>
                  <a:gd name="T11" fmla="*/ 74 h 79"/>
                  <a:gd name="T12" fmla="*/ 7 w 15"/>
                  <a:gd name="T13" fmla="*/ 79 h 79"/>
                  <a:gd name="T14" fmla="*/ 4 w 15"/>
                  <a:gd name="T15" fmla="*/ 66 h 79"/>
                  <a:gd name="T16" fmla="*/ 1 w 15"/>
                  <a:gd name="T17" fmla="*/ 58 h 79"/>
                  <a:gd name="T18" fmla="*/ 2 w 15"/>
                  <a:gd name="T19" fmla="*/ 49 h 79"/>
                  <a:gd name="T20" fmla="*/ 0 w 15"/>
                  <a:gd name="T21" fmla="*/ 36 h 79"/>
                  <a:gd name="T22" fmla="*/ 7 w 15"/>
                  <a:gd name="T23" fmla="*/ 14 h 79"/>
                  <a:gd name="T24" fmla="*/ 7 w 15"/>
                  <a:gd name="T25" fmla="*/ 0 h 79"/>
                  <a:gd name="T26" fmla="*/ 15 w 15"/>
                  <a:gd name="T27" fmla="*/ 4 h 79"/>
                  <a:gd name="T28" fmla="*/ 15 w 15"/>
                  <a:gd name="T29" fmla="*/ 4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79">
                    <a:moveTo>
                      <a:pt x="15" y="4"/>
                    </a:moveTo>
                    <a:lnTo>
                      <a:pt x="12" y="32"/>
                    </a:lnTo>
                    <a:lnTo>
                      <a:pt x="12" y="37"/>
                    </a:lnTo>
                    <a:lnTo>
                      <a:pt x="11" y="53"/>
                    </a:lnTo>
                    <a:lnTo>
                      <a:pt x="11" y="60"/>
                    </a:lnTo>
                    <a:lnTo>
                      <a:pt x="11" y="74"/>
                    </a:lnTo>
                    <a:lnTo>
                      <a:pt x="7" y="79"/>
                    </a:lnTo>
                    <a:lnTo>
                      <a:pt x="4" y="66"/>
                    </a:lnTo>
                    <a:lnTo>
                      <a:pt x="1" y="58"/>
                    </a:lnTo>
                    <a:lnTo>
                      <a:pt x="2" y="49"/>
                    </a:lnTo>
                    <a:lnTo>
                      <a:pt x="0" y="36"/>
                    </a:lnTo>
                    <a:lnTo>
                      <a:pt x="7" y="14"/>
                    </a:lnTo>
                    <a:lnTo>
                      <a:pt x="7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7" name="Freeform 287"/>
              <p:cNvSpPr>
                <a:spLocks/>
              </p:cNvSpPr>
              <p:nvPr/>
            </p:nvSpPr>
            <p:spPr bwMode="auto">
              <a:xfrm>
                <a:off x="3849" y="2325"/>
                <a:ext cx="21" cy="127"/>
              </a:xfrm>
              <a:custGeom>
                <a:avLst/>
                <a:gdLst>
                  <a:gd name="T0" fmla="*/ 7 w 21"/>
                  <a:gd name="T1" fmla="*/ 3 h 127"/>
                  <a:gd name="T2" fmla="*/ 5 w 21"/>
                  <a:gd name="T3" fmla="*/ 24 h 127"/>
                  <a:gd name="T4" fmla="*/ 5 w 21"/>
                  <a:gd name="T5" fmla="*/ 55 h 127"/>
                  <a:gd name="T6" fmla="*/ 0 w 21"/>
                  <a:gd name="T7" fmla="*/ 61 h 127"/>
                  <a:gd name="T8" fmla="*/ 5 w 21"/>
                  <a:gd name="T9" fmla="*/ 66 h 127"/>
                  <a:gd name="T10" fmla="*/ 10 w 21"/>
                  <a:gd name="T11" fmla="*/ 92 h 127"/>
                  <a:gd name="T12" fmla="*/ 10 w 21"/>
                  <a:gd name="T13" fmla="*/ 101 h 127"/>
                  <a:gd name="T14" fmla="*/ 7 w 21"/>
                  <a:gd name="T15" fmla="*/ 103 h 127"/>
                  <a:gd name="T16" fmla="*/ 9 w 21"/>
                  <a:gd name="T17" fmla="*/ 108 h 127"/>
                  <a:gd name="T18" fmla="*/ 15 w 21"/>
                  <a:gd name="T19" fmla="*/ 110 h 127"/>
                  <a:gd name="T20" fmla="*/ 16 w 21"/>
                  <a:gd name="T21" fmla="*/ 122 h 127"/>
                  <a:gd name="T22" fmla="*/ 14 w 21"/>
                  <a:gd name="T23" fmla="*/ 127 h 127"/>
                  <a:gd name="T24" fmla="*/ 21 w 21"/>
                  <a:gd name="T25" fmla="*/ 123 h 127"/>
                  <a:gd name="T26" fmla="*/ 20 w 21"/>
                  <a:gd name="T27" fmla="*/ 108 h 127"/>
                  <a:gd name="T28" fmla="*/ 15 w 21"/>
                  <a:gd name="T29" fmla="*/ 103 h 127"/>
                  <a:gd name="T30" fmla="*/ 15 w 21"/>
                  <a:gd name="T31" fmla="*/ 95 h 127"/>
                  <a:gd name="T32" fmla="*/ 9 w 21"/>
                  <a:gd name="T33" fmla="*/ 66 h 127"/>
                  <a:gd name="T34" fmla="*/ 11 w 21"/>
                  <a:gd name="T35" fmla="*/ 56 h 127"/>
                  <a:gd name="T36" fmla="*/ 10 w 21"/>
                  <a:gd name="T37" fmla="*/ 22 h 127"/>
                  <a:gd name="T38" fmla="*/ 12 w 21"/>
                  <a:gd name="T39" fmla="*/ 7 h 127"/>
                  <a:gd name="T40" fmla="*/ 12 w 21"/>
                  <a:gd name="T41" fmla="*/ 0 h 127"/>
                  <a:gd name="T42" fmla="*/ 7 w 21"/>
                  <a:gd name="T43" fmla="*/ 3 h 127"/>
                  <a:gd name="T44" fmla="*/ 7 w 21"/>
                  <a:gd name="T45" fmla="*/ 3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27">
                    <a:moveTo>
                      <a:pt x="7" y="3"/>
                    </a:moveTo>
                    <a:lnTo>
                      <a:pt x="5" y="24"/>
                    </a:lnTo>
                    <a:lnTo>
                      <a:pt x="5" y="55"/>
                    </a:lnTo>
                    <a:lnTo>
                      <a:pt x="0" y="61"/>
                    </a:lnTo>
                    <a:lnTo>
                      <a:pt x="5" y="66"/>
                    </a:lnTo>
                    <a:lnTo>
                      <a:pt x="10" y="92"/>
                    </a:lnTo>
                    <a:lnTo>
                      <a:pt x="10" y="101"/>
                    </a:lnTo>
                    <a:lnTo>
                      <a:pt x="7" y="103"/>
                    </a:lnTo>
                    <a:lnTo>
                      <a:pt x="9" y="108"/>
                    </a:lnTo>
                    <a:lnTo>
                      <a:pt x="15" y="110"/>
                    </a:lnTo>
                    <a:lnTo>
                      <a:pt x="16" y="122"/>
                    </a:lnTo>
                    <a:lnTo>
                      <a:pt x="14" y="127"/>
                    </a:lnTo>
                    <a:lnTo>
                      <a:pt x="21" y="123"/>
                    </a:lnTo>
                    <a:lnTo>
                      <a:pt x="20" y="108"/>
                    </a:lnTo>
                    <a:lnTo>
                      <a:pt x="15" y="103"/>
                    </a:lnTo>
                    <a:lnTo>
                      <a:pt x="15" y="95"/>
                    </a:lnTo>
                    <a:lnTo>
                      <a:pt x="9" y="66"/>
                    </a:lnTo>
                    <a:lnTo>
                      <a:pt x="11" y="56"/>
                    </a:lnTo>
                    <a:lnTo>
                      <a:pt x="10" y="22"/>
                    </a:lnTo>
                    <a:lnTo>
                      <a:pt x="12" y="7"/>
                    </a:lnTo>
                    <a:lnTo>
                      <a:pt x="12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8" name="Freeform 288"/>
              <p:cNvSpPr>
                <a:spLocks/>
              </p:cNvSpPr>
              <p:nvPr/>
            </p:nvSpPr>
            <p:spPr bwMode="auto">
              <a:xfrm>
                <a:off x="3840" y="2383"/>
                <a:ext cx="19" cy="49"/>
              </a:xfrm>
              <a:custGeom>
                <a:avLst/>
                <a:gdLst>
                  <a:gd name="T0" fmla="*/ 0 w 19"/>
                  <a:gd name="T1" fmla="*/ 9 h 49"/>
                  <a:gd name="T2" fmla="*/ 5 w 19"/>
                  <a:gd name="T3" fmla="*/ 26 h 49"/>
                  <a:gd name="T4" fmla="*/ 8 w 19"/>
                  <a:gd name="T5" fmla="*/ 49 h 49"/>
                  <a:gd name="T6" fmla="*/ 19 w 19"/>
                  <a:gd name="T7" fmla="*/ 49 h 49"/>
                  <a:gd name="T8" fmla="*/ 11 w 19"/>
                  <a:gd name="T9" fmla="*/ 41 h 49"/>
                  <a:gd name="T10" fmla="*/ 10 w 19"/>
                  <a:gd name="T11" fmla="*/ 20 h 49"/>
                  <a:gd name="T12" fmla="*/ 5 w 19"/>
                  <a:gd name="T13" fmla="*/ 10 h 49"/>
                  <a:gd name="T14" fmla="*/ 2 w 19"/>
                  <a:gd name="T15" fmla="*/ 0 h 49"/>
                  <a:gd name="T16" fmla="*/ 0 w 19"/>
                  <a:gd name="T17" fmla="*/ 9 h 49"/>
                  <a:gd name="T18" fmla="*/ 0 w 19"/>
                  <a:gd name="T19" fmla="*/ 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9">
                    <a:moveTo>
                      <a:pt x="0" y="9"/>
                    </a:moveTo>
                    <a:lnTo>
                      <a:pt x="5" y="26"/>
                    </a:lnTo>
                    <a:lnTo>
                      <a:pt x="8" y="49"/>
                    </a:lnTo>
                    <a:lnTo>
                      <a:pt x="19" y="49"/>
                    </a:lnTo>
                    <a:lnTo>
                      <a:pt x="11" y="41"/>
                    </a:lnTo>
                    <a:lnTo>
                      <a:pt x="10" y="20"/>
                    </a:lnTo>
                    <a:lnTo>
                      <a:pt x="5" y="10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39" name="Freeform 289"/>
              <p:cNvSpPr>
                <a:spLocks/>
              </p:cNvSpPr>
              <p:nvPr/>
            </p:nvSpPr>
            <p:spPr bwMode="auto">
              <a:xfrm>
                <a:off x="3850" y="2431"/>
                <a:ext cx="31" cy="40"/>
              </a:xfrm>
              <a:custGeom>
                <a:avLst/>
                <a:gdLst>
                  <a:gd name="T0" fmla="*/ 1 w 31"/>
                  <a:gd name="T1" fmla="*/ 0 h 40"/>
                  <a:gd name="T2" fmla="*/ 0 w 31"/>
                  <a:gd name="T3" fmla="*/ 6 h 40"/>
                  <a:gd name="T4" fmla="*/ 1 w 31"/>
                  <a:gd name="T5" fmla="*/ 11 h 40"/>
                  <a:gd name="T6" fmla="*/ 5 w 31"/>
                  <a:gd name="T7" fmla="*/ 14 h 40"/>
                  <a:gd name="T8" fmla="*/ 8 w 31"/>
                  <a:gd name="T9" fmla="*/ 23 h 40"/>
                  <a:gd name="T10" fmla="*/ 11 w 31"/>
                  <a:gd name="T11" fmla="*/ 32 h 40"/>
                  <a:gd name="T12" fmla="*/ 21 w 31"/>
                  <a:gd name="T13" fmla="*/ 40 h 40"/>
                  <a:gd name="T14" fmla="*/ 31 w 31"/>
                  <a:gd name="T15" fmla="*/ 40 h 40"/>
                  <a:gd name="T16" fmla="*/ 31 w 31"/>
                  <a:gd name="T17" fmla="*/ 35 h 40"/>
                  <a:gd name="T18" fmla="*/ 24 w 31"/>
                  <a:gd name="T19" fmla="*/ 29 h 40"/>
                  <a:gd name="T20" fmla="*/ 24 w 31"/>
                  <a:gd name="T21" fmla="*/ 34 h 40"/>
                  <a:gd name="T22" fmla="*/ 17 w 31"/>
                  <a:gd name="T23" fmla="*/ 32 h 40"/>
                  <a:gd name="T24" fmla="*/ 15 w 31"/>
                  <a:gd name="T25" fmla="*/ 24 h 40"/>
                  <a:gd name="T26" fmla="*/ 10 w 31"/>
                  <a:gd name="T27" fmla="*/ 13 h 40"/>
                  <a:gd name="T28" fmla="*/ 6 w 31"/>
                  <a:gd name="T29" fmla="*/ 8 h 40"/>
                  <a:gd name="T30" fmla="*/ 5 w 31"/>
                  <a:gd name="T31" fmla="*/ 0 h 40"/>
                  <a:gd name="T32" fmla="*/ 1 w 31"/>
                  <a:gd name="T33" fmla="*/ 0 h 40"/>
                  <a:gd name="T34" fmla="*/ 1 w 31"/>
                  <a:gd name="T35" fmla="*/ 0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40">
                    <a:moveTo>
                      <a:pt x="1" y="0"/>
                    </a:moveTo>
                    <a:lnTo>
                      <a:pt x="0" y="6"/>
                    </a:lnTo>
                    <a:lnTo>
                      <a:pt x="1" y="11"/>
                    </a:lnTo>
                    <a:lnTo>
                      <a:pt x="5" y="14"/>
                    </a:lnTo>
                    <a:lnTo>
                      <a:pt x="8" y="23"/>
                    </a:lnTo>
                    <a:lnTo>
                      <a:pt x="11" y="32"/>
                    </a:lnTo>
                    <a:lnTo>
                      <a:pt x="21" y="40"/>
                    </a:lnTo>
                    <a:lnTo>
                      <a:pt x="31" y="40"/>
                    </a:lnTo>
                    <a:lnTo>
                      <a:pt x="31" y="35"/>
                    </a:lnTo>
                    <a:lnTo>
                      <a:pt x="24" y="29"/>
                    </a:lnTo>
                    <a:lnTo>
                      <a:pt x="24" y="34"/>
                    </a:lnTo>
                    <a:lnTo>
                      <a:pt x="17" y="32"/>
                    </a:lnTo>
                    <a:lnTo>
                      <a:pt x="15" y="24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0" name="Freeform 290"/>
              <p:cNvSpPr>
                <a:spLocks/>
              </p:cNvSpPr>
              <p:nvPr/>
            </p:nvSpPr>
            <p:spPr bwMode="auto">
              <a:xfrm>
                <a:off x="3859" y="2445"/>
                <a:ext cx="20" cy="20"/>
              </a:xfrm>
              <a:custGeom>
                <a:avLst/>
                <a:gdLst>
                  <a:gd name="T0" fmla="*/ 10 w 20"/>
                  <a:gd name="T1" fmla="*/ 0 h 20"/>
                  <a:gd name="T2" fmla="*/ 15 w 20"/>
                  <a:gd name="T3" fmla="*/ 8 h 20"/>
                  <a:gd name="T4" fmla="*/ 20 w 20"/>
                  <a:gd name="T5" fmla="*/ 20 h 20"/>
                  <a:gd name="T6" fmla="*/ 15 w 20"/>
                  <a:gd name="T7" fmla="*/ 20 h 20"/>
                  <a:gd name="T8" fmla="*/ 11 w 20"/>
                  <a:gd name="T9" fmla="*/ 9 h 20"/>
                  <a:gd name="T10" fmla="*/ 5 w 20"/>
                  <a:gd name="T11" fmla="*/ 13 h 20"/>
                  <a:gd name="T12" fmla="*/ 0 w 20"/>
                  <a:gd name="T13" fmla="*/ 4 h 20"/>
                  <a:gd name="T14" fmla="*/ 10 w 20"/>
                  <a:gd name="T15" fmla="*/ 0 h 20"/>
                  <a:gd name="T16" fmla="*/ 10 w 20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10" y="0"/>
                    </a:moveTo>
                    <a:lnTo>
                      <a:pt x="15" y="8"/>
                    </a:lnTo>
                    <a:lnTo>
                      <a:pt x="20" y="20"/>
                    </a:lnTo>
                    <a:lnTo>
                      <a:pt x="15" y="20"/>
                    </a:lnTo>
                    <a:lnTo>
                      <a:pt x="11" y="9"/>
                    </a:lnTo>
                    <a:lnTo>
                      <a:pt x="5" y="13"/>
                    </a:lnTo>
                    <a:lnTo>
                      <a:pt x="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1" name="Freeform 291"/>
              <p:cNvSpPr>
                <a:spLocks/>
              </p:cNvSpPr>
              <p:nvPr/>
            </p:nvSpPr>
            <p:spPr bwMode="auto">
              <a:xfrm>
                <a:off x="3881" y="2454"/>
                <a:ext cx="16" cy="23"/>
              </a:xfrm>
              <a:custGeom>
                <a:avLst/>
                <a:gdLst>
                  <a:gd name="T0" fmla="*/ 0 w 16"/>
                  <a:gd name="T1" fmla="*/ 0 h 23"/>
                  <a:gd name="T2" fmla="*/ 0 w 16"/>
                  <a:gd name="T3" fmla="*/ 7 h 23"/>
                  <a:gd name="T4" fmla="*/ 4 w 16"/>
                  <a:gd name="T5" fmla="*/ 16 h 23"/>
                  <a:gd name="T6" fmla="*/ 10 w 16"/>
                  <a:gd name="T7" fmla="*/ 22 h 23"/>
                  <a:gd name="T8" fmla="*/ 15 w 16"/>
                  <a:gd name="T9" fmla="*/ 23 h 23"/>
                  <a:gd name="T10" fmla="*/ 16 w 16"/>
                  <a:gd name="T11" fmla="*/ 18 h 23"/>
                  <a:gd name="T12" fmla="*/ 11 w 16"/>
                  <a:gd name="T13" fmla="*/ 18 h 23"/>
                  <a:gd name="T14" fmla="*/ 2 w 16"/>
                  <a:gd name="T15" fmla="*/ 2 h 23"/>
                  <a:gd name="T16" fmla="*/ 0 w 16"/>
                  <a:gd name="T17" fmla="*/ 0 h 23"/>
                  <a:gd name="T18" fmla="*/ 0 w 16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0" y="0"/>
                    </a:moveTo>
                    <a:lnTo>
                      <a:pt x="0" y="7"/>
                    </a:lnTo>
                    <a:lnTo>
                      <a:pt x="4" y="16"/>
                    </a:lnTo>
                    <a:lnTo>
                      <a:pt x="10" y="22"/>
                    </a:lnTo>
                    <a:lnTo>
                      <a:pt x="15" y="23"/>
                    </a:lnTo>
                    <a:lnTo>
                      <a:pt x="16" y="18"/>
                    </a:lnTo>
                    <a:lnTo>
                      <a:pt x="11" y="18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2" name="Freeform 292"/>
              <p:cNvSpPr>
                <a:spLocks/>
              </p:cNvSpPr>
              <p:nvPr/>
            </p:nvSpPr>
            <p:spPr bwMode="auto">
              <a:xfrm>
                <a:off x="4714" y="1439"/>
                <a:ext cx="104" cy="446"/>
              </a:xfrm>
              <a:custGeom>
                <a:avLst/>
                <a:gdLst>
                  <a:gd name="T0" fmla="*/ 0 w 104"/>
                  <a:gd name="T1" fmla="*/ 10 h 446"/>
                  <a:gd name="T2" fmla="*/ 14 w 104"/>
                  <a:gd name="T3" fmla="*/ 90 h 446"/>
                  <a:gd name="T4" fmla="*/ 27 w 104"/>
                  <a:gd name="T5" fmla="*/ 172 h 446"/>
                  <a:gd name="T6" fmla="*/ 35 w 104"/>
                  <a:gd name="T7" fmla="*/ 233 h 446"/>
                  <a:gd name="T8" fmla="*/ 42 w 104"/>
                  <a:gd name="T9" fmla="*/ 280 h 446"/>
                  <a:gd name="T10" fmla="*/ 51 w 104"/>
                  <a:gd name="T11" fmla="*/ 332 h 446"/>
                  <a:gd name="T12" fmla="*/ 62 w 104"/>
                  <a:gd name="T13" fmla="*/ 374 h 446"/>
                  <a:gd name="T14" fmla="*/ 79 w 104"/>
                  <a:gd name="T15" fmla="*/ 393 h 446"/>
                  <a:gd name="T16" fmla="*/ 77 w 104"/>
                  <a:gd name="T17" fmla="*/ 410 h 446"/>
                  <a:gd name="T18" fmla="*/ 86 w 104"/>
                  <a:gd name="T19" fmla="*/ 410 h 446"/>
                  <a:gd name="T20" fmla="*/ 89 w 104"/>
                  <a:gd name="T21" fmla="*/ 420 h 446"/>
                  <a:gd name="T22" fmla="*/ 85 w 104"/>
                  <a:gd name="T23" fmla="*/ 432 h 446"/>
                  <a:gd name="T24" fmla="*/ 78 w 104"/>
                  <a:gd name="T25" fmla="*/ 432 h 446"/>
                  <a:gd name="T26" fmla="*/ 67 w 104"/>
                  <a:gd name="T27" fmla="*/ 421 h 446"/>
                  <a:gd name="T28" fmla="*/ 70 w 104"/>
                  <a:gd name="T29" fmla="*/ 434 h 446"/>
                  <a:gd name="T30" fmla="*/ 74 w 104"/>
                  <a:gd name="T31" fmla="*/ 446 h 446"/>
                  <a:gd name="T32" fmla="*/ 94 w 104"/>
                  <a:gd name="T33" fmla="*/ 434 h 446"/>
                  <a:gd name="T34" fmla="*/ 102 w 104"/>
                  <a:gd name="T35" fmla="*/ 429 h 446"/>
                  <a:gd name="T36" fmla="*/ 104 w 104"/>
                  <a:gd name="T37" fmla="*/ 408 h 446"/>
                  <a:gd name="T38" fmla="*/ 89 w 104"/>
                  <a:gd name="T39" fmla="*/ 391 h 446"/>
                  <a:gd name="T40" fmla="*/ 68 w 104"/>
                  <a:gd name="T41" fmla="*/ 364 h 446"/>
                  <a:gd name="T42" fmla="*/ 49 w 104"/>
                  <a:gd name="T43" fmla="*/ 283 h 446"/>
                  <a:gd name="T44" fmla="*/ 29 w 104"/>
                  <a:gd name="T45" fmla="*/ 142 h 446"/>
                  <a:gd name="T46" fmla="*/ 5 w 104"/>
                  <a:gd name="T47" fmla="*/ 0 h 446"/>
                  <a:gd name="T48" fmla="*/ 0 w 104"/>
                  <a:gd name="T49" fmla="*/ 10 h 446"/>
                  <a:gd name="T50" fmla="*/ 0 w 104"/>
                  <a:gd name="T51" fmla="*/ 10 h 4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4" h="446">
                    <a:moveTo>
                      <a:pt x="0" y="10"/>
                    </a:moveTo>
                    <a:lnTo>
                      <a:pt x="14" y="90"/>
                    </a:lnTo>
                    <a:lnTo>
                      <a:pt x="27" y="172"/>
                    </a:lnTo>
                    <a:lnTo>
                      <a:pt x="35" y="233"/>
                    </a:lnTo>
                    <a:lnTo>
                      <a:pt x="42" y="280"/>
                    </a:lnTo>
                    <a:lnTo>
                      <a:pt x="51" y="332"/>
                    </a:lnTo>
                    <a:lnTo>
                      <a:pt x="62" y="374"/>
                    </a:lnTo>
                    <a:lnTo>
                      <a:pt x="79" y="393"/>
                    </a:lnTo>
                    <a:lnTo>
                      <a:pt x="77" y="410"/>
                    </a:lnTo>
                    <a:lnTo>
                      <a:pt x="86" y="410"/>
                    </a:lnTo>
                    <a:lnTo>
                      <a:pt x="89" y="420"/>
                    </a:lnTo>
                    <a:lnTo>
                      <a:pt x="85" y="432"/>
                    </a:lnTo>
                    <a:lnTo>
                      <a:pt x="78" y="432"/>
                    </a:lnTo>
                    <a:lnTo>
                      <a:pt x="67" y="421"/>
                    </a:lnTo>
                    <a:lnTo>
                      <a:pt x="70" y="434"/>
                    </a:lnTo>
                    <a:lnTo>
                      <a:pt x="74" y="446"/>
                    </a:lnTo>
                    <a:lnTo>
                      <a:pt x="94" y="434"/>
                    </a:lnTo>
                    <a:lnTo>
                      <a:pt x="102" y="429"/>
                    </a:lnTo>
                    <a:lnTo>
                      <a:pt x="104" y="408"/>
                    </a:lnTo>
                    <a:lnTo>
                      <a:pt x="89" y="391"/>
                    </a:lnTo>
                    <a:lnTo>
                      <a:pt x="68" y="364"/>
                    </a:lnTo>
                    <a:lnTo>
                      <a:pt x="49" y="283"/>
                    </a:lnTo>
                    <a:lnTo>
                      <a:pt x="29" y="142"/>
                    </a:lnTo>
                    <a:lnTo>
                      <a:pt x="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3" name="Freeform 293"/>
              <p:cNvSpPr>
                <a:spLocks/>
              </p:cNvSpPr>
              <p:nvPr/>
            </p:nvSpPr>
            <p:spPr bwMode="auto">
              <a:xfrm>
                <a:off x="4714" y="1613"/>
                <a:ext cx="31" cy="280"/>
              </a:xfrm>
              <a:custGeom>
                <a:avLst/>
                <a:gdLst>
                  <a:gd name="T0" fmla="*/ 0 w 31"/>
                  <a:gd name="T1" fmla="*/ 0 h 280"/>
                  <a:gd name="T2" fmla="*/ 16 w 31"/>
                  <a:gd name="T3" fmla="*/ 160 h 280"/>
                  <a:gd name="T4" fmla="*/ 17 w 31"/>
                  <a:gd name="T5" fmla="*/ 197 h 280"/>
                  <a:gd name="T6" fmla="*/ 16 w 31"/>
                  <a:gd name="T7" fmla="*/ 225 h 280"/>
                  <a:gd name="T8" fmla="*/ 8 w 31"/>
                  <a:gd name="T9" fmla="*/ 243 h 280"/>
                  <a:gd name="T10" fmla="*/ 4 w 31"/>
                  <a:gd name="T11" fmla="*/ 260 h 280"/>
                  <a:gd name="T12" fmla="*/ 11 w 31"/>
                  <a:gd name="T13" fmla="*/ 273 h 280"/>
                  <a:gd name="T14" fmla="*/ 31 w 31"/>
                  <a:gd name="T15" fmla="*/ 280 h 280"/>
                  <a:gd name="T16" fmla="*/ 31 w 31"/>
                  <a:gd name="T17" fmla="*/ 263 h 280"/>
                  <a:gd name="T18" fmla="*/ 21 w 31"/>
                  <a:gd name="T19" fmla="*/ 263 h 280"/>
                  <a:gd name="T20" fmla="*/ 14 w 31"/>
                  <a:gd name="T21" fmla="*/ 255 h 280"/>
                  <a:gd name="T22" fmla="*/ 14 w 31"/>
                  <a:gd name="T23" fmla="*/ 243 h 280"/>
                  <a:gd name="T24" fmla="*/ 26 w 31"/>
                  <a:gd name="T25" fmla="*/ 222 h 280"/>
                  <a:gd name="T26" fmla="*/ 27 w 31"/>
                  <a:gd name="T27" fmla="*/ 207 h 280"/>
                  <a:gd name="T28" fmla="*/ 16 w 31"/>
                  <a:gd name="T29" fmla="*/ 101 h 280"/>
                  <a:gd name="T30" fmla="*/ 10 w 31"/>
                  <a:gd name="T31" fmla="*/ 20 h 280"/>
                  <a:gd name="T32" fmla="*/ 0 w 31"/>
                  <a:gd name="T33" fmla="*/ 0 h 280"/>
                  <a:gd name="T34" fmla="*/ 0 w 31"/>
                  <a:gd name="T35" fmla="*/ 0 h 28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280">
                    <a:moveTo>
                      <a:pt x="0" y="0"/>
                    </a:moveTo>
                    <a:lnTo>
                      <a:pt x="16" y="160"/>
                    </a:lnTo>
                    <a:lnTo>
                      <a:pt x="17" y="197"/>
                    </a:lnTo>
                    <a:lnTo>
                      <a:pt x="16" y="225"/>
                    </a:lnTo>
                    <a:lnTo>
                      <a:pt x="8" y="243"/>
                    </a:lnTo>
                    <a:lnTo>
                      <a:pt x="4" y="260"/>
                    </a:lnTo>
                    <a:lnTo>
                      <a:pt x="11" y="273"/>
                    </a:lnTo>
                    <a:lnTo>
                      <a:pt x="31" y="280"/>
                    </a:lnTo>
                    <a:lnTo>
                      <a:pt x="31" y="263"/>
                    </a:lnTo>
                    <a:lnTo>
                      <a:pt x="21" y="263"/>
                    </a:lnTo>
                    <a:lnTo>
                      <a:pt x="14" y="255"/>
                    </a:lnTo>
                    <a:lnTo>
                      <a:pt x="14" y="243"/>
                    </a:lnTo>
                    <a:lnTo>
                      <a:pt x="26" y="222"/>
                    </a:lnTo>
                    <a:lnTo>
                      <a:pt x="27" y="207"/>
                    </a:lnTo>
                    <a:lnTo>
                      <a:pt x="16" y="101"/>
                    </a:lnTo>
                    <a:lnTo>
                      <a:pt x="10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4" name="Freeform 294"/>
              <p:cNvSpPr>
                <a:spLocks/>
              </p:cNvSpPr>
              <p:nvPr/>
            </p:nvSpPr>
            <p:spPr bwMode="auto">
              <a:xfrm>
                <a:off x="4697" y="1429"/>
                <a:ext cx="25" cy="99"/>
              </a:xfrm>
              <a:custGeom>
                <a:avLst/>
                <a:gdLst>
                  <a:gd name="T0" fmla="*/ 0 w 25"/>
                  <a:gd name="T1" fmla="*/ 0 h 99"/>
                  <a:gd name="T2" fmla="*/ 9 w 25"/>
                  <a:gd name="T3" fmla="*/ 3 h 99"/>
                  <a:gd name="T4" fmla="*/ 15 w 25"/>
                  <a:gd name="T5" fmla="*/ 28 h 99"/>
                  <a:gd name="T6" fmla="*/ 21 w 25"/>
                  <a:gd name="T7" fmla="*/ 71 h 99"/>
                  <a:gd name="T8" fmla="*/ 25 w 25"/>
                  <a:gd name="T9" fmla="*/ 99 h 99"/>
                  <a:gd name="T10" fmla="*/ 12 w 25"/>
                  <a:gd name="T11" fmla="*/ 45 h 99"/>
                  <a:gd name="T12" fmla="*/ 4 w 25"/>
                  <a:gd name="T13" fmla="*/ 14 h 99"/>
                  <a:gd name="T14" fmla="*/ 0 w 25"/>
                  <a:gd name="T15" fmla="*/ 0 h 99"/>
                  <a:gd name="T16" fmla="*/ 0 w 25"/>
                  <a:gd name="T17" fmla="*/ 0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99">
                    <a:moveTo>
                      <a:pt x="0" y="0"/>
                    </a:moveTo>
                    <a:lnTo>
                      <a:pt x="9" y="3"/>
                    </a:lnTo>
                    <a:lnTo>
                      <a:pt x="15" y="28"/>
                    </a:lnTo>
                    <a:lnTo>
                      <a:pt x="21" y="71"/>
                    </a:lnTo>
                    <a:lnTo>
                      <a:pt x="25" y="99"/>
                    </a:lnTo>
                    <a:lnTo>
                      <a:pt x="12" y="45"/>
                    </a:lnTo>
                    <a:lnTo>
                      <a:pt x="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5" name="Freeform 295"/>
              <p:cNvSpPr>
                <a:spLocks/>
              </p:cNvSpPr>
              <p:nvPr/>
            </p:nvSpPr>
            <p:spPr bwMode="auto">
              <a:xfrm>
                <a:off x="4728" y="1830"/>
                <a:ext cx="70" cy="54"/>
              </a:xfrm>
              <a:custGeom>
                <a:avLst/>
                <a:gdLst>
                  <a:gd name="T0" fmla="*/ 0 w 70"/>
                  <a:gd name="T1" fmla="*/ 46 h 54"/>
                  <a:gd name="T2" fmla="*/ 12 w 70"/>
                  <a:gd name="T3" fmla="*/ 41 h 54"/>
                  <a:gd name="T4" fmla="*/ 15 w 70"/>
                  <a:gd name="T5" fmla="*/ 29 h 54"/>
                  <a:gd name="T6" fmla="*/ 24 w 70"/>
                  <a:gd name="T7" fmla="*/ 21 h 54"/>
                  <a:gd name="T8" fmla="*/ 35 w 70"/>
                  <a:gd name="T9" fmla="*/ 17 h 54"/>
                  <a:gd name="T10" fmla="*/ 35 w 70"/>
                  <a:gd name="T11" fmla="*/ 0 h 54"/>
                  <a:gd name="T12" fmla="*/ 43 w 70"/>
                  <a:gd name="T13" fmla="*/ 5 h 54"/>
                  <a:gd name="T14" fmla="*/ 43 w 70"/>
                  <a:gd name="T15" fmla="*/ 13 h 54"/>
                  <a:gd name="T16" fmla="*/ 51 w 70"/>
                  <a:gd name="T17" fmla="*/ 17 h 54"/>
                  <a:gd name="T18" fmla="*/ 70 w 70"/>
                  <a:gd name="T19" fmla="*/ 8 h 54"/>
                  <a:gd name="T20" fmla="*/ 70 w 70"/>
                  <a:gd name="T21" fmla="*/ 16 h 54"/>
                  <a:gd name="T22" fmla="*/ 59 w 70"/>
                  <a:gd name="T23" fmla="*/ 21 h 54"/>
                  <a:gd name="T24" fmla="*/ 59 w 70"/>
                  <a:gd name="T25" fmla="*/ 40 h 54"/>
                  <a:gd name="T26" fmla="*/ 51 w 70"/>
                  <a:gd name="T27" fmla="*/ 28 h 54"/>
                  <a:gd name="T28" fmla="*/ 38 w 70"/>
                  <a:gd name="T29" fmla="*/ 27 h 54"/>
                  <a:gd name="T30" fmla="*/ 27 w 70"/>
                  <a:gd name="T31" fmla="*/ 33 h 54"/>
                  <a:gd name="T32" fmla="*/ 18 w 70"/>
                  <a:gd name="T33" fmla="*/ 43 h 54"/>
                  <a:gd name="T34" fmla="*/ 15 w 70"/>
                  <a:gd name="T35" fmla="*/ 54 h 54"/>
                  <a:gd name="T36" fmla="*/ 0 w 70"/>
                  <a:gd name="T37" fmla="*/ 46 h 54"/>
                  <a:gd name="T38" fmla="*/ 0 w 70"/>
                  <a:gd name="T39" fmla="*/ 46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54">
                    <a:moveTo>
                      <a:pt x="0" y="46"/>
                    </a:moveTo>
                    <a:lnTo>
                      <a:pt x="12" y="41"/>
                    </a:lnTo>
                    <a:lnTo>
                      <a:pt x="15" y="29"/>
                    </a:lnTo>
                    <a:lnTo>
                      <a:pt x="24" y="21"/>
                    </a:lnTo>
                    <a:lnTo>
                      <a:pt x="35" y="17"/>
                    </a:lnTo>
                    <a:lnTo>
                      <a:pt x="35" y="0"/>
                    </a:lnTo>
                    <a:lnTo>
                      <a:pt x="43" y="5"/>
                    </a:lnTo>
                    <a:lnTo>
                      <a:pt x="43" y="13"/>
                    </a:lnTo>
                    <a:lnTo>
                      <a:pt x="51" y="17"/>
                    </a:lnTo>
                    <a:lnTo>
                      <a:pt x="70" y="8"/>
                    </a:lnTo>
                    <a:lnTo>
                      <a:pt x="70" y="16"/>
                    </a:lnTo>
                    <a:lnTo>
                      <a:pt x="59" y="21"/>
                    </a:lnTo>
                    <a:lnTo>
                      <a:pt x="59" y="40"/>
                    </a:lnTo>
                    <a:lnTo>
                      <a:pt x="51" y="28"/>
                    </a:lnTo>
                    <a:lnTo>
                      <a:pt x="38" y="27"/>
                    </a:lnTo>
                    <a:lnTo>
                      <a:pt x="27" y="33"/>
                    </a:lnTo>
                    <a:lnTo>
                      <a:pt x="18" y="43"/>
                    </a:lnTo>
                    <a:lnTo>
                      <a:pt x="15" y="54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6" name="Freeform 296"/>
              <p:cNvSpPr>
                <a:spLocks/>
              </p:cNvSpPr>
              <p:nvPr/>
            </p:nvSpPr>
            <p:spPr bwMode="auto">
              <a:xfrm>
                <a:off x="4760" y="1851"/>
                <a:ext cx="29" cy="35"/>
              </a:xfrm>
              <a:custGeom>
                <a:avLst/>
                <a:gdLst>
                  <a:gd name="T0" fmla="*/ 0 w 29"/>
                  <a:gd name="T1" fmla="*/ 8 h 35"/>
                  <a:gd name="T2" fmla="*/ 2 w 29"/>
                  <a:gd name="T3" fmla="*/ 22 h 35"/>
                  <a:gd name="T4" fmla="*/ 11 w 29"/>
                  <a:gd name="T5" fmla="*/ 34 h 35"/>
                  <a:gd name="T6" fmla="*/ 19 w 29"/>
                  <a:gd name="T7" fmla="*/ 34 h 35"/>
                  <a:gd name="T8" fmla="*/ 27 w 29"/>
                  <a:gd name="T9" fmla="*/ 35 h 35"/>
                  <a:gd name="T10" fmla="*/ 29 w 29"/>
                  <a:gd name="T11" fmla="*/ 27 h 35"/>
                  <a:gd name="T12" fmla="*/ 15 w 29"/>
                  <a:gd name="T13" fmla="*/ 22 h 35"/>
                  <a:gd name="T14" fmla="*/ 8 w 29"/>
                  <a:gd name="T15" fmla="*/ 16 h 35"/>
                  <a:gd name="T16" fmla="*/ 8 w 29"/>
                  <a:gd name="T17" fmla="*/ 0 h 35"/>
                  <a:gd name="T18" fmla="*/ 0 w 29"/>
                  <a:gd name="T19" fmla="*/ 8 h 35"/>
                  <a:gd name="T20" fmla="*/ 0 w 29"/>
                  <a:gd name="T21" fmla="*/ 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35">
                    <a:moveTo>
                      <a:pt x="0" y="8"/>
                    </a:moveTo>
                    <a:lnTo>
                      <a:pt x="2" y="22"/>
                    </a:lnTo>
                    <a:lnTo>
                      <a:pt x="11" y="34"/>
                    </a:lnTo>
                    <a:lnTo>
                      <a:pt x="19" y="34"/>
                    </a:lnTo>
                    <a:lnTo>
                      <a:pt x="27" y="35"/>
                    </a:lnTo>
                    <a:lnTo>
                      <a:pt x="29" y="27"/>
                    </a:lnTo>
                    <a:lnTo>
                      <a:pt x="15" y="22"/>
                    </a:lnTo>
                    <a:lnTo>
                      <a:pt x="8" y="16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7" name="Freeform 297"/>
              <p:cNvSpPr>
                <a:spLocks/>
              </p:cNvSpPr>
              <p:nvPr/>
            </p:nvSpPr>
            <p:spPr bwMode="auto">
              <a:xfrm>
                <a:off x="4740" y="1870"/>
                <a:ext cx="33" cy="31"/>
              </a:xfrm>
              <a:custGeom>
                <a:avLst/>
                <a:gdLst>
                  <a:gd name="T0" fmla="*/ 0 w 33"/>
                  <a:gd name="T1" fmla="*/ 22 h 31"/>
                  <a:gd name="T2" fmla="*/ 1 w 33"/>
                  <a:gd name="T3" fmla="*/ 30 h 31"/>
                  <a:gd name="T4" fmla="*/ 10 w 33"/>
                  <a:gd name="T5" fmla="*/ 31 h 31"/>
                  <a:gd name="T6" fmla="*/ 25 w 33"/>
                  <a:gd name="T7" fmla="*/ 28 h 31"/>
                  <a:gd name="T8" fmla="*/ 30 w 33"/>
                  <a:gd name="T9" fmla="*/ 25 h 31"/>
                  <a:gd name="T10" fmla="*/ 33 w 33"/>
                  <a:gd name="T11" fmla="*/ 10 h 31"/>
                  <a:gd name="T12" fmla="*/ 26 w 33"/>
                  <a:gd name="T13" fmla="*/ 3 h 31"/>
                  <a:gd name="T14" fmla="*/ 25 w 33"/>
                  <a:gd name="T15" fmla="*/ 16 h 31"/>
                  <a:gd name="T16" fmla="*/ 16 w 33"/>
                  <a:gd name="T17" fmla="*/ 21 h 31"/>
                  <a:gd name="T18" fmla="*/ 10 w 33"/>
                  <a:gd name="T19" fmla="*/ 21 h 31"/>
                  <a:gd name="T20" fmla="*/ 4 w 33"/>
                  <a:gd name="T21" fmla="*/ 0 h 31"/>
                  <a:gd name="T22" fmla="*/ 0 w 33"/>
                  <a:gd name="T23" fmla="*/ 22 h 31"/>
                  <a:gd name="T24" fmla="*/ 0 w 33"/>
                  <a:gd name="T25" fmla="*/ 22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1">
                    <a:moveTo>
                      <a:pt x="0" y="22"/>
                    </a:moveTo>
                    <a:lnTo>
                      <a:pt x="1" y="30"/>
                    </a:lnTo>
                    <a:lnTo>
                      <a:pt x="10" y="31"/>
                    </a:lnTo>
                    <a:lnTo>
                      <a:pt x="25" y="28"/>
                    </a:lnTo>
                    <a:lnTo>
                      <a:pt x="30" y="25"/>
                    </a:lnTo>
                    <a:lnTo>
                      <a:pt x="33" y="10"/>
                    </a:lnTo>
                    <a:lnTo>
                      <a:pt x="26" y="3"/>
                    </a:lnTo>
                    <a:lnTo>
                      <a:pt x="25" y="16"/>
                    </a:lnTo>
                    <a:lnTo>
                      <a:pt x="16" y="21"/>
                    </a:lnTo>
                    <a:lnTo>
                      <a:pt x="10" y="21"/>
                    </a:lnTo>
                    <a:lnTo>
                      <a:pt x="4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8" name="Freeform 298"/>
              <p:cNvSpPr>
                <a:spLocks/>
              </p:cNvSpPr>
              <p:nvPr/>
            </p:nvSpPr>
            <p:spPr bwMode="auto">
              <a:xfrm>
                <a:off x="4794" y="1865"/>
                <a:ext cx="85" cy="187"/>
              </a:xfrm>
              <a:custGeom>
                <a:avLst/>
                <a:gdLst>
                  <a:gd name="T0" fmla="*/ 13 w 85"/>
                  <a:gd name="T1" fmla="*/ 8 h 187"/>
                  <a:gd name="T2" fmla="*/ 15 w 85"/>
                  <a:gd name="T3" fmla="*/ 15 h 187"/>
                  <a:gd name="T4" fmla="*/ 13 w 85"/>
                  <a:gd name="T5" fmla="*/ 22 h 187"/>
                  <a:gd name="T6" fmla="*/ 5 w 85"/>
                  <a:gd name="T7" fmla="*/ 22 h 187"/>
                  <a:gd name="T8" fmla="*/ 0 w 85"/>
                  <a:gd name="T9" fmla="*/ 31 h 187"/>
                  <a:gd name="T10" fmla="*/ 11 w 85"/>
                  <a:gd name="T11" fmla="*/ 27 h 187"/>
                  <a:gd name="T12" fmla="*/ 15 w 85"/>
                  <a:gd name="T13" fmla="*/ 31 h 187"/>
                  <a:gd name="T14" fmla="*/ 15 w 85"/>
                  <a:gd name="T15" fmla="*/ 42 h 187"/>
                  <a:gd name="T16" fmla="*/ 25 w 85"/>
                  <a:gd name="T17" fmla="*/ 71 h 187"/>
                  <a:gd name="T18" fmla="*/ 38 w 85"/>
                  <a:gd name="T19" fmla="*/ 93 h 187"/>
                  <a:gd name="T20" fmla="*/ 63 w 85"/>
                  <a:gd name="T21" fmla="*/ 143 h 187"/>
                  <a:gd name="T22" fmla="*/ 85 w 85"/>
                  <a:gd name="T23" fmla="*/ 187 h 187"/>
                  <a:gd name="T24" fmla="*/ 59 w 85"/>
                  <a:gd name="T25" fmla="*/ 120 h 187"/>
                  <a:gd name="T26" fmla="*/ 32 w 85"/>
                  <a:gd name="T27" fmla="*/ 66 h 187"/>
                  <a:gd name="T28" fmla="*/ 22 w 85"/>
                  <a:gd name="T29" fmla="*/ 32 h 187"/>
                  <a:gd name="T30" fmla="*/ 25 w 85"/>
                  <a:gd name="T31" fmla="*/ 15 h 187"/>
                  <a:gd name="T32" fmla="*/ 24 w 85"/>
                  <a:gd name="T33" fmla="*/ 6 h 187"/>
                  <a:gd name="T34" fmla="*/ 13 w 85"/>
                  <a:gd name="T35" fmla="*/ 0 h 187"/>
                  <a:gd name="T36" fmla="*/ 13 w 85"/>
                  <a:gd name="T37" fmla="*/ 8 h 187"/>
                  <a:gd name="T38" fmla="*/ 13 w 85"/>
                  <a:gd name="T39" fmla="*/ 8 h 1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87">
                    <a:moveTo>
                      <a:pt x="13" y="8"/>
                    </a:moveTo>
                    <a:lnTo>
                      <a:pt x="15" y="15"/>
                    </a:lnTo>
                    <a:lnTo>
                      <a:pt x="13" y="22"/>
                    </a:lnTo>
                    <a:lnTo>
                      <a:pt x="5" y="22"/>
                    </a:lnTo>
                    <a:lnTo>
                      <a:pt x="0" y="31"/>
                    </a:lnTo>
                    <a:lnTo>
                      <a:pt x="11" y="27"/>
                    </a:lnTo>
                    <a:lnTo>
                      <a:pt x="15" y="31"/>
                    </a:lnTo>
                    <a:lnTo>
                      <a:pt x="15" y="42"/>
                    </a:lnTo>
                    <a:lnTo>
                      <a:pt x="25" y="71"/>
                    </a:lnTo>
                    <a:lnTo>
                      <a:pt x="38" y="93"/>
                    </a:lnTo>
                    <a:lnTo>
                      <a:pt x="63" y="143"/>
                    </a:lnTo>
                    <a:lnTo>
                      <a:pt x="85" y="187"/>
                    </a:lnTo>
                    <a:lnTo>
                      <a:pt x="59" y="120"/>
                    </a:lnTo>
                    <a:lnTo>
                      <a:pt x="32" y="66"/>
                    </a:lnTo>
                    <a:lnTo>
                      <a:pt x="22" y="32"/>
                    </a:lnTo>
                    <a:lnTo>
                      <a:pt x="25" y="15"/>
                    </a:lnTo>
                    <a:lnTo>
                      <a:pt x="24" y="6"/>
                    </a:lnTo>
                    <a:lnTo>
                      <a:pt x="13" y="0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49" name="Freeform 299"/>
              <p:cNvSpPr>
                <a:spLocks/>
              </p:cNvSpPr>
              <p:nvPr/>
            </p:nvSpPr>
            <p:spPr bwMode="auto">
              <a:xfrm>
                <a:off x="4781" y="1879"/>
                <a:ext cx="109" cy="339"/>
              </a:xfrm>
              <a:custGeom>
                <a:avLst/>
                <a:gdLst>
                  <a:gd name="T0" fmla="*/ 0 w 109"/>
                  <a:gd name="T1" fmla="*/ 3 h 339"/>
                  <a:gd name="T2" fmla="*/ 0 w 109"/>
                  <a:gd name="T3" fmla="*/ 13 h 339"/>
                  <a:gd name="T4" fmla="*/ 8 w 109"/>
                  <a:gd name="T5" fmla="*/ 22 h 339"/>
                  <a:gd name="T6" fmla="*/ 6 w 109"/>
                  <a:gd name="T7" fmla="*/ 28 h 339"/>
                  <a:gd name="T8" fmla="*/ 1 w 109"/>
                  <a:gd name="T9" fmla="*/ 29 h 339"/>
                  <a:gd name="T10" fmla="*/ 1 w 109"/>
                  <a:gd name="T11" fmla="*/ 39 h 339"/>
                  <a:gd name="T12" fmla="*/ 14 w 109"/>
                  <a:gd name="T13" fmla="*/ 84 h 339"/>
                  <a:gd name="T14" fmla="*/ 23 w 109"/>
                  <a:gd name="T15" fmla="*/ 118 h 339"/>
                  <a:gd name="T16" fmla="*/ 40 w 109"/>
                  <a:gd name="T17" fmla="*/ 167 h 339"/>
                  <a:gd name="T18" fmla="*/ 55 w 109"/>
                  <a:gd name="T19" fmla="*/ 215 h 339"/>
                  <a:gd name="T20" fmla="*/ 69 w 109"/>
                  <a:gd name="T21" fmla="*/ 251 h 339"/>
                  <a:gd name="T22" fmla="*/ 81 w 109"/>
                  <a:gd name="T23" fmla="*/ 286 h 339"/>
                  <a:gd name="T24" fmla="*/ 98 w 109"/>
                  <a:gd name="T25" fmla="*/ 320 h 339"/>
                  <a:gd name="T26" fmla="*/ 103 w 109"/>
                  <a:gd name="T27" fmla="*/ 330 h 339"/>
                  <a:gd name="T28" fmla="*/ 108 w 109"/>
                  <a:gd name="T29" fmla="*/ 339 h 339"/>
                  <a:gd name="T30" fmla="*/ 109 w 109"/>
                  <a:gd name="T31" fmla="*/ 310 h 339"/>
                  <a:gd name="T32" fmla="*/ 94 w 109"/>
                  <a:gd name="T33" fmla="*/ 295 h 339"/>
                  <a:gd name="T34" fmla="*/ 80 w 109"/>
                  <a:gd name="T35" fmla="*/ 264 h 339"/>
                  <a:gd name="T36" fmla="*/ 39 w 109"/>
                  <a:gd name="T37" fmla="*/ 149 h 339"/>
                  <a:gd name="T38" fmla="*/ 24 w 109"/>
                  <a:gd name="T39" fmla="*/ 90 h 339"/>
                  <a:gd name="T40" fmla="*/ 23 w 109"/>
                  <a:gd name="T41" fmla="*/ 68 h 339"/>
                  <a:gd name="T42" fmla="*/ 23 w 109"/>
                  <a:gd name="T43" fmla="*/ 51 h 339"/>
                  <a:gd name="T44" fmla="*/ 13 w 109"/>
                  <a:gd name="T45" fmla="*/ 33 h 339"/>
                  <a:gd name="T46" fmla="*/ 13 w 109"/>
                  <a:gd name="T47" fmla="*/ 19 h 339"/>
                  <a:gd name="T48" fmla="*/ 14 w 109"/>
                  <a:gd name="T49" fmla="*/ 12 h 339"/>
                  <a:gd name="T50" fmla="*/ 6 w 109"/>
                  <a:gd name="T51" fmla="*/ 10 h 339"/>
                  <a:gd name="T52" fmla="*/ 6 w 109"/>
                  <a:gd name="T53" fmla="*/ 0 h 339"/>
                  <a:gd name="T54" fmla="*/ 0 w 109"/>
                  <a:gd name="T55" fmla="*/ 3 h 339"/>
                  <a:gd name="T56" fmla="*/ 0 w 109"/>
                  <a:gd name="T57" fmla="*/ 3 h 33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9" h="339">
                    <a:moveTo>
                      <a:pt x="0" y="3"/>
                    </a:moveTo>
                    <a:lnTo>
                      <a:pt x="0" y="13"/>
                    </a:lnTo>
                    <a:lnTo>
                      <a:pt x="8" y="22"/>
                    </a:lnTo>
                    <a:lnTo>
                      <a:pt x="6" y="28"/>
                    </a:lnTo>
                    <a:lnTo>
                      <a:pt x="1" y="29"/>
                    </a:lnTo>
                    <a:lnTo>
                      <a:pt x="1" y="39"/>
                    </a:lnTo>
                    <a:lnTo>
                      <a:pt x="14" y="84"/>
                    </a:lnTo>
                    <a:lnTo>
                      <a:pt x="23" y="118"/>
                    </a:lnTo>
                    <a:lnTo>
                      <a:pt x="40" y="167"/>
                    </a:lnTo>
                    <a:lnTo>
                      <a:pt x="55" y="215"/>
                    </a:lnTo>
                    <a:lnTo>
                      <a:pt x="69" y="251"/>
                    </a:lnTo>
                    <a:lnTo>
                      <a:pt x="81" y="286"/>
                    </a:lnTo>
                    <a:lnTo>
                      <a:pt x="98" y="320"/>
                    </a:lnTo>
                    <a:lnTo>
                      <a:pt x="103" y="330"/>
                    </a:lnTo>
                    <a:lnTo>
                      <a:pt x="108" y="339"/>
                    </a:lnTo>
                    <a:lnTo>
                      <a:pt x="109" y="310"/>
                    </a:lnTo>
                    <a:lnTo>
                      <a:pt x="94" y="295"/>
                    </a:lnTo>
                    <a:lnTo>
                      <a:pt x="80" y="264"/>
                    </a:lnTo>
                    <a:lnTo>
                      <a:pt x="39" y="149"/>
                    </a:lnTo>
                    <a:lnTo>
                      <a:pt x="24" y="90"/>
                    </a:lnTo>
                    <a:lnTo>
                      <a:pt x="23" y="68"/>
                    </a:lnTo>
                    <a:lnTo>
                      <a:pt x="23" y="51"/>
                    </a:lnTo>
                    <a:lnTo>
                      <a:pt x="13" y="33"/>
                    </a:lnTo>
                    <a:lnTo>
                      <a:pt x="13" y="19"/>
                    </a:lnTo>
                    <a:lnTo>
                      <a:pt x="14" y="12"/>
                    </a:lnTo>
                    <a:lnTo>
                      <a:pt x="6" y="10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0" name="Freeform 300"/>
              <p:cNvSpPr>
                <a:spLocks/>
              </p:cNvSpPr>
              <p:nvPr/>
            </p:nvSpPr>
            <p:spPr bwMode="auto">
              <a:xfrm>
                <a:off x="4798" y="1919"/>
                <a:ext cx="114" cy="318"/>
              </a:xfrm>
              <a:custGeom>
                <a:avLst/>
                <a:gdLst>
                  <a:gd name="T0" fmla="*/ 2 w 114"/>
                  <a:gd name="T1" fmla="*/ 25 h 318"/>
                  <a:gd name="T2" fmla="*/ 18 w 114"/>
                  <a:gd name="T3" fmla="*/ 50 h 318"/>
                  <a:gd name="T4" fmla="*/ 37 w 114"/>
                  <a:gd name="T5" fmla="*/ 88 h 318"/>
                  <a:gd name="T6" fmla="*/ 54 w 114"/>
                  <a:gd name="T7" fmla="*/ 131 h 318"/>
                  <a:gd name="T8" fmla="*/ 68 w 114"/>
                  <a:gd name="T9" fmla="*/ 174 h 318"/>
                  <a:gd name="T10" fmla="*/ 81 w 114"/>
                  <a:gd name="T11" fmla="*/ 222 h 318"/>
                  <a:gd name="T12" fmla="*/ 86 w 114"/>
                  <a:gd name="T13" fmla="*/ 253 h 318"/>
                  <a:gd name="T14" fmla="*/ 90 w 114"/>
                  <a:gd name="T15" fmla="*/ 280 h 318"/>
                  <a:gd name="T16" fmla="*/ 90 w 114"/>
                  <a:gd name="T17" fmla="*/ 299 h 318"/>
                  <a:gd name="T18" fmla="*/ 90 w 114"/>
                  <a:gd name="T19" fmla="*/ 310 h 318"/>
                  <a:gd name="T20" fmla="*/ 100 w 114"/>
                  <a:gd name="T21" fmla="*/ 310 h 318"/>
                  <a:gd name="T22" fmla="*/ 114 w 114"/>
                  <a:gd name="T23" fmla="*/ 318 h 318"/>
                  <a:gd name="T24" fmla="*/ 114 w 114"/>
                  <a:gd name="T25" fmla="*/ 309 h 318"/>
                  <a:gd name="T26" fmla="*/ 102 w 114"/>
                  <a:gd name="T27" fmla="*/ 305 h 318"/>
                  <a:gd name="T28" fmla="*/ 98 w 114"/>
                  <a:gd name="T29" fmla="*/ 298 h 318"/>
                  <a:gd name="T30" fmla="*/ 93 w 114"/>
                  <a:gd name="T31" fmla="*/ 276 h 318"/>
                  <a:gd name="T32" fmla="*/ 91 w 114"/>
                  <a:gd name="T33" fmla="*/ 249 h 318"/>
                  <a:gd name="T34" fmla="*/ 86 w 114"/>
                  <a:gd name="T35" fmla="*/ 220 h 318"/>
                  <a:gd name="T36" fmla="*/ 65 w 114"/>
                  <a:gd name="T37" fmla="*/ 143 h 318"/>
                  <a:gd name="T38" fmla="*/ 49 w 114"/>
                  <a:gd name="T39" fmla="*/ 99 h 318"/>
                  <a:gd name="T40" fmla="*/ 25 w 114"/>
                  <a:gd name="T41" fmla="*/ 48 h 318"/>
                  <a:gd name="T42" fmla="*/ 0 w 114"/>
                  <a:gd name="T43" fmla="*/ 0 h 318"/>
                  <a:gd name="T44" fmla="*/ 2 w 114"/>
                  <a:gd name="T45" fmla="*/ 25 h 318"/>
                  <a:gd name="T46" fmla="*/ 2 w 114"/>
                  <a:gd name="T47" fmla="*/ 25 h 3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4" h="318">
                    <a:moveTo>
                      <a:pt x="2" y="25"/>
                    </a:moveTo>
                    <a:lnTo>
                      <a:pt x="18" y="50"/>
                    </a:lnTo>
                    <a:lnTo>
                      <a:pt x="37" y="88"/>
                    </a:lnTo>
                    <a:lnTo>
                      <a:pt x="54" y="131"/>
                    </a:lnTo>
                    <a:lnTo>
                      <a:pt x="68" y="174"/>
                    </a:lnTo>
                    <a:lnTo>
                      <a:pt x="81" y="222"/>
                    </a:lnTo>
                    <a:lnTo>
                      <a:pt x="86" y="253"/>
                    </a:lnTo>
                    <a:lnTo>
                      <a:pt x="90" y="280"/>
                    </a:lnTo>
                    <a:lnTo>
                      <a:pt x="90" y="299"/>
                    </a:lnTo>
                    <a:lnTo>
                      <a:pt x="90" y="310"/>
                    </a:lnTo>
                    <a:lnTo>
                      <a:pt x="100" y="310"/>
                    </a:lnTo>
                    <a:lnTo>
                      <a:pt x="114" y="318"/>
                    </a:lnTo>
                    <a:lnTo>
                      <a:pt x="114" y="309"/>
                    </a:lnTo>
                    <a:lnTo>
                      <a:pt x="102" y="305"/>
                    </a:lnTo>
                    <a:lnTo>
                      <a:pt x="98" y="298"/>
                    </a:lnTo>
                    <a:lnTo>
                      <a:pt x="93" y="276"/>
                    </a:lnTo>
                    <a:lnTo>
                      <a:pt x="91" y="249"/>
                    </a:lnTo>
                    <a:lnTo>
                      <a:pt x="86" y="220"/>
                    </a:lnTo>
                    <a:lnTo>
                      <a:pt x="65" y="143"/>
                    </a:lnTo>
                    <a:lnTo>
                      <a:pt x="49" y="99"/>
                    </a:lnTo>
                    <a:lnTo>
                      <a:pt x="25" y="48"/>
                    </a:lnTo>
                    <a:lnTo>
                      <a:pt x="0" y="0"/>
                    </a:lnTo>
                    <a:lnTo>
                      <a:pt x="2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1" name="Freeform 301"/>
              <p:cNvSpPr>
                <a:spLocks/>
              </p:cNvSpPr>
              <p:nvPr/>
            </p:nvSpPr>
            <p:spPr bwMode="auto">
              <a:xfrm>
                <a:off x="4744" y="1896"/>
                <a:ext cx="163" cy="349"/>
              </a:xfrm>
              <a:custGeom>
                <a:avLst/>
                <a:gdLst>
                  <a:gd name="T0" fmla="*/ 3 w 163"/>
                  <a:gd name="T1" fmla="*/ 2 h 349"/>
                  <a:gd name="T2" fmla="*/ 0 w 163"/>
                  <a:gd name="T3" fmla="*/ 11 h 349"/>
                  <a:gd name="T4" fmla="*/ 3 w 163"/>
                  <a:gd name="T5" fmla="*/ 18 h 349"/>
                  <a:gd name="T6" fmla="*/ 18 w 163"/>
                  <a:gd name="T7" fmla="*/ 34 h 349"/>
                  <a:gd name="T8" fmla="*/ 39 w 163"/>
                  <a:gd name="T9" fmla="*/ 83 h 349"/>
                  <a:gd name="T10" fmla="*/ 65 w 163"/>
                  <a:gd name="T11" fmla="*/ 160 h 349"/>
                  <a:gd name="T12" fmla="*/ 82 w 163"/>
                  <a:gd name="T13" fmla="*/ 206 h 349"/>
                  <a:gd name="T14" fmla="*/ 103 w 163"/>
                  <a:gd name="T15" fmla="*/ 261 h 349"/>
                  <a:gd name="T16" fmla="*/ 118 w 163"/>
                  <a:gd name="T17" fmla="*/ 303 h 349"/>
                  <a:gd name="T18" fmla="*/ 123 w 163"/>
                  <a:gd name="T19" fmla="*/ 333 h 349"/>
                  <a:gd name="T20" fmla="*/ 123 w 163"/>
                  <a:gd name="T21" fmla="*/ 339 h 349"/>
                  <a:gd name="T22" fmla="*/ 127 w 163"/>
                  <a:gd name="T23" fmla="*/ 346 h 349"/>
                  <a:gd name="T24" fmla="*/ 133 w 163"/>
                  <a:gd name="T25" fmla="*/ 348 h 349"/>
                  <a:gd name="T26" fmla="*/ 135 w 163"/>
                  <a:gd name="T27" fmla="*/ 349 h 349"/>
                  <a:gd name="T28" fmla="*/ 156 w 163"/>
                  <a:gd name="T29" fmla="*/ 347 h 349"/>
                  <a:gd name="T30" fmla="*/ 163 w 163"/>
                  <a:gd name="T31" fmla="*/ 336 h 349"/>
                  <a:gd name="T32" fmla="*/ 155 w 163"/>
                  <a:gd name="T33" fmla="*/ 331 h 349"/>
                  <a:gd name="T34" fmla="*/ 141 w 163"/>
                  <a:gd name="T35" fmla="*/ 335 h 349"/>
                  <a:gd name="T36" fmla="*/ 131 w 163"/>
                  <a:gd name="T37" fmla="*/ 336 h 349"/>
                  <a:gd name="T38" fmla="*/ 129 w 163"/>
                  <a:gd name="T39" fmla="*/ 316 h 349"/>
                  <a:gd name="T40" fmla="*/ 108 w 163"/>
                  <a:gd name="T41" fmla="*/ 258 h 349"/>
                  <a:gd name="T42" fmla="*/ 56 w 163"/>
                  <a:gd name="T43" fmla="*/ 121 h 349"/>
                  <a:gd name="T44" fmla="*/ 28 w 163"/>
                  <a:gd name="T45" fmla="*/ 39 h 349"/>
                  <a:gd name="T46" fmla="*/ 28 w 163"/>
                  <a:gd name="T47" fmla="*/ 22 h 349"/>
                  <a:gd name="T48" fmla="*/ 10 w 163"/>
                  <a:gd name="T49" fmla="*/ 15 h 349"/>
                  <a:gd name="T50" fmla="*/ 8 w 163"/>
                  <a:gd name="T51" fmla="*/ 0 h 349"/>
                  <a:gd name="T52" fmla="*/ 3 w 163"/>
                  <a:gd name="T53" fmla="*/ 2 h 349"/>
                  <a:gd name="T54" fmla="*/ 3 w 163"/>
                  <a:gd name="T55" fmla="*/ 2 h 3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3" h="349">
                    <a:moveTo>
                      <a:pt x="3" y="2"/>
                    </a:moveTo>
                    <a:lnTo>
                      <a:pt x="0" y="11"/>
                    </a:lnTo>
                    <a:lnTo>
                      <a:pt x="3" y="18"/>
                    </a:lnTo>
                    <a:lnTo>
                      <a:pt x="18" y="34"/>
                    </a:lnTo>
                    <a:lnTo>
                      <a:pt x="39" y="83"/>
                    </a:lnTo>
                    <a:lnTo>
                      <a:pt x="65" y="160"/>
                    </a:lnTo>
                    <a:lnTo>
                      <a:pt x="82" y="206"/>
                    </a:lnTo>
                    <a:lnTo>
                      <a:pt x="103" y="261"/>
                    </a:lnTo>
                    <a:lnTo>
                      <a:pt x="118" y="303"/>
                    </a:lnTo>
                    <a:lnTo>
                      <a:pt x="123" y="333"/>
                    </a:lnTo>
                    <a:lnTo>
                      <a:pt x="123" y="339"/>
                    </a:lnTo>
                    <a:lnTo>
                      <a:pt x="127" y="346"/>
                    </a:lnTo>
                    <a:lnTo>
                      <a:pt x="133" y="348"/>
                    </a:lnTo>
                    <a:lnTo>
                      <a:pt x="135" y="349"/>
                    </a:lnTo>
                    <a:lnTo>
                      <a:pt x="156" y="347"/>
                    </a:lnTo>
                    <a:lnTo>
                      <a:pt x="163" y="336"/>
                    </a:lnTo>
                    <a:lnTo>
                      <a:pt x="155" y="331"/>
                    </a:lnTo>
                    <a:lnTo>
                      <a:pt x="141" y="335"/>
                    </a:lnTo>
                    <a:lnTo>
                      <a:pt x="131" y="336"/>
                    </a:lnTo>
                    <a:lnTo>
                      <a:pt x="129" y="316"/>
                    </a:lnTo>
                    <a:lnTo>
                      <a:pt x="108" y="258"/>
                    </a:lnTo>
                    <a:lnTo>
                      <a:pt x="56" y="121"/>
                    </a:lnTo>
                    <a:lnTo>
                      <a:pt x="28" y="39"/>
                    </a:lnTo>
                    <a:lnTo>
                      <a:pt x="28" y="22"/>
                    </a:lnTo>
                    <a:lnTo>
                      <a:pt x="10" y="15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2" name="Freeform 302"/>
              <p:cNvSpPr>
                <a:spLocks/>
              </p:cNvSpPr>
              <p:nvPr/>
            </p:nvSpPr>
            <p:spPr bwMode="auto">
              <a:xfrm>
                <a:off x="4845" y="1972"/>
                <a:ext cx="108" cy="251"/>
              </a:xfrm>
              <a:custGeom>
                <a:avLst/>
                <a:gdLst>
                  <a:gd name="T0" fmla="*/ 16 w 108"/>
                  <a:gd name="T1" fmla="*/ 41 h 251"/>
                  <a:gd name="T2" fmla="*/ 38 w 108"/>
                  <a:gd name="T3" fmla="*/ 92 h 251"/>
                  <a:gd name="T4" fmla="*/ 49 w 108"/>
                  <a:gd name="T5" fmla="*/ 132 h 251"/>
                  <a:gd name="T6" fmla="*/ 58 w 108"/>
                  <a:gd name="T7" fmla="*/ 160 h 251"/>
                  <a:gd name="T8" fmla="*/ 64 w 108"/>
                  <a:gd name="T9" fmla="*/ 182 h 251"/>
                  <a:gd name="T10" fmla="*/ 72 w 108"/>
                  <a:gd name="T11" fmla="*/ 201 h 251"/>
                  <a:gd name="T12" fmla="*/ 78 w 108"/>
                  <a:gd name="T13" fmla="*/ 221 h 251"/>
                  <a:gd name="T14" fmla="*/ 87 w 108"/>
                  <a:gd name="T15" fmla="*/ 228 h 251"/>
                  <a:gd name="T16" fmla="*/ 94 w 108"/>
                  <a:gd name="T17" fmla="*/ 235 h 251"/>
                  <a:gd name="T18" fmla="*/ 93 w 108"/>
                  <a:gd name="T19" fmla="*/ 249 h 251"/>
                  <a:gd name="T20" fmla="*/ 108 w 108"/>
                  <a:gd name="T21" fmla="*/ 251 h 251"/>
                  <a:gd name="T22" fmla="*/ 108 w 108"/>
                  <a:gd name="T23" fmla="*/ 234 h 251"/>
                  <a:gd name="T24" fmla="*/ 101 w 108"/>
                  <a:gd name="T25" fmla="*/ 226 h 251"/>
                  <a:gd name="T26" fmla="*/ 86 w 108"/>
                  <a:gd name="T27" fmla="*/ 215 h 251"/>
                  <a:gd name="T28" fmla="*/ 69 w 108"/>
                  <a:gd name="T29" fmla="*/ 177 h 251"/>
                  <a:gd name="T30" fmla="*/ 50 w 108"/>
                  <a:gd name="T31" fmla="*/ 111 h 251"/>
                  <a:gd name="T32" fmla="*/ 28 w 108"/>
                  <a:gd name="T33" fmla="*/ 48 h 251"/>
                  <a:gd name="T34" fmla="*/ 0 w 108"/>
                  <a:gd name="T35" fmla="*/ 0 h 251"/>
                  <a:gd name="T36" fmla="*/ 16 w 108"/>
                  <a:gd name="T37" fmla="*/ 41 h 251"/>
                  <a:gd name="T38" fmla="*/ 16 w 108"/>
                  <a:gd name="T39" fmla="*/ 41 h 2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8" h="251">
                    <a:moveTo>
                      <a:pt x="16" y="41"/>
                    </a:moveTo>
                    <a:lnTo>
                      <a:pt x="38" y="92"/>
                    </a:lnTo>
                    <a:lnTo>
                      <a:pt x="49" y="132"/>
                    </a:lnTo>
                    <a:lnTo>
                      <a:pt x="58" y="160"/>
                    </a:lnTo>
                    <a:lnTo>
                      <a:pt x="64" y="182"/>
                    </a:lnTo>
                    <a:lnTo>
                      <a:pt x="72" y="201"/>
                    </a:lnTo>
                    <a:lnTo>
                      <a:pt x="78" y="221"/>
                    </a:lnTo>
                    <a:lnTo>
                      <a:pt x="87" y="228"/>
                    </a:lnTo>
                    <a:lnTo>
                      <a:pt x="94" y="235"/>
                    </a:lnTo>
                    <a:lnTo>
                      <a:pt x="93" y="249"/>
                    </a:lnTo>
                    <a:lnTo>
                      <a:pt x="108" y="251"/>
                    </a:lnTo>
                    <a:lnTo>
                      <a:pt x="108" y="234"/>
                    </a:lnTo>
                    <a:lnTo>
                      <a:pt x="101" y="226"/>
                    </a:lnTo>
                    <a:lnTo>
                      <a:pt x="86" y="215"/>
                    </a:lnTo>
                    <a:lnTo>
                      <a:pt x="69" y="177"/>
                    </a:lnTo>
                    <a:lnTo>
                      <a:pt x="50" y="111"/>
                    </a:lnTo>
                    <a:lnTo>
                      <a:pt x="28" y="48"/>
                    </a:lnTo>
                    <a:lnTo>
                      <a:pt x="0" y="0"/>
                    </a:lnTo>
                    <a:lnTo>
                      <a:pt x="16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3" name="Freeform 303"/>
              <p:cNvSpPr>
                <a:spLocks/>
              </p:cNvSpPr>
              <p:nvPr/>
            </p:nvSpPr>
            <p:spPr bwMode="auto">
              <a:xfrm>
                <a:off x="4889" y="2227"/>
                <a:ext cx="32" cy="60"/>
              </a:xfrm>
              <a:custGeom>
                <a:avLst/>
                <a:gdLst>
                  <a:gd name="T0" fmla="*/ 16 w 32"/>
                  <a:gd name="T1" fmla="*/ 6 h 60"/>
                  <a:gd name="T2" fmla="*/ 11 w 32"/>
                  <a:gd name="T3" fmla="*/ 10 h 60"/>
                  <a:gd name="T4" fmla="*/ 9 w 32"/>
                  <a:gd name="T5" fmla="*/ 22 h 60"/>
                  <a:gd name="T6" fmla="*/ 2 w 32"/>
                  <a:gd name="T7" fmla="*/ 30 h 60"/>
                  <a:gd name="T8" fmla="*/ 2 w 32"/>
                  <a:gd name="T9" fmla="*/ 40 h 60"/>
                  <a:gd name="T10" fmla="*/ 0 w 32"/>
                  <a:gd name="T11" fmla="*/ 48 h 60"/>
                  <a:gd name="T12" fmla="*/ 4 w 32"/>
                  <a:gd name="T13" fmla="*/ 60 h 60"/>
                  <a:gd name="T14" fmla="*/ 9 w 32"/>
                  <a:gd name="T15" fmla="*/ 58 h 60"/>
                  <a:gd name="T16" fmla="*/ 4 w 32"/>
                  <a:gd name="T17" fmla="*/ 46 h 60"/>
                  <a:gd name="T18" fmla="*/ 9 w 32"/>
                  <a:gd name="T19" fmla="*/ 39 h 60"/>
                  <a:gd name="T20" fmla="*/ 7 w 32"/>
                  <a:gd name="T21" fmla="*/ 32 h 60"/>
                  <a:gd name="T22" fmla="*/ 11 w 32"/>
                  <a:gd name="T23" fmla="*/ 35 h 60"/>
                  <a:gd name="T24" fmla="*/ 16 w 32"/>
                  <a:gd name="T25" fmla="*/ 44 h 60"/>
                  <a:gd name="T26" fmla="*/ 17 w 32"/>
                  <a:gd name="T27" fmla="*/ 54 h 60"/>
                  <a:gd name="T28" fmla="*/ 23 w 32"/>
                  <a:gd name="T29" fmla="*/ 45 h 60"/>
                  <a:gd name="T30" fmla="*/ 20 w 32"/>
                  <a:gd name="T31" fmla="*/ 35 h 60"/>
                  <a:gd name="T32" fmla="*/ 15 w 32"/>
                  <a:gd name="T33" fmla="*/ 30 h 60"/>
                  <a:gd name="T34" fmla="*/ 14 w 32"/>
                  <a:gd name="T35" fmla="*/ 21 h 60"/>
                  <a:gd name="T36" fmla="*/ 16 w 32"/>
                  <a:gd name="T37" fmla="*/ 13 h 60"/>
                  <a:gd name="T38" fmla="*/ 25 w 32"/>
                  <a:gd name="T39" fmla="*/ 12 h 60"/>
                  <a:gd name="T40" fmla="*/ 32 w 32"/>
                  <a:gd name="T41" fmla="*/ 13 h 60"/>
                  <a:gd name="T42" fmla="*/ 30 w 32"/>
                  <a:gd name="T43" fmla="*/ 4 h 60"/>
                  <a:gd name="T44" fmla="*/ 17 w 32"/>
                  <a:gd name="T45" fmla="*/ 0 h 60"/>
                  <a:gd name="T46" fmla="*/ 16 w 32"/>
                  <a:gd name="T47" fmla="*/ 6 h 60"/>
                  <a:gd name="T48" fmla="*/ 16 w 32"/>
                  <a:gd name="T49" fmla="*/ 6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2" h="60">
                    <a:moveTo>
                      <a:pt x="16" y="6"/>
                    </a:moveTo>
                    <a:lnTo>
                      <a:pt x="11" y="10"/>
                    </a:lnTo>
                    <a:lnTo>
                      <a:pt x="9" y="22"/>
                    </a:lnTo>
                    <a:lnTo>
                      <a:pt x="2" y="30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4" y="60"/>
                    </a:lnTo>
                    <a:lnTo>
                      <a:pt x="9" y="58"/>
                    </a:lnTo>
                    <a:lnTo>
                      <a:pt x="4" y="46"/>
                    </a:lnTo>
                    <a:lnTo>
                      <a:pt x="9" y="39"/>
                    </a:lnTo>
                    <a:lnTo>
                      <a:pt x="7" y="32"/>
                    </a:lnTo>
                    <a:lnTo>
                      <a:pt x="11" y="35"/>
                    </a:lnTo>
                    <a:lnTo>
                      <a:pt x="16" y="44"/>
                    </a:lnTo>
                    <a:lnTo>
                      <a:pt x="17" y="54"/>
                    </a:lnTo>
                    <a:lnTo>
                      <a:pt x="23" y="45"/>
                    </a:lnTo>
                    <a:lnTo>
                      <a:pt x="20" y="35"/>
                    </a:lnTo>
                    <a:lnTo>
                      <a:pt x="15" y="30"/>
                    </a:lnTo>
                    <a:lnTo>
                      <a:pt x="14" y="21"/>
                    </a:lnTo>
                    <a:lnTo>
                      <a:pt x="16" y="13"/>
                    </a:lnTo>
                    <a:lnTo>
                      <a:pt x="25" y="12"/>
                    </a:lnTo>
                    <a:lnTo>
                      <a:pt x="32" y="13"/>
                    </a:lnTo>
                    <a:lnTo>
                      <a:pt x="30" y="4"/>
                    </a:lnTo>
                    <a:lnTo>
                      <a:pt x="17" y="0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4" name="Freeform 304"/>
              <p:cNvSpPr>
                <a:spLocks/>
              </p:cNvSpPr>
              <p:nvPr/>
            </p:nvSpPr>
            <p:spPr bwMode="auto">
              <a:xfrm>
                <a:off x="4910" y="2213"/>
                <a:ext cx="82" cy="30"/>
              </a:xfrm>
              <a:custGeom>
                <a:avLst/>
                <a:gdLst>
                  <a:gd name="T0" fmla="*/ 0 w 82"/>
                  <a:gd name="T1" fmla="*/ 16 h 30"/>
                  <a:gd name="T2" fmla="*/ 16 w 82"/>
                  <a:gd name="T3" fmla="*/ 7 h 30"/>
                  <a:gd name="T4" fmla="*/ 31 w 82"/>
                  <a:gd name="T5" fmla="*/ 2 h 30"/>
                  <a:gd name="T6" fmla="*/ 38 w 82"/>
                  <a:gd name="T7" fmla="*/ 0 h 30"/>
                  <a:gd name="T8" fmla="*/ 42 w 82"/>
                  <a:gd name="T9" fmla="*/ 8 h 30"/>
                  <a:gd name="T10" fmla="*/ 55 w 82"/>
                  <a:gd name="T11" fmla="*/ 8 h 30"/>
                  <a:gd name="T12" fmla="*/ 61 w 82"/>
                  <a:gd name="T13" fmla="*/ 16 h 30"/>
                  <a:gd name="T14" fmla="*/ 77 w 82"/>
                  <a:gd name="T15" fmla="*/ 21 h 30"/>
                  <a:gd name="T16" fmla="*/ 82 w 82"/>
                  <a:gd name="T17" fmla="*/ 29 h 30"/>
                  <a:gd name="T18" fmla="*/ 73 w 82"/>
                  <a:gd name="T19" fmla="*/ 25 h 30"/>
                  <a:gd name="T20" fmla="*/ 65 w 82"/>
                  <a:gd name="T21" fmla="*/ 26 h 30"/>
                  <a:gd name="T22" fmla="*/ 59 w 82"/>
                  <a:gd name="T23" fmla="*/ 26 h 30"/>
                  <a:gd name="T24" fmla="*/ 57 w 82"/>
                  <a:gd name="T25" fmla="*/ 19 h 30"/>
                  <a:gd name="T26" fmla="*/ 52 w 82"/>
                  <a:gd name="T27" fmla="*/ 14 h 30"/>
                  <a:gd name="T28" fmla="*/ 43 w 82"/>
                  <a:gd name="T29" fmla="*/ 14 h 30"/>
                  <a:gd name="T30" fmla="*/ 41 w 82"/>
                  <a:gd name="T31" fmla="*/ 10 h 30"/>
                  <a:gd name="T32" fmla="*/ 34 w 82"/>
                  <a:gd name="T33" fmla="*/ 14 h 30"/>
                  <a:gd name="T34" fmla="*/ 29 w 82"/>
                  <a:gd name="T35" fmla="*/ 14 h 30"/>
                  <a:gd name="T36" fmla="*/ 22 w 82"/>
                  <a:gd name="T37" fmla="*/ 15 h 30"/>
                  <a:gd name="T38" fmla="*/ 16 w 82"/>
                  <a:gd name="T39" fmla="*/ 16 h 30"/>
                  <a:gd name="T40" fmla="*/ 10 w 82"/>
                  <a:gd name="T41" fmla="*/ 30 h 30"/>
                  <a:gd name="T42" fmla="*/ 0 w 82"/>
                  <a:gd name="T43" fmla="*/ 16 h 30"/>
                  <a:gd name="T44" fmla="*/ 0 w 82"/>
                  <a:gd name="T45" fmla="*/ 16 h 3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2" h="30">
                    <a:moveTo>
                      <a:pt x="0" y="16"/>
                    </a:moveTo>
                    <a:lnTo>
                      <a:pt x="16" y="7"/>
                    </a:lnTo>
                    <a:lnTo>
                      <a:pt x="31" y="2"/>
                    </a:lnTo>
                    <a:lnTo>
                      <a:pt x="38" y="0"/>
                    </a:lnTo>
                    <a:lnTo>
                      <a:pt x="42" y="8"/>
                    </a:lnTo>
                    <a:lnTo>
                      <a:pt x="55" y="8"/>
                    </a:lnTo>
                    <a:lnTo>
                      <a:pt x="61" y="16"/>
                    </a:lnTo>
                    <a:lnTo>
                      <a:pt x="77" y="21"/>
                    </a:lnTo>
                    <a:lnTo>
                      <a:pt x="82" y="29"/>
                    </a:lnTo>
                    <a:lnTo>
                      <a:pt x="73" y="25"/>
                    </a:lnTo>
                    <a:lnTo>
                      <a:pt x="65" y="26"/>
                    </a:lnTo>
                    <a:lnTo>
                      <a:pt x="59" y="26"/>
                    </a:lnTo>
                    <a:lnTo>
                      <a:pt x="57" y="19"/>
                    </a:lnTo>
                    <a:lnTo>
                      <a:pt x="52" y="14"/>
                    </a:lnTo>
                    <a:lnTo>
                      <a:pt x="43" y="14"/>
                    </a:lnTo>
                    <a:lnTo>
                      <a:pt x="41" y="10"/>
                    </a:lnTo>
                    <a:lnTo>
                      <a:pt x="34" y="14"/>
                    </a:lnTo>
                    <a:lnTo>
                      <a:pt x="29" y="14"/>
                    </a:lnTo>
                    <a:lnTo>
                      <a:pt x="22" y="15"/>
                    </a:lnTo>
                    <a:lnTo>
                      <a:pt x="16" y="16"/>
                    </a:lnTo>
                    <a:lnTo>
                      <a:pt x="10" y="3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5" name="Freeform 305"/>
              <p:cNvSpPr>
                <a:spLocks/>
              </p:cNvSpPr>
              <p:nvPr/>
            </p:nvSpPr>
            <p:spPr bwMode="auto">
              <a:xfrm>
                <a:off x="4903" y="2232"/>
                <a:ext cx="20" cy="38"/>
              </a:xfrm>
              <a:custGeom>
                <a:avLst/>
                <a:gdLst>
                  <a:gd name="T0" fmla="*/ 11 w 20"/>
                  <a:gd name="T1" fmla="*/ 7 h 38"/>
                  <a:gd name="T2" fmla="*/ 14 w 20"/>
                  <a:gd name="T3" fmla="*/ 12 h 38"/>
                  <a:gd name="T4" fmla="*/ 13 w 20"/>
                  <a:gd name="T5" fmla="*/ 19 h 38"/>
                  <a:gd name="T6" fmla="*/ 8 w 20"/>
                  <a:gd name="T7" fmla="*/ 25 h 38"/>
                  <a:gd name="T8" fmla="*/ 0 w 20"/>
                  <a:gd name="T9" fmla="*/ 25 h 38"/>
                  <a:gd name="T10" fmla="*/ 6 w 20"/>
                  <a:gd name="T11" fmla="*/ 38 h 38"/>
                  <a:gd name="T12" fmla="*/ 9 w 20"/>
                  <a:gd name="T13" fmla="*/ 32 h 38"/>
                  <a:gd name="T14" fmla="*/ 18 w 20"/>
                  <a:gd name="T15" fmla="*/ 30 h 38"/>
                  <a:gd name="T16" fmla="*/ 20 w 20"/>
                  <a:gd name="T17" fmla="*/ 16 h 38"/>
                  <a:gd name="T18" fmla="*/ 20 w 20"/>
                  <a:gd name="T19" fmla="*/ 10 h 38"/>
                  <a:gd name="T20" fmla="*/ 16 w 20"/>
                  <a:gd name="T21" fmla="*/ 3 h 38"/>
                  <a:gd name="T22" fmla="*/ 13 w 20"/>
                  <a:gd name="T23" fmla="*/ 0 h 38"/>
                  <a:gd name="T24" fmla="*/ 11 w 20"/>
                  <a:gd name="T25" fmla="*/ 7 h 38"/>
                  <a:gd name="T26" fmla="*/ 11 w 20"/>
                  <a:gd name="T27" fmla="*/ 7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8">
                    <a:moveTo>
                      <a:pt x="11" y="7"/>
                    </a:moveTo>
                    <a:lnTo>
                      <a:pt x="14" y="12"/>
                    </a:lnTo>
                    <a:lnTo>
                      <a:pt x="13" y="19"/>
                    </a:lnTo>
                    <a:lnTo>
                      <a:pt x="8" y="25"/>
                    </a:lnTo>
                    <a:lnTo>
                      <a:pt x="0" y="25"/>
                    </a:lnTo>
                    <a:lnTo>
                      <a:pt x="6" y="38"/>
                    </a:lnTo>
                    <a:lnTo>
                      <a:pt x="9" y="32"/>
                    </a:lnTo>
                    <a:lnTo>
                      <a:pt x="18" y="30"/>
                    </a:lnTo>
                    <a:lnTo>
                      <a:pt x="20" y="16"/>
                    </a:lnTo>
                    <a:lnTo>
                      <a:pt x="20" y="10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6" name="Freeform 306"/>
              <p:cNvSpPr>
                <a:spLocks/>
              </p:cNvSpPr>
              <p:nvPr/>
            </p:nvSpPr>
            <p:spPr bwMode="auto">
              <a:xfrm>
                <a:off x="4919" y="2240"/>
                <a:ext cx="35" cy="27"/>
              </a:xfrm>
              <a:custGeom>
                <a:avLst/>
                <a:gdLst>
                  <a:gd name="T0" fmla="*/ 3 w 35"/>
                  <a:gd name="T1" fmla="*/ 5 h 27"/>
                  <a:gd name="T2" fmla="*/ 14 w 35"/>
                  <a:gd name="T3" fmla="*/ 0 h 27"/>
                  <a:gd name="T4" fmla="*/ 24 w 35"/>
                  <a:gd name="T5" fmla="*/ 2 h 27"/>
                  <a:gd name="T6" fmla="*/ 29 w 35"/>
                  <a:gd name="T7" fmla="*/ 4 h 27"/>
                  <a:gd name="T8" fmla="*/ 35 w 35"/>
                  <a:gd name="T9" fmla="*/ 19 h 27"/>
                  <a:gd name="T10" fmla="*/ 32 w 35"/>
                  <a:gd name="T11" fmla="*/ 27 h 27"/>
                  <a:gd name="T12" fmla="*/ 27 w 35"/>
                  <a:gd name="T13" fmla="*/ 26 h 27"/>
                  <a:gd name="T14" fmla="*/ 30 w 35"/>
                  <a:gd name="T15" fmla="*/ 17 h 27"/>
                  <a:gd name="T16" fmla="*/ 25 w 35"/>
                  <a:gd name="T17" fmla="*/ 10 h 27"/>
                  <a:gd name="T18" fmla="*/ 18 w 35"/>
                  <a:gd name="T19" fmla="*/ 5 h 27"/>
                  <a:gd name="T20" fmla="*/ 9 w 35"/>
                  <a:gd name="T21" fmla="*/ 8 h 27"/>
                  <a:gd name="T22" fmla="*/ 0 w 35"/>
                  <a:gd name="T23" fmla="*/ 14 h 27"/>
                  <a:gd name="T24" fmla="*/ 3 w 35"/>
                  <a:gd name="T25" fmla="*/ 5 h 27"/>
                  <a:gd name="T26" fmla="*/ 3 w 35"/>
                  <a:gd name="T27" fmla="*/ 5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27">
                    <a:moveTo>
                      <a:pt x="3" y="5"/>
                    </a:moveTo>
                    <a:lnTo>
                      <a:pt x="14" y="0"/>
                    </a:lnTo>
                    <a:lnTo>
                      <a:pt x="24" y="2"/>
                    </a:lnTo>
                    <a:lnTo>
                      <a:pt x="29" y="4"/>
                    </a:lnTo>
                    <a:lnTo>
                      <a:pt x="35" y="19"/>
                    </a:lnTo>
                    <a:lnTo>
                      <a:pt x="32" y="27"/>
                    </a:lnTo>
                    <a:lnTo>
                      <a:pt x="27" y="26"/>
                    </a:lnTo>
                    <a:lnTo>
                      <a:pt x="30" y="17"/>
                    </a:lnTo>
                    <a:lnTo>
                      <a:pt x="25" y="10"/>
                    </a:lnTo>
                    <a:lnTo>
                      <a:pt x="18" y="5"/>
                    </a:lnTo>
                    <a:lnTo>
                      <a:pt x="9" y="8"/>
                    </a:lnTo>
                    <a:lnTo>
                      <a:pt x="0" y="14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7" name="Freeform 307"/>
              <p:cNvSpPr>
                <a:spLocks/>
              </p:cNvSpPr>
              <p:nvPr/>
            </p:nvSpPr>
            <p:spPr bwMode="auto">
              <a:xfrm>
                <a:off x="4943" y="2221"/>
                <a:ext cx="16" cy="25"/>
              </a:xfrm>
              <a:custGeom>
                <a:avLst/>
                <a:gdLst>
                  <a:gd name="T0" fmla="*/ 0 w 16"/>
                  <a:gd name="T1" fmla="*/ 22 h 25"/>
                  <a:gd name="T2" fmla="*/ 6 w 16"/>
                  <a:gd name="T3" fmla="*/ 19 h 25"/>
                  <a:gd name="T4" fmla="*/ 10 w 16"/>
                  <a:gd name="T5" fmla="*/ 13 h 25"/>
                  <a:gd name="T6" fmla="*/ 9 w 16"/>
                  <a:gd name="T7" fmla="*/ 8 h 25"/>
                  <a:gd name="T8" fmla="*/ 5 w 16"/>
                  <a:gd name="T9" fmla="*/ 0 h 25"/>
                  <a:gd name="T10" fmla="*/ 15 w 16"/>
                  <a:gd name="T11" fmla="*/ 3 h 25"/>
                  <a:gd name="T12" fmla="*/ 16 w 16"/>
                  <a:gd name="T13" fmla="*/ 13 h 25"/>
                  <a:gd name="T14" fmla="*/ 15 w 16"/>
                  <a:gd name="T15" fmla="*/ 21 h 25"/>
                  <a:gd name="T16" fmla="*/ 9 w 16"/>
                  <a:gd name="T17" fmla="*/ 24 h 25"/>
                  <a:gd name="T18" fmla="*/ 0 w 16"/>
                  <a:gd name="T19" fmla="*/ 25 h 25"/>
                  <a:gd name="T20" fmla="*/ 0 w 16"/>
                  <a:gd name="T21" fmla="*/ 22 h 25"/>
                  <a:gd name="T22" fmla="*/ 0 w 16"/>
                  <a:gd name="T23" fmla="*/ 22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25">
                    <a:moveTo>
                      <a:pt x="0" y="22"/>
                    </a:moveTo>
                    <a:lnTo>
                      <a:pt x="6" y="19"/>
                    </a:lnTo>
                    <a:lnTo>
                      <a:pt x="10" y="13"/>
                    </a:lnTo>
                    <a:lnTo>
                      <a:pt x="9" y="8"/>
                    </a:lnTo>
                    <a:lnTo>
                      <a:pt x="5" y="0"/>
                    </a:lnTo>
                    <a:lnTo>
                      <a:pt x="15" y="3"/>
                    </a:lnTo>
                    <a:lnTo>
                      <a:pt x="16" y="13"/>
                    </a:lnTo>
                    <a:lnTo>
                      <a:pt x="15" y="21"/>
                    </a:lnTo>
                    <a:lnTo>
                      <a:pt x="9" y="24"/>
                    </a:lnTo>
                    <a:lnTo>
                      <a:pt x="0" y="2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8" name="Freeform 308"/>
              <p:cNvSpPr>
                <a:spLocks/>
              </p:cNvSpPr>
              <p:nvPr/>
            </p:nvSpPr>
            <p:spPr bwMode="auto">
              <a:xfrm>
                <a:off x="4953" y="2237"/>
                <a:ext cx="11" cy="20"/>
              </a:xfrm>
              <a:custGeom>
                <a:avLst/>
                <a:gdLst>
                  <a:gd name="T0" fmla="*/ 0 w 11"/>
                  <a:gd name="T1" fmla="*/ 6 h 20"/>
                  <a:gd name="T2" fmla="*/ 2 w 11"/>
                  <a:gd name="T3" fmla="*/ 14 h 20"/>
                  <a:gd name="T4" fmla="*/ 5 w 11"/>
                  <a:gd name="T5" fmla="*/ 20 h 20"/>
                  <a:gd name="T6" fmla="*/ 11 w 11"/>
                  <a:gd name="T7" fmla="*/ 16 h 20"/>
                  <a:gd name="T8" fmla="*/ 6 w 11"/>
                  <a:gd name="T9" fmla="*/ 11 h 20"/>
                  <a:gd name="T10" fmla="*/ 4 w 11"/>
                  <a:gd name="T11" fmla="*/ 0 h 20"/>
                  <a:gd name="T12" fmla="*/ 0 w 11"/>
                  <a:gd name="T13" fmla="*/ 6 h 20"/>
                  <a:gd name="T14" fmla="*/ 0 w 11"/>
                  <a:gd name="T15" fmla="*/ 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0">
                    <a:moveTo>
                      <a:pt x="0" y="6"/>
                    </a:moveTo>
                    <a:lnTo>
                      <a:pt x="2" y="14"/>
                    </a:lnTo>
                    <a:lnTo>
                      <a:pt x="5" y="20"/>
                    </a:lnTo>
                    <a:lnTo>
                      <a:pt x="11" y="16"/>
                    </a:lnTo>
                    <a:lnTo>
                      <a:pt x="6" y="11"/>
                    </a:lnTo>
                    <a:lnTo>
                      <a:pt x="4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59" name="Freeform 309"/>
              <p:cNvSpPr>
                <a:spLocks/>
              </p:cNvSpPr>
              <p:nvPr/>
            </p:nvSpPr>
            <p:spPr bwMode="auto">
              <a:xfrm>
                <a:off x="4958" y="2234"/>
                <a:ext cx="116" cy="78"/>
              </a:xfrm>
              <a:custGeom>
                <a:avLst/>
                <a:gdLst>
                  <a:gd name="T0" fmla="*/ 0 w 116"/>
                  <a:gd name="T1" fmla="*/ 11 h 78"/>
                  <a:gd name="T2" fmla="*/ 6 w 116"/>
                  <a:gd name="T3" fmla="*/ 14 h 78"/>
                  <a:gd name="T4" fmla="*/ 11 w 116"/>
                  <a:gd name="T5" fmla="*/ 10 h 78"/>
                  <a:gd name="T6" fmla="*/ 11 w 116"/>
                  <a:gd name="T7" fmla="*/ 0 h 78"/>
                  <a:gd name="T8" fmla="*/ 17 w 116"/>
                  <a:gd name="T9" fmla="*/ 3 h 78"/>
                  <a:gd name="T10" fmla="*/ 17 w 116"/>
                  <a:gd name="T11" fmla="*/ 10 h 78"/>
                  <a:gd name="T12" fmla="*/ 17 w 116"/>
                  <a:gd name="T13" fmla="*/ 17 h 78"/>
                  <a:gd name="T14" fmla="*/ 20 w 116"/>
                  <a:gd name="T15" fmla="*/ 21 h 78"/>
                  <a:gd name="T16" fmla="*/ 28 w 116"/>
                  <a:gd name="T17" fmla="*/ 22 h 78"/>
                  <a:gd name="T18" fmla="*/ 37 w 116"/>
                  <a:gd name="T19" fmla="*/ 25 h 78"/>
                  <a:gd name="T20" fmla="*/ 47 w 116"/>
                  <a:gd name="T21" fmla="*/ 32 h 78"/>
                  <a:gd name="T22" fmla="*/ 54 w 116"/>
                  <a:gd name="T23" fmla="*/ 37 h 78"/>
                  <a:gd name="T24" fmla="*/ 60 w 116"/>
                  <a:gd name="T25" fmla="*/ 43 h 78"/>
                  <a:gd name="T26" fmla="*/ 68 w 116"/>
                  <a:gd name="T27" fmla="*/ 42 h 78"/>
                  <a:gd name="T28" fmla="*/ 68 w 116"/>
                  <a:gd name="T29" fmla="*/ 47 h 78"/>
                  <a:gd name="T30" fmla="*/ 70 w 116"/>
                  <a:gd name="T31" fmla="*/ 51 h 78"/>
                  <a:gd name="T32" fmla="*/ 84 w 116"/>
                  <a:gd name="T33" fmla="*/ 59 h 78"/>
                  <a:gd name="T34" fmla="*/ 96 w 116"/>
                  <a:gd name="T35" fmla="*/ 67 h 78"/>
                  <a:gd name="T36" fmla="*/ 102 w 116"/>
                  <a:gd name="T37" fmla="*/ 76 h 78"/>
                  <a:gd name="T38" fmla="*/ 114 w 116"/>
                  <a:gd name="T39" fmla="*/ 73 h 78"/>
                  <a:gd name="T40" fmla="*/ 116 w 116"/>
                  <a:gd name="T41" fmla="*/ 78 h 78"/>
                  <a:gd name="T42" fmla="*/ 102 w 116"/>
                  <a:gd name="T43" fmla="*/ 78 h 78"/>
                  <a:gd name="T44" fmla="*/ 97 w 116"/>
                  <a:gd name="T45" fmla="*/ 77 h 78"/>
                  <a:gd name="T46" fmla="*/ 91 w 116"/>
                  <a:gd name="T47" fmla="*/ 69 h 78"/>
                  <a:gd name="T48" fmla="*/ 64 w 116"/>
                  <a:gd name="T49" fmla="*/ 53 h 78"/>
                  <a:gd name="T50" fmla="*/ 63 w 116"/>
                  <a:gd name="T51" fmla="*/ 47 h 78"/>
                  <a:gd name="T52" fmla="*/ 57 w 116"/>
                  <a:gd name="T53" fmla="*/ 47 h 78"/>
                  <a:gd name="T54" fmla="*/ 47 w 116"/>
                  <a:gd name="T55" fmla="*/ 38 h 78"/>
                  <a:gd name="T56" fmla="*/ 29 w 116"/>
                  <a:gd name="T57" fmla="*/ 30 h 78"/>
                  <a:gd name="T58" fmla="*/ 17 w 116"/>
                  <a:gd name="T59" fmla="*/ 27 h 78"/>
                  <a:gd name="T60" fmla="*/ 10 w 116"/>
                  <a:gd name="T61" fmla="*/ 15 h 78"/>
                  <a:gd name="T62" fmla="*/ 4 w 116"/>
                  <a:gd name="T63" fmla="*/ 21 h 78"/>
                  <a:gd name="T64" fmla="*/ 0 w 116"/>
                  <a:gd name="T65" fmla="*/ 11 h 78"/>
                  <a:gd name="T66" fmla="*/ 0 w 116"/>
                  <a:gd name="T67" fmla="*/ 11 h 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78">
                    <a:moveTo>
                      <a:pt x="0" y="11"/>
                    </a:moveTo>
                    <a:lnTo>
                      <a:pt x="6" y="14"/>
                    </a:lnTo>
                    <a:lnTo>
                      <a:pt x="11" y="10"/>
                    </a:lnTo>
                    <a:lnTo>
                      <a:pt x="11" y="0"/>
                    </a:lnTo>
                    <a:lnTo>
                      <a:pt x="17" y="3"/>
                    </a:lnTo>
                    <a:lnTo>
                      <a:pt x="17" y="10"/>
                    </a:lnTo>
                    <a:lnTo>
                      <a:pt x="17" y="17"/>
                    </a:lnTo>
                    <a:lnTo>
                      <a:pt x="20" y="21"/>
                    </a:lnTo>
                    <a:lnTo>
                      <a:pt x="28" y="22"/>
                    </a:lnTo>
                    <a:lnTo>
                      <a:pt x="37" y="25"/>
                    </a:lnTo>
                    <a:lnTo>
                      <a:pt x="47" y="32"/>
                    </a:lnTo>
                    <a:lnTo>
                      <a:pt x="54" y="37"/>
                    </a:lnTo>
                    <a:lnTo>
                      <a:pt x="60" y="43"/>
                    </a:lnTo>
                    <a:lnTo>
                      <a:pt x="68" y="42"/>
                    </a:lnTo>
                    <a:lnTo>
                      <a:pt x="68" y="47"/>
                    </a:lnTo>
                    <a:lnTo>
                      <a:pt x="70" y="51"/>
                    </a:lnTo>
                    <a:lnTo>
                      <a:pt x="84" y="59"/>
                    </a:lnTo>
                    <a:lnTo>
                      <a:pt x="96" y="67"/>
                    </a:lnTo>
                    <a:lnTo>
                      <a:pt x="102" y="76"/>
                    </a:lnTo>
                    <a:lnTo>
                      <a:pt x="114" y="73"/>
                    </a:lnTo>
                    <a:lnTo>
                      <a:pt x="116" y="78"/>
                    </a:lnTo>
                    <a:lnTo>
                      <a:pt x="102" y="78"/>
                    </a:lnTo>
                    <a:lnTo>
                      <a:pt x="97" y="77"/>
                    </a:lnTo>
                    <a:lnTo>
                      <a:pt x="91" y="69"/>
                    </a:lnTo>
                    <a:lnTo>
                      <a:pt x="64" y="53"/>
                    </a:lnTo>
                    <a:lnTo>
                      <a:pt x="63" y="47"/>
                    </a:lnTo>
                    <a:lnTo>
                      <a:pt x="57" y="47"/>
                    </a:lnTo>
                    <a:lnTo>
                      <a:pt x="47" y="38"/>
                    </a:lnTo>
                    <a:lnTo>
                      <a:pt x="29" y="30"/>
                    </a:lnTo>
                    <a:lnTo>
                      <a:pt x="17" y="27"/>
                    </a:lnTo>
                    <a:lnTo>
                      <a:pt x="10" y="15"/>
                    </a:lnTo>
                    <a:lnTo>
                      <a:pt x="4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0" name="Freeform 310"/>
              <p:cNvSpPr>
                <a:spLocks/>
              </p:cNvSpPr>
              <p:nvPr/>
            </p:nvSpPr>
            <p:spPr bwMode="auto">
              <a:xfrm>
                <a:off x="4914" y="2253"/>
                <a:ext cx="77" cy="105"/>
              </a:xfrm>
              <a:custGeom>
                <a:avLst/>
                <a:gdLst>
                  <a:gd name="T0" fmla="*/ 29 w 77"/>
                  <a:gd name="T1" fmla="*/ 19 h 105"/>
                  <a:gd name="T2" fmla="*/ 38 w 77"/>
                  <a:gd name="T3" fmla="*/ 18 h 105"/>
                  <a:gd name="T4" fmla="*/ 45 w 77"/>
                  <a:gd name="T5" fmla="*/ 26 h 105"/>
                  <a:gd name="T6" fmla="*/ 45 w 77"/>
                  <a:gd name="T7" fmla="*/ 36 h 105"/>
                  <a:gd name="T8" fmla="*/ 49 w 77"/>
                  <a:gd name="T9" fmla="*/ 51 h 105"/>
                  <a:gd name="T10" fmla="*/ 57 w 77"/>
                  <a:gd name="T11" fmla="*/ 65 h 105"/>
                  <a:gd name="T12" fmla="*/ 64 w 77"/>
                  <a:gd name="T13" fmla="*/ 81 h 105"/>
                  <a:gd name="T14" fmla="*/ 65 w 77"/>
                  <a:gd name="T15" fmla="*/ 91 h 105"/>
                  <a:gd name="T16" fmla="*/ 73 w 77"/>
                  <a:gd name="T17" fmla="*/ 96 h 105"/>
                  <a:gd name="T18" fmla="*/ 77 w 77"/>
                  <a:gd name="T19" fmla="*/ 90 h 105"/>
                  <a:gd name="T20" fmla="*/ 72 w 77"/>
                  <a:gd name="T21" fmla="*/ 85 h 105"/>
                  <a:gd name="T22" fmla="*/ 67 w 77"/>
                  <a:gd name="T23" fmla="*/ 67 h 105"/>
                  <a:gd name="T24" fmla="*/ 54 w 77"/>
                  <a:gd name="T25" fmla="*/ 46 h 105"/>
                  <a:gd name="T26" fmla="*/ 49 w 77"/>
                  <a:gd name="T27" fmla="*/ 25 h 105"/>
                  <a:gd name="T28" fmla="*/ 41 w 77"/>
                  <a:gd name="T29" fmla="*/ 9 h 105"/>
                  <a:gd name="T30" fmla="*/ 46 w 77"/>
                  <a:gd name="T31" fmla="*/ 0 h 105"/>
                  <a:gd name="T32" fmla="*/ 38 w 77"/>
                  <a:gd name="T33" fmla="*/ 8 h 105"/>
                  <a:gd name="T34" fmla="*/ 23 w 77"/>
                  <a:gd name="T35" fmla="*/ 14 h 105"/>
                  <a:gd name="T36" fmla="*/ 13 w 77"/>
                  <a:gd name="T37" fmla="*/ 17 h 105"/>
                  <a:gd name="T38" fmla="*/ 5 w 77"/>
                  <a:gd name="T39" fmla="*/ 0 h 105"/>
                  <a:gd name="T40" fmla="*/ 0 w 77"/>
                  <a:gd name="T41" fmla="*/ 7 h 105"/>
                  <a:gd name="T42" fmla="*/ 9 w 77"/>
                  <a:gd name="T43" fmla="*/ 19 h 105"/>
                  <a:gd name="T44" fmla="*/ 12 w 77"/>
                  <a:gd name="T45" fmla="*/ 26 h 105"/>
                  <a:gd name="T46" fmla="*/ 18 w 77"/>
                  <a:gd name="T47" fmla="*/ 20 h 105"/>
                  <a:gd name="T48" fmla="*/ 23 w 77"/>
                  <a:gd name="T49" fmla="*/ 29 h 105"/>
                  <a:gd name="T50" fmla="*/ 27 w 77"/>
                  <a:gd name="T51" fmla="*/ 34 h 105"/>
                  <a:gd name="T52" fmla="*/ 34 w 77"/>
                  <a:gd name="T53" fmla="*/ 43 h 105"/>
                  <a:gd name="T54" fmla="*/ 55 w 77"/>
                  <a:gd name="T55" fmla="*/ 95 h 105"/>
                  <a:gd name="T56" fmla="*/ 55 w 77"/>
                  <a:gd name="T57" fmla="*/ 105 h 105"/>
                  <a:gd name="T58" fmla="*/ 61 w 77"/>
                  <a:gd name="T59" fmla="*/ 105 h 105"/>
                  <a:gd name="T60" fmla="*/ 61 w 77"/>
                  <a:gd name="T61" fmla="*/ 97 h 105"/>
                  <a:gd name="T62" fmla="*/ 54 w 77"/>
                  <a:gd name="T63" fmla="*/ 81 h 105"/>
                  <a:gd name="T64" fmla="*/ 39 w 77"/>
                  <a:gd name="T65" fmla="*/ 45 h 105"/>
                  <a:gd name="T66" fmla="*/ 35 w 77"/>
                  <a:gd name="T67" fmla="*/ 35 h 105"/>
                  <a:gd name="T68" fmla="*/ 27 w 77"/>
                  <a:gd name="T69" fmla="*/ 26 h 105"/>
                  <a:gd name="T70" fmla="*/ 29 w 77"/>
                  <a:gd name="T71" fmla="*/ 19 h 105"/>
                  <a:gd name="T72" fmla="*/ 29 w 77"/>
                  <a:gd name="T73" fmla="*/ 19 h 1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7" h="105">
                    <a:moveTo>
                      <a:pt x="29" y="19"/>
                    </a:moveTo>
                    <a:lnTo>
                      <a:pt x="38" y="18"/>
                    </a:lnTo>
                    <a:lnTo>
                      <a:pt x="45" y="26"/>
                    </a:lnTo>
                    <a:lnTo>
                      <a:pt x="45" y="36"/>
                    </a:lnTo>
                    <a:lnTo>
                      <a:pt x="49" y="51"/>
                    </a:lnTo>
                    <a:lnTo>
                      <a:pt x="57" y="65"/>
                    </a:lnTo>
                    <a:lnTo>
                      <a:pt x="64" y="81"/>
                    </a:lnTo>
                    <a:lnTo>
                      <a:pt x="65" y="91"/>
                    </a:lnTo>
                    <a:lnTo>
                      <a:pt x="73" y="96"/>
                    </a:lnTo>
                    <a:lnTo>
                      <a:pt x="77" y="90"/>
                    </a:lnTo>
                    <a:lnTo>
                      <a:pt x="72" y="85"/>
                    </a:lnTo>
                    <a:lnTo>
                      <a:pt x="67" y="67"/>
                    </a:lnTo>
                    <a:lnTo>
                      <a:pt x="54" y="46"/>
                    </a:lnTo>
                    <a:lnTo>
                      <a:pt x="49" y="25"/>
                    </a:lnTo>
                    <a:lnTo>
                      <a:pt x="41" y="9"/>
                    </a:lnTo>
                    <a:lnTo>
                      <a:pt x="46" y="0"/>
                    </a:lnTo>
                    <a:lnTo>
                      <a:pt x="38" y="8"/>
                    </a:lnTo>
                    <a:lnTo>
                      <a:pt x="23" y="14"/>
                    </a:lnTo>
                    <a:lnTo>
                      <a:pt x="13" y="17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9" y="19"/>
                    </a:lnTo>
                    <a:lnTo>
                      <a:pt x="12" y="26"/>
                    </a:lnTo>
                    <a:lnTo>
                      <a:pt x="18" y="20"/>
                    </a:lnTo>
                    <a:lnTo>
                      <a:pt x="23" y="29"/>
                    </a:lnTo>
                    <a:lnTo>
                      <a:pt x="27" y="34"/>
                    </a:lnTo>
                    <a:lnTo>
                      <a:pt x="34" y="43"/>
                    </a:lnTo>
                    <a:lnTo>
                      <a:pt x="55" y="95"/>
                    </a:lnTo>
                    <a:lnTo>
                      <a:pt x="55" y="105"/>
                    </a:lnTo>
                    <a:lnTo>
                      <a:pt x="61" y="105"/>
                    </a:lnTo>
                    <a:lnTo>
                      <a:pt x="61" y="97"/>
                    </a:lnTo>
                    <a:lnTo>
                      <a:pt x="54" y="81"/>
                    </a:lnTo>
                    <a:lnTo>
                      <a:pt x="39" y="45"/>
                    </a:lnTo>
                    <a:lnTo>
                      <a:pt x="35" y="35"/>
                    </a:lnTo>
                    <a:lnTo>
                      <a:pt x="27" y="26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1" name="Freeform 311"/>
              <p:cNvSpPr>
                <a:spLocks/>
              </p:cNvSpPr>
              <p:nvPr/>
            </p:nvSpPr>
            <p:spPr bwMode="auto">
              <a:xfrm>
                <a:off x="4932" y="2273"/>
                <a:ext cx="26" cy="92"/>
              </a:xfrm>
              <a:custGeom>
                <a:avLst/>
                <a:gdLst>
                  <a:gd name="T0" fmla="*/ 7 w 26"/>
                  <a:gd name="T1" fmla="*/ 14 h 92"/>
                  <a:gd name="T2" fmla="*/ 7 w 26"/>
                  <a:gd name="T3" fmla="*/ 25 h 92"/>
                  <a:gd name="T4" fmla="*/ 12 w 26"/>
                  <a:gd name="T5" fmla="*/ 43 h 92"/>
                  <a:gd name="T6" fmla="*/ 19 w 26"/>
                  <a:gd name="T7" fmla="*/ 67 h 92"/>
                  <a:gd name="T8" fmla="*/ 23 w 26"/>
                  <a:gd name="T9" fmla="*/ 76 h 92"/>
                  <a:gd name="T10" fmla="*/ 26 w 26"/>
                  <a:gd name="T11" fmla="*/ 83 h 92"/>
                  <a:gd name="T12" fmla="*/ 21 w 26"/>
                  <a:gd name="T13" fmla="*/ 92 h 92"/>
                  <a:gd name="T14" fmla="*/ 14 w 26"/>
                  <a:gd name="T15" fmla="*/ 92 h 92"/>
                  <a:gd name="T16" fmla="*/ 20 w 26"/>
                  <a:gd name="T17" fmla="*/ 83 h 92"/>
                  <a:gd name="T18" fmla="*/ 19 w 26"/>
                  <a:gd name="T19" fmla="*/ 76 h 92"/>
                  <a:gd name="T20" fmla="*/ 11 w 26"/>
                  <a:gd name="T21" fmla="*/ 63 h 92"/>
                  <a:gd name="T22" fmla="*/ 5 w 26"/>
                  <a:gd name="T23" fmla="*/ 41 h 92"/>
                  <a:gd name="T24" fmla="*/ 0 w 26"/>
                  <a:gd name="T25" fmla="*/ 22 h 92"/>
                  <a:gd name="T26" fmla="*/ 0 w 26"/>
                  <a:gd name="T27" fmla="*/ 11 h 92"/>
                  <a:gd name="T28" fmla="*/ 5 w 26"/>
                  <a:gd name="T29" fmla="*/ 0 h 92"/>
                  <a:gd name="T30" fmla="*/ 7 w 26"/>
                  <a:gd name="T31" fmla="*/ 14 h 92"/>
                  <a:gd name="T32" fmla="*/ 7 w 26"/>
                  <a:gd name="T33" fmla="*/ 14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" h="92">
                    <a:moveTo>
                      <a:pt x="7" y="14"/>
                    </a:moveTo>
                    <a:lnTo>
                      <a:pt x="7" y="25"/>
                    </a:lnTo>
                    <a:lnTo>
                      <a:pt x="12" y="43"/>
                    </a:lnTo>
                    <a:lnTo>
                      <a:pt x="19" y="67"/>
                    </a:lnTo>
                    <a:lnTo>
                      <a:pt x="23" y="76"/>
                    </a:lnTo>
                    <a:lnTo>
                      <a:pt x="26" y="83"/>
                    </a:lnTo>
                    <a:lnTo>
                      <a:pt x="21" y="92"/>
                    </a:lnTo>
                    <a:lnTo>
                      <a:pt x="14" y="92"/>
                    </a:lnTo>
                    <a:lnTo>
                      <a:pt x="20" y="83"/>
                    </a:lnTo>
                    <a:lnTo>
                      <a:pt x="19" y="76"/>
                    </a:lnTo>
                    <a:lnTo>
                      <a:pt x="11" y="63"/>
                    </a:lnTo>
                    <a:lnTo>
                      <a:pt x="5" y="41"/>
                    </a:lnTo>
                    <a:lnTo>
                      <a:pt x="0" y="22"/>
                    </a:lnTo>
                    <a:lnTo>
                      <a:pt x="0" y="11"/>
                    </a:lnTo>
                    <a:lnTo>
                      <a:pt x="5" y="0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2" name="Freeform 312"/>
              <p:cNvSpPr>
                <a:spLocks/>
              </p:cNvSpPr>
              <p:nvPr/>
            </p:nvSpPr>
            <p:spPr bwMode="auto">
              <a:xfrm>
                <a:off x="4911" y="2272"/>
                <a:ext cx="48" cy="100"/>
              </a:xfrm>
              <a:custGeom>
                <a:avLst/>
                <a:gdLst>
                  <a:gd name="T0" fmla="*/ 17 w 48"/>
                  <a:gd name="T1" fmla="*/ 5 h 100"/>
                  <a:gd name="T2" fmla="*/ 12 w 48"/>
                  <a:gd name="T3" fmla="*/ 11 h 100"/>
                  <a:gd name="T4" fmla="*/ 12 w 48"/>
                  <a:gd name="T5" fmla="*/ 21 h 100"/>
                  <a:gd name="T6" fmla="*/ 27 w 48"/>
                  <a:gd name="T7" fmla="*/ 67 h 100"/>
                  <a:gd name="T8" fmla="*/ 31 w 48"/>
                  <a:gd name="T9" fmla="*/ 77 h 100"/>
                  <a:gd name="T10" fmla="*/ 30 w 48"/>
                  <a:gd name="T11" fmla="*/ 86 h 100"/>
                  <a:gd name="T12" fmla="*/ 38 w 48"/>
                  <a:gd name="T13" fmla="*/ 90 h 100"/>
                  <a:gd name="T14" fmla="*/ 44 w 48"/>
                  <a:gd name="T15" fmla="*/ 89 h 100"/>
                  <a:gd name="T16" fmla="*/ 48 w 48"/>
                  <a:gd name="T17" fmla="*/ 93 h 100"/>
                  <a:gd name="T18" fmla="*/ 37 w 48"/>
                  <a:gd name="T19" fmla="*/ 95 h 100"/>
                  <a:gd name="T20" fmla="*/ 35 w 48"/>
                  <a:gd name="T21" fmla="*/ 100 h 100"/>
                  <a:gd name="T22" fmla="*/ 31 w 48"/>
                  <a:gd name="T23" fmla="*/ 100 h 100"/>
                  <a:gd name="T24" fmla="*/ 28 w 48"/>
                  <a:gd name="T25" fmla="*/ 94 h 100"/>
                  <a:gd name="T26" fmla="*/ 25 w 48"/>
                  <a:gd name="T27" fmla="*/ 89 h 100"/>
                  <a:gd name="T28" fmla="*/ 25 w 48"/>
                  <a:gd name="T29" fmla="*/ 79 h 100"/>
                  <a:gd name="T30" fmla="*/ 9 w 48"/>
                  <a:gd name="T31" fmla="*/ 24 h 100"/>
                  <a:gd name="T32" fmla="*/ 0 w 48"/>
                  <a:gd name="T33" fmla="*/ 18 h 100"/>
                  <a:gd name="T34" fmla="*/ 5 w 48"/>
                  <a:gd name="T35" fmla="*/ 16 h 100"/>
                  <a:gd name="T36" fmla="*/ 8 w 48"/>
                  <a:gd name="T37" fmla="*/ 10 h 100"/>
                  <a:gd name="T38" fmla="*/ 15 w 48"/>
                  <a:gd name="T39" fmla="*/ 0 h 100"/>
                  <a:gd name="T40" fmla="*/ 24 w 48"/>
                  <a:gd name="T41" fmla="*/ 0 h 100"/>
                  <a:gd name="T42" fmla="*/ 27 w 48"/>
                  <a:gd name="T43" fmla="*/ 5 h 100"/>
                  <a:gd name="T44" fmla="*/ 17 w 48"/>
                  <a:gd name="T45" fmla="*/ 5 h 100"/>
                  <a:gd name="T46" fmla="*/ 17 w 48"/>
                  <a:gd name="T47" fmla="*/ 5 h 1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" h="100">
                    <a:moveTo>
                      <a:pt x="17" y="5"/>
                    </a:moveTo>
                    <a:lnTo>
                      <a:pt x="12" y="11"/>
                    </a:lnTo>
                    <a:lnTo>
                      <a:pt x="12" y="21"/>
                    </a:lnTo>
                    <a:lnTo>
                      <a:pt x="27" y="67"/>
                    </a:lnTo>
                    <a:lnTo>
                      <a:pt x="31" y="77"/>
                    </a:lnTo>
                    <a:lnTo>
                      <a:pt x="30" y="86"/>
                    </a:lnTo>
                    <a:lnTo>
                      <a:pt x="38" y="90"/>
                    </a:lnTo>
                    <a:lnTo>
                      <a:pt x="44" y="89"/>
                    </a:lnTo>
                    <a:lnTo>
                      <a:pt x="48" y="93"/>
                    </a:lnTo>
                    <a:lnTo>
                      <a:pt x="37" y="95"/>
                    </a:lnTo>
                    <a:lnTo>
                      <a:pt x="35" y="100"/>
                    </a:lnTo>
                    <a:lnTo>
                      <a:pt x="31" y="100"/>
                    </a:lnTo>
                    <a:lnTo>
                      <a:pt x="28" y="94"/>
                    </a:lnTo>
                    <a:lnTo>
                      <a:pt x="25" y="89"/>
                    </a:lnTo>
                    <a:lnTo>
                      <a:pt x="25" y="79"/>
                    </a:lnTo>
                    <a:lnTo>
                      <a:pt x="9" y="24"/>
                    </a:lnTo>
                    <a:lnTo>
                      <a:pt x="0" y="18"/>
                    </a:lnTo>
                    <a:lnTo>
                      <a:pt x="5" y="16"/>
                    </a:lnTo>
                    <a:lnTo>
                      <a:pt x="8" y="10"/>
                    </a:lnTo>
                    <a:lnTo>
                      <a:pt x="15" y="0"/>
                    </a:lnTo>
                    <a:lnTo>
                      <a:pt x="24" y="0"/>
                    </a:lnTo>
                    <a:lnTo>
                      <a:pt x="27" y="5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3" name="Freeform 313"/>
              <p:cNvSpPr>
                <a:spLocks/>
              </p:cNvSpPr>
              <p:nvPr/>
            </p:nvSpPr>
            <p:spPr bwMode="auto">
              <a:xfrm>
                <a:off x="4904" y="2273"/>
                <a:ext cx="47" cy="174"/>
              </a:xfrm>
              <a:custGeom>
                <a:avLst/>
                <a:gdLst>
                  <a:gd name="T0" fmla="*/ 16 w 47"/>
                  <a:gd name="T1" fmla="*/ 20 h 174"/>
                  <a:gd name="T2" fmla="*/ 13 w 47"/>
                  <a:gd name="T3" fmla="*/ 38 h 174"/>
                  <a:gd name="T4" fmla="*/ 15 w 47"/>
                  <a:gd name="T5" fmla="*/ 58 h 174"/>
                  <a:gd name="T6" fmla="*/ 19 w 47"/>
                  <a:gd name="T7" fmla="*/ 71 h 174"/>
                  <a:gd name="T8" fmla="*/ 23 w 47"/>
                  <a:gd name="T9" fmla="*/ 87 h 174"/>
                  <a:gd name="T10" fmla="*/ 21 w 47"/>
                  <a:gd name="T11" fmla="*/ 93 h 174"/>
                  <a:gd name="T12" fmla="*/ 24 w 47"/>
                  <a:gd name="T13" fmla="*/ 97 h 174"/>
                  <a:gd name="T14" fmla="*/ 28 w 47"/>
                  <a:gd name="T15" fmla="*/ 114 h 174"/>
                  <a:gd name="T16" fmla="*/ 33 w 47"/>
                  <a:gd name="T17" fmla="*/ 127 h 174"/>
                  <a:gd name="T18" fmla="*/ 32 w 47"/>
                  <a:gd name="T19" fmla="*/ 135 h 174"/>
                  <a:gd name="T20" fmla="*/ 35 w 47"/>
                  <a:gd name="T21" fmla="*/ 142 h 174"/>
                  <a:gd name="T22" fmla="*/ 38 w 47"/>
                  <a:gd name="T23" fmla="*/ 153 h 174"/>
                  <a:gd name="T24" fmla="*/ 40 w 47"/>
                  <a:gd name="T25" fmla="*/ 164 h 174"/>
                  <a:gd name="T26" fmla="*/ 47 w 47"/>
                  <a:gd name="T27" fmla="*/ 170 h 174"/>
                  <a:gd name="T28" fmla="*/ 42 w 47"/>
                  <a:gd name="T29" fmla="*/ 174 h 174"/>
                  <a:gd name="T30" fmla="*/ 31 w 47"/>
                  <a:gd name="T31" fmla="*/ 165 h 174"/>
                  <a:gd name="T32" fmla="*/ 24 w 47"/>
                  <a:gd name="T33" fmla="*/ 153 h 174"/>
                  <a:gd name="T34" fmla="*/ 32 w 47"/>
                  <a:gd name="T35" fmla="*/ 158 h 174"/>
                  <a:gd name="T36" fmla="*/ 31 w 47"/>
                  <a:gd name="T37" fmla="*/ 148 h 174"/>
                  <a:gd name="T38" fmla="*/ 26 w 47"/>
                  <a:gd name="T39" fmla="*/ 137 h 174"/>
                  <a:gd name="T40" fmla="*/ 19 w 47"/>
                  <a:gd name="T41" fmla="*/ 135 h 174"/>
                  <a:gd name="T42" fmla="*/ 23 w 47"/>
                  <a:gd name="T43" fmla="*/ 122 h 174"/>
                  <a:gd name="T44" fmla="*/ 16 w 47"/>
                  <a:gd name="T45" fmla="*/ 98 h 174"/>
                  <a:gd name="T46" fmla="*/ 6 w 47"/>
                  <a:gd name="T47" fmla="*/ 93 h 174"/>
                  <a:gd name="T48" fmla="*/ 5 w 47"/>
                  <a:gd name="T49" fmla="*/ 87 h 174"/>
                  <a:gd name="T50" fmla="*/ 12 w 47"/>
                  <a:gd name="T51" fmla="*/ 92 h 174"/>
                  <a:gd name="T52" fmla="*/ 17 w 47"/>
                  <a:gd name="T53" fmla="*/ 82 h 174"/>
                  <a:gd name="T54" fmla="*/ 12 w 47"/>
                  <a:gd name="T55" fmla="*/ 72 h 174"/>
                  <a:gd name="T56" fmla="*/ 8 w 47"/>
                  <a:gd name="T57" fmla="*/ 54 h 174"/>
                  <a:gd name="T58" fmla="*/ 6 w 47"/>
                  <a:gd name="T59" fmla="*/ 33 h 174"/>
                  <a:gd name="T60" fmla="*/ 5 w 47"/>
                  <a:gd name="T61" fmla="*/ 17 h 174"/>
                  <a:gd name="T62" fmla="*/ 0 w 47"/>
                  <a:gd name="T63" fmla="*/ 12 h 174"/>
                  <a:gd name="T64" fmla="*/ 3 w 47"/>
                  <a:gd name="T65" fmla="*/ 0 h 174"/>
                  <a:gd name="T66" fmla="*/ 8 w 47"/>
                  <a:gd name="T67" fmla="*/ 11 h 174"/>
                  <a:gd name="T68" fmla="*/ 16 w 47"/>
                  <a:gd name="T69" fmla="*/ 20 h 174"/>
                  <a:gd name="T70" fmla="*/ 16 w 47"/>
                  <a:gd name="T71" fmla="*/ 20 h 1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7" h="174">
                    <a:moveTo>
                      <a:pt x="16" y="20"/>
                    </a:moveTo>
                    <a:lnTo>
                      <a:pt x="13" y="38"/>
                    </a:lnTo>
                    <a:lnTo>
                      <a:pt x="15" y="58"/>
                    </a:lnTo>
                    <a:lnTo>
                      <a:pt x="19" y="71"/>
                    </a:lnTo>
                    <a:lnTo>
                      <a:pt x="23" y="87"/>
                    </a:lnTo>
                    <a:lnTo>
                      <a:pt x="21" y="93"/>
                    </a:lnTo>
                    <a:lnTo>
                      <a:pt x="24" y="97"/>
                    </a:lnTo>
                    <a:lnTo>
                      <a:pt x="28" y="114"/>
                    </a:lnTo>
                    <a:lnTo>
                      <a:pt x="33" y="127"/>
                    </a:lnTo>
                    <a:lnTo>
                      <a:pt x="32" y="135"/>
                    </a:lnTo>
                    <a:lnTo>
                      <a:pt x="35" y="142"/>
                    </a:lnTo>
                    <a:lnTo>
                      <a:pt x="38" y="153"/>
                    </a:lnTo>
                    <a:lnTo>
                      <a:pt x="40" y="164"/>
                    </a:lnTo>
                    <a:lnTo>
                      <a:pt x="47" y="170"/>
                    </a:lnTo>
                    <a:lnTo>
                      <a:pt x="42" y="174"/>
                    </a:lnTo>
                    <a:lnTo>
                      <a:pt x="31" y="165"/>
                    </a:lnTo>
                    <a:lnTo>
                      <a:pt x="24" y="153"/>
                    </a:lnTo>
                    <a:lnTo>
                      <a:pt x="32" y="158"/>
                    </a:lnTo>
                    <a:lnTo>
                      <a:pt x="31" y="148"/>
                    </a:lnTo>
                    <a:lnTo>
                      <a:pt x="26" y="137"/>
                    </a:lnTo>
                    <a:lnTo>
                      <a:pt x="19" y="135"/>
                    </a:lnTo>
                    <a:lnTo>
                      <a:pt x="23" y="122"/>
                    </a:lnTo>
                    <a:lnTo>
                      <a:pt x="16" y="98"/>
                    </a:lnTo>
                    <a:lnTo>
                      <a:pt x="6" y="93"/>
                    </a:lnTo>
                    <a:lnTo>
                      <a:pt x="5" y="87"/>
                    </a:lnTo>
                    <a:lnTo>
                      <a:pt x="12" y="92"/>
                    </a:lnTo>
                    <a:lnTo>
                      <a:pt x="17" y="82"/>
                    </a:lnTo>
                    <a:lnTo>
                      <a:pt x="12" y="72"/>
                    </a:lnTo>
                    <a:lnTo>
                      <a:pt x="8" y="54"/>
                    </a:lnTo>
                    <a:lnTo>
                      <a:pt x="6" y="33"/>
                    </a:lnTo>
                    <a:lnTo>
                      <a:pt x="5" y="17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8" y="11"/>
                    </a:lnTo>
                    <a:lnTo>
                      <a:pt x="1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4" name="Freeform 314"/>
              <p:cNvSpPr>
                <a:spLocks/>
              </p:cNvSpPr>
              <p:nvPr/>
            </p:nvSpPr>
            <p:spPr bwMode="auto">
              <a:xfrm>
                <a:off x="4907" y="2265"/>
                <a:ext cx="16" cy="18"/>
              </a:xfrm>
              <a:custGeom>
                <a:avLst/>
                <a:gdLst>
                  <a:gd name="T0" fmla="*/ 16 w 16"/>
                  <a:gd name="T1" fmla="*/ 14 h 18"/>
                  <a:gd name="T2" fmla="*/ 0 w 16"/>
                  <a:gd name="T3" fmla="*/ 0 h 18"/>
                  <a:gd name="T4" fmla="*/ 3 w 16"/>
                  <a:gd name="T5" fmla="*/ 10 h 18"/>
                  <a:gd name="T6" fmla="*/ 13 w 16"/>
                  <a:gd name="T7" fmla="*/ 18 h 18"/>
                  <a:gd name="T8" fmla="*/ 16 w 16"/>
                  <a:gd name="T9" fmla="*/ 14 h 18"/>
                  <a:gd name="T10" fmla="*/ 16 w 16"/>
                  <a:gd name="T11" fmla="*/ 1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6" y="14"/>
                    </a:moveTo>
                    <a:lnTo>
                      <a:pt x="0" y="0"/>
                    </a:lnTo>
                    <a:lnTo>
                      <a:pt x="3" y="10"/>
                    </a:lnTo>
                    <a:lnTo>
                      <a:pt x="13" y="18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5" name="Freeform 315"/>
              <p:cNvSpPr>
                <a:spLocks/>
              </p:cNvSpPr>
              <p:nvPr/>
            </p:nvSpPr>
            <p:spPr bwMode="auto">
              <a:xfrm>
                <a:off x="4893" y="2283"/>
                <a:ext cx="21" cy="84"/>
              </a:xfrm>
              <a:custGeom>
                <a:avLst/>
                <a:gdLst>
                  <a:gd name="T0" fmla="*/ 5 w 21"/>
                  <a:gd name="T1" fmla="*/ 0 h 84"/>
                  <a:gd name="T2" fmla="*/ 0 w 21"/>
                  <a:gd name="T3" fmla="*/ 5 h 84"/>
                  <a:gd name="T4" fmla="*/ 1 w 21"/>
                  <a:gd name="T5" fmla="*/ 15 h 84"/>
                  <a:gd name="T6" fmla="*/ 3 w 21"/>
                  <a:gd name="T7" fmla="*/ 24 h 84"/>
                  <a:gd name="T8" fmla="*/ 7 w 21"/>
                  <a:gd name="T9" fmla="*/ 50 h 84"/>
                  <a:gd name="T10" fmla="*/ 11 w 21"/>
                  <a:gd name="T11" fmla="*/ 64 h 84"/>
                  <a:gd name="T12" fmla="*/ 11 w 21"/>
                  <a:gd name="T13" fmla="*/ 76 h 84"/>
                  <a:gd name="T14" fmla="*/ 14 w 21"/>
                  <a:gd name="T15" fmla="*/ 81 h 84"/>
                  <a:gd name="T16" fmla="*/ 21 w 21"/>
                  <a:gd name="T17" fmla="*/ 84 h 84"/>
                  <a:gd name="T18" fmla="*/ 18 w 21"/>
                  <a:gd name="T19" fmla="*/ 78 h 84"/>
                  <a:gd name="T20" fmla="*/ 16 w 21"/>
                  <a:gd name="T21" fmla="*/ 73 h 84"/>
                  <a:gd name="T22" fmla="*/ 17 w 21"/>
                  <a:gd name="T23" fmla="*/ 67 h 84"/>
                  <a:gd name="T24" fmla="*/ 16 w 21"/>
                  <a:gd name="T25" fmla="*/ 55 h 84"/>
                  <a:gd name="T26" fmla="*/ 10 w 21"/>
                  <a:gd name="T27" fmla="*/ 34 h 84"/>
                  <a:gd name="T28" fmla="*/ 8 w 21"/>
                  <a:gd name="T29" fmla="*/ 17 h 84"/>
                  <a:gd name="T30" fmla="*/ 6 w 21"/>
                  <a:gd name="T31" fmla="*/ 12 h 84"/>
                  <a:gd name="T32" fmla="*/ 5 w 21"/>
                  <a:gd name="T33" fmla="*/ 0 h 84"/>
                  <a:gd name="T34" fmla="*/ 5 w 21"/>
                  <a:gd name="T35" fmla="*/ 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1" h="84">
                    <a:moveTo>
                      <a:pt x="5" y="0"/>
                    </a:moveTo>
                    <a:lnTo>
                      <a:pt x="0" y="5"/>
                    </a:lnTo>
                    <a:lnTo>
                      <a:pt x="1" y="15"/>
                    </a:lnTo>
                    <a:lnTo>
                      <a:pt x="3" y="24"/>
                    </a:lnTo>
                    <a:lnTo>
                      <a:pt x="7" y="50"/>
                    </a:lnTo>
                    <a:lnTo>
                      <a:pt x="11" y="64"/>
                    </a:lnTo>
                    <a:lnTo>
                      <a:pt x="11" y="76"/>
                    </a:lnTo>
                    <a:lnTo>
                      <a:pt x="14" y="81"/>
                    </a:lnTo>
                    <a:lnTo>
                      <a:pt x="21" y="84"/>
                    </a:lnTo>
                    <a:lnTo>
                      <a:pt x="18" y="78"/>
                    </a:lnTo>
                    <a:lnTo>
                      <a:pt x="16" y="73"/>
                    </a:lnTo>
                    <a:lnTo>
                      <a:pt x="17" y="67"/>
                    </a:lnTo>
                    <a:lnTo>
                      <a:pt x="16" y="55"/>
                    </a:lnTo>
                    <a:lnTo>
                      <a:pt x="10" y="34"/>
                    </a:lnTo>
                    <a:lnTo>
                      <a:pt x="8" y="17"/>
                    </a:lnTo>
                    <a:lnTo>
                      <a:pt x="6" y="1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6" name="Freeform 316"/>
              <p:cNvSpPr>
                <a:spLocks/>
              </p:cNvSpPr>
              <p:nvPr/>
            </p:nvSpPr>
            <p:spPr bwMode="auto">
              <a:xfrm>
                <a:off x="4894" y="2278"/>
                <a:ext cx="16" cy="11"/>
              </a:xfrm>
              <a:custGeom>
                <a:avLst/>
                <a:gdLst>
                  <a:gd name="T0" fmla="*/ 0 w 16"/>
                  <a:gd name="T1" fmla="*/ 0 h 11"/>
                  <a:gd name="T2" fmla="*/ 11 w 16"/>
                  <a:gd name="T3" fmla="*/ 5 h 11"/>
                  <a:gd name="T4" fmla="*/ 16 w 16"/>
                  <a:gd name="T5" fmla="*/ 11 h 11"/>
                  <a:gd name="T6" fmla="*/ 2 w 16"/>
                  <a:gd name="T7" fmla="*/ 10 h 11"/>
                  <a:gd name="T8" fmla="*/ 0 w 16"/>
                  <a:gd name="T9" fmla="*/ 0 h 11"/>
                  <a:gd name="T10" fmla="*/ 0 w 1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lnTo>
                      <a:pt x="11" y="5"/>
                    </a:lnTo>
                    <a:lnTo>
                      <a:pt x="16" y="11"/>
                    </a:lnTo>
                    <a:lnTo>
                      <a:pt x="2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7" name="Freeform 317"/>
              <p:cNvSpPr>
                <a:spLocks/>
              </p:cNvSpPr>
              <p:nvPr/>
            </p:nvSpPr>
            <p:spPr bwMode="auto">
              <a:xfrm>
                <a:off x="4907" y="2361"/>
                <a:ext cx="23" cy="52"/>
              </a:xfrm>
              <a:custGeom>
                <a:avLst/>
                <a:gdLst>
                  <a:gd name="T0" fmla="*/ 5 w 23"/>
                  <a:gd name="T1" fmla="*/ 5 h 52"/>
                  <a:gd name="T2" fmla="*/ 14 w 23"/>
                  <a:gd name="T3" fmla="*/ 30 h 52"/>
                  <a:gd name="T4" fmla="*/ 13 w 23"/>
                  <a:gd name="T5" fmla="*/ 42 h 52"/>
                  <a:gd name="T6" fmla="*/ 18 w 23"/>
                  <a:gd name="T7" fmla="*/ 45 h 52"/>
                  <a:gd name="T8" fmla="*/ 23 w 23"/>
                  <a:gd name="T9" fmla="*/ 47 h 52"/>
                  <a:gd name="T10" fmla="*/ 19 w 23"/>
                  <a:gd name="T11" fmla="*/ 52 h 52"/>
                  <a:gd name="T12" fmla="*/ 10 w 23"/>
                  <a:gd name="T13" fmla="*/ 47 h 52"/>
                  <a:gd name="T14" fmla="*/ 8 w 23"/>
                  <a:gd name="T15" fmla="*/ 42 h 52"/>
                  <a:gd name="T16" fmla="*/ 9 w 23"/>
                  <a:gd name="T17" fmla="*/ 32 h 52"/>
                  <a:gd name="T18" fmla="*/ 0 w 23"/>
                  <a:gd name="T19" fmla="*/ 0 h 52"/>
                  <a:gd name="T20" fmla="*/ 5 w 23"/>
                  <a:gd name="T21" fmla="*/ 5 h 52"/>
                  <a:gd name="T22" fmla="*/ 5 w 23"/>
                  <a:gd name="T23" fmla="*/ 5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52">
                    <a:moveTo>
                      <a:pt x="5" y="5"/>
                    </a:moveTo>
                    <a:lnTo>
                      <a:pt x="14" y="30"/>
                    </a:lnTo>
                    <a:lnTo>
                      <a:pt x="13" y="42"/>
                    </a:lnTo>
                    <a:lnTo>
                      <a:pt x="18" y="45"/>
                    </a:lnTo>
                    <a:lnTo>
                      <a:pt x="23" y="47"/>
                    </a:lnTo>
                    <a:lnTo>
                      <a:pt x="19" y="52"/>
                    </a:lnTo>
                    <a:lnTo>
                      <a:pt x="10" y="47"/>
                    </a:lnTo>
                    <a:lnTo>
                      <a:pt x="8" y="42"/>
                    </a:lnTo>
                    <a:lnTo>
                      <a:pt x="9" y="32"/>
                    </a:lnTo>
                    <a:lnTo>
                      <a:pt x="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8" name="Freeform 318"/>
              <p:cNvSpPr>
                <a:spLocks/>
              </p:cNvSpPr>
              <p:nvPr/>
            </p:nvSpPr>
            <p:spPr bwMode="auto">
              <a:xfrm>
                <a:off x="4917" y="2403"/>
                <a:ext cx="16" cy="33"/>
              </a:xfrm>
              <a:custGeom>
                <a:avLst/>
                <a:gdLst>
                  <a:gd name="T0" fmla="*/ 4 w 16"/>
                  <a:gd name="T1" fmla="*/ 7 h 33"/>
                  <a:gd name="T2" fmla="*/ 8 w 16"/>
                  <a:gd name="T3" fmla="*/ 23 h 33"/>
                  <a:gd name="T4" fmla="*/ 16 w 16"/>
                  <a:gd name="T5" fmla="*/ 33 h 33"/>
                  <a:gd name="T6" fmla="*/ 16 w 16"/>
                  <a:gd name="T7" fmla="*/ 29 h 33"/>
                  <a:gd name="T8" fmla="*/ 8 w 16"/>
                  <a:gd name="T9" fmla="*/ 7 h 33"/>
                  <a:gd name="T10" fmla="*/ 0 w 16"/>
                  <a:gd name="T11" fmla="*/ 0 h 33"/>
                  <a:gd name="T12" fmla="*/ 4 w 16"/>
                  <a:gd name="T13" fmla="*/ 7 h 33"/>
                  <a:gd name="T14" fmla="*/ 4 w 16"/>
                  <a:gd name="T15" fmla="*/ 7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33">
                    <a:moveTo>
                      <a:pt x="4" y="7"/>
                    </a:moveTo>
                    <a:lnTo>
                      <a:pt x="8" y="23"/>
                    </a:lnTo>
                    <a:lnTo>
                      <a:pt x="16" y="33"/>
                    </a:lnTo>
                    <a:lnTo>
                      <a:pt x="16" y="29"/>
                    </a:lnTo>
                    <a:lnTo>
                      <a:pt x="8" y="7"/>
                    </a:lnTo>
                    <a:lnTo>
                      <a:pt x="0" y="0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69" name="Freeform 319"/>
              <p:cNvSpPr>
                <a:spLocks/>
              </p:cNvSpPr>
              <p:nvPr/>
            </p:nvSpPr>
            <p:spPr bwMode="auto">
              <a:xfrm>
                <a:off x="4953" y="2264"/>
                <a:ext cx="53" cy="85"/>
              </a:xfrm>
              <a:custGeom>
                <a:avLst/>
                <a:gdLst>
                  <a:gd name="T0" fmla="*/ 11 w 53"/>
                  <a:gd name="T1" fmla="*/ 23 h 85"/>
                  <a:gd name="T2" fmla="*/ 22 w 53"/>
                  <a:gd name="T3" fmla="*/ 32 h 85"/>
                  <a:gd name="T4" fmla="*/ 31 w 53"/>
                  <a:gd name="T5" fmla="*/ 45 h 85"/>
                  <a:gd name="T6" fmla="*/ 37 w 53"/>
                  <a:gd name="T7" fmla="*/ 62 h 85"/>
                  <a:gd name="T8" fmla="*/ 39 w 53"/>
                  <a:gd name="T9" fmla="*/ 70 h 85"/>
                  <a:gd name="T10" fmla="*/ 41 w 53"/>
                  <a:gd name="T11" fmla="*/ 76 h 85"/>
                  <a:gd name="T12" fmla="*/ 44 w 53"/>
                  <a:gd name="T13" fmla="*/ 81 h 85"/>
                  <a:gd name="T14" fmla="*/ 52 w 53"/>
                  <a:gd name="T15" fmla="*/ 85 h 85"/>
                  <a:gd name="T16" fmla="*/ 53 w 53"/>
                  <a:gd name="T17" fmla="*/ 79 h 85"/>
                  <a:gd name="T18" fmla="*/ 48 w 53"/>
                  <a:gd name="T19" fmla="*/ 76 h 85"/>
                  <a:gd name="T20" fmla="*/ 44 w 53"/>
                  <a:gd name="T21" fmla="*/ 65 h 85"/>
                  <a:gd name="T22" fmla="*/ 37 w 53"/>
                  <a:gd name="T23" fmla="*/ 42 h 85"/>
                  <a:gd name="T24" fmla="*/ 26 w 53"/>
                  <a:gd name="T25" fmla="*/ 26 h 85"/>
                  <a:gd name="T26" fmla="*/ 15 w 53"/>
                  <a:gd name="T27" fmla="*/ 13 h 85"/>
                  <a:gd name="T28" fmla="*/ 0 w 53"/>
                  <a:gd name="T29" fmla="*/ 0 h 85"/>
                  <a:gd name="T30" fmla="*/ 11 w 53"/>
                  <a:gd name="T31" fmla="*/ 23 h 85"/>
                  <a:gd name="T32" fmla="*/ 11 w 53"/>
                  <a:gd name="T33" fmla="*/ 23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3" h="85">
                    <a:moveTo>
                      <a:pt x="11" y="23"/>
                    </a:moveTo>
                    <a:lnTo>
                      <a:pt x="22" y="32"/>
                    </a:lnTo>
                    <a:lnTo>
                      <a:pt x="31" y="45"/>
                    </a:lnTo>
                    <a:lnTo>
                      <a:pt x="37" y="62"/>
                    </a:lnTo>
                    <a:lnTo>
                      <a:pt x="39" y="70"/>
                    </a:lnTo>
                    <a:lnTo>
                      <a:pt x="41" y="76"/>
                    </a:lnTo>
                    <a:lnTo>
                      <a:pt x="44" y="81"/>
                    </a:lnTo>
                    <a:lnTo>
                      <a:pt x="52" y="85"/>
                    </a:lnTo>
                    <a:lnTo>
                      <a:pt x="53" y="79"/>
                    </a:lnTo>
                    <a:lnTo>
                      <a:pt x="48" y="76"/>
                    </a:lnTo>
                    <a:lnTo>
                      <a:pt x="44" y="65"/>
                    </a:lnTo>
                    <a:lnTo>
                      <a:pt x="37" y="42"/>
                    </a:lnTo>
                    <a:lnTo>
                      <a:pt x="26" y="26"/>
                    </a:lnTo>
                    <a:lnTo>
                      <a:pt x="15" y="13"/>
                    </a:lnTo>
                    <a:lnTo>
                      <a:pt x="0" y="0"/>
                    </a:ln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0" name="Freeform 320"/>
              <p:cNvSpPr>
                <a:spLocks/>
              </p:cNvSpPr>
              <p:nvPr/>
            </p:nvSpPr>
            <p:spPr bwMode="auto">
              <a:xfrm>
                <a:off x="4975" y="2259"/>
                <a:ext cx="40" cy="86"/>
              </a:xfrm>
              <a:custGeom>
                <a:avLst/>
                <a:gdLst>
                  <a:gd name="T0" fmla="*/ 0 w 40"/>
                  <a:gd name="T1" fmla="*/ 0 h 86"/>
                  <a:gd name="T2" fmla="*/ 4 w 40"/>
                  <a:gd name="T3" fmla="*/ 14 h 86"/>
                  <a:gd name="T4" fmla="*/ 15 w 40"/>
                  <a:gd name="T5" fmla="*/ 37 h 86"/>
                  <a:gd name="T6" fmla="*/ 27 w 40"/>
                  <a:gd name="T7" fmla="*/ 59 h 86"/>
                  <a:gd name="T8" fmla="*/ 33 w 40"/>
                  <a:gd name="T9" fmla="*/ 69 h 86"/>
                  <a:gd name="T10" fmla="*/ 35 w 40"/>
                  <a:gd name="T11" fmla="*/ 77 h 86"/>
                  <a:gd name="T12" fmla="*/ 22 w 40"/>
                  <a:gd name="T13" fmla="*/ 83 h 86"/>
                  <a:gd name="T14" fmla="*/ 27 w 40"/>
                  <a:gd name="T15" fmla="*/ 86 h 86"/>
                  <a:gd name="T16" fmla="*/ 36 w 40"/>
                  <a:gd name="T17" fmla="*/ 81 h 86"/>
                  <a:gd name="T18" fmla="*/ 40 w 40"/>
                  <a:gd name="T19" fmla="*/ 80 h 86"/>
                  <a:gd name="T20" fmla="*/ 38 w 40"/>
                  <a:gd name="T21" fmla="*/ 70 h 86"/>
                  <a:gd name="T22" fmla="*/ 21 w 40"/>
                  <a:gd name="T23" fmla="*/ 36 h 86"/>
                  <a:gd name="T24" fmla="*/ 9 w 40"/>
                  <a:gd name="T25" fmla="*/ 16 h 86"/>
                  <a:gd name="T26" fmla="*/ 5 w 40"/>
                  <a:gd name="T27" fmla="*/ 1 h 86"/>
                  <a:gd name="T28" fmla="*/ 0 w 40"/>
                  <a:gd name="T29" fmla="*/ 0 h 86"/>
                  <a:gd name="T30" fmla="*/ 0 w 40"/>
                  <a:gd name="T31" fmla="*/ 0 h 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6">
                    <a:moveTo>
                      <a:pt x="0" y="0"/>
                    </a:moveTo>
                    <a:lnTo>
                      <a:pt x="4" y="14"/>
                    </a:lnTo>
                    <a:lnTo>
                      <a:pt x="15" y="37"/>
                    </a:lnTo>
                    <a:lnTo>
                      <a:pt x="27" y="59"/>
                    </a:lnTo>
                    <a:lnTo>
                      <a:pt x="33" y="69"/>
                    </a:lnTo>
                    <a:lnTo>
                      <a:pt x="35" y="77"/>
                    </a:lnTo>
                    <a:lnTo>
                      <a:pt x="22" y="83"/>
                    </a:lnTo>
                    <a:lnTo>
                      <a:pt x="27" y="86"/>
                    </a:lnTo>
                    <a:lnTo>
                      <a:pt x="36" y="81"/>
                    </a:lnTo>
                    <a:lnTo>
                      <a:pt x="40" y="80"/>
                    </a:lnTo>
                    <a:lnTo>
                      <a:pt x="38" y="70"/>
                    </a:lnTo>
                    <a:lnTo>
                      <a:pt x="21" y="36"/>
                    </a:lnTo>
                    <a:lnTo>
                      <a:pt x="9" y="16"/>
                    </a:lnTo>
                    <a:lnTo>
                      <a:pt x="5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1" name="Freeform 321"/>
              <p:cNvSpPr>
                <a:spLocks/>
              </p:cNvSpPr>
              <p:nvPr/>
            </p:nvSpPr>
            <p:spPr bwMode="auto">
              <a:xfrm>
                <a:off x="5001" y="2340"/>
                <a:ext cx="34" cy="47"/>
              </a:xfrm>
              <a:custGeom>
                <a:avLst/>
                <a:gdLst>
                  <a:gd name="T0" fmla="*/ 0 w 34"/>
                  <a:gd name="T1" fmla="*/ 7 h 47"/>
                  <a:gd name="T2" fmla="*/ 1 w 34"/>
                  <a:gd name="T3" fmla="*/ 11 h 47"/>
                  <a:gd name="T4" fmla="*/ 11 w 34"/>
                  <a:gd name="T5" fmla="*/ 19 h 47"/>
                  <a:gd name="T6" fmla="*/ 25 w 34"/>
                  <a:gd name="T7" fmla="*/ 40 h 47"/>
                  <a:gd name="T8" fmla="*/ 31 w 34"/>
                  <a:gd name="T9" fmla="*/ 47 h 47"/>
                  <a:gd name="T10" fmla="*/ 34 w 34"/>
                  <a:gd name="T11" fmla="*/ 41 h 47"/>
                  <a:gd name="T12" fmla="*/ 28 w 34"/>
                  <a:gd name="T13" fmla="*/ 38 h 47"/>
                  <a:gd name="T14" fmla="*/ 17 w 34"/>
                  <a:gd name="T15" fmla="*/ 20 h 47"/>
                  <a:gd name="T16" fmla="*/ 10 w 34"/>
                  <a:gd name="T17" fmla="*/ 13 h 47"/>
                  <a:gd name="T18" fmla="*/ 5 w 34"/>
                  <a:gd name="T19" fmla="*/ 8 h 47"/>
                  <a:gd name="T20" fmla="*/ 4 w 34"/>
                  <a:gd name="T21" fmla="*/ 0 h 47"/>
                  <a:gd name="T22" fmla="*/ 0 w 34"/>
                  <a:gd name="T23" fmla="*/ 7 h 47"/>
                  <a:gd name="T24" fmla="*/ 0 w 34"/>
                  <a:gd name="T25" fmla="*/ 7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47">
                    <a:moveTo>
                      <a:pt x="0" y="7"/>
                    </a:moveTo>
                    <a:lnTo>
                      <a:pt x="1" y="11"/>
                    </a:lnTo>
                    <a:lnTo>
                      <a:pt x="11" y="19"/>
                    </a:lnTo>
                    <a:lnTo>
                      <a:pt x="25" y="40"/>
                    </a:lnTo>
                    <a:lnTo>
                      <a:pt x="31" y="47"/>
                    </a:lnTo>
                    <a:lnTo>
                      <a:pt x="34" y="41"/>
                    </a:lnTo>
                    <a:lnTo>
                      <a:pt x="28" y="38"/>
                    </a:lnTo>
                    <a:lnTo>
                      <a:pt x="17" y="20"/>
                    </a:lnTo>
                    <a:lnTo>
                      <a:pt x="10" y="13"/>
                    </a:lnTo>
                    <a:lnTo>
                      <a:pt x="5" y="8"/>
                    </a:lnTo>
                    <a:lnTo>
                      <a:pt x="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2" name="Freeform 322"/>
              <p:cNvSpPr>
                <a:spLocks/>
              </p:cNvSpPr>
              <p:nvPr/>
            </p:nvSpPr>
            <p:spPr bwMode="auto">
              <a:xfrm>
                <a:off x="5007" y="2336"/>
                <a:ext cx="33" cy="50"/>
              </a:xfrm>
              <a:custGeom>
                <a:avLst/>
                <a:gdLst>
                  <a:gd name="T0" fmla="*/ 0 w 33"/>
                  <a:gd name="T1" fmla="*/ 6 h 50"/>
                  <a:gd name="T2" fmla="*/ 8 w 33"/>
                  <a:gd name="T3" fmla="*/ 7 h 50"/>
                  <a:gd name="T4" fmla="*/ 12 w 33"/>
                  <a:gd name="T5" fmla="*/ 17 h 50"/>
                  <a:gd name="T6" fmla="*/ 25 w 33"/>
                  <a:gd name="T7" fmla="*/ 30 h 50"/>
                  <a:gd name="T8" fmla="*/ 30 w 33"/>
                  <a:gd name="T9" fmla="*/ 35 h 50"/>
                  <a:gd name="T10" fmla="*/ 25 w 33"/>
                  <a:gd name="T11" fmla="*/ 45 h 50"/>
                  <a:gd name="T12" fmla="*/ 27 w 33"/>
                  <a:gd name="T13" fmla="*/ 50 h 50"/>
                  <a:gd name="T14" fmla="*/ 33 w 33"/>
                  <a:gd name="T15" fmla="*/ 40 h 50"/>
                  <a:gd name="T16" fmla="*/ 33 w 33"/>
                  <a:gd name="T17" fmla="*/ 33 h 50"/>
                  <a:gd name="T18" fmla="*/ 31 w 33"/>
                  <a:gd name="T19" fmla="*/ 29 h 50"/>
                  <a:gd name="T20" fmla="*/ 16 w 33"/>
                  <a:gd name="T21" fmla="*/ 15 h 50"/>
                  <a:gd name="T22" fmla="*/ 14 w 33"/>
                  <a:gd name="T23" fmla="*/ 6 h 50"/>
                  <a:gd name="T24" fmla="*/ 5 w 33"/>
                  <a:gd name="T25" fmla="*/ 0 h 50"/>
                  <a:gd name="T26" fmla="*/ 0 w 33"/>
                  <a:gd name="T27" fmla="*/ 6 h 50"/>
                  <a:gd name="T28" fmla="*/ 0 w 33"/>
                  <a:gd name="T29" fmla="*/ 6 h 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50">
                    <a:moveTo>
                      <a:pt x="0" y="6"/>
                    </a:moveTo>
                    <a:lnTo>
                      <a:pt x="8" y="7"/>
                    </a:lnTo>
                    <a:lnTo>
                      <a:pt x="12" y="17"/>
                    </a:lnTo>
                    <a:lnTo>
                      <a:pt x="25" y="30"/>
                    </a:lnTo>
                    <a:lnTo>
                      <a:pt x="30" y="35"/>
                    </a:lnTo>
                    <a:lnTo>
                      <a:pt x="25" y="45"/>
                    </a:lnTo>
                    <a:lnTo>
                      <a:pt x="27" y="50"/>
                    </a:lnTo>
                    <a:lnTo>
                      <a:pt x="33" y="40"/>
                    </a:lnTo>
                    <a:lnTo>
                      <a:pt x="33" y="33"/>
                    </a:lnTo>
                    <a:lnTo>
                      <a:pt x="31" y="29"/>
                    </a:lnTo>
                    <a:lnTo>
                      <a:pt x="16" y="15"/>
                    </a:lnTo>
                    <a:lnTo>
                      <a:pt x="14" y="6"/>
                    </a:lnTo>
                    <a:lnTo>
                      <a:pt x="5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3" name="Freeform 323"/>
              <p:cNvSpPr>
                <a:spLocks/>
              </p:cNvSpPr>
              <p:nvPr/>
            </p:nvSpPr>
            <p:spPr bwMode="auto">
              <a:xfrm>
                <a:off x="5038" y="2370"/>
                <a:ext cx="23" cy="40"/>
              </a:xfrm>
              <a:custGeom>
                <a:avLst/>
                <a:gdLst>
                  <a:gd name="T0" fmla="*/ 0 w 23"/>
                  <a:gd name="T1" fmla="*/ 7 h 40"/>
                  <a:gd name="T2" fmla="*/ 5 w 23"/>
                  <a:gd name="T3" fmla="*/ 10 h 40"/>
                  <a:gd name="T4" fmla="*/ 11 w 23"/>
                  <a:gd name="T5" fmla="*/ 22 h 40"/>
                  <a:gd name="T6" fmla="*/ 17 w 23"/>
                  <a:gd name="T7" fmla="*/ 28 h 40"/>
                  <a:gd name="T8" fmla="*/ 20 w 23"/>
                  <a:gd name="T9" fmla="*/ 32 h 40"/>
                  <a:gd name="T10" fmla="*/ 15 w 23"/>
                  <a:gd name="T11" fmla="*/ 40 h 40"/>
                  <a:gd name="T12" fmla="*/ 21 w 23"/>
                  <a:gd name="T13" fmla="*/ 40 h 40"/>
                  <a:gd name="T14" fmla="*/ 23 w 23"/>
                  <a:gd name="T15" fmla="*/ 30 h 40"/>
                  <a:gd name="T16" fmla="*/ 20 w 23"/>
                  <a:gd name="T17" fmla="*/ 25 h 40"/>
                  <a:gd name="T18" fmla="*/ 12 w 23"/>
                  <a:gd name="T19" fmla="*/ 13 h 40"/>
                  <a:gd name="T20" fmla="*/ 5 w 23"/>
                  <a:gd name="T21" fmla="*/ 3 h 40"/>
                  <a:gd name="T22" fmla="*/ 0 w 23"/>
                  <a:gd name="T23" fmla="*/ 0 h 40"/>
                  <a:gd name="T24" fmla="*/ 0 w 23"/>
                  <a:gd name="T25" fmla="*/ 7 h 40"/>
                  <a:gd name="T26" fmla="*/ 0 w 23"/>
                  <a:gd name="T27" fmla="*/ 7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40">
                    <a:moveTo>
                      <a:pt x="0" y="7"/>
                    </a:moveTo>
                    <a:lnTo>
                      <a:pt x="5" y="10"/>
                    </a:lnTo>
                    <a:lnTo>
                      <a:pt x="11" y="22"/>
                    </a:lnTo>
                    <a:lnTo>
                      <a:pt x="17" y="28"/>
                    </a:lnTo>
                    <a:lnTo>
                      <a:pt x="20" y="32"/>
                    </a:lnTo>
                    <a:lnTo>
                      <a:pt x="15" y="40"/>
                    </a:lnTo>
                    <a:lnTo>
                      <a:pt x="21" y="40"/>
                    </a:lnTo>
                    <a:lnTo>
                      <a:pt x="23" y="30"/>
                    </a:lnTo>
                    <a:lnTo>
                      <a:pt x="20" y="25"/>
                    </a:lnTo>
                    <a:lnTo>
                      <a:pt x="12" y="1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4" name="Freeform 324"/>
              <p:cNvSpPr>
                <a:spLocks/>
              </p:cNvSpPr>
              <p:nvPr/>
            </p:nvSpPr>
            <p:spPr bwMode="auto">
              <a:xfrm>
                <a:off x="5029" y="2383"/>
                <a:ext cx="29" cy="31"/>
              </a:xfrm>
              <a:custGeom>
                <a:avLst/>
                <a:gdLst>
                  <a:gd name="T0" fmla="*/ 5 w 29"/>
                  <a:gd name="T1" fmla="*/ 1 h 31"/>
                  <a:gd name="T2" fmla="*/ 5 w 29"/>
                  <a:gd name="T3" fmla="*/ 6 h 31"/>
                  <a:gd name="T4" fmla="*/ 11 w 29"/>
                  <a:gd name="T5" fmla="*/ 9 h 31"/>
                  <a:gd name="T6" fmla="*/ 15 w 29"/>
                  <a:gd name="T7" fmla="*/ 22 h 31"/>
                  <a:gd name="T8" fmla="*/ 19 w 29"/>
                  <a:gd name="T9" fmla="*/ 27 h 31"/>
                  <a:gd name="T10" fmla="*/ 20 w 29"/>
                  <a:gd name="T11" fmla="*/ 20 h 31"/>
                  <a:gd name="T12" fmla="*/ 29 w 29"/>
                  <a:gd name="T13" fmla="*/ 17 h 31"/>
                  <a:gd name="T14" fmla="*/ 27 w 29"/>
                  <a:gd name="T15" fmla="*/ 26 h 31"/>
                  <a:gd name="T16" fmla="*/ 21 w 29"/>
                  <a:gd name="T17" fmla="*/ 31 h 31"/>
                  <a:gd name="T18" fmla="*/ 15 w 29"/>
                  <a:gd name="T19" fmla="*/ 31 h 31"/>
                  <a:gd name="T20" fmla="*/ 6 w 29"/>
                  <a:gd name="T21" fmla="*/ 11 h 31"/>
                  <a:gd name="T22" fmla="*/ 0 w 29"/>
                  <a:gd name="T23" fmla="*/ 4 h 31"/>
                  <a:gd name="T24" fmla="*/ 0 w 29"/>
                  <a:gd name="T25" fmla="*/ 0 h 31"/>
                  <a:gd name="T26" fmla="*/ 5 w 29"/>
                  <a:gd name="T27" fmla="*/ 1 h 31"/>
                  <a:gd name="T28" fmla="*/ 5 w 29"/>
                  <a:gd name="T29" fmla="*/ 1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9" h="31">
                    <a:moveTo>
                      <a:pt x="5" y="1"/>
                    </a:moveTo>
                    <a:lnTo>
                      <a:pt x="5" y="6"/>
                    </a:lnTo>
                    <a:lnTo>
                      <a:pt x="11" y="9"/>
                    </a:lnTo>
                    <a:lnTo>
                      <a:pt x="15" y="22"/>
                    </a:lnTo>
                    <a:lnTo>
                      <a:pt x="19" y="27"/>
                    </a:lnTo>
                    <a:lnTo>
                      <a:pt x="20" y="20"/>
                    </a:lnTo>
                    <a:lnTo>
                      <a:pt x="29" y="17"/>
                    </a:lnTo>
                    <a:lnTo>
                      <a:pt x="27" y="26"/>
                    </a:lnTo>
                    <a:lnTo>
                      <a:pt x="21" y="31"/>
                    </a:lnTo>
                    <a:lnTo>
                      <a:pt x="15" y="31"/>
                    </a:lnTo>
                    <a:lnTo>
                      <a:pt x="6" y="11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5" name="Freeform 325"/>
              <p:cNvSpPr>
                <a:spLocks/>
              </p:cNvSpPr>
              <p:nvPr/>
            </p:nvSpPr>
            <p:spPr bwMode="auto">
              <a:xfrm>
                <a:off x="5048" y="2406"/>
                <a:ext cx="22" cy="26"/>
              </a:xfrm>
              <a:custGeom>
                <a:avLst/>
                <a:gdLst>
                  <a:gd name="T0" fmla="*/ 0 w 22"/>
                  <a:gd name="T1" fmla="*/ 5 h 26"/>
                  <a:gd name="T2" fmla="*/ 2 w 22"/>
                  <a:gd name="T3" fmla="*/ 13 h 26"/>
                  <a:gd name="T4" fmla="*/ 7 w 22"/>
                  <a:gd name="T5" fmla="*/ 19 h 26"/>
                  <a:gd name="T6" fmla="*/ 12 w 22"/>
                  <a:gd name="T7" fmla="*/ 24 h 26"/>
                  <a:gd name="T8" fmla="*/ 18 w 22"/>
                  <a:gd name="T9" fmla="*/ 26 h 26"/>
                  <a:gd name="T10" fmla="*/ 22 w 22"/>
                  <a:gd name="T11" fmla="*/ 25 h 26"/>
                  <a:gd name="T12" fmla="*/ 16 w 22"/>
                  <a:gd name="T13" fmla="*/ 10 h 26"/>
                  <a:gd name="T14" fmla="*/ 8 w 22"/>
                  <a:gd name="T15" fmla="*/ 0 h 26"/>
                  <a:gd name="T16" fmla="*/ 2 w 22"/>
                  <a:gd name="T17" fmla="*/ 0 h 26"/>
                  <a:gd name="T18" fmla="*/ 12 w 22"/>
                  <a:gd name="T19" fmla="*/ 10 h 26"/>
                  <a:gd name="T20" fmla="*/ 15 w 22"/>
                  <a:gd name="T21" fmla="*/ 19 h 26"/>
                  <a:gd name="T22" fmla="*/ 0 w 22"/>
                  <a:gd name="T23" fmla="*/ 5 h 26"/>
                  <a:gd name="T24" fmla="*/ 0 w 22"/>
                  <a:gd name="T25" fmla="*/ 5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26">
                    <a:moveTo>
                      <a:pt x="0" y="5"/>
                    </a:moveTo>
                    <a:lnTo>
                      <a:pt x="2" y="13"/>
                    </a:lnTo>
                    <a:lnTo>
                      <a:pt x="7" y="19"/>
                    </a:lnTo>
                    <a:lnTo>
                      <a:pt x="12" y="24"/>
                    </a:lnTo>
                    <a:lnTo>
                      <a:pt x="18" y="26"/>
                    </a:lnTo>
                    <a:lnTo>
                      <a:pt x="22" y="25"/>
                    </a:lnTo>
                    <a:lnTo>
                      <a:pt x="16" y="1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12" y="10"/>
                    </a:lnTo>
                    <a:lnTo>
                      <a:pt x="15" y="1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6" name="Freeform 326"/>
              <p:cNvSpPr>
                <a:spLocks/>
              </p:cNvSpPr>
              <p:nvPr/>
            </p:nvSpPr>
            <p:spPr bwMode="auto">
              <a:xfrm>
                <a:off x="4974" y="2344"/>
                <a:ext cx="41" cy="69"/>
              </a:xfrm>
              <a:custGeom>
                <a:avLst/>
                <a:gdLst>
                  <a:gd name="T0" fmla="*/ 1 w 41"/>
                  <a:gd name="T1" fmla="*/ 9 h 69"/>
                  <a:gd name="T2" fmla="*/ 6 w 41"/>
                  <a:gd name="T3" fmla="*/ 10 h 69"/>
                  <a:gd name="T4" fmla="*/ 11 w 41"/>
                  <a:gd name="T5" fmla="*/ 0 h 69"/>
                  <a:gd name="T6" fmla="*/ 16 w 41"/>
                  <a:gd name="T7" fmla="*/ 1 h 69"/>
                  <a:gd name="T8" fmla="*/ 17 w 41"/>
                  <a:gd name="T9" fmla="*/ 9 h 69"/>
                  <a:gd name="T10" fmla="*/ 20 w 41"/>
                  <a:gd name="T11" fmla="*/ 11 h 69"/>
                  <a:gd name="T12" fmla="*/ 20 w 41"/>
                  <a:gd name="T13" fmla="*/ 21 h 69"/>
                  <a:gd name="T14" fmla="*/ 29 w 41"/>
                  <a:gd name="T15" fmla="*/ 44 h 69"/>
                  <a:gd name="T16" fmla="*/ 39 w 41"/>
                  <a:gd name="T17" fmla="*/ 59 h 69"/>
                  <a:gd name="T18" fmla="*/ 41 w 41"/>
                  <a:gd name="T19" fmla="*/ 66 h 69"/>
                  <a:gd name="T20" fmla="*/ 38 w 41"/>
                  <a:gd name="T21" fmla="*/ 69 h 69"/>
                  <a:gd name="T22" fmla="*/ 31 w 41"/>
                  <a:gd name="T23" fmla="*/ 67 h 69"/>
                  <a:gd name="T24" fmla="*/ 37 w 41"/>
                  <a:gd name="T25" fmla="*/ 64 h 69"/>
                  <a:gd name="T26" fmla="*/ 31 w 41"/>
                  <a:gd name="T27" fmla="*/ 54 h 69"/>
                  <a:gd name="T28" fmla="*/ 23 w 41"/>
                  <a:gd name="T29" fmla="*/ 38 h 69"/>
                  <a:gd name="T30" fmla="*/ 16 w 41"/>
                  <a:gd name="T31" fmla="*/ 22 h 69"/>
                  <a:gd name="T32" fmla="*/ 13 w 41"/>
                  <a:gd name="T33" fmla="*/ 12 h 69"/>
                  <a:gd name="T34" fmla="*/ 12 w 41"/>
                  <a:gd name="T35" fmla="*/ 9 h 69"/>
                  <a:gd name="T36" fmla="*/ 9 w 41"/>
                  <a:gd name="T37" fmla="*/ 15 h 69"/>
                  <a:gd name="T38" fmla="*/ 0 w 41"/>
                  <a:gd name="T39" fmla="*/ 12 h 69"/>
                  <a:gd name="T40" fmla="*/ 1 w 41"/>
                  <a:gd name="T41" fmla="*/ 9 h 69"/>
                  <a:gd name="T42" fmla="*/ 1 w 41"/>
                  <a:gd name="T43" fmla="*/ 9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" h="69">
                    <a:moveTo>
                      <a:pt x="1" y="9"/>
                    </a:moveTo>
                    <a:lnTo>
                      <a:pt x="6" y="10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7" y="9"/>
                    </a:lnTo>
                    <a:lnTo>
                      <a:pt x="20" y="11"/>
                    </a:lnTo>
                    <a:lnTo>
                      <a:pt x="20" y="21"/>
                    </a:lnTo>
                    <a:lnTo>
                      <a:pt x="29" y="44"/>
                    </a:lnTo>
                    <a:lnTo>
                      <a:pt x="39" y="59"/>
                    </a:lnTo>
                    <a:lnTo>
                      <a:pt x="41" y="66"/>
                    </a:lnTo>
                    <a:lnTo>
                      <a:pt x="38" y="69"/>
                    </a:lnTo>
                    <a:lnTo>
                      <a:pt x="31" y="67"/>
                    </a:lnTo>
                    <a:lnTo>
                      <a:pt x="37" y="64"/>
                    </a:lnTo>
                    <a:lnTo>
                      <a:pt x="31" y="54"/>
                    </a:lnTo>
                    <a:lnTo>
                      <a:pt x="23" y="38"/>
                    </a:lnTo>
                    <a:lnTo>
                      <a:pt x="16" y="22"/>
                    </a:lnTo>
                    <a:lnTo>
                      <a:pt x="13" y="12"/>
                    </a:lnTo>
                    <a:lnTo>
                      <a:pt x="12" y="9"/>
                    </a:lnTo>
                    <a:lnTo>
                      <a:pt x="9" y="15"/>
                    </a:lnTo>
                    <a:lnTo>
                      <a:pt x="0" y="12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7" name="Freeform 327"/>
              <p:cNvSpPr>
                <a:spLocks/>
              </p:cNvSpPr>
              <p:nvPr/>
            </p:nvSpPr>
            <p:spPr bwMode="auto">
              <a:xfrm>
                <a:off x="4969" y="2354"/>
                <a:ext cx="41" cy="60"/>
              </a:xfrm>
              <a:custGeom>
                <a:avLst/>
                <a:gdLst>
                  <a:gd name="T0" fmla="*/ 5 w 41"/>
                  <a:gd name="T1" fmla="*/ 2 h 60"/>
                  <a:gd name="T2" fmla="*/ 11 w 41"/>
                  <a:gd name="T3" fmla="*/ 10 h 60"/>
                  <a:gd name="T4" fmla="*/ 22 w 41"/>
                  <a:gd name="T5" fmla="*/ 28 h 60"/>
                  <a:gd name="T6" fmla="*/ 28 w 41"/>
                  <a:gd name="T7" fmla="*/ 45 h 60"/>
                  <a:gd name="T8" fmla="*/ 32 w 41"/>
                  <a:gd name="T9" fmla="*/ 54 h 60"/>
                  <a:gd name="T10" fmla="*/ 41 w 41"/>
                  <a:gd name="T11" fmla="*/ 57 h 60"/>
                  <a:gd name="T12" fmla="*/ 34 w 41"/>
                  <a:gd name="T13" fmla="*/ 60 h 60"/>
                  <a:gd name="T14" fmla="*/ 28 w 41"/>
                  <a:gd name="T15" fmla="*/ 60 h 60"/>
                  <a:gd name="T16" fmla="*/ 28 w 41"/>
                  <a:gd name="T17" fmla="*/ 51 h 60"/>
                  <a:gd name="T18" fmla="*/ 12 w 41"/>
                  <a:gd name="T19" fmla="*/ 21 h 60"/>
                  <a:gd name="T20" fmla="*/ 2 w 41"/>
                  <a:gd name="T21" fmla="*/ 8 h 60"/>
                  <a:gd name="T22" fmla="*/ 0 w 41"/>
                  <a:gd name="T23" fmla="*/ 0 h 60"/>
                  <a:gd name="T24" fmla="*/ 5 w 41"/>
                  <a:gd name="T25" fmla="*/ 2 h 60"/>
                  <a:gd name="T26" fmla="*/ 5 w 41"/>
                  <a:gd name="T27" fmla="*/ 2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60">
                    <a:moveTo>
                      <a:pt x="5" y="2"/>
                    </a:moveTo>
                    <a:lnTo>
                      <a:pt x="11" y="10"/>
                    </a:lnTo>
                    <a:lnTo>
                      <a:pt x="22" y="28"/>
                    </a:lnTo>
                    <a:lnTo>
                      <a:pt x="28" y="45"/>
                    </a:lnTo>
                    <a:lnTo>
                      <a:pt x="32" y="54"/>
                    </a:lnTo>
                    <a:lnTo>
                      <a:pt x="41" y="57"/>
                    </a:lnTo>
                    <a:lnTo>
                      <a:pt x="34" y="60"/>
                    </a:lnTo>
                    <a:lnTo>
                      <a:pt x="28" y="60"/>
                    </a:lnTo>
                    <a:lnTo>
                      <a:pt x="28" y="51"/>
                    </a:lnTo>
                    <a:lnTo>
                      <a:pt x="12" y="21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8" name="Freeform 328"/>
              <p:cNvSpPr>
                <a:spLocks/>
              </p:cNvSpPr>
              <p:nvPr/>
            </p:nvSpPr>
            <p:spPr bwMode="auto">
              <a:xfrm>
                <a:off x="4981" y="2233"/>
                <a:ext cx="47" cy="42"/>
              </a:xfrm>
              <a:custGeom>
                <a:avLst/>
                <a:gdLst>
                  <a:gd name="T0" fmla="*/ 5 w 47"/>
                  <a:gd name="T1" fmla="*/ 6 h 42"/>
                  <a:gd name="T2" fmla="*/ 11 w 47"/>
                  <a:gd name="T3" fmla="*/ 15 h 42"/>
                  <a:gd name="T4" fmla="*/ 16 w 47"/>
                  <a:gd name="T5" fmla="*/ 18 h 42"/>
                  <a:gd name="T6" fmla="*/ 36 w 47"/>
                  <a:gd name="T7" fmla="*/ 31 h 42"/>
                  <a:gd name="T8" fmla="*/ 42 w 47"/>
                  <a:gd name="T9" fmla="*/ 34 h 42"/>
                  <a:gd name="T10" fmla="*/ 46 w 47"/>
                  <a:gd name="T11" fmla="*/ 42 h 42"/>
                  <a:gd name="T12" fmla="*/ 47 w 47"/>
                  <a:gd name="T13" fmla="*/ 35 h 42"/>
                  <a:gd name="T14" fmla="*/ 42 w 47"/>
                  <a:gd name="T15" fmla="*/ 28 h 42"/>
                  <a:gd name="T16" fmla="*/ 19 w 47"/>
                  <a:gd name="T17" fmla="*/ 17 h 42"/>
                  <a:gd name="T18" fmla="*/ 13 w 47"/>
                  <a:gd name="T19" fmla="*/ 5 h 42"/>
                  <a:gd name="T20" fmla="*/ 0 w 47"/>
                  <a:gd name="T21" fmla="*/ 0 h 42"/>
                  <a:gd name="T22" fmla="*/ 5 w 47"/>
                  <a:gd name="T23" fmla="*/ 6 h 42"/>
                  <a:gd name="T24" fmla="*/ 5 w 47"/>
                  <a:gd name="T25" fmla="*/ 6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42">
                    <a:moveTo>
                      <a:pt x="5" y="6"/>
                    </a:moveTo>
                    <a:lnTo>
                      <a:pt x="11" y="15"/>
                    </a:lnTo>
                    <a:lnTo>
                      <a:pt x="16" y="18"/>
                    </a:lnTo>
                    <a:lnTo>
                      <a:pt x="36" y="31"/>
                    </a:lnTo>
                    <a:lnTo>
                      <a:pt x="42" y="34"/>
                    </a:lnTo>
                    <a:lnTo>
                      <a:pt x="46" y="42"/>
                    </a:lnTo>
                    <a:lnTo>
                      <a:pt x="47" y="35"/>
                    </a:lnTo>
                    <a:lnTo>
                      <a:pt x="42" y="28"/>
                    </a:lnTo>
                    <a:lnTo>
                      <a:pt x="19" y="17"/>
                    </a:lnTo>
                    <a:lnTo>
                      <a:pt x="13" y="5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79" name="Freeform 329"/>
              <p:cNvSpPr>
                <a:spLocks/>
              </p:cNvSpPr>
              <p:nvPr/>
            </p:nvSpPr>
            <p:spPr bwMode="auto">
              <a:xfrm>
                <a:off x="5024" y="2270"/>
                <a:ext cx="8" cy="9"/>
              </a:xfrm>
              <a:custGeom>
                <a:avLst/>
                <a:gdLst>
                  <a:gd name="T0" fmla="*/ 8 w 8"/>
                  <a:gd name="T1" fmla="*/ 3 h 9"/>
                  <a:gd name="T2" fmla="*/ 0 w 8"/>
                  <a:gd name="T3" fmla="*/ 9 h 9"/>
                  <a:gd name="T4" fmla="*/ 4 w 8"/>
                  <a:gd name="T5" fmla="*/ 0 h 9"/>
                  <a:gd name="T6" fmla="*/ 8 w 8"/>
                  <a:gd name="T7" fmla="*/ 3 h 9"/>
                  <a:gd name="T8" fmla="*/ 8 w 8"/>
                  <a:gd name="T9" fmla="*/ 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8" y="3"/>
                    </a:moveTo>
                    <a:lnTo>
                      <a:pt x="0" y="9"/>
                    </a:lnTo>
                    <a:lnTo>
                      <a:pt x="4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0" name="Freeform 330"/>
              <p:cNvSpPr>
                <a:spLocks/>
              </p:cNvSpPr>
              <p:nvPr/>
            </p:nvSpPr>
            <p:spPr bwMode="auto">
              <a:xfrm>
                <a:off x="5026" y="2271"/>
                <a:ext cx="62" cy="47"/>
              </a:xfrm>
              <a:custGeom>
                <a:avLst/>
                <a:gdLst>
                  <a:gd name="T0" fmla="*/ 40 w 62"/>
                  <a:gd name="T1" fmla="*/ 39 h 47"/>
                  <a:gd name="T2" fmla="*/ 41 w 62"/>
                  <a:gd name="T3" fmla="*/ 32 h 47"/>
                  <a:gd name="T4" fmla="*/ 39 w 62"/>
                  <a:gd name="T5" fmla="*/ 27 h 47"/>
                  <a:gd name="T6" fmla="*/ 30 w 62"/>
                  <a:gd name="T7" fmla="*/ 24 h 47"/>
                  <a:gd name="T8" fmla="*/ 12 w 62"/>
                  <a:gd name="T9" fmla="*/ 12 h 47"/>
                  <a:gd name="T10" fmla="*/ 8 w 62"/>
                  <a:gd name="T11" fmla="*/ 5 h 47"/>
                  <a:gd name="T12" fmla="*/ 0 w 62"/>
                  <a:gd name="T13" fmla="*/ 5 h 47"/>
                  <a:gd name="T14" fmla="*/ 1 w 62"/>
                  <a:gd name="T15" fmla="*/ 0 h 47"/>
                  <a:gd name="T16" fmla="*/ 11 w 62"/>
                  <a:gd name="T17" fmla="*/ 2 h 47"/>
                  <a:gd name="T18" fmla="*/ 16 w 62"/>
                  <a:gd name="T19" fmla="*/ 10 h 47"/>
                  <a:gd name="T20" fmla="*/ 30 w 62"/>
                  <a:gd name="T21" fmla="*/ 19 h 47"/>
                  <a:gd name="T22" fmla="*/ 43 w 62"/>
                  <a:gd name="T23" fmla="*/ 24 h 47"/>
                  <a:gd name="T24" fmla="*/ 46 w 62"/>
                  <a:gd name="T25" fmla="*/ 30 h 47"/>
                  <a:gd name="T26" fmla="*/ 62 w 62"/>
                  <a:gd name="T27" fmla="*/ 40 h 47"/>
                  <a:gd name="T28" fmla="*/ 62 w 62"/>
                  <a:gd name="T29" fmla="*/ 47 h 47"/>
                  <a:gd name="T30" fmla="*/ 57 w 62"/>
                  <a:gd name="T31" fmla="*/ 45 h 47"/>
                  <a:gd name="T32" fmla="*/ 50 w 62"/>
                  <a:gd name="T33" fmla="*/ 38 h 47"/>
                  <a:gd name="T34" fmla="*/ 45 w 62"/>
                  <a:gd name="T35" fmla="*/ 34 h 47"/>
                  <a:gd name="T36" fmla="*/ 40 w 62"/>
                  <a:gd name="T37" fmla="*/ 39 h 47"/>
                  <a:gd name="T38" fmla="*/ 40 w 62"/>
                  <a:gd name="T39" fmla="*/ 39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" h="47">
                    <a:moveTo>
                      <a:pt x="40" y="39"/>
                    </a:moveTo>
                    <a:lnTo>
                      <a:pt x="41" y="32"/>
                    </a:lnTo>
                    <a:lnTo>
                      <a:pt x="39" y="27"/>
                    </a:lnTo>
                    <a:lnTo>
                      <a:pt x="30" y="24"/>
                    </a:lnTo>
                    <a:lnTo>
                      <a:pt x="12" y="12"/>
                    </a:lnTo>
                    <a:lnTo>
                      <a:pt x="8" y="5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11" y="2"/>
                    </a:lnTo>
                    <a:lnTo>
                      <a:pt x="16" y="10"/>
                    </a:lnTo>
                    <a:lnTo>
                      <a:pt x="30" y="19"/>
                    </a:lnTo>
                    <a:lnTo>
                      <a:pt x="43" y="24"/>
                    </a:lnTo>
                    <a:lnTo>
                      <a:pt x="46" y="30"/>
                    </a:lnTo>
                    <a:lnTo>
                      <a:pt x="62" y="40"/>
                    </a:lnTo>
                    <a:lnTo>
                      <a:pt x="62" y="47"/>
                    </a:lnTo>
                    <a:lnTo>
                      <a:pt x="57" y="45"/>
                    </a:lnTo>
                    <a:lnTo>
                      <a:pt x="50" y="38"/>
                    </a:lnTo>
                    <a:lnTo>
                      <a:pt x="45" y="34"/>
                    </a:lnTo>
                    <a:lnTo>
                      <a:pt x="40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1" name="Freeform 331"/>
              <p:cNvSpPr>
                <a:spLocks/>
              </p:cNvSpPr>
              <p:nvPr/>
            </p:nvSpPr>
            <p:spPr bwMode="auto">
              <a:xfrm>
                <a:off x="5064" y="2310"/>
                <a:ext cx="24" cy="8"/>
              </a:xfrm>
              <a:custGeom>
                <a:avLst/>
                <a:gdLst>
                  <a:gd name="T0" fmla="*/ 6 w 24"/>
                  <a:gd name="T1" fmla="*/ 0 h 8"/>
                  <a:gd name="T2" fmla="*/ 15 w 24"/>
                  <a:gd name="T3" fmla="*/ 5 h 8"/>
                  <a:gd name="T4" fmla="*/ 22 w 24"/>
                  <a:gd name="T5" fmla="*/ 5 h 8"/>
                  <a:gd name="T6" fmla="*/ 24 w 24"/>
                  <a:gd name="T7" fmla="*/ 8 h 8"/>
                  <a:gd name="T8" fmla="*/ 16 w 24"/>
                  <a:gd name="T9" fmla="*/ 8 h 8"/>
                  <a:gd name="T10" fmla="*/ 5 w 24"/>
                  <a:gd name="T11" fmla="*/ 5 h 8"/>
                  <a:gd name="T12" fmla="*/ 0 w 24"/>
                  <a:gd name="T13" fmla="*/ 1 h 8"/>
                  <a:gd name="T14" fmla="*/ 6 w 24"/>
                  <a:gd name="T15" fmla="*/ 0 h 8"/>
                  <a:gd name="T16" fmla="*/ 6 w 24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8">
                    <a:moveTo>
                      <a:pt x="6" y="0"/>
                    </a:moveTo>
                    <a:lnTo>
                      <a:pt x="15" y="5"/>
                    </a:lnTo>
                    <a:lnTo>
                      <a:pt x="22" y="5"/>
                    </a:lnTo>
                    <a:lnTo>
                      <a:pt x="24" y="8"/>
                    </a:lnTo>
                    <a:lnTo>
                      <a:pt x="16" y="8"/>
                    </a:lnTo>
                    <a:lnTo>
                      <a:pt x="5" y="5"/>
                    </a:lnTo>
                    <a:lnTo>
                      <a:pt x="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2" name="Freeform 332"/>
              <p:cNvSpPr>
                <a:spLocks/>
              </p:cNvSpPr>
              <p:nvPr/>
            </p:nvSpPr>
            <p:spPr bwMode="auto">
              <a:xfrm>
                <a:off x="4943" y="2359"/>
                <a:ext cx="33" cy="66"/>
              </a:xfrm>
              <a:custGeom>
                <a:avLst/>
                <a:gdLst>
                  <a:gd name="T0" fmla="*/ 1 w 33"/>
                  <a:gd name="T1" fmla="*/ 12 h 66"/>
                  <a:gd name="T2" fmla="*/ 0 w 33"/>
                  <a:gd name="T3" fmla="*/ 18 h 66"/>
                  <a:gd name="T4" fmla="*/ 8 w 33"/>
                  <a:gd name="T5" fmla="*/ 32 h 66"/>
                  <a:gd name="T6" fmla="*/ 17 w 33"/>
                  <a:gd name="T7" fmla="*/ 54 h 66"/>
                  <a:gd name="T8" fmla="*/ 22 w 33"/>
                  <a:gd name="T9" fmla="*/ 63 h 66"/>
                  <a:gd name="T10" fmla="*/ 26 w 33"/>
                  <a:gd name="T11" fmla="*/ 66 h 66"/>
                  <a:gd name="T12" fmla="*/ 33 w 33"/>
                  <a:gd name="T13" fmla="*/ 66 h 66"/>
                  <a:gd name="T14" fmla="*/ 33 w 33"/>
                  <a:gd name="T15" fmla="*/ 56 h 66"/>
                  <a:gd name="T16" fmla="*/ 17 w 33"/>
                  <a:gd name="T17" fmla="*/ 13 h 66"/>
                  <a:gd name="T18" fmla="*/ 17 w 33"/>
                  <a:gd name="T19" fmla="*/ 6 h 66"/>
                  <a:gd name="T20" fmla="*/ 10 w 33"/>
                  <a:gd name="T21" fmla="*/ 0 h 66"/>
                  <a:gd name="T22" fmla="*/ 10 w 33"/>
                  <a:gd name="T23" fmla="*/ 5 h 66"/>
                  <a:gd name="T24" fmla="*/ 14 w 33"/>
                  <a:gd name="T25" fmla="*/ 11 h 66"/>
                  <a:gd name="T26" fmla="*/ 15 w 33"/>
                  <a:gd name="T27" fmla="*/ 17 h 66"/>
                  <a:gd name="T28" fmla="*/ 20 w 33"/>
                  <a:gd name="T29" fmla="*/ 35 h 66"/>
                  <a:gd name="T30" fmla="*/ 30 w 33"/>
                  <a:gd name="T31" fmla="*/ 51 h 66"/>
                  <a:gd name="T32" fmla="*/ 32 w 33"/>
                  <a:gd name="T33" fmla="*/ 60 h 66"/>
                  <a:gd name="T34" fmla="*/ 27 w 33"/>
                  <a:gd name="T35" fmla="*/ 60 h 66"/>
                  <a:gd name="T36" fmla="*/ 20 w 33"/>
                  <a:gd name="T37" fmla="*/ 47 h 66"/>
                  <a:gd name="T38" fmla="*/ 9 w 33"/>
                  <a:gd name="T39" fmla="*/ 22 h 66"/>
                  <a:gd name="T40" fmla="*/ 6 w 33"/>
                  <a:gd name="T41" fmla="*/ 17 h 66"/>
                  <a:gd name="T42" fmla="*/ 1 w 33"/>
                  <a:gd name="T43" fmla="*/ 12 h 66"/>
                  <a:gd name="T44" fmla="*/ 1 w 33"/>
                  <a:gd name="T45" fmla="*/ 12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3" h="66">
                    <a:moveTo>
                      <a:pt x="1" y="12"/>
                    </a:moveTo>
                    <a:lnTo>
                      <a:pt x="0" y="18"/>
                    </a:lnTo>
                    <a:lnTo>
                      <a:pt x="8" y="32"/>
                    </a:lnTo>
                    <a:lnTo>
                      <a:pt x="17" y="54"/>
                    </a:lnTo>
                    <a:lnTo>
                      <a:pt x="22" y="63"/>
                    </a:lnTo>
                    <a:lnTo>
                      <a:pt x="26" y="66"/>
                    </a:lnTo>
                    <a:lnTo>
                      <a:pt x="33" y="66"/>
                    </a:lnTo>
                    <a:lnTo>
                      <a:pt x="33" y="56"/>
                    </a:lnTo>
                    <a:lnTo>
                      <a:pt x="17" y="13"/>
                    </a:lnTo>
                    <a:lnTo>
                      <a:pt x="17" y="6"/>
                    </a:lnTo>
                    <a:lnTo>
                      <a:pt x="10" y="0"/>
                    </a:lnTo>
                    <a:lnTo>
                      <a:pt x="10" y="5"/>
                    </a:lnTo>
                    <a:lnTo>
                      <a:pt x="14" y="11"/>
                    </a:lnTo>
                    <a:lnTo>
                      <a:pt x="15" y="17"/>
                    </a:lnTo>
                    <a:lnTo>
                      <a:pt x="20" y="35"/>
                    </a:lnTo>
                    <a:lnTo>
                      <a:pt x="30" y="51"/>
                    </a:lnTo>
                    <a:lnTo>
                      <a:pt x="32" y="60"/>
                    </a:lnTo>
                    <a:lnTo>
                      <a:pt x="27" y="60"/>
                    </a:lnTo>
                    <a:lnTo>
                      <a:pt x="20" y="47"/>
                    </a:lnTo>
                    <a:lnTo>
                      <a:pt x="9" y="22"/>
                    </a:lnTo>
                    <a:lnTo>
                      <a:pt x="6" y="17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3" name="Freeform 333"/>
              <p:cNvSpPr>
                <a:spLocks/>
              </p:cNvSpPr>
              <p:nvPr/>
            </p:nvSpPr>
            <p:spPr bwMode="auto">
              <a:xfrm>
                <a:off x="4964" y="2419"/>
                <a:ext cx="37" cy="66"/>
              </a:xfrm>
              <a:custGeom>
                <a:avLst/>
                <a:gdLst>
                  <a:gd name="T0" fmla="*/ 5 w 37"/>
                  <a:gd name="T1" fmla="*/ 5 h 66"/>
                  <a:gd name="T2" fmla="*/ 5 w 37"/>
                  <a:gd name="T3" fmla="*/ 12 h 66"/>
                  <a:gd name="T4" fmla="*/ 14 w 37"/>
                  <a:gd name="T5" fmla="*/ 28 h 66"/>
                  <a:gd name="T6" fmla="*/ 22 w 37"/>
                  <a:gd name="T7" fmla="*/ 41 h 66"/>
                  <a:gd name="T8" fmla="*/ 23 w 37"/>
                  <a:gd name="T9" fmla="*/ 47 h 66"/>
                  <a:gd name="T10" fmla="*/ 26 w 37"/>
                  <a:gd name="T11" fmla="*/ 51 h 66"/>
                  <a:gd name="T12" fmla="*/ 31 w 37"/>
                  <a:gd name="T13" fmla="*/ 58 h 66"/>
                  <a:gd name="T14" fmla="*/ 37 w 37"/>
                  <a:gd name="T15" fmla="*/ 66 h 66"/>
                  <a:gd name="T16" fmla="*/ 30 w 37"/>
                  <a:gd name="T17" fmla="*/ 64 h 66"/>
                  <a:gd name="T18" fmla="*/ 23 w 37"/>
                  <a:gd name="T19" fmla="*/ 55 h 66"/>
                  <a:gd name="T20" fmla="*/ 20 w 37"/>
                  <a:gd name="T21" fmla="*/ 45 h 66"/>
                  <a:gd name="T22" fmla="*/ 9 w 37"/>
                  <a:gd name="T23" fmla="*/ 26 h 66"/>
                  <a:gd name="T24" fmla="*/ 0 w 37"/>
                  <a:gd name="T25" fmla="*/ 13 h 66"/>
                  <a:gd name="T26" fmla="*/ 3 w 37"/>
                  <a:gd name="T27" fmla="*/ 0 h 66"/>
                  <a:gd name="T28" fmla="*/ 5 w 37"/>
                  <a:gd name="T29" fmla="*/ 5 h 66"/>
                  <a:gd name="T30" fmla="*/ 5 w 37"/>
                  <a:gd name="T31" fmla="*/ 5 h 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" h="66">
                    <a:moveTo>
                      <a:pt x="5" y="5"/>
                    </a:moveTo>
                    <a:lnTo>
                      <a:pt x="5" y="12"/>
                    </a:lnTo>
                    <a:lnTo>
                      <a:pt x="14" y="28"/>
                    </a:lnTo>
                    <a:lnTo>
                      <a:pt x="22" y="41"/>
                    </a:lnTo>
                    <a:lnTo>
                      <a:pt x="23" y="47"/>
                    </a:lnTo>
                    <a:lnTo>
                      <a:pt x="26" y="51"/>
                    </a:lnTo>
                    <a:lnTo>
                      <a:pt x="31" y="58"/>
                    </a:lnTo>
                    <a:lnTo>
                      <a:pt x="37" y="66"/>
                    </a:lnTo>
                    <a:lnTo>
                      <a:pt x="30" y="64"/>
                    </a:lnTo>
                    <a:lnTo>
                      <a:pt x="23" y="55"/>
                    </a:lnTo>
                    <a:lnTo>
                      <a:pt x="20" y="45"/>
                    </a:lnTo>
                    <a:lnTo>
                      <a:pt x="9" y="26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4" name="Freeform 334"/>
              <p:cNvSpPr>
                <a:spLocks/>
              </p:cNvSpPr>
              <p:nvPr/>
            </p:nvSpPr>
            <p:spPr bwMode="auto">
              <a:xfrm>
                <a:off x="4975" y="2419"/>
                <a:ext cx="31" cy="66"/>
              </a:xfrm>
              <a:custGeom>
                <a:avLst/>
                <a:gdLst>
                  <a:gd name="T0" fmla="*/ 0 w 31"/>
                  <a:gd name="T1" fmla="*/ 3 h 66"/>
                  <a:gd name="T2" fmla="*/ 4 w 31"/>
                  <a:gd name="T3" fmla="*/ 12 h 66"/>
                  <a:gd name="T4" fmla="*/ 9 w 31"/>
                  <a:gd name="T5" fmla="*/ 28 h 66"/>
                  <a:gd name="T6" fmla="*/ 14 w 31"/>
                  <a:gd name="T7" fmla="*/ 40 h 66"/>
                  <a:gd name="T8" fmla="*/ 19 w 31"/>
                  <a:gd name="T9" fmla="*/ 46 h 66"/>
                  <a:gd name="T10" fmla="*/ 19 w 31"/>
                  <a:gd name="T11" fmla="*/ 52 h 66"/>
                  <a:gd name="T12" fmla="*/ 25 w 31"/>
                  <a:gd name="T13" fmla="*/ 63 h 66"/>
                  <a:gd name="T14" fmla="*/ 31 w 31"/>
                  <a:gd name="T15" fmla="*/ 66 h 66"/>
                  <a:gd name="T16" fmla="*/ 30 w 31"/>
                  <a:gd name="T17" fmla="*/ 58 h 66"/>
                  <a:gd name="T18" fmla="*/ 22 w 31"/>
                  <a:gd name="T19" fmla="*/ 48 h 66"/>
                  <a:gd name="T20" fmla="*/ 21 w 31"/>
                  <a:gd name="T21" fmla="*/ 41 h 66"/>
                  <a:gd name="T22" fmla="*/ 16 w 31"/>
                  <a:gd name="T23" fmla="*/ 35 h 66"/>
                  <a:gd name="T24" fmla="*/ 8 w 31"/>
                  <a:gd name="T25" fmla="*/ 12 h 66"/>
                  <a:gd name="T26" fmla="*/ 6 w 31"/>
                  <a:gd name="T27" fmla="*/ 6 h 66"/>
                  <a:gd name="T28" fmla="*/ 0 w 31"/>
                  <a:gd name="T29" fmla="*/ 0 h 66"/>
                  <a:gd name="T30" fmla="*/ 0 w 31"/>
                  <a:gd name="T31" fmla="*/ 3 h 66"/>
                  <a:gd name="T32" fmla="*/ 0 w 31"/>
                  <a:gd name="T33" fmla="*/ 3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66">
                    <a:moveTo>
                      <a:pt x="0" y="3"/>
                    </a:moveTo>
                    <a:lnTo>
                      <a:pt x="4" y="12"/>
                    </a:lnTo>
                    <a:lnTo>
                      <a:pt x="9" y="28"/>
                    </a:lnTo>
                    <a:lnTo>
                      <a:pt x="14" y="40"/>
                    </a:lnTo>
                    <a:lnTo>
                      <a:pt x="19" y="46"/>
                    </a:lnTo>
                    <a:lnTo>
                      <a:pt x="19" y="52"/>
                    </a:lnTo>
                    <a:lnTo>
                      <a:pt x="25" y="63"/>
                    </a:lnTo>
                    <a:lnTo>
                      <a:pt x="31" y="66"/>
                    </a:lnTo>
                    <a:lnTo>
                      <a:pt x="30" y="58"/>
                    </a:lnTo>
                    <a:lnTo>
                      <a:pt x="22" y="48"/>
                    </a:lnTo>
                    <a:lnTo>
                      <a:pt x="21" y="41"/>
                    </a:lnTo>
                    <a:lnTo>
                      <a:pt x="16" y="35"/>
                    </a:lnTo>
                    <a:lnTo>
                      <a:pt x="8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5" name="Freeform 335"/>
              <p:cNvSpPr>
                <a:spLocks/>
              </p:cNvSpPr>
              <p:nvPr/>
            </p:nvSpPr>
            <p:spPr bwMode="auto">
              <a:xfrm>
                <a:off x="5001" y="2411"/>
                <a:ext cx="38" cy="61"/>
              </a:xfrm>
              <a:custGeom>
                <a:avLst/>
                <a:gdLst>
                  <a:gd name="T0" fmla="*/ 1 w 38"/>
                  <a:gd name="T1" fmla="*/ 3 h 61"/>
                  <a:gd name="T2" fmla="*/ 0 w 38"/>
                  <a:gd name="T3" fmla="*/ 8 h 61"/>
                  <a:gd name="T4" fmla="*/ 6 w 38"/>
                  <a:gd name="T5" fmla="*/ 15 h 61"/>
                  <a:gd name="T6" fmla="*/ 11 w 38"/>
                  <a:gd name="T7" fmla="*/ 24 h 61"/>
                  <a:gd name="T8" fmla="*/ 12 w 38"/>
                  <a:gd name="T9" fmla="*/ 34 h 61"/>
                  <a:gd name="T10" fmla="*/ 22 w 38"/>
                  <a:gd name="T11" fmla="*/ 39 h 61"/>
                  <a:gd name="T12" fmla="*/ 22 w 38"/>
                  <a:gd name="T13" fmla="*/ 47 h 61"/>
                  <a:gd name="T14" fmla="*/ 33 w 38"/>
                  <a:gd name="T15" fmla="*/ 61 h 61"/>
                  <a:gd name="T16" fmla="*/ 38 w 38"/>
                  <a:gd name="T17" fmla="*/ 61 h 61"/>
                  <a:gd name="T18" fmla="*/ 38 w 38"/>
                  <a:gd name="T19" fmla="*/ 54 h 61"/>
                  <a:gd name="T20" fmla="*/ 32 w 38"/>
                  <a:gd name="T21" fmla="*/ 41 h 61"/>
                  <a:gd name="T22" fmla="*/ 27 w 38"/>
                  <a:gd name="T23" fmla="*/ 34 h 61"/>
                  <a:gd name="T24" fmla="*/ 31 w 38"/>
                  <a:gd name="T25" fmla="*/ 50 h 61"/>
                  <a:gd name="T26" fmla="*/ 27 w 38"/>
                  <a:gd name="T27" fmla="*/ 45 h 61"/>
                  <a:gd name="T28" fmla="*/ 25 w 38"/>
                  <a:gd name="T29" fmla="*/ 36 h 61"/>
                  <a:gd name="T30" fmla="*/ 20 w 38"/>
                  <a:gd name="T31" fmla="*/ 28 h 61"/>
                  <a:gd name="T32" fmla="*/ 10 w 38"/>
                  <a:gd name="T33" fmla="*/ 15 h 61"/>
                  <a:gd name="T34" fmla="*/ 5 w 38"/>
                  <a:gd name="T35" fmla="*/ 9 h 61"/>
                  <a:gd name="T36" fmla="*/ 5 w 38"/>
                  <a:gd name="T37" fmla="*/ 0 h 61"/>
                  <a:gd name="T38" fmla="*/ 1 w 38"/>
                  <a:gd name="T39" fmla="*/ 3 h 61"/>
                  <a:gd name="T40" fmla="*/ 1 w 38"/>
                  <a:gd name="T41" fmla="*/ 3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61">
                    <a:moveTo>
                      <a:pt x="1" y="3"/>
                    </a:moveTo>
                    <a:lnTo>
                      <a:pt x="0" y="8"/>
                    </a:lnTo>
                    <a:lnTo>
                      <a:pt x="6" y="15"/>
                    </a:lnTo>
                    <a:lnTo>
                      <a:pt x="11" y="24"/>
                    </a:lnTo>
                    <a:lnTo>
                      <a:pt x="12" y="34"/>
                    </a:lnTo>
                    <a:lnTo>
                      <a:pt x="22" y="39"/>
                    </a:lnTo>
                    <a:lnTo>
                      <a:pt x="22" y="47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38" y="54"/>
                    </a:lnTo>
                    <a:lnTo>
                      <a:pt x="32" y="41"/>
                    </a:lnTo>
                    <a:lnTo>
                      <a:pt x="27" y="34"/>
                    </a:lnTo>
                    <a:lnTo>
                      <a:pt x="31" y="50"/>
                    </a:lnTo>
                    <a:lnTo>
                      <a:pt x="27" y="45"/>
                    </a:lnTo>
                    <a:lnTo>
                      <a:pt x="25" y="36"/>
                    </a:lnTo>
                    <a:lnTo>
                      <a:pt x="20" y="28"/>
                    </a:lnTo>
                    <a:lnTo>
                      <a:pt x="10" y="15"/>
                    </a:lnTo>
                    <a:lnTo>
                      <a:pt x="5" y="9"/>
                    </a:lnTo>
                    <a:lnTo>
                      <a:pt x="5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6" name="Freeform 336"/>
              <p:cNvSpPr>
                <a:spLocks/>
              </p:cNvSpPr>
              <p:nvPr/>
            </p:nvSpPr>
            <p:spPr bwMode="auto">
              <a:xfrm>
                <a:off x="5012" y="2408"/>
                <a:ext cx="20" cy="42"/>
              </a:xfrm>
              <a:custGeom>
                <a:avLst/>
                <a:gdLst>
                  <a:gd name="T0" fmla="*/ 0 w 20"/>
                  <a:gd name="T1" fmla="*/ 5 h 42"/>
                  <a:gd name="T2" fmla="*/ 5 w 20"/>
                  <a:gd name="T3" fmla="*/ 11 h 42"/>
                  <a:gd name="T4" fmla="*/ 9 w 20"/>
                  <a:gd name="T5" fmla="*/ 22 h 42"/>
                  <a:gd name="T6" fmla="*/ 14 w 20"/>
                  <a:gd name="T7" fmla="*/ 30 h 42"/>
                  <a:gd name="T8" fmla="*/ 9 w 20"/>
                  <a:gd name="T9" fmla="*/ 34 h 42"/>
                  <a:gd name="T10" fmla="*/ 11 w 20"/>
                  <a:gd name="T11" fmla="*/ 39 h 42"/>
                  <a:gd name="T12" fmla="*/ 20 w 20"/>
                  <a:gd name="T13" fmla="*/ 42 h 42"/>
                  <a:gd name="T14" fmla="*/ 17 w 20"/>
                  <a:gd name="T15" fmla="*/ 31 h 42"/>
                  <a:gd name="T16" fmla="*/ 14 w 20"/>
                  <a:gd name="T17" fmla="*/ 20 h 42"/>
                  <a:gd name="T18" fmla="*/ 9 w 20"/>
                  <a:gd name="T19" fmla="*/ 13 h 42"/>
                  <a:gd name="T20" fmla="*/ 5 w 20"/>
                  <a:gd name="T21" fmla="*/ 3 h 42"/>
                  <a:gd name="T22" fmla="*/ 0 w 20"/>
                  <a:gd name="T23" fmla="*/ 0 h 42"/>
                  <a:gd name="T24" fmla="*/ 0 w 20"/>
                  <a:gd name="T25" fmla="*/ 5 h 42"/>
                  <a:gd name="T26" fmla="*/ 0 w 20"/>
                  <a:gd name="T27" fmla="*/ 5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42">
                    <a:moveTo>
                      <a:pt x="0" y="5"/>
                    </a:moveTo>
                    <a:lnTo>
                      <a:pt x="5" y="11"/>
                    </a:lnTo>
                    <a:lnTo>
                      <a:pt x="9" y="22"/>
                    </a:lnTo>
                    <a:lnTo>
                      <a:pt x="14" y="30"/>
                    </a:lnTo>
                    <a:lnTo>
                      <a:pt x="9" y="34"/>
                    </a:lnTo>
                    <a:lnTo>
                      <a:pt x="11" y="39"/>
                    </a:lnTo>
                    <a:lnTo>
                      <a:pt x="20" y="42"/>
                    </a:lnTo>
                    <a:lnTo>
                      <a:pt x="17" y="31"/>
                    </a:lnTo>
                    <a:lnTo>
                      <a:pt x="14" y="20"/>
                    </a:lnTo>
                    <a:lnTo>
                      <a:pt x="9" y="1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7" name="Freeform 337"/>
              <p:cNvSpPr>
                <a:spLocks/>
              </p:cNvSpPr>
              <p:nvPr/>
            </p:nvSpPr>
            <p:spPr bwMode="auto">
              <a:xfrm>
                <a:off x="4311" y="1092"/>
                <a:ext cx="27" cy="49"/>
              </a:xfrm>
              <a:custGeom>
                <a:avLst/>
                <a:gdLst>
                  <a:gd name="T0" fmla="*/ 6 w 27"/>
                  <a:gd name="T1" fmla="*/ 0 h 49"/>
                  <a:gd name="T2" fmla="*/ 13 w 27"/>
                  <a:gd name="T3" fmla="*/ 0 h 49"/>
                  <a:gd name="T4" fmla="*/ 23 w 27"/>
                  <a:gd name="T5" fmla="*/ 17 h 49"/>
                  <a:gd name="T6" fmla="*/ 27 w 27"/>
                  <a:gd name="T7" fmla="*/ 36 h 49"/>
                  <a:gd name="T8" fmla="*/ 24 w 27"/>
                  <a:gd name="T9" fmla="*/ 47 h 49"/>
                  <a:gd name="T10" fmla="*/ 12 w 27"/>
                  <a:gd name="T11" fmla="*/ 44 h 49"/>
                  <a:gd name="T12" fmla="*/ 4 w 27"/>
                  <a:gd name="T13" fmla="*/ 49 h 49"/>
                  <a:gd name="T14" fmla="*/ 0 w 27"/>
                  <a:gd name="T15" fmla="*/ 36 h 49"/>
                  <a:gd name="T16" fmla="*/ 0 w 27"/>
                  <a:gd name="T17" fmla="*/ 20 h 49"/>
                  <a:gd name="T18" fmla="*/ 6 w 27"/>
                  <a:gd name="T19" fmla="*/ 0 h 49"/>
                  <a:gd name="T20" fmla="*/ 6 w 27"/>
                  <a:gd name="T21" fmla="*/ 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49">
                    <a:moveTo>
                      <a:pt x="6" y="0"/>
                    </a:moveTo>
                    <a:lnTo>
                      <a:pt x="13" y="0"/>
                    </a:lnTo>
                    <a:lnTo>
                      <a:pt x="23" y="17"/>
                    </a:lnTo>
                    <a:lnTo>
                      <a:pt x="27" y="36"/>
                    </a:lnTo>
                    <a:lnTo>
                      <a:pt x="24" y="47"/>
                    </a:lnTo>
                    <a:lnTo>
                      <a:pt x="12" y="44"/>
                    </a:lnTo>
                    <a:lnTo>
                      <a:pt x="4" y="49"/>
                    </a:lnTo>
                    <a:lnTo>
                      <a:pt x="0" y="36"/>
                    </a:lnTo>
                    <a:lnTo>
                      <a:pt x="0" y="2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8" name="Freeform 338"/>
              <p:cNvSpPr>
                <a:spLocks/>
              </p:cNvSpPr>
              <p:nvPr/>
            </p:nvSpPr>
            <p:spPr bwMode="auto">
              <a:xfrm>
                <a:off x="4255" y="909"/>
                <a:ext cx="284" cy="231"/>
              </a:xfrm>
              <a:custGeom>
                <a:avLst/>
                <a:gdLst>
                  <a:gd name="T0" fmla="*/ 6 w 284"/>
                  <a:gd name="T1" fmla="*/ 151 h 231"/>
                  <a:gd name="T2" fmla="*/ 19 w 284"/>
                  <a:gd name="T3" fmla="*/ 123 h 231"/>
                  <a:gd name="T4" fmla="*/ 20 w 284"/>
                  <a:gd name="T5" fmla="*/ 95 h 231"/>
                  <a:gd name="T6" fmla="*/ 27 w 284"/>
                  <a:gd name="T7" fmla="*/ 74 h 231"/>
                  <a:gd name="T8" fmla="*/ 47 w 284"/>
                  <a:gd name="T9" fmla="*/ 49 h 231"/>
                  <a:gd name="T10" fmla="*/ 80 w 284"/>
                  <a:gd name="T11" fmla="*/ 27 h 231"/>
                  <a:gd name="T12" fmla="*/ 116 w 284"/>
                  <a:gd name="T13" fmla="*/ 15 h 231"/>
                  <a:gd name="T14" fmla="*/ 159 w 284"/>
                  <a:gd name="T15" fmla="*/ 9 h 231"/>
                  <a:gd name="T16" fmla="*/ 193 w 284"/>
                  <a:gd name="T17" fmla="*/ 7 h 231"/>
                  <a:gd name="T18" fmla="*/ 228 w 284"/>
                  <a:gd name="T19" fmla="*/ 20 h 231"/>
                  <a:gd name="T20" fmla="*/ 254 w 284"/>
                  <a:gd name="T21" fmla="*/ 39 h 231"/>
                  <a:gd name="T22" fmla="*/ 271 w 284"/>
                  <a:gd name="T23" fmla="*/ 65 h 231"/>
                  <a:gd name="T24" fmla="*/ 284 w 284"/>
                  <a:gd name="T25" fmla="*/ 101 h 231"/>
                  <a:gd name="T26" fmla="*/ 281 w 284"/>
                  <a:gd name="T27" fmla="*/ 71 h 231"/>
                  <a:gd name="T28" fmla="*/ 264 w 284"/>
                  <a:gd name="T29" fmla="*/ 37 h 231"/>
                  <a:gd name="T30" fmla="*/ 235 w 284"/>
                  <a:gd name="T31" fmla="*/ 16 h 231"/>
                  <a:gd name="T32" fmla="*/ 204 w 284"/>
                  <a:gd name="T33" fmla="*/ 4 h 231"/>
                  <a:gd name="T34" fmla="*/ 165 w 284"/>
                  <a:gd name="T35" fmla="*/ 0 h 231"/>
                  <a:gd name="T36" fmla="*/ 128 w 284"/>
                  <a:gd name="T37" fmla="*/ 6 h 231"/>
                  <a:gd name="T38" fmla="*/ 92 w 284"/>
                  <a:gd name="T39" fmla="*/ 16 h 231"/>
                  <a:gd name="T40" fmla="*/ 62 w 284"/>
                  <a:gd name="T41" fmla="*/ 29 h 231"/>
                  <a:gd name="T42" fmla="*/ 36 w 284"/>
                  <a:gd name="T43" fmla="*/ 49 h 231"/>
                  <a:gd name="T44" fmla="*/ 21 w 284"/>
                  <a:gd name="T45" fmla="*/ 71 h 231"/>
                  <a:gd name="T46" fmla="*/ 14 w 284"/>
                  <a:gd name="T47" fmla="*/ 88 h 231"/>
                  <a:gd name="T48" fmla="*/ 10 w 284"/>
                  <a:gd name="T49" fmla="*/ 109 h 231"/>
                  <a:gd name="T50" fmla="*/ 9 w 284"/>
                  <a:gd name="T51" fmla="*/ 131 h 231"/>
                  <a:gd name="T52" fmla="*/ 0 w 284"/>
                  <a:gd name="T53" fmla="*/ 150 h 231"/>
                  <a:gd name="T54" fmla="*/ 6 w 284"/>
                  <a:gd name="T55" fmla="*/ 176 h 231"/>
                  <a:gd name="T56" fmla="*/ 8 w 284"/>
                  <a:gd name="T57" fmla="*/ 191 h 231"/>
                  <a:gd name="T58" fmla="*/ 4 w 284"/>
                  <a:gd name="T59" fmla="*/ 206 h 231"/>
                  <a:gd name="T60" fmla="*/ 26 w 284"/>
                  <a:gd name="T61" fmla="*/ 231 h 231"/>
                  <a:gd name="T62" fmla="*/ 30 w 284"/>
                  <a:gd name="T63" fmla="*/ 227 h 231"/>
                  <a:gd name="T64" fmla="*/ 10 w 284"/>
                  <a:gd name="T65" fmla="*/ 203 h 231"/>
                  <a:gd name="T66" fmla="*/ 14 w 284"/>
                  <a:gd name="T67" fmla="*/ 186 h 231"/>
                  <a:gd name="T68" fmla="*/ 8 w 284"/>
                  <a:gd name="T69" fmla="*/ 160 h 231"/>
                  <a:gd name="T70" fmla="*/ 6 w 284"/>
                  <a:gd name="T71" fmla="*/ 151 h 231"/>
                  <a:gd name="T72" fmla="*/ 6 w 284"/>
                  <a:gd name="T73" fmla="*/ 151 h 2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84" h="231">
                    <a:moveTo>
                      <a:pt x="6" y="151"/>
                    </a:moveTo>
                    <a:lnTo>
                      <a:pt x="19" y="123"/>
                    </a:lnTo>
                    <a:lnTo>
                      <a:pt x="20" y="95"/>
                    </a:lnTo>
                    <a:lnTo>
                      <a:pt x="27" y="74"/>
                    </a:lnTo>
                    <a:lnTo>
                      <a:pt x="47" y="49"/>
                    </a:lnTo>
                    <a:lnTo>
                      <a:pt x="80" y="27"/>
                    </a:lnTo>
                    <a:lnTo>
                      <a:pt x="116" y="15"/>
                    </a:lnTo>
                    <a:lnTo>
                      <a:pt x="159" y="9"/>
                    </a:lnTo>
                    <a:lnTo>
                      <a:pt x="193" y="7"/>
                    </a:lnTo>
                    <a:lnTo>
                      <a:pt x="228" y="20"/>
                    </a:lnTo>
                    <a:lnTo>
                      <a:pt x="254" y="39"/>
                    </a:lnTo>
                    <a:lnTo>
                      <a:pt x="271" y="65"/>
                    </a:lnTo>
                    <a:lnTo>
                      <a:pt x="284" y="101"/>
                    </a:lnTo>
                    <a:lnTo>
                      <a:pt x="281" y="71"/>
                    </a:lnTo>
                    <a:lnTo>
                      <a:pt x="264" y="37"/>
                    </a:lnTo>
                    <a:lnTo>
                      <a:pt x="235" y="16"/>
                    </a:lnTo>
                    <a:lnTo>
                      <a:pt x="204" y="4"/>
                    </a:lnTo>
                    <a:lnTo>
                      <a:pt x="165" y="0"/>
                    </a:lnTo>
                    <a:lnTo>
                      <a:pt x="128" y="6"/>
                    </a:lnTo>
                    <a:lnTo>
                      <a:pt x="92" y="16"/>
                    </a:lnTo>
                    <a:lnTo>
                      <a:pt x="62" y="29"/>
                    </a:lnTo>
                    <a:lnTo>
                      <a:pt x="36" y="49"/>
                    </a:lnTo>
                    <a:lnTo>
                      <a:pt x="21" y="71"/>
                    </a:lnTo>
                    <a:lnTo>
                      <a:pt x="14" y="88"/>
                    </a:lnTo>
                    <a:lnTo>
                      <a:pt x="10" y="109"/>
                    </a:lnTo>
                    <a:lnTo>
                      <a:pt x="9" y="131"/>
                    </a:lnTo>
                    <a:lnTo>
                      <a:pt x="0" y="150"/>
                    </a:lnTo>
                    <a:lnTo>
                      <a:pt x="6" y="176"/>
                    </a:lnTo>
                    <a:lnTo>
                      <a:pt x="8" y="191"/>
                    </a:lnTo>
                    <a:lnTo>
                      <a:pt x="4" y="206"/>
                    </a:lnTo>
                    <a:lnTo>
                      <a:pt x="26" y="231"/>
                    </a:lnTo>
                    <a:lnTo>
                      <a:pt x="30" y="227"/>
                    </a:lnTo>
                    <a:lnTo>
                      <a:pt x="10" y="203"/>
                    </a:lnTo>
                    <a:lnTo>
                      <a:pt x="14" y="186"/>
                    </a:lnTo>
                    <a:lnTo>
                      <a:pt x="8" y="160"/>
                    </a:lnTo>
                    <a:lnTo>
                      <a:pt x="6" y="1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89" name="Freeform 339"/>
              <p:cNvSpPr>
                <a:spLocks/>
              </p:cNvSpPr>
              <p:nvPr/>
            </p:nvSpPr>
            <p:spPr bwMode="auto">
              <a:xfrm>
                <a:off x="4344" y="1045"/>
                <a:ext cx="65" cy="48"/>
              </a:xfrm>
              <a:custGeom>
                <a:avLst/>
                <a:gdLst>
                  <a:gd name="T0" fmla="*/ 0 w 65"/>
                  <a:gd name="T1" fmla="*/ 26 h 48"/>
                  <a:gd name="T2" fmla="*/ 13 w 65"/>
                  <a:gd name="T3" fmla="*/ 45 h 48"/>
                  <a:gd name="T4" fmla="*/ 23 w 65"/>
                  <a:gd name="T5" fmla="*/ 48 h 48"/>
                  <a:gd name="T6" fmla="*/ 31 w 65"/>
                  <a:gd name="T7" fmla="*/ 46 h 48"/>
                  <a:gd name="T8" fmla="*/ 48 w 65"/>
                  <a:gd name="T9" fmla="*/ 47 h 48"/>
                  <a:gd name="T10" fmla="*/ 56 w 65"/>
                  <a:gd name="T11" fmla="*/ 42 h 48"/>
                  <a:gd name="T12" fmla="*/ 65 w 65"/>
                  <a:gd name="T13" fmla="*/ 24 h 48"/>
                  <a:gd name="T14" fmla="*/ 60 w 65"/>
                  <a:gd name="T15" fmla="*/ 13 h 48"/>
                  <a:gd name="T16" fmla="*/ 53 w 65"/>
                  <a:gd name="T17" fmla="*/ 6 h 48"/>
                  <a:gd name="T18" fmla="*/ 22 w 65"/>
                  <a:gd name="T19" fmla="*/ 0 h 48"/>
                  <a:gd name="T20" fmla="*/ 6 w 65"/>
                  <a:gd name="T21" fmla="*/ 6 h 48"/>
                  <a:gd name="T22" fmla="*/ 5 w 65"/>
                  <a:gd name="T23" fmla="*/ 18 h 48"/>
                  <a:gd name="T24" fmla="*/ 0 w 65"/>
                  <a:gd name="T25" fmla="*/ 26 h 48"/>
                  <a:gd name="T26" fmla="*/ 0 w 65"/>
                  <a:gd name="T27" fmla="*/ 26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48">
                    <a:moveTo>
                      <a:pt x="0" y="26"/>
                    </a:moveTo>
                    <a:lnTo>
                      <a:pt x="13" y="45"/>
                    </a:lnTo>
                    <a:lnTo>
                      <a:pt x="23" y="48"/>
                    </a:lnTo>
                    <a:lnTo>
                      <a:pt x="31" y="46"/>
                    </a:lnTo>
                    <a:lnTo>
                      <a:pt x="48" y="47"/>
                    </a:lnTo>
                    <a:lnTo>
                      <a:pt x="56" y="42"/>
                    </a:lnTo>
                    <a:lnTo>
                      <a:pt x="65" y="24"/>
                    </a:lnTo>
                    <a:lnTo>
                      <a:pt x="60" y="13"/>
                    </a:lnTo>
                    <a:lnTo>
                      <a:pt x="53" y="6"/>
                    </a:lnTo>
                    <a:lnTo>
                      <a:pt x="22" y="0"/>
                    </a:lnTo>
                    <a:lnTo>
                      <a:pt x="6" y="6"/>
                    </a:lnTo>
                    <a:lnTo>
                      <a:pt x="5" y="1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0" name="Freeform 340"/>
              <p:cNvSpPr>
                <a:spLocks/>
              </p:cNvSpPr>
              <p:nvPr/>
            </p:nvSpPr>
            <p:spPr bwMode="auto">
              <a:xfrm>
                <a:off x="4271" y="1052"/>
                <a:ext cx="43" cy="51"/>
              </a:xfrm>
              <a:custGeom>
                <a:avLst/>
                <a:gdLst>
                  <a:gd name="T0" fmla="*/ 43 w 43"/>
                  <a:gd name="T1" fmla="*/ 15 h 51"/>
                  <a:gd name="T2" fmla="*/ 37 w 43"/>
                  <a:gd name="T3" fmla="*/ 6 h 51"/>
                  <a:gd name="T4" fmla="*/ 31 w 43"/>
                  <a:gd name="T5" fmla="*/ 0 h 51"/>
                  <a:gd name="T6" fmla="*/ 17 w 43"/>
                  <a:gd name="T7" fmla="*/ 0 h 51"/>
                  <a:gd name="T8" fmla="*/ 6 w 43"/>
                  <a:gd name="T9" fmla="*/ 6 h 51"/>
                  <a:gd name="T10" fmla="*/ 0 w 43"/>
                  <a:gd name="T11" fmla="*/ 13 h 51"/>
                  <a:gd name="T12" fmla="*/ 4 w 43"/>
                  <a:gd name="T13" fmla="*/ 28 h 51"/>
                  <a:gd name="T14" fmla="*/ 4 w 43"/>
                  <a:gd name="T15" fmla="*/ 40 h 51"/>
                  <a:gd name="T16" fmla="*/ 3 w 43"/>
                  <a:gd name="T17" fmla="*/ 45 h 51"/>
                  <a:gd name="T18" fmla="*/ 12 w 43"/>
                  <a:gd name="T19" fmla="*/ 51 h 51"/>
                  <a:gd name="T20" fmla="*/ 27 w 43"/>
                  <a:gd name="T21" fmla="*/ 45 h 51"/>
                  <a:gd name="T22" fmla="*/ 40 w 43"/>
                  <a:gd name="T23" fmla="*/ 39 h 51"/>
                  <a:gd name="T24" fmla="*/ 40 w 43"/>
                  <a:gd name="T25" fmla="*/ 29 h 51"/>
                  <a:gd name="T26" fmla="*/ 43 w 43"/>
                  <a:gd name="T27" fmla="*/ 15 h 51"/>
                  <a:gd name="T28" fmla="*/ 43 w 43"/>
                  <a:gd name="T29" fmla="*/ 15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" h="51">
                    <a:moveTo>
                      <a:pt x="43" y="15"/>
                    </a:moveTo>
                    <a:lnTo>
                      <a:pt x="37" y="6"/>
                    </a:lnTo>
                    <a:lnTo>
                      <a:pt x="31" y="0"/>
                    </a:lnTo>
                    <a:lnTo>
                      <a:pt x="17" y="0"/>
                    </a:lnTo>
                    <a:lnTo>
                      <a:pt x="6" y="6"/>
                    </a:lnTo>
                    <a:lnTo>
                      <a:pt x="0" y="13"/>
                    </a:lnTo>
                    <a:lnTo>
                      <a:pt x="4" y="28"/>
                    </a:lnTo>
                    <a:lnTo>
                      <a:pt x="4" y="40"/>
                    </a:lnTo>
                    <a:lnTo>
                      <a:pt x="3" y="45"/>
                    </a:lnTo>
                    <a:lnTo>
                      <a:pt x="12" y="51"/>
                    </a:lnTo>
                    <a:lnTo>
                      <a:pt x="27" y="45"/>
                    </a:lnTo>
                    <a:lnTo>
                      <a:pt x="40" y="39"/>
                    </a:lnTo>
                    <a:lnTo>
                      <a:pt x="40" y="29"/>
                    </a:ln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1" name="Freeform 341"/>
              <p:cNvSpPr>
                <a:spLocks/>
              </p:cNvSpPr>
              <p:nvPr/>
            </p:nvSpPr>
            <p:spPr bwMode="auto">
              <a:xfrm>
                <a:off x="4265" y="1089"/>
                <a:ext cx="50" cy="97"/>
              </a:xfrm>
              <a:custGeom>
                <a:avLst/>
                <a:gdLst>
                  <a:gd name="T0" fmla="*/ 0 w 50"/>
                  <a:gd name="T1" fmla="*/ 34 h 97"/>
                  <a:gd name="T2" fmla="*/ 16 w 50"/>
                  <a:gd name="T3" fmla="*/ 51 h 97"/>
                  <a:gd name="T4" fmla="*/ 28 w 50"/>
                  <a:gd name="T5" fmla="*/ 58 h 97"/>
                  <a:gd name="T6" fmla="*/ 28 w 50"/>
                  <a:gd name="T7" fmla="*/ 80 h 97"/>
                  <a:gd name="T8" fmla="*/ 34 w 50"/>
                  <a:gd name="T9" fmla="*/ 97 h 97"/>
                  <a:gd name="T10" fmla="*/ 42 w 50"/>
                  <a:gd name="T11" fmla="*/ 97 h 97"/>
                  <a:gd name="T12" fmla="*/ 37 w 50"/>
                  <a:gd name="T13" fmla="*/ 85 h 97"/>
                  <a:gd name="T14" fmla="*/ 39 w 50"/>
                  <a:gd name="T15" fmla="*/ 70 h 97"/>
                  <a:gd name="T16" fmla="*/ 46 w 50"/>
                  <a:gd name="T17" fmla="*/ 57 h 97"/>
                  <a:gd name="T18" fmla="*/ 43 w 50"/>
                  <a:gd name="T19" fmla="*/ 47 h 97"/>
                  <a:gd name="T20" fmla="*/ 39 w 50"/>
                  <a:gd name="T21" fmla="*/ 39 h 97"/>
                  <a:gd name="T22" fmla="*/ 42 w 50"/>
                  <a:gd name="T23" fmla="*/ 22 h 97"/>
                  <a:gd name="T24" fmla="*/ 50 w 50"/>
                  <a:gd name="T25" fmla="*/ 0 h 97"/>
                  <a:gd name="T26" fmla="*/ 36 w 50"/>
                  <a:gd name="T27" fmla="*/ 18 h 97"/>
                  <a:gd name="T28" fmla="*/ 32 w 50"/>
                  <a:gd name="T29" fmla="*/ 40 h 97"/>
                  <a:gd name="T30" fmla="*/ 18 w 50"/>
                  <a:gd name="T31" fmla="*/ 34 h 97"/>
                  <a:gd name="T32" fmla="*/ 16 w 50"/>
                  <a:gd name="T33" fmla="*/ 22 h 97"/>
                  <a:gd name="T34" fmla="*/ 6 w 50"/>
                  <a:gd name="T35" fmla="*/ 22 h 97"/>
                  <a:gd name="T36" fmla="*/ 12 w 50"/>
                  <a:gd name="T37" fmla="*/ 36 h 97"/>
                  <a:gd name="T38" fmla="*/ 0 w 50"/>
                  <a:gd name="T39" fmla="*/ 34 h 97"/>
                  <a:gd name="T40" fmla="*/ 0 w 50"/>
                  <a:gd name="T41" fmla="*/ 34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0" h="97">
                    <a:moveTo>
                      <a:pt x="0" y="34"/>
                    </a:moveTo>
                    <a:lnTo>
                      <a:pt x="16" y="51"/>
                    </a:lnTo>
                    <a:lnTo>
                      <a:pt x="28" y="58"/>
                    </a:lnTo>
                    <a:lnTo>
                      <a:pt x="28" y="80"/>
                    </a:lnTo>
                    <a:lnTo>
                      <a:pt x="34" y="97"/>
                    </a:lnTo>
                    <a:lnTo>
                      <a:pt x="42" y="97"/>
                    </a:lnTo>
                    <a:lnTo>
                      <a:pt x="37" y="85"/>
                    </a:lnTo>
                    <a:lnTo>
                      <a:pt x="39" y="70"/>
                    </a:lnTo>
                    <a:lnTo>
                      <a:pt x="46" y="57"/>
                    </a:lnTo>
                    <a:lnTo>
                      <a:pt x="43" y="47"/>
                    </a:lnTo>
                    <a:lnTo>
                      <a:pt x="39" y="39"/>
                    </a:lnTo>
                    <a:lnTo>
                      <a:pt x="42" y="22"/>
                    </a:lnTo>
                    <a:lnTo>
                      <a:pt x="50" y="0"/>
                    </a:lnTo>
                    <a:lnTo>
                      <a:pt x="36" y="18"/>
                    </a:lnTo>
                    <a:lnTo>
                      <a:pt x="32" y="40"/>
                    </a:lnTo>
                    <a:lnTo>
                      <a:pt x="18" y="34"/>
                    </a:lnTo>
                    <a:lnTo>
                      <a:pt x="16" y="22"/>
                    </a:lnTo>
                    <a:lnTo>
                      <a:pt x="6" y="22"/>
                    </a:lnTo>
                    <a:lnTo>
                      <a:pt x="12" y="36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2" name="Freeform 342"/>
              <p:cNvSpPr>
                <a:spLocks/>
              </p:cNvSpPr>
              <p:nvPr/>
            </p:nvSpPr>
            <p:spPr bwMode="auto">
              <a:xfrm>
                <a:off x="4323" y="1053"/>
                <a:ext cx="33" cy="87"/>
              </a:xfrm>
              <a:custGeom>
                <a:avLst/>
                <a:gdLst>
                  <a:gd name="T0" fmla="*/ 7 w 33"/>
                  <a:gd name="T1" fmla="*/ 38 h 87"/>
                  <a:gd name="T2" fmla="*/ 13 w 33"/>
                  <a:gd name="T3" fmla="*/ 25 h 87"/>
                  <a:gd name="T4" fmla="*/ 13 w 33"/>
                  <a:gd name="T5" fmla="*/ 16 h 87"/>
                  <a:gd name="T6" fmla="*/ 4 w 33"/>
                  <a:gd name="T7" fmla="*/ 12 h 87"/>
                  <a:gd name="T8" fmla="*/ 0 w 33"/>
                  <a:gd name="T9" fmla="*/ 0 h 87"/>
                  <a:gd name="T10" fmla="*/ 10 w 33"/>
                  <a:gd name="T11" fmla="*/ 6 h 87"/>
                  <a:gd name="T12" fmla="*/ 24 w 33"/>
                  <a:gd name="T13" fmla="*/ 5 h 87"/>
                  <a:gd name="T14" fmla="*/ 33 w 33"/>
                  <a:gd name="T15" fmla="*/ 7 h 87"/>
                  <a:gd name="T16" fmla="*/ 21 w 33"/>
                  <a:gd name="T17" fmla="*/ 22 h 87"/>
                  <a:gd name="T18" fmla="*/ 18 w 33"/>
                  <a:gd name="T19" fmla="*/ 32 h 87"/>
                  <a:gd name="T20" fmla="*/ 22 w 33"/>
                  <a:gd name="T21" fmla="*/ 50 h 87"/>
                  <a:gd name="T22" fmla="*/ 24 w 33"/>
                  <a:gd name="T23" fmla="*/ 69 h 87"/>
                  <a:gd name="T24" fmla="*/ 22 w 33"/>
                  <a:gd name="T25" fmla="*/ 84 h 87"/>
                  <a:gd name="T26" fmla="*/ 17 w 33"/>
                  <a:gd name="T27" fmla="*/ 87 h 87"/>
                  <a:gd name="T28" fmla="*/ 18 w 33"/>
                  <a:gd name="T29" fmla="*/ 76 h 87"/>
                  <a:gd name="T30" fmla="*/ 16 w 33"/>
                  <a:gd name="T31" fmla="*/ 60 h 87"/>
                  <a:gd name="T32" fmla="*/ 7 w 33"/>
                  <a:gd name="T33" fmla="*/ 38 h 87"/>
                  <a:gd name="T34" fmla="*/ 7 w 33"/>
                  <a:gd name="T35" fmla="*/ 38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3" h="87">
                    <a:moveTo>
                      <a:pt x="7" y="38"/>
                    </a:moveTo>
                    <a:lnTo>
                      <a:pt x="13" y="25"/>
                    </a:lnTo>
                    <a:lnTo>
                      <a:pt x="13" y="16"/>
                    </a:lnTo>
                    <a:lnTo>
                      <a:pt x="4" y="12"/>
                    </a:lnTo>
                    <a:lnTo>
                      <a:pt x="0" y="0"/>
                    </a:lnTo>
                    <a:lnTo>
                      <a:pt x="10" y="6"/>
                    </a:lnTo>
                    <a:lnTo>
                      <a:pt x="24" y="5"/>
                    </a:lnTo>
                    <a:lnTo>
                      <a:pt x="33" y="7"/>
                    </a:lnTo>
                    <a:lnTo>
                      <a:pt x="21" y="22"/>
                    </a:lnTo>
                    <a:lnTo>
                      <a:pt x="18" y="32"/>
                    </a:lnTo>
                    <a:lnTo>
                      <a:pt x="22" y="50"/>
                    </a:lnTo>
                    <a:lnTo>
                      <a:pt x="24" y="69"/>
                    </a:lnTo>
                    <a:lnTo>
                      <a:pt x="22" y="84"/>
                    </a:lnTo>
                    <a:lnTo>
                      <a:pt x="17" y="87"/>
                    </a:lnTo>
                    <a:lnTo>
                      <a:pt x="18" y="76"/>
                    </a:lnTo>
                    <a:lnTo>
                      <a:pt x="16" y="60"/>
                    </a:lnTo>
                    <a:lnTo>
                      <a:pt x="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3" name="Freeform 343"/>
              <p:cNvSpPr>
                <a:spLocks/>
              </p:cNvSpPr>
              <p:nvPr/>
            </p:nvSpPr>
            <p:spPr bwMode="auto">
              <a:xfrm>
                <a:off x="4303" y="1048"/>
                <a:ext cx="26" cy="43"/>
              </a:xfrm>
              <a:custGeom>
                <a:avLst/>
                <a:gdLst>
                  <a:gd name="T0" fmla="*/ 4 w 26"/>
                  <a:gd name="T1" fmla="*/ 12 h 43"/>
                  <a:gd name="T2" fmla="*/ 16 w 26"/>
                  <a:gd name="T3" fmla="*/ 12 h 43"/>
                  <a:gd name="T4" fmla="*/ 20 w 26"/>
                  <a:gd name="T5" fmla="*/ 0 h 43"/>
                  <a:gd name="T6" fmla="*/ 26 w 26"/>
                  <a:gd name="T7" fmla="*/ 15 h 43"/>
                  <a:gd name="T8" fmla="*/ 15 w 26"/>
                  <a:gd name="T9" fmla="*/ 22 h 43"/>
                  <a:gd name="T10" fmla="*/ 11 w 26"/>
                  <a:gd name="T11" fmla="*/ 43 h 43"/>
                  <a:gd name="T12" fmla="*/ 0 w 26"/>
                  <a:gd name="T13" fmla="*/ 33 h 43"/>
                  <a:gd name="T14" fmla="*/ 4 w 26"/>
                  <a:gd name="T15" fmla="*/ 12 h 43"/>
                  <a:gd name="T16" fmla="*/ 4 w 26"/>
                  <a:gd name="T17" fmla="*/ 12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3">
                    <a:moveTo>
                      <a:pt x="4" y="12"/>
                    </a:moveTo>
                    <a:lnTo>
                      <a:pt x="16" y="12"/>
                    </a:lnTo>
                    <a:lnTo>
                      <a:pt x="20" y="0"/>
                    </a:lnTo>
                    <a:lnTo>
                      <a:pt x="26" y="15"/>
                    </a:lnTo>
                    <a:lnTo>
                      <a:pt x="15" y="22"/>
                    </a:lnTo>
                    <a:lnTo>
                      <a:pt x="11" y="43"/>
                    </a:lnTo>
                    <a:lnTo>
                      <a:pt x="0" y="33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4" name="Freeform 344"/>
              <p:cNvSpPr>
                <a:spLocks/>
              </p:cNvSpPr>
              <p:nvPr/>
            </p:nvSpPr>
            <p:spPr bwMode="auto">
              <a:xfrm>
                <a:off x="4317" y="1064"/>
                <a:ext cx="18" cy="36"/>
              </a:xfrm>
              <a:custGeom>
                <a:avLst/>
                <a:gdLst>
                  <a:gd name="T0" fmla="*/ 8 w 18"/>
                  <a:gd name="T1" fmla="*/ 1 h 36"/>
                  <a:gd name="T2" fmla="*/ 0 w 18"/>
                  <a:gd name="T3" fmla="*/ 36 h 36"/>
                  <a:gd name="T4" fmla="*/ 18 w 18"/>
                  <a:gd name="T5" fmla="*/ 0 h 36"/>
                  <a:gd name="T6" fmla="*/ 8 w 18"/>
                  <a:gd name="T7" fmla="*/ 1 h 36"/>
                  <a:gd name="T8" fmla="*/ 8 w 18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8" y="1"/>
                    </a:moveTo>
                    <a:lnTo>
                      <a:pt x="0" y="36"/>
                    </a:lnTo>
                    <a:lnTo>
                      <a:pt x="18" y="0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5" name="Freeform 345"/>
              <p:cNvSpPr>
                <a:spLocks/>
              </p:cNvSpPr>
              <p:nvPr/>
            </p:nvSpPr>
            <p:spPr bwMode="auto">
              <a:xfrm>
                <a:off x="4304" y="1141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5 w 16"/>
                  <a:gd name="T3" fmla="*/ 7 h 55"/>
                  <a:gd name="T4" fmla="*/ 14 w 16"/>
                  <a:gd name="T5" fmla="*/ 13 h 55"/>
                  <a:gd name="T6" fmla="*/ 14 w 16"/>
                  <a:gd name="T7" fmla="*/ 21 h 55"/>
                  <a:gd name="T8" fmla="*/ 10 w 16"/>
                  <a:gd name="T9" fmla="*/ 34 h 55"/>
                  <a:gd name="T10" fmla="*/ 16 w 16"/>
                  <a:gd name="T11" fmla="*/ 45 h 55"/>
                  <a:gd name="T12" fmla="*/ 8 w 16"/>
                  <a:gd name="T13" fmla="*/ 48 h 55"/>
                  <a:gd name="T14" fmla="*/ 8 w 16"/>
                  <a:gd name="T15" fmla="*/ 55 h 55"/>
                  <a:gd name="T16" fmla="*/ 0 w 16"/>
                  <a:gd name="T17" fmla="*/ 45 h 55"/>
                  <a:gd name="T18" fmla="*/ 5 w 16"/>
                  <a:gd name="T19" fmla="*/ 34 h 55"/>
                  <a:gd name="T20" fmla="*/ 5 w 16"/>
                  <a:gd name="T21" fmla="*/ 24 h 55"/>
                  <a:gd name="T22" fmla="*/ 8 w 16"/>
                  <a:gd name="T23" fmla="*/ 11 h 55"/>
                  <a:gd name="T24" fmla="*/ 14 w 16"/>
                  <a:gd name="T25" fmla="*/ 2 h 55"/>
                  <a:gd name="T26" fmla="*/ 16 w 16"/>
                  <a:gd name="T27" fmla="*/ 0 h 55"/>
                  <a:gd name="T28" fmla="*/ 16 w 16"/>
                  <a:gd name="T29" fmla="*/ 0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" h="55">
                    <a:moveTo>
                      <a:pt x="16" y="0"/>
                    </a:moveTo>
                    <a:lnTo>
                      <a:pt x="15" y="7"/>
                    </a:lnTo>
                    <a:lnTo>
                      <a:pt x="14" y="13"/>
                    </a:lnTo>
                    <a:lnTo>
                      <a:pt x="14" y="21"/>
                    </a:lnTo>
                    <a:lnTo>
                      <a:pt x="10" y="34"/>
                    </a:lnTo>
                    <a:lnTo>
                      <a:pt x="16" y="45"/>
                    </a:lnTo>
                    <a:lnTo>
                      <a:pt x="8" y="48"/>
                    </a:lnTo>
                    <a:lnTo>
                      <a:pt x="8" y="55"/>
                    </a:lnTo>
                    <a:lnTo>
                      <a:pt x="0" y="45"/>
                    </a:lnTo>
                    <a:lnTo>
                      <a:pt x="5" y="34"/>
                    </a:lnTo>
                    <a:lnTo>
                      <a:pt x="5" y="24"/>
                    </a:lnTo>
                    <a:lnTo>
                      <a:pt x="8" y="11"/>
                    </a:lnTo>
                    <a:lnTo>
                      <a:pt x="14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6" name="Freeform 346"/>
              <p:cNvSpPr>
                <a:spLocks/>
              </p:cNvSpPr>
              <p:nvPr/>
            </p:nvSpPr>
            <p:spPr bwMode="auto">
              <a:xfrm>
                <a:off x="4409" y="987"/>
                <a:ext cx="123" cy="110"/>
              </a:xfrm>
              <a:custGeom>
                <a:avLst/>
                <a:gdLst>
                  <a:gd name="T0" fmla="*/ 30 w 123"/>
                  <a:gd name="T1" fmla="*/ 0 h 110"/>
                  <a:gd name="T2" fmla="*/ 10 w 123"/>
                  <a:gd name="T3" fmla="*/ 25 h 110"/>
                  <a:gd name="T4" fmla="*/ 0 w 123"/>
                  <a:gd name="T5" fmla="*/ 55 h 110"/>
                  <a:gd name="T6" fmla="*/ 10 w 123"/>
                  <a:gd name="T7" fmla="*/ 70 h 110"/>
                  <a:gd name="T8" fmla="*/ 10 w 123"/>
                  <a:gd name="T9" fmla="*/ 88 h 110"/>
                  <a:gd name="T10" fmla="*/ 22 w 123"/>
                  <a:gd name="T11" fmla="*/ 99 h 110"/>
                  <a:gd name="T12" fmla="*/ 47 w 123"/>
                  <a:gd name="T13" fmla="*/ 105 h 110"/>
                  <a:gd name="T14" fmla="*/ 55 w 123"/>
                  <a:gd name="T15" fmla="*/ 110 h 110"/>
                  <a:gd name="T16" fmla="*/ 80 w 123"/>
                  <a:gd name="T17" fmla="*/ 105 h 110"/>
                  <a:gd name="T18" fmla="*/ 97 w 123"/>
                  <a:gd name="T19" fmla="*/ 105 h 110"/>
                  <a:gd name="T20" fmla="*/ 123 w 123"/>
                  <a:gd name="T21" fmla="*/ 99 h 110"/>
                  <a:gd name="T22" fmla="*/ 112 w 123"/>
                  <a:gd name="T23" fmla="*/ 70 h 110"/>
                  <a:gd name="T24" fmla="*/ 94 w 123"/>
                  <a:gd name="T25" fmla="*/ 86 h 110"/>
                  <a:gd name="T26" fmla="*/ 69 w 123"/>
                  <a:gd name="T27" fmla="*/ 86 h 110"/>
                  <a:gd name="T28" fmla="*/ 42 w 123"/>
                  <a:gd name="T29" fmla="*/ 78 h 110"/>
                  <a:gd name="T30" fmla="*/ 21 w 123"/>
                  <a:gd name="T31" fmla="*/ 55 h 110"/>
                  <a:gd name="T32" fmla="*/ 21 w 123"/>
                  <a:gd name="T33" fmla="*/ 32 h 110"/>
                  <a:gd name="T34" fmla="*/ 23 w 123"/>
                  <a:gd name="T35" fmla="*/ 16 h 110"/>
                  <a:gd name="T36" fmla="*/ 30 w 123"/>
                  <a:gd name="T37" fmla="*/ 0 h 110"/>
                  <a:gd name="T38" fmla="*/ 30 w 123"/>
                  <a:gd name="T39" fmla="*/ 0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3" h="110">
                    <a:moveTo>
                      <a:pt x="30" y="0"/>
                    </a:moveTo>
                    <a:lnTo>
                      <a:pt x="10" y="25"/>
                    </a:lnTo>
                    <a:lnTo>
                      <a:pt x="0" y="55"/>
                    </a:lnTo>
                    <a:lnTo>
                      <a:pt x="10" y="70"/>
                    </a:lnTo>
                    <a:lnTo>
                      <a:pt x="10" y="88"/>
                    </a:lnTo>
                    <a:lnTo>
                      <a:pt x="22" y="99"/>
                    </a:lnTo>
                    <a:lnTo>
                      <a:pt x="47" y="105"/>
                    </a:lnTo>
                    <a:lnTo>
                      <a:pt x="55" y="110"/>
                    </a:lnTo>
                    <a:lnTo>
                      <a:pt x="80" y="105"/>
                    </a:lnTo>
                    <a:lnTo>
                      <a:pt x="97" y="105"/>
                    </a:lnTo>
                    <a:lnTo>
                      <a:pt x="123" y="99"/>
                    </a:lnTo>
                    <a:lnTo>
                      <a:pt x="112" y="70"/>
                    </a:lnTo>
                    <a:lnTo>
                      <a:pt x="94" y="86"/>
                    </a:lnTo>
                    <a:lnTo>
                      <a:pt x="69" y="86"/>
                    </a:lnTo>
                    <a:lnTo>
                      <a:pt x="42" y="78"/>
                    </a:lnTo>
                    <a:lnTo>
                      <a:pt x="21" y="55"/>
                    </a:lnTo>
                    <a:lnTo>
                      <a:pt x="21" y="32"/>
                    </a:lnTo>
                    <a:lnTo>
                      <a:pt x="23" y="16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7" name="Freeform 347"/>
              <p:cNvSpPr>
                <a:spLocks/>
              </p:cNvSpPr>
              <p:nvPr/>
            </p:nvSpPr>
            <p:spPr bwMode="auto">
              <a:xfrm>
                <a:off x="4485" y="971"/>
                <a:ext cx="64" cy="157"/>
              </a:xfrm>
              <a:custGeom>
                <a:avLst/>
                <a:gdLst>
                  <a:gd name="T0" fmla="*/ 16 w 64"/>
                  <a:gd name="T1" fmla="*/ 48 h 157"/>
                  <a:gd name="T2" fmla="*/ 31 w 64"/>
                  <a:gd name="T3" fmla="*/ 69 h 157"/>
                  <a:gd name="T4" fmla="*/ 32 w 64"/>
                  <a:gd name="T5" fmla="*/ 83 h 157"/>
                  <a:gd name="T6" fmla="*/ 36 w 64"/>
                  <a:gd name="T7" fmla="*/ 92 h 157"/>
                  <a:gd name="T8" fmla="*/ 45 w 64"/>
                  <a:gd name="T9" fmla="*/ 107 h 157"/>
                  <a:gd name="T10" fmla="*/ 37 w 64"/>
                  <a:gd name="T11" fmla="*/ 136 h 157"/>
                  <a:gd name="T12" fmla="*/ 29 w 64"/>
                  <a:gd name="T13" fmla="*/ 157 h 157"/>
                  <a:gd name="T14" fmla="*/ 46 w 64"/>
                  <a:gd name="T15" fmla="*/ 136 h 157"/>
                  <a:gd name="T16" fmla="*/ 63 w 64"/>
                  <a:gd name="T17" fmla="*/ 93 h 157"/>
                  <a:gd name="T18" fmla="*/ 64 w 64"/>
                  <a:gd name="T19" fmla="*/ 58 h 157"/>
                  <a:gd name="T20" fmla="*/ 59 w 64"/>
                  <a:gd name="T21" fmla="*/ 32 h 157"/>
                  <a:gd name="T22" fmla="*/ 46 w 64"/>
                  <a:gd name="T23" fmla="*/ 0 h 157"/>
                  <a:gd name="T24" fmla="*/ 54 w 64"/>
                  <a:gd name="T25" fmla="*/ 39 h 157"/>
                  <a:gd name="T26" fmla="*/ 54 w 64"/>
                  <a:gd name="T27" fmla="*/ 65 h 157"/>
                  <a:gd name="T28" fmla="*/ 48 w 64"/>
                  <a:gd name="T29" fmla="*/ 77 h 157"/>
                  <a:gd name="T30" fmla="*/ 40 w 64"/>
                  <a:gd name="T31" fmla="*/ 80 h 157"/>
                  <a:gd name="T32" fmla="*/ 37 w 64"/>
                  <a:gd name="T33" fmla="*/ 74 h 157"/>
                  <a:gd name="T34" fmla="*/ 34 w 64"/>
                  <a:gd name="T35" fmla="*/ 64 h 157"/>
                  <a:gd name="T36" fmla="*/ 22 w 64"/>
                  <a:gd name="T37" fmla="*/ 48 h 157"/>
                  <a:gd name="T38" fmla="*/ 15 w 64"/>
                  <a:gd name="T39" fmla="*/ 39 h 157"/>
                  <a:gd name="T40" fmla="*/ 0 w 64"/>
                  <a:gd name="T41" fmla="*/ 39 h 157"/>
                  <a:gd name="T42" fmla="*/ 16 w 64"/>
                  <a:gd name="T43" fmla="*/ 48 h 157"/>
                  <a:gd name="T44" fmla="*/ 16 w 64"/>
                  <a:gd name="T45" fmla="*/ 48 h 1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157">
                    <a:moveTo>
                      <a:pt x="16" y="48"/>
                    </a:moveTo>
                    <a:lnTo>
                      <a:pt x="31" y="69"/>
                    </a:lnTo>
                    <a:lnTo>
                      <a:pt x="32" y="83"/>
                    </a:lnTo>
                    <a:lnTo>
                      <a:pt x="36" y="92"/>
                    </a:lnTo>
                    <a:lnTo>
                      <a:pt x="45" y="107"/>
                    </a:lnTo>
                    <a:lnTo>
                      <a:pt x="37" y="136"/>
                    </a:lnTo>
                    <a:lnTo>
                      <a:pt x="29" y="157"/>
                    </a:lnTo>
                    <a:lnTo>
                      <a:pt x="46" y="136"/>
                    </a:lnTo>
                    <a:lnTo>
                      <a:pt x="63" y="93"/>
                    </a:lnTo>
                    <a:lnTo>
                      <a:pt x="64" y="58"/>
                    </a:lnTo>
                    <a:lnTo>
                      <a:pt x="59" y="32"/>
                    </a:lnTo>
                    <a:lnTo>
                      <a:pt x="46" y="0"/>
                    </a:lnTo>
                    <a:lnTo>
                      <a:pt x="54" y="39"/>
                    </a:lnTo>
                    <a:lnTo>
                      <a:pt x="54" y="65"/>
                    </a:lnTo>
                    <a:lnTo>
                      <a:pt x="48" y="77"/>
                    </a:lnTo>
                    <a:lnTo>
                      <a:pt x="40" y="80"/>
                    </a:lnTo>
                    <a:lnTo>
                      <a:pt x="37" y="74"/>
                    </a:lnTo>
                    <a:lnTo>
                      <a:pt x="34" y="64"/>
                    </a:lnTo>
                    <a:lnTo>
                      <a:pt x="22" y="48"/>
                    </a:lnTo>
                    <a:lnTo>
                      <a:pt x="15" y="39"/>
                    </a:lnTo>
                    <a:lnTo>
                      <a:pt x="0" y="39"/>
                    </a:lnTo>
                    <a:lnTo>
                      <a:pt x="16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8" name="Freeform 348"/>
              <p:cNvSpPr>
                <a:spLocks/>
              </p:cNvSpPr>
              <p:nvPr/>
            </p:nvSpPr>
            <p:spPr bwMode="auto">
              <a:xfrm>
                <a:off x="4472" y="1098"/>
                <a:ext cx="43" cy="34"/>
              </a:xfrm>
              <a:custGeom>
                <a:avLst/>
                <a:gdLst>
                  <a:gd name="T0" fmla="*/ 11 w 43"/>
                  <a:gd name="T1" fmla="*/ 11 h 34"/>
                  <a:gd name="T2" fmla="*/ 19 w 43"/>
                  <a:gd name="T3" fmla="*/ 2 h 34"/>
                  <a:gd name="T4" fmla="*/ 32 w 43"/>
                  <a:gd name="T5" fmla="*/ 0 h 34"/>
                  <a:gd name="T6" fmla="*/ 43 w 43"/>
                  <a:gd name="T7" fmla="*/ 9 h 34"/>
                  <a:gd name="T8" fmla="*/ 34 w 43"/>
                  <a:gd name="T9" fmla="*/ 24 h 34"/>
                  <a:gd name="T10" fmla="*/ 17 w 43"/>
                  <a:gd name="T11" fmla="*/ 34 h 34"/>
                  <a:gd name="T12" fmla="*/ 0 w 43"/>
                  <a:gd name="T13" fmla="*/ 32 h 34"/>
                  <a:gd name="T14" fmla="*/ 11 w 43"/>
                  <a:gd name="T15" fmla="*/ 11 h 34"/>
                  <a:gd name="T16" fmla="*/ 11 w 43"/>
                  <a:gd name="T17" fmla="*/ 1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4">
                    <a:moveTo>
                      <a:pt x="11" y="11"/>
                    </a:moveTo>
                    <a:lnTo>
                      <a:pt x="19" y="2"/>
                    </a:lnTo>
                    <a:lnTo>
                      <a:pt x="32" y="0"/>
                    </a:lnTo>
                    <a:lnTo>
                      <a:pt x="43" y="9"/>
                    </a:lnTo>
                    <a:lnTo>
                      <a:pt x="34" y="24"/>
                    </a:lnTo>
                    <a:lnTo>
                      <a:pt x="17" y="34"/>
                    </a:lnTo>
                    <a:lnTo>
                      <a:pt x="0" y="32"/>
                    </a:ln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799" name="Freeform 349"/>
              <p:cNvSpPr>
                <a:spLocks/>
              </p:cNvSpPr>
              <p:nvPr/>
            </p:nvSpPr>
            <p:spPr bwMode="auto">
              <a:xfrm>
                <a:off x="4472" y="1119"/>
                <a:ext cx="49" cy="40"/>
              </a:xfrm>
              <a:custGeom>
                <a:avLst/>
                <a:gdLst>
                  <a:gd name="T0" fmla="*/ 12 w 49"/>
                  <a:gd name="T1" fmla="*/ 11 h 40"/>
                  <a:gd name="T2" fmla="*/ 12 w 49"/>
                  <a:gd name="T3" fmla="*/ 18 h 40"/>
                  <a:gd name="T4" fmla="*/ 0 w 49"/>
                  <a:gd name="T5" fmla="*/ 34 h 40"/>
                  <a:gd name="T6" fmla="*/ 17 w 49"/>
                  <a:gd name="T7" fmla="*/ 40 h 40"/>
                  <a:gd name="T8" fmla="*/ 32 w 49"/>
                  <a:gd name="T9" fmla="*/ 31 h 40"/>
                  <a:gd name="T10" fmla="*/ 49 w 49"/>
                  <a:gd name="T11" fmla="*/ 0 h 40"/>
                  <a:gd name="T12" fmla="*/ 34 w 49"/>
                  <a:gd name="T13" fmla="*/ 1 h 40"/>
                  <a:gd name="T14" fmla="*/ 24 w 49"/>
                  <a:gd name="T15" fmla="*/ 18 h 40"/>
                  <a:gd name="T16" fmla="*/ 13 w 49"/>
                  <a:gd name="T17" fmla="*/ 26 h 40"/>
                  <a:gd name="T18" fmla="*/ 21 w 49"/>
                  <a:gd name="T19" fmla="*/ 5 h 40"/>
                  <a:gd name="T20" fmla="*/ 12 w 49"/>
                  <a:gd name="T21" fmla="*/ 11 h 40"/>
                  <a:gd name="T22" fmla="*/ 12 w 49"/>
                  <a:gd name="T23" fmla="*/ 11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40">
                    <a:moveTo>
                      <a:pt x="12" y="11"/>
                    </a:moveTo>
                    <a:lnTo>
                      <a:pt x="12" y="18"/>
                    </a:lnTo>
                    <a:lnTo>
                      <a:pt x="0" y="34"/>
                    </a:lnTo>
                    <a:lnTo>
                      <a:pt x="17" y="40"/>
                    </a:lnTo>
                    <a:lnTo>
                      <a:pt x="32" y="31"/>
                    </a:lnTo>
                    <a:lnTo>
                      <a:pt x="49" y="0"/>
                    </a:lnTo>
                    <a:lnTo>
                      <a:pt x="34" y="1"/>
                    </a:lnTo>
                    <a:lnTo>
                      <a:pt x="24" y="18"/>
                    </a:lnTo>
                    <a:lnTo>
                      <a:pt x="13" y="26"/>
                    </a:lnTo>
                    <a:lnTo>
                      <a:pt x="21" y="5"/>
                    </a:ln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0" name="Freeform 350"/>
              <p:cNvSpPr>
                <a:spLocks/>
              </p:cNvSpPr>
              <p:nvPr/>
            </p:nvSpPr>
            <p:spPr bwMode="auto">
              <a:xfrm>
                <a:off x="4495" y="1109"/>
                <a:ext cx="30" cy="16"/>
              </a:xfrm>
              <a:custGeom>
                <a:avLst/>
                <a:gdLst>
                  <a:gd name="T0" fmla="*/ 30 w 30"/>
                  <a:gd name="T1" fmla="*/ 0 h 16"/>
                  <a:gd name="T2" fmla="*/ 6 w 30"/>
                  <a:gd name="T3" fmla="*/ 10 h 16"/>
                  <a:gd name="T4" fmla="*/ 0 w 30"/>
                  <a:gd name="T5" fmla="*/ 16 h 16"/>
                  <a:gd name="T6" fmla="*/ 25 w 30"/>
                  <a:gd name="T7" fmla="*/ 11 h 16"/>
                  <a:gd name="T8" fmla="*/ 30 w 30"/>
                  <a:gd name="T9" fmla="*/ 0 h 16"/>
                  <a:gd name="T10" fmla="*/ 30 w 30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6">
                    <a:moveTo>
                      <a:pt x="30" y="0"/>
                    </a:moveTo>
                    <a:lnTo>
                      <a:pt x="6" y="10"/>
                    </a:lnTo>
                    <a:lnTo>
                      <a:pt x="0" y="16"/>
                    </a:lnTo>
                    <a:lnTo>
                      <a:pt x="25" y="1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1" name="Freeform 351"/>
              <p:cNvSpPr>
                <a:spLocks/>
              </p:cNvSpPr>
              <p:nvPr/>
            </p:nvSpPr>
            <p:spPr bwMode="auto">
              <a:xfrm>
                <a:off x="4501" y="1075"/>
                <a:ext cx="29" cy="23"/>
              </a:xfrm>
              <a:custGeom>
                <a:avLst/>
                <a:gdLst>
                  <a:gd name="T0" fmla="*/ 0 w 29"/>
                  <a:gd name="T1" fmla="*/ 17 h 23"/>
                  <a:gd name="T2" fmla="*/ 14 w 29"/>
                  <a:gd name="T3" fmla="*/ 23 h 23"/>
                  <a:gd name="T4" fmla="*/ 27 w 29"/>
                  <a:gd name="T5" fmla="*/ 17 h 23"/>
                  <a:gd name="T6" fmla="*/ 29 w 29"/>
                  <a:gd name="T7" fmla="*/ 0 h 23"/>
                  <a:gd name="T8" fmla="*/ 21 w 29"/>
                  <a:gd name="T9" fmla="*/ 12 h 23"/>
                  <a:gd name="T10" fmla="*/ 0 w 29"/>
                  <a:gd name="T11" fmla="*/ 17 h 23"/>
                  <a:gd name="T12" fmla="*/ 0 w 29"/>
                  <a:gd name="T13" fmla="*/ 1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3">
                    <a:moveTo>
                      <a:pt x="0" y="17"/>
                    </a:moveTo>
                    <a:lnTo>
                      <a:pt x="14" y="23"/>
                    </a:lnTo>
                    <a:lnTo>
                      <a:pt x="27" y="17"/>
                    </a:lnTo>
                    <a:lnTo>
                      <a:pt x="29" y="0"/>
                    </a:lnTo>
                    <a:lnTo>
                      <a:pt x="21" y="12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2" name="Freeform 352"/>
              <p:cNvSpPr>
                <a:spLocks/>
              </p:cNvSpPr>
              <p:nvPr/>
            </p:nvSpPr>
            <p:spPr bwMode="auto">
              <a:xfrm>
                <a:off x="4325" y="1119"/>
                <a:ext cx="56" cy="23"/>
              </a:xfrm>
              <a:custGeom>
                <a:avLst/>
                <a:gdLst>
                  <a:gd name="T0" fmla="*/ 26 w 56"/>
                  <a:gd name="T1" fmla="*/ 18 h 23"/>
                  <a:gd name="T2" fmla="*/ 16 w 56"/>
                  <a:gd name="T3" fmla="*/ 23 h 23"/>
                  <a:gd name="T4" fmla="*/ 2 w 56"/>
                  <a:gd name="T5" fmla="*/ 22 h 23"/>
                  <a:gd name="T6" fmla="*/ 0 w 56"/>
                  <a:gd name="T7" fmla="*/ 13 h 23"/>
                  <a:gd name="T8" fmla="*/ 10 w 56"/>
                  <a:gd name="T9" fmla="*/ 17 h 23"/>
                  <a:gd name="T10" fmla="*/ 20 w 56"/>
                  <a:gd name="T11" fmla="*/ 13 h 23"/>
                  <a:gd name="T12" fmla="*/ 30 w 56"/>
                  <a:gd name="T13" fmla="*/ 0 h 23"/>
                  <a:gd name="T14" fmla="*/ 56 w 56"/>
                  <a:gd name="T15" fmla="*/ 9 h 23"/>
                  <a:gd name="T16" fmla="*/ 35 w 56"/>
                  <a:gd name="T17" fmla="*/ 13 h 23"/>
                  <a:gd name="T18" fmla="*/ 26 w 56"/>
                  <a:gd name="T19" fmla="*/ 18 h 23"/>
                  <a:gd name="T20" fmla="*/ 26 w 56"/>
                  <a:gd name="T21" fmla="*/ 18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3">
                    <a:moveTo>
                      <a:pt x="26" y="18"/>
                    </a:moveTo>
                    <a:lnTo>
                      <a:pt x="16" y="23"/>
                    </a:lnTo>
                    <a:lnTo>
                      <a:pt x="2" y="22"/>
                    </a:lnTo>
                    <a:lnTo>
                      <a:pt x="0" y="13"/>
                    </a:lnTo>
                    <a:lnTo>
                      <a:pt x="10" y="17"/>
                    </a:lnTo>
                    <a:lnTo>
                      <a:pt x="20" y="13"/>
                    </a:lnTo>
                    <a:lnTo>
                      <a:pt x="30" y="0"/>
                    </a:lnTo>
                    <a:lnTo>
                      <a:pt x="56" y="9"/>
                    </a:lnTo>
                    <a:lnTo>
                      <a:pt x="35" y="13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3" name="Freeform 353"/>
              <p:cNvSpPr>
                <a:spLocks/>
              </p:cNvSpPr>
              <p:nvPr/>
            </p:nvSpPr>
            <p:spPr bwMode="auto">
              <a:xfrm>
                <a:off x="4299" y="1183"/>
                <a:ext cx="108" cy="62"/>
              </a:xfrm>
              <a:custGeom>
                <a:avLst/>
                <a:gdLst>
                  <a:gd name="T0" fmla="*/ 4 w 108"/>
                  <a:gd name="T1" fmla="*/ 9 h 62"/>
                  <a:gd name="T2" fmla="*/ 13 w 108"/>
                  <a:gd name="T3" fmla="*/ 18 h 62"/>
                  <a:gd name="T4" fmla="*/ 9 w 108"/>
                  <a:gd name="T5" fmla="*/ 28 h 62"/>
                  <a:gd name="T6" fmla="*/ 14 w 108"/>
                  <a:gd name="T7" fmla="*/ 19 h 62"/>
                  <a:gd name="T8" fmla="*/ 18 w 108"/>
                  <a:gd name="T9" fmla="*/ 25 h 62"/>
                  <a:gd name="T10" fmla="*/ 26 w 108"/>
                  <a:gd name="T11" fmla="*/ 30 h 62"/>
                  <a:gd name="T12" fmla="*/ 28 w 108"/>
                  <a:gd name="T13" fmla="*/ 19 h 62"/>
                  <a:gd name="T14" fmla="*/ 35 w 108"/>
                  <a:gd name="T15" fmla="*/ 29 h 62"/>
                  <a:gd name="T16" fmla="*/ 40 w 108"/>
                  <a:gd name="T17" fmla="*/ 19 h 62"/>
                  <a:gd name="T18" fmla="*/ 44 w 108"/>
                  <a:gd name="T19" fmla="*/ 30 h 62"/>
                  <a:gd name="T20" fmla="*/ 51 w 108"/>
                  <a:gd name="T21" fmla="*/ 18 h 62"/>
                  <a:gd name="T22" fmla="*/ 51 w 108"/>
                  <a:gd name="T23" fmla="*/ 30 h 62"/>
                  <a:gd name="T24" fmla="*/ 57 w 108"/>
                  <a:gd name="T25" fmla="*/ 19 h 62"/>
                  <a:gd name="T26" fmla="*/ 62 w 108"/>
                  <a:gd name="T27" fmla="*/ 25 h 62"/>
                  <a:gd name="T28" fmla="*/ 67 w 108"/>
                  <a:gd name="T29" fmla="*/ 24 h 62"/>
                  <a:gd name="T30" fmla="*/ 71 w 108"/>
                  <a:gd name="T31" fmla="*/ 15 h 62"/>
                  <a:gd name="T32" fmla="*/ 73 w 108"/>
                  <a:gd name="T33" fmla="*/ 26 h 62"/>
                  <a:gd name="T34" fmla="*/ 77 w 108"/>
                  <a:gd name="T35" fmla="*/ 15 h 62"/>
                  <a:gd name="T36" fmla="*/ 80 w 108"/>
                  <a:gd name="T37" fmla="*/ 19 h 62"/>
                  <a:gd name="T38" fmla="*/ 92 w 108"/>
                  <a:gd name="T39" fmla="*/ 15 h 62"/>
                  <a:gd name="T40" fmla="*/ 85 w 108"/>
                  <a:gd name="T41" fmla="*/ 11 h 62"/>
                  <a:gd name="T42" fmla="*/ 95 w 108"/>
                  <a:gd name="T43" fmla="*/ 8 h 62"/>
                  <a:gd name="T44" fmla="*/ 100 w 108"/>
                  <a:gd name="T45" fmla="*/ 17 h 62"/>
                  <a:gd name="T46" fmla="*/ 104 w 108"/>
                  <a:gd name="T47" fmla="*/ 3 h 62"/>
                  <a:gd name="T48" fmla="*/ 106 w 108"/>
                  <a:gd name="T49" fmla="*/ 17 h 62"/>
                  <a:gd name="T50" fmla="*/ 88 w 108"/>
                  <a:gd name="T51" fmla="*/ 31 h 62"/>
                  <a:gd name="T52" fmla="*/ 73 w 108"/>
                  <a:gd name="T53" fmla="*/ 29 h 62"/>
                  <a:gd name="T54" fmla="*/ 68 w 108"/>
                  <a:gd name="T55" fmla="*/ 31 h 62"/>
                  <a:gd name="T56" fmla="*/ 58 w 108"/>
                  <a:gd name="T57" fmla="*/ 35 h 62"/>
                  <a:gd name="T58" fmla="*/ 45 w 108"/>
                  <a:gd name="T59" fmla="*/ 34 h 62"/>
                  <a:gd name="T60" fmla="*/ 34 w 108"/>
                  <a:gd name="T61" fmla="*/ 35 h 62"/>
                  <a:gd name="T62" fmla="*/ 34 w 108"/>
                  <a:gd name="T63" fmla="*/ 50 h 62"/>
                  <a:gd name="T64" fmla="*/ 26 w 108"/>
                  <a:gd name="T65" fmla="*/ 59 h 62"/>
                  <a:gd name="T66" fmla="*/ 20 w 108"/>
                  <a:gd name="T67" fmla="*/ 46 h 62"/>
                  <a:gd name="T68" fmla="*/ 14 w 108"/>
                  <a:gd name="T69" fmla="*/ 35 h 62"/>
                  <a:gd name="T70" fmla="*/ 2 w 108"/>
                  <a:gd name="T71" fmla="*/ 24 h 62"/>
                  <a:gd name="T72" fmla="*/ 0 w 108"/>
                  <a:gd name="T73" fmla="*/ 12 h 62"/>
                  <a:gd name="T74" fmla="*/ 8 w 108"/>
                  <a:gd name="T75" fmla="*/ 3 h 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8" h="62">
                    <a:moveTo>
                      <a:pt x="8" y="3"/>
                    </a:moveTo>
                    <a:lnTo>
                      <a:pt x="4" y="9"/>
                    </a:lnTo>
                    <a:lnTo>
                      <a:pt x="8" y="15"/>
                    </a:lnTo>
                    <a:lnTo>
                      <a:pt x="13" y="18"/>
                    </a:lnTo>
                    <a:lnTo>
                      <a:pt x="9" y="20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9" y="19"/>
                    </a:lnTo>
                    <a:lnTo>
                      <a:pt x="18" y="25"/>
                    </a:lnTo>
                    <a:lnTo>
                      <a:pt x="21" y="31"/>
                    </a:lnTo>
                    <a:lnTo>
                      <a:pt x="26" y="30"/>
                    </a:lnTo>
                    <a:lnTo>
                      <a:pt x="23" y="19"/>
                    </a:lnTo>
                    <a:lnTo>
                      <a:pt x="28" y="19"/>
                    </a:lnTo>
                    <a:lnTo>
                      <a:pt x="30" y="29"/>
                    </a:lnTo>
                    <a:lnTo>
                      <a:pt x="35" y="29"/>
                    </a:lnTo>
                    <a:lnTo>
                      <a:pt x="35" y="19"/>
                    </a:lnTo>
                    <a:lnTo>
                      <a:pt x="40" y="19"/>
                    </a:lnTo>
                    <a:lnTo>
                      <a:pt x="39" y="28"/>
                    </a:lnTo>
                    <a:lnTo>
                      <a:pt x="44" y="30"/>
                    </a:lnTo>
                    <a:lnTo>
                      <a:pt x="45" y="19"/>
                    </a:lnTo>
                    <a:lnTo>
                      <a:pt x="51" y="18"/>
                    </a:lnTo>
                    <a:lnTo>
                      <a:pt x="48" y="25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19"/>
                    </a:lnTo>
                    <a:lnTo>
                      <a:pt x="62" y="19"/>
                    </a:lnTo>
                    <a:lnTo>
                      <a:pt x="62" y="25"/>
                    </a:lnTo>
                    <a:lnTo>
                      <a:pt x="66" y="29"/>
                    </a:lnTo>
                    <a:lnTo>
                      <a:pt x="67" y="24"/>
                    </a:lnTo>
                    <a:lnTo>
                      <a:pt x="67" y="15"/>
                    </a:lnTo>
                    <a:lnTo>
                      <a:pt x="71" y="15"/>
                    </a:lnTo>
                    <a:lnTo>
                      <a:pt x="69" y="24"/>
                    </a:lnTo>
                    <a:lnTo>
                      <a:pt x="73" y="26"/>
                    </a:lnTo>
                    <a:lnTo>
                      <a:pt x="77" y="18"/>
                    </a:lnTo>
                    <a:lnTo>
                      <a:pt x="77" y="15"/>
                    </a:lnTo>
                    <a:lnTo>
                      <a:pt x="82" y="12"/>
                    </a:lnTo>
                    <a:lnTo>
                      <a:pt x="80" y="19"/>
                    </a:lnTo>
                    <a:lnTo>
                      <a:pt x="89" y="22"/>
                    </a:lnTo>
                    <a:lnTo>
                      <a:pt x="92" y="15"/>
                    </a:lnTo>
                    <a:lnTo>
                      <a:pt x="90" y="11"/>
                    </a:lnTo>
                    <a:lnTo>
                      <a:pt x="85" y="11"/>
                    </a:lnTo>
                    <a:lnTo>
                      <a:pt x="90" y="6"/>
                    </a:lnTo>
                    <a:lnTo>
                      <a:pt x="95" y="8"/>
                    </a:lnTo>
                    <a:lnTo>
                      <a:pt x="95" y="15"/>
                    </a:lnTo>
                    <a:lnTo>
                      <a:pt x="100" y="17"/>
                    </a:lnTo>
                    <a:lnTo>
                      <a:pt x="100" y="9"/>
                    </a:lnTo>
                    <a:lnTo>
                      <a:pt x="104" y="3"/>
                    </a:lnTo>
                    <a:lnTo>
                      <a:pt x="108" y="9"/>
                    </a:lnTo>
                    <a:lnTo>
                      <a:pt x="106" y="17"/>
                    </a:lnTo>
                    <a:lnTo>
                      <a:pt x="93" y="25"/>
                    </a:lnTo>
                    <a:lnTo>
                      <a:pt x="88" y="31"/>
                    </a:lnTo>
                    <a:lnTo>
                      <a:pt x="79" y="28"/>
                    </a:lnTo>
                    <a:lnTo>
                      <a:pt x="73" y="29"/>
                    </a:lnTo>
                    <a:lnTo>
                      <a:pt x="72" y="34"/>
                    </a:lnTo>
                    <a:lnTo>
                      <a:pt x="68" y="31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52" y="34"/>
                    </a:lnTo>
                    <a:lnTo>
                      <a:pt x="45" y="34"/>
                    </a:lnTo>
                    <a:lnTo>
                      <a:pt x="44" y="37"/>
                    </a:lnTo>
                    <a:lnTo>
                      <a:pt x="34" y="35"/>
                    </a:lnTo>
                    <a:lnTo>
                      <a:pt x="32" y="42"/>
                    </a:lnTo>
                    <a:lnTo>
                      <a:pt x="34" y="50"/>
                    </a:lnTo>
                    <a:lnTo>
                      <a:pt x="32" y="62"/>
                    </a:lnTo>
                    <a:lnTo>
                      <a:pt x="26" y="59"/>
                    </a:lnTo>
                    <a:lnTo>
                      <a:pt x="25" y="51"/>
                    </a:lnTo>
                    <a:lnTo>
                      <a:pt x="20" y="46"/>
                    </a:lnTo>
                    <a:lnTo>
                      <a:pt x="23" y="36"/>
                    </a:lnTo>
                    <a:lnTo>
                      <a:pt x="14" y="35"/>
                    </a:lnTo>
                    <a:lnTo>
                      <a:pt x="7" y="30"/>
                    </a:lnTo>
                    <a:lnTo>
                      <a:pt x="2" y="24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2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4" name="Freeform 354"/>
              <p:cNvSpPr>
                <a:spLocks/>
              </p:cNvSpPr>
              <p:nvPr/>
            </p:nvSpPr>
            <p:spPr bwMode="auto">
              <a:xfrm>
                <a:off x="4314" y="1163"/>
                <a:ext cx="88" cy="32"/>
              </a:xfrm>
              <a:custGeom>
                <a:avLst/>
                <a:gdLst>
                  <a:gd name="T0" fmla="*/ 0 w 88"/>
                  <a:gd name="T1" fmla="*/ 16 h 32"/>
                  <a:gd name="T2" fmla="*/ 5 w 88"/>
                  <a:gd name="T3" fmla="*/ 18 h 32"/>
                  <a:gd name="T4" fmla="*/ 11 w 88"/>
                  <a:gd name="T5" fmla="*/ 12 h 32"/>
                  <a:gd name="T6" fmla="*/ 14 w 88"/>
                  <a:gd name="T7" fmla="*/ 0 h 32"/>
                  <a:gd name="T8" fmla="*/ 15 w 88"/>
                  <a:gd name="T9" fmla="*/ 11 h 32"/>
                  <a:gd name="T10" fmla="*/ 15 w 88"/>
                  <a:gd name="T11" fmla="*/ 16 h 32"/>
                  <a:gd name="T12" fmla="*/ 21 w 88"/>
                  <a:gd name="T13" fmla="*/ 18 h 32"/>
                  <a:gd name="T14" fmla="*/ 24 w 88"/>
                  <a:gd name="T15" fmla="*/ 9 h 32"/>
                  <a:gd name="T16" fmla="*/ 27 w 88"/>
                  <a:gd name="T17" fmla="*/ 16 h 32"/>
                  <a:gd name="T18" fmla="*/ 31 w 88"/>
                  <a:gd name="T19" fmla="*/ 18 h 32"/>
                  <a:gd name="T20" fmla="*/ 37 w 88"/>
                  <a:gd name="T21" fmla="*/ 16 h 32"/>
                  <a:gd name="T22" fmla="*/ 38 w 88"/>
                  <a:gd name="T23" fmla="*/ 10 h 32"/>
                  <a:gd name="T24" fmla="*/ 40 w 88"/>
                  <a:gd name="T25" fmla="*/ 0 h 32"/>
                  <a:gd name="T26" fmla="*/ 41 w 88"/>
                  <a:gd name="T27" fmla="*/ 6 h 32"/>
                  <a:gd name="T28" fmla="*/ 43 w 88"/>
                  <a:gd name="T29" fmla="*/ 15 h 32"/>
                  <a:gd name="T30" fmla="*/ 47 w 88"/>
                  <a:gd name="T31" fmla="*/ 18 h 32"/>
                  <a:gd name="T32" fmla="*/ 48 w 88"/>
                  <a:gd name="T33" fmla="*/ 15 h 32"/>
                  <a:gd name="T34" fmla="*/ 51 w 88"/>
                  <a:gd name="T35" fmla="*/ 7 h 32"/>
                  <a:gd name="T36" fmla="*/ 57 w 88"/>
                  <a:gd name="T37" fmla="*/ 13 h 32"/>
                  <a:gd name="T38" fmla="*/ 75 w 88"/>
                  <a:gd name="T39" fmla="*/ 9 h 32"/>
                  <a:gd name="T40" fmla="*/ 88 w 88"/>
                  <a:gd name="T41" fmla="*/ 10 h 32"/>
                  <a:gd name="T42" fmla="*/ 85 w 88"/>
                  <a:gd name="T43" fmla="*/ 13 h 32"/>
                  <a:gd name="T44" fmla="*/ 81 w 88"/>
                  <a:gd name="T45" fmla="*/ 16 h 32"/>
                  <a:gd name="T46" fmla="*/ 75 w 88"/>
                  <a:gd name="T47" fmla="*/ 15 h 32"/>
                  <a:gd name="T48" fmla="*/ 75 w 88"/>
                  <a:gd name="T49" fmla="*/ 20 h 32"/>
                  <a:gd name="T50" fmla="*/ 69 w 88"/>
                  <a:gd name="T51" fmla="*/ 18 h 32"/>
                  <a:gd name="T52" fmla="*/ 65 w 88"/>
                  <a:gd name="T53" fmla="*/ 20 h 32"/>
                  <a:gd name="T54" fmla="*/ 63 w 88"/>
                  <a:gd name="T55" fmla="*/ 26 h 32"/>
                  <a:gd name="T56" fmla="*/ 61 w 88"/>
                  <a:gd name="T57" fmla="*/ 22 h 32"/>
                  <a:gd name="T58" fmla="*/ 57 w 88"/>
                  <a:gd name="T59" fmla="*/ 22 h 32"/>
                  <a:gd name="T60" fmla="*/ 53 w 88"/>
                  <a:gd name="T61" fmla="*/ 28 h 32"/>
                  <a:gd name="T62" fmla="*/ 51 w 88"/>
                  <a:gd name="T63" fmla="*/ 22 h 32"/>
                  <a:gd name="T64" fmla="*/ 47 w 88"/>
                  <a:gd name="T65" fmla="*/ 22 h 32"/>
                  <a:gd name="T66" fmla="*/ 45 w 88"/>
                  <a:gd name="T67" fmla="*/ 29 h 32"/>
                  <a:gd name="T68" fmla="*/ 40 w 88"/>
                  <a:gd name="T69" fmla="*/ 24 h 32"/>
                  <a:gd name="T70" fmla="*/ 35 w 88"/>
                  <a:gd name="T71" fmla="*/ 24 h 32"/>
                  <a:gd name="T72" fmla="*/ 35 w 88"/>
                  <a:gd name="T73" fmla="*/ 29 h 32"/>
                  <a:gd name="T74" fmla="*/ 31 w 88"/>
                  <a:gd name="T75" fmla="*/ 28 h 32"/>
                  <a:gd name="T76" fmla="*/ 31 w 88"/>
                  <a:gd name="T77" fmla="*/ 24 h 32"/>
                  <a:gd name="T78" fmla="*/ 26 w 88"/>
                  <a:gd name="T79" fmla="*/ 24 h 32"/>
                  <a:gd name="T80" fmla="*/ 24 w 88"/>
                  <a:gd name="T81" fmla="*/ 28 h 32"/>
                  <a:gd name="T82" fmla="*/ 21 w 88"/>
                  <a:gd name="T83" fmla="*/ 24 h 32"/>
                  <a:gd name="T84" fmla="*/ 15 w 88"/>
                  <a:gd name="T85" fmla="*/ 24 h 32"/>
                  <a:gd name="T86" fmla="*/ 15 w 88"/>
                  <a:gd name="T87" fmla="*/ 29 h 32"/>
                  <a:gd name="T88" fmla="*/ 10 w 88"/>
                  <a:gd name="T89" fmla="*/ 24 h 32"/>
                  <a:gd name="T90" fmla="*/ 8 w 88"/>
                  <a:gd name="T91" fmla="*/ 27 h 32"/>
                  <a:gd name="T92" fmla="*/ 6 w 88"/>
                  <a:gd name="T93" fmla="*/ 32 h 32"/>
                  <a:gd name="T94" fmla="*/ 1 w 88"/>
                  <a:gd name="T95" fmla="*/ 22 h 32"/>
                  <a:gd name="T96" fmla="*/ 0 w 88"/>
                  <a:gd name="T97" fmla="*/ 16 h 32"/>
                  <a:gd name="T98" fmla="*/ 0 w 88"/>
                  <a:gd name="T99" fmla="*/ 16 h 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8" h="32">
                    <a:moveTo>
                      <a:pt x="0" y="16"/>
                    </a:moveTo>
                    <a:lnTo>
                      <a:pt x="5" y="18"/>
                    </a:lnTo>
                    <a:lnTo>
                      <a:pt x="11" y="12"/>
                    </a:lnTo>
                    <a:lnTo>
                      <a:pt x="14" y="0"/>
                    </a:lnTo>
                    <a:lnTo>
                      <a:pt x="15" y="11"/>
                    </a:lnTo>
                    <a:lnTo>
                      <a:pt x="15" y="16"/>
                    </a:lnTo>
                    <a:lnTo>
                      <a:pt x="21" y="18"/>
                    </a:lnTo>
                    <a:lnTo>
                      <a:pt x="24" y="9"/>
                    </a:lnTo>
                    <a:lnTo>
                      <a:pt x="27" y="16"/>
                    </a:lnTo>
                    <a:lnTo>
                      <a:pt x="31" y="18"/>
                    </a:lnTo>
                    <a:lnTo>
                      <a:pt x="37" y="16"/>
                    </a:lnTo>
                    <a:lnTo>
                      <a:pt x="38" y="10"/>
                    </a:lnTo>
                    <a:lnTo>
                      <a:pt x="40" y="0"/>
                    </a:lnTo>
                    <a:lnTo>
                      <a:pt x="41" y="6"/>
                    </a:lnTo>
                    <a:lnTo>
                      <a:pt x="43" y="15"/>
                    </a:lnTo>
                    <a:lnTo>
                      <a:pt x="47" y="18"/>
                    </a:lnTo>
                    <a:lnTo>
                      <a:pt x="48" y="15"/>
                    </a:lnTo>
                    <a:lnTo>
                      <a:pt x="51" y="7"/>
                    </a:lnTo>
                    <a:lnTo>
                      <a:pt x="57" y="13"/>
                    </a:lnTo>
                    <a:lnTo>
                      <a:pt x="75" y="9"/>
                    </a:lnTo>
                    <a:lnTo>
                      <a:pt x="88" y="10"/>
                    </a:lnTo>
                    <a:lnTo>
                      <a:pt x="85" y="13"/>
                    </a:lnTo>
                    <a:lnTo>
                      <a:pt x="81" y="16"/>
                    </a:lnTo>
                    <a:lnTo>
                      <a:pt x="75" y="15"/>
                    </a:lnTo>
                    <a:lnTo>
                      <a:pt x="75" y="20"/>
                    </a:lnTo>
                    <a:lnTo>
                      <a:pt x="69" y="18"/>
                    </a:lnTo>
                    <a:lnTo>
                      <a:pt x="65" y="20"/>
                    </a:lnTo>
                    <a:lnTo>
                      <a:pt x="63" y="26"/>
                    </a:lnTo>
                    <a:lnTo>
                      <a:pt x="61" y="22"/>
                    </a:lnTo>
                    <a:lnTo>
                      <a:pt x="57" y="22"/>
                    </a:lnTo>
                    <a:lnTo>
                      <a:pt x="53" y="28"/>
                    </a:lnTo>
                    <a:lnTo>
                      <a:pt x="51" y="22"/>
                    </a:lnTo>
                    <a:lnTo>
                      <a:pt x="47" y="22"/>
                    </a:lnTo>
                    <a:lnTo>
                      <a:pt x="45" y="29"/>
                    </a:lnTo>
                    <a:lnTo>
                      <a:pt x="40" y="24"/>
                    </a:lnTo>
                    <a:lnTo>
                      <a:pt x="35" y="24"/>
                    </a:lnTo>
                    <a:lnTo>
                      <a:pt x="35" y="29"/>
                    </a:lnTo>
                    <a:lnTo>
                      <a:pt x="31" y="28"/>
                    </a:lnTo>
                    <a:lnTo>
                      <a:pt x="31" y="24"/>
                    </a:lnTo>
                    <a:lnTo>
                      <a:pt x="26" y="24"/>
                    </a:lnTo>
                    <a:lnTo>
                      <a:pt x="24" y="28"/>
                    </a:lnTo>
                    <a:lnTo>
                      <a:pt x="21" y="24"/>
                    </a:lnTo>
                    <a:lnTo>
                      <a:pt x="15" y="24"/>
                    </a:lnTo>
                    <a:lnTo>
                      <a:pt x="15" y="29"/>
                    </a:lnTo>
                    <a:lnTo>
                      <a:pt x="10" y="24"/>
                    </a:lnTo>
                    <a:lnTo>
                      <a:pt x="8" y="27"/>
                    </a:lnTo>
                    <a:lnTo>
                      <a:pt x="6" y="32"/>
                    </a:lnTo>
                    <a:lnTo>
                      <a:pt x="1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5" name="Freeform 355"/>
              <p:cNvSpPr>
                <a:spLocks/>
              </p:cNvSpPr>
              <p:nvPr/>
            </p:nvSpPr>
            <p:spPr bwMode="auto">
              <a:xfrm>
                <a:off x="4306" y="1173"/>
                <a:ext cx="101" cy="32"/>
              </a:xfrm>
              <a:custGeom>
                <a:avLst/>
                <a:gdLst>
                  <a:gd name="T0" fmla="*/ 5 w 101"/>
                  <a:gd name="T1" fmla="*/ 25 h 32"/>
                  <a:gd name="T2" fmla="*/ 7 w 101"/>
                  <a:gd name="T3" fmla="*/ 13 h 32"/>
                  <a:gd name="T4" fmla="*/ 8 w 101"/>
                  <a:gd name="T5" fmla="*/ 27 h 32"/>
                  <a:gd name="T6" fmla="*/ 13 w 101"/>
                  <a:gd name="T7" fmla="*/ 18 h 32"/>
                  <a:gd name="T8" fmla="*/ 17 w 101"/>
                  <a:gd name="T9" fmla="*/ 27 h 32"/>
                  <a:gd name="T10" fmla="*/ 23 w 101"/>
                  <a:gd name="T11" fmla="*/ 25 h 32"/>
                  <a:gd name="T12" fmla="*/ 23 w 101"/>
                  <a:gd name="T13" fmla="*/ 13 h 32"/>
                  <a:gd name="T14" fmla="*/ 24 w 101"/>
                  <a:gd name="T15" fmla="*/ 24 h 32"/>
                  <a:gd name="T16" fmla="*/ 30 w 101"/>
                  <a:gd name="T17" fmla="*/ 25 h 32"/>
                  <a:gd name="T18" fmla="*/ 32 w 101"/>
                  <a:gd name="T19" fmla="*/ 12 h 32"/>
                  <a:gd name="T20" fmla="*/ 35 w 101"/>
                  <a:gd name="T21" fmla="*/ 25 h 32"/>
                  <a:gd name="T22" fmla="*/ 39 w 101"/>
                  <a:gd name="T23" fmla="*/ 13 h 32"/>
                  <a:gd name="T24" fmla="*/ 43 w 101"/>
                  <a:gd name="T25" fmla="*/ 23 h 32"/>
                  <a:gd name="T26" fmla="*/ 48 w 101"/>
                  <a:gd name="T27" fmla="*/ 23 h 32"/>
                  <a:gd name="T28" fmla="*/ 53 w 101"/>
                  <a:gd name="T29" fmla="*/ 13 h 32"/>
                  <a:gd name="T30" fmla="*/ 53 w 101"/>
                  <a:gd name="T31" fmla="*/ 24 h 32"/>
                  <a:gd name="T32" fmla="*/ 59 w 101"/>
                  <a:gd name="T33" fmla="*/ 16 h 32"/>
                  <a:gd name="T34" fmla="*/ 62 w 101"/>
                  <a:gd name="T35" fmla="*/ 11 h 32"/>
                  <a:gd name="T36" fmla="*/ 64 w 101"/>
                  <a:gd name="T37" fmla="*/ 23 h 32"/>
                  <a:gd name="T38" fmla="*/ 69 w 101"/>
                  <a:gd name="T39" fmla="*/ 7 h 32"/>
                  <a:gd name="T40" fmla="*/ 72 w 101"/>
                  <a:gd name="T41" fmla="*/ 19 h 32"/>
                  <a:gd name="T42" fmla="*/ 77 w 101"/>
                  <a:gd name="T43" fmla="*/ 7 h 32"/>
                  <a:gd name="T44" fmla="*/ 82 w 101"/>
                  <a:gd name="T45" fmla="*/ 16 h 32"/>
                  <a:gd name="T46" fmla="*/ 87 w 101"/>
                  <a:gd name="T47" fmla="*/ 1 h 32"/>
                  <a:gd name="T48" fmla="*/ 91 w 101"/>
                  <a:gd name="T49" fmla="*/ 12 h 32"/>
                  <a:gd name="T50" fmla="*/ 94 w 101"/>
                  <a:gd name="T51" fmla="*/ 0 h 32"/>
                  <a:gd name="T52" fmla="*/ 101 w 101"/>
                  <a:gd name="T53" fmla="*/ 8 h 32"/>
                  <a:gd name="T54" fmla="*/ 94 w 101"/>
                  <a:gd name="T55" fmla="*/ 19 h 32"/>
                  <a:gd name="T56" fmla="*/ 86 w 101"/>
                  <a:gd name="T57" fmla="*/ 18 h 32"/>
                  <a:gd name="T58" fmla="*/ 75 w 101"/>
                  <a:gd name="T59" fmla="*/ 23 h 32"/>
                  <a:gd name="T60" fmla="*/ 69 w 101"/>
                  <a:gd name="T61" fmla="*/ 25 h 32"/>
                  <a:gd name="T62" fmla="*/ 57 w 101"/>
                  <a:gd name="T63" fmla="*/ 25 h 32"/>
                  <a:gd name="T64" fmla="*/ 51 w 101"/>
                  <a:gd name="T65" fmla="*/ 32 h 32"/>
                  <a:gd name="T66" fmla="*/ 45 w 101"/>
                  <a:gd name="T67" fmla="*/ 27 h 32"/>
                  <a:gd name="T68" fmla="*/ 38 w 101"/>
                  <a:gd name="T69" fmla="*/ 32 h 32"/>
                  <a:gd name="T70" fmla="*/ 34 w 101"/>
                  <a:gd name="T71" fmla="*/ 28 h 32"/>
                  <a:gd name="T72" fmla="*/ 30 w 101"/>
                  <a:gd name="T73" fmla="*/ 30 h 32"/>
                  <a:gd name="T74" fmla="*/ 22 w 101"/>
                  <a:gd name="T75" fmla="*/ 29 h 32"/>
                  <a:gd name="T76" fmla="*/ 18 w 101"/>
                  <a:gd name="T77" fmla="*/ 32 h 32"/>
                  <a:gd name="T78" fmla="*/ 12 w 101"/>
                  <a:gd name="T79" fmla="*/ 28 h 32"/>
                  <a:gd name="T80" fmla="*/ 7 w 101"/>
                  <a:gd name="T81" fmla="*/ 32 h 32"/>
                  <a:gd name="T82" fmla="*/ 0 w 101"/>
                  <a:gd name="T83" fmla="*/ 30 h 32"/>
                  <a:gd name="T84" fmla="*/ 2 w 101"/>
                  <a:gd name="T85" fmla="*/ 27 h 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01" h="32">
                    <a:moveTo>
                      <a:pt x="2" y="27"/>
                    </a:moveTo>
                    <a:lnTo>
                      <a:pt x="5" y="25"/>
                    </a:lnTo>
                    <a:lnTo>
                      <a:pt x="3" y="18"/>
                    </a:lnTo>
                    <a:lnTo>
                      <a:pt x="7" y="13"/>
                    </a:lnTo>
                    <a:lnTo>
                      <a:pt x="6" y="24"/>
                    </a:lnTo>
                    <a:lnTo>
                      <a:pt x="8" y="27"/>
                    </a:lnTo>
                    <a:lnTo>
                      <a:pt x="13" y="25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7" y="27"/>
                    </a:lnTo>
                    <a:lnTo>
                      <a:pt x="21" y="27"/>
                    </a:lnTo>
                    <a:lnTo>
                      <a:pt x="23" y="25"/>
                    </a:lnTo>
                    <a:lnTo>
                      <a:pt x="22" y="17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24"/>
                    </a:lnTo>
                    <a:lnTo>
                      <a:pt x="27" y="25"/>
                    </a:lnTo>
                    <a:lnTo>
                      <a:pt x="30" y="25"/>
                    </a:lnTo>
                    <a:lnTo>
                      <a:pt x="29" y="11"/>
                    </a:lnTo>
                    <a:lnTo>
                      <a:pt x="32" y="12"/>
                    </a:lnTo>
                    <a:lnTo>
                      <a:pt x="33" y="24"/>
                    </a:lnTo>
                    <a:lnTo>
                      <a:pt x="35" y="25"/>
                    </a:lnTo>
                    <a:lnTo>
                      <a:pt x="39" y="24"/>
                    </a:lnTo>
                    <a:lnTo>
                      <a:pt x="39" y="13"/>
                    </a:lnTo>
                    <a:lnTo>
                      <a:pt x="41" y="12"/>
                    </a:lnTo>
                    <a:lnTo>
                      <a:pt x="43" y="23"/>
                    </a:lnTo>
                    <a:lnTo>
                      <a:pt x="44" y="24"/>
                    </a:lnTo>
                    <a:lnTo>
                      <a:pt x="48" y="23"/>
                    </a:lnTo>
                    <a:lnTo>
                      <a:pt x="48" y="12"/>
                    </a:lnTo>
                    <a:lnTo>
                      <a:pt x="53" y="13"/>
                    </a:lnTo>
                    <a:lnTo>
                      <a:pt x="51" y="22"/>
                    </a:lnTo>
                    <a:lnTo>
                      <a:pt x="53" y="24"/>
                    </a:lnTo>
                    <a:lnTo>
                      <a:pt x="59" y="24"/>
                    </a:lnTo>
                    <a:lnTo>
                      <a:pt x="59" y="16"/>
                    </a:lnTo>
                    <a:lnTo>
                      <a:pt x="57" y="11"/>
                    </a:lnTo>
                    <a:lnTo>
                      <a:pt x="62" y="11"/>
                    </a:lnTo>
                    <a:lnTo>
                      <a:pt x="62" y="21"/>
                    </a:lnTo>
                    <a:lnTo>
                      <a:pt x="64" y="23"/>
                    </a:lnTo>
                    <a:lnTo>
                      <a:pt x="70" y="21"/>
                    </a:lnTo>
                    <a:lnTo>
                      <a:pt x="69" y="7"/>
                    </a:lnTo>
                    <a:lnTo>
                      <a:pt x="72" y="11"/>
                    </a:lnTo>
                    <a:lnTo>
                      <a:pt x="72" y="19"/>
                    </a:lnTo>
                    <a:lnTo>
                      <a:pt x="78" y="18"/>
                    </a:lnTo>
                    <a:lnTo>
                      <a:pt x="77" y="7"/>
                    </a:lnTo>
                    <a:lnTo>
                      <a:pt x="81" y="8"/>
                    </a:lnTo>
                    <a:lnTo>
                      <a:pt x="82" y="16"/>
                    </a:lnTo>
                    <a:lnTo>
                      <a:pt x="87" y="13"/>
                    </a:lnTo>
                    <a:lnTo>
                      <a:pt x="87" y="1"/>
                    </a:lnTo>
                    <a:lnTo>
                      <a:pt x="91" y="1"/>
                    </a:lnTo>
                    <a:lnTo>
                      <a:pt x="91" y="12"/>
                    </a:lnTo>
                    <a:lnTo>
                      <a:pt x="94" y="10"/>
                    </a:lnTo>
                    <a:lnTo>
                      <a:pt x="94" y="0"/>
                    </a:lnTo>
                    <a:lnTo>
                      <a:pt x="99" y="0"/>
                    </a:lnTo>
                    <a:lnTo>
                      <a:pt x="101" y="8"/>
                    </a:lnTo>
                    <a:lnTo>
                      <a:pt x="96" y="16"/>
                    </a:lnTo>
                    <a:lnTo>
                      <a:pt x="94" y="19"/>
                    </a:lnTo>
                    <a:lnTo>
                      <a:pt x="91" y="14"/>
                    </a:lnTo>
                    <a:lnTo>
                      <a:pt x="86" y="18"/>
                    </a:lnTo>
                    <a:lnTo>
                      <a:pt x="78" y="21"/>
                    </a:lnTo>
                    <a:lnTo>
                      <a:pt x="75" y="23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2" y="27"/>
                    </a:lnTo>
                    <a:lnTo>
                      <a:pt x="57" y="25"/>
                    </a:lnTo>
                    <a:lnTo>
                      <a:pt x="54" y="30"/>
                    </a:lnTo>
                    <a:lnTo>
                      <a:pt x="51" y="32"/>
                    </a:lnTo>
                    <a:lnTo>
                      <a:pt x="48" y="27"/>
                    </a:lnTo>
                    <a:lnTo>
                      <a:pt x="45" y="27"/>
                    </a:lnTo>
                    <a:lnTo>
                      <a:pt x="43" y="30"/>
                    </a:lnTo>
                    <a:lnTo>
                      <a:pt x="38" y="32"/>
                    </a:lnTo>
                    <a:lnTo>
                      <a:pt x="37" y="28"/>
                    </a:lnTo>
                    <a:lnTo>
                      <a:pt x="34" y="28"/>
                    </a:lnTo>
                    <a:lnTo>
                      <a:pt x="33" y="30"/>
                    </a:lnTo>
                    <a:lnTo>
                      <a:pt x="30" y="30"/>
                    </a:lnTo>
                    <a:lnTo>
                      <a:pt x="25" y="28"/>
                    </a:lnTo>
                    <a:lnTo>
                      <a:pt x="22" y="29"/>
                    </a:lnTo>
                    <a:lnTo>
                      <a:pt x="21" y="32"/>
                    </a:lnTo>
                    <a:lnTo>
                      <a:pt x="18" y="32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11" y="32"/>
                    </a:lnTo>
                    <a:lnTo>
                      <a:pt x="7" y="32"/>
                    </a:lnTo>
                    <a:lnTo>
                      <a:pt x="6" y="29"/>
                    </a:lnTo>
                    <a:lnTo>
                      <a:pt x="0" y="30"/>
                    </a:lnTo>
                    <a:lnTo>
                      <a:pt x="2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6" name="Freeform 356"/>
              <p:cNvSpPr>
                <a:spLocks/>
              </p:cNvSpPr>
              <p:nvPr/>
            </p:nvSpPr>
            <p:spPr bwMode="auto">
              <a:xfrm>
                <a:off x="3886" y="3373"/>
                <a:ext cx="113" cy="145"/>
              </a:xfrm>
              <a:custGeom>
                <a:avLst/>
                <a:gdLst>
                  <a:gd name="T0" fmla="*/ 105 w 113"/>
                  <a:gd name="T1" fmla="*/ 29 h 145"/>
                  <a:gd name="T2" fmla="*/ 106 w 113"/>
                  <a:gd name="T3" fmla="*/ 42 h 145"/>
                  <a:gd name="T4" fmla="*/ 97 w 113"/>
                  <a:gd name="T5" fmla="*/ 58 h 145"/>
                  <a:gd name="T6" fmla="*/ 91 w 113"/>
                  <a:gd name="T7" fmla="*/ 63 h 145"/>
                  <a:gd name="T8" fmla="*/ 81 w 113"/>
                  <a:gd name="T9" fmla="*/ 83 h 145"/>
                  <a:gd name="T10" fmla="*/ 53 w 113"/>
                  <a:gd name="T11" fmla="*/ 98 h 145"/>
                  <a:gd name="T12" fmla="*/ 41 w 113"/>
                  <a:gd name="T13" fmla="*/ 111 h 145"/>
                  <a:gd name="T14" fmla="*/ 13 w 113"/>
                  <a:gd name="T15" fmla="*/ 129 h 145"/>
                  <a:gd name="T16" fmla="*/ 5 w 113"/>
                  <a:gd name="T17" fmla="*/ 141 h 145"/>
                  <a:gd name="T18" fmla="*/ 0 w 113"/>
                  <a:gd name="T19" fmla="*/ 145 h 145"/>
                  <a:gd name="T20" fmla="*/ 6 w 113"/>
                  <a:gd name="T21" fmla="*/ 129 h 145"/>
                  <a:gd name="T22" fmla="*/ 31 w 113"/>
                  <a:gd name="T23" fmla="*/ 111 h 145"/>
                  <a:gd name="T24" fmla="*/ 49 w 113"/>
                  <a:gd name="T25" fmla="*/ 94 h 145"/>
                  <a:gd name="T26" fmla="*/ 77 w 113"/>
                  <a:gd name="T27" fmla="*/ 75 h 145"/>
                  <a:gd name="T28" fmla="*/ 87 w 113"/>
                  <a:gd name="T29" fmla="*/ 57 h 145"/>
                  <a:gd name="T30" fmla="*/ 97 w 113"/>
                  <a:gd name="T31" fmla="*/ 47 h 145"/>
                  <a:gd name="T32" fmla="*/ 100 w 113"/>
                  <a:gd name="T33" fmla="*/ 30 h 145"/>
                  <a:gd name="T34" fmla="*/ 113 w 113"/>
                  <a:gd name="T35" fmla="*/ 0 h 145"/>
                  <a:gd name="T36" fmla="*/ 113 w 113"/>
                  <a:gd name="T37" fmla="*/ 9 h 145"/>
                  <a:gd name="T38" fmla="*/ 105 w 113"/>
                  <a:gd name="T39" fmla="*/ 29 h 145"/>
                  <a:gd name="T40" fmla="*/ 105 w 113"/>
                  <a:gd name="T41" fmla="*/ 29 h 1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3" h="145">
                    <a:moveTo>
                      <a:pt x="105" y="29"/>
                    </a:moveTo>
                    <a:lnTo>
                      <a:pt x="106" y="42"/>
                    </a:lnTo>
                    <a:lnTo>
                      <a:pt x="97" y="58"/>
                    </a:lnTo>
                    <a:lnTo>
                      <a:pt x="91" y="63"/>
                    </a:lnTo>
                    <a:lnTo>
                      <a:pt x="81" y="83"/>
                    </a:lnTo>
                    <a:lnTo>
                      <a:pt x="53" y="98"/>
                    </a:lnTo>
                    <a:lnTo>
                      <a:pt x="41" y="111"/>
                    </a:lnTo>
                    <a:lnTo>
                      <a:pt x="13" y="129"/>
                    </a:lnTo>
                    <a:lnTo>
                      <a:pt x="5" y="141"/>
                    </a:lnTo>
                    <a:lnTo>
                      <a:pt x="0" y="145"/>
                    </a:lnTo>
                    <a:lnTo>
                      <a:pt x="6" y="129"/>
                    </a:lnTo>
                    <a:lnTo>
                      <a:pt x="31" y="111"/>
                    </a:lnTo>
                    <a:lnTo>
                      <a:pt x="49" y="94"/>
                    </a:lnTo>
                    <a:lnTo>
                      <a:pt x="77" y="75"/>
                    </a:lnTo>
                    <a:lnTo>
                      <a:pt x="87" y="57"/>
                    </a:lnTo>
                    <a:lnTo>
                      <a:pt x="97" y="47"/>
                    </a:lnTo>
                    <a:lnTo>
                      <a:pt x="100" y="30"/>
                    </a:lnTo>
                    <a:lnTo>
                      <a:pt x="113" y="0"/>
                    </a:lnTo>
                    <a:lnTo>
                      <a:pt x="113" y="9"/>
                    </a:lnTo>
                    <a:lnTo>
                      <a:pt x="105" y="2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7" name="Freeform 357"/>
              <p:cNvSpPr>
                <a:spLocks/>
              </p:cNvSpPr>
              <p:nvPr/>
            </p:nvSpPr>
            <p:spPr bwMode="auto">
              <a:xfrm>
                <a:off x="3871" y="3502"/>
                <a:ext cx="37" cy="89"/>
              </a:xfrm>
              <a:custGeom>
                <a:avLst/>
                <a:gdLst>
                  <a:gd name="T0" fmla="*/ 14 w 37"/>
                  <a:gd name="T1" fmla="*/ 40 h 89"/>
                  <a:gd name="T2" fmla="*/ 6 w 37"/>
                  <a:gd name="T3" fmla="*/ 50 h 89"/>
                  <a:gd name="T4" fmla="*/ 8 w 37"/>
                  <a:gd name="T5" fmla="*/ 62 h 89"/>
                  <a:gd name="T6" fmla="*/ 5 w 37"/>
                  <a:gd name="T7" fmla="*/ 75 h 89"/>
                  <a:gd name="T8" fmla="*/ 11 w 37"/>
                  <a:gd name="T9" fmla="*/ 82 h 89"/>
                  <a:gd name="T10" fmla="*/ 25 w 37"/>
                  <a:gd name="T11" fmla="*/ 78 h 89"/>
                  <a:gd name="T12" fmla="*/ 37 w 37"/>
                  <a:gd name="T13" fmla="*/ 81 h 89"/>
                  <a:gd name="T14" fmla="*/ 25 w 37"/>
                  <a:gd name="T15" fmla="*/ 83 h 89"/>
                  <a:gd name="T16" fmla="*/ 8 w 37"/>
                  <a:gd name="T17" fmla="*/ 89 h 89"/>
                  <a:gd name="T18" fmla="*/ 0 w 37"/>
                  <a:gd name="T19" fmla="*/ 77 h 89"/>
                  <a:gd name="T20" fmla="*/ 1 w 37"/>
                  <a:gd name="T21" fmla="*/ 62 h 89"/>
                  <a:gd name="T22" fmla="*/ 1 w 37"/>
                  <a:gd name="T23" fmla="*/ 48 h 89"/>
                  <a:gd name="T24" fmla="*/ 11 w 37"/>
                  <a:gd name="T25" fmla="*/ 33 h 89"/>
                  <a:gd name="T26" fmla="*/ 10 w 37"/>
                  <a:gd name="T27" fmla="*/ 15 h 89"/>
                  <a:gd name="T28" fmla="*/ 22 w 37"/>
                  <a:gd name="T29" fmla="*/ 0 h 89"/>
                  <a:gd name="T30" fmla="*/ 16 w 37"/>
                  <a:gd name="T31" fmla="*/ 15 h 89"/>
                  <a:gd name="T32" fmla="*/ 14 w 37"/>
                  <a:gd name="T33" fmla="*/ 40 h 89"/>
                  <a:gd name="T34" fmla="*/ 14 w 37"/>
                  <a:gd name="T35" fmla="*/ 40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89">
                    <a:moveTo>
                      <a:pt x="14" y="40"/>
                    </a:moveTo>
                    <a:lnTo>
                      <a:pt x="6" y="50"/>
                    </a:lnTo>
                    <a:lnTo>
                      <a:pt x="8" y="62"/>
                    </a:lnTo>
                    <a:lnTo>
                      <a:pt x="5" y="75"/>
                    </a:lnTo>
                    <a:lnTo>
                      <a:pt x="11" y="82"/>
                    </a:lnTo>
                    <a:lnTo>
                      <a:pt x="25" y="78"/>
                    </a:lnTo>
                    <a:lnTo>
                      <a:pt x="37" y="81"/>
                    </a:lnTo>
                    <a:lnTo>
                      <a:pt x="25" y="83"/>
                    </a:lnTo>
                    <a:lnTo>
                      <a:pt x="8" y="89"/>
                    </a:lnTo>
                    <a:lnTo>
                      <a:pt x="0" y="77"/>
                    </a:lnTo>
                    <a:lnTo>
                      <a:pt x="1" y="62"/>
                    </a:lnTo>
                    <a:lnTo>
                      <a:pt x="1" y="48"/>
                    </a:lnTo>
                    <a:lnTo>
                      <a:pt x="11" y="33"/>
                    </a:lnTo>
                    <a:lnTo>
                      <a:pt x="10" y="15"/>
                    </a:lnTo>
                    <a:lnTo>
                      <a:pt x="22" y="0"/>
                    </a:lnTo>
                    <a:lnTo>
                      <a:pt x="16" y="15"/>
                    </a:lnTo>
                    <a:lnTo>
                      <a:pt x="14" y="4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8" name="Freeform 358"/>
              <p:cNvSpPr>
                <a:spLocks/>
              </p:cNvSpPr>
              <p:nvPr/>
            </p:nvSpPr>
            <p:spPr bwMode="auto">
              <a:xfrm>
                <a:off x="3891" y="3478"/>
                <a:ext cx="200" cy="124"/>
              </a:xfrm>
              <a:custGeom>
                <a:avLst/>
                <a:gdLst>
                  <a:gd name="T0" fmla="*/ 5 w 200"/>
                  <a:gd name="T1" fmla="*/ 106 h 124"/>
                  <a:gd name="T2" fmla="*/ 16 w 200"/>
                  <a:gd name="T3" fmla="*/ 113 h 124"/>
                  <a:gd name="T4" fmla="*/ 37 w 200"/>
                  <a:gd name="T5" fmla="*/ 118 h 124"/>
                  <a:gd name="T6" fmla="*/ 50 w 200"/>
                  <a:gd name="T7" fmla="*/ 114 h 124"/>
                  <a:gd name="T8" fmla="*/ 65 w 200"/>
                  <a:gd name="T9" fmla="*/ 108 h 124"/>
                  <a:gd name="T10" fmla="*/ 86 w 200"/>
                  <a:gd name="T11" fmla="*/ 108 h 124"/>
                  <a:gd name="T12" fmla="*/ 109 w 200"/>
                  <a:gd name="T13" fmla="*/ 108 h 124"/>
                  <a:gd name="T14" fmla="*/ 120 w 200"/>
                  <a:gd name="T15" fmla="*/ 101 h 124"/>
                  <a:gd name="T16" fmla="*/ 130 w 200"/>
                  <a:gd name="T17" fmla="*/ 85 h 124"/>
                  <a:gd name="T18" fmla="*/ 135 w 200"/>
                  <a:gd name="T19" fmla="*/ 69 h 124"/>
                  <a:gd name="T20" fmla="*/ 146 w 200"/>
                  <a:gd name="T21" fmla="*/ 52 h 124"/>
                  <a:gd name="T22" fmla="*/ 168 w 200"/>
                  <a:gd name="T23" fmla="*/ 37 h 124"/>
                  <a:gd name="T24" fmla="*/ 183 w 200"/>
                  <a:gd name="T25" fmla="*/ 31 h 124"/>
                  <a:gd name="T26" fmla="*/ 194 w 200"/>
                  <a:gd name="T27" fmla="*/ 19 h 124"/>
                  <a:gd name="T28" fmla="*/ 197 w 200"/>
                  <a:gd name="T29" fmla="*/ 0 h 124"/>
                  <a:gd name="T30" fmla="*/ 200 w 200"/>
                  <a:gd name="T31" fmla="*/ 9 h 124"/>
                  <a:gd name="T32" fmla="*/ 198 w 200"/>
                  <a:gd name="T33" fmla="*/ 20 h 124"/>
                  <a:gd name="T34" fmla="*/ 192 w 200"/>
                  <a:gd name="T35" fmla="*/ 33 h 124"/>
                  <a:gd name="T36" fmla="*/ 177 w 200"/>
                  <a:gd name="T37" fmla="*/ 41 h 124"/>
                  <a:gd name="T38" fmla="*/ 157 w 200"/>
                  <a:gd name="T39" fmla="*/ 50 h 124"/>
                  <a:gd name="T40" fmla="*/ 144 w 200"/>
                  <a:gd name="T41" fmla="*/ 64 h 124"/>
                  <a:gd name="T42" fmla="*/ 130 w 200"/>
                  <a:gd name="T43" fmla="*/ 92 h 124"/>
                  <a:gd name="T44" fmla="*/ 123 w 200"/>
                  <a:gd name="T45" fmla="*/ 107 h 124"/>
                  <a:gd name="T46" fmla="*/ 113 w 200"/>
                  <a:gd name="T47" fmla="*/ 113 h 124"/>
                  <a:gd name="T48" fmla="*/ 80 w 200"/>
                  <a:gd name="T49" fmla="*/ 114 h 124"/>
                  <a:gd name="T50" fmla="*/ 66 w 200"/>
                  <a:gd name="T51" fmla="*/ 114 h 124"/>
                  <a:gd name="T52" fmla="*/ 55 w 200"/>
                  <a:gd name="T53" fmla="*/ 119 h 124"/>
                  <a:gd name="T54" fmla="*/ 31 w 200"/>
                  <a:gd name="T55" fmla="*/ 124 h 124"/>
                  <a:gd name="T56" fmla="*/ 18 w 200"/>
                  <a:gd name="T57" fmla="*/ 119 h 124"/>
                  <a:gd name="T58" fmla="*/ 7 w 200"/>
                  <a:gd name="T59" fmla="*/ 113 h 124"/>
                  <a:gd name="T60" fmla="*/ 0 w 200"/>
                  <a:gd name="T61" fmla="*/ 107 h 124"/>
                  <a:gd name="T62" fmla="*/ 5 w 200"/>
                  <a:gd name="T63" fmla="*/ 106 h 124"/>
                  <a:gd name="T64" fmla="*/ 5 w 200"/>
                  <a:gd name="T65" fmla="*/ 106 h 1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0" h="124">
                    <a:moveTo>
                      <a:pt x="5" y="106"/>
                    </a:moveTo>
                    <a:lnTo>
                      <a:pt x="16" y="113"/>
                    </a:lnTo>
                    <a:lnTo>
                      <a:pt x="37" y="118"/>
                    </a:lnTo>
                    <a:lnTo>
                      <a:pt x="50" y="114"/>
                    </a:lnTo>
                    <a:lnTo>
                      <a:pt x="65" y="108"/>
                    </a:lnTo>
                    <a:lnTo>
                      <a:pt x="86" y="108"/>
                    </a:lnTo>
                    <a:lnTo>
                      <a:pt x="109" y="108"/>
                    </a:lnTo>
                    <a:lnTo>
                      <a:pt x="120" y="101"/>
                    </a:lnTo>
                    <a:lnTo>
                      <a:pt x="130" y="85"/>
                    </a:lnTo>
                    <a:lnTo>
                      <a:pt x="135" y="69"/>
                    </a:lnTo>
                    <a:lnTo>
                      <a:pt x="146" y="52"/>
                    </a:lnTo>
                    <a:lnTo>
                      <a:pt x="168" y="37"/>
                    </a:lnTo>
                    <a:lnTo>
                      <a:pt x="183" y="31"/>
                    </a:lnTo>
                    <a:lnTo>
                      <a:pt x="194" y="19"/>
                    </a:lnTo>
                    <a:lnTo>
                      <a:pt x="197" y="0"/>
                    </a:lnTo>
                    <a:lnTo>
                      <a:pt x="200" y="9"/>
                    </a:lnTo>
                    <a:lnTo>
                      <a:pt x="198" y="20"/>
                    </a:lnTo>
                    <a:lnTo>
                      <a:pt x="192" y="33"/>
                    </a:lnTo>
                    <a:lnTo>
                      <a:pt x="177" y="41"/>
                    </a:lnTo>
                    <a:lnTo>
                      <a:pt x="157" y="50"/>
                    </a:lnTo>
                    <a:lnTo>
                      <a:pt x="144" y="64"/>
                    </a:lnTo>
                    <a:lnTo>
                      <a:pt x="130" y="92"/>
                    </a:lnTo>
                    <a:lnTo>
                      <a:pt x="123" y="107"/>
                    </a:lnTo>
                    <a:lnTo>
                      <a:pt x="113" y="113"/>
                    </a:lnTo>
                    <a:lnTo>
                      <a:pt x="80" y="114"/>
                    </a:lnTo>
                    <a:lnTo>
                      <a:pt x="66" y="114"/>
                    </a:lnTo>
                    <a:lnTo>
                      <a:pt x="55" y="119"/>
                    </a:lnTo>
                    <a:lnTo>
                      <a:pt x="31" y="124"/>
                    </a:lnTo>
                    <a:lnTo>
                      <a:pt x="18" y="119"/>
                    </a:lnTo>
                    <a:lnTo>
                      <a:pt x="7" y="113"/>
                    </a:lnTo>
                    <a:lnTo>
                      <a:pt x="0" y="107"/>
                    </a:lnTo>
                    <a:lnTo>
                      <a:pt x="5" y="10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09" name="Freeform 359"/>
              <p:cNvSpPr>
                <a:spLocks/>
              </p:cNvSpPr>
              <p:nvPr/>
            </p:nvSpPr>
            <p:spPr bwMode="auto">
              <a:xfrm>
                <a:off x="4083" y="3272"/>
                <a:ext cx="32" cy="223"/>
              </a:xfrm>
              <a:custGeom>
                <a:avLst/>
                <a:gdLst>
                  <a:gd name="T0" fmla="*/ 18 w 32"/>
                  <a:gd name="T1" fmla="*/ 35 h 223"/>
                  <a:gd name="T2" fmla="*/ 18 w 32"/>
                  <a:gd name="T3" fmla="*/ 68 h 223"/>
                  <a:gd name="T4" fmla="*/ 18 w 32"/>
                  <a:gd name="T5" fmla="*/ 104 h 223"/>
                  <a:gd name="T6" fmla="*/ 15 w 32"/>
                  <a:gd name="T7" fmla="*/ 131 h 223"/>
                  <a:gd name="T8" fmla="*/ 6 w 32"/>
                  <a:gd name="T9" fmla="*/ 146 h 223"/>
                  <a:gd name="T10" fmla="*/ 0 w 32"/>
                  <a:gd name="T11" fmla="*/ 146 h 223"/>
                  <a:gd name="T12" fmla="*/ 4 w 32"/>
                  <a:gd name="T13" fmla="*/ 160 h 223"/>
                  <a:gd name="T14" fmla="*/ 8 w 32"/>
                  <a:gd name="T15" fmla="*/ 176 h 223"/>
                  <a:gd name="T16" fmla="*/ 8 w 32"/>
                  <a:gd name="T17" fmla="*/ 191 h 223"/>
                  <a:gd name="T18" fmla="*/ 6 w 32"/>
                  <a:gd name="T19" fmla="*/ 215 h 223"/>
                  <a:gd name="T20" fmla="*/ 5 w 32"/>
                  <a:gd name="T21" fmla="*/ 223 h 223"/>
                  <a:gd name="T22" fmla="*/ 11 w 32"/>
                  <a:gd name="T23" fmla="*/ 204 h 223"/>
                  <a:gd name="T24" fmla="*/ 13 w 32"/>
                  <a:gd name="T25" fmla="*/ 191 h 223"/>
                  <a:gd name="T26" fmla="*/ 13 w 32"/>
                  <a:gd name="T27" fmla="*/ 174 h 223"/>
                  <a:gd name="T28" fmla="*/ 10 w 32"/>
                  <a:gd name="T29" fmla="*/ 153 h 223"/>
                  <a:gd name="T30" fmla="*/ 17 w 32"/>
                  <a:gd name="T31" fmla="*/ 143 h 223"/>
                  <a:gd name="T32" fmla="*/ 22 w 32"/>
                  <a:gd name="T33" fmla="*/ 125 h 223"/>
                  <a:gd name="T34" fmla="*/ 23 w 32"/>
                  <a:gd name="T35" fmla="*/ 96 h 223"/>
                  <a:gd name="T36" fmla="*/ 26 w 32"/>
                  <a:gd name="T37" fmla="*/ 55 h 223"/>
                  <a:gd name="T38" fmla="*/ 27 w 32"/>
                  <a:gd name="T39" fmla="*/ 17 h 223"/>
                  <a:gd name="T40" fmla="*/ 32 w 32"/>
                  <a:gd name="T41" fmla="*/ 0 h 223"/>
                  <a:gd name="T42" fmla="*/ 22 w 32"/>
                  <a:gd name="T43" fmla="*/ 20 h 223"/>
                  <a:gd name="T44" fmla="*/ 18 w 32"/>
                  <a:gd name="T45" fmla="*/ 35 h 223"/>
                  <a:gd name="T46" fmla="*/ 18 w 32"/>
                  <a:gd name="T47" fmla="*/ 35 h 22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2" h="223">
                    <a:moveTo>
                      <a:pt x="18" y="35"/>
                    </a:moveTo>
                    <a:lnTo>
                      <a:pt x="18" y="68"/>
                    </a:lnTo>
                    <a:lnTo>
                      <a:pt x="18" y="104"/>
                    </a:lnTo>
                    <a:lnTo>
                      <a:pt x="15" y="131"/>
                    </a:lnTo>
                    <a:lnTo>
                      <a:pt x="6" y="146"/>
                    </a:lnTo>
                    <a:lnTo>
                      <a:pt x="0" y="146"/>
                    </a:lnTo>
                    <a:lnTo>
                      <a:pt x="4" y="160"/>
                    </a:lnTo>
                    <a:lnTo>
                      <a:pt x="8" y="176"/>
                    </a:lnTo>
                    <a:lnTo>
                      <a:pt x="8" y="191"/>
                    </a:lnTo>
                    <a:lnTo>
                      <a:pt x="6" y="215"/>
                    </a:lnTo>
                    <a:lnTo>
                      <a:pt x="5" y="223"/>
                    </a:lnTo>
                    <a:lnTo>
                      <a:pt x="11" y="204"/>
                    </a:lnTo>
                    <a:lnTo>
                      <a:pt x="13" y="191"/>
                    </a:lnTo>
                    <a:lnTo>
                      <a:pt x="13" y="174"/>
                    </a:lnTo>
                    <a:lnTo>
                      <a:pt x="10" y="153"/>
                    </a:lnTo>
                    <a:lnTo>
                      <a:pt x="17" y="143"/>
                    </a:lnTo>
                    <a:lnTo>
                      <a:pt x="22" y="125"/>
                    </a:lnTo>
                    <a:lnTo>
                      <a:pt x="23" y="96"/>
                    </a:lnTo>
                    <a:lnTo>
                      <a:pt x="26" y="55"/>
                    </a:lnTo>
                    <a:lnTo>
                      <a:pt x="27" y="17"/>
                    </a:lnTo>
                    <a:lnTo>
                      <a:pt x="32" y="0"/>
                    </a:lnTo>
                    <a:lnTo>
                      <a:pt x="22" y="20"/>
                    </a:lnTo>
                    <a:lnTo>
                      <a:pt x="18" y="3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0" name="Freeform 360"/>
              <p:cNvSpPr>
                <a:spLocks/>
              </p:cNvSpPr>
              <p:nvPr/>
            </p:nvSpPr>
            <p:spPr bwMode="auto">
              <a:xfrm>
                <a:off x="4105" y="2927"/>
                <a:ext cx="111" cy="376"/>
              </a:xfrm>
              <a:custGeom>
                <a:avLst/>
                <a:gdLst>
                  <a:gd name="T0" fmla="*/ 111 w 111"/>
                  <a:gd name="T1" fmla="*/ 0 h 376"/>
                  <a:gd name="T2" fmla="*/ 100 w 111"/>
                  <a:gd name="T3" fmla="*/ 16 h 376"/>
                  <a:gd name="T4" fmla="*/ 92 w 111"/>
                  <a:gd name="T5" fmla="*/ 36 h 376"/>
                  <a:gd name="T6" fmla="*/ 86 w 111"/>
                  <a:gd name="T7" fmla="*/ 63 h 376"/>
                  <a:gd name="T8" fmla="*/ 84 w 111"/>
                  <a:gd name="T9" fmla="*/ 124 h 376"/>
                  <a:gd name="T10" fmla="*/ 81 w 111"/>
                  <a:gd name="T11" fmla="*/ 176 h 376"/>
                  <a:gd name="T12" fmla="*/ 73 w 111"/>
                  <a:gd name="T13" fmla="*/ 215 h 376"/>
                  <a:gd name="T14" fmla="*/ 50 w 111"/>
                  <a:gd name="T15" fmla="*/ 253 h 376"/>
                  <a:gd name="T16" fmla="*/ 28 w 111"/>
                  <a:gd name="T17" fmla="*/ 295 h 376"/>
                  <a:gd name="T18" fmla="*/ 12 w 111"/>
                  <a:gd name="T19" fmla="*/ 327 h 376"/>
                  <a:gd name="T20" fmla="*/ 0 w 111"/>
                  <a:gd name="T21" fmla="*/ 367 h 376"/>
                  <a:gd name="T22" fmla="*/ 5 w 111"/>
                  <a:gd name="T23" fmla="*/ 376 h 376"/>
                  <a:gd name="T24" fmla="*/ 15 w 111"/>
                  <a:gd name="T25" fmla="*/ 341 h 376"/>
                  <a:gd name="T26" fmla="*/ 34 w 111"/>
                  <a:gd name="T27" fmla="*/ 297 h 376"/>
                  <a:gd name="T28" fmla="*/ 70 w 111"/>
                  <a:gd name="T29" fmla="*/ 233 h 376"/>
                  <a:gd name="T30" fmla="*/ 79 w 111"/>
                  <a:gd name="T31" fmla="*/ 217 h 376"/>
                  <a:gd name="T32" fmla="*/ 89 w 111"/>
                  <a:gd name="T33" fmla="*/ 178 h 376"/>
                  <a:gd name="T34" fmla="*/ 91 w 111"/>
                  <a:gd name="T35" fmla="*/ 127 h 376"/>
                  <a:gd name="T36" fmla="*/ 95 w 111"/>
                  <a:gd name="T37" fmla="*/ 74 h 376"/>
                  <a:gd name="T38" fmla="*/ 97 w 111"/>
                  <a:gd name="T39" fmla="*/ 47 h 376"/>
                  <a:gd name="T40" fmla="*/ 111 w 111"/>
                  <a:gd name="T41" fmla="*/ 0 h 376"/>
                  <a:gd name="T42" fmla="*/ 111 w 111"/>
                  <a:gd name="T43" fmla="*/ 0 h 37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1" h="376">
                    <a:moveTo>
                      <a:pt x="111" y="0"/>
                    </a:moveTo>
                    <a:lnTo>
                      <a:pt x="100" y="16"/>
                    </a:lnTo>
                    <a:lnTo>
                      <a:pt x="92" y="36"/>
                    </a:lnTo>
                    <a:lnTo>
                      <a:pt x="86" y="63"/>
                    </a:lnTo>
                    <a:lnTo>
                      <a:pt x="84" y="124"/>
                    </a:lnTo>
                    <a:lnTo>
                      <a:pt x="81" y="176"/>
                    </a:lnTo>
                    <a:lnTo>
                      <a:pt x="73" y="215"/>
                    </a:lnTo>
                    <a:lnTo>
                      <a:pt x="50" y="253"/>
                    </a:lnTo>
                    <a:lnTo>
                      <a:pt x="28" y="295"/>
                    </a:lnTo>
                    <a:lnTo>
                      <a:pt x="12" y="327"/>
                    </a:lnTo>
                    <a:lnTo>
                      <a:pt x="0" y="367"/>
                    </a:lnTo>
                    <a:lnTo>
                      <a:pt x="5" y="376"/>
                    </a:lnTo>
                    <a:lnTo>
                      <a:pt x="15" y="341"/>
                    </a:lnTo>
                    <a:lnTo>
                      <a:pt x="34" y="297"/>
                    </a:lnTo>
                    <a:lnTo>
                      <a:pt x="70" y="233"/>
                    </a:lnTo>
                    <a:lnTo>
                      <a:pt x="79" y="217"/>
                    </a:lnTo>
                    <a:lnTo>
                      <a:pt x="89" y="178"/>
                    </a:lnTo>
                    <a:lnTo>
                      <a:pt x="91" y="127"/>
                    </a:lnTo>
                    <a:lnTo>
                      <a:pt x="95" y="74"/>
                    </a:lnTo>
                    <a:lnTo>
                      <a:pt x="97" y="47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1" name="Freeform 361"/>
              <p:cNvSpPr>
                <a:spLocks/>
              </p:cNvSpPr>
              <p:nvPr/>
            </p:nvSpPr>
            <p:spPr bwMode="auto">
              <a:xfrm>
                <a:off x="4047" y="2682"/>
                <a:ext cx="72" cy="274"/>
              </a:xfrm>
              <a:custGeom>
                <a:avLst/>
                <a:gdLst>
                  <a:gd name="T0" fmla="*/ 72 w 72"/>
                  <a:gd name="T1" fmla="*/ 13 h 274"/>
                  <a:gd name="T2" fmla="*/ 70 w 72"/>
                  <a:gd name="T3" fmla="*/ 51 h 274"/>
                  <a:gd name="T4" fmla="*/ 70 w 72"/>
                  <a:gd name="T5" fmla="*/ 66 h 274"/>
                  <a:gd name="T6" fmla="*/ 72 w 72"/>
                  <a:gd name="T7" fmla="*/ 75 h 274"/>
                  <a:gd name="T8" fmla="*/ 63 w 72"/>
                  <a:gd name="T9" fmla="*/ 84 h 274"/>
                  <a:gd name="T10" fmla="*/ 58 w 72"/>
                  <a:gd name="T11" fmla="*/ 101 h 274"/>
                  <a:gd name="T12" fmla="*/ 53 w 72"/>
                  <a:gd name="T13" fmla="*/ 116 h 274"/>
                  <a:gd name="T14" fmla="*/ 48 w 72"/>
                  <a:gd name="T15" fmla="*/ 130 h 274"/>
                  <a:gd name="T16" fmla="*/ 43 w 72"/>
                  <a:gd name="T17" fmla="*/ 141 h 274"/>
                  <a:gd name="T18" fmla="*/ 40 w 72"/>
                  <a:gd name="T19" fmla="*/ 151 h 274"/>
                  <a:gd name="T20" fmla="*/ 38 w 72"/>
                  <a:gd name="T21" fmla="*/ 160 h 274"/>
                  <a:gd name="T22" fmla="*/ 35 w 72"/>
                  <a:gd name="T23" fmla="*/ 173 h 274"/>
                  <a:gd name="T24" fmla="*/ 26 w 72"/>
                  <a:gd name="T25" fmla="*/ 181 h 274"/>
                  <a:gd name="T26" fmla="*/ 26 w 72"/>
                  <a:gd name="T27" fmla="*/ 195 h 274"/>
                  <a:gd name="T28" fmla="*/ 26 w 72"/>
                  <a:gd name="T29" fmla="*/ 214 h 274"/>
                  <a:gd name="T30" fmla="*/ 15 w 72"/>
                  <a:gd name="T31" fmla="*/ 246 h 274"/>
                  <a:gd name="T32" fmla="*/ 8 w 72"/>
                  <a:gd name="T33" fmla="*/ 268 h 274"/>
                  <a:gd name="T34" fmla="*/ 0 w 72"/>
                  <a:gd name="T35" fmla="*/ 274 h 274"/>
                  <a:gd name="T36" fmla="*/ 16 w 72"/>
                  <a:gd name="T37" fmla="*/ 218 h 274"/>
                  <a:gd name="T38" fmla="*/ 17 w 72"/>
                  <a:gd name="T39" fmla="*/ 191 h 274"/>
                  <a:gd name="T40" fmla="*/ 22 w 72"/>
                  <a:gd name="T41" fmla="*/ 170 h 274"/>
                  <a:gd name="T42" fmla="*/ 30 w 72"/>
                  <a:gd name="T43" fmla="*/ 162 h 274"/>
                  <a:gd name="T44" fmla="*/ 32 w 72"/>
                  <a:gd name="T45" fmla="*/ 141 h 274"/>
                  <a:gd name="T46" fmla="*/ 51 w 72"/>
                  <a:gd name="T47" fmla="*/ 104 h 274"/>
                  <a:gd name="T48" fmla="*/ 56 w 72"/>
                  <a:gd name="T49" fmla="*/ 77 h 274"/>
                  <a:gd name="T50" fmla="*/ 63 w 72"/>
                  <a:gd name="T51" fmla="*/ 54 h 274"/>
                  <a:gd name="T52" fmla="*/ 62 w 72"/>
                  <a:gd name="T53" fmla="*/ 0 h 274"/>
                  <a:gd name="T54" fmla="*/ 72 w 72"/>
                  <a:gd name="T55" fmla="*/ 13 h 274"/>
                  <a:gd name="T56" fmla="*/ 72 w 72"/>
                  <a:gd name="T57" fmla="*/ 13 h 2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2" h="274">
                    <a:moveTo>
                      <a:pt x="72" y="13"/>
                    </a:moveTo>
                    <a:lnTo>
                      <a:pt x="70" y="51"/>
                    </a:lnTo>
                    <a:lnTo>
                      <a:pt x="70" y="66"/>
                    </a:lnTo>
                    <a:lnTo>
                      <a:pt x="72" y="75"/>
                    </a:lnTo>
                    <a:lnTo>
                      <a:pt x="63" y="84"/>
                    </a:lnTo>
                    <a:lnTo>
                      <a:pt x="58" y="101"/>
                    </a:lnTo>
                    <a:lnTo>
                      <a:pt x="53" y="116"/>
                    </a:lnTo>
                    <a:lnTo>
                      <a:pt x="48" y="130"/>
                    </a:lnTo>
                    <a:lnTo>
                      <a:pt x="43" y="141"/>
                    </a:lnTo>
                    <a:lnTo>
                      <a:pt x="40" y="151"/>
                    </a:lnTo>
                    <a:lnTo>
                      <a:pt x="38" y="160"/>
                    </a:lnTo>
                    <a:lnTo>
                      <a:pt x="35" y="173"/>
                    </a:lnTo>
                    <a:lnTo>
                      <a:pt x="26" y="181"/>
                    </a:lnTo>
                    <a:lnTo>
                      <a:pt x="26" y="195"/>
                    </a:lnTo>
                    <a:lnTo>
                      <a:pt x="26" y="214"/>
                    </a:lnTo>
                    <a:lnTo>
                      <a:pt x="15" y="246"/>
                    </a:lnTo>
                    <a:lnTo>
                      <a:pt x="8" y="268"/>
                    </a:lnTo>
                    <a:lnTo>
                      <a:pt x="0" y="274"/>
                    </a:lnTo>
                    <a:lnTo>
                      <a:pt x="16" y="218"/>
                    </a:lnTo>
                    <a:lnTo>
                      <a:pt x="17" y="191"/>
                    </a:lnTo>
                    <a:lnTo>
                      <a:pt x="22" y="170"/>
                    </a:lnTo>
                    <a:lnTo>
                      <a:pt x="30" y="162"/>
                    </a:lnTo>
                    <a:lnTo>
                      <a:pt x="32" y="141"/>
                    </a:lnTo>
                    <a:lnTo>
                      <a:pt x="51" y="104"/>
                    </a:lnTo>
                    <a:lnTo>
                      <a:pt x="56" y="77"/>
                    </a:lnTo>
                    <a:lnTo>
                      <a:pt x="63" y="54"/>
                    </a:lnTo>
                    <a:lnTo>
                      <a:pt x="62" y="0"/>
                    </a:lnTo>
                    <a:lnTo>
                      <a:pt x="72" y="1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2" name="Freeform 362"/>
              <p:cNvSpPr>
                <a:spLocks/>
              </p:cNvSpPr>
              <p:nvPr/>
            </p:nvSpPr>
            <p:spPr bwMode="auto">
              <a:xfrm>
                <a:off x="4205" y="2690"/>
                <a:ext cx="104" cy="267"/>
              </a:xfrm>
              <a:custGeom>
                <a:avLst/>
                <a:gdLst>
                  <a:gd name="T0" fmla="*/ 96 w 104"/>
                  <a:gd name="T1" fmla="*/ 1 h 267"/>
                  <a:gd name="T2" fmla="*/ 88 w 104"/>
                  <a:gd name="T3" fmla="*/ 34 h 267"/>
                  <a:gd name="T4" fmla="*/ 80 w 104"/>
                  <a:gd name="T5" fmla="*/ 65 h 267"/>
                  <a:gd name="T6" fmla="*/ 71 w 104"/>
                  <a:gd name="T7" fmla="*/ 91 h 267"/>
                  <a:gd name="T8" fmla="*/ 61 w 104"/>
                  <a:gd name="T9" fmla="*/ 119 h 267"/>
                  <a:gd name="T10" fmla="*/ 58 w 104"/>
                  <a:gd name="T11" fmla="*/ 144 h 267"/>
                  <a:gd name="T12" fmla="*/ 48 w 104"/>
                  <a:gd name="T13" fmla="*/ 170 h 267"/>
                  <a:gd name="T14" fmla="*/ 27 w 104"/>
                  <a:gd name="T15" fmla="*/ 199 h 267"/>
                  <a:gd name="T16" fmla="*/ 22 w 104"/>
                  <a:gd name="T17" fmla="*/ 216 h 267"/>
                  <a:gd name="T18" fmla="*/ 7 w 104"/>
                  <a:gd name="T19" fmla="*/ 236 h 267"/>
                  <a:gd name="T20" fmla="*/ 1 w 104"/>
                  <a:gd name="T21" fmla="*/ 255 h 267"/>
                  <a:gd name="T22" fmla="*/ 0 w 104"/>
                  <a:gd name="T23" fmla="*/ 267 h 267"/>
                  <a:gd name="T24" fmla="*/ 14 w 104"/>
                  <a:gd name="T25" fmla="*/ 236 h 267"/>
                  <a:gd name="T26" fmla="*/ 28 w 104"/>
                  <a:gd name="T27" fmla="*/ 218 h 267"/>
                  <a:gd name="T28" fmla="*/ 32 w 104"/>
                  <a:gd name="T29" fmla="*/ 207 h 267"/>
                  <a:gd name="T30" fmla="*/ 44 w 104"/>
                  <a:gd name="T31" fmla="*/ 195 h 267"/>
                  <a:gd name="T32" fmla="*/ 58 w 104"/>
                  <a:gd name="T33" fmla="*/ 167 h 267"/>
                  <a:gd name="T34" fmla="*/ 65 w 104"/>
                  <a:gd name="T35" fmla="*/ 146 h 267"/>
                  <a:gd name="T36" fmla="*/ 71 w 104"/>
                  <a:gd name="T37" fmla="*/ 115 h 267"/>
                  <a:gd name="T38" fmla="*/ 83 w 104"/>
                  <a:gd name="T39" fmla="*/ 85 h 267"/>
                  <a:gd name="T40" fmla="*/ 96 w 104"/>
                  <a:gd name="T41" fmla="*/ 55 h 267"/>
                  <a:gd name="T42" fmla="*/ 104 w 104"/>
                  <a:gd name="T43" fmla="*/ 0 h 267"/>
                  <a:gd name="T44" fmla="*/ 96 w 104"/>
                  <a:gd name="T45" fmla="*/ 1 h 267"/>
                  <a:gd name="T46" fmla="*/ 96 w 104"/>
                  <a:gd name="T47" fmla="*/ 1 h 26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4" h="267">
                    <a:moveTo>
                      <a:pt x="96" y="1"/>
                    </a:moveTo>
                    <a:lnTo>
                      <a:pt x="88" y="34"/>
                    </a:lnTo>
                    <a:lnTo>
                      <a:pt x="80" y="65"/>
                    </a:lnTo>
                    <a:lnTo>
                      <a:pt x="71" y="91"/>
                    </a:lnTo>
                    <a:lnTo>
                      <a:pt x="61" y="119"/>
                    </a:lnTo>
                    <a:lnTo>
                      <a:pt x="58" y="144"/>
                    </a:lnTo>
                    <a:lnTo>
                      <a:pt x="48" y="170"/>
                    </a:lnTo>
                    <a:lnTo>
                      <a:pt x="27" y="199"/>
                    </a:lnTo>
                    <a:lnTo>
                      <a:pt x="22" y="216"/>
                    </a:lnTo>
                    <a:lnTo>
                      <a:pt x="7" y="236"/>
                    </a:lnTo>
                    <a:lnTo>
                      <a:pt x="1" y="255"/>
                    </a:lnTo>
                    <a:lnTo>
                      <a:pt x="0" y="267"/>
                    </a:lnTo>
                    <a:lnTo>
                      <a:pt x="14" y="236"/>
                    </a:lnTo>
                    <a:lnTo>
                      <a:pt x="28" y="218"/>
                    </a:lnTo>
                    <a:lnTo>
                      <a:pt x="32" y="207"/>
                    </a:lnTo>
                    <a:lnTo>
                      <a:pt x="44" y="195"/>
                    </a:lnTo>
                    <a:lnTo>
                      <a:pt x="58" y="167"/>
                    </a:lnTo>
                    <a:lnTo>
                      <a:pt x="65" y="146"/>
                    </a:lnTo>
                    <a:lnTo>
                      <a:pt x="71" y="115"/>
                    </a:lnTo>
                    <a:lnTo>
                      <a:pt x="83" y="85"/>
                    </a:lnTo>
                    <a:lnTo>
                      <a:pt x="96" y="55"/>
                    </a:lnTo>
                    <a:lnTo>
                      <a:pt x="104" y="0"/>
                    </a:ln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3" name="Freeform 363"/>
              <p:cNvSpPr>
                <a:spLocks/>
              </p:cNvSpPr>
              <p:nvPr/>
            </p:nvSpPr>
            <p:spPr bwMode="auto">
              <a:xfrm>
                <a:off x="3997" y="2943"/>
                <a:ext cx="59" cy="442"/>
              </a:xfrm>
              <a:custGeom>
                <a:avLst/>
                <a:gdLst>
                  <a:gd name="T0" fmla="*/ 59 w 59"/>
                  <a:gd name="T1" fmla="*/ 2 h 442"/>
                  <a:gd name="T2" fmla="*/ 48 w 59"/>
                  <a:gd name="T3" fmla="*/ 35 h 442"/>
                  <a:gd name="T4" fmla="*/ 32 w 59"/>
                  <a:gd name="T5" fmla="*/ 79 h 442"/>
                  <a:gd name="T6" fmla="*/ 23 w 59"/>
                  <a:gd name="T7" fmla="*/ 129 h 442"/>
                  <a:gd name="T8" fmla="*/ 18 w 59"/>
                  <a:gd name="T9" fmla="*/ 189 h 442"/>
                  <a:gd name="T10" fmla="*/ 16 w 59"/>
                  <a:gd name="T11" fmla="*/ 238 h 442"/>
                  <a:gd name="T12" fmla="*/ 17 w 59"/>
                  <a:gd name="T13" fmla="*/ 287 h 442"/>
                  <a:gd name="T14" fmla="*/ 16 w 59"/>
                  <a:gd name="T15" fmla="*/ 344 h 442"/>
                  <a:gd name="T16" fmla="*/ 10 w 59"/>
                  <a:gd name="T17" fmla="*/ 410 h 442"/>
                  <a:gd name="T18" fmla="*/ 2 w 59"/>
                  <a:gd name="T19" fmla="*/ 442 h 442"/>
                  <a:gd name="T20" fmla="*/ 0 w 59"/>
                  <a:gd name="T21" fmla="*/ 433 h 442"/>
                  <a:gd name="T22" fmla="*/ 7 w 59"/>
                  <a:gd name="T23" fmla="*/ 377 h 442"/>
                  <a:gd name="T24" fmla="*/ 8 w 59"/>
                  <a:gd name="T25" fmla="*/ 270 h 442"/>
                  <a:gd name="T26" fmla="*/ 10 w 59"/>
                  <a:gd name="T27" fmla="*/ 190 h 442"/>
                  <a:gd name="T28" fmla="*/ 16 w 59"/>
                  <a:gd name="T29" fmla="*/ 119 h 442"/>
                  <a:gd name="T30" fmla="*/ 33 w 59"/>
                  <a:gd name="T31" fmla="*/ 53 h 442"/>
                  <a:gd name="T32" fmla="*/ 54 w 59"/>
                  <a:gd name="T33" fmla="*/ 0 h 442"/>
                  <a:gd name="T34" fmla="*/ 59 w 59"/>
                  <a:gd name="T35" fmla="*/ 2 h 442"/>
                  <a:gd name="T36" fmla="*/ 59 w 59"/>
                  <a:gd name="T37" fmla="*/ 2 h 4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9" h="442">
                    <a:moveTo>
                      <a:pt x="59" y="2"/>
                    </a:moveTo>
                    <a:lnTo>
                      <a:pt x="48" y="35"/>
                    </a:lnTo>
                    <a:lnTo>
                      <a:pt x="32" y="79"/>
                    </a:lnTo>
                    <a:lnTo>
                      <a:pt x="23" y="129"/>
                    </a:lnTo>
                    <a:lnTo>
                      <a:pt x="18" y="189"/>
                    </a:lnTo>
                    <a:lnTo>
                      <a:pt x="16" y="238"/>
                    </a:lnTo>
                    <a:lnTo>
                      <a:pt x="17" y="287"/>
                    </a:lnTo>
                    <a:lnTo>
                      <a:pt x="16" y="344"/>
                    </a:lnTo>
                    <a:lnTo>
                      <a:pt x="10" y="410"/>
                    </a:lnTo>
                    <a:lnTo>
                      <a:pt x="2" y="442"/>
                    </a:lnTo>
                    <a:lnTo>
                      <a:pt x="0" y="433"/>
                    </a:lnTo>
                    <a:lnTo>
                      <a:pt x="7" y="377"/>
                    </a:lnTo>
                    <a:lnTo>
                      <a:pt x="8" y="270"/>
                    </a:lnTo>
                    <a:lnTo>
                      <a:pt x="10" y="190"/>
                    </a:lnTo>
                    <a:lnTo>
                      <a:pt x="16" y="119"/>
                    </a:lnTo>
                    <a:lnTo>
                      <a:pt x="33" y="53"/>
                    </a:lnTo>
                    <a:lnTo>
                      <a:pt x="54" y="0"/>
                    </a:lnTo>
                    <a:lnTo>
                      <a:pt x="59" y="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4" name="Freeform 364"/>
              <p:cNvSpPr>
                <a:spLocks/>
              </p:cNvSpPr>
              <p:nvPr/>
            </p:nvSpPr>
            <p:spPr bwMode="auto">
              <a:xfrm>
                <a:off x="4105" y="1760"/>
                <a:ext cx="102" cy="953"/>
              </a:xfrm>
              <a:custGeom>
                <a:avLst/>
                <a:gdLst>
                  <a:gd name="T0" fmla="*/ 70 w 102"/>
                  <a:gd name="T1" fmla="*/ 0 h 953"/>
                  <a:gd name="T2" fmla="*/ 82 w 102"/>
                  <a:gd name="T3" fmla="*/ 53 h 953"/>
                  <a:gd name="T4" fmla="*/ 94 w 102"/>
                  <a:gd name="T5" fmla="*/ 88 h 953"/>
                  <a:gd name="T6" fmla="*/ 102 w 102"/>
                  <a:gd name="T7" fmla="*/ 146 h 953"/>
                  <a:gd name="T8" fmla="*/ 97 w 102"/>
                  <a:gd name="T9" fmla="*/ 216 h 953"/>
                  <a:gd name="T10" fmla="*/ 102 w 102"/>
                  <a:gd name="T11" fmla="*/ 278 h 953"/>
                  <a:gd name="T12" fmla="*/ 94 w 102"/>
                  <a:gd name="T13" fmla="*/ 342 h 953"/>
                  <a:gd name="T14" fmla="*/ 94 w 102"/>
                  <a:gd name="T15" fmla="*/ 401 h 953"/>
                  <a:gd name="T16" fmla="*/ 76 w 102"/>
                  <a:gd name="T17" fmla="*/ 485 h 953"/>
                  <a:gd name="T18" fmla="*/ 70 w 102"/>
                  <a:gd name="T19" fmla="*/ 555 h 953"/>
                  <a:gd name="T20" fmla="*/ 49 w 102"/>
                  <a:gd name="T21" fmla="*/ 637 h 953"/>
                  <a:gd name="T22" fmla="*/ 23 w 102"/>
                  <a:gd name="T23" fmla="*/ 742 h 953"/>
                  <a:gd name="T24" fmla="*/ 11 w 102"/>
                  <a:gd name="T25" fmla="*/ 821 h 953"/>
                  <a:gd name="T26" fmla="*/ 6 w 102"/>
                  <a:gd name="T27" fmla="*/ 892 h 953"/>
                  <a:gd name="T28" fmla="*/ 15 w 102"/>
                  <a:gd name="T29" fmla="*/ 953 h 953"/>
                  <a:gd name="T30" fmla="*/ 0 w 102"/>
                  <a:gd name="T31" fmla="*/ 935 h 953"/>
                  <a:gd name="T32" fmla="*/ 0 w 102"/>
                  <a:gd name="T33" fmla="*/ 871 h 953"/>
                  <a:gd name="T34" fmla="*/ 6 w 102"/>
                  <a:gd name="T35" fmla="*/ 783 h 953"/>
                  <a:gd name="T36" fmla="*/ 23 w 102"/>
                  <a:gd name="T37" fmla="*/ 681 h 953"/>
                  <a:gd name="T38" fmla="*/ 53 w 102"/>
                  <a:gd name="T39" fmla="*/ 567 h 953"/>
                  <a:gd name="T40" fmla="*/ 59 w 102"/>
                  <a:gd name="T41" fmla="*/ 511 h 953"/>
                  <a:gd name="T42" fmla="*/ 70 w 102"/>
                  <a:gd name="T43" fmla="*/ 450 h 953"/>
                  <a:gd name="T44" fmla="*/ 79 w 102"/>
                  <a:gd name="T45" fmla="*/ 412 h 953"/>
                  <a:gd name="T46" fmla="*/ 85 w 102"/>
                  <a:gd name="T47" fmla="*/ 365 h 953"/>
                  <a:gd name="T48" fmla="*/ 82 w 102"/>
                  <a:gd name="T49" fmla="*/ 330 h 953"/>
                  <a:gd name="T50" fmla="*/ 94 w 102"/>
                  <a:gd name="T51" fmla="*/ 290 h 953"/>
                  <a:gd name="T52" fmla="*/ 87 w 102"/>
                  <a:gd name="T53" fmla="*/ 237 h 953"/>
                  <a:gd name="T54" fmla="*/ 82 w 102"/>
                  <a:gd name="T55" fmla="*/ 202 h 953"/>
                  <a:gd name="T56" fmla="*/ 91 w 102"/>
                  <a:gd name="T57" fmla="*/ 152 h 953"/>
                  <a:gd name="T58" fmla="*/ 85 w 102"/>
                  <a:gd name="T59" fmla="*/ 99 h 953"/>
                  <a:gd name="T60" fmla="*/ 74 w 102"/>
                  <a:gd name="T61" fmla="*/ 53 h 953"/>
                  <a:gd name="T62" fmla="*/ 64 w 102"/>
                  <a:gd name="T63" fmla="*/ 17 h 953"/>
                  <a:gd name="T64" fmla="*/ 70 w 102"/>
                  <a:gd name="T65" fmla="*/ 0 h 953"/>
                  <a:gd name="T66" fmla="*/ 70 w 102"/>
                  <a:gd name="T67" fmla="*/ 0 h 9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2" h="953">
                    <a:moveTo>
                      <a:pt x="70" y="0"/>
                    </a:moveTo>
                    <a:lnTo>
                      <a:pt x="82" y="53"/>
                    </a:lnTo>
                    <a:lnTo>
                      <a:pt x="94" y="88"/>
                    </a:lnTo>
                    <a:lnTo>
                      <a:pt x="102" y="146"/>
                    </a:lnTo>
                    <a:lnTo>
                      <a:pt x="97" y="216"/>
                    </a:lnTo>
                    <a:lnTo>
                      <a:pt x="102" y="278"/>
                    </a:lnTo>
                    <a:lnTo>
                      <a:pt x="94" y="342"/>
                    </a:lnTo>
                    <a:lnTo>
                      <a:pt x="94" y="401"/>
                    </a:lnTo>
                    <a:lnTo>
                      <a:pt x="76" y="485"/>
                    </a:lnTo>
                    <a:lnTo>
                      <a:pt x="70" y="555"/>
                    </a:lnTo>
                    <a:lnTo>
                      <a:pt x="49" y="637"/>
                    </a:lnTo>
                    <a:lnTo>
                      <a:pt x="23" y="742"/>
                    </a:lnTo>
                    <a:lnTo>
                      <a:pt x="11" y="821"/>
                    </a:lnTo>
                    <a:lnTo>
                      <a:pt x="6" y="892"/>
                    </a:lnTo>
                    <a:lnTo>
                      <a:pt x="15" y="953"/>
                    </a:lnTo>
                    <a:lnTo>
                      <a:pt x="0" y="935"/>
                    </a:lnTo>
                    <a:lnTo>
                      <a:pt x="0" y="871"/>
                    </a:lnTo>
                    <a:lnTo>
                      <a:pt x="6" y="783"/>
                    </a:lnTo>
                    <a:lnTo>
                      <a:pt x="23" y="681"/>
                    </a:lnTo>
                    <a:lnTo>
                      <a:pt x="53" y="567"/>
                    </a:lnTo>
                    <a:lnTo>
                      <a:pt x="59" y="511"/>
                    </a:lnTo>
                    <a:lnTo>
                      <a:pt x="70" y="450"/>
                    </a:lnTo>
                    <a:lnTo>
                      <a:pt x="79" y="412"/>
                    </a:lnTo>
                    <a:lnTo>
                      <a:pt x="85" y="365"/>
                    </a:lnTo>
                    <a:lnTo>
                      <a:pt x="82" y="330"/>
                    </a:lnTo>
                    <a:lnTo>
                      <a:pt x="94" y="290"/>
                    </a:lnTo>
                    <a:lnTo>
                      <a:pt x="87" y="237"/>
                    </a:lnTo>
                    <a:lnTo>
                      <a:pt x="82" y="202"/>
                    </a:lnTo>
                    <a:lnTo>
                      <a:pt x="91" y="152"/>
                    </a:lnTo>
                    <a:lnTo>
                      <a:pt x="85" y="99"/>
                    </a:lnTo>
                    <a:lnTo>
                      <a:pt x="74" y="53"/>
                    </a:lnTo>
                    <a:lnTo>
                      <a:pt x="64" y="17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5" name="Freeform 365"/>
              <p:cNvSpPr>
                <a:spLocks/>
              </p:cNvSpPr>
              <p:nvPr/>
            </p:nvSpPr>
            <p:spPr bwMode="auto">
              <a:xfrm>
                <a:off x="4298" y="2342"/>
                <a:ext cx="148" cy="388"/>
              </a:xfrm>
              <a:custGeom>
                <a:avLst/>
                <a:gdLst>
                  <a:gd name="T0" fmla="*/ 136 w 148"/>
                  <a:gd name="T1" fmla="*/ 0 h 388"/>
                  <a:gd name="T2" fmla="*/ 118 w 148"/>
                  <a:gd name="T3" fmla="*/ 64 h 388"/>
                  <a:gd name="T4" fmla="*/ 86 w 148"/>
                  <a:gd name="T5" fmla="*/ 136 h 388"/>
                  <a:gd name="T6" fmla="*/ 63 w 148"/>
                  <a:gd name="T7" fmla="*/ 213 h 388"/>
                  <a:gd name="T8" fmla="*/ 36 w 148"/>
                  <a:gd name="T9" fmla="*/ 266 h 388"/>
                  <a:gd name="T10" fmla="*/ 16 w 148"/>
                  <a:gd name="T11" fmla="*/ 310 h 388"/>
                  <a:gd name="T12" fmla="*/ 4 w 148"/>
                  <a:gd name="T13" fmla="*/ 350 h 388"/>
                  <a:gd name="T14" fmla="*/ 0 w 148"/>
                  <a:gd name="T15" fmla="*/ 388 h 388"/>
                  <a:gd name="T16" fmla="*/ 21 w 148"/>
                  <a:gd name="T17" fmla="*/ 323 h 388"/>
                  <a:gd name="T18" fmla="*/ 51 w 148"/>
                  <a:gd name="T19" fmla="*/ 266 h 388"/>
                  <a:gd name="T20" fmla="*/ 83 w 148"/>
                  <a:gd name="T21" fmla="*/ 189 h 388"/>
                  <a:gd name="T22" fmla="*/ 112 w 148"/>
                  <a:gd name="T23" fmla="*/ 102 h 388"/>
                  <a:gd name="T24" fmla="*/ 133 w 148"/>
                  <a:gd name="T25" fmla="*/ 52 h 388"/>
                  <a:gd name="T26" fmla="*/ 148 w 148"/>
                  <a:gd name="T27" fmla="*/ 1 h 388"/>
                  <a:gd name="T28" fmla="*/ 136 w 148"/>
                  <a:gd name="T29" fmla="*/ 0 h 388"/>
                  <a:gd name="T30" fmla="*/ 136 w 148"/>
                  <a:gd name="T31" fmla="*/ 0 h 3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8" h="388">
                    <a:moveTo>
                      <a:pt x="136" y="0"/>
                    </a:moveTo>
                    <a:lnTo>
                      <a:pt x="118" y="64"/>
                    </a:lnTo>
                    <a:lnTo>
                      <a:pt x="86" y="136"/>
                    </a:lnTo>
                    <a:lnTo>
                      <a:pt x="63" y="213"/>
                    </a:lnTo>
                    <a:lnTo>
                      <a:pt x="36" y="266"/>
                    </a:lnTo>
                    <a:lnTo>
                      <a:pt x="16" y="310"/>
                    </a:lnTo>
                    <a:lnTo>
                      <a:pt x="4" y="350"/>
                    </a:lnTo>
                    <a:lnTo>
                      <a:pt x="0" y="388"/>
                    </a:lnTo>
                    <a:lnTo>
                      <a:pt x="21" y="323"/>
                    </a:lnTo>
                    <a:lnTo>
                      <a:pt x="51" y="266"/>
                    </a:lnTo>
                    <a:lnTo>
                      <a:pt x="83" y="189"/>
                    </a:lnTo>
                    <a:lnTo>
                      <a:pt x="112" y="102"/>
                    </a:lnTo>
                    <a:lnTo>
                      <a:pt x="133" y="52"/>
                    </a:lnTo>
                    <a:lnTo>
                      <a:pt x="148" y="1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6" name="Freeform 366"/>
              <p:cNvSpPr>
                <a:spLocks/>
              </p:cNvSpPr>
              <p:nvPr/>
            </p:nvSpPr>
            <p:spPr bwMode="auto">
              <a:xfrm>
                <a:off x="4434" y="2342"/>
                <a:ext cx="24" cy="533"/>
              </a:xfrm>
              <a:custGeom>
                <a:avLst/>
                <a:gdLst>
                  <a:gd name="T0" fmla="*/ 3 w 24"/>
                  <a:gd name="T1" fmla="*/ 6 h 533"/>
                  <a:gd name="T2" fmla="*/ 14 w 24"/>
                  <a:gd name="T3" fmla="*/ 0 h 533"/>
                  <a:gd name="T4" fmla="*/ 7 w 24"/>
                  <a:gd name="T5" fmla="*/ 53 h 533"/>
                  <a:gd name="T6" fmla="*/ 12 w 24"/>
                  <a:gd name="T7" fmla="*/ 125 h 533"/>
                  <a:gd name="T8" fmla="*/ 24 w 24"/>
                  <a:gd name="T9" fmla="*/ 195 h 533"/>
                  <a:gd name="T10" fmla="*/ 24 w 24"/>
                  <a:gd name="T11" fmla="*/ 256 h 533"/>
                  <a:gd name="T12" fmla="*/ 18 w 24"/>
                  <a:gd name="T13" fmla="*/ 338 h 533"/>
                  <a:gd name="T14" fmla="*/ 14 w 24"/>
                  <a:gd name="T15" fmla="*/ 400 h 533"/>
                  <a:gd name="T16" fmla="*/ 12 w 24"/>
                  <a:gd name="T17" fmla="*/ 447 h 533"/>
                  <a:gd name="T18" fmla="*/ 12 w 24"/>
                  <a:gd name="T19" fmla="*/ 482 h 533"/>
                  <a:gd name="T20" fmla="*/ 14 w 24"/>
                  <a:gd name="T21" fmla="*/ 533 h 533"/>
                  <a:gd name="T22" fmla="*/ 3 w 24"/>
                  <a:gd name="T23" fmla="*/ 502 h 533"/>
                  <a:gd name="T24" fmla="*/ 0 w 24"/>
                  <a:gd name="T25" fmla="*/ 441 h 533"/>
                  <a:gd name="T26" fmla="*/ 3 w 24"/>
                  <a:gd name="T27" fmla="*/ 380 h 533"/>
                  <a:gd name="T28" fmla="*/ 9 w 24"/>
                  <a:gd name="T29" fmla="*/ 321 h 533"/>
                  <a:gd name="T30" fmla="*/ 12 w 24"/>
                  <a:gd name="T31" fmla="*/ 245 h 533"/>
                  <a:gd name="T32" fmla="*/ 9 w 24"/>
                  <a:gd name="T33" fmla="*/ 160 h 533"/>
                  <a:gd name="T34" fmla="*/ 0 w 24"/>
                  <a:gd name="T35" fmla="*/ 99 h 533"/>
                  <a:gd name="T36" fmla="*/ 3 w 24"/>
                  <a:gd name="T37" fmla="*/ 6 h 533"/>
                  <a:gd name="T38" fmla="*/ 3 w 24"/>
                  <a:gd name="T39" fmla="*/ 6 h 5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533">
                    <a:moveTo>
                      <a:pt x="3" y="6"/>
                    </a:moveTo>
                    <a:lnTo>
                      <a:pt x="14" y="0"/>
                    </a:lnTo>
                    <a:lnTo>
                      <a:pt x="7" y="53"/>
                    </a:lnTo>
                    <a:lnTo>
                      <a:pt x="12" y="125"/>
                    </a:lnTo>
                    <a:lnTo>
                      <a:pt x="24" y="195"/>
                    </a:lnTo>
                    <a:lnTo>
                      <a:pt x="24" y="256"/>
                    </a:lnTo>
                    <a:lnTo>
                      <a:pt x="18" y="338"/>
                    </a:lnTo>
                    <a:lnTo>
                      <a:pt x="14" y="400"/>
                    </a:lnTo>
                    <a:lnTo>
                      <a:pt x="12" y="447"/>
                    </a:lnTo>
                    <a:lnTo>
                      <a:pt x="12" y="482"/>
                    </a:lnTo>
                    <a:lnTo>
                      <a:pt x="14" y="533"/>
                    </a:lnTo>
                    <a:lnTo>
                      <a:pt x="3" y="502"/>
                    </a:lnTo>
                    <a:lnTo>
                      <a:pt x="0" y="441"/>
                    </a:lnTo>
                    <a:lnTo>
                      <a:pt x="3" y="380"/>
                    </a:lnTo>
                    <a:lnTo>
                      <a:pt x="9" y="321"/>
                    </a:lnTo>
                    <a:lnTo>
                      <a:pt x="12" y="245"/>
                    </a:lnTo>
                    <a:lnTo>
                      <a:pt x="9" y="160"/>
                    </a:lnTo>
                    <a:lnTo>
                      <a:pt x="0" y="99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7" name="Freeform 367"/>
              <p:cNvSpPr>
                <a:spLocks/>
              </p:cNvSpPr>
              <p:nvPr/>
            </p:nvSpPr>
            <p:spPr bwMode="auto">
              <a:xfrm>
                <a:off x="4437" y="2844"/>
                <a:ext cx="26" cy="169"/>
              </a:xfrm>
              <a:custGeom>
                <a:avLst/>
                <a:gdLst>
                  <a:gd name="T0" fmla="*/ 8 w 26"/>
                  <a:gd name="T1" fmla="*/ 0 h 169"/>
                  <a:gd name="T2" fmla="*/ 14 w 26"/>
                  <a:gd name="T3" fmla="*/ 68 h 169"/>
                  <a:gd name="T4" fmla="*/ 26 w 26"/>
                  <a:gd name="T5" fmla="*/ 99 h 169"/>
                  <a:gd name="T6" fmla="*/ 22 w 26"/>
                  <a:gd name="T7" fmla="*/ 133 h 169"/>
                  <a:gd name="T8" fmla="*/ 11 w 26"/>
                  <a:gd name="T9" fmla="*/ 169 h 169"/>
                  <a:gd name="T10" fmla="*/ 8 w 26"/>
                  <a:gd name="T11" fmla="*/ 160 h 169"/>
                  <a:gd name="T12" fmla="*/ 16 w 26"/>
                  <a:gd name="T13" fmla="*/ 125 h 169"/>
                  <a:gd name="T14" fmla="*/ 19 w 26"/>
                  <a:gd name="T15" fmla="*/ 94 h 169"/>
                  <a:gd name="T16" fmla="*/ 5 w 26"/>
                  <a:gd name="T17" fmla="*/ 68 h 169"/>
                  <a:gd name="T18" fmla="*/ 5 w 26"/>
                  <a:gd name="T19" fmla="*/ 35 h 169"/>
                  <a:gd name="T20" fmla="*/ 0 w 26"/>
                  <a:gd name="T21" fmla="*/ 0 h 169"/>
                  <a:gd name="T22" fmla="*/ 8 w 26"/>
                  <a:gd name="T23" fmla="*/ 0 h 169"/>
                  <a:gd name="T24" fmla="*/ 8 w 26"/>
                  <a:gd name="T25" fmla="*/ 0 h 1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169">
                    <a:moveTo>
                      <a:pt x="8" y="0"/>
                    </a:moveTo>
                    <a:lnTo>
                      <a:pt x="14" y="68"/>
                    </a:lnTo>
                    <a:lnTo>
                      <a:pt x="26" y="99"/>
                    </a:lnTo>
                    <a:lnTo>
                      <a:pt x="22" y="133"/>
                    </a:lnTo>
                    <a:lnTo>
                      <a:pt x="11" y="169"/>
                    </a:lnTo>
                    <a:lnTo>
                      <a:pt x="8" y="160"/>
                    </a:lnTo>
                    <a:lnTo>
                      <a:pt x="16" y="125"/>
                    </a:lnTo>
                    <a:lnTo>
                      <a:pt x="19" y="94"/>
                    </a:lnTo>
                    <a:lnTo>
                      <a:pt x="5" y="68"/>
                    </a:lnTo>
                    <a:lnTo>
                      <a:pt x="5" y="35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8" name="Freeform 368"/>
              <p:cNvSpPr>
                <a:spLocks/>
              </p:cNvSpPr>
              <p:nvPr/>
            </p:nvSpPr>
            <p:spPr bwMode="auto">
              <a:xfrm>
                <a:off x="4611" y="2643"/>
                <a:ext cx="65" cy="375"/>
              </a:xfrm>
              <a:custGeom>
                <a:avLst/>
                <a:gdLst>
                  <a:gd name="T0" fmla="*/ 54 w 65"/>
                  <a:gd name="T1" fmla="*/ 15 h 375"/>
                  <a:gd name="T2" fmla="*/ 37 w 65"/>
                  <a:gd name="T3" fmla="*/ 59 h 375"/>
                  <a:gd name="T4" fmla="*/ 20 w 65"/>
                  <a:gd name="T5" fmla="*/ 93 h 375"/>
                  <a:gd name="T6" fmla="*/ 7 w 65"/>
                  <a:gd name="T7" fmla="*/ 130 h 375"/>
                  <a:gd name="T8" fmla="*/ 4 w 65"/>
                  <a:gd name="T9" fmla="*/ 157 h 375"/>
                  <a:gd name="T10" fmla="*/ 2 w 65"/>
                  <a:gd name="T11" fmla="*/ 190 h 375"/>
                  <a:gd name="T12" fmla="*/ 4 w 65"/>
                  <a:gd name="T13" fmla="*/ 210 h 375"/>
                  <a:gd name="T14" fmla="*/ 0 w 65"/>
                  <a:gd name="T15" fmla="*/ 247 h 375"/>
                  <a:gd name="T16" fmla="*/ 4 w 65"/>
                  <a:gd name="T17" fmla="*/ 281 h 375"/>
                  <a:gd name="T18" fmla="*/ 5 w 65"/>
                  <a:gd name="T19" fmla="*/ 324 h 375"/>
                  <a:gd name="T20" fmla="*/ 5 w 65"/>
                  <a:gd name="T21" fmla="*/ 353 h 375"/>
                  <a:gd name="T22" fmla="*/ 2 w 65"/>
                  <a:gd name="T23" fmla="*/ 375 h 375"/>
                  <a:gd name="T24" fmla="*/ 11 w 65"/>
                  <a:gd name="T25" fmla="*/ 369 h 375"/>
                  <a:gd name="T26" fmla="*/ 10 w 65"/>
                  <a:gd name="T27" fmla="*/ 297 h 375"/>
                  <a:gd name="T28" fmla="*/ 6 w 65"/>
                  <a:gd name="T29" fmla="*/ 236 h 375"/>
                  <a:gd name="T30" fmla="*/ 8 w 65"/>
                  <a:gd name="T31" fmla="*/ 198 h 375"/>
                  <a:gd name="T32" fmla="*/ 11 w 65"/>
                  <a:gd name="T33" fmla="*/ 165 h 375"/>
                  <a:gd name="T34" fmla="*/ 12 w 65"/>
                  <a:gd name="T35" fmla="*/ 136 h 375"/>
                  <a:gd name="T36" fmla="*/ 34 w 65"/>
                  <a:gd name="T37" fmla="*/ 79 h 375"/>
                  <a:gd name="T38" fmla="*/ 52 w 65"/>
                  <a:gd name="T39" fmla="*/ 39 h 375"/>
                  <a:gd name="T40" fmla="*/ 65 w 65"/>
                  <a:gd name="T41" fmla="*/ 0 h 375"/>
                  <a:gd name="T42" fmla="*/ 54 w 65"/>
                  <a:gd name="T43" fmla="*/ 15 h 375"/>
                  <a:gd name="T44" fmla="*/ 54 w 65"/>
                  <a:gd name="T45" fmla="*/ 15 h 37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5" h="375">
                    <a:moveTo>
                      <a:pt x="54" y="15"/>
                    </a:moveTo>
                    <a:lnTo>
                      <a:pt x="37" y="59"/>
                    </a:lnTo>
                    <a:lnTo>
                      <a:pt x="20" y="93"/>
                    </a:lnTo>
                    <a:lnTo>
                      <a:pt x="7" y="130"/>
                    </a:lnTo>
                    <a:lnTo>
                      <a:pt x="4" y="157"/>
                    </a:lnTo>
                    <a:lnTo>
                      <a:pt x="2" y="190"/>
                    </a:lnTo>
                    <a:lnTo>
                      <a:pt x="4" y="210"/>
                    </a:lnTo>
                    <a:lnTo>
                      <a:pt x="0" y="247"/>
                    </a:lnTo>
                    <a:lnTo>
                      <a:pt x="4" y="281"/>
                    </a:lnTo>
                    <a:lnTo>
                      <a:pt x="5" y="324"/>
                    </a:lnTo>
                    <a:lnTo>
                      <a:pt x="5" y="353"/>
                    </a:lnTo>
                    <a:lnTo>
                      <a:pt x="2" y="375"/>
                    </a:lnTo>
                    <a:lnTo>
                      <a:pt x="11" y="369"/>
                    </a:lnTo>
                    <a:lnTo>
                      <a:pt x="10" y="297"/>
                    </a:lnTo>
                    <a:lnTo>
                      <a:pt x="6" y="236"/>
                    </a:lnTo>
                    <a:lnTo>
                      <a:pt x="8" y="198"/>
                    </a:lnTo>
                    <a:lnTo>
                      <a:pt x="11" y="165"/>
                    </a:lnTo>
                    <a:lnTo>
                      <a:pt x="12" y="136"/>
                    </a:lnTo>
                    <a:lnTo>
                      <a:pt x="34" y="79"/>
                    </a:lnTo>
                    <a:lnTo>
                      <a:pt x="52" y="39"/>
                    </a:lnTo>
                    <a:lnTo>
                      <a:pt x="65" y="0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19" name="Freeform 369"/>
              <p:cNvSpPr>
                <a:spLocks/>
              </p:cNvSpPr>
              <p:nvPr/>
            </p:nvSpPr>
            <p:spPr bwMode="auto">
              <a:xfrm>
                <a:off x="4484" y="2988"/>
                <a:ext cx="134" cy="593"/>
              </a:xfrm>
              <a:custGeom>
                <a:avLst/>
                <a:gdLst>
                  <a:gd name="T0" fmla="*/ 129 w 134"/>
                  <a:gd name="T1" fmla="*/ 22 h 593"/>
                  <a:gd name="T2" fmla="*/ 127 w 134"/>
                  <a:gd name="T3" fmla="*/ 71 h 593"/>
                  <a:gd name="T4" fmla="*/ 118 w 134"/>
                  <a:gd name="T5" fmla="*/ 151 h 593"/>
                  <a:gd name="T6" fmla="*/ 106 w 134"/>
                  <a:gd name="T7" fmla="*/ 182 h 593"/>
                  <a:gd name="T8" fmla="*/ 76 w 134"/>
                  <a:gd name="T9" fmla="*/ 245 h 593"/>
                  <a:gd name="T10" fmla="*/ 43 w 134"/>
                  <a:gd name="T11" fmla="*/ 300 h 593"/>
                  <a:gd name="T12" fmla="*/ 21 w 134"/>
                  <a:gd name="T13" fmla="*/ 349 h 593"/>
                  <a:gd name="T14" fmla="*/ 6 w 134"/>
                  <a:gd name="T15" fmla="*/ 405 h 593"/>
                  <a:gd name="T16" fmla="*/ 4 w 134"/>
                  <a:gd name="T17" fmla="*/ 450 h 593"/>
                  <a:gd name="T18" fmla="*/ 7 w 134"/>
                  <a:gd name="T19" fmla="*/ 481 h 593"/>
                  <a:gd name="T20" fmla="*/ 0 w 134"/>
                  <a:gd name="T21" fmla="*/ 507 h 593"/>
                  <a:gd name="T22" fmla="*/ 4 w 134"/>
                  <a:gd name="T23" fmla="*/ 536 h 593"/>
                  <a:gd name="T24" fmla="*/ 19 w 134"/>
                  <a:gd name="T25" fmla="*/ 560 h 593"/>
                  <a:gd name="T26" fmla="*/ 27 w 134"/>
                  <a:gd name="T27" fmla="*/ 593 h 593"/>
                  <a:gd name="T28" fmla="*/ 28 w 134"/>
                  <a:gd name="T29" fmla="*/ 579 h 593"/>
                  <a:gd name="T30" fmla="*/ 27 w 134"/>
                  <a:gd name="T31" fmla="*/ 556 h 593"/>
                  <a:gd name="T32" fmla="*/ 7 w 134"/>
                  <a:gd name="T33" fmla="*/ 531 h 593"/>
                  <a:gd name="T34" fmla="*/ 7 w 134"/>
                  <a:gd name="T35" fmla="*/ 505 h 593"/>
                  <a:gd name="T36" fmla="*/ 15 w 134"/>
                  <a:gd name="T37" fmla="*/ 481 h 593"/>
                  <a:gd name="T38" fmla="*/ 11 w 134"/>
                  <a:gd name="T39" fmla="*/ 453 h 593"/>
                  <a:gd name="T40" fmla="*/ 14 w 134"/>
                  <a:gd name="T41" fmla="*/ 405 h 593"/>
                  <a:gd name="T42" fmla="*/ 31 w 134"/>
                  <a:gd name="T43" fmla="*/ 345 h 593"/>
                  <a:gd name="T44" fmla="*/ 59 w 134"/>
                  <a:gd name="T45" fmla="*/ 289 h 593"/>
                  <a:gd name="T46" fmla="*/ 89 w 134"/>
                  <a:gd name="T47" fmla="*/ 234 h 593"/>
                  <a:gd name="T48" fmla="*/ 119 w 134"/>
                  <a:gd name="T49" fmla="*/ 171 h 593"/>
                  <a:gd name="T50" fmla="*/ 129 w 134"/>
                  <a:gd name="T51" fmla="*/ 137 h 593"/>
                  <a:gd name="T52" fmla="*/ 134 w 134"/>
                  <a:gd name="T53" fmla="*/ 73 h 593"/>
                  <a:gd name="T54" fmla="*/ 134 w 134"/>
                  <a:gd name="T55" fmla="*/ 32 h 593"/>
                  <a:gd name="T56" fmla="*/ 134 w 134"/>
                  <a:gd name="T57" fmla="*/ 0 h 593"/>
                  <a:gd name="T58" fmla="*/ 129 w 134"/>
                  <a:gd name="T59" fmla="*/ 22 h 593"/>
                  <a:gd name="T60" fmla="*/ 129 w 134"/>
                  <a:gd name="T61" fmla="*/ 22 h 59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34" h="593">
                    <a:moveTo>
                      <a:pt x="129" y="22"/>
                    </a:moveTo>
                    <a:lnTo>
                      <a:pt x="127" y="71"/>
                    </a:lnTo>
                    <a:lnTo>
                      <a:pt x="118" y="151"/>
                    </a:lnTo>
                    <a:lnTo>
                      <a:pt x="106" y="182"/>
                    </a:lnTo>
                    <a:lnTo>
                      <a:pt x="76" y="245"/>
                    </a:lnTo>
                    <a:lnTo>
                      <a:pt x="43" y="300"/>
                    </a:lnTo>
                    <a:lnTo>
                      <a:pt x="21" y="349"/>
                    </a:lnTo>
                    <a:lnTo>
                      <a:pt x="6" y="405"/>
                    </a:lnTo>
                    <a:lnTo>
                      <a:pt x="4" y="450"/>
                    </a:lnTo>
                    <a:lnTo>
                      <a:pt x="7" y="481"/>
                    </a:lnTo>
                    <a:lnTo>
                      <a:pt x="0" y="507"/>
                    </a:lnTo>
                    <a:lnTo>
                      <a:pt x="4" y="536"/>
                    </a:lnTo>
                    <a:lnTo>
                      <a:pt x="19" y="560"/>
                    </a:lnTo>
                    <a:lnTo>
                      <a:pt x="27" y="593"/>
                    </a:lnTo>
                    <a:lnTo>
                      <a:pt x="28" y="579"/>
                    </a:lnTo>
                    <a:lnTo>
                      <a:pt x="27" y="556"/>
                    </a:lnTo>
                    <a:lnTo>
                      <a:pt x="7" y="531"/>
                    </a:lnTo>
                    <a:lnTo>
                      <a:pt x="7" y="505"/>
                    </a:lnTo>
                    <a:lnTo>
                      <a:pt x="15" y="481"/>
                    </a:lnTo>
                    <a:lnTo>
                      <a:pt x="11" y="453"/>
                    </a:lnTo>
                    <a:lnTo>
                      <a:pt x="14" y="405"/>
                    </a:lnTo>
                    <a:lnTo>
                      <a:pt x="31" y="345"/>
                    </a:lnTo>
                    <a:lnTo>
                      <a:pt x="59" y="289"/>
                    </a:lnTo>
                    <a:lnTo>
                      <a:pt x="89" y="234"/>
                    </a:lnTo>
                    <a:lnTo>
                      <a:pt x="119" y="171"/>
                    </a:lnTo>
                    <a:lnTo>
                      <a:pt x="129" y="137"/>
                    </a:lnTo>
                    <a:lnTo>
                      <a:pt x="134" y="73"/>
                    </a:lnTo>
                    <a:lnTo>
                      <a:pt x="134" y="32"/>
                    </a:lnTo>
                    <a:lnTo>
                      <a:pt x="134" y="0"/>
                    </a:lnTo>
                    <a:lnTo>
                      <a:pt x="129" y="2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0" name="Freeform 370"/>
              <p:cNvSpPr>
                <a:spLocks/>
              </p:cNvSpPr>
              <p:nvPr/>
            </p:nvSpPr>
            <p:spPr bwMode="auto">
              <a:xfrm>
                <a:off x="4343" y="3000"/>
                <a:ext cx="107" cy="642"/>
              </a:xfrm>
              <a:custGeom>
                <a:avLst/>
                <a:gdLst>
                  <a:gd name="T0" fmla="*/ 107 w 107"/>
                  <a:gd name="T1" fmla="*/ 0 h 642"/>
                  <a:gd name="T2" fmla="*/ 88 w 107"/>
                  <a:gd name="T3" fmla="*/ 86 h 642"/>
                  <a:gd name="T4" fmla="*/ 84 w 107"/>
                  <a:gd name="T5" fmla="*/ 138 h 642"/>
                  <a:gd name="T6" fmla="*/ 84 w 107"/>
                  <a:gd name="T7" fmla="*/ 208 h 642"/>
                  <a:gd name="T8" fmla="*/ 87 w 107"/>
                  <a:gd name="T9" fmla="*/ 264 h 642"/>
                  <a:gd name="T10" fmla="*/ 81 w 107"/>
                  <a:gd name="T11" fmla="*/ 319 h 642"/>
                  <a:gd name="T12" fmla="*/ 73 w 107"/>
                  <a:gd name="T13" fmla="*/ 360 h 642"/>
                  <a:gd name="T14" fmla="*/ 56 w 107"/>
                  <a:gd name="T15" fmla="*/ 402 h 642"/>
                  <a:gd name="T16" fmla="*/ 43 w 107"/>
                  <a:gd name="T17" fmla="*/ 430 h 642"/>
                  <a:gd name="T18" fmla="*/ 35 w 107"/>
                  <a:gd name="T19" fmla="*/ 441 h 642"/>
                  <a:gd name="T20" fmla="*/ 35 w 107"/>
                  <a:gd name="T21" fmla="*/ 476 h 642"/>
                  <a:gd name="T22" fmla="*/ 25 w 107"/>
                  <a:gd name="T23" fmla="*/ 514 h 642"/>
                  <a:gd name="T24" fmla="*/ 28 w 107"/>
                  <a:gd name="T25" fmla="*/ 548 h 642"/>
                  <a:gd name="T26" fmla="*/ 18 w 107"/>
                  <a:gd name="T27" fmla="*/ 597 h 642"/>
                  <a:gd name="T28" fmla="*/ 7 w 107"/>
                  <a:gd name="T29" fmla="*/ 623 h 642"/>
                  <a:gd name="T30" fmla="*/ 18 w 107"/>
                  <a:gd name="T31" fmla="*/ 642 h 642"/>
                  <a:gd name="T32" fmla="*/ 4 w 107"/>
                  <a:gd name="T33" fmla="*/ 640 h 642"/>
                  <a:gd name="T34" fmla="*/ 0 w 107"/>
                  <a:gd name="T35" fmla="*/ 622 h 642"/>
                  <a:gd name="T36" fmla="*/ 13 w 107"/>
                  <a:gd name="T37" fmla="*/ 594 h 642"/>
                  <a:gd name="T38" fmla="*/ 20 w 107"/>
                  <a:gd name="T39" fmla="*/ 540 h 642"/>
                  <a:gd name="T40" fmla="*/ 18 w 107"/>
                  <a:gd name="T41" fmla="*/ 508 h 642"/>
                  <a:gd name="T42" fmla="*/ 28 w 107"/>
                  <a:gd name="T43" fmla="*/ 469 h 642"/>
                  <a:gd name="T44" fmla="*/ 28 w 107"/>
                  <a:gd name="T45" fmla="*/ 435 h 642"/>
                  <a:gd name="T46" fmla="*/ 45 w 107"/>
                  <a:gd name="T47" fmla="*/ 402 h 642"/>
                  <a:gd name="T48" fmla="*/ 60 w 107"/>
                  <a:gd name="T49" fmla="*/ 369 h 642"/>
                  <a:gd name="T50" fmla="*/ 75 w 107"/>
                  <a:gd name="T51" fmla="*/ 302 h 642"/>
                  <a:gd name="T52" fmla="*/ 77 w 107"/>
                  <a:gd name="T53" fmla="*/ 184 h 642"/>
                  <a:gd name="T54" fmla="*/ 78 w 107"/>
                  <a:gd name="T55" fmla="*/ 106 h 642"/>
                  <a:gd name="T56" fmla="*/ 91 w 107"/>
                  <a:gd name="T57" fmla="*/ 38 h 642"/>
                  <a:gd name="T58" fmla="*/ 107 w 107"/>
                  <a:gd name="T59" fmla="*/ 0 h 642"/>
                  <a:gd name="T60" fmla="*/ 107 w 107"/>
                  <a:gd name="T61" fmla="*/ 0 h 64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7" h="642">
                    <a:moveTo>
                      <a:pt x="107" y="0"/>
                    </a:moveTo>
                    <a:lnTo>
                      <a:pt x="88" y="86"/>
                    </a:lnTo>
                    <a:lnTo>
                      <a:pt x="84" y="138"/>
                    </a:lnTo>
                    <a:lnTo>
                      <a:pt x="84" y="208"/>
                    </a:lnTo>
                    <a:lnTo>
                      <a:pt x="87" y="264"/>
                    </a:lnTo>
                    <a:lnTo>
                      <a:pt x="81" y="319"/>
                    </a:lnTo>
                    <a:lnTo>
                      <a:pt x="73" y="360"/>
                    </a:lnTo>
                    <a:lnTo>
                      <a:pt x="56" y="402"/>
                    </a:lnTo>
                    <a:lnTo>
                      <a:pt x="43" y="430"/>
                    </a:lnTo>
                    <a:lnTo>
                      <a:pt x="35" y="441"/>
                    </a:lnTo>
                    <a:lnTo>
                      <a:pt x="35" y="476"/>
                    </a:lnTo>
                    <a:lnTo>
                      <a:pt x="25" y="514"/>
                    </a:lnTo>
                    <a:lnTo>
                      <a:pt x="28" y="548"/>
                    </a:lnTo>
                    <a:lnTo>
                      <a:pt x="18" y="597"/>
                    </a:lnTo>
                    <a:lnTo>
                      <a:pt x="7" y="623"/>
                    </a:lnTo>
                    <a:lnTo>
                      <a:pt x="18" y="642"/>
                    </a:lnTo>
                    <a:lnTo>
                      <a:pt x="4" y="640"/>
                    </a:lnTo>
                    <a:lnTo>
                      <a:pt x="0" y="622"/>
                    </a:lnTo>
                    <a:lnTo>
                      <a:pt x="13" y="594"/>
                    </a:lnTo>
                    <a:lnTo>
                      <a:pt x="20" y="540"/>
                    </a:lnTo>
                    <a:lnTo>
                      <a:pt x="18" y="508"/>
                    </a:lnTo>
                    <a:lnTo>
                      <a:pt x="28" y="469"/>
                    </a:lnTo>
                    <a:lnTo>
                      <a:pt x="28" y="435"/>
                    </a:lnTo>
                    <a:lnTo>
                      <a:pt x="45" y="402"/>
                    </a:lnTo>
                    <a:lnTo>
                      <a:pt x="60" y="369"/>
                    </a:lnTo>
                    <a:lnTo>
                      <a:pt x="75" y="302"/>
                    </a:lnTo>
                    <a:lnTo>
                      <a:pt x="77" y="184"/>
                    </a:lnTo>
                    <a:lnTo>
                      <a:pt x="78" y="106"/>
                    </a:lnTo>
                    <a:lnTo>
                      <a:pt x="91" y="3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1" name="Freeform 371"/>
              <p:cNvSpPr>
                <a:spLocks/>
              </p:cNvSpPr>
              <p:nvPr/>
            </p:nvSpPr>
            <p:spPr bwMode="auto">
              <a:xfrm>
                <a:off x="4345" y="3562"/>
                <a:ext cx="176" cy="98"/>
              </a:xfrm>
              <a:custGeom>
                <a:avLst/>
                <a:gdLst>
                  <a:gd name="T0" fmla="*/ 14 w 176"/>
                  <a:gd name="T1" fmla="*/ 78 h 98"/>
                  <a:gd name="T2" fmla="*/ 25 w 176"/>
                  <a:gd name="T3" fmla="*/ 87 h 98"/>
                  <a:gd name="T4" fmla="*/ 37 w 176"/>
                  <a:gd name="T5" fmla="*/ 88 h 98"/>
                  <a:gd name="T6" fmla="*/ 49 w 176"/>
                  <a:gd name="T7" fmla="*/ 80 h 98"/>
                  <a:gd name="T8" fmla="*/ 58 w 176"/>
                  <a:gd name="T9" fmla="*/ 76 h 98"/>
                  <a:gd name="T10" fmla="*/ 68 w 176"/>
                  <a:gd name="T11" fmla="*/ 89 h 98"/>
                  <a:gd name="T12" fmla="*/ 80 w 176"/>
                  <a:gd name="T13" fmla="*/ 90 h 98"/>
                  <a:gd name="T14" fmla="*/ 90 w 176"/>
                  <a:gd name="T15" fmla="*/ 85 h 98"/>
                  <a:gd name="T16" fmla="*/ 106 w 176"/>
                  <a:gd name="T17" fmla="*/ 91 h 98"/>
                  <a:gd name="T18" fmla="*/ 119 w 176"/>
                  <a:gd name="T19" fmla="*/ 88 h 98"/>
                  <a:gd name="T20" fmla="*/ 132 w 176"/>
                  <a:gd name="T21" fmla="*/ 88 h 98"/>
                  <a:gd name="T22" fmla="*/ 145 w 176"/>
                  <a:gd name="T23" fmla="*/ 76 h 98"/>
                  <a:gd name="T24" fmla="*/ 151 w 176"/>
                  <a:gd name="T25" fmla="*/ 72 h 98"/>
                  <a:gd name="T26" fmla="*/ 160 w 176"/>
                  <a:gd name="T27" fmla="*/ 69 h 98"/>
                  <a:gd name="T28" fmla="*/ 171 w 176"/>
                  <a:gd name="T29" fmla="*/ 55 h 98"/>
                  <a:gd name="T30" fmla="*/ 169 w 176"/>
                  <a:gd name="T31" fmla="*/ 30 h 98"/>
                  <a:gd name="T32" fmla="*/ 164 w 176"/>
                  <a:gd name="T33" fmla="*/ 10 h 98"/>
                  <a:gd name="T34" fmla="*/ 166 w 176"/>
                  <a:gd name="T35" fmla="*/ 0 h 98"/>
                  <a:gd name="T36" fmla="*/ 174 w 176"/>
                  <a:gd name="T37" fmla="*/ 26 h 98"/>
                  <a:gd name="T38" fmla="*/ 176 w 176"/>
                  <a:gd name="T39" fmla="*/ 54 h 98"/>
                  <a:gd name="T40" fmla="*/ 167 w 176"/>
                  <a:gd name="T41" fmla="*/ 69 h 98"/>
                  <a:gd name="T42" fmla="*/ 161 w 176"/>
                  <a:gd name="T43" fmla="*/ 76 h 98"/>
                  <a:gd name="T44" fmla="*/ 146 w 176"/>
                  <a:gd name="T45" fmla="*/ 78 h 98"/>
                  <a:gd name="T46" fmla="*/ 138 w 176"/>
                  <a:gd name="T47" fmla="*/ 93 h 98"/>
                  <a:gd name="T48" fmla="*/ 123 w 176"/>
                  <a:gd name="T49" fmla="*/ 95 h 98"/>
                  <a:gd name="T50" fmla="*/ 105 w 176"/>
                  <a:gd name="T51" fmla="*/ 98 h 98"/>
                  <a:gd name="T52" fmla="*/ 91 w 176"/>
                  <a:gd name="T53" fmla="*/ 93 h 98"/>
                  <a:gd name="T54" fmla="*/ 80 w 176"/>
                  <a:gd name="T55" fmla="*/ 96 h 98"/>
                  <a:gd name="T56" fmla="*/ 66 w 176"/>
                  <a:gd name="T57" fmla="*/ 96 h 98"/>
                  <a:gd name="T58" fmla="*/ 55 w 176"/>
                  <a:gd name="T59" fmla="*/ 85 h 98"/>
                  <a:gd name="T60" fmla="*/ 37 w 176"/>
                  <a:gd name="T61" fmla="*/ 95 h 98"/>
                  <a:gd name="T62" fmla="*/ 18 w 176"/>
                  <a:gd name="T63" fmla="*/ 91 h 98"/>
                  <a:gd name="T64" fmla="*/ 5 w 176"/>
                  <a:gd name="T65" fmla="*/ 83 h 98"/>
                  <a:gd name="T66" fmla="*/ 0 w 176"/>
                  <a:gd name="T67" fmla="*/ 69 h 98"/>
                  <a:gd name="T68" fmla="*/ 14 w 176"/>
                  <a:gd name="T69" fmla="*/ 78 h 98"/>
                  <a:gd name="T70" fmla="*/ 14 w 176"/>
                  <a:gd name="T71" fmla="*/ 78 h 9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6" h="98">
                    <a:moveTo>
                      <a:pt x="14" y="78"/>
                    </a:moveTo>
                    <a:lnTo>
                      <a:pt x="25" y="87"/>
                    </a:lnTo>
                    <a:lnTo>
                      <a:pt x="37" y="88"/>
                    </a:lnTo>
                    <a:lnTo>
                      <a:pt x="49" y="80"/>
                    </a:lnTo>
                    <a:lnTo>
                      <a:pt x="58" y="76"/>
                    </a:lnTo>
                    <a:lnTo>
                      <a:pt x="68" y="89"/>
                    </a:lnTo>
                    <a:lnTo>
                      <a:pt x="80" y="90"/>
                    </a:lnTo>
                    <a:lnTo>
                      <a:pt x="90" y="85"/>
                    </a:lnTo>
                    <a:lnTo>
                      <a:pt x="106" y="91"/>
                    </a:lnTo>
                    <a:lnTo>
                      <a:pt x="119" y="88"/>
                    </a:lnTo>
                    <a:lnTo>
                      <a:pt x="132" y="88"/>
                    </a:lnTo>
                    <a:lnTo>
                      <a:pt x="145" y="76"/>
                    </a:lnTo>
                    <a:lnTo>
                      <a:pt x="151" y="72"/>
                    </a:lnTo>
                    <a:lnTo>
                      <a:pt x="160" y="69"/>
                    </a:lnTo>
                    <a:lnTo>
                      <a:pt x="171" y="55"/>
                    </a:lnTo>
                    <a:lnTo>
                      <a:pt x="169" y="30"/>
                    </a:lnTo>
                    <a:lnTo>
                      <a:pt x="164" y="10"/>
                    </a:lnTo>
                    <a:lnTo>
                      <a:pt x="166" y="0"/>
                    </a:lnTo>
                    <a:lnTo>
                      <a:pt x="174" y="26"/>
                    </a:lnTo>
                    <a:lnTo>
                      <a:pt x="176" y="54"/>
                    </a:lnTo>
                    <a:lnTo>
                      <a:pt x="167" y="69"/>
                    </a:lnTo>
                    <a:lnTo>
                      <a:pt x="161" y="76"/>
                    </a:lnTo>
                    <a:lnTo>
                      <a:pt x="146" y="78"/>
                    </a:lnTo>
                    <a:lnTo>
                      <a:pt x="138" y="93"/>
                    </a:lnTo>
                    <a:lnTo>
                      <a:pt x="123" y="95"/>
                    </a:lnTo>
                    <a:lnTo>
                      <a:pt x="105" y="98"/>
                    </a:lnTo>
                    <a:lnTo>
                      <a:pt x="91" y="93"/>
                    </a:lnTo>
                    <a:lnTo>
                      <a:pt x="80" y="96"/>
                    </a:lnTo>
                    <a:lnTo>
                      <a:pt x="66" y="96"/>
                    </a:lnTo>
                    <a:lnTo>
                      <a:pt x="55" y="85"/>
                    </a:lnTo>
                    <a:lnTo>
                      <a:pt x="37" y="95"/>
                    </a:lnTo>
                    <a:lnTo>
                      <a:pt x="18" y="91"/>
                    </a:lnTo>
                    <a:lnTo>
                      <a:pt x="5" y="83"/>
                    </a:lnTo>
                    <a:lnTo>
                      <a:pt x="0" y="69"/>
                    </a:lnTo>
                    <a:lnTo>
                      <a:pt x="14" y="7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2" name="Freeform 372"/>
              <p:cNvSpPr>
                <a:spLocks/>
              </p:cNvSpPr>
              <p:nvPr/>
            </p:nvSpPr>
            <p:spPr bwMode="auto">
              <a:xfrm>
                <a:off x="4660" y="2038"/>
                <a:ext cx="73" cy="631"/>
              </a:xfrm>
              <a:custGeom>
                <a:avLst/>
                <a:gdLst>
                  <a:gd name="T0" fmla="*/ 31 w 73"/>
                  <a:gd name="T1" fmla="*/ 28 h 631"/>
                  <a:gd name="T2" fmla="*/ 41 w 73"/>
                  <a:gd name="T3" fmla="*/ 55 h 631"/>
                  <a:gd name="T4" fmla="*/ 37 w 73"/>
                  <a:gd name="T5" fmla="*/ 81 h 631"/>
                  <a:gd name="T6" fmla="*/ 51 w 73"/>
                  <a:gd name="T7" fmla="*/ 122 h 631"/>
                  <a:gd name="T8" fmla="*/ 60 w 73"/>
                  <a:gd name="T9" fmla="*/ 153 h 631"/>
                  <a:gd name="T10" fmla="*/ 65 w 73"/>
                  <a:gd name="T11" fmla="*/ 182 h 631"/>
                  <a:gd name="T12" fmla="*/ 62 w 73"/>
                  <a:gd name="T13" fmla="*/ 268 h 631"/>
                  <a:gd name="T14" fmla="*/ 51 w 73"/>
                  <a:gd name="T15" fmla="*/ 376 h 631"/>
                  <a:gd name="T16" fmla="*/ 25 w 73"/>
                  <a:gd name="T17" fmla="*/ 508 h 631"/>
                  <a:gd name="T18" fmla="*/ 11 w 73"/>
                  <a:gd name="T19" fmla="*/ 586 h 631"/>
                  <a:gd name="T20" fmla="*/ 0 w 73"/>
                  <a:gd name="T21" fmla="*/ 631 h 631"/>
                  <a:gd name="T22" fmla="*/ 15 w 73"/>
                  <a:gd name="T23" fmla="*/ 613 h 631"/>
                  <a:gd name="T24" fmla="*/ 41 w 73"/>
                  <a:gd name="T25" fmla="*/ 476 h 631"/>
                  <a:gd name="T26" fmla="*/ 60 w 73"/>
                  <a:gd name="T27" fmla="*/ 362 h 631"/>
                  <a:gd name="T28" fmla="*/ 70 w 73"/>
                  <a:gd name="T29" fmla="*/ 260 h 631"/>
                  <a:gd name="T30" fmla="*/ 73 w 73"/>
                  <a:gd name="T31" fmla="*/ 183 h 631"/>
                  <a:gd name="T32" fmla="*/ 73 w 73"/>
                  <a:gd name="T33" fmla="*/ 158 h 631"/>
                  <a:gd name="T34" fmla="*/ 62 w 73"/>
                  <a:gd name="T35" fmla="*/ 128 h 631"/>
                  <a:gd name="T36" fmla="*/ 52 w 73"/>
                  <a:gd name="T37" fmla="*/ 100 h 631"/>
                  <a:gd name="T38" fmla="*/ 46 w 73"/>
                  <a:gd name="T39" fmla="*/ 72 h 631"/>
                  <a:gd name="T40" fmla="*/ 47 w 73"/>
                  <a:gd name="T41" fmla="*/ 40 h 631"/>
                  <a:gd name="T42" fmla="*/ 27 w 73"/>
                  <a:gd name="T43" fmla="*/ 0 h 631"/>
                  <a:gd name="T44" fmla="*/ 31 w 73"/>
                  <a:gd name="T45" fmla="*/ 28 h 631"/>
                  <a:gd name="T46" fmla="*/ 31 w 73"/>
                  <a:gd name="T47" fmla="*/ 28 h 63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3" h="631">
                    <a:moveTo>
                      <a:pt x="31" y="28"/>
                    </a:moveTo>
                    <a:lnTo>
                      <a:pt x="41" y="55"/>
                    </a:lnTo>
                    <a:lnTo>
                      <a:pt x="37" y="81"/>
                    </a:lnTo>
                    <a:lnTo>
                      <a:pt x="51" y="122"/>
                    </a:lnTo>
                    <a:lnTo>
                      <a:pt x="60" y="153"/>
                    </a:lnTo>
                    <a:lnTo>
                      <a:pt x="65" y="182"/>
                    </a:lnTo>
                    <a:lnTo>
                      <a:pt x="62" y="268"/>
                    </a:lnTo>
                    <a:lnTo>
                      <a:pt x="51" y="376"/>
                    </a:lnTo>
                    <a:lnTo>
                      <a:pt x="25" y="508"/>
                    </a:lnTo>
                    <a:lnTo>
                      <a:pt x="11" y="586"/>
                    </a:lnTo>
                    <a:lnTo>
                      <a:pt x="0" y="631"/>
                    </a:lnTo>
                    <a:lnTo>
                      <a:pt x="15" y="613"/>
                    </a:lnTo>
                    <a:lnTo>
                      <a:pt x="41" y="476"/>
                    </a:lnTo>
                    <a:lnTo>
                      <a:pt x="60" y="362"/>
                    </a:lnTo>
                    <a:lnTo>
                      <a:pt x="70" y="260"/>
                    </a:lnTo>
                    <a:lnTo>
                      <a:pt x="73" y="183"/>
                    </a:lnTo>
                    <a:lnTo>
                      <a:pt x="73" y="158"/>
                    </a:lnTo>
                    <a:lnTo>
                      <a:pt x="62" y="128"/>
                    </a:lnTo>
                    <a:lnTo>
                      <a:pt x="52" y="100"/>
                    </a:lnTo>
                    <a:lnTo>
                      <a:pt x="46" y="72"/>
                    </a:lnTo>
                    <a:lnTo>
                      <a:pt x="47" y="40"/>
                    </a:lnTo>
                    <a:lnTo>
                      <a:pt x="27" y="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3" name="Freeform 373"/>
              <p:cNvSpPr>
                <a:spLocks/>
              </p:cNvSpPr>
              <p:nvPr/>
            </p:nvSpPr>
            <p:spPr bwMode="auto">
              <a:xfrm>
                <a:off x="4831" y="2169"/>
                <a:ext cx="118" cy="296"/>
              </a:xfrm>
              <a:custGeom>
                <a:avLst/>
                <a:gdLst>
                  <a:gd name="T0" fmla="*/ 16 w 118"/>
                  <a:gd name="T1" fmla="*/ 25 h 296"/>
                  <a:gd name="T2" fmla="*/ 28 w 118"/>
                  <a:gd name="T3" fmla="*/ 51 h 296"/>
                  <a:gd name="T4" fmla="*/ 36 w 118"/>
                  <a:gd name="T5" fmla="*/ 82 h 296"/>
                  <a:gd name="T6" fmla="*/ 40 w 118"/>
                  <a:gd name="T7" fmla="*/ 95 h 296"/>
                  <a:gd name="T8" fmla="*/ 41 w 118"/>
                  <a:gd name="T9" fmla="*/ 118 h 296"/>
                  <a:gd name="T10" fmla="*/ 52 w 118"/>
                  <a:gd name="T11" fmla="*/ 162 h 296"/>
                  <a:gd name="T12" fmla="*/ 65 w 118"/>
                  <a:gd name="T13" fmla="*/ 197 h 296"/>
                  <a:gd name="T14" fmla="*/ 73 w 118"/>
                  <a:gd name="T15" fmla="*/ 219 h 296"/>
                  <a:gd name="T16" fmla="*/ 80 w 118"/>
                  <a:gd name="T17" fmla="*/ 236 h 296"/>
                  <a:gd name="T18" fmla="*/ 89 w 118"/>
                  <a:gd name="T19" fmla="*/ 257 h 296"/>
                  <a:gd name="T20" fmla="*/ 95 w 118"/>
                  <a:gd name="T21" fmla="*/ 268 h 296"/>
                  <a:gd name="T22" fmla="*/ 104 w 118"/>
                  <a:gd name="T23" fmla="*/ 281 h 296"/>
                  <a:gd name="T24" fmla="*/ 118 w 118"/>
                  <a:gd name="T25" fmla="*/ 295 h 296"/>
                  <a:gd name="T26" fmla="*/ 111 w 118"/>
                  <a:gd name="T27" fmla="*/ 296 h 296"/>
                  <a:gd name="T28" fmla="*/ 91 w 118"/>
                  <a:gd name="T29" fmla="*/ 274 h 296"/>
                  <a:gd name="T30" fmla="*/ 78 w 118"/>
                  <a:gd name="T31" fmla="*/ 241 h 296"/>
                  <a:gd name="T32" fmla="*/ 65 w 118"/>
                  <a:gd name="T33" fmla="*/ 212 h 296"/>
                  <a:gd name="T34" fmla="*/ 59 w 118"/>
                  <a:gd name="T35" fmla="*/ 193 h 296"/>
                  <a:gd name="T36" fmla="*/ 52 w 118"/>
                  <a:gd name="T37" fmla="*/ 184 h 296"/>
                  <a:gd name="T38" fmla="*/ 44 w 118"/>
                  <a:gd name="T39" fmla="*/ 153 h 296"/>
                  <a:gd name="T40" fmla="*/ 38 w 118"/>
                  <a:gd name="T41" fmla="*/ 126 h 296"/>
                  <a:gd name="T42" fmla="*/ 35 w 118"/>
                  <a:gd name="T43" fmla="*/ 93 h 296"/>
                  <a:gd name="T44" fmla="*/ 31 w 118"/>
                  <a:gd name="T45" fmla="*/ 80 h 296"/>
                  <a:gd name="T46" fmla="*/ 26 w 118"/>
                  <a:gd name="T47" fmla="*/ 58 h 296"/>
                  <a:gd name="T48" fmla="*/ 0 w 118"/>
                  <a:gd name="T49" fmla="*/ 0 h 296"/>
                  <a:gd name="T50" fmla="*/ 16 w 118"/>
                  <a:gd name="T51" fmla="*/ 25 h 296"/>
                  <a:gd name="T52" fmla="*/ 16 w 118"/>
                  <a:gd name="T53" fmla="*/ 25 h 29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8" h="296">
                    <a:moveTo>
                      <a:pt x="16" y="25"/>
                    </a:moveTo>
                    <a:lnTo>
                      <a:pt x="28" y="51"/>
                    </a:lnTo>
                    <a:lnTo>
                      <a:pt x="36" y="82"/>
                    </a:lnTo>
                    <a:lnTo>
                      <a:pt x="40" y="95"/>
                    </a:lnTo>
                    <a:lnTo>
                      <a:pt x="41" y="118"/>
                    </a:lnTo>
                    <a:lnTo>
                      <a:pt x="52" y="162"/>
                    </a:lnTo>
                    <a:lnTo>
                      <a:pt x="65" y="197"/>
                    </a:lnTo>
                    <a:lnTo>
                      <a:pt x="73" y="219"/>
                    </a:lnTo>
                    <a:lnTo>
                      <a:pt x="80" y="236"/>
                    </a:lnTo>
                    <a:lnTo>
                      <a:pt x="89" y="257"/>
                    </a:lnTo>
                    <a:lnTo>
                      <a:pt x="95" y="268"/>
                    </a:lnTo>
                    <a:lnTo>
                      <a:pt x="104" y="281"/>
                    </a:lnTo>
                    <a:lnTo>
                      <a:pt x="118" y="295"/>
                    </a:lnTo>
                    <a:lnTo>
                      <a:pt x="111" y="296"/>
                    </a:lnTo>
                    <a:lnTo>
                      <a:pt x="91" y="274"/>
                    </a:lnTo>
                    <a:lnTo>
                      <a:pt x="78" y="241"/>
                    </a:lnTo>
                    <a:lnTo>
                      <a:pt x="65" y="212"/>
                    </a:lnTo>
                    <a:lnTo>
                      <a:pt x="59" y="193"/>
                    </a:lnTo>
                    <a:lnTo>
                      <a:pt x="52" y="184"/>
                    </a:lnTo>
                    <a:lnTo>
                      <a:pt x="44" y="153"/>
                    </a:lnTo>
                    <a:lnTo>
                      <a:pt x="38" y="126"/>
                    </a:lnTo>
                    <a:lnTo>
                      <a:pt x="35" y="93"/>
                    </a:lnTo>
                    <a:lnTo>
                      <a:pt x="31" y="80"/>
                    </a:lnTo>
                    <a:lnTo>
                      <a:pt x="26" y="58"/>
                    </a:lnTo>
                    <a:lnTo>
                      <a:pt x="0" y="0"/>
                    </a:ln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4" name="Freeform 374"/>
              <p:cNvSpPr>
                <a:spLocks/>
              </p:cNvSpPr>
              <p:nvPr/>
            </p:nvSpPr>
            <p:spPr bwMode="auto">
              <a:xfrm>
                <a:off x="4936" y="2375"/>
                <a:ext cx="26" cy="89"/>
              </a:xfrm>
              <a:custGeom>
                <a:avLst/>
                <a:gdLst>
                  <a:gd name="T0" fmla="*/ 0 w 26"/>
                  <a:gd name="T1" fmla="*/ 0 h 89"/>
                  <a:gd name="T2" fmla="*/ 6 w 26"/>
                  <a:gd name="T3" fmla="*/ 30 h 89"/>
                  <a:gd name="T4" fmla="*/ 15 w 26"/>
                  <a:gd name="T5" fmla="*/ 57 h 89"/>
                  <a:gd name="T6" fmla="*/ 21 w 26"/>
                  <a:gd name="T7" fmla="*/ 78 h 89"/>
                  <a:gd name="T8" fmla="*/ 15 w 26"/>
                  <a:gd name="T9" fmla="*/ 84 h 89"/>
                  <a:gd name="T10" fmla="*/ 5 w 26"/>
                  <a:gd name="T11" fmla="*/ 84 h 89"/>
                  <a:gd name="T12" fmla="*/ 8 w 26"/>
                  <a:gd name="T13" fmla="*/ 89 h 89"/>
                  <a:gd name="T14" fmla="*/ 21 w 26"/>
                  <a:gd name="T15" fmla="*/ 89 h 89"/>
                  <a:gd name="T16" fmla="*/ 26 w 26"/>
                  <a:gd name="T17" fmla="*/ 79 h 89"/>
                  <a:gd name="T18" fmla="*/ 21 w 26"/>
                  <a:gd name="T19" fmla="*/ 58 h 89"/>
                  <a:gd name="T20" fmla="*/ 7 w 26"/>
                  <a:gd name="T21" fmla="*/ 20 h 89"/>
                  <a:gd name="T22" fmla="*/ 0 w 26"/>
                  <a:gd name="T23" fmla="*/ 0 h 89"/>
                  <a:gd name="T24" fmla="*/ 0 w 26"/>
                  <a:gd name="T25" fmla="*/ 0 h 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89">
                    <a:moveTo>
                      <a:pt x="0" y="0"/>
                    </a:moveTo>
                    <a:lnTo>
                      <a:pt x="6" y="30"/>
                    </a:lnTo>
                    <a:lnTo>
                      <a:pt x="15" y="57"/>
                    </a:lnTo>
                    <a:lnTo>
                      <a:pt x="21" y="78"/>
                    </a:lnTo>
                    <a:lnTo>
                      <a:pt x="15" y="84"/>
                    </a:lnTo>
                    <a:lnTo>
                      <a:pt x="5" y="84"/>
                    </a:lnTo>
                    <a:lnTo>
                      <a:pt x="8" y="89"/>
                    </a:lnTo>
                    <a:lnTo>
                      <a:pt x="21" y="89"/>
                    </a:lnTo>
                    <a:lnTo>
                      <a:pt x="26" y="79"/>
                    </a:lnTo>
                    <a:lnTo>
                      <a:pt x="21" y="58"/>
                    </a:lnTo>
                    <a:lnTo>
                      <a:pt x="7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5" name="Freeform 375"/>
              <p:cNvSpPr>
                <a:spLocks/>
              </p:cNvSpPr>
              <p:nvPr/>
            </p:nvSpPr>
            <p:spPr bwMode="auto">
              <a:xfrm>
                <a:off x="4936" y="2373"/>
                <a:ext cx="80" cy="126"/>
              </a:xfrm>
              <a:custGeom>
                <a:avLst/>
                <a:gdLst>
                  <a:gd name="T0" fmla="*/ 0 w 80"/>
                  <a:gd name="T1" fmla="*/ 0 h 126"/>
                  <a:gd name="T2" fmla="*/ 18 w 80"/>
                  <a:gd name="T3" fmla="*/ 47 h 126"/>
                  <a:gd name="T4" fmla="*/ 27 w 80"/>
                  <a:gd name="T5" fmla="*/ 66 h 126"/>
                  <a:gd name="T6" fmla="*/ 43 w 80"/>
                  <a:gd name="T7" fmla="*/ 98 h 126"/>
                  <a:gd name="T8" fmla="*/ 61 w 80"/>
                  <a:gd name="T9" fmla="*/ 119 h 126"/>
                  <a:gd name="T10" fmla="*/ 75 w 80"/>
                  <a:gd name="T11" fmla="*/ 113 h 126"/>
                  <a:gd name="T12" fmla="*/ 70 w 80"/>
                  <a:gd name="T13" fmla="*/ 98 h 126"/>
                  <a:gd name="T14" fmla="*/ 77 w 80"/>
                  <a:gd name="T15" fmla="*/ 102 h 126"/>
                  <a:gd name="T16" fmla="*/ 80 w 80"/>
                  <a:gd name="T17" fmla="*/ 116 h 126"/>
                  <a:gd name="T18" fmla="*/ 67 w 80"/>
                  <a:gd name="T19" fmla="*/ 126 h 126"/>
                  <a:gd name="T20" fmla="*/ 59 w 80"/>
                  <a:gd name="T21" fmla="*/ 125 h 126"/>
                  <a:gd name="T22" fmla="*/ 39 w 80"/>
                  <a:gd name="T23" fmla="*/ 104 h 126"/>
                  <a:gd name="T24" fmla="*/ 27 w 80"/>
                  <a:gd name="T25" fmla="*/ 80 h 126"/>
                  <a:gd name="T26" fmla="*/ 10 w 80"/>
                  <a:gd name="T27" fmla="*/ 37 h 126"/>
                  <a:gd name="T28" fmla="*/ 0 w 80"/>
                  <a:gd name="T29" fmla="*/ 0 h 126"/>
                  <a:gd name="T30" fmla="*/ 0 w 80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126">
                    <a:moveTo>
                      <a:pt x="0" y="0"/>
                    </a:moveTo>
                    <a:lnTo>
                      <a:pt x="18" y="47"/>
                    </a:lnTo>
                    <a:lnTo>
                      <a:pt x="27" y="66"/>
                    </a:lnTo>
                    <a:lnTo>
                      <a:pt x="43" y="98"/>
                    </a:lnTo>
                    <a:lnTo>
                      <a:pt x="61" y="119"/>
                    </a:lnTo>
                    <a:lnTo>
                      <a:pt x="75" y="113"/>
                    </a:lnTo>
                    <a:lnTo>
                      <a:pt x="70" y="98"/>
                    </a:lnTo>
                    <a:lnTo>
                      <a:pt x="77" y="102"/>
                    </a:lnTo>
                    <a:lnTo>
                      <a:pt x="80" y="116"/>
                    </a:lnTo>
                    <a:lnTo>
                      <a:pt x="67" y="126"/>
                    </a:lnTo>
                    <a:lnTo>
                      <a:pt x="59" y="125"/>
                    </a:lnTo>
                    <a:lnTo>
                      <a:pt x="39" y="104"/>
                    </a:lnTo>
                    <a:lnTo>
                      <a:pt x="27" y="80"/>
                    </a:lnTo>
                    <a:lnTo>
                      <a:pt x="10" y="3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6" name="Freeform 376"/>
              <p:cNvSpPr>
                <a:spLocks/>
              </p:cNvSpPr>
              <p:nvPr/>
            </p:nvSpPr>
            <p:spPr bwMode="auto">
              <a:xfrm>
                <a:off x="4974" y="2377"/>
                <a:ext cx="39" cy="100"/>
              </a:xfrm>
              <a:custGeom>
                <a:avLst/>
                <a:gdLst>
                  <a:gd name="T0" fmla="*/ 0 w 39"/>
                  <a:gd name="T1" fmla="*/ 0 h 100"/>
                  <a:gd name="T2" fmla="*/ 10 w 39"/>
                  <a:gd name="T3" fmla="*/ 34 h 100"/>
                  <a:gd name="T4" fmla="*/ 13 w 39"/>
                  <a:gd name="T5" fmla="*/ 49 h 100"/>
                  <a:gd name="T6" fmla="*/ 26 w 39"/>
                  <a:gd name="T7" fmla="*/ 78 h 100"/>
                  <a:gd name="T8" fmla="*/ 32 w 39"/>
                  <a:gd name="T9" fmla="*/ 94 h 100"/>
                  <a:gd name="T10" fmla="*/ 39 w 39"/>
                  <a:gd name="T11" fmla="*/ 100 h 100"/>
                  <a:gd name="T12" fmla="*/ 28 w 39"/>
                  <a:gd name="T13" fmla="*/ 71 h 100"/>
                  <a:gd name="T14" fmla="*/ 13 w 39"/>
                  <a:gd name="T15" fmla="*/ 29 h 100"/>
                  <a:gd name="T16" fmla="*/ 0 w 39"/>
                  <a:gd name="T17" fmla="*/ 0 h 100"/>
                  <a:gd name="T18" fmla="*/ 0 w 39"/>
                  <a:gd name="T19" fmla="*/ 0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100">
                    <a:moveTo>
                      <a:pt x="0" y="0"/>
                    </a:moveTo>
                    <a:lnTo>
                      <a:pt x="10" y="34"/>
                    </a:lnTo>
                    <a:lnTo>
                      <a:pt x="13" y="49"/>
                    </a:lnTo>
                    <a:lnTo>
                      <a:pt x="26" y="78"/>
                    </a:lnTo>
                    <a:lnTo>
                      <a:pt x="32" y="94"/>
                    </a:lnTo>
                    <a:lnTo>
                      <a:pt x="39" y="100"/>
                    </a:lnTo>
                    <a:lnTo>
                      <a:pt x="28" y="71"/>
                    </a:lnTo>
                    <a:lnTo>
                      <a:pt x="13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7" name="Freeform 377"/>
              <p:cNvSpPr>
                <a:spLocks/>
              </p:cNvSpPr>
              <p:nvPr/>
            </p:nvSpPr>
            <p:spPr bwMode="auto">
              <a:xfrm>
                <a:off x="4975" y="2381"/>
                <a:ext cx="70" cy="104"/>
              </a:xfrm>
              <a:custGeom>
                <a:avLst/>
                <a:gdLst>
                  <a:gd name="T0" fmla="*/ 0 w 70"/>
                  <a:gd name="T1" fmla="*/ 0 h 104"/>
                  <a:gd name="T2" fmla="*/ 27 w 70"/>
                  <a:gd name="T3" fmla="*/ 49 h 104"/>
                  <a:gd name="T4" fmla="*/ 36 w 70"/>
                  <a:gd name="T5" fmla="*/ 72 h 104"/>
                  <a:gd name="T6" fmla="*/ 44 w 70"/>
                  <a:gd name="T7" fmla="*/ 83 h 104"/>
                  <a:gd name="T8" fmla="*/ 60 w 70"/>
                  <a:gd name="T9" fmla="*/ 99 h 104"/>
                  <a:gd name="T10" fmla="*/ 70 w 70"/>
                  <a:gd name="T11" fmla="*/ 99 h 104"/>
                  <a:gd name="T12" fmla="*/ 59 w 70"/>
                  <a:gd name="T13" fmla="*/ 104 h 104"/>
                  <a:gd name="T14" fmla="*/ 46 w 70"/>
                  <a:gd name="T15" fmla="*/ 91 h 104"/>
                  <a:gd name="T16" fmla="*/ 33 w 70"/>
                  <a:gd name="T17" fmla="*/ 74 h 104"/>
                  <a:gd name="T18" fmla="*/ 16 w 70"/>
                  <a:gd name="T19" fmla="*/ 41 h 104"/>
                  <a:gd name="T20" fmla="*/ 0 w 70"/>
                  <a:gd name="T21" fmla="*/ 0 h 104"/>
                  <a:gd name="T22" fmla="*/ 0 w 70"/>
                  <a:gd name="T23" fmla="*/ 0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104">
                    <a:moveTo>
                      <a:pt x="0" y="0"/>
                    </a:moveTo>
                    <a:lnTo>
                      <a:pt x="27" y="49"/>
                    </a:lnTo>
                    <a:lnTo>
                      <a:pt x="36" y="72"/>
                    </a:lnTo>
                    <a:lnTo>
                      <a:pt x="44" y="83"/>
                    </a:lnTo>
                    <a:lnTo>
                      <a:pt x="60" y="99"/>
                    </a:lnTo>
                    <a:lnTo>
                      <a:pt x="70" y="99"/>
                    </a:lnTo>
                    <a:lnTo>
                      <a:pt x="59" y="104"/>
                    </a:lnTo>
                    <a:lnTo>
                      <a:pt x="46" y="91"/>
                    </a:lnTo>
                    <a:lnTo>
                      <a:pt x="33" y="74"/>
                    </a:lnTo>
                    <a:lnTo>
                      <a:pt x="16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8" name="Freeform 378"/>
              <p:cNvSpPr>
                <a:spLocks/>
              </p:cNvSpPr>
              <p:nvPr/>
            </p:nvSpPr>
            <p:spPr bwMode="auto">
              <a:xfrm>
                <a:off x="5006" y="2364"/>
                <a:ext cx="43" cy="121"/>
              </a:xfrm>
              <a:custGeom>
                <a:avLst/>
                <a:gdLst>
                  <a:gd name="T0" fmla="*/ 0 w 43"/>
                  <a:gd name="T1" fmla="*/ 0 h 121"/>
                  <a:gd name="T2" fmla="*/ 1 w 43"/>
                  <a:gd name="T3" fmla="*/ 14 h 121"/>
                  <a:gd name="T4" fmla="*/ 10 w 43"/>
                  <a:gd name="T5" fmla="*/ 35 h 121"/>
                  <a:gd name="T6" fmla="*/ 17 w 43"/>
                  <a:gd name="T7" fmla="*/ 46 h 121"/>
                  <a:gd name="T8" fmla="*/ 23 w 43"/>
                  <a:gd name="T9" fmla="*/ 62 h 121"/>
                  <a:gd name="T10" fmla="*/ 32 w 43"/>
                  <a:gd name="T11" fmla="*/ 83 h 121"/>
                  <a:gd name="T12" fmla="*/ 41 w 43"/>
                  <a:gd name="T13" fmla="*/ 108 h 121"/>
                  <a:gd name="T14" fmla="*/ 28 w 43"/>
                  <a:gd name="T15" fmla="*/ 117 h 121"/>
                  <a:gd name="T16" fmla="*/ 31 w 43"/>
                  <a:gd name="T17" fmla="*/ 121 h 121"/>
                  <a:gd name="T18" fmla="*/ 43 w 43"/>
                  <a:gd name="T19" fmla="*/ 113 h 121"/>
                  <a:gd name="T20" fmla="*/ 43 w 43"/>
                  <a:gd name="T21" fmla="*/ 102 h 121"/>
                  <a:gd name="T22" fmla="*/ 34 w 43"/>
                  <a:gd name="T23" fmla="*/ 72 h 121"/>
                  <a:gd name="T24" fmla="*/ 17 w 43"/>
                  <a:gd name="T25" fmla="*/ 34 h 121"/>
                  <a:gd name="T26" fmla="*/ 9 w 43"/>
                  <a:gd name="T27" fmla="*/ 18 h 121"/>
                  <a:gd name="T28" fmla="*/ 0 w 43"/>
                  <a:gd name="T29" fmla="*/ 0 h 121"/>
                  <a:gd name="T30" fmla="*/ 0 w 43"/>
                  <a:gd name="T31" fmla="*/ 0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" h="121">
                    <a:moveTo>
                      <a:pt x="0" y="0"/>
                    </a:moveTo>
                    <a:lnTo>
                      <a:pt x="1" y="14"/>
                    </a:lnTo>
                    <a:lnTo>
                      <a:pt x="10" y="35"/>
                    </a:lnTo>
                    <a:lnTo>
                      <a:pt x="17" y="46"/>
                    </a:lnTo>
                    <a:lnTo>
                      <a:pt x="23" y="62"/>
                    </a:lnTo>
                    <a:lnTo>
                      <a:pt x="32" y="83"/>
                    </a:lnTo>
                    <a:lnTo>
                      <a:pt x="41" y="108"/>
                    </a:lnTo>
                    <a:lnTo>
                      <a:pt x="28" y="117"/>
                    </a:lnTo>
                    <a:lnTo>
                      <a:pt x="31" y="121"/>
                    </a:lnTo>
                    <a:lnTo>
                      <a:pt x="43" y="113"/>
                    </a:lnTo>
                    <a:lnTo>
                      <a:pt x="43" y="102"/>
                    </a:lnTo>
                    <a:lnTo>
                      <a:pt x="34" y="72"/>
                    </a:lnTo>
                    <a:lnTo>
                      <a:pt x="17" y="34"/>
                    </a:lnTo>
                    <a:lnTo>
                      <a:pt x="9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29" name="Freeform 379"/>
              <p:cNvSpPr>
                <a:spLocks/>
              </p:cNvSpPr>
              <p:nvPr/>
            </p:nvSpPr>
            <p:spPr bwMode="auto">
              <a:xfrm>
                <a:off x="5007" y="2365"/>
                <a:ext cx="64" cy="80"/>
              </a:xfrm>
              <a:custGeom>
                <a:avLst/>
                <a:gdLst>
                  <a:gd name="T0" fmla="*/ 0 w 64"/>
                  <a:gd name="T1" fmla="*/ 0 h 80"/>
                  <a:gd name="T2" fmla="*/ 17 w 64"/>
                  <a:gd name="T3" fmla="*/ 28 h 80"/>
                  <a:gd name="T4" fmla="*/ 25 w 64"/>
                  <a:gd name="T5" fmla="*/ 37 h 80"/>
                  <a:gd name="T6" fmla="*/ 38 w 64"/>
                  <a:gd name="T7" fmla="*/ 61 h 80"/>
                  <a:gd name="T8" fmla="*/ 48 w 64"/>
                  <a:gd name="T9" fmla="*/ 70 h 80"/>
                  <a:gd name="T10" fmla="*/ 64 w 64"/>
                  <a:gd name="T11" fmla="*/ 80 h 80"/>
                  <a:gd name="T12" fmla="*/ 53 w 64"/>
                  <a:gd name="T13" fmla="*/ 79 h 80"/>
                  <a:gd name="T14" fmla="*/ 38 w 64"/>
                  <a:gd name="T15" fmla="*/ 67 h 80"/>
                  <a:gd name="T16" fmla="*/ 25 w 64"/>
                  <a:gd name="T17" fmla="*/ 43 h 80"/>
                  <a:gd name="T18" fmla="*/ 6 w 64"/>
                  <a:gd name="T19" fmla="*/ 21 h 80"/>
                  <a:gd name="T20" fmla="*/ 0 w 64"/>
                  <a:gd name="T21" fmla="*/ 0 h 80"/>
                  <a:gd name="T22" fmla="*/ 0 w 64"/>
                  <a:gd name="T23" fmla="*/ 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80">
                    <a:moveTo>
                      <a:pt x="0" y="0"/>
                    </a:moveTo>
                    <a:lnTo>
                      <a:pt x="17" y="28"/>
                    </a:lnTo>
                    <a:lnTo>
                      <a:pt x="25" y="37"/>
                    </a:lnTo>
                    <a:lnTo>
                      <a:pt x="38" y="61"/>
                    </a:lnTo>
                    <a:lnTo>
                      <a:pt x="48" y="70"/>
                    </a:lnTo>
                    <a:lnTo>
                      <a:pt x="64" y="80"/>
                    </a:lnTo>
                    <a:lnTo>
                      <a:pt x="53" y="79"/>
                    </a:lnTo>
                    <a:lnTo>
                      <a:pt x="38" y="67"/>
                    </a:lnTo>
                    <a:lnTo>
                      <a:pt x="25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0" name="Freeform 380"/>
              <p:cNvSpPr>
                <a:spLocks/>
              </p:cNvSpPr>
              <p:nvPr/>
            </p:nvSpPr>
            <p:spPr bwMode="auto">
              <a:xfrm>
                <a:off x="5024" y="2303"/>
                <a:ext cx="80" cy="144"/>
              </a:xfrm>
              <a:custGeom>
                <a:avLst/>
                <a:gdLst>
                  <a:gd name="T0" fmla="*/ 4 w 80"/>
                  <a:gd name="T1" fmla="*/ 13 h 144"/>
                  <a:gd name="T2" fmla="*/ 13 w 80"/>
                  <a:gd name="T3" fmla="*/ 34 h 144"/>
                  <a:gd name="T4" fmla="*/ 21 w 80"/>
                  <a:gd name="T5" fmla="*/ 52 h 144"/>
                  <a:gd name="T6" fmla="*/ 31 w 80"/>
                  <a:gd name="T7" fmla="*/ 69 h 144"/>
                  <a:gd name="T8" fmla="*/ 41 w 80"/>
                  <a:gd name="T9" fmla="*/ 90 h 144"/>
                  <a:gd name="T10" fmla="*/ 43 w 80"/>
                  <a:gd name="T11" fmla="*/ 106 h 144"/>
                  <a:gd name="T12" fmla="*/ 52 w 80"/>
                  <a:gd name="T13" fmla="*/ 124 h 144"/>
                  <a:gd name="T14" fmla="*/ 52 w 80"/>
                  <a:gd name="T15" fmla="*/ 134 h 144"/>
                  <a:gd name="T16" fmla="*/ 41 w 80"/>
                  <a:gd name="T17" fmla="*/ 140 h 144"/>
                  <a:gd name="T18" fmla="*/ 48 w 80"/>
                  <a:gd name="T19" fmla="*/ 144 h 144"/>
                  <a:gd name="T20" fmla="*/ 55 w 80"/>
                  <a:gd name="T21" fmla="*/ 138 h 144"/>
                  <a:gd name="T22" fmla="*/ 57 w 80"/>
                  <a:gd name="T23" fmla="*/ 127 h 144"/>
                  <a:gd name="T24" fmla="*/ 48 w 80"/>
                  <a:gd name="T25" fmla="*/ 102 h 144"/>
                  <a:gd name="T26" fmla="*/ 43 w 80"/>
                  <a:gd name="T27" fmla="*/ 83 h 144"/>
                  <a:gd name="T28" fmla="*/ 30 w 80"/>
                  <a:gd name="T29" fmla="*/ 57 h 144"/>
                  <a:gd name="T30" fmla="*/ 18 w 80"/>
                  <a:gd name="T31" fmla="*/ 29 h 144"/>
                  <a:gd name="T32" fmla="*/ 8 w 80"/>
                  <a:gd name="T33" fmla="*/ 9 h 144"/>
                  <a:gd name="T34" fmla="*/ 10 w 80"/>
                  <a:gd name="T35" fmla="*/ 7 h 144"/>
                  <a:gd name="T36" fmla="*/ 23 w 80"/>
                  <a:gd name="T37" fmla="*/ 15 h 144"/>
                  <a:gd name="T38" fmla="*/ 32 w 80"/>
                  <a:gd name="T39" fmla="*/ 24 h 144"/>
                  <a:gd name="T40" fmla="*/ 51 w 80"/>
                  <a:gd name="T41" fmla="*/ 28 h 144"/>
                  <a:gd name="T42" fmla="*/ 67 w 80"/>
                  <a:gd name="T43" fmla="*/ 29 h 144"/>
                  <a:gd name="T44" fmla="*/ 80 w 80"/>
                  <a:gd name="T45" fmla="*/ 18 h 144"/>
                  <a:gd name="T46" fmla="*/ 80 w 80"/>
                  <a:gd name="T47" fmla="*/ 8 h 144"/>
                  <a:gd name="T48" fmla="*/ 73 w 80"/>
                  <a:gd name="T49" fmla="*/ 17 h 144"/>
                  <a:gd name="T50" fmla="*/ 61 w 80"/>
                  <a:gd name="T51" fmla="*/ 24 h 144"/>
                  <a:gd name="T52" fmla="*/ 47 w 80"/>
                  <a:gd name="T53" fmla="*/ 23 h 144"/>
                  <a:gd name="T54" fmla="*/ 30 w 80"/>
                  <a:gd name="T55" fmla="*/ 13 h 144"/>
                  <a:gd name="T56" fmla="*/ 15 w 80"/>
                  <a:gd name="T57" fmla="*/ 4 h 144"/>
                  <a:gd name="T58" fmla="*/ 5 w 80"/>
                  <a:gd name="T59" fmla="*/ 0 h 144"/>
                  <a:gd name="T60" fmla="*/ 0 w 80"/>
                  <a:gd name="T61" fmla="*/ 7 h 144"/>
                  <a:gd name="T62" fmla="*/ 4 w 80"/>
                  <a:gd name="T63" fmla="*/ 13 h 144"/>
                  <a:gd name="T64" fmla="*/ 4 w 80"/>
                  <a:gd name="T65" fmla="*/ 13 h 1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0" h="144">
                    <a:moveTo>
                      <a:pt x="4" y="13"/>
                    </a:moveTo>
                    <a:lnTo>
                      <a:pt x="13" y="34"/>
                    </a:lnTo>
                    <a:lnTo>
                      <a:pt x="21" y="52"/>
                    </a:lnTo>
                    <a:lnTo>
                      <a:pt x="31" y="69"/>
                    </a:lnTo>
                    <a:lnTo>
                      <a:pt x="41" y="90"/>
                    </a:lnTo>
                    <a:lnTo>
                      <a:pt x="43" y="106"/>
                    </a:lnTo>
                    <a:lnTo>
                      <a:pt x="52" y="124"/>
                    </a:lnTo>
                    <a:lnTo>
                      <a:pt x="52" y="134"/>
                    </a:lnTo>
                    <a:lnTo>
                      <a:pt x="41" y="140"/>
                    </a:lnTo>
                    <a:lnTo>
                      <a:pt x="48" y="144"/>
                    </a:lnTo>
                    <a:lnTo>
                      <a:pt x="55" y="138"/>
                    </a:lnTo>
                    <a:lnTo>
                      <a:pt x="57" y="127"/>
                    </a:lnTo>
                    <a:lnTo>
                      <a:pt x="48" y="102"/>
                    </a:lnTo>
                    <a:lnTo>
                      <a:pt x="43" y="83"/>
                    </a:lnTo>
                    <a:lnTo>
                      <a:pt x="30" y="57"/>
                    </a:lnTo>
                    <a:lnTo>
                      <a:pt x="18" y="29"/>
                    </a:lnTo>
                    <a:lnTo>
                      <a:pt x="8" y="9"/>
                    </a:lnTo>
                    <a:lnTo>
                      <a:pt x="10" y="7"/>
                    </a:lnTo>
                    <a:lnTo>
                      <a:pt x="23" y="15"/>
                    </a:lnTo>
                    <a:lnTo>
                      <a:pt x="32" y="24"/>
                    </a:lnTo>
                    <a:lnTo>
                      <a:pt x="51" y="28"/>
                    </a:lnTo>
                    <a:lnTo>
                      <a:pt x="67" y="29"/>
                    </a:lnTo>
                    <a:lnTo>
                      <a:pt x="80" y="18"/>
                    </a:lnTo>
                    <a:lnTo>
                      <a:pt x="80" y="8"/>
                    </a:lnTo>
                    <a:lnTo>
                      <a:pt x="73" y="17"/>
                    </a:lnTo>
                    <a:lnTo>
                      <a:pt x="61" y="24"/>
                    </a:lnTo>
                    <a:lnTo>
                      <a:pt x="47" y="23"/>
                    </a:lnTo>
                    <a:lnTo>
                      <a:pt x="30" y="13"/>
                    </a:lnTo>
                    <a:lnTo>
                      <a:pt x="15" y="4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1" name="Freeform 381"/>
              <p:cNvSpPr>
                <a:spLocks/>
              </p:cNvSpPr>
              <p:nvPr/>
            </p:nvSpPr>
            <p:spPr bwMode="auto">
              <a:xfrm>
                <a:off x="4944" y="2180"/>
                <a:ext cx="159" cy="137"/>
              </a:xfrm>
              <a:custGeom>
                <a:avLst/>
                <a:gdLst>
                  <a:gd name="T0" fmla="*/ 9 w 159"/>
                  <a:gd name="T1" fmla="*/ 11 h 137"/>
                  <a:gd name="T2" fmla="*/ 18 w 159"/>
                  <a:gd name="T3" fmla="*/ 25 h 137"/>
                  <a:gd name="T4" fmla="*/ 56 w 159"/>
                  <a:gd name="T5" fmla="*/ 57 h 137"/>
                  <a:gd name="T6" fmla="*/ 78 w 159"/>
                  <a:gd name="T7" fmla="*/ 66 h 137"/>
                  <a:gd name="T8" fmla="*/ 90 w 159"/>
                  <a:gd name="T9" fmla="*/ 82 h 137"/>
                  <a:gd name="T10" fmla="*/ 100 w 159"/>
                  <a:gd name="T11" fmla="*/ 86 h 137"/>
                  <a:gd name="T12" fmla="*/ 115 w 159"/>
                  <a:gd name="T13" fmla="*/ 103 h 137"/>
                  <a:gd name="T14" fmla="*/ 135 w 159"/>
                  <a:gd name="T15" fmla="*/ 113 h 137"/>
                  <a:gd name="T16" fmla="*/ 148 w 159"/>
                  <a:gd name="T17" fmla="*/ 124 h 137"/>
                  <a:gd name="T18" fmla="*/ 157 w 159"/>
                  <a:gd name="T19" fmla="*/ 137 h 137"/>
                  <a:gd name="T20" fmla="*/ 159 w 159"/>
                  <a:gd name="T21" fmla="*/ 132 h 137"/>
                  <a:gd name="T22" fmla="*/ 149 w 159"/>
                  <a:gd name="T23" fmla="*/ 120 h 137"/>
                  <a:gd name="T24" fmla="*/ 138 w 159"/>
                  <a:gd name="T25" fmla="*/ 109 h 137"/>
                  <a:gd name="T26" fmla="*/ 119 w 159"/>
                  <a:gd name="T27" fmla="*/ 101 h 137"/>
                  <a:gd name="T28" fmla="*/ 101 w 159"/>
                  <a:gd name="T29" fmla="*/ 81 h 137"/>
                  <a:gd name="T30" fmla="*/ 89 w 159"/>
                  <a:gd name="T31" fmla="*/ 73 h 137"/>
                  <a:gd name="T32" fmla="*/ 77 w 159"/>
                  <a:gd name="T33" fmla="*/ 63 h 137"/>
                  <a:gd name="T34" fmla="*/ 66 w 159"/>
                  <a:gd name="T35" fmla="*/ 55 h 137"/>
                  <a:gd name="T36" fmla="*/ 52 w 159"/>
                  <a:gd name="T37" fmla="*/ 48 h 137"/>
                  <a:gd name="T38" fmla="*/ 24 w 159"/>
                  <a:gd name="T39" fmla="*/ 26 h 137"/>
                  <a:gd name="T40" fmla="*/ 11 w 159"/>
                  <a:gd name="T41" fmla="*/ 4 h 137"/>
                  <a:gd name="T42" fmla="*/ 0 w 159"/>
                  <a:gd name="T43" fmla="*/ 0 h 137"/>
                  <a:gd name="T44" fmla="*/ 9 w 159"/>
                  <a:gd name="T45" fmla="*/ 11 h 137"/>
                  <a:gd name="T46" fmla="*/ 9 w 159"/>
                  <a:gd name="T47" fmla="*/ 11 h 13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9" h="137">
                    <a:moveTo>
                      <a:pt x="9" y="11"/>
                    </a:moveTo>
                    <a:lnTo>
                      <a:pt x="18" y="25"/>
                    </a:lnTo>
                    <a:lnTo>
                      <a:pt x="56" y="57"/>
                    </a:lnTo>
                    <a:lnTo>
                      <a:pt x="78" y="66"/>
                    </a:lnTo>
                    <a:lnTo>
                      <a:pt x="90" y="82"/>
                    </a:lnTo>
                    <a:lnTo>
                      <a:pt x="100" y="86"/>
                    </a:lnTo>
                    <a:lnTo>
                      <a:pt x="115" y="103"/>
                    </a:lnTo>
                    <a:lnTo>
                      <a:pt x="135" y="113"/>
                    </a:lnTo>
                    <a:lnTo>
                      <a:pt x="148" y="124"/>
                    </a:lnTo>
                    <a:lnTo>
                      <a:pt x="157" y="137"/>
                    </a:lnTo>
                    <a:lnTo>
                      <a:pt x="159" y="132"/>
                    </a:lnTo>
                    <a:lnTo>
                      <a:pt x="149" y="120"/>
                    </a:lnTo>
                    <a:lnTo>
                      <a:pt x="138" y="109"/>
                    </a:lnTo>
                    <a:lnTo>
                      <a:pt x="119" y="101"/>
                    </a:lnTo>
                    <a:lnTo>
                      <a:pt x="101" y="81"/>
                    </a:lnTo>
                    <a:lnTo>
                      <a:pt x="89" y="73"/>
                    </a:lnTo>
                    <a:lnTo>
                      <a:pt x="77" y="63"/>
                    </a:lnTo>
                    <a:lnTo>
                      <a:pt x="66" y="55"/>
                    </a:lnTo>
                    <a:lnTo>
                      <a:pt x="52" y="48"/>
                    </a:lnTo>
                    <a:lnTo>
                      <a:pt x="24" y="26"/>
                    </a:lnTo>
                    <a:lnTo>
                      <a:pt x="11" y="4"/>
                    </a:lnTo>
                    <a:lnTo>
                      <a:pt x="0" y="0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2" name="Freeform 382"/>
              <p:cNvSpPr>
                <a:spLocks/>
              </p:cNvSpPr>
              <p:nvPr/>
            </p:nvSpPr>
            <p:spPr bwMode="auto">
              <a:xfrm>
                <a:off x="4745" y="1412"/>
                <a:ext cx="212" cy="783"/>
              </a:xfrm>
              <a:custGeom>
                <a:avLst/>
                <a:gdLst>
                  <a:gd name="T0" fmla="*/ 0 w 212"/>
                  <a:gd name="T1" fmla="*/ 0 h 783"/>
                  <a:gd name="T2" fmla="*/ 26 w 212"/>
                  <a:gd name="T3" fmla="*/ 43 h 783"/>
                  <a:gd name="T4" fmla="*/ 33 w 212"/>
                  <a:gd name="T5" fmla="*/ 87 h 783"/>
                  <a:gd name="T6" fmla="*/ 28 w 212"/>
                  <a:gd name="T7" fmla="*/ 166 h 783"/>
                  <a:gd name="T8" fmla="*/ 32 w 212"/>
                  <a:gd name="T9" fmla="*/ 205 h 783"/>
                  <a:gd name="T10" fmla="*/ 47 w 212"/>
                  <a:gd name="T11" fmla="*/ 265 h 783"/>
                  <a:gd name="T12" fmla="*/ 55 w 212"/>
                  <a:gd name="T13" fmla="*/ 365 h 783"/>
                  <a:gd name="T14" fmla="*/ 65 w 212"/>
                  <a:gd name="T15" fmla="*/ 395 h 783"/>
                  <a:gd name="T16" fmla="*/ 70 w 212"/>
                  <a:gd name="T17" fmla="*/ 414 h 783"/>
                  <a:gd name="T18" fmla="*/ 100 w 212"/>
                  <a:gd name="T19" fmla="*/ 458 h 783"/>
                  <a:gd name="T20" fmla="*/ 126 w 212"/>
                  <a:gd name="T21" fmla="*/ 523 h 783"/>
                  <a:gd name="T22" fmla="*/ 153 w 212"/>
                  <a:gd name="T23" fmla="*/ 613 h 783"/>
                  <a:gd name="T24" fmla="*/ 170 w 212"/>
                  <a:gd name="T25" fmla="*/ 682 h 783"/>
                  <a:gd name="T26" fmla="*/ 182 w 212"/>
                  <a:gd name="T27" fmla="*/ 732 h 783"/>
                  <a:gd name="T28" fmla="*/ 198 w 212"/>
                  <a:gd name="T29" fmla="*/ 772 h 783"/>
                  <a:gd name="T30" fmla="*/ 212 w 212"/>
                  <a:gd name="T31" fmla="*/ 783 h 783"/>
                  <a:gd name="T32" fmla="*/ 193 w 212"/>
                  <a:gd name="T33" fmla="*/ 743 h 783"/>
                  <a:gd name="T34" fmla="*/ 178 w 212"/>
                  <a:gd name="T35" fmla="*/ 689 h 783"/>
                  <a:gd name="T36" fmla="*/ 159 w 212"/>
                  <a:gd name="T37" fmla="*/ 602 h 783"/>
                  <a:gd name="T38" fmla="*/ 111 w 212"/>
                  <a:gd name="T39" fmla="*/ 462 h 783"/>
                  <a:gd name="T40" fmla="*/ 78 w 212"/>
                  <a:gd name="T41" fmla="*/ 412 h 783"/>
                  <a:gd name="T42" fmla="*/ 66 w 212"/>
                  <a:gd name="T43" fmla="*/ 368 h 783"/>
                  <a:gd name="T44" fmla="*/ 55 w 212"/>
                  <a:gd name="T45" fmla="*/ 296 h 783"/>
                  <a:gd name="T46" fmla="*/ 54 w 212"/>
                  <a:gd name="T47" fmla="*/ 254 h 783"/>
                  <a:gd name="T48" fmla="*/ 37 w 212"/>
                  <a:gd name="T49" fmla="*/ 199 h 783"/>
                  <a:gd name="T50" fmla="*/ 37 w 212"/>
                  <a:gd name="T51" fmla="*/ 141 h 783"/>
                  <a:gd name="T52" fmla="*/ 39 w 212"/>
                  <a:gd name="T53" fmla="*/ 93 h 783"/>
                  <a:gd name="T54" fmla="*/ 36 w 212"/>
                  <a:gd name="T55" fmla="*/ 50 h 783"/>
                  <a:gd name="T56" fmla="*/ 25 w 212"/>
                  <a:gd name="T57" fmla="*/ 17 h 783"/>
                  <a:gd name="T58" fmla="*/ 0 w 212"/>
                  <a:gd name="T59" fmla="*/ 0 h 783"/>
                  <a:gd name="T60" fmla="*/ 0 w 212"/>
                  <a:gd name="T61" fmla="*/ 0 h 7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2" h="783">
                    <a:moveTo>
                      <a:pt x="0" y="0"/>
                    </a:moveTo>
                    <a:lnTo>
                      <a:pt x="26" y="43"/>
                    </a:lnTo>
                    <a:lnTo>
                      <a:pt x="33" y="87"/>
                    </a:lnTo>
                    <a:lnTo>
                      <a:pt x="28" y="166"/>
                    </a:lnTo>
                    <a:lnTo>
                      <a:pt x="32" y="205"/>
                    </a:lnTo>
                    <a:lnTo>
                      <a:pt x="47" y="265"/>
                    </a:lnTo>
                    <a:lnTo>
                      <a:pt x="55" y="365"/>
                    </a:lnTo>
                    <a:lnTo>
                      <a:pt x="65" y="395"/>
                    </a:lnTo>
                    <a:lnTo>
                      <a:pt x="70" y="414"/>
                    </a:lnTo>
                    <a:lnTo>
                      <a:pt x="100" y="458"/>
                    </a:lnTo>
                    <a:lnTo>
                      <a:pt x="126" y="523"/>
                    </a:lnTo>
                    <a:lnTo>
                      <a:pt x="153" y="613"/>
                    </a:lnTo>
                    <a:lnTo>
                      <a:pt x="170" y="682"/>
                    </a:lnTo>
                    <a:lnTo>
                      <a:pt x="182" y="732"/>
                    </a:lnTo>
                    <a:lnTo>
                      <a:pt x="198" y="772"/>
                    </a:lnTo>
                    <a:lnTo>
                      <a:pt x="212" y="783"/>
                    </a:lnTo>
                    <a:lnTo>
                      <a:pt x="193" y="743"/>
                    </a:lnTo>
                    <a:lnTo>
                      <a:pt x="178" y="689"/>
                    </a:lnTo>
                    <a:lnTo>
                      <a:pt x="159" y="602"/>
                    </a:lnTo>
                    <a:lnTo>
                      <a:pt x="111" y="462"/>
                    </a:lnTo>
                    <a:lnTo>
                      <a:pt x="78" y="412"/>
                    </a:lnTo>
                    <a:lnTo>
                      <a:pt x="66" y="368"/>
                    </a:lnTo>
                    <a:lnTo>
                      <a:pt x="55" y="296"/>
                    </a:lnTo>
                    <a:lnTo>
                      <a:pt x="54" y="254"/>
                    </a:lnTo>
                    <a:lnTo>
                      <a:pt x="37" y="199"/>
                    </a:lnTo>
                    <a:lnTo>
                      <a:pt x="37" y="141"/>
                    </a:lnTo>
                    <a:lnTo>
                      <a:pt x="39" y="93"/>
                    </a:lnTo>
                    <a:lnTo>
                      <a:pt x="36" y="50"/>
                    </a:lnTo>
                    <a:lnTo>
                      <a:pt x="25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3" name="Freeform 383"/>
              <p:cNvSpPr>
                <a:spLocks/>
              </p:cNvSpPr>
              <p:nvPr/>
            </p:nvSpPr>
            <p:spPr bwMode="auto">
              <a:xfrm>
                <a:off x="4666" y="1751"/>
                <a:ext cx="187" cy="462"/>
              </a:xfrm>
              <a:custGeom>
                <a:avLst/>
                <a:gdLst>
                  <a:gd name="T0" fmla="*/ 10 w 187"/>
                  <a:gd name="T1" fmla="*/ 0 h 462"/>
                  <a:gd name="T2" fmla="*/ 45 w 187"/>
                  <a:gd name="T3" fmla="*/ 83 h 462"/>
                  <a:gd name="T4" fmla="*/ 46 w 187"/>
                  <a:gd name="T5" fmla="*/ 129 h 462"/>
                  <a:gd name="T6" fmla="*/ 64 w 187"/>
                  <a:gd name="T7" fmla="*/ 171 h 462"/>
                  <a:gd name="T8" fmla="*/ 81 w 187"/>
                  <a:gd name="T9" fmla="*/ 230 h 462"/>
                  <a:gd name="T10" fmla="*/ 100 w 187"/>
                  <a:gd name="T11" fmla="*/ 284 h 462"/>
                  <a:gd name="T12" fmla="*/ 138 w 187"/>
                  <a:gd name="T13" fmla="*/ 354 h 462"/>
                  <a:gd name="T14" fmla="*/ 182 w 187"/>
                  <a:gd name="T15" fmla="*/ 443 h 462"/>
                  <a:gd name="T16" fmla="*/ 187 w 187"/>
                  <a:gd name="T17" fmla="*/ 462 h 462"/>
                  <a:gd name="T18" fmla="*/ 148 w 187"/>
                  <a:gd name="T19" fmla="*/ 388 h 462"/>
                  <a:gd name="T20" fmla="*/ 96 w 187"/>
                  <a:gd name="T21" fmla="*/ 300 h 462"/>
                  <a:gd name="T22" fmla="*/ 75 w 187"/>
                  <a:gd name="T23" fmla="*/ 240 h 462"/>
                  <a:gd name="T24" fmla="*/ 52 w 187"/>
                  <a:gd name="T25" fmla="*/ 163 h 462"/>
                  <a:gd name="T26" fmla="*/ 33 w 187"/>
                  <a:gd name="T27" fmla="*/ 119 h 462"/>
                  <a:gd name="T28" fmla="*/ 30 w 187"/>
                  <a:gd name="T29" fmla="*/ 67 h 462"/>
                  <a:gd name="T30" fmla="*/ 0 w 187"/>
                  <a:gd name="T31" fmla="*/ 3 h 462"/>
                  <a:gd name="T32" fmla="*/ 10 w 187"/>
                  <a:gd name="T33" fmla="*/ 0 h 462"/>
                  <a:gd name="T34" fmla="*/ 10 w 187"/>
                  <a:gd name="T35" fmla="*/ 0 h 4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7" h="462">
                    <a:moveTo>
                      <a:pt x="10" y="0"/>
                    </a:moveTo>
                    <a:lnTo>
                      <a:pt x="45" y="83"/>
                    </a:lnTo>
                    <a:lnTo>
                      <a:pt x="46" y="129"/>
                    </a:lnTo>
                    <a:lnTo>
                      <a:pt x="64" y="171"/>
                    </a:lnTo>
                    <a:lnTo>
                      <a:pt x="81" y="230"/>
                    </a:lnTo>
                    <a:lnTo>
                      <a:pt x="100" y="284"/>
                    </a:lnTo>
                    <a:lnTo>
                      <a:pt x="138" y="354"/>
                    </a:lnTo>
                    <a:lnTo>
                      <a:pt x="182" y="443"/>
                    </a:lnTo>
                    <a:lnTo>
                      <a:pt x="187" y="462"/>
                    </a:lnTo>
                    <a:lnTo>
                      <a:pt x="148" y="388"/>
                    </a:lnTo>
                    <a:lnTo>
                      <a:pt x="96" y="300"/>
                    </a:lnTo>
                    <a:lnTo>
                      <a:pt x="75" y="240"/>
                    </a:lnTo>
                    <a:lnTo>
                      <a:pt x="52" y="163"/>
                    </a:lnTo>
                    <a:lnTo>
                      <a:pt x="33" y="119"/>
                    </a:lnTo>
                    <a:lnTo>
                      <a:pt x="30" y="67"/>
                    </a:lnTo>
                    <a:lnTo>
                      <a:pt x="0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4" name="Freeform 384"/>
              <p:cNvSpPr>
                <a:spLocks/>
              </p:cNvSpPr>
              <p:nvPr/>
            </p:nvSpPr>
            <p:spPr bwMode="auto">
              <a:xfrm>
                <a:off x="4651" y="1759"/>
                <a:ext cx="55" cy="318"/>
              </a:xfrm>
              <a:custGeom>
                <a:avLst/>
                <a:gdLst>
                  <a:gd name="T0" fmla="*/ 23 w 55"/>
                  <a:gd name="T1" fmla="*/ 0 h 318"/>
                  <a:gd name="T2" fmla="*/ 10 w 55"/>
                  <a:gd name="T3" fmla="*/ 40 h 318"/>
                  <a:gd name="T4" fmla="*/ 12 w 55"/>
                  <a:gd name="T5" fmla="*/ 104 h 318"/>
                  <a:gd name="T6" fmla="*/ 26 w 55"/>
                  <a:gd name="T7" fmla="*/ 147 h 318"/>
                  <a:gd name="T8" fmla="*/ 32 w 55"/>
                  <a:gd name="T9" fmla="*/ 176 h 318"/>
                  <a:gd name="T10" fmla="*/ 37 w 55"/>
                  <a:gd name="T11" fmla="*/ 200 h 318"/>
                  <a:gd name="T12" fmla="*/ 40 w 55"/>
                  <a:gd name="T13" fmla="*/ 252 h 318"/>
                  <a:gd name="T14" fmla="*/ 55 w 55"/>
                  <a:gd name="T15" fmla="*/ 318 h 318"/>
                  <a:gd name="T16" fmla="*/ 36 w 55"/>
                  <a:gd name="T17" fmla="*/ 283 h 318"/>
                  <a:gd name="T18" fmla="*/ 30 w 55"/>
                  <a:gd name="T19" fmla="*/ 239 h 318"/>
                  <a:gd name="T20" fmla="*/ 30 w 55"/>
                  <a:gd name="T21" fmla="*/ 199 h 318"/>
                  <a:gd name="T22" fmla="*/ 23 w 55"/>
                  <a:gd name="T23" fmla="*/ 174 h 318"/>
                  <a:gd name="T24" fmla="*/ 19 w 55"/>
                  <a:gd name="T25" fmla="*/ 144 h 318"/>
                  <a:gd name="T26" fmla="*/ 4 w 55"/>
                  <a:gd name="T27" fmla="*/ 106 h 318"/>
                  <a:gd name="T28" fmla="*/ 3 w 55"/>
                  <a:gd name="T29" fmla="*/ 75 h 318"/>
                  <a:gd name="T30" fmla="*/ 0 w 55"/>
                  <a:gd name="T31" fmla="*/ 40 h 318"/>
                  <a:gd name="T32" fmla="*/ 14 w 55"/>
                  <a:gd name="T33" fmla="*/ 3 h 318"/>
                  <a:gd name="T34" fmla="*/ 23 w 55"/>
                  <a:gd name="T35" fmla="*/ 0 h 318"/>
                  <a:gd name="T36" fmla="*/ 23 w 55"/>
                  <a:gd name="T37" fmla="*/ 0 h 3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318">
                    <a:moveTo>
                      <a:pt x="23" y="0"/>
                    </a:moveTo>
                    <a:lnTo>
                      <a:pt x="10" y="40"/>
                    </a:lnTo>
                    <a:lnTo>
                      <a:pt x="12" y="104"/>
                    </a:lnTo>
                    <a:lnTo>
                      <a:pt x="26" y="147"/>
                    </a:lnTo>
                    <a:lnTo>
                      <a:pt x="32" y="176"/>
                    </a:lnTo>
                    <a:lnTo>
                      <a:pt x="37" y="200"/>
                    </a:lnTo>
                    <a:lnTo>
                      <a:pt x="40" y="252"/>
                    </a:lnTo>
                    <a:lnTo>
                      <a:pt x="55" y="318"/>
                    </a:lnTo>
                    <a:lnTo>
                      <a:pt x="36" y="283"/>
                    </a:lnTo>
                    <a:lnTo>
                      <a:pt x="30" y="239"/>
                    </a:lnTo>
                    <a:lnTo>
                      <a:pt x="30" y="199"/>
                    </a:lnTo>
                    <a:lnTo>
                      <a:pt x="23" y="174"/>
                    </a:lnTo>
                    <a:lnTo>
                      <a:pt x="19" y="144"/>
                    </a:lnTo>
                    <a:lnTo>
                      <a:pt x="4" y="106"/>
                    </a:lnTo>
                    <a:lnTo>
                      <a:pt x="3" y="75"/>
                    </a:lnTo>
                    <a:lnTo>
                      <a:pt x="0" y="40"/>
                    </a:lnTo>
                    <a:lnTo>
                      <a:pt x="14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5" name="Freeform 385"/>
              <p:cNvSpPr>
                <a:spLocks/>
              </p:cNvSpPr>
              <p:nvPr/>
            </p:nvSpPr>
            <p:spPr bwMode="auto">
              <a:xfrm>
                <a:off x="3817" y="2060"/>
                <a:ext cx="110" cy="348"/>
              </a:xfrm>
              <a:custGeom>
                <a:avLst/>
                <a:gdLst>
                  <a:gd name="T0" fmla="*/ 89 w 110"/>
                  <a:gd name="T1" fmla="*/ 76 h 348"/>
                  <a:gd name="T2" fmla="*/ 68 w 110"/>
                  <a:gd name="T3" fmla="*/ 119 h 348"/>
                  <a:gd name="T4" fmla="*/ 59 w 110"/>
                  <a:gd name="T5" fmla="*/ 140 h 348"/>
                  <a:gd name="T6" fmla="*/ 43 w 110"/>
                  <a:gd name="T7" fmla="*/ 172 h 348"/>
                  <a:gd name="T8" fmla="*/ 31 w 110"/>
                  <a:gd name="T9" fmla="*/ 195 h 348"/>
                  <a:gd name="T10" fmla="*/ 31 w 110"/>
                  <a:gd name="T11" fmla="*/ 201 h 348"/>
                  <a:gd name="T12" fmla="*/ 18 w 110"/>
                  <a:gd name="T13" fmla="*/ 234 h 348"/>
                  <a:gd name="T14" fmla="*/ 10 w 110"/>
                  <a:gd name="T15" fmla="*/ 263 h 348"/>
                  <a:gd name="T16" fmla="*/ 6 w 110"/>
                  <a:gd name="T17" fmla="*/ 285 h 348"/>
                  <a:gd name="T18" fmla="*/ 5 w 110"/>
                  <a:gd name="T19" fmla="*/ 318 h 348"/>
                  <a:gd name="T20" fmla="*/ 17 w 110"/>
                  <a:gd name="T21" fmla="*/ 348 h 348"/>
                  <a:gd name="T22" fmla="*/ 2 w 110"/>
                  <a:gd name="T23" fmla="*/ 338 h 348"/>
                  <a:gd name="T24" fmla="*/ 0 w 110"/>
                  <a:gd name="T25" fmla="*/ 309 h 348"/>
                  <a:gd name="T26" fmla="*/ 1 w 110"/>
                  <a:gd name="T27" fmla="*/ 280 h 348"/>
                  <a:gd name="T28" fmla="*/ 11 w 110"/>
                  <a:gd name="T29" fmla="*/ 233 h 348"/>
                  <a:gd name="T30" fmla="*/ 22 w 110"/>
                  <a:gd name="T31" fmla="*/ 202 h 348"/>
                  <a:gd name="T32" fmla="*/ 26 w 110"/>
                  <a:gd name="T33" fmla="*/ 188 h 348"/>
                  <a:gd name="T34" fmla="*/ 50 w 110"/>
                  <a:gd name="T35" fmla="*/ 145 h 348"/>
                  <a:gd name="T36" fmla="*/ 62 w 110"/>
                  <a:gd name="T37" fmla="*/ 114 h 348"/>
                  <a:gd name="T38" fmla="*/ 86 w 110"/>
                  <a:gd name="T39" fmla="*/ 70 h 348"/>
                  <a:gd name="T40" fmla="*/ 110 w 110"/>
                  <a:gd name="T41" fmla="*/ 0 h 348"/>
                  <a:gd name="T42" fmla="*/ 110 w 110"/>
                  <a:gd name="T43" fmla="*/ 18 h 348"/>
                  <a:gd name="T44" fmla="*/ 89 w 110"/>
                  <a:gd name="T45" fmla="*/ 76 h 348"/>
                  <a:gd name="T46" fmla="*/ 89 w 110"/>
                  <a:gd name="T47" fmla="*/ 76 h 3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0" h="348">
                    <a:moveTo>
                      <a:pt x="89" y="76"/>
                    </a:moveTo>
                    <a:lnTo>
                      <a:pt x="68" y="119"/>
                    </a:lnTo>
                    <a:lnTo>
                      <a:pt x="59" y="140"/>
                    </a:lnTo>
                    <a:lnTo>
                      <a:pt x="43" y="172"/>
                    </a:lnTo>
                    <a:lnTo>
                      <a:pt x="31" y="195"/>
                    </a:lnTo>
                    <a:lnTo>
                      <a:pt x="31" y="201"/>
                    </a:lnTo>
                    <a:lnTo>
                      <a:pt x="18" y="234"/>
                    </a:lnTo>
                    <a:lnTo>
                      <a:pt x="10" y="263"/>
                    </a:lnTo>
                    <a:lnTo>
                      <a:pt x="6" y="285"/>
                    </a:lnTo>
                    <a:lnTo>
                      <a:pt x="5" y="318"/>
                    </a:lnTo>
                    <a:lnTo>
                      <a:pt x="17" y="348"/>
                    </a:lnTo>
                    <a:lnTo>
                      <a:pt x="2" y="338"/>
                    </a:lnTo>
                    <a:lnTo>
                      <a:pt x="0" y="309"/>
                    </a:lnTo>
                    <a:lnTo>
                      <a:pt x="1" y="280"/>
                    </a:lnTo>
                    <a:lnTo>
                      <a:pt x="11" y="233"/>
                    </a:lnTo>
                    <a:lnTo>
                      <a:pt x="22" y="202"/>
                    </a:lnTo>
                    <a:lnTo>
                      <a:pt x="26" y="188"/>
                    </a:lnTo>
                    <a:lnTo>
                      <a:pt x="50" y="145"/>
                    </a:lnTo>
                    <a:lnTo>
                      <a:pt x="62" y="114"/>
                    </a:lnTo>
                    <a:lnTo>
                      <a:pt x="86" y="70"/>
                    </a:lnTo>
                    <a:lnTo>
                      <a:pt x="110" y="0"/>
                    </a:lnTo>
                    <a:lnTo>
                      <a:pt x="110" y="18"/>
                    </a:lnTo>
                    <a:lnTo>
                      <a:pt x="89" y="7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6" name="Freeform 386"/>
              <p:cNvSpPr>
                <a:spLocks/>
              </p:cNvSpPr>
              <p:nvPr/>
            </p:nvSpPr>
            <p:spPr bwMode="auto">
              <a:xfrm>
                <a:off x="3826" y="2395"/>
                <a:ext cx="33" cy="74"/>
              </a:xfrm>
              <a:custGeom>
                <a:avLst/>
                <a:gdLst>
                  <a:gd name="T0" fmla="*/ 2 w 33"/>
                  <a:gd name="T1" fmla="*/ 8 h 74"/>
                  <a:gd name="T2" fmla="*/ 9 w 33"/>
                  <a:gd name="T3" fmla="*/ 10 h 74"/>
                  <a:gd name="T4" fmla="*/ 9 w 33"/>
                  <a:gd name="T5" fmla="*/ 35 h 74"/>
                  <a:gd name="T6" fmla="*/ 24 w 33"/>
                  <a:gd name="T7" fmla="*/ 60 h 74"/>
                  <a:gd name="T8" fmla="*/ 33 w 33"/>
                  <a:gd name="T9" fmla="*/ 74 h 74"/>
                  <a:gd name="T10" fmla="*/ 24 w 33"/>
                  <a:gd name="T11" fmla="*/ 71 h 74"/>
                  <a:gd name="T12" fmla="*/ 14 w 33"/>
                  <a:gd name="T13" fmla="*/ 50 h 74"/>
                  <a:gd name="T14" fmla="*/ 2 w 33"/>
                  <a:gd name="T15" fmla="*/ 33 h 74"/>
                  <a:gd name="T16" fmla="*/ 0 w 33"/>
                  <a:gd name="T17" fmla="*/ 0 h 74"/>
                  <a:gd name="T18" fmla="*/ 2 w 33"/>
                  <a:gd name="T19" fmla="*/ 8 h 74"/>
                  <a:gd name="T20" fmla="*/ 2 w 33"/>
                  <a:gd name="T21" fmla="*/ 8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74">
                    <a:moveTo>
                      <a:pt x="2" y="8"/>
                    </a:moveTo>
                    <a:lnTo>
                      <a:pt x="9" y="10"/>
                    </a:lnTo>
                    <a:lnTo>
                      <a:pt x="9" y="35"/>
                    </a:lnTo>
                    <a:lnTo>
                      <a:pt x="24" y="60"/>
                    </a:lnTo>
                    <a:lnTo>
                      <a:pt x="33" y="74"/>
                    </a:lnTo>
                    <a:lnTo>
                      <a:pt x="24" y="71"/>
                    </a:lnTo>
                    <a:lnTo>
                      <a:pt x="14" y="50"/>
                    </a:lnTo>
                    <a:lnTo>
                      <a:pt x="2" y="33"/>
                    </a:lnTo>
                    <a:lnTo>
                      <a:pt x="0" y="0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7" name="Freeform 387"/>
              <p:cNvSpPr>
                <a:spLocks/>
              </p:cNvSpPr>
              <p:nvPr/>
            </p:nvSpPr>
            <p:spPr bwMode="auto">
              <a:xfrm>
                <a:off x="3849" y="2334"/>
                <a:ext cx="87" cy="152"/>
              </a:xfrm>
              <a:custGeom>
                <a:avLst/>
                <a:gdLst>
                  <a:gd name="T0" fmla="*/ 6 w 87"/>
                  <a:gd name="T1" fmla="*/ 132 h 152"/>
                  <a:gd name="T2" fmla="*/ 14 w 87"/>
                  <a:gd name="T3" fmla="*/ 138 h 152"/>
                  <a:gd name="T4" fmla="*/ 25 w 87"/>
                  <a:gd name="T5" fmla="*/ 143 h 152"/>
                  <a:gd name="T6" fmla="*/ 36 w 87"/>
                  <a:gd name="T7" fmla="*/ 141 h 152"/>
                  <a:gd name="T8" fmla="*/ 39 w 87"/>
                  <a:gd name="T9" fmla="*/ 146 h 152"/>
                  <a:gd name="T10" fmla="*/ 48 w 87"/>
                  <a:gd name="T11" fmla="*/ 148 h 152"/>
                  <a:gd name="T12" fmla="*/ 55 w 87"/>
                  <a:gd name="T13" fmla="*/ 147 h 152"/>
                  <a:gd name="T14" fmla="*/ 60 w 87"/>
                  <a:gd name="T15" fmla="*/ 138 h 152"/>
                  <a:gd name="T16" fmla="*/ 70 w 87"/>
                  <a:gd name="T17" fmla="*/ 135 h 152"/>
                  <a:gd name="T18" fmla="*/ 75 w 87"/>
                  <a:gd name="T19" fmla="*/ 115 h 152"/>
                  <a:gd name="T20" fmla="*/ 68 w 87"/>
                  <a:gd name="T21" fmla="*/ 96 h 152"/>
                  <a:gd name="T22" fmla="*/ 64 w 87"/>
                  <a:gd name="T23" fmla="*/ 74 h 152"/>
                  <a:gd name="T24" fmla="*/ 66 w 87"/>
                  <a:gd name="T25" fmla="*/ 59 h 152"/>
                  <a:gd name="T26" fmla="*/ 65 w 87"/>
                  <a:gd name="T27" fmla="*/ 49 h 152"/>
                  <a:gd name="T28" fmla="*/ 68 w 87"/>
                  <a:gd name="T29" fmla="*/ 28 h 152"/>
                  <a:gd name="T30" fmla="*/ 71 w 87"/>
                  <a:gd name="T31" fmla="*/ 13 h 152"/>
                  <a:gd name="T32" fmla="*/ 81 w 87"/>
                  <a:gd name="T33" fmla="*/ 0 h 152"/>
                  <a:gd name="T34" fmla="*/ 87 w 87"/>
                  <a:gd name="T35" fmla="*/ 3 h 152"/>
                  <a:gd name="T36" fmla="*/ 82 w 87"/>
                  <a:gd name="T37" fmla="*/ 4 h 152"/>
                  <a:gd name="T38" fmla="*/ 75 w 87"/>
                  <a:gd name="T39" fmla="*/ 16 h 152"/>
                  <a:gd name="T40" fmla="*/ 70 w 87"/>
                  <a:gd name="T41" fmla="*/ 36 h 152"/>
                  <a:gd name="T42" fmla="*/ 69 w 87"/>
                  <a:gd name="T43" fmla="*/ 59 h 152"/>
                  <a:gd name="T44" fmla="*/ 69 w 87"/>
                  <a:gd name="T45" fmla="*/ 74 h 152"/>
                  <a:gd name="T46" fmla="*/ 80 w 87"/>
                  <a:gd name="T47" fmla="*/ 113 h 152"/>
                  <a:gd name="T48" fmla="*/ 78 w 87"/>
                  <a:gd name="T49" fmla="*/ 129 h 152"/>
                  <a:gd name="T50" fmla="*/ 73 w 87"/>
                  <a:gd name="T51" fmla="*/ 141 h 152"/>
                  <a:gd name="T52" fmla="*/ 63 w 87"/>
                  <a:gd name="T53" fmla="*/ 141 h 152"/>
                  <a:gd name="T54" fmla="*/ 58 w 87"/>
                  <a:gd name="T55" fmla="*/ 152 h 152"/>
                  <a:gd name="T56" fmla="*/ 49 w 87"/>
                  <a:gd name="T57" fmla="*/ 152 h 152"/>
                  <a:gd name="T58" fmla="*/ 39 w 87"/>
                  <a:gd name="T59" fmla="*/ 151 h 152"/>
                  <a:gd name="T60" fmla="*/ 33 w 87"/>
                  <a:gd name="T61" fmla="*/ 147 h 152"/>
                  <a:gd name="T62" fmla="*/ 18 w 87"/>
                  <a:gd name="T63" fmla="*/ 147 h 152"/>
                  <a:gd name="T64" fmla="*/ 5 w 87"/>
                  <a:gd name="T65" fmla="*/ 138 h 152"/>
                  <a:gd name="T66" fmla="*/ 0 w 87"/>
                  <a:gd name="T67" fmla="*/ 132 h 152"/>
                  <a:gd name="T68" fmla="*/ 6 w 87"/>
                  <a:gd name="T69" fmla="*/ 132 h 152"/>
                  <a:gd name="T70" fmla="*/ 6 w 87"/>
                  <a:gd name="T71" fmla="*/ 132 h 15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7" h="152">
                    <a:moveTo>
                      <a:pt x="6" y="132"/>
                    </a:moveTo>
                    <a:lnTo>
                      <a:pt x="14" y="138"/>
                    </a:lnTo>
                    <a:lnTo>
                      <a:pt x="25" y="143"/>
                    </a:lnTo>
                    <a:lnTo>
                      <a:pt x="36" y="141"/>
                    </a:lnTo>
                    <a:lnTo>
                      <a:pt x="39" y="146"/>
                    </a:lnTo>
                    <a:lnTo>
                      <a:pt x="48" y="148"/>
                    </a:lnTo>
                    <a:lnTo>
                      <a:pt x="55" y="147"/>
                    </a:lnTo>
                    <a:lnTo>
                      <a:pt x="60" y="138"/>
                    </a:lnTo>
                    <a:lnTo>
                      <a:pt x="70" y="135"/>
                    </a:lnTo>
                    <a:lnTo>
                      <a:pt x="75" y="115"/>
                    </a:lnTo>
                    <a:lnTo>
                      <a:pt x="68" y="96"/>
                    </a:lnTo>
                    <a:lnTo>
                      <a:pt x="64" y="74"/>
                    </a:lnTo>
                    <a:lnTo>
                      <a:pt x="66" y="59"/>
                    </a:lnTo>
                    <a:lnTo>
                      <a:pt x="65" y="49"/>
                    </a:lnTo>
                    <a:lnTo>
                      <a:pt x="68" y="28"/>
                    </a:lnTo>
                    <a:lnTo>
                      <a:pt x="71" y="13"/>
                    </a:lnTo>
                    <a:lnTo>
                      <a:pt x="81" y="0"/>
                    </a:lnTo>
                    <a:lnTo>
                      <a:pt x="87" y="3"/>
                    </a:lnTo>
                    <a:lnTo>
                      <a:pt x="82" y="4"/>
                    </a:lnTo>
                    <a:lnTo>
                      <a:pt x="75" y="16"/>
                    </a:lnTo>
                    <a:lnTo>
                      <a:pt x="70" y="36"/>
                    </a:lnTo>
                    <a:lnTo>
                      <a:pt x="69" y="59"/>
                    </a:lnTo>
                    <a:lnTo>
                      <a:pt x="69" y="74"/>
                    </a:lnTo>
                    <a:lnTo>
                      <a:pt x="80" y="113"/>
                    </a:lnTo>
                    <a:lnTo>
                      <a:pt x="78" y="129"/>
                    </a:lnTo>
                    <a:lnTo>
                      <a:pt x="73" y="141"/>
                    </a:lnTo>
                    <a:lnTo>
                      <a:pt x="63" y="141"/>
                    </a:lnTo>
                    <a:lnTo>
                      <a:pt x="58" y="152"/>
                    </a:lnTo>
                    <a:lnTo>
                      <a:pt x="49" y="152"/>
                    </a:lnTo>
                    <a:lnTo>
                      <a:pt x="39" y="151"/>
                    </a:lnTo>
                    <a:lnTo>
                      <a:pt x="33" y="147"/>
                    </a:lnTo>
                    <a:lnTo>
                      <a:pt x="18" y="147"/>
                    </a:lnTo>
                    <a:lnTo>
                      <a:pt x="5" y="138"/>
                    </a:lnTo>
                    <a:lnTo>
                      <a:pt x="0" y="132"/>
                    </a:lnTo>
                    <a:lnTo>
                      <a:pt x="6" y="13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8" name="Freeform 388"/>
              <p:cNvSpPr>
                <a:spLocks/>
              </p:cNvSpPr>
              <p:nvPr/>
            </p:nvSpPr>
            <p:spPr bwMode="auto">
              <a:xfrm>
                <a:off x="3929" y="2338"/>
                <a:ext cx="58" cy="67"/>
              </a:xfrm>
              <a:custGeom>
                <a:avLst/>
                <a:gdLst>
                  <a:gd name="T0" fmla="*/ 2 w 58"/>
                  <a:gd name="T1" fmla="*/ 0 h 67"/>
                  <a:gd name="T2" fmla="*/ 9 w 58"/>
                  <a:gd name="T3" fmla="*/ 10 h 67"/>
                  <a:gd name="T4" fmla="*/ 17 w 58"/>
                  <a:gd name="T5" fmla="*/ 26 h 67"/>
                  <a:gd name="T6" fmla="*/ 18 w 58"/>
                  <a:gd name="T7" fmla="*/ 35 h 67"/>
                  <a:gd name="T8" fmla="*/ 23 w 58"/>
                  <a:gd name="T9" fmla="*/ 45 h 67"/>
                  <a:gd name="T10" fmla="*/ 34 w 58"/>
                  <a:gd name="T11" fmla="*/ 57 h 67"/>
                  <a:gd name="T12" fmla="*/ 47 w 58"/>
                  <a:gd name="T13" fmla="*/ 64 h 67"/>
                  <a:gd name="T14" fmla="*/ 58 w 58"/>
                  <a:gd name="T15" fmla="*/ 60 h 67"/>
                  <a:gd name="T16" fmla="*/ 57 w 58"/>
                  <a:gd name="T17" fmla="*/ 66 h 67"/>
                  <a:gd name="T18" fmla="*/ 48 w 58"/>
                  <a:gd name="T19" fmla="*/ 67 h 67"/>
                  <a:gd name="T20" fmla="*/ 34 w 58"/>
                  <a:gd name="T21" fmla="*/ 62 h 67"/>
                  <a:gd name="T22" fmla="*/ 20 w 58"/>
                  <a:gd name="T23" fmla="*/ 50 h 67"/>
                  <a:gd name="T24" fmla="*/ 15 w 58"/>
                  <a:gd name="T25" fmla="*/ 35 h 67"/>
                  <a:gd name="T26" fmla="*/ 11 w 58"/>
                  <a:gd name="T27" fmla="*/ 21 h 67"/>
                  <a:gd name="T28" fmla="*/ 0 w 58"/>
                  <a:gd name="T29" fmla="*/ 5 h 67"/>
                  <a:gd name="T30" fmla="*/ 2 w 58"/>
                  <a:gd name="T31" fmla="*/ 0 h 67"/>
                  <a:gd name="T32" fmla="*/ 2 w 58"/>
                  <a:gd name="T33" fmla="*/ 0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" h="67">
                    <a:moveTo>
                      <a:pt x="2" y="0"/>
                    </a:moveTo>
                    <a:lnTo>
                      <a:pt x="9" y="10"/>
                    </a:lnTo>
                    <a:lnTo>
                      <a:pt x="17" y="26"/>
                    </a:lnTo>
                    <a:lnTo>
                      <a:pt x="18" y="35"/>
                    </a:lnTo>
                    <a:lnTo>
                      <a:pt x="23" y="45"/>
                    </a:lnTo>
                    <a:lnTo>
                      <a:pt x="34" y="57"/>
                    </a:lnTo>
                    <a:lnTo>
                      <a:pt x="47" y="64"/>
                    </a:lnTo>
                    <a:lnTo>
                      <a:pt x="58" y="60"/>
                    </a:lnTo>
                    <a:lnTo>
                      <a:pt x="57" y="66"/>
                    </a:lnTo>
                    <a:lnTo>
                      <a:pt x="48" y="67"/>
                    </a:lnTo>
                    <a:lnTo>
                      <a:pt x="34" y="62"/>
                    </a:lnTo>
                    <a:lnTo>
                      <a:pt x="20" y="50"/>
                    </a:lnTo>
                    <a:lnTo>
                      <a:pt x="15" y="35"/>
                    </a:lnTo>
                    <a:lnTo>
                      <a:pt x="11" y="21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39" name="Freeform 389"/>
              <p:cNvSpPr>
                <a:spLocks/>
              </p:cNvSpPr>
              <p:nvPr/>
            </p:nvSpPr>
            <p:spPr bwMode="auto">
              <a:xfrm>
                <a:off x="3965" y="2194"/>
                <a:ext cx="29" cy="209"/>
              </a:xfrm>
              <a:custGeom>
                <a:avLst/>
                <a:gdLst>
                  <a:gd name="T0" fmla="*/ 1 w 29"/>
                  <a:gd name="T1" fmla="*/ 41 h 209"/>
                  <a:gd name="T2" fmla="*/ 1 w 29"/>
                  <a:gd name="T3" fmla="*/ 66 h 209"/>
                  <a:gd name="T4" fmla="*/ 0 w 29"/>
                  <a:gd name="T5" fmla="*/ 76 h 209"/>
                  <a:gd name="T6" fmla="*/ 5 w 29"/>
                  <a:gd name="T7" fmla="*/ 85 h 209"/>
                  <a:gd name="T8" fmla="*/ 5 w 29"/>
                  <a:gd name="T9" fmla="*/ 105 h 209"/>
                  <a:gd name="T10" fmla="*/ 5 w 29"/>
                  <a:gd name="T11" fmla="*/ 128 h 209"/>
                  <a:gd name="T12" fmla="*/ 10 w 29"/>
                  <a:gd name="T13" fmla="*/ 149 h 209"/>
                  <a:gd name="T14" fmla="*/ 16 w 29"/>
                  <a:gd name="T15" fmla="*/ 166 h 209"/>
                  <a:gd name="T16" fmla="*/ 18 w 29"/>
                  <a:gd name="T17" fmla="*/ 173 h 209"/>
                  <a:gd name="T18" fmla="*/ 23 w 29"/>
                  <a:gd name="T19" fmla="*/ 189 h 209"/>
                  <a:gd name="T20" fmla="*/ 24 w 29"/>
                  <a:gd name="T21" fmla="*/ 199 h 209"/>
                  <a:gd name="T22" fmla="*/ 13 w 29"/>
                  <a:gd name="T23" fmla="*/ 208 h 209"/>
                  <a:gd name="T24" fmla="*/ 22 w 29"/>
                  <a:gd name="T25" fmla="*/ 209 h 209"/>
                  <a:gd name="T26" fmla="*/ 27 w 29"/>
                  <a:gd name="T27" fmla="*/ 205 h 209"/>
                  <a:gd name="T28" fmla="*/ 29 w 29"/>
                  <a:gd name="T29" fmla="*/ 194 h 209"/>
                  <a:gd name="T30" fmla="*/ 27 w 29"/>
                  <a:gd name="T31" fmla="*/ 181 h 209"/>
                  <a:gd name="T32" fmla="*/ 21 w 29"/>
                  <a:gd name="T33" fmla="*/ 167 h 209"/>
                  <a:gd name="T34" fmla="*/ 12 w 29"/>
                  <a:gd name="T35" fmla="*/ 140 h 209"/>
                  <a:gd name="T36" fmla="*/ 10 w 29"/>
                  <a:gd name="T37" fmla="*/ 128 h 209"/>
                  <a:gd name="T38" fmla="*/ 11 w 29"/>
                  <a:gd name="T39" fmla="*/ 93 h 209"/>
                  <a:gd name="T40" fmla="*/ 10 w 29"/>
                  <a:gd name="T41" fmla="*/ 79 h 209"/>
                  <a:gd name="T42" fmla="*/ 6 w 29"/>
                  <a:gd name="T43" fmla="*/ 70 h 209"/>
                  <a:gd name="T44" fmla="*/ 8 w 29"/>
                  <a:gd name="T45" fmla="*/ 50 h 209"/>
                  <a:gd name="T46" fmla="*/ 7 w 29"/>
                  <a:gd name="T47" fmla="*/ 37 h 209"/>
                  <a:gd name="T48" fmla="*/ 7 w 29"/>
                  <a:gd name="T49" fmla="*/ 24 h 209"/>
                  <a:gd name="T50" fmla="*/ 8 w 29"/>
                  <a:gd name="T51" fmla="*/ 0 h 209"/>
                  <a:gd name="T52" fmla="*/ 5 w 29"/>
                  <a:gd name="T53" fmla="*/ 5 h 209"/>
                  <a:gd name="T54" fmla="*/ 1 w 29"/>
                  <a:gd name="T55" fmla="*/ 41 h 209"/>
                  <a:gd name="T56" fmla="*/ 1 w 29"/>
                  <a:gd name="T57" fmla="*/ 41 h 2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9" h="209">
                    <a:moveTo>
                      <a:pt x="1" y="41"/>
                    </a:moveTo>
                    <a:lnTo>
                      <a:pt x="1" y="66"/>
                    </a:lnTo>
                    <a:lnTo>
                      <a:pt x="0" y="76"/>
                    </a:lnTo>
                    <a:lnTo>
                      <a:pt x="5" y="85"/>
                    </a:lnTo>
                    <a:lnTo>
                      <a:pt x="5" y="105"/>
                    </a:lnTo>
                    <a:lnTo>
                      <a:pt x="5" y="128"/>
                    </a:lnTo>
                    <a:lnTo>
                      <a:pt x="10" y="149"/>
                    </a:lnTo>
                    <a:lnTo>
                      <a:pt x="16" y="166"/>
                    </a:lnTo>
                    <a:lnTo>
                      <a:pt x="18" y="173"/>
                    </a:lnTo>
                    <a:lnTo>
                      <a:pt x="23" y="189"/>
                    </a:lnTo>
                    <a:lnTo>
                      <a:pt x="24" y="199"/>
                    </a:lnTo>
                    <a:lnTo>
                      <a:pt x="13" y="208"/>
                    </a:lnTo>
                    <a:lnTo>
                      <a:pt x="22" y="209"/>
                    </a:lnTo>
                    <a:lnTo>
                      <a:pt x="27" y="205"/>
                    </a:lnTo>
                    <a:lnTo>
                      <a:pt x="29" y="194"/>
                    </a:lnTo>
                    <a:lnTo>
                      <a:pt x="27" y="181"/>
                    </a:lnTo>
                    <a:lnTo>
                      <a:pt x="21" y="167"/>
                    </a:lnTo>
                    <a:lnTo>
                      <a:pt x="12" y="140"/>
                    </a:lnTo>
                    <a:lnTo>
                      <a:pt x="10" y="128"/>
                    </a:lnTo>
                    <a:lnTo>
                      <a:pt x="11" y="93"/>
                    </a:lnTo>
                    <a:lnTo>
                      <a:pt x="10" y="79"/>
                    </a:lnTo>
                    <a:lnTo>
                      <a:pt x="6" y="70"/>
                    </a:lnTo>
                    <a:lnTo>
                      <a:pt x="8" y="50"/>
                    </a:lnTo>
                    <a:lnTo>
                      <a:pt x="7" y="37"/>
                    </a:lnTo>
                    <a:lnTo>
                      <a:pt x="7" y="24"/>
                    </a:lnTo>
                    <a:lnTo>
                      <a:pt x="8" y="0"/>
                    </a:lnTo>
                    <a:lnTo>
                      <a:pt x="5" y="5"/>
                    </a:lnTo>
                    <a:lnTo>
                      <a:pt x="1" y="4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0" name="Freeform 390"/>
              <p:cNvSpPr>
                <a:spLocks/>
              </p:cNvSpPr>
              <p:nvPr/>
            </p:nvSpPr>
            <p:spPr bwMode="auto">
              <a:xfrm>
                <a:off x="3970" y="1720"/>
                <a:ext cx="216" cy="504"/>
              </a:xfrm>
              <a:custGeom>
                <a:avLst/>
                <a:gdLst>
                  <a:gd name="T0" fmla="*/ 209 w 216"/>
                  <a:gd name="T1" fmla="*/ 0 h 504"/>
                  <a:gd name="T2" fmla="*/ 208 w 216"/>
                  <a:gd name="T3" fmla="*/ 35 h 504"/>
                  <a:gd name="T4" fmla="*/ 187 w 216"/>
                  <a:gd name="T5" fmla="*/ 85 h 504"/>
                  <a:gd name="T6" fmla="*/ 167 w 216"/>
                  <a:gd name="T7" fmla="*/ 147 h 504"/>
                  <a:gd name="T8" fmla="*/ 149 w 216"/>
                  <a:gd name="T9" fmla="*/ 191 h 504"/>
                  <a:gd name="T10" fmla="*/ 134 w 216"/>
                  <a:gd name="T11" fmla="*/ 214 h 504"/>
                  <a:gd name="T12" fmla="*/ 118 w 216"/>
                  <a:gd name="T13" fmla="*/ 253 h 504"/>
                  <a:gd name="T14" fmla="*/ 88 w 216"/>
                  <a:gd name="T15" fmla="*/ 320 h 504"/>
                  <a:gd name="T16" fmla="*/ 57 w 216"/>
                  <a:gd name="T17" fmla="*/ 377 h 504"/>
                  <a:gd name="T18" fmla="*/ 24 w 216"/>
                  <a:gd name="T19" fmla="*/ 434 h 504"/>
                  <a:gd name="T20" fmla="*/ 0 w 216"/>
                  <a:gd name="T21" fmla="*/ 482 h 504"/>
                  <a:gd name="T22" fmla="*/ 1 w 216"/>
                  <a:gd name="T23" fmla="*/ 504 h 504"/>
                  <a:gd name="T24" fmla="*/ 8 w 216"/>
                  <a:gd name="T25" fmla="*/ 476 h 504"/>
                  <a:gd name="T26" fmla="*/ 32 w 216"/>
                  <a:gd name="T27" fmla="*/ 434 h 504"/>
                  <a:gd name="T28" fmla="*/ 71 w 216"/>
                  <a:gd name="T29" fmla="*/ 364 h 504"/>
                  <a:gd name="T30" fmla="*/ 107 w 216"/>
                  <a:gd name="T31" fmla="*/ 300 h 504"/>
                  <a:gd name="T32" fmla="*/ 134 w 216"/>
                  <a:gd name="T33" fmla="*/ 228 h 504"/>
                  <a:gd name="T34" fmla="*/ 151 w 216"/>
                  <a:gd name="T35" fmla="*/ 199 h 504"/>
                  <a:gd name="T36" fmla="*/ 173 w 216"/>
                  <a:gd name="T37" fmla="*/ 155 h 504"/>
                  <a:gd name="T38" fmla="*/ 188 w 216"/>
                  <a:gd name="T39" fmla="*/ 105 h 504"/>
                  <a:gd name="T40" fmla="*/ 209 w 216"/>
                  <a:gd name="T41" fmla="*/ 57 h 504"/>
                  <a:gd name="T42" fmla="*/ 216 w 216"/>
                  <a:gd name="T43" fmla="*/ 35 h 504"/>
                  <a:gd name="T44" fmla="*/ 209 w 216"/>
                  <a:gd name="T45" fmla="*/ 0 h 504"/>
                  <a:gd name="T46" fmla="*/ 209 w 216"/>
                  <a:gd name="T47" fmla="*/ 0 h 5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6" h="504">
                    <a:moveTo>
                      <a:pt x="209" y="0"/>
                    </a:moveTo>
                    <a:lnTo>
                      <a:pt x="208" y="35"/>
                    </a:lnTo>
                    <a:lnTo>
                      <a:pt x="187" y="85"/>
                    </a:lnTo>
                    <a:lnTo>
                      <a:pt x="167" y="147"/>
                    </a:lnTo>
                    <a:lnTo>
                      <a:pt x="149" y="191"/>
                    </a:lnTo>
                    <a:lnTo>
                      <a:pt x="134" y="214"/>
                    </a:lnTo>
                    <a:lnTo>
                      <a:pt x="118" y="253"/>
                    </a:lnTo>
                    <a:lnTo>
                      <a:pt x="88" y="320"/>
                    </a:lnTo>
                    <a:lnTo>
                      <a:pt x="57" y="377"/>
                    </a:lnTo>
                    <a:lnTo>
                      <a:pt x="24" y="434"/>
                    </a:lnTo>
                    <a:lnTo>
                      <a:pt x="0" y="482"/>
                    </a:lnTo>
                    <a:lnTo>
                      <a:pt x="1" y="504"/>
                    </a:lnTo>
                    <a:lnTo>
                      <a:pt x="8" y="476"/>
                    </a:lnTo>
                    <a:lnTo>
                      <a:pt x="32" y="434"/>
                    </a:lnTo>
                    <a:lnTo>
                      <a:pt x="71" y="364"/>
                    </a:lnTo>
                    <a:lnTo>
                      <a:pt x="107" y="300"/>
                    </a:lnTo>
                    <a:lnTo>
                      <a:pt x="134" y="228"/>
                    </a:lnTo>
                    <a:lnTo>
                      <a:pt x="151" y="199"/>
                    </a:lnTo>
                    <a:lnTo>
                      <a:pt x="173" y="155"/>
                    </a:lnTo>
                    <a:lnTo>
                      <a:pt x="188" y="105"/>
                    </a:lnTo>
                    <a:lnTo>
                      <a:pt x="209" y="57"/>
                    </a:lnTo>
                    <a:lnTo>
                      <a:pt x="216" y="35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1" name="Freeform 391"/>
              <p:cNvSpPr>
                <a:spLocks/>
              </p:cNvSpPr>
              <p:nvPr/>
            </p:nvSpPr>
            <p:spPr bwMode="auto">
              <a:xfrm>
                <a:off x="3924" y="1391"/>
                <a:ext cx="209" cy="691"/>
              </a:xfrm>
              <a:custGeom>
                <a:avLst/>
                <a:gdLst>
                  <a:gd name="T0" fmla="*/ 206 w 209"/>
                  <a:gd name="T1" fmla="*/ 13 h 691"/>
                  <a:gd name="T2" fmla="*/ 192 w 209"/>
                  <a:gd name="T3" fmla="*/ 30 h 691"/>
                  <a:gd name="T4" fmla="*/ 174 w 209"/>
                  <a:gd name="T5" fmla="*/ 53 h 691"/>
                  <a:gd name="T6" fmla="*/ 163 w 209"/>
                  <a:gd name="T7" fmla="*/ 82 h 691"/>
                  <a:gd name="T8" fmla="*/ 159 w 209"/>
                  <a:gd name="T9" fmla="*/ 130 h 691"/>
                  <a:gd name="T10" fmla="*/ 156 w 209"/>
                  <a:gd name="T11" fmla="*/ 201 h 691"/>
                  <a:gd name="T12" fmla="*/ 153 w 209"/>
                  <a:gd name="T13" fmla="*/ 225 h 691"/>
                  <a:gd name="T14" fmla="*/ 138 w 209"/>
                  <a:gd name="T15" fmla="*/ 276 h 691"/>
                  <a:gd name="T16" fmla="*/ 128 w 209"/>
                  <a:gd name="T17" fmla="*/ 319 h 691"/>
                  <a:gd name="T18" fmla="*/ 123 w 209"/>
                  <a:gd name="T19" fmla="*/ 368 h 691"/>
                  <a:gd name="T20" fmla="*/ 111 w 209"/>
                  <a:gd name="T21" fmla="*/ 407 h 691"/>
                  <a:gd name="T22" fmla="*/ 99 w 209"/>
                  <a:gd name="T23" fmla="*/ 445 h 691"/>
                  <a:gd name="T24" fmla="*/ 70 w 209"/>
                  <a:gd name="T25" fmla="*/ 471 h 691"/>
                  <a:gd name="T26" fmla="*/ 43 w 209"/>
                  <a:gd name="T27" fmla="*/ 532 h 691"/>
                  <a:gd name="T28" fmla="*/ 25 w 209"/>
                  <a:gd name="T29" fmla="*/ 595 h 691"/>
                  <a:gd name="T30" fmla="*/ 11 w 209"/>
                  <a:gd name="T31" fmla="*/ 651 h 691"/>
                  <a:gd name="T32" fmla="*/ 0 w 209"/>
                  <a:gd name="T33" fmla="*/ 691 h 691"/>
                  <a:gd name="T34" fmla="*/ 0 w 209"/>
                  <a:gd name="T35" fmla="*/ 665 h 691"/>
                  <a:gd name="T36" fmla="*/ 15 w 209"/>
                  <a:gd name="T37" fmla="*/ 596 h 691"/>
                  <a:gd name="T38" fmla="*/ 39 w 209"/>
                  <a:gd name="T39" fmla="*/ 516 h 691"/>
                  <a:gd name="T40" fmla="*/ 60 w 209"/>
                  <a:gd name="T41" fmla="*/ 471 h 691"/>
                  <a:gd name="T42" fmla="*/ 81 w 209"/>
                  <a:gd name="T43" fmla="*/ 449 h 691"/>
                  <a:gd name="T44" fmla="*/ 99 w 209"/>
                  <a:gd name="T45" fmla="*/ 414 h 691"/>
                  <a:gd name="T46" fmla="*/ 110 w 209"/>
                  <a:gd name="T47" fmla="*/ 369 h 691"/>
                  <a:gd name="T48" fmla="*/ 119 w 209"/>
                  <a:gd name="T49" fmla="*/ 313 h 691"/>
                  <a:gd name="T50" fmla="*/ 132 w 209"/>
                  <a:gd name="T51" fmla="*/ 261 h 691"/>
                  <a:gd name="T52" fmla="*/ 148 w 209"/>
                  <a:gd name="T53" fmla="*/ 208 h 691"/>
                  <a:gd name="T54" fmla="*/ 151 w 209"/>
                  <a:gd name="T55" fmla="*/ 127 h 691"/>
                  <a:gd name="T56" fmla="*/ 153 w 209"/>
                  <a:gd name="T57" fmla="*/ 81 h 691"/>
                  <a:gd name="T58" fmla="*/ 164 w 209"/>
                  <a:gd name="T59" fmla="*/ 46 h 691"/>
                  <a:gd name="T60" fmla="*/ 187 w 209"/>
                  <a:gd name="T61" fmla="*/ 21 h 691"/>
                  <a:gd name="T62" fmla="*/ 209 w 209"/>
                  <a:gd name="T63" fmla="*/ 0 h 691"/>
                  <a:gd name="T64" fmla="*/ 206 w 209"/>
                  <a:gd name="T65" fmla="*/ 13 h 691"/>
                  <a:gd name="T66" fmla="*/ 206 w 209"/>
                  <a:gd name="T67" fmla="*/ 13 h 6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09" h="691">
                    <a:moveTo>
                      <a:pt x="206" y="13"/>
                    </a:moveTo>
                    <a:lnTo>
                      <a:pt x="192" y="30"/>
                    </a:lnTo>
                    <a:lnTo>
                      <a:pt x="174" y="53"/>
                    </a:lnTo>
                    <a:lnTo>
                      <a:pt x="163" y="82"/>
                    </a:lnTo>
                    <a:lnTo>
                      <a:pt x="159" y="130"/>
                    </a:lnTo>
                    <a:lnTo>
                      <a:pt x="156" y="201"/>
                    </a:lnTo>
                    <a:lnTo>
                      <a:pt x="153" y="225"/>
                    </a:lnTo>
                    <a:lnTo>
                      <a:pt x="138" y="276"/>
                    </a:lnTo>
                    <a:lnTo>
                      <a:pt x="128" y="319"/>
                    </a:lnTo>
                    <a:lnTo>
                      <a:pt x="123" y="368"/>
                    </a:lnTo>
                    <a:lnTo>
                      <a:pt x="111" y="407"/>
                    </a:lnTo>
                    <a:lnTo>
                      <a:pt x="99" y="445"/>
                    </a:lnTo>
                    <a:lnTo>
                      <a:pt x="70" y="471"/>
                    </a:lnTo>
                    <a:lnTo>
                      <a:pt x="43" y="532"/>
                    </a:lnTo>
                    <a:lnTo>
                      <a:pt x="25" y="595"/>
                    </a:lnTo>
                    <a:lnTo>
                      <a:pt x="11" y="651"/>
                    </a:lnTo>
                    <a:lnTo>
                      <a:pt x="0" y="691"/>
                    </a:lnTo>
                    <a:lnTo>
                      <a:pt x="0" y="665"/>
                    </a:lnTo>
                    <a:lnTo>
                      <a:pt x="15" y="596"/>
                    </a:lnTo>
                    <a:lnTo>
                      <a:pt x="39" y="516"/>
                    </a:lnTo>
                    <a:lnTo>
                      <a:pt x="60" y="471"/>
                    </a:lnTo>
                    <a:lnTo>
                      <a:pt x="81" y="449"/>
                    </a:lnTo>
                    <a:lnTo>
                      <a:pt x="99" y="414"/>
                    </a:lnTo>
                    <a:lnTo>
                      <a:pt x="110" y="369"/>
                    </a:lnTo>
                    <a:lnTo>
                      <a:pt x="119" y="313"/>
                    </a:lnTo>
                    <a:lnTo>
                      <a:pt x="132" y="261"/>
                    </a:lnTo>
                    <a:lnTo>
                      <a:pt x="148" y="208"/>
                    </a:lnTo>
                    <a:lnTo>
                      <a:pt x="151" y="127"/>
                    </a:lnTo>
                    <a:lnTo>
                      <a:pt x="153" y="81"/>
                    </a:lnTo>
                    <a:lnTo>
                      <a:pt x="164" y="46"/>
                    </a:lnTo>
                    <a:lnTo>
                      <a:pt x="187" y="21"/>
                    </a:lnTo>
                    <a:lnTo>
                      <a:pt x="209" y="0"/>
                    </a:lnTo>
                    <a:lnTo>
                      <a:pt x="206" y="1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2" name="Freeform 392"/>
              <p:cNvSpPr>
                <a:spLocks/>
              </p:cNvSpPr>
              <p:nvPr/>
            </p:nvSpPr>
            <p:spPr bwMode="auto">
              <a:xfrm>
                <a:off x="4122" y="1279"/>
                <a:ext cx="221" cy="126"/>
              </a:xfrm>
              <a:custGeom>
                <a:avLst/>
                <a:gdLst>
                  <a:gd name="T0" fmla="*/ 6 w 221"/>
                  <a:gd name="T1" fmla="*/ 126 h 126"/>
                  <a:gd name="T2" fmla="*/ 62 w 221"/>
                  <a:gd name="T3" fmla="*/ 90 h 126"/>
                  <a:gd name="T4" fmla="*/ 83 w 221"/>
                  <a:gd name="T5" fmla="*/ 76 h 126"/>
                  <a:gd name="T6" fmla="*/ 132 w 221"/>
                  <a:gd name="T7" fmla="*/ 59 h 126"/>
                  <a:gd name="T8" fmla="*/ 165 w 221"/>
                  <a:gd name="T9" fmla="*/ 50 h 126"/>
                  <a:gd name="T10" fmla="*/ 207 w 221"/>
                  <a:gd name="T11" fmla="*/ 34 h 126"/>
                  <a:gd name="T12" fmla="*/ 218 w 221"/>
                  <a:gd name="T13" fmla="*/ 26 h 126"/>
                  <a:gd name="T14" fmla="*/ 221 w 221"/>
                  <a:gd name="T15" fmla="*/ 5 h 126"/>
                  <a:gd name="T16" fmla="*/ 205 w 221"/>
                  <a:gd name="T17" fmla="*/ 0 h 126"/>
                  <a:gd name="T18" fmla="*/ 200 w 221"/>
                  <a:gd name="T19" fmla="*/ 1 h 126"/>
                  <a:gd name="T20" fmla="*/ 213 w 221"/>
                  <a:gd name="T21" fmla="*/ 11 h 126"/>
                  <a:gd name="T22" fmla="*/ 209 w 221"/>
                  <a:gd name="T23" fmla="*/ 27 h 126"/>
                  <a:gd name="T24" fmla="*/ 175 w 221"/>
                  <a:gd name="T25" fmla="*/ 38 h 126"/>
                  <a:gd name="T26" fmla="*/ 126 w 221"/>
                  <a:gd name="T27" fmla="*/ 54 h 126"/>
                  <a:gd name="T28" fmla="*/ 80 w 221"/>
                  <a:gd name="T29" fmla="*/ 67 h 126"/>
                  <a:gd name="T30" fmla="*/ 58 w 221"/>
                  <a:gd name="T31" fmla="*/ 81 h 126"/>
                  <a:gd name="T32" fmla="*/ 29 w 221"/>
                  <a:gd name="T33" fmla="*/ 99 h 126"/>
                  <a:gd name="T34" fmla="*/ 0 w 221"/>
                  <a:gd name="T35" fmla="*/ 123 h 126"/>
                  <a:gd name="T36" fmla="*/ 6 w 221"/>
                  <a:gd name="T37" fmla="*/ 126 h 126"/>
                  <a:gd name="T38" fmla="*/ 6 w 221"/>
                  <a:gd name="T39" fmla="*/ 126 h 1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1" h="126">
                    <a:moveTo>
                      <a:pt x="6" y="126"/>
                    </a:moveTo>
                    <a:lnTo>
                      <a:pt x="62" y="90"/>
                    </a:lnTo>
                    <a:lnTo>
                      <a:pt x="83" y="76"/>
                    </a:lnTo>
                    <a:lnTo>
                      <a:pt x="132" y="59"/>
                    </a:lnTo>
                    <a:lnTo>
                      <a:pt x="165" y="50"/>
                    </a:lnTo>
                    <a:lnTo>
                      <a:pt x="207" y="34"/>
                    </a:lnTo>
                    <a:lnTo>
                      <a:pt x="218" y="26"/>
                    </a:lnTo>
                    <a:lnTo>
                      <a:pt x="221" y="5"/>
                    </a:lnTo>
                    <a:lnTo>
                      <a:pt x="205" y="0"/>
                    </a:lnTo>
                    <a:lnTo>
                      <a:pt x="200" y="1"/>
                    </a:lnTo>
                    <a:lnTo>
                      <a:pt x="213" y="11"/>
                    </a:lnTo>
                    <a:lnTo>
                      <a:pt x="209" y="27"/>
                    </a:lnTo>
                    <a:lnTo>
                      <a:pt x="175" y="38"/>
                    </a:lnTo>
                    <a:lnTo>
                      <a:pt x="126" y="54"/>
                    </a:lnTo>
                    <a:lnTo>
                      <a:pt x="80" y="67"/>
                    </a:lnTo>
                    <a:lnTo>
                      <a:pt x="58" y="81"/>
                    </a:lnTo>
                    <a:lnTo>
                      <a:pt x="29" y="99"/>
                    </a:lnTo>
                    <a:lnTo>
                      <a:pt x="0" y="123"/>
                    </a:lnTo>
                    <a:lnTo>
                      <a:pt x="6" y="12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3" name="Freeform 393"/>
              <p:cNvSpPr>
                <a:spLocks/>
              </p:cNvSpPr>
              <p:nvPr/>
            </p:nvSpPr>
            <p:spPr bwMode="auto">
              <a:xfrm>
                <a:off x="4515" y="1132"/>
                <a:ext cx="256" cy="303"/>
              </a:xfrm>
              <a:custGeom>
                <a:avLst/>
                <a:gdLst>
                  <a:gd name="T0" fmla="*/ 0 w 256"/>
                  <a:gd name="T1" fmla="*/ 30 h 303"/>
                  <a:gd name="T2" fmla="*/ 0 w 256"/>
                  <a:gd name="T3" fmla="*/ 74 h 303"/>
                  <a:gd name="T4" fmla="*/ 0 w 256"/>
                  <a:gd name="T5" fmla="*/ 113 h 303"/>
                  <a:gd name="T6" fmla="*/ 4 w 256"/>
                  <a:gd name="T7" fmla="*/ 146 h 303"/>
                  <a:gd name="T8" fmla="*/ 15 w 256"/>
                  <a:gd name="T9" fmla="*/ 165 h 303"/>
                  <a:gd name="T10" fmla="*/ 38 w 256"/>
                  <a:gd name="T11" fmla="*/ 190 h 303"/>
                  <a:gd name="T12" fmla="*/ 66 w 256"/>
                  <a:gd name="T13" fmla="*/ 204 h 303"/>
                  <a:gd name="T14" fmla="*/ 109 w 256"/>
                  <a:gd name="T15" fmla="*/ 219 h 303"/>
                  <a:gd name="T16" fmla="*/ 133 w 256"/>
                  <a:gd name="T17" fmla="*/ 217 h 303"/>
                  <a:gd name="T18" fmla="*/ 154 w 256"/>
                  <a:gd name="T19" fmla="*/ 228 h 303"/>
                  <a:gd name="T20" fmla="*/ 182 w 256"/>
                  <a:gd name="T21" fmla="*/ 244 h 303"/>
                  <a:gd name="T22" fmla="*/ 209 w 256"/>
                  <a:gd name="T23" fmla="*/ 263 h 303"/>
                  <a:gd name="T24" fmla="*/ 236 w 256"/>
                  <a:gd name="T25" fmla="*/ 288 h 303"/>
                  <a:gd name="T26" fmla="*/ 256 w 256"/>
                  <a:gd name="T27" fmla="*/ 303 h 303"/>
                  <a:gd name="T28" fmla="*/ 244 w 256"/>
                  <a:gd name="T29" fmla="*/ 283 h 303"/>
                  <a:gd name="T30" fmla="*/ 221 w 256"/>
                  <a:gd name="T31" fmla="*/ 262 h 303"/>
                  <a:gd name="T32" fmla="*/ 192 w 256"/>
                  <a:gd name="T33" fmla="*/ 241 h 303"/>
                  <a:gd name="T34" fmla="*/ 162 w 256"/>
                  <a:gd name="T35" fmla="*/ 223 h 303"/>
                  <a:gd name="T36" fmla="*/ 136 w 256"/>
                  <a:gd name="T37" fmla="*/ 209 h 303"/>
                  <a:gd name="T38" fmla="*/ 111 w 256"/>
                  <a:gd name="T39" fmla="*/ 207 h 303"/>
                  <a:gd name="T40" fmla="*/ 91 w 256"/>
                  <a:gd name="T41" fmla="*/ 204 h 303"/>
                  <a:gd name="T42" fmla="*/ 47 w 256"/>
                  <a:gd name="T43" fmla="*/ 185 h 303"/>
                  <a:gd name="T44" fmla="*/ 11 w 256"/>
                  <a:gd name="T45" fmla="*/ 148 h 303"/>
                  <a:gd name="T46" fmla="*/ 5 w 256"/>
                  <a:gd name="T47" fmla="*/ 86 h 303"/>
                  <a:gd name="T48" fmla="*/ 7 w 256"/>
                  <a:gd name="T49" fmla="*/ 26 h 303"/>
                  <a:gd name="T50" fmla="*/ 15 w 256"/>
                  <a:gd name="T51" fmla="*/ 0 h 303"/>
                  <a:gd name="T52" fmla="*/ 0 w 256"/>
                  <a:gd name="T53" fmla="*/ 30 h 303"/>
                  <a:gd name="T54" fmla="*/ 0 w 256"/>
                  <a:gd name="T55" fmla="*/ 30 h 30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56" h="303">
                    <a:moveTo>
                      <a:pt x="0" y="30"/>
                    </a:moveTo>
                    <a:lnTo>
                      <a:pt x="0" y="74"/>
                    </a:lnTo>
                    <a:lnTo>
                      <a:pt x="0" y="113"/>
                    </a:lnTo>
                    <a:lnTo>
                      <a:pt x="4" y="146"/>
                    </a:lnTo>
                    <a:lnTo>
                      <a:pt x="15" y="165"/>
                    </a:lnTo>
                    <a:lnTo>
                      <a:pt x="38" y="190"/>
                    </a:lnTo>
                    <a:lnTo>
                      <a:pt x="66" y="204"/>
                    </a:lnTo>
                    <a:lnTo>
                      <a:pt x="109" y="219"/>
                    </a:lnTo>
                    <a:lnTo>
                      <a:pt x="133" y="217"/>
                    </a:lnTo>
                    <a:lnTo>
                      <a:pt x="154" y="228"/>
                    </a:lnTo>
                    <a:lnTo>
                      <a:pt x="182" y="244"/>
                    </a:lnTo>
                    <a:lnTo>
                      <a:pt x="209" y="263"/>
                    </a:lnTo>
                    <a:lnTo>
                      <a:pt x="236" y="288"/>
                    </a:lnTo>
                    <a:lnTo>
                      <a:pt x="256" y="303"/>
                    </a:lnTo>
                    <a:lnTo>
                      <a:pt x="244" y="283"/>
                    </a:lnTo>
                    <a:lnTo>
                      <a:pt x="221" y="262"/>
                    </a:lnTo>
                    <a:lnTo>
                      <a:pt x="192" y="241"/>
                    </a:lnTo>
                    <a:lnTo>
                      <a:pt x="162" y="223"/>
                    </a:lnTo>
                    <a:lnTo>
                      <a:pt x="136" y="209"/>
                    </a:lnTo>
                    <a:lnTo>
                      <a:pt x="111" y="207"/>
                    </a:lnTo>
                    <a:lnTo>
                      <a:pt x="91" y="204"/>
                    </a:lnTo>
                    <a:lnTo>
                      <a:pt x="47" y="185"/>
                    </a:lnTo>
                    <a:lnTo>
                      <a:pt x="11" y="148"/>
                    </a:lnTo>
                    <a:lnTo>
                      <a:pt x="5" y="86"/>
                    </a:lnTo>
                    <a:lnTo>
                      <a:pt x="7" y="26"/>
                    </a:lnTo>
                    <a:lnTo>
                      <a:pt x="15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4" name="Freeform 394"/>
              <p:cNvSpPr>
                <a:spLocks/>
              </p:cNvSpPr>
              <p:nvPr/>
            </p:nvSpPr>
            <p:spPr bwMode="auto">
              <a:xfrm>
                <a:off x="4244" y="898"/>
                <a:ext cx="175" cy="391"/>
              </a:xfrm>
              <a:custGeom>
                <a:avLst/>
                <a:gdLst>
                  <a:gd name="T0" fmla="*/ 86 w 175"/>
                  <a:gd name="T1" fmla="*/ 382 h 391"/>
                  <a:gd name="T2" fmla="*/ 92 w 175"/>
                  <a:gd name="T3" fmla="*/ 391 h 391"/>
                  <a:gd name="T4" fmla="*/ 69 w 175"/>
                  <a:gd name="T5" fmla="*/ 379 h 391"/>
                  <a:gd name="T6" fmla="*/ 53 w 175"/>
                  <a:gd name="T7" fmla="*/ 371 h 391"/>
                  <a:gd name="T8" fmla="*/ 48 w 175"/>
                  <a:gd name="T9" fmla="*/ 355 h 391"/>
                  <a:gd name="T10" fmla="*/ 49 w 175"/>
                  <a:gd name="T11" fmla="*/ 337 h 391"/>
                  <a:gd name="T12" fmla="*/ 41 w 175"/>
                  <a:gd name="T13" fmla="*/ 318 h 391"/>
                  <a:gd name="T14" fmla="*/ 33 w 175"/>
                  <a:gd name="T15" fmla="*/ 297 h 391"/>
                  <a:gd name="T16" fmla="*/ 30 w 175"/>
                  <a:gd name="T17" fmla="*/ 276 h 391"/>
                  <a:gd name="T18" fmla="*/ 17 w 175"/>
                  <a:gd name="T19" fmla="*/ 258 h 391"/>
                  <a:gd name="T20" fmla="*/ 9 w 175"/>
                  <a:gd name="T21" fmla="*/ 237 h 391"/>
                  <a:gd name="T22" fmla="*/ 6 w 175"/>
                  <a:gd name="T23" fmla="*/ 215 h 391"/>
                  <a:gd name="T24" fmla="*/ 7 w 175"/>
                  <a:gd name="T25" fmla="*/ 193 h 391"/>
                  <a:gd name="T26" fmla="*/ 4 w 175"/>
                  <a:gd name="T27" fmla="*/ 167 h 391"/>
                  <a:gd name="T28" fmla="*/ 0 w 175"/>
                  <a:gd name="T29" fmla="*/ 159 h 391"/>
                  <a:gd name="T30" fmla="*/ 7 w 175"/>
                  <a:gd name="T31" fmla="*/ 138 h 391"/>
                  <a:gd name="T32" fmla="*/ 11 w 175"/>
                  <a:gd name="T33" fmla="*/ 110 h 391"/>
                  <a:gd name="T34" fmla="*/ 21 w 175"/>
                  <a:gd name="T35" fmla="*/ 82 h 391"/>
                  <a:gd name="T36" fmla="*/ 33 w 175"/>
                  <a:gd name="T37" fmla="*/ 54 h 391"/>
                  <a:gd name="T38" fmla="*/ 57 w 175"/>
                  <a:gd name="T39" fmla="*/ 34 h 391"/>
                  <a:gd name="T40" fmla="*/ 85 w 175"/>
                  <a:gd name="T41" fmla="*/ 20 h 391"/>
                  <a:gd name="T42" fmla="*/ 137 w 175"/>
                  <a:gd name="T43" fmla="*/ 5 h 391"/>
                  <a:gd name="T44" fmla="*/ 175 w 175"/>
                  <a:gd name="T45" fmla="*/ 0 h 391"/>
                  <a:gd name="T46" fmla="*/ 170 w 175"/>
                  <a:gd name="T47" fmla="*/ 5 h 391"/>
                  <a:gd name="T48" fmla="*/ 117 w 175"/>
                  <a:gd name="T49" fmla="*/ 13 h 391"/>
                  <a:gd name="T50" fmla="*/ 74 w 175"/>
                  <a:gd name="T51" fmla="*/ 29 h 391"/>
                  <a:gd name="T52" fmla="*/ 47 w 175"/>
                  <a:gd name="T53" fmla="*/ 50 h 391"/>
                  <a:gd name="T54" fmla="*/ 33 w 175"/>
                  <a:gd name="T55" fmla="*/ 68 h 391"/>
                  <a:gd name="T56" fmla="*/ 17 w 175"/>
                  <a:gd name="T57" fmla="*/ 105 h 391"/>
                  <a:gd name="T58" fmla="*/ 11 w 175"/>
                  <a:gd name="T59" fmla="*/ 143 h 391"/>
                  <a:gd name="T60" fmla="*/ 6 w 175"/>
                  <a:gd name="T61" fmla="*/ 159 h 391"/>
                  <a:gd name="T62" fmla="*/ 12 w 175"/>
                  <a:gd name="T63" fmla="*/ 188 h 391"/>
                  <a:gd name="T64" fmla="*/ 11 w 175"/>
                  <a:gd name="T65" fmla="*/ 215 h 391"/>
                  <a:gd name="T66" fmla="*/ 19 w 175"/>
                  <a:gd name="T67" fmla="*/ 245 h 391"/>
                  <a:gd name="T68" fmla="*/ 33 w 175"/>
                  <a:gd name="T69" fmla="*/ 270 h 391"/>
                  <a:gd name="T70" fmla="*/ 39 w 175"/>
                  <a:gd name="T71" fmla="*/ 292 h 391"/>
                  <a:gd name="T72" fmla="*/ 47 w 175"/>
                  <a:gd name="T73" fmla="*/ 310 h 391"/>
                  <a:gd name="T74" fmla="*/ 54 w 175"/>
                  <a:gd name="T75" fmla="*/ 325 h 391"/>
                  <a:gd name="T76" fmla="*/ 54 w 175"/>
                  <a:gd name="T77" fmla="*/ 344 h 391"/>
                  <a:gd name="T78" fmla="*/ 57 w 175"/>
                  <a:gd name="T79" fmla="*/ 358 h 391"/>
                  <a:gd name="T80" fmla="*/ 65 w 175"/>
                  <a:gd name="T81" fmla="*/ 370 h 391"/>
                  <a:gd name="T82" fmla="*/ 86 w 175"/>
                  <a:gd name="T83" fmla="*/ 382 h 391"/>
                  <a:gd name="T84" fmla="*/ 86 w 175"/>
                  <a:gd name="T85" fmla="*/ 382 h 3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75" h="391">
                    <a:moveTo>
                      <a:pt x="86" y="382"/>
                    </a:moveTo>
                    <a:lnTo>
                      <a:pt x="92" y="391"/>
                    </a:lnTo>
                    <a:lnTo>
                      <a:pt x="69" y="379"/>
                    </a:lnTo>
                    <a:lnTo>
                      <a:pt x="53" y="371"/>
                    </a:lnTo>
                    <a:lnTo>
                      <a:pt x="48" y="355"/>
                    </a:lnTo>
                    <a:lnTo>
                      <a:pt x="49" y="337"/>
                    </a:lnTo>
                    <a:lnTo>
                      <a:pt x="41" y="318"/>
                    </a:lnTo>
                    <a:lnTo>
                      <a:pt x="33" y="297"/>
                    </a:lnTo>
                    <a:lnTo>
                      <a:pt x="30" y="276"/>
                    </a:lnTo>
                    <a:lnTo>
                      <a:pt x="17" y="258"/>
                    </a:lnTo>
                    <a:lnTo>
                      <a:pt x="9" y="237"/>
                    </a:lnTo>
                    <a:lnTo>
                      <a:pt x="6" y="215"/>
                    </a:lnTo>
                    <a:lnTo>
                      <a:pt x="7" y="193"/>
                    </a:lnTo>
                    <a:lnTo>
                      <a:pt x="4" y="167"/>
                    </a:lnTo>
                    <a:lnTo>
                      <a:pt x="0" y="159"/>
                    </a:lnTo>
                    <a:lnTo>
                      <a:pt x="7" y="138"/>
                    </a:lnTo>
                    <a:lnTo>
                      <a:pt x="11" y="110"/>
                    </a:lnTo>
                    <a:lnTo>
                      <a:pt x="21" y="82"/>
                    </a:lnTo>
                    <a:lnTo>
                      <a:pt x="33" y="54"/>
                    </a:lnTo>
                    <a:lnTo>
                      <a:pt x="57" y="34"/>
                    </a:lnTo>
                    <a:lnTo>
                      <a:pt x="85" y="20"/>
                    </a:lnTo>
                    <a:lnTo>
                      <a:pt x="137" y="5"/>
                    </a:lnTo>
                    <a:lnTo>
                      <a:pt x="175" y="0"/>
                    </a:lnTo>
                    <a:lnTo>
                      <a:pt x="170" y="5"/>
                    </a:lnTo>
                    <a:lnTo>
                      <a:pt x="117" y="13"/>
                    </a:lnTo>
                    <a:lnTo>
                      <a:pt x="74" y="29"/>
                    </a:lnTo>
                    <a:lnTo>
                      <a:pt x="47" y="50"/>
                    </a:lnTo>
                    <a:lnTo>
                      <a:pt x="33" y="68"/>
                    </a:lnTo>
                    <a:lnTo>
                      <a:pt x="17" y="105"/>
                    </a:lnTo>
                    <a:lnTo>
                      <a:pt x="11" y="143"/>
                    </a:lnTo>
                    <a:lnTo>
                      <a:pt x="6" y="159"/>
                    </a:lnTo>
                    <a:lnTo>
                      <a:pt x="12" y="188"/>
                    </a:lnTo>
                    <a:lnTo>
                      <a:pt x="11" y="215"/>
                    </a:lnTo>
                    <a:lnTo>
                      <a:pt x="19" y="245"/>
                    </a:lnTo>
                    <a:lnTo>
                      <a:pt x="33" y="270"/>
                    </a:lnTo>
                    <a:lnTo>
                      <a:pt x="39" y="292"/>
                    </a:lnTo>
                    <a:lnTo>
                      <a:pt x="47" y="310"/>
                    </a:lnTo>
                    <a:lnTo>
                      <a:pt x="54" y="325"/>
                    </a:lnTo>
                    <a:lnTo>
                      <a:pt x="54" y="344"/>
                    </a:lnTo>
                    <a:lnTo>
                      <a:pt x="57" y="358"/>
                    </a:lnTo>
                    <a:lnTo>
                      <a:pt x="65" y="370"/>
                    </a:lnTo>
                    <a:lnTo>
                      <a:pt x="86" y="382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27845" name="Freeform 395"/>
              <p:cNvSpPr>
                <a:spLocks/>
              </p:cNvSpPr>
              <p:nvPr/>
            </p:nvSpPr>
            <p:spPr bwMode="auto">
              <a:xfrm>
                <a:off x="4398" y="897"/>
                <a:ext cx="161" cy="265"/>
              </a:xfrm>
              <a:custGeom>
                <a:avLst/>
                <a:gdLst>
                  <a:gd name="T0" fmla="*/ 0 w 161"/>
                  <a:gd name="T1" fmla="*/ 5 h 265"/>
                  <a:gd name="T2" fmla="*/ 6 w 161"/>
                  <a:gd name="T3" fmla="*/ 6 h 265"/>
                  <a:gd name="T4" fmla="*/ 43 w 161"/>
                  <a:gd name="T5" fmla="*/ 6 h 265"/>
                  <a:gd name="T6" fmla="*/ 66 w 161"/>
                  <a:gd name="T7" fmla="*/ 10 h 265"/>
                  <a:gd name="T8" fmla="*/ 90 w 161"/>
                  <a:gd name="T9" fmla="*/ 18 h 265"/>
                  <a:gd name="T10" fmla="*/ 109 w 161"/>
                  <a:gd name="T11" fmla="*/ 32 h 265"/>
                  <a:gd name="T12" fmla="*/ 125 w 161"/>
                  <a:gd name="T13" fmla="*/ 44 h 265"/>
                  <a:gd name="T14" fmla="*/ 139 w 161"/>
                  <a:gd name="T15" fmla="*/ 64 h 265"/>
                  <a:gd name="T16" fmla="*/ 149 w 161"/>
                  <a:gd name="T17" fmla="*/ 84 h 265"/>
                  <a:gd name="T18" fmla="*/ 156 w 161"/>
                  <a:gd name="T19" fmla="*/ 112 h 265"/>
                  <a:gd name="T20" fmla="*/ 156 w 161"/>
                  <a:gd name="T21" fmla="*/ 145 h 265"/>
                  <a:gd name="T22" fmla="*/ 155 w 161"/>
                  <a:gd name="T23" fmla="*/ 173 h 265"/>
                  <a:gd name="T24" fmla="*/ 148 w 161"/>
                  <a:gd name="T25" fmla="*/ 196 h 265"/>
                  <a:gd name="T26" fmla="*/ 140 w 161"/>
                  <a:gd name="T27" fmla="*/ 216 h 265"/>
                  <a:gd name="T28" fmla="*/ 128 w 161"/>
                  <a:gd name="T29" fmla="*/ 240 h 265"/>
                  <a:gd name="T30" fmla="*/ 117 w 161"/>
                  <a:gd name="T31" fmla="*/ 255 h 265"/>
                  <a:gd name="T32" fmla="*/ 117 w 161"/>
                  <a:gd name="T33" fmla="*/ 265 h 265"/>
                  <a:gd name="T34" fmla="*/ 130 w 161"/>
                  <a:gd name="T35" fmla="*/ 246 h 265"/>
                  <a:gd name="T36" fmla="*/ 144 w 161"/>
                  <a:gd name="T37" fmla="*/ 223 h 265"/>
                  <a:gd name="T38" fmla="*/ 155 w 161"/>
                  <a:gd name="T39" fmla="*/ 190 h 265"/>
                  <a:gd name="T40" fmla="*/ 161 w 161"/>
                  <a:gd name="T41" fmla="*/ 168 h 265"/>
                  <a:gd name="T42" fmla="*/ 161 w 161"/>
                  <a:gd name="T43" fmla="*/ 137 h 265"/>
                  <a:gd name="T44" fmla="*/ 160 w 161"/>
                  <a:gd name="T45" fmla="*/ 97 h 265"/>
                  <a:gd name="T46" fmla="*/ 148 w 161"/>
                  <a:gd name="T47" fmla="*/ 68 h 265"/>
                  <a:gd name="T48" fmla="*/ 135 w 161"/>
                  <a:gd name="T49" fmla="*/ 45 h 265"/>
                  <a:gd name="T50" fmla="*/ 121 w 161"/>
                  <a:gd name="T51" fmla="*/ 30 h 265"/>
                  <a:gd name="T52" fmla="*/ 100 w 161"/>
                  <a:gd name="T53" fmla="*/ 18 h 265"/>
                  <a:gd name="T54" fmla="*/ 75 w 161"/>
                  <a:gd name="T55" fmla="*/ 5 h 265"/>
                  <a:gd name="T56" fmla="*/ 47 w 161"/>
                  <a:gd name="T57" fmla="*/ 0 h 265"/>
                  <a:gd name="T58" fmla="*/ 16 w 161"/>
                  <a:gd name="T59" fmla="*/ 1 h 265"/>
                  <a:gd name="T60" fmla="*/ 0 w 161"/>
                  <a:gd name="T61" fmla="*/ 5 h 265"/>
                  <a:gd name="T62" fmla="*/ 0 w 161"/>
                  <a:gd name="T63" fmla="*/ 5 h 2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1" h="265">
                    <a:moveTo>
                      <a:pt x="0" y="5"/>
                    </a:moveTo>
                    <a:lnTo>
                      <a:pt x="6" y="6"/>
                    </a:lnTo>
                    <a:lnTo>
                      <a:pt x="43" y="6"/>
                    </a:lnTo>
                    <a:lnTo>
                      <a:pt x="66" y="10"/>
                    </a:lnTo>
                    <a:lnTo>
                      <a:pt x="90" y="18"/>
                    </a:lnTo>
                    <a:lnTo>
                      <a:pt x="109" y="32"/>
                    </a:lnTo>
                    <a:lnTo>
                      <a:pt x="125" y="44"/>
                    </a:lnTo>
                    <a:lnTo>
                      <a:pt x="139" y="64"/>
                    </a:lnTo>
                    <a:lnTo>
                      <a:pt x="149" y="84"/>
                    </a:lnTo>
                    <a:lnTo>
                      <a:pt x="156" y="112"/>
                    </a:lnTo>
                    <a:lnTo>
                      <a:pt x="156" y="145"/>
                    </a:lnTo>
                    <a:lnTo>
                      <a:pt x="155" y="173"/>
                    </a:lnTo>
                    <a:lnTo>
                      <a:pt x="148" y="196"/>
                    </a:lnTo>
                    <a:lnTo>
                      <a:pt x="140" y="216"/>
                    </a:lnTo>
                    <a:lnTo>
                      <a:pt x="128" y="240"/>
                    </a:lnTo>
                    <a:lnTo>
                      <a:pt x="117" y="255"/>
                    </a:lnTo>
                    <a:lnTo>
                      <a:pt x="117" y="265"/>
                    </a:lnTo>
                    <a:lnTo>
                      <a:pt x="130" y="246"/>
                    </a:lnTo>
                    <a:lnTo>
                      <a:pt x="144" y="223"/>
                    </a:lnTo>
                    <a:lnTo>
                      <a:pt x="155" y="190"/>
                    </a:lnTo>
                    <a:lnTo>
                      <a:pt x="161" y="168"/>
                    </a:lnTo>
                    <a:lnTo>
                      <a:pt x="161" y="137"/>
                    </a:lnTo>
                    <a:lnTo>
                      <a:pt x="160" y="97"/>
                    </a:lnTo>
                    <a:lnTo>
                      <a:pt x="148" y="68"/>
                    </a:lnTo>
                    <a:lnTo>
                      <a:pt x="135" y="45"/>
                    </a:lnTo>
                    <a:lnTo>
                      <a:pt x="121" y="30"/>
                    </a:lnTo>
                    <a:lnTo>
                      <a:pt x="100" y="18"/>
                    </a:lnTo>
                    <a:lnTo>
                      <a:pt x="75" y="5"/>
                    </a:lnTo>
                    <a:lnTo>
                      <a:pt x="47" y="0"/>
                    </a:lnTo>
                    <a:lnTo>
                      <a:pt x="16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" name="Rectangle 1"/>
          <p:cNvSpPr/>
          <p:nvPr/>
        </p:nvSpPr>
        <p:spPr>
          <a:xfrm>
            <a:off x="0" y="0"/>
            <a:ext cx="9144000" cy="1081548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SKELETAL SYSTEM</a:t>
            </a:r>
            <a:endParaRPr lang="en-US" sz="40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3930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C22AA95-11EA-4451-A1E4-0D85597F8C2A}" type="slidenum">
              <a:rPr lang="en-US" smtClean="0">
                <a:solidFill>
                  <a:srgbClr val="FFFFFF"/>
                </a:solidFill>
              </a:rPr>
              <a:pPr eaLnBrk="1" hangingPunct="1"/>
              <a:t>8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286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62013" y="1519238"/>
            <a:ext cx="4037012" cy="4640262"/>
          </a:xfrm>
        </p:spPr>
        <p:txBody>
          <a:bodyPr/>
          <a:lstStyle/>
          <a:p>
            <a:pPr>
              <a:spcBef>
                <a:spcPct val="10000"/>
              </a:spcBef>
              <a:buFontTx/>
              <a:buNone/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FUNCTIONS:</a:t>
            </a:r>
          </a:p>
          <a:p>
            <a:pPr>
              <a:spcBef>
                <a:spcPct val="10000"/>
              </a:spcBef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Support</a:t>
            </a:r>
          </a:p>
          <a:p>
            <a:pPr>
              <a:spcBef>
                <a:spcPct val="10000"/>
              </a:spcBef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</a:t>
            </a:r>
          </a:p>
          <a:p>
            <a:pPr>
              <a:spcBef>
                <a:spcPct val="10000"/>
              </a:spcBef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Movement</a:t>
            </a:r>
          </a:p>
          <a:p>
            <a:pPr>
              <a:spcBef>
                <a:spcPct val="10000"/>
              </a:spcBef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Mineral storage</a:t>
            </a:r>
          </a:p>
          <a:p>
            <a:pPr>
              <a:spcBef>
                <a:spcPct val="10000"/>
              </a:spcBef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cell production</a:t>
            </a:r>
          </a:p>
        </p:txBody>
      </p:sp>
      <p:grpSp>
        <p:nvGrpSpPr>
          <p:cNvPr id="28678" name="Group 40"/>
          <p:cNvGrpSpPr>
            <a:grpSpLocks noChangeAspect="1"/>
          </p:cNvGrpSpPr>
          <p:nvPr/>
        </p:nvGrpSpPr>
        <p:grpSpPr bwMode="auto">
          <a:xfrm>
            <a:off x="5641975" y="1492250"/>
            <a:ext cx="912813" cy="4500563"/>
            <a:chOff x="2411" y="998"/>
            <a:chExt cx="575" cy="2835"/>
          </a:xfrm>
        </p:grpSpPr>
        <p:sp>
          <p:nvSpPr>
            <p:cNvPr id="28679" name="AutoShape 39"/>
            <p:cNvSpPr>
              <a:spLocks noChangeAspect="1" noChangeArrowheads="1" noTextEdit="1"/>
            </p:cNvSpPr>
            <p:nvPr/>
          </p:nvSpPr>
          <p:spPr bwMode="auto">
            <a:xfrm>
              <a:off x="2411" y="998"/>
              <a:ext cx="575" cy="28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0" name="Freeform 41"/>
            <p:cNvSpPr>
              <a:spLocks/>
            </p:cNvSpPr>
            <p:nvPr/>
          </p:nvSpPr>
          <p:spPr bwMode="auto">
            <a:xfrm>
              <a:off x="2628" y="2872"/>
              <a:ext cx="68" cy="66"/>
            </a:xfrm>
            <a:custGeom>
              <a:avLst/>
              <a:gdLst>
                <a:gd name="T0" fmla="*/ 3 w 68"/>
                <a:gd name="T1" fmla="*/ 11 h 66"/>
                <a:gd name="T2" fmla="*/ 0 w 68"/>
                <a:gd name="T3" fmla="*/ 66 h 66"/>
                <a:gd name="T4" fmla="*/ 68 w 68"/>
                <a:gd name="T5" fmla="*/ 48 h 66"/>
                <a:gd name="T6" fmla="*/ 52 w 68"/>
                <a:gd name="T7" fmla="*/ 0 h 66"/>
                <a:gd name="T8" fmla="*/ 3 w 68"/>
                <a:gd name="T9" fmla="*/ 11 h 66"/>
                <a:gd name="T10" fmla="*/ 3 w 68"/>
                <a:gd name="T11" fmla="*/ 1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6">
                  <a:moveTo>
                    <a:pt x="3" y="11"/>
                  </a:moveTo>
                  <a:lnTo>
                    <a:pt x="0" y="66"/>
                  </a:lnTo>
                  <a:lnTo>
                    <a:pt x="68" y="48"/>
                  </a:lnTo>
                  <a:lnTo>
                    <a:pt x="52" y="0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1" name="Freeform 42"/>
            <p:cNvSpPr>
              <a:spLocks/>
            </p:cNvSpPr>
            <p:nvPr/>
          </p:nvSpPr>
          <p:spPr bwMode="auto">
            <a:xfrm>
              <a:off x="2824" y="1970"/>
              <a:ext cx="76" cy="69"/>
            </a:xfrm>
            <a:custGeom>
              <a:avLst/>
              <a:gdLst>
                <a:gd name="T0" fmla="*/ 0 w 76"/>
                <a:gd name="T1" fmla="*/ 8 h 69"/>
                <a:gd name="T2" fmla="*/ 29 w 76"/>
                <a:gd name="T3" fmla="*/ 69 h 69"/>
                <a:gd name="T4" fmla="*/ 73 w 76"/>
                <a:gd name="T5" fmla="*/ 28 h 69"/>
                <a:gd name="T6" fmla="*/ 76 w 76"/>
                <a:gd name="T7" fmla="*/ 0 h 69"/>
                <a:gd name="T8" fmla="*/ 0 w 76"/>
                <a:gd name="T9" fmla="*/ 8 h 69"/>
                <a:gd name="T10" fmla="*/ 0 w 76"/>
                <a:gd name="T11" fmla="*/ 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9">
                  <a:moveTo>
                    <a:pt x="0" y="8"/>
                  </a:moveTo>
                  <a:lnTo>
                    <a:pt x="29" y="69"/>
                  </a:lnTo>
                  <a:lnTo>
                    <a:pt x="73" y="28"/>
                  </a:lnTo>
                  <a:lnTo>
                    <a:pt x="76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2" name="Freeform 43"/>
            <p:cNvSpPr>
              <a:spLocks/>
            </p:cNvSpPr>
            <p:nvPr/>
          </p:nvSpPr>
          <p:spPr bwMode="auto">
            <a:xfrm>
              <a:off x="2793" y="1760"/>
              <a:ext cx="21" cy="54"/>
            </a:xfrm>
            <a:custGeom>
              <a:avLst/>
              <a:gdLst>
                <a:gd name="T0" fmla="*/ 0 w 21"/>
                <a:gd name="T1" fmla="*/ 17 h 54"/>
                <a:gd name="T2" fmla="*/ 4 w 21"/>
                <a:gd name="T3" fmla="*/ 54 h 54"/>
                <a:gd name="T4" fmla="*/ 21 w 21"/>
                <a:gd name="T5" fmla="*/ 44 h 54"/>
                <a:gd name="T6" fmla="*/ 18 w 21"/>
                <a:gd name="T7" fmla="*/ 0 h 54"/>
                <a:gd name="T8" fmla="*/ 0 w 21"/>
                <a:gd name="T9" fmla="*/ 17 h 54"/>
                <a:gd name="T10" fmla="*/ 0 w 21"/>
                <a:gd name="T11" fmla="*/ 1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4">
                  <a:moveTo>
                    <a:pt x="0" y="17"/>
                  </a:moveTo>
                  <a:lnTo>
                    <a:pt x="4" y="54"/>
                  </a:lnTo>
                  <a:lnTo>
                    <a:pt x="21" y="44"/>
                  </a:lnTo>
                  <a:lnTo>
                    <a:pt x="18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3" name="Freeform 44"/>
            <p:cNvSpPr>
              <a:spLocks/>
            </p:cNvSpPr>
            <p:nvPr/>
          </p:nvSpPr>
          <p:spPr bwMode="auto">
            <a:xfrm>
              <a:off x="2753" y="1661"/>
              <a:ext cx="64" cy="66"/>
            </a:xfrm>
            <a:custGeom>
              <a:avLst/>
              <a:gdLst>
                <a:gd name="T0" fmla="*/ 0 w 64"/>
                <a:gd name="T1" fmla="*/ 18 h 66"/>
                <a:gd name="T2" fmla="*/ 38 w 64"/>
                <a:gd name="T3" fmla="*/ 66 h 66"/>
                <a:gd name="T4" fmla="*/ 64 w 64"/>
                <a:gd name="T5" fmla="*/ 52 h 66"/>
                <a:gd name="T6" fmla="*/ 44 w 64"/>
                <a:gd name="T7" fmla="*/ 0 h 66"/>
                <a:gd name="T8" fmla="*/ 0 w 64"/>
                <a:gd name="T9" fmla="*/ 18 h 66"/>
                <a:gd name="T10" fmla="*/ 0 w 64"/>
                <a:gd name="T11" fmla="*/ 18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6">
                  <a:moveTo>
                    <a:pt x="0" y="18"/>
                  </a:moveTo>
                  <a:lnTo>
                    <a:pt x="38" y="66"/>
                  </a:lnTo>
                  <a:lnTo>
                    <a:pt x="64" y="52"/>
                  </a:lnTo>
                  <a:lnTo>
                    <a:pt x="44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4" name="Freeform 45"/>
            <p:cNvSpPr>
              <a:spLocks/>
            </p:cNvSpPr>
            <p:nvPr/>
          </p:nvSpPr>
          <p:spPr bwMode="auto">
            <a:xfrm>
              <a:off x="2711" y="1579"/>
              <a:ext cx="59" cy="55"/>
            </a:xfrm>
            <a:custGeom>
              <a:avLst/>
              <a:gdLst>
                <a:gd name="T0" fmla="*/ 0 w 59"/>
                <a:gd name="T1" fmla="*/ 11 h 55"/>
                <a:gd name="T2" fmla="*/ 43 w 59"/>
                <a:gd name="T3" fmla="*/ 55 h 55"/>
                <a:gd name="T4" fmla="*/ 59 w 59"/>
                <a:gd name="T5" fmla="*/ 31 h 55"/>
                <a:gd name="T6" fmla="*/ 43 w 59"/>
                <a:gd name="T7" fmla="*/ 17 h 55"/>
                <a:gd name="T8" fmla="*/ 30 w 59"/>
                <a:gd name="T9" fmla="*/ 0 h 55"/>
                <a:gd name="T10" fmla="*/ 0 w 59"/>
                <a:gd name="T11" fmla="*/ 11 h 55"/>
                <a:gd name="T12" fmla="*/ 0 w 59"/>
                <a:gd name="T13" fmla="*/ 1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5">
                  <a:moveTo>
                    <a:pt x="0" y="11"/>
                  </a:moveTo>
                  <a:lnTo>
                    <a:pt x="43" y="55"/>
                  </a:lnTo>
                  <a:lnTo>
                    <a:pt x="59" y="31"/>
                  </a:lnTo>
                  <a:lnTo>
                    <a:pt x="43" y="17"/>
                  </a:lnTo>
                  <a:lnTo>
                    <a:pt x="30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5" name="Freeform 46"/>
            <p:cNvSpPr>
              <a:spLocks/>
            </p:cNvSpPr>
            <p:nvPr/>
          </p:nvSpPr>
          <p:spPr bwMode="auto">
            <a:xfrm>
              <a:off x="2651" y="1491"/>
              <a:ext cx="79" cy="52"/>
            </a:xfrm>
            <a:custGeom>
              <a:avLst/>
              <a:gdLst>
                <a:gd name="T0" fmla="*/ 0 w 79"/>
                <a:gd name="T1" fmla="*/ 40 h 52"/>
                <a:gd name="T2" fmla="*/ 63 w 79"/>
                <a:gd name="T3" fmla="*/ 52 h 52"/>
                <a:gd name="T4" fmla="*/ 79 w 79"/>
                <a:gd name="T5" fmla="*/ 27 h 52"/>
                <a:gd name="T6" fmla="*/ 70 w 79"/>
                <a:gd name="T7" fmla="*/ 0 h 52"/>
                <a:gd name="T8" fmla="*/ 35 w 79"/>
                <a:gd name="T9" fmla="*/ 10 h 52"/>
                <a:gd name="T10" fmla="*/ 0 w 79"/>
                <a:gd name="T11" fmla="*/ 40 h 52"/>
                <a:gd name="T12" fmla="*/ 0 w 79"/>
                <a:gd name="T13" fmla="*/ 4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52">
                  <a:moveTo>
                    <a:pt x="0" y="40"/>
                  </a:moveTo>
                  <a:lnTo>
                    <a:pt x="63" y="52"/>
                  </a:lnTo>
                  <a:lnTo>
                    <a:pt x="79" y="27"/>
                  </a:lnTo>
                  <a:lnTo>
                    <a:pt x="70" y="0"/>
                  </a:lnTo>
                  <a:lnTo>
                    <a:pt x="35" y="1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6" name="Freeform 47"/>
            <p:cNvSpPr>
              <a:spLocks/>
            </p:cNvSpPr>
            <p:nvPr/>
          </p:nvSpPr>
          <p:spPr bwMode="auto">
            <a:xfrm>
              <a:off x="2412" y="1021"/>
              <a:ext cx="537" cy="2780"/>
            </a:xfrm>
            <a:custGeom>
              <a:avLst/>
              <a:gdLst>
                <a:gd name="T0" fmla="*/ 9 w 537"/>
                <a:gd name="T1" fmla="*/ 1948 h 2780"/>
                <a:gd name="T2" fmla="*/ 38 w 537"/>
                <a:gd name="T3" fmla="*/ 1722 h 2780"/>
                <a:gd name="T4" fmla="*/ 105 w 537"/>
                <a:gd name="T5" fmla="*/ 1516 h 2780"/>
                <a:gd name="T6" fmla="*/ 161 w 537"/>
                <a:gd name="T7" fmla="*/ 1389 h 2780"/>
                <a:gd name="T8" fmla="*/ 201 w 537"/>
                <a:gd name="T9" fmla="*/ 1293 h 2780"/>
                <a:gd name="T10" fmla="*/ 225 w 537"/>
                <a:gd name="T11" fmla="*/ 1183 h 2780"/>
                <a:gd name="T12" fmla="*/ 251 w 537"/>
                <a:gd name="T13" fmla="*/ 1009 h 2780"/>
                <a:gd name="T14" fmla="*/ 252 w 537"/>
                <a:gd name="T15" fmla="*/ 924 h 2780"/>
                <a:gd name="T16" fmla="*/ 244 w 537"/>
                <a:gd name="T17" fmla="*/ 816 h 2780"/>
                <a:gd name="T18" fmla="*/ 205 w 537"/>
                <a:gd name="T19" fmla="*/ 675 h 2780"/>
                <a:gd name="T20" fmla="*/ 163 w 537"/>
                <a:gd name="T21" fmla="*/ 563 h 2780"/>
                <a:gd name="T22" fmla="*/ 128 w 537"/>
                <a:gd name="T23" fmla="*/ 453 h 2780"/>
                <a:gd name="T24" fmla="*/ 101 w 537"/>
                <a:gd name="T25" fmla="*/ 283 h 2780"/>
                <a:gd name="T26" fmla="*/ 81 w 537"/>
                <a:gd name="T27" fmla="*/ 160 h 2780"/>
                <a:gd name="T28" fmla="*/ 62 w 537"/>
                <a:gd name="T29" fmla="*/ 42 h 2780"/>
                <a:gd name="T30" fmla="*/ 111 w 537"/>
                <a:gd name="T31" fmla="*/ 2 h 2780"/>
                <a:gd name="T32" fmla="*/ 249 w 537"/>
                <a:gd name="T33" fmla="*/ 35 h 2780"/>
                <a:gd name="T34" fmla="*/ 208 w 537"/>
                <a:gd name="T35" fmla="*/ 56 h 2780"/>
                <a:gd name="T36" fmla="*/ 192 w 537"/>
                <a:gd name="T37" fmla="*/ 195 h 2780"/>
                <a:gd name="T38" fmla="*/ 242 w 537"/>
                <a:gd name="T39" fmla="*/ 383 h 2780"/>
                <a:gd name="T40" fmla="*/ 272 w 537"/>
                <a:gd name="T41" fmla="*/ 513 h 2780"/>
                <a:gd name="T42" fmla="*/ 339 w 537"/>
                <a:gd name="T43" fmla="*/ 558 h 2780"/>
                <a:gd name="T44" fmla="*/ 295 w 537"/>
                <a:gd name="T45" fmla="*/ 628 h 2780"/>
                <a:gd name="T46" fmla="*/ 414 w 537"/>
                <a:gd name="T47" fmla="*/ 638 h 2780"/>
                <a:gd name="T48" fmla="*/ 392 w 537"/>
                <a:gd name="T49" fmla="*/ 690 h 2780"/>
                <a:gd name="T50" fmla="*/ 364 w 537"/>
                <a:gd name="T51" fmla="*/ 792 h 2780"/>
                <a:gd name="T52" fmla="*/ 395 w 537"/>
                <a:gd name="T53" fmla="*/ 906 h 2780"/>
                <a:gd name="T54" fmla="*/ 414 w 537"/>
                <a:gd name="T55" fmla="*/ 972 h 2780"/>
                <a:gd name="T56" fmla="*/ 458 w 537"/>
                <a:gd name="T57" fmla="*/ 997 h 2780"/>
                <a:gd name="T58" fmla="*/ 401 w 537"/>
                <a:gd name="T59" fmla="*/ 1052 h 2780"/>
                <a:gd name="T60" fmla="*/ 445 w 537"/>
                <a:gd name="T61" fmla="*/ 1065 h 2780"/>
                <a:gd name="T62" fmla="*/ 435 w 537"/>
                <a:gd name="T63" fmla="*/ 1340 h 2780"/>
                <a:gd name="T64" fmla="*/ 295 w 537"/>
                <a:gd name="T65" fmla="*/ 1386 h 2780"/>
                <a:gd name="T66" fmla="*/ 307 w 537"/>
                <a:gd name="T67" fmla="*/ 1523 h 2780"/>
                <a:gd name="T68" fmla="*/ 249 w 537"/>
                <a:gd name="T69" fmla="*/ 1515 h 2780"/>
                <a:gd name="T70" fmla="*/ 344 w 537"/>
                <a:gd name="T71" fmla="*/ 1570 h 2780"/>
                <a:gd name="T72" fmla="*/ 219 w 537"/>
                <a:gd name="T73" fmla="*/ 1642 h 2780"/>
                <a:gd name="T74" fmla="*/ 315 w 537"/>
                <a:gd name="T75" fmla="*/ 1670 h 2780"/>
                <a:gd name="T76" fmla="*/ 162 w 537"/>
                <a:gd name="T77" fmla="*/ 1771 h 2780"/>
                <a:gd name="T78" fmla="*/ 264 w 537"/>
                <a:gd name="T79" fmla="*/ 1822 h 2780"/>
                <a:gd name="T80" fmla="*/ 159 w 537"/>
                <a:gd name="T81" fmla="*/ 1903 h 2780"/>
                <a:gd name="T82" fmla="*/ 259 w 537"/>
                <a:gd name="T83" fmla="*/ 1907 h 2780"/>
                <a:gd name="T84" fmla="*/ 321 w 537"/>
                <a:gd name="T85" fmla="*/ 2041 h 2780"/>
                <a:gd name="T86" fmla="*/ 153 w 537"/>
                <a:gd name="T87" fmla="*/ 2046 h 2780"/>
                <a:gd name="T88" fmla="*/ 269 w 537"/>
                <a:gd name="T89" fmla="*/ 2084 h 2780"/>
                <a:gd name="T90" fmla="*/ 188 w 537"/>
                <a:gd name="T91" fmla="*/ 2221 h 2780"/>
                <a:gd name="T92" fmla="*/ 388 w 537"/>
                <a:gd name="T93" fmla="*/ 2267 h 2780"/>
                <a:gd name="T94" fmla="*/ 292 w 537"/>
                <a:gd name="T95" fmla="*/ 2327 h 2780"/>
                <a:gd name="T96" fmla="*/ 478 w 537"/>
                <a:gd name="T97" fmla="*/ 2468 h 2780"/>
                <a:gd name="T98" fmla="*/ 485 w 537"/>
                <a:gd name="T99" fmla="*/ 2739 h 2780"/>
                <a:gd name="T100" fmla="*/ 424 w 537"/>
                <a:gd name="T101" fmla="*/ 2740 h 2780"/>
                <a:gd name="T102" fmla="*/ 321 w 537"/>
                <a:gd name="T103" fmla="*/ 2554 h 2780"/>
                <a:gd name="T104" fmla="*/ 88 w 537"/>
                <a:gd name="T105" fmla="*/ 2425 h 2780"/>
                <a:gd name="T106" fmla="*/ 25 w 537"/>
                <a:gd name="T107" fmla="*/ 2250 h 2780"/>
                <a:gd name="T108" fmla="*/ 16 w 537"/>
                <a:gd name="T109" fmla="*/ 2129 h 278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37" h="2780">
                  <a:moveTo>
                    <a:pt x="16" y="2129"/>
                  </a:moveTo>
                  <a:lnTo>
                    <a:pt x="6" y="2087"/>
                  </a:lnTo>
                  <a:lnTo>
                    <a:pt x="18" y="2060"/>
                  </a:lnTo>
                  <a:lnTo>
                    <a:pt x="3" y="2030"/>
                  </a:lnTo>
                  <a:lnTo>
                    <a:pt x="10" y="2018"/>
                  </a:lnTo>
                  <a:lnTo>
                    <a:pt x="9" y="1948"/>
                  </a:lnTo>
                  <a:lnTo>
                    <a:pt x="36" y="1924"/>
                  </a:lnTo>
                  <a:lnTo>
                    <a:pt x="10" y="1890"/>
                  </a:lnTo>
                  <a:lnTo>
                    <a:pt x="23" y="1832"/>
                  </a:lnTo>
                  <a:lnTo>
                    <a:pt x="13" y="1805"/>
                  </a:lnTo>
                  <a:lnTo>
                    <a:pt x="39" y="1763"/>
                  </a:lnTo>
                  <a:lnTo>
                    <a:pt x="38" y="1722"/>
                  </a:lnTo>
                  <a:lnTo>
                    <a:pt x="61" y="1695"/>
                  </a:lnTo>
                  <a:lnTo>
                    <a:pt x="69" y="1649"/>
                  </a:lnTo>
                  <a:lnTo>
                    <a:pt x="76" y="1637"/>
                  </a:lnTo>
                  <a:lnTo>
                    <a:pt x="76" y="1578"/>
                  </a:lnTo>
                  <a:lnTo>
                    <a:pt x="88" y="1565"/>
                  </a:lnTo>
                  <a:lnTo>
                    <a:pt x="105" y="1516"/>
                  </a:lnTo>
                  <a:lnTo>
                    <a:pt x="125" y="1510"/>
                  </a:lnTo>
                  <a:lnTo>
                    <a:pt x="133" y="1496"/>
                  </a:lnTo>
                  <a:lnTo>
                    <a:pt x="118" y="1477"/>
                  </a:lnTo>
                  <a:lnTo>
                    <a:pt x="141" y="1431"/>
                  </a:lnTo>
                  <a:lnTo>
                    <a:pt x="142" y="1409"/>
                  </a:lnTo>
                  <a:lnTo>
                    <a:pt x="161" y="1389"/>
                  </a:lnTo>
                  <a:lnTo>
                    <a:pt x="156" y="1370"/>
                  </a:lnTo>
                  <a:lnTo>
                    <a:pt x="165" y="1356"/>
                  </a:lnTo>
                  <a:lnTo>
                    <a:pt x="178" y="1337"/>
                  </a:lnTo>
                  <a:lnTo>
                    <a:pt x="184" y="1311"/>
                  </a:lnTo>
                  <a:lnTo>
                    <a:pt x="191" y="1295"/>
                  </a:lnTo>
                  <a:lnTo>
                    <a:pt x="201" y="1293"/>
                  </a:lnTo>
                  <a:lnTo>
                    <a:pt x="205" y="1283"/>
                  </a:lnTo>
                  <a:lnTo>
                    <a:pt x="194" y="1267"/>
                  </a:lnTo>
                  <a:lnTo>
                    <a:pt x="208" y="1231"/>
                  </a:lnTo>
                  <a:lnTo>
                    <a:pt x="211" y="1203"/>
                  </a:lnTo>
                  <a:lnTo>
                    <a:pt x="221" y="1197"/>
                  </a:lnTo>
                  <a:lnTo>
                    <a:pt x="225" y="1183"/>
                  </a:lnTo>
                  <a:lnTo>
                    <a:pt x="235" y="1104"/>
                  </a:lnTo>
                  <a:lnTo>
                    <a:pt x="254" y="1086"/>
                  </a:lnTo>
                  <a:lnTo>
                    <a:pt x="245" y="1067"/>
                  </a:lnTo>
                  <a:lnTo>
                    <a:pt x="256" y="1036"/>
                  </a:lnTo>
                  <a:lnTo>
                    <a:pt x="251" y="1020"/>
                  </a:lnTo>
                  <a:lnTo>
                    <a:pt x="251" y="1009"/>
                  </a:lnTo>
                  <a:lnTo>
                    <a:pt x="265" y="1001"/>
                  </a:lnTo>
                  <a:lnTo>
                    <a:pt x="256" y="992"/>
                  </a:lnTo>
                  <a:lnTo>
                    <a:pt x="256" y="981"/>
                  </a:lnTo>
                  <a:lnTo>
                    <a:pt x="264" y="959"/>
                  </a:lnTo>
                  <a:lnTo>
                    <a:pt x="248" y="931"/>
                  </a:lnTo>
                  <a:lnTo>
                    <a:pt x="252" y="924"/>
                  </a:lnTo>
                  <a:lnTo>
                    <a:pt x="266" y="912"/>
                  </a:lnTo>
                  <a:lnTo>
                    <a:pt x="256" y="893"/>
                  </a:lnTo>
                  <a:lnTo>
                    <a:pt x="255" y="860"/>
                  </a:lnTo>
                  <a:lnTo>
                    <a:pt x="249" y="841"/>
                  </a:lnTo>
                  <a:lnTo>
                    <a:pt x="256" y="825"/>
                  </a:lnTo>
                  <a:lnTo>
                    <a:pt x="244" y="816"/>
                  </a:lnTo>
                  <a:lnTo>
                    <a:pt x="245" y="782"/>
                  </a:lnTo>
                  <a:lnTo>
                    <a:pt x="234" y="755"/>
                  </a:lnTo>
                  <a:lnTo>
                    <a:pt x="239" y="743"/>
                  </a:lnTo>
                  <a:lnTo>
                    <a:pt x="224" y="727"/>
                  </a:lnTo>
                  <a:lnTo>
                    <a:pt x="218" y="698"/>
                  </a:lnTo>
                  <a:lnTo>
                    <a:pt x="205" y="675"/>
                  </a:lnTo>
                  <a:lnTo>
                    <a:pt x="211" y="656"/>
                  </a:lnTo>
                  <a:lnTo>
                    <a:pt x="192" y="643"/>
                  </a:lnTo>
                  <a:lnTo>
                    <a:pt x="192" y="628"/>
                  </a:lnTo>
                  <a:lnTo>
                    <a:pt x="176" y="603"/>
                  </a:lnTo>
                  <a:lnTo>
                    <a:pt x="176" y="594"/>
                  </a:lnTo>
                  <a:lnTo>
                    <a:pt x="163" y="563"/>
                  </a:lnTo>
                  <a:lnTo>
                    <a:pt x="163" y="549"/>
                  </a:lnTo>
                  <a:lnTo>
                    <a:pt x="145" y="517"/>
                  </a:lnTo>
                  <a:lnTo>
                    <a:pt x="145" y="491"/>
                  </a:lnTo>
                  <a:lnTo>
                    <a:pt x="135" y="485"/>
                  </a:lnTo>
                  <a:lnTo>
                    <a:pt x="132" y="462"/>
                  </a:lnTo>
                  <a:lnTo>
                    <a:pt x="128" y="453"/>
                  </a:lnTo>
                  <a:lnTo>
                    <a:pt x="125" y="442"/>
                  </a:lnTo>
                  <a:lnTo>
                    <a:pt x="129" y="416"/>
                  </a:lnTo>
                  <a:lnTo>
                    <a:pt x="116" y="407"/>
                  </a:lnTo>
                  <a:lnTo>
                    <a:pt x="98" y="370"/>
                  </a:lnTo>
                  <a:lnTo>
                    <a:pt x="108" y="343"/>
                  </a:lnTo>
                  <a:lnTo>
                    <a:pt x="101" y="283"/>
                  </a:lnTo>
                  <a:lnTo>
                    <a:pt x="83" y="257"/>
                  </a:lnTo>
                  <a:lnTo>
                    <a:pt x="93" y="224"/>
                  </a:lnTo>
                  <a:lnTo>
                    <a:pt x="85" y="203"/>
                  </a:lnTo>
                  <a:lnTo>
                    <a:pt x="85" y="188"/>
                  </a:lnTo>
                  <a:lnTo>
                    <a:pt x="91" y="178"/>
                  </a:lnTo>
                  <a:lnTo>
                    <a:pt x="81" y="160"/>
                  </a:lnTo>
                  <a:lnTo>
                    <a:pt x="81" y="131"/>
                  </a:lnTo>
                  <a:lnTo>
                    <a:pt x="93" y="95"/>
                  </a:lnTo>
                  <a:lnTo>
                    <a:pt x="95" y="78"/>
                  </a:lnTo>
                  <a:lnTo>
                    <a:pt x="101" y="72"/>
                  </a:lnTo>
                  <a:lnTo>
                    <a:pt x="102" y="55"/>
                  </a:lnTo>
                  <a:lnTo>
                    <a:pt x="62" y="42"/>
                  </a:lnTo>
                  <a:lnTo>
                    <a:pt x="58" y="34"/>
                  </a:lnTo>
                  <a:lnTo>
                    <a:pt x="63" y="20"/>
                  </a:lnTo>
                  <a:lnTo>
                    <a:pt x="81" y="13"/>
                  </a:lnTo>
                  <a:lnTo>
                    <a:pt x="99" y="13"/>
                  </a:lnTo>
                  <a:lnTo>
                    <a:pt x="102" y="4"/>
                  </a:lnTo>
                  <a:lnTo>
                    <a:pt x="111" y="2"/>
                  </a:lnTo>
                  <a:lnTo>
                    <a:pt x="151" y="0"/>
                  </a:lnTo>
                  <a:lnTo>
                    <a:pt x="178" y="5"/>
                  </a:lnTo>
                  <a:lnTo>
                    <a:pt x="181" y="8"/>
                  </a:lnTo>
                  <a:lnTo>
                    <a:pt x="182" y="16"/>
                  </a:lnTo>
                  <a:lnTo>
                    <a:pt x="198" y="32"/>
                  </a:lnTo>
                  <a:lnTo>
                    <a:pt x="249" y="35"/>
                  </a:lnTo>
                  <a:lnTo>
                    <a:pt x="259" y="39"/>
                  </a:lnTo>
                  <a:lnTo>
                    <a:pt x="276" y="58"/>
                  </a:lnTo>
                  <a:lnTo>
                    <a:pt x="289" y="68"/>
                  </a:lnTo>
                  <a:lnTo>
                    <a:pt x="284" y="79"/>
                  </a:lnTo>
                  <a:lnTo>
                    <a:pt x="258" y="76"/>
                  </a:lnTo>
                  <a:lnTo>
                    <a:pt x="208" y="56"/>
                  </a:lnTo>
                  <a:lnTo>
                    <a:pt x="172" y="62"/>
                  </a:lnTo>
                  <a:lnTo>
                    <a:pt x="175" y="82"/>
                  </a:lnTo>
                  <a:lnTo>
                    <a:pt x="219" y="120"/>
                  </a:lnTo>
                  <a:lnTo>
                    <a:pt x="192" y="130"/>
                  </a:lnTo>
                  <a:lnTo>
                    <a:pt x="201" y="157"/>
                  </a:lnTo>
                  <a:lnTo>
                    <a:pt x="192" y="195"/>
                  </a:lnTo>
                  <a:lnTo>
                    <a:pt x="212" y="227"/>
                  </a:lnTo>
                  <a:lnTo>
                    <a:pt x="199" y="253"/>
                  </a:lnTo>
                  <a:lnTo>
                    <a:pt x="236" y="298"/>
                  </a:lnTo>
                  <a:lnTo>
                    <a:pt x="222" y="316"/>
                  </a:lnTo>
                  <a:lnTo>
                    <a:pt x="232" y="340"/>
                  </a:lnTo>
                  <a:lnTo>
                    <a:pt x="242" y="383"/>
                  </a:lnTo>
                  <a:lnTo>
                    <a:pt x="266" y="406"/>
                  </a:lnTo>
                  <a:lnTo>
                    <a:pt x="307" y="473"/>
                  </a:lnTo>
                  <a:lnTo>
                    <a:pt x="256" y="520"/>
                  </a:lnTo>
                  <a:lnTo>
                    <a:pt x="236" y="542"/>
                  </a:lnTo>
                  <a:lnTo>
                    <a:pt x="259" y="547"/>
                  </a:lnTo>
                  <a:lnTo>
                    <a:pt x="272" y="513"/>
                  </a:lnTo>
                  <a:lnTo>
                    <a:pt x="297" y="513"/>
                  </a:lnTo>
                  <a:lnTo>
                    <a:pt x="315" y="495"/>
                  </a:lnTo>
                  <a:lnTo>
                    <a:pt x="331" y="499"/>
                  </a:lnTo>
                  <a:lnTo>
                    <a:pt x="352" y="513"/>
                  </a:lnTo>
                  <a:lnTo>
                    <a:pt x="359" y="542"/>
                  </a:lnTo>
                  <a:lnTo>
                    <a:pt x="339" y="558"/>
                  </a:lnTo>
                  <a:lnTo>
                    <a:pt x="341" y="566"/>
                  </a:lnTo>
                  <a:lnTo>
                    <a:pt x="302" y="578"/>
                  </a:lnTo>
                  <a:lnTo>
                    <a:pt x="284" y="585"/>
                  </a:lnTo>
                  <a:lnTo>
                    <a:pt x="289" y="612"/>
                  </a:lnTo>
                  <a:lnTo>
                    <a:pt x="282" y="624"/>
                  </a:lnTo>
                  <a:lnTo>
                    <a:pt x="295" y="628"/>
                  </a:lnTo>
                  <a:lnTo>
                    <a:pt x="318" y="594"/>
                  </a:lnTo>
                  <a:lnTo>
                    <a:pt x="334" y="601"/>
                  </a:lnTo>
                  <a:lnTo>
                    <a:pt x="349" y="601"/>
                  </a:lnTo>
                  <a:lnTo>
                    <a:pt x="358" y="587"/>
                  </a:lnTo>
                  <a:lnTo>
                    <a:pt x="405" y="617"/>
                  </a:lnTo>
                  <a:lnTo>
                    <a:pt x="414" y="638"/>
                  </a:lnTo>
                  <a:lnTo>
                    <a:pt x="391" y="663"/>
                  </a:lnTo>
                  <a:lnTo>
                    <a:pt x="332" y="669"/>
                  </a:lnTo>
                  <a:lnTo>
                    <a:pt x="321" y="674"/>
                  </a:lnTo>
                  <a:lnTo>
                    <a:pt x="321" y="703"/>
                  </a:lnTo>
                  <a:lnTo>
                    <a:pt x="367" y="707"/>
                  </a:lnTo>
                  <a:lnTo>
                    <a:pt x="392" y="690"/>
                  </a:lnTo>
                  <a:lnTo>
                    <a:pt x="424" y="692"/>
                  </a:lnTo>
                  <a:lnTo>
                    <a:pt x="435" y="713"/>
                  </a:lnTo>
                  <a:lnTo>
                    <a:pt x="417" y="760"/>
                  </a:lnTo>
                  <a:lnTo>
                    <a:pt x="364" y="765"/>
                  </a:lnTo>
                  <a:lnTo>
                    <a:pt x="352" y="792"/>
                  </a:lnTo>
                  <a:lnTo>
                    <a:pt x="364" y="792"/>
                  </a:lnTo>
                  <a:lnTo>
                    <a:pt x="384" y="775"/>
                  </a:lnTo>
                  <a:lnTo>
                    <a:pt x="470" y="820"/>
                  </a:lnTo>
                  <a:lnTo>
                    <a:pt x="475" y="848"/>
                  </a:lnTo>
                  <a:lnTo>
                    <a:pt x="395" y="862"/>
                  </a:lnTo>
                  <a:lnTo>
                    <a:pt x="379" y="897"/>
                  </a:lnTo>
                  <a:lnTo>
                    <a:pt x="395" y="906"/>
                  </a:lnTo>
                  <a:lnTo>
                    <a:pt x="415" y="897"/>
                  </a:lnTo>
                  <a:lnTo>
                    <a:pt x="428" y="865"/>
                  </a:lnTo>
                  <a:lnTo>
                    <a:pt x="461" y="860"/>
                  </a:lnTo>
                  <a:lnTo>
                    <a:pt x="487" y="930"/>
                  </a:lnTo>
                  <a:lnTo>
                    <a:pt x="487" y="968"/>
                  </a:lnTo>
                  <a:lnTo>
                    <a:pt x="414" y="972"/>
                  </a:lnTo>
                  <a:lnTo>
                    <a:pt x="392" y="973"/>
                  </a:lnTo>
                  <a:lnTo>
                    <a:pt x="384" y="1009"/>
                  </a:lnTo>
                  <a:lnTo>
                    <a:pt x="418" y="1001"/>
                  </a:lnTo>
                  <a:lnTo>
                    <a:pt x="437" y="1008"/>
                  </a:lnTo>
                  <a:lnTo>
                    <a:pt x="457" y="1005"/>
                  </a:lnTo>
                  <a:lnTo>
                    <a:pt x="458" y="997"/>
                  </a:lnTo>
                  <a:lnTo>
                    <a:pt x="481" y="977"/>
                  </a:lnTo>
                  <a:lnTo>
                    <a:pt x="498" y="1062"/>
                  </a:lnTo>
                  <a:lnTo>
                    <a:pt x="485" y="1099"/>
                  </a:lnTo>
                  <a:lnTo>
                    <a:pt x="464" y="1070"/>
                  </a:lnTo>
                  <a:lnTo>
                    <a:pt x="421" y="1051"/>
                  </a:lnTo>
                  <a:lnTo>
                    <a:pt x="401" y="1052"/>
                  </a:lnTo>
                  <a:lnTo>
                    <a:pt x="392" y="1065"/>
                  </a:lnTo>
                  <a:lnTo>
                    <a:pt x="379" y="1093"/>
                  </a:lnTo>
                  <a:lnTo>
                    <a:pt x="377" y="1109"/>
                  </a:lnTo>
                  <a:lnTo>
                    <a:pt x="392" y="1124"/>
                  </a:lnTo>
                  <a:lnTo>
                    <a:pt x="421" y="1058"/>
                  </a:lnTo>
                  <a:lnTo>
                    <a:pt x="445" y="1065"/>
                  </a:lnTo>
                  <a:lnTo>
                    <a:pt x="454" y="1118"/>
                  </a:lnTo>
                  <a:lnTo>
                    <a:pt x="477" y="1123"/>
                  </a:lnTo>
                  <a:lnTo>
                    <a:pt x="474" y="1178"/>
                  </a:lnTo>
                  <a:lnTo>
                    <a:pt x="455" y="1235"/>
                  </a:lnTo>
                  <a:lnTo>
                    <a:pt x="458" y="1315"/>
                  </a:lnTo>
                  <a:lnTo>
                    <a:pt x="435" y="1340"/>
                  </a:lnTo>
                  <a:lnTo>
                    <a:pt x="430" y="1382"/>
                  </a:lnTo>
                  <a:lnTo>
                    <a:pt x="394" y="1395"/>
                  </a:lnTo>
                  <a:lnTo>
                    <a:pt x="374" y="1405"/>
                  </a:lnTo>
                  <a:lnTo>
                    <a:pt x="329" y="1400"/>
                  </a:lnTo>
                  <a:lnTo>
                    <a:pt x="321" y="1369"/>
                  </a:lnTo>
                  <a:lnTo>
                    <a:pt x="295" y="1386"/>
                  </a:lnTo>
                  <a:lnTo>
                    <a:pt x="284" y="1417"/>
                  </a:lnTo>
                  <a:lnTo>
                    <a:pt x="335" y="1407"/>
                  </a:lnTo>
                  <a:lnTo>
                    <a:pt x="385" y="1438"/>
                  </a:lnTo>
                  <a:lnTo>
                    <a:pt x="408" y="1467"/>
                  </a:lnTo>
                  <a:lnTo>
                    <a:pt x="372" y="1499"/>
                  </a:lnTo>
                  <a:lnTo>
                    <a:pt x="307" y="1523"/>
                  </a:lnTo>
                  <a:lnTo>
                    <a:pt x="285" y="1512"/>
                  </a:lnTo>
                  <a:lnTo>
                    <a:pt x="295" y="1502"/>
                  </a:lnTo>
                  <a:lnTo>
                    <a:pt x="287" y="1490"/>
                  </a:lnTo>
                  <a:lnTo>
                    <a:pt x="271" y="1490"/>
                  </a:lnTo>
                  <a:lnTo>
                    <a:pt x="262" y="1509"/>
                  </a:lnTo>
                  <a:lnTo>
                    <a:pt x="249" y="1515"/>
                  </a:lnTo>
                  <a:lnTo>
                    <a:pt x="248" y="1527"/>
                  </a:lnTo>
                  <a:lnTo>
                    <a:pt x="285" y="1523"/>
                  </a:lnTo>
                  <a:lnTo>
                    <a:pt x="299" y="1532"/>
                  </a:lnTo>
                  <a:lnTo>
                    <a:pt x="342" y="1532"/>
                  </a:lnTo>
                  <a:lnTo>
                    <a:pt x="354" y="1544"/>
                  </a:lnTo>
                  <a:lnTo>
                    <a:pt x="344" y="1570"/>
                  </a:lnTo>
                  <a:lnTo>
                    <a:pt x="348" y="1595"/>
                  </a:lnTo>
                  <a:lnTo>
                    <a:pt x="337" y="1607"/>
                  </a:lnTo>
                  <a:lnTo>
                    <a:pt x="299" y="1608"/>
                  </a:lnTo>
                  <a:lnTo>
                    <a:pt x="236" y="1608"/>
                  </a:lnTo>
                  <a:lnTo>
                    <a:pt x="219" y="1620"/>
                  </a:lnTo>
                  <a:lnTo>
                    <a:pt x="219" y="1642"/>
                  </a:lnTo>
                  <a:lnTo>
                    <a:pt x="249" y="1645"/>
                  </a:lnTo>
                  <a:lnTo>
                    <a:pt x="264" y="1631"/>
                  </a:lnTo>
                  <a:lnTo>
                    <a:pt x="278" y="1623"/>
                  </a:lnTo>
                  <a:lnTo>
                    <a:pt x="309" y="1631"/>
                  </a:lnTo>
                  <a:lnTo>
                    <a:pt x="318" y="1650"/>
                  </a:lnTo>
                  <a:lnTo>
                    <a:pt x="315" y="1670"/>
                  </a:lnTo>
                  <a:lnTo>
                    <a:pt x="279" y="1685"/>
                  </a:lnTo>
                  <a:lnTo>
                    <a:pt x="276" y="1750"/>
                  </a:lnTo>
                  <a:lnTo>
                    <a:pt x="208" y="1722"/>
                  </a:lnTo>
                  <a:lnTo>
                    <a:pt x="186" y="1721"/>
                  </a:lnTo>
                  <a:lnTo>
                    <a:pt x="176" y="1750"/>
                  </a:lnTo>
                  <a:lnTo>
                    <a:pt x="162" y="1771"/>
                  </a:lnTo>
                  <a:lnTo>
                    <a:pt x="168" y="1784"/>
                  </a:lnTo>
                  <a:lnTo>
                    <a:pt x="201" y="1784"/>
                  </a:lnTo>
                  <a:lnTo>
                    <a:pt x="231" y="1749"/>
                  </a:lnTo>
                  <a:lnTo>
                    <a:pt x="282" y="1760"/>
                  </a:lnTo>
                  <a:lnTo>
                    <a:pt x="324" y="1782"/>
                  </a:lnTo>
                  <a:lnTo>
                    <a:pt x="264" y="1822"/>
                  </a:lnTo>
                  <a:lnTo>
                    <a:pt x="268" y="1875"/>
                  </a:lnTo>
                  <a:lnTo>
                    <a:pt x="225" y="1893"/>
                  </a:lnTo>
                  <a:lnTo>
                    <a:pt x="211" y="1855"/>
                  </a:lnTo>
                  <a:lnTo>
                    <a:pt x="172" y="1858"/>
                  </a:lnTo>
                  <a:lnTo>
                    <a:pt x="159" y="1876"/>
                  </a:lnTo>
                  <a:lnTo>
                    <a:pt x="159" y="1903"/>
                  </a:lnTo>
                  <a:lnTo>
                    <a:pt x="146" y="1924"/>
                  </a:lnTo>
                  <a:lnTo>
                    <a:pt x="163" y="1936"/>
                  </a:lnTo>
                  <a:lnTo>
                    <a:pt x="181" y="1936"/>
                  </a:lnTo>
                  <a:lnTo>
                    <a:pt x="215" y="1908"/>
                  </a:lnTo>
                  <a:lnTo>
                    <a:pt x="248" y="1901"/>
                  </a:lnTo>
                  <a:lnTo>
                    <a:pt x="259" y="1907"/>
                  </a:lnTo>
                  <a:lnTo>
                    <a:pt x="284" y="1925"/>
                  </a:lnTo>
                  <a:lnTo>
                    <a:pt x="284" y="1950"/>
                  </a:lnTo>
                  <a:lnTo>
                    <a:pt x="249" y="1966"/>
                  </a:lnTo>
                  <a:lnTo>
                    <a:pt x="249" y="1975"/>
                  </a:lnTo>
                  <a:lnTo>
                    <a:pt x="365" y="1976"/>
                  </a:lnTo>
                  <a:lnTo>
                    <a:pt x="321" y="2041"/>
                  </a:lnTo>
                  <a:lnTo>
                    <a:pt x="278" y="2041"/>
                  </a:lnTo>
                  <a:lnTo>
                    <a:pt x="212" y="2034"/>
                  </a:lnTo>
                  <a:lnTo>
                    <a:pt x="206" y="2017"/>
                  </a:lnTo>
                  <a:lnTo>
                    <a:pt x="174" y="2004"/>
                  </a:lnTo>
                  <a:lnTo>
                    <a:pt x="156" y="2022"/>
                  </a:lnTo>
                  <a:lnTo>
                    <a:pt x="153" y="2046"/>
                  </a:lnTo>
                  <a:lnTo>
                    <a:pt x="148" y="2071"/>
                  </a:lnTo>
                  <a:lnTo>
                    <a:pt x="171" y="2087"/>
                  </a:lnTo>
                  <a:lnTo>
                    <a:pt x="188" y="2080"/>
                  </a:lnTo>
                  <a:lnTo>
                    <a:pt x="215" y="2039"/>
                  </a:lnTo>
                  <a:lnTo>
                    <a:pt x="249" y="2041"/>
                  </a:lnTo>
                  <a:lnTo>
                    <a:pt x="269" y="2084"/>
                  </a:lnTo>
                  <a:lnTo>
                    <a:pt x="261" y="2124"/>
                  </a:lnTo>
                  <a:lnTo>
                    <a:pt x="245" y="2165"/>
                  </a:lnTo>
                  <a:lnTo>
                    <a:pt x="178" y="2156"/>
                  </a:lnTo>
                  <a:lnTo>
                    <a:pt x="172" y="2161"/>
                  </a:lnTo>
                  <a:lnTo>
                    <a:pt x="153" y="2214"/>
                  </a:lnTo>
                  <a:lnTo>
                    <a:pt x="188" y="2221"/>
                  </a:lnTo>
                  <a:lnTo>
                    <a:pt x="215" y="2178"/>
                  </a:lnTo>
                  <a:lnTo>
                    <a:pt x="274" y="2182"/>
                  </a:lnTo>
                  <a:lnTo>
                    <a:pt x="274" y="2210"/>
                  </a:lnTo>
                  <a:lnTo>
                    <a:pt x="288" y="2224"/>
                  </a:lnTo>
                  <a:lnTo>
                    <a:pt x="381" y="2235"/>
                  </a:lnTo>
                  <a:lnTo>
                    <a:pt x="388" y="2267"/>
                  </a:lnTo>
                  <a:lnTo>
                    <a:pt x="371" y="2285"/>
                  </a:lnTo>
                  <a:lnTo>
                    <a:pt x="345" y="2289"/>
                  </a:lnTo>
                  <a:lnTo>
                    <a:pt x="266" y="2271"/>
                  </a:lnTo>
                  <a:lnTo>
                    <a:pt x="239" y="2285"/>
                  </a:lnTo>
                  <a:lnTo>
                    <a:pt x="241" y="2305"/>
                  </a:lnTo>
                  <a:lnTo>
                    <a:pt x="292" y="2327"/>
                  </a:lnTo>
                  <a:lnTo>
                    <a:pt x="301" y="2343"/>
                  </a:lnTo>
                  <a:lnTo>
                    <a:pt x="344" y="2350"/>
                  </a:lnTo>
                  <a:lnTo>
                    <a:pt x="364" y="2374"/>
                  </a:lnTo>
                  <a:lnTo>
                    <a:pt x="391" y="2384"/>
                  </a:lnTo>
                  <a:lnTo>
                    <a:pt x="437" y="2415"/>
                  </a:lnTo>
                  <a:lnTo>
                    <a:pt x="478" y="2468"/>
                  </a:lnTo>
                  <a:lnTo>
                    <a:pt x="497" y="2505"/>
                  </a:lnTo>
                  <a:lnTo>
                    <a:pt x="527" y="2535"/>
                  </a:lnTo>
                  <a:lnTo>
                    <a:pt x="535" y="2559"/>
                  </a:lnTo>
                  <a:lnTo>
                    <a:pt x="537" y="2652"/>
                  </a:lnTo>
                  <a:lnTo>
                    <a:pt x="521" y="2705"/>
                  </a:lnTo>
                  <a:lnTo>
                    <a:pt x="485" y="2739"/>
                  </a:lnTo>
                  <a:lnTo>
                    <a:pt x="424" y="2776"/>
                  </a:lnTo>
                  <a:lnTo>
                    <a:pt x="391" y="2780"/>
                  </a:lnTo>
                  <a:lnTo>
                    <a:pt x="375" y="2761"/>
                  </a:lnTo>
                  <a:lnTo>
                    <a:pt x="384" y="2748"/>
                  </a:lnTo>
                  <a:lnTo>
                    <a:pt x="418" y="2747"/>
                  </a:lnTo>
                  <a:lnTo>
                    <a:pt x="424" y="2740"/>
                  </a:lnTo>
                  <a:lnTo>
                    <a:pt x="435" y="2736"/>
                  </a:lnTo>
                  <a:lnTo>
                    <a:pt x="454" y="2713"/>
                  </a:lnTo>
                  <a:lnTo>
                    <a:pt x="458" y="2650"/>
                  </a:lnTo>
                  <a:lnTo>
                    <a:pt x="442" y="2589"/>
                  </a:lnTo>
                  <a:lnTo>
                    <a:pt x="352" y="2573"/>
                  </a:lnTo>
                  <a:lnTo>
                    <a:pt x="321" y="2554"/>
                  </a:lnTo>
                  <a:lnTo>
                    <a:pt x="262" y="2549"/>
                  </a:lnTo>
                  <a:lnTo>
                    <a:pt x="218" y="2536"/>
                  </a:lnTo>
                  <a:lnTo>
                    <a:pt x="182" y="2486"/>
                  </a:lnTo>
                  <a:lnTo>
                    <a:pt x="172" y="2447"/>
                  </a:lnTo>
                  <a:lnTo>
                    <a:pt x="96" y="2433"/>
                  </a:lnTo>
                  <a:lnTo>
                    <a:pt x="88" y="2425"/>
                  </a:lnTo>
                  <a:lnTo>
                    <a:pt x="89" y="2394"/>
                  </a:lnTo>
                  <a:lnTo>
                    <a:pt x="68" y="2369"/>
                  </a:lnTo>
                  <a:lnTo>
                    <a:pt x="42" y="2345"/>
                  </a:lnTo>
                  <a:lnTo>
                    <a:pt x="39" y="2295"/>
                  </a:lnTo>
                  <a:lnTo>
                    <a:pt x="22" y="2271"/>
                  </a:lnTo>
                  <a:lnTo>
                    <a:pt x="25" y="2250"/>
                  </a:lnTo>
                  <a:lnTo>
                    <a:pt x="29" y="2221"/>
                  </a:lnTo>
                  <a:lnTo>
                    <a:pt x="10" y="2202"/>
                  </a:lnTo>
                  <a:lnTo>
                    <a:pt x="0" y="2183"/>
                  </a:lnTo>
                  <a:lnTo>
                    <a:pt x="13" y="2141"/>
                  </a:lnTo>
                  <a:lnTo>
                    <a:pt x="16" y="2129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7" name="Freeform 48"/>
            <p:cNvSpPr>
              <a:spLocks/>
            </p:cNvSpPr>
            <p:nvPr/>
          </p:nvSpPr>
          <p:spPr bwMode="auto">
            <a:xfrm>
              <a:off x="2520" y="1029"/>
              <a:ext cx="94" cy="48"/>
            </a:xfrm>
            <a:custGeom>
              <a:avLst/>
              <a:gdLst>
                <a:gd name="T0" fmla="*/ 64 w 94"/>
                <a:gd name="T1" fmla="*/ 0 h 48"/>
                <a:gd name="T2" fmla="*/ 33 w 94"/>
                <a:gd name="T3" fmla="*/ 6 h 48"/>
                <a:gd name="T4" fmla="*/ 33 w 94"/>
                <a:gd name="T5" fmla="*/ 13 h 48"/>
                <a:gd name="T6" fmla="*/ 15 w 94"/>
                <a:gd name="T7" fmla="*/ 22 h 48"/>
                <a:gd name="T8" fmla="*/ 20 w 94"/>
                <a:gd name="T9" fmla="*/ 33 h 48"/>
                <a:gd name="T10" fmla="*/ 0 w 94"/>
                <a:gd name="T11" fmla="*/ 41 h 48"/>
                <a:gd name="T12" fmla="*/ 37 w 94"/>
                <a:gd name="T13" fmla="*/ 48 h 48"/>
                <a:gd name="T14" fmla="*/ 48 w 94"/>
                <a:gd name="T15" fmla="*/ 33 h 48"/>
                <a:gd name="T16" fmla="*/ 94 w 94"/>
                <a:gd name="T17" fmla="*/ 26 h 48"/>
                <a:gd name="T18" fmla="*/ 81 w 94"/>
                <a:gd name="T19" fmla="*/ 17 h 48"/>
                <a:gd name="T20" fmla="*/ 71 w 94"/>
                <a:gd name="T21" fmla="*/ 7 h 48"/>
                <a:gd name="T22" fmla="*/ 71 w 94"/>
                <a:gd name="T23" fmla="*/ 0 h 48"/>
                <a:gd name="T24" fmla="*/ 64 w 94"/>
                <a:gd name="T25" fmla="*/ 0 h 48"/>
                <a:gd name="T26" fmla="*/ 64 w 94"/>
                <a:gd name="T27" fmla="*/ 0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48">
                  <a:moveTo>
                    <a:pt x="64" y="0"/>
                  </a:moveTo>
                  <a:lnTo>
                    <a:pt x="33" y="6"/>
                  </a:lnTo>
                  <a:lnTo>
                    <a:pt x="33" y="13"/>
                  </a:lnTo>
                  <a:lnTo>
                    <a:pt x="15" y="22"/>
                  </a:lnTo>
                  <a:lnTo>
                    <a:pt x="20" y="33"/>
                  </a:lnTo>
                  <a:lnTo>
                    <a:pt x="0" y="41"/>
                  </a:lnTo>
                  <a:lnTo>
                    <a:pt x="37" y="48"/>
                  </a:lnTo>
                  <a:lnTo>
                    <a:pt x="48" y="33"/>
                  </a:lnTo>
                  <a:lnTo>
                    <a:pt x="94" y="26"/>
                  </a:lnTo>
                  <a:lnTo>
                    <a:pt x="81" y="17"/>
                  </a:lnTo>
                  <a:lnTo>
                    <a:pt x="71" y="7"/>
                  </a:lnTo>
                  <a:lnTo>
                    <a:pt x="71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8" name="Freeform 49"/>
            <p:cNvSpPr>
              <a:spLocks/>
            </p:cNvSpPr>
            <p:nvPr/>
          </p:nvSpPr>
          <p:spPr bwMode="auto">
            <a:xfrm>
              <a:off x="2540" y="1102"/>
              <a:ext cx="43" cy="49"/>
            </a:xfrm>
            <a:custGeom>
              <a:avLst/>
              <a:gdLst>
                <a:gd name="T0" fmla="*/ 43 w 43"/>
                <a:gd name="T1" fmla="*/ 35 h 49"/>
                <a:gd name="T2" fmla="*/ 28 w 43"/>
                <a:gd name="T3" fmla="*/ 8 h 49"/>
                <a:gd name="T4" fmla="*/ 25 w 43"/>
                <a:gd name="T5" fmla="*/ 0 h 49"/>
                <a:gd name="T6" fmla="*/ 0 w 43"/>
                <a:gd name="T7" fmla="*/ 6 h 49"/>
                <a:gd name="T8" fmla="*/ 0 w 43"/>
                <a:gd name="T9" fmla="*/ 24 h 49"/>
                <a:gd name="T10" fmla="*/ 14 w 43"/>
                <a:gd name="T11" fmla="*/ 49 h 49"/>
                <a:gd name="T12" fmla="*/ 38 w 43"/>
                <a:gd name="T13" fmla="*/ 49 h 49"/>
                <a:gd name="T14" fmla="*/ 43 w 43"/>
                <a:gd name="T15" fmla="*/ 35 h 49"/>
                <a:gd name="T16" fmla="*/ 43 w 43"/>
                <a:gd name="T17" fmla="*/ 35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9">
                  <a:moveTo>
                    <a:pt x="43" y="35"/>
                  </a:moveTo>
                  <a:lnTo>
                    <a:pt x="28" y="8"/>
                  </a:lnTo>
                  <a:lnTo>
                    <a:pt x="25" y="0"/>
                  </a:lnTo>
                  <a:lnTo>
                    <a:pt x="0" y="6"/>
                  </a:lnTo>
                  <a:lnTo>
                    <a:pt x="0" y="24"/>
                  </a:lnTo>
                  <a:lnTo>
                    <a:pt x="14" y="49"/>
                  </a:lnTo>
                  <a:lnTo>
                    <a:pt x="38" y="49"/>
                  </a:lnTo>
                  <a:lnTo>
                    <a:pt x="43" y="35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89" name="Freeform 50"/>
            <p:cNvSpPr>
              <a:spLocks/>
            </p:cNvSpPr>
            <p:nvPr/>
          </p:nvSpPr>
          <p:spPr bwMode="auto">
            <a:xfrm>
              <a:off x="2514" y="1150"/>
              <a:ext cx="79" cy="117"/>
            </a:xfrm>
            <a:custGeom>
              <a:avLst/>
              <a:gdLst>
                <a:gd name="T0" fmla="*/ 69 w 79"/>
                <a:gd name="T1" fmla="*/ 6 h 117"/>
                <a:gd name="T2" fmla="*/ 76 w 79"/>
                <a:gd name="T3" fmla="*/ 42 h 117"/>
                <a:gd name="T4" fmla="*/ 72 w 79"/>
                <a:gd name="T5" fmla="*/ 60 h 117"/>
                <a:gd name="T6" fmla="*/ 74 w 79"/>
                <a:gd name="T7" fmla="*/ 85 h 117"/>
                <a:gd name="T8" fmla="*/ 79 w 79"/>
                <a:gd name="T9" fmla="*/ 102 h 117"/>
                <a:gd name="T10" fmla="*/ 77 w 79"/>
                <a:gd name="T11" fmla="*/ 114 h 117"/>
                <a:gd name="T12" fmla="*/ 61 w 79"/>
                <a:gd name="T13" fmla="*/ 109 h 117"/>
                <a:gd name="T14" fmla="*/ 36 w 79"/>
                <a:gd name="T15" fmla="*/ 117 h 117"/>
                <a:gd name="T16" fmla="*/ 63 w 79"/>
                <a:gd name="T17" fmla="*/ 93 h 117"/>
                <a:gd name="T18" fmla="*/ 46 w 79"/>
                <a:gd name="T19" fmla="*/ 84 h 117"/>
                <a:gd name="T20" fmla="*/ 19 w 79"/>
                <a:gd name="T21" fmla="*/ 82 h 117"/>
                <a:gd name="T22" fmla="*/ 29 w 79"/>
                <a:gd name="T23" fmla="*/ 63 h 117"/>
                <a:gd name="T24" fmla="*/ 57 w 79"/>
                <a:gd name="T25" fmla="*/ 33 h 117"/>
                <a:gd name="T26" fmla="*/ 50 w 79"/>
                <a:gd name="T27" fmla="*/ 23 h 117"/>
                <a:gd name="T28" fmla="*/ 23 w 79"/>
                <a:gd name="T29" fmla="*/ 27 h 117"/>
                <a:gd name="T30" fmla="*/ 0 w 79"/>
                <a:gd name="T31" fmla="*/ 33 h 117"/>
                <a:gd name="T32" fmla="*/ 20 w 79"/>
                <a:gd name="T33" fmla="*/ 2 h 117"/>
                <a:gd name="T34" fmla="*/ 66 w 79"/>
                <a:gd name="T35" fmla="*/ 0 h 117"/>
                <a:gd name="T36" fmla="*/ 69 w 79"/>
                <a:gd name="T37" fmla="*/ 6 h 117"/>
                <a:gd name="T38" fmla="*/ 69 w 79"/>
                <a:gd name="T39" fmla="*/ 6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117">
                  <a:moveTo>
                    <a:pt x="69" y="6"/>
                  </a:moveTo>
                  <a:lnTo>
                    <a:pt x="76" y="42"/>
                  </a:lnTo>
                  <a:lnTo>
                    <a:pt x="72" y="60"/>
                  </a:lnTo>
                  <a:lnTo>
                    <a:pt x="74" y="85"/>
                  </a:lnTo>
                  <a:lnTo>
                    <a:pt x="79" y="102"/>
                  </a:lnTo>
                  <a:lnTo>
                    <a:pt x="77" y="114"/>
                  </a:lnTo>
                  <a:lnTo>
                    <a:pt x="61" y="109"/>
                  </a:lnTo>
                  <a:lnTo>
                    <a:pt x="36" y="117"/>
                  </a:lnTo>
                  <a:lnTo>
                    <a:pt x="63" y="93"/>
                  </a:lnTo>
                  <a:lnTo>
                    <a:pt x="46" y="84"/>
                  </a:lnTo>
                  <a:lnTo>
                    <a:pt x="19" y="82"/>
                  </a:lnTo>
                  <a:lnTo>
                    <a:pt x="29" y="63"/>
                  </a:lnTo>
                  <a:lnTo>
                    <a:pt x="57" y="33"/>
                  </a:lnTo>
                  <a:lnTo>
                    <a:pt x="50" y="23"/>
                  </a:lnTo>
                  <a:lnTo>
                    <a:pt x="23" y="27"/>
                  </a:lnTo>
                  <a:lnTo>
                    <a:pt x="0" y="33"/>
                  </a:lnTo>
                  <a:lnTo>
                    <a:pt x="20" y="2"/>
                  </a:lnTo>
                  <a:lnTo>
                    <a:pt x="66" y="0"/>
                  </a:lnTo>
                  <a:lnTo>
                    <a:pt x="69" y="6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0" name="Freeform 51"/>
            <p:cNvSpPr>
              <a:spLocks/>
            </p:cNvSpPr>
            <p:nvPr/>
          </p:nvSpPr>
          <p:spPr bwMode="auto">
            <a:xfrm>
              <a:off x="2555" y="1278"/>
              <a:ext cx="69" cy="112"/>
            </a:xfrm>
            <a:custGeom>
              <a:avLst/>
              <a:gdLst>
                <a:gd name="T0" fmla="*/ 55 w 69"/>
                <a:gd name="T1" fmla="*/ 46 h 112"/>
                <a:gd name="T2" fmla="*/ 36 w 69"/>
                <a:gd name="T3" fmla="*/ 12 h 112"/>
                <a:gd name="T4" fmla="*/ 25 w 69"/>
                <a:gd name="T5" fmla="*/ 0 h 112"/>
                <a:gd name="T6" fmla="*/ 5 w 69"/>
                <a:gd name="T7" fmla="*/ 4 h 112"/>
                <a:gd name="T8" fmla="*/ 20 w 69"/>
                <a:gd name="T9" fmla="*/ 18 h 112"/>
                <a:gd name="T10" fmla="*/ 20 w 69"/>
                <a:gd name="T11" fmla="*/ 33 h 112"/>
                <a:gd name="T12" fmla="*/ 2 w 69"/>
                <a:gd name="T13" fmla="*/ 57 h 112"/>
                <a:gd name="T14" fmla="*/ 12 w 69"/>
                <a:gd name="T15" fmla="*/ 65 h 112"/>
                <a:gd name="T16" fmla="*/ 0 w 69"/>
                <a:gd name="T17" fmla="*/ 107 h 112"/>
                <a:gd name="T18" fmla="*/ 33 w 69"/>
                <a:gd name="T19" fmla="*/ 75 h 112"/>
                <a:gd name="T20" fmla="*/ 69 w 69"/>
                <a:gd name="T21" fmla="*/ 112 h 112"/>
                <a:gd name="T22" fmla="*/ 41 w 69"/>
                <a:gd name="T23" fmla="*/ 50 h 112"/>
                <a:gd name="T24" fmla="*/ 55 w 69"/>
                <a:gd name="T25" fmla="*/ 46 h 112"/>
                <a:gd name="T26" fmla="*/ 55 w 69"/>
                <a:gd name="T27" fmla="*/ 46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112">
                  <a:moveTo>
                    <a:pt x="55" y="46"/>
                  </a:moveTo>
                  <a:lnTo>
                    <a:pt x="36" y="12"/>
                  </a:lnTo>
                  <a:lnTo>
                    <a:pt x="25" y="0"/>
                  </a:lnTo>
                  <a:lnTo>
                    <a:pt x="5" y="4"/>
                  </a:lnTo>
                  <a:lnTo>
                    <a:pt x="20" y="18"/>
                  </a:lnTo>
                  <a:lnTo>
                    <a:pt x="20" y="33"/>
                  </a:lnTo>
                  <a:lnTo>
                    <a:pt x="2" y="57"/>
                  </a:lnTo>
                  <a:lnTo>
                    <a:pt x="12" y="65"/>
                  </a:lnTo>
                  <a:lnTo>
                    <a:pt x="0" y="107"/>
                  </a:lnTo>
                  <a:lnTo>
                    <a:pt x="33" y="75"/>
                  </a:lnTo>
                  <a:lnTo>
                    <a:pt x="69" y="112"/>
                  </a:lnTo>
                  <a:lnTo>
                    <a:pt x="41" y="50"/>
                  </a:lnTo>
                  <a:lnTo>
                    <a:pt x="55" y="46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1" name="Freeform 52"/>
            <p:cNvSpPr>
              <a:spLocks/>
            </p:cNvSpPr>
            <p:nvPr/>
          </p:nvSpPr>
          <p:spPr bwMode="auto">
            <a:xfrm>
              <a:off x="2564" y="1410"/>
              <a:ext cx="136" cy="150"/>
            </a:xfrm>
            <a:custGeom>
              <a:avLst/>
              <a:gdLst>
                <a:gd name="T0" fmla="*/ 7 w 136"/>
                <a:gd name="T1" fmla="*/ 18 h 150"/>
                <a:gd name="T2" fmla="*/ 0 w 136"/>
                <a:gd name="T3" fmla="*/ 45 h 150"/>
                <a:gd name="T4" fmla="*/ 6 w 136"/>
                <a:gd name="T5" fmla="*/ 59 h 150"/>
                <a:gd name="T6" fmla="*/ 4 w 136"/>
                <a:gd name="T7" fmla="*/ 74 h 150"/>
                <a:gd name="T8" fmla="*/ 20 w 136"/>
                <a:gd name="T9" fmla="*/ 79 h 150"/>
                <a:gd name="T10" fmla="*/ 14 w 136"/>
                <a:gd name="T11" fmla="*/ 85 h 150"/>
                <a:gd name="T12" fmla="*/ 1 w 136"/>
                <a:gd name="T13" fmla="*/ 101 h 150"/>
                <a:gd name="T14" fmla="*/ 22 w 136"/>
                <a:gd name="T15" fmla="*/ 99 h 150"/>
                <a:gd name="T16" fmla="*/ 44 w 136"/>
                <a:gd name="T17" fmla="*/ 85 h 150"/>
                <a:gd name="T18" fmla="*/ 63 w 136"/>
                <a:gd name="T19" fmla="*/ 87 h 150"/>
                <a:gd name="T20" fmla="*/ 76 w 136"/>
                <a:gd name="T21" fmla="*/ 103 h 150"/>
                <a:gd name="T22" fmla="*/ 74 w 136"/>
                <a:gd name="T23" fmla="*/ 118 h 150"/>
                <a:gd name="T24" fmla="*/ 76 w 136"/>
                <a:gd name="T25" fmla="*/ 132 h 150"/>
                <a:gd name="T26" fmla="*/ 72 w 136"/>
                <a:gd name="T27" fmla="*/ 143 h 150"/>
                <a:gd name="T28" fmla="*/ 77 w 136"/>
                <a:gd name="T29" fmla="*/ 150 h 150"/>
                <a:gd name="T30" fmla="*/ 102 w 136"/>
                <a:gd name="T31" fmla="*/ 134 h 150"/>
                <a:gd name="T32" fmla="*/ 110 w 136"/>
                <a:gd name="T33" fmla="*/ 121 h 150"/>
                <a:gd name="T34" fmla="*/ 136 w 136"/>
                <a:gd name="T35" fmla="*/ 126 h 150"/>
                <a:gd name="T36" fmla="*/ 103 w 136"/>
                <a:gd name="T37" fmla="*/ 94 h 150"/>
                <a:gd name="T38" fmla="*/ 70 w 136"/>
                <a:gd name="T39" fmla="*/ 69 h 150"/>
                <a:gd name="T40" fmla="*/ 30 w 136"/>
                <a:gd name="T41" fmla="*/ 63 h 150"/>
                <a:gd name="T42" fmla="*/ 24 w 136"/>
                <a:gd name="T43" fmla="*/ 43 h 150"/>
                <a:gd name="T44" fmla="*/ 46 w 136"/>
                <a:gd name="T45" fmla="*/ 6 h 150"/>
                <a:gd name="T46" fmla="*/ 36 w 136"/>
                <a:gd name="T47" fmla="*/ 0 h 150"/>
                <a:gd name="T48" fmla="*/ 11 w 136"/>
                <a:gd name="T49" fmla="*/ 9 h 150"/>
                <a:gd name="T50" fmla="*/ 7 w 136"/>
                <a:gd name="T51" fmla="*/ 18 h 150"/>
                <a:gd name="T52" fmla="*/ 7 w 136"/>
                <a:gd name="T53" fmla="*/ 18 h 1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50">
                  <a:moveTo>
                    <a:pt x="7" y="18"/>
                  </a:moveTo>
                  <a:lnTo>
                    <a:pt x="0" y="45"/>
                  </a:lnTo>
                  <a:lnTo>
                    <a:pt x="6" y="59"/>
                  </a:lnTo>
                  <a:lnTo>
                    <a:pt x="4" y="74"/>
                  </a:lnTo>
                  <a:lnTo>
                    <a:pt x="20" y="79"/>
                  </a:lnTo>
                  <a:lnTo>
                    <a:pt x="14" y="85"/>
                  </a:lnTo>
                  <a:lnTo>
                    <a:pt x="1" y="101"/>
                  </a:lnTo>
                  <a:lnTo>
                    <a:pt x="22" y="99"/>
                  </a:lnTo>
                  <a:lnTo>
                    <a:pt x="44" y="85"/>
                  </a:lnTo>
                  <a:lnTo>
                    <a:pt x="63" y="87"/>
                  </a:lnTo>
                  <a:lnTo>
                    <a:pt x="76" y="103"/>
                  </a:lnTo>
                  <a:lnTo>
                    <a:pt x="74" y="118"/>
                  </a:lnTo>
                  <a:lnTo>
                    <a:pt x="76" y="132"/>
                  </a:lnTo>
                  <a:lnTo>
                    <a:pt x="72" y="143"/>
                  </a:lnTo>
                  <a:lnTo>
                    <a:pt x="77" y="150"/>
                  </a:lnTo>
                  <a:lnTo>
                    <a:pt x="102" y="134"/>
                  </a:lnTo>
                  <a:lnTo>
                    <a:pt x="110" y="121"/>
                  </a:lnTo>
                  <a:lnTo>
                    <a:pt x="136" y="126"/>
                  </a:lnTo>
                  <a:lnTo>
                    <a:pt x="103" y="94"/>
                  </a:lnTo>
                  <a:lnTo>
                    <a:pt x="70" y="69"/>
                  </a:lnTo>
                  <a:lnTo>
                    <a:pt x="30" y="63"/>
                  </a:lnTo>
                  <a:lnTo>
                    <a:pt x="24" y="43"/>
                  </a:lnTo>
                  <a:lnTo>
                    <a:pt x="46" y="6"/>
                  </a:lnTo>
                  <a:lnTo>
                    <a:pt x="36" y="0"/>
                  </a:lnTo>
                  <a:lnTo>
                    <a:pt x="11" y="9"/>
                  </a:lnTo>
                  <a:lnTo>
                    <a:pt x="7" y="18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2" name="Freeform 53"/>
            <p:cNvSpPr>
              <a:spLocks/>
            </p:cNvSpPr>
            <p:nvPr/>
          </p:nvSpPr>
          <p:spPr bwMode="auto">
            <a:xfrm>
              <a:off x="2636" y="1565"/>
              <a:ext cx="63" cy="87"/>
            </a:xfrm>
            <a:custGeom>
              <a:avLst/>
              <a:gdLst>
                <a:gd name="T0" fmla="*/ 0 w 63"/>
                <a:gd name="T1" fmla="*/ 21 h 87"/>
                <a:gd name="T2" fmla="*/ 10 w 63"/>
                <a:gd name="T3" fmla="*/ 37 h 87"/>
                <a:gd name="T4" fmla="*/ 24 w 63"/>
                <a:gd name="T5" fmla="*/ 67 h 87"/>
                <a:gd name="T6" fmla="*/ 20 w 63"/>
                <a:gd name="T7" fmla="*/ 87 h 87"/>
                <a:gd name="T8" fmla="*/ 60 w 63"/>
                <a:gd name="T9" fmla="*/ 75 h 87"/>
                <a:gd name="T10" fmla="*/ 63 w 63"/>
                <a:gd name="T11" fmla="*/ 66 h 87"/>
                <a:gd name="T12" fmla="*/ 58 w 63"/>
                <a:gd name="T13" fmla="*/ 40 h 87"/>
                <a:gd name="T14" fmla="*/ 45 w 63"/>
                <a:gd name="T15" fmla="*/ 3 h 87"/>
                <a:gd name="T16" fmla="*/ 21 w 63"/>
                <a:gd name="T17" fmla="*/ 0 h 87"/>
                <a:gd name="T18" fmla="*/ 5 w 63"/>
                <a:gd name="T19" fmla="*/ 11 h 87"/>
                <a:gd name="T20" fmla="*/ 0 w 63"/>
                <a:gd name="T21" fmla="*/ 21 h 87"/>
                <a:gd name="T22" fmla="*/ 0 w 63"/>
                <a:gd name="T23" fmla="*/ 2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87">
                  <a:moveTo>
                    <a:pt x="0" y="21"/>
                  </a:moveTo>
                  <a:lnTo>
                    <a:pt x="10" y="37"/>
                  </a:lnTo>
                  <a:lnTo>
                    <a:pt x="24" y="67"/>
                  </a:lnTo>
                  <a:lnTo>
                    <a:pt x="20" y="87"/>
                  </a:lnTo>
                  <a:lnTo>
                    <a:pt x="60" y="75"/>
                  </a:lnTo>
                  <a:lnTo>
                    <a:pt x="63" y="66"/>
                  </a:lnTo>
                  <a:lnTo>
                    <a:pt x="58" y="40"/>
                  </a:lnTo>
                  <a:lnTo>
                    <a:pt x="45" y="3"/>
                  </a:lnTo>
                  <a:lnTo>
                    <a:pt x="21" y="0"/>
                  </a:lnTo>
                  <a:lnTo>
                    <a:pt x="5" y="1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3" name="Freeform 54"/>
            <p:cNvSpPr>
              <a:spLocks/>
            </p:cNvSpPr>
            <p:nvPr/>
          </p:nvSpPr>
          <p:spPr bwMode="auto">
            <a:xfrm>
              <a:off x="2661" y="1649"/>
              <a:ext cx="75" cy="102"/>
            </a:xfrm>
            <a:custGeom>
              <a:avLst/>
              <a:gdLst>
                <a:gd name="T0" fmla="*/ 50 w 75"/>
                <a:gd name="T1" fmla="*/ 10 h 102"/>
                <a:gd name="T2" fmla="*/ 75 w 75"/>
                <a:gd name="T3" fmla="*/ 42 h 102"/>
                <a:gd name="T4" fmla="*/ 75 w 75"/>
                <a:gd name="T5" fmla="*/ 84 h 102"/>
                <a:gd name="T6" fmla="*/ 29 w 75"/>
                <a:gd name="T7" fmla="*/ 102 h 102"/>
                <a:gd name="T8" fmla="*/ 43 w 75"/>
                <a:gd name="T9" fmla="*/ 84 h 102"/>
                <a:gd name="T10" fmla="*/ 25 w 75"/>
                <a:gd name="T11" fmla="*/ 84 h 102"/>
                <a:gd name="T12" fmla="*/ 26 w 75"/>
                <a:gd name="T13" fmla="*/ 74 h 102"/>
                <a:gd name="T14" fmla="*/ 35 w 75"/>
                <a:gd name="T15" fmla="*/ 59 h 102"/>
                <a:gd name="T16" fmla="*/ 33 w 75"/>
                <a:gd name="T17" fmla="*/ 42 h 102"/>
                <a:gd name="T18" fmla="*/ 22 w 75"/>
                <a:gd name="T19" fmla="*/ 31 h 102"/>
                <a:gd name="T20" fmla="*/ 0 w 75"/>
                <a:gd name="T21" fmla="*/ 28 h 102"/>
                <a:gd name="T22" fmla="*/ 10 w 75"/>
                <a:gd name="T23" fmla="*/ 7 h 102"/>
                <a:gd name="T24" fmla="*/ 48 w 75"/>
                <a:gd name="T25" fmla="*/ 0 h 102"/>
                <a:gd name="T26" fmla="*/ 50 w 75"/>
                <a:gd name="T27" fmla="*/ 10 h 102"/>
                <a:gd name="T28" fmla="*/ 50 w 75"/>
                <a:gd name="T29" fmla="*/ 10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02">
                  <a:moveTo>
                    <a:pt x="50" y="10"/>
                  </a:moveTo>
                  <a:lnTo>
                    <a:pt x="75" y="42"/>
                  </a:lnTo>
                  <a:lnTo>
                    <a:pt x="75" y="84"/>
                  </a:lnTo>
                  <a:lnTo>
                    <a:pt x="29" y="102"/>
                  </a:lnTo>
                  <a:lnTo>
                    <a:pt x="43" y="84"/>
                  </a:lnTo>
                  <a:lnTo>
                    <a:pt x="25" y="84"/>
                  </a:lnTo>
                  <a:lnTo>
                    <a:pt x="26" y="74"/>
                  </a:lnTo>
                  <a:lnTo>
                    <a:pt x="35" y="59"/>
                  </a:lnTo>
                  <a:lnTo>
                    <a:pt x="33" y="42"/>
                  </a:lnTo>
                  <a:lnTo>
                    <a:pt x="22" y="31"/>
                  </a:lnTo>
                  <a:lnTo>
                    <a:pt x="0" y="28"/>
                  </a:lnTo>
                  <a:lnTo>
                    <a:pt x="10" y="7"/>
                  </a:lnTo>
                  <a:lnTo>
                    <a:pt x="48" y="0"/>
                  </a:lnTo>
                  <a:lnTo>
                    <a:pt x="50" y="1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4" name="Freeform 55"/>
            <p:cNvSpPr>
              <a:spLocks/>
            </p:cNvSpPr>
            <p:nvPr/>
          </p:nvSpPr>
          <p:spPr bwMode="auto">
            <a:xfrm>
              <a:off x="2709" y="1747"/>
              <a:ext cx="54" cy="67"/>
            </a:xfrm>
            <a:custGeom>
              <a:avLst/>
              <a:gdLst>
                <a:gd name="T0" fmla="*/ 0 w 54"/>
                <a:gd name="T1" fmla="*/ 9 h 67"/>
                <a:gd name="T2" fmla="*/ 7 w 54"/>
                <a:gd name="T3" fmla="*/ 20 h 67"/>
                <a:gd name="T4" fmla="*/ 7 w 54"/>
                <a:gd name="T5" fmla="*/ 45 h 67"/>
                <a:gd name="T6" fmla="*/ 14 w 54"/>
                <a:gd name="T7" fmla="*/ 54 h 67"/>
                <a:gd name="T8" fmla="*/ 8 w 54"/>
                <a:gd name="T9" fmla="*/ 67 h 67"/>
                <a:gd name="T10" fmla="*/ 54 w 54"/>
                <a:gd name="T11" fmla="*/ 66 h 67"/>
                <a:gd name="T12" fmla="*/ 54 w 54"/>
                <a:gd name="T13" fmla="*/ 32 h 67"/>
                <a:gd name="T14" fmla="*/ 37 w 54"/>
                <a:gd name="T15" fmla="*/ 0 h 67"/>
                <a:gd name="T16" fmla="*/ 7 w 54"/>
                <a:gd name="T17" fmla="*/ 2 h 67"/>
                <a:gd name="T18" fmla="*/ 0 w 54"/>
                <a:gd name="T19" fmla="*/ 9 h 67"/>
                <a:gd name="T20" fmla="*/ 0 w 54"/>
                <a:gd name="T21" fmla="*/ 9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7">
                  <a:moveTo>
                    <a:pt x="0" y="9"/>
                  </a:moveTo>
                  <a:lnTo>
                    <a:pt x="7" y="20"/>
                  </a:lnTo>
                  <a:lnTo>
                    <a:pt x="7" y="45"/>
                  </a:lnTo>
                  <a:lnTo>
                    <a:pt x="14" y="54"/>
                  </a:lnTo>
                  <a:lnTo>
                    <a:pt x="8" y="67"/>
                  </a:lnTo>
                  <a:lnTo>
                    <a:pt x="54" y="66"/>
                  </a:lnTo>
                  <a:lnTo>
                    <a:pt x="54" y="32"/>
                  </a:lnTo>
                  <a:lnTo>
                    <a:pt x="37" y="0"/>
                  </a:lnTo>
                  <a:lnTo>
                    <a:pt x="7" y="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5" name="Freeform 56"/>
            <p:cNvSpPr>
              <a:spLocks/>
            </p:cNvSpPr>
            <p:nvPr/>
          </p:nvSpPr>
          <p:spPr bwMode="auto">
            <a:xfrm>
              <a:off x="2730" y="1814"/>
              <a:ext cx="119" cy="100"/>
            </a:xfrm>
            <a:custGeom>
              <a:avLst/>
              <a:gdLst>
                <a:gd name="T0" fmla="*/ 3 w 119"/>
                <a:gd name="T1" fmla="*/ 88 h 100"/>
                <a:gd name="T2" fmla="*/ 7 w 119"/>
                <a:gd name="T3" fmla="*/ 74 h 100"/>
                <a:gd name="T4" fmla="*/ 24 w 119"/>
                <a:gd name="T5" fmla="*/ 57 h 100"/>
                <a:gd name="T6" fmla="*/ 40 w 119"/>
                <a:gd name="T7" fmla="*/ 37 h 100"/>
                <a:gd name="T8" fmla="*/ 43 w 119"/>
                <a:gd name="T9" fmla="*/ 20 h 100"/>
                <a:gd name="T10" fmla="*/ 29 w 119"/>
                <a:gd name="T11" fmla="*/ 7 h 100"/>
                <a:gd name="T12" fmla="*/ 44 w 119"/>
                <a:gd name="T13" fmla="*/ 0 h 100"/>
                <a:gd name="T14" fmla="*/ 69 w 119"/>
                <a:gd name="T15" fmla="*/ 34 h 100"/>
                <a:gd name="T16" fmla="*/ 119 w 119"/>
                <a:gd name="T17" fmla="*/ 42 h 100"/>
                <a:gd name="T18" fmla="*/ 93 w 119"/>
                <a:gd name="T19" fmla="*/ 55 h 100"/>
                <a:gd name="T20" fmla="*/ 74 w 119"/>
                <a:gd name="T21" fmla="*/ 77 h 100"/>
                <a:gd name="T22" fmla="*/ 70 w 119"/>
                <a:gd name="T23" fmla="*/ 94 h 100"/>
                <a:gd name="T24" fmla="*/ 0 w 119"/>
                <a:gd name="T25" fmla="*/ 100 h 100"/>
                <a:gd name="T26" fmla="*/ 3 w 119"/>
                <a:gd name="T27" fmla="*/ 88 h 100"/>
                <a:gd name="T28" fmla="*/ 3 w 119"/>
                <a:gd name="T29" fmla="*/ 8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00">
                  <a:moveTo>
                    <a:pt x="3" y="88"/>
                  </a:moveTo>
                  <a:lnTo>
                    <a:pt x="7" y="74"/>
                  </a:lnTo>
                  <a:lnTo>
                    <a:pt x="24" y="57"/>
                  </a:lnTo>
                  <a:lnTo>
                    <a:pt x="40" y="37"/>
                  </a:lnTo>
                  <a:lnTo>
                    <a:pt x="43" y="20"/>
                  </a:lnTo>
                  <a:lnTo>
                    <a:pt x="29" y="7"/>
                  </a:lnTo>
                  <a:lnTo>
                    <a:pt x="44" y="0"/>
                  </a:lnTo>
                  <a:lnTo>
                    <a:pt x="69" y="34"/>
                  </a:lnTo>
                  <a:lnTo>
                    <a:pt x="119" y="42"/>
                  </a:lnTo>
                  <a:lnTo>
                    <a:pt x="93" y="55"/>
                  </a:lnTo>
                  <a:lnTo>
                    <a:pt x="74" y="77"/>
                  </a:lnTo>
                  <a:lnTo>
                    <a:pt x="70" y="94"/>
                  </a:lnTo>
                  <a:lnTo>
                    <a:pt x="0" y="100"/>
                  </a:lnTo>
                  <a:lnTo>
                    <a:pt x="3" y="88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6" name="Freeform 57"/>
            <p:cNvSpPr>
              <a:spLocks/>
            </p:cNvSpPr>
            <p:nvPr/>
          </p:nvSpPr>
          <p:spPr bwMode="auto">
            <a:xfrm>
              <a:off x="2713" y="1919"/>
              <a:ext cx="134" cy="100"/>
            </a:xfrm>
            <a:custGeom>
              <a:avLst/>
              <a:gdLst>
                <a:gd name="T0" fmla="*/ 0 w 134"/>
                <a:gd name="T1" fmla="*/ 21 h 100"/>
                <a:gd name="T2" fmla="*/ 0 w 134"/>
                <a:gd name="T3" fmla="*/ 27 h 100"/>
                <a:gd name="T4" fmla="*/ 14 w 134"/>
                <a:gd name="T5" fmla="*/ 38 h 100"/>
                <a:gd name="T6" fmla="*/ 13 w 134"/>
                <a:gd name="T7" fmla="*/ 61 h 100"/>
                <a:gd name="T8" fmla="*/ 8 w 134"/>
                <a:gd name="T9" fmla="*/ 78 h 100"/>
                <a:gd name="T10" fmla="*/ 8 w 134"/>
                <a:gd name="T11" fmla="*/ 93 h 100"/>
                <a:gd name="T12" fmla="*/ 50 w 134"/>
                <a:gd name="T13" fmla="*/ 100 h 100"/>
                <a:gd name="T14" fmla="*/ 80 w 134"/>
                <a:gd name="T15" fmla="*/ 99 h 100"/>
                <a:gd name="T16" fmla="*/ 94 w 134"/>
                <a:gd name="T17" fmla="*/ 75 h 100"/>
                <a:gd name="T18" fmla="*/ 120 w 134"/>
                <a:gd name="T19" fmla="*/ 79 h 100"/>
                <a:gd name="T20" fmla="*/ 101 w 134"/>
                <a:gd name="T21" fmla="*/ 29 h 100"/>
                <a:gd name="T22" fmla="*/ 123 w 134"/>
                <a:gd name="T23" fmla="*/ 26 h 100"/>
                <a:gd name="T24" fmla="*/ 134 w 134"/>
                <a:gd name="T25" fmla="*/ 19 h 100"/>
                <a:gd name="T26" fmla="*/ 124 w 134"/>
                <a:gd name="T27" fmla="*/ 0 h 100"/>
                <a:gd name="T28" fmla="*/ 86 w 134"/>
                <a:gd name="T29" fmla="*/ 5 h 100"/>
                <a:gd name="T30" fmla="*/ 96 w 134"/>
                <a:gd name="T31" fmla="*/ 20 h 100"/>
                <a:gd name="T32" fmla="*/ 86 w 134"/>
                <a:gd name="T33" fmla="*/ 41 h 100"/>
                <a:gd name="T34" fmla="*/ 54 w 134"/>
                <a:gd name="T35" fmla="*/ 48 h 100"/>
                <a:gd name="T36" fmla="*/ 47 w 134"/>
                <a:gd name="T37" fmla="*/ 31 h 100"/>
                <a:gd name="T38" fmla="*/ 54 w 134"/>
                <a:gd name="T39" fmla="*/ 12 h 100"/>
                <a:gd name="T40" fmla="*/ 28 w 134"/>
                <a:gd name="T41" fmla="*/ 11 h 100"/>
                <a:gd name="T42" fmla="*/ 0 w 134"/>
                <a:gd name="T43" fmla="*/ 12 h 100"/>
                <a:gd name="T44" fmla="*/ 0 w 134"/>
                <a:gd name="T45" fmla="*/ 21 h 100"/>
                <a:gd name="T46" fmla="*/ 0 w 134"/>
                <a:gd name="T47" fmla="*/ 2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4" h="100">
                  <a:moveTo>
                    <a:pt x="0" y="21"/>
                  </a:moveTo>
                  <a:lnTo>
                    <a:pt x="0" y="27"/>
                  </a:lnTo>
                  <a:lnTo>
                    <a:pt x="14" y="38"/>
                  </a:lnTo>
                  <a:lnTo>
                    <a:pt x="13" y="61"/>
                  </a:lnTo>
                  <a:lnTo>
                    <a:pt x="8" y="78"/>
                  </a:lnTo>
                  <a:lnTo>
                    <a:pt x="8" y="93"/>
                  </a:lnTo>
                  <a:lnTo>
                    <a:pt x="50" y="100"/>
                  </a:lnTo>
                  <a:lnTo>
                    <a:pt x="80" y="99"/>
                  </a:lnTo>
                  <a:lnTo>
                    <a:pt x="94" y="75"/>
                  </a:lnTo>
                  <a:lnTo>
                    <a:pt x="120" y="79"/>
                  </a:lnTo>
                  <a:lnTo>
                    <a:pt x="101" y="29"/>
                  </a:lnTo>
                  <a:lnTo>
                    <a:pt x="123" y="26"/>
                  </a:lnTo>
                  <a:lnTo>
                    <a:pt x="134" y="19"/>
                  </a:lnTo>
                  <a:lnTo>
                    <a:pt x="124" y="0"/>
                  </a:lnTo>
                  <a:lnTo>
                    <a:pt x="86" y="5"/>
                  </a:lnTo>
                  <a:lnTo>
                    <a:pt x="96" y="20"/>
                  </a:lnTo>
                  <a:lnTo>
                    <a:pt x="86" y="41"/>
                  </a:lnTo>
                  <a:lnTo>
                    <a:pt x="54" y="48"/>
                  </a:lnTo>
                  <a:lnTo>
                    <a:pt x="47" y="31"/>
                  </a:lnTo>
                  <a:lnTo>
                    <a:pt x="54" y="12"/>
                  </a:lnTo>
                  <a:lnTo>
                    <a:pt x="28" y="11"/>
                  </a:lnTo>
                  <a:lnTo>
                    <a:pt x="0" y="1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7" name="Freeform 58"/>
            <p:cNvSpPr>
              <a:spLocks/>
            </p:cNvSpPr>
            <p:nvPr/>
          </p:nvSpPr>
          <p:spPr bwMode="auto">
            <a:xfrm>
              <a:off x="2726" y="2026"/>
              <a:ext cx="91" cy="94"/>
            </a:xfrm>
            <a:custGeom>
              <a:avLst/>
              <a:gdLst>
                <a:gd name="T0" fmla="*/ 10 w 91"/>
                <a:gd name="T1" fmla="*/ 4 h 94"/>
                <a:gd name="T2" fmla="*/ 8 w 91"/>
                <a:gd name="T3" fmla="*/ 12 h 94"/>
                <a:gd name="T4" fmla="*/ 23 w 91"/>
                <a:gd name="T5" fmla="*/ 24 h 94"/>
                <a:gd name="T6" fmla="*/ 23 w 91"/>
                <a:gd name="T7" fmla="*/ 47 h 94"/>
                <a:gd name="T8" fmla="*/ 17 w 91"/>
                <a:gd name="T9" fmla="*/ 68 h 94"/>
                <a:gd name="T10" fmla="*/ 0 w 91"/>
                <a:gd name="T11" fmla="*/ 82 h 94"/>
                <a:gd name="T12" fmla="*/ 7 w 91"/>
                <a:gd name="T13" fmla="*/ 90 h 94"/>
                <a:gd name="T14" fmla="*/ 60 w 91"/>
                <a:gd name="T15" fmla="*/ 94 h 94"/>
                <a:gd name="T16" fmla="*/ 71 w 91"/>
                <a:gd name="T17" fmla="*/ 74 h 94"/>
                <a:gd name="T18" fmla="*/ 91 w 91"/>
                <a:gd name="T19" fmla="*/ 47 h 94"/>
                <a:gd name="T20" fmla="*/ 74 w 91"/>
                <a:gd name="T21" fmla="*/ 44 h 94"/>
                <a:gd name="T22" fmla="*/ 65 w 91"/>
                <a:gd name="T23" fmla="*/ 31 h 94"/>
                <a:gd name="T24" fmla="*/ 71 w 91"/>
                <a:gd name="T25" fmla="*/ 16 h 94"/>
                <a:gd name="T26" fmla="*/ 80 w 91"/>
                <a:gd name="T27" fmla="*/ 3 h 94"/>
                <a:gd name="T28" fmla="*/ 41 w 91"/>
                <a:gd name="T29" fmla="*/ 0 h 94"/>
                <a:gd name="T30" fmla="*/ 10 w 91"/>
                <a:gd name="T31" fmla="*/ 4 h 94"/>
                <a:gd name="T32" fmla="*/ 10 w 91"/>
                <a:gd name="T33" fmla="*/ 4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1" h="94">
                  <a:moveTo>
                    <a:pt x="10" y="4"/>
                  </a:moveTo>
                  <a:lnTo>
                    <a:pt x="8" y="12"/>
                  </a:lnTo>
                  <a:lnTo>
                    <a:pt x="23" y="24"/>
                  </a:lnTo>
                  <a:lnTo>
                    <a:pt x="23" y="47"/>
                  </a:lnTo>
                  <a:lnTo>
                    <a:pt x="17" y="68"/>
                  </a:lnTo>
                  <a:lnTo>
                    <a:pt x="0" y="82"/>
                  </a:lnTo>
                  <a:lnTo>
                    <a:pt x="7" y="90"/>
                  </a:lnTo>
                  <a:lnTo>
                    <a:pt x="60" y="94"/>
                  </a:lnTo>
                  <a:lnTo>
                    <a:pt x="71" y="74"/>
                  </a:lnTo>
                  <a:lnTo>
                    <a:pt x="91" y="47"/>
                  </a:lnTo>
                  <a:lnTo>
                    <a:pt x="74" y="44"/>
                  </a:lnTo>
                  <a:lnTo>
                    <a:pt x="65" y="31"/>
                  </a:lnTo>
                  <a:lnTo>
                    <a:pt x="71" y="16"/>
                  </a:lnTo>
                  <a:lnTo>
                    <a:pt x="80" y="3"/>
                  </a:lnTo>
                  <a:lnTo>
                    <a:pt x="41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8" name="Freeform 59"/>
            <p:cNvSpPr>
              <a:spLocks/>
            </p:cNvSpPr>
            <p:nvPr/>
          </p:nvSpPr>
          <p:spPr bwMode="auto">
            <a:xfrm>
              <a:off x="2710" y="2077"/>
              <a:ext cx="153" cy="149"/>
            </a:xfrm>
            <a:custGeom>
              <a:avLst/>
              <a:gdLst>
                <a:gd name="T0" fmla="*/ 150 w 153"/>
                <a:gd name="T1" fmla="*/ 7 h 149"/>
                <a:gd name="T2" fmla="*/ 116 w 153"/>
                <a:gd name="T3" fmla="*/ 0 h 149"/>
                <a:gd name="T4" fmla="*/ 109 w 153"/>
                <a:gd name="T5" fmla="*/ 42 h 149"/>
                <a:gd name="T6" fmla="*/ 99 w 153"/>
                <a:gd name="T7" fmla="*/ 67 h 149"/>
                <a:gd name="T8" fmla="*/ 73 w 153"/>
                <a:gd name="T9" fmla="*/ 55 h 149"/>
                <a:gd name="T10" fmla="*/ 17 w 153"/>
                <a:gd name="T11" fmla="*/ 47 h 149"/>
                <a:gd name="T12" fmla="*/ 23 w 153"/>
                <a:gd name="T13" fmla="*/ 63 h 149"/>
                <a:gd name="T14" fmla="*/ 13 w 153"/>
                <a:gd name="T15" fmla="*/ 84 h 149"/>
                <a:gd name="T16" fmla="*/ 13 w 153"/>
                <a:gd name="T17" fmla="*/ 107 h 149"/>
                <a:gd name="T18" fmla="*/ 0 w 153"/>
                <a:gd name="T19" fmla="*/ 123 h 149"/>
                <a:gd name="T20" fmla="*/ 26 w 153"/>
                <a:gd name="T21" fmla="*/ 139 h 149"/>
                <a:gd name="T22" fmla="*/ 60 w 153"/>
                <a:gd name="T23" fmla="*/ 138 h 149"/>
                <a:gd name="T24" fmla="*/ 109 w 153"/>
                <a:gd name="T25" fmla="*/ 149 h 149"/>
                <a:gd name="T26" fmla="*/ 123 w 153"/>
                <a:gd name="T27" fmla="*/ 122 h 149"/>
                <a:gd name="T28" fmla="*/ 96 w 153"/>
                <a:gd name="T29" fmla="*/ 97 h 149"/>
                <a:gd name="T30" fmla="*/ 97 w 153"/>
                <a:gd name="T31" fmla="*/ 84 h 149"/>
                <a:gd name="T32" fmla="*/ 153 w 153"/>
                <a:gd name="T33" fmla="*/ 63 h 149"/>
                <a:gd name="T34" fmla="*/ 150 w 153"/>
                <a:gd name="T35" fmla="*/ 7 h 149"/>
                <a:gd name="T36" fmla="*/ 150 w 153"/>
                <a:gd name="T37" fmla="*/ 7 h 1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3" h="149">
                  <a:moveTo>
                    <a:pt x="150" y="7"/>
                  </a:moveTo>
                  <a:lnTo>
                    <a:pt x="116" y="0"/>
                  </a:lnTo>
                  <a:lnTo>
                    <a:pt x="109" y="42"/>
                  </a:lnTo>
                  <a:lnTo>
                    <a:pt x="99" y="67"/>
                  </a:lnTo>
                  <a:lnTo>
                    <a:pt x="73" y="55"/>
                  </a:lnTo>
                  <a:lnTo>
                    <a:pt x="17" y="47"/>
                  </a:lnTo>
                  <a:lnTo>
                    <a:pt x="23" y="63"/>
                  </a:lnTo>
                  <a:lnTo>
                    <a:pt x="13" y="84"/>
                  </a:lnTo>
                  <a:lnTo>
                    <a:pt x="13" y="107"/>
                  </a:lnTo>
                  <a:lnTo>
                    <a:pt x="0" y="123"/>
                  </a:lnTo>
                  <a:lnTo>
                    <a:pt x="26" y="139"/>
                  </a:lnTo>
                  <a:lnTo>
                    <a:pt x="60" y="138"/>
                  </a:lnTo>
                  <a:lnTo>
                    <a:pt x="109" y="149"/>
                  </a:lnTo>
                  <a:lnTo>
                    <a:pt x="123" y="122"/>
                  </a:lnTo>
                  <a:lnTo>
                    <a:pt x="96" y="97"/>
                  </a:lnTo>
                  <a:lnTo>
                    <a:pt x="97" y="84"/>
                  </a:lnTo>
                  <a:lnTo>
                    <a:pt x="153" y="63"/>
                  </a:lnTo>
                  <a:lnTo>
                    <a:pt x="150" y="7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699" name="Freeform 60"/>
            <p:cNvSpPr>
              <a:spLocks/>
            </p:cNvSpPr>
            <p:nvPr/>
          </p:nvSpPr>
          <p:spPr bwMode="auto">
            <a:xfrm>
              <a:off x="2680" y="2224"/>
              <a:ext cx="109" cy="107"/>
            </a:xfrm>
            <a:custGeom>
              <a:avLst/>
              <a:gdLst>
                <a:gd name="T0" fmla="*/ 47 w 109"/>
                <a:gd name="T1" fmla="*/ 6 h 107"/>
                <a:gd name="T2" fmla="*/ 26 w 109"/>
                <a:gd name="T3" fmla="*/ 11 h 107"/>
                <a:gd name="T4" fmla="*/ 17 w 109"/>
                <a:gd name="T5" fmla="*/ 45 h 107"/>
                <a:gd name="T6" fmla="*/ 17 w 109"/>
                <a:gd name="T7" fmla="*/ 66 h 107"/>
                <a:gd name="T8" fmla="*/ 0 w 109"/>
                <a:gd name="T9" fmla="*/ 86 h 107"/>
                <a:gd name="T10" fmla="*/ 31 w 109"/>
                <a:gd name="T11" fmla="*/ 106 h 107"/>
                <a:gd name="T12" fmla="*/ 53 w 109"/>
                <a:gd name="T13" fmla="*/ 107 h 107"/>
                <a:gd name="T14" fmla="*/ 104 w 109"/>
                <a:gd name="T15" fmla="*/ 79 h 107"/>
                <a:gd name="T16" fmla="*/ 109 w 109"/>
                <a:gd name="T17" fmla="*/ 37 h 107"/>
                <a:gd name="T18" fmla="*/ 69 w 109"/>
                <a:gd name="T19" fmla="*/ 39 h 107"/>
                <a:gd name="T20" fmla="*/ 69 w 109"/>
                <a:gd name="T21" fmla="*/ 27 h 107"/>
                <a:gd name="T22" fmla="*/ 93 w 109"/>
                <a:gd name="T23" fmla="*/ 12 h 107"/>
                <a:gd name="T24" fmla="*/ 94 w 109"/>
                <a:gd name="T25" fmla="*/ 1 h 107"/>
                <a:gd name="T26" fmla="*/ 53 w 109"/>
                <a:gd name="T27" fmla="*/ 0 h 107"/>
                <a:gd name="T28" fmla="*/ 47 w 109"/>
                <a:gd name="T29" fmla="*/ 6 h 107"/>
                <a:gd name="T30" fmla="*/ 47 w 109"/>
                <a:gd name="T31" fmla="*/ 6 h 1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107">
                  <a:moveTo>
                    <a:pt x="47" y="6"/>
                  </a:moveTo>
                  <a:lnTo>
                    <a:pt x="26" y="11"/>
                  </a:lnTo>
                  <a:lnTo>
                    <a:pt x="17" y="45"/>
                  </a:lnTo>
                  <a:lnTo>
                    <a:pt x="17" y="66"/>
                  </a:lnTo>
                  <a:lnTo>
                    <a:pt x="0" y="86"/>
                  </a:lnTo>
                  <a:lnTo>
                    <a:pt x="31" y="106"/>
                  </a:lnTo>
                  <a:lnTo>
                    <a:pt x="53" y="107"/>
                  </a:lnTo>
                  <a:lnTo>
                    <a:pt x="104" y="79"/>
                  </a:lnTo>
                  <a:lnTo>
                    <a:pt x="109" y="37"/>
                  </a:lnTo>
                  <a:lnTo>
                    <a:pt x="69" y="39"/>
                  </a:lnTo>
                  <a:lnTo>
                    <a:pt x="69" y="27"/>
                  </a:lnTo>
                  <a:lnTo>
                    <a:pt x="93" y="12"/>
                  </a:lnTo>
                  <a:lnTo>
                    <a:pt x="94" y="1"/>
                  </a:lnTo>
                  <a:lnTo>
                    <a:pt x="53" y="0"/>
                  </a:lnTo>
                  <a:lnTo>
                    <a:pt x="47" y="6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0" name="Freeform 61"/>
            <p:cNvSpPr>
              <a:spLocks/>
            </p:cNvSpPr>
            <p:nvPr/>
          </p:nvSpPr>
          <p:spPr bwMode="auto">
            <a:xfrm>
              <a:off x="2631" y="2311"/>
              <a:ext cx="135" cy="116"/>
            </a:xfrm>
            <a:custGeom>
              <a:avLst/>
              <a:gdLst>
                <a:gd name="T0" fmla="*/ 45 w 135"/>
                <a:gd name="T1" fmla="*/ 11 h 116"/>
                <a:gd name="T2" fmla="*/ 45 w 135"/>
                <a:gd name="T3" fmla="*/ 32 h 116"/>
                <a:gd name="T4" fmla="*/ 33 w 135"/>
                <a:gd name="T5" fmla="*/ 51 h 116"/>
                <a:gd name="T6" fmla="*/ 26 w 135"/>
                <a:gd name="T7" fmla="*/ 88 h 116"/>
                <a:gd name="T8" fmla="*/ 15 w 135"/>
                <a:gd name="T9" fmla="*/ 104 h 116"/>
                <a:gd name="T10" fmla="*/ 0 w 135"/>
                <a:gd name="T11" fmla="*/ 106 h 116"/>
                <a:gd name="T12" fmla="*/ 46 w 135"/>
                <a:gd name="T13" fmla="*/ 116 h 116"/>
                <a:gd name="T14" fmla="*/ 69 w 135"/>
                <a:gd name="T15" fmla="*/ 109 h 116"/>
                <a:gd name="T16" fmla="*/ 85 w 135"/>
                <a:gd name="T17" fmla="*/ 88 h 116"/>
                <a:gd name="T18" fmla="*/ 96 w 135"/>
                <a:gd name="T19" fmla="*/ 83 h 116"/>
                <a:gd name="T20" fmla="*/ 118 w 135"/>
                <a:gd name="T21" fmla="*/ 106 h 116"/>
                <a:gd name="T22" fmla="*/ 133 w 135"/>
                <a:gd name="T23" fmla="*/ 73 h 116"/>
                <a:gd name="T24" fmla="*/ 135 w 135"/>
                <a:gd name="T25" fmla="*/ 36 h 116"/>
                <a:gd name="T26" fmla="*/ 113 w 135"/>
                <a:gd name="T27" fmla="*/ 63 h 116"/>
                <a:gd name="T28" fmla="*/ 85 w 135"/>
                <a:gd name="T29" fmla="*/ 51 h 116"/>
                <a:gd name="T30" fmla="*/ 89 w 135"/>
                <a:gd name="T31" fmla="*/ 40 h 116"/>
                <a:gd name="T32" fmla="*/ 105 w 135"/>
                <a:gd name="T33" fmla="*/ 20 h 116"/>
                <a:gd name="T34" fmla="*/ 49 w 135"/>
                <a:gd name="T35" fmla="*/ 0 h 116"/>
                <a:gd name="T36" fmla="*/ 45 w 135"/>
                <a:gd name="T37" fmla="*/ 11 h 116"/>
                <a:gd name="T38" fmla="*/ 45 w 135"/>
                <a:gd name="T39" fmla="*/ 11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5" h="116">
                  <a:moveTo>
                    <a:pt x="45" y="11"/>
                  </a:moveTo>
                  <a:lnTo>
                    <a:pt x="45" y="32"/>
                  </a:lnTo>
                  <a:lnTo>
                    <a:pt x="33" y="51"/>
                  </a:lnTo>
                  <a:lnTo>
                    <a:pt x="26" y="88"/>
                  </a:lnTo>
                  <a:lnTo>
                    <a:pt x="15" y="104"/>
                  </a:lnTo>
                  <a:lnTo>
                    <a:pt x="0" y="106"/>
                  </a:lnTo>
                  <a:lnTo>
                    <a:pt x="46" y="116"/>
                  </a:lnTo>
                  <a:lnTo>
                    <a:pt x="69" y="109"/>
                  </a:lnTo>
                  <a:lnTo>
                    <a:pt x="85" y="88"/>
                  </a:lnTo>
                  <a:lnTo>
                    <a:pt x="96" y="83"/>
                  </a:lnTo>
                  <a:lnTo>
                    <a:pt x="118" y="106"/>
                  </a:lnTo>
                  <a:lnTo>
                    <a:pt x="133" y="73"/>
                  </a:lnTo>
                  <a:lnTo>
                    <a:pt x="135" y="36"/>
                  </a:lnTo>
                  <a:lnTo>
                    <a:pt x="113" y="63"/>
                  </a:lnTo>
                  <a:lnTo>
                    <a:pt x="85" y="51"/>
                  </a:lnTo>
                  <a:lnTo>
                    <a:pt x="89" y="40"/>
                  </a:lnTo>
                  <a:lnTo>
                    <a:pt x="105" y="20"/>
                  </a:lnTo>
                  <a:lnTo>
                    <a:pt x="49" y="0"/>
                  </a:lnTo>
                  <a:lnTo>
                    <a:pt x="45" y="11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1" name="Freeform 62"/>
            <p:cNvSpPr>
              <a:spLocks/>
            </p:cNvSpPr>
            <p:nvPr/>
          </p:nvSpPr>
          <p:spPr bwMode="auto">
            <a:xfrm>
              <a:off x="2610" y="2430"/>
              <a:ext cx="117" cy="101"/>
            </a:xfrm>
            <a:custGeom>
              <a:avLst/>
              <a:gdLst>
                <a:gd name="T0" fmla="*/ 37 w 117"/>
                <a:gd name="T1" fmla="*/ 6 h 101"/>
                <a:gd name="T2" fmla="*/ 28 w 117"/>
                <a:gd name="T3" fmla="*/ 19 h 101"/>
                <a:gd name="T4" fmla="*/ 17 w 117"/>
                <a:gd name="T5" fmla="*/ 49 h 101"/>
                <a:gd name="T6" fmla="*/ 14 w 117"/>
                <a:gd name="T7" fmla="*/ 71 h 101"/>
                <a:gd name="T8" fmla="*/ 14 w 117"/>
                <a:gd name="T9" fmla="*/ 82 h 101"/>
                <a:gd name="T10" fmla="*/ 0 w 117"/>
                <a:gd name="T11" fmla="*/ 91 h 101"/>
                <a:gd name="T12" fmla="*/ 43 w 117"/>
                <a:gd name="T13" fmla="*/ 101 h 101"/>
                <a:gd name="T14" fmla="*/ 66 w 117"/>
                <a:gd name="T15" fmla="*/ 101 h 101"/>
                <a:gd name="T16" fmla="*/ 70 w 117"/>
                <a:gd name="T17" fmla="*/ 82 h 101"/>
                <a:gd name="T18" fmla="*/ 87 w 117"/>
                <a:gd name="T19" fmla="*/ 80 h 101"/>
                <a:gd name="T20" fmla="*/ 117 w 117"/>
                <a:gd name="T21" fmla="*/ 43 h 101"/>
                <a:gd name="T22" fmla="*/ 81 w 117"/>
                <a:gd name="T23" fmla="*/ 51 h 101"/>
                <a:gd name="T24" fmla="*/ 70 w 117"/>
                <a:gd name="T25" fmla="*/ 35 h 101"/>
                <a:gd name="T26" fmla="*/ 76 w 117"/>
                <a:gd name="T27" fmla="*/ 19 h 101"/>
                <a:gd name="T28" fmla="*/ 94 w 117"/>
                <a:gd name="T29" fmla="*/ 5 h 101"/>
                <a:gd name="T30" fmla="*/ 53 w 117"/>
                <a:gd name="T31" fmla="*/ 0 h 101"/>
                <a:gd name="T32" fmla="*/ 37 w 117"/>
                <a:gd name="T33" fmla="*/ 6 h 101"/>
                <a:gd name="T34" fmla="*/ 37 w 117"/>
                <a:gd name="T35" fmla="*/ 6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7" h="101">
                  <a:moveTo>
                    <a:pt x="37" y="6"/>
                  </a:moveTo>
                  <a:lnTo>
                    <a:pt x="28" y="19"/>
                  </a:lnTo>
                  <a:lnTo>
                    <a:pt x="17" y="49"/>
                  </a:lnTo>
                  <a:lnTo>
                    <a:pt x="14" y="71"/>
                  </a:lnTo>
                  <a:lnTo>
                    <a:pt x="14" y="82"/>
                  </a:lnTo>
                  <a:lnTo>
                    <a:pt x="0" y="91"/>
                  </a:lnTo>
                  <a:lnTo>
                    <a:pt x="43" y="101"/>
                  </a:lnTo>
                  <a:lnTo>
                    <a:pt x="66" y="101"/>
                  </a:lnTo>
                  <a:lnTo>
                    <a:pt x="70" y="82"/>
                  </a:lnTo>
                  <a:lnTo>
                    <a:pt x="87" y="80"/>
                  </a:lnTo>
                  <a:lnTo>
                    <a:pt x="117" y="43"/>
                  </a:lnTo>
                  <a:lnTo>
                    <a:pt x="81" y="51"/>
                  </a:lnTo>
                  <a:lnTo>
                    <a:pt x="70" y="35"/>
                  </a:lnTo>
                  <a:lnTo>
                    <a:pt x="76" y="19"/>
                  </a:lnTo>
                  <a:lnTo>
                    <a:pt x="94" y="5"/>
                  </a:lnTo>
                  <a:lnTo>
                    <a:pt x="53" y="0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2" name="Freeform 63"/>
            <p:cNvSpPr>
              <a:spLocks/>
            </p:cNvSpPr>
            <p:nvPr/>
          </p:nvSpPr>
          <p:spPr bwMode="auto">
            <a:xfrm>
              <a:off x="2540" y="2536"/>
              <a:ext cx="137" cy="117"/>
            </a:xfrm>
            <a:custGeom>
              <a:avLst/>
              <a:gdLst>
                <a:gd name="T0" fmla="*/ 120 w 137"/>
                <a:gd name="T1" fmla="*/ 16 h 117"/>
                <a:gd name="T2" fmla="*/ 137 w 137"/>
                <a:gd name="T3" fmla="*/ 33 h 117"/>
                <a:gd name="T4" fmla="*/ 101 w 137"/>
                <a:gd name="T5" fmla="*/ 56 h 117"/>
                <a:gd name="T6" fmla="*/ 100 w 137"/>
                <a:gd name="T7" fmla="*/ 77 h 117"/>
                <a:gd name="T8" fmla="*/ 108 w 137"/>
                <a:gd name="T9" fmla="*/ 87 h 117"/>
                <a:gd name="T10" fmla="*/ 77 w 137"/>
                <a:gd name="T11" fmla="*/ 117 h 117"/>
                <a:gd name="T12" fmla="*/ 0 w 137"/>
                <a:gd name="T13" fmla="*/ 97 h 117"/>
                <a:gd name="T14" fmla="*/ 33 w 137"/>
                <a:gd name="T15" fmla="*/ 86 h 117"/>
                <a:gd name="T16" fmla="*/ 30 w 137"/>
                <a:gd name="T17" fmla="*/ 60 h 117"/>
                <a:gd name="T18" fmla="*/ 46 w 137"/>
                <a:gd name="T19" fmla="*/ 27 h 117"/>
                <a:gd name="T20" fmla="*/ 41 w 137"/>
                <a:gd name="T21" fmla="*/ 1 h 117"/>
                <a:gd name="T22" fmla="*/ 70 w 137"/>
                <a:gd name="T23" fmla="*/ 0 h 117"/>
                <a:gd name="T24" fmla="*/ 120 w 137"/>
                <a:gd name="T25" fmla="*/ 16 h 117"/>
                <a:gd name="T26" fmla="*/ 120 w 137"/>
                <a:gd name="T27" fmla="*/ 1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117">
                  <a:moveTo>
                    <a:pt x="120" y="16"/>
                  </a:moveTo>
                  <a:lnTo>
                    <a:pt x="137" y="33"/>
                  </a:lnTo>
                  <a:lnTo>
                    <a:pt x="101" y="56"/>
                  </a:lnTo>
                  <a:lnTo>
                    <a:pt x="100" y="77"/>
                  </a:lnTo>
                  <a:lnTo>
                    <a:pt x="108" y="87"/>
                  </a:lnTo>
                  <a:lnTo>
                    <a:pt x="77" y="117"/>
                  </a:lnTo>
                  <a:lnTo>
                    <a:pt x="0" y="97"/>
                  </a:lnTo>
                  <a:lnTo>
                    <a:pt x="33" y="86"/>
                  </a:lnTo>
                  <a:lnTo>
                    <a:pt x="30" y="60"/>
                  </a:lnTo>
                  <a:lnTo>
                    <a:pt x="46" y="27"/>
                  </a:lnTo>
                  <a:lnTo>
                    <a:pt x="41" y="1"/>
                  </a:lnTo>
                  <a:lnTo>
                    <a:pt x="70" y="0"/>
                  </a:lnTo>
                  <a:lnTo>
                    <a:pt x="120" y="16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3" name="Freeform 64"/>
            <p:cNvSpPr>
              <a:spLocks/>
            </p:cNvSpPr>
            <p:nvPr/>
          </p:nvSpPr>
          <p:spPr bwMode="auto">
            <a:xfrm>
              <a:off x="2533" y="2658"/>
              <a:ext cx="131" cy="133"/>
            </a:xfrm>
            <a:custGeom>
              <a:avLst/>
              <a:gdLst>
                <a:gd name="T0" fmla="*/ 22 w 131"/>
                <a:gd name="T1" fmla="*/ 5 h 133"/>
                <a:gd name="T2" fmla="*/ 41 w 131"/>
                <a:gd name="T3" fmla="*/ 21 h 133"/>
                <a:gd name="T4" fmla="*/ 37 w 131"/>
                <a:gd name="T5" fmla="*/ 39 h 133"/>
                <a:gd name="T6" fmla="*/ 25 w 131"/>
                <a:gd name="T7" fmla="*/ 55 h 133"/>
                <a:gd name="T8" fmla="*/ 15 w 131"/>
                <a:gd name="T9" fmla="*/ 86 h 133"/>
                <a:gd name="T10" fmla="*/ 20 w 131"/>
                <a:gd name="T11" fmla="*/ 100 h 133"/>
                <a:gd name="T12" fmla="*/ 15 w 131"/>
                <a:gd name="T13" fmla="*/ 107 h 133"/>
                <a:gd name="T14" fmla="*/ 0 w 131"/>
                <a:gd name="T15" fmla="*/ 117 h 133"/>
                <a:gd name="T16" fmla="*/ 35 w 131"/>
                <a:gd name="T17" fmla="*/ 133 h 133"/>
                <a:gd name="T18" fmla="*/ 50 w 131"/>
                <a:gd name="T19" fmla="*/ 126 h 133"/>
                <a:gd name="T20" fmla="*/ 61 w 131"/>
                <a:gd name="T21" fmla="*/ 81 h 133"/>
                <a:gd name="T22" fmla="*/ 83 w 131"/>
                <a:gd name="T23" fmla="*/ 81 h 133"/>
                <a:gd name="T24" fmla="*/ 108 w 131"/>
                <a:gd name="T25" fmla="*/ 44 h 133"/>
                <a:gd name="T26" fmla="*/ 131 w 131"/>
                <a:gd name="T27" fmla="*/ 10 h 133"/>
                <a:gd name="T28" fmla="*/ 41 w 131"/>
                <a:gd name="T29" fmla="*/ 0 h 133"/>
                <a:gd name="T30" fmla="*/ 22 w 131"/>
                <a:gd name="T31" fmla="*/ 5 h 133"/>
                <a:gd name="T32" fmla="*/ 22 w 131"/>
                <a:gd name="T33" fmla="*/ 5 h 1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1" h="133">
                  <a:moveTo>
                    <a:pt x="22" y="5"/>
                  </a:moveTo>
                  <a:lnTo>
                    <a:pt x="41" y="21"/>
                  </a:lnTo>
                  <a:lnTo>
                    <a:pt x="37" y="39"/>
                  </a:lnTo>
                  <a:lnTo>
                    <a:pt x="25" y="55"/>
                  </a:lnTo>
                  <a:lnTo>
                    <a:pt x="15" y="86"/>
                  </a:lnTo>
                  <a:lnTo>
                    <a:pt x="20" y="100"/>
                  </a:lnTo>
                  <a:lnTo>
                    <a:pt x="15" y="107"/>
                  </a:lnTo>
                  <a:lnTo>
                    <a:pt x="0" y="117"/>
                  </a:lnTo>
                  <a:lnTo>
                    <a:pt x="35" y="133"/>
                  </a:lnTo>
                  <a:lnTo>
                    <a:pt x="50" y="126"/>
                  </a:lnTo>
                  <a:lnTo>
                    <a:pt x="61" y="81"/>
                  </a:lnTo>
                  <a:lnTo>
                    <a:pt x="83" y="81"/>
                  </a:lnTo>
                  <a:lnTo>
                    <a:pt x="108" y="44"/>
                  </a:lnTo>
                  <a:lnTo>
                    <a:pt x="131" y="10"/>
                  </a:lnTo>
                  <a:lnTo>
                    <a:pt x="41" y="0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4" name="Freeform 65"/>
            <p:cNvSpPr>
              <a:spLocks/>
            </p:cNvSpPr>
            <p:nvPr/>
          </p:nvSpPr>
          <p:spPr bwMode="auto">
            <a:xfrm>
              <a:off x="2495" y="2801"/>
              <a:ext cx="111" cy="124"/>
            </a:xfrm>
            <a:custGeom>
              <a:avLst/>
              <a:gdLst>
                <a:gd name="T0" fmla="*/ 25 w 111"/>
                <a:gd name="T1" fmla="*/ 7 h 124"/>
                <a:gd name="T2" fmla="*/ 30 w 111"/>
                <a:gd name="T3" fmla="*/ 13 h 124"/>
                <a:gd name="T4" fmla="*/ 25 w 111"/>
                <a:gd name="T5" fmla="*/ 31 h 124"/>
                <a:gd name="T6" fmla="*/ 18 w 111"/>
                <a:gd name="T7" fmla="*/ 64 h 124"/>
                <a:gd name="T8" fmla="*/ 20 w 111"/>
                <a:gd name="T9" fmla="*/ 100 h 124"/>
                <a:gd name="T10" fmla="*/ 13 w 111"/>
                <a:gd name="T11" fmla="*/ 115 h 124"/>
                <a:gd name="T12" fmla="*/ 0 w 111"/>
                <a:gd name="T13" fmla="*/ 122 h 124"/>
                <a:gd name="T14" fmla="*/ 76 w 111"/>
                <a:gd name="T15" fmla="*/ 124 h 124"/>
                <a:gd name="T16" fmla="*/ 75 w 111"/>
                <a:gd name="T17" fmla="*/ 91 h 124"/>
                <a:gd name="T18" fmla="*/ 88 w 111"/>
                <a:gd name="T19" fmla="*/ 78 h 124"/>
                <a:gd name="T20" fmla="*/ 73 w 111"/>
                <a:gd name="T21" fmla="*/ 44 h 124"/>
                <a:gd name="T22" fmla="*/ 93 w 111"/>
                <a:gd name="T23" fmla="*/ 18 h 124"/>
                <a:gd name="T24" fmla="*/ 111 w 111"/>
                <a:gd name="T25" fmla="*/ 2 h 124"/>
                <a:gd name="T26" fmla="*/ 73 w 111"/>
                <a:gd name="T27" fmla="*/ 2 h 124"/>
                <a:gd name="T28" fmla="*/ 22 w 111"/>
                <a:gd name="T29" fmla="*/ 0 h 124"/>
                <a:gd name="T30" fmla="*/ 25 w 111"/>
                <a:gd name="T31" fmla="*/ 7 h 124"/>
                <a:gd name="T32" fmla="*/ 25 w 111"/>
                <a:gd name="T33" fmla="*/ 7 h 1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124">
                  <a:moveTo>
                    <a:pt x="25" y="7"/>
                  </a:moveTo>
                  <a:lnTo>
                    <a:pt x="30" y="13"/>
                  </a:lnTo>
                  <a:lnTo>
                    <a:pt x="25" y="31"/>
                  </a:lnTo>
                  <a:lnTo>
                    <a:pt x="18" y="64"/>
                  </a:lnTo>
                  <a:lnTo>
                    <a:pt x="20" y="100"/>
                  </a:lnTo>
                  <a:lnTo>
                    <a:pt x="13" y="115"/>
                  </a:lnTo>
                  <a:lnTo>
                    <a:pt x="0" y="122"/>
                  </a:lnTo>
                  <a:lnTo>
                    <a:pt x="76" y="124"/>
                  </a:lnTo>
                  <a:lnTo>
                    <a:pt x="75" y="91"/>
                  </a:lnTo>
                  <a:lnTo>
                    <a:pt x="88" y="78"/>
                  </a:lnTo>
                  <a:lnTo>
                    <a:pt x="73" y="44"/>
                  </a:lnTo>
                  <a:lnTo>
                    <a:pt x="93" y="18"/>
                  </a:lnTo>
                  <a:lnTo>
                    <a:pt x="111" y="2"/>
                  </a:lnTo>
                  <a:lnTo>
                    <a:pt x="73" y="2"/>
                  </a:lnTo>
                  <a:lnTo>
                    <a:pt x="22" y="0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5" name="Freeform 66"/>
            <p:cNvSpPr>
              <a:spLocks/>
            </p:cNvSpPr>
            <p:nvPr/>
          </p:nvSpPr>
          <p:spPr bwMode="auto">
            <a:xfrm>
              <a:off x="2494" y="2940"/>
              <a:ext cx="89" cy="146"/>
            </a:xfrm>
            <a:custGeom>
              <a:avLst/>
              <a:gdLst>
                <a:gd name="T0" fmla="*/ 24 w 89"/>
                <a:gd name="T1" fmla="*/ 29 h 146"/>
                <a:gd name="T2" fmla="*/ 26 w 89"/>
                <a:gd name="T3" fmla="*/ 52 h 146"/>
                <a:gd name="T4" fmla="*/ 17 w 89"/>
                <a:gd name="T5" fmla="*/ 91 h 146"/>
                <a:gd name="T6" fmla="*/ 20 w 89"/>
                <a:gd name="T7" fmla="*/ 121 h 146"/>
                <a:gd name="T8" fmla="*/ 0 w 89"/>
                <a:gd name="T9" fmla="*/ 146 h 146"/>
                <a:gd name="T10" fmla="*/ 70 w 89"/>
                <a:gd name="T11" fmla="*/ 143 h 146"/>
                <a:gd name="T12" fmla="*/ 74 w 89"/>
                <a:gd name="T13" fmla="*/ 99 h 146"/>
                <a:gd name="T14" fmla="*/ 89 w 89"/>
                <a:gd name="T15" fmla="*/ 85 h 146"/>
                <a:gd name="T16" fmla="*/ 70 w 89"/>
                <a:gd name="T17" fmla="*/ 66 h 146"/>
                <a:gd name="T18" fmla="*/ 69 w 89"/>
                <a:gd name="T19" fmla="*/ 47 h 146"/>
                <a:gd name="T20" fmla="*/ 83 w 89"/>
                <a:gd name="T21" fmla="*/ 17 h 146"/>
                <a:gd name="T22" fmla="*/ 59 w 89"/>
                <a:gd name="T23" fmla="*/ 0 h 146"/>
                <a:gd name="T24" fmla="*/ 24 w 89"/>
                <a:gd name="T25" fmla="*/ 29 h 146"/>
                <a:gd name="T26" fmla="*/ 24 w 89"/>
                <a:gd name="T27" fmla="*/ 29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146">
                  <a:moveTo>
                    <a:pt x="24" y="29"/>
                  </a:moveTo>
                  <a:lnTo>
                    <a:pt x="26" y="52"/>
                  </a:lnTo>
                  <a:lnTo>
                    <a:pt x="17" y="91"/>
                  </a:lnTo>
                  <a:lnTo>
                    <a:pt x="20" y="121"/>
                  </a:lnTo>
                  <a:lnTo>
                    <a:pt x="0" y="146"/>
                  </a:lnTo>
                  <a:lnTo>
                    <a:pt x="70" y="143"/>
                  </a:lnTo>
                  <a:lnTo>
                    <a:pt x="74" y="99"/>
                  </a:lnTo>
                  <a:lnTo>
                    <a:pt x="89" y="85"/>
                  </a:lnTo>
                  <a:lnTo>
                    <a:pt x="70" y="66"/>
                  </a:lnTo>
                  <a:lnTo>
                    <a:pt x="69" y="47"/>
                  </a:lnTo>
                  <a:lnTo>
                    <a:pt x="83" y="17"/>
                  </a:lnTo>
                  <a:lnTo>
                    <a:pt x="59" y="0"/>
                  </a:lnTo>
                  <a:lnTo>
                    <a:pt x="24" y="29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6" name="Freeform 67"/>
            <p:cNvSpPr>
              <a:spLocks/>
            </p:cNvSpPr>
            <p:nvPr/>
          </p:nvSpPr>
          <p:spPr bwMode="auto">
            <a:xfrm>
              <a:off x="2491" y="3092"/>
              <a:ext cx="92" cy="147"/>
            </a:xfrm>
            <a:custGeom>
              <a:avLst/>
              <a:gdLst>
                <a:gd name="T0" fmla="*/ 9 w 92"/>
                <a:gd name="T1" fmla="*/ 10 h 147"/>
                <a:gd name="T2" fmla="*/ 13 w 92"/>
                <a:gd name="T3" fmla="*/ 27 h 147"/>
                <a:gd name="T4" fmla="*/ 4 w 92"/>
                <a:gd name="T5" fmla="*/ 57 h 147"/>
                <a:gd name="T6" fmla="*/ 13 w 92"/>
                <a:gd name="T7" fmla="*/ 89 h 147"/>
                <a:gd name="T8" fmla="*/ 10 w 92"/>
                <a:gd name="T9" fmla="*/ 118 h 147"/>
                <a:gd name="T10" fmla="*/ 13 w 92"/>
                <a:gd name="T11" fmla="*/ 136 h 147"/>
                <a:gd name="T12" fmla="*/ 0 w 92"/>
                <a:gd name="T13" fmla="*/ 147 h 147"/>
                <a:gd name="T14" fmla="*/ 80 w 92"/>
                <a:gd name="T15" fmla="*/ 121 h 147"/>
                <a:gd name="T16" fmla="*/ 92 w 92"/>
                <a:gd name="T17" fmla="*/ 87 h 147"/>
                <a:gd name="T18" fmla="*/ 64 w 92"/>
                <a:gd name="T19" fmla="*/ 53 h 147"/>
                <a:gd name="T20" fmla="*/ 79 w 92"/>
                <a:gd name="T21" fmla="*/ 15 h 147"/>
                <a:gd name="T22" fmla="*/ 63 w 92"/>
                <a:gd name="T23" fmla="*/ 0 h 147"/>
                <a:gd name="T24" fmla="*/ 9 w 92"/>
                <a:gd name="T25" fmla="*/ 10 h 147"/>
                <a:gd name="T26" fmla="*/ 9 w 92"/>
                <a:gd name="T27" fmla="*/ 10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147">
                  <a:moveTo>
                    <a:pt x="9" y="10"/>
                  </a:moveTo>
                  <a:lnTo>
                    <a:pt x="13" y="27"/>
                  </a:lnTo>
                  <a:lnTo>
                    <a:pt x="4" y="57"/>
                  </a:lnTo>
                  <a:lnTo>
                    <a:pt x="13" y="89"/>
                  </a:lnTo>
                  <a:lnTo>
                    <a:pt x="10" y="118"/>
                  </a:lnTo>
                  <a:lnTo>
                    <a:pt x="13" y="136"/>
                  </a:lnTo>
                  <a:lnTo>
                    <a:pt x="0" y="147"/>
                  </a:lnTo>
                  <a:lnTo>
                    <a:pt x="80" y="121"/>
                  </a:lnTo>
                  <a:lnTo>
                    <a:pt x="92" y="87"/>
                  </a:lnTo>
                  <a:lnTo>
                    <a:pt x="64" y="53"/>
                  </a:lnTo>
                  <a:lnTo>
                    <a:pt x="79" y="15"/>
                  </a:lnTo>
                  <a:lnTo>
                    <a:pt x="63" y="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7" name="Freeform 68"/>
            <p:cNvSpPr>
              <a:spLocks/>
            </p:cNvSpPr>
            <p:nvPr/>
          </p:nvSpPr>
          <p:spPr bwMode="auto">
            <a:xfrm>
              <a:off x="2503" y="3234"/>
              <a:ext cx="88" cy="128"/>
            </a:xfrm>
            <a:custGeom>
              <a:avLst/>
              <a:gdLst>
                <a:gd name="T0" fmla="*/ 0 w 88"/>
                <a:gd name="T1" fmla="*/ 23 h 128"/>
                <a:gd name="T2" fmla="*/ 15 w 88"/>
                <a:gd name="T3" fmla="*/ 37 h 128"/>
                <a:gd name="T4" fmla="*/ 10 w 88"/>
                <a:gd name="T5" fmla="*/ 65 h 128"/>
                <a:gd name="T6" fmla="*/ 21 w 88"/>
                <a:gd name="T7" fmla="*/ 92 h 128"/>
                <a:gd name="T8" fmla="*/ 32 w 88"/>
                <a:gd name="T9" fmla="*/ 107 h 128"/>
                <a:gd name="T10" fmla="*/ 25 w 88"/>
                <a:gd name="T11" fmla="*/ 128 h 128"/>
                <a:gd name="T12" fmla="*/ 51 w 88"/>
                <a:gd name="T13" fmla="*/ 123 h 128"/>
                <a:gd name="T14" fmla="*/ 83 w 88"/>
                <a:gd name="T15" fmla="*/ 109 h 128"/>
                <a:gd name="T16" fmla="*/ 88 w 88"/>
                <a:gd name="T17" fmla="*/ 65 h 128"/>
                <a:gd name="T18" fmla="*/ 67 w 88"/>
                <a:gd name="T19" fmla="*/ 50 h 128"/>
                <a:gd name="T20" fmla="*/ 65 w 88"/>
                <a:gd name="T21" fmla="*/ 23 h 128"/>
                <a:gd name="T22" fmla="*/ 78 w 88"/>
                <a:gd name="T23" fmla="*/ 6 h 128"/>
                <a:gd name="T24" fmla="*/ 45 w 88"/>
                <a:gd name="T25" fmla="*/ 0 h 128"/>
                <a:gd name="T26" fmla="*/ 0 w 88"/>
                <a:gd name="T27" fmla="*/ 23 h 128"/>
                <a:gd name="T28" fmla="*/ 0 w 88"/>
                <a:gd name="T29" fmla="*/ 23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8" h="128">
                  <a:moveTo>
                    <a:pt x="0" y="23"/>
                  </a:moveTo>
                  <a:lnTo>
                    <a:pt x="15" y="37"/>
                  </a:lnTo>
                  <a:lnTo>
                    <a:pt x="10" y="65"/>
                  </a:lnTo>
                  <a:lnTo>
                    <a:pt x="21" y="92"/>
                  </a:lnTo>
                  <a:lnTo>
                    <a:pt x="32" y="107"/>
                  </a:lnTo>
                  <a:lnTo>
                    <a:pt x="25" y="128"/>
                  </a:lnTo>
                  <a:lnTo>
                    <a:pt x="51" y="123"/>
                  </a:lnTo>
                  <a:lnTo>
                    <a:pt x="83" y="109"/>
                  </a:lnTo>
                  <a:lnTo>
                    <a:pt x="88" y="65"/>
                  </a:lnTo>
                  <a:lnTo>
                    <a:pt x="67" y="50"/>
                  </a:lnTo>
                  <a:lnTo>
                    <a:pt x="65" y="23"/>
                  </a:lnTo>
                  <a:lnTo>
                    <a:pt x="78" y="6"/>
                  </a:lnTo>
                  <a:lnTo>
                    <a:pt x="45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8" name="Freeform 69"/>
            <p:cNvSpPr>
              <a:spLocks/>
            </p:cNvSpPr>
            <p:nvPr/>
          </p:nvSpPr>
          <p:spPr bwMode="auto">
            <a:xfrm>
              <a:off x="2547" y="3298"/>
              <a:ext cx="134" cy="147"/>
            </a:xfrm>
            <a:custGeom>
              <a:avLst/>
              <a:gdLst>
                <a:gd name="T0" fmla="*/ 0 w 134"/>
                <a:gd name="T1" fmla="*/ 100 h 147"/>
                <a:gd name="T2" fmla="*/ 28 w 134"/>
                <a:gd name="T3" fmla="*/ 100 h 147"/>
                <a:gd name="T4" fmla="*/ 28 w 134"/>
                <a:gd name="T5" fmla="*/ 122 h 147"/>
                <a:gd name="T6" fmla="*/ 47 w 134"/>
                <a:gd name="T7" fmla="*/ 137 h 147"/>
                <a:gd name="T8" fmla="*/ 66 w 134"/>
                <a:gd name="T9" fmla="*/ 124 h 147"/>
                <a:gd name="T10" fmla="*/ 84 w 134"/>
                <a:gd name="T11" fmla="*/ 147 h 147"/>
                <a:gd name="T12" fmla="*/ 97 w 134"/>
                <a:gd name="T13" fmla="*/ 123 h 147"/>
                <a:gd name="T14" fmla="*/ 134 w 134"/>
                <a:gd name="T15" fmla="*/ 124 h 147"/>
                <a:gd name="T16" fmla="*/ 130 w 134"/>
                <a:gd name="T17" fmla="*/ 90 h 147"/>
                <a:gd name="T18" fmla="*/ 119 w 134"/>
                <a:gd name="T19" fmla="*/ 66 h 147"/>
                <a:gd name="T20" fmla="*/ 96 w 134"/>
                <a:gd name="T21" fmla="*/ 53 h 147"/>
                <a:gd name="T22" fmla="*/ 96 w 134"/>
                <a:gd name="T23" fmla="*/ 0 h 147"/>
                <a:gd name="T24" fmla="*/ 53 w 134"/>
                <a:gd name="T25" fmla="*/ 8 h 147"/>
                <a:gd name="T26" fmla="*/ 41 w 134"/>
                <a:gd name="T27" fmla="*/ 47 h 147"/>
                <a:gd name="T28" fmla="*/ 14 w 134"/>
                <a:gd name="T29" fmla="*/ 70 h 147"/>
                <a:gd name="T30" fmla="*/ 0 w 134"/>
                <a:gd name="T31" fmla="*/ 100 h 147"/>
                <a:gd name="T32" fmla="*/ 0 w 134"/>
                <a:gd name="T33" fmla="*/ 100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147">
                  <a:moveTo>
                    <a:pt x="0" y="100"/>
                  </a:moveTo>
                  <a:lnTo>
                    <a:pt x="28" y="100"/>
                  </a:lnTo>
                  <a:lnTo>
                    <a:pt x="28" y="122"/>
                  </a:lnTo>
                  <a:lnTo>
                    <a:pt x="47" y="137"/>
                  </a:lnTo>
                  <a:lnTo>
                    <a:pt x="66" y="124"/>
                  </a:lnTo>
                  <a:lnTo>
                    <a:pt x="84" y="147"/>
                  </a:lnTo>
                  <a:lnTo>
                    <a:pt x="97" y="123"/>
                  </a:lnTo>
                  <a:lnTo>
                    <a:pt x="134" y="124"/>
                  </a:lnTo>
                  <a:lnTo>
                    <a:pt x="130" y="90"/>
                  </a:lnTo>
                  <a:lnTo>
                    <a:pt x="119" y="66"/>
                  </a:lnTo>
                  <a:lnTo>
                    <a:pt x="96" y="53"/>
                  </a:lnTo>
                  <a:lnTo>
                    <a:pt x="96" y="0"/>
                  </a:lnTo>
                  <a:lnTo>
                    <a:pt x="53" y="8"/>
                  </a:lnTo>
                  <a:lnTo>
                    <a:pt x="41" y="47"/>
                  </a:lnTo>
                  <a:lnTo>
                    <a:pt x="14" y="7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09" name="Freeform 70"/>
            <p:cNvSpPr>
              <a:spLocks/>
            </p:cNvSpPr>
            <p:nvPr/>
          </p:nvSpPr>
          <p:spPr bwMode="auto">
            <a:xfrm>
              <a:off x="2703" y="3393"/>
              <a:ext cx="203" cy="190"/>
            </a:xfrm>
            <a:custGeom>
              <a:avLst/>
              <a:gdLst>
                <a:gd name="T0" fmla="*/ 10 w 203"/>
                <a:gd name="T1" fmla="*/ 0 h 190"/>
                <a:gd name="T2" fmla="*/ 56 w 203"/>
                <a:gd name="T3" fmla="*/ 17 h 190"/>
                <a:gd name="T4" fmla="*/ 91 w 203"/>
                <a:gd name="T5" fmla="*/ 45 h 190"/>
                <a:gd name="T6" fmla="*/ 119 w 203"/>
                <a:gd name="T7" fmla="*/ 53 h 190"/>
                <a:gd name="T8" fmla="*/ 144 w 203"/>
                <a:gd name="T9" fmla="*/ 101 h 190"/>
                <a:gd name="T10" fmla="*/ 179 w 203"/>
                <a:gd name="T11" fmla="*/ 119 h 190"/>
                <a:gd name="T12" fmla="*/ 203 w 203"/>
                <a:gd name="T13" fmla="*/ 190 h 190"/>
                <a:gd name="T14" fmla="*/ 166 w 203"/>
                <a:gd name="T15" fmla="*/ 129 h 190"/>
                <a:gd name="T16" fmla="*/ 133 w 203"/>
                <a:gd name="T17" fmla="*/ 113 h 190"/>
                <a:gd name="T18" fmla="*/ 94 w 203"/>
                <a:gd name="T19" fmla="*/ 65 h 190"/>
                <a:gd name="T20" fmla="*/ 61 w 203"/>
                <a:gd name="T21" fmla="*/ 61 h 190"/>
                <a:gd name="T22" fmla="*/ 38 w 203"/>
                <a:gd name="T23" fmla="*/ 33 h 190"/>
                <a:gd name="T24" fmla="*/ 0 w 203"/>
                <a:gd name="T25" fmla="*/ 21 h 190"/>
                <a:gd name="T26" fmla="*/ 10 w 203"/>
                <a:gd name="T27" fmla="*/ 0 h 190"/>
                <a:gd name="T28" fmla="*/ 10 w 203"/>
                <a:gd name="T29" fmla="*/ 0 h 1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3" h="190">
                  <a:moveTo>
                    <a:pt x="10" y="0"/>
                  </a:moveTo>
                  <a:lnTo>
                    <a:pt x="56" y="17"/>
                  </a:lnTo>
                  <a:lnTo>
                    <a:pt x="91" y="45"/>
                  </a:lnTo>
                  <a:lnTo>
                    <a:pt x="119" y="53"/>
                  </a:lnTo>
                  <a:lnTo>
                    <a:pt x="144" y="101"/>
                  </a:lnTo>
                  <a:lnTo>
                    <a:pt x="179" y="119"/>
                  </a:lnTo>
                  <a:lnTo>
                    <a:pt x="203" y="190"/>
                  </a:lnTo>
                  <a:lnTo>
                    <a:pt x="166" y="129"/>
                  </a:lnTo>
                  <a:lnTo>
                    <a:pt x="133" y="113"/>
                  </a:lnTo>
                  <a:lnTo>
                    <a:pt x="94" y="65"/>
                  </a:lnTo>
                  <a:lnTo>
                    <a:pt x="61" y="61"/>
                  </a:lnTo>
                  <a:lnTo>
                    <a:pt x="38" y="33"/>
                  </a:lnTo>
                  <a:lnTo>
                    <a:pt x="0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0" name="Freeform 71"/>
            <p:cNvSpPr>
              <a:spLocks/>
            </p:cNvSpPr>
            <p:nvPr/>
          </p:nvSpPr>
          <p:spPr bwMode="auto">
            <a:xfrm>
              <a:off x="2606" y="3510"/>
              <a:ext cx="277" cy="102"/>
            </a:xfrm>
            <a:custGeom>
              <a:avLst/>
              <a:gdLst>
                <a:gd name="T0" fmla="*/ 72 w 277"/>
                <a:gd name="T1" fmla="*/ 58 h 102"/>
                <a:gd name="T2" fmla="*/ 127 w 277"/>
                <a:gd name="T3" fmla="*/ 63 h 102"/>
                <a:gd name="T4" fmla="*/ 163 w 277"/>
                <a:gd name="T5" fmla="*/ 84 h 102"/>
                <a:gd name="T6" fmla="*/ 277 w 277"/>
                <a:gd name="T7" fmla="*/ 102 h 102"/>
                <a:gd name="T8" fmla="*/ 238 w 277"/>
                <a:gd name="T9" fmla="*/ 25 h 102"/>
                <a:gd name="T10" fmla="*/ 174 w 277"/>
                <a:gd name="T11" fmla="*/ 0 h 102"/>
                <a:gd name="T12" fmla="*/ 194 w 277"/>
                <a:gd name="T13" fmla="*/ 22 h 102"/>
                <a:gd name="T14" fmla="*/ 234 w 277"/>
                <a:gd name="T15" fmla="*/ 70 h 102"/>
                <a:gd name="T16" fmla="*/ 168 w 277"/>
                <a:gd name="T17" fmla="*/ 52 h 102"/>
                <a:gd name="T18" fmla="*/ 105 w 277"/>
                <a:gd name="T19" fmla="*/ 43 h 102"/>
                <a:gd name="T20" fmla="*/ 38 w 277"/>
                <a:gd name="T21" fmla="*/ 33 h 102"/>
                <a:gd name="T22" fmla="*/ 0 w 277"/>
                <a:gd name="T23" fmla="*/ 10 h 102"/>
                <a:gd name="T24" fmla="*/ 32 w 277"/>
                <a:gd name="T25" fmla="*/ 50 h 102"/>
                <a:gd name="T26" fmla="*/ 72 w 277"/>
                <a:gd name="T27" fmla="*/ 58 h 102"/>
                <a:gd name="T28" fmla="*/ 72 w 277"/>
                <a:gd name="T29" fmla="*/ 58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7" h="102">
                  <a:moveTo>
                    <a:pt x="72" y="58"/>
                  </a:moveTo>
                  <a:lnTo>
                    <a:pt x="127" y="63"/>
                  </a:lnTo>
                  <a:lnTo>
                    <a:pt x="163" y="84"/>
                  </a:lnTo>
                  <a:lnTo>
                    <a:pt x="277" y="102"/>
                  </a:lnTo>
                  <a:lnTo>
                    <a:pt x="238" y="25"/>
                  </a:lnTo>
                  <a:lnTo>
                    <a:pt x="174" y="0"/>
                  </a:lnTo>
                  <a:lnTo>
                    <a:pt x="194" y="22"/>
                  </a:lnTo>
                  <a:lnTo>
                    <a:pt x="234" y="70"/>
                  </a:lnTo>
                  <a:lnTo>
                    <a:pt x="168" y="52"/>
                  </a:lnTo>
                  <a:lnTo>
                    <a:pt x="105" y="43"/>
                  </a:lnTo>
                  <a:lnTo>
                    <a:pt x="38" y="33"/>
                  </a:lnTo>
                  <a:lnTo>
                    <a:pt x="0" y="10"/>
                  </a:lnTo>
                  <a:lnTo>
                    <a:pt x="32" y="50"/>
                  </a:lnTo>
                  <a:lnTo>
                    <a:pt x="72" y="58"/>
                  </a:lnTo>
                  <a:close/>
                </a:path>
              </a:pathLst>
            </a:custGeom>
            <a:solidFill>
              <a:srgbClr val="FA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1" name="Freeform 72"/>
            <p:cNvSpPr>
              <a:spLocks/>
            </p:cNvSpPr>
            <p:nvPr/>
          </p:nvSpPr>
          <p:spPr bwMode="auto">
            <a:xfrm>
              <a:off x="2613" y="3437"/>
              <a:ext cx="114" cy="119"/>
            </a:xfrm>
            <a:custGeom>
              <a:avLst/>
              <a:gdLst>
                <a:gd name="T0" fmla="*/ 45 w 114"/>
                <a:gd name="T1" fmla="*/ 0 h 119"/>
                <a:gd name="T2" fmla="*/ 64 w 114"/>
                <a:gd name="T3" fmla="*/ 26 h 119"/>
                <a:gd name="T4" fmla="*/ 51 w 114"/>
                <a:gd name="T5" fmla="*/ 45 h 119"/>
                <a:gd name="T6" fmla="*/ 55 w 114"/>
                <a:gd name="T7" fmla="*/ 73 h 119"/>
                <a:gd name="T8" fmla="*/ 83 w 114"/>
                <a:gd name="T9" fmla="*/ 101 h 119"/>
                <a:gd name="T10" fmla="*/ 114 w 114"/>
                <a:gd name="T11" fmla="*/ 119 h 119"/>
                <a:gd name="T12" fmla="*/ 91 w 114"/>
                <a:gd name="T13" fmla="*/ 119 h 119"/>
                <a:gd name="T14" fmla="*/ 55 w 114"/>
                <a:gd name="T15" fmla="*/ 115 h 119"/>
                <a:gd name="T16" fmla="*/ 24 w 114"/>
                <a:gd name="T17" fmla="*/ 101 h 119"/>
                <a:gd name="T18" fmla="*/ 0 w 114"/>
                <a:gd name="T19" fmla="*/ 72 h 119"/>
                <a:gd name="T20" fmla="*/ 8 w 114"/>
                <a:gd name="T21" fmla="*/ 40 h 119"/>
                <a:gd name="T22" fmla="*/ 28 w 114"/>
                <a:gd name="T23" fmla="*/ 15 h 119"/>
                <a:gd name="T24" fmla="*/ 45 w 114"/>
                <a:gd name="T25" fmla="*/ 0 h 119"/>
                <a:gd name="T26" fmla="*/ 45 w 114"/>
                <a:gd name="T27" fmla="*/ 0 h 1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119">
                  <a:moveTo>
                    <a:pt x="45" y="0"/>
                  </a:moveTo>
                  <a:lnTo>
                    <a:pt x="64" y="26"/>
                  </a:lnTo>
                  <a:lnTo>
                    <a:pt x="51" y="45"/>
                  </a:lnTo>
                  <a:lnTo>
                    <a:pt x="55" y="73"/>
                  </a:lnTo>
                  <a:lnTo>
                    <a:pt x="83" y="101"/>
                  </a:lnTo>
                  <a:lnTo>
                    <a:pt x="114" y="119"/>
                  </a:lnTo>
                  <a:lnTo>
                    <a:pt x="91" y="119"/>
                  </a:lnTo>
                  <a:lnTo>
                    <a:pt x="55" y="115"/>
                  </a:lnTo>
                  <a:lnTo>
                    <a:pt x="24" y="101"/>
                  </a:lnTo>
                  <a:lnTo>
                    <a:pt x="0" y="72"/>
                  </a:lnTo>
                  <a:lnTo>
                    <a:pt x="8" y="40"/>
                  </a:lnTo>
                  <a:lnTo>
                    <a:pt x="28" y="1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2" name="Freeform 73"/>
            <p:cNvSpPr>
              <a:spLocks/>
            </p:cNvSpPr>
            <p:nvPr/>
          </p:nvSpPr>
          <p:spPr bwMode="auto">
            <a:xfrm>
              <a:off x="2650" y="3390"/>
              <a:ext cx="249" cy="317"/>
            </a:xfrm>
            <a:custGeom>
              <a:avLst/>
              <a:gdLst>
                <a:gd name="T0" fmla="*/ 0 w 249"/>
                <a:gd name="T1" fmla="*/ 36 h 317"/>
                <a:gd name="T2" fmla="*/ 30 w 249"/>
                <a:gd name="T3" fmla="*/ 43 h 317"/>
                <a:gd name="T4" fmla="*/ 46 w 249"/>
                <a:gd name="T5" fmla="*/ 64 h 317"/>
                <a:gd name="T6" fmla="*/ 46 w 249"/>
                <a:gd name="T7" fmla="*/ 83 h 317"/>
                <a:gd name="T8" fmla="*/ 73 w 249"/>
                <a:gd name="T9" fmla="*/ 98 h 317"/>
                <a:gd name="T10" fmla="*/ 76 w 249"/>
                <a:gd name="T11" fmla="*/ 111 h 317"/>
                <a:gd name="T12" fmla="*/ 101 w 249"/>
                <a:gd name="T13" fmla="*/ 122 h 317"/>
                <a:gd name="T14" fmla="*/ 156 w 249"/>
                <a:gd name="T15" fmla="*/ 131 h 317"/>
                <a:gd name="T16" fmla="*/ 180 w 249"/>
                <a:gd name="T17" fmla="*/ 141 h 317"/>
                <a:gd name="T18" fmla="*/ 203 w 249"/>
                <a:gd name="T19" fmla="*/ 162 h 317"/>
                <a:gd name="T20" fmla="*/ 210 w 249"/>
                <a:gd name="T21" fmla="*/ 191 h 317"/>
                <a:gd name="T22" fmla="*/ 212 w 249"/>
                <a:gd name="T23" fmla="*/ 214 h 317"/>
                <a:gd name="T24" fmla="*/ 180 w 249"/>
                <a:gd name="T25" fmla="*/ 210 h 317"/>
                <a:gd name="T26" fmla="*/ 203 w 249"/>
                <a:gd name="T27" fmla="*/ 231 h 317"/>
                <a:gd name="T28" fmla="*/ 214 w 249"/>
                <a:gd name="T29" fmla="*/ 268 h 317"/>
                <a:gd name="T30" fmla="*/ 214 w 249"/>
                <a:gd name="T31" fmla="*/ 317 h 317"/>
                <a:gd name="T32" fmla="*/ 232 w 249"/>
                <a:gd name="T33" fmla="*/ 307 h 317"/>
                <a:gd name="T34" fmla="*/ 249 w 249"/>
                <a:gd name="T35" fmla="*/ 274 h 317"/>
                <a:gd name="T36" fmla="*/ 247 w 249"/>
                <a:gd name="T37" fmla="*/ 231 h 317"/>
                <a:gd name="T38" fmla="*/ 234 w 249"/>
                <a:gd name="T39" fmla="*/ 194 h 317"/>
                <a:gd name="T40" fmla="*/ 207 w 249"/>
                <a:gd name="T41" fmla="*/ 142 h 317"/>
                <a:gd name="T42" fmla="*/ 166 w 249"/>
                <a:gd name="T43" fmla="*/ 119 h 317"/>
                <a:gd name="T44" fmla="*/ 166 w 249"/>
                <a:gd name="T45" fmla="*/ 87 h 317"/>
                <a:gd name="T46" fmla="*/ 143 w 249"/>
                <a:gd name="T47" fmla="*/ 64 h 317"/>
                <a:gd name="T48" fmla="*/ 134 w 249"/>
                <a:gd name="T49" fmla="*/ 94 h 317"/>
                <a:gd name="T50" fmla="*/ 90 w 249"/>
                <a:gd name="T51" fmla="*/ 80 h 317"/>
                <a:gd name="T52" fmla="*/ 77 w 249"/>
                <a:gd name="T53" fmla="*/ 43 h 317"/>
                <a:gd name="T54" fmla="*/ 63 w 249"/>
                <a:gd name="T55" fmla="*/ 29 h 317"/>
                <a:gd name="T56" fmla="*/ 63 w 249"/>
                <a:gd name="T57" fmla="*/ 0 h 317"/>
                <a:gd name="T58" fmla="*/ 47 w 249"/>
                <a:gd name="T59" fmla="*/ 26 h 317"/>
                <a:gd name="T60" fmla="*/ 6 w 249"/>
                <a:gd name="T61" fmla="*/ 25 h 317"/>
                <a:gd name="T62" fmla="*/ 0 w 249"/>
                <a:gd name="T63" fmla="*/ 36 h 317"/>
                <a:gd name="T64" fmla="*/ 0 w 249"/>
                <a:gd name="T65" fmla="*/ 36 h 3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9" h="317">
                  <a:moveTo>
                    <a:pt x="0" y="36"/>
                  </a:moveTo>
                  <a:lnTo>
                    <a:pt x="30" y="43"/>
                  </a:lnTo>
                  <a:lnTo>
                    <a:pt x="46" y="64"/>
                  </a:lnTo>
                  <a:lnTo>
                    <a:pt x="46" y="83"/>
                  </a:lnTo>
                  <a:lnTo>
                    <a:pt x="73" y="98"/>
                  </a:lnTo>
                  <a:lnTo>
                    <a:pt x="76" y="111"/>
                  </a:lnTo>
                  <a:lnTo>
                    <a:pt x="101" y="122"/>
                  </a:lnTo>
                  <a:lnTo>
                    <a:pt x="156" y="131"/>
                  </a:lnTo>
                  <a:lnTo>
                    <a:pt x="180" y="141"/>
                  </a:lnTo>
                  <a:lnTo>
                    <a:pt x="203" y="162"/>
                  </a:lnTo>
                  <a:lnTo>
                    <a:pt x="210" y="191"/>
                  </a:lnTo>
                  <a:lnTo>
                    <a:pt x="212" y="214"/>
                  </a:lnTo>
                  <a:lnTo>
                    <a:pt x="180" y="210"/>
                  </a:lnTo>
                  <a:lnTo>
                    <a:pt x="203" y="231"/>
                  </a:lnTo>
                  <a:lnTo>
                    <a:pt x="214" y="268"/>
                  </a:lnTo>
                  <a:lnTo>
                    <a:pt x="214" y="317"/>
                  </a:lnTo>
                  <a:lnTo>
                    <a:pt x="232" y="307"/>
                  </a:lnTo>
                  <a:lnTo>
                    <a:pt x="249" y="274"/>
                  </a:lnTo>
                  <a:lnTo>
                    <a:pt x="247" y="231"/>
                  </a:lnTo>
                  <a:lnTo>
                    <a:pt x="234" y="194"/>
                  </a:lnTo>
                  <a:lnTo>
                    <a:pt x="207" y="142"/>
                  </a:lnTo>
                  <a:lnTo>
                    <a:pt x="166" y="119"/>
                  </a:lnTo>
                  <a:lnTo>
                    <a:pt x="166" y="87"/>
                  </a:lnTo>
                  <a:lnTo>
                    <a:pt x="143" y="64"/>
                  </a:lnTo>
                  <a:lnTo>
                    <a:pt x="134" y="94"/>
                  </a:lnTo>
                  <a:lnTo>
                    <a:pt x="90" y="80"/>
                  </a:lnTo>
                  <a:lnTo>
                    <a:pt x="77" y="43"/>
                  </a:lnTo>
                  <a:lnTo>
                    <a:pt x="63" y="29"/>
                  </a:lnTo>
                  <a:lnTo>
                    <a:pt x="63" y="0"/>
                  </a:lnTo>
                  <a:lnTo>
                    <a:pt x="47" y="26"/>
                  </a:lnTo>
                  <a:lnTo>
                    <a:pt x="6" y="2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3" name="Freeform 74"/>
            <p:cNvSpPr>
              <a:spLocks/>
            </p:cNvSpPr>
            <p:nvPr/>
          </p:nvSpPr>
          <p:spPr bwMode="auto">
            <a:xfrm>
              <a:off x="2521" y="3419"/>
              <a:ext cx="342" cy="197"/>
            </a:xfrm>
            <a:custGeom>
              <a:avLst/>
              <a:gdLst>
                <a:gd name="T0" fmla="*/ 0 w 342"/>
                <a:gd name="T1" fmla="*/ 28 h 197"/>
                <a:gd name="T2" fmla="*/ 47 w 342"/>
                <a:gd name="T3" fmla="*/ 29 h 197"/>
                <a:gd name="T4" fmla="*/ 77 w 342"/>
                <a:gd name="T5" fmla="*/ 48 h 197"/>
                <a:gd name="T6" fmla="*/ 79 w 342"/>
                <a:gd name="T7" fmla="*/ 66 h 197"/>
                <a:gd name="T8" fmla="*/ 93 w 342"/>
                <a:gd name="T9" fmla="*/ 27 h 197"/>
                <a:gd name="T10" fmla="*/ 125 w 342"/>
                <a:gd name="T11" fmla="*/ 0 h 197"/>
                <a:gd name="T12" fmla="*/ 143 w 342"/>
                <a:gd name="T13" fmla="*/ 1 h 197"/>
                <a:gd name="T14" fmla="*/ 116 w 342"/>
                <a:gd name="T15" fmla="*/ 23 h 197"/>
                <a:gd name="T16" fmla="*/ 97 w 342"/>
                <a:gd name="T17" fmla="*/ 50 h 197"/>
                <a:gd name="T18" fmla="*/ 86 w 342"/>
                <a:gd name="T19" fmla="*/ 77 h 197"/>
                <a:gd name="T20" fmla="*/ 90 w 342"/>
                <a:gd name="T21" fmla="*/ 102 h 197"/>
                <a:gd name="T22" fmla="*/ 109 w 342"/>
                <a:gd name="T23" fmla="*/ 127 h 197"/>
                <a:gd name="T24" fmla="*/ 133 w 342"/>
                <a:gd name="T25" fmla="*/ 141 h 197"/>
                <a:gd name="T26" fmla="*/ 199 w 342"/>
                <a:gd name="T27" fmla="*/ 149 h 197"/>
                <a:gd name="T28" fmla="*/ 219 w 342"/>
                <a:gd name="T29" fmla="*/ 154 h 197"/>
                <a:gd name="T30" fmla="*/ 250 w 342"/>
                <a:gd name="T31" fmla="*/ 172 h 197"/>
                <a:gd name="T32" fmla="*/ 292 w 342"/>
                <a:gd name="T33" fmla="*/ 178 h 197"/>
                <a:gd name="T34" fmla="*/ 342 w 342"/>
                <a:gd name="T35" fmla="*/ 191 h 197"/>
                <a:gd name="T36" fmla="*/ 326 w 342"/>
                <a:gd name="T37" fmla="*/ 197 h 197"/>
                <a:gd name="T38" fmla="*/ 293 w 342"/>
                <a:gd name="T39" fmla="*/ 187 h 197"/>
                <a:gd name="T40" fmla="*/ 243 w 342"/>
                <a:gd name="T41" fmla="*/ 183 h 197"/>
                <a:gd name="T42" fmla="*/ 229 w 342"/>
                <a:gd name="T43" fmla="*/ 169 h 197"/>
                <a:gd name="T44" fmla="*/ 202 w 342"/>
                <a:gd name="T45" fmla="*/ 159 h 197"/>
                <a:gd name="T46" fmla="*/ 165 w 342"/>
                <a:gd name="T47" fmla="*/ 159 h 197"/>
                <a:gd name="T48" fmla="*/ 136 w 342"/>
                <a:gd name="T49" fmla="*/ 151 h 197"/>
                <a:gd name="T50" fmla="*/ 105 w 342"/>
                <a:gd name="T51" fmla="*/ 140 h 197"/>
                <a:gd name="T52" fmla="*/ 86 w 342"/>
                <a:gd name="T53" fmla="*/ 118 h 197"/>
                <a:gd name="T54" fmla="*/ 67 w 342"/>
                <a:gd name="T55" fmla="*/ 87 h 197"/>
                <a:gd name="T56" fmla="*/ 66 w 342"/>
                <a:gd name="T57" fmla="*/ 65 h 197"/>
                <a:gd name="T58" fmla="*/ 53 w 342"/>
                <a:gd name="T59" fmla="*/ 51 h 197"/>
                <a:gd name="T60" fmla="*/ 3 w 342"/>
                <a:gd name="T61" fmla="*/ 43 h 197"/>
                <a:gd name="T62" fmla="*/ 0 w 342"/>
                <a:gd name="T63" fmla="*/ 28 h 197"/>
                <a:gd name="T64" fmla="*/ 0 w 342"/>
                <a:gd name="T65" fmla="*/ 28 h 1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2" h="197">
                  <a:moveTo>
                    <a:pt x="0" y="28"/>
                  </a:moveTo>
                  <a:lnTo>
                    <a:pt x="47" y="29"/>
                  </a:lnTo>
                  <a:lnTo>
                    <a:pt x="77" y="48"/>
                  </a:lnTo>
                  <a:lnTo>
                    <a:pt x="79" y="66"/>
                  </a:lnTo>
                  <a:lnTo>
                    <a:pt x="93" y="27"/>
                  </a:lnTo>
                  <a:lnTo>
                    <a:pt x="125" y="0"/>
                  </a:lnTo>
                  <a:lnTo>
                    <a:pt x="143" y="1"/>
                  </a:lnTo>
                  <a:lnTo>
                    <a:pt x="116" y="23"/>
                  </a:lnTo>
                  <a:lnTo>
                    <a:pt x="97" y="50"/>
                  </a:lnTo>
                  <a:lnTo>
                    <a:pt x="86" y="77"/>
                  </a:lnTo>
                  <a:lnTo>
                    <a:pt x="90" y="102"/>
                  </a:lnTo>
                  <a:lnTo>
                    <a:pt x="109" y="127"/>
                  </a:lnTo>
                  <a:lnTo>
                    <a:pt x="133" y="141"/>
                  </a:lnTo>
                  <a:lnTo>
                    <a:pt x="199" y="149"/>
                  </a:lnTo>
                  <a:lnTo>
                    <a:pt x="219" y="154"/>
                  </a:lnTo>
                  <a:lnTo>
                    <a:pt x="250" y="172"/>
                  </a:lnTo>
                  <a:lnTo>
                    <a:pt x="292" y="178"/>
                  </a:lnTo>
                  <a:lnTo>
                    <a:pt x="342" y="191"/>
                  </a:lnTo>
                  <a:lnTo>
                    <a:pt x="326" y="197"/>
                  </a:lnTo>
                  <a:lnTo>
                    <a:pt x="293" y="187"/>
                  </a:lnTo>
                  <a:lnTo>
                    <a:pt x="243" y="183"/>
                  </a:lnTo>
                  <a:lnTo>
                    <a:pt x="229" y="169"/>
                  </a:lnTo>
                  <a:lnTo>
                    <a:pt x="202" y="159"/>
                  </a:lnTo>
                  <a:lnTo>
                    <a:pt x="165" y="159"/>
                  </a:lnTo>
                  <a:lnTo>
                    <a:pt x="136" y="151"/>
                  </a:lnTo>
                  <a:lnTo>
                    <a:pt x="105" y="140"/>
                  </a:lnTo>
                  <a:lnTo>
                    <a:pt x="86" y="118"/>
                  </a:lnTo>
                  <a:lnTo>
                    <a:pt x="67" y="87"/>
                  </a:lnTo>
                  <a:lnTo>
                    <a:pt x="66" y="65"/>
                  </a:lnTo>
                  <a:lnTo>
                    <a:pt x="53" y="51"/>
                  </a:lnTo>
                  <a:lnTo>
                    <a:pt x="3" y="43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4" name="Freeform 75"/>
            <p:cNvSpPr>
              <a:spLocks/>
            </p:cNvSpPr>
            <p:nvPr/>
          </p:nvSpPr>
          <p:spPr bwMode="auto">
            <a:xfrm>
              <a:off x="2452" y="3231"/>
              <a:ext cx="328" cy="195"/>
            </a:xfrm>
            <a:custGeom>
              <a:avLst/>
              <a:gdLst>
                <a:gd name="T0" fmla="*/ 8 w 328"/>
                <a:gd name="T1" fmla="*/ 131 h 195"/>
                <a:gd name="T2" fmla="*/ 21 w 328"/>
                <a:gd name="T3" fmla="*/ 143 h 195"/>
                <a:gd name="T4" fmla="*/ 63 w 328"/>
                <a:gd name="T5" fmla="*/ 132 h 195"/>
                <a:gd name="T6" fmla="*/ 109 w 328"/>
                <a:gd name="T7" fmla="*/ 119 h 195"/>
                <a:gd name="T8" fmla="*/ 132 w 328"/>
                <a:gd name="T9" fmla="*/ 109 h 195"/>
                <a:gd name="T10" fmla="*/ 138 w 328"/>
                <a:gd name="T11" fmla="*/ 79 h 195"/>
                <a:gd name="T12" fmla="*/ 148 w 328"/>
                <a:gd name="T13" fmla="*/ 66 h 195"/>
                <a:gd name="T14" fmla="*/ 196 w 328"/>
                <a:gd name="T15" fmla="*/ 61 h 195"/>
                <a:gd name="T16" fmla="*/ 212 w 328"/>
                <a:gd name="T17" fmla="*/ 45 h 195"/>
                <a:gd name="T18" fmla="*/ 212 w 328"/>
                <a:gd name="T19" fmla="*/ 22 h 195"/>
                <a:gd name="T20" fmla="*/ 229 w 328"/>
                <a:gd name="T21" fmla="*/ 20 h 195"/>
                <a:gd name="T22" fmla="*/ 241 w 328"/>
                <a:gd name="T23" fmla="*/ 0 h 195"/>
                <a:gd name="T24" fmla="*/ 244 w 328"/>
                <a:gd name="T25" fmla="*/ 35 h 195"/>
                <a:gd name="T26" fmla="*/ 225 w 328"/>
                <a:gd name="T27" fmla="*/ 51 h 195"/>
                <a:gd name="T28" fmla="*/ 257 w 328"/>
                <a:gd name="T29" fmla="*/ 61 h 195"/>
                <a:gd name="T30" fmla="*/ 264 w 328"/>
                <a:gd name="T31" fmla="*/ 51 h 195"/>
                <a:gd name="T32" fmla="*/ 301 w 328"/>
                <a:gd name="T33" fmla="*/ 74 h 195"/>
                <a:gd name="T34" fmla="*/ 328 w 328"/>
                <a:gd name="T35" fmla="*/ 75 h 195"/>
                <a:gd name="T36" fmla="*/ 312 w 328"/>
                <a:gd name="T37" fmla="*/ 87 h 195"/>
                <a:gd name="T38" fmla="*/ 282 w 328"/>
                <a:gd name="T39" fmla="*/ 82 h 195"/>
                <a:gd name="T40" fmla="*/ 274 w 328"/>
                <a:gd name="T41" fmla="*/ 99 h 195"/>
                <a:gd name="T42" fmla="*/ 255 w 328"/>
                <a:gd name="T43" fmla="*/ 120 h 195"/>
                <a:gd name="T44" fmla="*/ 232 w 328"/>
                <a:gd name="T45" fmla="*/ 96 h 195"/>
                <a:gd name="T46" fmla="*/ 244 w 328"/>
                <a:gd name="T47" fmla="*/ 71 h 195"/>
                <a:gd name="T48" fmla="*/ 226 w 328"/>
                <a:gd name="T49" fmla="*/ 64 h 195"/>
                <a:gd name="T50" fmla="*/ 208 w 328"/>
                <a:gd name="T51" fmla="*/ 79 h 195"/>
                <a:gd name="T52" fmla="*/ 208 w 328"/>
                <a:gd name="T53" fmla="*/ 94 h 195"/>
                <a:gd name="T54" fmla="*/ 202 w 328"/>
                <a:gd name="T55" fmla="*/ 115 h 195"/>
                <a:gd name="T56" fmla="*/ 194 w 328"/>
                <a:gd name="T57" fmla="*/ 126 h 195"/>
                <a:gd name="T58" fmla="*/ 168 w 328"/>
                <a:gd name="T59" fmla="*/ 128 h 195"/>
                <a:gd name="T60" fmla="*/ 186 w 328"/>
                <a:gd name="T61" fmla="*/ 100 h 195"/>
                <a:gd name="T62" fmla="*/ 184 w 328"/>
                <a:gd name="T63" fmla="*/ 78 h 195"/>
                <a:gd name="T64" fmla="*/ 169 w 328"/>
                <a:gd name="T65" fmla="*/ 74 h 195"/>
                <a:gd name="T66" fmla="*/ 155 w 328"/>
                <a:gd name="T67" fmla="*/ 78 h 195"/>
                <a:gd name="T68" fmla="*/ 149 w 328"/>
                <a:gd name="T69" fmla="*/ 90 h 195"/>
                <a:gd name="T70" fmla="*/ 159 w 328"/>
                <a:gd name="T71" fmla="*/ 108 h 195"/>
                <a:gd name="T72" fmla="*/ 162 w 328"/>
                <a:gd name="T73" fmla="*/ 124 h 195"/>
                <a:gd name="T74" fmla="*/ 144 w 328"/>
                <a:gd name="T75" fmla="*/ 120 h 195"/>
                <a:gd name="T76" fmla="*/ 121 w 328"/>
                <a:gd name="T77" fmla="*/ 138 h 195"/>
                <a:gd name="T78" fmla="*/ 105 w 328"/>
                <a:gd name="T79" fmla="*/ 163 h 195"/>
                <a:gd name="T80" fmla="*/ 75 w 328"/>
                <a:gd name="T81" fmla="*/ 188 h 195"/>
                <a:gd name="T82" fmla="*/ 61 w 328"/>
                <a:gd name="T83" fmla="*/ 195 h 195"/>
                <a:gd name="T84" fmla="*/ 45 w 328"/>
                <a:gd name="T85" fmla="*/ 190 h 195"/>
                <a:gd name="T86" fmla="*/ 76 w 328"/>
                <a:gd name="T87" fmla="*/ 157 h 195"/>
                <a:gd name="T88" fmla="*/ 101 w 328"/>
                <a:gd name="T89" fmla="*/ 142 h 195"/>
                <a:gd name="T90" fmla="*/ 81 w 328"/>
                <a:gd name="T91" fmla="*/ 142 h 195"/>
                <a:gd name="T92" fmla="*/ 46 w 328"/>
                <a:gd name="T93" fmla="*/ 152 h 195"/>
                <a:gd name="T94" fmla="*/ 25 w 328"/>
                <a:gd name="T95" fmla="*/ 161 h 195"/>
                <a:gd name="T96" fmla="*/ 0 w 328"/>
                <a:gd name="T97" fmla="*/ 140 h 195"/>
                <a:gd name="T98" fmla="*/ 8 w 328"/>
                <a:gd name="T99" fmla="*/ 131 h 195"/>
                <a:gd name="T100" fmla="*/ 8 w 328"/>
                <a:gd name="T101" fmla="*/ 131 h 19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8" h="195">
                  <a:moveTo>
                    <a:pt x="8" y="131"/>
                  </a:moveTo>
                  <a:lnTo>
                    <a:pt x="21" y="143"/>
                  </a:lnTo>
                  <a:lnTo>
                    <a:pt x="63" y="132"/>
                  </a:lnTo>
                  <a:lnTo>
                    <a:pt x="109" y="119"/>
                  </a:lnTo>
                  <a:lnTo>
                    <a:pt x="132" y="109"/>
                  </a:lnTo>
                  <a:lnTo>
                    <a:pt x="138" y="79"/>
                  </a:lnTo>
                  <a:lnTo>
                    <a:pt x="148" y="66"/>
                  </a:lnTo>
                  <a:lnTo>
                    <a:pt x="196" y="61"/>
                  </a:lnTo>
                  <a:lnTo>
                    <a:pt x="212" y="45"/>
                  </a:lnTo>
                  <a:lnTo>
                    <a:pt x="212" y="22"/>
                  </a:lnTo>
                  <a:lnTo>
                    <a:pt x="229" y="20"/>
                  </a:lnTo>
                  <a:lnTo>
                    <a:pt x="241" y="0"/>
                  </a:lnTo>
                  <a:lnTo>
                    <a:pt x="244" y="35"/>
                  </a:lnTo>
                  <a:lnTo>
                    <a:pt x="225" y="51"/>
                  </a:lnTo>
                  <a:lnTo>
                    <a:pt x="257" y="61"/>
                  </a:lnTo>
                  <a:lnTo>
                    <a:pt x="264" y="51"/>
                  </a:lnTo>
                  <a:lnTo>
                    <a:pt x="301" y="74"/>
                  </a:lnTo>
                  <a:lnTo>
                    <a:pt x="328" y="75"/>
                  </a:lnTo>
                  <a:lnTo>
                    <a:pt x="312" y="87"/>
                  </a:lnTo>
                  <a:lnTo>
                    <a:pt x="282" y="82"/>
                  </a:lnTo>
                  <a:lnTo>
                    <a:pt x="274" y="99"/>
                  </a:lnTo>
                  <a:lnTo>
                    <a:pt x="255" y="120"/>
                  </a:lnTo>
                  <a:lnTo>
                    <a:pt x="232" y="96"/>
                  </a:lnTo>
                  <a:lnTo>
                    <a:pt x="244" y="71"/>
                  </a:lnTo>
                  <a:lnTo>
                    <a:pt x="226" y="64"/>
                  </a:lnTo>
                  <a:lnTo>
                    <a:pt x="208" y="79"/>
                  </a:lnTo>
                  <a:lnTo>
                    <a:pt x="208" y="94"/>
                  </a:lnTo>
                  <a:lnTo>
                    <a:pt x="202" y="115"/>
                  </a:lnTo>
                  <a:lnTo>
                    <a:pt x="194" y="126"/>
                  </a:lnTo>
                  <a:lnTo>
                    <a:pt x="168" y="128"/>
                  </a:lnTo>
                  <a:lnTo>
                    <a:pt x="186" y="100"/>
                  </a:lnTo>
                  <a:lnTo>
                    <a:pt x="184" y="78"/>
                  </a:lnTo>
                  <a:lnTo>
                    <a:pt x="169" y="74"/>
                  </a:lnTo>
                  <a:lnTo>
                    <a:pt x="155" y="78"/>
                  </a:lnTo>
                  <a:lnTo>
                    <a:pt x="149" y="90"/>
                  </a:lnTo>
                  <a:lnTo>
                    <a:pt x="159" y="108"/>
                  </a:lnTo>
                  <a:lnTo>
                    <a:pt x="162" y="124"/>
                  </a:lnTo>
                  <a:lnTo>
                    <a:pt x="144" y="120"/>
                  </a:lnTo>
                  <a:lnTo>
                    <a:pt x="121" y="138"/>
                  </a:lnTo>
                  <a:lnTo>
                    <a:pt x="105" y="163"/>
                  </a:lnTo>
                  <a:lnTo>
                    <a:pt x="75" y="188"/>
                  </a:lnTo>
                  <a:lnTo>
                    <a:pt x="61" y="195"/>
                  </a:lnTo>
                  <a:lnTo>
                    <a:pt x="45" y="190"/>
                  </a:lnTo>
                  <a:lnTo>
                    <a:pt x="76" y="157"/>
                  </a:lnTo>
                  <a:lnTo>
                    <a:pt x="101" y="142"/>
                  </a:lnTo>
                  <a:lnTo>
                    <a:pt x="81" y="142"/>
                  </a:lnTo>
                  <a:lnTo>
                    <a:pt x="46" y="152"/>
                  </a:lnTo>
                  <a:lnTo>
                    <a:pt x="25" y="161"/>
                  </a:lnTo>
                  <a:lnTo>
                    <a:pt x="0" y="140"/>
                  </a:lnTo>
                  <a:lnTo>
                    <a:pt x="8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5" name="Freeform 76"/>
            <p:cNvSpPr>
              <a:spLocks/>
            </p:cNvSpPr>
            <p:nvPr/>
          </p:nvSpPr>
          <p:spPr bwMode="auto">
            <a:xfrm>
              <a:off x="2467" y="3383"/>
              <a:ext cx="53" cy="39"/>
            </a:xfrm>
            <a:custGeom>
              <a:avLst/>
              <a:gdLst>
                <a:gd name="T0" fmla="*/ 0 w 53"/>
                <a:gd name="T1" fmla="*/ 0 h 39"/>
                <a:gd name="T2" fmla="*/ 33 w 53"/>
                <a:gd name="T3" fmla="*/ 39 h 39"/>
                <a:gd name="T4" fmla="*/ 53 w 53"/>
                <a:gd name="T5" fmla="*/ 32 h 39"/>
                <a:gd name="T6" fmla="*/ 11 w 53"/>
                <a:gd name="T7" fmla="*/ 0 h 39"/>
                <a:gd name="T8" fmla="*/ 0 w 53"/>
                <a:gd name="T9" fmla="*/ 0 h 39"/>
                <a:gd name="T10" fmla="*/ 0 w 53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9">
                  <a:moveTo>
                    <a:pt x="0" y="0"/>
                  </a:moveTo>
                  <a:lnTo>
                    <a:pt x="33" y="39"/>
                  </a:lnTo>
                  <a:lnTo>
                    <a:pt x="53" y="32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6" name="Freeform 77"/>
            <p:cNvSpPr>
              <a:spLocks/>
            </p:cNvSpPr>
            <p:nvPr/>
          </p:nvSpPr>
          <p:spPr bwMode="auto">
            <a:xfrm>
              <a:off x="2493" y="3415"/>
              <a:ext cx="48" cy="44"/>
            </a:xfrm>
            <a:custGeom>
              <a:avLst/>
              <a:gdLst>
                <a:gd name="T0" fmla="*/ 1 w 48"/>
                <a:gd name="T1" fmla="*/ 0 h 44"/>
                <a:gd name="T2" fmla="*/ 0 w 48"/>
                <a:gd name="T3" fmla="*/ 21 h 44"/>
                <a:gd name="T4" fmla="*/ 5 w 48"/>
                <a:gd name="T5" fmla="*/ 34 h 44"/>
                <a:gd name="T6" fmla="*/ 17 w 48"/>
                <a:gd name="T7" fmla="*/ 44 h 44"/>
                <a:gd name="T8" fmla="*/ 48 w 48"/>
                <a:gd name="T9" fmla="*/ 44 h 44"/>
                <a:gd name="T10" fmla="*/ 17 w 48"/>
                <a:gd name="T11" fmla="*/ 34 h 44"/>
                <a:gd name="T12" fmla="*/ 11 w 48"/>
                <a:gd name="T13" fmla="*/ 18 h 44"/>
                <a:gd name="T14" fmla="*/ 20 w 48"/>
                <a:gd name="T15" fmla="*/ 5 h 44"/>
                <a:gd name="T16" fmla="*/ 1 w 48"/>
                <a:gd name="T17" fmla="*/ 0 h 44"/>
                <a:gd name="T18" fmla="*/ 1 w 48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44">
                  <a:moveTo>
                    <a:pt x="1" y="0"/>
                  </a:moveTo>
                  <a:lnTo>
                    <a:pt x="0" y="21"/>
                  </a:lnTo>
                  <a:lnTo>
                    <a:pt x="5" y="34"/>
                  </a:lnTo>
                  <a:lnTo>
                    <a:pt x="17" y="44"/>
                  </a:lnTo>
                  <a:lnTo>
                    <a:pt x="48" y="44"/>
                  </a:lnTo>
                  <a:lnTo>
                    <a:pt x="17" y="34"/>
                  </a:lnTo>
                  <a:lnTo>
                    <a:pt x="11" y="18"/>
                  </a:lnTo>
                  <a:lnTo>
                    <a:pt x="20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7" name="Freeform 78"/>
            <p:cNvSpPr>
              <a:spLocks/>
            </p:cNvSpPr>
            <p:nvPr/>
          </p:nvSpPr>
          <p:spPr bwMode="auto">
            <a:xfrm>
              <a:off x="2577" y="3363"/>
              <a:ext cx="84" cy="64"/>
            </a:xfrm>
            <a:custGeom>
              <a:avLst/>
              <a:gdLst>
                <a:gd name="T0" fmla="*/ 29 w 84"/>
                <a:gd name="T1" fmla="*/ 13 h 64"/>
                <a:gd name="T2" fmla="*/ 16 w 84"/>
                <a:gd name="T3" fmla="*/ 29 h 64"/>
                <a:gd name="T4" fmla="*/ 0 w 84"/>
                <a:gd name="T5" fmla="*/ 56 h 64"/>
                <a:gd name="T6" fmla="*/ 23 w 84"/>
                <a:gd name="T7" fmla="*/ 63 h 64"/>
                <a:gd name="T8" fmla="*/ 37 w 84"/>
                <a:gd name="T9" fmla="*/ 46 h 64"/>
                <a:gd name="T10" fmla="*/ 47 w 84"/>
                <a:gd name="T11" fmla="*/ 47 h 64"/>
                <a:gd name="T12" fmla="*/ 63 w 84"/>
                <a:gd name="T13" fmla="*/ 64 h 64"/>
                <a:gd name="T14" fmla="*/ 79 w 84"/>
                <a:gd name="T15" fmla="*/ 52 h 64"/>
                <a:gd name="T16" fmla="*/ 83 w 84"/>
                <a:gd name="T17" fmla="*/ 10 h 64"/>
                <a:gd name="T18" fmla="*/ 84 w 84"/>
                <a:gd name="T19" fmla="*/ 0 h 64"/>
                <a:gd name="T20" fmla="*/ 69 w 84"/>
                <a:gd name="T21" fmla="*/ 0 h 64"/>
                <a:gd name="T22" fmla="*/ 47 w 84"/>
                <a:gd name="T23" fmla="*/ 10 h 64"/>
                <a:gd name="T24" fmla="*/ 29 w 84"/>
                <a:gd name="T25" fmla="*/ 13 h 64"/>
                <a:gd name="T26" fmla="*/ 29 w 84"/>
                <a:gd name="T27" fmla="*/ 13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64">
                  <a:moveTo>
                    <a:pt x="29" y="13"/>
                  </a:moveTo>
                  <a:lnTo>
                    <a:pt x="16" y="29"/>
                  </a:lnTo>
                  <a:lnTo>
                    <a:pt x="0" y="56"/>
                  </a:lnTo>
                  <a:lnTo>
                    <a:pt x="23" y="63"/>
                  </a:lnTo>
                  <a:lnTo>
                    <a:pt x="37" y="46"/>
                  </a:lnTo>
                  <a:lnTo>
                    <a:pt x="47" y="47"/>
                  </a:lnTo>
                  <a:lnTo>
                    <a:pt x="63" y="64"/>
                  </a:lnTo>
                  <a:lnTo>
                    <a:pt x="79" y="52"/>
                  </a:lnTo>
                  <a:lnTo>
                    <a:pt x="83" y="10"/>
                  </a:lnTo>
                  <a:lnTo>
                    <a:pt x="84" y="0"/>
                  </a:lnTo>
                  <a:lnTo>
                    <a:pt x="69" y="0"/>
                  </a:lnTo>
                  <a:lnTo>
                    <a:pt x="47" y="10"/>
                  </a:lnTo>
                  <a:lnTo>
                    <a:pt x="2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8" name="Freeform 79"/>
            <p:cNvSpPr>
              <a:spLocks/>
            </p:cNvSpPr>
            <p:nvPr/>
          </p:nvSpPr>
          <p:spPr bwMode="auto">
            <a:xfrm>
              <a:off x="2654" y="3332"/>
              <a:ext cx="283" cy="418"/>
            </a:xfrm>
            <a:custGeom>
              <a:avLst/>
              <a:gdLst>
                <a:gd name="T0" fmla="*/ 0 w 283"/>
                <a:gd name="T1" fmla="*/ 10 h 418"/>
                <a:gd name="T2" fmla="*/ 22 w 283"/>
                <a:gd name="T3" fmla="*/ 14 h 418"/>
                <a:gd name="T4" fmla="*/ 39 w 283"/>
                <a:gd name="T5" fmla="*/ 27 h 418"/>
                <a:gd name="T6" fmla="*/ 42 w 283"/>
                <a:gd name="T7" fmla="*/ 52 h 418"/>
                <a:gd name="T8" fmla="*/ 34 w 283"/>
                <a:gd name="T9" fmla="*/ 77 h 418"/>
                <a:gd name="T10" fmla="*/ 19 w 283"/>
                <a:gd name="T11" fmla="*/ 93 h 418"/>
                <a:gd name="T12" fmla="*/ 53 w 283"/>
                <a:gd name="T13" fmla="*/ 92 h 418"/>
                <a:gd name="T14" fmla="*/ 59 w 283"/>
                <a:gd name="T15" fmla="*/ 64 h 418"/>
                <a:gd name="T16" fmla="*/ 93 w 283"/>
                <a:gd name="T17" fmla="*/ 78 h 418"/>
                <a:gd name="T18" fmla="*/ 110 w 283"/>
                <a:gd name="T19" fmla="*/ 94 h 418"/>
                <a:gd name="T20" fmla="*/ 122 w 283"/>
                <a:gd name="T21" fmla="*/ 106 h 418"/>
                <a:gd name="T22" fmla="*/ 160 w 283"/>
                <a:gd name="T23" fmla="*/ 117 h 418"/>
                <a:gd name="T24" fmla="*/ 176 w 283"/>
                <a:gd name="T25" fmla="*/ 143 h 418"/>
                <a:gd name="T26" fmla="*/ 186 w 283"/>
                <a:gd name="T27" fmla="*/ 164 h 418"/>
                <a:gd name="T28" fmla="*/ 222 w 283"/>
                <a:gd name="T29" fmla="*/ 184 h 418"/>
                <a:gd name="T30" fmla="*/ 233 w 283"/>
                <a:gd name="T31" fmla="*/ 215 h 418"/>
                <a:gd name="T32" fmla="*/ 250 w 283"/>
                <a:gd name="T33" fmla="*/ 241 h 418"/>
                <a:gd name="T34" fmla="*/ 269 w 283"/>
                <a:gd name="T35" fmla="*/ 277 h 418"/>
                <a:gd name="T36" fmla="*/ 268 w 283"/>
                <a:gd name="T37" fmla="*/ 315 h 418"/>
                <a:gd name="T38" fmla="*/ 263 w 283"/>
                <a:gd name="T39" fmla="*/ 354 h 418"/>
                <a:gd name="T40" fmla="*/ 246 w 283"/>
                <a:gd name="T41" fmla="*/ 370 h 418"/>
                <a:gd name="T42" fmla="*/ 239 w 283"/>
                <a:gd name="T43" fmla="*/ 395 h 418"/>
                <a:gd name="T44" fmla="*/ 223 w 283"/>
                <a:gd name="T45" fmla="*/ 418 h 418"/>
                <a:gd name="T46" fmla="*/ 269 w 283"/>
                <a:gd name="T47" fmla="*/ 388 h 418"/>
                <a:gd name="T48" fmla="*/ 281 w 283"/>
                <a:gd name="T49" fmla="*/ 351 h 418"/>
                <a:gd name="T50" fmla="*/ 283 w 283"/>
                <a:gd name="T51" fmla="*/ 290 h 418"/>
                <a:gd name="T52" fmla="*/ 272 w 283"/>
                <a:gd name="T53" fmla="*/ 241 h 418"/>
                <a:gd name="T54" fmla="*/ 245 w 283"/>
                <a:gd name="T55" fmla="*/ 209 h 418"/>
                <a:gd name="T56" fmla="*/ 232 w 283"/>
                <a:gd name="T57" fmla="*/ 182 h 418"/>
                <a:gd name="T58" fmla="*/ 203 w 283"/>
                <a:gd name="T59" fmla="*/ 163 h 418"/>
                <a:gd name="T60" fmla="*/ 173 w 283"/>
                <a:gd name="T61" fmla="*/ 114 h 418"/>
                <a:gd name="T62" fmla="*/ 139 w 283"/>
                <a:gd name="T63" fmla="*/ 100 h 418"/>
                <a:gd name="T64" fmla="*/ 92 w 283"/>
                <a:gd name="T65" fmla="*/ 56 h 418"/>
                <a:gd name="T66" fmla="*/ 62 w 283"/>
                <a:gd name="T67" fmla="*/ 45 h 418"/>
                <a:gd name="T68" fmla="*/ 50 w 283"/>
                <a:gd name="T69" fmla="*/ 21 h 418"/>
                <a:gd name="T70" fmla="*/ 26 w 283"/>
                <a:gd name="T71" fmla="*/ 5 h 418"/>
                <a:gd name="T72" fmla="*/ 3 w 283"/>
                <a:gd name="T73" fmla="*/ 0 h 418"/>
                <a:gd name="T74" fmla="*/ 0 w 283"/>
                <a:gd name="T75" fmla="*/ 10 h 418"/>
                <a:gd name="T76" fmla="*/ 0 w 283"/>
                <a:gd name="T77" fmla="*/ 1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3" h="418">
                  <a:moveTo>
                    <a:pt x="0" y="10"/>
                  </a:moveTo>
                  <a:lnTo>
                    <a:pt x="22" y="14"/>
                  </a:lnTo>
                  <a:lnTo>
                    <a:pt x="39" y="27"/>
                  </a:lnTo>
                  <a:lnTo>
                    <a:pt x="42" y="52"/>
                  </a:lnTo>
                  <a:lnTo>
                    <a:pt x="34" y="77"/>
                  </a:lnTo>
                  <a:lnTo>
                    <a:pt x="19" y="93"/>
                  </a:lnTo>
                  <a:lnTo>
                    <a:pt x="53" y="92"/>
                  </a:lnTo>
                  <a:lnTo>
                    <a:pt x="59" y="64"/>
                  </a:lnTo>
                  <a:lnTo>
                    <a:pt x="93" y="78"/>
                  </a:lnTo>
                  <a:lnTo>
                    <a:pt x="110" y="94"/>
                  </a:lnTo>
                  <a:lnTo>
                    <a:pt x="122" y="106"/>
                  </a:lnTo>
                  <a:lnTo>
                    <a:pt x="160" y="117"/>
                  </a:lnTo>
                  <a:lnTo>
                    <a:pt x="176" y="143"/>
                  </a:lnTo>
                  <a:lnTo>
                    <a:pt x="186" y="164"/>
                  </a:lnTo>
                  <a:lnTo>
                    <a:pt x="222" y="184"/>
                  </a:lnTo>
                  <a:lnTo>
                    <a:pt x="233" y="215"/>
                  </a:lnTo>
                  <a:lnTo>
                    <a:pt x="250" y="241"/>
                  </a:lnTo>
                  <a:lnTo>
                    <a:pt x="269" y="277"/>
                  </a:lnTo>
                  <a:lnTo>
                    <a:pt x="268" y="315"/>
                  </a:lnTo>
                  <a:lnTo>
                    <a:pt x="263" y="354"/>
                  </a:lnTo>
                  <a:lnTo>
                    <a:pt x="246" y="370"/>
                  </a:lnTo>
                  <a:lnTo>
                    <a:pt x="239" y="395"/>
                  </a:lnTo>
                  <a:lnTo>
                    <a:pt x="223" y="418"/>
                  </a:lnTo>
                  <a:lnTo>
                    <a:pt x="269" y="388"/>
                  </a:lnTo>
                  <a:lnTo>
                    <a:pt x="281" y="351"/>
                  </a:lnTo>
                  <a:lnTo>
                    <a:pt x="283" y="290"/>
                  </a:lnTo>
                  <a:lnTo>
                    <a:pt x="272" y="241"/>
                  </a:lnTo>
                  <a:lnTo>
                    <a:pt x="245" y="209"/>
                  </a:lnTo>
                  <a:lnTo>
                    <a:pt x="232" y="182"/>
                  </a:lnTo>
                  <a:lnTo>
                    <a:pt x="203" y="163"/>
                  </a:lnTo>
                  <a:lnTo>
                    <a:pt x="173" y="114"/>
                  </a:lnTo>
                  <a:lnTo>
                    <a:pt x="139" y="100"/>
                  </a:lnTo>
                  <a:lnTo>
                    <a:pt x="92" y="56"/>
                  </a:lnTo>
                  <a:lnTo>
                    <a:pt x="62" y="45"/>
                  </a:lnTo>
                  <a:lnTo>
                    <a:pt x="50" y="21"/>
                  </a:lnTo>
                  <a:lnTo>
                    <a:pt x="26" y="5"/>
                  </a:lnTo>
                  <a:lnTo>
                    <a:pt x="3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19" name="Freeform 80"/>
            <p:cNvSpPr>
              <a:spLocks/>
            </p:cNvSpPr>
            <p:nvPr/>
          </p:nvSpPr>
          <p:spPr bwMode="auto">
            <a:xfrm>
              <a:off x="2701" y="3353"/>
              <a:ext cx="256" cy="455"/>
            </a:xfrm>
            <a:custGeom>
              <a:avLst/>
              <a:gdLst>
                <a:gd name="T0" fmla="*/ 6 w 256"/>
                <a:gd name="T1" fmla="*/ 0 h 455"/>
                <a:gd name="T2" fmla="*/ 12 w 256"/>
                <a:gd name="T3" fmla="*/ 9 h 455"/>
                <a:gd name="T4" fmla="*/ 63 w 256"/>
                <a:gd name="T5" fmla="*/ 10 h 455"/>
                <a:gd name="T6" fmla="*/ 76 w 256"/>
                <a:gd name="T7" fmla="*/ 40 h 455"/>
                <a:gd name="T8" fmla="*/ 118 w 256"/>
                <a:gd name="T9" fmla="*/ 57 h 455"/>
                <a:gd name="T10" fmla="*/ 152 w 256"/>
                <a:gd name="T11" fmla="*/ 82 h 455"/>
                <a:gd name="T12" fmla="*/ 175 w 256"/>
                <a:gd name="T13" fmla="*/ 113 h 455"/>
                <a:gd name="T14" fmla="*/ 198 w 256"/>
                <a:gd name="T15" fmla="*/ 137 h 455"/>
                <a:gd name="T16" fmla="*/ 218 w 256"/>
                <a:gd name="T17" fmla="*/ 179 h 455"/>
                <a:gd name="T18" fmla="*/ 245 w 256"/>
                <a:gd name="T19" fmla="*/ 201 h 455"/>
                <a:gd name="T20" fmla="*/ 255 w 256"/>
                <a:gd name="T21" fmla="*/ 237 h 455"/>
                <a:gd name="T22" fmla="*/ 256 w 256"/>
                <a:gd name="T23" fmla="*/ 280 h 455"/>
                <a:gd name="T24" fmla="*/ 251 w 256"/>
                <a:gd name="T25" fmla="*/ 312 h 455"/>
                <a:gd name="T26" fmla="*/ 251 w 256"/>
                <a:gd name="T27" fmla="*/ 339 h 455"/>
                <a:gd name="T28" fmla="*/ 229 w 256"/>
                <a:gd name="T29" fmla="*/ 378 h 455"/>
                <a:gd name="T30" fmla="*/ 203 w 256"/>
                <a:gd name="T31" fmla="*/ 401 h 455"/>
                <a:gd name="T32" fmla="*/ 191 w 256"/>
                <a:gd name="T33" fmla="*/ 423 h 455"/>
                <a:gd name="T34" fmla="*/ 158 w 256"/>
                <a:gd name="T35" fmla="*/ 436 h 455"/>
                <a:gd name="T36" fmla="*/ 148 w 256"/>
                <a:gd name="T37" fmla="*/ 447 h 455"/>
                <a:gd name="T38" fmla="*/ 132 w 256"/>
                <a:gd name="T39" fmla="*/ 447 h 455"/>
                <a:gd name="T40" fmla="*/ 113 w 256"/>
                <a:gd name="T41" fmla="*/ 455 h 455"/>
                <a:gd name="T42" fmla="*/ 95 w 256"/>
                <a:gd name="T43" fmla="*/ 453 h 455"/>
                <a:gd name="T44" fmla="*/ 95 w 256"/>
                <a:gd name="T45" fmla="*/ 441 h 455"/>
                <a:gd name="T46" fmla="*/ 112 w 256"/>
                <a:gd name="T47" fmla="*/ 444 h 455"/>
                <a:gd name="T48" fmla="*/ 115 w 256"/>
                <a:gd name="T49" fmla="*/ 437 h 455"/>
                <a:gd name="T50" fmla="*/ 135 w 256"/>
                <a:gd name="T51" fmla="*/ 443 h 455"/>
                <a:gd name="T52" fmla="*/ 135 w 256"/>
                <a:gd name="T53" fmla="*/ 431 h 455"/>
                <a:gd name="T54" fmla="*/ 148 w 256"/>
                <a:gd name="T55" fmla="*/ 431 h 455"/>
                <a:gd name="T56" fmla="*/ 149 w 256"/>
                <a:gd name="T57" fmla="*/ 422 h 455"/>
                <a:gd name="T58" fmla="*/ 169 w 256"/>
                <a:gd name="T59" fmla="*/ 416 h 455"/>
                <a:gd name="T60" fmla="*/ 186 w 256"/>
                <a:gd name="T61" fmla="*/ 401 h 455"/>
                <a:gd name="T62" fmla="*/ 232 w 256"/>
                <a:gd name="T63" fmla="*/ 370 h 455"/>
                <a:gd name="T64" fmla="*/ 244 w 256"/>
                <a:gd name="T65" fmla="*/ 325 h 455"/>
                <a:gd name="T66" fmla="*/ 244 w 256"/>
                <a:gd name="T67" fmla="*/ 275 h 455"/>
                <a:gd name="T68" fmla="*/ 242 w 256"/>
                <a:gd name="T69" fmla="*/ 238 h 455"/>
                <a:gd name="T70" fmla="*/ 231 w 256"/>
                <a:gd name="T71" fmla="*/ 205 h 455"/>
                <a:gd name="T72" fmla="*/ 209 w 256"/>
                <a:gd name="T73" fmla="*/ 184 h 455"/>
                <a:gd name="T74" fmla="*/ 191 w 256"/>
                <a:gd name="T75" fmla="*/ 143 h 455"/>
                <a:gd name="T76" fmla="*/ 166 w 256"/>
                <a:gd name="T77" fmla="*/ 124 h 455"/>
                <a:gd name="T78" fmla="*/ 145 w 256"/>
                <a:gd name="T79" fmla="*/ 85 h 455"/>
                <a:gd name="T80" fmla="*/ 96 w 256"/>
                <a:gd name="T81" fmla="*/ 55 h 455"/>
                <a:gd name="T82" fmla="*/ 72 w 256"/>
                <a:gd name="T83" fmla="*/ 51 h 455"/>
                <a:gd name="T84" fmla="*/ 49 w 256"/>
                <a:gd name="T85" fmla="*/ 21 h 455"/>
                <a:gd name="T86" fmla="*/ 0 w 256"/>
                <a:gd name="T87" fmla="*/ 19 h 455"/>
                <a:gd name="T88" fmla="*/ 10 w 256"/>
                <a:gd name="T89" fmla="*/ 10 h 455"/>
                <a:gd name="T90" fmla="*/ 6 w 256"/>
                <a:gd name="T91" fmla="*/ 0 h 455"/>
                <a:gd name="T92" fmla="*/ 6 w 256"/>
                <a:gd name="T93" fmla="*/ 0 h 4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56" h="455">
                  <a:moveTo>
                    <a:pt x="6" y="0"/>
                  </a:moveTo>
                  <a:lnTo>
                    <a:pt x="12" y="9"/>
                  </a:lnTo>
                  <a:lnTo>
                    <a:pt x="63" y="10"/>
                  </a:lnTo>
                  <a:lnTo>
                    <a:pt x="76" y="40"/>
                  </a:lnTo>
                  <a:lnTo>
                    <a:pt x="118" y="57"/>
                  </a:lnTo>
                  <a:lnTo>
                    <a:pt x="152" y="82"/>
                  </a:lnTo>
                  <a:lnTo>
                    <a:pt x="175" y="113"/>
                  </a:lnTo>
                  <a:lnTo>
                    <a:pt x="198" y="137"/>
                  </a:lnTo>
                  <a:lnTo>
                    <a:pt x="218" y="179"/>
                  </a:lnTo>
                  <a:lnTo>
                    <a:pt x="245" y="201"/>
                  </a:lnTo>
                  <a:lnTo>
                    <a:pt x="255" y="237"/>
                  </a:lnTo>
                  <a:lnTo>
                    <a:pt x="256" y="280"/>
                  </a:lnTo>
                  <a:lnTo>
                    <a:pt x="251" y="312"/>
                  </a:lnTo>
                  <a:lnTo>
                    <a:pt x="251" y="339"/>
                  </a:lnTo>
                  <a:lnTo>
                    <a:pt x="229" y="378"/>
                  </a:lnTo>
                  <a:lnTo>
                    <a:pt x="203" y="401"/>
                  </a:lnTo>
                  <a:lnTo>
                    <a:pt x="191" y="423"/>
                  </a:lnTo>
                  <a:lnTo>
                    <a:pt x="158" y="436"/>
                  </a:lnTo>
                  <a:lnTo>
                    <a:pt x="148" y="447"/>
                  </a:lnTo>
                  <a:lnTo>
                    <a:pt x="132" y="447"/>
                  </a:lnTo>
                  <a:lnTo>
                    <a:pt x="113" y="455"/>
                  </a:lnTo>
                  <a:lnTo>
                    <a:pt x="95" y="453"/>
                  </a:lnTo>
                  <a:lnTo>
                    <a:pt x="95" y="441"/>
                  </a:lnTo>
                  <a:lnTo>
                    <a:pt x="112" y="444"/>
                  </a:lnTo>
                  <a:lnTo>
                    <a:pt x="115" y="437"/>
                  </a:lnTo>
                  <a:lnTo>
                    <a:pt x="135" y="443"/>
                  </a:lnTo>
                  <a:lnTo>
                    <a:pt x="135" y="431"/>
                  </a:lnTo>
                  <a:lnTo>
                    <a:pt x="148" y="431"/>
                  </a:lnTo>
                  <a:lnTo>
                    <a:pt x="149" y="422"/>
                  </a:lnTo>
                  <a:lnTo>
                    <a:pt x="169" y="416"/>
                  </a:lnTo>
                  <a:lnTo>
                    <a:pt x="186" y="401"/>
                  </a:lnTo>
                  <a:lnTo>
                    <a:pt x="232" y="370"/>
                  </a:lnTo>
                  <a:lnTo>
                    <a:pt x="244" y="325"/>
                  </a:lnTo>
                  <a:lnTo>
                    <a:pt x="244" y="275"/>
                  </a:lnTo>
                  <a:lnTo>
                    <a:pt x="242" y="238"/>
                  </a:lnTo>
                  <a:lnTo>
                    <a:pt x="231" y="205"/>
                  </a:lnTo>
                  <a:lnTo>
                    <a:pt x="209" y="184"/>
                  </a:lnTo>
                  <a:lnTo>
                    <a:pt x="191" y="143"/>
                  </a:lnTo>
                  <a:lnTo>
                    <a:pt x="166" y="124"/>
                  </a:lnTo>
                  <a:lnTo>
                    <a:pt x="145" y="85"/>
                  </a:lnTo>
                  <a:lnTo>
                    <a:pt x="96" y="55"/>
                  </a:lnTo>
                  <a:lnTo>
                    <a:pt x="72" y="51"/>
                  </a:lnTo>
                  <a:lnTo>
                    <a:pt x="49" y="21"/>
                  </a:lnTo>
                  <a:lnTo>
                    <a:pt x="0" y="19"/>
                  </a:lnTo>
                  <a:lnTo>
                    <a:pt x="10" y="1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0" name="Freeform 81"/>
            <p:cNvSpPr>
              <a:spLocks/>
            </p:cNvSpPr>
            <p:nvPr/>
          </p:nvSpPr>
          <p:spPr bwMode="auto">
            <a:xfrm>
              <a:off x="2886" y="3556"/>
              <a:ext cx="44" cy="151"/>
            </a:xfrm>
            <a:custGeom>
              <a:avLst/>
              <a:gdLst>
                <a:gd name="T0" fmla="*/ 4 w 44"/>
                <a:gd name="T1" fmla="*/ 0 h 151"/>
                <a:gd name="T2" fmla="*/ 14 w 44"/>
                <a:gd name="T3" fmla="*/ 30 h 151"/>
                <a:gd name="T4" fmla="*/ 28 w 44"/>
                <a:gd name="T5" fmla="*/ 71 h 151"/>
                <a:gd name="T6" fmla="*/ 28 w 44"/>
                <a:gd name="T7" fmla="*/ 101 h 151"/>
                <a:gd name="T8" fmla="*/ 28 w 44"/>
                <a:gd name="T9" fmla="*/ 134 h 151"/>
                <a:gd name="T10" fmla="*/ 0 w 44"/>
                <a:gd name="T11" fmla="*/ 96 h 151"/>
                <a:gd name="T12" fmla="*/ 6 w 44"/>
                <a:gd name="T13" fmla="*/ 124 h 151"/>
                <a:gd name="T14" fmla="*/ 28 w 44"/>
                <a:gd name="T15" fmla="*/ 151 h 151"/>
                <a:gd name="T16" fmla="*/ 36 w 44"/>
                <a:gd name="T17" fmla="*/ 130 h 151"/>
                <a:gd name="T18" fmla="*/ 44 w 44"/>
                <a:gd name="T19" fmla="*/ 106 h 151"/>
                <a:gd name="T20" fmla="*/ 41 w 44"/>
                <a:gd name="T21" fmla="*/ 29 h 151"/>
                <a:gd name="T22" fmla="*/ 4 w 44"/>
                <a:gd name="T23" fmla="*/ 0 h 151"/>
                <a:gd name="T24" fmla="*/ 4 w 44"/>
                <a:gd name="T25" fmla="*/ 0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51">
                  <a:moveTo>
                    <a:pt x="4" y="0"/>
                  </a:moveTo>
                  <a:lnTo>
                    <a:pt x="14" y="30"/>
                  </a:lnTo>
                  <a:lnTo>
                    <a:pt x="28" y="71"/>
                  </a:lnTo>
                  <a:lnTo>
                    <a:pt x="28" y="101"/>
                  </a:lnTo>
                  <a:lnTo>
                    <a:pt x="28" y="134"/>
                  </a:lnTo>
                  <a:lnTo>
                    <a:pt x="0" y="96"/>
                  </a:lnTo>
                  <a:lnTo>
                    <a:pt x="6" y="124"/>
                  </a:lnTo>
                  <a:lnTo>
                    <a:pt x="28" y="151"/>
                  </a:lnTo>
                  <a:lnTo>
                    <a:pt x="36" y="130"/>
                  </a:lnTo>
                  <a:lnTo>
                    <a:pt x="44" y="106"/>
                  </a:lnTo>
                  <a:lnTo>
                    <a:pt x="41" y="2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1" name="Freeform 82"/>
            <p:cNvSpPr>
              <a:spLocks/>
            </p:cNvSpPr>
            <p:nvPr/>
          </p:nvSpPr>
          <p:spPr bwMode="auto">
            <a:xfrm>
              <a:off x="2790" y="3686"/>
              <a:ext cx="90" cy="93"/>
            </a:xfrm>
            <a:custGeom>
              <a:avLst/>
              <a:gdLst>
                <a:gd name="T0" fmla="*/ 77 w 90"/>
                <a:gd name="T1" fmla="*/ 15 h 93"/>
                <a:gd name="T2" fmla="*/ 69 w 90"/>
                <a:gd name="T3" fmla="*/ 46 h 93"/>
                <a:gd name="T4" fmla="*/ 57 w 90"/>
                <a:gd name="T5" fmla="*/ 67 h 93"/>
                <a:gd name="T6" fmla="*/ 40 w 90"/>
                <a:gd name="T7" fmla="*/ 72 h 93"/>
                <a:gd name="T8" fmla="*/ 40 w 90"/>
                <a:gd name="T9" fmla="*/ 80 h 93"/>
                <a:gd name="T10" fmla="*/ 27 w 90"/>
                <a:gd name="T11" fmla="*/ 77 h 93"/>
                <a:gd name="T12" fmla="*/ 21 w 90"/>
                <a:gd name="T13" fmla="*/ 83 h 93"/>
                <a:gd name="T14" fmla="*/ 7 w 90"/>
                <a:gd name="T15" fmla="*/ 79 h 93"/>
                <a:gd name="T16" fmla="*/ 0 w 90"/>
                <a:gd name="T17" fmla="*/ 93 h 93"/>
                <a:gd name="T18" fmla="*/ 11 w 90"/>
                <a:gd name="T19" fmla="*/ 88 h 93"/>
                <a:gd name="T20" fmla="*/ 23 w 90"/>
                <a:gd name="T21" fmla="*/ 92 h 93"/>
                <a:gd name="T22" fmla="*/ 39 w 90"/>
                <a:gd name="T23" fmla="*/ 87 h 93"/>
                <a:gd name="T24" fmla="*/ 52 w 90"/>
                <a:gd name="T25" fmla="*/ 75 h 93"/>
                <a:gd name="T26" fmla="*/ 63 w 90"/>
                <a:gd name="T27" fmla="*/ 73 h 93"/>
                <a:gd name="T28" fmla="*/ 84 w 90"/>
                <a:gd name="T29" fmla="*/ 58 h 93"/>
                <a:gd name="T30" fmla="*/ 90 w 90"/>
                <a:gd name="T31" fmla="*/ 0 h 93"/>
                <a:gd name="T32" fmla="*/ 77 w 90"/>
                <a:gd name="T33" fmla="*/ 15 h 93"/>
                <a:gd name="T34" fmla="*/ 77 w 90"/>
                <a:gd name="T35" fmla="*/ 15 h 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" h="93">
                  <a:moveTo>
                    <a:pt x="77" y="15"/>
                  </a:moveTo>
                  <a:lnTo>
                    <a:pt x="69" y="46"/>
                  </a:lnTo>
                  <a:lnTo>
                    <a:pt x="57" y="67"/>
                  </a:lnTo>
                  <a:lnTo>
                    <a:pt x="40" y="72"/>
                  </a:lnTo>
                  <a:lnTo>
                    <a:pt x="40" y="80"/>
                  </a:lnTo>
                  <a:lnTo>
                    <a:pt x="27" y="77"/>
                  </a:lnTo>
                  <a:lnTo>
                    <a:pt x="21" y="83"/>
                  </a:lnTo>
                  <a:lnTo>
                    <a:pt x="7" y="79"/>
                  </a:lnTo>
                  <a:lnTo>
                    <a:pt x="0" y="93"/>
                  </a:lnTo>
                  <a:lnTo>
                    <a:pt x="11" y="88"/>
                  </a:lnTo>
                  <a:lnTo>
                    <a:pt x="23" y="92"/>
                  </a:lnTo>
                  <a:lnTo>
                    <a:pt x="39" y="87"/>
                  </a:lnTo>
                  <a:lnTo>
                    <a:pt x="52" y="75"/>
                  </a:lnTo>
                  <a:lnTo>
                    <a:pt x="63" y="73"/>
                  </a:lnTo>
                  <a:lnTo>
                    <a:pt x="84" y="58"/>
                  </a:lnTo>
                  <a:lnTo>
                    <a:pt x="90" y="0"/>
                  </a:lnTo>
                  <a:lnTo>
                    <a:pt x="77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2" name="Freeform 83"/>
            <p:cNvSpPr>
              <a:spLocks/>
            </p:cNvSpPr>
            <p:nvPr/>
          </p:nvSpPr>
          <p:spPr bwMode="auto">
            <a:xfrm>
              <a:off x="2641" y="3321"/>
              <a:ext cx="76" cy="42"/>
            </a:xfrm>
            <a:custGeom>
              <a:avLst/>
              <a:gdLst>
                <a:gd name="T0" fmla="*/ 13 w 76"/>
                <a:gd name="T1" fmla="*/ 0 h 42"/>
                <a:gd name="T2" fmla="*/ 59 w 76"/>
                <a:gd name="T3" fmla="*/ 1 h 42"/>
                <a:gd name="T4" fmla="*/ 76 w 76"/>
                <a:gd name="T5" fmla="*/ 42 h 42"/>
                <a:gd name="T6" fmla="*/ 56 w 76"/>
                <a:gd name="T7" fmla="*/ 34 h 42"/>
                <a:gd name="T8" fmla="*/ 29 w 76"/>
                <a:gd name="T9" fmla="*/ 16 h 42"/>
                <a:gd name="T10" fmla="*/ 0 w 76"/>
                <a:gd name="T11" fmla="*/ 16 h 42"/>
                <a:gd name="T12" fmla="*/ 13 w 76"/>
                <a:gd name="T13" fmla="*/ 0 h 42"/>
                <a:gd name="T14" fmla="*/ 13 w 76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42">
                  <a:moveTo>
                    <a:pt x="13" y="0"/>
                  </a:moveTo>
                  <a:lnTo>
                    <a:pt x="59" y="1"/>
                  </a:lnTo>
                  <a:lnTo>
                    <a:pt x="76" y="42"/>
                  </a:lnTo>
                  <a:lnTo>
                    <a:pt x="56" y="34"/>
                  </a:lnTo>
                  <a:lnTo>
                    <a:pt x="29" y="16"/>
                  </a:lnTo>
                  <a:lnTo>
                    <a:pt x="0" y="1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3" name="Freeform 84"/>
            <p:cNvSpPr>
              <a:spLocks/>
            </p:cNvSpPr>
            <p:nvPr/>
          </p:nvSpPr>
          <p:spPr bwMode="auto">
            <a:xfrm>
              <a:off x="2584" y="3124"/>
              <a:ext cx="220" cy="192"/>
            </a:xfrm>
            <a:custGeom>
              <a:avLst/>
              <a:gdLst>
                <a:gd name="T0" fmla="*/ 39 w 220"/>
                <a:gd name="T1" fmla="*/ 80 h 192"/>
                <a:gd name="T2" fmla="*/ 69 w 220"/>
                <a:gd name="T3" fmla="*/ 84 h 192"/>
                <a:gd name="T4" fmla="*/ 99 w 220"/>
                <a:gd name="T5" fmla="*/ 97 h 192"/>
                <a:gd name="T6" fmla="*/ 99 w 220"/>
                <a:gd name="T7" fmla="*/ 129 h 192"/>
                <a:gd name="T8" fmla="*/ 117 w 220"/>
                <a:gd name="T9" fmla="*/ 128 h 192"/>
                <a:gd name="T10" fmla="*/ 180 w 220"/>
                <a:gd name="T11" fmla="*/ 131 h 192"/>
                <a:gd name="T12" fmla="*/ 206 w 220"/>
                <a:gd name="T13" fmla="*/ 139 h 192"/>
                <a:gd name="T14" fmla="*/ 209 w 220"/>
                <a:gd name="T15" fmla="*/ 163 h 192"/>
                <a:gd name="T16" fmla="*/ 205 w 220"/>
                <a:gd name="T17" fmla="*/ 173 h 192"/>
                <a:gd name="T18" fmla="*/ 183 w 220"/>
                <a:gd name="T19" fmla="*/ 186 h 192"/>
                <a:gd name="T20" fmla="*/ 169 w 220"/>
                <a:gd name="T21" fmla="*/ 192 h 192"/>
                <a:gd name="T22" fmla="*/ 202 w 220"/>
                <a:gd name="T23" fmla="*/ 187 h 192"/>
                <a:gd name="T24" fmla="*/ 220 w 220"/>
                <a:gd name="T25" fmla="*/ 168 h 192"/>
                <a:gd name="T26" fmla="*/ 217 w 220"/>
                <a:gd name="T27" fmla="*/ 143 h 192"/>
                <a:gd name="T28" fmla="*/ 209 w 220"/>
                <a:gd name="T29" fmla="*/ 127 h 192"/>
                <a:gd name="T30" fmla="*/ 186 w 220"/>
                <a:gd name="T31" fmla="*/ 123 h 192"/>
                <a:gd name="T32" fmla="*/ 129 w 220"/>
                <a:gd name="T33" fmla="*/ 118 h 192"/>
                <a:gd name="T34" fmla="*/ 107 w 220"/>
                <a:gd name="T35" fmla="*/ 107 h 192"/>
                <a:gd name="T36" fmla="*/ 112 w 220"/>
                <a:gd name="T37" fmla="*/ 96 h 192"/>
                <a:gd name="T38" fmla="*/ 143 w 220"/>
                <a:gd name="T39" fmla="*/ 100 h 192"/>
                <a:gd name="T40" fmla="*/ 166 w 220"/>
                <a:gd name="T41" fmla="*/ 97 h 192"/>
                <a:gd name="T42" fmla="*/ 189 w 220"/>
                <a:gd name="T43" fmla="*/ 83 h 192"/>
                <a:gd name="T44" fmla="*/ 195 w 220"/>
                <a:gd name="T45" fmla="*/ 57 h 192"/>
                <a:gd name="T46" fmla="*/ 207 w 220"/>
                <a:gd name="T47" fmla="*/ 31 h 192"/>
                <a:gd name="T48" fmla="*/ 206 w 220"/>
                <a:gd name="T49" fmla="*/ 14 h 192"/>
                <a:gd name="T50" fmla="*/ 192 w 220"/>
                <a:gd name="T51" fmla="*/ 1 h 192"/>
                <a:gd name="T52" fmla="*/ 152 w 220"/>
                <a:gd name="T53" fmla="*/ 0 h 192"/>
                <a:gd name="T54" fmla="*/ 96 w 220"/>
                <a:gd name="T55" fmla="*/ 0 h 192"/>
                <a:gd name="T56" fmla="*/ 82 w 220"/>
                <a:gd name="T57" fmla="*/ 9 h 192"/>
                <a:gd name="T58" fmla="*/ 62 w 220"/>
                <a:gd name="T59" fmla="*/ 9 h 192"/>
                <a:gd name="T60" fmla="*/ 62 w 220"/>
                <a:gd name="T61" fmla="*/ 27 h 192"/>
                <a:gd name="T62" fmla="*/ 53 w 220"/>
                <a:gd name="T63" fmla="*/ 48 h 192"/>
                <a:gd name="T64" fmla="*/ 36 w 220"/>
                <a:gd name="T65" fmla="*/ 55 h 192"/>
                <a:gd name="T66" fmla="*/ 0 w 220"/>
                <a:gd name="T67" fmla="*/ 48 h 192"/>
                <a:gd name="T68" fmla="*/ 6 w 220"/>
                <a:gd name="T69" fmla="*/ 58 h 192"/>
                <a:gd name="T70" fmla="*/ 36 w 220"/>
                <a:gd name="T71" fmla="*/ 68 h 192"/>
                <a:gd name="T72" fmla="*/ 39 w 220"/>
                <a:gd name="T73" fmla="*/ 80 h 192"/>
                <a:gd name="T74" fmla="*/ 39 w 220"/>
                <a:gd name="T75" fmla="*/ 80 h 1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20" h="192">
                  <a:moveTo>
                    <a:pt x="39" y="80"/>
                  </a:moveTo>
                  <a:lnTo>
                    <a:pt x="69" y="84"/>
                  </a:lnTo>
                  <a:lnTo>
                    <a:pt x="99" y="97"/>
                  </a:lnTo>
                  <a:lnTo>
                    <a:pt x="99" y="129"/>
                  </a:lnTo>
                  <a:lnTo>
                    <a:pt x="117" y="128"/>
                  </a:lnTo>
                  <a:lnTo>
                    <a:pt x="180" y="131"/>
                  </a:lnTo>
                  <a:lnTo>
                    <a:pt x="206" y="139"/>
                  </a:lnTo>
                  <a:lnTo>
                    <a:pt x="209" y="163"/>
                  </a:lnTo>
                  <a:lnTo>
                    <a:pt x="205" y="173"/>
                  </a:lnTo>
                  <a:lnTo>
                    <a:pt x="183" y="186"/>
                  </a:lnTo>
                  <a:lnTo>
                    <a:pt x="169" y="192"/>
                  </a:lnTo>
                  <a:lnTo>
                    <a:pt x="202" y="187"/>
                  </a:lnTo>
                  <a:lnTo>
                    <a:pt x="220" y="168"/>
                  </a:lnTo>
                  <a:lnTo>
                    <a:pt x="217" y="143"/>
                  </a:lnTo>
                  <a:lnTo>
                    <a:pt x="209" y="127"/>
                  </a:lnTo>
                  <a:lnTo>
                    <a:pt x="186" y="123"/>
                  </a:lnTo>
                  <a:lnTo>
                    <a:pt x="129" y="118"/>
                  </a:lnTo>
                  <a:lnTo>
                    <a:pt x="107" y="107"/>
                  </a:lnTo>
                  <a:lnTo>
                    <a:pt x="112" y="96"/>
                  </a:lnTo>
                  <a:lnTo>
                    <a:pt x="143" y="100"/>
                  </a:lnTo>
                  <a:lnTo>
                    <a:pt x="166" y="97"/>
                  </a:lnTo>
                  <a:lnTo>
                    <a:pt x="189" y="83"/>
                  </a:lnTo>
                  <a:lnTo>
                    <a:pt x="195" y="57"/>
                  </a:lnTo>
                  <a:lnTo>
                    <a:pt x="207" y="31"/>
                  </a:lnTo>
                  <a:lnTo>
                    <a:pt x="206" y="14"/>
                  </a:lnTo>
                  <a:lnTo>
                    <a:pt x="192" y="1"/>
                  </a:lnTo>
                  <a:lnTo>
                    <a:pt x="152" y="0"/>
                  </a:lnTo>
                  <a:lnTo>
                    <a:pt x="96" y="0"/>
                  </a:lnTo>
                  <a:lnTo>
                    <a:pt x="82" y="9"/>
                  </a:lnTo>
                  <a:lnTo>
                    <a:pt x="62" y="9"/>
                  </a:lnTo>
                  <a:lnTo>
                    <a:pt x="62" y="27"/>
                  </a:lnTo>
                  <a:lnTo>
                    <a:pt x="53" y="48"/>
                  </a:lnTo>
                  <a:lnTo>
                    <a:pt x="36" y="55"/>
                  </a:lnTo>
                  <a:lnTo>
                    <a:pt x="0" y="48"/>
                  </a:lnTo>
                  <a:lnTo>
                    <a:pt x="6" y="58"/>
                  </a:lnTo>
                  <a:lnTo>
                    <a:pt x="36" y="68"/>
                  </a:lnTo>
                  <a:lnTo>
                    <a:pt x="39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4" name="Freeform 85"/>
            <p:cNvSpPr>
              <a:spLocks/>
            </p:cNvSpPr>
            <p:nvPr/>
          </p:nvSpPr>
          <p:spPr bwMode="auto">
            <a:xfrm>
              <a:off x="2551" y="3055"/>
              <a:ext cx="139" cy="84"/>
            </a:xfrm>
            <a:custGeom>
              <a:avLst/>
              <a:gdLst>
                <a:gd name="T0" fmla="*/ 139 w 139"/>
                <a:gd name="T1" fmla="*/ 74 h 84"/>
                <a:gd name="T2" fmla="*/ 133 w 139"/>
                <a:gd name="T3" fmla="*/ 53 h 84"/>
                <a:gd name="T4" fmla="*/ 127 w 139"/>
                <a:gd name="T5" fmla="*/ 33 h 84"/>
                <a:gd name="T6" fmla="*/ 126 w 139"/>
                <a:gd name="T7" fmla="*/ 18 h 84"/>
                <a:gd name="T8" fmla="*/ 99 w 139"/>
                <a:gd name="T9" fmla="*/ 0 h 84"/>
                <a:gd name="T10" fmla="*/ 66 w 139"/>
                <a:gd name="T11" fmla="*/ 0 h 84"/>
                <a:gd name="T12" fmla="*/ 50 w 139"/>
                <a:gd name="T13" fmla="*/ 18 h 84"/>
                <a:gd name="T14" fmla="*/ 43 w 139"/>
                <a:gd name="T15" fmla="*/ 41 h 84"/>
                <a:gd name="T16" fmla="*/ 32 w 139"/>
                <a:gd name="T17" fmla="*/ 48 h 84"/>
                <a:gd name="T18" fmla="*/ 13 w 139"/>
                <a:gd name="T19" fmla="*/ 38 h 84"/>
                <a:gd name="T20" fmla="*/ 0 w 139"/>
                <a:gd name="T21" fmla="*/ 38 h 84"/>
                <a:gd name="T22" fmla="*/ 9 w 139"/>
                <a:gd name="T23" fmla="*/ 49 h 84"/>
                <a:gd name="T24" fmla="*/ 19 w 139"/>
                <a:gd name="T25" fmla="*/ 58 h 84"/>
                <a:gd name="T26" fmla="*/ 35 w 139"/>
                <a:gd name="T27" fmla="*/ 58 h 84"/>
                <a:gd name="T28" fmla="*/ 55 w 139"/>
                <a:gd name="T29" fmla="*/ 50 h 84"/>
                <a:gd name="T30" fmla="*/ 60 w 139"/>
                <a:gd name="T31" fmla="*/ 33 h 84"/>
                <a:gd name="T32" fmla="*/ 70 w 139"/>
                <a:gd name="T33" fmla="*/ 17 h 84"/>
                <a:gd name="T34" fmla="*/ 90 w 139"/>
                <a:gd name="T35" fmla="*/ 11 h 84"/>
                <a:gd name="T36" fmla="*/ 107 w 139"/>
                <a:gd name="T37" fmla="*/ 18 h 84"/>
                <a:gd name="T38" fmla="*/ 119 w 139"/>
                <a:gd name="T39" fmla="*/ 38 h 84"/>
                <a:gd name="T40" fmla="*/ 123 w 139"/>
                <a:gd name="T41" fmla="*/ 62 h 84"/>
                <a:gd name="T42" fmla="*/ 116 w 139"/>
                <a:gd name="T43" fmla="*/ 84 h 84"/>
                <a:gd name="T44" fmla="*/ 139 w 139"/>
                <a:gd name="T45" fmla="*/ 74 h 84"/>
                <a:gd name="T46" fmla="*/ 139 w 139"/>
                <a:gd name="T47" fmla="*/ 74 h 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9" h="84">
                  <a:moveTo>
                    <a:pt x="139" y="74"/>
                  </a:moveTo>
                  <a:lnTo>
                    <a:pt x="133" y="53"/>
                  </a:lnTo>
                  <a:lnTo>
                    <a:pt x="127" y="33"/>
                  </a:lnTo>
                  <a:lnTo>
                    <a:pt x="126" y="18"/>
                  </a:lnTo>
                  <a:lnTo>
                    <a:pt x="99" y="0"/>
                  </a:lnTo>
                  <a:lnTo>
                    <a:pt x="66" y="0"/>
                  </a:lnTo>
                  <a:lnTo>
                    <a:pt x="50" y="18"/>
                  </a:lnTo>
                  <a:lnTo>
                    <a:pt x="43" y="41"/>
                  </a:lnTo>
                  <a:lnTo>
                    <a:pt x="32" y="48"/>
                  </a:lnTo>
                  <a:lnTo>
                    <a:pt x="13" y="38"/>
                  </a:lnTo>
                  <a:lnTo>
                    <a:pt x="0" y="38"/>
                  </a:lnTo>
                  <a:lnTo>
                    <a:pt x="9" y="49"/>
                  </a:lnTo>
                  <a:lnTo>
                    <a:pt x="19" y="58"/>
                  </a:lnTo>
                  <a:lnTo>
                    <a:pt x="35" y="58"/>
                  </a:lnTo>
                  <a:lnTo>
                    <a:pt x="55" y="50"/>
                  </a:lnTo>
                  <a:lnTo>
                    <a:pt x="60" y="33"/>
                  </a:lnTo>
                  <a:lnTo>
                    <a:pt x="70" y="17"/>
                  </a:lnTo>
                  <a:lnTo>
                    <a:pt x="90" y="11"/>
                  </a:lnTo>
                  <a:lnTo>
                    <a:pt x="107" y="18"/>
                  </a:lnTo>
                  <a:lnTo>
                    <a:pt x="119" y="38"/>
                  </a:lnTo>
                  <a:lnTo>
                    <a:pt x="123" y="62"/>
                  </a:lnTo>
                  <a:lnTo>
                    <a:pt x="116" y="84"/>
                  </a:lnTo>
                  <a:lnTo>
                    <a:pt x="139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5" name="Freeform 86"/>
            <p:cNvSpPr>
              <a:spLocks/>
            </p:cNvSpPr>
            <p:nvPr/>
          </p:nvSpPr>
          <p:spPr bwMode="auto">
            <a:xfrm>
              <a:off x="2607" y="3097"/>
              <a:ext cx="47" cy="44"/>
            </a:xfrm>
            <a:custGeom>
              <a:avLst/>
              <a:gdLst>
                <a:gd name="T0" fmla="*/ 44 w 47"/>
                <a:gd name="T1" fmla="*/ 44 h 44"/>
                <a:gd name="T2" fmla="*/ 21 w 47"/>
                <a:gd name="T3" fmla="*/ 37 h 44"/>
                <a:gd name="T4" fmla="*/ 0 w 47"/>
                <a:gd name="T5" fmla="*/ 26 h 44"/>
                <a:gd name="T6" fmla="*/ 1 w 47"/>
                <a:gd name="T7" fmla="*/ 10 h 44"/>
                <a:gd name="T8" fmla="*/ 20 w 47"/>
                <a:gd name="T9" fmla="*/ 0 h 44"/>
                <a:gd name="T10" fmla="*/ 47 w 47"/>
                <a:gd name="T11" fmla="*/ 11 h 44"/>
                <a:gd name="T12" fmla="*/ 30 w 47"/>
                <a:gd name="T13" fmla="*/ 12 h 44"/>
                <a:gd name="T14" fmla="*/ 20 w 47"/>
                <a:gd name="T15" fmla="*/ 18 h 44"/>
                <a:gd name="T16" fmla="*/ 41 w 47"/>
                <a:gd name="T17" fmla="*/ 36 h 44"/>
                <a:gd name="T18" fmla="*/ 44 w 47"/>
                <a:gd name="T19" fmla="*/ 44 h 44"/>
                <a:gd name="T20" fmla="*/ 44 w 47"/>
                <a:gd name="T21" fmla="*/ 44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4">
                  <a:moveTo>
                    <a:pt x="44" y="44"/>
                  </a:moveTo>
                  <a:lnTo>
                    <a:pt x="21" y="37"/>
                  </a:lnTo>
                  <a:lnTo>
                    <a:pt x="0" y="26"/>
                  </a:lnTo>
                  <a:lnTo>
                    <a:pt x="1" y="10"/>
                  </a:lnTo>
                  <a:lnTo>
                    <a:pt x="20" y="0"/>
                  </a:lnTo>
                  <a:lnTo>
                    <a:pt x="47" y="11"/>
                  </a:lnTo>
                  <a:lnTo>
                    <a:pt x="30" y="12"/>
                  </a:lnTo>
                  <a:lnTo>
                    <a:pt x="20" y="18"/>
                  </a:lnTo>
                  <a:lnTo>
                    <a:pt x="41" y="36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6" name="Freeform 87"/>
            <p:cNvSpPr>
              <a:spLocks/>
            </p:cNvSpPr>
            <p:nvPr/>
          </p:nvSpPr>
          <p:spPr bwMode="auto">
            <a:xfrm>
              <a:off x="2553" y="3232"/>
              <a:ext cx="120" cy="33"/>
            </a:xfrm>
            <a:custGeom>
              <a:avLst/>
              <a:gdLst>
                <a:gd name="T0" fmla="*/ 118 w 120"/>
                <a:gd name="T1" fmla="*/ 33 h 33"/>
                <a:gd name="T2" fmla="*/ 103 w 120"/>
                <a:gd name="T3" fmla="*/ 19 h 33"/>
                <a:gd name="T4" fmla="*/ 80 w 120"/>
                <a:gd name="T5" fmla="*/ 15 h 33"/>
                <a:gd name="T6" fmla="*/ 61 w 120"/>
                <a:gd name="T7" fmla="*/ 18 h 33"/>
                <a:gd name="T8" fmla="*/ 37 w 120"/>
                <a:gd name="T9" fmla="*/ 15 h 33"/>
                <a:gd name="T10" fmla="*/ 0 w 120"/>
                <a:gd name="T11" fmla="*/ 8 h 33"/>
                <a:gd name="T12" fmla="*/ 21 w 120"/>
                <a:gd name="T13" fmla="*/ 0 h 33"/>
                <a:gd name="T14" fmla="*/ 48 w 120"/>
                <a:gd name="T15" fmla="*/ 7 h 33"/>
                <a:gd name="T16" fmla="*/ 73 w 120"/>
                <a:gd name="T17" fmla="*/ 3 h 33"/>
                <a:gd name="T18" fmla="*/ 101 w 120"/>
                <a:gd name="T19" fmla="*/ 4 h 33"/>
                <a:gd name="T20" fmla="*/ 120 w 120"/>
                <a:gd name="T21" fmla="*/ 21 h 33"/>
                <a:gd name="T22" fmla="*/ 118 w 120"/>
                <a:gd name="T23" fmla="*/ 33 h 33"/>
                <a:gd name="T24" fmla="*/ 118 w 120"/>
                <a:gd name="T25" fmla="*/ 33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33">
                  <a:moveTo>
                    <a:pt x="118" y="33"/>
                  </a:moveTo>
                  <a:lnTo>
                    <a:pt x="103" y="19"/>
                  </a:lnTo>
                  <a:lnTo>
                    <a:pt x="80" y="15"/>
                  </a:lnTo>
                  <a:lnTo>
                    <a:pt x="61" y="18"/>
                  </a:lnTo>
                  <a:lnTo>
                    <a:pt x="37" y="15"/>
                  </a:lnTo>
                  <a:lnTo>
                    <a:pt x="0" y="8"/>
                  </a:lnTo>
                  <a:lnTo>
                    <a:pt x="21" y="0"/>
                  </a:lnTo>
                  <a:lnTo>
                    <a:pt x="48" y="7"/>
                  </a:lnTo>
                  <a:lnTo>
                    <a:pt x="73" y="3"/>
                  </a:lnTo>
                  <a:lnTo>
                    <a:pt x="101" y="4"/>
                  </a:lnTo>
                  <a:lnTo>
                    <a:pt x="120" y="21"/>
                  </a:lnTo>
                  <a:lnTo>
                    <a:pt x="118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7" name="Freeform 88"/>
            <p:cNvSpPr>
              <a:spLocks/>
            </p:cNvSpPr>
            <p:nvPr/>
          </p:nvSpPr>
          <p:spPr bwMode="auto">
            <a:xfrm>
              <a:off x="2588" y="3189"/>
              <a:ext cx="55" cy="53"/>
            </a:xfrm>
            <a:custGeom>
              <a:avLst/>
              <a:gdLst>
                <a:gd name="T0" fmla="*/ 55 w 55"/>
                <a:gd name="T1" fmla="*/ 13 h 53"/>
                <a:gd name="T2" fmla="*/ 35 w 55"/>
                <a:gd name="T3" fmla="*/ 18 h 53"/>
                <a:gd name="T4" fmla="*/ 16 w 55"/>
                <a:gd name="T5" fmla="*/ 53 h 53"/>
                <a:gd name="T6" fmla="*/ 0 w 55"/>
                <a:gd name="T7" fmla="*/ 53 h 53"/>
                <a:gd name="T8" fmla="*/ 35 w 55"/>
                <a:gd name="T9" fmla="*/ 0 h 53"/>
                <a:gd name="T10" fmla="*/ 55 w 55"/>
                <a:gd name="T11" fmla="*/ 13 h 53"/>
                <a:gd name="T12" fmla="*/ 55 w 55"/>
                <a:gd name="T13" fmla="*/ 13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3">
                  <a:moveTo>
                    <a:pt x="55" y="13"/>
                  </a:moveTo>
                  <a:lnTo>
                    <a:pt x="35" y="18"/>
                  </a:lnTo>
                  <a:lnTo>
                    <a:pt x="16" y="53"/>
                  </a:lnTo>
                  <a:lnTo>
                    <a:pt x="0" y="53"/>
                  </a:lnTo>
                  <a:lnTo>
                    <a:pt x="35" y="0"/>
                  </a:lnTo>
                  <a:lnTo>
                    <a:pt x="5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8" name="Freeform 89"/>
            <p:cNvSpPr>
              <a:spLocks/>
            </p:cNvSpPr>
            <p:nvPr/>
          </p:nvSpPr>
          <p:spPr bwMode="auto">
            <a:xfrm>
              <a:off x="2427" y="3177"/>
              <a:ext cx="160" cy="90"/>
            </a:xfrm>
            <a:custGeom>
              <a:avLst/>
              <a:gdLst>
                <a:gd name="T0" fmla="*/ 160 w 160"/>
                <a:gd name="T1" fmla="*/ 0 h 90"/>
                <a:gd name="T2" fmla="*/ 150 w 160"/>
                <a:gd name="T3" fmla="*/ 0 h 90"/>
                <a:gd name="T4" fmla="*/ 150 w 160"/>
                <a:gd name="T5" fmla="*/ 16 h 90"/>
                <a:gd name="T6" fmla="*/ 148 w 160"/>
                <a:gd name="T7" fmla="*/ 27 h 90"/>
                <a:gd name="T8" fmla="*/ 111 w 160"/>
                <a:gd name="T9" fmla="*/ 44 h 90"/>
                <a:gd name="T10" fmla="*/ 88 w 160"/>
                <a:gd name="T11" fmla="*/ 49 h 90"/>
                <a:gd name="T12" fmla="*/ 31 w 160"/>
                <a:gd name="T13" fmla="*/ 54 h 90"/>
                <a:gd name="T14" fmla="*/ 0 w 160"/>
                <a:gd name="T15" fmla="*/ 51 h 90"/>
                <a:gd name="T16" fmla="*/ 7 w 160"/>
                <a:gd name="T17" fmla="*/ 69 h 90"/>
                <a:gd name="T18" fmla="*/ 7 w 160"/>
                <a:gd name="T19" fmla="*/ 81 h 90"/>
                <a:gd name="T20" fmla="*/ 24 w 160"/>
                <a:gd name="T21" fmla="*/ 90 h 90"/>
                <a:gd name="T22" fmla="*/ 57 w 160"/>
                <a:gd name="T23" fmla="*/ 90 h 90"/>
                <a:gd name="T24" fmla="*/ 106 w 160"/>
                <a:gd name="T25" fmla="*/ 80 h 90"/>
                <a:gd name="T26" fmla="*/ 134 w 160"/>
                <a:gd name="T27" fmla="*/ 62 h 90"/>
                <a:gd name="T28" fmla="*/ 148 w 160"/>
                <a:gd name="T29" fmla="*/ 54 h 90"/>
                <a:gd name="T30" fmla="*/ 151 w 160"/>
                <a:gd name="T31" fmla="*/ 32 h 90"/>
                <a:gd name="T32" fmla="*/ 157 w 160"/>
                <a:gd name="T33" fmla="*/ 17 h 90"/>
                <a:gd name="T34" fmla="*/ 160 w 160"/>
                <a:gd name="T35" fmla="*/ 0 h 90"/>
                <a:gd name="T36" fmla="*/ 160 w 160"/>
                <a:gd name="T37" fmla="*/ 0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90">
                  <a:moveTo>
                    <a:pt x="160" y="0"/>
                  </a:moveTo>
                  <a:lnTo>
                    <a:pt x="150" y="0"/>
                  </a:lnTo>
                  <a:lnTo>
                    <a:pt x="150" y="16"/>
                  </a:lnTo>
                  <a:lnTo>
                    <a:pt x="148" y="27"/>
                  </a:lnTo>
                  <a:lnTo>
                    <a:pt x="111" y="44"/>
                  </a:lnTo>
                  <a:lnTo>
                    <a:pt x="88" y="49"/>
                  </a:lnTo>
                  <a:lnTo>
                    <a:pt x="31" y="54"/>
                  </a:lnTo>
                  <a:lnTo>
                    <a:pt x="0" y="51"/>
                  </a:lnTo>
                  <a:lnTo>
                    <a:pt x="7" y="69"/>
                  </a:lnTo>
                  <a:lnTo>
                    <a:pt x="7" y="81"/>
                  </a:lnTo>
                  <a:lnTo>
                    <a:pt x="24" y="90"/>
                  </a:lnTo>
                  <a:lnTo>
                    <a:pt x="57" y="90"/>
                  </a:lnTo>
                  <a:lnTo>
                    <a:pt x="106" y="80"/>
                  </a:lnTo>
                  <a:lnTo>
                    <a:pt x="134" y="62"/>
                  </a:lnTo>
                  <a:lnTo>
                    <a:pt x="148" y="54"/>
                  </a:lnTo>
                  <a:lnTo>
                    <a:pt x="151" y="32"/>
                  </a:lnTo>
                  <a:lnTo>
                    <a:pt x="157" y="1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29" name="Freeform 90"/>
            <p:cNvSpPr>
              <a:spLocks/>
            </p:cNvSpPr>
            <p:nvPr/>
          </p:nvSpPr>
          <p:spPr bwMode="auto">
            <a:xfrm>
              <a:off x="2424" y="3245"/>
              <a:ext cx="53" cy="142"/>
            </a:xfrm>
            <a:custGeom>
              <a:avLst/>
              <a:gdLst>
                <a:gd name="T0" fmla="*/ 13 w 53"/>
                <a:gd name="T1" fmla="*/ 6 h 142"/>
                <a:gd name="T2" fmla="*/ 0 w 53"/>
                <a:gd name="T3" fmla="*/ 28 h 142"/>
                <a:gd name="T4" fmla="*/ 6 w 53"/>
                <a:gd name="T5" fmla="*/ 47 h 142"/>
                <a:gd name="T6" fmla="*/ 23 w 53"/>
                <a:gd name="T7" fmla="*/ 71 h 142"/>
                <a:gd name="T8" fmla="*/ 23 w 53"/>
                <a:gd name="T9" fmla="*/ 90 h 142"/>
                <a:gd name="T10" fmla="*/ 23 w 53"/>
                <a:gd name="T11" fmla="*/ 114 h 142"/>
                <a:gd name="T12" fmla="*/ 28 w 53"/>
                <a:gd name="T13" fmla="*/ 126 h 142"/>
                <a:gd name="T14" fmla="*/ 53 w 53"/>
                <a:gd name="T15" fmla="*/ 142 h 142"/>
                <a:gd name="T16" fmla="*/ 33 w 53"/>
                <a:gd name="T17" fmla="*/ 114 h 142"/>
                <a:gd name="T18" fmla="*/ 33 w 53"/>
                <a:gd name="T19" fmla="*/ 89 h 142"/>
                <a:gd name="T20" fmla="*/ 33 w 53"/>
                <a:gd name="T21" fmla="*/ 69 h 142"/>
                <a:gd name="T22" fmla="*/ 16 w 53"/>
                <a:gd name="T23" fmla="*/ 50 h 142"/>
                <a:gd name="T24" fmla="*/ 17 w 53"/>
                <a:gd name="T25" fmla="*/ 31 h 142"/>
                <a:gd name="T26" fmla="*/ 24 w 53"/>
                <a:gd name="T27" fmla="*/ 11 h 142"/>
                <a:gd name="T28" fmla="*/ 11 w 53"/>
                <a:gd name="T29" fmla="*/ 0 h 142"/>
                <a:gd name="T30" fmla="*/ 13 w 53"/>
                <a:gd name="T31" fmla="*/ 6 h 142"/>
                <a:gd name="T32" fmla="*/ 13 w 53"/>
                <a:gd name="T33" fmla="*/ 6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42">
                  <a:moveTo>
                    <a:pt x="13" y="6"/>
                  </a:moveTo>
                  <a:lnTo>
                    <a:pt x="0" y="28"/>
                  </a:lnTo>
                  <a:lnTo>
                    <a:pt x="6" y="47"/>
                  </a:lnTo>
                  <a:lnTo>
                    <a:pt x="23" y="71"/>
                  </a:lnTo>
                  <a:lnTo>
                    <a:pt x="23" y="90"/>
                  </a:lnTo>
                  <a:lnTo>
                    <a:pt x="23" y="114"/>
                  </a:lnTo>
                  <a:lnTo>
                    <a:pt x="28" y="126"/>
                  </a:lnTo>
                  <a:lnTo>
                    <a:pt x="53" y="142"/>
                  </a:lnTo>
                  <a:lnTo>
                    <a:pt x="33" y="114"/>
                  </a:lnTo>
                  <a:lnTo>
                    <a:pt x="33" y="89"/>
                  </a:lnTo>
                  <a:lnTo>
                    <a:pt x="33" y="69"/>
                  </a:lnTo>
                  <a:lnTo>
                    <a:pt x="16" y="50"/>
                  </a:lnTo>
                  <a:lnTo>
                    <a:pt x="17" y="31"/>
                  </a:lnTo>
                  <a:lnTo>
                    <a:pt x="24" y="11"/>
                  </a:lnTo>
                  <a:lnTo>
                    <a:pt x="11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0" name="Freeform 91"/>
            <p:cNvSpPr>
              <a:spLocks/>
            </p:cNvSpPr>
            <p:nvPr/>
          </p:nvSpPr>
          <p:spPr bwMode="auto">
            <a:xfrm>
              <a:off x="2411" y="3091"/>
              <a:ext cx="27" cy="150"/>
            </a:xfrm>
            <a:custGeom>
              <a:avLst/>
              <a:gdLst>
                <a:gd name="T0" fmla="*/ 16 w 27"/>
                <a:gd name="T1" fmla="*/ 0 h 150"/>
                <a:gd name="T2" fmla="*/ 11 w 27"/>
                <a:gd name="T3" fmla="*/ 14 h 150"/>
                <a:gd name="T4" fmla="*/ 16 w 27"/>
                <a:gd name="T5" fmla="*/ 34 h 150"/>
                <a:gd name="T6" fmla="*/ 23 w 27"/>
                <a:gd name="T7" fmla="*/ 54 h 150"/>
                <a:gd name="T8" fmla="*/ 19 w 27"/>
                <a:gd name="T9" fmla="*/ 86 h 150"/>
                <a:gd name="T10" fmla="*/ 9 w 27"/>
                <a:gd name="T11" fmla="*/ 109 h 150"/>
                <a:gd name="T12" fmla="*/ 10 w 27"/>
                <a:gd name="T13" fmla="*/ 124 h 150"/>
                <a:gd name="T14" fmla="*/ 21 w 27"/>
                <a:gd name="T15" fmla="*/ 134 h 150"/>
                <a:gd name="T16" fmla="*/ 27 w 27"/>
                <a:gd name="T17" fmla="*/ 150 h 150"/>
                <a:gd name="T18" fmla="*/ 14 w 27"/>
                <a:gd name="T19" fmla="*/ 141 h 150"/>
                <a:gd name="T20" fmla="*/ 0 w 27"/>
                <a:gd name="T21" fmla="*/ 125 h 150"/>
                <a:gd name="T22" fmla="*/ 0 w 27"/>
                <a:gd name="T23" fmla="*/ 111 h 150"/>
                <a:gd name="T24" fmla="*/ 3 w 27"/>
                <a:gd name="T25" fmla="*/ 93 h 150"/>
                <a:gd name="T26" fmla="*/ 11 w 27"/>
                <a:gd name="T27" fmla="*/ 71 h 150"/>
                <a:gd name="T28" fmla="*/ 13 w 27"/>
                <a:gd name="T29" fmla="*/ 51 h 150"/>
                <a:gd name="T30" fmla="*/ 3 w 27"/>
                <a:gd name="T31" fmla="*/ 32 h 150"/>
                <a:gd name="T32" fmla="*/ 3 w 27"/>
                <a:gd name="T33" fmla="*/ 14 h 150"/>
                <a:gd name="T34" fmla="*/ 16 w 27"/>
                <a:gd name="T35" fmla="*/ 0 h 150"/>
                <a:gd name="T36" fmla="*/ 16 w 27"/>
                <a:gd name="T37" fmla="*/ 0 h 1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" h="150">
                  <a:moveTo>
                    <a:pt x="16" y="0"/>
                  </a:moveTo>
                  <a:lnTo>
                    <a:pt x="11" y="14"/>
                  </a:lnTo>
                  <a:lnTo>
                    <a:pt x="16" y="34"/>
                  </a:lnTo>
                  <a:lnTo>
                    <a:pt x="23" y="54"/>
                  </a:lnTo>
                  <a:lnTo>
                    <a:pt x="19" y="86"/>
                  </a:lnTo>
                  <a:lnTo>
                    <a:pt x="9" y="109"/>
                  </a:lnTo>
                  <a:lnTo>
                    <a:pt x="10" y="124"/>
                  </a:lnTo>
                  <a:lnTo>
                    <a:pt x="21" y="134"/>
                  </a:lnTo>
                  <a:lnTo>
                    <a:pt x="27" y="150"/>
                  </a:lnTo>
                  <a:lnTo>
                    <a:pt x="14" y="141"/>
                  </a:lnTo>
                  <a:lnTo>
                    <a:pt x="0" y="125"/>
                  </a:lnTo>
                  <a:lnTo>
                    <a:pt x="0" y="111"/>
                  </a:lnTo>
                  <a:lnTo>
                    <a:pt x="3" y="93"/>
                  </a:lnTo>
                  <a:lnTo>
                    <a:pt x="11" y="71"/>
                  </a:lnTo>
                  <a:lnTo>
                    <a:pt x="13" y="51"/>
                  </a:lnTo>
                  <a:lnTo>
                    <a:pt x="3" y="32"/>
                  </a:lnTo>
                  <a:lnTo>
                    <a:pt x="3" y="1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1" name="Freeform 92"/>
            <p:cNvSpPr>
              <a:spLocks/>
            </p:cNvSpPr>
            <p:nvPr/>
          </p:nvSpPr>
          <p:spPr bwMode="auto">
            <a:xfrm>
              <a:off x="2421" y="3013"/>
              <a:ext cx="229" cy="100"/>
            </a:xfrm>
            <a:custGeom>
              <a:avLst/>
              <a:gdLst>
                <a:gd name="T0" fmla="*/ 140 w 229"/>
                <a:gd name="T1" fmla="*/ 90 h 100"/>
                <a:gd name="T2" fmla="*/ 124 w 229"/>
                <a:gd name="T3" fmla="*/ 86 h 100"/>
                <a:gd name="T4" fmla="*/ 110 w 229"/>
                <a:gd name="T5" fmla="*/ 88 h 100"/>
                <a:gd name="T6" fmla="*/ 80 w 229"/>
                <a:gd name="T7" fmla="*/ 95 h 100"/>
                <a:gd name="T8" fmla="*/ 52 w 229"/>
                <a:gd name="T9" fmla="*/ 100 h 100"/>
                <a:gd name="T10" fmla="*/ 34 w 229"/>
                <a:gd name="T11" fmla="*/ 99 h 100"/>
                <a:gd name="T12" fmla="*/ 13 w 229"/>
                <a:gd name="T13" fmla="*/ 91 h 100"/>
                <a:gd name="T14" fmla="*/ 0 w 229"/>
                <a:gd name="T15" fmla="*/ 89 h 100"/>
                <a:gd name="T16" fmla="*/ 3 w 229"/>
                <a:gd name="T17" fmla="*/ 69 h 100"/>
                <a:gd name="T18" fmla="*/ 0 w 229"/>
                <a:gd name="T19" fmla="*/ 55 h 100"/>
                <a:gd name="T20" fmla="*/ 0 w 229"/>
                <a:gd name="T21" fmla="*/ 38 h 100"/>
                <a:gd name="T22" fmla="*/ 10 w 229"/>
                <a:gd name="T23" fmla="*/ 53 h 100"/>
                <a:gd name="T24" fmla="*/ 31 w 229"/>
                <a:gd name="T25" fmla="*/ 65 h 100"/>
                <a:gd name="T26" fmla="*/ 62 w 229"/>
                <a:gd name="T27" fmla="*/ 64 h 100"/>
                <a:gd name="T28" fmla="*/ 99 w 229"/>
                <a:gd name="T29" fmla="*/ 67 h 100"/>
                <a:gd name="T30" fmla="*/ 120 w 229"/>
                <a:gd name="T31" fmla="*/ 65 h 100"/>
                <a:gd name="T32" fmla="*/ 140 w 229"/>
                <a:gd name="T33" fmla="*/ 64 h 100"/>
                <a:gd name="T34" fmla="*/ 144 w 229"/>
                <a:gd name="T35" fmla="*/ 47 h 100"/>
                <a:gd name="T36" fmla="*/ 144 w 229"/>
                <a:gd name="T37" fmla="*/ 28 h 100"/>
                <a:gd name="T38" fmla="*/ 150 w 229"/>
                <a:gd name="T39" fmla="*/ 17 h 100"/>
                <a:gd name="T40" fmla="*/ 166 w 229"/>
                <a:gd name="T41" fmla="*/ 10 h 100"/>
                <a:gd name="T42" fmla="*/ 186 w 229"/>
                <a:gd name="T43" fmla="*/ 16 h 100"/>
                <a:gd name="T44" fmla="*/ 205 w 229"/>
                <a:gd name="T45" fmla="*/ 7 h 100"/>
                <a:gd name="T46" fmla="*/ 229 w 229"/>
                <a:gd name="T47" fmla="*/ 0 h 100"/>
                <a:gd name="T48" fmla="*/ 229 w 229"/>
                <a:gd name="T49" fmla="*/ 9 h 100"/>
                <a:gd name="T50" fmla="*/ 212 w 229"/>
                <a:gd name="T51" fmla="*/ 15 h 100"/>
                <a:gd name="T52" fmla="*/ 205 w 229"/>
                <a:gd name="T53" fmla="*/ 26 h 100"/>
                <a:gd name="T54" fmla="*/ 217 w 229"/>
                <a:gd name="T55" fmla="*/ 47 h 100"/>
                <a:gd name="T56" fmla="*/ 196 w 229"/>
                <a:gd name="T57" fmla="*/ 49 h 100"/>
                <a:gd name="T58" fmla="*/ 193 w 229"/>
                <a:gd name="T59" fmla="*/ 34 h 100"/>
                <a:gd name="T60" fmla="*/ 180 w 229"/>
                <a:gd name="T61" fmla="*/ 22 h 100"/>
                <a:gd name="T62" fmla="*/ 160 w 229"/>
                <a:gd name="T63" fmla="*/ 21 h 100"/>
                <a:gd name="T64" fmla="*/ 152 w 229"/>
                <a:gd name="T65" fmla="*/ 36 h 100"/>
                <a:gd name="T66" fmla="*/ 153 w 229"/>
                <a:gd name="T67" fmla="*/ 53 h 100"/>
                <a:gd name="T68" fmla="*/ 152 w 229"/>
                <a:gd name="T69" fmla="*/ 64 h 100"/>
                <a:gd name="T70" fmla="*/ 146 w 229"/>
                <a:gd name="T71" fmla="*/ 71 h 100"/>
                <a:gd name="T72" fmla="*/ 149 w 229"/>
                <a:gd name="T73" fmla="*/ 90 h 100"/>
                <a:gd name="T74" fmla="*/ 140 w 229"/>
                <a:gd name="T75" fmla="*/ 90 h 100"/>
                <a:gd name="T76" fmla="*/ 140 w 229"/>
                <a:gd name="T77" fmla="*/ 90 h 1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9" h="100">
                  <a:moveTo>
                    <a:pt x="140" y="90"/>
                  </a:moveTo>
                  <a:lnTo>
                    <a:pt x="124" y="86"/>
                  </a:lnTo>
                  <a:lnTo>
                    <a:pt x="110" y="88"/>
                  </a:lnTo>
                  <a:lnTo>
                    <a:pt x="80" y="95"/>
                  </a:lnTo>
                  <a:lnTo>
                    <a:pt x="52" y="100"/>
                  </a:lnTo>
                  <a:lnTo>
                    <a:pt x="34" y="99"/>
                  </a:lnTo>
                  <a:lnTo>
                    <a:pt x="13" y="91"/>
                  </a:lnTo>
                  <a:lnTo>
                    <a:pt x="0" y="89"/>
                  </a:lnTo>
                  <a:lnTo>
                    <a:pt x="3" y="69"/>
                  </a:lnTo>
                  <a:lnTo>
                    <a:pt x="0" y="55"/>
                  </a:lnTo>
                  <a:lnTo>
                    <a:pt x="0" y="38"/>
                  </a:lnTo>
                  <a:lnTo>
                    <a:pt x="10" y="53"/>
                  </a:lnTo>
                  <a:lnTo>
                    <a:pt x="31" y="65"/>
                  </a:lnTo>
                  <a:lnTo>
                    <a:pt x="62" y="64"/>
                  </a:lnTo>
                  <a:lnTo>
                    <a:pt x="99" y="67"/>
                  </a:lnTo>
                  <a:lnTo>
                    <a:pt x="120" y="65"/>
                  </a:lnTo>
                  <a:lnTo>
                    <a:pt x="140" y="64"/>
                  </a:lnTo>
                  <a:lnTo>
                    <a:pt x="144" y="47"/>
                  </a:lnTo>
                  <a:lnTo>
                    <a:pt x="144" y="28"/>
                  </a:lnTo>
                  <a:lnTo>
                    <a:pt x="150" y="17"/>
                  </a:lnTo>
                  <a:lnTo>
                    <a:pt x="166" y="10"/>
                  </a:lnTo>
                  <a:lnTo>
                    <a:pt x="186" y="16"/>
                  </a:lnTo>
                  <a:lnTo>
                    <a:pt x="205" y="7"/>
                  </a:lnTo>
                  <a:lnTo>
                    <a:pt x="229" y="0"/>
                  </a:lnTo>
                  <a:lnTo>
                    <a:pt x="229" y="9"/>
                  </a:lnTo>
                  <a:lnTo>
                    <a:pt x="212" y="15"/>
                  </a:lnTo>
                  <a:lnTo>
                    <a:pt x="205" y="26"/>
                  </a:lnTo>
                  <a:lnTo>
                    <a:pt x="217" y="47"/>
                  </a:lnTo>
                  <a:lnTo>
                    <a:pt x="196" y="49"/>
                  </a:lnTo>
                  <a:lnTo>
                    <a:pt x="193" y="34"/>
                  </a:lnTo>
                  <a:lnTo>
                    <a:pt x="180" y="22"/>
                  </a:lnTo>
                  <a:lnTo>
                    <a:pt x="160" y="21"/>
                  </a:lnTo>
                  <a:lnTo>
                    <a:pt x="152" y="36"/>
                  </a:lnTo>
                  <a:lnTo>
                    <a:pt x="153" y="53"/>
                  </a:lnTo>
                  <a:lnTo>
                    <a:pt x="152" y="64"/>
                  </a:lnTo>
                  <a:lnTo>
                    <a:pt x="146" y="71"/>
                  </a:lnTo>
                  <a:lnTo>
                    <a:pt x="149" y="90"/>
                  </a:lnTo>
                  <a:lnTo>
                    <a:pt x="140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2" name="Freeform 93"/>
            <p:cNvSpPr>
              <a:spLocks/>
            </p:cNvSpPr>
            <p:nvPr/>
          </p:nvSpPr>
          <p:spPr bwMode="auto">
            <a:xfrm>
              <a:off x="2606" y="2965"/>
              <a:ext cx="190" cy="132"/>
            </a:xfrm>
            <a:custGeom>
              <a:avLst/>
              <a:gdLst>
                <a:gd name="T0" fmla="*/ 61 w 190"/>
                <a:gd name="T1" fmla="*/ 26 h 132"/>
                <a:gd name="T2" fmla="*/ 123 w 190"/>
                <a:gd name="T3" fmla="*/ 26 h 132"/>
                <a:gd name="T4" fmla="*/ 167 w 190"/>
                <a:gd name="T5" fmla="*/ 27 h 132"/>
                <a:gd name="T6" fmla="*/ 190 w 190"/>
                <a:gd name="T7" fmla="*/ 44 h 132"/>
                <a:gd name="T8" fmla="*/ 190 w 190"/>
                <a:gd name="T9" fmla="*/ 78 h 132"/>
                <a:gd name="T10" fmla="*/ 185 w 190"/>
                <a:gd name="T11" fmla="*/ 122 h 132"/>
                <a:gd name="T12" fmla="*/ 174 w 190"/>
                <a:gd name="T13" fmla="*/ 132 h 132"/>
                <a:gd name="T14" fmla="*/ 117 w 190"/>
                <a:gd name="T15" fmla="*/ 132 h 132"/>
                <a:gd name="T16" fmla="*/ 90 w 190"/>
                <a:gd name="T17" fmla="*/ 118 h 132"/>
                <a:gd name="T18" fmla="*/ 70 w 190"/>
                <a:gd name="T19" fmla="*/ 115 h 132"/>
                <a:gd name="T20" fmla="*/ 45 w 190"/>
                <a:gd name="T21" fmla="*/ 99 h 132"/>
                <a:gd name="T22" fmla="*/ 51 w 190"/>
                <a:gd name="T23" fmla="*/ 76 h 132"/>
                <a:gd name="T24" fmla="*/ 58 w 190"/>
                <a:gd name="T25" fmla="*/ 60 h 132"/>
                <a:gd name="T26" fmla="*/ 74 w 190"/>
                <a:gd name="T27" fmla="*/ 44 h 132"/>
                <a:gd name="T28" fmla="*/ 115 w 190"/>
                <a:gd name="T29" fmla="*/ 39 h 132"/>
                <a:gd name="T30" fmla="*/ 138 w 190"/>
                <a:gd name="T31" fmla="*/ 42 h 132"/>
                <a:gd name="T32" fmla="*/ 127 w 190"/>
                <a:gd name="T33" fmla="*/ 48 h 132"/>
                <a:gd name="T34" fmla="*/ 90 w 190"/>
                <a:gd name="T35" fmla="*/ 58 h 132"/>
                <a:gd name="T36" fmla="*/ 82 w 190"/>
                <a:gd name="T37" fmla="*/ 87 h 132"/>
                <a:gd name="T38" fmla="*/ 103 w 190"/>
                <a:gd name="T39" fmla="*/ 87 h 132"/>
                <a:gd name="T40" fmla="*/ 134 w 190"/>
                <a:gd name="T41" fmla="*/ 63 h 132"/>
                <a:gd name="T42" fmla="*/ 151 w 190"/>
                <a:gd name="T43" fmla="*/ 43 h 132"/>
                <a:gd name="T44" fmla="*/ 141 w 190"/>
                <a:gd name="T45" fmla="*/ 37 h 132"/>
                <a:gd name="T46" fmla="*/ 77 w 190"/>
                <a:gd name="T47" fmla="*/ 37 h 132"/>
                <a:gd name="T48" fmla="*/ 51 w 190"/>
                <a:gd name="T49" fmla="*/ 53 h 132"/>
                <a:gd name="T50" fmla="*/ 37 w 190"/>
                <a:gd name="T51" fmla="*/ 58 h 132"/>
                <a:gd name="T52" fmla="*/ 52 w 190"/>
                <a:gd name="T53" fmla="*/ 43 h 132"/>
                <a:gd name="T54" fmla="*/ 51 w 190"/>
                <a:gd name="T55" fmla="*/ 28 h 132"/>
                <a:gd name="T56" fmla="*/ 42 w 190"/>
                <a:gd name="T57" fmla="*/ 12 h 132"/>
                <a:gd name="T58" fmla="*/ 24 w 190"/>
                <a:gd name="T59" fmla="*/ 11 h 132"/>
                <a:gd name="T60" fmla="*/ 0 w 190"/>
                <a:gd name="T61" fmla="*/ 7 h 132"/>
                <a:gd name="T62" fmla="*/ 7 w 190"/>
                <a:gd name="T63" fmla="*/ 0 h 132"/>
                <a:gd name="T64" fmla="*/ 54 w 190"/>
                <a:gd name="T65" fmla="*/ 2 h 132"/>
                <a:gd name="T66" fmla="*/ 64 w 190"/>
                <a:gd name="T67" fmla="*/ 20 h 132"/>
                <a:gd name="T68" fmla="*/ 61 w 190"/>
                <a:gd name="T69" fmla="*/ 26 h 132"/>
                <a:gd name="T70" fmla="*/ 61 w 190"/>
                <a:gd name="T71" fmla="*/ 26 h 1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0" h="132">
                  <a:moveTo>
                    <a:pt x="61" y="26"/>
                  </a:moveTo>
                  <a:lnTo>
                    <a:pt x="123" y="26"/>
                  </a:lnTo>
                  <a:lnTo>
                    <a:pt x="167" y="27"/>
                  </a:lnTo>
                  <a:lnTo>
                    <a:pt x="190" y="44"/>
                  </a:lnTo>
                  <a:lnTo>
                    <a:pt x="190" y="78"/>
                  </a:lnTo>
                  <a:lnTo>
                    <a:pt x="185" y="122"/>
                  </a:lnTo>
                  <a:lnTo>
                    <a:pt x="174" y="132"/>
                  </a:lnTo>
                  <a:lnTo>
                    <a:pt x="117" y="132"/>
                  </a:lnTo>
                  <a:lnTo>
                    <a:pt x="90" y="118"/>
                  </a:lnTo>
                  <a:lnTo>
                    <a:pt x="70" y="115"/>
                  </a:lnTo>
                  <a:lnTo>
                    <a:pt x="45" y="99"/>
                  </a:lnTo>
                  <a:lnTo>
                    <a:pt x="51" y="76"/>
                  </a:lnTo>
                  <a:lnTo>
                    <a:pt x="58" y="60"/>
                  </a:lnTo>
                  <a:lnTo>
                    <a:pt x="74" y="44"/>
                  </a:lnTo>
                  <a:lnTo>
                    <a:pt x="115" y="39"/>
                  </a:lnTo>
                  <a:lnTo>
                    <a:pt x="138" y="42"/>
                  </a:lnTo>
                  <a:lnTo>
                    <a:pt x="127" y="48"/>
                  </a:lnTo>
                  <a:lnTo>
                    <a:pt x="90" y="58"/>
                  </a:lnTo>
                  <a:lnTo>
                    <a:pt x="82" y="87"/>
                  </a:lnTo>
                  <a:lnTo>
                    <a:pt x="103" y="87"/>
                  </a:lnTo>
                  <a:lnTo>
                    <a:pt x="134" y="63"/>
                  </a:lnTo>
                  <a:lnTo>
                    <a:pt x="151" y="43"/>
                  </a:lnTo>
                  <a:lnTo>
                    <a:pt x="141" y="37"/>
                  </a:lnTo>
                  <a:lnTo>
                    <a:pt x="77" y="37"/>
                  </a:lnTo>
                  <a:lnTo>
                    <a:pt x="51" y="53"/>
                  </a:lnTo>
                  <a:lnTo>
                    <a:pt x="37" y="58"/>
                  </a:lnTo>
                  <a:lnTo>
                    <a:pt x="52" y="43"/>
                  </a:lnTo>
                  <a:lnTo>
                    <a:pt x="51" y="28"/>
                  </a:lnTo>
                  <a:lnTo>
                    <a:pt x="42" y="12"/>
                  </a:lnTo>
                  <a:lnTo>
                    <a:pt x="24" y="1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4" y="2"/>
                  </a:lnTo>
                  <a:lnTo>
                    <a:pt x="64" y="20"/>
                  </a:lnTo>
                  <a:lnTo>
                    <a:pt x="61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3" name="Freeform 94"/>
            <p:cNvSpPr>
              <a:spLocks/>
            </p:cNvSpPr>
            <p:nvPr/>
          </p:nvSpPr>
          <p:spPr bwMode="auto">
            <a:xfrm>
              <a:off x="2604" y="2940"/>
              <a:ext cx="72" cy="32"/>
            </a:xfrm>
            <a:custGeom>
              <a:avLst/>
              <a:gdLst>
                <a:gd name="T0" fmla="*/ 0 w 72"/>
                <a:gd name="T1" fmla="*/ 24 h 32"/>
                <a:gd name="T2" fmla="*/ 34 w 72"/>
                <a:gd name="T3" fmla="*/ 0 h 32"/>
                <a:gd name="T4" fmla="*/ 72 w 72"/>
                <a:gd name="T5" fmla="*/ 10 h 32"/>
                <a:gd name="T6" fmla="*/ 47 w 72"/>
                <a:gd name="T7" fmla="*/ 13 h 32"/>
                <a:gd name="T8" fmla="*/ 22 w 72"/>
                <a:gd name="T9" fmla="*/ 25 h 32"/>
                <a:gd name="T10" fmla="*/ 17 w 72"/>
                <a:gd name="T11" fmla="*/ 32 h 32"/>
                <a:gd name="T12" fmla="*/ 0 w 72"/>
                <a:gd name="T13" fmla="*/ 24 h 32"/>
                <a:gd name="T14" fmla="*/ 0 w 72"/>
                <a:gd name="T15" fmla="*/ 24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32">
                  <a:moveTo>
                    <a:pt x="0" y="24"/>
                  </a:moveTo>
                  <a:lnTo>
                    <a:pt x="34" y="0"/>
                  </a:lnTo>
                  <a:lnTo>
                    <a:pt x="72" y="10"/>
                  </a:lnTo>
                  <a:lnTo>
                    <a:pt x="47" y="13"/>
                  </a:lnTo>
                  <a:lnTo>
                    <a:pt x="22" y="25"/>
                  </a:lnTo>
                  <a:lnTo>
                    <a:pt x="17" y="3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4" name="Freeform 95"/>
            <p:cNvSpPr>
              <a:spLocks/>
            </p:cNvSpPr>
            <p:nvPr/>
          </p:nvSpPr>
          <p:spPr bwMode="auto">
            <a:xfrm>
              <a:off x="2428" y="2917"/>
              <a:ext cx="143" cy="54"/>
            </a:xfrm>
            <a:custGeom>
              <a:avLst/>
              <a:gdLst>
                <a:gd name="T0" fmla="*/ 6 w 143"/>
                <a:gd name="T1" fmla="*/ 3 h 54"/>
                <a:gd name="T2" fmla="*/ 0 w 143"/>
                <a:gd name="T3" fmla="*/ 20 h 54"/>
                <a:gd name="T4" fmla="*/ 6 w 143"/>
                <a:gd name="T5" fmla="*/ 36 h 54"/>
                <a:gd name="T6" fmla="*/ 24 w 143"/>
                <a:gd name="T7" fmla="*/ 42 h 54"/>
                <a:gd name="T8" fmla="*/ 45 w 143"/>
                <a:gd name="T9" fmla="*/ 50 h 54"/>
                <a:gd name="T10" fmla="*/ 90 w 143"/>
                <a:gd name="T11" fmla="*/ 54 h 54"/>
                <a:gd name="T12" fmla="*/ 126 w 143"/>
                <a:gd name="T13" fmla="*/ 40 h 54"/>
                <a:gd name="T14" fmla="*/ 140 w 143"/>
                <a:gd name="T15" fmla="*/ 29 h 54"/>
                <a:gd name="T16" fmla="*/ 143 w 143"/>
                <a:gd name="T17" fmla="*/ 12 h 54"/>
                <a:gd name="T18" fmla="*/ 112 w 143"/>
                <a:gd name="T19" fmla="*/ 0 h 54"/>
                <a:gd name="T20" fmla="*/ 80 w 143"/>
                <a:gd name="T21" fmla="*/ 0 h 54"/>
                <a:gd name="T22" fmla="*/ 37 w 143"/>
                <a:gd name="T23" fmla="*/ 1 h 54"/>
                <a:gd name="T24" fmla="*/ 6 w 143"/>
                <a:gd name="T25" fmla="*/ 3 h 54"/>
                <a:gd name="T26" fmla="*/ 6 w 143"/>
                <a:gd name="T27" fmla="*/ 3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4">
                  <a:moveTo>
                    <a:pt x="6" y="3"/>
                  </a:moveTo>
                  <a:lnTo>
                    <a:pt x="0" y="20"/>
                  </a:lnTo>
                  <a:lnTo>
                    <a:pt x="6" y="36"/>
                  </a:lnTo>
                  <a:lnTo>
                    <a:pt x="24" y="42"/>
                  </a:lnTo>
                  <a:lnTo>
                    <a:pt x="45" y="50"/>
                  </a:lnTo>
                  <a:lnTo>
                    <a:pt x="90" y="54"/>
                  </a:lnTo>
                  <a:lnTo>
                    <a:pt x="126" y="40"/>
                  </a:lnTo>
                  <a:lnTo>
                    <a:pt x="140" y="29"/>
                  </a:lnTo>
                  <a:lnTo>
                    <a:pt x="143" y="12"/>
                  </a:lnTo>
                  <a:lnTo>
                    <a:pt x="112" y="0"/>
                  </a:lnTo>
                  <a:lnTo>
                    <a:pt x="80" y="0"/>
                  </a:lnTo>
                  <a:lnTo>
                    <a:pt x="37" y="1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5" name="Freeform 96"/>
            <p:cNvSpPr>
              <a:spLocks/>
            </p:cNvSpPr>
            <p:nvPr/>
          </p:nvSpPr>
          <p:spPr bwMode="auto">
            <a:xfrm>
              <a:off x="2411" y="2945"/>
              <a:ext cx="44" cy="130"/>
            </a:xfrm>
            <a:custGeom>
              <a:avLst/>
              <a:gdLst>
                <a:gd name="T0" fmla="*/ 44 w 44"/>
                <a:gd name="T1" fmla="*/ 14 h 130"/>
                <a:gd name="T2" fmla="*/ 24 w 44"/>
                <a:gd name="T3" fmla="*/ 19 h 130"/>
                <a:gd name="T4" fmla="*/ 17 w 44"/>
                <a:gd name="T5" fmla="*/ 30 h 130"/>
                <a:gd name="T6" fmla="*/ 19 w 44"/>
                <a:gd name="T7" fmla="*/ 38 h 130"/>
                <a:gd name="T8" fmla="*/ 23 w 44"/>
                <a:gd name="T9" fmla="*/ 64 h 130"/>
                <a:gd name="T10" fmla="*/ 20 w 44"/>
                <a:gd name="T11" fmla="*/ 85 h 130"/>
                <a:gd name="T12" fmla="*/ 13 w 44"/>
                <a:gd name="T13" fmla="*/ 105 h 130"/>
                <a:gd name="T14" fmla="*/ 24 w 44"/>
                <a:gd name="T15" fmla="*/ 130 h 130"/>
                <a:gd name="T16" fmla="*/ 0 w 44"/>
                <a:gd name="T17" fmla="*/ 121 h 130"/>
                <a:gd name="T18" fmla="*/ 0 w 44"/>
                <a:gd name="T19" fmla="*/ 107 h 130"/>
                <a:gd name="T20" fmla="*/ 9 w 44"/>
                <a:gd name="T21" fmla="*/ 80 h 130"/>
                <a:gd name="T22" fmla="*/ 9 w 44"/>
                <a:gd name="T23" fmla="*/ 57 h 130"/>
                <a:gd name="T24" fmla="*/ 3 w 44"/>
                <a:gd name="T25" fmla="*/ 35 h 130"/>
                <a:gd name="T26" fmla="*/ 6 w 44"/>
                <a:gd name="T27" fmla="*/ 20 h 130"/>
                <a:gd name="T28" fmla="*/ 30 w 44"/>
                <a:gd name="T29" fmla="*/ 0 h 130"/>
                <a:gd name="T30" fmla="*/ 44 w 44"/>
                <a:gd name="T31" fmla="*/ 14 h 130"/>
                <a:gd name="T32" fmla="*/ 44 w 44"/>
                <a:gd name="T33" fmla="*/ 14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" h="130">
                  <a:moveTo>
                    <a:pt x="44" y="14"/>
                  </a:moveTo>
                  <a:lnTo>
                    <a:pt x="24" y="19"/>
                  </a:lnTo>
                  <a:lnTo>
                    <a:pt x="17" y="30"/>
                  </a:lnTo>
                  <a:lnTo>
                    <a:pt x="19" y="38"/>
                  </a:lnTo>
                  <a:lnTo>
                    <a:pt x="23" y="64"/>
                  </a:lnTo>
                  <a:lnTo>
                    <a:pt x="20" y="85"/>
                  </a:lnTo>
                  <a:lnTo>
                    <a:pt x="13" y="105"/>
                  </a:lnTo>
                  <a:lnTo>
                    <a:pt x="24" y="130"/>
                  </a:lnTo>
                  <a:lnTo>
                    <a:pt x="0" y="121"/>
                  </a:lnTo>
                  <a:lnTo>
                    <a:pt x="0" y="107"/>
                  </a:lnTo>
                  <a:lnTo>
                    <a:pt x="9" y="80"/>
                  </a:lnTo>
                  <a:lnTo>
                    <a:pt x="9" y="57"/>
                  </a:lnTo>
                  <a:lnTo>
                    <a:pt x="3" y="35"/>
                  </a:lnTo>
                  <a:lnTo>
                    <a:pt x="6" y="20"/>
                  </a:lnTo>
                  <a:lnTo>
                    <a:pt x="30" y="0"/>
                  </a:ln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6" name="Freeform 97"/>
            <p:cNvSpPr>
              <a:spLocks/>
            </p:cNvSpPr>
            <p:nvPr/>
          </p:nvSpPr>
          <p:spPr bwMode="auto">
            <a:xfrm>
              <a:off x="2554" y="2871"/>
              <a:ext cx="87" cy="66"/>
            </a:xfrm>
            <a:custGeom>
              <a:avLst/>
              <a:gdLst>
                <a:gd name="T0" fmla="*/ 0 w 87"/>
                <a:gd name="T1" fmla="*/ 57 h 66"/>
                <a:gd name="T2" fmla="*/ 13 w 87"/>
                <a:gd name="T3" fmla="*/ 47 h 66"/>
                <a:gd name="T4" fmla="*/ 10 w 87"/>
                <a:gd name="T5" fmla="*/ 22 h 66"/>
                <a:gd name="T6" fmla="*/ 20 w 87"/>
                <a:gd name="T7" fmla="*/ 4 h 66"/>
                <a:gd name="T8" fmla="*/ 47 w 87"/>
                <a:gd name="T9" fmla="*/ 0 h 66"/>
                <a:gd name="T10" fmla="*/ 72 w 87"/>
                <a:gd name="T11" fmla="*/ 4 h 66"/>
                <a:gd name="T12" fmla="*/ 87 w 87"/>
                <a:gd name="T13" fmla="*/ 25 h 66"/>
                <a:gd name="T14" fmla="*/ 86 w 87"/>
                <a:gd name="T15" fmla="*/ 46 h 66"/>
                <a:gd name="T16" fmla="*/ 79 w 87"/>
                <a:gd name="T17" fmla="*/ 56 h 66"/>
                <a:gd name="T18" fmla="*/ 67 w 87"/>
                <a:gd name="T19" fmla="*/ 59 h 66"/>
                <a:gd name="T20" fmla="*/ 72 w 87"/>
                <a:gd name="T21" fmla="*/ 37 h 66"/>
                <a:gd name="T22" fmla="*/ 66 w 87"/>
                <a:gd name="T23" fmla="*/ 16 h 66"/>
                <a:gd name="T24" fmla="*/ 49 w 87"/>
                <a:gd name="T25" fmla="*/ 11 h 66"/>
                <a:gd name="T26" fmla="*/ 34 w 87"/>
                <a:gd name="T27" fmla="*/ 11 h 66"/>
                <a:gd name="T28" fmla="*/ 21 w 87"/>
                <a:gd name="T29" fmla="*/ 30 h 66"/>
                <a:gd name="T30" fmla="*/ 24 w 87"/>
                <a:gd name="T31" fmla="*/ 49 h 66"/>
                <a:gd name="T32" fmla="*/ 21 w 87"/>
                <a:gd name="T33" fmla="*/ 63 h 66"/>
                <a:gd name="T34" fmla="*/ 6 w 87"/>
                <a:gd name="T35" fmla="*/ 66 h 66"/>
                <a:gd name="T36" fmla="*/ 0 w 87"/>
                <a:gd name="T37" fmla="*/ 57 h 66"/>
                <a:gd name="T38" fmla="*/ 0 w 87"/>
                <a:gd name="T39" fmla="*/ 57 h 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7" h="66">
                  <a:moveTo>
                    <a:pt x="0" y="57"/>
                  </a:moveTo>
                  <a:lnTo>
                    <a:pt x="13" y="47"/>
                  </a:lnTo>
                  <a:lnTo>
                    <a:pt x="10" y="22"/>
                  </a:lnTo>
                  <a:lnTo>
                    <a:pt x="20" y="4"/>
                  </a:lnTo>
                  <a:lnTo>
                    <a:pt x="47" y="0"/>
                  </a:lnTo>
                  <a:lnTo>
                    <a:pt x="72" y="4"/>
                  </a:lnTo>
                  <a:lnTo>
                    <a:pt x="87" y="25"/>
                  </a:lnTo>
                  <a:lnTo>
                    <a:pt x="86" y="46"/>
                  </a:lnTo>
                  <a:lnTo>
                    <a:pt x="79" y="56"/>
                  </a:lnTo>
                  <a:lnTo>
                    <a:pt x="67" y="59"/>
                  </a:lnTo>
                  <a:lnTo>
                    <a:pt x="72" y="37"/>
                  </a:lnTo>
                  <a:lnTo>
                    <a:pt x="66" y="16"/>
                  </a:lnTo>
                  <a:lnTo>
                    <a:pt x="49" y="11"/>
                  </a:lnTo>
                  <a:lnTo>
                    <a:pt x="34" y="11"/>
                  </a:lnTo>
                  <a:lnTo>
                    <a:pt x="21" y="30"/>
                  </a:lnTo>
                  <a:lnTo>
                    <a:pt x="24" y="49"/>
                  </a:lnTo>
                  <a:lnTo>
                    <a:pt x="21" y="63"/>
                  </a:lnTo>
                  <a:lnTo>
                    <a:pt x="6" y="6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7" name="Freeform 98"/>
            <p:cNvSpPr>
              <a:spLocks/>
            </p:cNvSpPr>
            <p:nvPr/>
          </p:nvSpPr>
          <p:spPr bwMode="auto">
            <a:xfrm>
              <a:off x="2560" y="2919"/>
              <a:ext cx="126" cy="48"/>
            </a:xfrm>
            <a:custGeom>
              <a:avLst/>
              <a:gdLst>
                <a:gd name="T0" fmla="*/ 0 w 126"/>
                <a:gd name="T1" fmla="*/ 35 h 48"/>
                <a:gd name="T2" fmla="*/ 18 w 126"/>
                <a:gd name="T3" fmla="*/ 48 h 48"/>
                <a:gd name="T4" fmla="*/ 38 w 126"/>
                <a:gd name="T5" fmla="*/ 45 h 48"/>
                <a:gd name="T6" fmla="*/ 54 w 126"/>
                <a:gd name="T7" fmla="*/ 26 h 48"/>
                <a:gd name="T8" fmla="*/ 67 w 126"/>
                <a:gd name="T9" fmla="*/ 11 h 48"/>
                <a:gd name="T10" fmla="*/ 103 w 126"/>
                <a:gd name="T11" fmla="*/ 9 h 48"/>
                <a:gd name="T12" fmla="*/ 126 w 126"/>
                <a:gd name="T13" fmla="*/ 22 h 48"/>
                <a:gd name="T14" fmla="*/ 121 w 126"/>
                <a:gd name="T15" fmla="*/ 6 h 48"/>
                <a:gd name="T16" fmla="*/ 103 w 126"/>
                <a:gd name="T17" fmla="*/ 0 h 48"/>
                <a:gd name="T18" fmla="*/ 87 w 126"/>
                <a:gd name="T19" fmla="*/ 0 h 48"/>
                <a:gd name="T20" fmla="*/ 66 w 126"/>
                <a:gd name="T21" fmla="*/ 5 h 48"/>
                <a:gd name="T22" fmla="*/ 51 w 126"/>
                <a:gd name="T23" fmla="*/ 13 h 48"/>
                <a:gd name="T24" fmla="*/ 40 w 126"/>
                <a:gd name="T25" fmla="*/ 26 h 48"/>
                <a:gd name="T26" fmla="*/ 30 w 126"/>
                <a:gd name="T27" fmla="*/ 35 h 48"/>
                <a:gd name="T28" fmla="*/ 15 w 126"/>
                <a:gd name="T29" fmla="*/ 35 h 48"/>
                <a:gd name="T30" fmla="*/ 5 w 126"/>
                <a:gd name="T31" fmla="*/ 26 h 48"/>
                <a:gd name="T32" fmla="*/ 0 w 126"/>
                <a:gd name="T33" fmla="*/ 35 h 48"/>
                <a:gd name="T34" fmla="*/ 0 w 126"/>
                <a:gd name="T35" fmla="*/ 35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6" h="48">
                  <a:moveTo>
                    <a:pt x="0" y="35"/>
                  </a:moveTo>
                  <a:lnTo>
                    <a:pt x="18" y="48"/>
                  </a:lnTo>
                  <a:lnTo>
                    <a:pt x="38" y="45"/>
                  </a:lnTo>
                  <a:lnTo>
                    <a:pt x="54" y="26"/>
                  </a:lnTo>
                  <a:lnTo>
                    <a:pt x="67" y="11"/>
                  </a:lnTo>
                  <a:lnTo>
                    <a:pt x="103" y="9"/>
                  </a:lnTo>
                  <a:lnTo>
                    <a:pt x="126" y="22"/>
                  </a:lnTo>
                  <a:lnTo>
                    <a:pt x="121" y="6"/>
                  </a:lnTo>
                  <a:lnTo>
                    <a:pt x="103" y="0"/>
                  </a:lnTo>
                  <a:lnTo>
                    <a:pt x="87" y="0"/>
                  </a:lnTo>
                  <a:lnTo>
                    <a:pt x="66" y="5"/>
                  </a:lnTo>
                  <a:lnTo>
                    <a:pt x="51" y="13"/>
                  </a:lnTo>
                  <a:lnTo>
                    <a:pt x="40" y="26"/>
                  </a:lnTo>
                  <a:lnTo>
                    <a:pt x="30" y="35"/>
                  </a:lnTo>
                  <a:lnTo>
                    <a:pt x="15" y="35"/>
                  </a:lnTo>
                  <a:lnTo>
                    <a:pt x="5" y="26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8" name="Freeform 99"/>
            <p:cNvSpPr>
              <a:spLocks/>
            </p:cNvSpPr>
            <p:nvPr/>
          </p:nvSpPr>
          <p:spPr bwMode="auto">
            <a:xfrm>
              <a:off x="2660" y="2927"/>
              <a:ext cx="41" cy="58"/>
            </a:xfrm>
            <a:custGeom>
              <a:avLst/>
              <a:gdLst>
                <a:gd name="T0" fmla="*/ 21 w 41"/>
                <a:gd name="T1" fmla="*/ 0 h 58"/>
                <a:gd name="T2" fmla="*/ 41 w 41"/>
                <a:gd name="T3" fmla="*/ 18 h 58"/>
                <a:gd name="T4" fmla="*/ 41 w 41"/>
                <a:gd name="T5" fmla="*/ 34 h 58"/>
                <a:gd name="T6" fmla="*/ 36 w 41"/>
                <a:gd name="T7" fmla="*/ 49 h 58"/>
                <a:gd name="T8" fmla="*/ 18 w 41"/>
                <a:gd name="T9" fmla="*/ 56 h 58"/>
                <a:gd name="T10" fmla="*/ 0 w 41"/>
                <a:gd name="T11" fmla="*/ 58 h 58"/>
                <a:gd name="T12" fmla="*/ 17 w 41"/>
                <a:gd name="T13" fmla="*/ 48 h 58"/>
                <a:gd name="T14" fmla="*/ 28 w 41"/>
                <a:gd name="T15" fmla="*/ 43 h 58"/>
                <a:gd name="T16" fmla="*/ 33 w 41"/>
                <a:gd name="T17" fmla="*/ 29 h 58"/>
                <a:gd name="T18" fmla="*/ 24 w 41"/>
                <a:gd name="T19" fmla="*/ 10 h 58"/>
                <a:gd name="T20" fmla="*/ 21 w 41"/>
                <a:gd name="T21" fmla="*/ 0 h 58"/>
                <a:gd name="T22" fmla="*/ 21 w 41"/>
                <a:gd name="T23" fmla="*/ 0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58">
                  <a:moveTo>
                    <a:pt x="21" y="0"/>
                  </a:moveTo>
                  <a:lnTo>
                    <a:pt x="41" y="18"/>
                  </a:lnTo>
                  <a:lnTo>
                    <a:pt x="41" y="34"/>
                  </a:lnTo>
                  <a:lnTo>
                    <a:pt x="36" y="49"/>
                  </a:lnTo>
                  <a:lnTo>
                    <a:pt x="18" y="56"/>
                  </a:lnTo>
                  <a:lnTo>
                    <a:pt x="0" y="58"/>
                  </a:lnTo>
                  <a:lnTo>
                    <a:pt x="17" y="48"/>
                  </a:lnTo>
                  <a:lnTo>
                    <a:pt x="28" y="43"/>
                  </a:lnTo>
                  <a:lnTo>
                    <a:pt x="33" y="29"/>
                  </a:lnTo>
                  <a:lnTo>
                    <a:pt x="24" y="1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39" name="Freeform 100"/>
            <p:cNvSpPr>
              <a:spLocks/>
            </p:cNvSpPr>
            <p:nvPr/>
          </p:nvSpPr>
          <p:spPr bwMode="auto">
            <a:xfrm>
              <a:off x="2618" y="2824"/>
              <a:ext cx="185" cy="141"/>
            </a:xfrm>
            <a:custGeom>
              <a:avLst/>
              <a:gdLst>
                <a:gd name="T0" fmla="*/ 32 w 185"/>
                <a:gd name="T1" fmla="*/ 53 h 141"/>
                <a:gd name="T2" fmla="*/ 48 w 185"/>
                <a:gd name="T3" fmla="*/ 89 h 141"/>
                <a:gd name="T4" fmla="*/ 62 w 185"/>
                <a:gd name="T5" fmla="*/ 103 h 141"/>
                <a:gd name="T6" fmla="*/ 91 w 185"/>
                <a:gd name="T7" fmla="*/ 111 h 141"/>
                <a:gd name="T8" fmla="*/ 109 w 185"/>
                <a:gd name="T9" fmla="*/ 129 h 141"/>
                <a:gd name="T10" fmla="*/ 128 w 185"/>
                <a:gd name="T11" fmla="*/ 140 h 141"/>
                <a:gd name="T12" fmla="*/ 152 w 185"/>
                <a:gd name="T13" fmla="*/ 141 h 141"/>
                <a:gd name="T14" fmla="*/ 176 w 185"/>
                <a:gd name="T15" fmla="*/ 105 h 141"/>
                <a:gd name="T16" fmla="*/ 182 w 185"/>
                <a:gd name="T17" fmla="*/ 92 h 141"/>
                <a:gd name="T18" fmla="*/ 185 w 185"/>
                <a:gd name="T19" fmla="*/ 55 h 141"/>
                <a:gd name="T20" fmla="*/ 166 w 185"/>
                <a:gd name="T21" fmla="*/ 45 h 141"/>
                <a:gd name="T22" fmla="*/ 142 w 185"/>
                <a:gd name="T23" fmla="*/ 40 h 141"/>
                <a:gd name="T24" fmla="*/ 112 w 185"/>
                <a:gd name="T25" fmla="*/ 35 h 141"/>
                <a:gd name="T26" fmla="*/ 89 w 185"/>
                <a:gd name="T27" fmla="*/ 26 h 141"/>
                <a:gd name="T28" fmla="*/ 68 w 185"/>
                <a:gd name="T29" fmla="*/ 24 h 141"/>
                <a:gd name="T30" fmla="*/ 62 w 185"/>
                <a:gd name="T31" fmla="*/ 13 h 141"/>
                <a:gd name="T32" fmla="*/ 43 w 185"/>
                <a:gd name="T33" fmla="*/ 4 h 141"/>
                <a:gd name="T34" fmla="*/ 0 w 185"/>
                <a:gd name="T35" fmla="*/ 0 h 141"/>
                <a:gd name="T36" fmla="*/ 8 w 185"/>
                <a:gd name="T37" fmla="*/ 11 h 141"/>
                <a:gd name="T38" fmla="*/ 39 w 185"/>
                <a:gd name="T39" fmla="*/ 20 h 141"/>
                <a:gd name="T40" fmla="*/ 46 w 185"/>
                <a:gd name="T41" fmla="*/ 35 h 141"/>
                <a:gd name="T42" fmla="*/ 43 w 185"/>
                <a:gd name="T43" fmla="*/ 46 h 141"/>
                <a:gd name="T44" fmla="*/ 32 w 185"/>
                <a:gd name="T45" fmla="*/ 53 h 141"/>
                <a:gd name="T46" fmla="*/ 32 w 185"/>
                <a:gd name="T47" fmla="*/ 53 h 14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5" h="141">
                  <a:moveTo>
                    <a:pt x="32" y="53"/>
                  </a:moveTo>
                  <a:lnTo>
                    <a:pt x="48" y="89"/>
                  </a:lnTo>
                  <a:lnTo>
                    <a:pt x="62" y="103"/>
                  </a:lnTo>
                  <a:lnTo>
                    <a:pt x="91" y="111"/>
                  </a:lnTo>
                  <a:lnTo>
                    <a:pt x="109" y="129"/>
                  </a:lnTo>
                  <a:lnTo>
                    <a:pt x="128" y="140"/>
                  </a:lnTo>
                  <a:lnTo>
                    <a:pt x="152" y="141"/>
                  </a:lnTo>
                  <a:lnTo>
                    <a:pt x="176" y="105"/>
                  </a:lnTo>
                  <a:lnTo>
                    <a:pt x="182" y="92"/>
                  </a:lnTo>
                  <a:lnTo>
                    <a:pt x="185" y="55"/>
                  </a:lnTo>
                  <a:lnTo>
                    <a:pt x="166" y="45"/>
                  </a:lnTo>
                  <a:lnTo>
                    <a:pt x="142" y="40"/>
                  </a:lnTo>
                  <a:lnTo>
                    <a:pt x="112" y="35"/>
                  </a:lnTo>
                  <a:lnTo>
                    <a:pt x="89" y="26"/>
                  </a:lnTo>
                  <a:lnTo>
                    <a:pt x="68" y="24"/>
                  </a:lnTo>
                  <a:lnTo>
                    <a:pt x="62" y="13"/>
                  </a:lnTo>
                  <a:lnTo>
                    <a:pt x="43" y="4"/>
                  </a:lnTo>
                  <a:lnTo>
                    <a:pt x="0" y="0"/>
                  </a:lnTo>
                  <a:lnTo>
                    <a:pt x="8" y="11"/>
                  </a:lnTo>
                  <a:lnTo>
                    <a:pt x="39" y="20"/>
                  </a:lnTo>
                  <a:lnTo>
                    <a:pt x="46" y="35"/>
                  </a:lnTo>
                  <a:lnTo>
                    <a:pt x="43" y="46"/>
                  </a:lnTo>
                  <a:lnTo>
                    <a:pt x="32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0" name="Freeform 101"/>
            <p:cNvSpPr>
              <a:spLocks/>
            </p:cNvSpPr>
            <p:nvPr/>
          </p:nvSpPr>
          <p:spPr bwMode="auto">
            <a:xfrm>
              <a:off x="2618" y="2854"/>
              <a:ext cx="53" cy="41"/>
            </a:xfrm>
            <a:custGeom>
              <a:avLst/>
              <a:gdLst>
                <a:gd name="T0" fmla="*/ 0 w 53"/>
                <a:gd name="T1" fmla="*/ 0 h 41"/>
                <a:gd name="T2" fmla="*/ 39 w 53"/>
                <a:gd name="T3" fmla="*/ 41 h 41"/>
                <a:gd name="T4" fmla="*/ 53 w 53"/>
                <a:gd name="T5" fmla="*/ 33 h 41"/>
                <a:gd name="T6" fmla="*/ 12 w 53"/>
                <a:gd name="T7" fmla="*/ 0 h 41"/>
                <a:gd name="T8" fmla="*/ 0 w 53"/>
                <a:gd name="T9" fmla="*/ 0 h 41"/>
                <a:gd name="T10" fmla="*/ 0 w 53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41">
                  <a:moveTo>
                    <a:pt x="0" y="0"/>
                  </a:moveTo>
                  <a:lnTo>
                    <a:pt x="39" y="41"/>
                  </a:lnTo>
                  <a:lnTo>
                    <a:pt x="53" y="33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1" name="Freeform 102"/>
            <p:cNvSpPr>
              <a:spLocks/>
            </p:cNvSpPr>
            <p:nvPr/>
          </p:nvSpPr>
          <p:spPr bwMode="auto">
            <a:xfrm>
              <a:off x="2417" y="2796"/>
              <a:ext cx="45" cy="131"/>
            </a:xfrm>
            <a:custGeom>
              <a:avLst/>
              <a:gdLst>
                <a:gd name="T0" fmla="*/ 13 w 45"/>
                <a:gd name="T1" fmla="*/ 7 h 131"/>
                <a:gd name="T2" fmla="*/ 5 w 45"/>
                <a:gd name="T3" fmla="*/ 28 h 131"/>
                <a:gd name="T4" fmla="*/ 13 w 45"/>
                <a:gd name="T5" fmla="*/ 47 h 131"/>
                <a:gd name="T6" fmla="*/ 11 w 45"/>
                <a:gd name="T7" fmla="*/ 79 h 131"/>
                <a:gd name="T8" fmla="*/ 0 w 45"/>
                <a:gd name="T9" fmla="*/ 111 h 131"/>
                <a:gd name="T10" fmla="*/ 11 w 45"/>
                <a:gd name="T11" fmla="*/ 129 h 131"/>
                <a:gd name="T12" fmla="*/ 34 w 45"/>
                <a:gd name="T13" fmla="*/ 131 h 131"/>
                <a:gd name="T14" fmla="*/ 13 w 45"/>
                <a:gd name="T15" fmla="*/ 117 h 131"/>
                <a:gd name="T16" fmla="*/ 17 w 45"/>
                <a:gd name="T17" fmla="*/ 94 h 131"/>
                <a:gd name="T18" fmla="*/ 25 w 45"/>
                <a:gd name="T19" fmla="*/ 65 h 131"/>
                <a:gd name="T20" fmla="*/ 24 w 45"/>
                <a:gd name="T21" fmla="*/ 46 h 131"/>
                <a:gd name="T22" fmla="*/ 14 w 45"/>
                <a:gd name="T23" fmla="*/ 28 h 131"/>
                <a:gd name="T24" fmla="*/ 24 w 45"/>
                <a:gd name="T25" fmla="*/ 11 h 131"/>
                <a:gd name="T26" fmla="*/ 45 w 45"/>
                <a:gd name="T27" fmla="*/ 0 h 131"/>
                <a:gd name="T28" fmla="*/ 24 w 45"/>
                <a:gd name="T29" fmla="*/ 0 h 131"/>
                <a:gd name="T30" fmla="*/ 13 w 45"/>
                <a:gd name="T31" fmla="*/ 7 h 131"/>
                <a:gd name="T32" fmla="*/ 13 w 45"/>
                <a:gd name="T33" fmla="*/ 7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31">
                  <a:moveTo>
                    <a:pt x="13" y="7"/>
                  </a:moveTo>
                  <a:lnTo>
                    <a:pt x="5" y="28"/>
                  </a:lnTo>
                  <a:lnTo>
                    <a:pt x="13" y="47"/>
                  </a:lnTo>
                  <a:lnTo>
                    <a:pt x="11" y="79"/>
                  </a:lnTo>
                  <a:lnTo>
                    <a:pt x="0" y="111"/>
                  </a:lnTo>
                  <a:lnTo>
                    <a:pt x="11" y="129"/>
                  </a:lnTo>
                  <a:lnTo>
                    <a:pt x="34" y="131"/>
                  </a:lnTo>
                  <a:lnTo>
                    <a:pt x="13" y="117"/>
                  </a:lnTo>
                  <a:lnTo>
                    <a:pt x="17" y="94"/>
                  </a:lnTo>
                  <a:lnTo>
                    <a:pt x="25" y="65"/>
                  </a:lnTo>
                  <a:lnTo>
                    <a:pt x="24" y="46"/>
                  </a:lnTo>
                  <a:lnTo>
                    <a:pt x="14" y="28"/>
                  </a:lnTo>
                  <a:lnTo>
                    <a:pt x="24" y="11"/>
                  </a:lnTo>
                  <a:lnTo>
                    <a:pt x="45" y="0"/>
                  </a:lnTo>
                  <a:lnTo>
                    <a:pt x="24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2" name="Freeform 103"/>
            <p:cNvSpPr>
              <a:spLocks/>
            </p:cNvSpPr>
            <p:nvPr/>
          </p:nvSpPr>
          <p:spPr bwMode="auto">
            <a:xfrm>
              <a:off x="2434" y="2753"/>
              <a:ext cx="157" cy="55"/>
            </a:xfrm>
            <a:custGeom>
              <a:avLst/>
              <a:gdLst>
                <a:gd name="T0" fmla="*/ 11 w 157"/>
                <a:gd name="T1" fmla="*/ 50 h 55"/>
                <a:gd name="T2" fmla="*/ 60 w 157"/>
                <a:gd name="T3" fmla="*/ 53 h 55"/>
                <a:gd name="T4" fmla="*/ 106 w 157"/>
                <a:gd name="T5" fmla="*/ 55 h 55"/>
                <a:gd name="T6" fmla="*/ 141 w 157"/>
                <a:gd name="T7" fmla="*/ 54 h 55"/>
                <a:gd name="T8" fmla="*/ 157 w 157"/>
                <a:gd name="T9" fmla="*/ 53 h 55"/>
                <a:gd name="T10" fmla="*/ 149 w 157"/>
                <a:gd name="T11" fmla="*/ 44 h 55"/>
                <a:gd name="T12" fmla="*/ 153 w 157"/>
                <a:gd name="T13" fmla="*/ 29 h 55"/>
                <a:gd name="T14" fmla="*/ 127 w 157"/>
                <a:gd name="T15" fmla="*/ 29 h 55"/>
                <a:gd name="T16" fmla="*/ 103 w 157"/>
                <a:gd name="T17" fmla="*/ 17 h 55"/>
                <a:gd name="T18" fmla="*/ 84 w 157"/>
                <a:gd name="T19" fmla="*/ 13 h 55"/>
                <a:gd name="T20" fmla="*/ 40 w 157"/>
                <a:gd name="T21" fmla="*/ 11 h 55"/>
                <a:gd name="T22" fmla="*/ 21 w 157"/>
                <a:gd name="T23" fmla="*/ 8 h 55"/>
                <a:gd name="T24" fmla="*/ 11 w 157"/>
                <a:gd name="T25" fmla="*/ 0 h 55"/>
                <a:gd name="T26" fmla="*/ 11 w 157"/>
                <a:gd name="T27" fmla="*/ 17 h 55"/>
                <a:gd name="T28" fmla="*/ 0 w 157"/>
                <a:gd name="T29" fmla="*/ 43 h 55"/>
                <a:gd name="T30" fmla="*/ 11 w 157"/>
                <a:gd name="T31" fmla="*/ 50 h 55"/>
                <a:gd name="T32" fmla="*/ 11 w 157"/>
                <a:gd name="T33" fmla="*/ 5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55">
                  <a:moveTo>
                    <a:pt x="11" y="50"/>
                  </a:moveTo>
                  <a:lnTo>
                    <a:pt x="60" y="53"/>
                  </a:lnTo>
                  <a:lnTo>
                    <a:pt x="106" y="55"/>
                  </a:lnTo>
                  <a:lnTo>
                    <a:pt x="141" y="54"/>
                  </a:lnTo>
                  <a:lnTo>
                    <a:pt x="157" y="53"/>
                  </a:lnTo>
                  <a:lnTo>
                    <a:pt x="149" y="44"/>
                  </a:lnTo>
                  <a:lnTo>
                    <a:pt x="153" y="29"/>
                  </a:lnTo>
                  <a:lnTo>
                    <a:pt x="127" y="29"/>
                  </a:lnTo>
                  <a:lnTo>
                    <a:pt x="103" y="17"/>
                  </a:lnTo>
                  <a:lnTo>
                    <a:pt x="84" y="13"/>
                  </a:lnTo>
                  <a:lnTo>
                    <a:pt x="40" y="11"/>
                  </a:lnTo>
                  <a:lnTo>
                    <a:pt x="21" y="8"/>
                  </a:lnTo>
                  <a:lnTo>
                    <a:pt x="11" y="0"/>
                  </a:lnTo>
                  <a:lnTo>
                    <a:pt x="11" y="17"/>
                  </a:lnTo>
                  <a:lnTo>
                    <a:pt x="0" y="43"/>
                  </a:lnTo>
                  <a:lnTo>
                    <a:pt x="11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3" name="Freeform 104"/>
            <p:cNvSpPr>
              <a:spLocks/>
            </p:cNvSpPr>
            <p:nvPr/>
          </p:nvSpPr>
          <p:spPr bwMode="auto">
            <a:xfrm>
              <a:off x="2574" y="2733"/>
              <a:ext cx="157" cy="122"/>
            </a:xfrm>
            <a:custGeom>
              <a:avLst/>
              <a:gdLst>
                <a:gd name="T0" fmla="*/ 22 w 157"/>
                <a:gd name="T1" fmla="*/ 78 h 122"/>
                <a:gd name="T2" fmla="*/ 42 w 157"/>
                <a:gd name="T3" fmla="*/ 75 h 122"/>
                <a:gd name="T4" fmla="*/ 59 w 157"/>
                <a:gd name="T5" fmla="*/ 57 h 122"/>
                <a:gd name="T6" fmla="*/ 74 w 157"/>
                <a:gd name="T7" fmla="*/ 42 h 122"/>
                <a:gd name="T8" fmla="*/ 89 w 157"/>
                <a:gd name="T9" fmla="*/ 46 h 122"/>
                <a:gd name="T10" fmla="*/ 112 w 157"/>
                <a:gd name="T11" fmla="*/ 51 h 122"/>
                <a:gd name="T12" fmla="*/ 130 w 157"/>
                <a:gd name="T13" fmla="*/ 60 h 122"/>
                <a:gd name="T14" fmla="*/ 145 w 157"/>
                <a:gd name="T15" fmla="*/ 75 h 122"/>
                <a:gd name="T16" fmla="*/ 130 w 157"/>
                <a:gd name="T17" fmla="*/ 85 h 122"/>
                <a:gd name="T18" fmla="*/ 113 w 157"/>
                <a:gd name="T19" fmla="*/ 95 h 122"/>
                <a:gd name="T20" fmla="*/ 96 w 157"/>
                <a:gd name="T21" fmla="*/ 100 h 122"/>
                <a:gd name="T22" fmla="*/ 106 w 157"/>
                <a:gd name="T23" fmla="*/ 122 h 122"/>
                <a:gd name="T24" fmla="*/ 117 w 157"/>
                <a:gd name="T25" fmla="*/ 106 h 122"/>
                <a:gd name="T26" fmla="*/ 136 w 157"/>
                <a:gd name="T27" fmla="*/ 91 h 122"/>
                <a:gd name="T28" fmla="*/ 152 w 157"/>
                <a:gd name="T29" fmla="*/ 81 h 122"/>
                <a:gd name="T30" fmla="*/ 157 w 157"/>
                <a:gd name="T31" fmla="*/ 70 h 122"/>
                <a:gd name="T32" fmla="*/ 130 w 157"/>
                <a:gd name="T33" fmla="*/ 52 h 122"/>
                <a:gd name="T34" fmla="*/ 110 w 157"/>
                <a:gd name="T35" fmla="*/ 42 h 122"/>
                <a:gd name="T36" fmla="*/ 86 w 157"/>
                <a:gd name="T37" fmla="*/ 37 h 122"/>
                <a:gd name="T38" fmla="*/ 72 w 157"/>
                <a:gd name="T39" fmla="*/ 15 h 122"/>
                <a:gd name="T40" fmla="*/ 42 w 157"/>
                <a:gd name="T41" fmla="*/ 0 h 122"/>
                <a:gd name="T42" fmla="*/ 13 w 157"/>
                <a:gd name="T43" fmla="*/ 4 h 122"/>
                <a:gd name="T44" fmla="*/ 9 w 157"/>
                <a:gd name="T45" fmla="*/ 21 h 122"/>
                <a:gd name="T46" fmla="*/ 9 w 157"/>
                <a:gd name="T47" fmla="*/ 38 h 122"/>
                <a:gd name="T48" fmla="*/ 0 w 157"/>
                <a:gd name="T49" fmla="*/ 54 h 122"/>
                <a:gd name="T50" fmla="*/ 14 w 157"/>
                <a:gd name="T51" fmla="*/ 51 h 122"/>
                <a:gd name="T52" fmla="*/ 22 w 157"/>
                <a:gd name="T53" fmla="*/ 31 h 122"/>
                <a:gd name="T54" fmla="*/ 22 w 157"/>
                <a:gd name="T55" fmla="*/ 21 h 122"/>
                <a:gd name="T56" fmla="*/ 32 w 157"/>
                <a:gd name="T57" fmla="*/ 11 h 122"/>
                <a:gd name="T58" fmla="*/ 49 w 157"/>
                <a:gd name="T59" fmla="*/ 16 h 122"/>
                <a:gd name="T60" fmla="*/ 59 w 157"/>
                <a:gd name="T61" fmla="*/ 28 h 122"/>
                <a:gd name="T62" fmla="*/ 54 w 157"/>
                <a:gd name="T63" fmla="*/ 42 h 122"/>
                <a:gd name="T64" fmla="*/ 43 w 157"/>
                <a:gd name="T65" fmla="*/ 52 h 122"/>
                <a:gd name="T66" fmla="*/ 32 w 157"/>
                <a:gd name="T67" fmla="*/ 69 h 122"/>
                <a:gd name="T68" fmla="*/ 22 w 157"/>
                <a:gd name="T69" fmla="*/ 78 h 122"/>
                <a:gd name="T70" fmla="*/ 22 w 157"/>
                <a:gd name="T71" fmla="*/ 78 h 1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7" h="122">
                  <a:moveTo>
                    <a:pt x="22" y="78"/>
                  </a:moveTo>
                  <a:lnTo>
                    <a:pt x="42" y="75"/>
                  </a:lnTo>
                  <a:lnTo>
                    <a:pt x="59" y="57"/>
                  </a:lnTo>
                  <a:lnTo>
                    <a:pt x="74" y="42"/>
                  </a:lnTo>
                  <a:lnTo>
                    <a:pt x="89" y="46"/>
                  </a:lnTo>
                  <a:lnTo>
                    <a:pt x="112" y="51"/>
                  </a:lnTo>
                  <a:lnTo>
                    <a:pt x="130" y="60"/>
                  </a:lnTo>
                  <a:lnTo>
                    <a:pt x="145" y="75"/>
                  </a:lnTo>
                  <a:lnTo>
                    <a:pt x="130" y="85"/>
                  </a:lnTo>
                  <a:lnTo>
                    <a:pt x="113" y="95"/>
                  </a:lnTo>
                  <a:lnTo>
                    <a:pt x="96" y="100"/>
                  </a:lnTo>
                  <a:lnTo>
                    <a:pt x="106" y="122"/>
                  </a:lnTo>
                  <a:lnTo>
                    <a:pt x="117" y="106"/>
                  </a:lnTo>
                  <a:lnTo>
                    <a:pt x="136" y="91"/>
                  </a:lnTo>
                  <a:lnTo>
                    <a:pt x="152" y="81"/>
                  </a:lnTo>
                  <a:lnTo>
                    <a:pt x="157" y="70"/>
                  </a:lnTo>
                  <a:lnTo>
                    <a:pt x="130" y="52"/>
                  </a:lnTo>
                  <a:lnTo>
                    <a:pt x="110" y="42"/>
                  </a:lnTo>
                  <a:lnTo>
                    <a:pt x="86" y="37"/>
                  </a:lnTo>
                  <a:lnTo>
                    <a:pt x="72" y="15"/>
                  </a:lnTo>
                  <a:lnTo>
                    <a:pt x="42" y="0"/>
                  </a:lnTo>
                  <a:lnTo>
                    <a:pt x="13" y="4"/>
                  </a:lnTo>
                  <a:lnTo>
                    <a:pt x="9" y="21"/>
                  </a:lnTo>
                  <a:lnTo>
                    <a:pt x="9" y="38"/>
                  </a:lnTo>
                  <a:lnTo>
                    <a:pt x="0" y="54"/>
                  </a:lnTo>
                  <a:lnTo>
                    <a:pt x="14" y="51"/>
                  </a:lnTo>
                  <a:lnTo>
                    <a:pt x="22" y="31"/>
                  </a:lnTo>
                  <a:lnTo>
                    <a:pt x="22" y="21"/>
                  </a:lnTo>
                  <a:lnTo>
                    <a:pt x="32" y="11"/>
                  </a:lnTo>
                  <a:lnTo>
                    <a:pt x="49" y="16"/>
                  </a:lnTo>
                  <a:lnTo>
                    <a:pt x="59" y="28"/>
                  </a:lnTo>
                  <a:lnTo>
                    <a:pt x="54" y="42"/>
                  </a:lnTo>
                  <a:lnTo>
                    <a:pt x="43" y="52"/>
                  </a:lnTo>
                  <a:lnTo>
                    <a:pt x="32" y="69"/>
                  </a:lnTo>
                  <a:lnTo>
                    <a:pt x="22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4" name="Freeform 105"/>
            <p:cNvSpPr>
              <a:spLocks/>
            </p:cNvSpPr>
            <p:nvPr/>
          </p:nvSpPr>
          <p:spPr bwMode="auto">
            <a:xfrm>
              <a:off x="2641" y="2657"/>
              <a:ext cx="146" cy="178"/>
            </a:xfrm>
            <a:custGeom>
              <a:avLst/>
              <a:gdLst>
                <a:gd name="T0" fmla="*/ 35 w 146"/>
                <a:gd name="T1" fmla="*/ 46 h 178"/>
                <a:gd name="T2" fmla="*/ 45 w 146"/>
                <a:gd name="T3" fmla="*/ 67 h 178"/>
                <a:gd name="T4" fmla="*/ 46 w 146"/>
                <a:gd name="T5" fmla="*/ 86 h 178"/>
                <a:gd name="T6" fmla="*/ 40 w 146"/>
                <a:gd name="T7" fmla="*/ 95 h 178"/>
                <a:gd name="T8" fmla="*/ 27 w 146"/>
                <a:gd name="T9" fmla="*/ 95 h 178"/>
                <a:gd name="T10" fmla="*/ 19 w 146"/>
                <a:gd name="T11" fmla="*/ 85 h 178"/>
                <a:gd name="T12" fmla="*/ 10 w 146"/>
                <a:gd name="T13" fmla="*/ 69 h 178"/>
                <a:gd name="T14" fmla="*/ 0 w 146"/>
                <a:gd name="T15" fmla="*/ 75 h 178"/>
                <a:gd name="T16" fmla="*/ 17 w 146"/>
                <a:gd name="T17" fmla="*/ 95 h 178"/>
                <a:gd name="T18" fmla="*/ 23 w 146"/>
                <a:gd name="T19" fmla="*/ 109 h 178"/>
                <a:gd name="T20" fmla="*/ 83 w 146"/>
                <a:gd name="T21" fmla="*/ 145 h 178"/>
                <a:gd name="T22" fmla="*/ 100 w 146"/>
                <a:gd name="T23" fmla="*/ 160 h 178"/>
                <a:gd name="T24" fmla="*/ 130 w 146"/>
                <a:gd name="T25" fmla="*/ 178 h 178"/>
                <a:gd name="T26" fmla="*/ 146 w 146"/>
                <a:gd name="T27" fmla="*/ 176 h 178"/>
                <a:gd name="T28" fmla="*/ 146 w 146"/>
                <a:gd name="T29" fmla="*/ 151 h 178"/>
                <a:gd name="T30" fmla="*/ 146 w 146"/>
                <a:gd name="T31" fmla="*/ 128 h 178"/>
                <a:gd name="T32" fmla="*/ 123 w 146"/>
                <a:gd name="T33" fmla="*/ 112 h 178"/>
                <a:gd name="T34" fmla="*/ 98 w 146"/>
                <a:gd name="T35" fmla="*/ 96 h 178"/>
                <a:gd name="T36" fmla="*/ 63 w 146"/>
                <a:gd name="T37" fmla="*/ 75 h 178"/>
                <a:gd name="T38" fmla="*/ 59 w 146"/>
                <a:gd name="T39" fmla="*/ 54 h 178"/>
                <a:gd name="T40" fmla="*/ 78 w 146"/>
                <a:gd name="T41" fmla="*/ 45 h 178"/>
                <a:gd name="T42" fmla="*/ 95 w 146"/>
                <a:gd name="T43" fmla="*/ 29 h 178"/>
                <a:gd name="T44" fmla="*/ 85 w 146"/>
                <a:gd name="T45" fmla="*/ 9 h 178"/>
                <a:gd name="T46" fmla="*/ 75 w 146"/>
                <a:gd name="T47" fmla="*/ 0 h 178"/>
                <a:gd name="T48" fmla="*/ 83 w 146"/>
                <a:gd name="T49" fmla="*/ 19 h 178"/>
                <a:gd name="T50" fmla="*/ 76 w 146"/>
                <a:gd name="T51" fmla="*/ 30 h 178"/>
                <a:gd name="T52" fmla="*/ 63 w 146"/>
                <a:gd name="T53" fmla="*/ 43 h 178"/>
                <a:gd name="T54" fmla="*/ 63 w 146"/>
                <a:gd name="T55" fmla="*/ 30 h 178"/>
                <a:gd name="T56" fmla="*/ 46 w 146"/>
                <a:gd name="T57" fmla="*/ 29 h 178"/>
                <a:gd name="T58" fmla="*/ 35 w 146"/>
                <a:gd name="T59" fmla="*/ 39 h 178"/>
                <a:gd name="T60" fmla="*/ 35 w 146"/>
                <a:gd name="T61" fmla="*/ 46 h 178"/>
                <a:gd name="T62" fmla="*/ 35 w 146"/>
                <a:gd name="T63" fmla="*/ 46 h 1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178">
                  <a:moveTo>
                    <a:pt x="35" y="46"/>
                  </a:moveTo>
                  <a:lnTo>
                    <a:pt x="45" y="67"/>
                  </a:lnTo>
                  <a:lnTo>
                    <a:pt x="46" y="86"/>
                  </a:lnTo>
                  <a:lnTo>
                    <a:pt x="40" y="95"/>
                  </a:lnTo>
                  <a:lnTo>
                    <a:pt x="27" y="95"/>
                  </a:lnTo>
                  <a:lnTo>
                    <a:pt x="19" y="85"/>
                  </a:lnTo>
                  <a:lnTo>
                    <a:pt x="10" y="69"/>
                  </a:lnTo>
                  <a:lnTo>
                    <a:pt x="0" y="75"/>
                  </a:lnTo>
                  <a:lnTo>
                    <a:pt x="17" y="95"/>
                  </a:lnTo>
                  <a:lnTo>
                    <a:pt x="23" y="109"/>
                  </a:lnTo>
                  <a:lnTo>
                    <a:pt x="83" y="145"/>
                  </a:lnTo>
                  <a:lnTo>
                    <a:pt x="100" y="160"/>
                  </a:lnTo>
                  <a:lnTo>
                    <a:pt x="130" y="178"/>
                  </a:lnTo>
                  <a:lnTo>
                    <a:pt x="146" y="176"/>
                  </a:lnTo>
                  <a:lnTo>
                    <a:pt x="146" y="151"/>
                  </a:lnTo>
                  <a:lnTo>
                    <a:pt x="146" y="128"/>
                  </a:lnTo>
                  <a:lnTo>
                    <a:pt x="123" y="112"/>
                  </a:lnTo>
                  <a:lnTo>
                    <a:pt x="98" y="96"/>
                  </a:lnTo>
                  <a:lnTo>
                    <a:pt x="63" y="75"/>
                  </a:lnTo>
                  <a:lnTo>
                    <a:pt x="59" y="54"/>
                  </a:lnTo>
                  <a:lnTo>
                    <a:pt x="78" y="45"/>
                  </a:lnTo>
                  <a:lnTo>
                    <a:pt x="95" y="29"/>
                  </a:lnTo>
                  <a:lnTo>
                    <a:pt x="85" y="9"/>
                  </a:lnTo>
                  <a:lnTo>
                    <a:pt x="75" y="0"/>
                  </a:lnTo>
                  <a:lnTo>
                    <a:pt x="83" y="19"/>
                  </a:lnTo>
                  <a:lnTo>
                    <a:pt x="76" y="30"/>
                  </a:lnTo>
                  <a:lnTo>
                    <a:pt x="63" y="43"/>
                  </a:lnTo>
                  <a:lnTo>
                    <a:pt x="63" y="30"/>
                  </a:lnTo>
                  <a:lnTo>
                    <a:pt x="46" y="29"/>
                  </a:lnTo>
                  <a:lnTo>
                    <a:pt x="35" y="39"/>
                  </a:lnTo>
                  <a:lnTo>
                    <a:pt x="35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5" name="Freeform 106"/>
            <p:cNvSpPr>
              <a:spLocks/>
            </p:cNvSpPr>
            <p:nvPr/>
          </p:nvSpPr>
          <p:spPr bwMode="auto">
            <a:xfrm>
              <a:off x="2704" y="2586"/>
              <a:ext cx="97" cy="136"/>
            </a:xfrm>
            <a:custGeom>
              <a:avLst/>
              <a:gdLst>
                <a:gd name="T0" fmla="*/ 0 w 97"/>
                <a:gd name="T1" fmla="*/ 48 h 136"/>
                <a:gd name="T2" fmla="*/ 6 w 97"/>
                <a:gd name="T3" fmla="*/ 66 h 136"/>
                <a:gd name="T4" fmla="*/ 23 w 97"/>
                <a:gd name="T5" fmla="*/ 88 h 136"/>
                <a:gd name="T6" fmla="*/ 40 w 97"/>
                <a:gd name="T7" fmla="*/ 103 h 136"/>
                <a:gd name="T8" fmla="*/ 63 w 97"/>
                <a:gd name="T9" fmla="*/ 117 h 136"/>
                <a:gd name="T10" fmla="*/ 72 w 97"/>
                <a:gd name="T11" fmla="*/ 129 h 136"/>
                <a:gd name="T12" fmla="*/ 79 w 97"/>
                <a:gd name="T13" fmla="*/ 136 h 136"/>
                <a:gd name="T14" fmla="*/ 97 w 97"/>
                <a:gd name="T15" fmla="*/ 129 h 136"/>
                <a:gd name="T16" fmla="*/ 97 w 97"/>
                <a:gd name="T17" fmla="*/ 109 h 136"/>
                <a:gd name="T18" fmla="*/ 95 w 97"/>
                <a:gd name="T19" fmla="*/ 85 h 136"/>
                <a:gd name="T20" fmla="*/ 69 w 97"/>
                <a:gd name="T21" fmla="*/ 63 h 136"/>
                <a:gd name="T22" fmla="*/ 50 w 97"/>
                <a:gd name="T23" fmla="*/ 43 h 136"/>
                <a:gd name="T24" fmla="*/ 63 w 97"/>
                <a:gd name="T25" fmla="*/ 32 h 136"/>
                <a:gd name="T26" fmla="*/ 63 w 97"/>
                <a:gd name="T27" fmla="*/ 20 h 136"/>
                <a:gd name="T28" fmla="*/ 52 w 97"/>
                <a:gd name="T29" fmla="*/ 0 h 136"/>
                <a:gd name="T30" fmla="*/ 45 w 97"/>
                <a:gd name="T31" fmla="*/ 4 h 136"/>
                <a:gd name="T32" fmla="*/ 55 w 97"/>
                <a:gd name="T33" fmla="*/ 21 h 136"/>
                <a:gd name="T34" fmla="*/ 50 w 97"/>
                <a:gd name="T35" fmla="*/ 31 h 136"/>
                <a:gd name="T36" fmla="*/ 37 w 97"/>
                <a:gd name="T37" fmla="*/ 39 h 136"/>
                <a:gd name="T38" fmla="*/ 29 w 97"/>
                <a:gd name="T39" fmla="*/ 34 h 136"/>
                <a:gd name="T40" fmla="*/ 26 w 97"/>
                <a:gd name="T41" fmla="*/ 19 h 136"/>
                <a:gd name="T42" fmla="*/ 23 w 97"/>
                <a:gd name="T43" fmla="*/ 8 h 136"/>
                <a:gd name="T44" fmla="*/ 10 w 97"/>
                <a:gd name="T45" fmla="*/ 3 h 136"/>
                <a:gd name="T46" fmla="*/ 20 w 97"/>
                <a:gd name="T47" fmla="*/ 27 h 136"/>
                <a:gd name="T48" fmla="*/ 20 w 97"/>
                <a:gd name="T49" fmla="*/ 34 h 136"/>
                <a:gd name="T50" fmla="*/ 6 w 97"/>
                <a:gd name="T51" fmla="*/ 34 h 136"/>
                <a:gd name="T52" fmla="*/ 0 w 97"/>
                <a:gd name="T53" fmla="*/ 48 h 136"/>
                <a:gd name="T54" fmla="*/ 0 w 97"/>
                <a:gd name="T55" fmla="*/ 48 h 1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136">
                  <a:moveTo>
                    <a:pt x="0" y="48"/>
                  </a:moveTo>
                  <a:lnTo>
                    <a:pt x="6" y="66"/>
                  </a:lnTo>
                  <a:lnTo>
                    <a:pt x="23" y="88"/>
                  </a:lnTo>
                  <a:lnTo>
                    <a:pt x="40" y="103"/>
                  </a:lnTo>
                  <a:lnTo>
                    <a:pt x="63" y="117"/>
                  </a:lnTo>
                  <a:lnTo>
                    <a:pt x="72" y="129"/>
                  </a:lnTo>
                  <a:lnTo>
                    <a:pt x="79" y="136"/>
                  </a:lnTo>
                  <a:lnTo>
                    <a:pt x="97" y="129"/>
                  </a:lnTo>
                  <a:lnTo>
                    <a:pt x="97" y="109"/>
                  </a:lnTo>
                  <a:lnTo>
                    <a:pt x="95" y="85"/>
                  </a:lnTo>
                  <a:lnTo>
                    <a:pt x="69" y="63"/>
                  </a:lnTo>
                  <a:lnTo>
                    <a:pt x="50" y="43"/>
                  </a:lnTo>
                  <a:lnTo>
                    <a:pt x="63" y="32"/>
                  </a:lnTo>
                  <a:lnTo>
                    <a:pt x="63" y="20"/>
                  </a:lnTo>
                  <a:lnTo>
                    <a:pt x="52" y="0"/>
                  </a:lnTo>
                  <a:lnTo>
                    <a:pt x="45" y="4"/>
                  </a:lnTo>
                  <a:lnTo>
                    <a:pt x="55" y="21"/>
                  </a:lnTo>
                  <a:lnTo>
                    <a:pt x="50" y="31"/>
                  </a:lnTo>
                  <a:lnTo>
                    <a:pt x="37" y="39"/>
                  </a:lnTo>
                  <a:lnTo>
                    <a:pt x="29" y="34"/>
                  </a:lnTo>
                  <a:lnTo>
                    <a:pt x="26" y="19"/>
                  </a:lnTo>
                  <a:lnTo>
                    <a:pt x="23" y="8"/>
                  </a:lnTo>
                  <a:lnTo>
                    <a:pt x="10" y="3"/>
                  </a:lnTo>
                  <a:lnTo>
                    <a:pt x="20" y="27"/>
                  </a:lnTo>
                  <a:lnTo>
                    <a:pt x="20" y="34"/>
                  </a:lnTo>
                  <a:lnTo>
                    <a:pt x="6" y="3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6" name="Freeform 107"/>
            <p:cNvSpPr>
              <a:spLocks/>
            </p:cNvSpPr>
            <p:nvPr/>
          </p:nvSpPr>
          <p:spPr bwMode="auto">
            <a:xfrm>
              <a:off x="2442" y="2645"/>
              <a:ext cx="88" cy="129"/>
            </a:xfrm>
            <a:custGeom>
              <a:avLst/>
              <a:gdLst>
                <a:gd name="T0" fmla="*/ 8 w 88"/>
                <a:gd name="T1" fmla="*/ 121 h 129"/>
                <a:gd name="T2" fmla="*/ 0 w 88"/>
                <a:gd name="T3" fmla="*/ 99 h 129"/>
                <a:gd name="T4" fmla="*/ 9 w 88"/>
                <a:gd name="T5" fmla="*/ 83 h 129"/>
                <a:gd name="T6" fmla="*/ 29 w 88"/>
                <a:gd name="T7" fmla="*/ 68 h 129"/>
                <a:gd name="T8" fmla="*/ 31 w 88"/>
                <a:gd name="T9" fmla="*/ 45 h 129"/>
                <a:gd name="T10" fmla="*/ 31 w 88"/>
                <a:gd name="T11" fmla="*/ 21 h 129"/>
                <a:gd name="T12" fmla="*/ 46 w 88"/>
                <a:gd name="T13" fmla="*/ 4 h 129"/>
                <a:gd name="T14" fmla="*/ 71 w 88"/>
                <a:gd name="T15" fmla="*/ 0 h 129"/>
                <a:gd name="T16" fmla="*/ 88 w 88"/>
                <a:gd name="T17" fmla="*/ 13 h 129"/>
                <a:gd name="T18" fmla="*/ 59 w 88"/>
                <a:gd name="T19" fmla="*/ 13 h 129"/>
                <a:gd name="T20" fmla="*/ 45 w 88"/>
                <a:gd name="T21" fmla="*/ 21 h 129"/>
                <a:gd name="T22" fmla="*/ 45 w 88"/>
                <a:gd name="T23" fmla="*/ 37 h 129"/>
                <a:gd name="T24" fmla="*/ 45 w 88"/>
                <a:gd name="T25" fmla="*/ 54 h 129"/>
                <a:gd name="T26" fmla="*/ 33 w 88"/>
                <a:gd name="T27" fmla="*/ 74 h 129"/>
                <a:gd name="T28" fmla="*/ 25 w 88"/>
                <a:gd name="T29" fmla="*/ 84 h 129"/>
                <a:gd name="T30" fmla="*/ 13 w 88"/>
                <a:gd name="T31" fmla="*/ 98 h 129"/>
                <a:gd name="T32" fmla="*/ 16 w 88"/>
                <a:gd name="T33" fmla="*/ 110 h 129"/>
                <a:gd name="T34" fmla="*/ 29 w 88"/>
                <a:gd name="T35" fmla="*/ 129 h 129"/>
                <a:gd name="T36" fmla="*/ 8 w 88"/>
                <a:gd name="T37" fmla="*/ 121 h 129"/>
                <a:gd name="T38" fmla="*/ 8 w 88"/>
                <a:gd name="T39" fmla="*/ 121 h 1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8" h="129">
                  <a:moveTo>
                    <a:pt x="8" y="121"/>
                  </a:moveTo>
                  <a:lnTo>
                    <a:pt x="0" y="99"/>
                  </a:lnTo>
                  <a:lnTo>
                    <a:pt x="9" y="83"/>
                  </a:lnTo>
                  <a:lnTo>
                    <a:pt x="29" y="68"/>
                  </a:lnTo>
                  <a:lnTo>
                    <a:pt x="31" y="45"/>
                  </a:lnTo>
                  <a:lnTo>
                    <a:pt x="31" y="21"/>
                  </a:lnTo>
                  <a:lnTo>
                    <a:pt x="46" y="4"/>
                  </a:lnTo>
                  <a:lnTo>
                    <a:pt x="71" y="0"/>
                  </a:lnTo>
                  <a:lnTo>
                    <a:pt x="88" y="13"/>
                  </a:lnTo>
                  <a:lnTo>
                    <a:pt x="59" y="13"/>
                  </a:lnTo>
                  <a:lnTo>
                    <a:pt x="45" y="21"/>
                  </a:lnTo>
                  <a:lnTo>
                    <a:pt x="45" y="37"/>
                  </a:lnTo>
                  <a:lnTo>
                    <a:pt x="45" y="54"/>
                  </a:lnTo>
                  <a:lnTo>
                    <a:pt x="33" y="74"/>
                  </a:lnTo>
                  <a:lnTo>
                    <a:pt x="25" y="84"/>
                  </a:lnTo>
                  <a:lnTo>
                    <a:pt x="13" y="98"/>
                  </a:lnTo>
                  <a:lnTo>
                    <a:pt x="16" y="110"/>
                  </a:lnTo>
                  <a:lnTo>
                    <a:pt x="29" y="129"/>
                  </a:lnTo>
                  <a:lnTo>
                    <a:pt x="8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7" name="Freeform 108"/>
            <p:cNvSpPr>
              <a:spLocks/>
            </p:cNvSpPr>
            <p:nvPr/>
          </p:nvSpPr>
          <p:spPr bwMode="auto">
            <a:xfrm>
              <a:off x="2483" y="2616"/>
              <a:ext cx="180" cy="57"/>
            </a:xfrm>
            <a:custGeom>
              <a:avLst/>
              <a:gdLst>
                <a:gd name="T0" fmla="*/ 0 w 180"/>
                <a:gd name="T1" fmla="*/ 39 h 57"/>
                <a:gd name="T2" fmla="*/ 1 w 180"/>
                <a:gd name="T3" fmla="*/ 23 h 57"/>
                <a:gd name="T4" fmla="*/ 5 w 180"/>
                <a:gd name="T5" fmla="*/ 0 h 57"/>
                <a:gd name="T6" fmla="*/ 25 w 180"/>
                <a:gd name="T7" fmla="*/ 6 h 57"/>
                <a:gd name="T8" fmla="*/ 54 w 180"/>
                <a:gd name="T9" fmla="*/ 12 h 57"/>
                <a:gd name="T10" fmla="*/ 85 w 180"/>
                <a:gd name="T11" fmla="*/ 15 h 57"/>
                <a:gd name="T12" fmla="*/ 110 w 180"/>
                <a:gd name="T13" fmla="*/ 23 h 57"/>
                <a:gd name="T14" fmla="*/ 127 w 180"/>
                <a:gd name="T15" fmla="*/ 32 h 57"/>
                <a:gd name="T16" fmla="*/ 143 w 180"/>
                <a:gd name="T17" fmla="*/ 31 h 57"/>
                <a:gd name="T18" fmla="*/ 158 w 180"/>
                <a:gd name="T19" fmla="*/ 22 h 57"/>
                <a:gd name="T20" fmla="*/ 154 w 180"/>
                <a:gd name="T21" fmla="*/ 36 h 57"/>
                <a:gd name="T22" fmla="*/ 160 w 180"/>
                <a:gd name="T23" fmla="*/ 44 h 57"/>
                <a:gd name="T24" fmla="*/ 170 w 180"/>
                <a:gd name="T25" fmla="*/ 50 h 57"/>
                <a:gd name="T26" fmla="*/ 180 w 180"/>
                <a:gd name="T27" fmla="*/ 55 h 57"/>
                <a:gd name="T28" fmla="*/ 161 w 180"/>
                <a:gd name="T29" fmla="*/ 57 h 57"/>
                <a:gd name="T30" fmla="*/ 124 w 180"/>
                <a:gd name="T31" fmla="*/ 55 h 57"/>
                <a:gd name="T32" fmla="*/ 85 w 180"/>
                <a:gd name="T33" fmla="*/ 52 h 57"/>
                <a:gd name="T34" fmla="*/ 48 w 180"/>
                <a:gd name="T35" fmla="*/ 46 h 57"/>
                <a:gd name="T36" fmla="*/ 31 w 180"/>
                <a:gd name="T37" fmla="*/ 44 h 57"/>
                <a:gd name="T38" fmla="*/ 14 w 180"/>
                <a:gd name="T39" fmla="*/ 44 h 57"/>
                <a:gd name="T40" fmla="*/ 0 w 180"/>
                <a:gd name="T41" fmla="*/ 39 h 57"/>
                <a:gd name="T42" fmla="*/ 0 w 180"/>
                <a:gd name="T43" fmla="*/ 39 h 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0" h="57">
                  <a:moveTo>
                    <a:pt x="0" y="39"/>
                  </a:moveTo>
                  <a:lnTo>
                    <a:pt x="1" y="23"/>
                  </a:lnTo>
                  <a:lnTo>
                    <a:pt x="5" y="0"/>
                  </a:lnTo>
                  <a:lnTo>
                    <a:pt x="25" y="6"/>
                  </a:lnTo>
                  <a:lnTo>
                    <a:pt x="54" y="12"/>
                  </a:lnTo>
                  <a:lnTo>
                    <a:pt x="85" y="15"/>
                  </a:lnTo>
                  <a:lnTo>
                    <a:pt x="110" y="23"/>
                  </a:lnTo>
                  <a:lnTo>
                    <a:pt x="127" y="32"/>
                  </a:lnTo>
                  <a:lnTo>
                    <a:pt x="143" y="31"/>
                  </a:lnTo>
                  <a:lnTo>
                    <a:pt x="158" y="22"/>
                  </a:lnTo>
                  <a:lnTo>
                    <a:pt x="154" y="36"/>
                  </a:lnTo>
                  <a:lnTo>
                    <a:pt x="160" y="44"/>
                  </a:lnTo>
                  <a:lnTo>
                    <a:pt x="170" y="50"/>
                  </a:lnTo>
                  <a:lnTo>
                    <a:pt x="180" y="55"/>
                  </a:lnTo>
                  <a:lnTo>
                    <a:pt x="161" y="57"/>
                  </a:lnTo>
                  <a:lnTo>
                    <a:pt x="124" y="55"/>
                  </a:lnTo>
                  <a:lnTo>
                    <a:pt x="85" y="52"/>
                  </a:lnTo>
                  <a:lnTo>
                    <a:pt x="48" y="46"/>
                  </a:lnTo>
                  <a:lnTo>
                    <a:pt x="31" y="44"/>
                  </a:lnTo>
                  <a:lnTo>
                    <a:pt x="14" y="44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8" name="Freeform 109"/>
            <p:cNvSpPr>
              <a:spLocks/>
            </p:cNvSpPr>
            <p:nvPr/>
          </p:nvSpPr>
          <p:spPr bwMode="auto">
            <a:xfrm>
              <a:off x="2621" y="2623"/>
              <a:ext cx="93" cy="51"/>
            </a:xfrm>
            <a:custGeom>
              <a:avLst/>
              <a:gdLst>
                <a:gd name="T0" fmla="*/ 2 w 93"/>
                <a:gd name="T1" fmla="*/ 14 h 51"/>
                <a:gd name="T2" fmla="*/ 29 w 93"/>
                <a:gd name="T3" fmla="*/ 2 h 51"/>
                <a:gd name="T4" fmla="*/ 50 w 93"/>
                <a:gd name="T5" fmla="*/ 0 h 51"/>
                <a:gd name="T6" fmla="*/ 90 w 93"/>
                <a:gd name="T7" fmla="*/ 2 h 51"/>
                <a:gd name="T8" fmla="*/ 93 w 93"/>
                <a:gd name="T9" fmla="*/ 13 h 51"/>
                <a:gd name="T10" fmla="*/ 66 w 93"/>
                <a:gd name="T11" fmla="*/ 11 h 51"/>
                <a:gd name="T12" fmla="*/ 65 w 93"/>
                <a:gd name="T13" fmla="*/ 25 h 51"/>
                <a:gd name="T14" fmla="*/ 53 w 93"/>
                <a:gd name="T15" fmla="*/ 37 h 51"/>
                <a:gd name="T16" fmla="*/ 45 w 93"/>
                <a:gd name="T17" fmla="*/ 51 h 51"/>
                <a:gd name="T18" fmla="*/ 35 w 93"/>
                <a:gd name="T19" fmla="*/ 51 h 51"/>
                <a:gd name="T20" fmla="*/ 6 w 93"/>
                <a:gd name="T21" fmla="*/ 43 h 51"/>
                <a:gd name="T22" fmla="*/ 35 w 93"/>
                <a:gd name="T23" fmla="*/ 39 h 51"/>
                <a:gd name="T24" fmla="*/ 47 w 93"/>
                <a:gd name="T25" fmla="*/ 31 h 51"/>
                <a:gd name="T26" fmla="*/ 49 w 93"/>
                <a:gd name="T27" fmla="*/ 15 h 51"/>
                <a:gd name="T28" fmla="*/ 35 w 93"/>
                <a:gd name="T29" fmla="*/ 13 h 51"/>
                <a:gd name="T30" fmla="*/ 23 w 93"/>
                <a:gd name="T31" fmla="*/ 16 h 51"/>
                <a:gd name="T32" fmla="*/ 12 w 93"/>
                <a:gd name="T33" fmla="*/ 31 h 51"/>
                <a:gd name="T34" fmla="*/ 0 w 93"/>
                <a:gd name="T35" fmla="*/ 32 h 51"/>
                <a:gd name="T36" fmla="*/ 2 w 93"/>
                <a:gd name="T37" fmla="*/ 14 h 51"/>
                <a:gd name="T38" fmla="*/ 2 w 93"/>
                <a:gd name="T39" fmla="*/ 14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3" h="51">
                  <a:moveTo>
                    <a:pt x="2" y="14"/>
                  </a:moveTo>
                  <a:lnTo>
                    <a:pt x="29" y="2"/>
                  </a:lnTo>
                  <a:lnTo>
                    <a:pt x="50" y="0"/>
                  </a:lnTo>
                  <a:lnTo>
                    <a:pt x="90" y="2"/>
                  </a:lnTo>
                  <a:lnTo>
                    <a:pt x="93" y="13"/>
                  </a:lnTo>
                  <a:lnTo>
                    <a:pt x="66" y="11"/>
                  </a:lnTo>
                  <a:lnTo>
                    <a:pt x="65" y="25"/>
                  </a:lnTo>
                  <a:lnTo>
                    <a:pt x="53" y="37"/>
                  </a:lnTo>
                  <a:lnTo>
                    <a:pt x="45" y="51"/>
                  </a:lnTo>
                  <a:lnTo>
                    <a:pt x="35" y="51"/>
                  </a:lnTo>
                  <a:lnTo>
                    <a:pt x="6" y="43"/>
                  </a:lnTo>
                  <a:lnTo>
                    <a:pt x="35" y="39"/>
                  </a:lnTo>
                  <a:lnTo>
                    <a:pt x="47" y="31"/>
                  </a:lnTo>
                  <a:lnTo>
                    <a:pt x="49" y="15"/>
                  </a:lnTo>
                  <a:lnTo>
                    <a:pt x="35" y="13"/>
                  </a:lnTo>
                  <a:lnTo>
                    <a:pt x="23" y="16"/>
                  </a:lnTo>
                  <a:lnTo>
                    <a:pt x="12" y="31"/>
                  </a:lnTo>
                  <a:lnTo>
                    <a:pt x="0" y="32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49" name="Freeform 110"/>
            <p:cNvSpPr>
              <a:spLocks/>
            </p:cNvSpPr>
            <p:nvPr/>
          </p:nvSpPr>
          <p:spPr bwMode="auto">
            <a:xfrm>
              <a:off x="2666" y="2585"/>
              <a:ext cx="43" cy="40"/>
            </a:xfrm>
            <a:custGeom>
              <a:avLst/>
              <a:gdLst>
                <a:gd name="T0" fmla="*/ 1 w 43"/>
                <a:gd name="T1" fmla="*/ 36 h 40"/>
                <a:gd name="T2" fmla="*/ 17 w 43"/>
                <a:gd name="T3" fmla="*/ 31 h 40"/>
                <a:gd name="T4" fmla="*/ 25 w 43"/>
                <a:gd name="T5" fmla="*/ 25 h 40"/>
                <a:gd name="T6" fmla="*/ 25 w 43"/>
                <a:gd name="T7" fmla="*/ 10 h 40"/>
                <a:gd name="T8" fmla="*/ 0 w 43"/>
                <a:gd name="T9" fmla="*/ 5 h 40"/>
                <a:gd name="T10" fmla="*/ 18 w 43"/>
                <a:gd name="T11" fmla="*/ 0 h 40"/>
                <a:gd name="T12" fmla="*/ 40 w 43"/>
                <a:gd name="T13" fmla="*/ 9 h 40"/>
                <a:gd name="T14" fmla="*/ 43 w 43"/>
                <a:gd name="T15" fmla="*/ 21 h 40"/>
                <a:gd name="T16" fmla="*/ 33 w 43"/>
                <a:gd name="T17" fmla="*/ 33 h 40"/>
                <a:gd name="T18" fmla="*/ 10 w 43"/>
                <a:gd name="T19" fmla="*/ 40 h 40"/>
                <a:gd name="T20" fmla="*/ 1 w 43"/>
                <a:gd name="T21" fmla="*/ 36 h 40"/>
                <a:gd name="T22" fmla="*/ 1 w 43"/>
                <a:gd name="T23" fmla="*/ 3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0">
                  <a:moveTo>
                    <a:pt x="1" y="36"/>
                  </a:moveTo>
                  <a:lnTo>
                    <a:pt x="17" y="31"/>
                  </a:lnTo>
                  <a:lnTo>
                    <a:pt x="25" y="25"/>
                  </a:lnTo>
                  <a:lnTo>
                    <a:pt x="25" y="10"/>
                  </a:lnTo>
                  <a:lnTo>
                    <a:pt x="0" y="5"/>
                  </a:lnTo>
                  <a:lnTo>
                    <a:pt x="18" y="0"/>
                  </a:lnTo>
                  <a:lnTo>
                    <a:pt x="40" y="9"/>
                  </a:lnTo>
                  <a:lnTo>
                    <a:pt x="43" y="21"/>
                  </a:lnTo>
                  <a:lnTo>
                    <a:pt x="33" y="33"/>
                  </a:lnTo>
                  <a:lnTo>
                    <a:pt x="10" y="40"/>
                  </a:lnTo>
                  <a:lnTo>
                    <a:pt x="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0" name="Freeform 111"/>
            <p:cNvSpPr>
              <a:spLocks/>
            </p:cNvSpPr>
            <p:nvPr/>
          </p:nvSpPr>
          <p:spPr bwMode="auto">
            <a:xfrm>
              <a:off x="2631" y="2591"/>
              <a:ext cx="29" cy="38"/>
            </a:xfrm>
            <a:custGeom>
              <a:avLst/>
              <a:gdLst>
                <a:gd name="T0" fmla="*/ 29 w 29"/>
                <a:gd name="T1" fmla="*/ 37 h 38"/>
                <a:gd name="T2" fmla="*/ 13 w 29"/>
                <a:gd name="T3" fmla="*/ 27 h 38"/>
                <a:gd name="T4" fmla="*/ 12 w 29"/>
                <a:gd name="T5" fmla="*/ 14 h 38"/>
                <a:gd name="T6" fmla="*/ 20 w 29"/>
                <a:gd name="T7" fmla="*/ 0 h 38"/>
                <a:gd name="T8" fmla="*/ 7 w 29"/>
                <a:gd name="T9" fmla="*/ 0 h 38"/>
                <a:gd name="T10" fmla="*/ 0 w 29"/>
                <a:gd name="T11" fmla="*/ 14 h 38"/>
                <a:gd name="T12" fmla="*/ 2 w 29"/>
                <a:gd name="T13" fmla="*/ 25 h 38"/>
                <a:gd name="T14" fmla="*/ 10 w 29"/>
                <a:gd name="T15" fmla="*/ 38 h 38"/>
                <a:gd name="T16" fmla="*/ 29 w 29"/>
                <a:gd name="T17" fmla="*/ 37 h 38"/>
                <a:gd name="T18" fmla="*/ 29 w 29"/>
                <a:gd name="T19" fmla="*/ 37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8">
                  <a:moveTo>
                    <a:pt x="29" y="37"/>
                  </a:moveTo>
                  <a:lnTo>
                    <a:pt x="13" y="27"/>
                  </a:lnTo>
                  <a:lnTo>
                    <a:pt x="12" y="14"/>
                  </a:lnTo>
                  <a:lnTo>
                    <a:pt x="20" y="0"/>
                  </a:lnTo>
                  <a:lnTo>
                    <a:pt x="7" y="0"/>
                  </a:lnTo>
                  <a:lnTo>
                    <a:pt x="0" y="14"/>
                  </a:lnTo>
                  <a:lnTo>
                    <a:pt x="2" y="25"/>
                  </a:lnTo>
                  <a:lnTo>
                    <a:pt x="10" y="38"/>
                  </a:lnTo>
                  <a:lnTo>
                    <a:pt x="29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1" name="Freeform 112"/>
            <p:cNvSpPr>
              <a:spLocks/>
            </p:cNvSpPr>
            <p:nvPr/>
          </p:nvSpPr>
          <p:spPr bwMode="auto">
            <a:xfrm>
              <a:off x="2654" y="2590"/>
              <a:ext cx="29" cy="21"/>
            </a:xfrm>
            <a:custGeom>
              <a:avLst/>
              <a:gdLst>
                <a:gd name="T0" fmla="*/ 2 w 29"/>
                <a:gd name="T1" fmla="*/ 21 h 21"/>
                <a:gd name="T2" fmla="*/ 0 w 29"/>
                <a:gd name="T3" fmla="*/ 11 h 21"/>
                <a:gd name="T4" fmla="*/ 12 w 29"/>
                <a:gd name="T5" fmla="*/ 0 h 21"/>
                <a:gd name="T6" fmla="*/ 16 w 29"/>
                <a:gd name="T7" fmla="*/ 9 h 21"/>
                <a:gd name="T8" fmla="*/ 29 w 29"/>
                <a:gd name="T9" fmla="*/ 12 h 21"/>
                <a:gd name="T10" fmla="*/ 23 w 29"/>
                <a:gd name="T11" fmla="*/ 20 h 21"/>
                <a:gd name="T12" fmla="*/ 2 w 29"/>
                <a:gd name="T13" fmla="*/ 21 h 21"/>
                <a:gd name="T14" fmla="*/ 2 w 29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1">
                  <a:moveTo>
                    <a:pt x="2" y="21"/>
                  </a:moveTo>
                  <a:lnTo>
                    <a:pt x="0" y="11"/>
                  </a:lnTo>
                  <a:lnTo>
                    <a:pt x="12" y="0"/>
                  </a:lnTo>
                  <a:lnTo>
                    <a:pt x="16" y="9"/>
                  </a:lnTo>
                  <a:lnTo>
                    <a:pt x="29" y="12"/>
                  </a:lnTo>
                  <a:lnTo>
                    <a:pt x="23" y="20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2" name="Freeform 113"/>
            <p:cNvSpPr>
              <a:spLocks/>
            </p:cNvSpPr>
            <p:nvPr/>
          </p:nvSpPr>
          <p:spPr bwMode="auto">
            <a:xfrm>
              <a:off x="2480" y="2525"/>
              <a:ext cx="57" cy="104"/>
            </a:xfrm>
            <a:custGeom>
              <a:avLst/>
              <a:gdLst>
                <a:gd name="T0" fmla="*/ 25 w 57"/>
                <a:gd name="T1" fmla="*/ 100 h 104"/>
                <a:gd name="T2" fmla="*/ 13 w 57"/>
                <a:gd name="T3" fmla="*/ 77 h 104"/>
                <a:gd name="T4" fmla="*/ 23 w 57"/>
                <a:gd name="T5" fmla="*/ 64 h 104"/>
                <a:gd name="T6" fmla="*/ 33 w 57"/>
                <a:gd name="T7" fmla="*/ 34 h 104"/>
                <a:gd name="T8" fmla="*/ 40 w 57"/>
                <a:gd name="T9" fmla="*/ 13 h 104"/>
                <a:gd name="T10" fmla="*/ 57 w 57"/>
                <a:gd name="T11" fmla="*/ 6 h 104"/>
                <a:gd name="T12" fmla="*/ 51 w 57"/>
                <a:gd name="T13" fmla="*/ 0 h 104"/>
                <a:gd name="T14" fmla="*/ 33 w 57"/>
                <a:gd name="T15" fmla="*/ 8 h 104"/>
                <a:gd name="T16" fmla="*/ 28 w 57"/>
                <a:gd name="T17" fmla="*/ 29 h 104"/>
                <a:gd name="T18" fmla="*/ 20 w 57"/>
                <a:gd name="T19" fmla="*/ 54 h 104"/>
                <a:gd name="T20" fmla="*/ 0 w 57"/>
                <a:gd name="T21" fmla="*/ 74 h 104"/>
                <a:gd name="T22" fmla="*/ 3 w 57"/>
                <a:gd name="T23" fmla="*/ 83 h 104"/>
                <a:gd name="T24" fmla="*/ 10 w 57"/>
                <a:gd name="T25" fmla="*/ 104 h 104"/>
                <a:gd name="T26" fmla="*/ 34 w 57"/>
                <a:gd name="T27" fmla="*/ 101 h 104"/>
                <a:gd name="T28" fmla="*/ 25 w 57"/>
                <a:gd name="T29" fmla="*/ 100 h 104"/>
                <a:gd name="T30" fmla="*/ 25 w 57"/>
                <a:gd name="T31" fmla="*/ 100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7" h="104">
                  <a:moveTo>
                    <a:pt x="25" y="100"/>
                  </a:moveTo>
                  <a:lnTo>
                    <a:pt x="13" y="77"/>
                  </a:lnTo>
                  <a:lnTo>
                    <a:pt x="23" y="64"/>
                  </a:lnTo>
                  <a:lnTo>
                    <a:pt x="33" y="34"/>
                  </a:lnTo>
                  <a:lnTo>
                    <a:pt x="40" y="13"/>
                  </a:lnTo>
                  <a:lnTo>
                    <a:pt x="57" y="6"/>
                  </a:lnTo>
                  <a:lnTo>
                    <a:pt x="51" y="0"/>
                  </a:lnTo>
                  <a:lnTo>
                    <a:pt x="33" y="8"/>
                  </a:lnTo>
                  <a:lnTo>
                    <a:pt x="28" y="29"/>
                  </a:lnTo>
                  <a:lnTo>
                    <a:pt x="20" y="54"/>
                  </a:lnTo>
                  <a:lnTo>
                    <a:pt x="0" y="74"/>
                  </a:lnTo>
                  <a:lnTo>
                    <a:pt x="3" y="83"/>
                  </a:lnTo>
                  <a:lnTo>
                    <a:pt x="10" y="104"/>
                  </a:lnTo>
                  <a:lnTo>
                    <a:pt x="34" y="101"/>
                  </a:lnTo>
                  <a:lnTo>
                    <a:pt x="25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3" name="Freeform 114"/>
            <p:cNvSpPr>
              <a:spLocks/>
            </p:cNvSpPr>
            <p:nvPr/>
          </p:nvSpPr>
          <p:spPr bwMode="auto">
            <a:xfrm>
              <a:off x="2680" y="2641"/>
              <a:ext cx="40" cy="14"/>
            </a:xfrm>
            <a:custGeom>
              <a:avLst/>
              <a:gdLst>
                <a:gd name="T0" fmla="*/ 1 w 40"/>
                <a:gd name="T1" fmla="*/ 9 h 14"/>
                <a:gd name="T2" fmla="*/ 16 w 40"/>
                <a:gd name="T3" fmla="*/ 7 h 14"/>
                <a:gd name="T4" fmla="*/ 40 w 40"/>
                <a:gd name="T5" fmla="*/ 14 h 14"/>
                <a:gd name="T6" fmla="*/ 30 w 40"/>
                <a:gd name="T7" fmla="*/ 6 h 14"/>
                <a:gd name="T8" fmla="*/ 16 w 40"/>
                <a:gd name="T9" fmla="*/ 0 h 14"/>
                <a:gd name="T10" fmla="*/ 0 w 40"/>
                <a:gd name="T11" fmla="*/ 0 h 14"/>
                <a:gd name="T12" fmla="*/ 1 w 40"/>
                <a:gd name="T13" fmla="*/ 9 h 14"/>
                <a:gd name="T14" fmla="*/ 1 w 40"/>
                <a:gd name="T15" fmla="*/ 9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14">
                  <a:moveTo>
                    <a:pt x="1" y="9"/>
                  </a:moveTo>
                  <a:lnTo>
                    <a:pt x="16" y="7"/>
                  </a:lnTo>
                  <a:lnTo>
                    <a:pt x="40" y="14"/>
                  </a:lnTo>
                  <a:lnTo>
                    <a:pt x="30" y="6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4" name="Freeform 115"/>
            <p:cNvSpPr>
              <a:spLocks/>
            </p:cNvSpPr>
            <p:nvPr/>
          </p:nvSpPr>
          <p:spPr bwMode="auto">
            <a:xfrm>
              <a:off x="2533" y="2499"/>
              <a:ext cx="216" cy="65"/>
            </a:xfrm>
            <a:custGeom>
              <a:avLst/>
              <a:gdLst>
                <a:gd name="T0" fmla="*/ 0 w 216"/>
                <a:gd name="T1" fmla="*/ 33 h 65"/>
                <a:gd name="T2" fmla="*/ 27 w 216"/>
                <a:gd name="T3" fmla="*/ 33 h 65"/>
                <a:gd name="T4" fmla="*/ 45 w 216"/>
                <a:gd name="T5" fmla="*/ 44 h 65"/>
                <a:gd name="T6" fmla="*/ 75 w 216"/>
                <a:gd name="T7" fmla="*/ 44 h 65"/>
                <a:gd name="T8" fmla="*/ 91 w 216"/>
                <a:gd name="T9" fmla="*/ 49 h 65"/>
                <a:gd name="T10" fmla="*/ 117 w 216"/>
                <a:gd name="T11" fmla="*/ 54 h 65"/>
                <a:gd name="T12" fmla="*/ 144 w 216"/>
                <a:gd name="T13" fmla="*/ 52 h 65"/>
                <a:gd name="T14" fmla="*/ 158 w 216"/>
                <a:gd name="T15" fmla="*/ 45 h 65"/>
                <a:gd name="T16" fmla="*/ 174 w 216"/>
                <a:gd name="T17" fmla="*/ 53 h 65"/>
                <a:gd name="T18" fmla="*/ 176 w 216"/>
                <a:gd name="T19" fmla="*/ 59 h 65"/>
                <a:gd name="T20" fmla="*/ 187 w 216"/>
                <a:gd name="T21" fmla="*/ 65 h 65"/>
                <a:gd name="T22" fmla="*/ 216 w 216"/>
                <a:gd name="T23" fmla="*/ 65 h 65"/>
                <a:gd name="T24" fmla="*/ 211 w 216"/>
                <a:gd name="T25" fmla="*/ 59 h 65"/>
                <a:gd name="T26" fmla="*/ 194 w 216"/>
                <a:gd name="T27" fmla="*/ 58 h 65"/>
                <a:gd name="T28" fmla="*/ 186 w 216"/>
                <a:gd name="T29" fmla="*/ 49 h 65"/>
                <a:gd name="T30" fmla="*/ 177 w 216"/>
                <a:gd name="T31" fmla="*/ 44 h 65"/>
                <a:gd name="T32" fmla="*/ 167 w 216"/>
                <a:gd name="T33" fmla="*/ 39 h 65"/>
                <a:gd name="T34" fmla="*/ 135 w 216"/>
                <a:gd name="T35" fmla="*/ 44 h 65"/>
                <a:gd name="T36" fmla="*/ 137 w 216"/>
                <a:gd name="T37" fmla="*/ 34 h 65"/>
                <a:gd name="T38" fmla="*/ 115 w 216"/>
                <a:gd name="T39" fmla="*/ 27 h 65"/>
                <a:gd name="T40" fmla="*/ 83 w 216"/>
                <a:gd name="T41" fmla="*/ 21 h 65"/>
                <a:gd name="T42" fmla="*/ 51 w 216"/>
                <a:gd name="T43" fmla="*/ 16 h 65"/>
                <a:gd name="T44" fmla="*/ 25 w 216"/>
                <a:gd name="T45" fmla="*/ 11 h 65"/>
                <a:gd name="T46" fmla="*/ 10 w 216"/>
                <a:gd name="T47" fmla="*/ 5 h 65"/>
                <a:gd name="T48" fmla="*/ 1 w 216"/>
                <a:gd name="T49" fmla="*/ 0 h 65"/>
                <a:gd name="T50" fmla="*/ 5 w 216"/>
                <a:gd name="T51" fmla="*/ 15 h 65"/>
                <a:gd name="T52" fmla="*/ 0 w 216"/>
                <a:gd name="T53" fmla="*/ 33 h 65"/>
                <a:gd name="T54" fmla="*/ 0 w 216"/>
                <a:gd name="T55" fmla="*/ 33 h 6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6" h="65">
                  <a:moveTo>
                    <a:pt x="0" y="33"/>
                  </a:moveTo>
                  <a:lnTo>
                    <a:pt x="27" y="33"/>
                  </a:lnTo>
                  <a:lnTo>
                    <a:pt x="45" y="44"/>
                  </a:lnTo>
                  <a:lnTo>
                    <a:pt x="75" y="44"/>
                  </a:lnTo>
                  <a:lnTo>
                    <a:pt x="91" y="49"/>
                  </a:lnTo>
                  <a:lnTo>
                    <a:pt x="117" y="54"/>
                  </a:lnTo>
                  <a:lnTo>
                    <a:pt x="144" y="52"/>
                  </a:lnTo>
                  <a:lnTo>
                    <a:pt x="158" y="45"/>
                  </a:lnTo>
                  <a:lnTo>
                    <a:pt x="174" y="53"/>
                  </a:lnTo>
                  <a:lnTo>
                    <a:pt x="176" y="59"/>
                  </a:lnTo>
                  <a:lnTo>
                    <a:pt x="187" y="65"/>
                  </a:lnTo>
                  <a:lnTo>
                    <a:pt x="216" y="65"/>
                  </a:lnTo>
                  <a:lnTo>
                    <a:pt x="211" y="59"/>
                  </a:lnTo>
                  <a:lnTo>
                    <a:pt x="194" y="58"/>
                  </a:lnTo>
                  <a:lnTo>
                    <a:pt x="186" y="49"/>
                  </a:lnTo>
                  <a:lnTo>
                    <a:pt x="177" y="44"/>
                  </a:lnTo>
                  <a:lnTo>
                    <a:pt x="167" y="39"/>
                  </a:lnTo>
                  <a:lnTo>
                    <a:pt x="135" y="44"/>
                  </a:lnTo>
                  <a:lnTo>
                    <a:pt x="137" y="34"/>
                  </a:lnTo>
                  <a:lnTo>
                    <a:pt x="115" y="27"/>
                  </a:lnTo>
                  <a:lnTo>
                    <a:pt x="83" y="21"/>
                  </a:lnTo>
                  <a:lnTo>
                    <a:pt x="51" y="16"/>
                  </a:lnTo>
                  <a:lnTo>
                    <a:pt x="25" y="11"/>
                  </a:lnTo>
                  <a:lnTo>
                    <a:pt x="10" y="5"/>
                  </a:lnTo>
                  <a:lnTo>
                    <a:pt x="1" y="0"/>
                  </a:lnTo>
                  <a:lnTo>
                    <a:pt x="5" y="15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5" name="Freeform 116"/>
            <p:cNvSpPr>
              <a:spLocks/>
            </p:cNvSpPr>
            <p:nvPr/>
          </p:nvSpPr>
          <p:spPr bwMode="auto">
            <a:xfrm>
              <a:off x="2710" y="2515"/>
              <a:ext cx="116" cy="80"/>
            </a:xfrm>
            <a:custGeom>
              <a:avLst/>
              <a:gdLst>
                <a:gd name="T0" fmla="*/ 84 w 116"/>
                <a:gd name="T1" fmla="*/ 0 h 80"/>
                <a:gd name="T2" fmla="*/ 86 w 116"/>
                <a:gd name="T3" fmla="*/ 17 h 80"/>
                <a:gd name="T4" fmla="*/ 101 w 116"/>
                <a:gd name="T5" fmla="*/ 32 h 80"/>
                <a:gd name="T6" fmla="*/ 116 w 116"/>
                <a:gd name="T7" fmla="*/ 44 h 80"/>
                <a:gd name="T8" fmla="*/ 116 w 116"/>
                <a:gd name="T9" fmla="*/ 75 h 80"/>
                <a:gd name="T10" fmla="*/ 106 w 116"/>
                <a:gd name="T11" fmla="*/ 80 h 80"/>
                <a:gd name="T12" fmla="*/ 70 w 116"/>
                <a:gd name="T13" fmla="*/ 65 h 80"/>
                <a:gd name="T14" fmla="*/ 46 w 116"/>
                <a:gd name="T15" fmla="*/ 50 h 80"/>
                <a:gd name="T16" fmla="*/ 13 w 116"/>
                <a:gd name="T17" fmla="*/ 45 h 80"/>
                <a:gd name="T18" fmla="*/ 0 w 116"/>
                <a:gd name="T19" fmla="*/ 29 h 80"/>
                <a:gd name="T20" fmla="*/ 6 w 116"/>
                <a:gd name="T21" fmla="*/ 21 h 80"/>
                <a:gd name="T22" fmla="*/ 31 w 116"/>
                <a:gd name="T23" fmla="*/ 8 h 80"/>
                <a:gd name="T24" fmla="*/ 60 w 116"/>
                <a:gd name="T25" fmla="*/ 1 h 80"/>
                <a:gd name="T26" fmla="*/ 84 w 116"/>
                <a:gd name="T27" fmla="*/ 0 h 80"/>
                <a:gd name="T28" fmla="*/ 84 w 116"/>
                <a:gd name="T29" fmla="*/ 0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80">
                  <a:moveTo>
                    <a:pt x="84" y="0"/>
                  </a:moveTo>
                  <a:lnTo>
                    <a:pt x="86" y="17"/>
                  </a:lnTo>
                  <a:lnTo>
                    <a:pt x="101" y="32"/>
                  </a:lnTo>
                  <a:lnTo>
                    <a:pt x="116" y="44"/>
                  </a:lnTo>
                  <a:lnTo>
                    <a:pt x="116" y="75"/>
                  </a:lnTo>
                  <a:lnTo>
                    <a:pt x="106" y="80"/>
                  </a:lnTo>
                  <a:lnTo>
                    <a:pt x="70" y="65"/>
                  </a:lnTo>
                  <a:lnTo>
                    <a:pt x="46" y="50"/>
                  </a:lnTo>
                  <a:lnTo>
                    <a:pt x="13" y="45"/>
                  </a:lnTo>
                  <a:lnTo>
                    <a:pt x="0" y="29"/>
                  </a:lnTo>
                  <a:lnTo>
                    <a:pt x="6" y="21"/>
                  </a:lnTo>
                  <a:lnTo>
                    <a:pt x="31" y="8"/>
                  </a:lnTo>
                  <a:lnTo>
                    <a:pt x="60" y="1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6" name="Freeform 117"/>
            <p:cNvSpPr>
              <a:spLocks/>
            </p:cNvSpPr>
            <p:nvPr/>
          </p:nvSpPr>
          <p:spPr bwMode="auto">
            <a:xfrm>
              <a:off x="2524" y="2405"/>
              <a:ext cx="59" cy="107"/>
            </a:xfrm>
            <a:custGeom>
              <a:avLst/>
              <a:gdLst>
                <a:gd name="T0" fmla="*/ 26 w 59"/>
                <a:gd name="T1" fmla="*/ 107 h 107"/>
                <a:gd name="T2" fmla="*/ 10 w 59"/>
                <a:gd name="T3" fmla="*/ 91 h 107"/>
                <a:gd name="T4" fmla="*/ 21 w 59"/>
                <a:gd name="T5" fmla="*/ 70 h 107"/>
                <a:gd name="T6" fmla="*/ 36 w 59"/>
                <a:gd name="T7" fmla="*/ 43 h 107"/>
                <a:gd name="T8" fmla="*/ 37 w 59"/>
                <a:gd name="T9" fmla="*/ 26 h 107"/>
                <a:gd name="T10" fmla="*/ 54 w 59"/>
                <a:gd name="T11" fmla="*/ 14 h 107"/>
                <a:gd name="T12" fmla="*/ 59 w 59"/>
                <a:gd name="T13" fmla="*/ 0 h 107"/>
                <a:gd name="T14" fmla="*/ 26 w 59"/>
                <a:gd name="T15" fmla="*/ 17 h 107"/>
                <a:gd name="T16" fmla="*/ 24 w 59"/>
                <a:gd name="T17" fmla="*/ 32 h 107"/>
                <a:gd name="T18" fmla="*/ 20 w 59"/>
                <a:gd name="T19" fmla="*/ 49 h 107"/>
                <a:gd name="T20" fmla="*/ 7 w 59"/>
                <a:gd name="T21" fmla="*/ 74 h 107"/>
                <a:gd name="T22" fmla="*/ 0 w 59"/>
                <a:gd name="T23" fmla="*/ 90 h 107"/>
                <a:gd name="T24" fmla="*/ 6 w 59"/>
                <a:gd name="T25" fmla="*/ 102 h 107"/>
                <a:gd name="T26" fmla="*/ 26 w 59"/>
                <a:gd name="T27" fmla="*/ 107 h 107"/>
                <a:gd name="T28" fmla="*/ 26 w 59"/>
                <a:gd name="T29" fmla="*/ 107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07">
                  <a:moveTo>
                    <a:pt x="26" y="107"/>
                  </a:moveTo>
                  <a:lnTo>
                    <a:pt x="10" y="91"/>
                  </a:lnTo>
                  <a:lnTo>
                    <a:pt x="21" y="70"/>
                  </a:lnTo>
                  <a:lnTo>
                    <a:pt x="36" y="43"/>
                  </a:lnTo>
                  <a:lnTo>
                    <a:pt x="37" y="26"/>
                  </a:lnTo>
                  <a:lnTo>
                    <a:pt x="54" y="14"/>
                  </a:lnTo>
                  <a:lnTo>
                    <a:pt x="59" y="0"/>
                  </a:lnTo>
                  <a:lnTo>
                    <a:pt x="26" y="17"/>
                  </a:lnTo>
                  <a:lnTo>
                    <a:pt x="24" y="32"/>
                  </a:lnTo>
                  <a:lnTo>
                    <a:pt x="20" y="49"/>
                  </a:lnTo>
                  <a:lnTo>
                    <a:pt x="7" y="74"/>
                  </a:lnTo>
                  <a:lnTo>
                    <a:pt x="0" y="90"/>
                  </a:lnTo>
                  <a:lnTo>
                    <a:pt x="6" y="102"/>
                  </a:lnTo>
                  <a:lnTo>
                    <a:pt x="26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7" name="Freeform 118"/>
            <p:cNvSpPr>
              <a:spLocks/>
            </p:cNvSpPr>
            <p:nvPr/>
          </p:nvSpPr>
          <p:spPr bwMode="auto">
            <a:xfrm>
              <a:off x="2647" y="2505"/>
              <a:ext cx="73" cy="39"/>
            </a:xfrm>
            <a:custGeom>
              <a:avLst/>
              <a:gdLst>
                <a:gd name="T0" fmla="*/ 0 w 73"/>
                <a:gd name="T1" fmla="*/ 23 h 39"/>
                <a:gd name="T2" fmla="*/ 24 w 73"/>
                <a:gd name="T3" fmla="*/ 22 h 39"/>
                <a:gd name="T4" fmla="*/ 30 w 73"/>
                <a:gd name="T5" fmla="*/ 10 h 39"/>
                <a:gd name="T6" fmla="*/ 31 w 73"/>
                <a:gd name="T7" fmla="*/ 2 h 39"/>
                <a:gd name="T8" fmla="*/ 46 w 73"/>
                <a:gd name="T9" fmla="*/ 0 h 39"/>
                <a:gd name="T10" fmla="*/ 59 w 73"/>
                <a:gd name="T11" fmla="*/ 6 h 39"/>
                <a:gd name="T12" fmla="*/ 63 w 73"/>
                <a:gd name="T13" fmla="*/ 17 h 39"/>
                <a:gd name="T14" fmla="*/ 57 w 73"/>
                <a:gd name="T15" fmla="*/ 29 h 39"/>
                <a:gd name="T16" fmla="*/ 73 w 73"/>
                <a:gd name="T17" fmla="*/ 39 h 39"/>
                <a:gd name="T18" fmla="*/ 46 w 73"/>
                <a:gd name="T19" fmla="*/ 38 h 39"/>
                <a:gd name="T20" fmla="*/ 39 w 73"/>
                <a:gd name="T21" fmla="*/ 27 h 39"/>
                <a:gd name="T22" fmla="*/ 52 w 73"/>
                <a:gd name="T23" fmla="*/ 22 h 39"/>
                <a:gd name="T24" fmla="*/ 49 w 73"/>
                <a:gd name="T25" fmla="*/ 10 h 39"/>
                <a:gd name="T26" fmla="*/ 39 w 73"/>
                <a:gd name="T27" fmla="*/ 11 h 39"/>
                <a:gd name="T28" fmla="*/ 31 w 73"/>
                <a:gd name="T29" fmla="*/ 26 h 39"/>
                <a:gd name="T30" fmla="*/ 7 w 73"/>
                <a:gd name="T31" fmla="*/ 36 h 39"/>
                <a:gd name="T32" fmla="*/ 0 w 73"/>
                <a:gd name="T33" fmla="*/ 23 h 39"/>
                <a:gd name="T34" fmla="*/ 0 w 73"/>
                <a:gd name="T35" fmla="*/ 23 h 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39">
                  <a:moveTo>
                    <a:pt x="0" y="23"/>
                  </a:moveTo>
                  <a:lnTo>
                    <a:pt x="24" y="22"/>
                  </a:lnTo>
                  <a:lnTo>
                    <a:pt x="30" y="10"/>
                  </a:lnTo>
                  <a:lnTo>
                    <a:pt x="31" y="2"/>
                  </a:lnTo>
                  <a:lnTo>
                    <a:pt x="46" y="0"/>
                  </a:lnTo>
                  <a:lnTo>
                    <a:pt x="59" y="6"/>
                  </a:lnTo>
                  <a:lnTo>
                    <a:pt x="63" y="17"/>
                  </a:lnTo>
                  <a:lnTo>
                    <a:pt x="57" y="29"/>
                  </a:lnTo>
                  <a:lnTo>
                    <a:pt x="73" y="39"/>
                  </a:lnTo>
                  <a:lnTo>
                    <a:pt x="46" y="38"/>
                  </a:lnTo>
                  <a:lnTo>
                    <a:pt x="39" y="27"/>
                  </a:lnTo>
                  <a:lnTo>
                    <a:pt x="52" y="22"/>
                  </a:lnTo>
                  <a:lnTo>
                    <a:pt x="49" y="10"/>
                  </a:lnTo>
                  <a:lnTo>
                    <a:pt x="39" y="11"/>
                  </a:lnTo>
                  <a:lnTo>
                    <a:pt x="31" y="26"/>
                  </a:lnTo>
                  <a:lnTo>
                    <a:pt x="7" y="3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8" name="Freeform 119"/>
            <p:cNvSpPr>
              <a:spLocks/>
            </p:cNvSpPr>
            <p:nvPr/>
          </p:nvSpPr>
          <p:spPr bwMode="auto">
            <a:xfrm>
              <a:off x="2567" y="2399"/>
              <a:ext cx="300" cy="122"/>
            </a:xfrm>
            <a:custGeom>
              <a:avLst/>
              <a:gdLst>
                <a:gd name="T0" fmla="*/ 11 w 300"/>
                <a:gd name="T1" fmla="*/ 20 h 122"/>
                <a:gd name="T2" fmla="*/ 49 w 300"/>
                <a:gd name="T3" fmla="*/ 25 h 122"/>
                <a:gd name="T4" fmla="*/ 96 w 300"/>
                <a:gd name="T5" fmla="*/ 41 h 122"/>
                <a:gd name="T6" fmla="*/ 120 w 300"/>
                <a:gd name="T7" fmla="*/ 44 h 122"/>
                <a:gd name="T8" fmla="*/ 166 w 300"/>
                <a:gd name="T9" fmla="*/ 36 h 122"/>
                <a:gd name="T10" fmla="*/ 173 w 300"/>
                <a:gd name="T11" fmla="*/ 36 h 122"/>
                <a:gd name="T12" fmla="*/ 182 w 300"/>
                <a:gd name="T13" fmla="*/ 60 h 122"/>
                <a:gd name="T14" fmla="*/ 212 w 300"/>
                <a:gd name="T15" fmla="*/ 68 h 122"/>
                <a:gd name="T16" fmla="*/ 227 w 300"/>
                <a:gd name="T17" fmla="*/ 68 h 122"/>
                <a:gd name="T18" fmla="*/ 237 w 300"/>
                <a:gd name="T19" fmla="*/ 85 h 122"/>
                <a:gd name="T20" fmla="*/ 232 w 300"/>
                <a:gd name="T21" fmla="*/ 105 h 122"/>
                <a:gd name="T22" fmla="*/ 220 w 300"/>
                <a:gd name="T23" fmla="*/ 113 h 122"/>
                <a:gd name="T24" fmla="*/ 207 w 300"/>
                <a:gd name="T25" fmla="*/ 121 h 122"/>
                <a:gd name="T26" fmla="*/ 220 w 300"/>
                <a:gd name="T27" fmla="*/ 122 h 122"/>
                <a:gd name="T28" fmla="*/ 249 w 300"/>
                <a:gd name="T29" fmla="*/ 99 h 122"/>
                <a:gd name="T30" fmla="*/ 265 w 300"/>
                <a:gd name="T31" fmla="*/ 103 h 122"/>
                <a:gd name="T32" fmla="*/ 282 w 300"/>
                <a:gd name="T33" fmla="*/ 107 h 122"/>
                <a:gd name="T34" fmla="*/ 300 w 300"/>
                <a:gd name="T35" fmla="*/ 97 h 122"/>
                <a:gd name="T36" fmla="*/ 290 w 300"/>
                <a:gd name="T37" fmla="*/ 86 h 122"/>
                <a:gd name="T38" fmla="*/ 270 w 300"/>
                <a:gd name="T39" fmla="*/ 71 h 122"/>
                <a:gd name="T40" fmla="*/ 266 w 300"/>
                <a:gd name="T41" fmla="*/ 59 h 122"/>
                <a:gd name="T42" fmla="*/ 260 w 300"/>
                <a:gd name="T43" fmla="*/ 38 h 122"/>
                <a:gd name="T44" fmla="*/ 249 w 300"/>
                <a:gd name="T45" fmla="*/ 17 h 122"/>
                <a:gd name="T46" fmla="*/ 232 w 300"/>
                <a:gd name="T47" fmla="*/ 13 h 122"/>
                <a:gd name="T48" fmla="*/ 216 w 300"/>
                <a:gd name="T49" fmla="*/ 21 h 122"/>
                <a:gd name="T50" fmla="*/ 192 w 300"/>
                <a:gd name="T51" fmla="*/ 21 h 122"/>
                <a:gd name="T52" fmla="*/ 176 w 300"/>
                <a:gd name="T53" fmla="*/ 17 h 122"/>
                <a:gd name="T54" fmla="*/ 157 w 300"/>
                <a:gd name="T55" fmla="*/ 27 h 122"/>
                <a:gd name="T56" fmla="*/ 146 w 300"/>
                <a:gd name="T57" fmla="*/ 33 h 122"/>
                <a:gd name="T58" fmla="*/ 134 w 300"/>
                <a:gd name="T59" fmla="*/ 34 h 122"/>
                <a:gd name="T60" fmla="*/ 139 w 300"/>
                <a:gd name="T61" fmla="*/ 20 h 122"/>
                <a:gd name="T62" fmla="*/ 109 w 300"/>
                <a:gd name="T63" fmla="*/ 21 h 122"/>
                <a:gd name="T64" fmla="*/ 76 w 300"/>
                <a:gd name="T65" fmla="*/ 20 h 122"/>
                <a:gd name="T66" fmla="*/ 37 w 300"/>
                <a:gd name="T67" fmla="*/ 10 h 122"/>
                <a:gd name="T68" fmla="*/ 6 w 300"/>
                <a:gd name="T69" fmla="*/ 0 h 122"/>
                <a:gd name="T70" fmla="*/ 0 w 300"/>
                <a:gd name="T71" fmla="*/ 11 h 122"/>
                <a:gd name="T72" fmla="*/ 11 w 300"/>
                <a:gd name="T73" fmla="*/ 20 h 122"/>
                <a:gd name="T74" fmla="*/ 11 w 300"/>
                <a:gd name="T75" fmla="*/ 20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0" h="122">
                  <a:moveTo>
                    <a:pt x="11" y="20"/>
                  </a:moveTo>
                  <a:lnTo>
                    <a:pt x="49" y="25"/>
                  </a:lnTo>
                  <a:lnTo>
                    <a:pt x="96" y="41"/>
                  </a:lnTo>
                  <a:lnTo>
                    <a:pt x="120" y="44"/>
                  </a:lnTo>
                  <a:lnTo>
                    <a:pt x="166" y="36"/>
                  </a:lnTo>
                  <a:lnTo>
                    <a:pt x="173" y="36"/>
                  </a:lnTo>
                  <a:lnTo>
                    <a:pt x="182" y="60"/>
                  </a:lnTo>
                  <a:lnTo>
                    <a:pt x="212" y="68"/>
                  </a:lnTo>
                  <a:lnTo>
                    <a:pt x="227" y="68"/>
                  </a:lnTo>
                  <a:lnTo>
                    <a:pt x="237" y="85"/>
                  </a:lnTo>
                  <a:lnTo>
                    <a:pt x="232" y="105"/>
                  </a:lnTo>
                  <a:lnTo>
                    <a:pt x="220" y="113"/>
                  </a:lnTo>
                  <a:lnTo>
                    <a:pt x="207" y="121"/>
                  </a:lnTo>
                  <a:lnTo>
                    <a:pt x="220" y="122"/>
                  </a:lnTo>
                  <a:lnTo>
                    <a:pt x="249" y="99"/>
                  </a:lnTo>
                  <a:lnTo>
                    <a:pt x="265" y="103"/>
                  </a:lnTo>
                  <a:lnTo>
                    <a:pt x="282" y="107"/>
                  </a:lnTo>
                  <a:lnTo>
                    <a:pt x="300" y="97"/>
                  </a:lnTo>
                  <a:lnTo>
                    <a:pt x="290" y="86"/>
                  </a:lnTo>
                  <a:lnTo>
                    <a:pt x="270" y="71"/>
                  </a:lnTo>
                  <a:lnTo>
                    <a:pt x="266" y="59"/>
                  </a:lnTo>
                  <a:lnTo>
                    <a:pt x="260" y="38"/>
                  </a:lnTo>
                  <a:lnTo>
                    <a:pt x="249" y="17"/>
                  </a:lnTo>
                  <a:lnTo>
                    <a:pt x="232" y="13"/>
                  </a:lnTo>
                  <a:lnTo>
                    <a:pt x="216" y="21"/>
                  </a:lnTo>
                  <a:lnTo>
                    <a:pt x="192" y="21"/>
                  </a:lnTo>
                  <a:lnTo>
                    <a:pt x="176" y="17"/>
                  </a:lnTo>
                  <a:lnTo>
                    <a:pt x="157" y="27"/>
                  </a:lnTo>
                  <a:lnTo>
                    <a:pt x="146" y="33"/>
                  </a:lnTo>
                  <a:lnTo>
                    <a:pt x="134" y="34"/>
                  </a:lnTo>
                  <a:lnTo>
                    <a:pt x="139" y="20"/>
                  </a:lnTo>
                  <a:lnTo>
                    <a:pt x="109" y="21"/>
                  </a:lnTo>
                  <a:lnTo>
                    <a:pt x="76" y="20"/>
                  </a:lnTo>
                  <a:lnTo>
                    <a:pt x="37" y="10"/>
                  </a:lnTo>
                  <a:lnTo>
                    <a:pt x="6" y="0"/>
                  </a:lnTo>
                  <a:lnTo>
                    <a:pt x="0" y="11"/>
                  </a:lnTo>
                  <a:lnTo>
                    <a:pt x="11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59" name="Freeform 120"/>
            <p:cNvSpPr>
              <a:spLocks/>
            </p:cNvSpPr>
            <p:nvPr/>
          </p:nvSpPr>
          <p:spPr bwMode="auto">
            <a:xfrm>
              <a:off x="2666" y="2454"/>
              <a:ext cx="63" cy="37"/>
            </a:xfrm>
            <a:custGeom>
              <a:avLst/>
              <a:gdLst>
                <a:gd name="T0" fmla="*/ 0 w 63"/>
                <a:gd name="T1" fmla="*/ 0 h 37"/>
                <a:gd name="T2" fmla="*/ 0 w 63"/>
                <a:gd name="T3" fmla="*/ 21 h 37"/>
                <a:gd name="T4" fmla="*/ 11 w 63"/>
                <a:gd name="T5" fmla="*/ 31 h 37"/>
                <a:gd name="T6" fmla="*/ 35 w 63"/>
                <a:gd name="T7" fmla="*/ 37 h 37"/>
                <a:gd name="T8" fmla="*/ 57 w 63"/>
                <a:gd name="T9" fmla="*/ 30 h 37"/>
                <a:gd name="T10" fmla="*/ 63 w 63"/>
                <a:gd name="T11" fmla="*/ 21 h 37"/>
                <a:gd name="T12" fmla="*/ 63 w 63"/>
                <a:gd name="T13" fmla="*/ 9 h 37"/>
                <a:gd name="T14" fmla="*/ 47 w 63"/>
                <a:gd name="T15" fmla="*/ 3 h 37"/>
                <a:gd name="T16" fmla="*/ 50 w 63"/>
                <a:gd name="T17" fmla="*/ 14 h 37"/>
                <a:gd name="T18" fmla="*/ 44 w 63"/>
                <a:gd name="T19" fmla="*/ 24 h 37"/>
                <a:gd name="T20" fmla="*/ 27 w 63"/>
                <a:gd name="T21" fmla="*/ 24 h 37"/>
                <a:gd name="T22" fmla="*/ 8 w 63"/>
                <a:gd name="T23" fmla="*/ 20 h 37"/>
                <a:gd name="T24" fmla="*/ 7 w 63"/>
                <a:gd name="T25" fmla="*/ 4 h 37"/>
                <a:gd name="T26" fmla="*/ 0 w 63"/>
                <a:gd name="T27" fmla="*/ 0 h 37"/>
                <a:gd name="T28" fmla="*/ 0 w 63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37">
                  <a:moveTo>
                    <a:pt x="0" y="0"/>
                  </a:moveTo>
                  <a:lnTo>
                    <a:pt x="0" y="21"/>
                  </a:lnTo>
                  <a:lnTo>
                    <a:pt x="11" y="31"/>
                  </a:lnTo>
                  <a:lnTo>
                    <a:pt x="35" y="37"/>
                  </a:lnTo>
                  <a:lnTo>
                    <a:pt x="57" y="30"/>
                  </a:lnTo>
                  <a:lnTo>
                    <a:pt x="63" y="21"/>
                  </a:lnTo>
                  <a:lnTo>
                    <a:pt x="63" y="9"/>
                  </a:lnTo>
                  <a:lnTo>
                    <a:pt x="47" y="3"/>
                  </a:lnTo>
                  <a:lnTo>
                    <a:pt x="50" y="14"/>
                  </a:lnTo>
                  <a:lnTo>
                    <a:pt x="44" y="24"/>
                  </a:lnTo>
                  <a:lnTo>
                    <a:pt x="27" y="24"/>
                  </a:lnTo>
                  <a:lnTo>
                    <a:pt x="8" y="20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0" name="Freeform 121"/>
            <p:cNvSpPr>
              <a:spLocks/>
            </p:cNvSpPr>
            <p:nvPr/>
          </p:nvSpPr>
          <p:spPr bwMode="auto">
            <a:xfrm>
              <a:off x="2690" y="2456"/>
              <a:ext cx="17" cy="13"/>
            </a:xfrm>
            <a:custGeom>
              <a:avLst/>
              <a:gdLst>
                <a:gd name="T0" fmla="*/ 0 w 17"/>
                <a:gd name="T1" fmla="*/ 7 h 13"/>
                <a:gd name="T2" fmla="*/ 3 w 17"/>
                <a:gd name="T3" fmla="*/ 13 h 13"/>
                <a:gd name="T4" fmla="*/ 14 w 17"/>
                <a:gd name="T5" fmla="*/ 13 h 13"/>
                <a:gd name="T6" fmla="*/ 17 w 17"/>
                <a:gd name="T7" fmla="*/ 7 h 13"/>
                <a:gd name="T8" fmla="*/ 6 w 17"/>
                <a:gd name="T9" fmla="*/ 0 h 13"/>
                <a:gd name="T10" fmla="*/ 0 w 17"/>
                <a:gd name="T11" fmla="*/ 7 h 13"/>
                <a:gd name="T12" fmla="*/ 0 w 17"/>
                <a:gd name="T13" fmla="*/ 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0" y="7"/>
                  </a:moveTo>
                  <a:lnTo>
                    <a:pt x="3" y="13"/>
                  </a:lnTo>
                  <a:lnTo>
                    <a:pt x="14" y="13"/>
                  </a:lnTo>
                  <a:lnTo>
                    <a:pt x="17" y="7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1" name="Freeform 122"/>
            <p:cNvSpPr>
              <a:spLocks/>
            </p:cNvSpPr>
            <p:nvPr/>
          </p:nvSpPr>
          <p:spPr bwMode="auto">
            <a:xfrm>
              <a:off x="2561" y="2305"/>
              <a:ext cx="72" cy="107"/>
            </a:xfrm>
            <a:custGeom>
              <a:avLst/>
              <a:gdLst>
                <a:gd name="T0" fmla="*/ 9 w 72"/>
                <a:gd name="T1" fmla="*/ 107 h 107"/>
                <a:gd name="T2" fmla="*/ 0 w 72"/>
                <a:gd name="T3" fmla="*/ 95 h 107"/>
                <a:gd name="T4" fmla="*/ 3 w 72"/>
                <a:gd name="T5" fmla="*/ 85 h 107"/>
                <a:gd name="T6" fmla="*/ 14 w 72"/>
                <a:gd name="T7" fmla="*/ 72 h 107"/>
                <a:gd name="T8" fmla="*/ 26 w 72"/>
                <a:gd name="T9" fmla="*/ 51 h 107"/>
                <a:gd name="T10" fmla="*/ 29 w 72"/>
                <a:gd name="T11" fmla="*/ 31 h 107"/>
                <a:gd name="T12" fmla="*/ 36 w 72"/>
                <a:gd name="T13" fmla="*/ 11 h 107"/>
                <a:gd name="T14" fmla="*/ 59 w 72"/>
                <a:gd name="T15" fmla="*/ 0 h 107"/>
                <a:gd name="T16" fmla="*/ 72 w 72"/>
                <a:gd name="T17" fmla="*/ 9 h 107"/>
                <a:gd name="T18" fmla="*/ 45 w 72"/>
                <a:gd name="T19" fmla="*/ 15 h 107"/>
                <a:gd name="T20" fmla="*/ 39 w 72"/>
                <a:gd name="T21" fmla="*/ 25 h 107"/>
                <a:gd name="T22" fmla="*/ 40 w 72"/>
                <a:gd name="T23" fmla="*/ 35 h 107"/>
                <a:gd name="T24" fmla="*/ 33 w 72"/>
                <a:gd name="T25" fmla="*/ 59 h 107"/>
                <a:gd name="T26" fmla="*/ 20 w 72"/>
                <a:gd name="T27" fmla="*/ 72 h 107"/>
                <a:gd name="T28" fmla="*/ 12 w 72"/>
                <a:gd name="T29" fmla="*/ 86 h 107"/>
                <a:gd name="T30" fmla="*/ 19 w 72"/>
                <a:gd name="T31" fmla="*/ 105 h 107"/>
                <a:gd name="T32" fmla="*/ 9 w 72"/>
                <a:gd name="T33" fmla="*/ 107 h 107"/>
                <a:gd name="T34" fmla="*/ 9 w 72"/>
                <a:gd name="T35" fmla="*/ 107 h 1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107">
                  <a:moveTo>
                    <a:pt x="9" y="107"/>
                  </a:moveTo>
                  <a:lnTo>
                    <a:pt x="0" y="95"/>
                  </a:lnTo>
                  <a:lnTo>
                    <a:pt x="3" y="85"/>
                  </a:lnTo>
                  <a:lnTo>
                    <a:pt x="14" y="72"/>
                  </a:lnTo>
                  <a:lnTo>
                    <a:pt x="26" y="51"/>
                  </a:lnTo>
                  <a:lnTo>
                    <a:pt x="29" y="31"/>
                  </a:lnTo>
                  <a:lnTo>
                    <a:pt x="36" y="11"/>
                  </a:lnTo>
                  <a:lnTo>
                    <a:pt x="59" y="0"/>
                  </a:lnTo>
                  <a:lnTo>
                    <a:pt x="72" y="9"/>
                  </a:lnTo>
                  <a:lnTo>
                    <a:pt x="45" y="15"/>
                  </a:lnTo>
                  <a:lnTo>
                    <a:pt x="39" y="25"/>
                  </a:lnTo>
                  <a:lnTo>
                    <a:pt x="40" y="35"/>
                  </a:lnTo>
                  <a:lnTo>
                    <a:pt x="33" y="59"/>
                  </a:lnTo>
                  <a:lnTo>
                    <a:pt x="20" y="72"/>
                  </a:lnTo>
                  <a:lnTo>
                    <a:pt x="12" y="86"/>
                  </a:lnTo>
                  <a:lnTo>
                    <a:pt x="19" y="105"/>
                  </a:lnTo>
                  <a:lnTo>
                    <a:pt x="9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2" name="Freeform 123"/>
            <p:cNvSpPr>
              <a:spLocks/>
            </p:cNvSpPr>
            <p:nvPr/>
          </p:nvSpPr>
          <p:spPr bwMode="auto">
            <a:xfrm>
              <a:off x="2606" y="2294"/>
              <a:ext cx="170" cy="41"/>
            </a:xfrm>
            <a:custGeom>
              <a:avLst/>
              <a:gdLst>
                <a:gd name="T0" fmla="*/ 11 w 170"/>
                <a:gd name="T1" fmla="*/ 19 h 41"/>
                <a:gd name="T2" fmla="*/ 54 w 170"/>
                <a:gd name="T3" fmla="*/ 25 h 41"/>
                <a:gd name="T4" fmla="*/ 80 w 170"/>
                <a:gd name="T5" fmla="*/ 31 h 41"/>
                <a:gd name="T6" fmla="*/ 93 w 170"/>
                <a:gd name="T7" fmla="*/ 37 h 41"/>
                <a:gd name="T8" fmla="*/ 114 w 170"/>
                <a:gd name="T9" fmla="*/ 41 h 41"/>
                <a:gd name="T10" fmla="*/ 127 w 170"/>
                <a:gd name="T11" fmla="*/ 39 h 41"/>
                <a:gd name="T12" fmla="*/ 143 w 170"/>
                <a:gd name="T13" fmla="*/ 31 h 41"/>
                <a:gd name="T14" fmla="*/ 161 w 170"/>
                <a:gd name="T15" fmla="*/ 26 h 41"/>
                <a:gd name="T16" fmla="*/ 170 w 170"/>
                <a:gd name="T17" fmla="*/ 11 h 41"/>
                <a:gd name="T18" fmla="*/ 151 w 170"/>
                <a:gd name="T19" fmla="*/ 19 h 41"/>
                <a:gd name="T20" fmla="*/ 130 w 170"/>
                <a:gd name="T21" fmla="*/ 33 h 41"/>
                <a:gd name="T22" fmla="*/ 108 w 170"/>
                <a:gd name="T23" fmla="*/ 30 h 41"/>
                <a:gd name="T24" fmla="*/ 87 w 170"/>
                <a:gd name="T25" fmla="*/ 15 h 41"/>
                <a:gd name="T26" fmla="*/ 65 w 170"/>
                <a:gd name="T27" fmla="*/ 6 h 41"/>
                <a:gd name="T28" fmla="*/ 30 w 170"/>
                <a:gd name="T29" fmla="*/ 1 h 41"/>
                <a:gd name="T30" fmla="*/ 7 w 170"/>
                <a:gd name="T31" fmla="*/ 0 h 41"/>
                <a:gd name="T32" fmla="*/ 0 w 170"/>
                <a:gd name="T33" fmla="*/ 22 h 41"/>
                <a:gd name="T34" fmla="*/ 11 w 170"/>
                <a:gd name="T35" fmla="*/ 19 h 41"/>
                <a:gd name="T36" fmla="*/ 11 w 170"/>
                <a:gd name="T37" fmla="*/ 19 h 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41">
                  <a:moveTo>
                    <a:pt x="11" y="19"/>
                  </a:moveTo>
                  <a:lnTo>
                    <a:pt x="54" y="25"/>
                  </a:lnTo>
                  <a:lnTo>
                    <a:pt x="80" y="31"/>
                  </a:lnTo>
                  <a:lnTo>
                    <a:pt x="93" y="37"/>
                  </a:lnTo>
                  <a:lnTo>
                    <a:pt x="114" y="41"/>
                  </a:lnTo>
                  <a:lnTo>
                    <a:pt x="127" y="39"/>
                  </a:lnTo>
                  <a:lnTo>
                    <a:pt x="143" y="31"/>
                  </a:lnTo>
                  <a:lnTo>
                    <a:pt x="161" y="26"/>
                  </a:lnTo>
                  <a:lnTo>
                    <a:pt x="170" y="11"/>
                  </a:lnTo>
                  <a:lnTo>
                    <a:pt x="151" y="19"/>
                  </a:lnTo>
                  <a:lnTo>
                    <a:pt x="130" y="33"/>
                  </a:lnTo>
                  <a:lnTo>
                    <a:pt x="108" y="30"/>
                  </a:lnTo>
                  <a:lnTo>
                    <a:pt x="87" y="15"/>
                  </a:lnTo>
                  <a:lnTo>
                    <a:pt x="65" y="6"/>
                  </a:lnTo>
                  <a:lnTo>
                    <a:pt x="30" y="1"/>
                  </a:lnTo>
                  <a:lnTo>
                    <a:pt x="7" y="0"/>
                  </a:lnTo>
                  <a:lnTo>
                    <a:pt x="0" y="22"/>
                  </a:lnTo>
                  <a:lnTo>
                    <a:pt x="11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3" name="Freeform 124"/>
            <p:cNvSpPr>
              <a:spLocks/>
            </p:cNvSpPr>
            <p:nvPr/>
          </p:nvSpPr>
          <p:spPr bwMode="auto">
            <a:xfrm>
              <a:off x="2741" y="2288"/>
              <a:ext cx="139" cy="145"/>
            </a:xfrm>
            <a:custGeom>
              <a:avLst/>
              <a:gdLst>
                <a:gd name="T0" fmla="*/ 26 w 139"/>
                <a:gd name="T1" fmla="*/ 31 h 145"/>
                <a:gd name="T2" fmla="*/ 42 w 139"/>
                <a:gd name="T3" fmla="*/ 41 h 145"/>
                <a:gd name="T4" fmla="*/ 40 w 139"/>
                <a:gd name="T5" fmla="*/ 50 h 145"/>
                <a:gd name="T6" fmla="*/ 59 w 139"/>
                <a:gd name="T7" fmla="*/ 64 h 145"/>
                <a:gd name="T8" fmla="*/ 59 w 139"/>
                <a:gd name="T9" fmla="*/ 76 h 145"/>
                <a:gd name="T10" fmla="*/ 76 w 139"/>
                <a:gd name="T11" fmla="*/ 75 h 145"/>
                <a:gd name="T12" fmla="*/ 89 w 139"/>
                <a:gd name="T13" fmla="*/ 82 h 145"/>
                <a:gd name="T14" fmla="*/ 91 w 139"/>
                <a:gd name="T15" fmla="*/ 102 h 145"/>
                <a:gd name="T16" fmla="*/ 91 w 139"/>
                <a:gd name="T17" fmla="*/ 117 h 145"/>
                <a:gd name="T18" fmla="*/ 52 w 139"/>
                <a:gd name="T19" fmla="*/ 129 h 145"/>
                <a:gd name="T20" fmla="*/ 65 w 139"/>
                <a:gd name="T21" fmla="*/ 131 h 145"/>
                <a:gd name="T22" fmla="*/ 99 w 139"/>
                <a:gd name="T23" fmla="*/ 123 h 145"/>
                <a:gd name="T24" fmla="*/ 109 w 139"/>
                <a:gd name="T25" fmla="*/ 136 h 145"/>
                <a:gd name="T26" fmla="*/ 123 w 139"/>
                <a:gd name="T27" fmla="*/ 145 h 145"/>
                <a:gd name="T28" fmla="*/ 135 w 139"/>
                <a:gd name="T29" fmla="*/ 137 h 145"/>
                <a:gd name="T30" fmla="*/ 139 w 139"/>
                <a:gd name="T31" fmla="*/ 116 h 145"/>
                <a:gd name="T32" fmla="*/ 132 w 139"/>
                <a:gd name="T33" fmla="*/ 101 h 145"/>
                <a:gd name="T34" fmla="*/ 108 w 139"/>
                <a:gd name="T35" fmla="*/ 71 h 145"/>
                <a:gd name="T36" fmla="*/ 101 w 139"/>
                <a:gd name="T37" fmla="*/ 42 h 145"/>
                <a:gd name="T38" fmla="*/ 89 w 139"/>
                <a:gd name="T39" fmla="*/ 25 h 145"/>
                <a:gd name="T40" fmla="*/ 60 w 139"/>
                <a:gd name="T41" fmla="*/ 10 h 145"/>
                <a:gd name="T42" fmla="*/ 38 w 139"/>
                <a:gd name="T43" fmla="*/ 0 h 145"/>
                <a:gd name="T44" fmla="*/ 23 w 139"/>
                <a:gd name="T45" fmla="*/ 0 h 145"/>
                <a:gd name="T46" fmla="*/ 0 w 139"/>
                <a:gd name="T47" fmla="*/ 20 h 145"/>
                <a:gd name="T48" fmla="*/ 26 w 139"/>
                <a:gd name="T49" fmla="*/ 31 h 145"/>
                <a:gd name="T50" fmla="*/ 26 w 139"/>
                <a:gd name="T51" fmla="*/ 31 h 1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9" h="145">
                  <a:moveTo>
                    <a:pt x="26" y="31"/>
                  </a:moveTo>
                  <a:lnTo>
                    <a:pt x="42" y="41"/>
                  </a:lnTo>
                  <a:lnTo>
                    <a:pt x="40" y="50"/>
                  </a:lnTo>
                  <a:lnTo>
                    <a:pt x="59" y="64"/>
                  </a:lnTo>
                  <a:lnTo>
                    <a:pt x="59" y="76"/>
                  </a:lnTo>
                  <a:lnTo>
                    <a:pt x="76" y="75"/>
                  </a:lnTo>
                  <a:lnTo>
                    <a:pt x="89" y="82"/>
                  </a:lnTo>
                  <a:lnTo>
                    <a:pt x="91" y="102"/>
                  </a:lnTo>
                  <a:lnTo>
                    <a:pt x="91" y="117"/>
                  </a:lnTo>
                  <a:lnTo>
                    <a:pt x="52" y="129"/>
                  </a:lnTo>
                  <a:lnTo>
                    <a:pt x="65" y="131"/>
                  </a:lnTo>
                  <a:lnTo>
                    <a:pt x="99" y="123"/>
                  </a:lnTo>
                  <a:lnTo>
                    <a:pt x="109" y="136"/>
                  </a:lnTo>
                  <a:lnTo>
                    <a:pt x="123" y="145"/>
                  </a:lnTo>
                  <a:lnTo>
                    <a:pt x="135" y="137"/>
                  </a:lnTo>
                  <a:lnTo>
                    <a:pt x="139" y="116"/>
                  </a:lnTo>
                  <a:lnTo>
                    <a:pt x="132" y="101"/>
                  </a:lnTo>
                  <a:lnTo>
                    <a:pt x="108" y="71"/>
                  </a:lnTo>
                  <a:lnTo>
                    <a:pt x="101" y="42"/>
                  </a:lnTo>
                  <a:lnTo>
                    <a:pt x="89" y="25"/>
                  </a:lnTo>
                  <a:lnTo>
                    <a:pt x="60" y="10"/>
                  </a:lnTo>
                  <a:lnTo>
                    <a:pt x="38" y="0"/>
                  </a:lnTo>
                  <a:lnTo>
                    <a:pt x="23" y="0"/>
                  </a:lnTo>
                  <a:lnTo>
                    <a:pt x="0" y="20"/>
                  </a:lnTo>
                  <a:lnTo>
                    <a:pt x="26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4" name="Freeform 125"/>
            <p:cNvSpPr>
              <a:spLocks/>
            </p:cNvSpPr>
            <p:nvPr/>
          </p:nvSpPr>
          <p:spPr bwMode="auto">
            <a:xfrm>
              <a:off x="2686" y="2388"/>
              <a:ext cx="60" cy="48"/>
            </a:xfrm>
            <a:custGeom>
              <a:avLst/>
              <a:gdLst>
                <a:gd name="T0" fmla="*/ 10 w 60"/>
                <a:gd name="T1" fmla="*/ 31 h 48"/>
                <a:gd name="T2" fmla="*/ 21 w 60"/>
                <a:gd name="T3" fmla="*/ 15 h 48"/>
                <a:gd name="T4" fmla="*/ 31 w 60"/>
                <a:gd name="T5" fmla="*/ 6 h 48"/>
                <a:gd name="T6" fmla="*/ 44 w 60"/>
                <a:gd name="T7" fmla="*/ 0 h 48"/>
                <a:gd name="T8" fmla="*/ 57 w 60"/>
                <a:gd name="T9" fmla="*/ 6 h 48"/>
                <a:gd name="T10" fmla="*/ 60 w 60"/>
                <a:gd name="T11" fmla="*/ 21 h 48"/>
                <a:gd name="T12" fmla="*/ 60 w 60"/>
                <a:gd name="T13" fmla="*/ 40 h 48"/>
                <a:gd name="T14" fmla="*/ 48 w 60"/>
                <a:gd name="T15" fmla="*/ 40 h 48"/>
                <a:gd name="T16" fmla="*/ 47 w 60"/>
                <a:gd name="T17" fmla="*/ 23 h 48"/>
                <a:gd name="T18" fmla="*/ 45 w 60"/>
                <a:gd name="T19" fmla="*/ 16 h 48"/>
                <a:gd name="T20" fmla="*/ 37 w 60"/>
                <a:gd name="T21" fmla="*/ 12 h 48"/>
                <a:gd name="T22" fmla="*/ 24 w 60"/>
                <a:gd name="T23" fmla="*/ 22 h 48"/>
                <a:gd name="T24" fmla="*/ 21 w 60"/>
                <a:gd name="T25" fmla="*/ 32 h 48"/>
                <a:gd name="T26" fmla="*/ 21 w 60"/>
                <a:gd name="T27" fmla="*/ 45 h 48"/>
                <a:gd name="T28" fmla="*/ 0 w 60"/>
                <a:gd name="T29" fmla="*/ 48 h 48"/>
                <a:gd name="T30" fmla="*/ 10 w 60"/>
                <a:gd name="T31" fmla="*/ 31 h 48"/>
                <a:gd name="T32" fmla="*/ 10 w 60"/>
                <a:gd name="T33" fmla="*/ 31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0" h="48">
                  <a:moveTo>
                    <a:pt x="10" y="31"/>
                  </a:moveTo>
                  <a:lnTo>
                    <a:pt x="21" y="15"/>
                  </a:lnTo>
                  <a:lnTo>
                    <a:pt x="31" y="6"/>
                  </a:lnTo>
                  <a:lnTo>
                    <a:pt x="44" y="0"/>
                  </a:lnTo>
                  <a:lnTo>
                    <a:pt x="57" y="6"/>
                  </a:lnTo>
                  <a:lnTo>
                    <a:pt x="60" y="21"/>
                  </a:lnTo>
                  <a:lnTo>
                    <a:pt x="60" y="40"/>
                  </a:lnTo>
                  <a:lnTo>
                    <a:pt x="48" y="40"/>
                  </a:lnTo>
                  <a:lnTo>
                    <a:pt x="47" y="23"/>
                  </a:lnTo>
                  <a:lnTo>
                    <a:pt x="45" y="16"/>
                  </a:lnTo>
                  <a:lnTo>
                    <a:pt x="37" y="12"/>
                  </a:lnTo>
                  <a:lnTo>
                    <a:pt x="24" y="22"/>
                  </a:lnTo>
                  <a:lnTo>
                    <a:pt x="21" y="32"/>
                  </a:lnTo>
                  <a:lnTo>
                    <a:pt x="21" y="45"/>
                  </a:lnTo>
                  <a:lnTo>
                    <a:pt x="0" y="48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5" name="Freeform 126"/>
            <p:cNvSpPr>
              <a:spLocks/>
            </p:cNvSpPr>
            <p:nvPr/>
          </p:nvSpPr>
          <p:spPr bwMode="auto">
            <a:xfrm>
              <a:off x="2603" y="2208"/>
              <a:ext cx="37" cy="97"/>
            </a:xfrm>
            <a:custGeom>
              <a:avLst/>
              <a:gdLst>
                <a:gd name="T0" fmla="*/ 18 w 37"/>
                <a:gd name="T1" fmla="*/ 91 h 97"/>
                <a:gd name="T2" fmla="*/ 8 w 37"/>
                <a:gd name="T3" fmla="*/ 81 h 97"/>
                <a:gd name="T4" fmla="*/ 13 w 37"/>
                <a:gd name="T5" fmla="*/ 66 h 97"/>
                <a:gd name="T6" fmla="*/ 24 w 37"/>
                <a:gd name="T7" fmla="*/ 47 h 97"/>
                <a:gd name="T8" fmla="*/ 25 w 37"/>
                <a:gd name="T9" fmla="*/ 22 h 97"/>
                <a:gd name="T10" fmla="*/ 31 w 37"/>
                <a:gd name="T11" fmla="*/ 8 h 97"/>
                <a:gd name="T12" fmla="*/ 37 w 37"/>
                <a:gd name="T13" fmla="*/ 0 h 97"/>
                <a:gd name="T14" fmla="*/ 17 w 37"/>
                <a:gd name="T15" fmla="*/ 6 h 97"/>
                <a:gd name="T16" fmla="*/ 13 w 37"/>
                <a:gd name="T17" fmla="*/ 21 h 97"/>
                <a:gd name="T18" fmla="*/ 15 w 37"/>
                <a:gd name="T19" fmla="*/ 44 h 97"/>
                <a:gd name="T20" fmla="*/ 1 w 37"/>
                <a:gd name="T21" fmla="*/ 65 h 97"/>
                <a:gd name="T22" fmla="*/ 0 w 37"/>
                <a:gd name="T23" fmla="*/ 85 h 97"/>
                <a:gd name="T24" fmla="*/ 15 w 37"/>
                <a:gd name="T25" fmla="*/ 97 h 97"/>
                <a:gd name="T26" fmla="*/ 18 w 37"/>
                <a:gd name="T27" fmla="*/ 91 h 97"/>
                <a:gd name="T28" fmla="*/ 18 w 37"/>
                <a:gd name="T29" fmla="*/ 91 h 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" h="97">
                  <a:moveTo>
                    <a:pt x="18" y="91"/>
                  </a:moveTo>
                  <a:lnTo>
                    <a:pt x="8" y="81"/>
                  </a:lnTo>
                  <a:lnTo>
                    <a:pt x="13" y="66"/>
                  </a:lnTo>
                  <a:lnTo>
                    <a:pt x="24" y="47"/>
                  </a:lnTo>
                  <a:lnTo>
                    <a:pt x="25" y="22"/>
                  </a:lnTo>
                  <a:lnTo>
                    <a:pt x="31" y="8"/>
                  </a:lnTo>
                  <a:lnTo>
                    <a:pt x="37" y="0"/>
                  </a:lnTo>
                  <a:lnTo>
                    <a:pt x="17" y="6"/>
                  </a:lnTo>
                  <a:lnTo>
                    <a:pt x="13" y="21"/>
                  </a:lnTo>
                  <a:lnTo>
                    <a:pt x="15" y="44"/>
                  </a:lnTo>
                  <a:lnTo>
                    <a:pt x="1" y="65"/>
                  </a:lnTo>
                  <a:lnTo>
                    <a:pt x="0" y="85"/>
                  </a:lnTo>
                  <a:lnTo>
                    <a:pt x="15" y="97"/>
                  </a:lnTo>
                  <a:lnTo>
                    <a:pt x="18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6" name="Freeform 127"/>
            <p:cNvSpPr>
              <a:spLocks/>
            </p:cNvSpPr>
            <p:nvPr/>
          </p:nvSpPr>
          <p:spPr bwMode="auto">
            <a:xfrm>
              <a:off x="2634" y="2190"/>
              <a:ext cx="175" cy="41"/>
            </a:xfrm>
            <a:custGeom>
              <a:avLst/>
              <a:gdLst>
                <a:gd name="T0" fmla="*/ 0 w 175"/>
                <a:gd name="T1" fmla="*/ 30 h 41"/>
                <a:gd name="T2" fmla="*/ 30 w 175"/>
                <a:gd name="T3" fmla="*/ 36 h 41"/>
                <a:gd name="T4" fmla="*/ 72 w 175"/>
                <a:gd name="T5" fmla="*/ 40 h 41"/>
                <a:gd name="T6" fmla="*/ 106 w 175"/>
                <a:gd name="T7" fmla="*/ 41 h 41"/>
                <a:gd name="T8" fmla="*/ 136 w 175"/>
                <a:gd name="T9" fmla="*/ 39 h 41"/>
                <a:gd name="T10" fmla="*/ 143 w 175"/>
                <a:gd name="T11" fmla="*/ 25 h 41"/>
                <a:gd name="T12" fmla="*/ 163 w 175"/>
                <a:gd name="T13" fmla="*/ 19 h 41"/>
                <a:gd name="T14" fmla="*/ 166 w 175"/>
                <a:gd name="T15" fmla="*/ 29 h 41"/>
                <a:gd name="T16" fmla="*/ 175 w 175"/>
                <a:gd name="T17" fmla="*/ 19 h 41"/>
                <a:gd name="T18" fmla="*/ 175 w 175"/>
                <a:gd name="T19" fmla="*/ 3 h 41"/>
                <a:gd name="T20" fmla="*/ 160 w 175"/>
                <a:gd name="T21" fmla="*/ 0 h 41"/>
                <a:gd name="T22" fmla="*/ 146 w 175"/>
                <a:gd name="T23" fmla="*/ 14 h 41"/>
                <a:gd name="T24" fmla="*/ 130 w 175"/>
                <a:gd name="T25" fmla="*/ 23 h 41"/>
                <a:gd name="T26" fmla="*/ 112 w 175"/>
                <a:gd name="T27" fmla="*/ 20 h 41"/>
                <a:gd name="T28" fmla="*/ 93 w 175"/>
                <a:gd name="T29" fmla="*/ 12 h 41"/>
                <a:gd name="T30" fmla="*/ 57 w 175"/>
                <a:gd name="T31" fmla="*/ 5 h 41"/>
                <a:gd name="T32" fmla="*/ 10 w 175"/>
                <a:gd name="T33" fmla="*/ 4 h 41"/>
                <a:gd name="T34" fmla="*/ 3 w 175"/>
                <a:gd name="T35" fmla="*/ 7 h 41"/>
                <a:gd name="T36" fmla="*/ 37 w 175"/>
                <a:gd name="T37" fmla="*/ 14 h 41"/>
                <a:gd name="T38" fmla="*/ 73 w 175"/>
                <a:gd name="T39" fmla="*/ 23 h 41"/>
                <a:gd name="T40" fmla="*/ 87 w 175"/>
                <a:gd name="T41" fmla="*/ 34 h 41"/>
                <a:gd name="T42" fmla="*/ 57 w 175"/>
                <a:gd name="T43" fmla="*/ 29 h 41"/>
                <a:gd name="T44" fmla="*/ 29 w 175"/>
                <a:gd name="T45" fmla="*/ 21 h 41"/>
                <a:gd name="T46" fmla="*/ 0 w 175"/>
                <a:gd name="T47" fmla="*/ 30 h 41"/>
                <a:gd name="T48" fmla="*/ 0 w 175"/>
                <a:gd name="T49" fmla="*/ 30 h 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5" h="41">
                  <a:moveTo>
                    <a:pt x="0" y="30"/>
                  </a:moveTo>
                  <a:lnTo>
                    <a:pt x="30" y="36"/>
                  </a:lnTo>
                  <a:lnTo>
                    <a:pt x="72" y="40"/>
                  </a:lnTo>
                  <a:lnTo>
                    <a:pt x="106" y="41"/>
                  </a:lnTo>
                  <a:lnTo>
                    <a:pt x="136" y="39"/>
                  </a:lnTo>
                  <a:lnTo>
                    <a:pt x="143" y="25"/>
                  </a:lnTo>
                  <a:lnTo>
                    <a:pt x="163" y="19"/>
                  </a:lnTo>
                  <a:lnTo>
                    <a:pt x="166" y="29"/>
                  </a:lnTo>
                  <a:lnTo>
                    <a:pt x="175" y="19"/>
                  </a:lnTo>
                  <a:lnTo>
                    <a:pt x="175" y="3"/>
                  </a:lnTo>
                  <a:lnTo>
                    <a:pt x="160" y="0"/>
                  </a:lnTo>
                  <a:lnTo>
                    <a:pt x="146" y="14"/>
                  </a:lnTo>
                  <a:lnTo>
                    <a:pt x="130" y="23"/>
                  </a:lnTo>
                  <a:lnTo>
                    <a:pt x="112" y="20"/>
                  </a:lnTo>
                  <a:lnTo>
                    <a:pt x="93" y="12"/>
                  </a:lnTo>
                  <a:lnTo>
                    <a:pt x="57" y="5"/>
                  </a:lnTo>
                  <a:lnTo>
                    <a:pt x="10" y="4"/>
                  </a:lnTo>
                  <a:lnTo>
                    <a:pt x="3" y="7"/>
                  </a:lnTo>
                  <a:lnTo>
                    <a:pt x="37" y="14"/>
                  </a:lnTo>
                  <a:lnTo>
                    <a:pt x="73" y="23"/>
                  </a:lnTo>
                  <a:lnTo>
                    <a:pt x="87" y="34"/>
                  </a:lnTo>
                  <a:lnTo>
                    <a:pt x="57" y="29"/>
                  </a:lnTo>
                  <a:lnTo>
                    <a:pt x="29" y="2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7" name="Freeform 128"/>
            <p:cNvSpPr>
              <a:spLocks/>
            </p:cNvSpPr>
            <p:nvPr/>
          </p:nvSpPr>
          <p:spPr bwMode="auto">
            <a:xfrm>
              <a:off x="2631" y="2113"/>
              <a:ext cx="42" cy="89"/>
            </a:xfrm>
            <a:custGeom>
              <a:avLst/>
              <a:gdLst>
                <a:gd name="T0" fmla="*/ 17 w 42"/>
                <a:gd name="T1" fmla="*/ 89 h 89"/>
                <a:gd name="T2" fmla="*/ 0 w 42"/>
                <a:gd name="T3" fmla="*/ 81 h 89"/>
                <a:gd name="T4" fmla="*/ 7 w 42"/>
                <a:gd name="T5" fmla="*/ 65 h 89"/>
                <a:gd name="T6" fmla="*/ 12 w 42"/>
                <a:gd name="T7" fmla="*/ 44 h 89"/>
                <a:gd name="T8" fmla="*/ 13 w 42"/>
                <a:gd name="T9" fmla="*/ 22 h 89"/>
                <a:gd name="T10" fmla="*/ 10 w 42"/>
                <a:gd name="T11" fmla="*/ 11 h 89"/>
                <a:gd name="T12" fmla="*/ 20 w 42"/>
                <a:gd name="T13" fmla="*/ 0 h 89"/>
                <a:gd name="T14" fmla="*/ 42 w 42"/>
                <a:gd name="T15" fmla="*/ 5 h 89"/>
                <a:gd name="T16" fmla="*/ 23 w 42"/>
                <a:gd name="T17" fmla="*/ 13 h 89"/>
                <a:gd name="T18" fmla="*/ 19 w 42"/>
                <a:gd name="T19" fmla="*/ 29 h 89"/>
                <a:gd name="T20" fmla="*/ 20 w 42"/>
                <a:gd name="T21" fmla="*/ 44 h 89"/>
                <a:gd name="T22" fmla="*/ 16 w 42"/>
                <a:gd name="T23" fmla="*/ 58 h 89"/>
                <a:gd name="T24" fmla="*/ 13 w 42"/>
                <a:gd name="T25" fmla="*/ 74 h 89"/>
                <a:gd name="T26" fmla="*/ 17 w 42"/>
                <a:gd name="T27" fmla="*/ 89 h 89"/>
                <a:gd name="T28" fmla="*/ 17 w 42"/>
                <a:gd name="T29" fmla="*/ 89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89">
                  <a:moveTo>
                    <a:pt x="17" y="89"/>
                  </a:moveTo>
                  <a:lnTo>
                    <a:pt x="0" y="81"/>
                  </a:lnTo>
                  <a:lnTo>
                    <a:pt x="7" y="65"/>
                  </a:lnTo>
                  <a:lnTo>
                    <a:pt x="12" y="44"/>
                  </a:lnTo>
                  <a:lnTo>
                    <a:pt x="13" y="22"/>
                  </a:lnTo>
                  <a:lnTo>
                    <a:pt x="10" y="11"/>
                  </a:lnTo>
                  <a:lnTo>
                    <a:pt x="20" y="0"/>
                  </a:lnTo>
                  <a:lnTo>
                    <a:pt x="42" y="5"/>
                  </a:lnTo>
                  <a:lnTo>
                    <a:pt x="23" y="13"/>
                  </a:lnTo>
                  <a:lnTo>
                    <a:pt x="19" y="29"/>
                  </a:lnTo>
                  <a:lnTo>
                    <a:pt x="20" y="44"/>
                  </a:lnTo>
                  <a:lnTo>
                    <a:pt x="16" y="58"/>
                  </a:lnTo>
                  <a:lnTo>
                    <a:pt x="13" y="74"/>
                  </a:lnTo>
                  <a:lnTo>
                    <a:pt x="17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8" name="Freeform 129"/>
            <p:cNvSpPr>
              <a:spLocks/>
            </p:cNvSpPr>
            <p:nvPr/>
          </p:nvSpPr>
          <p:spPr bwMode="auto">
            <a:xfrm>
              <a:off x="2650" y="2087"/>
              <a:ext cx="146" cy="52"/>
            </a:xfrm>
            <a:custGeom>
              <a:avLst/>
              <a:gdLst>
                <a:gd name="T0" fmla="*/ 14 w 146"/>
                <a:gd name="T1" fmla="*/ 32 h 52"/>
                <a:gd name="T2" fmla="*/ 61 w 146"/>
                <a:gd name="T3" fmla="*/ 36 h 52"/>
                <a:gd name="T4" fmla="*/ 93 w 146"/>
                <a:gd name="T5" fmla="*/ 44 h 52"/>
                <a:gd name="T6" fmla="*/ 110 w 146"/>
                <a:gd name="T7" fmla="*/ 52 h 52"/>
                <a:gd name="T8" fmla="*/ 143 w 146"/>
                <a:gd name="T9" fmla="*/ 50 h 52"/>
                <a:gd name="T10" fmla="*/ 146 w 146"/>
                <a:gd name="T11" fmla="*/ 36 h 52"/>
                <a:gd name="T12" fmla="*/ 144 w 146"/>
                <a:gd name="T13" fmla="*/ 21 h 52"/>
                <a:gd name="T14" fmla="*/ 129 w 146"/>
                <a:gd name="T15" fmla="*/ 22 h 52"/>
                <a:gd name="T16" fmla="*/ 97 w 146"/>
                <a:gd name="T17" fmla="*/ 25 h 52"/>
                <a:gd name="T18" fmla="*/ 74 w 146"/>
                <a:gd name="T19" fmla="*/ 25 h 52"/>
                <a:gd name="T20" fmla="*/ 51 w 146"/>
                <a:gd name="T21" fmla="*/ 22 h 52"/>
                <a:gd name="T22" fmla="*/ 30 w 146"/>
                <a:gd name="T23" fmla="*/ 17 h 52"/>
                <a:gd name="T24" fmla="*/ 14 w 146"/>
                <a:gd name="T25" fmla="*/ 7 h 52"/>
                <a:gd name="T26" fmla="*/ 13 w 146"/>
                <a:gd name="T27" fmla="*/ 0 h 52"/>
                <a:gd name="T28" fmla="*/ 0 w 146"/>
                <a:gd name="T29" fmla="*/ 34 h 52"/>
                <a:gd name="T30" fmla="*/ 14 w 146"/>
                <a:gd name="T31" fmla="*/ 32 h 52"/>
                <a:gd name="T32" fmla="*/ 14 w 146"/>
                <a:gd name="T33" fmla="*/ 3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52">
                  <a:moveTo>
                    <a:pt x="14" y="32"/>
                  </a:moveTo>
                  <a:lnTo>
                    <a:pt x="61" y="36"/>
                  </a:lnTo>
                  <a:lnTo>
                    <a:pt x="93" y="44"/>
                  </a:lnTo>
                  <a:lnTo>
                    <a:pt x="110" y="52"/>
                  </a:lnTo>
                  <a:lnTo>
                    <a:pt x="143" y="50"/>
                  </a:lnTo>
                  <a:lnTo>
                    <a:pt x="146" y="36"/>
                  </a:lnTo>
                  <a:lnTo>
                    <a:pt x="144" y="21"/>
                  </a:lnTo>
                  <a:lnTo>
                    <a:pt x="129" y="22"/>
                  </a:lnTo>
                  <a:lnTo>
                    <a:pt x="97" y="25"/>
                  </a:lnTo>
                  <a:lnTo>
                    <a:pt x="74" y="25"/>
                  </a:lnTo>
                  <a:lnTo>
                    <a:pt x="51" y="22"/>
                  </a:lnTo>
                  <a:lnTo>
                    <a:pt x="30" y="17"/>
                  </a:lnTo>
                  <a:lnTo>
                    <a:pt x="14" y="7"/>
                  </a:lnTo>
                  <a:lnTo>
                    <a:pt x="13" y="0"/>
                  </a:lnTo>
                  <a:lnTo>
                    <a:pt x="0" y="34"/>
                  </a:lnTo>
                  <a:lnTo>
                    <a:pt x="1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69" name="Freeform 130"/>
            <p:cNvSpPr>
              <a:spLocks/>
            </p:cNvSpPr>
            <p:nvPr/>
          </p:nvSpPr>
          <p:spPr bwMode="auto">
            <a:xfrm>
              <a:off x="2813" y="2199"/>
              <a:ext cx="80" cy="148"/>
            </a:xfrm>
            <a:custGeom>
              <a:avLst/>
              <a:gdLst>
                <a:gd name="T0" fmla="*/ 56 w 80"/>
                <a:gd name="T1" fmla="*/ 148 h 148"/>
                <a:gd name="T2" fmla="*/ 50 w 80"/>
                <a:gd name="T3" fmla="*/ 120 h 148"/>
                <a:gd name="T4" fmla="*/ 51 w 80"/>
                <a:gd name="T5" fmla="*/ 94 h 148"/>
                <a:gd name="T6" fmla="*/ 50 w 80"/>
                <a:gd name="T7" fmla="*/ 74 h 148"/>
                <a:gd name="T8" fmla="*/ 33 w 80"/>
                <a:gd name="T9" fmla="*/ 58 h 148"/>
                <a:gd name="T10" fmla="*/ 11 w 80"/>
                <a:gd name="T11" fmla="*/ 41 h 148"/>
                <a:gd name="T12" fmla="*/ 0 w 80"/>
                <a:gd name="T13" fmla="*/ 32 h 148"/>
                <a:gd name="T14" fmla="*/ 3 w 80"/>
                <a:gd name="T15" fmla="*/ 21 h 148"/>
                <a:gd name="T16" fmla="*/ 14 w 80"/>
                <a:gd name="T17" fmla="*/ 0 h 148"/>
                <a:gd name="T18" fmla="*/ 31 w 80"/>
                <a:gd name="T19" fmla="*/ 3 h 148"/>
                <a:gd name="T20" fmla="*/ 56 w 80"/>
                <a:gd name="T21" fmla="*/ 3 h 148"/>
                <a:gd name="T22" fmla="*/ 64 w 80"/>
                <a:gd name="T23" fmla="*/ 30 h 148"/>
                <a:gd name="T24" fmla="*/ 63 w 80"/>
                <a:gd name="T25" fmla="*/ 54 h 148"/>
                <a:gd name="T26" fmla="*/ 66 w 80"/>
                <a:gd name="T27" fmla="*/ 83 h 148"/>
                <a:gd name="T28" fmla="*/ 70 w 80"/>
                <a:gd name="T29" fmla="*/ 105 h 148"/>
                <a:gd name="T30" fmla="*/ 80 w 80"/>
                <a:gd name="T31" fmla="*/ 133 h 148"/>
                <a:gd name="T32" fmla="*/ 74 w 80"/>
                <a:gd name="T33" fmla="*/ 148 h 148"/>
                <a:gd name="T34" fmla="*/ 56 w 80"/>
                <a:gd name="T35" fmla="*/ 148 h 148"/>
                <a:gd name="T36" fmla="*/ 56 w 80"/>
                <a:gd name="T37" fmla="*/ 148 h 1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" h="148">
                  <a:moveTo>
                    <a:pt x="56" y="148"/>
                  </a:moveTo>
                  <a:lnTo>
                    <a:pt x="50" y="120"/>
                  </a:lnTo>
                  <a:lnTo>
                    <a:pt x="51" y="94"/>
                  </a:lnTo>
                  <a:lnTo>
                    <a:pt x="50" y="74"/>
                  </a:lnTo>
                  <a:lnTo>
                    <a:pt x="33" y="58"/>
                  </a:lnTo>
                  <a:lnTo>
                    <a:pt x="11" y="41"/>
                  </a:lnTo>
                  <a:lnTo>
                    <a:pt x="0" y="32"/>
                  </a:lnTo>
                  <a:lnTo>
                    <a:pt x="3" y="21"/>
                  </a:lnTo>
                  <a:lnTo>
                    <a:pt x="14" y="0"/>
                  </a:lnTo>
                  <a:lnTo>
                    <a:pt x="31" y="3"/>
                  </a:lnTo>
                  <a:lnTo>
                    <a:pt x="56" y="3"/>
                  </a:lnTo>
                  <a:lnTo>
                    <a:pt x="64" y="30"/>
                  </a:lnTo>
                  <a:lnTo>
                    <a:pt x="63" y="54"/>
                  </a:lnTo>
                  <a:lnTo>
                    <a:pt x="66" y="83"/>
                  </a:lnTo>
                  <a:lnTo>
                    <a:pt x="70" y="105"/>
                  </a:lnTo>
                  <a:lnTo>
                    <a:pt x="80" y="133"/>
                  </a:lnTo>
                  <a:lnTo>
                    <a:pt x="74" y="148"/>
                  </a:lnTo>
                  <a:lnTo>
                    <a:pt x="56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0" name="Freeform 131"/>
            <p:cNvSpPr>
              <a:spLocks/>
            </p:cNvSpPr>
            <p:nvPr/>
          </p:nvSpPr>
          <p:spPr bwMode="auto">
            <a:xfrm>
              <a:off x="2832" y="2161"/>
              <a:ext cx="35" cy="18"/>
            </a:xfrm>
            <a:custGeom>
              <a:avLst/>
              <a:gdLst>
                <a:gd name="T0" fmla="*/ 0 w 35"/>
                <a:gd name="T1" fmla="*/ 11 h 18"/>
                <a:gd name="T2" fmla="*/ 5 w 35"/>
                <a:gd name="T3" fmla="*/ 18 h 18"/>
                <a:gd name="T4" fmla="*/ 24 w 35"/>
                <a:gd name="T5" fmla="*/ 18 h 18"/>
                <a:gd name="T6" fmla="*/ 35 w 35"/>
                <a:gd name="T7" fmla="*/ 17 h 18"/>
                <a:gd name="T8" fmla="*/ 35 w 35"/>
                <a:gd name="T9" fmla="*/ 2 h 18"/>
                <a:gd name="T10" fmla="*/ 28 w 35"/>
                <a:gd name="T11" fmla="*/ 12 h 18"/>
                <a:gd name="T12" fmla="*/ 20 w 35"/>
                <a:gd name="T13" fmla="*/ 15 h 18"/>
                <a:gd name="T14" fmla="*/ 10 w 35"/>
                <a:gd name="T15" fmla="*/ 8 h 18"/>
                <a:gd name="T16" fmla="*/ 12 w 35"/>
                <a:gd name="T17" fmla="*/ 0 h 18"/>
                <a:gd name="T18" fmla="*/ 0 w 35"/>
                <a:gd name="T19" fmla="*/ 2 h 18"/>
                <a:gd name="T20" fmla="*/ 0 w 35"/>
                <a:gd name="T21" fmla="*/ 11 h 18"/>
                <a:gd name="T22" fmla="*/ 0 w 35"/>
                <a:gd name="T23" fmla="*/ 11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8">
                  <a:moveTo>
                    <a:pt x="0" y="11"/>
                  </a:moveTo>
                  <a:lnTo>
                    <a:pt x="5" y="18"/>
                  </a:lnTo>
                  <a:lnTo>
                    <a:pt x="24" y="18"/>
                  </a:lnTo>
                  <a:lnTo>
                    <a:pt x="35" y="17"/>
                  </a:lnTo>
                  <a:lnTo>
                    <a:pt x="35" y="2"/>
                  </a:lnTo>
                  <a:lnTo>
                    <a:pt x="28" y="12"/>
                  </a:lnTo>
                  <a:lnTo>
                    <a:pt x="20" y="15"/>
                  </a:lnTo>
                  <a:lnTo>
                    <a:pt x="10" y="8"/>
                  </a:lnTo>
                  <a:lnTo>
                    <a:pt x="12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1" name="Freeform 132"/>
            <p:cNvSpPr>
              <a:spLocks/>
            </p:cNvSpPr>
            <p:nvPr/>
          </p:nvSpPr>
          <p:spPr bwMode="auto">
            <a:xfrm>
              <a:off x="2726" y="2350"/>
              <a:ext cx="17" cy="11"/>
            </a:xfrm>
            <a:custGeom>
              <a:avLst/>
              <a:gdLst>
                <a:gd name="T0" fmla="*/ 0 w 17"/>
                <a:gd name="T1" fmla="*/ 0 h 11"/>
                <a:gd name="T2" fmla="*/ 4 w 17"/>
                <a:gd name="T3" fmla="*/ 9 h 11"/>
                <a:gd name="T4" fmla="*/ 17 w 17"/>
                <a:gd name="T5" fmla="*/ 11 h 11"/>
                <a:gd name="T6" fmla="*/ 17 w 17"/>
                <a:gd name="T7" fmla="*/ 2 h 11"/>
                <a:gd name="T8" fmla="*/ 0 w 17"/>
                <a:gd name="T9" fmla="*/ 0 h 11"/>
                <a:gd name="T10" fmla="*/ 0 w 1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lnTo>
                    <a:pt x="4" y="9"/>
                  </a:lnTo>
                  <a:lnTo>
                    <a:pt x="17" y="11"/>
                  </a:lnTo>
                  <a:lnTo>
                    <a:pt x="1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2" name="Freeform 133"/>
            <p:cNvSpPr>
              <a:spLocks/>
            </p:cNvSpPr>
            <p:nvPr/>
          </p:nvSpPr>
          <p:spPr bwMode="auto">
            <a:xfrm>
              <a:off x="2710" y="2343"/>
              <a:ext cx="54" cy="35"/>
            </a:xfrm>
            <a:custGeom>
              <a:avLst/>
              <a:gdLst>
                <a:gd name="T0" fmla="*/ 9 w 54"/>
                <a:gd name="T1" fmla="*/ 11 h 35"/>
                <a:gd name="T2" fmla="*/ 13 w 54"/>
                <a:gd name="T3" fmla="*/ 23 h 35"/>
                <a:gd name="T4" fmla="*/ 26 w 54"/>
                <a:gd name="T5" fmla="*/ 27 h 35"/>
                <a:gd name="T6" fmla="*/ 43 w 54"/>
                <a:gd name="T7" fmla="*/ 23 h 35"/>
                <a:gd name="T8" fmla="*/ 46 w 54"/>
                <a:gd name="T9" fmla="*/ 10 h 35"/>
                <a:gd name="T10" fmla="*/ 46 w 54"/>
                <a:gd name="T11" fmla="*/ 0 h 35"/>
                <a:gd name="T12" fmla="*/ 54 w 54"/>
                <a:gd name="T13" fmla="*/ 3 h 35"/>
                <a:gd name="T14" fmla="*/ 53 w 54"/>
                <a:gd name="T15" fmla="*/ 19 h 35"/>
                <a:gd name="T16" fmla="*/ 46 w 54"/>
                <a:gd name="T17" fmla="*/ 29 h 35"/>
                <a:gd name="T18" fmla="*/ 29 w 54"/>
                <a:gd name="T19" fmla="*/ 35 h 35"/>
                <a:gd name="T20" fmla="*/ 7 w 54"/>
                <a:gd name="T21" fmla="*/ 34 h 35"/>
                <a:gd name="T22" fmla="*/ 0 w 54"/>
                <a:gd name="T23" fmla="*/ 23 h 35"/>
                <a:gd name="T24" fmla="*/ 1 w 54"/>
                <a:gd name="T25" fmla="*/ 11 h 35"/>
                <a:gd name="T26" fmla="*/ 9 w 54"/>
                <a:gd name="T27" fmla="*/ 11 h 35"/>
                <a:gd name="T28" fmla="*/ 9 w 54"/>
                <a:gd name="T29" fmla="*/ 11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" h="35">
                  <a:moveTo>
                    <a:pt x="9" y="11"/>
                  </a:moveTo>
                  <a:lnTo>
                    <a:pt x="13" y="23"/>
                  </a:lnTo>
                  <a:lnTo>
                    <a:pt x="26" y="27"/>
                  </a:lnTo>
                  <a:lnTo>
                    <a:pt x="43" y="23"/>
                  </a:lnTo>
                  <a:lnTo>
                    <a:pt x="46" y="10"/>
                  </a:lnTo>
                  <a:lnTo>
                    <a:pt x="46" y="0"/>
                  </a:lnTo>
                  <a:lnTo>
                    <a:pt x="54" y="3"/>
                  </a:lnTo>
                  <a:lnTo>
                    <a:pt x="53" y="19"/>
                  </a:lnTo>
                  <a:lnTo>
                    <a:pt x="46" y="29"/>
                  </a:lnTo>
                  <a:lnTo>
                    <a:pt x="29" y="35"/>
                  </a:lnTo>
                  <a:lnTo>
                    <a:pt x="7" y="34"/>
                  </a:lnTo>
                  <a:lnTo>
                    <a:pt x="0" y="23"/>
                  </a:lnTo>
                  <a:lnTo>
                    <a:pt x="1" y="11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3" name="Freeform 134"/>
            <p:cNvSpPr>
              <a:spLocks/>
            </p:cNvSpPr>
            <p:nvPr/>
          </p:nvSpPr>
          <p:spPr bwMode="auto">
            <a:xfrm>
              <a:off x="2744" y="2232"/>
              <a:ext cx="50" cy="40"/>
            </a:xfrm>
            <a:custGeom>
              <a:avLst/>
              <a:gdLst>
                <a:gd name="T0" fmla="*/ 0 w 50"/>
                <a:gd name="T1" fmla="*/ 30 h 40"/>
                <a:gd name="T2" fmla="*/ 5 w 50"/>
                <a:gd name="T3" fmla="*/ 37 h 40"/>
                <a:gd name="T4" fmla="*/ 15 w 50"/>
                <a:gd name="T5" fmla="*/ 40 h 40"/>
                <a:gd name="T6" fmla="*/ 32 w 50"/>
                <a:gd name="T7" fmla="*/ 40 h 40"/>
                <a:gd name="T8" fmla="*/ 50 w 50"/>
                <a:gd name="T9" fmla="*/ 26 h 40"/>
                <a:gd name="T10" fmla="*/ 50 w 50"/>
                <a:gd name="T11" fmla="*/ 9 h 40"/>
                <a:gd name="T12" fmla="*/ 39 w 50"/>
                <a:gd name="T13" fmla="*/ 0 h 40"/>
                <a:gd name="T14" fmla="*/ 27 w 50"/>
                <a:gd name="T15" fmla="*/ 5 h 40"/>
                <a:gd name="T16" fmla="*/ 39 w 50"/>
                <a:gd name="T17" fmla="*/ 9 h 40"/>
                <a:gd name="T18" fmla="*/ 40 w 50"/>
                <a:gd name="T19" fmla="*/ 18 h 40"/>
                <a:gd name="T20" fmla="*/ 32 w 50"/>
                <a:gd name="T21" fmla="*/ 28 h 40"/>
                <a:gd name="T22" fmla="*/ 20 w 50"/>
                <a:gd name="T23" fmla="*/ 31 h 40"/>
                <a:gd name="T24" fmla="*/ 0 w 50"/>
                <a:gd name="T25" fmla="*/ 30 h 40"/>
                <a:gd name="T26" fmla="*/ 0 w 50"/>
                <a:gd name="T27" fmla="*/ 3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40">
                  <a:moveTo>
                    <a:pt x="0" y="30"/>
                  </a:moveTo>
                  <a:lnTo>
                    <a:pt x="5" y="37"/>
                  </a:lnTo>
                  <a:lnTo>
                    <a:pt x="15" y="40"/>
                  </a:lnTo>
                  <a:lnTo>
                    <a:pt x="32" y="40"/>
                  </a:lnTo>
                  <a:lnTo>
                    <a:pt x="50" y="26"/>
                  </a:lnTo>
                  <a:lnTo>
                    <a:pt x="50" y="9"/>
                  </a:lnTo>
                  <a:lnTo>
                    <a:pt x="39" y="0"/>
                  </a:lnTo>
                  <a:lnTo>
                    <a:pt x="27" y="5"/>
                  </a:lnTo>
                  <a:lnTo>
                    <a:pt x="39" y="9"/>
                  </a:lnTo>
                  <a:lnTo>
                    <a:pt x="40" y="18"/>
                  </a:lnTo>
                  <a:lnTo>
                    <a:pt x="32" y="28"/>
                  </a:lnTo>
                  <a:lnTo>
                    <a:pt x="20" y="3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4" name="Freeform 135"/>
            <p:cNvSpPr>
              <a:spLocks/>
            </p:cNvSpPr>
            <p:nvPr/>
          </p:nvSpPr>
          <p:spPr bwMode="auto">
            <a:xfrm>
              <a:off x="2759" y="2242"/>
              <a:ext cx="12" cy="10"/>
            </a:xfrm>
            <a:custGeom>
              <a:avLst/>
              <a:gdLst>
                <a:gd name="T0" fmla="*/ 4 w 12"/>
                <a:gd name="T1" fmla="*/ 10 h 10"/>
                <a:gd name="T2" fmla="*/ 0 w 12"/>
                <a:gd name="T3" fmla="*/ 5 h 10"/>
                <a:gd name="T4" fmla="*/ 5 w 12"/>
                <a:gd name="T5" fmla="*/ 0 h 10"/>
                <a:gd name="T6" fmla="*/ 12 w 12"/>
                <a:gd name="T7" fmla="*/ 4 h 10"/>
                <a:gd name="T8" fmla="*/ 12 w 12"/>
                <a:gd name="T9" fmla="*/ 10 h 10"/>
                <a:gd name="T10" fmla="*/ 4 w 12"/>
                <a:gd name="T11" fmla="*/ 10 h 10"/>
                <a:gd name="T12" fmla="*/ 4 w 12"/>
                <a:gd name="T13" fmla="*/ 1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0">
                  <a:moveTo>
                    <a:pt x="4" y="10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5" name="Freeform 136"/>
            <p:cNvSpPr>
              <a:spLocks/>
            </p:cNvSpPr>
            <p:nvPr/>
          </p:nvSpPr>
          <p:spPr bwMode="auto">
            <a:xfrm>
              <a:off x="2754" y="2218"/>
              <a:ext cx="66" cy="14"/>
            </a:xfrm>
            <a:custGeom>
              <a:avLst/>
              <a:gdLst>
                <a:gd name="T0" fmla="*/ 63 w 66"/>
                <a:gd name="T1" fmla="*/ 14 h 14"/>
                <a:gd name="T2" fmla="*/ 43 w 66"/>
                <a:gd name="T3" fmla="*/ 6 h 14"/>
                <a:gd name="T4" fmla="*/ 23 w 66"/>
                <a:gd name="T5" fmla="*/ 7 h 14"/>
                <a:gd name="T6" fmla="*/ 0 w 66"/>
                <a:gd name="T7" fmla="*/ 8 h 14"/>
                <a:gd name="T8" fmla="*/ 22 w 66"/>
                <a:gd name="T9" fmla="*/ 0 h 14"/>
                <a:gd name="T10" fmla="*/ 49 w 66"/>
                <a:gd name="T11" fmla="*/ 0 h 14"/>
                <a:gd name="T12" fmla="*/ 66 w 66"/>
                <a:gd name="T13" fmla="*/ 11 h 14"/>
                <a:gd name="T14" fmla="*/ 63 w 66"/>
                <a:gd name="T15" fmla="*/ 14 h 14"/>
                <a:gd name="T16" fmla="*/ 63 w 66"/>
                <a:gd name="T17" fmla="*/ 1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4">
                  <a:moveTo>
                    <a:pt x="63" y="14"/>
                  </a:moveTo>
                  <a:lnTo>
                    <a:pt x="43" y="6"/>
                  </a:lnTo>
                  <a:lnTo>
                    <a:pt x="23" y="7"/>
                  </a:lnTo>
                  <a:lnTo>
                    <a:pt x="0" y="8"/>
                  </a:lnTo>
                  <a:lnTo>
                    <a:pt x="22" y="0"/>
                  </a:lnTo>
                  <a:lnTo>
                    <a:pt x="49" y="0"/>
                  </a:lnTo>
                  <a:lnTo>
                    <a:pt x="66" y="11"/>
                  </a:lnTo>
                  <a:lnTo>
                    <a:pt x="6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6" name="Freeform 137"/>
            <p:cNvSpPr>
              <a:spLocks/>
            </p:cNvSpPr>
            <p:nvPr/>
          </p:nvSpPr>
          <p:spPr bwMode="auto">
            <a:xfrm>
              <a:off x="2626" y="2176"/>
              <a:ext cx="25" cy="49"/>
            </a:xfrm>
            <a:custGeom>
              <a:avLst/>
              <a:gdLst>
                <a:gd name="T0" fmla="*/ 14 w 25"/>
                <a:gd name="T1" fmla="*/ 0 h 49"/>
                <a:gd name="T2" fmla="*/ 4 w 25"/>
                <a:gd name="T3" fmla="*/ 19 h 49"/>
                <a:gd name="T4" fmla="*/ 5 w 25"/>
                <a:gd name="T5" fmla="*/ 33 h 49"/>
                <a:gd name="T6" fmla="*/ 0 w 25"/>
                <a:gd name="T7" fmla="*/ 42 h 49"/>
                <a:gd name="T8" fmla="*/ 0 w 25"/>
                <a:gd name="T9" fmla="*/ 48 h 49"/>
                <a:gd name="T10" fmla="*/ 25 w 25"/>
                <a:gd name="T11" fmla="*/ 49 h 49"/>
                <a:gd name="T12" fmla="*/ 17 w 25"/>
                <a:gd name="T13" fmla="*/ 40 h 49"/>
                <a:gd name="T14" fmla="*/ 17 w 25"/>
                <a:gd name="T15" fmla="*/ 26 h 49"/>
                <a:gd name="T16" fmla="*/ 12 w 25"/>
                <a:gd name="T17" fmla="*/ 12 h 49"/>
                <a:gd name="T18" fmla="*/ 14 w 25"/>
                <a:gd name="T19" fmla="*/ 0 h 49"/>
                <a:gd name="T20" fmla="*/ 14 w 25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49">
                  <a:moveTo>
                    <a:pt x="14" y="0"/>
                  </a:moveTo>
                  <a:lnTo>
                    <a:pt x="4" y="19"/>
                  </a:lnTo>
                  <a:lnTo>
                    <a:pt x="5" y="33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25" y="49"/>
                  </a:lnTo>
                  <a:lnTo>
                    <a:pt x="17" y="40"/>
                  </a:lnTo>
                  <a:lnTo>
                    <a:pt x="17" y="26"/>
                  </a:lnTo>
                  <a:lnTo>
                    <a:pt x="12" y="1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7" name="Freeform 138"/>
            <p:cNvSpPr>
              <a:spLocks/>
            </p:cNvSpPr>
            <p:nvPr/>
          </p:nvSpPr>
          <p:spPr bwMode="auto">
            <a:xfrm>
              <a:off x="2790" y="2087"/>
              <a:ext cx="116" cy="170"/>
            </a:xfrm>
            <a:custGeom>
              <a:avLst/>
              <a:gdLst>
                <a:gd name="T0" fmla="*/ 70 w 116"/>
                <a:gd name="T1" fmla="*/ 117 h 170"/>
                <a:gd name="T2" fmla="*/ 83 w 116"/>
                <a:gd name="T3" fmla="*/ 111 h 170"/>
                <a:gd name="T4" fmla="*/ 92 w 116"/>
                <a:gd name="T5" fmla="*/ 95 h 170"/>
                <a:gd name="T6" fmla="*/ 90 w 116"/>
                <a:gd name="T7" fmla="*/ 75 h 170"/>
                <a:gd name="T8" fmla="*/ 83 w 116"/>
                <a:gd name="T9" fmla="*/ 68 h 170"/>
                <a:gd name="T10" fmla="*/ 67 w 116"/>
                <a:gd name="T11" fmla="*/ 60 h 170"/>
                <a:gd name="T12" fmla="*/ 50 w 116"/>
                <a:gd name="T13" fmla="*/ 63 h 170"/>
                <a:gd name="T14" fmla="*/ 39 w 116"/>
                <a:gd name="T15" fmla="*/ 71 h 170"/>
                <a:gd name="T16" fmla="*/ 27 w 116"/>
                <a:gd name="T17" fmla="*/ 78 h 170"/>
                <a:gd name="T18" fmla="*/ 7 w 116"/>
                <a:gd name="T19" fmla="*/ 76 h 170"/>
                <a:gd name="T20" fmla="*/ 7 w 116"/>
                <a:gd name="T21" fmla="*/ 55 h 170"/>
                <a:gd name="T22" fmla="*/ 1 w 116"/>
                <a:gd name="T23" fmla="*/ 49 h 170"/>
                <a:gd name="T24" fmla="*/ 0 w 116"/>
                <a:gd name="T25" fmla="*/ 39 h 170"/>
                <a:gd name="T26" fmla="*/ 16 w 116"/>
                <a:gd name="T27" fmla="*/ 49 h 170"/>
                <a:gd name="T28" fmla="*/ 16 w 116"/>
                <a:gd name="T29" fmla="*/ 60 h 170"/>
                <a:gd name="T30" fmla="*/ 21 w 116"/>
                <a:gd name="T31" fmla="*/ 66 h 170"/>
                <a:gd name="T32" fmla="*/ 42 w 116"/>
                <a:gd name="T33" fmla="*/ 62 h 170"/>
                <a:gd name="T34" fmla="*/ 56 w 116"/>
                <a:gd name="T35" fmla="*/ 54 h 170"/>
                <a:gd name="T36" fmla="*/ 54 w 116"/>
                <a:gd name="T37" fmla="*/ 43 h 170"/>
                <a:gd name="T38" fmla="*/ 59 w 116"/>
                <a:gd name="T39" fmla="*/ 37 h 170"/>
                <a:gd name="T40" fmla="*/ 57 w 116"/>
                <a:gd name="T41" fmla="*/ 18 h 170"/>
                <a:gd name="T42" fmla="*/ 67 w 116"/>
                <a:gd name="T43" fmla="*/ 0 h 170"/>
                <a:gd name="T44" fmla="*/ 97 w 116"/>
                <a:gd name="T45" fmla="*/ 1 h 170"/>
                <a:gd name="T46" fmla="*/ 106 w 116"/>
                <a:gd name="T47" fmla="*/ 22 h 170"/>
                <a:gd name="T48" fmla="*/ 107 w 116"/>
                <a:gd name="T49" fmla="*/ 52 h 170"/>
                <a:gd name="T50" fmla="*/ 110 w 116"/>
                <a:gd name="T51" fmla="*/ 91 h 170"/>
                <a:gd name="T52" fmla="*/ 116 w 116"/>
                <a:gd name="T53" fmla="*/ 116 h 170"/>
                <a:gd name="T54" fmla="*/ 114 w 116"/>
                <a:gd name="T55" fmla="*/ 138 h 170"/>
                <a:gd name="T56" fmla="*/ 104 w 116"/>
                <a:gd name="T57" fmla="*/ 160 h 170"/>
                <a:gd name="T58" fmla="*/ 99 w 116"/>
                <a:gd name="T59" fmla="*/ 170 h 170"/>
                <a:gd name="T60" fmla="*/ 90 w 116"/>
                <a:gd name="T61" fmla="*/ 150 h 170"/>
                <a:gd name="T62" fmla="*/ 82 w 116"/>
                <a:gd name="T63" fmla="*/ 129 h 170"/>
                <a:gd name="T64" fmla="*/ 70 w 116"/>
                <a:gd name="T65" fmla="*/ 117 h 170"/>
                <a:gd name="T66" fmla="*/ 70 w 116"/>
                <a:gd name="T67" fmla="*/ 117 h 1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6" h="170">
                  <a:moveTo>
                    <a:pt x="70" y="117"/>
                  </a:moveTo>
                  <a:lnTo>
                    <a:pt x="83" y="111"/>
                  </a:lnTo>
                  <a:lnTo>
                    <a:pt x="92" y="95"/>
                  </a:lnTo>
                  <a:lnTo>
                    <a:pt x="90" y="75"/>
                  </a:lnTo>
                  <a:lnTo>
                    <a:pt x="83" y="68"/>
                  </a:lnTo>
                  <a:lnTo>
                    <a:pt x="67" y="60"/>
                  </a:lnTo>
                  <a:lnTo>
                    <a:pt x="50" y="63"/>
                  </a:lnTo>
                  <a:lnTo>
                    <a:pt x="39" y="71"/>
                  </a:lnTo>
                  <a:lnTo>
                    <a:pt x="27" y="78"/>
                  </a:lnTo>
                  <a:lnTo>
                    <a:pt x="7" y="76"/>
                  </a:lnTo>
                  <a:lnTo>
                    <a:pt x="7" y="55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16" y="49"/>
                  </a:lnTo>
                  <a:lnTo>
                    <a:pt x="16" y="60"/>
                  </a:lnTo>
                  <a:lnTo>
                    <a:pt x="21" y="66"/>
                  </a:lnTo>
                  <a:lnTo>
                    <a:pt x="42" y="62"/>
                  </a:lnTo>
                  <a:lnTo>
                    <a:pt x="56" y="54"/>
                  </a:lnTo>
                  <a:lnTo>
                    <a:pt x="54" y="43"/>
                  </a:lnTo>
                  <a:lnTo>
                    <a:pt x="59" y="37"/>
                  </a:lnTo>
                  <a:lnTo>
                    <a:pt x="57" y="18"/>
                  </a:lnTo>
                  <a:lnTo>
                    <a:pt x="67" y="0"/>
                  </a:lnTo>
                  <a:lnTo>
                    <a:pt x="97" y="1"/>
                  </a:lnTo>
                  <a:lnTo>
                    <a:pt x="106" y="22"/>
                  </a:lnTo>
                  <a:lnTo>
                    <a:pt x="107" y="52"/>
                  </a:lnTo>
                  <a:lnTo>
                    <a:pt x="110" y="91"/>
                  </a:lnTo>
                  <a:lnTo>
                    <a:pt x="116" y="116"/>
                  </a:lnTo>
                  <a:lnTo>
                    <a:pt x="114" y="138"/>
                  </a:lnTo>
                  <a:lnTo>
                    <a:pt x="104" y="160"/>
                  </a:lnTo>
                  <a:lnTo>
                    <a:pt x="99" y="170"/>
                  </a:lnTo>
                  <a:lnTo>
                    <a:pt x="90" y="150"/>
                  </a:lnTo>
                  <a:lnTo>
                    <a:pt x="82" y="129"/>
                  </a:lnTo>
                  <a:lnTo>
                    <a:pt x="70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8" name="Freeform 139"/>
            <p:cNvSpPr>
              <a:spLocks/>
            </p:cNvSpPr>
            <p:nvPr/>
          </p:nvSpPr>
          <p:spPr bwMode="auto">
            <a:xfrm>
              <a:off x="2790" y="2070"/>
              <a:ext cx="84" cy="62"/>
            </a:xfrm>
            <a:custGeom>
              <a:avLst/>
              <a:gdLst>
                <a:gd name="T0" fmla="*/ 0 w 84"/>
                <a:gd name="T1" fmla="*/ 40 h 62"/>
                <a:gd name="T2" fmla="*/ 4 w 84"/>
                <a:gd name="T3" fmla="*/ 27 h 62"/>
                <a:gd name="T4" fmla="*/ 6 w 84"/>
                <a:gd name="T5" fmla="*/ 13 h 62"/>
                <a:gd name="T6" fmla="*/ 16 w 84"/>
                <a:gd name="T7" fmla="*/ 3 h 62"/>
                <a:gd name="T8" fmla="*/ 27 w 84"/>
                <a:gd name="T9" fmla="*/ 0 h 62"/>
                <a:gd name="T10" fmla="*/ 47 w 84"/>
                <a:gd name="T11" fmla="*/ 3 h 62"/>
                <a:gd name="T12" fmla="*/ 60 w 84"/>
                <a:gd name="T13" fmla="*/ 9 h 62"/>
                <a:gd name="T14" fmla="*/ 76 w 84"/>
                <a:gd name="T15" fmla="*/ 13 h 62"/>
                <a:gd name="T16" fmla="*/ 84 w 84"/>
                <a:gd name="T17" fmla="*/ 23 h 62"/>
                <a:gd name="T18" fmla="*/ 66 w 84"/>
                <a:gd name="T19" fmla="*/ 27 h 62"/>
                <a:gd name="T20" fmla="*/ 59 w 84"/>
                <a:gd name="T21" fmla="*/ 17 h 62"/>
                <a:gd name="T22" fmla="*/ 44 w 84"/>
                <a:gd name="T23" fmla="*/ 11 h 62"/>
                <a:gd name="T24" fmla="*/ 43 w 84"/>
                <a:gd name="T25" fmla="*/ 23 h 62"/>
                <a:gd name="T26" fmla="*/ 39 w 84"/>
                <a:gd name="T27" fmla="*/ 32 h 62"/>
                <a:gd name="T28" fmla="*/ 33 w 84"/>
                <a:gd name="T29" fmla="*/ 39 h 62"/>
                <a:gd name="T30" fmla="*/ 36 w 84"/>
                <a:gd name="T31" fmla="*/ 48 h 62"/>
                <a:gd name="T32" fmla="*/ 42 w 84"/>
                <a:gd name="T33" fmla="*/ 53 h 62"/>
                <a:gd name="T34" fmla="*/ 50 w 84"/>
                <a:gd name="T35" fmla="*/ 54 h 62"/>
                <a:gd name="T36" fmla="*/ 64 w 84"/>
                <a:gd name="T37" fmla="*/ 45 h 62"/>
                <a:gd name="T38" fmla="*/ 64 w 84"/>
                <a:gd name="T39" fmla="*/ 62 h 62"/>
                <a:gd name="T40" fmla="*/ 46 w 84"/>
                <a:gd name="T41" fmla="*/ 61 h 62"/>
                <a:gd name="T42" fmla="*/ 36 w 84"/>
                <a:gd name="T43" fmla="*/ 58 h 62"/>
                <a:gd name="T44" fmla="*/ 23 w 84"/>
                <a:gd name="T45" fmla="*/ 51 h 62"/>
                <a:gd name="T46" fmla="*/ 24 w 84"/>
                <a:gd name="T47" fmla="*/ 38 h 62"/>
                <a:gd name="T48" fmla="*/ 16 w 84"/>
                <a:gd name="T49" fmla="*/ 29 h 62"/>
                <a:gd name="T50" fmla="*/ 9 w 84"/>
                <a:gd name="T51" fmla="*/ 35 h 62"/>
                <a:gd name="T52" fmla="*/ 1 w 84"/>
                <a:gd name="T53" fmla="*/ 51 h 62"/>
                <a:gd name="T54" fmla="*/ 0 w 84"/>
                <a:gd name="T55" fmla="*/ 40 h 62"/>
                <a:gd name="T56" fmla="*/ 0 w 84"/>
                <a:gd name="T57" fmla="*/ 40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" h="62">
                  <a:moveTo>
                    <a:pt x="0" y="40"/>
                  </a:moveTo>
                  <a:lnTo>
                    <a:pt x="4" y="27"/>
                  </a:lnTo>
                  <a:lnTo>
                    <a:pt x="6" y="13"/>
                  </a:lnTo>
                  <a:lnTo>
                    <a:pt x="16" y="3"/>
                  </a:lnTo>
                  <a:lnTo>
                    <a:pt x="27" y="0"/>
                  </a:lnTo>
                  <a:lnTo>
                    <a:pt x="47" y="3"/>
                  </a:lnTo>
                  <a:lnTo>
                    <a:pt x="60" y="9"/>
                  </a:lnTo>
                  <a:lnTo>
                    <a:pt x="76" y="13"/>
                  </a:lnTo>
                  <a:lnTo>
                    <a:pt x="84" y="23"/>
                  </a:lnTo>
                  <a:lnTo>
                    <a:pt x="66" y="27"/>
                  </a:lnTo>
                  <a:lnTo>
                    <a:pt x="59" y="17"/>
                  </a:lnTo>
                  <a:lnTo>
                    <a:pt x="44" y="11"/>
                  </a:lnTo>
                  <a:lnTo>
                    <a:pt x="43" y="23"/>
                  </a:lnTo>
                  <a:lnTo>
                    <a:pt x="39" y="32"/>
                  </a:lnTo>
                  <a:lnTo>
                    <a:pt x="33" y="39"/>
                  </a:lnTo>
                  <a:lnTo>
                    <a:pt x="36" y="48"/>
                  </a:lnTo>
                  <a:lnTo>
                    <a:pt x="42" y="53"/>
                  </a:lnTo>
                  <a:lnTo>
                    <a:pt x="50" y="54"/>
                  </a:lnTo>
                  <a:lnTo>
                    <a:pt x="64" y="45"/>
                  </a:lnTo>
                  <a:lnTo>
                    <a:pt x="64" y="62"/>
                  </a:lnTo>
                  <a:lnTo>
                    <a:pt x="46" y="61"/>
                  </a:lnTo>
                  <a:lnTo>
                    <a:pt x="36" y="58"/>
                  </a:lnTo>
                  <a:lnTo>
                    <a:pt x="23" y="51"/>
                  </a:lnTo>
                  <a:lnTo>
                    <a:pt x="24" y="38"/>
                  </a:lnTo>
                  <a:lnTo>
                    <a:pt x="16" y="29"/>
                  </a:lnTo>
                  <a:lnTo>
                    <a:pt x="9" y="35"/>
                  </a:lnTo>
                  <a:lnTo>
                    <a:pt x="1" y="51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79" name="Freeform 140"/>
            <p:cNvSpPr>
              <a:spLocks/>
            </p:cNvSpPr>
            <p:nvPr/>
          </p:nvSpPr>
          <p:spPr bwMode="auto">
            <a:xfrm>
              <a:off x="2796" y="2115"/>
              <a:ext cx="30" cy="37"/>
            </a:xfrm>
            <a:custGeom>
              <a:avLst/>
              <a:gdLst>
                <a:gd name="T0" fmla="*/ 0 w 30"/>
                <a:gd name="T1" fmla="*/ 17 h 37"/>
                <a:gd name="T2" fmla="*/ 11 w 30"/>
                <a:gd name="T3" fmla="*/ 16 h 37"/>
                <a:gd name="T4" fmla="*/ 20 w 30"/>
                <a:gd name="T5" fmla="*/ 0 h 37"/>
                <a:gd name="T6" fmla="*/ 30 w 30"/>
                <a:gd name="T7" fmla="*/ 9 h 37"/>
                <a:gd name="T8" fmla="*/ 21 w 30"/>
                <a:gd name="T9" fmla="*/ 16 h 37"/>
                <a:gd name="T10" fmla="*/ 15 w 30"/>
                <a:gd name="T11" fmla="*/ 25 h 37"/>
                <a:gd name="T12" fmla="*/ 14 w 30"/>
                <a:gd name="T13" fmla="*/ 37 h 37"/>
                <a:gd name="T14" fmla="*/ 5 w 30"/>
                <a:gd name="T15" fmla="*/ 24 h 37"/>
                <a:gd name="T16" fmla="*/ 0 w 30"/>
                <a:gd name="T17" fmla="*/ 17 h 37"/>
                <a:gd name="T18" fmla="*/ 0 w 30"/>
                <a:gd name="T19" fmla="*/ 17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7">
                  <a:moveTo>
                    <a:pt x="0" y="17"/>
                  </a:moveTo>
                  <a:lnTo>
                    <a:pt x="11" y="16"/>
                  </a:lnTo>
                  <a:lnTo>
                    <a:pt x="20" y="0"/>
                  </a:lnTo>
                  <a:lnTo>
                    <a:pt x="30" y="9"/>
                  </a:lnTo>
                  <a:lnTo>
                    <a:pt x="21" y="16"/>
                  </a:lnTo>
                  <a:lnTo>
                    <a:pt x="15" y="25"/>
                  </a:lnTo>
                  <a:lnTo>
                    <a:pt x="14" y="37"/>
                  </a:lnTo>
                  <a:lnTo>
                    <a:pt x="5" y="24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0" name="Freeform 141"/>
            <p:cNvSpPr>
              <a:spLocks/>
            </p:cNvSpPr>
            <p:nvPr/>
          </p:nvSpPr>
          <p:spPr bwMode="auto">
            <a:xfrm>
              <a:off x="2653" y="2018"/>
              <a:ext cx="38" cy="81"/>
            </a:xfrm>
            <a:custGeom>
              <a:avLst/>
              <a:gdLst>
                <a:gd name="T0" fmla="*/ 23 w 38"/>
                <a:gd name="T1" fmla="*/ 11 h 81"/>
                <a:gd name="T2" fmla="*/ 13 w 38"/>
                <a:gd name="T3" fmla="*/ 13 h 81"/>
                <a:gd name="T4" fmla="*/ 13 w 38"/>
                <a:gd name="T5" fmla="*/ 22 h 81"/>
                <a:gd name="T6" fmla="*/ 18 w 38"/>
                <a:gd name="T7" fmla="*/ 34 h 81"/>
                <a:gd name="T8" fmla="*/ 17 w 38"/>
                <a:gd name="T9" fmla="*/ 48 h 81"/>
                <a:gd name="T10" fmla="*/ 13 w 38"/>
                <a:gd name="T11" fmla="*/ 61 h 81"/>
                <a:gd name="T12" fmla="*/ 8 w 38"/>
                <a:gd name="T13" fmla="*/ 70 h 81"/>
                <a:gd name="T14" fmla="*/ 13 w 38"/>
                <a:gd name="T15" fmla="*/ 80 h 81"/>
                <a:gd name="T16" fmla="*/ 4 w 38"/>
                <a:gd name="T17" fmla="*/ 81 h 81"/>
                <a:gd name="T18" fmla="*/ 0 w 38"/>
                <a:gd name="T19" fmla="*/ 73 h 81"/>
                <a:gd name="T20" fmla="*/ 3 w 38"/>
                <a:gd name="T21" fmla="*/ 61 h 81"/>
                <a:gd name="T22" fmla="*/ 10 w 38"/>
                <a:gd name="T23" fmla="*/ 47 h 81"/>
                <a:gd name="T24" fmla="*/ 11 w 38"/>
                <a:gd name="T25" fmla="*/ 32 h 81"/>
                <a:gd name="T26" fmla="*/ 5 w 38"/>
                <a:gd name="T27" fmla="*/ 20 h 81"/>
                <a:gd name="T28" fmla="*/ 5 w 38"/>
                <a:gd name="T29" fmla="*/ 8 h 81"/>
                <a:gd name="T30" fmla="*/ 23 w 38"/>
                <a:gd name="T31" fmla="*/ 0 h 81"/>
                <a:gd name="T32" fmla="*/ 38 w 38"/>
                <a:gd name="T33" fmla="*/ 5 h 81"/>
                <a:gd name="T34" fmla="*/ 23 w 38"/>
                <a:gd name="T35" fmla="*/ 11 h 81"/>
                <a:gd name="T36" fmla="*/ 23 w 38"/>
                <a:gd name="T37" fmla="*/ 11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81">
                  <a:moveTo>
                    <a:pt x="23" y="11"/>
                  </a:moveTo>
                  <a:lnTo>
                    <a:pt x="13" y="13"/>
                  </a:lnTo>
                  <a:lnTo>
                    <a:pt x="13" y="22"/>
                  </a:lnTo>
                  <a:lnTo>
                    <a:pt x="18" y="34"/>
                  </a:lnTo>
                  <a:lnTo>
                    <a:pt x="17" y="48"/>
                  </a:lnTo>
                  <a:lnTo>
                    <a:pt x="13" y="61"/>
                  </a:lnTo>
                  <a:lnTo>
                    <a:pt x="8" y="70"/>
                  </a:lnTo>
                  <a:lnTo>
                    <a:pt x="13" y="80"/>
                  </a:lnTo>
                  <a:lnTo>
                    <a:pt x="4" y="81"/>
                  </a:lnTo>
                  <a:lnTo>
                    <a:pt x="0" y="73"/>
                  </a:lnTo>
                  <a:lnTo>
                    <a:pt x="3" y="61"/>
                  </a:lnTo>
                  <a:lnTo>
                    <a:pt x="10" y="47"/>
                  </a:lnTo>
                  <a:lnTo>
                    <a:pt x="11" y="32"/>
                  </a:lnTo>
                  <a:lnTo>
                    <a:pt x="5" y="20"/>
                  </a:lnTo>
                  <a:lnTo>
                    <a:pt x="5" y="8"/>
                  </a:lnTo>
                  <a:lnTo>
                    <a:pt x="23" y="0"/>
                  </a:lnTo>
                  <a:lnTo>
                    <a:pt x="38" y="5"/>
                  </a:lnTo>
                  <a:lnTo>
                    <a:pt x="23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1" name="Freeform 142"/>
            <p:cNvSpPr>
              <a:spLocks/>
            </p:cNvSpPr>
            <p:nvPr/>
          </p:nvSpPr>
          <p:spPr bwMode="auto">
            <a:xfrm>
              <a:off x="2674" y="2009"/>
              <a:ext cx="159" cy="26"/>
            </a:xfrm>
            <a:custGeom>
              <a:avLst/>
              <a:gdLst>
                <a:gd name="T0" fmla="*/ 3 w 159"/>
                <a:gd name="T1" fmla="*/ 17 h 26"/>
                <a:gd name="T2" fmla="*/ 19 w 159"/>
                <a:gd name="T3" fmla="*/ 22 h 26"/>
                <a:gd name="T4" fmla="*/ 39 w 159"/>
                <a:gd name="T5" fmla="*/ 22 h 26"/>
                <a:gd name="T6" fmla="*/ 72 w 159"/>
                <a:gd name="T7" fmla="*/ 24 h 26"/>
                <a:gd name="T8" fmla="*/ 93 w 159"/>
                <a:gd name="T9" fmla="*/ 26 h 26"/>
                <a:gd name="T10" fmla="*/ 116 w 159"/>
                <a:gd name="T11" fmla="*/ 26 h 26"/>
                <a:gd name="T12" fmla="*/ 146 w 159"/>
                <a:gd name="T13" fmla="*/ 20 h 26"/>
                <a:gd name="T14" fmla="*/ 159 w 159"/>
                <a:gd name="T15" fmla="*/ 11 h 26"/>
                <a:gd name="T16" fmla="*/ 153 w 159"/>
                <a:gd name="T17" fmla="*/ 4 h 26"/>
                <a:gd name="T18" fmla="*/ 146 w 159"/>
                <a:gd name="T19" fmla="*/ 11 h 26"/>
                <a:gd name="T20" fmla="*/ 127 w 159"/>
                <a:gd name="T21" fmla="*/ 16 h 26"/>
                <a:gd name="T22" fmla="*/ 122 w 159"/>
                <a:gd name="T23" fmla="*/ 10 h 26"/>
                <a:gd name="T24" fmla="*/ 120 w 159"/>
                <a:gd name="T25" fmla="*/ 5 h 26"/>
                <a:gd name="T26" fmla="*/ 96 w 159"/>
                <a:gd name="T27" fmla="*/ 8 h 26"/>
                <a:gd name="T28" fmla="*/ 82 w 159"/>
                <a:gd name="T29" fmla="*/ 8 h 26"/>
                <a:gd name="T30" fmla="*/ 69 w 159"/>
                <a:gd name="T31" fmla="*/ 0 h 26"/>
                <a:gd name="T32" fmla="*/ 47 w 159"/>
                <a:gd name="T33" fmla="*/ 0 h 26"/>
                <a:gd name="T34" fmla="*/ 30 w 159"/>
                <a:gd name="T35" fmla="*/ 0 h 26"/>
                <a:gd name="T36" fmla="*/ 13 w 159"/>
                <a:gd name="T37" fmla="*/ 5 h 26"/>
                <a:gd name="T38" fmla="*/ 0 w 159"/>
                <a:gd name="T39" fmla="*/ 4 h 26"/>
                <a:gd name="T40" fmla="*/ 3 w 159"/>
                <a:gd name="T41" fmla="*/ 17 h 26"/>
                <a:gd name="T42" fmla="*/ 3 w 159"/>
                <a:gd name="T43" fmla="*/ 17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9" h="26">
                  <a:moveTo>
                    <a:pt x="3" y="17"/>
                  </a:moveTo>
                  <a:lnTo>
                    <a:pt x="19" y="22"/>
                  </a:lnTo>
                  <a:lnTo>
                    <a:pt x="39" y="22"/>
                  </a:lnTo>
                  <a:lnTo>
                    <a:pt x="72" y="24"/>
                  </a:lnTo>
                  <a:lnTo>
                    <a:pt x="93" y="26"/>
                  </a:lnTo>
                  <a:lnTo>
                    <a:pt x="116" y="26"/>
                  </a:lnTo>
                  <a:lnTo>
                    <a:pt x="146" y="20"/>
                  </a:lnTo>
                  <a:lnTo>
                    <a:pt x="159" y="11"/>
                  </a:lnTo>
                  <a:lnTo>
                    <a:pt x="153" y="4"/>
                  </a:lnTo>
                  <a:lnTo>
                    <a:pt x="146" y="11"/>
                  </a:lnTo>
                  <a:lnTo>
                    <a:pt x="127" y="16"/>
                  </a:lnTo>
                  <a:lnTo>
                    <a:pt x="122" y="10"/>
                  </a:lnTo>
                  <a:lnTo>
                    <a:pt x="120" y="5"/>
                  </a:lnTo>
                  <a:lnTo>
                    <a:pt x="96" y="8"/>
                  </a:lnTo>
                  <a:lnTo>
                    <a:pt x="82" y="8"/>
                  </a:lnTo>
                  <a:lnTo>
                    <a:pt x="69" y="0"/>
                  </a:lnTo>
                  <a:lnTo>
                    <a:pt x="47" y="0"/>
                  </a:lnTo>
                  <a:lnTo>
                    <a:pt x="30" y="0"/>
                  </a:lnTo>
                  <a:lnTo>
                    <a:pt x="13" y="5"/>
                  </a:lnTo>
                  <a:lnTo>
                    <a:pt x="0" y="4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2" name="Freeform 143"/>
            <p:cNvSpPr>
              <a:spLocks/>
            </p:cNvSpPr>
            <p:nvPr/>
          </p:nvSpPr>
          <p:spPr bwMode="auto">
            <a:xfrm>
              <a:off x="2783" y="1983"/>
              <a:ext cx="71" cy="55"/>
            </a:xfrm>
            <a:custGeom>
              <a:avLst/>
              <a:gdLst>
                <a:gd name="T0" fmla="*/ 39 w 71"/>
                <a:gd name="T1" fmla="*/ 42 h 55"/>
                <a:gd name="T2" fmla="*/ 51 w 71"/>
                <a:gd name="T3" fmla="*/ 45 h 55"/>
                <a:gd name="T4" fmla="*/ 53 w 71"/>
                <a:gd name="T5" fmla="*/ 51 h 55"/>
                <a:gd name="T6" fmla="*/ 66 w 71"/>
                <a:gd name="T7" fmla="*/ 55 h 55"/>
                <a:gd name="T8" fmla="*/ 71 w 71"/>
                <a:gd name="T9" fmla="*/ 46 h 55"/>
                <a:gd name="T10" fmla="*/ 63 w 71"/>
                <a:gd name="T11" fmla="*/ 32 h 55"/>
                <a:gd name="T12" fmla="*/ 56 w 71"/>
                <a:gd name="T13" fmla="*/ 13 h 55"/>
                <a:gd name="T14" fmla="*/ 46 w 71"/>
                <a:gd name="T15" fmla="*/ 6 h 55"/>
                <a:gd name="T16" fmla="*/ 37 w 71"/>
                <a:gd name="T17" fmla="*/ 0 h 55"/>
                <a:gd name="T18" fmla="*/ 21 w 71"/>
                <a:gd name="T19" fmla="*/ 4 h 55"/>
                <a:gd name="T20" fmla="*/ 11 w 71"/>
                <a:gd name="T21" fmla="*/ 18 h 55"/>
                <a:gd name="T22" fmla="*/ 13 w 71"/>
                <a:gd name="T23" fmla="*/ 26 h 55"/>
                <a:gd name="T24" fmla="*/ 0 w 71"/>
                <a:gd name="T25" fmla="*/ 35 h 55"/>
                <a:gd name="T26" fmla="*/ 20 w 71"/>
                <a:gd name="T27" fmla="*/ 43 h 55"/>
                <a:gd name="T28" fmla="*/ 20 w 71"/>
                <a:gd name="T29" fmla="*/ 29 h 55"/>
                <a:gd name="T30" fmla="*/ 23 w 71"/>
                <a:gd name="T31" fmla="*/ 22 h 55"/>
                <a:gd name="T32" fmla="*/ 30 w 71"/>
                <a:gd name="T33" fmla="*/ 19 h 55"/>
                <a:gd name="T34" fmla="*/ 33 w 71"/>
                <a:gd name="T35" fmla="*/ 25 h 55"/>
                <a:gd name="T36" fmla="*/ 34 w 71"/>
                <a:gd name="T37" fmla="*/ 39 h 55"/>
                <a:gd name="T38" fmla="*/ 39 w 71"/>
                <a:gd name="T39" fmla="*/ 42 h 55"/>
                <a:gd name="T40" fmla="*/ 39 w 71"/>
                <a:gd name="T41" fmla="*/ 42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1" h="55">
                  <a:moveTo>
                    <a:pt x="39" y="42"/>
                  </a:moveTo>
                  <a:lnTo>
                    <a:pt x="51" y="45"/>
                  </a:lnTo>
                  <a:lnTo>
                    <a:pt x="53" y="51"/>
                  </a:lnTo>
                  <a:lnTo>
                    <a:pt x="66" y="55"/>
                  </a:lnTo>
                  <a:lnTo>
                    <a:pt x="71" y="46"/>
                  </a:lnTo>
                  <a:lnTo>
                    <a:pt x="63" y="32"/>
                  </a:lnTo>
                  <a:lnTo>
                    <a:pt x="56" y="13"/>
                  </a:lnTo>
                  <a:lnTo>
                    <a:pt x="46" y="6"/>
                  </a:lnTo>
                  <a:lnTo>
                    <a:pt x="37" y="0"/>
                  </a:lnTo>
                  <a:lnTo>
                    <a:pt x="21" y="4"/>
                  </a:lnTo>
                  <a:lnTo>
                    <a:pt x="11" y="18"/>
                  </a:lnTo>
                  <a:lnTo>
                    <a:pt x="13" y="26"/>
                  </a:lnTo>
                  <a:lnTo>
                    <a:pt x="0" y="35"/>
                  </a:lnTo>
                  <a:lnTo>
                    <a:pt x="20" y="43"/>
                  </a:lnTo>
                  <a:lnTo>
                    <a:pt x="20" y="29"/>
                  </a:lnTo>
                  <a:lnTo>
                    <a:pt x="23" y="22"/>
                  </a:lnTo>
                  <a:lnTo>
                    <a:pt x="30" y="19"/>
                  </a:lnTo>
                  <a:lnTo>
                    <a:pt x="33" y="25"/>
                  </a:lnTo>
                  <a:lnTo>
                    <a:pt x="34" y="39"/>
                  </a:lnTo>
                  <a:lnTo>
                    <a:pt x="39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3" name="Freeform 144"/>
            <p:cNvSpPr>
              <a:spLocks/>
            </p:cNvSpPr>
            <p:nvPr/>
          </p:nvSpPr>
          <p:spPr bwMode="auto">
            <a:xfrm>
              <a:off x="2843" y="1991"/>
              <a:ext cx="80" cy="182"/>
            </a:xfrm>
            <a:custGeom>
              <a:avLst/>
              <a:gdLst>
                <a:gd name="T0" fmla="*/ 6 w 80"/>
                <a:gd name="T1" fmla="*/ 44 h 182"/>
                <a:gd name="T2" fmla="*/ 20 w 80"/>
                <a:gd name="T3" fmla="*/ 40 h 182"/>
                <a:gd name="T4" fmla="*/ 31 w 80"/>
                <a:gd name="T5" fmla="*/ 44 h 182"/>
                <a:gd name="T6" fmla="*/ 44 w 80"/>
                <a:gd name="T7" fmla="*/ 54 h 182"/>
                <a:gd name="T8" fmla="*/ 49 w 80"/>
                <a:gd name="T9" fmla="*/ 70 h 182"/>
                <a:gd name="T10" fmla="*/ 43 w 80"/>
                <a:gd name="T11" fmla="*/ 82 h 182"/>
                <a:gd name="T12" fmla="*/ 33 w 80"/>
                <a:gd name="T13" fmla="*/ 91 h 182"/>
                <a:gd name="T14" fmla="*/ 10 w 80"/>
                <a:gd name="T15" fmla="*/ 92 h 182"/>
                <a:gd name="T16" fmla="*/ 43 w 80"/>
                <a:gd name="T17" fmla="*/ 100 h 182"/>
                <a:gd name="T18" fmla="*/ 53 w 80"/>
                <a:gd name="T19" fmla="*/ 82 h 182"/>
                <a:gd name="T20" fmla="*/ 56 w 80"/>
                <a:gd name="T21" fmla="*/ 64 h 182"/>
                <a:gd name="T22" fmla="*/ 43 w 80"/>
                <a:gd name="T23" fmla="*/ 44 h 182"/>
                <a:gd name="T24" fmla="*/ 30 w 80"/>
                <a:gd name="T25" fmla="*/ 35 h 182"/>
                <a:gd name="T26" fmla="*/ 34 w 80"/>
                <a:gd name="T27" fmla="*/ 23 h 182"/>
                <a:gd name="T28" fmla="*/ 46 w 80"/>
                <a:gd name="T29" fmla="*/ 21 h 182"/>
                <a:gd name="T30" fmla="*/ 54 w 80"/>
                <a:gd name="T31" fmla="*/ 39 h 182"/>
                <a:gd name="T32" fmla="*/ 59 w 80"/>
                <a:gd name="T33" fmla="*/ 64 h 182"/>
                <a:gd name="T34" fmla="*/ 61 w 80"/>
                <a:gd name="T35" fmla="*/ 85 h 182"/>
                <a:gd name="T36" fmla="*/ 59 w 80"/>
                <a:gd name="T37" fmla="*/ 106 h 182"/>
                <a:gd name="T38" fmla="*/ 54 w 80"/>
                <a:gd name="T39" fmla="*/ 132 h 182"/>
                <a:gd name="T40" fmla="*/ 49 w 80"/>
                <a:gd name="T41" fmla="*/ 154 h 182"/>
                <a:gd name="T42" fmla="*/ 54 w 80"/>
                <a:gd name="T43" fmla="*/ 182 h 182"/>
                <a:gd name="T44" fmla="*/ 64 w 80"/>
                <a:gd name="T45" fmla="*/ 165 h 182"/>
                <a:gd name="T46" fmla="*/ 74 w 80"/>
                <a:gd name="T47" fmla="*/ 138 h 182"/>
                <a:gd name="T48" fmla="*/ 80 w 80"/>
                <a:gd name="T49" fmla="*/ 102 h 182"/>
                <a:gd name="T50" fmla="*/ 71 w 80"/>
                <a:gd name="T51" fmla="*/ 79 h 182"/>
                <a:gd name="T52" fmla="*/ 64 w 80"/>
                <a:gd name="T53" fmla="*/ 50 h 182"/>
                <a:gd name="T54" fmla="*/ 64 w 80"/>
                <a:gd name="T55" fmla="*/ 32 h 182"/>
                <a:gd name="T56" fmla="*/ 64 w 80"/>
                <a:gd name="T57" fmla="*/ 11 h 182"/>
                <a:gd name="T58" fmla="*/ 46 w 80"/>
                <a:gd name="T59" fmla="*/ 0 h 182"/>
                <a:gd name="T60" fmla="*/ 29 w 80"/>
                <a:gd name="T61" fmla="*/ 16 h 182"/>
                <a:gd name="T62" fmla="*/ 19 w 80"/>
                <a:gd name="T63" fmla="*/ 22 h 182"/>
                <a:gd name="T64" fmla="*/ 20 w 80"/>
                <a:gd name="T65" fmla="*/ 34 h 182"/>
                <a:gd name="T66" fmla="*/ 0 w 80"/>
                <a:gd name="T67" fmla="*/ 34 h 182"/>
                <a:gd name="T68" fmla="*/ 6 w 80"/>
                <a:gd name="T69" fmla="*/ 44 h 182"/>
                <a:gd name="T70" fmla="*/ 6 w 80"/>
                <a:gd name="T71" fmla="*/ 44 h 18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0" h="182">
                  <a:moveTo>
                    <a:pt x="6" y="44"/>
                  </a:moveTo>
                  <a:lnTo>
                    <a:pt x="20" y="40"/>
                  </a:lnTo>
                  <a:lnTo>
                    <a:pt x="31" y="44"/>
                  </a:lnTo>
                  <a:lnTo>
                    <a:pt x="44" y="54"/>
                  </a:lnTo>
                  <a:lnTo>
                    <a:pt x="49" y="70"/>
                  </a:lnTo>
                  <a:lnTo>
                    <a:pt x="43" y="82"/>
                  </a:lnTo>
                  <a:lnTo>
                    <a:pt x="33" y="91"/>
                  </a:lnTo>
                  <a:lnTo>
                    <a:pt x="10" y="92"/>
                  </a:lnTo>
                  <a:lnTo>
                    <a:pt x="43" y="100"/>
                  </a:lnTo>
                  <a:lnTo>
                    <a:pt x="53" y="82"/>
                  </a:lnTo>
                  <a:lnTo>
                    <a:pt x="56" y="64"/>
                  </a:lnTo>
                  <a:lnTo>
                    <a:pt x="43" y="44"/>
                  </a:lnTo>
                  <a:lnTo>
                    <a:pt x="30" y="35"/>
                  </a:lnTo>
                  <a:lnTo>
                    <a:pt x="34" y="23"/>
                  </a:lnTo>
                  <a:lnTo>
                    <a:pt x="46" y="21"/>
                  </a:lnTo>
                  <a:lnTo>
                    <a:pt x="54" y="39"/>
                  </a:lnTo>
                  <a:lnTo>
                    <a:pt x="59" y="64"/>
                  </a:lnTo>
                  <a:lnTo>
                    <a:pt x="61" y="85"/>
                  </a:lnTo>
                  <a:lnTo>
                    <a:pt x="59" y="106"/>
                  </a:lnTo>
                  <a:lnTo>
                    <a:pt x="54" y="132"/>
                  </a:lnTo>
                  <a:lnTo>
                    <a:pt x="49" y="154"/>
                  </a:lnTo>
                  <a:lnTo>
                    <a:pt x="54" y="182"/>
                  </a:lnTo>
                  <a:lnTo>
                    <a:pt x="64" y="165"/>
                  </a:lnTo>
                  <a:lnTo>
                    <a:pt x="74" y="138"/>
                  </a:lnTo>
                  <a:lnTo>
                    <a:pt x="80" y="102"/>
                  </a:lnTo>
                  <a:lnTo>
                    <a:pt x="71" y="79"/>
                  </a:lnTo>
                  <a:lnTo>
                    <a:pt x="64" y="50"/>
                  </a:lnTo>
                  <a:lnTo>
                    <a:pt x="64" y="32"/>
                  </a:lnTo>
                  <a:lnTo>
                    <a:pt x="64" y="11"/>
                  </a:lnTo>
                  <a:lnTo>
                    <a:pt x="46" y="0"/>
                  </a:lnTo>
                  <a:lnTo>
                    <a:pt x="29" y="16"/>
                  </a:lnTo>
                  <a:lnTo>
                    <a:pt x="19" y="22"/>
                  </a:lnTo>
                  <a:lnTo>
                    <a:pt x="20" y="34"/>
                  </a:lnTo>
                  <a:lnTo>
                    <a:pt x="0" y="34"/>
                  </a:lnTo>
                  <a:lnTo>
                    <a:pt x="6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4" name="Freeform 145"/>
            <p:cNvSpPr>
              <a:spLocks/>
            </p:cNvSpPr>
            <p:nvPr/>
          </p:nvSpPr>
          <p:spPr bwMode="auto">
            <a:xfrm>
              <a:off x="2787" y="1913"/>
              <a:ext cx="112" cy="86"/>
            </a:xfrm>
            <a:custGeom>
              <a:avLst/>
              <a:gdLst>
                <a:gd name="T0" fmla="*/ 99 w 112"/>
                <a:gd name="T1" fmla="*/ 81 h 86"/>
                <a:gd name="T2" fmla="*/ 102 w 112"/>
                <a:gd name="T3" fmla="*/ 64 h 86"/>
                <a:gd name="T4" fmla="*/ 99 w 112"/>
                <a:gd name="T5" fmla="*/ 39 h 86"/>
                <a:gd name="T6" fmla="*/ 93 w 112"/>
                <a:gd name="T7" fmla="*/ 32 h 86"/>
                <a:gd name="T8" fmla="*/ 79 w 112"/>
                <a:gd name="T9" fmla="*/ 30 h 86"/>
                <a:gd name="T10" fmla="*/ 60 w 112"/>
                <a:gd name="T11" fmla="*/ 37 h 86"/>
                <a:gd name="T12" fmla="*/ 45 w 112"/>
                <a:gd name="T13" fmla="*/ 39 h 86"/>
                <a:gd name="T14" fmla="*/ 29 w 112"/>
                <a:gd name="T15" fmla="*/ 37 h 86"/>
                <a:gd name="T16" fmla="*/ 14 w 112"/>
                <a:gd name="T17" fmla="*/ 28 h 86"/>
                <a:gd name="T18" fmla="*/ 14 w 112"/>
                <a:gd name="T19" fmla="*/ 16 h 86"/>
                <a:gd name="T20" fmla="*/ 0 w 112"/>
                <a:gd name="T21" fmla="*/ 12 h 86"/>
                <a:gd name="T22" fmla="*/ 13 w 112"/>
                <a:gd name="T23" fmla="*/ 7 h 86"/>
                <a:gd name="T24" fmla="*/ 24 w 112"/>
                <a:gd name="T25" fmla="*/ 12 h 86"/>
                <a:gd name="T26" fmla="*/ 26 w 112"/>
                <a:gd name="T27" fmla="*/ 22 h 86"/>
                <a:gd name="T28" fmla="*/ 39 w 112"/>
                <a:gd name="T29" fmla="*/ 32 h 86"/>
                <a:gd name="T30" fmla="*/ 55 w 112"/>
                <a:gd name="T31" fmla="*/ 28 h 86"/>
                <a:gd name="T32" fmla="*/ 45 w 112"/>
                <a:gd name="T33" fmla="*/ 12 h 86"/>
                <a:gd name="T34" fmla="*/ 35 w 112"/>
                <a:gd name="T35" fmla="*/ 14 h 86"/>
                <a:gd name="T36" fmla="*/ 35 w 112"/>
                <a:gd name="T37" fmla="*/ 0 h 86"/>
                <a:gd name="T38" fmla="*/ 56 w 112"/>
                <a:gd name="T39" fmla="*/ 2 h 86"/>
                <a:gd name="T40" fmla="*/ 63 w 112"/>
                <a:gd name="T41" fmla="*/ 14 h 86"/>
                <a:gd name="T42" fmla="*/ 73 w 112"/>
                <a:gd name="T43" fmla="*/ 20 h 86"/>
                <a:gd name="T44" fmla="*/ 90 w 112"/>
                <a:gd name="T45" fmla="*/ 22 h 86"/>
                <a:gd name="T46" fmla="*/ 110 w 112"/>
                <a:gd name="T47" fmla="*/ 37 h 86"/>
                <a:gd name="T48" fmla="*/ 112 w 112"/>
                <a:gd name="T49" fmla="*/ 57 h 86"/>
                <a:gd name="T50" fmla="*/ 109 w 112"/>
                <a:gd name="T51" fmla="*/ 74 h 86"/>
                <a:gd name="T52" fmla="*/ 105 w 112"/>
                <a:gd name="T53" fmla="*/ 86 h 86"/>
                <a:gd name="T54" fmla="*/ 99 w 112"/>
                <a:gd name="T55" fmla="*/ 81 h 86"/>
                <a:gd name="T56" fmla="*/ 99 w 112"/>
                <a:gd name="T57" fmla="*/ 81 h 8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2" h="86">
                  <a:moveTo>
                    <a:pt x="99" y="81"/>
                  </a:moveTo>
                  <a:lnTo>
                    <a:pt x="102" y="64"/>
                  </a:lnTo>
                  <a:lnTo>
                    <a:pt x="99" y="39"/>
                  </a:lnTo>
                  <a:lnTo>
                    <a:pt x="93" y="32"/>
                  </a:lnTo>
                  <a:lnTo>
                    <a:pt x="79" y="30"/>
                  </a:lnTo>
                  <a:lnTo>
                    <a:pt x="60" y="37"/>
                  </a:lnTo>
                  <a:lnTo>
                    <a:pt x="45" y="39"/>
                  </a:lnTo>
                  <a:lnTo>
                    <a:pt x="29" y="37"/>
                  </a:lnTo>
                  <a:lnTo>
                    <a:pt x="14" y="28"/>
                  </a:lnTo>
                  <a:lnTo>
                    <a:pt x="14" y="16"/>
                  </a:lnTo>
                  <a:lnTo>
                    <a:pt x="0" y="12"/>
                  </a:lnTo>
                  <a:lnTo>
                    <a:pt x="13" y="7"/>
                  </a:lnTo>
                  <a:lnTo>
                    <a:pt x="24" y="12"/>
                  </a:lnTo>
                  <a:lnTo>
                    <a:pt x="26" y="22"/>
                  </a:lnTo>
                  <a:lnTo>
                    <a:pt x="39" y="32"/>
                  </a:lnTo>
                  <a:lnTo>
                    <a:pt x="55" y="28"/>
                  </a:lnTo>
                  <a:lnTo>
                    <a:pt x="45" y="12"/>
                  </a:lnTo>
                  <a:lnTo>
                    <a:pt x="35" y="14"/>
                  </a:lnTo>
                  <a:lnTo>
                    <a:pt x="35" y="0"/>
                  </a:lnTo>
                  <a:lnTo>
                    <a:pt x="56" y="2"/>
                  </a:lnTo>
                  <a:lnTo>
                    <a:pt x="63" y="14"/>
                  </a:lnTo>
                  <a:lnTo>
                    <a:pt x="73" y="20"/>
                  </a:lnTo>
                  <a:lnTo>
                    <a:pt x="90" y="22"/>
                  </a:lnTo>
                  <a:lnTo>
                    <a:pt x="110" y="37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5" y="86"/>
                  </a:lnTo>
                  <a:lnTo>
                    <a:pt x="99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5" name="Freeform 146"/>
            <p:cNvSpPr>
              <a:spLocks/>
            </p:cNvSpPr>
            <p:nvPr/>
          </p:nvSpPr>
          <p:spPr bwMode="auto">
            <a:xfrm>
              <a:off x="2783" y="1862"/>
              <a:ext cx="129" cy="143"/>
            </a:xfrm>
            <a:custGeom>
              <a:avLst/>
              <a:gdLst>
                <a:gd name="T0" fmla="*/ 121 w 129"/>
                <a:gd name="T1" fmla="*/ 143 h 143"/>
                <a:gd name="T2" fmla="*/ 129 w 129"/>
                <a:gd name="T3" fmla="*/ 116 h 143"/>
                <a:gd name="T4" fmla="*/ 123 w 129"/>
                <a:gd name="T5" fmla="*/ 92 h 143"/>
                <a:gd name="T6" fmla="*/ 109 w 129"/>
                <a:gd name="T7" fmla="*/ 60 h 143"/>
                <a:gd name="T8" fmla="*/ 99 w 129"/>
                <a:gd name="T9" fmla="*/ 28 h 143"/>
                <a:gd name="T10" fmla="*/ 93 w 129"/>
                <a:gd name="T11" fmla="*/ 8 h 143"/>
                <a:gd name="T12" fmla="*/ 89 w 129"/>
                <a:gd name="T13" fmla="*/ 5 h 143"/>
                <a:gd name="T14" fmla="*/ 74 w 129"/>
                <a:gd name="T15" fmla="*/ 8 h 143"/>
                <a:gd name="T16" fmla="*/ 59 w 129"/>
                <a:gd name="T17" fmla="*/ 4 h 143"/>
                <a:gd name="T18" fmla="*/ 50 w 129"/>
                <a:gd name="T19" fmla="*/ 0 h 143"/>
                <a:gd name="T20" fmla="*/ 31 w 129"/>
                <a:gd name="T21" fmla="*/ 2 h 143"/>
                <a:gd name="T22" fmla="*/ 17 w 129"/>
                <a:gd name="T23" fmla="*/ 16 h 143"/>
                <a:gd name="T24" fmla="*/ 17 w 129"/>
                <a:gd name="T25" fmla="*/ 29 h 143"/>
                <a:gd name="T26" fmla="*/ 13 w 129"/>
                <a:gd name="T27" fmla="*/ 39 h 143"/>
                <a:gd name="T28" fmla="*/ 0 w 129"/>
                <a:gd name="T29" fmla="*/ 40 h 143"/>
                <a:gd name="T30" fmla="*/ 1 w 129"/>
                <a:gd name="T31" fmla="*/ 58 h 143"/>
                <a:gd name="T32" fmla="*/ 20 w 129"/>
                <a:gd name="T33" fmla="*/ 62 h 143"/>
                <a:gd name="T34" fmla="*/ 18 w 129"/>
                <a:gd name="T35" fmla="*/ 50 h 143"/>
                <a:gd name="T36" fmla="*/ 24 w 129"/>
                <a:gd name="T37" fmla="*/ 30 h 143"/>
                <a:gd name="T38" fmla="*/ 37 w 129"/>
                <a:gd name="T39" fmla="*/ 34 h 143"/>
                <a:gd name="T40" fmla="*/ 39 w 129"/>
                <a:gd name="T41" fmla="*/ 42 h 143"/>
                <a:gd name="T42" fmla="*/ 34 w 129"/>
                <a:gd name="T43" fmla="*/ 56 h 143"/>
                <a:gd name="T44" fmla="*/ 34 w 129"/>
                <a:gd name="T45" fmla="*/ 62 h 143"/>
                <a:gd name="T46" fmla="*/ 47 w 129"/>
                <a:gd name="T47" fmla="*/ 60 h 143"/>
                <a:gd name="T48" fmla="*/ 60 w 129"/>
                <a:gd name="T49" fmla="*/ 50 h 143"/>
                <a:gd name="T50" fmla="*/ 63 w 129"/>
                <a:gd name="T51" fmla="*/ 37 h 143"/>
                <a:gd name="T52" fmla="*/ 73 w 129"/>
                <a:gd name="T53" fmla="*/ 44 h 143"/>
                <a:gd name="T54" fmla="*/ 81 w 129"/>
                <a:gd name="T55" fmla="*/ 55 h 143"/>
                <a:gd name="T56" fmla="*/ 89 w 129"/>
                <a:gd name="T57" fmla="*/ 50 h 143"/>
                <a:gd name="T58" fmla="*/ 83 w 129"/>
                <a:gd name="T59" fmla="*/ 32 h 143"/>
                <a:gd name="T60" fmla="*/ 90 w 129"/>
                <a:gd name="T61" fmla="*/ 28 h 143"/>
                <a:gd name="T62" fmla="*/ 104 w 129"/>
                <a:gd name="T63" fmla="*/ 74 h 143"/>
                <a:gd name="T64" fmla="*/ 110 w 129"/>
                <a:gd name="T65" fmla="*/ 97 h 143"/>
                <a:gd name="T66" fmla="*/ 111 w 129"/>
                <a:gd name="T67" fmla="*/ 131 h 143"/>
                <a:gd name="T68" fmla="*/ 121 w 129"/>
                <a:gd name="T69" fmla="*/ 143 h 143"/>
                <a:gd name="T70" fmla="*/ 121 w 129"/>
                <a:gd name="T71" fmla="*/ 143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9" h="143">
                  <a:moveTo>
                    <a:pt x="121" y="143"/>
                  </a:moveTo>
                  <a:lnTo>
                    <a:pt x="129" y="116"/>
                  </a:lnTo>
                  <a:lnTo>
                    <a:pt x="123" y="92"/>
                  </a:lnTo>
                  <a:lnTo>
                    <a:pt x="109" y="60"/>
                  </a:lnTo>
                  <a:lnTo>
                    <a:pt x="99" y="28"/>
                  </a:lnTo>
                  <a:lnTo>
                    <a:pt x="93" y="8"/>
                  </a:lnTo>
                  <a:lnTo>
                    <a:pt x="89" y="5"/>
                  </a:lnTo>
                  <a:lnTo>
                    <a:pt x="74" y="8"/>
                  </a:lnTo>
                  <a:lnTo>
                    <a:pt x="59" y="4"/>
                  </a:lnTo>
                  <a:lnTo>
                    <a:pt x="50" y="0"/>
                  </a:lnTo>
                  <a:lnTo>
                    <a:pt x="31" y="2"/>
                  </a:lnTo>
                  <a:lnTo>
                    <a:pt x="17" y="16"/>
                  </a:lnTo>
                  <a:lnTo>
                    <a:pt x="17" y="29"/>
                  </a:lnTo>
                  <a:lnTo>
                    <a:pt x="13" y="39"/>
                  </a:lnTo>
                  <a:lnTo>
                    <a:pt x="0" y="40"/>
                  </a:lnTo>
                  <a:lnTo>
                    <a:pt x="1" y="58"/>
                  </a:lnTo>
                  <a:lnTo>
                    <a:pt x="20" y="62"/>
                  </a:lnTo>
                  <a:lnTo>
                    <a:pt x="18" y="50"/>
                  </a:lnTo>
                  <a:lnTo>
                    <a:pt x="24" y="30"/>
                  </a:lnTo>
                  <a:lnTo>
                    <a:pt x="37" y="34"/>
                  </a:lnTo>
                  <a:lnTo>
                    <a:pt x="39" y="42"/>
                  </a:lnTo>
                  <a:lnTo>
                    <a:pt x="34" y="56"/>
                  </a:lnTo>
                  <a:lnTo>
                    <a:pt x="34" y="62"/>
                  </a:lnTo>
                  <a:lnTo>
                    <a:pt x="47" y="60"/>
                  </a:lnTo>
                  <a:lnTo>
                    <a:pt x="60" y="50"/>
                  </a:lnTo>
                  <a:lnTo>
                    <a:pt x="63" y="37"/>
                  </a:lnTo>
                  <a:lnTo>
                    <a:pt x="73" y="44"/>
                  </a:lnTo>
                  <a:lnTo>
                    <a:pt x="81" y="55"/>
                  </a:lnTo>
                  <a:lnTo>
                    <a:pt x="89" y="50"/>
                  </a:lnTo>
                  <a:lnTo>
                    <a:pt x="83" y="32"/>
                  </a:lnTo>
                  <a:lnTo>
                    <a:pt x="90" y="28"/>
                  </a:lnTo>
                  <a:lnTo>
                    <a:pt x="104" y="74"/>
                  </a:lnTo>
                  <a:lnTo>
                    <a:pt x="110" y="97"/>
                  </a:lnTo>
                  <a:lnTo>
                    <a:pt x="111" y="131"/>
                  </a:lnTo>
                  <a:lnTo>
                    <a:pt x="121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6" name="Freeform 147"/>
            <p:cNvSpPr>
              <a:spLocks/>
            </p:cNvSpPr>
            <p:nvPr/>
          </p:nvSpPr>
          <p:spPr bwMode="auto">
            <a:xfrm>
              <a:off x="2667" y="1899"/>
              <a:ext cx="166" cy="41"/>
            </a:xfrm>
            <a:custGeom>
              <a:avLst/>
              <a:gdLst>
                <a:gd name="T0" fmla="*/ 123 w 166"/>
                <a:gd name="T1" fmla="*/ 7 h 41"/>
                <a:gd name="T2" fmla="*/ 93 w 166"/>
                <a:gd name="T3" fmla="*/ 0 h 41"/>
                <a:gd name="T4" fmla="*/ 77 w 166"/>
                <a:gd name="T5" fmla="*/ 3 h 41"/>
                <a:gd name="T6" fmla="*/ 60 w 166"/>
                <a:gd name="T7" fmla="*/ 4 h 41"/>
                <a:gd name="T8" fmla="*/ 44 w 166"/>
                <a:gd name="T9" fmla="*/ 10 h 41"/>
                <a:gd name="T10" fmla="*/ 17 w 166"/>
                <a:gd name="T11" fmla="*/ 16 h 41"/>
                <a:gd name="T12" fmla="*/ 4 w 166"/>
                <a:gd name="T13" fmla="*/ 20 h 41"/>
                <a:gd name="T14" fmla="*/ 7 w 166"/>
                <a:gd name="T15" fmla="*/ 31 h 41"/>
                <a:gd name="T16" fmla="*/ 0 w 166"/>
                <a:gd name="T17" fmla="*/ 40 h 41"/>
                <a:gd name="T18" fmla="*/ 44 w 166"/>
                <a:gd name="T19" fmla="*/ 41 h 41"/>
                <a:gd name="T20" fmla="*/ 87 w 166"/>
                <a:gd name="T21" fmla="*/ 37 h 41"/>
                <a:gd name="T22" fmla="*/ 99 w 166"/>
                <a:gd name="T23" fmla="*/ 26 h 41"/>
                <a:gd name="T24" fmla="*/ 117 w 166"/>
                <a:gd name="T25" fmla="*/ 25 h 41"/>
                <a:gd name="T26" fmla="*/ 133 w 166"/>
                <a:gd name="T27" fmla="*/ 28 h 41"/>
                <a:gd name="T28" fmla="*/ 143 w 166"/>
                <a:gd name="T29" fmla="*/ 31 h 41"/>
                <a:gd name="T30" fmla="*/ 166 w 166"/>
                <a:gd name="T31" fmla="*/ 20 h 41"/>
                <a:gd name="T32" fmla="*/ 156 w 166"/>
                <a:gd name="T33" fmla="*/ 14 h 41"/>
                <a:gd name="T34" fmla="*/ 134 w 166"/>
                <a:gd name="T35" fmla="*/ 25 h 41"/>
                <a:gd name="T36" fmla="*/ 123 w 166"/>
                <a:gd name="T37" fmla="*/ 7 h 41"/>
                <a:gd name="T38" fmla="*/ 123 w 166"/>
                <a:gd name="T39" fmla="*/ 7 h 4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6" h="41">
                  <a:moveTo>
                    <a:pt x="123" y="7"/>
                  </a:moveTo>
                  <a:lnTo>
                    <a:pt x="93" y="0"/>
                  </a:lnTo>
                  <a:lnTo>
                    <a:pt x="77" y="3"/>
                  </a:lnTo>
                  <a:lnTo>
                    <a:pt x="60" y="4"/>
                  </a:lnTo>
                  <a:lnTo>
                    <a:pt x="44" y="10"/>
                  </a:lnTo>
                  <a:lnTo>
                    <a:pt x="17" y="16"/>
                  </a:lnTo>
                  <a:lnTo>
                    <a:pt x="4" y="20"/>
                  </a:lnTo>
                  <a:lnTo>
                    <a:pt x="7" y="31"/>
                  </a:lnTo>
                  <a:lnTo>
                    <a:pt x="0" y="40"/>
                  </a:lnTo>
                  <a:lnTo>
                    <a:pt x="44" y="41"/>
                  </a:lnTo>
                  <a:lnTo>
                    <a:pt x="87" y="37"/>
                  </a:lnTo>
                  <a:lnTo>
                    <a:pt x="99" y="26"/>
                  </a:lnTo>
                  <a:lnTo>
                    <a:pt x="117" y="25"/>
                  </a:lnTo>
                  <a:lnTo>
                    <a:pt x="133" y="28"/>
                  </a:lnTo>
                  <a:lnTo>
                    <a:pt x="143" y="31"/>
                  </a:lnTo>
                  <a:lnTo>
                    <a:pt x="166" y="20"/>
                  </a:lnTo>
                  <a:lnTo>
                    <a:pt x="156" y="14"/>
                  </a:lnTo>
                  <a:lnTo>
                    <a:pt x="134" y="25"/>
                  </a:lnTo>
                  <a:lnTo>
                    <a:pt x="12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7" name="Freeform 148"/>
            <p:cNvSpPr>
              <a:spLocks/>
            </p:cNvSpPr>
            <p:nvPr/>
          </p:nvSpPr>
          <p:spPr bwMode="auto">
            <a:xfrm>
              <a:off x="2763" y="1936"/>
              <a:ext cx="24" cy="24"/>
            </a:xfrm>
            <a:custGeom>
              <a:avLst/>
              <a:gdLst>
                <a:gd name="T0" fmla="*/ 21 w 24"/>
                <a:gd name="T1" fmla="*/ 0 h 24"/>
                <a:gd name="T2" fmla="*/ 8 w 24"/>
                <a:gd name="T3" fmla="*/ 3 h 24"/>
                <a:gd name="T4" fmla="*/ 1 w 24"/>
                <a:gd name="T5" fmla="*/ 10 h 24"/>
                <a:gd name="T6" fmla="*/ 0 w 24"/>
                <a:gd name="T7" fmla="*/ 19 h 24"/>
                <a:gd name="T8" fmla="*/ 7 w 24"/>
                <a:gd name="T9" fmla="*/ 23 h 24"/>
                <a:gd name="T10" fmla="*/ 20 w 24"/>
                <a:gd name="T11" fmla="*/ 24 h 24"/>
                <a:gd name="T12" fmla="*/ 16 w 24"/>
                <a:gd name="T13" fmla="*/ 16 h 24"/>
                <a:gd name="T14" fmla="*/ 17 w 24"/>
                <a:gd name="T15" fmla="*/ 10 h 24"/>
                <a:gd name="T16" fmla="*/ 24 w 24"/>
                <a:gd name="T17" fmla="*/ 4 h 24"/>
                <a:gd name="T18" fmla="*/ 21 w 24"/>
                <a:gd name="T19" fmla="*/ 0 h 24"/>
                <a:gd name="T20" fmla="*/ 21 w 24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24">
                  <a:moveTo>
                    <a:pt x="21" y="0"/>
                  </a:moveTo>
                  <a:lnTo>
                    <a:pt x="8" y="3"/>
                  </a:lnTo>
                  <a:lnTo>
                    <a:pt x="1" y="10"/>
                  </a:lnTo>
                  <a:lnTo>
                    <a:pt x="0" y="19"/>
                  </a:lnTo>
                  <a:lnTo>
                    <a:pt x="7" y="23"/>
                  </a:lnTo>
                  <a:lnTo>
                    <a:pt x="20" y="24"/>
                  </a:lnTo>
                  <a:lnTo>
                    <a:pt x="16" y="16"/>
                  </a:lnTo>
                  <a:lnTo>
                    <a:pt x="17" y="10"/>
                  </a:lnTo>
                  <a:lnTo>
                    <a:pt x="24" y="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8" name="Freeform 149"/>
            <p:cNvSpPr>
              <a:spLocks/>
            </p:cNvSpPr>
            <p:nvPr/>
          </p:nvSpPr>
          <p:spPr bwMode="auto">
            <a:xfrm>
              <a:off x="2743" y="1930"/>
              <a:ext cx="26" cy="34"/>
            </a:xfrm>
            <a:custGeom>
              <a:avLst/>
              <a:gdLst>
                <a:gd name="T0" fmla="*/ 10 w 26"/>
                <a:gd name="T1" fmla="*/ 20 h 34"/>
                <a:gd name="T2" fmla="*/ 8 w 26"/>
                <a:gd name="T3" fmla="*/ 30 h 34"/>
                <a:gd name="T4" fmla="*/ 4 w 26"/>
                <a:gd name="T5" fmla="*/ 34 h 34"/>
                <a:gd name="T6" fmla="*/ 0 w 26"/>
                <a:gd name="T7" fmla="*/ 21 h 34"/>
                <a:gd name="T8" fmla="*/ 10 w 26"/>
                <a:gd name="T9" fmla="*/ 10 h 34"/>
                <a:gd name="T10" fmla="*/ 26 w 26"/>
                <a:gd name="T11" fmla="*/ 0 h 34"/>
                <a:gd name="T12" fmla="*/ 24 w 26"/>
                <a:gd name="T13" fmla="*/ 6 h 34"/>
                <a:gd name="T14" fmla="*/ 10 w 26"/>
                <a:gd name="T15" fmla="*/ 20 h 34"/>
                <a:gd name="T16" fmla="*/ 10 w 26"/>
                <a:gd name="T17" fmla="*/ 2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4">
                  <a:moveTo>
                    <a:pt x="10" y="20"/>
                  </a:moveTo>
                  <a:lnTo>
                    <a:pt x="8" y="30"/>
                  </a:lnTo>
                  <a:lnTo>
                    <a:pt x="4" y="34"/>
                  </a:lnTo>
                  <a:lnTo>
                    <a:pt x="0" y="21"/>
                  </a:lnTo>
                  <a:lnTo>
                    <a:pt x="10" y="10"/>
                  </a:lnTo>
                  <a:lnTo>
                    <a:pt x="26" y="0"/>
                  </a:lnTo>
                  <a:lnTo>
                    <a:pt x="24" y="6"/>
                  </a:lnTo>
                  <a:lnTo>
                    <a:pt x="1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89" name="Freeform 150"/>
            <p:cNvSpPr>
              <a:spLocks/>
            </p:cNvSpPr>
            <p:nvPr/>
          </p:nvSpPr>
          <p:spPr bwMode="auto">
            <a:xfrm>
              <a:off x="2761" y="1935"/>
              <a:ext cx="49" cy="37"/>
            </a:xfrm>
            <a:custGeom>
              <a:avLst/>
              <a:gdLst>
                <a:gd name="T0" fmla="*/ 49 w 49"/>
                <a:gd name="T1" fmla="*/ 10 h 37"/>
                <a:gd name="T2" fmla="*/ 38 w 49"/>
                <a:gd name="T3" fmla="*/ 29 h 37"/>
                <a:gd name="T4" fmla="*/ 16 w 49"/>
                <a:gd name="T5" fmla="*/ 37 h 37"/>
                <a:gd name="T6" fmla="*/ 0 w 49"/>
                <a:gd name="T7" fmla="*/ 35 h 37"/>
                <a:gd name="T8" fmla="*/ 20 w 49"/>
                <a:gd name="T9" fmla="*/ 29 h 37"/>
                <a:gd name="T10" fmla="*/ 33 w 49"/>
                <a:gd name="T11" fmla="*/ 17 h 37"/>
                <a:gd name="T12" fmla="*/ 40 w 49"/>
                <a:gd name="T13" fmla="*/ 0 h 37"/>
                <a:gd name="T14" fmla="*/ 49 w 49"/>
                <a:gd name="T15" fmla="*/ 10 h 37"/>
                <a:gd name="T16" fmla="*/ 49 w 49"/>
                <a:gd name="T17" fmla="*/ 1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7">
                  <a:moveTo>
                    <a:pt x="49" y="10"/>
                  </a:moveTo>
                  <a:lnTo>
                    <a:pt x="38" y="29"/>
                  </a:lnTo>
                  <a:lnTo>
                    <a:pt x="16" y="37"/>
                  </a:lnTo>
                  <a:lnTo>
                    <a:pt x="0" y="35"/>
                  </a:lnTo>
                  <a:lnTo>
                    <a:pt x="20" y="29"/>
                  </a:lnTo>
                  <a:lnTo>
                    <a:pt x="33" y="17"/>
                  </a:lnTo>
                  <a:lnTo>
                    <a:pt x="40" y="0"/>
                  </a:lnTo>
                  <a:lnTo>
                    <a:pt x="4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0" name="Freeform 151"/>
            <p:cNvSpPr>
              <a:spLocks/>
            </p:cNvSpPr>
            <p:nvPr/>
          </p:nvSpPr>
          <p:spPr bwMode="auto">
            <a:xfrm>
              <a:off x="2658" y="1929"/>
              <a:ext cx="19" cy="96"/>
            </a:xfrm>
            <a:custGeom>
              <a:avLst/>
              <a:gdLst>
                <a:gd name="T0" fmla="*/ 16 w 19"/>
                <a:gd name="T1" fmla="*/ 9 h 96"/>
                <a:gd name="T2" fmla="*/ 8 w 19"/>
                <a:gd name="T3" fmla="*/ 19 h 96"/>
                <a:gd name="T4" fmla="*/ 12 w 19"/>
                <a:gd name="T5" fmla="*/ 28 h 96"/>
                <a:gd name="T6" fmla="*/ 19 w 19"/>
                <a:gd name="T7" fmla="*/ 47 h 96"/>
                <a:gd name="T8" fmla="*/ 19 w 19"/>
                <a:gd name="T9" fmla="*/ 62 h 96"/>
                <a:gd name="T10" fmla="*/ 16 w 19"/>
                <a:gd name="T11" fmla="*/ 69 h 96"/>
                <a:gd name="T12" fmla="*/ 12 w 19"/>
                <a:gd name="T13" fmla="*/ 78 h 96"/>
                <a:gd name="T14" fmla="*/ 19 w 19"/>
                <a:gd name="T15" fmla="*/ 88 h 96"/>
                <a:gd name="T16" fmla="*/ 12 w 19"/>
                <a:gd name="T17" fmla="*/ 96 h 96"/>
                <a:gd name="T18" fmla="*/ 6 w 19"/>
                <a:gd name="T19" fmla="*/ 81 h 96"/>
                <a:gd name="T20" fmla="*/ 6 w 19"/>
                <a:gd name="T21" fmla="*/ 68 h 96"/>
                <a:gd name="T22" fmla="*/ 12 w 19"/>
                <a:gd name="T23" fmla="*/ 54 h 96"/>
                <a:gd name="T24" fmla="*/ 6 w 19"/>
                <a:gd name="T25" fmla="*/ 39 h 96"/>
                <a:gd name="T26" fmla="*/ 0 w 19"/>
                <a:gd name="T27" fmla="*/ 27 h 96"/>
                <a:gd name="T28" fmla="*/ 2 w 19"/>
                <a:gd name="T29" fmla="*/ 15 h 96"/>
                <a:gd name="T30" fmla="*/ 15 w 19"/>
                <a:gd name="T31" fmla="*/ 0 h 96"/>
                <a:gd name="T32" fmla="*/ 16 w 19"/>
                <a:gd name="T33" fmla="*/ 9 h 96"/>
                <a:gd name="T34" fmla="*/ 16 w 19"/>
                <a:gd name="T35" fmla="*/ 9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96">
                  <a:moveTo>
                    <a:pt x="16" y="9"/>
                  </a:moveTo>
                  <a:lnTo>
                    <a:pt x="8" y="19"/>
                  </a:lnTo>
                  <a:lnTo>
                    <a:pt x="12" y="28"/>
                  </a:lnTo>
                  <a:lnTo>
                    <a:pt x="19" y="47"/>
                  </a:lnTo>
                  <a:lnTo>
                    <a:pt x="19" y="62"/>
                  </a:lnTo>
                  <a:lnTo>
                    <a:pt x="16" y="69"/>
                  </a:lnTo>
                  <a:lnTo>
                    <a:pt x="12" y="78"/>
                  </a:lnTo>
                  <a:lnTo>
                    <a:pt x="19" y="88"/>
                  </a:lnTo>
                  <a:lnTo>
                    <a:pt x="12" y="96"/>
                  </a:lnTo>
                  <a:lnTo>
                    <a:pt x="6" y="81"/>
                  </a:lnTo>
                  <a:lnTo>
                    <a:pt x="6" y="68"/>
                  </a:lnTo>
                  <a:lnTo>
                    <a:pt x="12" y="54"/>
                  </a:lnTo>
                  <a:lnTo>
                    <a:pt x="6" y="39"/>
                  </a:lnTo>
                  <a:lnTo>
                    <a:pt x="0" y="27"/>
                  </a:lnTo>
                  <a:lnTo>
                    <a:pt x="2" y="15"/>
                  </a:lnTo>
                  <a:lnTo>
                    <a:pt x="15" y="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1" name="Freeform 152"/>
            <p:cNvSpPr>
              <a:spLocks/>
            </p:cNvSpPr>
            <p:nvPr/>
          </p:nvSpPr>
          <p:spPr bwMode="auto">
            <a:xfrm>
              <a:off x="2656" y="1841"/>
              <a:ext cx="31" cy="89"/>
            </a:xfrm>
            <a:custGeom>
              <a:avLst/>
              <a:gdLst>
                <a:gd name="T0" fmla="*/ 17 w 31"/>
                <a:gd name="T1" fmla="*/ 89 h 89"/>
                <a:gd name="T2" fmla="*/ 8 w 31"/>
                <a:gd name="T3" fmla="*/ 76 h 89"/>
                <a:gd name="T4" fmla="*/ 10 w 31"/>
                <a:gd name="T5" fmla="*/ 60 h 89"/>
                <a:gd name="T6" fmla="*/ 8 w 31"/>
                <a:gd name="T7" fmla="*/ 40 h 89"/>
                <a:gd name="T8" fmla="*/ 0 w 31"/>
                <a:gd name="T9" fmla="*/ 23 h 89"/>
                <a:gd name="T10" fmla="*/ 8 w 31"/>
                <a:gd name="T11" fmla="*/ 5 h 89"/>
                <a:gd name="T12" fmla="*/ 31 w 31"/>
                <a:gd name="T13" fmla="*/ 0 h 89"/>
                <a:gd name="T14" fmla="*/ 27 w 31"/>
                <a:gd name="T15" fmla="*/ 5 h 89"/>
                <a:gd name="T16" fmla="*/ 11 w 31"/>
                <a:gd name="T17" fmla="*/ 13 h 89"/>
                <a:gd name="T18" fmla="*/ 8 w 31"/>
                <a:gd name="T19" fmla="*/ 23 h 89"/>
                <a:gd name="T20" fmla="*/ 15 w 31"/>
                <a:gd name="T21" fmla="*/ 36 h 89"/>
                <a:gd name="T22" fmla="*/ 15 w 31"/>
                <a:gd name="T23" fmla="*/ 52 h 89"/>
                <a:gd name="T24" fmla="*/ 15 w 31"/>
                <a:gd name="T25" fmla="*/ 66 h 89"/>
                <a:gd name="T26" fmla="*/ 24 w 31"/>
                <a:gd name="T27" fmla="*/ 77 h 89"/>
                <a:gd name="T28" fmla="*/ 17 w 31"/>
                <a:gd name="T29" fmla="*/ 89 h 89"/>
                <a:gd name="T30" fmla="*/ 17 w 31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89">
                  <a:moveTo>
                    <a:pt x="17" y="89"/>
                  </a:moveTo>
                  <a:lnTo>
                    <a:pt x="8" y="76"/>
                  </a:lnTo>
                  <a:lnTo>
                    <a:pt x="10" y="60"/>
                  </a:lnTo>
                  <a:lnTo>
                    <a:pt x="8" y="40"/>
                  </a:lnTo>
                  <a:lnTo>
                    <a:pt x="0" y="23"/>
                  </a:lnTo>
                  <a:lnTo>
                    <a:pt x="8" y="5"/>
                  </a:lnTo>
                  <a:lnTo>
                    <a:pt x="31" y="0"/>
                  </a:lnTo>
                  <a:lnTo>
                    <a:pt x="27" y="5"/>
                  </a:lnTo>
                  <a:lnTo>
                    <a:pt x="11" y="13"/>
                  </a:lnTo>
                  <a:lnTo>
                    <a:pt x="8" y="23"/>
                  </a:lnTo>
                  <a:lnTo>
                    <a:pt x="15" y="36"/>
                  </a:lnTo>
                  <a:lnTo>
                    <a:pt x="15" y="52"/>
                  </a:lnTo>
                  <a:lnTo>
                    <a:pt x="15" y="66"/>
                  </a:lnTo>
                  <a:lnTo>
                    <a:pt x="24" y="77"/>
                  </a:lnTo>
                  <a:lnTo>
                    <a:pt x="17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2" name="Freeform 153"/>
            <p:cNvSpPr>
              <a:spLocks/>
            </p:cNvSpPr>
            <p:nvPr/>
          </p:nvSpPr>
          <p:spPr bwMode="auto">
            <a:xfrm>
              <a:off x="2820" y="1856"/>
              <a:ext cx="39" cy="9"/>
            </a:xfrm>
            <a:custGeom>
              <a:avLst/>
              <a:gdLst>
                <a:gd name="T0" fmla="*/ 0 w 39"/>
                <a:gd name="T1" fmla="*/ 6 h 9"/>
                <a:gd name="T2" fmla="*/ 20 w 39"/>
                <a:gd name="T3" fmla="*/ 0 h 9"/>
                <a:gd name="T4" fmla="*/ 30 w 39"/>
                <a:gd name="T5" fmla="*/ 0 h 9"/>
                <a:gd name="T6" fmla="*/ 39 w 39"/>
                <a:gd name="T7" fmla="*/ 6 h 9"/>
                <a:gd name="T8" fmla="*/ 20 w 39"/>
                <a:gd name="T9" fmla="*/ 9 h 9"/>
                <a:gd name="T10" fmla="*/ 9 w 39"/>
                <a:gd name="T11" fmla="*/ 9 h 9"/>
                <a:gd name="T12" fmla="*/ 0 w 39"/>
                <a:gd name="T13" fmla="*/ 6 h 9"/>
                <a:gd name="T14" fmla="*/ 0 w 39"/>
                <a:gd name="T15" fmla="*/ 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">
                  <a:moveTo>
                    <a:pt x="0" y="6"/>
                  </a:moveTo>
                  <a:lnTo>
                    <a:pt x="20" y="0"/>
                  </a:lnTo>
                  <a:lnTo>
                    <a:pt x="30" y="0"/>
                  </a:lnTo>
                  <a:lnTo>
                    <a:pt x="39" y="6"/>
                  </a:lnTo>
                  <a:lnTo>
                    <a:pt x="20" y="9"/>
                  </a:lnTo>
                  <a:lnTo>
                    <a:pt x="9" y="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3" name="Freeform 154"/>
            <p:cNvSpPr>
              <a:spLocks/>
            </p:cNvSpPr>
            <p:nvPr/>
          </p:nvSpPr>
          <p:spPr bwMode="auto">
            <a:xfrm>
              <a:off x="2804" y="1759"/>
              <a:ext cx="103" cy="147"/>
            </a:xfrm>
            <a:custGeom>
              <a:avLst/>
              <a:gdLst>
                <a:gd name="T0" fmla="*/ 62 w 103"/>
                <a:gd name="T1" fmla="*/ 111 h 147"/>
                <a:gd name="T2" fmla="*/ 69 w 103"/>
                <a:gd name="T3" fmla="*/ 97 h 147"/>
                <a:gd name="T4" fmla="*/ 66 w 103"/>
                <a:gd name="T5" fmla="*/ 85 h 147"/>
                <a:gd name="T6" fmla="*/ 56 w 103"/>
                <a:gd name="T7" fmla="*/ 74 h 147"/>
                <a:gd name="T8" fmla="*/ 40 w 103"/>
                <a:gd name="T9" fmla="*/ 66 h 147"/>
                <a:gd name="T10" fmla="*/ 25 w 103"/>
                <a:gd name="T11" fmla="*/ 62 h 147"/>
                <a:gd name="T12" fmla="*/ 12 w 103"/>
                <a:gd name="T13" fmla="*/ 55 h 147"/>
                <a:gd name="T14" fmla="*/ 0 w 103"/>
                <a:gd name="T15" fmla="*/ 43 h 147"/>
                <a:gd name="T16" fmla="*/ 10 w 103"/>
                <a:gd name="T17" fmla="*/ 33 h 147"/>
                <a:gd name="T18" fmla="*/ 10 w 103"/>
                <a:gd name="T19" fmla="*/ 21 h 147"/>
                <a:gd name="T20" fmla="*/ 12 w 103"/>
                <a:gd name="T21" fmla="*/ 6 h 147"/>
                <a:gd name="T22" fmla="*/ 22 w 103"/>
                <a:gd name="T23" fmla="*/ 5 h 147"/>
                <a:gd name="T24" fmla="*/ 33 w 103"/>
                <a:gd name="T25" fmla="*/ 0 h 147"/>
                <a:gd name="T26" fmla="*/ 45 w 103"/>
                <a:gd name="T27" fmla="*/ 16 h 147"/>
                <a:gd name="T28" fmla="*/ 58 w 103"/>
                <a:gd name="T29" fmla="*/ 38 h 147"/>
                <a:gd name="T30" fmla="*/ 69 w 103"/>
                <a:gd name="T31" fmla="*/ 57 h 147"/>
                <a:gd name="T32" fmla="*/ 96 w 103"/>
                <a:gd name="T33" fmla="*/ 94 h 147"/>
                <a:gd name="T34" fmla="*/ 102 w 103"/>
                <a:gd name="T35" fmla="*/ 110 h 147"/>
                <a:gd name="T36" fmla="*/ 103 w 103"/>
                <a:gd name="T37" fmla="*/ 126 h 147"/>
                <a:gd name="T38" fmla="*/ 103 w 103"/>
                <a:gd name="T39" fmla="*/ 140 h 147"/>
                <a:gd name="T40" fmla="*/ 100 w 103"/>
                <a:gd name="T41" fmla="*/ 147 h 147"/>
                <a:gd name="T42" fmla="*/ 90 w 103"/>
                <a:gd name="T43" fmla="*/ 138 h 147"/>
                <a:gd name="T44" fmla="*/ 80 w 103"/>
                <a:gd name="T45" fmla="*/ 129 h 147"/>
                <a:gd name="T46" fmla="*/ 73 w 103"/>
                <a:gd name="T47" fmla="*/ 119 h 147"/>
                <a:gd name="T48" fmla="*/ 62 w 103"/>
                <a:gd name="T49" fmla="*/ 111 h 147"/>
                <a:gd name="T50" fmla="*/ 62 w 103"/>
                <a:gd name="T51" fmla="*/ 111 h 1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3" h="147">
                  <a:moveTo>
                    <a:pt x="62" y="111"/>
                  </a:moveTo>
                  <a:lnTo>
                    <a:pt x="69" y="97"/>
                  </a:lnTo>
                  <a:lnTo>
                    <a:pt x="66" y="85"/>
                  </a:lnTo>
                  <a:lnTo>
                    <a:pt x="56" y="74"/>
                  </a:lnTo>
                  <a:lnTo>
                    <a:pt x="40" y="66"/>
                  </a:lnTo>
                  <a:lnTo>
                    <a:pt x="25" y="62"/>
                  </a:lnTo>
                  <a:lnTo>
                    <a:pt x="12" y="55"/>
                  </a:lnTo>
                  <a:lnTo>
                    <a:pt x="0" y="43"/>
                  </a:lnTo>
                  <a:lnTo>
                    <a:pt x="10" y="33"/>
                  </a:lnTo>
                  <a:lnTo>
                    <a:pt x="10" y="21"/>
                  </a:lnTo>
                  <a:lnTo>
                    <a:pt x="12" y="6"/>
                  </a:lnTo>
                  <a:lnTo>
                    <a:pt x="22" y="5"/>
                  </a:lnTo>
                  <a:lnTo>
                    <a:pt x="33" y="0"/>
                  </a:lnTo>
                  <a:lnTo>
                    <a:pt x="45" y="16"/>
                  </a:lnTo>
                  <a:lnTo>
                    <a:pt x="58" y="38"/>
                  </a:lnTo>
                  <a:lnTo>
                    <a:pt x="69" y="57"/>
                  </a:lnTo>
                  <a:lnTo>
                    <a:pt x="96" y="94"/>
                  </a:lnTo>
                  <a:lnTo>
                    <a:pt x="102" y="110"/>
                  </a:lnTo>
                  <a:lnTo>
                    <a:pt x="103" y="126"/>
                  </a:lnTo>
                  <a:lnTo>
                    <a:pt x="103" y="140"/>
                  </a:lnTo>
                  <a:lnTo>
                    <a:pt x="100" y="147"/>
                  </a:lnTo>
                  <a:lnTo>
                    <a:pt x="90" y="138"/>
                  </a:lnTo>
                  <a:lnTo>
                    <a:pt x="80" y="129"/>
                  </a:lnTo>
                  <a:lnTo>
                    <a:pt x="73" y="119"/>
                  </a:lnTo>
                  <a:lnTo>
                    <a:pt x="6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4" name="Freeform 155"/>
            <p:cNvSpPr>
              <a:spLocks/>
            </p:cNvSpPr>
            <p:nvPr/>
          </p:nvSpPr>
          <p:spPr bwMode="auto">
            <a:xfrm>
              <a:off x="2784" y="1674"/>
              <a:ext cx="122" cy="130"/>
            </a:xfrm>
            <a:custGeom>
              <a:avLst/>
              <a:gdLst>
                <a:gd name="T0" fmla="*/ 48 w 122"/>
                <a:gd name="T1" fmla="*/ 90 h 130"/>
                <a:gd name="T2" fmla="*/ 52 w 122"/>
                <a:gd name="T3" fmla="*/ 75 h 130"/>
                <a:gd name="T4" fmla="*/ 52 w 122"/>
                <a:gd name="T5" fmla="*/ 58 h 130"/>
                <a:gd name="T6" fmla="*/ 46 w 122"/>
                <a:gd name="T7" fmla="*/ 48 h 130"/>
                <a:gd name="T8" fmla="*/ 33 w 122"/>
                <a:gd name="T9" fmla="*/ 39 h 130"/>
                <a:gd name="T10" fmla="*/ 19 w 122"/>
                <a:gd name="T11" fmla="*/ 37 h 130"/>
                <a:gd name="T12" fmla="*/ 13 w 122"/>
                <a:gd name="T13" fmla="*/ 24 h 130"/>
                <a:gd name="T14" fmla="*/ 0 w 122"/>
                <a:gd name="T15" fmla="*/ 12 h 130"/>
                <a:gd name="T16" fmla="*/ 2 w 122"/>
                <a:gd name="T17" fmla="*/ 6 h 130"/>
                <a:gd name="T18" fmla="*/ 16 w 122"/>
                <a:gd name="T19" fmla="*/ 3 h 130"/>
                <a:gd name="T20" fmla="*/ 27 w 122"/>
                <a:gd name="T21" fmla="*/ 0 h 130"/>
                <a:gd name="T22" fmla="*/ 38 w 122"/>
                <a:gd name="T23" fmla="*/ 13 h 130"/>
                <a:gd name="T24" fmla="*/ 53 w 122"/>
                <a:gd name="T25" fmla="*/ 31 h 130"/>
                <a:gd name="T26" fmla="*/ 79 w 122"/>
                <a:gd name="T27" fmla="*/ 54 h 130"/>
                <a:gd name="T28" fmla="*/ 105 w 122"/>
                <a:gd name="T29" fmla="*/ 76 h 130"/>
                <a:gd name="T30" fmla="*/ 119 w 122"/>
                <a:gd name="T31" fmla="*/ 93 h 130"/>
                <a:gd name="T32" fmla="*/ 122 w 122"/>
                <a:gd name="T33" fmla="*/ 111 h 130"/>
                <a:gd name="T34" fmla="*/ 120 w 122"/>
                <a:gd name="T35" fmla="*/ 130 h 130"/>
                <a:gd name="T36" fmla="*/ 108 w 122"/>
                <a:gd name="T37" fmla="*/ 128 h 130"/>
                <a:gd name="T38" fmla="*/ 98 w 122"/>
                <a:gd name="T39" fmla="*/ 117 h 130"/>
                <a:gd name="T40" fmla="*/ 83 w 122"/>
                <a:gd name="T41" fmla="*/ 102 h 130"/>
                <a:gd name="T42" fmla="*/ 72 w 122"/>
                <a:gd name="T43" fmla="*/ 90 h 130"/>
                <a:gd name="T44" fmla="*/ 59 w 122"/>
                <a:gd name="T45" fmla="*/ 80 h 130"/>
                <a:gd name="T46" fmla="*/ 48 w 122"/>
                <a:gd name="T47" fmla="*/ 90 h 130"/>
                <a:gd name="T48" fmla="*/ 48 w 122"/>
                <a:gd name="T49" fmla="*/ 90 h 13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2" h="130">
                  <a:moveTo>
                    <a:pt x="48" y="90"/>
                  </a:moveTo>
                  <a:lnTo>
                    <a:pt x="52" y="75"/>
                  </a:lnTo>
                  <a:lnTo>
                    <a:pt x="52" y="58"/>
                  </a:lnTo>
                  <a:lnTo>
                    <a:pt x="46" y="48"/>
                  </a:lnTo>
                  <a:lnTo>
                    <a:pt x="33" y="39"/>
                  </a:lnTo>
                  <a:lnTo>
                    <a:pt x="19" y="37"/>
                  </a:lnTo>
                  <a:lnTo>
                    <a:pt x="13" y="24"/>
                  </a:lnTo>
                  <a:lnTo>
                    <a:pt x="0" y="12"/>
                  </a:lnTo>
                  <a:lnTo>
                    <a:pt x="2" y="6"/>
                  </a:lnTo>
                  <a:lnTo>
                    <a:pt x="16" y="3"/>
                  </a:lnTo>
                  <a:lnTo>
                    <a:pt x="27" y="0"/>
                  </a:lnTo>
                  <a:lnTo>
                    <a:pt x="38" y="13"/>
                  </a:lnTo>
                  <a:lnTo>
                    <a:pt x="53" y="31"/>
                  </a:lnTo>
                  <a:lnTo>
                    <a:pt x="79" y="54"/>
                  </a:lnTo>
                  <a:lnTo>
                    <a:pt x="105" y="76"/>
                  </a:lnTo>
                  <a:lnTo>
                    <a:pt x="119" y="93"/>
                  </a:lnTo>
                  <a:lnTo>
                    <a:pt x="122" y="111"/>
                  </a:lnTo>
                  <a:lnTo>
                    <a:pt x="120" y="130"/>
                  </a:lnTo>
                  <a:lnTo>
                    <a:pt x="108" y="128"/>
                  </a:lnTo>
                  <a:lnTo>
                    <a:pt x="98" y="117"/>
                  </a:lnTo>
                  <a:lnTo>
                    <a:pt x="83" y="102"/>
                  </a:lnTo>
                  <a:lnTo>
                    <a:pt x="72" y="90"/>
                  </a:lnTo>
                  <a:lnTo>
                    <a:pt x="59" y="80"/>
                  </a:lnTo>
                  <a:lnTo>
                    <a:pt x="48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5" name="Freeform 156"/>
            <p:cNvSpPr>
              <a:spLocks/>
            </p:cNvSpPr>
            <p:nvPr/>
          </p:nvSpPr>
          <p:spPr bwMode="auto">
            <a:xfrm>
              <a:off x="2661" y="1792"/>
              <a:ext cx="153" cy="58"/>
            </a:xfrm>
            <a:custGeom>
              <a:avLst/>
              <a:gdLst>
                <a:gd name="T0" fmla="*/ 19 w 153"/>
                <a:gd name="T1" fmla="*/ 57 h 58"/>
                <a:gd name="T2" fmla="*/ 48 w 153"/>
                <a:gd name="T3" fmla="*/ 47 h 58"/>
                <a:gd name="T4" fmla="*/ 76 w 153"/>
                <a:gd name="T5" fmla="*/ 38 h 58"/>
                <a:gd name="T6" fmla="*/ 98 w 153"/>
                <a:gd name="T7" fmla="*/ 30 h 58"/>
                <a:gd name="T8" fmla="*/ 118 w 153"/>
                <a:gd name="T9" fmla="*/ 24 h 58"/>
                <a:gd name="T10" fmla="*/ 129 w 153"/>
                <a:gd name="T11" fmla="*/ 14 h 58"/>
                <a:gd name="T12" fmla="*/ 138 w 153"/>
                <a:gd name="T13" fmla="*/ 6 h 58"/>
                <a:gd name="T14" fmla="*/ 152 w 153"/>
                <a:gd name="T15" fmla="*/ 14 h 58"/>
                <a:gd name="T16" fmla="*/ 153 w 153"/>
                <a:gd name="T17" fmla="*/ 8 h 58"/>
                <a:gd name="T18" fmla="*/ 139 w 153"/>
                <a:gd name="T19" fmla="*/ 0 h 58"/>
                <a:gd name="T20" fmla="*/ 122 w 153"/>
                <a:gd name="T21" fmla="*/ 5 h 58"/>
                <a:gd name="T22" fmla="*/ 125 w 153"/>
                <a:gd name="T23" fmla="*/ 11 h 58"/>
                <a:gd name="T24" fmla="*/ 116 w 153"/>
                <a:gd name="T25" fmla="*/ 17 h 58"/>
                <a:gd name="T26" fmla="*/ 106 w 153"/>
                <a:gd name="T27" fmla="*/ 17 h 58"/>
                <a:gd name="T28" fmla="*/ 89 w 153"/>
                <a:gd name="T29" fmla="*/ 17 h 58"/>
                <a:gd name="T30" fmla="*/ 63 w 153"/>
                <a:gd name="T31" fmla="*/ 17 h 58"/>
                <a:gd name="T32" fmla="*/ 35 w 153"/>
                <a:gd name="T33" fmla="*/ 27 h 58"/>
                <a:gd name="T34" fmla="*/ 19 w 153"/>
                <a:gd name="T35" fmla="*/ 37 h 58"/>
                <a:gd name="T36" fmla="*/ 7 w 153"/>
                <a:gd name="T37" fmla="*/ 46 h 58"/>
                <a:gd name="T38" fmla="*/ 0 w 153"/>
                <a:gd name="T39" fmla="*/ 51 h 58"/>
                <a:gd name="T40" fmla="*/ 0 w 153"/>
                <a:gd name="T41" fmla="*/ 58 h 58"/>
                <a:gd name="T42" fmla="*/ 19 w 153"/>
                <a:gd name="T43" fmla="*/ 57 h 58"/>
                <a:gd name="T44" fmla="*/ 19 w 153"/>
                <a:gd name="T45" fmla="*/ 57 h 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3" h="58">
                  <a:moveTo>
                    <a:pt x="19" y="57"/>
                  </a:moveTo>
                  <a:lnTo>
                    <a:pt x="48" y="47"/>
                  </a:lnTo>
                  <a:lnTo>
                    <a:pt x="76" y="38"/>
                  </a:lnTo>
                  <a:lnTo>
                    <a:pt x="98" y="30"/>
                  </a:lnTo>
                  <a:lnTo>
                    <a:pt x="118" y="24"/>
                  </a:lnTo>
                  <a:lnTo>
                    <a:pt x="129" y="14"/>
                  </a:lnTo>
                  <a:lnTo>
                    <a:pt x="138" y="6"/>
                  </a:lnTo>
                  <a:lnTo>
                    <a:pt x="152" y="14"/>
                  </a:lnTo>
                  <a:lnTo>
                    <a:pt x="153" y="8"/>
                  </a:lnTo>
                  <a:lnTo>
                    <a:pt x="139" y="0"/>
                  </a:lnTo>
                  <a:lnTo>
                    <a:pt x="122" y="5"/>
                  </a:lnTo>
                  <a:lnTo>
                    <a:pt x="125" y="11"/>
                  </a:lnTo>
                  <a:lnTo>
                    <a:pt x="116" y="17"/>
                  </a:lnTo>
                  <a:lnTo>
                    <a:pt x="106" y="17"/>
                  </a:lnTo>
                  <a:lnTo>
                    <a:pt x="89" y="17"/>
                  </a:lnTo>
                  <a:lnTo>
                    <a:pt x="63" y="17"/>
                  </a:lnTo>
                  <a:lnTo>
                    <a:pt x="35" y="27"/>
                  </a:lnTo>
                  <a:lnTo>
                    <a:pt x="19" y="37"/>
                  </a:lnTo>
                  <a:lnTo>
                    <a:pt x="7" y="46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19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6" name="Freeform 157"/>
            <p:cNvSpPr>
              <a:spLocks/>
            </p:cNvSpPr>
            <p:nvPr/>
          </p:nvSpPr>
          <p:spPr bwMode="auto">
            <a:xfrm>
              <a:off x="2760" y="1780"/>
              <a:ext cx="37" cy="36"/>
            </a:xfrm>
            <a:custGeom>
              <a:avLst/>
              <a:gdLst>
                <a:gd name="T0" fmla="*/ 13 w 37"/>
                <a:gd name="T1" fmla="*/ 36 h 36"/>
                <a:gd name="T2" fmla="*/ 16 w 37"/>
                <a:gd name="T3" fmla="*/ 17 h 36"/>
                <a:gd name="T4" fmla="*/ 21 w 37"/>
                <a:gd name="T5" fmla="*/ 12 h 36"/>
                <a:gd name="T6" fmla="*/ 27 w 37"/>
                <a:gd name="T7" fmla="*/ 18 h 36"/>
                <a:gd name="T8" fmla="*/ 37 w 37"/>
                <a:gd name="T9" fmla="*/ 16 h 36"/>
                <a:gd name="T10" fmla="*/ 34 w 37"/>
                <a:gd name="T11" fmla="*/ 4 h 36"/>
                <a:gd name="T12" fmla="*/ 20 w 37"/>
                <a:gd name="T13" fmla="*/ 0 h 36"/>
                <a:gd name="T14" fmla="*/ 10 w 37"/>
                <a:gd name="T15" fmla="*/ 7 h 36"/>
                <a:gd name="T16" fmla="*/ 7 w 37"/>
                <a:gd name="T17" fmla="*/ 18 h 36"/>
                <a:gd name="T18" fmla="*/ 0 w 37"/>
                <a:gd name="T19" fmla="*/ 33 h 36"/>
                <a:gd name="T20" fmla="*/ 13 w 37"/>
                <a:gd name="T21" fmla="*/ 36 h 36"/>
                <a:gd name="T22" fmla="*/ 13 w 37"/>
                <a:gd name="T23" fmla="*/ 36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36">
                  <a:moveTo>
                    <a:pt x="13" y="36"/>
                  </a:moveTo>
                  <a:lnTo>
                    <a:pt x="16" y="17"/>
                  </a:lnTo>
                  <a:lnTo>
                    <a:pt x="21" y="12"/>
                  </a:lnTo>
                  <a:lnTo>
                    <a:pt x="27" y="18"/>
                  </a:lnTo>
                  <a:lnTo>
                    <a:pt x="37" y="16"/>
                  </a:lnTo>
                  <a:lnTo>
                    <a:pt x="34" y="4"/>
                  </a:lnTo>
                  <a:lnTo>
                    <a:pt x="20" y="0"/>
                  </a:lnTo>
                  <a:lnTo>
                    <a:pt x="10" y="7"/>
                  </a:lnTo>
                  <a:lnTo>
                    <a:pt x="7" y="18"/>
                  </a:lnTo>
                  <a:lnTo>
                    <a:pt x="0" y="33"/>
                  </a:lnTo>
                  <a:lnTo>
                    <a:pt x="1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7" name="Freeform 158"/>
            <p:cNvSpPr>
              <a:spLocks/>
            </p:cNvSpPr>
            <p:nvPr/>
          </p:nvSpPr>
          <p:spPr bwMode="auto">
            <a:xfrm>
              <a:off x="2736" y="1827"/>
              <a:ext cx="44" cy="37"/>
            </a:xfrm>
            <a:custGeom>
              <a:avLst/>
              <a:gdLst>
                <a:gd name="T0" fmla="*/ 33 w 44"/>
                <a:gd name="T1" fmla="*/ 5 h 37"/>
                <a:gd name="T2" fmla="*/ 31 w 44"/>
                <a:gd name="T3" fmla="*/ 19 h 37"/>
                <a:gd name="T4" fmla="*/ 27 w 44"/>
                <a:gd name="T5" fmla="*/ 27 h 37"/>
                <a:gd name="T6" fmla="*/ 0 w 44"/>
                <a:gd name="T7" fmla="*/ 31 h 37"/>
                <a:gd name="T8" fmla="*/ 18 w 44"/>
                <a:gd name="T9" fmla="*/ 37 h 37"/>
                <a:gd name="T10" fmla="*/ 37 w 44"/>
                <a:gd name="T11" fmla="*/ 29 h 37"/>
                <a:gd name="T12" fmla="*/ 44 w 44"/>
                <a:gd name="T13" fmla="*/ 19 h 37"/>
                <a:gd name="T14" fmla="*/ 41 w 44"/>
                <a:gd name="T15" fmla="*/ 5 h 37"/>
                <a:gd name="T16" fmla="*/ 35 w 44"/>
                <a:gd name="T17" fmla="*/ 0 h 37"/>
                <a:gd name="T18" fmla="*/ 33 w 44"/>
                <a:gd name="T19" fmla="*/ 5 h 37"/>
                <a:gd name="T20" fmla="*/ 33 w 44"/>
                <a:gd name="T21" fmla="*/ 5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7">
                  <a:moveTo>
                    <a:pt x="33" y="5"/>
                  </a:moveTo>
                  <a:lnTo>
                    <a:pt x="31" y="19"/>
                  </a:lnTo>
                  <a:lnTo>
                    <a:pt x="27" y="27"/>
                  </a:lnTo>
                  <a:lnTo>
                    <a:pt x="0" y="31"/>
                  </a:lnTo>
                  <a:lnTo>
                    <a:pt x="18" y="37"/>
                  </a:lnTo>
                  <a:lnTo>
                    <a:pt x="37" y="29"/>
                  </a:lnTo>
                  <a:lnTo>
                    <a:pt x="44" y="19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8" name="Freeform 159"/>
            <p:cNvSpPr>
              <a:spLocks/>
            </p:cNvSpPr>
            <p:nvPr/>
          </p:nvSpPr>
          <p:spPr bwMode="auto">
            <a:xfrm>
              <a:off x="2744" y="1835"/>
              <a:ext cx="16" cy="10"/>
            </a:xfrm>
            <a:custGeom>
              <a:avLst/>
              <a:gdLst>
                <a:gd name="T0" fmla="*/ 16 w 16"/>
                <a:gd name="T1" fmla="*/ 0 h 10"/>
                <a:gd name="T2" fmla="*/ 15 w 16"/>
                <a:gd name="T3" fmla="*/ 10 h 10"/>
                <a:gd name="T4" fmla="*/ 0 w 16"/>
                <a:gd name="T5" fmla="*/ 10 h 10"/>
                <a:gd name="T6" fmla="*/ 0 w 16"/>
                <a:gd name="T7" fmla="*/ 2 h 10"/>
                <a:gd name="T8" fmla="*/ 16 w 16"/>
                <a:gd name="T9" fmla="*/ 0 h 10"/>
                <a:gd name="T10" fmla="*/ 16 w 16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lnTo>
                    <a:pt x="15" y="10"/>
                  </a:lnTo>
                  <a:lnTo>
                    <a:pt x="0" y="10"/>
                  </a:lnTo>
                  <a:lnTo>
                    <a:pt x="0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799" name="Freeform 160"/>
            <p:cNvSpPr>
              <a:spLocks/>
            </p:cNvSpPr>
            <p:nvPr/>
          </p:nvSpPr>
          <p:spPr bwMode="auto">
            <a:xfrm>
              <a:off x="2643" y="1754"/>
              <a:ext cx="30" cy="94"/>
            </a:xfrm>
            <a:custGeom>
              <a:avLst/>
              <a:gdLst>
                <a:gd name="T0" fmla="*/ 25 w 30"/>
                <a:gd name="T1" fmla="*/ 86 h 94"/>
                <a:gd name="T2" fmla="*/ 17 w 30"/>
                <a:gd name="T3" fmla="*/ 83 h 94"/>
                <a:gd name="T4" fmla="*/ 17 w 30"/>
                <a:gd name="T5" fmla="*/ 68 h 94"/>
                <a:gd name="T6" fmla="*/ 17 w 30"/>
                <a:gd name="T7" fmla="*/ 49 h 94"/>
                <a:gd name="T8" fmla="*/ 13 w 30"/>
                <a:gd name="T9" fmla="*/ 36 h 94"/>
                <a:gd name="T10" fmla="*/ 10 w 30"/>
                <a:gd name="T11" fmla="*/ 25 h 94"/>
                <a:gd name="T12" fmla="*/ 17 w 30"/>
                <a:gd name="T13" fmla="*/ 9 h 94"/>
                <a:gd name="T14" fmla="*/ 30 w 30"/>
                <a:gd name="T15" fmla="*/ 4 h 94"/>
                <a:gd name="T16" fmla="*/ 25 w 30"/>
                <a:gd name="T17" fmla="*/ 0 h 94"/>
                <a:gd name="T18" fmla="*/ 8 w 30"/>
                <a:gd name="T19" fmla="*/ 6 h 94"/>
                <a:gd name="T20" fmla="*/ 0 w 30"/>
                <a:gd name="T21" fmla="*/ 21 h 94"/>
                <a:gd name="T22" fmla="*/ 1 w 30"/>
                <a:gd name="T23" fmla="*/ 31 h 94"/>
                <a:gd name="T24" fmla="*/ 5 w 30"/>
                <a:gd name="T25" fmla="*/ 46 h 94"/>
                <a:gd name="T26" fmla="*/ 10 w 30"/>
                <a:gd name="T27" fmla="*/ 59 h 94"/>
                <a:gd name="T28" fmla="*/ 10 w 30"/>
                <a:gd name="T29" fmla="*/ 73 h 94"/>
                <a:gd name="T30" fmla="*/ 8 w 30"/>
                <a:gd name="T31" fmla="*/ 85 h 94"/>
                <a:gd name="T32" fmla="*/ 18 w 30"/>
                <a:gd name="T33" fmla="*/ 94 h 94"/>
                <a:gd name="T34" fmla="*/ 25 w 30"/>
                <a:gd name="T35" fmla="*/ 86 h 94"/>
                <a:gd name="T36" fmla="*/ 25 w 30"/>
                <a:gd name="T37" fmla="*/ 86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94">
                  <a:moveTo>
                    <a:pt x="25" y="86"/>
                  </a:moveTo>
                  <a:lnTo>
                    <a:pt x="17" y="83"/>
                  </a:lnTo>
                  <a:lnTo>
                    <a:pt x="17" y="68"/>
                  </a:lnTo>
                  <a:lnTo>
                    <a:pt x="17" y="49"/>
                  </a:lnTo>
                  <a:lnTo>
                    <a:pt x="13" y="36"/>
                  </a:lnTo>
                  <a:lnTo>
                    <a:pt x="10" y="25"/>
                  </a:lnTo>
                  <a:lnTo>
                    <a:pt x="17" y="9"/>
                  </a:lnTo>
                  <a:lnTo>
                    <a:pt x="30" y="4"/>
                  </a:lnTo>
                  <a:lnTo>
                    <a:pt x="25" y="0"/>
                  </a:lnTo>
                  <a:lnTo>
                    <a:pt x="8" y="6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6"/>
                  </a:lnTo>
                  <a:lnTo>
                    <a:pt x="10" y="59"/>
                  </a:lnTo>
                  <a:lnTo>
                    <a:pt x="10" y="73"/>
                  </a:lnTo>
                  <a:lnTo>
                    <a:pt x="8" y="85"/>
                  </a:lnTo>
                  <a:lnTo>
                    <a:pt x="18" y="94"/>
                  </a:lnTo>
                  <a:lnTo>
                    <a:pt x="25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0" name="Freeform 161"/>
            <p:cNvSpPr>
              <a:spLocks/>
            </p:cNvSpPr>
            <p:nvPr/>
          </p:nvSpPr>
          <p:spPr bwMode="auto">
            <a:xfrm>
              <a:off x="2790" y="1730"/>
              <a:ext cx="37" cy="29"/>
            </a:xfrm>
            <a:custGeom>
              <a:avLst/>
              <a:gdLst>
                <a:gd name="T0" fmla="*/ 32 w 37"/>
                <a:gd name="T1" fmla="*/ 0 h 29"/>
                <a:gd name="T2" fmla="*/ 37 w 37"/>
                <a:gd name="T3" fmla="*/ 10 h 29"/>
                <a:gd name="T4" fmla="*/ 36 w 37"/>
                <a:gd name="T5" fmla="*/ 20 h 29"/>
                <a:gd name="T6" fmla="*/ 19 w 37"/>
                <a:gd name="T7" fmla="*/ 29 h 29"/>
                <a:gd name="T8" fmla="*/ 3 w 37"/>
                <a:gd name="T9" fmla="*/ 28 h 29"/>
                <a:gd name="T10" fmla="*/ 0 w 37"/>
                <a:gd name="T11" fmla="*/ 19 h 29"/>
                <a:gd name="T12" fmla="*/ 7 w 37"/>
                <a:gd name="T13" fmla="*/ 20 h 29"/>
                <a:gd name="T14" fmla="*/ 23 w 37"/>
                <a:gd name="T15" fmla="*/ 19 h 29"/>
                <a:gd name="T16" fmla="*/ 27 w 37"/>
                <a:gd name="T17" fmla="*/ 9 h 29"/>
                <a:gd name="T18" fmla="*/ 23 w 37"/>
                <a:gd name="T19" fmla="*/ 2 h 29"/>
                <a:gd name="T20" fmla="*/ 32 w 37"/>
                <a:gd name="T21" fmla="*/ 0 h 29"/>
                <a:gd name="T22" fmla="*/ 32 w 37"/>
                <a:gd name="T23" fmla="*/ 0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29">
                  <a:moveTo>
                    <a:pt x="32" y="0"/>
                  </a:moveTo>
                  <a:lnTo>
                    <a:pt x="37" y="10"/>
                  </a:lnTo>
                  <a:lnTo>
                    <a:pt x="36" y="20"/>
                  </a:lnTo>
                  <a:lnTo>
                    <a:pt x="19" y="29"/>
                  </a:lnTo>
                  <a:lnTo>
                    <a:pt x="3" y="28"/>
                  </a:lnTo>
                  <a:lnTo>
                    <a:pt x="0" y="19"/>
                  </a:lnTo>
                  <a:lnTo>
                    <a:pt x="7" y="20"/>
                  </a:lnTo>
                  <a:lnTo>
                    <a:pt x="23" y="19"/>
                  </a:lnTo>
                  <a:lnTo>
                    <a:pt x="27" y="9"/>
                  </a:lnTo>
                  <a:lnTo>
                    <a:pt x="23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1" name="Freeform 162"/>
            <p:cNvSpPr>
              <a:spLocks/>
            </p:cNvSpPr>
            <p:nvPr/>
          </p:nvSpPr>
          <p:spPr bwMode="auto">
            <a:xfrm>
              <a:off x="2730" y="1679"/>
              <a:ext cx="64" cy="60"/>
            </a:xfrm>
            <a:custGeom>
              <a:avLst/>
              <a:gdLst>
                <a:gd name="T0" fmla="*/ 57 w 64"/>
                <a:gd name="T1" fmla="*/ 53 h 60"/>
                <a:gd name="T2" fmla="*/ 64 w 64"/>
                <a:gd name="T3" fmla="*/ 40 h 60"/>
                <a:gd name="T4" fmla="*/ 57 w 64"/>
                <a:gd name="T5" fmla="*/ 29 h 60"/>
                <a:gd name="T6" fmla="*/ 46 w 64"/>
                <a:gd name="T7" fmla="*/ 12 h 60"/>
                <a:gd name="T8" fmla="*/ 34 w 64"/>
                <a:gd name="T9" fmla="*/ 0 h 60"/>
                <a:gd name="T10" fmla="*/ 23 w 64"/>
                <a:gd name="T11" fmla="*/ 0 h 60"/>
                <a:gd name="T12" fmla="*/ 9 w 64"/>
                <a:gd name="T13" fmla="*/ 1 h 60"/>
                <a:gd name="T14" fmla="*/ 1 w 64"/>
                <a:gd name="T15" fmla="*/ 10 h 60"/>
                <a:gd name="T16" fmla="*/ 0 w 64"/>
                <a:gd name="T17" fmla="*/ 27 h 60"/>
                <a:gd name="T18" fmla="*/ 0 w 64"/>
                <a:gd name="T19" fmla="*/ 42 h 60"/>
                <a:gd name="T20" fmla="*/ 9 w 64"/>
                <a:gd name="T21" fmla="*/ 38 h 60"/>
                <a:gd name="T22" fmla="*/ 9 w 64"/>
                <a:gd name="T23" fmla="*/ 17 h 60"/>
                <a:gd name="T24" fmla="*/ 16 w 64"/>
                <a:gd name="T25" fmla="*/ 17 h 60"/>
                <a:gd name="T26" fmla="*/ 24 w 64"/>
                <a:gd name="T27" fmla="*/ 27 h 60"/>
                <a:gd name="T28" fmla="*/ 21 w 64"/>
                <a:gd name="T29" fmla="*/ 40 h 60"/>
                <a:gd name="T30" fmla="*/ 21 w 64"/>
                <a:gd name="T31" fmla="*/ 49 h 60"/>
                <a:gd name="T32" fmla="*/ 36 w 64"/>
                <a:gd name="T33" fmla="*/ 60 h 60"/>
                <a:gd name="T34" fmla="*/ 57 w 64"/>
                <a:gd name="T35" fmla="*/ 53 h 60"/>
                <a:gd name="T36" fmla="*/ 57 w 64"/>
                <a:gd name="T37" fmla="*/ 53 h 6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60">
                  <a:moveTo>
                    <a:pt x="57" y="53"/>
                  </a:moveTo>
                  <a:lnTo>
                    <a:pt x="64" y="40"/>
                  </a:lnTo>
                  <a:lnTo>
                    <a:pt x="57" y="29"/>
                  </a:lnTo>
                  <a:lnTo>
                    <a:pt x="46" y="12"/>
                  </a:lnTo>
                  <a:lnTo>
                    <a:pt x="34" y="0"/>
                  </a:lnTo>
                  <a:lnTo>
                    <a:pt x="23" y="0"/>
                  </a:lnTo>
                  <a:lnTo>
                    <a:pt x="9" y="1"/>
                  </a:lnTo>
                  <a:lnTo>
                    <a:pt x="1" y="10"/>
                  </a:lnTo>
                  <a:lnTo>
                    <a:pt x="0" y="27"/>
                  </a:lnTo>
                  <a:lnTo>
                    <a:pt x="0" y="42"/>
                  </a:lnTo>
                  <a:lnTo>
                    <a:pt x="9" y="38"/>
                  </a:lnTo>
                  <a:lnTo>
                    <a:pt x="9" y="17"/>
                  </a:lnTo>
                  <a:lnTo>
                    <a:pt x="16" y="17"/>
                  </a:lnTo>
                  <a:lnTo>
                    <a:pt x="24" y="27"/>
                  </a:lnTo>
                  <a:lnTo>
                    <a:pt x="21" y="40"/>
                  </a:lnTo>
                  <a:lnTo>
                    <a:pt x="21" y="49"/>
                  </a:lnTo>
                  <a:lnTo>
                    <a:pt x="36" y="60"/>
                  </a:lnTo>
                  <a:lnTo>
                    <a:pt x="5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2" name="Freeform 163"/>
            <p:cNvSpPr>
              <a:spLocks/>
            </p:cNvSpPr>
            <p:nvPr/>
          </p:nvSpPr>
          <p:spPr bwMode="auto">
            <a:xfrm>
              <a:off x="2646" y="1717"/>
              <a:ext cx="115" cy="53"/>
            </a:xfrm>
            <a:custGeom>
              <a:avLst/>
              <a:gdLst>
                <a:gd name="T0" fmla="*/ 14 w 115"/>
                <a:gd name="T1" fmla="*/ 46 h 53"/>
                <a:gd name="T2" fmla="*/ 37 w 115"/>
                <a:gd name="T3" fmla="*/ 38 h 53"/>
                <a:gd name="T4" fmla="*/ 55 w 115"/>
                <a:gd name="T5" fmla="*/ 38 h 53"/>
                <a:gd name="T6" fmla="*/ 84 w 115"/>
                <a:gd name="T7" fmla="*/ 41 h 53"/>
                <a:gd name="T8" fmla="*/ 100 w 115"/>
                <a:gd name="T9" fmla="*/ 33 h 53"/>
                <a:gd name="T10" fmla="*/ 101 w 115"/>
                <a:gd name="T11" fmla="*/ 18 h 53"/>
                <a:gd name="T12" fmla="*/ 115 w 115"/>
                <a:gd name="T13" fmla="*/ 6 h 53"/>
                <a:gd name="T14" fmla="*/ 113 w 115"/>
                <a:gd name="T15" fmla="*/ 0 h 53"/>
                <a:gd name="T16" fmla="*/ 93 w 115"/>
                <a:gd name="T17" fmla="*/ 6 h 53"/>
                <a:gd name="T18" fmla="*/ 80 w 115"/>
                <a:gd name="T19" fmla="*/ 18 h 53"/>
                <a:gd name="T20" fmla="*/ 54 w 115"/>
                <a:gd name="T21" fmla="*/ 30 h 53"/>
                <a:gd name="T22" fmla="*/ 37 w 115"/>
                <a:gd name="T23" fmla="*/ 34 h 53"/>
                <a:gd name="T24" fmla="*/ 20 w 115"/>
                <a:gd name="T25" fmla="*/ 36 h 53"/>
                <a:gd name="T26" fmla="*/ 31 w 115"/>
                <a:gd name="T27" fmla="*/ 23 h 53"/>
                <a:gd name="T28" fmla="*/ 64 w 115"/>
                <a:gd name="T29" fmla="*/ 21 h 53"/>
                <a:gd name="T30" fmla="*/ 74 w 115"/>
                <a:gd name="T31" fmla="*/ 17 h 53"/>
                <a:gd name="T32" fmla="*/ 80 w 115"/>
                <a:gd name="T33" fmla="*/ 6 h 53"/>
                <a:gd name="T34" fmla="*/ 50 w 115"/>
                <a:gd name="T35" fmla="*/ 10 h 53"/>
                <a:gd name="T36" fmla="*/ 30 w 115"/>
                <a:gd name="T37" fmla="*/ 15 h 53"/>
                <a:gd name="T38" fmla="*/ 12 w 115"/>
                <a:gd name="T39" fmla="*/ 21 h 53"/>
                <a:gd name="T40" fmla="*/ 2 w 115"/>
                <a:gd name="T41" fmla="*/ 27 h 53"/>
                <a:gd name="T42" fmla="*/ 0 w 115"/>
                <a:gd name="T43" fmla="*/ 33 h 53"/>
                <a:gd name="T44" fmla="*/ 4 w 115"/>
                <a:gd name="T45" fmla="*/ 43 h 53"/>
                <a:gd name="T46" fmla="*/ 5 w 115"/>
                <a:gd name="T47" fmla="*/ 53 h 53"/>
                <a:gd name="T48" fmla="*/ 14 w 115"/>
                <a:gd name="T49" fmla="*/ 46 h 53"/>
                <a:gd name="T50" fmla="*/ 14 w 115"/>
                <a:gd name="T51" fmla="*/ 46 h 5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5" h="53">
                  <a:moveTo>
                    <a:pt x="14" y="46"/>
                  </a:moveTo>
                  <a:lnTo>
                    <a:pt x="37" y="38"/>
                  </a:lnTo>
                  <a:lnTo>
                    <a:pt x="55" y="38"/>
                  </a:lnTo>
                  <a:lnTo>
                    <a:pt x="84" y="41"/>
                  </a:lnTo>
                  <a:lnTo>
                    <a:pt x="100" y="33"/>
                  </a:lnTo>
                  <a:lnTo>
                    <a:pt x="101" y="18"/>
                  </a:lnTo>
                  <a:lnTo>
                    <a:pt x="115" y="6"/>
                  </a:lnTo>
                  <a:lnTo>
                    <a:pt x="113" y="0"/>
                  </a:lnTo>
                  <a:lnTo>
                    <a:pt x="93" y="6"/>
                  </a:lnTo>
                  <a:lnTo>
                    <a:pt x="80" y="18"/>
                  </a:lnTo>
                  <a:lnTo>
                    <a:pt x="54" y="30"/>
                  </a:lnTo>
                  <a:lnTo>
                    <a:pt x="37" y="34"/>
                  </a:lnTo>
                  <a:lnTo>
                    <a:pt x="20" y="36"/>
                  </a:lnTo>
                  <a:lnTo>
                    <a:pt x="31" y="23"/>
                  </a:lnTo>
                  <a:lnTo>
                    <a:pt x="64" y="21"/>
                  </a:lnTo>
                  <a:lnTo>
                    <a:pt x="74" y="17"/>
                  </a:lnTo>
                  <a:lnTo>
                    <a:pt x="80" y="6"/>
                  </a:lnTo>
                  <a:lnTo>
                    <a:pt x="50" y="10"/>
                  </a:lnTo>
                  <a:lnTo>
                    <a:pt x="30" y="15"/>
                  </a:lnTo>
                  <a:lnTo>
                    <a:pt x="12" y="21"/>
                  </a:lnTo>
                  <a:lnTo>
                    <a:pt x="2" y="27"/>
                  </a:lnTo>
                  <a:lnTo>
                    <a:pt x="0" y="33"/>
                  </a:lnTo>
                  <a:lnTo>
                    <a:pt x="4" y="43"/>
                  </a:lnTo>
                  <a:lnTo>
                    <a:pt x="5" y="53"/>
                  </a:lnTo>
                  <a:lnTo>
                    <a:pt x="14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3" name="Freeform 164"/>
            <p:cNvSpPr>
              <a:spLocks/>
            </p:cNvSpPr>
            <p:nvPr/>
          </p:nvSpPr>
          <p:spPr bwMode="auto">
            <a:xfrm>
              <a:off x="2714" y="1707"/>
              <a:ext cx="30" cy="25"/>
            </a:xfrm>
            <a:custGeom>
              <a:avLst/>
              <a:gdLst>
                <a:gd name="T0" fmla="*/ 0 w 30"/>
                <a:gd name="T1" fmla="*/ 25 h 25"/>
                <a:gd name="T2" fmla="*/ 30 w 30"/>
                <a:gd name="T3" fmla="*/ 22 h 25"/>
                <a:gd name="T4" fmla="*/ 23 w 30"/>
                <a:gd name="T5" fmla="*/ 0 h 25"/>
                <a:gd name="T6" fmla="*/ 16 w 30"/>
                <a:gd name="T7" fmla="*/ 12 h 25"/>
                <a:gd name="T8" fmla="*/ 9 w 30"/>
                <a:gd name="T9" fmla="*/ 20 h 25"/>
                <a:gd name="T10" fmla="*/ 0 w 30"/>
                <a:gd name="T11" fmla="*/ 25 h 25"/>
                <a:gd name="T12" fmla="*/ 0 w 30"/>
                <a:gd name="T13" fmla="*/ 2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0" y="25"/>
                  </a:moveTo>
                  <a:lnTo>
                    <a:pt x="30" y="22"/>
                  </a:lnTo>
                  <a:lnTo>
                    <a:pt x="23" y="0"/>
                  </a:lnTo>
                  <a:lnTo>
                    <a:pt x="16" y="12"/>
                  </a:lnTo>
                  <a:lnTo>
                    <a:pt x="9" y="2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4" name="Freeform 165"/>
            <p:cNvSpPr>
              <a:spLocks/>
            </p:cNvSpPr>
            <p:nvPr/>
          </p:nvSpPr>
          <p:spPr bwMode="auto">
            <a:xfrm>
              <a:off x="2749" y="1592"/>
              <a:ext cx="130" cy="105"/>
            </a:xfrm>
            <a:custGeom>
              <a:avLst/>
              <a:gdLst>
                <a:gd name="T0" fmla="*/ 0 w 130"/>
                <a:gd name="T1" fmla="*/ 0 h 105"/>
                <a:gd name="T2" fmla="*/ 4 w 130"/>
                <a:gd name="T3" fmla="*/ 11 h 105"/>
                <a:gd name="T4" fmla="*/ 10 w 130"/>
                <a:gd name="T5" fmla="*/ 23 h 105"/>
                <a:gd name="T6" fmla="*/ 5 w 130"/>
                <a:gd name="T7" fmla="*/ 31 h 105"/>
                <a:gd name="T8" fmla="*/ 14 w 130"/>
                <a:gd name="T9" fmla="*/ 32 h 105"/>
                <a:gd name="T10" fmla="*/ 25 w 130"/>
                <a:gd name="T11" fmla="*/ 29 h 105"/>
                <a:gd name="T12" fmla="*/ 40 w 130"/>
                <a:gd name="T13" fmla="*/ 31 h 105"/>
                <a:gd name="T14" fmla="*/ 51 w 130"/>
                <a:gd name="T15" fmla="*/ 37 h 105"/>
                <a:gd name="T16" fmla="*/ 61 w 130"/>
                <a:gd name="T17" fmla="*/ 51 h 105"/>
                <a:gd name="T18" fmla="*/ 64 w 130"/>
                <a:gd name="T19" fmla="*/ 62 h 105"/>
                <a:gd name="T20" fmla="*/ 62 w 130"/>
                <a:gd name="T21" fmla="*/ 76 h 105"/>
                <a:gd name="T22" fmla="*/ 54 w 130"/>
                <a:gd name="T23" fmla="*/ 85 h 105"/>
                <a:gd name="T24" fmla="*/ 73 w 130"/>
                <a:gd name="T25" fmla="*/ 81 h 105"/>
                <a:gd name="T26" fmla="*/ 97 w 130"/>
                <a:gd name="T27" fmla="*/ 97 h 105"/>
                <a:gd name="T28" fmla="*/ 108 w 130"/>
                <a:gd name="T29" fmla="*/ 105 h 105"/>
                <a:gd name="T30" fmla="*/ 130 w 130"/>
                <a:gd name="T31" fmla="*/ 104 h 105"/>
                <a:gd name="T32" fmla="*/ 130 w 130"/>
                <a:gd name="T33" fmla="*/ 87 h 105"/>
                <a:gd name="T34" fmla="*/ 117 w 130"/>
                <a:gd name="T35" fmla="*/ 76 h 105"/>
                <a:gd name="T36" fmla="*/ 71 w 130"/>
                <a:gd name="T37" fmla="*/ 39 h 105"/>
                <a:gd name="T38" fmla="*/ 42 w 130"/>
                <a:gd name="T39" fmla="*/ 15 h 105"/>
                <a:gd name="T40" fmla="*/ 17 w 130"/>
                <a:gd name="T41" fmla="*/ 4 h 105"/>
                <a:gd name="T42" fmla="*/ 0 w 130"/>
                <a:gd name="T43" fmla="*/ 0 h 105"/>
                <a:gd name="T44" fmla="*/ 0 w 130"/>
                <a:gd name="T45" fmla="*/ 0 h 1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05">
                  <a:moveTo>
                    <a:pt x="0" y="0"/>
                  </a:moveTo>
                  <a:lnTo>
                    <a:pt x="4" y="11"/>
                  </a:lnTo>
                  <a:lnTo>
                    <a:pt x="10" y="23"/>
                  </a:lnTo>
                  <a:lnTo>
                    <a:pt x="5" y="31"/>
                  </a:lnTo>
                  <a:lnTo>
                    <a:pt x="14" y="32"/>
                  </a:lnTo>
                  <a:lnTo>
                    <a:pt x="25" y="29"/>
                  </a:lnTo>
                  <a:lnTo>
                    <a:pt x="40" y="31"/>
                  </a:lnTo>
                  <a:lnTo>
                    <a:pt x="51" y="37"/>
                  </a:lnTo>
                  <a:lnTo>
                    <a:pt x="61" y="51"/>
                  </a:lnTo>
                  <a:lnTo>
                    <a:pt x="64" y="62"/>
                  </a:lnTo>
                  <a:lnTo>
                    <a:pt x="62" y="76"/>
                  </a:lnTo>
                  <a:lnTo>
                    <a:pt x="54" y="85"/>
                  </a:lnTo>
                  <a:lnTo>
                    <a:pt x="73" y="81"/>
                  </a:lnTo>
                  <a:lnTo>
                    <a:pt x="97" y="97"/>
                  </a:lnTo>
                  <a:lnTo>
                    <a:pt x="108" y="105"/>
                  </a:lnTo>
                  <a:lnTo>
                    <a:pt x="130" y="104"/>
                  </a:lnTo>
                  <a:lnTo>
                    <a:pt x="130" y="87"/>
                  </a:lnTo>
                  <a:lnTo>
                    <a:pt x="117" y="76"/>
                  </a:lnTo>
                  <a:lnTo>
                    <a:pt x="71" y="39"/>
                  </a:lnTo>
                  <a:lnTo>
                    <a:pt x="42" y="15"/>
                  </a:lnTo>
                  <a:lnTo>
                    <a:pt x="1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5" name="Freeform 166"/>
            <p:cNvSpPr>
              <a:spLocks/>
            </p:cNvSpPr>
            <p:nvPr/>
          </p:nvSpPr>
          <p:spPr bwMode="auto">
            <a:xfrm>
              <a:off x="2610" y="1682"/>
              <a:ext cx="47" cy="84"/>
            </a:xfrm>
            <a:custGeom>
              <a:avLst/>
              <a:gdLst>
                <a:gd name="T0" fmla="*/ 18 w 47"/>
                <a:gd name="T1" fmla="*/ 4 h 84"/>
                <a:gd name="T2" fmla="*/ 11 w 47"/>
                <a:gd name="T3" fmla="*/ 13 h 84"/>
                <a:gd name="T4" fmla="*/ 16 w 47"/>
                <a:gd name="T5" fmla="*/ 19 h 84"/>
                <a:gd name="T6" fmla="*/ 26 w 47"/>
                <a:gd name="T7" fmla="*/ 35 h 84"/>
                <a:gd name="T8" fmla="*/ 28 w 47"/>
                <a:gd name="T9" fmla="*/ 48 h 84"/>
                <a:gd name="T10" fmla="*/ 28 w 47"/>
                <a:gd name="T11" fmla="*/ 58 h 84"/>
                <a:gd name="T12" fmla="*/ 37 w 47"/>
                <a:gd name="T13" fmla="*/ 68 h 84"/>
                <a:gd name="T14" fmla="*/ 47 w 47"/>
                <a:gd name="T15" fmla="*/ 76 h 84"/>
                <a:gd name="T16" fmla="*/ 40 w 47"/>
                <a:gd name="T17" fmla="*/ 84 h 84"/>
                <a:gd name="T18" fmla="*/ 23 w 47"/>
                <a:gd name="T19" fmla="*/ 68 h 84"/>
                <a:gd name="T20" fmla="*/ 18 w 47"/>
                <a:gd name="T21" fmla="*/ 52 h 84"/>
                <a:gd name="T22" fmla="*/ 13 w 47"/>
                <a:gd name="T23" fmla="*/ 34 h 84"/>
                <a:gd name="T24" fmla="*/ 0 w 47"/>
                <a:gd name="T25" fmla="*/ 20 h 84"/>
                <a:gd name="T26" fmla="*/ 3 w 47"/>
                <a:gd name="T27" fmla="*/ 7 h 84"/>
                <a:gd name="T28" fmla="*/ 17 w 47"/>
                <a:gd name="T29" fmla="*/ 0 h 84"/>
                <a:gd name="T30" fmla="*/ 18 w 47"/>
                <a:gd name="T31" fmla="*/ 4 h 84"/>
                <a:gd name="T32" fmla="*/ 18 w 47"/>
                <a:gd name="T33" fmla="*/ 4 h 8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84">
                  <a:moveTo>
                    <a:pt x="18" y="4"/>
                  </a:moveTo>
                  <a:lnTo>
                    <a:pt x="11" y="13"/>
                  </a:lnTo>
                  <a:lnTo>
                    <a:pt x="16" y="19"/>
                  </a:lnTo>
                  <a:lnTo>
                    <a:pt x="26" y="35"/>
                  </a:lnTo>
                  <a:lnTo>
                    <a:pt x="28" y="48"/>
                  </a:lnTo>
                  <a:lnTo>
                    <a:pt x="28" y="58"/>
                  </a:lnTo>
                  <a:lnTo>
                    <a:pt x="37" y="68"/>
                  </a:lnTo>
                  <a:lnTo>
                    <a:pt x="47" y="76"/>
                  </a:lnTo>
                  <a:lnTo>
                    <a:pt x="40" y="84"/>
                  </a:lnTo>
                  <a:lnTo>
                    <a:pt x="23" y="68"/>
                  </a:lnTo>
                  <a:lnTo>
                    <a:pt x="18" y="52"/>
                  </a:lnTo>
                  <a:lnTo>
                    <a:pt x="13" y="34"/>
                  </a:lnTo>
                  <a:lnTo>
                    <a:pt x="0" y="20"/>
                  </a:lnTo>
                  <a:lnTo>
                    <a:pt x="3" y="7"/>
                  </a:lnTo>
                  <a:lnTo>
                    <a:pt x="17" y="0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6" name="Freeform 167"/>
            <p:cNvSpPr>
              <a:spLocks/>
            </p:cNvSpPr>
            <p:nvPr/>
          </p:nvSpPr>
          <p:spPr bwMode="auto">
            <a:xfrm>
              <a:off x="2608" y="1639"/>
              <a:ext cx="106" cy="53"/>
            </a:xfrm>
            <a:custGeom>
              <a:avLst/>
              <a:gdLst>
                <a:gd name="T0" fmla="*/ 18 w 106"/>
                <a:gd name="T1" fmla="*/ 51 h 53"/>
                <a:gd name="T2" fmla="*/ 30 w 106"/>
                <a:gd name="T3" fmla="*/ 46 h 53"/>
                <a:gd name="T4" fmla="*/ 53 w 106"/>
                <a:gd name="T5" fmla="*/ 37 h 53"/>
                <a:gd name="T6" fmla="*/ 78 w 106"/>
                <a:gd name="T7" fmla="*/ 30 h 53"/>
                <a:gd name="T8" fmla="*/ 96 w 106"/>
                <a:gd name="T9" fmla="*/ 16 h 53"/>
                <a:gd name="T10" fmla="*/ 106 w 106"/>
                <a:gd name="T11" fmla="*/ 4 h 53"/>
                <a:gd name="T12" fmla="*/ 93 w 106"/>
                <a:gd name="T13" fmla="*/ 0 h 53"/>
                <a:gd name="T14" fmla="*/ 75 w 106"/>
                <a:gd name="T15" fmla="*/ 3 h 53"/>
                <a:gd name="T16" fmla="*/ 46 w 106"/>
                <a:gd name="T17" fmla="*/ 10 h 53"/>
                <a:gd name="T18" fmla="*/ 30 w 106"/>
                <a:gd name="T19" fmla="*/ 19 h 53"/>
                <a:gd name="T20" fmla="*/ 8 w 106"/>
                <a:gd name="T21" fmla="*/ 27 h 53"/>
                <a:gd name="T22" fmla="*/ 0 w 106"/>
                <a:gd name="T23" fmla="*/ 27 h 53"/>
                <a:gd name="T24" fmla="*/ 9 w 106"/>
                <a:gd name="T25" fmla="*/ 40 h 53"/>
                <a:gd name="T26" fmla="*/ 9 w 106"/>
                <a:gd name="T27" fmla="*/ 53 h 53"/>
                <a:gd name="T28" fmla="*/ 18 w 106"/>
                <a:gd name="T29" fmla="*/ 51 h 53"/>
                <a:gd name="T30" fmla="*/ 18 w 106"/>
                <a:gd name="T31" fmla="*/ 51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6" h="53">
                  <a:moveTo>
                    <a:pt x="18" y="51"/>
                  </a:moveTo>
                  <a:lnTo>
                    <a:pt x="30" y="46"/>
                  </a:lnTo>
                  <a:lnTo>
                    <a:pt x="53" y="37"/>
                  </a:lnTo>
                  <a:lnTo>
                    <a:pt x="78" y="30"/>
                  </a:lnTo>
                  <a:lnTo>
                    <a:pt x="96" y="16"/>
                  </a:lnTo>
                  <a:lnTo>
                    <a:pt x="106" y="4"/>
                  </a:lnTo>
                  <a:lnTo>
                    <a:pt x="93" y="0"/>
                  </a:lnTo>
                  <a:lnTo>
                    <a:pt x="75" y="3"/>
                  </a:lnTo>
                  <a:lnTo>
                    <a:pt x="46" y="10"/>
                  </a:lnTo>
                  <a:lnTo>
                    <a:pt x="30" y="19"/>
                  </a:lnTo>
                  <a:lnTo>
                    <a:pt x="8" y="27"/>
                  </a:lnTo>
                  <a:lnTo>
                    <a:pt x="0" y="27"/>
                  </a:lnTo>
                  <a:lnTo>
                    <a:pt x="9" y="40"/>
                  </a:lnTo>
                  <a:lnTo>
                    <a:pt x="9" y="53"/>
                  </a:lnTo>
                  <a:lnTo>
                    <a:pt x="18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7" name="Freeform 168"/>
            <p:cNvSpPr>
              <a:spLocks/>
            </p:cNvSpPr>
            <p:nvPr/>
          </p:nvSpPr>
          <p:spPr bwMode="auto">
            <a:xfrm>
              <a:off x="2691" y="1595"/>
              <a:ext cx="76" cy="54"/>
            </a:xfrm>
            <a:custGeom>
              <a:avLst/>
              <a:gdLst>
                <a:gd name="T0" fmla="*/ 3 w 76"/>
                <a:gd name="T1" fmla="*/ 48 h 54"/>
                <a:gd name="T2" fmla="*/ 5 w 76"/>
                <a:gd name="T3" fmla="*/ 36 h 54"/>
                <a:gd name="T4" fmla="*/ 0 w 76"/>
                <a:gd name="T5" fmla="*/ 22 h 54"/>
                <a:gd name="T6" fmla="*/ 0 w 76"/>
                <a:gd name="T7" fmla="*/ 11 h 54"/>
                <a:gd name="T8" fmla="*/ 12 w 76"/>
                <a:gd name="T9" fmla="*/ 0 h 54"/>
                <a:gd name="T10" fmla="*/ 30 w 76"/>
                <a:gd name="T11" fmla="*/ 1 h 54"/>
                <a:gd name="T12" fmla="*/ 46 w 76"/>
                <a:gd name="T13" fmla="*/ 11 h 54"/>
                <a:gd name="T14" fmla="*/ 50 w 76"/>
                <a:gd name="T15" fmla="*/ 21 h 54"/>
                <a:gd name="T16" fmla="*/ 65 w 76"/>
                <a:gd name="T17" fmla="*/ 27 h 54"/>
                <a:gd name="T18" fmla="*/ 76 w 76"/>
                <a:gd name="T19" fmla="*/ 27 h 54"/>
                <a:gd name="T20" fmla="*/ 63 w 76"/>
                <a:gd name="T21" fmla="*/ 33 h 54"/>
                <a:gd name="T22" fmla="*/ 50 w 76"/>
                <a:gd name="T23" fmla="*/ 33 h 54"/>
                <a:gd name="T24" fmla="*/ 43 w 76"/>
                <a:gd name="T25" fmla="*/ 20 h 54"/>
                <a:gd name="T26" fmla="*/ 36 w 76"/>
                <a:gd name="T27" fmla="*/ 21 h 54"/>
                <a:gd name="T28" fmla="*/ 25 w 76"/>
                <a:gd name="T29" fmla="*/ 29 h 54"/>
                <a:gd name="T30" fmla="*/ 25 w 76"/>
                <a:gd name="T31" fmla="*/ 16 h 54"/>
                <a:gd name="T32" fmla="*/ 18 w 76"/>
                <a:gd name="T33" fmla="*/ 11 h 54"/>
                <a:gd name="T34" fmla="*/ 8 w 76"/>
                <a:gd name="T35" fmla="*/ 16 h 54"/>
                <a:gd name="T36" fmla="*/ 10 w 76"/>
                <a:gd name="T37" fmla="*/ 26 h 54"/>
                <a:gd name="T38" fmla="*/ 16 w 76"/>
                <a:gd name="T39" fmla="*/ 36 h 54"/>
                <a:gd name="T40" fmla="*/ 13 w 76"/>
                <a:gd name="T41" fmla="*/ 47 h 54"/>
                <a:gd name="T42" fmla="*/ 5 w 76"/>
                <a:gd name="T43" fmla="*/ 54 h 54"/>
                <a:gd name="T44" fmla="*/ 3 w 76"/>
                <a:gd name="T45" fmla="*/ 48 h 54"/>
                <a:gd name="T46" fmla="*/ 3 w 76"/>
                <a:gd name="T47" fmla="*/ 48 h 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6" h="54">
                  <a:moveTo>
                    <a:pt x="3" y="48"/>
                  </a:moveTo>
                  <a:lnTo>
                    <a:pt x="5" y="36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12" y="0"/>
                  </a:lnTo>
                  <a:lnTo>
                    <a:pt x="30" y="1"/>
                  </a:lnTo>
                  <a:lnTo>
                    <a:pt x="46" y="11"/>
                  </a:lnTo>
                  <a:lnTo>
                    <a:pt x="50" y="21"/>
                  </a:lnTo>
                  <a:lnTo>
                    <a:pt x="65" y="27"/>
                  </a:lnTo>
                  <a:lnTo>
                    <a:pt x="76" y="27"/>
                  </a:lnTo>
                  <a:lnTo>
                    <a:pt x="63" y="33"/>
                  </a:lnTo>
                  <a:lnTo>
                    <a:pt x="50" y="33"/>
                  </a:lnTo>
                  <a:lnTo>
                    <a:pt x="43" y="20"/>
                  </a:lnTo>
                  <a:lnTo>
                    <a:pt x="36" y="21"/>
                  </a:lnTo>
                  <a:lnTo>
                    <a:pt x="25" y="29"/>
                  </a:lnTo>
                  <a:lnTo>
                    <a:pt x="25" y="16"/>
                  </a:lnTo>
                  <a:lnTo>
                    <a:pt x="18" y="11"/>
                  </a:lnTo>
                  <a:lnTo>
                    <a:pt x="8" y="16"/>
                  </a:lnTo>
                  <a:lnTo>
                    <a:pt x="10" y="26"/>
                  </a:lnTo>
                  <a:lnTo>
                    <a:pt x="16" y="36"/>
                  </a:lnTo>
                  <a:lnTo>
                    <a:pt x="13" y="47"/>
                  </a:lnTo>
                  <a:lnTo>
                    <a:pt x="5" y="54"/>
                  </a:lnTo>
                  <a:lnTo>
                    <a:pt x="3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8" name="Freeform 169"/>
            <p:cNvSpPr>
              <a:spLocks/>
            </p:cNvSpPr>
            <p:nvPr/>
          </p:nvSpPr>
          <p:spPr bwMode="auto">
            <a:xfrm>
              <a:off x="2693" y="1608"/>
              <a:ext cx="47" cy="53"/>
            </a:xfrm>
            <a:custGeom>
              <a:avLst/>
              <a:gdLst>
                <a:gd name="T0" fmla="*/ 3 w 47"/>
                <a:gd name="T1" fmla="*/ 53 h 53"/>
                <a:gd name="T2" fmla="*/ 17 w 47"/>
                <a:gd name="T3" fmla="*/ 53 h 53"/>
                <a:gd name="T4" fmla="*/ 26 w 47"/>
                <a:gd name="T5" fmla="*/ 39 h 53"/>
                <a:gd name="T6" fmla="*/ 26 w 47"/>
                <a:gd name="T7" fmla="*/ 28 h 53"/>
                <a:gd name="T8" fmla="*/ 31 w 47"/>
                <a:gd name="T9" fmla="*/ 19 h 53"/>
                <a:gd name="T10" fmla="*/ 38 w 47"/>
                <a:gd name="T11" fmla="*/ 12 h 53"/>
                <a:gd name="T12" fmla="*/ 47 w 47"/>
                <a:gd name="T13" fmla="*/ 12 h 53"/>
                <a:gd name="T14" fmla="*/ 33 w 47"/>
                <a:gd name="T15" fmla="*/ 0 h 53"/>
                <a:gd name="T16" fmla="*/ 20 w 47"/>
                <a:gd name="T17" fmla="*/ 21 h 53"/>
                <a:gd name="T18" fmla="*/ 18 w 47"/>
                <a:gd name="T19" fmla="*/ 32 h 53"/>
                <a:gd name="T20" fmla="*/ 17 w 47"/>
                <a:gd name="T21" fmla="*/ 40 h 53"/>
                <a:gd name="T22" fmla="*/ 0 w 47"/>
                <a:gd name="T23" fmla="*/ 51 h 53"/>
                <a:gd name="T24" fmla="*/ 3 w 47"/>
                <a:gd name="T25" fmla="*/ 53 h 53"/>
                <a:gd name="T26" fmla="*/ 3 w 47"/>
                <a:gd name="T27" fmla="*/ 53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53">
                  <a:moveTo>
                    <a:pt x="3" y="53"/>
                  </a:moveTo>
                  <a:lnTo>
                    <a:pt x="17" y="53"/>
                  </a:lnTo>
                  <a:lnTo>
                    <a:pt x="26" y="39"/>
                  </a:lnTo>
                  <a:lnTo>
                    <a:pt x="26" y="28"/>
                  </a:lnTo>
                  <a:lnTo>
                    <a:pt x="31" y="19"/>
                  </a:lnTo>
                  <a:lnTo>
                    <a:pt x="38" y="12"/>
                  </a:lnTo>
                  <a:lnTo>
                    <a:pt x="47" y="12"/>
                  </a:lnTo>
                  <a:lnTo>
                    <a:pt x="33" y="0"/>
                  </a:lnTo>
                  <a:lnTo>
                    <a:pt x="20" y="21"/>
                  </a:lnTo>
                  <a:lnTo>
                    <a:pt x="18" y="32"/>
                  </a:lnTo>
                  <a:lnTo>
                    <a:pt x="17" y="40"/>
                  </a:lnTo>
                  <a:lnTo>
                    <a:pt x="0" y="51"/>
                  </a:lnTo>
                  <a:lnTo>
                    <a:pt x="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09" name="Freeform 170"/>
            <p:cNvSpPr>
              <a:spLocks/>
            </p:cNvSpPr>
            <p:nvPr/>
          </p:nvSpPr>
          <p:spPr bwMode="auto">
            <a:xfrm>
              <a:off x="2763" y="1640"/>
              <a:ext cx="33" cy="28"/>
            </a:xfrm>
            <a:custGeom>
              <a:avLst/>
              <a:gdLst>
                <a:gd name="T0" fmla="*/ 1 w 33"/>
                <a:gd name="T1" fmla="*/ 10 h 28"/>
                <a:gd name="T2" fmla="*/ 0 w 33"/>
                <a:gd name="T3" fmla="*/ 19 h 28"/>
                <a:gd name="T4" fmla="*/ 3 w 33"/>
                <a:gd name="T5" fmla="*/ 24 h 28"/>
                <a:gd name="T6" fmla="*/ 10 w 33"/>
                <a:gd name="T7" fmla="*/ 28 h 28"/>
                <a:gd name="T8" fmla="*/ 23 w 33"/>
                <a:gd name="T9" fmla="*/ 28 h 28"/>
                <a:gd name="T10" fmla="*/ 33 w 33"/>
                <a:gd name="T11" fmla="*/ 19 h 28"/>
                <a:gd name="T12" fmla="*/ 33 w 33"/>
                <a:gd name="T13" fmla="*/ 9 h 28"/>
                <a:gd name="T14" fmla="*/ 24 w 33"/>
                <a:gd name="T15" fmla="*/ 4 h 28"/>
                <a:gd name="T16" fmla="*/ 28 w 33"/>
                <a:gd name="T17" fmla="*/ 14 h 28"/>
                <a:gd name="T18" fmla="*/ 24 w 33"/>
                <a:gd name="T19" fmla="*/ 21 h 28"/>
                <a:gd name="T20" fmla="*/ 14 w 33"/>
                <a:gd name="T21" fmla="*/ 23 h 28"/>
                <a:gd name="T22" fmla="*/ 7 w 33"/>
                <a:gd name="T23" fmla="*/ 16 h 28"/>
                <a:gd name="T24" fmla="*/ 7 w 33"/>
                <a:gd name="T25" fmla="*/ 7 h 28"/>
                <a:gd name="T26" fmla="*/ 17 w 33"/>
                <a:gd name="T27" fmla="*/ 0 h 28"/>
                <a:gd name="T28" fmla="*/ 4 w 33"/>
                <a:gd name="T29" fmla="*/ 3 h 28"/>
                <a:gd name="T30" fmla="*/ 1 w 33"/>
                <a:gd name="T31" fmla="*/ 10 h 28"/>
                <a:gd name="T32" fmla="*/ 1 w 33"/>
                <a:gd name="T33" fmla="*/ 10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28">
                  <a:moveTo>
                    <a:pt x="1" y="10"/>
                  </a:moveTo>
                  <a:lnTo>
                    <a:pt x="0" y="19"/>
                  </a:lnTo>
                  <a:lnTo>
                    <a:pt x="3" y="24"/>
                  </a:lnTo>
                  <a:lnTo>
                    <a:pt x="10" y="28"/>
                  </a:lnTo>
                  <a:lnTo>
                    <a:pt x="23" y="28"/>
                  </a:lnTo>
                  <a:lnTo>
                    <a:pt x="33" y="19"/>
                  </a:lnTo>
                  <a:lnTo>
                    <a:pt x="33" y="9"/>
                  </a:lnTo>
                  <a:lnTo>
                    <a:pt x="24" y="4"/>
                  </a:lnTo>
                  <a:lnTo>
                    <a:pt x="28" y="14"/>
                  </a:lnTo>
                  <a:lnTo>
                    <a:pt x="24" y="21"/>
                  </a:lnTo>
                  <a:lnTo>
                    <a:pt x="14" y="23"/>
                  </a:lnTo>
                  <a:lnTo>
                    <a:pt x="7" y="16"/>
                  </a:lnTo>
                  <a:lnTo>
                    <a:pt x="7" y="7"/>
                  </a:lnTo>
                  <a:lnTo>
                    <a:pt x="17" y="0"/>
                  </a:lnTo>
                  <a:lnTo>
                    <a:pt x="4" y="3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0" name="Freeform 171"/>
            <p:cNvSpPr>
              <a:spLocks/>
            </p:cNvSpPr>
            <p:nvPr/>
          </p:nvSpPr>
          <p:spPr bwMode="auto">
            <a:xfrm>
              <a:off x="2577" y="1550"/>
              <a:ext cx="84" cy="126"/>
            </a:xfrm>
            <a:custGeom>
              <a:avLst/>
              <a:gdLst>
                <a:gd name="T0" fmla="*/ 40 w 84"/>
                <a:gd name="T1" fmla="*/ 118 h 126"/>
                <a:gd name="T2" fmla="*/ 30 w 84"/>
                <a:gd name="T3" fmla="*/ 113 h 126"/>
                <a:gd name="T4" fmla="*/ 33 w 84"/>
                <a:gd name="T5" fmla="*/ 99 h 126"/>
                <a:gd name="T6" fmla="*/ 19 w 84"/>
                <a:gd name="T7" fmla="*/ 76 h 126"/>
                <a:gd name="T8" fmla="*/ 13 w 84"/>
                <a:gd name="T9" fmla="*/ 72 h 126"/>
                <a:gd name="T10" fmla="*/ 14 w 84"/>
                <a:gd name="T11" fmla="*/ 63 h 126"/>
                <a:gd name="T12" fmla="*/ 26 w 84"/>
                <a:gd name="T13" fmla="*/ 58 h 126"/>
                <a:gd name="T14" fmla="*/ 54 w 84"/>
                <a:gd name="T15" fmla="*/ 41 h 126"/>
                <a:gd name="T16" fmla="*/ 77 w 84"/>
                <a:gd name="T17" fmla="*/ 26 h 126"/>
                <a:gd name="T18" fmla="*/ 84 w 84"/>
                <a:gd name="T19" fmla="*/ 16 h 126"/>
                <a:gd name="T20" fmla="*/ 79 w 84"/>
                <a:gd name="T21" fmla="*/ 8 h 126"/>
                <a:gd name="T22" fmla="*/ 80 w 84"/>
                <a:gd name="T23" fmla="*/ 0 h 126"/>
                <a:gd name="T24" fmla="*/ 59 w 84"/>
                <a:gd name="T25" fmla="*/ 8 h 126"/>
                <a:gd name="T26" fmla="*/ 50 w 84"/>
                <a:gd name="T27" fmla="*/ 21 h 126"/>
                <a:gd name="T28" fmla="*/ 36 w 84"/>
                <a:gd name="T29" fmla="*/ 28 h 126"/>
                <a:gd name="T30" fmla="*/ 16 w 84"/>
                <a:gd name="T31" fmla="*/ 33 h 126"/>
                <a:gd name="T32" fmla="*/ 0 w 84"/>
                <a:gd name="T33" fmla="*/ 35 h 126"/>
                <a:gd name="T34" fmla="*/ 3 w 84"/>
                <a:gd name="T35" fmla="*/ 42 h 126"/>
                <a:gd name="T36" fmla="*/ 20 w 84"/>
                <a:gd name="T37" fmla="*/ 37 h 126"/>
                <a:gd name="T38" fmla="*/ 31 w 84"/>
                <a:gd name="T39" fmla="*/ 37 h 126"/>
                <a:gd name="T40" fmla="*/ 29 w 84"/>
                <a:gd name="T41" fmla="*/ 49 h 126"/>
                <a:gd name="T42" fmla="*/ 16 w 84"/>
                <a:gd name="T43" fmla="*/ 53 h 126"/>
                <a:gd name="T44" fmla="*/ 9 w 84"/>
                <a:gd name="T45" fmla="*/ 67 h 126"/>
                <a:gd name="T46" fmla="*/ 9 w 84"/>
                <a:gd name="T47" fmla="*/ 78 h 126"/>
                <a:gd name="T48" fmla="*/ 14 w 84"/>
                <a:gd name="T49" fmla="*/ 84 h 126"/>
                <a:gd name="T50" fmla="*/ 21 w 84"/>
                <a:gd name="T51" fmla="*/ 98 h 126"/>
                <a:gd name="T52" fmla="*/ 21 w 84"/>
                <a:gd name="T53" fmla="*/ 109 h 126"/>
                <a:gd name="T54" fmla="*/ 26 w 84"/>
                <a:gd name="T55" fmla="*/ 121 h 126"/>
                <a:gd name="T56" fmla="*/ 43 w 84"/>
                <a:gd name="T57" fmla="*/ 126 h 126"/>
                <a:gd name="T58" fmla="*/ 40 w 84"/>
                <a:gd name="T59" fmla="*/ 118 h 126"/>
                <a:gd name="T60" fmla="*/ 40 w 84"/>
                <a:gd name="T61" fmla="*/ 118 h 12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4" h="126">
                  <a:moveTo>
                    <a:pt x="40" y="118"/>
                  </a:moveTo>
                  <a:lnTo>
                    <a:pt x="30" y="113"/>
                  </a:lnTo>
                  <a:lnTo>
                    <a:pt x="33" y="99"/>
                  </a:lnTo>
                  <a:lnTo>
                    <a:pt x="19" y="76"/>
                  </a:lnTo>
                  <a:lnTo>
                    <a:pt x="13" y="72"/>
                  </a:lnTo>
                  <a:lnTo>
                    <a:pt x="14" y="63"/>
                  </a:lnTo>
                  <a:lnTo>
                    <a:pt x="26" y="58"/>
                  </a:lnTo>
                  <a:lnTo>
                    <a:pt x="54" y="41"/>
                  </a:lnTo>
                  <a:lnTo>
                    <a:pt x="77" y="26"/>
                  </a:lnTo>
                  <a:lnTo>
                    <a:pt x="84" y="16"/>
                  </a:lnTo>
                  <a:lnTo>
                    <a:pt x="79" y="8"/>
                  </a:lnTo>
                  <a:lnTo>
                    <a:pt x="80" y="0"/>
                  </a:lnTo>
                  <a:lnTo>
                    <a:pt x="59" y="8"/>
                  </a:lnTo>
                  <a:lnTo>
                    <a:pt x="50" y="21"/>
                  </a:lnTo>
                  <a:lnTo>
                    <a:pt x="36" y="28"/>
                  </a:lnTo>
                  <a:lnTo>
                    <a:pt x="16" y="33"/>
                  </a:lnTo>
                  <a:lnTo>
                    <a:pt x="0" y="35"/>
                  </a:lnTo>
                  <a:lnTo>
                    <a:pt x="3" y="42"/>
                  </a:lnTo>
                  <a:lnTo>
                    <a:pt x="20" y="37"/>
                  </a:lnTo>
                  <a:lnTo>
                    <a:pt x="31" y="37"/>
                  </a:lnTo>
                  <a:lnTo>
                    <a:pt x="29" y="49"/>
                  </a:lnTo>
                  <a:lnTo>
                    <a:pt x="16" y="53"/>
                  </a:lnTo>
                  <a:lnTo>
                    <a:pt x="9" y="67"/>
                  </a:lnTo>
                  <a:lnTo>
                    <a:pt x="9" y="78"/>
                  </a:lnTo>
                  <a:lnTo>
                    <a:pt x="14" y="84"/>
                  </a:lnTo>
                  <a:lnTo>
                    <a:pt x="21" y="98"/>
                  </a:lnTo>
                  <a:lnTo>
                    <a:pt x="21" y="109"/>
                  </a:lnTo>
                  <a:lnTo>
                    <a:pt x="26" y="121"/>
                  </a:lnTo>
                  <a:lnTo>
                    <a:pt x="43" y="126"/>
                  </a:lnTo>
                  <a:lnTo>
                    <a:pt x="4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1" name="Freeform 172"/>
            <p:cNvSpPr>
              <a:spLocks/>
            </p:cNvSpPr>
            <p:nvPr/>
          </p:nvSpPr>
          <p:spPr bwMode="auto">
            <a:xfrm>
              <a:off x="2551" y="1518"/>
              <a:ext cx="40" cy="108"/>
            </a:xfrm>
            <a:custGeom>
              <a:avLst/>
              <a:gdLst>
                <a:gd name="T0" fmla="*/ 40 w 40"/>
                <a:gd name="T1" fmla="*/ 92 h 108"/>
                <a:gd name="T2" fmla="*/ 36 w 40"/>
                <a:gd name="T3" fmla="*/ 74 h 108"/>
                <a:gd name="T4" fmla="*/ 35 w 40"/>
                <a:gd name="T5" fmla="*/ 69 h 108"/>
                <a:gd name="T6" fmla="*/ 27 w 40"/>
                <a:gd name="T7" fmla="*/ 63 h 108"/>
                <a:gd name="T8" fmla="*/ 27 w 40"/>
                <a:gd name="T9" fmla="*/ 51 h 108"/>
                <a:gd name="T10" fmla="*/ 19 w 40"/>
                <a:gd name="T11" fmla="*/ 37 h 108"/>
                <a:gd name="T12" fmla="*/ 12 w 40"/>
                <a:gd name="T13" fmla="*/ 25 h 108"/>
                <a:gd name="T14" fmla="*/ 9 w 40"/>
                <a:gd name="T15" fmla="*/ 14 h 108"/>
                <a:gd name="T16" fmla="*/ 22 w 40"/>
                <a:gd name="T17" fmla="*/ 5 h 108"/>
                <a:gd name="T18" fmla="*/ 9 w 40"/>
                <a:gd name="T19" fmla="*/ 0 h 108"/>
                <a:gd name="T20" fmla="*/ 0 w 40"/>
                <a:gd name="T21" fmla="*/ 15 h 108"/>
                <a:gd name="T22" fmla="*/ 3 w 40"/>
                <a:gd name="T23" fmla="*/ 26 h 108"/>
                <a:gd name="T24" fmla="*/ 9 w 40"/>
                <a:gd name="T25" fmla="*/ 36 h 108"/>
                <a:gd name="T26" fmla="*/ 14 w 40"/>
                <a:gd name="T27" fmla="*/ 46 h 108"/>
                <a:gd name="T28" fmla="*/ 19 w 40"/>
                <a:gd name="T29" fmla="*/ 56 h 108"/>
                <a:gd name="T30" fmla="*/ 19 w 40"/>
                <a:gd name="T31" fmla="*/ 65 h 108"/>
                <a:gd name="T32" fmla="*/ 19 w 40"/>
                <a:gd name="T33" fmla="*/ 72 h 108"/>
                <a:gd name="T34" fmla="*/ 22 w 40"/>
                <a:gd name="T35" fmla="*/ 76 h 108"/>
                <a:gd name="T36" fmla="*/ 29 w 40"/>
                <a:gd name="T37" fmla="*/ 81 h 108"/>
                <a:gd name="T38" fmla="*/ 32 w 40"/>
                <a:gd name="T39" fmla="*/ 89 h 108"/>
                <a:gd name="T40" fmla="*/ 35 w 40"/>
                <a:gd name="T41" fmla="*/ 100 h 108"/>
                <a:gd name="T42" fmla="*/ 39 w 40"/>
                <a:gd name="T43" fmla="*/ 108 h 108"/>
                <a:gd name="T44" fmla="*/ 39 w 40"/>
                <a:gd name="T45" fmla="*/ 104 h 108"/>
                <a:gd name="T46" fmla="*/ 40 w 40"/>
                <a:gd name="T47" fmla="*/ 92 h 108"/>
                <a:gd name="T48" fmla="*/ 40 w 40"/>
                <a:gd name="T49" fmla="*/ 92 h 1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" h="108">
                  <a:moveTo>
                    <a:pt x="40" y="92"/>
                  </a:moveTo>
                  <a:lnTo>
                    <a:pt x="36" y="74"/>
                  </a:lnTo>
                  <a:lnTo>
                    <a:pt x="35" y="69"/>
                  </a:lnTo>
                  <a:lnTo>
                    <a:pt x="27" y="63"/>
                  </a:lnTo>
                  <a:lnTo>
                    <a:pt x="27" y="51"/>
                  </a:lnTo>
                  <a:lnTo>
                    <a:pt x="19" y="37"/>
                  </a:lnTo>
                  <a:lnTo>
                    <a:pt x="12" y="25"/>
                  </a:lnTo>
                  <a:lnTo>
                    <a:pt x="9" y="14"/>
                  </a:lnTo>
                  <a:lnTo>
                    <a:pt x="22" y="5"/>
                  </a:lnTo>
                  <a:lnTo>
                    <a:pt x="9" y="0"/>
                  </a:lnTo>
                  <a:lnTo>
                    <a:pt x="0" y="15"/>
                  </a:lnTo>
                  <a:lnTo>
                    <a:pt x="3" y="26"/>
                  </a:lnTo>
                  <a:lnTo>
                    <a:pt x="9" y="36"/>
                  </a:lnTo>
                  <a:lnTo>
                    <a:pt x="14" y="46"/>
                  </a:lnTo>
                  <a:lnTo>
                    <a:pt x="19" y="56"/>
                  </a:lnTo>
                  <a:lnTo>
                    <a:pt x="19" y="65"/>
                  </a:lnTo>
                  <a:lnTo>
                    <a:pt x="19" y="72"/>
                  </a:lnTo>
                  <a:lnTo>
                    <a:pt x="22" y="76"/>
                  </a:lnTo>
                  <a:lnTo>
                    <a:pt x="29" y="81"/>
                  </a:lnTo>
                  <a:lnTo>
                    <a:pt x="32" y="89"/>
                  </a:lnTo>
                  <a:lnTo>
                    <a:pt x="35" y="100"/>
                  </a:lnTo>
                  <a:lnTo>
                    <a:pt x="39" y="108"/>
                  </a:lnTo>
                  <a:lnTo>
                    <a:pt x="39" y="104"/>
                  </a:lnTo>
                  <a:lnTo>
                    <a:pt x="40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2" name="Freeform 173"/>
            <p:cNvSpPr>
              <a:spLocks/>
            </p:cNvSpPr>
            <p:nvPr/>
          </p:nvSpPr>
          <p:spPr bwMode="auto">
            <a:xfrm>
              <a:off x="2648" y="1515"/>
              <a:ext cx="111" cy="47"/>
            </a:xfrm>
            <a:custGeom>
              <a:avLst/>
              <a:gdLst>
                <a:gd name="T0" fmla="*/ 3 w 111"/>
                <a:gd name="T1" fmla="*/ 38 h 47"/>
                <a:gd name="T2" fmla="*/ 6 w 111"/>
                <a:gd name="T3" fmla="*/ 29 h 47"/>
                <a:gd name="T4" fmla="*/ 10 w 111"/>
                <a:gd name="T5" fmla="*/ 19 h 47"/>
                <a:gd name="T6" fmla="*/ 16 w 111"/>
                <a:gd name="T7" fmla="*/ 16 h 47"/>
                <a:gd name="T8" fmla="*/ 25 w 111"/>
                <a:gd name="T9" fmla="*/ 13 h 47"/>
                <a:gd name="T10" fmla="*/ 38 w 111"/>
                <a:gd name="T11" fmla="*/ 16 h 47"/>
                <a:gd name="T12" fmla="*/ 52 w 111"/>
                <a:gd name="T13" fmla="*/ 18 h 47"/>
                <a:gd name="T14" fmla="*/ 61 w 111"/>
                <a:gd name="T15" fmla="*/ 16 h 47"/>
                <a:gd name="T16" fmla="*/ 62 w 111"/>
                <a:gd name="T17" fmla="*/ 6 h 47"/>
                <a:gd name="T18" fmla="*/ 75 w 111"/>
                <a:gd name="T19" fmla="*/ 0 h 47"/>
                <a:gd name="T20" fmla="*/ 95 w 111"/>
                <a:gd name="T21" fmla="*/ 0 h 47"/>
                <a:gd name="T22" fmla="*/ 111 w 111"/>
                <a:gd name="T23" fmla="*/ 14 h 47"/>
                <a:gd name="T24" fmla="*/ 92 w 111"/>
                <a:gd name="T25" fmla="*/ 8 h 47"/>
                <a:gd name="T26" fmla="*/ 79 w 111"/>
                <a:gd name="T27" fmla="*/ 6 h 47"/>
                <a:gd name="T28" fmla="*/ 69 w 111"/>
                <a:gd name="T29" fmla="*/ 13 h 47"/>
                <a:gd name="T30" fmla="*/ 68 w 111"/>
                <a:gd name="T31" fmla="*/ 21 h 47"/>
                <a:gd name="T32" fmla="*/ 66 w 111"/>
                <a:gd name="T33" fmla="*/ 26 h 47"/>
                <a:gd name="T34" fmla="*/ 49 w 111"/>
                <a:gd name="T35" fmla="*/ 24 h 47"/>
                <a:gd name="T36" fmla="*/ 40 w 111"/>
                <a:gd name="T37" fmla="*/ 21 h 47"/>
                <a:gd name="T38" fmla="*/ 35 w 111"/>
                <a:gd name="T39" fmla="*/ 23 h 47"/>
                <a:gd name="T40" fmla="*/ 35 w 111"/>
                <a:gd name="T41" fmla="*/ 31 h 47"/>
                <a:gd name="T42" fmla="*/ 30 w 111"/>
                <a:gd name="T43" fmla="*/ 37 h 47"/>
                <a:gd name="T44" fmla="*/ 18 w 111"/>
                <a:gd name="T45" fmla="*/ 34 h 47"/>
                <a:gd name="T46" fmla="*/ 0 w 111"/>
                <a:gd name="T47" fmla="*/ 47 h 47"/>
                <a:gd name="T48" fmla="*/ 3 w 111"/>
                <a:gd name="T49" fmla="*/ 38 h 47"/>
                <a:gd name="T50" fmla="*/ 3 w 111"/>
                <a:gd name="T51" fmla="*/ 38 h 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1" h="47">
                  <a:moveTo>
                    <a:pt x="3" y="38"/>
                  </a:moveTo>
                  <a:lnTo>
                    <a:pt x="6" y="29"/>
                  </a:lnTo>
                  <a:lnTo>
                    <a:pt x="10" y="19"/>
                  </a:lnTo>
                  <a:lnTo>
                    <a:pt x="16" y="16"/>
                  </a:lnTo>
                  <a:lnTo>
                    <a:pt x="25" y="13"/>
                  </a:lnTo>
                  <a:lnTo>
                    <a:pt x="38" y="16"/>
                  </a:lnTo>
                  <a:lnTo>
                    <a:pt x="52" y="18"/>
                  </a:lnTo>
                  <a:lnTo>
                    <a:pt x="61" y="16"/>
                  </a:lnTo>
                  <a:lnTo>
                    <a:pt x="62" y="6"/>
                  </a:lnTo>
                  <a:lnTo>
                    <a:pt x="75" y="0"/>
                  </a:lnTo>
                  <a:lnTo>
                    <a:pt x="95" y="0"/>
                  </a:lnTo>
                  <a:lnTo>
                    <a:pt x="111" y="14"/>
                  </a:lnTo>
                  <a:lnTo>
                    <a:pt x="92" y="8"/>
                  </a:lnTo>
                  <a:lnTo>
                    <a:pt x="79" y="6"/>
                  </a:lnTo>
                  <a:lnTo>
                    <a:pt x="69" y="13"/>
                  </a:lnTo>
                  <a:lnTo>
                    <a:pt x="68" y="21"/>
                  </a:lnTo>
                  <a:lnTo>
                    <a:pt x="66" y="26"/>
                  </a:lnTo>
                  <a:lnTo>
                    <a:pt x="49" y="24"/>
                  </a:lnTo>
                  <a:lnTo>
                    <a:pt x="40" y="21"/>
                  </a:lnTo>
                  <a:lnTo>
                    <a:pt x="35" y="23"/>
                  </a:lnTo>
                  <a:lnTo>
                    <a:pt x="35" y="31"/>
                  </a:lnTo>
                  <a:lnTo>
                    <a:pt x="30" y="37"/>
                  </a:lnTo>
                  <a:lnTo>
                    <a:pt x="18" y="34"/>
                  </a:lnTo>
                  <a:lnTo>
                    <a:pt x="0" y="47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3" name="Freeform 174"/>
            <p:cNvSpPr>
              <a:spLocks/>
            </p:cNvSpPr>
            <p:nvPr/>
          </p:nvSpPr>
          <p:spPr bwMode="auto">
            <a:xfrm>
              <a:off x="2650" y="1544"/>
              <a:ext cx="30" cy="29"/>
            </a:xfrm>
            <a:custGeom>
              <a:avLst/>
              <a:gdLst>
                <a:gd name="T0" fmla="*/ 4 w 30"/>
                <a:gd name="T1" fmla="*/ 20 h 29"/>
                <a:gd name="T2" fmla="*/ 18 w 30"/>
                <a:gd name="T3" fmla="*/ 19 h 29"/>
                <a:gd name="T4" fmla="*/ 23 w 30"/>
                <a:gd name="T5" fmla="*/ 11 h 29"/>
                <a:gd name="T6" fmla="*/ 21 w 30"/>
                <a:gd name="T7" fmla="*/ 0 h 29"/>
                <a:gd name="T8" fmla="*/ 30 w 30"/>
                <a:gd name="T9" fmla="*/ 0 h 29"/>
                <a:gd name="T10" fmla="*/ 30 w 30"/>
                <a:gd name="T11" fmla="*/ 15 h 29"/>
                <a:gd name="T12" fmla="*/ 23 w 30"/>
                <a:gd name="T13" fmla="*/ 22 h 29"/>
                <a:gd name="T14" fmla="*/ 0 w 30"/>
                <a:gd name="T15" fmla="*/ 29 h 29"/>
                <a:gd name="T16" fmla="*/ 4 w 30"/>
                <a:gd name="T17" fmla="*/ 20 h 29"/>
                <a:gd name="T18" fmla="*/ 4 w 30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9">
                  <a:moveTo>
                    <a:pt x="4" y="20"/>
                  </a:moveTo>
                  <a:lnTo>
                    <a:pt x="18" y="19"/>
                  </a:lnTo>
                  <a:lnTo>
                    <a:pt x="23" y="11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23" y="22"/>
                  </a:lnTo>
                  <a:lnTo>
                    <a:pt x="0" y="29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4" name="Freeform 175"/>
            <p:cNvSpPr>
              <a:spLocks/>
            </p:cNvSpPr>
            <p:nvPr/>
          </p:nvSpPr>
          <p:spPr bwMode="auto">
            <a:xfrm>
              <a:off x="2721" y="1527"/>
              <a:ext cx="30" cy="31"/>
            </a:xfrm>
            <a:custGeom>
              <a:avLst/>
              <a:gdLst>
                <a:gd name="T0" fmla="*/ 0 w 30"/>
                <a:gd name="T1" fmla="*/ 25 h 31"/>
                <a:gd name="T2" fmla="*/ 10 w 30"/>
                <a:gd name="T3" fmla="*/ 25 h 31"/>
                <a:gd name="T4" fmla="*/ 22 w 30"/>
                <a:gd name="T5" fmla="*/ 22 h 31"/>
                <a:gd name="T6" fmla="*/ 20 w 30"/>
                <a:gd name="T7" fmla="*/ 14 h 31"/>
                <a:gd name="T8" fmla="*/ 15 w 30"/>
                <a:gd name="T9" fmla="*/ 9 h 31"/>
                <a:gd name="T10" fmla="*/ 13 w 30"/>
                <a:gd name="T11" fmla="*/ 0 h 31"/>
                <a:gd name="T12" fmla="*/ 25 w 30"/>
                <a:gd name="T13" fmla="*/ 9 h 31"/>
                <a:gd name="T14" fmla="*/ 30 w 30"/>
                <a:gd name="T15" fmla="*/ 15 h 31"/>
                <a:gd name="T16" fmla="*/ 29 w 30"/>
                <a:gd name="T17" fmla="*/ 25 h 31"/>
                <a:gd name="T18" fmla="*/ 18 w 30"/>
                <a:gd name="T19" fmla="*/ 30 h 31"/>
                <a:gd name="T20" fmla="*/ 5 w 30"/>
                <a:gd name="T21" fmla="*/ 31 h 31"/>
                <a:gd name="T22" fmla="*/ 0 w 30"/>
                <a:gd name="T23" fmla="*/ 25 h 31"/>
                <a:gd name="T24" fmla="*/ 0 w 30"/>
                <a:gd name="T25" fmla="*/ 2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31">
                  <a:moveTo>
                    <a:pt x="0" y="25"/>
                  </a:moveTo>
                  <a:lnTo>
                    <a:pt x="10" y="25"/>
                  </a:lnTo>
                  <a:lnTo>
                    <a:pt x="22" y="22"/>
                  </a:lnTo>
                  <a:lnTo>
                    <a:pt x="20" y="14"/>
                  </a:lnTo>
                  <a:lnTo>
                    <a:pt x="15" y="9"/>
                  </a:lnTo>
                  <a:lnTo>
                    <a:pt x="13" y="0"/>
                  </a:lnTo>
                  <a:lnTo>
                    <a:pt x="25" y="9"/>
                  </a:lnTo>
                  <a:lnTo>
                    <a:pt x="30" y="15"/>
                  </a:lnTo>
                  <a:lnTo>
                    <a:pt x="29" y="25"/>
                  </a:lnTo>
                  <a:lnTo>
                    <a:pt x="18" y="30"/>
                  </a:lnTo>
                  <a:lnTo>
                    <a:pt x="5" y="3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5" name="Freeform 176"/>
            <p:cNvSpPr>
              <a:spLocks/>
            </p:cNvSpPr>
            <p:nvPr/>
          </p:nvSpPr>
          <p:spPr bwMode="auto">
            <a:xfrm>
              <a:off x="2744" y="1521"/>
              <a:ext cx="106" cy="80"/>
            </a:xfrm>
            <a:custGeom>
              <a:avLst/>
              <a:gdLst>
                <a:gd name="T0" fmla="*/ 10 w 106"/>
                <a:gd name="T1" fmla="*/ 78 h 80"/>
                <a:gd name="T2" fmla="*/ 0 w 106"/>
                <a:gd name="T3" fmla="*/ 68 h 80"/>
                <a:gd name="T4" fmla="*/ 2 w 106"/>
                <a:gd name="T5" fmla="*/ 57 h 80"/>
                <a:gd name="T6" fmla="*/ 12 w 106"/>
                <a:gd name="T7" fmla="*/ 48 h 80"/>
                <a:gd name="T8" fmla="*/ 19 w 106"/>
                <a:gd name="T9" fmla="*/ 39 h 80"/>
                <a:gd name="T10" fmla="*/ 17 w 106"/>
                <a:gd name="T11" fmla="*/ 28 h 80"/>
                <a:gd name="T12" fmla="*/ 17 w 106"/>
                <a:gd name="T13" fmla="*/ 18 h 80"/>
                <a:gd name="T14" fmla="*/ 3 w 106"/>
                <a:gd name="T15" fmla="*/ 0 h 80"/>
                <a:gd name="T16" fmla="*/ 15 w 106"/>
                <a:gd name="T17" fmla="*/ 5 h 80"/>
                <a:gd name="T18" fmla="*/ 23 w 106"/>
                <a:gd name="T19" fmla="*/ 16 h 80"/>
                <a:gd name="T20" fmla="*/ 29 w 106"/>
                <a:gd name="T21" fmla="*/ 22 h 80"/>
                <a:gd name="T22" fmla="*/ 49 w 106"/>
                <a:gd name="T23" fmla="*/ 32 h 80"/>
                <a:gd name="T24" fmla="*/ 62 w 106"/>
                <a:gd name="T25" fmla="*/ 37 h 80"/>
                <a:gd name="T26" fmla="*/ 78 w 106"/>
                <a:gd name="T27" fmla="*/ 42 h 80"/>
                <a:gd name="T28" fmla="*/ 89 w 106"/>
                <a:gd name="T29" fmla="*/ 42 h 80"/>
                <a:gd name="T30" fmla="*/ 100 w 106"/>
                <a:gd name="T31" fmla="*/ 50 h 80"/>
                <a:gd name="T32" fmla="*/ 106 w 106"/>
                <a:gd name="T33" fmla="*/ 59 h 80"/>
                <a:gd name="T34" fmla="*/ 106 w 106"/>
                <a:gd name="T35" fmla="*/ 69 h 80"/>
                <a:gd name="T36" fmla="*/ 98 w 106"/>
                <a:gd name="T37" fmla="*/ 74 h 80"/>
                <a:gd name="T38" fmla="*/ 76 w 106"/>
                <a:gd name="T39" fmla="*/ 74 h 80"/>
                <a:gd name="T40" fmla="*/ 56 w 106"/>
                <a:gd name="T41" fmla="*/ 65 h 80"/>
                <a:gd name="T42" fmla="*/ 36 w 106"/>
                <a:gd name="T43" fmla="*/ 54 h 80"/>
                <a:gd name="T44" fmla="*/ 22 w 106"/>
                <a:gd name="T45" fmla="*/ 50 h 80"/>
                <a:gd name="T46" fmla="*/ 12 w 106"/>
                <a:gd name="T47" fmla="*/ 57 h 80"/>
                <a:gd name="T48" fmla="*/ 12 w 106"/>
                <a:gd name="T49" fmla="*/ 68 h 80"/>
                <a:gd name="T50" fmla="*/ 23 w 106"/>
                <a:gd name="T51" fmla="*/ 80 h 80"/>
                <a:gd name="T52" fmla="*/ 10 w 106"/>
                <a:gd name="T53" fmla="*/ 78 h 80"/>
                <a:gd name="T54" fmla="*/ 10 w 106"/>
                <a:gd name="T55" fmla="*/ 78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6" h="80">
                  <a:moveTo>
                    <a:pt x="10" y="78"/>
                  </a:moveTo>
                  <a:lnTo>
                    <a:pt x="0" y="68"/>
                  </a:lnTo>
                  <a:lnTo>
                    <a:pt x="2" y="57"/>
                  </a:lnTo>
                  <a:lnTo>
                    <a:pt x="12" y="48"/>
                  </a:lnTo>
                  <a:lnTo>
                    <a:pt x="19" y="39"/>
                  </a:lnTo>
                  <a:lnTo>
                    <a:pt x="17" y="28"/>
                  </a:lnTo>
                  <a:lnTo>
                    <a:pt x="17" y="18"/>
                  </a:lnTo>
                  <a:lnTo>
                    <a:pt x="3" y="0"/>
                  </a:lnTo>
                  <a:lnTo>
                    <a:pt x="15" y="5"/>
                  </a:lnTo>
                  <a:lnTo>
                    <a:pt x="23" y="16"/>
                  </a:lnTo>
                  <a:lnTo>
                    <a:pt x="29" y="22"/>
                  </a:lnTo>
                  <a:lnTo>
                    <a:pt x="49" y="32"/>
                  </a:lnTo>
                  <a:lnTo>
                    <a:pt x="62" y="37"/>
                  </a:lnTo>
                  <a:lnTo>
                    <a:pt x="78" y="42"/>
                  </a:lnTo>
                  <a:lnTo>
                    <a:pt x="89" y="42"/>
                  </a:lnTo>
                  <a:lnTo>
                    <a:pt x="100" y="50"/>
                  </a:lnTo>
                  <a:lnTo>
                    <a:pt x="106" y="59"/>
                  </a:lnTo>
                  <a:lnTo>
                    <a:pt x="106" y="69"/>
                  </a:lnTo>
                  <a:lnTo>
                    <a:pt x="98" y="74"/>
                  </a:lnTo>
                  <a:lnTo>
                    <a:pt x="76" y="74"/>
                  </a:lnTo>
                  <a:lnTo>
                    <a:pt x="56" y="65"/>
                  </a:lnTo>
                  <a:lnTo>
                    <a:pt x="36" y="54"/>
                  </a:lnTo>
                  <a:lnTo>
                    <a:pt x="22" y="50"/>
                  </a:lnTo>
                  <a:lnTo>
                    <a:pt x="12" y="57"/>
                  </a:lnTo>
                  <a:lnTo>
                    <a:pt x="12" y="68"/>
                  </a:lnTo>
                  <a:lnTo>
                    <a:pt x="23" y="80"/>
                  </a:lnTo>
                  <a:lnTo>
                    <a:pt x="1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6" name="Freeform 177"/>
            <p:cNvSpPr>
              <a:spLocks/>
            </p:cNvSpPr>
            <p:nvPr/>
          </p:nvSpPr>
          <p:spPr bwMode="auto">
            <a:xfrm>
              <a:off x="2547" y="1416"/>
              <a:ext cx="110" cy="117"/>
            </a:xfrm>
            <a:custGeom>
              <a:avLst/>
              <a:gdLst>
                <a:gd name="T0" fmla="*/ 17 w 110"/>
                <a:gd name="T1" fmla="*/ 112 h 117"/>
                <a:gd name="T2" fmla="*/ 34 w 110"/>
                <a:gd name="T3" fmla="*/ 107 h 117"/>
                <a:gd name="T4" fmla="*/ 43 w 110"/>
                <a:gd name="T5" fmla="*/ 102 h 117"/>
                <a:gd name="T6" fmla="*/ 57 w 110"/>
                <a:gd name="T7" fmla="*/ 90 h 117"/>
                <a:gd name="T8" fmla="*/ 61 w 110"/>
                <a:gd name="T9" fmla="*/ 81 h 117"/>
                <a:gd name="T10" fmla="*/ 69 w 110"/>
                <a:gd name="T11" fmla="*/ 73 h 117"/>
                <a:gd name="T12" fmla="*/ 86 w 110"/>
                <a:gd name="T13" fmla="*/ 75 h 117"/>
                <a:gd name="T14" fmla="*/ 96 w 110"/>
                <a:gd name="T15" fmla="*/ 67 h 117"/>
                <a:gd name="T16" fmla="*/ 96 w 110"/>
                <a:gd name="T17" fmla="*/ 56 h 117"/>
                <a:gd name="T18" fmla="*/ 110 w 110"/>
                <a:gd name="T19" fmla="*/ 42 h 117"/>
                <a:gd name="T20" fmla="*/ 107 w 110"/>
                <a:gd name="T21" fmla="*/ 33 h 117"/>
                <a:gd name="T22" fmla="*/ 94 w 110"/>
                <a:gd name="T23" fmla="*/ 31 h 117"/>
                <a:gd name="T24" fmla="*/ 89 w 110"/>
                <a:gd name="T25" fmla="*/ 19 h 117"/>
                <a:gd name="T26" fmla="*/ 89 w 110"/>
                <a:gd name="T27" fmla="*/ 3 h 117"/>
                <a:gd name="T28" fmla="*/ 79 w 110"/>
                <a:gd name="T29" fmla="*/ 0 h 117"/>
                <a:gd name="T30" fmla="*/ 74 w 110"/>
                <a:gd name="T31" fmla="*/ 7 h 117"/>
                <a:gd name="T32" fmla="*/ 74 w 110"/>
                <a:gd name="T33" fmla="*/ 30 h 117"/>
                <a:gd name="T34" fmla="*/ 74 w 110"/>
                <a:gd name="T35" fmla="*/ 44 h 117"/>
                <a:gd name="T36" fmla="*/ 64 w 110"/>
                <a:gd name="T37" fmla="*/ 52 h 117"/>
                <a:gd name="T38" fmla="*/ 51 w 110"/>
                <a:gd name="T39" fmla="*/ 53 h 117"/>
                <a:gd name="T40" fmla="*/ 49 w 110"/>
                <a:gd name="T41" fmla="*/ 63 h 117"/>
                <a:gd name="T42" fmla="*/ 56 w 110"/>
                <a:gd name="T43" fmla="*/ 65 h 117"/>
                <a:gd name="T44" fmla="*/ 54 w 110"/>
                <a:gd name="T45" fmla="*/ 74 h 117"/>
                <a:gd name="T46" fmla="*/ 40 w 110"/>
                <a:gd name="T47" fmla="*/ 80 h 117"/>
                <a:gd name="T48" fmla="*/ 24 w 110"/>
                <a:gd name="T49" fmla="*/ 88 h 117"/>
                <a:gd name="T50" fmla="*/ 16 w 110"/>
                <a:gd name="T51" fmla="*/ 93 h 117"/>
                <a:gd name="T52" fmla="*/ 7 w 110"/>
                <a:gd name="T53" fmla="*/ 89 h 117"/>
                <a:gd name="T54" fmla="*/ 1 w 110"/>
                <a:gd name="T55" fmla="*/ 74 h 117"/>
                <a:gd name="T56" fmla="*/ 0 w 110"/>
                <a:gd name="T57" fmla="*/ 89 h 117"/>
                <a:gd name="T58" fmla="*/ 7 w 110"/>
                <a:gd name="T59" fmla="*/ 99 h 117"/>
                <a:gd name="T60" fmla="*/ 7 w 110"/>
                <a:gd name="T61" fmla="*/ 109 h 117"/>
                <a:gd name="T62" fmla="*/ 7 w 110"/>
                <a:gd name="T63" fmla="*/ 117 h 117"/>
                <a:gd name="T64" fmla="*/ 17 w 110"/>
                <a:gd name="T65" fmla="*/ 112 h 117"/>
                <a:gd name="T66" fmla="*/ 17 w 110"/>
                <a:gd name="T67" fmla="*/ 112 h 1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0" h="117">
                  <a:moveTo>
                    <a:pt x="17" y="112"/>
                  </a:moveTo>
                  <a:lnTo>
                    <a:pt x="34" y="107"/>
                  </a:lnTo>
                  <a:lnTo>
                    <a:pt x="43" y="102"/>
                  </a:lnTo>
                  <a:lnTo>
                    <a:pt x="57" y="90"/>
                  </a:lnTo>
                  <a:lnTo>
                    <a:pt x="61" y="81"/>
                  </a:lnTo>
                  <a:lnTo>
                    <a:pt x="69" y="73"/>
                  </a:lnTo>
                  <a:lnTo>
                    <a:pt x="86" y="75"/>
                  </a:lnTo>
                  <a:lnTo>
                    <a:pt x="96" y="67"/>
                  </a:lnTo>
                  <a:lnTo>
                    <a:pt x="96" y="56"/>
                  </a:lnTo>
                  <a:lnTo>
                    <a:pt x="110" y="42"/>
                  </a:lnTo>
                  <a:lnTo>
                    <a:pt x="107" y="33"/>
                  </a:lnTo>
                  <a:lnTo>
                    <a:pt x="94" y="31"/>
                  </a:lnTo>
                  <a:lnTo>
                    <a:pt x="89" y="19"/>
                  </a:lnTo>
                  <a:lnTo>
                    <a:pt x="89" y="3"/>
                  </a:lnTo>
                  <a:lnTo>
                    <a:pt x="79" y="0"/>
                  </a:lnTo>
                  <a:lnTo>
                    <a:pt x="74" y="7"/>
                  </a:lnTo>
                  <a:lnTo>
                    <a:pt x="74" y="30"/>
                  </a:lnTo>
                  <a:lnTo>
                    <a:pt x="74" y="44"/>
                  </a:lnTo>
                  <a:lnTo>
                    <a:pt x="64" y="52"/>
                  </a:lnTo>
                  <a:lnTo>
                    <a:pt x="51" y="53"/>
                  </a:lnTo>
                  <a:lnTo>
                    <a:pt x="49" y="63"/>
                  </a:lnTo>
                  <a:lnTo>
                    <a:pt x="56" y="65"/>
                  </a:lnTo>
                  <a:lnTo>
                    <a:pt x="54" y="74"/>
                  </a:lnTo>
                  <a:lnTo>
                    <a:pt x="40" y="80"/>
                  </a:lnTo>
                  <a:lnTo>
                    <a:pt x="24" y="88"/>
                  </a:lnTo>
                  <a:lnTo>
                    <a:pt x="16" y="93"/>
                  </a:lnTo>
                  <a:lnTo>
                    <a:pt x="7" y="89"/>
                  </a:lnTo>
                  <a:lnTo>
                    <a:pt x="1" y="74"/>
                  </a:lnTo>
                  <a:lnTo>
                    <a:pt x="0" y="89"/>
                  </a:lnTo>
                  <a:lnTo>
                    <a:pt x="7" y="99"/>
                  </a:lnTo>
                  <a:lnTo>
                    <a:pt x="7" y="109"/>
                  </a:lnTo>
                  <a:lnTo>
                    <a:pt x="7" y="11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7" name="Freeform 178"/>
            <p:cNvSpPr>
              <a:spLocks/>
            </p:cNvSpPr>
            <p:nvPr/>
          </p:nvSpPr>
          <p:spPr bwMode="auto">
            <a:xfrm>
              <a:off x="2608" y="1502"/>
              <a:ext cx="25" cy="29"/>
            </a:xfrm>
            <a:custGeom>
              <a:avLst/>
              <a:gdLst>
                <a:gd name="T0" fmla="*/ 5 w 25"/>
                <a:gd name="T1" fmla="*/ 16 h 29"/>
                <a:gd name="T2" fmla="*/ 6 w 25"/>
                <a:gd name="T3" fmla="*/ 9 h 29"/>
                <a:gd name="T4" fmla="*/ 12 w 25"/>
                <a:gd name="T5" fmla="*/ 7 h 29"/>
                <a:gd name="T6" fmla="*/ 19 w 25"/>
                <a:gd name="T7" fmla="*/ 10 h 29"/>
                <a:gd name="T8" fmla="*/ 15 w 25"/>
                <a:gd name="T9" fmla="*/ 16 h 29"/>
                <a:gd name="T10" fmla="*/ 6 w 25"/>
                <a:gd name="T11" fmla="*/ 23 h 29"/>
                <a:gd name="T12" fmla="*/ 0 w 25"/>
                <a:gd name="T13" fmla="*/ 27 h 29"/>
                <a:gd name="T14" fmla="*/ 15 w 25"/>
                <a:gd name="T15" fmla="*/ 29 h 29"/>
                <a:gd name="T16" fmla="*/ 23 w 25"/>
                <a:gd name="T17" fmla="*/ 19 h 29"/>
                <a:gd name="T18" fmla="*/ 25 w 25"/>
                <a:gd name="T19" fmla="*/ 9 h 29"/>
                <a:gd name="T20" fmla="*/ 22 w 25"/>
                <a:gd name="T21" fmla="*/ 3 h 29"/>
                <a:gd name="T22" fmla="*/ 12 w 25"/>
                <a:gd name="T23" fmla="*/ 0 h 29"/>
                <a:gd name="T24" fmla="*/ 2 w 25"/>
                <a:gd name="T25" fmla="*/ 5 h 29"/>
                <a:gd name="T26" fmla="*/ 5 w 25"/>
                <a:gd name="T27" fmla="*/ 16 h 29"/>
                <a:gd name="T28" fmla="*/ 5 w 25"/>
                <a:gd name="T29" fmla="*/ 16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29">
                  <a:moveTo>
                    <a:pt x="5" y="16"/>
                  </a:moveTo>
                  <a:lnTo>
                    <a:pt x="6" y="9"/>
                  </a:lnTo>
                  <a:lnTo>
                    <a:pt x="12" y="7"/>
                  </a:lnTo>
                  <a:lnTo>
                    <a:pt x="19" y="10"/>
                  </a:lnTo>
                  <a:lnTo>
                    <a:pt x="15" y="16"/>
                  </a:lnTo>
                  <a:lnTo>
                    <a:pt x="6" y="23"/>
                  </a:lnTo>
                  <a:lnTo>
                    <a:pt x="0" y="27"/>
                  </a:lnTo>
                  <a:lnTo>
                    <a:pt x="15" y="29"/>
                  </a:lnTo>
                  <a:lnTo>
                    <a:pt x="23" y="19"/>
                  </a:lnTo>
                  <a:lnTo>
                    <a:pt x="25" y="9"/>
                  </a:lnTo>
                  <a:lnTo>
                    <a:pt x="22" y="3"/>
                  </a:lnTo>
                  <a:lnTo>
                    <a:pt x="12" y="0"/>
                  </a:lnTo>
                  <a:lnTo>
                    <a:pt x="2" y="5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8" name="Freeform 179"/>
            <p:cNvSpPr>
              <a:spLocks/>
            </p:cNvSpPr>
            <p:nvPr/>
          </p:nvSpPr>
          <p:spPr bwMode="auto">
            <a:xfrm>
              <a:off x="2648" y="1459"/>
              <a:ext cx="38" cy="40"/>
            </a:xfrm>
            <a:custGeom>
              <a:avLst/>
              <a:gdLst>
                <a:gd name="T0" fmla="*/ 12 w 38"/>
                <a:gd name="T1" fmla="*/ 32 h 40"/>
                <a:gd name="T2" fmla="*/ 23 w 38"/>
                <a:gd name="T3" fmla="*/ 30 h 40"/>
                <a:gd name="T4" fmla="*/ 32 w 38"/>
                <a:gd name="T5" fmla="*/ 20 h 40"/>
                <a:gd name="T6" fmla="*/ 28 w 38"/>
                <a:gd name="T7" fmla="*/ 10 h 40"/>
                <a:gd name="T8" fmla="*/ 16 w 38"/>
                <a:gd name="T9" fmla="*/ 9 h 40"/>
                <a:gd name="T10" fmla="*/ 12 w 38"/>
                <a:gd name="T11" fmla="*/ 17 h 40"/>
                <a:gd name="T12" fmla="*/ 5 w 38"/>
                <a:gd name="T13" fmla="*/ 15 h 40"/>
                <a:gd name="T14" fmla="*/ 12 w 38"/>
                <a:gd name="T15" fmla="*/ 3 h 40"/>
                <a:gd name="T16" fmla="*/ 19 w 38"/>
                <a:gd name="T17" fmla="*/ 0 h 40"/>
                <a:gd name="T18" fmla="*/ 33 w 38"/>
                <a:gd name="T19" fmla="*/ 5 h 40"/>
                <a:gd name="T20" fmla="*/ 38 w 38"/>
                <a:gd name="T21" fmla="*/ 17 h 40"/>
                <a:gd name="T22" fmla="*/ 38 w 38"/>
                <a:gd name="T23" fmla="*/ 31 h 40"/>
                <a:gd name="T24" fmla="*/ 29 w 38"/>
                <a:gd name="T25" fmla="*/ 37 h 40"/>
                <a:gd name="T26" fmla="*/ 13 w 38"/>
                <a:gd name="T27" fmla="*/ 40 h 40"/>
                <a:gd name="T28" fmla="*/ 0 w 38"/>
                <a:gd name="T29" fmla="*/ 32 h 40"/>
                <a:gd name="T30" fmla="*/ 12 w 38"/>
                <a:gd name="T31" fmla="*/ 32 h 40"/>
                <a:gd name="T32" fmla="*/ 12 w 38"/>
                <a:gd name="T33" fmla="*/ 32 h 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40">
                  <a:moveTo>
                    <a:pt x="12" y="32"/>
                  </a:moveTo>
                  <a:lnTo>
                    <a:pt x="23" y="30"/>
                  </a:lnTo>
                  <a:lnTo>
                    <a:pt x="32" y="20"/>
                  </a:lnTo>
                  <a:lnTo>
                    <a:pt x="28" y="10"/>
                  </a:lnTo>
                  <a:lnTo>
                    <a:pt x="16" y="9"/>
                  </a:lnTo>
                  <a:lnTo>
                    <a:pt x="12" y="17"/>
                  </a:lnTo>
                  <a:lnTo>
                    <a:pt x="5" y="15"/>
                  </a:lnTo>
                  <a:lnTo>
                    <a:pt x="12" y="3"/>
                  </a:lnTo>
                  <a:lnTo>
                    <a:pt x="19" y="0"/>
                  </a:lnTo>
                  <a:lnTo>
                    <a:pt x="33" y="5"/>
                  </a:lnTo>
                  <a:lnTo>
                    <a:pt x="38" y="17"/>
                  </a:lnTo>
                  <a:lnTo>
                    <a:pt x="38" y="31"/>
                  </a:lnTo>
                  <a:lnTo>
                    <a:pt x="29" y="37"/>
                  </a:lnTo>
                  <a:lnTo>
                    <a:pt x="13" y="40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19" name="Freeform 180"/>
            <p:cNvSpPr>
              <a:spLocks/>
            </p:cNvSpPr>
            <p:nvPr/>
          </p:nvSpPr>
          <p:spPr bwMode="auto">
            <a:xfrm>
              <a:off x="2647" y="1402"/>
              <a:ext cx="150" cy="116"/>
            </a:xfrm>
            <a:custGeom>
              <a:avLst/>
              <a:gdLst>
                <a:gd name="T0" fmla="*/ 49 w 150"/>
                <a:gd name="T1" fmla="*/ 88 h 116"/>
                <a:gd name="T2" fmla="*/ 74 w 150"/>
                <a:gd name="T3" fmla="*/ 104 h 116"/>
                <a:gd name="T4" fmla="*/ 77 w 150"/>
                <a:gd name="T5" fmla="*/ 116 h 116"/>
                <a:gd name="T6" fmla="*/ 86 w 150"/>
                <a:gd name="T7" fmla="*/ 114 h 116"/>
                <a:gd name="T8" fmla="*/ 83 w 150"/>
                <a:gd name="T9" fmla="*/ 105 h 116"/>
                <a:gd name="T10" fmla="*/ 110 w 150"/>
                <a:gd name="T11" fmla="*/ 109 h 116"/>
                <a:gd name="T12" fmla="*/ 139 w 150"/>
                <a:gd name="T13" fmla="*/ 114 h 116"/>
                <a:gd name="T14" fmla="*/ 150 w 150"/>
                <a:gd name="T15" fmla="*/ 108 h 116"/>
                <a:gd name="T16" fmla="*/ 150 w 150"/>
                <a:gd name="T17" fmla="*/ 97 h 116"/>
                <a:gd name="T18" fmla="*/ 143 w 150"/>
                <a:gd name="T19" fmla="*/ 88 h 116"/>
                <a:gd name="T20" fmla="*/ 123 w 150"/>
                <a:gd name="T21" fmla="*/ 77 h 116"/>
                <a:gd name="T22" fmla="*/ 86 w 150"/>
                <a:gd name="T23" fmla="*/ 56 h 116"/>
                <a:gd name="T24" fmla="*/ 72 w 150"/>
                <a:gd name="T25" fmla="*/ 45 h 116"/>
                <a:gd name="T26" fmla="*/ 43 w 150"/>
                <a:gd name="T27" fmla="*/ 18 h 116"/>
                <a:gd name="T28" fmla="*/ 20 w 150"/>
                <a:gd name="T29" fmla="*/ 0 h 116"/>
                <a:gd name="T30" fmla="*/ 11 w 150"/>
                <a:gd name="T31" fmla="*/ 2 h 116"/>
                <a:gd name="T32" fmla="*/ 0 w 150"/>
                <a:gd name="T33" fmla="*/ 3 h 116"/>
                <a:gd name="T34" fmla="*/ 7 w 150"/>
                <a:gd name="T35" fmla="*/ 17 h 116"/>
                <a:gd name="T36" fmla="*/ 6 w 150"/>
                <a:gd name="T37" fmla="*/ 28 h 116"/>
                <a:gd name="T38" fmla="*/ 7 w 150"/>
                <a:gd name="T39" fmla="*/ 36 h 116"/>
                <a:gd name="T40" fmla="*/ 17 w 150"/>
                <a:gd name="T41" fmla="*/ 46 h 116"/>
                <a:gd name="T42" fmla="*/ 36 w 150"/>
                <a:gd name="T43" fmla="*/ 49 h 116"/>
                <a:gd name="T44" fmla="*/ 44 w 150"/>
                <a:gd name="T45" fmla="*/ 58 h 116"/>
                <a:gd name="T46" fmla="*/ 47 w 150"/>
                <a:gd name="T47" fmla="*/ 71 h 116"/>
                <a:gd name="T48" fmla="*/ 49 w 150"/>
                <a:gd name="T49" fmla="*/ 88 h 116"/>
                <a:gd name="T50" fmla="*/ 49 w 150"/>
                <a:gd name="T51" fmla="*/ 88 h 1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0" h="116">
                  <a:moveTo>
                    <a:pt x="49" y="88"/>
                  </a:moveTo>
                  <a:lnTo>
                    <a:pt x="74" y="104"/>
                  </a:lnTo>
                  <a:lnTo>
                    <a:pt x="77" y="116"/>
                  </a:lnTo>
                  <a:lnTo>
                    <a:pt x="86" y="114"/>
                  </a:lnTo>
                  <a:lnTo>
                    <a:pt x="83" y="105"/>
                  </a:lnTo>
                  <a:lnTo>
                    <a:pt x="110" y="109"/>
                  </a:lnTo>
                  <a:lnTo>
                    <a:pt x="139" y="114"/>
                  </a:lnTo>
                  <a:lnTo>
                    <a:pt x="150" y="108"/>
                  </a:lnTo>
                  <a:lnTo>
                    <a:pt x="150" y="97"/>
                  </a:lnTo>
                  <a:lnTo>
                    <a:pt x="143" y="88"/>
                  </a:lnTo>
                  <a:lnTo>
                    <a:pt x="123" y="77"/>
                  </a:lnTo>
                  <a:lnTo>
                    <a:pt x="86" y="56"/>
                  </a:lnTo>
                  <a:lnTo>
                    <a:pt x="72" y="45"/>
                  </a:lnTo>
                  <a:lnTo>
                    <a:pt x="43" y="18"/>
                  </a:lnTo>
                  <a:lnTo>
                    <a:pt x="20" y="0"/>
                  </a:lnTo>
                  <a:lnTo>
                    <a:pt x="11" y="2"/>
                  </a:lnTo>
                  <a:lnTo>
                    <a:pt x="0" y="3"/>
                  </a:lnTo>
                  <a:lnTo>
                    <a:pt x="7" y="17"/>
                  </a:lnTo>
                  <a:lnTo>
                    <a:pt x="6" y="28"/>
                  </a:lnTo>
                  <a:lnTo>
                    <a:pt x="7" y="36"/>
                  </a:lnTo>
                  <a:lnTo>
                    <a:pt x="17" y="46"/>
                  </a:lnTo>
                  <a:lnTo>
                    <a:pt x="36" y="49"/>
                  </a:lnTo>
                  <a:lnTo>
                    <a:pt x="44" y="58"/>
                  </a:lnTo>
                  <a:lnTo>
                    <a:pt x="47" y="71"/>
                  </a:lnTo>
                  <a:lnTo>
                    <a:pt x="49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0" name="Freeform 181"/>
            <p:cNvSpPr>
              <a:spLocks/>
            </p:cNvSpPr>
            <p:nvPr/>
          </p:nvSpPr>
          <p:spPr bwMode="auto">
            <a:xfrm>
              <a:off x="2646" y="1435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20 w 27"/>
                <a:gd name="T3" fmla="*/ 0 h 23"/>
                <a:gd name="T4" fmla="*/ 27 w 27"/>
                <a:gd name="T5" fmla="*/ 8 h 23"/>
                <a:gd name="T6" fmla="*/ 1 w 27"/>
                <a:gd name="T7" fmla="*/ 23 h 23"/>
                <a:gd name="T8" fmla="*/ 0 w 27"/>
                <a:gd name="T9" fmla="*/ 13 h 23"/>
                <a:gd name="T10" fmla="*/ 0 w 27"/>
                <a:gd name="T11" fmla="*/ 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3">
                  <a:moveTo>
                    <a:pt x="0" y="13"/>
                  </a:moveTo>
                  <a:lnTo>
                    <a:pt x="20" y="0"/>
                  </a:lnTo>
                  <a:lnTo>
                    <a:pt x="27" y="8"/>
                  </a:lnTo>
                  <a:lnTo>
                    <a:pt x="1" y="2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1" name="Freeform 182"/>
            <p:cNvSpPr>
              <a:spLocks/>
            </p:cNvSpPr>
            <p:nvPr/>
          </p:nvSpPr>
          <p:spPr bwMode="auto">
            <a:xfrm>
              <a:off x="2531" y="1367"/>
              <a:ext cx="135" cy="113"/>
            </a:xfrm>
            <a:custGeom>
              <a:avLst/>
              <a:gdLst>
                <a:gd name="T0" fmla="*/ 70 w 135"/>
                <a:gd name="T1" fmla="*/ 106 h 113"/>
                <a:gd name="T2" fmla="*/ 63 w 135"/>
                <a:gd name="T3" fmla="*/ 96 h 113"/>
                <a:gd name="T4" fmla="*/ 72 w 135"/>
                <a:gd name="T5" fmla="*/ 81 h 113"/>
                <a:gd name="T6" fmla="*/ 77 w 135"/>
                <a:gd name="T7" fmla="*/ 60 h 113"/>
                <a:gd name="T8" fmla="*/ 87 w 135"/>
                <a:gd name="T9" fmla="*/ 47 h 113"/>
                <a:gd name="T10" fmla="*/ 93 w 135"/>
                <a:gd name="T11" fmla="*/ 33 h 113"/>
                <a:gd name="T12" fmla="*/ 105 w 135"/>
                <a:gd name="T13" fmla="*/ 33 h 113"/>
                <a:gd name="T14" fmla="*/ 122 w 135"/>
                <a:gd name="T15" fmla="*/ 42 h 113"/>
                <a:gd name="T16" fmla="*/ 135 w 135"/>
                <a:gd name="T17" fmla="*/ 39 h 113"/>
                <a:gd name="T18" fmla="*/ 116 w 135"/>
                <a:gd name="T19" fmla="*/ 28 h 113"/>
                <a:gd name="T20" fmla="*/ 96 w 135"/>
                <a:gd name="T21" fmla="*/ 24 h 113"/>
                <a:gd name="T22" fmla="*/ 85 w 135"/>
                <a:gd name="T23" fmla="*/ 8 h 113"/>
                <a:gd name="T24" fmla="*/ 76 w 135"/>
                <a:gd name="T25" fmla="*/ 0 h 113"/>
                <a:gd name="T26" fmla="*/ 65 w 135"/>
                <a:gd name="T27" fmla="*/ 15 h 113"/>
                <a:gd name="T28" fmla="*/ 63 w 135"/>
                <a:gd name="T29" fmla="*/ 28 h 113"/>
                <a:gd name="T30" fmla="*/ 49 w 135"/>
                <a:gd name="T31" fmla="*/ 31 h 113"/>
                <a:gd name="T32" fmla="*/ 65 w 135"/>
                <a:gd name="T33" fmla="*/ 34 h 113"/>
                <a:gd name="T34" fmla="*/ 50 w 135"/>
                <a:gd name="T35" fmla="*/ 44 h 113"/>
                <a:gd name="T36" fmla="*/ 33 w 135"/>
                <a:gd name="T37" fmla="*/ 47 h 113"/>
                <a:gd name="T38" fmla="*/ 16 w 135"/>
                <a:gd name="T39" fmla="*/ 56 h 113"/>
                <a:gd name="T40" fmla="*/ 0 w 135"/>
                <a:gd name="T41" fmla="*/ 66 h 113"/>
                <a:gd name="T42" fmla="*/ 6 w 135"/>
                <a:gd name="T43" fmla="*/ 77 h 113"/>
                <a:gd name="T44" fmla="*/ 7 w 135"/>
                <a:gd name="T45" fmla="*/ 91 h 113"/>
                <a:gd name="T46" fmla="*/ 24 w 135"/>
                <a:gd name="T47" fmla="*/ 82 h 113"/>
                <a:gd name="T48" fmla="*/ 42 w 135"/>
                <a:gd name="T49" fmla="*/ 66 h 113"/>
                <a:gd name="T50" fmla="*/ 55 w 135"/>
                <a:gd name="T51" fmla="*/ 54 h 113"/>
                <a:gd name="T52" fmla="*/ 67 w 135"/>
                <a:gd name="T53" fmla="*/ 48 h 113"/>
                <a:gd name="T54" fmla="*/ 70 w 135"/>
                <a:gd name="T55" fmla="*/ 58 h 113"/>
                <a:gd name="T56" fmla="*/ 57 w 135"/>
                <a:gd name="T57" fmla="*/ 72 h 113"/>
                <a:gd name="T58" fmla="*/ 53 w 135"/>
                <a:gd name="T59" fmla="*/ 85 h 113"/>
                <a:gd name="T60" fmla="*/ 55 w 135"/>
                <a:gd name="T61" fmla="*/ 98 h 113"/>
                <a:gd name="T62" fmla="*/ 53 w 135"/>
                <a:gd name="T63" fmla="*/ 111 h 113"/>
                <a:gd name="T64" fmla="*/ 73 w 135"/>
                <a:gd name="T65" fmla="*/ 113 h 113"/>
                <a:gd name="T66" fmla="*/ 70 w 135"/>
                <a:gd name="T67" fmla="*/ 106 h 113"/>
                <a:gd name="T68" fmla="*/ 70 w 135"/>
                <a:gd name="T69" fmla="*/ 106 h 1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5" h="113">
                  <a:moveTo>
                    <a:pt x="70" y="106"/>
                  </a:moveTo>
                  <a:lnTo>
                    <a:pt x="63" y="96"/>
                  </a:lnTo>
                  <a:lnTo>
                    <a:pt x="72" y="81"/>
                  </a:lnTo>
                  <a:lnTo>
                    <a:pt x="77" y="60"/>
                  </a:lnTo>
                  <a:lnTo>
                    <a:pt x="87" y="47"/>
                  </a:lnTo>
                  <a:lnTo>
                    <a:pt x="93" y="33"/>
                  </a:lnTo>
                  <a:lnTo>
                    <a:pt x="105" y="33"/>
                  </a:lnTo>
                  <a:lnTo>
                    <a:pt x="122" y="42"/>
                  </a:lnTo>
                  <a:lnTo>
                    <a:pt x="135" y="39"/>
                  </a:lnTo>
                  <a:lnTo>
                    <a:pt x="116" y="28"/>
                  </a:lnTo>
                  <a:lnTo>
                    <a:pt x="96" y="24"/>
                  </a:lnTo>
                  <a:lnTo>
                    <a:pt x="85" y="8"/>
                  </a:lnTo>
                  <a:lnTo>
                    <a:pt x="76" y="0"/>
                  </a:lnTo>
                  <a:lnTo>
                    <a:pt x="65" y="15"/>
                  </a:lnTo>
                  <a:lnTo>
                    <a:pt x="63" y="28"/>
                  </a:lnTo>
                  <a:lnTo>
                    <a:pt x="49" y="31"/>
                  </a:lnTo>
                  <a:lnTo>
                    <a:pt x="65" y="34"/>
                  </a:lnTo>
                  <a:lnTo>
                    <a:pt x="50" y="44"/>
                  </a:lnTo>
                  <a:lnTo>
                    <a:pt x="33" y="47"/>
                  </a:lnTo>
                  <a:lnTo>
                    <a:pt x="16" y="56"/>
                  </a:lnTo>
                  <a:lnTo>
                    <a:pt x="0" y="66"/>
                  </a:lnTo>
                  <a:lnTo>
                    <a:pt x="6" y="77"/>
                  </a:lnTo>
                  <a:lnTo>
                    <a:pt x="7" y="91"/>
                  </a:lnTo>
                  <a:lnTo>
                    <a:pt x="24" y="82"/>
                  </a:lnTo>
                  <a:lnTo>
                    <a:pt x="42" y="66"/>
                  </a:lnTo>
                  <a:lnTo>
                    <a:pt x="55" y="54"/>
                  </a:lnTo>
                  <a:lnTo>
                    <a:pt x="67" y="48"/>
                  </a:lnTo>
                  <a:lnTo>
                    <a:pt x="70" y="58"/>
                  </a:lnTo>
                  <a:lnTo>
                    <a:pt x="57" y="72"/>
                  </a:lnTo>
                  <a:lnTo>
                    <a:pt x="53" y="85"/>
                  </a:lnTo>
                  <a:lnTo>
                    <a:pt x="55" y="98"/>
                  </a:lnTo>
                  <a:lnTo>
                    <a:pt x="53" y="111"/>
                  </a:lnTo>
                  <a:lnTo>
                    <a:pt x="73" y="113"/>
                  </a:lnTo>
                  <a:lnTo>
                    <a:pt x="70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2" name="Freeform 183"/>
            <p:cNvSpPr>
              <a:spLocks/>
            </p:cNvSpPr>
            <p:nvPr/>
          </p:nvSpPr>
          <p:spPr bwMode="auto">
            <a:xfrm>
              <a:off x="2533" y="1449"/>
              <a:ext cx="20" cy="67"/>
            </a:xfrm>
            <a:custGeom>
              <a:avLst/>
              <a:gdLst>
                <a:gd name="T0" fmla="*/ 17 w 20"/>
                <a:gd name="T1" fmla="*/ 53 h 67"/>
                <a:gd name="T2" fmla="*/ 17 w 20"/>
                <a:gd name="T3" fmla="*/ 40 h 67"/>
                <a:gd name="T4" fmla="*/ 14 w 20"/>
                <a:gd name="T5" fmla="*/ 25 h 67"/>
                <a:gd name="T6" fmla="*/ 7 w 20"/>
                <a:gd name="T7" fmla="*/ 18 h 67"/>
                <a:gd name="T8" fmla="*/ 14 w 20"/>
                <a:gd name="T9" fmla="*/ 0 h 67"/>
                <a:gd name="T10" fmla="*/ 5 w 20"/>
                <a:gd name="T11" fmla="*/ 0 h 67"/>
                <a:gd name="T12" fmla="*/ 0 w 20"/>
                <a:gd name="T13" fmla="*/ 14 h 67"/>
                <a:gd name="T14" fmla="*/ 0 w 20"/>
                <a:gd name="T15" fmla="*/ 21 h 67"/>
                <a:gd name="T16" fmla="*/ 10 w 20"/>
                <a:gd name="T17" fmla="*/ 34 h 67"/>
                <a:gd name="T18" fmla="*/ 10 w 20"/>
                <a:gd name="T19" fmla="*/ 46 h 67"/>
                <a:gd name="T20" fmla="*/ 10 w 20"/>
                <a:gd name="T21" fmla="*/ 58 h 67"/>
                <a:gd name="T22" fmla="*/ 20 w 20"/>
                <a:gd name="T23" fmla="*/ 67 h 67"/>
                <a:gd name="T24" fmla="*/ 17 w 20"/>
                <a:gd name="T25" fmla="*/ 53 h 67"/>
                <a:gd name="T26" fmla="*/ 17 w 20"/>
                <a:gd name="T27" fmla="*/ 53 h 6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" h="67">
                  <a:moveTo>
                    <a:pt x="17" y="53"/>
                  </a:moveTo>
                  <a:lnTo>
                    <a:pt x="17" y="40"/>
                  </a:lnTo>
                  <a:lnTo>
                    <a:pt x="14" y="25"/>
                  </a:lnTo>
                  <a:lnTo>
                    <a:pt x="7" y="18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10" y="34"/>
                  </a:lnTo>
                  <a:lnTo>
                    <a:pt x="10" y="46"/>
                  </a:lnTo>
                  <a:lnTo>
                    <a:pt x="10" y="58"/>
                  </a:lnTo>
                  <a:lnTo>
                    <a:pt x="20" y="67"/>
                  </a:lnTo>
                  <a:lnTo>
                    <a:pt x="1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3" name="Freeform 184"/>
            <p:cNvSpPr>
              <a:spLocks/>
            </p:cNvSpPr>
            <p:nvPr/>
          </p:nvSpPr>
          <p:spPr bwMode="auto">
            <a:xfrm>
              <a:off x="2620" y="1332"/>
              <a:ext cx="127" cy="105"/>
            </a:xfrm>
            <a:custGeom>
              <a:avLst/>
              <a:gdLst>
                <a:gd name="T0" fmla="*/ 41 w 127"/>
                <a:gd name="T1" fmla="*/ 69 h 105"/>
                <a:gd name="T2" fmla="*/ 47 w 127"/>
                <a:gd name="T3" fmla="*/ 66 h 105"/>
                <a:gd name="T4" fmla="*/ 60 w 127"/>
                <a:gd name="T5" fmla="*/ 66 h 105"/>
                <a:gd name="T6" fmla="*/ 71 w 127"/>
                <a:gd name="T7" fmla="*/ 72 h 105"/>
                <a:gd name="T8" fmla="*/ 87 w 127"/>
                <a:gd name="T9" fmla="*/ 82 h 105"/>
                <a:gd name="T10" fmla="*/ 103 w 127"/>
                <a:gd name="T11" fmla="*/ 94 h 105"/>
                <a:gd name="T12" fmla="*/ 116 w 127"/>
                <a:gd name="T13" fmla="*/ 105 h 105"/>
                <a:gd name="T14" fmla="*/ 127 w 127"/>
                <a:gd name="T15" fmla="*/ 105 h 105"/>
                <a:gd name="T16" fmla="*/ 120 w 127"/>
                <a:gd name="T17" fmla="*/ 89 h 105"/>
                <a:gd name="T18" fmla="*/ 100 w 127"/>
                <a:gd name="T19" fmla="*/ 66 h 105"/>
                <a:gd name="T20" fmla="*/ 83 w 127"/>
                <a:gd name="T21" fmla="*/ 53 h 105"/>
                <a:gd name="T22" fmla="*/ 63 w 127"/>
                <a:gd name="T23" fmla="*/ 41 h 105"/>
                <a:gd name="T24" fmla="*/ 46 w 127"/>
                <a:gd name="T25" fmla="*/ 26 h 105"/>
                <a:gd name="T26" fmla="*/ 28 w 127"/>
                <a:gd name="T27" fmla="*/ 10 h 105"/>
                <a:gd name="T28" fmla="*/ 17 w 127"/>
                <a:gd name="T29" fmla="*/ 0 h 105"/>
                <a:gd name="T30" fmla="*/ 10 w 127"/>
                <a:gd name="T31" fmla="*/ 0 h 105"/>
                <a:gd name="T32" fmla="*/ 0 w 127"/>
                <a:gd name="T33" fmla="*/ 1 h 105"/>
                <a:gd name="T34" fmla="*/ 8 w 127"/>
                <a:gd name="T35" fmla="*/ 13 h 105"/>
                <a:gd name="T36" fmla="*/ 16 w 127"/>
                <a:gd name="T37" fmla="*/ 26 h 105"/>
                <a:gd name="T38" fmla="*/ 21 w 127"/>
                <a:gd name="T39" fmla="*/ 40 h 105"/>
                <a:gd name="T40" fmla="*/ 26 w 127"/>
                <a:gd name="T41" fmla="*/ 57 h 105"/>
                <a:gd name="T42" fmla="*/ 17 w 127"/>
                <a:gd name="T43" fmla="*/ 63 h 105"/>
                <a:gd name="T44" fmla="*/ 26 w 127"/>
                <a:gd name="T45" fmla="*/ 67 h 105"/>
                <a:gd name="T46" fmla="*/ 41 w 127"/>
                <a:gd name="T47" fmla="*/ 69 h 105"/>
                <a:gd name="T48" fmla="*/ 41 w 127"/>
                <a:gd name="T49" fmla="*/ 69 h 1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7" h="105">
                  <a:moveTo>
                    <a:pt x="41" y="69"/>
                  </a:moveTo>
                  <a:lnTo>
                    <a:pt x="47" y="66"/>
                  </a:lnTo>
                  <a:lnTo>
                    <a:pt x="60" y="66"/>
                  </a:lnTo>
                  <a:lnTo>
                    <a:pt x="71" y="72"/>
                  </a:lnTo>
                  <a:lnTo>
                    <a:pt x="87" y="82"/>
                  </a:lnTo>
                  <a:lnTo>
                    <a:pt x="103" y="94"/>
                  </a:lnTo>
                  <a:lnTo>
                    <a:pt x="116" y="105"/>
                  </a:lnTo>
                  <a:lnTo>
                    <a:pt x="127" y="105"/>
                  </a:lnTo>
                  <a:lnTo>
                    <a:pt x="120" y="89"/>
                  </a:lnTo>
                  <a:lnTo>
                    <a:pt x="100" y="66"/>
                  </a:lnTo>
                  <a:lnTo>
                    <a:pt x="83" y="53"/>
                  </a:lnTo>
                  <a:lnTo>
                    <a:pt x="63" y="41"/>
                  </a:lnTo>
                  <a:lnTo>
                    <a:pt x="46" y="26"/>
                  </a:lnTo>
                  <a:lnTo>
                    <a:pt x="28" y="10"/>
                  </a:lnTo>
                  <a:lnTo>
                    <a:pt x="17" y="0"/>
                  </a:lnTo>
                  <a:lnTo>
                    <a:pt x="10" y="0"/>
                  </a:lnTo>
                  <a:lnTo>
                    <a:pt x="0" y="1"/>
                  </a:lnTo>
                  <a:lnTo>
                    <a:pt x="8" y="13"/>
                  </a:lnTo>
                  <a:lnTo>
                    <a:pt x="16" y="26"/>
                  </a:lnTo>
                  <a:lnTo>
                    <a:pt x="21" y="40"/>
                  </a:lnTo>
                  <a:lnTo>
                    <a:pt x="26" y="57"/>
                  </a:lnTo>
                  <a:lnTo>
                    <a:pt x="17" y="63"/>
                  </a:lnTo>
                  <a:lnTo>
                    <a:pt x="26" y="67"/>
                  </a:lnTo>
                  <a:lnTo>
                    <a:pt x="41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4" name="Freeform 185"/>
            <p:cNvSpPr>
              <a:spLocks/>
            </p:cNvSpPr>
            <p:nvPr/>
          </p:nvSpPr>
          <p:spPr bwMode="auto">
            <a:xfrm>
              <a:off x="2505" y="1375"/>
              <a:ext cx="35" cy="60"/>
            </a:xfrm>
            <a:custGeom>
              <a:avLst/>
              <a:gdLst>
                <a:gd name="T0" fmla="*/ 35 w 35"/>
                <a:gd name="T1" fmla="*/ 55 h 60"/>
                <a:gd name="T2" fmla="*/ 25 w 35"/>
                <a:gd name="T3" fmla="*/ 48 h 60"/>
                <a:gd name="T4" fmla="*/ 19 w 35"/>
                <a:gd name="T5" fmla="*/ 36 h 60"/>
                <a:gd name="T6" fmla="*/ 9 w 35"/>
                <a:gd name="T7" fmla="*/ 21 h 60"/>
                <a:gd name="T8" fmla="*/ 12 w 35"/>
                <a:gd name="T9" fmla="*/ 11 h 60"/>
                <a:gd name="T10" fmla="*/ 25 w 35"/>
                <a:gd name="T11" fmla="*/ 0 h 60"/>
                <a:gd name="T12" fmla="*/ 15 w 35"/>
                <a:gd name="T13" fmla="*/ 0 h 60"/>
                <a:gd name="T14" fmla="*/ 3 w 35"/>
                <a:gd name="T15" fmla="*/ 11 h 60"/>
                <a:gd name="T16" fmla="*/ 0 w 35"/>
                <a:gd name="T17" fmla="*/ 26 h 60"/>
                <a:gd name="T18" fmla="*/ 8 w 35"/>
                <a:gd name="T19" fmla="*/ 36 h 60"/>
                <a:gd name="T20" fmla="*/ 15 w 35"/>
                <a:gd name="T21" fmla="*/ 48 h 60"/>
                <a:gd name="T22" fmla="*/ 16 w 35"/>
                <a:gd name="T23" fmla="*/ 56 h 60"/>
                <a:gd name="T24" fmla="*/ 22 w 35"/>
                <a:gd name="T25" fmla="*/ 60 h 60"/>
                <a:gd name="T26" fmla="*/ 35 w 35"/>
                <a:gd name="T27" fmla="*/ 60 h 60"/>
                <a:gd name="T28" fmla="*/ 35 w 35"/>
                <a:gd name="T29" fmla="*/ 55 h 60"/>
                <a:gd name="T30" fmla="*/ 35 w 35"/>
                <a:gd name="T31" fmla="*/ 55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60">
                  <a:moveTo>
                    <a:pt x="35" y="55"/>
                  </a:moveTo>
                  <a:lnTo>
                    <a:pt x="25" y="48"/>
                  </a:lnTo>
                  <a:lnTo>
                    <a:pt x="19" y="36"/>
                  </a:lnTo>
                  <a:lnTo>
                    <a:pt x="9" y="21"/>
                  </a:lnTo>
                  <a:lnTo>
                    <a:pt x="12" y="11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3" y="11"/>
                  </a:lnTo>
                  <a:lnTo>
                    <a:pt x="0" y="26"/>
                  </a:lnTo>
                  <a:lnTo>
                    <a:pt x="8" y="36"/>
                  </a:lnTo>
                  <a:lnTo>
                    <a:pt x="15" y="48"/>
                  </a:lnTo>
                  <a:lnTo>
                    <a:pt x="16" y="56"/>
                  </a:lnTo>
                  <a:lnTo>
                    <a:pt x="22" y="60"/>
                  </a:lnTo>
                  <a:lnTo>
                    <a:pt x="35" y="60"/>
                  </a:lnTo>
                  <a:lnTo>
                    <a:pt x="35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5" name="Freeform 186"/>
            <p:cNvSpPr>
              <a:spLocks/>
            </p:cNvSpPr>
            <p:nvPr/>
          </p:nvSpPr>
          <p:spPr bwMode="auto">
            <a:xfrm>
              <a:off x="2554" y="1310"/>
              <a:ext cx="82" cy="94"/>
            </a:xfrm>
            <a:custGeom>
              <a:avLst/>
              <a:gdLst>
                <a:gd name="T0" fmla="*/ 14 w 82"/>
                <a:gd name="T1" fmla="*/ 81 h 94"/>
                <a:gd name="T2" fmla="*/ 23 w 82"/>
                <a:gd name="T3" fmla="*/ 86 h 94"/>
                <a:gd name="T4" fmla="*/ 37 w 82"/>
                <a:gd name="T5" fmla="*/ 86 h 94"/>
                <a:gd name="T6" fmla="*/ 47 w 82"/>
                <a:gd name="T7" fmla="*/ 88 h 94"/>
                <a:gd name="T8" fmla="*/ 36 w 82"/>
                <a:gd name="T9" fmla="*/ 94 h 94"/>
                <a:gd name="T10" fmla="*/ 14 w 82"/>
                <a:gd name="T11" fmla="*/ 91 h 94"/>
                <a:gd name="T12" fmla="*/ 7 w 82"/>
                <a:gd name="T13" fmla="*/ 88 h 94"/>
                <a:gd name="T14" fmla="*/ 1 w 82"/>
                <a:gd name="T15" fmla="*/ 80 h 94"/>
                <a:gd name="T16" fmla="*/ 0 w 82"/>
                <a:gd name="T17" fmla="*/ 72 h 94"/>
                <a:gd name="T18" fmla="*/ 10 w 82"/>
                <a:gd name="T19" fmla="*/ 59 h 94"/>
                <a:gd name="T20" fmla="*/ 19 w 82"/>
                <a:gd name="T21" fmla="*/ 48 h 94"/>
                <a:gd name="T22" fmla="*/ 30 w 82"/>
                <a:gd name="T23" fmla="*/ 38 h 94"/>
                <a:gd name="T24" fmla="*/ 32 w 82"/>
                <a:gd name="T25" fmla="*/ 28 h 94"/>
                <a:gd name="T26" fmla="*/ 32 w 82"/>
                <a:gd name="T27" fmla="*/ 21 h 94"/>
                <a:gd name="T28" fmla="*/ 32 w 82"/>
                <a:gd name="T29" fmla="*/ 12 h 94"/>
                <a:gd name="T30" fmla="*/ 29 w 82"/>
                <a:gd name="T31" fmla="*/ 0 h 94"/>
                <a:gd name="T32" fmla="*/ 42 w 82"/>
                <a:gd name="T33" fmla="*/ 0 h 94"/>
                <a:gd name="T34" fmla="*/ 54 w 82"/>
                <a:gd name="T35" fmla="*/ 11 h 94"/>
                <a:gd name="T36" fmla="*/ 69 w 82"/>
                <a:gd name="T37" fmla="*/ 21 h 94"/>
                <a:gd name="T38" fmla="*/ 82 w 82"/>
                <a:gd name="T39" fmla="*/ 31 h 94"/>
                <a:gd name="T40" fmla="*/ 52 w 82"/>
                <a:gd name="T41" fmla="*/ 20 h 94"/>
                <a:gd name="T42" fmla="*/ 42 w 82"/>
                <a:gd name="T43" fmla="*/ 20 h 94"/>
                <a:gd name="T44" fmla="*/ 42 w 82"/>
                <a:gd name="T45" fmla="*/ 31 h 94"/>
                <a:gd name="T46" fmla="*/ 33 w 82"/>
                <a:gd name="T47" fmla="*/ 47 h 94"/>
                <a:gd name="T48" fmla="*/ 23 w 82"/>
                <a:gd name="T49" fmla="*/ 58 h 94"/>
                <a:gd name="T50" fmla="*/ 11 w 82"/>
                <a:gd name="T51" fmla="*/ 70 h 94"/>
                <a:gd name="T52" fmla="*/ 11 w 82"/>
                <a:gd name="T53" fmla="*/ 78 h 94"/>
                <a:gd name="T54" fmla="*/ 14 w 82"/>
                <a:gd name="T55" fmla="*/ 81 h 94"/>
                <a:gd name="T56" fmla="*/ 14 w 82"/>
                <a:gd name="T57" fmla="*/ 81 h 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2" h="94">
                  <a:moveTo>
                    <a:pt x="14" y="81"/>
                  </a:moveTo>
                  <a:lnTo>
                    <a:pt x="23" y="86"/>
                  </a:lnTo>
                  <a:lnTo>
                    <a:pt x="37" y="86"/>
                  </a:lnTo>
                  <a:lnTo>
                    <a:pt x="47" y="88"/>
                  </a:lnTo>
                  <a:lnTo>
                    <a:pt x="36" y="94"/>
                  </a:lnTo>
                  <a:lnTo>
                    <a:pt x="14" y="91"/>
                  </a:lnTo>
                  <a:lnTo>
                    <a:pt x="7" y="88"/>
                  </a:lnTo>
                  <a:lnTo>
                    <a:pt x="1" y="80"/>
                  </a:lnTo>
                  <a:lnTo>
                    <a:pt x="0" y="72"/>
                  </a:lnTo>
                  <a:lnTo>
                    <a:pt x="10" y="59"/>
                  </a:lnTo>
                  <a:lnTo>
                    <a:pt x="19" y="48"/>
                  </a:lnTo>
                  <a:lnTo>
                    <a:pt x="30" y="38"/>
                  </a:lnTo>
                  <a:lnTo>
                    <a:pt x="32" y="28"/>
                  </a:lnTo>
                  <a:lnTo>
                    <a:pt x="32" y="21"/>
                  </a:lnTo>
                  <a:lnTo>
                    <a:pt x="32" y="12"/>
                  </a:lnTo>
                  <a:lnTo>
                    <a:pt x="29" y="0"/>
                  </a:lnTo>
                  <a:lnTo>
                    <a:pt x="42" y="0"/>
                  </a:lnTo>
                  <a:lnTo>
                    <a:pt x="54" y="11"/>
                  </a:lnTo>
                  <a:lnTo>
                    <a:pt x="69" y="21"/>
                  </a:lnTo>
                  <a:lnTo>
                    <a:pt x="82" y="31"/>
                  </a:lnTo>
                  <a:lnTo>
                    <a:pt x="52" y="20"/>
                  </a:lnTo>
                  <a:lnTo>
                    <a:pt x="42" y="20"/>
                  </a:lnTo>
                  <a:lnTo>
                    <a:pt x="42" y="31"/>
                  </a:lnTo>
                  <a:lnTo>
                    <a:pt x="33" y="47"/>
                  </a:lnTo>
                  <a:lnTo>
                    <a:pt x="23" y="58"/>
                  </a:lnTo>
                  <a:lnTo>
                    <a:pt x="11" y="70"/>
                  </a:lnTo>
                  <a:lnTo>
                    <a:pt x="11" y="78"/>
                  </a:lnTo>
                  <a:lnTo>
                    <a:pt x="14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6" name="Freeform 187"/>
            <p:cNvSpPr>
              <a:spLocks/>
            </p:cNvSpPr>
            <p:nvPr/>
          </p:nvSpPr>
          <p:spPr bwMode="auto">
            <a:xfrm>
              <a:off x="2494" y="1289"/>
              <a:ext cx="99" cy="93"/>
            </a:xfrm>
            <a:custGeom>
              <a:avLst/>
              <a:gdLst>
                <a:gd name="T0" fmla="*/ 20 w 99"/>
                <a:gd name="T1" fmla="*/ 93 h 93"/>
                <a:gd name="T2" fmla="*/ 17 w 99"/>
                <a:gd name="T3" fmla="*/ 75 h 93"/>
                <a:gd name="T4" fmla="*/ 17 w 99"/>
                <a:gd name="T5" fmla="*/ 39 h 93"/>
                <a:gd name="T6" fmla="*/ 14 w 99"/>
                <a:gd name="T7" fmla="*/ 20 h 93"/>
                <a:gd name="T8" fmla="*/ 0 w 99"/>
                <a:gd name="T9" fmla="*/ 2 h 93"/>
                <a:gd name="T10" fmla="*/ 10 w 99"/>
                <a:gd name="T11" fmla="*/ 0 h 93"/>
                <a:gd name="T12" fmla="*/ 24 w 99"/>
                <a:gd name="T13" fmla="*/ 6 h 93"/>
                <a:gd name="T14" fmla="*/ 24 w 99"/>
                <a:gd name="T15" fmla="*/ 30 h 93"/>
                <a:gd name="T16" fmla="*/ 27 w 99"/>
                <a:gd name="T17" fmla="*/ 59 h 93"/>
                <a:gd name="T18" fmla="*/ 31 w 99"/>
                <a:gd name="T19" fmla="*/ 69 h 93"/>
                <a:gd name="T20" fmla="*/ 49 w 99"/>
                <a:gd name="T21" fmla="*/ 62 h 93"/>
                <a:gd name="T22" fmla="*/ 56 w 99"/>
                <a:gd name="T23" fmla="*/ 51 h 93"/>
                <a:gd name="T24" fmla="*/ 70 w 99"/>
                <a:gd name="T25" fmla="*/ 41 h 93"/>
                <a:gd name="T26" fmla="*/ 99 w 99"/>
                <a:gd name="T27" fmla="*/ 36 h 93"/>
                <a:gd name="T28" fmla="*/ 99 w 99"/>
                <a:gd name="T29" fmla="*/ 42 h 93"/>
                <a:gd name="T30" fmla="*/ 76 w 99"/>
                <a:gd name="T31" fmla="*/ 43 h 93"/>
                <a:gd name="T32" fmla="*/ 67 w 99"/>
                <a:gd name="T33" fmla="*/ 58 h 93"/>
                <a:gd name="T34" fmla="*/ 63 w 99"/>
                <a:gd name="T35" fmla="*/ 69 h 93"/>
                <a:gd name="T36" fmla="*/ 54 w 99"/>
                <a:gd name="T37" fmla="*/ 78 h 93"/>
                <a:gd name="T38" fmla="*/ 37 w 99"/>
                <a:gd name="T39" fmla="*/ 86 h 93"/>
                <a:gd name="T40" fmla="*/ 20 w 99"/>
                <a:gd name="T41" fmla="*/ 93 h 93"/>
                <a:gd name="T42" fmla="*/ 20 w 99"/>
                <a:gd name="T43" fmla="*/ 93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9" h="93">
                  <a:moveTo>
                    <a:pt x="20" y="93"/>
                  </a:moveTo>
                  <a:lnTo>
                    <a:pt x="17" y="75"/>
                  </a:lnTo>
                  <a:lnTo>
                    <a:pt x="17" y="39"/>
                  </a:lnTo>
                  <a:lnTo>
                    <a:pt x="14" y="20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4" y="6"/>
                  </a:lnTo>
                  <a:lnTo>
                    <a:pt x="24" y="30"/>
                  </a:lnTo>
                  <a:lnTo>
                    <a:pt x="27" y="59"/>
                  </a:lnTo>
                  <a:lnTo>
                    <a:pt x="31" y="69"/>
                  </a:lnTo>
                  <a:lnTo>
                    <a:pt x="49" y="62"/>
                  </a:lnTo>
                  <a:lnTo>
                    <a:pt x="56" y="51"/>
                  </a:lnTo>
                  <a:lnTo>
                    <a:pt x="70" y="41"/>
                  </a:lnTo>
                  <a:lnTo>
                    <a:pt x="99" y="36"/>
                  </a:lnTo>
                  <a:lnTo>
                    <a:pt x="99" y="42"/>
                  </a:lnTo>
                  <a:lnTo>
                    <a:pt x="76" y="43"/>
                  </a:lnTo>
                  <a:lnTo>
                    <a:pt x="67" y="58"/>
                  </a:lnTo>
                  <a:lnTo>
                    <a:pt x="63" y="69"/>
                  </a:lnTo>
                  <a:lnTo>
                    <a:pt x="54" y="78"/>
                  </a:lnTo>
                  <a:lnTo>
                    <a:pt x="37" y="86"/>
                  </a:lnTo>
                  <a:lnTo>
                    <a:pt x="20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7" name="Freeform 188"/>
            <p:cNvSpPr>
              <a:spLocks/>
            </p:cNvSpPr>
            <p:nvPr/>
          </p:nvSpPr>
          <p:spPr bwMode="auto">
            <a:xfrm>
              <a:off x="2606" y="1274"/>
              <a:ext cx="104" cy="94"/>
            </a:xfrm>
            <a:custGeom>
              <a:avLst/>
              <a:gdLst>
                <a:gd name="T0" fmla="*/ 35 w 104"/>
                <a:gd name="T1" fmla="*/ 51 h 94"/>
                <a:gd name="T2" fmla="*/ 50 w 104"/>
                <a:gd name="T3" fmla="*/ 54 h 94"/>
                <a:gd name="T4" fmla="*/ 67 w 104"/>
                <a:gd name="T5" fmla="*/ 71 h 94"/>
                <a:gd name="T6" fmla="*/ 87 w 104"/>
                <a:gd name="T7" fmla="*/ 88 h 94"/>
                <a:gd name="T8" fmla="*/ 104 w 104"/>
                <a:gd name="T9" fmla="*/ 94 h 94"/>
                <a:gd name="T10" fmla="*/ 104 w 104"/>
                <a:gd name="T11" fmla="*/ 88 h 94"/>
                <a:gd name="T12" fmla="*/ 88 w 104"/>
                <a:gd name="T13" fmla="*/ 66 h 94"/>
                <a:gd name="T14" fmla="*/ 80 w 104"/>
                <a:gd name="T15" fmla="*/ 56 h 94"/>
                <a:gd name="T16" fmla="*/ 70 w 104"/>
                <a:gd name="T17" fmla="*/ 43 h 94"/>
                <a:gd name="T18" fmla="*/ 58 w 104"/>
                <a:gd name="T19" fmla="*/ 30 h 94"/>
                <a:gd name="T20" fmla="*/ 47 w 104"/>
                <a:gd name="T21" fmla="*/ 25 h 94"/>
                <a:gd name="T22" fmla="*/ 27 w 104"/>
                <a:gd name="T23" fmla="*/ 16 h 94"/>
                <a:gd name="T24" fmla="*/ 10 w 104"/>
                <a:gd name="T25" fmla="*/ 0 h 94"/>
                <a:gd name="T26" fmla="*/ 0 w 104"/>
                <a:gd name="T27" fmla="*/ 3 h 94"/>
                <a:gd name="T28" fmla="*/ 14 w 104"/>
                <a:gd name="T29" fmla="*/ 17 h 94"/>
                <a:gd name="T30" fmla="*/ 25 w 104"/>
                <a:gd name="T31" fmla="*/ 30 h 94"/>
                <a:gd name="T32" fmla="*/ 31 w 104"/>
                <a:gd name="T33" fmla="*/ 41 h 94"/>
                <a:gd name="T34" fmla="*/ 35 w 104"/>
                <a:gd name="T35" fmla="*/ 51 h 94"/>
                <a:gd name="T36" fmla="*/ 35 w 104"/>
                <a:gd name="T37" fmla="*/ 51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94">
                  <a:moveTo>
                    <a:pt x="35" y="51"/>
                  </a:moveTo>
                  <a:lnTo>
                    <a:pt x="50" y="54"/>
                  </a:lnTo>
                  <a:lnTo>
                    <a:pt x="67" y="71"/>
                  </a:lnTo>
                  <a:lnTo>
                    <a:pt x="87" y="88"/>
                  </a:lnTo>
                  <a:lnTo>
                    <a:pt x="104" y="94"/>
                  </a:lnTo>
                  <a:lnTo>
                    <a:pt x="104" y="88"/>
                  </a:lnTo>
                  <a:lnTo>
                    <a:pt x="88" y="66"/>
                  </a:lnTo>
                  <a:lnTo>
                    <a:pt x="80" y="56"/>
                  </a:lnTo>
                  <a:lnTo>
                    <a:pt x="70" y="43"/>
                  </a:lnTo>
                  <a:lnTo>
                    <a:pt x="58" y="30"/>
                  </a:lnTo>
                  <a:lnTo>
                    <a:pt x="47" y="25"/>
                  </a:lnTo>
                  <a:lnTo>
                    <a:pt x="27" y="16"/>
                  </a:lnTo>
                  <a:lnTo>
                    <a:pt x="10" y="0"/>
                  </a:lnTo>
                  <a:lnTo>
                    <a:pt x="0" y="3"/>
                  </a:lnTo>
                  <a:lnTo>
                    <a:pt x="14" y="17"/>
                  </a:lnTo>
                  <a:lnTo>
                    <a:pt x="25" y="30"/>
                  </a:lnTo>
                  <a:lnTo>
                    <a:pt x="31" y="41"/>
                  </a:lnTo>
                  <a:lnTo>
                    <a:pt x="35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8" name="Freeform 189"/>
            <p:cNvSpPr>
              <a:spLocks/>
            </p:cNvSpPr>
            <p:nvPr/>
          </p:nvSpPr>
          <p:spPr bwMode="auto">
            <a:xfrm>
              <a:off x="2637" y="1315"/>
              <a:ext cx="10" cy="27"/>
            </a:xfrm>
            <a:custGeom>
              <a:avLst/>
              <a:gdLst>
                <a:gd name="T0" fmla="*/ 4 w 10"/>
                <a:gd name="T1" fmla="*/ 0 h 27"/>
                <a:gd name="T2" fmla="*/ 0 w 10"/>
                <a:gd name="T3" fmla="*/ 18 h 27"/>
                <a:gd name="T4" fmla="*/ 1 w 10"/>
                <a:gd name="T5" fmla="*/ 27 h 27"/>
                <a:gd name="T6" fmla="*/ 9 w 10"/>
                <a:gd name="T7" fmla="*/ 16 h 27"/>
                <a:gd name="T8" fmla="*/ 10 w 10"/>
                <a:gd name="T9" fmla="*/ 4 h 27"/>
                <a:gd name="T10" fmla="*/ 4 w 10"/>
                <a:gd name="T11" fmla="*/ 0 h 27"/>
                <a:gd name="T12" fmla="*/ 4 w 1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4" y="0"/>
                  </a:moveTo>
                  <a:lnTo>
                    <a:pt x="0" y="18"/>
                  </a:lnTo>
                  <a:lnTo>
                    <a:pt x="1" y="27"/>
                  </a:lnTo>
                  <a:lnTo>
                    <a:pt x="9" y="16"/>
                  </a:lnTo>
                  <a:lnTo>
                    <a:pt x="1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29" name="Freeform 190"/>
            <p:cNvSpPr>
              <a:spLocks/>
            </p:cNvSpPr>
            <p:nvPr/>
          </p:nvSpPr>
          <p:spPr bwMode="auto">
            <a:xfrm>
              <a:off x="2510" y="1278"/>
              <a:ext cx="81" cy="44"/>
            </a:xfrm>
            <a:custGeom>
              <a:avLst/>
              <a:gdLst>
                <a:gd name="T0" fmla="*/ 71 w 81"/>
                <a:gd name="T1" fmla="*/ 23 h 44"/>
                <a:gd name="T2" fmla="*/ 68 w 81"/>
                <a:gd name="T3" fmla="*/ 32 h 44"/>
                <a:gd name="T4" fmla="*/ 58 w 81"/>
                <a:gd name="T5" fmla="*/ 37 h 44"/>
                <a:gd name="T6" fmla="*/ 43 w 81"/>
                <a:gd name="T7" fmla="*/ 37 h 44"/>
                <a:gd name="T8" fmla="*/ 25 w 81"/>
                <a:gd name="T9" fmla="*/ 33 h 44"/>
                <a:gd name="T10" fmla="*/ 21 w 81"/>
                <a:gd name="T11" fmla="*/ 23 h 44"/>
                <a:gd name="T12" fmla="*/ 30 w 81"/>
                <a:gd name="T13" fmla="*/ 12 h 44"/>
                <a:gd name="T14" fmla="*/ 44 w 81"/>
                <a:gd name="T15" fmla="*/ 6 h 44"/>
                <a:gd name="T16" fmla="*/ 43 w 81"/>
                <a:gd name="T17" fmla="*/ 0 h 44"/>
                <a:gd name="T18" fmla="*/ 23 w 81"/>
                <a:gd name="T19" fmla="*/ 4 h 44"/>
                <a:gd name="T20" fmla="*/ 13 w 81"/>
                <a:gd name="T21" fmla="*/ 11 h 44"/>
                <a:gd name="T22" fmla="*/ 0 w 81"/>
                <a:gd name="T23" fmla="*/ 17 h 44"/>
                <a:gd name="T24" fmla="*/ 0 w 81"/>
                <a:gd name="T25" fmla="*/ 27 h 44"/>
                <a:gd name="T26" fmla="*/ 17 w 81"/>
                <a:gd name="T27" fmla="*/ 26 h 44"/>
                <a:gd name="T28" fmla="*/ 21 w 81"/>
                <a:gd name="T29" fmla="*/ 37 h 44"/>
                <a:gd name="T30" fmla="*/ 40 w 81"/>
                <a:gd name="T31" fmla="*/ 44 h 44"/>
                <a:gd name="T32" fmla="*/ 54 w 81"/>
                <a:gd name="T33" fmla="*/ 42 h 44"/>
                <a:gd name="T34" fmla="*/ 73 w 81"/>
                <a:gd name="T35" fmla="*/ 39 h 44"/>
                <a:gd name="T36" fmla="*/ 77 w 81"/>
                <a:gd name="T37" fmla="*/ 34 h 44"/>
                <a:gd name="T38" fmla="*/ 81 w 81"/>
                <a:gd name="T39" fmla="*/ 21 h 44"/>
                <a:gd name="T40" fmla="*/ 71 w 81"/>
                <a:gd name="T41" fmla="*/ 23 h 44"/>
                <a:gd name="T42" fmla="*/ 71 w 81"/>
                <a:gd name="T43" fmla="*/ 23 h 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1" h="44">
                  <a:moveTo>
                    <a:pt x="71" y="23"/>
                  </a:moveTo>
                  <a:lnTo>
                    <a:pt x="68" y="32"/>
                  </a:lnTo>
                  <a:lnTo>
                    <a:pt x="58" y="37"/>
                  </a:lnTo>
                  <a:lnTo>
                    <a:pt x="43" y="37"/>
                  </a:lnTo>
                  <a:lnTo>
                    <a:pt x="25" y="33"/>
                  </a:lnTo>
                  <a:lnTo>
                    <a:pt x="21" y="23"/>
                  </a:lnTo>
                  <a:lnTo>
                    <a:pt x="30" y="12"/>
                  </a:lnTo>
                  <a:lnTo>
                    <a:pt x="44" y="6"/>
                  </a:lnTo>
                  <a:lnTo>
                    <a:pt x="43" y="0"/>
                  </a:lnTo>
                  <a:lnTo>
                    <a:pt x="23" y="4"/>
                  </a:lnTo>
                  <a:lnTo>
                    <a:pt x="13" y="11"/>
                  </a:lnTo>
                  <a:lnTo>
                    <a:pt x="0" y="17"/>
                  </a:lnTo>
                  <a:lnTo>
                    <a:pt x="0" y="27"/>
                  </a:lnTo>
                  <a:lnTo>
                    <a:pt x="17" y="26"/>
                  </a:lnTo>
                  <a:lnTo>
                    <a:pt x="21" y="37"/>
                  </a:lnTo>
                  <a:lnTo>
                    <a:pt x="40" y="44"/>
                  </a:lnTo>
                  <a:lnTo>
                    <a:pt x="54" y="42"/>
                  </a:lnTo>
                  <a:lnTo>
                    <a:pt x="73" y="39"/>
                  </a:lnTo>
                  <a:lnTo>
                    <a:pt x="77" y="34"/>
                  </a:lnTo>
                  <a:lnTo>
                    <a:pt x="81" y="21"/>
                  </a:lnTo>
                  <a:lnTo>
                    <a:pt x="71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0" name="Freeform 191"/>
            <p:cNvSpPr>
              <a:spLocks/>
            </p:cNvSpPr>
            <p:nvPr/>
          </p:nvSpPr>
          <p:spPr bwMode="auto">
            <a:xfrm>
              <a:off x="2548" y="1290"/>
              <a:ext cx="25" cy="13"/>
            </a:xfrm>
            <a:custGeom>
              <a:avLst/>
              <a:gdLst>
                <a:gd name="T0" fmla="*/ 25 w 25"/>
                <a:gd name="T1" fmla="*/ 6 h 13"/>
                <a:gd name="T2" fmla="*/ 12 w 25"/>
                <a:gd name="T3" fmla="*/ 13 h 13"/>
                <a:gd name="T4" fmla="*/ 0 w 25"/>
                <a:gd name="T5" fmla="*/ 11 h 13"/>
                <a:gd name="T6" fmla="*/ 2 w 25"/>
                <a:gd name="T7" fmla="*/ 5 h 13"/>
                <a:gd name="T8" fmla="*/ 10 w 25"/>
                <a:gd name="T9" fmla="*/ 3 h 13"/>
                <a:gd name="T10" fmla="*/ 22 w 25"/>
                <a:gd name="T11" fmla="*/ 0 h 13"/>
                <a:gd name="T12" fmla="*/ 25 w 25"/>
                <a:gd name="T13" fmla="*/ 6 h 13"/>
                <a:gd name="T14" fmla="*/ 25 w 25"/>
                <a:gd name="T15" fmla="*/ 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3">
                  <a:moveTo>
                    <a:pt x="25" y="6"/>
                  </a:moveTo>
                  <a:lnTo>
                    <a:pt x="12" y="13"/>
                  </a:lnTo>
                  <a:lnTo>
                    <a:pt x="0" y="11"/>
                  </a:lnTo>
                  <a:lnTo>
                    <a:pt x="2" y="5"/>
                  </a:lnTo>
                  <a:lnTo>
                    <a:pt x="10" y="3"/>
                  </a:lnTo>
                  <a:lnTo>
                    <a:pt x="22" y="0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1" name="Freeform 192"/>
            <p:cNvSpPr>
              <a:spLocks/>
            </p:cNvSpPr>
            <p:nvPr/>
          </p:nvSpPr>
          <p:spPr bwMode="auto">
            <a:xfrm>
              <a:off x="2547" y="1253"/>
              <a:ext cx="79" cy="32"/>
            </a:xfrm>
            <a:custGeom>
              <a:avLst/>
              <a:gdLst>
                <a:gd name="T0" fmla="*/ 33 w 79"/>
                <a:gd name="T1" fmla="*/ 26 h 32"/>
                <a:gd name="T2" fmla="*/ 18 w 79"/>
                <a:gd name="T3" fmla="*/ 29 h 32"/>
                <a:gd name="T4" fmla="*/ 7 w 79"/>
                <a:gd name="T5" fmla="*/ 30 h 32"/>
                <a:gd name="T6" fmla="*/ 0 w 79"/>
                <a:gd name="T7" fmla="*/ 24 h 32"/>
                <a:gd name="T8" fmla="*/ 0 w 79"/>
                <a:gd name="T9" fmla="*/ 18 h 32"/>
                <a:gd name="T10" fmla="*/ 6 w 79"/>
                <a:gd name="T11" fmla="*/ 9 h 32"/>
                <a:gd name="T12" fmla="*/ 18 w 79"/>
                <a:gd name="T13" fmla="*/ 0 h 32"/>
                <a:gd name="T14" fmla="*/ 36 w 79"/>
                <a:gd name="T15" fmla="*/ 0 h 32"/>
                <a:gd name="T16" fmla="*/ 44 w 79"/>
                <a:gd name="T17" fmla="*/ 9 h 32"/>
                <a:gd name="T18" fmla="*/ 51 w 79"/>
                <a:gd name="T19" fmla="*/ 16 h 32"/>
                <a:gd name="T20" fmla="*/ 61 w 79"/>
                <a:gd name="T21" fmla="*/ 18 h 32"/>
                <a:gd name="T22" fmla="*/ 79 w 79"/>
                <a:gd name="T23" fmla="*/ 32 h 32"/>
                <a:gd name="T24" fmla="*/ 63 w 79"/>
                <a:gd name="T25" fmla="*/ 27 h 32"/>
                <a:gd name="T26" fmla="*/ 47 w 79"/>
                <a:gd name="T27" fmla="*/ 22 h 32"/>
                <a:gd name="T28" fmla="*/ 41 w 79"/>
                <a:gd name="T29" fmla="*/ 16 h 32"/>
                <a:gd name="T30" fmla="*/ 34 w 79"/>
                <a:gd name="T31" fmla="*/ 19 h 32"/>
                <a:gd name="T32" fmla="*/ 33 w 79"/>
                <a:gd name="T33" fmla="*/ 26 h 32"/>
                <a:gd name="T34" fmla="*/ 33 w 79"/>
                <a:gd name="T35" fmla="*/ 26 h 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32">
                  <a:moveTo>
                    <a:pt x="33" y="26"/>
                  </a:moveTo>
                  <a:lnTo>
                    <a:pt x="18" y="29"/>
                  </a:lnTo>
                  <a:lnTo>
                    <a:pt x="7" y="30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6" y="9"/>
                  </a:lnTo>
                  <a:lnTo>
                    <a:pt x="18" y="0"/>
                  </a:lnTo>
                  <a:lnTo>
                    <a:pt x="36" y="0"/>
                  </a:lnTo>
                  <a:lnTo>
                    <a:pt x="44" y="9"/>
                  </a:lnTo>
                  <a:lnTo>
                    <a:pt x="51" y="16"/>
                  </a:lnTo>
                  <a:lnTo>
                    <a:pt x="61" y="18"/>
                  </a:lnTo>
                  <a:lnTo>
                    <a:pt x="79" y="32"/>
                  </a:lnTo>
                  <a:lnTo>
                    <a:pt x="63" y="27"/>
                  </a:lnTo>
                  <a:lnTo>
                    <a:pt x="47" y="22"/>
                  </a:lnTo>
                  <a:lnTo>
                    <a:pt x="41" y="16"/>
                  </a:lnTo>
                  <a:lnTo>
                    <a:pt x="34" y="19"/>
                  </a:lnTo>
                  <a:lnTo>
                    <a:pt x="33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2" name="Freeform 193"/>
            <p:cNvSpPr>
              <a:spLocks/>
            </p:cNvSpPr>
            <p:nvPr/>
          </p:nvSpPr>
          <p:spPr bwMode="auto">
            <a:xfrm>
              <a:off x="2491" y="1205"/>
              <a:ext cx="96" cy="89"/>
            </a:xfrm>
            <a:custGeom>
              <a:avLst/>
              <a:gdLst>
                <a:gd name="T0" fmla="*/ 66 w 96"/>
                <a:gd name="T1" fmla="*/ 67 h 89"/>
                <a:gd name="T2" fmla="*/ 47 w 96"/>
                <a:gd name="T3" fmla="*/ 66 h 89"/>
                <a:gd name="T4" fmla="*/ 39 w 96"/>
                <a:gd name="T5" fmla="*/ 62 h 89"/>
                <a:gd name="T6" fmla="*/ 26 w 96"/>
                <a:gd name="T7" fmla="*/ 58 h 89"/>
                <a:gd name="T8" fmla="*/ 20 w 96"/>
                <a:gd name="T9" fmla="*/ 58 h 89"/>
                <a:gd name="T10" fmla="*/ 10 w 96"/>
                <a:gd name="T11" fmla="*/ 66 h 89"/>
                <a:gd name="T12" fmla="*/ 12 w 96"/>
                <a:gd name="T13" fmla="*/ 75 h 89"/>
                <a:gd name="T14" fmla="*/ 19 w 96"/>
                <a:gd name="T15" fmla="*/ 89 h 89"/>
                <a:gd name="T16" fmla="*/ 3 w 96"/>
                <a:gd name="T17" fmla="*/ 86 h 89"/>
                <a:gd name="T18" fmla="*/ 0 w 96"/>
                <a:gd name="T19" fmla="*/ 73 h 89"/>
                <a:gd name="T20" fmla="*/ 6 w 96"/>
                <a:gd name="T21" fmla="*/ 58 h 89"/>
                <a:gd name="T22" fmla="*/ 6 w 96"/>
                <a:gd name="T23" fmla="*/ 46 h 89"/>
                <a:gd name="T24" fmla="*/ 9 w 96"/>
                <a:gd name="T25" fmla="*/ 22 h 89"/>
                <a:gd name="T26" fmla="*/ 14 w 96"/>
                <a:gd name="T27" fmla="*/ 29 h 89"/>
                <a:gd name="T28" fmla="*/ 26 w 96"/>
                <a:gd name="T29" fmla="*/ 30 h 89"/>
                <a:gd name="T30" fmla="*/ 39 w 96"/>
                <a:gd name="T31" fmla="*/ 25 h 89"/>
                <a:gd name="T32" fmla="*/ 54 w 96"/>
                <a:gd name="T33" fmla="*/ 20 h 89"/>
                <a:gd name="T34" fmla="*/ 60 w 96"/>
                <a:gd name="T35" fmla="*/ 14 h 89"/>
                <a:gd name="T36" fmla="*/ 73 w 96"/>
                <a:gd name="T37" fmla="*/ 5 h 89"/>
                <a:gd name="T38" fmla="*/ 86 w 96"/>
                <a:gd name="T39" fmla="*/ 0 h 89"/>
                <a:gd name="T40" fmla="*/ 96 w 96"/>
                <a:gd name="T41" fmla="*/ 4 h 89"/>
                <a:gd name="T42" fmla="*/ 96 w 96"/>
                <a:gd name="T43" fmla="*/ 14 h 89"/>
                <a:gd name="T44" fmla="*/ 86 w 96"/>
                <a:gd name="T45" fmla="*/ 19 h 89"/>
                <a:gd name="T46" fmla="*/ 74 w 96"/>
                <a:gd name="T47" fmla="*/ 24 h 89"/>
                <a:gd name="T48" fmla="*/ 62 w 96"/>
                <a:gd name="T49" fmla="*/ 24 h 89"/>
                <a:gd name="T50" fmla="*/ 46 w 96"/>
                <a:gd name="T51" fmla="*/ 30 h 89"/>
                <a:gd name="T52" fmla="*/ 34 w 96"/>
                <a:gd name="T53" fmla="*/ 35 h 89"/>
                <a:gd name="T54" fmla="*/ 30 w 96"/>
                <a:gd name="T55" fmla="*/ 41 h 89"/>
                <a:gd name="T56" fmla="*/ 32 w 96"/>
                <a:gd name="T57" fmla="*/ 49 h 89"/>
                <a:gd name="T58" fmla="*/ 39 w 96"/>
                <a:gd name="T59" fmla="*/ 54 h 89"/>
                <a:gd name="T60" fmla="*/ 52 w 96"/>
                <a:gd name="T61" fmla="*/ 57 h 89"/>
                <a:gd name="T62" fmla="*/ 72 w 96"/>
                <a:gd name="T63" fmla="*/ 58 h 89"/>
                <a:gd name="T64" fmla="*/ 66 w 96"/>
                <a:gd name="T65" fmla="*/ 67 h 89"/>
                <a:gd name="T66" fmla="*/ 66 w 96"/>
                <a:gd name="T67" fmla="*/ 67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9">
                  <a:moveTo>
                    <a:pt x="66" y="67"/>
                  </a:moveTo>
                  <a:lnTo>
                    <a:pt x="47" y="66"/>
                  </a:lnTo>
                  <a:lnTo>
                    <a:pt x="39" y="62"/>
                  </a:lnTo>
                  <a:lnTo>
                    <a:pt x="26" y="58"/>
                  </a:lnTo>
                  <a:lnTo>
                    <a:pt x="20" y="58"/>
                  </a:lnTo>
                  <a:lnTo>
                    <a:pt x="10" y="66"/>
                  </a:lnTo>
                  <a:lnTo>
                    <a:pt x="12" y="75"/>
                  </a:lnTo>
                  <a:lnTo>
                    <a:pt x="19" y="89"/>
                  </a:lnTo>
                  <a:lnTo>
                    <a:pt x="3" y="86"/>
                  </a:lnTo>
                  <a:lnTo>
                    <a:pt x="0" y="73"/>
                  </a:lnTo>
                  <a:lnTo>
                    <a:pt x="6" y="58"/>
                  </a:lnTo>
                  <a:lnTo>
                    <a:pt x="6" y="46"/>
                  </a:lnTo>
                  <a:lnTo>
                    <a:pt x="9" y="22"/>
                  </a:lnTo>
                  <a:lnTo>
                    <a:pt x="14" y="29"/>
                  </a:lnTo>
                  <a:lnTo>
                    <a:pt x="26" y="30"/>
                  </a:lnTo>
                  <a:lnTo>
                    <a:pt x="39" y="25"/>
                  </a:lnTo>
                  <a:lnTo>
                    <a:pt x="54" y="20"/>
                  </a:lnTo>
                  <a:lnTo>
                    <a:pt x="60" y="14"/>
                  </a:lnTo>
                  <a:lnTo>
                    <a:pt x="73" y="5"/>
                  </a:lnTo>
                  <a:lnTo>
                    <a:pt x="86" y="0"/>
                  </a:lnTo>
                  <a:lnTo>
                    <a:pt x="96" y="4"/>
                  </a:lnTo>
                  <a:lnTo>
                    <a:pt x="96" y="14"/>
                  </a:lnTo>
                  <a:lnTo>
                    <a:pt x="86" y="19"/>
                  </a:lnTo>
                  <a:lnTo>
                    <a:pt x="74" y="24"/>
                  </a:lnTo>
                  <a:lnTo>
                    <a:pt x="62" y="24"/>
                  </a:lnTo>
                  <a:lnTo>
                    <a:pt x="46" y="30"/>
                  </a:lnTo>
                  <a:lnTo>
                    <a:pt x="34" y="35"/>
                  </a:lnTo>
                  <a:lnTo>
                    <a:pt x="30" y="41"/>
                  </a:lnTo>
                  <a:lnTo>
                    <a:pt x="32" y="49"/>
                  </a:lnTo>
                  <a:lnTo>
                    <a:pt x="39" y="54"/>
                  </a:lnTo>
                  <a:lnTo>
                    <a:pt x="52" y="57"/>
                  </a:lnTo>
                  <a:lnTo>
                    <a:pt x="72" y="58"/>
                  </a:lnTo>
                  <a:lnTo>
                    <a:pt x="66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3" name="Freeform 194"/>
            <p:cNvSpPr>
              <a:spLocks/>
            </p:cNvSpPr>
            <p:nvPr/>
          </p:nvSpPr>
          <p:spPr bwMode="auto">
            <a:xfrm>
              <a:off x="2534" y="1240"/>
              <a:ext cx="33" cy="16"/>
            </a:xfrm>
            <a:custGeom>
              <a:avLst/>
              <a:gdLst>
                <a:gd name="T0" fmla="*/ 27 w 33"/>
                <a:gd name="T1" fmla="*/ 8 h 16"/>
                <a:gd name="T2" fmla="*/ 13 w 33"/>
                <a:gd name="T3" fmla="*/ 14 h 16"/>
                <a:gd name="T4" fmla="*/ 3 w 33"/>
                <a:gd name="T5" fmla="*/ 16 h 16"/>
                <a:gd name="T6" fmla="*/ 0 w 33"/>
                <a:gd name="T7" fmla="*/ 11 h 16"/>
                <a:gd name="T8" fmla="*/ 0 w 33"/>
                <a:gd name="T9" fmla="*/ 2 h 16"/>
                <a:gd name="T10" fmla="*/ 13 w 33"/>
                <a:gd name="T11" fmla="*/ 0 h 16"/>
                <a:gd name="T12" fmla="*/ 27 w 33"/>
                <a:gd name="T13" fmla="*/ 1 h 16"/>
                <a:gd name="T14" fmla="*/ 33 w 33"/>
                <a:gd name="T15" fmla="*/ 6 h 16"/>
                <a:gd name="T16" fmla="*/ 27 w 33"/>
                <a:gd name="T17" fmla="*/ 8 h 16"/>
                <a:gd name="T18" fmla="*/ 27 w 33"/>
                <a:gd name="T19" fmla="*/ 8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6">
                  <a:moveTo>
                    <a:pt x="27" y="8"/>
                  </a:moveTo>
                  <a:lnTo>
                    <a:pt x="13" y="14"/>
                  </a:lnTo>
                  <a:lnTo>
                    <a:pt x="3" y="16"/>
                  </a:lnTo>
                  <a:lnTo>
                    <a:pt x="0" y="11"/>
                  </a:lnTo>
                  <a:lnTo>
                    <a:pt x="0" y="2"/>
                  </a:lnTo>
                  <a:lnTo>
                    <a:pt x="13" y="0"/>
                  </a:lnTo>
                  <a:lnTo>
                    <a:pt x="27" y="1"/>
                  </a:lnTo>
                  <a:lnTo>
                    <a:pt x="33" y="6"/>
                  </a:lnTo>
                  <a:lnTo>
                    <a:pt x="2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4" name="Freeform 195"/>
            <p:cNvSpPr>
              <a:spLocks/>
            </p:cNvSpPr>
            <p:nvPr/>
          </p:nvSpPr>
          <p:spPr bwMode="auto">
            <a:xfrm>
              <a:off x="2600" y="1210"/>
              <a:ext cx="110" cy="91"/>
            </a:xfrm>
            <a:custGeom>
              <a:avLst/>
              <a:gdLst>
                <a:gd name="T0" fmla="*/ 11 w 110"/>
                <a:gd name="T1" fmla="*/ 49 h 91"/>
                <a:gd name="T2" fmla="*/ 38 w 110"/>
                <a:gd name="T3" fmla="*/ 59 h 91"/>
                <a:gd name="T4" fmla="*/ 54 w 110"/>
                <a:gd name="T5" fmla="*/ 72 h 91"/>
                <a:gd name="T6" fmla="*/ 73 w 110"/>
                <a:gd name="T7" fmla="*/ 86 h 91"/>
                <a:gd name="T8" fmla="*/ 106 w 110"/>
                <a:gd name="T9" fmla="*/ 91 h 91"/>
                <a:gd name="T10" fmla="*/ 110 w 110"/>
                <a:gd name="T11" fmla="*/ 85 h 91"/>
                <a:gd name="T12" fmla="*/ 93 w 110"/>
                <a:gd name="T13" fmla="*/ 72 h 91"/>
                <a:gd name="T14" fmla="*/ 71 w 110"/>
                <a:gd name="T15" fmla="*/ 58 h 91"/>
                <a:gd name="T16" fmla="*/ 50 w 110"/>
                <a:gd name="T17" fmla="*/ 42 h 91"/>
                <a:gd name="T18" fmla="*/ 30 w 110"/>
                <a:gd name="T19" fmla="*/ 30 h 91"/>
                <a:gd name="T20" fmla="*/ 10 w 110"/>
                <a:gd name="T21" fmla="*/ 7 h 91"/>
                <a:gd name="T22" fmla="*/ 0 w 110"/>
                <a:gd name="T23" fmla="*/ 0 h 91"/>
                <a:gd name="T24" fmla="*/ 0 w 110"/>
                <a:gd name="T25" fmla="*/ 12 h 91"/>
                <a:gd name="T26" fmla="*/ 10 w 110"/>
                <a:gd name="T27" fmla="*/ 27 h 91"/>
                <a:gd name="T28" fmla="*/ 14 w 110"/>
                <a:gd name="T29" fmla="*/ 38 h 91"/>
                <a:gd name="T30" fmla="*/ 11 w 110"/>
                <a:gd name="T31" fmla="*/ 49 h 91"/>
                <a:gd name="T32" fmla="*/ 11 w 110"/>
                <a:gd name="T33" fmla="*/ 49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0" h="91">
                  <a:moveTo>
                    <a:pt x="11" y="49"/>
                  </a:moveTo>
                  <a:lnTo>
                    <a:pt x="38" y="59"/>
                  </a:lnTo>
                  <a:lnTo>
                    <a:pt x="54" y="72"/>
                  </a:lnTo>
                  <a:lnTo>
                    <a:pt x="73" y="86"/>
                  </a:lnTo>
                  <a:lnTo>
                    <a:pt x="106" y="91"/>
                  </a:lnTo>
                  <a:lnTo>
                    <a:pt x="110" y="85"/>
                  </a:lnTo>
                  <a:lnTo>
                    <a:pt x="93" y="72"/>
                  </a:lnTo>
                  <a:lnTo>
                    <a:pt x="71" y="58"/>
                  </a:lnTo>
                  <a:lnTo>
                    <a:pt x="50" y="42"/>
                  </a:lnTo>
                  <a:lnTo>
                    <a:pt x="30" y="30"/>
                  </a:lnTo>
                  <a:lnTo>
                    <a:pt x="10" y="7"/>
                  </a:lnTo>
                  <a:lnTo>
                    <a:pt x="0" y="0"/>
                  </a:lnTo>
                  <a:lnTo>
                    <a:pt x="0" y="12"/>
                  </a:lnTo>
                  <a:lnTo>
                    <a:pt x="10" y="27"/>
                  </a:lnTo>
                  <a:lnTo>
                    <a:pt x="14" y="38"/>
                  </a:lnTo>
                  <a:lnTo>
                    <a:pt x="11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5" name="Freeform 196"/>
            <p:cNvSpPr>
              <a:spLocks/>
            </p:cNvSpPr>
            <p:nvPr/>
          </p:nvSpPr>
          <p:spPr bwMode="auto">
            <a:xfrm>
              <a:off x="2611" y="1254"/>
              <a:ext cx="9" cy="31"/>
            </a:xfrm>
            <a:custGeom>
              <a:avLst/>
              <a:gdLst>
                <a:gd name="T0" fmla="*/ 3 w 9"/>
                <a:gd name="T1" fmla="*/ 0 h 31"/>
                <a:gd name="T2" fmla="*/ 0 w 9"/>
                <a:gd name="T3" fmla="*/ 19 h 31"/>
                <a:gd name="T4" fmla="*/ 7 w 9"/>
                <a:gd name="T5" fmla="*/ 31 h 31"/>
                <a:gd name="T6" fmla="*/ 9 w 9"/>
                <a:gd name="T7" fmla="*/ 3 h 31"/>
                <a:gd name="T8" fmla="*/ 3 w 9"/>
                <a:gd name="T9" fmla="*/ 0 h 31"/>
                <a:gd name="T10" fmla="*/ 3 w 9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1">
                  <a:moveTo>
                    <a:pt x="3" y="0"/>
                  </a:moveTo>
                  <a:lnTo>
                    <a:pt x="0" y="19"/>
                  </a:lnTo>
                  <a:lnTo>
                    <a:pt x="7" y="31"/>
                  </a:lnTo>
                  <a:lnTo>
                    <a:pt x="9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6" name="Freeform 197"/>
            <p:cNvSpPr>
              <a:spLocks/>
            </p:cNvSpPr>
            <p:nvPr/>
          </p:nvSpPr>
          <p:spPr bwMode="auto">
            <a:xfrm>
              <a:off x="2603" y="1153"/>
              <a:ext cx="113" cy="92"/>
            </a:xfrm>
            <a:custGeom>
              <a:avLst/>
              <a:gdLst>
                <a:gd name="T0" fmla="*/ 0 w 113"/>
                <a:gd name="T1" fmla="*/ 58 h 92"/>
                <a:gd name="T2" fmla="*/ 3 w 113"/>
                <a:gd name="T3" fmla="*/ 47 h 92"/>
                <a:gd name="T4" fmla="*/ 5 w 113"/>
                <a:gd name="T5" fmla="*/ 31 h 92"/>
                <a:gd name="T6" fmla="*/ 5 w 113"/>
                <a:gd name="T7" fmla="*/ 15 h 92"/>
                <a:gd name="T8" fmla="*/ 3 w 113"/>
                <a:gd name="T9" fmla="*/ 0 h 92"/>
                <a:gd name="T10" fmla="*/ 24 w 113"/>
                <a:gd name="T11" fmla="*/ 16 h 92"/>
                <a:gd name="T12" fmla="*/ 50 w 113"/>
                <a:gd name="T13" fmla="*/ 31 h 92"/>
                <a:gd name="T14" fmla="*/ 77 w 113"/>
                <a:gd name="T15" fmla="*/ 52 h 92"/>
                <a:gd name="T16" fmla="*/ 103 w 113"/>
                <a:gd name="T17" fmla="*/ 76 h 92"/>
                <a:gd name="T18" fmla="*/ 113 w 113"/>
                <a:gd name="T19" fmla="*/ 85 h 92"/>
                <a:gd name="T20" fmla="*/ 106 w 113"/>
                <a:gd name="T21" fmla="*/ 92 h 92"/>
                <a:gd name="T22" fmla="*/ 81 w 113"/>
                <a:gd name="T23" fmla="*/ 90 h 92"/>
                <a:gd name="T24" fmla="*/ 47 w 113"/>
                <a:gd name="T25" fmla="*/ 79 h 92"/>
                <a:gd name="T26" fmla="*/ 28 w 113"/>
                <a:gd name="T27" fmla="*/ 68 h 92"/>
                <a:gd name="T28" fmla="*/ 14 w 113"/>
                <a:gd name="T29" fmla="*/ 53 h 92"/>
                <a:gd name="T30" fmla="*/ 7 w 113"/>
                <a:gd name="T31" fmla="*/ 45 h 92"/>
                <a:gd name="T32" fmla="*/ 7 w 113"/>
                <a:gd name="T33" fmla="*/ 78 h 92"/>
                <a:gd name="T34" fmla="*/ 0 w 113"/>
                <a:gd name="T35" fmla="*/ 58 h 92"/>
                <a:gd name="T36" fmla="*/ 0 w 113"/>
                <a:gd name="T37" fmla="*/ 58 h 9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92">
                  <a:moveTo>
                    <a:pt x="0" y="58"/>
                  </a:moveTo>
                  <a:lnTo>
                    <a:pt x="3" y="47"/>
                  </a:lnTo>
                  <a:lnTo>
                    <a:pt x="5" y="31"/>
                  </a:lnTo>
                  <a:lnTo>
                    <a:pt x="5" y="15"/>
                  </a:lnTo>
                  <a:lnTo>
                    <a:pt x="3" y="0"/>
                  </a:lnTo>
                  <a:lnTo>
                    <a:pt x="24" y="16"/>
                  </a:lnTo>
                  <a:lnTo>
                    <a:pt x="50" y="31"/>
                  </a:lnTo>
                  <a:lnTo>
                    <a:pt x="77" y="52"/>
                  </a:lnTo>
                  <a:lnTo>
                    <a:pt x="103" y="76"/>
                  </a:lnTo>
                  <a:lnTo>
                    <a:pt x="113" y="85"/>
                  </a:lnTo>
                  <a:lnTo>
                    <a:pt x="106" y="92"/>
                  </a:lnTo>
                  <a:lnTo>
                    <a:pt x="81" y="90"/>
                  </a:lnTo>
                  <a:lnTo>
                    <a:pt x="47" y="79"/>
                  </a:lnTo>
                  <a:lnTo>
                    <a:pt x="28" y="68"/>
                  </a:lnTo>
                  <a:lnTo>
                    <a:pt x="14" y="53"/>
                  </a:lnTo>
                  <a:lnTo>
                    <a:pt x="7" y="45"/>
                  </a:lnTo>
                  <a:lnTo>
                    <a:pt x="7" y="78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7" name="Freeform 198"/>
            <p:cNvSpPr>
              <a:spLocks/>
            </p:cNvSpPr>
            <p:nvPr/>
          </p:nvSpPr>
          <p:spPr bwMode="auto">
            <a:xfrm>
              <a:off x="2504" y="1187"/>
              <a:ext cx="79" cy="30"/>
            </a:xfrm>
            <a:custGeom>
              <a:avLst/>
              <a:gdLst>
                <a:gd name="T0" fmla="*/ 79 w 79"/>
                <a:gd name="T1" fmla="*/ 1 h 30"/>
                <a:gd name="T2" fmla="*/ 67 w 79"/>
                <a:gd name="T3" fmla="*/ 11 h 30"/>
                <a:gd name="T4" fmla="*/ 57 w 79"/>
                <a:gd name="T5" fmla="*/ 18 h 30"/>
                <a:gd name="T6" fmla="*/ 43 w 79"/>
                <a:gd name="T7" fmla="*/ 27 h 30"/>
                <a:gd name="T8" fmla="*/ 33 w 79"/>
                <a:gd name="T9" fmla="*/ 30 h 30"/>
                <a:gd name="T10" fmla="*/ 19 w 79"/>
                <a:gd name="T11" fmla="*/ 30 h 30"/>
                <a:gd name="T12" fmla="*/ 6 w 79"/>
                <a:gd name="T13" fmla="*/ 27 h 30"/>
                <a:gd name="T14" fmla="*/ 0 w 79"/>
                <a:gd name="T15" fmla="*/ 19 h 30"/>
                <a:gd name="T16" fmla="*/ 6 w 79"/>
                <a:gd name="T17" fmla="*/ 6 h 30"/>
                <a:gd name="T18" fmla="*/ 9 w 79"/>
                <a:gd name="T19" fmla="*/ 16 h 30"/>
                <a:gd name="T20" fmla="*/ 17 w 79"/>
                <a:gd name="T21" fmla="*/ 24 h 30"/>
                <a:gd name="T22" fmla="*/ 30 w 79"/>
                <a:gd name="T23" fmla="*/ 24 h 30"/>
                <a:gd name="T24" fmla="*/ 53 w 79"/>
                <a:gd name="T25" fmla="*/ 13 h 30"/>
                <a:gd name="T26" fmla="*/ 66 w 79"/>
                <a:gd name="T27" fmla="*/ 0 h 30"/>
                <a:gd name="T28" fmla="*/ 79 w 79"/>
                <a:gd name="T29" fmla="*/ 1 h 30"/>
                <a:gd name="T30" fmla="*/ 79 w 79"/>
                <a:gd name="T31" fmla="*/ 1 h 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30">
                  <a:moveTo>
                    <a:pt x="79" y="1"/>
                  </a:moveTo>
                  <a:lnTo>
                    <a:pt x="67" y="11"/>
                  </a:lnTo>
                  <a:lnTo>
                    <a:pt x="57" y="18"/>
                  </a:lnTo>
                  <a:lnTo>
                    <a:pt x="43" y="27"/>
                  </a:lnTo>
                  <a:lnTo>
                    <a:pt x="33" y="30"/>
                  </a:lnTo>
                  <a:lnTo>
                    <a:pt x="19" y="30"/>
                  </a:lnTo>
                  <a:lnTo>
                    <a:pt x="6" y="27"/>
                  </a:lnTo>
                  <a:lnTo>
                    <a:pt x="0" y="19"/>
                  </a:lnTo>
                  <a:lnTo>
                    <a:pt x="6" y="6"/>
                  </a:lnTo>
                  <a:lnTo>
                    <a:pt x="9" y="16"/>
                  </a:lnTo>
                  <a:lnTo>
                    <a:pt x="17" y="24"/>
                  </a:lnTo>
                  <a:lnTo>
                    <a:pt x="30" y="24"/>
                  </a:lnTo>
                  <a:lnTo>
                    <a:pt x="53" y="13"/>
                  </a:lnTo>
                  <a:lnTo>
                    <a:pt x="66" y="0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8" name="Freeform 199"/>
            <p:cNvSpPr>
              <a:spLocks/>
            </p:cNvSpPr>
            <p:nvPr/>
          </p:nvSpPr>
          <p:spPr bwMode="auto">
            <a:xfrm>
              <a:off x="2523" y="1176"/>
              <a:ext cx="38" cy="27"/>
            </a:xfrm>
            <a:custGeom>
              <a:avLst/>
              <a:gdLst>
                <a:gd name="T0" fmla="*/ 38 w 38"/>
                <a:gd name="T1" fmla="*/ 5 h 27"/>
                <a:gd name="T2" fmla="*/ 27 w 38"/>
                <a:gd name="T3" fmla="*/ 17 h 27"/>
                <a:gd name="T4" fmla="*/ 15 w 38"/>
                <a:gd name="T5" fmla="*/ 25 h 27"/>
                <a:gd name="T6" fmla="*/ 7 w 38"/>
                <a:gd name="T7" fmla="*/ 27 h 27"/>
                <a:gd name="T8" fmla="*/ 0 w 38"/>
                <a:gd name="T9" fmla="*/ 24 h 27"/>
                <a:gd name="T10" fmla="*/ 2 w 38"/>
                <a:gd name="T11" fmla="*/ 14 h 27"/>
                <a:gd name="T12" fmla="*/ 12 w 38"/>
                <a:gd name="T13" fmla="*/ 8 h 27"/>
                <a:gd name="T14" fmla="*/ 25 w 38"/>
                <a:gd name="T15" fmla="*/ 5 h 27"/>
                <a:gd name="T16" fmla="*/ 37 w 38"/>
                <a:gd name="T17" fmla="*/ 0 h 27"/>
                <a:gd name="T18" fmla="*/ 38 w 38"/>
                <a:gd name="T19" fmla="*/ 5 h 27"/>
                <a:gd name="T20" fmla="*/ 38 w 38"/>
                <a:gd name="T21" fmla="*/ 5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7">
                  <a:moveTo>
                    <a:pt x="38" y="5"/>
                  </a:moveTo>
                  <a:lnTo>
                    <a:pt x="27" y="17"/>
                  </a:lnTo>
                  <a:lnTo>
                    <a:pt x="15" y="25"/>
                  </a:lnTo>
                  <a:lnTo>
                    <a:pt x="7" y="27"/>
                  </a:lnTo>
                  <a:lnTo>
                    <a:pt x="0" y="24"/>
                  </a:lnTo>
                  <a:lnTo>
                    <a:pt x="2" y="14"/>
                  </a:lnTo>
                  <a:lnTo>
                    <a:pt x="12" y="8"/>
                  </a:lnTo>
                  <a:lnTo>
                    <a:pt x="25" y="5"/>
                  </a:lnTo>
                  <a:lnTo>
                    <a:pt x="37" y="0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39" name="Freeform 200"/>
            <p:cNvSpPr>
              <a:spLocks/>
            </p:cNvSpPr>
            <p:nvPr/>
          </p:nvSpPr>
          <p:spPr bwMode="auto">
            <a:xfrm>
              <a:off x="2577" y="1089"/>
              <a:ext cx="153" cy="111"/>
            </a:xfrm>
            <a:custGeom>
              <a:avLst/>
              <a:gdLst>
                <a:gd name="T0" fmla="*/ 39 w 153"/>
                <a:gd name="T1" fmla="*/ 56 h 111"/>
                <a:gd name="T2" fmla="*/ 51 w 153"/>
                <a:gd name="T3" fmla="*/ 64 h 111"/>
                <a:gd name="T4" fmla="*/ 71 w 153"/>
                <a:gd name="T5" fmla="*/ 75 h 111"/>
                <a:gd name="T6" fmla="*/ 93 w 153"/>
                <a:gd name="T7" fmla="*/ 82 h 111"/>
                <a:gd name="T8" fmla="*/ 109 w 153"/>
                <a:gd name="T9" fmla="*/ 85 h 111"/>
                <a:gd name="T10" fmla="*/ 124 w 153"/>
                <a:gd name="T11" fmla="*/ 96 h 111"/>
                <a:gd name="T12" fmla="*/ 129 w 153"/>
                <a:gd name="T13" fmla="*/ 108 h 111"/>
                <a:gd name="T14" fmla="*/ 136 w 153"/>
                <a:gd name="T15" fmla="*/ 111 h 111"/>
                <a:gd name="T16" fmla="*/ 149 w 153"/>
                <a:gd name="T17" fmla="*/ 103 h 111"/>
                <a:gd name="T18" fmla="*/ 153 w 153"/>
                <a:gd name="T19" fmla="*/ 92 h 111"/>
                <a:gd name="T20" fmla="*/ 153 w 153"/>
                <a:gd name="T21" fmla="*/ 73 h 111"/>
                <a:gd name="T22" fmla="*/ 144 w 153"/>
                <a:gd name="T23" fmla="*/ 58 h 111"/>
                <a:gd name="T24" fmla="*/ 123 w 153"/>
                <a:gd name="T25" fmla="*/ 43 h 111"/>
                <a:gd name="T26" fmla="*/ 93 w 153"/>
                <a:gd name="T27" fmla="*/ 37 h 111"/>
                <a:gd name="T28" fmla="*/ 56 w 153"/>
                <a:gd name="T29" fmla="*/ 25 h 111"/>
                <a:gd name="T30" fmla="*/ 13 w 153"/>
                <a:gd name="T31" fmla="*/ 4 h 111"/>
                <a:gd name="T32" fmla="*/ 0 w 153"/>
                <a:gd name="T33" fmla="*/ 0 h 111"/>
                <a:gd name="T34" fmla="*/ 4 w 153"/>
                <a:gd name="T35" fmla="*/ 16 h 111"/>
                <a:gd name="T36" fmla="*/ 21 w 153"/>
                <a:gd name="T37" fmla="*/ 30 h 111"/>
                <a:gd name="T38" fmla="*/ 34 w 153"/>
                <a:gd name="T39" fmla="*/ 45 h 111"/>
                <a:gd name="T40" fmla="*/ 39 w 153"/>
                <a:gd name="T41" fmla="*/ 56 h 111"/>
                <a:gd name="T42" fmla="*/ 39 w 153"/>
                <a:gd name="T43" fmla="*/ 56 h 1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3" h="111">
                  <a:moveTo>
                    <a:pt x="39" y="56"/>
                  </a:moveTo>
                  <a:lnTo>
                    <a:pt x="51" y="64"/>
                  </a:lnTo>
                  <a:lnTo>
                    <a:pt x="71" y="75"/>
                  </a:lnTo>
                  <a:lnTo>
                    <a:pt x="93" y="82"/>
                  </a:lnTo>
                  <a:lnTo>
                    <a:pt x="109" y="85"/>
                  </a:lnTo>
                  <a:lnTo>
                    <a:pt x="124" y="96"/>
                  </a:lnTo>
                  <a:lnTo>
                    <a:pt x="129" y="108"/>
                  </a:lnTo>
                  <a:lnTo>
                    <a:pt x="136" y="111"/>
                  </a:lnTo>
                  <a:lnTo>
                    <a:pt x="149" y="103"/>
                  </a:lnTo>
                  <a:lnTo>
                    <a:pt x="153" y="92"/>
                  </a:lnTo>
                  <a:lnTo>
                    <a:pt x="153" y="73"/>
                  </a:lnTo>
                  <a:lnTo>
                    <a:pt x="144" y="58"/>
                  </a:lnTo>
                  <a:lnTo>
                    <a:pt x="123" y="43"/>
                  </a:lnTo>
                  <a:lnTo>
                    <a:pt x="93" y="37"/>
                  </a:lnTo>
                  <a:lnTo>
                    <a:pt x="56" y="25"/>
                  </a:lnTo>
                  <a:lnTo>
                    <a:pt x="13" y="4"/>
                  </a:lnTo>
                  <a:lnTo>
                    <a:pt x="0" y="0"/>
                  </a:lnTo>
                  <a:lnTo>
                    <a:pt x="4" y="16"/>
                  </a:lnTo>
                  <a:lnTo>
                    <a:pt x="21" y="30"/>
                  </a:lnTo>
                  <a:lnTo>
                    <a:pt x="34" y="45"/>
                  </a:lnTo>
                  <a:lnTo>
                    <a:pt x="39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0" name="Freeform 201"/>
            <p:cNvSpPr>
              <a:spLocks/>
            </p:cNvSpPr>
            <p:nvPr/>
          </p:nvSpPr>
          <p:spPr bwMode="auto">
            <a:xfrm>
              <a:off x="2514" y="1111"/>
              <a:ext cx="114" cy="61"/>
            </a:xfrm>
            <a:custGeom>
              <a:avLst/>
              <a:gdLst>
                <a:gd name="T0" fmla="*/ 102 w 114"/>
                <a:gd name="T1" fmla="*/ 26 h 61"/>
                <a:gd name="T2" fmla="*/ 97 w 114"/>
                <a:gd name="T3" fmla="*/ 36 h 61"/>
                <a:gd name="T4" fmla="*/ 80 w 114"/>
                <a:gd name="T5" fmla="*/ 31 h 61"/>
                <a:gd name="T6" fmla="*/ 67 w 114"/>
                <a:gd name="T7" fmla="*/ 18 h 61"/>
                <a:gd name="T8" fmla="*/ 57 w 114"/>
                <a:gd name="T9" fmla="*/ 23 h 61"/>
                <a:gd name="T10" fmla="*/ 53 w 114"/>
                <a:gd name="T11" fmla="*/ 34 h 61"/>
                <a:gd name="T12" fmla="*/ 37 w 114"/>
                <a:gd name="T13" fmla="*/ 35 h 61"/>
                <a:gd name="T14" fmla="*/ 21 w 114"/>
                <a:gd name="T15" fmla="*/ 35 h 61"/>
                <a:gd name="T16" fmla="*/ 11 w 114"/>
                <a:gd name="T17" fmla="*/ 16 h 61"/>
                <a:gd name="T18" fmla="*/ 11 w 114"/>
                <a:gd name="T19" fmla="*/ 0 h 61"/>
                <a:gd name="T20" fmla="*/ 0 w 114"/>
                <a:gd name="T21" fmla="*/ 16 h 61"/>
                <a:gd name="T22" fmla="*/ 4 w 114"/>
                <a:gd name="T23" fmla="*/ 26 h 61"/>
                <a:gd name="T24" fmla="*/ 16 w 114"/>
                <a:gd name="T25" fmla="*/ 39 h 61"/>
                <a:gd name="T26" fmla="*/ 11 w 114"/>
                <a:gd name="T27" fmla="*/ 51 h 61"/>
                <a:gd name="T28" fmla="*/ 29 w 114"/>
                <a:gd name="T29" fmla="*/ 47 h 61"/>
                <a:gd name="T30" fmla="*/ 24 w 114"/>
                <a:gd name="T31" fmla="*/ 60 h 61"/>
                <a:gd name="T32" fmla="*/ 41 w 114"/>
                <a:gd name="T33" fmla="*/ 60 h 61"/>
                <a:gd name="T34" fmla="*/ 41 w 114"/>
                <a:gd name="T35" fmla="*/ 49 h 61"/>
                <a:gd name="T36" fmla="*/ 51 w 114"/>
                <a:gd name="T37" fmla="*/ 51 h 61"/>
                <a:gd name="T38" fmla="*/ 59 w 114"/>
                <a:gd name="T39" fmla="*/ 61 h 61"/>
                <a:gd name="T40" fmla="*/ 69 w 114"/>
                <a:gd name="T41" fmla="*/ 56 h 61"/>
                <a:gd name="T42" fmla="*/ 67 w 114"/>
                <a:gd name="T43" fmla="*/ 42 h 61"/>
                <a:gd name="T44" fmla="*/ 79 w 114"/>
                <a:gd name="T45" fmla="*/ 41 h 61"/>
                <a:gd name="T46" fmla="*/ 93 w 114"/>
                <a:gd name="T47" fmla="*/ 46 h 61"/>
                <a:gd name="T48" fmla="*/ 114 w 114"/>
                <a:gd name="T49" fmla="*/ 33 h 61"/>
                <a:gd name="T50" fmla="*/ 102 w 114"/>
                <a:gd name="T51" fmla="*/ 26 h 61"/>
                <a:gd name="T52" fmla="*/ 102 w 114"/>
                <a:gd name="T53" fmla="*/ 26 h 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4" h="61">
                  <a:moveTo>
                    <a:pt x="102" y="26"/>
                  </a:moveTo>
                  <a:lnTo>
                    <a:pt x="97" y="36"/>
                  </a:lnTo>
                  <a:lnTo>
                    <a:pt x="80" y="31"/>
                  </a:lnTo>
                  <a:lnTo>
                    <a:pt x="67" y="18"/>
                  </a:lnTo>
                  <a:lnTo>
                    <a:pt x="57" y="23"/>
                  </a:lnTo>
                  <a:lnTo>
                    <a:pt x="53" y="34"/>
                  </a:lnTo>
                  <a:lnTo>
                    <a:pt x="37" y="35"/>
                  </a:lnTo>
                  <a:lnTo>
                    <a:pt x="21" y="35"/>
                  </a:lnTo>
                  <a:lnTo>
                    <a:pt x="11" y="16"/>
                  </a:lnTo>
                  <a:lnTo>
                    <a:pt x="11" y="0"/>
                  </a:lnTo>
                  <a:lnTo>
                    <a:pt x="0" y="16"/>
                  </a:lnTo>
                  <a:lnTo>
                    <a:pt x="4" y="26"/>
                  </a:lnTo>
                  <a:lnTo>
                    <a:pt x="16" y="39"/>
                  </a:lnTo>
                  <a:lnTo>
                    <a:pt x="11" y="51"/>
                  </a:lnTo>
                  <a:lnTo>
                    <a:pt x="29" y="47"/>
                  </a:lnTo>
                  <a:lnTo>
                    <a:pt x="24" y="60"/>
                  </a:lnTo>
                  <a:lnTo>
                    <a:pt x="41" y="60"/>
                  </a:lnTo>
                  <a:lnTo>
                    <a:pt x="41" y="49"/>
                  </a:lnTo>
                  <a:lnTo>
                    <a:pt x="51" y="51"/>
                  </a:lnTo>
                  <a:lnTo>
                    <a:pt x="59" y="61"/>
                  </a:lnTo>
                  <a:lnTo>
                    <a:pt x="69" y="56"/>
                  </a:lnTo>
                  <a:lnTo>
                    <a:pt x="67" y="42"/>
                  </a:lnTo>
                  <a:lnTo>
                    <a:pt x="79" y="41"/>
                  </a:lnTo>
                  <a:lnTo>
                    <a:pt x="93" y="46"/>
                  </a:lnTo>
                  <a:lnTo>
                    <a:pt x="114" y="33"/>
                  </a:lnTo>
                  <a:lnTo>
                    <a:pt x="10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1" name="Freeform 202"/>
            <p:cNvSpPr>
              <a:spLocks/>
            </p:cNvSpPr>
            <p:nvPr/>
          </p:nvSpPr>
          <p:spPr bwMode="auto">
            <a:xfrm>
              <a:off x="2498" y="1152"/>
              <a:ext cx="47" cy="33"/>
            </a:xfrm>
            <a:custGeom>
              <a:avLst/>
              <a:gdLst>
                <a:gd name="T0" fmla="*/ 33 w 47"/>
                <a:gd name="T1" fmla="*/ 5 h 33"/>
                <a:gd name="T2" fmla="*/ 13 w 47"/>
                <a:gd name="T3" fmla="*/ 15 h 33"/>
                <a:gd name="T4" fmla="*/ 0 w 47"/>
                <a:gd name="T5" fmla="*/ 27 h 33"/>
                <a:gd name="T6" fmla="*/ 0 w 47"/>
                <a:gd name="T7" fmla="*/ 33 h 33"/>
                <a:gd name="T8" fmla="*/ 20 w 47"/>
                <a:gd name="T9" fmla="*/ 22 h 33"/>
                <a:gd name="T10" fmla="*/ 47 w 47"/>
                <a:gd name="T11" fmla="*/ 0 h 33"/>
                <a:gd name="T12" fmla="*/ 33 w 47"/>
                <a:gd name="T13" fmla="*/ 5 h 33"/>
                <a:gd name="T14" fmla="*/ 33 w 47"/>
                <a:gd name="T15" fmla="*/ 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3">
                  <a:moveTo>
                    <a:pt x="33" y="5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20" y="22"/>
                  </a:lnTo>
                  <a:lnTo>
                    <a:pt x="47" y="0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2" name="Freeform 203"/>
            <p:cNvSpPr>
              <a:spLocks/>
            </p:cNvSpPr>
            <p:nvPr/>
          </p:nvSpPr>
          <p:spPr bwMode="auto">
            <a:xfrm>
              <a:off x="2498" y="1164"/>
              <a:ext cx="53" cy="44"/>
            </a:xfrm>
            <a:custGeom>
              <a:avLst/>
              <a:gdLst>
                <a:gd name="T0" fmla="*/ 46 w 53"/>
                <a:gd name="T1" fmla="*/ 2 h 44"/>
                <a:gd name="T2" fmla="*/ 25 w 53"/>
                <a:gd name="T3" fmla="*/ 13 h 44"/>
                <a:gd name="T4" fmla="*/ 13 w 53"/>
                <a:gd name="T5" fmla="*/ 17 h 44"/>
                <a:gd name="T6" fmla="*/ 6 w 53"/>
                <a:gd name="T7" fmla="*/ 24 h 44"/>
                <a:gd name="T8" fmla="*/ 0 w 53"/>
                <a:gd name="T9" fmla="*/ 34 h 44"/>
                <a:gd name="T10" fmla="*/ 2 w 53"/>
                <a:gd name="T11" fmla="*/ 39 h 44"/>
                <a:gd name="T12" fmla="*/ 13 w 53"/>
                <a:gd name="T13" fmla="*/ 44 h 44"/>
                <a:gd name="T14" fmla="*/ 17 w 53"/>
                <a:gd name="T15" fmla="*/ 29 h 44"/>
                <a:gd name="T16" fmla="*/ 32 w 53"/>
                <a:gd name="T17" fmla="*/ 18 h 44"/>
                <a:gd name="T18" fmla="*/ 50 w 53"/>
                <a:gd name="T19" fmla="*/ 12 h 44"/>
                <a:gd name="T20" fmla="*/ 53 w 53"/>
                <a:gd name="T21" fmla="*/ 0 h 44"/>
                <a:gd name="T22" fmla="*/ 46 w 53"/>
                <a:gd name="T23" fmla="*/ 2 h 44"/>
                <a:gd name="T24" fmla="*/ 46 w 53"/>
                <a:gd name="T25" fmla="*/ 2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44">
                  <a:moveTo>
                    <a:pt x="46" y="2"/>
                  </a:moveTo>
                  <a:lnTo>
                    <a:pt x="25" y="13"/>
                  </a:lnTo>
                  <a:lnTo>
                    <a:pt x="13" y="17"/>
                  </a:lnTo>
                  <a:lnTo>
                    <a:pt x="6" y="24"/>
                  </a:lnTo>
                  <a:lnTo>
                    <a:pt x="0" y="34"/>
                  </a:lnTo>
                  <a:lnTo>
                    <a:pt x="2" y="39"/>
                  </a:lnTo>
                  <a:lnTo>
                    <a:pt x="13" y="44"/>
                  </a:lnTo>
                  <a:lnTo>
                    <a:pt x="17" y="29"/>
                  </a:lnTo>
                  <a:lnTo>
                    <a:pt x="32" y="18"/>
                  </a:lnTo>
                  <a:lnTo>
                    <a:pt x="50" y="12"/>
                  </a:lnTo>
                  <a:lnTo>
                    <a:pt x="53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3" name="Freeform 204"/>
            <p:cNvSpPr>
              <a:spLocks/>
            </p:cNvSpPr>
            <p:nvPr/>
          </p:nvSpPr>
          <p:spPr bwMode="auto">
            <a:xfrm>
              <a:off x="2491" y="1193"/>
              <a:ext cx="19" cy="47"/>
            </a:xfrm>
            <a:custGeom>
              <a:avLst/>
              <a:gdLst>
                <a:gd name="T0" fmla="*/ 12 w 19"/>
                <a:gd name="T1" fmla="*/ 44 h 47"/>
                <a:gd name="T2" fmla="*/ 0 w 19"/>
                <a:gd name="T3" fmla="*/ 34 h 47"/>
                <a:gd name="T4" fmla="*/ 2 w 19"/>
                <a:gd name="T5" fmla="*/ 22 h 47"/>
                <a:gd name="T6" fmla="*/ 2 w 19"/>
                <a:gd name="T7" fmla="*/ 5 h 47"/>
                <a:gd name="T8" fmla="*/ 17 w 19"/>
                <a:gd name="T9" fmla="*/ 0 h 47"/>
                <a:gd name="T10" fmla="*/ 13 w 19"/>
                <a:gd name="T11" fmla="*/ 12 h 47"/>
                <a:gd name="T12" fmla="*/ 10 w 19"/>
                <a:gd name="T13" fmla="*/ 22 h 47"/>
                <a:gd name="T14" fmla="*/ 10 w 19"/>
                <a:gd name="T15" fmla="*/ 32 h 47"/>
                <a:gd name="T16" fmla="*/ 19 w 19"/>
                <a:gd name="T17" fmla="*/ 47 h 47"/>
                <a:gd name="T18" fmla="*/ 12 w 19"/>
                <a:gd name="T19" fmla="*/ 44 h 47"/>
                <a:gd name="T20" fmla="*/ 12 w 19"/>
                <a:gd name="T21" fmla="*/ 4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47">
                  <a:moveTo>
                    <a:pt x="12" y="4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2" y="5"/>
                  </a:lnTo>
                  <a:lnTo>
                    <a:pt x="17" y="0"/>
                  </a:lnTo>
                  <a:lnTo>
                    <a:pt x="13" y="12"/>
                  </a:lnTo>
                  <a:lnTo>
                    <a:pt x="10" y="22"/>
                  </a:lnTo>
                  <a:lnTo>
                    <a:pt x="10" y="32"/>
                  </a:lnTo>
                  <a:lnTo>
                    <a:pt x="19" y="47"/>
                  </a:lnTo>
                  <a:lnTo>
                    <a:pt x="12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4" name="Freeform 205"/>
            <p:cNvSpPr>
              <a:spLocks/>
            </p:cNvSpPr>
            <p:nvPr/>
          </p:nvSpPr>
          <p:spPr bwMode="auto">
            <a:xfrm>
              <a:off x="2487" y="1087"/>
              <a:ext cx="33" cy="110"/>
            </a:xfrm>
            <a:custGeom>
              <a:avLst/>
              <a:gdLst>
                <a:gd name="T0" fmla="*/ 11 w 33"/>
                <a:gd name="T1" fmla="*/ 110 h 110"/>
                <a:gd name="T2" fmla="*/ 1 w 33"/>
                <a:gd name="T3" fmla="*/ 100 h 110"/>
                <a:gd name="T4" fmla="*/ 0 w 33"/>
                <a:gd name="T5" fmla="*/ 87 h 110"/>
                <a:gd name="T6" fmla="*/ 1 w 33"/>
                <a:gd name="T7" fmla="*/ 70 h 110"/>
                <a:gd name="T8" fmla="*/ 7 w 33"/>
                <a:gd name="T9" fmla="*/ 48 h 110"/>
                <a:gd name="T10" fmla="*/ 16 w 33"/>
                <a:gd name="T11" fmla="*/ 27 h 110"/>
                <a:gd name="T12" fmla="*/ 16 w 33"/>
                <a:gd name="T13" fmla="*/ 8 h 110"/>
                <a:gd name="T14" fmla="*/ 31 w 33"/>
                <a:gd name="T15" fmla="*/ 0 h 110"/>
                <a:gd name="T16" fmla="*/ 31 w 33"/>
                <a:gd name="T17" fmla="*/ 13 h 110"/>
                <a:gd name="T18" fmla="*/ 21 w 33"/>
                <a:gd name="T19" fmla="*/ 15 h 110"/>
                <a:gd name="T20" fmla="*/ 23 w 33"/>
                <a:gd name="T21" fmla="*/ 27 h 110"/>
                <a:gd name="T22" fmla="*/ 21 w 33"/>
                <a:gd name="T23" fmla="*/ 39 h 110"/>
                <a:gd name="T24" fmla="*/ 31 w 33"/>
                <a:gd name="T25" fmla="*/ 42 h 110"/>
                <a:gd name="T26" fmla="*/ 33 w 33"/>
                <a:gd name="T27" fmla="*/ 48 h 110"/>
                <a:gd name="T28" fmla="*/ 20 w 33"/>
                <a:gd name="T29" fmla="*/ 48 h 110"/>
                <a:gd name="T30" fmla="*/ 10 w 33"/>
                <a:gd name="T31" fmla="*/ 61 h 110"/>
                <a:gd name="T32" fmla="*/ 10 w 33"/>
                <a:gd name="T33" fmla="*/ 75 h 110"/>
                <a:gd name="T34" fmla="*/ 11 w 33"/>
                <a:gd name="T35" fmla="*/ 87 h 110"/>
                <a:gd name="T36" fmla="*/ 18 w 33"/>
                <a:gd name="T37" fmla="*/ 91 h 110"/>
                <a:gd name="T38" fmla="*/ 11 w 33"/>
                <a:gd name="T39" fmla="*/ 98 h 110"/>
                <a:gd name="T40" fmla="*/ 18 w 33"/>
                <a:gd name="T41" fmla="*/ 110 h 110"/>
                <a:gd name="T42" fmla="*/ 11 w 33"/>
                <a:gd name="T43" fmla="*/ 110 h 110"/>
                <a:gd name="T44" fmla="*/ 11 w 33"/>
                <a:gd name="T45" fmla="*/ 110 h 1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3" h="110">
                  <a:moveTo>
                    <a:pt x="11" y="110"/>
                  </a:moveTo>
                  <a:lnTo>
                    <a:pt x="1" y="100"/>
                  </a:lnTo>
                  <a:lnTo>
                    <a:pt x="0" y="87"/>
                  </a:lnTo>
                  <a:lnTo>
                    <a:pt x="1" y="70"/>
                  </a:lnTo>
                  <a:lnTo>
                    <a:pt x="7" y="48"/>
                  </a:lnTo>
                  <a:lnTo>
                    <a:pt x="16" y="27"/>
                  </a:lnTo>
                  <a:lnTo>
                    <a:pt x="16" y="8"/>
                  </a:lnTo>
                  <a:lnTo>
                    <a:pt x="31" y="0"/>
                  </a:lnTo>
                  <a:lnTo>
                    <a:pt x="31" y="13"/>
                  </a:lnTo>
                  <a:lnTo>
                    <a:pt x="21" y="15"/>
                  </a:lnTo>
                  <a:lnTo>
                    <a:pt x="23" y="27"/>
                  </a:lnTo>
                  <a:lnTo>
                    <a:pt x="21" y="39"/>
                  </a:lnTo>
                  <a:lnTo>
                    <a:pt x="31" y="42"/>
                  </a:lnTo>
                  <a:lnTo>
                    <a:pt x="33" y="48"/>
                  </a:lnTo>
                  <a:lnTo>
                    <a:pt x="20" y="48"/>
                  </a:lnTo>
                  <a:lnTo>
                    <a:pt x="10" y="61"/>
                  </a:lnTo>
                  <a:lnTo>
                    <a:pt x="10" y="75"/>
                  </a:lnTo>
                  <a:lnTo>
                    <a:pt x="11" y="87"/>
                  </a:lnTo>
                  <a:lnTo>
                    <a:pt x="18" y="91"/>
                  </a:lnTo>
                  <a:lnTo>
                    <a:pt x="11" y="98"/>
                  </a:lnTo>
                  <a:lnTo>
                    <a:pt x="18" y="110"/>
                  </a:lnTo>
                  <a:lnTo>
                    <a:pt x="11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5" name="Freeform 206"/>
            <p:cNvSpPr>
              <a:spLocks/>
            </p:cNvSpPr>
            <p:nvPr/>
          </p:nvSpPr>
          <p:spPr bwMode="auto">
            <a:xfrm>
              <a:off x="2474" y="1061"/>
              <a:ext cx="219" cy="44"/>
            </a:xfrm>
            <a:custGeom>
              <a:avLst/>
              <a:gdLst>
                <a:gd name="T0" fmla="*/ 36 w 219"/>
                <a:gd name="T1" fmla="*/ 33 h 44"/>
                <a:gd name="T2" fmla="*/ 36 w 219"/>
                <a:gd name="T3" fmla="*/ 17 h 44"/>
                <a:gd name="T4" fmla="*/ 27 w 219"/>
                <a:gd name="T5" fmla="*/ 17 h 44"/>
                <a:gd name="T6" fmla="*/ 11 w 219"/>
                <a:gd name="T7" fmla="*/ 15 h 44"/>
                <a:gd name="T8" fmla="*/ 0 w 219"/>
                <a:gd name="T9" fmla="*/ 0 h 44"/>
                <a:gd name="T10" fmla="*/ 17 w 219"/>
                <a:gd name="T11" fmla="*/ 5 h 44"/>
                <a:gd name="T12" fmla="*/ 27 w 219"/>
                <a:gd name="T13" fmla="*/ 9 h 44"/>
                <a:gd name="T14" fmla="*/ 53 w 219"/>
                <a:gd name="T15" fmla="*/ 7 h 44"/>
                <a:gd name="T16" fmla="*/ 63 w 219"/>
                <a:gd name="T17" fmla="*/ 7 h 44"/>
                <a:gd name="T18" fmla="*/ 76 w 219"/>
                <a:gd name="T19" fmla="*/ 13 h 44"/>
                <a:gd name="T20" fmla="*/ 89 w 219"/>
                <a:gd name="T21" fmla="*/ 15 h 44"/>
                <a:gd name="T22" fmla="*/ 104 w 219"/>
                <a:gd name="T23" fmla="*/ 9 h 44"/>
                <a:gd name="T24" fmla="*/ 119 w 219"/>
                <a:gd name="T25" fmla="*/ 6 h 44"/>
                <a:gd name="T26" fmla="*/ 140 w 219"/>
                <a:gd name="T27" fmla="*/ 9 h 44"/>
                <a:gd name="T28" fmla="*/ 156 w 219"/>
                <a:gd name="T29" fmla="*/ 12 h 44"/>
                <a:gd name="T30" fmla="*/ 176 w 219"/>
                <a:gd name="T31" fmla="*/ 23 h 44"/>
                <a:gd name="T32" fmla="*/ 192 w 219"/>
                <a:gd name="T33" fmla="*/ 31 h 44"/>
                <a:gd name="T34" fmla="*/ 219 w 219"/>
                <a:gd name="T35" fmla="*/ 36 h 44"/>
                <a:gd name="T36" fmla="*/ 214 w 219"/>
                <a:gd name="T37" fmla="*/ 41 h 44"/>
                <a:gd name="T38" fmla="*/ 196 w 219"/>
                <a:gd name="T39" fmla="*/ 39 h 44"/>
                <a:gd name="T40" fmla="*/ 180 w 219"/>
                <a:gd name="T41" fmla="*/ 34 h 44"/>
                <a:gd name="T42" fmla="*/ 152 w 219"/>
                <a:gd name="T43" fmla="*/ 25 h 44"/>
                <a:gd name="T44" fmla="*/ 129 w 219"/>
                <a:gd name="T45" fmla="*/ 23 h 44"/>
                <a:gd name="T46" fmla="*/ 117 w 219"/>
                <a:gd name="T47" fmla="*/ 25 h 44"/>
                <a:gd name="T48" fmla="*/ 119 w 219"/>
                <a:gd name="T49" fmla="*/ 34 h 44"/>
                <a:gd name="T50" fmla="*/ 109 w 219"/>
                <a:gd name="T51" fmla="*/ 33 h 44"/>
                <a:gd name="T52" fmla="*/ 100 w 219"/>
                <a:gd name="T53" fmla="*/ 31 h 44"/>
                <a:gd name="T54" fmla="*/ 90 w 219"/>
                <a:gd name="T55" fmla="*/ 38 h 44"/>
                <a:gd name="T56" fmla="*/ 69 w 219"/>
                <a:gd name="T57" fmla="*/ 44 h 44"/>
                <a:gd name="T58" fmla="*/ 53 w 219"/>
                <a:gd name="T59" fmla="*/ 44 h 44"/>
                <a:gd name="T60" fmla="*/ 51 w 219"/>
                <a:gd name="T61" fmla="*/ 39 h 44"/>
                <a:gd name="T62" fmla="*/ 69 w 219"/>
                <a:gd name="T63" fmla="*/ 33 h 44"/>
                <a:gd name="T64" fmla="*/ 86 w 219"/>
                <a:gd name="T65" fmla="*/ 32 h 44"/>
                <a:gd name="T66" fmla="*/ 86 w 219"/>
                <a:gd name="T67" fmla="*/ 23 h 44"/>
                <a:gd name="T68" fmla="*/ 70 w 219"/>
                <a:gd name="T69" fmla="*/ 23 h 44"/>
                <a:gd name="T70" fmla="*/ 53 w 219"/>
                <a:gd name="T71" fmla="*/ 20 h 44"/>
                <a:gd name="T72" fmla="*/ 43 w 219"/>
                <a:gd name="T73" fmla="*/ 15 h 44"/>
                <a:gd name="T74" fmla="*/ 44 w 219"/>
                <a:gd name="T75" fmla="*/ 21 h 44"/>
                <a:gd name="T76" fmla="*/ 60 w 219"/>
                <a:gd name="T77" fmla="*/ 25 h 44"/>
                <a:gd name="T78" fmla="*/ 57 w 219"/>
                <a:gd name="T79" fmla="*/ 31 h 44"/>
                <a:gd name="T80" fmla="*/ 47 w 219"/>
                <a:gd name="T81" fmla="*/ 29 h 44"/>
                <a:gd name="T82" fmla="*/ 36 w 219"/>
                <a:gd name="T83" fmla="*/ 33 h 44"/>
                <a:gd name="T84" fmla="*/ 36 w 219"/>
                <a:gd name="T85" fmla="*/ 33 h 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9" h="44">
                  <a:moveTo>
                    <a:pt x="36" y="33"/>
                  </a:moveTo>
                  <a:lnTo>
                    <a:pt x="36" y="17"/>
                  </a:lnTo>
                  <a:lnTo>
                    <a:pt x="27" y="17"/>
                  </a:lnTo>
                  <a:lnTo>
                    <a:pt x="11" y="15"/>
                  </a:lnTo>
                  <a:lnTo>
                    <a:pt x="0" y="0"/>
                  </a:lnTo>
                  <a:lnTo>
                    <a:pt x="17" y="5"/>
                  </a:lnTo>
                  <a:lnTo>
                    <a:pt x="27" y="9"/>
                  </a:lnTo>
                  <a:lnTo>
                    <a:pt x="53" y="7"/>
                  </a:lnTo>
                  <a:lnTo>
                    <a:pt x="63" y="7"/>
                  </a:lnTo>
                  <a:lnTo>
                    <a:pt x="76" y="13"/>
                  </a:lnTo>
                  <a:lnTo>
                    <a:pt x="89" y="15"/>
                  </a:lnTo>
                  <a:lnTo>
                    <a:pt x="104" y="9"/>
                  </a:lnTo>
                  <a:lnTo>
                    <a:pt x="119" y="6"/>
                  </a:lnTo>
                  <a:lnTo>
                    <a:pt x="140" y="9"/>
                  </a:lnTo>
                  <a:lnTo>
                    <a:pt x="156" y="12"/>
                  </a:lnTo>
                  <a:lnTo>
                    <a:pt x="176" y="23"/>
                  </a:lnTo>
                  <a:lnTo>
                    <a:pt x="192" y="31"/>
                  </a:lnTo>
                  <a:lnTo>
                    <a:pt x="219" y="36"/>
                  </a:lnTo>
                  <a:lnTo>
                    <a:pt x="214" y="41"/>
                  </a:lnTo>
                  <a:lnTo>
                    <a:pt x="196" y="39"/>
                  </a:lnTo>
                  <a:lnTo>
                    <a:pt x="180" y="34"/>
                  </a:lnTo>
                  <a:lnTo>
                    <a:pt x="152" y="25"/>
                  </a:lnTo>
                  <a:lnTo>
                    <a:pt x="129" y="23"/>
                  </a:lnTo>
                  <a:lnTo>
                    <a:pt x="117" y="25"/>
                  </a:lnTo>
                  <a:lnTo>
                    <a:pt x="119" y="34"/>
                  </a:lnTo>
                  <a:lnTo>
                    <a:pt x="109" y="33"/>
                  </a:lnTo>
                  <a:lnTo>
                    <a:pt x="100" y="31"/>
                  </a:lnTo>
                  <a:lnTo>
                    <a:pt x="90" y="38"/>
                  </a:lnTo>
                  <a:lnTo>
                    <a:pt x="69" y="44"/>
                  </a:lnTo>
                  <a:lnTo>
                    <a:pt x="53" y="44"/>
                  </a:lnTo>
                  <a:lnTo>
                    <a:pt x="51" y="39"/>
                  </a:lnTo>
                  <a:lnTo>
                    <a:pt x="69" y="33"/>
                  </a:lnTo>
                  <a:lnTo>
                    <a:pt x="86" y="32"/>
                  </a:lnTo>
                  <a:lnTo>
                    <a:pt x="86" y="23"/>
                  </a:lnTo>
                  <a:lnTo>
                    <a:pt x="70" y="23"/>
                  </a:lnTo>
                  <a:lnTo>
                    <a:pt x="53" y="20"/>
                  </a:lnTo>
                  <a:lnTo>
                    <a:pt x="43" y="15"/>
                  </a:lnTo>
                  <a:lnTo>
                    <a:pt x="44" y="21"/>
                  </a:lnTo>
                  <a:lnTo>
                    <a:pt x="60" y="25"/>
                  </a:lnTo>
                  <a:lnTo>
                    <a:pt x="57" y="31"/>
                  </a:lnTo>
                  <a:lnTo>
                    <a:pt x="47" y="29"/>
                  </a:lnTo>
                  <a:lnTo>
                    <a:pt x="36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6" name="Freeform 207"/>
            <p:cNvSpPr>
              <a:spLocks/>
            </p:cNvSpPr>
            <p:nvPr/>
          </p:nvSpPr>
          <p:spPr bwMode="auto">
            <a:xfrm>
              <a:off x="2541" y="1041"/>
              <a:ext cx="55" cy="24"/>
            </a:xfrm>
            <a:custGeom>
              <a:avLst/>
              <a:gdLst>
                <a:gd name="T0" fmla="*/ 4 w 55"/>
                <a:gd name="T1" fmla="*/ 16 h 24"/>
                <a:gd name="T2" fmla="*/ 12 w 55"/>
                <a:gd name="T3" fmla="*/ 24 h 24"/>
                <a:gd name="T4" fmla="*/ 24 w 55"/>
                <a:gd name="T5" fmla="*/ 20 h 24"/>
                <a:gd name="T6" fmla="*/ 40 w 55"/>
                <a:gd name="T7" fmla="*/ 16 h 24"/>
                <a:gd name="T8" fmla="*/ 55 w 55"/>
                <a:gd name="T9" fmla="*/ 16 h 24"/>
                <a:gd name="T10" fmla="*/ 45 w 55"/>
                <a:gd name="T11" fmla="*/ 9 h 24"/>
                <a:gd name="T12" fmla="*/ 39 w 55"/>
                <a:gd name="T13" fmla="*/ 0 h 24"/>
                <a:gd name="T14" fmla="*/ 24 w 55"/>
                <a:gd name="T15" fmla="*/ 10 h 24"/>
                <a:gd name="T16" fmla="*/ 9 w 55"/>
                <a:gd name="T17" fmla="*/ 9 h 24"/>
                <a:gd name="T18" fmla="*/ 0 w 55"/>
                <a:gd name="T19" fmla="*/ 8 h 24"/>
                <a:gd name="T20" fmla="*/ 4 w 55"/>
                <a:gd name="T21" fmla="*/ 16 h 24"/>
                <a:gd name="T22" fmla="*/ 4 w 55"/>
                <a:gd name="T23" fmla="*/ 16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4">
                  <a:moveTo>
                    <a:pt x="4" y="16"/>
                  </a:moveTo>
                  <a:lnTo>
                    <a:pt x="12" y="24"/>
                  </a:lnTo>
                  <a:lnTo>
                    <a:pt x="24" y="20"/>
                  </a:lnTo>
                  <a:lnTo>
                    <a:pt x="40" y="16"/>
                  </a:lnTo>
                  <a:lnTo>
                    <a:pt x="55" y="16"/>
                  </a:lnTo>
                  <a:lnTo>
                    <a:pt x="45" y="9"/>
                  </a:lnTo>
                  <a:lnTo>
                    <a:pt x="39" y="0"/>
                  </a:lnTo>
                  <a:lnTo>
                    <a:pt x="24" y="10"/>
                  </a:lnTo>
                  <a:lnTo>
                    <a:pt x="9" y="9"/>
                  </a:lnTo>
                  <a:lnTo>
                    <a:pt x="0" y="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8847" name="Freeform 208"/>
            <p:cNvSpPr>
              <a:spLocks/>
            </p:cNvSpPr>
            <p:nvPr/>
          </p:nvSpPr>
          <p:spPr bwMode="auto">
            <a:xfrm>
              <a:off x="2468" y="1019"/>
              <a:ext cx="235" cy="83"/>
            </a:xfrm>
            <a:custGeom>
              <a:avLst/>
              <a:gdLst>
                <a:gd name="T0" fmla="*/ 7 w 235"/>
                <a:gd name="T1" fmla="*/ 42 h 83"/>
                <a:gd name="T2" fmla="*/ 7 w 235"/>
                <a:gd name="T3" fmla="*/ 31 h 83"/>
                <a:gd name="T4" fmla="*/ 17 w 235"/>
                <a:gd name="T5" fmla="*/ 22 h 83"/>
                <a:gd name="T6" fmla="*/ 36 w 235"/>
                <a:gd name="T7" fmla="*/ 18 h 83"/>
                <a:gd name="T8" fmla="*/ 47 w 235"/>
                <a:gd name="T9" fmla="*/ 20 h 83"/>
                <a:gd name="T10" fmla="*/ 47 w 235"/>
                <a:gd name="T11" fmla="*/ 9 h 83"/>
                <a:gd name="T12" fmla="*/ 75 w 235"/>
                <a:gd name="T13" fmla="*/ 6 h 83"/>
                <a:gd name="T14" fmla="*/ 103 w 235"/>
                <a:gd name="T15" fmla="*/ 6 h 83"/>
                <a:gd name="T16" fmla="*/ 118 w 235"/>
                <a:gd name="T17" fmla="*/ 9 h 83"/>
                <a:gd name="T18" fmla="*/ 119 w 235"/>
                <a:gd name="T19" fmla="*/ 18 h 83"/>
                <a:gd name="T20" fmla="*/ 132 w 235"/>
                <a:gd name="T21" fmla="*/ 27 h 83"/>
                <a:gd name="T22" fmla="*/ 139 w 235"/>
                <a:gd name="T23" fmla="*/ 38 h 83"/>
                <a:gd name="T24" fmla="*/ 183 w 235"/>
                <a:gd name="T25" fmla="*/ 38 h 83"/>
                <a:gd name="T26" fmla="*/ 202 w 235"/>
                <a:gd name="T27" fmla="*/ 42 h 83"/>
                <a:gd name="T28" fmla="*/ 210 w 235"/>
                <a:gd name="T29" fmla="*/ 52 h 83"/>
                <a:gd name="T30" fmla="*/ 220 w 235"/>
                <a:gd name="T31" fmla="*/ 63 h 83"/>
                <a:gd name="T32" fmla="*/ 229 w 235"/>
                <a:gd name="T33" fmla="*/ 70 h 83"/>
                <a:gd name="T34" fmla="*/ 225 w 235"/>
                <a:gd name="T35" fmla="*/ 76 h 83"/>
                <a:gd name="T36" fmla="*/ 218 w 235"/>
                <a:gd name="T37" fmla="*/ 79 h 83"/>
                <a:gd name="T38" fmla="*/ 206 w 235"/>
                <a:gd name="T39" fmla="*/ 80 h 83"/>
                <a:gd name="T40" fmla="*/ 228 w 235"/>
                <a:gd name="T41" fmla="*/ 83 h 83"/>
                <a:gd name="T42" fmla="*/ 235 w 235"/>
                <a:gd name="T43" fmla="*/ 76 h 83"/>
                <a:gd name="T44" fmla="*/ 235 w 235"/>
                <a:gd name="T45" fmla="*/ 68 h 83"/>
                <a:gd name="T46" fmla="*/ 223 w 235"/>
                <a:gd name="T47" fmla="*/ 59 h 83"/>
                <a:gd name="T48" fmla="*/ 213 w 235"/>
                <a:gd name="T49" fmla="*/ 47 h 83"/>
                <a:gd name="T50" fmla="*/ 203 w 235"/>
                <a:gd name="T51" fmla="*/ 39 h 83"/>
                <a:gd name="T52" fmla="*/ 196 w 235"/>
                <a:gd name="T53" fmla="*/ 34 h 83"/>
                <a:gd name="T54" fmla="*/ 179 w 235"/>
                <a:gd name="T55" fmla="*/ 34 h 83"/>
                <a:gd name="T56" fmla="*/ 159 w 235"/>
                <a:gd name="T57" fmla="*/ 34 h 83"/>
                <a:gd name="T58" fmla="*/ 143 w 235"/>
                <a:gd name="T59" fmla="*/ 32 h 83"/>
                <a:gd name="T60" fmla="*/ 136 w 235"/>
                <a:gd name="T61" fmla="*/ 23 h 83"/>
                <a:gd name="T62" fmla="*/ 129 w 235"/>
                <a:gd name="T63" fmla="*/ 18 h 83"/>
                <a:gd name="T64" fmla="*/ 126 w 235"/>
                <a:gd name="T65" fmla="*/ 6 h 83"/>
                <a:gd name="T66" fmla="*/ 113 w 235"/>
                <a:gd name="T67" fmla="*/ 2 h 83"/>
                <a:gd name="T68" fmla="*/ 93 w 235"/>
                <a:gd name="T69" fmla="*/ 1 h 83"/>
                <a:gd name="T70" fmla="*/ 70 w 235"/>
                <a:gd name="T71" fmla="*/ 0 h 83"/>
                <a:gd name="T72" fmla="*/ 55 w 235"/>
                <a:gd name="T73" fmla="*/ 2 h 83"/>
                <a:gd name="T74" fmla="*/ 37 w 235"/>
                <a:gd name="T75" fmla="*/ 5 h 83"/>
                <a:gd name="T76" fmla="*/ 39 w 235"/>
                <a:gd name="T77" fmla="*/ 14 h 83"/>
                <a:gd name="T78" fmla="*/ 25 w 235"/>
                <a:gd name="T79" fmla="*/ 14 h 83"/>
                <a:gd name="T80" fmla="*/ 9 w 235"/>
                <a:gd name="T81" fmla="*/ 18 h 83"/>
                <a:gd name="T82" fmla="*/ 0 w 235"/>
                <a:gd name="T83" fmla="*/ 31 h 83"/>
                <a:gd name="T84" fmla="*/ 2 w 235"/>
                <a:gd name="T85" fmla="*/ 44 h 83"/>
                <a:gd name="T86" fmla="*/ 17 w 235"/>
                <a:gd name="T87" fmla="*/ 57 h 83"/>
                <a:gd name="T88" fmla="*/ 19 w 235"/>
                <a:gd name="T89" fmla="*/ 51 h 83"/>
                <a:gd name="T90" fmla="*/ 7 w 235"/>
                <a:gd name="T91" fmla="*/ 42 h 83"/>
                <a:gd name="T92" fmla="*/ 7 w 235"/>
                <a:gd name="T93" fmla="*/ 42 h 8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35" h="83">
                  <a:moveTo>
                    <a:pt x="7" y="42"/>
                  </a:moveTo>
                  <a:lnTo>
                    <a:pt x="7" y="31"/>
                  </a:lnTo>
                  <a:lnTo>
                    <a:pt x="17" y="22"/>
                  </a:lnTo>
                  <a:lnTo>
                    <a:pt x="36" y="18"/>
                  </a:lnTo>
                  <a:lnTo>
                    <a:pt x="47" y="20"/>
                  </a:lnTo>
                  <a:lnTo>
                    <a:pt x="47" y="9"/>
                  </a:lnTo>
                  <a:lnTo>
                    <a:pt x="75" y="6"/>
                  </a:lnTo>
                  <a:lnTo>
                    <a:pt x="103" y="6"/>
                  </a:lnTo>
                  <a:lnTo>
                    <a:pt x="118" y="9"/>
                  </a:lnTo>
                  <a:lnTo>
                    <a:pt x="119" y="18"/>
                  </a:lnTo>
                  <a:lnTo>
                    <a:pt x="132" y="27"/>
                  </a:lnTo>
                  <a:lnTo>
                    <a:pt x="139" y="38"/>
                  </a:lnTo>
                  <a:lnTo>
                    <a:pt x="183" y="38"/>
                  </a:lnTo>
                  <a:lnTo>
                    <a:pt x="202" y="42"/>
                  </a:lnTo>
                  <a:lnTo>
                    <a:pt x="210" y="52"/>
                  </a:lnTo>
                  <a:lnTo>
                    <a:pt x="220" y="63"/>
                  </a:lnTo>
                  <a:lnTo>
                    <a:pt x="229" y="70"/>
                  </a:lnTo>
                  <a:lnTo>
                    <a:pt x="225" y="76"/>
                  </a:lnTo>
                  <a:lnTo>
                    <a:pt x="218" y="79"/>
                  </a:lnTo>
                  <a:lnTo>
                    <a:pt x="206" y="80"/>
                  </a:lnTo>
                  <a:lnTo>
                    <a:pt x="228" y="83"/>
                  </a:lnTo>
                  <a:lnTo>
                    <a:pt x="235" y="76"/>
                  </a:lnTo>
                  <a:lnTo>
                    <a:pt x="235" y="68"/>
                  </a:lnTo>
                  <a:lnTo>
                    <a:pt x="223" y="59"/>
                  </a:lnTo>
                  <a:lnTo>
                    <a:pt x="213" y="47"/>
                  </a:lnTo>
                  <a:lnTo>
                    <a:pt x="203" y="39"/>
                  </a:lnTo>
                  <a:lnTo>
                    <a:pt x="196" y="34"/>
                  </a:lnTo>
                  <a:lnTo>
                    <a:pt x="179" y="34"/>
                  </a:lnTo>
                  <a:lnTo>
                    <a:pt x="159" y="34"/>
                  </a:lnTo>
                  <a:lnTo>
                    <a:pt x="143" y="32"/>
                  </a:lnTo>
                  <a:lnTo>
                    <a:pt x="136" y="23"/>
                  </a:lnTo>
                  <a:lnTo>
                    <a:pt x="129" y="18"/>
                  </a:lnTo>
                  <a:lnTo>
                    <a:pt x="126" y="6"/>
                  </a:lnTo>
                  <a:lnTo>
                    <a:pt x="113" y="2"/>
                  </a:lnTo>
                  <a:lnTo>
                    <a:pt x="93" y="1"/>
                  </a:lnTo>
                  <a:lnTo>
                    <a:pt x="70" y="0"/>
                  </a:lnTo>
                  <a:lnTo>
                    <a:pt x="55" y="2"/>
                  </a:lnTo>
                  <a:lnTo>
                    <a:pt x="37" y="5"/>
                  </a:lnTo>
                  <a:lnTo>
                    <a:pt x="39" y="14"/>
                  </a:lnTo>
                  <a:lnTo>
                    <a:pt x="25" y="14"/>
                  </a:lnTo>
                  <a:lnTo>
                    <a:pt x="9" y="18"/>
                  </a:lnTo>
                  <a:lnTo>
                    <a:pt x="0" y="31"/>
                  </a:lnTo>
                  <a:lnTo>
                    <a:pt x="2" y="44"/>
                  </a:lnTo>
                  <a:lnTo>
                    <a:pt x="17" y="57"/>
                  </a:lnTo>
                  <a:lnTo>
                    <a:pt x="19" y="51"/>
                  </a:lnTo>
                  <a:lnTo>
                    <a:pt x="7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28848" name="Picture 17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0473"/>
            <a:ext cx="916940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27340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8EE74E7-508C-4D76-9AA0-64D77B2E257E}" type="slidenum">
              <a:rPr lang="en-US" smtClean="0">
                <a:solidFill>
                  <a:srgbClr val="FFFFFF"/>
                </a:solidFill>
              </a:rPr>
              <a:pPr eaLnBrk="1" hangingPunct="1"/>
              <a:t>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29701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28945" y="1549512"/>
            <a:ext cx="5334000" cy="4103687"/>
          </a:xfrm>
        </p:spPr>
        <p:txBody>
          <a:bodyPr/>
          <a:lstStyle/>
          <a:p>
            <a:pPr>
              <a:lnSpc>
                <a:spcPct val="95000"/>
              </a:lnSpc>
              <a:buFontTx/>
              <a:buNone/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JOINTS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point where bones meet:</a:t>
            </a:r>
          </a:p>
          <a:p>
            <a:pPr>
              <a:lnSpc>
                <a:spcPct val="95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Immovable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– cranium</a:t>
            </a:r>
          </a:p>
          <a:p>
            <a:pPr>
              <a:lnSpc>
                <a:spcPct val="95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Slightly movable 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vertebral discs</a:t>
            </a:r>
          </a:p>
          <a:p>
            <a:pPr>
              <a:lnSpc>
                <a:spcPct val="95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Freely movable 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shoulder, knee, wrist</a:t>
            </a:r>
          </a:p>
        </p:txBody>
      </p:sp>
      <p:grpSp>
        <p:nvGrpSpPr>
          <p:cNvPr id="29702" name="Group 176"/>
          <p:cNvGrpSpPr>
            <a:grpSpLocks/>
          </p:cNvGrpSpPr>
          <p:nvPr/>
        </p:nvGrpSpPr>
        <p:grpSpPr bwMode="auto">
          <a:xfrm>
            <a:off x="6557963" y="1576388"/>
            <a:ext cx="1824037" cy="4135437"/>
            <a:chOff x="3173" y="1106"/>
            <a:chExt cx="2131" cy="5502"/>
          </a:xfrm>
        </p:grpSpPr>
        <p:sp>
          <p:nvSpPr>
            <p:cNvPr id="29703" name="Freeform 177"/>
            <p:cNvSpPr>
              <a:spLocks/>
            </p:cNvSpPr>
            <p:nvPr/>
          </p:nvSpPr>
          <p:spPr bwMode="auto">
            <a:xfrm>
              <a:off x="3173" y="1106"/>
              <a:ext cx="2131" cy="5502"/>
            </a:xfrm>
            <a:custGeom>
              <a:avLst/>
              <a:gdLst>
                <a:gd name="T0" fmla="*/ 155 w 2131"/>
                <a:gd name="T1" fmla="*/ 5502 h 5502"/>
                <a:gd name="T2" fmla="*/ 121 w 2131"/>
                <a:gd name="T3" fmla="*/ 5492 h 5502"/>
                <a:gd name="T4" fmla="*/ 92 w 2131"/>
                <a:gd name="T5" fmla="*/ 5470 h 5502"/>
                <a:gd name="T6" fmla="*/ 66 w 2131"/>
                <a:gd name="T7" fmla="*/ 5434 h 5502"/>
                <a:gd name="T8" fmla="*/ 44 w 2131"/>
                <a:gd name="T9" fmla="*/ 5388 h 5502"/>
                <a:gd name="T10" fmla="*/ 32 w 2131"/>
                <a:gd name="T11" fmla="*/ 5359 h 5502"/>
                <a:gd name="T12" fmla="*/ 24 w 2131"/>
                <a:gd name="T13" fmla="*/ 5330 h 5502"/>
                <a:gd name="T14" fmla="*/ 17 w 2131"/>
                <a:gd name="T15" fmla="*/ 5298 h 5502"/>
                <a:gd name="T16" fmla="*/ 10 w 2131"/>
                <a:gd name="T17" fmla="*/ 5267 h 5502"/>
                <a:gd name="T18" fmla="*/ 3 w 2131"/>
                <a:gd name="T19" fmla="*/ 5230 h 5502"/>
                <a:gd name="T20" fmla="*/ 0 w 2131"/>
                <a:gd name="T21" fmla="*/ 5196 h 5502"/>
                <a:gd name="T22" fmla="*/ 0 w 2131"/>
                <a:gd name="T23" fmla="*/ 5157 h 5502"/>
                <a:gd name="T24" fmla="*/ 0 w 2131"/>
                <a:gd name="T25" fmla="*/ 5121 h 5502"/>
                <a:gd name="T26" fmla="*/ 0 w 2131"/>
                <a:gd name="T27" fmla="*/ 357 h 5502"/>
                <a:gd name="T28" fmla="*/ 0 w 2131"/>
                <a:gd name="T29" fmla="*/ 318 h 5502"/>
                <a:gd name="T30" fmla="*/ 0 w 2131"/>
                <a:gd name="T31" fmla="*/ 282 h 5502"/>
                <a:gd name="T32" fmla="*/ 5 w 2131"/>
                <a:gd name="T33" fmla="*/ 245 h 5502"/>
                <a:gd name="T34" fmla="*/ 12 w 2131"/>
                <a:gd name="T35" fmla="*/ 211 h 5502"/>
                <a:gd name="T36" fmla="*/ 20 w 2131"/>
                <a:gd name="T37" fmla="*/ 180 h 5502"/>
                <a:gd name="T38" fmla="*/ 27 w 2131"/>
                <a:gd name="T39" fmla="*/ 148 h 5502"/>
                <a:gd name="T40" fmla="*/ 36 w 2131"/>
                <a:gd name="T41" fmla="*/ 122 h 5502"/>
                <a:gd name="T42" fmla="*/ 53 w 2131"/>
                <a:gd name="T43" fmla="*/ 83 h 5502"/>
                <a:gd name="T44" fmla="*/ 78 w 2131"/>
                <a:gd name="T45" fmla="*/ 42 h 5502"/>
                <a:gd name="T46" fmla="*/ 107 w 2131"/>
                <a:gd name="T47" fmla="*/ 15 h 5502"/>
                <a:gd name="T48" fmla="*/ 138 w 2131"/>
                <a:gd name="T49" fmla="*/ 0 h 5502"/>
                <a:gd name="T50" fmla="*/ 1976 w 2131"/>
                <a:gd name="T51" fmla="*/ 0 h 5502"/>
                <a:gd name="T52" fmla="*/ 2005 w 2131"/>
                <a:gd name="T53" fmla="*/ 8 h 5502"/>
                <a:gd name="T54" fmla="*/ 2034 w 2131"/>
                <a:gd name="T55" fmla="*/ 30 h 5502"/>
                <a:gd name="T56" fmla="*/ 2061 w 2131"/>
                <a:gd name="T57" fmla="*/ 61 h 5502"/>
                <a:gd name="T58" fmla="*/ 2073 w 2131"/>
                <a:gd name="T59" fmla="*/ 83 h 5502"/>
                <a:gd name="T60" fmla="*/ 2085 w 2131"/>
                <a:gd name="T61" fmla="*/ 109 h 5502"/>
                <a:gd name="T62" fmla="*/ 2092 w 2131"/>
                <a:gd name="T63" fmla="*/ 134 h 5502"/>
                <a:gd name="T64" fmla="*/ 2102 w 2131"/>
                <a:gd name="T65" fmla="*/ 165 h 5502"/>
                <a:gd name="T66" fmla="*/ 2109 w 2131"/>
                <a:gd name="T67" fmla="*/ 194 h 5502"/>
                <a:gd name="T68" fmla="*/ 2116 w 2131"/>
                <a:gd name="T69" fmla="*/ 231 h 5502"/>
                <a:gd name="T70" fmla="*/ 2121 w 2131"/>
                <a:gd name="T71" fmla="*/ 265 h 5502"/>
                <a:gd name="T72" fmla="*/ 2126 w 2131"/>
                <a:gd name="T73" fmla="*/ 301 h 5502"/>
                <a:gd name="T74" fmla="*/ 2128 w 2131"/>
                <a:gd name="T75" fmla="*/ 337 h 5502"/>
                <a:gd name="T76" fmla="*/ 2131 w 2131"/>
                <a:gd name="T77" fmla="*/ 378 h 5502"/>
                <a:gd name="T78" fmla="*/ 2128 w 2131"/>
                <a:gd name="T79" fmla="*/ 5138 h 5502"/>
                <a:gd name="T80" fmla="*/ 2126 w 2131"/>
                <a:gd name="T81" fmla="*/ 5177 h 5502"/>
                <a:gd name="T82" fmla="*/ 2124 w 2131"/>
                <a:gd name="T83" fmla="*/ 5213 h 5502"/>
                <a:gd name="T84" fmla="*/ 2119 w 2131"/>
                <a:gd name="T85" fmla="*/ 5247 h 5502"/>
                <a:gd name="T86" fmla="*/ 2111 w 2131"/>
                <a:gd name="T87" fmla="*/ 5281 h 5502"/>
                <a:gd name="T88" fmla="*/ 2104 w 2131"/>
                <a:gd name="T89" fmla="*/ 5313 h 5502"/>
                <a:gd name="T90" fmla="*/ 2097 w 2131"/>
                <a:gd name="T91" fmla="*/ 5344 h 5502"/>
                <a:gd name="T92" fmla="*/ 2087 w 2131"/>
                <a:gd name="T93" fmla="*/ 5373 h 5502"/>
                <a:gd name="T94" fmla="*/ 2073 w 2131"/>
                <a:gd name="T95" fmla="*/ 5409 h 5502"/>
                <a:gd name="T96" fmla="*/ 2046 w 2131"/>
                <a:gd name="T97" fmla="*/ 5453 h 5502"/>
                <a:gd name="T98" fmla="*/ 2019 w 2131"/>
                <a:gd name="T99" fmla="*/ 5482 h 5502"/>
                <a:gd name="T100" fmla="*/ 1990 w 2131"/>
                <a:gd name="T101" fmla="*/ 5497 h 55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31" h="5502">
                  <a:moveTo>
                    <a:pt x="1976" y="5502"/>
                  </a:moveTo>
                  <a:lnTo>
                    <a:pt x="155" y="5502"/>
                  </a:lnTo>
                  <a:lnTo>
                    <a:pt x="138" y="5497"/>
                  </a:lnTo>
                  <a:lnTo>
                    <a:pt x="121" y="5492"/>
                  </a:lnTo>
                  <a:lnTo>
                    <a:pt x="107" y="5482"/>
                  </a:lnTo>
                  <a:lnTo>
                    <a:pt x="92" y="5470"/>
                  </a:lnTo>
                  <a:lnTo>
                    <a:pt x="78" y="5453"/>
                  </a:lnTo>
                  <a:lnTo>
                    <a:pt x="66" y="5434"/>
                  </a:lnTo>
                  <a:lnTo>
                    <a:pt x="53" y="5409"/>
                  </a:lnTo>
                  <a:lnTo>
                    <a:pt x="44" y="5388"/>
                  </a:lnTo>
                  <a:lnTo>
                    <a:pt x="36" y="5373"/>
                  </a:lnTo>
                  <a:lnTo>
                    <a:pt x="32" y="5359"/>
                  </a:lnTo>
                  <a:lnTo>
                    <a:pt x="27" y="5344"/>
                  </a:lnTo>
                  <a:lnTo>
                    <a:pt x="24" y="5330"/>
                  </a:lnTo>
                  <a:lnTo>
                    <a:pt x="20" y="5313"/>
                  </a:lnTo>
                  <a:lnTo>
                    <a:pt x="17" y="5298"/>
                  </a:lnTo>
                  <a:lnTo>
                    <a:pt x="12" y="5281"/>
                  </a:lnTo>
                  <a:lnTo>
                    <a:pt x="10" y="5267"/>
                  </a:lnTo>
                  <a:lnTo>
                    <a:pt x="5" y="5247"/>
                  </a:lnTo>
                  <a:lnTo>
                    <a:pt x="3" y="5230"/>
                  </a:lnTo>
                  <a:lnTo>
                    <a:pt x="0" y="5213"/>
                  </a:lnTo>
                  <a:lnTo>
                    <a:pt x="0" y="5196"/>
                  </a:lnTo>
                  <a:lnTo>
                    <a:pt x="0" y="5177"/>
                  </a:lnTo>
                  <a:lnTo>
                    <a:pt x="0" y="5157"/>
                  </a:lnTo>
                  <a:lnTo>
                    <a:pt x="0" y="5138"/>
                  </a:lnTo>
                  <a:lnTo>
                    <a:pt x="0" y="5121"/>
                  </a:lnTo>
                  <a:lnTo>
                    <a:pt x="0" y="378"/>
                  </a:lnTo>
                  <a:lnTo>
                    <a:pt x="0" y="357"/>
                  </a:lnTo>
                  <a:lnTo>
                    <a:pt x="0" y="337"/>
                  </a:lnTo>
                  <a:lnTo>
                    <a:pt x="0" y="318"/>
                  </a:lnTo>
                  <a:lnTo>
                    <a:pt x="0" y="301"/>
                  </a:lnTo>
                  <a:lnTo>
                    <a:pt x="0" y="282"/>
                  </a:lnTo>
                  <a:lnTo>
                    <a:pt x="3" y="265"/>
                  </a:lnTo>
                  <a:lnTo>
                    <a:pt x="5" y="245"/>
                  </a:lnTo>
                  <a:lnTo>
                    <a:pt x="10" y="231"/>
                  </a:lnTo>
                  <a:lnTo>
                    <a:pt x="12" y="211"/>
                  </a:lnTo>
                  <a:lnTo>
                    <a:pt x="17" y="194"/>
                  </a:lnTo>
                  <a:lnTo>
                    <a:pt x="20" y="180"/>
                  </a:lnTo>
                  <a:lnTo>
                    <a:pt x="24" y="165"/>
                  </a:lnTo>
                  <a:lnTo>
                    <a:pt x="27" y="148"/>
                  </a:lnTo>
                  <a:lnTo>
                    <a:pt x="32" y="134"/>
                  </a:lnTo>
                  <a:lnTo>
                    <a:pt x="36" y="122"/>
                  </a:lnTo>
                  <a:lnTo>
                    <a:pt x="44" y="109"/>
                  </a:lnTo>
                  <a:lnTo>
                    <a:pt x="53" y="83"/>
                  </a:lnTo>
                  <a:lnTo>
                    <a:pt x="66" y="61"/>
                  </a:lnTo>
                  <a:lnTo>
                    <a:pt x="78" y="42"/>
                  </a:lnTo>
                  <a:lnTo>
                    <a:pt x="92" y="30"/>
                  </a:lnTo>
                  <a:lnTo>
                    <a:pt x="107" y="15"/>
                  </a:lnTo>
                  <a:lnTo>
                    <a:pt x="121" y="8"/>
                  </a:lnTo>
                  <a:lnTo>
                    <a:pt x="138" y="0"/>
                  </a:lnTo>
                  <a:lnTo>
                    <a:pt x="155" y="0"/>
                  </a:lnTo>
                  <a:lnTo>
                    <a:pt x="1976" y="0"/>
                  </a:lnTo>
                  <a:lnTo>
                    <a:pt x="1990" y="0"/>
                  </a:lnTo>
                  <a:lnTo>
                    <a:pt x="2005" y="8"/>
                  </a:lnTo>
                  <a:lnTo>
                    <a:pt x="2019" y="15"/>
                  </a:lnTo>
                  <a:lnTo>
                    <a:pt x="2034" y="30"/>
                  </a:lnTo>
                  <a:lnTo>
                    <a:pt x="2046" y="42"/>
                  </a:lnTo>
                  <a:lnTo>
                    <a:pt x="2061" y="61"/>
                  </a:lnTo>
                  <a:lnTo>
                    <a:pt x="2065" y="71"/>
                  </a:lnTo>
                  <a:lnTo>
                    <a:pt x="2073" y="83"/>
                  </a:lnTo>
                  <a:lnTo>
                    <a:pt x="2078" y="95"/>
                  </a:lnTo>
                  <a:lnTo>
                    <a:pt x="2085" y="109"/>
                  </a:lnTo>
                  <a:lnTo>
                    <a:pt x="2087" y="122"/>
                  </a:lnTo>
                  <a:lnTo>
                    <a:pt x="2092" y="134"/>
                  </a:lnTo>
                  <a:lnTo>
                    <a:pt x="2097" y="148"/>
                  </a:lnTo>
                  <a:lnTo>
                    <a:pt x="2102" y="165"/>
                  </a:lnTo>
                  <a:lnTo>
                    <a:pt x="2104" y="180"/>
                  </a:lnTo>
                  <a:lnTo>
                    <a:pt x="2109" y="194"/>
                  </a:lnTo>
                  <a:lnTo>
                    <a:pt x="2111" y="211"/>
                  </a:lnTo>
                  <a:lnTo>
                    <a:pt x="2116" y="231"/>
                  </a:lnTo>
                  <a:lnTo>
                    <a:pt x="2119" y="245"/>
                  </a:lnTo>
                  <a:lnTo>
                    <a:pt x="2121" y="265"/>
                  </a:lnTo>
                  <a:lnTo>
                    <a:pt x="2124" y="282"/>
                  </a:lnTo>
                  <a:lnTo>
                    <a:pt x="2126" y="301"/>
                  </a:lnTo>
                  <a:lnTo>
                    <a:pt x="2126" y="318"/>
                  </a:lnTo>
                  <a:lnTo>
                    <a:pt x="2128" y="337"/>
                  </a:lnTo>
                  <a:lnTo>
                    <a:pt x="2128" y="357"/>
                  </a:lnTo>
                  <a:lnTo>
                    <a:pt x="2131" y="378"/>
                  </a:lnTo>
                  <a:lnTo>
                    <a:pt x="2131" y="5121"/>
                  </a:lnTo>
                  <a:lnTo>
                    <a:pt x="2128" y="5138"/>
                  </a:lnTo>
                  <a:lnTo>
                    <a:pt x="2128" y="5157"/>
                  </a:lnTo>
                  <a:lnTo>
                    <a:pt x="2126" y="5177"/>
                  </a:lnTo>
                  <a:lnTo>
                    <a:pt x="2126" y="5196"/>
                  </a:lnTo>
                  <a:lnTo>
                    <a:pt x="2124" y="5213"/>
                  </a:lnTo>
                  <a:lnTo>
                    <a:pt x="2121" y="5230"/>
                  </a:lnTo>
                  <a:lnTo>
                    <a:pt x="2119" y="5247"/>
                  </a:lnTo>
                  <a:lnTo>
                    <a:pt x="2116" y="5267"/>
                  </a:lnTo>
                  <a:lnTo>
                    <a:pt x="2111" y="5281"/>
                  </a:lnTo>
                  <a:lnTo>
                    <a:pt x="2109" y="5298"/>
                  </a:lnTo>
                  <a:lnTo>
                    <a:pt x="2104" y="5313"/>
                  </a:lnTo>
                  <a:lnTo>
                    <a:pt x="2102" y="5330"/>
                  </a:lnTo>
                  <a:lnTo>
                    <a:pt x="2097" y="5344"/>
                  </a:lnTo>
                  <a:lnTo>
                    <a:pt x="2092" y="5359"/>
                  </a:lnTo>
                  <a:lnTo>
                    <a:pt x="2087" y="5373"/>
                  </a:lnTo>
                  <a:lnTo>
                    <a:pt x="2085" y="5388"/>
                  </a:lnTo>
                  <a:lnTo>
                    <a:pt x="2073" y="5409"/>
                  </a:lnTo>
                  <a:lnTo>
                    <a:pt x="2061" y="5434"/>
                  </a:lnTo>
                  <a:lnTo>
                    <a:pt x="2046" y="5453"/>
                  </a:lnTo>
                  <a:lnTo>
                    <a:pt x="2034" y="5470"/>
                  </a:lnTo>
                  <a:lnTo>
                    <a:pt x="2019" y="5482"/>
                  </a:lnTo>
                  <a:lnTo>
                    <a:pt x="2005" y="5492"/>
                  </a:lnTo>
                  <a:lnTo>
                    <a:pt x="1990" y="5497"/>
                  </a:lnTo>
                  <a:lnTo>
                    <a:pt x="1976" y="5502"/>
                  </a:lnTo>
                  <a:close/>
                </a:path>
              </a:pathLst>
            </a:custGeom>
            <a:solidFill>
              <a:srgbClr val="DE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4" name="Freeform 178"/>
            <p:cNvSpPr>
              <a:spLocks/>
            </p:cNvSpPr>
            <p:nvPr/>
          </p:nvSpPr>
          <p:spPr bwMode="auto">
            <a:xfrm>
              <a:off x="3280" y="1385"/>
              <a:ext cx="1910" cy="4934"/>
            </a:xfrm>
            <a:custGeom>
              <a:avLst/>
              <a:gdLst>
                <a:gd name="T0" fmla="*/ 138 w 1910"/>
                <a:gd name="T1" fmla="*/ 4934 h 4934"/>
                <a:gd name="T2" fmla="*/ 109 w 1910"/>
                <a:gd name="T3" fmla="*/ 4927 h 4934"/>
                <a:gd name="T4" fmla="*/ 82 w 1910"/>
                <a:gd name="T5" fmla="*/ 4905 h 4934"/>
                <a:gd name="T6" fmla="*/ 58 w 1910"/>
                <a:gd name="T7" fmla="*/ 4874 h 4934"/>
                <a:gd name="T8" fmla="*/ 39 w 1910"/>
                <a:gd name="T9" fmla="*/ 4832 h 4934"/>
                <a:gd name="T10" fmla="*/ 22 w 1910"/>
                <a:gd name="T11" fmla="*/ 4782 h 4934"/>
                <a:gd name="T12" fmla="*/ 14 w 1910"/>
                <a:gd name="T13" fmla="*/ 4752 h 4934"/>
                <a:gd name="T14" fmla="*/ 9 w 1910"/>
                <a:gd name="T15" fmla="*/ 4723 h 4934"/>
                <a:gd name="T16" fmla="*/ 2 w 1910"/>
                <a:gd name="T17" fmla="*/ 4692 h 4934"/>
                <a:gd name="T18" fmla="*/ 0 w 1910"/>
                <a:gd name="T19" fmla="*/ 4660 h 4934"/>
                <a:gd name="T20" fmla="*/ 0 w 1910"/>
                <a:gd name="T21" fmla="*/ 4626 h 4934"/>
                <a:gd name="T22" fmla="*/ 0 w 1910"/>
                <a:gd name="T23" fmla="*/ 4595 h 4934"/>
                <a:gd name="T24" fmla="*/ 0 w 1910"/>
                <a:gd name="T25" fmla="*/ 320 h 4934"/>
                <a:gd name="T26" fmla="*/ 0 w 1910"/>
                <a:gd name="T27" fmla="*/ 284 h 4934"/>
                <a:gd name="T28" fmla="*/ 0 w 1910"/>
                <a:gd name="T29" fmla="*/ 252 h 4934"/>
                <a:gd name="T30" fmla="*/ 5 w 1910"/>
                <a:gd name="T31" fmla="*/ 221 h 4934"/>
                <a:gd name="T32" fmla="*/ 9 w 1910"/>
                <a:gd name="T33" fmla="*/ 189 h 4934"/>
                <a:gd name="T34" fmla="*/ 17 w 1910"/>
                <a:gd name="T35" fmla="*/ 160 h 4934"/>
                <a:gd name="T36" fmla="*/ 24 w 1910"/>
                <a:gd name="T37" fmla="*/ 133 h 4934"/>
                <a:gd name="T38" fmla="*/ 31 w 1910"/>
                <a:gd name="T39" fmla="*/ 109 h 4934"/>
                <a:gd name="T40" fmla="*/ 46 w 1910"/>
                <a:gd name="T41" fmla="*/ 75 h 4934"/>
                <a:gd name="T42" fmla="*/ 68 w 1910"/>
                <a:gd name="T43" fmla="*/ 36 h 4934"/>
                <a:gd name="T44" fmla="*/ 94 w 1910"/>
                <a:gd name="T45" fmla="*/ 12 h 4934"/>
                <a:gd name="T46" fmla="*/ 123 w 1910"/>
                <a:gd name="T47" fmla="*/ 0 h 4934"/>
                <a:gd name="T48" fmla="*/ 1772 w 1910"/>
                <a:gd name="T49" fmla="*/ 0 h 4934"/>
                <a:gd name="T50" fmla="*/ 1796 w 1910"/>
                <a:gd name="T51" fmla="*/ 5 h 4934"/>
                <a:gd name="T52" fmla="*/ 1823 w 1910"/>
                <a:gd name="T53" fmla="*/ 24 h 4934"/>
                <a:gd name="T54" fmla="*/ 1844 w 1910"/>
                <a:gd name="T55" fmla="*/ 56 h 4934"/>
                <a:gd name="T56" fmla="*/ 1869 w 1910"/>
                <a:gd name="T57" fmla="*/ 99 h 4934"/>
                <a:gd name="T58" fmla="*/ 1876 w 1910"/>
                <a:gd name="T59" fmla="*/ 121 h 4934"/>
                <a:gd name="T60" fmla="*/ 1883 w 1910"/>
                <a:gd name="T61" fmla="*/ 148 h 4934"/>
                <a:gd name="T62" fmla="*/ 1891 w 1910"/>
                <a:gd name="T63" fmla="*/ 175 h 4934"/>
                <a:gd name="T64" fmla="*/ 1898 w 1910"/>
                <a:gd name="T65" fmla="*/ 206 h 4934"/>
                <a:gd name="T66" fmla="*/ 1900 w 1910"/>
                <a:gd name="T67" fmla="*/ 235 h 4934"/>
                <a:gd name="T68" fmla="*/ 1905 w 1910"/>
                <a:gd name="T69" fmla="*/ 269 h 4934"/>
                <a:gd name="T70" fmla="*/ 1908 w 1910"/>
                <a:gd name="T71" fmla="*/ 303 h 4934"/>
                <a:gd name="T72" fmla="*/ 1910 w 1910"/>
                <a:gd name="T73" fmla="*/ 339 h 4934"/>
                <a:gd name="T74" fmla="*/ 1908 w 1910"/>
                <a:gd name="T75" fmla="*/ 4609 h 4934"/>
                <a:gd name="T76" fmla="*/ 1905 w 1910"/>
                <a:gd name="T77" fmla="*/ 4643 h 4934"/>
                <a:gd name="T78" fmla="*/ 1903 w 1910"/>
                <a:gd name="T79" fmla="*/ 4675 h 4934"/>
                <a:gd name="T80" fmla="*/ 1898 w 1910"/>
                <a:gd name="T81" fmla="*/ 4706 h 4934"/>
                <a:gd name="T82" fmla="*/ 1893 w 1910"/>
                <a:gd name="T83" fmla="*/ 4738 h 4934"/>
                <a:gd name="T84" fmla="*/ 1886 w 1910"/>
                <a:gd name="T85" fmla="*/ 4767 h 4934"/>
                <a:gd name="T86" fmla="*/ 1876 w 1910"/>
                <a:gd name="T87" fmla="*/ 4806 h 4934"/>
                <a:gd name="T88" fmla="*/ 1857 w 1910"/>
                <a:gd name="T89" fmla="*/ 4852 h 4934"/>
                <a:gd name="T90" fmla="*/ 1832 w 1910"/>
                <a:gd name="T91" fmla="*/ 4888 h 4934"/>
                <a:gd name="T92" fmla="*/ 1808 w 1910"/>
                <a:gd name="T93" fmla="*/ 4917 h 4934"/>
                <a:gd name="T94" fmla="*/ 1784 w 1910"/>
                <a:gd name="T95" fmla="*/ 4932 h 49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910" h="4934">
                  <a:moveTo>
                    <a:pt x="1772" y="4934"/>
                  </a:moveTo>
                  <a:lnTo>
                    <a:pt x="138" y="4934"/>
                  </a:lnTo>
                  <a:lnTo>
                    <a:pt x="123" y="4932"/>
                  </a:lnTo>
                  <a:lnTo>
                    <a:pt x="109" y="4927"/>
                  </a:lnTo>
                  <a:lnTo>
                    <a:pt x="94" y="4917"/>
                  </a:lnTo>
                  <a:lnTo>
                    <a:pt x="82" y="4905"/>
                  </a:lnTo>
                  <a:lnTo>
                    <a:pt x="68" y="4888"/>
                  </a:lnTo>
                  <a:lnTo>
                    <a:pt x="58" y="4874"/>
                  </a:lnTo>
                  <a:lnTo>
                    <a:pt x="46" y="4852"/>
                  </a:lnTo>
                  <a:lnTo>
                    <a:pt x="39" y="4832"/>
                  </a:lnTo>
                  <a:lnTo>
                    <a:pt x="29" y="4806"/>
                  </a:lnTo>
                  <a:lnTo>
                    <a:pt x="22" y="4782"/>
                  </a:lnTo>
                  <a:lnTo>
                    <a:pt x="17" y="4767"/>
                  </a:lnTo>
                  <a:lnTo>
                    <a:pt x="14" y="4752"/>
                  </a:lnTo>
                  <a:lnTo>
                    <a:pt x="9" y="4738"/>
                  </a:lnTo>
                  <a:lnTo>
                    <a:pt x="9" y="4723"/>
                  </a:lnTo>
                  <a:lnTo>
                    <a:pt x="5" y="4706"/>
                  </a:lnTo>
                  <a:lnTo>
                    <a:pt x="2" y="4692"/>
                  </a:lnTo>
                  <a:lnTo>
                    <a:pt x="0" y="4675"/>
                  </a:lnTo>
                  <a:lnTo>
                    <a:pt x="0" y="4660"/>
                  </a:lnTo>
                  <a:lnTo>
                    <a:pt x="0" y="4643"/>
                  </a:lnTo>
                  <a:lnTo>
                    <a:pt x="0" y="4626"/>
                  </a:lnTo>
                  <a:lnTo>
                    <a:pt x="0" y="4609"/>
                  </a:lnTo>
                  <a:lnTo>
                    <a:pt x="0" y="4595"/>
                  </a:lnTo>
                  <a:lnTo>
                    <a:pt x="0" y="339"/>
                  </a:lnTo>
                  <a:lnTo>
                    <a:pt x="0" y="320"/>
                  </a:lnTo>
                  <a:lnTo>
                    <a:pt x="0" y="303"/>
                  </a:lnTo>
                  <a:lnTo>
                    <a:pt x="0" y="284"/>
                  </a:lnTo>
                  <a:lnTo>
                    <a:pt x="0" y="269"/>
                  </a:lnTo>
                  <a:lnTo>
                    <a:pt x="0" y="252"/>
                  </a:lnTo>
                  <a:lnTo>
                    <a:pt x="2" y="235"/>
                  </a:lnTo>
                  <a:lnTo>
                    <a:pt x="5" y="221"/>
                  </a:lnTo>
                  <a:lnTo>
                    <a:pt x="9" y="206"/>
                  </a:lnTo>
                  <a:lnTo>
                    <a:pt x="9" y="189"/>
                  </a:lnTo>
                  <a:lnTo>
                    <a:pt x="14" y="175"/>
                  </a:lnTo>
                  <a:lnTo>
                    <a:pt x="17" y="160"/>
                  </a:lnTo>
                  <a:lnTo>
                    <a:pt x="22" y="148"/>
                  </a:lnTo>
                  <a:lnTo>
                    <a:pt x="24" y="133"/>
                  </a:lnTo>
                  <a:lnTo>
                    <a:pt x="29" y="121"/>
                  </a:lnTo>
                  <a:lnTo>
                    <a:pt x="31" y="109"/>
                  </a:lnTo>
                  <a:lnTo>
                    <a:pt x="39" y="99"/>
                  </a:lnTo>
                  <a:lnTo>
                    <a:pt x="46" y="75"/>
                  </a:lnTo>
                  <a:lnTo>
                    <a:pt x="58" y="56"/>
                  </a:lnTo>
                  <a:lnTo>
                    <a:pt x="68" y="36"/>
                  </a:lnTo>
                  <a:lnTo>
                    <a:pt x="82" y="24"/>
                  </a:lnTo>
                  <a:lnTo>
                    <a:pt x="94" y="12"/>
                  </a:lnTo>
                  <a:lnTo>
                    <a:pt x="109" y="5"/>
                  </a:lnTo>
                  <a:lnTo>
                    <a:pt x="123" y="0"/>
                  </a:lnTo>
                  <a:lnTo>
                    <a:pt x="138" y="0"/>
                  </a:lnTo>
                  <a:lnTo>
                    <a:pt x="1772" y="0"/>
                  </a:lnTo>
                  <a:lnTo>
                    <a:pt x="1784" y="0"/>
                  </a:lnTo>
                  <a:lnTo>
                    <a:pt x="1796" y="5"/>
                  </a:lnTo>
                  <a:lnTo>
                    <a:pt x="1808" y="12"/>
                  </a:lnTo>
                  <a:lnTo>
                    <a:pt x="1823" y="24"/>
                  </a:lnTo>
                  <a:lnTo>
                    <a:pt x="1832" y="36"/>
                  </a:lnTo>
                  <a:lnTo>
                    <a:pt x="1844" y="56"/>
                  </a:lnTo>
                  <a:lnTo>
                    <a:pt x="1857" y="75"/>
                  </a:lnTo>
                  <a:lnTo>
                    <a:pt x="1869" y="99"/>
                  </a:lnTo>
                  <a:lnTo>
                    <a:pt x="1871" y="109"/>
                  </a:lnTo>
                  <a:lnTo>
                    <a:pt x="1876" y="121"/>
                  </a:lnTo>
                  <a:lnTo>
                    <a:pt x="1878" y="133"/>
                  </a:lnTo>
                  <a:lnTo>
                    <a:pt x="1883" y="148"/>
                  </a:lnTo>
                  <a:lnTo>
                    <a:pt x="1886" y="160"/>
                  </a:lnTo>
                  <a:lnTo>
                    <a:pt x="1891" y="175"/>
                  </a:lnTo>
                  <a:lnTo>
                    <a:pt x="1893" y="189"/>
                  </a:lnTo>
                  <a:lnTo>
                    <a:pt x="1898" y="206"/>
                  </a:lnTo>
                  <a:lnTo>
                    <a:pt x="1898" y="221"/>
                  </a:lnTo>
                  <a:lnTo>
                    <a:pt x="1900" y="235"/>
                  </a:lnTo>
                  <a:lnTo>
                    <a:pt x="1903" y="252"/>
                  </a:lnTo>
                  <a:lnTo>
                    <a:pt x="1905" y="269"/>
                  </a:lnTo>
                  <a:lnTo>
                    <a:pt x="1905" y="284"/>
                  </a:lnTo>
                  <a:lnTo>
                    <a:pt x="1908" y="303"/>
                  </a:lnTo>
                  <a:lnTo>
                    <a:pt x="1908" y="320"/>
                  </a:lnTo>
                  <a:lnTo>
                    <a:pt x="1910" y="339"/>
                  </a:lnTo>
                  <a:lnTo>
                    <a:pt x="1910" y="4595"/>
                  </a:lnTo>
                  <a:lnTo>
                    <a:pt x="1908" y="4609"/>
                  </a:lnTo>
                  <a:lnTo>
                    <a:pt x="1908" y="4626"/>
                  </a:lnTo>
                  <a:lnTo>
                    <a:pt x="1905" y="4643"/>
                  </a:lnTo>
                  <a:lnTo>
                    <a:pt x="1905" y="4660"/>
                  </a:lnTo>
                  <a:lnTo>
                    <a:pt x="1903" y="4675"/>
                  </a:lnTo>
                  <a:lnTo>
                    <a:pt x="1900" y="4692"/>
                  </a:lnTo>
                  <a:lnTo>
                    <a:pt x="1898" y="4706"/>
                  </a:lnTo>
                  <a:lnTo>
                    <a:pt x="1898" y="4723"/>
                  </a:lnTo>
                  <a:lnTo>
                    <a:pt x="1893" y="4738"/>
                  </a:lnTo>
                  <a:lnTo>
                    <a:pt x="1891" y="4752"/>
                  </a:lnTo>
                  <a:lnTo>
                    <a:pt x="1886" y="4767"/>
                  </a:lnTo>
                  <a:lnTo>
                    <a:pt x="1883" y="4782"/>
                  </a:lnTo>
                  <a:lnTo>
                    <a:pt x="1876" y="4806"/>
                  </a:lnTo>
                  <a:lnTo>
                    <a:pt x="1869" y="4832"/>
                  </a:lnTo>
                  <a:lnTo>
                    <a:pt x="1857" y="4852"/>
                  </a:lnTo>
                  <a:lnTo>
                    <a:pt x="1844" y="4874"/>
                  </a:lnTo>
                  <a:lnTo>
                    <a:pt x="1832" y="4888"/>
                  </a:lnTo>
                  <a:lnTo>
                    <a:pt x="1823" y="4905"/>
                  </a:lnTo>
                  <a:lnTo>
                    <a:pt x="1808" y="4917"/>
                  </a:lnTo>
                  <a:lnTo>
                    <a:pt x="1796" y="4927"/>
                  </a:lnTo>
                  <a:lnTo>
                    <a:pt x="1784" y="4932"/>
                  </a:lnTo>
                  <a:lnTo>
                    <a:pt x="1772" y="4934"/>
                  </a:lnTo>
                  <a:close/>
                </a:path>
              </a:pathLst>
            </a:custGeom>
            <a:solidFill>
              <a:srgbClr val="C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5" name="Freeform 179"/>
            <p:cNvSpPr>
              <a:spLocks/>
            </p:cNvSpPr>
            <p:nvPr/>
          </p:nvSpPr>
          <p:spPr bwMode="auto">
            <a:xfrm>
              <a:off x="3566" y="1136"/>
              <a:ext cx="1335" cy="5459"/>
            </a:xfrm>
            <a:custGeom>
              <a:avLst/>
              <a:gdLst>
                <a:gd name="T0" fmla="*/ 1161 w 1335"/>
                <a:gd name="T1" fmla="*/ 1318 h 5459"/>
                <a:gd name="T2" fmla="*/ 1054 w 1335"/>
                <a:gd name="T3" fmla="*/ 1572 h 5459"/>
                <a:gd name="T4" fmla="*/ 974 w 1335"/>
                <a:gd name="T5" fmla="*/ 1715 h 5459"/>
                <a:gd name="T6" fmla="*/ 897 w 1335"/>
                <a:gd name="T7" fmla="*/ 1953 h 5459"/>
                <a:gd name="T8" fmla="*/ 848 w 1335"/>
                <a:gd name="T9" fmla="*/ 2231 h 5459"/>
                <a:gd name="T10" fmla="*/ 904 w 1335"/>
                <a:gd name="T11" fmla="*/ 2418 h 5459"/>
                <a:gd name="T12" fmla="*/ 950 w 1335"/>
                <a:gd name="T13" fmla="*/ 2585 h 5459"/>
                <a:gd name="T14" fmla="*/ 977 w 1335"/>
                <a:gd name="T15" fmla="*/ 2757 h 5459"/>
                <a:gd name="T16" fmla="*/ 982 w 1335"/>
                <a:gd name="T17" fmla="*/ 2932 h 5459"/>
                <a:gd name="T18" fmla="*/ 962 w 1335"/>
                <a:gd name="T19" fmla="*/ 3104 h 5459"/>
                <a:gd name="T20" fmla="*/ 923 w 1335"/>
                <a:gd name="T21" fmla="*/ 3307 h 5459"/>
                <a:gd name="T22" fmla="*/ 892 w 1335"/>
                <a:gd name="T23" fmla="*/ 3535 h 5459"/>
                <a:gd name="T24" fmla="*/ 887 w 1335"/>
                <a:gd name="T25" fmla="*/ 3780 h 5459"/>
                <a:gd name="T26" fmla="*/ 940 w 1335"/>
                <a:gd name="T27" fmla="*/ 4049 h 5459"/>
                <a:gd name="T28" fmla="*/ 1008 w 1335"/>
                <a:gd name="T29" fmla="*/ 4279 h 5459"/>
                <a:gd name="T30" fmla="*/ 1091 w 1335"/>
                <a:gd name="T31" fmla="*/ 4473 h 5459"/>
                <a:gd name="T32" fmla="*/ 1125 w 1335"/>
                <a:gd name="T33" fmla="*/ 4640 h 5459"/>
                <a:gd name="T34" fmla="*/ 1163 w 1335"/>
                <a:gd name="T35" fmla="*/ 4803 h 5459"/>
                <a:gd name="T36" fmla="*/ 1185 w 1335"/>
                <a:gd name="T37" fmla="*/ 5004 h 5459"/>
                <a:gd name="T38" fmla="*/ 1037 w 1335"/>
                <a:gd name="T39" fmla="*/ 4970 h 5459"/>
                <a:gd name="T40" fmla="*/ 962 w 1335"/>
                <a:gd name="T41" fmla="*/ 4812 h 5459"/>
                <a:gd name="T42" fmla="*/ 892 w 1335"/>
                <a:gd name="T43" fmla="*/ 4924 h 5459"/>
                <a:gd name="T44" fmla="*/ 870 w 1335"/>
                <a:gd name="T45" fmla="*/ 5144 h 5459"/>
                <a:gd name="T46" fmla="*/ 853 w 1335"/>
                <a:gd name="T47" fmla="*/ 5370 h 5459"/>
                <a:gd name="T48" fmla="*/ 688 w 1335"/>
                <a:gd name="T49" fmla="*/ 5394 h 5459"/>
                <a:gd name="T50" fmla="*/ 654 w 1335"/>
                <a:gd name="T51" fmla="*/ 5190 h 5459"/>
                <a:gd name="T52" fmla="*/ 589 w 1335"/>
                <a:gd name="T53" fmla="*/ 5406 h 5459"/>
                <a:gd name="T54" fmla="*/ 395 w 1335"/>
                <a:gd name="T55" fmla="*/ 5389 h 5459"/>
                <a:gd name="T56" fmla="*/ 286 w 1335"/>
                <a:gd name="T57" fmla="*/ 5244 h 5459"/>
                <a:gd name="T58" fmla="*/ 213 w 1335"/>
                <a:gd name="T59" fmla="*/ 4999 h 5459"/>
                <a:gd name="T60" fmla="*/ 247 w 1335"/>
                <a:gd name="T61" fmla="*/ 4754 h 5459"/>
                <a:gd name="T62" fmla="*/ 317 w 1335"/>
                <a:gd name="T63" fmla="*/ 4524 h 5459"/>
                <a:gd name="T64" fmla="*/ 434 w 1335"/>
                <a:gd name="T65" fmla="*/ 4163 h 5459"/>
                <a:gd name="T66" fmla="*/ 397 w 1335"/>
                <a:gd name="T67" fmla="*/ 3988 h 5459"/>
                <a:gd name="T68" fmla="*/ 346 w 1335"/>
                <a:gd name="T69" fmla="*/ 3816 h 5459"/>
                <a:gd name="T70" fmla="*/ 296 w 1335"/>
                <a:gd name="T71" fmla="*/ 3644 h 5459"/>
                <a:gd name="T72" fmla="*/ 250 w 1335"/>
                <a:gd name="T73" fmla="*/ 3472 h 5459"/>
                <a:gd name="T74" fmla="*/ 213 w 1335"/>
                <a:gd name="T75" fmla="*/ 3300 h 5459"/>
                <a:gd name="T76" fmla="*/ 170 w 1335"/>
                <a:gd name="T77" fmla="*/ 3031 h 5459"/>
                <a:gd name="T78" fmla="*/ 150 w 1335"/>
                <a:gd name="T79" fmla="*/ 2767 h 5459"/>
                <a:gd name="T80" fmla="*/ 162 w 1335"/>
                <a:gd name="T81" fmla="*/ 2520 h 5459"/>
                <a:gd name="T82" fmla="*/ 206 w 1335"/>
                <a:gd name="T83" fmla="*/ 2302 h 5459"/>
                <a:gd name="T84" fmla="*/ 254 w 1335"/>
                <a:gd name="T85" fmla="*/ 2079 h 5459"/>
                <a:gd name="T86" fmla="*/ 250 w 1335"/>
                <a:gd name="T87" fmla="*/ 1829 h 5459"/>
                <a:gd name="T88" fmla="*/ 266 w 1335"/>
                <a:gd name="T89" fmla="*/ 1572 h 5459"/>
                <a:gd name="T90" fmla="*/ 310 w 1335"/>
                <a:gd name="T91" fmla="*/ 1328 h 5459"/>
                <a:gd name="T92" fmla="*/ 106 w 1335"/>
                <a:gd name="T93" fmla="*/ 1381 h 5459"/>
                <a:gd name="T94" fmla="*/ 29 w 1335"/>
                <a:gd name="T95" fmla="*/ 1218 h 5459"/>
                <a:gd name="T96" fmla="*/ 29 w 1335"/>
                <a:gd name="T97" fmla="*/ 1022 h 5459"/>
                <a:gd name="T98" fmla="*/ 51 w 1335"/>
                <a:gd name="T99" fmla="*/ 751 h 5459"/>
                <a:gd name="T100" fmla="*/ 77 w 1335"/>
                <a:gd name="T101" fmla="*/ 460 h 5459"/>
                <a:gd name="T102" fmla="*/ 14 w 1335"/>
                <a:gd name="T103" fmla="*/ 249 h 5459"/>
                <a:gd name="T104" fmla="*/ 201 w 1335"/>
                <a:gd name="T105" fmla="*/ 172 h 5459"/>
                <a:gd name="T106" fmla="*/ 351 w 1335"/>
                <a:gd name="T107" fmla="*/ 162 h 5459"/>
                <a:gd name="T108" fmla="*/ 584 w 1335"/>
                <a:gd name="T109" fmla="*/ 94 h 5459"/>
                <a:gd name="T110" fmla="*/ 824 w 1335"/>
                <a:gd name="T111" fmla="*/ 26 h 5459"/>
                <a:gd name="T112" fmla="*/ 1016 w 1335"/>
                <a:gd name="T113" fmla="*/ 135 h 5459"/>
                <a:gd name="T114" fmla="*/ 1178 w 1335"/>
                <a:gd name="T115" fmla="*/ 261 h 5459"/>
                <a:gd name="T116" fmla="*/ 1248 w 1335"/>
                <a:gd name="T117" fmla="*/ 436 h 5459"/>
                <a:gd name="T118" fmla="*/ 1304 w 1335"/>
                <a:gd name="T119" fmla="*/ 617 h 5459"/>
                <a:gd name="T120" fmla="*/ 1323 w 1335"/>
                <a:gd name="T121" fmla="*/ 848 h 54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335" h="5459">
                  <a:moveTo>
                    <a:pt x="1253" y="1105"/>
                  </a:moveTo>
                  <a:lnTo>
                    <a:pt x="1234" y="1124"/>
                  </a:lnTo>
                  <a:lnTo>
                    <a:pt x="1222" y="1146"/>
                  </a:lnTo>
                  <a:lnTo>
                    <a:pt x="1214" y="1155"/>
                  </a:lnTo>
                  <a:lnTo>
                    <a:pt x="1207" y="1170"/>
                  </a:lnTo>
                  <a:lnTo>
                    <a:pt x="1202" y="1180"/>
                  </a:lnTo>
                  <a:lnTo>
                    <a:pt x="1197" y="1194"/>
                  </a:lnTo>
                  <a:lnTo>
                    <a:pt x="1188" y="1216"/>
                  </a:lnTo>
                  <a:lnTo>
                    <a:pt x="1180" y="1243"/>
                  </a:lnTo>
                  <a:lnTo>
                    <a:pt x="1173" y="1267"/>
                  </a:lnTo>
                  <a:lnTo>
                    <a:pt x="1168" y="1294"/>
                  </a:lnTo>
                  <a:lnTo>
                    <a:pt x="1161" y="1318"/>
                  </a:lnTo>
                  <a:lnTo>
                    <a:pt x="1154" y="1342"/>
                  </a:lnTo>
                  <a:lnTo>
                    <a:pt x="1146" y="1366"/>
                  </a:lnTo>
                  <a:lnTo>
                    <a:pt x="1142" y="1393"/>
                  </a:lnTo>
                  <a:lnTo>
                    <a:pt x="1132" y="1417"/>
                  </a:lnTo>
                  <a:lnTo>
                    <a:pt x="1122" y="1441"/>
                  </a:lnTo>
                  <a:lnTo>
                    <a:pt x="1110" y="1466"/>
                  </a:lnTo>
                  <a:lnTo>
                    <a:pt x="1100" y="1490"/>
                  </a:lnTo>
                  <a:lnTo>
                    <a:pt x="1088" y="1514"/>
                  </a:lnTo>
                  <a:lnTo>
                    <a:pt x="1076" y="1538"/>
                  </a:lnTo>
                  <a:lnTo>
                    <a:pt x="1069" y="1548"/>
                  </a:lnTo>
                  <a:lnTo>
                    <a:pt x="1062" y="1563"/>
                  </a:lnTo>
                  <a:lnTo>
                    <a:pt x="1054" y="1572"/>
                  </a:lnTo>
                  <a:lnTo>
                    <a:pt x="1049" y="1587"/>
                  </a:lnTo>
                  <a:lnTo>
                    <a:pt x="1042" y="1597"/>
                  </a:lnTo>
                  <a:lnTo>
                    <a:pt x="1035" y="1609"/>
                  </a:lnTo>
                  <a:lnTo>
                    <a:pt x="1028" y="1621"/>
                  </a:lnTo>
                  <a:lnTo>
                    <a:pt x="1023" y="1633"/>
                  </a:lnTo>
                  <a:lnTo>
                    <a:pt x="1016" y="1643"/>
                  </a:lnTo>
                  <a:lnTo>
                    <a:pt x="1008" y="1657"/>
                  </a:lnTo>
                  <a:lnTo>
                    <a:pt x="1001" y="1667"/>
                  </a:lnTo>
                  <a:lnTo>
                    <a:pt x="996" y="1681"/>
                  </a:lnTo>
                  <a:lnTo>
                    <a:pt x="989" y="1691"/>
                  </a:lnTo>
                  <a:lnTo>
                    <a:pt x="982" y="1703"/>
                  </a:lnTo>
                  <a:lnTo>
                    <a:pt x="974" y="1715"/>
                  </a:lnTo>
                  <a:lnTo>
                    <a:pt x="967" y="1727"/>
                  </a:lnTo>
                  <a:lnTo>
                    <a:pt x="955" y="1752"/>
                  </a:lnTo>
                  <a:lnTo>
                    <a:pt x="948" y="1776"/>
                  </a:lnTo>
                  <a:lnTo>
                    <a:pt x="938" y="1800"/>
                  </a:lnTo>
                  <a:lnTo>
                    <a:pt x="931" y="1827"/>
                  </a:lnTo>
                  <a:lnTo>
                    <a:pt x="926" y="1839"/>
                  </a:lnTo>
                  <a:lnTo>
                    <a:pt x="923" y="1853"/>
                  </a:lnTo>
                  <a:lnTo>
                    <a:pt x="921" y="1868"/>
                  </a:lnTo>
                  <a:lnTo>
                    <a:pt x="921" y="1882"/>
                  </a:lnTo>
                  <a:lnTo>
                    <a:pt x="911" y="1904"/>
                  </a:lnTo>
                  <a:lnTo>
                    <a:pt x="904" y="1929"/>
                  </a:lnTo>
                  <a:lnTo>
                    <a:pt x="897" y="1953"/>
                  </a:lnTo>
                  <a:lnTo>
                    <a:pt x="889" y="1977"/>
                  </a:lnTo>
                  <a:lnTo>
                    <a:pt x="882" y="1999"/>
                  </a:lnTo>
                  <a:lnTo>
                    <a:pt x="875" y="2023"/>
                  </a:lnTo>
                  <a:lnTo>
                    <a:pt x="870" y="2047"/>
                  </a:lnTo>
                  <a:lnTo>
                    <a:pt x="865" y="2072"/>
                  </a:lnTo>
                  <a:lnTo>
                    <a:pt x="858" y="2093"/>
                  </a:lnTo>
                  <a:lnTo>
                    <a:pt x="856" y="2120"/>
                  </a:lnTo>
                  <a:lnTo>
                    <a:pt x="851" y="2142"/>
                  </a:lnTo>
                  <a:lnTo>
                    <a:pt x="851" y="2168"/>
                  </a:lnTo>
                  <a:lnTo>
                    <a:pt x="848" y="2193"/>
                  </a:lnTo>
                  <a:lnTo>
                    <a:pt x="848" y="2219"/>
                  </a:lnTo>
                  <a:lnTo>
                    <a:pt x="848" y="2231"/>
                  </a:lnTo>
                  <a:lnTo>
                    <a:pt x="848" y="2246"/>
                  </a:lnTo>
                  <a:lnTo>
                    <a:pt x="851" y="2261"/>
                  </a:lnTo>
                  <a:lnTo>
                    <a:pt x="853" y="2275"/>
                  </a:lnTo>
                  <a:lnTo>
                    <a:pt x="863" y="2299"/>
                  </a:lnTo>
                  <a:lnTo>
                    <a:pt x="872" y="2326"/>
                  </a:lnTo>
                  <a:lnTo>
                    <a:pt x="875" y="2338"/>
                  </a:lnTo>
                  <a:lnTo>
                    <a:pt x="882" y="2350"/>
                  </a:lnTo>
                  <a:lnTo>
                    <a:pt x="885" y="2365"/>
                  </a:lnTo>
                  <a:lnTo>
                    <a:pt x="892" y="2379"/>
                  </a:lnTo>
                  <a:lnTo>
                    <a:pt x="894" y="2391"/>
                  </a:lnTo>
                  <a:lnTo>
                    <a:pt x="899" y="2406"/>
                  </a:lnTo>
                  <a:lnTo>
                    <a:pt x="904" y="2418"/>
                  </a:lnTo>
                  <a:lnTo>
                    <a:pt x="909" y="2433"/>
                  </a:lnTo>
                  <a:lnTo>
                    <a:pt x="911" y="2445"/>
                  </a:lnTo>
                  <a:lnTo>
                    <a:pt x="919" y="2459"/>
                  </a:lnTo>
                  <a:lnTo>
                    <a:pt x="921" y="2474"/>
                  </a:lnTo>
                  <a:lnTo>
                    <a:pt x="928" y="2488"/>
                  </a:lnTo>
                  <a:lnTo>
                    <a:pt x="931" y="2500"/>
                  </a:lnTo>
                  <a:lnTo>
                    <a:pt x="933" y="2515"/>
                  </a:lnTo>
                  <a:lnTo>
                    <a:pt x="936" y="2530"/>
                  </a:lnTo>
                  <a:lnTo>
                    <a:pt x="940" y="2544"/>
                  </a:lnTo>
                  <a:lnTo>
                    <a:pt x="943" y="2556"/>
                  </a:lnTo>
                  <a:lnTo>
                    <a:pt x="948" y="2571"/>
                  </a:lnTo>
                  <a:lnTo>
                    <a:pt x="950" y="2585"/>
                  </a:lnTo>
                  <a:lnTo>
                    <a:pt x="955" y="2600"/>
                  </a:lnTo>
                  <a:lnTo>
                    <a:pt x="955" y="2614"/>
                  </a:lnTo>
                  <a:lnTo>
                    <a:pt x="960" y="2629"/>
                  </a:lnTo>
                  <a:lnTo>
                    <a:pt x="960" y="2643"/>
                  </a:lnTo>
                  <a:lnTo>
                    <a:pt x="965" y="2658"/>
                  </a:lnTo>
                  <a:lnTo>
                    <a:pt x="965" y="2673"/>
                  </a:lnTo>
                  <a:lnTo>
                    <a:pt x="969" y="2687"/>
                  </a:lnTo>
                  <a:lnTo>
                    <a:pt x="969" y="2702"/>
                  </a:lnTo>
                  <a:lnTo>
                    <a:pt x="974" y="2716"/>
                  </a:lnTo>
                  <a:lnTo>
                    <a:pt x="974" y="2728"/>
                  </a:lnTo>
                  <a:lnTo>
                    <a:pt x="977" y="2743"/>
                  </a:lnTo>
                  <a:lnTo>
                    <a:pt x="977" y="2757"/>
                  </a:lnTo>
                  <a:lnTo>
                    <a:pt x="979" y="2772"/>
                  </a:lnTo>
                  <a:lnTo>
                    <a:pt x="979" y="2786"/>
                  </a:lnTo>
                  <a:lnTo>
                    <a:pt x="979" y="2801"/>
                  </a:lnTo>
                  <a:lnTo>
                    <a:pt x="979" y="2816"/>
                  </a:lnTo>
                  <a:lnTo>
                    <a:pt x="982" y="2830"/>
                  </a:lnTo>
                  <a:lnTo>
                    <a:pt x="982" y="2845"/>
                  </a:lnTo>
                  <a:lnTo>
                    <a:pt x="982" y="2859"/>
                  </a:lnTo>
                  <a:lnTo>
                    <a:pt x="982" y="2874"/>
                  </a:lnTo>
                  <a:lnTo>
                    <a:pt x="982" y="2888"/>
                  </a:lnTo>
                  <a:lnTo>
                    <a:pt x="982" y="2903"/>
                  </a:lnTo>
                  <a:lnTo>
                    <a:pt x="982" y="2917"/>
                  </a:lnTo>
                  <a:lnTo>
                    <a:pt x="982" y="2932"/>
                  </a:lnTo>
                  <a:lnTo>
                    <a:pt x="984" y="2946"/>
                  </a:lnTo>
                  <a:lnTo>
                    <a:pt x="982" y="2958"/>
                  </a:lnTo>
                  <a:lnTo>
                    <a:pt x="979" y="2973"/>
                  </a:lnTo>
                  <a:lnTo>
                    <a:pt x="977" y="2988"/>
                  </a:lnTo>
                  <a:lnTo>
                    <a:pt x="977" y="3002"/>
                  </a:lnTo>
                  <a:lnTo>
                    <a:pt x="974" y="3017"/>
                  </a:lnTo>
                  <a:lnTo>
                    <a:pt x="974" y="3031"/>
                  </a:lnTo>
                  <a:lnTo>
                    <a:pt x="972" y="3046"/>
                  </a:lnTo>
                  <a:lnTo>
                    <a:pt x="972" y="3060"/>
                  </a:lnTo>
                  <a:lnTo>
                    <a:pt x="967" y="3075"/>
                  </a:lnTo>
                  <a:lnTo>
                    <a:pt x="967" y="3089"/>
                  </a:lnTo>
                  <a:lnTo>
                    <a:pt x="962" y="3104"/>
                  </a:lnTo>
                  <a:lnTo>
                    <a:pt x="962" y="3118"/>
                  </a:lnTo>
                  <a:lnTo>
                    <a:pt x="957" y="3133"/>
                  </a:lnTo>
                  <a:lnTo>
                    <a:pt x="955" y="3148"/>
                  </a:lnTo>
                  <a:lnTo>
                    <a:pt x="952" y="3162"/>
                  </a:lnTo>
                  <a:lnTo>
                    <a:pt x="950" y="3177"/>
                  </a:lnTo>
                  <a:lnTo>
                    <a:pt x="945" y="3194"/>
                  </a:lnTo>
                  <a:lnTo>
                    <a:pt x="943" y="3213"/>
                  </a:lnTo>
                  <a:lnTo>
                    <a:pt x="938" y="3232"/>
                  </a:lnTo>
                  <a:lnTo>
                    <a:pt x="936" y="3252"/>
                  </a:lnTo>
                  <a:lnTo>
                    <a:pt x="931" y="3269"/>
                  </a:lnTo>
                  <a:lnTo>
                    <a:pt x="928" y="3291"/>
                  </a:lnTo>
                  <a:lnTo>
                    <a:pt x="923" y="3307"/>
                  </a:lnTo>
                  <a:lnTo>
                    <a:pt x="923" y="3329"/>
                  </a:lnTo>
                  <a:lnTo>
                    <a:pt x="919" y="3346"/>
                  </a:lnTo>
                  <a:lnTo>
                    <a:pt x="916" y="3366"/>
                  </a:lnTo>
                  <a:lnTo>
                    <a:pt x="911" y="3383"/>
                  </a:lnTo>
                  <a:lnTo>
                    <a:pt x="909" y="3404"/>
                  </a:lnTo>
                  <a:lnTo>
                    <a:pt x="906" y="3421"/>
                  </a:lnTo>
                  <a:lnTo>
                    <a:pt x="904" y="3441"/>
                  </a:lnTo>
                  <a:lnTo>
                    <a:pt x="902" y="3458"/>
                  </a:lnTo>
                  <a:lnTo>
                    <a:pt x="902" y="3480"/>
                  </a:lnTo>
                  <a:lnTo>
                    <a:pt x="897" y="3496"/>
                  </a:lnTo>
                  <a:lnTo>
                    <a:pt x="894" y="3516"/>
                  </a:lnTo>
                  <a:lnTo>
                    <a:pt x="892" y="3535"/>
                  </a:lnTo>
                  <a:lnTo>
                    <a:pt x="892" y="3555"/>
                  </a:lnTo>
                  <a:lnTo>
                    <a:pt x="889" y="3574"/>
                  </a:lnTo>
                  <a:lnTo>
                    <a:pt x="887" y="3593"/>
                  </a:lnTo>
                  <a:lnTo>
                    <a:pt x="887" y="3613"/>
                  </a:lnTo>
                  <a:lnTo>
                    <a:pt x="887" y="3635"/>
                  </a:lnTo>
                  <a:lnTo>
                    <a:pt x="885" y="3654"/>
                  </a:lnTo>
                  <a:lnTo>
                    <a:pt x="885" y="3673"/>
                  </a:lnTo>
                  <a:lnTo>
                    <a:pt x="885" y="3693"/>
                  </a:lnTo>
                  <a:lnTo>
                    <a:pt x="885" y="3715"/>
                  </a:lnTo>
                  <a:lnTo>
                    <a:pt x="885" y="3736"/>
                  </a:lnTo>
                  <a:lnTo>
                    <a:pt x="885" y="3758"/>
                  </a:lnTo>
                  <a:lnTo>
                    <a:pt x="887" y="3780"/>
                  </a:lnTo>
                  <a:lnTo>
                    <a:pt x="889" y="3802"/>
                  </a:lnTo>
                  <a:lnTo>
                    <a:pt x="894" y="3824"/>
                  </a:lnTo>
                  <a:lnTo>
                    <a:pt x="899" y="3845"/>
                  </a:lnTo>
                  <a:lnTo>
                    <a:pt x="904" y="3867"/>
                  </a:lnTo>
                  <a:lnTo>
                    <a:pt x="911" y="3889"/>
                  </a:lnTo>
                  <a:lnTo>
                    <a:pt x="916" y="3911"/>
                  </a:lnTo>
                  <a:lnTo>
                    <a:pt x="921" y="3935"/>
                  </a:lnTo>
                  <a:lnTo>
                    <a:pt x="926" y="3957"/>
                  </a:lnTo>
                  <a:lnTo>
                    <a:pt x="933" y="3981"/>
                  </a:lnTo>
                  <a:lnTo>
                    <a:pt x="936" y="4003"/>
                  </a:lnTo>
                  <a:lnTo>
                    <a:pt x="938" y="4025"/>
                  </a:lnTo>
                  <a:lnTo>
                    <a:pt x="940" y="4049"/>
                  </a:lnTo>
                  <a:lnTo>
                    <a:pt x="945" y="4073"/>
                  </a:lnTo>
                  <a:lnTo>
                    <a:pt x="945" y="4095"/>
                  </a:lnTo>
                  <a:lnTo>
                    <a:pt x="948" y="4117"/>
                  </a:lnTo>
                  <a:lnTo>
                    <a:pt x="948" y="4141"/>
                  </a:lnTo>
                  <a:lnTo>
                    <a:pt x="948" y="4165"/>
                  </a:lnTo>
                  <a:lnTo>
                    <a:pt x="952" y="4180"/>
                  </a:lnTo>
                  <a:lnTo>
                    <a:pt x="960" y="4197"/>
                  </a:lnTo>
                  <a:lnTo>
                    <a:pt x="967" y="4214"/>
                  </a:lnTo>
                  <a:lnTo>
                    <a:pt x="979" y="4231"/>
                  </a:lnTo>
                  <a:lnTo>
                    <a:pt x="986" y="4245"/>
                  </a:lnTo>
                  <a:lnTo>
                    <a:pt x="999" y="4262"/>
                  </a:lnTo>
                  <a:lnTo>
                    <a:pt x="1008" y="4279"/>
                  </a:lnTo>
                  <a:lnTo>
                    <a:pt x="1020" y="4296"/>
                  </a:lnTo>
                  <a:lnTo>
                    <a:pt x="1030" y="4311"/>
                  </a:lnTo>
                  <a:lnTo>
                    <a:pt x="1040" y="4325"/>
                  </a:lnTo>
                  <a:lnTo>
                    <a:pt x="1049" y="4342"/>
                  </a:lnTo>
                  <a:lnTo>
                    <a:pt x="1062" y="4359"/>
                  </a:lnTo>
                  <a:lnTo>
                    <a:pt x="1069" y="4374"/>
                  </a:lnTo>
                  <a:lnTo>
                    <a:pt x="1076" y="4393"/>
                  </a:lnTo>
                  <a:lnTo>
                    <a:pt x="1081" y="4410"/>
                  </a:lnTo>
                  <a:lnTo>
                    <a:pt x="1088" y="4432"/>
                  </a:lnTo>
                  <a:lnTo>
                    <a:pt x="1088" y="4444"/>
                  </a:lnTo>
                  <a:lnTo>
                    <a:pt x="1088" y="4459"/>
                  </a:lnTo>
                  <a:lnTo>
                    <a:pt x="1091" y="4473"/>
                  </a:lnTo>
                  <a:lnTo>
                    <a:pt x="1093" y="4488"/>
                  </a:lnTo>
                  <a:lnTo>
                    <a:pt x="1093" y="4500"/>
                  </a:lnTo>
                  <a:lnTo>
                    <a:pt x="1095" y="4514"/>
                  </a:lnTo>
                  <a:lnTo>
                    <a:pt x="1098" y="4529"/>
                  </a:lnTo>
                  <a:lnTo>
                    <a:pt x="1103" y="4543"/>
                  </a:lnTo>
                  <a:lnTo>
                    <a:pt x="1103" y="4556"/>
                  </a:lnTo>
                  <a:lnTo>
                    <a:pt x="1108" y="4570"/>
                  </a:lnTo>
                  <a:lnTo>
                    <a:pt x="1110" y="4585"/>
                  </a:lnTo>
                  <a:lnTo>
                    <a:pt x="1115" y="4599"/>
                  </a:lnTo>
                  <a:lnTo>
                    <a:pt x="1117" y="4611"/>
                  </a:lnTo>
                  <a:lnTo>
                    <a:pt x="1122" y="4626"/>
                  </a:lnTo>
                  <a:lnTo>
                    <a:pt x="1125" y="4640"/>
                  </a:lnTo>
                  <a:lnTo>
                    <a:pt x="1129" y="4655"/>
                  </a:lnTo>
                  <a:lnTo>
                    <a:pt x="1132" y="4667"/>
                  </a:lnTo>
                  <a:lnTo>
                    <a:pt x="1134" y="4682"/>
                  </a:lnTo>
                  <a:lnTo>
                    <a:pt x="1137" y="4694"/>
                  </a:lnTo>
                  <a:lnTo>
                    <a:pt x="1142" y="4708"/>
                  </a:lnTo>
                  <a:lnTo>
                    <a:pt x="1144" y="4720"/>
                  </a:lnTo>
                  <a:lnTo>
                    <a:pt x="1149" y="4735"/>
                  </a:lnTo>
                  <a:lnTo>
                    <a:pt x="1151" y="4749"/>
                  </a:lnTo>
                  <a:lnTo>
                    <a:pt x="1156" y="4764"/>
                  </a:lnTo>
                  <a:lnTo>
                    <a:pt x="1159" y="4776"/>
                  </a:lnTo>
                  <a:lnTo>
                    <a:pt x="1161" y="4791"/>
                  </a:lnTo>
                  <a:lnTo>
                    <a:pt x="1163" y="4803"/>
                  </a:lnTo>
                  <a:lnTo>
                    <a:pt x="1168" y="4817"/>
                  </a:lnTo>
                  <a:lnTo>
                    <a:pt x="1171" y="4829"/>
                  </a:lnTo>
                  <a:lnTo>
                    <a:pt x="1175" y="4844"/>
                  </a:lnTo>
                  <a:lnTo>
                    <a:pt x="1178" y="4858"/>
                  </a:lnTo>
                  <a:lnTo>
                    <a:pt x="1183" y="4873"/>
                  </a:lnTo>
                  <a:lnTo>
                    <a:pt x="1195" y="4885"/>
                  </a:lnTo>
                  <a:lnTo>
                    <a:pt x="1202" y="4907"/>
                  </a:lnTo>
                  <a:lnTo>
                    <a:pt x="1207" y="4926"/>
                  </a:lnTo>
                  <a:lnTo>
                    <a:pt x="1212" y="4948"/>
                  </a:lnTo>
                  <a:lnTo>
                    <a:pt x="1202" y="4970"/>
                  </a:lnTo>
                  <a:lnTo>
                    <a:pt x="1195" y="4994"/>
                  </a:lnTo>
                  <a:lnTo>
                    <a:pt x="1185" y="5004"/>
                  </a:lnTo>
                  <a:lnTo>
                    <a:pt x="1178" y="5014"/>
                  </a:lnTo>
                  <a:lnTo>
                    <a:pt x="1168" y="5021"/>
                  </a:lnTo>
                  <a:lnTo>
                    <a:pt x="1156" y="5026"/>
                  </a:lnTo>
                  <a:lnTo>
                    <a:pt x="1142" y="5023"/>
                  </a:lnTo>
                  <a:lnTo>
                    <a:pt x="1127" y="5021"/>
                  </a:lnTo>
                  <a:lnTo>
                    <a:pt x="1112" y="5016"/>
                  </a:lnTo>
                  <a:lnTo>
                    <a:pt x="1100" y="5014"/>
                  </a:lnTo>
                  <a:lnTo>
                    <a:pt x="1086" y="5006"/>
                  </a:lnTo>
                  <a:lnTo>
                    <a:pt x="1074" y="4999"/>
                  </a:lnTo>
                  <a:lnTo>
                    <a:pt x="1059" y="4992"/>
                  </a:lnTo>
                  <a:lnTo>
                    <a:pt x="1049" y="4984"/>
                  </a:lnTo>
                  <a:lnTo>
                    <a:pt x="1037" y="4970"/>
                  </a:lnTo>
                  <a:lnTo>
                    <a:pt x="1030" y="4958"/>
                  </a:lnTo>
                  <a:lnTo>
                    <a:pt x="1023" y="4946"/>
                  </a:lnTo>
                  <a:lnTo>
                    <a:pt x="1016" y="4934"/>
                  </a:lnTo>
                  <a:lnTo>
                    <a:pt x="1008" y="4919"/>
                  </a:lnTo>
                  <a:lnTo>
                    <a:pt x="1003" y="4907"/>
                  </a:lnTo>
                  <a:lnTo>
                    <a:pt x="999" y="4892"/>
                  </a:lnTo>
                  <a:lnTo>
                    <a:pt x="994" y="4880"/>
                  </a:lnTo>
                  <a:lnTo>
                    <a:pt x="986" y="4866"/>
                  </a:lnTo>
                  <a:lnTo>
                    <a:pt x="982" y="4854"/>
                  </a:lnTo>
                  <a:lnTo>
                    <a:pt x="974" y="4839"/>
                  </a:lnTo>
                  <a:lnTo>
                    <a:pt x="969" y="4827"/>
                  </a:lnTo>
                  <a:lnTo>
                    <a:pt x="962" y="4812"/>
                  </a:lnTo>
                  <a:lnTo>
                    <a:pt x="955" y="4800"/>
                  </a:lnTo>
                  <a:lnTo>
                    <a:pt x="948" y="4788"/>
                  </a:lnTo>
                  <a:lnTo>
                    <a:pt x="940" y="4778"/>
                  </a:lnTo>
                  <a:lnTo>
                    <a:pt x="933" y="4793"/>
                  </a:lnTo>
                  <a:lnTo>
                    <a:pt x="926" y="4808"/>
                  </a:lnTo>
                  <a:lnTo>
                    <a:pt x="919" y="4825"/>
                  </a:lnTo>
                  <a:lnTo>
                    <a:pt x="914" y="4841"/>
                  </a:lnTo>
                  <a:lnTo>
                    <a:pt x="906" y="4856"/>
                  </a:lnTo>
                  <a:lnTo>
                    <a:pt x="904" y="4873"/>
                  </a:lnTo>
                  <a:lnTo>
                    <a:pt x="899" y="4890"/>
                  </a:lnTo>
                  <a:lnTo>
                    <a:pt x="897" y="4909"/>
                  </a:lnTo>
                  <a:lnTo>
                    <a:pt x="892" y="4924"/>
                  </a:lnTo>
                  <a:lnTo>
                    <a:pt x="889" y="4943"/>
                  </a:lnTo>
                  <a:lnTo>
                    <a:pt x="885" y="4960"/>
                  </a:lnTo>
                  <a:lnTo>
                    <a:pt x="885" y="4980"/>
                  </a:lnTo>
                  <a:lnTo>
                    <a:pt x="882" y="4997"/>
                  </a:lnTo>
                  <a:lnTo>
                    <a:pt x="880" y="5016"/>
                  </a:lnTo>
                  <a:lnTo>
                    <a:pt x="880" y="5033"/>
                  </a:lnTo>
                  <a:lnTo>
                    <a:pt x="880" y="5055"/>
                  </a:lnTo>
                  <a:lnTo>
                    <a:pt x="877" y="5072"/>
                  </a:lnTo>
                  <a:lnTo>
                    <a:pt x="875" y="5091"/>
                  </a:lnTo>
                  <a:lnTo>
                    <a:pt x="872" y="5108"/>
                  </a:lnTo>
                  <a:lnTo>
                    <a:pt x="872" y="5127"/>
                  </a:lnTo>
                  <a:lnTo>
                    <a:pt x="870" y="5144"/>
                  </a:lnTo>
                  <a:lnTo>
                    <a:pt x="870" y="5166"/>
                  </a:lnTo>
                  <a:lnTo>
                    <a:pt x="870" y="5183"/>
                  </a:lnTo>
                  <a:lnTo>
                    <a:pt x="870" y="5205"/>
                  </a:lnTo>
                  <a:lnTo>
                    <a:pt x="868" y="5222"/>
                  </a:lnTo>
                  <a:lnTo>
                    <a:pt x="868" y="5241"/>
                  </a:lnTo>
                  <a:lnTo>
                    <a:pt x="868" y="5261"/>
                  </a:lnTo>
                  <a:lnTo>
                    <a:pt x="868" y="5280"/>
                  </a:lnTo>
                  <a:lnTo>
                    <a:pt x="865" y="5297"/>
                  </a:lnTo>
                  <a:lnTo>
                    <a:pt x="865" y="5316"/>
                  </a:lnTo>
                  <a:lnTo>
                    <a:pt x="863" y="5336"/>
                  </a:lnTo>
                  <a:lnTo>
                    <a:pt x="863" y="5355"/>
                  </a:lnTo>
                  <a:lnTo>
                    <a:pt x="853" y="5370"/>
                  </a:lnTo>
                  <a:lnTo>
                    <a:pt x="846" y="5392"/>
                  </a:lnTo>
                  <a:lnTo>
                    <a:pt x="836" y="5409"/>
                  </a:lnTo>
                  <a:lnTo>
                    <a:pt x="826" y="5428"/>
                  </a:lnTo>
                  <a:lnTo>
                    <a:pt x="812" y="5440"/>
                  </a:lnTo>
                  <a:lnTo>
                    <a:pt x="797" y="5452"/>
                  </a:lnTo>
                  <a:lnTo>
                    <a:pt x="778" y="5459"/>
                  </a:lnTo>
                  <a:lnTo>
                    <a:pt x="756" y="5459"/>
                  </a:lnTo>
                  <a:lnTo>
                    <a:pt x="732" y="5452"/>
                  </a:lnTo>
                  <a:lnTo>
                    <a:pt x="717" y="5442"/>
                  </a:lnTo>
                  <a:lnTo>
                    <a:pt x="703" y="5428"/>
                  </a:lnTo>
                  <a:lnTo>
                    <a:pt x="696" y="5413"/>
                  </a:lnTo>
                  <a:lnTo>
                    <a:pt x="688" y="5394"/>
                  </a:lnTo>
                  <a:lnTo>
                    <a:pt x="683" y="5375"/>
                  </a:lnTo>
                  <a:lnTo>
                    <a:pt x="679" y="5355"/>
                  </a:lnTo>
                  <a:lnTo>
                    <a:pt x="676" y="5341"/>
                  </a:lnTo>
                  <a:lnTo>
                    <a:pt x="674" y="5319"/>
                  </a:lnTo>
                  <a:lnTo>
                    <a:pt x="674" y="5297"/>
                  </a:lnTo>
                  <a:lnTo>
                    <a:pt x="671" y="5278"/>
                  </a:lnTo>
                  <a:lnTo>
                    <a:pt x="671" y="5258"/>
                  </a:lnTo>
                  <a:lnTo>
                    <a:pt x="669" y="5237"/>
                  </a:lnTo>
                  <a:lnTo>
                    <a:pt x="669" y="5217"/>
                  </a:lnTo>
                  <a:lnTo>
                    <a:pt x="664" y="5198"/>
                  </a:lnTo>
                  <a:lnTo>
                    <a:pt x="662" y="5178"/>
                  </a:lnTo>
                  <a:lnTo>
                    <a:pt x="654" y="5190"/>
                  </a:lnTo>
                  <a:lnTo>
                    <a:pt x="649" y="5205"/>
                  </a:lnTo>
                  <a:lnTo>
                    <a:pt x="647" y="5217"/>
                  </a:lnTo>
                  <a:lnTo>
                    <a:pt x="647" y="5232"/>
                  </a:lnTo>
                  <a:lnTo>
                    <a:pt x="645" y="5246"/>
                  </a:lnTo>
                  <a:lnTo>
                    <a:pt x="645" y="5261"/>
                  </a:lnTo>
                  <a:lnTo>
                    <a:pt x="642" y="5275"/>
                  </a:lnTo>
                  <a:lnTo>
                    <a:pt x="640" y="5290"/>
                  </a:lnTo>
                  <a:lnTo>
                    <a:pt x="630" y="5312"/>
                  </a:lnTo>
                  <a:lnTo>
                    <a:pt x="623" y="5338"/>
                  </a:lnTo>
                  <a:lnTo>
                    <a:pt x="613" y="5360"/>
                  </a:lnTo>
                  <a:lnTo>
                    <a:pt x="603" y="5387"/>
                  </a:lnTo>
                  <a:lnTo>
                    <a:pt x="589" y="5406"/>
                  </a:lnTo>
                  <a:lnTo>
                    <a:pt x="574" y="5426"/>
                  </a:lnTo>
                  <a:lnTo>
                    <a:pt x="555" y="5440"/>
                  </a:lnTo>
                  <a:lnTo>
                    <a:pt x="533" y="5452"/>
                  </a:lnTo>
                  <a:lnTo>
                    <a:pt x="511" y="5452"/>
                  </a:lnTo>
                  <a:lnTo>
                    <a:pt x="492" y="5450"/>
                  </a:lnTo>
                  <a:lnTo>
                    <a:pt x="473" y="5442"/>
                  </a:lnTo>
                  <a:lnTo>
                    <a:pt x="460" y="5433"/>
                  </a:lnTo>
                  <a:lnTo>
                    <a:pt x="448" y="5418"/>
                  </a:lnTo>
                  <a:lnTo>
                    <a:pt x="441" y="5404"/>
                  </a:lnTo>
                  <a:lnTo>
                    <a:pt x="431" y="5394"/>
                  </a:lnTo>
                  <a:lnTo>
                    <a:pt x="419" y="5392"/>
                  </a:lnTo>
                  <a:lnTo>
                    <a:pt x="395" y="5389"/>
                  </a:lnTo>
                  <a:lnTo>
                    <a:pt x="373" y="5382"/>
                  </a:lnTo>
                  <a:lnTo>
                    <a:pt x="351" y="5370"/>
                  </a:lnTo>
                  <a:lnTo>
                    <a:pt x="332" y="5358"/>
                  </a:lnTo>
                  <a:lnTo>
                    <a:pt x="317" y="5346"/>
                  </a:lnTo>
                  <a:lnTo>
                    <a:pt x="310" y="5333"/>
                  </a:lnTo>
                  <a:lnTo>
                    <a:pt x="303" y="5321"/>
                  </a:lnTo>
                  <a:lnTo>
                    <a:pt x="303" y="5309"/>
                  </a:lnTo>
                  <a:lnTo>
                    <a:pt x="298" y="5295"/>
                  </a:lnTo>
                  <a:lnTo>
                    <a:pt x="298" y="5280"/>
                  </a:lnTo>
                  <a:lnTo>
                    <a:pt x="296" y="5268"/>
                  </a:lnTo>
                  <a:lnTo>
                    <a:pt x="296" y="5256"/>
                  </a:lnTo>
                  <a:lnTo>
                    <a:pt x="286" y="5244"/>
                  </a:lnTo>
                  <a:lnTo>
                    <a:pt x="276" y="5234"/>
                  </a:lnTo>
                  <a:lnTo>
                    <a:pt x="262" y="5224"/>
                  </a:lnTo>
                  <a:lnTo>
                    <a:pt x="250" y="5210"/>
                  </a:lnTo>
                  <a:lnTo>
                    <a:pt x="233" y="5188"/>
                  </a:lnTo>
                  <a:lnTo>
                    <a:pt x="225" y="5166"/>
                  </a:lnTo>
                  <a:lnTo>
                    <a:pt x="218" y="5142"/>
                  </a:lnTo>
                  <a:lnTo>
                    <a:pt x="218" y="5118"/>
                  </a:lnTo>
                  <a:lnTo>
                    <a:pt x="216" y="5091"/>
                  </a:lnTo>
                  <a:lnTo>
                    <a:pt x="216" y="5067"/>
                  </a:lnTo>
                  <a:lnTo>
                    <a:pt x="216" y="5043"/>
                  </a:lnTo>
                  <a:lnTo>
                    <a:pt x="216" y="5021"/>
                  </a:lnTo>
                  <a:lnTo>
                    <a:pt x="213" y="4999"/>
                  </a:lnTo>
                  <a:lnTo>
                    <a:pt x="213" y="4977"/>
                  </a:lnTo>
                  <a:lnTo>
                    <a:pt x="213" y="4955"/>
                  </a:lnTo>
                  <a:lnTo>
                    <a:pt x="216" y="4934"/>
                  </a:lnTo>
                  <a:lnTo>
                    <a:pt x="216" y="4912"/>
                  </a:lnTo>
                  <a:lnTo>
                    <a:pt x="220" y="4892"/>
                  </a:lnTo>
                  <a:lnTo>
                    <a:pt x="223" y="4873"/>
                  </a:lnTo>
                  <a:lnTo>
                    <a:pt x="228" y="4854"/>
                  </a:lnTo>
                  <a:lnTo>
                    <a:pt x="228" y="4832"/>
                  </a:lnTo>
                  <a:lnTo>
                    <a:pt x="233" y="4812"/>
                  </a:lnTo>
                  <a:lnTo>
                    <a:pt x="235" y="4793"/>
                  </a:lnTo>
                  <a:lnTo>
                    <a:pt x="242" y="4774"/>
                  </a:lnTo>
                  <a:lnTo>
                    <a:pt x="247" y="4754"/>
                  </a:lnTo>
                  <a:lnTo>
                    <a:pt x="252" y="4735"/>
                  </a:lnTo>
                  <a:lnTo>
                    <a:pt x="257" y="4715"/>
                  </a:lnTo>
                  <a:lnTo>
                    <a:pt x="264" y="4699"/>
                  </a:lnTo>
                  <a:lnTo>
                    <a:pt x="269" y="4677"/>
                  </a:lnTo>
                  <a:lnTo>
                    <a:pt x="274" y="4660"/>
                  </a:lnTo>
                  <a:lnTo>
                    <a:pt x="279" y="4638"/>
                  </a:lnTo>
                  <a:lnTo>
                    <a:pt x="286" y="4621"/>
                  </a:lnTo>
                  <a:lnTo>
                    <a:pt x="291" y="4602"/>
                  </a:lnTo>
                  <a:lnTo>
                    <a:pt x="298" y="4582"/>
                  </a:lnTo>
                  <a:lnTo>
                    <a:pt x="305" y="4563"/>
                  </a:lnTo>
                  <a:lnTo>
                    <a:pt x="313" y="4546"/>
                  </a:lnTo>
                  <a:lnTo>
                    <a:pt x="317" y="4524"/>
                  </a:lnTo>
                  <a:lnTo>
                    <a:pt x="325" y="4507"/>
                  </a:lnTo>
                  <a:lnTo>
                    <a:pt x="329" y="4485"/>
                  </a:lnTo>
                  <a:lnTo>
                    <a:pt x="337" y="4468"/>
                  </a:lnTo>
                  <a:lnTo>
                    <a:pt x="342" y="4449"/>
                  </a:lnTo>
                  <a:lnTo>
                    <a:pt x="349" y="4430"/>
                  </a:lnTo>
                  <a:lnTo>
                    <a:pt x="354" y="4410"/>
                  </a:lnTo>
                  <a:lnTo>
                    <a:pt x="361" y="4393"/>
                  </a:lnTo>
                  <a:lnTo>
                    <a:pt x="443" y="4226"/>
                  </a:lnTo>
                  <a:lnTo>
                    <a:pt x="439" y="4209"/>
                  </a:lnTo>
                  <a:lnTo>
                    <a:pt x="439" y="4194"/>
                  </a:lnTo>
                  <a:lnTo>
                    <a:pt x="434" y="4177"/>
                  </a:lnTo>
                  <a:lnTo>
                    <a:pt x="434" y="4163"/>
                  </a:lnTo>
                  <a:lnTo>
                    <a:pt x="429" y="4148"/>
                  </a:lnTo>
                  <a:lnTo>
                    <a:pt x="429" y="4134"/>
                  </a:lnTo>
                  <a:lnTo>
                    <a:pt x="424" y="4119"/>
                  </a:lnTo>
                  <a:lnTo>
                    <a:pt x="424" y="4105"/>
                  </a:lnTo>
                  <a:lnTo>
                    <a:pt x="419" y="4090"/>
                  </a:lnTo>
                  <a:lnTo>
                    <a:pt x="417" y="4076"/>
                  </a:lnTo>
                  <a:lnTo>
                    <a:pt x="412" y="4061"/>
                  </a:lnTo>
                  <a:lnTo>
                    <a:pt x="409" y="4047"/>
                  </a:lnTo>
                  <a:lnTo>
                    <a:pt x="405" y="4032"/>
                  </a:lnTo>
                  <a:lnTo>
                    <a:pt x="402" y="4018"/>
                  </a:lnTo>
                  <a:lnTo>
                    <a:pt x="400" y="4003"/>
                  </a:lnTo>
                  <a:lnTo>
                    <a:pt x="397" y="3988"/>
                  </a:lnTo>
                  <a:lnTo>
                    <a:pt x="393" y="3974"/>
                  </a:lnTo>
                  <a:lnTo>
                    <a:pt x="388" y="3959"/>
                  </a:lnTo>
                  <a:lnTo>
                    <a:pt x="383" y="3945"/>
                  </a:lnTo>
                  <a:lnTo>
                    <a:pt x="380" y="3930"/>
                  </a:lnTo>
                  <a:lnTo>
                    <a:pt x="376" y="3916"/>
                  </a:lnTo>
                  <a:lnTo>
                    <a:pt x="371" y="3901"/>
                  </a:lnTo>
                  <a:lnTo>
                    <a:pt x="366" y="3887"/>
                  </a:lnTo>
                  <a:lnTo>
                    <a:pt x="363" y="3872"/>
                  </a:lnTo>
                  <a:lnTo>
                    <a:pt x="359" y="3858"/>
                  </a:lnTo>
                  <a:lnTo>
                    <a:pt x="354" y="3843"/>
                  </a:lnTo>
                  <a:lnTo>
                    <a:pt x="349" y="3829"/>
                  </a:lnTo>
                  <a:lnTo>
                    <a:pt x="346" y="3816"/>
                  </a:lnTo>
                  <a:lnTo>
                    <a:pt x="342" y="3802"/>
                  </a:lnTo>
                  <a:lnTo>
                    <a:pt x="339" y="3787"/>
                  </a:lnTo>
                  <a:lnTo>
                    <a:pt x="334" y="3773"/>
                  </a:lnTo>
                  <a:lnTo>
                    <a:pt x="332" y="3761"/>
                  </a:lnTo>
                  <a:lnTo>
                    <a:pt x="325" y="3746"/>
                  </a:lnTo>
                  <a:lnTo>
                    <a:pt x="322" y="3732"/>
                  </a:lnTo>
                  <a:lnTo>
                    <a:pt x="315" y="3717"/>
                  </a:lnTo>
                  <a:lnTo>
                    <a:pt x="313" y="3702"/>
                  </a:lnTo>
                  <a:lnTo>
                    <a:pt x="308" y="3688"/>
                  </a:lnTo>
                  <a:lnTo>
                    <a:pt x="303" y="3673"/>
                  </a:lnTo>
                  <a:lnTo>
                    <a:pt x="298" y="3659"/>
                  </a:lnTo>
                  <a:lnTo>
                    <a:pt x="296" y="3644"/>
                  </a:lnTo>
                  <a:lnTo>
                    <a:pt x="291" y="3630"/>
                  </a:lnTo>
                  <a:lnTo>
                    <a:pt x="286" y="3615"/>
                  </a:lnTo>
                  <a:lnTo>
                    <a:pt x="281" y="3601"/>
                  </a:lnTo>
                  <a:lnTo>
                    <a:pt x="279" y="3586"/>
                  </a:lnTo>
                  <a:lnTo>
                    <a:pt x="274" y="3572"/>
                  </a:lnTo>
                  <a:lnTo>
                    <a:pt x="271" y="3557"/>
                  </a:lnTo>
                  <a:lnTo>
                    <a:pt x="266" y="3543"/>
                  </a:lnTo>
                  <a:lnTo>
                    <a:pt x="264" y="3530"/>
                  </a:lnTo>
                  <a:lnTo>
                    <a:pt x="259" y="3516"/>
                  </a:lnTo>
                  <a:lnTo>
                    <a:pt x="257" y="3501"/>
                  </a:lnTo>
                  <a:lnTo>
                    <a:pt x="252" y="3487"/>
                  </a:lnTo>
                  <a:lnTo>
                    <a:pt x="250" y="3472"/>
                  </a:lnTo>
                  <a:lnTo>
                    <a:pt x="245" y="3458"/>
                  </a:lnTo>
                  <a:lnTo>
                    <a:pt x="242" y="3443"/>
                  </a:lnTo>
                  <a:lnTo>
                    <a:pt x="237" y="3429"/>
                  </a:lnTo>
                  <a:lnTo>
                    <a:pt x="235" y="3414"/>
                  </a:lnTo>
                  <a:lnTo>
                    <a:pt x="230" y="3400"/>
                  </a:lnTo>
                  <a:lnTo>
                    <a:pt x="228" y="3385"/>
                  </a:lnTo>
                  <a:lnTo>
                    <a:pt x="223" y="3370"/>
                  </a:lnTo>
                  <a:lnTo>
                    <a:pt x="220" y="3356"/>
                  </a:lnTo>
                  <a:lnTo>
                    <a:pt x="218" y="3341"/>
                  </a:lnTo>
                  <a:lnTo>
                    <a:pt x="216" y="3327"/>
                  </a:lnTo>
                  <a:lnTo>
                    <a:pt x="213" y="3312"/>
                  </a:lnTo>
                  <a:lnTo>
                    <a:pt x="213" y="3300"/>
                  </a:lnTo>
                  <a:lnTo>
                    <a:pt x="208" y="3276"/>
                  </a:lnTo>
                  <a:lnTo>
                    <a:pt x="206" y="3254"/>
                  </a:lnTo>
                  <a:lnTo>
                    <a:pt x="201" y="3232"/>
                  </a:lnTo>
                  <a:lnTo>
                    <a:pt x="199" y="3211"/>
                  </a:lnTo>
                  <a:lnTo>
                    <a:pt x="194" y="3186"/>
                  </a:lnTo>
                  <a:lnTo>
                    <a:pt x="191" y="3164"/>
                  </a:lnTo>
                  <a:lnTo>
                    <a:pt x="186" y="3143"/>
                  </a:lnTo>
                  <a:lnTo>
                    <a:pt x="184" y="3121"/>
                  </a:lnTo>
                  <a:lnTo>
                    <a:pt x="179" y="3097"/>
                  </a:lnTo>
                  <a:lnTo>
                    <a:pt x="177" y="3075"/>
                  </a:lnTo>
                  <a:lnTo>
                    <a:pt x="172" y="3053"/>
                  </a:lnTo>
                  <a:lnTo>
                    <a:pt x="170" y="3031"/>
                  </a:lnTo>
                  <a:lnTo>
                    <a:pt x="165" y="3009"/>
                  </a:lnTo>
                  <a:lnTo>
                    <a:pt x="165" y="2988"/>
                  </a:lnTo>
                  <a:lnTo>
                    <a:pt x="160" y="2966"/>
                  </a:lnTo>
                  <a:lnTo>
                    <a:pt x="160" y="2944"/>
                  </a:lnTo>
                  <a:lnTo>
                    <a:pt x="155" y="2920"/>
                  </a:lnTo>
                  <a:lnTo>
                    <a:pt x="153" y="2898"/>
                  </a:lnTo>
                  <a:lnTo>
                    <a:pt x="150" y="2876"/>
                  </a:lnTo>
                  <a:lnTo>
                    <a:pt x="150" y="2854"/>
                  </a:lnTo>
                  <a:lnTo>
                    <a:pt x="150" y="2832"/>
                  </a:lnTo>
                  <a:lnTo>
                    <a:pt x="150" y="2811"/>
                  </a:lnTo>
                  <a:lnTo>
                    <a:pt x="150" y="2789"/>
                  </a:lnTo>
                  <a:lnTo>
                    <a:pt x="150" y="2767"/>
                  </a:lnTo>
                  <a:lnTo>
                    <a:pt x="150" y="2745"/>
                  </a:lnTo>
                  <a:lnTo>
                    <a:pt x="150" y="2723"/>
                  </a:lnTo>
                  <a:lnTo>
                    <a:pt x="150" y="2702"/>
                  </a:lnTo>
                  <a:lnTo>
                    <a:pt x="153" y="2680"/>
                  </a:lnTo>
                  <a:lnTo>
                    <a:pt x="153" y="2658"/>
                  </a:lnTo>
                  <a:lnTo>
                    <a:pt x="157" y="2639"/>
                  </a:lnTo>
                  <a:lnTo>
                    <a:pt x="160" y="2617"/>
                  </a:lnTo>
                  <a:lnTo>
                    <a:pt x="167" y="2597"/>
                  </a:lnTo>
                  <a:lnTo>
                    <a:pt x="162" y="2576"/>
                  </a:lnTo>
                  <a:lnTo>
                    <a:pt x="162" y="2559"/>
                  </a:lnTo>
                  <a:lnTo>
                    <a:pt x="162" y="2537"/>
                  </a:lnTo>
                  <a:lnTo>
                    <a:pt x="162" y="2520"/>
                  </a:lnTo>
                  <a:lnTo>
                    <a:pt x="162" y="2500"/>
                  </a:lnTo>
                  <a:lnTo>
                    <a:pt x="162" y="2484"/>
                  </a:lnTo>
                  <a:lnTo>
                    <a:pt x="165" y="2464"/>
                  </a:lnTo>
                  <a:lnTo>
                    <a:pt x="170" y="2447"/>
                  </a:lnTo>
                  <a:lnTo>
                    <a:pt x="172" y="2428"/>
                  </a:lnTo>
                  <a:lnTo>
                    <a:pt x="177" y="2411"/>
                  </a:lnTo>
                  <a:lnTo>
                    <a:pt x="179" y="2391"/>
                  </a:lnTo>
                  <a:lnTo>
                    <a:pt x="184" y="2374"/>
                  </a:lnTo>
                  <a:lnTo>
                    <a:pt x="189" y="2355"/>
                  </a:lnTo>
                  <a:lnTo>
                    <a:pt x="194" y="2338"/>
                  </a:lnTo>
                  <a:lnTo>
                    <a:pt x="199" y="2319"/>
                  </a:lnTo>
                  <a:lnTo>
                    <a:pt x="206" y="2302"/>
                  </a:lnTo>
                  <a:lnTo>
                    <a:pt x="211" y="2282"/>
                  </a:lnTo>
                  <a:lnTo>
                    <a:pt x="216" y="2263"/>
                  </a:lnTo>
                  <a:lnTo>
                    <a:pt x="220" y="2244"/>
                  </a:lnTo>
                  <a:lnTo>
                    <a:pt x="225" y="2227"/>
                  </a:lnTo>
                  <a:lnTo>
                    <a:pt x="230" y="2207"/>
                  </a:lnTo>
                  <a:lnTo>
                    <a:pt x="235" y="2190"/>
                  </a:lnTo>
                  <a:lnTo>
                    <a:pt x="240" y="2171"/>
                  </a:lnTo>
                  <a:lnTo>
                    <a:pt x="245" y="2154"/>
                  </a:lnTo>
                  <a:lnTo>
                    <a:pt x="247" y="2135"/>
                  </a:lnTo>
                  <a:lnTo>
                    <a:pt x="250" y="2115"/>
                  </a:lnTo>
                  <a:lnTo>
                    <a:pt x="252" y="2096"/>
                  </a:lnTo>
                  <a:lnTo>
                    <a:pt x="254" y="2079"/>
                  </a:lnTo>
                  <a:lnTo>
                    <a:pt x="254" y="2057"/>
                  </a:lnTo>
                  <a:lnTo>
                    <a:pt x="254" y="2040"/>
                  </a:lnTo>
                  <a:lnTo>
                    <a:pt x="254" y="2018"/>
                  </a:lnTo>
                  <a:lnTo>
                    <a:pt x="254" y="2001"/>
                  </a:lnTo>
                  <a:lnTo>
                    <a:pt x="252" y="1979"/>
                  </a:lnTo>
                  <a:lnTo>
                    <a:pt x="250" y="1958"/>
                  </a:lnTo>
                  <a:lnTo>
                    <a:pt x="250" y="1936"/>
                  </a:lnTo>
                  <a:lnTo>
                    <a:pt x="250" y="1914"/>
                  </a:lnTo>
                  <a:lnTo>
                    <a:pt x="250" y="1892"/>
                  </a:lnTo>
                  <a:lnTo>
                    <a:pt x="250" y="1870"/>
                  </a:lnTo>
                  <a:lnTo>
                    <a:pt x="250" y="1849"/>
                  </a:lnTo>
                  <a:lnTo>
                    <a:pt x="250" y="1829"/>
                  </a:lnTo>
                  <a:lnTo>
                    <a:pt x="250" y="1807"/>
                  </a:lnTo>
                  <a:lnTo>
                    <a:pt x="250" y="1786"/>
                  </a:lnTo>
                  <a:lnTo>
                    <a:pt x="250" y="1764"/>
                  </a:lnTo>
                  <a:lnTo>
                    <a:pt x="252" y="1744"/>
                  </a:lnTo>
                  <a:lnTo>
                    <a:pt x="252" y="1723"/>
                  </a:lnTo>
                  <a:lnTo>
                    <a:pt x="254" y="1701"/>
                  </a:lnTo>
                  <a:lnTo>
                    <a:pt x="257" y="1679"/>
                  </a:lnTo>
                  <a:lnTo>
                    <a:pt x="259" y="1660"/>
                  </a:lnTo>
                  <a:lnTo>
                    <a:pt x="259" y="1638"/>
                  </a:lnTo>
                  <a:lnTo>
                    <a:pt x="262" y="1616"/>
                  </a:lnTo>
                  <a:lnTo>
                    <a:pt x="264" y="1594"/>
                  </a:lnTo>
                  <a:lnTo>
                    <a:pt x="266" y="1572"/>
                  </a:lnTo>
                  <a:lnTo>
                    <a:pt x="266" y="1550"/>
                  </a:lnTo>
                  <a:lnTo>
                    <a:pt x="271" y="1531"/>
                  </a:lnTo>
                  <a:lnTo>
                    <a:pt x="274" y="1509"/>
                  </a:lnTo>
                  <a:lnTo>
                    <a:pt x="279" y="1490"/>
                  </a:lnTo>
                  <a:lnTo>
                    <a:pt x="279" y="1468"/>
                  </a:lnTo>
                  <a:lnTo>
                    <a:pt x="283" y="1446"/>
                  </a:lnTo>
                  <a:lnTo>
                    <a:pt x="286" y="1427"/>
                  </a:lnTo>
                  <a:lnTo>
                    <a:pt x="291" y="1408"/>
                  </a:lnTo>
                  <a:lnTo>
                    <a:pt x="293" y="1386"/>
                  </a:lnTo>
                  <a:lnTo>
                    <a:pt x="300" y="1366"/>
                  </a:lnTo>
                  <a:lnTo>
                    <a:pt x="303" y="1347"/>
                  </a:lnTo>
                  <a:lnTo>
                    <a:pt x="310" y="1328"/>
                  </a:lnTo>
                  <a:lnTo>
                    <a:pt x="288" y="1347"/>
                  </a:lnTo>
                  <a:lnTo>
                    <a:pt x="266" y="1361"/>
                  </a:lnTo>
                  <a:lnTo>
                    <a:pt x="242" y="1371"/>
                  </a:lnTo>
                  <a:lnTo>
                    <a:pt x="218" y="1381"/>
                  </a:lnTo>
                  <a:lnTo>
                    <a:pt x="203" y="1381"/>
                  </a:lnTo>
                  <a:lnTo>
                    <a:pt x="189" y="1383"/>
                  </a:lnTo>
                  <a:lnTo>
                    <a:pt x="174" y="1383"/>
                  </a:lnTo>
                  <a:lnTo>
                    <a:pt x="162" y="1383"/>
                  </a:lnTo>
                  <a:lnTo>
                    <a:pt x="148" y="1381"/>
                  </a:lnTo>
                  <a:lnTo>
                    <a:pt x="133" y="1381"/>
                  </a:lnTo>
                  <a:lnTo>
                    <a:pt x="119" y="1381"/>
                  </a:lnTo>
                  <a:lnTo>
                    <a:pt x="106" y="1381"/>
                  </a:lnTo>
                  <a:lnTo>
                    <a:pt x="90" y="1374"/>
                  </a:lnTo>
                  <a:lnTo>
                    <a:pt x="75" y="1371"/>
                  </a:lnTo>
                  <a:lnTo>
                    <a:pt x="63" y="1366"/>
                  </a:lnTo>
                  <a:lnTo>
                    <a:pt x="53" y="1357"/>
                  </a:lnTo>
                  <a:lnTo>
                    <a:pt x="48" y="1337"/>
                  </a:lnTo>
                  <a:lnTo>
                    <a:pt x="46" y="1320"/>
                  </a:lnTo>
                  <a:lnTo>
                    <a:pt x="43" y="1303"/>
                  </a:lnTo>
                  <a:lnTo>
                    <a:pt x="41" y="1286"/>
                  </a:lnTo>
                  <a:lnTo>
                    <a:pt x="36" y="1267"/>
                  </a:lnTo>
                  <a:lnTo>
                    <a:pt x="34" y="1252"/>
                  </a:lnTo>
                  <a:lnTo>
                    <a:pt x="29" y="1233"/>
                  </a:lnTo>
                  <a:lnTo>
                    <a:pt x="29" y="1218"/>
                  </a:lnTo>
                  <a:lnTo>
                    <a:pt x="24" y="1199"/>
                  </a:lnTo>
                  <a:lnTo>
                    <a:pt x="22" y="1182"/>
                  </a:lnTo>
                  <a:lnTo>
                    <a:pt x="22" y="1163"/>
                  </a:lnTo>
                  <a:lnTo>
                    <a:pt x="22" y="1146"/>
                  </a:lnTo>
                  <a:lnTo>
                    <a:pt x="19" y="1126"/>
                  </a:lnTo>
                  <a:lnTo>
                    <a:pt x="22" y="1109"/>
                  </a:lnTo>
                  <a:lnTo>
                    <a:pt x="22" y="1092"/>
                  </a:lnTo>
                  <a:lnTo>
                    <a:pt x="29" y="1076"/>
                  </a:lnTo>
                  <a:lnTo>
                    <a:pt x="26" y="1061"/>
                  </a:lnTo>
                  <a:lnTo>
                    <a:pt x="26" y="1049"/>
                  </a:lnTo>
                  <a:lnTo>
                    <a:pt x="26" y="1034"/>
                  </a:lnTo>
                  <a:lnTo>
                    <a:pt x="29" y="1022"/>
                  </a:lnTo>
                  <a:lnTo>
                    <a:pt x="34" y="996"/>
                  </a:lnTo>
                  <a:lnTo>
                    <a:pt x="39" y="974"/>
                  </a:lnTo>
                  <a:lnTo>
                    <a:pt x="41" y="947"/>
                  </a:lnTo>
                  <a:lnTo>
                    <a:pt x="41" y="923"/>
                  </a:lnTo>
                  <a:lnTo>
                    <a:pt x="36" y="901"/>
                  </a:lnTo>
                  <a:lnTo>
                    <a:pt x="29" y="882"/>
                  </a:lnTo>
                  <a:lnTo>
                    <a:pt x="29" y="857"/>
                  </a:lnTo>
                  <a:lnTo>
                    <a:pt x="29" y="836"/>
                  </a:lnTo>
                  <a:lnTo>
                    <a:pt x="31" y="814"/>
                  </a:lnTo>
                  <a:lnTo>
                    <a:pt x="39" y="794"/>
                  </a:lnTo>
                  <a:lnTo>
                    <a:pt x="43" y="773"/>
                  </a:lnTo>
                  <a:lnTo>
                    <a:pt x="51" y="751"/>
                  </a:lnTo>
                  <a:lnTo>
                    <a:pt x="58" y="731"/>
                  </a:lnTo>
                  <a:lnTo>
                    <a:pt x="68" y="714"/>
                  </a:lnTo>
                  <a:lnTo>
                    <a:pt x="68" y="688"/>
                  </a:lnTo>
                  <a:lnTo>
                    <a:pt x="68" y="664"/>
                  </a:lnTo>
                  <a:lnTo>
                    <a:pt x="68" y="637"/>
                  </a:lnTo>
                  <a:lnTo>
                    <a:pt x="70" y="613"/>
                  </a:lnTo>
                  <a:lnTo>
                    <a:pt x="70" y="586"/>
                  </a:lnTo>
                  <a:lnTo>
                    <a:pt x="73" y="562"/>
                  </a:lnTo>
                  <a:lnTo>
                    <a:pt x="75" y="535"/>
                  </a:lnTo>
                  <a:lnTo>
                    <a:pt x="77" y="511"/>
                  </a:lnTo>
                  <a:lnTo>
                    <a:pt x="77" y="484"/>
                  </a:lnTo>
                  <a:lnTo>
                    <a:pt x="77" y="460"/>
                  </a:lnTo>
                  <a:lnTo>
                    <a:pt x="77" y="433"/>
                  </a:lnTo>
                  <a:lnTo>
                    <a:pt x="80" y="409"/>
                  </a:lnTo>
                  <a:lnTo>
                    <a:pt x="77" y="382"/>
                  </a:lnTo>
                  <a:lnTo>
                    <a:pt x="75" y="361"/>
                  </a:lnTo>
                  <a:lnTo>
                    <a:pt x="73" y="334"/>
                  </a:lnTo>
                  <a:lnTo>
                    <a:pt x="70" y="312"/>
                  </a:lnTo>
                  <a:lnTo>
                    <a:pt x="19" y="334"/>
                  </a:lnTo>
                  <a:lnTo>
                    <a:pt x="14" y="315"/>
                  </a:lnTo>
                  <a:lnTo>
                    <a:pt x="10" y="295"/>
                  </a:lnTo>
                  <a:lnTo>
                    <a:pt x="5" y="276"/>
                  </a:lnTo>
                  <a:lnTo>
                    <a:pt x="0" y="261"/>
                  </a:lnTo>
                  <a:lnTo>
                    <a:pt x="14" y="249"/>
                  </a:lnTo>
                  <a:lnTo>
                    <a:pt x="34" y="242"/>
                  </a:lnTo>
                  <a:lnTo>
                    <a:pt x="53" y="235"/>
                  </a:lnTo>
                  <a:lnTo>
                    <a:pt x="73" y="230"/>
                  </a:lnTo>
                  <a:lnTo>
                    <a:pt x="87" y="218"/>
                  </a:lnTo>
                  <a:lnTo>
                    <a:pt x="104" y="208"/>
                  </a:lnTo>
                  <a:lnTo>
                    <a:pt x="116" y="193"/>
                  </a:lnTo>
                  <a:lnTo>
                    <a:pt x="126" y="176"/>
                  </a:lnTo>
                  <a:lnTo>
                    <a:pt x="140" y="164"/>
                  </a:lnTo>
                  <a:lnTo>
                    <a:pt x="157" y="159"/>
                  </a:lnTo>
                  <a:lnTo>
                    <a:pt x="174" y="157"/>
                  </a:lnTo>
                  <a:lnTo>
                    <a:pt x="194" y="159"/>
                  </a:lnTo>
                  <a:lnTo>
                    <a:pt x="201" y="172"/>
                  </a:lnTo>
                  <a:lnTo>
                    <a:pt x="211" y="184"/>
                  </a:lnTo>
                  <a:lnTo>
                    <a:pt x="220" y="191"/>
                  </a:lnTo>
                  <a:lnTo>
                    <a:pt x="235" y="198"/>
                  </a:lnTo>
                  <a:lnTo>
                    <a:pt x="245" y="198"/>
                  </a:lnTo>
                  <a:lnTo>
                    <a:pt x="257" y="198"/>
                  </a:lnTo>
                  <a:lnTo>
                    <a:pt x="271" y="196"/>
                  </a:lnTo>
                  <a:lnTo>
                    <a:pt x="286" y="193"/>
                  </a:lnTo>
                  <a:lnTo>
                    <a:pt x="298" y="186"/>
                  </a:lnTo>
                  <a:lnTo>
                    <a:pt x="313" y="181"/>
                  </a:lnTo>
                  <a:lnTo>
                    <a:pt x="325" y="174"/>
                  </a:lnTo>
                  <a:lnTo>
                    <a:pt x="339" y="169"/>
                  </a:lnTo>
                  <a:lnTo>
                    <a:pt x="351" y="162"/>
                  </a:lnTo>
                  <a:lnTo>
                    <a:pt x="366" y="159"/>
                  </a:lnTo>
                  <a:lnTo>
                    <a:pt x="380" y="157"/>
                  </a:lnTo>
                  <a:lnTo>
                    <a:pt x="395" y="159"/>
                  </a:lnTo>
                  <a:lnTo>
                    <a:pt x="417" y="155"/>
                  </a:lnTo>
                  <a:lnTo>
                    <a:pt x="439" y="152"/>
                  </a:lnTo>
                  <a:lnTo>
                    <a:pt x="460" y="145"/>
                  </a:lnTo>
                  <a:lnTo>
                    <a:pt x="482" y="140"/>
                  </a:lnTo>
                  <a:lnTo>
                    <a:pt x="502" y="130"/>
                  </a:lnTo>
                  <a:lnTo>
                    <a:pt x="523" y="123"/>
                  </a:lnTo>
                  <a:lnTo>
                    <a:pt x="543" y="113"/>
                  </a:lnTo>
                  <a:lnTo>
                    <a:pt x="565" y="106"/>
                  </a:lnTo>
                  <a:lnTo>
                    <a:pt x="584" y="94"/>
                  </a:lnTo>
                  <a:lnTo>
                    <a:pt x="603" y="84"/>
                  </a:lnTo>
                  <a:lnTo>
                    <a:pt x="623" y="72"/>
                  </a:lnTo>
                  <a:lnTo>
                    <a:pt x="645" y="65"/>
                  </a:lnTo>
                  <a:lnTo>
                    <a:pt x="664" y="53"/>
                  </a:lnTo>
                  <a:lnTo>
                    <a:pt x="683" y="43"/>
                  </a:lnTo>
                  <a:lnTo>
                    <a:pt x="705" y="33"/>
                  </a:lnTo>
                  <a:lnTo>
                    <a:pt x="727" y="26"/>
                  </a:lnTo>
                  <a:lnTo>
                    <a:pt x="746" y="19"/>
                  </a:lnTo>
                  <a:lnTo>
                    <a:pt x="766" y="9"/>
                  </a:lnTo>
                  <a:lnTo>
                    <a:pt x="785" y="0"/>
                  </a:lnTo>
                  <a:lnTo>
                    <a:pt x="807" y="7"/>
                  </a:lnTo>
                  <a:lnTo>
                    <a:pt x="824" y="26"/>
                  </a:lnTo>
                  <a:lnTo>
                    <a:pt x="846" y="46"/>
                  </a:lnTo>
                  <a:lnTo>
                    <a:pt x="856" y="53"/>
                  </a:lnTo>
                  <a:lnTo>
                    <a:pt x="868" y="60"/>
                  </a:lnTo>
                  <a:lnTo>
                    <a:pt x="877" y="67"/>
                  </a:lnTo>
                  <a:lnTo>
                    <a:pt x="892" y="77"/>
                  </a:lnTo>
                  <a:lnTo>
                    <a:pt x="914" y="89"/>
                  </a:lnTo>
                  <a:lnTo>
                    <a:pt x="940" y="101"/>
                  </a:lnTo>
                  <a:lnTo>
                    <a:pt x="952" y="106"/>
                  </a:lnTo>
                  <a:lnTo>
                    <a:pt x="965" y="113"/>
                  </a:lnTo>
                  <a:lnTo>
                    <a:pt x="977" y="118"/>
                  </a:lnTo>
                  <a:lnTo>
                    <a:pt x="991" y="126"/>
                  </a:lnTo>
                  <a:lnTo>
                    <a:pt x="1016" y="135"/>
                  </a:lnTo>
                  <a:lnTo>
                    <a:pt x="1040" y="147"/>
                  </a:lnTo>
                  <a:lnTo>
                    <a:pt x="1049" y="152"/>
                  </a:lnTo>
                  <a:lnTo>
                    <a:pt x="1064" y="157"/>
                  </a:lnTo>
                  <a:lnTo>
                    <a:pt x="1074" y="164"/>
                  </a:lnTo>
                  <a:lnTo>
                    <a:pt x="1088" y="172"/>
                  </a:lnTo>
                  <a:lnTo>
                    <a:pt x="1110" y="186"/>
                  </a:lnTo>
                  <a:lnTo>
                    <a:pt x="1132" y="203"/>
                  </a:lnTo>
                  <a:lnTo>
                    <a:pt x="1142" y="213"/>
                  </a:lnTo>
                  <a:lnTo>
                    <a:pt x="1151" y="225"/>
                  </a:lnTo>
                  <a:lnTo>
                    <a:pt x="1161" y="235"/>
                  </a:lnTo>
                  <a:lnTo>
                    <a:pt x="1173" y="249"/>
                  </a:lnTo>
                  <a:lnTo>
                    <a:pt x="1178" y="261"/>
                  </a:lnTo>
                  <a:lnTo>
                    <a:pt x="1185" y="276"/>
                  </a:lnTo>
                  <a:lnTo>
                    <a:pt x="1190" y="290"/>
                  </a:lnTo>
                  <a:lnTo>
                    <a:pt x="1197" y="305"/>
                  </a:lnTo>
                  <a:lnTo>
                    <a:pt x="1202" y="319"/>
                  </a:lnTo>
                  <a:lnTo>
                    <a:pt x="1209" y="334"/>
                  </a:lnTo>
                  <a:lnTo>
                    <a:pt x="1214" y="348"/>
                  </a:lnTo>
                  <a:lnTo>
                    <a:pt x="1222" y="363"/>
                  </a:lnTo>
                  <a:lnTo>
                    <a:pt x="1226" y="378"/>
                  </a:lnTo>
                  <a:lnTo>
                    <a:pt x="1231" y="392"/>
                  </a:lnTo>
                  <a:lnTo>
                    <a:pt x="1236" y="407"/>
                  </a:lnTo>
                  <a:lnTo>
                    <a:pt x="1243" y="421"/>
                  </a:lnTo>
                  <a:lnTo>
                    <a:pt x="1248" y="436"/>
                  </a:lnTo>
                  <a:lnTo>
                    <a:pt x="1253" y="450"/>
                  </a:lnTo>
                  <a:lnTo>
                    <a:pt x="1258" y="465"/>
                  </a:lnTo>
                  <a:lnTo>
                    <a:pt x="1265" y="482"/>
                  </a:lnTo>
                  <a:lnTo>
                    <a:pt x="1268" y="496"/>
                  </a:lnTo>
                  <a:lnTo>
                    <a:pt x="1272" y="511"/>
                  </a:lnTo>
                  <a:lnTo>
                    <a:pt x="1277" y="525"/>
                  </a:lnTo>
                  <a:lnTo>
                    <a:pt x="1282" y="540"/>
                  </a:lnTo>
                  <a:lnTo>
                    <a:pt x="1285" y="554"/>
                  </a:lnTo>
                  <a:lnTo>
                    <a:pt x="1292" y="571"/>
                  </a:lnTo>
                  <a:lnTo>
                    <a:pt x="1294" y="586"/>
                  </a:lnTo>
                  <a:lnTo>
                    <a:pt x="1302" y="603"/>
                  </a:lnTo>
                  <a:lnTo>
                    <a:pt x="1304" y="617"/>
                  </a:lnTo>
                  <a:lnTo>
                    <a:pt x="1309" y="632"/>
                  </a:lnTo>
                  <a:lnTo>
                    <a:pt x="1311" y="647"/>
                  </a:lnTo>
                  <a:lnTo>
                    <a:pt x="1319" y="664"/>
                  </a:lnTo>
                  <a:lnTo>
                    <a:pt x="1321" y="678"/>
                  </a:lnTo>
                  <a:lnTo>
                    <a:pt x="1326" y="695"/>
                  </a:lnTo>
                  <a:lnTo>
                    <a:pt x="1328" y="710"/>
                  </a:lnTo>
                  <a:lnTo>
                    <a:pt x="1335" y="727"/>
                  </a:lnTo>
                  <a:lnTo>
                    <a:pt x="1333" y="751"/>
                  </a:lnTo>
                  <a:lnTo>
                    <a:pt x="1333" y="775"/>
                  </a:lnTo>
                  <a:lnTo>
                    <a:pt x="1331" y="799"/>
                  </a:lnTo>
                  <a:lnTo>
                    <a:pt x="1328" y="823"/>
                  </a:lnTo>
                  <a:lnTo>
                    <a:pt x="1323" y="848"/>
                  </a:lnTo>
                  <a:lnTo>
                    <a:pt x="1319" y="872"/>
                  </a:lnTo>
                  <a:lnTo>
                    <a:pt x="1314" y="896"/>
                  </a:lnTo>
                  <a:lnTo>
                    <a:pt x="1309" y="920"/>
                  </a:lnTo>
                  <a:lnTo>
                    <a:pt x="1299" y="942"/>
                  </a:lnTo>
                  <a:lnTo>
                    <a:pt x="1292" y="964"/>
                  </a:lnTo>
                  <a:lnTo>
                    <a:pt x="1285" y="986"/>
                  </a:lnTo>
                  <a:lnTo>
                    <a:pt x="1277" y="1010"/>
                  </a:lnTo>
                  <a:lnTo>
                    <a:pt x="1270" y="1032"/>
                  </a:lnTo>
                  <a:lnTo>
                    <a:pt x="1263" y="1056"/>
                  </a:lnTo>
                  <a:lnTo>
                    <a:pt x="1258" y="1080"/>
                  </a:lnTo>
                  <a:lnTo>
                    <a:pt x="1253" y="1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6" name="Freeform 180"/>
            <p:cNvSpPr>
              <a:spLocks/>
            </p:cNvSpPr>
            <p:nvPr/>
          </p:nvSpPr>
          <p:spPr bwMode="auto">
            <a:xfrm>
              <a:off x="3912" y="1160"/>
              <a:ext cx="946" cy="5402"/>
            </a:xfrm>
            <a:custGeom>
              <a:avLst/>
              <a:gdLst>
                <a:gd name="T0" fmla="*/ 716 w 946"/>
                <a:gd name="T1" fmla="*/ 1449 h 5402"/>
                <a:gd name="T2" fmla="*/ 582 w 946"/>
                <a:gd name="T3" fmla="*/ 1711 h 5402"/>
                <a:gd name="T4" fmla="*/ 483 w 946"/>
                <a:gd name="T5" fmla="*/ 2040 h 5402"/>
                <a:gd name="T6" fmla="*/ 505 w 946"/>
                <a:gd name="T7" fmla="*/ 2377 h 5402"/>
                <a:gd name="T8" fmla="*/ 592 w 946"/>
                <a:gd name="T9" fmla="*/ 2699 h 5402"/>
                <a:gd name="T10" fmla="*/ 585 w 946"/>
                <a:gd name="T11" fmla="*/ 3041 h 5402"/>
                <a:gd name="T12" fmla="*/ 539 w 946"/>
                <a:gd name="T13" fmla="*/ 3279 h 5402"/>
                <a:gd name="T14" fmla="*/ 507 w 946"/>
                <a:gd name="T15" fmla="*/ 3514 h 5402"/>
                <a:gd name="T16" fmla="*/ 505 w 946"/>
                <a:gd name="T17" fmla="*/ 3749 h 5402"/>
                <a:gd name="T18" fmla="*/ 551 w 946"/>
                <a:gd name="T19" fmla="*/ 3979 h 5402"/>
                <a:gd name="T20" fmla="*/ 665 w 946"/>
                <a:gd name="T21" fmla="*/ 4323 h 5402"/>
                <a:gd name="T22" fmla="*/ 752 w 946"/>
                <a:gd name="T23" fmla="*/ 4675 h 5402"/>
                <a:gd name="T24" fmla="*/ 762 w 946"/>
                <a:gd name="T25" fmla="*/ 4963 h 5402"/>
                <a:gd name="T26" fmla="*/ 611 w 946"/>
                <a:gd name="T27" fmla="*/ 4730 h 5402"/>
                <a:gd name="T28" fmla="*/ 500 w 946"/>
                <a:gd name="T29" fmla="*/ 4953 h 5402"/>
                <a:gd name="T30" fmla="*/ 480 w 946"/>
                <a:gd name="T31" fmla="*/ 5251 h 5402"/>
                <a:gd name="T32" fmla="*/ 366 w 946"/>
                <a:gd name="T33" fmla="*/ 5324 h 5402"/>
                <a:gd name="T34" fmla="*/ 354 w 946"/>
                <a:gd name="T35" fmla="*/ 5106 h 5402"/>
                <a:gd name="T36" fmla="*/ 325 w 946"/>
                <a:gd name="T37" fmla="*/ 4922 h 5402"/>
                <a:gd name="T38" fmla="*/ 245 w 946"/>
                <a:gd name="T39" fmla="*/ 5290 h 5402"/>
                <a:gd name="T40" fmla="*/ 192 w 946"/>
                <a:gd name="T41" fmla="*/ 5276 h 5402"/>
                <a:gd name="T42" fmla="*/ 107 w 946"/>
                <a:gd name="T43" fmla="*/ 5329 h 5402"/>
                <a:gd name="T44" fmla="*/ 182 w 946"/>
                <a:gd name="T45" fmla="*/ 5077 h 5402"/>
                <a:gd name="T46" fmla="*/ 320 w 946"/>
                <a:gd name="T47" fmla="*/ 4842 h 5402"/>
                <a:gd name="T48" fmla="*/ 333 w 946"/>
                <a:gd name="T49" fmla="*/ 4573 h 5402"/>
                <a:gd name="T50" fmla="*/ 371 w 946"/>
                <a:gd name="T51" fmla="*/ 4638 h 5402"/>
                <a:gd name="T52" fmla="*/ 468 w 946"/>
                <a:gd name="T53" fmla="*/ 4759 h 5402"/>
                <a:gd name="T54" fmla="*/ 536 w 946"/>
                <a:gd name="T55" fmla="*/ 4461 h 5402"/>
                <a:gd name="T56" fmla="*/ 640 w 946"/>
                <a:gd name="T57" fmla="*/ 4624 h 5402"/>
                <a:gd name="T58" fmla="*/ 679 w 946"/>
                <a:gd name="T59" fmla="*/ 4837 h 5402"/>
                <a:gd name="T60" fmla="*/ 776 w 946"/>
                <a:gd name="T61" fmla="*/ 4861 h 5402"/>
                <a:gd name="T62" fmla="*/ 670 w 946"/>
                <a:gd name="T63" fmla="*/ 4619 h 5402"/>
                <a:gd name="T64" fmla="*/ 563 w 946"/>
                <a:gd name="T65" fmla="*/ 4362 h 5402"/>
                <a:gd name="T66" fmla="*/ 526 w 946"/>
                <a:gd name="T67" fmla="*/ 4236 h 5402"/>
                <a:gd name="T68" fmla="*/ 371 w 946"/>
                <a:gd name="T69" fmla="*/ 4129 h 5402"/>
                <a:gd name="T70" fmla="*/ 551 w 946"/>
                <a:gd name="T71" fmla="*/ 4127 h 5402"/>
                <a:gd name="T72" fmla="*/ 434 w 946"/>
                <a:gd name="T73" fmla="*/ 3889 h 5402"/>
                <a:gd name="T74" fmla="*/ 398 w 946"/>
                <a:gd name="T75" fmla="*/ 3640 h 5402"/>
                <a:gd name="T76" fmla="*/ 393 w 946"/>
                <a:gd name="T77" fmla="*/ 3354 h 5402"/>
                <a:gd name="T78" fmla="*/ 379 w 946"/>
                <a:gd name="T79" fmla="*/ 3029 h 5402"/>
                <a:gd name="T80" fmla="*/ 347 w 946"/>
                <a:gd name="T81" fmla="*/ 2714 h 5402"/>
                <a:gd name="T82" fmla="*/ 272 w 946"/>
                <a:gd name="T83" fmla="*/ 2573 h 5402"/>
                <a:gd name="T84" fmla="*/ 396 w 946"/>
                <a:gd name="T85" fmla="*/ 2474 h 5402"/>
                <a:gd name="T86" fmla="*/ 296 w 946"/>
                <a:gd name="T87" fmla="*/ 2183 h 5402"/>
                <a:gd name="T88" fmla="*/ 328 w 946"/>
                <a:gd name="T89" fmla="*/ 1851 h 5402"/>
                <a:gd name="T90" fmla="*/ 432 w 946"/>
                <a:gd name="T91" fmla="*/ 1488 h 5402"/>
                <a:gd name="T92" fmla="*/ 526 w 946"/>
                <a:gd name="T93" fmla="*/ 1161 h 5402"/>
                <a:gd name="T94" fmla="*/ 597 w 946"/>
                <a:gd name="T95" fmla="*/ 879 h 5402"/>
                <a:gd name="T96" fmla="*/ 752 w 946"/>
                <a:gd name="T97" fmla="*/ 623 h 5402"/>
                <a:gd name="T98" fmla="*/ 609 w 946"/>
                <a:gd name="T99" fmla="*/ 409 h 5402"/>
                <a:gd name="T100" fmla="*/ 730 w 946"/>
                <a:gd name="T101" fmla="*/ 310 h 5402"/>
                <a:gd name="T102" fmla="*/ 478 w 946"/>
                <a:gd name="T103" fmla="*/ 198 h 5402"/>
                <a:gd name="T104" fmla="*/ 221 w 946"/>
                <a:gd name="T105" fmla="*/ 174 h 5402"/>
                <a:gd name="T106" fmla="*/ 20 w 946"/>
                <a:gd name="T107" fmla="*/ 155 h 5402"/>
                <a:gd name="T108" fmla="*/ 308 w 946"/>
                <a:gd name="T109" fmla="*/ 53 h 5402"/>
                <a:gd name="T110" fmla="*/ 575 w 946"/>
                <a:gd name="T111" fmla="*/ 94 h 5402"/>
                <a:gd name="T112" fmla="*/ 791 w 946"/>
                <a:gd name="T113" fmla="*/ 237 h 5402"/>
                <a:gd name="T114" fmla="*/ 895 w 946"/>
                <a:gd name="T115" fmla="*/ 514 h 5402"/>
                <a:gd name="T116" fmla="*/ 941 w 946"/>
                <a:gd name="T117" fmla="*/ 807 h 5402"/>
                <a:gd name="T118" fmla="*/ 827 w 946"/>
                <a:gd name="T119" fmla="*/ 1151 h 540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46" h="5402">
                  <a:moveTo>
                    <a:pt x="805" y="1192"/>
                  </a:moveTo>
                  <a:lnTo>
                    <a:pt x="798" y="1209"/>
                  </a:lnTo>
                  <a:lnTo>
                    <a:pt x="793" y="1226"/>
                  </a:lnTo>
                  <a:lnTo>
                    <a:pt x="788" y="1243"/>
                  </a:lnTo>
                  <a:lnTo>
                    <a:pt x="783" y="1262"/>
                  </a:lnTo>
                  <a:lnTo>
                    <a:pt x="779" y="1279"/>
                  </a:lnTo>
                  <a:lnTo>
                    <a:pt x="774" y="1296"/>
                  </a:lnTo>
                  <a:lnTo>
                    <a:pt x="769" y="1313"/>
                  </a:lnTo>
                  <a:lnTo>
                    <a:pt x="764" y="1333"/>
                  </a:lnTo>
                  <a:lnTo>
                    <a:pt x="757" y="1347"/>
                  </a:lnTo>
                  <a:lnTo>
                    <a:pt x="749" y="1367"/>
                  </a:lnTo>
                  <a:lnTo>
                    <a:pt x="742" y="1381"/>
                  </a:lnTo>
                  <a:lnTo>
                    <a:pt x="737" y="1400"/>
                  </a:lnTo>
                  <a:lnTo>
                    <a:pt x="730" y="1415"/>
                  </a:lnTo>
                  <a:lnTo>
                    <a:pt x="723" y="1434"/>
                  </a:lnTo>
                  <a:lnTo>
                    <a:pt x="716" y="1449"/>
                  </a:lnTo>
                  <a:lnTo>
                    <a:pt x="711" y="1468"/>
                  </a:lnTo>
                  <a:lnTo>
                    <a:pt x="701" y="1483"/>
                  </a:lnTo>
                  <a:lnTo>
                    <a:pt x="694" y="1500"/>
                  </a:lnTo>
                  <a:lnTo>
                    <a:pt x="686" y="1517"/>
                  </a:lnTo>
                  <a:lnTo>
                    <a:pt x="679" y="1534"/>
                  </a:lnTo>
                  <a:lnTo>
                    <a:pt x="670" y="1548"/>
                  </a:lnTo>
                  <a:lnTo>
                    <a:pt x="662" y="1565"/>
                  </a:lnTo>
                  <a:lnTo>
                    <a:pt x="653" y="1582"/>
                  </a:lnTo>
                  <a:lnTo>
                    <a:pt x="645" y="1599"/>
                  </a:lnTo>
                  <a:lnTo>
                    <a:pt x="636" y="1614"/>
                  </a:lnTo>
                  <a:lnTo>
                    <a:pt x="626" y="1631"/>
                  </a:lnTo>
                  <a:lnTo>
                    <a:pt x="616" y="1645"/>
                  </a:lnTo>
                  <a:lnTo>
                    <a:pt x="609" y="1662"/>
                  </a:lnTo>
                  <a:lnTo>
                    <a:pt x="599" y="1677"/>
                  </a:lnTo>
                  <a:lnTo>
                    <a:pt x="592" y="1694"/>
                  </a:lnTo>
                  <a:lnTo>
                    <a:pt x="582" y="1711"/>
                  </a:lnTo>
                  <a:lnTo>
                    <a:pt x="575" y="1728"/>
                  </a:lnTo>
                  <a:lnTo>
                    <a:pt x="570" y="1747"/>
                  </a:lnTo>
                  <a:lnTo>
                    <a:pt x="565" y="1766"/>
                  </a:lnTo>
                  <a:lnTo>
                    <a:pt x="560" y="1786"/>
                  </a:lnTo>
                  <a:lnTo>
                    <a:pt x="556" y="1808"/>
                  </a:lnTo>
                  <a:lnTo>
                    <a:pt x="548" y="1827"/>
                  </a:lnTo>
                  <a:lnTo>
                    <a:pt x="541" y="1849"/>
                  </a:lnTo>
                  <a:lnTo>
                    <a:pt x="534" y="1871"/>
                  </a:lnTo>
                  <a:lnTo>
                    <a:pt x="529" y="1892"/>
                  </a:lnTo>
                  <a:lnTo>
                    <a:pt x="522" y="1912"/>
                  </a:lnTo>
                  <a:lnTo>
                    <a:pt x="514" y="1934"/>
                  </a:lnTo>
                  <a:lnTo>
                    <a:pt x="507" y="1953"/>
                  </a:lnTo>
                  <a:lnTo>
                    <a:pt x="502" y="1975"/>
                  </a:lnTo>
                  <a:lnTo>
                    <a:pt x="495" y="1997"/>
                  </a:lnTo>
                  <a:lnTo>
                    <a:pt x="488" y="2018"/>
                  </a:lnTo>
                  <a:lnTo>
                    <a:pt x="483" y="2040"/>
                  </a:lnTo>
                  <a:lnTo>
                    <a:pt x="480" y="2062"/>
                  </a:lnTo>
                  <a:lnTo>
                    <a:pt x="473" y="2081"/>
                  </a:lnTo>
                  <a:lnTo>
                    <a:pt x="471" y="2103"/>
                  </a:lnTo>
                  <a:lnTo>
                    <a:pt x="466" y="2123"/>
                  </a:lnTo>
                  <a:lnTo>
                    <a:pt x="466" y="2144"/>
                  </a:lnTo>
                  <a:lnTo>
                    <a:pt x="463" y="2164"/>
                  </a:lnTo>
                  <a:lnTo>
                    <a:pt x="461" y="2186"/>
                  </a:lnTo>
                  <a:lnTo>
                    <a:pt x="461" y="2207"/>
                  </a:lnTo>
                  <a:lnTo>
                    <a:pt x="463" y="2229"/>
                  </a:lnTo>
                  <a:lnTo>
                    <a:pt x="463" y="2249"/>
                  </a:lnTo>
                  <a:lnTo>
                    <a:pt x="468" y="2270"/>
                  </a:lnTo>
                  <a:lnTo>
                    <a:pt x="473" y="2292"/>
                  </a:lnTo>
                  <a:lnTo>
                    <a:pt x="480" y="2314"/>
                  </a:lnTo>
                  <a:lnTo>
                    <a:pt x="485" y="2333"/>
                  </a:lnTo>
                  <a:lnTo>
                    <a:pt x="495" y="2355"/>
                  </a:lnTo>
                  <a:lnTo>
                    <a:pt x="505" y="2377"/>
                  </a:lnTo>
                  <a:lnTo>
                    <a:pt x="519" y="2399"/>
                  </a:lnTo>
                  <a:lnTo>
                    <a:pt x="524" y="2416"/>
                  </a:lnTo>
                  <a:lnTo>
                    <a:pt x="531" y="2435"/>
                  </a:lnTo>
                  <a:lnTo>
                    <a:pt x="539" y="2455"/>
                  </a:lnTo>
                  <a:lnTo>
                    <a:pt x="546" y="2474"/>
                  </a:lnTo>
                  <a:lnTo>
                    <a:pt x="551" y="2493"/>
                  </a:lnTo>
                  <a:lnTo>
                    <a:pt x="556" y="2513"/>
                  </a:lnTo>
                  <a:lnTo>
                    <a:pt x="560" y="2535"/>
                  </a:lnTo>
                  <a:lnTo>
                    <a:pt x="568" y="2556"/>
                  </a:lnTo>
                  <a:lnTo>
                    <a:pt x="570" y="2576"/>
                  </a:lnTo>
                  <a:lnTo>
                    <a:pt x="575" y="2595"/>
                  </a:lnTo>
                  <a:lnTo>
                    <a:pt x="580" y="2615"/>
                  </a:lnTo>
                  <a:lnTo>
                    <a:pt x="585" y="2636"/>
                  </a:lnTo>
                  <a:lnTo>
                    <a:pt x="587" y="2656"/>
                  </a:lnTo>
                  <a:lnTo>
                    <a:pt x="590" y="2678"/>
                  </a:lnTo>
                  <a:lnTo>
                    <a:pt x="592" y="2699"/>
                  </a:lnTo>
                  <a:lnTo>
                    <a:pt x="597" y="2721"/>
                  </a:lnTo>
                  <a:lnTo>
                    <a:pt x="597" y="2741"/>
                  </a:lnTo>
                  <a:lnTo>
                    <a:pt x="597" y="2762"/>
                  </a:lnTo>
                  <a:lnTo>
                    <a:pt x="597" y="2782"/>
                  </a:lnTo>
                  <a:lnTo>
                    <a:pt x="599" y="2804"/>
                  </a:lnTo>
                  <a:lnTo>
                    <a:pt x="599" y="2825"/>
                  </a:lnTo>
                  <a:lnTo>
                    <a:pt x="599" y="2847"/>
                  </a:lnTo>
                  <a:lnTo>
                    <a:pt x="599" y="2869"/>
                  </a:lnTo>
                  <a:lnTo>
                    <a:pt x="599" y="2891"/>
                  </a:lnTo>
                  <a:lnTo>
                    <a:pt x="597" y="2910"/>
                  </a:lnTo>
                  <a:lnTo>
                    <a:pt x="594" y="2932"/>
                  </a:lnTo>
                  <a:lnTo>
                    <a:pt x="592" y="2954"/>
                  </a:lnTo>
                  <a:lnTo>
                    <a:pt x="592" y="2976"/>
                  </a:lnTo>
                  <a:lnTo>
                    <a:pt x="590" y="2998"/>
                  </a:lnTo>
                  <a:lnTo>
                    <a:pt x="587" y="3019"/>
                  </a:lnTo>
                  <a:lnTo>
                    <a:pt x="585" y="3041"/>
                  </a:lnTo>
                  <a:lnTo>
                    <a:pt x="582" y="3063"/>
                  </a:lnTo>
                  <a:lnTo>
                    <a:pt x="577" y="3075"/>
                  </a:lnTo>
                  <a:lnTo>
                    <a:pt x="575" y="3090"/>
                  </a:lnTo>
                  <a:lnTo>
                    <a:pt x="573" y="3104"/>
                  </a:lnTo>
                  <a:lnTo>
                    <a:pt x="570" y="3119"/>
                  </a:lnTo>
                  <a:lnTo>
                    <a:pt x="565" y="3133"/>
                  </a:lnTo>
                  <a:lnTo>
                    <a:pt x="565" y="3148"/>
                  </a:lnTo>
                  <a:lnTo>
                    <a:pt x="560" y="3162"/>
                  </a:lnTo>
                  <a:lnTo>
                    <a:pt x="560" y="3177"/>
                  </a:lnTo>
                  <a:lnTo>
                    <a:pt x="556" y="3191"/>
                  </a:lnTo>
                  <a:lnTo>
                    <a:pt x="553" y="3206"/>
                  </a:lnTo>
                  <a:lnTo>
                    <a:pt x="551" y="3220"/>
                  </a:lnTo>
                  <a:lnTo>
                    <a:pt x="548" y="3235"/>
                  </a:lnTo>
                  <a:lnTo>
                    <a:pt x="543" y="3250"/>
                  </a:lnTo>
                  <a:lnTo>
                    <a:pt x="543" y="3264"/>
                  </a:lnTo>
                  <a:lnTo>
                    <a:pt x="539" y="3279"/>
                  </a:lnTo>
                  <a:lnTo>
                    <a:pt x="539" y="3293"/>
                  </a:lnTo>
                  <a:lnTo>
                    <a:pt x="534" y="3308"/>
                  </a:lnTo>
                  <a:lnTo>
                    <a:pt x="531" y="3322"/>
                  </a:lnTo>
                  <a:lnTo>
                    <a:pt x="529" y="3337"/>
                  </a:lnTo>
                  <a:lnTo>
                    <a:pt x="529" y="3351"/>
                  </a:lnTo>
                  <a:lnTo>
                    <a:pt x="524" y="3366"/>
                  </a:lnTo>
                  <a:lnTo>
                    <a:pt x="522" y="3380"/>
                  </a:lnTo>
                  <a:lnTo>
                    <a:pt x="519" y="3395"/>
                  </a:lnTo>
                  <a:lnTo>
                    <a:pt x="519" y="3412"/>
                  </a:lnTo>
                  <a:lnTo>
                    <a:pt x="517" y="3426"/>
                  </a:lnTo>
                  <a:lnTo>
                    <a:pt x="514" y="3441"/>
                  </a:lnTo>
                  <a:lnTo>
                    <a:pt x="512" y="3456"/>
                  </a:lnTo>
                  <a:lnTo>
                    <a:pt x="512" y="3470"/>
                  </a:lnTo>
                  <a:lnTo>
                    <a:pt x="510" y="3485"/>
                  </a:lnTo>
                  <a:lnTo>
                    <a:pt x="507" y="3499"/>
                  </a:lnTo>
                  <a:lnTo>
                    <a:pt x="507" y="3514"/>
                  </a:lnTo>
                  <a:lnTo>
                    <a:pt x="507" y="3531"/>
                  </a:lnTo>
                  <a:lnTo>
                    <a:pt x="505" y="3545"/>
                  </a:lnTo>
                  <a:lnTo>
                    <a:pt x="502" y="3560"/>
                  </a:lnTo>
                  <a:lnTo>
                    <a:pt x="500" y="3574"/>
                  </a:lnTo>
                  <a:lnTo>
                    <a:pt x="500" y="3589"/>
                  </a:lnTo>
                  <a:lnTo>
                    <a:pt x="500" y="3603"/>
                  </a:lnTo>
                  <a:lnTo>
                    <a:pt x="500" y="3618"/>
                  </a:lnTo>
                  <a:lnTo>
                    <a:pt x="500" y="3632"/>
                  </a:lnTo>
                  <a:lnTo>
                    <a:pt x="500" y="3647"/>
                  </a:lnTo>
                  <a:lnTo>
                    <a:pt x="500" y="3662"/>
                  </a:lnTo>
                  <a:lnTo>
                    <a:pt x="500" y="3676"/>
                  </a:lnTo>
                  <a:lnTo>
                    <a:pt x="500" y="3691"/>
                  </a:lnTo>
                  <a:lnTo>
                    <a:pt x="500" y="3705"/>
                  </a:lnTo>
                  <a:lnTo>
                    <a:pt x="500" y="3720"/>
                  </a:lnTo>
                  <a:lnTo>
                    <a:pt x="502" y="3734"/>
                  </a:lnTo>
                  <a:lnTo>
                    <a:pt x="505" y="3749"/>
                  </a:lnTo>
                  <a:lnTo>
                    <a:pt x="507" y="3763"/>
                  </a:lnTo>
                  <a:lnTo>
                    <a:pt x="507" y="3775"/>
                  </a:lnTo>
                  <a:lnTo>
                    <a:pt x="507" y="3790"/>
                  </a:lnTo>
                  <a:lnTo>
                    <a:pt x="510" y="3805"/>
                  </a:lnTo>
                  <a:lnTo>
                    <a:pt x="512" y="3819"/>
                  </a:lnTo>
                  <a:lnTo>
                    <a:pt x="512" y="3834"/>
                  </a:lnTo>
                  <a:lnTo>
                    <a:pt x="517" y="3848"/>
                  </a:lnTo>
                  <a:lnTo>
                    <a:pt x="519" y="3863"/>
                  </a:lnTo>
                  <a:lnTo>
                    <a:pt x="524" y="3877"/>
                  </a:lnTo>
                  <a:lnTo>
                    <a:pt x="524" y="3892"/>
                  </a:lnTo>
                  <a:lnTo>
                    <a:pt x="529" y="3906"/>
                  </a:lnTo>
                  <a:lnTo>
                    <a:pt x="531" y="3921"/>
                  </a:lnTo>
                  <a:lnTo>
                    <a:pt x="536" y="3935"/>
                  </a:lnTo>
                  <a:lnTo>
                    <a:pt x="541" y="3950"/>
                  </a:lnTo>
                  <a:lnTo>
                    <a:pt x="546" y="3964"/>
                  </a:lnTo>
                  <a:lnTo>
                    <a:pt x="551" y="3979"/>
                  </a:lnTo>
                  <a:lnTo>
                    <a:pt x="558" y="3994"/>
                  </a:lnTo>
                  <a:lnTo>
                    <a:pt x="558" y="4018"/>
                  </a:lnTo>
                  <a:lnTo>
                    <a:pt x="558" y="4044"/>
                  </a:lnTo>
                  <a:lnTo>
                    <a:pt x="558" y="4069"/>
                  </a:lnTo>
                  <a:lnTo>
                    <a:pt x="558" y="4095"/>
                  </a:lnTo>
                  <a:lnTo>
                    <a:pt x="558" y="4117"/>
                  </a:lnTo>
                  <a:lnTo>
                    <a:pt x="560" y="4144"/>
                  </a:lnTo>
                  <a:lnTo>
                    <a:pt x="565" y="4166"/>
                  </a:lnTo>
                  <a:lnTo>
                    <a:pt x="575" y="4192"/>
                  </a:lnTo>
                  <a:lnTo>
                    <a:pt x="590" y="4207"/>
                  </a:lnTo>
                  <a:lnTo>
                    <a:pt x="604" y="4226"/>
                  </a:lnTo>
                  <a:lnTo>
                    <a:pt x="619" y="4243"/>
                  </a:lnTo>
                  <a:lnTo>
                    <a:pt x="633" y="4265"/>
                  </a:lnTo>
                  <a:lnTo>
                    <a:pt x="643" y="4282"/>
                  </a:lnTo>
                  <a:lnTo>
                    <a:pt x="655" y="4301"/>
                  </a:lnTo>
                  <a:lnTo>
                    <a:pt x="665" y="4323"/>
                  </a:lnTo>
                  <a:lnTo>
                    <a:pt x="677" y="4345"/>
                  </a:lnTo>
                  <a:lnTo>
                    <a:pt x="684" y="4364"/>
                  </a:lnTo>
                  <a:lnTo>
                    <a:pt x="691" y="4386"/>
                  </a:lnTo>
                  <a:lnTo>
                    <a:pt x="699" y="4408"/>
                  </a:lnTo>
                  <a:lnTo>
                    <a:pt x="706" y="4430"/>
                  </a:lnTo>
                  <a:lnTo>
                    <a:pt x="711" y="4452"/>
                  </a:lnTo>
                  <a:lnTo>
                    <a:pt x="716" y="4473"/>
                  </a:lnTo>
                  <a:lnTo>
                    <a:pt x="720" y="4495"/>
                  </a:lnTo>
                  <a:lnTo>
                    <a:pt x="728" y="4519"/>
                  </a:lnTo>
                  <a:lnTo>
                    <a:pt x="730" y="4541"/>
                  </a:lnTo>
                  <a:lnTo>
                    <a:pt x="735" y="4563"/>
                  </a:lnTo>
                  <a:lnTo>
                    <a:pt x="737" y="4585"/>
                  </a:lnTo>
                  <a:lnTo>
                    <a:pt x="742" y="4607"/>
                  </a:lnTo>
                  <a:lnTo>
                    <a:pt x="745" y="4628"/>
                  </a:lnTo>
                  <a:lnTo>
                    <a:pt x="749" y="4653"/>
                  </a:lnTo>
                  <a:lnTo>
                    <a:pt x="752" y="4675"/>
                  </a:lnTo>
                  <a:lnTo>
                    <a:pt x="759" y="4699"/>
                  </a:lnTo>
                  <a:lnTo>
                    <a:pt x="762" y="4721"/>
                  </a:lnTo>
                  <a:lnTo>
                    <a:pt x="766" y="4742"/>
                  </a:lnTo>
                  <a:lnTo>
                    <a:pt x="771" y="4764"/>
                  </a:lnTo>
                  <a:lnTo>
                    <a:pt x="779" y="4786"/>
                  </a:lnTo>
                  <a:lnTo>
                    <a:pt x="786" y="4808"/>
                  </a:lnTo>
                  <a:lnTo>
                    <a:pt x="793" y="4830"/>
                  </a:lnTo>
                  <a:lnTo>
                    <a:pt x="800" y="4851"/>
                  </a:lnTo>
                  <a:lnTo>
                    <a:pt x="810" y="4873"/>
                  </a:lnTo>
                  <a:lnTo>
                    <a:pt x="813" y="4893"/>
                  </a:lnTo>
                  <a:lnTo>
                    <a:pt x="822" y="4914"/>
                  </a:lnTo>
                  <a:lnTo>
                    <a:pt x="825" y="4934"/>
                  </a:lnTo>
                  <a:lnTo>
                    <a:pt x="813" y="4953"/>
                  </a:lnTo>
                  <a:lnTo>
                    <a:pt x="796" y="4960"/>
                  </a:lnTo>
                  <a:lnTo>
                    <a:pt x="779" y="4965"/>
                  </a:lnTo>
                  <a:lnTo>
                    <a:pt x="762" y="4963"/>
                  </a:lnTo>
                  <a:lnTo>
                    <a:pt x="747" y="4958"/>
                  </a:lnTo>
                  <a:lnTo>
                    <a:pt x="733" y="4944"/>
                  </a:lnTo>
                  <a:lnTo>
                    <a:pt x="720" y="4929"/>
                  </a:lnTo>
                  <a:lnTo>
                    <a:pt x="711" y="4914"/>
                  </a:lnTo>
                  <a:lnTo>
                    <a:pt x="703" y="4902"/>
                  </a:lnTo>
                  <a:lnTo>
                    <a:pt x="694" y="4885"/>
                  </a:lnTo>
                  <a:lnTo>
                    <a:pt x="686" y="4871"/>
                  </a:lnTo>
                  <a:lnTo>
                    <a:pt x="682" y="4854"/>
                  </a:lnTo>
                  <a:lnTo>
                    <a:pt x="677" y="4839"/>
                  </a:lnTo>
                  <a:lnTo>
                    <a:pt x="667" y="4822"/>
                  </a:lnTo>
                  <a:lnTo>
                    <a:pt x="660" y="4805"/>
                  </a:lnTo>
                  <a:lnTo>
                    <a:pt x="653" y="4788"/>
                  </a:lnTo>
                  <a:lnTo>
                    <a:pt x="645" y="4774"/>
                  </a:lnTo>
                  <a:lnTo>
                    <a:pt x="633" y="4759"/>
                  </a:lnTo>
                  <a:lnTo>
                    <a:pt x="623" y="4745"/>
                  </a:lnTo>
                  <a:lnTo>
                    <a:pt x="611" y="4730"/>
                  </a:lnTo>
                  <a:lnTo>
                    <a:pt x="599" y="4721"/>
                  </a:lnTo>
                  <a:lnTo>
                    <a:pt x="582" y="4716"/>
                  </a:lnTo>
                  <a:lnTo>
                    <a:pt x="570" y="4728"/>
                  </a:lnTo>
                  <a:lnTo>
                    <a:pt x="560" y="4742"/>
                  </a:lnTo>
                  <a:lnTo>
                    <a:pt x="553" y="4759"/>
                  </a:lnTo>
                  <a:lnTo>
                    <a:pt x="543" y="4774"/>
                  </a:lnTo>
                  <a:lnTo>
                    <a:pt x="536" y="4793"/>
                  </a:lnTo>
                  <a:lnTo>
                    <a:pt x="531" y="4808"/>
                  </a:lnTo>
                  <a:lnTo>
                    <a:pt x="526" y="4827"/>
                  </a:lnTo>
                  <a:lnTo>
                    <a:pt x="519" y="4844"/>
                  </a:lnTo>
                  <a:lnTo>
                    <a:pt x="517" y="4864"/>
                  </a:lnTo>
                  <a:lnTo>
                    <a:pt x="512" y="4880"/>
                  </a:lnTo>
                  <a:lnTo>
                    <a:pt x="510" y="4900"/>
                  </a:lnTo>
                  <a:lnTo>
                    <a:pt x="505" y="4917"/>
                  </a:lnTo>
                  <a:lnTo>
                    <a:pt x="502" y="4936"/>
                  </a:lnTo>
                  <a:lnTo>
                    <a:pt x="500" y="4953"/>
                  </a:lnTo>
                  <a:lnTo>
                    <a:pt x="500" y="4975"/>
                  </a:lnTo>
                  <a:lnTo>
                    <a:pt x="497" y="4992"/>
                  </a:lnTo>
                  <a:lnTo>
                    <a:pt x="497" y="5011"/>
                  </a:lnTo>
                  <a:lnTo>
                    <a:pt x="497" y="5028"/>
                  </a:lnTo>
                  <a:lnTo>
                    <a:pt x="497" y="5050"/>
                  </a:lnTo>
                  <a:lnTo>
                    <a:pt x="495" y="5067"/>
                  </a:lnTo>
                  <a:lnTo>
                    <a:pt x="493" y="5086"/>
                  </a:lnTo>
                  <a:lnTo>
                    <a:pt x="490" y="5103"/>
                  </a:lnTo>
                  <a:lnTo>
                    <a:pt x="490" y="5125"/>
                  </a:lnTo>
                  <a:lnTo>
                    <a:pt x="488" y="5142"/>
                  </a:lnTo>
                  <a:lnTo>
                    <a:pt x="488" y="5162"/>
                  </a:lnTo>
                  <a:lnTo>
                    <a:pt x="488" y="5179"/>
                  </a:lnTo>
                  <a:lnTo>
                    <a:pt x="488" y="5200"/>
                  </a:lnTo>
                  <a:lnTo>
                    <a:pt x="485" y="5217"/>
                  </a:lnTo>
                  <a:lnTo>
                    <a:pt x="483" y="5234"/>
                  </a:lnTo>
                  <a:lnTo>
                    <a:pt x="480" y="5251"/>
                  </a:lnTo>
                  <a:lnTo>
                    <a:pt x="480" y="5271"/>
                  </a:lnTo>
                  <a:lnTo>
                    <a:pt x="478" y="5288"/>
                  </a:lnTo>
                  <a:lnTo>
                    <a:pt x="476" y="5307"/>
                  </a:lnTo>
                  <a:lnTo>
                    <a:pt x="473" y="5324"/>
                  </a:lnTo>
                  <a:lnTo>
                    <a:pt x="471" y="5343"/>
                  </a:lnTo>
                  <a:lnTo>
                    <a:pt x="459" y="5360"/>
                  </a:lnTo>
                  <a:lnTo>
                    <a:pt x="449" y="5377"/>
                  </a:lnTo>
                  <a:lnTo>
                    <a:pt x="434" y="5392"/>
                  </a:lnTo>
                  <a:lnTo>
                    <a:pt x="420" y="5402"/>
                  </a:lnTo>
                  <a:lnTo>
                    <a:pt x="403" y="5402"/>
                  </a:lnTo>
                  <a:lnTo>
                    <a:pt x="396" y="5397"/>
                  </a:lnTo>
                  <a:lnTo>
                    <a:pt x="388" y="5387"/>
                  </a:lnTo>
                  <a:lnTo>
                    <a:pt x="386" y="5380"/>
                  </a:lnTo>
                  <a:lnTo>
                    <a:pt x="379" y="5355"/>
                  </a:lnTo>
                  <a:lnTo>
                    <a:pt x="369" y="5339"/>
                  </a:lnTo>
                  <a:lnTo>
                    <a:pt x="366" y="5324"/>
                  </a:lnTo>
                  <a:lnTo>
                    <a:pt x="364" y="5309"/>
                  </a:lnTo>
                  <a:lnTo>
                    <a:pt x="362" y="5295"/>
                  </a:lnTo>
                  <a:lnTo>
                    <a:pt x="362" y="5283"/>
                  </a:lnTo>
                  <a:lnTo>
                    <a:pt x="359" y="5268"/>
                  </a:lnTo>
                  <a:lnTo>
                    <a:pt x="359" y="5256"/>
                  </a:lnTo>
                  <a:lnTo>
                    <a:pt x="359" y="5242"/>
                  </a:lnTo>
                  <a:lnTo>
                    <a:pt x="359" y="5229"/>
                  </a:lnTo>
                  <a:lnTo>
                    <a:pt x="357" y="5215"/>
                  </a:lnTo>
                  <a:lnTo>
                    <a:pt x="357" y="5200"/>
                  </a:lnTo>
                  <a:lnTo>
                    <a:pt x="357" y="5186"/>
                  </a:lnTo>
                  <a:lnTo>
                    <a:pt x="357" y="5174"/>
                  </a:lnTo>
                  <a:lnTo>
                    <a:pt x="357" y="5159"/>
                  </a:lnTo>
                  <a:lnTo>
                    <a:pt x="357" y="5147"/>
                  </a:lnTo>
                  <a:lnTo>
                    <a:pt x="357" y="5133"/>
                  </a:lnTo>
                  <a:lnTo>
                    <a:pt x="357" y="5120"/>
                  </a:lnTo>
                  <a:lnTo>
                    <a:pt x="354" y="5106"/>
                  </a:lnTo>
                  <a:lnTo>
                    <a:pt x="354" y="5091"/>
                  </a:lnTo>
                  <a:lnTo>
                    <a:pt x="354" y="5077"/>
                  </a:lnTo>
                  <a:lnTo>
                    <a:pt x="354" y="5065"/>
                  </a:lnTo>
                  <a:lnTo>
                    <a:pt x="354" y="5050"/>
                  </a:lnTo>
                  <a:lnTo>
                    <a:pt x="354" y="5038"/>
                  </a:lnTo>
                  <a:lnTo>
                    <a:pt x="354" y="5023"/>
                  </a:lnTo>
                  <a:lnTo>
                    <a:pt x="354" y="5011"/>
                  </a:lnTo>
                  <a:lnTo>
                    <a:pt x="354" y="4997"/>
                  </a:lnTo>
                  <a:lnTo>
                    <a:pt x="354" y="4982"/>
                  </a:lnTo>
                  <a:lnTo>
                    <a:pt x="354" y="4968"/>
                  </a:lnTo>
                  <a:lnTo>
                    <a:pt x="354" y="4956"/>
                  </a:lnTo>
                  <a:lnTo>
                    <a:pt x="354" y="4929"/>
                  </a:lnTo>
                  <a:lnTo>
                    <a:pt x="354" y="4905"/>
                  </a:lnTo>
                  <a:lnTo>
                    <a:pt x="345" y="4902"/>
                  </a:lnTo>
                  <a:lnTo>
                    <a:pt x="337" y="4902"/>
                  </a:lnTo>
                  <a:lnTo>
                    <a:pt x="325" y="4922"/>
                  </a:lnTo>
                  <a:lnTo>
                    <a:pt x="316" y="4944"/>
                  </a:lnTo>
                  <a:lnTo>
                    <a:pt x="308" y="4965"/>
                  </a:lnTo>
                  <a:lnTo>
                    <a:pt x="303" y="4990"/>
                  </a:lnTo>
                  <a:lnTo>
                    <a:pt x="296" y="5011"/>
                  </a:lnTo>
                  <a:lnTo>
                    <a:pt x="291" y="5036"/>
                  </a:lnTo>
                  <a:lnTo>
                    <a:pt x="287" y="5060"/>
                  </a:lnTo>
                  <a:lnTo>
                    <a:pt x="284" y="5086"/>
                  </a:lnTo>
                  <a:lnTo>
                    <a:pt x="279" y="5108"/>
                  </a:lnTo>
                  <a:lnTo>
                    <a:pt x="277" y="5135"/>
                  </a:lnTo>
                  <a:lnTo>
                    <a:pt x="272" y="5157"/>
                  </a:lnTo>
                  <a:lnTo>
                    <a:pt x="270" y="5183"/>
                  </a:lnTo>
                  <a:lnTo>
                    <a:pt x="265" y="5205"/>
                  </a:lnTo>
                  <a:lnTo>
                    <a:pt x="260" y="5229"/>
                  </a:lnTo>
                  <a:lnTo>
                    <a:pt x="255" y="5251"/>
                  </a:lnTo>
                  <a:lnTo>
                    <a:pt x="250" y="5276"/>
                  </a:lnTo>
                  <a:lnTo>
                    <a:pt x="245" y="5290"/>
                  </a:lnTo>
                  <a:lnTo>
                    <a:pt x="240" y="5307"/>
                  </a:lnTo>
                  <a:lnTo>
                    <a:pt x="233" y="5324"/>
                  </a:lnTo>
                  <a:lnTo>
                    <a:pt x="226" y="5341"/>
                  </a:lnTo>
                  <a:lnTo>
                    <a:pt x="214" y="5355"/>
                  </a:lnTo>
                  <a:lnTo>
                    <a:pt x="204" y="5370"/>
                  </a:lnTo>
                  <a:lnTo>
                    <a:pt x="190" y="5380"/>
                  </a:lnTo>
                  <a:lnTo>
                    <a:pt x="177" y="5392"/>
                  </a:lnTo>
                  <a:lnTo>
                    <a:pt x="185" y="5368"/>
                  </a:lnTo>
                  <a:lnTo>
                    <a:pt x="194" y="5346"/>
                  </a:lnTo>
                  <a:lnTo>
                    <a:pt x="197" y="5334"/>
                  </a:lnTo>
                  <a:lnTo>
                    <a:pt x="204" y="5326"/>
                  </a:lnTo>
                  <a:lnTo>
                    <a:pt x="214" y="5319"/>
                  </a:lnTo>
                  <a:lnTo>
                    <a:pt x="228" y="5314"/>
                  </a:lnTo>
                  <a:lnTo>
                    <a:pt x="226" y="5292"/>
                  </a:lnTo>
                  <a:lnTo>
                    <a:pt x="216" y="5278"/>
                  </a:lnTo>
                  <a:lnTo>
                    <a:pt x="192" y="5276"/>
                  </a:lnTo>
                  <a:lnTo>
                    <a:pt x="168" y="5276"/>
                  </a:lnTo>
                  <a:lnTo>
                    <a:pt x="146" y="5280"/>
                  </a:lnTo>
                  <a:lnTo>
                    <a:pt x="134" y="5297"/>
                  </a:lnTo>
                  <a:lnTo>
                    <a:pt x="136" y="5317"/>
                  </a:lnTo>
                  <a:lnTo>
                    <a:pt x="141" y="5334"/>
                  </a:lnTo>
                  <a:lnTo>
                    <a:pt x="141" y="5341"/>
                  </a:lnTo>
                  <a:lnTo>
                    <a:pt x="141" y="5351"/>
                  </a:lnTo>
                  <a:lnTo>
                    <a:pt x="139" y="5358"/>
                  </a:lnTo>
                  <a:lnTo>
                    <a:pt x="136" y="5372"/>
                  </a:lnTo>
                  <a:lnTo>
                    <a:pt x="163" y="5397"/>
                  </a:lnTo>
                  <a:lnTo>
                    <a:pt x="148" y="5397"/>
                  </a:lnTo>
                  <a:lnTo>
                    <a:pt x="134" y="5392"/>
                  </a:lnTo>
                  <a:lnTo>
                    <a:pt x="122" y="5380"/>
                  </a:lnTo>
                  <a:lnTo>
                    <a:pt x="110" y="5372"/>
                  </a:lnTo>
                  <a:lnTo>
                    <a:pt x="107" y="5351"/>
                  </a:lnTo>
                  <a:lnTo>
                    <a:pt x="107" y="5329"/>
                  </a:lnTo>
                  <a:lnTo>
                    <a:pt x="110" y="5309"/>
                  </a:lnTo>
                  <a:lnTo>
                    <a:pt x="112" y="5290"/>
                  </a:lnTo>
                  <a:lnTo>
                    <a:pt x="112" y="5268"/>
                  </a:lnTo>
                  <a:lnTo>
                    <a:pt x="117" y="5249"/>
                  </a:lnTo>
                  <a:lnTo>
                    <a:pt x="119" y="5229"/>
                  </a:lnTo>
                  <a:lnTo>
                    <a:pt x="124" y="5210"/>
                  </a:lnTo>
                  <a:lnTo>
                    <a:pt x="127" y="5188"/>
                  </a:lnTo>
                  <a:lnTo>
                    <a:pt x="129" y="5169"/>
                  </a:lnTo>
                  <a:lnTo>
                    <a:pt x="131" y="5149"/>
                  </a:lnTo>
                  <a:lnTo>
                    <a:pt x="136" y="5130"/>
                  </a:lnTo>
                  <a:lnTo>
                    <a:pt x="139" y="5108"/>
                  </a:lnTo>
                  <a:lnTo>
                    <a:pt x="141" y="5091"/>
                  </a:lnTo>
                  <a:lnTo>
                    <a:pt x="143" y="5070"/>
                  </a:lnTo>
                  <a:lnTo>
                    <a:pt x="146" y="5053"/>
                  </a:lnTo>
                  <a:lnTo>
                    <a:pt x="160" y="5065"/>
                  </a:lnTo>
                  <a:lnTo>
                    <a:pt x="182" y="5077"/>
                  </a:lnTo>
                  <a:lnTo>
                    <a:pt x="207" y="5082"/>
                  </a:lnTo>
                  <a:lnTo>
                    <a:pt x="231" y="5079"/>
                  </a:lnTo>
                  <a:lnTo>
                    <a:pt x="238" y="5067"/>
                  </a:lnTo>
                  <a:lnTo>
                    <a:pt x="248" y="5057"/>
                  </a:lnTo>
                  <a:lnTo>
                    <a:pt x="250" y="5043"/>
                  </a:lnTo>
                  <a:lnTo>
                    <a:pt x="255" y="5028"/>
                  </a:lnTo>
                  <a:lnTo>
                    <a:pt x="253" y="5011"/>
                  </a:lnTo>
                  <a:lnTo>
                    <a:pt x="253" y="4997"/>
                  </a:lnTo>
                  <a:lnTo>
                    <a:pt x="253" y="4982"/>
                  </a:lnTo>
                  <a:lnTo>
                    <a:pt x="253" y="4968"/>
                  </a:lnTo>
                  <a:lnTo>
                    <a:pt x="257" y="4944"/>
                  </a:lnTo>
                  <a:lnTo>
                    <a:pt x="272" y="4922"/>
                  </a:lnTo>
                  <a:lnTo>
                    <a:pt x="284" y="4902"/>
                  </a:lnTo>
                  <a:lnTo>
                    <a:pt x="301" y="4883"/>
                  </a:lnTo>
                  <a:lnTo>
                    <a:pt x="311" y="4861"/>
                  </a:lnTo>
                  <a:lnTo>
                    <a:pt x="320" y="4842"/>
                  </a:lnTo>
                  <a:lnTo>
                    <a:pt x="325" y="4820"/>
                  </a:lnTo>
                  <a:lnTo>
                    <a:pt x="323" y="4798"/>
                  </a:lnTo>
                  <a:lnTo>
                    <a:pt x="284" y="4791"/>
                  </a:lnTo>
                  <a:lnTo>
                    <a:pt x="306" y="4784"/>
                  </a:lnTo>
                  <a:lnTo>
                    <a:pt x="323" y="4771"/>
                  </a:lnTo>
                  <a:lnTo>
                    <a:pt x="337" y="4752"/>
                  </a:lnTo>
                  <a:lnTo>
                    <a:pt x="350" y="4733"/>
                  </a:lnTo>
                  <a:lnTo>
                    <a:pt x="347" y="4718"/>
                  </a:lnTo>
                  <a:lnTo>
                    <a:pt x="347" y="4706"/>
                  </a:lnTo>
                  <a:lnTo>
                    <a:pt x="342" y="4694"/>
                  </a:lnTo>
                  <a:lnTo>
                    <a:pt x="340" y="4684"/>
                  </a:lnTo>
                  <a:lnTo>
                    <a:pt x="328" y="4662"/>
                  </a:lnTo>
                  <a:lnTo>
                    <a:pt x="320" y="4643"/>
                  </a:lnTo>
                  <a:lnTo>
                    <a:pt x="320" y="4616"/>
                  </a:lnTo>
                  <a:lnTo>
                    <a:pt x="325" y="4595"/>
                  </a:lnTo>
                  <a:lnTo>
                    <a:pt x="333" y="4573"/>
                  </a:lnTo>
                  <a:lnTo>
                    <a:pt x="342" y="4553"/>
                  </a:lnTo>
                  <a:lnTo>
                    <a:pt x="350" y="4532"/>
                  </a:lnTo>
                  <a:lnTo>
                    <a:pt x="359" y="4512"/>
                  </a:lnTo>
                  <a:lnTo>
                    <a:pt x="366" y="4493"/>
                  </a:lnTo>
                  <a:lnTo>
                    <a:pt x="376" y="4473"/>
                  </a:lnTo>
                  <a:lnTo>
                    <a:pt x="379" y="4488"/>
                  </a:lnTo>
                  <a:lnTo>
                    <a:pt x="383" y="4502"/>
                  </a:lnTo>
                  <a:lnTo>
                    <a:pt x="383" y="4517"/>
                  </a:lnTo>
                  <a:lnTo>
                    <a:pt x="386" y="4532"/>
                  </a:lnTo>
                  <a:lnTo>
                    <a:pt x="383" y="4546"/>
                  </a:lnTo>
                  <a:lnTo>
                    <a:pt x="383" y="4563"/>
                  </a:lnTo>
                  <a:lnTo>
                    <a:pt x="381" y="4578"/>
                  </a:lnTo>
                  <a:lnTo>
                    <a:pt x="381" y="4595"/>
                  </a:lnTo>
                  <a:lnTo>
                    <a:pt x="376" y="4609"/>
                  </a:lnTo>
                  <a:lnTo>
                    <a:pt x="374" y="4624"/>
                  </a:lnTo>
                  <a:lnTo>
                    <a:pt x="371" y="4638"/>
                  </a:lnTo>
                  <a:lnTo>
                    <a:pt x="369" y="4655"/>
                  </a:lnTo>
                  <a:lnTo>
                    <a:pt x="366" y="4670"/>
                  </a:lnTo>
                  <a:lnTo>
                    <a:pt x="364" y="4684"/>
                  </a:lnTo>
                  <a:lnTo>
                    <a:pt x="364" y="4699"/>
                  </a:lnTo>
                  <a:lnTo>
                    <a:pt x="366" y="4716"/>
                  </a:lnTo>
                  <a:lnTo>
                    <a:pt x="374" y="4723"/>
                  </a:lnTo>
                  <a:lnTo>
                    <a:pt x="381" y="4735"/>
                  </a:lnTo>
                  <a:lnTo>
                    <a:pt x="386" y="4747"/>
                  </a:lnTo>
                  <a:lnTo>
                    <a:pt x="393" y="4759"/>
                  </a:lnTo>
                  <a:lnTo>
                    <a:pt x="400" y="4769"/>
                  </a:lnTo>
                  <a:lnTo>
                    <a:pt x="410" y="4779"/>
                  </a:lnTo>
                  <a:lnTo>
                    <a:pt x="422" y="4781"/>
                  </a:lnTo>
                  <a:lnTo>
                    <a:pt x="442" y="4781"/>
                  </a:lnTo>
                  <a:lnTo>
                    <a:pt x="451" y="4776"/>
                  </a:lnTo>
                  <a:lnTo>
                    <a:pt x="461" y="4769"/>
                  </a:lnTo>
                  <a:lnTo>
                    <a:pt x="468" y="4759"/>
                  </a:lnTo>
                  <a:lnTo>
                    <a:pt x="476" y="4752"/>
                  </a:lnTo>
                  <a:lnTo>
                    <a:pt x="483" y="4728"/>
                  </a:lnTo>
                  <a:lnTo>
                    <a:pt x="493" y="4711"/>
                  </a:lnTo>
                  <a:lnTo>
                    <a:pt x="493" y="4684"/>
                  </a:lnTo>
                  <a:lnTo>
                    <a:pt x="490" y="4662"/>
                  </a:lnTo>
                  <a:lnTo>
                    <a:pt x="483" y="4643"/>
                  </a:lnTo>
                  <a:lnTo>
                    <a:pt x="476" y="4624"/>
                  </a:lnTo>
                  <a:lnTo>
                    <a:pt x="468" y="4604"/>
                  </a:lnTo>
                  <a:lnTo>
                    <a:pt x="463" y="4585"/>
                  </a:lnTo>
                  <a:lnTo>
                    <a:pt x="461" y="4561"/>
                  </a:lnTo>
                  <a:lnTo>
                    <a:pt x="466" y="4539"/>
                  </a:lnTo>
                  <a:lnTo>
                    <a:pt x="471" y="4512"/>
                  </a:lnTo>
                  <a:lnTo>
                    <a:pt x="483" y="4490"/>
                  </a:lnTo>
                  <a:lnTo>
                    <a:pt x="497" y="4469"/>
                  </a:lnTo>
                  <a:lnTo>
                    <a:pt x="514" y="4452"/>
                  </a:lnTo>
                  <a:lnTo>
                    <a:pt x="536" y="4461"/>
                  </a:lnTo>
                  <a:lnTo>
                    <a:pt x="560" y="4476"/>
                  </a:lnTo>
                  <a:lnTo>
                    <a:pt x="570" y="4483"/>
                  </a:lnTo>
                  <a:lnTo>
                    <a:pt x="582" y="4493"/>
                  </a:lnTo>
                  <a:lnTo>
                    <a:pt x="590" y="4505"/>
                  </a:lnTo>
                  <a:lnTo>
                    <a:pt x="599" y="4519"/>
                  </a:lnTo>
                  <a:lnTo>
                    <a:pt x="594" y="4532"/>
                  </a:lnTo>
                  <a:lnTo>
                    <a:pt x="597" y="4546"/>
                  </a:lnTo>
                  <a:lnTo>
                    <a:pt x="599" y="4558"/>
                  </a:lnTo>
                  <a:lnTo>
                    <a:pt x="606" y="4570"/>
                  </a:lnTo>
                  <a:lnTo>
                    <a:pt x="609" y="4580"/>
                  </a:lnTo>
                  <a:lnTo>
                    <a:pt x="614" y="4592"/>
                  </a:lnTo>
                  <a:lnTo>
                    <a:pt x="614" y="4604"/>
                  </a:lnTo>
                  <a:lnTo>
                    <a:pt x="614" y="4619"/>
                  </a:lnTo>
                  <a:lnTo>
                    <a:pt x="621" y="4626"/>
                  </a:lnTo>
                  <a:lnTo>
                    <a:pt x="631" y="4628"/>
                  </a:lnTo>
                  <a:lnTo>
                    <a:pt x="640" y="4624"/>
                  </a:lnTo>
                  <a:lnTo>
                    <a:pt x="653" y="4628"/>
                  </a:lnTo>
                  <a:lnTo>
                    <a:pt x="640" y="4636"/>
                  </a:lnTo>
                  <a:lnTo>
                    <a:pt x="628" y="4645"/>
                  </a:lnTo>
                  <a:lnTo>
                    <a:pt x="619" y="4655"/>
                  </a:lnTo>
                  <a:lnTo>
                    <a:pt x="616" y="4672"/>
                  </a:lnTo>
                  <a:lnTo>
                    <a:pt x="638" y="4677"/>
                  </a:lnTo>
                  <a:lnTo>
                    <a:pt x="653" y="4689"/>
                  </a:lnTo>
                  <a:lnTo>
                    <a:pt x="660" y="4704"/>
                  </a:lnTo>
                  <a:lnTo>
                    <a:pt x="670" y="4723"/>
                  </a:lnTo>
                  <a:lnTo>
                    <a:pt x="672" y="4740"/>
                  </a:lnTo>
                  <a:lnTo>
                    <a:pt x="679" y="4759"/>
                  </a:lnTo>
                  <a:lnTo>
                    <a:pt x="686" y="4779"/>
                  </a:lnTo>
                  <a:lnTo>
                    <a:pt x="701" y="4796"/>
                  </a:lnTo>
                  <a:lnTo>
                    <a:pt x="689" y="4808"/>
                  </a:lnTo>
                  <a:lnTo>
                    <a:pt x="682" y="4822"/>
                  </a:lnTo>
                  <a:lnTo>
                    <a:pt x="679" y="4837"/>
                  </a:lnTo>
                  <a:lnTo>
                    <a:pt x="694" y="4854"/>
                  </a:lnTo>
                  <a:lnTo>
                    <a:pt x="703" y="4861"/>
                  </a:lnTo>
                  <a:lnTo>
                    <a:pt x="720" y="4864"/>
                  </a:lnTo>
                  <a:lnTo>
                    <a:pt x="720" y="4876"/>
                  </a:lnTo>
                  <a:lnTo>
                    <a:pt x="728" y="4888"/>
                  </a:lnTo>
                  <a:lnTo>
                    <a:pt x="735" y="4897"/>
                  </a:lnTo>
                  <a:lnTo>
                    <a:pt x="749" y="4910"/>
                  </a:lnTo>
                  <a:lnTo>
                    <a:pt x="759" y="4917"/>
                  </a:lnTo>
                  <a:lnTo>
                    <a:pt x="774" y="4924"/>
                  </a:lnTo>
                  <a:lnTo>
                    <a:pt x="786" y="4929"/>
                  </a:lnTo>
                  <a:lnTo>
                    <a:pt x="800" y="4936"/>
                  </a:lnTo>
                  <a:lnTo>
                    <a:pt x="796" y="4919"/>
                  </a:lnTo>
                  <a:lnTo>
                    <a:pt x="788" y="4905"/>
                  </a:lnTo>
                  <a:lnTo>
                    <a:pt x="779" y="4890"/>
                  </a:lnTo>
                  <a:lnTo>
                    <a:pt x="774" y="4876"/>
                  </a:lnTo>
                  <a:lnTo>
                    <a:pt x="776" y="4861"/>
                  </a:lnTo>
                  <a:lnTo>
                    <a:pt x="776" y="4847"/>
                  </a:lnTo>
                  <a:lnTo>
                    <a:pt x="771" y="4832"/>
                  </a:lnTo>
                  <a:lnTo>
                    <a:pt x="769" y="4820"/>
                  </a:lnTo>
                  <a:lnTo>
                    <a:pt x="764" y="4805"/>
                  </a:lnTo>
                  <a:lnTo>
                    <a:pt x="764" y="4793"/>
                  </a:lnTo>
                  <a:lnTo>
                    <a:pt x="764" y="4781"/>
                  </a:lnTo>
                  <a:lnTo>
                    <a:pt x="774" y="4769"/>
                  </a:lnTo>
                  <a:lnTo>
                    <a:pt x="759" y="4750"/>
                  </a:lnTo>
                  <a:lnTo>
                    <a:pt x="752" y="4730"/>
                  </a:lnTo>
                  <a:lnTo>
                    <a:pt x="745" y="4708"/>
                  </a:lnTo>
                  <a:lnTo>
                    <a:pt x="742" y="4689"/>
                  </a:lnTo>
                  <a:lnTo>
                    <a:pt x="735" y="4667"/>
                  </a:lnTo>
                  <a:lnTo>
                    <a:pt x="728" y="4645"/>
                  </a:lnTo>
                  <a:lnTo>
                    <a:pt x="716" y="4626"/>
                  </a:lnTo>
                  <a:lnTo>
                    <a:pt x="703" y="4611"/>
                  </a:lnTo>
                  <a:lnTo>
                    <a:pt x="670" y="4619"/>
                  </a:lnTo>
                  <a:lnTo>
                    <a:pt x="677" y="4597"/>
                  </a:lnTo>
                  <a:lnTo>
                    <a:pt x="689" y="4582"/>
                  </a:lnTo>
                  <a:lnTo>
                    <a:pt x="691" y="4563"/>
                  </a:lnTo>
                  <a:lnTo>
                    <a:pt x="689" y="4546"/>
                  </a:lnTo>
                  <a:lnTo>
                    <a:pt x="684" y="4532"/>
                  </a:lnTo>
                  <a:lnTo>
                    <a:pt x="679" y="4517"/>
                  </a:lnTo>
                  <a:lnTo>
                    <a:pt x="674" y="4505"/>
                  </a:lnTo>
                  <a:lnTo>
                    <a:pt x="670" y="4495"/>
                  </a:lnTo>
                  <a:lnTo>
                    <a:pt x="655" y="4473"/>
                  </a:lnTo>
                  <a:lnTo>
                    <a:pt x="643" y="4452"/>
                  </a:lnTo>
                  <a:lnTo>
                    <a:pt x="626" y="4427"/>
                  </a:lnTo>
                  <a:lnTo>
                    <a:pt x="614" y="4406"/>
                  </a:lnTo>
                  <a:lnTo>
                    <a:pt x="599" y="4381"/>
                  </a:lnTo>
                  <a:lnTo>
                    <a:pt x="592" y="4359"/>
                  </a:lnTo>
                  <a:lnTo>
                    <a:pt x="575" y="4357"/>
                  </a:lnTo>
                  <a:lnTo>
                    <a:pt x="563" y="4362"/>
                  </a:lnTo>
                  <a:lnTo>
                    <a:pt x="548" y="4369"/>
                  </a:lnTo>
                  <a:lnTo>
                    <a:pt x="539" y="4381"/>
                  </a:lnTo>
                  <a:lnTo>
                    <a:pt x="531" y="4369"/>
                  </a:lnTo>
                  <a:lnTo>
                    <a:pt x="534" y="4359"/>
                  </a:lnTo>
                  <a:lnTo>
                    <a:pt x="551" y="4357"/>
                  </a:lnTo>
                  <a:lnTo>
                    <a:pt x="570" y="4350"/>
                  </a:lnTo>
                  <a:lnTo>
                    <a:pt x="585" y="4335"/>
                  </a:lnTo>
                  <a:lnTo>
                    <a:pt x="599" y="4323"/>
                  </a:lnTo>
                  <a:lnTo>
                    <a:pt x="590" y="4309"/>
                  </a:lnTo>
                  <a:lnTo>
                    <a:pt x="582" y="4296"/>
                  </a:lnTo>
                  <a:lnTo>
                    <a:pt x="573" y="4284"/>
                  </a:lnTo>
                  <a:lnTo>
                    <a:pt x="565" y="4275"/>
                  </a:lnTo>
                  <a:lnTo>
                    <a:pt x="553" y="4263"/>
                  </a:lnTo>
                  <a:lnTo>
                    <a:pt x="546" y="4255"/>
                  </a:lnTo>
                  <a:lnTo>
                    <a:pt x="534" y="4243"/>
                  </a:lnTo>
                  <a:lnTo>
                    <a:pt x="526" y="4236"/>
                  </a:lnTo>
                  <a:lnTo>
                    <a:pt x="514" y="4224"/>
                  </a:lnTo>
                  <a:lnTo>
                    <a:pt x="505" y="4214"/>
                  </a:lnTo>
                  <a:lnTo>
                    <a:pt x="493" y="4204"/>
                  </a:lnTo>
                  <a:lnTo>
                    <a:pt x="483" y="4195"/>
                  </a:lnTo>
                  <a:lnTo>
                    <a:pt x="471" y="4185"/>
                  </a:lnTo>
                  <a:lnTo>
                    <a:pt x="461" y="4175"/>
                  </a:lnTo>
                  <a:lnTo>
                    <a:pt x="451" y="4166"/>
                  </a:lnTo>
                  <a:lnTo>
                    <a:pt x="442" y="4156"/>
                  </a:lnTo>
                  <a:lnTo>
                    <a:pt x="425" y="4161"/>
                  </a:lnTo>
                  <a:lnTo>
                    <a:pt x="413" y="4163"/>
                  </a:lnTo>
                  <a:lnTo>
                    <a:pt x="400" y="4161"/>
                  </a:lnTo>
                  <a:lnTo>
                    <a:pt x="391" y="4158"/>
                  </a:lnTo>
                  <a:lnTo>
                    <a:pt x="371" y="4146"/>
                  </a:lnTo>
                  <a:lnTo>
                    <a:pt x="350" y="4139"/>
                  </a:lnTo>
                  <a:lnTo>
                    <a:pt x="359" y="4132"/>
                  </a:lnTo>
                  <a:lnTo>
                    <a:pt x="371" y="4129"/>
                  </a:lnTo>
                  <a:lnTo>
                    <a:pt x="386" y="4127"/>
                  </a:lnTo>
                  <a:lnTo>
                    <a:pt x="400" y="4127"/>
                  </a:lnTo>
                  <a:lnTo>
                    <a:pt x="413" y="4127"/>
                  </a:lnTo>
                  <a:lnTo>
                    <a:pt x="427" y="4132"/>
                  </a:lnTo>
                  <a:lnTo>
                    <a:pt x="442" y="4134"/>
                  </a:lnTo>
                  <a:lnTo>
                    <a:pt x="456" y="4139"/>
                  </a:lnTo>
                  <a:lnTo>
                    <a:pt x="468" y="4156"/>
                  </a:lnTo>
                  <a:lnTo>
                    <a:pt x="488" y="4173"/>
                  </a:lnTo>
                  <a:lnTo>
                    <a:pt x="497" y="4178"/>
                  </a:lnTo>
                  <a:lnTo>
                    <a:pt x="510" y="4183"/>
                  </a:lnTo>
                  <a:lnTo>
                    <a:pt x="524" y="4183"/>
                  </a:lnTo>
                  <a:lnTo>
                    <a:pt x="539" y="4183"/>
                  </a:lnTo>
                  <a:lnTo>
                    <a:pt x="546" y="4180"/>
                  </a:lnTo>
                  <a:lnTo>
                    <a:pt x="556" y="4178"/>
                  </a:lnTo>
                  <a:lnTo>
                    <a:pt x="553" y="4151"/>
                  </a:lnTo>
                  <a:lnTo>
                    <a:pt x="551" y="4127"/>
                  </a:lnTo>
                  <a:lnTo>
                    <a:pt x="548" y="4112"/>
                  </a:lnTo>
                  <a:lnTo>
                    <a:pt x="546" y="4098"/>
                  </a:lnTo>
                  <a:lnTo>
                    <a:pt x="543" y="4086"/>
                  </a:lnTo>
                  <a:lnTo>
                    <a:pt x="541" y="4076"/>
                  </a:lnTo>
                  <a:lnTo>
                    <a:pt x="531" y="4049"/>
                  </a:lnTo>
                  <a:lnTo>
                    <a:pt x="517" y="4030"/>
                  </a:lnTo>
                  <a:lnTo>
                    <a:pt x="500" y="4013"/>
                  </a:lnTo>
                  <a:lnTo>
                    <a:pt x="478" y="4006"/>
                  </a:lnTo>
                  <a:lnTo>
                    <a:pt x="471" y="3991"/>
                  </a:lnTo>
                  <a:lnTo>
                    <a:pt x="463" y="3977"/>
                  </a:lnTo>
                  <a:lnTo>
                    <a:pt x="456" y="3962"/>
                  </a:lnTo>
                  <a:lnTo>
                    <a:pt x="451" y="3947"/>
                  </a:lnTo>
                  <a:lnTo>
                    <a:pt x="444" y="3933"/>
                  </a:lnTo>
                  <a:lnTo>
                    <a:pt x="442" y="3918"/>
                  </a:lnTo>
                  <a:lnTo>
                    <a:pt x="437" y="3904"/>
                  </a:lnTo>
                  <a:lnTo>
                    <a:pt x="434" y="3889"/>
                  </a:lnTo>
                  <a:lnTo>
                    <a:pt x="427" y="3872"/>
                  </a:lnTo>
                  <a:lnTo>
                    <a:pt x="425" y="3858"/>
                  </a:lnTo>
                  <a:lnTo>
                    <a:pt x="420" y="3843"/>
                  </a:lnTo>
                  <a:lnTo>
                    <a:pt x="417" y="3829"/>
                  </a:lnTo>
                  <a:lnTo>
                    <a:pt x="415" y="3812"/>
                  </a:lnTo>
                  <a:lnTo>
                    <a:pt x="413" y="3797"/>
                  </a:lnTo>
                  <a:lnTo>
                    <a:pt x="410" y="3783"/>
                  </a:lnTo>
                  <a:lnTo>
                    <a:pt x="410" y="3768"/>
                  </a:lnTo>
                  <a:lnTo>
                    <a:pt x="408" y="3751"/>
                  </a:lnTo>
                  <a:lnTo>
                    <a:pt x="405" y="3734"/>
                  </a:lnTo>
                  <a:lnTo>
                    <a:pt x="403" y="3717"/>
                  </a:lnTo>
                  <a:lnTo>
                    <a:pt x="403" y="3703"/>
                  </a:lnTo>
                  <a:lnTo>
                    <a:pt x="400" y="3686"/>
                  </a:lnTo>
                  <a:lnTo>
                    <a:pt x="398" y="3671"/>
                  </a:lnTo>
                  <a:lnTo>
                    <a:pt x="398" y="3654"/>
                  </a:lnTo>
                  <a:lnTo>
                    <a:pt x="398" y="3640"/>
                  </a:lnTo>
                  <a:lnTo>
                    <a:pt x="396" y="3623"/>
                  </a:lnTo>
                  <a:lnTo>
                    <a:pt x="396" y="3608"/>
                  </a:lnTo>
                  <a:lnTo>
                    <a:pt x="393" y="3591"/>
                  </a:lnTo>
                  <a:lnTo>
                    <a:pt x="393" y="3577"/>
                  </a:lnTo>
                  <a:lnTo>
                    <a:pt x="391" y="3560"/>
                  </a:lnTo>
                  <a:lnTo>
                    <a:pt x="391" y="3545"/>
                  </a:lnTo>
                  <a:lnTo>
                    <a:pt x="391" y="3531"/>
                  </a:lnTo>
                  <a:lnTo>
                    <a:pt x="391" y="3516"/>
                  </a:lnTo>
                  <a:lnTo>
                    <a:pt x="391" y="3494"/>
                  </a:lnTo>
                  <a:lnTo>
                    <a:pt x="391" y="3475"/>
                  </a:lnTo>
                  <a:lnTo>
                    <a:pt x="391" y="3453"/>
                  </a:lnTo>
                  <a:lnTo>
                    <a:pt x="391" y="3434"/>
                  </a:lnTo>
                  <a:lnTo>
                    <a:pt x="391" y="3412"/>
                  </a:lnTo>
                  <a:lnTo>
                    <a:pt x="391" y="3393"/>
                  </a:lnTo>
                  <a:lnTo>
                    <a:pt x="391" y="3373"/>
                  </a:lnTo>
                  <a:lnTo>
                    <a:pt x="393" y="3354"/>
                  </a:lnTo>
                  <a:lnTo>
                    <a:pt x="393" y="3332"/>
                  </a:lnTo>
                  <a:lnTo>
                    <a:pt x="393" y="3313"/>
                  </a:lnTo>
                  <a:lnTo>
                    <a:pt x="393" y="3291"/>
                  </a:lnTo>
                  <a:lnTo>
                    <a:pt x="393" y="3271"/>
                  </a:lnTo>
                  <a:lnTo>
                    <a:pt x="393" y="3250"/>
                  </a:lnTo>
                  <a:lnTo>
                    <a:pt x="393" y="3230"/>
                  </a:lnTo>
                  <a:lnTo>
                    <a:pt x="393" y="3211"/>
                  </a:lnTo>
                  <a:lnTo>
                    <a:pt x="396" y="3191"/>
                  </a:lnTo>
                  <a:lnTo>
                    <a:pt x="393" y="3170"/>
                  </a:lnTo>
                  <a:lnTo>
                    <a:pt x="391" y="3148"/>
                  </a:lnTo>
                  <a:lnTo>
                    <a:pt x="388" y="3128"/>
                  </a:lnTo>
                  <a:lnTo>
                    <a:pt x="388" y="3109"/>
                  </a:lnTo>
                  <a:lnTo>
                    <a:pt x="386" y="3087"/>
                  </a:lnTo>
                  <a:lnTo>
                    <a:pt x="383" y="3068"/>
                  </a:lnTo>
                  <a:lnTo>
                    <a:pt x="381" y="3048"/>
                  </a:lnTo>
                  <a:lnTo>
                    <a:pt x="379" y="3029"/>
                  </a:lnTo>
                  <a:lnTo>
                    <a:pt x="374" y="3007"/>
                  </a:lnTo>
                  <a:lnTo>
                    <a:pt x="369" y="2990"/>
                  </a:lnTo>
                  <a:lnTo>
                    <a:pt x="364" y="2968"/>
                  </a:lnTo>
                  <a:lnTo>
                    <a:pt x="359" y="2951"/>
                  </a:lnTo>
                  <a:lnTo>
                    <a:pt x="352" y="2932"/>
                  </a:lnTo>
                  <a:lnTo>
                    <a:pt x="345" y="2915"/>
                  </a:lnTo>
                  <a:lnTo>
                    <a:pt x="337" y="2896"/>
                  </a:lnTo>
                  <a:lnTo>
                    <a:pt x="333" y="2881"/>
                  </a:lnTo>
                  <a:lnTo>
                    <a:pt x="325" y="2857"/>
                  </a:lnTo>
                  <a:lnTo>
                    <a:pt x="320" y="2835"/>
                  </a:lnTo>
                  <a:lnTo>
                    <a:pt x="316" y="2811"/>
                  </a:lnTo>
                  <a:lnTo>
                    <a:pt x="316" y="2789"/>
                  </a:lnTo>
                  <a:lnTo>
                    <a:pt x="313" y="2765"/>
                  </a:lnTo>
                  <a:lnTo>
                    <a:pt x="320" y="2745"/>
                  </a:lnTo>
                  <a:lnTo>
                    <a:pt x="330" y="2726"/>
                  </a:lnTo>
                  <a:lnTo>
                    <a:pt x="347" y="2714"/>
                  </a:lnTo>
                  <a:lnTo>
                    <a:pt x="352" y="2702"/>
                  </a:lnTo>
                  <a:lnTo>
                    <a:pt x="362" y="2692"/>
                  </a:lnTo>
                  <a:lnTo>
                    <a:pt x="371" y="2682"/>
                  </a:lnTo>
                  <a:lnTo>
                    <a:pt x="381" y="2673"/>
                  </a:lnTo>
                  <a:lnTo>
                    <a:pt x="386" y="2661"/>
                  </a:lnTo>
                  <a:lnTo>
                    <a:pt x="391" y="2651"/>
                  </a:lnTo>
                  <a:lnTo>
                    <a:pt x="391" y="2639"/>
                  </a:lnTo>
                  <a:lnTo>
                    <a:pt x="388" y="2627"/>
                  </a:lnTo>
                  <a:lnTo>
                    <a:pt x="383" y="2610"/>
                  </a:lnTo>
                  <a:lnTo>
                    <a:pt x="379" y="2600"/>
                  </a:lnTo>
                  <a:lnTo>
                    <a:pt x="371" y="2590"/>
                  </a:lnTo>
                  <a:lnTo>
                    <a:pt x="364" y="2586"/>
                  </a:lnTo>
                  <a:lnTo>
                    <a:pt x="342" y="2576"/>
                  </a:lnTo>
                  <a:lnTo>
                    <a:pt x="323" y="2576"/>
                  </a:lnTo>
                  <a:lnTo>
                    <a:pt x="296" y="2573"/>
                  </a:lnTo>
                  <a:lnTo>
                    <a:pt x="272" y="2573"/>
                  </a:lnTo>
                  <a:lnTo>
                    <a:pt x="250" y="2571"/>
                  </a:lnTo>
                  <a:lnTo>
                    <a:pt x="231" y="2564"/>
                  </a:lnTo>
                  <a:lnTo>
                    <a:pt x="231" y="2547"/>
                  </a:lnTo>
                  <a:lnTo>
                    <a:pt x="245" y="2547"/>
                  </a:lnTo>
                  <a:lnTo>
                    <a:pt x="260" y="2547"/>
                  </a:lnTo>
                  <a:lnTo>
                    <a:pt x="277" y="2549"/>
                  </a:lnTo>
                  <a:lnTo>
                    <a:pt x="296" y="2552"/>
                  </a:lnTo>
                  <a:lnTo>
                    <a:pt x="311" y="2552"/>
                  </a:lnTo>
                  <a:lnTo>
                    <a:pt x="328" y="2554"/>
                  </a:lnTo>
                  <a:lnTo>
                    <a:pt x="345" y="2552"/>
                  </a:lnTo>
                  <a:lnTo>
                    <a:pt x="362" y="2549"/>
                  </a:lnTo>
                  <a:lnTo>
                    <a:pt x="374" y="2535"/>
                  </a:lnTo>
                  <a:lnTo>
                    <a:pt x="383" y="2523"/>
                  </a:lnTo>
                  <a:lnTo>
                    <a:pt x="388" y="2508"/>
                  </a:lnTo>
                  <a:lnTo>
                    <a:pt x="396" y="2493"/>
                  </a:lnTo>
                  <a:lnTo>
                    <a:pt x="396" y="2474"/>
                  </a:lnTo>
                  <a:lnTo>
                    <a:pt x="398" y="2457"/>
                  </a:lnTo>
                  <a:lnTo>
                    <a:pt x="396" y="2440"/>
                  </a:lnTo>
                  <a:lnTo>
                    <a:pt x="393" y="2423"/>
                  </a:lnTo>
                  <a:lnTo>
                    <a:pt x="383" y="2411"/>
                  </a:lnTo>
                  <a:lnTo>
                    <a:pt x="376" y="2399"/>
                  </a:lnTo>
                  <a:lnTo>
                    <a:pt x="369" y="2387"/>
                  </a:lnTo>
                  <a:lnTo>
                    <a:pt x="362" y="2377"/>
                  </a:lnTo>
                  <a:lnTo>
                    <a:pt x="350" y="2353"/>
                  </a:lnTo>
                  <a:lnTo>
                    <a:pt x="340" y="2329"/>
                  </a:lnTo>
                  <a:lnTo>
                    <a:pt x="328" y="2302"/>
                  </a:lnTo>
                  <a:lnTo>
                    <a:pt x="318" y="2278"/>
                  </a:lnTo>
                  <a:lnTo>
                    <a:pt x="311" y="2251"/>
                  </a:lnTo>
                  <a:lnTo>
                    <a:pt x="306" y="2227"/>
                  </a:lnTo>
                  <a:lnTo>
                    <a:pt x="301" y="2212"/>
                  </a:lnTo>
                  <a:lnTo>
                    <a:pt x="299" y="2198"/>
                  </a:lnTo>
                  <a:lnTo>
                    <a:pt x="296" y="2183"/>
                  </a:lnTo>
                  <a:lnTo>
                    <a:pt x="296" y="2171"/>
                  </a:lnTo>
                  <a:lnTo>
                    <a:pt x="291" y="2144"/>
                  </a:lnTo>
                  <a:lnTo>
                    <a:pt x="291" y="2120"/>
                  </a:lnTo>
                  <a:lnTo>
                    <a:pt x="291" y="2106"/>
                  </a:lnTo>
                  <a:lnTo>
                    <a:pt x="291" y="2091"/>
                  </a:lnTo>
                  <a:lnTo>
                    <a:pt x="291" y="2079"/>
                  </a:lnTo>
                  <a:lnTo>
                    <a:pt x="291" y="2067"/>
                  </a:lnTo>
                  <a:lnTo>
                    <a:pt x="294" y="2040"/>
                  </a:lnTo>
                  <a:lnTo>
                    <a:pt x="301" y="2018"/>
                  </a:lnTo>
                  <a:lnTo>
                    <a:pt x="303" y="1992"/>
                  </a:lnTo>
                  <a:lnTo>
                    <a:pt x="308" y="1968"/>
                  </a:lnTo>
                  <a:lnTo>
                    <a:pt x="311" y="1943"/>
                  </a:lnTo>
                  <a:lnTo>
                    <a:pt x="316" y="1922"/>
                  </a:lnTo>
                  <a:lnTo>
                    <a:pt x="318" y="1897"/>
                  </a:lnTo>
                  <a:lnTo>
                    <a:pt x="325" y="1873"/>
                  </a:lnTo>
                  <a:lnTo>
                    <a:pt x="328" y="1851"/>
                  </a:lnTo>
                  <a:lnTo>
                    <a:pt x="335" y="1829"/>
                  </a:lnTo>
                  <a:lnTo>
                    <a:pt x="340" y="1805"/>
                  </a:lnTo>
                  <a:lnTo>
                    <a:pt x="345" y="1781"/>
                  </a:lnTo>
                  <a:lnTo>
                    <a:pt x="350" y="1757"/>
                  </a:lnTo>
                  <a:lnTo>
                    <a:pt x="357" y="1735"/>
                  </a:lnTo>
                  <a:lnTo>
                    <a:pt x="364" y="1713"/>
                  </a:lnTo>
                  <a:lnTo>
                    <a:pt x="371" y="1691"/>
                  </a:lnTo>
                  <a:lnTo>
                    <a:pt x="379" y="1669"/>
                  </a:lnTo>
                  <a:lnTo>
                    <a:pt x="386" y="1648"/>
                  </a:lnTo>
                  <a:lnTo>
                    <a:pt x="391" y="1623"/>
                  </a:lnTo>
                  <a:lnTo>
                    <a:pt x="398" y="1602"/>
                  </a:lnTo>
                  <a:lnTo>
                    <a:pt x="403" y="1577"/>
                  </a:lnTo>
                  <a:lnTo>
                    <a:pt x="410" y="1556"/>
                  </a:lnTo>
                  <a:lnTo>
                    <a:pt x="417" y="1531"/>
                  </a:lnTo>
                  <a:lnTo>
                    <a:pt x="425" y="1510"/>
                  </a:lnTo>
                  <a:lnTo>
                    <a:pt x="432" y="1488"/>
                  </a:lnTo>
                  <a:lnTo>
                    <a:pt x="439" y="1466"/>
                  </a:lnTo>
                  <a:lnTo>
                    <a:pt x="444" y="1442"/>
                  </a:lnTo>
                  <a:lnTo>
                    <a:pt x="451" y="1420"/>
                  </a:lnTo>
                  <a:lnTo>
                    <a:pt x="459" y="1396"/>
                  </a:lnTo>
                  <a:lnTo>
                    <a:pt x="466" y="1374"/>
                  </a:lnTo>
                  <a:lnTo>
                    <a:pt x="473" y="1350"/>
                  </a:lnTo>
                  <a:lnTo>
                    <a:pt x="480" y="1328"/>
                  </a:lnTo>
                  <a:lnTo>
                    <a:pt x="488" y="1306"/>
                  </a:lnTo>
                  <a:lnTo>
                    <a:pt x="495" y="1284"/>
                  </a:lnTo>
                  <a:lnTo>
                    <a:pt x="497" y="1265"/>
                  </a:lnTo>
                  <a:lnTo>
                    <a:pt x="505" y="1248"/>
                  </a:lnTo>
                  <a:lnTo>
                    <a:pt x="507" y="1231"/>
                  </a:lnTo>
                  <a:lnTo>
                    <a:pt x="514" y="1214"/>
                  </a:lnTo>
                  <a:lnTo>
                    <a:pt x="517" y="1194"/>
                  </a:lnTo>
                  <a:lnTo>
                    <a:pt x="522" y="1178"/>
                  </a:lnTo>
                  <a:lnTo>
                    <a:pt x="526" y="1161"/>
                  </a:lnTo>
                  <a:lnTo>
                    <a:pt x="531" y="1144"/>
                  </a:lnTo>
                  <a:lnTo>
                    <a:pt x="534" y="1124"/>
                  </a:lnTo>
                  <a:lnTo>
                    <a:pt x="536" y="1107"/>
                  </a:lnTo>
                  <a:lnTo>
                    <a:pt x="539" y="1088"/>
                  </a:lnTo>
                  <a:lnTo>
                    <a:pt x="543" y="1071"/>
                  </a:lnTo>
                  <a:lnTo>
                    <a:pt x="546" y="1052"/>
                  </a:lnTo>
                  <a:lnTo>
                    <a:pt x="551" y="1037"/>
                  </a:lnTo>
                  <a:lnTo>
                    <a:pt x="553" y="1018"/>
                  </a:lnTo>
                  <a:lnTo>
                    <a:pt x="560" y="1003"/>
                  </a:lnTo>
                  <a:lnTo>
                    <a:pt x="563" y="984"/>
                  </a:lnTo>
                  <a:lnTo>
                    <a:pt x="568" y="967"/>
                  </a:lnTo>
                  <a:lnTo>
                    <a:pt x="573" y="947"/>
                  </a:lnTo>
                  <a:lnTo>
                    <a:pt x="577" y="930"/>
                  </a:lnTo>
                  <a:lnTo>
                    <a:pt x="582" y="913"/>
                  </a:lnTo>
                  <a:lnTo>
                    <a:pt x="590" y="896"/>
                  </a:lnTo>
                  <a:lnTo>
                    <a:pt x="597" y="879"/>
                  </a:lnTo>
                  <a:lnTo>
                    <a:pt x="604" y="865"/>
                  </a:lnTo>
                  <a:lnTo>
                    <a:pt x="609" y="848"/>
                  </a:lnTo>
                  <a:lnTo>
                    <a:pt x="616" y="831"/>
                  </a:lnTo>
                  <a:lnTo>
                    <a:pt x="623" y="816"/>
                  </a:lnTo>
                  <a:lnTo>
                    <a:pt x="633" y="802"/>
                  </a:lnTo>
                  <a:lnTo>
                    <a:pt x="643" y="787"/>
                  </a:lnTo>
                  <a:lnTo>
                    <a:pt x="655" y="773"/>
                  </a:lnTo>
                  <a:lnTo>
                    <a:pt x="665" y="758"/>
                  </a:lnTo>
                  <a:lnTo>
                    <a:pt x="679" y="746"/>
                  </a:lnTo>
                  <a:lnTo>
                    <a:pt x="689" y="727"/>
                  </a:lnTo>
                  <a:lnTo>
                    <a:pt x="699" y="710"/>
                  </a:lnTo>
                  <a:lnTo>
                    <a:pt x="708" y="690"/>
                  </a:lnTo>
                  <a:lnTo>
                    <a:pt x="718" y="673"/>
                  </a:lnTo>
                  <a:lnTo>
                    <a:pt x="728" y="654"/>
                  </a:lnTo>
                  <a:lnTo>
                    <a:pt x="740" y="637"/>
                  </a:lnTo>
                  <a:lnTo>
                    <a:pt x="752" y="623"/>
                  </a:lnTo>
                  <a:lnTo>
                    <a:pt x="766" y="610"/>
                  </a:lnTo>
                  <a:lnTo>
                    <a:pt x="766" y="591"/>
                  </a:lnTo>
                  <a:lnTo>
                    <a:pt x="766" y="577"/>
                  </a:lnTo>
                  <a:lnTo>
                    <a:pt x="759" y="560"/>
                  </a:lnTo>
                  <a:lnTo>
                    <a:pt x="754" y="550"/>
                  </a:lnTo>
                  <a:lnTo>
                    <a:pt x="742" y="535"/>
                  </a:lnTo>
                  <a:lnTo>
                    <a:pt x="730" y="528"/>
                  </a:lnTo>
                  <a:lnTo>
                    <a:pt x="718" y="518"/>
                  </a:lnTo>
                  <a:lnTo>
                    <a:pt x="706" y="514"/>
                  </a:lnTo>
                  <a:lnTo>
                    <a:pt x="655" y="506"/>
                  </a:lnTo>
                  <a:lnTo>
                    <a:pt x="655" y="487"/>
                  </a:lnTo>
                  <a:lnTo>
                    <a:pt x="655" y="470"/>
                  </a:lnTo>
                  <a:lnTo>
                    <a:pt x="650" y="450"/>
                  </a:lnTo>
                  <a:lnTo>
                    <a:pt x="643" y="436"/>
                  </a:lnTo>
                  <a:lnTo>
                    <a:pt x="626" y="421"/>
                  </a:lnTo>
                  <a:lnTo>
                    <a:pt x="609" y="409"/>
                  </a:lnTo>
                  <a:lnTo>
                    <a:pt x="590" y="400"/>
                  </a:lnTo>
                  <a:lnTo>
                    <a:pt x="570" y="397"/>
                  </a:lnTo>
                  <a:lnTo>
                    <a:pt x="587" y="385"/>
                  </a:lnTo>
                  <a:lnTo>
                    <a:pt x="609" y="380"/>
                  </a:lnTo>
                  <a:lnTo>
                    <a:pt x="633" y="380"/>
                  </a:lnTo>
                  <a:lnTo>
                    <a:pt x="657" y="385"/>
                  </a:lnTo>
                  <a:lnTo>
                    <a:pt x="672" y="395"/>
                  </a:lnTo>
                  <a:lnTo>
                    <a:pt x="689" y="404"/>
                  </a:lnTo>
                  <a:lnTo>
                    <a:pt x="706" y="407"/>
                  </a:lnTo>
                  <a:lnTo>
                    <a:pt x="725" y="409"/>
                  </a:lnTo>
                  <a:lnTo>
                    <a:pt x="740" y="395"/>
                  </a:lnTo>
                  <a:lnTo>
                    <a:pt x="749" y="380"/>
                  </a:lnTo>
                  <a:lnTo>
                    <a:pt x="752" y="361"/>
                  </a:lnTo>
                  <a:lnTo>
                    <a:pt x="754" y="344"/>
                  </a:lnTo>
                  <a:lnTo>
                    <a:pt x="742" y="327"/>
                  </a:lnTo>
                  <a:lnTo>
                    <a:pt x="730" y="310"/>
                  </a:lnTo>
                  <a:lnTo>
                    <a:pt x="718" y="295"/>
                  </a:lnTo>
                  <a:lnTo>
                    <a:pt x="706" y="281"/>
                  </a:lnTo>
                  <a:lnTo>
                    <a:pt x="691" y="266"/>
                  </a:lnTo>
                  <a:lnTo>
                    <a:pt x="677" y="254"/>
                  </a:lnTo>
                  <a:lnTo>
                    <a:pt x="662" y="242"/>
                  </a:lnTo>
                  <a:lnTo>
                    <a:pt x="650" y="235"/>
                  </a:lnTo>
                  <a:lnTo>
                    <a:pt x="631" y="223"/>
                  </a:lnTo>
                  <a:lnTo>
                    <a:pt x="616" y="215"/>
                  </a:lnTo>
                  <a:lnTo>
                    <a:pt x="597" y="208"/>
                  </a:lnTo>
                  <a:lnTo>
                    <a:pt x="582" y="203"/>
                  </a:lnTo>
                  <a:lnTo>
                    <a:pt x="563" y="198"/>
                  </a:lnTo>
                  <a:lnTo>
                    <a:pt x="546" y="198"/>
                  </a:lnTo>
                  <a:lnTo>
                    <a:pt x="529" y="196"/>
                  </a:lnTo>
                  <a:lnTo>
                    <a:pt x="512" y="201"/>
                  </a:lnTo>
                  <a:lnTo>
                    <a:pt x="495" y="198"/>
                  </a:lnTo>
                  <a:lnTo>
                    <a:pt x="478" y="198"/>
                  </a:lnTo>
                  <a:lnTo>
                    <a:pt x="461" y="196"/>
                  </a:lnTo>
                  <a:lnTo>
                    <a:pt x="446" y="196"/>
                  </a:lnTo>
                  <a:lnTo>
                    <a:pt x="430" y="194"/>
                  </a:lnTo>
                  <a:lnTo>
                    <a:pt x="413" y="194"/>
                  </a:lnTo>
                  <a:lnTo>
                    <a:pt x="398" y="191"/>
                  </a:lnTo>
                  <a:lnTo>
                    <a:pt x="383" y="191"/>
                  </a:lnTo>
                  <a:lnTo>
                    <a:pt x="366" y="189"/>
                  </a:lnTo>
                  <a:lnTo>
                    <a:pt x="350" y="186"/>
                  </a:lnTo>
                  <a:lnTo>
                    <a:pt x="333" y="184"/>
                  </a:lnTo>
                  <a:lnTo>
                    <a:pt x="318" y="184"/>
                  </a:lnTo>
                  <a:lnTo>
                    <a:pt x="301" y="181"/>
                  </a:lnTo>
                  <a:lnTo>
                    <a:pt x="284" y="179"/>
                  </a:lnTo>
                  <a:lnTo>
                    <a:pt x="270" y="179"/>
                  </a:lnTo>
                  <a:lnTo>
                    <a:pt x="255" y="179"/>
                  </a:lnTo>
                  <a:lnTo>
                    <a:pt x="238" y="177"/>
                  </a:lnTo>
                  <a:lnTo>
                    <a:pt x="221" y="174"/>
                  </a:lnTo>
                  <a:lnTo>
                    <a:pt x="204" y="172"/>
                  </a:lnTo>
                  <a:lnTo>
                    <a:pt x="190" y="172"/>
                  </a:lnTo>
                  <a:lnTo>
                    <a:pt x="173" y="169"/>
                  </a:lnTo>
                  <a:lnTo>
                    <a:pt x="158" y="167"/>
                  </a:lnTo>
                  <a:lnTo>
                    <a:pt x="141" y="167"/>
                  </a:lnTo>
                  <a:lnTo>
                    <a:pt x="127" y="167"/>
                  </a:lnTo>
                  <a:lnTo>
                    <a:pt x="110" y="167"/>
                  </a:lnTo>
                  <a:lnTo>
                    <a:pt x="93" y="167"/>
                  </a:lnTo>
                  <a:lnTo>
                    <a:pt x="78" y="167"/>
                  </a:lnTo>
                  <a:lnTo>
                    <a:pt x="63" y="167"/>
                  </a:lnTo>
                  <a:lnTo>
                    <a:pt x="47" y="167"/>
                  </a:lnTo>
                  <a:lnTo>
                    <a:pt x="30" y="167"/>
                  </a:lnTo>
                  <a:lnTo>
                    <a:pt x="15" y="167"/>
                  </a:lnTo>
                  <a:lnTo>
                    <a:pt x="0" y="169"/>
                  </a:lnTo>
                  <a:lnTo>
                    <a:pt x="8" y="160"/>
                  </a:lnTo>
                  <a:lnTo>
                    <a:pt x="20" y="155"/>
                  </a:lnTo>
                  <a:lnTo>
                    <a:pt x="34" y="152"/>
                  </a:lnTo>
                  <a:lnTo>
                    <a:pt x="49" y="152"/>
                  </a:lnTo>
                  <a:lnTo>
                    <a:pt x="63" y="150"/>
                  </a:lnTo>
                  <a:lnTo>
                    <a:pt x="78" y="150"/>
                  </a:lnTo>
                  <a:lnTo>
                    <a:pt x="93" y="150"/>
                  </a:lnTo>
                  <a:lnTo>
                    <a:pt x="107" y="150"/>
                  </a:lnTo>
                  <a:lnTo>
                    <a:pt x="127" y="138"/>
                  </a:lnTo>
                  <a:lnTo>
                    <a:pt x="146" y="128"/>
                  </a:lnTo>
                  <a:lnTo>
                    <a:pt x="165" y="116"/>
                  </a:lnTo>
                  <a:lnTo>
                    <a:pt x="187" y="109"/>
                  </a:lnTo>
                  <a:lnTo>
                    <a:pt x="207" y="99"/>
                  </a:lnTo>
                  <a:lnTo>
                    <a:pt x="226" y="89"/>
                  </a:lnTo>
                  <a:lnTo>
                    <a:pt x="248" y="80"/>
                  </a:lnTo>
                  <a:lnTo>
                    <a:pt x="270" y="72"/>
                  </a:lnTo>
                  <a:lnTo>
                    <a:pt x="289" y="63"/>
                  </a:lnTo>
                  <a:lnTo>
                    <a:pt x="308" y="53"/>
                  </a:lnTo>
                  <a:lnTo>
                    <a:pt x="328" y="43"/>
                  </a:lnTo>
                  <a:lnTo>
                    <a:pt x="350" y="36"/>
                  </a:lnTo>
                  <a:lnTo>
                    <a:pt x="369" y="26"/>
                  </a:lnTo>
                  <a:lnTo>
                    <a:pt x="391" y="17"/>
                  </a:lnTo>
                  <a:lnTo>
                    <a:pt x="413" y="7"/>
                  </a:lnTo>
                  <a:lnTo>
                    <a:pt x="434" y="0"/>
                  </a:lnTo>
                  <a:lnTo>
                    <a:pt x="451" y="19"/>
                  </a:lnTo>
                  <a:lnTo>
                    <a:pt x="473" y="39"/>
                  </a:lnTo>
                  <a:lnTo>
                    <a:pt x="483" y="46"/>
                  </a:lnTo>
                  <a:lnTo>
                    <a:pt x="495" y="53"/>
                  </a:lnTo>
                  <a:lnTo>
                    <a:pt x="507" y="60"/>
                  </a:lnTo>
                  <a:lnTo>
                    <a:pt x="522" y="70"/>
                  </a:lnTo>
                  <a:lnTo>
                    <a:pt x="534" y="75"/>
                  </a:lnTo>
                  <a:lnTo>
                    <a:pt x="546" y="82"/>
                  </a:lnTo>
                  <a:lnTo>
                    <a:pt x="560" y="87"/>
                  </a:lnTo>
                  <a:lnTo>
                    <a:pt x="575" y="94"/>
                  </a:lnTo>
                  <a:lnTo>
                    <a:pt x="587" y="99"/>
                  </a:lnTo>
                  <a:lnTo>
                    <a:pt x="602" y="106"/>
                  </a:lnTo>
                  <a:lnTo>
                    <a:pt x="616" y="114"/>
                  </a:lnTo>
                  <a:lnTo>
                    <a:pt x="631" y="121"/>
                  </a:lnTo>
                  <a:lnTo>
                    <a:pt x="643" y="126"/>
                  </a:lnTo>
                  <a:lnTo>
                    <a:pt x="655" y="133"/>
                  </a:lnTo>
                  <a:lnTo>
                    <a:pt x="667" y="138"/>
                  </a:lnTo>
                  <a:lnTo>
                    <a:pt x="682" y="145"/>
                  </a:lnTo>
                  <a:lnTo>
                    <a:pt x="694" y="152"/>
                  </a:lnTo>
                  <a:lnTo>
                    <a:pt x="706" y="160"/>
                  </a:lnTo>
                  <a:lnTo>
                    <a:pt x="718" y="167"/>
                  </a:lnTo>
                  <a:lnTo>
                    <a:pt x="730" y="177"/>
                  </a:lnTo>
                  <a:lnTo>
                    <a:pt x="749" y="191"/>
                  </a:lnTo>
                  <a:lnTo>
                    <a:pt x="771" y="213"/>
                  </a:lnTo>
                  <a:lnTo>
                    <a:pt x="781" y="225"/>
                  </a:lnTo>
                  <a:lnTo>
                    <a:pt x="791" y="237"/>
                  </a:lnTo>
                  <a:lnTo>
                    <a:pt x="798" y="252"/>
                  </a:lnTo>
                  <a:lnTo>
                    <a:pt x="808" y="266"/>
                  </a:lnTo>
                  <a:lnTo>
                    <a:pt x="810" y="281"/>
                  </a:lnTo>
                  <a:lnTo>
                    <a:pt x="815" y="300"/>
                  </a:lnTo>
                  <a:lnTo>
                    <a:pt x="820" y="315"/>
                  </a:lnTo>
                  <a:lnTo>
                    <a:pt x="827" y="334"/>
                  </a:lnTo>
                  <a:lnTo>
                    <a:pt x="834" y="351"/>
                  </a:lnTo>
                  <a:lnTo>
                    <a:pt x="842" y="371"/>
                  </a:lnTo>
                  <a:lnTo>
                    <a:pt x="849" y="387"/>
                  </a:lnTo>
                  <a:lnTo>
                    <a:pt x="856" y="407"/>
                  </a:lnTo>
                  <a:lnTo>
                    <a:pt x="861" y="421"/>
                  </a:lnTo>
                  <a:lnTo>
                    <a:pt x="868" y="441"/>
                  </a:lnTo>
                  <a:lnTo>
                    <a:pt x="876" y="458"/>
                  </a:lnTo>
                  <a:lnTo>
                    <a:pt x="883" y="477"/>
                  </a:lnTo>
                  <a:lnTo>
                    <a:pt x="888" y="494"/>
                  </a:lnTo>
                  <a:lnTo>
                    <a:pt x="895" y="514"/>
                  </a:lnTo>
                  <a:lnTo>
                    <a:pt x="902" y="530"/>
                  </a:lnTo>
                  <a:lnTo>
                    <a:pt x="909" y="550"/>
                  </a:lnTo>
                  <a:lnTo>
                    <a:pt x="912" y="564"/>
                  </a:lnTo>
                  <a:lnTo>
                    <a:pt x="919" y="584"/>
                  </a:lnTo>
                  <a:lnTo>
                    <a:pt x="922" y="601"/>
                  </a:lnTo>
                  <a:lnTo>
                    <a:pt x="929" y="620"/>
                  </a:lnTo>
                  <a:lnTo>
                    <a:pt x="931" y="637"/>
                  </a:lnTo>
                  <a:lnTo>
                    <a:pt x="936" y="656"/>
                  </a:lnTo>
                  <a:lnTo>
                    <a:pt x="939" y="673"/>
                  </a:lnTo>
                  <a:lnTo>
                    <a:pt x="943" y="695"/>
                  </a:lnTo>
                  <a:lnTo>
                    <a:pt x="943" y="712"/>
                  </a:lnTo>
                  <a:lnTo>
                    <a:pt x="943" y="732"/>
                  </a:lnTo>
                  <a:lnTo>
                    <a:pt x="943" y="749"/>
                  </a:lnTo>
                  <a:lnTo>
                    <a:pt x="946" y="768"/>
                  </a:lnTo>
                  <a:lnTo>
                    <a:pt x="943" y="787"/>
                  </a:lnTo>
                  <a:lnTo>
                    <a:pt x="941" y="807"/>
                  </a:lnTo>
                  <a:lnTo>
                    <a:pt x="939" y="826"/>
                  </a:lnTo>
                  <a:lnTo>
                    <a:pt x="936" y="848"/>
                  </a:lnTo>
                  <a:lnTo>
                    <a:pt x="929" y="870"/>
                  </a:lnTo>
                  <a:lnTo>
                    <a:pt x="924" y="892"/>
                  </a:lnTo>
                  <a:lnTo>
                    <a:pt x="917" y="913"/>
                  </a:lnTo>
                  <a:lnTo>
                    <a:pt x="912" y="938"/>
                  </a:lnTo>
                  <a:lnTo>
                    <a:pt x="905" y="959"/>
                  </a:lnTo>
                  <a:lnTo>
                    <a:pt x="897" y="981"/>
                  </a:lnTo>
                  <a:lnTo>
                    <a:pt x="890" y="1003"/>
                  </a:lnTo>
                  <a:lnTo>
                    <a:pt x="885" y="1027"/>
                  </a:lnTo>
                  <a:lnTo>
                    <a:pt x="876" y="1047"/>
                  </a:lnTo>
                  <a:lnTo>
                    <a:pt x="866" y="1068"/>
                  </a:lnTo>
                  <a:lnTo>
                    <a:pt x="856" y="1090"/>
                  </a:lnTo>
                  <a:lnTo>
                    <a:pt x="849" y="1112"/>
                  </a:lnTo>
                  <a:lnTo>
                    <a:pt x="837" y="1131"/>
                  </a:lnTo>
                  <a:lnTo>
                    <a:pt x="827" y="1151"/>
                  </a:lnTo>
                  <a:lnTo>
                    <a:pt x="815" y="1170"/>
                  </a:lnTo>
                  <a:lnTo>
                    <a:pt x="805" y="1192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7" name="Freeform 181"/>
            <p:cNvSpPr>
              <a:spLocks/>
            </p:cNvSpPr>
            <p:nvPr/>
          </p:nvSpPr>
          <p:spPr bwMode="auto">
            <a:xfrm>
              <a:off x="4615" y="5973"/>
              <a:ext cx="54" cy="70"/>
            </a:xfrm>
            <a:custGeom>
              <a:avLst/>
              <a:gdLst>
                <a:gd name="T0" fmla="*/ 54 w 54"/>
                <a:gd name="T1" fmla="*/ 70 h 70"/>
                <a:gd name="T2" fmla="*/ 51 w 54"/>
                <a:gd name="T3" fmla="*/ 51 h 70"/>
                <a:gd name="T4" fmla="*/ 37 w 54"/>
                <a:gd name="T5" fmla="*/ 38 h 70"/>
                <a:gd name="T6" fmla="*/ 17 w 54"/>
                <a:gd name="T7" fmla="*/ 29 h 70"/>
                <a:gd name="T8" fmla="*/ 0 w 54"/>
                <a:gd name="T9" fmla="*/ 21 h 70"/>
                <a:gd name="T10" fmla="*/ 39 w 54"/>
                <a:gd name="T11" fmla="*/ 0 h 70"/>
                <a:gd name="T12" fmla="*/ 46 w 54"/>
                <a:gd name="T13" fmla="*/ 12 h 70"/>
                <a:gd name="T14" fmla="*/ 54 w 54"/>
                <a:gd name="T15" fmla="*/ 31 h 70"/>
                <a:gd name="T16" fmla="*/ 54 w 54"/>
                <a:gd name="T17" fmla="*/ 48 h 70"/>
                <a:gd name="T18" fmla="*/ 54 w 54"/>
                <a:gd name="T19" fmla="*/ 7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54" y="70"/>
                  </a:moveTo>
                  <a:lnTo>
                    <a:pt x="51" y="51"/>
                  </a:lnTo>
                  <a:lnTo>
                    <a:pt x="37" y="38"/>
                  </a:lnTo>
                  <a:lnTo>
                    <a:pt x="17" y="29"/>
                  </a:lnTo>
                  <a:lnTo>
                    <a:pt x="0" y="21"/>
                  </a:lnTo>
                  <a:lnTo>
                    <a:pt x="39" y="0"/>
                  </a:lnTo>
                  <a:lnTo>
                    <a:pt x="46" y="12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7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8" name="Freeform 182"/>
            <p:cNvSpPr>
              <a:spLocks/>
            </p:cNvSpPr>
            <p:nvPr/>
          </p:nvSpPr>
          <p:spPr bwMode="auto">
            <a:xfrm>
              <a:off x="4565" y="5796"/>
              <a:ext cx="87" cy="140"/>
            </a:xfrm>
            <a:custGeom>
              <a:avLst/>
              <a:gdLst>
                <a:gd name="T0" fmla="*/ 60 w 87"/>
                <a:gd name="T1" fmla="*/ 138 h 140"/>
                <a:gd name="T2" fmla="*/ 58 w 87"/>
                <a:gd name="T3" fmla="*/ 123 h 140"/>
                <a:gd name="T4" fmla="*/ 58 w 87"/>
                <a:gd name="T5" fmla="*/ 111 h 140"/>
                <a:gd name="T6" fmla="*/ 58 w 87"/>
                <a:gd name="T7" fmla="*/ 97 h 140"/>
                <a:gd name="T8" fmla="*/ 58 w 87"/>
                <a:gd name="T9" fmla="*/ 85 h 140"/>
                <a:gd name="T10" fmla="*/ 53 w 87"/>
                <a:gd name="T11" fmla="*/ 70 h 140"/>
                <a:gd name="T12" fmla="*/ 48 w 87"/>
                <a:gd name="T13" fmla="*/ 60 h 140"/>
                <a:gd name="T14" fmla="*/ 38 w 87"/>
                <a:gd name="T15" fmla="*/ 53 h 140"/>
                <a:gd name="T16" fmla="*/ 26 w 87"/>
                <a:gd name="T17" fmla="*/ 48 h 140"/>
                <a:gd name="T18" fmla="*/ 12 w 87"/>
                <a:gd name="T19" fmla="*/ 39 h 140"/>
                <a:gd name="T20" fmla="*/ 0 w 87"/>
                <a:gd name="T21" fmla="*/ 29 h 140"/>
                <a:gd name="T22" fmla="*/ 2 w 87"/>
                <a:gd name="T23" fmla="*/ 14 h 140"/>
                <a:gd name="T24" fmla="*/ 12 w 87"/>
                <a:gd name="T25" fmla="*/ 7 h 140"/>
                <a:gd name="T26" fmla="*/ 24 w 87"/>
                <a:gd name="T27" fmla="*/ 0 h 140"/>
                <a:gd name="T28" fmla="*/ 38 w 87"/>
                <a:gd name="T29" fmla="*/ 0 h 140"/>
                <a:gd name="T30" fmla="*/ 46 w 87"/>
                <a:gd name="T31" fmla="*/ 14 h 140"/>
                <a:gd name="T32" fmla="*/ 53 w 87"/>
                <a:gd name="T33" fmla="*/ 31 h 140"/>
                <a:gd name="T34" fmla="*/ 60 w 87"/>
                <a:gd name="T35" fmla="*/ 48 h 140"/>
                <a:gd name="T36" fmla="*/ 70 w 87"/>
                <a:gd name="T37" fmla="*/ 65 h 140"/>
                <a:gd name="T38" fmla="*/ 75 w 87"/>
                <a:gd name="T39" fmla="*/ 82 h 140"/>
                <a:gd name="T40" fmla="*/ 80 w 87"/>
                <a:gd name="T41" fmla="*/ 102 h 140"/>
                <a:gd name="T42" fmla="*/ 82 w 87"/>
                <a:gd name="T43" fmla="*/ 118 h 140"/>
                <a:gd name="T44" fmla="*/ 87 w 87"/>
                <a:gd name="T45" fmla="*/ 140 h 140"/>
                <a:gd name="T46" fmla="*/ 60 w 87"/>
                <a:gd name="T47" fmla="*/ 138 h 14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7" h="140">
                  <a:moveTo>
                    <a:pt x="60" y="138"/>
                  </a:moveTo>
                  <a:lnTo>
                    <a:pt x="58" y="123"/>
                  </a:lnTo>
                  <a:lnTo>
                    <a:pt x="58" y="111"/>
                  </a:lnTo>
                  <a:lnTo>
                    <a:pt x="58" y="97"/>
                  </a:lnTo>
                  <a:lnTo>
                    <a:pt x="58" y="85"/>
                  </a:lnTo>
                  <a:lnTo>
                    <a:pt x="53" y="70"/>
                  </a:lnTo>
                  <a:lnTo>
                    <a:pt x="48" y="60"/>
                  </a:lnTo>
                  <a:lnTo>
                    <a:pt x="38" y="53"/>
                  </a:lnTo>
                  <a:lnTo>
                    <a:pt x="26" y="48"/>
                  </a:lnTo>
                  <a:lnTo>
                    <a:pt x="12" y="39"/>
                  </a:lnTo>
                  <a:lnTo>
                    <a:pt x="0" y="29"/>
                  </a:lnTo>
                  <a:lnTo>
                    <a:pt x="2" y="14"/>
                  </a:lnTo>
                  <a:lnTo>
                    <a:pt x="12" y="7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46" y="14"/>
                  </a:lnTo>
                  <a:lnTo>
                    <a:pt x="53" y="31"/>
                  </a:lnTo>
                  <a:lnTo>
                    <a:pt x="60" y="48"/>
                  </a:lnTo>
                  <a:lnTo>
                    <a:pt x="70" y="65"/>
                  </a:lnTo>
                  <a:lnTo>
                    <a:pt x="75" y="82"/>
                  </a:lnTo>
                  <a:lnTo>
                    <a:pt x="80" y="102"/>
                  </a:lnTo>
                  <a:lnTo>
                    <a:pt x="82" y="118"/>
                  </a:lnTo>
                  <a:lnTo>
                    <a:pt x="87" y="140"/>
                  </a:lnTo>
                  <a:lnTo>
                    <a:pt x="60" y="13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09" name="Freeform 183"/>
            <p:cNvSpPr>
              <a:spLocks/>
            </p:cNvSpPr>
            <p:nvPr/>
          </p:nvSpPr>
          <p:spPr bwMode="auto">
            <a:xfrm>
              <a:off x="4429" y="5541"/>
              <a:ext cx="153" cy="223"/>
            </a:xfrm>
            <a:custGeom>
              <a:avLst/>
              <a:gdLst>
                <a:gd name="T0" fmla="*/ 133 w 153"/>
                <a:gd name="T1" fmla="*/ 223 h 223"/>
                <a:gd name="T2" fmla="*/ 126 w 153"/>
                <a:gd name="T3" fmla="*/ 211 h 223"/>
                <a:gd name="T4" fmla="*/ 121 w 153"/>
                <a:gd name="T5" fmla="*/ 199 h 223"/>
                <a:gd name="T6" fmla="*/ 116 w 153"/>
                <a:gd name="T7" fmla="*/ 187 h 223"/>
                <a:gd name="T8" fmla="*/ 111 w 153"/>
                <a:gd name="T9" fmla="*/ 175 h 223"/>
                <a:gd name="T10" fmla="*/ 104 w 153"/>
                <a:gd name="T11" fmla="*/ 160 h 223"/>
                <a:gd name="T12" fmla="*/ 102 w 153"/>
                <a:gd name="T13" fmla="*/ 148 h 223"/>
                <a:gd name="T14" fmla="*/ 99 w 153"/>
                <a:gd name="T15" fmla="*/ 134 h 223"/>
                <a:gd name="T16" fmla="*/ 99 w 153"/>
                <a:gd name="T17" fmla="*/ 121 h 223"/>
                <a:gd name="T18" fmla="*/ 85 w 153"/>
                <a:gd name="T19" fmla="*/ 100 h 223"/>
                <a:gd name="T20" fmla="*/ 75 w 153"/>
                <a:gd name="T21" fmla="*/ 80 h 223"/>
                <a:gd name="T22" fmla="*/ 63 w 153"/>
                <a:gd name="T23" fmla="*/ 61 h 223"/>
                <a:gd name="T24" fmla="*/ 53 w 153"/>
                <a:gd name="T25" fmla="*/ 44 h 223"/>
                <a:gd name="T26" fmla="*/ 48 w 153"/>
                <a:gd name="T27" fmla="*/ 58 h 223"/>
                <a:gd name="T28" fmla="*/ 53 w 153"/>
                <a:gd name="T29" fmla="*/ 75 h 223"/>
                <a:gd name="T30" fmla="*/ 36 w 153"/>
                <a:gd name="T31" fmla="*/ 66 h 223"/>
                <a:gd name="T32" fmla="*/ 22 w 153"/>
                <a:gd name="T33" fmla="*/ 58 h 223"/>
                <a:gd name="T34" fmla="*/ 7 w 153"/>
                <a:gd name="T35" fmla="*/ 49 h 223"/>
                <a:gd name="T36" fmla="*/ 0 w 153"/>
                <a:gd name="T37" fmla="*/ 37 h 223"/>
                <a:gd name="T38" fmla="*/ 12 w 153"/>
                <a:gd name="T39" fmla="*/ 22 h 223"/>
                <a:gd name="T40" fmla="*/ 29 w 153"/>
                <a:gd name="T41" fmla="*/ 15 h 223"/>
                <a:gd name="T42" fmla="*/ 48 w 153"/>
                <a:gd name="T43" fmla="*/ 5 h 223"/>
                <a:gd name="T44" fmla="*/ 68 w 153"/>
                <a:gd name="T45" fmla="*/ 0 h 223"/>
                <a:gd name="T46" fmla="*/ 68 w 153"/>
                <a:gd name="T47" fmla="*/ 22 h 223"/>
                <a:gd name="T48" fmla="*/ 75 w 153"/>
                <a:gd name="T49" fmla="*/ 46 h 223"/>
                <a:gd name="T50" fmla="*/ 87 w 153"/>
                <a:gd name="T51" fmla="*/ 66 h 223"/>
                <a:gd name="T52" fmla="*/ 102 w 153"/>
                <a:gd name="T53" fmla="*/ 85 h 223"/>
                <a:gd name="T54" fmla="*/ 116 w 153"/>
                <a:gd name="T55" fmla="*/ 102 h 223"/>
                <a:gd name="T56" fmla="*/ 131 w 153"/>
                <a:gd name="T57" fmla="*/ 121 h 223"/>
                <a:gd name="T58" fmla="*/ 140 w 153"/>
                <a:gd name="T59" fmla="*/ 143 h 223"/>
                <a:gd name="T60" fmla="*/ 145 w 153"/>
                <a:gd name="T61" fmla="*/ 167 h 223"/>
                <a:gd name="T62" fmla="*/ 153 w 153"/>
                <a:gd name="T63" fmla="*/ 180 h 223"/>
                <a:gd name="T64" fmla="*/ 150 w 153"/>
                <a:gd name="T65" fmla="*/ 197 h 223"/>
                <a:gd name="T66" fmla="*/ 143 w 153"/>
                <a:gd name="T67" fmla="*/ 209 h 223"/>
                <a:gd name="T68" fmla="*/ 133 w 153"/>
                <a:gd name="T69" fmla="*/ 223 h 2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3" h="223">
                  <a:moveTo>
                    <a:pt x="133" y="223"/>
                  </a:moveTo>
                  <a:lnTo>
                    <a:pt x="126" y="211"/>
                  </a:lnTo>
                  <a:lnTo>
                    <a:pt x="121" y="199"/>
                  </a:lnTo>
                  <a:lnTo>
                    <a:pt x="116" y="187"/>
                  </a:lnTo>
                  <a:lnTo>
                    <a:pt x="111" y="175"/>
                  </a:lnTo>
                  <a:lnTo>
                    <a:pt x="104" y="160"/>
                  </a:lnTo>
                  <a:lnTo>
                    <a:pt x="102" y="148"/>
                  </a:lnTo>
                  <a:lnTo>
                    <a:pt x="99" y="134"/>
                  </a:lnTo>
                  <a:lnTo>
                    <a:pt x="99" y="121"/>
                  </a:lnTo>
                  <a:lnTo>
                    <a:pt x="85" y="100"/>
                  </a:lnTo>
                  <a:lnTo>
                    <a:pt x="75" y="80"/>
                  </a:lnTo>
                  <a:lnTo>
                    <a:pt x="63" y="61"/>
                  </a:lnTo>
                  <a:lnTo>
                    <a:pt x="53" y="44"/>
                  </a:lnTo>
                  <a:lnTo>
                    <a:pt x="48" y="58"/>
                  </a:lnTo>
                  <a:lnTo>
                    <a:pt x="53" y="75"/>
                  </a:lnTo>
                  <a:lnTo>
                    <a:pt x="36" y="66"/>
                  </a:lnTo>
                  <a:lnTo>
                    <a:pt x="22" y="58"/>
                  </a:lnTo>
                  <a:lnTo>
                    <a:pt x="7" y="49"/>
                  </a:lnTo>
                  <a:lnTo>
                    <a:pt x="0" y="37"/>
                  </a:lnTo>
                  <a:lnTo>
                    <a:pt x="12" y="22"/>
                  </a:lnTo>
                  <a:lnTo>
                    <a:pt x="29" y="15"/>
                  </a:lnTo>
                  <a:lnTo>
                    <a:pt x="48" y="5"/>
                  </a:lnTo>
                  <a:lnTo>
                    <a:pt x="68" y="0"/>
                  </a:lnTo>
                  <a:lnTo>
                    <a:pt x="68" y="22"/>
                  </a:lnTo>
                  <a:lnTo>
                    <a:pt x="75" y="46"/>
                  </a:lnTo>
                  <a:lnTo>
                    <a:pt x="87" y="66"/>
                  </a:lnTo>
                  <a:lnTo>
                    <a:pt x="102" y="85"/>
                  </a:lnTo>
                  <a:lnTo>
                    <a:pt x="116" y="102"/>
                  </a:lnTo>
                  <a:lnTo>
                    <a:pt x="131" y="121"/>
                  </a:lnTo>
                  <a:lnTo>
                    <a:pt x="140" y="143"/>
                  </a:lnTo>
                  <a:lnTo>
                    <a:pt x="145" y="167"/>
                  </a:lnTo>
                  <a:lnTo>
                    <a:pt x="153" y="180"/>
                  </a:lnTo>
                  <a:lnTo>
                    <a:pt x="150" y="197"/>
                  </a:lnTo>
                  <a:lnTo>
                    <a:pt x="143" y="209"/>
                  </a:lnTo>
                  <a:lnTo>
                    <a:pt x="133" y="22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0" name="Freeform 184"/>
            <p:cNvSpPr>
              <a:spLocks/>
            </p:cNvSpPr>
            <p:nvPr/>
          </p:nvSpPr>
          <p:spPr bwMode="auto">
            <a:xfrm>
              <a:off x="3823" y="1674"/>
              <a:ext cx="819" cy="2018"/>
            </a:xfrm>
            <a:custGeom>
              <a:avLst/>
              <a:gdLst>
                <a:gd name="T0" fmla="*/ 773 w 819"/>
                <a:gd name="T1" fmla="*/ 113 h 2018"/>
                <a:gd name="T2" fmla="*/ 746 w 819"/>
                <a:gd name="T3" fmla="*/ 118 h 2018"/>
                <a:gd name="T4" fmla="*/ 676 w 819"/>
                <a:gd name="T5" fmla="*/ 157 h 2018"/>
                <a:gd name="T6" fmla="*/ 780 w 819"/>
                <a:gd name="T7" fmla="*/ 152 h 2018"/>
                <a:gd name="T8" fmla="*/ 712 w 819"/>
                <a:gd name="T9" fmla="*/ 261 h 2018"/>
                <a:gd name="T10" fmla="*/ 645 w 819"/>
                <a:gd name="T11" fmla="*/ 373 h 2018"/>
                <a:gd name="T12" fmla="*/ 732 w 819"/>
                <a:gd name="T13" fmla="*/ 203 h 2018"/>
                <a:gd name="T14" fmla="*/ 654 w 819"/>
                <a:gd name="T15" fmla="*/ 307 h 2018"/>
                <a:gd name="T16" fmla="*/ 615 w 819"/>
                <a:gd name="T17" fmla="*/ 428 h 2018"/>
                <a:gd name="T18" fmla="*/ 594 w 819"/>
                <a:gd name="T19" fmla="*/ 557 h 2018"/>
                <a:gd name="T20" fmla="*/ 577 w 819"/>
                <a:gd name="T21" fmla="*/ 688 h 2018"/>
                <a:gd name="T22" fmla="*/ 574 w 819"/>
                <a:gd name="T23" fmla="*/ 569 h 2018"/>
                <a:gd name="T24" fmla="*/ 596 w 819"/>
                <a:gd name="T25" fmla="*/ 453 h 2018"/>
                <a:gd name="T26" fmla="*/ 628 w 819"/>
                <a:gd name="T27" fmla="*/ 341 h 2018"/>
                <a:gd name="T28" fmla="*/ 676 w 819"/>
                <a:gd name="T29" fmla="*/ 239 h 2018"/>
                <a:gd name="T30" fmla="*/ 630 w 819"/>
                <a:gd name="T31" fmla="*/ 399 h 2018"/>
                <a:gd name="T32" fmla="*/ 586 w 819"/>
                <a:gd name="T33" fmla="*/ 564 h 2018"/>
                <a:gd name="T34" fmla="*/ 540 w 819"/>
                <a:gd name="T35" fmla="*/ 727 h 2018"/>
                <a:gd name="T36" fmla="*/ 497 w 819"/>
                <a:gd name="T37" fmla="*/ 891 h 2018"/>
                <a:gd name="T38" fmla="*/ 453 w 819"/>
                <a:gd name="T39" fmla="*/ 1056 h 2018"/>
                <a:gd name="T40" fmla="*/ 417 w 819"/>
                <a:gd name="T41" fmla="*/ 1226 h 2018"/>
                <a:gd name="T42" fmla="*/ 383 w 819"/>
                <a:gd name="T43" fmla="*/ 1393 h 2018"/>
                <a:gd name="T44" fmla="*/ 361 w 819"/>
                <a:gd name="T45" fmla="*/ 1567 h 2018"/>
                <a:gd name="T46" fmla="*/ 371 w 819"/>
                <a:gd name="T47" fmla="*/ 1761 h 2018"/>
                <a:gd name="T48" fmla="*/ 439 w 819"/>
                <a:gd name="T49" fmla="*/ 1931 h 2018"/>
                <a:gd name="T50" fmla="*/ 419 w 819"/>
                <a:gd name="T51" fmla="*/ 2018 h 2018"/>
                <a:gd name="T52" fmla="*/ 402 w 819"/>
                <a:gd name="T53" fmla="*/ 2018 h 2018"/>
                <a:gd name="T54" fmla="*/ 346 w 819"/>
                <a:gd name="T55" fmla="*/ 1943 h 2018"/>
                <a:gd name="T56" fmla="*/ 247 w 819"/>
                <a:gd name="T57" fmla="*/ 1817 h 2018"/>
                <a:gd name="T58" fmla="*/ 128 w 819"/>
                <a:gd name="T59" fmla="*/ 1866 h 2018"/>
                <a:gd name="T60" fmla="*/ 102 w 819"/>
                <a:gd name="T61" fmla="*/ 1975 h 2018"/>
                <a:gd name="T62" fmla="*/ 75 w 819"/>
                <a:gd name="T63" fmla="*/ 1967 h 2018"/>
                <a:gd name="T64" fmla="*/ 24 w 819"/>
                <a:gd name="T65" fmla="*/ 1970 h 2018"/>
                <a:gd name="T66" fmla="*/ 48 w 819"/>
                <a:gd name="T67" fmla="*/ 1863 h 2018"/>
                <a:gd name="T68" fmla="*/ 155 w 819"/>
                <a:gd name="T69" fmla="*/ 1769 h 2018"/>
                <a:gd name="T70" fmla="*/ 237 w 819"/>
                <a:gd name="T71" fmla="*/ 1660 h 2018"/>
                <a:gd name="T72" fmla="*/ 283 w 819"/>
                <a:gd name="T73" fmla="*/ 1534 h 2018"/>
                <a:gd name="T74" fmla="*/ 286 w 819"/>
                <a:gd name="T75" fmla="*/ 1463 h 2018"/>
                <a:gd name="T76" fmla="*/ 249 w 819"/>
                <a:gd name="T77" fmla="*/ 1592 h 2018"/>
                <a:gd name="T78" fmla="*/ 216 w 819"/>
                <a:gd name="T79" fmla="*/ 1652 h 2018"/>
                <a:gd name="T80" fmla="*/ 242 w 819"/>
                <a:gd name="T81" fmla="*/ 1536 h 2018"/>
                <a:gd name="T82" fmla="*/ 269 w 819"/>
                <a:gd name="T83" fmla="*/ 1417 h 2018"/>
                <a:gd name="T84" fmla="*/ 293 w 819"/>
                <a:gd name="T85" fmla="*/ 1296 h 2018"/>
                <a:gd name="T86" fmla="*/ 320 w 819"/>
                <a:gd name="T87" fmla="*/ 1175 h 2018"/>
                <a:gd name="T88" fmla="*/ 344 w 819"/>
                <a:gd name="T89" fmla="*/ 1054 h 2018"/>
                <a:gd name="T90" fmla="*/ 373 w 819"/>
                <a:gd name="T91" fmla="*/ 935 h 2018"/>
                <a:gd name="T92" fmla="*/ 405 w 819"/>
                <a:gd name="T93" fmla="*/ 819 h 2018"/>
                <a:gd name="T94" fmla="*/ 448 w 819"/>
                <a:gd name="T95" fmla="*/ 700 h 2018"/>
                <a:gd name="T96" fmla="*/ 489 w 819"/>
                <a:gd name="T97" fmla="*/ 559 h 2018"/>
                <a:gd name="T98" fmla="*/ 516 w 819"/>
                <a:gd name="T99" fmla="*/ 411 h 2018"/>
                <a:gd name="T100" fmla="*/ 509 w 819"/>
                <a:gd name="T101" fmla="*/ 266 h 2018"/>
                <a:gd name="T102" fmla="*/ 499 w 819"/>
                <a:gd name="T103" fmla="*/ 121 h 2018"/>
                <a:gd name="T104" fmla="*/ 545 w 819"/>
                <a:gd name="T105" fmla="*/ 101 h 2018"/>
                <a:gd name="T106" fmla="*/ 608 w 819"/>
                <a:gd name="T107" fmla="*/ 9 h 2018"/>
                <a:gd name="T108" fmla="*/ 620 w 819"/>
                <a:gd name="T109" fmla="*/ 84 h 2018"/>
                <a:gd name="T110" fmla="*/ 652 w 819"/>
                <a:gd name="T111" fmla="*/ 65 h 2018"/>
                <a:gd name="T112" fmla="*/ 785 w 819"/>
                <a:gd name="T113" fmla="*/ 24 h 2018"/>
                <a:gd name="T114" fmla="*/ 802 w 819"/>
                <a:gd name="T115" fmla="*/ 113 h 201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19" h="2018">
                  <a:moveTo>
                    <a:pt x="802" y="113"/>
                  </a:moveTo>
                  <a:lnTo>
                    <a:pt x="800" y="101"/>
                  </a:lnTo>
                  <a:lnTo>
                    <a:pt x="807" y="92"/>
                  </a:lnTo>
                  <a:lnTo>
                    <a:pt x="809" y="79"/>
                  </a:lnTo>
                  <a:lnTo>
                    <a:pt x="805" y="70"/>
                  </a:lnTo>
                  <a:lnTo>
                    <a:pt x="792" y="84"/>
                  </a:lnTo>
                  <a:lnTo>
                    <a:pt x="785" y="99"/>
                  </a:lnTo>
                  <a:lnTo>
                    <a:pt x="773" y="113"/>
                  </a:lnTo>
                  <a:lnTo>
                    <a:pt x="761" y="130"/>
                  </a:lnTo>
                  <a:lnTo>
                    <a:pt x="761" y="121"/>
                  </a:lnTo>
                  <a:lnTo>
                    <a:pt x="771" y="109"/>
                  </a:lnTo>
                  <a:lnTo>
                    <a:pt x="775" y="94"/>
                  </a:lnTo>
                  <a:lnTo>
                    <a:pt x="768" y="87"/>
                  </a:lnTo>
                  <a:lnTo>
                    <a:pt x="739" y="133"/>
                  </a:lnTo>
                  <a:lnTo>
                    <a:pt x="742" y="128"/>
                  </a:lnTo>
                  <a:lnTo>
                    <a:pt x="746" y="118"/>
                  </a:lnTo>
                  <a:lnTo>
                    <a:pt x="754" y="106"/>
                  </a:lnTo>
                  <a:lnTo>
                    <a:pt x="763" y="96"/>
                  </a:lnTo>
                  <a:lnTo>
                    <a:pt x="749" y="99"/>
                  </a:lnTo>
                  <a:lnTo>
                    <a:pt x="734" y="106"/>
                  </a:lnTo>
                  <a:lnTo>
                    <a:pt x="717" y="111"/>
                  </a:lnTo>
                  <a:lnTo>
                    <a:pt x="705" y="116"/>
                  </a:lnTo>
                  <a:lnTo>
                    <a:pt x="688" y="135"/>
                  </a:lnTo>
                  <a:lnTo>
                    <a:pt x="676" y="157"/>
                  </a:lnTo>
                  <a:lnTo>
                    <a:pt x="669" y="179"/>
                  </a:lnTo>
                  <a:lnTo>
                    <a:pt x="669" y="205"/>
                  </a:lnTo>
                  <a:lnTo>
                    <a:pt x="683" y="186"/>
                  </a:lnTo>
                  <a:lnTo>
                    <a:pt x="703" y="172"/>
                  </a:lnTo>
                  <a:lnTo>
                    <a:pt x="725" y="159"/>
                  </a:lnTo>
                  <a:lnTo>
                    <a:pt x="746" y="152"/>
                  </a:lnTo>
                  <a:lnTo>
                    <a:pt x="763" y="157"/>
                  </a:lnTo>
                  <a:lnTo>
                    <a:pt x="780" y="152"/>
                  </a:lnTo>
                  <a:lnTo>
                    <a:pt x="771" y="164"/>
                  </a:lnTo>
                  <a:lnTo>
                    <a:pt x="763" y="179"/>
                  </a:lnTo>
                  <a:lnTo>
                    <a:pt x="754" y="191"/>
                  </a:lnTo>
                  <a:lnTo>
                    <a:pt x="746" y="205"/>
                  </a:lnTo>
                  <a:lnTo>
                    <a:pt x="737" y="218"/>
                  </a:lnTo>
                  <a:lnTo>
                    <a:pt x="729" y="232"/>
                  </a:lnTo>
                  <a:lnTo>
                    <a:pt x="720" y="247"/>
                  </a:lnTo>
                  <a:lnTo>
                    <a:pt x="712" y="261"/>
                  </a:lnTo>
                  <a:lnTo>
                    <a:pt x="703" y="273"/>
                  </a:lnTo>
                  <a:lnTo>
                    <a:pt x="693" y="288"/>
                  </a:lnTo>
                  <a:lnTo>
                    <a:pt x="683" y="302"/>
                  </a:lnTo>
                  <a:lnTo>
                    <a:pt x="676" y="317"/>
                  </a:lnTo>
                  <a:lnTo>
                    <a:pt x="666" y="329"/>
                  </a:lnTo>
                  <a:lnTo>
                    <a:pt x="659" y="344"/>
                  </a:lnTo>
                  <a:lnTo>
                    <a:pt x="652" y="358"/>
                  </a:lnTo>
                  <a:lnTo>
                    <a:pt x="645" y="373"/>
                  </a:lnTo>
                  <a:lnTo>
                    <a:pt x="649" y="346"/>
                  </a:lnTo>
                  <a:lnTo>
                    <a:pt x="662" y="324"/>
                  </a:lnTo>
                  <a:lnTo>
                    <a:pt x="674" y="302"/>
                  </a:lnTo>
                  <a:lnTo>
                    <a:pt x="688" y="283"/>
                  </a:lnTo>
                  <a:lnTo>
                    <a:pt x="700" y="261"/>
                  </a:lnTo>
                  <a:lnTo>
                    <a:pt x="712" y="242"/>
                  </a:lnTo>
                  <a:lnTo>
                    <a:pt x="722" y="222"/>
                  </a:lnTo>
                  <a:lnTo>
                    <a:pt x="732" y="203"/>
                  </a:lnTo>
                  <a:lnTo>
                    <a:pt x="717" y="213"/>
                  </a:lnTo>
                  <a:lnTo>
                    <a:pt x="708" y="225"/>
                  </a:lnTo>
                  <a:lnTo>
                    <a:pt x="695" y="237"/>
                  </a:lnTo>
                  <a:lnTo>
                    <a:pt x="686" y="252"/>
                  </a:lnTo>
                  <a:lnTo>
                    <a:pt x="676" y="264"/>
                  </a:lnTo>
                  <a:lnTo>
                    <a:pt x="669" y="278"/>
                  </a:lnTo>
                  <a:lnTo>
                    <a:pt x="662" y="293"/>
                  </a:lnTo>
                  <a:lnTo>
                    <a:pt x="654" y="307"/>
                  </a:lnTo>
                  <a:lnTo>
                    <a:pt x="647" y="319"/>
                  </a:lnTo>
                  <a:lnTo>
                    <a:pt x="640" y="334"/>
                  </a:lnTo>
                  <a:lnTo>
                    <a:pt x="635" y="348"/>
                  </a:lnTo>
                  <a:lnTo>
                    <a:pt x="630" y="363"/>
                  </a:lnTo>
                  <a:lnTo>
                    <a:pt x="625" y="378"/>
                  </a:lnTo>
                  <a:lnTo>
                    <a:pt x="623" y="395"/>
                  </a:lnTo>
                  <a:lnTo>
                    <a:pt x="618" y="411"/>
                  </a:lnTo>
                  <a:lnTo>
                    <a:pt x="615" y="428"/>
                  </a:lnTo>
                  <a:lnTo>
                    <a:pt x="611" y="443"/>
                  </a:lnTo>
                  <a:lnTo>
                    <a:pt x="608" y="458"/>
                  </a:lnTo>
                  <a:lnTo>
                    <a:pt x="603" y="474"/>
                  </a:lnTo>
                  <a:lnTo>
                    <a:pt x="601" y="491"/>
                  </a:lnTo>
                  <a:lnTo>
                    <a:pt x="599" y="506"/>
                  </a:lnTo>
                  <a:lnTo>
                    <a:pt x="596" y="523"/>
                  </a:lnTo>
                  <a:lnTo>
                    <a:pt x="594" y="540"/>
                  </a:lnTo>
                  <a:lnTo>
                    <a:pt x="594" y="557"/>
                  </a:lnTo>
                  <a:lnTo>
                    <a:pt x="591" y="571"/>
                  </a:lnTo>
                  <a:lnTo>
                    <a:pt x="589" y="588"/>
                  </a:lnTo>
                  <a:lnTo>
                    <a:pt x="586" y="605"/>
                  </a:lnTo>
                  <a:lnTo>
                    <a:pt x="584" y="622"/>
                  </a:lnTo>
                  <a:lnTo>
                    <a:pt x="582" y="637"/>
                  </a:lnTo>
                  <a:lnTo>
                    <a:pt x="579" y="654"/>
                  </a:lnTo>
                  <a:lnTo>
                    <a:pt x="577" y="671"/>
                  </a:lnTo>
                  <a:lnTo>
                    <a:pt x="577" y="688"/>
                  </a:lnTo>
                  <a:lnTo>
                    <a:pt x="574" y="671"/>
                  </a:lnTo>
                  <a:lnTo>
                    <a:pt x="572" y="656"/>
                  </a:lnTo>
                  <a:lnTo>
                    <a:pt x="572" y="642"/>
                  </a:lnTo>
                  <a:lnTo>
                    <a:pt x="572" y="627"/>
                  </a:lnTo>
                  <a:lnTo>
                    <a:pt x="572" y="613"/>
                  </a:lnTo>
                  <a:lnTo>
                    <a:pt x="572" y="598"/>
                  </a:lnTo>
                  <a:lnTo>
                    <a:pt x="572" y="584"/>
                  </a:lnTo>
                  <a:lnTo>
                    <a:pt x="574" y="569"/>
                  </a:lnTo>
                  <a:lnTo>
                    <a:pt x="574" y="554"/>
                  </a:lnTo>
                  <a:lnTo>
                    <a:pt x="577" y="540"/>
                  </a:lnTo>
                  <a:lnTo>
                    <a:pt x="579" y="525"/>
                  </a:lnTo>
                  <a:lnTo>
                    <a:pt x="582" y="511"/>
                  </a:lnTo>
                  <a:lnTo>
                    <a:pt x="584" y="496"/>
                  </a:lnTo>
                  <a:lnTo>
                    <a:pt x="589" y="482"/>
                  </a:lnTo>
                  <a:lnTo>
                    <a:pt x="591" y="467"/>
                  </a:lnTo>
                  <a:lnTo>
                    <a:pt x="596" y="453"/>
                  </a:lnTo>
                  <a:lnTo>
                    <a:pt x="596" y="438"/>
                  </a:lnTo>
                  <a:lnTo>
                    <a:pt x="601" y="424"/>
                  </a:lnTo>
                  <a:lnTo>
                    <a:pt x="603" y="409"/>
                  </a:lnTo>
                  <a:lnTo>
                    <a:pt x="608" y="395"/>
                  </a:lnTo>
                  <a:lnTo>
                    <a:pt x="611" y="380"/>
                  </a:lnTo>
                  <a:lnTo>
                    <a:pt x="618" y="368"/>
                  </a:lnTo>
                  <a:lnTo>
                    <a:pt x="620" y="353"/>
                  </a:lnTo>
                  <a:lnTo>
                    <a:pt x="628" y="341"/>
                  </a:lnTo>
                  <a:lnTo>
                    <a:pt x="632" y="327"/>
                  </a:lnTo>
                  <a:lnTo>
                    <a:pt x="637" y="312"/>
                  </a:lnTo>
                  <a:lnTo>
                    <a:pt x="642" y="300"/>
                  </a:lnTo>
                  <a:lnTo>
                    <a:pt x="649" y="288"/>
                  </a:lnTo>
                  <a:lnTo>
                    <a:pt x="654" y="273"/>
                  </a:lnTo>
                  <a:lnTo>
                    <a:pt x="662" y="261"/>
                  </a:lnTo>
                  <a:lnTo>
                    <a:pt x="669" y="249"/>
                  </a:lnTo>
                  <a:lnTo>
                    <a:pt x="676" y="239"/>
                  </a:lnTo>
                  <a:lnTo>
                    <a:pt x="669" y="259"/>
                  </a:lnTo>
                  <a:lnTo>
                    <a:pt x="664" y="278"/>
                  </a:lnTo>
                  <a:lnTo>
                    <a:pt x="657" y="298"/>
                  </a:lnTo>
                  <a:lnTo>
                    <a:pt x="652" y="319"/>
                  </a:lnTo>
                  <a:lnTo>
                    <a:pt x="645" y="339"/>
                  </a:lnTo>
                  <a:lnTo>
                    <a:pt x="640" y="358"/>
                  </a:lnTo>
                  <a:lnTo>
                    <a:pt x="635" y="378"/>
                  </a:lnTo>
                  <a:lnTo>
                    <a:pt x="630" y="399"/>
                  </a:lnTo>
                  <a:lnTo>
                    <a:pt x="623" y="419"/>
                  </a:lnTo>
                  <a:lnTo>
                    <a:pt x="618" y="438"/>
                  </a:lnTo>
                  <a:lnTo>
                    <a:pt x="613" y="460"/>
                  </a:lnTo>
                  <a:lnTo>
                    <a:pt x="608" y="482"/>
                  </a:lnTo>
                  <a:lnTo>
                    <a:pt x="601" y="501"/>
                  </a:lnTo>
                  <a:lnTo>
                    <a:pt x="596" y="521"/>
                  </a:lnTo>
                  <a:lnTo>
                    <a:pt x="591" y="542"/>
                  </a:lnTo>
                  <a:lnTo>
                    <a:pt x="586" y="564"/>
                  </a:lnTo>
                  <a:lnTo>
                    <a:pt x="579" y="584"/>
                  </a:lnTo>
                  <a:lnTo>
                    <a:pt x="572" y="603"/>
                  </a:lnTo>
                  <a:lnTo>
                    <a:pt x="567" y="622"/>
                  </a:lnTo>
                  <a:lnTo>
                    <a:pt x="562" y="644"/>
                  </a:lnTo>
                  <a:lnTo>
                    <a:pt x="555" y="664"/>
                  </a:lnTo>
                  <a:lnTo>
                    <a:pt x="550" y="685"/>
                  </a:lnTo>
                  <a:lnTo>
                    <a:pt x="545" y="705"/>
                  </a:lnTo>
                  <a:lnTo>
                    <a:pt x="540" y="727"/>
                  </a:lnTo>
                  <a:lnTo>
                    <a:pt x="533" y="746"/>
                  </a:lnTo>
                  <a:lnTo>
                    <a:pt x="528" y="765"/>
                  </a:lnTo>
                  <a:lnTo>
                    <a:pt x="523" y="787"/>
                  </a:lnTo>
                  <a:lnTo>
                    <a:pt x="519" y="809"/>
                  </a:lnTo>
                  <a:lnTo>
                    <a:pt x="511" y="828"/>
                  </a:lnTo>
                  <a:lnTo>
                    <a:pt x="506" y="848"/>
                  </a:lnTo>
                  <a:lnTo>
                    <a:pt x="502" y="870"/>
                  </a:lnTo>
                  <a:lnTo>
                    <a:pt x="497" y="891"/>
                  </a:lnTo>
                  <a:lnTo>
                    <a:pt x="489" y="911"/>
                  </a:lnTo>
                  <a:lnTo>
                    <a:pt x="485" y="930"/>
                  </a:lnTo>
                  <a:lnTo>
                    <a:pt x="480" y="949"/>
                  </a:lnTo>
                  <a:lnTo>
                    <a:pt x="475" y="971"/>
                  </a:lnTo>
                  <a:lnTo>
                    <a:pt x="468" y="991"/>
                  </a:lnTo>
                  <a:lnTo>
                    <a:pt x="463" y="1012"/>
                  </a:lnTo>
                  <a:lnTo>
                    <a:pt x="458" y="1034"/>
                  </a:lnTo>
                  <a:lnTo>
                    <a:pt x="453" y="1056"/>
                  </a:lnTo>
                  <a:lnTo>
                    <a:pt x="446" y="1075"/>
                  </a:lnTo>
                  <a:lnTo>
                    <a:pt x="441" y="1097"/>
                  </a:lnTo>
                  <a:lnTo>
                    <a:pt x="436" y="1117"/>
                  </a:lnTo>
                  <a:lnTo>
                    <a:pt x="431" y="1139"/>
                  </a:lnTo>
                  <a:lnTo>
                    <a:pt x="426" y="1160"/>
                  </a:lnTo>
                  <a:lnTo>
                    <a:pt x="424" y="1182"/>
                  </a:lnTo>
                  <a:lnTo>
                    <a:pt x="419" y="1204"/>
                  </a:lnTo>
                  <a:lnTo>
                    <a:pt x="417" y="1226"/>
                  </a:lnTo>
                  <a:lnTo>
                    <a:pt x="409" y="1245"/>
                  </a:lnTo>
                  <a:lnTo>
                    <a:pt x="407" y="1267"/>
                  </a:lnTo>
                  <a:lnTo>
                    <a:pt x="400" y="1286"/>
                  </a:lnTo>
                  <a:lnTo>
                    <a:pt x="397" y="1308"/>
                  </a:lnTo>
                  <a:lnTo>
                    <a:pt x="392" y="1328"/>
                  </a:lnTo>
                  <a:lnTo>
                    <a:pt x="390" y="1349"/>
                  </a:lnTo>
                  <a:lnTo>
                    <a:pt x="385" y="1371"/>
                  </a:lnTo>
                  <a:lnTo>
                    <a:pt x="383" y="1393"/>
                  </a:lnTo>
                  <a:lnTo>
                    <a:pt x="378" y="1415"/>
                  </a:lnTo>
                  <a:lnTo>
                    <a:pt x="376" y="1437"/>
                  </a:lnTo>
                  <a:lnTo>
                    <a:pt x="371" y="1458"/>
                  </a:lnTo>
                  <a:lnTo>
                    <a:pt x="368" y="1480"/>
                  </a:lnTo>
                  <a:lnTo>
                    <a:pt x="366" y="1502"/>
                  </a:lnTo>
                  <a:lnTo>
                    <a:pt x="363" y="1524"/>
                  </a:lnTo>
                  <a:lnTo>
                    <a:pt x="361" y="1546"/>
                  </a:lnTo>
                  <a:lnTo>
                    <a:pt x="361" y="1567"/>
                  </a:lnTo>
                  <a:lnTo>
                    <a:pt x="361" y="1589"/>
                  </a:lnTo>
                  <a:lnTo>
                    <a:pt x="361" y="1616"/>
                  </a:lnTo>
                  <a:lnTo>
                    <a:pt x="361" y="1638"/>
                  </a:lnTo>
                  <a:lnTo>
                    <a:pt x="361" y="1664"/>
                  </a:lnTo>
                  <a:lnTo>
                    <a:pt x="361" y="1686"/>
                  </a:lnTo>
                  <a:lnTo>
                    <a:pt x="363" y="1713"/>
                  </a:lnTo>
                  <a:lnTo>
                    <a:pt x="366" y="1735"/>
                  </a:lnTo>
                  <a:lnTo>
                    <a:pt x="371" y="1761"/>
                  </a:lnTo>
                  <a:lnTo>
                    <a:pt x="373" y="1783"/>
                  </a:lnTo>
                  <a:lnTo>
                    <a:pt x="378" y="1805"/>
                  </a:lnTo>
                  <a:lnTo>
                    <a:pt x="385" y="1827"/>
                  </a:lnTo>
                  <a:lnTo>
                    <a:pt x="392" y="1849"/>
                  </a:lnTo>
                  <a:lnTo>
                    <a:pt x="400" y="1868"/>
                  </a:lnTo>
                  <a:lnTo>
                    <a:pt x="412" y="1890"/>
                  </a:lnTo>
                  <a:lnTo>
                    <a:pt x="424" y="1909"/>
                  </a:lnTo>
                  <a:lnTo>
                    <a:pt x="439" y="1931"/>
                  </a:lnTo>
                  <a:lnTo>
                    <a:pt x="436" y="1943"/>
                  </a:lnTo>
                  <a:lnTo>
                    <a:pt x="436" y="1960"/>
                  </a:lnTo>
                  <a:lnTo>
                    <a:pt x="434" y="1948"/>
                  </a:lnTo>
                  <a:lnTo>
                    <a:pt x="426" y="1941"/>
                  </a:lnTo>
                  <a:lnTo>
                    <a:pt x="419" y="1958"/>
                  </a:lnTo>
                  <a:lnTo>
                    <a:pt x="422" y="1977"/>
                  </a:lnTo>
                  <a:lnTo>
                    <a:pt x="422" y="1996"/>
                  </a:lnTo>
                  <a:lnTo>
                    <a:pt x="419" y="2018"/>
                  </a:lnTo>
                  <a:lnTo>
                    <a:pt x="417" y="1999"/>
                  </a:lnTo>
                  <a:lnTo>
                    <a:pt x="417" y="1979"/>
                  </a:lnTo>
                  <a:lnTo>
                    <a:pt x="412" y="1958"/>
                  </a:lnTo>
                  <a:lnTo>
                    <a:pt x="409" y="1941"/>
                  </a:lnTo>
                  <a:lnTo>
                    <a:pt x="405" y="1955"/>
                  </a:lnTo>
                  <a:lnTo>
                    <a:pt x="402" y="1977"/>
                  </a:lnTo>
                  <a:lnTo>
                    <a:pt x="402" y="1996"/>
                  </a:lnTo>
                  <a:lnTo>
                    <a:pt x="402" y="2018"/>
                  </a:lnTo>
                  <a:lnTo>
                    <a:pt x="402" y="1999"/>
                  </a:lnTo>
                  <a:lnTo>
                    <a:pt x="402" y="1979"/>
                  </a:lnTo>
                  <a:lnTo>
                    <a:pt x="397" y="1960"/>
                  </a:lnTo>
                  <a:lnTo>
                    <a:pt x="392" y="1946"/>
                  </a:lnTo>
                  <a:lnTo>
                    <a:pt x="376" y="1943"/>
                  </a:lnTo>
                  <a:lnTo>
                    <a:pt x="368" y="1943"/>
                  </a:lnTo>
                  <a:lnTo>
                    <a:pt x="359" y="1943"/>
                  </a:lnTo>
                  <a:lnTo>
                    <a:pt x="346" y="1943"/>
                  </a:lnTo>
                  <a:lnTo>
                    <a:pt x="342" y="1926"/>
                  </a:lnTo>
                  <a:lnTo>
                    <a:pt x="344" y="1909"/>
                  </a:lnTo>
                  <a:lnTo>
                    <a:pt x="329" y="1890"/>
                  </a:lnTo>
                  <a:lnTo>
                    <a:pt x="315" y="1873"/>
                  </a:lnTo>
                  <a:lnTo>
                    <a:pt x="300" y="1853"/>
                  </a:lnTo>
                  <a:lnTo>
                    <a:pt x="286" y="1839"/>
                  </a:lnTo>
                  <a:lnTo>
                    <a:pt x="266" y="1824"/>
                  </a:lnTo>
                  <a:lnTo>
                    <a:pt x="247" y="1817"/>
                  </a:lnTo>
                  <a:lnTo>
                    <a:pt x="225" y="1815"/>
                  </a:lnTo>
                  <a:lnTo>
                    <a:pt x="201" y="1822"/>
                  </a:lnTo>
                  <a:lnTo>
                    <a:pt x="186" y="1829"/>
                  </a:lnTo>
                  <a:lnTo>
                    <a:pt x="174" y="1836"/>
                  </a:lnTo>
                  <a:lnTo>
                    <a:pt x="162" y="1844"/>
                  </a:lnTo>
                  <a:lnTo>
                    <a:pt x="150" y="1851"/>
                  </a:lnTo>
                  <a:lnTo>
                    <a:pt x="138" y="1858"/>
                  </a:lnTo>
                  <a:lnTo>
                    <a:pt x="128" y="1866"/>
                  </a:lnTo>
                  <a:lnTo>
                    <a:pt x="116" y="1875"/>
                  </a:lnTo>
                  <a:lnTo>
                    <a:pt x="109" y="1890"/>
                  </a:lnTo>
                  <a:lnTo>
                    <a:pt x="106" y="1912"/>
                  </a:lnTo>
                  <a:lnTo>
                    <a:pt x="109" y="1936"/>
                  </a:lnTo>
                  <a:lnTo>
                    <a:pt x="111" y="1958"/>
                  </a:lnTo>
                  <a:lnTo>
                    <a:pt x="114" y="1982"/>
                  </a:lnTo>
                  <a:lnTo>
                    <a:pt x="106" y="1977"/>
                  </a:lnTo>
                  <a:lnTo>
                    <a:pt x="102" y="1975"/>
                  </a:lnTo>
                  <a:lnTo>
                    <a:pt x="97" y="1970"/>
                  </a:lnTo>
                  <a:lnTo>
                    <a:pt x="92" y="1975"/>
                  </a:lnTo>
                  <a:lnTo>
                    <a:pt x="89" y="1979"/>
                  </a:lnTo>
                  <a:lnTo>
                    <a:pt x="94" y="1987"/>
                  </a:lnTo>
                  <a:lnTo>
                    <a:pt x="99" y="1994"/>
                  </a:lnTo>
                  <a:lnTo>
                    <a:pt x="99" y="2001"/>
                  </a:lnTo>
                  <a:lnTo>
                    <a:pt x="87" y="1982"/>
                  </a:lnTo>
                  <a:lnTo>
                    <a:pt x="75" y="1967"/>
                  </a:lnTo>
                  <a:lnTo>
                    <a:pt x="63" y="1977"/>
                  </a:lnTo>
                  <a:lnTo>
                    <a:pt x="60" y="1970"/>
                  </a:lnTo>
                  <a:lnTo>
                    <a:pt x="58" y="1967"/>
                  </a:lnTo>
                  <a:lnTo>
                    <a:pt x="46" y="1967"/>
                  </a:lnTo>
                  <a:lnTo>
                    <a:pt x="41" y="1977"/>
                  </a:lnTo>
                  <a:lnTo>
                    <a:pt x="43" y="1979"/>
                  </a:lnTo>
                  <a:lnTo>
                    <a:pt x="36" y="1970"/>
                  </a:lnTo>
                  <a:lnTo>
                    <a:pt x="24" y="1970"/>
                  </a:lnTo>
                  <a:lnTo>
                    <a:pt x="12" y="1967"/>
                  </a:lnTo>
                  <a:lnTo>
                    <a:pt x="7" y="1955"/>
                  </a:lnTo>
                  <a:lnTo>
                    <a:pt x="0" y="1936"/>
                  </a:lnTo>
                  <a:lnTo>
                    <a:pt x="2" y="1916"/>
                  </a:lnTo>
                  <a:lnTo>
                    <a:pt x="7" y="1899"/>
                  </a:lnTo>
                  <a:lnTo>
                    <a:pt x="22" y="1885"/>
                  </a:lnTo>
                  <a:lnTo>
                    <a:pt x="34" y="1873"/>
                  </a:lnTo>
                  <a:lnTo>
                    <a:pt x="48" y="1863"/>
                  </a:lnTo>
                  <a:lnTo>
                    <a:pt x="63" y="1851"/>
                  </a:lnTo>
                  <a:lnTo>
                    <a:pt x="77" y="1841"/>
                  </a:lnTo>
                  <a:lnTo>
                    <a:pt x="89" y="1829"/>
                  </a:lnTo>
                  <a:lnTo>
                    <a:pt x="104" y="1817"/>
                  </a:lnTo>
                  <a:lnTo>
                    <a:pt x="119" y="1805"/>
                  </a:lnTo>
                  <a:lnTo>
                    <a:pt x="133" y="1795"/>
                  </a:lnTo>
                  <a:lnTo>
                    <a:pt x="143" y="1781"/>
                  </a:lnTo>
                  <a:lnTo>
                    <a:pt x="155" y="1769"/>
                  </a:lnTo>
                  <a:lnTo>
                    <a:pt x="167" y="1756"/>
                  </a:lnTo>
                  <a:lnTo>
                    <a:pt x="179" y="1744"/>
                  </a:lnTo>
                  <a:lnTo>
                    <a:pt x="189" y="1730"/>
                  </a:lnTo>
                  <a:lnTo>
                    <a:pt x="201" y="1718"/>
                  </a:lnTo>
                  <a:lnTo>
                    <a:pt x="211" y="1703"/>
                  </a:lnTo>
                  <a:lnTo>
                    <a:pt x="223" y="1691"/>
                  </a:lnTo>
                  <a:lnTo>
                    <a:pt x="230" y="1674"/>
                  </a:lnTo>
                  <a:lnTo>
                    <a:pt x="237" y="1660"/>
                  </a:lnTo>
                  <a:lnTo>
                    <a:pt x="245" y="1645"/>
                  </a:lnTo>
                  <a:lnTo>
                    <a:pt x="254" y="1630"/>
                  </a:lnTo>
                  <a:lnTo>
                    <a:pt x="259" y="1613"/>
                  </a:lnTo>
                  <a:lnTo>
                    <a:pt x="266" y="1599"/>
                  </a:lnTo>
                  <a:lnTo>
                    <a:pt x="271" y="1582"/>
                  </a:lnTo>
                  <a:lnTo>
                    <a:pt x="279" y="1567"/>
                  </a:lnTo>
                  <a:lnTo>
                    <a:pt x="281" y="1550"/>
                  </a:lnTo>
                  <a:lnTo>
                    <a:pt x="283" y="1534"/>
                  </a:lnTo>
                  <a:lnTo>
                    <a:pt x="286" y="1517"/>
                  </a:lnTo>
                  <a:lnTo>
                    <a:pt x="291" y="1502"/>
                  </a:lnTo>
                  <a:lnTo>
                    <a:pt x="291" y="1483"/>
                  </a:lnTo>
                  <a:lnTo>
                    <a:pt x="291" y="1466"/>
                  </a:lnTo>
                  <a:lnTo>
                    <a:pt x="291" y="1449"/>
                  </a:lnTo>
                  <a:lnTo>
                    <a:pt x="291" y="1432"/>
                  </a:lnTo>
                  <a:lnTo>
                    <a:pt x="288" y="1446"/>
                  </a:lnTo>
                  <a:lnTo>
                    <a:pt x="286" y="1463"/>
                  </a:lnTo>
                  <a:lnTo>
                    <a:pt x="283" y="1480"/>
                  </a:lnTo>
                  <a:lnTo>
                    <a:pt x="281" y="1497"/>
                  </a:lnTo>
                  <a:lnTo>
                    <a:pt x="276" y="1512"/>
                  </a:lnTo>
                  <a:lnTo>
                    <a:pt x="271" y="1529"/>
                  </a:lnTo>
                  <a:lnTo>
                    <a:pt x="266" y="1546"/>
                  </a:lnTo>
                  <a:lnTo>
                    <a:pt x="264" y="1563"/>
                  </a:lnTo>
                  <a:lnTo>
                    <a:pt x="257" y="1577"/>
                  </a:lnTo>
                  <a:lnTo>
                    <a:pt x="249" y="1592"/>
                  </a:lnTo>
                  <a:lnTo>
                    <a:pt x="242" y="1606"/>
                  </a:lnTo>
                  <a:lnTo>
                    <a:pt x="235" y="1623"/>
                  </a:lnTo>
                  <a:lnTo>
                    <a:pt x="228" y="1638"/>
                  </a:lnTo>
                  <a:lnTo>
                    <a:pt x="220" y="1652"/>
                  </a:lnTo>
                  <a:lnTo>
                    <a:pt x="213" y="1667"/>
                  </a:lnTo>
                  <a:lnTo>
                    <a:pt x="208" y="1684"/>
                  </a:lnTo>
                  <a:lnTo>
                    <a:pt x="211" y="1667"/>
                  </a:lnTo>
                  <a:lnTo>
                    <a:pt x="216" y="1652"/>
                  </a:lnTo>
                  <a:lnTo>
                    <a:pt x="218" y="1638"/>
                  </a:lnTo>
                  <a:lnTo>
                    <a:pt x="223" y="1623"/>
                  </a:lnTo>
                  <a:lnTo>
                    <a:pt x="225" y="1609"/>
                  </a:lnTo>
                  <a:lnTo>
                    <a:pt x="230" y="1594"/>
                  </a:lnTo>
                  <a:lnTo>
                    <a:pt x="232" y="1580"/>
                  </a:lnTo>
                  <a:lnTo>
                    <a:pt x="237" y="1565"/>
                  </a:lnTo>
                  <a:lnTo>
                    <a:pt x="240" y="1550"/>
                  </a:lnTo>
                  <a:lnTo>
                    <a:pt x="242" y="1536"/>
                  </a:lnTo>
                  <a:lnTo>
                    <a:pt x="245" y="1521"/>
                  </a:lnTo>
                  <a:lnTo>
                    <a:pt x="249" y="1507"/>
                  </a:lnTo>
                  <a:lnTo>
                    <a:pt x="252" y="1492"/>
                  </a:lnTo>
                  <a:lnTo>
                    <a:pt x="257" y="1478"/>
                  </a:lnTo>
                  <a:lnTo>
                    <a:pt x="259" y="1463"/>
                  </a:lnTo>
                  <a:lnTo>
                    <a:pt x="264" y="1449"/>
                  </a:lnTo>
                  <a:lnTo>
                    <a:pt x="264" y="1432"/>
                  </a:lnTo>
                  <a:lnTo>
                    <a:pt x="269" y="1417"/>
                  </a:lnTo>
                  <a:lnTo>
                    <a:pt x="271" y="1400"/>
                  </a:lnTo>
                  <a:lnTo>
                    <a:pt x="276" y="1386"/>
                  </a:lnTo>
                  <a:lnTo>
                    <a:pt x="276" y="1371"/>
                  </a:lnTo>
                  <a:lnTo>
                    <a:pt x="281" y="1357"/>
                  </a:lnTo>
                  <a:lnTo>
                    <a:pt x="283" y="1342"/>
                  </a:lnTo>
                  <a:lnTo>
                    <a:pt x="288" y="1328"/>
                  </a:lnTo>
                  <a:lnTo>
                    <a:pt x="291" y="1311"/>
                  </a:lnTo>
                  <a:lnTo>
                    <a:pt x="293" y="1296"/>
                  </a:lnTo>
                  <a:lnTo>
                    <a:pt x="296" y="1279"/>
                  </a:lnTo>
                  <a:lnTo>
                    <a:pt x="300" y="1265"/>
                  </a:lnTo>
                  <a:lnTo>
                    <a:pt x="303" y="1250"/>
                  </a:lnTo>
                  <a:lnTo>
                    <a:pt x="308" y="1235"/>
                  </a:lnTo>
                  <a:lnTo>
                    <a:pt x="310" y="1221"/>
                  </a:lnTo>
                  <a:lnTo>
                    <a:pt x="315" y="1206"/>
                  </a:lnTo>
                  <a:lnTo>
                    <a:pt x="315" y="1189"/>
                  </a:lnTo>
                  <a:lnTo>
                    <a:pt x="320" y="1175"/>
                  </a:lnTo>
                  <a:lnTo>
                    <a:pt x="320" y="1158"/>
                  </a:lnTo>
                  <a:lnTo>
                    <a:pt x="325" y="1143"/>
                  </a:lnTo>
                  <a:lnTo>
                    <a:pt x="327" y="1129"/>
                  </a:lnTo>
                  <a:lnTo>
                    <a:pt x="329" y="1114"/>
                  </a:lnTo>
                  <a:lnTo>
                    <a:pt x="332" y="1100"/>
                  </a:lnTo>
                  <a:lnTo>
                    <a:pt x="337" y="1085"/>
                  </a:lnTo>
                  <a:lnTo>
                    <a:pt x="339" y="1068"/>
                  </a:lnTo>
                  <a:lnTo>
                    <a:pt x="344" y="1054"/>
                  </a:lnTo>
                  <a:lnTo>
                    <a:pt x="346" y="1039"/>
                  </a:lnTo>
                  <a:lnTo>
                    <a:pt x="351" y="1025"/>
                  </a:lnTo>
                  <a:lnTo>
                    <a:pt x="354" y="1010"/>
                  </a:lnTo>
                  <a:lnTo>
                    <a:pt x="359" y="996"/>
                  </a:lnTo>
                  <a:lnTo>
                    <a:pt x="361" y="981"/>
                  </a:lnTo>
                  <a:lnTo>
                    <a:pt x="366" y="966"/>
                  </a:lnTo>
                  <a:lnTo>
                    <a:pt x="368" y="949"/>
                  </a:lnTo>
                  <a:lnTo>
                    <a:pt x="373" y="935"/>
                  </a:lnTo>
                  <a:lnTo>
                    <a:pt x="376" y="920"/>
                  </a:lnTo>
                  <a:lnTo>
                    <a:pt x="380" y="906"/>
                  </a:lnTo>
                  <a:lnTo>
                    <a:pt x="383" y="891"/>
                  </a:lnTo>
                  <a:lnTo>
                    <a:pt x="388" y="877"/>
                  </a:lnTo>
                  <a:lnTo>
                    <a:pt x="392" y="862"/>
                  </a:lnTo>
                  <a:lnTo>
                    <a:pt x="397" y="848"/>
                  </a:lnTo>
                  <a:lnTo>
                    <a:pt x="400" y="833"/>
                  </a:lnTo>
                  <a:lnTo>
                    <a:pt x="405" y="819"/>
                  </a:lnTo>
                  <a:lnTo>
                    <a:pt x="409" y="804"/>
                  </a:lnTo>
                  <a:lnTo>
                    <a:pt x="417" y="790"/>
                  </a:lnTo>
                  <a:lnTo>
                    <a:pt x="422" y="775"/>
                  </a:lnTo>
                  <a:lnTo>
                    <a:pt x="426" y="760"/>
                  </a:lnTo>
                  <a:lnTo>
                    <a:pt x="431" y="746"/>
                  </a:lnTo>
                  <a:lnTo>
                    <a:pt x="439" y="734"/>
                  </a:lnTo>
                  <a:lnTo>
                    <a:pt x="443" y="714"/>
                  </a:lnTo>
                  <a:lnTo>
                    <a:pt x="448" y="700"/>
                  </a:lnTo>
                  <a:lnTo>
                    <a:pt x="453" y="680"/>
                  </a:lnTo>
                  <a:lnTo>
                    <a:pt x="460" y="666"/>
                  </a:lnTo>
                  <a:lnTo>
                    <a:pt x="465" y="647"/>
                  </a:lnTo>
                  <a:lnTo>
                    <a:pt x="470" y="630"/>
                  </a:lnTo>
                  <a:lnTo>
                    <a:pt x="475" y="613"/>
                  </a:lnTo>
                  <a:lnTo>
                    <a:pt x="482" y="596"/>
                  </a:lnTo>
                  <a:lnTo>
                    <a:pt x="485" y="576"/>
                  </a:lnTo>
                  <a:lnTo>
                    <a:pt x="489" y="559"/>
                  </a:lnTo>
                  <a:lnTo>
                    <a:pt x="494" y="540"/>
                  </a:lnTo>
                  <a:lnTo>
                    <a:pt x="499" y="523"/>
                  </a:lnTo>
                  <a:lnTo>
                    <a:pt x="502" y="504"/>
                  </a:lnTo>
                  <a:lnTo>
                    <a:pt x="506" y="487"/>
                  </a:lnTo>
                  <a:lnTo>
                    <a:pt x="509" y="467"/>
                  </a:lnTo>
                  <a:lnTo>
                    <a:pt x="514" y="450"/>
                  </a:lnTo>
                  <a:lnTo>
                    <a:pt x="514" y="428"/>
                  </a:lnTo>
                  <a:lnTo>
                    <a:pt x="516" y="411"/>
                  </a:lnTo>
                  <a:lnTo>
                    <a:pt x="516" y="392"/>
                  </a:lnTo>
                  <a:lnTo>
                    <a:pt x="519" y="375"/>
                  </a:lnTo>
                  <a:lnTo>
                    <a:pt x="516" y="356"/>
                  </a:lnTo>
                  <a:lnTo>
                    <a:pt x="516" y="339"/>
                  </a:lnTo>
                  <a:lnTo>
                    <a:pt x="516" y="319"/>
                  </a:lnTo>
                  <a:lnTo>
                    <a:pt x="516" y="302"/>
                  </a:lnTo>
                  <a:lnTo>
                    <a:pt x="511" y="283"/>
                  </a:lnTo>
                  <a:lnTo>
                    <a:pt x="509" y="266"/>
                  </a:lnTo>
                  <a:lnTo>
                    <a:pt x="504" y="247"/>
                  </a:lnTo>
                  <a:lnTo>
                    <a:pt x="502" y="230"/>
                  </a:lnTo>
                  <a:lnTo>
                    <a:pt x="497" y="213"/>
                  </a:lnTo>
                  <a:lnTo>
                    <a:pt x="492" y="196"/>
                  </a:lnTo>
                  <a:lnTo>
                    <a:pt x="485" y="179"/>
                  </a:lnTo>
                  <a:lnTo>
                    <a:pt x="480" y="164"/>
                  </a:lnTo>
                  <a:lnTo>
                    <a:pt x="492" y="145"/>
                  </a:lnTo>
                  <a:lnTo>
                    <a:pt x="499" y="121"/>
                  </a:lnTo>
                  <a:lnTo>
                    <a:pt x="502" y="109"/>
                  </a:lnTo>
                  <a:lnTo>
                    <a:pt x="509" y="101"/>
                  </a:lnTo>
                  <a:lnTo>
                    <a:pt x="516" y="96"/>
                  </a:lnTo>
                  <a:lnTo>
                    <a:pt x="531" y="99"/>
                  </a:lnTo>
                  <a:lnTo>
                    <a:pt x="526" y="106"/>
                  </a:lnTo>
                  <a:lnTo>
                    <a:pt x="526" y="113"/>
                  </a:lnTo>
                  <a:lnTo>
                    <a:pt x="538" y="111"/>
                  </a:lnTo>
                  <a:lnTo>
                    <a:pt x="545" y="101"/>
                  </a:lnTo>
                  <a:lnTo>
                    <a:pt x="550" y="87"/>
                  </a:lnTo>
                  <a:lnTo>
                    <a:pt x="565" y="79"/>
                  </a:lnTo>
                  <a:lnTo>
                    <a:pt x="577" y="70"/>
                  </a:lnTo>
                  <a:lnTo>
                    <a:pt x="589" y="60"/>
                  </a:lnTo>
                  <a:lnTo>
                    <a:pt x="594" y="48"/>
                  </a:lnTo>
                  <a:lnTo>
                    <a:pt x="591" y="36"/>
                  </a:lnTo>
                  <a:lnTo>
                    <a:pt x="596" y="19"/>
                  </a:lnTo>
                  <a:lnTo>
                    <a:pt x="608" y="9"/>
                  </a:lnTo>
                  <a:lnTo>
                    <a:pt x="623" y="2"/>
                  </a:lnTo>
                  <a:lnTo>
                    <a:pt x="640" y="0"/>
                  </a:lnTo>
                  <a:lnTo>
                    <a:pt x="632" y="9"/>
                  </a:lnTo>
                  <a:lnTo>
                    <a:pt x="625" y="24"/>
                  </a:lnTo>
                  <a:lnTo>
                    <a:pt x="620" y="38"/>
                  </a:lnTo>
                  <a:lnTo>
                    <a:pt x="620" y="55"/>
                  </a:lnTo>
                  <a:lnTo>
                    <a:pt x="618" y="70"/>
                  </a:lnTo>
                  <a:lnTo>
                    <a:pt x="620" y="84"/>
                  </a:lnTo>
                  <a:lnTo>
                    <a:pt x="625" y="99"/>
                  </a:lnTo>
                  <a:lnTo>
                    <a:pt x="635" y="113"/>
                  </a:lnTo>
                  <a:lnTo>
                    <a:pt x="642" y="106"/>
                  </a:lnTo>
                  <a:lnTo>
                    <a:pt x="647" y="96"/>
                  </a:lnTo>
                  <a:lnTo>
                    <a:pt x="649" y="87"/>
                  </a:lnTo>
                  <a:lnTo>
                    <a:pt x="654" y="79"/>
                  </a:lnTo>
                  <a:lnTo>
                    <a:pt x="652" y="72"/>
                  </a:lnTo>
                  <a:lnTo>
                    <a:pt x="652" y="65"/>
                  </a:lnTo>
                  <a:lnTo>
                    <a:pt x="664" y="53"/>
                  </a:lnTo>
                  <a:lnTo>
                    <a:pt x="679" y="43"/>
                  </a:lnTo>
                  <a:lnTo>
                    <a:pt x="693" y="33"/>
                  </a:lnTo>
                  <a:lnTo>
                    <a:pt x="710" y="29"/>
                  </a:lnTo>
                  <a:lnTo>
                    <a:pt x="727" y="21"/>
                  </a:lnTo>
                  <a:lnTo>
                    <a:pt x="746" y="19"/>
                  </a:lnTo>
                  <a:lnTo>
                    <a:pt x="763" y="19"/>
                  </a:lnTo>
                  <a:lnTo>
                    <a:pt x="785" y="24"/>
                  </a:lnTo>
                  <a:lnTo>
                    <a:pt x="797" y="29"/>
                  </a:lnTo>
                  <a:lnTo>
                    <a:pt x="807" y="41"/>
                  </a:lnTo>
                  <a:lnTo>
                    <a:pt x="812" y="53"/>
                  </a:lnTo>
                  <a:lnTo>
                    <a:pt x="819" y="67"/>
                  </a:lnTo>
                  <a:lnTo>
                    <a:pt x="817" y="79"/>
                  </a:lnTo>
                  <a:lnTo>
                    <a:pt x="814" y="92"/>
                  </a:lnTo>
                  <a:lnTo>
                    <a:pt x="807" y="101"/>
                  </a:lnTo>
                  <a:lnTo>
                    <a:pt x="802" y="113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1" name="Freeform 185"/>
            <p:cNvSpPr>
              <a:spLocks/>
            </p:cNvSpPr>
            <p:nvPr/>
          </p:nvSpPr>
          <p:spPr bwMode="auto">
            <a:xfrm>
              <a:off x="3619" y="1383"/>
              <a:ext cx="999" cy="1112"/>
            </a:xfrm>
            <a:custGeom>
              <a:avLst/>
              <a:gdLst>
                <a:gd name="T0" fmla="*/ 769 w 999"/>
                <a:gd name="T1" fmla="*/ 82 h 1112"/>
                <a:gd name="T2" fmla="*/ 580 w 999"/>
                <a:gd name="T3" fmla="*/ 94 h 1112"/>
                <a:gd name="T4" fmla="*/ 407 w 999"/>
                <a:gd name="T5" fmla="*/ 145 h 1112"/>
                <a:gd name="T6" fmla="*/ 218 w 999"/>
                <a:gd name="T7" fmla="*/ 201 h 1112"/>
                <a:gd name="T8" fmla="*/ 61 w 999"/>
                <a:gd name="T9" fmla="*/ 295 h 1112"/>
                <a:gd name="T10" fmla="*/ 46 w 999"/>
                <a:gd name="T11" fmla="*/ 446 h 1112"/>
                <a:gd name="T12" fmla="*/ 34 w 999"/>
                <a:gd name="T13" fmla="*/ 601 h 1112"/>
                <a:gd name="T14" fmla="*/ 68 w 999"/>
                <a:gd name="T15" fmla="*/ 560 h 1112"/>
                <a:gd name="T16" fmla="*/ 73 w 999"/>
                <a:gd name="T17" fmla="*/ 492 h 1112"/>
                <a:gd name="T18" fmla="*/ 163 w 999"/>
                <a:gd name="T19" fmla="*/ 472 h 1112"/>
                <a:gd name="T20" fmla="*/ 109 w 999"/>
                <a:gd name="T21" fmla="*/ 426 h 1112"/>
                <a:gd name="T22" fmla="*/ 95 w 999"/>
                <a:gd name="T23" fmla="*/ 397 h 1112"/>
                <a:gd name="T24" fmla="*/ 114 w 999"/>
                <a:gd name="T25" fmla="*/ 249 h 1112"/>
                <a:gd name="T26" fmla="*/ 138 w 999"/>
                <a:gd name="T27" fmla="*/ 414 h 1112"/>
                <a:gd name="T28" fmla="*/ 129 w 999"/>
                <a:gd name="T29" fmla="*/ 392 h 1112"/>
                <a:gd name="T30" fmla="*/ 148 w 999"/>
                <a:gd name="T31" fmla="*/ 257 h 1112"/>
                <a:gd name="T32" fmla="*/ 204 w 999"/>
                <a:gd name="T33" fmla="*/ 244 h 1112"/>
                <a:gd name="T34" fmla="*/ 213 w 999"/>
                <a:gd name="T35" fmla="*/ 286 h 1112"/>
                <a:gd name="T36" fmla="*/ 255 w 999"/>
                <a:gd name="T37" fmla="*/ 278 h 1112"/>
                <a:gd name="T38" fmla="*/ 347 w 999"/>
                <a:gd name="T39" fmla="*/ 259 h 1112"/>
                <a:gd name="T40" fmla="*/ 470 w 999"/>
                <a:gd name="T41" fmla="*/ 169 h 1112"/>
                <a:gd name="T42" fmla="*/ 424 w 999"/>
                <a:gd name="T43" fmla="*/ 244 h 1112"/>
                <a:gd name="T44" fmla="*/ 458 w 999"/>
                <a:gd name="T45" fmla="*/ 240 h 1112"/>
                <a:gd name="T46" fmla="*/ 502 w 999"/>
                <a:gd name="T47" fmla="*/ 266 h 1112"/>
                <a:gd name="T48" fmla="*/ 466 w 999"/>
                <a:gd name="T49" fmla="*/ 395 h 1112"/>
                <a:gd name="T50" fmla="*/ 373 w 999"/>
                <a:gd name="T51" fmla="*/ 521 h 1112"/>
                <a:gd name="T52" fmla="*/ 255 w 999"/>
                <a:gd name="T53" fmla="*/ 652 h 1112"/>
                <a:gd name="T54" fmla="*/ 325 w 999"/>
                <a:gd name="T55" fmla="*/ 591 h 1112"/>
                <a:gd name="T56" fmla="*/ 492 w 999"/>
                <a:gd name="T57" fmla="*/ 421 h 1112"/>
                <a:gd name="T58" fmla="*/ 417 w 999"/>
                <a:gd name="T59" fmla="*/ 564 h 1112"/>
                <a:gd name="T60" fmla="*/ 475 w 999"/>
                <a:gd name="T61" fmla="*/ 518 h 1112"/>
                <a:gd name="T62" fmla="*/ 415 w 999"/>
                <a:gd name="T63" fmla="*/ 608 h 1112"/>
                <a:gd name="T64" fmla="*/ 512 w 999"/>
                <a:gd name="T65" fmla="*/ 513 h 1112"/>
                <a:gd name="T66" fmla="*/ 407 w 999"/>
                <a:gd name="T67" fmla="*/ 642 h 1112"/>
                <a:gd name="T68" fmla="*/ 466 w 999"/>
                <a:gd name="T69" fmla="*/ 601 h 1112"/>
                <a:gd name="T70" fmla="*/ 269 w 999"/>
                <a:gd name="T71" fmla="*/ 804 h 1112"/>
                <a:gd name="T72" fmla="*/ 298 w 999"/>
                <a:gd name="T73" fmla="*/ 782 h 1112"/>
                <a:gd name="T74" fmla="*/ 432 w 999"/>
                <a:gd name="T75" fmla="*/ 654 h 1112"/>
                <a:gd name="T76" fmla="*/ 565 w 999"/>
                <a:gd name="T77" fmla="*/ 518 h 1112"/>
                <a:gd name="T78" fmla="*/ 596 w 999"/>
                <a:gd name="T79" fmla="*/ 378 h 1112"/>
                <a:gd name="T80" fmla="*/ 587 w 999"/>
                <a:gd name="T81" fmla="*/ 332 h 1112"/>
                <a:gd name="T82" fmla="*/ 604 w 999"/>
                <a:gd name="T83" fmla="*/ 203 h 1112"/>
                <a:gd name="T84" fmla="*/ 689 w 999"/>
                <a:gd name="T85" fmla="*/ 157 h 1112"/>
                <a:gd name="T86" fmla="*/ 703 w 999"/>
                <a:gd name="T87" fmla="*/ 315 h 1112"/>
                <a:gd name="T88" fmla="*/ 596 w 999"/>
                <a:gd name="T89" fmla="*/ 484 h 1112"/>
                <a:gd name="T90" fmla="*/ 507 w 999"/>
                <a:gd name="T91" fmla="*/ 632 h 1112"/>
                <a:gd name="T92" fmla="*/ 427 w 999"/>
                <a:gd name="T93" fmla="*/ 763 h 1112"/>
                <a:gd name="T94" fmla="*/ 325 w 999"/>
                <a:gd name="T95" fmla="*/ 887 h 1112"/>
                <a:gd name="T96" fmla="*/ 228 w 999"/>
                <a:gd name="T97" fmla="*/ 1032 h 1112"/>
                <a:gd name="T98" fmla="*/ 95 w 999"/>
                <a:gd name="T99" fmla="*/ 1088 h 1112"/>
                <a:gd name="T100" fmla="*/ 10 w 999"/>
                <a:gd name="T101" fmla="*/ 848 h 1112"/>
                <a:gd name="T102" fmla="*/ 0 w 999"/>
                <a:gd name="T103" fmla="*/ 601 h 1112"/>
                <a:gd name="T104" fmla="*/ 37 w 999"/>
                <a:gd name="T105" fmla="*/ 417 h 1112"/>
                <a:gd name="T106" fmla="*/ 44 w 999"/>
                <a:gd name="T107" fmla="*/ 230 h 1112"/>
                <a:gd name="T108" fmla="*/ 61 w 999"/>
                <a:gd name="T109" fmla="*/ 65 h 1112"/>
                <a:gd name="T110" fmla="*/ 167 w 999"/>
                <a:gd name="T111" fmla="*/ 172 h 1112"/>
                <a:gd name="T112" fmla="*/ 410 w 999"/>
                <a:gd name="T113" fmla="*/ 104 h 1112"/>
                <a:gd name="T114" fmla="*/ 618 w 999"/>
                <a:gd name="T115" fmla="*/ 51 h 1112"/>
                <a:gd name="T116" fmla="*/ 803 w 999"/>
                <a:gd name="T117" fmla="*/ 38 h 1112"/>
                <a:gd name="T118" fmla="*/ 999 w 999"/>
                <a:gd name="T119" fmla="*/ 87 h 11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99" h="1112">
                  <a:moveTo>
                    <a:pt x="984" y="128"/>
                  </a:moveTo>
                  <a:lnTo>
                    <a:pt x="958" y="121"/>
                  </a:lnTo>
                  <a:lnTo>
                    <a:pt x="936" y="121"/>
                  </a:lnTo>
                  <a:lnTo>
                    <a:pt x="909" y="121"/>
                  </a:lnTo>
                  <a:lnTo>
                    <a:pt x="887" y="123"/>
                  </a:lnTo>
                  <a:lnTo>
                    <a:pt x="863" y="121"/>
                  </a:lnTo>
                  <a:lnTo>
                    <a:pt x="841" y="116"/>
                  </a:lnTo>
                  <a:lnTo>
                    <a:pt x="819" y="104"/>
                  </a:lnTo>
                  <a:lnTo>
                    <a:pt x="805" y="87"/>
                  </a:lnTo>
                  <a:lnTo>
                    <a:pt x="786" y="85"/>
                  </a:lnTo>
                  <a:lnTo>
                    <a:pt x="769" y="82"/>
                  </a:lnTo>
                  <a:lnTo>
                    <a:pt x="749" y="82"/>
                  </a:lnTo>
                  <a:lnTo>
                    <a:pt x="732" y="82"/>
                  </a:lnTo>
                  <a:lnTo>
                    <a:pt x="713" y="82"/>
                  </a:lnTo>
                  <a:lnTo>
                    <a:pt x="696" y="82"/>
                  </a:lnTo>
                  <a:lnTo>
                    <a:pt x="679" y="82"/>
                  </a:lnTo>
                  <a:lnTo>
                    <a:pt x="664" y="85"/>
                  </a:lnTo>
                  <a:lnTo>
                    <a:pt x="645" y="85"/>
                  </a:lnTo>
                  <a:lnTo>
                    <a:pt x="628" y="87"/>
                  </a:lnTo>
                  <a:lnTo>
                    <a:pt x="611" y="89"/>
                  </a:lnTo>
                  <a:lnTo>
                    <a:pt x="596" y="92"/>
                  </a:lnTo>
                  <a:lnTo>
                    <a:pt x="580" y="94"/>
                  </a:lnTo>
                  <a:lnTo>
                    <a:pt x="563" y="99"/>
                  </a:lnTo>
                  <a:lnTo>
                    <a:pt x="548" y="101"/>
                  </a:lnTo>
                  <a:lnTo>
                    <a:pt x="533" y="106"/>
                  </a:lnTo>
                  <a:lnTo>
                    <a:pt x="516" y="109"/>
                  </a:lnTo>
                  <a:lnTo>
                    <a:pt x="500" y="114"/>
                  </a:lnTo>
                  <a:lnTo>
                    <a:pt x="483" y="116"/>
                  </a:lnTo>
                  <a:lnTo>
                    <a:pt x="468" y="123"/>
                  </a:lnTo>
                  <a:lnTo>
                    <a:pt x="451" y="128"/>
                  </a:lnTo>
                  <a:lnTo>
                    <a:pt x="436" y="133"/>
                  </a:lnTo>
                  <a:lnTo>
                    <a:pt x="422" y="138"/>
                  </a:lnTo>
                  <a:lnTo>
                    <a:pt x="407" y="145"/>
                  </a:lnTo>
                  <a:lnTo>
                    <a:pt x="393" y="150"/>
                  </a:lnTo>
                  <a:lnTo>
                    <a:pt x="378" y="155"/>
                  </a:lnTo>
                  <a:lnTo>
                    <a:pt x="364" y="160"/>
                  </a:lnTo>
                  <a:lnTo>
                    <a:pt x="349" y="167"/>
                  </a:lnTo>
                  <a:lnTo>
                    <a:pt x="335" y="174"/>
                  </a:lnTo>
                  <a:lnTo>
                    <a:pt x="320" y="181"/>
                  </a:lnTo>
                  <a:lnTo>
                    <a:pt x="306" y="189"/>
                  </a:lnTo>
                  <a:lnTo>
                    <a:pt x="291" y="196"/>
                  </a:lnTo>
                  <a:lnTo>
                    <a:pt x="267" y="201"/>
                  </a:lnTo>
                  <a:lnTo>
                    <a:pt x="243" y="203"/>
                  </a:lnTo>
                  <a:lnTo>
                    <a:pt x="218" y="201"/>
                  </a:lnTo>
                  <a:lnTo>
                    <a:pt x="197" y="201"/>
                  </a:lnTo>
                  <a:lnTo>
                    <a:pt x="170" y="201"/>
                  </a:lnTo>
                  <a:lnTo>
                    <a:pt x="146" y="203"/>
                  </a:lnTo>
                  <a:lnTo>
                    <a:pt x="124" y="208"/>
                  </a:lnTo>
                  <a:lnTo>
                    <a:pt x="104" y="223"/>
                  </a:lnTo>
                  <a:lnTo>
                    <a:pt x="92" y="232"/>
                  </a:lnTo>
                  <a:lnTo>
                    <a:pt x="85" y="244"/>
                  </a:lnTo>
                  <a:lnTo>
                    <a:pt x="78" y="257"/>
                  </a:lnTo>
                  <a:lnTo>
                    <a:pt x="73" y="271"/>
                  </a:lnTo>
                  <a:lnTo>
                    <a:pt x="66" y="283"/>
                  </a:lnTo>
                  <a:lnTo>
                    <a:pt x="61" y="295"/>
                  </a:lnTo>
                  <a:lnTo>
                    <a:pt x="56" y="307"/>
                  </a:lnTo>
                  <a:lnTo>
                    <a:pt x="56" y="322"/>
                  </a:lnTo>
                  <a:lnTo>
                    <a:pt x="51" y="334"/>
                  </a:lnTo>
                  <a:lnTo>
                    <a:pt x="49" y="349"/>
                  </a:lnTo>
                  <a:lnTo>
                    <a:pt x="49" y="361"/>
                  </a:lnTo>
                  <a:lnTo>
                    <a:pt x="49" y="375"/>
                  </a:lnTo>
                  <a:lnTo>
                    <a:pt x="49" y="390"/>
                  </a:lnTo>
                  <a:lnTo>
                    <a:pt x="49" y="404"/>
                  </a:lnTo>
                  <a:lnTo>
                    <a:pt x="49" y="419"/>
                  </a:lnTo>
                  <a:lnTo>
                    <a:pt x="49" y="433"/>
                  </a:lnTo>
                  <a:lnTo>
                    <a:pt x="46" y="446"/>
                  </a:lnTo>
                  <a:lnTo>
                    <a:pt x="46" y="460"/>
                  </a:lnTo>
                  <a:lnTo>
                    <a:pt x="46" y="475"/>
                  </a:lnTo>
                  <a:lnTo>
                    <a:pt x="46" y="489"/>
                  </a:lnTo>
                  <a:lnTo>
                    <a:pt x="44" y="501"/>
                  </a:lnTo>
                  <a:lnTo>
                    <a:pt x="44" y="516"/>
                  </a:lnTo>
                  <a:lnTo>
                    <a:pt x="44" y="530"/>
                  </a:lnTo>
                  <a:lnTo>
                    <a:pt x="44" y="545"/>
                  </a:lnTo>
                  <a:lnTo>
                    <a:pt x="41" y="557"/>
                  </a:lnTo>
                  <a:lnTo>
                    <a:pt x="39" y="572"/>
                  </a:lnTo>
                  <a:lnTo>
                    <a:pt x="37" y="586"/>
                  </a:lnTo>
                  <a:lnTo>
                    <a:pt x="34" y="601"/>
                  </a:lnTo>
                  <a:lnTo>
                    <a:pt x="29" y="615"/>
                  </a:lnTo>
                  <a:lnTo>
                    <a:pt x="27" y="630"/>
                  </a:lnTo>
                  <a:lnTo>
                    <a:pt x="22" y="644"/>
                  </a:lnTo>
                  <a:lnTo>
                    <a:pt x="17" y="659"/>
                  </a:lnTo>
                  <a:lnTo>
                    <a:pt x="22" y="664"/>
                  </a:lnTo>
                  <a:lnTo>
                    <a:pt x="32" y="647"/>
                  </a:lnTo>
                  <a:lnTo>
                    <a:pt x="44" y="632"/>
                  </a:lnTo>
                  <a:lnTo>
                    <a:pt x="51" y="615"/>
                  </a:lnTo>
                  <a:lnTo>
                    <a:pt x="61" y="598"/>
                  </a:lnTo>
                  <a:lnTo>
                    <a:pt x="63" y="579"/>
                  </a:lnTo>
                  <a:lnTo>
                    <a:pt x="68" y="560"/>
                  </a:lnTo>
                  <a:lnTo>
                    <a:pt x="68" y="540"/>
                  </a:lnTo>
                  <a:lnTo>
                    <a:pt x="70" y="523"/>
                  </a:lnTo>
                  <a:lnTo>
                    <a:pt x="80" y="530"/>
                  </a:lnTo>
                  <a:lnTo>
                    <a:pt x="95" y="538"/>
                  </a:lnTo>
                  <a:lnTo>
                    <a:pt x="107" y="545"/>
                  </a:lnTo>
                  <a:lnTo>
                    <a:pt x="119" y="557"/>
                  </a:lnTo>
                  <a:lnTo>
                    <a:pt x="126" y="550"/>
                  </a:lnTo>
                  <a:lnTo>
                    <a:pt x="107" y="528"/>
                  </a:lnTo>
                  <a:lnTo>
                    <a:pt x="87" y="511"/>
                  </a:lnTo>
                  <a:lnTo>
                    <a:pt x="78" y="501"/>
                  </a:lnTo>
                  <a:lnTo>
                    <a:pt x="73" y="492"/>
                  </a:lnTo>
                  <a:lnTo>
                    <a:pt x="70" y="477"/>
                  </a:lnTo>
                  <a:lnTo>
                    <a:pt x="73" y="465"/>
                  </a:lnTo>
                  <a:lnTo>
                    <a:pt x="85" y="480"/>
                  </a:lnTo>
                  <a:lnTo>
                    <a:pt x="104" y="492"/>
                  </a:lnTo>
                  <a:lnTo>
                    <a:pt x="121" y="499"/>
                  </a:lnTo>
                  <a:lnTo>
                    <a:pt x="141" y="501"/>
                  </a:lnTo>
                  <a:lnTo>
                    <a:pt x="90" y="463"/>
                  </a:lnTo>
                  <a:lnTo>
                    <a:pt x="102" y="467"/>
                  </a:lnTo>
                  <a:lnTo>
                    <a:pt x="124" y="480"/>
                  </a:lnTo>
                  <a:lnTo>
                    <a:pt x="143" y="482"/>
                  </a:lnTo>
                  <a:lnTo>
                    <a:pt x="163" y="472"/>
                  </a:lnTo>
                  <a:lnTo>
                    <a:pt x="146" y="472"/>
                  </a:lnTo>
                  <a:lnTo>
                    <a:pt x="129" y="465"/>
                  </a:lnTo>
                  <a:lnTo>
                    <a:pt x="112" y="455"/>
                  </a:lnTo>
                  <a:lnTo>
                    <a:pt x="97" y="446"/>
                  </a:lnTo>
                  <a:lnTo>
                    <a:pt x="85" y="431"/>
                  </a:lnTo>
                  <a:lnTo>
                    <a:pt x="78" y="419"/>
                  </a:lnTo>
                  <a:lnTo>
                    <a:pt x="70" y="404"/>
                  </a:lnTo>
                  <a:lnTo>
                    <a:pt x="73" y="392"/>
                  </a:lnTo>
                  <a:lnTo>
                    <a:pt x="80" y="404"/>
                  </a:lnTo>
                  <a:lnTo>
                    <a:pt x="95" y="417"/>
                  </a:lnTo>
                  <a:lnTo>
                    <a:pt x="109" y="426"/>
                  </a:lnTo>
                  <a:lnTo>
                    <a:pt x="124" y="438"/>
                  </a:lnTo>
                  <a:lnTo>
                    <a:pt x="138" y="443"/>
                  </a:lnTo>
                  <a:lnTo>
                    <a:pt x="155" y="450"/>
                  </a:lnTo>
                  <a:lnTo>
                    <a:pt x="172" y="453"/>
                  </a:lnTo>
                  <a:lnTo>
                    <a:pt x="192" y="458"/>
                  </a:lnTo>
                  <a:lnTo>
                    <a:pt x="182" y="443"/>
                  </a:lnTo>
                  <a:lnTo>
                    <a:pt x="165" y="436"/>
                  </a:lnTo>
                  <a:lnTo>
                    <a:pt x="143" y="431"/>
                  </a:lnTo>
                  <a:lnTo>
                    <a:pt x="126" y="426"/>
                  </a:lnTo>
                  <a:lnTo>
                    <a:pt x="109" y="412"/>
                  </a:lnTo>
                  <a:lnTo>
                    <a:pt x="95" y="397"/>
                  </a:lnTo>
                  <a:lnTo>
                    <a:pt x="83" y="380"/>
                  </a:lnTo>
                  <a:lnTo>
                    <a:pt x="75" y="366"/>
                  </a:lnTo>
                  <a:lnTo>
                    <a:pt x="73" y="344"/>
                  </a:lnTo>
                  <a:lnTo>
                    <a:pt x="75" y="327"/>
                  </a:lnTo>
                  <a:lnTo>
                    <a:pt x="80" y="310"/>
                  </a:lnTo>
                  <a:lnTo>
                    <a:pt x="87" y="295"/>
                  </a:lnTo>
                  <a:lnTo>
                    <a:pt x="92" y="278"/>
                  </a:lnTo>
                  <a:lnTo>
                    <a:pt x="100" y="264"/>
                  </a:lnTo>
                  <a:lnTo>
                    <a:pt x="109" y="249"/>
                  </a:lnTo>
                  <a:lnTo>
                    <a:pt x="121" y="235"/>
                  </a:lnTo>
                  <a:lnTo>
                    <a:pt x="114" y="249"/>
                  </a:lnTo>
                  <a:lnTo>
                    <a:pt x="109" y="264"/>
                  </a:lnTo>
                  <a:lnTo>
                    <a:pt x="102" y="278"/>
                  </a:lnTo>
                  <a:lnTo>
                    <a:pt x="97" y="295"/>
                  </a:lnTo>
                  <a:lnTo>
                    <a:pt x="90" y="310"/>
                  </a:lnTo>
                  <a:lnTo>
                    <a:pt x="87" y="327"/>
                  </a:lnTo>
                  <a:lnTo>
                    <a:pt x="87" y="344"/>
                  </a:lnTo>
                  <a:lnTo>
                    <a:pt x="90" y="363"/>
                  </a:lnTo>
                  <a:lnTo>
                    <a:pt x="100" y="375"/>
                  </a:lnTo>
                  <a:lnTo>
                    <a:pt x="112" y="387"/>
                  </a:lnTo>
                  <a:lnTo>
                    <a:pt x="124" y="400"/>
                  </a:lnTo>
                  <a:lnTo>
                    <a:pt x="138" y="414"/>
                  </a:lnTo>
                  <a:lnTo>
                    <a:pt x="150" y="421"/>
                  </a:lnTo>
                  <a:lnTo>
                    <a:pt x="167" y="429"/>
                  </a:lnTo>
                  <a:lnTo>
                    <a:pt x="182" y="431"/>
                  </a:lnTo>
                  <a:lnTo>
                    <a:pt x="204" y="431"/>
                  </a:lnTo>
                  <a:lnTo>
                    <a:pt x="211" y="424"/>
                  </a:lnTo>
                  <a:lnTo>
                    <a:pt x="201" y="419"/>
                  </a:lnTo>
                  <a:lnTo>
                    <a:pt x="192" y="419"/>
                  </a:lnTo>
                  <a:lnTo>
                    <a:pt x="180" y="417"/>
                  </a:lnTo>
                  <a:lnTo>
                    <a:pt x="172" y="417"/>
                  </a:lnTo>
                  <a:lnTo>
                    <a:pt x="148" y="407"/>
                  </a:lnTo>
                  <a:lnTo>
                    <a:pt x="129" y="392"/>
                  </a:lnTo>
                  <a:lnTo>
                    <a:pt x="114" y="370"/>
                  </a:lnTo>
                  <a:lnTo>
                    <a:pt x="102" y="354"/>
                  </a:lnTo>
                  <a:lnTo>
                    <a:pt x="100" y="337"/>
                  </a:lnTo>
                  <a:lnTo>
                    <a:pt x="100" y="322"/>
                  </a:lnTo>
                  <a:lnTo>
                    <a:pt x="100" y="307"/>
                  </a:lnTo>
                  <a:lnTo>
                    <a:pt x="104" y="293"/>
                  </a:lnTo>
                  <a:lnTo>
                    <a:pt x="109" y="278"/>
                  </a:lnTo>
                  <a:lnTo>
                    <a:pt x="117" y="266"/>
                  </a:lnTo>
                  <a:lnTo>
                    <a:pt x="126" y="257"/>
                  </a:lnTo>
                  <a:lnTo>
                    <a:pt x="141" y="249"/>
                  </a:lnTo>
                  <a:lnTo>
                    <a:pt x="148" y="257"/>
                  </a:lnTo>
                  <a:lnTo>
                    <a:pt x="165" y="244"/>
                  </a:lnTo>
                  <a:lnTo>
                    <a:pt x="184" y="237"/>
                  </a:lnTo>
                  <a:lnTo>
                    <a:pt x="175" y="244"/>
                  </a:lnTo>
                  <a:lnTo>
                    <a:pt x="167" y="252"/>
                  </a:lnTo>
                  <a:lnTo>
                    <a:pt x="163" y="259"/>
                  </a:lnTo>
                  <a:lnTo>
                    <a:pt x="165" y="269"/>
                  </a:lnTo>
                  <a:lnTo>
                    <a:pt x="175" y="257"/>
                  </a:lnTo>
                  <a:lnTo>
                    <a:pt x="187" y="247"/>
                  </a:lnTo>
                  <a:lnTo>
                    <a:pt x="199" y="237"/>
                  </a:lnTo>
                  <a:lnTo>
                    <a:pt x="216" y="237"/>
                  </a:lnTo>
                  <a:lnTo>
                    <a:pt x="204" y="244"/>
                  </a:lnTo>
                  <a:lnTo>
                    <a:pt x="194" y="257"/>
                  </a:lnTo>
                  <a:lnTo>
                    <a:pt x="184" y="264"/>
                  </a:lnTo>
                  <a:lnTo>
                    <a:pt x="182" y="276"/>
                  </a:lnTo>
                  <a:lnTo>
                    <a:pt x="199" y="261"/>
                  </a:lnTo>
                  <a:lnTo>
                    <a:pt x="218" y="247"/>
                  </a:lnTo>
                  <a:lnTo>
                    <a:pt x="235" y="235"/>
                  </a:lnTo>
                  <a:lnTo>
                    <a:pt x="260" y="232"/>
                  </a:lnTo>
                  <a:lnTo>
                    <a:pt x="245" y="247"/>
                  </a:lnTo>
                  <a:lnTo>
                    <a:pt x="230" y="257"/>
                  </a:lnTo>
                  <a:lnTo>
                    <a:pt x="216" y="266"/>
                  </a:lnTo>
                  <a:lnTo>
                    <a:pt x="213" y="286"/>
                  </a:lnTo>
                  <a:lnTo>
                    <a:pt x="230" y="271"/>
                  </a:lnTo>
                  <a:lnTo>
                    <a:pt x="247" y="257"/>
                  </a:lnTo>
                  <a:lnTo>
                    <a:pt x="267" y="242"/>
                  </a:lnTo>
                  <a:lnTo>
                    <a:pt x="289" y="235"/>
                  </a:lnTo>
                  <a:lnTo>
                    <a:pt x="272" y="247"/>
                  </a:lnTo>
                  <a:lnTo>
                    <a:pt x="260" y="261"/>
                  </a:lnTo>
                  <a:lnTo>
                    <a:pt x="245" y="276"/>
                  </a:lnTo>
                  <a:lnTo>
                    <a:pt x="235" y="291"/>
                  </a:lnTo>
                  <a:lnTo>
                    <a:pt x="240" y="291"/>
                  </a:lnTo>
                  <a:lnTo>
                    <a:pt x="247" y="286"/>
                  </a:lnTo>
                  <a:lnTo>
                    <a:pt x="255" y="278"/>
                  </a:lnTo>
                  <a:lnTo>
                    <a:pt x="267" y="278"/>
                  </a:lnTo>
                  <a:lnTo>
                    <a:pt x="264" y="281"/>
                  </a:lnTo>
                  <a:lnTo>
                    <a:pt x="257" y="288"/>
                  </a:lnTo>
                  <a:lnTo>
                    <a:pt x="250" y="295"/>
                  </a:lnTo>
                  <a:lnTo>
                    <a:pt x="252" y="305"/>
                  </a:lnTo>
                  <a:lnTo>
                    <a:pt x="330" y="252"/>
                  </a:lnTo>
                  <a:lnTo>
                    <a:pt x="301" y="293"/>
                  </a:lnTo>
                  <a:lnTo>
                    <a:pt x="310" y="283"/>
                  </a:lnTo>
                  <a:lnTo>
                    <a:pt x="323" y="276"/>
                  </a:lnTo>
                  <a:lnTo>
                    <a:pt x="335" y="266"/>
                  </a:lnTo>
                  <a:lnTo>
                    <a:pt x="347" y="259"/>
                  </a:lnTo>
                  <a:lnTo>
                    <a:pt x="356" y="249"/>
                  </a:lnTo>
                  <a:lnTo>
                    <a:pt x="371" y="240"/>
                  </a:lnTo>
                  <a:lnTo>
                    <a:pt x="381" y="230"/>
                  </a:lnTo>
                  <a:lnTo>
                    <a:pt x="395" y="223"/>
                  </a:lnTo>
                  <a:lnTo>
                    <a:pt x="417" y="203"/>
                  </a:lnTo>
                  <a:lnTo>
                    <a:pt x="439" y="186"/>
                  </a:lnTo>
                  <a:lnTo>
                    <a:pt x="451" y="177"/>
                  </a:lnTo>
                  <a:lnTo>
                    <a:pt x="463" y="169"/>
                  </a:lnTo>
                  <a:lnTo>
                    <a:pt x="475" y="162"/>
                  </a:lnTo>
                  <a:lnTo>
                    <a:pt x="490" y="157"/>
                  </a:lnTo>
                  <a:lnTo>
                    <a:pt x="470" y="169"/>
                  </a:lnTo>
                  <a:lnTo>
                    <a:pt x="453" y="184"/>
                  </a:lnTo>
                  <a:lnTo>
                    <a:pt x="436" y="201"/>
                  </a:lnTo>
                  <a:lnTo>
                    <a:pt x="420" y="218"/>
                  </a:lnTo>
                  <a:lnTo>
                    <a:pt x="400" y="232"/>
                  </a:lnTo>
                  <a:lnTo>
                    <a:pt x="383" y="249"/>
                  </a:lnTo>
                  <a:lnTo>
                    <a:pt x="369" y="266"/>
                  </a:lnTo>
                  <a:lnTo>
                    <a:pt x="356" y="283"/>
                  </a:lnTo>
                  <a:lnTo>
                    <a:pt x="371" y="274"/>
                  </a:lnTo>
                  <a:lnTo>
                    <a:pt x="386" y="259"/>
                  </a:lnTo>
                  <a:lnTo>
                    <a:pt x="403" y="247"/>
                  </a:lnTo>
                  <a:lnTo>
                    <a:pt x="424" y="244"/>
                  </a:lnTo>
                  <a:lnTo>
                    <a:pt x="417" y="254"/>
                  </a:lnTo>
                  <a:lnTo>
                    <a:pt x="407" y="264"/>
                  </a:lnTo>
                  <a:lnTo>
                    <a:pt x="403" y="271"/>
                  </a:lnTo>
                  <a:lnTo>
                    <a:pt x="415" y="278"/>
                  </a:lnTo>
                  <a:lnTo>
                    <a:pt x="424" y="259"/>
                  </a:lnTo>
                  <a:lnTo>
                    <a:pt x="441" y="244"/>
                  </a:lnTo>
                  <a:lnTo>
                    <a:pt x="458" y="232"/>
                  </a:lnTo>
                  <a:lnTo>
                    <a:pt x="478" y="223"/>
                  </a:lnTo>
                  <a:lnTo>
                    <a:pt x="470" y="227"/>
                  </a:lnTo>
                  <a:lnTo>
                    <a:pt x="466" y="235"/>
                  </a:lnTo>
                  <a:lnTo>
                    <a:pt x="458" y="240"/>
                  </a:lnTo>
                  <a:lnTo>
                    <a:pt x="458" y="252"/>
                  </a:lnTo>
                  <a:lnTo>
                    <a:pt x="463" y="259"/>
                  </a:lnTo>
                  <a:lnTo>
                    <a:pt x="524" y="208"/>
                  </a:lnTo>
                  <a:lnTo>
                    <a:pt x="507" y="227"/>
                  </a:lnTo>
                  <a:lnTo>
                    <a:pt x="492" y="249"/>
                  </a:lnTo>
                  <a:lnTo>
                    <a:pt x="478" y="269"/>
                  </a:lnTo>
                  <a:lnTo>
                    <a:pt x="463" y="291"/>
                  </a:lnTo>
                  <a:lnTo>
                    <a:pt x="475" y="288"/>
                  </a:lnTo>
                  <a:lnTo>
                    <a:pt x="485" y="283"/>
                  </a:lnTo>
                  <a:lnTo>
                    <a:pt x="492" y="274"/>
                  </a:lnTo>
                  <a:lnTo>
                    <a:pt x="502" y="266"/>
                  </a:lnTo>
                  <a:lnTo>
                    <a:pt x="514" y="242"/>
                  </a:lnTo>
                  <a:lnTo>
                    <a:pt x="533" y="227"/>
                  </a:lnTo>
                  <a:lnTo>
                    <a:pt x="524" y="244"/>
                  </a:lnTo>
                  <a:lnTo>
                    <a:pt x="514" y="266"/>
                  </a:lnTo>
                  <a:lnTo>
                    <a:pt x="507" y="286"/>
                  </a:lnTo>
                  <a:lnTo>
                    <a:pt x="509" y="310"/>
                  </a:lnTo>
                  <a:lnTo>
                    <a:pt x="497" y="334"/>
                  </a:lnTo>
                  <a:lnTo>
                    <a:pt x="487" y="358"/>
                  </a:lnTo>
                  <a:lnTo>
                    <a:pt x="480" y="370"/>
                  </a:lnTo>
                  <a:lnTo>
                    <a:pt x="473" y="383"/>
                  </a:lnTo>
                  <a:lnTo>
                    <a:pt x="466" y="395"/>
                  </a:lnTo>
                  <a:lnTo>
                    <a:pt x="461" y="409"/>
                  </a:lnTo>
                  <a:lnTo>
                    <a:pt x="451" y="419"/>
                  </a:lnTo>
                  <a:lnTo>
                    <a:pt x="444" y="431"/>
                  </a:lnTo>
                  <a:lnTo>
                    <a:pt x="436" y="441"/>
                  </a:lnTo>
                  <a:lnTo>
                    <a:pt x="429" y="455"/>
                  </a:lnTo>
                  <a:lnTo>
                    <a:pt x="420" y="465"/>
                  </a:lnTo>
                  <a:lnTo>
                    <a:pt x="412" y="477"/>
                  </a:lnTo>
                  <a:lnTo>
                    <a:pt x="403" y="487"/>
                  </a:lnTo>
                  <a:lnTo>
                    <a:pt x="395" y="501"/>
                  </a:lnTo>
                  <a:lnTo>
                    <a:pt x="383" y="511"/>
                  </a:lnTo>
                  <a:lnTo>
                    <a:pt x="373" y="521"/>
                  </a:lnTo>
                  <a:lnTo>
                    <a:pt x="364" y="530"/>
                  </a:lnTo>
                  <a:lnTo>
                    <a:pt x="354" y="543"/>
                  </a:lnTo>
                  <a:lnTo>
                    <a:pt x="342" y="552"/>
                  </a:lnTo>
                  <a:lnTo>
                    <a:pt x="335" y="564"/>
                  </a:lnTo>
                  <a:lnTo>
                    <a:pt x="323" y="574"/>
                  </a:lnTo>
                  <a:lnTo>
                    <a:pt x="315" y="586"/>
                  </a:lnTo>
                  <a:lnTo>
                    <a:pt x="303" y="596"/>
                  </a:lnTo>
                  <a:lnTo>
                    <a:pt x="293" y="608"/>
                  </a:lnTo>
                  <a:lnTo>
                    <a:pt x="284" y="618"/>
                  </a:lnTo>
                  <a:lnTo>
                    <a:pt x="274" y="630"/>
                  </a:lnTo>
                  <a:lnTo>
                    <a:pt x="255" y="652"/>
                  </a:lnTo>
                  <a:lnTo>
                    <a:pt x="238" y="673"/>
                  </a:lnTo>
                  <a:lnTo>
                    <a:pt x="235" y="683"/>
                  </a:lnTo>
                  <a:lnTo>
                    <a:pt x="240" y="690"/>
                  </a:lnTo>
                  <a:lnTo>
                    <a:pt x="247" y="676"/>
                  </a:lnTo>
                  <a:lnTo>
                    <a:pt x="260" y="661"/>
                  </a:lnTo>
                  <a:lnTo>
                    <a:pt x="269" y="649"/>
                  </a:lnTo>
                  <a:lnTo>
                    <a:pt x="281" y="637"/>
                  </a:lnTo>
                  <a:lnTo>
                    <a:pt x="291" y="625"/>
                  </a:lnTo>
                  <a:lnTo>
                    <a:pt x="303" y="613"/>
                  </a:lnTo>
                  <a:lnTo>
                    <a:pt x="313" y="601"/>
                  </a:lnTo>
                  <a:lnTo>
                    <a:pt x="325" y="591"/>
                  </a:lnTo>
                  <a:lnTo>
                    <a:pt x="335" y="579"/>
                  </a:lnTo>
                  <a:lnTo>
                    <a:pt x="347" y="569"/>
                  </a:lnTo>
                  <a:lnTo>
                    <a:pt x="359" y="557"/>
                  </a:lnTo>
                  <a:lnTo>
                    <a:pt x="373" y="547"/>
                  </a:lnTo>
                  <a:lnTo>
                    <a:pt x="386" y="535"/>
                  </a:lnTo>
                  <a:lnTo>
                    <a:pt x="398" y="526"/>
                  </a:lnTo>
                  <a:lnTo>
                    <a:pt x="412" y="513"/>
                  </a:lnTo>
                  <a:lnTo>
                    <a:pt x="427" y="506"/>
                  </a:lnTo>
                  <a:lnTo>
                    <a:pt x="439" y="506"/>
                  </a:lnTo>
                  <a:lnTo>
                    <a:pt x="497" y="407"/>
                  </a:lnTo>
                  <a:lnTo>
                    <a:pt x="492" y="421"/>
                  </a:lnTo>
                  <a:lnTo>
                    <a:pt x="487" y="436"/>
                  </a:lnTo>
                  <a:lnTo>
                    <a:pt x="478" y="450"/>
                  </a:lnTo>
                  <a:lnTo>
                    <a:pt x="470" y="467"/>
                  </a:lnTo>
                  <a:lnTo>
                    <a:pt x="458" y="482"/>
                  </a:lnTo>
                  <a:lnTo>
                    <a:pt x="446" y="496"/>
                  </a:lnTo>
                  <a:lnTo>
                    <a:pt x="434" y="511"/>
                  </a:lnTo>
                  <a:lnTo>
                    <a:pt x="424" y="526"/>
                  </a:lnTo>
                  <a:lnTo>
                    <a:pt x="427" y="535"/>
                  </a:lnTo>
                  <a:lnTo>
                    <a:pt x="422" y="545"/>
                  </a:lnTo>
                  <a:lnTo>
                    <a:pt x="412" y="555"/>
                  </a:lnTo>
                  <a:lnTo>
                    <a:pt x="417" y="564"/>
                  </a:lnTo>
                  <a:lnTo>
                    <a:pt x="429" y="552"/>
                  </a:lnTo>
                  <a:lnTo>
                    <a:pt x="444" y="543"/>
                  </a:lnTo>
                  <a:lnTo>
                    <a:pt x="456" y="530"/>
                  </a:lnTo>
                  <a:lnTo>
                    <a:pt x="468" y="521"/>
                  </a:lnTo>
                  <a:lnTo>
                    <a:pt x="478" y="506"/>
                  </a:lnTo>
                  <a:lnTo>
                    <a:pt x="490" y="494"/>
                  </a:lnTo>
                  <a:lnTo>
                    <a:pt x="500" y="480"/>
                  </a:lnTo>
                  <a:lnTo>
                    <a:pt x="509" y="467"/>
                  </a:lnTo>
                  <a:lnTo>
                    <a:pt x="504" y="487"/>
                  </a:lnTo>
                  <a:lnTo>
                    <a:pt x="492" y="504"/>
                  </a:lnTo>
                  <a:lnTo>
                    <a:pt x="475" y="518"/>
                  </a:lnTo>
                  <a:lnTo>
                    <a:pt x="468" y="538"/>
                  </a:lnTo>
                  <a:lnTo>
                    <a:pt x="456" y="547"/>
                  </a:lnTo>
                  <a:lnTo>
                    <a:pt x="446" y="557"/>
                  </a:lnTo>
                  <a:lnTo>
                    <a:pt x="436" y="567"/>
                  </a:lnTo>
                  <a:lnTo>
                    <a:pt x="427" y="579"/>
                  </a:lnTo>
                  <a:lnTo>
                    <a:pt x="415" y="589"/>
                  </a:lnTo>
                  <a:lnTo>
                    <a:pt x="405" y="601"/>
                  </a:lnTo>
                  <a:lnTo>
                    <a:pt x="398" y="610"/>
                  </a:lnTo>
                  <a:lnTo>
                    <a:pt x="390" y="623"/>
                  </a:lnTo>
                  <a:lnTo>
                    <a:pt x="398" y="630"/>
                  </a:lnTo>
                  <a:lnTo>
                    <a:pt x="415" y="608"/>
                  </a:lnTo>
                  <a:lnTo>
                    <a:pt x="434" y="586"/>
                  </a:lnTo>
                  <a:lnTo>
                    <a:pt x="451" y="567"/>
                  </a:lnTo>
                  <a:lnTo>
                    <a:pt x="473" y="547"/>
                  </a:lnTo>
                  <a:lnTo>
                    <a:pt x="490" y="526"/>
                  </a:lnTo>
                  <a:lnTo>
                    <a:pt x="507" y="504"/>
                  </a:lnTo>
                  <a:lnTo>
                    <a:pt x="524" y="482"/>
                  </a:lnTo>
                  <a:lnTo>
                    <a:pt x="541" y="460"/>
                  </a:lnTo>
                  <a:lnTo>
                    <a:pt x="533" y="472"/>
                  </a:lnTo>
                  <a:lnTo>
                    <a:pt x="526" y="487"/>
                  </a:lnTo>
                  <a:lnTo>
                    <a:pt x="519" y="499"/>
                  </a:lnTo>
                  <a:lnTo>
                    <a:pt x="512" y="513"/>
                  </a:lnTo>
                  <a:lnTo>
                    <a:pt x="502" y="526"/>
                  </a:lnTo>
                  <a:lnTo>
                    <a:pt x="495" y="538"/>
                  </a:lnTo>
                  <a:lnTo>
                    <a:pt x="485" y="550"/>
                  </a:lnTo>
                  <a:lnTo>
                    <a:pt x="478" y="564"/>
                  </a:lnTo>
                  <a:lnTo>
                    <a:pt x="466" y="574"/>
                  </a:lnTo>
                  <a:lnTo>
                    <a:pt x="456" y="586"/>
                  </a:lnTo>
                  <a:lnTo>
                    <a:pt x="446" y="596"/>
                  </a:lnTo>
                  <a:lnTo>
                    <a:pt x="436" y="608"/>
                  </a:lnTo>
                  <a:lnTo>
                    <a:pt x="427" y="618"/>
                  </a:lnTo>
                  <a:lnTo>
                    <a:pt x="417" y="630"/>
                  </a:lnTo>
                  <a:lnTo>
                    <a:pt x="407" y="642"/>
                  </a:lnTo>
                  <a:lnTo>
                    <a:pt x="400" y="654"/>
                  </a:lnTo>
                  <a:lnTo>
                    <a:pt x="412" y="639"/>
                  </a:lnTo>
                  <a:lnTo>
                    <a:pt x="427" y="630"/>
                  </a:lnTo>
                  <a:lnTo>
                    <a:pt x="441" y="618"/>
                  </a:lnTo>
                  <a:lnTo>
                    <a:pt x="456" y="608"/>
                  </a:lnTo>
                  <a:lnTo>
                    <a:pt x="468" y="596"/>
                  </a:lnTo>
                  <a:lnTo>
                    <a:pt x="483" y="586"/>
                  </a:lnTo>
                  <a:lnTo>
                    <a:pt x="492" y="574"/>
                  </a:lnTo>
                  <a:lnTo>
                    <a:pt x="504" y="564"/>
                  </a:lnTo>
                  <a:lnTo>
                    <a:pt x="485" y="581"/>
                  </a:lnTo>
                  <a:lnTo>
                    <a:pt x="466" y="601"/>
                  </a:lnTo>
                  <a:lnTo>
                    <a:pt x="446" y="618"/>
                  </a:lnTo>
                  <a:lnTo>
                    <a:pt x="429" y="637"/>
                  </a:lnTo>
                  <a:lnTo>
                    <a:pt x="407" y="654"/>
                  </a:lnTo>
                  <a:lnTo>
                    <a:pt x="390" y="673"/>
                  </a:lnTo>
                  <a:lnTo>
                    <a:pt x="371" y="690"/>
                  </a:lnTo>
                  <a:lnTo>
                    <a:pt x="354" y="710"/>
                  </a:lnTo>
                  <a:lnTo>
                    <a:pt x="332" y="727"/>
                  </a:lnTo>
                  <a:lnTo>
                    <a:pt x="315" y="746"/>
                  </a:lnTo>
                  <a:lnTo>
                    <a:pt x="298" y="763"/>
                  </a:lnTo>
                  <a:lnTo>
                    <a:pt x="284" y="785"/>
                  </a:lnTo>
                  <a:lnTo>
                    <a:pt x="269" y="804"/>
                  </a:lnTo>
                  <a:lnTo>
                    <a:pt x="255" y="826"/>
                  </a:lnTo>
                  <a:lnTo>
                    <a:pt x="243" y="848"/>
                  </a:lnTo>
                  <a:lnTo>
                    <a:pt x="235" y="875"/>
                  </a:lnTo>
                  <a:lnTo>
                    <a:pt x="243" y="884"/>
                  </a:lnTo>
                  <a:lnTo>
                    <a:pt x="247" y="867"/>
                  </a:lnTo>
                  <a:lnTo>
                    <a:pt x="255" y="850"/>
                  </a:lnTo>
                  <a:lnTo>
                    <a:pt x="262" y="836"/>
                  </a:lnTo>
                  <a:lnTo>
                    <a:pt x="269" y="824"/>
                  </a:lnTo>
                  <a:lnTo>
                    <a:pt x="276" y="809"/>
                  </a:lnTo>
                  <a:lnTo>
                    <a:pt x="289" y="795"/>
                  </a:lnTo>
                  <a:lnTo>
                    <a:pt x="298" y="782"/>
                  </a:lnTo>
                  <a:lnTo>
                    <a:pt x="310" y="770"/>
                  </a:lnTo>
                  <a:lnTo>
                    <a:pt x="320" y="756"/>
                  </a:lnTo>
                  <a:lnTo>
                    <a:pt x="332" y="746"/>
                  </a:lnTo>
                  <a:lnTo>
                    <a:pt x="342" y="732"/>
                  </a:lnTo>
                  <a:lnTo>
                    <a:pt x="356" y="722"/>
                  </a:lnTo>
                  <a:lnTo>
                    <a:pt x="369" y="710"/>
                  </a:lnTo>
                  <a:lnTo>
                    <a:pt x="381" y="700"/>
                  </a:lnTo>
                  <a:lnTo>
                    <a:pt x="393" y="688"/>
                  </a:lnTo>
                  <a:lnTo>
                    <a:pt x="407" y="678"/>
                  </a:lnTo>
                  <a:lnTo>
                    <a:pt x="420" y="664"/>
                  </a:lnTo>
                  <a:lnTo>
                    <a:pt x="432" y="654"/>
                  </a:lnTo>
                  <a:lnTo>
                    <a:pt x="444" y="639"/>
                  </a:lnTo>
                  <a:lnTo>
                    <a:pt x="458" y="630"/>
                  </a:lnTo>
                  <a:lnTo>
                    <a:pt x="470" y="618"/>
                  </a:lnTo>
                  <a:lnTo>
                    <a:pt x="483" y="606"/>
                  </a:lnTo>
                  <a:lnTo>
                    <a:pt x="495" y="593"/>
                  </a:lnTo>
                  <a:lnTo>
                    <a:pt x="509" y="584"/>
                  </a:lnTo>
                  <a:lnTo>
                    <a:pt x="519" y="569"/>
                  </a:lnTo>
                  <a:lnTo>
                    <a:pt x="531" y="557"/>
                  </a:lnTo>
                  <a:lnTo>
                    <a:pt x="543" y="545"/>
                  </a:lnTo>
                  <a:lnTo>
                    <a:pt x="555" y="533"/>
                  </a:lnTo>
                  <a:lnTo>
                    <a:pt x="565" y="518"/>
                  </a:lnTo>
                  <a:lnTo>
                    <a:pt x="575" y="504"/>
                  </a:lnTo>
                  <a:lnTo>
                    <a:pt x="584" y="489"/>
                  </a:lnTo>
                  <a:lnTo>
                    <a:pt x="594" y="477"/>
                  </a:lnTo>
                  <a:lnTo>
                    <a:pt x="594" y="460"/>
                  </a:lnTo>
                  <a:lnTo>
                    <a:pt x="599" y="448"/>
                  </a:lnTo>
                  <a:lnTo>
                    <a:pt x="604" y="433"/>
                  </a:lnTo>
                  <a:lnTo>
                    <a:pt x="609" y="419"/>
                  </a:lnTo>
                  <a:lnTo>
                    <a:pt x="596" y="414"/>
                  </a:lnTo>
                  <a:lnTo>
                    <a:pt x="594" y="404"/>
                  </a:lnTo>
                  <a:lnTo>
                    <a:pt x="594" y="390"/>
                  </a:lnTo>
                  <a:lnTo>
                    <a:pt x="596" y="378"/>
                  </a:lnTo>
                  <a:lnTo>
                    <a:pt x="594" y="366"/>
                  </a:lnTo>
                  <a:lnTo>
                    <a:pt x="594" y="361"/>
                  </a:lnTo>
                  <a:lnTo>
                    <a:pt x="589" y="361"/>
                  </a:lnTo>
                  <a:lnTo>
                    <a:pt x="587" y="363"/>
                  </a:lnTo>
                  <a:lnTo>
                    <a:pt x="580" y="370"/>
                  </a:lnTo>
                  <a:lnTo>
                    <a:pt x="575" y="383"/>
                  </a:lnTo>
                  <a:lnTo>
                    <a:pt x="560" y="390"/>
                  </a:lnTo>
                  <a:lnTo>
                    <a:pt x="570" y="375"/>
                  </a:lnTo>
                  <a:lnTo>
                    <a:pt x="575" y="363"/>
                  </a:lnTo>
                  <a:lnTo>
                    <a:pt x="577" y="346"/>
                  </a:lnTo>
                  <a:lnTo>
                    <a:pt x="587" y="332"/>
                  </a:lnTo>
                  <a:lnTo>
                    <a:pt x="575" y="324"/>
                  </a:lnTo>
                  <a:lnTo>
                    <a:pt x="584" y="305"/>
                  </a:lnTo>
                  <a:lnTo>
                    <a:pt x="587" y="288"/>
                  </a:lnTo>
                  <a:lnTo>
                    <a:pt x="584" y="271"/>
                  </a:lnTo>
                  <a:lnTo>
                    <a:pt x="584" y="261"/>
                  </a:lnTo>
                  <a:lnTo>
                    <a:pt x="587" y="264"/>
                  </a:lnTo>
                  <a:lnTo>
                    <a:pt x="592" y="266"/>
                  </a:lnTo>
                  <a:lnTo>
                    <a:pt x="596" y="249"/>
                  </a:lnTo>
                  <a:lnTo>
                    <a:pt x="601" y="235"/>
                  </a:lnTo>
                  <a:lnTo>
                    <a:pt x="601" y="218"/>
                  </a:lnTo>
                  <a:lnTo>
                    <a:pt x="604" y="203"/>
                  </a:lnTo>
                  <a:lnTo>
                    <a:pt x="611" y="189"/>
                  </a:lnTo>
                  <a:lnTo>
                    <a:pt x="621" y="177"/>
                  </a:lnTo>
                  <a:lnTo>
                    <a:pt x="630" y="164"/>
                  </a:lnTo>
                  <a:lnTo>
                    <a:pt x="645" y="157"/>
                  </a:lnTo>
                  <a:lnTo>
                    <a:pt x="655" y="148"/>
                  </a:lnTo>
                  <a:lnTo>
                    <a:pt x="669" y="140"/>
                  </a:lnTo>
                  <a:lnTo>
                    <a:pt x="684" y="133"/>
                  </a:lnTo>
                  <a:lnTo>
                    <a:pt x="701" y="128"/>
                  </a:lnTo>
                  <a:lnTo>
                    <a:pt x="667" y="162"/>
                  </a:lnTo>
                  <a:lnTo>
                    <a:pt x="679" y="172"/>
                  </a:lnTo>
                  <a:lnTo>
                    <a:pt x="689" y="157"/>
                  </a:lnTo>
                  <a:lnTo>
                    <a:pt x="701" y="152"/>
                  </a:lnTo>
                  <a:lnTo>
                    <a:pt x="701" y="167"/>
                  </a:lnTo>
                  <a:lnTo>
                    <a:pt x="701" y="184"/>
                  </a:lnTo>
                  <a:lnTo>
                    <a:pt x="701" y="201"/>
                  </a:lnTo>
                  <a:lnTo>
                    <a:pt x="703" y="218"/>
                  </a:lnTo>
                  <a:lnTo>
                    <a:pt x="703" y="232"/>
                  </a:lnTo>
                  <a:lnTo>
                    <a:pt x="706" y="249"/>
                  </a:lnTo>
                  <a:lnTo>
                    <a:pt x="706" y="266"/>
                  </a:lnTo>
                  <a:lnTo>
                    <a:pt x="708" y="283"/>
                  </a:lnTo>
                  <a:lnTo>
                    <a:pt x="706" y="298"/>
                  </a:lnTo>
                  <a:lnTo>
                    <a:pt x="703" y="315"/>
                  </a:lnTo>
                  <a:lnTo>
                    <a:pt x="701" y="332"/>
                  </a:lnTo>
                  <a:lnTo>
                    <a:pt x="698" y="349"/>
                  </a:lnTo>
                  <a:lnTo>
                    <a:pt x="693" y="363"/>
                  </a:lnTo>
                  <a:lnTo>
                    <a:pt x="689" y="380"/>
                  </a:lnTo>
                  <a:lnTo>
                    <a:pt x="681" y="397"/>
                  </a:lnTo>
                  <a:lnTo>
                    <a:pt x="674" y="417"/>
                  </a:lnTo>
                  <a:lnTo>
                    <a:pt x="659" y="431"/>
                  </a:lnTo>
                  <a:lnTo>
                    <a:pt x="645" y="446"/>
                  </a:lnTo>
                  <a:lnTo>
                    <a:pt x="628" y="458"/>
                  </a:lnTo>
                  <a:lnTo>
                    <a:pt x="613" y="472"/>
                  </a:lnTo>
                  <a:lnTo>
                    <a:pt x="596" y="484"/>
                  </a:lnTo>
                  <a:lnTo>
                    <a:pt x="582" y="499"/>
                  </a:lnTo>
                  <a:lnTo>
                    <a:pt x="567" y="513"/>
                  </a:lnTo>
                  <a:lnTo>
                    <a:pt x="560" y="535"/>
                  </a:lnTo>
                  <a:lnTo>
                    <a:pt x="553" y="545"/>
                  </a:lnTo>
                  <a:lnTo>
                    <a:pt x="546" y="557"/>
                  </a:lnTo>
                  <a:lnTo>
                    <a:pt x="538" y="569"/>
                  </a:lnTo>
                  <a:lnTo>
                    <a:pt x="533" y="584"/>
                  </a:lnTo>
                  <a:lnTo>
                    <a:pt x="526" y="593"/>
                  </a:lnTo>
                  <a:lnTo>
                    <a:pt x="519" y="606"/>
                  </a:lnTo>
                  <a:lnTo>
                    <a:pt x="512" y="618"/>
                  </a:lnTo>
                  <a:lnTo>
                    <a:pt x="507" y="632"/>
                  </a:lnTo>
                  <a:lnTo>
                    <a:pt x="500" y="642"/>
                  </a:lnTo>
                  <a:lnTo>
                    <a:pt x="492" y="654"/>
                  </a:lnTo>
                  <a:lnTo>
                    <a:pt x="485" y="666"/>
                  </a:lnTo>
                  <a:lnTo>
                    <a:pt x="480" y="681"/>
                  </a:lnTo>
                  <a:lnTo>
                    <a:pt x="473" y="690"/>
                  </a:lnTo>
                  <a:lnTo>
                    <a:pt x="466" y="702"/>
                  </a:lnTo>
                  <a:lnTo>
                    <a:pt x="458" y="715"/>
                  </a:lnTo>
                  <a:lnTo>
                    <a:pt x="453" y="729"/>
                  </a:lnTo>
                  <a:lnTo>
                    <a:pt x="444" y="739"/>
                  </a:lnTo>
                  <a:lnTo>
                    <a:pt x="436" y="751"/>
                  </a:lnTo>
                  <a:lnTo>
                    <a:pt x="427" y="763"/>
                  </a:lnTo>
                  <a:lnTo>
                    <a:pt x="420" y="775"/>
                  </a:lnTo>
                  <a:lnTo>
                    <a:pt x="410" y="785"/>
                  </a:lnTo>
                  <a:lnTo>
                    <a:pt x="403" y="797"/>
                  </a:lnTo>
                  <a:lnTo>
                    <a:pt x="393" y="809"/>
                  </a:lnTo>
                  <a:lnTo>
                    <a:pt x="386" y="821"/>
                  </a:lnTo>
                  <a:lnTo>
                    <a:pt x="373" y="831"/>
                  </a:lnTo>
                  <a:lnTo>
                    <a:pt x="366" y="843"/>
                  </a:lnTo>
                  <a:lnTo>
                    <a:pt x="354" y="853"/>
                  </a:lnTo>
                  <a:lnTo>
                    <a:pt x="347" y="865"/>
                  </a:lnTo>
                  <a:lnTo>
                    <a:pt x="335" y="875"/>
                  </a:lnTo>
                  <a:lnTo>
                    <a:pt x="325" y="887"/>
                  </a:lnTo>
                  <a:lnTo>
                    <a:pt x="315" y="896"/>
                  </a:lnTo>
                  <a:lnTo>
                    <a:pt x="306" y="908"/>
                  </a:lnTo>
                  <a:lnTo>
                    <a:pt x="293" y="918"/>
                  </a:lnTo>
                  <a:lnTo>
                    <a:pt x="284" y="933"/>
                  </a:lnTo>
                  <a:lnTo>
                    <a:pt x="274" y="945"/>
                  </a:lnTo>
                  <a:lnTo>
                    <a:pt x="267" y="959"/>
                  </a:lnTo>
                  <a:lnTo>
                    <a:pt x="260" y="974"/>
                  </a:lnTo>
                  <a:lnTo>
                    <a:pt x="252" y="988"/>
                  </a:lnTo>
                  <a:lnTo>
                    <a:pt x="245" y="1003"/>
                  </a:lnTo>
                  <a:lnTo>
                    <a:pt x="238" y="1020"/>
                  </a:lnTo>
                  <a:lnTo>
                    <a:pt x="228" y="1032"/>
                  </a:lnTo>
                  <a:lnTo>
                    <a:pt x="218" y="1044"/>
                  </a:lnTo>
                  <a:lnTo>
                    <a:pt x="209" y="1056"/>
                  </a:lnTo>
                  <a:lnTo>
                    <a:pt x="199" y="1071"/>
                  </a:lnTo>
                  <a:lnTo>
                    <a:pt x="187" y="1081"/>
                  </a:lnTo>
                  <a:lnTo>
                    <a:pt x="175" y="1093"/>
                  </a:lnTo>
                  <a:lnTo>
                    <a:pt x="160" y="1102"/>
                  </a:lnTo>
                  <a:lnTo>
                    <a:pt x="146" y="1112"/>
                  </a:lnTo>
                  <a:lnTo>
                    <a:pt x="131" y="1105"/>
                  </a:lnTo>
                  <a:lnTo>
                    <a:pt x="117" y="1100"/>
                  </a:lnTo>
                  <a:lnTo>
                    <a:pt x="104" y="1093"/>
                  </a:lnTo>
                  <a:lnTo>
                    <a:pt x="95" y="1088"/>
                  </a:lnTo>
                  <a:lnTo>
                    <a:pt x="73" y="1071"/>
                  </a:lnTo>
                  <a:lnTo>
                    <a:pt x="58" y="1054"/>
                  </a:lnTo>
                  <a:lnTo>
                    <a:pt x="44" y="1032"/>
                  </a:lnTo>
                  <a:lnTo>
                    <a:pt x="32" y="1010"/>
                  </a:lnTo>
                  <a:lnTo>
                    <a:pt x="22" y="986"/>
                  </a:lnTo>
                  <a:lnTo>
                    <a:pt x="17" y="964"/>
                  </a:lnTo>
                  <a:lnTo>
                    <a:pt x="10" y="940"/>
                  </a:lnTo>
                  <a:lnTo>
                    <a:pt x="10" y="916"/>
                  </a:lnTo>
                  <a:lnTo>
                    <a:pt x="10" y="892"/>
                  </a:lnTo>
                  <a:lnTo>
                    <a:pt x="10" y="870"/>
                  </a:lnTo>
                  <a:lnTo>
                    <a:pt x="10" y="848"/>
                  </a:lnTo>
                  <a:lnTo>
                    <a:pt x="12" y="826"/>
                  </a:lnTo>
                  <a:lnTo>
                    <a:pt x="12" y="804"/>
                  </a:lnTo>
                  <a:lnTo>
                    <a:pt x="17" y="782"/>
                  </a:lnTo>
                  <a:lnTo>
                    <a:pt x="17" y="758"/>
                  </a:lnTo>
                  <a:lnTo>
                    <a:pt x="17" y="736"/>
                  </a:lnTo>
                  <a:lnTo>
                    <a:pt x="17" y="712"/>
                  </a:lnTo>
                  <a:lnTo>
                    <a:pt x="17" y="690"/>
                  </a:lnTo>
                  <a:lnTo>
                    <a:pt x="12" y="666"/>
                  </a:lnTo>
                  <a:lnTo>
                    <a:pt x="10" y="644"/>
                  </a:lnTo>
                  <a:lnTo>
                    <a:pt x="5" y="623"/>
                  </a:lnTo>
                  <a:lnTo>
                    <a:pt x="0" y="601"/>
                  </a:lnTo>
                  <a:lnTo>
                    <a:pt x="3" y="584"/>
                  </a:lnTo>
                  <a:lnTo>
                    <a:pt x="7" y="567"/>
                  </a:lnTo>
                  <a:lnTo>
                    <a:pt x="12" y="550"/>
                  </a:lnTo>
                  <a:lnTo>
                    <a:pt x="17" y="533"/>
                  </a:lnTo>
                  <a:lnTo>
                    <a:pt x="20" y="516"/>
                  </a:lnTo>
                  <a:lnTo>
                    <a:pt x="24" y="499"/>
                  </a:lnTo>
                  <a:lnTo>
                    <a:pt x="27" y="482"/>
                  </a:lnTo>
                  <a:lnTo>
                    <a:pt x="32" y="467"/>
                  </a:lnTo>
                  <a:lnTo>
                    <a:pt x="32" y="450"/>
                  </a:lnTo>
                  <a:lnTo>
                    <a:pt x="34" y="433"/>
                  </a:lnTo>
                  <a:lnTo>
                    <a:pt x="37" y="417"/>
                  </a:lnTo>
                  <a:lnTo>
                    <a:pt x="39" y="402"/>
                  </a:lnTo>
                  <a:lnTo>
                    <a:pt x="39" y="385"/>
                  </a:lnTo>
                  <a:lnTo>
                    <a:pt x="41" y="368"/>
                  </a:lnTo>
                  <a:lnTo>
                    <a:pt x="41" y="351"/>
                  </a:lnTo>
                  <a:lnTo>
                    <a:pt x="44" y="337"/>
                  </a:lnTo>
                  <a:lnTo>
                    <a:pt x="44" y="317"/>
                  </a:lnTo>
                  <a:lnTo>
                    <a:pt x="44" y="300"/>
                  </a:lnTo>
                  <a:lnTo>
                    <a:pt x="44" y="283"/>
                  </a:lnTo>
                  <a:lnTo>
                    <a:pt x="44" y="266"/>
                  </a:lnTo>
                  <a:lnTo>
                    <a:pt x="44" y="247"/>
                  </a:lnTo>
                  <a:lnTo>
                    <a:pt x="44" y="230"/>
                  </a:lnTo>
                  <a:lnTo>
                    <a:pt x="44" y="213"/>
                  </a:lnTo>
                  <a:lnTo>
                    <a:pt x="46" y="196"/>
                  </a:lnTo>
                  <a:lnTo>
                    <a:pt x="46" y="177"/>
                  </a:lnTo>
                  <a:lnTo>
                    <a:pt x="46" y="160"/>
                  </a:lnTo>
                  <a:lnTo>
                    <a:pt x="46" y="143"/>
                  </a:lnTo>
                  <a:lnTo>
                    <a:pt x="49" y="126"/>
                  </a:lnTo>
                  <a:lnTo>
                    <a:pt x="49" y="106"/>
                  </a:lnTo>
                  <a:lnTo>
                    <a:pt x="49" y="92"/>
                  </a:lnTo>
                  <a:lnTo>
                    <a:pt x="51" y="72"/>
                  </a:lnTo>
                  <a:lnTo>
                    <a:pt x="53" y="58"/>
                  </a:lnTo>
                  <a:lnTo>
                    <a:pt x="61" y="65"/>
                  </a:lnTo>
                  <a:lnTo>
                    <a:pt x="68" y="75"/>
                  </a:lnTo>
                  <a:lnTo>
                    <a:pt x="68" y="87"/>
                  </a:lnTo>
                  <a:lnTo>
                    <a:pt x="68" y="101"/>
                  </a:lnTo>
                  <a:lnTo>
                    <a:pt x="68" y="114"/>
                  </a:lnTo>
                  <a:lnTo>
                    <a:pt x="68" y="128"/>
                  </a:lnTo>
                  <a:lnTo>
                    <a:pt x="73" y="140"/>
                  </a:lnTo>
                  <a:lnTo>
                    <a:pt x="83" y="155"/>
                  </a:lnTo>
                  <a:lnTo>
                    <a:pt x="102" y="162"/>
                  </a:lnTo>
                  <a:lnTo>
                    <a:pt x="124" y="169"/>
                  </a:lnTo>
                  <a:lnTo>
                    <a:pt x="146" y="169"/>
                  </a:lnTo>
                  <a:lnTo>
                    <a:pt x="167" y="172"/>
                  </a:lnTo>
                  <a:lnTo>
                    <a:pt x="189" y="169"/>
                  </a:lnTo>
                  <a:lnTo>
                    <a:pt x="211" y="167"/>
                  </a:lnTo>
                  <a:lnTo>
                    <a:pt x="233" y="160"/>
                  </a:lnTo>
                  <a:lnTo>
                    <a:pt x="255" y="155"/>
                  </a:lnTo>
                  <a:lnTo>
                    <a:pt x="276" y="145"/>
                  </a:lnTo>
                  <a:lnTo>
                    <a:pt x="298" y="138"/>
                  </a:lnTo>
                  <a:lnTo>
                    <a:pt x="320" y="128"/>
                  </a:lnTo>
                  <a:lnTo>
                    <a:pt x="342" y="121"/>
                  </a:lnTo>
                  <a:lnTo>
                    <a:pt x="364" y="114"/>
                  </a:lnTo>
                  <a:lnTo>
                    <a:pt x="386" y="109"/>
                  </a:lnTo>
                  <a:lnTo>
                    <a:pt x="410" y="104"/>
                  </a:lnTo>
                  <a:lnTo>
                    <a:pt x="434" y="104"/>
                  </a:lnTo>
                  <a:lnTo>
                    <a:pt x="449" y="94"/>
                  </a:lnTo>
                  <a:lnTo>
                    <a:pt x="466" y="87"/>
                  </a:lnTo>
                  <a:lnTo>
                    <a:pt x="483" y="80"/>
                  </a:lnTo>
                  <a:lnTo>
                    <a:pt x="504" y="75"/>
                  </a:lnTo>
                  <a:lnTo>
                    <a:pt x="521" y="68"/>
                  </a:lnTo>
                  <a:lnTo>
                    <a:pt x="541" y="63"/>
                  </a:lnTo>
                  <a:lnTo>
                    <a:pt x="560" y="58"/>
                  </a:lnTo>
                  <a:lnTo>
                    <a:pt x="582" y="55"/>
                  </a:lnTo>
                  <a:lnTo>
                    <a:pt x="599" y="51"/>
                  </a:lnTo>
                  <a:lnTo>
                    <a:pt x="618" y="51"/>
                  </a:lnTo>
                  <a:lnTo>
                    <a:pt x="638" y="51"/>
                  </a:lnTo>
                  <a:lnTo>
                    <a:pt x="657" y="53"/>
                  </a:lnTo>
                  <a:lnTo>
                    <a:pt x="674" y="53"/>
                  </a:lnTo>
                  <a:lnTo>
                    <a:pt x="693" y="60"/>
                  </a:lnTo>
                  <a:lnTo>
                    <a:pt x="713" y="65"/>
                  </a:lnTo>
                  <a:lnTo>
                    <a:pt x="732" y="75"/>
                  </a:lnTo>
                  <a:lnTo>
                    <a:pt x="747" y="70"/>
                  </a:lnTo>
                  <a:lnTo>
                    <a:pt x="764" y="65"/>
                  </a:lnTo>
                  <a:lnTo>
                    <a:pt x="778" y="58"/>
                  </a:lnTo>
                  <a:lnTo>
                    <a:pt x="793" y="51"/>
                  </a:lnTo>
                  <a:lnTo>
                    <a:pt x="803" y="38"/>
                  </a:lnTo>
                  <a:lnTo>
                    <a:pt x="815" y="29"/>
                  </a:lnTo>
                  <a:lnTo>
                    <a:pt x="822" y="14"/>
                  </a:lnTo>
                  <a:lnTo>
                    <a:pt x="832" y="0"/>
                  </a:lnTo>
                  <a:lnTo>
                    <a:pt x="853" y="2"/>
                  </a:lnTo>
                  <a:lnTo>
                    <a:pt x="875" y="9"/>
                  </a:lnTo>
                  <a:lnTo>
                    <a:pt x="897" y="17"/>
                  </a:lnTo>
                  <a:lnTo>
                    <a:pt x="919" y="29"/>
                  </a:lnTo>
                  <a:lnTo>
                    <a:pt x="938" y="41"/>
                  </a:lnTo>
                  <a:lnTo>
                    <a:pt x="958" y="55"/>
                  </a:lnTo>
                  <a:lnTo>
                    <a:pt x="977" y="70"/>
                  </a:lnTo>
                  <a:lnTo>
                    <a:pt x="999" y="87"/>
                  </a:lnTo>
                  <a:lnTo>
                    <a:pt x="996" y="99"/>
                  </a:lnTo>
                  <a:lnTo>
                    <a:pt x="996" y="111"/>
                  </a:lnTo>
                  <a:lnTo>
                    <a:pt x="992" y="121"/>
                  </a:lnTo>
                  <a:lnTo>
                    <a:pt x="984" y="128"/>
                  </a:lnTo>
                  <a:close/>
                </a:path>
              </a:pathLst>
            </a:custGeom>
            <a:solidFill>
              <a:srgbClr val="E8E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2" name="Freeform 186"/>
            <p:cNvSpPr>
              <a:spLocks/>
            </p:cNvSpPr>
            <p:nvPr/>
          </p:nvSpPr>
          <p:spPr bwMode="auto">
            <a:xfrm>
              <a:off x="4429" y="5439"/>
              <a:ext cx="53" cy="56"/>
            </a:xfrm>
            <a:custGeom>
              <a:avLst/>
              <a:gdLst>
                <a:gd name="T0" fmla="*/ 26 w 53"/>
                <a:gd name="T1" fmla="*/ 56 h 56"/>
                <a:gd name="T2" fmla="*/ 12 w 53"/>
                <a:gd name="T3" fmla="*/ 51 h 56"/>
                <a:gd name="T4" fmla="*/ 5 w 53"/>
                <a:gd name="T5" fmla="*/ 44 h 56"/>
                <a:gd name="T6" fmla="*/ 2 w 53"/>
                <a:gd name="T7" fmla="*/ 32 h 56"/>
                <a:gd name="T8" fmla="*/ 0 w 53"/>
                <a:gd name="T9" fmla="*/ 20 h 56"/>
                <a:gd name="T10" fmla="*/ 2 w 53"/>
                <a:gd name="T11" fmla="*/ 8 h 56"/>
                <a:gd name="T12" fmla="*/ 12 w 53"/>
                <a:gd name="T13" fmla="*/ 0 h 56"/>
                <a:gd name="T14" fmla="*/ 22 w 53"/>
                <a:gd name="T15" fmla="*/ 0 h 56"/>
                <a:gd name="T16" fmla="*/ 34 w 53"/>
                <a:gd name="T17" fmla="*/ 8 h 56"/>
                <a:gd name="T18" fmla="*/ 43 w 53"/>
                <a:gd name="T19" fmla="*/ 15 h 56"/>
                <a:gd name="T20" fmla="*/ 53 w 53"/>
                <a:gd name="T21" fmla="*/ 27 h 56"/>
                <a:gd name="T22" fmla="*/ 51 w 53"/>
                <a:gd name="T23" fmla="*/ 37 h 56"/>
                <a:gd name="T24" fmla="*/ 46 w 53"/>
                <a:gd name="T25" fmla="*/ 47 h 56"/>
                <a:gd name="T26" fmla="*/ 36 w 53"/>
                <a:gd name="T27" fmla="*/ 54 h 56"/>
                <a:gd name="T28" fmla="*/ 26 w 53"/>
                <a:gd name="T29" fmla="*/ 56 h 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56">
                  <a:moveTo>
                    <a:pt x="26" y="56"/>
                  </a:moveTo>
                  <a:lnTo>
                    <a:pt x="12" y="51"/>
                  </a:lnTo>
                  <a:lnTo>
                    <a:pt x="5" y="44"/>
                  </a:lnTo>
                  <a:lnTo>
                    <a:pt x="2" y="32"/>
                  </a:lnTo>
                  <a:lnTo>
                    <a:pt x="0" y="20"/>
                  </a:lnTo>
                  <a:lnTo>
                    <a:pt x="2" y="8"/>
                  </a:lnTo>
                  <a:lnTo>
                    <a:pt x="12" y="0"/>
                  </a:lnTo>
                  <a:lnTo>
                    <a:pt x="22" y="0"/>
                  </a:lnTo>
                  <a:lnTo>
                    <a:pt x="34" y="8"/>
                  </a:lnTo>
                  <a:lnTo>
                    <a:pt x="43" y="15"/>
                  </a:lnTo>
                  <a:lnTo>
                    <a:pt x="53" y="27"/>
                  </a:lnTo>
                  <a:lnTo>
                    <a:pt x="51" y="37"/>
                  </a:lnTo>
                  <a:lnTo>
                    <a:pt x="46" y="47"/>
                  </a:lnTo>
                  <a:lnTo>
                    <a:pt x="36" y="54"/>
                  </a:lnTo>
                  <a:lnTo>
                    <a:pt x="26" y="56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3" name="Freeform 187"/>
            <p:cNvSpPr>
              <a:spLocks/>
            </p:cNvSpPr>
            <p:nvPr/>
          </p:nvSpPr>
          <p:spPr bwMode="auto">
            <a:xfrm>
              <a:off x="4322" y="5452"/>
              <a:ext cx="95" cy="94"/>
            </a:xfrm>
            <a:custGeom>
              <a:avLst/>
              <a:gdLst>
                <a:gd name="T0" fmla="*/ 32 w 95"/>
                <a:gd name="T1" fmla="*/ 92 h 94"/>
                <a:gd name="T2" fmla="*/ 15 w 95"/>
                <a:gd name="T3" fmla="*/ 84 h 94"/>
                <a:gd name="T4" fmla="*/ 5 w 95"/>
                <a:gd name="T5" fmla="*/ 77 h 94"/>
                <a:gd name="T6" fmla="*/ 0 w 95"/>
                <a:gd name="T7" fmla="*/ 65 h 94"/>
                <a:gd name="T8" fmla="*/ 0 w 95"/>
                <a:gd name="T9" fmla="*/ 55 h 94"/>
                <a:gd name="T10" fmla="*/ 0 w 95"/>
                <a:gd name="T11" fmla="*/ 41 h 94"/>
                <a:gd name="T12" fmla="*/ 3 w 95"/>
                <a:gd name="T13" fmla="*/ 29 h 94"/>
                <a:gd name="T14" fmla="*/ 3 w 95"/>
                <a:gd name="T15" fmla="*/ 14 h 94"/>
                <a:gd name="T16" fmla="*/ 5 w 95"/>
                <a:gd name="T17" fmla="*/ 2 h 94"/>
                <a:gd name="T18" fmla="*/ 22 w 95"/>
                <a:gd name="T19" fmla="*/ 0 h 94"/>
                <a:gd name="T20" fmla="*/ 41 w 95"/>
                <a:gd name="T21" fmla="*/ 7 h 94"/>
                <a:gd name="T22" fmla="*/ 61 w 95"/>
                <a:gd name="T23" fmla="*/ 9 h 94"/>
                <a:gd name="T24" fmla="*/ 83 w 95"/>
                <a:gd name="T25" fmla="*/ 12 h 94"/>
                <a:gd name="T26" fmla="*/ 87 w 95"/>
                <a:gd name="T27" fmla="*/ 29 h 94"/>
                <a:gd name="T28" fmla="*/ 95 w 95"/>
                <a:gd name="T29" fmla="*/ 50 h 94"/>
                <a:gd name="T30" fmla="*/ 92 w 95"/>
                <a:gd name="T31" fmla="*/ 70 h 94"/>
                <a:gd name="T32" fmla="*/ 85 w 95"/>
                <a:gd name="T33" fmla="*/ 82 h 94"/>
                <a:gd name="T34" fmla="*/ 70 w 95"/>
                <a:gd name="T35" fmla="*/ 89 h 94"/>
                <a:gd name="T36" fmla="*/ 58 w 95"/>
                <a:gd name="T37" fmla="*/ 94 h 94"/>
                <a:gd name="T38" fmla="*/ 44 w 95"/>
                <a:gd name="T39" fmla="*/ 94 h 94"/>
                <a:gd name="T40" fmla="*/ 32 w 95"/>
                <a:gd name="T41" fmla="*/ 92 h 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5" h="94">
                  <a:moveTo>
                    <a:pt x="32" y="92"/>
                  </a:moveTo>
                  <a:lnTo>
                    <a:pt x="15" y="84"/>
                  </a:lnTo>
                  <a:lnTo>
                    <a:pt x="5" y="77"/>
                  </a:lnTo>
                  <a:lnTo>
                    <a:pt x="0" y="65"/>
                  </a:lnTo>
                  <a:lnTo>
                    <a:pt x="0" y="55"/>
                  </a:lnTo>
                  <a:lnTo>
                    <a:pt x="0" y="41"/>
                  </a:lnTo>
                  <a:lnTo>
                    <a:pt x="3" y="29"/>
                  </a:lnTo>
                  <a:lnTo>
                    <a:pt x="3" y="14"/>
                  </a:lnTo>
                  <a:lnTo>
                    <a:pt x="5" y="2"/>
                  </a:lnTo>
                  <a:lnTo>
                    <a:pt x="22" y="0"/>
                  </a:lnTo>
                  <a:lnTo>
                    <a:pt x="41" y="7"/>
                  </a:lnTo>
                  <a:lnTo>
                    <a:pt x="61" y="9"/>
                  </a:lnTo>
                  <a:lnTo>
                    <a:pt x="83" y="12"/>
                  </a:lnTo>
                  <a:lnTo>
                    <a:pt x="87" y="29"/>
                  </a:lnTo>
                  <a:lnTo>
                    <a:pt x="95" y="50"/>
                  </a:lnTo>
                  <a:lnTo>
                    <a:pt x="92" y="70"/>
                  </a:lnTo>
                  <a:lnTo>
                    <a:pt x="85" y="82"/>
                  </a:lnTo>
                  <a:lnTo>
                    <a:pt x="70" y="89"/>
                  </a:lnTo>
                  <a:lnTo>
                    <a:pt x="58" y="94"/>
                  </a:lnTo>
                  <a:lnTo>
                    <a:pt x="44" y="94"/>
                  </a:lnTo>
                  <a:lnTo>
                    <a:pt x="32" y="9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4" name="Freeform 188"/>
            <p:cNvSpPr>
              <a:spLocks/>
            </p:cNvSpPr>
            <p:nvPr/>
          </p:nvSpPr>
          <p:spPr bwMode="auto">
            <a:xfrm>
              <a:off x="4281" y="5951"/>
              <a:ext cx="128" cy="579"/>
            </a:xfrm>
            <a:custGeom>
              <a:avLst/>
              <a:gdLst>
                <a:gd name="T0" fmla="*/ 94 w 128"/>
                <a:gd name="T1" fmla="*/ 114 h 579"/>
                <a:gd name="T2" fmla="*/ 90 w 128"/>
                <a:gd name="T3" fmla="*/ 153 h 579"/>
                <a:gd name="T4" fmla="*/ 90 w 128"/>
                <a:gd name="T5" fmla="*/ 194 h 579"/>
                <a:gd name="T6" fmla="*/ 94 w 128"/>
                <a:gd name="T7" fmla="*/ 232 h 579"/>
                <a:gd name="T8" fmla="*/ 77 w 128"/>
                <a:gd name="T9" fmla="*/ 274 h 579"/>
                <a:gd name="T10" fmla="*/ 111 w 128"/>
                <a:gd name="T11" fmla="*/ 295 h 579"/>
                <a:gd name="T12" fmla="*/ 92 w 128"/>
                <a:gd name="T13" fmla="*/ 342 h 579"/>
                <a:gd name="T14" fmla="*/ 92 w 128"/>
                <a:gd name="T15" fmla="*/ 368 h 579"/>
                <a:gd name="T16" fmla="*/ 97 w 128"/>
                <a:gd name="T17" fmla="*/ 395 h 579"/>
                <a:gd name="T18" fmla="*/ 99 w 128"/>
                <a:gd name="T19" fmla="*/ 422 h 579"/>
                <a:gd name="T20" fmla="*/ 102 w 128"/>
                <a:gd name="T21" fmla="*/ 448 h 579"/>
                <a:gd name="T22" fmla="*/ 92 w 128"/>
                <a:gd name="T23" fmla="*/ 497 h 579"/>
                <a:gd name="T24" fmla="*/ 80 w 128"/>
                <a:gd name="T25" fmla="*/ 516 h 579"/>
                <a:gd name="T26" fmla="*/ 80 w 128"/>
                <a:gd name="T27" fmla="*/ 545 h 579"/>
                <a:gd name="T28" fmla="*/ 77 w 128"/>
                <a:gd name="T29" fmla="*/ 569 h 579"/>
                <a:gd name="T30" fmla="*/ 56 w 128"/>
                <a:gd name="T31" fmla="*/ 579 h 579"/>
                <a:gd name="T32" fmla="*/ 39 w 128"/>
                <a:gd name="T33" fmla="*/ 560 h 579"/>
                <a:gd name="T34" fmla="*/ 36 w 128"/>
                <a:gd name="T35" fmla="*/ 535 h 579"/>
                <a:gd name="T36" fmla="*/ 34 w 128"/>
                <a:gd name="T37" fmla="*/ 509 h 579"/>
                <a:gd name="T38" fmla="*/ 19 w 128"/>
                <a:gd name="T39" fmla="*/ 492 h 579"/>
                <a:gd name="T40" fmla="*/ 29 w 128"/>
                <a:gd name="T41" fmla="*/ 470 h 579"/>
                <a:gd name="T42" fmla="*/ 53 w 128"/>
                <a:gd name="T43" fmla="*/ 455 h 579"/>
                <a:gd name="T44" fmla="*/ 29 w 128"/>
                <a:gd name="T45" fmla="*/ 422 h 579"/>
                <a:gd name="T46" fmla="*/ 29 w 128"/>
                <a:gd name="T47" fmla="*/ 383 h 579"/>
                <a:gd name="T48" fmla="*/ 31 w 128"/>
                <a:gd name="T49" fmla="*/ 344 h 579"/>
                <a:gd name="T50" fmla="*/ 14 w 128"/>
                <a:gd name="T51" fmla="*/ 310 h 579"/>
                <a:gd name="T52" fmla="*/ 17 w 128"/>
                <a:gd name="T53" fmla="*/ 286 h 579"/>
                <a:gd name="T54" fmla="*/ 34 w 128"/>
                <a:gd name="T55" fmla="*/ 271 h 579"/>
                <a:gd name="T56" fmla="*/ 19 w 128"/>
                <a:gd name="T57" fmla="*/ 240 h 579"/>
                <a:gd name="T58" fmla="*/ 0 w 128"/>
                <a:gd name="T59" fmla="*/ 208 h 579"/>
                <a:gd name="T60" fmla="*/ 10 w 128"/>
                <a:gd name="T61" fmla="*/ 157 h 579"/>
                <a:gd name="T62" fmla="*/ 24 w 128"/>
                <a:gd name="T63" fmla="*/ 109 h 579"/>
                <a:gd name="T64" fmla="*/ 27 w 128"/>
                <a:gd name="T65" fmla="*/ 58 h 579"/>
                <a:gd name="T66" fmla="*/ 17 w 128"/>
                <a:gd name="T67" fmla="*/ 12 h 579"/>
                <a:gd name="T68" fmla="*/ 44 w 128"/>
                <a:gd name="T69" fmla="*/ 2 h 579"/>
                <a:gd name="T70" fmla="*/ 73 w 128"/>
                <a:gd name="T71" fmla="*/ 2 h 579"/>
                <a:gd name="T72" fmla="*/ 99 w 128"/>
                <a:gd name="T73" fmla="*/ 7 h 579"/>
                <a:gd name="T74" fmla="*/ 128 w 128"/>
                <a:gd name="T75" fmla="*/ 22 h 579"/>
                <a:gd name="T76" fmla="*/ 116 w 128"/>
                <a:gd name="T77" fmla="*/ 58 h 579"/>
                <a:gd name="T78" fmla="*/ 99 w 128"/>
                <a:gd name="T79" fmla="*/ 94 h 57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8" h="579">
                  <a:moveTo>
                    <a:pt x="99" y="94"/>
                  </a:moveTo>
                  <a:lnTo>
                    <a:pt x="94" y="114"/>
                  </a:lnTo>
                  <a:lnTo>
                    <a:pt x="92" y="133"/>
                  </a:lnTo>
                  <a:lnTo>
                    <a:pt x="90" y="153"/>
                  </a:lnTo>
                  <a:lnTo>
                    <a:pt x="90" y="174"/>
                  </a:lnTo>
                  <a:lnTo>
                    <a:pt x="90" y="194"/>
                  </a:lnTo>
                  <a:lnTo>
                    <a:pt x="92" y="213"/>
                  </a:lnTo>
                  <a:lnTo>
                    <a:pt x="94" y="232"/>
                  </a:lnTo>
                  <a:lnTo>
                    <a:pt x="104" y="254"/>
                  </a:lnTo>
                  <a:lnTo>
                    <a:pt x="77" y="274"/>
                  </a:lnTo>
                  <a:lnTo>
                    <a:pt x="94" y="281"/>
                  </a:lnTo>
                  <a:lnTo>
                    <a:pt x="111" y="295"/>
                  </a:lnTo>
                  <a:lnTo>
                    <a:pt x="97" y="317"/>
                  </a:lnTo>
                  <a:lnTo>
                    <a:pt x="92" y="342"/>
                  </a:lnTo>
                  <a:lnTo>
                    <a:pt x="92" y="354"/>
                  </a:lnTo>
                  <a:lnTo>
                    <a:pt x="92" y="368"/>
                  </a:lnTo>
                  <a:lnTo>
                    <a:pt x="94" y="380"/>
                  </a:lnTo>
                  <a:lnTo>
                    <a:pt x="97" y="395"/>
                  </a:lnTo>
                  <a:lnTo>
                    <a:pt x="97" y="407"/>
                  </a:lnTo>
                  <a:lnTo>
                    <a:pt x="99" y="422"/>
                  </a:lnTo>
                  <a:lnTo>
                    <a:pt x="99" y="434"/>
                  </a:lnTo>
                  <a:lnTo>
                    <a:pt x="102" y="448"/>
                  </a:lnTo>
                  <a:lnTo>
                    <a:pt x="99" y="472"/>
                  </a:lnTo>
                  <a:lnTo>
                    <a:pt x="92" y="497"/>
                  </a:lnTo>
                  <a:lnTo>
                    <a:pt x="82" y="504"/>
                  </a:lnTo>
                  <a:lnTo>
                    <a:pt x="80" y="516"/>
                  </a:lnTo>
                  <a:lnTo>
                    <a:pt x="77" y="531"/>
                  </a:lnTo>
                  <a:lnTo>
                    <a:pt x="80" y="545"/>
                  </a:lnTo>
                  <a:lnTo>
                    <a:pt x="77" y="557"/>
                  </a:lnTo>
                  <a:lnTo>
                    <a:pt x="77" y="569"/>
                  </a:lnTo>
                  <a:lnTo>
                    <a:pt x="68" y="574"/>
                  </a:lnTo>
                  <a:lnTo>
                    <a:pt x="56" y="579"/>
                  </a:lnTo>
                  <a:lnTo>
                    <a:pt x="44" y="569"/>
                  </a:lnTo>
                  <a:lnTo>
                    <a:pt x="39" y="560"/>
                  </a:lnTo>
                  <a:lnTo>
                    <a:pt x="36" y="548"/>
                  </a:lnTo>
                  <a:lnTo>
                    <a:pt x="36" y="535"/>
                  </a:lnTo>
                  <a:lnTo>
                    <a:pt x="34" y="521"/>
                  </a:lnTo>
                  <a:lnTo>
                    <a:pt x="34" y="509"/>
                  </a:lnTo>
                  <a:lnTo>
                    <a:pt x="27" y="499"/>
                  </a:lnTo>
                  <a:lnTo>
                    <a:pt x="19" y="492"/>
                  </a:lnTo>
                  <a:lnTo>
                    <a:pt x="19" y="477"/>
                  </a:lnTo>
                  <a:lnTo>
                    <a:pt x="29" y="470"/>
                  </a:lnTo>
                  <a:lnTo>
                    <a:pt x="41" y="463"/>
                  </a:lnTo>
                  <a:lnTo>
                    <a:pt x="53" y="455"/>
                  </a:lnTo>
                  <a:lnTo>
                    <a:pt x="36" y="438"/>
                  </a:lnTo>
                  <a:lnTo>
                    <a:pt x="29" y="422"/>
                  </a:lnTo>
                  <a:lnTo>
                    <a:pt x="27" y="402"/>
                  </a:lnTo>
                  <a:lnTo>
                    <a:pt x="29" y="383"/>
                  </a:lnTo>
                  <a:lnTo>
                    <a:pt x="31" y="363"/>
                  </a:lnTo>
                  <a:lnTo>
                    <a:pt x="31" y="344"/>
                  </a:lnTo>
                  <a:lnTo>
                    <a:pt x="27" y="325"/>
                  </a:lnTo>
                  <a:lnTo>
                    <a:pt x="14" y="310"/>
                  </a:lnTo>
                  <a:lnTo>
                    <a:pt x="14" y="298"/>
                  </a:lnTo>
                  <a:lnTo>
                    <a:pt x="17" y="286"/>
                  </a:lnTo>
                  <a:lnTo>
                    <a:pt x="19" y="274"/>
                  </a:lnTo>
                  <a:lnTo>
                    <a:pt x="34" y="271"/>
                  </a:lnTo>
                  <a:lnTo>
                    <a:pt x="29" y="254"/>
                  </a:lnTo>
                  <a:lnTo>
                    <a:pt x="19" y="240"/>
                  </a:lnTo>
                  <a:lnTo>
                    <a:pt x="5" y="223"/>
                  </a:lnTo>
                  <a:lnTo>
                    <a:pt x="0" y="208"/>
                  </a:lnTo>
                  <a:lnTo>
                    <a:pt x="2" y="182"/>
                  </a:lnTo>
                  <a:lnTo>
                    <a:pt x="10" y="157"/>
                  </a:lnTo>
                  <a:lnTo>
                    <a:pt x="17" y="131"/>
                  </a:lnTo>
                  <a:lnTo>
                    <a:pt x="24" y="109"/>
                  </a:lnTo>
                  <a:lnTo>
                    <a:pt x="27" y="82"/>
                  </a:lnTo>
                  <a:lnTo>
                    <a:pt x="27" y="58"/>
                  </a:lnTo>
                  <a:lnTo>
                    <a:pt x="24" y="34"/>
                  </a:lnTo>
                  <a:lnTo>
                    <a:pt x="17" y="12"/>
                  </a:lnTo>
                  <a:lnTo>
                    <a:pt x="29" y="5"/>
                  </a:lnTo>
                  <a:lnTo>
                    <a:pt x="44" y="2"/>
                  </a:lnTo>
                  <a:lnTo>
                    <a:pt x="58" y="0"/>
                  </a:lnTo>
                  <a:lnTo>
                    <a:pt x="73" y="2"/>
                  </a:lnTo>
                  <a:lnTo>
                    <a:pt x="85" y="2"/>
                  </a:lnTo>
                  <a:lnTo>
                    <a:pt x="99" y="7"/>
                  </a:lnTo>
                  <a:lnTo>
                    <a:pt x="114" y="14"/>
                  </a:lnTo>
                  <a:lnTo>
                    <a:pt x="128" y="22"/>
                  </a:lnTo>
                  <a:lnTo>
                    <a:pt x="124" y="41"/>
                  </a:lnTo>
                  <a:lnTo>
                    <a:pt x="116" y="58"/>
                  </a:lnTo>
                  <a:lnTo>
                    <a:pt x="107" y="75"/>
                  </a:lnTo>
                  <a:lnTo>
                    <a:pt x="99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5" name="Freeform 189"/>
            <p:cNvSpPr>
              <a:spLocks/>
            </p:cNvSpPr>
            <p:nvPr/>
          </p:nvSpPr>
          <p:spPr bwMode="auto">
            <a:xfrm>
              <a:off x="4119" y="3864"/>
              <a:ext cx="290" cy="1418"/>
            </a:xfrm>
            <a:custGeom>
              <a:avLst/>
              <a:gdLst>
                <a:gd name="T0" fmla="*/ 276 w 290"/>
                <a:gd name="T1" fmla="*/ 1357 h 1418"/>
                <a:gd name="T2" fmla="*/ 261 w 290"/>
                <a:gd name="T3" fmla="*/ 1396 h 1418"/>
                <a:gd name="T4" fmla="*/ 230 w 290"/>
                <a:gd name="T5" fmla="*/ 1365 h 1418"/>
                <a:gd name="T6" fmla="*/ 225 w 290"/>
                <a:gd name="T7" fmla="*/ 1384 h 1418"/>
                <a:gd name="T8" fmla="*/ 213 w 290"/>
                <a:gd name="T9" fmla="*/ 1362 h 1418"/>
                <a:gd name="T10" fmla="*/ 196 w 290"/>
                <a:gd name="T11" fmla="*/ 1326 h 1418"/>
                <a:gd name="T12" fmla="*/ 184 w 290"/>
                <a:gd name="T13" fmla="*/ 1382 h 1418"/>
                <a:gd name="T14" fmla="*/ 186 w 290"/>
                <a:gd name="T15" fmla="*/ 1302 h 1418"/>
                <a:gd name="T16" fmla="*/ 162 w 290"/>
                <a:gd name="T17" fmla="*/ 1224 h 1418"/>
                <a:gd name="T18" fmla="*/ 145 w 290"/>
                <a:gd name="T19" fmla="*/ 1149 h 1418"/>
                <a:gd name="T20" fmla="*/ 145 w 290"/>
                <a:gd name="T21" fmla="*/ 1217 h 1418"/>
                <a:gd name="T22" fmla="*/ 167 w 290"/>
                <a:gd name="T23" fmla="*/ 1285 h 1418"/>
                <a:gd name="T24" fmla="*/ 172 w 290"/>
                <a:gd name="T25" fmla="*/ 1355 h 1418"/>
                <a:gd name="T26" fmla="*/ 157 w 290"/>
                <a:gd name="T27" fmla="*/ 1294 h 1418"/>
                <a:gd name="T28" fmla="*/ 145 w 290"/>
                <a:gd name="T29" fmla="*/ 1314 h 1418"/>
                <a:gd name="T30" fmla="*/ 126 w 290"/>
                <a:gd name="T31" fmla="*/ 1391 h 1418"/>
                <a:gd name="T32" fmla="*/ 111 w 290"/>
                <a:gd name="T33" fmla="*/ 1355 h 1418"/>
                <a:gd name="T34" fmla="*/ 113 w 290"/>
                <a:gd name="T35" fmla="*/ 1227 h 1418"/>
                <a:gd name="T36" fmla="*/ 116 w 290"/>
                <a:gd name="T37" fmla="*/ 1149 h 1418"/>
                <a:gd name="T38" fmla="*/ 118 w 290"/>
                <a:gd name="T39" fmla="*/ 1081 h 1418"/>
                <a:gd name="T40" fmla="*/ 123 w 290"/>
                <a:gd name="T41" fmla="*/ 991 h 1418"/>
                <a:gd name="T42" fmla="*/ 121 w 290"/>
                <a:gd name="T43" fmla="*/ 921 h 1418"/>
                <a:gd name="T44" fmla="*/ 118 w 290"/>
                <a:gd name="T45" fmla="*/ 853 h 1418"/>
                <a:gd name="T46" fmla="*/ 118 w 290"/>
                <a:gd name="T47" fmla="*/ 788 h 1418"/>
                <a:gd name="T48" fmla="*/ 113 w 290"/>
                <a:gd name="T49" fmla="*/ 722 h 1418"/>
                <a:gd name="T50" fmla="*/ 109 w 290"/>
                <a:gd name="T51" fmla="*/ 655 h 1418"/>
                <a:gd name="T52" fmla="*/ 99 w 290"/>
                <a:gd name="T53" fmla="*/ 565 h 1418"/>
                <a:gd name="T54" fmla="*/ 143 w 290"/>
                <a:gd name="T55" fmla="*/ 647 h 1418"/>
                <a:gd name="T56" fmla="*/ 111 w 290"/>
                <a:gd name="T57" fmla="*/ 567 h 1418"/>
                <a:gd name="T58" fmla="*/ 92 w 290"/>
                <a:gd name="T59" fmla="*/ 487 h 1418"/>
                <a:gd name="T60" fmla="*/ 75 w 290"/>
                <a:gd name="T61" fmla="*/ 410 h 1418"/>
                <a:gd name="T62" fmla="*/ 60 w 290"/>
                <a:gd name="T63" fmla="*/ 330 h 1418"/>
                <a:gd name="T64" fmla="*/ 41 w 290"/>
                <a:gd name="T65" fmla="*/ 250 h 1418"/>
                <a:gd name="T66" fmla="*/ 16 w 290"/>
                <a:gd name="T67" fmla="*/ 177 h 1418"/>
                <a:gd name="T68" fmla="*/ 4 w 290"/>
                <a:gd name="T69" fmla="*/ 100 h 1418"/>
                <a:gd name="T70" fmla="*/ 0 w 290"/>
                <a:gd name="T71" fmla="*/ 12 h 1418"/>
                <a:gd name="T72" fmla="*/ 55 w 290"/>
                <a:gd name="T73" fmla="*/ 15 h 1418"/>
                <a:gd name="T74" fmla="*/ 67 w 290"/>
                <a:gd name="T75" fmla="*/ 85 h 1418"/>
                <a:gd name="T76" fmla="*/ 67 w 290"/>
                <a:gd name="T77" fmla="*/ 160 h 1418"/>
                <a:gd name="T78" fmla="*/ 65 w 290"/>
                <a:gd name="T79" fmla="*/ 240 h 1418"/>
                <a:gd name="T80" fmla="*/ 82 w 290"/>
                <a:gd name="T81" fmla="*/ 226 h 1418"/>
                <a:gd name="T82" fmla="*/ 101 w 290"/>
                <a:gd name="T83" fmla="*/ 291 h 1418"/>
                <a:gd name="T84" fmla="*/ 111 w 290"/>
                <a:gd name="T85" fmla="*/ 250 h 1418"/>
                <a:gd name="T86" fmla="*/ 123 w 290"/>
                <a:gd name="T87" fmla="*/ 352 h 1418"/>
                <a:gd name="T88" fmla="*/ 138 w 290"/>
                <a:gd name="T89" fmla="*/ 383 h 1418"/>
                <a:gd name="T90" fmla="*/ 140 w 290"/>
                <a:gd name="T91" fmla="*/ 424 h 1418"/>
                <a:gd name="T92" fmla="*/ 162 w 290"/>
                <a:gd name="T93" fmla="*/ 529 h 1418"/>
                <a:gd name="T94" fmla="*/ 159 w 290"/>
                <a:gd name="T95" fmla="*/ 618 h 1418"/>
                <a:gd name="T96" fmla="*/ 159 w 290"/>
                <a:gd name="T97" fmla="*/ 718 h 1418"/>
                <a:gd name="T98" fmla="*/ 159 w 290"/>
                <a:gd name="T99" fmla="*/ 817 h 1418"/>
                <a:gd name="T100" fmla="*/ 159 w 290"/>
                <a:gd name="T101" fmla="*/ 916 h 1418"/>
                <a:gd name="T102" fmla="*/ 167 w 290"/>
                <a:gd name="T103" fmla="*/ 1013 h 1418"/>
                <a:gd name="T104" fmla="*/ 181 w 290"/>
                <a:gd name="T105" fmla="*/ 1110 h 1418"/>
                <a:gd name="T106" fmla="*/ 191 w 290"/>
                <a:gd name="T107" fmla="*/ 1193 h 1418"/>
                <a:gd name="T108" fmla="*/ 220 w 290"/>
                <a:gd name="T109" fmla="*/ 1263 h 1418"/>
                <a:gd name="T110" fmla="*/ 256 w 290"/>
                <a:gd name="T111" fmla="*/ 1321 h 1418"/>
                <a:gd name="T112" fmla="*/ 288 w 290"/>
                <a:gd name="T113" fmla="*/ 1386 h 14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90" h="1418">
                  <a:moveTo>
                    <a:pt x="290" y="1416"/>
                  </a:moveTo>
                  <a:lnTo>
                    <a:pt x="288" y="1399"/>
                  </a:lnTo>
                  <a:lnTo>
                    <a:pt x="286" y="1382"/>
                  </a:lnTo>
                  <a:lnTo>
                    <a:pt x="283" y="1367"/>
                  </a:lnTo>
                  <a:lnTo>
                    <a:pt x="276" y="1357"/>
                  </a:lnTo>
                  <a:lnTo>
                    <a:pt x="269" y="1370"/>
                  </a:lnTo>
                  <a:lnTo>
                    <a:pt x="271" y="1386"/>
                  </a:lnTo>
                  <a:lnTo>
                    <a:pt x="273" y="1401"/>
                  </a:lnTo>
                  <a:lnTo>
                    <a:pt x="269" y="1418"/>
                  </a:lnTo>
                  <a:lnTo>
                    <a:pt x="261" y="1396"/>
                  </a:lnTo>
                  <a:lnTo>
                    <a:pt x="259" y="1374"/>
                  </a:lnTo>
                  <a:lnTo>
                    <a:pt x="252" y="1353"/>
                  </a:lnTo>
                  <a:lnTo>
                    <a:pt x="242" y="1338"/>
                  </a:lnTo>
                  <a:lnTo>
                    <a:pt x="230" y="1348"/>
                  </a:lnTo>
                  <a:lnTo>
                    <a:pt x="230" y="1365"/>
                  </a:lnTo>
                  <a:lnTo>
                    <a:pt x="232" y="1382"/>
                  </a:lnTo>
                  <a:lnTo>
                    <a:pt x="235" y="1399"/>
                  </a:lnTo>
                  <a:lnTo>
                    <a:pt x="230" y="1401"/>
                  </a:lnTo>
                  <a:lnTo>
                    <a:pt x="225" y="1403"/>
                  </a:lnTo>
                  <a:lnTo>
                    <a:pt x="225" y="1384"/>
                  </a:lnTo>
                  <a:lnTo>
                    <a:pt x="227" y="1362"/>
                  </a:lnTo>
                  <a:lnTo>
                    <a:pt x="225" y="1343"/>
                  </a:lnTo>
                  <a:lnTo>
                    <a:pt x="218" y="1331"/>
                  </a:lnTo>
                  <a:lnTo>
                    <a:pt x="210" y="1345"/>
                  </a:lnTo>
                  <a:lnTo>
                    <a:pt x="213" y="1362"/>
                  </a:lnTo>
                  <a:lnTo>
                    <a:pt x="208" y="1345"/>
                  </a:lnTo>
                  <a:lnTo>
                    <a:pt x="208" y="1328"/>
                  </a:lnTo>
                  <a:lnTo>
                    <a:pt x="203" y="1314"/>
                  </a:lnTo>
                  <a:lnTo>
                    <a:pt x="198" y="1304"/>
                  </a:lnTo>
                  <a:lnTo>
                    <a:pt x="196" y="1326"/>
                  </a:lnTo>
                  <a:lnTo>
                    <a:pt x="201" y="1350"/>
                  </a:lnTo>
                  <a:lnTo>
                    <a:pt x="201" y="1372"/>
                  </a:lnTo>
                  <a:lnTo>
                    <a:pt x="196" y="1399"/>
                  </a:lnTo>
                  <a:lnTo>
                    <a:pt x="179" y="1399"/>
                  </a:lnTo>
                  <a:lnTo>
                    <a:pt x="184" y="1382"/>
                  </a:lnTo>
                  <a:lnTo>
                    <a:pt x="189" y="1365"/>
                  </a:lnTo>
                  <a:lnTo>
                    <a:pt x="189" y="1348"/>
                  </a:lnTo>
                  <a:lnTo>
                    <a:pt x="191" y="1333"/>
                  </a:lnTo>
                  <a:lnTo>
                    <a:pt x="189" y="1316"/>
                  </a:lnTo>
                  <a:lnTo>
                    <a:pt x="186" y="1302"/>
                  </a:lnTo>
                  <a:lnTo>
                    <a:pt x="181" y="1287"/>
                  </a:lnTo>
                  <a:lnTo>
                    <a:pt x="179" y="1273"/>
                  </a:lnTo>
                  <a:lnTo>
                    <a:pt x="172" y="1256"/>
                  </a:lnTo>
                  <a:lnTo>
                    <a:pt x="167" y="1241"/>
                  </a:lnTo>
                  <a:lnTo>
                    <a:pt x="162" y="1224"/>
                  </a:lnTo>
                  <a:lnTo>
                    <a:pt x="157" y="1210"/>
                  </a:lnTo>
                  <a:lnTo>
                    <a:pt x="152" y="1193"/>
                  </a:lnTo>
                  <a:lnTo>
                    <a:pt x="150" y="1178"/>
                  </a:lnTo>
                  <a:lnTo>
                    <a:pt x="145" y="1164"/>
                  </a:lnTo>
                  <a:lnTo>
                    <a:pt x="145" y="1149"/>
                  </a:lnTo>
                  <a:lnTo>
                    <a:pt x="140" y="1161"/>
                  </a:lnTo>
                  <a:lnTo>
                    <a:pt x="140" y="1176"/>
                  </a:lnTo>
                  <a:lnTo>
                    <a:pt x="140" y="1190"/>
                  </a:lnTo>
                  <a:lnTo>
                    <a:pt x="143" y="1205"/>
                  </a:lnTo>
                  <a:lnTo>
                    <a:pt x="145" y="1217"/>
                  </a:lnTo>
                  <a:lnTo>
                    <a:pt x="150" y="1231"/>
                  </a:lnTo>
                  <a:lnTo>
                    <a:pt x="152" y="1243"/>
                  </a:lnTo>
                  <a:lnTo>
                    <a:pt x="159" y="1258"/>
                  </a:lnTo>
                  <a:lnTo>
                    <a:pt x="162" y="1270"/>
                  </a:lnTo>
                  <a:lnTo>
                    <a:pt x="167" y="1285"/>
                  </a:lnTo>
                  <a:lnTo>
                    <a:pt x="169" y="1297"/>
                  </a:lnTo>
                  <a:lnTo>
                    <a:pt x="174" y="1311"/>
                  </a:lnTo>
                  <a:lnTo>
                    <a:pt x="174" y="1326"/>
                  </a:lnTo>
                  <a:lnTo>
                    <a:pt x="174" y="1340"/>
                  </a:lnTo>
                  <a:lnTo>
                    <a:pt x="172" y="1355"/>
                  </a:lnTo>
                  <a:lnTo>
                    <a:pt x="172" y="1372"/>
                  </a:lnTo>
                  <a:lnTo>
                    <a:pt x="172" y="1350"/>
                  </a:lnTo>
                  <a:lnTo>
                    <a:pt x="172" y="1328"/>
                  </a:lnTo>
                  <a:lnTo>
                    <a:pt x="167" y="1306"/>
                  </a:lnTo>
                  <a:lnTo>
                    <a:pt x="157" y="1294"/>
                  </a:lnTo>
                  <a:lnTo>
                    <a:pt x="157" y="1309"/>
                  </a:lnTo>
                  <a:lnTo>
                    <a:pt x="159" y="1331"/>
                  </a:lnTo>
                  <a:lnTo>
                    <a:pt x="159" y="1350"/>
                  </a:lnTo>
                  <a:lnTo>
                    <a:pt x="157" y="1372"/>
                  </a:lnTo>
                  <a:lnTo>
                    <a:pt x="145" y="1314"/>
                  </a:lnTo>
                  <a:lnTo>
                    <a:pt x="140" y="1326"/>
                  </a:lnTo>
                  <a:lnTo>
                    <a:pt x="140" y="1340"/>
                  </a:lnTo>
                  <a:lnTo>
                    <a:pt x="138" y="1355"/>
                  </a:lnTo>
                  <a:lnTo>
                    <a:pt x="135" y="1370"/>
                  </a:lnTo>
                  <a:lnTo>
                    <a:pt x="126" y="1391"/>
                  </a:lnTo>
                  <a:lnTo>
                    <a:pt x="111" y="1408"/>
                  </a:lnTo>
                  <a:lnTo>
                    <a:pt x="111" y="1394"/>
                  </a:lnTo>
                  <a:lnTo>
                    <a:pt x="111" y="1382"/>
                  </a:lnTo>
                  <a:lnTo>
                    <a:pt x="111" y="1367"/>
                  </a:lnTo>
                  <a:lnTo>
                    <a:pt x="111" y="1355"/>
                  </a:lnTo>
                  <a:lnTo>
                    <a:pt x="111" y="1328"/>
                  </a:lnTo>
                  <a:lnTo>
                    <a:pt x="111" y="1304"/>
                  </a:lnTo>
                  <a:lnTo>
                    <a:pt x="111" y="1277"/>
                  </a:lnTo>
                  <a:lnTo>
                    <a:pt x="113" y="1253"/>
                  </a:lnTo>
                  <a:lnTo>
                    <a:pt x="113" y="1227"/>
                  </a:lnTo>
                  <a:lnTo>
                    <a:pt x="116" y="1202"/>
                  </a:lnTo>
                  <a:lnTo>
                    <a:pt x="116" y="1188"/>
                  </a:lnTo>
                  <a:lnTo>
                    <a:pt x="116" y="1173"/>
                  </a:lnTo>
                  <a:lnTo>
                    <a:pt x="116" y="1161"/>
                  </a:lnTo>
                  <a:lnTo>
                    <a:pt x="116" y="1149"/>
                  </a:lnTo>
                  <a:lnTo>
                    <a:pt x="116" y="1134"/>
                  </a:lnTo>
                  <a:lnTo>
                    <a:pt x="116" y="1120"/>
                  </a:lnTo>
                  <a:lnTo>
                    <a:pt x="116" y="1108"/>
                  </a:lnTo>
                  <a:lnTo>
                    <a:pt x="118" y="1096"/>
                  </a:lnTo>
                  <a:lnTo>
                    <a:pt x="118" y="1081"/>
                  </a:lnTo>
                  <a:lnTo>
                    <a:pt x="118" y="1069"/>
                  </a:lnTo>
                  <a:lnTo>
                    <a:pt x="118" y="1054"/>
                  </a:lnTo>
                  <a:lnTo>
                    <a:pt x="121" y="1042"/>
                  </a:lnTo>
                  <a:lnTo>
                    <a:pt x="121" y="1016"/>
                  </a:lnTo>
                  <a:lnTo>
                    <a:pt x="123" y="991"/>
                  </a:lnTo>
                  <a:lnTo>
                    <a:pt x="121" y="977"/>
                  </a:lnTo>
                  <a:lnTo>
                    <a:pt x="121" y="962"/>
                  </a:lnTo>
                  <a:lnTo>
                    <a:pt x="121" y="948"/>
                  </a:lnTo>
                  <a:lnTo>
                    <a:pt x="121" y="936"/>
                  </a:lnTo>
                  <a:lnTo>
                    <a:pt x="121" y="921"/>
                  </a:lnTo>
                  <a:lnTo>
                    <a:pt x="121" y="909"/>
                  </a:lnTo>
                  <a:lnTo>
                    <a:pt x="121" y="895"/>
                  </a:lnTo>
                  <a:lnTo>
                    <a:pt x="121" y="882"/>
                  </a:lnTo>
                  <a:lnTo>
                    <a:pt x="118" y="868"/>
                  </a:lnTo>
                  <a:lnTo>
                    <a:pt x="118" y="853"/>
                  </a:lnTo>
                  <a:lnTo>
                    <a:pt x="118" y="841"/>
                  </a:lnTo>
                  <a:lnTo>
                    <a:pt x="118" y="829"/>
                  </a:lnTo>
                  <a:lnTo>
                    <a:pt x="118" y="815"/>
                  </a:lnTo>
                  <a:lnTo>
                    <a:pt x="118" y="800"/>
                  </a:lnTo>
                  <a:lnTo>
                    <a:pt x="118" y="788"/>
                  </a:lnTo>
                  <a:lnTo>
                    <a:pt x="118" y="776"/>
                  </a:lnTo>
                  <a:lnTo>
                    <a:pt x="116" y="761"/>
                  </a:lnTo>
                  <a:lnTo>
                    <a:pt x="116" y="747"/>
                  </a:lnTo>
                  <a:lnTo>
                    <a:pt x="113" y="735"/>
                  </a:lnTo>
                  <a:lnTo>
                    <a:pt x="113" y="722"/>
                  </a:lnTo>
                  <a:lnTo>
                    <a:pt x="111" y="708"/>
                  </a:lnTo>
                  <a:lnTo>
                    <a:pt x="111" y="693"/>
                  </a:lnTo>
                  <a:lnTo>
                    <a:pt x="111" y="681"/>
                  </a:lnTo>
                  <a:lnTo>
                    <a:pt x="111" y="669"/>
                  </a:lnTo>
                  <a:lnTo>
                    <a:pt x="109" y="655"/>
                  </a:lnTo>
                  <a:lnTo>
                    <a:pt x="106" y="642"/>
                  </a:lnTo>
                  <a:lnTo>
                    <a:pt x="104" y="628"/>
                  </a:lnTo>
                  <a:lnTo>
                    <a:pt x="104" y="616"/>
                  </a:lnTo>
                  <a:lnTo>
                    <a:pt x="101" y="589"/>
                  </a:lnTo>
                  <a:lnTo>
                    <a:pt x="99" y="565"/>
                  </a:lnTo>
                  <a:lnTo>
                    <a:pt x="106" y="587"/>
                  </a:lnTo>
                  <a:lnTo>
                    <a:pt x="113" y="611"/>
                  </a:lnTo>
                  <a:lnTo>
                    <a:pt x="121" y="633"/>
                  </a:lnTo>
                  <a:lnTo>
                    <a:pt x="135" y="655"/>
                  </a:lnTo>
                  <a:lnTo>
                    <a:pt x="143" y="647"/>
                  </a:lnTo>
                  <a:lnTo>
                    <a:pt x="135" y="630"/>
                  </a:lnTo>
                  <a:lnTo>
                    <a:pt x="128" y="616"/>
                  </a:lnTo>
                  <a:lnTo>
                    <a:pt x="121" y="599"/>
                  </a:lnTo>
                  <a:lnTo>
                    <a:pt x="118" y="584"/>
                  </a:lnTo>
                  <a:lnTo>
                    <a:pt x="111" y="567"/>
                  </a:lnTo>
                  <a:lnTo>
                    <a:pt x="109" y="553"/>
                  </a:lnTo>
                  <a:lnTo>
                    <a:pt x="104" y="536"/>
                  </a:lnTo>
                  <a:lnTo>
                    <a:pt x="101" y="521"/>
                  </a:lnTo>
                  <a:lnTo>
                    <a:pt x="94" y="504"/>
                  </a:lnTo>
                  <a:lnTo>
                    <a:pt x="92" y="487"/>
                  </a:lnTo>
                  <a:lnTo>
                    <a:pt x="87" y="473"/>
                  </a:lnTo>
                  <a:lnTo>
                    <a:pt x="84" y="458"/>
                  </a:lnTo>
                  <a:lnTo>
                    <a:pt x="80" y="441"/>
                  </a:lnTo>
                  <a:lnTo>
                    <a:pt x="80" y="424"/>
                  </a:lnTo>
                  <a:lnTo>
                    <a:pt x="75" y="410"/>
                  </a:lnTo>
                  <a:lnTo>
                    <a:pt x="75" y="395"/>
                  </a:lnTo>
                  <a:lnTo>
                    <a:pt x="70" y="378"/>
                  </a:lnTo>
                  <a:lnTo>
                    <a:pt x="67" y="361"/>
                  </a:lnTo>
                  <a:lnTo>
                    <a:pt x="63" y="344"/>
                  </a:lnTo>
                  <a:lnTo>
                    <a:pt x="60" y="330"/>
                  </a:lnTo>
                  <a:lnTo>
                    <a:pt x="55" y="313"/>
                  </a:lnTo>
                  <a:lnTo>
                    <a:pt x="53" y="296"/>
                  </a:lnTo>
                  <a:lnTo>
                    <a:pt x="50" y="281"/>
                  </a:lnTo>
                  <a:lnTo>
                    <a:pt x="48" y="267"/>
                  </a:lnTo>
                  <a:lnTo>
                    <a:pt x="41" y="250"/>
                  </a:lnTo>
                  <a:lnTo>
                    <a:pt x="38" y="235"/>
                  </a:lnTo>
                  <a:lnTo>
                    <a:pt x="31" y="221"/>
                  </a:lnTo>
                  <a:lnTo>
                    <a:pt x="29" y="206"/>
                  </a:lnTo>
                  <a:lnTo>
                    <a:pt x="21" y="192"/>
                  </a:lnTo>
                  <a:lnTo>
                    <a:pt x="16" y="177"/>
                  </a:lnTo>
                  <a:lnTo>
                    <a:pt x="9" y="163"/>
                  </a:lnTo>
                  <a:lnTo>
                    <a:pt x="4" y="151"/>
                  </a:lnTo>
                  <a:lnTo>
                    <a:pt x="4" y="134"/>
                  </a:lnTo>
                  <a:lnTo>
                    <a:pt x="4" y="117"/>
                  </a:lnTo>
                  <a:lnTo>
                    <a:pt x="4" y="100"/>
                  </a:lnTo>
                  <a:lnTo>
                    <a:pt x="4" y="83"/>
                  </a:lnTo>
                  <a:lnTo>
                    <a:pt x="2" y="63"/>
                  </a:lnTo>
                  <a:lnTo>
                    <a:pt x="2" y="46"/>
                  </a:lnTo>
                  <a:lnTo>
                    <a:pt x="0" y="27"/>
                  </a:lnTo>
                  <a:lnTo>
                    <a:pt x="0" y="12"/>
                  </a:lnTo>
                  <a:lnTo>
                    <a:pt x="7" y="3"/>
                  </a:lnTo>
                  <a:lnTo>
                    <a:pt x="21" y="0"/>
                  </a:lnTo>
                  <a:lnTo>
                    <a:pt x="36" y="0"/>
                  </a:lnTo>
                  <a:lnTo>
                    <a:pt x="53" y="3"/>
                  </a:lnTo>
                  <a:lnTo>
                    <a:pt x="55" y="15"/>
                  </a:lnTo>
                  <a:lnTo>
                    <a:pt x="58" y="27"/>
                  </a:lnTo>
                  <a:lnTo>
                    <a:pt x="60" y="41"/>
                  </a:lnTo>
                  <a:lnTo>
                    <a:pt x="65" y="56"/>
                  </a:lnTo>
                  <a:lnTo>
                    <a:pt x="65" y="71"/>
                  </a:lnTo>
                  <a:lnTo>
                    <a:pt x="67" y="85"/>
                  </a:lnTo>
                  <a:lnTo>
                    <a:pt x="67" y="100"/>
                  </a:lnTo>
                  <a:lnTo>
                    <a:pt x="70" y="117"/>
                  </a:lnTo>
                  <a:lnTo>
                    <a:pt x="67" y="131"/>
                  </a:lnTo>
                  <a:lnTo>
                    <a:pt x="67" y="146"/>
                  </a:lnTo>
                  <a:lnTo>
                    <a:pt x="67" y="160"/>
                  </a:lnTo>
                  <a:lnTo>
                    <a:pt x="67" y="177"/>
                  </a:lnTo>
                  <a:lnTo>
                    <a:pt x="65" y="192"/>
                  </a:lnTo>
                  <a:lnTo>
                    <a:pt x="65" y="206"/>
                  </a:lnTo>
                  <a:lnTo>
                    <a:pt x="65" y="223"/>
                  </a:lnTo>
                  <a:lnTo>
                    <a:pt x="65" y="240"/>
                  </a:lnTo>
                  <a:lnTo>
                    <a:pt x="70" y="245"/>
                  </a:lnTo>
                  <a:lnTo>
                    <a:pt x="77" y="247"/>
                  </a:lnTo>
                  <a:lnTo>
                    <a:pt x="82" y="199"/>
                  </a:lnTo>
                  <a:lnTo>
                    <a:pt x="80" y="211"/>
                  </a:lnTo>
                  <a:lnTo>
                    <a:pt x="82" y="226"/>
                  </a:lnTo>
                  <a:lnTo>
                    <a:pt x="84" y="238"/>
                  </a:lnTo>
                  <a:lnTo>
                    <a:pt x="89" y="252"/>
                  </a:lnTo>
                  <a:lnTo>
                    <a:pt x="92" y="264"/>
                  </a:lnTo>
                  <a:lnTo>
                    <a:pt x="96" y="279"/>
                  </a:lnTo>
                  <a:lnTo>
                    <a:pt x="101" y="291"/>
                  </a:lnTo>
                  <a:lnTo>
                    <a:pt x="109" y="303"/>
                  </a:lnTo>
                  <a:lnTo>
                    <a:pt x="113" y="289"/>
                  </a:lnTo>
                  <a:lnTo>
                    <a:pt x="113" y="277"/>
                  </a:lnTo>
                  <a:lnTo>
                    <a:pt x="109" y="262"/>
                  </a:lnTo>
                  <a:lnTo>
                    <a:pt x="111" y="250"/>
                  </a:lnTo>
                  <a:lnTo>
                    <a:pt x="106" y="269"/>
                  </a:lnTo>
                  <a:lnTo>
                    <a:pt x="109" y="291"/>
                  </a:lnTo>
                  <a:lnTo>
                    <a:pt x="111" y="310"/>
                  </a:lnTo>
                  <a:lnTo>
                    <a:pt x="118" y="332"/>
                  </a:lnTo>
                  <a:lnTo>
                    <a:pt x="123" y="352"/>
                  </a:lnTo>
                  <a:lnTo>
                    <a:pt x="128" y="371"/>
                  </a:lnTo>
                  <a:lnTo>
                    <a:pt x="133" y="390"/>
                  </a:lnTo>
                  <a:lnTo>
                    <a:pt x="135" y="412"/>
                  </a:lnTo>
                  <a:lnTo>
                    <a:pt x="133" y="398"/>
                  </a:lnTo>
                  <a:lnTo>
                    <a:pt x="138" y="383"/>
                  </a:lnTo>
                  <a:lnTo>
                    <a:pt x="140" y="369"/>
                  </a:lnTo>
                  <a:lnTo>
                    <a:pt x="143" y="361"/>
                  </a:lnTo>
                  <a:lnTo>
                    <a:pt x="140" y="381"/>
                  </a:lnTo>
                  <a:lnTo>
                    <a:pt x="140" y="403"/>
                  </a:lnTo>
                  <a:lnTo>
                    <a:pt x="140" y="424"/>
                  </a:lnTo>
                  <a:lnTo>
                    <a:pt x="145" y="446"/>
                  </a:lnTo>
                  <a:lnTo>
                    <a:pt x="147" y="466"/>
                  </a:lnTo>
                  <a:lnTo>
                    <a:pt x="152" y="487"/>
                  </a:lnTo>
                  <a:lnTo>
                    <a:pt x="155" y="507"/>
                  </a:lnTo>
                  <a:lnTo>
                    <a:pt x="162" y="529"/>
                  </a:lnTo>
                  <a:lnTo>
                    <a:pt x="159" y="546"/>
                  </a:lnTo>
                  <a:lnTo>
                    <a:pt x="159" y="565"/>
                  </a:lnTo>
                  <a:lnTo>
                    <a:pt x="159" y="582"/>
                  </a:lnTo>
                  <a:lnTo>
                    <a:pt x="159" y="601"/>
                  </a:lnTo>
                  <a:lnTo>
                    <a:pt x="159" y="618"/>
                  </a:lnTo>
                  <a:lnTo>
                    <a:pt x="159" y="640"/>
                  </a:lnTo>
                  <a:lnTo>
                    <a:pt x="159" y="657"/>
                  </a:lnTo>
                  <a:lnTo>
                    <a:pt x="159" y="679"/>
                  </a:lnTo>
                  <a:lnTo>
                    <a:pt x="159" y="698"/>
                  </a:lnTo>
                  <a:lnTo>
                    <a:pt x="159" y="718"/>
                  </a:lnTo>
                  <a:lnTo>
                    <a:pt x="159" y="737"/>
                  </a:lnTo>
                  <a:lnTo>
                    <a:pt x="159" y="759"/>
                  </a:lnTo>
                  <a:lnTo>
                    <a:pt x="159" y="778"/>
                  </a:lnTo>
                  <a:lnTo>
                    <a:pt x="159" y="798"/>
                  </a:lnTo>
                  <a:lnTo>
                    <a:pt x="159" y="817"/>
                  </a:lnTo>
                  <a:lnTo>
                    <a:pt x="159" y="839"/>
                  </a:lnTo>
                  <a:lnTo>
                    <a:pt x="159" y="856"/>
                  </a:lnTo>
                  <a:lnTo>
                    <a:pt x="159" y="875"/>
                  </a:lnTo>
                  <a:lnTo>
                    <a:pt x="159" y="895"/>
                  </a:lnTo>
                  <a:lnTo>
                    <a:pt x="159" y="916"/>
                  </a:lnTo>
                  <a:lnTo>
                    <a:pt x="159" y="933"/>
                  </a:lnTo>
                  <a:lnTo>
                    <a:pt x="162" y="953"/>
                  </a:lnTo>
                  <a:lnTo>
                    <a:pt x="164" y="972"/>
                  </a:lnTo>
                  <a:lnTo>
                    <a:pt x="167" y="994"/>
                  </a:lnTo>
                  <a:lnTo>
                    <a:pt x="167" y="1013"/>
                  </a:lnTo>
                  <a:lnTo>
                    <a:pt x="169" y="1033"/>
                  </a:lnTo>
                  <a:lnTo>
                    <a:pt x="172" y="1052"/>
                  </a:lnTo>
                  <a:lnTo>
                    <a:pt x="174" y="1071"/>
                  </a:lnTo>
                  <a:lnTo>
                    <a:pt x="176" y="1091"/>
                  </a:lnTo>
                  <a:lnTo>
                    <a:pt x="181" y="1110"/>
                  </a:lnTo>
                  <a:lnTo>
                    <a:pt x="184" y="1130"/>
                  </a:lnTo>
                  <a:lnTo>
                    <a:pt x="189" y="1151"/>
                  </a:lnTo>
                  <a:lnTo>
                    <a:pt x="189" y="1164"/>
                  </a:lnTo>
                  <a:lnTo>
                    <a:pt x="189" y="1178"/>
                  </a:lnTo>
                  <a:lnTo>
                    <a:pt x="191" y="1193"/>
                  </a:lnTo>
                  <a:lnTo>
                    <a:pt x="196" y="1207"/>
                  </a:lnTo>
                  <a:lnTo>
                    <a:pt x="201" y="1219"/>
                  </a:lnTo>
                  <a:lnTo>
                    <a:pt x="206" y="1234"/>
                  </a:lnTo>
                  <a:lnTo>
                    <a:pt x="213" y="1248"/>
                  </a:lnTo>
                  <a:lnTo>
                    <a:pt x="220" y="1263"/>
                  </a:lnTo>
                  <a:lnTo>
                    <a:pt x="225" y="1273"/>
                  </a:lnTo>
                  <a:lnTo>
                    <a:pt x="232" y="1287"/>
                  </a:lnTo>
                  <a:lnTo>
                    <a:pt x="239" y="1297"/>
                  </a:lnTo>
                  <a:lnTo>
                    <a:pt x="249" y="1311"/>
                  </a:lnTo>
                  <a:lnTo>
                    <a:pt x="256" y="1321"/>
                  </a:lnTo>
                  <a:lnTo>
                    <a:pt x="266" y="1333"/>
                  </a:lnTo>
                  <a:lnTo>
                    <a:pt x="276" y="1345"/>
                  </a:lnTo>
                  <a:lnTo>
                    <a:pt x="288" y="1357"/>
                  </a:lnTo>
                  <a:lnTo>
                    <a:pt x="288" y="1372"/>
                  </a:lnTo>
                  <a:lnTo>
                    <a:pt x="288" y="1386"/>
                  </a:lnTo>
                  <a:lnTo>
                    <a:pt x="288" y="1401"/>
                  </a:lnTo>
                  <a:lnTo>
                    <a:pt x="290" y="1416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6" name="Freeform 190"/>
            <p:cNvSpPr>
              <a:spLocks/>
            </p:cNvSpPr>
            <p:nvPr/>
          </p:nvSpPr>
          <p:spPr bwMode="auto">
            <a:xfrm>
              <a:off x="4298" y="5340"/>
              <a:ext cx="109" cy="107"/>
            </a:xfrm>
            <a:custGeom>
              <a:avLst/>
              <a:gdLst>
                <a:gd name="T0" fmla="*/ 65 w 109"/>
                <a:gd name="T1" fmla="*/ 107 h 107"/>
                <a:gd name="T2" fmla="*/ 48 w 109"/>
                <a:gd name="T3" fmla="*/ 97 h 107"/>
                <a:gd name="T4" fmla="*/ 31 w 109"/>
                <a:gd name="T5" fmla="*/ 92 h 107"/>
                <a:gd name="T6" fmla="*/ 12 w 109"/>
                <a:gd name="T7" fmla="*/ 83 h 107"/>
                <a:gd name="T8" fmla="*/ 0 w 109"/>
                <a:gd name="T9" fmla="*/ 70 h 107"/>
                <a:gd name="T10" fmla="*/ 2 w 109"/>
                <a:gd name="T11" fmla="*/ 49 h 107"/>
                <a:gd name="T12" fmla="*/ 10 w 109"/>
                <a:gd name="T13" fmla="*/ 27 h 107"/>
                <a:gd name="T14" fmla="*/ 19 w 109"/>
                <a:gd name="T15" fmla="*/ 10 h 107"/>
                <a:gd name="T16" fmla="*/ 41 w 109"/>
                <a:gd name="T17" fmla="*/ 0 h 107"/>
                <a:gd name="T18" fmla="*/ 53 w 109"/>
                <a:gd name="T19" fmla="*/ 3 h 107"/>
                <a:gd name="T20" fmla="*/ 65 w 109"/>
                <a:gd name="T21" fmla="*/ 12 h 107"/>
                <a:gd name="T22" fmla="*/ 73 w 109"/>
                <a:gd name="T23" fmla="*/ 20 h 107"/>
                <a:gd name="T24" fmla="*/ 82 w 109"/>
                <a:gd name="T25" fmla="*/ 32 h 107"/>
                <a:gd name="T26" fmla="*/ 94 w 109"/>
                <a:gd name="T27" fmla="*/ 53 h 107"/>
                <a:gd name="T28" fmla="*/ 109 w 109"/>
                <a:gd name="T29" fmla="*/ 78 h 107"/>
                <a:gd name="T30" fmla="*/ 102 w 109"/>
                <a:gd name="T31" fmla="*/ 87 h 107"/>
                <a:gd name="T32" fmla="*/ 90 w 109"/>
                <a:gd name="T33" fmla="*/ 95 h 107"/>
                <a:gd name="T34" fmla="*/ 77 w 109"/>
                <a:gd name="T35" fmla="*/ 99 h 107"/>
                <a:gd name="T36" fmla="*/ 65 w 109"/>
                <a:gd name="T37" fmla="*/ 107 h 1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9" h="107">
                  <a:moveTo>
                    <a:pt x="65" y="107"/>
                  </a:moveTo>
                  <a:lnTo>
                    <a:pt x="48" y="97"/>
                  </a:lnTo>
                  <a:lnTo>
                    <a:pt x="31" y="92"/>
                  </a:lnTo>
                  <a:lnTo>
                    <a:pt x="12" y="83"/>
                  </a:lnTo>
                  <a:lnTo>
                    <a:pt x="0" y="70"/>
                  </a:lnTo>
                  <a:lnTo>
                    <a:pt x="2" y="49"/>
                  </a:lnTo>
                  <a:lnTo>
                    <a:pt x="10" y="27"/>
                  </a:lnTo>
                  <a:lnTo>
                    <a:pt x="19" y="10"/>
                  </a:lnTo>
                  <a:lnTo>
                    <a:pt x="41" y="0"/>
                  </a:lnTo>
                  <a:lnTo>
                    <a:pt x="53" y="3"/>
                  </a:lnTo>
                  <a:lnTo>
                    <a:pt x="65" y="12"/>
                  </a:lnTo>
                  <a:lnTo>
                    <a:pt x="73" y="20"/>
                  </a:lnTo>
                  <a:lnTo>
                    <a:pt x="82" y="32"/>
                  </a:lnTo>
                  <a:lnTo>
                    <a:pt x="94" y="53"/>
                  </a:lnTo>
                  <a:lnTo>
                    <a:pt x="109" y="78"/>
                  </a:lnTo>
                  <a:lnTo>
                    <a:pt x="102" y="87"/>
                  </a:lnTo>
                  <a:lnTo>
                    <a:pt x="90" y="95"/>
                  </a:lnTo>
                  <a:lnTo>
                    <a:pt x="77" y="99"/>
                  </a:lnTo>
                  <a:lnTo>
                    <a:pt x="65" y="107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7" name="Freeform 191"/>
            <p:cNvSpPr>
              <a:spLocks/>
            </p:cNvSpPr>
            <p:nvPr/>
          </p:nvSpPr>
          <p:spPr bwMode="auto">
            <a:xfrm>
              <a:off x="4303" y="5985"/>
              <a:ext cx="80" cy="228"/>
            </a:xfrm>
            <a:custGeom>
              <a:avLst/>
              <a:gdLst>
                <a:gd name="T0" fmla="*/ 43 w 80"/>
                <a:gd name="T1" fmla="*/ 104 h 228"/>
                <a:gd name="T2" fmla="*/ 46 w 80"/>
                <a:gd name="T3" fmla="*/ 116 h 228"/>
                <a:gd name="T4" fmla="*/ 48 w 80"/>
                <a:gd name="T5" fmla="*/ 131 h 228"/>
                <a:gd name="T6" fmla="*/ 51 w 80"/>
                <a:gd name="T7" fmla="*/ 145 h 228"/>
                <a:gd name="T8" fmla="*/ 53 w 80"/>
                <a:gd name="T9" fmla="*/ 160 h 228"/>
                <a:gd name="T10" fmla="*/ 53 w 80"/>
                <a:gd name="T11" fmla="*/ 172 h 228"/>
                <a:gd name="T12" fmla="*/ 55 w 80"/>
                <a:gd name="T13" fmla="*/ 186 h 228"/>
                <a:gd name="T14" fmla="*/ 58 w 80"/>
                <a:gd name="T15" fmla="*/ 201 h 228"/>
                <a:gd name="T16" fmla="*/ 65 w 80"/>
                <a:gd name="T17" fmla="*/ 215 h 228"/>
                <a:gd name="T18" fmla="*/ 39 w 80"/>
                <a:gd name="T19" fmla="*/ 228 h 228"/>
                <a:gd name="T20" fmla="*/ 22 w 80"/>
                <a:gd name="T21" fmla="*/ 215 h 228"/>
                <a:gd name="T22" fmla="*/ 12 w 80"/>
                <a:gd name="T23" fmla="*/ 203 h 228"/>
                <a:gd name="T24" fmla="*/ 2 w 80"/>
                <a:gd name="T25" fmla="*/ 189 h 228"/>
                <a:gd name="T26" fmla="*/ 2 w 80"/>
                <a:gd name="T27" fmla="*/ 177 h 228"/>
                <a:gd name="T28" fmla="*/ 0 w 80"/>
                <a:gd name="T29" fmla="*/ 162 h 228"/>
                <a:gd name="T30" fmla="*/ 0 w 80"/>
                <a:gd name="T31" fmla="*/ 148 h 228"/>
                <a:gd name="T32" fmla="*/ 2 w 80"/>
                <a:gd name="T33" fmla="*/ 133 h 228"/>
                <a:gd name="T34" fmla="*/ 9 w 80"/>
                <a:gd name="T35" fmla="*/ 121 h 228"/>
                <a:gd name="T36" fmla="*/ 12 w 80"/>
                <a:gd name="T37" fmla="*/ 104 h 228"/>
                <a:gd name="T38" fmla="*/ 17 w 80"/>
                <a:gd name="T39" fmla="*/ 89 h 228"/>
                <a:gd name="T40" fmla="*/ 19 w 80"/>
                <a:gd name="T41" fmla="*/ 72 h 228"/>
                <a:gd name="T42" fmla="*/ 24 w 80"/>
                <a:gd name="T43" fmla="*/ 58 h 228"/>
                <a:gd name="T44" fmla="*/ 24 w 80"/>
                <a:gd name="T45" fmla="*/ 43 h 228"/>
                <a:gd name="T46" fmla="*/ 24 w 80"/>
                <a:gd name="T47" fmla="*/ 29 h 228"/>
                <a:gd name="T48" fmla="*/ 19 w 80"/>
                <a:gd name="T49" fmla="*/ 14 h 228"/>
                <a:gd name="T50" fmla="*/ 14 w 80"/>
                <a:gd name="T51" fmla="*/ 0 h 228"/>
                <a:gd name="T52" fmla="*/ 80 w 80"/>
                <a:gd name="T53" fmla="*/ 2 h 228"/>
                <a:gd name="T54" fmla="*/ 68 w 80"/>
                <a:gd name="T55" fmla="*/ 24 h 228"/>
                <a:gd name="T56" fmla="*/ 58 w 80"/>
                <a:gd name="T57" fmla="*/ 51 h 228"/>
                <a:gd name="T58" fmla="*/ 53 w 80"/>
                <a:gd name="T59" fmla="*/ 63 h 228"/>
                <a:gd name="T60" fmla="*/ 51 w 80"/>
                <a:gd name="T61" fmla="*/ 77 h 228"/>
                <a:gd name="T62" fmla="*/ 46 w 80"/>
                <a:gd name="T63" fmla="*/ 89 h 228"/>
                <a:gd name="T64" fmla="*/ 43 w 80"/>
                <a:gd name="T65" fmla="*/ 104 h 2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0" h="228">
                  <a:moveTo>
                    <a:pt x="43" y="104"/>
                  </a:moveTo>
                  <a:lnTo>
                    <a:pt x="46" y="116"/>
                  </a:lnTo>
                  <a:lnTo>
                    <a:pt x="48" y="131"/>
                  </a:lnTo>
                  <a:lnTo>
                    <a:pt x="51" y="145"/>
                  </a:lnTo>
                  <a:lnTo>
                    <a:pt x="53" y="160"/>
                  </a:lnTo>
                  <a:lnTo>
                    <a:pt x="53" y="172"/>
                  </a:lnTo>
                  <a:lnTo>
                    <a:pt x="55" y="186"/>
                  </a:lnTo>
                  <a:lnTo>
                    <a:pt x="58" y="201"/>
                  </a:lnTo>
                  <a:lnTo>
                    <a:pt x="65" y="215"/>
                  </a:lnTo>
                  <a:lnTo>
                    <a:pt x="39" y="228"/>
                  </a:lnTo>
                  <a:lnTo>
                    <a:pt x="22" y="215"/>
                  </a:lnTo>
                  <a:lnTo>
                    <a:pt x="12" y="203"/>
                  </a:lnTo>
                  <a:lnTo>
                    <a:pt x="2" y="189"/>
                  </a:lnTo>
                  <a:lnTo>
                    <a:pt x="2" y="177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2" y="133"/>
                  </a:lnTo>
                  <a:lnTo>
                    <a:pt x="9" y="121"/>
                  </a:lnTo>
                  <a:lnTo>
                    <a:pt x="12" y="104"/>
                  </a:lnTo>
                  <a:lnTo>
                    <a:pt x="17" y="89"/>
                  </a:lnTo>
                  <a:lnTo>
                    <a:pt x="19" y="72"/>
                  </a:lnTo>
                  <a:lnTo>
                    <a:pt x="24" y="58"/>
                  </a:lnTo>
                  <a:lnTo>
                    <a:pt x="24" y="43"/>
                  </a:lnTo>
                  <a:lnTo>
                    <a:pt x="24" y="29"/>
                  </a:lnTo>
                  <a:lnTo>
                    <a:pt x="19" y="14"/>
                  </a:lnTo>
                  <a:lnTo>
                    <a:pt x="14" y="0"/>
                  </a:lnTo>
                  <a:lnTo>
                    <a:pt x="80" y="2"/>
                  </a:lnTo>
                  <a:lnTo>
                    <a:pt x="68" y="24"/>
                  </a:lnTo>
                  <a:lnTo>
                    <a:pt x="58" y="51"/>
                  </a:lnTo>
                  <a:lnTo>
                    <a:pt x="53" y="63"/>
                  </a:lnTo>
                  <a:lnTo>
                    <a:pt x="51" y="77"/>
                  </a:lnTo>
                  <a:lnTo>
                    <a:pt x="46" y="89"/>
                  </a:lnTo>
                  <a:lnTo>
                    <a:pt x="43" y="104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8" name="Freeform 192"/>
            <p:cNvSpPr>
              <a:spLocks/>
            </p:cNvSpPr>
            <p:nvPr/>
          </p:nvSpPr>
          <p:spPr bwMode="auto">
            <a:xfrm>
              <a:off x="4293" y="5549"/>
              <a:ext cx="99" cy="363"/>
            </a:xfrm>
            <a:custGeom>
              <a:avLst/>
              <a:gdLst>
                <a:gd name="T0" fmla="*/ 85 w 99"/>
                <a:gd name="T1" fmla="*/ 310 h 363"/>
                <a:gd name="T2" fmla="*/ 61 w 99"/>
                <a:gd name="T3" fmla="*/ 288 h 363"/>
                <a:gd name="T4" fmla="*/ 39 w 99"/>
                <a:gd name="T5" fmla="*/ 290 h 363"/>
                <a:gd name="T6" fmla="*/ 27 w 99"/>
                <a:gd name="T7" fmla="*/ 288 h 363"/>
                <a:gd name="T8" fmla="*/ 17 w 99"/>
                <a:gd name="T9" fmla="*/ 298 h 363"/>
                <a:gd name="T10" fmla="*/ 44 w 99"/>
                <a:gd name="T11" fmla="*/ 319 h 363"/>
                <a:gd name="T12" fmla="*/ 80 w 99"/>
                <a:gd name="T13" fmla="*/ 319 h 363"/>
                <a:gd name="T14" fmla="*/ 75 w 99"/>
                <a:gd name="T15" fmla="*/ 341 h 363"/>
                <a:gd name="T16" fmla="*/ 58 w 99"/>
                <a:gd name="T17" fmla="*/ 361 h 363"/>
                <a:gd name="T18" fmla="*/ 36 w 99"/>
                <a:gd name="T19" fmla="*/ 363 h 363"/>
                <a:gd name="T20" fmla="*/ 22 w 99"/>
                <a:gd name="T21" fmla="*/ 334 h 363"/>
                <a:gd name="T22" fmla="*/ 7 w 99"/>
                <a:gd name="T23" fmla="*/ 305 h 363"/>
                <a:gd name="T24" fmla="*/ 2 w 99"/>
                <a:gd name="T25" fmla="*/ 271 h 363"/>
                <a:gd name="T26" fmla="*/ 19 w 99"/>
                <a:gd name="T27" fmla="*/ 242 h 363"/>
                <a:gd name="T28" fmla="*/ 24 w 99"/>
                <a:gd name="T29" fmla="*/ 210 h 363"/>
                <a:gd name="T30" fmla="*/ 27 w 99"/>
                <a:gd name="T31" fmla="*/ 179 h 363"/>
                <a:gd name="T32" fmla="*/ 24 w 99"/>
                <a:gd name="T33" fmla="*/ 150 h 363"/>
                <a:gd name="T34" fmla="*/ 24 w 99"/>
                <a:gd name="T35" fmla="*/ 121 h 363"/>
                <a:gd name="T36" fmla="*/ 19 w 99"/>
                <a:gd name="T37" fmla="*/ 89 h 363"/>
                <a:gd name="T38" fmla="*/ 17 w 99"/>
                <a:gd name="T39" fmla="*/ 58 h 363"/>
                <a:gd name="T40" fmla="*/ 17 w 99"/>
                <a:gd name="T41" fmla="*/ 29 h 363"/>
                <a:gd name="T42" fmla="*/ 19 w 99"/>
                <a:gd name="T43" fmla="*/ 0 h 363"/>
                <a:gd name="T44" fmla="*/ 61 w 99"/>
                <a:gd name="T45" fmla="*/ 19 h 363"/>
                <a:gd name="T46" fmla="*/ 99 w 99"/>
                <a:gd name="T47" fmla="*/ 46 h 363"/>
                <a:gd name="T48" fmla="*/ 82 w 99"/>
                <a:gd name="T49" fmla="*/ 70 h 363"/>
                <a:gd name="T50" fmla="*/ 70 w 99"/>
                <a:gd name="T51" fmla="*/ 99 h 363"/>
                <a:gd name="T52" fmla="*/ 61 w 99"/>
                <a:gd name="T53" fmla="*/ 130 h 363"/>
                <a:gd name="T54" fmla="*/ 61 w 99"/>
                <a:gd name="T55" fmla="*/ 164 h 363"/>
                <a:gd name="T56" fmla="*/ 58 w 99"/>
                <a:gd name="T57" fmla="*/ 196 h 363"/>
                <a:gd name="T58" fmla="*/ 65 w 99"/>
                <a:gd name="T59" fmla="*/ 230 h 363"/>
                <a:gd name="T60" fmla="*/ 73 w 99"/>
                <a:gd name="T61" fmla="*/ 261 h 363"/>
                <a:gd name="T62" fmla="*/ 87 w 99"/>
                <a:gd name="T63" fmla="*/ 293 h 3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9" h="363">
                  <a:moveTo>
                    <a:pt x="87" y="293"/>
                  </a:moveTo>
                  <a:lnTo>
                    <a:pt x="85" y="310"/>
                  </a:lnTo>
                  <a:lnTo>
                    <a:pt x="70" y="302"/>
                  </a:lnTo>
                  <a:lnTo>
                    <a:pt x="61" y="288"/>
                  </a:lnTo>
                  <a:lnTo>
                    <a:pt x="49" y="281"/>
                  </a:lnTo>
                  <a:lnTo>
                    <a:pt x="39" y="290"/>
                  </a:lnTo>
                  <a:lnTo>
                    <a:pt x="32" y="290"/>
                  </a:lnTo>
                  <a:lnTo>
                    <a:pt x="27" y="288"/>
                  </a:lnTo>
                  <a:lnTo>
                    <a:pt x="19" y="288"/>
                  </a:lnTo>
                  <a:lnTo>
                    <a:pt x="17" y="298"/>
                  </a:lnTo>
                  <a:lnTo>
                    <a:pt x="27" y="312"/>
                  </a:lnTo>
                  <a:lnTo>
                    <a:pt x="44" y="319"/>
                  </a:lnTo>
                  <a:lnTo>
                    <a:pt x="61" y="319"/>
                  </a:lnTo>
                  <a:lnTo>
                    <a:pt x="80" y="319"/>
                  </a:lnTo>
                  <a:lnTo>
                    <a:pt x="78" y="329"/>
                  </a:lnTo>
                  <a:lnTo>
                    <a:pt x="75" y="341"/>
                  </a:lnTo>
                  <a:lnTo>
                    <a:pt x="68" y="351"/>
                  </a:lnTo>
                  <a:lnTo>
                    <a:pt x="58" y="361"/>
                  </a:lnTo>
                  <a:lnTo>
                    <a:pt x="46" y="361"/>
                  </a:lnTo>
                  <a:lnTo>
                    <a:pt x="36" y="363"/>
                  </a:lnTo>
                  <a:lnTo>
                    <a:pt x="29" y="349"/>
                  </a:lnTo>
                  <a:lnTo>
                    <a:pt x="22" y="334"/>
                  </a:lnTo>
                  <a:lnTo>
                    <a:pt x="12" y="319"/>
                  </a:lnTo>
                  <a:lnTo>
                    <a:pt x="7" y="305"/>
                  </a:lnTo>
                  <a:lnTo>
                    <a:pt x="0" y="288"/>
                  </a:lnTo>
                  <a:lnTo>
                    <a:pt x="2" y="271"/>
                  </a:lnTo>
                  <a:lnTo>
                    <a:pt x="7" y="256"/>
                  </a:lnTo>
                  <a:lnTo>
                    <a:pt x="19" y="242"/>
                  </a:lnTo>
                  <a:lnTo>
                    <a:pt x="22" y="225"/>
                  </a:lnTo>
                  <a:lnTo>
                    <a:pt x="24" y="210"/>
                  </a:lnTo>
                  <a:lnTo>
                    <a:pt x="24" y="193"/>
                  </a:lnTo>
                  <a:lnTo>
                    <a:pt x="27" y="179"/>
                  </a:lnTo>
                  <a:lnTo>
                    <a:pt x="24" y="164"/>
                  </a:lnTo>
                  <a:lnTo>
                    <a:pt x="24" y="150"/>
                  </a:lnTo>
                  <a:lnTo>
                    <a:pt x="24" y="135"/>
                  </a:lnTo>
                  <a:lnTo>
                    <a:pt x="24" y="121"/>
                  </a:lnTo>
                  <a:lnTo>
                    <a:pt x="22" y="104"/>
                  </a:lnTo>
                  <a:lnTo>
                    <a:pt x="19" y="89"/>
                  </a:lnTo>
                  <a:lnTo>
                    <a:pt x="17" y="72"/>
                  </a:lnTo>
                  <a:lnTo>
                    <a:pt x="17" y="58"/>
                  </a:lnTo>
                  <a:lnTo>
                    <a:pt x="17" y="43"/>
                  </a:lnTo>
                  <a:lnTo>
                    <a:pt x="17" y="29"/>
                  </a:lnTo>
                  <a:lnTo>
                    <a:pt x="17" y="14"/>
                  </a:lnTo>
                  <a:lnTo>
                    <a:pt x="19" y="0"/>
                  </a:lnTo>
                  <a:lnTo>
                    <a:pt x="41" y="4"/>
                  </a:lnTo>
                  <a:lnTo>
                    <a:pt x="61" y="19"/>
                  </a:lnTo>
                  <a:lnTo>
                    <a:pt x="78" y="31"/>
                  </a:lnTo>
                  <a:lnTo>
                    <a:pt x="99" y="46"/>
                  </a:lnTo>
                  <a:lnTo>
                    <a:pt x="90" y="55"/>
                  </a:lnTo>
                  <a:lnTo>
                    <a:pt x="82" y="70"/>
                  </a:lnTo>
                  <a:lnTo>
                    <a:pt x="75" y="84"/>
                  </a:lnTo>
                  <a:lnTo>
                    <a:pt x="70" y="99"/>
                  </a:lnTo>
                  <a:lnTo>
                    <a:pt x="63" y="113"/>
                  </a:lnTo>
                  <a:lnTo>
                    <a:pt x="61" y="130"/>
                  </a:lnTo>
                  <a:lnTo>
                    <a:pt x="61" y="147"/>
                  </a:lnTo>
                  <a:lnTo>
                    <a:pt x="61" y="164"/>
                  </a:lnTo>
                  <a:lnTo>
                    <a:pt x="58" y="179"/>
                  </a:lnTo>
                  <a:lnTo>
                    <a:pt x="58" y="196"/>
                  </a:lnTo>
                  <a:lnTo>
                    <a:pt x="61" y="213"/>
                  </a:lnTo>
                  <a:lnTo>
                    <a:pt x="65" y="230"/>
                  </a:lnTo>
                  <a:lnTo>
                    <a:pt x="68" y="244"/>
                  </a:lnTo>
                  <a:lnTo>
                    <a:pt x="73" y="261"/>
                  </a:lnTo>
                  <a:lnTo>
                    <a:pt x="80" y="276"/>
                  </a:lnTo>
                  <a:lnTo>
                    <a:pt x="87" y="29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19" name="Freeform 193"/>
            <p:cNvSpPr>
              <a:spLocks/>
            </p:cNvSpPr>
            <p:nvPr/>
          </p:nvSpPr>
          <p:spPr bwMode="auto">
            <a:xfrm>
              <a:off x="4315" y="6234"/>
              <a:ext cx="58" cy="151"/>
            </a:xfrm>
            <a:custGeom>
              <a:avLst/>
              <a:gdLst>
                <a:gd name="T0" fmla="*/ 43 w 58"/>
                <a:gd name="T1" fmla="*/ 146 h 151"/>
                <a:gd name="T2" fmla="*/ 29 w 58"/>
                <a:gd name="T3" fmla="*/ 146 h 151"/>
                <a:gd name="T4" fmla="*/ 14 w 58"/>
                <a:gd name="T5" fmla="*/ 151 h 151"/>
                <a:gd name="T6" fmla="*/ 17 w 58"/>
                <a:gd name="T7" fmla="*/ 131 h 151"/>
                <a:gd name="T8" fmla="*/ 17 w 58"/>
                <a:gd name="T9" fmla="*/ 112 h 151"/>
                <a:gd name="T10" fmla="*/ 14 w 58"/>
                <a:gd name="T11" fmla="*/ 92 h 151"/>
                <a:gd name="T12" fmla="*/ 14 w 58"/>
                <a:gd name="T13" fmla="*/ 75 h 151"/>
                <a:gd name="T14" fmla="*/ 10 w 58"/>
                <a:gd name="T15" fmla="*/ 54 h 151"/>
                <a:gd name="T16" fmla="*/ 5 w 58"/>
                <a:gd name="T17" fmla="*/ 37 h 151"/>
                <a:gd name="T18" fmla="*/ 0 w 58"/>
                <a:gd name="T19" fmla="*/ 17 h 151"/>
                <a:gd name="T20" fmla="*/ 0 w 58"/>
                <a:gd name="T21" fmla="*/ 3 h 151"/>
                <a:gd name="T22" fmla="*/ 12 w 58"/>
                <a:gd name="T23" fmla="*/ 0 h 151"/>
                <a:gd name="T24" fmla="*/ 27 w 58"/>
                <a:gd name="T25" fmla="*/ 5 h 151"/>
                <a:gd name="T26" fmla="*/ 41 w 58"/>
                <a:gd name="T27" fmla="*/ 10 h 151"/>
                <a:gd name="T28" fmla="*/ 58 w 58"/>
                <a:gd name="T29" fmla="*/ 17 h 151"/>
                <a:gd name="T30" fmla="*/ 46 w 58"/>
                <a:gd name="T31" fmla="*/ 32 h 151"/>
                <a:gd name="T32" fmla="*/ 41 w 58"/>
                <a:gd name="T33" fmla="*/ 46 h 151"/>
                <a:gd name="T34" fmla="*/ 41 w 58"/>
                <a:gd name="T35" fmla="*/ 61 h 151"/>
                <a:gd name="T36" fmla="*/ 41 w 58"/>
                <a:gd name="T37" fmla="*/ 78 h 151"/>
                <a:gd name="T38" fmla="*/ 41 w 58"/>
                <a:gd name="T39" fmla="*/ 92 h 151"/>
                <a:gd name="T40" fmla="*/ 43 w 58"/>
                <a:gd name="T41" fmla="*/ 109 h 151"/>
                <a:gd name="T42" fmla="*/ 43 w 58"/>
                <a:gd name="T43" fmla="*/ 126 h 151"/>
                <a:gd name="T44" fmla="*/ 43 w 58"/>
                <a:gd name="T45" fmla="*/ 146 h 1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8" h="151">
                  <a:moveTo>
                    <a:pt x="43" y="146"/>
                  </a:moveTo>
                  <a:lnTo>
                    <a:pt x="29" y="146"/>
                  </a:lnTo>
                  <a:lnTo>
                    <a:pt x="14" y="151"/>
                  </a:lnTo>
                  <a:lnTo>
                    <a:pt x="17" y="131"/>
                  </a:lnTo>
                  <a:lnTo>
                    <a:pt x="17" y="112"/>
                  </a:lnTo>
                  <a:lnTo>
                    <a:pt x="14" y="92"/>
                  </a:lnTo>
                  <a:lnTo>
                    <a:pt x="14" y="75"/>
                  </a:lnTo>
                  <a:lnTo>
                    <a:pt x="10" y="54"/>
                  </a:lnTo>
                  <a:lnTo>
                    <a:pt x="5" y="37"/>
                  </a:lnTo>
                  <a:lnTo>
                    <a:pt x="0" y="17"/>
                  </a:lnTo>
                  <a:lnTo>
                    <a:pt x="0" y="3"/>
                  </a:lnTo>
                  <a:lnTo>
                    <a:pt x="12" y="0"/>
                  </a:lnTo>
                  <a:lnTo>
                    <a:pt x="27" y="5"/>
                  </a:lnTo>
                  <a:lnTo>
                    <a:pt x="41" y="10"/>
                  </a:lnTo>
                  <a:lnTo>
                    <a:pt x="58" y="17"/>
                  </a:lnTo>
                  <a:lnTo>
                    <a:pt x="46" y="32"/>
                  </a:lnTo>
                  <a:lnTo>
                    <a:pt x="41" y="46"/>
                  </a:lnTo>
                  <a:lnTo>
                    <a:pt x="41" y="61"/>
                  </a:lnTo>
                  <a:lnTo>
                    <a:pt x="41" y="78"/>
                  </a:lnTo>
                  <a:lnTo>
                    <a:pt x="41" y="92"/>
                  </a:lnTo>
                  <a:lnTo>
                    <a:pt x="43" y="109"/>
                  </a:lnTo>
                  <a:lnTo>
                    <a:pt x="43" y="126"/>
                  </a:lnTo>
                  <a:lnTo>
                    <a:pt x="43" y="146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0" name="Freeform 194"/>
            <p:cNvSpPr>
              <a:spLocks/>
            </p:cNvSpPr>
            <p:nvPr/>
          </p:nvSpPr>
          <p:spPr bwMode="auto">
            <a:xfrm>
              <a:off x="4312" y="6416"/>
              <a:ext cx="46" cy="97"/>
            </a:xfrm>
            <a:custGeom>
              <a:avLst/>
              <a:gdLst>
                <a:gd name="T0" fmla="*/ 34 w 46"/>
                <a:gd name="T1" fmla="*/ 41 h 97"/>
                <a:gd name="T2" fmla="*/ 30 w 46"/>
                <a:gd name="T3" fmla="*/ 97 h 97"/>
                <a:gd name="T4" fmla="*/ 20 w 46"/>
                <a:gd name="T5" fmla="*/ 75 h 97"/>
                <a:gd name="T6" fmla="*/ 20 w 46"/>
                <a:gd name="T7" fmla="*/ 51 h 97"/>
                <a:gd name="T8" fmla="*/ 15 w 46"/>
                <a:gd name="T9" fmla="*/ 29 h 97"/>
                <a:gd name="T10" fmla="*/ 0 w 46"/>
                <a:gd name="T11" fmla="*/ 17 h 97"/>
                <a:gd name="T12" fmla="*/ 5 w 46"/>
                <a:gd name="T13" fmla="*/ 3 h 97"/>
                <a:gd name="T14" fmla="*/ 17 w 46"/>
                <a:gd name="T15" fmla="*/ 0 h 97"/>
                <a:gd name="T16" fmla="*/ 30 w 46"/>
                <a:gd name="T17" fmla="*/ 3 h 97"/>
                <a:gd name="T18" fmla="*/ 44 w 46"/>
                <a:gd name="T19" fmla="*/ 7 h 97"/>
                <a:gd name="T20" fmla="*/ 46 w 46"/>
                <a:gd name="T21" fmla="*/ 15 h 97"/>
                <a:gd name="T22" fmla="*/ 44 w 46"/>
                <a:gd name="T23" fmla="*/ 24 h 97"/>
                <a:gd name="T24" fmla="*/ 39 w 46"/>
                <a:gd name="T25" fmla="*/ 32 h 97"/>
                <a:gd name="T26" fmla="*/ 34 w 46"/>
                <a:gd name="T27" fmla="*/ 4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97">
                  <a:moveTo>
                    <a:pt x="34" y="41"/>
                  </a:moveTo>
                  <a:lnTo>
                    <a:pt x="30" y="97"/>
                  </a:lnTo>
                  <a:lnTo>
                    <a:pt x="20" y="75"/>
                  </a:lnTo>
                  <a:lnTo>
                    <a:pt x="20" y="51"/>
                  </a:lnTo>
                  <a:lnTo>
                    <a:pt x="15" y="29"/>
                  </a:lnTo>
                  <a:lnTo>
                    <a:pt x="0" y="17"/>
                  </a:lnTo>
                  <a:lnTo>
                    <a:pt x="5" y="3"/>
                  </a:lnTo>
                  <a:lnTo>
                    <a:pt x="17" y="0"/>
                  </a:lnTo>
                  <a:lnTo>
                    <a:pt x="30" y="3"/>
                  </a:lnTo>
                  <a:lnTo>
                    <a:pt x="44" y="7"/>
                  </a:lnTo>
                  <a:lnTo>
                    <a:pt x="46" y="15"/>
                  </a:lnTo>
                  <a:lnTo>
                    <a:pt x="44" y="24"/>
                  </a:lnTo>
                  <a:lnTo>
                    <a:pt x="39" y="32"/>
                  </a:lnTo>
                  <a:lnTo>
                    <a:pt x="34" y="4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1" name="Freeform 195"/>
            <p:cNvSpPr>
              <a:spLocks/>
            </p:cNvSpPr>
            <p:nvPr/>
          </p:nvSpPr>
          <p:spPr bwMode="auto">
            <a:xfrm>
              <a:off x="4320" y="6133"/>
              <a:ext cx="41" cy="55"/>
            </a:xfrm>
            <a:custGeom>
              <a:avLst/>
              <a:gdLst>
                <a:gd name="T0" fmla="*/ 41 w 41"/>
                <a:gd name="T1" fmla="*/ 55 h 55"/>
                <a:gd name="T2" fmla="*/ 24 w 41"/>
                <a:gd name="T3" fmla="*/ 53 h 55"/>
                <a:gd name="T4" fmla="*/ 12 w 41"/>
                <a:gd name="T5" fmla="*/ 46 h 55"/>
                <a:gd name="T6" fmla="*/ 2 w 41"/>
                <a:gd name="T7" fmla="*/ 36 h 55"/>
                <a:gd name="T8" fmla="*/ 0 w 41"/>
                <a:gd name="T9" fmla="*/ 24 h 55"/>
                <a:gd name="T10" fmla="*/ 0 w 41"/>
                <a:gd name="T11" fmla="*/ 0 h 55"/>
                <a:gd name="T12" fmla="*/ 14 w 41"/>
                <a:gd name="T13" fmla="*/ 19 h 55"/>
                <a:gd name="T14" fmla="*/ 17 w 41"/>
                <a:gd name="T15" fmla="*/ 14 h 55"/>
                <a:gd name="T16" fmla="*/ 24 w 41"/>
                <a:gd name="T17" fmla="*/ 14 h 55"/>
                <a:gd name="T18" fmla="*/ 34 w 41"/>
                <a:gd name="T19" fmla="*/ 34 h 55"/>
                <a:gd name="T20" fmla="*/ 41 w 41"/>
                <a:gd name="T21" fmla="*/ 55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5">
                  <a:moveTo>
                    <a:pt x="41" y="55"/>
                  </a:moveTo>
                  <a:lnTo>
                    <a:pt x="24" y="53"/>
                  </a:lnTo>
                  <a:lnTo>
                    <a:pt x="12" y="46"/>
                  </a:lnTo>
                  <a:lnTo>
                    <a:pt x="2" y="36"/>
                  </a:lnTo>
                  <a:lnTo>
                    <a:pt x="0" y="24"/>
                  </a:lnTo>
                  <a:lnTo>
                    <a:pt x="0" y="0"/>
                  </a:lnTo>
                  <a:lnTo>
                    <a:pt x="14" y="19"/>
                  </a:lnTo>
                  <a:lnTo>
                    <a:pt x="17" y="14"/>
                  </a:lnTo>
                  <a:lnTo>
                    <a:pt x="24" y="14"/>
                  </a:lnTo>
                  <a:lnTo>
                    <a:pt x="34" y="34"/>
                  </a:lnTo>
                  <a:lnTo>
                    <a:pt x="41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2" name="Freeform 196"/>
            <p:cNvSpPr>
              <a:spLocks/>
            </p:cNvSpPr>
            <p:nvPr/>
          </p:nvSpPr>
          <p:spPr bwMode="auto">
            <a:xfrm>
              <a:off x="4191" y="5413"/>
              <a:ext cx="102" cy="131"/>
            </a:xfrm>
            <a:custGeom>
              <a:avLst/>
              <a:gdLst>
                <a:gd name="T0" fmla="*/ 87 w 102"/>
                <a:gd name="T1" fmla="*/ 111 h 131"/>
                <a:gd name="T2" fmla="*/ 68 w 102"/>
                <a:gd name="T3" fmla="*/ 126 h 131"/>
                <a:gd name="T4" fmla="*/ 49 w 102"/>
                <a:gd name="T5" fmla="*/ 131 h 131"/>
                <a:gd name="T6" fmla="*/ 24 w 102"/>
                <a:gd name="T7" fmla="*/ 128 h 131"/>
                <a:gd name="T8" fmla="*/ 5 w 102"/>
                <a:gd name="T9" fmla="*/ 126 h 131"/>
                <a:gd name="T10" fmla="*/ 0 w 102"/>
                <a:gd name="T11" fmla="*/ 43 h 131"/>
                <a:gd name="T12" fmla="*/ 8 w 102"/>
                <a:gd name="T13" fmla="*/ 31 h 131"/>
                <a:gd name="T14" fmla="*/ 10 w 102"/>
                <a:gd name="T15" fmla="*/ 22 h 131"/>
                <a:gd name="T16" fmla="*/ 10 w 102"/>
                <a:gd name="T17" fmla="*/ 7 h 131"/>
                <a:gd name="T18" fmla="*/ 15 w 102"/>
                <a:gd name="T19" fmla="*/ 0 h 131"/>
                <a:gd name="T20" fmla="*/ 32 w 102"/>
                <a:gd name="T21" fmla="*/ 7 h 131"/>
                <a:gd name="T22" fmla="*/ 54 w 102"/>
                <a:gd name="T23" fmla="*/ 17 h 131"/>
                <a:gd name="T24" fmla="*/ 73 w 102"/>
                <a:gd name="T25" fmla="*/ 22 h 131"/>
                <a:gd name="T26" fmla="*/ 95 w 102"/>
                <a:gd name="T27" fmla="*/ 19 h 131"/>
                <a:gd name="T28" fmla="*/ 102 w 102"/>
                <a:gd name="T29" fmla="*/ 39 h 131"/>
                <a:gd name="T30" fmla="*/ 102 w 102"/>
                <a:gd name="T31" fmla="*/ 65 h 131"/>
                <a:gd name="T32" fmla="*/ 95 w 102"/>
                <a:gd name="T33" fmla="*/ 87 h 131"/>
                <a:gd name="T34" fmla="*/ 87 w 102"/>
                <a:gd name="T35" fmla="*/ 111 h 1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2" h="131">
                  <a:moveTo>
                    <a:pt x="87" y="111"/>
                  </a:moveTo>
                  <a:lnTo>
                    <a:pt x="68" y="126"/>
                  </a:lnTo>
                  <a:lnTo>
                    <a:pt x="49" y="131"/>
                  </a:lnTo>
                  <a:lnTo>
                    <a:pt x="24" y="128"/>
                  </a:lnTo>
                  <a:lnTo>
                    <a:pt x="5" y="126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0" y="22"/>
                  </a:lnTo>
                  <a:lnTo>
                    <a:pt x="10" y="7"/>
                  </a:lnTo>
                  <a:lnTo>
                    <a:pt x="15" y="0"/>
                  </a:lnTo>
                  <a:lnTo>
                    <a:pt x="32" y="7"/>
                  </a:lnTo>
                  <a:lnTo>
                    <a:pt x="54" y="17"/>
                  </a:lnTo>
                  <a:lnTo>
                    <a:pt x="73" y="22"/>
                  </a:lnTo>
                  <a:lnTo>
                    <a:pt x="95" y="19"/>
                  </a:lnTo>
                  <a:lnTo>
                    <a:pt x="102" y="39"/>
                  </a:lnTo>
                  <a:lnTo>
                    <a:pt x="102" y="65"/>
                  </a:lnTo>
                  <a:lnTo>
                    <a:pt x="95" y="87"/>
                  </a:lnTo>
                  <a:lnTo>
                    <a:pt x="87" y="11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3" name="Freeform 197"/>
            <p:cNvSpPr>
              <a:spLocks/>
            </p:cNvSpPr>
            <p:nvPr/>
          </p:nvSpPr>
          <p:spPr bwMode="auto">
            <a:xfrm>
              <a:off x="4174" y="5323"/>
              <a:ext cx="102" cy="92"/>
            </a:xfrm>
            <a:custGeom>
              <a:avLst/>
              <a:gdLst>
                <a:gd name="T0" fmla="*/ 90 w 102"/>
                <a:gd name="T1" fmla="*/ 92 h 92"/>
                <a:gd name="T2" fmla="*/ 75 w 102"/>
                <a:gd name="T3" fmla="*/ 85 h 92"/>
                <a:gd name="T4" fmla="*/ 61 w 102"/>
                <a:gd name="T5" fmla="*/ 78 h 92"/>
                <a:gd name="T6" fmla="*/ 44 w 102"/>
                <a:gd name="T7" fmla="*/ 70 h 92"/>
                <a:gd name="T8" fmla="*/ 32 w 102"/>
                <a:gd name="T9" fmla="*/ 66 h 92"/>
                <a:gd name="T10" fmla="*/ 17 w 102"/>
                <a:gd name="T11" fmla="*/ 53 h 92"/>
                <a:gd name="T12" fmla="*/ 8 w 102"/>
                <a:gd name="T13" fmla="*/ 44 h 92"/>
                <a:gd name="T14" fmla="*/ 0 w 102"/>
                <a:gd name="T15" fmla="*/ 29 h 92"/>
                <a:gd name="T16" fmla="*/ 0 w 102"/>
                <a:gd name="T17" fmla="*/ 15 h 92"/>
                <a:gd name="T18" fmla="*/ 20 w 102"/>
                <a:gd name="T19" fmla="*/ 3 h 92"/>
                <a:gd name="T20" fmla="*/ 44 w 102"/>
                <a:gd name="T21" fmla="*/ 0 h 92"/>
                <a:gd name="T22" fmla="*/ 56 w 102"/>
                <a:gd name="T23" fmla="*/ 0 h 92"/>
                <a:gd name="T24" fmla="*/ 68 w 102"/>
                <a:gd name="T25" fmla="*/ 3 h 92"/>
                <a:gd name="T26" fmla="*/ 83 w 102"/>
                <a:gd name="T27" fmla="*/ 5 h 92"/>
                <a:gd name="T28" fmla="*/ 97 w 102"/>
                <a:gd name="T29" fmla="*/ 7 h 92"/>
                <a:gd name="T30" fmla="*/ 100 w 102"/>
                <a:gd name="T31" fmla="*/ 24 h 92"/>
                <a:gd name="T32" fmla="*/ 102 w 102"/>
                <a:gd name="T33" fmla="*/ 49 h 92"/>
                <a:gd name="T34" fmla="*/ 97 w 102"/>
                <a:gd name="T35" fmla="*/ 70 h 92"/>
                <a:gd name="T36" fmla="*/ 90 w 102"/>
                <a:gd name="T37" fmla="*/ 92 h 9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2" h="92">
                  <a:moveTo>
                    <a:pt x="90" y="92"/>
                  </a:moveTo>
                  <a:lnTo>
                    <a:pt x="75" y="85"/>
                  </a:lnTo>
                  <a:lnTo>
                    <a:pt x="61" y="78"/>
                  </a:lnTo>
                  <a:lnTo>
                    <a:pt x="44" y="70"/>
                  </a:lnTo>
                  <a:lnTo>
                    <a:pt x="32" y="66"/>
                  </a:lnTo>
                  <a:lnTo>
                    <a:pt x="17" y="53"/>
                  </a:lnTo>
                  <a:lnTo>
                    <a:pt x="8" y="44"/>
                  </a:lnTo>
                  <a:lnTo>
                    <a:pt x="0" y="29"/>
                  </a:lnTo>
                  <a:lnTo>
                    <a:pt x="0" y="15"/>
                  </a:lnTo>
                  <a:lnTo>
                    <a:pt x="20" y="3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68" y="3"/>
                  </a:lnTo>
                  <a:lnTo>
                    <a:pt x="83" y="5"/>
                  </a:lnTo>
                  <a:lnTo>
                    <a:pt x="97" y="7"/>
                  </a:lnTo>
                  <a:lnTo>
                    <a:pt x="100" y="24"/>
                  </a:lnTo>
                  <a:lnTo>
                    <a:pt x="102" y="49"/>
                  </a:lnTo>
                  <a:lnTo>
                    <a:pt x="97" y="70"/>
                  </a:lnTo>
                  <a:lnTo>
                    <a:pt x="90" y="9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4" name="Freeform 198"/>
            <p:cNvSpPr>
              <a:spLocks/>
            </p:cNvSpPr>
            <p:nvPr/>
          </p:nvSpPr>
          <p:spPr bwMode="auto">
            <a:xfrm>
              <a:off x="4169" y="5563"/>
              <a:ext cx="102" cy="361"/>
            </a:xfrm>
            <a:custGeom>
              <a:avLst/>
              <a:gdLst>
                <a:gd name="T0" fmla="*/ 51 w 102"/>
                <a:gd name="T1" fmla="*/ 274 h 361"/>
                <a:gd name="T2" fmla="*/ 42 w 102"/>
                <a:gd name="T3" fmla="*/ 274 h 361"/>
                <a:gd name="T4" fmla="*/ 37 w 102"/>
                <a:gd name="T5" fmla="*/ 272 h 361"/>
                <a:gd name="T6" fmla="*/ 27 w 102"/>
                <a:gd name="T7" fmla="*/ 269 h 361"/>
                <a:gd name="T8" fmla="*/ 20 w 102"/>
                <a:gd name="T9" fmla="*/ 274 h 361"/>
                <a:gd name="T10" fmla="*/ 25 w 102"/>
                <a:gd name="T11" fmla="*/ 293 h 361"/>
                <a:gd name="T12" fmla="*/ 15 w 102"/>
                <a:gd name="T13" fmla="*/ 286 h 361"/>
                <a:gd name="T14" fmla="*/ 15 w 102"/>
                <a:gd name="T15" fmla="*/ 281 h 361"/>
                <a:gd name="T16" fmla="*/ 10 w 102"/>
                <a:gd name="T17" fmla="*/ 272 h 361"/>
                <a:gd name="T18" fmla="*/ 8 w 102"/>
                <a:gd name="T19" fmla="*/ 269 h 361"/>
                <a:gd name="T20" fmla="*/ 0 w 102"/>
                <a:gd name="T21" fmla="*/ 284 h 361"/>
                <a:gd name="T22" fmla="*/ 5 w 102"/>
                <a:gd name="T23" fmla="*/ 298 h 361"/>
                <a:gd name="T24" fmla="*/ 17 w 102"/>
                <a:gd name="T25" fmla="*/ 310 h 361"/>
                <a:gd name="T26" fmla="*/ 34 w 102"/>
                <a:gd name="T27" fmla="*/ 315 h 361"/>
                <a:gd name="T28" fmla="*/ 46 w 102"/>
                <a:gd name="T29" fmla="*/ 313 h 361"/>
                <a:gd name="T30" fmla="*/ 59 w 102"/>
                <a:gd name="T31" fmla="*/ 305 h 361"/>
                <a:gd name="T32" fmla="*/ 54 w 102"/>
                <a:gd name="T33" fmla="*/ 298 h 361"/>
                <a:gd name="T34" fmla="*/ 54 w 102"/>
                <a:gd name="T35" fmla="*/ 291 h 361"/>
                <a:gd name="T36" fmla="*/ 61 w 102"/>
                <a:gd name="T37" fmla="*/ 301 h 361"/>
                <a:gd name="T38" fmla="*/ 63 w 102"/>
                <a:gd name="T39" fmla="*/ 315 h 361"/>
                <a:gd name="T40" fmla="*/ 61 w 102"/>
                <a:gd name="T41" fmla="*/ 330 h 361"/>
                <a:gd name="T42" fmla="*/ 61 w 102"/>
                <a:gd name="T43" fmla="*/ 344 h 361"/>
                <a:gd name="T44" fmla="*/ 49 w 102"/>
                <a:gd name="T45" fmla="*/ 356 h 361"/>
                <a:gd name="T46" fmla="*/ 37 w 102"/>
                <a:gd name="T47" fmla="*/ 361 h 361"/>
                <a:gd name="T48" fmla="*/ 22 w 102"/>
                <a:gd name="T49" fmla="*/ 356 h 361"/>
                <a:gd name="T50" fmla="*/ 8 w 102"/>
                <a:gd name="T51" fmla="*/ 351 h 361"/>
                <a:gd name="T52" fmla="*/ 5 w 102"/>
                <a:gd name="T53" fmla="*/ 330 h 361"/>
                <a:gd name="T54" fmla="*/ 5 w 102"/>
                <a:gd name="T55" fmla="*/ 308 h 361"/>
                <a:gd name="T56" fmla="*/ 5 w 102"/>
                <a:gd name="T57" fmla="*/ 286 h 361"/>
                <a:gd name="T58" fmla="*/ 10 w 102"/>
                <a:gd name="T59" fmla="*/ 267 h 361"/>
                <a:gd name="T60" fmla="*/ 10 w 102"/>
                <a:gd name="T61" fmla="*/ 245 h 361"/>
                <a:gd name="T62" fmla="*/ 15 w 102"/>
                <a:gd name="T63" fmla="*/ 223 h 361"/>
                <a:gd name="T64" fmla="*/ 20 w 102"/>
                <a:gd name="T65" fmla="*/ 201 h 361"/>
                <a:gd name="T66" fmla="*/ 25 w 102"/>
                <a:gd name="T67" fmla="*/ 179 h 361"/>
                <a:gd name="T68" fmla="*/ 27 w 102"/>
                <a:gd name="T69" fmla="*/ 155 h 361"/>
                <a:gd name="T70" fmla="*/ 30 w 102"/>
                <a:gd name="T71" fmla="*/ 133 h 361"/>
                <a:gd name="T72" fmla="*/ 32 w 102"/>
                <a:gd name="T73" fmla="*/ 109 h 361"/>
                <a:gd name="T74" fmla="*/ 34 w 102"/>
                <a:gd name="T75" fmla="*/ 87 h 361"/>
                <a:gd name="T76" fmla="*/ 34 w 102"/>
                <a:gd name="T77" fmla="*/ 66 h 361"/>
                <a:gd name="T78" fmla="*/ 34 w 102"/>
                <a:gd name="T79" fmla="*/ 44 h 361"/>
                <a:gd name="T80" fmla="*/ 32 w 102"/>
                <a:gd name="T81" fmla="*/ 22 h 361"/>
                <a:gd name="T82" fmla="*/ 32 w 102"/>
                <a:gd name="T83" fmla="*/ 0 h 361"/>
                <a:gd name="T84" fmla="*/ 102 w 102"/>
                <a:gd name="T85" fmla="*/ 7 h 361"/>
                <a:gd name="T86" fmla="*/ 97 w 102"/>
                <a:gd name="T87" fmla="*/ 22 h 361"/>
                <a:gd name="T88" fmla="*/ 95 w 102"/>
                <a:gd name="T89" fmla="*/ 39 h 361"/>
                <a:gd name="T90" fmla="*/ 90 w 102"/>
                <a:gd name="T91" fmla="*/ 56 h 361"/>
                <a:gd name="T92" fmla="*/ 85 w 102"/>
                <a:gd name="T93" fmla="*/ 73 h 361"/>
                <a:gd name="T94" fmla="*/ 78 w 102"/>
                <a:gd name="T95" fmla="*/ 87 h 361"/>
                <a:gd name="T96" fmla="*/ 73 w 102"/>
                <a:gd name="T97" fmla="*/ 104 h 361"/>
                <a:gd name="T98" fmla="*/ 68 w 102"/>
                <a:gd name="T99" fmla="*/ 121 h 361"/>
                <a:gd name="T100" fmla="*/ 63 w 102"/>
                <a:gd name="T101" fmla="*/ 138 h 361"/>
                <a:gd name="T102" fmla="*/ 56 w 102"/>
                <a:gd name="T103" fmla="*/ 153 h 361"/>
                <a:gd name="T104" fmla="*/ 49 w 102"/>
                <a:gd name="T105" fmla="*/ 170 h 361"/>
                <a:gd name="T106" fmla="*/ 44 w 102"/>
                <a:gd name="T107" fmla="*/ 187 h 361"/>
                <a:gd name="T108" fmla="*/ 44 w 102"/>
                <a:gd name="T109" fmla="*/ 204 h 361"/>
                <a:gd name="T110" fmla="*/ 42 w 102"/>
                <a:gd name="T111" fmla="*/ 218 h 361"/>
                <a:gd name="T112" fmla="*/ 44 w 102"/>
                <a:gd name="T113" fmla="*/ 238 h 361"/>
                <a:gd name="T114" fmla="*/ 44 w 102"/>
                <a:gd name="T115" fmla="*/ 255 h 361"/>
                <a:gd name="T116" fmla="*/ 51 w 102"/>
                <a:gd name="T117" fmla="*/ 274 h 3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2" h="361">
                  <a:moveTo>
                    <a:pt x="51" y="274"/>
                  </a:moveTo>
                  <a:lnTo>
                    <a:pt x="42" y="274"/>
                  </a:lnTo>
                  <a:lnTo>
                    <a:pt x="37" y="272"/>
                  </a:lnTo>
                  <a:lnTo>
                    <a:pt x="27" y="269"/>
                  </a:lnTo>
                  <a:lnTo>
                    <a:pt x="20" y="274"/>
                  </a:lnTo>
                  <a:lnTo>
                    <a:pt x="25" y="293"/>
                  </a:lnTo>
                  <a:lnTo>
                    <a:pt x="15" y="286"/>
                  </a:lnTo>
                  <a:lnTo>
                    <a:pt x="15" y="281"/>
                  </a:lnTo>
                  <a:lnTo>
                    <a:pt x="10" y="272"/>
                  </a:lnTo>
                  <a:lnTo>
                    <a:pt x="8" y="269"/>
                  </a:lnTo>
                  <a:lnTo>
                    <a:pt x="0" y="284"/>
                  </a:lnTo>
                  <a:lnTo>
                    <a:pt x="5" y="298"/>
                  </a:lnTo>
                  <a:lnTo>
                    <a:pt x="17" y="310"/>
                  </a:lnTo>
                  <a:lnTo>
                    <a:pt x="34" y="315"/>
                  </a:lnTo>
                  <a:lnTo>
                    <a:pt x="46" y="313"/>
                  </a:lnTo>
                  <a:lnTo>
                    <a:pt x="59" y="305"/>
                  </a:lnTo>
                  <a:lnTo>
                    <a:pt x="54" y="298"/>
                  </a:lnTo>
                  <a:lnTo>
                    <a:pt x="54" y="291"/>
                  </a:lnTo>
                  <a:lnTo>
                    <a:pt x="61" y="301"/>
                  </a:lnTo>
                  <a:lnTo>
                    <a:pt x="63" y="315"/>
                  </a:lnTo>
                  <a:lnTo>
                    <a:pt x="61" y="330"/>
                  </a:lnTo>
                  <a:lnTo>
                    <a:pt x="61" y="344"/>
                  </a:lnTo>
                  <a:lnTo>
                    <a:pt x="49" y="356"/>
                  </a:lnTo>
                  <a:lnTo>
                    <a:pt x="37" y="361"/>
                  </a:lnTo>
                  <a:lnTo>
                    <a:pt x="22" y="356"/>
                  </a:lnTo>
                  <a:lnTo>
                    <a:pt x="8" y="351"/>
                  </a:lnTo>
                  <a:lnTo>
                    <a:pt x="5" y="330"/>
                  </a:lnTo>
                  <a:lnTo>
                    <a:pt x="5" y="308"/>
                  </a:lnTo>
                  <a:lnTo>
                    <a:pt x="5" y="286"/>
                  </a:lnTo>
                  <a:lnTo>
                    <a:pt x="10" y="267"/>
                  </a:lnTo>
                  <a:lnTo>
                    <a:pt x="10" y="245"/>
                  </a:lnTo>
                  <a:lnTo>
                    <a:pt x="15" y="223"/>
                  </a:lnTo>
                  <a:lnTo>
                    <a:pt x="20" y="201"/>
                  </a:lnTo>
                  <a:lnTo>
                    <a:pt x="25" y="179"/>
                  </a:lnTo>
                  <a:lnTo>
                    <a:pt x="27" y="155"/>
                  </a:lnTo>
                  <a:lnTo>
                    <a:pt x="30" y="133"/>
                  </a:lnTo>
                  <a:lnTo>
                    <a:pt x="32" y="109"/>
                  </a:lnTo>
                  <a:lnTo>
                    <a:pt x="34" y="87"/>
                  </a:lnTo>
                  <a:lnTo>
                    <a:pt x="34" y="66"/>
                  </a:lnTo>
                  <a:lnTo>
                    <a:pt x="34" y="44"/>
                  </a:lnTo>
                  <a:lnTo>
                    <a:pt x="32" y="22"/>
                  </a:lnTo>
                  <a:lnTo>
                    <a:pt x="32" y="0"/>
                  </a:lnTo>
                  <a:lnTo>
                    <a:pt x="102" y="7"/>
                  </a:lnTo>
                  <a:lnTo>
                    <a:pt x="97" y="22"/>
                  </a:lnTo>
                  <a:lnTo>
                    <a:pt x="95" y="39"/>
                  </a:lnTo>
                  <a:lnTo>
                    <a:pt x="90" y="56"/>
                  </a:lnTo>
                  <a:lnTo>
                    <a:pt x="85" y="73"/>
                  </a:lnTo>
                  <a:lnTo>
                    <a:pt x="78" y="87"/>
                  </a:lnTo>
                  <a:lnTo>
                    <a:pt x="73" y="104"/>
                  </a:lnTo>
                  <a:lnTo>
                    <a:pt x="68" y="121"/>
                  </a:lnTo>
                  <a:lnTo>
                    <a:pt x="63" y="138"/>
                  </a:lnTo>
                  <a:lnTo>
                    <a:pt x="56" y="153"/>
                  </a:lnTo>
                  <a:lnTo>
                    <a:pt x="49" y="170"/>
                  </a:lnTo>
                  <a:lnTo>
                    <a:pt x="44" y="187"/>
                  </a:lnTo>
                  <a:lnTo>
                    <a:pt x="44" y="204"/>
                  </a:lnTo>
                  <a:lnTo>
                    <a:pt x="42" y="218"/>
                  </a:lnTo>
                  <a:lnTo>
                    <a:pt x="44" y="238"/>
                  </a:lnTo>
                  <a:lnTo>
                    <a:pt x="44" y="255"/>
                  </a:lnTo>
                  <a:lnTo>
                    <a:pt x="51" y="274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5" name="Freeform 199"/>
            <p:cNvSpPr>
              <a:spLocks/>
            </p:cNvSpPr>
            <p:nvPr/>
          </p:nvSpPr>
          <p:spPr bwMode="auto">
            <a:xfrm>
              <a:off x="4254" y="5490"/>
              <a:ext cx="12" cy="17"/>
            </a:xfrm>
            <a:custGeom>
              <a:avLst/>
              <a:gdLst>
                <a:gd name="T0" fmla="*/ 5 w 12"/>
                <a:gd name="T1" fmla="*/ 17 h 17"/>
                <a:gd name="T2" fmla="*/ 0 w 12"/>
                <a:gd name="T3" fmla="*/ 10 h 17"/>
                <a:gd name="T4" fmla="*/ 3 w 12"/>
                <a:gd name="T5" fmla="*/ 3 h 17"/>
                <a:gd name="T6" fmla="*/ 12 w 12"/>
                <a:gd name="T7" fmla="*/ 0 h 17"/>
                <a:gd name="T8" fmla="*/ 10 w 12"/>
                <a:gd name="T9" fmla="*/ 8 h 17"/>
                <a:gd name="T10" fmla="*/ 5 w 12"/>
                <a:gd name="T11" fmla="*/ 1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5" y="17"/>
                  </a:moveTo>
                  <a:lnTo>
                    <a:pt x="0" y="10"/>
                  </a:lnTo>
                  <a:lnTo>
                    <a:pt x="3" y="3"/>
                  </a:lnTo>
                  <a:lnTo>
                    <a:pt x="12" y="0"/>
                  </a:lnTo>
                  <a:lnTo>
                    <a:pt x="10" y="8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6" name="Freeform 200"/>
            <p:cNvSpPr>
              <a:spLocks/>
            </p:cNvSpPr>
            <p:nvPr/>
          </p:nvSpPr>
          <p:spPr bwMode="auto">
            <a:xfrm>
              <a:off x="3825" y="1344"/>
              <a:ext cx="550" cy="65"/>
            </a:xfrm>
            <a:custGeom>
              <a:avLst/>
              <a:gdLst>
                <a:gd name="T0" fmla="*/ 354 w 550"/>
                <a:gd name="T1" fmla="*/ 46 h 65"/>
                <a:gd name="T2" fmla="*/ 335 w 550"/>
                <a:gd name="T3" fmla="*/ 31 h 65"/>
                <a:gd name="T4" fmla="*/ 323 w 550"/>
                <a:gd name="T5" fmla="*/ 41 h 65"/>
                <a:gd name="T6" fmla="*/ 301 w 550"/>
                <a:gd name="T7" fmla="*/ 31 h 65"/>
                <a:gd name="T8" fmla="*/ 279 w 550"/>
                <a:gd name="T9" fmla="*/ 22 h 65"/>
                <a:gd name="T10" fmla="*/ 264 w 550"/>
                <a:gd name="T11" fmla="*/ 27 h 65"/>
                <a:gd name="T12" fmla="*/ 238 w 550"/>
                <a:gd name="T13" fmla="*/ 19 h 65"/>
                <a:gd name="T14" fmla="*/ 230 w 550"/>
                <a:gd name="T15" fmla="*/ 27 h 65"/>
                <a:gd name="T16" fmla="*/ 250 w 550"/>
                <a:gd name="T17" fmla="*/ 31 h 65"/>
                <a:gd name="T18" fmla="*/ 243 w 550"/>
                <a:gd name="T19" fmla="*/ 34 h 65"/>
                <a:gd name="T20" fmla="*/ 216 w 550"/>
                <a:gd name="T21" fmla="*/ 24 h 65"/>
                <a:gd name="T22" fmla="*/ 221 w 550"/>
                <a:gd name="T23" fmla="*/ 39 h 65"/>
                <a:gd name="T24" fmla="*/ 189 w 550"/>
                <a:gd name="T25" fmla="*/ 29 h 65"/>
                <a:gd name="T26" fmla="*/ 158 w 550"/>
                <a:gd name="T27" fmla="*/ 29 h 65"/>
                <a:gd name="T28" fmla="*/ 146 w 550"/>
                <a:gd name="T29" fmla="*/ 36 h 65"/>
                <a:gd name="T30" fmla="*/ 107 w 550"/>
                <a:gd name="T31" fmla="*/ 36 h 65"/>
                <a:gd name="T32" fmla="*/ 73 w 550"/>
                <a:gd name="T33" fmla="*/ 41 h 65"/>
                <a:gd name="T34" fmla="*/ 41 w 550"/>
                <a:gd name="T35" fmla="*/ 46 h 65"/>
                <a:gd name="T36" fmla="*/ 12 w 550"/>
                <a:gd name="T37" fmla="*/ 31 h 65"/>
                <a:gd name="T38" fmla="*/ 10 w 550"/>
                <a:gd name="T39" fmla="*/ 12 h 65"/>
                <a:gd name="T40" fmla="*/ 39 w 550"/>
                <a:gd name="T41" fmla="*/ 10 h 65"/>
                <a:gd name="T42" fmla="*/ 66 w 550"/>
                <a:gd name="T43" fmla="*/ 7 h 65"/>
                <a:gd name="T44" fmla="*/ 95 w 550"/>
                <a:gd name="T45" fmla="*/ 2 h 65"/>
                <a:gd name="T46" fmla="*/ 131 w 550"/>
                <a:gd name="T47" fmla="*/ 2 h 65"/>
                <a:gd name="T48" fmla="*/ 172 w 550"/>
                <a:gd name="T49" fmla="*/ 10 h 65"/>
                <a:gd name="T50" fmla="*/ 187 w 550"/>
                <a:gd name="T51" fmla="*/ 10 h 65"/>
                <a:gd name="T52" fmla="*/ 221 w 550"/>
                <a:gd name="T53" fmla="*/ 10 h 65"/>
                <a:gd name="T54" fmla="*/ 257 w 550"/>
                <a:gd name="T55" fmla="*/ 12 h 65"/>
                <a:gd name="T56" fmla="*/ 294 w 550"/>
                <a:gd name="T57" fmla="*/ 14 h 65"/>
                <a:gd name="T58" fmla="*/ 332 w 550"/>
                <a:gd name="T59" fmla="*/ 19 h 65"/>
                <a:gd name="T60" fmla="*/ 371 w 550"/>
                <a:gd name="T61" fmla="*/ 22 h 65"/>
                <a:gd name="T62" fmla="*/ 412 w 550"/>
                <a:gd name="T63" fmla="*/ 27 h 65"/>
                <a:gd name="T64" fmla="*/ 451 w 550"/>
                <a:gd name="T65" fmla="*/ 31 h 65"/>
                <a:gd name="T66" fmla="*/ 495 w 550"/>
                <a:gd name="T67" fmla="*/ 36 h 65"/>
                <a:gd name="T68" fmla="*/ 529 w 550"/>
                <a:gd name="T69" fmla="*/ 41 h 65"/>
                <a:gd name="T70" fmla="*/ 550 w 550"/>
                <a:gd name="T71" fmla="*/ 63 h 65"/>
                <a:gd name="T72" fmla="*/ 504 w 550"/>
                <a:gd name="T73" fmla="*/ 65 h 65"/>
                <a:gd name="T74" fmla="*/ 461 w 550"/>
                <a:gd name="T75" fmla="*/ 61 h 65"/>
                <a:gd name="T76" fmla="*/ 415 w 550"/>
                <a:gd name="T77" fmla="*/ 48 h 65"/>
                <a:gd name="T78" fmla="*/ 369 w 550"/>
                <a:gd name="T79" fmla="*/ 46 h 6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50" h="65">
                  <a:moveTo>
                    <a:pt x="369" y="46"/>
                  </a:moveTo>
                  <a:lnTo>
                    <a:pt x="354" y="46"/>
                  </a:lnTo>
                  <a:lnTo>
                    <a:pt x="344" y="39"/>
                  </a:lnTo>
                  <a:lnTo>
                    <a:pt x="335" y="31"/>
                  </a:lnTo>
                  <a:lnTo>
                    <a:pt x="325" y="27"/>
                  </a:lnTo>
                  <a:lnTo>
                    <a:pt x="323" y="41"/>
                  </a:lnTo>
                  <a:lnTo>
                    <a:pt x="310" y="31"/>
                  </a:lnTo>
                  <a:lnTo>
                    <a:pt x="301" y="31"/>
                  </a:lnTo>
                  <a:lnTo>
                    <a:pt x="286" y="27"/>
                  </a:lnTo>
                  <a:lnTo>
                    <a:pt x="279" y="22"/>
                  </a:lnTo>
                  <a:lnTo>
                    <a:pt x="279" y="34"/>
                  </a:lnTo>
                  <a:lnTo>
                    <a:pt x="264" y="27"/>
                  </a:lnTo>
                  <a:lnTo>
                    <a:pt x="252" y="22"/>
                  </a:lnTo>
                  <a:lnTo>
                    <a:pt x="238" y="19"/>
                  </a:lnTo>
                  <a:lnTo>
                    <a:pt x="228" y="19"/>
                  </a:lnTo>
                  <a:lnTo>
                    <a:pt x="230" y="27"/>
                  </a:lnTo>
                  <a:lnTo>
                    <a:pt x="240" y="29"/>
                  </a:lnTo>
                  <a:lnTo>
                    <a:pt x="250" y="31"/>
                  </a:lnTo>
                  <a:lnTo>
                    <a:pt x="260" y="39"/>
                  </a:lnTo>
                  <a:lnTo>
                    <a:pt x="243" y="34"/>
                  </a:lnTo>
                  <a:lnTo>
                    <a:pt x="228" y="31"/>
                  </a:lnTo>
                  <a:lnTo>
                    <a:pt x="216" y="24"/>
                  </a:lnTo>
                  <a:lnTo>
                    <a:pt x="204" y="27"/>
                  </a:lnTo>
                  <a:lnTo>
                    <a:pt x="221" y="39"/>
                  </a:lnTo>
                  <a:lnTo>
                    <a:pt x="204" y="34"/>
                  </a:lnTo>
                  <a:lnTo>
                    <a:pt x="189" y="29"/>
                  </a:lnTo>
                  <a:lnTo>
                    <a:pt x="172" y="24"/>
                  </a:lnTo>
                  <a:lnTo>
                    <a:pt x="158" y="29"/>
                  </a:lnTo>
                  <a:lnTo>
                    <a:pt x="165" y="36"/>
                  </a:lnTo>
                  <a:lnTo>
                    <a:pt x="146" y="36"/>
                  </a:lnTo>
                  <a:lnTo>
                    <a:pt x="126" y="36"/>
                  </a:lnTo>
                  <a:lnTo>
                    <a:pt x="107" y="36"/>
                  </a:lnTo>
                  <a:lnTo>
                    <a:pt x="92" y="39"/>
                  </a:lnTo>
                  <a:lnTo>
                    <a:pt x="73" y="41"/>
                  </a:lnTo>
                  <a:lnTo>
                    <a:pt x="56" y="44"/>
                  </a:lnTo>
                  <a:lnTo>
                    <a:pt x="41" y="46"/>
                  </a:lnTo>
                  <a:lnTo>
                    <a:pt x="27" y="51"/>
                  </a:lnTo>
                  <a:lnTo>
                    <a:pt x="12" y="31"/>
                  </a:lnTo>
                  <a:lnTo>
                    <a:pt x="0" y="14"/>
                  </a:lnTo>
                  <a:lnTo>
                    <a:pt x="10" y="12"/>
                  </a:lnTo>
                  <a:lnTo>
                    <a:pt x="24" y="12"/>
                  </a:lnTo>
                  <a:lnTo>
                    <a:pt x="39" y="10"/>
                  </a:lnTo>
                  <a:lnTo>
                    <a:pt x="54" y="10"/>
                  </a:lnTo>
                  <a:lnTo>
                    <a:pt x="66" y="7"/>
                  </a:lnTo>
                  <a:lnTo>
                    <a:pt x="80" y="5"/>
                  </a:lnTo>
                  <a:lnTo>
                    <a:pt x="95" y="2"/>
                  </a:lnTo>
                  <a:lnTo>
                    <a:pt x="109" y="0"/>
                  </a:lnTo>
                  <a:lnTo>
                    <a:pt x="131" y="2"/>
                  </a:lnTo>
                  <a:lnTo>
                    <a:pt x="153" y="5"/>
                  </a:lnTo>
                  <a:lnTo>
                    <a:pt x="172" y="10"/>
                  </a:lnTo>
                  <a:lnTo>
                    <a:pt x="192" y="24"/>
                  </a:lnTo>
                  <a:lnTo>
                    <a:pt x="187" y="10"/>
                  </a:lnTo>
                  <a:lnTo>
                    <a:pt x="201" y="10"/>
                  </a:lnTo>
                  <a:lnTo>
                    <a:pt x="221" y="10"/>
                  </a:lnTo>
                  <a:lnTo>
                    <a:pt x="238" y="10"/>
                  </a:lnTo>
                  <a:lnTo>
                    <a:pt x="257" y="12"/>
                  </a:lnTo>
                  <a:lnTo>
                    <a:pt x="274" y="12"/>
                  </a:lnTo>
                  <a:lnTo>
                    <a:pt x="294" y="14"/>
                  </a:lnTo>
                  <a:lnTo>
                    <a:pt x="310" y="17"/>
                  </a:lnTo>
                  <a:lnTo>
                    <a:pt x="332" y="19"/>
                  </a:lnTo>
                  <a:lnTo>
                    <a:pt x="352" y="19"/>
                  </a:lnTo>
                  <a:lnTo>
                    <a:pt x="371" y="22"/>
                  </a:lnTo>
                  <a:lnTo>
                    <a:pt x="390" y="24"/>
                  </a:lnTo>
                  <a:lnTo>
                    <a:pt x="412" y="27"/>
                  </a:lnTo>
                  <a:lnTo>
                    <a:pt x="432" y="27"/>
                  </a:lnTo>
                  <a:lnTo>
                    <a:pt x="451" y="31"/>
                  </a:lnTo>
                  <a:lnTo>
                    <a:pt x="473" y="31"/>
                  </a:lnTo>
                  <a:lnTo>
                    <a:pt x="495" y="36"/>
                  </a:lnTo>
                  <a:lnTo>
                    <a:pt x="509" y="39"/>
                  </a:lnTo>
                  <a:lnTo>
                    <a:pt x="529" y="41"/>
                  </a:lnTo>
                  <a:lnTo>
                    <a:pt x="541" y="46"/>
                  </a:lnTo>
                  <a:lnTo>
                    <a:pt x="550" y="63"/>
                  </a:lnTo>
                  <a:lnTo>
                    <a:pt x="526" y="63"/>
                  </a:lnTo>
                  <a:lnTo>
                    <a:pt x="504" y="65"/>
                  </a:lnTo>
                  <a:lnTo>
                    <a:pt x="483" y="63"/>
                  </a:lnTo>
                  <a:lnTo>
                    <a:pt x="461" y="61"/>
                  </a:lnTo>
                  <a:lnTo>
                    <a:pt x="437" y="53"/>
                  </a:lnTo>
                  <a:lnTo>
                    <a:pt x="415" y="48"/>
                  </a:lnTo>
                  <a:lnTo>
                    <a:pt x="390" y="46"/>
                  </a:lnTo>
                  <a:lnTo>
                    <a:pt x="369" y="46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7" name="Freeform 201"/>
            <p:cNvSpPr>
              <a:spLocks/>
            </p:cNvSpPr>
            <p:nvPr/>
          </p:nvSpPr>
          <p:spPr bwMode="auto">
            <a:xfrm>
              <a:off x="4225" y="5493"/>
              <a:ext cx="12" cy="9"/>
            </a:xfrm>
            <a:custGeom>
              <a:avLst/>
              <a:gdLst>
                <a:gd name="T0" fmla="*/ 0 w 12"/>
                <a:gd name="T1" fmla="*/ 9 h 9"/>
                <a:gd name="T2" fmla="*/ 3 w 12"/>
                <a:gd name="T3" fmla="*/ 0 h 9"/>
                <a:gd name="T4" fmla="*/ 12 w 12"/>
                <a:gd name="T5" fmla="*/ 0 h 9"/>
                <a:gd name="T6" fmla="*/ 10 w 12"/>
                <a:gd name="T7" fmla="*/ 7 h 9"/>
                <a:gd name="T8" fmla="*/ 0 w 12"/>
                <a:gd name="T9" fmla="*/ 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lnTo>
                    <a:pt x="3" y="0"/>
                  </a:lnTo>
                  <a:lnTo>
                    <a:pt x="12" y="0"/>
                  </a:lnTo>
                  <a:lnTo>
                    <a:pt x="10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8" name="Freeform 202"/>
            <p:cNvSpPr>
              <a:spLocks/>
            </p:cNvSpPr>
            <p:nvPr/>
          </p:nvSpPr>
          <p:spPr bwMode="auto">
            <a:xfrm>
              <a:off x="4085" y="5973"/>
              <a:ext cx="128" cy="232"/>
            </a:xfrm>
            <a:custGeom>
              <a:avLst/>
              <a:gdLst>
                <a:gd name="T0" fmla="*/ 43 w 128"/>
                <a:gd name="T1" fmla="*/ 232 h 232"/>
                <a:gd name="T2" fmla="*/ 34 w 128"/>
                <a:gd name="T3" fmla="*/ 225 h 232"/>
                <a:gd name="T4" fmla="*/ 34 w 128"/>
                <a:gd name="T5" fmla="*/ 218 h 232"/>
                <a:gd name="T6" fmla="*/ 34 w 128"/>
                <a:gd name="T7" fmla="*/ 206 h 232"/>
                <a:gd name="T8" fmla="*/ 34 w 128"/>
                <a:gd name="T9" fmla="*/ 196 h 232"/>
                <a:gd name="T10" fmla="*/ 26 w 128"/>
                <a:gd name="T11" fmla="*/ 201 h 232"/>
                <a:gd name="T12" fmla="*/ 21 w 128"/>
                <a:gd name="T13" fmla="*/ 210 h 232"/>
                <a:gd name="T14" fmla="*/ 19 w 128"/>
                <a:gd name="T15" fmla="*/ 218 h 232"/>
                <a:gd name="T16" fmla="*/ 21 w 128"/>
                <a:gd name="T17" fmla="*/ 225 h 232"/>
                <a:gd name="T18" fmla="*/ 17 w 128"/>
                <a:gd name="T19" fmla="*/ 201 h 232"/>
                <a:gd name="T20" fmla="*/ 0 w 128"/>
                <a:gd name="T21" fmla="*/ 232 h 232"/>
                <a:gd name="T22" fmla="*/ 4 w 128"/>
                <a:gd name="T23" fmla="*/ 206 h 232"/>
                <a:gd name="T24" fmla="*/ 14 w 128"/>
                <a:gd name="T25" fmla="*/ 181 h 232"/>
                <a:gd name="T26" fmla="*/ 19 w 128"/>
                <a:gd name="T27" fmla="*/ 167 h 232"/>
                <a:gd name="T28" fmla="*/ 26 w 128"/>
                <a:gd name="T29" fmla="*/ 155 h 232"/>
                <a:gd name="T30" fmla="*/ 31 w 128"/>
                <a:gd name="T31" fmla="*/ 143 h 232"/>
                <a:gd name="T32" fmla="*/ 38 w 128"/>
                <a:gd name="T33" fmla="*/ 131 h 232"/>
                <a:gd name="T34" fmla="*/ 43 w 128"/>
                <a:gd name="T35" fmla="*/ 116 h 232"/>
                <a:gd name="T36" fmla="*/ 48 w 128"/>
                <a:gd name="T37" fmla="*/ 101 h 232"/>
                <a:gd name="T38" fmla="*/ 53 w 128"/>
                <a:gd name="T39" fmla="*/ 87 h 232"/>
                <a:gd name="T40" fmla="*/ 58 w 128"/>
                <a:gd name="T41" fmla="*/ 75 h 232"/>
                <a:gd name="T42" fmla="*/ 58 w 128"/>
                <a:gd name="T43" fmla="*/ 60 h 232"/>
                <a:gd name="T44" fmla="*/ 60 w 128"/>
                <a:gd name="T45" fmla="*/ 46 h 232"/>
                <a:gd name="T46" fmla="*/ 58 w 128"/>
                <a:gd name="T47" fmla="*/ 31 h 232"/>
                <a:gd name="T48" fmla="*/ 58 w 128"/>
                <a:gd name="T49" fmla="*/ 19 h 232"/>
                <a:gd name="T50" fmla="*/ 65 w 128"/>
                <a:gd name="T51" fmla="*/ 7 h 232"/>
                <a:gd name="T52" fmla="*/ 72 w 128"/>
                <a:gd name="T53" fmla="*/ 2 h 232"/>
                <a:gd name="T54" fmla="*/ 80 w 128"/>
                <a:gd name="T55" fmla="*/ 0 h 232"/>
                <a:gd name="T56" fmla="*/ 89 w 128"/>
                <a:gd name="T57" fmla="*/ 2 h 232"/>
                <a:gd name="T58" fmla="*/ 106 w 128"/>
                <a:gd name="T59" fmla="*/ 7 h 232"/>
                <a:gd name="T60" fmla="*/ 128 w 128"/>
                <a:gd name="T61" fmla="*/ 14 h 232"/>
                <a:gd name="T62" fmla="*/ 121 w 128"/>
                <a:gd name="T63" fmla="*/ 26 h 232"/>
                <a:gd name="T64" fmla="*/ 114 w 128"/>
                <a:gd name="T65" fmla="*/ 38 h 232"/>
                <a:gd name="T66" fmla="*/ 106 w 128"/>
                <a:gd name="T67" fmla="*/ 51 h 232"/>
                <a:gd name="T68" fmla="*/ 99 w 128"/>
                <a:gd name="T69" fmla="*/ 65 h 232"/>
                <a:gd name="T70" fmla="*/ 92 w 128"/>
                <a:gd name="T71" fmla="*/ 77 h 232"/>
                <a:gd name="T72" fmla="*/ 84 w 128"/>
                <a:gd name="T73" fmla="*/ 89 h 232"/>
                <a:gd name="T74" fmla="*/ 77 w 128"/>
                <a:gd name="T75" fmla="*/ 101 h 232"/>
                <a:gd name="T76" fmla="*/ 70 w 128"/>
                <a:gd name="T77" fmla="*/ 116 h 232"/>
                <a:gd name="T78" fmla="*/ 63 w 128"/>
                <a:gd name="T79" fmla="*/ 128 h 232"/>
                <a:gd name="T80" fmla="*/ 55 w 128"/>
                <a:gd name="T81" fmla="*/ 140 h 232"/>
                <a:gd name="T82" fmla="*/ 50 w 128"/>
                <a:gd name="T83" fmla="*/ 155 h 232"/>
                <a:gd name="T84" fmla="*/ 48 w 128"/>
                <a:gd name="T85" fmla="*/ 169 h 232"/>
                <a:gd name="T86" fmla="*/ 43 w 128"/>
                <a:gd name="T87" fmla="*/ 184 h 232"/>
                <a:gd name="T88" fmla="*/ 41 w 128"/>
                <a:gd name="T89" fmla="*/ 198 h 232"/>
                <a:gd name="T90" fmla="*/ 41 w 128"/>
                <a:gd name="T91" fmla="*/ 213 h 232"/>
                <a:gd name="T92" fmla="*/ 43 w 128"/>
                <a:gd name="T93" fmla="*/ 232 h 2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8" h="232">
                  <a:moveTo>
                    <a:pt x="43" y="232"/>
                  </a:moveTo>
                  <a:lnTo>
                    <a:pt x="34" y="225"/>
                  </a:lnTo>
                  <a:lnTo>
                    <a:pt x="34" y="218"/>
                  </a:lnTo>
                  <a:lnTo>
                    <a:pt x="34" y="206"/>
                  </a:lnTo>
                  <a:lnTo>
                    <a:pt x="34" y="196"/>
                  </a:lnTo>
                  <a:lnTo>
                    <a:pt x="26" y="201"/>
                  </a:lnTo>
                  <a:lnTo>
                    <a:pt x="21" y="210"/>
                  </a:lnTo>
                  <a:lnTo>
                    <a:pt x="19" y="218"/>
                  </a:lnTo>
                  <a:lnTo>
                    <a:pt x="21" y="225"/>
                  </a:lnTo>
                  <a:lnTo>
                    <a:pt x="17" y="201"/>
                  </a:lnTo>
                  <a:lnTo>
                    <a:pt x="0" y="232"/>
                  </a:lnTo>
                  <a:lnTo>
                    <a:pt x="4" y="206"/>
                  </a:lnTo>
                  <a:lnTo>
                    <a:pt x="14" y="181"/>
                  </a:lnTo>
                  <a:lnTo>
                    <a:pt x="19" y="167"/>
                  </a:lnTo>
                  <a:lnTo>
                    <a:pt x="26" y="155"/>
                  </a:lnTo>
                  <a:lnTo>
                    <a:pt x="31" y="143"/>
                  </a:lnTo>
                  <a:lnTo>
                    <a:pt x="38" y="131"/>
                  </a:lnTo>
                  <a:lnTo>
                    <a:pt x="43" y="116"/>
                  </a:lnTo>
                  <a:lnTo>
                    <a:pt x="48" y="101"/>
                  </a:lnTo>
                  <a:lnTo>
                    <a:pt x="53" y="87"/>
                  </a:lnTo>
                  <a:lnTo>
                    <a:pt x="58" y="75"/>
                  </a:lnTo>
                  <a:lnTo>
                    <a:pt x="58" y="60"/>
                  </a:lnTo>
                  <a:lnTo>
                    <a:pt x="60" y="46"/>
                  </a:lnTo>
                  <a:lnTo>
                    <a:pt x="58" y="31"/>
                  </a:lnTo>
                  <a:lnTo>
                    <a:pt x="58" y="19"/>
                  </a:lnTo>
                  <a:lnTo>
                    <a:pt x="65" y="7"/>
                  </a:lnTo>
                  <a:lnTo>
                    <a:pt x="72" y="2"/>
                  </a:lnTo>
                  <a:lnTo>
                    <a:pt x="80" y="0"/>
                  </a:lnTo>
                  <a:lnTo>
                    <a:pt x="89" y="2"/>
                  </a:lnTo>
                  <a:lnTo>
                    <a:pt x="106" y="7"/>
                  </a:lnTo>
                  <a:lnTo>
                    <a:pt x="128" y="14"/>
                  </a:lnTo>
                  <a:lnTo>
                    <a:pt x="121" y="26"/>
                  </a:lnTo>
                  <a:lnTo>
                    <a:pt x="114" y="38"/>
                  </a:lnTo>
                  <a:lnTo>
                    <a:pt x="106" y="51"/>
                  </a:lnTo>
                  <a:lnTo>
                    <a:pt x="99" y="65"/>
                  </a:lnTo>
                  <a:lnTo>
                    <a:pt x="92" y="77"/>
                  </a:lnTo>
                  <a:lnTo>
                    <a:pt x="84" y="89"/>
                  </a:lnTo>
                  <a:lnTo>
                    <a:pt x="77" y="101"/>
                  </a:lnTo>
                  <a:lnTo>
                    <a:pt x="70" y="116"/>
                  </a:lnTo>
                  <a:lnTo>
                    <a:pt x="63" y="128"/>
                  </a:lnTo>
                  <a:lnTo>
                    <a:pt x="55" y="140"/>
                  </a:lnTo>
                  <a:lnTo>
                    <a:pt x="50" y="155"/>
                  </a:lnTo>
                  <a:lnTo>
                    <a:pt x="48" y="169"/>
                  </a:lnTo>
                  <a:lnTo>
                    <a:pt x="43" y="184"/>
                  </a:lnTo>
                  <a:lnTo>
                    <a:pt x="41" y="198"/>
                  </a:lnTo>
                  <a:lnTo>
                    <a:pt x="41" y="213"/>
                  </a:lnTo>
                  <a:lnTo>
                    <a:pt x="43" y="23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29" name="Freeform 203"/>
            <p:cNvSpPr>
              <a:spLocks/>
            </p:cNvSpPr>
            <p:nvPr/>
          </p:nvSpPr>
          <p:spPr bwMode="auto">
            <a:xfrm>
              <a:off x="3755" y="1855"/>
              <a:ext cx="560" cy="4631"/>
            </a:xfrm>
            <a:custGeom>
              <a:avLst/>
              <a:gdLst>
                <a:gd name="T0" fmla="*/ 351 w 560"/>
                <a:gd name="T1" fmla="*/ 1040 h 4631"/>
                <a:gd name="T2" fmla="*/ 288 w 560"/>
                <a:gd name="T3" fmla="*/ 1306 h 4631"/>
                <a:gd name="T4" fmla="*/ 199 w 560"/>
                <a:gd name="T5" fmla="*/ 1573 h 4631"/>
                <a:gd name="T6" fmla="*/ 41 w 560"/>
                <a:gd name="T7" fmla="*/ 1762 h 4631"/>
                <a:gd name="T8" fmla="*/ 153 w 560"/>
                <a:gd name="T9" fmla="*/ 1861 h 4631"/>
                <a:gd name="T10" fmla="*/ 242 w 560"/>
                <a:gd name="T11" fmla="*/ 2097 h 4631"/>
                <a:gd name="T12" fmla="*/ 228 w 560"/>
                <a:gd name="T13" fmla="*/ 2402 h 4631"/>
                <a:gd name="T14" fmla="*/ 220 w 560"/>
                <a:gd name="T15" fmla="*/ 2702 h 4631"/>
                <a:gd name="T16" fmla="*/ 247 w 560"/>
                <a:gd name="T17" fmla="*/ 2928 h 4631"/>
                <a:gd name="T18" fmla="*/ 296 w 560"/>
                <a:gd name="T19" fmla="*/ 3119 h 4631"/>
                <a:gd name="T20" fmla="*/ 325 w 560"/>
                <a:gd name="T21" fmla="*/ 3313 h 4631"/>
                <a:gd name="T22" fmla="*/ 419 w 560"/>
                <a:gd name="T23" fmla="*/ 3434 h 4631"/>
                <a:gd name="T24" fmla="*/ 325 w 560"/>
                <a:gd name="T25" fmla="*/ 3524 h 4631"/>
                <a:gd name="T26" fmla="*/ 237 w 560"/>
                <a:gd name="T27" fmla="*/ 3691 h 4631"/>
                <a:gd name="T28" fmla="*/ 174 w 560"/>
                <a:gd name="T29" fmla="*/ 3870 h 4631"/>
                <a:gd name="T30" fmla="*/ 245 w 560"/>
                <a:gd name="T31" fmla="*/ 4009 h 4631"/>
                <a:gd name="T32" fmla="*/ 267 w 560"/>
                <a:gd name="T33" fmla="*/ 3834 h 4631"/>
                <a:gd name="T34" fmla="*/ 305 w 560"/>
                <a:gd name="T35" fmla="*/ 3870 h 4631"/>
                <a:gd name="T36" fmla="*/ 317 w 560"/>
                <a:gd name="T37" fmla="*/ 4064 h 4631"/>
                <a:gd name="T38" fmla="*/ 373 w 560"/>
                <a:gd name="T39" fmla="*/ 3890 h 4631"/>
                <a:gd name="T40" fmla="*/ 414 w 560"/>
                <a:gd name="T41" fmla="*/ 3900 h 4631"/>
                <a:gd name="T42" fmla="*/ 378 w 560"/>
                <a:gd name="T43" fmla="*/ 4101 h 4631"/>
                <a:gd name="T44" fmla="*/ 320 w 560"/>
                <a:gd name="T45" fmla="*/ 4270 h 4631"/>
                <a:gd name="T46" fmla="*/ 344 w 560"/>
                <a:gd name="T47" fmla="*/ 4084 h 4631"/>
                <a:gd name="T48" fmla="*/ 228 w 560"/>
                <a:gd name="T49" fmla="*/ 4154 h 4631"/>
                <a:gd name="T50" fmla="*/ 271 w 560"/>
                <a:gd name="T51" fmla="*/ 4299 h 4631"/>
                <a:gd name="T52" fmla="*/ 201 w 560"/>
                <a:gd name="T53" fmla="*/ 4406 h 4631"/>
                <a:gd name="T54" fmla="*/ 259 w 560"/>
                <a:gd name="T55" fmla="*/ 4404 h 4631"/>
                <a:gd name="T56" fmla="*/ 254 w 560"/>
                <a:gd name="T57" fmla="*/ 4551 h 4631"/>
                <a:gd name="T58" fmla="*/ 145 w 560"/>
                <a:gd name="T59" fmla="*/ 4590 h 4631"/>
                <a:gd name="T60" fmla="*/ 184 w 560"/>
                <a:gd name="T61" fmla="*/ 4331 h 4631"/>
                <a:gd name="T62" fmla="*/ 204 w 560"/>
                <a:gd name="T63" fmla="*/ 4115 h 4631"/>
                <a:gd name="T64" fmla="*/ 114 w 560"/>
                <a:gd name="T65" fmla="*/ 4207 h 4631"/>
                <a:gd name="T66" fmla="*/ 99 w 560"/>
                <a:gd name="T67" fmla="*/ 4350 h 4631"/>
                <a:gd name="T68" fmla="*/ 140 w 560"/>
                <a:gd name="T69" fmla="*/ 4399 h 4631"/>
                <a:gd name="T70" fmla="*/ 99 w 560"/>
                <a:gd name="T71" fmla="*/ 4423 h 4631"/>
                <a:gd name="T72" fmla="*/ 75 w 560"/>
                <a:gd name="T73" fmla="*/ 4435 h 4631"/>
                <a:gd name="T74" fmla="*/ 63 w 560"/>
                <a:gd name="T75" fmla="*/ 4256 h 4631"/>
                <a:gd name="T76" fmla="*/ 87 w 560"/>
                <a:gd name="T77" fmla="*/ 4067 h 4631"/>
                <a:gd name="T78" fmla="*/ 140 w 560"/>
                <a:gd name="T79" fmla="*/ 3890 h 4631"/>
                <a:gd name="T80" fmla="*/ 199 w 560"/>
                <a:gd name="T81" fmla="*/ 3706 h 4631"/>
                <a:gd name="T82" fmla="*/ 279 w 560"/>
                <a:gd name="T83" fmla="*/ 3519 h 4631"/>
                <a:gd name="T84" fmla="*/ 237 w 560"/>
                <a:gd name="T85" fmla="*/ 3243 h 4631"/>
                <a:gd name="T86" fmla="*/ 157 w 560"/>
                <a:gd name="T87" fmla="*/ 2962 h 4631"/>
                <a:gd name="T88" fmla="*/ 82 w 560"/>
                <a:gd name="T89" fmla="*/ 2700 h 4631"/>
                <a:gd name="T90" fmla="*/ 56 w 560"/>
                <a:gd name="T91" fmla="*/ 2533 h 4631"/>
                <a:gd name="T92" fmla="*/ 29 w 560"/>
                <a:gd name="T93" fmla="*/ 2366 h 4631"/>
                <a:gd name="T94" fmla="*/ 7 w 560"/>
                <a:gd name="T95" fmla="*/ 2198 h 4631"/>
                <a:gd name="T96" fmla="*/ 0 w 560"/>
                <a:gd name="T97" fmla="*/ 2034 h 4631"/>
                <a:gd name="T98" fmla="*/ 17 w 560"/>
                <a:gd name="T99" fmla="*/ 1849 h 4631"/>
                <a:gd name="T100" fmla="*/ 56 w 560"/>
                <a:gd name="T101" fmla="*/ 1568 h 4631"/>
                <a:gd name="T102" fmla="*/ 82 w 560"/>
                <a:gd name="T103" fmla="*/ 1362 h 4631"/>
                <a:gd name="T104" fmla="*/ 87 w 560"/>
                <a:gd name="T105" fmla="*/ 1188 h 4631"/>
                <a:gd name="T106" fmla="*/ 102 w 560"/>
                <a:gd name="T107" fmla="*/ 1013 h 4631"/>
                <a:gd name="T108" fmla="*/ 116 w 560"/>
                <a:gd name="T109" fmla="*/ 836 h 4631"/>
                <a:gd name="T110" fmla="*/ 143 w 560"/>
                <a:gd name="T111" fmla="*/ 662 h 4631"/>
                <a:gd name="T112" fmla="*/ 162 w 560"/>
                <a:gd name="T113" fmla="*/ 483 h 4631"/>
                <a:gd name="T114" fmla="*/ 313 w 560"/>
                <a:gd name="T115" fmla="*/ 308 h 4631"/>
                <a:gd name="T116" fmla="*/ 444 w 560"/>
                <a:gd name="T117" fmla="*/ 78 h 4631"/>
                <a:gd name="T118" fmla="*/ 557 w 560"/>
                <a:gd name="T119" fmla="*/ 175 h 4631"/>
                <a:gd name="T120" fmla="*/ 502 w 560"/>
                <a:gd name="T121" fmla="*/ 470 h 4631"/>
                <a:gd name="T122" fmla="*/ 410 w 560"/>
                <a:gd name="T123" fmla="*/ 766 h 46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60" h="4631">
                  <a:moveTo>
                    <a:pt x="407" y="793"/>
                  </a:moveTo>
                  <a:lnTo>
                    <a:pt x="400" y="815"/>
                  </a:lnTo>
                  <a:lnTo>
                    <a:pt x="395" y="836"/>
                  </a:lnTo>
                  <a:lnTo>
                    <a:pt x="390" y="858"/>
                  </a:lnTo>
                  <a:lnTo>
                    <a:pt x="388" y="882"/>
                  </a:lnTo>
                  <a:lnTo>
                    <a:pt x="380" y="904"/>
                  </a:lnTo>
                  <a:lnTo>
                    <a:pt x="376" y="928"/>
                  </a:lnTo>
                  <a:lnTo>
                    <a:pt x="371" y="950"/>
                  </a:lnTo>
                  <a:lnTo>
                    <a:pt x="368" y="974"/>
                  </a:lnTo>
                  <a:lnTo>
                    <a:pt x="361" y="996"/>
                  </a:lnTo>
                  <a:lnTo>
                    <a:pt x="356" y="1018"/>
                  </a:lnTo>
                  <a:lnTo>
                    <a:pt x="351" y="1040"/>
                  </a:lnTo>
                  <a:lnTo>
                    <a:pt x="347" y="1064"/>
                  </a:lnTo>
                  <a:lnTo>
                    <a:pt x="339" y="1086"/>
                  </a:lnTo>
                  <a:lnTo>
                    <a:pt x="337" y="1108"/>
                  </a:lnTo>
                  <a:lnTo>
                    <a:pt x="330" y="1130"/>
                  </a:lnTo>
                  <a:lnTo>
                    <a:pt x="327" y="1154"/>
                  </a:lnTo>
                  <a:lnTo>
                    <a:pt x="320" y="1176"/>
                  </a:lnTo>
                  <a:lnTo>
                    <a:pt x="315" y="1197"/>
                  </a:lnTo>
                  <a:lnTo>
                    <a:pt x="310" y="1219"/>
                  </a:lnTo>
                  <a:lnTo>
                    <a:pt x="305" y="1241"/>
                  </a:lnTo>
                  <a:lnTo>
                    <a:pt x="298" y="1263"/>
                  </a:lnTo>
                  <a:lnTo>
                    <a:pt x="296" y="1285"/>
                  </a:lnTo>
                  <a:lnTo>
                    <a:pt x="288" y="1306"/>
                  </a:lnTo>
                  <a:lnTo>
                    <a:pt x="286" y="1328"/>
                  </a:lnTo>
                  <a:lnTo>
                    <a:pt x="279" y="1350"/>
                  </a:lnTo>
                  <a:lnTo>
                    <a:pt x="276" y="1372"/>
                  </a:lnTo>
                  <a:lnTo>
                    <a:pt x="269" y="1394"/>
                  </a:lnTo>
                  <a:lnTo>
                    <a:pt x="267" y="1418"/>
                  </a:lnTo>
                  <a:lnTo>
                    <a:pt x="262" y="1440"/>
                  </a:lnTo>
                  <a:lnTo>
                    <a:pt x="257" y="1464"/>
                  </a:lnTo>
                  <a:lnTo>
                    <a:pt x="252" y="1486"/>
                  </a:lnTo>
                  <a:lnTo>
                    <a:pt x="250" y="1510"/>
                  </a:lnTo>
                  <a:lnTo>
                    <a:pt x="233" y="1529"/>
                  </a:lnTo>
                  <a:lnTo>
                    <a:pt x="218" y="1551"/>
                  </a:lnTo>
                  <a:lnTo>
                    <a:pt x="199" y="1573"/>
                  </a:lnTo>
                  <a:lnTo>
                    <a:pt x="182" y="1595"/>
                  </a:lnTo>
                  <a:lnTo>
                    <a:pt x="160" y="1612"/>
                  </a:lnTo>
                  <a:lnTo>
                    <a:pt x="138" y="1631"/>
                  </a:lnTo>
                  <a:lnTo>
                    <a:pt x="116" y="1646"/>
                  </a:lnTo>
                  <a:lnTo>
                    <a:pt x="94" y="1660"/>
                  </a:lnTo>
                  <a:lnTo>
                    <a:pt x="80" y="1670"/>
                  </a:lnTo>
                  <a:lnTo>
                    <a:pt x="68" y="1682"/>
                  </a:lnTo>
                  <a:lnTo>
                    <a:pt x="58" y="1697"/>
                  </a:lnTo>
                  <a:lnTo>
                    <a:pt x="51" y="1714"/>
                  </a:lnTo>
                  <a:lnTo>
                    <a:pt x="44" y="1728"/>
                  </a:lnTo>
                  <a:lnTo>
                    <a:pt x="41" y="1745"/>
                  </a:lnTo>
                  <a:lnTo>
                    <a:pt x="41" y="1762"/>
                  </a:lnTo>
                  <a:lnTo>
                    <a:pt x="46" y="1784"/>
                  </a:lnTo>
                  <a:lnTo>
                    <a:pt x="53" y="1794"/>
                  </a:lnTo>
                  <a:lnTo>
                    <a:pt x="65" y="1806"/>
                  </a:lnTo>
                  <a:lnTo>
                    <a:pt x="75" y="1813"/>
                  </a:lnTo>
                  <a:lnTo>
                    <a:pt x="90" y="1823"/>
                  </a:lnTo>
                  <a:lnTo>
                    <a:pt x="102" y="1830"/>
                  </a:lnTo>
                  <a:lnTo>
                    <a:pt x="116" y="1837"/>
                  </a:lnTo>
                  <a:lnTo>
                    <a:pt x="128" y="1842"/>
                  </a:lnTo>
                  <a:lnTo>
                    <a:pt x="143" y="1849"/>
                  </a:lnTo>
                  <a:lnTo>
                    <a:pt x="157" y="1844"/>
                  </a:lnTo>
                  <a:lnTo>
                    <a:pt x="172" y="1849"/>
                  </a:lnTo>
                  <a:lnTo>
                    <a:pt x="153" y="1861"/>
                  </a:lnTo>
                  <a:lnTo>
                    <a:pt x="143" y="1881"/>
                  </a:lnTo>
                  <a:lnTo>
                    <a:pt x="136" y="1900"/>
                  </a:lnTo>
                  <a:lnTo>
                    <a:pt x="133" y="1920"/>
                  </a:lnTo>
                  <a:lnTo>
                    <a:pt x="138" y="1939"/>
                  </a:lnTo>
                  <a:lnTo>
                    <a:pt x="153" y="1961"/>
                  </a:lnTo>
                  <a:lnTo>
                    <a:pt x="167" y="1978"/>
                  </a:lnTo>
                  <a:lnTo>
                    <a:pt x="184" y="1997"/>
                  </a:lnTo>
                  <a:lnTo>
                    <a:pt x="199" y="2012"/>
                  </a:lnTo>
                  <a:lnTo>
                    <a:pt x="216" y="2031"/>
                  </a:lnTo>
                  <a:lnTo>
                    <a:pt x="228" y="2048"/>
                  </a:lnTo>
                  <a:lnTo>
                    <a:pt x="242" y="2072"/>
                  </a:lnTo>
                  <a:lnTo>
                    <a:pt x="242" y="2097"/>
                  </a:lnTo>
                  <a:lnTo>
                    <a:pt x="242" y="2123"/>
                  </a:lnTo>
                  <a:lnTo>
                    <a:pt x="242" y="2147"/>
                  </a:lnTo>
                  <a:lnTo>
                    <a:pt x="242" y="2174"/>
                  </a:lnTo>
                  <a:lnTo>
                    <a:pt x="240" y="2198"/>
                  </a:lnTo>
                  <a:lnTo>
                    <a:pt x="240" y="2225"/>
                  </a:lnTo>
                  <a:lnTo>
                    <a:pt x="237" y="2249"/>
                  </a:lnTo>
                  <a:lnTo>
                    <a:pt x="237" y="2276"/>
                  </a:lnTo>
                  <a:lnTo>
                    <a:pt x="235" y="2300"/>
                  </a:lnTo>
                  <a:lnTo>
                    <a:pt x="233" y="2327"/>
                  </a:lnTo>
                  <a:lnTo>
                    <a:pt x="230" y="2351"/>
                  </a:lnTo>
                  <a:lnTo>
                    <a:pt x="230" y="2378"/>
                  </a:lnTo>
                  <a:lnTo>
                    <a:pt x="228" y="2402"/>
                  </a:lnTo>
                  <a:lnTo>
                    <a:pt x="228" y="2429"/>
                  </a:lnTo>
                  <a:lnTo>
                    <a:pt x="225" y="2453"/>
                  </a:lnTo>
                  <a:lnTo>
                    <a:pt x="225" y="2479"/>
                  </a:lnTo>
                  <a:lnTo>
                    <a:pt x="223" y="2501"/>
                  </a:lnTo>
                  <a:lnTo>
                    <a:pt x="220" y="2528"/>
                  </a:lnTo>
                  <a:lnTo>
                    <a:pt x="218" y="2552"/>
                  </a:lnTo>
                  <a:lnTo>
                    <a:pt x="218" y="2579"/>
                  </a:lnTo>
                  <a:lnTo>
                    <a:pt x="218" y="2601"/>
                  </a:lnTo>
                  <a:lnTo>
                    <a:pt x="218" y="2627"/>
                  </a:lnTo>
                  <a:lnTo>
                    <a:pt x="218" y="2651"/>
                  </a:lnTo>
                  <a:lnTo>
                    <a:pt x="220" y="2678"/>
                  </a:lnTo>
                  <a:lnTo>
                    <a:pt x="220" y="2702"/>
                  </a:lnTo>
                  <a:lnTo>
                    <a:pt x="220" y="2729"/>
                  </a:lnTo>
                  <a:lnTo>
                    <a:pt x="220" y="2753"/>
                  </a:lnTo>
                  <a:lnTo>
                    <a:pt x="225" y="2780"/>
                  </a:lnTo>
                  <a:lnTo>
                    <a:pt x="225" y="2804"/>
                  </a:lnTo>
                  <a:lnTo>
                    <a:pt x="230" y="2831"/>
                  </a:lnTo>
                  <a:lnTo>
                    <a:pt x="230" y="2843"/>
                  </a:lnTo>
                  <a:lnTo>
                    <a:pt x="233" y="2855"/>
                  </a:lnTo>
                  <a:lnTo>
                    <a:pt x="235" y="2870"/>
                  </a:lnTo>
                  <a:lnTo>
                    <a:pt x="240" y="2884"/>
                  </a:lnTo>
                  <a:lnTo>
                    <a:pt x="240" y="2899"/>
                  </a:lnTo>
                  <a:lnTo>
                    <a:pt x="245" y="2913"/>
                  </a:lnTo>
                  <a:lnTo>
                    <a:pt x="247" y="2928"/>
                  </a:lnTo>
                  <a:lnTo>
                    <a:pt x="252" y="2945"/>
                  </a:lnTo>
                  <a:lnTo>
                    <a:pt x="254" y="2959"/>
                  </a:lnTo>
                  <a:lnTo>
                    <a:pt x="259" y="2976"/>
                  </a:lnTo>
                  <a:lnTo>
                    <a:pt x="262" y="2993"/>
                  </a:lnTo>
                  <a:lnTo>
                    <a:pt x="269" y="3010"/>
                  </a:lnTo>
                  <a:lnTo>
                    <a:pt x="271" y="3025"/>
                  </a:lnTo>
                  <a:lnTo>
                    <a:pt x="276" y="3039"/>
                  </a:lnTo>
                  <a:lnTo>
                    <a:pt x="279" y="3054"/>
                  </a:lnTo>
                  <a:lnTo>
                    <a:pt x="284" y="3071"/>
                  </a:lnTo>
                  <a:lnTo>
                    <a:pt x="286" y="3085"/>
                  </a:lnTo>
                  <a:lnTo>
                    <a:pt x="291" y="3102"/>
                  </a:lnTo>
                  <a:lnTo>
                    <a:pt x="296" y="3119"/>
                  </a:lnTo>
                  <a:lnTo>
                    <a:pt x="300" y="3136"/>
                  </a:lnTo>
                  <a:lnTo>
                    <a:pt x="303" y="3151"/>
                  </a:lnTo>
                  <a:lnTo>
                    <a:pt x="305" y="3165"/>
                  </a:lnTo>
                  <a:lnTo>
                    <a:pt x="308" y="3182"/>
                  </a:lnTo>
                  <a:lnTo>
                    <a:pt x="313" y="3199"/>
                  </a:lnTo>
                  <a:lnTo>
                    <a:pt x="313" y="3214"/>
                  </a:lnTo>
                  <a:lnTo>
                    <a:pt x="317" y="3231"/>
                  </a:lnTo>
                  <a:lnTo>
                    <a:pt x="317" y="3248"/>
                  </a:lnTo>
                  <a:lnTo>
                    <a:pt x="322" y="3265"/>
                  </a:lnTo>
                  <a:lnTo>
                    <a:pt x="322" y="3279"/>
                  </a:lnTo>
                  <a:lnTo>
                    <a:pt x="325" y="3296"/>
                  </a:lnTo>
                  <a:lnTo>
                    <a:pt x="325" y="3313"/>
                  </a:lnTo>
                  <a:lnTo>
                    <a:pt x="327" y="3330"/>
                  </a:lnTo>
                  <a:lnTo>
                    <a:pt x="327" y="3347"/>
                  </a:lnTo>
                  <a:lnTo>
                    <a:pt x="327" y="3364"/>
                  </a:lnTo>
                  <a:lnTo>
                    <a:pt x="327" y="3381"/>
                  </a:lnTo>
                  <a:lnTo>
                    <a:pt x="330" y="3400"/>
                  </a:lnTo>
                  <a:lnTo>
                    <a:pt x="332" y="3412"/>
                  </a:lnTo>
                  <a:lnTo>
                    <a:pt x="342" y="3427"/>
                  </a:lnTo>
                  <a:lnTo>
                    <a:pt x="351" y="3439"/>
                  </a:lnTo>
                  <a:lnTo>
                    <a:pt x="364" y="3451"/>
                  </a:lnTo>
                  <a:lnTo>
                    <a:pt x="383" y="3451"/>
                  </a:lnTo>
                  <a:lnTo>
                    <a:pt x="402" y="3444"/>
                  </a:lnTo>
                  <a:lnTo>
                    <a:pt x="419" y="3434"/>
                  </a:lnTo>
                  <a:lnTo>
                    <a:pt x="439" y="3439"/>
                  </a:lnTo>
                  <a:lnTo>
                    <a:pt x="448" y="3446"/>
                  </a:lnTo>
                  <a:lnTo>
                    <a:pt x="431" y="3446"/>
                  </a:lnTo>
                  <a:lnTo>
                    <a:pt x="417" y="3451"/>
                  </a:lnTo>
                  <a:lnTo>
                    <a:pt x="405" y="3458"/>
                  </a:lnTo>
                  <a:lnTo>
                    <a:pt x="393" y="3466"/>
                  </a:lnTo>
                  <a:lnTo>
                    <a:pt x="378" y="3471"/>
                  </a:lnTo>
                  <a:lnTo>
                    <a:pt x="366" y="3478"/>
                  </a:lnTo>
                  <a:lnTo>
                    <a:pt x="354" y="3485"/>
                  </a:lnTo>
                  <a:lnTo>
                    <a:pt x="342" y="3492"/>
                  </a:lnTo>
                  <a:lnTo>
                    <a:pt x="330" y="3507"/>
                  </a:lnTo>
                  <a:lnTo>
                    <a:pt x="325" y="3524"/>
                  </a:lnTo>
                  <a:lnTo>
                    <a:pt x="320" y="3541"/>
                  </a:lnTo>
                  <a:lnTo>
                    <a:pt x="320" y="3563"/>
                  </a:lnTo>
                  <a:lnTo>
                    <a:pt x="315" y="3580"/>
                  </a:lnTo>
                  <a:lnTo>
                    <a:pt x="313" y="3599"/>
                  </a:lnTo>
                  <a:lnTo>
                    <a:pt x="303" y="3616"/>
                  </a:lnTo>
                  <a:lnTo>
                    <a:pt x="293" y="3633"/>
                  </a:lnTo>
                  <a:lnTo>
                    <a:pt x="279" y="3635"/>
                  </a:lnTo>
                  <a:lnTo>
                    <a:pt x="264" y="3640"/>
                  </a:lnTo>
                  <a:lnTo>
                    <a:pt x="252" y="3647"/>
                  </a:lnTo>
                  <a:lnTo>
                    <a:pt x="247" y="3662"/>
                  </a:lnTo>
                  <a:lnTo>
                    <a:pt x="242" y="3677"/>
                  </a:lnTo>
                  <a:lnTo>
                    <a:pt x="237" y="3691"/>
                  </a:lnTo>
                  <a:lnTo>
                    <a:pt x="233" y="3706"/>
                  </a:lnTo>
                  <a:lnTo>
                    <a:pt x="230" y="3723"/>
                  </a:lnTo>
                  <a:lnTo>
                    <a:pt x="225" y="3737"/>
                  </a:lnTo>
                  <a:lnTo>
                    <a:pt x="220" y="3752"/>
                  </a:lnTo>
                  <a:lnTo>
                    <a:pt x="216" y="3766"/>
                  </a:lnTo>
                  <a:lnTo>
                    <a:pt x="213" y="3783"/>
                  </a:lnTo>
                  <a:lnTo>
                    <a:pt x="206" y="3798"/>
                  </a:lnTo>
                  <a:lnTo>
                    <a:pt x="201" y="3812"/>
                  </a:lnTo>
                  <a:lnTo>
                    <a:pt x="194" y="3827"/>
                  </a:lnTo>
                  <a:lnTo>
                    <a:pt x="189" y="3844"/>
                  </a:lnTo>
                  <a:lnTo>
                    <a:pt x="182" y="3856"/>
                  </a:lnTo>
                  <a:lnTo>
                    <a:pt x="174" y="3870"/>
                  </a:lnTo>
                  <a:lnTo>
                    <a:pt x="165" y="3885"/>
                  </a:lnTo>
                  <a:lnTo>
                    <a:pt x="157" y="3900"/>
                  </a:lnTo>
                  <a:lnTo>
                    <a:pt x="150" y="3916"/>
                  </a:lnTo>
                  <a:lnTo>
                    <a:pt x="145" y="3936"/>
                  </a:lnTo>
                  <a:lnTo>
                    <a:pt x="143" y="3955"/>
                  </a:lnTo>
                  <a:lnTo>
                    <a:pt x="153" y="3975"/>
                  </a:lnTo>
                  <a:lnTo>
                    <a:pt x="162" y="3989"/>
                  </a:lnTo>
                  <a:lnTo>
                    <a:pt x="179" y="4001"/>
                  </a:lnTo>
                  <a:lnTo>
                    <a:pt x="196" y="4011"/>
                  </a:lnTo>
                  <a:lnTo>
                    <a:pt x="216" y="4021"/>
                  </a:lnTo>
                  <a:lnTo>
                    <a:pt x="230" y="4013"/>
                  </a:lnTo>
                  <a:lnTo>
                    <a:pt x="245" y="4009"/>
                  </a:lnTo>
                  <a:lnTo>
                    <a:pt x="257" y="3996"/>
                  </a:lnTo>
                  <a:lnTo>
                    <a:pt x="267" y="3984"/>
                  </a:lnTo>
                  <a:lnTo>
                    <a:pt x="259" y="3967"/>
                  </a:lnTo>
                  <a:lnTo>
                    <a:pt x="257" y="3953"/>
                  </a:lnTo>
                  <a:lnTo>
                    <a:pt x="254" y="3938"/>
                  </a:lnTo>
                  <a:lnTo>
                    <a:pt x="254" y="3924"/>
                  </a:lnTo>
                  <a:lnTo>
                    <a:pt x="254" y="3907"/>
                  </a:lnTo>
                  <a:lnTo>
                    <a:pt x="254" y="3892"/>
                  </a:lnTo>
                  <a:lnTo>
                    <a:pt x="257" y="3878"/>
                  </a:lnTo>
                  <a:lnTo>
                    <a:pt x="262" y="3863"/>
                  </a:lnTo>
                  <a:lnTo>
                    <a:pt x="262" y="3849"/>
                  </a:lnTo>
                  <a:lnTo>
                    <a:pt x="267" y="3834"/>
                  </a:lnTo>
                  <a:lnTo>
                    <a:pt x="274" y="3820"/>
                  </a:lnTo>
                  <a:lnTo>
                    <a:pt x="281" y="3807"/>
                  </a:lnTo>
                  <a:lnTo>
                    <a:pt x="288" y="3793"/>
                  </a:lnTo>
                  <a:lnTo>
                    <a:pt x="296" y="3783"/>
                  </a:lnTo>
                  <a:lnTo>
                    <a:pt x="305" y="3771"/>
                  </a:lnTo>
                  <a:lnTo>
                    <a:pt x="320" y="3764"/>
                  </a:lnTo>
                  <a:lnTo>
                    <a:pt x="322" y="3781"/>
                  </a:lnTo>
                  <a:lnTo>
                    <a:pt x="322" y="3800"/>
                  </a:lnTo>
                  <a:lnTo>
                    <a:pt x="320" y="3817"/>
                  </a:lnTo>
                  <a:lnTo>
                    <a:pt x="317" y="3837"/>
                  </a:lnTo>
                  <a:lnTo>
                    <a:pt x="310" y="3853"/>
                  </a:lnTo>
                  <a:lnTo>
                    <a:pt x="305" y="3870"/>
                  </a:lnTo>
                  <a:lnTo>
                    <a:pt x="298" y="3887"/>
                  </a:lnTo>
                  <a:lnTo>
                    <a:pt x="293" y="3907"/>
                  </a:lnTo>
                  <a:lnTo>
                    <a:pt x="286" y="3921"/>
                  </a:lnTo>
                  <a:lnTo>
                    <a:pt x="279" y="3941"/>
                  </a:lnTo>
                  <a:lnTo>
                    <a:pt x="274" y="3955"/>
                  </a:lnTo>
                  <a:lnTo>
                    <a:pt x="274" y="3975"/>
                  </a:lnTo>
                  <a:lnTo>
                    <a:pt x="271" y="3992"/>
                  </a:lnTo>
                  <a:lnTo>
                    <a:pt x="274" y="4011"/>
                  </a:lnTo>
                  <a:lnTo>
                    <a:pt x="281" y="4028"/>
                  </a:lnTo>
                  <a:lnTo>
                    <a:pt x="291" y="4050"/>
                  </a:lnTo>
                  <a:lnTo>
                    <a:pt x="303" y="4057"/>
                  </a:lnTo>
                  <a:lnTo>
                    <a:pt x="317" y="4064"/>
                  </a:lnTo>
                  <a:lnTo>
                    <a:pt x="334" y="4064"/>
                  </a:lnTo>
                  <a:lnTo>
                    <a:pt x="354" y="4067"/>
                  </a:lnTo>
                  <a:lnTo>
                    <a:pt x="359" y="4050"/>
                  </a:lnTo>
                  <a:lnTo>
                    <a:pt x="366" y="4033"/>
                  </a:lnTo>
                  <a:lnTo>
                    <a:pt x="368" y="4016"/>
                  </a:lnTo>
                  <a:lnTo>
                    <a:pt x="373" y="3999"/>
                  </a:lnTo>
                  <a:lnTo>
                    <a:pt x="373" y="3980"/>
                  </a:lnTo>
                  <a:lnTo>
                    <a:pt x="373" y="3963"/>
                  </a:lnTo>
                  <a:lnTo>
                    <a:pt x="373" y="3943"/>
                  </a:lnTo>
                  <a:lnTo>
                    <a:pt x="373" y="3926"/>
                  </a:lnTo>
                  <a:lnTo>
                    <a:pt x="373" y="3907"/>
                  </a:lnTo>
                  <a:lnTo>
                    <a:pt x="373" y="3890"/>
                  </a:lnTo>
                  <a:lnTo>
                    <a:pt x="373" y="3870"/>
                  </a:lnTo>
                  <a:lnTo>
                    <a:pt x="378" y="3856"/>
                  </a:lnTo>
                  <a:lnTo>
                    <a:pt x="383" y="3837"/>
                  </a:lnTo>
                  <a:lnTo>
                    <a:pt x="393" y="3822"/>
                  </a:lnTo>
                  <a:lnTo>
                    <a:pt x="402" y="3807"/>
                  </a:lnTo>
                  <a:lnTo>
                    <a:pt x="419" y="3793"/>
                  </a:lnTo>
                  <a:lnTo>
                    <a:pt x="419" y="3817"/>
                  </a:lnTo>
                  <a:lnTo>
                    <a:pt x="419" y="3844"/>
                  </a:lnTo>
                  <a:lnTo>
                    <a:pt x="417" y="3856"/>
                  </a:lnTo>
                  <a:lnTo>
                    <a:pt x="417" y="3870"/>
                  </a:lnTo>
                  <a:lnTo>
                    <a:pt x="414" y="3885"/>
                  </a:lnTo>
                  <a:lnTo>
                    <a:pt x="414" y="3900"/>
                  </a:lnTo>
                  <a:lnTo>
                    <a:pt x="407" y="3924"/>
                  </a:lnTo>
                  <a:lnTo>
                    <a:pt x="402" y="3950"/>
                  </a:lnTo>
                  <a:lnTo>
                    <a:pt x="393" y="3975"/>
                  </a:lnTo>
                  <a:lnTo>
                    <a:pt x="383" y="3999"/>
                  </a:lnTo>
                  <a:lnTo>
                    <a:pt x="378" y="4011"/>
                  </a:lnTo>
                  <a:lnTo>
                    <a:pt x="378" y="4023"/>
                  </a:lnTo>
                  <a:lnTo>
                    <a:pt x="380" y="4035"/>
                  </a:lnTo>
                  <a:lnTo>
                    <a:pt x="385" y="4047"/>
                  </a:lnTo>
                  <a:lnTo>
                    <a:pt x="395" y="4069"/>
                  </a:lnTo>
                  <a:lnTo>
                    <a:pt x="407" y="4091"/>
                  </a:lnTo>
                  <a:lnTo>
                    <a:pt x="390" y="4089"/>
                  </a:lnTo>
                  <a:lnTo>
                    <a:pt x="378" y="4101"/>
                  </a:lnTo>
                  <a:lnTo>
                    <a:pt x="368" y="4115"/>
                  </a:lnTo>
                  <a:lnTo>
                    <a:pt x="361" y="4130"/>
                  </a:lnTo>
                  <a:lnTo>
                    <a:pt x="361" y="4152"/>
                  </a:lnTo>
                  <a:lnTo>
                    <a:pt x="361" y="4176"/>
                  </a:lnTo>
                  <a:lnTo>
                    <a:pt x="359" y="4198"/>
                  </a:lnTo>
                  <a:lnTo>
                    <a:pt x="359" y="4224"/>
                  </a:lnTo>
                  <a:lnTo>
                    <a:pt x="349" y="4246"/>
                  </a:lnTo>
                  <a:lnTo>
                    <a:pt x="342" y="4268"/>
                  </a:lnTo>
                  <a:lnTo>
                    <a:pt x="330" y="4287"/>
                  </a:lnTo>
                  <a:lnTo>
                    <a:pt x="317" y="4309"/>
                  </a:lnTo>
                  <a:lnTo>
                    <a:pt x="317" y="4290"/>
                  </a:lnTo>
                  <a:lnTo>
                    <a:pt x="320" y="4270"/>
                  </a:lnTo>
                  <a:lnTo>
                    <a:pt x="325" y="4251"/>
                  </a:lnTo>
                  <a:lnTo>
                    <a:pt x="332" y="4234"/>
                  </a:lnTo>
                  <a:lnTo>
                    <a:pt x="337" y="4212"/>
                  </a:lnTo>
                  <a:lnTo>
                    <a:pt x="344" y="4193"/>
                  </a:lnTo>
                  <a:lnTo>
                    <a:pt x="347" y="4171"/>
                  </a:lnTo>
                  <a:lnTo>
                    <a:pt x="351" y="4152"/>
                  </a:lnTo>
                  <a:lnTo>
                    <a:pt x="342" y="4147"/>
                  </a:lnTo>
                  <a:lnTo>
                    <a:pt x="332" y="4147"/>
                  </a:lnTo>
                  <a:lnTo>
                    <a:pt x="337" y="4130"/>
                  </a:lnTo>
                  <a:lnTo>
                    <a:pt x="344" y="4115"/>
                  </a:lnTo>
                  <a:lnTo>
                    <a:pt x="347" y="4098"/>
                  </a:lnTo>
                  <a:lnTo>
                    <a:pt x="344" y="4084"/>
                  </a:lnTo>
                  <a:lnTo>
                    <a:pt x="322" y="4069"/>
                  </a:lnTo>
                  <a:lnTo>
                    <a:pt x="298" y="4064"/>
                  </a:lnTo>
                  <a:lnTo>
                    <a:pt x="274" y="4057"/>
                  </a:lnTo>
                  <a:lnTo>
                    <a:pt x="254" y="4052"/>
                  </a:lnTo>
                  <a:lnTo>
                    <a:pt x="242" y="4062"/>
                  </a:lnTo>
                  <a:lnTo>
                    <a:pt x="235" y="4074"/>
                  </a:lnTo>
                  <a:lnTo>
                    <a:pt x="228" y="4084"/>
                  </a:lnTo>
                  <a:lnTo>
                    <a:pt x="228" y="4098"/>
                  </a:lnTo>
                  <a:lnTo>
                    <a:pt x="225" y="4110"/>
                  </a:lnTo>
                  <a:lnTo>
                    <a:pt x="225" y="4125"/>
                  </a:lnTo>
                  <a:lnTo>
                    <a:pt x="225" y="4139"/>
                  </a:lnTo>
                  <a:lnTo>
                    <a:pt x="228" y="4154"/>
                  </a:lnTo>
                  <a:lnTo>
                    <a:pt x="228" y="4166"/>
                  </a:lnTo>
                  <a:lnTo>
                    <a:pt x="228" y="4181"/>
                  </a:lnTo>
                  <a:lnTo>
                    <a:pt x="228" y="4193"/>
                  </a:lnTo>
                  <a:lnTo>
                    <a:pt x="230" y="4207"/>
                  </a:lnTo>
                  <a:lnTo>
                    <a:pt x="228" y="4219"/>
                  </a:lnTo>
                  <a:lnTo>
                    <a:pt x="225" y="4234"/>
                  </a:lnTo>
                  <a:lnTo>
                    <a:pt x="220" y="4246"/>
                  </a:lnTo>
                  <a:lnTo>
                    <a:pt x="216" y="4261"/>
                  </a:lnTo>
                  <a:lnTo>
                    <a:pt x="218" y="4282"/>
                  </a:lnTo>
                  <a:lnTo>
                    <a:pt x="235" y="4297"/>
                  </a:lnTo>
                  <a:lnTo>
                    <a:pt x="252" y="4299"/>
                  </a:lnTo>
                  <a:lnTo>
                    <a:pt x="271" y="4299"/>
                  </a:lnTo>
                  <a:lnTo>
                    <a:pt x="288" y="4295"/>
                  </a:lnTo>
                  <a:lnTo>
                    <a:pt x="303" y="4285"/>
                  </a:lnTo>
                  <a:lnTo>
                    <a:pt x="284" y="4343"/>
                  </a:lnTo>
                  <a:lnTo>
                    <a:pt x="269" y="4326"/>
                  </a:lnTo>
                  <a:lnTo>
                    <a:pt x="250" y="4316"/>
                  </a:lnTo>
                  <a:lnTo>
                    <a:pt x="230" y="4312"/>
                  </a:lnTo>
                  <a:lnTo>
                    <a:pt x="211" y="4316"/>
                  </a:lnTo>
                  <a:lnTo>
                    <a:pt x="196" y="4331"/>
                  </a:lnTo>
                  <a:lnTo>
                    <a:pt x="194" y="4350"/>
                  </a:lnTo>
                  <a:lnTo>
                    <a:pt x="194" y="4370"/>
                  </a:lnTo>
                  <a:lnTo>
                    <a:pt x="199" y="4389"/>
                  </a:lnTo>
                  <a:lnTo>
                    <a:pt x="201" y="4406"/>
                  </a:lnTo>
                  <a:lnTo>
                    <a:pt x="204" y="4423"/>
                  </a:lnTo>
                  <a:lnTo>
                    <a:pt x="199" y="4440"/>
                  </a:lnTo>
                  <a:lnTo>
                    <a:pt x="187" y="4459"/>
                  </a:lnTo>
                  <a:lnTo>
                    <a:pt x="187" y="4479"/>
                  </a:lnTo>
                  <a:lnTo>
                    <a:pt x="201" y="4496"/>
                  </a:lnTo>
                  <a:lnTo>
                    <a:pt x="220" y="4496"/>
                  </a:lnTo>
                  <a:lnTo>
                    <a:pt x="235" y="4486"/>
                  </a:lnTo>
                  <a:lnTo>
                    <a:pt x="242" y="4469"/>
                  </a:lnTo>
                  <a:lnTo>
                    <a:pt x="254" y="4454"/>
                  </a:lnTo>
                  <a:lnTo>
                    <a:pt x="252" y="4435"/>
                  </a:lnTo>
                  <a:lnTo>
                    <a:pt x="254" y="4418"/>
                  </a:lnTo>
                  <a:lnTo>
                    <a:pt x="259" y="4404"/>
                  </a:lnTo>
                  <a:lnTo>
                    <a:pt x="274" y="4391"/>
                  </a:lnTo>
                  <a:lnTo>
                    <a:pt x="271" y="4404"/>
                  </a:lnTo>
                  <a:lnTo>
                    <a:pt x="271" y="4418"/>
                  </a:lnTo>
                  <a:lnTo>
                    <a:pt x="269" y="4433"/>
                  </a:lnTo>
                  <a:lnTo>
                    <a:pt x="269" y="4447"/>
                  </a:lnTo>
                  <a:lnTo>
                    <a:pt x="267" y="4462"/>
                  </a:lnTo>
                  <a:lnTo>
                    <a:pt x="267" y="4476"/>
                  </a:lnTo>
                  <a:lnTo>
                    <a:pt x="264" y="4491"/>
                  </a:lnTo>
                  <a:lnTo>
                    <a:pt x="264" y="4508"/>
                  </a:lnTo>
                  <a:lnTo>
                    <a:pt x="259" y="4522"/>
                  </a:lnTo>
                  <a:lnTo>
                    <a:pt x="259" y="4537"/>
                  </a:lnTo>
                  <a:lnTo>
                    <a:pt x="254" y="4551"/>
                  </a:lnTo>
                  <a:lnTo>
                    <a:pt x="254" y="4566"/>
                  </a:lnTo>
                  <a:lnTo>
                    <a:pt x="250" y="4581"/>
                  </a:lnTo>
                  <a:lnTo>
                    <a:pt x="247" y="4595"/>
                  </a:lnTo>
                  <a:lnTo>
                    <a:pt x="245" y="4610"/>
                  </a:lnTo>
                  <a:lnTo>
                    <a:pt x="242" y="4624"/>
                  </a:lnTo>
                  <a:lnTo>
                    <a:pt x="223" y="4624"/>
                  </a:lnTo>
                  <a:lnTo>
                    <a:pt x="206" y="4629"/>
                  </a:lnTo>
                  <a:lnTo>
                    <a:pt x="189" y="4631"/>
                  </a:lnTo>
                  <a:lnTo>
                    <a:pt x="170" y="4627"/>
                  </a:lnTo>
                  <a:lnTo>
                    <a:pt x="157" y="4614"/>
                  </a:lnTo>
                  <a:lnTo>
                    <a:pt x="153" y="4602"/>
                  </a:lnTo>
                  <a:lnTo>
                    <a:pt x="145" y="4590"/>
                  </a:lnTo>
                  <a:lnTo>
                    <a:pt x="143" y="4578"/>
                  </a:lnTo>
                  <a:lnTo>
                    <a:pt x="140" y="4554"/>
                  </a:lnTo>
                  <a:lnTo>
                    <a:pt x="143" y="4530"/>
                  </a:lnTo>
                  <a:lnTo>
                    <a:pt x="148" y="4503"/>
                  </a:lnTo>
                  <a:lnTo>
                    <a:pt x="155" y="4479"/>
                  </a:lnTo>
                  <a:lnTo>
                    <a:pt x="162" y="4454"/>
                  </a:lnTo>
                  <a:lnTo>
                    <a:pt x="174" y="4433"/>
                  </a:lnTo>
                  <a:lnTo>
                    <a:pt x="174" y="4411"/>
                  </a:lnTo>
                  <a:lnTo>
                    <a:pt x="174" y="4391"/>
                  </a:lnTo>
                  <a:lnTo>
                    <a:pt x="177" y="4372"/>
                  </a:lnTo>
                  <a:lnTo>
                    <a:pt x="182" y="4353"/>
                  </a:lnTo>
                  <a:lnTo>
                    <a:pt x="184" y="4331"/>
                  </a:lnTo>
                  <a:lnTo>
                    <a:pt x="189" y="4312"/>
                  </a:lnTo>
                  <a:lnTo>
                    <a:pt x="191" y="4292"/>
                  </a:lnTo>
                  <a:lnTo>
                    <a:pt x="196" y="4275"/>
                  </a:lnTo>
                  <a:lnTo>
                    <a:pt x="196" y="4253"/>
                  </a:lnTo>
                  <a:lnTo>
                    <a:pt x="201" y="4234"/>
                  </a:lnTo>
                  <a:lnTo>
                    <a:pt x="201" y="4215"/>
                  </a:lnTo>
                  <a:lnTo>
                    <a:pt x="206" y="4195"/>
                  </a:lnTo>
                  <a:lnTo>
                    <a:pt x="208" y="4176"/>
                  </a:lnTo>
                  <a:lnTo>
                    <a:pt x="211" y="4159"/>
                  </a:lnTo>
                  <a:lnTo>
                    <a:pt x="211" y="4139"/>
                  </a:lnTo>
                  <a:lnTo>
                    <a:pt x="213" y="4122"/>
                  </a:lnTo>
                  <a:lnTo>
                    <a:pt x="204" y="4115"/>
                  </a:lnTo>
                  <a:lnTo>
                    <a:pt x="194" y="4125"/>
                  </a:lnTo>
                  <a:lnTo>
                    <a:pt x="189" y="4137"/>
                  </a:lnTo>
                  <a:lnTo>
                    <a:pt x="184" y="4152"/>
                  </a:lnTo>
                  <a:lnTo>
                    <a:pt x="184" y="4166"/>
                  </a:lnTo>
                  <a:lnTo>
                    <a:pt x="182" y="4181"/>
                  </a:lnTo>
                  <a:lnTo>
                    <a:pt x="182" y="4195"/>
                  </a:lnTo>
                  <a:lnTo>
                    <a:pt x="182" y="4210"/>
                  </a:lnTo>
                  <a:lnTo>
                    <a:pt x="182" y="4227"/>
                  </a:lnTo>
                  <a:lnTo>
                    <a:pt x="165" y="4217"/>
                  </a:lnTo>
                  <a:lnTo>
                    <a:pt x="150" y="4210"/>
                  </a:lnTo>
                  <a:lnTo>
                    <a:pt x="131" y="4205"/>
                  </a:lnTo>
                  <a:lnTo>
                    <a:pt x="114" y="4207"/>
                  </a:lnTo>
                  <a:lnTo>
                    <a:pt x="99" y="4219"/>
                  </a:lnTo>
                  <a:lnTo>
                    <a:pt x="94" y="4234"/>
                  </a:lnTo>
                  <a:lnTo>
                    <a:pt x="92" y="4251"/>
                  </a:lnTo>
                  <a:lnTo>
                    <a:pt x="97" y="4268"/>
                  </a:lnTo>
                  <a:lnTo>
                    <a:pt x="97" y="4282"/>
                  </a:lnTo>
                  <a:lnTo>
                    <a:pt x="97" y="4299"/>
                  </a:lnTo>
                  <a:lnTo>
                    <a:pt x="92" y="4314"/>
                  </a:lnTo>
                  <a:lnTo>
                    <a:pt x="82" y="4328"/>
                  </a:lnTo>
                  <a:lnTo>
                    <a:pt x="80" y="4336"/>
                  </a:lnTo>
                  <a:lnTo>
                    <a:pt x="85" y="4343"/>
                  </a:lnTo>
                  <a:lnTo>
                    <a:pt x="92" y="4345"/>
                  </a:lnTo>
                  <a:lnTo>
                    <a:pt x="99" y="4350"/>
                  </a:lnTo>
                  <a:lnTo>
                    <a:pt x="111" y="4350"/>
                  </a:lnTo>
                  <a:lnTo>
                    <a:pt x="131" y="4353"/>
                  </a:lnTo>
                  <a:lnTo>
                    <a:pt x="143" y="4348"/>
                  </a:lnTo>
                  <a:lnTo>
                    <a:pt x="155" y="4336"/>
                  </a:lnTo>
                  <a:lnTo>
                    <a:pt x="153" y="4319"/>
                  </a:lnTo>
                  <a:lnTo>
                    <a:pt x="157" y="4307"/>
                  </a:lnTo>
                  <a:lnTo>
                    <a:pt x="165" y="4295"/>
                  </a:lnTo>
                  <a:lnTo>
                    <a:pt x="172" y="4285"/>
                  </a:lnTo>
                  <a:lnTo>
                    <a:pt x="148" y="4447"/>
                  </a:lnTo>
                  <a:lnTo>
                    <a:pt x="138" y="4433"/>
                  </a:lnTo>
                  <a:lnTo>
                    <a:pt x="138" y="4418"/>
                  </a:lnTo>
                  <a:lnTo>
                    <a:pt x="140" y="4399"/>
                  </a:lnTo>
                  <a:lnTo>
                    <a:pt x="145" y="4384"/>
                  </a:lnTo>
                  <a:lnTo>
                    <a:pt x="143" y="4370"/>
                  </a:lnTo>
                  <a:lnTo>
                    <a:pt x="140" y="4360"/>
                  </a:lnTo>
                  <a:lnTo>
                    <a:pt x="133" y="4355"/>
                  </a:lnTo>
                  <a:lnTo>
                    <a:pt x="128" y="4355"/>
                  </a:lnTo>
                  <a:lnTo>
                    <a:pt x="119" y="4355"/>
                  </a:lnTo>
                  <a:lnTo>
                    <a:pt x="107" y="4360"/>
                  </a:lnTo>
                  <a:lnTo>
                    <a:pt x="92" y="4367"/>
                  </a:lnTo>
                  <a:lnTo>
                    <a:pt x="85" y="4382"/>
                  </a:lnTo>
                  <a:lnTo>
                    <a:pt x="82" y="4396"/>
                  </a:lnTo>
                  <a:lnTo>
                    <a:pt x="87" y="4413"/>
                  </a:lnTo>
                  <a:lnTo>
                    <a:pt x="99" y="4423"/>
                  </a:lnTo>
                  <a:lnTo>
                    <a:pt x="107" y="4442"/>
                  </a:lnTo>
                  <a:lnTo>
                    <a:pt x="109" y="4450"/>
                  </a:lnTo>
                  <a:lnTo>
                    <a:pt x="116" y="4457"/>
                  </a:lnTo>
                  <a:lnTo>
                    <a:pt x="124" y="4462"/>
                  </a:lnTo>
                  <a:lnTo>
                    <a:pt x="138" y="4467"/>
                  </a:lnTo>
                  <a:lnTo>
                    <a:pt x="131" y="4501"/>
                  </a:lnTo>
                  <a:lnTo>
                    <a:pt x="114" y="4496"/>
                  </a:lnTo>
                  <a:lnTo>
                    <a:pt x="99" y="4491"/>
                  </a:lnTo>
                  <a:lnTo>
                    <a:pt x="87" y="4479"/>
                  </a:lnTo>
                  <a:lnTo>
                    <a:pt x="82" y="4467"/>
                  </a:lnTo>
                  <a:lnTo>
                    <a:pt x="77" y="4450"/>
                  </a:lnTo>
                  <a:lnTo>
                    <a:pt x="75" y="4435"/>
                  </a:lnTo>
                  <a:lnTo>
                    <a:pt x="73" y="4421"/>
                  </a:lnTo>
                  <a:lnTo>
                    <a:pt x="70" y="4406"/>
                  </a:lnTo>
                  <a:lnTo>
                    <a:pt x="68" y="4391"/>
                  </a:lnTo>
                  <a:lnTo>
                    <a:pt x="65" y="4377"/>
                  </a:lnTo>
                  <a:lnTo>
                    <a:pt x="65" y="4362"/>
                  </a:lnTo>
                  <a:lnTo>
                    <a:pt x="65" y="4348"/>
                  </a:lnTo>
                  <a:lnTo>
                    <a:pt x="63" y="4331"/>
                  </a:lnTo>
                  <a:lnTo>
                    <a:pt x="63" y="4316"/>
                  </a:lnTo>
                  <a:lnTo>
                    <a:pt x="63" y="4302"/>
                  </a:lnTo>
                  <a:lnTo>
                    <a:pt x="63" y="4287"/>
                  </a:lnTo>
                  <a:lnTo>
                    <a:pt x="63" y="4270"/>
                  </a:lnTo>
                  <a:lnTo>
                    <a:pt x="63" y="4256"/>
                  </a:lnTo>
                  <a:lnTo>
                    <a:pt x="65" y="4241"/>
                  </a:lnTo>
                  <a:lnTo>
                    <a:pt x="70" y="4227"/>
                  </a:lnTo>
                  <a:lnTo>
                    <a:pt x="70" y="4210"/>
                  </a:lnTo>
                  <a:lnTo>
                    <a:pt x="70" y="4193"/>
                  </a:lnTo>
                  <a:lnTo>
                    <a:pt x="70" y="4176"/>
                  </a:lnTo>
                  <a:lnTo>
                    <a:pt x="73" y="4161"/>
                  </a:lnTo>
                  <a:lnTo>
                    <a:pt x="73" y="4144"/>
                  </a:lnTo>
                  <a:lnTo>
                    <a:pt x="75" y="4127"/>
                  </a:lnTo>
                  <a:lnTo>
                    <a:pt x="77" y="4113"/>
                  </a:lnTo>
                  <a:lnTo>
                    <a:pt x="82" y="4098"/>
                  </a:lnTo>
                  <a:lnTo>
                    <a:pt x="82" y="4081"/>
                  </a:lnTo>
                  <a:lnTo>
                    <a:pt x="87" y="4067"/>
                  </a:lnTo>
                  <a:lnTo>
                    <a:pt x="90" y="4052"/>
                  </a:lnTo>
                  <a:lnTo>
                    <a:pt x="94" y="4038"/>
                  </a:lnTo>
                  <a:lnTo>
                    <a:pt x="97" y="4023"/>
                  </a:lnTo>
                  <a:lnTo>
                    <a:pt x="104" y="4009"/>
                  </a:lnTo>
                  <a:lnTo>
                    <a:pt x="107" y="3994"/>
                  </a:lnTo>
                  <a:lnTo>
                    <a:pt x="114" y="3980"/>
                  </a:lnTo>
                  <a:lnTo>
                    <a:pt x="116" y="3963"/>
                  </a:lnTo>
                  <a:lnTo>
                    <a:pt x="121" y="3948"/>
                  </a:lnTo>
                  <a:lnTo>
                    <a:pt x="126" y="3933"/>
                  </a:lnTo>
                  <a:lnTo>
                    <a:pt x="131" y="3919"/>
                  </a:lnTo>
                  <a:lnTo>
                    <a:pt x="133" y="3904"/>
                  </a:lnTo>
                  <a:lnTo>
                    <a:pt x="140" y="3890"/>
                  </a:lnTo>
                  <a:lnTo>
                    <a:pt x="143" y="3875"/>
                  </a:lnTo>
                  <a:lnTo>
                    <a:pt x="150" y="3861"/>
                  </a:lnTo>
                  <a:lnTo>
                    <a:pt x="153" y="3844"/>
                  </a:lnTo>
                  <a:lnTo>
                    <a:pt x="160" y="3829"/>
                  </a:lnTo>
                  <a:lnTo>
                    <a:pt x="162" y="3815"/>
                  </a:lnTo>
                  <a:lnTo>
                    <a:pt x="170" y="3800"/>
                  </a:lnTo>
                  <a:lnTo>
                    <a:pt x="172" y="3786"/>
                  </a:lnTo>
                  <a:lnTo>
                    <a:pt x="179" y="3771"/>
                  </a:lnTo>
                  <a:lnTo>
                    <a:pt x="182" y="3757"/>
                  </a:lnTo>
                  <a:lnTo>
                    <a:pt x="189" y="3742"/>
                  </a:lnTo>
                  <a:lnTo>
                    <a:pt x="191" y="3723"/>
                  </a:lnTo>
                  <a:lnTo>
                    <a:pt x="199" y="3706"/>
                  </a:lnTo>
                  <a:lnTo>
                    <a:pt x="204" y="3689"/>
                  </a:lnTo>
                  <a:lnTo>
                    <a:pt x="211" y="3674"/>
                  </a:lnTo>
                  <a:lnTo>
                    <a:pt x="218" y="3657"/>
                  </a:lnTo>
                  <a:lnTo>
                    <a:pt x="225" y="3643"/>
                  </a:lnTo>
                  <a:lnTo>
                    <a:pt x="233" y="3628"/>
                  </a:lnTo>
                  <a:lnTo>
                    <a:pt x="242" y="3614"/>
                  </a:lnTo>
                  <a:lnTo>
                    <a:pt x="247" y="3597"/>
                  </a:lnTo>
                  <a:lnTo>
                    <a:pt x="254" y="3582"/>
                  </a:lnTo>
                  <a:lnTo>
                    <a:pt x="262" y="3565"/>
                  </a:lnTo>
                  <a:lnTo>
                    <a:pt x="269" y="3551"/>
                  </a:lnTo>
                  <a:lnTo>
                    <a:pt x="274" y="3534"/>
                  </a:lnTo>
                  <a:lnTo>
                    <a:pt x="279" y="3519"/>
                  </a:lnTo>
                  <a:lnTo>
                    <a:pt x="284" y="3502"/>
                  </a:lnTo>
                  <a:lnTo>
                    <a:pt x="288" y="3488"/>
                  </a:lnTo>
                  <a:lnTo>
                    <a:pt x="284" y="3461"/>
                  </a:lnTo>
                  <a:lnTo>
                    <a:pt x="279" y="3437"/>
                  </a:lnTo>
                  <a:lnTo>
                    <a:pt x="274" y="3410"/>
                  </a:lnTo>
                  <a:lnTo>
                    <a:pt x="269" y="3386"/>
                  </a:lnTo>
                  <a:lnTo>
                    <a:pt x="264" y="3362"/>
                  </a:lnTo>
                  <a:lnTo>
                    <a:pt x="259" y="3337"/>
                  </a:lnTo>
                  <a:lnTo>
                    <a:pt x="254" y="3313"/>
                  </a:lnTo>
                  <a:lnTo>
                    <a:pt x="250" y="3291"/>
                  </a:lnTo>
                  <a:lnTo>
                    <a:pt x="242" y="3267"/>
                  </a:lnTo>
                  <a:lnTo>
                    <a:pt x="237" y="3243"/>
                  </a:lnTo>
                  <a:lnTo>
                    <a:pt x="230" y="3219"/>
                  </a:lnTo>
                  <a:lnTo>
                    <a:pt x="225" y="3197"/>
                  </a:lnTo>
                  <a:lnTo>
                    <a:pt x="218" y="3173"/>
                  </a:lnTo>
                  <a:lnTo>
                    <a:pt x="213" y="3148"/>
                  </a:lnTo>
                  <a:lnTo>
                    <a:pt x="206" y="3124"/>
                  </a:lnTo>
                  <a:lnTo>
                    <a:pt x="201" y="3102"/>
                  </a:lnTo>
                  <a:lnTo>
                    <a:pt x="194" y="3078"/>
                  </a:lnTo>
                  <a:lnTo>
                    <a:pt x="187" y="3054"/>
                  </a:lnTo>
                  <a:lnTo>
                    <a:pt x="179" y="3030"/>
                  </a:lnTo>
                  <a:lnTo>
                    <a:pt x="172" y="3008"/>
                  </a:lnTo>
                  <a:lnTo>
                    <a:pt x="165" y="2983"/>
                  </a:lnTo>
                  <a:lnTo>
                    <a:pt x="157" y="2962"/>
                  </a:lnTo>
                  <a:lnTo>
                    <a:pt x="150" y="2937"/>
                  </a:lnTo>
                  <a:lnTo>
                    <a:pt x="143" y="2916"/>
                  </a:lnTo>
                  <a:lnTo>
                    <a:pt x="136" y="2891"/>
                  </a:lnTo>
                  <a:lnTo>
                    <a:pt x="128" y="2867"/>
                  </a:lnTo>
                  <a:lnTo>
                    <a:pt x="121" y="2843"/>
                  </a:lnTo>
                  <a:lnTo>
                    <a:pt x="114" y="2821"/>
                  </a:lnTo>
                  <a:lnTo>
                    <a:pt x="107" y="2797"/>
                  </a:lnTo>
                  <a:lnTo>
                    <a:pt x="102" y="2775"/>
                  </a:lnTo>
                  <a:lnTo>
                    <a:pt x="94" y="2751"/>
                  </a:lnTo>
                  <a:lnTo>
                    <a:pt x="90" y="2729"/>
                  </a:lnTo>
                  <a:lnTo>
                    <a:pt x="85" y="2714"/>
                  </a:lnTo>
                  <a:lnTo>
                    <a:pt x="82" y="2700"/>
                  </a:lnTo>
                  <a:lnTo>
                    <a:pt x="80" y="2685"/>
                  </a:lnTo>
                  <a:lnTo>
                    <a:pt x="80" y="2673"/>
                  </a:lnTo>
                  <a:lnTo>
                    <a:pt x="75" y="2659"/>
                  </a:lnTo>
                  <a:lnTo>
                    <a:pt x="73" y="2644"/>
                  </a:lnTo>
                  <a:lnTo>
                    <a:pt x="70" y="2630"/>
                  </a:lnTo>
                  <a:lnTo>
                    <a:pt x="70" y="2618"/>
                  </a:lnTo>
                  <a:lnTo>
                    <a:pt x="65" y="2603"/>
                  </a:lnTo>
                  <a:lnTo>
                    <a:pt x="65" y="2588"/>
                  </a:lnTo>
                  <a:lnTo>
                    <a:pt x="61" y="2574"/>
                  </a:lnTo>
                  <a:lnTo>
                    <a:pt x="61" y="2562"/>
                  </a:lnTo>
                  <a:lnTo>
                    <a:pt x="58" y="2547"/>
                  </a:lnTo>
                  <a:lnTo>
                    <a:pt x="56" y="2533"/>
                  </a:lnTo>
                  <a:lnTo>
                    <a:pt x="53" y="2518"/>
                  </a:lnTo>
                  <a:lnTo>
                    <a:pt x="53" y="2506"/>
                  </a:lnTo>
                  <a:lnTo>
                    <a:pt x="48" y="2492"/>
                  </a:lnTo>
                  <a:lnTo>
                    <a:pt x="46" y="2477"/>
                  </a:lnTo>
                  <a:lnTo>
                    <a:pt x="44" y="2462"/>
                  </a:lnTo>
                  <a:lnTo>
                    <a:pt x="44" y="2450"/>
                  </a:lnTo>
                  <a:lnTo>
                    <a:pt x="39" y="2436"/>
                  </a:lnTo>
                  <a:lnTo>
                    <a:pt x="36" y="2421"/>
                  </a:lnTo>
                  <a:lnTo>
                    <a:pt x="34" y="2407"/>
                  </a:lnTo>
                  <a:lnTo>
                    <a:pt x="34" y="2395"/>
                  </a:lnTo>
                  <a:lnTo>
                    <a:pt x="31" y="2380"/>
                  </a:lnTo>
                  <a:lnTo>
                    <a:pt x="29" y="2366"/>
                  </a:lnTo>
                  <a:lnTo>
                    <a:pt x="27" y="2351"/>
                  </a:lnTo>
                  <a:lnTo>
                    <a:pt x="27" y="2339"/>
                  </a:lnTo>
                  <a:lnTo>
                    <a:pt x="24" y="2324"/>
                  </a:lnTo>
                  <a:lnTo>
                    <a:pt x="22" y="2312"/>
                  </a:lnTo>
                  <a:lnTo>
                    <a:pt x="19" y="2298"/>
                  </a:lnTo>
                  <a:lnTo>
                    <a:pt x="19" y="2286"/>
                  </a:lnTo>
                  <a:lnTo>
                    <a:pt x="17" y="2271"/>
                  </a:lnTo>
                  <a:lnTo>
                    <a:pt x="14" y="2256"/>
                  </a:lnTo>
                  <a:lnTo>
                    <a:pt x="12" y="2242"/>
                  </a:lnTo>
                  <a:lnTo>
                    <a:pt x="12" y="2227"/>
                  </a:lnTo>
                  <a:lnTo>
                    <a:pt x="10" y="2213"/>
                  </a:lnTo>
                  <a:lnTo>
                    <a:pt x="7" y="2198"/>
                  </a:lnTo>
                  <a:lnTo>
                    <a:pt x="5" y="2184"/>
                  </a:lnTo>
                  <a:lnTo>
                    <a:pt x="5" y="2172"/>
                  </a:lnTo>
                  <a:lnTo>
                    <a:pt x="2" y="2157"/>
                  </a:lnTo>
                  <a:lnTo>
                    <a:pt x="2" y="2143"/>
                  </a:lnTo>
                  <a:lnTo>
                    <a:pt x="0" y="2128"/>
                  </a:lnTo>
                  <a:lnTo>
                    <a:pt x="0" y="2116"/>
                  </a:lnTo>
                  <a:lnTo>
                    <a:pt x="0" y="2101"/>
                  </a:lnTo>
                  <a:lnTo>
                    <a:pt x="0" y="2089"/>
                  </a:lnTo>
                  <a:lnTo>
                    <a:pt x="0" y="2075"/>
                  </a:lnTo>
                  <a:lnTo>
                    <a:pt x="0" y="2063"/>
                  </a:lnTo>
                  <a:lnTo>
                    <a:pt x="0" y="2048"/>
                  </a:lnTo>
                  <a:lnTo>
                    <a:pt x="0" y="2034"/>
                  </a:lnTo>
                  <a:lnTo>
                    <a:pt x="0" y="2019"/>
                  </a:lnTo>
                  <a:lnTo>
                    <a:pt x="0" y="2007"/>
                  </a:lnTo>
                  <a:lnTo>
                    <a:pt x="0" y="1992"/>
                  </a:lnTo>
                  <a:lnTo>
                    <a:pt x="0" y="1980"/>
                  </a:lnTo>
                  <a:lnTo>
                    <a:pt x="0" y="1966"/>
                  </a:lnTo>
                  <a:lnTo>
                    <a:pt x="2" y="1954"/>
                  </a:lnTo>
                  <a:lnTo>
                    <a:pt x="2" y="1939"/>
                  </a:lnTo>
                  <a:lnTo>
                    <a:pt x="2" y="1927"/>
                  </a:lnTo>
                  <a:lnTo>
                    <a:pt x="5" y="1912"/>
                  </a:lnTo>
                  <a:lnTo>
                    <a:pt x="7" y="1900"/>
                  </a:lnTo>
                  <a:lnTo>
                    <a:pt x="10" y="1874"/>
                  </a:lnTo>
                  <a:lnTo>
                    <a:pt x="17" y="1849"/>
                  </a:lnTo>
                  <a:lnTo>
                    <a:pt x="12" y="1825"/>
                  </a:lnTo>
                  <a:lnTo>
                    <a:pt x="12" y="1801"/>
                  </a:lnTo>
                  <a:lnTo>
                    <a:pt x="12" y="1777"/>
                  </a:lnTo>
                  <a:lnTo>
                    <a:pt x="14" y="1755"/>
                  </a:lnTo>
                  <a:lnTo>
                    <a:pt x="14" y="1731"/>
                  </a:lnTo>
                  <a:lnTo>
                    <a:pt x="19" y="1706"/>
                  </a:lnTo>
                  <a:lnTo>
                    <a:pt x="24" y="1685"/>
                  </a:lnTo>
                  <a:lnTo>
                    <a:pt x="31" y="1663"/>
                  </a:lnTo>
                  <a:lnTo>
                    <a:pt x="36" y="1638"/>
                  </a:lnTo>
                  <a:lnTo>
                    <a:pt x="41" y="1614"/>
                  </a:lnTo>
                  <a:lnTo>
                    <a:pt x="48" y="1590"/>
                  </a:lnTo>
                  <a:lnTo>
                    <a:pt x="56" y="1568"/>
                  </a:lnTo>
                  <a:lnTo>
                    <a:pt x="61" y="1544"/>
                  </a:lnTo>
                  <a:lnTo>
                    <a:pt x="68" y="1522"/>
                  </a:lnTo>
                  <a:lnTo>
                    <a:pt x="73" y="1500"/>
                  </a:lnTo>
                  <a:lnTo>
                    <a:pt x="80" y="1479"/>
                  </a:lnTo>
                  <a:lnTo>
                    <a:pt x="80" y="1464"/>
                  </a:lnTo>
                  <a:lnTo>
                    <a:pt x="80" y="1449"/>
                  </a:lnTo>
                  <a:lnTo>
                    <a:pt x="80" y="1435"/>
                  </a:lnTo>
                  <a:lnTo>
                    <a:pt x="80" y="1420"/>
                  </a:lnTo>
                  <a:lnTo>
                    <a:pt x="80" y="1406"/>
                  </a:lnTo>
                  <a:lnTo>
                    <a:pt x="80" y="1391"/>
                  </a:lnTo>
                  <a:lnTo>
                    <a:pt x="80" y="1377"/>
                  </a:lnTo>
                  <a:lnTo>
                    <a:pt x="82" y="1362"/>
                  </a:lnTo>
                  <a:lnTo>
                    <a:pt x="82" y="1348"/>
                  </a:lnTo>
                  <a:lnTo>
                    <a:pt x="82" y="1333"/>
                  </a:lnTo>
                  <a:lnTo>
                    <a:pt x="82" y="1319"/>
                  </a:lnTo>
                  <a:lnTo>
                    <a:pt x="85" y="1304"/>
                  </a:lnTo>
                  <a:lnTo>
                    <a:pt x="85" y="1290"/>
                  </a:lnTo>
                  <a:lnTo>
                    <a:pt x="85" y="1275"/>
                  </a:lnTo>
                  <a:lnTo>
                    <a:pt x="85" y="1260"/>
                  </a:lnTo>
                  <a:lnTo>
                    <a:pt x="87" y="1246"/>
                  </a:lnTo>
                  <a:lnTo>
                    <a:pt x="87" y="1231"/>
                  </a:lnTo>
                  <a:lnTo>
                    <a:pt x="87" y="1217"/>
                  </a:lnTo>
                  <a:lnTo>
                    <a:pt x="87" y="1202"/>
                  </a:lnTo>
                  <a:lnTo>
                    <a:pt x="87" y="1188"/>
                  </a:lnTo>
                  <a:lnTo>
                    <a:pt x="87" y="1173"/>
                  </a:lnTo>
                  <a:lnTo>
                    <a:pt x="90" y="1159"/>
                  </a:lnTo>
                  <a:lnTo>
                    <a:pt x="90" y="1144"/>
                  </a:lnTo>
                  <a:lnTo>
                    <a:pt x="92" y="1130"/>
                  </a:lnTo>
                  <a:lnTo>
                    <a:pt x="92" y="1115"/>
                  </a:lnTo>
                  <a:lnTo>
                    <a:pt x="92" y="1100"/>
                  </a:lnTo>
                  <a:lnTo>
                    <a:pt x="92" y="1086"/>
                  </a:lnTo>
                  <a:lnTo>
                    <a:pt x="94" y="1071"/>
                  </a:lnTo>
                  <a:lnTo>
                    <a:pt x="94" y="1057"/>
                  </a:lnTo>
                  <a:lnTo>
                    <a:pt x="97" y="1042"/>
                  </a:lnTo>
                  <a:lnTo>
                    <a:pt x="99" y="1028"/>
                  </a:lnTo>
                  <a:lnTo>
                    <a:pt x="102" y="1013"/>
                  </a:lnTo>
                  <a:lnTo>
                    <a:pt x="102" y="996"/>
                  </a:lnTo>
                  <a:lnTo>
                    <a:pt x="102" y="982"/>
                  </a:lnTo>
                  <a:lnTo>
                    <a:pt x="102" y="967"/>
                  </a:lnTo>
                  <a:lnTo>
                    <a:pt x="104" y="953"/>
                  </a:lnTo>
                  <a:lnTo>
                    <a:pt x="104" y="938"/>
                  </a:lnTo>
                  <a:lnTo>
                    <a:pt x="107" y="924"/>
                  </a:lnTo>
                  <a:lnTo>
                    <a:pt x="107" y="909"/>
                  </a:lnTo>
                  <a:lnTo>
                    <a:pt x="109" y="894"/>
                  </a:lnTo>
                  <a:lnTo>
                    <a:pt x="109" y="880"/>
                  </a:lnTo>
                  <a:lnTo>
                    <a:pt x="111" y="865"/>
                  </a:lnTo>
                  <a:lnTo>
                    <a:pt x="114" y="851"/>
                  </a:lnTo>
                  <a:lnTo>
                    <a:pt x="116" y="836"/>
                  </a:lnTo>
                  <a:lnTo>
                    <a:pt x="116" y="822"/>
                  </a:lnTo>
                  <a:lnTo>
                    <a:pt x="119" y="807"/>
                  </a:lnTo>
                  <a:lnTo>
                    <a:pt x="121" y="793"/>
                  </a:lnTo>
                  <a:lnTo>
                    <a:pt x="126" y="778"/>
                  </a:lnTo>
                  <a:lnTo>
                    <a:pt x="126" y="764"/>
                  </a:lnTo>
                  <a:lnTo>
                    <a:pt x="128" y="749"/>
                  </a:lnTo>
                  <a:lnTo>
                    <a:pt x="131" y="735"/>
                  </a:lnTo>
                  <a:lnTo>
                    <a:pt x="133" y="720"/>
                  </a:lnTo>
                  <a:lnTo>
                    <a:pt x="133" y="705"/>
                  </a:lnTo>
                  <a:lnTo>
                    <a:pt x="136" y="691"/>
                  </a:lnTo>
                  <a:lnTo>
                    <a:pt x="138" y="676"/>
                  </a:lnTo>
                  <a:lnTo>
                    <a:pt x="143" y="662"/>
                  </a:lnTo>
                  <a:lnTo>
                    <a:pt x="143" y="647"/>
                  </a:lnTo>
                  <a:lnTo>
                    <a:pt x="148" y="633"/>
                  </a:lnTo>
                  <a:lnTo>
                    <a:pt x="148" y="618"/>
                  </a:lnTo>
                  <a:lnTo>
                    <a:pt x="153" y="604"/>
                  </a:lnTo>
                  <a:lnTo>
                    <a:pt x="155" y="589"/>
                  </a:lnTo>
                  <a:lnTo>
                    <a:pt x="160" y="575"/>
                  </a:lnTo>
                  <a:lnTo>
                    <a:pt x="162" y="560"/>
                  </a:lnTo>
                  <a:lnTo>
                    <a:pt x="167" y="548"/>
                  </a:lnTo>
                  <a:lnTo>
                    <a:pt x="140" y="533"/>
                  </a:lnTo>
                  <a:lnTo>
                    <a:pt x="145" y="514"/>
                  </a:lnTo>
                  <a:lnTo>
                    <a:pt x="153" y="497"/>
                  </a:lnTo>
                  <a:lnTo>
                    <a:pt x="162" y="483"/>
                  </a:lnTo>
                  <a:lnTo>
                    <a:pt x="174" y="468"/>
                  </a:lnTo>
                  <a:lnTo>
                    <a:pt x="184" y="453"/>
                  </a:lnTo>
                  <a:lnTo>
                    <a:pt x="196" y="439"/>
                  </a:lnTo>
                  <a:lnTo>
                    <a:pt x="208" y="424"/>
                  </a:lnTo>
                  <a:lnTo>
                    <a:pt x="223" y="410"/>
                  </a:lnTo>
                  <a:lnTo>
                    <a:pt x="235" y="395"/>
                  </a:lnTo>
                  <a:lnTo>
                    <a:pt x="247" y="381"/>
                  </a:lnTo>
                  <a:lnTo>
                    <a:pt x="259" y="366"/>
                  </a:lnTo>
                  <a:lnTo>
                    <a:pt x="274" y="352"/>
                  </a:lnTo>
                  <a:lnTo>
                    <a:pt x="286" y="337"/>
                  </a:lnTo>
                  <a:lnTo>
                    <a:pt x="300" y="323"/>
                  </a:lnTo>
                  <a:lnTo>
                    <a:pt x="313" y="308"/>
                  </a:lnTo>
                  <a:lnTo>
                    <a:pt x="327" y="293"/>
                  </a:lnTo>
                  <a:lnTo>
                    <a:pt x="337" y="274"/>
                  </a:lnTo>
                  <a:lnTo>
                    <a:pt x="349" y="255"/>
                  </a:lnTo>
                  <a:lnTo>
                    <a:pt x="359" y="235"/>
                  </a:lnTo>
                  <a:lnTo>
                    <a:pt x="371" y="216"/>
                  </a:lnTo>
                  <a:lnTo>
                    <a:pt x="380" y="194"/>
                  </a:lnTo>
                  <a:lnTo>
                    <a:pt x="390" y="175"/>
                  </a:lnTo>
                  <a:lnTo>
                    <a:pt x="400" y="155"/>
                  </a:lnTo>
                  <a:lnTo>
                    <a:pt x="412" y="138"/>
                  </a:lnTo>
                  <a:lnTo>
                    <a:pt x="422" y="117"/>
                  </a:lnTo>
                  <a:lnTo>
                    <a:pt x="434" y="97"/>
                  </a:lnTo>
                  <a:lnTo>
                    <a:pt x="444" y="78"/>
                  </a:lnTo>
                  <a:lnTo>
                    <a:pt x="458" y="61"/>
                  </a:lnTo>
                  <a:lnTo>
                    <a:pt x="470" y="44"/>
                  </a:lnTo>
                  <a:lnTo>
                    <a:pt x="485" y="27"/>
                  </a:lnTo>
                  <a:lnTo>
                    <a:pt x="502" y="12"/>
                  </a:lnTo>
                  <a:lnTo>
                    <a:pt x="521" y="0"/>
                  </a:lnTo>
                  <a:lnTo>
                    <a:pt x="528" y="24"/>
                  </a:lnTo>
                  <a:lnTo>
                    <a:pt x="538" y="49"/>
                  </a:lnTo>
                  <a:lnTo>
                    <a:pt x="543" y="73"/>
                  </a:lnTo>
                  <a:lnTo>
                    <a:pt x="550" y="100"/>
                  </a:lnTo>
                  <a:lnTo>
                    <a:pt x="553" y="124"/>
                  </a:lnTo>
                  <a:lnTo>
                    <a:pt x="557" y="151"/>
                  </a:lnTo>
                  <a:lnTo>
                    <a:pt x="557" y="175"/>
                  </a:lnTo>
                  <a:lnTo>
                    <a:pt x="560" y="201"/>
                  </a:lnTo>
                  <a:lnTo>
                    <a:pt x="557" y="226"/>
                  </a:lnTo>
                  <a:lnTo>
                    <a:pt x="555" y="250"/>
                  </a:lnTo>
                  <a:lnTo>
                    <a:pt x="550" y="274"/>
                  </a:lnTo>
                  <a:lnTo>
                    <a:pt x="548" y="301"/>
                  </a:lnTo>
                  <a:lnTo>
                    <a:pt x="543" y="325"/>
                  </a:lnTo>
                  <a:lnTo>
                    <a:pt x="538" y="349"/>
                  </a:lnTo>
                  <a:lnTo>
                    <a:pt x="533" y="373"/>
                  </a:lnTo>
                  <a:lnTo>
                    <a:pt x="528" y="400"/>
                  </a:lnTo>
                  <a:lnTo>
                    <a:pt x="519" y="422"/>
                  </a:lnTo>
                  <a:lnTo>
                    <a:pt x="511" y="449"/>
                  </a:lnTo>
                  <a:lnTo>
                    <a:pt x="502" y="470"/>
                  </a:lnTo>
                  <a:lnTo>
                    <a:pt x="494" y="497"/>
                  </a:lnTo>
                  <a:lnTo>
                    <a:pt x="485" y="521"/>
                  </a:lnTo>
                  <a:lnTo>
                    <a:pt x="477" y="546"/>
                  </a:lnTo>
                  <a:lnTo>
                    <a:pt x="470" y="570"/>
                  </a:lnTo>
                  <a:lnTo>
                    <a:pt x="463" y="596"/>
                  </a:lnTo>
                  <a:lnTo>
                    <a:pt x="453" y="618"/>
                  </a:lnTo>
                  <a:lnTo>
                    <a:pt x="446" y="645"/>
                  </a:lnTo>
                  <a:lnTo>
                    <a:pt x="439" y="667"/>
                  </a:lnTo>
                  <a:lnTo>
                    <a:pt x="431" y="693"/>
                  </a:lnTo>
                  <a:lnTo>
                    <a:pt x="424" y="718"/>
                  </a:lnTo>
                  <a:lnTo>
                    <a:pt x="417" y="742"/>
                  </a:lnTo>
                  <a:lnTo>
                    <a:pt x="410" y="766"/>
                  </a:lnTo>
                  <a:lnTo>
                    <a:pt x="407" y="793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0" name="Freeform 204"/>
            <p:cNvSpPr>
              <a:spLocks/>
            </p:cNvSpPr>
            <p:nvPr/>
          </p:nvSpPr>
          <p:spPr bwMode="auto">
            <a:xfrm>
              <a:off x="4121" y="3753"/>
              <a:ext cx="143" cy="80"/>
            </a:xfrm>
            <a:custGeom>
              <a:avLst/>
              <a:gdLst>
                <a:gd name="T0" fmla="*/ 143 w 143"/>
                <a:gd name="T1" fmla="*/ 36 h 80"/>
                <a:gd name="T2" fmla="*/ 131 w 143"/>
                <a:gd name="T3" fmla="*/ 29 h 80"/>
                <a:gd name="T4" fmla="*/ 119 w 143"/>
                <a:gd name="T5" fmla="*/ 31 h 80"/>
                <a:gd name="T6" fmla="*/ 107 w 143"/>
                <a:gd name="T7" fmla="*/ 34 h 80"/>
                <a:gd name="T8" fmla="*/ 102 w 143"/>
                <a:gd name="T9" fmla="*/ 29 h 80"/>
                <a:gd name="T10" fmla="*/ 92 w 143"/>
                <a:gd name="T11" fmla="*/ 41 h 80"/>
                <a:gd name="T12" fmla="*/ 85 w 143"/>
                <a:gd name="T13" fmla="*/ 53 h 80"/>
                <a:gd name="T14" fmla="*/ 78 w 143"/>
                <a:gd name="T15" fmla="*/ 65 h 80"/>
                <a:gd name="T16" fmla="*/ 70 w 143"/>
                <a:gd name="T17" fmla="*/ 80 h 80"/>
                <a:gd name="T18" fmla="*/ 73 w 143"/>
                <a:gd name="T19" fmla="*/ 63 h 80"/>
                <a:gd name="T20" fmla="*/ 80 w 143"/>
                <a:gd name="T21" fmla="*/ 48 h 80"/>
                <a:gd name="T22" fmla="*/ 85 w 143"/>
                <a:gd name="T23" fmla="*/ 34 h 80"/>
                <a:gd name="T24" fmla="*/ 90 w 143"/>
                <a:gd name="T25" fmla="*/ 22 h 80"/>
                <a:gd name="T26" fmla="*/ 80 w 143"/>
                <a:gd name="T27" fmla="*/ 34 h 80"/>
                <a:gd name="T28" fmla="*/ 70 w 143"/>
                <a:gd name="T29" fmla="*/ 51 h 80"/>
                <a:gd name="T30" fmla="*/ 61 w 143"/>
                <a:gd name="T31" fmla="*/ 65 h 80"/>
                <a:gd name="T32" fmla="*/ 48 w 143"/>
                <a:gd name="T33" fmla="*/ 80 h 80"/>
                <a:gd name="T34" fmla="*/ 53 w 143"/>
                <a:gd name="T35" fmla="*/ 63 h 80"/>
                <a:gd name="T36" fmla="*/ 53 w 143"/>
                <a:gd name="T37" fmla="*/ 48 h 80"/>
                <a:gd name="T38" fmla="*/ 36 w 143"/>
                <a:gd name="T39" fmla="*/ 75 h 80"/>
                <a:gd name="T40" fmla="*/ 34 w 143"/>
                <a:gd name="T41" fmla="*/ 63 h 80"/>
                <a:gd name="T42" fmla="*/ 39 w 143"/>
                <a:gd name="T43" fmla="*/ 53 h 80"/>
                <a:gd name="T44" fmla="*/ 41 w 143"/>
                <a:gd name="T45" fmla="*/ 41 h 80"/>
                <a:gd name="T46" fmla="*/ 39 w 143"/>
                <a:gd name="T47" fmla="*/ 29 h 80"/>
                <a:gd name="T48" fmla="*/ 19 w 143"/>
                <a:gd name="T49" fmla="*/ 70 h 80"/>
                <a:gd name="T50" fmla="*/ 19 w 143"/>
                <a:gd name="T51" fmla="*/ 36 h 80"/>
                <a:gd name="T52" fmla="*/ 5 w 143"/>
                <a:gd name="T53" fmla="*/ 63 h 80"/>
                <a:gd name="T54" fmla="*/ 5 w 143"/>
                <a:gd name="T55" fmla="*/ 48 h 80"/>
                <a:gd name="T56" fmla="*/ 10 w 143"/>
                <a:gd name="T57" fmla="*/ 34 h 80"/>
                <a:gd name="T58" fmla="*/ 14 w 143"/>
                <a:gd name="T59" fmla="*/ 22 h 80"/>
                <a:gd name="T60" fmla="*/ 17 w 143"/>
                <a:gd name="T61" fmla="*/ 9 h 80"/>
                <a:gd name="T62" fmla="*/ 2 w 143"/>
                <a:gd name="T63" fmla="*/ 31 h 80"/>
                <a:gd name="T64" fmla="*/ 0 w 143"/>
                <a:gd name="T65" fmla="*/ 29 h 80"/>
                <a:gd name="T66" fmla="*/ 2 w 143"/>
                <a:gd name="T67" fmla="*/ 19 h 80"/>
                <a:gd name="T68" fmla="*/ 7 w 143"/>
                <a:gd name="T69" fmla="*/ 7 h 80"/>
                <a:gd name="T70" fmla="*/ 17 w 143"/>
                <a:gd name="T71" fmla="*/ 2 h 80"/>
                <a:gd name="T72" fmla="*/ 17 w 143"/>
                <a:gd name="T73" fmla="*/ 5 h 80"/>
                <a:gd name="T74" fmla="*/ 36 w 143"/>
                <a:gd name="T75" fmla="*/ 0 h 80"/>
                <a:gd name="T76" fmla="*/ 63 w 143"/>
                <a:gd name="T77" fmla="*/ 7 h 80"/>
                <a:gd name="T78" fmla="*/ 85 w 143"/>
                <a:gd name="T79" fmla="*/ 9 h 80"/>
                <a:gd name="T80" fmla="*/ 109 w 143"/>
                <a:gd name="T81" fmla="*/ 5 h 80"/>
                <a:gd name="T82" fmla="*/ 124 w 143"/>
                <a:gd name="T83" fmla="*/ 5 h 80"/>
                <a:gd name="T84" fmla="*/ 133 w 143"/>
                <a:gd name="T85" fmla="*/ 12 h 80"/>
                <a:gd name="T86" fmla="*/ 138 w 143"/>
                <a:gd name="T87" fmla="*/ 22 h 80"/>
                <a:gd name="T88" fmla="*/ 143 w 143"/>
                <a:gd name="T89" fmla="*/ 36 h 8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3" h="80">
                  <a:moveTo>
                    <a:pt x="143" y="36"/>
                  </a:moveTo>
                  <a:lnTo>
                    <a:pt x="131" y="29"/>
                  </a:lnTo>
                  <a:lnTo>
                    <a:pt x="119" y="31"/>
                  </a:lnTo>
                  <a:lnTo>
                    <a:pt x="107" y="34"/>
                  </a:lnTo>
                  <a:lnTo>
                    <a:pt x="102" y="29"/>
                  </a:lnTo>
                  <a:lnTo>
                    <a:pt x="92" y="41"/>
                  </a:lnTo>
                  <a:lnTo>
                    <a:pt x="85" y="53"/>
                  </a:lnTo>
                  <a:lnTo>
                    <a:pt x="78" y="65"/>
                  </a:lnTo>
                  <a:lnTo>
                    <a:pt x="70" y="80"/>
                  </a:lnTo>
                  <a:lnTo>
                    <a:pt x="73" y="63"/>
                  </a:lnTo>
                  <a:lnTo>
                    <a:pt x="80" y="48"/>
                  </a:lnTo>
                  <a:lnTo>
                    <a:pt x="85" y="34"/>
                  </a:lnTo>
                  <a:lnTo>
                    <a:pt x="90" y="22"/>
                  </a:lnTo>
                  <a:lnTo>
                    <a:pt x="80" y="34"/>
                  </a:lnTo>
                  <a:lnTo>
                    <a:pt x="70" y="51"/>
                  </a:lnTo>
                  <a:lnTo>
                    <a:pt x="61" y="65"/>
                  </a:lnTo>
                  <a:lnTo>
                    <a:pt x="48" y="80"/>
                  </a:lnTo>
                  <a:lnTo>
                    <a:pt x="53" y="63"/>
                  </a:lnTo>
                  <a:lnTo>
                    <a:pt x="53" y="48"/>
                  </a:lnTo>
                  <a:lnTo>
                    <a:pt x="36" y="75"/>
                  </a:lnTo>
                  <a:lnTo>
                    <a:pt x="34" y="63"/>
                  </a:lnTo>
                  <a:lnTo>
                    <a:pt x="39" y="53"/>
                  </a:lnTo>
                  <a:lnTo>
                    <a:pt x="41" y="41"/>
                  </a:lnTo>
                  <a:lnTo>
                    <a:pt x="39" y="29"/>
                  </a:lnTo>
                  <a:lnTo>
                    <a:pt x="19" y="70"/>
                  </a:lnTo>
                  <a:lnTo>
                    <a:pt x="19" y="36"/>
                  </a:lnTo>
                  <a:lnTo>
                    <a:pt x="5" y="63"/>
                  </a:lnTo>
                  <a:lnTo>
                    <a:pt x="5" y="48"/>
                  </a:lnTo>
                  <a:lnTo>
                    <a:pt x="10" y="34"/>
                  </a:lnTo>
                  <a:lnTo>
                    <a:pt x="14" y="22"/>
                  </a:lnTo>
                  <a:lnTo>
                    <a:pt x="17" y="9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2" y="19"/>
                  </a:lnTo>
                  <a:lnTo>
                    <a:pt x="7" y="7"/>
                  </a:lnTo>
                  <a:lnTo>
                    <a:pt x="17" y="2"/>
                  </a:lnTo>
                  <a:lnTo>
                    <a:pt x="17" y="5"/>
                  </a:lnTo>
                  <a:lnTo>
                    <a:pt x="36" y="0"/>
                  </a:lnTo>
                  <a:lnTo>
                    <a:pt x="63" y="7"/>
                  </a:lnTo>
                  <a:lnTo>
                    <a:pt x="85" y="9"/>
                  </a:lnTo>
                  <a:lnTo>
                    <a:pt x="109" y="5"/>
                  </a:lnTo>
                  <a:lnTo>
                    <a:pt x="124" y="5"/>
                  </a:lnTo>
                  <a:lnTo>
                    <a:pt x="133" y="12"/>
                  </a:lnTo>
                  <a:lnTo>
                    <a:pt x="138" y="22"/>
                  </a:lnTo>
                  <a:lnTo>
                    <a:pt x="143" y="36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1" name="Freeform 205"/>
            <p:cNvSpPr>
              <a:spLocks/>
            </p:cNvSpPr>
            <p:nvPr/>
          </p:nvSpPr>
          <p:spPr bwMode="auto">
            <a:xfrm>
              <a:off x="4186" y="3799"/>
              <a:ext cx="78" cy="75"/>
            </a:xfrm>
            <a:custGeom>
              <a:avLst/>
              <a:gdLst>
                <a:gd name="T0" fmla="*/ 17 w 78"/>
                <a:gd name="T1" fmla="*/ 75 h 75"/>
                <a:gd name="T2" fmla="*/ 15 w 78"/>
                <a:gd name="T3" fmla="*/ 68 h 75"/>
                <a:gd name="T4" fmla="*/ 13 w 78"/>
                <a:gd name="T5" fmla="*/ 65 h 75"/>
                <a:gd name="T6" fmla="*/ 8 w 78"/>
                <a:gd name="T7" fmla="*/ 70 h 75"/>
                <a:gd name="T8" fmla="*/ 8 w 78"/>
                <a:gd name="T9" fmla="*/ 75 h 75"/>
                <a:gd name="T10" fmla="*/ 0 w 78"/>
                <a:gd name="T11" fmla="*/ 65 h 75"/>
                <a:gd name="T12" fmla="*/ 0 w 78"/>
                <a:gd name="T13" fmla="*/ 51 h 75"/>
                <a:gd name="T14" fmla="*/ 5 w 78"/>
                <a:gd name="T15" fmla="*/ 53 h 75"/>
                <a:gd name="T16" fmla="*/ 15 w 78"/>
                <a:gd name="T17" fmla="*/ 58 h 75"/>
                <a:gd name="T18" fmla="*/ 42 w 78"/>
                <a:gd name="T19" fmla="*/ 0 h 75"/>
                <a:gd name="T20" fmla="*/ 39 w 78"/>
                <a:gd name="T21" fmla="*/ 12 h 75"/>
                <a:gd name="T22" fmla="*/ 59 w 78"/>
                <a:gd name="T23" fmla="*/ 12 h 75"/>
                <a:gd name="T24" fmla="*/ 78 w 78"/>
                <a:gd name="T25" fmla="*/ 19 h 75"/>
                <a:gd name="T26" fmla="*/ 68 w 78"/>
                <a:gd name="T27" fmla="*/ 36 h 75"/>
                <a:gd name="T28" fmla="*/ 51 w 78"/>
                <a:gd name="T29" fmla="*/ 48 h 75"/>
                <a:gd name="T30" fmla="*/ 32 w 78"/>
                <a:gd name="T31" fmla="*/ 58 h 75"/>
                <a:gd name="T32" fmla="*/ 17 w 78"/>
                <a:gd name="T33" fmla="*/ 75 h 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75">
                  <a:moveTo>
                    <a:pt x="17" y="75"/>
                  </a:moveTo>
                  <a:lnTo>
                    <a:pt x="15" y="68"/>
                  </a:lnTo>
                  <a:lnTo>
                    <a:pt x="13" y="65"/>
                  </a:lnTo>
                  <a:lnTo>
                    <a:pt x="8" y="70"/>
                  </a:lnTo>
                  <a:lnTo>
                    <a:pt x="8" y="75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5" y="53"/>
                  </a:lnTo>
                  <a:lnTo>
                    <a:pt x="15" y="58"/>
                  </a:lnTo>
                  <a:lnTo>
                    <a:pt x="42" y="0"/>
                  </a:lnTo>
                  <a:lnTo>
                    <a:pt x="39" y="12"/>
                  </a:lnTo>
                  <a:lnTo>
                    <a:pt x="59" y="12"/>
                  </a:lnTo>
                  <a:lnTo>
                    <a:pt x="78" y="19"/>
                  </a:lnTo>
                  <a:lnTo>
                    <a:pt x="68" y="36"/>
                  </a:lnTo>
                  <a:lnTo>
                    <a:pt x="51" y="48"/>
                  </a:lnTo>
                  <a:lnTo>
                    <a:pt x="32" y="58"/>
                  </a:lnTo>
                  <a:lnTo>
                    <a:pt x="17" y="7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2" name="Freeform 206"/>
            <p:cNvSpPr>
              <a:spLocks/>
            </p:cNvSpPr>
            <p:nvPr/>
          </p:nvSpPr>
          <p:spPr bwMode="auto">
            <a:xfrm>
              <a:off x="4106" y="4092"/>
              <a:ext cx="119" cy="1037"/>
            </a:xfrm>
            <a:custGeom>
              <a:avLst/>
              <a:gdLst>
                <a:gd name="T0" fmla="*/ 85 w 119"/>
                <a:gd name="T1" fmla="*/ 1006 h 1037"/>
                <a:gd name="T2" fmla="*/ 68 w 119"/>
                <a:gd name="T3" fmla="*/ 957 h 1037"/>
                <a:gd name="T4" fmla="*/ 59 w 119"/>
                <a:gd name="T5" fmla="*/ 914 h 1037"/>
                <a:gd name="T6" fmla="*/ 44 w 119"/>
                <a:gd name="T7" fmla="*/ 863 h 1037"/>
                <a:gd name="T8" fmla="*/ 37 w 119"/>
                <a:gd name="T9" fmla="*/ 817 h 1037"/>
                <a:gd name="T10" fmla="*/ 27 w 119"/>
                <a:gd name="T11" fmla="*/ 768 h 1037"/>
                <a:gd name="T12" fmla="*/ 20 w 119"/>
                <a:gd name="T13" fmla="*/ 717 h 1037"/>
                <a:gd name="T14" fmla="*/ 13 w 119"/>
                <a:gd name="T15" fmla="*/ 667 h 1037"/>
                <a:gd name="T16" fmla="*/ 8 w 119"/>
                <a:gd name="T17" fmla="*/ 618 h 1037"/>
                <a:gd name="T18" fmla="*/ 5 w 119"/>
                <a:gd name="T19" fmla="*/ 570 h 1037"/>
                <a:gd name="T20" fmla="*/ 5 w 119"/>
                <a:gd name="T21" fmla="*/ 521 h 1037"/>
                <a:gd name="T22" fmla="*/ 0 w 119"/>
                <a:gd name="T23" fmla="*/ 468 h 1037"/>
                <a:gd name="T24" fmla="*/ 0 w 119"/>
                <a:gd name="T25" fmla="*/ 417 h 1037"/>
                <a:gd name="T26" fmla="*/ 0 w 119"/>
                <a:gd name="T27" fmla="*/ 368 h 1037"/>
                <a:gd name="T28" fmla="*/ 0 w 119"/>
                <a:gd name="T29" fmla="*/ 320 h 1037"/>
                <a:gd name="T30" fmla="*/ 0 w 119"/>
                <a:gd name="T31" fmla="*/ 269 h 1037"/>
                <a:gd name="T32" fmla="*/ 3 w 119"/>
                <a:gd name="T33" fmla="*/ 221 h 1037"/>
                <a:gd name="T34" fmla="*/ 3 w 119"/>
                <a:gd name="T35" fmla="*/ 172 h 1037"/>
                <a:gd name="T36" fmla="*/ 8 w 119"/>
                <a:gd name="T37" fmla="*/ 124 h 1037"/>
                <a:gd name="T38" fmla="*/ 8 w 119"/>
                <a:gd name="T39" fmla="*/ 75 h 1037"/>
                <a:gd name="T40" fmla="*/ 13 w 119"/>
                <a:gd name="T41" fmla="*/ 29 h 1037"/>
                <a:gd name="T42" fmla="*/ 20 w 119"/>
                <a:gd name="T43" fmla="*/ 15 h 1037"/>
                <a:gd name="T44" fmla="*/ 34 w 119"/>
                <a:gd name="T45" fmla="*/ 63 h 1037"/>
                <a:gd name="T46" fmla="*/ 46 w 119"/>
                <a:gd name="T47" fmla="*/ 112 h 1037"/>
                <a:gd name="T48" fmla="*/ 56 w 119"/>
                <a:gd name="T49" fmla="*/ 160 h 1037"/>
                <a:gd name="T50" fmla="*/ 66 w 119"/>
                <a:gd name="T51" fmla="*/ 208 h 1037"/>
                <a:gd name="T52" fmla="*/ 76 w 119"/>
                <a:gd name="T53" fmla="*/ 262 h 1037"/>
                <a:gd name="T54" fmla="*/ 80 w 119"/>
                <a:gd name="T55" fmla="*/ 310 h 1037"/>
                <a:gd name="T56" fmla="*/ 88 w 119"/>
                <a:gd name="T57" fmla="*/ 361 h 1037"/>
                <a:gd name="T58" fmla="*/ 93 w 119"/>
                <a:gd name="T59" fmla="*/ 412 h 1037"/>
                <a:gd name="T60" fmla="*/ 100 w 119"/>
                <a:gd name="T61" fmla="*/ 463 h 1037"/>
                <a:gd name="T62" fmla="*/ 105 w 119"/>
                <a:gd name="T63" fmla="*/ 514 h 1037"/>
                <a:gd name="T64" fmla="*/ 109 w 119"/>
                <a:gd name="T65" fmla="*/ 562 h 1037"/>
                <a:gd name="T66" fmla="*/ 114 w 119"/>
                <a:gd name="T67" fmla="*/ 608 h 1037"/>
                <a:gd name="T68" fmla="*/ 119 w 119"/>
                <a:gd name="T69" fmla="*/ 657 h 1037"/>
                <a:gd name="T70" fmla="*/ 117 w 119"/>
                <a:gd name="T71" fmla="*/ 703 h 1037"/>
                <a:gd name="T72" fmla="*/ 114 w 119"/>
                <a:gd name="T73" fmla="*/ 751 h 1037"/>
                <a:gd name="T74" fmla="*/ 112 w 119"/>
                <a:gd name="T75" fmla="*/ 800 h 1037"/>
                <a:gd name="T76" fmla="*/ 107 w 119"/>
                <a:gd name="T77" fmla="*/ 846 h 1037"/>
                <a:gd name="T78" fmla="*/ 102 w 119"/>
                <a:gd name="T79" fmla="*/ 892 h 1037"/>
                <a:gd name="T80" fmla="*/ 100 w 119"/>
                <a:gd name="T81" fmla="*/ 940 h 1037"/>
                <a:gd name="T82" fmla="*/ 97 w 119"/>
                <a:gd name="T83" fmla="*/ 986 h 1037"/>
                <a:gd name="T84" fmla="*/ 97 w 119"/>
                <a:gd name="T85" fmla="*/ 1037 h 10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9" h="1037">
                  <a:moveTo>
                    <a:pt x="97" y="1037"/>
                  </a:moveTo>
                  <a:lnTo>
                    <a:pt x="90" y="1020"/>
                  </a:lnTo>
                  <a:lnTo>
                    <a:pt x="85" y="1006"/>
                  </a:lnTo>
                  <a:lnTo>
                    <a:pt x="80" y="989"/>
                  </a:lnTo>
                  <a:lnTo>
                    <a:pt x="76" y="974"/>
                  </a:lnTo>
                  <a:lnTo>
                    <a:pt x="68" y="957"/>
                  </a:lnTo>
                  <a:lnTo>
                    <a:pt x="66" y="943"/>
                  </a:lnTo>
                  <a:lnTo>
                    <a:pt x="61" y="928"/>
                  </a:lnTo>
                  <a:lnTo>
                    <a:pt x="59" y="914"/>
                  </a:lnTo>
                  <a:lnTo>
                    <a:pt x="51" y="897"/>
                  </a:lnTo>
                  <a:lnTo>
                    <a:pt x="49" y="880"/>
                  </a:lnTo>
                  <a:lnTo>
                    <a:pt x="44" y="863"/>
                  </a:lnTo>
                  <a:lnTo>
                    <a:pt x="42" y="848"/>
                  </a:lnTo>
                  <a:lnTo>
                    <a:pt x="37" y="831"/>
                  </a:lnTo>
                  <a:lnTo>
                    <a:pt x="37" y="817"/>
                  </a:lnTo>
                  <a:lnTo>
                    <a:pt x="32" y="800"/>
                  </a:lnTo>
                  <a:lnTo>
                    <a:pt x="32" y="785"/>
                  </a:lnTo>
                  <a:lnTo>
                    <a:pt x="27" y="768"/>
                  </a:lnTo>
                  <a:lnTo>
                    <a:pt x="25" y="751"/>
                  </a:lnTo>
                  <a:lnTo>
                    <a:pt x="22" y="734"/>
                  </a:lnTo>
                  <a:lnTo>
                    <a:pt x="20" y="717"/>
                  </a:lnTo>
                  <a:lnTo>
                    <a:pt x="17" y="700"/>
                  </a:lnTo>
                  <a:lnTo>
                    <a:pt x="15" y="683"/>
                  </a:lnTo>
                  <a:lnTo>
                    <a:pt x="13" y="667"/>
                  </a:lnTo>
                  <a:lnTo>
                    <a:pt x="13" y="652"/>
                  </a:lnTo>
                  <a:lnTo>
                    <a:pt x="10" y="635"/>
                  </a:lnTo>
                  <a:lnTo>
                    <a:pt x="8" y="618"/>
                  </a:lnTo>
                  <a:lnTo>
                    <a:pt x="5" y="601"/>
                  </a:lnTo>
                  <a:lnTo>
                    <a:pt x="5" y="587"/>
                  </a:lnTo>
                  <a:lnTo>
                    <a:pt x="5" y="570"/>
                  </a:lnTo>
                  <a:lnTo>
                    <a:pt x="5" y="553"/>
                  </a:lnTo>
                  <a:lnTo>
                    <a:pt x="5" y="536"/>
                  </a:lnTo>
                  <a:lnTo>
                    <a:pt x="5" y="521"/>
                  </a:lnTo>
                  <a:lnTo>
                    <a:pt x="3" y="502"/>
                  </a:lnTo>
                  <a:lnTo>
                    <a:pt x="3" y="485"/>
                  </a:lnTo>
                  <a:lnTo>
                    <a:pt x="0" y="468"/>
                  </a:lnTo>
                  <a:lnTo>
                    <a:pt x="0" y="453"/>
                  </a:lnTo>
                  <a:lnTo>
                    <a:pt x="0" y="434"/>
                  </a:lnTo>
                  <a:lnTo>
                    <a:pt x="0" y="417"/>
                  </a:lnTo>
                  <a:lnTo>
                    <a:pt x="0" y="400"/>
                  </a:lnTo>
                  <a:lnTo>
                    <a:pt x="0" y="385"/>
                  </a:lnTo>
                  <a:lnTo>
                    <a:pt x="0" y="368"/>
                  </a:lnTo>
                  <a:lnTo>
                    <a:pt x="0" y="351"/>
                  </a:lnTo>
                  <a:lnTo>
                    <a:pt x="0" y="335"/>
                  </a:lnTo>
                  <a:lnTo>
                    <a:pt x="0" y="320"/>
                  </a:lnTo>
                  <a:lnTo>
                    <a:pt x="0" y="303"/>
                  </a:lnTo>
                  <a:lnTo>
                    <a:pt x="0" y="286"/>
                  </a:lnTo>
                  <a:lnTo>
                    <a:pt x="0" y="269"/>
                  </a:lnTo>
                  <a:lnTo>
                    <a:pt x="3" y="255"/>
                  </a:lnTo>
                  <a:lnTo>
                    <a:pt x="3" y="238"/>
                  </a:lnTo>
                  <a:lnTo>
                    <a:pt x="3" y="221"/>
                  </a:lnTo>
                  <a:lnTo>
                    <a:pt x="3" y="204"/>
                  </a:lnTo>
                  <a:lnTo>
                    <a:pt x="3" y="189"/>
                  </a:lnTo>
                  <a:lnTo>
                    <a:pt x="3" y="172"/>
                  </a:lnTo>
                  <a:lnTo>
                    <a:pt x="5" y="155"/>
                  </a:lnTo>
                  <a:lnTo>
                    <a:pt x="5" y="138"/>
                  </a:lnTo>
                  <a:lnTo>
                    <a:pt x="8" y="124"/>
                  </a:lnTo>
                  <a:lnTo>
                    <a:pt x="8" y="107"/>
                  </a:lnTo>
                  <a:lnTo>
                    <a:pt x="8" y="92"/>
                  </a:lnTo>
                  <a:lnTo>
                    <a:pt x="8" y="75"/>
                  </a:lnTo>
                  <a:lnTo>
                    <a:pt x="10" y="61"/>
                  </a:lnTo>
                  <a:lnTo>
                    <a:pt x="10" y="44"/>
                  </a:lnTo>
                  <a:lnTo>
                    <a:pt x="13" y="29"/>
                  </a:lnTo>
                  <a:lnTo>
                    <a:pt x="15" y="15"/>
                  </a:lnTo>
                  <a:lnTo>
                    <a:pt x="17" y="0"/>
                  </a:lnTo>
                  <a:lnTo>
                    <a:pt x="20" y="15"/>
                  </a:lnTo>
                  <a:lnTo>
                    <a:pt x="25" y="29"/>
                  </a:lnTo>
                  <a:lnTo>
                    <a:pt x="29" y="46"/>
                  </a:lnTo>
                  <a:lnTo>
                    <a:pt x="34" y="63"/>
                  </a:lnTo>
                  <a:lnTo>
                    <a:pt x="37" y="78"/>
                  </a:lnTo>
                  <a:lnTo>
                    <a:pt x="42" y="95"/>
                  </a:lnTo>
                  <a:lnTo>
                    <a:pt x="46" y="112"/>
                  </a:lnTo>
                  <a:lnTo>
                    <a:pt x="51" y="129"/>
                  </a:lnTo>
                  <a:lnTo>
                    <a:pt x="54" y="143"/>
                  </a:lnTo>
                  <a:lnTo>
                    <a:pt x="56" y="160"/>
                  </a:lnTo>
                  <a:lnTo>
                    <a:pt x="59" y="177"/>
                  </a:lnTo>
                  <a:lnTo>
                    <a:pt x="63" y="194"/>
                  </a:lnTo>
                  <a:lnTo>
                    <a:pt x="66" y="208"/>
                  </a:lnTo>
                  <a:lnTo>
                    <a:pt x="68" y="225"/>
                  </a:lnTo>
                  <a:lnTo>
                    <a:pt x="71" y="242"/>
                  </a:lnTo>
                  <a:lnTo>
                    <a:pt x="76" y="262"/>
                  </a:lnTo>
                  <a:lnTo>
                    <a:pt x="76" y="276"/>
                  </a:lnTo>
                  <a:lnTo>
                    <a:pt x="78" y="293"/>
                  </a:lnTo>
                  <a:lnTo>
                    <a:pt x="80" y="310"/>
                  </a:lnTo>
                  <a:lnTo>
                    <a:pt x="83" y="327"/>
                  </a:lnTo>
                  <a:lnTo>
                    <a:pt x="85" y="344"/>
                  </a:lnTo>
                  <a:lnTo>
                    <a:pt x="88" y="361"/>
                  </a:lnTo>
                  <a:lnTo>
                    <a:pt x="90" y="378"/>
                  </a:lnTo>
                  <a:lnTo>
                    <a:pt x="93" y="398"/>
                  </a:lnTo>
                  <a:lnTo>
                    <a:pt x="93" y="412"/>
                  </a:lnTo>
                  <a:lnTo>
                    <a:pt x="95" y="429"/>
                  </a:lnTo>
                  <a:lnTo>
                    <a:pt x="97" y="446"/>
                  </a:lnTo>
                  <a:lnTo>
                    <a:pt x="100" y="463"/>
                  </a:lnTo>
                  <a:lnTo>
                    <a:pt x="100" y="480"/>
                  </a:lnTo>
                  <a:lnTo>
                    <a:pt x="102" y="497"/>
                  </a:lnTo>
                  <a:lnTo>
                    <a:pt x="105" y="514"/>
                  </a:lnTo>
                  <a:lnTo>
                    <a:pt x="107" y="533"/>
                  </a:lnTo>
                  <a:lnTo>
                    <a:pt x="107" y="548"/>
                  </a:lnTo>
                  <a:lnTo>
                    <a:pt x="109" y="562"/>
                  </a:lnTo>
                  <a:lnTo>
                    <a:pt x="112" y="577"/>
                  </a:lnTo>
                  <a:lnTo>
                    <a:pt x="114" y="594"/>
                  </a:lnTo>
                  <a:lnTo>
                    <a:pt x="114" y="608"/>
                  </a:lnTo>
                  <a:lnTo>
                    <a:pt x="117" y="625"/>
                  </a:lnTo>
                  <a:lnTo>
                    <a:pt x="117" y="640"/>
                  </a:lnTo>
                  <a:lnTo>
                    <a:pt x="119" y="657"/>
                  </a:lnTo>
                  <a:lnTo>
                    <a:pt x="117" y="671"/>
                  </a:lnTo>
                  <a:lnTo>
                    <a:pt x="117" y="688"/>
                  </a:lnTo>
                  <a:lnTo>
                    <a:pt x="117" y="703"/>
                  </a:lnTo>
                  <a:lnTo>
                    <a:pt x="117" y="720"/>
                  </a:lnTo>
                  <a:lnTo>
                    <a:pt x="114" y="734"/>
                  </a:lnTo>
                  <a:lnTo>
                    <a:pt x="114" y="751"/>
                  </a:lnTo>
                  <a:lnTo>
                    <a:pt x="114" y="768"/>
                  </a:lnTo>
                  <a:lnTo>
                    <a:pt x="114" y="785"/>
                  </a:lnTo>
                  <a:lnTo>
                    <a:pt x="112" y="800"/>
                  </a:lnTo>
                  <a:lnTo>
                    <a:pt x="109" y="814"/>
                  </a:lnTo>
                  <a:lnTo>
                    <a:pt x="107" y="829"/>
                  </a:lnTo>
                  <a:lnTo>
                    <a:pt x="107" y="846"/>
                  </a:lnTo>
                  <a:lnTo>
                    <a:pt x="105" y="860"/>
                  </a:lnTo>
                  <a:lnTo>
                    <a:pt x="102" y="877"/>
                  </a:lnTo>
                  <a:lnTo>
                    <a:pt x="102" y="892"/>
                  </a:lnTo>
                  <a:lnTo>
                    <a:pt x="102" y="909"/>
                  </a:lnTo>
                  <a:lnTo>
                    <a:pt x="100" y="923"/>
                  </a:lnTo>
                  <a:lnTo>
                    <a:pt x="100" y="940"/>
                  </a:lnTo>
                  <a:lnTo>
                    <a:pt x="97" y="955"/>
                  </a:lnTo>
                  <a:lnTo>
                    <a:pt x="97" y="972"/>
                  </a:lnTo>
                  <a:lnTo>
                    <a:pt x="97" y="986"/>
                  </a:lnTo>
                  <a:lnTo>
                    <a:pt x="97" y="1003"/>
                  </a:lnTo>
                  <a:lnTo>
                    <a:pt x="97" y="1020"/>
                  </a:lnTo>
                  <a:lnTo>
                    <a:pt x="97" y="1037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3" name="Freeform 207"/>
            <p:cNvSpPr>
              <a:spLocks/>
            </p:cNvSpPr>
            <p:nvPr/>
          </p:nvSpPr>
          <p:spPr bwMode="auto">
            <a:xfrm>
              <a:off x="3959" y="3537"/>
              <a:ext cx="240" cy="1735"/>
            </a:xfrm>
            <a:custGeom>
              <a:avLst/>
              <a:gdLst>
                <a:gd name="T0" fmla="*/ 201 w 240"/>
                <a:gd name="T1" fmla="*/ 1706 h 1735"/>
                <a:gd name="T2" fmla="*/ 174 w 240"/>
                <a:gd name="T3" fmla="*/ 1689 h 1735"/>
                <a:gd name="T4" fmla="*/ 167 w 240"/>
                <a:gd name="T5" fmla="*/ 1735 h 1735"/>
                <a:gd name="T6" fmla="*/ 152 w 240"/>
                <a:gd name="T7" fmla="*/ 1658 h 1735"/>
                <a:gd name="T8" fmla="*/ 140 w 240"/>
                <a:gd name="T9" fmla="*/ 1583 h 1735"/>
                <a:gd name="T10" fmla="*/ 123 w 240"/>
                <a:gd name="T11" fmla="*/ 1505 h 1735"/>
                <a:gd name="T12" fmla="*/ 109 w 240"/>
                <a:gd name="T13" fmla="*/ 1430 h 1735"/>
                <a:gd name="T14" fmla="*/ 94 w 240"/>
                <a:gd name="T15" fmla="*/ 1352 h 1735"/>
                <a:gd name="T16" fmla="*/ 77 w 240"/>
                <a:gd name="T17" fmla="*/ 1277 h 1735"/>
                <a:gd name="T18" fmla="*/ 63 w 240"/>
                <a:gd name="T19" fmla="*/ 1200 h 1735"/>
                <a:gd name="T20" fmla="*/ 53 w 240"/>
                <a:gd name="T21" fmla="*/ 1125 h 1735"/>
                <a:gd name="T22" fmla="*/ 41 w 240"/>
                <a:gd name="T23" fmla="*/ 1047 h 1735"/>
                <a:gd name="T24" fmla="*/ 38 w 240"/>
                <a:gd name="T25" fmla="*/ 972 h 1735"/>
                <a:gd name="T26" fmla="*/ 38 w 240"/>
                <a:gd name="T27" fmla="*/ 902 h 1735"/>
                <a:gd name="T28" fmla="*/ 36 w 240"/>
                <a:gd name="T29" fmla="*/ 848 h 1735"/>
                <a:gd name="T30" fmla="*/ 38 w 240"/>
                <a:gd name="T31" fmla="*/ 793 h 1735"/>
                <a:gd name="T32" fmla="*/ 43 w 240"/>
                <a:gd name="T33" fmla="*/ 739 h 1735"/>
                <a:gd name="T34" fmla="*/ 50 w 240"/>
                <a:gd name="T35" fmla="*/ 686 h 1735"/>
                <a:gd name="T36" fmla="*/ 63 w 240"/>
                <a:gd name="T37" fmla="*/ 635 h 1735"/>
                <a:gd name="T38" fmla="*/ 67 w 240"/>
                <a:gd name="T39" fmla="*/ 579 h 1735"/>
                <a:gd name="T40" fmla="*/ 72 w 240"/>
                <a:gd name="T41" fmla="*/ 526 h 1735"/>
                <a:gd name="T42" fmla="*/ 72 w 240"/>
                <a:gd name="T43" fmla="*/ 470 h 1735"/>
                <a:gd name="T44" fmla="*/ 72 w 240"/>
                <a:gd name="T45" fmla="*/ 419 h 1735"/>
                <a:gd name="T46" fmla="*/ 63 w 240"/>
                <a:gd name="T47" fmla="*/ 364 h 1735"/>
                <a:gd name="T48" fmla="*/ 63 w 240"/>
                <a:gd name="T49" fmla="*/ 305 h 1735"/>
                <a:gd name="T50" fmla="*/ 55 w 240"/>
                <a:gd name="T51" fmla="*/ 242 h 1735"/>
                <a:gd name="T52" fmla="*/ 38 w 240"/>
                <a:gd name="T53" fmla="*/ 187 h 1735"/>
                <a:gd name="T54" fmla="*/ 16 w 240"/>
                <a:gd name="T55" fmla="*/ 126 h 1735"/>
                <a:gd name="T56" fmla="*/ 2 w 240"/>
                <a:gd name="T57" fmla="*/ 70 h 1735"/>
                <a:gd name="T58" fmla="*/ 9 w 240"/>
                <a:gd name="T59" fmla="*/ 19 h 1735"/>
                <a:gd name="T60" fmla="*/ 53 w 240"/>
                <a:gd name="T61" fmla="*/ 3 h 1735"/>
                <a:gd name="T62" fmla="*/ 94 w 240"/>
                <a:gd name="T63" fmla="*/ 32 h 1735"/>
                <a:gd name="T64" fmla="*/ 145 w 240"/>
                <a:gd name="T65" fmla="*/ 49 h 1735"/>
                <a:gd name="T66" fmla="*/ 179 w 240"/>
                <a:gd name="T67" fmla="*/ 75 h 1735"/>
                <a:gd name="T68" fmla="*/ 164 w 240"/>
                <a:gd name="T69" fmla="*/ 129 h 1735"/>
                <a:gd name="T70" fmla="*/ 143 w 240"/>
                <a:gd name="T71" fmla="*/ 172 h 1735"/>
                <a:gd name="T72" fmla="*/ 130 w 240"/>
                <a:gd name="T73" fmla="*/ 233 h 1735"/>
                <a:gd name="T74" fmla="*/ 130 w 240"/>
                <a:gd name="T75" fmla="*/ 298 h 1735"/>
                <a:gd name="T76" fmla="*/ 135 w 240"/>
                <a:gd name="T77" fmla="*/ 368 h 1735"/>
                <a:gd name="T78" fmla="*/ 138 w 240"/>
                <a:gd name="T79" fmla="*/ 434 h 1735"/>
                <a:gd name="T80" fmla="*/ 138 w 240"/>
                <a:gd name="T81" fmla="*/ 502 h 1735"/>
                <a:gd name="T82" fmla="*/ 101 w 240"/>
                <a:gd name="T83" fmla="*/ 877 h 1735"/>
                <a:gd name="T84" fmla="*/ 104 w 240"/>
                <a:gd name="T85" fmla="*/ 940 h 1735"/>
                <a:gd name="T86" fmla="*/ 111 w 240"/>
                <a:gd name="T87" fmla="*/ 982 h 1735"/>
                <a:gd name="T88" fmla="*/ 111 w 240"/>
                <a:gd name="T89" fmla="*/ 1020 h 1735"/>
                <a:gd name="T90" fmla="*/ 116 w 240"/>
                <a:gd name="T91" fmla="*/ 1059 h 1735"/>
                <a:gd name="T92" fmla="*/ 121 w 240"/>
                <a:gd name="T93" fmla="*/ 1112 h 1735"/>
                <a:gd name="T94" fmla="*/ 126 w 240"/>
                <a:gd name="T95" fmla="*/ 1166 h 1735"/>
                <a:gd name="T96" fmla="*/ 128 w 240"/>
                <a:gd name="T97" fmla="*/ 1205 h 1735"/>
                <a:gd name="T98" fmla="*/ 135 w 240"/>
                <a:gd name="T99" fmla="*/ 1246 h 1735"/>
                <a:gd name="T100" fmla="*/ 140 w 240"/>
                <a:gd name="T101" fmla="*/ 1285 h 1735"/>
                <a:gd name="T102" fmla="*/ 150 w 240"/>
                <a:gd name="T103" fmla="*/ 1350 h 1735"/>
                <a:gd name="T104" fmla="*/ 155 w 240"/>
                <a:gd name="T105" fmla="*/ 1389 h 1735"/>
                <a:gd name="T106" fmla="*/ 164 w 240"/>
                <a:gd name="T107" fmla="*/ 1454 h 1735"/>
                <a:gd name="T108" fmla="*/ 174 w 240"/>
                <a:gd name="T109" fmla="*/ 1493 h 1735"/>
                <a:gd name="T110" fmla="*/ 189 w 240"/>
                <a:gd name="T111" fmla="*/ 1558 h 1735"/>
                <a:gd name="T112" fmla="*/ 210 w 240"/>
                <a:gd name="T113" fmla="*/ 1633 h 1735"/>
                <a:gd name="T114" fmla="*/ 227 w 240"/>
                <a:gd name="T115" fmla="*/ 1687 h 17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0" h="1735">
                  <a:moveTo>
                    <a:pt x="240" y="1713"/>
                  </a:moveTo>
                  <a:lnTo>
                    <a:pt x="218" y="1716"/>
                  </a:lnTo>
                  <a:lnTo>
                    <a:pt x="201" y="1706"/>
                  </a:lnTo>
                  <a:lnTo>
                    <a:pt x="186" y="1692"/>
                  </a:lnTo>
                  <a:lnTo>
                    <a:pt x="176" y="1677"/>
                  </a:lnTo>
                  <a:lnTo>
                    <a:pt x="174" y="1689"/>
                  </a:lnTo>
                  <a:lnTo>
                    <a:pt x="172" y="1704"/>
                  </a:lnTo>
                  <a:lnTo>
                    <a:pt x="169" y="1718"/>
                  </a:lnTo>
                  <a:lnTo>
                    <a:pt x="167" y="1735"/>
                  </a:lnTo>
                  <a:lnTo>
                    <a:pt x="162" y="1709"/>
                  </a:lnTo>
                  <a:lnTo>
                    <a:pt x="157" y="1684"/>
                  </a:lnTo>
                  <a:lnTo>
                    <a:pt x="152" y="1658"/>
                  </a:lnTo>
                  <a:lnTo>
                    <a:pt x="150" y="1633"/>
                  </a:lnTo>
                  <a:lnTo>
                    <a:pt x="143" y="1607"/>
                  </a:lnTo>
                  <a:lnTo>
                    <a:pt x="140" y="1583"/>
                  </a:lnTo>
                  <a:lnTo>
                    <a:pt x="133" y="1556"/>
                  </a:lnTo>
                  <a:lnTo>
                    <a:pt x="130" y="1532"/>
                  </a:lnTo>
                  <a:lnTo>
                    <a:pt x="123" y="1505"/>
                  </a:lnTo>
                  <a:lnTo>
                    <a:pt x="118" y="1481"/>
                  </a:lnTo>
                  <a:lnTo>
                    <a:pt x="113" y="1454"/>
                  </a:lnTo>
                  <a:lnTo>
                    <a:pt x="109" y="1430"/>
                  </a:lnTo>
                  <a:lnTo>
                    <a:pt x="104" y="1403"/>
                  </a:lnTo>
                  <a:lnTo>
                    <a:pt x="99" y="1379"/>
                  </a:lnTo>
                  <a:lnTo>
                    <a:pt x="94" y="1352"/>
                  </a:lnTo>
                  <a:lnTo>
                    <a:pt x="89" y="1328"/>
                  </a:lnTo>
                  <a:lnTo>
                    <a:pt x="82" y="1301"/>
                  </a:lnTo>
                  <a:lnTo>
                    <a:pt x="77" y="1277"/>
                  </a:lnTo>
                  <a:lnTo>
                    <a:pt x="72" y="1251"/>
                  </a:lnTo>
                  <a:lnTo>
                    <a:pt x="67" y="1226"/>
                  </a:lnTo>
                  <a:lnTo>
                    <a:pt x="63" y="1200"/>
                  </a:lnTo>
                  <a:lnTo>
                    <a:pt x="60" y="1175"/>
                  </a:lnTo>
                  <a:lnTo>
                    <a:pt x="55" y="1149"/>
                  </a:lnTo>
                  <a:lnTo>
                    <a:pt x="53" y="1125"/>
                  </a:lnTo>
                  <a:lnTo>
                    <a:pt x="48" y="1098"/>
                  </a:lnTo>
                  <a:lnTo>
                    <a:pt x="46" y="1074"/>
                  </a:lnTo>
                  <a:lnTo>
                    <a:pt x="41" y="1047"/>
                  </a:lnTo>
                  <a:lnTo>
                    <a:pt x="41" y="1023"/>
                  </a:lnTo>
                  <a:lnTo>
                    <a:pt x="38" y="996"/>
                  </a:lnTo>
                  <a:lnTo>
                    <a:pt x="38" y="972"/>
                  </a:lnTo>
                  <a:lnTo>
                    <a:pt x="38" y="945"/>
                  </a:lnTo>
                  <a:lnTo>
                    <a:pt x="41" y="921"/>
                  </a:lnTo>
                  <a:lnTo>
                    <a:pt x="38" y="902"/>
                  </a:lnTo>
                  <a:lnTo>
                    <a:pt x="36" y="885"/>
                  </a:lnTo>
                  <a:lnTo>
                    <a:pt x="36" y="865"/>
                  </a:lnTo>
                  <a:lnTo>
                    <a:pt x="36" y="848"/>
                  </a:lnTo>
                  <a:lnTo>
                    <a:pt x="36" y="829"/>
                  </a:lnTo>
                  <a:lnTo>
                    <a:pt x="36" y="812"/>
                  </a:lnTo>
                  <a:lnTo>
                    <a:pt x="38" y="793"/>
                  </a:lnTo>
                  <a:lnTo>
                    <a:pt x="41" y="776"/>
                  </a:lnTo>
                  <a:lnTo>
                    <a:pt x="41" y="756"/>
                  </a:lnTo>
                  <a:lnTo>
                    <a:pt x="43" y="739"/>
                  </a:lnTo>
                  <a:lnTo>
                    <a:pt x="46" y="720"/>
                  </a:lnTo>
                  <a:lnTo>
                    <a:pt x="50" y="705"/>
                  </a:lnTo>
                  <a:lnTo>
                    <a:pt x="50" y="686"/>
                  </a:lnTo>
                  <a:lnTo>
                    <a:pt x="55" y="669"/>
                  </a:lnTo>
                  <a:lnTo>
                    <a:pt x="58" y="650"/>
                  </a:lnTo>
                  <a:lnTo>
                    <a:pt x="63" y="635"/>
                  </a:lnTo>
                  <a:lnTo>
                    <a:pt x="63" y="616"/>
                  </a:lnTo>
                  <a:lnTo>
                    <a:pt x="65" y="599"/>
                  </a:lnTo>
                  <a:lnTo>
                    <a:pt x="67" y="579"/>
                  </a:lnTo>
                  <a:lnTo>
                    <a:pt x="70" y="562"/>
                  </a:lnTo>
                  <a:lnTo>
                    <a:pt x="70" y="543"/>
                  </a:lnTo>
                  <a:lnTo>
                    <a:pt x="72" y="526"/>
                  </a:lnTo>
                  <a:lnTo>
                    <a:pt x="72" y="507"/>
                  </a:lnTo>
                  <a:lnTo>
                    <a:pt x="75" y="490"/>
                  </a:lnTo>
                  <a:lnTo>
                    <a:pt x="72" y="470"/>
                  </a:lnTo>
                  <a:lnTo>
                    <a:pt x="72" y="453"/>
                  </a:lnTo>
                  <a:lnTo>
                    <a:pt x="72" y="434"/>
                  </a:lnTo>
                  <a:lnTo>
                    <a:pt x="72" y="419"/>
                  </a:lnTo>
                  <a:lnTo>
                    <a:pt x="67" y="400"/>
                  </a:lnTo>
                  <a:lnTo>
                    <a:pt x="65" y="383"/>
                  </a:lnTo>
                  <a:lnTo>
                    <a:pt x="63" y="364"/>
                  </a:lnTo>
                  <a:lnTo>
                    <a:pt x="60" y="349"/>
                  </a:lnTo>
                  <a:lnTo>
                    <a:pt x="60" y="327"/>
                  </a:lnTo>
                  <a:lnTo>
                    <a:pt x="63" y="305"/>
                  </a:lnTo>
                  <a:lnTo>
                    <a:pt x="60" y="284"/>
                  </a:lnTo>
                  <a:lnTo>
                    <a:pt x="60" y="264"/>
                  </a:lnTo>
                  <a:lnTo>
                    <a:pt x="55" y="242"/>
                  </a:lnTo>
                  <a:lnTo>
                    <a:pt x="50" y="223"/>
                  </a:lnTo>
                  <a:lnTo>
                    <a:pt x="43" y="204"/>
                  </a:lnTo>
                  <a:lnTo>
                    <a:pt x="38" y="187"/>
                  </a:lnTo>
                  <a:lnTo>
                    <a:pt x="31" y="165"/>
                  </a:lnTo>
                  <a:lnTo>
                    <a:pt x="24" y="148"/>
                  </a:lnTo>
                  <a:lnTo>
                    <a:pt x="16" y="126"/>
                  </a:lnTo>
                  <a:lnTo>
                    <a:pt x="12" y="109"/>
                  </a:lnTo>
                  <a:lnTo>
                    <a:pt x="4" y="90"/>
                  </a:lnTo>
                  <a:lnTo>
                    <a:pt x="2" y="70"/>
                  </a:lnTo>
                  <a:lnTo>
                    <a:pt x="0" y="51"/>
                  </a:lnTo>
                  <a:lnTo>
                    <a:pt x="0" y="32"/>
                  </a:lnTo>
                  <a:lnTo>
                    <a:pt x="9" y="19"/>
                  </a:lnTo>
                  <a:lnTo>
                    <a:pt x="24" y="7"/>
                  </a:lnTo>
                  <a:lnTo>
                    <a:pt x="38" y="0"/>
                  </a:lnTo>
                  <a:lnTo>
                    <a:pt x="53" y="3"/>
                  </a:lnTo>
                  <a:lnTo>
                    <a:pt x="65" y="15"/>
                  </a:lnTo>
                  <a:lnTo>
                    <a:pt x="80" y="24"/>
                  </a:lnTo>
                  <a:lnTo>
                    <a:pt x="94" y="32"/>
                  </a:lnTo>
                  <a:lnTo>
                    <a:pt x="111" y="41"/>
                  </a:lnTo>
                  <a:lnTo>
                    <a:pt x="126" y="44"/>
                  </a:lnTo>
                  <a:lnTo>
                    <a:pt x="145" y="49"/>
                  </a:lnTo>
                  <a:lnTo>
                    <a:pt x="160" y="53"/>
                  </a:lnTo>
                  <a:lnTo>
                    <a:pt x="179" y="58"/>
                  </a:lnTo>
                  <a:lnTo>
                    <a:pt x="179" y="75"/>
                  </a:lnTo>
                  <a:lnTo>
                    <a:pt x="176" y="95"/>
                  </a:lnTo>
                  <a:lnTo>
                    <a:pt x="169" y="112"/>
                  </a:lnTo>
                  <a:lnTo>
                    <a:pt x="164" y="129"/>
                  </a:lnTo>
                  <a:lnTo>
                    <a:pt x="155" y="143"/>
                  </a:lnTo>
                  <a:lnTo>
                    <a:pt x="147" y="158"/>
                  </a:lnTo>
                  <a:lnTo>
                    <a:pt x="143" y="172"/>
                  </a:lnTo>
                  <a:lnTo>
                    <a:pt x="140" y="192"/>
                  </a:lnTo>
                  <a:lnTo>
                    <a:pt x="133" y="211"/>
                  </a:lnTo>
                  <a:lnTo>
                    <a:pt x="130" y="233"/>
                  </a:lnTo>
                  <a:lnTo>
                    <a:pt x="130" y="255"/>
                  </a:lnTo>
                  <a:lnTo>
                    <a:pt x="130" y="276"/>
                  </a:lnTo>
                  <a:lnTo>
                    <a:pt x="130" y="298"/>
                  </a:lnTo>
                  <a:lnTo>
                    <a:pt x="130" y="322"/>
                  </a:lnTo>
                  <a:lnTo>
                    <a:pt x="133" y="344"/>
                  </a:lnTo>
                  <a:lnTo>
                    <a:pt x="135" y="368"/>
                  </a:lnTo>
                  <a:lnTo>
                    <a:pt x="135" y="390"/>
                  </a:lnTo>
                  <a:lnTo>
                    <a:pt x="138" y="412"/>
                  </a:lnTo>
                  <a:lnTo>
                    <a:pt x="138" y="434"/>
                  </a:lnTo>
                  <a:lnTo>
                    <a:pt x="140" y="458"/>
                  </a:lnTo>
                  <a:lnTo>
                    <a:pt x="138" y="480"/>
                  </a:lnTo>
                  <a:lnTo>
                    <a:pt x="138" y="502"/>
                  </a:lnTo>
                  <a:lnTo>
                    <a:pt x="138" y="524"/>
                  </a:lnTo>
                  <a:lnTo>
                    <a:pt x="138" y="545"/>
                  </a:lnTo>
                  <a:lnTo>
                    <a:pt x="101" y="877"/>
                  </a:lnTo>
                  <a:lnTo>
                    <a:pt x="101" y="902"/>
                  </a:lnTo>
                  <a:lnTo>
                    <a:pt x="104" y="928"/>
                  </a:lnTo>
                  <a:lnTo>
                    <a:pt x="104" y="940"/>
                  </a:lnTo>
                  <a:lnTo>
                    <a:pt x="106" y="955"/>
                  </a:lnTo>
                  <a:lnTo>
                    <a:pt x="109" y="967"/>
                  </a:lnTo>
                  <a:lnTo>
                    <a:pt x="111" y="982"/>
                  </a:lnTo>
                  <a:lnTo>
                    <a:pt x="111" y="994"/>
                  </a:lnTo>
                  <a:lnTo>
                    <a:pt x="111" y="1006"/>
                  </a:lnTo>
                  <a:lnTo>
                    <a:pt x="111" y="1020"/>
                  </a:lnTo>
                  <a:lnTo>
                    <a:pt x="113" y="1035"/>
                  </a:lnTo>
                  <a:lnTo>
                    <a:pt x="113" y="1047"/>
                  </a:lnTo>
                  <a:lnTo>
                    <a:pt x="116" y="1059"/>
                  </a:lnTo>
                  <a:lnTo>
                    <a:pt x="118" y="1074"/>
                  </a:lnTo>
                  <a:lnTo>
                    <a:pt x="121" y="1088"/>
                  </a:lnTo>
                  <a:lnTo>
                    <a:pt x="121" y="1112"/>
                  </a:lnTo>
                  <a:lnTo>
                    <a:pt x="123" y="1139"/>
                  </a:lnTo>
                  <a:lnTo>
                    <a:pt x="123" y="1151"/>
                  </a:lnTo>
                  <a:lnTo>
                    <a:pt x="126" y="1166"/>
                  </a:lnTo>
                  <a:lnTo>
                    <a:pt x="126" y="1178"/>
                  </a:lnTo>
                  <a:lnTo>
                    <a:pt x="128" y="1192"/>
                  </a:lnTo>
                  <a:lnTo>
                    <a:pt x="128" y="1205"/>
                  </a:lnTo>
                  <a:lnTo>
                    <a:pt x="130" y="1217"/>
                  </a:lnTo>
                  <a:lnTo>
                    <a:pt x="133" y="1231"/>
                  </a:lnTo>
                  <a:lnTo>
                    <a:pt x="135" y="1246"/>
                  </a:lnTo>
                  <a:lnTo>
                    <a:pt x="135" y="1258"/>
                  </a:lnTo>
                  <a:lnTo>
                    <a:pt x="138" y="1270"/>
                  </a:lnTo>
                  <a:lnTo>
                    <a:pt x="140" y="1285"/>
                  </a:lnTo>
                  <a:lnTo>
                    <a:pt x="143" y="1299"/>
                  </a:lnTo>
                  <a:lnTo>
                    <a:pt x="145" y="1323"/>
                  </a:lnTo>
                  <a:lnTo>
                    <a:pt x="150" y="1350"/>
                  </a:lnTo>
                  <a:lnTo>
                    <a:pt x="150" y="1362"/>
                  </a:lnTo>
                  <a:lnTo>
                    <a:pt x="152" y="1377"/>
                  </a:lnTo>
                  <a:lnTo>
                    <a:pt x="155" y="1389"/>
                  </a:lnTo>
                  <a:lnTo>
                    <a:pt x="157" y="1403"/>
                  </a:lnTo>
                  <a:lnTo>
                    <a:pt x="160" y="1428"/>
                  </a:lnTo>
                  <a:lnTo>
                    <a:pt x="164" y="1454"/>
                  </a:lnTo>
                  <a:lnTo>
                    <a:pt x="167" y="1466"/>
                  </a:lnTo>
                  <a:lnTo>
                    <a:pt x="172" y="1481"/>
                  </a:lnTo>
                  <a:lnTo>
                    <a:pt x="174" y="1493"/>
                  </a:lnTo>
                  <a:lnTo>
                    <a:pt x="179" y="1507"/>
                  </a:lnTo>
                  <a:lnTo>
                    <a:pt x="184" y="1532"/>
                  </a:lnTo>
                  <a:lnTo>
                    <a:pt x="189" y="1558"/>
                  </a:lnTo>
                  <a:lnTo>
                    <a:pt x="196" y="1583"/>
                  </a:lnTo>
                  <a:lnTo>
                    <a:pt x="203" y="1609"/>
                  </a:lnTo>
                  <a:lnTo>
                    <a:pt x="210" y="1633"/>
                  </a:lnTo>
                  <a:lnTo>
                    <a:pt x="218" y="1660"/>
                  </a:lnTo>
                  <a:lnTo>
                    <a:pt x="223" y="1672"/>
                  </a:lnTo>
                  <a:lnTo>
                    <a:pt x="227" y="1687"/>
                  </a:lnTo>
                  <a:lnTo>
                    <a:pt x="232" y="1699"/>
                  </a:lnTo>
                  <a:lnTo>
                    <a:pt x="240" y="171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4" name="Freeform 208"/>
            <p:cNvSpPr>
              <a:spLocks/>
            </p:cNvSpPr>
            <p:nvPr/>
          </p:nvSpPr>
          <p:spPr bwMode="auto">
            <a:xfrm>
              <a:off x="4063" y="6246"/>
              <a:ext cx="102" cy="177"/>
            </a:xfrm>
            <a:custGeom>
              <a:avLst/>
              <a:gdLst>
                <a:gd name="T0" fmla="*/ 22 w 102"/>
                <a:gd name="T1" fmla="*/ 177 h 177"/>
                <a:gd name="T2" fmla="*/ 5 w 102"/>
                <a:gd name="T3" fmla="*/ 160 h 177"/>
                <a:gd name="T4" fmla="*/ 0 w 102"/>
                <a:gd name="T5" fmla="*/ 146 h 177"/>
                <a:gd name="T6" fmla="*/ 0 w 102"/>
                <a:gd name="T7" fmla="*/ 129 h 177"/>
                <a:gd name="T8" fmla="*/ 5 w 102"/>
                <a:gd name="T9" fmla="*/ 112 h 177"/>
                <a:gd name="T10" fmla="*/ 7 w 102"/>
                <a:gd name="T11" fmla="*/ 93 h 177"/>
                <a:gd name="T12" fmla="*/ 12 w 102"/>
                <a:gd name="T13" fmla="*/ 76 h 177"/>
                <a:gd name="T14" fmla="*/ 9 w 102"/>
                <a:gd name="T15" fmla="*/ 56 h 177"/>
                <a:gd name="T16" fmla="*/ 2 w 102"/>
                <a:gd name="T17" fmla="*/ 42 h 177"/>
                <a:gd name="T18" fmla="*/ 2 w 102"/>
                <a:gd name="T19" fmla="*/ 30 h 177"/>
                <a:gd name="T20" fmla="*/ 12 w 102"/>
                <a:gd name="T21" fmla="*/ 20 h 177"/>
                <a:gd name="T22" fmla="*/ 19 w 102"/>
                <a:gd name="T23" fmla="*/ 10 h 177"/>
                <a:gd name="T24" fmla="*/ 19 w 102"/>
                <a:gd name="T25" fmla="*/ 0 h 177"/>
                <a:gd name="T26" fmla="*/ 39 w 102"/>
                <a:gd name="T27" fmla="*/ 3 h 177"/>
                <a:gd name="T28" fmla="*/ 63 w 102"/>
                <a:gd name="T29" fmla="*/ 8 h 177"/>
                <a:gd name="T30" fmla="*/ 82 w 102"/>
                <a:gd name="T31" fmla="*/ 15 h 177"/>
                <a:gd name="T32" fmla="*/ 102 w 102"/>
                <a:gd name="T33" fmla="*/ 32 h 177"/>
                <a:gd name="T34" fmla="*/ 85 w 102"/>
                <a:gd name="T35" fmla="*/ 47 h 177"/>
                <a:gd name="T36" fmla="*/ 77 w 102"/>
                <a:gd name="T37" fmla="*/ 71 h 177"/>
                <a:gd name="T38" fmla="*/ 75 w 102"/>
                <a:gd name="T39" fmla="*/ 93 h 177"/>
                <a:gd name="T40" fmla="*/ 77 w 102"/>
                <a:gd name="T41" fmla="*/ 119 h 177"/>
                <a:gd name="T42" fmla="*/ 75 w 102"/>
                <a:gd name="T43" fmla="*/ 139 h 177"/>
                <a:gd name="T44" fmla="*/ 68 w 102"/>
                <a:gd name="T45" fmla="*/ 158 h 177"/>
                <a:gd name="T46" fmla="*/ 58 w 102"/>
                <a:gd name="T47" fmla="*/ 163 h 177"/>
                <a:gd name="T48" fmla="*/ 51 w 102"/>
                <a:gd name="T49" fmla="*/ 170 h 177"/>
                <a:gd name="T50" fmla="*/ 36 w 102"/>
                <a:gd name="T51" fmla="*/ 175 h 177"/>
                <a:gd name="T52" fmla="*/ 22 w 102"/>
                <a:gd name="T53" fmla="*/ 177 h 1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2" h="177">
                  <a:moveTo>
                    <a:pt x="22" y="177"/>
                  </a:moveTo>
                  <a:lnTo>
                    <a:pt x="5" y="160"/>
                  </a:lnTo>
                  <a:lnTo>
                    <a:pt x="0" y="146"/>
                  </a:lnTo>
                  <a:lnTo>
                    <a:pt x="0" y="129"/>
                  </a:lnTo>
                  <a:lnTo>
                    <a:pt x="5" y="112"/>
                  </a:lnTo>
                  <a:lnTo>
                    <a:pt x="7" y="93"/>
                  </a:lnTo>
                  <a:lnTo>
                    <a:pt x="12" y="76"/>
                  </a:lnTo>
                  <a:lnTo>
                    <a:pt x="9" y="56"/>
                  </a:lnTo>
                  <a:lnTo>
                    <a:pt x="2" y="42"/>
                  </a:lnTo>
                  <a:lnTo>
                    <a:pt x="2" y="30"/>
                  </a:lnTo>
                  <a:lnTo>
                    <a:pt x="12" y="2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39" y="3"/>
                  </a:lnTo>
                  <a:lnTo>
                    <a:pt x="63" y="8"/>
                  </a:lnTo>
                  <a:lnTo>
                    <a:pt x="82" y="15"/>
                  </a:lnTo>
                  <a:lnTo>
                    <a:pt x="102" y="32"/>
                  </a:lnTo>
                  <a:lnTo>
                    <a:pt x="85" y="47"/>
                  </a:lnTo>
                  <a:lnTo>
                    <a:pt x="77" y="71"/>
                  </a:lnTo>
                  <a:lnTo>
                    <a:pt x="75" y="93"/>
                  </a:lnTo>
                  <a:lnTo>
                    <a:pt x="77" y="119"/>
                  </a:lnTo>
                  <a:lnTo>
                    <a:pt x="75" y="139"/>
                  </a:lnTo>
                  <a:lnTo>
                    <a:pt x="68" y="158"/>
                  </a:lnTo>
                  <a:lnTo>
                    <a:pt x="58" y="163"/>
                  </a:lnTo>
                  <a:lnTo>
                    <a:pt x="51" y="170"/>
                  </a:lnTo>
                  <a:lnTo>
                    <a:pt x="36" y="175"/>
                  </a:lnTo>
                  <a:lnTo>
                    <a:pt x="22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5" name="Freeform 209"/>
            <p:cNvSpPr>
              <a:spLocks/>
            </p:cNvSpPr>
            <p:nvPr/>
          </p:nvSpPr>
          <p:spPr bwMode="auto">
            <a:xfrm>
              <a:off x="4058" y="5534"/>
              <a:ext cx="114" cy="364"/>
            </a:xfrm>
            <a:custGeom>
              <a:avLst/>
              <a:gdLst>
                <a:gd name="T0" fmla="*/ 39 w 114"/>
                <a:gd name="T1" fmla="*/ 252 h 364"/>
                <a:gd name="T2" fmla="*/ 36 w 114"/>
                <a:gd name="T3" fmla="*/ 264 h 364"/>
                <a:gd name="T4" fmla="*/ 39 w 114"/>
                <a:gd name="T5" fmla="*/ 279 h 364"/>
                <a:gd name="T6" fmla="*/ 41 w 114"/>
                <a:gd name="T7" fmla="*/ 293 h 364"/>
                <a:gd name="T8" fmla="*/ 46 w 114"/>
                <a:gd name="T9" fmla="*/ 313 h 364"/>
                <a:gd name="T10" fmla="*/ 44 w 114"/>
                <a:gd name="T11" fmla="*/ 327 h 364"/>
                <a:gd name="T12" fmla="*/ 44 w 114"/>
                <a:gd name="T13" fmla="*/ 342 h 364"/>
                <a:gd name="T14" fmla="*/ 36 w 114"/>
                <a:gd name="T15" fmla="*/ 354 h 364"/>
                <a:gd name="T16" fmla="*/ 27 w 114"/>
                <a:gd name="T17" fmla="*/ 364 h 364"/>
                <a:gd name="T18" fmla="*/ 14 w 114"/>
                <a:gd name="T19" fmla="*/ 361 h 364"/>
                <a:gd name="T20" fmla="*/ 0 w 114"/>
                <a:gd name="T21" fmla="*/ 310 h 364"/>
                <a:gd name="T22" fmla="*/ 2 w 114"/>
                <a:gd name="T23" fmla="*/ 313 h 364"/>
                <a:gd name="T24" fmla="*/ 14 w 114"/>
                <a:gd name="T25" fmla="*/ 320 h 364"/>
                <a:gd name="T26" fmla="*/ 24 w 114"/>
                <a:gd name="T27" fmla="*/ 322 h 364"/>
                <a:gd name="T28" fmla="*/ 34 w 114"/>
                <a:gd name="T29" fmla="*/ 320 h 364"/>
                <a:gd name="T30" fmla="*/ 29 w 114"/>
                <a:gd name="T31" fmla="*/ 301 h 364"/>
                <a:gd name="T32" fmla="*/ 24 w 114"/>
                <a:gd name="T33" fmla="*/ 284 h 364"/>
                <a:gd name="T34" fmla="*/ 14 w 114"/>
                <a:gd name="T35" fmla="*/ 271 h 364"/>
                <a:gd name="T36" fmla="*/ 0 w 114"/>
                <a:gd name="T37" fmla="*/ 276 h 364"/>
                <a:gd name="T38" fmla="*/ 5 w 114"/>
                <a:gd name="T39" fmla="*/ 254 h 364"/>
                <a:gd name="T40" fmla="*/ 12 w 114"/>
                <a:gd name="T41" fmla="*/ 233 h 364"/>
                <a:gd name="T42" fmla="*/ 19 w 114"/>
                <a:gd name="T43" fmla="*/ 211 h 364"/>
                <a:gd name="T44" fmla="*/ 29 w 114"/>
                <a:gd name="T45" fmla="*/ 189 h 364"/>
                <a:gd name="T46" fmla="*/ 34 w 114"/>
                <a:gd name="T47" fmla="*/ 165 h 364"/>
                <a:gd name="T48" fmla="*/ 39 w 114"/>
                <a:gd name="T49" fmla="*/ 143 h 364"/>
                <a:gd name="T50" fmla="*/ 41 w 114"/>
                <a:gd name="T51" fmla="*/ 121 h 364"/>
                <a:gd name="T52" fmla="*/ 44 w 114"/>
                <a:gd name="T53" fmla="*/ 99 h 364"/>
                <a:gd name="T54" fmla="*/ 53 w 114"/>
                <a:gd name="T55" fmla="*/ 99 h 364"/>
                <a:gd name="T56" fmla="*/ 65 w 114"/>
                <a:gd name="T57" fmla="*/ 95 h 364"/>
                <a:gd name="T58" fmla="*/ 73 w 114"/>
                <a:gd name="T59" fmla="*/ 85 h 364"/>
                <a:gd name="T60" fmla="*/ 82 w 114"/>
                <a:gd name="T61" fmla="*/ 78 h 364"/>
                <a:gd name="T62" fmla="*/ 82 w 114"/>
                <a:gd name="T63" fmla="*/ 61 h 364"/>
                <a:gd name="T64" fmla="*/ 77 w 114"/>
                <a:gd name="T65" fmla="*/ 53 h 364"/>
                <a:gd name="T66" fmla="*/ 70 w 114"/>
                <a:gd name="T67" fmla="*/ 46 h 364"/>
                <a:gd name="T68" fmla="*/ 63 w 114"/>
                <a:gd name="T69" fmla="*/ 41 h 364"/>
                <a:gd name="T70" fmla="*/ 53 w 114"/>
                <a:gd name="T71" fmla="*/ 34 h 364"/>
                <a:gd name="T72" fmla="*/ 48 w 114"/>
                <a:gd name="T73" fmla="*/ 29 h 364"/>
                <a:gd name="T74" fmla="*/ 46 w 114"/>
                <a:gd name="T75" fmla="*/ 19 h 364"/>
                <a:gd name="T76" fmla="*/ 51 w 114"/>
                <a:gd name="T77" fmla="*/ 7 h 364"/>
                <a:gd name="T78" fmla="*/ 65 w 114"/>
                <a:gd name="T79" fmla="*/ 0 h 364"/>
                <a:gd name="T80" fmla="*/ 82 w 114"/>
                <a:gd name="T81" fmla="*/ 10 h 364"/>
                <a:gd name="T82" fmla="*/ 97 w 114"/>
                <a:gd name="T83" fmla="*/ 17 h 364"/>
                <a:gd name="T84" fmla="*/ 114 w 114"/>
                <a:gd name="T85" fmla="*/ 19 h 364"/>
                <a:gd name="T86" fmla="*/ 114 w 114"/>
                <a:gd name="T87" fmla="*/ 34 h 364"/>
                <a:gd name="T88" fmla="*/ 114 w 114"/>
                <a:gd name="T89" fmla="*/ 51 h 364"/>
                <a:gd name="T90" fmla="*/ 109 w 114"/>
                <a:gd name="T91" fmla="*/ 65 h 364"/>
                <a:gd name="T92" fmla="*/ 107 w 114"/>
                <a:gd name="T93" fmla="*/ 80 h 364"/>
                <a:gd name="T94" fmla="*/ 99 w 114"/>
                <a:gd name="T95" fmla="*/ 92 h 364"/>
                <a:gd name="T96" fmla="*/ 92 w 114"/>
                <a:gd name="T97" fmla="*/ 107 h 364"/>
                <a:gd name="T98" fmla="*/ 85 w 114"/>
                <a:gd name="T99" fmla="*/ 121 h 364"/>
                <a:gd name="T100" fmla="*/ 77 w 114"/>
                <a:gd name="T101" fmla="*/ 136 h 364"/>
                <a:gd name="T102" fmla="*/ 68 w 114"/>
                <a:gd name="T103" fmla="*/ 148 h 364"/>
                <a:gd name="T104" fmla="*/ 61 w 114"/>
                <a:gd name="T105" fmla="*/ 160 h 364"/>
                <a:gd name="T106" fmla="*/ 53 w 114"/>
                <a:gd name="T107" fmla="*/ 174 h 364"/>
                <a:gd name="T108" fmla="*/ 46 w 114"/>
                <a:gd name="T109" fmla="*/ 189 h 364"/>
                <a:gd name="T110" fmla="*/ 39 w 114"/>
                <a:gd name="T111" fmla="*/ 204 h 364"/>
                <a:gd name="T112" fmla="*/ 39 w 114"/>
                <a:gd name="T113" fmla="*/ 218 h 364"/>
                <a:gd name="T114" fmla="*/ 36 w 114"/>
                <a:gd name="T115" fmla="*/ 233 h 364"/>
                <a:gd name="T116" fmla="*/ 39 w 114"/>
                <a:gd name="T117" fmla="*/ 252 h 3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4" h="364">
                  <a:moveTo>
                    <a:pt x="39" y="252"/>
                  </a:moveTo>
                  <a:lnTo>
                    <a:pt x="36" y="264"/>
                  </a:lnTo>
                  <a:lnTo>
                    <a:pt x="39" y="279"/>
                  </a:lnTo>
                  <a:lnTo>
                    <a:pt x="41" y="293"/>
                  </a:lnTo>
                  <a:lnTo>
                    <a:pt x="46" y="313"/>
                  </a:lnTo>
                  <a:lnTo>
                    <a:pt x="44" y="327"/>
                  </a:lnTo>
                  <a:lnTo>
                    <a:pt x="44" y="342"/>
                  </a:lnTo>
                  <a:lnTo>
                    <a:pt x="36" y="354"/>
                  </a:lnTo>
                  <a:lnTo>
                    <a:pt x="27" y="364"/>
                  </a:lnTo>
                  <a:lnTo>
                    <a:pt x="14" y="361"/>
                  </a:lnTo>
                  <a:lnTo>
                    <a:pt x="0" y="310"/>
                  </a:lnTo>
                  <a:lnTo>
                    <a:pt x="2" y="313"/>
                  </a:lnTo>
                  <a:lnTo>
                    <a:pt x="14" y="320"/>
                  </a:lnTo>
                  <a:lnTo>
                    <a:pt x="24" y="322"/>
                  </a:lnTo>
                  <a:lnTo>
                    <a:pt x="34" y="320"/>
                  </a:lnTo>
                  <a:lnTo>
                    <a:pt x="29" y="301"/>
                  </a:lnTo>
                  <a:lnTo>
                    <a:pt x="24" y="284"/>
                  </a:lnTo>
                  <a:lnTo>
                    <a:pt x="14" y="271"/>
                  </a:lnTo>
                  <a:lnTo>
                    <a:pt x="0" y="276"/>
                  </a:lnTo>
                  <a:lnTo>
                    <a:pt x="5" y="254"/>
                  </a:lnTo>
                  <a:lnTo>
                    <a:pt x="12" y="233"/>
                  </a:lnTo>
                  <a:lnTo>
                    <a:pt x="19" y="211"/>
                  </a:lnTo>
                  <a:lnTo>
                    <a:pt x="29" y="189"/>
                  </a:lnTo>
                  <a:lnTo>
                    <a:pt x="34" y="165"/>
                  </a:lnTo>
                  <a:lnTo>
                    <a:pt x="39" y="143"/>
                  </a:lnTo>
                  <a:lnTo>
                    <a:pt x="41" y="121"/>
                  </a:lnTo>
                  <a:lnTo>
                    <a:pt x="44" y="99"/>
                  </a:lnTo>
                  <a:lnTo>
                    <a:pt x="53" y="99"/>
                  </a:lnTo>
                  <a:lnTo>
                    <a:pt x="65" y="95"/>
                  </a:lnTo>
                  <a:lnTo>
                    <a:pt x="73" y="85"/>
                  </a:lnTo>
                  <a:lnTo>
                    <a:pt x="82" y="78"/>
                  </a:lnTo>
                  <a:lnTo>
                    <a:pt x="82" y="61"/>
                  </a:lnTo>
                  <a:lnTo>
                    <a:pt x="77" y="53"/>
                  </a:lnTo>
                  <a:lnTo>
                    <a:pt x="70" y="46"/>
                  </a:lnTo>
                  <a:lnTo>
                    <a:pt x="63" y="41"/>
                  </a:lnTo>
                  <a:lnTo>
                    <a:pt x="53" y="34"/>
                  </a:lnTo>
                  <a:lnTo>
                    <a:pt x="48" y="29"/>
                  </a:lnTo>
                  <a:lnTo>
                    <a:pt x="46" y="19"/>
                  </a:lnTo>
                  <a:lnTo>
                    <a:pt x="51" y="7"/>
                  </a:lnTo>
                  <a:lnTo>
                    <a:pt x="65" y="0"/>
                  </a:lnTo>
                  <a:lnTo>
                    <a:pt x="82" y="10"/>
                  </a:lnTo>
                  <a:lnTo>
                    <a:pt x="97" y="17"/>
                  </a:lnTo>
                  <a:lnTo>
                    <a:pt x="114" y="19"/>
                  </a:lnTo>
                  <a:lnTo>
                    <a:pt x="114" y="34"/>
                  </a:lnTo>
                  <a:lnTo>
                    <a:pt x="114" y="51"/>
                  </a:lnTo>
                  <a:lnTo>
                    <a:pt x="109" y="65"/>
                  </a:lnTo>
                  <a:lnTo>
                    <a:pt x="107" y="80"/>
                  </a:lnTo>
                  <a:lnTo>
                    <a:pt x="99" y="92"/>
                  </a:lnTo>
                  <a:lnTo>
                    <a:pt x="92" y="107"/>
                  </a:lnTo>
                  <a:lnTo>
                    <a:pt x="85" y="121"/>
                  </a:lnTo>
                  <a:lnTo>
                    <a:pt x="77" y="136"/>
                  </a:lnTo>
                  <a:lnTo>
                    <a:pt x="68" y="148"/>
                  </a:lnTo>
                  <a:lnTo>
                    <a:pt x="61" y="160"/>
                  </a:lnTo>
                  <a:lnTo>
                    <a:pt x="53" y="174"/>
                  </a:lnTo>
                  <a:lnTo>
                    <a:pt x="46" y="189"/>
                  </a:lnTo>
                  <a:lnTo>
                    <a:pt x="39" y="204"/>
                  </a:lnTo>
                  <a:lnTo>
                    <a:pt x="39" y="218"/>
                  </a:lnTo>
                  <a:lnTo>
                    <a:pt x="36" y="233"/>
                  </a:lnTo>
                  <a:lnTo>
                    <a:pt x="39" y="25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6" name="Freeform 210"/>
            <p:cNvSpPr>
              <a:spLocks/>
            </p:cNvSpPr>
            <p:nvPr/>
          </p:nvSpPr>
          <p:spPr bwMode="auto">
            <a:xfrm>
              <a:off x="4072" y="5432"/>
              <a:ext cx="93" cy="97"/>
            </a:xfrm>
            <a:custGeom>
              <a:avLst/>
              <a:gdLst>
                <a:gd name="T0" fmla="*/ 93 w 93"/>
                <a:gd name="T1" fmla="*/ 97 h 97"/>
                <a:gd name="T2" fmla="*/ 80 w 93"/>
                <a:gd name="T3" fmla="*/ 90 h 97"/>
                <a:gd name="T4" fmla="*/ 68 w 93"/>
                <a:gd name="T5" fmla="*/ 87 h 97"/>
                <a:gd name="T6" fmla="*/ 54 w 93"/>
                <a:gd name="T7" fmla="*/ 87 h 97"/>
                <a:gd name="T8" fmla="*/ 39 w 93"/>
                <a:gd name="T9" fmla="*/ 87 h 97"/>
                <a:gd name="T10" fmla="*/ 25 w 93"/>
                <a:gd name="T11" fmla="*/ 85 h 97"/>
                <a:gd name="T12" fmla="*/ 15 w 93"/>
                <a:gd name="T13" fmla="*/ 83 h 97"/>
                <a:gd name="T14" fmla="*/ 5 w 93"/>
                <a:gd name="T15" fmla="*/ 75 h 97"/>
                <a:gd name="T16" fmla="*/ 5 w 93"/>
                <a:gd name="T17" fmla="*/ 66 h 97"/>
                <a:gd name="T18" fmla="*/ 0 w 93"/>
                <a:gd name="T19" fmla="*/ 46 h 97"/>
                <a:gd name="T20" fmla="*/ 10 w 93"/>
                <a:gd name="T21" fmla="*/ 32 h 97"/>
                <a:gd name="T22" fmla="*/ 25 w 93"/>
                <a:gd name="T23" fmla="*/ 17 h 97"/>
                <a:gd name="T24" fmla="*/ 39 w 93"/>
                <a:gd name="T25" fmla="*/ 5 h 97"/>
                <a:gd name="T26" fmla="*/ 56 w 93"/>
                <a:gd name="T27" fmla="*/ 0 h 97"/>
                <a:gd name="T28" fmla="*/ 71 w 93"/>
                <a:gd name="T29" fmla="*/ 5 h 97"/>
                <a:gd name="T30" fmla="*/ 80 w 93"/>
                <a:gd name="T31" fmla="*/ 15 h 97"/>
                <a:gd name="T32" fmla="*/ 88 w 93"/>
                <a:gd name="T33" fmla="*/ 29 h 97"/>
                <a:gd name="T34" fmla="*/ 90 w 93"/>
                <a:gd name="T35" fmla="*/ 44 h 97"/>
                <a:gd name="T36" fmla="*/ 93 w 93"/>
                <a:gd name="T37" fmla="*/ 63 h 97"/>
                <a:gd name="T38" fmla="*/ 93 w 93"/>
                <a:gd name="T39" fmla="*/ 80 h 97"/>
                <a:gd name="T40" fmla="*/ 93 w 93"/>
                <a:gd name="T41" fmla="*/ 97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97">
                  <a:moveTo>
                    <a:pt x="93" y="97"/>
                  </a:moveTo>
                  <a:lnTo>
                    <a:pt x="80" y="90"/>
                  </a:lnTo>
                  <a:lnTo>
                    <a:pt x="68" y="87"/>
                  </a:lnTo>
                  <a:lnTo>
                    <a:pt x="54" y="87"/>
                  </a:lnTo>
                  <a:lnTo>
                    <a:pt x="39" y="87"/>
                  </a:lnTo>
                  <a:lnTo>
                    <a:pt x="25" y="85"/>
                  </a:lnTo>
                  <a:lnTo>
                    <a:pt x="15" y="83"/>
                  </a:lnTo>
                  <a:lnTo>
                    <a:pt x="5" y="75"/>
                  </a:lnTo>
                  <a:lnTo>
                    <a:pt x="5" y="66"/>
                  </a:lnTo>
                  <a:lnTo>
                    <a:pt x="0" y="46"/>
                  </a:lnTo>
                  <a:lnTo>
                    <a:pt x="10" y="32"/>
                  </a:lnTo>
                  <a:lnTo>
                    <a:pt x="25" y="17"/>
                  </a:lnTo>
                  <a:lnTo>
                    <a:pt x="39" y="5"/>
                  </a:lnTo>
                  <a:lnTo>
                    <a:pt x="56" y="0"/>
                  </a:lnTo>
                  <a:lnTo>
                    <a:pt x="71" y="5"/>
                  </a:lnTo>
                  <a:lnTo>
                    <a:pt x="80" y="15"/>
                  </a:lnTo>
                  <a:lnTo>
                    <a:pt x="88" y="29"/>
                  </a:lnTo>
                  <a:lnTo>
                    <a:pt x="90" y="44"/>
                  </a:lnTo>
                  <a:lnTo>
                    <a:pt x="93" y="63"/>
                  </a:lnTo>
                  <a:lnTo>
                    <a:pt x="93" y="80"/>
                  </a:lnTo>
                  <a:lnTo>
                    <a:pt x="93" y="97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7" name="Freeform 211"/>
            <p:cNvSpPr>
              <a:spLocks/>
            </p:cNvSpPr>
            <p:nvPr/>
          </p:nvSpPr>
          <p:spPr bwMode="auto">
            <a:xfrm>
              <a:off x="4077" y="6261"/>
              <a:ext cx="66" cy="143"/>
            </a:xfrm>
            <a:custGeom>
              <a:avLst/>
              <a:gdLst>
                <a:gd name="T0" fmla="*/ 42 w 66"/>
                <a:gd name="T1" fmla="*/ 128 h 143"/>
                <a:gd name="T2" fmla="*/ 32 w 66"/>
                <a:gd name="T3" fmla="*/ 131 h 143"/>
                <a:gd name="T4" fmla="*/ 25 w 66"/>
                <a:gd name="T5" fmla="*/ 138 h 143"/>
                <a:gd name="T6" fmla="*/ 15 w 66"/>
                <a:gd name="T7" fmla="*/ 143 h 143"/>
                <a:gd name="T8" fmla="*/ 8 w 66"/>
                <a:gd name="T9" fmla="*/ 141 h 143"/>
                <a:gd name="T10" fmla="*/ 8 w 66"/>
                <a:gd name="T11" fmla="*/ 126 h 143"/>
                <a:gd name="T12" fmla="*/ 12 w 66"/>
                <a:gd name="T13" fmla="*/ 112 h 143"/>
                <a:gd name="T14" fmla="*/ 12 w 66"/>
                <a:gd name="T15" fmla="*/ 95 h 143"/>
                <a:gd name="T16" fmla="*/ 17 w 66"/>
                <a:gd name="T17" fmla="*/ 80 h 143"/>
                <a:gd name="T18" fmla="*/ 15 w 66"/>
                <a:gd name="T19" fmla="*/ 63 h 143"/>
                <a:gd name="T20" fmla="*/ 12 w 66"/>
                <a:gd name="T21" fmla="*/ 46 h 143"/>
                <a:gd name="T22" fmla="*/ 8 w 66"/>
                <a:gd name="T23" fmla="*/ 32 h 143"/>
                <a:gd name="T24" fmla="*/ 0 w 66"/>
                <a:gd name="T25" fmla="*/ 22 h 143"/>
                <a:gd name="T26" fmla="*/ 8 w 66"/>
                <a:gd name="T27" fmla="*/ 7 h 143"/>
                <a:gd name="T28" fmla="*/ 17 w 66"/>
                <a:gd name="T29" fmla="*/ 0 h 143"/>
                <a:gd name="T30" fmla="*/ 25 w 66"/>
                <a:gd name="T31" fmla="*/ 10 h 143"/>
                <a:gd name="T32" fmla="*/ 37 w 66"/>
                <a:gd name="T33" fmla="*/ 12 h 143"/>
                <a:gd name="T34" fmla="*/ 51 w 66"/>
                <a:gd name="T35" fmla="*/ 10 h 143"/>
                <a:gd name="T36" fmla="*/ 66 w 66"/>
                <a:gd name="T37" fmla="*/ 12 h 143"/>
                <a:gd name="T38" fmla="*/ 54 w 66"/>
                <a:gd name="T39" fmla="*/ 22 h 143"/>
                <a:gd name="T40" fmla="*/ 49 w 66"/>
                <a:gd name="T41" fmla="*/ 36 h 143"/>
                <a:gd name="T42" fmla="*/ 46 w 66"/>
                <a:gd name="T43" fmla="*/ 51 h 143"/>
                <a:gd name="T44" fmla="*/ 46 w 66"/>
                <a:gd name="T45" fmla="*/ 68 h 143"/>
                <a:gd name="T46" fmla="*/ 44 w 66"/>
                <a:gd name="T47" fmla="*/ 82 h 143"/>
                <a:gd name="T48" fmla="*/ 44 w 66"/>
                <a:gd name="T49" fmla="*/ 97 h 143"/>
                <a:gd name="T50" fmla="*/ 42 w 66"/>
                <a:gd name="T51" fmla="*/ 112 h 143"/>
                <a:gd name="T52" fmla="*/ 42 w 66"/>
                <a:gd name="T53" fmla="*/ 128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6" h="143">
                  <a:moveTo>
                    <a:pt x="42" y="128"/>
                  </a:moveTo>
                  <a:lnTo>
                    <a:pt x="32" y="131"/>
                  </a:lnTo>
                  <a:lnTo>
                    <a:pt x="25" y="138"/>
                  </a:lnTo>
                  <a:lnTo>
                    <a:pt x="15" y="143"/>
                  </a:lnTo>
                  <a:lnTo>
                    <a:pt x="8" y="141"/>
                  </a:lnTo>
                  <a:lnTo>
                    <a:pt x="8" y="126"/>
                  </a:lnTo>
                  <a:lnTo>
                    <a:pt x="12" y="112"/>
                  </a:lnTo>
                  <a:lnTo>
                    <a:pt x="12" y="95"/>
                  </a:lnTo>
                  <a:lnTo>
                    <a:pt x="17" y="80"/>
                  </a:lnTo>
                  <a:lnTo>
                    <a:pt x="15" y="63"/>
                  </a:lnTo>
                  <a:lnTo>
                    <a:pt x="12" y="46"/>
                  </a:lnTo>
                  <a:lnTo>
                    <a:pt x="8" y="32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7" y="0"/>
                  </a:lnTo>
                  <a:lnTo>
                    <a:pt x="25" y="10"/>
                  </a:lnTo>
                  <a:lnTo>
                    <a:pt x="37" y="12"/>
                  </a:lnTo>
                  <a:lnTo>
                    <a:pt x="51" y="10"/>
                  </a:lnTo>
                  <a:lnTo>
                    <a:pt x="66" y="12"/>
                  </a:lnTo>
                  <a:lnTo>
                    <a:pt x="54" y="22"/>
                  </a:lnTo>
                  <a:lnTo>
                    <a:pt x="49" y="36"/>
                  </a:lnTo>
                  <a:lnTo>
                    <a:pt x="46" y="51"/>
                  </a:lnTo>
                  <a:lnTo>
                    <a:pt x="46" y="68"/>
                  </a:lnTo>
                  <a:lnTo>
                    <a:pt x="44" y="82"/>
                  </a:lnTo>
                  <a:lnTo>
                    <a:pt x="44" y="97"/>
                  </a:lnTo>
                  <a:lnTo>
                    <a:pt x="42" y="112"/>
                  </a:lnTo>
                  <a:lnTo>
                    <a:pt x="42" y="12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8" name="Freeform 212"/>
            <p:cNvSpPr>
              <a:spLocks/>
            </p:cNvSpPr>
            <p:nvPr/>
          </p:nvSpPr>
          <p:spPr bwMode="auto">
            <a:xfrm>
              <a:off x="4102" y="5355"/>
              <a:ext cx="50" cy="68"/>
            </a:xfrm>
            <a:custGeom>
              <a:avLst/>
              <a:gdLst>
                <a:gd name="T0" fmla="*/ 4 w 50"/>
                <a:gd name="T1" fmla="*/ 65 h 68"/>
                <a:gd name="T2" fmla="*/ 0 w 50"/>
                <a:gd name="T3" fmla="*/ 53 h 68"/>
                <a:gd name="T4" fmla="*/ 0 w 50"/>
                <a:gd name="T5" fmla="*/ 43 h 68"/>
                <a:gd name="T6" fmla="*/ 7 w 50"/>
                <a:gd name="T7" fmla="*/ 51 h 68"/>
                <a:gd name="T8" fmla="*/ 17 w 50"/>
                <a:gd name="T9" fmla="*/ 55 h 68"/>
                <a:gd name="T10" fmla="*/ 26 w 50"/>
                <a:gd name="T11" fmla="*/ 58 h 68"/>
                <a:gd name="T12" fmla="*/ 38 w 50"/>
                <a:gd name="T13" fmla="*/ 63 h 68"/>
                <a:gd name="T14" fmla="*/ 41 w 50"/>
                <a:gd name="T15" fmla="*/ 58 h 68"/>
                <a:gd name="T16" fmla="*/ 46 w 50"/>
                <a:gd name="T17" fmla="*/ 53 h 68"/>
                <a:gd name="T18" fmla="*/ 31 w 50"/>
                <a:gd name="T19" fmla="*/ 43 h 68"/>
                <a:gd name="T20" fmla="*/ 17 w 50"/>
                <a:gd name="T21" fmla="*/ 41 h 68"/>
                <a:gd name="T22" fmla="*/ 9 w 50"/>
                <a:gd name="T23" fmla="*/ 29 h 68"/>
                <a:gd name="T24" fmla="*/ 7 w 50"/>
                <a:gd name="T25" fmla="*/ 17 h 68"/>
                <a:gd name="T26" fmla="*/ 41 w 50"/>
                <a:gd name="T27" fmla="*/ 0 h 68"/>
                <a:gd name="T28" fmla="*/ 41 w 50"/>
                <a:gd name="T29" fmla="*/ 14 h 68"/>
                <a:gd name="T30" fmla="*/ 41 w 50"/>
                <a:gd name="T31" fmla="*/ 31 h 68"/>
                <a:gd name="T32" fmla="*/ 43 w 50"/>
                <a:gd name="T33" fmla="*/ 46 h 68"/>
                <a:gd name="T34" fmla="*/ 50 w 50"/>
                <a:gd name="T35" fmla="*/ 63 h 68"/>
                <a:gd name="T36" fmla="*/ 38 w 50"/>
                <a:gd name="T37" fmla="*/ 68 h 68"/>
                <a:gd name="T38" fmla="*/ 29 w 50"/>
                <a:gd name="T39" fmla="*/ 68 h 68"/>
                <a:gd name="T40" fmla="*/ 17 w 50"/>
                <a:gd name="T41" fmla="*/ 63 h 68"/>
                <a:gd name="T42" fmla="*/ 4 w 50"/>
                <a:gd name="T43" fmla="*/ 65 h 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68">
                  <a:moveTo>
                    <a:pt x="4" y="65"/>
                  </a:moveTo>
                  <a:lnTo>
                    <a:pt x="0" y="53"/>
                  </a:lnTo>
                  <a:lnTo>
                    <a:pt x="0" y="43"/>
                  </a:lnTo>
                  <a:lnTo>
                    <a:pt x="7" y="51"/>
                  </a:lnTo>
                  <a:lnTo>
                    <a:pt x="17" y="55"/>
                  </a:lnTo>
                  <a:lnTo>
                    <a:pt x="26" y="58"/>
                  </a:lnTo>
                  <a:lnTo>
                    <a:pt x="38" y="63"/>
                  </a:lnTo>
                  <a:lnTo>
                    <a:pt x="41" y="58"/>
                  </a:lnTo>
                  <a:lnTo>
                    <a:pt x="46" y="53"/>
                  </a:lnTo>
                  <a:lnTo>
                    <a:pt x="31" y="43"/>
                  </a:lnTo>
                  <a:lnTo>
                    <a:pt x="17" y="41"/>
                  </a:lnTo>
                  <a:lnTo>
                    <a:pt x="9" y="29"/>
                  </a:lnTo>
                  <a:lnTo>
                    <a:pt x="7" y="17"/>
                  </a:lnTo>
                  <a:lnTo>
                    <a:pt x="41" y="0"/>
                  </a:lnTo>
                  <a:lnTo>
                    <a:pt x="41" y="14"/>
                  </a:lnTo>
                  <a:lnTo>
                    <a:pt x="41" y="31"/>
                  </a:lnTo>
                  <a:lnTo>
                    <a:pt x="43" y="46"/>
                  </a:lnTo>
                  <a:lnTo>
                    <a:pt x="50" y="63"/>
                  </a:lnTo>
                  <a:lnTo>
                    <a:pt x="38" y="68"/>
                  </a:lnTo>
                  <a:lnTo>
                    <a:pt x="29" y="68"/>
                  </a:lnTo>
                  <a:lnTo>
                    <a:pt x="17" y="63"/>
                  </a:lnTo>
                  <a:lnTo>
                    <a:pt x="4" y="65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39" name="Freeform 213"/>
            <p:cNvSpPr>
              <a:spLocks/>
            </p:cNvSpPr>
            <p:nvPr/>
          </p:nvSpPr>
          <p:spPr bwMode="auto">
            <a:xfrm>
              <a:off x="4060" y="6457"/>
              <a:ext cx="61" cy="73"/>
            </a:xfrm>
            <a:custGeom>
              <a:avLst/>
              <a:gdLst>
                <a:gd name="T0" fmla="*/ 15 w 61"/>
                <a:gd name="T1" fmla="*/ 73 h 73"/>
                <a:gd name="T2" fmla="*/ 10 w 61"/>
                <a:gd name="T3" fmla="*/ 61 h 73"/>
                <a:gd name="T4" fmla="*/ 17 w 61"/>
                <a:gd name="T5" fmla="*/ 49 h 73"/>
                <a:gd name="T6" fmla="*/ 20 w 61"/>
                <a:gd name="T7" fmla="*/ 34 h 73"/>
                <a:gd name="T8" fmla="*/ 15 w 61"/>
                <a:gd name="T9" fmla="*/ 22 h 73"/>
                <a:gd name="T10" fmla="*/ 0 w 61"/>
                <a:gd name="T11" fmla="*/ 5 h 73"/>
                <a:gd name="T12" fmla="*/ 12 w 61"/>
                <a:gd name="T13" fmla="*/ 3 h 73"/>
                <a:gd name="T14" fmla="*/ 29 w 61"/>
                <a:gd name="T15" fmla="*/ 3 h 73"/>
                <a:gd name="T16" fmla="*/ 46 w 61"/>
                <a:gd name="T17" fmla="*/ 0 h 73"/>
                <a:gd name="T18" fmla="*/ 61 w 61"/>
                <a:gd name="T19" fmla="*/ 0 h 73"/>
                <a:gd name="T20" fmla="*/ 46 w 61"/>
                <a:gd name="T21" fmla="*/ 15 h 73"/>
                <a:gd name="T22" fmla="*/ 32 w 61"/>
                <a:gd name="T23" fmla="*/ 32 h 73"/>
                <a:gd name="T24" fmla="*/ 20 w 61"/>
                <a:gd name="T25" fmla="*/ 49 h 73"/>
                <a:gd name="T26" fmla="*/ 15 w 61"/>
                <a:gd name="T27" fmla="*/ 73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73">
                  <a:moveTo>
                    <a:pt x="15" y="73"/>
                  </a:moveTo>
                  <a:lnTo>
                    <a:pt x="10" y="61"/>
                  </a:lnTo>
                  <a:lnTo>
                    <a:pt x="17" y="49"/>
                  </a:lnTo>
                  <a:lnTo>
                    <a:pt x="20" y="34"/>
                  </a:lnTo>
                  <a:lnTo>
                    <a:pt x="15" y="22"/>
                  </a:lnTo>
                  <a:lnTo>
                    <a:pt x="0" y="5"/>
                  </a:lnTo>
                  <a:lnTo>
                    <a:pt x="12" y="3"/>
                  </a:lnTo>
                  <a:lnTo>
                    <a:pt x="29" y="3"/>
                  </a:lnTo>
                  <a:lnTo>
                    <a:pt x="46" y="0"/>
                  </a:lnTo>
                  <a:lnTo>
                    <a:pt x="61" y="0"/>
                  </a:lnTo>
                  <a:lnTo>
                    <a:pt x="46" y="15"/>
                  </a:lnTo>
                  <a:lnTo>
                    <a:pt x="32" y="32"/>
                  </a:lnTo>
                  <a:lnTo>
                    <a:pt x="20" y="49"/>
                  </a:lnTo>
                  <a:lnTo>
                    <a:pt x="15" y="7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0" name="Freeform 214"/>
            <p:cNvSpPr>
              <a:spLocks/>
            </p:cNvSpPr>
            <p:nvPr/>
          </p:nvSpPr>
          <p:spPr bwMode="auto">
            <a:xfrm>
              <a:off x="4177" y="3784"/>
              <a:ext cx="7" cy="17"/>
            </a:xfrm>
            <a:custGeom>
              <a:avLst/>
              <a:gdLst>
                <a:gd name="T0" fmla="*/ 0 w 7"/>
                <a:gd name="T1" fmla="*/ 17 h 17"/>
                <a:gd name="T2" fmla="*/ 7 w 7"/>
                <a:gd name="T3" fmla="*/ 0 h 17"/>
                <a:gd name="T4" fmla="*/ 5 w 7"/>
                <a:gd name="T5" fmla="*/ 8 h 17"/>
                <a:gd name="T6" fmla="*/ 0 w 7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0" y="17"/>
                  </a:moveTo>
                  <a:lnTo>
                    <a:pt x="7" y="0"/>
                  </a:lnTo>
                  <a:lnTo>
                    <a:pt x="5" y="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1" name="Freeform 215"/>
            <p:cNvSpPr>
              <a:spLocks/>
            </p:cNvSpPr>
            <p:nvPr/>
          </p:nvSpPr>
          <p:spPr bwMode="auto">
            <a:xfrm>
              <a:off x="4063" y="6019"/>
              <a:ext cx="17" cy="89"/>
            </a:xfrm>
            <a:custGeom>
              <a:avLst/>
              <a:gdLst>
                <a:gd name="T0" fmla="*/ 2 w 17"/>
                <a:gd name="T1" fmla="*/ 89 h 89"/>
                <a:gd name="T2" fmla="*/ 0 w 17"/>
                <a:gd name="T3" fmla="*/ 68 h 89"/>
                <a:gd name="T4" fmla="*/ 5 w 17"/>
                <a:gd name="T5" fmla="*/ 43 h 89"/>
                <a:gd name="T6" fmla="*/ 9 w 17"/>
                <a:gd name="T7" fmla="*/ 19 h 89"/>
                <a:gd name="T8" fmla="*/ 17 w 17"/>
                <a:gd name="T9" fmla="*/ 0 h 89"/>
                <a:gd name="T10" fmla="*/ 2 w 17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89">
                  <a:moveTo>
                    <a:pt x="2" y="89"/>
                  </a:moveTo>
                  <a:lnTo>
                    <a:pt x="0" y="68"/>
                  </a:lnTo>
                  <a:lnTo>
                    <a:pt x="5" y="43"/>
                  </a:lnTo>
                  <a:lnTo>
                    <a:pt x="9" y="19"/>
                  </a:lnTo>
                  <a:lnTo>
                    <a:pt x="17" y="0"/>
                  </a:lnTo>
                  <a:lnTo>
                    <a:pt x="2" y="89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2" name="Freeform 216"/>
            <p:cNvSpPr>
              <a:spLocks/>
            </p:cNvSpPr>
            <p:nvPr/>
          </p:nvSpPr>
          <p:spPr bwMode="auto">
            <a:xfrm>
              <a:off x="3990" y="5931"/>
              <a:ext cx="90" cy="206"/>
            </a:xfrm>
            <a:custGeom>
              <a:avLst/>
              <a:gdLst>
                <a:gd name="T0" fmla="*/ 46 w 90"/>
                <a:gd name="T1" fmla="*/ 189 h 206"/>
                <a:gd name="T2" fmla="*/ 39 w 90"/>
                <a:gd name="T3" fmla="*/ 204 h 206"/>
                <a:gd name="T4" fmla="*/ 24 w 90"/>
                <a:gd name="T5" fmla="*/ 206 h 206"/>
                <a:gd name="T6" fmla="*/ 7 w 90"/>
                <a:gd name="T7" fmla="*/ 202 h 206"/>
                <a:gd name="T8" fmla="*/ 0 w 90"/>
                <a:gd name="T9" fmla="*/ 192 h 206"/>
                <a:gd name="T10" fmla="*/ 0 w 90"/>
                <a:gd name="T11" fmla="*/ 177 h 206"/>
                <a:gd name="T12" fmla="*/ 5 w 90"/>
                <a:gd name="T13" fmla="*/ 165 h 206"/>
                <a:gd name="T14" fmla="*/ 7 w 90"/>
                <a:gd name="T15" fmla="*/ 151 h 206"/>
                <a:gd name="T16" fmla="*/ 12 w 90"/>
                <a:gd name="T17" fmla="*/ 136 h 206"/>
                <a:gd name="T18" fmla="*/ 15 w 90"/>
                <a:gd name="T19" fmla="*/ 122 h 206"/>
                <a:gd name="T20" fmla="*/ 17 w 90"/>
                <a:gd name="T21" fmla="*/ 107 h 206"/>
                <a:gd name="T22" fmla="*/ 17 w 90"/>
                <a:gd name="T23" fmla="*/ 93 h 206"/>
                <a:gd name="T24" fmla="*/ 17 w 90"/>
                <a:gd name="T25" fmla="*/ 78 h 206"/>
                <a:gd name="T26" fmla="*/ 15 w 90"/>
                <a:gd name="T27" fmla="*/ 63 h 206"/>
                <a:gd name="T28" fmla="*/ 12 w 90"/>
                <a:gd name="T29" fmla="*/ 49 h 206"/>
                <a:gd name="T30" fmla="*/ 15 w 90"/>
                <a:gd name="T31" fmla="*/ 34 h 206"/>
                <a:gd name="T32" fmla="*/ 17 w 90"/>
                <a:gd name="T33" fmla="*/ 22 h 206"/>
                <a:gd name="T34" fmla="*/ 17 w 90"/>
                <a:gd name="T35" fmla="*/ 8 h 206"/>
                <a:gd name="T36" fmla="*/ 27 w 90"/>
                <a:gd name="T37" fmla="*/ 0 h 206"/>
                <a:gd name="T38" fmla="*/ 90 w 90"/>
                <a:gd name="T39" fmla="*/ 22 h 206"/>
                <a:gd name="T40" fmla="*/ 80 w 90"/>
                <a:gd name="T41" fmla="*/ 39 h 206"/>
                <a:gd name="T42" fmla="*/ 70 w 90"/>
                <a:gd name="T43" fmla="*/ 61 h 206"/>
                <a:gd name="T44" fmla="*/ 63 w 90"/>
                <a:gd name="T45" fmla="*/ 83 h 206"/>
                <a:gd name="T46" fmla="*/ 58 w 90"/>
                <a:gd name="T47" fmla="*/ 105 h 206"/>
                <a:gd name="T48" fmla="*/ 51 w 90"/>
                <a:gd name="T49" fmla="*/ 124 h 206"/>
                <a:gd name="T50" fmla="*/ 49 w 90"/>
                <a:gd name="T51" fmla="*/ 146 h 206"/>
                <a:gd name="T52" fmla="*/ 46 w 90"/>
                <a:gd name="T53" fmla="*/ 168 h 206"/>
                <a:gd name="T54" fmla="*/ 46 w 90"/>
                <a:gd name="T55" fmla="*/ 189 h 2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206">
                  <a:moveTo>
                    <a:pt x="46" y="189"/>
                  </a:moveTo>
                  <a:lnTo>
                    <a:pt x="39" y="204"/>
                  </a:lnTo>
                  <a:lnTo>
                    <a:pt x="24" y="206"/>
                  </a:lnTo>
                  <a:lnTo>
                    <a:pt x="7" y="202"/>
                  </a:lnTo>
                  <a:lnTo>
                    <a:pt x="0" y="192"/>
                  </a:lnTo>
                  <a:lnTo>
                    <a:pt x="0" y="177"/>
                  </a:lnTo>
                  <a:lnTo>
                    <a:pt x="5" y="165"/>
                  </a:lnTo>
                  <a:lnTo>
                    <a:pt x="7" y="151"/>
                  </a:lnTo>
                  <a:lnTo>
                    <a:pt x="12" y="136"/>
                  </a:lnTo>
                  <a:lnTo>
                    <a:pt x="15" y="122"/>
                  </a:lnTo>
                  <a:lnTo>
                    <a:pt x="17" y="107"/>
                  </a:lnTo>
                  <a:lnTo>
                    <a:pt x="17" y="93"/>
                  </a:lnTo>
                  <a:lnTo>
                    <a:pt x="17" y="78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4"/>
                  </a:lnTo>
                  <a:lnTo>
                    <a:pt x="17" y="22"/>
                  </a:lnTo>
                  <a:lnTo>
                    <a:pt x="17" y="8"/>
                  </a:lnTo>
                  <a:lnTo>
                    <a:pt x="27" y="0"/>
                  </a:lnTo>
                  <a:lnTo>
                    <a:pt x="90" y="22"/>
                  </a:lnTo>
                  <a:lnTo>
                    <a:pt x="80" y="39"/>
                  </a:lnTo>
                  <a:lnTo>
                    <a:pt x="70" y="61"/>
                  </a:lnTo>
                  <a:lnTo>
                    <a:pt x="63" y="83"/>
                  </a:lnTo>
                  <a:lnTo>
                    <a:pt x="58" y="105"/>
                  </a:lnTo>
                  <a:lnTo>
                    <a:pt x="51" y="124"/>
                  </a:lnTo>
                  <a:lnTo>
                    <a:pt x="49" y="146"/>
                  </a:lnTo>
                  <a:lnTo>
                    <a:pt x="46" y="168"/>
                  </a:lnTo>
                  <a:lnTo>
                    <a:pt x="46" y="189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3" name="Freeform 217"/>
            <p:cNvSpPr>
              <a:spLocks/>
            </p:cNvSpPr>
            <p:nvPr/>
          </p:nvSpPr>
          <p:spPr bwMode="auto">
            <a:xfrm>
              <a:off x="3920" y="5522"/>
              <a:ext cx="165" cy="315"/>
            </a:xfrm>
            <a:custGeom>
              <a:avLst/>
              <a:gdLst>
                <a:gd name="T0" fmla="*/ 68 w 165"/>
                <a:gd name="T1" fmla="*/ 225 h 315"/>
                <a:gd name="T2" fmla="*/ 68 w 165"/>
                <a:gd name="T3" fmla="*/ 247 h 315"/>
                <a:gd name="T4" fmla="*/ 72 w 165"/>
                <a:gd name="T5" fmla="*/ 269 h 315"/>
                <a:gd name="T6" fmla="*/ 75 w 165"/>
                <a:gd name="T7" fmla="*/ 291 h 315"/>
                <a:gd name="T8" fmla="*/ 70 w 165"/>
                <a:gd name="T9" fmla="*/ 313 h 315"/>
                <a:gd name="T10" fmla="*/ 70 w 165"/>
                <a:gd name="T11" fmla="*/ 293 h 315"/>
                <a:gd name="T12" fmla="*/ 68 w 165"/>
                <a:gd name="T13" fmla="*/ 281 h 315"/>
                <a:gd name="T14" fmla="*/ 58 w 165"/>
                <a:gd name="T15" fmla="*/ 286 h 315"/>
                <a:gd name="T16" fmla="*/ 58 w 165"/>
                <a:gd name="T17" fmla="*/ 296 h 315"/>
                <a:gd name="T18" fmla="*/ 58 w 165"/>
                <a:gd name="T19" fmla="*/ 305 h 315"/>
                <a:gd name="T20" fmla="*/ 55 w 165"/>
                <a:gd name="T21" fmla="*/ 315 h 315"/>
                <a:gd name="T22" fmla="*/ 55 w 165"/>
                <a:gd name="T23" fmla="*/ 293 h 315"/>
                <a:gd name="T24" fmla="*/ 51 w 165"/>
                <a:gd name="T25" fmla="*/ 274 h 315"/>
                <a:gd name="T26" fmla="*/ 41 w 165"/>
                <a:gd name="T27" fmla="*/ 279 h 315"/>
                <a:gd name="T28" fmla="*/ 41 w 165"/>
                <a:gd name="T29" fmla="*/ 291 h 315"/>
                <a:gd name="T30" fmla="*/ 36 w 165"/>
                <a:gd name="T31" fmla="*/ 300 h 315"/>
                <a:gd name="T32" fmla="*/ 34 w 165"/>
                <a:gd name="T33" fmla="*/ 310 h 315"/>
                <a:gd name="T34" fmla="*/ 22 w 165"/>
                <a:gd name="T35" fmla="*/ 303 h 315"/>
                <a:gd name="T36" fmla="*/ 14 w 165"/>
                <a:gd name="T37" fmla="*/ 298 h 315"/>
                <a:gd name="T38" fmla="*/ 7 w 165"/>
                <a:gd name="T39" fmla="*/ 286 h 315"/>
                <a:gd name="T40" fmla="*/ 0 w 165"/>
                <a:gd name="T41" fmla="*/ 279 h 315"/>
                <a:gd name="T42" fmla="*/ 9 w 165"/>
                <a:gd name="T43" fmla="*/ 257 h 315"/>
                <a:gd name="T44" fmla="*/ 22 w 165"/>
                <a:gd name="T45" fmla="*/ 237 h 315"/>
                <a:gd name="T46" fmla="*/ 31 w 165"/>
                <a:gd name="T47" fmla="*/ 213 h 315"/>
                <a:gd name="T48" fmla="*/ 48 w 165"/>
                <a:gd name="T49" fmla="*/ 194 h 315"/>
                <a:gd name="T50" fmla="*/ 58 w 165"/>
                <a:gd name="T51" fmla="*/ 170 h 315"/>
                <a:gd name="T52" fmla="*/ 68 w 165"/>
                <a:gd name="T53" fmla="*/ 145 h 315"/>
                <a:gd name="T54" fmla="*/ 75 w 165"/>
                <a:gd name="T55" fmla="*/ 121 h 315"/>
                <a:gd name="T56" fmla="*/ 82 w 165"/>
                <a:gd name="T57" fmla="*/ 97 h 315"/>
                <a:gd name="T58" fmla="*/ 87 w 165"/>
                <a:gd name="T59" fmla="*/ 70 h 315"/>
                <a:gd name="T60" fmla="*/ 94 w 165"/>
                <a:gd name="T61" fmla="*/ 48 h 315"/>
                <a:gd name="T62" fmla="*/ 102 w 165"/>
                <a:gd name="T63" fmla="*/ 24 h 315"/>
                <a:gd name="T64" fmla="*/ 109 w 165"/>
                <a:gd name="T65" fmla="*/ 2 h 315"/>
                <a:gd name="T66" fmla="*/ 123 w 165"/>
                <a:gd name="T67" fmla="*/ 0 h 315"/>
                <a:gd name="T68" fmla="*/ 138 w 165"/>
                <a:gd name="T69" fmla="*/ 7 h 315"/>
                <a:gd name="T70" fmla="*/ 150 w 165"/>
                <a:gd name="T71" fmla="*/ 17 h 315"/>
                <a:gd name="T72" fmla="*/ 165 w 165"/>
                <a:gd name="T73" fmla="*/ 31 h 315"/>
                <a:gd name="T74" fmla="*/ 152 w 165"/>
                <a:gd name="T75" fmla="*/ 53 h 315"/>
                <a:gd name="T76" fmla="*/ 138 w 165"/>
                <a:gd name="T77" fmla="*/ 77 h 315"/>
                <a:gd name="T78" fmla="*/ 128 w 165"/>
                <a:gd name="T79" fmla="*/ 87 h 315"/>
                <a:gd name="T80" fmla="*/ 121 w 165"/>
                <a:gd name="T81" fmla="*/ 99 h 315"/>
                <a:gd name="T82" fmla="*/ 114 w 165"/>
                <a:gd name="T83" fmla="*/ 109 h 315"/>
                <a:gd name="T84" fmla="*/ 106 w 165"/>
                <a:gd name="T85" fmla="*/ 123 h 315"/>
                <a:gd name="T86" fmla="*/ 89 w 165"/>
                <a:gd name="T87" fmla="*/ 145 h 315"/>
                <a:gd name="T88" fmla="*/ 77 w 165"/>
                <a:gd name="T89" fmla="*/ 170 h 315"/>
                <a:gd name="T90" fmla="*/ 70 w 165"/>
                <a:gd name="T91" fmla="*/ 182 h 315"/>
                <a:gd name="T92" fmla="*/ 68 w 165"/>
                <a:gd name="T93" fmla="*/ 194 h 315"/>
                <a:gd name="T94" fmla="*/ 65 w 165"/>
                <a:gd name="T95" fmla="*/ 208 h 315"/>
                <a:gd name="T96" fmla="*/ 68 w 165"/>
                <a:gd name="T97" fmla="*/ 225 h 31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5" h="315">
                  <a:moveTo>
                    <a:pt x="68" y="225"/>
                  </a:moveTo>
                  <a:lnTo>
                    <a:pt x="68" y="247"/>
                  </a:lnTo>
                  <a:lnTo>
                    <a:pt x="72" y="269"/>
                  </a:lnTo>
                  <a:lnTo>
                    <a:pt x="75" y="291"/>
                  </a:lnTo>
                  <a:lnTo>
                    <a:pt x="70" y="313"/>
                  </a:lnTo>
                  <a:lnTo>
                    <a:pt x="70" y="293"/>
                  </a:lnTo>
                  <a:lnTo>
                    <a:pt x="68" y="281"/>
                  </a:lnTo>
                  <a:lnTo>
                    <a:pt x="58" y="286"/>
                  </a:lnTo>
                  <a:lnTo>
                    <a:pt x="58" y="296"/>
                  </a:lnTo>
                  <a:lnTo>
                    <a:pt x="58" y="305"/>
                  </a:lnTo>
                  <a:lnTo>
                    <a:pt x="55" y="315"/>
                  </a:lnTo>
                  <a:lnTo>
                    <a:pt x="55" y="293"/>
                  </a:lnTo>
                  <a:lnTo>
                    <a:pt x="51" y="274"/>
                  </a:lnTo>
                  <a:lnTo>
                    <a:pt x="41" y="279"/>
                  </a:lnTo>
                  <a:lnTo>
                    <a:pt x="41" y="291"/>
                  </a:lnTo>
                  <a:lnTo>
                    <a:pt x="36" y="300"/>
                  </a:lnTo>
                  <a:lnTo>
                    <a:pt x="34" y="310"/>
                  </a:lnTo>
                  <a:lnTo>
                    <a:pt x="22" y="303"/>
                  </a:lnTo>
                  <a:lnTo>
                    <a:pt x="14" y="298"/>
                  </a:lnTo>
                  <a:lnTo>
                    <a:pt x="7" y="286"/>
                  </a:lnTo>
                  <a:lnTo>
                    <a:pt x="0" y="279"/>
                  </a:lnTo>
                  <a:lnTo>
                    <a:pt x="9" y="257"/>
                  </a:lnTo>
                  <a:lnTo>
                    <a:pt x="22" y="237"/>
                  </a:lnTo>
                  <a:lnTo>
                    <a:pt x="31" y="213"/>
                  </a:lnTo>
                  <a:lnTo>
                    <a:pt x="48" y="194"/>
                  </a:lnTo>
                  <a:lnTo>
                    <a:pt x="58" y="170"/>
                  </a:lnTo>
                  <a:lnTo>
                    <a:pt x="68" y="145"/>
                  </a:lnTo>
                  <a:lnTo>
                    <a:pt x="75" y="121"/>
                  </a:lnTo>
                  <a:lnTo>
                    <a:pt x="82" y="97"/>
                  </a:lnTo>
                  <a:lnTo>
                    <a:pt x="87" y="70"/>
                  </a:lnTo>
                  <a:lnTo>
                    <a:pt x="94" y="48"/>
                  </a:lnTo>
                  <a:lnTo>
                    <a:pt x="102" y="24"/>
                  </a:lnTo>
                  <a:lnTo>
                    <a:pt x="109" y="2"/>
                  </a:lnTo>
                  <a:lnTo>
                    <a:pt x="123" y="0"/>
                  </a:lnTo>
                  <a:lnTo>
                    <a:pt x="138" y="7"/>
                  </a:lnTo>
                  <a:lnTo>
                    <a:pt x="150" y="17"/>
                  </a:lnTo>
                  <a:lnTo>
                    <a:pt x="165" y="31"/>
                  </a:lnTo>
                  <a:lnTo>
                    <a:pt x="152" y="53"/>
                  </a:lnTo>
                  <a:lnTo>
                    <a:pt x="138" y="77"/>
                  </a:lnTo>
                  <a:lnTo>
                    <a:pt x="128" y="87"/>
                  </a:lnTo>
                  <a:lnTo>
                    <a:pt x="121" y="99"/>
                  </a:lnTo>
                  <a:lnTo>
                    <a:pt x="114" y="109"/>
                  </a:lnTo>
                  <a:lnTo>
                    <a:pt x="106" y="123"/>
                  </a:lnTo>
                  <a:lnTo>
                    <a:pt x="89" y="145"/>
                  </a:lnTo>
                  <a:lnTo>
                    <a:pt x="77" y="170"/>
                  </a:lnTo>
                  <a:lnTo>
                    <a:pt x="70" y="182"/>
                  </a:lnTo>
                  <a:lnTo>
                    <a:pt x="68" y="194"/>
                  </a:lnTo>
                  <a:lnTo>
                    <a:pt x="65" y="208"/>
                  </a:lnTo>
                  <a:lnTo>
                    <a:pt x="68" y="22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4" name="Freeform 218"/>
            <p:cNvSpPr>
              <a:spLocks/>
            </p:cNvSpPr>
            <p:nvPr/>
          </p:nvSpPr>
          <p:spPr bwMode="auto">
            <a:xfrm>
              <a:off x="4092" y="3428"/>
              <a:ext cx="43" cy="51"/>
            </a:xfrm>
            <a:custGeom>
              <a:avLst/>
              <a:gdLst>
                <a:gd name="T0" fmla="*/ 0 w 43"/>
                <a:gd name="T1" fmla="*/ 0 h 51"/>
                <a:gd name="T2" fmla="*/ 12 w 43"/>
                <a:gd name="T3" fmla="*/ 5 h 51"/>
                <a:gd name="T4" fmla="*/ 24 w 43"/>
                <a:gd name="T5" fmla="*/ 17 h 51"/>
                <a:gd name="T6" fmla="*/ 34 w 43"/>
                <a:gd name="T7" fmla="*/ 34 h 51"/>
                <a:gd name="T8" fmla="*/ 43 w 43"/>
                <a:gd name="T9" fmla="*/ 51 h 51"/>
                <a:gd name="T10" fmla="*/ 29 w 43"/>
                <a:gd name="T11" fmla="*/ 39 h 51"/>
                <a:gd name="T12" fmla="*/ 19 w 43"/>
                <a:gd name="T13" fmla="*/ 27 h 51"/>
                <a:gd name="T14" fmla="*/ 7 w 43"/>
                <a:gd name="T15" fmla="*/ 12 h 51"/>
                <a:gd name="T16" fmla="*/ 0 w 43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51">
                  <a:moveTo>
                    <a:pt x="0" y="0"/>
                  </a:moveTo>
                  <a:lnTo>
                    <a:pt x="12" y="5"/>
                  </a:lnTo>
                  <a:lnTo>
                    <a:pt x="24" y="17"/>
                  </a:lnTo>
                  <a:lnTo>
                    <a:pt x="34" y="34"/>
                  </a:lnTo>
                  <a:lnTo>
                    <a:pt x="43" y="51"/>
                  </a:lnTo>
                  <a:lnTo>
                    <a:pt x="29" y="39"/>
                  </a:lnTo>
                  <a:lnTo>
                    <a:pt x="19" y="27"/>
                  </a:lnTo>
                  <a:lnTo>
                    <a:pt x="7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5" name="Freeform 219"/>
            <p:cNvSpPr>
              <a:spLocks/>
            </p:cNvSpPr>
            <p:nvPr/>
          </p:nvSpPr>
          <p:spPr bwMode="auto">
            <a:xfrm>
              <a:off x="4058" y="3612"/>
              <a:ext cx="56" cy="117"/>
            </a:xfrm>
            <a:custGeom>
              <a:avLst/>
              <a:gdLst>
                <a:gd name="T0" fmla="*/ 17 w 56"/>
                <a:gd name="T1" fmla="*/ 117 h 117"/>
                <a:gd name="T2" fmla="*/ 22 w 56"/>
                <a:gd name="T3" fmla="*/ 97 h 117"/>
                <a:gd name="T4" fmla="*/ 0 w 56"/>
                <a:gd name="T5" fmla="*/ 109 h 117"/>
                <a:gd name="T6" fmla="*/ 7 w 56"/>
                <a:gd name="T7" fmla="*/ 95 h 117"/>
                <a:gd name="T8" fmla="*/ 14 w 56"/>
                <a:gd name="T9" fmla="*/ 83 h 117"/>
                <a:gd name="T10" fmla="*/ 19 w 56"/>
                <a:gd name="T11" fmla="*/ 71 h 117"/>
                <a:gd name="T12" fmla="*/ 24 w 56"/>
                <a:gd name="T13" fmla="*/ 58 h 117"/>
                <a:gd name="T14" fmla="*/ 27 w 56"/>
                <a:gd name="T15" fmla="*/ 44 h 117"/>
                <a:gd name="T16" fmla="*/ 31 w 56"/>
                <a:gd name="T17" fmla="*/ 29 h 117"/>
                <a:gd name="T18" fmla="*/ 34 w 56"/>
                <a:gd name="T19" fmla="*/ 15 h 117"/>
                <a:gd name="T20" fmla="*/ 36 w 56"/>
                <a:gd name="T21" fmla="*/ 0 h 117"/>
                <a:gd name="T22" fmla="*/ 39 w 56"/>
                <a:gd name="T23" fmla="*/ 15 h 117"/>
                <a:gd name="T24" fmla="*/ 36 w 56"/>
                <a:gd name="T25" fmla="*/ 34 h 117"/>
                <a:gd name="T26" fmla="*/ 31 w 56"/>
                <a:gd name="T27" fmla="*/ 51 h 117"/>
                <a:gd name="T28" fmla="*/ 34 w 56"/>
                <a:gd name="T29" fmla="*/ 68 h 117"/>
                <a:gd name="T30" fmla="*/ 44 w 56"/>
                <a:gd name="T31" fmla="*/ 49 h 117"/>
                <a:gd name="T32" fmla="*/ 51 w 56"/>
                <a:gd name="T33" fmla="*/ 32 h 117"/>
                <a:gd name="T34" fmla="*/ 56 w 56"/>
                <a:gd name="T35" fmla="*/ 12 h 117"/>
                <a:gd name="T36" fmla="*/ 56 w 56"/>
                <a:gd name="T37" fmla="*/ 0 h 117"/>
                <a:gd name="T38" fmla="*/ 53 w 56"/>
                <a:gd name="T39" fmla="*/ 15 h 117"/>
                <a:gd name="T40" fmla="*/ 51 w 56"/>
                <a:gd name="T41" fmla="*/ 29 h 117"/>
                <a:gd name="T42" fmla="*/ 46 w 56"/>
                <a:gd name="T43" fmla="*/ 44 h 117"/>
                <a:gd name="T44" fmla="*/ 44 w 56"/>
                <a:gd name="T45" fmla="*/ 58 h 117"/>
                <a:gd name="T46" fmla="*/ 36 w 56"/>
                <a:gd name="T47" fmla="*/ 73 h 117"/>
                <a:gd name="T48" fmla="*/ 29 w 56"/>
                <a:gd name="T49" fmla="*/ 87 h 117"/>
                <a:gd name="T50" fmla="*/ 22 w 56"/>
                <a:gd name="T51" fmla="*/ 102 h 117"/>
                <a:gd name="T52" fmla="*/ 17 w 56"/>
                <a:gd name="T53" fmla="*/ 117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6" h="117">
                  <a:moveTo>
                    <a:pt x="17" y="117"/>
                  </a:moveTo>
                  <a:lnTo>
                    <a:pt x="22" y="97"/>
                  </a:lnTo>
                  <a:lnTo>
                    <a:pt x="0" y="109"/>
                  </a:lnTo>
                  <a:lnTo>
                    <a:pt x="7" y="95"/>
                  </a:lnTo>
                  <a:lnTo>
                    <a:pt x="14" y="83"/>
                  </a:lnTo>
                  <a:lnTo>
                    <a:pt x="19" y="71"/>
                  </a:lnTo>
                  <a:lnTo>
                    <a:pt x="24" y="58"/>
                  </a:lnTo>
                  <a:lnTo>
                    <a:pt x="27" y="44"/>
                  </a:lnTo>
                  <a:lnTo>
                    <a:pt x="31" y="29"/>
                  </a:lnTo>
                  <a:lnTo>
                    <a:pt x="34" y="15"/>
                  </a:lnTo>
                  <a:lnTo>
                    <a:pt x="36" y="0"/>
                  </a:lnTo>
                  <a:lnTo>
                    <a:pt x="39" y="15"/>
                  </a:lnTo>
                  <a:lnTo>
                    <a:pt x="36" y="34"/>
                  </a:lnTo>
                  <a:lnTo>
                    <a:pt x="31" y="51"/>
                  </a:lnTo>
                  <a:lnTo>
                    <a:pt x="34" y="68"/>
                  </a:lnTo>
                  <a:lnTo>
                    <a:pt x="44" y="49"/>
                  </a:lnTo>
                  <a:lnTo>
                    <a:pt x="51" y="32"/>
                  </a:lnTo>
                  <a:lnTo>
                    <a:pt x="56" y="12"/>
                  </a:lnTo>
                  <a:lnTo>
                    <a:pt x="56" y="0"/>
                  </a:lnTo>
                  <a:lnTo>
                    <a:pt x="53" y="15"/>
                  </a:lnTo>
                  <a:lnTo>
                    <a:pt x="51" y="29"/>
                  </a:lnTo>
                  <a:lnTo>
                    <a:pt x="46" y="44"/>
                  </a:lnTo>
                  <a:lnTo>
                    <a:pt x="44" y="58"/>
                  </a:lnTo>
                  <a:lnTo>
                    <a:pt x="36" y="73"/>
                  </a:lnTo>
                  <a:lnTo>
                    <a:pt x="29" y="87"/>
                  </a:lnTo>
                  <a:lnTo>
                    <a:pt x="22" y="102"/>
                  </a:lnTo>
                  <a:lnTo>
                    <a:pt x="17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6" name="Freeform 220"/>
            <p:cNvSpPr>
              <a:spLocks/>
            </p:cNvSpPr>
            <p:nvPr/>
          </p:nvSpPr>
          <p:spPr bwMode="auto">
            <a:xfrm>
              <a:off x="4072" y="4150"/>
              <a:ext cx="27" cy="281"/>
            </a:xfrm>
            <a:custGeom>
              <a:avLst/>
              <a:gdLst>
                <a:gd name="T0" fmla="*/ 5 w 27"/>
                <a:gd name="T1" fmla="*/ 281 h 281"/>
                <a:gd name="T2" fmla="*/ 0 w 27"/>
                <a:gd name="T3" fmla="*/ 262 h 281"/>
                <a:gd name="T4" fmla="*/ 0 w 27"/>
                <a:gd name="T5" fmla="*/ 245 h 281"/>
                <a:gd name="T6" fmla="*/ 0 w 27"/>
                <a:gd name="T7" fmla="*/ 226 h 281"/>
                <a:gd name="T8" fmla="*/ 0 w 27"/>
                <a:gd name="T9" fmla="*/ 209 h 281"/>
                <a:gd name="T10" fmla="*/ 0 w 27"/>
                <a:gd name="T11" fmla="*/ 189 h 281"/>
                <a:gd name="T12" fmla="*/ 3 w 27"/>
                <a:gd name="T13" fmla="*/ 175 h 281"/>
                <a:gd name="T14" fmla="*/ 5 w 27"/>
                <a:gd name="T15" fmla="*/ 155 h 281"/>
                <a:gd name="T16" fmla="*/ 8 w 27"/>
                <a:gd name="T17" fmla="*/ 141 h 281"/>
                <a:gd name="T18" fmla="*/ 8 w 27"/>
                <a:gd name="T19" fmla="*/ 121 h 281"/>
                <a:gd name="T20" fmla="*/ 13 w 27"/>
                <a:gd name="T21" fmla="*/ 104 h 281"/>
                <a:gd name="T22" fmla="*/ 13 w 27"/>
                <a:gd name="T23" fmla="*/ 87 h 281"/>
                <a:gd name="T24" fmla="*/ 17 w 27"/>
                <a:gd name="T25" fmla="*/ 71 h 281"/>
                <a:gd name="T26" fmla="*/ 20 w 27"/>
                <a:gd name="T27" fmla="*/ 51 h 281"/>
                <a:gd name="T28" fmla="*/ 22 w 27"/>
                <a:gd name="T29" fmla="*/ 34 h 281"/>
                <a:gd name="T30" fmla="*/ 25 w 27"/>
                <a:gd name="T31" fmla="*/ 17 h 281"/>
                <a:gd name="T32" fmla="*/ 27 w 27"/>
                <a:gd name="T33" fmla="*/ 0 h 281"/>
                <a:gd name="T34" fmla="*/ 25 w 27"/>
                <a:gd name="T35" fmla="*/ 17 h 281"/>
                <a:gd name="T36" fmla="*/ 22 w 27"/>
                <a:gd name="T37" fmla="*/ 34 h 281"/>
                <a:gd name="T38" fmla="*/ 20 w 27"/>
                <a:gd name="T39" fmla="*/ 51 h 281"/>
                <a:gd name="T40" fmla="*/ 20 w 27"/>
                <a:gd name="T41" fmla="*/ 71 h 281"/>
                <a:gd name="T42" fmla="*/ 17 w 27"/>
                <a:gd name="T43" fmla="*/ 87 h 281"/>
                <a:gd name="T44" fmla="*/ 15 w 27"/>
                <a:gd name="T45" fmla="*/ 104 h 281"/>
                <a:gd name="T46" fmla="*/ 13 w 27"/>
                <a:gd name="T47" fmla="*/ 121 h 281"/>
                <a:gd name="T48" fmla="*/ 13 w 27"/>
                <a:gd name="T49" fmla="*/ 141 h 281"/>
                <a:gd name="T50" fmla="*/ 10 w 27"/>
                <a:gd name="T51" fmla="*/ 155 h 281"/>
                <a:gd name="T52" fmla="*/ 8 w 27"/>
                <a:gd name="T53" fmla="*/ 175 h 281"/>
                <a:gd name="T54" fmla="*/ 5 w 27"/>
                <a:gd name="T55" fmla="*/ 189 h 281"/>
                <a:gd name="T56" fmla="*/ 5 w 27"/>
                <a:gd name="T57" fmla="*/ 209 h 281"/>
                <a:gd name="T58" fmla="*/ 3 w 27"/>
                <a:gd name="T59" fmla="*/ 226 h 281"/>
                <a:gd name="T60" fmla="*/ 3 w 27"/>
                <a:gd name="T61" fmla="*/ 245 h 281"/>
                <a:gd name="T62" fmla="*/ 3 w 27"/>
                <a:gd name="T63" fmla="*/ 262 h 281"/>
                <a:gd name="T64" fmla="*/ 5 w 27"/>
                <a:gd name="T65" fmla="*/ 281 h 2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281">
                  <a:moveTo>
                    <a:pt x="5" y="281"/>
                  </a:moveTo>
                  <a:lnTo>
                    <a:pt x="0" y="262"/>
                  </a:lnTo>
                  <a:lnTo>
                    <a:pt x="0" y="245"/>
                  </a:lnTo>
                  <a:lnTo>
                    <a:pt x="0" y="226"/>
                  </a:lnTo>
                  <a:lnTo>
                    <a:pt x="0" y="209"/>
                  </a:lnTo>
                  <a:lnTo>
                    <a:pt x="0" y="189"/>
                  </a:lnTo>
                  <a:lnTo>
                    <a:pt x="3" y="175"/>
                  </a:lnTo>
                  <a:lnTo>
                    <a:pt x="5" y="155"/>
                  </a:lnTo>
                  <a:lnTo>
                    <a:pt x="8" y="141"/>
                  </a:lnTo>
                  <a:lnTo>
                    <a:pt x="8" y="121"/>
                  </a:lnTo>
                  <a:lnTo>
                    <a:pt x="13" y="104"/>
                  </a:lnTo>
                  <a:lnTo>
                    <a:pt x="13" y="87"/>
                  </a:lnTo>
                  <a:lnTo>
                    <a:pt x="17" y="71"/>
                  </a:lnTo>
                  <a:lnTo>
                    <a:pt x="20" y="51"/>
                  </a:lnTo>
                  <a:lnTo>
                    <a:pt x="22" y="34"/>
                  </a:lnTo>
                  <a:lnTo>
                    <a:pt x="25" y="17"/>
                  </a:lnTo>
                  <a:lnTo>
                    <a:pt x="27" y="0"/>
                  </a:lnTo>
                  <a:lnTo>
                    <a:pt x="25" y="17"/>
                  </a:lnTo>
                  <a:lnTo>
                    <a:pt x="22" y="34"/>
                  </a:lnTo>
                  <a:lnTo>
                    <a:pt x="20" y="51"/>
                  </a:lnTo>
                  <a:lnTo>
                    <a:pt x="20" y="71"/>
                  </a:lnTo>
                  <a:lnTo>
                    <a:pt x="17" y="87"/>
                  </a:lnTo>
                  <a:lnTo>
                    <a:pt x="15" y="104"/>
                  </a:lnTo>
                  <a:lnTo>
                    <a:pt x="13" y="121"/>
                  </a:lnTo>
                  <a:lnTo>
                    <a:pt x="13" y="141"/>
                  </a:lnTo>
                  <a:lnTo>
                    <a:pt x="10" y="155"/>
                  </a:lnTo>
                  <a:lnTo>
                    <a:pt x="8" y="175"/>
                  </a:lnTo>
                  <a:lnTo>
                    <a:pt x="5" y="189"/>
                  </a:lnTo>
                  <a:lnTo>
                    <a:pt x="5" y="209"/>
                  </a:lnTo>
                  <a:lnTo>
                    <a:pt x="3" y="226"/>
                  </a:lnTo>
                  <a:lnTo>
                    <a:pt x="3" y="245"/>
                  </a:lnTo>
                  <a:lnTo>
                    <a:pt x="3" y="262"/>
                  </a:lnTo>
                  <a:lnTo>
                    <a:pt x="5" y="2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7" name="Freeform 221"/>
            <p:cNvSpPr>
              <a:spLocks/>
            </p:cNvSpPr>
            <p:nvPr/>
          </p:nvSpPr>
          <p:spPr bwMode="auto">
            <a:xfrm>
              <a:off x="4048" y="3770"/>
              <a:ext cx="39" cy="741"/>
            </a:xfrm>
            <a:custGeom>
              <a:avLst/>
              <a:gdLst>
                <a:gd name="T0" fmla="*/ 7 w 39"/>
                <a:gd name="T1" fmla="*/ 717 h 741"/>
                <a:gd name="T2" fmla="*/ 5 w 39"/>
                <a:gd name="T3" fmla="*/ 669 h 741"/>
                <a:gd name="T4" fmla="*/ 3 w 39"/>
                <a:gd name="T5" fmla="*/ 623 h 741"/>
                <a:gd name="T6" fmla="*/ 3 w 39"/>
                <a:gd name="T7" fmla="*/ 577 h 741"/>
                <a:gd name="T8" fmla="*/ 5 w 39"/>
                <a:gd name="T9" fmla="*/ 530 h 741"/>
                <a:gd name="T10" fmla="*/ 10 w 39"/>
                <a:gd name="T11" fmla="*/ 484 h 741"/>
                <a:gd name="T12" fmla="*/ 12 w 39"/>
                <a:gd name="T13" fmla="*/ 438 h 741"/>
                <a:gd name="T14" fmla="*/ 17 w 39"/>
                <a:gd name="T15" fmla="*/ 392 h 741"/>
                <a:gd name="T16" fmla="*/ 22 w 39"/>
                <a:gd name="T17" fmla="*/ 346 h 741"/>
                <a:gd name="T18" fmla="*/ 27 w 39"/>
                <a:gd name="T19" fmla="*/ 298 h 741"/>
                <a:gd name="T20" fmla="*/ 29 w 39"/>
                <a:gd name="T21" fmla="*/ 252 h 741"/>
                <a:gd name="T22" fmla="*/ 32 w 39"/>
                <a:gd name="T23" fmla="*/ 206 h 741"/>
                <a:gd name="T24" fmla="*/ 34 w 39"/>
                <a:gd name="T25" fmla="*/ 160 h 741"/>
                <a:gd name="T26" fmla="*/ 34 w 39"/>
                <a:gd name="T27" fmla="*/ 114 h 741"/>
                <a:gd name="T28" fmla="*/ 32 w 39"/>
                <a:gd name="T29" fmla="*/ 68 h 741"/>
                <a:gd name="T30" fmla="*/ 29 w 39"/>
                <a:gd name="T31" fmla="*/ 22 h 741"/>
                <a:gd name="T32" fmla="*/ 32 w 39"/>
                <a:gd name="T33" fmla="*/ 24 h 741"/>
                <a:gd name="T34" fmla="*/ 37 w 39"/>
                <a:gd name="T35" fmla="*/ 72 h 741"/>
                <a:gd name="T36" fmla="*/ 34 w 39"/>
                <a:gd name="T37" fmla="*/ 123 h 741"/>
                <a:gd name="T38" fmla="*/ 34 w 39"/>
                <a:gd name="T39" fmla="*/ 162 h 741"/>
                <a:gd name="T40" fmla="*/ 37 w 39"/>
                <a:gd name="T41" fmla="*/ 189 h 741"/>
                <a:gd name="T42" fmla="*/ 39 w 39"/>
                <a:gd name="T43" fmla="*/ 220 h 741"/>
                <a:gd name="T44" fmla="*/ 39 w 39"/>
                <a:gd name="T45" fmla="*/ 254 h 741"/>
                <a:gd name="T46" fmla="*/ 37 w 39"/>
                <a:gd name="T47" fmla="*/ 291 h 741"/>
                <a:gd name="T48" fmla="*/ 34 w 39"/>
                <a:gd name="T49" fmla="*/ 324 h 741"/>
                <a:gd name="T50" fmla="*/ 29 w 39"/>
                <a:gd name="T51" fmla="*/ 358 h 741"/>
                <a:gd name="T52" fmla="*/ 24 w 39"/>
                <a:gd name="T53" fmla="*/ 392 h 741"/>
                <a:gd name="T54" fmla="*/ 22 w 39"/>
                <a:gd name="T55" fmla="*/ 424 h 741"/>
                <a:gd name="T56" fmla="*/ 17 w 39"/>
                <a:gd name="T57" fmla="*/ 458 h 741"/>
                <a:gd name="T58" fmla="*/ 12 w 39"/>
                <a:gd name="T59" fmla="*/ 492 h 741"/>
                <a:gd name="T60" fmla="*/ 7 w 39"/>
                <a:gd name="T61" fmla="*/ 526 h 741"/>
                <a:gd name="T62" fmla="*/ 5 w 39"/>
                <a:gd name="T63" fmla="*/ 557 h 741"/>
                <a:gd name="T64" fmla="*/ 3 w 39"/>
                <a:gd name="T65" fmla="*/ 591 h 741"/>
                <a:gd name="T66" fmla="*/ 0 w 39"/>
                <a:gd name="T67" fmla="*/ 623 h 741"/>
                <a:gd name="T68" fmla="*/ 0 w 39"/>
                <a:gd name="T69" fmla="*/ 657 h 741"/>
                <a:gd name="T70" fmla="*/ 3 w 39"/>
                <a:gd name="T71" fmla="*/ 688 h 741"/>
                <a:gd name="T72" fmla="*/ 7 w 39"/>
                <a:gd name="T73" fmla="*/ 722 h 7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9" h="741">
                  <a:moveTo>
                    <a:pt x="12" y="741"/>
                  </a:moveTo>
                  <a:lnTo>
                    <a:pt x="7" y="717"/>
                  </a:lnTo>
                  <a:lnTo>
                    <a:pt x="5" y="693"/>
                  </a:lnTo>
                  <a:lnTo>
                    <a:pt x="5" y="669"/>
                  </a:lnTo>
                  <a:lnTo>
                    <a:pt x="5" y="647"/>
                  </a:lnTo>
                  <a:lnTo>
                    <a:pt x="3" y="623"/>
                  </a:lnTo>
                  <a:lnTo>
                    <a:pt x="3" y="601"/>
                  </a:lnTo>
                  <a:lnTo>
                    <a:pt x="3" y="577"/>
                  </a:lnTo>
                  <a:lnTo>
                    <a:pt x="5" y="555"/>
                  </a:lnTo>
                  <a:lnTo>
                    <a:pt x="5" y="530"/>
                  </a:lnTo>
                  <a:lnTo>
                    <a:pt x="7" y="506"/>
                  </a:lnTo>
                  <a:lnTo>
                    <a:pt x="10" y="484"/>
                  </a:lnTo>
                  <a:lnTo>
                    <a:pt x="12" y="463"/>
                  </a:lnTo>
                  <a:lnTo>
                    <a:pt x="12" y="438"/>
                  </a:lnTo>
                  <a:lnTo>
                    <a:pt x="15" y="414"/>
                  </a:lnTo>
                  <a:lnTo>
                    <a:pt x="17" y="392"/>
                  </a:lnTo>
                  <a:lnTo>
                    <a:pt x="22" y="371"/>
                  </a:lnTo>
                  <a:lnTo>
                    <a:pt x="22" y="346"/>
                  </a:lnTo>
                  <a:lnTo>
                    <a:pt x="24" y="322"/>
                  </a:lnTo>
                  <a:lnTo>
                    <a:pt x="27" y="298"/>
                  </a:lnTo>
                  <a:lnTo>
                    <a:pt x="29" y="276"/>
                  </a:lnTo>
                  <a:lnTo>
                    <a:pt x="29" y="252"/>
                  </a:lnTo>
                  <a:lnTo>
                    <a:pt x="32" y="230"/>
                  </a:lnTo>
                  <a:lnTo>
                    <a:pt x="32" y="206"/>
                  </a:lnTo>
                  <a:lnTo>
                    <a:pt x="34" y="184"/>
                  </a:lnTo>
                  <a:lnTo>
                    <a:pt x="34" y="160"/>
                  </a:lnTo>
                  <a:lnTo>
                    <a:pt x="34" y="135"/>
                  </a:lnTo>
                  <a:lnTo>
                    <a:pt x="34" y="114"/>
                  </a:lnTo>
                  <a:lnTo>
                    <a:pt x="34" y="92"/>
                  </a:lnTo>
                  <a:lnTo>
                    <a:pt x="32" y="68"/>
                  </a:lnTo>
                  <a:lnTo>
                    <a:pt x="32" y="43"/>
                  </a:lnTo>
                  <a:lnTo>
                    <a:pt x="29" y="22"/>
                  </a:lnTo>
                  <a:lnTo>
                    <a:pt x="27" y="0"/>
                  </a:lnTo>
                  <a:lnTo>
                    <a:pt x="32" y="24"/>
                  </a:lnTo>
                  <a:lnTo>
                    <a:pt x="37" y="48"/>
                  </a:lnTo>
                  <a:lnTo>
                    <a:pt x="37" y="72"/>
                  </a:lnTo>
                  <a:lnTo>
                    <a:pt x="37" y="99"/>
                  </a:lnTo>
                  <a:lnTo>
                    <a:pt x="34" y="123"/>
                  </a:lnTo>
                  <a:lnTo>
                    <a:pt x="34" y="150"/>
                  </a:lnTo>
                  <a:lnTo>
                    <a:pt x="34" y="162"/>
                  </a:lnTo>
                  <a:lnTo>
                    <a:pt x="34" y="174"/>
                  </a:lnTo>
                  <a:lnTo>
                    <a:pt x="37" y="189"/>
                  </a:lnTo>
                  <a:lnTo>
                    <a:pt x="39" y="203"/>
                  </a:lnTo>
                  <a:lnTo>
                    <a:pt x="39" y="220"/>
                  </a:lnTo>
                  <a:lnTo>
                    <a:pt x="39" y="237"/>
                  </a:lnTo>
                  <a:lnTo>
                    <a:pt x="39" y="254"/>
                  </a:lnTo>
                  <a:lnTo>
                    <a:pt x="39" y="274"/>
                  </a:lnTo>
                  <a:lnTo>
                    <a:pt x="37" y="291"/>
                  </a:lnTo>
                  <a:lnTo>
                    <a:pt x="37" y="308"/>
                  </a:lnTo>
                  <a:lnTo>
                    <a:pt x="34" y="324"/>
                  </a:lnTo>
                  <a:lnTo>
                    <a:pt x="34" y="344"/>
                  </a:lnTo>
                  <a:lnTo>
                    <a:pt x="29" y="358"/>
                  </a:lnTo>
                  <a:lnTo>
                    <a:pt x="29" y="375"/>
                  </a:lnTo>
                  <a:lnTo>
                    <a:pt x="24" y="392"/>
                  </a:lnTo>
                  <a:lnTo>
                    <a:pt x="24" y="409"/>
                  </a:lnTo>
                  <a:lnTo>
                    <a:pt x="22" y="424"/>
                  </a:lnTo>
                  <a:lnTo>
                    <a:pt x="20" y="443"/>
                  </a:lnTo>
                  <a:lnTo>
                    <a:pt x="17" y="458"/>
                  </a:lnTo>
                  <a:lnTo>
                    <a:pt x="17" y="477"/>
                  </a:lnTo>
                  <a:lnTo>
                    <a:pt x="12" y="492"/>
                  </a:lnTo>
                  <a:lnTo>
                    <a:pt x="10" y="509"/>
                  </a:lnTo>
                  <a:lnTo>
                    <a:pt x="7" y="526"/>
                  </a:lnTo>
                  <a:lnTo>
                    <a:pt x="7" y="543"/>
                  </a:lnTo>
                  <a:lnTo>
                    <a:pt x="5" y="557"/>
                  </a:lnTo>
                  <a:lnTo>
                    <a:pt x="3" y="574"/>
                  </a:lnTo>
                  <a:lnTo>
                    <a:pt x="3" y="591"/>
                  </a:lnTo>
                  <a:lnTo>
                    <a:pt x="3" y="608"/>
                  </a:lnTo>
                  <a:lnTo>
                    <a:pt x="0" y="623"/>
                  </a:lnTo>
                  <a:lnTo>
                    <a:pt x="0" y="640"/>
                  </a:lnTo>
                  <a:lnTo>
                    <a:pt x="0" y="657"/>
                  </a:lnTo>
                  <a:lnTo>
                    <a:pt x="3" y="673"/>
                  </a:lnTo>
                  <a:lnTo>
                    <a:pt x="3" y="688"/>
                  </a:lnTo>
                  <a:lnTo>
                    <a:pt x="5" y="705"/>
                  </a:lnTo>
                  <a:lnTo>
                    <a:pt x="7" y="722"/>
                  </a:lnTo>
                  <a:lnTo>
                    <a:pt x="12" y="7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8" name="Freeform 222"/>
            <p:cNvSpPr>
              <a:spLocks/>
            </p:cNvSpPr>
            <p:nvPr/>
          </p:nvSpPr>
          <p:spPr bwMode="auto">
            <a:xfrm>
              <a:off x="3966" y="6183"/>
              <a:ext cx="53" cy="148"/>
            </a:xfrm>
            <a:custGeom>
              <a:avLst/>
              <a:gdLst>
                <a:gd name="T0" fmla="*/ 19 w 53"/>
                <a:gd name="T1" fmla="*/ 134 h 148"/>
                <a:gd name="T2" fmla="*/ 0 w 53"/>
                <a:gd name="T3" fmla="*/ 148 h 148"/>
                <a:gd name="T4" fmla="*/ 0 w 53"/>
                <a:gd name="T5" fmla="*/ 124 h 148"/>
                <a:gd name="T6" fmla="*/ 9 w 53"/>
                <a:gd name="T7" fmla="*/ 102 h 148"/>
                <a:gd name="T8" fmla="*/ 14 w 53"/>
                <a:gd name="T9" fmla="*/ 78 h 148"/>
                <a:gd name="T10" fmla="*/ 12 w 53"/>
                <a:gd name="T11" fmla="*/ 54 h 148"/>
                <a:gd name="T12" fmla="*/ 7 w 53"/>
                <a:gd name="T13" fmla="*/ 42 h 148"/>
                <a:gd name="T14" fmla="*/ 5 w 53"/>
                <a:gd name="T15" fmla="*/ 30 h 148"/>
                <a:gd name="T16" fmla="*/ 5 w 53"/>
                <a:gd name="T17" fmla="*/ 17 h 148"/>
                <a:gd name="T18" fmla="*/ 5 w 53"/>
                <a:gd name="T19" fmla="*/ 5 h 148"/>
                <a:gd name="T20" fmla="*/ 19 w 53"/>
                <a:gd name="T21" fmla="*/ 0 h 148"/>
                <a:gd name="T22" fmla="*/ 34 w 53"/>
                <a:gd name="T23" fmla="*/ 3 h 148"/>
                <a:gd name="T24" fmla="*/ 46 w 53"/>
                <a:gd name="T25" fmla="*/ 10 h 148"/>
                <a:gd name="T26" fmla="*/ 53 w 53"/>
                <a:gd name="T27" fmla="*/ 25 h 148"/>
                <a:gd name="T28" fmla="*/ 48 w 53"/>
                <a:gd name="T29" fmla="*/ 37 h 148"/>
                <a:gd name="T30" fmla="*/ 43 w 53"/>
                <a:gd name="T31" fmla="*/ 49 h 148"/>
                <a:gd name="T32" fmla="*/ 36 w 53"/>
                <a:gd name="T33" fmla="*/ 61 h 148"/>
                <a:gd name="T34" fmla="*/ 29 w 53"/>
                <a:gd name="T35" fmla="*/ 76 h 148"/>
                <a:gd name="T36" fmla="*/ 22 w 53"/>
                <a:gd name="T37" fmla="*/ 88 h 148"/>
                <a:gd name="T38" fmla="*/ 17 w 53"/>
                <a:gd name="T39" fmla="*/ 102 h 148"/>
                <a:gd name="T40" fmla="*/ 14 w 53"/>
                <a:gd name="T41" fmla="*/ 117 h 148"/>
                <a:gd name="T42" fmla="*/ 19 w 53"/>
                <a:gd name="T43" fmla="*/ 134 h 1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148">
                  <a:moveTo>
                    <a:pt x="19" y="134"/>
                  </a:moveTo>
                  <a:lnTo>
                    <a:pt x="0" y="148"/>
                  </a:lnTo>
                  <a:lnTo>
                    <a:pt x="0" y="124"/>
                  </a:lnTo>
                  <a:lnTo>
                    <a:pt x="9" y="102"/>
                  </a:lnTo>
                  <a:lnTo>
                    <a:pt x="14" y="78"/>
                  </a:lnTo>
                  <a:lnTo>
                    <a:pt x="12" y="54"/>
                  </a:lnTo>
                  <a:lnTo>
                    <a:pt x="7" y="42"/>
                  </a:lnTo>
                  <a:lnTo>
                    <a:pt x="5" y="30"/>
                  </a:lnTo>
                  <a:lnTo>
                    <a:pt x="5" y="17"/>
                  </a:lnTo>
                  <a:lnTo>
                    <a:pt x="5" y="5"/>
                  </a:lnTo>
                  <a:lnTo>
                    <a:pt x="19" y="0"/>
                  </a:lnTo>
                  <a:lnTo>
                    <a:pt x="34" y="3"/>
                  </a:lnTo>
                  <a:lnTo>
                    <a:pt x="46" y="10"/>
                  </a:lnTo>
                  <a:lnTo>
                    <a:pt x="53" y="25"/>
                  </a:lnTo>
                  <a:lnTo>
                    <a:pt x="48" y="37"/>
                  </a:lnTo>
                  <a:lnTo>
                    <a:pt x="43" y="49"/>
                  </a:lnTo>
                  <a:lnTo>
                    <a:pt x="36" y="61"/>
                  </a:lnTo>
                  <a:lnTo>
                    <a:pt x="29" y="76"/>
                  </a:lnTo>
                  <a:lnTo>
                    <a:pt x="22" y="88"/>
                  </a:lnTo>
                  <a:lnTo>
                    <a:pt x="17" y="102"/>
                  </a:lnTo>
                  <a:lnTo>
                    <a:pt x="14" y="117"/>
                  </a:lnTo>
                  <a:lnTo>
                    <a:pt x="19" y="134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49" name="Freeform 223"/>
            <p:cNvSpPr>
              <a:spLocks/>
            </p:cNvSpPr>
            <p:nvPr/>
          </p:nvSpPr>
          <p:spPr bwMode="auto">
            <a:xfrm>
              <a:off x="4005" y="6089"/>
              <a:ext cx="9" cy="44"/>
            </a:xfrm>
            <a:custGeom>
              <a:avLst/>
              <a:gdLst>
                <a:gd name="T0" fmla="*/ 9 w 9"/>
                <a:gd name="T1" fmla="*/ 44 h 44"/>
                <a:gd name="T2" fmla="*/ 0 w 9"/>
                <a:gd name="T3" fmla="*/ 34 h 44"/>
                <a:gd name="T4" fmla="*/ 0 w 9"/>
                <a:gd name="T5" fmla="*/ 24 h 44"/>
                <a:gd name="T6" fmla="*/ 0 w 9"/>
                <a:gd name="T7" fmla="*/ 10 h 44"/>
                <a:gd name="T8" fmla="*/ 2 w 9"/>
                <a:gd name="T9" fmla="*/ 0 h 44"/>
                <a:gd name="T10" fmla="*/ 4 w 9"/>
                <a:gd name="T11" fmla="*/ 22 h 44"/>
                <a:gd name="T12" fmla="*/ 9 w 9"/>
                <a:gd name="T13" fmla="*/ 4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4">
                  <a:moveTo>
                    <a:pt x="9" y="44"/>
                  </a:moveTo>
                  <a:lnTo>
                    <a:pt x="0" y="34"/>
                  </a:lnTo>
                  <a:lnTo>
                    <a:pt x="0" y="24"/>
                  </a:lnTo>
                  <a:lnTo>
                    <a:pt x="0" y="10"/>
                  </a:lnTo>
                  <a:lnTo>
                    <a:pt x="2" y="0"/>
                  </a:lnTo>
                  <a:lnTo>
                    <a:pt x="4" y="22"/>
                  </a:lnTo>
                  <a:lnTo>
                    <a:pt x="9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0" name="Freeform 224"/>
            <p:cNvSpPr>
              <a:spLocks/>
            </p:cNvSpPr>
            <p:nvPr/>
          </p:nvSpPr>
          <p:spPr bwMode="auto">
            <a:xfrm>
              <a:off x="3932" y="6360"/>
              <a:ext cx="65" cy="105"/>
            </a:xfrm>
            <a:custGeom>
              <a:avLst/>
              <a:gdLst>
                <a:gd name="T0" fmla="*/ 39 w 65"/>
                <a:gd name="T1" fmla="*/ 105 h 105"/>
                <a:gd name="T2" fmla="*/ 29 w 65"/>
                <a:gd name="T3" fmla="*/ 102 h 105"/>
                <a:gd name="T4" fmla="*/ 19 w 65"/>
                <a:gd name="T5" fmla="*/ 97 h 105"/>
                <a:gd name="T6" fmla="*/ 10 w 65"/>
                <a:gd name="T7" fmla="*/ 88 h 105"/>
                <a:gd name="T8" fmla="*/ 5 w 65"/>
                <a:gd name="T9" fmla="*/ 80 h 105"/>
                <a:gd name="T10" fmla="*/ 12 w 65"/>
                <a:gd name="T11" fmla="*/ 61 h 105"/>
                <a:gd name="T12" fmla="*/ 7 w 65"/>
                <a:gd name="T13" fmla="*/ 46 h 105"/>
                <a:gd name="T14" fmla="*/ 0 w 65"/>
                <a:gd name="T15" fmla="*/ 29 h 105"/>
                <a:gd name="T16" fmla="*/ 7 w 65"/>
                <a:gd name="T17" fmla="*/ 15 h 105"/>
                <a:gd name="T18" fmla="*/ 17 w 65"/>
                <a:gd name="T19" fmla="*/ 8 h 105"/>
                <a:gd name="T20" fmla="*/ 29 w 65"/>
                <a:gd name="T21" fmla="*/ 3 h 105"/>
                <a:gd name="T22" fmla="*/ 41 w 65"/>
                <a:gd name="T23" fmla="*/ 0 h 105"/>
                <a:gd name="T24" fmla="*/ 56 w 65"/>
                <a:gd name="T25" fmla="*/ 5 h 105"/>
                <a:gd name="T26" fmla="*/ 63 w 65"/>
                <a:gd name="T27" fmla="*/ 20 h 105"/>
                <a:gd name="T28" fmla="*/ 65 w 65"/>
                <a:gd name="T29" fmla="*/ 37 h 105"/>
                <a:gd name="T30" fmla="*/ 63 w 65"/>
                <a:gd name="T31" fmla="*/ 54 h 105"/>
                <a:gd name="T32" fmla="*/ 56 w 65"/>
                <a:gd name="T33" fmla="*/ 71 h 105"/>
                <a:gd name="T34" fmla="*/ 41 w 65"/>
                <a:gd name="T35" fmla="*/ 85 h 105"/>
                <a:gd name="T36" fmla="*/ 39 w 65"/>
                <a:gd name="T37" fmla="*/ 105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105">
                  <a:moveTo>
                    <a:pt x="39" y="105"/>
                  </a:moveTo>
                  <a:lnTo>
                    <a:pt x="29" y="102"/>
                  </a:lnTo>
                  <a:lnTo>
                    <a:pt x="19" y="97"/>
                  </a:lnTo>
                  <a:lnTo>
                    <a:pt x="10" y="88"/>
                  </a:lnTo>
                  <a:lnTo>
                    <a:pt x="5" y="80"/>
                  </a:lnTo>
                  <a:lnTo>
                    <a:pt x="12" y="61"/>
                  </a:lnTo>
                  <a:lnTo>
                    <a:pt x="7" y="46"/>
                  </a:lnTo>
                  <a:lnTo>
                    <a:pt x="0" y="29"/>
                  </a:lnTo>
                  <a:lnTo>
                    <a:pt x="7" y="15"/>
                  </a:lnTo>
                  <a:lnTo>
                    <a:pt x="17" y="8"/>
                  </a:lnTo>
                  <a:lnTo>
                    <a:pt x="29" y="3"/>
                  </a:lnTo>
                  <a:lnTo>
                    <a:pt x="41" y="0"/>
                  </a:lnTo>
                  <a:lnTo>
                    <a:pt x="56" y="5"/>
                  </a:lnTo>
                  <a:lnTo>
                    <a:pt x="63" y="20"/>
                  </a:lnTo>
                  <a:lnTo>
                    <a:pt x="65" y="37"/>
                  </a:lnTo>
                  <a:lnTo>
                    <a:pt x="63" y="54"/>
                  </a:lnTo>
                  <a:lnTo>
                    <a:pt x="56" y="71"/>
                  </a:lnTo>
                  <a:lnTo>
                    <a:pt x="41" y="85"/>
                  </a:lnTo>
                  <a:lnTo>
                    <a:pt x="39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1" name="Freeform 225"/>
            <p:cNvSpPr>
              <a:spLocks/>
            </p:cNvSpPr>
            <p:nvPr/>
          </p:nvSpPr>
          <p:spPr bwMode="auto">
            <a:xfrm>
              <a:off x="3951" y="6385"/>
              <a:ext cx="27" cy="51"/>
            </a:xfrm>
            <a:custGeom>
              <a:avLst/>
              <a:gdLst>
                <a:gd name="T0" fmla="*/ 3 w 27"/>
                <a:gd name="T1" fmla="*/ 51 h 51"/>
                <a:gd name="T2" fmla="*/ 0 w 27"/>
                <a:gd name="T3" fmla="*/ 36 h 51"/>
                <a:gd name="T4" fmla="*/ 5 w 27"/>
                <a:gd name="T5" fmla="*/ 24 h 51"/>
                <a:gd name="T6" fmla="*/ 8 w 27"/>
                <a:gd name="T7" fmla="*/ 12 h 51"/>
                <a:gd name="T8" fmla="*/ 12 w 27"/>
                <a:gd name="T9" fmla="*/ 0 h 51"/>
                <a:gd name="T10" fmla="*/ 22 w 27"/>
                <a:gd name="T11" fmla="*/ 0 h 51"/>
                <a:gd name="T12" fmla="*/ 27 w 27"/>
                <a:gd name="T13" fmla="*/ 9 h 51"/>
                <a:gd name="T14" fmla="*/ 22 w 27"/>
                <a:gd name="T15" fmla="*/ 21 h 51"/>
                <a:gd name="T16" fmla="*/ 17 w 27"/>
                <a:gd name="T17" fmla="*/ 31 h 51"/>
                <a:gd name="T18" fmla="*/ 10 w 27"/>
                <a:gd name="T19" fmla="*/ 41 h 51"/>
                <a:gd name="T20" fmla="*/ 3 w 27"/>
                <a:gd name="T21" fmla="*/ 51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1">
                  <a:moveTo>
                    <a:pt x="3" y="51"/>
                  </a:moveTo>
                  <a:lnTo>
                    <a:pt x="0" y="36"/>
                  </a:lnTo>
                  <a:lnTo>
                    <a:pt x="5" y="24"/>
                  </a:lnTo>
                  <a:lnTo>
                    <a:pt x="8" y="12"/>
                  </a:lnTo>
                  <a:lnTo>
                    <a:pt x="12" y="0"/>
                  </a:lnTo>
                  <a:lnTo>
                    <a:pt x="22" y="0"/>
                  </a:lnTo>
                  <a:lnTo>
                    <a:pt x="27" y="9"/>
                  </a:lnTo>
                  <a:lnTo>
                    <a:pt x="22" y="21"/>
                  </a:lnTo>
                  <a:lnTo>
                    <a:pt x="17" y="31"/>
                  </a:lnTo>
                  <a:lnTo>
                    <a:pt x="10" y="41"/>
                  </a:lnTo>
                  <a:lnTo>
                    <a:pt x="3" y="5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2" name="Freeform 226"/>
            <p:cNvSpPr>
              <a:spLocks/>
            </p:cNvSpPr>
            <p:nvPr/>
          </p:nvSpPr>
          <p:spPr bwMode="auto">
            <a:xfrm>
              <a:off x="3845" y="5856"/>
              <a:ext cx="133" cy="199"/>
            </a:xfrm>
            <a:custGeom>
              <a:avLst/>
              <a:gdLst>
                <a:gd name="T0" fmla="*/ 92 w 133"/>
                <a:gd name="T1" fmla="*/ 114 h 199"/>
                <a:gd name="T2" fmla="*/ 84 w 133"/>
                <a:gd name="T3" fmla="*/ 180 h 199"/>
                <a:gd name="T4" fmla="*/ 72 w 133"/>
                <a:gd name="T5" fmla="*/ 187 h 199"/>
                <a:gd name="T6" fmla="*/ 67 w 133"/>
                <a:gd name="T7" fmla="*/ 199 h 199"/>
                <a:gd name="T8" fmla="*/ 46 w 133"/>
                <a:gd name="T9" fmla="*/ 199 h 199"/>
                <a:gd name="T10" fmla="*/ 29 w 133"/>
                <a:gd name="T11" fmla="*/ 197 h 199"/>
                <a:gd name="T12" fmla="*/ 14 w 133"/>
                <a:gd name="T13" fmla="*/ 187 h 199"/>
                <a:gd name="T14" fmla="*/ 0 w 133"/>
                <a:gd name="T15" fmla="*/ 175 h 199"/>
                <a:gd name="T16" fmla="*/ 12 w 133"/>
                <a:gd name="T17" fmla="*/ 151 h 199"/>
                <a:gd name="T18" fmla="*/ 19 w 133"/>
                <a:gd name="T19" fmla="*/ 126 h 199"/>
                <a:gd name="T20" fmla="*/ 19 w 133"/>
                <a:gd name="T21" fmla="*/ 112 h 199"/>
                <a:gd name="T22" fmla="*/ 19 w 133"/>
                <a:gd name="T23" fmla="*/ 100 h 199"/>
                <a:gd name="T24" fmla="*/ 19 w 133"/>
                <a:gd name="T25" fmla="*/ 85 h 199"/>
                <a:gd name="T26" fmla="*/ 21 w 133"/>
                <a:gd name="T27" fmla="*/ 73 h 199"/>
                <a:gd name="T28" fmla="*/ 21 w 133"/>
                <a:gd name="T29" fmla="*/ 46 h 199"/>
                <a:gd name="T30" fmla="*/ 26 w 133"/>
                <a:gd name="T31" fmla="*/ 27 h 199"/>
                <a:gd name="T32" fmla="*/ 31 w 133"/>
                <a:gd name="T33" fmla="*/ 17 h 199"/>
                <a:gd name="T34" fmla="*/ 41 w 133"/>
                <a:gd name="T35" fmla="*/ 10 h 199"/>
                <a:gd name="T36" fmla="*/ 53 w 133"/>
                <a:gd name="T37" fmla="*/ 3 h 199"/>
                <a:gd name="T38" fmla="*/ 70 w 133"/>
                <a:gd name="T39" fmla="*/ 0 h 199"/>
                <a:gd name="T40" fmla="*/ 77 w 133"/>
                <a:gd name="T41" fmla="*/ 5 h 199"/>
                <a:gd name="T42" fmla="*/ 92 w 133"/>
                <a:gd name="T43" fmla="*/ 12 h 199"/>
                <a:gd name="T44" fmla="*/ 104 w 133"/>
                <a:gd name="T45" fmla="*/ 20 h 199"/>
                <a:gd name="T46" fmla="*/ 118 w 133"/>
                <a:gd name="T47" fmla="*/ 27 h 199"/>
                <a:gd name="T48" fmla="*/ 126 w 133"/>
                <a:gd name="T49" fmla="*/ 34 h 199"/>
                <a:gd name="T50" fmla="*/ 133 w 133"/>
                <a:gd name="T51" fmla="*/ 44 h 199"/>
                <a:gd name="T52" fmla="*/ 130 w 133"/>
                <a:gd name="T53" fmla="*/ 54 h 199"/>
                <a:gd name="T54" fmla="*/ 123 w 133"/>
                <a:gd name="T55" fmla="*/ 71 h 199"/>
                <a:gd name="T56" fmla="*/ 92 w 133"/>
                <a:gd name="T57" fmla="*/ 114 h 1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3" h="199">
                  <a:moveTo>
                    <a:pt x="92" y="114"/>
                  </a:moveTo>
                  <a:lnTo>
                    <a:pt x="84" y="180"/>
                  </a:lnTo>
                  <a:lnTo>
                    <a:pt x="72" y="187"/>
                  </a:lnTo>
                  <a:lnTo>
                    <a:pt x="67" y="199"/>
                  </a:lnTo>
                  <a:lnTo>
                    <a:pt x="46" y="199"/>
                  </a:lnTo>
                  <a:lnTo>
                    <a:pt x="29" y="197"/>
                  </a:lnTo>
                  <a:lnTo>
                    <a:pt x="14" y="187"/>
                  </a:lnTo>
                  <a:lnTo>
                    <a:pt x="0" y="175"/>
                  </a:lnTo>
                  <a:lnTo>
                    <a:pt x="12" y="151"/>
                  </a:lnTo>
                  <a:lnTo>
                    <a:pt x="19" y="126"/>
                  </a:lnTo>
                  <a:lnTo>
                    <a:pt x="19" y="112"/>
                  </a:lnTo>
                  <a:lnTo>
                    <a:pt x="19" y="100"/>
                  </a:lnTo>
                  <a:lnTo>
                    <a:pt x="19" y="85"/>
                  </a:lnTo>
                  <a:lnTo>
                    <a:pt x="21" y="73"/>
                  </a:lnTo>
                  <a:lnTo>
                    <a:pt x="21" y="46"/>
                  </a:lnTo>
                  <a:lnTo>
                    <a:pt x="26" y="27"/>
                  </a:lnTo>
                  <a:lnTo>
                    <a:pt x="31" y="17"/>
                  </a:lnTo>
                  <a:lnTo>
                    <a:pt x="41" y="10"/>
                  </a:lnTo>
                  <a:lnTo>
                    <a:pt x="53" y="3"/>
                  </a:lnTo>
                  <a:lnTo>
                    <a:pt x="70" y="0"/>
                  </a:lnTo>
                  <a:lnTo>
                    <a:pt x="77" y="5"/>
                  </a:lnTo>
                  <a:lnTo>
                    <a:pt x="92" y="12"/>
                  </a:lnTo>
                  <a:lnTo>
                    <a:pt x="104" y="20"/>
                  </a:lnTo>
                  <a:lnTo>
                    <a:pt x="118" y="27"/>
                  </a:lnTo>
                  <a:lnTo>
                    <a:pt x="126" y="34"/>
                  </a:lnTo>
                  <a:lnTo>
                    <a:pt x="133" y="44"/>
                  </a:lnTo>
                  <a:lnTo>
                    <a:pt x="130" y="54"/>
                  </a:lnTo>
                  <a:lnTo>
                    <a:pt x="123" y="71"/>
                  </a:lnTo>
                  <a:lnTo>
                    <a:pt x="92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3" name="Freeform 227"/>
            <p:cNvSpPr>
              <a:spLocks/>
            </p:cNvSpPr>
            <p:nvPr/>
          </p:nvSpPr>
          <p:spPr bwMode="auto">
            <a:xfrm>
              <a:off x="3891" y="5888"/>
              <a:ext cx="60" cy="148"/>
            </a:xfrm>
            <a:custGeom>
              <a:avLst/>
              <a:gdLst>
                <a:gd name="T0" fmla="*/ 2 w 60"/>
                <a:gd name="T1" fmla="*/ 148 h 148"/>
                <a:gd name="T2" fmla="*/ 0 w 60"/>
                <a:gd name="T3" fmla="*/ 131 h 148"/>
                <a:gd name="T4" fmla="*/ 0 w 60"/>
                <a:gd name="T5" fmla="*/ 114 h 148"/>
                <a:gd name="T6" fmla="*/ 0 w 60"/>
                <a:gd name="T7" fmla="*/ 92 h 148"/>
                <a:gd name="T8" fmla="*/ 2 w 60"/>
                <a:gd name="T9" fmla="*/ 73 h 148"/>
                <a:gd name="T10" fmla="*/ 4 w 60"/>
                <a:gd name="T11" fmla="*/ 51 h 148"/>
                <a:gd name="T12" fmla="*/ 9 w 60"/>
                <a:gd name="T13" fmla="*/ 29 h 148"/>
                <a:gd name="T14" fmla="*/ 12 w 60"/>
                <a:gd name="T15" fmla="*/ 12 h 148"/>
                <a:gd name="T16" fmla="*/ 19 w 60"/>
                <a:gd name="T17" fmla="*/ 0 h 148"/>
                <a:gd name="T18" fmla="*/ 29 w 60"/>
                <a:gd name="T19" fmla="*/ 0 h 148"/>
                <a:gd name="T20" fmla="*/ 41 w 60"/>
                <a:gd name="T21" fmla="*/ 2 h 148"/>
                <a:gd name="T22" fmla="*/ 51 w 60"/>
                <a:gd name="T23" fmla="*/ 7 h 148"/>
                <a:gd name="T24" fmla="*/ 60 w 60"/>
                <a:gd name="T25" fmla="*/ 19 h 148"/>
                <a:gd name="T26" fmla="*/ 46 w 60"/>
                <a:gd name="T27" fmla="*/ 31 h 148"/>
                <a:gd name="T28" fmla="*/ 38 w 60"/>
                <a:gd name="T29" fmla="*/ 46 h 148"/>
                <a:gd name="T30" fmla="*/ 31 w 60"/>
                <a:gd name="T31" fmla="*/ 60 h 148"/>
                <a:gd name="T32" fmla="*/ 29 w 60"/>
                <a:gd name="T33" fmla="*/ 80 h 148"/>
                <a:gd name="T34" fmla="*/ 24 w 60"/>
                <a:gd name="T35" fmla="*/ 97 h 148"/>
                <a:gd name="T36" fmla="*/ 19 w 60"/>
                <a:gd name="T37" fmla="*/ 114 h 148"/>
                <a:gd name="T38" fmla="*/ 9 w 60"/>
                <a:gd name="T39" fmla="*/ 131 h 148"/>
                <a:gd name="T40" fmla="*/ 2 w 60"/>
                <a:gd name="T41" fmla="*/ 148 h 1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" h="148">
                  <a:moveTo>
                    <a:pt x="2" y="148"/>
                  </a:moveTo>
                  <a:lnTo>
                    <a:pt x="0" y="131"/>
                  </a:lnTo>
                  <a:lnTo>
                    <a:pt x="0" y="114"/>
                  </a:lnTo>
                  <a:lnTo>
                    <a:pt x="0" y="92"/>
                  </a:lnTo>
                  <a:lnTo>
                    <a:pt x="2" y="73"/>
                  </a:lnTo>
                  <a:lnTo>
                    <a:pt x="4" y="51"/>
                  </a:lnTo>
                  <a:lnTo>
                    <a:pt x="9" y="29"/>
                  </a:lnTo>
                  <a:lnTo>
                    <a:pt x="12" y="12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41" y="2"/>
                  </a:lnTo>
                  <a:lnTo>
                    <a:pt x="51" y="7"/>
                  </a:lnTo>
                  <a:lnTo>
                    <a:pt x="60" y="19"/>
                  </a:lnTo>
                  <a:lnTo>
                    <a:pt x="46" y="31"/>
                  </a:lnTo>
                  <a:lnTo>
                    <a:pt x="38" y="46"/>
                  </a:lnTo>
                  <a:lnTo>
                    <a:pt x="31" y="60"/>
                  </a:lnTo>
                  <a:lnTo>
                    <a:pt x="29" y="80"/>
                  </a:lnTo>
                  <a:lnTo>
                    <a:pt x="24" y="97"/>
                  </a:lnTo>
                  <a:lnTo>
                    <a:pt x="19" y="114"/>
                  </a:lnTo>
                  <a:lnTo>
                    <a:pt x="9" y="131"/>
                  </a:lnTo>
                  <a:lnTo>
                    <a:pt x="2" y="14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4" name="Freeform 228"/>
            <p:cNvSpPr>
              <a:spLocks/>
            </p:cNvSpPr>
            <p:nvPr/>
          </p:nvSpPr>
          <p:spPr bwMode="auto">
            <a:xfrm>
              <a:off x="3912" y="3716"/>
              <a:ext cx="78" cy="139"/>
            </a:xfrm>
            <a:custGeom>
              <a:avLst/>
              <a:gdLst>
                <a:gd name="T0" fmla="*/ 78 w 78"/>
                <a:gd name="T1" fmla="*/ 139 h 139"/>
                <a:gd name="T2" fmla="*/ 66 w 78"/>
                <a:gd name="T3" fmla="*/ 129 h 139"/>
                <a:gd name="T4" fmla="*/ 56 w 78"/>
                <a:gd name="T5" fmla="*/ 122 h 139"/>
                <a:gd name="T6" fmla="*/ 44 w 78"/>
                <a:gd name="T7" fmla="*/ 112 h 139"/>
                <a:gd name="T8" fmla="*/ 34 w 78"/>
                <a:gd name="T9" fmla="*/ 105 h 139"/>
                <a:gd name="T10" fmla="*/ 15 w 78"/>
                <a:gd name="T11" fmla="*/ 85 h 139"/>
                <a:gd name="T12" fmla="*/ 3 w 78"/>
                <a:gd name="T13" fmla="*/ 63 h 139"/>
                <a:gd name="T14" fmla="*/ 0 w 78"/>
                <a:gd name="T15" fmla="*/ 42 h 139"/>
                <a:gd name="T16" fmla="*/ 10 w 78"/>
                <a:gd name="T17" fmla="*/ 25 h 139"/>
                <a:gd name="T18" fmla="*/ 22 w 78"/>
                <a:gd name="T19" fmla="*/ 8 h 139"/>
                <a:gd name="T20" fmla="*/ 42 w 78"/>
                <a:gd name="T21" fmla="*/ 0 h 139"/>
                <a:gd name="T22" fmla="*/ 47 w 78"/>
                <a:gd name="T23" fmla="*/ 15 h 139"/>
                <a:gd name="T24" fmla="*/ 54 w 78"/>
                <a:gd name="T25" fmla="*/ 32 h 139"/>
                <a:gd name="T26" fmla="*/ 59 w 78"/>
                <a:gd name="T27" fmla="*/ 49 h 139"/>
                <a:gd name="T28" fmla="*/ 66 w 78"/>
                <a:gd name="T29" fmla="*/ 66 h 139"/>
                <a:gd name="T30" fmla="*/ 68 w 78"/>
                <a:gd name="T31" fmla="*/ 80 h 139"/>
                <a:gd name="T32" fmla="*/ 71 w 78"/>
                <a:gd name="T33" fmla="*/ 100 h 139"/>
                <a:gd name="T34" fmla="*/ 73 w 78"/>
                <a:gd name="T35" fmla="*/ 117 h 139"/>
                <a:gd name="T36" fmla="*/ 78 w 78"/>
                <a:gd name="T37" fmla="*/ 139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139">
                  <a:moveTo>
                    <a:pt x="78" y="139"/>
                  </a:moveTo>
                  <a:lnTo>
                    <a:pt x="66" y="129"/>
                  </a:lnTo>
                  <a:lnTo>
                    <a:pt x="56" y="122"/>
                  </a:lnTo>
                  <a:lnTo>
                    <a:pt x="44" y="112"/>
                  </a:lnTo>
                  <a:lnTo>
                    <a:pt x="34" y="105"/>
                  </a:lnTo>
                  <a:lnTo>
                    <a:pt x="15" y="85"/>
                  </a:lnTo>
                  <a:lnTo>
                    <a:pt x="3" y="63"/>
                  </a:lnTo>
                  <a:lnTo>
                    <a:pt x="0" y="42"/>
                  </a:lnTo>
                  <a:lnTo>
                    <a:pt x="10" y="25"/>
                  </a:lnTo>
                  <a:lnTo>
                    <a:pt x="22" y="8"/>
                  </a:lnTo>
                  <a:lnTo>
                    <a:pt x="42" y="0"/>
                  </a:lnTo>
                  <a:lnTo>
                    <a:pt x="47" y="15"/>
                  </a:lnTo>
                  <a:lnTo>
                    <a:pt x="54" y="32"/>
                  </a:lnTo>
                  <a:lnTo>
                    <a:pt x="59" y="49"/>
                  </a:lnTo>
                  <a:lnTo>
                    <a:pt x="66" y="66"/>
                  </a:lnTo>
                  <a:lnTo>
                    <a:pt x="68" y="80"/>
                  </a:lnTo>
                  <a:lnTo>
                    <a:pt x="71" y="100"/>
                  </a:lnTo>
                  <a:lnTo>
                    <a:pt x="73" y="117"/>
                  </a:lnTo>
                  <a:lnTo>
                    <a:pt x="78" y="139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5" name="Freeform 229"/>
            <p:cNvSpPr>
              <a:spLocks/>
            </p:cNvSpPr>
            <p:nvPr/>
          </p:nvSpPr>
          <p:spPr bwMode="auto">
            <a:xfrm>
              <a:off x="3871" y="6082"/>
              <a:ext cx="46" cy="97"/>
            </a:xfrm>
            <a:custGeom>
              <a:avLst/>
              <a:gdLst>
                <a:gd name="T0" fmla="*/ 0 w 46"/>
                <a:gd name="T1" fmla="*/ 97 h 97"/>
                <a:gd name="T2" fmla="*/ 0 w 46"/>
                <a:gd name="T3" fmla="*/ 85 h 97"/>
                <a:gd name="T4" fmla="*/ 3 w 46"/>
                <a:gd name="T5" fmla="*/ 72 h 97"/>
                <a:gd name="T6" fmla="*/ 3 w 46"/>
                <a:gd name="T7" fmla="*/ 60 h 97"/>
                <a:gd name="T8" fmla="*/ 3 w 46"/>
                <a:gd name="T9" fmla="*/ 48 h 97"/>
                <a:gd name="T10" fmla="*/ 3 w 46"/>
                <a:gd name="T11" fmla="*/ 34 h 97"/>
                <a:gd name="T12" fmla="*/ 5 w 46"/>
                <a:gd name="T13" fmla="*/ 19 h 97"/>
                <a:gd name="T14" fmla="*/ 8 w 46"/>
                <a:gd name="T15" fmla="*/ 7 h 97"/>
                <a:gd name="T16" fmla="*/ 15 w 46"/>
                <a:gd name="T17" fmla="*/ 0 h 97"/>
                <a:gd name="T18" fmla="*/ 46 w 46"/>
                <a:gd name="T19" fmla="*/ 12 h 97"/>
                <a:gd name="T20" fmla="*/ 32 w 46"/>
                <a:gd name="T21" fmla="*/ 31 h 97"/>
                <a:gd name="T22" fmla="*/ 27 w 46"/>
                <a:gd name="T23" fmla="*/ 58 h 97"/>
                <a:gd name="T24" fmla="*/ 22 w 46"/>
                <a:gd name="T25" fmla="*/ 68 h 97"/>
                <a:gd name="T26" fmla="*/ 20 w 46"/>
                <a:gd name="T27" fmla="*/ 80 h 97"/>
                <a:gd name="T28" fmla="*/ 10 w 46"/>
                <a:gd name="T29" fmla="*/ 89 h 97"/>
                <a:gd name="T30" fmla="*/ 0 w 46"/>
                <a:gd name="T31" fmla="*/ 97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97">
                  <a:moveTo>
                    <a:pt x="0" y="97"/>
                  </a:moveTo>
                  <a:lnTo>
                    <a:pt x="0" y="85"/>
                  </a:lnTo>
                  <a:lnTo>
                    <a:pt x="3" y="72"/>
                  </a:lnTo>
                  <a:lnTo>
                    <a:pt x="3" y="60"/>
                  </a:lnTo>
                  <a:lnTo>
                    <a:pt x="3" y="48"/>
                  </a:lnTo>
                  <a:lnTo>
                    <a:pt x="3" y="34"/>
                  </a:lnTo>
                  <a:lnTo>
                    <a:pt x="5" y="19"/>
                  </a:lnTo>
                  <a:lnTo>
                    <a:pt x="8" y="7"/>
                  </a:lnTo>
                  <a:lnTo>
                    <a:pt x="15" y="0"/>
                  </a:lnTo>
                  <a:lnTo>
                    <a:pt x="46" y="12"/>
                  </a:lnTo>
                  <a:lnTo>
                    <a:pt x="32" y="31"/>
                  </a:lnTo>
                  <a:lnTo>
                    <a:pt x="27" y="58"/>
                  </a:lnTo>
                  <a:lnTo>
                    <a:pt x="22" y="68"/>
                  </a:lnTo>
                  <a:lnTo>
                    <a:pt x="20" y="80"/>
                  </a:lnTo>
                  <a:lnTo>
                    <a:pt x="10" y="89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6" name="Freeform 230"/>
            <p:cNvSpPr>
              <a:spLocks/>
            </p:cNvSpPr>
            <p:nvPr/>
          </p:nvSpPr>
          <p:spPr bwMode="auto">
            <a:xfrm>
              <a:off x="3864" y="6234"/>
              <a:ext cx="24" cy="56"/>
            </a:xfrm>
            <a:custGeom>
              <a:avLst/>
              <a:gdLst>
                <a:gd name="T0" fmla="*/ 15 w 24"/>
                <a:gd name="T1" fmla="*/ 56 h 56"/>
                <a:gd name="T2" fmla="*/ 7 w 24"/>
                <a:gd name="T3" fmla="*/ 44 h 56"/>
                <a:gd name="T4" fmla="*/ 2 w 24"/>
                <a:gd name="T5" fmla="*/ 32 h 56"/>
                <a:gd name="T6" fmla="*/ 0 w 24"/>
                <a:gd name="T7" fmla="*/ 20 h 56"/>
                <a:gd name="T8" fmla="*/ 0 w 24"/>
                <a:gd name="T9" fmla="*/ 8 h 56"/>
                <a:gd name="T10" fmla="*/ 10 w 24"/>
                <a:gd name="T11" fmla="*/ 0 h 56"/>
                <a:gd name="T12" fmla="*/ 24 w 24"/>
                <a:gd name="T13" fmla="*/ 3 h 56"/>
                <a:gd name="T14" fmla="*/ 19 w 24"/>
                <a:gd name="T15" fmla="*/ 15 h 56"/>
                <a:gd name="T16" fmla="*/ 15 w 24"/>
                <a:gd name="T17" fmla="*/ 29 h 56"/>
                <a:gd name="T18" fmla="*/ 10 w 24"/>
                <a:gd name="T19" fmla="*/ 42 h 56"/>
                <a:gd name="T20" fmla="*/ 15 w 24"/>
                <a:gd name="T21" fmla="*/ 5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6">
                  <a:moveTo>
                    <a:pt x="15" y="56"/>
                  </a:moveTo>
                  <a:lnTo>
                    <a:pt x="7" y="44"/>
                  </a:lnTo>
                  <a:lnTo>
                    <a:pt x="2" y="32"/>
                  </a:lnTo>
                  <a:lnTo>
                    <a:pt x="0" y="20"/>
                  </a:lnTo>
                  <a:lnTo>
                    <a:pt x="0" y="8"/>
                  </a:lnTo>
                  <a:lnTo>
                    <a:pt x="10" y="0"/>
                  </a:lnTo>
                  <a:lnTo>
                    <a:pt x="24" y="3"/>
                  </a:lnTo>
                  <a:lnTo>
                    <a:pt x="19" y="15"/>
                  </a:lnTo>
                  <a:lnTo>
                    <a:pt x="15" y="29"/>
                  </a:lnTo>
                  <a:lnTo>
                    <a:pt x="10" y="42"/>
                  </a:lnTo>
                  <a:lnTo>
                    <a:pt x="15" y="56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7" name="Freeform 231"/>
            <p:cNvSpPr>
              <a:spLocks/>
            </p:cNvSpPr>
            <p:nvPr/>
          </p:nvSpPr>
          <p:spPr bwMode="auto">
            <a:xfrm>
              <a:off x="3740" y="1477"/>
              <a:ext cx="151" cy="15"/>
            </a:xfrm>
            <a:custGeom>
              <a:avLst/>
              <a:gdLst>
                <a:gd name="T0" fmla="*/ 139 w 151"/>
                <a:gd name="T1" fmla="*/ 15 h 15"/>
                <a:gd name="T2" fmla="*/ 119 w 151"/>
                <a:gd name="T3" fmla="*/ 15 h 15"/>
                <a:gd name="T4" fmla="*/ 102 w 151"/>
                <a:gd name="T5" fmla="*/ 15 h 15"/>
                <a:gd name="T6" fmla="*/ 83 w 151"/>
                <a:gd name="T7" fmla="*/ 15 h 15"/>
                <a:gd name="T8" fmla="*/ 66 w 151"/>
                <a:gd name="T9" fmla="*/ 15 h 15"/>
                <a:gd name="T10" fmla="*/ 49 w 151"/>
                <a:gd name="T11" fmla="*/ 12 h 15"/>
                <a:gd name="T12" fmla="*/ 32 w 151"/>
                <a:gd name="T13" fmla="*/ 10 h 15"/>
                <a:gd name="T14" fmla="*/ 15 w 151"/>
                <a:gd name="T15" fmla="*/ 5 h 15"/>
                <a:gd name="T16" fmla="*/ 0 w 151"/>
                <a:gd name="T17" fmla="*/ 0 h 15"/>
                <a:gd name="T18" fmla="*/ 15 w 151"/>
                <a:gd name="T19" fmla="*/ 3 h 15"/>
                <a:gd name="T20" fmla="*/ 34 w 151"/>
                <a:gd name="T21" fmla="*/ 7 h 15"/>
                <a:gd name="T22" fmla="*/ 51 w 151"/>
                <a:gd name="T23" fmla="*/ 7 h 15"/>
                <a:gd name="T24" fmla="*/ 73 w 151"/>
                <a:gd name="T25" fmla="*/ 7 h 15"/>
                <a:gd name="T26" fmla="*/ 90 w 151"/>
                <a:gd name="T27" fmla="*/ 5 h 15"/>
                <a:gd name="T28" fmla="*/ 109 w 151"/>
                <a:gd name="T29" fmla="*/ 5 h 15"/>
                <a:gd name="T30" fmla="*/ 129 w 151"/>
                <a:gd name="T31" fmla="*/ 5 h 15"/>
                <a:gd name="T32" fmla="*/ 151 w 151"/>
                <a:gd name="T33" fmla="*/ 7 h 15"/>
                <a:gd name="T34" fmla="*/ 139 w 151"/>
                <a:gd name="T35" fmla="*/ 15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15">
                  <a:moveTo>
                    <a:pt x="139" y="15"/>
                  </a:moveTo>
                  <a:lnTo>
                    <a:pt x="119" y="15"/>
                  </a:lnTo>
                  <a:lnTo>
                    <a:pt x="102" y="15"/>
                  </a:lnTo>
                  <a:lnTo>
                    <a:pt x="83" y="15"/>
                  </a:lnTo>
                  <a:lnTo>
                    <a:pt x="66" y="15"/>
                  </a:lnTo>
                  <a:lnTo>
                    <a:pt x="49" y="12"/>
                  </a:lnTo>
                  <a:lnTo>
                    <a:pt x="32" y="10"/>
                  </a:lnTo>
                  <a:lnTo>
                    <a:pt x="15" y="5"/>
                  </a:lnTo>
                  <a:lnTo>
                    <a:pt x="0" y="0"/>
                  </a:lnTo>
                  <a:lnTo>
                    <a:pt x="15" y="3"/>
                  </a:lnTo>
                  <a:lnTo>
                    <a:pt x="34" y="7"/>
                  </a:lnTo>
                  <a:lnTo>
                    <a:pt x="51" y="7"/>
                  </a:lnTo>
                  <a:lnTo>
                    <a:pt x="73" y="7"/>
                  </a:lnTo>
                  <a:lnTo>
                    <a:pt x="90" y="5"/>
                  </a:lnTo>
                  <a:lnTo>
                    <a:pt x="109" y="5"/>
                  </a:lnTo>
                  <a:lnTo>
                    <a:pt x="129" y="5"/>
                  </a:lnTo>
                  <a:lnTo>
                    <a:pt x="151" y="7"/>
                  </a:lnTo>
                  <a:lnTo>
                    <a:pt x="139" y="15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8" name="Freeform 232"/>
            <p:cNvSpPr>
              <a:spLocks/>
            </p:cNvSpPr>
            <p:nvPr/>
          </p:nvSpPr>
          <p:spPr bwMode="auto">
            <a:xfrm>
              <a:off x="3765" y="1499"/>
              <a:ext cx="126" cy="15"/>
            </a:xfrm>
            <a:custGeom>
              <a:avLst/>
              <a:gdLst>
                <a:gd name="T0" fmla="*/ 0 w 126"/>
                <a:gd name="T1" fmla="*/ 10 h 15"/>
                <a:gd name="T2" fmla="*/ 14 w 126"/>
                <a:gd name="T3" fmla="*/ 5 h 15"/>
                <a:gd name="T4" fmla="*/ 29 w 126"/>
                <a:gd name="T5" fmla="*/ 2 h 15"/>
                <a:gd name="T6" fmla="*/ 43 w 126"/>
                <a:gd name="T7" fmla="*/ 2 h 15"/>
                <a:gd name="T8" fmla="*/ 60 w 126"/>
                <a:gd name="T9" fmla="*/ 2 h 15"/>
                <a:gd name="T10" fmla="*/ 75 w 126"/>
                <a:gd name="T11" fmla="*/ 0 h 15"/>
                <a:gd name="T12" fmla="*/ 92 w 126"/>
                <a:gd name="T13" fmla="*/ 0 h 15"/>
                <a:gd name="T14" fmla="*/ 109 w 126"/>
                <a:gd name="T15" fmla="*/ 0 h 15"/>
                <a:gd name="T16" fmla="*/ 126 w 126"/>
                <a:gd name="T17" fmla="*/ 2 h 15"/>
                <a:gd name="T18" fmla="*/ 109 w 126"/>
                <a:gd name="T19" fmla="*/ 7 h 15"/>
                <a:gd name="T20" fmla="*/ 94 w 126"/>
                <a:gd name="T21" fmla="*/ 12 h 15"/>
                <a:gd name="T22" fmla="*/ 75 w 126"/>
                <a:gd name="T23" fmla="*/ 12 h 15"/>
                <a:gd name="T24" fmla="*/ 55 w 126"/>
                <a:gd name="T25" fmla="*/ 15 h 15"/>
                <a:gd name="T26" fmla="*/ 36 w 126"/>
                <a:gd name="T27" fmla="*/ 12 h 15"/>
                <a:gd name="T28" fmla="*/ 21 w 126"/>
                <a:gd name="T29" fmla="*/ 12 h 15"/>
                <a:gd name="T30" fmla="*/ 7 w 126"/>
                <a:gd name="T31" fmla="*/ 10 h 15"/>
                <a:gd name="T32" fmla="*/ 0 w 126"/>
                <a:gd name="T33" fmla="*/ 10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5">
                  <a:moveTo>
                    <a:pt x="0" y="10"/>
                  </a:moveTo>
                  <a:lnTo>
                    <a:pt x="14" y="5"/>
                  </a:lnTo>
                  <a:lnTo>
                    <a:pt x="29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75" y="0"/>
                  </a:lnTo>
                  <a:lnTo>
                    <a:pt x="92" y="0"/>
                  </a:lnTo>
                  <a:lnTo>
                    <a:pt x="109" y="0"/>
                  </a:lnTo>
                  <a:lnTo>
                    <a:pt x="126" y="2"/>
                  </a:lnTo>
                  <a:lnTo>
                    <a:pt x="109" y="7"/>
                  </a:lnTo>
                  <a:lnTo>
                    <a:pt x="94" y="12"/>
                  </a:lnTo>
                  <a:lnTo>
                    <a:pt x="75" y="12"/>
                  </a:lnTo>
                  <a:lnTo>
                    <a:pt x="55" y="15"/>
                  </a:lnTo>
                  <a:lnTo>
                    <a:pt x="36" y="12"/>
                  </a:lnTo>
                  <a:lnTo>
                    <a:pt x="21" y="12"/>
                  </a:lnTo>
                  <a:lnTo>
                    <a:pt x="7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59" name="Freeform 233"/>
            <p:cNvSpPr>
              <a:spLocks/>
            </p:cNvSpPr>
            <p:nvPr/>
          </p:nvSpPr>
          <p:spPr bwMode="auto">
            <a:xfrm>
              <a:off x="3757" y="1453"/>
              <a:ext cx="117" cy="22"/>
            </a:xfrm>
            <a:custGeom>
              <a:avLst/>
              <a:gdLst>
                <a:gd name="T0" fmla="*/ 0 w 117"/>
                <a:gd name="T1" fmla="*/ 7 h 22"/>
                <a:gd name="T2" fmla="*/ 12 w 117"/>
                <a:gd name="T3" fmla="*/ 0 h 22"/>
                <a:gd name="T4" fmla="*/ 27 w 117"/>
                <a:gd name="T5" fmla="*/ 0 h 22"/>
                <a:gd name="T6" fmla="*/ 42 w 117"/>
                <a:gd name="T7" fmla="*/ 0 h 22"/>
                <a:gd name="T8" fmla="*/ 59 w 117"/>
                <a:gd name="T9" fmla="*/ 2 h 22"/>
                <a:gd name="T10" fmla="*/ 73 w 117"/>
                <a:gd name="T11" fmla="*/ 2 h 22"/>
                <a:gd name="T12" fmla="*/ 88 w 117"/>
                <a:gd name="T13" fmla="*/ 7 h 22"/>
                <a:gd name="T14" fmla="*/ 102 w 117"/>
                <a:gd name="T15" fmla="*/ 10 h 22"/>
                <a:gd name="T16" fmla="*/ 117 w 117"/>
                <a:gd name="T17" fmla="*/ 17 h 22"/>
                <a:gd name="T18" fmla="*/ 100 w 117"/>
                <a:gd name="T19" fmla="*/ 19 h 22"/>
                <a:gd name="T20" fmla="*/ 85 w 117"/>
                <a:gd name="T21" fmla="*/ 22 h 22"/>
                <a:gd name="T22" fmla="*/ 71 w 117"/>
                <a:gd name="T23" fmla="*/ 22 h 22"/>
                <a:gd name="T24" fmla="*/ 56 w 117"/>
                <a:gd name="T25" fmla="*/ 22 h 22"/>
                <a:gd name="T26" fmla="*/ 42 w 117"/>
                <a:gd name="T27" fmla="*/ 19 h 22"/>
                <a:gd name="T28" fmla="*/ 27 w 117"/>
                <a:gd name="T29" fmla="*/ 17 h 22"/>
                <a:gd name="T30" fmla="*/ 12 w 117"/>
                <a:gd name="T31" fmla="*/ 12 h 22"/>
                <a:gd name="T32" fmla="*/ 0 w 117"/>
                <a:gd name="T33" fmla="*/ 7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22">
                  <a:moveTo>
                    <a:pt x="0" y="7"/>
                  </a:moveTo>
                  <a:lnTo>
                    <a:pt x="12" y="0"/>
                  </a:lnTo>
                  <a:lnTo>
                    <a:pt x="27" y="0"/>
                  </a:lnTo>
                  <a:lnTo>
                    <a:pt x="42" y="0"/>
                  </a:lnTo>
                  <a:lnTo>
                    <a:pt x="59" y="2"/>
                  </a:lnTo>
                  <a:lnTo>
                    <a:pt x="73" y="2"/>
                  </a:lnTo>
                  <a:lnTo>
                    <a:pt x="88" y="7"/>
                  </a:lnTo>
                  <a:lnTo>
                    <a:pt x="102" y="10"/>
                  </a:lnTo>
                  <a:lnTo>
                    <a:pt x="117" y="17"/>
                  </a:lnTo>
                  <a:lnTo>
                    <a:pt x="100" y="19"/>
                  </a:lnTo>
                  <a:lnTo>
                    <a:pt x="85" y="22"/>
                  </a:lnTo>
                  <a:lnTo>
                    <a:pt x="71" y="22"/>
                  </a:lnTo>
                  <a:lnTo>
                    <a:pt x="56" y="22"/>
                  </a:lnTo>
                  <a:lnTo>
                    <a:pt x="42" y="19"/>
                  </a:lnTo>
                  <a:lnTo>
                    <a:pt x="27" y="17"/>
                  </a:lnTo>
                  <a:lnTo>
                    <a:pt x="12" y="1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0" name="Freeform 234"/>
            <p:cNvSpPr>
              <a:spLocks/>
            </p:cNvSpPr>
            <p:nvPr/>
          </p:nvSpPr>
          <p:spPr bwMode="auto">
            <a:xfrm>
              <a:off x="3745" y="1424"/>
              <a:ext cx="107" cy="29"/>
            </a:xfrm>
            <a:custGeom>
              <a:avLst/>
              <a:gdLst>
                <a:gd name="T0" fmla="*/ 0 w 107"/>
                <a:gd name="T1" fmla="*/ 0 h 29"/>
                <a:gd name="T2" fmla="*/ 107 w 107"/>
                <a:gd name="T3" fmla="*/ 29 h 29"/>
                <a:gd name="T4" fmla="*/ 3 w 107"/>
                <a:gd name="T5" fmla="*/ 19 h 29"/>
                <a:gd name="T6" fmla="*/ 0 w 10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9">
                  <a:moveTo>
                    <a:pt x="0" y="0"/>
                  </a:moveTo>
                  <a:lnTo>
                    <a:pt x="107" y="29"/>
                  </a:lnTo>
                  <a:lnTo>
                    <a:pt x="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1" name="Freeform 235"/>
            <p:cNvSpPr>
              <a:spLocks/>
            </p:cNvSpPr>
            <p:nvPr/>
          </p:nvSpPr>
          <p:spPr bwMode="auto">
            <a:xfrm>
              <a:off x="3765" y="1523"/>
              <a:ext cx="77" cy="10"/>
            </a:xfrm>
            <a:custGeom>
              <a:avLst/>
              <a:gdLst>
                <a:gd name="T0" fmla="*/ 0 w 77"/>
                <a:gd name="T1" fmla="*/ 3 h 10"/>
                <a:gd name="T2" fmla="*/ 19 w 77"/>
                <a:gd name="T3" fmla="*/ 0 h 10"/>
                <a:gd name="T4" fmla="*/ 38 w 77"/>
                <a:gd name="T5" fmla="*/ 0 h 10"/>
                <a:gd name="T6" fmla="*/ 55 w 77"/>
                <a:gd name="T7" fmla="*/ 0 h 10"/>
                <a:gd name="T8" fmla="*/ 77 w 77"/>
                <a:gd name="T9" fmla="*/ 3 h 10"/>
                <a:gd name="T10" fmla="*/ 58 w 77"/>
                <a:gd name="T11" fmla="*/ 10 h 10"/>
                <a:gd name="T12" fmla="*/ 41 w 77"/>
                <a:gd name="T13" fmla="*/ 10 h 10"/>
                <a:gd name="T14" fmla="*/ 19 w 77"/>
                <a:gd name="T15" fmla="*/ 5 h 10"/>
                <a:gd name="T16" fmla="*/ 0 w 77"/>
                <a:gd name="T17" fmla="*/ 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0">
                  <a:moveTo>
                    <a:pt x="0" y="3"/>
                  </a:moveTo>
                  <a:lnTo>
                    <a:pt x="19" y="0"/>
                  </a:lnTo>
                  <a:lnTo>
                    <a:pt x="38" y="0"/>
                  </a:lnTo>
                  <a:lnTo>
                    <a:pt x="55" y="0"/>
                  </a:lnTo>
                  <a:lnTo>
                    <a:pt x="77" y="3"/>
                  </a:lnTo>
                  <a:lnTo>
                    <a:pt x="58" y="10"/>
                  </a:lnTo>
                  <a:lnTo>
                    <a:pt x="41" y="10"/>
                  </a:lnTo>
                  <a:lnTo>
                    <a:pt x="19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2" name="Freeform 236"/>
            <p:cNvSpPr>
              <a:spLocks/>
            </p:cNvSpPr>
            <p:nvPr/>
          </p:nvSpPr>
          <p:spPr bwMode="auto">
            <a:xfrm>
              <a:off x="3760" y="1409"/>
              <a:ext cx="75" cy="22"/>
            </a:xfrm>
            <a:custGeom>
              <a:avLst/>
              <a:gdLst>
                <a:gd name="T0" fmla="*/ 0 w 75"/>
                <a:gd name="T1" fmla="*/ 0 h 22"/>
                <a:gd name="T2" fmla="*/ 19 w 75"/>
                <a:gd name="T3" fmla="*/ 3 h 22"/>
                <a:gd name="T4" fmla="*/ 41 w 75"/>
                <a:gd name="T5" fmla="*/ 5 h 22"/>
                <a:gd name="T6" fmla="*/ 60 w 75"/>
                <a:gd name="T7" fmla="*/ 10 h 22"/>
                <a:gd name="T8" fmla="*/ 75 w 75"/>
                <a:gd name="T9" fmla="*/ 22 h 22"/>
                <a:gd name="T10" fmla="*/ 56 w 75"/>
                <a:gd name="T11" fmla="*/ 17 h 22"/>
                <a:gd name="T12" fmla="*/ 36 w 75"/>
                <a:gd name="T13" fmla="*/ 15 h 22"/>
                <a:gd name="T14" fmla="*/ 14 w 75"/>
                <a:gd name="T15" fmla="*/ 10 h 22"/>
                <a:gd name="T16" fmla="*/ 0 w 75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22">
                  <a:moveTo>
                    <a:pt x="0" y="0"/>
                  </a:moveTo>
                  <a:lnTo>
                    <a:pt x="19" y="3"/>
                  </a:lnTo>
                  <a:lnTo>
                    <a:pt x="41" y="5"/>
                  </a:lnTo>
                  <a:lnTo>
                    <a:pt x="60" y="10"/>
                  </a:lnTo>
                  <a:lnTo>
                    <a:pt x="75" y="22"/>
                  </a:lnTo>
                  <a:lnTo>
                    <a:pt x="56" y="17"/>
                  </a:lnTo>
                  <a:lnTo>
                    <a:pt x="36" y="15"/>
                  </a:lnTo>
                  <a:lnTo>
                    <a:pt x="1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3" name="Freeform 237"/>
            <p:cNvSpPr>
              <a:spLocks/>
            </p:cNvSpPr>
            <p:nvPr/>
          </p:nvSpPr>
          <p:spPr bwMode="auto">
            <a:xfrm>
              <a:off x="3743" y="1354"/>
              <a:ext cx="73" cy="53"/>
            </a:xfrm>
            <a:custGeom>
              <a:avLst/>
              <a:gdLst>
                <a:gd name="T0" fmla="*/ 73 w 73"/>
                <a:gd name="T1" fmla="*/ 53 h 53"/>
                <a:gd name="T2" fmla="*/ 51 w 73"/>
                <a:gd name="T3" fmla="*/ 51 h 53"/>
                <a:gd name="T4" fmla="*/ 36 w 73"/>
                <a:gd name="T5" fmla="*/ 48 h 53"/>
                <a:gd name="T6" fmla="*/ 19 w 73"/>
                <a:gd name="T7" fmla="*/ 41 h 53"/>
                <a:gd name="T8" fmla="*/ 7 w 73"/>
                <a:gd name="T9" fmla="*/ 31 h 53"/>
                <a:gd name="T10" fmla="*/ 12 w 73"/>
                <a:gd name="T11" fmla="*/ 26 h 53"/>
                <a:gd name="T12" fmla="*/ 12 w 73"/>
                <a:gd name="T13" fmla="*/ 17 h 53"/>
                <a:gd name="T14" fmla="*/ 5 w 73"/>
                <a:gd name="T15" fmla="*/ 4 h 53"/>
                <a:gd name="T16" fmla="*/ 0 w 73"/>
                <a:gd name="T17" fmla="*/ 0 h 53"/>
                <a:gd name="T18" fmla="*/ 19 w 73"/>
                <a:gd name="T19" fmla="*/ 9 h 53"/>
                <a:gd name="T20" fmla="*/ 41 w 73"/>
                <a:gd name="T21" fmla="*/ 19 h 53"/>
                <a:gd name="T22" fmla="*/ 58 w 73"/>
                <a:gd name="T23" fmla="*/ 34 h 53"/>
                <a:gd name="T24" fmla="*/ 73 w 73"/>
                <a:gd name="T25" fmla="*/ 53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53">
                  <a:moveTo>
                    <a:pt x="73" y="53"/>
                  </a:moveTo>
                  <a:lnTo>
                    <a:pt x="51" y="51"/>
                  </a:lnTo>
                  <a:lnTo>
                    <a:pt x="36" y="48"/>
                  </a:lnTo>
                  <a:lnTo>
                    <a:pt x="19" y="41"/>
                  </a:lnTo>
                  <a:lnTo>
                    <a:pt x="7" y="31"/>
                  </a:lnTo>
                  <a:lnTo>
                    <a:pt x="12" y="26"/>
                  </a:lnTo>
                  <a:lnTo>
                    <a:pt x="12" y="17"/>
                  </a:lnTo>
                  <a:lnTo>
                    <a:pt x="5" y="4"/>
                  </a:lnTo>
                  <a:lnTo>
                    <a:pt x="0" y="0"/>
                  </a:lnTo>
                  <a:lnTo>
                    <a:pt x="19" y="9"/>
                  </a:lnTo>
                  <a:lnTo>
                    <a:pt x="41" y="19"/>
                  </a:lnTo>
                  <a:lnTo>
                    <a:pt x="58" y="34"/>
                  </a:lnTo>
                  <a:lnTo>
                    <a:pt x="73" y="53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4" name="Freeform 238"/>
            <p:cNvSpPr>
              <a:spLocks/>
            </p:cNvSpPr>
            <p:nvPr/>
          </p:nvSpPr>
          <p:spPr bwMode="auto">
            <a:xfrm>
              <a:off x="3624" y="2415"/>
              <a:ext cx="68" cy="75"/>
            </a:xfrm>
            <a:custGeom>
              <a:avLst/>
              <a:gdLst>
                <a:gd name="T0" fmla="*/ 15 w 68"/>
                <a:gd name="T1" fmla="*/ 68 h 75"/>
                <a:gd name="T2" fmla="*/ 7 w 68"/>
                <a:gd name="T3" fmla="*/ 49 h 75"/>
                <a:gd name="T4" fmla="*/ 7 w 68"/>
                <a:gd name="T5" fmla="*/ 34 h 75"/>
                <a:gd name="T6" fmla="*/ 2 w 68"/>
                <a:gd name="T7" fmla="*/ 15 h 75"/>
                <a:gd name="T8" fmla="*/ 0 w 68"/>
                <a:gd name="T9" fmla="*/ 0 h 75"/>
                <a:gd name="T10" fmla="*/ 12 w 68"/>
                <a:gd name="T11" fmla="*/ 19 h 75"/>
                <a:gd name="T12" fmla="*/ 29 w 68"/>
                <a:gd name="T13" fmla="*/ 41 h 75"/>
                <a:gd name="T14" fmla="*/ 48 w 68"/>
                <a:gd name="T15" fmla="*/ 58 h 75"/>
                <a:gd name="T16" fmla="*/ 68 w 68"/>
                <a:gd name="T17" fmla="*/ 75 h 75"/>
                <a:gd name="T18" fmla="*/ 53 w 68"/>
                <a:gd name="T19" fmla="*/ 70 h 75"/>
                <a:gd name="T20" fmla="*/ 41 w 68"/>
                <a:gd name="T21" fmla="*/ 68 h 75"/>
                <a:gd name="T22" fmla="*/ 27 w 68"/>
                <a:gd name="T23" fmla="*/ 66 h 75"/>
                <a:gd name="T24" fmla="*/ 15 w 68"/>
                <a:gd name="T25" fmla="*/ 68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75">
                  <a:moveTo>
                    <a:pt x="15" y="68"/>
                  </a:moveTo>
                  <a:lnTo>
                    <a:pt x="7" y="49"/>
                  </a:lnTo>
                  <a:lnTo>
                    <a:pt x="7" y="34"/>
                  </a:lnTo>
                  <a:lnTo>
                    <a:pt x="2" y="15"/>
                  </a:lnTo>
                  <a:lnTo>
                    <a:pt x="0" y="0"/>
                  </a:lnTo>
                  <a:lnTo>
                    <a:pt x="12" y="19"/>
                  </a:lnTo>
                  <a:lnTo>
                    <a:pt x="29" y="41"/>
                  </a:lnTo>
                  <a:lnTo>
                    <a:pt x="48" y="58"/>
                  </a:lnTo>
                  <a:lnTo>
                    <a:pt x="68" y="75"/>
                  </a:lnTo>
                  <a:lnTo>
                    <a:pt x="53" y="70"/>
                  </a:lnTo>
                  <a:lnTo>
                    <a:pt x="41" y="68"/>
                  </a:lnTo>
                  <a:lnTo>
                    <a:pt x="27" y="66"/>
                  </a:lnTo>
                  <a:lnTo>
                    <a:pt x="15" y="68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5" name="Freeform 239"/>
            <p:cNvSpPr>
              <a:spLocks/>
            </p:cNvSpPr>
            <p:nvPr/>
          </p:nvSpPr>
          <p:spPr bwMode="auto">
            <a:xfrm>
              <a:off x="3672" y="1363"/>
              <a:ext cx="20" cy="63"/>
            </a:xfrm>
            <a:custGeom>
              <a:avLst/>
              <a:gdLst>
                <a:gd name="T0" fmla="*/ 0 w 20"/>
                <a:gd name="T1" fmla="*/ 61 h 63"/>
                <a:gd name="T2" fmla="*/ 17 w 20"/>
                <a:gd name="T3" fmla="*/ 0 h 63"/>
                <a:gd name="T4" fmla="*/ 17 w 20"/>
                <a:gd name="T5" fmla="*/ 12 h 63"/>
                <a:gd name="T6" fmla="*/ 20 w 20"/>
                <a:gd name="T7" fmla="*/ 27 h 63"/>
                <a:gd name="T8" fmla="*/ 17 w 20"/>
                <a:gd name="T9" fmla="*/ 44 h 63"/>
                <a:gd name="T10" fmla="*/ 17 w 20"/>
                <a:gd name="T11" fmla="*/ 63 h 63"/>
                <a:gd name="T12" fmla="*/ 0 w 20"/>
                <a:gd name="T13" fmla="*/ 6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3">
                  <a:moveTo>
                    <a:pt x="0" y="61"/>
                  </a:moveTo>
                  <a:lnTo>
                    <a:pt x="17" y="0"/>
                  </a:lnTo>
                  <a:lnTo>
                    <a:pt x="17" y="12"/>
                  </a:lnTo>
                  <a:lnTo>
                    <a:pt x="20" y="27"/>
                  </a:lnTo>
                  <a:lnTo>
                    <a:pt x="17" y="44"/>
                  </a:lnTo>
                  <a:lnTo>
                    <a:pt x="17" y="63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6" name="Freeform 240"/>
            <p:cNvSpPr>
              <a:spLocks/>
            </p:cNvSpPr>
            <p:nvPr/>
          </p:nvSpPr>
          <p:spPr bwMode="auto">
            <a:xfrm>
              <a:off x="3588" y="1385"/>
              <a:ext cx="63" cy="46"/>
            </a:xfrm>
            <a:custGeom>
              <a:avLst/>
              <a:gdLst>
                <a:gd name="T0" fmla="*/ 29 w 63"/>
                <a:gd name="T1" fmla="*/ 46 h 46"/>
                <a:gd name="T2" fmla="*/ 14 w 63"/>
                <a:gd name="T3" fmla="*/ 46 h 46"/>
                <a:gd name="T4" fmla="*/ 9 w 63"/>
                <a:gd name="T5" fmla="*/ 41 h 46"/>
                <a:gd name="T6" fmla="*/ 2 w 63"/>
                <a:gd name="T7" fmla="*/ 29 h 46"/>
                <a:gd name="T8" fmla="*/ 0 w 63"/>
                <a:gd name="T9" fmla="*/ 22 h 46"/>
                <a:gd name="T10" fmla="*/ 12 w 63"/>
                <a:gd name="T11" fmla="*/ 12 h 46"/>
                <a:gd name="T12" fmla="*/ 26 w 63"/>
                <a:gd name="T13" fmla="*/ 5 h 46"/>
                <a:gd name="T14" fmla="*/ 43 w 63"/>
                <a:gd name="T15" fmla="*/ 0 h 46"/>
                <a:gd name="T16" fmla="*/ 63 w 63"/>
                <a:gd name="T17" fmla="*/ 0 h 46"/>
                <a:gd name="T18" fmla="*/ 58 w 63"/>
                <a:gd name="T19" fmla="*/ 15 h 46"/>
                <a:gd name="T20" fmla="*/ 53 w 63"/>
                <a:gd name="T21" fmla="*/ 32 h 46"/>
                <a:gd name="T22" fmla="*/ 43 w 63"/>
                <a:gd name="T23" fmla="*/ 41 h 46"/>
                <a:gd name="T24" fmla="*/ 29 w 63"/>
                <a:gd name="T25" fmla="*/ 46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46">
                  <a:moveTo>
                    <a:pt x="29" y="46"/>
                  </a:moveTo>
                  <a:lnTo>
                    <a:pt x="14" y="46"/>
                  </a:lnTo>
                  <a:lnTo>
                    <a:pt x="9" y="41"/>
                  </a:lnTo>
                  <a:lnTo>
                    <a:pt x="2" y="29"/>
                  </a:lnTo>
                  <a:lnTo>
                    <a:pt x="0" y="22"/>
                  </a:lnTo>
                  <a:lnTo>
                    <a:pt x="12" y="12"/>
                  </a:lnTo>
                  <a:lnTo>
                    <a:pt x="26" y="5"/>
                  </a:lnTo>
                  <a:lnTo>
                    <a:pt x="43" y="0"/>
                  </a:lnTo>
                  <a:lnTo>
                    <a:pt x="63" y="0"/>
                  </a:lnTo>
                  <a:lnTo>
                    <a:pt x="58" y="15"/>
                  </a:lnTo>
                  <a:lnTo>
                    <a:pt x="53" y="32"/>
                  </a:lnTo>
                  <a:lnTo>
                    <a:pt x="43" y="41"/>
                  </a:lnTo>
                  <a:lnTo>
                    <a:pt x="29" y="46"/>
                  </a:lnTo>
                  <a:close/>
                </a:path>
              </a:pathLst>
            </a:custGeom>
            <a:solidFill>
              <a:srgbClr val="E3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7" name="Freeform 241"/>
            <p:cNvSpPr>
              <a:spLocks/>
            </p:cNvSpPr>
            <p:nvPr/>
          </p:nvSpPr>
          <p:spPr bwMode="auto">
            <a:xfrm>
              <a:off x="4060" y="1383"/>
              <a:ext cx="558" cy="131"/>
            </a:xfrm>
            <a:custGeom>
              <a:avLst/>
              <a:gdLst>
                <a:gd name="T0" fmla="*/ 8 w 558"/>
                <a:gd name="T1" fmla="*/ 94 h 131"/>
                <a:gd name="T2" fmla="*/ 42 w 558"/>
                <a:gd name="T3" fmla="*/ 80 h 131"/>
                <a:gd name="T4" fmla="*/ 80 w 558"/>
                <a:gd name="T5" fmla="*/ 68 h 131"/>
                <a:gd name="T6" fmla="*/ 119 w 558"/>
                <a:gd name="T7" fmla="*/ 58 h 131"/>
                <a:gd name="T8" fmla="*/ 158 w 558"/>
                <a:gd name="T9" fmla="*/ 51 h 131"/>
                <a:gd name="T10" fmla="*/ 197 w 558"/>
                <a:gd name="T11" fmla="*/ 51 h 131"/>
                <a:gd name="T12" fmla="*/ 233 w 558"/>
                <a:gd name="T13" fmla="*/ 53 h 131"/>
                <a:gd name="T14" fmla="*/ 272 w 558"/>
                <a:gd name="T15" fmla="*/ 65 h 131"/>
                <a:gd name="T16" fmla="*/ 306 w 558"/>
                <a:gd name="T17" fmla="*/ 70 h 131"/>
                <a:gd name="T18" fmla="*/ 337 w 558"/>
                <a:gd name="T19" fmla="*/ 58 h 131"/>
                <a:gd name="T20" fmla="*/ 362 w 558"/>
                <a:gd name="T21" fmla="*/ 38 h 131"/>
                <a:gd name="T22" fmla="*/ 381 w 558"/>
                <a:gd name="T23" fmla="*/ 14 h 131"/>
                <a:gd name="T24" fmla="*/ 412 w 558"/>
                <a:gd name="T25" fmla="*/ 2 h 131"/>
                <a:gd name="T26" fmla="*/ 456 w 558"/>
                <a:gd name="T27" fmla="*/ 17 h 131"/>
                <a:gd name="T28" fmla="*/ 497 w 558"/>
                <a:gd name="T29" fmla="*/ 41 h 131"/>
                <a:gd name="T30" fmla="*/ 536 w 558"/>
                <a:gd name="T31" fmla="*/ 70 h 131"/>
                <a:gd name="T32" fmla="*/ 555 w 558"/>
                <a:gd name="T33" fmla="*/ 99 h 131"/>
                <a:gd name="T34" fmla="*/ 551 w 558"/>
                <a:gd name="T35" fmla="*/ 121 h 131"/>
                <a:gd name="T36" fmla="*/ 517 w 558"/>
                <a:gd name="T37" fmla="*/ 121 h 131"/>
                <a:gd name="T38" fmla="*/ 468 w 558"/>
                <a:gd name="T39" fmla="*/ 121 h 131"/>
                <a:gd name="T40" fmla="*/ 422 w 558"/>
                <a:gd name="T41" fmla="*/ 121 h 131"/>
                <a:gd name="T42" fmla="*/ 378 w 558"/>
                <a:gd name="T43" fmla="*/ 104 h 131"/>
                <a:gd name="T44" fmla="*/ 345 w 558"/>
                <a:gd name="T45" fmla="*/ 85 h 131"/>
                <a:gd name="T46" fmla="*/ 308 w 558"/>
                <a:gd name="T47" fmla="*/ 82 h 131"/>
                <a:gd name="T48" fmla="*/ 272 w 558"/>
                <a:gd name="T49" fmla="*/ 82 h 131"/>
                <a:gd name="T50" fmla="*/ 238 w 558"/>
                <a:gd name="T51" fmla="*/ 82 h 131"/>
                <a:gd name="T52" fmla="*/ 204 w 558"/>
                <a:gd name="T53" fmla="*/ 85 h 131"/>
                <a:gd name="T54" fmla="*/ 170 w 558"/>
                <a:gd name="T55" fmla="*/ 89 h 131"/>
                <a:gd name="T56" fmla="*/ 139 w 558"/>
                <a:gd name="T57" fmla="*/ 94 h 131"/>
                <a:gd name="T58" fmla="*/ 107 w 558"/>
                <a:gd name="T59" fmla="*/ 101 h 131"/>
                <a:gd name="T60" fmla="*/ 75 w 558"/>
                <a:gd name="T61" fmla="*/ 109 h 131"/>
                <a:gd name="T62" fmla="*/ 42 w 558"/>
                <a:gd name="T63" fmla="*/ 116 h 131"/>
                <a:gd name="T64" fmla="*/ 10 w 558"/>
                <a:gd name="T65" fmla="*/ 128 h 131"/>
                <a:gd name="T66" fmla="*/ 0 w 558"/>
                <a:gd name="T67" fmla="*/ 99 h 1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8" h="131">
                  <a:moveTo>
                    <a:pt x="0" y="99"/>
                  </a:moveTo>
                  <a:lnTo>
                    <a:pt x="8" y="94"/>
                  </a:lnTo>
                  <a:lnTo>
                    <a:pt x="25" y="87"/>
                  </a:lnTo>
                  <a:lnTo>
                    <a:pt x="42" y="80"/>
                  </a:lnTo>
                  <a:lnTo>
                    <a:pt x="63" y="75"/>
                  </a:lnTo>
                  <a:lnTo>
                    <a:pt x="80" y="68"/>
                  </a:lnTo>
                  <a:lnTo>
                    <a:pt x="100" y="63"/>
                  </a:lnTo>
                  <a:lnTo>
                    <a:pt x="119" y="58"/>
                  </a:lnTo>
                  <a:lnTo>
                    <a:pt x="141" y="55"/>
                  </a:lnTo>
                  <a:lnTo>
                    <a:pt x="158" y="51"/>
                  </a:lnTo>
                  <a:lnTo>
                    <a:pt x="177" y="51"/>
                  </a:lnTo>
                  <a:lnTo>
                    <a:pt x="197" y="51"/>
                  </a:lnTo>
                  <a:lnTo>
                    <a:pt x="216" y="53"/>
                  </a:lnTo>
                  <a:lnTo>
                    <a:pt x="233" y="53"/>
                  </a:lnTo>
                  <a:lnTo>
                    <a:pt x="252" y="60"/>
                  </a:lnTo>
                  <a:lnTo>
                    <a:pt x="272" y="65"/>
                  </a:lnTo>
                  <a:lnTo>
                    <a:pt x="291" y="75"/>
                  </a:lnTo>
                  <a:lnTo>
                    <a:pt x="306" y="70"/>
                  </a:lnTo>
                  <a:lnTo>
                    <a:pt x="323" y="65"/>
                  </a:lnTo>
                  <a:lnTo>
                    <a:pt x="337" y="58"/>
                  </a:lnTo>
                  <a:lnTo>
                    <a:pt x="352" y="51"/>
                  </a:lnTo>
                  <a:lnTo>
                    <a:pt x="362" y="38"/>
                  </a:lnTo>
                  <a:lnTo>
                    <a:pt x="374" y="29"/>
                  </a:lnTo>
                  <a:lnTo>
                    <a:pt x="381" y="14"/>
                  </a:lnTo>
                  <a:lnTo>
                    <a:pt x="391" y="0"/>
                  </a:lnTo>
                  <a:lnTo>
                    <a:pt x="412" y="2"/>
                  </a:lnTo>
                  <a:lnTo>
                    <a:pt x="434" y="9"/>
                  </a:lnTo>
                  <a:lnTo>
                    <a:pt x="456" y="17"/>
                  </a:lnTo>
                  <a:lnTo>
                    <a:pt x="478" y="29"/>
                  </a:lnTo>
                  <a:lnTo>
                    <a:pt x="497" y="41"/>
                  </a:lnTo>
                  <a:lnTo>
                    <a:pt x="517" y="55"/>
                  </a:lnTo>
                  <a:lnTo>
                    <a:pt x="536" y="70"/>
                  </a:lnTo>
                  <a:lnTo>
                    <a:pt x="558" y="87"/>
                  </a:lnTo>
                  <a:lnTo>
                    <a:pt x="555" y="99"/>
                  </a:lnTo>
                  <a:lnTo>
                    <a:pt x="555" y="111"/>
                  </a:lnTo>
                  <a:lnTo>
                    <a:pt x="551" y="121"/>
                  </a:lnTo>
                  <a:lnTo>
                    <a:pt x="543" y="128"/>
                  </a:lnTo>
                  <a:lnTo>
                    <a:pt x="517" y="121"/>
                  </a:lnTo>
                  <a:lnTo>
                    <a:pt x="495" y="121"/>
                  </a:lnTo>
                  <a:lnTo>
                    <a:pt x="468" y="121"/>
                  </a:lnTo>
                  <a:lnTo>
                    <a:pt x="446" y="123"/>
                  </a:lnTo>
                  <a:lnTo>
                    <a:pt x="422" y="121"/>
                  </a:lnTo>
                  <a:lnTo>
                    <a:pt x="400" y="116"/>
                  </a:lnTo>
                  <a:lnTo>
                    <a:pt x="378" y="104"/>
                  </a:lnTo>
                  <a:lnTo>
                    <a:pt x="364" y="87"/>
                  </a:lnTo>
                  <a:lnTo>
                    <a:pt x="345" y="85"/>
                  </a:lnTo>
                  <a:lnTo>
                    <a:pt x="328" y="82"/>
                  </a:lnTo>
                  <a:lnTo>
                    <a:pt x="308" y="82"/>
                  </a:lnTo>
                  <a:lnTo>
                    <a:pt x="291" y="82"/>
                  </a:lnTo>
                  <a:lnTo>
                    <a:pt x="272" y="82"/>
                  </a:lnTo>
                  <a:lnTo>
                    <a:pt x="255" y="82"/>
                  </a:lnTo>
                  <a:lnTo>
                    <a:pt x="238" y="82"/>
                  </a:lnTo>
                  <a:lnTo>
                    <a:pt x="223" y="85"/>
                  </a:lnTo>
                  <a:lnTo>
                    <a:pt x="204" y="85"/>
                  </a:lnTo>
                  <a:lnTo>
                    <a:pt x="187" y="87"/>
                  </a:lnTo>
                  <a:lnTo>
                    <a:pt x="170" y="89"/>
                  </a:lnTo>
                  <a:lnTo>
                    <a:pt x="155" y="92"/>
                  </a:lnTo>
                  <a:lnTo>
                    <a:pt x="139" y="94"/>
                  </a:lnTo>
                  <a:lnTo>
                    <a:pt x="122" y="99"/>
                  </a:lnTo>
                  <a:lnTo>
                    <a:pt x="107" y="101"/>
                  </a:lnTo>
                  <a:lnTo>
                    <a:pt x="92" y="106"/>
                  </a:lnTo>
                  <a:lnTo>
                    <a:pt x="75" y="109"/>
                  </a:lnTo>
                  <a:lnTo>
                    <a:pt x="59" y="114"/>
                  </a:lnTo>
                  <a:lnTo>
                    <a:pt x="42" y="116"/>
                  </a:lnTo>
                  <a:lnTo>
                    <a:pt x="27" y="123"/>
                  </a:lnTo>
                  <a:lnTo>
                    <a:pt x="10" y="128"/>
                  </a:lnTo>
                  <a:lnTo>
                    <a:pt x="0" y="131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8" name="Freeform 242"/>
            <p:cNvSpPr>
              <a:spLocks/>
            </p:cNvSpPr>
            <p:nvPr/>
          </p:nvSpPr>
          <p:spPr bwMode="auto">
            <a:xfrm>
              <a:off x="3619" y="1441"/>
              <a:ext cx="441" cy="625"/>
            </a:xfrm>
            <a:custGeom>
              <a:avLst/>
              <a:gdLst>
                <a:gd name="T0" fmla="*/ 436 w 441"/>
                <a:gd name="T1" fmla="*/ 75 h 625"/>
                <a:gd name="T2" fmla="*/ 407 w 441"/>
                <a:gd name="T3" fmla="*/ 87 h 625"/>
                <a:gd name="T4" fmla="*/ 378 w 441"/>
                <a:gd name="T5" fmla="*/ 97 h 625"/>
                <a:gd name="T6" fmla="*/ 349 w 441"/>
                <a:gd name="T7" fmla="*/ 109 h 625"/>
                <a:gd name="T8" fmla="*/ 320 w 441"/>
                <a:gd name="T9" fmla="*/ 123 h 625"/>
                <a:gd name="T10" fmla="*/ 291 w 441"/>
                <a:gd name="T11" fmla="*/ 138 h 625"/>
                <a:gd name="T12" fmla="*/ 243 w 441"/>
                <a:gd name="T13" fmla="*/ 145 h 625"/>
                <a:gd name="T14" fmla="*/ 197 w 441"/>
                <a:gd name="T15" fmla="*/ 143 h 625"/>
                <a:gd name="T16" fmla="*/ 146 w 441"/>
                <a:gd name="T17" fmla="*/ 145 h 625"/>
                <a:gd name="T18" fmla="*/ 104 w 441"/>
                <a:gd name="T19" fmla="*/ 165 h 625"/>
                <a:gd name="T20" fmla="*/ 85 w 441"/>
                <a:gd name="T21" fmla="*/ 186 h 625"/>
                <a:gd name="T22" fmla="*/ 73 w 441"/>
                <a:gd name="T23" fmla="*/ 213 h 625"/>
                <a:gd name="T24" fmla="*/ 61 w 441"/>
                <a:gd name="T25" fmla="*/ 237 h 625"/>
                <a:gd name="T26" fmla="*/ 56 w 441"/>
                <a:gd name="T27" fmla="*/ 264 h 625"/>
                <a:gd name="T28" fmla="*/ 49 w 441"/>
                <a:gd name="T29" fmla="*/ 291 h 625"/>
                <a:gd name="T30" fmla="*/ 49 w 441"/>
                <a:gd name="T31" fmla="*/ 317 h 625"/>
                <a:gd name="T32" fmla="*/ 49 w 441"/>
                <a:gd name="T33" fmla="*/ 346 h 625"/>
                <a:gd name="T34" fmla="*/ 49 w 441"/>
                <a:gd name="T35" fmla="*/ 375 h 625"/>
                <a:gd name="T36" fmla="*/ 46 w 441"/>
                <a:gd name="T37" fmla="*/ 402 h 625"/>
                <a:gd name="T38" fmla="*/ 46 w 441"/>
                <a:gd name="T39" fmla="*/ 431 h 625"/>
                <a:gd name="T40" fmla="*/ 44 w 441"/>
                <a:gd name="T41" fmla="*/ 458 h 625"/>
                <a:gd name="T42" fmla="*/ 44 w 441"/>
                <a:gd name="T43" fmla="*/ 487 h 625"/>
                <a:gd name="T44" fmla="*/ 39 w 441"/>
                <a:gd name="T45" fmla="*/ 514 h 625"/>
                <a:gd name="T46" fmla="*/ 34 w 441"/>
                <a:gd name="T47" fmla="*/ 543 h 625"/>
                <a:gd name="T48" fmla="*/ 27 w 441"/>
                <a:gd name="T49" fmla="*/ 572 h 625"/>
                <a:gd name="T50" fmla="*/ 17 w 441"/>
                <a:gd name="T51" fmla="*/ 601 h 625"/>
                <a:gd name="T52" fmla="*/ 32 w 441"/>
                <a:gd name="T53" fmla="*/ 594 h 625"/>
                <a:gd name="T54" fmla="*/ 32 w 441"/>
                <a:gd name="T55" fmla="*/ 603 h 625"/>
                <a:gd name="T56" fmla="*/ 15 w 441"/>
                <a:gd name="T57" fmla="*/ 603 h 625"/>
                <a:gd name="T58" fmla="*/ 5 w 441"/>
                <a:gd name="T59" fmla="*/ 562 h 625"/>
                <a:gd name="T60" fmla="*/ 3 w 441"/>
                <a:gd name="T61" fmla="*/ 526 h 625"/>
                <a:gd name="T62" fmla="*/ 12 w 441"/>
                <a:gd name="T63" fmla="*/ 492 h 625"/>
                <a:gd name="T64" fmla="*/ 20 w 441"/>
                <a:gd name="T65" fmla="*/ 458 h 625"/>
                <a:gd name="T66" fmla="*/ 27 w 441"/>
                <a:gd name="T67" fmla="*/ 424 h 625"/>
                <a:gd name="T68" fmla="*/ 32 w 441"/>
                <a:gd name="T69" fmla="*/ 392 h 625"/>
                <a:gd name="T70" fmla="*/ 37 w 441"/>
                <a:gd name="T71" fmla="*/ 359 h 625"/>
                <a:gd name="T72" fmla="*/ 39 w 441"/>
                <a:gd name="T73" fmla="*/ 327 h 625"/>
                <a:gd name="T74" fmla="*/ 41 w 441"/>
                <a:gd name="T75" fmla="*/ 293 h 625"/>
                <a:gd name="T76" fmla="*/ 44 w 441"/>
                <a:gd name="T77" fmla="*/ 259 h 625"/>
                <a:gd name="T78" fmla="*/ 44 w 441"/>
                <a:gd name="T79" fmla="*/ 225 h 625"/>
                <a:gd name="T80" fmla="*/ 44 w 441"/>
                <a:gd name="T81" fmla="*/ 189 h 625"/>
                <a:gd name="T82" fmla="*/ 44 w 441"/>
                <a:gd name="T83" fmla="*/ 155 h 625"/>
                <a:gd name="T84" fmla="*/ 46 w 441"/>
                <a:gd name="T85" fmla="*/ 119 h 625"/>
                <a:gd name="T86" fmla="*/ 46 w 441"/>
                <a:gd name="T87" fmla="*/ 85 h 625"/>
                <a:gd name="T88" fmla="*/ 49 w 441"/>
                <a:gd name="T89" fmla="*/ 48 h 625"/>
                <a:gd name="T90" fmla="*/ 51 w 441"/>
                <a:gd name="T91" fmla="*/ 14 h 625"/>
                <a:gd name="T92" fmla="*/ 61 w 441"/>
                <a:gd name="T93" fmla="*/ 7 h 625"/>
                <a:gd name="T94" fmla="*/ 68 w 441"/>
                <a:gd name="T95" fmla="*/ 29 h 625"/>
                <a:gd name="T96" fmla="*/ 68 w 441"/>
                <a:gd name="T97" fmla="*/ 56 h 625"/>
                <a:gd name="T98" fmla="*/ 73 w 441"/>
                <a:gd name="T99" fmla="*/ 82 h 625"/>
                <a:gd name="T100" fmla="*/ 102 w 441"/>
                <a:gd name="T101" fmla="*/ 104 h 625"/>
                <a:gd name="T102" fmla="*/ 146 w 441"/>
                <a:gd name="T103" fmla="*/ 111 h 625"/>
                <a:gd name="T104" fmla="*/ 189 w 441"/>
                <a:gd name="T105" fmla="*/ 111 h 625"/>
                <a:gd name="T106" fmla="*/ 233 w 441"/>
                <a:gd name="T107" fmla="*/ 102 h 625"/>
                <a:gd name="T108" fmla="*/ 276 w 441"/>
                <a:gd name="T109" fmla="*/ 87 h 625"/>
                <a:gd name="T110" fmla="*/ 320 w 441"/>
                <a:gd name="T111" fmla="*/ 70 h 625"/>
                <a:gd name="T112" fmla="*/ 364 w 441"/>
                <a:gd name="T113" fmla="*/ 56 h 625"/>
                <a:gd name="T114" fmla="*/ 410 w 441"/>
                <a:gd name="T115" fmla="*/ 46 h 625"/>
                <a:gd name="T116" fmla="*/ 441 w 441"/>
                <a:gd name="T117" fmla="*/ 41 h 6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41" h="625">
                  <a:moveTo>
                    <a:pt x="441" y="73"/>
                  </a:moveTo>
                  <a:lnTo>
                    <a:pt x="436" y="75"/>
                  </a:lnTo>
                  <a:lnTo>
                    <a:pt x="422" y="80"/>
                  </a:lnTo>
                  <a:lnTo>
                    <a:pt x="407" y="87"/>
                  </a:lnTo>
                  <a:lnTo>
                    <a:pt x="393" y="92"/>
                  </a:lnTo>
                  <a:lnTo>
                    <a:pt x="378" y="97"/>
                  </a:lnTo>
                  <a:lnTo>
                    <a:pt x="364" y="102"/>
                  </a:lnTo>
                  <a:lnTo>
                    <a:pt x="349" y="109"/>
                  </a:lnTo>
                  <a:lnTo>
                    <a:pt x="335" y="116"/>
                  </a:lnTo>
                  <a:lnTo>
                    <a:pt x="320" y="123"/>
                  </a:lnTo>
                  <a:lnTo>
                    <a:pt x="306" y="131"/>
                  </a:lnTo>
                  <a:lnTo>
                    <a:pt x="291" y="138"/>
                  </a:lnTo>
                  <a:lnTo>
                    <a:pt x="267" y="143"/>
                  </a:lnTo>
                  <a:lnTo>
                    <a:pt x="243" y="145"/>
                  </a:lnTo>
                  <a:lnTo>
                    <a:pt x="218" y="143"/>
                  </a:lnTo>
                  <a:lnTo>
                    <a:pt x="197" y="143"/>
                  </a:lnTo>
                  <a:lnTo>
                    <a:pt x="170" y="143"/>
                  </a:lnTo>
                  <a:lnTo>
                    <a:pt x="146" y="145"/>
                  </a:lnTo>
                  <a:lnTo>
                    <a:pt x="124" y="150"/>
                  </a:lnTo>
                  <a:lnTo>
                    <a:pt x="104" y="165"/>
                  </a:lnTo>
                  <a:lnTo>
                    <a:pt x="92" y="174"/>
                  </a:lnTo>
                  <a:lnTo>
                    <a:pt x="85" y="186"/>
                  </a:lnTo>
                  <a:lnTo>
                    <a:pt x="78" y="199"/>
                  </a:lnTo>
                  <a:lnTo>
                    <a:pt x="73" y="213"/>
                  </a:lnTo>
                  <a:lnTo>
                    <a:pt x="66" y="225"/>
                  </a:lnTo>
                  <a:lnTo>
                    <a:pt x="61" y="237"/>
                  </a:lnTo>
                  <a:lnTo>
                    <a:pt x="56" y="249"/>
                  </a:lnTo>
                  <a:lnTo>
                    <a:pt x="56" y="264"/>
                  </a:lnTo>
                  <a:lnTo>
                    <a:pt x="51" y="276"/>
                  </a:lnTo>
                  <a:lnTo>
                    <a:pt x="49" y="291"/>
                  </a:lnTo>
                  <a:lnTo>
                    <a:pt x="49" y="303"/>
                  </a:lnTo>
                  <a:lnTo>
                    <a:pt x="49" y="317"/>
                  </a:lnTo>
                  <a:lnTo>
                    <a:pt x="49" y="332"/>
                  </a:lnTo>
                  <a:lnTo>
                    <a:pt x="49" y="346"/>
                  </a:lnTo>
                  <a:lnTo>
                    <a:pt x="49" y="361"/>
                  </a:lnTo>
                  <a:lnTo>
                    <a:pt x="49" y="375"/>
                  </a:lnTo>
                  <a:lnTo>
                    <a:pt x="46" y="388"/>
                  </a:lnTo>
                  <a:lnTo>
                    <a:pt x="46" y="402"/>
                  </a:lnTo>
                  <a:lnTo>
                    <a:pt x="46" y="417"/>
                  </a:lnTo>
                  <a:lnTo>
                    <a:pt x="46" y="431"/>
                  </a:lnTo>
                  <a:lnTo>
                    <a:pt x="44" y="443"/>
                  </a:lnTo>
                  <a:lnTo>
                    <a:pt x="44" y="458"/>
                  </a:lnTo>
                  <a:lnTo>
                    <a:pt x="44" y="472"/>
                  </a:lnTo>
                  <a:lnTo>
                    <a:pt x="44" y="487"/>
                  </a:lnTo>
                  <a:lnTo>
                    <a:pt x="41" y="499"/>
                  </a:lnTo>
                  <a:lnTo>
                    <a:pt x="39" y="514"/>
                  </a:lnTo>
                  <a:lnTo>
                    <a:pt x="37" y="528"/>
                  </a:lnTo>
                  <a:lnTo>
                    <a:pt x="34" y="543"/>
                  </a:lnTo>
                  <a:lnTo>
                    <a:pt x="29" y="557"/>
                  </a:lnTo>
                  <a:lnTo>
                    <a:pt x="27" y="572"/>
                  </a:lnTo>
                  <a:lnTo>
                    <a:pt x="22" y="586"/>
                  </a:lnTo>
                  <a:lnTo>
                    <a:pt x="17" y="601"/>
                  </a:lnTo>
                  <a:lnTo>
                    <a:pt x="22" y="606"/>
                  </a:lnTo>
                  <a:lnTo>
                    <a:pt x="32" y="594"/>
                  </a:lnTo>
                  <a:lnTo>
                    <a:pt x="41" y="581"/>
                  </a:lnTo>
                  <a:lnTo>
                    <a:pt x="32" y="603"/>
                  </a:lnTo>
                  <a:lnTo>
                    <a:pt x="17" y="625"/>
                  </a:lnTo>
                  <a:lnTo>
                    <a:pt x="15" y="603"/>
                  </a:lnTo>
                  <a:lnTo>
                    <a:pt x="12" y="584"/>
                  </a:lnTo>
                  <a:lnTo>
                    <a:pt x="5" y="562"/>
                  </a:lnTo>
                  <a:lnTo>
                    <a:pt x="0" y="543"/>
                  </a:lnTo>
                  <a:lnTo>
                    <a:pt x="3" y="526"/>
                  </a:lnTo>
                  <a:lnTo>
                    <a:pt x="7" y="509"/>
                  </a:lnTo>
                  <a:lnTo>
                    <a:pt x="12" y="492"/>
                  </a:lnTo>
                  <a:lnTo>
                    <a:pt x="17" y="475"/>
                  </a:lnTo>
                  <a:lnTo>
                    <a:pt x="20" y="458"/>
                  </a:lnTo>
                  <a:lnTo>
                    <a:pt x="24" y="441"/>
                  </a:lnTo>
                  <a:lnTo>
                    <a:pt x="27" y="424"/>
                  </a:lnTo>
                  <a:lnTo>
                    <a:pt x="32" y="409"/>
                  </a:lnTo>
                  <a:lnTo>
                    <a:pt x="32" y="392"/>
                  </a:lnTo>
                  <a:lnTo>
                    <a:pt x="34" y="375"/>
                  </a:lnTo>
                  <a:lnTo>
                    <a:pt x="37" y="359"/>
                  </a:lnTo>
                  <a:lnTo>
                    <a:pt x="39" y="344"/>
                  </a:lnTo>
                  <a:lnTo>
                    <a:pt x="39" y="327"/>
                  </a:lnTo>
                  <a:lnTo>
                    <a:pt x="41" y="310"/>
                  </a:lnTo>
                  <a:lnTo>
                    <a:pt x="41" y="293"/>
                  </a:lnTo>
                  <a:lnTo>
                    <a:pt x="44" y="279"/>
                  </a:lnTo>
                  <a:lnTo>
                    <a:pt x="44" y="259"/>
                  </a:lnTo>
                  <a:lnTo>
                    <a:pt x="44" y="242"/>
                  </a:lnTo>
                  <a:lnTo>
                    <a:pt x="44" y="225"/>
                  </a:lnTo>
                  <a:lnTo>
                    <a:pt x="44" y="208"/>
                  </a:lnTo>
                  <a:lnTo>
                    <a:pt x="44" y="189"/>
                  </a:lnTo>
                  <a:lnTo>
                    <a:pt x="44" y="172"/>
                  </a:lnTo>
                  <a:lnTo>
                    <a:pt x="44" y="155"/>
                  </a:lnTo>
                  <a:lnTo>
                    <a:pt x="46" y="138"/>
                  </a:lnTo>
                  <a:lnTo>
                    <a:pt x="46" y="119"/>
                  </a:lnTo>
                  <a:lnTo>
                    <a:pt x="46" y="102"/>
                  </a:lnTo>
                  <a:lnTo>
                    <a:pt x="46" y="85"/>
                  </a:lnTo>
                  <a:lnTo>
                    <a:pt x="49" y="68"/>
                  </a:lnTo>
                  <a:lnTo>
                    <a:pt x="49" y="48"/>
                  </a:lnTo>
                  <a:lnTo>
                    <a:pt x="49" y="34"/>
                  </a:lnTo>
                  <a:lnTo>
                    <a:pt x="51" y="14"/>
                  </a:lnTo>
                  <a:lnTo>
                    <a:pt x="53" y="0"/>
                  </a:lnTo>
                  <a:lnTo>
                    <a:pt x="61" y="7"/>
                  </a:lnTo>
                  <a:lnTo>
                    <a:pt x="68" y="17"/>
                  </a:lnTo>
                  <a:lnTo>
                    <a:pt x="68" y="29"/>
                  </a:lnTo>
                  <a:lnTo>
                    <a:pt x="68" y="43"/>
                  </a:lnTo>
                  <a:lnTo>
                    <a:pt x="68" y="56"/>
                  </a:lnTo>
                  <a:lnTo>
                    <a:pt x="68" y="70"/>
                  </a:lnTo>
                  <a:lnTo>
                    <a:pt x="73" y="82"/>
                  </a:lnTo>
                  <a:lnTo>
                    <a:pt x="83" y="97"/>
                  </a:lnTo>
                  <a:lnTo>
                    <a:pt x="102" y="104"/>
                  </a:lnTo>
                  <a:lnTo>
                    <a:pt x="124" y="111"/>
                  </a:lnTo>
                  <a:lnTo>
                    <a:pt x="146" y="111"/>
                  </a:lnTo>
                  <a:lnTo>
                    <a:pt x="167" y="114"/>
                  </a:lnTo>
                  <a:lnTo>
                    <a:pt x="189" y="111"/>
                  </a:lnTo>
                  <a:lnTo>
                    <a:pt x="211" y="109"/>
                  </a:lnTo>
                  <a:lnTo>
                    <a:pt x="233" y="102"/>
                  </a:lnTo>
                  <a:lnTo>
                    <a:pt x="255" y="97"/>
                  </a:lnTo>
                  <a:lnTo>
                    <a:pt x="276" y="87"/>
                  </a:lnTo>
                  <a:lnTo>
                    <a:pt x="298" y="80"/>
                  </a:lnTo>
                  <a:lnTo>
                    <a:pt x="320" y="70"/>
                  </a:lnTo>
                  <a:lnTo>
                    <a:pt x="342" y="63"/>
                  </a:lnTo>
                  <a:lnTo>
                    <a:pt x="364" y="56"/>
                  </a:lnTo>
                  <a:lnTo>
                    <a:pt x="386" y="51"/>
                  </a:lnTo>
                  <a:lnTo>
                    <a:pt x="410" y="46"/>
                  </a:lnTo>
                  <a:lnTo>
                    <a:pt x="434" y="46"/>
                  </a:lnTo>
                  <a:lnTo>
                    <a:pt x="441" y="41"/>
                  </a:lnTo>
                  <a:lnTo>
                    <a:pt x="441" y="7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69" name="Freeform 243"/>
            <p:cNvSpPr>
              <a:spLocks/>
            </p:cNvSpPr>
            <p:nvPr/>
          </p:nvSpPr>
          <p:spPr bwMode="auto">
            <a:xfrm>
              <a:off x="4060" y="1967"/>
              <a:ext cx="44" cy="43"/>
            </a:xfrm>
            <a:custGeom>
              <a:avLst/>
              <a:gdLst>
                <a:gd name="T0" fmla="*/ 0 w 44"/>
                <a:gd name="T1" fmla="*/ 39 h 43"/>
                <a:gd name="T2" fmla="*/ 5 w 44"/>
                <a:gd name="T3" fmla="*/ 34 h 43"/>
                <a:gd name="T4" fmla="*/ 22 w 44"/>
                <a:gd name="T5" fmla="*/ 19 h 43"/>
                <a:gd name="T6" fmla="*/ 32 w 44"/>
                <a:gd name="T7" fmla="*/ 7 h 43"/>
                <a:gd name="T8" fmla="*/ 44 w 44"/>
                <a:gd name="T9" fmla="*/ 0 h 43"/>
                <a:gd name="T10" fmla="*/ 34 w 44"/>
                <a:gd name="T11" fmla="*/ 9 h 43"/>
                <a:gd name="T12" fmla="*/ 20 w 44"/>
                <a:gd name="T13" fmla="*/ 24 h 43"/>
                <a:gd name="T14" fmla="*/ 8 w 44"/>
                <a:gd name="T15" fmla="*/ 39 h 43"/>
                <a:gd name="T16" fmla="*/ 0 w 44"/>
                <a:gd name="T17" fmla="*/ 43 h 43"/>
                <a:gd name="T18" fmla="*/ 0 w 44"/>
                <a:gd name="T19" fmla="*/ 39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3">
                  <a:moveTo>
                    <a:pt x="0" y="39"/>
                  </a:moveTo>
                  <a:lnTo>
                    <a:pt x="5" y="34"/>
                  </a:lnTo>
                  <a:lnTo>
                    <a:pt x="22" y="19"/>
                  </a:lnTo>
                  <a:lnTo>
                    <a:pt x="32" y="7"/>
                  </a:lnTo>
                  <a:lnTo>
                    <a:pt x="44" y="0"/>
                  </a:lnTo>
                  <a:lnTo>
                    <a:pt x="34" y="9"/>
                  </a:lnTo>
                  <a:lnTo>
                    <a:pt x="20" y="24"/>
                  </a:lnTo>
                  <a:lnTo>
                    <a:pt x="8" y="39"/>
                  </a:lnTo>
                  <a:lnTo>
                    <a:pt x="0" y="43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0" name="Freeform 244"/>
            <p:cNvSpPr>
              <a:spLocks/>
            </p:cNvSpPr>
            <p:nvPr/>
          </p:nvSpPr>
          <p:spPr bwMode="auto">
            <a:xfrm>
              <a:off x="4007" y="2010"/>
              <a:ext cx="53" cy="51"/>
            </a:xfrm>
            <a:custGeom>
              <a:avLst/>
              <a:gdLst>
                <a:gd name="T0" fmla="*/ 53 w 53"/>
                <a:gd name="T1" fmla="*/ 0 h 51"/>
                <a:gd name="T2" fmla="*/ 44 w 53"/>
                <a:gd name="T3" fmla="*/ 8 h 51"/>
                <a:gd name="T4" fmla="*/ 29 w 53"/>
                <a:gd name="T5" fmla="*/ 22 h 51"/>
                <a:gd name="T6" fmla="*/ 17 w 53"/>
                <a:gd name="T7" fmla="*/ 34 h 51"/>
                <a:gd name="T8" fmla="*/ 7 w 53"/>
                <a:gd name="T9" fmla="*/ 42 h 51"/>
                <a:gd name="T10" fmla="*/ 0 w 53"/>
                <a:gd name="T11" fmla="*/ 51 h 51"/>
                <a:gd name="T12" fmla="*/ 15 w 53"/>
                <a:gd name="T13" fmla="*/ 37 h 51"/>
                <a:gd name="T14" fmla="*/ 17 w 53"/>
                <a:gd name="T15" fmla="*/ 34 h 51"/>
                <a:gd name="T16" fmla="*/ 53 w 53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1">
                  <a:moveTo>
                    <a:pt x="53" y="0"/>
                  </a:moveTo>
                  <a:lnTo>
                    <a:pt x="44" y="8"/>
                  </a:lnTo>
                  <a:lnTo>
                    <a:pt x="29" y="22"/>
                  </a:lnTo>
                  <a:lnTo>
                    <a:pt x="17" y="34"/>
                  </a:lnTo>
                  <a:lnTo>
                    <a:pt x="7" y="42"/>
                  </a:lnTo>
                  <a:lnTo>
                    <a:pt x="0" y="51"/>
                  </a:lnTo>
                  <a:lnTo>
                    <a:pt x="15" y="37"/>
                  </a:lnTo>
                  <a:lnTo>
                    <a:pt x="17" y="3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1" name="Freeform 245"/>
            <p:cNvSpPr>
              <a:spLocks/>
            </p:cNvSpPr>
            <p:nvPr/>
          </p:nvSpPr>
          <p:spPr bwMode="auto">
            <a:xfrm>
              <a:off x="4060" y="1899"/>
              <a:ext cx="126" cy="228"/>
            </a:xfrm>
            <a:custGeom>
              <a:avLst/>
              <a:gdLst>
                <a:gd name="T0" fmla="*/ 0 w 126"/>
                <a:gd name="T1" fmla="*/ 128 h 228"/>
                <a:gd name="T2" fmla="*/ 3 w 126"/>
                <a:gd name="T3" fmla="*/ 123 h 228"/>
                <a:gd name="T4" fmla="*/ 17 w 126"/>
                <a:gd name="T5" fmla="*/ 114 h 228"/>
                <a:gd name="T6" fmla="*/ 29 w 126"/>
                <a:gd name="T7" fmla="*/ 102 h 228"/>
                <a:gd name="T8" fmla="*/ 42 w 126"/>
                <a:gd name="T9" fmla="*/ 90 h 228"/>
                <a:gd name="T10" fmla="*/ 54 w 126"/>
                <a:gd name="T11" fmla="*/ 77 h 228"/>
                <a:gd name="T12" fmla="*/ 68 w 126"/>
                <a:gd name="T13" fmla="*/ 68 h 228"/>
                <a:gd name="T14" fmla="*/ 78 w 126"/>
                <a:gd name="T15" fmla="*/ 53 h 228"/>
                <a:gd name="T16" fmla="*/ 90 w 126"/>
                <a:gd name="T17" fmla="*/ 41 h 228"/>
                <a:gd name="T18" fmla="*/ 102 w 126"/>
                <a:gd name="T19" fmla="*/ 29 h 228"/>
                <a:gd name="T20" fmla="*/ 114 w 126"/>
                <a:gd name="T21" fmla="*/ 17 h 228"/>
                <a:gd name="T22" fmla="*/ 124 w 126"/>
                <a:gd name="T23" fmla="*/ 2 h 228"/>
                <a:gd name="T24" fmla="*/ 126 w 126"/>
                <a:gd name="T25" fmla="*/ 0 h 228"/>
                <a:gd name="T26" fmla="*/ 119 w 126"/>
                <a:gd name="T27" fmla="*/ 19 h 228"/>
                <a:gd name="T28" fmla="*/ 112 w 126"/>
                <a:gd name="T29" fmla="*/ 29 h 228"/>
                <a:gd name="T30" fmla="*/ 105 w 126"/>
                <a:gd name="T31" fmla="*/ 41 h 228"/>
                <a:gd name="T32" fmla="*/ 97 w 126"/>
                <a:gd name="T33" fmla="*/ 53 h 228"/>
                <a:gd name="T34" fmla="*/ 92 w 126"/>
                <a:gd name="T35" fmla="*/ 68 h 228"/>
                <a:gd name="T36" fmla="*/ 85 w 126"/>
                <a:gd name="T37" fmla="*/ 77 h 228"/>
                <a:gd name="T38" fmla="*/ 78 w 126"/>
                <a:gd name="T39" fmla="*/ 90 h 228"/>
                <a:gd name="T40" fmla="*/ 71 w 126"/>
                <a:gd name="T41" fmla="*/ 102 h 228"/>
                <a:gd name="T42" fmla="*/ 66 w 126"/>
                <a:gd name="T43" fmla="*/ 116 h 228"/>
                <a:gd name="T44" fmla="*/ 59 w 126"/>
                <a:gd name="T45" fmla="*/ 126 h 228"/>
                <a:gd name="T46" fmla="*/ 51 w 126"/>
                <a:gd name="T47" fmla="*/ 138 h 228"/>
                <a:gd name="T48" fmla="*/ 44 w 126"/>
                <a:gd name="T49" fmla="*/ 150 h 228"/>
                <a:gd name="T50" fmla="*/ 39 w 126"/>
                <a:gd name="T51" fmla="*/ 165 h 228"/>
                <a:gd name="T52" fmla="*/ 32 w 126"/>
                <a:gd name="T53" fmla="*/ 174 h 228"/>
                <a:gd name="T54" fmla="*/ 25 w 126"/>
                <a:gd name="T55" fmla="*/ 186 h 228"/>
                <a:gd name="T56" fmla="*/ 17 w 126"/>
                <a:gd name="T57" fmla="*/ 199 h 228"/>
                <a:gd name="T58" fmla="*/ 12 w 126"/>
                <a:gd name="T59" fmla="*/ 213 h 228"/>
                <a:gd name="T60" fmla="*/ 3 w 126"/>
                <a:gd name="T61" fmla="*/ 223 h 228"/>
                <a:gd name="T62" fmla="*/ 0 w 126"/>
                <a:gd name="T63" fmla="*/ 228 h 228"/>
                <a:gd name="T64" fmla="*/ 0 w 126"/>
                <a:gd name="T65" fmla="*/ 128 h 2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6" h="228">
                  <a:moveTo>
                    <a:pt x="0" y="128"/>
                  </a:moveTo>
                  <a:lnTo>
                    <a:pt x="3" y="123"/>
                  </a:lnTo>
                  <a:lnTo>
                    <a:pt x="17" y="114"/>
                  </a:lnTo>
                  <a:lnTo>
                    <a:pt x="29" y="102"/>
                  </a:lnTo>
                  <a:lnTo>
                    <a:pt x="42" y="90"/>
                  </a:lnTo>
                  <a:lnTo>
                    <a:pt x="54" y="77"/>
                  </a:lnTo>
                  <a:lnTo>
                    <a:pt x="68" y="68"/>
                  </a:lnTo>
                  <a:lnTo>
                    <a:pt x="78" y="53"/>
                  </a:lnTo>
                  <a:lnTo>
                    <a:pt x="90" y="41"/>
                  </a:lnTo>
                  <a:lnTo>
                    <a:pt x="102" y="29"/>
                  </a:lnTo>
                  <a:lnTo>
                    <a:pt x="114" y="17"/>
                  </a:lnTo>
                  <a:lnTo>
                    <a:pt x="124" y="2"/>
                  </a:lnTo>
                  <a:lnTo>
                    <a:pt x="126" y="0"/>
                  </a:lnTo>
                  <a:lnTo>
                    <a:pt x="119" y="19"/>
                  </a:lnTo>
                  <a:lnTo>
                    <a:pt x="112" y="29"/>
                  </a:lnTo>
                  <a:lnTo>
                    <a:pt x="105" y="41"/>
                  </a:lnTo>
                  <a:lnTo>
                    <a:pt x="97" y="53"/>
                  </a:lnTo>
                  <a:lnTo>
                    <a:pt x="92" y="68"/>
                  </a:lnTo>
                  <a:lnTo>
                    <a:pt x="85" y="77"/>
                  </a:lnTo>
                  <a:lnTo>
                    <a:pt x="78" y="90"/>
                  </a:lnTo>
                  <a:lnTo>
                    <a:pt x="71" y="102"/>
                  </a:lnTo>
                  <a:lnTo>
                    <a:pt x="66" y="116"/>
                  </a:lnTo>
                  <a:lnTo>
                    <a:pt x="59" y="126"/>
                  </a:lnTo>
                  <a:lnTo>
                    <a:pt x="51" y="138"/>
                  </a:lnTo>
                  <a:lnTo>
                    <a:pt x="44" y="150"/>
                  </a:lnTo>
                  <a:lnTo>
                    <a:pt x="39" y="165"/>
                  </a:lnTo>
                  <a:lnTo>
                    <a:pt x="32" y="174"/>
                  </a:lnTo>
                  <a:lnTo>
                    <a:pt x="25" y="186"/>
                  </a:lnTo>
                  <a:lnTo>
                    <a:pt x="17" y="199"/>
                  </a:lnTo>
                  <a:lnTo>
                    <a:pt x="12" y="213"/>
                  </a:lnTo>
                  <a:lnTo>
                    <a:pt x="3" y="223"/>
                  </a:lnTo>
                  <a:lnTo>
                    <a:pt x="0" y="228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2" name="Freeform 246"/>
            <p:cNvSpPr>
              <a:spLocks/>
            </p:cNvSpPr>
            <p:nvPr/>
          </p:nvSpPr>
          <p:spPr bwMode="auto">
            <a:xfrm>
              <a:off x="3631" y="1715"/>
              <a:ext cx="429" cy="780"/>
            </a:xfrm>
            <a:custGeom>
              <a:avLst/>
              <a:gdLst>
                <a:gd name="T0" fmla="*/ 408 w 429"/>
                <a:gd name="T1" fmla="*/ 443 h 780"/>
                <a:gd name="T2" fmla="*/ 374 w 429"/>
                <a:gd name="T3" fmla="*/ 489 h 780"/>
                <a:gd name="T4" fmla="*/ 335 w 429"/>
                <a:gd name="T5" fmla="*/ 533 h 780"/>
                <a:gd name="T6" fmla="*/ 294 w 429"/>
                <a:gd name="T7" fmla="*/ 576 h 780"/>
                <a:gd name="T8" fmla="*/ 255 w 429"/>
                <a:gd name="T9" fmla="*/ 627 h 780"/>
                <a:gd name="T10" fmla="*/ 226 w 429"/>
                <a:gd name="T11" fmla="*/ 688 h 780"/>
                <a:gd name="T12" fmla="*/ 187 w 429"/>
                <a:gd name="T13" fmla="*/ 739 h 780"/>
                <a:gd name="T14" fmla="*/ 134 w 429"/>
                <a:gd name="T15" fmla="*/ 780 h 780"/>
                <a:gd name="T16" fmla="*/ 83 w 429"/>
                <a:gd name="T17" fmla="*/ 756 h 780"/>
                <a:gd name="T18" fmla="*/ 20 w 429"/>
                <a:gd name="T19" fmla="*/ 678 h 780"/>
                <a:gd name="T20" fmla="*/ 0 w 429"/>
                <a:gd name="T21" fmla="*/ 581 h 780"/>
                <a:gd name="T22" fmla="*/ 20 w 429"/>
                <a:gd name="T23" fmla="*/ 523 h 780"/>
                <a:gd name="T24" fmla="*/ 39 w 429"/>
                <a:gd name="T25" fmla="*/ 463 h 780"/>
                <a:gd name="T26" fmla="*/ 83 w 429"/>
                <a:gd name="T27" fmla="*/ 375 h 780"/>
                <a:gd name="T28" fmla="*/ 107 w 429"/>
                <a:gd name="T29" fmla="*/ 329 h 780"/>
                <a:gd name="T30" fmla="*/ 109 w 429"/>
                <a:gd name="T31" fmla="*/ 257 h 780"/>
                <a:gd name="T32" fmla="*/ 228 w 429"/>
                <a:gd name="T33" fmla="*/ 133 h 780"/>
                <a:gd name="T34" fmla="*/ 165 w 429"/>
                <a:gd name="T35" fmla="*/ 104 h 780"/>
                <a:gd name="T36" fmla="*/ 199 w 429"/>
                <a:gd name="T37" fmla="*/ 92 h 780"/>
                <a:gd name="T38" fmla="*/ 160 w 429"/>
                <a:gd name="T39" fmla="*/ 85 h 780"/>
                <a:gd name="T40" fmla="*/ 112 w 429"/>
                <a:gd name="T41" fmla="*/ 53 h 780"/>
                <a:gd name="T42" fmla="*/ 119 w 429"/>
                <a:gd name="T43" fmla="*/ 17 h 780"/>
                <a:gd name="T44" fmla="*/ 180 w 429"/>
                <a:gd name="T45" fmla="*/ 0 h 780"/>
                <a:gd name="T46" fmla="*/ 267 w 429"/>
                <a:gd name="T47" fmla="*/ 7 h 780"/>
                <a:gd name="T48" fmla="*/ 347 w 429"/>
                <a:gd name="T49" fmla="*/ 26 h 780"/>
                <a:gd name="T50" fmla="*/ 386 w 429"/>
                <a:gd name="T51" fmla="*/ 60 h 780"/>
                <a:gd name="T52" fmla="*/ 359 w 429"/>
                <a:gd name="T53" fmla="*/ 106 h 780"/>
                <a:gd name="T54" fmla="*/ 318 w 429"/>
                <a:gd name="T55" fmla="*/ 152 h 780"/>
                <a:gd name="T56" fmla="*/ 277 w 429"/>
                <a:gd name="T57" fmla="*/ 206 h 780"/>
                <a:gd name="T58" fmla="*/ 250 w 429"/>
                <a:gd name="T59" fmla="*/ 249 h 780"/>
                <a:gd name="T60" fmla="*/ 218 w 429"/>
                <a:gd name="T61" fmla="*/ 307 h 780"/>
                <a:gd name="T62" fmla="*/ 301 w 429"/>
                <a:gd name="T63" fmla="*/ 264 h 780"/>
                <a:gd name="T64" fmla="*/ 226 w 429"/>
                <a:gd name="T65" fmla="*/ 341 h 780"/>
                <a:gd name="T66" fmla="*/ 250 w 429"/>
                <a:gd name="T67" fmla="*/ 329 h 780"/>
                <a:gd name="T68" fmla="*/ 294 w 429"/>
                <a:gd name="T69" fmla="*/ 281 h 780"/>
                <a:gd name="T70" fmla="*/ 349 w 429"/>
                <a:gd name="T71" fmla="*/ 257 h 780"/>
                <a:gd name="T72" fmla="*/ 344 w 429"/>
                <a:gd name="T73" fmla="*/ 310 h 780"/>
                <a:gd name="T74" fmla="*/ 313 w 429"/>
                <a:gd name="T75" fmla="*/ 368 h 780"/>
                <a:gd name="T76" fmla="*/ 277 w 429"/>
                <a:gd name="T77" fmla="*/ 424 h 780"/>
                <a:gd name="T78" fmla="*/ 238 w 429"/>
                <a:gd name="T79" fmla="*/ 477 h 780"/>
                <a:gd name="T80" fmla="*/ 206 w 429"/>
                <a:gd name="T81" fmla="*/ 540 h 780"/>
                <a:gd name="T82" fmla="*/ 221 w 429"/>
                <a:gd name="T83" fmla="*/ 530 h 780"/>
                <a:gd name="T84" fmla="*/ 223 w 429"/>
                <a:gd name="T85" fmla="*/ 543 h 780"/>
                <a:gd name="T86" fmla="*/ 250 w 429"/>
                <a:gd name="T87" fmla="*/ 504 h 780"/>
                <a:gd name="T88" fmla="*/ 286 w 429"/>
                <a:gd name="T89" fmla="*/ 450 h 780"/>
                <a:gd name="T90" fmla="*/ 330 w 429"/>
                <a:gd name="T91" fmla="*/ 400 h 780"/>
                <a:gd name="T92" fmla="*/ 381 w 429"/>
                <a:gd name="T93" fmla="*/ 356 h 780"/>
                <a:gd name="T94" fmla="*/ 429 w 429"/>
                <a:gd name="T95" fmla="*/ 312 h 7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29" h="780">
                  <a:moveTo>
                    <a:pt x="429" y="412"/>
                  </a:moveTo>
                  <a:lnTo>
                    <a:pt x="424" y="419"/>
                  </a:lnTo>
                  <a:lnTo>
                    <a:pt x="415" y="431"/>
                  </a:lnTo>
                  <a:lnTo>
                    <a:pt x="408" y="443"/>
                  </a:lnTo>
                  <a:lnTo>
                    <a:pt x="398" y="453"/>
                  </a:lnTo>
                  <a:lnTo>
                    <a:pt x="391" y="465"/>
                  </a:lnTo>
                  <a:lnTo>
                    <a:pt x="381" y="477"/>
                  </a:lnTo>
                  <a:lnTo>
                    <a:pt x="374" y="489"/>
                  </a:lnTo>
                  <a:lnTo>
                    <a:pt x="361" y="499"/>
                  </a:lnTo>
                  <a:lnTo>
                    <a:pt x="354" y="511"/>
                  </a:lnTo>
                  <a:lnTo>
                    <a:pt x="342" y="521"/>
                  </a:lnTo>
                  <a:lnTo>
                    <a:pt x="335" y="533"/>
                  </a:lnTo>
                  <a:lnTo>
                    <a:pt x="323" y="543"/>
                  </a:lnTo>
                  <a:lnTo>
                    <a:pt x="313" y="555"/>
                  </a:lnTo>
                  <a:lnTo>
                    <a:pt x="303" y="564"/>
                  </a:lnTo>
                  <a:lnTo>
                    <a:pt x="294" y="576"/>
                  </a:lnTo>
                  <a:lnTo>
                    <a:pt x="281" y="586"/>
                  </a:lnTo>
                  <a:lnTo>
                    <a:pt x="272" y="601"/>
                  </a:lnTo>
                  <a:lnTo>
                    <a:pt x="262" y="613"/>
                  </a:lnTo>
                  <a:lnTo>
                    <a:pt x="255" y="627"/>
                  </a:lnTo>
                  <a:lnTo>
                    <a:pt x="248" y="642"/>
                  </a:lnTo>
                  <a:lnTo>
                    <a:pt x="240" y="656"/>
                  </a:lnTo>
                  <a:lnTo>
                    <a:pt x="233" y="671"/>
                  </a:lnTo>
                  <a:lnTo>
                    <a:pt x="226" y="688"/>
                  </a:lnTo>
                  <a:lnTo>
                    <a:pt x="216" y="700"/>
                  </a:lnTo>
                  <a:lnTo>
                    <a:pt x="206" y="712"/>
                  </a:lnTo>
                  <a:lnTo>
                    <a:pt x="197" y="724"/>
                  </a:lnTo>
                  <a:lnTo>
                    <a:pt x="187" y="739"/>
                  </a:lnTo>
                  <a:lnTo>
                    <a:pt x="175" y="749"/>
                  </a:lnTo>
                  <a:lnTo>
                    <a:pt x="163" y="761"/>
                  </a:lnTo>
                  <a:lnTo>
                    <a:pt x="148" y="770"/>
                  </a:lnTo>
                  <a:lnTo>
                    <a:pt x="134" y="780"/>
                  </a:lnTo>
                  <a:lnTo>
                    <a:pt x="119" y="773"/>
                  </a:lnTo>
                  <a:lnTo>
                    <a:pt x="105" y="768"/>
                  </a:lnTo>
                  <a:lnTo>
                    <a:pt x="92" y="761"/>
                  </a:lnTo>
                  <a:lnTo>
                    <a:pt x="83" y="756"/>
                  </a:lnTo>
                  <a:lnTo>
                    <a:pt x="61" y="739"/>
                  </a:lnTo>
                  <a:lnTo>
                    <a:pt x="46" y="722"/>
                  </a:lnTo>
                  <a:lnTo>
                    <a:pt x="32" y="700"/>
                  </a:lnTo>
                  <a:lnTo>
                    <a:pt x="20" y="678"/>
                  </a:lnTo>
                  <a:lnTo>
                    <a:pt x="10" y="654"/>
                  </a:lnTo>
                  <a:lnTo>
                    <a:pt x="5" y="632"/>
                  </a:lnTo>
                  <a:lnTo>
                    <a:pt x="0" y="606"/>
                  </a:lnTo>
                  <a:lnTo>
                    <a:pt x="0" y="581"/>
                  </a:lnTo>
                  <a:lnTo>
                    <a:pt x="0" y="555"/>
                  </a:lnTo>
                  <a:lnTo>
                    <a:pt x="0" y="530"/>
                  </a:lnTo>
                  <a:lnTo>
                    <a:pt x="10" y="526"/>
                  </a:lnTo>
                  <a:lnTo>
                    <a:pt x="20" y="523"/>
                  </a:lnTo>
                  <a:lnTo>
                    <a:pt x="27" y="513"/>
                  </a:lnTo>
                  <a:lnTo>
                    <a:pt x="32" y="499"/>
                  </a:lnTo>
                  <a:lnTo>
                    <a:pt x="34" y="482"/>
                  </a:lnTo>
                  <a:lnTo>
                    <a:pt x="39" y="463"/>
                  </a:lnTo>
                  <a:lnTo>
                    <a:pt x="41" y="441"/>
                  </a:lnTo>
                  <a:lnTo>
                    <a:pt x="51" y="419"/>
                  </a:lnTo>
                  <a:lnTo>
                    <a:pt x="63" y="395"/>
                  </a:lnTo>
                  <a:lnTo>
                    <a:pt x="83" y="375"/>
                  </a:lnTo>
                  <a:lnTo>
                    <a:pt x="90" y="361"/>
                  </a:lnTo>
                  <a:lnTo>
                    <a:pt x="97" y="351"/>
                  </a:lnTo>
                  <a:lnTo>
                    <a:pt x="102" y="339"/>
                  </a:lnTo>
                  <a:lnTo>
                    <a:pt x="107" y="329"/>
                  </a:lnTo>
                  <a:lnTo>
                    <a:pt x="107" y="310"/>
                  </a:lnTo>
                  <a:lnTo>
                    <a:pt x="109" y="293"/>
                  </a:lnTo>
                  <a:lnTo>
                    <a:pt x="107" y="274"/>
                  </a:lnTo>
                  <a:lnTo>
                    <a:pt x="109" y="257"/>
                  </a:lnTo>
                  <a:lnTo>
                    <a:pt x="114" y="240"/>
                  </a:lnTo>
                  <a:lnTo>
                    <a:pt x="131" y="225"/>
                  </a:lnTo>
                  <a:lnTo>
                    <a:pt x="226" y="150"/>
                  </a:lnTo>
                  <a:lnTo>
                    <a:pt x="228" y="133"/>
                  </a:lnTo>
                  <a:lnTo>
                    <a:pt x="211" y="123"/>
                  </a:lnTo>
                  <a:lnTo>
                    <a:pt x="194" y="116"/>
                  </a:lnTo>
                  <a:lnTo>
                    <a:pt x="180" y="111"/>
                  </a:lnTo>
                  <a:lnTo>
                    <a:pt x="165" y="104"/>
                  </a:lnTo>
                  <a:lnTo>
                    <a:pt x="151" y="97"/>
                  </a:lnTo>
                  <a:lnTo>
                    <a:pt x="168" y="99"/>
                  </a:lnTo>
                  <a:lnTo>
                    <a:pt x="192" y="99"/>
                  </a:lnTo>
                  <a:lnTo>
                    <a:pt x="199" y="92"/>
                  </a:lnTo>
                  <a:lnTo>
                    <a:pt x="189" y="87"/>
                  </a:lnTo>
                  <a:lnTo>
                    <a:pt x="180" y="87"/>
                  </a:lnTo>
                  <a:lnTo>
                    <a:pt x="168" y="85"/>
                  </a:lnTo>
                  <a:lnTo>
                    <a:pt x="160" y="85"/>
                  </a:lnTo>
                  <a:lnTo>
                    <a:pt x="146" y="80"/>
                  </a:lnTo>
                  <a:lnTo>
                    <a:pt x="131" y="72"/>
                  </a:lnTo>
                  <a:lnTo>
                    <a:pt x="119" y="63"/>
                  </a:lnTo>
                  <a:lnTo>
                    <a:pt x="112" y="53"/>
                  </a:lnTo>
                  <a:lnTo>
                    <a:pt x="112" y="48"/>
                  </a:lnTo>
                  <a:lnTo>
                    <a:pt x="112" y="43"/>
                  </a:lnTo>
                  <a:lnTo>
                    <a:pt x="112" y="26"/>
                  </a:lnTo>
                  <a:lnTo>
                    <a:pt x="119" y="17"/>
                  </a:lnTo>
                  <a:lnTo>
                    <a:pt x="129" y="7"/>
                  </a:lnTo>
                  <a:lnTo>
                    <a:pt x="146" y="5"/>
                  </a:lnTo>
                  <a:lnTo>
                    <a:pt x="160" y="0"/>
                  </a:lnTo>
                  <a:lnTo>
                    <a:pt x="180" y="0"/>
                  </a:lnTo>
                  <a:lnTo>
                    <a:pt x="201" y="0"/>
                  </a:lnTo>
                  <a:lnTo>
                    <a:pt x="223" y="2"/>
                  </a:lnTo>
                  <a:lnTo>
                    <a:pt x="245" y="2"/>
                  </a:lnTo>
                  <a:lnTo>
                    <a:pt x="267" y="7"/>
                  </a:lnTo>
                  <a:lnTo>
                    <a:pt x="289" y="12"/>
                  </a:lnTo>
                  <a:lnTo>
                    <a:pt x="311" y="19"/>
                  </a:lnTo>
                  <a:lnTo>
                    <a:pt x="328" y="22"/>
                  </a:lnTo>
                  <a:lnTo>
                    <a:pt x="347" y="26"/>
                  </a:lnTo>
                  <a:lnTo>
                    <a:pt x="359" y="31"/>
                  </a:lnTo>
                  <a:lnTo>
                    <a:pt x="374" y="36"/>
                  </a:lnTo>
                  <a:lnTo>
                    <a:pt x="386" y="43"/>
                  </a:lnTo>
                  <a:lnTo>
                    <a:pt x="386" y="60"/>
                  </a:lnTo>
                  <a:lnTo>
                    <a:pt x="381" y="70"/>
                  </a:lnTo>
                  <a:lnTo>
                    <a:pt x="376" y="82"/>
                  </a:lnTo>
                  <a:lnTo>
                    <a:pt x="366" y="92"/>
                  </a:lnTo>
                  <a:lnTo>
                    <a:pt x="359" y="106"/>
                  </a:lnTo>
                  <a:lnTo>
                    <a:pt x="347" y="116"/>
                  </a:lnTo>
                  <a:lnTo>
                    <a:pt x="337" y="128"/>
                  </a:lnTo>
                  <a:lnTo>
                    <a:pt x="325" y="140"/>
                  </a:lnTo>
                  <a:lnTo>
                    <a:pt x="318" y="152"/>
                  </a:lnTo>
                  <a:lnTo>
                    <a:pt x="298" y="169"/>
                  </a:lnTo>
                  <a:lnTo>
                    <a:pt x="291" y="184"/>
                  </a:lnTo>
                  <a:lnTo>
                    <a:pt x="284" y="189"/>
                  </a:lnTo>
                  <a:lnTo>
                    <a:pt x="277" y="206"/>
                  </a:lnTo>
                  <a:lnTo>
                    <a:pt x="269" y="213"/>
                  </a:lnTo>
                  <a:lnTo>
                    <a:pt x="262" y="225"/>
                  </a:lnTo>
                  <a:lnTo>
                    <a:pt x="255" y="235"/>
                  </a:lnTo>
                  <a:lnTo>
                    <a:pt x="250" y="249"/>
                  </a:lnTo>
                  <a:lnTo>
                    <a:pt x="235" y="269"/>
                  </a:lnTo>
                  <a:lnTo>
                    <a:pt x="226" y="288"/>
                  </a:lnTo>
                  <a:lnTo>
                    <a:pt x="218" y="300"/>
                  </a:lnTo>
                  <a:lnTo>
                    <a:pt x="218" y="307"/>
                  </a:lnTo>
                  <a:lnTo>
                    <a:pt x="231" y="295"/>
                  </a:lnTo>
                  <a:lnTo>
                    <a:pt x="252" y="283"/>
                  </a:lnTo>
                  <a:lnTo>
                    <a:pt x="274" y="271"/>
                  </a:lnTo>
                  <a:lnTo>
                    <a:pt x="301" y="264"/>
                  </a:lnTo>
                  <a:lnTo>
                    <a:pt x="279" y="281"/>
                  </a:lnTo>
                  <a:lnTo>
                    <a:pt x="262" y="300"/>
                  </a:lnTo>
                  <a:lnTo>
                    <a:pt x="243" y="320"/>
                  </a:lnTo>
                  <a:lnTo>
                    <a:pt x="226" y="341"/>
                  </a:lnTo>
                  <a:lnTo>
                    <a:pt x="223" y="351"/>
                  </a:lnTo>
                  <a:lnTo>
                    <a:pt x="228" y="358"/>
                  </a:lnTo>
                  <a:lnTo>
                    <a:pt x="238" y="344"/>
                  </a:lnTo>
                  <a:lnTo>
                    <a:pt x="250" y="329"/>
                  </a:lnTo>
                  <a:lnTo>
                    <a:pt x="260" y="317"/>
                  </a:lnTo>
                  <a:lnTo>
                    <a:pt x="272" y="305"/>
                  </a:lnTo>
                  <a:lnTo>
                    <a:pt x="281" y="291"/>
                  </a:lnTo>
                  <a:lnTo>
                    <a:pt x="294" y="281"/>
                  </a:lnTo>
                  <a:lnTo>
                    <a:pt x="303" y="266"/>
                  </a:lnTo>
                  <a:lnTo>
                    <a:pt x="318" y="257"/>
                  </a:lnTo>
                  <a:lnTo>
                    <a:pt x="335" y="254"/>
                  </a:lnTo>
                  <a:lnTo>
                    <a:pt x="349" y="257"/>
                  </a:lnTo>
                  <a:lnTo>
                    <a:pt x="357" y="266"/>
                  </a:lnTo>
                  <a:lnTo>
                    <a:pt x="357" y="283"/>
                  </a:lnTo>
                  <a:lnTo>
                    <a:pt x="349" y="295"/>
                  </a:lnTo>
                  <a:lnTo>
                    <a:pt x="344" y="310"/>
                  </a:lnTo>
                  <a:lnTo>
                    <a:pt x="337" y="324"/>
                  </a:lnTo>
                  <a:lnTo>
                    <a:pt x="332" y="339"/>
                  </a:lnTo>
                  <a:lnTo>
                    <a:pt x="323" y="354"/>
                  </a:lnTo>
                  <a:lnTo>
                    <a:pt x="313" y="368"/>
                  </a:lnTo>
                  <a:lnTo>
                    <a:pt x="303" y="383"/>
                  </a:lnTo>
                  <a:lnTo>
                    <a:pt x="296" y="397"/>
                  </a:lnTo>
                  <a:lnTo>
                    <a:pt x="284" y="409"/>
                  </a:lnTo>
                  <a:lnTo>
                    <a:pt x="277" y="424"/>
                  </a:lnTo>
                  <a:lnTo>
                    <a:pt x="264" y="438"/>
                  </a:lnTo>
                  <a:lnTo>
                    <a:pt x="257" y="453"/>
                  </a:lnTo>
                  <a:lnTo>
                    <a:pt x="248" y="465"/>
                  </a:lnTo>
                  <a:lnTo>
                    <a:pt x="238" y="477"/>
                  </a:lnTo>
                  <a:lnTo>
                    <a:pt x="231" y="489"/>
                  </a:lnTo>
                  <a:lnTo>
                    <a:pt x="223" y="501"/>
                  </a:lnTo>
                  <a:lnTo>
                    <a:pt x="214" y="516"/>
                  </a:lnTo>
                  <a:lnTo>
                    <a:pt x="206" y="540"/>
                  </a:lnTo>
                  <a:lnTo>
                    <a:pt x="199" y="557"/>
                  </a:lnTo>
                  <a:lnTo>
                    <a:pt x="199" y="564"/>
                  </a:lnTo>
                  <a:lnTo>
                    <a:pt x="209" y="547"/>
                  </a:lnTo>
                  <a:lnTo>
                    <a:pt x="221" y="530"/>
                  </a:lnTo>
                  <a:lnTo>
                    <a:pt x="231" y="516"/>
                  </a:lnTo>
                  <a:lnTo>
                    <a:pt x="243" y="501"/>
                  </a:lnTo>
                  <a:lnTo>
                    <a:pt x="231" y="521"/>
                  </a:lnTo>
                  <a:lnTo>
                    <a:pt x="223" y="543"/>
                  </a:lnTo>
                  <a:lnTo>
                    <a:pt x="231" y="552"/>
                  </a:lnTo>
                  <a:lnTo>
                    <a:pt x="235" y="535"/>
                  </a:lnTo>
                  <a:lnTo>
                    <a:pt x="243" y="518"/>
                  </a:lnTo>
                  <a:lnTo>
                    <a:pt x="250" y="504"/>
                  </a:lnTo>
                  <a:lnTo>
                    <a:pt x="257" y="492"/>
                  </a:lnTo>
                  <a:lnTo>
                    <a:pt x="264" y="477"/>
                  </a:lnTo>
                  <a:lnTo>
                    <a:pt x="277" y="463"/>
                  </a:lnTo>
                  <a:lnTo>
                    <a:pt x="286" y="450"/>
                  </a:lnTo>
                  <a:lnTo>
                    <a:pt x="298" y="438"/>
                  </a:lnTo>
                  <a:lnTo>
                    <a:pt x="308" y="424"/>
                  </a:lnTo>
                  <a:lnTo>
                    <a:pt x="320" y="414"/>
                  </a:lnTo>
                  <a:lnTo>
                    <a:pt x="330" y="400"/>
                  </a:lnTo>
                  <a:lnTo>
                    <a:pt x="344" y="390"/>
                  </a:lnTo>
                  <a:lnTo>
                    <a:pt x="357" y="378"/>
                  </a:lnTo>
                  <a:lnTo>
                    <a:pt x="369" y="368"/>
                  </a:lnTo>
                  <a:lnTo>
                    <a:pt x="381" y="356"/>
                  </a:lnTo>
                  <a:lnTo>
                    <a:pt x="395" y="346"/>
                  </a:lnTo>
                  <a:lnTo>
                    <a:pt x="408" y="332"/>
                  </a:lnTo>
                  <a:lnTo>
                    <a:pt x="420" y="322"/>
                  </a:lnTo>
                  <a:lnTo>
                    <a:pt x="429" y="312"/>
                  </a:lnTo>
                  <a:lnTo>
                    <a:pt x="429" y="41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3" name="Freeform 247"/>
            <p:cNvSpPr>
              <a:spLocks/>
            </p:cNvSpPr>
            <p:nvPr/>
          </p:nvSpPr>
          <p:spPr bwMode="auto">
            <a:xfrm>
              <a:off x="4186" y="1894"/>
              <a:ext cx="3" cy="5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2 h 5"/>
                <a:gd name="T4" fmla="*/ 3 w 3"/>
                <a:gd name="T5" fmla="*/ 0 h 5"/>
                <a:gd name="T6" fmla="*/ 0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4" name="Freeform 248"/>
            <p:cNvSpPr>
              <a:spLocks/>
            </p:cNvSpPr>
            <p:nvPr/>
          </p:nvSpPr>
          <p:spPr bwMode="auto">
            <a:xfrm>
              <a:off x="4179" y="1511"/>
              <a:ext cx="148" cy="383"/>
            </a:xfrm>
            <a:custGeom>
              <a:avLst/>
              <a:gdLst>
                <a:gd name="T0" fmla="*/ 15 w 148"/>
                <a:gd name="T1" fmla="*/ 376 h 383"/>
                <a:gd name="T2" fmla="*/ 34 w 148"/>
                <a:gd name="T3" fmla="*/ 349 h 383"/>
                <a:gd name="T4" fmla="*/ 39 w 148"/>
                <a:gd name="T5" fmla="*/ 320 h 383"/>
                <a:gd name="T6" fmla="*/ 49 w 148"/>
                <a:gd name="T7" fmla="*/ 291 h 383"/>
                <a:gd name="T8" fmla="*/ 34 w 148"/>
                <a:gd name="T9" fmla="*/ 276 h 383"/>
                <a:gd name="T10" fmla="*/ 36 w 148"/>
                <a:gd name="T11" fmla="*/ 250 h 383"/>
                <a:gd name="T12" fmla="*/ 34 w 148"/>
                <a:gd name="T13" fmla="*/ 233 h 383"/>
                <a:gd name="T14" fmla="*/ 27 w 148"/>
                <a:gd name="T15" fmla="*/ 235 h 383"/>
                <a:gd name="T16" fmla="*/ 15 w 148"/>
                <a:gd name="T17" fmla="*/ 255 h 383"/>
                <a:gd name="T18" fmla="*/ 10 w 148"/>
                <a:gd name="T19" fmla="*/ 247 h 383"/>
                <a:gd name="T20" fmla="*/ 17 w 148"/>
                <a:gd name="T21" fmla="*/ 218 h 383"/>
                <a:gd name="T22" fmla="*/ 15 w 148"/>
                <a:gd name="T23" fmla="*/ 196 h 383"/>
                <a:gd name="T24" fmla="*/ 27 w 148"/>
                <a:gd name="T25" fmla="*/ 160 h 383"/>
                <a:gd name="T26" fmla="*/ 24 w 148"/>
                <a:gd name="T27" fmla="*/ 133 h 383"/>
                <a:gd name="T28" fmla="*/ 32 w 148"/>
                <a:gd name="T29" fmla="*/ 138 h 383"/>
                <a:gd name="T30" fmla="*/ 41 w 148"/>
                <a:gd name="T31" fmla="*/ 107 h 383"/>
                <a:gd name="T32" fmla="*/ 44 w 148"/>
                <a:gd name="T33" fmla="*/ 75 h 383"/>
                <a:gd name="T34" fmla="*/ 61 w 148"/>
                <a:gd name="T35" fmla="*/ 49 h 383"/>
                <a:gd name="T36" fmla="*/ 85 w 148"/>
                <a:gd name="T37" fmla="*/ 29 h 383"/>
                <a:gd name="T38" fmla="*/ 109 w 148"/>
                <a:gd name="T39" fmla="*/ 12 h 383"/>
                <a:gd name="T40" fmla="*/ 141 w 148"/>
                <a:gd name="T41" fmla="*/ 0 h 383"/>
                <a:gd name="T42" fmla="*/ 119 w 148"/>
                <a:gd name="T43" fmla="*/ 44 h 383"/>
                <a:gd name="T44" fmla="*/ 141 w 148"/>
                <a:gd name="T45" fmla="*/ 24 h 383"/>
                <a:gd name="T46" fmla="*/ 141 w 148"/>
                <a:gd name="T47" fmla="*/ 56 h 383"/>
                <a:gd name="T48" fmla="*/ 143 w 148"/>
                <a:gd name="T49" fmla="*/ 90 h 383"/>
                <a:gd name="T50" fmla="*/ 146 w 148"/>
                <a:gd name="T51" fmla="*/ 121 h 383"/>
                <a:gd name="T52" fmla="*/ 148 w 148"/>
                <a:gd name="T53" fmla="*/ 155 h 383"/>
                <a:gd name="T54" fmla="*/ 143 w 148"/>
                <a:gd name="T55" fmla="*/ 187 h 383"/>
                <a:gd name="T56" fmla="*/ 138 w 148"/>
                <a:gd name="T57" fmla="*/ 221 h 383"/>
                <a:gd name="T58" fmla="*/ 129 w 148"/>
                <a:gd name="T59" fmla="*/ 252 h 383"/>
                <a:gd name="T60" fmla="*/ 114 w 148"/>
                <a:gd name="T61" fmla="*/ 289 h 383"/>
                <a:gd name="T62" fmla="*/ 85 w 148"/>
                <a:gd name="T63" fmla="*/ 318 h 383"/>
                <a:gd name="T64" fmla="*/ 53 w 148"/>
                <a:gd name="T65" fmla="*/ 344 h 383"/>
                <a:gd name="T66" fmla="*/ 22 w 148"/>
                <a:gd name="T67" fmla="*/ 371 h 3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8" h="383">
                  <a:moveTo>
                    <a:pt x="10" y="383"/>
                  </a:moveTo>
                  <a:lnTo>
                    <a:pt x="15" y="376"/>
                  </a:lnTo>
                  <a:lnTo>
                    <a:pt x="24" y="361"/>
                  </a:lnTo>
                  <a:lnTo>
                    <a:pt x="34" y="349"/>
                  </a:lnTo>
                  <a:lnTo>
                    <a:pt x="34" y="332"/>
                  </a:lnTo>
                  <a:lnTo>
                    <a:pt x="39" y="320"/>
                  </a:lnTo>
                  <a:lnTo>
                    <a:pt x="44" y="305"/>
                  </a:lnTo>
                  <a:lnTo>
                    <a:pt x="49" y="291"/>
                  </a:lnTo>
                  <a:lnTo>
                    <a:pt x="36" y="286"/>
                  </a:lnTo>
                  <a:lnTo>
                    <a:pt x="34" y="276"/>
                  </a:lnTo>
                  <a:lnTo>
                    <a:pt x="34" y="262"/>
                  </a:lnTo>
                  <a:lnTo>
                    <a:pt x="36" y="250"/>
                  </a:lnTo>
                  <a:lnTo>
                    <a:pt x="34" y="238"/>
                  </a:lnTo>
                  <a:lnTo>
                    <a:pt x="34" y="233"/>
                  </a:lnTo>
                  <a:lnTo>
                    <a:pt x="29" y="233"/>
                  </a:lnTo>
                  <a:lnTo>
                    <a:pt x="27" y="235"/>
                  </a:lnTo>
                  <a:lnTo>
                    <a:pt x="20" y="242"/>
                  </a:lnTo>
                  <a:lnTo>
                    <a:pt x="15" y="255"/>
                  </a:lnTo>
                  <a:lnTo>
                    <a:pt x="0" y="262"/>
                  </a:lnTo>
                  <a:lnTo>
                    <a:pt x="10" y="247"/>
                  </a:lnTo>
                  <a:lnTo>
                    <a:pt x="15" y="235"/>
                  </a:lnTo>
                  <a:lnTo>
                    <a:pt x="17" y="218"/>
                  </a:lnTo>
                  <a:lnTo>
                    <a:pt x="27" y="204"/>
                  </a:lnTo>
                  <a:lnTo>
                    <a:pt x="15" y="196"/>
                  </a:lnTo>
                  <a:lnTo>
                    <a:pt x="24" y="177"/>
                  </a:lnTo>
                  <a:lnTo>
                    <a:pt x="27" y="160"/>
                  </a:lnTo>
                  <a:lnTo>
                    <a:pt x="24" y="143"/>
                  </a:lnTo>
                  <a:lnTo>
                    <a:pt x="24" y="133"/>
                  </a:lnTo>
                  <a:lnTo>
                    <a:pt x="27" y="136"/>
                  </a:lnTo>
                  <a:lnTo>
                    <a:pt x="32" y="138"/>
                  </a:lnTo>
                  <a:lnTo>
                    <a:pt x="36" y="121"/>
                  </a:lnTo>
                  <a:lnTo>
                    <a:pt x="41" y="107"/>
                  </a:lnTo>
                  <a:lnTo>
                    <a:pt x="41" y="90"/>
                  </a:lnTo>
                  <a:lnTo>
                    <a:pt x="44" y="75"/>
                  </a:lnTo>
                  <a:lnTo>
                    <a:pt x="51" y="61"/>
                  </a:lnTo>
                  <a:lnTo>
                    <a:pt x="61" y="49"/>
                  </a:lnTo>
                  <a:lnTo>
                    <a:pt x="70" y="36"/>
                  </a:lnTo>
                  <a:lnTo>
                    <a:pt x="85" y="29"/>
                  </a:lnTo>
                  <a:lnTo>
                    <a:pt x="95" y="20"/>
                  </a:lnTo>
                  <a:lnTo>
                    <a:pt x="109" y="12"/>
                  </a:lnTo>
                  <a:lnTo>
                    <a:pt x="124" y="5"/>
                  </a:lnTo>
                  <a:lnTo>
                    <a:pt x="141" y="0"/>
                  </a:lnTo>
                  <a:lnTo>
                    <a:pt x="107" y="34"/>
                  </a:lnTo>
                  <a:lnTo>
                    <a:pt x="119" y="44"/>
                  </a:lnTo>
                  <a:lnTo>
                    <a:pt x="129" y="29"/>
                  </a:lnTo>
                  <a:lnTo>
                    <a:pt x="141" y="24"/>
                  </a:lnTo>
                  <a:lnTo>
                    <a:pt x="141" y="39"/>
                  </a:lnTo>
                  <a:lnTo>
                    <a:pt x="141" y="56"/>
                  </a:lnTo>
                  <a:lnTo>
                    <a:pt x="141" y="73"/>
                  </a:lnTo>
                  <a:lnTo>
                    <a:pt x="143" y="90"/>
                  </a:lnTo>
                  <a:lnTo>
                    <a:pt x="143" y="104"/>
                  </a:lnTo>
                  <a:lnTo>
                    <a:pt x="146" y="121"/>
                  </a:lnTo>
                  <a:lnTo>
                    <a:pt x="146" y="138"/>
                  </a:lnTo>
                  <a:lnTo>
                    <a:pt x="148" y="155"/>
                  </a:lnTo>
                  <a:lnTo>
                    <a:pt x="146" y="170"/>
                  </a:lnTo>
                  <a:lnTo>
                    <a:pt x="143" y="187"/>
                  </a:lnTo>
                  <a:lnTo>
                    <a:pt x="141" y="204"/>
                  </a:lnTo>
                  <a:lnTo>
                    <a:pt x="138" y="221"/>
                  </a:lnTo>
                  <a:lnTo>
                    <a:pt x="133" y="235"/>
                  </a:lnTo>
                  <a:lnTo>
                    <a:pt x="129" y="252"/>
                  </a:lnTo>
                  <a:lnTo>
                    <a:pt x="121" y="269"/>
                  </a:lnTo>
                  <a:lnTo>
                    <a:pt x="114" y="289"/>
                  </a:lnTo>
                  <a:lnTo>
                    <a:pt x="99" y="303"/>
                  </a:lnTo>
                  <a:lnTo>
                    <a:pt x="85" y="318"/>
                  </a:lnTo>
                  <a:lnTo>
                    <a:pt x="68" y="330"/>
                  </a:lnTo>
                  <a:lnTo>
                    <a:pt x="53" y="344"/>
                  </a:lnTo>
                  <a:lnTo>
                    <a:pt x="36" y="356"/>
                  </a:lnTo>
                  <a:lnTo>
                    <a:pt x="22" y="371"/>
                  </a:lnTo>
                  <a:lnTo>
                    <a:pt x="10" y="38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5" name="Freeform 249"/>
            <p:cNvSpPr>
              <a:spLocks/>
            </p:cNvSpPr>
            <p:nvPr/>
          </p:nvSpPr>
          <p:spPr bwMode="auto">
            <a:xfrm>
              <a:off x="4104" y="1947"/>
              <a:ext cx="19" cy="20"/>
            </a:xfrm>
            <a:custGeom>
              <a:avLst/>
              <a:gdLst>
                <a:gd name="T0" fmla="*/ 0 w 19"/>
                <a:gd name="T1" fmla="*/ 20 h 20"/>
                <a:gd name="T2" fmla="*/ 5 w 19"/>
                <a:gd name="T3" fmla="*/ 15 h 20"/>
                <a:gd name="T4" fmla="*/ 19 w 19"/>
                <a:gd name="T5" fmla="*/ 0 h 20"/>
                <a:gd name="T6" fmla="*/ 10 w 19"/>
                <a:gd name="T7" fmla="*/ 8 h 20"/>
                <a:gd name="T8" fmla="*/ 0 w 19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lnTo>
                    <a:pt x="5" y="15"/>
                  </a:lnTo>
                  <a:lnTo>
                    <a:pt x="19" y="0"/>
                  </a:lnTo>
                  <a:lnTo>
                    <a:pt x="10" y="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6" name="Freeform 250"/>
            <p:cNvSpPr>
              <a:spLocks/>
            </p:cNvSpPr>
            <p:nvPr/>
          </p:nvSpPr>
          <p:spPr bwMode="auto">
            <a:xfrm>
              <a:off x="3648" y="2083"/>
              <a:ext cx="73" cy="315"/>
            </a:xfrm>
            <a:custGeom>
              <a:avLst/>
              <a:gdLst>
                <a:gd name="T0" fmla="*/ 73 w 73"/>
                <a:gd name="T1" fmla="*/ 315 h 315"/>
                <a:gd name="T2" fmla="*/ 58 w 73"/>
                <a:gd name="T3" fmla="*/ 293 h 315"/>
                <a:gd name="T4" fmla="*/ 46 w 73"/>
                <a:gd name="T5" fmla="*/ 271 h 315"/>
                <a:gd name="T6" fmla="*/ 32 w 73"/>
                <a:gd name="T7" fmla="*/ 250 h 315"/>
                <a:gd name="T8" fmla="*/ 20 w 73"/>
                <a:gd name="T9" fmla="*/ 228 h 315"/>
                <a:gd name="T10" fmla="*/ 8 w 73"/>
                <a:gd name="T11" fmla="*/ 204 h 315"/>
                <a:gd name="T12" fmla="*/ 3 w 73"/>
                <a:gd name="T13" fmla="*/ 179 h 315"/>
                <a:gd name="T14" fmla="*/ 0 w 73"/>
                <a:gd name="T15" fmla="*/ 165 h 315"/>
                <a:gd name="T16" fmla="*/ 3 w 73"/>
                <a:gd name="T17" fmla="*/ 153 h 315"/>
                <a:gd name="T18" fmla="*/ 3 w 73"/>
                <a:gd name="T19" fmla="*/ 138 h 315"/>
                <a:gd name="T20" fmla="*/ 10 w 73"/>
                <a:gd name="T21" fmla="*/ 126 h 315"/>
                <a:gd name="T22" fmla="*/ 58 w 73"/>
                <a:gd name="T23" fmla="*/ 0 h 315"/>
                <a:gd name="T24" fmla="*/ 49 w 73"/>
                <a:gd name="T25" fmla="*/ 24 h 315"/>
                <a:gd name="T26" fmla="*/ 39 w 73"/>
                <a:gd name="T27" fmla="*/ 51 h 315"/>
                <a:gd name="T28" fmla="*/ 29 w 73"/>
                <a:gd name="T29" fmla="*/ 75 h 315"/>
                <a:gd name="T30" fmla="*/ 22 w 73"/>
                <a:gd name="T31" fmla="*/ 102 h 315"/>
                <a:gd name="T32" fmla="*/ 15 w 73"/>
                <a:gd name="T33" fmla="*/ 126 h 315"/>
                <a:gd name="T34" fmla="*/ 12 w 73"/>
                <a:gd name="T35" fmla="*/ 153 h 315"/>
                <a:gd name="T36" fmla="*/ 12 w 73"/>
                <a:gd name="T37" fmla="*/ 165 h 315"/>
                <a:gd name="T38" fmla="*/ 15 w 73"/>
                <a:gd name="T39" fmla="*/ 177 h 315"/>
                <a:gd name="T40" fmla="*/ 17 w 73"/>
                <a:gd name="T41" fmla="*/ 192 h 315"/>
                <a:gd name="T42" fmla="*/ 24 w 73"/>
                <a:gd name="T43" fmla="*/ 206 h 315"/>
                <a:gd name="T44" fmla="*/ 29 w 73"/>
                <a:gd name="T45" fmla="*/ 218 h 315"/>
                <a:gd name="T46" fmla="*/ 39 w 73"/>
                <a:gd name="T47" fmla="*/ 233 h 315"/>
                <a:gd name="T48" fmla="*/ 46 w 73"/>
                <a:gd name="T49" fmla="*/ 245 h 315"/>
                <a:gd name="T50" fmla="*/ 58 w 73"/>
                <a:gd name="T51" fmla="*/ 259 h 315"/>
                <a:gd name="T52" fmla="*/ 66 w 73"/>
                <a:gd name="T53" fmla="*/ 271 h 315"/>
                <a:gd name="T54" fmla="*/ 73 w 73"/>
                <a:gd name="T55" fmla="*/ 286 h 315"/>
                <a:gd name="T56" fmla="*/ 73 w 73"/>
                <a:gd name="T57" fmla="*/ 301 h 315"/>
                <a:gd name="T58" fmla="*/ 73 w 73"/>
                <a:gd name="T59" fmla="*/ 315 h 3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3" h="315">
                  <a:moveTo>
                    <a:pt x="73" y="315"/>
                  </a:moveTo>
                  <a:lnTo>
                    <a:pt x="58" y="293"/>
                  </a:lnTo>
                  <a:lnTo>
                    <a:pt x="46" y="271"/>
                  </a:lnTo>
                  <a:lnTo>
                    <a:pt x="32" y="250"/>
                  </a:lnTo>
                  <a:lnTo>
                    <a:pt x="20" y="228"/>
                  </a:lnTo>
                  <a:lnTo>
                    <a:pt x="8" y="204"/>
                  </a:lnTo>
                  <a:lnTo>
                    <a:pt x="3" y="179"/>
                  </a:lnTo>
                  <a:lnTo>
                    <a:pt x="0" y="165"/>
                  </a:lnTo>
                  <a:lnTo>
                    <a:pt x="3" y="153"/>
                  </a:lnTo>
                  <a:lnTo>
                    <a:pt x="3" y="138"/>
                  </a:lnTo>
                  <a:lnTo>
                    <a:pt x="10" y="126"/>
                  </a:lnTo>
                  <a:lnTo>
                    <a:pt x="58" y="0"/>
                  </a:lnTo>
                  <a:lnTo>
                    <a:pt x="49" y="24"/>
                  </a:lnTo>
                  <a:lnTo>
                    <a:pt x="39" y="51"/>
                  </a:lnTo>
                  <a:lnTo>
                    <a:pt x="29" y="75"/>
                  </a:lnTo>
                  <a:lnTo>
                    <a:pt x="22" y="102"/>
                  </a:lnTo>
                  <a:lnTo>
                    <a:pt x="15" y="126"/>
                  </a:lnTo>
                  <a:lnTo>
                    <a:pt x="12" y="153"/>
                  </a:lnTo>
                  <a:lnTo>
                    <a:pt x="12" y="165"/>
                  </a:lnTo>
                  <a:lnTo>
                    <a:pt x="15" y="177"/>
                  </a:lnTo>
                  <a:lnTo>
                    <a:pt x="17" y="192"/>
                  </a:lnTo>
                  <a:lnTo>
                    <a:pt x="24" y="206"/>
                  </a:lnTo>
                  <a:lnTo>
                    <a:pt x="29" y="218"/>
                  </a:lnTo>
                  <a:lnTo>
                    <a:pt x="39" y="233"/>
                  </a:lnTo>
                  <a:lnTo>
                    <a:pt x="46" y="245"/>
                  </a:lnTo>
                  <a:lnTo>
                    <a:pt x="58" y="259"/>
                  </a:lnTo>
                  <a:lnTo>
                    <a:pt x="66" y="271"/>
                  </a:lnTo>
                  <a:lnTo>
                    <a:pt x="73" y="286"/>
                  </a:lnTo>
                  <a:lnTo>
                    <a:pt x="73" y="301"/>
                  </a:lnTo>
                  <a:lnTo>
                    <a:pt x="73" y="3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7" name="Freeform 251"/>
            <p:cNvSpPr>
              <a:spLocks/>
            </p:cNvSpPr>
            <p:nvPr/>
          </p:nvSpPr>
          <p:spPr bwMode="auto">
            <a:xfrm>
              <a:off x="3605" y="2233"/>
              <a:ext cx="7" cy="126"/>
            </a:xfrm>
            <a:custGeom>
              <a:avLst/>
              <a:gdLst>
                <a:gd name="T0" fmla="*/ 7 w 7"/>
                <a:gd name="T1" fmla="*/ 126 h 126"/>
                <a:gd name="T2" fmla="*/ 2 w 7"/>
                <a:gd name="T3" fmla="*/ 112 h 126"/>
                <a:gd name="T4" fmla="*/ 0 w 7"/>
                <a:gd name="T5" fmla="*/ 97 h 126"/>
                <a:gd name="T6" fmla="*/ 0 w 7"/>
                <a:gd name="T7" fmla="*/ 80 h 126"/>
                <a:gd name="T8" fmla="*/ 0 w 7"/>
                <a:gd name="T9" fmla="*/ 63 h 126"/>
                <a:gd name="T10" fmla="*/ 0 w 7"/>
                <a:gd name="T11" fmla="*/ 46 h 126"/>
                <a:gd name="T12" fmla="*/ 0 w 7"/>
                <a:gd name="T13" fmla="*/ 29 h 126"/>
                <a:gd name="T14" fmla="*/ 2 w 7"/>
                <a:gd name="T15" fmla="*/ 15 h 126"/>
                <a:gd name="T16" fmla="*/ 4 w 7"/>
                <a:gd name="T17" fmla="*/ 0 h 126"/>
                <a:gd name="T18" fmla="*/ 4 w 7"/>
                <a:gd name="T19" fmla="*/ 15 h 126"/>
                <a:gd name="T20" fmla="*/ 4 w 7"/>
                <a:gd name="T21" fmla="*/ 29 h 126"/>
                <a:gd name="T22" fmla="*/ 4 w 7"/>
                <a:gd name="T23" fmla="*/ 44 h 126"/>
                <a:gd name="T24" fmla="*/ 4 w 7"/>
                <a:gd name="T25" fmla="*/ 61 h 126"/>
                <a:gd name="T26" fmla="*/ 2 w 7"/>
                <a:gd name="T27" fmla="*/ 75 h 126"/>
                <a:gd name="T28" fmla="*/ 2 w 7"/>
                <a:gd name="T29" fmla="*/ 92 h 126"/>
                <a:gd name="T30" fmla="*/ 2 w 7"/>
                <a:gd name="T31" fmla="*/ 109 h 126"/>
                <a:gd name="T32" fmla="*/ 7 w 7"/>
                <a:gd name="T33" fmla="*/ 126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" h="126">
                  <a:moveTo>
                    <a:pt x="7" y="126"/>
                  </a:moveTo>
                  <a:lnTo>
                    <a:pt x="2" y="112"/>
                  </a:lnTo>
                  <a:lnTo>
                    <a:pt x="0" y="97"/>
                  </a:lnTo>
                  <a:lnTo>
                    <a:pt x="0" y="80"/>
                  </a:lnTo>
                  <a:lnTo>
                    <a:pt x="0" y="63"/>
                  </a:lnTo>
                  <a:lnTo>
                    <a:pt x="0" y="46"/>
                  </a:lnTo>
                  <a:lnTo>
                    <a:pt x="0" y="29"/>
                  </a:lnTo>
                  <a:lnTo>
                    <a:pt x="2" y="15"/>
                  </a:lnTo>
                  <a:lnTo>
                    <a:pt x="4" y="0"/>
                  </a:lnTo>
                  <a:lnTo>
                    <a:pt x="4" y="15"/>
                  </a:lnTo>
                  <a:lnTo>
                    <a:pt x="4" y="29"/>
                  </a:lnTo>
                  <a:lnTo>
                    <a:pt x="4" y="44"/>
                  </a:lnTo>
                  <a:lnTo>
                    <a:pt x="4" y="61"/>
                  </a:lnTo>
                  <a:lnTo>
                    <a:pt x="2" y="75"/>
                  </a:lnTo>
                  <a:lnTo>
                    <a:pt x="2" y="92"/>
                  </a:lnTo>
                  <a:lnTo>
                    <a:pt x="2" y="109"/>
                  </a:lnTo>
                  <a:lnTo>
                    <a:pt x="7" y="126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8" name="Freeform 252"/>
            <p:cNvSpPr>
              <a:spLocks/>
            </p:cNvSpPr>
            <p:nvPr/>
          </p:nvSpPr>
          <p:spPr bwMode="auto">
            <a:xfrm>
              <a:off x="3823" y="1674"/>
              <a:ext cx="819" cy="2018"/>
            </a:xfrm>
            <a:custGeom>
              <a:avLst/>
              <a:gdLst>
                <a:gd name="T0" fmla="*/ 766 w 819"/>
                <a:gd name="T1" fmla="*/ 84 h 2018"/>
                <a:gd name="T2" fmla="*/ 681 w 819"/>
                <a:gd name="T3" fmla="*/ 133 h 2018"/>
                <a:gd name="T4" fmla="*/ 632 w 819"/>
                <a:gd name="T5" fmla="*/ 227 h 2018"/>
                <a:gd name="T6" fmla="*/ 686 w 819"/>
                <a:gd name="T7" fmla="*/ 227 h 2018"/>
                <a:gd name="T8" fmla="*/ 664 w 819"/>
                <a:gd name="T9" fmla="*/ 281 h 2018"/>
                <a:gd name="T10" fmla="*/ 635 w 819"/>
                <a:gd name="T11" fmla="*/ 317 h 2018"/>
                <a:gd name="T12" fmla="*/ 586 w 819"/>
                <a:gd name="T13" fmla="*/ 421 h 2018"/>
                <a:gd name="T14" fmla="*/ 557 w 819"/>
                <a:gd name="T15" fmla="*/ 528 h 2018"/>
                <a:gd name="T16" fmla="*/ 538 w 819"/>
                <a:gd name="T17" fmla="*/ 639 h 2018"/>
                <a:gd name="T18" fmla="*/ 521 w 819"/>
                <a:gd name="T19" fmla="*/ 756 h 2018"/>
                <a:gd name="T20" fmla="*/ 497 w 819"/>
                <a:gd name="T21" fmla="*/ 877 h 2018"/>
                <a:gd name="T22" fmla="*/ 451 w 819"/>
                <a:gd name="T23" fmla="*/ 996 h 2018"/>
                <a:gd name="T24" fmla="*/ 402 w 819"/>
                <a:gd name="T25" fmla="*/ 1119 h 2018"/>
                <a:gd name="T26" fmla="*/ 356 w 819"/>
                <a:gd name="T27" fmla="*/ 1240 h 2018"/>
                <a:gd name="T28" fmla="*/ 334 w 819"/>
                <a:gd name="T29" fmla="*/ 1366 h 2018"/>
                <a:gd name="T30" fmla="*/ 276 w 819"/>
                <a:gd name="T31" fmla="*/ 1776 h 2018"/>
                <a:gd name="T32" fmla="*/ 354 w 819"/>
                <a:gd name="T33" fmla="*/ 1846 h 2018"/>
                <a:gd name="T34" fmla="*/ 439 w 819"/>
                <a:gd name="T35" fmla="*/ 1931 h 2018"/>
                <a:gd name="T36" fmla="*/ 422 w 819"/>
                <a:gd name="T37" fmla="*/ 1996 h 2018"/>
                <a:gd name="T38" fmla="*/ 402 w 819"/>
                <a:gd name="T39" fmla="*/ 1977 h 2018"/>
                <a:gd name="T40" fmla="*/ 376 w 819"/>
                <a:gd name="T41" fmla="*/ 1943 h 2018"/>
                <a:gd name="T42" fmla="*/ 315 w 819"/>
                <a:gd name="T43" fmla="*/ 1873 h 2018"/>
                <a:gd name="T44" fmla="*/ 186 w 819"/>
                <a:gd name="T45" fmla="*/ 1829 h 2018"/>
                <a:gd name="T46" fmla="*/ 109 w 819"/>
                <a:gd name="T47" fmla="*/ 1890 h 2018"/>
                <a:gd name="T48" fmla="*/ 97 w 819"/>
                <a:gd name="T49" fmla="*/ 1970 h 2018"/>
                <a:gd name="T50" fmla="*/ 75 w 819"/>
                <a:gd name="T51" fmla="*/ 1967 h 2018"/>
                <a:gd name="T52" fmla="*/ 36 w 819"/>
                <a:gd name="T53" fmla="*/ 1970 h 2018"/>
                <a:gd name="T54" fmla="*/ 22 w 819"/>
                <a:gd name="T55" fmla="*/ 1885 h 2018"/>
                <a:gd name="T56" fmla="*/ 119 w 819"/>
                <a:gd name="T57" fmla="*/ 1805 h 2018"/>
                <a:gd name="T58" fmla="*/ 201 w 819"/>
                <a:gd name="T59" fmla="*/ 1718 h 2018"/>
                <a:gd name="T60" fmla="*/ 259 w 819"/>
                <a:gd name="T61" fmla="*/ 1613 h 2018"/>
                <a:gd name="T62" fmla="*/ 291 w 819"/>
                <a:gd name="T63" fmla="*/ 1502 h 2018"/>
                <a:gd name="T64" fmla="*/ 283 w 819"/>
                <a:gd name="T65" fmla="*/ 1480 h 2018"/>
                <a:gd name="T66" fmla="*/ 249 w 819"/>
                <a:gd name="T67" fmla="*/ 1592 h 2018"/>
                <a:gd name="T68" fmla="*/ 211 w 819"/>
                <a:gd name="T69" fmla="*/ 1667 h 2018"/>
                <a:gd name="T70" fmla="*/ 237 w 819"/>
                <a:gd name="T71" fmla="*/ 1565 h 2018"/>
                <a:gd name="T72" fmla="*/ 259 w 819"/>
                <a:gd name="T73" fmla="*/ 1463 h 2018"/>
                <a:gd name="T74" fmla="*/ 281 w 819"/>
                <a:gd name="T75" fmla="*/ 1357 h 2018"/>
                <a:gd name="T76" fmla="*/ 303 w 819"/>
                <a:gd name="T77" fmla="*/ 1250 h 2018"/>
                <a:gd name="T78" fmla="*/ 325 w 819"/>
                <a:gd name="T79" fmla="*/ 1143 h 2018"/>
                <a:gd name="T80" fmla="*/ 346 w 819"/>
                <a:gd name="T81" fmla="*/ 1039 h 2018"/>
                <a:gd name="T82" fmla="*/ 373 w 819"/>
                <a:gd name="T83" fmla="*/ 935 h 2018"/>
                <a:gd name="T84" fmla="*/ 400 w 819"/>
                <a:gd name="T85" fmla="*/ 833 h 2018"/>
                <a:gd name="T86" fmla="*/ 439 w 819"/>
                <a:gd name="T87" fmla="*/ 734 h 2018"/>
                <a:gd name="T88" fmla="*/ 475 w 819"/>
                <a:gd name="T89" fmla="*/ 613 h 2018"/>
                <a:gd name="T90" fmla="*/ 506 w 819"/>
                <a:gd name="T91" fmla="*/ 487 h 2018"/>
                <a:gd name="T92" fmla="*/ 516 w 819"/>
                <a:gd name="T93" fmla="*/ 356 h 2018"/>
                <a:gd name="T94" fmla="*/ 502 w 819"/>
                <a:gd name="T95" fmla="*/ 230 h 2018"/>
                <a:gd name="T96" fmla="*/ 502 w 819"/>
                <a:gd name="T97" fmla="*/ 109 h 2018"/>
                <a:gd name="T98" fmla="*/ 545 w 819"/>
                <a:gd name="T99" fmla="*/ 101 h 2018"/>
                <a:gd name="T100" fmla="*/ 596 w 819"/>
                <a:gd name="T101" fmla="*/ 19 h 2018"/>
                <a:gd name="T102" fmla="*/ 620 w 819"/>
                <a:gd name="T103" fmla="*/ 55 h 2018"/>
                <a:gd name="T104" fmla="*/ 649 w 819"/>
                <a:gd name="T105" fmla="*/ 87 h 2018"/>
                <a:gd name="T106" fmla="*/ 710 w 819"/>
                <a:gd name="T107" fmla="*/ 29 h 2018"/>
                <a:gd name="T108" fmla="*/ 812 w 819"/>
                <a:gd name="T109" fmla="*/ 53 h 20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19" h="2018">
                  <a:moveTo>
                    <a:pt x="807" y="72"/>
                  </a:moveTo>
                  <a:lnTo>
                    <a:pt x="805" y="70"/>
                  </a:lnTo>
                  <a:lnTo>
                    <a:pt x="800" y="72"/>
                  </a:lnTo>
                  <a:lnTo>
                    <a:pt x="800" y="77"/>
                  </a:lnTo>
                  <a:lnTo>
                    <a:pt x="780" y="82"/>
                  </a:lnTo>
                  <a:lnTo>
                    <a:pt x="766" y="84"/>
                  </a:lnTo>
                  <a:lnTo>
                    <a:pt x="751" y="84"/>
                  </a:lnTo>
                  <a:lnTo>
                    <a:pt x="737" y="87"/>
                  </a:lnTo>
                  <a:lnTo>
                    <a:pt x="725" y="92"/>
                  </a:lnTo>
                  <a:lnTo>
                    <a:pt x="715" y="101"/>
                  </a:lnTo>
                  <a:lnTo>
                    <a:pt x="700" y="109"/>
                  </a:lnTo>
                  <a:lnTo>
                    <a:pt x="691" y="121"/>
                  </a:lnTo>
                  <a:lnTo>
                    <a:pt x="681" y="133"/>
                  </a:lnTo>
                  <a:lnTo>
                    <a:pt x="674" y="147"/>
                  </a:lnTo>
                  <a:lnTo>
                    <a:pt x="664" y="159"/>
                  </a:lnTo>
                  <a:lnTo>
                    <a:pt x="654" y="174"/>
                  </a:lnTo>
                  <a:lnTo>
                    <a:pt x="647" y="189"/>
                  </a:lnTo>
                  <a:lnTo>
                    <a:pt x="642" y="203"/>
                  </a:lnTo>
                  <a:lnTo>
                    <a:pt x="635" y="215"/>
                  </a:lnTo>
                  <a:lnTo>
                    <a:pt x="632" y="227"/>
                  </a:lnTo>
                  <a:lnTo>
                    <a:pt x="628" y="239"/>
                  </a:lnTo>
                  <a:lnTo>
                    <a:pt x="628" y="254"/>
                  </a:lnTo>
                  <a:lnTo>
                    <a:pt x="632" y="249"/>
                  </a:lnTo>
                  <a:lnTo>
                    <a:pt x="647" y="239"/>
                  </a:lnTo>
                  <a:lnTo>
                    <a:pt x="662" y="230"/>
                  </a:lnTo>
                  <a:lnTo>
                    <a:pt x="674" y="227"/>
                  </a:lnTo>
                  <a:lnTo>
                    <a:pt x="686" y="227"/>
                  </a:lnTo>
                  <a:lnTo>
                    <a:pt x="693" y="232"/>
                  </a:lnTo>
                  <a:lnTo>
                    <a:pt x="695" y="237"/>
                  </a:lnTo>
                  <a:lnTo>
                    <a:pt x="693" y="247"/>
                  </a:lnTo>
                  <a:lnTo>
                    <a:pt x="688" y="249"/>
                  </a:lnTo>
                  <a:lnTo>
                    <a:pt x="688" y="254"/>
                  </a:lnTo>
                  <a:lnTo>
                    <a:pt x="676" y="266"/>
                  </a:lnTo>
                  <a:lnTo>
                    <a:pt x="664" y="281"/>
                  </a:lnTo>
                  <a:lnTo>
                    <a:pt x="669" y="259"/>
                  </a:lnTo>
                  <a:lnTo>
                    <a:pt x="676" y="239"/>
                  </a:lnTo>
                  <a:lnTo>
                    <a:pt x="666" y="254"/>
                  </a:lnTo>
                  <a:lnTo>
                    <a:pt x="659" y="271"/>
                  </a:lnTo>
                  <a:lnTo>
                    <a:pt x="652" y="288"/>
                  </a:lnTo>
                  <a:lnTo>
                    <a:pt x="645" y="305"/>
                  </a:lnTo>
                  <a:lnTo>
                    <a:pt x="635" y="317"/>
                  </a:lnTo>
                  <a:lnTo>
                    <a:pt x="625" y="332"/>
                  </a:lnTo>
                  <a:lnTo>
                    <a:pt x="618" y="346"/>
                  </a:lnTo>
                  <a:lnTo>
                    <a:pt x="611" y="361"/>
                  </a:lnTo>
                  <a:lnTo>
                    <a:pt x="603" y="375"/>
                  </a:lnTo>
                  <a:lnTo>
                    <a:pt x="596" y="390"/>
                  </a:lnTo>
                  <a:lnTo>
                    <a:pt x="591" y="404"/>
                  </a:lnTo>
                  <a:lnTo>
                    <a:pt x="586" y="421"/>
                  </a:lnTo>
                  <a:lnTo>
                    <a:pt x="579" y="436"/>
                  </a:lnTo>
                  <a:lnTo>
                    <a:pt x="577" y="450"/>
                  </a:lnTo>
                  <a:lnTo>
                    <a:pt x="572" y="465"/>
                  </a:lnTo>
                  <a:lnTo>
                    <a:pt x="569" y="479"/>
                  </a:lnTo>
                  <a:lnTo>
                    <a:pt x="565" y="494"/>
                  </a:lnTo>
                  <a:lnTo>
                    <a:pt x="562" y="511"/>
                  </a:lnTo>
                  <a:lnTo>
                    <a:pt x="557" y="528"/>
                  </a:lnTo>
                  <a:lnTo>
                    <a:pt x="557" y="545"/>
                  </a:lnTo>
                  <a:lnTo>
                    <a:pt x="552" y="559"/>
                  </a:lnTo>
                  <a:lnTo>
                    <a:pt x="550" y="574"/>
                  </a:lnTo>
                  <a:lnTo>
                    <a:pt x="545" y="591"/>
                  </a:lnTo>
                  <a:lnTo>
                    <a:pt x="545" y="608"/>
                  </a:lnTo>
                  <a:lnTo>
                    <a:pt x="540" y="622"/>
                  </a:lnTo>
                  <a:lnTo>
                    <a:pt x="538" y="639"/>
                  </a:lnTo>
                  <a:lnTo>
                    <a:pt x="535" y="656"/>
                  </a:lnTo>
                  <a:lnTo>
                    <a:pt x="535" y="673"/>
                  </a:lnTo>
                  <a:lnTo>
                    <a:pt x="531" y="688"/>
                  </a:lnTo>
                  <a:lnTo>
                    <a:pt x="531" y="705"/>
                  </a:lnTo>
                  <a:lnTo>
                    <a:pt x="526" y="722"/>
                  </a:lnTo>
                  <a:lnTo>
                    <a:pt x="526" y="741"/>
                  </a:lnTo>
                  <a:lnTo>
                    <a:pt x="521" y="756"/>
                  </a:lnTo>
                  <a:lnTo>
                    <a:pt x="521" y="773"/>
                  </a:lnTo>
                  <a:lnTo>
                    <a:pt x="516" y="790"/>
                  </a:lnTo>
                  <a:lnTo>
                    <a:pt x="516" y="809"/>
                  </a:lnTo>
                  <a:lnTo>
                    <a:pt x="511" y="823"/>
                  </a:lnTo>
                  <a:lnTo>
                    <a:pt x="506" y="843"/>
                  </a:lnTo>
                  <a:lnTo>
                    <a:pt x="502" y="857"/>
                  </a:lnTo>
                  <a:lnTo>
                    <a:pt x="497" y="877"/>
                  </a:lnTo>
                  <a:lnTo>
                    <a:pt x="489" y="894"/>
                  </a:lnTo>
                  <a:lnTo>
                    <a:pt x="485" y="911"/>
                  </a:lnTo>
                  <a:lnTo>
                    <a:pt x="477" y="928"/>
                  </a:lnTo>
                  <a:lnTo>
                    <a:pt x="472" y="947"/>
                  </a:lnTo>
                  <a:lnTo>
                    <a:pt x="465" y="962"/>
                  </a:lnTo>
                  <a:lnTo>
                    <a:pt x="458" y="981"/>
                  </a:lnTo>
                  <a:lnTo>
                    <a:pt x="451" y="996"/>
                  </a:lnTo>
                  <a:lnTo>
                    <a:pt x="443" y="1015"/>
                  </a:lnTo>
                  <a:lnTo>
                    <a:pt x="436" y="1032"/>
                  </a:lnTo>
                  <a:lnTo>
                    <a:pt x="429" y="1049"/>
                  </a:lnTo>
                  <a:lnTo>
                    <a:pt x="422" y="1066"/>
                  </a:lnTo>
                  <a:lnTo>
                    <a:pt x="417" y="1085"/>
                  </a:lnTo>
                  <a:lnTo>
                    <a:pt x="409" y="1100"/>
                  </a:lnTo>
                  <a:lnTo>
                    <a:pt x="402" y="1119"/>
                  </a:lnTo>
                  <a:lnTo>
                    <a:pt x="395" y="1134"/>
                  </a:lnTo>
                  <a:lnTo>
                    <a:pt x="388" y="1153"/>
                  </a:lnTo>
                  <a:lnTo>
                    <a:pt x="380" y="1170"/>
                  </a:lnTo>
                  <a:lnTo>
                    <a:pt x="373" y="1189"/>
                  </a:lnTo>
                  <a:lnTo>
                    <a:pt x="368" y="1206"/>
                  </a:lnTo>
                  <a:lnTo>
                    <a:pt x="363" y="1226"/>
                  </a:lnTo>
                  <a:lnTo>
                    <a:pt x="356" y="1240"/>
                  </a:lnTo>
                  <a:lnTo>
                    <a:pt x="351" y="1260"/>
                  </a:lnTo>
                  <a:lnTo>
                    <a:pt x="346" y="1274"/>
                  </a:lnTo>
                  <a:lnTo>
                    <a:pt x="344" y="1294"/>
                  </a:lnTo>
                  <a:lnTo>
                    <a:pt x="339" y="1311"/>
                  </a:lnTo>
                  <a:lnTo>
                    <a:pt x="337" y="1330"/>
                  </a:lnTo>
                  <a:lnTo>
                    <a:pt x="334" y="1347"/>
                  </a:lnTo>
                  <a:lnTo>
                    <a:pt x="334" y="1366"/>
                  </a:lnTo>
                  <a:lnTo>
                    <a:pt x="305" y="1681"/>
                  </a:lnTo>
                  <a:lnTo>
                    <a:pt x="300" y="1693"/>
                  </a:lnTo>
                  <a:lnTo>
                    <a:pt x="296" y="1710"/>
                  </a:lnTo>
                  <a:lnTo>
                    <a:pt x="291" y="1727"/>
                  </a:lnTo>
                  <a:lnTo>
                    <a:pt x="286" y="1747"/>
                  </a:lnTo>
                  <a:lnTo>
                    <a:pt x="279" y="1761"/>
                  </a:lnTo>
                  <a:lnTo>
                    <a:pt x="276" y="1776"/>
                  </a:lnTo>
                  <a:lnTo>
                    <a:pt x="276" y="1786"/>
                  </a:lnTo>
                  <a:lnTo>
                    <a:pt x="283" y="1790"/>
                  </a:lnTo>
                  <a:lnTo>
                    <a:pt x="296" y="1790"/>
                  </a:lnTo>
                  <a:lnTo>
                    <a:pt x="310" y="1800"/>
                  </a:lnTo>
                  <a:lnTo>
                    <a:pt x="325" y="1812"/>
                  </a:lnTo>
                  <a:lnTo>
                    <a:pt x="339" y="1829"/>
                  </a:lnTo>
                  <a:lnTo>
                    <a:pt x="354" y="1846"/>
                  </a:lnTo>
                  <a:lnTo>
                    <a:pt x="373" y="1866"/>
                  </a:lnTo>
                  <a:lnTo>
                    <a:pt x="380" y="1873"/>
                  </a:lnTo>
                  <a:lnTo>
                    <a:pt x="392" y="1880"/>
                  </a:lnTo>
                  <a:lnTo>
                    <a:pt x="402" y="1887"/>
                  </a:lnTo>
                  <a:lnTo>
                    <a:pt x="417" y="1897"/>
                  </a:lnTo>
                  <a:lnTo>
                    <a:pt x="426" y="1914"/>
                  </a:lnTo>
                  <a:lnTo>
                    <a:pt x="439" y="1931"/>
                  </a:lnTo>
                  <a:lnTo>
                    <a:pt x="436" y="1943"/>
                  </a:lnTo>
                  <a:lnTo>
                    <a:pt x="436" y="1960"/>
                  </a:lnTo>
                  <a:lnTo>
                    <a:pt x="434" y="1948"/>
                  </a:lnTo>
                  <a:lnTo>
                    <a:pt x="426" y="1941"/>
                  </a:lnTo>
                  <a:lnTo>
                    <a:pt x="419" y="1958"/>
                  </a:lnTo>
                  <a:lnTo>
                    <a:pt x="422" y="1977"/>
                  </a:lnTo>
                  <a:lnTo>
                    <a:pt x="422" y="1996"/>
                  </a:lnTo>
                  <a:lnTo>
                    <a:pt x="419" y="2018"/>
                  </a:lnTo>
                  <a:lnTo>
                    <a:pt x="417" y="1999"/>
                  </a:lnTo>
                  <a:lnTo>
                    <a:pt x="417" y="1979"/>
                  </a:lnTo>
                  <a:lnTo>
                    <a:pt x="412" y="1958"/>
                  </a:lnTo>
                  <a:lnTo>
                    <a:pt x="409" y="1941"/>
                  </a:lnTo>
                  <a:lnTo>
                    <a:pt x="405" y="1955"/>
                  </a:lnTo>
                  <a:lnTo>
                    <a:pt x="402" y="1977"/>
                  </a:lnTo>
                  <a:lnTo>
                    <a:pt x="402" y="1996"/>
                  </a:lnTo>
                  <a:lnTo>
                    <a:pt x="402" y="2018"/>
                  </a:lnTo>
                  <a:lnTo>
                    <a:pt x="402" y="1999"/>
                  </a:lnTo>
                  <a:lnTo>
                    <a:pt x="402" y="1979"/>
                  </a:lnTo>
                  <a:lnTo>
                    <a:pt x="397" y="1960"/>
                  </a:lnTo>
                  <a:lnTo>
                    <a:pt x="392" y="1946"/>
                  </a:lnTo>
                  <a:lnTo>
                    <a:pt x="376" y="1943"/>
                  </a:lnTo>
                  <a:lnTo>
                    <a:pt x="368" y="1943"/>
                  </a:lnTo>
                  <a:lnTo>
                    <a:pt x="359" y="1943"/>
                  </a:lnTo>
                  <a:lnTo>
                    <a:pt x="346" y="1943"/>
                  </a:lnTo>
                  <a:lnTo>
                    <a:pt x="342" y="1926"/>
                  </a:lnTo>
                  <a:lnTo>
                    <a:pt x="344" y="1909"/>
                  </a:lnTo>
                  <a:lnTo>
                    <a:pt x="329" y="1890"/>
                  </a:lnTo>
                  <a:lnTo>
                    <a:pt x="315" y="1873"/>
                  </a:lnTo>
                  <a:lnTo>
                    <a:pt x="300" y="1853"/>
                  </a:lnTo>
                  <a:lnTo>
                    <a:pt x="286" y="1839"/>
                  </a:lnTo>
                  <a:lnTo>
                    <a:pt x="266" y="1824"/>
                  </a:lnTo>
                  <a:lnTo>
                    <a:pt x="247" y="1817"/>
                  </a:lnTo>
                  <a:lnTo>
                    <a:pt x="225" y="1815"/>
                  </a:lnTo>
                  <a:lnTo>
                    <a:pt x="201" y="1822"/>
                  </a:lnTo>
                  <a:lnTo>
                    <a:pt x="186" y="1829"/>
                  </a:lnTo>
                  <a:lnTo>
                    <a:pt x="174" y="1836"/>
                  </a:lnTo>
                  <a:lnTo>
                    <a:pt x="162" y="1844"/>
                  </a:lnTo>
                  <a:lnTo>
                    <a:pt x="150" y="1851"/>
                  </a:lnTo>
                  <a:lnTo>
                    <a:pt x="138" y="1858"/>
                  </a:lnTo>
                  <a:lnTo>
                    <a:pt x="128" y="1866"/>
                  </a:lnTo>
                  <a:lnTo>
                    <a:pt x="116" y="1875"/>
                  </a:lnTo>
                  <a:lnTo>
                    <a:pt x="109" y="1890"/>
                  </a:lnTo>
                  <a:lnTo>
                    <a:pt x="106" y="1912"/>
                  </a:lnTo>
                  <a:lnTo>
                    <a:pt x="109" y="1936"/>
                  </a:lnTo>
                  <a:lnTo>
                    <a:pt x="111" y="1958"/>
                  </a:lnTo>
                  <a:lnTo>
                    <a:pt x="114" y="1982"/>
                  </a:lnTo>
                  <a:lnTo>
                    <a:pt x="106" y="1977"/>
                  </a:lnTo>
                  <a:lnTo>
                    <a:pt x="102" y="1975"/>
                  </a:lnTo>
                  <a:lnTo>
                    <a:pt x="97" y="1970"/>
                  </a:lnTo>
                  <a:lnTo>
                    <a:pt x="92" y="1975"/>
                  </a:lnTo>
                  <a:lnTo>
                    <a:pt x="89" y="1979"/>
                  </a:lnTo>
                  <a:lnTo>
                    <a:pt x="94" y="1987"/>
                  </a:lnTo>
                  <a:lnTo>
                    <a:pt x="99" y="1994"/>
                  </a:lnTo>
                  <a:lnTo>
                    <a:pt x="99" y="2001"/>
                  </a:lnTo>
                  <a:lnTo>
                    <a:pt x="87" y="1982"/>
                  </a:lnTo>
                  <a:lnTo>
                    <a:pt x="75" y="1967"/>
                  </a:lnTo>
                  <a:lnTo>
                    <a:pt x="63" y="1977"/>
                  </a:lnTo>
                  <a:lnTo>
                    <a:pt x="60" y="1970"/>
                  </a:lnTo>
                  <a:lnTo>
                    <a:pt x="58" y="1967"/>
                  </a:lnTo>
                  <a:lnTo>
                    <a:pt x="46" y="1967"/>
                  </a:lnTo>
                  <a:lnTo>
                    <a:pt x="41" y="1977"/>
                  </a:lnTo>
                  <a:lnTo>
                    <a:pt x="43" y="1979"/>
                  </a:lnTo>
                  <a:lnTo>
                    <a:pt x="36" y="1970"/>
                  </a:lnTo>
                  <a:lnTo>
                    <a:pt x="24" y="1970"/>
                  </a:lnTo>
                  <a:lnTo>
                    <a:pt x="12" y="1967"/>
                  </a:lnTo>
                  <a:lnTo>
                    <a:pt x="7" y="1955"/>
                  </a:lnTo>
                  <a:lnTo>
                    <a:pt x="0" y="1936"/>
                  </a:lnTo>
                  <a:lnTo>
                    <a:pt x="2" y="1916"/>
                  </a:lnTo>
                  <a:lnTo>
                    <a:pt x="7" y="1899"/>
                  </a:lnTo>
                  <a:lnTo>
                    <a:pt x="22" y="1885"/>
                  </a:lnTo>
                  <a:lnTo>
                    <a:pt x="34" y="1873"/>
                  </a:lnTo>
                  <a:lnTo>
                    <a:pt x="48" y="1863"/>
                  </a:lnTo>
                  <a:lnTo>
                    <a:pt x="63" y="1851"/>
                  </a:lnTo>
                  <a:lnTo>
                    <a:pt x="77" y="1841"/>
                  </a:lnTo>
                  <a:lnTo>
                    <a:pt x="89" y="1829"/>
                  </a:lnTo>
                  <a:lnTo>
                    <a:pt x="104" y="1817"/>
                  </a:lnTo>
                  <a:lnTo>
                    <a:pt x="119" y="1805"/>
                  </a:lnTo>
                  <a:lnTo>
                    <a:pt x="133" y="1795"/>
                  </a:lnTo>
                  <a:lnTo>
                    <a:pt x="143" y="1781"/>
                  </a:lnTo>
                  <a:lnTo>
                    <a:pt x="155" y="1769"/>
                  </a:lnTo>
                  <a:lnTo>
                    <a:pt x="167" y="1756"/>
                  </a:lnTo>
                  <a:lnTo>
                    <a:pt x="179" y="1744"/>
                  </a:lnTo>
                  <a:lnTo>
                    <a:pt x="189" y="1730"/>
                  </a:lnTo>
                  <a:lnTo>
                    <a:pt x="201" y="1718"/>
                  </a:lnTo>
                  <a:lnTo>
                    <a:pt x="211" y="1703"/>
                  </a:lnTo>
                  <a:lnTo>
                    <a:pt x="223" y="1691"/>
                  </a:lnTo>
                  <a:lnTo>
                    <a:pt x="230" y="1674"/>
                  </a:lnTo>
                  <a:lnTo>
                    <a:pt x="237" y="1660"/>
                  </a:lnTo>
                  <a:lnTo>
                    <a:pt x="245" y="1645"/>
                  </a:lnTo>
                  <a:lnTo>
                    <a:pt x="254" y="1630"/>
                  </a:lnTo>
                  <a:lnTo>
                    <a:pt x="259" y="1613"/>
                  </a:lnTo>
                  <a:lnTo>
                    <a:pt x="266" y="1599"/>
                  </a:lnTo>
                  <a:lnTo>
                    <a:pt x="271" y="1582"/>
                  </a:lnTo>
                  <a:lnTo>
                    <a:pt x="279" y="1567"/>
                  </a:lnTo>
                  <a:lnTo>
                    <a:pt x="281" y="1550"/>
                  </a:lnTo>
                  <a:lnTo>
                    <a:pt x="283" y="1534"/>
                  </a:lnTo>
                  <a:lnTo>
                    <a:pt x="286" y="1517"/>
                  </a:lnTo>
                  <a:lnTo>
                    <a:pt x="291" y="1502"/>
                  </a:lnTo>
                  <a:lnTo>
                    <a:pt x="291" y="1483"/>
                  </a:lnTo>
                  <a:lnTo>
                    <a:pt x="291" y="1466"/>
                  </a:lnTo>
                  <a:lnTo>
                    <a:pt x="291" y="1449"/>
                  </a:lnTo>
                  <a:lnTo>
                    <a:pt x="291" y="1432"/>
                  </a:lnTo>
                  <a:lnTo>
                    <a:pt x="288" y="1446"/>
                  </a:lnTo>
                  <a:lnTo>
                    <a:pt x="286" y="1463"/>
                  </a:lnTo>
                  <a:lnTo>
                    <a:pt x="283" y="1480"/>
                  </a:lnTo>
                  <a:lnTo>
                    <a:pt x="281" y="1497"/>
                  </a:lnTo>
                  <a:lnTo>
                    <a:pt x="276" y="1512"/>
                  </a:lnTo>
                  <a:lnTo>
                    <a:pt x="271" y="1529"/>
                  </a:lnTo>
                  <a:lnTo>
                    <a:pt x="266" y="1546"/>
                  </a:lnTo>
                  <a:lnTo>
                    <a:pt x="264" y="1563"/>
                  </a:lnTo>
                  <a:lnTo>
                    <a:pt x="257" y="1577"/>
                  </a:lnTo>
                  <a:lnTo>
                    <a:pt x="249" y="1592"/>
                  </a:lnTo>
                  <a:lnTo>
                    <a:pt x="242" y="1606"/>
                  </a:lnTo>
                  <a:lnTo>
                    <a:pt x="235" y="1623"/>
                  </a:lnTo>
                  <a:lnTo>
                    <a:pt x="228" y="1638"/>
                  </a:lnTo>
                  <a:lnTo>
                    <a:pt x="220" y="1652"/>
                  </a:lnTo>
                  <a:lnTo>
                    <a:pt x="213" y="1667"/>
                  </a:lnTo>
                  <a:lnTo>
                    <a:pt x="208" y="1684"/>
                  </a:lnTo>
                  <a:lnTo>
                    <a:pt x="211" y="1667"/>
                  </a:lnTo>
                  <a:lnTo>
                    <a:pt x="216" y="1652"/>
                  </a:lnTo>
                  <a:lnTo>
                    <a:pt x="218" y="1638"/>
                  </a:lnTo>
                  <a:lnTo>
                    <a:pt x="223" y="1623"/>
                  </a:lnTo>
                  <a:lnTo>
                    <a:pt x="225" y="1609"/>
                  </a:lnTo>
                  <a:lnTo>
                    <a:pt x="230" y="1594"/>
                  </a:lnTo>
                  <a:lnTo>
                    <a:pt x="232" y="1580"/>
                  </a:lnTo>
                  <a:lnTo>
                    <a:pt x="237" y="1565"/>
                  </a:lnTo>
                  <a:lnTo>
                    <a:pt x="240" y="1550"/>
                  </a:lnTo>
                  <a:lnTo>
                    <a:pt x="242" y="1536"/>
                  </a:lnTo>
                  <a:lnTo>
                    <a:pt x="245" y="1521"/>
                  </a:lnTo>
                  <a:lnTo>
                    <a:pt x="249" y="1507"/>
                  </a:lnTo>
                  <a:lnTo>
                    <a:pt x="252" y="1492"/>
                  </a:lnTo>
                  <a:lnTo>
                    <a:pt x="257" y="1478"/>
                  </a:lnTo>
                  <a:lnTo>
                    <a:pt x="259" y="1463"/>
                  </a:lnTo>
                  <a:lnTo>
                    <a:pt x="264" y="1449"/>
                  </a:lnTo>
                  <a:lnTo>
                    <a:pt x="264" y="1432"/>
                  </a:lnTo>
                  <a:lnTo>
                    <a:pt x="269" y="1417"/>
                  </a:lnTo>
                  <a:lnTo>
                    <a:pt x="271" y="1400"/>
                  </a:lnTo>
                  <a:lnTo>
                    <a:pt x="276" y="1386"/>
                  </a:lnTo>
                  <a:lnTo>
                    <a:pt x="276" y="1371"/>
                  </a:lnTo>
                  <a:lnTo>
                    <a:pt x="281" y="1357"/>
                  </a:lnTo>
                  <a:lnTo>
                    <a:pt x="283" y="1342"/>
                  </a:lnTo>
                  <a:lnTo>
                    <a:pt x="288" y="1328"/>
                  </a:lnTo>
                  <a:lnTo>
                    <a:pt x="291" y="1311"/>
                  </a:lnTo>
                  <a:lnTo>
                    <a:pt x="293" y="1296"/>
                  </a:lnTo>
                  <a:lnTo>
                    <a:pt x="296" y="1279"/>
                  </a:lnTo>
                  <a:lnTo>
                    <a:pt x="300" y="1265"/>
                  </a:lnTo>
                  <a:lnTo>
                    <a:pt x="303" y="1250"/>
                  </a:lnTo>
                  <a:lnTo>
                    <a:pt x="308" y="1235"/>
                  </a:lnTo>
                  <a:lnTo>
                    <a:pt x="310" y="1221"/>
                  </a:lnTo>
                  <a:lnTo>
                    <a:pt x="315" y="1206"/>
                  </a:lnTo>
                  <a:lnTo>
                    <a:pt x="315" y="1189"/>
                  </a:lnTo>
                  <a:lnTo>
                    <a:pt x="320" y="1175"/>
                  </a:lnTo>
                  <a:lnTo>
                    <a:pt x="320" y="1158"/>
                  </a:lnTo>
                  <a:lnTo>
                    <a:pt x="325" y="1143"/>
                  </a:lnTo>
                  <a:lnTo>
                    <a:pt x="327" y="1129"/>
                  </a:lnTo>
                  <a:lnTo>
                    <a:pt x="329" y="1114"/>
                  </a:lnTo>
                  <a:lnTo>
                    <a:pt x="332" y="1100"/>
                  </a:lnTo>
                  <a:lnTo>
                    <a:pt x="337" y="1085"/>
                  </a:lnTo>
                  <a:lnTo>
                    <a:pt x="339" y="1068"/>
                  </a:lnTo>
                  <a:lnTo>
                    <a:pt x="344" y="1054"/>
                  </a:lnTo>
                  <a:lnTo>
                    <a:pt x="346" y="1039"/>
                  </a:lnTo>
                  <a:lnTo>
                    <a:pt x="351" y="1025"/>
                  </a:lnTo>
                  <a:lnTo>
                    <a:pt x="354" y="1010"/>
                  </a:lnTo>
                  <a:lnTo>
                    <a:pt x="359" y="996"/>
                  </a:lnTo>
                  <a:lnTo>
                    <a:pt x="361" y="981"/>
                  </a:lnTo>
                  <a:lnTo>
                    <a:pt x="366" y="966"/>
                  </a:lnTo>
                  <a:lnTo>
                    <a:pt x="368" y="949"/>
                  </a:lnTo>
                  <a:lnTo>
                    <a:pt x="373" y="935"/>
                  </a:lnTo>
                  <a:lnTo>
                    <a:pt x="376" y="920"/>
                  </a:lnTo>
                  <a:lnTo>
                    <a:pt x="380" y="906"/>
                  </a:lnTo>
                  <a:lnTo>
                    <a:pt x="383" y="891"/>
                  </a:lnTo>
                  <a:lnTo>
                    <a:pt x="388" y="877"/>
                  </a:lnTo>
                  <a:lnTo>
                    <a:pt x="392" y="862"/>
                  </a:lnTo>
                  <a:lnTo>
                    <a:pt x="397" y="848"/>
                  </a:lnTo>
                  <a:lnTo>
                    <a:pt x="400" y="833"/>
                  </a:lnTo>
                  <a:lnTo>
                    <a:pt x="405" y="819"/>
                  </a:lnTo>
                  <a:lnTo>
                    <a:pt x="409" y="804"/>
                  </a:lnTo>
                  <a:lnTo>
                    <a:pt x="417" y="790"/>
                  </a:lnTo>
                  <a:lnTo>
                    <a:pt x="422" y="775"/>
                  </a:lnTo>
                  <a:lnTo>
                    <a:pt x="426" y="760"/>
                  </a:lnTo>
                  <a:lnTo>
                    <a:pt x="431" y="746"/>
                  </a:lnTo>
                  <a:lnTo>
                    <a:pt x="439" y="734"/>
                  </a:lnTo>
                  <a:lnTo>
                    <a:pt x="443" y="714"/>
                  </a:lnTo>
                  <a:lnTo>
                    <a:pt x="448" y="700"/>
                  </a:lnTo>
                  <a:lnTo>
                    <a:pt x="453" y="680"/>
                  </a:lnTo>
                  <a:lnTo>
                    <a:pt x="460" y="666"/>
                  </a:lnTo>
                  <a:lnTo>
                    <a:pt x="465" y="647"/>
                  </a:lnTo>
                  <a:lnTo>
                    <a:pt x="470" y="630"/>
                  </a:lnTo>
                  <a:lnTo>
                    <a:pt x="475" y="613"/>
                  </a:lnTo>
                  <a:lnTo>
                    <a:pt x="482" y="596"/>
                  </a:lnTo>
                  <a:lnTo>
                    <a:pt x="485" y="576"/>
                  </a:lnTo>
                  <a:lnTo>
                    <a:pt x="489" y="559"/>
                  </a:lnTo>
                  <a:lnTo>
                    <a:pt x="494" y="540"/>
                  </a:lnTo>
                  <a:lnTo>
                    <a:pt x="499" y="523"/>
                  </a:lnTo>
                  <a:lnTo>
                    <a:pt x="502" y="504"/>
                  </a:lnTo>
                  <a:lnTo>
                    <a:pt x="506" y="487"/>
                  </a:lnTo>
                  <a:lnTo>
                    <a:pt x="509" y="467"/>
                  </a:lnTo>
                  <a:lnTo>
                    <a:pt x="514" y="450"/>
                  </a:lnTo>
                  <a:lnTo>
                    <a:pt x="514" y="428"/>
                  </a:lnTo>
                  <a:lnTo>
                    <a:pt x="516" y="411"/>
                  </a:lnTo>
                  <a:lnTo>
                    <a:pt x="516" y="392"/>
                  </a:lnTo>
                  <a:lnTo>
                    <a:pt x="519" y="375"/>
                  </a:lnTo>
                  <a:lnTo>
                    <a:pt x="516" y="356"/>
                  </a:lnTo>
                  <a:lnTo>
                    <a:pt x="516" y="339"/>
                  </a:lnTo>
                  <a:lnTo>
                    <a:pt x="516" y="319"/>
                  </a:lnTo>
                  <a:lnTo>
                    <a:pt x="516" y="302"/>
                  </a:lnTo>
                  <a:lnTo>
                    <a:pt x="511" y="283"/>
                  </a:lnTo>
                  <a:lnTo>
                    <a:pt x="509" y="266"/>
                  </a:lnTo>
                  <a:lnTo>
                    <a:pt x="504" y="247"/>
                  </a:lnTo>
                  <a:lnTo>
                    <a:pt x="502" y="230"/>
                  </a:lnTo>
                  <a:lnTo>
                    <a:pt x="497" y="213"/>
                  </a:lnTo>
                  <a:lnTo>
                    <a:pt x="492" y="196"/>
                  </a:lnTo>
                  <a:lnTo>
                    <a:pt x="485" y="179"/>
                  </a:lnTo>
                  <a:lnTo>
                    <a:pt x="480" y="164"/>
                  </a:lnTo>
                  <a:lnTo>
                    <a:pt x="492" y="145"/>
                  </a:lnTo>
                  <a:lnTo>
                    <a:pt x="499" y="121"/>
                  </a:lnTo>
                  <a:lnTo>
                    <a:pt x="502" y="109"/>
                  </a:lnTo>
                  <a:lnTo>
                    <a:pt x="509" y="101"/>
                  </a:lnTo>
                  <a:lnTo>
                    <a:pt x="516" y="96"/>
                  </a:lnTo>
                  <a:lnTo>
                    <a:pt x="531" y="99"/>
                  </a:lnTo>
                  <a:lnTo>
                    <a:pt x="526" y="106"/>
                  </a:lnTo>
                  <a:lnTo>
                    <a:pt x="526" y="113"/>
                  </a:lnTo>
                  <a:lnTo>
                    <a:pt x="538" y="111"/>
                  </a:lnTo>
                  <a:lnTo>
                    <a:pt x="545" y="101"/>
                  </a:lnTo>
                  <a:lnTo>
                    <a:pt x="550" y="87"/>
                  </a:lnTo>
                  <a:lnTo>
                    <a:pt x="565" y="79"/>
                  </a:lnTo>
                  <a:lnTo>
                    <a:pt x="577" y="70"/>
                  </a:lnTo>
                  <a:lnTo>
                    <a:pt x="589" y="60"/>
                  </a:lnTo>
                  <a:lnTo>
                    <a:pt x="594" y="48"/>
                  </a:lnTo>
                  <a:lnTo>
                    <a:pt x="591" y="36"/>
                  </a:lnTo>
                  <a:lnTo>
                    <a:pt x="596" y="19"/>
                  </a:lnTo>
                  <a:lnTo>
                    <a:pt x="608" y="9"/>
                  </a:lnTo>
                  <a:lnTo>
                    <a:pt x="623" y="2"/>
                  </a:lnTo>
                  <a:lnTo>
                    <a:pt x="640" y="0"/>
                  </a:lnTo>
                  <a:lnTo>
                    <a:pt x="632" y="9"/>
                  </a:lnTo>
                  <a:lnTo>
                    <a:pt x="625" y="24"/>
                  </a:lnTo>
                  <a:lnTo>
                    <a:pt x="620" y="38"/>
                  </a:lnTo>
                  <a:lnTo>
                    <a:pt x="620" y="55"/>
                  </a:lnTo>
                  <a:lnTo>
                    <a:pt x="618" y="70"/>
                  </a:lnTo>
                  <a:lnTo>
                    <a:pt x="620" y="84"/>
                  </a:lnTo>
                  <a:lnTo>
                    <a:pt x="625" y="99"/>
                  </a:lnTo>
                  <a:lnTo>
                    <a:pt x="635" y="113"/>
                  </a:lnTo>
                  <a:lnTo>
                    <a:pt x="642" y="106"/>
                  </a:lnTo>
                  <a:lnTo>
                    <a:pt x="647" y="96"/>
                  </a:lnTo>
                  <a:lnTo>
                    <a:pt x="649" y="87"/>
                  </a:lnTo>
                  <a:lnTo>
                    <a:pt x="654" y="79"/>
                  </a:lnTo>
                  <a:lnTo>
                    <a:pt x="652" y="72"/>
                  </a:lnTo>
                  <a:lnTo>
                    <a:pt x="652" y="65"/>
                  </a:lnTo>
                  <a:lnTo>
                    <a:pt x="664" y="53"/>
                  </a:lnTo>
                  <a:lnTo>
                    <a:pt x="679" y="43"/>
                  </a:lnTo>
                  <a:lnTo>
                    <a:pt x="693" y="33"/>
                  </a:lnTo>
                  <a:lnTo>
                    <a:pt x="710" y="29"/>
                  </a:lnTo>
                  <a:lnTo>
                    <a:pt x="727" y="21"/>
                  </a:lnTo>
                  <a:lnTo>
                    <a:pt x="746" y="19"/>
                  </a:lnTo>
                  <a:lnTo>
                    <a:pt x="763" y="19"/>
                  </a:lnTo>
                  <a:lnTo>
                    <a:pt x="785" y="24"/>
                  </a:lnTo>
                  <a:lnTo>
                    <a:pt x="797" y="29"/>
                  </a:lnTo>
                  <a:lnTo>
                    <a:pt x="807" y="41"/>
                  </a:lnTo>
                  <a:lnTo>
                    <a:pt x="812" y="53"/>
                  </a:lnTo>
                  <a:lnTo>
                    <a:pt x="819" y="67"/>
                  </a:lnTo>
                  <a:lnTo>
                    <a:pt x="812" y="70"/>
                  </a:lnTo>
                  <a:lnTo>
                    <a:pt x="807" y="7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79" name="Freeform 253"/>
            <p:cNvSpPr>
              <a:spLocks/>
            </p:cNvSpPr>
            <p:nvPr/>
          </p:nvSpPr>
          <p:spPr bwMode="auto">
            <a:xfrm>
              <a:off x="4133" y="3343"/>
              <a:ext cx="41" cy="119"/>
            </a:xfrm>
            <a:custGeom>
              <a:avLst/>
              <a:gdLst>
                <a:gd name="T0" fmla="*/ 41 w 41"/>
                <a:gd name="T1" fmla="*/ 119 h 119"/>
                <a:gd name="T2" fmla="*/ 32 w 41"/>
                <a:gd name="T3" fmla="*/ 104 h 119"/>
                <a:gd name="T4" fmla="*/ 24 w 41"/>
                <a:gd name="T5" fmla="*/ 90 h 119"/>
                <a:gd name="T6" fmla="*/ 17 w 41"/>
                <a:gd name="T7" fmla="*/ 75 h 119"/>
                <a:gd name="T8" fmla="*/ 10 w 41"/>
                <a:gd name="T9" fmla="*/ 63 h 119"/>
                <a:gd name="T10" fmla="*/ 2 w 41"/>
                <a:gd name="T11" fmla="*/ 46 h 119"/>
                <a:gd name="T12" fmla="*/ 0 w 41"/>
                <a:gd name="T13" fmla="*/ 32 h 119"/>
                <a:gd name="T14" fmla="*/ 0 w 41"/>
                <a:gd name="T15" fmla="*/ 15 h 119"/>
                <a:gd name="T16" fmla="*/ 2 w 41"/>
                <a:gd name="T17" fmla="*/ 0 h 119"/>
                <a:gd name="T18" fmla="*/ 2 w 41"/>
                <a:gd name="T19" fmla="*/ 15 h 119"/>
                <a:gd name="T20" fmla="*/ 7 w 41"/>
                <a:gd name="T21" fmla="*/ 29 h 119"/>
                <a:gd name="T22" fmla="*/ 12 w 41"/>
                <a:gd name="T23" fmla="*/ 44 h 119"/>
                <a:gd name="T24" fmla="*/ 19 w 41"/>
                <a:gd name="T25" fmla="*/ 61 h 119"/>
                <a:gd name="T26" fmla="*/ 24 w 41"/>
                <a:gd name="T27" fmla="*/ 75 h 119"/>
                <a:gd name="T28" fmla="*/ 29 w 41"/>
                <a:gd name="T29" fmla="*/ 90 h 119"/>
                <a:gd name="T30" fmla="*/ 34 w 41"/>
                <a:gd name="T31" fmla="*/ 104 h 119"/>
                <a:gd name="T32" fmla="*/ 41 w 41"/>
                <a:gd name="T33" fmla="*/ 119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19">
                  <a:moveTo>
                    <a:pt x="41" y="119"/>
                  </a:moveTo>
                  <a:lnTo>
                    <a:pt x="32" y="104"/>
                  </a:lnTo>
                  <a:lnTo>
                    <a:pt x="24" y="90"/>
                  </a:lnTo>
                  <a:lnTo>
                    <a:pt x="17" y="75"/>
                  </a:lnTo>
                  <a:lnTo>
                    <a:pt x="10" y="63"/>
                  </a:lnTo>
                  <a:lnTo>
                    <a:pt x="2" y="46"/>
                  </a:lnTo>
                  <a:lnTo>
                    <a:pt x="0" y="32"/>
                  </a:lnTo>
                  <a:lnTo>
                    <a:pt x="0" y="15"/>
                  </a:lnTo>
                  <a:lnTo>
                    <a:pt x="2" y="0"/>
                  </a:lnTo>
                  <a:lnTo>
                    <a:pt x="2" y="15"/>
                  </a:lnTo>
                  <a:lnTo>
                    <a:pt x="7" y="29"/>
                  </a:lnTo>
                  <a:lnTo>
                    <a:pt x="12" y="44"/>
                  </a:lnTo>
                  <a:lnTo>
                    <a:pt x="19" y="61"/>
                  </a:lnTo>
                  <a:lnTo>
                    <a:pt x="24" y="75"/>
                  </a:lnTo>
                  <a:lnTo>
                    <a:pt x="29" y="90"/>
                  </a:lnTo>
                  <a:lnTo>
                    <a:pt x="34" y="104"/>
                  </a:lnTo>
                  <a:lnTo>
                    <a:pt x="41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0" name="Freeform 254"/>
            <p:cNvSpPr>
              <a:spLocks/>
            </p:cNvSpPr>
            <p:nvPr/>
          </p:nvSpPr>
          <p:spPr bwMode="auto">
            <a:xfrm>
              <a:off x="4119" y="3389"/>
              <a:ext cx="38" cy="73"/>
            </a:xfrm>
            <a:custGeom>
              <a:avLst/>
              <a:gdLst>
                <a:gd name="T0" fmla="*/ 0 w 38"/>
                <a:gd name="T1" fmla="*/ 10 h 73"/>
                <a:gd name="T2" fmla="*/ 2 w 38"/>
                <a:gd name="T3" fmla="*/ 0 h 73"/>
                <a:gd name="T4" fmla="*/ 38 w 38"/>
                <a:gd name="T5" fmla="*/ 73 h 73"/>
                <a:gd name="T6" fmla="*/ 21 w 38"/>
                <a:gd name="T7" fmla="*/ 63 h 73"/>
                <a:gd name="T8" fmla="*/ 12 w 38"/>
                <a:gd name="T9" fmla="*/ 49 h 73"/>
                <a:gd name="T10" fmla="*/ 2 w 38"/>
                <a:gd name="T11" fmla="*/ 29 h 73"/>
                <a:gd name="T12" fmla="*/ 0 w 38"/>
                <a:gd name="T13" fmla="*/ 1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3">
                  <a:moveTo>
                    <a:pt x="0" y="10"/>
                  </a:moveTo>
                  <a:lnTo>
                    <a:pt x="2" y="0"/>
                  </a:lnTo>
                  <a:lnTo>
                    <a:pt x="38" y="73"/>
                  </a:lnTo>
                  <a:lnTo>
                    <a:pt x="21" y="63"/>
                  </a:lnTo>
                  <a:lnTo>
                    <a:pt x="12" y="49"/>
                  </a:lnTo>
                  <a:lnTo>
                    <a:pt x="2" y="29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1" name="Freeform 255"/>
            <p:cNvSpPr>
              <a:spLocks/>
            </p:cNvSpPr>
            <p:nvPr/>
          </p:nvSpPr>
          <p:spPr bwMode="auto">
            <a:xfrm>
              <a:off x="4613" y="1501"/>
              <a:ext cx="22" cy="25"/>
            </a:xfrm>
            <a:custGeom>
              <a:avLst/>
              <a:gdLst>
                <a:gd name="T0" fmla="*/ 10 w 22"/>
                <a:gd name="T1" fmla="*/ 25 h 25"/>
                <a:gd name="T2" fmla="*/ 5 w 22"/>
                <a:gd name="T3" fmla="*/ 22 h 25"/>
                <a:gd name="T4" fmla="*/ 0 w 22"/>
                <a:gd name="T5" fmla="*/ 20 h 25"/>
                <a:gd name="T6" fmla="*/ 2 w 22"/>
                <a:gd name="T7" fmla="*/ 13 h 25"/>
                <a:gd name="T8" fmla="*/ 12 w 22"/>
                <a:gd name="T9" fmla="*/ 13 h 25"/>
                <a:gd name="T10" fmla="*/ 17 w 22"/>
                <a:gd name="T11" fmla="*/ 8 h 25"/>
                <a:gd name="T12" fmla="*/ 22 w 22"/>
                <a:gd name="T13" fmla="*/ 0 h 25"/>
                <a:gd name="T14" fmla="*/ 19 w 22"/>
                <a:gd name="T15" fmla="*/ 13 h 25"/>
                <a:gd name="T16" fmla="*/ 10 w 22"/>
                <a:gd name="T17" fmla="*/ 2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25">
                  <a:moveTo>
                    <a:pt x="10" y="25"/>
                  </a:moveTo>
                  <a:lnTo>
                    <a:pt x="5" y="22"/>
                  </a:lnTo>
                  <a:lnTo>
                    <a:pt x="0" y="20"/>
                  </a:lnTo>
                  <a:lnTo>
                    <a:pt x="2" y="13"/>
                  </a:lnTo>
                  <a:lnTo>
                    <a:pt x="12" y="13"/>
                  </a:lnTo>
                  <a:lnTo>
                    <a:pt x="17" y="8"/>
                  </a:lnTo>
                  <a:lnTo>
                    <a:pt x="22" y="0"/>
                  </a:lnTo>
                  <a:lnTo>
                    <a:pt x="19" y="13"/>
                  </a:lnTo>
                  <a:lnTo>
                    <a:pt x="10" y="2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2" name="Freeform 256"/>
            <p:cNvSpPr>
              <a:spLocks/>
            </p:cNvSpPr>
            <p:nvPr/>
          </p:nvSpPr>
          <p:spPr bwMode="auto">
            <a:xfrm>
              <a:off x="4329" y="1579"/>
              <a:ext cx="192" cy="191"/>
            </a:xfrm>
            <a:custGeom>
              <a:avLst/>
              <a:gdLst>
                <a:gd name="T0" fmla="*/ 156 w 192"/>
                <a:gd name="T1" fmla="*/ 68 h 191"/>
                <a:gd name="T2" fmla="*/ 168 w 192"/>
                <a:gd name="T3" fmla="*/ 58 h 191"/>
                <a:gd name="T4" fmla="*/ 180 w 192"/>
                <a:gd name="T5" fmla="*/ 51 h 191"/>
                <a:gd name="T6" fmla="*/ 173 w 192"/>
                <a:gd name="T7" fmla="*/ 58 h 191"/>
                <a:gd name="T8" fmla="*/ 163 w 192"/>
                <a:gd name="T9" fmla="*/ 65 h 191"/>
                <a:gd name="T10" fmla="*/ 148 w 192"/>
                <a:gd name="T11" fmla="*/ 70 h 191"/>
                <a:gd name="T12" fmla="*/ 136 w 192"/>
                <a:gd name="T13" fmla="*/ 78 h 191"/>
                <a:gd name="T14" fmla="*/ 119 w 192"/>
                <a:gd name="T15" fmla="*/ 82 h 191"/>
                <a:gd name="T16" fmla="*/ 105 w 192"/>
                <a:gd name="T17" fmla="*/ 87 h 191"/>
                <a:gd name="T18" fmla="*/ 90 w 192"/>
                <a:gd name="T19" fmla="*/ 95 h 191"/>
                <a:gd name="T20" fmla="*/ 80 w 192"/>
                <a:gd name="T21" fmla="*/ 107 h 191"/>
                <a:gd name="T22" fmla="*/ 61 w 192"/>
                <a:gd name="T23" fmla="*/ 114 h 191"/>
                <a:gd name="T24" fmla="*/ 44 w 192"/>
                <a:gd name="T25" fmla="*/ 128 h 191"/>
                <a:gd name="T26" fmla="*/ 27 w 192"/>
                <a:gd name="T27" fmla="*/ 145 h 191"/>
                <a:gd name="T28" fmla="*/ 15 w 192"/>
                <a:gd name="T29" fmla="*/ 165 h 191"/>
                <a:gd name="T30" fmla="*/ 10 w 192"/>
                <a:gd name="T31" fmla="*/ 179 h 191"/>
                <a:gd name="T32" fmla="*/ 0 w 192"/>
                <a:gd name="T33" fmla="*/ 191 h 191"/>
                <a:gd name="T34" fmla="*/ 0 w 192"/>
                <a:gd name="T35" fmla="*/ 170 h 191"/>
                <a:gd name="T36" fmla="*/ 8 w 192"/>
                <a:gd name="T37" fmla="*/ 150 h 191"/>
                <a:gd name="T38" fmla="*/ 17 w 192"/>
                <a:gd name="T39" fmla="*/ 131 h 191"/>
                <a:gd name="T40" fmla="*/ 29 w 192"/>
                <a:gd name="T41" fmla="*/ 114 h 191"/>
                <a:gd name="T42" fmla="*/ 37 w 192"/>
                <a:gd name="T43" fmla="*/ 92 h 191"/>
                <a:gd name="T44" fmla="*/ 39 w 192"/>
                <a:gd name="T45" fmla="*/ 75 h 191"/>
                <a:gd name="T46" fmla="*/ 32 w 192"/>
                <a:gd name="T47" fmla="*/ 53 h 191"/>
                <a:gd name="T48" fmla="*/ 17 w 192"/>
                <a:gd name="T49" fmla="*/ 36 h 191"/>
                <a:gd name="T50" fmla="*/ 27 w 192"/>
                <a:gd name="T51" fmla="*/ 19 h 191"/>
                <a:gd name="T52" fmla="*/ 44 w 192"/>
                <a:gd name="T53" fmla="*/ 15 h 191"/>
                <a:gd name="T54" fmla="*/ 61 w 192"/>
                <a:gd name="T55" fmla="*/ 10 h 191"/>
                <a:gd name="T56" fmla="*/ 80 w 192"/>
                <a:gd name="T57" fmla="*/ 2 h 191"/>
                <a:gd name="T58" fmla="*/ 93 w 192"/>
                <a:gd name="T59" fmla="*/ 0 h 191"/>
                <a:gd name="T60" fmla="*/ 107 w 192"/>
                <a:gd name="T61" fmla="*/ 0 h 191"/>
                <a:gd name="T62" fmla="*/ 122 w 192"/>
                <a:gd name="T63" fmla="*/ 0 h 191"/>
                <a:gd name="T64" fmla="*/ 136 w 192"/>
                <a:gd name="T65" fmla="*/ 2 h 191"/>
                <a:gd name="T66" fmla="*/ 119 w 192"/>
                <a:gd name="T67" fmla="*/ 12 h 191"/>
                <a:gd name="T68" fmla="*/ 107 w 192"/>
                <a:gd name="T69" fmla="*/ 29 h 191"/>
                <a:gd name="T70" fmla="*/ 114 w 192"/>
                <a:gd name="T71" fmla="*/ 36 h 191"/>
                <a:gd name="T72" fmla="*/ 122 w 192"/>
                <a:gd name="T73" fmla="*/ 24 h 191"/>
                <a:gd name="T74" fmla="*/ 129 w 192"/>
                <a:gd name="T75" fmla="*/ 15 h 191"/>
                <a:gd name="T76" fmla="*/ 139 w 192"/>
                <a:gd name="T77" fmla="*/ 7 h 191"/>
                <a:gd name="T78" fmla="*/ 153 w 192"/>
                <a:gd name="T79" fmla="*/ 2 h 191"/>
                <a:gd name="T80" fmla="*/ 173 w 192"/>
                <a:gd name="T81" fmla="*/ 12 h 191"/>
                <a:gd name="T82" fmla="*/ 192 w 192"/>
                <a:gd name="T83" fmla="*/ 31 h 191"/>
                <a:gd name="T84" fmla="*/ 175 w 192"/>
                <a:gd name="T85" fmla="*/ 34 h 191"/>
                <a:gd name="T86" fmla="*/ 158 w 192"/>
                <a:gd name="T87" fmla="*/ 41 h 191"/>
                <a:gd name="T88" fmla="*/ 148 w 192"/>
                <a:gd name="T89" fmla="*/ 51 h 191"/>
                <a:gd name="T90" fmla="*/ 156 w 192"/>
                <a:gd name="T91" fmla="*/ 68 h 1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92" h="191">
                  <a:moveTo>
                    <a:pt x="156" y="68"/>
                  </a:moveTo>
                  <a:lnTo>
                    <a:pt x="168" y="58"/>
                  </a:lnTo>
                  <a:lnTo>
                    <a:pt x="180" y="51"/>
                  </a:lnTo>
                  <a:lnTo>
                    <a:pt x="173" y="58"/>
                  </a:lnTo>
                  <a:lnTo>
                    <a:pt x="163" y="65"/>
                  </a:lnTo>
                  <a:lnTo>
                    <a:pt x="148" y="70"/>
                  </a:lnTo>
                  <a:lnTo>
                    <a:pt x="136" y="78"/>
                  </a:lnTo>
                  <a:lnTo>
                    <a:pt x="119" y="82"/>
                  </a:lnTo>
                  <a:lnTo>
                    <a:pt x="105" y="87"/>
                  </a:lnTo>
                  <a:lnTo>
                    <a:pt x="90" y="95"/>
                  </a:lnTo>
                  <a:lnTo>
                    <a:pt x="80" y="107"/>
                  </a:lnTo>
                  <a:lnTo>
                    <a:pt x="61" y="114"/>
                  </a:lnTo>
                  <a:lnTo>
                    <a:pt x="44" y="128"/>
                  </a:lnTo>
                  <a:lnTo>
                    <a:pt x="27" y="145"/>
                  </a:lnTo>
                  <a:lnTo>
                    <a:pt x="15" y="165"/>
                  </a:lnTo>
                  <a:lnTo>
                    <a:pt x="10" y="179"/>
                  </a:lnTo>
                  <a:lnTo>
                    <a:pt x="0" y="191"/>
                  </a:lnTo>
                  <a:lnTo>
                    <a:pt x="0" y="170"/>
                  </a:lnTo>
                  <a:lnTo>
                    <a:pt x="8" y="150"/>
                  </a:lnTo>
                  <a:lnTo>
                    <a:pt x="17" y="131"/>
                  </a:lnTo>
                  <a:lnTo>
                    <a:pt x="29" y="114"/>
                  </a:lnTo>
                  <a:lnTo>
                    <a:pt x="37" y="92"/>
                  </a:lnTo>
                  <a:lnTo>
                    <a:pt x="39" y="75"/>
                  </a:lnTo>
                  <a:lnTo>
                    <a:pt x="32" y="53"/>
                  </a:lnTo>
                  <a:lnTo>
                    <a:pt x="17" y="36"/>
                  </a:lnTo>
                  <a:lnTo>
                    <a:pt x="27" y="19"/>
                  </a:lnTo>
                  <a:lnTo>
                    <a:pt x="44" y="15"/>
                  </a:lnTo>
                  <a:lnTo>
                    <a:pt x="61" y="10"/>
                  </a:lnTo>
                  <a:lnTo>
                    <a:pt x="80" y="2"/>
                  </a:lnTo>
                  <a:lnTo>
                    <a:pt x="93" y="0"/>
                  </a:lnTo>
                  <a:lnTo>
                    <a:pt x="107" y="0"/>
                  </a:lnTo>
                  <a:lnTo>
                    <a:pt x="122" y="0"/>
                  </a:lnTo>
                  <a:lnTo>
                    <a:pt x="136" y="2"/>
                  </a:lnTo>
                  <a:lnTo>
                    <a:pt x="119" y="12"/>
                  </a:lnTo>
                  <a:lnTo>
                    <a:pt x="107" y="29"/>
                  </a:lnTo>
                  <a:lnTo>
                    <a:pt x="114" y="36"/>
                  </a:lnTo>
                  <a:lnTo>
                    <a:pt x="122" y="24"/>
                  </a:lnTo>
                  <a:lnTo>
                    <a:pt x="129" y="15"/>
                  </a:lnTo>
                  <a:lnTo>
                    <a:pt x="139" y="7"/>
                  </a:lnTo>
                  <a:lnTo>
                    <a:pt x="153" y="2"/>
                  </a:lnTo>
                  <a:lnTo>
                    <a:pt x="173" y="12"/>
                  </a:lnTo>
                  <a:lnTo>
                    <a:pt x="192" y="31"/>
                  </a:lnTo>
                  <a:lnTo>
                    <a:pt x="175" y="34"/>
                  </a:lnTo>
                  <a:lnTo>
                    <a:pt x="158" y="41"/>
                  </a:lnTo>
                  <a:lnTo>
                    <a:pt x="148" y="51"/>
                  </a:lnTo>
                  <a:lnTo>
                    <a:pt x="156" y="6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3" name="Freeform 257"/>
            <p:cNvSpPr>
              <a:spLocks/>
            </p:cNvSpPr>
            <p:nvPr/>
          </p:nvSpPr>
          <p:spPr bwMode="auto">
            <a:xfrm>
              <a:off x="4451" y="1594"/>
              <a:ext cx="55" cy="41"/>
            </a:xfrm>
            <a:custGeom>
              <a:avLst/>
              <a:gdLst>
                <a:gd name="T0" fmla="*/ 12 w 55"/>
                <a:gd name="T1" fmla="*/ 41 h 41"/>
                <a:gd name="T2" fmla="*/ 17 w 55"/>
                <a:gd name="T3" fmla="*/ 26 h 41"/>
                <a:gd name="T4" fmla="*/ 0 w 55"/>
                <a:gd name="T5" fmla="*/ 26 h 41"/>
                <a:gd name="T6" fmla="*/ 36 w 55"/>
                <a:gd name="T7" fmla="*/ 0 h 41"/>
                <a:gd name="T8" fmla="*/ 29 w 55"/>
                <a:gd name="T9" fmla="*/ 4 h 41"/>
                <a:gd name="T10" fmla="*/ 19 w 55"/>
                <a:gd name="T11" fmla="*/ 12 h 41"/>
                <a:gd name="T12" fmla="*/ 14 w 55"/>
                <a:gd name="T13" fmla="*/ 14 h 41"/>
                <a:gd name="T14" fmla="*/ 17 w 55"/>
                <a:gd name="T15" fmla="*/ 24 h 41"/>
                <a:gd name="T16" fmla="*/ 55 w 55"/>
                <a:gd name="T17" fmla="*/ 9 h 41"/>
                <a:gd name="T18" fmla="*/ 41 w 55"/>
                <a:gd name="T19" fmla="*/ 14 h 41"/>
                <a:gd name="T20" fmla="*/ 34 w 55"/>
                <a:gd name="T21" fmla="*/ 24 h 41"/>
                <a:gd name="T22" fmla="*/ 21 w 55"/>
                <a:gd name="T23" fmla="*/ 33 h 41"/>
                <a:gd name="T24" fmla="*/ 12 w 55"/>
                <a:gd name="T25" fmla="*/ 41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41">
                  <a:moveTo>
                    <a:pt x="12" y="41"/>
                  </a:moveTo>
                  <a:lnTo>
                    <a:pt x="17" y="26"/>
                  </a:lnTo>
                  <a:lnTo>
                    <a:pt x="0" y="26"/>
                  </a:lnTo>
                  <a:lnTo>
                    <a:pt x="36" y="0"/>
                  </a:lnTo>
                  <a:lnTo>
                    <a:pt x="29" y="4"/>
                  </a:lnTo>
                  <a:lnTo>
                    <a:pt x="19" y="12"/>
                  </a:lnTo>
                  <a:lnTo>
                    <a:pt x="14" y="14"/>
                  </a:lnTo>
                  <a:lnTo>
                    <a:pt x="17" y="24"/>
                  </a:lnTo>
                  <a:lnTo>
                    <a:pt x="55" y="9"/>
                  </a:lnTo>
                  <a:lnTo>
                    <a:pt x="41" y="14"/>
                  </a:lnTo>
                  <a:lnTo>
                    <a:pt x="34" y="24"/>
                  </a:lnTo>
                  <a:lnTo>
                    <a:pt x="21" y="33"/>
                  </a:lnTo>
                  <a:lnTo>
                    <a:pt x="12" y="4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4" name="Freeform 258"/>
            <p:cNvSpPr>
              <a:spLocks/>
            </p:cNvSpPr>
            <p:nvPr/>
          </p:nvSpPr>
          <p:spPr bwMode="auto">
            <a:xfrm>
              <a:off x="4344" y="1531"/>
              <a:ext cx="128" cy="50"/>
            </a:xfrm>
            <a:custGeom>
              <a:avLst/>
              <a:gdLst>
                <a:gd name="T0" fmla="*/ 0 w 128"/>
                <a:gd name="T1" fmla="*/ 50 h 50"/>
                <a:gd name="T2" fmla="*/ 0 w 128"/>
                <a:gd name="T3" fmla="*/ 36 h 50"/>
                <a:gd name="T4" fmla="*/ 7 w 128"/>
                <a:gd name="T5" fmla="*/ 26 h 50"/>
                <a:gd name="T6" fmla="*/ 14 w 128"/>
                <a:gd name="T7" fmla="*/ 19 h 50"/>
                <a:gd name="T8" fmla="*/ 27 w 128"/>
                <a:gd name="T9" fmla="*/ 14 h 50"/>
                <a:gd name="T10" fmla="*/ 36 w 128"/>
                <a:gd name="T11" fmla="*/ 9 h 50"/>
                <a:gd name="T12" fmla="*/ 51 w 128"/>
                <a:gd name="T13" fmla="*/ 7 h 50"/>
                <a:gd name="T14" fmla="*/ 63 w 128"/>
                <a:gd name="T15" fmla="*/ 4 h 50"/>
                <a:gd name="T16" fmla="*/ 75 w 128"/>
                <a:gd name="T17" fmla="*/ 2 h 50"/>
                <a:gd name="T18" fmla="*/ 87 w 128"/>
                <a:gd name="T19" fmla="*/ 0 h 50"/>
                <a:gd name="T20" fmla="*/ 102 w 128"/>
                <a:gd name="T21" fmla="*/ 7 h 50"/>
                <a:gd name="T22" fmla="*/ 114 w 128"/>
                <a:gd name="T23" fmla="*/ 12 h 50"/>
                <a:gd name="T24" fmla="*/ 128 w 128"/>
                <a:gd name="T25" fmla="*/ 21 h 50"/>
                <a:gd name="T26" fmla="*/ 111 w 128"/>
                <a:gd name="T27" fmla="*/ 21 h 50"/>
                <a:gd name="T28" fmla="*/ 94 w 128"/>
                <a:gd name="T29" fmla="*/ 21 h 50"/>
                <a:gd name="T30" fmla="*/ 78 w 128"/>
                <a:gd name="T31" fmla="*/ 24 h 50"/>
                <a:gd name="T32" fmla="*/ 63 w 128"/>
                <a:gd name="T33" fmla="*/ 29 h 50"/>
                <a:gd name="T34" fmla="*/ 46 w 128"/>
                <a:gd name="T35" fmla="*/ 31 h 50"/>
                <a:gd name="T36" fmla="*/ 29 w 128"/>
                <a:gd name="T37" fmla="*/ 36 h 50"/>
                <a:gd name="T38" fmla="*/ 14 w 128"/>
                <a:gd name="T39" fmla="*/ 43 h 50"/>
                <a:gd name="T40" fmla="*/ 0 w 128"/>
                <a:gd name="T41" fmla="*/ 50 h 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8" h="50">
                  <a:moveTo>
                    <a:pt x="0" y="50"/>
                  </a:moveTo>
                  <a:lnTo>
                    <a:pt x="0" y="36"/>
                  </a:lnTo>
                  <a:lnTo>
                    <a:pt x="7" y="26"/>
                  </a:lnTo>
                  <a:lnTo>
                    <a:pt x="14" y="19"/>
                  </a:lnTo>
                  <a:lnTo>
                    <a:pt x="27" y="14"/>
                  </a:lnTo>
                  <a:lnTo>
                    <a:pt x="36" y="9"/>
                  </a:lnTo>
                  <a:lnTo>
                    <a:pt x="51" y="7"/>
                  </a:lnTo>
                  <a:lnTo>
                    <a:pt x="63" y="4"/>
                  </a:lnTo>
                  <a:lnTo>
                    <a:pt x="75" y="2"/>
                  </a:lnTo>
                  <a:lnTo>
                    <a:pt x="87" y="0"/>
                  </a:lnTo>
                  <a:lnTo>
                    <a:pt x="102" y="7"/>
                  </a:lnTo>
                  <a:lnTo>
                    <a:pt x="114" y="12"/>
                  </a:lnTo>
                  <a:lnTo>
                    <a:pt x="128" y="21"/>
                  </a:lnTo>
                  <a:lnTo>
                    <a:pt x="111" y="21"/>
                  </a:lnTo>
                  <a:lnTo>
                    <a:pt x="94" y="21"/>
                  </a:lnTo>
                  <a:lnTo>
                    <a:pt x="78" y="24"/>
                  </a:lnTo>
                  <a:lnTo>
                    <a:pt x="63" y="29"/>
                  </a:lnTo>
                  <a:lnTo>
                    <a:pt x="46" y="31"/>
                  </a:lnTo>
                  <a:lnTo>
                    <a:pt x="29" y="36"/>
                  </a:lnTo>
                  <a:lnTo>
                    <a:pt x="14" y="43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5" name="Freeform 259"/>
            <p:cNvSpPr>
              <a:spLocks/>
            </p:cNvSpPr>
            <p:nvPr/>
          </p:nvSpPr>
          <p:spPr bwMode="auto">
            <a:xfrm>
              <a:off x="4407" y="1875"/>
              <a:ext cx="12" cy="128"/>
            </a:xfrm>
            <a:custGeom>
              <a:avLst/>
              <a:gdLst>
                <a:gd name="T0" fmla="*/ 0 w 12"/>
                <a:gd name="T1" fmla="*/ 128 h 128"/>
                <a:gd name="T2" fmla="*/ 0 w 12"/>
                <a:gd name="T3" fmla="*/ 111 h 128"/>
                <a:gd name="T4" fmla="*/ 2 w 12"/>
                <a:gd name="T5" fmla="*/ 97 h 128"/>
                <a:gd name="T6" fmla="*/ 5 w 12"/>
                <a:gd name="T7" fmla="*/ 80 h 128"/>
                <a:gd name="T8" fmla="*/ 7 w 12"/>
                <a:gd name="T9" fmla="*/ 65 h 128"/>
                <a:gd name="T10" fmla="*/ 7 w 12"/>
                <a:gd name="T11" fmla="*/ 46 h 128"/>
                <a:gd name="T12" fmla="*/ 7 w 12"/>
                <a:gd name="T13" fmla="*/ 31 h 128"/>
                <a:gd name="T14" fmla="*/ 5 w 12"/>
                <a:gd name="T15" fmla="*/ 14 h 128"/>
                <a:gd name="T16" fmla="*/ 5 w 12"/>
                <a:gd name="T17" fmla="*/ 0 h 128"/>
                <a:gd name="T18" fmla="*/ 10 w 12"/>
                <a:gd name="T19" fmla="*/ 14 h 128"/>
                <a:gd name="T20" fmla="*/ 12 w 12"/>
                <a:gd name="T21" fmla="*/ 31 h 128"/>
                <a:gd name="T22" fmla="*/ 12 w 12"/>
                <a:gd name="T23" fmla="*/ 46 h 128"/>
                <a:gd name="T24" fmla="*/ 12 w 12"/>
                <a:gd name="T25" fmla="*/ 63 h 128"/>
                <a:gd name="T26" fmla="*/ 10 w 12"/>
                <a:gd name="T27" fmla="*/ 77 h 128"/>
                <a:gd name="T28" fmla="*/ 7 w 12"/>
                <a:gd name="T29" fmla="*/ 92 h 128"/>
                <a:gd name="T30" fmla="*/ 2 w 12"/>
                <a:gd name="T31" fmla="*/ 109 h 128"/>
                <a:gd name="T32" fmla="*/ 0 w 12"/>
                <a:gd name="T33" fmla="*/ 128 h 1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28">
                  <a:moveTo>
                    <a:pt x="0" y="128"/>
                  </a:moveTo>
                  <a:lnTo>
                    <a:pt x="0" y="111"/>
                  </a:lnTo>
                  <a:lnTo>
                    <a:pt x="2" y="97"/>
                  </a:lnTo>
                  <a:lnTo>
                    <a:pt x="5" y="80"/>
                  </a:lnTo>
                  <a:lnTo>
                    <a:pt x="7" y="65"/>
                  </a:lnTo>
                  <a:lnTo>
                    <a:pt x="7" y="46"/>
                  </a:lnTo>
                  <a:lnTo>
                    <a:pt x="7" y="31"/>
                  </a:lnTo>
                  <a:lnTo>
                    <a:pt x="5" y="14"/>
                  </a:lnTo>
                  <a:lnTo>
                    <a:pt x="5" y="0"/>
                  </a:lnTo>
                  <a:lnTo>
                    <a:pt x="10" y="14"/>
                  </a:lnTo>
                  <a:lnTo>
                    <a:pt x="12" y="31"/>
                  </a:lnTo>
                  <a:lnTo>
                    <a:pt x="12" y="46"/>
                  </a:lnTo>
                  <a:lnTo>
                    <a:pt x="12" y="63"/>
                  </a:lnTo>
                  <a:lnTo>
                    <a:pt x="10" y="77"/>
                  </a:lnTo>
                  <a:lnTo>
                    <a:pt x="7" y="92"/>
                  </a:lnTo>
                  <a:lnTo>
                    <a:pt x="2" y="109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6" name="Freeform 260"/>
            <p:cNvSpPr>
              <a:spLocks/>
            </p:cNvSpPr>
            <p:nvPr/>
          </p:nvSpPr>
          <p:spPr bwMode="auto">
            <a:xfrm>
              <a:off x="4392" y="1921"/>
              <a:ext cx="10" cy="22"/>
            </a:xfrm>
            <a:custGeom>
              <a:avLst/>
              <a:gdLst>
                <a:gd name="T0" fmla="*/ 5 w 10"/>
                <a:gd name="T1" fmla="*/ 0 h 22"/>
                <a:gd name="T2" fmla="*/ 10 w 10"/>
                <a:gd name="T3" fmla="*/ 22 h 22"/>
                <a:gd name="T4" fmla="*/ 0 w 10"/>
                <a:gd name="T5" fmla="*/ 9 h 22"/>
                <a:gd name="T6" fmla="*/ 5 w 1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5" y="0"/>
                  </a:moveTo>
                  <a:lnTo>
                    <a:pt x="10" y="22"/>
                  </a:lnTo>
                  <a:lnTo>
                    <a:pt x="0" y="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7" name="Freeform 261"/>
            <p:cNvSpPr>
              <a:spLocks/>
            </p:cNvSpPr>
            <p:nvPr/>
          </p:nvSpPr>
          <p:spPr bwMode="auto">
            <a:xfrm>
              <a:off x="4388" y="1855"/>
              <a:ext cx="7" cy="37"/>
            </a:xfrm>
            <a:custGeom>
              <a:avLst/>
              <a:gdLst>
                <a:gd name="T0" fmla="*/ 7 w 7"/>
                <a:gd name="T1" fmla="*/ 37 h 37"/>
                <a:gd name="T2" fmla="*/ 0 w 7"/>
                <a:gd name="T3" fmla="*/ 17 h 37"/>
                <a:gd name="T4" fmla="*/ 4 w 7"/>
                <a:gd name="T5" fmla="*/ 0 h 37"/>
                <a:gd name="T6" fmla="*/ 4 w 7"/>
                <a:gd name="T7" fmla="*/ 17 h 37"/>
                <a:gd name="T8" fmla="*/ 7 w 7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7" y="37"/>
                  </a:moveTo>
                  <a:lnTo>
                    <a:pt x="0" y="17"/>
                  </a:lnTo>
                  <a:lnTo>
                    <a:pt x="4" y="0"/>
                  </a:lnTo>
                  <a:lnTo>
                    <a:pt x="4" y="17"/>
                  </a:lnTo>
                  <a:lnTo>
                    <a:pt x="7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8" name="Freeform 262"/>
            <p:cNvSpPr>
              <a:spLocks/>
            </p:cNvSpPr>
            <p:nvPr/>
          </p:nvSpPr>
          <p:spPr bwMode="auto">
            <a:xfrm>
              <a:off x="4363" y="1853"/>
              <a:ext cx="20" cy="87"/>
            </a:xfrm>
            <a:custGeom>
              <a:avLst/>
              <a:gdLst>
                <a:gd name="T0" fmla="*/ 20 w 20"/>
                <a:gd name="T1" fmla="*/ 87 h 87"/>
                <a:gd name="T2" fmla="*/ 10 w 20"/>
                <a:gd name="T3" fmla="*/ 65 h 87"/>
                <a:gd name="T4" fmla="*/ 8 w 20"/>
                <a:gd name="T5" fmla="*/ 43 h 87"/>
                <a:gd name="T6" fmla="*/ 3 w 20"/>
                <a:gd name="T7" fmla="*/ 19 h 87"/>
                <a:gd name="T8" fmla="*/ 0 w 20"/>
                <a:gd name="T9" fmla="*/ 0 h 87"/>
                <a:gd name="T10" fmla="*/ 10 w 20"/>
                <a:gd name="T11" fmla="*/ 17 h 87"/>
                <a:gd name="T12" fmla="*/ 15 w 20"/>
                <a:gd name="T13" fmla="*/ 39 h 87"/>
                <a:gd name="T14" fmla="*/ 15 w 20"/>
                <a:gd name="T15" fmla="*/ 63 h 87"/>
                <a:gd name="T16" fmla="*/ 20 w 20"/>
                <a:gd name="T17" fmla="*/ 87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87">
                  <a:moveTo>
                    <a:pt x="20" y="87"/>
                  </a:moveTo>
                  <a:lnTo>
                    <a:pt x="10" y="65"/>
                  </a:lnTo>
                  <a:lnTo>
                    <a:pt x="8" y="43"/>
                  </a:lnTo>
                  <a:lnTo>
                    <a:pt x="3" y="19"/>
                  </a:lnTo>
                  <a:lnTo>
                    <a:pt x="0" y="0"/>
                  </a:lnTo>
                  <a:lnTo>
                    <a:pt x="10" y="17"/>
                  </a:lnTo>
                  <a:lnTo>
                    <a:pt x="15" y="39"/>
                  </a:lnTo>
                  <a:lnTo>
                    <a:pt x="15" y="63"/>
                  </a:lnTo>
                  <a:lnTo>
                    <a:pt x="2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89" name="Freeform 263"/>
            <p:cNvSpPr>
              <a:spLocks/>
            </p:cNvSpPr>
            <p:nvPr/>
          </p:nvSpPr>
          <p:spPr bwMode="auto">
            <a:xfrm>
              <a:off x="4276" y="1577"/>
              <a:ext cx="39" cy="75"/>
            </a:xfrm>
            <a:custGeom>
              <a:avLst/>
              <a:gdLst>
                <a:gd name="T0" fmla="*/ 32 w 39"/>
                <a:gd name="T1" fmla="*/ 60 h 75"/>
                <a:gd name="T2" fmla="*/ 27 w 39"/>
                <a:gd name="T3" fmla="*/ 58 h 75"/>
                <a:gd name="T4" fmla="*/ 24 w 39"/>
                <a:gd name="T5" fmla="*/ 58 h 75"/>
                <a:gd name="T6" fmla="*/ 19 w 39"/>
                <a:gd name="T7" fmla="*/ 60 h 75"/>
                <a:gd name="T8" fmla="*/ 24 w 39"/>
                <a:gd name="T9" fmla="*/ 65 h 75"/>
                <a:gd name="T10" fmla="*/ 27 w 39"/>
                <a:gd name="T11" fmla="*/ 67 h 75"/>
                <a:gd name="T12" fmla="*/ 24 w 39"/>
                <a:gd name="T13" fmla="*/ 75 h 75"/>
                <a:gd name="T14" fmla="*/ 15 w 39"/>
                <a:gd name="T15" fmla="*/ 55 h 75"/>
                <a:gd name="T16" fmla="*/ 5 w 39"/>
                <a:gd name="T17" fmla="*/ 36 h 75"/>
                <a:gd name="T18" fmla="*/ 0 w 39"/>
                <a:gd name="T19" fmla="*/ 17 h 75"/>
                <a:gd name="T20" fmla="*/ 10 w 39"/>
                <a:gd name="T21" fmla="*/ 0 h 75"/>
                <a:gd name="T22" fmla="*/ 7 w 39"/>
                <a:gd name="T23" fmla="*/ 12 h 75"/>
                <a:gd name="T24" fmla="*/ 15 w 39"/>
                <a:gd name="T25" fmla="*/ 26 h 75"/>
                <a:gd name="T26" fmla="*/ 22 w 39"/>
                <a:gd name="T27" fmla="*/ 41 h 75"/>
                <a:gd name="T28" fmla="*/ 32 w 39"/>
                <a:gd name="T29" fmla="*/ 55 h 75"/>
                <a:gd name="T30" fmla="*/ 39 w 39"/>
                <a:gd name="T31" fmla="*/ 50 h 75"/>
                <a:gd name="T32" fmla="*/ 36 w 39"/>
                <a:gd name="T33" fmla="*/ 55 h 75"/>
                <a:gd name="T34" fmla="*/ 32 w 39"/>
                <a:gd name="T35" fmla="*/ 60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75">
                  <a:moveTo>
                    <a:pt x="32" y="60"/>
                  </a:moveTo>
                  <a:lnTo>
                    <a:pt x="27" y="58"/>
                  </a:lnTo>
                  <a:lnTo>
                    <a:pt x="24" y="58"/>
                  </a:lnTo>
                  <a:lnTo>
                    <a:pt x="19" y="60"/>
                  </a:lnTo>
                  <a:lnTo>
                    <a:pt x="24" y="65"/>
                  </a:lnTo>
                  <a:lnTo>
                    <a:pt x="27" y="67"/>
                  </a:lnTo>
                  <a:lnTo>
                    <a:pt x="24" y="75"/>
                  </a:lnTo>
                  <a:lnTo>
                    <a:pt x="15" y="55"/>
                  </a:lnTo>
                  <a:lnTo>
                    <a:pt x="5" y="36"/>
                  </a:lnTo>
                  <a:lnTo>
                    <a:pt x="0" y="17"/>
                  </a:lnTo>
                  <a:lnTo>
                    <a:pt x="10" y="0"/>
                  </a:lnTo>
                  <a:lnTo>
                    <a:pt x="7" y="12"/>
                  </a:lnTo>
                  <a:lnTo>
                    <a:pt x="15" y="26"/>
                  </a:lnTo>
                  <a:lnTo>
                    <a:pt x="22" y="41"/>
                  </a:lnTo>
                  <a:lnTo>
                    <a:pt x="32" y="55"/>
                  </a:lnTo>
                  <a:lnTo>
                    <a:pt x="39" y="50"/>
                  </a:lnTo>
                  <a:lnTo>
                    <a:pt x="36" y="55"/>
                  </a:lnTo>
                  <a:lnTo>
                    <a:pt x="32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0" name="Freeform 264"/>
            <p:cNvSpPr>
              <a:spLocks/>
            </p:cNvSpPr>
            <p:nvPr/>
          </p:nvSpPr>
          <p:spPr bwMode="auto">
            <a:xfrm>
              <a:off x="4266" y="1630"/>
              <a:ext cx="32" cy="39"/>
            </a:xfrm>
            <a:custGeom>
              <a:avLst/>
              <a:gdLst>
                <a:gd name="T0" fmla="*/ 0 w 32"/>
                <a:gd name="T1" fmla="*/ 10 h 39"/>
                <a:gd name="T2" fmla="*/ 0 w 32"/>
                <a:gd name="T3" fmla="*/ 0 h 39"/>
                <a:gd name="T4" fmla="*/ 32 w 32"/>
                <a:gd name="T5" fmla="*/ 39 h 39"/>
                <a:gd name="T6" fmla="*/ 20 w 32"/>
                <a:gd name="T7" fmla="*/ 36 h 39"/>
                <a:gd name="T8" fmla="*/ 12 w 32"/>
                <a:gd name="T9" fmla="*/ 29 h 39"/>
                <a:gd name="T10" fmla="*/ 5 w 32"/>
                <a:gd name="T11" fmla="*/ 17 h 39"/>
                <a:gd name="T12" fmla="*/ 0 w 32"/>
                <a:gd name="T13" fmla="*/ 1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0" y="10"/>
                  </a:moveTo>
                  <a:lnTo>
                    <a:pt x="0" y="0"/>
                  </a:lnTo>
                  <a:lnTo>
                    <a:pt x="32" y="39"/>
                  </a:lnTo>
                  <a:lnTo>
                    <a:pt x="20" y="36"/>
                  </a:lnTo>
                  <a:lnTo>
                    <a:pt x="12" y="29"/>
                  </a:lnTo>
                  <a:lnTo>
                    <a:pt x="5" y="17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1" name="Freeform 265"/>
            <p:cNvSpPr>
              <a:spLocks/>
            </p:cNvSpPr>
            <p:nvPr/>
          </p:nvSpPr>
          <p:spPr bwMode="auto">
            <a:xfrm>
              <a:off x="4247" y="1690"/>
              <a:ext cx="48" cy="27"/>
            </a:xfrm>
            <a:custGeom>
              <a:avLst/>
              <a:gdLst>
                <a:gd name="T0" fmla="*/ 0 w 48"/>
                <a:gd name="T1" fmla="*/ 0 h 27"/>
                <a:gd name="T2" fmla="*/ 48 w 48"/>
                <a:gd name="T3" fmla="*/ 27 h 27"/>
                <a:gd name="T4" fmla="*/ 34 w 48"/>
                <a:gd name="T5" fmla="*/ 22 h 27"/>
                <a:gd name="T6" fmla="*/ 22 w 48"/>
                <a:gd name="T7" fmla="*/ 17 h 27"/>
                <a:gd name="T8" fmla="*/ 7 w 48"/>
                <a:gd name="T9" fmla="*/ 8 h 27"/>
                <a:gd name="T10" fmla="*/ 0 w 48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7">
                  <a:moveTo>
                    <a:pt x="0" y="0"/>
                  </a:moveTo>
                  <a:lnTo>
                    <a:pt x="48" y="27"/>
                  </a:lnTo>
                  <a:lnTo>
                    <a:pt x="34" y="22"/>
                  </a:lnTo>
                  <a:lnTo>
                    <a:pt x="22" y="17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2" name="Freeform 266"/>
            <p:cNvSpPr>
              <a:spLocks/>
            </p:cNvSpPr>
            <p:nvPr/>
          </p:nvSpPr>
          <p:spPr bwMode="auto">
            <a:xfrm>
              <a:off x="4257" y="1741"/>
              <a:ext cx="36" cy="20"/>
            </a:xfrm>
            <a:custGeom>
              <a:avLst/>
              <a:gdLst>
                <a:gd name="T0" fmla="*/ 0 w 36"/>
                <a:gd name="T1" fmla="*/ 0 h 20"/>
                <a:gd name="T2" fmla="*/ 9 w 36"/>
                <a:gd name="T3" fmla="*/ 0 h 20"/>
                <a:gd name="T4" fmla="*/ 19 w 36"/>
                <a:gd name="T5" fmla="*/ 5 h 20"/>
                <a:gd name="T6" fmla="*/ 26 w 36"/>
                <a:gd name="T7" fmla="*/ 12 h 20"/>
                <a:gd name="T8" fmla="*/ 36 w 36"/>
                <a:gd name="T9" fmla="*/ 20 h 20"/>
                <a:gd name="T10" fmla="*/ 21 w 36"/>
                <a:gd name="T11" fmla="*/ 15 h 20"/>
                <a:gd name="T12" fmla="*/ 17 w 36"/>
                <a:gd name="T13" fmla="*/ 10 h 20"/>
                <a:gd name="T14" fmla="*/ 9 w 36"/>
                <a:gd name="T15" fmla="*/ 3 h 20"/>
                <a:gd name="T16" fmla="*/ 0 w 3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lnTo>
                    <a:pt x="9" y="0"/>
                  </a:lnTo>
                  <a:lnTo>
                    <a:pt x="19" y="5"/>
                  </a:lnTo>
                  <a:lnTo>
                    <a:pt x="26" y="12"/>
                  </a:lnTo>
                  <a:lnTo>
                    <a:pt x="36" y="20"/>
                  </a:lnTo>
                  <a:lnTo>
                    <a:pt x="21" y="15"/>
                  </a:lnTo>
                  <a:lnTo>
                    <a:pt x="17" y="10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3" name="Freeform 267"/>
            <p:cNvSpPr>
              <a:spLocks/>
            </p:cNvSpPr>
            <p:nvPr/>
          </p:nvSpPr>
          <p:spPr bwMode="auto">
            <a:xfrm>
              <a:off x="4247" y="1664"/>
              <a:ext cx="46" cy="36"/>
            </a:xfrm>
            <a:custGeom>
              <a:avLst/>
              <a:gdLst>
                <a:gd name="T0" fmla="*/ 46 w 46"/>
                <a:gd name="T1" fmla="*/ 36 h 36"/>
                <a:gd name="T2" fmla="*/ 34 w 46"/>
                <a:gd name="T3" fmla="*/ 29 h 36"/>
                <a:gd name="T4" fmla="*/ 22 w 46"/>
                <a:gd name="T5" fmla="*/ 22 h 36"/>
                <a:gd name="T6" fmla="*/ 7 w 46"/>
                <a:gd name="T7" fmla="*/ 10 h 36"/>
                <a:gd name="T8" fmla="*/ 0 w 46"/>
                <a:gd name="T9" fmla="*/ 0 h 36"/>
                <a:gd name="T10" fmla="*/ 12 w 46"/>
                <a:gd name="T11" fmla="*/ 5 h 36"/>
                <a:gd name="T12" fmla="*/ 24 w 46"/>
                <a:gd name="T13" fmla="*/ 14 h 36"/>
                <a:gd name="T14" fmla="*/ 34 w 46"/>
                <a:gd name="T15" fmla="*/ 24 h 36"/>
                <a:gd name="T16" fmla="*/ 46 w 46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6">
                  <a:moveTo>
                    <a:pt x="46" y="36"/>
                  </a:moveTo>
                  <a:lnTo>
                    <a:pt x="34" y="29"/>
                  </a:lnTo>
                  <a:lnTo>
                    <a:pt x="22" y="22"/>
                  </a:lnTo>
                  <a:lnTo>
                    <a:pt x="7" y="10"/>
                  </a:lnTo>
                  <a:lnTo>
                    <a:pt x="0" y="0"/>
                  </a:lnTo>
                  <a:lnTo>
                    <a:pt x="12" y="5"/>
                  </a:lnTo>
                  <a:lnTo>
                    <a:pt x="24" y="14"/>
                  </a:lnTo>
                  <a:lnTo>
                    <a:pt x="34" y="24"/>
                  </a:lnTo>
                  <a:lnTo>
                    <a:pt x="46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4" name="Freeform 268"/>
            <p:cNvSpPr>
              <a:spLocks/>
            </p:cNvSpPr>
            <p:nvPr/>
          </p:nvSpPr>
          <p:spPr bwMode="auto">
            <a:xfrm>
              <a:off x="4252" y="1715"/>
              <a:ext cx="34" cy="12"/>
            </a:xfrm>
            <a:custGeom>
              <a:avLst/>
              <a:gdLst>
                <a:gd name="T0" fmla="*/ 0 w 34"/>
                <a:gd name="T1" fmla="*/ 0 h 12"/>
                <a:gd name="T2" fmla="*/ 34 w 34"/>
                <a:gd name="T3" fmla="*/ 12 h 12"/>
                <a:gd name="T4" fmla="*/ 12 w 34"/>
                <a:gd name="T5" fmla="*/ 9 h 12"/>
                <a:gd name="T6" fmla="*/ 0 w 34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2">
                  <a:moveTo>
                    <a:pt x="0" y="0"/>
                  </a:moveTo>
                  <a:lnTo>
                    <a:pt x="34" y="12"/>
                  </a:lnTo>
                  <a:lnTo>
                    <a:pt x="12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5" name="Freeform 269"/>
            <p:cNvSpPr>
              <a:spLocks/>
            </p:cNvSpPr>
            <p:nvPr/>
          </p:nvSpPr>
          <p:spPr bwMode="auto">
            <a:xfrm>
              <a:off x="3857" y="1402"/>
              <a:ext cx="368" cy="61"/>
            </a:xfrm>
            <a:custGeom>
              <a:avLst/>
              <a:gdLst>
                <a:gd name="T0" fmla="*/ 203 w 368"/>
                <a:gd name="T1" fmla="*/ 53 h 61"/>
                <a:gd name="T2" fmla="*/ 189 w 368"/>
                <a:gd name="T3" fmla="*/ 56 h 61"/>
                <a:gd name="T4" fmla="*/ 174 w 368"/>
                <a:gd name="T5" fmla="*/ 58 h 61"/>
                <a:gd name="T6" fmla="*/ 160 w 368"/>
                <a:gd name="T7" fmla="*/ 58 h 61"/>
                <a:gd name="T8" fmla="*/ 148 w 368"/>
                <a:gd name="T9" fmla="*/ 61 h 61"/>
                <a:gd name="T10" fmla="*/ 133 w 368"/>
                <a:gd name="T11" fmla="*/ 58 h 61"/>
                <a:gd name="T12" fmla="*/ 121 w 368"/>
                <a:gd name="T13" fmla="*/ 58 h 61"/>
                <a:gd name="T14" fmla="*/ 106 w 368"/>
                <a:gd name="T15" fmla="*/ 56 h 61"/>
                <a:gd name="T16" fmla="*/ 94 w 368"/>
                <a:gd name="T17" fmla="*/ 53 h 61"/>
                <a:gd name="T18" fmla="*/ 68 w 368"/>
                <a:gd name="T19" fmla="*/ 44 h 61"/>
                <a:gd name="T20" fmla="*/ 43 w 368"/>
                <a:gd name="T21" fmla="*/ 34 h 61"/>
                <a:gd name="T22" fmla="*/ 29 w 368"/>
                <a:gd name="T23" fmla="*/ 27 h 61"/>
                <a:gd name="T24" fmla="*/ 19 w 368"/>
                <a:gd name="T25" fmla="*/ 19 h 61"/>
                <a:gd name="T26" fmla="*/ 7 w 368"/>
                <a:gd name="T27" fmla="*/ 12 h 61"/>
                <a:gd name="T28" fmla="*/ 0 w 368"/>
                <a:gd name="T29" fmla="*/ 7 h 61"/>
                <a:gd name="T30" fmla="*/ 19 w 368"/>
                <a:gd name="T31" fmla="*/ 5 h 61"/>
                <a:gd name="T32" fmla="*/ 41 w 368"/>
                <a:gd name="T33" fmla="*/ 5 h 61"/>
                <a:gd name="T34" fmla="*/ 63 w 368"/>
                <a:gd name="T35" fmla="*/ 5 h 61"/>
                <a:gd name="T36" fmla="*/ 87 w 368"/>
                <a:gd name="T37" fmla="*/ 5 h 61"/>
                <a:gd name="T38" fmla="*/ 109 w 368"/>
                <a:gd name="T39" fmla="*/ 3 h 61"/>
                <a:gd name="T40" fmla="*/ 133 w 368"/>
                <a:gd name="T41" fmla="*/ 3 h 61"/>
                <a:gd name="T42" fmla="*/ 157 w 368"/>
                <a:gd name="T43" fmla="*/ 3 h 61"/>
                <a:gd name="T44" fmla="*/ 182 w 368"/>
                <a:gd name="T45" fmla="*/ 3 h 61"/>
                <a:gd name="T46" fmla="*/ 203 w 368"/>
                <a:gd name="T47" fmla="*/ 0 h 61"/>
                <a:gd name="T48" fmla="*/ 228 w 368"/>
                <a:gd name="T49" fmla="*/ 0 h 61"/>
                <a:gd name="T50" fmla="*/ 252 w 368"/>
                <a:gd name="T51" fmla="*/ 0 h 61"/>
                <a:gd name="T52" fmla="*/ 276 w 368"/>
                <a:gd name="T53" fmla="*/ 3 h 61"/>
                <a:gd name="T54" fmla="*/ 298 w 368"/>
                <a:gd name="T55" fmla="*/ 3 h 61"/>
                <a:gd name="T56" fmla="*/ 322 w 368"/>
                <a:gd name="T57" fmla="*/ 7 h 61"/>
                <a:gd name="T58" fmla="*/ 344 w 368"/>
                <a:gd name="T59" fmla="*/ 10 h 61"/>
                <a:gd name="T60" fmla="*/ 368 w 368"/>
                <a:gd name="T61" fmla="*/ 17 h 61"/>
                <a:gd name="T62" fmla="*/ 346 w 368"/>
                <a:gd name="T63" fmla="*/ 17 h 61"/>
                <a:gd name="T64" fmla="*/ 325 w 368"/>
                <a:gd name="T65" fmla="*/ 19 h 61"/>
                <a:gd name="T66" fmla="*/ 303 w 368"/>
                <a:gd name="T67" fmla="*/ 19 h 61"/>
                <a:gd name="T68" fmla="*/ 281 w 368"/>
                <a:gd name="T69" fmla="*/ 24 h 61"/>
                <a:gd name="T70" fmla="*/ 259 w 368"/>
                <a:gd name="T71" fmla="*/ 27 h 61"/>
                <a:gd name="T72" fmla="*/ 240 w 368"/>
                <a:gd name="T73" fmla="*/ 34 h 61"/>
                <a:gd name="T74" fmla="*/ 220 w 368"/>
                <a:gd name="T75" fmla="*/ 41 h 61"/>
                <a:gd name="T76" fmla="*/ 203 w 368"/>
                <a:gd name="T77" fmla="*/ 53 h 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8" h="61">
                  <a:moveTo>
                    <a:pt x="203" y="53"/>
                  </a:moveTo>
                  <a:lnTo>
                    <a:pt x="189" y="56"/>
                  </a:lnTo>
                  <a:lnTo>
                    <a:pt x="174" y="58"/>
                  </a:lnTo>
                  <a:lnTo>
                    <a:pt x="160" y="58"/>
                  </a:lnTo>
                  <a:lnTo>
                    <a:pt x="148" y="61"/>
                  </a:lnTo>
                  <a:lnTo>
                    <a:pt x="133" y="58"/>
                  </a:lnTo>
                  <a:lnTo>
                    <a:pt x="121" y="58"/>
                  </a:lnTo>
                  <a:lnTo>
                    <a:pt x="106" y="56"/>
                  </a:lnTo>
                  <a:lnTo>
                    <a:pt x="94" y="53"/>
                  </a:lnTo>
                  <a:lnTo>
                    <a:pt x="68" y="44"/>
                  </a:lnTo>
                  <a:lnTo>
                    <a:pt x="43" y="34"/>
                  </a:lnTo>
                  <a:lnTo>
                    <a:pt x="29" y="27"/>
                  </a:lnTo>
                  <a:lnTo>
                    <a:pt x="19" y="19"/>
                  </a:lnTo>
                  <a:lnTo>
                    <a:pt x="7" y="12"/>
                  </a:lnTo>
                  <a:lnTo>
                    <a:pt x="0" y="7"/>
                  </a:lnTo>
                  <a:lnTo>
                    <a:pt x="19" y="5"/>
                  </a:lnTo>
                  <a:lnTo>
                    <a:pt x="41" y="5"/>
                  </a:lnTo>
                  <a:lnTo>
                    <a:pt x="63" y="5"/>
                  </a:lnTo>
                  <a:lnTo>
                    <a:pt x="87" y="5"/>
                  </a:lnTo>
                  <a:lnTo>
                    <a:pt x="109" y="3"/>
                  </a:lnTo>
                  <a:lnTo>
                    <a:pt x="133" y="3"/>
                  </a:lnTo>
                  <a:lnTo>
                    <a:pt x="157" y="3"/>
                  </a:lnTo>
                  <a:lnTo>
                    <a:pt x="182" y="3"/>
                  </a:lnTo>
                  <a:lnTo>
                    <a:pt x="203" y="0"/>
                  </a:lnTo>
                  <a:lnTo>
                    <a:pt x="228" y="0"/>
                  </a:lnTo>
                  <a:lnTo>
                    <a:pt x="252" y="0"/>
                  </a:lnTo>
                  <a:lnTo>
                    <a:pt x="276" y="3"/>
                  </a:lnTo>
                  <a:lnTo>
                    <a:pt x="298" y="3"/>
                  </a:lnTo>
                  <a:lnTo>
                    <a:pt x="322" y="7"/>
                  </a:lnTo>
                  <a:lnTo>
                    <a:pt x="344" y="10"/>
                  </a:lnTo>
                  <a:lnTo>
                    <a:pt x="368" y="17"/>
                  </a:lnTo>
                  <a:lnTo>
                    <a:pt x="346" y="17"/>
                  </a:lnTo>
                  <a:lnTo>
                    <a:pt x="325" y="19"/>
                  </a:lnTo>
                  <a:lnTo>
                    <a:pt x="303" y="19"/>
                  </a:lnTo>
                  <a:lnTo>
                    <a:pt x="281" y="24"/>
                  </a:lnTo>
                  <a:lnTo>
                    <a:pt x="259" y="27"/>
                  </a:lnTo>
                  <a:lnTo>
                    <a:pt x="240" y="34"/>
                  </a:lnTo>
                  <a:lnTo>
                    <a:pt x="220" y="41"/>
                  </a:lnTo>
                  <a:lnTo>
                    <a:pt x="203" y="53"/>
                  </a:lnTo>
                  <a:close/>
                </a:path>
              </a:pathLst>
            </a:custGeom>
            <a:solidFill>
              <a:srgbClr val="F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6" name="Freeform 270"/>
            <p:cNvSpPr>
              <a:spLocks/>
            </p:cNvSpPr>
            <p:nvPr/>
          </p:nvSpPr>
          <p:spPr bwMode="auto">
            <a:xfrm>
              <a:off x="4077" y="1550"/>
              <a:ext cx="61" cy="48"/>
            </a:xfrm>
            <a:custGeom>
              <a:avLst/>
              <a:gdLst>
                <a:gd name="T0" fmla="*/ 0 w 61"/>
                <a:gd name="T1" fmla="*/ 48 h 48"/>
                <a:gd name="T2" fmla="*/ 10 w 61"/>
                <a:gd name="T3" fmla="*/ 31 h 48"/>
                <a:gd name="T4" fmla="*/ 27 w 61"/>
                <a:gd name="T5" fmla="*/ 19 h 48"/>
                <a:gd name="T6" fmla="*/ 42 w 61"/>
                <a:gd name="T7" fmla="*/ 10 h 48"/>
                <a:gd name="T8" fmla="*/ 61 w 61"/>
                <a:gd name="T9" fmla="*/ 0 h 48"/>
                <a:gd name="T10" fmla="*/ 0 w 61"/>
                <a:gd name="T11" fmla="*/ 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8">
                  <a:moveTo>
                    <a:pt x="0" y="48"/>
                  </a:moveTo>
                  <a:lnTo>
                    <a:pt x="10" y="31"/>
                  </a:lnTo>
                  <a:lnTo>
                    <a:pt x="27" y="19"/>
                  </a:lnTo>
                  <a:lnTo>
                    <a:pt x="42" y="10"/>
                  </a:lnTo>
                  <a:lnTo>
                    <a:pt x="61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7" name="Freeform 271"/>
            <p:cNvSpPr>
              <a:spLocks/>
            </p:cNvSpPr>
            <p:nvPr/>
          </p:nvSpPr>
          <p:spPr bwMode="auto">
            <a:xfrm>
              <a:off x="3903" y="1620"/>
              <a:ext cx="29" cy="27"/>
            </a:xfrm>
            <a:custGeom>
              <a:avLst/>
              <a:gdLst>
                <a:gd name="T0" fmla="*/ 0 w 29"/>
                <a:gd name="T1" fmla="*/ 27 h 27"/>
                <a:gd name="T2" fmla="*/ 0 w 29"/>
                <a:gd name="T3" fmla="*/ 20 h 27"/>
                <a:gd name="T4" fmla="*/ 7 w 29"/>
                <a:gd name="T5" fmla="*/ 12 h 27"/>
                <a:gd name="T6" fmla="*/ 14 w 29"/>
                <a:gd name="T7" fmla="*/ 3 h 27"/>
                <a:gd name="T8" fmla="*/ 29 w 29"/>
                <a:gd name="T9" fmla="*/ 0 h 27"/>
                <a:gd name="T10" fmla="*/ 0 w 29"/>
                <a:gd name="T11" fmla="*/ 2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lnTo>
                    <a:pt x="0" y="20"/>
                  </a:lnTo>
                  <a:lnTo>
                    <a:pt x="7" y="12"/>
                  </a:lnTo>
                  <a:lnTo>
                    <a:pt x="14" y="3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29798" name="Freeform 272"/>
            <p:cNvSpPr>
              <a:spLocks/>
            </p:cNvSpPr>
            <p:nvPr/>
          </p:nvSpPr>
          <p:spPr bwMode="auto">
            <a:xfrm>
              <a:off x="4065" y="1826"/>
              <a:ext cx="58" cy="83"/>
            </a:xfrm>
            <a:custGeom>
              <a:avLst/>
              <a:gdLst>
                <a:gd name="T0" fmla="*/ 0 w 58"/>
                <a:gd name="T1" fmla="*/ 83 h 83"/>
                <a:gd name="T2" fmla="*/ 58 w 58"/>
                <a:gd name="T3" fmla="*/ 0 h 83"/>
                <a:gd name="T4" fmla="*/ 58 w 58"/>
                <a:gd name="T5" fmla="*/ 15 h 83"/>
                <a:gd name="T6" fmla="*/ 0 w 58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83">
                  <a:moveTo>
                    <a:pt x="0" y="83"/>
                  </a:moveTo>
                  <a:lnTo>
                    <a:pt x="58" y="0"/>
                  </a:lnTo>
                  <a:lnTo>
                    <a:pt x="58" y="15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29799" name="Picture 10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2729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97F454C-7EB0-44BA-A2BC-9AA85A7FE360}" type="slidenum">
              <a:rPr lang="en-US" smtClean="0">
                <a:solidFill>
                  <a:srgbClr val="FFFFFF"/>
                </a:solidFill>
              </a:rPr>
              <a:pPr eaLnBrk="1" hangingPunct="1"/>
              <a:t>10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0725" name="Text Box 48"/>
          <p:cNvSpPr txBox="1">
            <a:spLocks noChangeArrowheads="1"/>
          </p:cNvSpPr>
          <p:nvPr/>
        </p:nvSpPr>
        <p:spPr bwMode="auto">
          <a:xfrm>
            <a:off x="631825" y="2063750"/>
            <a:ext cx="6145213" cy="3276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44488" indent="-344488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Aft>
                <a:spcPct val="40000"/>
              </a:spcAft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COMPOSITION OF JOINTS:</a:t>
            </a:r>
          </a:p>
          <a:p>
            <a:pPr eaLnBrk="1" hangingPunct="1">
              <a:spcAft>
                <a:spcPct val="40000"/>
              </a:spcAft>
              <a:buFontTx/>
              <a:buChar char="•"/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Ligament</a:t>
            </a:r>
            <a:r>
              <a:rPr lang="en-US" sz="36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connects bone to bone</a:t>
            </a:r>
          </a:p>
          <a:p>
            <a:pPr eaLnBrk="1" hangingPunct="1">
              <a:spcAft>
                <a:spcPct val="40000"/>
              </a:spcAft>
              <a:buFontTx/>
              <a:buChar char="•"/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Tendon</a:t>
            </a:r>
            <a:r>
              <a:rPr lang="en-US" sz="36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connects muscle to bone</a:t>
            </a:r>
          </a:p>
        </p:txBody>
      </p:sp>
      <p:grpSp>
        <p:nvGrpSpPr>
          <p:cNvPr id="30726" name="Group 49"/>
          <p:cNvGrpSpPr>
            <a:grpSpLocks/>
          </p:cNvGrpSpPr>
          <p:nvPr/>
        </p:nvGrpSpPr>
        <p:grpSpPr bwMode="auto">
          <a:xfrm>
            <a:off x="6978650" y="2144713"/>
            <a:ext cx="1612900" cy="3028950"/>
            <a:chOff x="2974" y="160"/>
            <a:chExt cx="3006" cy="5511"/>
          </a:xfrm>
        </p:grpSpPr>
        <p:sp>
          <p:nvSpPr>
            <p:cNvPr id="30727" name="Freeform 50"/>
            <p:cNvSpPr>
              <a:spLocks/>
            </p:cNvSpPr>
            <p:nvPr/>
          </p:nvSpPr>
          <p:spPr bwMode="auto">
            <a:xfrm>
              <a:off x="2974" y="160"/>
              <a:ext cx="3006" cy="5511"/>
            </a:xfrm>
            <a:custGeom>
              <a:avLst/>
              <a:gdLst>
                <a:gd name="T0" fmla="*/ 25 w 3006"/>
                <a:gd name="T1" fmla="*/ 0 h 5511"/>
                <a:gd name="T2" fmla="*/ 3006 w 3006"/>
                <a:gd name="T3" fmla="*/ 0 h 5511"/>
                <a:gd name="T4" fmla="*/ 3006 w 3006"/>
                <a:gd name="T5" fmla="*/ 4044 h 5511"/>
                <a:gd name="T6" fmla="*/ 2410 w 3006"/>
                <a:gd name="T7" fmla="*/ 4163 h 5511"/>
                <a:gd name="T8" fmla="*/ 2987 w 3006"/>
                <a:gd name="T9" fmla="*/ 4313 h 5511"/>
                <a:gd name="T10" fmla="*/ 2509 w 3006"/>
                <a:gd name="T11" fmla="*/ 4427 h 5511"/>
                <a:gd name="T12" fmla="*/ 2960 w 3006"/>
                <a:gd name="T13" fmla="*/ 4556 h 5511"/>
                <a:gd name="T14" fmla="*/ 2369 w 3006"/>
                <a:gd name="T15" fmla="*/ 4669 h 5511"/>
                <a:gd name="T16" fmla="*/ 3006 w 3006"/>
                <a:gd name="T17" fmla="*/ 4791 h 5511"/>
                <a:gd name="T18" fmla="*/ 3006 w 3006"/>
                <a:gd name="T19" fmla="*/ 5511 h 5511"/>
                <a:gd name="T20" fmla="*/ 25 w 3006"/>
                <a:gd name="T21" fmla="*/ 5511 h 5511"/>
                <a:gd name="T22" fmla="*/ 17 w 3006"/>
                <a:gd name="T23" fmla="*/ 1268 h 5511"/>
                <a:gd name="T24" fmla="*/ 478 w 3006"/>
                <a:gd name="T25" fmla="*/ 1166 h 5511"/>
                <a:gd name="T26" fmla="*/ 0 w 3006"/>
                <a:gd name="T27" fmla="*/ 1013 h 5511"/>
                <a:gd name="T28" fmla="*/ 502 w 3006"/>
                <a:gd name="T29" fmla="*/ 836 h 5511"/>
                <a:gd name="T30" fmla="*/ 10 w 3006"/>
                <a:gd name="T31" fmla="*/ 739 h 5511"/>
                <a:gd name="T32" fmla="*/ 500 w 3006"/>
                <a:gd name="T33" fmla="*/ 647 h 5511"/>
                <a:gd name="T34" fmla="*/ 25 w 3006"/>
                <a:gd name="T35" fmla="*/ 558 h 5511"/>
                <a:gd name="T36" fmla="*/ 25 w 3006"/>
                <a:gd name="T37" fmla="*/ 0 h 55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06" h="5511">
                  <a:moveTo>
                    <a:pt x="25" y="0"/>
                  </a:moveTo>
                  <a:lnTo>
                    <a:pt x="3006" y="0"/>
                  </a:lnTo>
                  <a:lnTo>
                    <a:pt x="3006" y="4044"/>
                  </a:lnTo>
                  <a:lnTo>
                    <a:pt x="2410" y="4163"/>
                  </a:lnTo>
                  <a:lnTo>
                    <a:pt x="2987" y="4313"/>
                  </a:lnTo>
                  <a:lnTo>
                    <a:pt x="2509" y="4427"/>
                  </a:lnTo>
                  <a:lnTo>
                    <a:pt x="2960" y="4556"/>
                  </a:lnTo>
                  <a:lnTo>
                    <a:pt x="2369" y="4669"/>
                  </a:lnTo>
                  <a:lnTo>
                    <a:pt x="3006" y="4791"/>
                  </a:lnTo>
                  <a:lnTo>
                    <a:pt x="3006" y="5511"/>
                  </a:lnTo>
                  <a:lnTo>
                    <a:pt x="25" y="5511"/>
                  </a:lnTo>
                  <a:lnTo>
                    <a:pt x="17" y="1268"/>
                  </a:lnTo>
                  <a:lnTo>
                    <a:pt x="478" y="1166"/>
                  </a:lnTo>
                  <a:lnTo>
                    <a:pt x="0" y="1013"/>
                  </a:lnTo>
                  <a:lnTo>
                    <a:pt x="502" y="836"/>
                  </a:lnTo>
                  <a:lnTo>
                    <a:pt x="10" y="739"/>
                  </a:lnTo>
                  <a:lnTo>
                    <a:pt x="500" y="647"/>
                  </a:lnTo>
                  <a:lnTo>
                    <a:pt x="25" y="55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387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28" name="Freeform 51"/>
            <p:cNvSpPr>
              <a:spLocks/>
            </p:cNvSpPr>
            <p:nvPr/>
          </p:nvSpPr>
          <p:spPr bwMode="auto">
            <a:xfrm>
              <a:off x="3243" y="291"/>
              <a:ext cx="68" cy="448"/>
            </a:xfrm>
            <a:custGeom>
              <a:avLst/>
              <a:gdLst>
                <a:gd name="T0" fmla="*/ 0 w 68"/>
                <a:gd name="T1" fmla="*/ 0 h 448"/>
                <a:gd name="T2" fmla="*/ 68 w 68"/>
                <a:gd name="T3" fmla="*/ 0 h 448"/>
                <a:gd name="T4" fmla="*/ 61 w 68"/>
                <a:gd name="T5" fmla="*/ 10 h 448"/>
                <a:gd name="T6" fmla="*/ 54 w 68"/>
                <a:gd name="T7" fmla="*/ 22 h 448"/>
                <a:gd name="T8" fmla="*/ 47 w 68"/>
                <a:gd name="T9" fmla="*/ 34 h 448"/>
                <a:gd name="T10" fmla="*/ 42 w 68"/>
                <a:gd name="T11" fmla="*/ 48 h 448"/>
                <a:gd name="T12" fmla="*/ 34 w 68"/>
                <a:gd name="T13" fmla="*/ 61 h 448"/>
                <a:gd name="T14" fmla="*/ 32 w 68"/>
                <a:gd name="T15" fmla="*/ 75 h 448"/>
                <a:gd name="T16" fmla="*/ 27 w 68"/>
                <a:gd name="T17" fmla="*/ 90 h 448"/>
                <a:gd name="T18" fmla="*/ 25 w 68"/>
                <a:gd name="T19" fmla="*/ 104 h 448"/>
                <a:gd name="T20" fmla="*/ 17 w 68"/>
                <a:gd name="T21" fmla="*/ 116 h 448"/>
                <a:gd name="T22" fmla="*/ 15 w 68"/>
                <a:gd name="T23" fmla="*/ 131 h 448"/>
                <a:gd name="T24" fmla="*/ 10 w 68"/>
                <a:gd name="T25" fmla="*/ 143 h 448"/>
                <a:gd name="T26" fmla="*/ 10 w 68"/>
                <a:gd name="T27" fmla="*/ 158 h 448"/>
                <a:gd name="T28" fmla="*/ 8 w 68"/>
                <a:gd name="T29" fmla="*/ 172 h 448"/>
                <a:gd name="T30" fmla="*/ 5 w 68"/>
                <a:gd name="T31" fmla="*/ 187 h 448"/>
                <a:gd name="T32" fmla="*/ 5 w 68"/>
                <a:gd name="T33" fmla="*/ 201 h 448"/>
                <a:gd name="T34" fmla="*/ 5 w 68"/>
                <a:gd name="T35" fmla="*/ 216 h 448"/>
                <a:gd name="T36" fmla="*/ 3 w 68"/>
                <a:gd name="T37" fmla="*/ 230 h 448"/>
                <a:gd name="T38" fmla="*/ 0 w 68"/>
                <a:gd name="T39" fmla="*/ 245 h 448"/>
                <a:gd name="T40" fmla="*/ 0 w 68"/>
                <a:gd name="T41" fmla="*/ 259 h 448"/>
                <a:gd name="T42" fmla="*/ 3 w 68"/>
                <a:gd name="T43" fmla="*/ 274 h 448"/>
                <a:gd name="T44" fmla="*/ 3 w 68"/>
                <a:gd name="T45" fmla="*/ 288 h 448"/>
                <a:gd name="T46" fmla="*/ 3 w 68"/>
                <a:gd name="T47" fmla="*/ 303 h 448"/>
                <a:gd name="T48" fmla="*/ 5 w 68"/>
                <a:gd name="T49" fmla="*/ 318 h 448"/>
                <a:gd name="T50" fmla="*/ 8 w 68"/>
                <a:gd name="T51" fmla="*/ 332 h 448"/>
                <a:gd name="T52" fmla="*/ 8 w 68"/>
                <a:gd name="T53" fmla="*/ 347 h 448"/>
                <a:gd name="T54" fmla="*/ 10 w 68"/>
                <a:gd name="T55" fmla="*/ 361 h 448"/>
                <a:gd name="T56" fmla="*/ 13 w 68"/>
                <a:gd name="T57" fmla="*/ 376 h 448"/>
                <a:gd name="T58" fmla="*/ 17 w 68"/>
                <a:gd name="T59" fmla="*/ 390 h 448"/>
                <a:gd name="T60" fmla="*/ 20 w 68"/>
                <a:gd name="T61" fmla="*/ 405 h 448"/>
                <a:gd name="T62" fmla="*/ 25 w 68"/>
                <a:gd name="T63" fmla="*/ 419 h 448"/>
                <a:gd name="T64" fmla="*/ 30 w 68"/>
                <a:gd name="T65" fmla="*/ 434 h 448"/>
                <a:gd name="T66" fmla="*/ 37 w 68"/>
                <a:gd name="T67" fmla="*/ 448 h 448"/>
                <a:gd name="T68" fmla="*/ 0 w 68"/>
                <a:gd name="T69" fmla="*/ 439 h 448"/>
                <a:gd name="T70" fmla="*/ 0 w 68"/>
                <a:gd name="T71" fmla="*/ 0 h 44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" h="448">
                  <a:moveTo>
                    <a:pt x="0" y="0"/>
                  </a:moveTo>
                  <a:lnTo>
                    <a:pt x="68" y="0"/>
                  </a:lnTo>
                  <a:lnTo>
                    <a:pt x="61" y="10"/>
                  </a:lnTo>
                  <a:lnTo>
                    <a:pt x="54" y="22"/>
                  </a:lnTo>
                  <a:lnTo>
                    <a:pt x="47" y="34"/>
                  </a:lnTo>
                  <a:lnTo>
                    <a:pt x="42" y="48"/>
                  </a:lnTo>
                  <a:lnTo>
                    <a:pt x="34" y="61"/>
                  </a:lnTo>
                  <a:lnTo>
                    <a:pt x="32" y="75"/>
                  </a:lnTo>
                  <a:lnTo>
                    <a:pt x="27" y="90"/>
                  </a:lnTo>
                  <a:lnTo>
                    <a:pt x="25" y="104"/>
                  </a:lnTo>
                  <a:lnTo>
                    <a:pt x="17" y="116"/>
                  </a:lnTo>
                  <a:lnTo>
                    <a:pt x="15" y="131"/>
                  </a:lnTo>
                  <a:lnTo>
                    <a:pt x="10" y="143"/>
                  </a:lnTo>
                  <a:lnTo>
                    <a:pt x="10" y="158"/>
                  </a:lnTo>
                  <a:lnTo>
                    <a:pt x="8" y="172"/>
                  </a:lnTo>
                  <a:lnTo>
                    <a:pt x="5" y="187"/>
                  </a:lnTo>
                  <a:lnTo>
                    <a:pt x="5" y="201"/>
                  </a:lnTo>
                  <a:lnTo>
                    <a:pt x="5" y="216"/>
                  </a:lnTo>
                  <a:lnTo>
                    <a:pt x="3" y="230"/>
                  </a:lnTo>
                  <a:lnTo>
                    <a:pt x="0" y="245"/>
                  </a:lnTo>
                  <a:lnTo>
                    <a:pt x="0" y="259"/>
                  </a:lnTo>
                  <a:lnTo>
                    <a:pt x="3" y="274"/>
                  </a:lnTo>
                  <a:lnTo>
                    <a:pt x="3" y="288"/>
                  </a:lnTo>
                  <a:lnTo>
                    <a:pt x="3" y="303"/>
                  </a:lnTo>
                  <a:lnTo>
                    <a:pt x="5" y="318"/>
                  </a:lnTo>
                  <a:lnTo>
                    <a:pt x="8" y="332"/>
                  </a:lnTo>
                  <a:lnTo>
                    <a:pt x="8" y="347"/>
                  </a:lnTo>
                  <a:lnTo>
                    <a:pt x="10" y="361"/>
                  </a:lnTo>
                  <a:lnTo>
                    <a:pt x="13" y="376"/>
                  </a:lnTo>
                  <a:lnTo>
                    <a:pt x="17" y="390"/>
                  </a:lnTo>
                  <a:lnTo>
                    <a:pt x="20" y="405"/>
                  </a:lnTo>
                  <a:lnTo>
                    <a:pt x="25" y="419"/>
                  </a:lnTo>
                  <a:lnTo>
                    <a:pt x="30" y="434"/>
                  </a:lnTo>
                  <a:lnTo>
                    <a:pt x="37" y="448"/>
                  </a:lnTo>
                  <a:lnTo>
                    <a:pt x="0" y="4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29" name="Freeform 52"/>
            <p:cNvSpPr>
              <a:spLocks/>
            </p:cNvSpPr>
            <p:nvPr/>
          </p:nvSpPr>
          <p:spPr bwMode="auto">
            <a:xfrm>
              <a:off x="3188" y="291"/>
              <a:ext cx="55" cy="439"/>
            </a:xfrm>
            <a:custGeom>
              <a:avLst/>
              <a:gdLst>
                <a:gd name="T0" fmla="*/ 55 w 55"/>
                <a:gd name="T1" fmla="*/ 439 h 439"/>
                <a:gd name="T2" fmla="*/ 0 w 55"/>
                <a:gd name="T3" fmla="*/ 427 h 439"/>
                <a:gd name="T4" fmla="*/ 0 w 55"/>
                <a:gd name="T5" fmla="*/ 0 h 439"/>
                <a:gd name="T6" fmla="*/ 55 w 55"/>
                <a:gd name="T7" fmla="*/ 0 h 439"/>
                <a:gd name="T8" fmla="*/ 55 w 55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39">
                  <a:moveTo>
                    <a:pt x="55" y="439"/>
                  </a:moveTo>
                  <a:lnTo>
                    <a:pt x="0" y="427"/>
                  </a:lnTo>
                  <a:lnTo>
                    <a:pt x="0" y="0"/>
                  </a:lnTo>
                  <a:lnTo>
                    <a:pt x="55" y="0"/>
                  </a:lnTo>
                  <a:lnTo>
                    <a:pt x="55" y="439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0" name="Freeform 53"/>
            <p:cNvSpPr>
              <a:spLocks/>
            </p:cNvSpPr>
            <p:nvPr/>
          </p:nvSpPr>
          <p:spPr bwMode="auto">
            <a:xfrm>
              <a:off x="3243" y="863"/>
              <a:ext cx="313" cy="124"/>
            </a:xfrm>
            <a:custGeom>
              <a:avLst/>
              <a:gdLst>
                <a:gd name="T0" fmla="*/ 0 w 313"/>
                <a:gd name="T1" fmla="*/ 22 h 124"/>
                <a:gd name="T2" fmla="*/ 105 w 313"/>
                <a:gd name="T3" fmla="*/ 0 h 124"/>
                <a:gd name="T4" fmla="*/ 119 w 313"/>
                <a:gd name="T5" fmla="*/ 17 h 124"/>
                <a:gd name="T6" fmla="*/ 139 w 313"/>
                <a:gd name="T7" fmla="*/ 36 h 124"/>
                <a:gd name="T8" fmla="*/ 153 w 313"/>
                <a:gd name="T9" fmla="*/ 41 h 124"/>
                <a:gd name="T10" fmla="*/ 170 w 313"/>
                <a:gd name="T11" fmla="*/ 46 h 124"/>
                <a:gd name="T12" fmla="*/ 185 w 313"/>
                <a:gd name="T13" fmla="*/ 51 h 124"/>
                <a:gd name="T14" fmla="*/ 199 w 313"/>
                <a:gd name="T15" fmla="*/ 58 h 124"/>
                <a:gd name="T16" fmla="*/ 211 w 313"/>
                <a:gd name="T17" fmla="*/ 63 h 124"/>
                <a:gd name="T18" fmla="*/ 226 w 313"/>
                <a:gd name="T19" fmla="*/ 70 h 124"/>
                <a:gd name="T20" fmla="*/ 238 w 313"/>
                <a:gd name="T21" fmla="*/ 75 h 124"/>
                <a:gd name="T22" fmla="*/ 250 w 313"/>
                <a:gd name="T23" fmla="*/ 83 h 124"/>
                <a:gd name="T24" fmla="*/ 270 w 313"/>
                <a:gd name="T25" fmla="*/ 90 h 124"/>
                <a:gd name="T26" fmla="*/ 286 w 313"/>
                <a:gd name="T27" fmla="*/ 102 h 124"/>
                <a:gd name="T28" fmla="*/ 299 w 313"/>
                <a:gd name="T29" fmla="*/ 112 h 124"/>
                <a:gd name="T30" fmla="*/ 313 w 313"/>
                <a:gd name="T31" fmla="*/ 124 h 124"/>
                <a:gd name="T32" fmla="*/ 0 w 313"/>
                <a:gd name="T33" fmla="*/ 53 h 124"/>
                <a:gd name="T34" fmla="*/ 0 w 313"/>
                <a:gd name="T35" fmla="*/ 22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3" h="124">
                  <a:moveTo>
                    <a:pt x="0" y="22"/>
                  </a:moveTo>
                  <a:lnTo>
                    <a:pt x="105" y="0"/>
                  </a:lnTo>
                  <a:lnTo>
                    <a:pt x="119" y="17"/>
                  </a:lnTo>
                  <a:lnTo>
                    <a:pt x="139" y="36"/>
                  </a:lnTo>
                  <a:lnTo>
                    <a:pt x="153" y="41"/>
                  </a:lnTo>
                  <a:lnTo>
                    <a:pt x="170" y="46"/>
                  </a:lnTo>
                  <a:lnTo>
                    <a:pt x="185" y="51"/>
                  </a:lnTo>
                  <a:lnTo>
                    <a:pt x="199" y="58"/>
                  </a:lnTo>
                  <a:lnTo>
                    <a:pt x="211" y="63"/>
                  </a:lnTo>
                  <a:lnTo>
                    <a:pt x="226" y="70"/>
                  </a:lnTo>
                  <a:lnTo>
                    <a:pt x="238" y="75"/>
                  </a:lnTo>
                  <a:lnTo>
                    <a:pt x="250" y="83"/>
                  </a:lnTo>
                  <a:lnTo>
                    <a:pt x="270" y="90"/>
                  </a:lnTo>
                  <a:lnTo>
                    <a:pt x="286" y="102"/>
                  </a:lnTo>
                  <a:lnTo>
                    <a:pt x="299" y="112"/>
                  </a:lnTo>
                  <a:lnTo>
                    <a:pt x="313" y="124"/>
                  </a:lnTo>
                  <a:lnTo>
                    <a:pt x="0" y="5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1" name="Freeform 54"/>
            <p:cNvSpPr>
              <a:spLocks/>
            </p:cNvSpPr>
            <p:nvPr/>
          </p:nvSpPr>
          <p:spPr bwMode="auto">
            <a:xfrm>
              <a:off x="3173" y="885"/>
              <a:ext cx="70" cy="31"/>
            </a:xfrm>
            <a:custGeom>
              <a:avLst/>
              <a:gdLst>
                <a:gd name="T0" fmla="*/ 70 w 70"/>
                <a:gd name="T1" fmla="*/ 31 h 31"/>
                <a:gd name="T2" fmla="*/ 0 w 70"/>
                <a:gd name="T3" fmla="*/ 14 h 31"/>
                <a:gd name="T4" fmla="*/ 70 w 70"/>
                <a:gd name="T5" fmla="*/ 0 h 31"/>
                <a:gd name="T6" fmla="*/ 70 w 70"/>
                <a:gd name="T7" fmla="*/ 3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1">
                  <a:moveTo>
                    <a:pt x="70" y="31"/>
                  </a:moveTo>
                  <a:lnTo>
                    <a:pt x="0" y="14"/>
                  </a:lnTo>
                  <a:lnTo>
                    <a:pt x="70" y="0"/>
                  </a:lnTo>
                  <a:lnTo>
                    <a:pt x="70" y="31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2" name="Freeform 55"/>
            <p:cNvSpPr>
              <a:spLocks/>
            </p:cNvSpPr>
            <p:nvPr/>
          </p:nvSpPr>
          <p:spPr bwMode="auto">
            <a:xfrm>
              <a:off x="3243" y="1006"/>
              <a:ext cx="342" cy="296"/>
            </a:xfrm>
            <a:custGeom>
              <a:avLst/>
              <a:gdLst>
                <a:gd name="T0" fmla="*/ 0 w 342"/>
                <a:gd name="T1" fmla="*/ 136 h 296"/>
                <a:gd name="T2" fmla="*/ 330 w 342"/>
                <a:gd name="T3" fmla="*/ 0 h 296"/>
                <a:gd name="T4" fmla="*/ 335 w 342"/>
                <a:gd name="T5" fmla="*/ 15 h 296"/>
                <a:gd name="T6" fmla="*/ 340 w 342"/>
                <a:gd name="T7" fmla="*/ 39 h 296"/>
                <a:gd name="T8" fmla="*/ 340 w 342"/>
                <a:gd name="T9" fmla="*/ 49 h 296"/>
                <a:gd name="T10" fmla="*/ 340 w 342"/>
                <a:gd name="T11" fmla="*/ 61 h 296"/>
                <a:gd name="T12" fmla="*/ 340 w 342"/>
                <a:gd name="T13" fmla="*/ 75 h 296"/>
                <a:gd name="T14" fmla="*/ 342 w 342"/>
                <a:gd name="T15" fmla="*/ 92 h 296"/>
                <a:gd name="T16" fmla="*/ 340 w 342"/>
                <a:gd name="T17" fmla="*/ 107 h 296"/>
                <a:gd name="T18" fmla="*/ 337 w 342"/>
                <a:gd name="T19" fmla="*/ 124 h 296"/>
                <a:gd name="T20" fmla="*/ 337 w 342"/>
                <a:gd name="T21" fmla="*/ 141 h 296"/>
                <a:gd name="T22" fmla="*/ 337 w 342"/>
                <a:gd name="T23" fmla="*/ 163 h 296"/>
                <a:gd name="T24" fmla="*/ 335 w 342"/>
                <a:gd name="T25" fmla="*/ 184 h 296"/>
                <a:gd name="T26" fmla="*/ 333 w 342"/>
                <a:gd name="T27" fmla="*/ 206 h 296"/>
                <a:gd name="T28" fmla="*/ 333 w 342"/>
                <a:gd name="T29" fmla="*/ 218 h 296"/>
                <a:gd name="T30" fmla="*/ 333 w 342"/>
                <a:gd name="T31" fmla="*/ 230 h 296"/>
                <a:gd name="T32" fmla="*/ 333 w 342"/>
                <a:gd name="T33" fmla="*/ 245 h 296"/>
                <a:gd name="T34" fmla="*/ 333 w 342"/>
                <a:gd name="T35" fmla="*/ 260 h 296"/>
                <a:gd name="T36" fmla="*/ 318 w 342"/>
                <a:gd name="T37" fmla="*/ 267 h 296"/>
                <a:gd name="T38" fmla="*/ 306 w 342"/>
                <a:gd name="T39" fmla="*/ 279 h 296"/>
                <a:gd name="T40" fmla="*/ 289 w 342"/>
                <a:gd name="T41" fmla="*/ 289 h 296"/>
                <a:gd name="T42" fmla="*/ 270 w 342"/>
                <a:gd name="T43" fmla="*/ 296 h 296"/>
                <a:gd name="T44" fmla="*/ 253 w 342"/>
                <a:gd name="T45" fmla="*/ 289 h 296"/>
                <a:gd name="T46" fmla="*/ 231 w 342"/>
                <a:gd name="T47" fmla="*/ 272 h 296"/>
                <a:gd name="T48" fmla="*/ 209 w 342"/>
                <a:gd name="T49" fmla="*/ 257 h 296"/>
                <a:gd name="T50" fmla="*/ 190 w 342"/>
                <a:gd name="T51" fmla="*/ 243 h 296"/>
                <a:gd name="T52" fmla="*/ 170 w 342"/>
                <a:gd name="T53" fmla="*/ 233 h 296"/>
                <a:gd name="T54" fmla="*/ 151 w 342"/>
                <a:gd name="T55" fmla="*/ 223 h 296"/>
                <a:gd name="T56" fmla="*/ 131 w 342"/>
                <a:gd name="T57" fmla="*/ 221 h 296"/>
                <a:gd name="T58" fmla="*/ 110 w 342"/>
                <a:gd name="T59" fmla="*/ 221 h 296"/>
                <a:gd name="T60" fmla="*/ 90 w 342"/>
                <a:gd name="T61" fmla="*/ 228 h 296"/>
                <a:gd name="T62" fmla="*/ 0 w 342"/>
                <a:gd name="T63" fmla="*/ 197 h 296"/>
                <a:gd name="T64" fmla="*/ 0 w 342"/>
                <a:gd name="T65" fmla="*/ 136 h 2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2" h="296">
                  <a:moveTo>
                    <a:pt x="0" y="136"/>
                  </a:moveTo>
                  <a:lnTo>
                    <a:pt x="330" y="0"/>
                  </a:lnTo>
                  <a:lnTo>
                    <a:pt x="335" y="15"/>
                  </a:lnTo>
                  <a:lnTo>
                    <a:pt x="340" y="39"/>
                  </a:lnTo>
                  <a:lnTo>
                    <a:pt x="340" y="49"/>
                  </a:lnTo>
                  <a:lnTo>
                    <a:pt x="340" y="61"/>
                  </a:lnTo>
                  <a:lnTo>
                    <a:pt x="340" y="75"/>
                  </a:lnTo>
                  <a:lnTo>
                    <a:pt x="342" y="92"/>
                  </a:lnTo>
                  <a:lnTo>
                    <a:pt x="340" y="107"/>
                  </a:lnTo>
                  <a:lnTo>
                    <a:pt x="337" y="124"/>
                  </a:lnTo>
                  <a:lnTo>
                    <a:pt x="337" y="141"/>
                  </a:lnTo>
                  <a:lnTo>
                    <a:pt x="337" y="163"/>
                  </a:lnTo>
                  <a:lnTo>
                    <a:pt x="335" y="184"/>
                  </a:lnTo>
                  <a:lnTo>
                    <a:pt x="333" y="206"/>
                  </a:lnTo>
                  <a:lnTo>
                    <a:pt x="333" y="218"/>
                  </a:lnTo>
                  <a:lnTo>
                    <a:pt x="333" y="230"/>
                  </a:lnTo>
                  <a:lnTo>
                    <a:pt x="333" y="245"/>
                  </a:lnTo>
                  <a:lnTo>
                    <a:pt x="333" y="260"/>
                  </a:lnTo>
                  <a:lnTo>
                    <a:pt x="318" y="267"/>
                  </a:lnTo>
                  <a:lnTo>
                    <a:pt x="306" y="279"/>
                  </a:lnTo>
                  <a:lnTo>
                    <a:pt x="289" y="289"/>
                  </a:lnTo>
                  <a:lnTo>
                    <a:pt x="270" y="296"/>
                  </a:lnTo>
                  <a:lnTo>
                    <a:pt x="253" y="289"/>
                  </a:lnTo>
                  <a:lnTo>
                    <a:pt x="231" y="272"/>
                  </a:lnTo>
                  <a:lnTo>
                    <a:pt x="209" y="257"/>
                  </a:lnTo>
                  <a:lnTo>
                    <a:pt x="190" y="243"/>
                  </a:lnTo>
                  <a:lnTo>
                    <a:pt x="170" y="233"/>
                  </a:lnTo>
                  <a:lnTo>
                    <a:pt x="151" y="223"/>
                  </a:lnTo>
                  <a:lnTo>
                    <a:pt x="131" y="221"/>
                  </a:lnTo>
                  <a:lnTo>
                    <a:pt x="110" y="221"/>
                  </a:lnTo>
                  <a:lnTo>
                    <a:pt x="90" y="228"/>
                  </a:lnTo>
                  <a:lnTo>
                    <a:pt x="0" y="197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3" name="Freeform 56"/>
            <p:cNvSpPr>
              <a:spLocks/>
            </p:cNvSpPr>
            <p:nvPr/>
          </p:nvSpPr>
          <p:spPr bwMode="auto">
            <a:xfrm>
              <a:off x="3163" y="1142"/>
              <a:ext cx="80" cy="61"/>
            </a:xfrm>
            <a:custGeom>
              <a:avLst/>
              <a:gdLst>
                <a:gd name="T0" fmla="*/ 80 w 80"/>
                <a:gd name="T1" fmla="*/ 61 h 61"/>
                <a:gd name="T2" fmla="*/ 0 w 80"/>
                <a:gd name="T3" fmla="*/ 31 h 61"/>
                <a:gd name="T4" fmla="*/ 80 w 80"/>
                <a:gd name="T5" fmla="*/ 0 h 61"/>
                <a:gd name="T6" fmla="*/ 80 w 80"/>
                <a:gd name="T7" fmla="*/ 6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1">
                  <a:moveTo>
                    <a:pt x="80" y="61"/>
                  </a:moveTo>
                  <a:lnTo>
                    <a:pt x="0" y="31"/>
                  </a:lnTo>
                  <a:lnTo>
                    <a:pt x="80" y="0"/>
                  </a:lnTo>
                  <a:lnTo>
                    <a:pt x="80" y="61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4" name="Freeform 57"/>
            <p:cNvSpPr>
              <a:spLocks/>
            </p:cNvSpPr>
            <p:nvPr/>
          </p:nvSpPr>
          <p:spPr bwMode="auto">
            <a:xfrm>
              <a:off x="3243" y="1559"/>
              <a:ext cx="93" cy="815"/>
            </a:xfrm>
            <a:custGeom>
              <a:avLst/>
              <a:gdLst>
                <a:gd name="T0" fmla="*/ 0 w 93"/>
                <a:gd name="T1" fmla="*/ 0 h 815"/>
                <a:gd name="T2" fmla="*/ 8 w 93"/>
                <a:gd name="T3" fmla="*/ 0 h 815"/>
                <a:gd name="T4" fmla="*/ 22 w 93"/>
                <a:gd name="T5" fmla="*/ 0 h 815"/>
                <a:gd name="T6" fmla="*/ 37 w 93"/>
                <a:gd name="T7" fmla="*/ 5 h 815"/>
                <a:gd name="T8" fmla="*/ 56 w 93"/>
                <a:gd name="T9" fmla="*/ 17 h 815"/>
                <a:gd name="T10" fmla="*/ 61 w 93"/>
                <a:gd name="T11" fmla="*/ 22 h 815"/>
                <a:gd name="T12" fmla="*/ 68 w 93"/>
                <a:gd name="T13" fmla="*/ 31 h 815"/>
                <a:gd name="T14" fmla="*/ 76 w 93"/>
                <a:gd name="T15" fmla="*/ 41 h 815"/>
                <a:gd name="T16" fmla="*/ 83 w 93"/>
                <a:gd name="T17" fmla="*/ 56 h 815"/>
                <a:gd name="T18" fmla="*/ 85 w 93"/>
                <a:gd name="T19" fmla="*/ 70 h 815"/>
                <a:gd name="T20" fmla="*/ 90 w 93"/>
                <a:gd name="T21" fmla="*/ 87 h 815"/>
                <a:gd name="T22" fmla="*/ 90 w 93"/>
                <a:gd name="T23" fmla="*/ 109 h 815"/>
                <a:gd name="T24" fmla="*/ 93 w 93"/>
                <a:gd name="T25" fmla="*/ 133 h 815"/>
                <a:gd name="T26" fmla="*/ 88 w 93"/>
                <a:gd name="T27" fmla="*/ 153 h 815"/>
                <a:gd name="T28" fmla="*/ 88 w 93"/>
                <a:gd name="T29" fmla="*/ 172 h 815"/>
                <a:gd name="T30" fmla="*/ 83 w 93"/>
                <a:gd name="T31" fmla="*/ 194 h 815"/>
                <a:gd name="T32" fmla="*/ 83 w 93"/>
                <a:gd name="T33" fmla="*/ 218 h 815"/>
                <a:gd name="T34" fmla="*/ 78 w 93"/>
                <a:gd name="T35" fmla="*/ 240 h 815"/>
                <a:gd name="T36" fmla="*/ 76 w 93"/>
                <a:gd name="T37" fmla="*/ 262 h 815"/>
                <a:gd name="T38" fmla="*/ 73 w 93"/>
                <a:gd name="T39" fmla="*/ 286 h 815"/>
                <a:gd name="T40" fmla="*/ 71 w 93"/>
                <a:gd name="T41" fmla="*/ 313 h 815"/>
                <a:gd name="T42" fmla="*/ 66 w 93"/>
                <a:gd name="T43" fmla="*/ 337 h 815"/>
                <a:gd name="T44" fmla="*/ 61 w 93"/>
                <a:gd name="T45" fmla="*/ 364 h 815"/>
                <a:gd name="T46" fmla="*/ 56 w 93"/>
                <a:gd name="T47" fmla="*/ 388 h 815"/>
                <a:gd name="T48" fmla="*/ 54 w 93"/>
                <a:gd name="T49" fmla="*/ 417 h 815"/>
                <a:gd name="T50" fmla="*/ 49 w 93"/>
                <a:gd name="T51" fmla="*/ 444 h 815"/>
                <a:gd name="T52" fmla="*/ 47 w 93"/>
                <a:gd name="T53" fmla="*/ 473 h 815"/>
                <a:gd name="T54" fmla="*/ 42 w 93"/>
                <a:gd name="T55" fmla="*/ 502 h 815"/>
                <a:gd name="T56" fmla="*/ 39 w 93"/>
                <a:gd name="T57" fmla="*/ 533 h 815"/>
                <a:gd name="T58" fmla="*/ 32 w 93"/>
                <a:gd name="T59" fmla="*/ 562 h 815"/>
                <a:gd name="T60" fmla="*/ 30 w 93"/>
                <a:gd name="T61" fmla="*/ 591 h 815"/>
                <a:gd name="T62" fmla="*/ 22 w 93"/>
                <a:gd name="T63" fmla="*/ 621 h 815"/>
                <a:gd name="T64" fmla="*/ 20 w 93"/>
                <a:gd name="T65" fmla="*/ 654 h 815"/>
                <a:gd name="T66" fmla="*/ 15 w 93"/>
                <a:gd name="T67" fmla="*/ 684 h 815"/>
                <a:gd name="T68" fmla="*/ 13 w 93"/>
                <a:gd name="T69" fmla="*/ 718 h 815"/>
                <a:gd name="T70" fmla="*/ 8 w 93"/>
                <a:gd name="T71" fmla="*/ 749 h 815"/>
                <a:gd name="T72" fmla="*/ 5 w 93"/>
                <a:gd name="T73" fmla="*/ 783 h 815"/>
                <a:gd name="T74" fmla="*/ 0 w 93"/>
                <a:gd name="T75" fmla="*/ 815 h 815"/>
                <a:gd name="T76" fmla="*/ 0 w 93"/>
                <a:gd name="T77" fmla="*/ 815 h 815"/>
                <a:gd name="T78" fmla="*/ 0 w 93"/>
                <a:gd name="T79" fmla="*/ 0 h 81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3" h="815">
                  <a:moveTo>
                    <a:pt x="0" y="0"/>
                  </a:moveTo>
                  <a:lnTo>
                    <a:pt x="8" y="0"/>
                  </a:lnTo>
                  <a:lnTo>
                    <a:pt x="22" y="0"/>
                  </a:lnTo>
                  <a:lnTo>
                    <a:pt x="37" y="5"/>
                  </a:lnTo>
                  <a:lnTo>
                    <a:pt x="56" y="17"/>
                  </a:lnTo>
                  <a:lnTo>
                    <a:pt x="61" y="22"/>
                  </a:lnTo>
                  <a:lnTo>
                    <a:pt x="68" y="31"/>
                  </a:lnTo>
                  <a:lnTo>
                    <a:pt x="76" y="41"/>
                  </a:lnTo>
                  <a:lnTo>
                    <a:pt x="83" y="56"/>
                  </a:lnTo>
                  <a:lnTo>
                    <a:pt x="85" y="70"/>
                  </a:lnTo>
                  <a:lnTo>
                    <a:pt x="90" y="87"/>
                  </a:lnTo>
                  <a:lnTo>
                    <a:pt x="90" y="109"/>
                  </a:lnTo>
                  <a:lnTo>
                    <a:pt x="93" y="133"/>
                  </a:lnTo>
                  <a:lnTo>
                    <a:pt x="88" y="153"/>
                  </a:lnTo>
                  <a:lnTo>
                    <a:pt x="88" y="172"/>
                  </a:lnTo>
                  <a:lnTo>
                    <a:pt x="83" y="194"/>
                  </a:lnTo>
                  <a:lnTo>
                    <a:pt x="83" y="218"/>
                  </a:lnTo>
                  <a:lnTo>
                    <a:pt x="78" y="240"/>
                  </a:lnTo>
                  <a:lnTo>
                    <a:pt x="76" y="262"/>
                  </a:lnTo>
                  <a:lnTo>
                    <a:pt x="73" y="286"/>
                  </a:lnTo>
                  <a:lnTo>
                    <a:pt x="71" y="313"/>
                  </a:lnTo>
                  <a:lnTo>
                    <a:pt x="66" y="337"/>
                  </a:lnTo>
                  <a:lnTo>
                    <a:pt x="61" y="364"/>
                  </a:lnTo>
                  <a:lnTo>
                    <a:pt x="56" y="388"/>
                  </a:lnTo>
                  <a:lnTo>
                    <a:pt x="54" y="417"/>
                  </a:lnTo>
                  <a:lnTo>
                    <a:pt x="49" y="444"/>
                  </a:lnTo>
                  <a:lnTo>
                    <a:pt x="47" y="473"/>
                  </a:lnTo>
                  <a:lnTo>
                    <a:pt x="42" y="502"/>
                  </a:lnTo>
                  <a:lnTo>
                    <a:pt x="39" y="533"/>
                  </a:lnTo>
                  <a:lnTo>
                    <a:pt x="32" y="562"/>
                  </a:lnTo>
                  <a:lnTo>
                    <a:pt x="30" y="591"/>
                  </a:lnTo>
                  <a:lnTo>
                    <a:pt x="22" y="621"/>
                  </a:lnTo>
                  <a:lnTo>
                    <a:pt x="20" y="654"/>
                  </a:lnTo>
                  <a:lnTo>
                    <a:pt x="15" y="684"/>
                  </a:lnTo>
                  <a:lnTo>
                    <a:pt x="13" y="718"/>
                  </a:lnTo>
                  <a:lnTo>
                    <a:pt x="8" y="749"/>
                  </a:lnTo>
                  <a:lnTo>
                    <a:pt x="5" y="783"/>
                  </a:lnTo>
                  <a:lnTo>
                    <a:pt x="0" y="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5" name="Freeform 58"/>
            <p:cNvSpPr>
              <a:spLocks/>
            </p:cNvSpPr>
            <p:nvPr/>
          </p:nvSpPr>
          <p:spPr bwMode="auto">
            <a:xfrm>
              <a:off x="3180" y="1474"/>
              <a:ext cx="63" cy="4032"/>
            </a:xfrm>
            <a:custGeom>
              <a:avLst/>
              <a:gdLst>
                <a:gd name="T0" fmla="*/ 63 w 63"/>
                <a:gd name="T1" fmla="*/ 900 h 4032"/>
                <a:gd name="T2" fmla="*/ 61 w 63"/>
                <a:gd name="T3" fmla="*/ 933 h 4032"/>
                <a:gd name="T4" fmla="*/ 59 w 63"/>
                <a:gd name="T5" fmla="*/ 965 h 4032"/>
                <a:gd name="T6" fmla="*/ 56 w 63"/>
                <a:gd name="T7" fmla="*/ 1001 h 4032"/>
                <a:gd name="T8" fmla="*/ 54 w 63"/>
                <a:gd name="T9" fmla="*/ 1035 h 4032"/>
                <a:gd name="T10" fmla="*/ 54 w 63"/>
                <a:gd name="T11" fmla="*/ 1072 h 4032"/>
                <a:gd name="T12" fmla="*/ 54 w 63"/>
                <a:gd name="T13" fmla="*/ 1108 h 4032"/>
                <a:gd name="T14" fmla="*/ 54 w 63"/>
                <a:gd name="T15" fmla="*/ 1144 h 4032"/>
                <a:gd name="T16" fmla="*/ 51 w 63"/>
                <a:gd name="T17" fmla="*/ 1178 h 4032"/>
                <a:gd name="T18" fmla="*/ 51 w 63"/>
                <a:gd name="T19" fmla="*/ 1215 h 4032"/>
                <a:gd name="T20" fmla="*/ 51 w 63"/>
                <a:gd name="T21" fmla="*/ 1251 h 4032"/>
                <a:gd name="T22" fmla="*/ 54 w 63"/>
                <a:gd name="T23" fmla="*/ 1287 h 4032"/>
                <a:gd name="T24" fmla="*/ 54 w 63"/>
                <a:gd name="T25" fmla="*/ 1324 h 4032"/>
                <a:gd name="T26" fmla="*/ 56 w 63"/>
                <a:gd name="T27" fmla="*/ 1360 h 4032"/>
                <a:gd name="T28" fmla="*/ 59 w 63"/>
                <a:gd name="T29" fmla="*/ 1397 h 4032"/>
                <a:gd name="T30" fmla="*/ 63 w 63"/>
                <a:gd name="T31" fmla="*/ 1423 h 4032"/>
                <a:gd name="T32" fmla="*/ 63 w 63"/>
                <a:gd name="T33" fmla="*/ 4032 h 4032"/>
                <a:gd name="T34" fmla="*/ 8 w 63"/>
                <a:gd name="T35" fmla="*/ 4032 h 4032"/>
                <a:gd name="T36" fmla="*/ 0 w 63"/>
                <a:gd name="T37" fmla="*/ 0 h 4032"/>
                <a:gd name="T38" fmla="*/ 8 w 63"/>
                <a:gd name="T39" fmla="*/ 22 h 4032"/>
                <a:gd name="T40" fmla="*/ 22 w 63"/>
                <a:gd name="T41" fmla="*/ 46 h 4032"/>
                <a:gd name="T42" fmla="*/ 30 w 63"/>
                <a:gd name="T43" fmla="*/ 56 h 4032"/>
                <a:gd name="T44" fmla="*/ 37 w 63"/>
                <a:gd name="T45" fmla="*/ 66 h 4032"/>
                <a:gd name="T46" fmla="*/ 46 w 63"/>
                <a:gd name="T47" fmla="*/ 75 h 4032"/>
                <a:gd name="T48" fmla="*/ 61 w 63"/>
                <a:gd name="T49" fmla="*/ 85 h 4032"/>
                <a:gd name="T50" fmla="*/ 63 w 63"/>
                <a:gd name="T51" fmla="*/ 85 h 4032"/>
                <a:gd name="T52" fmla="*/ 63 w 63"/>
                <a:gd name="T53" fmla="*/ 900 h 403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3" h="4032">
                  <a:moveTo>
                    <a:pt x="63" y="900"/>
                  </a:moveTo>
                  <a:lnTo>
                    <a:pt x="61" y="933"/>
                  </a:lnTo>
                  <a:lnTo>
                    <a:pt x="59" y="965"/>
                  </a:lnTo>
                  <a:lnTo>
                    <a:pt x="56" y="1001"/>
                  </a:lnTo>
                  <a:lnTo>
                    <a:pt x="54" y="1035"/>
                  </a:lnTo>
                  <a:lnTo>
                    <a:pt x="54" y="1072"/>
                  </a:lnTo>
                  <a:lnTo>
                    <a:pt x="54" y="1108"/>
                  </a:lnTo>
                  <a:lnTo>
                    <a:pt x="54" y="1144"/>
                  </a:lnTo>
                  <a:lnTo>
                    <a:pt x="51" y="1178"/>
                  </a:lnTo>
                  <a:lnTo>
                    <a:pt x="51" y="1215"/>
                  </a:lnTo>
                  <a:lnTo>
                    <a:pt x="51" y="1251"/>
                  </a:lnTo>
                  <a:lnTo>
                    <a:pt x="54" y="1287"/>
                  </a:lnTo>
                  <a:lnTo>
                    <a:pt x="54" y="1324"/>
                  </a:lnTo>
                  <a:lnTo>
                    <a:pt x="56" y="1360"/>
                  </a:lnTo>
                  <a:lnTo>
                    <a:pt x="59" y="1397"/>
                  </a:lnTo>
                  <a:lnTo>
                    <a:pt x="63" y="1423"/>
                  </a:lnTo>
                  <a:lnTo>
                    <a:pt x="63" y="4032"/>
                  </a:lnTo>
                  <a:lnTo>
                    <a:pt x="8" y="4032"/>
                  </a:lnTo>
                  <a:lnTo>
                    <a:pt x="0" y="0"/>
                  </a:lnTo>
                  <a:lnTo>
                    <a:pt x="8" y="22"/>
                  </a:lnTo>
                  <a:lnTo>
                    <a:pt x="22" y="46"/>
                  </a:lnTo>
                  <a:lnTo>
                    <a:pt x="30" y="56"/>
                  </a:lnTo>
                  <a:lnTo>
                    <a:pt x="37" y="66"/>
                  </a:lnTo>
                  <a:lnTo>
                    <a:pt x="46" y="75"/>
                  </a:lnTo>
                  <a:lnTo>
                    <a:pt x="61" y="85"/>
                  </a:lnTo>
                  <a:lnTo>
                    <a:pt x="63" y="85"/>
                  </a:lnTo>
                  <a:lnTo>
                    <a:pt x="63" y="90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6" name="Freeform 59"/>
            <p:cNvSpPr>
              <a:spLocks/>
            </p:cNvSpPr>
            <p:nvPr/>
          </p:nvSpPr>
          <p:spPr bwMode="auto">
            <a:xfrm>
              <a:off x="3243" y="2897"/>
              <a:ext cx="509" cy="2609"/>
            </a:xfrm>
            <a:custGeom>
              <a:avLst/>
              <a:gdLst>
                <a:gd name="T0" fmla="*/ 5 w 509"/>
                <a:gd name="T1" fmla="*/ 49 h 2609"/>
                <a:gd name="T2" fmla="*/ 22 w 509"/>
                <a:gd name="T3" fmla="*/ 163 h 2609"/>
                <a:gd name="T4" fmla="*/ 47 w 509"/>
                <a:gd name="T5" fmla="*/ 277 h 2609"/>
                <a:gd name="T6" fmla="*/ 78 w 509"/>
                <a:gd name="T7" fmla="*/ 391 h 2609"/>
                <a:gd name="T8" fmla="*/ 119 w 509"/>
                <a:gd name="T9" fmla="*/ 504 h 2609"/>
                <a:gd name="T10" fmla="*/ 170 w 509"/>
                <a:gd name="T11" fmla="*/ 623 h 2609"/>
                <a:gd name="T12" fmla="*/ 228 w 509"/>
                <a:gd name="T13" fmla="*/ 737 h 2609"/>
                <a:gd name="T14" fmla="*/ 299 w 509"/>
                <a:gd name="T15" fmla="*/ 854 h 2609"/>
                <a:gd name="T16" fmla="*/ 354 w 509"/>
                <a:gd name="T17" fmla="*/ 934 h 2609"/>
                <a:gd name="T18" fmla="*/ 347 w 509"/>
                <a:gd name="T19" fmla="*/ 943 h 2609"/>
                <a:gd name="T20" fmla="*/ 337 w 509"/>
                <a:gd name="T21" fmla="*/ 989 h 2609"/>
                <a:gd name="T22" fmla="*/ 345 w 509"/>
                <a:gd name="T23" fmla="*/ 1052 h 2609"/>
                <a:gd name="T24" fmla="*/ 362 w 509"/>
                <a:gd name="T25" fmla="*/ 1118 h 2609"/>
                <a:gd name="T26" fmla="*/ 381 w 509"/>
                <a:gd name="T27" fmla="*/ 1183 h 2609"/>
                <a:gd name="T28" fmla="*/ 400 w 509"/>
                <a:gd name="T29" fmla="*/ 1237 h 2609"/>
                <a:gd name="T30" fmla="*/ 422 w 509"/>
                <a:gd name="T31" fmla="*/ 1280 h 2609"/>
                <a:gd name="T32" fmla="*/ 451 w 509"/>
                <a:gd name="T33" fmla="*/ 1329 h 2609"/>
                <a:gd name="T34" fmla="*/ 471 w 509"/>
                <a:gd name="T35" fmla="*/ 1377 h 2609"/>
                <a:gd name="T36" fmla="*/ 434 w 509"/>
                <a:gd name="T37" fmla="*/ 1433 h 2609"/>
                <a:gd name="T38" fmla="*/ 437 w 509"/>
                <a:gd name="T39" fmla="*/ 1506 h 2609"/>
                <a:gd name="T40" fmla="*/ 442 w 509"/>
                <a:gd name="T41" fmla="*/ 1545 h 2609"/>
                <a:gd name="T42" fmla="*/ 456 w 509"/>
                <a:gd name="T43" fmla="*/ 1608 h 2609"/>
                <a:gd name="T44" fmla="*/ 459 w 509"/>
                <a:gd name="T45" fmla="*/ 1680 h 2609"/>
                <a:gd name="T46" fmla="*/ 434 w 509"/>
                <a:gd name="T47" fmla="*/ 1741 h 2609"/>
                <a:gd name="T48" fmla="*/ 434 w 509"/>
                <a:gd name="T49" fmla="*/ 1806 h 2609"/>
                <a:gd name="T50" fmla="*/ 437 w 509"/>
                <a:gd name="T51" fmla="*/ 1850 h 2609"/>
                <a:gd name="T52" fmla="*/ 437 w 509"/>
                <a:gd name="T53" fmla="*/ 1891 h 2609"/>
                <a:gd name="T54" fmla="*/ 442 w 509"/>
                <a:gd name="T55" fmla="*/ 1935 h 2609"/>
                <a:gd name="T56" fmla="*/ 422 w 509"/>
                <a:gd name="T57" fmla="*/ 1969 h 2609"/>
                <a:gd name="T58" fmla="*/ 393 w 509"/>
                <a:gd name="T59" fmla="*/ 1983 h 2609"/>
                <a:gd name="T60" fmla="*/ 376 w 509"/>
                <a:gd name="T61" fmla="*/ 2017 h 2609"/>
                <a:gd name="T62" fmla="*/ 388 w 509"/>
                <a:gd name="T63" fmla="*/ 2075 h 2609"/>
                <a:gd name="T64" fmla="*/ 403 w 509"/>
                <a:gd name="T65" fmla="*/ 2134 h 2609"/>
                <a:gd name="T66" fmla="*/ 437 w 509"/>
                <a:gd name="T67" fmla="*/ 2168 h 2609"/>
                <a:gd name="T68" fmla="*/ 451 w 509"/>
                <a:gd name="T69" fmla="*/ 2199 h 2609"/>
                <a:gd name="T70" fmla="*/ 463 w 509"/>
                <a:gd name="T71" fmla="*/ 2240 h 2609"/>
                <a:gd name="T72" fmla="*/ 473 w 509"/>
                <a:gd name="T73" fmla="*/ 2289 h 2609"/>
                <a:gd name="T74" fmla="*/ 485 w 509"/>
                <a:gd name="T75" fmla="*/ 2347 h 2609"/>
                <a:gd name="T76" fmla="*/ 488 w 509"/>
                <a:gd name="T77" fmla="*/ 2400 h 2609"/>
                <a:gd name="T78" fmla="*/ 493 w 509"/>
                <a:gd name="T79" fmla="*/ 2456 h 2609"/>
                <a:gd name="T80" fmla="*/ 497 w 509"/>
                <a:gd name="T81" fmla="*/ 2509 h 2609"/>
                <a:gd name="T82" fmla="*/ 502 w 509"/>
                <a:gd name="T83" fmla="*/ 2558 h 2609"/>
                <a:gd name="T84" fmla="*/ 507 w 509"/>
                <a:gd name="T85" fmla="*/ 2597 h 2609"/>
                <a:gd name="T86" fmla="*/ 0 w 509"/>
                <a:gd name="T87" fmla="*/ 0 h 26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9" h="2609">
                  <a:moveTo>
                    <a:pt x="0" y="0"/>
                  </a:moveTo>
                  <a:lnTo>
                    <a:pt x="3" y="12"/>
                  </a:lnTo>
                  <a:lnTo>
                    <a:pt x="5" y="49"/>
                  </a:lnTo>
                  <a:lnTo>
                    <a:pt x="10" y="85"/>
                  </a:lnTo>
                  <a:lnTo>
                    <a:pt x="15" y="124"/>
                  </a:lnTo>
                  <a:lnTo>
                    <a:pt x="22" y="163"/>
                  </a:lnTo>
                  <a:lnTo>
                    <a:pt x="30" y="199"/>
                  </a:lnTo>
                  <a:lnTo>
                    <a:pt x="37" y="238"/>
                  </a:lnTo>
                  <a:lnTo>
                    <a:pt x="47" y="277"/>
                  </a:lnTo>
                  <a:lnTo>
                    <a:pt x="59" y="315"/>
                  </a:lnTo>
                  <a:lnTo>
                    <a:pt x="66" y="352"/>
                  </a:lnTo>
                  <a:lnTo>
                    <a:pt x="78" y="391"/>
                  </a:lnTo>
                  <a:lnTo>
                    <a:pt x="90" y="429"/>
                  </a:lnTo>
                  <a:lnTo>
                    <a:pt x="105" y="468"/>
                  </a:lnTo>
                  <a:lnTo>
                    <a:pt x="119" y="504"/>
                  </a:lnTo>
                  <a:lnTo>
                    <a:pt x="134" y="546"/>
                  </a:lnTo>
                  <a:lnTo>
                    <a:pt x="151" y="582"/>
                  </a:lnTo>
                  <a:lnTo>
                    <a:pt x="170" y="623"/>
                  </a:lnTo>
                  <a:lnTo>
                    <a:pt x="187" y="660"/>
                  </a:lnTo>
                  <a:lnTo>
                    <a:pt x="206" y="698"/>
                  </a:lnTo>
                  <a:lnTo>
                    <a:pt x="228" y="737"/>
                  </a:lnTo>
                  <a:lnTo>
                    <a:pt x="250" y="776"/>
                  </a:lnTo>
                  <a:lnTo>
                    <a:pt x="272" y="815"/>
                  </a:lnTo>
                  <a:lnTo>
                    <a:pt x="299" y="854"/>
                  </a:lnTo>
                  <a:lnTo>
                    <a:pt x="325" y="892"/>
                  </a:lnTo>
                  <a:lnTo>
                    <a:pt x="354" y="931"/>
                  </a:lnTo>
                  <a:lnTo>
                    <a:pt x="354" y="934"/>
                  </a:lnTo>
                  <a:lnTo>
                    <a:pt x="357" y="938"/>
                  </a:lnTo>
                  <a:lnTo>
                    <a:pt x="352" y="941"/>
                  </a:lnTo>
                  <a:lnTo>
                    <a:pt x="347" y="943"/>
                  </a:lnTo>
                  <a:lnTo>
                    <a:pt x="340" y="955"/>
                  </a:lnTo>
                  <a:lnTo>
                    <a:pt x="340" y="972"/>
                  </a:lnTo>
                  <a:lnTo>
                    <a:pt x="337" y="989"/>
                  </a:lnTo>
                  <a:lnTo>
                    <a:pt x="340" y="1011"/>
                  </a:lnTo>
                  <a:lnTo>
                    <a:pt x="340" y="1031"/>
                  </a:lnTo>
                  <a:lnTo>
                    <a:pt x="345" y="1052"/>
                  </a:lnTo>
                  <a:lnTo>
                    <a:pt x="350" y="1074"/>
                  </a:lnTo>
                  <a:lnTo>
                    <a:pt x="357" y="1096"/>
                  </a:lnTo>
                  <a:lnTo>
                    <a:pt x="362" y="1118"/>
                  </a:lnTo>
                  <a:lnTo>
                    <a:pt x="369" y="1140"/>
                  </a:lnTo>
                  <a:lnTo>
                    <a:pt x="374" y="1161"/>
                  </a:lnTo>
                  <a:lnTo>
                    <a:pt x="381" y="1183"/>
                  </a:lnTo>
                  <a:lnTo>
                    <a:pt x="386" y="1200"/>
                  </a:lnTo>
                  <a:lnTo>
                    <a:pt x="393" y="1220"/>
                  </a:lnTo>
                  <a:lnTo>
                    <a:pt x="400" y="1237"/>
                  </a:lnTo>
                  <a:lnTo>
                    <a:pt x="408" y="1256"/>
                  </a:lnTo>
                  <a:lnTo>
                    <a:pt x="413" y="1266"/>
                  </a:lnTo>
                  <a:lnTo>
                    <a:pt x="422" y="1280"/>
                  </a:lnTo>
                  <a:lnTo>
                    <a:pt x="432" y="1295"/>
                  </a:lnTo>
                  <a:lnTo>
                    <a:pt x="444" y="1312"/>
                  </a:lnTo>
                  <a:lnTo>
                    <a:pt x="451" y="1329"/>
                  </a:lnTo>
                  <a:lnTo>
                    <a:pt x="461" y="1346"/>
                  </a:lnTo>
                  <a:lnTo>
                    <a:pt x="466" y="1360"/>
                  </a:lnTo>
                  <a:lnTo>
                    <a:pt x="471" y="1377"/>
                  </a:lnTo>
                  <a:lnTo>
                    <a:pt x="454" y="1392"/>
                  </a:lnTo>
                  <a:lnTo>
                    <a:pt x="444" y="1414"/>
                  </a:lnTo>
                  <a:lnTo>
                    <a:pt x="434" y="1433"/>
                  </a:lnTo>
                  <a:lnTo>
                    <a:pt x="434" y="1457"/>
                  </a:lnTo>
                  <a:lnTo>
                    <a:pt x="434" y="1479"/>
                  </a:lnTo>
                  <a:lnTo>
                    <a:pt x="437" y="1506"/>
                  </a:lnTo>
                  <a:lnTo>
                    <a:pt x="437" y="1518"/>
                  </a:lnTo>
                  <a:lnTo>
                    <a:pt x="439" y="1530"/>
                  </a:lnTo>
                  <a:lnTo>
                    <a:pt x="442" y="1545"/>
                  </a:lnTo>
                  <a:lnTo>
                    <a:pt x="446" y="1559"/>
                  </a:lnTo>
                  <a:lnTo>
                    <a:pt x="451" y="1583"/>
                  </a:lnTo>
                  <a:lnTo>
                    <a:pt x="456" y="1608"/>
                  </a:lnTo>
                  <a:lnTo>
                    <a:pt x="459" y="1632"/>
                  </a:lnTo>
                  <a:lnTo>
                    <a:pt x="461" y="1658"/>
                  </a:lnTo>
                  <a:lnTo>
                    <a:pt x="459" y="1680"/>
                  </a:lnTo>
                  <a:lnTo>
                    <a:pt x="454" y="1702"/>
                  </a:lnTo>
                  <a:lnTo>
                    <a:pt x="444" y="1722"/>
                  </a:lnTo>
                  <a:lnTo>
                    <a:pt x="434" y="1741"/>
                  </a:lnTo>
                  <a:lnTo>
                    <a:pt x="434" y="1765"/>
                  </a:lnTo>
                  <a:lnTo>
                    <a:pt x="434" y="1792"/>
                  </a:lnTo>
                  <a:lnTo>
                    <a:pt x="434" y="1806"/>
                  </a:lnTo>
                  <a:lnTo>
                    <a:pt x="434" y="1821"/>
                  </a:lnTo>
                  <a:lnTo>
                    <a:pt x="434" y="1835"/>
                  </a:lnTo>
                  <a:lnTo>
                    <a:pt x="437" y="1850"/>
                  </a:lnTo>
                  <a:lnTo>
                    <a:pt x="437" y="1862"/>
                  </a:lnTo>
                  <a:lnTo>
                    <a:pt x="437" y="1877"/>
                  </a:lnTo>
                  <a:lnTo>
                    <a:pt x="437" y="1891"/>
                  </a:lnTo>
                  <a:lnTo>
                    <a:pt x="439" y="1906"/>
                  </a:lnTo>
                  <a:lnTo>
                    <a:pt x="439" y="1920"/>
                  </a:lnTo>
                  <a:lnTo>
                    <a:pt x="442" y="1935"/>
                  </a:lnTo>
                  <a:lnTo>
                    <a:pt x="444" y="1949"/>
                  </a:lnTo>
                  <a:lnTo>
                    <a:pt x="446" y="1966"/>
                  </a:lnTo>
                  <a:lnTo>
                    <a:pt x="422" y="1969"/>
                  </a:lnTo>
                  <a:lnTo>
                    <a:pt x="408" y="1974"/>
                  </a:lnTo>
                  <a:lnTo>
                    <a:pt x="400" y="1976"/>
                  </a:lnTo>
                  <a:lnTo>
                    <a:pt x="393" y="1983"/>
                  </a:lnTo>
                  <a:lnTo>
                    <a:pt x="383" y="1991"/>
                  </a:lnTo>
                  <a:lnTo>
                    <a:pt x="376" y="2005"/>
                  </a:lnTo>
                  <a:lnTo>
                    <a:pt x="376" y="2017"/>
                  </a:lnTo>
                  <a:lnTo>
                    <a:pt x="381" y="2034"/>
                  </a:lnTo>
                  <a:lnTo>
                    <a:pt x="383" y="2054"/>
                  </a:lnTo>
                  <a:lnTo>
                    <a:pt x="388" y="2075"/>
                  </a:lnTo>
                  <a:lnTo>
                    <a:pt x="391" y="2095"/>
                  </a:lnTo>
                  <a:lnTo>
                    <a:pt x="396" y="2114"/>
                  </a:lnTo>
                  <a:lnTo>
                    <a:pt x="403" y="2134"/>
                  </a:lnTo>
                  <a:lnTo>
                    <a:pt x="413" y="2151"/>
                  </a:lnTo>
                  <a:lnTo>
                    <a:pt x="425" y="2155"/>
                  </a:lnTo>
                  <a:lnTo>
                    <a:pt x="437" y="2168"/>
                  </a:lnTo>
                  <a:lnTo>
                    <a:pt x="442" y="2175"/>
                  </a:lnTo>
                  <a:lnTo>
                    <a:pt x="446" y="2187"/>
                  </a:lnTo>
                  <a:lnTo>
                    <a:pt x="451" y="2199"/>
                  </a:lnTo>
                  <a:lnTo>
                    <a:pt x="456" y="2214"/>
                  </a:lnTo>
                  <a:lnTo>
                    <a:pt x="459" y="2226"/>
                  </a:lnTo>
                  <a:lnTo>
                    <a:pt x="463" y="2240"/>
                  </a:lnTo>
                  <a:lnTo>
                    <a:pt x="466" y="2257"/>
                  </a:lnTo>
                  <a:lnTo>
                    <a:pt x="471" y="2274"/>
                  </a:lnTo>
                  <a:lnTo>
                    <a:pt x="473" y="2289"/>
                  </a:lnTo>
                  <a:lnTo>
                    <a:pt x="478" y="2308"/>
                  </a:lnTo>
                  <a:lnTo>
                    <a:pt x="480" y="2325"/>
                  </a:lnTo>
                  <a:lnTo>
                    <a:pt x="485" y="2347"/>
                  </a:lnTo>
                  <a:lnTo>
                    <a:pt x="485" y="2364"/>
                  </a:lnTo>
                  <a:lnTo>
                    <a:pt x="488" y="2383"/>
                  </a:lnTo>
                  <a:lnTo>
                    <a:pt x="488" y="2400"/>
                  </a:lnTo>
                  <a:lnTo>
                    <a:pt x="490" y="2420"/>
                  </a:lnTo>
                  <a:lnTo>
                    <a:pt x="490" y="2437"/>
                  </a:lnTo>
                  <a:lnTo>
                    <a:pt x="493" y="2456"/>
                  </a:lnTo>
                  <a:lnTo>
                    <a:pt x="495" y="2476"/>
                  </a:lnTo>
                  <a:lnTo>
                    <a:pt x="497" y="2495"/>
                  </a:lnTo>
                  <a:lnTo>
                    <a:pt x="497" y="2509"/>
                  </a:lnTo>
                  <a:lnTo>
                    <a:pt x="500" y="2526"/>
                  </a:lnTo>
                  <a:lnTo>
                    <a:pt x="500" y="2541"/>
                  </a:lnTo>
                  <a:lnTo>
                    <a:pt x="502" y="2558"/>
                  </a:lnTo>
                  <a:lnTo>
                    <a:pt x="502" y="2570"/>
                  </a:lnTo>
                  <a:lnTo>
                    <a:pt x="505" y="2585"/>
                  </a:lnTo>
                  <a:lnTo>
                    <a:pt x="507" y="2597"/>
                  </a:lnTo>
                  <a:lnTo>
                    <a:pt x="509" y="2609"/>
                  </a:lnTo>
                  <a:lnTo>
                    <a:pt x="0" y="26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7" name="Freeform 60"/>
            <p:cNvSpPr>
              <a:spLocks/>
            </p:cNvSpPr>
            <p:nvPr/>
          </p:nvSpPr>
          <p:spPr bwMode="auto">
            <a:xfrm>
              <a:off x="3871" y="1440"/>
              <a:ext cx="311" cy="1617"/>
            </a:xfrm>
            <a:custGeom>
              <a:avLst/>
              <a:gdLst>
                <a:gd name="T0" fmla="*/ 5 w 311"/>
                <a:gd name="T1" fmla="*/ 12 h 1617"/>
                <a:gd name="T2" fmla="*/ 20 w 311"/>
                <a:gd name="T3" fmla="*/ 41 h 1617"/>
                <a:gd name="T4" fmla="*/ 34 w 311"/>
                <a:gd name="T5" fmla="*/ 73 h 1617"/>
                <a:gd name="T6" fmla="*/ 51 w 311"/>
                <a:gd name="T7" fmla="*/ 102 h 1617"/>
                <a:gd name="T8" fmla="*/ 68 w 311"/>
                <a:gd name="T9" fmla="*/ 133 h 1617"/>
                <a:gd name="T10" fmla="*/ 88 w 311"/>
                <a:gd name="T11" fmla="*/ 163 h 1617"/>
                <a:gd name="T12" fmla="*/ 107 w 311"/>
                <a:gd name="T13" fmla="*/ 192 h 1617"/>
                <a:gd name="T14" fmla="*/ 131 w 311"/>
                <a:gd name="T15" fmla="*/ 221 h 1617"/>
                <a:gd name="T16" fmla="*/ 160 w 311"/>
                <a:gd name="T17" fmla="*/ 243 h 1617"/>
                <a:gd name="T18" fmla="*/ 194 w 311"/>
                <a:gd name="T19" fmla="*/ 255 h 1617"/>
                <a:gd name="T20" fmla="*/ 226 w 311"/>
                <a:gd name="T21" fmla="*/ 264 h 1617"/>
                <a:gd name="T22" fmla="*/ 260 w 311"/>
                <a:gd name="T23" fmla="*/ 269 h 1617"/>
                <a:gd name="T24" fmla="*/ 291 w 311"/>
                <a:gd name="T25" fmla="*/ 269 h 1617"/>
                <a:gd name="T26" fmla="*/ 311 w 311"/>
                <a:gd name="T27" fmla="*/ 267 h 1617"/>
                <a:gd name="T28" fmla="*/ 311 w 311"/>
                <a:gd name="T29" fmla="*/ 1615 h 1617"/>
                <a:gd name="T30" fmla="*/ 298 w 311"/>
                <a:gd name="T31" fmla="*/ 1566 h 1617"/>
                <a:gd name="T32" fmla="*/ 289 w 311"/>
                <a:gd name="T33" fmla="*/ 1523 h 1617"/>
                <a:gd name="T34" fmla="*/ 284 w 311"/>
                <a:gd name="T35" fmla="*/ 1484 h 1617"/>
                <a:gd name="T36" fmla="*/ 277 w 311"/>
                <a:gd name="T37" fmla="*/ 1447 h 1617"/>
                <a:gd name="T38" fmla="*/ 272 w 311"/>
                <a:gd name="T39" fmla="*/ 1409 h 1617"/>
                <a:gd name="T40" fmla="*/ 267 w 311"/>
                <a:gd name="T41" fmla="*/ 1370 h 1617"/>
                <a:gd name="T42" fmla="*/ 262 w 311"/>
                <a:gd name="T43" fmla="*/ 1331 h 1617"/>
                <a:gd name="T44" fmla="*/ 255 w 311"/>
                <a:gd name="T45" fmla="*/ 1295 h 1617"/>
                <a:gd name="T46" fmla="*/ 250 w 311"/>
                <a:gd name="T47" fmla="*/ 1256 h 1617"/>
                <a:gd name="T48" fmla="*/ 245 w 311"/>
                <a:gd name="T49" fmla="*/ 1217 h 1617"/>
                <a:gd name="T50" fmla="*/ 238 w 311"/>
                <a:gd name="T51" fmla="*/ 1178 h 1617"/>
                <a:gd name="T52" fmla="*/ 231 w 311"/>
                <a:gd name="T53" fmla="*/ 1142 h 1617"/>
                <a:gd name="T54" fmla="*/ 226 w 311"/>
                <a:gd name="T55" fmla="*/ 1103 h 1617"/>
                <a:gd name="T56" fmla="*/ 218 w 311"/>
                <a:gd name="T57" fmla="*/ 1067 h 1617"/>
                <a:gd name="T58" fmla="*/ 211 w 311"/>
                <a:gd name="T59" fmla="*/ 1028 h 1617"/>
                <a:gd name="T60" fmla="*/ 204 w 311"/>
                <a:gd name="T61" fmla="*/ 992 h 1617"/>
                <a:gd name="T62" fmla="*/ 199 w 311"/>
                <a:gd name="T63" fmla="*/ 955 h 1617"/>
                <a:gd name="T64" fmla="*/ 189 w 311"/>
                <a:gd name="T65" fmla="*/ 917 h 1617"/>
                <a:gd name="T66" fmla="*/ 182 w 311"/>
                <a:gd name="T67" fmla="*/ 878 h 1617"/>
                <a:gd name="T68" fmla="*/ 172 w 311"/>
                <a:gd name="T69" fmla="*/ 841 h 1617"/>
                <a:gd name="T70" fmla="*/ 165 w 311"/>
                <a:gd name="T71" fmla="*/ 803 h 1617"/>
                <a:gd name="T72" fmla="*/ 155 w 311"/>
                <a:gd name="T73" fmla="*/ 766 h 1617"/>
                <a:gd name="T74" fmla="*/ 148 w 311"/>
                <a:gd name="T75" fmla="*/ 727 h 1617"/>
                <a:gd name="T76" fmla="*/ 138 w 311"/>
                <a:gd name="T77" fmla="*/ 691 h 1617"/>
                <a:gd name="T78" fmla="*/ 131 w 311"/>
                <a:gd name="T79" fmla="*/ 655 h 1617"/>
                <a:gd name="T80" fmla="*/ 121 w 311"/>
                <a:gd name="T81" fmla="*/ 618 h 1617"/>
                <a:gd name="T82" fmla="*/ 112 w 311"/>
                <a:gd name="T83" fmla="*/ 582 h 1617"/>
                <a:gd name="T84" fmla="*/ 100 w 311"/>
                <a:gd name="T85" fmla="*/ 546 h 1617"/>
                <a:gd name="T86" fmla="*/ 90 w 311"/>
                <a:gd name="T87" fmla="*/ 509 h 1617"/>
                <a:gd name="T88" fmla="*/ 80 w 311"/>
                <a:gd name="T89" fmla="*/ 473 h 1617"/>
                <a:gd name="T90" fmla="*/ 71 w 311"/>
                <a:gd name="T91" fmla="*/ 436 h 1617"/>
                <a:gd name="T92" fmla="*/ 58 w 311"/>
                <a:gd name="T93" fmla="*/ 400 h 1617"/>
                <a:gd name="T94" fmla="*/ 49 w 311"/>
                <a:gd name="T95" fmla="*/ 364 h 1617"/>
                <a:gd name="T96" fmla="*/ 37 w 311"/>
                <a:gd name="T97" fmla="*/ 330 h 1617"/>
                <a:gd name="T98" fmla="*/ 22 w 311"/>
                <a:gd name="T99" fmla="*/ 286 h 1617"/>
                <a:gd name="T100" fmla="*/ 8 w 311"/>
                <a:gd name="T101" fmla="*/ 247 h 1617"/>
                <a:gd name="T102" fmla="*/ 0 w 311"/>
                <a:gd name="T103" fmla="*/ 221 h 16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11" h="1617">
                  <a:moveTo>
                    <a:pt x="0" y="0"/>
                  </a:moveTo>
                  <a:lnTo>
                    <a:pt x="5" y="12"/>
                  </a:lnTo>
                  <a:lnTo>
                    <a:pt x="12" y="27"/>
                  </a:lnTo>
                  <a:lnTo>
                    <a:pt x="20" y="41"/>
                  </a:lnTo>
                  <a:lnTo>
                    <a:pt x="27" y="58"/>
                  </a:lnTo>
                  <a:lnTo>
                    <a:pt x="34" y="73"/>
                  </a:lnTo>
                  <a:lnTo>
                    <a:pt x="44" y="87"/>
                  </a:lnTo>
                  <a:lnTo>
                    <a:pt x="51" y="102"/>
                  </a:lnTo>
                  <a:lnTo>
                    <a:pt x="61" y="119"/>
                  </a:lnTo>
                  <a:lnTo>
                    <a:pt x="68" y="133"/>
                  </a:lnTo>
                  <a:lnTo>
                    <a:pt x="78" y="148"/>
                  </a:lnTo>
                  <a:lnTo>
                    <a:pt x="88" y="163"/>
                  </a:lnTo>
                  <a:lnTo>
                    <a:pt x="100" y="177"/>
                  </a:lnTo>
                  <a:lnTo>
                    <a:pt x="107" y="192"/>
                  </a:lnTo>
                  <a:lnTo>
                    <a:pt x="119" y="206"/>
                  </a:lnTo>
                  <a:lnTo>
                    <a:pt x="131" y="221"/>
                  </a:lnTo>
                  <a:lnTo>
                    <a:pt x="146" y="235"/>
                  </a:lnTo>
                  <a:lnTo>
                    <a:pt x="160" y="243"/>
                  </a:lnTo>
                  <a:lnTo>
                    <a:pt x="177" y="250"/>
                  </a:lnTo>
                  <a:lnTo>
                    <a:pt x="194" y="255"/>
                  </a:lnTo>
                  <a:lnTo>
                    <a:pt x="211" y="262"/>
                  </a:lnTo>
                  <a:lnTo>
                    <a:pt x="226" y="264"/>
                  </a:lnTo>
                  <a:lnTo>
                    <a:pt x="243" y="267"/>
                  </a:lnTo>
                  <a:lnTo>
                    <a:pt x="260" y="269"/>
                  </a:lnTo>
                  <a:lnTo>
                    <a:pt x="277" y="272"/>
                  </a:lnTo>
                  <a:lnTo>
                    <a:pt x="291" y="269"/>
                  </a:lnTo>
                  <a:lnTo>
                    <a:pt x="306" y="269"/>
                  </a:lnTo>
                  <a:lnTo>
                    <a:pt x="311" y="267"/>
                  </a:lnTo>
                  <a:lnTo>
                    <a:pt x="311" y="1617"/>
                  </a:lnTo>
                  <a:lnTo>
                    <a:pt x="311" y="1615"/>
                  </a:lnTo>
                  <a:lnTo>
                    <a:pt x="303" y="1593"/>
                  </a:lnTo>
                  <a:lnTo>
                    <a:pt x="298" y="1566"/>
                  </a:lnTo>
                  <a:lnTo>
                    <a:pt x="294" y="1544"/>
                  </a:lnTo>
                  <a:lnTo>
                    <a:pt x="289" y="1523"/>
                  </a:lnTo>
                  <a:lnTo>
                    <a:pt x="286" y="1506"/>
                  </a:lnTo>
                  <a:lnTo>
                    <a:pt x="284" y="1484"/>
                  </a:lnTo>
                  <a:lnTo>
                    <a:pt x="281" y="1467"/>
                  </a:lnTo>
                  <a:lnTo>
                    <a:pt x="277" y="1447"/>
                  </a:lnTo>
                  <a:lnTo>
                    <a:pt x="277" y="1428"/>
                  </a:lnTo>
                  <a:lnTo>
                    <a:pt x="272" y="1409"/>
                  </a:lnTo>
                  <a:lnTo>
                    <a:pt x="272" y="1392"/>
                  </a:lnTo>
                  <a:lnTo>
                    <a:pt x="267" y="1370"/>
                  </a:lnTo>
                  <a:lnTo>
                    <a:pt x="264" y="1353"/>
                  </a:lnTo>
                  <a:lnTo>
                    <a:pt x="262" y="1331"/>
                  </a:lnTo>
                  <a:lnTo>
                    <a:pt x="260" y="1314"/>
                  </a:lnTo>
                  <a:lnTo>
                    <a:pt x="255" y="1295"/>
                  </a:lnTo>
                  <a:lnTo>
                    <a:pt x="255" y="1275"/>
                  </a:lnTo>
                  <a:lnTo>
                    <a:pt x="250" y="1256"/>
                  </a:lnTo>
                  <a:lnTo>
                    <a:pt x="250" y="1239"/>
                  </a:lnTo>
                  <a:lnTo>
                    <a:pt x="245" y="1217"/>
                  </a:lnTo>
                  <a:lnTo>
                    <a:pt x="243" y="1200"/>
                  </a:lnTo>
                  <a:lnTo>
                    <a:pt x="238" y="1178"/>
                  </a:lnTo>
                  <a:lnTo>
                    <a:pt x="235" y="1161"/>
                  </a:lnTo>
                  <a:lnTo>
                    <a:pt x="231" y="1142"/>
                  </a:lnTo>
                  <a:lnTo>
                    <a:pt x="228" y="1123"/>
                  </a:lnTo>
                  <a:lnTo>
                    <a:pt x="226" y="1103"/>
                  </a:lnTo>
                  <a:lnTo>
                    <a:pt x="223" y="1086"/>
                  </a:lnTo>
                  <a:lnTo>
                    <a:pt x="218" y="1067"/>
                  </a:lnTo>
                  <a:lnTo>
                    <a:pt x="216" y="1047"/>
                  </a:lnTo>
                  <a:lnTo>
                    <a:pt x="211" y="1028"/>
                  </a:lnTo>
                  <a:lnTo>
                    <a:pt x="209" y="1011"/>
                  </a:lnTo>
                  <a:lnTo>
                    <a:pt x="204" y="992"/>
                  </a:lnTo>
                  <a:lnTo>
                    <a:pt x="201" y="975"/>
                  </a:lnTo>
                  <a:lnTo>
                    <a:pt x="199" y="955"/>
                  </a:lnTo>
                  <a:lnTo>
                    <a:pt x="197" y="938"/>
                  </a:lnTo>
                  <a:lnTo>
                    <a:pt x="189" y="917"/>
                  </a:lnTo>
                  <a:lnTo>
                    <a:pt x="187" y="900"/>
                  </a:lnTo>
                  <a:lnTo>
                    <a:pt x="182" y="878"/>
                  </a:lnTo>
                  <a:lnTo>
                    <a:pt x="180" y="861"/>
                  </a:lnTo>
                  <a:lnTo>
                    <a:pt x="172" y="841"/>
                  </a:lnTo>
                  <a:lnTo>
                    <a:pt x="170" y="822"/>
                  </a:lnTo>
                  <a:lnTo>
                    <a:pt x="165" y="803"/>
                  </a:lnTo>
                  <a:lnTo>
                    <a:pt x="163" y="786"/>
                  </a:lnTo>
                  <a:lnTo>
                    <a:pt x="155" y="766"/>
                  </a:lnTo>
                  <a:lnTo>
                    <a:pt x="153" y="747"/>
                  </a:lnTo>
                  <a:lnTo>
                    <a:pt x="148" y="727"/>
                  </a:lnTo>
                  <a:lnTo>
                    <a:pt x="146" y="710"/>
                  </a:lnTo>
                  <a:lnTo>
                    <a:pt x="138" y="691"/>
                  </a:lnTo>
                  <a:lnTo>
                    <a:pt x="136" y="674"/>
                  </a:lnTo>
                  <a:lnTo>
                    <a:pt x="131" y="655"/>
                  </a:lnTo>
                  <a:lnTo>
                    <a:pt x="129" y="638"/>
                  </a:lnTo>
                  <a:lnTo>
                    <a:pt x="121" y="618"/>
                  </a:lnTo>
                  <a:lnTo>
                    <a:pt x="117" y="601"/>
                  </a:lnTo>
                  <a:lnTo>
                    <a:pt x="112" y="582"/>
                  </a:lnTo>
                  <a:lnTo>
                    <a:pt x="107" y="565"/>
                  </a:lnTo>
                  <a:lnTo>
                    <a:pt x="100" y="546"/>
                  </a:lnTo>
                  <a:lnTo>
                    <a:pt x="97" y="529"/>
                  </a:lnTo>
                  <a:lnTo>
                    <a:pt x="90" y="509"/>
                  </a:lnTo>
                  <a:lnTo>
                    <a:pt x="88" y="492"/>
                  </a:lnTo>
                  <a:lnTo>
                    <a:pt x="80" y="473"/>
                  </a:lnTo>
                  <a:lnTo>
                    <a:pt x="75" y="456"/>
                  </a:lnTo>
                  <a:lnTo>
                    <a:pt x="71" y="436"/>
                  </a:lnTo>
                  <a:lnTo>
                    <a:pt x="66" y="420"/>
                  </a:lnTo>
                  <a:lnTo>
                    <a:pt x="58" y="400"/>
                  </a:lnTo>
                  <a:lnTo>
                    <a:pt x="56" y="383"/>
                  </a:lnTo>
                  <a:lnTo>
                    <a:pt x="49" y="364"/>
                  </a:lnTo>
                  <a:lnTo>
                    <a:pt x="46" y="347"/>
                  </a:lnTo>
                  <a:lnTo>
                    <a:pt x="37" y="330"/>
                  </a:lnTo>
                  <a:lnTo>
                    <a:pt x="29" y="310"/>
                  </a:lnTo>
                  <a:lnTo>
                    <a:pt x="22" y="286"/>
                  </a:lnTo>
                  <a:lnTo>
                    <a:pt x="15" y="262"/>
                  </a:lnTo>
                  <a:lnTo>
                    <a:pt x="8" y="247"/>
                  </a:lnTo>
                  <a:lnTo>
                    <a:pt x="5" y="233"/>
                  </a:lnTo>
                  <a:lnTo>
                    <a:pt x="0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8" name="Freeform 61"/>
            <p:cNvSpPr>
              <a:spLocks/>
            </p:cNvSpPr>
            <p:nvPr/>
          </p:nvSpPr>
          <p:spPr bwMode="auto">
            <a:xfrm>
              <a:off x="3808" y="1370"/>
              <a:ext cx="63" cy="291"/>
            </a:xfrm>
            <a:custGeom>
              <a:avLst/>
              <a:gdLst>
                <a:gd name="T0" fmla="*/ 63 w 63"/>
                <a:gd name="T1" fmla="*/ 291 h 291"/>
                <a:gd name="T2" fmla="*/ 61 w 63"/>
                <a:gd name="T3" fmla="*/ 288 h 291"/>
                <a:gd name="T4" fmla="*/ 58 w 63"/>
                <a:gd name="T5" fmla="*/ 276 h 291"/>
                <a:gd name="T6" fmla="*/ 54 w 63"/>
                <a:gd name="T7" fmla="*/ 262 h 291"/>
                <a:gd name="T8" fmla="*/ 51 w 63"/>
                <a:gd name="T9" fmla="*/ 247 h 291"/>
                <a:gd name="T10" fmla="*/ 46 w 63"/>
                <a:gd name="T11" fmla="*/ 233 h 291"/>
                <a:gd name="T12" fmla="*/ 44 w 63"/>
                <a:gd name="T13" fmla="*/ 220 h 291"/>
                <a:gd name="T14" fmla="*/ 37 w 63"/>
                <a:gd name="T15" fmla="*/ 203 h 291"/>
                <a:gd name="T16" fmla="*/ 34 w 63"/>
                <a:gd name="T17" fmla="*/ 189 h 291"/>
                <a:gd name="T18" fmla="*/ 29 w 63"/>
                <a:gd name="T19" fmla="*/ 174 h 291"/>
                <a:gd name="T20" fmla="*/ 27 w 63"/>
                <a:gd name="T21" fmla="*/ 160 h 291"/>
                <a:gd name="T22" fmla="*/ 22 w 63"/>
                <a:gd name="T23" fmla="*/ 145 h 291"/>
                <a:gd name="T24" fmla="*/ 20 w 63"/>
                <a:gd name="T25" fmla="*/ 131 h 291"/>
                <a:gd name="T26" fmla="*/ 15 w 63"/>
                <a:gd name="T27" fmla="*/ 119 h 291"/>
                <a:gd name="T28" fmla="*/ 15 w 63"/>
                <a:gd name="T29" fmla="*/ 106 h 291"/>
                <a:gd name="T30" fmla="*/ 10 w 63"/>
                <a:gd name="T31" fmla="*/ 92 h 291"/>
                <a:gd name="T32" fmla="*/ 8 w 63"/>
                <a:gd name="T33" fmla="*/ 77 h 291"/>
                <a:gd name="T34" fmla="*/ 3 w 63"/>
                <a:gd name="T35" fmla="*/ 65 h 291"/>
                <a:gd name="T36" fmla="*/ 3 w 63"/>
                <a:gd name="T37" fmla="*/ 56 h 291"/>
                <a:gd name="T38" fmla="*/ 0 w 63"/>
                <a:gd name="T39" fmla="*/ 34 h 291"/>
                <a:gd name="T40" fmla="*/ 0 w 63"/>
                <a:gd name="T41" fmla="*/ 19 h 291"/>
                <a:gd name="T42" fmla="*/ 10 w 63"/>
                <a:gd name="T43" fmla="*/ 9 h 291"/>
                <a:gd name="T44" fmla="*/ 22 w 63"/>
                <a:gd name="T45" fmla="*/ 5 h 291"/>
                <a:gd name="T46" fmla="*/ 29 w 63"/>
                <a:gd name="T47" fmla="*/ 2 h 291"/>
                <a:gd name="T48" fmla="*/ 37 w 63"/>
                <a:gd name="T49" fmla="*/ 0 h 291"/>
                <a:gd name="T50" fmla="*/ 39 w 63"/>
                <a:gd name="T51" fmla="*/ 5 h 291"/>
                <a:gd name="T52" fmla="*/ 41 w 63"/>
                <a:gd name="T53" fmla="*/ 14 h 291"/>
                <a:gd name="T54" fmla="*/ 44 w 63"/>
                <a:gd name="T55" fmla="*/ 22 h 291"/>
                <a:gd name="T56" fmla="*/ 49 w 63"/>
                <a:gd name="T57" fmla="*/ 34 h 291"/>
                <a:gd name="T58" fmla="*/ 54 w 63"/>
                <a:gd name="T59" fmla="*/ 46 h 291"/>
                <a:gd name="T60" fmla="*/ 61 w 63"/>
                <a:gd name="T61" fmla="*/ 68 h 291"/>
                <a:gd name="T62" fmla="*/ 63 w 63"/>
                <a:gd name="T63" fmla="*/ 70 h 291"/>
                <a:gd name="T64" fmla="*/ 63 w 63"/>
                <a:gd name="T65" fmla="*/ 291 h 2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3" h="291">
                  <a:moveTo>
                    <a:pt x="63" y="291"/>
                  </a:moveTo>
                  <a:lnTo>
                    <a:pt x="61" y="288"/>
                  </a:lnTo>
                  <a:lnTo>
                    <a:pt x="58" y="276"/>
                  </a:lnTo>
                  <a:lnTo>
                    <a:pt x="54" y="262"/>
                  </a:lnTo>
                  <a:lnTo>
                    <a:pt x="51" y="247"/>
                  </a:lnTo>
                  <a:lnTo>
                    <a:pt x="46" y="233"/>
                  </a:lnTo>
                  <a:lnTo>
                    <a:pt x="44" y="220"/>
                  </a:lnTo>
                  <a:lnTo>
                    <a:pt x="37" y="203"/>
                  </a:lnTo>
                  <a:lnTo>
                    <a:pt x="34" y="189"/>
                  </a:lnTo>
                  <a:lnTo>
                    <a:pt x="29" y="174"/>
                  </a:lnTo>
                  <a:lnTo>
                    <a:pt x="27" y="160"/>
                  </a:lnTo>
                  <a:lnTo>
                    <a:pt x="22" y="145"/>
                  </a:lnTo>
                  <a:lnTo>
                    <a:pt x="20" y="131"/>
                  </a:lnTo>
                  <a:lnTo>
                    <a:pt x="15" y="119"/>
                  </a:lnTo>
                  <a:lnTo>
                    <a:pt x="15" y="106"/>
                  </a:lnTo>
                  <a:lnTo>
                    <a:pt x="10" y="92"/>
                  </a:lnTo>
                  <a:lnTo>
                    <a:pt x="8" y="77"/>
                  </a:lnTo>
                  <a:lnTo>
                    <a:pt x="3" y="65"/>
                  </a:lnTo>
                  <a:lnTo>
                    <a:pt x="3" y="56"/>
                  </a:lnTo>
                  <a:lnTo>
                    <a:pt x="0" y="34"/>
                  </a:lnTo>
                  <a:lnTo>
                    <a:pt x="0" y="19"/>
                  </a:lnTo>
                  <a:lnTo>
                    <a:pt x="10" y="9"/>
                  </a:lnTo>
                  <a:lnTo>
                    <a:pt x="22" y="5"/>
                  </a:lnTo>
                  <a:lnTo>
                    <a:pt x="29" y="2"/>
                  </a:lnTo>
                  <a:lnTo>
                    <a:pt x="37" y="0"/>
                  </a:lnTo>
                  <a:lnTo>
                    <a:pt x="39" y="5"/>
                  </a:lnTo>
                  <a:lnTo>
                    <a:pt x="41" y="14"/>
                  </a:lnTo>
                  <a:lnTo>
                    <a:pt x="44" y="22"/>
                  </a:lnTo>
                  <a:lnTo>
                    <a:pt x="49" y="34"/>
                  </a:lnTo>
                  <a:lnTo>
                    <a:pt x="54" y="46"/>
                  </a:lnTo>
                  <a:lnTo>
                    <a:pt x="61" y="68"/>
                  </a:lnTo>
                  <a:lnTo>
                    <a:pt x="63" y="70"/>
                  </a:lnTo>
                  <a:lnTo>
                    <a:pt x="63" y="291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39" name="Freeform 62"/>
            <p:cNvSpPr>
              <a:spLocks/>
            </p:cNvSpPr>
            <p:nvPr/>
          </p:nvSpPr>
          <p:spPr bwMode="auto">
            <a:xfrm>
              <a:off x="3871" y="5171"/>
              <a:ext cx="39" cy="335"/>
            </a:xfrm>
            <a:custGeom>
              <a:avLst/>
              <a:gdLst>
                <a:gd name="T0" fmla="*/ 0 w 39"/>
                <a:gd name="T1" fmla="*/ 0 h 335"/>
                <a:gd name="T2" fmla="*/ 0 w 39"/>
                <a:gd name="T3" fmla="*/ 5 h 335"/>
                <a:gd name="T4" fmla="*/ 8 w 39"/>
                <a:gd name="T5" fmla="*/ 29 h 335"/>
                <a:gd name="T6" fmla="*/ 12 w 39"/>
                <a:gd name="T7" fmla="*/ 54 h 335"/>
                <a:gd name="T8" fmla="*/ 20 w 39"/>
                <a:gd name="T9" fmla="*/ 80 h 335"/>
                <a:gd name="T10" fmla="*/ 22 w 39"/>
                <a:gd name="T11" fmla="*/ 95 h 335"/>
                <a:gd name="T12" fmla="*/ 25 w 39"/>
                <a:gd name="T13" fmla="*/ 109 h 335"/>
                <a:gd name="T14" fmla="*/ 27 w 39"/>
                <a:gd name="T15" fmla="*/ 124 h 335"/>
                <a:gd name="T16" fmla="*/ 32 w 39"/>
                <a:gd name="T17" fmla="*/ 138 h 335"/>
                <a:gd name="T18" fmla="*/ 32 w 39"/>
                <a:gd name="T19" fmla="*/ 151 h 335"/>
                <a:gd name="T20" fmla="*/ 34 w 39"/>
                <a:gd name="T21" fmla="*/ 165 h 335"/>
                <a:gd name="T22" fmla="*/ 34 w 39"/>
                <a:gd name="T23" fmla="*/ 180 h 335"/>
                <a:gd name="T24" fmla="*/ 37 w 39"/>
                <a:gd name="T25" fmla="*/ 194 h 335"/>
                <a:gd name="T26" fmla="*/ 37 w 39"/>
                <a:gd name="T27" fmla="*/ 206 h 335"/>
                <a:gd name="T28" fmla="*/ 37 w 39"/>
                <a:gd name="T29" fmla="*/ 221 h 335"/>
                <a:gd name="T30" fmla="*/ 37 w 39"/>
                <a:gd name="T31" fmla="*/ 233 h 335"/>
                <a:gd name="T32" fmla="*/ 39 w 39"/>
                <a:gd name="T33" fmla="*/ 248 h 335"/>
                <a:gd name="T34" fmla="*/ 37 w 39"/>
                <a:gd name="T35" fmla="*/ 269 h 335"/>
                <a:gd name="T36" fmla="*/ 34 w 39"/>
                <a:gd name="T37" fmla="*/ 294 h 335"/>
                <a:gd name="T38" fmla="*/ 29 w 39"/>
                <a:gd name="T39" fmla="*/ 315 h 335"/>
                <a:gd name="T40" fmla="*/ 27 w 39"/>
                <a:gd name="T41" fmla="*/ 335 h 335"/>
                <a:gd name="T42" fmla="*/ 12 w 39"/>
                <a:gd name="T43" fmla="*/ 335 h 335"/>
                <a:gd name="T44" fmla="*/ 8 w 39"/>
                <a:gd name="T45" fmla="*/ 320 h 335"/>
                <a:gd name="T46" fmla="*/ 5 w 39"/>
                <a:gd name="T47" fmla="*/ 308 h 335"/>
                <a:gd name="T48" fmla="*/ 0 w 39"/>
                <a:gd name="T49" fmla="*/ 291 h 335"/>
                <a:gd name="T50" fmla="*/ 0 w 39"/>
                <a:gd name="T51" fmla="*/ 284 h 335"/>
                <a:gd name="T52" fmla="*/ 0 w 39"/>
                <a:gd name="T53" fmla="*/ 0 h 3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335">
                  <a:moveTo>
                    <a:pt x="0" y="0"/>
                  </a:moveTo>
                  <a:lnTo>
                    <a:pt x="0" y="5"/>
                  </a:lnTo>
                  <a:lnTo>
                    <a:pt x="8" y="29"/>
                  </a:lnTo>
                  <a:lnTo>
                    <a:pt x="12" y="54"/>
                  </a:lnTo>
                  <a:lnTo>
                    <a:pt x="20" y="80"/>
                  </a:lnTo>
                  <a:lnTo>
                    <a:pt x="22" y="95"/>
                  </a:lnTo>
                  <a:lnTo>
                    <a:pt x="25" y="109"/>
                  </a:lnTo>
                  <a:lnTo>
                    <a:pt x="27" y="124"/>
                  </a:lnTo>
                  <a:lnTo>
                    <a:pt x="32" y="138"/>
                  </a:lnTo>
                  <a:lnTo>
                    <a:pt x="32" y="151"/>
                  </a:lnTo>
                  <a:lnTo>
                    <a:pt x="34" y="165"/>
                  </a:lnTo>
                  <a:lnTo>
                    <a:pt x="34" y="180"/>
                  </a:lnTo>
                  <a:lnTo>
                    <a:pt x="37" y="194"/>
                  </a:lnTo>
                  <a:lnTo>
                    <a:pt x="37" y="206"/>
                  </a:lnTo>
                  <a:lnTo>
                    <a:pt x="37" y="221"/>
                  </a:lnTo>
                  <a:lnTo>
                    <a:pt x="37" y="233"/>
                  </a:lnTo>
                  <a:lnTo>
                    <a:pt x="39" y="248"/>
                  </a:lnTo>
                  <a:lnTo>
                    <a:pt x="37" y="269"/>
                  </a:lnTo>
                  <a:lnTo>
                    <a:pt x="34" y="294"/>
                  </a:lnTo>
                  <a:lnTo>
                    <a:pt x="29" y="315"/>
                  </a:lnTo>
                  <a:lnTo>
                    <a:pt x="27" y="335"/>
                  </a:lnTo>
                  <a:lnTo>
                    <a:pt x="12" y="335"/>
                  </a:lnTo>
                  <a:lnTo>
                    <a:pt x="8" y="320"/>
                  </a:lnTo>
                  <a:lnTo>
                    <a:pt x="5" y="308"/>
                  </a:lnTo>
                  <a:lnTo>
                    <a:pt x="0" y="291"/>
                  </a:lnTo>
                  <a:lnTo>
                    <a:pt x="0" y="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0" name="Freeform 63"/>
            <p:cNvSpPr>
              <a:spLocks/>
            </p:cNvSpPr>
            <p:nvPr/>
          </p:nvSpPr>
          <p:spPr bwMode="auto">
            <a:xfrm>
              <a:off x="3837" y="5123"/>
              <a:ext cx="34" cy="332"/>
            </a:xfrm>
            <a:custGeom>
              <a:avLst/>
              <a:gdLst>
                <a:gd name="T0" fmla="*/ 34 w 34"/>
                <a:gd name="T1" fmla="*/ 332 h 332"/>
                <a:gd name="T2" fmla="*/ 32 w 34"/>
                <a:gd name="T3" fmla="*/ 325 h 332"/>
                <a:gd name="T4" fmla="*/ 27 w 34"/>
                <a:gd name="T5" fmla="*/ 303 h 332"/>
                <a:gd name="T6" fmla="*/ 25 w 34"/>
                <a:gd name="T7" fmla="*/ 283 h 332"/>
                <a:gd name="T8" fmla="*/ 20 w 34"/>
                <a:gd name="T9" fmla="*/ 264 h 332"/>
                <a:gd name="T10" fmla="*/ 20 w 34"/>
                <a:gd name="T11" fmla="*/ 245 h 332"/>
                <a:gd name="T12" fmla="*/ 15 w 34"/>
                <a:gd name="T13" fmla="*/ 223 h 332"/>
                <a:gd name="T14" fmla="*/ 12 w 34"/>
                <a:gd name="T15" fmla="*/ 203 h 332"/>
                <a:gd name="T16" fmla="*/ 10 w 34"/>
                <a:gd name="T17" fmla="*/ 184 h 332"/>
                <a:gd name="T18" fmla="*/ 8 w 34"/>
                <a:gd name="T19" fmla="*/ 170 h 332"/>
                <a:gd name="T20" fmla="*/ 5 w 34"/>
                <a:gd name="T21" fmla="*/ 153 h 332"/>
                <a:gd name="T22" fmla="*/ 3 w 34"/>
                <a:gd name="T23" fmla="*/ 140 h 332"/>
                <a:gd name="T24" fmla="*/ 0 w 34"/>
                <a:gd name="T25" fmla="*/ 128 h 332"/>
                <a:gd name="T26" fmla="*/ 0 w 34"/>
                <a:gd name="T27" fmla="*/ 123 h 332"/>
                <a:gd name="T28" fmla="*/ 0 w 34"/>
                <a:gd name="T29" fmla="*/ 104 h 332"/>
                <a:gd name="T30" fmla="*/ 3 w 34"/>
                <a:gd name="T31" fmla="*/ 90 h 332"/>
                <a:gd name="T32" fmla="*/ 3 w 34"/>
                <a:gd name="T33" fmla="*/ 75 h 332"/>
                <a:gd name="T34" fmla="*/ 5 w 34"/>
                <a:gd name="T35" fmla="*/ 65 h 332"/>
                <a:gd name="T36" fmla="*/ 8 w 34"/>
                <a:gd name="T37" fmla="*/ 48 h 332"/>
                <a:gd name="T38" fmla="*/ 10 w 34"/>
                <a:gd name="T39" fmla="*/ 36 h 332"/>
                <a:gd name="T40" fmla="*/ 10 w 34"/>
                <a:gd name="T41" fmla="*/ 14 h 332"/>
                <a:gd name="T42" fmla="*/ 12 w 34"/>
                <a:gd name="T43" fmla="*/ 0 h 332"/>
                <a:gd name="T44" fmla="*/ 15 w 34"/>
                <a:gd name="T45" fmla="*/ 0 h 332"/>
                <a:gd name="T46" fmla="*/ 20 w 34"/>
                <a:gd name="T47" fmla="*/ 0 h 332"/>
                <a:gd name="T48" fmla="*/ 25 w 34"/>
                <a:gd name="T49" fmla="*/ 14 h 332"/>
                <a:gd name="T50" fmla="*/ 29 w 34"/>
                <a:gd name="T51" fmla="*/ 34 h 332"/>
                <a:gd name="T52" fmla="*/ 34 w 34"/>
                <a:gd name="T53" fmla="*/ 48 h 332"/>
                <a:gd name="T54" fmla="*/ 34 w 34"/>
                <a:gd name="T55" fmla="*/ 332 h 33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4" h="332">
                  <a:moveTo>
                    <a:pt x="34" y="332"/>
                  </a:moveTo>
                  <a:lnTo>
                    <a:pt x="32" y="325"/>
                  </a:lnTo>
                  <a:lnTo>
                    <a:pt x="27" y="303"/>
                  </a:lnTo>
                  <a:lnTo>
                    <a:pt x="25" y="283"/>
                  </a:lnTo>
                  <a:lnTo>
                    <a:pt x="20" y="264"/>
                  </a:lnTo>
                  <a:lnTo>
                    <a:pt x="20" y="245"/>
                  </a:lnTo>
                  <a:lnTo>
                    <a:pt x="15" y="223"/>
                  </a:lnTo>
                  <a:lnTo>
                    <a:pt x="12" y="203"/>
                  </a:lnTo>
                  <a:lnTo>
                    <a:pt x="10" y="184"/>
                  </a:lnTo>
                  <a:lnTo>
                    <a:pt x="8" y="170"/>
                  </a:lnTo>
                  <a:lnTo>
                    <a:pt x="5" y="153"/>
                  </a:lnTo>
                  <a:lnTo>
                    <a:pt x="3" y="140"/>
                  </a:lnTo>
                  <a:lnTo>
                    <a:pt x="0" y="128"/>
                  </a:lnTo>
                  <a:lnTo>
                    <a:pt x="0" y="123"/>
                  </a:lnTo>
                  <a:lnTo>
                    <a:pt x="0" y="104"/>
                  </a:lnTo>
                  <a:lnTo>
                    <a:pt x="3" y="90"/>
                  </a:lnTo>
                  <a:lnTo>
                    <a:pt x="3" y="75"/>
                  </a:lnTo>
                  <a:lnTo>
                    <a:pt x="5" y="65"/>
                  </a:lnTo>
                  <a:lnTo>
                    <a:pt x="8" y="48"/>
                  </a:lnTo>
                  <a:lnTo>
                    <a:pt x="10" y="36"/>
                  </a:lnTo>
                  <a:lnTo>
                    <a:pt x="10" y="14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14"/>
                  </a:lnTo>
                  <a:lnTo>
                    <a:pt x="29" y="34"/>
                  </a:lnTo>
                  <a:lnTo>
                    <a:pt x="34" y="48"/>
                  </a:lnTo>
                  <a:lnTo>
                    <a:pt x="34" y="332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1" name="Freeform 64"/>
            <p:cNvSpPr>
              <a:spLocks/>
            </p:cNvSpPr>
            <p:nvPr/>
          </p:nvSpPr>
          <p:spPr bwMode="auto">
            <a:xfrm>
              <a:off x="4182" y="291"/>
              <a:ext cx="433" cy="109"/>
            </a:xfrm>
            <a:custGeom>
              <a:avLst/>
              <a:gdLst>
                <a:gd name="T0" fmla="*/ 0 w 433"/>
                <a:gd name="T1" fmla="*/ 0 h 109"/>
                <a:gd name="T2" fmla="*/ 433 w 433"/>
                <a:gd name="T3" fmla="*/ 0 h 109"/>
                <a:gd name="T4" fmla="*/ 421 w 433"/>
                <a:gd name="T5" fmla="*/ 12 h 109"/>
                <a:gd name="T6" fmla="*/ 409 w 433"/>
                <a:gd name="T7" fmla="*/ 24 h 109"/>
                <a:gd name="T8" fmla="*/ 397 w 433"/>
                <a:gd name="T9" fmla="*/ 36 h 109"/>
                <a:gd name="T10" fmla="*/ 385 w 433"/>
                <a:gd name="T11" fmla="*/ 51 h 109"/>
                <a:gd name="T12" fmla="*/ 368 w 433"/>
                <a:gd name="T13" fmla="*/ 61 h 109"/>
                <a:gd name="T14" fmla="*/ 353 w 433"/>
                <a:gd name="T15" fmla="*/ 75 h 109"/>
                <a:gd name="T16" fmla="*/ 336 w 433"/>
                <a:gd name="T17" fmla="*/ 85 h 109"/>
                <a:gd name="T18" fmla="*/ 322 w 433"/>
                <a:gd name="T19" fmla="*/ 99 h 109"/>
                <a:gd name="T20" fmla="*/ 298 w 433"/>
                <a:gd name="T21" fmla="*/ 99 h 109"/>
                <a:gd name="T22" fmla="*/ 276 w 433"/>
                <a:gd name="T23" fmla="*/ 102 h 109"/>
                <a:gd name="T24" fmla="*/ 257 w 433"/>
                <a:gd name="T25" fmla="*/ 102 h 109"/>
                <a:gd name="T26" fmla="*/ 240 w 433"/>
                <a:gd name="T27" fmla="*/ 104 h 109"/>
                <a:gd name="T28" fmla="*/ 223 w 433"/>
                <a:gd name="T29" fmla="*/ 104 h 109"/>
                <a:gd name="T30" fmla="*/ 208 w 433"/>
                <a:gd name="T31" fmla="*/ 107 h 109"/>
                <a:gd name="T32" fmla="*/ 193 w 433"/>
                <a:gd name="T33" fmla="*/ 107 h 109"/>
                <a:gd name="T34" fmla="*/ 181 w 433"/>
                <a:gd name="T35" fmla="*/ 109 h 109"/>
                <a:gd name="T36" fmla="*/ 167 w 433"/>
                <a:gd name="T37" fmla="*/ 109 h 109"/>
                <a:gd name="T38" fmla="*/ 155 w 433"/>
                <a:gd name="T39" fmla="*/ 109 h 109"/>
                <a:gd name="T40" fmla="*/ 143 w 433"/>
                <a:gd name="T41" fmla="*/ 109 h 109"/>
                <a:gd name="T42" fmla="*/ 133 w 433"/>
                <a:gd name="T43" fmla="*/ 109 h 109"/>
                <a:gd name="T44" fmla="*/ 116 w 433"/>
                <a:gd name="T45" fmla="*/ 107 h 109"/>
                <a:gd name="T46" fmla="*/ 101 w 433"/>
                <a:gd name="T47" fmla="*/ 104 h 109"/>
                <a:gd name="T48" fmla="*/ 84 w 433"/>
                <a:gd name="T49" fmla="*/ 97 h 109"/>
                <a:gd name="T50" fmla="*/ 70 w 433"/>
                <a:gd name="T51" fmla="*/ 90 h 109"/>
                <a:gd name="T52" fmla="*/ 58 w 433"/>
                <a:gd name="T53" fmla="*/ 78 h 109"/>
                <a:gd name="T54" fmla="*/ 46 w 433"/>
                <a:gd name="T55" fmla="*/ 68 h 109"/>
                <a:gd name="T56" fmla="*/ 31 w 433"/>
                <a:gd name="T57" fmla="*/ 51 h 109"/>
                <a:gd name="T58" fmla="*/ 17 w 433"/>
                <a:gd name="T59" fmla="*/ 36 h 109"/>
                <a:gd name="T60" fmla="*/ 0 w 433"/>
                <a:gd name="T61" fmla="*/ 19 h 109"/>
                <a:gd name="T62" fmla="*/ 0 w 433"/>
                <a:gd name="T63" fmla="*/ 0 h 10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33" h="109">
                  <a:moveTo>
                    <a:pt x="0" y="0"/>
                  </a:moveTo>
                  <a:lnTo>
                    <a:pt x="433" y="0"/>
                  </a:lnTo>
                  <a:lnTo>
                    <a:pt x="421" y="12"/>
                  </a:lnTo>
                  <a:lnTo>
                    <a:pt x="409" y="24"/>
                  </a:lnTo>
                  <a:lnTo>
                    <a:pt x="397" y="36"/>
                  </a:lnTo>
                  <a:lnTo>
                    <a:pt x="385" y="51"/>
                  </a:lnTo>
                  <a:lnTo>
                    <a:pt x="368" y="61"/>
                  </a:lnTo>
                  <a:lnTo>
                    <a:pt x="353" y="75"/>
                  </a:lnTo>
                  <a:lnTo>
                    <a:pt x="336" y="85"/>
                  </a:lnTo>
                  <a:lnTo>
                    <a:pt x="322" y="99"/>
                  </a:lnTo>
                  <a:lnTo>
                    <a:pt x="298" y="99"/>
                  </a:lnTo>
                  <a:lnTo>
                    <a:pt x="276" y="102"/>
                  </a:lnTo>
                  <a:lnTo>
                    <a:pt x="257" y="102"/>
                  </a:lnTo>
                  <a:lnTo>
                    <a:pt x="240" y="104"/>
                  </a:lnTo>
                  <a:lnTo>
                    <a:pt x="223" y="104"/>
                  </a:lnTo>
                  <a:lnTo>
                    <a:pt x="208" y="107"/>
                  </a:lnTo>
                  <a:lnTo>
                    <a:pt x="193" y="107"/>
                  </a:lnTo>
                  <a:lnTo>
                    <a:pt x="181" y="109"/>
                  </a:lnTo>
                  <a:lnTo>
                    <a:pt x="167" y="109"/>
                  </a:lnTo>
                  <a:lnTo>
                    <a:pt x="155" y="109"/>
                  </a:lnTo>
                  <a:lnTo>
                    <a:pt x="143" y="109"/>
                  </a:lnTo>
                  <a:lnTo>
                    <a:pt x="133" y="109"/>
                  </a:lnTo>
                  <a:lnTo>
                    <a:pt x="116" y="107"/>
                  </a:lnTo>
                  <a:lnTo>
                    <a:pt x="101" y="104"/>
                  </a:lnTo>
                  <a:lnTo>
                    <a:pt x="84" y="97"/>
                  </a:lnTo>
                  <a:lnTo>
                    <a:pt x="70" y="90"/>
                  </a:lnTo>
                  <a:lnTo>
                    <a:pt x="58" y="78"/>
                  </a:lnTo>
                  <a:lnTo>
                    <a:pt x="46" y="68"/>
                  </a:lnTo>
                  <a:lnTo>
                    <a:pt x="31" y="51"/>
                  </a:lnTo>
                  <a:lnTo>
                    <a:pt x="17" y="36"/>
                  </a:lnTo>
                  <a:lnTo>
                    <a:pt x="0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2" name="Freeform 65"/>
            <p:cNvSpPr>
              <a:spLocks/>
            </p:cNvSpPr>
            <p:nvPr/>
          </p:nvSpPr>
          <p:spPr bwMode="auto">
            <a:xfrm>
              <a:off x="4165" y="291"/>
              <a:ext cx="17" cy="19"/>
            </a:xfrm>
            <a:custGeom>
              <a:avLst/>
              <a:gdLst>
                <a:gd name="T0" fmla="*/ 17 w 17"/>
                <a:gd name="T1" fmla="*/ 19 h 19"/>
                <a:gd name="T2" fmla="*/ 17 w 17"/>
                <a:gd name="T3" fmla="*/ 19 h 19"/>
                <a:gd name="T4" fmla="*/ 0 w 17"/>
                <a:gd name="T5" fmla="*/ 0 h 19"/>
                <a:gd name="T6" fmla="*/ 17 w 17"/>
                <a:gd name="T7" fmla="*/ 0 h 19"/>
                <a:gd name="T8" fmla="*/ 17 w 17"/>
                <a:gd name="T9" fmla="*/ 1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7" y="19"/>
                  </a:moveTo>
                  <a:lnTo>
                    <a:pt x="17" y="19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19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3" name="Freeform 66"/>
            <p:cNvSpPr>
              <a:spLocks/>
            </p:cNvSpPr>
            <p:nvPr/>
          </p:nvSpPr>
          <p:spPr bwMode="auto">
            <a:xfrm>
              <a:off x="4182" y="744"/>
              <a:ext cx="494" cy="536"/>
            </a:xfrm>
            <a:custGeom>
              <a:avLst/>
              <a:gdLst>
                <a:gd name="T0" fmla="*/ 2 w 494"/>
                <a:gd name="T1" fmla="*/ 291 h 536"/>
                <a:gd name="T2" fmla="*/ 9 w 494"/>
                <a:gd name="T3" fmla="*/ 318 h 536"/>
                <a:gd name="T4" fmla="*/ 17 w 494"/>
                <a:gd name="T5" fmla="*/ 347 h 536"/>
                <a:gd name="T6" fmla="*/ 48 w 494"/>
                <a:gd name="T7" fmla="*/ 347 h 536"/>
                <a:gd name="T8" fmla="*/ 67 w 494"/>
                <a:gd name="T9" fmla="*/ 364 h 536"/>
                <a:gd name="T10" fmla="*/ 97 w 494"/>
                <a:gd name="T11" fmla="*/ 383 h 536"/>
                <a:gd name="T12" fmla="*/ 128 w 494"/>
                <a:gd name="T13" fmla="*/ 403 h 536"/>
                <a:gd name="T14" fmla="*/ 167 w 494"/>
                <a:gd name="T15" fmla="*/ 417 h 536"/>
                <a:gd name="T16" fmla="*/ 201 w 494"/>
                <a:gd name="T17" fmla="*/ 425 h 536"/>
                <a:gd name="T18" fmla="*/ 232 w 494"/>
                <a:gd name="T19" fmla="*/ 425 h 536"/>
                <a:gd name="T20" fmla="*/ 254 w 494"/>
                <a:gd name="T21" fmla="*/ 410 h 536"/>
                <a:gd name="T22" fmla="*/ 269 w 494"/>
                <a:gd name="T23" fmla="*/ 383 h 536"/>
                <a:gd name="T24" fmla="*/ 240 w 494"/>
                <a:gd name="T25" fmla="*/ 378 h 536"/>
                <a:gd name="T26" fmla="*/ 210 w 494"/>
                <a:gd name="T27" fmla="*/ 391 h 536"/>
                <a:gd name="T28" fmla="*/ 177 w 494"/>
                <a:gd name="T29" fmla="*/ 393 h 536"/>
                <a:gd name="T30" fmla="*/ 143 w 494"/>
                <a:gd name="T31" fmla="*/ 376 h 536"/>
                <a:gd name="T32" fmla="*/ 193 w 494"/>
                <a:gd name="T33" fmla="*/ 369 h 536"/>
                <a:gd name="T34" fmla="*/ 237 w 494"/>
                <a:gd name="T35" fmla="*/ 362 h 536"/>
                <a:gd name="T36" fmla="*/ 273 w 494"/>
                <a:gd name="T37" fmla="*/ 352 h 536"/>
                <a:gd name="T38" fmla="*/ 303 w 494"/>
                <a:gd name="T39" fmla="*/ 340 h 536"/>
                <a:gd name="T40" fmla="*/ 324 w 494"/>
                <a:gd name="T41" fmla="*/ 323 h 536"/>
                <a:gd name="T42" fmla="*/ 344 w 494"/>
                <a:gd name="T43" fmla="*/ 308 h 536"/>
                <a:gd name="T44" fmla="*/ 370 w 494"/>
                <a:gd name="T45" fmla="*/ 269 h 536"/>
                <a:gd name="T46" fmla="*/ 383 w 494"/>
                <a:gd name="T47" fmla="*/ 221 h 536"/>
                <a:gd name="T48" fmla="*/ 390 w 494"/>
                <a:gd name="T49" fmla="*/ 192 h 536"/>
                <a:gd name="T50" fmla="*/ 397 w 494"/>
                <a:gd name="T51" fmla="*/ 165 h 536"/>
                <a:gd name="T52" fmla="*/ 404 w 494"/>
                <a:gd name="T53" fmla="*/ 134 h 536"/>
                <a:gd name="T54" fmla="*/ 414 w 494"/>
                <a:gd name="T55" fmla="*/ 105 h 536"/>
                <a:gd name="T56" fmla="*/ 429 w 494"/>
                <a:gd name="T57" fmla="*/ 73 h 536"/>
                <a:gd name="T58" fmla="*/ 448 w 494"/>
                <a:gd name="T59" fmla="*/ 42 h 536"/>
                <a:gd name="T60" fmla="*/ 477 w 494"/>
                <a:gd name="T61" fmla="*/ 12 h 536"/>
                <a:gd name="T62" fmla="*/ 494 w 494"/>
                <a:gd name="T63" fmla="*/ 0 h 536"/>
                <a:gd name="T64" fmla="*/ 492 w 494"/>
                <a:gd name="T65" fmla="*/ 400 h 536"/>
                <a:gd name="T66" fmla="*/ 470 w 494"/>
                <a:gd name="T67" fmla="*/ 427 h 536"/>
                <a:gd name="T68" fmla="*/ 441 w 494"/>
                <a:gd name="T69" fmla="*/ 451 h 536"/>
                <a:gd name="T70" fmla="*/ 412 w 494"/>
                <a:gd name="T71" fmla="*/ 478 h 536"/>
                <a:gd name="T72" fmla="*/ 375 w 494"/>
                <a:gd name="T73" fmla="*/ 502 h 536"/>
                <a:gd name="T74" fmla="*/ 336 w 494"/>
                <a:gd name="T75" fmla="*/ 531 h 536"/>
                <a:gd name="T76" fmla="*/ 286 w 494"/>
                <a:gd name="T77" fmla="*/ 536 h 536"/>
                <a:gd name="T78" fmla="*/ 235 w 494"/>
                <a:gd name="T79" fmla="*/ 536 h 536"/>
                <a:gd name="T80" fmla="*/ 184 w 494"/>
                <a:gd name="T81" fmla="*/ 534 h 536"/>
                <a:gd name="T82" fmla="*/ 133 w 494"/>
                <a:gd name="T83" fmla="*/ 529 h 536"/>
                <a:gd name="T84" fmla="*/ 82 w 494"/>
                <a:gd name="T85" fmla="*/ 517 h 536"/>
                <a:gd name="T86" fmla="*/ 36 w 494"/>
                <a:gd name="T87" fmla="*/ 505 h 536"/>
                <a:gd name="T88" fmla="*/ 0 w 494"/>
                <a:gd name="T89" fmla="*/ 490 h 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4" h="536">
                  <a:moveTo>
                    <a:pt x="0" y="279"/>
                  </a:moveTo>
                  <a:lnTo>
                    <a:pt x="2" y="291"/>
                  </a:lnTo>
                  <a:lnTo>
                    <a:pt x="4" y="303"/>
                  </a:lnTo>
                  <a:lnTo>
                    <a:pt x="9" y="318"/>
                  </a:lnTo>
                  <a:lnTo>
                    <a:pt x="12" y="332"/>
                  </a:lnTo>
                  <a:lnTo>
                    <a:pt x="17" y="347"/>
                  </a:lnTo>
                  <a:lnTo>
                    <a:pt x="31" y="347"/>
                  </a:lnTo>
                  <a:lnTo>
                    <a:pt x="48" y="347"/>
                  </a:lnTo>
                  <a:lnTo>
                    <a:pt x="55" y="354"/>
                  </a:lnTo>
                  <a:lnTo>
                    <a:pt x="67" y="364"/>
                  </a:lnTo>
                  <a:lnTo>
                    <a:pt x="80" y="371"/>
                  </a:lnTo>
                  <a:lnTo>
                    <a:pt x="97" y="383"/>
                  </a:lnTo>
                  <a:lnTo>
                    <a:pt x="111" y="393"/>
                  </a:lnTo>
                  <a:lnTo>
                    <a:pt x="128" y="403"/>
                  </a:lnTo>
                  <a:lnTo>
                    <a:pt x="147" y="410"/>
                  </a:lnTo>
                  <a:lnTo>
                    <a:pt x="167" y="417"/>
                  </a:lnTo>
                  <a:lnTo>
                    <a:pt x="184" y="420"/>
                  </a:lnTo>
                  <a:lnTo>
                    <a:pt x="201" y="425"/>
                  </a:lnTo>
                  <a:lnTo>
                    <a:pt x="215" y="425"/>
                  </a:lnTo>
                  <a:lnTo>
                    <a:pt x="232" y="425"/>
                  </a:lnTo>
                  <a:lnTo>
                    <a:pt x="244" y="417"/>
                  </a:lnTo>
                  <a:lnTo>
                    <a:pt x="254" y="410"/>
                  </a:lnTo>
                  <a:lnTo>
                    <a:pt x="261" y="398"/>
                  </a:lnTo>
                  <a:lnTo>
                    <a:pt x="269" y="383"/>
                  </a:lnTo>
                  <a:lnTo>
                    <a:pt x="254" y="378"/>
                  </a:lnTo>
                  <a:lnTo>
                    <a:pt x="240" y="378"/>
                  </a:lnTo>
                  <a:lnTo>
                    <a:pt x="225" y="383"/>
                  </a:lnTo>
                  <a:lnTo>
                    <a:pt x="210" y="391"/>
                  </a:lnTo>
                  <a:lnTo>
                    <a:pt x="193" y="393"/>
                  </a:lnTo>
                  <a:lnTo>
                    <a:pt x="177" y="393"/>
                  </a:lnTo>
                  <a:lnTo>
                    <a:pt x="160" y="388"/>
                  </a:lnTo>
                  <a:lnTo>
                    <a:pt x="143" y="376"/>
                  </a:lnTo>
                  <a:lnTo>
                    <a:pt x="167" y="371"/>
                  </a:lnTo>
                  <a:lnTo>
                    <a:pt x="193" y="369"/>
                  </a:lnTo>
                  <a:lnTo>
                    <a:pt x="215" y="364"/>
                  </a:lnTo>
                  <a:lnTo>
                    <a:pt x="237" y="362"/>
                  </a:lnTo>
                  <a:lnTo>
                    <a:pt x="254" y="357"/>
                  </a:lnTo>
                  <a:lnTo>
                    <a:pt x="273" y="352"/>
                  </a:lnTo>
                  <a:lnTo>
                    <a:pt x="288" y="345"/>
                  </a:lnTo>
                  <a:lnTo>
                    <a:pt x="303" y="340"/>
                  </a:lnTo>
                  <a:lnTo>
                    <a:pt x="312" y="330"/>
                  </a:lnTo>
                  <a:lnTo>
                    <a:pt x="324" y="323"/>
                  </a:lnTo>
                  <a:lnTo>
                    <a:pt x="334" y="315"/>
                  </a:lnTo>
                  <a:lnTo>
                    <a:pt x="344" y="308"/>
                  </a:lnTo>
                  <a:lnTo>
                    <a:pt x="358" y="289"/>
                  </a:lnTo>
                  <a:lnTo>
                    <a:pt x="370" y="269"/>
                  </a:lnTo>
                  <a:lnTo>
                    <a:pt x="375" y="245"/>
                  </a:lnTo>
                  <a:lnTo>
                    <a:pt x="383" y="221"/>
                  </a:lnTo>
                  <a:lnTo>
                    <a:pt x="385" y="206"/>
                  </a:lnTo>
                  <a:lnTo>
                    <a:pt x="390" y="192"/>
                  </a:lnTo>
                  <a:lnTo>
                    <a:pt x="392" y="177"/>
                  </a:lnTo>
                  <a:lnTo>
                    <a:pt x="397" y="165"/>
                  </a:lnTo>
                  <a:lnTo>
                    <a:pt x="400" y="148"/>
                  </a:lnTo>
                  <a:lnTo>
                    <a:pt x="404" y="134"/>
                  </a:lnTo>
                  <a:lnTo>
                    <a:pt x="407" y="119"/>
                  </a:lnTo>
                  <a:lnTo>
                    <a:pt x="414" y="105"/>
                  </a:lnTo>
                  <a:lnTo>
                    <a:pt x="421" y="88"/>
                  </a:lnTo>
                  <a:lnTo>
                    <a:pt x="429" y="73"/>
                  </a:lnTo>
                  <a:lnTo>
                    <a:pt x="436" y="56"/>
                  </a:lnTo>
                  <a:lnTo>
                    <a:pt x="448" y="42"/>
                  </a:lnTo>
                  <a:lnTo>
                    <a:pt x="463" y="25"/>
                  </a:lnTo>
                  <a:lnTo>
                    <a:pt x="477" y="12"/>
                  </a:lnTo>
                  <a:lnTo>
                    <a:pt x="492" y="0"/>
                  </a:lnTo>
                  <a:lnTo>
                    <a:pt x="494" y="0"/>
                  </a:lnTo>
                  <a:lnTo>
                    <a:pt x="494" y="395"/>
                  </a:lnTo>
                  <a:lnTo>
                    <a:pt x="492" y="400"/>
                  </a:lnTo>
                  <a:lnTo>
                    <a:pt x="480" y="412"/>
                  </a:lnTo>
                  <a:lnTo>
                    <a:pt x="470" y="427"/>
                  </a:lnTo>
                  <a:lnTo>
                    <a:pt x="455" y="439"/>
                  </a:lnTo>
                  <a:lnTo>
                    <a:pt x="441" y="451"/>
                  </a:lnTo>
                  <a:lnTo>
                    <a:pt x="426" y="463"/>
                  </a:lnTo>
                  <a:lnTo>
                    <a:pt x="412" y="478"/>
                  </a:lnTo>
                  <a:lnTo>
                    <a:pt x="392" y="490"/>
                  </a:lnTo>
                  <a:lnTo>
                    <a:pt x="375" y="502"/>
                  </a:lnTo>
                  <a:lnTo>
                    <a:pt x="356" y="517"/>
                  </a:lnTo>
                  <a:lnTo>
                    <a:pt x="336" y="531"/>
                  </a:lnTo>
                  <a:lnTo>
                    <a:pt x="310" y="534"/>
                  </a:lnTo>
                  <a:lnTo>
                    <a:pt x="286" y="536"/>
                  </a:lnTo>
                  <a:lnTo>
                    <a:pt x="259" y="536"/>
                  </a:lnTo>
                  <a:lnTo>
                    <a:pt x="235" y="536"/>
                  </a:lnTo>
                  <a:lnTo>
                    <a:pt x="208" y="534"/>
                  </a:lnTo>
                  <a:lnTo>
                    <a:pt x="184" y="534"/>
                  </a:lnTo>
                  <a:lnTo>
                    <a:pt x="157" y="531"/>
                  </a:lnTo>
                  <a:lnTo>
                    <a:pt x="133" y="529"/>
                  </a:lnTo>
                  <a:lnTo>
                    <a:pt x="106" y="522"/>
                  </a:lnTo>
                  <a:lnTo>
                    <a:pt x="82" y="517"/>
                  </a:lnTo>
                  <a:lnTo>
                    <a:pt x="58" y="509"/>
                  </a:lnTo>
                  <a:lnTo>
                    <a:pt x="36" y="505"/>
                  </a:lnTo>
                  <a:lnTo>
                    <a:pt x="12" y="495"/>
                  </a:lnTo>
                  <a:lnTo>
                    <a:pt x="0" y="490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4" name="Freeform 67"/>
            <p:cNvSpPr>
              <a:spLocks/>
            </p:cNvSpPr>
            <p:nvPr/>
          </p:nvSpPr>
          <p:spPr bwMode="auto">
            <a:xfrm>
              <a:off x="3927" y="749"/>
              <a:ext cx="255" cy="485"/>
            </a:xfrm>
            <a:custGeom>
              <a:avLst/>
              <a:gdLst>
                <a:gd name="T0" fmla="*/ 255 w 255"/>
                <a:gd name="T1" fmla="*/ 485 h 485"/>
                <a:gd name="T2" fmla="*/ 242 w 255"/>
                <a:gd name="T3" fmla="*/ 480 h 485"/>
                <a:gd name="T4" fmla="*/ 221 w 255"/>
                <a:gd name="T5" fmla="*/ 470 h 485"/>
                <a:gd name="T6" fmla="*/ 201 w 255"/>
                <a:gd name="T7" fmla="*/ 461 h 485"/>
                <a:gd name="T8" fmla="*/ 179 w 255"/>
                <a:gd name="T9" fmla="*/ 446 h 485"/>
                <a:gd name="T10" fmla="*/ 158 w 255"/>
                <a:gd name="T11" fmla="*/ 432 h 485"/>
                <a:gd name="T12" fmla="*/ 138 w 255"/>
                <a:gd name="T13" fmla="*/ 417 h 485"/>
                <a:gd name="T14" fmla="*/ 124 w 255"/>
                <a:gd name="T15" fmla="*/ 405 h 485"/>
                <a:gd name="T16" fmla="*/ 104 w 255"/>
                <a:gd name="T17" fmla="*/ 386 h 485"/>
                <a:gd name="T18" fmla="*/ 87 w 255"/>
                <a:gd name="T19" fmla="*/ 369 h 485"/>
                <a:gd name="T20" fmla="*/ 73 w 255"/>
                <a:gd name="T21" fmla="*/ 352 h 485"/>
                <a:gd name="T22" fmla="*/ 61 w 255"/>
                <a:gd name="T23" fmla="*/ 335 h 485"/>
                <a:gd name="T24" fmla="*/ 46 w 255"/>
                <a:gd name="T25" fmla="*/ 313 h 485"/>
                <a:gd name="T26" fmla="*/ 36 w 255"/>
                <a:gd name="T27" fmla="*/ 293 h 485"/>
                <a:gd name="T28" fmla="*/ 27 w 255"/>
                <a:gd name="T29" fmla="*/ 272 h 485"/>
                <a:gd name="T30" fmla="*/ 19 w 255"/>
                <a:gd name="T31" fmla="*/ 250 h 485"/>
                <a:gd name="T32" fmla="*/ 10 w 255"/>
                <a:gd name="T33" fmla="*/ 226 h 485"/>
                <a:gd name="T34" fmla="*/ 5 w 255"/>
                <a:gd name="T35" fmla="*/ 204 h 485"/>
                <a:gd name="T36" fmla="*/ 0 w 255"/>
                <a:gd name="T37" fmla="*/ 180 h 485"/>
                <a:gd name="T38" fmla="*/ 0 w 255"/>
                <a:gd name="T39" fmla="*/ 155 h 485"/>
                <a:gd name="T40" fmla="*/ 0 w 255"/>
                <a:gd name="T41" fmla="*/ 131 h 485"/>
                <a:gd name="T42" fmla="*/ 5 w 255"/>
                <a:gd name="T43" fmla="*/ 109 h 485"/>
                <a:gd name="T44" fmla="*/ 10 w 255"/>
                <a:gd name="T45" fmla="*/ 90 h 485"/>
                <a:gd name="T46" fmla="*/ 17 w 255"/>
                <a:gd name="T47" fmla="*/ 73 h 485"/>
                <a:gd name="T48" fmla="*/ 24 w 255"/>
                <a:gd name="T49" fmla="*/ 53 h 485"/>
                <a:gd name="T50" fmla="*/ 34 w 255"/>
                <a:gd name="T51" fmla="*/ 37 h 485"/>
                <a:gd name="T52" fmla="*/ 41 w 255"/>
                <a:gd name="T53" fmla="*/ 20 h 485"/>
                <a:gd name="T54" fmla="*/ 53 w 255"/>
                <a:gd name="T55" fmla="*/ 3 h 485"/>
                <a:gd name="T56" fmla="*/ 70 w 255"/>
                <a:gd name="T57" fmla="*/ 0 h 485"/>
                <a:gd name="T58" fmla="*/ 87 w 255"/>
                <a:gd name="T59" fmla="*/ 0 h 485"/>
                <a:gd name="T60" fmla="*/ 102 w 255"/>
                <a:gd name="T61" fmla="*/ 0 h 485"/>
                <a:gd name="T62" fmla="*/ 119 w 255"/>
                <a:gd name="T63" fmla="*/ 5 h 485"/>
                <a:gd name="T64" fmla="*/ 131 w 255"/>
                <a:gd name="T65" fmla="*/ 10 h 485"/>
                <a:gd name="T66" fmla="*/ 143 w 255"/>
                <a:gd name="T67" fmla="*/ 15 h 485"/>
                <a:gd name="T68" fmla="*/ 155 w 255"/>
                <a:gd name="T69" fmla="*/ 22 h 485"/>
                <a:gd name="T70" fmla="*/ 167 w 255"/>
                <a:gd name="T71" fmla="*/ 32 h 485"/>
                <a:gd name="T72" fmla="*/ 184 w 255"/>
                <a:gd name="T73" fmla="*/ 46 h 485"/>
                <a:gd name="T74" fmla="*/ 201 w 255"/>
                <a:gd name="T75" fmla="*/ 68 h 485"/>
                <a:gd name="T76" fmla="*/ 206 w 255"/>
                <a:gd name="T77" fmla="*/ 78 h 485"/>
                <a:gd name="T78" fmla="*/ 213 w 255"/>
                <a:gd name="T79" fmla="*/ 90 h 485"/>
                <a:gd name="T80" fmla="*/ 218 w 255"/>
                <a:gd name="T81" fmla="*/ 104 h 485"/>
                <a:gd name="T82" fmla="*/ 225 w 255"/>
                <a:gd name="T83" fmla="*/ 119 h 485"/>
                <a:gd name="T84" fmla="*/ 228 w 255"/>
                <a:gd name="T85" fmla="*/ 131 h 485"/>
                <a:gd name="T86" fmla="*/ 230 w 255"/>
                <a:gd name="T87" fmla="*/ 143 h 485"/>
                <a:gd name="T88" fmla="*/ 233 w 255"/>
                <a:gd name="T89" fmla="*/ 158 h 485"/>
                <a:gd name="T90" fmla="*/ 238 w 255"/>
                <a:gd name="T91" fmla="*/ 172 h 485"/>
                <a:gd name="T92" fmla="*/ 240 w 255"/>
                <a:gd name="T93" fmla="*/ 187 h 485"/>
                <a:gd name="T94" fmla="*/ 242 w 255"/>
                <a:gd name="T95" fmla="*/ 201 h 485"/>
                <a:gd name="T96" fmla="*/ 245 w 255"/>
                <a:gd name="T97" fmla="*/ 216 h 485"/>
                <a:gd name="T98" fmla="*/ 250 w 255"/>
                <a:gd name="T99" fmla="*/ 230 h 485"/>
                <a:gd name="T100" fmla="*/ 250 w 255"/>
                <a:gd name="T101" fmla="*/ 243 h 485"/>
                <a:gd name="T102" fmla="*/ 252 w 255"/>
                <a:gd name="T103" fmla="*/ 257 h 485"/>
                <a:gd name="T104" fmla="*/ 255 w 255"/>
                <a:gd name="T105" fmla="*/ 272 h 485"/>
                <a:gd name="T106" fmla="*/ 255 w 255"/>
                <a:gd name="T107" fmla="*/ 274 h 485"/>
                <a:gd name="T108" fmla="*/ 255 w 255"/>
                <a:gd name="T109" fmla="*/ 485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55" h="485">
                  <a:moveTo>
                    <a:pt x="255" y="485"/>
                  </a:moveTo>
                  <a:lnTo>
                    <a:pt x="242" y="480"/>
                  </a:lnTo>
                  <a:lnTo>
                    <a:pt x="221" y="470"/>
                  </a:lnTo>
                  <a:lnTo>
                    <a:pt x="201" y="461"/>
                  </a:lnTo>
                  <a:lnTo>
                    <a:pt x="179" y="446"/>
                  </a:lnTo>
                  <a:lnTo>
                    <a:pt x="158" y="432"/>
                  </a:lnTo>
                  <a:lnTo>
                    <a:pt x="138" y="417"/>
                  </a:lnTo>
                  <a:lnTo>
                    <a:pt x="124" y="405"/>
                  </a:lnTo>
                  <a:lnTo>
                    <a:pt x="104" y="386"/>
                  </a:lnTo>
                  <a:lnTo>
                    <a:pt x="87" y="369"/>
                  </a:lnTo>
                  <a:lnTo>
                    <a:pt x="73" y="352"/>
                  </a:lnTo>
                  <a:lnTo>
                    <a:pt x="61" y="335"/>
                  </a:lnTo>
                  <a:lnTo>
                    <a:pt x="46" y="313"/>
                  </a:lnTo>
                  <a:lnTo>
                    <a:pt x="36" y="293"/>
                  </a:lnTo>
                  <a:lnTo>
                    <a:pt x="27" y="272"/>
                  </a:lnTo>
                  <a:lnTo>
                    <a:pt x="19" y="250"/>
                  </a:lnTo>
                  <a:lnTo>
                    <a:pt x="10" y="226"/>
                  </a:lnTo>
                  <a:lnTo>
                    <a:pt x="5" y="204"/>
                  </a:lnTo>
                  <a:lnTo>
                    <a:pt x="0" y="180"/>
                  </a:lnTo>
                  <a:lnTo>
                    <a:pt x="0" y="155"/>
                  </a:lnTo>
                  <a:lnTo>
                    <a:pt x="0" y="131"/>
                  </a:lnTo>
                  <a:lnTo>
                    <a:pt x="5" y="109"/>
                  </a:lnTo>
                  <a:lnTo>
                    <a:pt x="10" y="90"/>
                  </a:lnTo>
                  <a:lnTo>
                    <a:pt x="17" y="73"/>
                  </a:lnTo>
                  <a:lnTo>
                    <a:pt x="24" y="53"/>
                  </a:lnTo>
                  <a:lnTo>
                    <a:pt x="34" y="37"/>
                  </a:lnTo>
                  <a:lnTo>
                    <a:pt x="41" y="20"/>
                  </a:lnTo>
                  <a:lnTo>
                    <a:pt x="53" y="3"/>
                  </a:lnTo>
                  <a:lnTo>
                    <a:pt x="70" y="0"/>
                  </a:lnTo>
                  <a:lnTo>
                    <a:pt x="87" y="0"/>
                  </a:lnTo>
                  <a:lnTo>
                    <a:pt x="102" y="0"/>
                  </a:lnTo>
                  <a:lnTo>
                    <a:pt x="119" y="5"/>
                  </a:lnTo>
                  <a:lnTo>
                    <a:pt x="131" y="10"/>
                  </a:lnTo>
                  <a:lnTo>
                    <a:pt x="143" y="15"/>
                  </a:lnTo>
                  <a:lnTo>
                    <a:pt x="155" y="22"/>
                  </a:lnTo>
                  <a:lnTo>
                    <a:pt x="167" y="32"/>
                  </a:lnTo>
                  <a:lnTo>
                    <a:pt x="184" y="46"/>
                  </a:lnTo>
                  <a:lnTo>
                    <a:pt x="201" y="68"/>
                  </a:lnTo>
                  <a:lnTo>
                    <a:pt x="206" y="78"/>
                  </a:lnTo>
                  <a:lnTo>
                    <a:pt x="213" y="90"/>
                  </a:lnTo>
                  <a:lnTo>
                    <a:pt x="218" y="104"/>
                  </a:lnTo>
                  <a:lnTo>
                    <a:pt x="225" y="119"/>
                  </a:lnTo>
                  <a:lnTo>
                    <a:pt x="228" y="131"/>
                  </a:lnTo>
                  <a:lnTo>
                    <a:pt x="230" y="143"/>
                  </a:lnTo>
                  <a:lnTo>
                    <a:pt x="233" y="158"/>
                  </a:lnTo>
                  <a:lnTo>
                    <a:pt x="238" y="172"/>
                  </a:lnTo>
                  <a:lnTo>
                    <a:pt x="240" y="187"/>
                  </a:lnTo>
                  <a:lnTo>
                    <a:pt x="242" y="201"/>
                  </a:lnTo>
                  <a:lnTo>
                    <a:pt x="245" y="216"/>
                  </a:lnTo>
                  <a:lnTo>
                    <a:pt x="250" y="230"/>
                  </a:lnTo>
                  <a:lnTo>
                    <a:pt x="250" y="243"/>
                  </a:lnTo>
                  <a:lnTo>
                    <a:pt x="252" y="257"/>
                  </a:lnTo>
                  <a:lnTo>
                    <a:pt x="255" y="272"/>
                  </a:lnTo>
                  <a:lnTo>
                    <a:pt x="255" y="274"/>
                  </a:lnTo>
                  <a:lnTo>
                    <a:pt x="255" y="485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5" name="Freeform 68"/>
            <p:cNvSpPr>
              <a:spLocks/>
            </p:cNvSpPr>
            <p:nvPr/>
          </p:nvSpPr>
          <p:spPr bwMode="auto">
            <a:xfrm>
              <a:off x="4182" y="1423"/>
              <a:ext cx="21" cy="95"/>
            </a:xfrm>
            <a:custGeom>
              <a:avLst/>
              <a:gdLst>
                <a:gd name="T0" fmla="*/ 0 w 21"/>
                <a:gd name="T1" fmla="*/ 0 h 95"/>
                <a:gd name="T2" fmla="*/ 14 w 21"/>
                <a:gd name="T3" fmla="*/ 5 h 95"/>
                <a:gd name="T4" fmla="*/ 17 w 21"/>
                <a:gd name="T5" fmla="*/ 24 h 95"/>
                <a:gd name="T6" fmla="*/ 19 w 21"/>
                <a:gd name="T7" fmla="*/ 41 h 95"/>
                <a:gd name="T8" fmla="*/ 19 w 21"/>
                <a:gd name="T9" fmla="*/ 56 h 95"/>
                <a:gd name="T10" fmla="*/ 21 w 21"/>
                <a:gd name="T11" fmla="*/ 70 h 95"/>
                <a:gd name="T12" fmla="*/ 14 w 21"/>
                <a:gd name="T13" fmla="*/ 80 h 95"/>
                <a:gd name="T14" fmla="*/ 4 w 21"/>
                <a:gd name="T15" fmla="*/ 92 h 95"/>
                <a:gd name="T16" fmla="*/ 0 w 21"/>
                <a:gd name="T17" fmla="*/ 95 h 95"/>
                <a:gd name="T18" fmla="*/ 0 w 21"/>
                <a:gd name="T19" fmla="*/ 0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95">
                  <a:moveTo>
                    <a:pt x="0" y="0"/>
                  </a:moveTo>
                  <a:lnTo>
                    <a:pt x="14" y="5"/>
                  </a:lnTo>
                  <a:lnTo>
                    <a:pt x="17" y="24"/>
                  </a:lnTo>
                  <a:lnTo>
                    <a:pt x="19" y="41"/>
                  </a:lnTo>
                  <a:lnTo>
                    <a:pt x="19" y="56"/>
                  </a:lnTo>
                  <a:lnTo>
                    <a:pt x="21" y="70"/>
                  </a:lnTo>
                  <a:lnTo>
                    <a:pt x="14" y="80"/>
                  </a:lnTo>
                  <a:lnTo>
                    <a:pt x="4" y="92"/>
                  </a:lnTo>
                  <a:lnTo>
                    <a:pt x="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6" name="Freeform 69"/>
            <p:cNvSpPr>
              <a:spLocks/>
            </p:cNvSpPr>
            <p:nvPr/>
          </p:nvSpPr>
          <p:spPr bwMode="auto">
            <a:xfrm>
              <a:off x="3971" y="1324"/>
              <a:ext cx="211" cy="213"/>
            </a:xfrm>
            <a:custGeom>
              <a:avLst/>
              <a:gdLst>
                <a:gd name="T0" fmla="*/ 211 w 211"/>
                <a:gd name="T1" fmla="*/ 194 h 213"/>
                <a:gd name="T2" fmla="*/ 206 w 211"/>
                <a:gd name="T3" fmla="*/ 196 h 213"/>
                <a:gd name="T4" fmla="*/ 198 w 211"/>
                <a:gd name="T5" fmla="*/ 201 h 213"/>
                <a:gd name="T6" fmla="*/ 186 w 211"/>
                <a:gd name="T7" fmla="*/ 206 h 213"/>
                <a:gd name="T8" fmla="*/ 174 w 211"/>
                <a:gd name="T9" fmla="*/ 213 h 213"/>
                <a:gd name="T10" fmla="*/ 152 w 211"/>
                <a:gd name="T11" fmla="*/ 206 h 213"/>
                <a:gd name="T12" fmla="*/ 135 w 211"/>
                <a:gd name="T13" fmla="*/ 201 h 213"/>
                <a:gd name="T14" fmla="*/ 121 w 211"/>
                <a:gd name="T15" fmla="*/ 191 h 213"/>
                <a:gd name="T16" fmla="*/ 106 w 211"/>
                <a:gd name="T17" fmla="*/ 184 h 213"/>
                <a:gd name="T18" fmla="*/ 92 w 211"/>
                <a:gd name="T19" fmla="*/ 169 h 213"/>
                <a:gd name="T20" fmla="*/ 80 w 211"/>
                <a:gd name="T21" fmla="*/ 157 h 213"/>
                <a:gd name="T22" fmla="*/ 68 w 211"/>
                <a:gd name="T23" fmla="*/ 143 h 213"/>
                <a:gd name="T24" fmla="*/ 60 w 211"/>
                <a:gd name="T25" fmla="*/ 128 h 213"/>
                <a:gd name="T26" fmla="*/ 48 w 211"/>
                <a:gd name="T27" fmla="*/ 111 h 213"/>
                <a:gd name="T28" fmla="*/ 38 w 211"/>
                <a:gd name="T29" fmla="*/ 94 h 213"/>
                <a:gd name="T30" fmla="*/ 31 w 211"/>
                <a:gd name="T31" fmla="*/ 77 h 213"/>
                <a:gd name="T32" fmla="*/ 24 w 211"/>
                <a:gd name="T33" fmla="*/ 63 h 213"/>
                <a:gd name="T34" fmla="*/ 17 w 211"/>
                <a:gd name="T35" fmla="*/ 46 h 213"/>
                <a:gd name="T36" fmla="*/ 9 w 211"/>
                <a:gd name="T37" fmla="*/ 29 h 213"/>
                <a:gd name="T38" fmla="*/ 5 w 211"/>
                <a:gd name="T39" fmla="*/ 14 h 213"/>
                <a:gd name="T40" fmla="*/ 0 w 211"/>
                <a:gd name="T41" fmla="*/ 2 h 213"/>
                <a:gd name="T42" fmla="*/ 5 w 211"/>
                <a:gd name="T43" fmla="*/ 0 h 213"/>
                <a:gd name="T44" fmla="*/ 14 w 211"/>
                <a:gd name="T45" fmla="*/ 2 h 213"/>
                <a:gd name="T46" fmla="*/ 24 w 211"/>
                <a:gd name="T47" fmla="*/ 5 h 213"/>
                <a:gd name="T48" fmla="*/ 38 w 211"/>
                <a:gd name="T49" fmla="*/ 12 h 213"/>
                <a:gd name="T50" fmla="*/ 51 w 211"/>
                <a:gd name="T51" fmla="*/ 19 h 213"/>
                <a:gd name="T52" fmla="*/ 65 w 211"/>
                <a:gd name="T53" fmla="*/ 26 h 213"/>
                <a:gd name="T54" fmla="*/ 82 w 211"/>
                <a:gd name="T55" fmla="*/ 36 h 213"/>
                <a:gd name="T56" fmla="*/ 101 w 211"/>
                <a:gd name="T57" fmla="*/ 46 h 213"/>
                <a:gd name="T58" fmla="*/ 116 w 211"/>
                <a:gd name="T59" fmla="*/ 53 h 213"/>
                <a:gd name="T60" fmla="*/ 135 w 211"/>
                <a:gd name="T61" fmla="*/ 63 h 213"/>
                <a:gd name="T62" fmla="*/ 150 w 211"/>
                <a:gd name="T63" fmla="*/ 70 h 213"/>
                <a:gd name="T64" fmla="*/ 169 w 211"/>
                <a:gd name="T65" fmla="*/ 80 h 213"/>
                <a:gd name="T66" fmla="*/ 184 w 211"/>
                <a:gd name="T67" fmla="*/ 87 h 213"/>
                <a:gd name="T68" fmla="*/ 198 w 211"/>
                <a:gd name="T69" fmla="*/ 94 h 213"/>
                <a:gd name="T70" fmla="*/ 211 w 211"/>
                <a:gd name="T71" fmla="*/ 99 h 213"/>
                <a:gd name="T72" fmla="*/ 211 w 211"/>
                <a:gd name="T73" fmla="*/ 99 h 213"/>
                <a:gd name="T74" fmla="*/ 211 w 211"/>
                <a:gd name="T75" fmla="*/ 194 h 2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1" h="213">
                  <a:moveTo>
                    <a:pt x="211" y="194"/>
                  </a:moveTo>
                  <a:lnTo>
                    <a:pt x="206" y="196"/>
                  </a:lnTo>
                  <a:lnTo>
                    <a:pt x="198" y="201"/>
                  </a:lnTo>
                  <a:lnTo>
                    <a:pt x="186" y="206"/>
                  </a:lnTo>
                  <a:lnTo>
                    <a:pt x="174" y="213"/>
                  </a:lnTo>
                  <a:lnTo>
                    <a:pt x="152" y="206"/>
                  </a:lnTo>
                  <a:lnTo>
                    <a:pt x="135" y="201"/>
                  </a:lnTo>
                  <a:lnTo>
                    <a:pt x="121" y="191"/>
                  </a:lnTo>
                  <a:lnTo>
                    <a:pt x="106" y="184"/>
                  </a:lnTo>
                  <a:lnTo>
                    <a:pt x="92" y="169"/>
                  </a:lnTo>
                  <a:lnTo>
                    <a:pt x="80" y="157"/>
                  </a:lnTo>
                  <a:lnTo>
                    <a:pt x="68" y="143"/>
                  </a:lnTo>
                  <a:lnTo>
                    <a:pt x="60" y="128"/>
                  </a:lnTo>
                  <a:lnTo>
                    <a:pt x="48" y="111"/>
                  </a:lnTo>
                  <a:lnTo>
                    <a:pt x="38" y="94"/>
                  </a:lnTo>
                  <a:lnTo>
                    <a:pt x="31" y="77"/>
                  </a:lnTo>
                  <a:lnTo>
                    <a:pt x="24" y="63"/>
                  </a:lnTo>
                  <a:lnTo>
                    <a:pt x="17" y="46"/>
                  </a:lnTo>
                  <a:lnTo>
                    <a:pt x="9" y="29"/>
                  </a:lnTo>
                  <a:lnTo>
                    <a:pt x="5" y="14"/>
                  </a:lnTo>
                  <a:lnTo>
                    <a:pt x="0" y="2"/>
                  </a:lnTo>
                  <a:lnTo>
                    <a:pt x="5" y="0"/>
                  </a:lnTo>
                  <a:lnTo>
                    <a:pt x="14" y="2"/>
                  </a:lnTo>
                  <a:lnTo>
                    <a:pt x="24" y="5"/>
                  </a:lnTo>
                  <a:lnTo>
                    <a:pt x="38" y="12"/>
                  </a:lnTo>
                  <a:lnTo>
                    <a:pt x="51" y="19"/>
                  </a:lnTo>
                  <a:lnTo>
                    <a:pt x="65" y="26"/>
                  </a:lnTo>
                  <a:lnTo>
                    <a:pt x="82" y="36"/>
                  </a:lnTo>
                  <a:lnTo>
                    <a:pt x="101" y="46"/>
                  </a:lnTo>
                  <a:lnTo>
                    <a:pt x="116" y="53"/>
                  </a:lnTo>
                  <a:lnTo>
                    <a:pt x="135" y="63"/>
                  </a:lnTo>
                  <a:lnTo>
                    <a:pt x="150" y="70"/>
                  </a:lnTo>
                  <a:lnTo>
                    <a:pt x="169" y="80"/>
                  </a:lnTo>
                  <a:lnTo>
                    <a:pt x="184" y="87"/>
                  </a:lnTo>
                  <a:lnTo>
                    <a:pt x="198" y="94"/>
                  </a:lnTo>
                  <a:lnTo>
                    <a:pt x="211" y="99"/>
                  </a:lnTo>
                  <a:lnTo>
                    <a:pt x="211" y="194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7" name="Freeform 70"/>
            <p:cNvSpPr>
              <a:spLocks/>
            </p:cNvSpPr>
            <p:nvPr/>
          </p:nvSpPr>
          <p:spPr bwMode="auto">
            <a:xfrm>
              <a:off x="4182" y="1542"/>
              <a:ext cx="494" cy="3964"/>
            </a:xfrm>
            <a:custGeom>
              <a:avLst/>
              <a:gdLst>
                <a:gd name="T0" fmla="*/ 41 w 494"/>
                <a:gd name="T1" fmla="*/ 155 h 3964"/>
                <a:gd name="T2" fmla="*/ 101 w 494"/>
                <a:gd name="T3" fmla="*/ 119 h 3964"/>
                <a:gd name="T4" fmla="*/ 155 w 494"/>
                <a:gd name="T5" fmla="*/ 48 h 3964"/>
                <a:gd name="T6" fmla="*/ 215 w 494"/>
                <a:gd name="T7" fmla="*/ 0 h 3964"/>
                <a:gd name="T8" fmla="*/ 271 w 494"/>
                <a:gd name="T9" fmla="*/ 44 h 3964"/>
                <a:gd name="T10" fmla="*/ 303 w 494"/>
                <a:gd name="T11" fmla="*/ 99 h 3964"/>
                <a:gd name="T12" fmla="*/ 356 w 494"/>
                <a:gd name="T13" fmla="*/ 138 h 3964"/>
                <a:gd name="T14" fmla="*/ 438 w 494"/>
                <a:gd name="T15" fmla="*/ 155 h 3964"/>
                <a:gd name="T16" fmla="*/ 494 w 494"/>
                <a:gd name="T17" fmla="*/ 2698 h 3964"/>
                <a:gd name="T18" fmla="*/ 470 w 494"/>
                <a:gd name="T19" fmla="*/ 2747 h 3964"/>
                <a:gd name="T20" fmla="*/ 431 w 494"/>
                <a:gd name="T21" fmla="*/ 2781 h 3964"/>
                <a:gd name="T22" fmla="*/ 429 w 494"/>
                <a:gd name="T23" fmla="*/ 2832 h 3964"/>
                <a:gd name="T24" fmla="*/ 446 w 494"/>
                <a:gd name="T25" fmla="*/ 2897 h 3964"/>
                <a:gd name="T26" fmla="*/ 460 w 494"/>
                <a:gd name="T27" fmla="*/ 2967 h 3964"/>
                <a:gd name="T28" fmla="*/ 436 w 494"/>
                <a:gd name="T29" fmla="*/ 2997 h 3964"/>
                <a:gd name="T30" fmla="*/ 429 w 494"/>
                <a:gd name="T31" fmla="*/ 3074 h 3964"/>
                <a:gd name="T32" fmla="*/ 431 w 494"/>
                <a:gd name="T33" fmla="*/ 3161 h 3964"/>
                <a:gd name="T34" fmla="*/ 433 w 494"/>
                <a:gd name="T35" fmla="*/ 3249 h 3964"/>
                <a:gd name="T36" fmla="*/ 433 w 494"/>
                <a:gd name="T37" fmla="*/ 3343 h 3964"/>
                <a:gd name="T38" fmla="*/ 472 w 494"/>
                <a:gd name="T39" fmla="*/ 3397 h 3964"/>
                <a:gd name="T40" fmla="*/ 494 w 494"/>
                <a:gd name="T41" fmla="*/ 3964 h 3964"/>
                <a:gd name="T42" fmla="*/ 128 w 494"/>
                <a:gd name="T43" fmla="*/ 3898 h 3964"/>
                <a:gd name="T44" fmla="*/ 126 w 494"/>
                <a:gd name="T45" fmla="*/ 3826 h 3964"/>
                <a:gd name="T46" fmla="*/ 130 w 494"/>
                <a:gd name="T47" fmla="*/ 3743 h 3964"/>
                <a:gd name="T48" fmla="*/ 140 w 494"/>
                <a:gd name="T49" fmla="*/ 3651 h 3964"/>
                <a:gd name="T50" fmla="*/ 157 w 494"/>
                <a:gd name="T51" fmla="*/ 3564 h 3964"/>
                <a:gd name="T52" fmla="*/ 181 w 494"/>
                <a:gd name="T53" fmla="*/ 3479 h 3964"/>
                <a:gd name="T54" fmla="*/ 201 w 494"/>
                <a:gd name="T55" fmla="*/ 3409 h 3964"/>
                <a:gd name="T56" fmla="*/ 210 w 494"/>
                <a:gd name="T57" fmla="*/ 3348 h 3964"/>
                <a:gd name="T58" fmla="*/ 215 w 494"/>
                <a:gd name="T59" fmla="*/ 3278 h 3964"/>
                <a:gd name="T60" fmla="*/ 215 w 494"/>
                <a:gd name="T61" fmla="*/ 3200 h 3964"/>
                <a:gd name="T62" fmla="*/ 213 w 494"/>
                <a:gd name="T63" fmla="*/ 3127 h 3964"/>
                <a:gd name="T64" fmla="*/ 208 w 494"/>
                <a:gd name="T65" fmla="*/ 3067 h 3964"/>
                <a:gd name="T66" fmla="*/ 198 w 494"/>
                <a:gd name="T67" fmla="*/ 3021 h 3964"/>
                <a:gd name="T68" fmla="*/ 201 w 494"/>
                <a:gd name="T69" fmla="*/ 2980 h 3964"/>
                <a:gd name="T70" fmla="*/ 213 w 494"/>
                <a:gd name="T71" fmla="*/ 2892 h 3964"/>
                <a:gd name="T72" fmla="*/ 210 w 494"/>
                <a:gd name="T73" fmla="*/ 2834 h 3964"/>
                <a:gd name="T74" fmla="*/ 203 w 494"/>
                <a:gd name="T75" fmla="*/ 2773 h 3964"/>
                <a:gd name="T76" fmla="*/ 193 w 494"/>
                <a:gd name="T77" fmla="*/ 2715 h 3964"/>
                <a:gd name="T78" fmla="*/ 184 w 494"/>
                <a:gd name="T79" fmla="*/ 2662 h 3964"/>
                <a:gd name="T80" fmla="*/ 172 w 494"/>
                <a:gd name="T81" fmla="*/ 2604 h 3964"/>
                <a:gd name="T82" fmla="*/ 196 w 494"/>
                <a:gd name="T83" fmla="*/ 2553 h 3964"/>
                <a:gd name="T84" fmla="*/ 240 w 494"/>
                <a:gd name="T85" fmla="*/ 2483 h 3964"/>
                <a:gd name="T86" fmla="*/ 257 w 494"/>
                <a:gd name="T87" fmla="*/ 2403 h 3964"/>
                <a:gd name="T88" fmla="*/ 247 w 494"/>
                <a:gd name="T89" fmla="*/ 2318 h 3964"/>
                <a:gd name="T90" fmla="*/ 225 w 494"/>
                <a:gd name="T91" fmla="*/ 2238 h 3964"/>
                <a:gd name="T92" fmla="*/ 213 w 494"/>
                <a:gd name="T93" fmla="*/ 2184 h 3964"/>
                <a:gd name="T94" fmla="*/ 198 w 494"/>
                <a:gd name="T95" fmla="*/ 2119 h 3964"/>
                <a:gd name="T96" fmla="*/ 169 w 494"/>
                <a:gd name="T97" fmla="*/ 2017 h 3964"/>
                <a:gd name="T98" fmla="*/ 135 w 494"/>
                <a:gd name="T99" fmla="*/ 1915 h 3964"/>
                <a:gd name="T100" fmla="*/ 99 w 494"/>
                <a:gd name="T101" fmla="*/ 1813 h 3964"/>
                <a:gd name="T102" fmla="*/ 63 w 494"/>
                <a:gd name="T103" fmla="*/ 1712 h 3964"/>
                <a:gd name="T104" fmla="*/ 29 w 494"/>
                <a:gd name="T105" fmla="*/ 1615 h 3964"/>
                <a:gd name="T106" fmla="*/ 0 w 494"/>
                <a:gd name="T107" fmla="*/ 1515 h 39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4" h="3964">
                  <a:moveTo>
                    <a:pt x="0" y="165"/>
                  </a:moveTo>
                  <a:lnTo>
                    <a:pt x="9" y="162"/>
                  </a:lnTo>
                  <a:lnTo>
                    <a:pt x="26" y="160"/>
                  </a:lnTo>
                  <a:lnTo>
                    <a:pt x="41" y="155"/>
                  </a:lnTo>
                  <a:lnTo>
                    <a:pt x="58" y="150"/>
                  </a:lnTo>
                  <a:lnTo>
                    <a:pt x="72" y="143"/>
                  </a:lnTo>
                  <a:lnTo>
                    <a:pt x="89" y="138"/>
                  </a:lnTo>
                  <a:lnTo>
                    <a:pt x="101" y="119"/>
                  </a:lnTo>
                  <a:lnTo>
                    <a:pt x="116" y="102"/>
                  </a:lnTo>
                  <a:lnTo>
                    <a:pt x="128" y="85"/>
                  </a:lnTo>
                  <a:lnTo>
                    <a:pt x="143" y="68"/>
                  </a:lnTo>
                  <a:lnTo>
                    <a:pt x="155" y="48"/>
                  </a:lnTo>
                  <a:lnTo>
                    <a:pt x="167" y="34"/>
                  </a:lnTo>
                  <a:lnTo>
                    <a:pt x="179" y="19"/>
                  </a:lnTo>
                  <a:lnTo>
                    <a:pt x="193" y="12"/>
                  </a:lnTo>
                  <a:lnTo>
                    <a:pt x="215" y="0"/>
                  </a:lnTo>
                  <a:lnTo>
                    <a:pt x="240" y="7"/>
                  </a:lnTo>
                  <a:lnTo>
                    <a:pt x="252" y="17"/>
                  </a:lnTo>
                  <a:lnTo>
                    <a:pt x="264" y="34"/>
                  </a:lnTo>
                  <a:lnTo>
                    <a:pt x="271" y="44"/>
                  </a:lnTo>
                  <a:lnTo>
                    <a:pt x="278" y="58"/>
                  </a:lnTo>
                  <a:lnTo>
                    <a:pt x="286" y="73"/>
                  </a:lnTo>
                  <a:lnTo>
                    <a:pt x="293" y="92"/>
                  </a:lnTo>
                  <a:lnTo>
                    <a:pt x="303" y="99"/>
                  </a:lnTo>
                  <a:lnTo>
                    <a:pt x="312" y="109"/>
                  </a:lnTo>
                  <a:lnTo>
                    <a:pt x="322" y="116"/>
                  </a:lnTo>
                  <a:lnTo>
                    <a:pt x="334" y="126"/>
                  </a:lnTo>
                  <a:lnTo>
                    <a:pt x="356" y="138"/>
                  </a:lnTo>
                  <a:lnTo>
                    <a:pt x="378" y="148"/>
                  </a:lnTo>
                  <a:lnTo>
                    <a:pt x="397" y="153"/>
                  </a:lnTo>
                  <a:lnTo>
                    <a:pt x="419" y="155"/>
                  </a:lnTo>
                  <a:lnTo>
                    <a:pt x="438" y="155"/>
                  </a:lnTo>
                  <a:lnTo>
                    <a:pt x="460" y="155"/>
                  </a:lnTo>
                  <a:lnTo>
                    <a:pt x="477" y="148"/>
                  </a:lnTo>
                  <a:lnTo>
                    <a:pt x="494" y="143"/>
                  </a:lnTo>
                  <a:lnTo>
                    <a:pt x="494" y="2698"/>
                  </a:lnTo>
                  <a:lnTo>
                    <a:pt x="487" y="2713"/>
                  </a:lnTo>
                  <a:lnTo>
                    <a:pt x="480" y="2723"/>
                  </a:lnTo>
                  <a:lnTo>
                    <a:pt x="475" y="2735"/>
                  </a:lnTo>
                  <a:lnTo>
                    <a:pt x="470" y="2747"/>
                  </a:lnTo>
                  <a:lnTo>
                    <a:pt x="467" y="2759"/>
                  </a:lnTo>
                  <a:lnTo>
                    <a:pt x="450" y="2764"/>
                  </a:lnTo>
                  <a:lnTo>
                    <a:pt x="441" y="2771"/>
                  </a:lnTo>
                  <a:lnTo>
                    <a:pt x="431" y="2781"/>
                  </a:lnTo>
                  <a:lnTo>
                    <a:pt x="429" y="2793"/>
                  </a:lnTo>
                  <a:lnTo>
                    <a:pt x="426" y="2803"/>
                  </a:lnTo>
                  <a:lnTo>
                    <a:pt x="426" y="2817"/>
                  </a:lnTo>
                  <a:lnTo>
                    <a:pt x="429" y="2832"/>
                  </a:lnTo>
                  <a:lnTo>
                    <a:pt x="433" y="2849"/>
                  </a:lnTo>
                  <a:lnTo>
                    <a:pt x="436" y="2863"/>
                  </a:lnTo>
                  <a:lnTo>
                    <a:pt x="441" y="2880"/>
                  </a:lnTo>
                  <a:lnTo>
                    <a:pt x="446" y="2897"/>
                  </a:lnTo>
                  <a:lnTo>
                    <a:pt x="450" y="2917"/>
                  </a:lnTo>
                  <a:lnTo>
                    <a:pt x="453" y="2931"/>
                  </a:lnTo>
                  <a:lnTo>
                    <a:pt x="458" y="2950"/>
                  </a:lnTo>
                  <a:lnTo>
                    <a:pt x="460" y="2967"/>
                  </a:lnTo>
                  <a:lnTo>
                    <a:pt x="463" y="2987"/>
                  </a:lnTo>
                  <a:lnTo>
                    <a:pt x="453" y="2987"/>
                  </a:lnTo>
                  <a:lnTo>
                    <a:pt x="446" y="2992"/>
                  </a:lnTo>
                  <a:lnTo>
                    <a:pt x="436" y="2997"/>
                  </a:lnTo>
                  <a:lnTo>
                    <a:pt x="429" y="3009"/>
                  </a:lnTo>
                  <a:lnTo>
                    <a:pt x="429" y="3030"/>
                  </a:lnTo>
                  <a:lnTo>
                    <a:pt x="429" y="3052"/>
                  </a:lnTo>
                  <a:lnTo>
                    <a:pt x="429" y="3074"/>
                  </a:lnTo>
                  <a:lnTo>
                    <a:pt x="431" y="3096"/>
                  </a:lnTo>
                  <a:lnTo>
                    <a:pt x="431" y="3118"/>
                  </a:lnTo>
                  <a:lnTo>
                    <a:pt x="431" y="3140"/>
                  </a:lnTo>
                  <a:lnTo>
                    <a:pt x="431" y="3161"/>
                  </a:lnTo>
                  <a:lnTo>
                    <a:pt x="433" y="3183"/>
                  </a:lnTo>
                  <a:lnTo>
                    <a:pt x="433" y="3205"/>
                  </a:lnTo>
                  <a:lnTo>
                    <a:pt x="433" y="3227"/>
                  </a:lnTo>
                  <a:lnTo>
                    <a:pt x="433" y="3249"/>
                  </a:lnTo>
                  <a:lnTo>
                    <a:pt x="433" y="3273"/>
                  </a:lnTo>
                  <a:lnTo>
                    <a:pt x="433" y="3295"/>
                  </a:lnTo>
                  <a:lnTo>
                    <a:pt x="433" y="3319"/>
                  </a:lnTo>
                  <a:lnTo>
                    <a:pt x="433" y="3343"/>
                  </a:lnTo>
                  <a:lnTo>
                    <a:pt x="436" y="3367"/>
                  </a:lnTo>
                  <a:lnTo>
                    <a:pt x="448" y="3375"/>
                  </a:lnTo>
                  <a:lnTo>
                    <a:pt x="460" y="3387"/>
                  </a:lnTo>
                  <a:lnTo>
                    <a:pt x="472" y="3397"/>
                  </a:lnTo>
                  <a:lnTo>
                    <a:pt x="484" y="3411"/>
                  </a:lnTo>
                  <a:lnTo>
                    <a:pt x="494" y="3421"/>
                  </a:lnTo>
                  <a:lnTo>
                    <a:pt x="494" y="3964"/>
                  </a:lnTo>
                  <a:lnTo>
                    <a:pt x="128" y="3964"/>
                  </a:lnTo>
                  <a:lnTo>
                    <a:pt x="128" y="3942"/>
                  </a:lnTo>
                  <a:lnTo>
                    <a:pt x="128" y="3920"/>
                  </a:lnTo>
                  <a:lnTo>
                    <a:pt x="128" y="3898"/>
                  </a:lnTo>
                  <a:lnTo>
                    <a:pt x="128" y="3879"/>
                  </a:lnTo>
                  <a:lnTo>
                    <a:pt x="126" y="3860"/>
                  </a:lnTo>
                  <a:lnTo>
                    <a:pt x="126" y="3843"/>
                  </a:lnTo>
                  <a:lnTo>
                    <a:pt x="126" y="3826"/>
                  </a:lnTo>
                  <a:lnTo>
                    <a:pt x="126" y="3814"/>
                  </a:lnTo>
                  <a:lnTo>
                    <a:pt x="126" y="3789"/>
                  </a:lnTo>
                  <a:lnTo>
                    <a:pt x="128" y="3765"/>
                  </a:lnTo>
                  <a:lnTo>
                    <a:pt x="130" y="3743"/>
                  </a:lnTo>
                  <a:lnTo>
                    <a:pt x="133" y="3721"/>
                  </a:lnTo>
                  <a:lnTo>
                    <a:pt x="133" y="3697"/>
                  </a:lnTo>
                  <a:lnTo>
                    <a:pt x="138" y="3673"/>
                  </a:lnTo>
                  <a:lnTo>
                    <a:pt x="140" y="3651"/>
                  </a:lnTo>
                  <a:lnTo>
                    <a:pt x="145" y="3629"/>
                  </a:lnTo>
                  <a:lnTo>
                    <a:pt x="147" y="3607"/>
                  </a:lnTo>
                  <a:lnTo>
                    <a:pt x="152" y="3586"/>
                  </a:lnTo>
                  <a:lnTo>
                    <a:pt x="157" y="3564"/>
                  </a:lnTo>
                  <a:lnTo>
                    <a:pt x="162" y="3542"/>
                  </a:lnTo>
                  <a:lnTo>
                    <a:pt x="167" y="3520"/>
                  </a:lnTo>
                  <a:lnTo>
                    <a:pt x="174" y="3498"/>
                  </a:lnTo>
                  <a:lnTo>
                    <a:pt x="181" y="3479"/>
                  </a:lnTo>
                  <a:lnTo>
                    <a:pt x="189" y="3460"/>
                  </a:lnTo>
                  <a:lnTo>
                    <a:pt x="193" y="3445"/>
                  </a:lnTo>
                  <a:lnTo>
                    <a:pt x="201" y="3423"/>
                  </a:lnTo>
                  <a:lnTo>
                    <a:pt x="201" y="3409"/>
                  </a:lnTo>
                  <a:lnTo>
                    <a:pt x="206" y="3397"/>
                  </a:lnTo>
                  <a:lnTo>
                    <a:pt x="206" y="3382"/>
                  </a:lnTo>
                  <a:lnTo>
                    <a:pt x="210" y="3367"/>
                  </a:lnTo>
                  <a:lnTo>
                    <a:pt x="210" y="3348"/>
                  </a:lnTo>
                  <a:lnTo>
                    <a:pt x="213" y="3331"/>
                  </a:lnTo>
                  <a:lnTo>
                    <a:pt x="213" y="3314"/>
                  </a:lnTo>
                  <a:lnTo>
                    <a:pt x="215" y="3297"/>
                  </a:lnTo>
                  <a:lnTo>
                    <a:pt x="215" y="3278"/>
                  </a:lnTo>
                  <a:lnTo>
                    <a:pt x="215" y="3258"/>
                  </a:lnTo>
                  <a:lnTo>
                    <a:pt x="215" y="3239"/>
                  </a:lnTo>
                  <a:lnTo>
                    <a:pt x="218" y="3222"/>
                  </a:lnTo>
                  <a:lnTo>
                    <a:pt x="215" y="3200"/>
                  </a:lnTo>
                  <a:lnTo>
                    <a:pt x="215" y="3183"/>
                  </a:lnTo>
                  <a:lnTo>
                    <a:pt x="215" y="3164"/>
                  </a:lnTo>
                  <a:lnTo>
                    <a:pt x="215" y="3147"/>
                  </a:lnTo>
                  <a:lnTo>
                    <a:pt x="213" y="3127"/>
                  </a:lnTo>
                  <a:lnTo>
                    <a:pt x="213" y="3110"/>
                  </a:lnTo>
                  <a:lnTo>
                    <a:pt x="210" y="3096"/>
                  </a:lnTo>
                  <a:lnTo>
                    <a:pt x="210" y="3081"/>
                  </a:lnTo>
                  <a:lnTo>
                    <a:pt x="208" y="3067"/>
                  </a:lnTo>
                  <a:lnTo>
                    <a:pt x="206" y="3055"/>
                  </a:lnTo>
                  <a:lnTo>
                    <a:pt x="203" y="3043"/>
                  </a:lnTo>
                  <a:lnTo>
                    <a:pt x="203" y="3035"/>
                  </a:lnTo>
                  <a:lnTo>
                    <a:pt x="198" y="3021"/>
                  </a:lnTo>
                  <a:lnTo>
                    <a:pt x="196" y="3016"/>
                  </a:lnTo>
                  <a:lnTo>
                    <a:pt x="196" y="3009"/>
                  </a:lnTo>
                  <a:lnTo>
                    <a:pt x="196" y="3004"/>
                  </a:lnTo>
                  <a:lnTo>
                    <a:pt x="201" y="2980"/>
                  </a:lnTo>
                  <a:lnTo>
                    <a:pt x="206" y="2958"/>
                  </a:lnTo>
                  <a:lnTo>
                    <a:pt x="208" y="2931"/>
                  </a:lnTo>
                  <a:lnTo>
                    <a:pt x="213" y="2907"/>
                  </a:lnTo>
                  <a:lnTo>
                    <a:pt x="213" y="2892"/>
                  </a:lnTo>
                  <a:lnTo>
                    <a:pt x="213" y="2878"/>
                  </a:lnTo>
                  <a:lnTo>
                    <a:pt x="213" y="2863"/>
                  </a:lnTo>
                  <a:lnTo>
                    <a:pt x="213" y="2849"/>
                  </a:lnTo>
                  <a:lnTo>
                    <a:pt x="210" y="2834"/>
                  </a:lnTo>
                  <a:lnTo>
                    <a:pt x="210" y="2820"/>
                  </a:lnTo>
                  <a:lnTo>
                    <a:pt x="208" y="2805"/>
                  </a:lnTo>
                  <a:lnTo>
                    <a:pt x="208" y="2790"/>
                  </a:lnTo>
                  <a:lnTo>
                    <a:pt x="203" y="2773"/>
                  </a:lnTo>
                  <a:lnTo>
                    <a:pt x="203" y="2759"/>
                  </a:lnTo>
                  <a:lnTo>
                    <a:pt x="198" y="2744"/>
                  </a:lnTo>
                  <a:lnTo>
                    <a:pt x="198" y="2730"/>
                  </a:lnTo>
                  <a:lnTo>
                    <a:pt x="193" y="2715"/>
                  </a:lnTo>
                  <a:lnTo>
                    <a:pt x="193" y="2701"/>
                  </a:lnTo>
                  <a:lnTo>
                    <a:pt x="189" y="2689"/>
                  </a:lnTo>
                  <a:lnTo>
                    <a:pt x="189" y="2676"/>
                  </a:lnTo>
                  <a:lnTo>
                    <a:pt x="184" y="2662"/>
                  </a:lnTo>
                  <a:lnTo>
                    <a:pt x="181" y="2647"/>
                  </a:lnTo>
                  <a:lnTo>
                    <a:pt x="179" y="2635"/>
                  </a:lnTo>
                  <a:lnTo>
                    <a:pt x="177" y="2626"/>
                  </a:lnTo>
                  <a:lnTo>
                    <a:pt x="172" y="2604"/>
                  </a:lnTo>
                  <a:lnTo>
                    <a:pt x="169" y="2587"/>
                  </a:lnTo>
                  <a:lnTo>
                    <a:pt x="179" y="2575"/>
                  </a:lnTo>
                  <a:lnTo>
                    <a:pt x="189" y="2565"/>
                  </a:lnTo>
                  <a:lnTo>
                    <a:pt x="196" y="2553"/>
                  </a:lnTo>
                  <a:lnTo>
                    <a:pt x="206" y="2543"/>
                  </a:lnTo>
                  <a:lnTo>
                    <a:pt x="218" y="2524"/>
                  </a:lnTo>
                  <a:lnTo>
                    <a:pt x="232" y="2504"/>
                  </a:lnTo>
                  <a:lnTo>
                    <a:pt x="240" y="2483"/>
                  </a:lnTo>
                  <a:lnTo>
                    <a:pt x="247" y="2463"/>
                  </a:lnTo>
                  <a:lnTo>
                    <a:pt x="252" y="2444"/>
                  </a:lnTo>
                  <a:lnTo>
                    <a:pt x="257" y="2424"/>
                  </a:lnTo>
                  <a:lnTo>
                    <a:pt x="257" y="2403"/>
                  </a:lnTo>
                  <a:lnTo>
                    <a:pt x="257" y="2383"/>
                  </a:lnTo>
                  <a:lnTo>
                    <a:pt x="254" y="2361"/>
                  </a:lnTo>
                  <a:lnTo>
                    <a:pt x="252" y="2342"/>
                  </a:lnTo>
                  <a:lnTo>
                    <a:pt x="247" y="2318"/>
                  </a:lnTo>
                  <a:lnTo>
                    <a:pt x="242" y="2296"/>
                  </a:lnTo>
                  <a:lnTo>
                    <a:pt x="235" y="2274"/>
                  </a:lnTo>
                  <a:lnTo>
                    <a:pt x="230" y="2252"/>
                  </a:lnTo>
                  <a:lnTo>
                    <a:pt x="225" y="2238"/>
                  </a:lnTo>
                  <a:lnTo>
                    <a:pt x="223" y="2223"/>
                  </a:lnTo>
                  <a:lnTo>
                    <a:pt x="220" y="2211"/>
                  </a:lnTo>
                  <a:lnTo>
                    <a:pt x="218" y="2199"/>
                  </a:lnTo>
                  <a:lnTo>
                    <a:pt x="213" y="2184"/>
                  </a:lnTo>
                  <a:lnTo>
                    <a:pt x="210" y="2170"/>
                  </a:lnTo>
                  <a:lnTo>
                    <a:pt x="208" y="2158"/>
                  </a:lnTo>
                  <a:lnTo>
                    <a:pt x="206" y="2146"/>
                  </a:lnTo>
                  <a:lnTo>
                    <a:pt x="198" y="2119"/>
                  </a:lnTo>
                  <a:lnTo>
                    <a:pt x="191" y="2095"/>
                  </a:lnTo>
                  <a:lnTo>
                    <a:pt x="184" y="2068"/>
                  </a:lnTo>
                  <a:lnTo>
                    <a:pt x="179" y="2044"/>
                  </a:lnTo>
                  <a:lnTo>
                    <a:pt x="169" y="2017"/>
                  </a:lnTo>
                  <a:lnTo>
                    <a:pt x="162" y="1993"/>
                  </a:lnTo>
                  <a:lnTo>
                    <a:pt x="152" y="1966"/>
                  </a:lnTo>
                  <a:lnTo>
                    <a:pt x="145" y="1942"/>
                  </a:lnTo>
                  <a:lnTo>
                    <a:pt x="135" y="1915"/>
                  </a:lnTo>
                  <a:lnTo>
                    <a:pt x="128" y="1891"/>
                  </a:lnTo>
                  <a:lnTo>
                    <a:pt x="118" y="1864"/>
                  </a:lnTo>
                  <a:lnTo>
                    <a:pt x="111" y="1840"/>
                  </a:lnTo>
                  <a:lnTo>
                    <a:pt x="99" y="1813"/>
                  </a:lnTo>
                  <a:lnTo>
                    <a:pt x="92" y="1789"/>
                  </a:lnTo>
                  <a:lnTo>
                    <a:pt x="80" y="1762"/>
                  </a:lnTo>
                  <a:lnTo>
                    <a:pt x="72" y="1738"/>
                  </a:lnTo>
                  <a:lnTo>
                    <a:pt x="63" y="1712"/>
                  </a:lnTo>
                  <a:lnTo>
                    <a:pt x="53" y="1690"/>
                  </a:lnTo>
                  <a:lnTo>
                    <a:pt x="46" y="1663"/>
                  </a:lnTo>
                  <a:lnTo>
                    <a:pt x="38" y="1641"/>
                  </a:lnTo>
                  <a:lnTo>
                    <a:pt x="29" y="1615"/>
                  </a:lnTo>
                  <a:lnTo>
                    <a:pt x="21" y="1590"/>
                  </a:lnTo>
                  <a:lnTo>
                    <a:pt x="14" y="1564"/>
                  </a:lnTo>
                  <a:lnTo>
                    <a:pt x="7" y="1539"/>
                  </a:lnTo>
                  <a:lnTo>
                    <a:pt x="0" y="1515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8" name="Freeform 71"/>
            <p:cNvSpPr>
              <a:spLocks/>
            </p:cNvSpPr>
            <p:nvPr/>
          </p:nvSpPr>
          <p:spPr bwMode="auto">
            <a:xfrm>
              <a:off x="4676" y="737"/>
              <a:ext cx="66" cy="402"/>
            </a:xfrm>
            <a:custGeom>
              <a:avLst/>
              <a:gdLst>
                <a:gd name="T0" fmla="*/ 0 w 66"/>
                <a:gd name="T1" fmla="*/ 7 h 402"/>
                <a:gd name="T2" fmla="*/ 12 w 66"/>
                <a:gd name="T3" fmla="*/ 2 h 402"/>
                <a:gd name="T4" fmla="*/ 22 w 66"/>
                <a:gd name="T5" fmla="*/ 0 h 402"/>
                <a:gd name="T6" fmla="*/ 34 w 66"/>
                <a:gd name="T7" fmla="*/ 5 h 402"/>
                <a:gd name="T8" fmla="*/ 46 w 66"/>
                <a:gd name="T9" fmla="*/ 15 h 402"/>
                <a:gd name="T10" fmla="*/ 58 w 66"/>
                <a:gd name="T11" fmla="*/ 32 h 402"/>
                <a:gd name="T12" fmla="*/ 58 w 66"/>
                <a:gd name="T13" fmla="*/ 53 h 402"/>
                <a:gd name="T14" fmla="*/ 61 w 66"/>
                <a:gd name="T15" fmla="*/ 78 h 402"/>
                <a:gd name="T16" fmla="*/ 61 w 66"/>
                <a:gd name="T17" fmla="*/ 99 h 402"/>
                <a:gd name="T18" fmla="*/ 63 w 66"/>
                <a:gd name="T19" fmla="*/ 121 h 402"/>
                <a:gd name="T20" fmla="*/ 63 w 66"/>
                <a:gd name="T21" fmla="*/ 141 h 402"/>
                <a:gd name="T22" fmla="*/ 63 w 66"/>
                <a:gd name="T23" fmla="*/ 162 h 402"/>
                <a:gd name="T24" fmla="*/ 63 w 66"/>
                <a:gd name="T25" fmla="*/ 182 h 402"/>
                <a:gd name="T26" fmla="*/ 66 w 66"/>
                <a:gd name="T27" fmla="*/ 201 h 402"/>
                <a:gd name="T28" fmla="*/ 63 w 66"/>
                <a:gd name="T29" fmla="*/ 218 h 402"/>
                <a:gd name="T30" fmla="*/ 63 w 66"/>
                <a:gd name="T31" fmla="*/ 235 h 402"/>
                <a:gd name="T32" fmla="*/ 61 w 66"/>
                <a:gd name="T33" fmla="*/ 252 h 402"/>
                <a:gd name="T34" fmla="*/ 58 w 66"/>
                <a:gd name="T35" fmla="*/ 269 h 402"/>
                <a:gd name="T36" fmla="*/ 53 w 66"/>
                <a:gd name="T37" fmla="*/ 284 h 402"/>
                <a:gd name="T38" fmla="*/ 51 w 66"/>
                <a:gd name="T39" fmla="*/ 298 h 402"/>
                <a:gd name="T40" fmla="*/ 49 w 66"/>
                <a:gd name="T41" fmla="*/ 313 h 402"/>
                <a:gd name="T42" fmla="*/ 46 w 66"/>
                <a:gd name="T43" fmla="*/ 330 h 402"/>
                <a:gd name="T44" fmla="*/ 39 w 66"/>
                <a:gd name="T45" fmla="*/ 342 h 402"/>
                <a:gd name="T46" fmla="*/ 32 w 66"/>
                <a:gd name="T47" fmla="*/ 354 h 402"/>
                <a:gd name="T48" fmla="*/ 24 w 66"/>
                <a:gd name="T49" fmla="*/ 366 h 402"/>
                <a:gd name="T50" fmla="*/ 17 w 66"/>
                <a:gd name="T51" fmla="*/ 381 h 402"/>
                <a:gd name="T52" fmla="*/ 7 w 66"/>
                <a:gd name="T53" fmla="*/ 393 h 402"/>
                <a:gd name="T54" fmla="*/ 0 w 66"/>
                <a:gd name="T55" fmla="*/ 402 h 402"/>
                <a:gd name="T56" fmla="*/ 0 w 66"/>
                <a:gd name="T57" fmla="*/ 7 h 40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6" h="402">
                  <a:moveTo>
                    <a:pt x="0" y="7"/>
                  </a:moveTo>
                  <a:lnTo>
                    <a:pt x="12" y="2"/>
                  </a:lnTo>
                  <a:lnTo>
                    <a:pt x="22" y="0"/>
                  </a:lnTo>
                  <a:lnTo>
                    <a:pt x="34" y="5"/>
                  </a:lnTo>
                  <a:lnTo>
                    <a:pt x="46" y="15"/>
                  </a:lnTo>
                  <a:lnTo>
                    <a:pt x="58" y="32"/>
                  </a:lnTo>
                  <a:lnTo>
                    <a:pt x="58" y="53"/>
                  </a:lnTo>
                  <a:lnTo>
                    <a:pt x="61" y="78"/>
                  </a:lnTo>
                  <a:lnTo>
                    <a:pt x="61" y="99"/>
                  </a:lnTo>
                  <a:lnTo>
                    <a:pt x="63" y="121"/>
                  </a:lnTo>
                  <a:lnTo>
                    <a:pt x="63" y="141"/>
                  </a:lnTo>
                  <a:lnTo>
                    <a:pt x="63" y="162"/>
                  </a:lnTo>
                  <a:lnTo>
                    <a:pt x="63" y="182"/>
                  </a:lnTo>
                  <a:lnTo>
                    <a:pt x="66" y="201"/>
                  </a:lnTo>
                  <a:lnTo>
                    <a:pt x="63" y="218"/>
                  </a:lnTo>
                  <a:lnTo>
                    <a:pt x="63" y="235"/>
                  </a:lnTo>
                  <a:lnTo>
                    <a:pt x="61" y="252"/>
                  </a:lnTo>
                  <a:lnTo>
                    <a:pt x="58" y="269"/>
                  </a:lnTo>
                  <a:lnTo>
                    <a:pt x="53" y="284"/>
                  </a:lnTo>
                  <a:lnTo>
                    <a:pt x="51" y="298"/>
                  </a:lnTo>
                  <a:lnTo>
                    <a:pt x="49" y="313"/>
                  </a:lnTo>
                  <a:lnTo>
                    <a:pt x="46" y="330"/>
                  </a:lnTo>
                  <a:lnTo>
                    <a:pt x="39" y="342"/>
                  </a:lnTo>
                  <a:lnTo>
                    <a:pt x="32" y="354"/>
                  </a:lnTo>
                  <a:lnTo>
                    <a:pt x="24" y="366"/>
                  </a:lnTo>
                  <a:lnTo>
                    <a:pt x="17" y="381"/>
                  </a:lnTo>
                  <a:lnTo>
                    <a:pt x="7" y="393"/>
                  </a:lnTo>
                  <a:lnTo>
                    <a:pt x="0" y="40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49" name="Freeform 72"/>
            <p:cNvSpPr>
              <a:spLocks/>
            </p:cNvSpPr>
            <p:nvPr/>
          </p:nvSpPr>
          <p:spPr bwMode="auto">
            <a:xfrm>
              <a:off x="4676" y="1353"/>
              <a:ext cx="90" cy="150"/>
            </a:xfrm>
            <a:custGeom>
              <a:avLst/>
              <a:gdLst>
                <a:gd name="T0" fmla="*/ 0 w 90"/>
                <a:gd name="T1" fmla="*/ 24 h 150"/>
                <a:gd name="T2" fmla="*/ 10 w 90"/>
                <a:gd name="T3" fmla="*/ 22 h 150"/>
                <a:gd name="T4" fmla="*/ 36 w 90"/>
                <a:gd name="T5" fmla="*/ 14 h 150"/>
                <a:gd name="T6" fmla="*/ 49 w 90"/>
                <a:gd name="T7" fmla="*/ 10 h 150"/>
                <a:gd name="T8" fmla="*/ 63 w 90"/>
                <a:gd name="T9" fmla="*/ 7 h 150"/>
                <a:gd name="T10" fmla="*/ 75 w 90"/>
                <a:gd name="T11" fmla="*/ 2 h 150"/>
                <a:gd name="T12" fmla="*/ 90 w 90"/>
                <a:gd name="T13" fmla="*/ 0 h 150"/>
                <a:gd name="T14" fmla="*/ 85 w 90"/>
                <a:gd name="T15" fmla="*/ 7 h 150"/>
                <a:gd name="T16" fmla="*/ 80 w 90"/>
                <a:gd name="T17" fmla="*/ 19 h 150"/>
                <a:gd name="T18" fmla="*/ 75 w 90"/>
                <a:gd name="T19" fmla="*/ 34 h 150"/>
                <a:gd name="T20" fmla="*/ 73 w 90"/>
                <a:gd name="T21" fmla="*/ 48 h 150"/>
                <a:gd name="T22" fmla="*/ 66 w 90"/>
                <a:gd name="T23" fmla="*/ 63 h 150"/>
                <a:gd name="T24" fmla="*/ 58 w 90"/>
                <a:gd name="T25" fmla="*/ 80 h 150"/>
                <a:gd name="T26" fmla="*/ 51 w 90"/>
                <a:gd name="T27" fmla="*/ 94 h 150"/>
                <a:gd name="T28" fmla="*/ 44 w 90"/>
                <a:gd name="T29" fmla="*/ 111 h 150"/>
                <a:gd name="T30" fmla="*/ 32 w 90"/>
                <a:gd name="T31" fmla="*/ 121 h 150"/>
                <a:gd name="T32" fmla="*/ 22 w 90"/>
                <a:gd name="T33" fmla="*/ 133 h 150"/>
                <a:gd name="T34" fmla="*/ 12 w 90"/>
                <a:gd name="T35" fmla="*/ 140 h 150"/>
                <a:gd name="T36" fmla="*/ 2 w 90"/>
                <a:gd name="T37" fmla="*/ 150 h 150"/>
                <a:gd name="T38" fmla="*/ 0 w 90"/>
                <a:gd name="T39" fmla="*/ 150 h 150"/>
                <a:gd name="T40" fmla="*/ 0 w 90"/>
                <a:gd name="T41" fmla="*/ 24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50">
                  <a:moveTo>
                    <a:pt x="0" y="24"/>
                  </a:moveTo>
                  <a:lnTo>
                    <a:pt x="10" y="22"/>
                  </a:lnTo>
                  <a:lnTo>
                    <a:pt x="36" y="14"/>
                  </a:lnTo>
                  <a:lnTo>
                    <a:pt x="49" y="10"/>
                  </a:lnTo>
                  <a:lnTo>
                    <a:pt x="63" y="7"/>
                  </a:lnTo>
                  <a:lnTo>
                    <a:pt x="75" y="2"/>
                  </a:lnTo>
                  <a:lnTo>
                    <a:pt x="90" y="0"/>
                  </a:lnTo>
                  <a:lnTo>
                    <a:pt x="85" y="7"/>
                  </a:lnTo>
                  <a:lnTo>
                    <a:pt x="80" y="19"/>
                  </a:lnTo>
                  <a:lnTo>
                    <a:pt x="75" y="34"/>
                  </a:lnTo>
                  <a:lnTo>
                    <a:pt x="73" y="48"/>
                  </a:lnTo>
                  <a:lnTo>
                    <a:pt x="66" y="63"/>
                  </a:lnTo>
                  <a:lnTo>
                    <a:pt x="58" y="80"/>
                  </a:lnTo>
                  <a:lnTo>
                    <a:pt x="51" y="94"/>
                  </a:lnTo>
                  <a:lnTo>
                    <a:pt x="44" y="111"/>
                  </a:lnTo>
                  <a:lnTo>
                    <a:pt x="32" y="121"/>
                  </a:lnTo>
                  <a:lnTo>
                    <a:pt x="22" y="133"/>
                  </a:lnTo>
                  <a:lnTo>
                    <a:pt x="12" y="140"/>
                  </a:lnTo>
                  <a:lnTo>
                    <a:pt x="2" y="150"/>
                  </a:lnTo>
                  <a:lnTo>
                    <a:pt x="0" y="15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0" name="Freeform 73"/>
            <p:cNvSpPr>
              <a:spLocks/>
            </p:cNvSpPr>
            <p:nvPr/>
          </p:nvSpPr>
          <p:spPr bwMode="auto">
            <a:xfrm>
              <a:off x="4603" y="1377"/>
              <a:ext cx="73" cy="126"/>
            </a:xfrm>
            <a:custGeom>
              <a:avLst/>
              <a:gdLst>
                <a:gd name="T0" fmla="*/ 73 w 73"/>
                <a:gd name="T1" fmla="*/ 126 h 126"/>
                <a:gd name="T2" fmla="*/ 61 w 73"/>
                <a:gd name="T3" fmla="*/ 126 h 126"/>
                <a:gd name="T4" fmla="*/ 46 w 73"/>
                <a:gd name="T5" fmla="*/ 126 h 126"/>
                <a:gd name="T6" fmla="*/ 32 w 73"/>
                <a:gd name="T7" fmla="*/ 119 h 126"/>
                <a:gd name="T8" fmla="*/ 20 w 73"/>
                <a:gd name="T9" fmla="*/ 112 h 126"/>
                <a:gd name="T10" fmla="*/ 15 w 73"/>
                <a:gd name="T11" fmla="*/ 95 h 126"/>
                <a:gd name="T12" fmla="*/ 12 w 73"/>
                <a:gd name="T13" fmla="*/ 82 h 126"/>
                <a:gd name="T14" fmla="*/ 8 w 73"/>
                <a:gd name="T15" fmla="*/ 70 h 126"/>
                <a:gd name="T16" fmla="*/ 8 w 73"/>
                <a:gd name="T17" fmla="*/ 63 h 126"/>
                <a:gd name="T18" fmla="*/ 3 w 73"/>
                <a:gd name="T19" fmla="*/ 46 h 126"/>
                <a:gd name="T20" fmla="*/ 3 w 73"/>
                <a:gd name="T21" fmla="*/ 36 h 126"/>
                <a:gd name="T22" fmla="*/ 0 w 73"/>
                <a:gd name="T23" fmla="*/ 24 h 126"/>
                <a:gd name="T24" fmla="*/ 0 w 73"/>
                <a:gd name="T25" fmla="*/ 22 h 126"/>
                <a:gd name="T26" fmla="*/ 5 w 73"/>
                <a:gd name="T27" fmla="*/ 17 h 126"/>
                <a:gd name="T28" fmla="*/ 20 w 73"/>
                <a:gd name="T29" fmla="*/ 15 h 126"/>
                <a:gd name="T30" fmla="*/ 37 w 73"/>
                <a:gd name="T31" fmla="*/ 10 h 126"/>
                <a:gd name="T32" fmla="*/ 61 w 73"/>
                <a:gd name="T33" fmla="*/ 5 h 126"/>
                <a:gd name="T34" fmla="*/ 73 w 73"/>
                <a:gd name="T35" fmla="*/ 0 h 126"/>
                <a:gd name="T36" fmla="*/ 73 w 73"/>
                <a:gd name="T37" fmla="*/ 126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126">
                  <a:moveTo>
                    <a:pt x="73" y="126"/>
                  </a:moveTo>
                  <a:lnTo>
                    <a:pt x="61" y="126"/>
                  </a:lnTo>
                  <a:lnTo>
                    <a:pt x="46" y="126"/>
                  </a:lnTo>
                  <a:lnTo>
                    <a:pt x="32" y="119"/>
                  </a:lnTo>
                  <a:lnTo>
                    <a:pt x="20" y="112"/>
                  </a:lnTo>
                  <a:lnTo>
                    <a:pt x="15" y="95"/>
                  </a:lnTo>
                  <a:lnTo>
                    <a:pt x="12" y="82"/>
                  </a:lnTo>
                  <a:lnTo>
                    <a:pt x="8" y="70"/>
                  </a:lnTo>
                  <a:lnTo>
                    <a:pt x="8" y="63"/>
                  </a:lnTo>
                  <a:lnTo>
                    <a:pt x="3" y="46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5" y="17"/>
                  </a:lnTo>
                  <a:lnTo>
                    <a:pt x="20" y="15"/>
                  </a:lnTo>
                  <a:lnTo>
                    <a:pt x="37" y="10"/>
                  </a:lnTo>
                  <a:lnTo>
                    <a:pt x="61" y="5"/>
                  </a:lnTo>
                  <a:lnTo>
                    <a:pt x="73" y="0"/>
                  </a:lnTo>
                  <a:lnTo>
                    <a:pt x="73" y="126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1" name="Freeform 74"/>
            <p:cNvSpPr>
              <a:spLocks/>
            </p:cNvSpPr>
            <p:nvPr/>
          </p:nvSpPr>
          <p:spPr bwMode="auto">
            <a:xfrm>
              <a:off x="4676" y="1302"/>
              <a:ext cx="550" cy="2938"/>
            </a:xfrm>
            <a:custGeom>
              <a:avLst/>
              <a:gdLst>
                <a:gd name="T0" fmla="*/ 22 w 550"/>
                <a:gd name="T1" fmla="*/ 371 h 2938"/>
                <a:gd name="T2" fmla="*/ 80 w 550"/>
                <a:gd name="T3" fmla="*/ 334 h 2938"/>
                <a:gd name="T4" fmla="*/ 131 w 550"/>
                <a:gd name="T5" fmla="*/ 281 h 2938"/>
                <a:gd name="T6" fmla="*/ 177 w 550"/>
                <a:gd name="T7" fmla="*/ 223 h 2938"/>
                <a:gd name="T8" fmla="*/ 218 w 550"/>
                <a:gd name="T9" fmla="*/ 157 h 2938"/>
                <a:gd name="T10" fmla="*/ 255 w 550"/>
                <a:gd name="T11" fmla="*/ 94 h 2938"/>
                <a:gd name="T12" fmla="*/ 286 w 550"/>
                <a:gd name="T13" fmla="*/ 41 h 2938"/>
                <a:gd name="T14" fmla="*/ 313 w 550"/>
                <a:gd name="T15" fmla="*/ 0 h 2938"/>
                <a:gd name="T16" fmla="*/ 335 w 550"/>
                <a:gd name="T17" fmla="*/ 10 h 2938"/>
                <a:gd name="T18" fmla="*/ 376 w 550"/>
                <a:gd name="T19" fmla="*/ 44 h 2938"/>
                <a:gd name="T20" fmla="*/ 419 w 550"/>
                <a:gd name="T21" fmla="*/ 75 h 2938"/>
                <a:gd name="T22" fmla="*/ 465 w 550"/>
                <a:gd name="T23" fmla="*/ 107 h 2938"/>
                <a:gd name="T24" fmla="*/ 507 w 550"/>
                <a:gd name="T25" fmla="*/ 138 h 2938"/>
                <a:gd name="T26" fmla="*/ 548 w 550"/>
                <a:gd name="T27" fmla="*/ 174 h 2938"/>
                <a:gd name="T28" fmla="*/ 548 w 550"/>
                <a:gd name="T29" fmla="*/ 230 h 2938"/>
                <a:gd name="T30" fmla="*/ 548 w 550"/>
                <a:gd name="T31" fmla="*/ 291 h 2938"/>
                <a:gd name="T32" fmla="*/ 548 w 550"/>
                <a:gd name="T33" fmla="*/ 351 h 2938"/>
                <a:gd name="T34" fmla="*/ 548 w 550"/>
                <a:gd name="T35" fmla="*/ 412 h 2938"/>
                <a:gd name="T36" fmla="*/ 548 w 550"/>
                <a:gd name="T37" fmla="*/ 473 h 2938"/>
                <a:gd name="T38" fmla="*/ 548 w 550"/>
                <a:gd name="T39" fmla="*/ 553 h 2938"/>
                <a:gd name="T40" fmla="*/ 548 w 550"/>
                <a:gd name="T41" fmla="*/ 642 h 2938"/>
                <a:gd name="T42" fmla="*/ 548 w 550"/>
                <a:gd name="T43" fmla="*/ 737 h 2938"/>
                <a:gd name="T44" fmla="*/ 545 w 550"/>
                <a:gd name="T45" fmla="*/ 824 h 2938"/>
                <a:gd name="T46" fmla="*/ 543 w 550"/>
                <a:gd name="T47" fmla="*/ 916 h 2938"/>
                <a:gd name="T48" fmla="*/ 536 w 550"/>
                <a:gd name="T49" fmla="*/ 1008 h 2938"/>
                <a:gd name="T50" fmla="*/ 531 w 550"/>
                <a:gd name="T51" fmla="*/ 1098 h 2938"/>
                <a:gd name="T52" fmla="*/ 521 w 550"/>
                <a:gd name="T53" fmla="*/ 1188 h 2938"/>
                <a:gd name="T54" fmla="*/ 514 w 550"/>
                <a:gd name="T55" fmla="*/ 1278 h 2938"/>
                <a:gd name="T56" fmla="*/ 502 w 550"/>
                <a:gd name="T57" fmla="*/ 1370 h 2938"/>
                <a:gd name="T58" fmla="*/ 495 w 550"/>
                <a:gd name="T59" fmla="*/ 1462 h 2938"/>
                <a:gd name="T60" fmla="*/ 478 w 550"/>
                <a:gd name="T61" fmla="*/ 1549 h 2938"/>
                <a:gd name="T62" fmla="*/ 465 w 550"/>
                <a:gd name="T63" fmla="*/ 1641 h 2938"/>
                <a:gd name="T64" fmla="*/ 449 w 550"/>
                <a:gd name="T65" fmla="*/ 1731 h 2938"/>
                <a:gd name="T66" fmla="*/ 432 w 550"/>
                <a:gd name="T67" fmla="*/ 1821 h 2938"/>
                <a:gd name="T68" fmla="*/ 415 w 550"/>
                <a:gd name="T69" fmla="*/ 1910 h 2938"/>
                <a:gd name="T70" fmla="*/ 395 w 550"/>
                <a:gd name="T71" fmla="*/ 2000 h 2938"/>
                <a:gd name="T72" fmla="*/ 376 w 550"/>
                <a:gd name="T73" fmla="*/ 2090 h 2938"/>
                <a:gd name="T74" fmla="*/ 356 w 550"/>
                <a:gd name="T75" fmla="*/ 2182 h 2938"/>
                <a:gd name="T76" fmla="*/ 332 w 550"/>
                <a:gd name="T77" fmla="*/ 2272 h 2938"/>
                <a:gd name="T78" fmla="*/ 310 w 550"/>
                <a:gd name="T79" fmla="*/ 2364 h 2938"/>
                <a:gd name="T80" fmla="*/ 286 w 550"/>
                <a:gd name="T81" fmla="*/ 2446 h 2938"/>
                <a:gd name="T82" fmla="*/ 264 w 550"/>
                <a:gd name="T83" fmla="*/ 2509 h 2938"/>
                <a:gd name="T84" fmla="*/ 245 w 550"/>
                <a:gd name="T85" fmla="*/ 2555 h 2938"/>
                <a:gd name="T86" fmla="*/ 228 w 550"/>
                <a:gd name="T87" fmla="*/ 2609 h 2938"/>
                <a:gd name="T88" fmla="*/ 206 w 550"/>
                <a:gd name="T89" fmla="*/ 2652 h 2938"/>
                <a:gd name="T90" fmla="*/ 175 w 550"/>
                <a:gd name="T91" fmla="*/ 2696 h 2938"/>
                <a:gd name="T92" fmla="*/ 150 w 550"/>
                <a:gd name="T93" fmla="*/ 2730 h 2938"/>
                <a:gd name="T94" fmla="*/ 124 w 550"/>
                <a:gd name="T95" fmla="*/ 2766 h 2938"/>
                <a:gd name="T96" fmla="*/ 97 w 550"/>
                <a:gd name="T97" fmla="*/ 2800 h 2938"/>
                <a:gd name="T98" fmla="*/ 70 w 550"/>
                <a:gd name="T99" fmla="*/ 2836 h 2938"/>
                <a:gd name="T100" fmla="*/ 44 w 550"/>
                <a:gd name="T101" fmla="*/ 2870 h 2938"/>
                <a:gd name="T102" fmla="*/ 19 w 550"/>
                <a:gd name="T103" fmla="*/ 2909 h 2938"/>
                <a:gd name="T104" fmla="*/ 0 w 550"/>
                <a:gd name="T105" fmla="*/ 383 h 29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50" h="2938">
                  <a:moveTo>
                    <a:pt x="0" y="383"/>
                  </a:moveTo>
                  <a:lnTo>
                    <a:pt x="5" y="381"/>
                  </a:lnTo>
                  <a:lnTo>
                    <a:pt x="22" y="371"/>
                  </a:lnTo>
                  <a:lnTo>
                    <a:pt x="44" y="361"/>
                  </a:lnTo>
                  <a:lnTo>
                    <a:pt x="61" y="347"/>
                  </a:lnTo>
                  <a:lnTo>
                    <a:pt x="80" y="334"/>
                  </a:lnTo>
                  <a:lnTo>
                    <a:pt x="97" y="318"/>
                  </a:lnTo>
                  <a:lnTo>
                    <a:pt x="116" y="303"/>
                  </a:lnTo>
                  <a:lnTo>
                    <a:pt x="131" y="281"/>
                  </a:lnTo>
                  <a:lnTo>
                    <a:pt x="146" y="262"/>
                  </a:lnTo>
                  <a:lnTo>
                    <a:pt x="160" y="242"/>
                  </a:lnTo>
                  <a:lnTo>
                    <a:pt x="177" y="223"/>
                  </a:lnTo>
                  <a:lnTo>
                    <a:pt x="192" y="201"/>
                  </a:lnTo>
                  <a:lnTo>
                    <a:pt x="206" y="179"/>
                  </a:lnTo>
                  <a:lnTo>
                    <a:pt x="218" y="157"/>
                  </a:lnTo>
                  <a:lnTo>
                    <a:pt x="233" y="138"/>
                  </a:lnTo>
                  <a:lnTo>
                    <a:pt x="242" y="116"/>
                  </a:lnTo>
                  <a:lnTo>
                    <a:pt x="255" y="94"/>
                  </a:lnTo>
                  <a:lnTo>
                    <a:pt x="264" y="75"/>
                  </a:lnTo>
                  <a:lnTo>
                    <a:pt x="276" y="58"/>
                  </a:lnTo>
                  <a:lnTo>
                    <a:pt x="286" y="41"/>
                  </a:lnTo>
                  <a:lnTo>
                    <a:pt x="296" y="24"/>
                  </a:lnTo>
                  <a:lnTo>
                    <a:pt x="303" y="10"/>
                  </a:lnTo>
                  <a:lnTo>
                    <a:pt x="313" y="0"/>
                  </a:lnTo>
                  <a:lnTo>
                    <a:pt x="318" y="0"/>
                  </a:lnTo>
                  <a:lnTo>
                    <a:pt x="325" y="0"/>
                  </a:lnTo>
                  <a:lnTo>
                    <a:pt x="335" y="10"/>
                  </a:lnTo>
                  <a:lnTo>
                    <a:pt x="349" y="22"/>
                  </a:lnTo>
                  <a:lnTo>
                    <a:pt x="361" y="31"/>
                  </a:lnTo>
                  <a:lnTo>
                    <a:pt x="376" y="44"/>
                  </a:lnTo>
                  <a:lnTo>
                    <a:pt x="390" y="53"/>
                  </a:lnTo>
                  <a:lnTo>
                    <a:pt x="405" y="65"/>
                  </a:lnTo>
                  <a:lnTo>
                    <a:pt x="419" y="75"/>
                  </a:lnTo>
                  <a:lnTo>
                    <a:pt x="436" y="87"/>
                  </a:lnTo>
                  <a:lnTo>
                    <a:pt x="451" y="97"/>
                  </a:lnTo>
                  <a:lnTo>
                    <a:pt x="465" y="107"/>
                  </a:lnTo>
                  <a:lnTo>
                    <a:pt x="480" y="116"/>
                  </a:lnTo>
                  <a:lnTo>
                    <a:pt x="495" y="128"/>
                  </a:lnTo>
                  <a:lnTo>
                    <a:pt x="507" y="138"/>
                  </a:lnTo>
                  <a:lnTo>
                    <a:pt x="521" y="150"/>
                  </a:lnTo>
                  <a:lnTo>
                    <a:pt x="533" y="160"/>
                  </a:lnTo>
                  <a:lnTo>
                    <a:pt x="548" y="174"/>
                  </a:lnTo>
                  <a:lnTo>
                    <a:pt x="548" y="191"/>
                  </a:lnTo>
                  <a:lnTo>
                    <a:pt x="548" y="213"/>
                  </a:lnTo>
                  <a:lnTo>
                    <a:pt x="548" y="230"/>
                  </a:lnTo>
                  <a:lnTo>
                    <a:pt x="548" y="252"/>
                  </a:lnTo>
                  <a:lnTo>
                    <a:pt x="548" y="271"/>
                  </a:lnTo>
                  <a:lnTo>
                    <a:pt x="548" y="291"/>
                  </a:lnTo>
                  <a:lnTo>
                    <a:pt x="548" y="310"/>
                  </a:lnTo>
                  <a:lnTo>
                    <a:pt x="550" y="332"/>
                  </a:lnTo>
                  <a:lnTo>
                    <a:pt x="548" y="351"/>
                  </a:lnTo>
                  <a:lnTo>
                    <a:pt x="548" y="371"/>
                  </a:lnTo>
                  <a:lnTo>
                    <a:pt x="548" y="390"/>
                  </a:lnTo>
                  <a:lnTo>
                    <a:pt x="548" y="412"/>
                  </a:lnTo>
                  <a:lnTo>
                    <a:pt x="548" y="431"/>
                  </a:lnTo>
                  <a:lnTo>
                    <a:pt x="548" y="451"/>
                  </a:lnTo>
                  <a:lnTo>
                    <a:pt x="548" y="473"/>
                  </a:lnTo>
                  <a:lnTo>
                    <a:pt x="548" y="494"/>
                  </a:lnTo>
                  <a:lnTo>
                    <a:pt x="548" y="524"/>
                  </a:lnTo>
                  <a:lnTo>
                    <a:pt x="548" y="553"/>
                  </a:lnTo>
                  <a:lnTo>
                    <a:pt x="548" y="582"/>
                  </a:lnTo>
                  <a:lnTo>
                    <a:pt x="548" y="613"/>
                  </a:lnTo>
                  <a:lnTo>
                    <a:pt x="548" y="642"/>
                  </a:lnTo>
                  <a:lnTo>
                    <a:pt x="548" y="674"/>
                  </a:lnTo>
                  <a:lnTo>
                    <a:pt x="548" y="705"/>
                  </a:lnTo>
                  <a:lnTo>
                    <a:pt x="548" y="737"/>
                  </a:lnTo>
                  <a:lnTo>
                    <a:pt x="545" y="766"/>
                  </a:lnTo>
                  <a:lnTo>
                    <a:pt x="545" y="795"/>
                  </a:lnTo>
                  <a:lnTo>
                    <a:pt x="545" y="824"/>
                  </a:lnTo>
                  <a:lnTo>
                    <a:pt x="545" y="856"/>
                  </a:lnTo>
                  <a:lnTo>
                    <a:pt x="543" y="885"/>
                  </a:lnTo>
                  <a:lnTo>
                    <a:pt x="543" y="916"/>
                  </a:lnTo>
                  <a:lnTo>
                    <a:pt x="541" y="948"/>
                  </a:lnTo>
                  <a:lnTo>
                    <a:pt x="541" y="979"/>
                  </a:lnTo>
                  <a:lnTo>
                    <a:pt x="536" y="1008"/>
                  </a:lnTo>
                  <a:lnTo>
                    <a:pt x="536" y="1038"/>
                  </a:lnTo>
                  <a:lnTo>
                    <a:pt x="531" y="1067"/>
                  </a:lnTo>
                  <a:lnTo>
                    <a:pt x="531" y="1098"/>
                  </a:lnTo>
                  <a:lnTo>
                    <a:pt x="526" y="1127"/>
                  </a:lnTo>
                  <a:lnTo>
                    <a:pt x="526" y="1159"/>
                  </a:lnTo>
                  <a:lnTo>
                    <a:pt x="521" y="1188"/>
                  </a:lnTo>
                  <a:lnTo>
                    <a:pt x="521" y="1219"/>
                  </a:lnTo>
                  <a:lnTo>
                    <a:pt x="516" y="1248"/>
                  </a:lnTo>
                  <a:lnTo>
                    <a:pt x="514" y="1278"/>
                  </a:lnTo>
                  <a:lnTo>
                    <a:pt x="509" y="1309"/>
                  </a:lnTo>
                  <a:lnTo>
                    <a:pt x="507" y="1341"/>
                  </a:lnTo>
                  <a:lnTo>
                    <a:pt x="502" y="1370"/>
                  </a:lnTo>
                  <a:lnTo>
                    <a:pt x="499" y="1399"/>
                  </a:lnTo>
                  <a:lnTo>
                    <a:pt x="497" y="1430"/>
                  </a:lnTo>
                  <a:lnTo>
                    <a:pt x="495" y="1462"/>
                  </a:lnTo>
                  <a:lnTo>
                    <a:pt x="487" y="1491"/>
                  </a:lnTo>
                  <a:lnTo>
                    <a:pt x="485" y="1520"/>
                  </a:lnTo>
                  <a:lnTo>
                    <a:pt x="478" y="1549"/>
                  </a:lnTo>
                  <a:lnTo>
                    <a:pt x="475" y="1581"/>
                  </a:lnTo>
                  <a:lnTo>
                    <a:pt x="468" y="1610"/>
                  </a:lnTo>
                  <a:lnTo>
                    <a:pt x="465" y="1641"/>
                  </a:lnTo>
                  <a:lnTo>
                    <a:pt x="458" y="1670"/>
                  </a:lnTo>
                  <a:lnTo>
                    <a:pt x="456" y="1702"/>
                  </a:lnTo>
                  <a:lnTo>
                    <a:pt x="449" y="1731"/>
                  </a:lnTo>
                  <a:lnTo>
                    <a:pt x="444" y="1760"/>
                  </a:lnTo>
                  <a:lnTo>
                    <a:pt x="436" y="1789"/>
                  </a:lnTo>
                  <a:lnTo>
                    <a:pt x="432" y="1821"/>
                  </a:lnTo>
                  <a:lnTo>
                    <a:pt x="424" y="1850"/>
                  </a:lnTo>
                  <a:lnTo>
                    <a:pt x="419" y="1881"/>
                  </a:lnTo>
                  <a:lnTo>
                    <a:pt x="415" y="1910"/>
                  </a:lnTo>
                  <a:lnTo>
                    <a:pt x="410" y="1942"/>
                  </a:lnTo>
                  <a:lnTo>
                    <a:pt x="402" y="1971"/>
                  </a:lnTo>
                  <a:lnTo>
                    <a:pt x="395" y="2000"/>
                  </a:lnTo>
                  <a:lnTo>
                    <a:pt x="388" y="2029"/>
                  </a:lnTo>
                  <a:lnTo>
                    <a:pt x="383" y="2061"/>
                  </a:lnTo>
                  <a:lnTo>
                    <a:pt x="376" y="2090"/>
                  </a:lnTo>
                  <a:lnTo>
                    <a:pt x="369" y="2121"/>
                  </a:lnTo>
                  <a:lnTo>
                    <a:pt x="361" y="2150"/>
                  </a:lnTo>
                  <a:lnTo>
                    <a:pt x="356" y="2182"/>
                  </a:lnTo>
                  <a:lnTo>
                    <a:pt x="347" y="2211"/>
                  </a:lnTo>
                  <a:lnTo>
                    <a:pt x="339" y="2243"/>
                  </a:lnTo>
                  <a:lnTo>
                    <a:pt x="332" y="2272"/>
                  </a:lnTo>
                  <a:lnTo>
                    <a:pt x="325" y="2303"/>
                  </a:lnTo>
                  <a:lnTo>
                    <a:pt x="318" y="2332"/>
                  </a:lnTo>
                  <a:lnTo>
                    <a:pt x="310" y="2364"/>
                  </a:lnTo>
                  <a:lnTo>
                    <a:pt x="303" y="2393"/>
                  </a:lnTo>
                  <a:lnTo>
                    <a:pt x="296" y="2424"/>
                  </a:lnTo>
                  <a:lnTo>
                    <a:pt x="286" y="2446"/>
                  </a:lnTo>
                  <a:lnTo>
                    <a:pt x="276" y="2468"/>
                  </a:lnTo>
                  <a:lnTo>
                    <a:pt x="269" y="2487"/>
                  </a:lnTo>
                  <a:lnTo>
                    <a:pt x="264" y="2509"/>
                  </a:lnTo>
                  <a:lnTo>
                    <a:pt x="257" y="2524"/>
                  </a:lnTo>
                  <a:lnTo>
                    <a:pt x="250" y="2541"/>
                  </a:lnTo>
                  <a:lnTo>
                    <a:pt x="245" y="2555"/>
                  </a:lnTo>
                  <a:lnTo>
                    <a:pt x="242" y="2570"/>
                  </a:lnTo>
                  <a:lnTo>
                    <a:pt x="233" y="2592"/>
                  </a:lnTo>
                  <a:lnTo>
                    <a:pt x="228" y="2609"/>
                  </a:lnTo>
                  <a:lnTo>
                    <a:pt x="221" y="2623"/>
                  </a:lnTo>
                  <a:lnTo>
                    <a:pt x="221" y="2633"/>
                  </a:lnTo>
                  <a:lnTo>
                    <a:pt x="206" y="2652"/>
                  </a:lnTo>
                  <a:lnTo>
                    <a:pt x="192" y="2674"/>
                  </a:lnTo>
                  <a:lnTo>
                    <a:pt x="182" y="2684"/>
                  </a:lnTo>
                  <a:lnTo>
                    <a:pt x="175" y="2696"/>
                  </a:lnTo>
                  <a:lnTo>
                    <a:pt x="167" y="2706"/>
                  </a:lnTo>
                  <a:lnTo>
                    <a:pt x="160" y="2720"/>
                  </a:lnTo>
                  <a:lnTo>
                    <a:pt x="150" y="2730"/>
                  </a:lnTo>
                  <a:lnTo>
                    <a:pt x="141" y="2742"/>
                  </a:lnTo>
                  <a:lnTo>
                    <a:pt x="131" y="2754"/>
                  </a:lnTo>
                  <a:lnTo>
                    <a:pt x="124" y="2766"/>
                  </a:lnTo>
                  <a:lnTo>
                    <a:pt x="114" y="2776"/>
                  </a:lnTo>
                  <a:lnTo>
                    <a:pt x="107" y="2790"/>
                  </a:lnTo>
                  <a:lnTo>
                    <a:pt x="97" y="2800"/>
                  </a:lnTo>
                  <a:lnTo>
                    <a:pt x="90" y="2815"/>
                  </a:lnTo>
                  <a:lnTo>
                    <a:pt x="80" y="2824"/>
                  </a:lnTo>
                  <a:lnTo>
                    <a:pt x="70" y="2836"/>
                  </a:lnTo>
                  <a:lnTo>
                    <a:pt x="61" y="2849"/>
                  </a:lnTo>
                  <a:lnTo>
                    <a:pt x="53" y="2861"/>
                  </a:lnTo>
                  <a:lnTo>
                    <a:pt x="44" y="2870"/>
                  </a:lnTo>
                  <a:lnTo>
                    <a:pt x="34" y="2885"/>
                  </a:lnTo>
                  <a:lnTo>
                    <a:pt x="27" y="2895"/>
                  </a:lnTo>
                  <a:lnTo>
                    <a:pt x="19" y="2909"/>
                  </a:lnTo>
                  <a:lnTo>
                    <a:pt x="5" y="2931"/>
                  </a:lnTo>
                  <a:lnTo>
                    <a:pt x="0" y="2938"/>
                  </a:lnTo>
                  <a:lnTo>
                    <a:pt x="0" y="383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2" name="Freeform 75"/>
            <p:cNvSpPr>
              <a:spLocks/>
            </p:cNvSpPr>
            <p:nvPr/>
          </p:nvSpPr>
          <p:spPr bwMode="auto">
            <a:xfrm>
              <a:off x="4676" y="4963"/>
              <a:ext cx="80" cy="543"/>
            </a:xfrm>
            <a:custGeom>
              <a:avLst/>
              <a:gdLst>
                <a:gd name="T0" fmla="*/ 0 w 80"/>
                <a:gd name="T1" fmla="*/ 0 h 543"/>
                <a:gd name="T2" fmla="*/ 10 w 80"/>
                <a:gd name="T3" fmla="*/ 12 h 543"/>
                <a:gd name="T4" fmla="*/ 17 w 80"/>
                <a:gd name="T5" fmla="*/ 26 h 543"/>
                <a:gd name="T6" fmla="*/ 27 w 80"/>
                <a:gd name="T7" fmla="*/ 41 h 543"/>
                <a:gd name="T8" fmla="*/ 32 w 80"/>
                <a:gd name="T9" fmla="*/ 53 h 543"/>
                <a:gd name="T10" fmla="*/ 39 w 80"/>
                <a:gd name="T11" fmla="*/ 65 h 543"/>
                <a:gd name="T12" fmla="*/ 44 w 80"/>
                <a:gd name="T13" fmla="*/ 80 h 543"/>
                <a:gd name="T14" fmla="*/ 51 w 80"/>
                <a:gd name="T15" fmla="*/ 94 h 543"/>
                <a:gd name="T16" fmla="*/ 53 w 80"/>
                <a:gd name="T17" fmla="*/ 109 h 543"/>
                <a:gd name="T18" fmla="*/ 58 w 80"/>
                <a:gd name="T19" fmla="*/ 123 h 543"/>
                <a:gd name="T20" fmla="*/ 63 w 80"/>
                <a:gd name="T21" fmla="*/ 138 h 543"/>
                <a:gd name="T22" fmla="*/ 68 w 80"/>
                <a:gd name="T23" fmla="*/ 155 h 543"/>
                <a:gd name="T24" fmla="*/ 68 w 80"/>
                <a:gd name="T25" fmla="*/ 170 h 543"/>
                <a:gd name="T26" fmla="*/ 70 w 80"/>
                <a:gd name="T27" fmla="*/ 184 h 543"/>
                <a:gd name="T28" fmla="*/ 70 w 80"/>
                <a:gd name="T29" fmla="*/ 199 h 543"/>
                <a:gd name="T30" fmla="*/ 73 w 80"/>
                <a:gd name="T31" fmla="*/ 216 h 543"/>
                <a:gd name="T32" fmla="*/ 73 w 80"/>
                <a:gd name="T33" fmla="*/ 230 h 543"/>
                <a:gd name="T34" fmla="*/ 73 w 80"/>
                <a:gd name="T35" fmla="*/ 245 h 543"/>
                <a:gd name="T36" fmla="*/ 73 w 80"/>
                <a:gd name="T37" fmla="*/ 262 h 543"/>
                <a:gd name="T38" fmla="*/ 73 w 80"/>
                <a:gd name="T39" fmla="*/ 279 h 543"/>
                <a:gd name="T40" fmla="*/ 70 w 80"/>
                <a:gd name="T41" fmla="*/ 293 h 543"/>
                <a:gd name="T42" fmla="*/ 70 w 80"/>
                <a:gd name="T43" fmla="*/ 310 h 543"/>
                <a:gd name="T44" fmla="*/ 68 w 80"/>
                <a:gd name="T45" fmla="*/ 327 h 543"/>
                <a:gd name="T46" fmla="*/ 68 w 80"/>
                <a:gd name="T47" fmla="*/ 344 h 543"/>
                <a:gd name="T48" fmla="*/ 66 w 80"/>
                <a:gd name="T49" fmla="*/ 359 h 543"/>
                <a:gd name="T50" fmla="*/ 66 w 80"/>
                <a:gd name="T51" fmla="*/ 376 h 543"/>
                <a:gd name="T52" fmla="*/ 66 w 80"/>
                <a:gd name="T53" fmla="*/ 393 h 543"/>
                <a:gd name="T54" fmla="*/ 66 w 80"/>
                <a:gd name="T55" fmla="*/ 410 h 543"/>
                <a:gd name="T56" fmla="*/ 56 w 80"/>
                <a:gd name="T57" fmla="*/ 431 h 543"/>
                <a:gd name="T58" fmla="*/ 49 w 80"/>
                <a:gd name="T59" fmla="*/ 456 h 543"/>
                <a:gd name="T60" fmla="*/ 44 w 80"/>
                <a:gd name="T61" fmla="*/ 468 h 543"/>
                <a:gd name="T62" fmla="*/ 41 w 80"/>
                <a:gd name="T63" fmla="*/ 480 h 543"/>
                <a:gd name="T64" fmla="*/ 41 w 80"/>
                <a:gd name="T65" fmla="*/ 494 h 543"/>
                <a:gd name="T66" fmla="*/ 44 w 80"/>
                <a:gd name="T67" fmla="*/ 509 h 543"/>
                <a:gd name="T68" fmla="*/ 61 w 80"/>
                <a:gd name="T69" fmla="*/ 526 h 543"/>
                <a:gd name="T70" fmla="*/ 80 w 80"/>
                <a:gd name="T71" fmla="*/ 543 h 543"/>
                <a:gd name="T72" fmla="*/ 0 w 80"/>
                <a:gd name="T73" fmla="*/ 543 h 543"/>
                <a:gd name="T74" fmla="*/ 0 w 80"/>
                <a:gd name="T75" fmla="*/ 0 h 5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0" h="543">
                  <a:moveTo>
                    <a:pt x="0" y="0"/>
                  </a:moveTo>
                  <a:lnTo>
                    <a:pt x="10" y="12"/>
                  </a:lnTo>
                  <a:lnTo>
                    <a:pt x="17" y="26"/>
                  </a:lnTo>
                  <a:lnTo>
                    <a:pt x="27" y="41"/>
                  </a:lnTo>
                  <a:lnTo>
                    <a:pt x="32" y="53"/>
                  </a:lnTo>
                  <a:lnTo>
                    <a:pt x="39" y="65"/>
                  </a:lnTo>
                  <a:lnTo>
                    <a:pt x="44" y="80"/>
                  </a:lnTo>
                  <a:lnTo>
                    <a:pt x="51" y="94"/>
                  </a:lnTo>
                  <a:lnTo>
                    <a:pt x="53" y="109"/>
                  </a:lnTo>
                  <a:lnTo>
                    <a:pt x="58" y="123"/>
                  </a:lnTo>
                  <a:lnTo>
                    <a:pt x="63" y="138"/>
                  </a:lnTo>
                  <a:lnTo>
                    <a:pt x="68" y="155"/>
                  </a:lnTo>
                  <a:lnTo>
                    <a:pt x="68" y="170"/>
                  </a:lnTo>
                  <a:lnTo>
                    <a:pt x="70" y="184"/>
                  </a:lnTo>
                  <a:lnTo>
                    <a:pt x="70" y="199"/>
                  </a:lnTo>
                  <a:lnTo>
                    <a:pt x="73" y="216"/>
                  </a:lnTo>
                  <a:lnTo>
                    <a:pt x="73" y="230"/>
                  </a:lnTo>
                  <a:lnTo>
                    <a:pt x="73" y="245"/>
                  </a:lnTo>
                  <a:lnTo>
                    <a:pt x="73" y="262"/>
                  </a:lnTo>
                  <a:lnTo>
                    <a:pt x="73" y="279"/>
                  </a:lnTo>
                  <a:lnTo>
                    <a:pt x="70" y="293"/>
                  </a:lnTo>
                  <a:lnTo>
                    <a:pt x="70" y="310"/>
                  </a:lnTo>
                  <a:lnTo>
                    <a:pt x="68" y="327"/>
                  </a:lnTo>
                  <a:lnTo>
                    <a:pt x="68" y="344"/>
                  </a:lnTo>
                  <a:lnTo>
                    <a:pt x="66" y="359"/>
                  </a:lnTo>
                  <a:lnTo>
                    <a:pt x="66" y="376"/>
                  </a:lnTo>
                  <a:lnTo>
                    <a:pt x="66" y="393"/>
                  </a:lnTo>
                  <a:lnTo>
                    <a:pt x="66" y="410"/>
                  </a:lnTo>
                  <a:lnTo>
                    <a:pt x="56" y="431"/>
                  </a:lnTo>
                  <a:lnTo>
                    <a:pt x="49" y="456"/>
                  </a:lnTo>
                  <a:lnTo>
                    <a:pt x="44" y="468"/>
                  </a:lnTo>
                  <a:lnTo>
                    <a:pt x="41" y="480"/>
                  </a:lnTo>
                  <a:lnTo>
                    <a:pt x="41" y="494"/>
                  </a:lnTo>
                  <a:lnTo>
                    <a:pt x="44" y="509"/>
                  </a:lnTo>
                  <a:lnTo>
                    <a:pt x="61" y="526"/>
                  </a:lnTo>
                  <a:lnTo>
                    <a:pt x="80" y="543"/>
                  </a:lnTo>
                  <a:lnTo>
                    <a:pt x="0" y="5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3" name="Freeform 76"/>
            <p:cNvSpPr>
              <a:spLocks/>
            </p:cNvSpPr>
            <p:nvPr/>
          </p:nvSpPr>
          <p:spPr bwMode="auto">
            <a:xfrm>
              <a:off x="5510" y="291"/>
              <a:ext cx="254" cy="3971"/>
            </a:xfrm>
            <a:custGeom>
              <a:avLst/>
              <a:gdLst>
                <a:gd name="T0" fmla="*/ 0 w 254"/>
                <a:gd name="T1" fmla="*/ 0 h 3971"/>
                <a:gd name="T2" fmla="*/ 254 w 254"/>
                <a:gd name="T3" fmla="*/ 0 h 3971"/>
                <a:gd name="T4" fmla="*/ 254 w 254"/>
                <a:gd name="T5" fmla="*/ 3913 h 3971"/>
                <a:gd name="T6" fmla="*/ 0 w 254"/>
                <a:gd name="T7" fmla="*/ 3971 h 3971"/>
                <a:gd name="T8" fmla="*/ 0 w 254"/>
                <a:gd name="T9" fmla="*/ 1341 h 3971"/>
                <a:gd name="T10" fmla="*/ 10 w 254"/>
                <a:gd name="T11" fmla="*/ 1336 h 3971"/>
                <a:gd name="T12" fmla="*/ 19 w 254"/>
                <a:gd name="T13" fmla="*/ 1324 h 3971"/>
                <a:gd name="T14" fmla="*/ 34 w 254"/>
                <a:gd name="T15" fmla="*/ 1316 h 3971"/>
                <a:gd name="T16" fmla="*/ 44 w 254"/>
                <a:gd name="T17" fmla="*/ 1307 h 3971"/>
                <a:gd name="T18" fmla="*/ 58 w 254"/>
                <a:gd name="T19" fmla="*/ 1297 h 3971"/>
                <a:gd name="T20" fmla="*/ 70 w 254"/>
                <a:gd name="T21" fmla="*/ 1287 h 3971"/>
                <a:gd name="T22" fmla="*/ 85 w 254"/>
                <a:gd name="T23" fmla="*/ 1280 h 3971"/>
                <a:gd name="T24" fmla="*/ 94 w 254"/>
                <a:gd name="T25" fmla="*/ 1270 h 3971"/>
                <a:gd name="T26" fmla="*/ 107 w 254"/>
                <a:gd name="T27" fmla="*/ 1261 h 3971"/>
                <a:gd name="T28" fmla="*/ 119 w 254"/>
                <a:gd name="T29" fmla="*/ 1251 h 3971"/>
                <a:gd name="T30" fmla="*/ 131 w 254"/>
                <a:gd name="T31" fmla="*/ 1244 h 3971"/>
                <a:gd name="T32" fmla="*/ 148 w 254"/>
                <a:gd name="T33" fmla="*/ 1227 h 3971"/>
                <a:gd name="T34" fmla="*/ 162 w 254"/>
                <a:gd name="T35" fmla="*/ 1212 h 3971"/>
                <a:gd name="T36" fmla="*/ 160 w 254"/>
                <a:gd name="T37" fmla="*/ 1195 h 3971"/>
                <a:gd name="T38" fmla="*/ 157 w 254"/>
                <a:gd name="T39" fmla="*/ 1178 h 3971"/>
                <a:gd name="T40" fmla="*/ 155 w 254"/>
                <a:gd name="T41" fmla="*/ 1161 h 3971"/>
                <a:gd name="T42" fmla="*/ 153 w 254"/>
                <a:gd name="T43" fmla="*/ 1144 h 3971"/>
                <a:gd name="T44" fmla="*/ 148 w 254"/>
                <a:gd name="T45" fmla="*/ 1122 h 3971"/>
                <a:gd name="T46" fmla="*/ 143 w 254"/>
                <a:gd name="T47" fmla="*/ 1105 h 3971"/>
                <a:gd name="T48" fmla="*/ 138 w 254"/>
                <a:gd name="T49" fmla="*/ 1086 h 3971"/>
                <a:gd name="T50" fmla="*/ 133 w 254"/>
                <a:gd name="T51" fmla="*/ 1069 h 3971"/>
                <a:gd name="T52" fmla="*/ 126 w 254"/>
                <a:gd name="T53" fmla="*/ 1047 h 3971"/>
                <a:gd name="T54" fmla="*/ 119 w 254"/>
                <a:gd name="T55" fmla="*/ 1030 h 3971"/>
                <a:gd name="T56" fmla="*/ 111 w 254"/>
                <a:gd name="T57" fmla="*/ 1011 h 3971"/>
                <a:gd name="T58" fmla="*/ 104 w 254"/>
                <a:gd name="T59" fmla="*/ 996 h 3971"/>
                <a:gd name="T60" fmla="*/ 94 w 254"/>
                <a:gd name="T61" fmla="*/ 982 h 3971"/>
                <a:gd name="T62" fmla="*/ 87 w 254"/>
                <a:gd name="T63" fmla="*/ 967 h 3971"/>
                <a:gd name="T64" fmla="*/ 78 w 254"/>
                <a:gd name="T65" fmla="*/ 955 h 3971"/>
                <a:gd name="T66" fmla="*/ 70 w 254"/>
                <a:gd name="T67" fmla="*/ 948 h 3971"/>
                <a:gd name="T68" fmla="*/ 48 w 254"/>
                <a:gd name="T69" fmla="*/ 948 h 3971"/>
                <a:gd name="T70" fmla="*/ 29 w 254"/>
                <a:gd name="T71" fmla="*/ 948 h 3971"/>
                <a:gd name="T72" fmla="*/ 10 w 254"/>
                <a:gd name="T73" fmla="*/ 948 h 3971"/>
                <a:gd name="T74" fmla="*/ 0 w 254"/>
                <a:gd name="T75" fmla="*/ 950 h 3971"/>
                <a:gd name="T76" fmla="*/ 0 w 254"/>
                <a:gd name="T77" fmla="*/ 0 h 39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54" h="3971">
                  <a:moveTo>
                    <a:pt x="0" y="0"/>
                  </a:moveTo>
                  <a:lnTo>
                    <a:pt x="254" y="0"/>
                  </a:lnTo>
                  <a:lnTo>
                    <a:pt x="254" y="3913"/>
                  </a:lnTo>
                  <a:lnTo>
                    <a:pt x="0" y="3971"/>
                  </a:lnTo>
                  <a:lnTo>
                    <a:pt x="0" y="1341"/>
                  </a:lnTo>
                  <a:lnTo>
                    <a:pt x="10" y="1336"/>
                  </a:lnTo>
                  <a:lnTo>
                    <a:pt x="19" y="1324"/>
                  </a:lnTo>
                  <a:lnTo>
                    <a:pt x="34" y="1316"/>
                  </a:lnTo>
                  <a:lnTo>
                    <a:pt x="44" y="1307"/>
                  </a:lnTo>
                  <a:lnTo>
                    <a:pt x="58" y="1297"/>
                  </a:lnTo>
                  <a:lnTo>
                    <a:pt x="70" y="1287"/>
                  </a:lnTo>
                  <a:lnTo>
                    <a:pt x="85" y="1280"/>
                  </a:lnTo>
                  <a:lnTo>
                    <a:pt x="94" y="1270"/>
                  </a:lnTo>
                  <a:lnTo>
                    <a:pt x="107" y="1261"/>
                  </a:lnTo>
                  <a:lnTo>
                    <a:pt x="119" y="1251"/>
                  </a:lnTo>
                  <a:lnTo>
                    <a:pt x="131" y="1244"/>
                  </a:lnTo>
                  <a:lnTo>
                    <a:pt x="148" y="1227"/>
                  </a:lnTo>
                  <a:lnTo>
                    <a:pt x="162" y="1212"/>
                  </a:lnTo>
                  <a:lnTo>
                    <a:pt x="160" y="1195"/>
                  </a:lnTo>
                  <a:lnTo>
                    <a:pt x="157" y="1178"/>
                  </a:lnTo>
                  <a:lnTo>
                    <a:pt x="155" y="1161"/>
                  </a:lnTo>
                  <a:lnTo>
                    <a:pt x="153" y="1144"/>
                  </a:lnTo>
                  <a:lnTo>
                    <a:pt x="148" y="1122"/>
                  </a:lnTo>
                  <a:lnTo>
                    <a:pt x="143" y="1105"/>
                  </a:lnTo>
                  <a:lnTo>
                    <a:pt x="138" y="1086"/>
                  </a:lnTo>
                  <a:lnTo>
                    <a:pt x="133" y="1069"/>
                  </a:lnTo>
                  <a:lnTo>
                    <a:pt x="126" y="1047"/>
                  </a:lnTo>
                  <a:lnTo>
                    <a:pt x="119" y="1030"/>
                  </a:lnTo>
                  <a:lnTo>
                    <a:pt x="111" y="1011"/>
                  </a:lnTo>
                  <a:lnTo>
                    <a:pt x="104" y="996"/>
                  </a:lnTo>
                  <a:lnTo>
                    <a:pt x="94" y="982"/>
                  </a:lnTo>
                  <a:lnTo>
                    <a:pt x="87" y="967"/>
                  </a:lnTo>
                  <a:lnTo>
                    <a:pt x="78" y="955"/>
                  </a:lnTo>
                  <a:lnTo>
                    <a:pt x="70" y="948"/>
                  </a:lnTo>
                  <a:lnTo>
                    <a:pt x="48" y="948"/>
                  </a:lnTo>
                  <a:lnTo>
                    <a:pt x="29" y="948"/>
                  </a:lnTo>
                  <a:lnTo>
                    <a:pt x="10" y="948"/>
                  </a:lnTo>
                  <a:lnTo>
                    <a:pt x="0" y="9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4" name="Freeform 77"/>
            <p:cNvSpPr>
              <a:spLocks/>
            </p:cNvSpPr>
            <p:nvPr/>
          </p:nvSpPr>
          <p:spPr bwMode="auto">
            <a:xfrm>
              <a:off x="5132" y="291"/>
              <a:ext cx="378" cy="955"/>
            </a:xfrm>
            <a:custGeom>
              <a:avLst/>
              <a:gdLst>
                <a:gd name="T0" fmla="*/ 371 w 378"/>
                <a:gd name="T1" fmla="*/ 950 h 955"/>
                <a:gd name="T2" fmla="*/ 334 w 378"/>
                <a:gd name="T3" fmla="*/ 953 h 955"/>
                <a:gd name="T4" fmla="*/ 300 w 378"/>
                <a:gd name="T5" fmla="*/ 955 h 955"/>
                <a:gd name="T6" fmla="*/ 264 w 378"/>
                <a:gd name="T7" fmla="*/ 955 h 955"/>
                <a:gd name="T8" fmla="*/ 235 w 378"/>
                <a:gd name="T9" fmla="*/ 955 h 955"/>
                <a:gd name="T10" fmla="*/ 203 w 378"/>
                <a:gd name="T11" fmla="*/ 950 h 955"/>
                <a:gd name="T12" fmla="*/ 177 w 378"/>
                <a:gd name="T13" fmla="*/ 948 h 955"/>
                <a:gd name="T14" fmla="*/ 148 w 378"/>
                <a:gd name="T15" fmla="*/ 938 h 955"/>
                <a:gd name="T16" fmla="*/ 121 w 378"/>
                <a:gd name="T17" fmla="*/ 926 h 955"/>
                <a:gd name="T18" fmla="*/ 75 w 378"/>
                <a:gd name="T19" fmla="*/ 895 h 955"/>
                <a:gd name="T20" fmla="*/ 53 w 378"/>
                <a:gd name="T21" fmla="*/ 870 h 955"/>
                <a:gd name="T22" fmla="*/ 34 w 378"/>
                <a:gd name="T23" fmla="*/ 841 h 955"/>
                <a:gd name="T24" fmla="*/ 14 w 378"/>
                <a:gd name="T25" fmla="*/ 810 h 955"/>
                <a:gd name="T26" fmla="*/ 0 w 378"/>
                <a:gd name="T27" fmla="*/ 773 h 955"/>
                <a:gd name="T28" fmla="*/ 12 w 378"/>
                <a:gd name="T29" fmla="*/ 727 h 955"/>
                <a:gd name="T30" fmla="*/ 46 w 378"/>
                <a:gd name="T31" fmla="*/ 693 h 955"/>
                <a:gd name="T32" fmla="*/ 77 w 378"/>
                <a:gd name="T33" fmla="*/ 664 h 955"/>
                <a:gd name="T34" fmla="*/ 97 w 378"/>
                <a:gd name="T35" fmla="*/ 638 h 955"/>
                <a:gd name="T36" fmla="*/ 133 w 378"/>
                <a:gd name="T37" fmla="*/ 601 h 955"/>
                <a:gd name="T38" fmla="*/ 172 w 378"/>
                <a:gd name="T39" fmla="*/ 567 h 955"/>
                <a:gd name="T40" fmla="*/ 211 w 378"/>
                <a:gd name="T41" fmla="*/ 531 h 955"/>
                <a:gd name="T42" fmla="*/ 249 w 378"/>
                <a:gd name="T43" fmla="*/ 497 h 955"/>
                <a:gd name="T44" fmla="*/ 283 w 378"/>
                <a:gd name="T45" fmla="*/ 458 h 955"/>
                <a:gd name="T46" fmla="*/ 317 w 378"/>
                <a:gd name="T47" fmla="*/ 419 h 955"/>
                <a:gd name="T48" fmla="*/ 349 w 378"/>
                <a:gd name="T49" fmla="*/ 383 h 955"/>
                <a:gd name="T50" fmla="*/ 378 w 378"/>
                <a:gd name="T51" fmla="*/ 349 h 955"/>
                <a:gd name="T52" fmla="*/ 376 w 378"/>
                <a:gd name="T53" fmla="*/ 313 h 955"/>
                <a:gd name="T54" fmla="*/ 373 w 378"/>
                <a:gd name="T55" fmla="*/ 284 h 955"/>
                <a:gd name="T56" fmla="*/ 371 w 378"/>
                <a:gd name="T57" fmla="*/ 252 h 955"/>
                <a:gd name="T58" fmla="*/ 371 w 378"/>
                <a:gd name="T59" fmla="*/ 225 h 955"/>
                <a:gd name="T60" fmla="*/ 366 w 378"/>
                <a:gd name="T61" fmla="*/ 196 h 955"/>
                <a:gd name="T62" fmla="*/ 363 w 378"/>
                <a:gd name="T63" fmla="*/ 174 h 955"/>
                <a:gd name="T64" fmla="*/ 356 w 378"/>
                <a:gd name="T65" fmla="*/ 131 h 955"/>
                <a:gd name="T66" fmla="*/ 346 w 378"/>
                <a:gd name="T67" fmla="*/ 90 h 955"/>
                <a:gd name="T68" fmla="*/ 334 w 378"/>
                <a:gd name="T69" fmla="*/ 56 h 955"/>
                <a:gd name="T70" fmla="*/ 317 w 378"/>
                <a:gd name="T71" fmla="*/ 24 h 955"/>
                <a:gd name="T72" fmla="*/ 300 w 378"/>
                <a:gd name="T73" fmla="*/ 0 h 955"/>
                <a:gd name="T74" fmla="*/ 378 w 378"/>
                <a:gd name="T75" fmla="*/ 950 h 9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8" h="955">
                  <a:moveTo>
                    <a:pt x="378" y="950"/>
                  </a:moveTo>
                  <a:lnTo>
                    <a:pt x="371" y="950"/>
                  </a:lnTo>
                  <a:lnTo>
                    <a:pt x="351" y="950"/>
                  </a:lnTo>
                  <a:lnTo>
                    <a:pt x="334" y="953"/>
                  </a:lnTo>
                  <a:lnTo>
                    <a:pt x="315" y="953"/>
                  </a:lnTo>
                  <a:lnTo>
                    <a:pt x="300" y="955"/>
                  </a:lnTo>
                  <a:lnTo>
                    <a:pt x="281" y="955"/>
                  </a:lnTo>
                  <a:lnTo>
                    <a:pt x="264" y="955"/>
                  </a:lnTo>
                  <a:lnTo>
                    <a:pt x="249" y="955"/>
                  </a:lnTo>
                  <a:lnTo>
                    <a:pt x="235" y="955"/>
                  </a:lnTo>
                  <a:lnTo>
                    <a:pt x="218" y="953"/>
                  </a:lnTo>
                  <a:lnTo>
                    <a:pt x="203" y="950"/>
                  </a:lnTo>
                  <a:lnTo>
                    <a:pt x="189" y="948"/>
                  </a:lnTo>
                  <a:lnTo>
                    <a:pt x="177" y="948"/>
                  </a:lnTo>
                  <a:lnTo>
                    <a:pt x="162" y="943"/>
                  </a:lnTo>
                  <a:lnTo>
                    <a:pt x="148" y="938"/>
                  </a:lnTo>
                  <a:lnTo>
                    <a:pt x="133" y="931"/>
                  </a:lnTo>
                  <a:lnTo>
                    <a:pt x="121" y="926"/>
                  </a:lnTo>
                  <a:lnTo>
                    <a:pt x="97" y="912"/>
                  </a:lnTo>
                  <a:lnTo>
                    <a:pt x="75" y="895"/>
                  </a:lnTo>
                  <a:lnTo>
                    <a:pt x="63" y="882"/>
                  </a:lnTo>
                  <a:lnTo>
                    <a:pt x="53" y="870"/>
                  </a:lnTo>
                  <a:lnTo>
                    <a:pt x="41" y="856"/>
                  </a:lnTo>
                  <a:lnTo>
                    <a:pt x="34" y="841"/>
                  </a:lnTo>
                  <a:lnTo>
                    <a:pt x="24" y="824"/>
                  </a:lnTo>
                  <a:lnTo>
                    <a:pt x="14" y="810"/>
                  </a:lnTo>
                  <a:lnTo>
                    <a:pt x="7" y="790"/>
                  </a:lnTo>
                  <a:lnTo>
                    <a:pt x="0" y="773"/>
                  </a:lnTo>
                  <a:lnTo>
                    <a:pt x="2" y="749"/>
                  </a:lnTo>
                  <a:lnTo>
                    <a:pt x="12" y="727"/>
                  </a:lnTo>
                  <a:lnTo>
                    <a:pt x="26" y="708"/>
                  </a:lnTo>
                  <a:lnTo>
                    <a:pt x="46" y="693"/>
                  </a:lnTo>
                  <a:lnTo>
                    <a:pt x="60" y="679"/>
                  </a:lnTo>
                  <a:lnTo>
                    <a:pt x="77" y="664"/>
                  </a:lnTo>
                  <a:lnTo>
                    <a:pt x="89" y="650"/>
                  </a:lnTo>
                  <a:lnTo>
                    <a:pt x="97" y="638"/>
                  </a:lnTo>
                  <a:lnTo>
                    <a:pt x="114" y="618"/>
                  </a:lnTo>
                  <a:lnTo>
                    <a:pt x="133" y="601"/>
                  </a:lnTo>
                  <a:lnTo>
                    <a:pt x="152" y="584"/>
                  </a:lnTo>
                  <a:lnTo>
                    <a:pt x="172" y="567"/>
                  </a:lnTo>
                  <a:lnTo>
                    <a:pt x="191" y="548"/>
                  </a:lnTo>
                  <a:lnTo>
                    <a:pt x="211" y="531"/>
                  </a:lnTo>
                  <a:lnTo>
                    <a:pt x="230" y="514"/>
                  </a:lnTo>
                  <a:lnTo>
                    <a:pt x="249" y="497"/>
                  </a:lnTo>
                  <a:lnTo>
                    <a:pt x="266" y="475"/>
                  </a:lnTo>
                  <a:lnTo>
                    <a:pt x="283" y="458"/>
                  </a:lnTo>
                  <a:lnTo>
                    <a:pt x="300" y="436"/>
                  </a:lnTo>
                  <a:lnTo>
                    <a:pt x="317" y="419"/>
                  </a:lnTo>
                  <a:lnTo>
                    <a:pt x="332" y="400"/>
                  </a:lnTo>
                  <a:lnTo>
                    <a:pt x="349" y="383"/>
                  </a:lnTo>
                  <a:lnTo>
                    <a:pt x="363" y="364"/>
                  </a:lnTo>
                  <a:lnTo>
                    <a:pt x="378" y="349"/>
                  </a:lnTo>
                  <a:lnTo>
                    <a:pt x="376" y="330"/>
                  </a:lnTo>
                  <a:lnTo>
                    <a:pt x="376" y="313"/>
                  </a:lnTo>
                  <a:lnTo>
                    <a:pt x="373" y="298"/>
                  </a:lnTo>
                  <a:lnTo>
                    <a:pt x="373" y="284"/>
                  </a:lnTo>
                  <a:lnTo>
                    <a:pt x="371" y="267"/>
                  </a:lnTo>
                  <a:lnTo>
                    <a:pt x="371" y="252"/>
                  </a:lnTo>
                  <a:lnTo>
                    <a:pt x="371" y="238"/>
                  </a:lnTo>
                  <a:lnTo>
                    <a:pt x="371" y="225"/>
                  </a:lnTo>
                  <a:lnTo>
                    <a:pt x="368" y="211"/>
                  </a:lnTo>
                  <a:lnTo>
                    <a:pt x="366" y="196"/>
                  </a:lnTo>
                  <a:lnTo>
                    <a:pt x="363" y="184"/>
                  </a:lnTo>
                  <a:lnTo>
                    <a:pt x="363" y="174"/>
                  </a:lnTo>
                  <a:lnTo>
                    <a:pt x="359" y="150"/>
                  </a:lnTo>
                  <a:lnTo>
                    <a:pt x="356" y="131"/>
                  </a:lnTo>
                  <a:lnTo>
                    <a:pt x="351" y="109"/>
                  </a:lnTo>
                  <a:lnTo>
                    <a:pt x="346" y="90"/>
                  </a:lnTo>
                  <a:lnTo>
                    <a:pt x="339" y="70"/>
                  </a:lnTo>
                  <a:lnTo>
                    <a:pt x="334" y="56"/>
                  </a:lnTo>
                  <a:lnTo>
                    <a:pt x="325" y="39"/>
                  </a:lnTo>
                  <a:lnTo>
                    <a:pt x="317" y="24"/>
                  </a:lnTo>
                  <a:lnTo>
                    <a:pt x="308" y="12"/>
                  </a:lnTo>
                  <a:lnTo>
                    <a:pt x="300" y="0"/>
                  </a:lnTo>
                  <a:lnTo>
                    <a:pt x="378" y="0"/>
                  </a:lnTo>
                  <a:lnTo>
                    <a:pt x="378" y="95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5" name="Freeform 78"/>
            <p:cNvSpPr>
              <a:spLocks/>
            </p:cNvSpPr>
            <p:nvPr/>
          </p:nvSpPr>
          <p:spPr bwMode="auto">
            <a:xfrm>
              <a:off x="5268" y="1632"/>
              <a:ext cx="242" cy="2674"/>
            </a:xfrm>
            <a:custGeom>
              <a:avLst/>
              <a:gdLst>
                <a:gd name="T0" fmla="*/ 46 w 242"/>
                <a:gd name="T1" fmla="*/ 2657 h 2674"/>
                <a:gd name="T2" fmla="*/ 36 w 242"/>
                <a:gd name="T3" fmla="*/ 2613 h 2674"/>
                <a:gd name="T4" fmla="*/ 24 w 242"/>
                <a:gd name="T5" fmla="*/ 2570 h 2674"/>
                <a:gd name="T6" fmla="*/ 14 w 242"/>
                <a:gd name="T7" fmla="*/ 2523 h 2674"/>
                <a:gd name="T8" fmla="*/ 9 w 242"/>
                <a:gd name="T9" fmla="*/ 2477 h 2674"/>
                <a:gd name="T10" fmla="*/ 7 w 242"/>
                <a:gd name="T11" fmla="*/ 2434 h 2674"/>
                <a:gd name="T12" fmla="*/ 0 w 242"/>
                <a:gd name="T13" fmla="*/ 2385 h 2674"/>
                <a:gd name="T14" fmla="*/ 0 w 242"/>
                <a:gd name="T15" fmla="*/ 2342 h 2674"/>
                <a:gd name="T16" fmla="*/ 0 w 242"/>
                <a:gd name="T17" fmla="*/ 2296 h 2674"/>
                <a:gd name="T18" fmla="*/ 0 w 242"/>
                <a:gd name="T19" fmla="*/ 2249 h 2674"/>
                <a:gd name="T20" fmla="*/ 2 w 242"/>
                <a:gd name="T21" fmla="*/ 2206 h 2674"/>
                <a:gd name="T22" fmla="*/ 4 w 242"/>
                <a:gd name="T23" fmla="*/ 2160 h 2674"/>
                <a:gd name="T24" fmla="*/ 4 w 242"/>
                <a:gd name="T25" fmla="*/ 2111 h 2674"/>
                <a:gd name="T26" fmla="*/ 9 w 242"/>
                <a:gd name="T27" fmla="*/ 2068 h 2674"/>
                <a:gd name="T28" fmla="*/ 14 w 242"/>
                <a:gd name="T29" fmla="*/ 2019 h 2674"/>
                <a:gd name="T30" fmla="*/ 19 w 242"/>
                <a:gd name="T31" fmla="*/ 1976 h 2674"/>
                <a:gd name="T32" fmla="*/ 24 w 242"/>
                <a:gd name="T33" fmla="*/ 1932 h 2674"/>
                <a:gd name="T34" fmla="*/ 29 w 242"/>
                <a:gd name="T35" fmla="*/ 1888 h 2674"/>
                <a:gd name="T36" fmla="*/ 33 w 242"/>
                <a:gd name="T37" fmla="*/ 1845 h 2674"/>
                <a:gd name="T38" fmla="*/ 38 w 242"/>
                <a:gd name="T39" fmla="*/ 1801 h 2674"/>
                <a:gd name="T40" fmla="*/ 43 w 242"/>
                <a:gd name="T41" fmla="*/ 1757 h 2674"/>
                <a:gd name="T42" fmla="*/ 50 w 242"/>
                <a:gd name="T43" fmla="*/ 1716 h 2674"/>
                <a:gd name="T44" fmla="*/ 53 w 242"/>
                <a:gd name="T45" fmla="*/ 1672 h 2674"/>
                <a:gd name="T46" fmla="*/ 60 w 242"/>
                <a:gd name="T47" fmla="*/ 1609 h 2674"/>
                <a:gd name="T48" fmla="*/ 65 w 242"/>
                <a:gd name="T49" fmla="*/ 1537 h 2674"/>
                <a:gd name="T50" fmla="*/ 75 w 242"/>
                <a:gd name="T51" fmla="*/ 1469 h 2674"/>
                <a:gd name="T52" fmla="*/ 82 w 242"/>
                <a:gd name="T53" fmla="*/ 1408 h 2674"/>
                <a:gd name="T54" fmla="*/ 92 w 242"/>
                <a:gd name="T55" fmla="*/ 1360 h 2674"/>
                <a:gd name="T56" fmla="*/ 94 w 242"/>
                <a:gd name="T57" fmla="*/ 1311 h 2674"/>
                <a:gd name="T58" fmla="*/ 104 w 242"/>
                <a:gd name="T59" fmla="*/ 1253 h 2674"/>
                <a:gd name="T60" fmla="*/ 106 w 242"/>
                <a:gd name="T61" fmla="*/ 1212 h 2674"/>
                <a:gd name="T62" fmla="*/ 116 w 242"/>
                <a:gd name="T63" fmla="*/ 1180 h 2674"/>
                <a:gd name="T64" fmla="*/ 128 w 242"/>
                <a:gd name="T65" fmla="*/ 1120 h 2674"/>
                <a:gd name="T66" fmla="*/ 138 w 242"/>
                <a:gd name="T67" fmla="*/ 1066 h 2674"/>
                <a:gd name="T68" fmla="*/ 143 w 242"/>
                <a:gd name="T69" fmla="*/ 1023 h 2674"/>
                <a:gd name="T70" fmla="*/ 150 w 242"/>
                <a:gd name="T71" fmla="*/ 974 h 2674"/>
                <a:gd name="T72" fmla="*/ 155 w 242"/>
                <a:gd name="T73" fmla="*/ 921 h 2674"/>
                <a:gd name="T74" fmla="*/ 162 w 242"/>
                <a:gd name="T75" fmla="*/ 865 h 2674"/>
                <a:gd name="T76" fmla="*/ 169 w 242"/>
                <a:gd name="T77" fmla="*/ 809 h 2674"/>
                <a:gd name="T78" fmla="*/ 179 w 242"/>
                <a:gd name="T79" fmla="*/ 756 h 2674"/>
                <a:gd name="T80" fmla="*/ 181 w 242"/>
                <a:gd name="T81" fmla="*/ 695 h 2674"/>
                <a:gd name="T82" fmla="*/ 186 w 242"/>
                <a:gd name="T83" fmla="*/ 642 h 2674"/>
                <a:gd name="T84" fmla="*/ 191 w 242"/>
                <a:gd name="T85" fmla="*/ 586 h 2674"/>
                <a:gd name="T86" fmla="*/ 196 w 242"/>
                <a:gd name="T87" fmla="*/ 533 h 2674"/>
                <a:gd name="T88" fmla="*/ 201 w 242"/>
                <a:gd name="T89" fmla="*/ 485 h 2674"/>
                <a:gd name="T90" fmla="*/ 203 w 242"/>
                <a:gd name="T91" fmla="*/ 436 h 2674"/>
                <a:gd name="T92" fmla="*/ 208 w 242"/>
                <a:gd name="T93" fmla="*/ 395 h 2674"/>
                <a:gd name="T94" fmla="*/ 213 w 242"/>
                <a:gd name="T95" fmla="*/ 358 h 2674"/>
                <a:gd name="T96" fmla="*/ 218 w 242"/>
                <a:gd name="T97" fmla="*/ 303 h 2674"/>
                <a:gd name="T98" fmla="*/ 218 w 242"/>
                <a:gd name="T99" fmla="*/ 254 h 2674"/>
                <a:gd name="T100" fmla="*/ 218 w 242"/>
                <a:gd name="T101" fmla="*/ 198 h 2674"/>
                <a:gd name="T102" fmla="*/ 223 w 242"/>
                <a:gd name="T103" fmla="*/ 150 h 2674"/>
                <a:gd name="T104" fmla="*/ 223 w 242"/>
                <a:gd name="T105" fmla="*/ 97 h 2674"/>
                <a:gd name="T106" fmla="*/ 227 w 242"/>
                <a:gd name="T107" fmla="*/ 46 h 2674"/>
                <a:gd name="T108" fmla="*/ 240 w 242"/>
                <a:gd name="T109" fmla="*/ 2 h 267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42" h="2674">
                  <a:moveTo>
                    <a:pt x="242" y="2630"/>
                  </a:moveTo>
                  <a:lnTo>
                    <a:pt x="53" y="2674"/>
                  </a:lnTo>
                  <a:lnTo>
                    <a:pt x="46" y="2657"/>
                  </a:lnTo>
                  <a:lnTo>
                    <a:pt x="43" y="2642"/>
                  </a:lnTo>
                  <a:lnTo>
                    <a:pt x="38" y="2628"/>
                  </a:lnTo>
                  <a:lnTo>
                    <a:pt x="36" y="2613"/>
                  </a:lnTo>
                  <a:lnTo>
                    <a:pt x="31" y="2599"/>
                  </a:lnTo>
                  <a:lnTo>
                    <a:pt x="29" y="2584"/>
                  </a:lnTo>
                  <a:lnTo>
                    <a:pt x="24" y="2570"/>
                  </a:lnTo>
                  <a:lnTo>
                    <a:pt x="21" y="2555"/>
                  </a:lnTo>
                  <a:lnTo>
                    <a:pt x="16" y="2538"/>
                  </a:lnTo>
                  <a:lnTo>
                    <a:pt x="14" y="2523"/>
                  </a:lnTo>
                  <a:lnTo>
                    <a:pt x="12" y="2509"/>
                  </a:lnTo>
                  <a:lnTo>
                    <a:pt x="12" y="2494"/>
                  </a:lnTo>
                  <a:lnTo>
                    <a:pt x="9" y="2477"/>
                  </a:lnTo>
                  <a:lnTo>
                    <a:pt x="7" y="2463"/>
                  </a:lnTo>
                  <a:lnTo>
                    <a:pt x="7" y="2448"/>
                  </a:lnTo>
                  <a:lnTo>
                    <a:pt x="7" y="2434"/>
                  </a:lnTo>
                  <a:lnTo>
                    <a:pt x="4" y="2417"/>
                  </a:lnTo>
                  <a:lnTo>
                    <a:pt x="2" y="2402"/>
                  </a:lnTo>
                  <a:lnTo>
                    <a:pt x="0" y="2385"/>
                  </a:lnTo>
                  <a:lnTo>
                    <a:pt x="0" y="2371"/>
                  </a:lnTo>
                  <a:lnTo>
                    <a:pt x="0" y="2356"/>
                  </a:lnTo>
                  <a:lnTo>
                    <a:pt x="0" y="2342"/>
                  </a:lnTo>
                  <a:lnTo>
                    <a:pt x="0" y="2327"/>
                  </a:lnTo>
                  <a:lnTo>
                    <a:pt x="0" y="2313"/>
                  </a:lnTo>
                  <a:lnTo>
                    <a:pt x="0" y="2296"/>
                  </a:lnTo>
                  <a:lnTo>
                    <a:pt x="0" y="2281"/>
                  </a:lnTo>
                  <a:lnTo>
                    <a:pt x="0" y="2264"/>
                  </a:lnTo>
                  <a:lnTo>
                    <a:pt x="0" y="2249"/>
                  </a:lnTo>
                  <a:lnTo>
                    <a:pt x="0" y="2235"/>
                  </a:lnTo>
                  <a:lnTo>
                    <a:pt x="2" y="2220"/>
                  </a:lnTo>
                  <a:lnTo>
                    <a:pt x="2" y="2206"/>
                  </a:lnTo>
                  <a:lnTo>
                    <a:pt x="4" y="2191"/>
                  </a:lnTo>
                  <a:lnTo>
                    <a:pt x="4" y="2174"/>
                  </a:lnTo>
                  <a:lnTo>
                    <a:pt x="4" y="2160"/>
                  </a:lnTo>
                  <a:lnTo>
                    <a:pt x="4" y="2143"/>
                  </a:lnTo>
                  <a:lnTo>
                    <a:pt x="4" y="2128"/>
                  </a:lnTo>
                  <a:lnTo>
                    <a:pt x="4" y="2111"/>
                  </a:lnTo>
                  <a:lnTo>
                    <a:pt x="7" y="2097"/>
                  </a:lnTo>
                  <a:lnTo>
                    <a:pt x="7" y="2082"/>
                  </a:lnTo>
                  <a:lnTo>
                    <a:pt x="9" y="2068"/>
                  </a:lnTo>
                  <a:lnTo>
                    <a:pt x="9" y="2051"/>
                  </a:lnTo>
                  <a:lnTo>
                    <a:pt x="12" y="2036"/>
                  </a:lnTo>
                  <a:lnTo>
                    <a:pt x="14" y="2019"/>
                  </a:lnTo>
                  <a:lnTo>
                    <a:pt x="16" y="2005"/>
                  </a:lnTo>
                  <a:lnTo>
                    <a:pt x="16" y="1990"/>
                  </a:lnTo>
                  <a:lnTo>
                    <a:pt x="19" y="1976"/>
                  </a:lnTo>
                  <a:lnTo>
                    <a:pt x="21" y="1961"/>
                  </a:lnTo>
                  <a:lnTo>
                    <a:pt x="24" y="1946"/>
                  </a:lnTo>
                  <a:lnTo>
                    <a:pt x="24" y="1932"/>
                  </a:lnTo>
                  <a:lnTo>
                    <a:pt x="26" y="1917"/>
                  </a:lnTo>
                  <a:lnTo>
                    <a:pt x="26" y="1903"/>
                  </a:lnTo>
                  <a:lnTo>
                    <a:pt x="29" y="1888"/>
                  </a:lnTo>
                  <a:lnTo>
                    <a:pt x="29" y="1874"/>
                  </a:lnTo>
                  <a:lnTo>
                    <a:pt x="31" y="1859"/>
                  </a:lnTo>
                  <a:lnTo>
                    <a:pt x="33" y="1845"/>
                  </a:lnTo>
                  <a:lnTo>
                    <a:pt x="36" y="1830"/>
                  </a:lnTo>
                  <a:lnTo>
                    <a:pt x="36" y="1816"/>
                  </a:lnTo>
                  <a:lnTo>
                    <a:pt x="38" y="1801"/>
                  </a:lnTo>
                  <a:lnTo>
                    <a:pt x="41" y="1786"/>
                  </a:lnTo>
                  <a:lnTo>
                    <a:pt x="43" y="1772"/>
                  </a:lnTo>
                  <a:lnTo>
                    <a:pt x="43" y="1757"/>
                  </a:lnTo>
                  <a:lnTo>
                    <a:pt x="46" y="1743"/>
                  </a:lnTo>
                  <a:lnTo>
                    <a:pt x="48" y="1728"/>
                  </a:lnTo>
                  <a:lnTo>
                    <a:pt x="50" y="1716"/>
                  </a:lnTo>
                  <a:lnTo>
                    <a:pt x="50" y="1702"/>
                  </a:lnTo>
                  <a:lnTo>
                    <a:pt x="50" y="1687"/>
                  </a:lnTo>
                  <a:lnTo>
                    <a:pt x="53" y="1672"/>
                  </a:lnTo>
                  <a:lnTo>
                    <a:pt x="55" y="1660"/>
                  </a:lnTo>
                  <a:lnTo>
                    <a:pt x="55" y="1634"/>
                  </a:lnTo>
                  <a:lnTo>
                    <a:pt x="60" y="1609"/>
                  </a:lnTo>
                  <a:lnTo>
                    <a:pt x="60" y="1583"/>
                  </a:lnTo>
                  <a:lnTo>
                    <a:pt x="65" y="1559"/>
                  </a:lnTo>
                  <a:lnTo>
                    <a:pt x="65" y="1537"/>
                  </a:lnTo>
                  <a:lnTo>
                    <a:pt x="70" y="1515"/>
                  </a:lnTo>
                  <a:lnTo>
                    <a:pt x="70" y="1491"/>
                  </a:lnTo>
                  <a:lnTo>
                    <a:pt x="75" y="1469"/>
                  </a:lnTo>
                  <a:lnTo>
                    <a:pt x="75" y="1449"/>
                  </a:lnTo>
                  <a:lnTo>
                    <a:pt x="80" y="1430"/>
                  </a:lnTo>
                  <a:lnTo>
                    <a:pt x="82" y="1408"/>
                  </a:lnTo>
                  <a:lnTo>
                    <a:pt x="84" y="1391"/>
                  </a:lnTo>
                  <a:lnTo>
                    <a:pt x="87" y="1374"/>
                  </a:lnTo>
                  <a:lnTo>
                    <a:pt x="92" y="1360"/>
                  </a:lnTo>
                  <a:lnTo>
                    <a:pt x="92" y="1343"/>
                  </a:lnTo>
                  <a:lnTo>
                    <a:pt x="94" y="1326"/>
                  </a:lnTo>
                  <a:lnTo>
                    <a:pt x="94" y="1311"/>
                  </a:lnTo>
                  <a:lnTo>
                    <a:pt x="96" y="1299"/>
                  </a:lnTo>
                  <a:lnTo>
                    <a:pt x="99" y="1272"/>
                  </a:lnTo>
                  <a:lnTo>
                    <a:pt x="104" y="1253"/>
                  </a:lnTo>
                  <a:lnTo>
                    <a:pt x="104" y="1234"/>
                  </a:lnTo>
                  <a:lnTo>
                    <a:pt x="106" y="1222"/>
                  </a:lnTo>
                  <a:lnTo>
                    <a:pt x="106" y="1212"/>
                  </a:lnTo>
                  <a:lnTo>
                    <a:pt x="109" y="1207"/>
                  </a:lnTo>
                  <a:lnTo>
                    <a:pt x="111" y="1195"/>
                  </a:lnTo>
                  <a:lnTo>
                    <a:pt x="116" y="1180"/>
                  </a:lnTo>
                  <a:lnTo>
                    <a:pt x="121" y="1163"/>
                  </a:lnTo>
                  <a:lnTo>
                    <a:pt x="126" y="1144"/>
                  </a:lnTo>
                  <a:lnTo>
                    <a:pt x="128" y="1120"/>
                  </a:lnTo>
                  <a:lnTo>
                    <a:pt x="133" y="1095"/>
                  </a:lnTo>
                  <a:lnTo>
                    <a:pt x="133" y="1081"/>
                  </a:lnTo>
                  <a:lnTo>
                    <a:pt x="138" y="1066"/>
                  </a:lnTo>
                  <a:lnTo>
                    <a:pt x="138" y="1052"/>
                  </a:lnTo>
                  <a:lnTo>
                    <a:pt x="143" y="1040"/>
                  </a:lnTo>
                  <a:lnTo>
                    <a:pt x="143" y="1023"/>
                  </a:lnTo>
                  <a:lnTo>
                    <a:pt x="145" y="1006"/>
                  </a:lnTo>
                  <a:lnTo>
                    <a:pt x="147" y="989"/>
                  </a:lnTo>
                  <a:lnTo>
                    <a:pt x="150" y="974"/>
                  </a:lnTo>
                  <a:lnTo>
                    <a:pt x="150" y="955"/>
                  </a:lnTo>
                  <a:lnTo>
                    <a:pt x="155" y="938"/>
                  </a:lnTo>
                  <a:lnTo>
                    <a:pt x="155" y="921"/>
                  </a:lnTo>
                  <a:lnTo>
                    <a:pt x="160" y="904"/>
                  </a:lnTo>
                  <a:lnTo>
                    <a:pt x="160" y="885"/>
                  </a:lnTo>
                  <a:lnTo>
                    <a:pt x="162" y="865"/>
                  </a:lnTo>
                  <a:lnTo>
                    <a:pt x="164" y="846"/>
                  </a:lnTo>
                  <a:lnTo>
                    <a:pt x="169" y="829"/>
                  </a:lnTo>
                  <a:lnTo>
                    <a:pt x="169" y="809"/>
                  </a:lnTo>
                  <a:lnTo>
                    <a:pt x="172" y="792"/>
                  </a:lnTo>
                  <a:lnTo>
                    <a:pt x="174" y="773"/>
                  </a:lnTo>
                  <a:lnTo>
                    <a:pt x="179" y="756"/>
                  </a:lnTo>
                  <a:lnTo>
                    <a:pt x="179" y="734"/>
                  </a:lnTo>
                  <a:lnTo>
                    <a:pt x="181" y="717"/>
                  </a:lnTo>
                  <a:lnTo>
                    <a:pt x="181" y="695"/>
                  </a:lnTo>
                  <a:lnTo>
                    <a:pt x="184" y="678"/>
                  </a:lnTo>
                  <a:lnTo>
                    <a:pt x="184" y="659"/>
                  </a:lnTo>
                  <a:lnTo>
                    <a:pt x="186" y="642"/>
                  </a:lnTo>
                  <a:lnTo>
                    <a:pt x="189" y="623"/>
                  </a:lnTo>
                  <a:lnTo>
                    <a:pt x="191" y="606"/>
                  </a:lnTo>
                  <a:lnTo>
                    <a:pt x="191" y="586"/>
                  </a:lnTo>
                  <a:lnTo>
                    <a:pt x="193" y="569"/>
                  </a:lnTo>
                  <a:lnTo>
                    <a:pt x="193" y="550"/>
                  </a:lnTo>
                  <a:lnTo>
                    <a:pt x="196" y="533"/>
                  </a:lnTo>
                  <a:lnTo>
                    <a:pt x="196" y="516"/>
                  </a:lnTo>
                  <a:lnTo>
                    <a:pt x="198" y="499"/>
                  </a:lnTo>
                  <a:lnTo>
                    <a:pt x="201" y="485"/>
                  </a:lnTo>
                  <a:lnTo>
                    <a:pt x="203" y="470"/>
                  </a:lnTo>
                  <a:lnTo>
                    <a:pt x="203" y="453"/>
                  </a:lnTo>
                  <a:lnTo>
                    <a:pt x="203" y="436"/>
                  </a:lnTo>
                  <a:lnTo>
                    <a:pt x="206" y="421"/>
                  </a:lnTo>
                  <a:lnTo>
                    <a:pt x="208" y="409"/>
                  </a:lnTo>
                  <a:lnTo>
                    <a:pt x="208" y="395"/>
                  </a:lnTo>
                  <a:lnTo>
                    <a:pt x="208" y="380"/>
                  </a:lnTo>
                  <a:lnTo>
                    <a:pt x="210" y="368"/>
                  </a:lnTo>
                  <a:lnTo>
                    <a:pt x="213" y="358"/>
                  </a:lnTo>
                  <a:lnTo>
                    <a:pt x="213" y="337"/>
                  </a:lnTo>
                  <a:lnTo>
                    <a:pt x="215" y="317"/>
                  </a:lnTo>
                  <a:lnTo>
                    <a:pt x="218" y="303"/>
                  </a:lnTo>
                  <a:lnTo>
                    <a:pt x="220" y="293"/>
                  </a:lnTo>
                  <a:lnTo>
                    <a:pt x="218" y="271"/>
                  </a:lnTo>
                  <a:lnTo>
                    <a:pt x="218" y="254"/>
                  </a:lnTo>
                  <a:lnTo>
                    <a:pt x="218" y="235"/>
                  </a:lnTo>
                  <a:lnTo>
                    <a:pt x="218" y="218"/>
                  </a:lnTo>
                  <a:lnTo>
                    <a:pt x="218" y="198"/>
                  </a:lnTo>
                  <a:lnTo>
                    <a:pt x="220" y="184"/>
                  </a:lnTo>
                  <a:lnTo>
                    <a:pt x="220" y="164"/>
                  </a:lnTo>
                  <a:lnTo>
                    <a:pt x="223" y="150"/>
                  </a:lnTo>
                  <a:lnTo>
                    <a:pt x="223" y="131"/>
                  </a:lnTo>
                  <a:lnTo>
                    <a:pt x="223" y="114"/>
                  </a:lnTo>
                  <a:lnTo>
                    <a:pt x="223" y="97"/>
                  </a:lnTo>
                  <a:lnTo>
                    <a:pt x="225" y="82"/>
                  </a:lnTo>
                  <a:lnTo>
                    <a:pt x="225" y="63"/>
                  </a:lnTo>
                  <a:lnTo>
                    <a:pt x="227" y="46"/>
                  </a:lnTo>
                  <a:lnTo>
                    <a:pt x="230" y="29"/>
                  </a:lnTo>
                  <a:lnTo>
                    <a:pt x="232" y="14"/>
                  </a:lnTo>
                  <a:lnTo>
                    <a:pt x="240" y="2"/>
                  </a:lnTo>
                  <a:lnTo>
                    <a:pt x="242" y="0"/>
                  </a:lnTo>
                  <a:lnTo>
                    <a:pt x="242" y="263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6" name="Freeform 79"/>
            <p:cNvSpPr>
              <a:spLocks/>
            </p:cNvSpPr>
            <p:nvPr/>
          </p:nvSpPr>
          <p:spPr bwMode="auto">
            <a:xfrm>
              <a:off x="5510" y="4403"/>
              <a:ext cx="237" cy="136"/>
            </a:xfrm>
            <a:custGeom>
              <a:avLst/>
              <a:gdLst>
                <a:gd name="T0" fmla="*/ 0 w 237"/>
                <a:gd name="T1" fmla="*/ 0 h 136"/>
                <a:gd name="T2" fmla="*/ 237 w 237"/>
                <a:gd name="T3" fmla="*/ 70 h 136"/>
                <a:gd name="T4" fmla="*/ 0 w 237"/>
                <a:gd name="T5" fmla="*/ 136 h 136"/>
                <a:gd name="T6" fmla="*/ 0 w 237"/>
                <a:gd name="T7" fmla="*/ 0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36">
                  <a:moveTo>
                    <a:pt x="0" y="0"/>
                  </a:moveTo>
                  <a:lnTo>
                    <a:pt x="237" y="70"/>
                  </a:lnTo>
                  <a:lnTo>
                    <a:pt x="0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7" name="Freeform 80"/>
            <p:cNvSpPr>
              <a:spLocks/>
            </p:cNvSpPr>
            <p:nvPr/>
          </p:nvSpPr>
          <p:spPr bwMode="auto">
            <a:xfrm>
              <a:off x="5333" y="4349"/>
              <a:ext cx="177" cy="233"/>
            </a:xfrm>
            <a:custGeom>
              <a:avLst/>
              <a:gdLst>
                <a:gd name="T0" fmla="*/ 177 w 177"/>
                <a:gd name="T1" fmla="*/ 190 h 233"/>
                <a:gd name="T2" fmla="*/ 22 w 177"/>
                <a:gd name="T3" fmla="*/ 233 h 233"/>
                <a:gd name="T4" fmla="*/ 22 w 177"/>
                <a:gd name="T5" fmla="*/ 221 h 233"/>
                <a:gd name="T6" fmla="*/ 22 w 177"/>
                <a:gd name="T7" fmla="*/ 209 h 233"/>
                <a:gd name="T8" fmla="*/ 15 w 177"/>
                <a:gd name="T9" fmla="*/ 206 h 233"/>
                <a:gd name="T10" fmla="*/ 10 w 177"/>
                <a:gd name="T11" fmla="*/ 209 h 233"/>
                <a:gd name="T12" fmla="*/ 2 w 177"/>
                <a:gd name="T13" fmla="*/ 185 h 233"/>
                <a:gd name="T14" fmla="*/ 0 w 177"/>
                <a:gd name="T15" fmla="*/ 163 h 233"/>
                <a:gd name="T16" fmla="*/ 0 w 177"/>
                <a:gd name="T17" fmla="*/ 141 h 233"/>
                <a:gd name="T18" fmla="*/ 7 w 177"/>
                <a:gd name="T19" fmla="*/ 119 h 233"/>
                <a:gd name="T20" fmla="*/ 10 w 177"/>
                <a:gd name="T21" fmla="*/ 97 h 233"/>
                <a:gd name="T22" fmla="*/ 17 w 177"/>
                <a:gd name="T23" fmla="*/ 78 h 233"/>
                <a:gd name="T24" fmla="*/ 24 w 177"/>
                <a:gd name="T25" fmla="*/ 59 h 233"/>
                <a:gd name="T26" fmla="*/ 31 w 177"/>
                <a:gd name="T27" fmla="*/ 42 h 233"/>
                <a:gd name="T28" fmla="*/ 22 w 177"/>
                <a:gd name="T29" fmla="*/ 34 h 233"/>
                <a:gd name="T30" fmla="*/ 15 w 177"/>
                <a:gd name="T31" fmla="*/ 30 h 233"/>
                <a:gd name="T32" fmla="*/ 7 w 177"/>
                <a:gd name="T33" fmla="*/ 15 h 233"/>
                <a:gd name="T34" fmla="*/ 0 w 177"/>
                <a:gd name="T35" fmla="*/ 0 h 233"/>
                <a:gd name="T36" fmla="*/ 177 w 177"/>
                <a:gd name="T37" fmla="*/ 54 h 233"/>
                <a:gd name="T38" fmla="*/ 177 w 177"/>
                <a:gd name="T39" fmla="*/ 190 h 2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7" h="233">
                  <a:moveTo>
                    <a:pt x="177" y="190"/>
                  </a:moveTo>
                  <a:lnTo>
                    <a:pt x="22" y="233"/>
                  </a:lnTo>
                  <a:lnTo>
                    <a:pt x="22" y="221"/>
                  </a:lnTo>
                  <a:lnTo>
                    <a:pt x="22" y="209"/>
                  </a:lnTo>
                  <a:lnTo>
                    <a:pt x="15" y="206"/>
                  </a:lnTo>
                  <a:lnTo>
                    <a:pt x="10" y="209"/>
                  </a:lnTo>
                  <a:lnTo>
                    <a:pt x="2" y="185"/>
                  </a:lnTo>
                  <a:lnTo>
                    <a:pt x="0" y="163"/>
                  </a:lnTo>
                  <a:lnTo>
                    <a:pt x="0" y="141"/>
                  </a:lnTo>
                  <a:lnTo>
                    <a:pt x="7" y="119"/>
                  </a:lnTo>
                  <a:lnTo>
                    <a:pt x="10" y="97"/>
                  </a:lnTo>
                  <a:lnTo>
                    <a:pt x="17" y="78"/>
                  </a:lnTo>
                  <a:lnTo>
                    <a:pt x="24" y="59"/>
                  </a:lnTo>
                  <a:lnTo>
                    <a:pt x="31" y="42"/>
                  </a:lnTo>
                  <a:lnTo>
                    <a:pt x="22" y="34"/>
                  </a:lnTo>
                  <a:lnTo>
                    <a:pt x="15" y="30"/>
                  </a:lnTo>
                  <a:lnTo>
                    <a:pt x="7" y="15"/>
                  </a:lnTo>
                  <a:lnTo>
                    <a:pt x="0" y="0"/>
                  </a:lnTo>
                  <a:lnTo>
                    <a:pt x="177" y="54"/>
                  </a:lnTo>
                  <a:lnTo>
                    <a:pt x="177" y="19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8" name="Freeform 81"/>
            <p:cNvSpPr>
              <a:spLocks/>
            </p:cNvSpPr>
            <p:nvPr/>
          </p:nvSpPr>
          <p:spPr bwMode="auto">
            <a:xfrm>
              <a:off x="5510" y="4645"/>
              <a:ext cx="213" cy="117"/>
            </a:xfrm>
            <a:custGeom>
              <a:avLst/>
              <a:gdLst>
                <a:gd name="T0" fmla="*/ 0 w 213"/>
                <a:gd name="T1" fmla="*/ 0 h 117"/>
                <a:gd name="T2" fmla="*/ 213 w 213"/>
                <a:gd name="T3" fmla="*/ 71 h 117"/>
                <a:gd name="T4" fmla="*/ 0 w 213"/>
                <a:gd name="T5" fmla="*/ 117 h 117"/>
                <a:gd name="T6" fmla="*/ 0 w 213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17">
                  <a:moveTo>
                    <a:pt x="0" y="0"/>
                  </a:moveTo>
                  <a:lnTo>
                    <a:pt x="213" y="71"/>
                  </a:lnTo>
                  <a:lnTo>
                    <a:pt x="0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59" name="Freeform 82"/>
            <p:cNvSpPr>
              <a:spLocks/>
            </p:cNvSpPr>
            <p:nvPr/>
          </p:nvSpPr>
          <p:spPr bwMode="auto">
            <a:xfrm>
              <a:off x="5335" y="4592"/>
              <a:ext cx="175" cy="206"/>
            </a:xfrm>
            <a:custGeom>
              <a:avLst/>
              <a:gdLst>
                <a:gd name="T0" fmla="*/ 175 w 175"/>
                <a:gd name="T1" fmla="*/ 170 h 206"/>
                <a:gd name="T2" fmla="*/ 15 w 175"/>
                <a:gd name="T3" fmla="*/ 206 h 206"/>
                <a:gd name="T4" fmla="*/ 5 w 175"/>
                <a:gd name="T5" fmla="*/ 182 h 206"/>
                <a:gd name="T6" fmla="*/ 3 w 175"/>
                <a:gd name="T7" fmla="*/ 157 h 206"/>
                <a:gd name="T8" fmla="*/ 0 w 175"/>
                <a:gd name="T9" fmla="*/ 133 h 206"/>
                <a:gd name="T10" fmla="*/ 5 w 175"/>
                <a:gd name="T11" fmla="*/ 109 h 206"/>
                <a:gd name="T12" fmla="*/ 5 w 175"/>
                <a:gd name="T13" fmla="*/ 94 h 206"/>
                <a:gd name="T14" fmla="*/ 5 w 175"/>
                <a:gd name="T15" fmla="*/ 82 h 206"/>
                <a:gd name="T16" fmla="*/ 8 w 175"/>
                <a:gd name="T17" fmla="*/ 68 h 206"/>
                <a:gd name="T18" fmla="*/ 10 w 175"/>
                <a:gd name="T19" fmla="*/ 56 h 206"/>
                <a:gd name="T20" fmla="*/ 10 w 175"/>
                <a:gd name="T21" fmla="*/ 41 h 206"/>
                <a:gd name="T22" fmla="*/ 15 w 175"/>
                <a:gd name="T23" fmla="*/ 27 h 206"/>
                <a:gd name="T24" fmla="*/ 15 w 175"/>
                <a:gd name="T25" fmla="*/ 12 h 206"/>
                <a:gd name="T26" fmla="*/ 20 w 175"/>
                <a:gd name="T27" fmla="*/ 0 h 206"/>
                <a:gd name="T28" fmla="*/ 175 w 175"/>
                <a:gd name="T29" fmla="*/ 53 h 206"/>
                <a:gd name="T30" fmla="*/ 175 w 175"/>
                <a:gd name="T31" fmla="*/ 170 h 2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5" h="206">
                  <a:moveTo>
                    <a:pt x="175" y="170"/>
                  </a:moveTo>
                  <a:lnTo>
                    <a:pt x="15" y="206"/>
                  </a:lnTo>
                  <a:lnTo>
                    <a:pt x="5" y="182"/>
                  </a:lnTo>
                  <a:lnTo>
                    <a:pt x="3" y="157"/>
                  </a:lnTo>
                  <a:lnTo>
                    <a:pt x="0" y="133"/>
                  </a:lnTo>
                  <a:lnTo>
                    <a:pt x="5" y="109"/>
                  </a:lnTo>
                  <a:lnTo>
                    <a:pt x="5" y="94"/>
                  </a:lnTo>
                  <a:lnTo>
                    <a:pt x="5" y="82"/>
                  </a:lnTo>
                  <a:lnTo>
                    <a:pt x="8" y="68"/>
                  </a:lnTo>
                  <a:lnTo>
                    <a:pt x="10" y="56"/>
                  </a:lnTo>
                  <a:lnTo>
                    <a:pt x="10" y="41"/>
                  </a:lnTo>
                  <a:lnTo>
                    <a:pt x="15" y="27"/>
                  </a:lnTo>
                  <a:lnTo>
                    <a:pt x="15" y="12"/>
                  </a:lnTo>
                  <a:lnTo>
                    <a:pt x="20" y="0"/>
                  </a:lnTo>
                  <a:lnTo>
                    <a:pt x="175" y="53"/>
                  </a:lnTo>
                  <a:lnTo>
                    <a:pt x="175" y="17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0" name="Freeform 83"/>
            <p:cNvSpPr>
              <a:spLocks/>
            </p:cNvSpPr>
            <p:nvPr/>
          </p:nvSpPr>
          <p:spPr bwMode="auto">
            <a:xfrm>
              <a:off x="5510" y="4895"/>
              <a:ext cx="254" cy="611"/>
            </a:xfrm>
            <a:custGeom>
              <a:avLst/>
              <a:gdLst>
                <a:gd name="T0" fmla="*/ 0 w 254"/>
                <a:gd name="T1" fmla="*/ 0 h 611"/>
                <a:gd name="T2" fmla="*/ 254 w 254"/>
                <a:gd name="T3" fmla="*/ 56 h 611"/>
                <a:gd name="T4" fmla="*/ 254 w 254"/>
                <a:gd name="T5" fmla="*/ 611 h 611"/>
                <a:gd name="T6" fmla="*/ 0 w 254"/>
                <a:gd name="T7" fmla="*/ 611 h 611"/>
                <a:gd name="T8" fmla="*/ 0 w 254"/>
                <a:gd name="T9" fmla="*/ 0 h 6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611">
                  <a:moveTo>
                    <a:pt x="0" y="0"/>
                  </a:moveTo>
                  <a:lnTo>
                    <a:pt x="254" y="56"/>
                  </a:lnTo>
                  <a:lnTo>
                    <a:pt x="254" y="611"/>
                  </a:lnTo>
                  <a:lnTo>
                    <a:pt x="0" y="6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1" name="Freeform 84"/>
            <p:cNvSpPr>
              <a:spLocks/>
            </p:cNvSpPr>
            <p:nvPr/>
          </p:nvSpPr>
          <p:spPr bwMode="auto">
            <a:xfrm>
              <a:off x="5025" y="4876"/>
              <a:ext cx="485" cy="630"/>
            </a:xfrm>
            <a:custGeom>
              <a:avLst/>
              <a:gdLst>
                <a:gd name="T0" fmla="*/ 0 w 485"/>
                <a:gd name="T1" fmla="*/ 630 h 630"/>
                <a:gd name="T2" fmla="*/ 44 w 485"/>
                <a:gd name="T3" fmla="*/ 606 h 630"/>
                <a:gd name="T4" fmla="*/ 66 w 485"/>
                <a:gd name="T5" fmla="*/ 584 h 630"/>
                <a:gd name="T6" fmla="*/ 87 w 485"/>
                <a:gd name="T7" fmla="*/ 562 h 630"/>
                <a:gd name="T8" fmla="*/ 104 w 485"/>
                <a:gd name="T9" fmla="*/ 540 h 630"/>
                <a:gd name="T10" fmla="*/ 119 w 485"/>
                <a:gd name="T11" fmla="*/ 521 h 630"/>
                <a:gd name="T12" fmla="*/ 136 w 485"/>
                <a:gd name="T13" fmla="*/ 477 h 630"/>
                <a:gd name="T14" fmla="*/ 146 w 485"/>
                <a:gd name="T15" fmla="*/ 436 h 630"/>
                <a:gd name="T16" fmla="*/ 146 w 485"/>
                <a:gd name="T17" fmla="*/ 390 h 630"/>
                <a:gd name="T18" fmla="*/ 143 w 485"/>
                <a:gd name="T19" fmla="*/ 341 h 630"/>
                <a:gd name="T20" fmla="*/ 138 w 485"/>
                <a:gd name="T21" fmla="*/ 290 h 630"/>
                <a:gd name="T22" fmla="*/ 138 w 485"/>
                <a:gd name="T23" fmla="*/ 261 h 630"/>
                <a:gd name="T24" fmla="*/ 138 w 485"/>
                <a:gd name="T25" fmla="*/ 232 h 630"/>
                <a:gd name="T26" fmla="*/ 148 w 485"/>
                <a:gd name="T27" fmla="*/ 230 h 630"/>
                <a:gd name="T28" fmla="*/ 150 w 485"/>
                <a:gd name="T29" fmla="*/ 281 h 630"/>
                <a:gd name="T30" fmla="*/ 155 w 485"/>
                <a:gd name="T31" fmla="*/ 324 h 630"/>
                <a:gd name="T32" fmla="*/ 158 w 485"/>
                <a:gd name="T33" fmla="*/ 363 h 630"/>
                <a:gd name="T34" fmla="*/ 163 w 485"/>
                <a:gd name="T35" fmla="*/ 400 h 630"/>
                <a:gd name="T36" fmla="*/ 163 w 485"/>
                <a:gd name="T37" fmla="*/ 429 h 630"/>
                <a:gd name="T38" fmla="*/ 165 w 485"/>
                <a:gd name="T39" fmla="*/ 453 h 630"/>
                <a:gd name="T40" fmla="*/ 170 w 485"/>
                <a:gd name="T41" fmla="*/ 492 h 630"/>
                <a:gd name="T42" fmla="*/ 170 w 485"/>
                <a:gd name="T43" fmla="*/ 523 h 630"/>
                <a:gd name="T44" fmla="*/ 170 w 485"/>
                <a:gd name="T45" fmla="*/ 535 h 630"/>
                <a:gd name="T46" fmla="*/ 196 w 485"/>
                <a:gd name="T47" fmla="*/ 557 h 630"/>
                <a:gd name="T48" fmla="*/ 218 w 485"/>
                <a:gd name="T49" fmla="*/ 562 h 630"/>
                <a:gd name="T50" fmla="*/ 245 w 485"/>
                <a:gd name="T51" fmla="*/ 564 h 630"/>
                <a:gd name="T52" fmla="*/ 269 w 485"/>
                <a:gd name="T53" fmla="*/ 562 h 630"/>
                <a:gd name="T54" fmla="*/ 293 w 485"/>
                <a:gd name="T55" fmla="*/ 560 h 630"/>
                <a:gd name="T56" fmla="*/ 323 w 485"/>
                <a:gd name="T57" fmla="*/ 552 h 630"/>
                <a:gd name="T58" fmla="*/ 330 w 485"/>
                <a:gd name="T59" fmla="*/ 501 h 630"/>
                <a:gd name="T60" fmla="*/ 335 w 485"/>
                <a:gd name="T61" fmla="*/ 453 h 630"/>
                <a:gd name="T62" fmla="*/ 337 w 485"/>
                <a:gd name="T63" fmla="*/ 404 h 630"/>
                <a:gd name="T64" fmla="*/ 342 w 485"/>
                <a:gd name="T65" fmla="*/ 356 h 630"/>
                <a:gd name="T66" fmla="*/ 342 w 485"/>
                <a:gd name="T67" fmla="*/ 305 h 630"/>
                <a:gd name="T68" fmla="*/ 344 w 485"/>
                <a:gd name="T69" fmla="*/ 257 h 630"/>
                <a:gd name="T70" fmla="*/ 347 w 485"/>
                <a:gd name="T71" fmla="*/ 208 h 630"/>
                <a:gd name="T72" fmla="*/ 354 w 485"/>
                <a:gd name="T73" fmla="*/ 162 h 630"/>
                <a:gd name="T74" fmla="*/ 383 w 485"/>
                <a:gd name="T75" fmla="*/ 130 h 630"/>
                <a:gd name="T76" fmla="*/ 400 w 485"/>
                <a:gd name="T77" fmla="*/ 87 h 630"/>
                <a:gd name="T78" fmla="*/ 405 w 485"/>
                <a:gd name="T79" fmla="*/ 38 h 630"/>
                <a:gd name="T80" fmla="*/ 398 w 485"/>
                <a:gd name="T81" fmla="*/ 4 h 630"/>
                <a:gd name="T82" fmla="*/ 485 w 485"/>
                <a:gd name="T83" fmla="*/ 19 h 6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85" h="630">
                  <a:moveTo>
                    <a:pt x="485" y="630"/>
                  </a:moveTo>
                  <a:lnTo>
                    <a:pt x="0" y="630"/>
                  </a:lnTo>
                  <a:lnTo>
                    <a:pt x="20" y="615"/>
                  </a:lnTo>
                  <a:lnTo>
                    <a:pt x="44" y="606"/>
                  </a:lnTo>
                  <a:lnTo>
                    <a:pt x="53" y="593"/>
                  </a:lnTo>
                  <a:lnTo>
                    <a:pt x="66" y="584"/>
                  </a:lnTo>
                  <a:lnTo>
                    <a:pt x="75" y="572"/>
                  </a:lnTo>
                  <a:lnTo>
                    <a:pt x="87" y="562"/>
                  </a:lnTo>
                  <a:lnTo>
                    <a:pt x="95" y="550"/>
                  </a:lnTo>
                  <a:lnTo>
                    <a:pt x="104" y="540"/>
                  </a:lnTo>
                  <a:lnTo>
                    <a:pt x="112" y="528"/>
                  </a:lnTo>
                  <a:lnTo>
                    <a:pt x="119" y="521"/>
                  </a:lnTo>
                  <a:lnTo>
                    <a:pt x="129" y="499"/>
                  </a:lnTo>
                  <a:lnTo>
                    <a:pt x="136" y="477"/>
                  </a:lnTo>
                  <a:lnTo>
                    <a:pt x="141" y="455"/>
                  </a:lnTo>
                  <a:lnTo>
                    <a:pt x="146" y="436"/>
                  </a:lnTo>
                  <a:lnTo>
                    <a:pt x="146" y="412"/>
                  </a:lnTo>
                  <a:lnTo>
                    <a:pt x="146" y="390"/>
                  </a:lnTo>
                  <a:lnTo>
                    <a:pt x="143" y="366"/>
                  </a:lnTo>
                  <a:lnTo>
                    <a:pt x="143" y="341"/>
                  </a:lnTo>
                  <a:lnTo>
                    <a:pt x="141" y="315"/>
                  </a:lnTo>
                  <a:lnTo>
                    <a:pt x="138" y="290"/>
                  </a:lnTo>
                  <a:lnTo>
                    <a:pt x="138" y="276"/>
                  </a:lnTo>
                  <a:lnTo>
                    <a:pt x="138" y="261"/>
                  </a:lnTo>
                  <a:lnTo>
                    <a:pt x="138" y="247"/>
                  </a:lnTo>
                  <a:lnTo>
                    <a:pt x="138" y="232"/>
                  </a:lnTo>
                  <a:lnTo>
                    <a:pt x="143" y="230"/>
                  </a:lnTo>
                  <a:lnTo>
                    <a:pt x="148" y="230"/>
                  </a:lnTo>
                  <a:lnTo>
                    <a:pt x="148" y="254"/>
                  </a:lnTo>
                  <a:lnTo>
                    <a:pt x="150" y="281"/>
                  </a:lnTo>
                  <a:lnTo>
                    <a:pt x="153" y="303"/>
                  </a:lnTo>
                  <a:lnTo>
                    <a:pt x="155" y="324"/>
                  </a:lnTo>
                  <a:lnTo>
                    <a:pt x="155" y="344"/>
                  </a:lnTo>
                  <a:lnTo>
                    <a:pt x="158" y="363"/>
                  </a:lnTo>
                  <a:lnTo>
                    <a:pt x="160" y="380"/>
                  </a:lnTo>
                  <a:lnTo>
                    <a:pt x="163" y="400"/>
                  </a:lnTo>
                  <a:lnTo>
                    <a:pt x="163" y="414"/>
                  </a:lnTo>
                  <a:lnTo>
                    <a:pt x="163" y="429"/>
                  </a:lnTo>
                  <a:lnTo>
                    <a:pt x="163" y="441"/>
                  </a:lnTo>
                  <a:lnTo>
                    <a:pt x="165" y="453"/>
                  </a:lnTo>
                  <a:lnTo>
                    <a:pt x="167" y="475"/>
                  </a:lnTo>
                  <a:lnTo>
                    <a:pt x="170" y="492"/>
                  </a:lnTo>
                  <a:lnTo>
                    <a:pt x="170" y="511"/>
                  </a:lnTo>
                  <a:lnTo>
                    <a:pt x="170" y="523"/>
                  </a:lnTo>
                  <a:lnTo>
                    <a:pt x="170" y="530"/>
                  </a:lnTo>
                  <a:lnTo>
                    <a:pt x="170" y="535"/>
                  </a:lnTo>
                  <a:lnTo>
                    <a:pt x="177" y="547"/>
                  </a:lnTo>
                  <a:lnTo>
                    <a:pt x="196" y="557"/>
                  </a:lnTo>
                  <a:lnTo>
                    <a:pt x="204" y="560"/>
                  </a:lnTo>
                  <a:lnTo>
                    <a:pt x="218" y="562"/>
                  </a:lnTo>
                  <a:lnTo>
                    <a:pt x="230" y="562"/>
                  </a:lnTo>
                  <a:lnTo>
                    <a:pt x="245" y="564"/>
                  </a:lnTo>
                  <a:lnTo>
                    <a:pt x="257" y="562"/>
                  </a:lnTo>
                  <a:lnTo>
                    <a:pt x="269" y="562"/>
                  </a:lnTo>
                  <a:lnTo>
                    <a:pt x="281" y="560"/>
                  </a:lnTo>
                  <a:lnTo>
                    <a:pt x="293" y="560"/>
                  </a:lnTo>
                  <a:lnTo>
                    <a:pt x="310" y="555"/>
                  </a:lnTo>
                  <a:lnTo>
                    <a:pt x="323" y="552"/>
                  </a:lnTo>
                  <a:lnTo>
                    <a:pt x="325" y="526"/>
                  </a:lnTo>
                  <a:lnTo>
                    <a:pt x="330" y="501"/>
                  </a:lnTo>
                  <a:lnTo>
                    <a:pt x="332" y="477"/>
                  </a:lnTo>
                  <a:lnTo>
                    <a:pt x="335" y="453"/>
                  </a:lnTo>
                  <a:lnTo>
                    <a:pt x="335" y="426"/>
                  </a:lnTo>
                  <a:lnTo>
                    <a:pt x="337" y="404"/>
                  </a:lnTo>
                  <a:lnTo>
                    <a:pt x="339" y="378"/>
                  </a:lnTo>
                  <a:lnTo>
                    <a:pt x="342" y="356"/>
                  </a:lnTo>
                  <a:lnTo>
                    <a:pt x="342" y="329"/>
                  </a:lnTo>
                  <a:lnTo>
                    <a:pt x="342" y="305"/>
                  </a:lnTo>
                  <a:lnTo>
                    <a:pt x="342" y="281"/>
                  </a:lnTo>
                  <a:lnTo>
                    <a:pt x="344" y="257"/>
                  </a:lnTo>
                  <a:lnTo>
                    <a:pt x="344" y="232"/>
                  </a:lnTo>
                  <a:lnTo>
                    <a:pt x="347" y="208"/>
                  </a:lnTo>
                  <a:lnTo>
                    <a:pt x="349" y="184"/>
                  </a:lnTo>
                  <a:lnTo>
                    <a:pt x="354" y="162"/>
                  </a:lnTo>
                  <a:lnTo>
                    <a:pt x="369" y="147"/>
                  </a:lnTo>
                  <a:lnTo>
                    <a:pt x="383" y="130"/>
                  </a:lnTo>
                  <a:lnTo>
                    <a:pt x="390" y="109"/>
                  </a:lnTo>
                  <a:lnTo>
                    <a:pt x="400" y="87"/>
                  </a:lnTo>
                  <a:lnTo>
                    <a:pt x="403" y="60"/>
                  </a:lnTo>
                  <a:lnTo>
                    <a:pt x="405" y="38"/>
                  </a:lnTo>
                  <a:lnTo>
                    <a:pt x="403" y="16"/>
                  </a:lnTo>
                  <a:lnTo>
                    <a:pt x="398" y="4"/>
                  </a:lnTo>
                  <a:lnTo>
                    <a:pt x="395" y="0"/>
                  </a:lnTo>
                  <a:lnTo>
                    <a:pt x="485" y="19"/>
                  </a:lnTo>
                  <a:lnTo>
                    <a:pt x="485" y="630"/>
                  </a:lnTo>
                  <a:close/>
                </a:path>
              </a:pathLst>
            </a:custGeom>
            <a:solidFill>
              <a:srgbClr val="87B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2" name="Freeform 85"/>
            <p:cNvSpPr>
              <a:spLocks/>
            </p:cNvSpPr>
            <p:nvPr/>
          </p:nvSpPr>
          <p:spPr bwMode="auto">
            <a:xfrm>
              <a:off x="4002" y="531"/>
              <a:ext cx="177" cy="1426"/>
            </a:xfrm>
            <a:custGeom>
              <a:avLst/>
              <a:gdLst>
                <a:gd name="T0" fmla="*/ 20 w 177"/>
                <a:gd name="T1" fmla="*/ 7 h 1426"/>
                <a:gd name="T2" fmla="*/ 63 w 177"/>
                <a:gd name="T3" fmla="*/ 27 h 1426"/>
                <a:gd name="T4" fmla="*/ 107 w 177"/>
                <a:gd name="T5" fmla="*/ 48 h 1426"/>
                <a:gd name="T6" fmla="*/ 148 w 177"/>
                <a:gd name="T7" fmla="*/ 73 h 1426"/>
                <a:gd name="T8" fmla="*/ 177 w 177"/>
                <a:gd name="T9" fmla="*/ 92 h 1426"/>
                <a:gd name="T10" fmla="*/ 172 w 177"/>
                <a:gd name="T11" fmla="*/ 587 h 1426"/>
                <a:gd name="T12" fmla="*/ 138 w 177"/>
                <a:gd name="T13" fmla="*/ 575 h 1426"/>
                <a:gd name="T14" fmla="*/ 112 w 177"/>
                <a:gd name="T15" fmla="*/ 575 h 1426"/>
                <a:gd name="T16" fmla="*/ 87 w 177"/>
                <a:gd name="T17" fmla="*/ 591 h 1426"/>
                <a:gd name="T18" fmla="*/ 73 w 177"/>
                <a:gd name="T19" fmla="*/ 623 h 1426"/>
                <a:gd name="T20" fmla="*/ 58 w 177"/>
                <a:gd name="T21" fmla="*/ 655 h 1426"/>
                <a:gd name="T22" fmla="*/ 51 w 177"/>
                <a:gd name="T23" fmla="*/ 691 h 1426"/>
                <a:gd name="T24" fmla="*/ 51 w 177"/>
                <a:gd name="T25" fmla="*/ 732 h 1426"/>
                <a:gd name="T26" fmla="*/ 58 w 177"/>
                <a:gd name="T27" fmla="*/ 776 h 1426"/>
                <a:gd name="T28" fmla="*/ 73 w 177"/>
                <a:gd name="T29" fmla="*/ 817 h 1426"/>
                <a:gd name="T30" fmla="*/ 90 w 177"/>
                <a:gd name="T31" fmla="*/ 856 h 1426"/>
                <a:gd name="T32" fmla="*/ 114 w 177"/>
                <a:gd name="T33" fmla="*/ 890 h 1426"/>
                <a:gd name="T34" fmla="*/ 141 w 177"/>
                <a:gd name="T35" fmla="*/ 921 h 1426"/>
                <a:gd name="T36" fmla="*/ 170 w 177"/>
                <a:gd name="T37" fmla="*/ 948 h 1426"/>
                <a:gd name="T38" fmla="*/ 177 w 177"/>
                <a:gd name="T39" fmla="*/ 1132 h 1426"/>
                <a:gd name="T40" fmla="*/ 160 w 177"/>
                <a:gd name="T41" fmla="*/ 1122 h 1426"/>
                <a:gd name="T42" fmla="*/ 131 w 177"/>
                <a:gd name="T43" fmla="*/ 1108 h 1426"/>
                <a:gd name="T44" fmla="*/ 100 w 177"/>
                <a:gd name="T45" fmla="*/ 1093 h 1426"/>
                <a:gd name="T46" fmla="*/ 90 w 177"/>
                <a:gd name="T47" fmla="*/ 1105 h 1426"/>
                <a:gd name="T48" fmla="*/ 102 w 177"/>
                <a:gd name="T49" fmla="*/ 1135 h 1426"/>
                <a:gd name="T50" fmla="*/ 114 w 177"/>
                <a:gd name="T51" fmla="*/ 1164 h 1426"/>
                <a:gd name="T52" fmla="*/ 129 w 177"/>
                <a:gd name="T53" fmla="*/ 1193 h 1426"/>
                <a:gd name="T54" fmla="*/ 146 w 177"/>
                <a:gd name="T55" fmla="*/ 1219 h 1426"/>
                <a:gd name="T56" fmla="*/ 165 w 177"/>
                <a:gd name="T57" fmla="*/ 1244 h 1426"/>
                <a:gd name="T58" fmla="*/ 177 w 177"/>
                <a:gd name="T59" fmla="*/ 1426 h 1426"/>
                <a:gd name="T60" fmla="*/ 155 w 177"/>
                <a:gd name="T61" fmla="*/ 1418 h 1426"/>
                <a:gd name="T62" fmla="*/ 129 w 177"/>
                <a:gd name="T63" fmla="*/ 1406 h 1426"/>
                <a:gd name="T64" fmla="*/ 107 w 177"/>
                <a:gd name="T65" fmla="*/ 1377 h 1426"/>
                <a:gd name="T66" fmla="*/ 87 w 177"/>
                <a:gd name="T67" fmla="*/ 1353 h 1426"/>
                <a:gd name="T68" fmla="*/ 68 w 177"/>
                <a:gd name="T69" fmla="*/ 1326 h 1426"/>
                <a:gd name="T70" fmla="*/ 54 w 177"/>
                <a:gd name="T71" fmla="*/ 1302 h 1426"/>
                <a:gd name="T72" fmla="*/ 37 w 177"/>
                <a:gd name="T73" fmla="*/ 1273 h 1426"/>
                <a:gd name="T74" fmla="*/ 22 w 177"/>
                <a:gd name="T75" fmla="*/ 1246 h 1426"/>
                <a:gd name="T76" fmla="*/ 7 w 177"/>
                <a:gd name="T77" fmla="*/ 1217 h 1426"/>
                <a:gd name="T78" fmla="*/ 0 w 177"/>
                <a:gd name="T79" fmla="*/ 1200 h 14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7" h="1426">
                  <a:moveTo>
                    <a:pt x="0" y="0"/>
                  </a:moveTo>
                  <a:lnTo>
                    <a:pt x="20" y="7"/>
                  </a:lnTo>
                  <a:lnTo>
                    <a:pt x="44" y="19"/>
                  </a:lnTo>
                  <a:lnTo>
                    <a:pt x="63" y="27"/>
                  </a:lnTo>
                  <a:lnTo>
                    <a:pt x="85" y="39"/>
                  </a:lnTo>
                  <a:lnTo>
                    <a:pt x="107" y="48"/>
                  </a:lnTo>
                  <a:lnTo>
                    <a:pt x="129" y="61"/>
                  </a:lnTo>
                  <a:lnTo>
                    <a:pt x="148" y="73"/>
                  </a:lnTo>
                  <a:lnTo>
                    <a:pt x="167" y="85"/>
                  </a:lnTo>
                  <a:lnTo>
                    <a:pt x="177" y="92"/>
                  </a:lnTo>
                  <a:lnTo>
                    <a:pt x="177" y="589"/>
                  </a:lnTo>
                  <a:lnTo>
                    <a:pt x="172" y="587"/>
                  </a:lnTo>
                  <a:lnTo>
                    <a:pt x="153" y="579"/>
                  </a:lnTo>
                  <a:lnTo>
                    <a:pt x="138" y="575"/>
                  </a:lnTo>
                  <a:lnTo>
                    <a:pt x="126" y="575"/>
                  </a:lnTo>
                  <a:lnTo>
                    <a:pt x="112" y="575"/>
                  </a:lnTo>
                  <a:lnTo>
                    <a:pt x="97" y="577"/>
                  </a:lnTo>
                  <a:lnTo>
                    <a:pt x="87" y="591"/>
                  </a:lnTo>
                  <a:lnTo>
                    <a:pt x="80" y="608"/>
                  </a:lnTo>
                  <a:lnTo>
                    <a:pt x="73" y="623"/>
                  </a:lnTo>
                  <a:lnTo>
                    <a:pt x="66" y="640"/>
                  </a:lnTo>
                  <a:lnTo>
                    <a:pt x="58" y="655"/>
                  </a:lnTo>
                  <a:lnTo>
                    <a:pt x="54" y="672"/>
                  </a:lnTo>
                  <a:lnTo>
                    <a:pt x="51" y="691"/>
                  </a:lnTo>
                  <a:lnTo>
                    <a:pt x="51" y="713"/>
                  </a:lnTo>
                  <a:lnTo>
                    <a:pt x="51" y="732"/>
                  </a:lnTo>
                  <a:lnTo>
                    <a:pt x="54" y="754"/>
                  </a:lnTo>
                  <a:lnTo>
                    <a:pt x="58" y="776"/>
                  </a:lnTo>
                  <a:lnTo>
                    <a:pt x="66" y="798"/>
                  </a:lnTo>
                  <a:lnTo>
                    <a:pt x="73" y="817"/>
                  </a:lnTo>
                  <a:lnTo>
                    <a:pt x="80" y="836"/>
                  </a:lnTo>
                  <a:lnTo>
                    <a:pt x="90" y="856"/>
                  </a:lnTo>
                  <a:lnTo>
                    <a:pt x="104" y="875"/>
                  </a:lnTo>
                  <a:lnTo>
                    <a:pt x="114" y="890"/>
                  </a:lnTo>
                  <a:lnTo>
                    <a:pt x="126" y="907"/>
                  </a:lnTo>
                  <a:lnTo>
                    <a:pt x="141" y="921"/>
                  </a:lnTo>
                  <a:lnTo>
                    <a:pt x="155" y="936"/>
                  </a:lnTo>
                  <a:lnTo>
                    <a:pt x="170" y="948"/>
                  </a:lnTo>
                  <a:lnTo>
                    <a:pt x="177" y="953"/>
                  </a:lnTo>
                  <a:lnTo>
                    <a:pt x="177" y="1132"/>
                  </a:lnTo>
                  <a:lnTo>
                    <a:pt x="175" y="1132"/>
                  </a:lnTo>
                  <a:lnTo>
                    <a:pt x="160" y="1122"/>
                  </a:lnTo>
                  <a:lnTo>
                    <a:pt x="146" y="1115"/>
                  </a:lnTo>
                  <a:lnTo>
                    <a:pt x="131" y="1108"/>
                  </a:lnTo>
                  <a:lnTo>
                    <a:pt x="119" y="1103"/>
                  </a:lnTo>
                  <a:lnTo>
                    <a:pt x="100" y="1093"/>
                  </a:lnTo>
                  <a:lnTo>
                    <a:pt x="87" y="1093"/>
                  </a:lnTo>
                  <a:lnTo>
                    <a:pt x="90" y="1105"/>
                  </a:lnTo>
                  <a:lnTo>
                    <a:pt x="95" y="1120"/>
                  </a:lnTo>
                  <a:lnTo>
                    <a:pt x="102" y="1135"/>
                  </a:lnTo>
                  <a:lnTo>
                    <a:pt x="109" y="1149"/>
                  </a:lnTo>
                  <a:lnTo>
                    <a:pt x="114" y="1164"/>
                  </a:lnTo>
                  <a:lnTo>
                    <a:pt x="121" y="1178"/>
                  </a:lnTo>
                  <a:lnTo>
                    <a:pt x="129" y="1193"/>
                  </a:lnTo>
                  <a:lnTo>
                    <a:pt x="138" y="1207"/>
                  </a:lnTo>
                  <a:lnTo>
                    <a:pt x="146" y="1219"/>
                  </a:lnTo>
                  <a:lnTo>
                    <a:pt x="155" y="1234"/>
                  </a:lnTo>
                  <a:lnTo>
                    <a:pt x="165" y="1244"/>
                  </a:lnTo>
                  <a:lnTo>
                    <a:pt x="177" y="1253"/>
                  </a:lnTo>
                  <a:lnTo>
                    <a:pt x="177" y="1426"/>
                  </a:lnTo>
                  <a:lnTo>
                    <a:pt x="167" y="1423"/>
                  </a:lnTo>
                  <a:lnTo>
                    <a:pt x="155" y="1418"/>
                  </a:lnTo>
                  <a:lnTo>
                    <a:pt x="141" y="1411"/>
                  </a:lnTo>
                  <a:lnTo>
                    <a:pt x="129" y="1406"/>
                  </a:lnTo>
                  <a:lnTo>
                    <a:pt x="117" y="1392"/>
                  </a:lnTo>
                  <a:lnTo>
                    <a:pt x="107" y="1377"/>
                  </a:lnTo>
                  <a:lnTo>
                    <a:pt x="95" y="1365"/>
                  </a:lnTo>
                  <a:lnTo>
                    <a:pt x="87" y="1353"/>
                  </a:lnTo>
                  <a:lnTo>
                    <a:pt x="78" y="1338"/>
                  </a:lnTo>
                  <a:lnTo>
                    <a:pt x="68" y="1326"/>
                  </a:lnTo>
                  <a:lnTo>
                    <a:pt x="61" y="1314"/>
                  </a:lnTo>
                  <a:lnTo>
                    <a:pt x="54" y="1302"/>
                  </a:lnTo>
                  <a:lnTo>
                    <a:pt x="44" y="1287"/>
                  </a:lnTo>
                  <a:lnTo>
                    <a:pt x="37" y="1273"/>
                  </a:lnTo>
                  <a:lnTo>
                    <a:pt x="29" y="1258"/>
                  </a:lnTo>
                  <a:lnTo>
                    <a:pt x="22" y="1246"/>
                  </a:lnTo>
                  <a:lnTo>
                    <a:pt x="15" y="1232"/>
                  </a:lnTo>
                  <a:lnTo>
                    <a:pt x="7" y="1217"/>
                  </a:lnTo>
                  <a:lnTo>
                    <a:pt x="0" y="1202"/>
                  </a:lnTo>
                  <a:lnTo>
                    <a:pt x="0" y="1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3" name="Freeform 86"/>
            <p:cNvSpPr>
              <a:spLocks/>
            </p:cNvSpPr>
            <p:nvPr/>
          </p:nvSpPr>
          <p:spPr bwMode="auto">
            <a:xfrm>
              <a:off x="3418" y="514"/>
              <a:ext cx="584" cy="4946"/>
            </a:xfrm>
            <a:custGeom>
              <a:avLst/>
              <a:gdLst>
                <a:gd name="T0" fmla="*/ 562 w 584"/>
                <a:gd name="T1" fmla="*/ 1159 h 4946"/>
                <a:gd name="T2" fmla="*/ 531 w 584"/>
                <a:gd name="T3" fmla="*/ 1200 h 4946"/>
                <a:gd name="T4" fmla="*/ 558 w 584"/>
                <a:gd name="T5" fmla="*/ 1316 h 4946"/>
                <a:gd name="T6" fmla="*/ 584 w 584"/>
                <a:gd name="T7" fmla="*/ 4565 h 4946"/>
                <a:gd name="T8" fmla="*/ 560 w 584"/>
                <a:gd name="T9" fmla="*/ 4531 h 4946"/>
                <a:gd name="T10" fmla="*/ 555 w 584"/>
                <a:gd name="T11" fmla="*/ 4614 h 4946"/>
                <a:gd name="T12" fmla="*/ 560 w 584"/>
                <a:gd name="T13" fmla="*/ 4694 h 4946"/>
                <a:gd name="T14" fmla="*/ 579 w 584"/>
                <a:gd name="T15" fmla="*/ 4817 h 4946"/>
                <a:gd name="T16" fmla="*/ 526 w 584"/>
                <a:gd name="T17" fmla="*/ 4941 h 4946"/>
                <a:gd name="T18" fmla="*/ 470 w 584"/>
                <a:gd name="T19" fmla="*/ 4880 h 4946"/>
                <a:gd name="T20" fmla="*/ 487 w 584"/>
                <a:gd name="T21" fmla="*/ 4832 h 4946"/>
                <a:gd name="T22" fmla="*/ 480 w 584"/>
                <a:gd name="T23" fmla="*/ 4742 h 4946"/>
                <a:gd name="T24" fmla="*/ 473 w 584"/>
                <a:gd name="T25" fmla="*/ 4640 h 4946"/>
                <a:gd name="T26" fmla="*/ 453 w 584"/>
                <a:gd name="T27" fmla="*/ 4538 h 4946"/>
                <a:gd name="T28" fmla="*/ 410 w 584"/>
                <a:gd name="T29" fmla="*/ 4451 h 4946"/>
                <a:gd name="T30" fmla="*/ 381 w 584"/>
                <a:gd name="T31" fmla="*/ 4347 h 4946"/>
                <a:gd name="T32" fmla="*/ 436 w 584"/>
                <a:gd name="T33" fmla="*/ 4284 h 4946"/>
                <a:gd name="T34" fmla="*/ 431 w 584"/>
                <a:gd name="T35" fmla="*/ 4180 h 4946"/>
                <a:gd name="T36" fmla="*/ 444 w 584"/>
                <a:gd name="T37" fmla="*/ 4046 h 4946"/>
                <a:gd name="T38" fmla="*/ 436 w 584"/>
                <a:gd name="T39" fmla="*/ 3918 h 4946"/>
                <a:gd name="T40" fmla="*/ 434 w 584"/>
                <a:gd name="T41" fmla="*/ 3789 h 4946"/>
                <a:gd name="T42" fmla="*/ 434 w 584"/>
                <a:gd name="T43" fmla="*/ 3700 h 4946"/>
                <a:gd name="T44" fmla="*/ 393 w 584"/>
                <a:gd name="T45" fmla="*/ 3617 h 4946"/>
                <a:gd name="T46" fmla="*/ 361 w 584"/>
                <a:gd name="T47" fmla="*/ 3506 h 4946"/>
                <a:gd name="T48" fmla="*/ 347 w 584"/>
                <a:gd name="T49" fmla="*/ 3394 h 4946"/>
                <a:gd name="T50" fmla="*/ 359 w 584"/>
                <a:gd name="T51" fmla="*/ 3355 h 4946"/>
                <a:gd name="T52" fmla="*/ 235 w 584"/>
                <a:gd name="T53" fmla="*/ 3147 h 4946"/>
                <a:gd name="T54" fmla="*/ 148 w 584"/>
                <a:gd name="T55" fmla="*/ 2941 h 4946"/>
                <a:gd name="T56" fmla="*/ 92 w 584"/>
                <a:gd name="T57" fmla="*/ 2735 h 4946"/>
                <a:gd name="T58" fmla="*/ 63 w 584"/>
                <a:gd name="T59" fmla="*/ 2531 h 4946"/>
                <a:gd name="T60" fmla="*/ 51 w 584"/>
                <a:gd name="T61" fmla="*/ 2332 h 4946"/>
                <a:gd name="T62" fmla="*/ 56 w 584"/>
                <a:gd name="T63" fmla="*/ 2141 h 4946"/>
                <a:gd name="T64" fmla="*/ 70 w 584"/>
                <a:gd name="T65" fmla="*/ 1961 h 4946"/>
                <a:gd name="T66" fmla="*/ 92 w 584"/>
                <a:gd name="T67" fmla="*/ 1796 h 4946"/>
                <a:gd name="T68" fmla="*/ 114 w 584"/>
                <a:gd name="T69" fmla="*/ 1641 h 4946"/>
                <a:gd name="T70" fmla="*/ 131 w 584"/>
                <a:gd name="T71" fmla="*/ 1513 h 4946"/>
                <a:gd name="T72" fmla="*/ 138 w 584"/>
                <a:gd name="T73" fmla="*/ 1399 h 4946"/>
                <a:gd name="T74" fmla="*/ 80 w 584"/>
                <a:gd name="T75" fmla="*/ 1319 h 4946"/>
                <a:gd name="T76" fmla="*/ 7 w 584"/>
                <a:gd name="T77" fmla="*/ 1246 h 4946"/>
                <a:gd name="T78" fmla="*/ 15 w 584"/>
                <a:gd name="T79" fmla="*/ 1122 h 4946"/>
                <a:gd name="T80" fmla="*/ 104 w 584"/>
                <a:gd name="T81" fmla="*/ 1042 h 4946"/>
                <a:gd name="T82" fmla="*/ 196 w 584"/>
                <a:gd name="T83" fmla="*/ 1028 h 4946"/>
                <a:gd name="T84" fmla="*/ 318 w 584"/>
                <a:gd name="T85" fmla="*/ 1074 h 4946"/>
                <a:gd name="T86" fmla="*/ 344 w 584"/>
                <a:gd name="T87" fmla="*/ 967 h 4946"/>
                <a:gd name="T88" fmla="*/ 347 w 584"/>
                <a:gd name="T89" fmla="*/ 861 h 4946"/>
                <a:gd name="T90" fmla="*/ 288 w 584"/>
                <a:gd name="T91" fmla="*/ 776 h 4946"/>
                <a:gd name="T92" fmla="*/ 211 w 584"/>
                <a:gd name="T93" fmla="*/ 739 h 4946"/>
                <a:gd name="T94" fmla="*/ 128 w 584"/>
                <a:gd name="T95" fmla="*/ 662 h 4946"/>
                <a:gd name="T96" fmla="*/ 80 w 584"/>
                <a:gd name="T97" fmla="*/ 548 h 4946"/>
                <a:gd name="T98" fmla="*/ 65 w 584"/>
                <a:gd name="T99" fmla="*/ 429 h 4946"/>
                <a:gd name="T100" fmla="*/ 73 w 584"/>
                <a:gd name="T101" fmla="*/ 303 h 4946"/>
                <a:gd name="T102" fmla="*/ 109 w 584"/>
                <a:gd name="T103" fmla="*/ 191 h 4946"/>
                <a:gd name="T104" fmla="*/ 187 w 584"/>
                <a:gd name="T105" fmla="*/ 109 h 4946"/>
                <a:gd name="T106" fmla="*/ 308 w 584"/>
                <a:gd name="T107" fmla="*/ 68 h 4946"/>
                <a:gd name="T108" fmla="*/ 422 w 584"/>
                <a:gd name="T109" fmla="*/ 22 h 4946"/>
                <a:gd name="T110" fmla="*/ 538 w 584"/>
                <a:gd name="T111" fmla="*/ 5 h 49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84" h="4946">
                  <a:moveTo>
                    <a:pt x="584" y="1217"/>
                  </a:moveTo>
                  <a:lnTo>
                    <a:pt x="579" y="1207"/>
                  </a:lnTo>
                  <a:lnTo>
                    <a:pt x="572" y="1188"/>
                  </a:lnTo>
                  <a:lnTo>
                    <a:pt x="567" y="1176"/>
                  </a:lnTo>
                  <a:lnTo>
                    <a:pt x="562" y="1164"/>
                  </a:lnTo>
                  <a:lnTo>
                    <a:pt x="562" y="1159"/>
                  </a:lnTo>
                  <a:lnTo>
                    <a:pt x="560" y="1152"/>
                  </a:lnTo>
                  <a:lnTo>
                    <a:pt x="560" y="1149"/>
                  </a:lnTo>
                  <a:lnTo>
                    <a:pt x="545" y="1154"/>
                  </a:lnTo>
                  <a:lnTo>
                    <a:pt x="528" y="1166"/>
                  </a:lnTo>
                  <a:lnTo>
                    <a:pt x="528" y="1181"/>
                  </a:lnTo>
                  <a:lnTo>
                    <a:pt x="531" y="1200"/>
                  </a:lnTo>
                  <a:lnTo>
                    <a:pt x="533" y="1219"/>
                  </a:lnTo>
                  <a:lnTo>
                    <a:pt x="541" y="1244"/>
                  </a:lnTo>
                  <a:lnTo>
                    <a:pt x="543" y="1266"/>
                  </a:lnTo>
                  <a:lnTo>
                    <a:pt x="550" y="1292"/>
                  </a:lnTo>
                  <a:lnTo>
                    <a:pt x="553" y="1304"/>
                  </a:lnTo>
                  <a:lnTo>
                    <a:pt x="558" y="1316"/>
                  </a:lnTo>
                  <a:lnTo>
                    <a:pt x="560" y="1331"/>
                  </a:lnTo>
                  <a:lnTo>
                    <a:pt x="567" y="1346"/>
                  </a:lnTo>
                  <a:lnTo>
                    <a:pt x="574" y="1370"/>
                  </a:lnTo>
                  <a:lnTo>
                    <a:pt x="582" y="1396"/>
                  </a:lnTo>
                  <a:lnTo>
                    <a:pt x="584" y="1401"/>
                  </a:lnTo>
                  <a:lnTo>
                    <a:pt x="584" y="4565"/>
                  </a:lnTo>
                  <a:lnTo>
                    <a:pt x="579" y="4548"/>
                  </a:lnTo>
                  <a:lnTo>
                    <a:pt x="574" y="4529"/>
                  </a:lnTo>
                  <a:lnTo>
                    <a:pt x="572" y="4517"/>
                  </a:lnTo>
                  <a:lnTo>
                    <a:pt x="567" y="4517"/>
                  </a:lnTo>
                  <a:lnTo>
                    <a:pt x="562" y="4517"/>
                  </a:lnTo>
                  <a:lnTo>
                    <a:pt x="560" y="4531"/>
                  </a:lnTo>
                  <a:lnTo>
                    <a:pt x="560" y="4551"/>
                  </a:lnTo>
                  <a:lnTo>
                    <a:pt x="558" y="4560"/>
                  </a:lnTo>
                  <a:lnTo>
                    <a:pt x="558" y="4580"/>
                  </a:lnTo>
                  <a:lnTo>
                    <a:pt x="555" y="4587"/>
                  </a:lnTo>
                  <a:lnTo>
                    <a:pt x="555" y="4602"/>
                  </a:lnTo>
                  <a:lnTo>
                    <a:pt x="555" y="4614"/>
                  </a:lnTo>
                  <a:lnTo>
                    <a:pt x="555" y="4631"/>
                  </a:lnTo>
                  <a:lnTo>
                    <a:pt x="555" y="4635"/>
                  </a:lnTo>
                  <a:lnTo>
                    <a:pt x="555" y="4648"/>
                  </a:lnTo>
                  <a:lnTo>
                    <a:pt x="558" y="4660"/>
                  </a:lnTo>
                  <a:lnTo>
                    <a:pt x="560" y="4679"/>
                  </a:lnTo>
                  <a:lnTo>
                    <a:pt x="560" y="4694"/>
                  </a:lnTo>
                  <a:lnTo>
                    <a:pt x="565" y="4715"/>
                  </a:lnTo>
                  <a:lnTo>
                    <a:pt x="567" y="4737"/>
                  </a:lnTo>
                  <a:lnTo>
                    <a:pt x="572" y="4759"/>
                  </a:lnTo>
                  <a:lnTo>
                    <a:pt x="572" y="4779"/>
                  </a:lnTo>
                  <a:lnTo>
                    <a:pt x="577" y="4800"/>
                  </a:lnTo>
                  <a:lnTo>
                    <a:pt x="579" y="4817"/>
                  </a:lnTo>
                  <a:lnTo>
                    <a:pt x="584" y="4834"/>
                  </a:lnTo>
                  <a:lnTo>
                    <a:pt x="584" y="4941"/>
                  </a:lnTo>
                  <a:lnTo>
                    <a:pt x="577" y="4943"/>
                  </a:lnTo>
                  <a:lnTo>
                    <a:pt x="562" y="4946"/>
                  </a:lnTo>
                  <a:lnTo>
                    <a:pt x="543" y="4943"/>
                  </a:lnTo>
                  <a:lnTo>
                    <a:pt x="526" y="4941"/>
                  </a:lnTo>
                  <a:lnTo>
                    <a:pt x="509" y="4939"/>
                  </a:lnTo>
                  <a:lnTo>
                    <a:pt x="497" y="4941"/>
                  </a:lnTo>
                  <a:lnTo>
                    <a:pt x="490" y="4924"/>
                  </a:lnTo>
                  <a:lnTo>
                    <a:pt x="482" y="4909"/>
                  </a:lnTo>
                  <a:lnTo>
                    <a:pt x="473" y="4895"/>
                  </a:lnTo>
                  <a:lnTo>
                    <a:pt x="470" y="4880"/>
                  </a:lnTo>
                  <a:lnTo>
                    <a:pt x="470" y="4875"/>
                  </a:lnTo>
                  <a:lnTo>
                    <a:pt x="473" y="4875"/>
                  </a:lnTo>
                  <a:lnTo>
                    <a:pt x="480" y="4873"/>
                  </a:lnTo>
                  <a:lnTo>
                    <a:pt x="492" y="4873"/>
                  </a:lnTo>
                  <a:lnTo>
                    <a:pt x="490" y="4854"/>
                  </a:lnTo>
                  <a:lnTo>
                    <a:pt x="487" y="4832"/>
                  </a:lnTo>
                  <a:lnTo>
                    <a:pt x="485" y="4817"/>
                  </a:lnTo>
                  <a:lnTo>
                    <a:pt x="485" y="4805"/>
                  </a:lnTo>
                  <a:lnTo>
                    <a:pt x="482" y="4791"/>
                  </a:lnTo>
                  <a:lnTo>
                    <a:pt x="482" y="4779"/>
                  </a:lnTo>
                  <a:lnTo>
                    <a:pt x="480" y="4759"/>
                  </a:lnTo>
                  <a:lnTo>
                    <a:pt x="480" y="4742"/>
                  </a:lnTo>
                  <a:lnTo>
                    <a:pt x="478" y="4725"/>
                  </a:lnTo>
                  <a:lnTo>
                    <a:pt x="478" y="4708"/>
                  </a:lnTo>
                  <a:lnTo>
                    <a:pt x="475" y="4689"/>
                  </a:lnTo>
                  <a:lnTo>
                    <a:pt x="475" y="4674"/>
                  </a:lnTo>
                  <a:lnTo>
                    <a:pt x="473" y="4655"/>
                  </a:lnTo>
                  <a:lnTo>
                    <a:pt x="473" y="4640"/>
                  </a:lnTo>
                  <a:lnTo>
                    <a:pt x="468" y="4621"/>
                  </a:lnTo>
                  <a:lnTo>
                    <a:pt x="465" y="4604"/>
                  </a:lnTo>
                  <a:lnTo>
                    <a:pt x="463" y="4585"/>
                  </a:lnTo>
                  <a:lnTo>
                    <a:pt x="461" y="4570"/>
                  </a:lnTo>
                  <a:lnTo>
                    <a:pt x="456" y="4553"/>
                  </a:lnTo>
                  <a:lnTo>
                    <a:pt x="453" y="4538"/>
                  </a:lnTo>
                  <a:lnTo>
                    <a:pt x="451" y="4524"/>
                  </a:lnTo>
                  <a:lnTo>
                    <a:pt x="448" y="4512"/>
                  </a:lnTo>
                  <a:lnTo>
                    <a:pt x="439" y="4488"/>
                  </a:lnTo>
                  <a:lnTo>
                    <a:pt x="431" y="4468"/>
                  </a:lnTo>
                  <a:lnTo>
                    <a:pt x="419" y="4456"/>
                  </a:lnTo>
                  <a:lnTo>
                    <a:pt x="410" y="4451"/>
                  </a:lnTo>
                  <a:lnTo>
                    <a:pt x="402" y="4434"/>
                  </a:lnTo>
                  <a:lnTo>
                    <a:pt x="395" y="4420"/>
                  </a:lnTo>
                  <a:lnTo>
                    <a:pt x="390" y="4400"/>
                  </a:lnTo>
                  <a:lnTo>
                    <a:pt x="388" y="4383"/>
                  </a:lnTo>
                  <a:lnTo>
                    <a:pt x="383" y="4364"/>
                  </a:lnTo>
                  <a:lnTo>
                    <a:pt x="381" y="4347"/>
                  </a:lnTo>
                  <a:lnTo>
                    <a:pt x="378" y="4330"/>
                  </a:lnTo>
                  <a:lnTo>
                    <a:pt x="378" y="4318"/>
                  </a:lnTo>
                  <a:lnTo>
                    <a:pt x="393" y="4301"/>
                  </a:lnTo>
                  <a:lnTo>
                    <a:pt x="405" y="4291"/>
                  </a:lnTo>
                  <a:lnTo>
                    <a:pt x="417" y="4286"/>
                  </a:lnTo>
                  <a:lnTo>
                    <a:pt x="436" y="4284"/>
                  </a:lnTo>
                  <a:lnTo>
                    <a:pt x="434" y="4269"/>
                  </a:lnTo>
                  <a:lnTo>
                    <a:pt x="434" y="4255"/>
                  </a:lnTo>
                  <a:lnTo>
                    <a:pt x="431" y="4243"/>
                  </a:lnTo>
                  <a:lnTo>
                    <a:pt x="431" y="4231"/>
                  </a:lnTo>
                  <a:lnTo>
                    <a:pt x="431" y="4204"/>
                  </a:lnTo>
                  <a:lnTo>
                    <a:pt x="431" y="4180"/>
                  </a:lnTo>
                  <a:lnTo>
                    <a:pt x="429" y="4153"/>
                  </a:lnTo>
                  <a:lnTo>
                    <a:pt x="429" y="4129"/>
                  </a:lnTo>
                  <a:lnTo>
                    <a:pt x="429" y="4105"/>
                  </a:lnTo>
                  <a:lnTo>
                    <a:pt x="429" y="4083"/>
                  </a:lnTo>
                  <a:lnTo>
                    <a:pt x="436" y="4063"/>
                  </a:lnTo>
                  <a:lnTo>
                    <a:pt x="444" y="4046"/>
                  </a:lnTo>
                  <a:lnTo>
                    <a:pt x="444" y="4027"/>
                  </a:lnTo>
                  <a:lnTo>
                    <a:pt x="446" y="4008"/>
                  </a:lnTo>
                  <a:lnTo>
                    <a:pt x="444" y="3983"/>
                  </a:lnTo>
                  <a:lnTo>
                    <a:pt x="441" y="3961"/>
                  </a:lnTo>
                  <a:lnTo>
                    <a:pt x="439" y="3940"/>
                  </a:lnTo>
                  <a:lnTo>
                    <a:pt x="436" y="3918"/>
                  </a:lnTo>
                  <a:lnTo>
                    <a:pt x="431" y="3894"/>
                  </a:lnTo>
                  <a:lnTo>
                    <a:pt x="429" y="3872"/>
                  </a:lnTo>
                  <a:lnTo>
                    <a:pt x="427" y="3850"/>
                  </a:lnTo>
                  <a:lnTo>
                    <a:pt x="427" y="3828"/>
                  </a:lnTo>
                  <a:lnTo>
                    <a:pt x="427" y="3806"/>
                  </a:lnTo>
                  <a:lnTo>
                    <a:pt x="434" y="3789"/>
                  </a:lnTo>
                  <a:lnTo>
                    <a:pt x="441" y="3772"/>
                  </a:lnTo>
                  <a:lnTo>
                    <a:pt x="458" y="3758"/>
                  </a:lnTo>
                  <a:lnTo>
                    <a:pt x="453" y="3743"/>
                  </a:lnTo>
                  <a:lnTo>
                    <a:pt x="448" y="3729"/>
                  </a:lnTo>
                  <a:lnTo>
                    <a:pt x="441" y="3714"/>
                  </a:lnTo>
                  <a:lnTo>
                    <a:pt x="434" y="3700"/>
                  </a:lnTo>
                  <a:lnTo>
                    <a:pt x="424" y="3685"/>
                  </a:lnTo>
                  <a:lnTo>
                    <a:pt x="414" y="3671"/>
                  </a:lnTo>
                  <a:lnTo>
                    <a:pt x="407" y="3658"/>
                  </a:lnTo>
                  <a:lnTo>
                    <a:pt x="405" y="3651"/>
                  </a:lnTo>
                  <a:lnTo>
                    <a:pt x="398" y="3634"/>
                  </a:lnTo>
                  <a:lnTo>
                    <a:pt x="393" y="3617"/>
                  </a:lnTo>
                  <a:lnTo>
                    <a:pt x="388" y="3600"/>
                  </a:lnTo>
                  <a:lnTo>
                    <a:pt x="383" y="3583"/>
                  </a:lnTo>
                  <a:lnTo>
                    <a:pt x="376" y="3564"/>
                  </a:lnTo>
                  <a:lnTo>
                    <a:pt x="368" y="3544"/>
                  </a:lnTo>
                  <a:lnTo>
                    <a:pt x="364" y="3525"/>
                  </a:lnTo>
                  <a:lnTo>
                    <a:pt x="361" y="3506"/>
                  </a:lnTo>
                  <a:lnTo>
                    <a:pt x="354" y="3484"/>
                  </a:lnTo>
                  <a:lnTo>
                    <a:pt x="351" y="3464"/>
                  </a:lnTo>
                  <a:lnTo>
                    <a:pt x="347" y="3445"/>
                  </a:lnTo>
                  <a:lnTo>
                    <a:pt x="347" y="3428"/>
                  </a:lnTo>
                  <a:lnTo>
                    <a:pt x="347" y="3409"/>
                  </a:lnTo>
                  <a:lnTo>
                    <a:pt x="347" y="3394"/>
                  </a:lnTo>
                  <a:lnTo>
                    <a:pt x="347" y="3380"/>
                  </a:lnTo>
                  <a:lnTo>
                    <a:pt x="354" y="3367"/>
                  </a:lnTo>
                  <a:lnTo>
                    <a:pt x="356" y="3365"/>
                  </a:lnTo>
                  <a:lnTo>
                    <a:pt x="361" y="3363"/>
                  </a:lnTo>
                  <a:lnTo>
                    <a:pt x="359" y="3358"/>
                  </a:lnTo>
                  <a:lnTo>
                    <a:pt x="359" y="3355"/>
                  </a:lnTo>
                  <a:lnTo>
                    <a:pt x="334" y="3319"/>
                  </a:lnTo>
                  <a:lnTo>
                    <a:pt x="313" y="3285"/>
                  </a:lnTo>
                  <a:lnTo>
                    <a:pt x="291" y="3251"/>
                  </a:lnTo>
                  <a:lnTo>
                    <a:pt x="271" y="3217"/>
                  </a:lnTo>
                  <a:lnTo>
                    <a:pt x="252" y="3181"/>
                  </a:lnTo>
                  <a:lnTo>
                    <a:pt x="235" y="3147"/>
                  </a:lnTo>
                  <a:lnTo>
                    <a:pt x="218" y="3113"/>
                  </a:lnTo>
                  <a:lnTo>
                    <a:pt x="204" y="3079"/>
                  </a:lnTo>
                  <a:lnTo>
                    <a:pt x="187" y="3043"/>
                  </a:lnTo>
                  <a:lnTo>
                    <a:pt x="172" y="3009"/>
                  </a:lnTo>
                  <a:lnTo>
                    <a:pt x="160" y="2975"/>
                  </a:lnTo>
                  <a:lnTo>
                    <a:pt x="148" y="2941"/>
                  </a:lnTo>
                  <a:lnTo>
                    <a:pt x="136" y="2904"/>
                  </a:lnTo>
                  <a:lnTo>
                    <a:pt x="126" y="2870"/>
                  </a:lnTo>
                  <a:lnTo>
                    <a:pt x="116" y="2837"/>
                  </a:lnTo>
                  <a:lnTo>
                    <a:pt x="109" y="2805"/>
                  </a:lnTo>
                  <a:lnTo>
                    <a:pt x="99" y="2769"/>
                  </a:lnTo>
                  <a:lnTo>
                    <a:pt x="92" y="2735"/>
                  </a:lnTo>
                  <a:lnTo>
                    <a:pt x="85" y="2701"/>
                  </a:lnTo>
                  <a:lnTo>
                    <a:pt x="78" y="2667"/>
                  </a:lnTo>
                  <a:lnTo>
                    <a:pt x="70" y="2630"/>
                  </a:lnTo>
                  <a:lnTo>
                    <a:pt x="68" y="2597"/>
                  </a:lnTo>
                  <a:lnTo>
                    <a:pt x="63" y="2563"/>
                  </a:lnTo>
                  <a:lnTo>
                    <a:pt x="63" y="2531"/>
                  </a:lnTo>
                  <a:lnTo>
                    <a:pt x="58" y="2495"/>
                  </a:lnTo>
                  <a:lnTo>
                    <a:pt x="56" y="2463"/>
                  </a:lnTo>
                  <a:lnTo>
                    <a:pt x="53" y="2429"/>
                  </a:lnTo>
                  <a:lnTo>
                    <a:pt x="53" y="2398"/>
                  </a:lnTo>
                  <a:lnTo>
                    <a:pt x="51" y="2364"/>
                  </a:lnTo>
                  <a:lnTo>
                    <a:pt x="51" y="2332"/>
                  </a:lnTo>
                  <a:lnTo>
                    <a:pt x="51" y="2298"/>
                  </a:lnTo>
                  <a:lnTo>
                    <a:pt x="53" y="2269"/>
                  </a:lnTo>
                  <a:lnTo>
                    <a:pt x="53" y="2235"/>
                  </a:lnTo>
                  <a:lnTo>
                    <a:pt x="53" y="2204"/>
                  </a:lnTo>
                  <a:lnTo>
                    <a:pt x="53" y="2170"/>
                  </a:lnTo>
                  <a:lnTo>
                    <a:pt x="56" y="2141"/>
                  </a:lnTo>
                  <a:lnTo>
                    <a:pt x="56" y="2109"/>
                  </a:lnTo>
                  <a:lnTo>
                    <a:pt x="58" y="2078"/>
                  </a:lnTo>
                  <a:lnTo>
                    <a:pt x="61" y="2049"/>
                  </a:lnTo>
                  <a:lnTo>
                    <a:pt x="65" y="2020"/>
                  </a:lnTo>
                  <a:lnTo>
                    <a:pt x="65" y="1990"/>
                  </a:lnTo>
                  <a:lnTo>
                    <a:pt x="70" y="1961"/>
                  </a:lnTo>
                  <a:lnTo>
                    <a:pt x="73" y="1932"/>
                  </a:lnTo>
                  <a:lnTo>
                    <a:pt x="78" y="1903"/>
                  </a:lnTo>
                  <a:lnTo>
                    <a:pt x="80" y="1874"/>
                  </a:lnTo>
                  <a:lnTo>
                    <a:pt x="85" y="1847"/>
                  </a:lnTo>
                  <a:lnTo>
                    <a:pt x="87" y="1821"/>
                  </a:lnTo>
                  <a:lnTo>
                    <a:pt x="92" y="1796"/>
                  </a:lnTo>
                  <a:lnTo>
                    <a:pt x="95" y="1767"/>
                  </a:lnTo>
                  <a:lnTo>
                    <a:pt x="99" y="1743"/>
                  </a:lnTo>
                  <a:lnTo>
                    <a:pt x="102" y="1716"/>
                  </a:lnTo>
                  <a:lnTo>
                    <a:pt x="107" y="1692"/>
                  </a:lnTo>
                  <a:lnTo>
                    <a:pt x="109" y="1666"/>
                  </a:lnTo>
                  <a:lnTo>
                    <a:pt x="114" y="1641"/>
                  </a:lnTo>
                  <a:lnTo>
                    <a:pt x="116" y="1619"/>
                  </a:lnTo>
                  <a:lnTo>
                    <a:pt x="121" y="1598"/>
                  </a:lnTo>
                  <a:lnTo>
                    <a:pt x="121" y="1576"/>
                  </a:lnTo>
                  <a:lnTo>
                    <a:pt x="126" y="1554"/>
                  </a:lnTo>
                  <a:lnTo>
                    <a:pt x="126" y="1532"/>
                  </a:lnTo>
                  <a:lnTo>
                    <a:pt x="131" y="1513"/>
                  </a:lnTo>
                  <a:lnTo>
                    <a:pt x="131" y="1491"/>
                  </a:lnTo>
                  <a:lnTo>
                    <a:pt x="136" y="1472"/>
                  </a:lnTo>
                  <a:lnTo>
                    <a:pt x="136" y="1452"/>
                  </a:lnTo>
                  <a:lnTo>
                    <a:pt x="141" y="1438"/>
                  </a:lnTo>
                  <a:lnTo>
                    <a:pt x="138" y="1416"/>
                  </a:lnTo>
                  <a:lnTo>
                    <a:pt x="138" y="1399"/>
                  </a:lnTo>
                  <a:lnTo>
                    <a:pt x="133" y="1382"/>
                  </a:lnTo>
                  <a:lnTo>
                    <a:pt x="131" y="1370"/>
                  </a:lnTo>
                  <a:lnTo>
                    <a:pt x="121" y="1348"/>
                  </a:lnTo>
                  <a:lnTo>
                    <a:pt x="109" y="1333"/>
                  </a:lnTo>
                  <a:lnTo>
                    <a:pt x="95" y="1324"/>
                  </a:lnTo>
                  <a:lnTo>
                    <a:pt x="80" y="1319"/>
                  </a:lnTo>
                  <a:lnTo>
                    <a:pt x="68" y="1319"/>
                  </a:lnTo>
                  <a:lnTo>
                    <a:pt x="61" y="1319"/>
                  </a:lnTo>
                  <a:lnTo>
                    <a:pt x="41" y="1302"/>
                  </a:lnTo>
                  <a:lnTo>
                    <a:pt x="27" y="1285"/>
                  </a:lnTo>
                  <a:lnTo>
                    <a:pt x="15" y="1266"/>
                  </a:lnTo>
                  <a:lnTo>
                    <a:pt x="7" y="1246"/>
                  </a:lnTo>
                  <a:lnTo>
                    <a:pt x="0" y="1224"/>
                  </a:lnTo>
                  <a:lnTo>
                    <a:pt x="0" y="1205"/>
                  </a:lnTo>
                  <a:lnTo>
                    <a:pt x="0" y="1186"/>
                  </a:lnTo>
                  <a:lnTo>
                    <a:pt x="5" y="1166"/>
                  </a:lnTo>
                  <a:lnTo>
                    <a:pt x="7" y="1144"/>
                  </a:lnTo>
                  <a:lnTo>
                    <a:pt x="15" y="1122"/>
                  </a:lnTo>
                  <a:lnTo>
                    <a:pt x="22" y="1103"/>
                  </a:lnTo>
                  <a:lnTo>
                    <a:pt x="36" y="1089"/>
                  </a:lnTo>
                  <a:lnTo>
                    <a:pt x="48" y="1072"/>
                  </a:lnTo>
                  <a:lnTo>
                    <a:pt x="65" y="1059"/>
                  </a:lnTo>
                  <a:lnTo>
                    <a:pt x="82" y="1047"/>
                  </a:lnTo>
                  <a:lnTo>
                    <a:pt x="104" y="1042"/>
                  </a:lnTo>
                  <a:lnTo>
                    <a:pt x="114" y="1030"/>
                  </a:lnTo>
                  <a:lnTo>
                    <a:pt x="126" y="1026"/>
                  </a:lnTo>
                  <a:lnTo>
                    <a:pt x="138" y="1021"/>
                  </a:lnTo>
                  <a:lnTo>
                    <a:pt x="150" y="1021"/>
                  </a:lnTo>
                  <a:lnTo>
                    <a:pt x="172" y="1021"/>
                  </a:lnTo>
                  <a:lnTo>
                    <a:pt x="196" y="1028"/>
                  </a:lnTo>
                  <a:lnTo>
                    <a:pt x="216" y="1038"/>
                  </a:lnTo>
                  <a:lnTo>
                    <a:pt x="238" y="1052"/>
                  </a:lnTo>
                  <a:lnTo>
                    <a:pt x="259" y="1067"/>
                  </a:lnTo>
                  <a:lnTo>
                    <a:pt x="281" y="1086"/>
                  </a:lnTo>
                  <a:lnTo>
                    <a:pt x="301" y="1081"/>
                  </a:lnTo>
                  <a:lnTo>
                    <a:pt x="318" y="1074"/>
                  </a:lnTo>
                  <a:lnTo>
                    <a:pt x="330" y="1062"/>
                  </a:lnTo>
                  <a:lnTo>
                    <a:pt x="342" y="1052"/>
                  </a:lnTo>
                  <a:lnTo>
                    <a:pt x="342" y="1028"/>
                  </a:lnTo>
                  <a:lnTo>
                    <a:pt x="342" y="1006"/>
                  </a:lnTo>
                  <a:lnTo>
                    <a:pt x="342" y="984"/>
                  </a:lnTo>
                  <a:lnTo>
                    <a:pt x="344" y="967"/>
                  </a:lnTo>
                  <a:lnTo>
                    <a:pt x="344" y="950"/>
                  </a:lnTo>
                  <a:lnTo>
                    <a:pt x="344" y="933"/>
                  </a:lnTo>
                  <a:lnTo>
                    <a:pt x="344" y="919"/>
                  </a:lnTo>
                  <a:lnTo>
                    <a:pt x="347" y="907"/>
                  </a:lnTo>
                  <a:lnTo>
                    <a:pt x="347" y="880"/>
                  </a:lnTo>
                  <a:lnTo>
                    <a:pt x="347" y="861"/>
                  </a:lnTo>
                  <a:lnTo>
                    <a:pt x="342" y="841"/>
                  </a:lnTo>
                  <a:lnTo>
                    <a:pt x="339" y="827"/>
                  </a:lnTo>
                  <a:lnTo>
                    <a:pt x="330" y="810"/>
                  </a:lnTo>
                  <a:lnTo>
                    <a:pt x="320" y="798"/>
                  </a:lnTo>
                  <a:lnTo>
                    <a:pt x="303" y="785"/>
                  </a:lnTo>
                  <a:lnTo>
                    <a:pt x="288" y="776"/>
                  </a:lnTo>
                  <a:lnTo>
                    <a:pt x="276" y="769"/>
                  </a:lnTo>
                  <a:lnTo>
                    <a:pt x="267" y="764"/>
                  </a:lnTo>
                  <a:lnTo>
                    <a:pt x="255" y="756"/>
                  </a:lnTo>
                  <a:lnTo>
                    <a:pt x="242" y="752"/>
                  </a:lnTo>
                  <a:lnTo>
                    <a:pt x="225" y="744"/>
                  </a:lnTo>
                  <a:lnTo>
                    <a:pt x="211" y="739"/>
                  </a:lnTo>
                  <a:lnTo>
                    <a:pt x="194" y="732"/>
                  </a:lnTo>
                  <a:lnTo>
                    <a:pt x="177" y="727"/>
                  </a:lnTo>
                  <a:lnTo>
                    <a:pt x="162" y="710"/>
                  </a:lnTo>
                  <a:lnTo>
                    <a:pt x="148" y="693"/>
                  </a:lnTo>
                  <a:lnTo>
                    <a:pt x="136" y="676"/>
                  </a:lnTo>
                  <a:lnTo>
                    <a:pt x="128" y="662"/>
                  </a:lnTo>
                  <a:lnTo>
                    <a:pt x="116" y="642"/>
                  </a:lnTo>
                  <a:lnTo>
                    <a:pt x="107" y="625"/>
                  </a:lnTo>
                  <a:lnTo>
                    <a:pt x="99" y="606"/>
                  </a:lnTo>
                  <a:lnTo>
                    <a:pt x="95" y="589"/>
                  </a:lnTo>
                  <a:lnTo>
                    <a:pt x="87" y="567"/>
                  </a:lnTo>
                  <a:lnTo>
                    <a:pt x="80" y="548"/>
                  </a:lnTo>
                  <a:lnTo>
                    <a:pt x="75" y="528"/>
                  </a:lnTo>
                  <a:lnTo>
                    <a:pt x="73" y="509"/>
                  </a:lnTo>
                  <a:lnTo>
                    <a:pt x="68" y="487"/>
                  </a:lnTo>
                  <a:lnTo>
                    <a:pt x="65" y="468"/>
                  </a:lnTo>
                  <a:lnTo>
                    <a:pt x="65" y="448"/>
                  </a:lnTo>
                  <a:lnTo>
                    <a:pt x="65" y="429"/>
                  </a:lnTo>
                  <a:lnTo>
                    <a:pt x="63" y="407"/>
                  </a:lnTo>
                  <a:lnTo>
                    <a:pt x="63" y="385"/>
                  </a:lnTo>
                  <a:lnTo>
                    <a:pt x="63" y="364"/>
                  </a:lnTo>
                  <a:lnTo>
                    <a:pt x="65" y="344"/>
                  </a:lnTo>
                  <a:lnTo>
                    <a:pt x="68" y="322"/>
                  </a:lnTo>
                  <a:lnTo>
                    <a:pt x="73" y="303"/>
                  </a:lnTo>
                  <a:lnTo>
                    <a:pt x="75" y="284"/>
                  </a:lnTo>
                  <a:lnTo>
                    <a:pt x="82" y="267"/>
                  </a:lnTo>
                  <a:lnTo>
                    <a:pt x="87" y="245"/>
                  </a:lnTo>
                  <a:lnTo>
                    <a:pt x="92" y="228"/>
                  </a:lnTo>
                  <a:lnTo>
                    <a:pt x="99" y="208"/>
                  </a:lnTo>
                  <a:lnTo>
                    <a:pt x="109" y="191"/>
                  </a:lnTo>
                  <a:lnTo>
                    <a:pt x="116" y="175"/>
                  </a:lnTo>
                  <a:lnTo>
                    <a:pt x="126" y="158"/>
                  </a:lnTo>
                  <a:lnTo>
                    <a:pt x="136" y="143"/>
                  </a:lnTo>
                  <a:lnTo>
                    <a:pt x="150" y="128"/>
                  </a:lnTo>
                  <a:lnTo>
                    <a:pt x="167" y="119"/>
                  </a:lnTo>
                  <a:lnTo>
                    <a:pt x="187" y="109"/>
                  </a:lnTo>
                  <a:lnTo>
                    <a:pt x="206" y="102"/>
                  </a:lnTo>
                  <a:lnTo>
                    <a:pt x="228" y="95"/>
                  </a:lnTo>
                  <a:lnTo>
                    <a:pt x="247" y="87"/>
                  </a:lnTo>
                  <a:lnTo>
                    <a:pt x="267" y="80"/>
                  </a:lnTo>
                  <a:lnTo>
                    <a:pt x="286" y="73"/>
                  </a:lnTo>
                  <a:lnTo>
                    <a:pt x="308" y="68"/>
                  </a:lnTo>
                  <a:lnTo>
                    <a:pt x="325" y="61"/>
                  </a:lnTo>
                  <a:lnTo>
                    <a:pt x="347" y="53"/>
                  </a:lnTo>
                  <a:lnTo>
                    <a:pt x="364" y="46"/>
                  </a:lnTo>
                  <a:lnTo>
                    <a:pt x="385" y="39"/>
                  </a:lnTo>
                  <a:lnTo>
                    <a:pt x="402" y="29"/>
                  </a:lnTo>
                  <a:lnTo>
                    <a:pt x="422" y="22"/>
                  </a:lnTo>
                  <a:lnTo>
                    <a:pt x="439" y="12"/>
                  </a:lnTo>
                  <a:lnTo>
                    <a:pt x="458" y="5"/>
                  </a:lnTo>
                  <a:lnTo>
                    <a:pt x="475" y="0"/>
                  </a:lnTo>
                  <a:lnTo>
                    <a:pt x="497" y="0"/>
                  </a:lnTo>
                  <a:lnTo>
                    <a:pt x="516" y="0"/>
                  </a:lnTo>
                  <a:lnTo>
                    <a:pt x="538" y="5"/>
                  </a:lnTo>
                  <a:lnTo>
                    <a:pt x="560" y="10"/>
                  </a:lnTo>
                  <a:lnTo>
                    <a:pt x="582" y="17"/>
                  </a:lnTo>
                  <a:lnTo>
                    <a:pt x="584" y="17"/>
                  </a:lnTo>
                  <a:lnTo>
                    <a:pt x="584" y="1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4" name="Freeform 87"/>
            <p:cNvSpPr>
              <a:spLocks/>
            </p:cNvSpPr>
            <p:nvPr/>
          </p:nvSpPr>
          <p:spPr bwMode="auto">
            <a:xfrm>
              <a:off x="4002" y="1915"/>
              <a:ext cx="177" cy="3632"/>
            </a:xfrm>
            <a:custGeom>
              <a:avLst/>
              <a:gdLst>
                <a:gd name="T0" fmla="*/ 5 w 177"/>
                <a:gd name="T1" fmla="*/ 20 h 3632"/>
                <a:gd name="T2" fmla="*/ 20 w 177"/>
                <a:gd name="T3" fmla="*/ 63 h 3632"/>
                <a:gd name="T4" fmla="*/ 34 w 177"/>
                <a:gd name="T5" fmla="*/ 105 h 3632"/>
                <a:gd name="T6" fmla="*/ 46 w 177"/>
                <a:gd name="T7" fmla="*/ 136 h 3632"/>
                <a:gd name="T8" fmla="*/ 56 w 177"/>
                <a:gd name="T9" fmla="*/ 168 h 3632"/>
                <a:gd name="T10" fmla="*/ 63 w 177"/>
                <a:gd name="T11" fmla="*/ 199 h 3632"/>
                <a:gd name="T12" fmla="*/ 73 w 177"/>
                <a:gd name="T13" fmla="*/ 233 h 3632"/>
                <a:gd name="T14" fmla="*/ 80 w 177"/>
                <a:gd name="T15" fmla="*/ 265 h 3632"/>
                <a:gd name="T16" fmla="*/ 90 w 177"/>
                <a:gd name="T17" fmla="*/ 298 h 3632"/>
                <a:gd name="T18" fmla="*/ 97 w 177"/>
                <a:gd name="T19" fmla="*/ 330 h 3632"/>
                <a:gd name="T20" fmla="*/ 107 w 177"/>
                <a:gd name="T21" fmla="*/ 364 h 3632"/>
                <a:gd name="T22" fmla="*/ 117 w 177"/>
                <a:gd name="T23" fmla="*/ 398 h 3632"/>
                <a:gd name="T24" fmla="*/ 124 w 177"/>
                <a:gd name="T25" fmla="*/ 432 h 3632"/>
                <a:gd name="T26" fmla="*/ 131 w 177"/>
                <a:gd name="T27" fmla="*/ 463 h 3632"/>
                <a:gd name="T28" fmla="*/ 138 w 177"/>
                <a:gd name="T29" fmla="*/ 497 h 3632"/>
                <a:gd name="T30" fmla="*/ 146 w 177"/>
                <a:gd name="T31" fmla="*/ 531 h 3632"/>
                <a:gd name="T32" fmla="*/ 153 w 177"/>
                <a:gd name="T33" fmla="*/ 565 h 3632"/>
                <a:gd name="T34" fmla="*/ 160 w 177"/>
                <a:gd name="T35" fmla="*/ 599 h 3632"/>
                <a:gd name="T36" fmla="*/ 167 w 177"/>
                <a:gd name="T37" fmla="*/ 633 h 3632"/>
                <a:gd name="T38" fmla="*/ 172 w 177"/>
                <a:gd name="T39" fmla="*/ 667 h 3632"/>
                <a:gd name="T40" fmla="*/ 177 w 177"/>
                <a:gd name="T41" fmla="*/ 3632 h 3632"/>
                <a:gd name="T42" fmla="*/ 158 w 177"/>
                <a:gd name="T43" fmla="*/ 3618 h 3632"/>
                <a:gd name="T44" fmla="*/ 129 w 177"/>
                <a:gd name="T45" fmla="*/ 3593 h 3632"/>
                <a:gd name="T46" fmla="*/ 102 w 177"/>
                <a:gd name="T47" fmla="*/ 3571 h 3632"/>
                <a:gd name="T48" fmla="*/ 73 w 177"/>
                <a:gd name="T49" fmla="*/ 3550 h 3632"/>
                <a:gd name="T50" fmla="*/ 51 w 177"/>
                <a:gd name="T51" fmla="*/ 3530 h 3632"/>
                <a:gd name="T52" fmla="*/ 24 w 177"/>
                <a:gd name="T53" fmla="*/ 3516 h 3632"/>
                <a:gd name="T54" fmla="*/ 7 w 177"/>
                <a:gd name="T55" fmla="*/ 3538 h 3632"/>
                <a:gd name="T56" fmla="*/ 0 w 177"/>
                <a:gd name="T57" fmla="*/ 3433 h 3632"/>
                <a:gd name="T58" fmla="*/ 3 w 177"/>
                <a:gd name="T59" fmla="*/ 3448 h 3632"/>
                <a:gd name="T60" fmla="*/ 10 w 177"/>
                <a:gd name="T61" fmla="*/ 3467 h 3632"/>
                <a:gd name="T62" fmla="*/ 20 w 177"/>
                <a:gd name="T63" fmla="*/ 3458 h 3632"/>
                <a:gd name="T64" fmla="*/ 29 w 177"/>
                <a:gd name="T65" fmla="*/ 3419 h 3632"/>
                <a:gd name="T66" fmla="*/ 34 w 177"/>
                <a:gd name="T67" fmla="*/ 3373 h 3632"/>
                <a:gd name="T68" fmla="*/ 32 w 177"/>
                <a:gd name="T69" fmla="*/ 3322 h 3632"/>
                <a:gd name="T70" fmla="*/ 24 w 177"/>
                <a:gd name="T71" fmla="*/ 3283 h 3632"/>
                <a:gd name="T72" fmla="*/ 20 w 177"/>
                <a:gd name="T73" fmla="*/ 3254 h 3632"/>
                <a:gd name="T74" fmla="*/ 12 w 177"/>
                <a:gd name="T75" fmla="*/ 3215 h 3632"/>
                <a:gd name="T76" fmla="*/ 0 w 177"/>
                <a:gd name="T77" fmla="*/ 3167 h 3632"/>
                <a:gd name="T78" fmla="*/ 0 w 177"/>
                <a:gd name="T79" fmla="*/ 0 h 363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77" h="3632">
                  <a:moveTo>
                    <a:pt x="0" y="0"/>
                  </a:moveTo>
                  <a:lnTo>
                    <a:pt x="5" y="20"/>
                  </a:lnTo>
                  <a:lnTo>
                    <a:pt x="12" y="44"/>
                  </a:lnTo>
                  <a:lnTo>
                    <a:pt x="20" y="63"/>
                  </a:lnTo>
                  <a:lnTo>
                    <a:pt x="27" y="85"/>
                  </a:lnTo>
                  <a:lnTo>
                    <a:pt x="34" y="105"/>
                  </a:lnTo>
                  <a:lnTo>
                    <a:pt x="44" y="122"/>
                  </a:lnTo>
                  <a:lnTo>
                    <a:pt x="46" y="136"/>
                  </a:lnTo>
                  <a:lnTo>
                    <a:pt x="51" y="151"/>
                  </a:lnTo>
                  <a:lnTo>
                    <a:pt x="56" y="168"/>
                  </a:lnTo>
                  <a:lnTo>
                    <a:pt x="61" y="185"/>
                  </a:lnTo>
                  <a:lnTo>
                    <a:pt x="63" y="199"/>
                  </a:lnTo>
                  <a:lnTo>
                    <a:pt x="68" y="216"/>
                  </a:lnTo>
                  <a:lnTo>
                    <a:pt x="73" y="233"/>
                  </a:lnTo>
                  <a:lnTo>
                    <a:pt x="78" y="250"/>
                  </a:lnTo>
                  <a:lnTo>
                    <a:pt x="80" y="265"/>
                  </a:lnTo>
                  <a:lnTo>
                    <a:pt x="85" y="282"/>
                  </a:lnTo>
                  <a:lnTo>
                    <a:pt x="90" y="298"/>
                  </a:lnTo>
                  <a:lnTo>
                    <a:pt x="95" y="315"/>
                  </a:lnTo>
                  <a:lnTo>
                    <a:pt x="97" y="330"/>
                  </a:lnTo>
                  <a:lnTo>
                    <a:pt x="104" y="347"/>
                  </a:lnTo>
                  <a:lnTo>
                    <a:pt x="107" y="364"/>
                  </a:lnTo>
                  <a:lnTo>
                    <a:pt x="114" y="383"/>
                  </a:lnTo>
                  <a:lnTo>
                    <a:pt x="117" y="398"/>
                  </a:lnTo>
                  <a:lnTo>
                    <a:pt x="121" y="415"/>
                  </a:lnTo>
                  <a:lnTo>
                    <a:pt x="124" y="432"/>
                  </a:lnTo>
                  <a:lnTo>
                    <a:pt x="129" y="449"/>
                  </a:lnTo>
                  <a:lnTo>
                    <a:pt x="131" y="463"/>
                  </a:lnTo>
                  <a:lnTo>
                    <a:pt x="136" y="483"/>
                  </a:lnTo>
                  <a:lnTo>
                    <a:pt x="138" y="497"/>
                  </a:lnTo>
                  <a:lnTo>
                    <a:pt x="143" y="517"/>
                  </a:lnTo>
                  <a:lnTo>
                    <a:pt x="146" y="531"/>
                  </a:lnTo>
                  <a:lnTo>
                    <a:pt x="150" y="548"/>
                  </a:lnTo>
                  <a:lnTo>
                    <a:pt x="153" y="565"/>
                  </a:lnTo>
                  <a:lnTo>
                    <a:pt x="158" y="585"/>
                  </a:lnTo>
                  <a:lnTo>
                    <a:pt x="160" y="599"/>
                  </a:lnTo>
                  <a:lnTo>
                    <a:pt x="165" y="616"/>
                  </a:lnTo>
                  <a:lnTo>
                    <a:pt x="167" y="633"/>
                  </a:lnTo>
                  <a:lnTo>
                    <a:pt x="172" y="652"/>
                  </a:lnTo>
                  <a:lnTo>
                    <a:pt x="172" y="667"/>
                  </a:lnTo>
                  <a:lnTo>
                    <a:pt x="177" y="679"/>
                  </a:lnTo>
                  <a:lnTo>
                    <a:pt x="177" y="3632"/>
                  </a:lnTo>
                  <a:lnTo>
                    <a:pt x="167" y="3625"/>
                  </a:lnTo>
                  <a:lnTo>
                    <a:pt x="158" y="3618"/>
                  </a:lnTo>
                  <a:lnTo>
                    <a:pt x="143" y="3605"/>
                  </a:lnTo>
                  <a:lnTo>
                    <a:pt x="129" y="3593"/>
                  </a:lnTo>
                  <a:lnTo>
                    <a:pt x="114" y="3581"/>
                  </a:lnTo>
                  <a:lnTo>
                    <a:pt x="102" y="3571"/>
                  </a:lnTo>
                  <a:lnTo>
                    <a:pt x="87" y="3559"/>
                  </a:lnTo>
                  <a:lnTo>
                    <a:pt x="73" y="3550"/>
                  </a:lnTo>
                  <a:lnTo>
                    <a:pt x="61" y="3538"/>
                  </a:lnTo>
                  <a:lnTo>
                    <a:pt x="51" y="3530"/>
                  </a:lnTo>
                  <a:lnTo>
                    <a:pt x="32" y="3518"/>
                  </a:lnTo>
                  <a:lnTo>
                    <a:pt x="24" y="3516"/>
                  </a:lnTo>
                  <a:lnTo>
                    <a:pt x="17" y="3530"/>
                  </a:lnTo>
                  <a:lnTo>
                    <a:pt x="7" y="3538"/>
                  </a:lnTo>
                  <a:lnTo>
                    <a:pt x="0" y="3540"/>
                  </a:lnTo>
                  <a:lnTo>
                    <a:pt x="0" y="3433"/>
                  </a:lnTo>
                  <a:lnTo>
                    <a:pt x="0" y="3436"/>
                  </a:lnTo>
                  <a:lnTo>
                    <a:pt x="3" y="3448"/>
                  </a:lnTo>
                  <a:lnTo>
                    <a:pt x="7" y="3462"/>
                  </a:lnTo>
                  <a:lnTo>
                    <a:pt x="10" y="3467"/>
                  </a:lnTo>
                  <a:lnTo>
                    <a:pt x="15" y="3474"/>
                  </a:lnTo>
                  <a:lnTo>
                    <a:pt x="20" y="3458"/>
                  </a:lnTo>
                  <a:lnTo>
                    <a:pt x="27" y="3441"/>
                  </a:lnTo>
                  <a:lnTo>
                    <a:pt x="29" y="3419"/>
                  </a:lnTo>
                  <a:lnTo>
                    <a:pt x="34" y="3399"/>
                  </a:lnTo>
                  <a:lnTo>
                    <a:pt x="34" y="3373"/>
                  </a:lnTo>
                  <a:lnTo>
                    <a:pt x="34" y="3348"/>
                  </a:lnTo>
                  <a:lnTo>
                    <a:pt x="32" y="3322"/>
                  </a:lnTo>
                  <a:lnTo>
                    <a:pt x="29" y="3298"/>
                  </a:lnTo>
                  <a:lnTo>
                    <a:pt x="24" y="3283"/>
                  </a:lnTo>
                  <a:lnTo>
                    <a:pt x="24" y="3268"/>
                  </a:lnTo>
                  <a:lnTo>
                    <a:pt x="20" y="3254"/>
                  </a:lnTo>
                  <a:lnTo>
                    <a:pt x="20" y="3242"/>
                  </a:lnTo>
                  <a:lnTo>
                    <a:pt x="12" y="3215"/>
                  </a:lnTo>
                  <a:lnTo>
                    <a:pt x="7" y="3191"/>
                  </a:lnTo>
                  <a:lnTo>
                    <a:pt x="0" y="3167"/>
                  </a:lnTo>
                  <a:lnTo>
                    <a:pt x="0" y="3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5" name="Freeform 88"/>
            <p:cNvSpPr>
              <a:spLocks/>
            </p:cNvSpPr>
            <p:nvPr/>
          </p:nvSpPr>
          <p:spPr bwMode="auto">
            <a:xfrm>
              <a:off x="4179" y="618"/>
              <a:ext cx="504" cy="863"/>
            </a:xfrm>
            <a:custGeom>
              <a:avLst/>
              <a:gdLst>
                <a:gd name="T0" fmla="*/ 7 w 504"/>
                <a:gd name="T1" fmla="*/ 10 h 863"/>
                <a:gd name="T2" fmla="*/ 36 w 504"/>
                <a:gd name="T3" fmla="*/ 34 h 863"/>
                <a:gd name="T4" fmla="*/ 61 w 504"/>
                <a:gd name="T5" fmla="*/ 61 h 863"/>
                <a:gd name="T6" fmla="*/ 80 w 504"/>
                <a:gd name="T7" fmla="*/ 83 h 863"/>
                <a:gd name="T8" fmla="*/ 97 w 504"/>
                <a:gd name="T9" fmla="*/ 104 h 863"/>
                <a:gd name="T10" fmla="*/ 119 w 504"/>
                <a:gd name="T11" fmla="*/ 126 h 863"/>
                <a:gd name="T12" fmla="*/ 146 w 504"/>
                <a:gd name="T13" fmla="*/ 153 h 863"/>
                <a:gd name="T14" fmla="*/ 172 w 504"/>
                <a:gd name="T15" fmla="*/ 165 h 863"/>
                <a:gd name="T16" fmla="*/ 206 w 504"/>
                <a:gd name="T17" fmla="*/ 172 h 863"/>
                <a:gd name="T18" fmla="*/ 240 w 504"/>
                <a:gd name="T19" fmla="*/ 172 h 863"/>
                <a:gd name="T20" fmla="*/ 267 w 504"/>
                <a:gd name="T21" fmla="*/ 170 h 863"/>
                <a:gd name="T22" fmla="*/ 298 w 504"/>
                <a:gd name="T23" fmla="*/ 168 h 863"/>
                <a:gd name="T24" fmla="*/ 337 w 504"/>
                <a:gd name="T25" fmla="*/ 165 h 863"/>
                <a:gd name="T26" fmla="*/ 371 w 504"/>
                <a:gd name="T27" fmla="*/ 153 h 863"/>
                <a:gd name="T28" fmla="*/ 395 w 504"/>
                <a:gd name="T29" fmla="*/ 131 h 863"/>
                <a:gd name="T30" fmla="*/ 417 w 504"/>
                <a:gd name="T31" fmla="*/ 109 h 863"/>
                <a:gd name="T32" fmla="*/ 436 w 504"/>
                <a:gd name="T33" fmla="*/ 87 h 863"/>
                <a:gd name="T34" fmla="*/ 456 w 504"/>
                <a:gd name="T35" fmla="*/ 66 h 863"/>
                <a:gd name="T36" fmla="*/ 473 w 504"/>
                <a:gd name="T37" fmla="*/ 41 h 863"/>
                <a:gd name="T38" fmla="*/ 490 w 504"/>
                <a:gd name="T39" fmla="*/ 17 h 863"/>
                <a:gd name="T40" fmla="*/ 504 w 504"/>
                <a:gd name="T41" fmla="*/ 0 h 863"/>
                <a:gd name="T42" fmla="*/ 504 w 504"/>
                <a:gd name="T43" fmla="*/ 485 h 863"/>
                <a:gd name="T44" fmla="*/ 480 w 504"/>
                <a:gd name="T45" fmla="*/ 504 h 863"/>
                <a:gd name="T46" fmla="*/ 458 w 504"/>
                <a:gd name="T47" fmla="*/ 534 h 863"/>
                <a:gd name="T48" fmla="*/ 444 w 504"/>
                <a:gd name="T49" fmla="*/ 563 h 863"/>
                <a:gd name="T50" fmla="*/ 432 w 504"/>
                <a:gd name="T51" fmla="*/ 589 h 863"/>
                <a:gd name="T52" fmla="*/ 424 w 504"/>
                <a:gd name="T53" fmla="*/ 618 h 863"/>
                <a:gd name="T54" fmla="*/ 417 w 504"/>
                <a:gd name="T55" fmla="*/ 657 h 863"/>
                <a:gd name="T56" fmla="*/ 407 w 504"/>
                <a:gd name="T57" fmla="*/ 703 h 863"/>
                <a:gd name="T58" fmla="*/ 390 w 504"/>
                <a:gd name="T59" fmla="*/ 742 h 863"/>
                <a:gd name="T60" fmla="*/ 364 w 504"/>
                <a:gd name="T61" fmla="*/ 771 h 863"/>
                <a:gd name="T62" fmla="*/ 332 w 504"/>
                <a:gd name="T63" fmla="*/ 791 h 863"/>
                <a:gd name="T64" fmla="*/ 306 w 504"/>
                <a:gd name="T65" fmla="*/ 800 h 863"/>
                <a:gd name="T66" fmla="*/ 272 w 504"/>
                <a:gd name="T67" fmla="*/ 808 h 863"/>
                <a:gd name="T68" fmla="*/ 233 w 504"/>
                <a:gd name="T69" fmla="*/ 815 h 863"/>
                <a:gd name="T70" fmla="*/ 226 w 504"/>
                <a:gd name="T71" fmla="*/ 829 h 863"/>
                <a:gd name="T72" fmla="*/ 255 w 504"/>
                <a:gd name="T73" fmla="*/ 834 h 863"/>
                <a:gd name="T74" fmla="*/ 291 w 504"/>
                <a:gd name="T75" fmla="*/ 822 h 863"/>
                <a:gd name="T76" fmla="*/ 310 w 504"/>
                <a:gd name="T77" fmla="*/ 839 h 863"/>
                <a:gd name="T78" fmla="*/ 293 w 504"/>
                <a:gd name="T79" fmla="*/ 856 h 863"/>
                <a:gd name="T80" fmla="*/ 272 w 504"/>
                <a:gd name="T81" fmla="*/ 863 h 863"/>
                <a:gd name="T82" fmla="*/ 243 w 504"/>
                <a:gd name="T83" fmla="*/ 858 h 863"/>
                <a:gd name="T84" fmla="*/ 213 w 504"/>
                <a:gd name="T85" fmla="*/ 849 h 863"/>
                <a:gd name="T86" fmla="*/ 184 w 504"/>
                <a:gd name="T87" fmla="*/ 832 h 863"/>
                <a:gd name="T88" fmla="*/ 158 w 504"/>
                <a:gd name="T89" fmla="*/ 815 h 863"/>
                <a:gd name="T90" fmla="*/ 136 w 504"/>
                <a:gd name="T91" fmla="*/ 800 h 863"/>
                <a:gd name="T92" fmla="*/ 116 w 504"/>
                <a:gd name="T93" fmla="*/ 795 h 863"/>
                <a:gd name="T94" fmla="*/ 97 w 504"/>
                <a:gd name="T95" fmla="*/ 771 h 863"/>
                <a:gd name="T96" fmla="*/ 87 w 504"/>
                <a:gd name="T97" fmla="*/ 720 h 863"/>
                <a:gd name="T98" fmla="*/ 83 w 504"/>
                <a:gd name="T99" fmla="*/ 681 h 863"/>
                <a:gd name="T100" fmla="*/ 78 w 504"/>
                <a:gd name="T101" fmla="*/ 655 h 863"/>
                <a:gd name="T102" fmla="*/ 70 w 504"/>
                <a:gd name="T103" fmla="*/ 616 h 863"/>
                <a:gd name="T104" fmla="*/ 53 w 504"/>
                <a:gd name="T105" fmla="*/ 570 h 863"/>
                <a:gd name="T106" fmla="*/ 29 w 504"/>
                <a:gd name="T107" fmla="*/ 529 h 863"/>
                <a:gd name="T108" fmla="*/ 0 w 504"/>
                <a:gd name="T109" fmla="*/ 502 h 86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04" h="863">
                  <a:moveTo>
                    <a:pt x="0" y="5"/>
                  </a:moveTo>
                  <a:lnTo>
                    <a:pt x="7" y="10"/>
                  </a:lnTo>
                  <a:lnTo>
                    <a:pt x="27" y="22"/>
                  </a:lnTo>
                  <a:lnTo>
                    <a:pt x="36" y="34"/>
                  </a:lnTo>
                  <a:lnTo>
                    <a:pt x="49" y="49"/>
                  </a:lnTo>
                  <a:lnTo>
                    <a:pt x="61" y="61"/>
                  </a:lnTo>
                  <a:lnTo>
                    <a:pt x="73" y="73"/>
                  </a:lnTo>
                  <a:lnTo>
                    <a:pt x="80" y="83"/>
                  </a:lnTo>
                  <a:lnTo>
                    <a:pt x="90" y="95"/>
                  </a:lnTo>
                  <a:lnTo>
                    <a:pt x="97" y="104"/>
                  </a:lnTo>
                  <a:lnTo>
                    <a:pt x="107" y="114"/>
                  </a:lnTo>
                  <a:lnTo>
                    <a:pt x="119" y="126"/>
                  </a:lnTo>
                  <a:lnTo>
                    <a:pt x="133" y="141"/>
                  </a:lnTo>
                  <a:lnTo>
                    <a:pt x="146" y="153"/>
                  </a:lnTo>
                  <a:lnTo>
                    <a:pt x="160" y="163"/>
                  </a:lnTo>
                  <a:lnTo>
                    <a:pt x="172" y="165"/>
                  </a:lnTo>
                  <a:lnTo>
                    <a:pt x="189" y="170"/>
                  </a:lnTo>
                  <a:lnTo>
                    <a:pt x="206" y="172"/>
                  </a:lnTo>
                  <a:lnTo>
                    <a:pt x="230" y="175"/>
                  </a:lnTo>
                  <a:lnTo>
                    <a:pt x="240" y="172"/>
                  </a:lnTo>
                  <a:lnTo>
                    <a:pt x="252" y="172"/>
                  </a:lnTo>
                  <a:lnTo>
                    <a:pt x="267" y="170"/>
                  </a:lnTo>
                  <a:lnTo>
                    <a:pt x="284" y="170"/>
                  </a:lnTo>
                  <a:lnTo>
                    <a:pt x="298" y="168"/>
                  </a:lnTo>
                  <a:lnTo>
                    <a:pt x="318" y="168"/>
                  </a:lnTo>
                  <a:lnTo>
                    <a:pt x="337" y="165"/>
                  </a:lnTo>
                  <a:lnTo>
                    <a:pt x="359" y="165"/>
                  </a:lnTo>
                  <a:lnTo>
                    <a:pt x="371" y="153"/>
                  </a:lnTo>
                  <a:lnTo>
                    <a:pt x="383" y="143"/>
                  </a:lnTo>
                  <a:lnTo>
                    <a:pt x="395" y="131"/>
                  </a:lnTo>
                  <a:lnTo>
                    <a:pt x="407" y="121"/>
                  </a:lnTo>
                  <a:lnTo>
                    <a:pt x="417" y="109"/>
                  </a:lnTo>
                  <a:lnTo>
                    <a:pt x="427" y="100"/>
                  </a:lnTo>
                  <a:lnTo>
                    <a:pt x="436" y="87"/>
                  </a:lnTo>
                  <a:lnTo>
                    <a:pt x="449" y="78"/>
                  </a:lnTo>
                  <a:lnTo>
                    <a:pt x="456" y="66"/>
                  </a:lnTo>
                  <a:lnTo>
                    <a:pt x="466" y="54"/>
                  </a:lnTo>
                  <a:lnTo>
                    <a:pt x="473" y="41"/>
                  </a:lnTo>
                  <a:lnTo>
                    <a:pt x="483" y="32"/>
                  </a:lnTo>
                  <a:lnTo>
                    <a:pt x="490" y="17"/>
                  </a:lnTo>
                  <a:lnTo>
                    <a:pt x="499" y="7"/>
                  </a:lnTo>
                  <a:lnTo>
                    <a:pt x="504" y="0"/>
                  </a:lnTo>
                  <a:lnTo>
                    <a:pt x="504" y="485"/>
                  </a:lnTo>
                  <a:lnTo>
                    <a:pt x="492" y="492"/>
                  </a:lnTo>
                  <a:lnTo>
                    <a:pt x="480" y="504"/>
                  </a:lnTo>
                  <a:lnTo>
                    <a:pt x="468" y="521"/>
                  </a:lnTo>
                  <a:lnTo>
                    <a:pt x="458" y="534"/>
                  </a:lnTo>
                  <a:lnTo>
                    <a:pt x="451" y="548"/>
                  </a:lnTo>
                  <a:lnTo>
                    <a:pt x="444" y="563"/>
                  </a:lnTo>
                  <a:lnTo>
                    <a:pt x="439" y="577"/>
                  </a:lnTo>
                  <a:lnTo>
                    <a:pt x="432" y="589"/>
                  </a:lnTo>
                  <a:lnTo>
                    <a:pt x="429" y="604"/>
                  </a:lnTo>
                  <a:lnTo>
                    <a:pt x="424" y="618"/>
                  </a:lnTo>
                  <a:lnTo>
                    <a:pt x="424" y="633"/>
                  </a:lnTo>
                  <a:lnTo>
                    <a:pt x="417" y="657"/>
                  </a:lnTo>
                  <a:lnTo>
                    <a:pt x="412" y="681"/>
                  </a:lnTo>
                  <a:lnTo>
                    <a:pt x="407" y="703"/>
                  </a:lnTo>
                  <a:lnTo>
                    <a:pt x="403" y="725"/>
                  </a:lnTo>
                  <a:lnTo>
                    <a:pt x="390" y="742"/>
                  </a:lnTo>
                  <a:lnTo>
                    <a:pt x="381" y="759"/>
                  </a:lnTo>
                  <a:lnTo>
                    <a:pt x="364" y="771"/>
                  </a:lnTo>
                  <a:lnTo>
                    <a:pt x="347" y="786"/>
                  </a:lnTo>
                  <a:lnTo>
                    <a:pt x="332" y="791"/>
                  </a:lnTo>
                  <a:lnTo>
                    <a:pt x="320" y="795"/>
                  </a:lnTo>
                  <a:lnTo>
                    <a:pt x="306" y="800"/>
                  </a:lnTo>
                  <a:lnTo>
                    <a:pt x="291" y="805"/>
                  </a:lnTo>
                  <a:lnTo>
                    <a:pt x="272" y="808"/>
                  </a:lnTo>
                  <a:lnTo>
                    <a:pt x="255" y="812"/>
                  </a:lnTo>
                  <a:lnTo>
                    <a:pt x="233" y="815"/>
                  </a:lnTo>
                  <a:lnTo>
                    <a:pt x="211" y="820"/>
                  </a:lnTo>
                  <a:lnTo>
                    <a:pt x="226" y="829"/>
                  </a:lnTo>
                  <a:lnTo>
                    <a:pt x="240" y="837"/>
                  </a:lnTo>
                  <a:lnTo>
                    <a:pt x="255" y="834"/>
                  </a:lnTo>
                  <a:lnTo>
                    <a:pt x="269" y="832"/>
                  </a:lnTo>
                  <a:lnTo>
                    <a:pt x="291" y="822"/>
                  </a:lnTo>
                  <a:lnTo>
                    <a:pt x="315" y="827"/>
                  </a:lnTo>
                  <a:lnTo>
                    <a:pt x="310" y="839"/>
                  </a:lnTo>
                  <a:lnTo>
                    <a:pt x="303" y="851"/>
                  </a:lnTo>
                  <a:lnTo>
                    <a:pt x="293" y="856"/>
                  </a:lnTo>
                  <a:lnTo>
                    <a:pt x="286" y="863"/>
                  </a:lnTo>
                  <a:lnTo>
                    <a:pt x="272" y="863"/>
                  </a:lnTo>
                  <a:lnTo>
                    <a:pt x="257" y="863"/>
                  </a:lnTo>
                  <a:lnTo>
                    <a:pt x="243" y="858"/>
                  </a:lnTo>
                  <a:lnTo>
                    <a:pt x="230" y="856"/>
                  </a:lnTo>
                  <a:lnTo>
                    <a:pt x="213" y="849"/>
                  </a:lnTo>
                  <a:lnTo>
                    <a:pt x="199" y="841"/>
                  </a:lnTo>
                  <a:lnTo>
                    <a:pt x="184" y="832"/>
                  </a:lnTo>
                  <a:lnTo>
                    <a:pt x="172" y="825"/>
                  </a:lnTo>
                  <a:lnTo>
                    <a:pt x="158" y="815"/>
                  </a:lnTo>
                  <a:lnTo>
                    <a:pt x="146" y="808"/>
                  </a:lnTo>
                  <a:lnTo>
                    <a:pt x="136" y="800"/>
                  </a:lnTo>
                  <a:lnTo>
                    <a:pt x="131" y="795"/>
                  </a:lnTo>
                  <a:lnTo>
                    <a:pt x="116" y="795"/>
                  </a:lnTo>
                  <a:lnTo>
                    <a:pt x="104" y="795"/>
                  </a:lnTo>
                  <a:lnTo>
                    <a:pt x="97" y="771"/>
                  </a:lnTo>
                  <a:lnTo>
                    <a:pt x="92" y="747"/>
                  </a:lnTo>
                  <a:lnTo>
                    <a:pt x="87" y="720"/>
                  </a:lnTo>
                  <a:lnTo>
                    <a:pt x="85" y="696"/>
                  </a:lnTo>
                  <a:lnTo>
                    <a:pt x="83" y="681"/>
                  </a:lnTo>
                  <a:lnTo>
                    <a:pt x="80" y="667"/>
                  </a:lnTo>
                  <a:lnTo>
                    <a:pt x="78" y="655"/>
                  </a:lnTo>
                  <a:lnTo>
                    <a:pt x="75" y="643"/>
                  </a:lnTo>
                  <a:lnTo>
                    <a:pt x="70" y="616"/>
                  </a:lnTo>
                  <a:lnTo>
                    <a:pt x="66" y="594"/>
                  </a:lnTo>
                  <a:lnTo>
                    <a:pt x="53" y="570"/>
                  </a:lnTo>
                  <a:lnTo>
                    <a:pt x="44" y="548"/>
                  </a:lnTo>
                  <a:lnTo>
                    <a:pt x="29" y="529"/>
                  </a:lnTo>
                  <a:lnTo>
                    <a:pt x="17" y="514"/>
                  </a:lnTo>
                  <a:lnTo>
                    <a:pt x="0" y="50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6" name="Freeform 89"/>
            <p:cNvSpPr>
              <a:spLocks/>
            </p:cNvSpPr>
            <p:nvPr/>
          </p:nvSpPr>
          <p:spPr bwMode="auto">
            <a:xfrm>
              <a:off x="4179" y="1457"/>
              <a:ext cx="504" cy="512"/>
            </a:xfrm>
            <a:custGeom>
              <a:avLst/>
              <a:gdLst>
                <a:gd name="T0" fmla="*/ 10 w 504"/>
                <a:gd name="T1" fmla="*/ 36 h 512"/>
                <a:gd name="T2" fmla="*/ 46 w 504"/>
                <a:gd name="T3" fmla="*/ 61 h 512"/>
                <a:gd name="T4" fmla="*/ 80 w 504"/>
                <a:gd name="T5" fmla="*/ 80 h 512"/>
                <a:gd name="T6" fmla="*/ 119 w 504"/>
                <a:gd name="T7" fmla="*/ 97 h 512"/>
                <a:gd name="T8" fmla="*/ 158 w 504"/>
                <a:gd name="T9" fmla="*/ 109 h 512"/>
                <a:gd name="T10" fmla="*/ 201 w 504"/>
                <a:gd name="T11" fmla="*/ 119 h 512"/>
                <a:gd name="T12" fmla="*/ 243 w 504"/>
                <a:gd name="T13" fmla="*/ 124 h 512"/>
                <a:gd name="T14" fmla="*/ 286 w 504"/>
                <a:gd name="T15" fmla="*/ 126 h 512"/>
                <a:gd name="T16" fmla="*/ 330 w 504"/>
                <a:gd name="T17" fmla="*/ 124 h 512"/>
                <a:gd name="T18" fmla="*/ 373 w 504"/>
                <a:gd name="T19" fmla="*/ 119 h 512"/>
                <a:gd name="T20" fmla="*/ 405 w 504"/>
                <a:gd name="T21" fmla="*/ 92 h 512"/>
                <a:gd name="T22" fmla="*/ 436 w 504"/>
                <a:gd name="T23" fmla="*/ 70 h 512"/>
                <a:gd name="T24" fmla="*/ 461 w 504"/>
                <a:gd name="T25" fmla="*/ 46 h 512"/>
                <a:gd name="T26" fmla="*/ 485 w 504"/>
                <a:gd name="T27" fmla="*/ 24 h 512"/>
                <a:gd name="T28" fmla="*/ 504 w 504"/>
                <a:gd name="T29" fmla="*/ 0 h 512"/>
                <a:gd name="T30" fmla="*/ 504 w 504"/>
                <a:gd name="T31" fmla="*/ 211 h 512"/>
                <a:gd name="T32" fmla="*/ 475 w 504"/>
                <a:gd name="T33" fmla="*/ 218 h 512"/>
                <a:gd name="T34" fmla="*/ 451 w 504"/>
                <a:gd name="T35" fmla="*/ 226 h 512"/>
                <a:gd name="T36" fmla="*/ 444 w 504"/>
                <a:gd name="T37" fmla="*/ 233 h 512"/>
                <a:gd name="T38" fmla="*/ 444 w 504"/>
                <a:gd name="T39" fmla="*/ 252 h 512"/>
                <a:gd name="T40" fmla="*/ 449 w 504"/>
                <a:gd name="T41" fmla="*/ 276 h 512"/>
                <a:gd name="T42" fmla="*/ 453 w 504"/>
                <a:gd name="T43" fmla="*/ 301 h 512"/>
                <a:gd name="T44" fmla="*/ 470 w 504"/>
                <a:gd name="T45" fmla="*/ 323 h 512"/>
                <a:gd name="T46" fmla="*/ 495 w 504"/>
                <a:gd name="T47" fmla="*/ 327 h 512"/>
                <a:gd name="T48" fmla="*/ 504 w 504"/>
                <a:gd name="T49" fmla="*/ 490 h 512"/>
                <a:gd name="T50" fmla="*/ 478 w 504"/>
                <a:gd name="T51" fmla="*/ 500 h 512"/>
                <a:gd name="T52" fmla="*/ 441 w 504"/>
                <a:gd name="T53" fmla="*/ 500 h 512"/>
                <a:gd name="T54" fmla="*/ 405 w 504"/>
                <a:gd name="T55" fmla="*/ 492 h 512"/>
                <a:gd name="T56" fmla="*/ 369 w 504"/>
                <a:gd name="T57" fmla="*/ 473 h 512"/>
                <a:gd name="T58" fmla="*/ 335 w 504"/>
                <a:gd name="T59" fmla="*/ 441 h 512"/>
                <a:gd name="T60" fmla="*/ 323 w 504"/>
                <a:gd name="T61" fmla="*/ 410 h 512"/>
                <a:gd name="T62" fmla="*/ 313 w 504"/>
                <a:gd name="T63" fmla="*/ 388 h 512"/>
                <a:gd name="T64" fmla="*/ 291 w 504"/>
                <a:gd name="T65" fmla="*/ 364 h 512"/>
                <a:gd name="T66" fmla="*/ 252 w 504"/>
                <a:gd name="T67" fmla="*/ 371 h 512"/>
                <a:gd name="T68" fmla="*/ 230 w 504"/>
                <a:gd name="T69" fmla="*/ 390 h 512"/>
                <a:gd name="T70" fmla="*/ 211 w 504"/>
                <a:gd name="T71" fmla="*/ 419 h 512"/>
                <a:gd name="T72" fmla="*/ 189 w 504"/>
                <a:gd name="T73" fmla="*/ 451 h 512"/>
                <a:gd name="T74" fmla="*/ 167 w 504"/>
                <a:gd name="T75" fmla="*/ 485 h 512"/>
                <a:gd name="T76" fmla="*/ 138 w 504"/>
                <a:gd name="T77" fmla="*/ 497 h 512"/>
                <a:gd name="T78" fmla="*/ 112 w 504"/>
                <a:gd name="T79" fmla="*/ 504 h 512"/>
                <a:gd name="T80" fmla="*/ 61 w 504"/>
                <a:gd name="T81" fmla="*/ 512 h 512"/>
                <a:gd name="T82" fmla="*/ 32 w 504"/>
                <a:gd name="T83" fmla="*/ 509 h 512"/>
                <a:gd name="T84" fmla="*/ 5 w 504"/>
                <a:gd name="T85" fmla="*/ 502 h 512"/>
                <a:gd name="T86" fmla="*/ 0 w 504"/>
                <a:gd name="T87" fmla="*/ 327 h 512"/>
                <a:gd name="T88" fmla="*/ 12 w 504"/>
                <a:gd name="T89" fmla="*/ 337 h 512"/>
                <a:gd name="T90" fmla="*/ 41 w 504"/>
                <a:gd name="T91" fmla="*/ 349 h 512"/>
                <a:gd name="T92" fmla="*/ 78 w 504"/>
                <a:gd name="T93" fmla="*/ 344 h 512"/>
                <a:gd name="T94" fmla="*/ 100 w 504"/>
                <a:gd name="T95" fmla="*/ 325 h 512"/>
                <a:gd name="T96" fmla="*/ 107 w 504"/>
                <a:gd name="T97" fmla="*/ 303 h 512"/>
                <a:gd name="T98" fmla="*/ 102 w 504"/>
                <a:gd name="T99" fmla="*/ 274 h 512"/>
                <a:gd name="T100" fmla="*/ 87 w 504"/>
                <a:gd name="T101" fmla="*/ 252 h 512"/>
                <a:gd name="T102" fmla="*/ 66 w 504"/>
                <a:gd name="T103" fmla="*/ 240 h 512"/>
                <a:gd name="T104" fmla="*/ 39 w 504"/>
                <a:gd name="T105" fmla="*/ 228 h 512"/>
                <a:gd name="T106" fmla="*/ 10 w 504"/>
                <a:gd name="T107" fmla="*/ 213 h 512"/>
                <a:gd name="T108" fmla="*/ 0 w 504"/>
                <a:gd name="T109" fmla="*/ 27 h 5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04" h="512">
                  <a:moveTo>
                    <a:pt x="0" y="27"/>
                  </a:moveTo>
                  <a:lnTo>
                    <a:pt x="10" y="36"/>
                  </a:lnTo>
                  <a:lnTo>
                    <a:pt x="27" y="49"/>
                  </a:lnTo>
                  <a:lnTo>
                    <a:pt x="46" y="61"/>
                  </a:lnTo>
                  <a:lnTo>
                    <a:pt x="61" y="70"/>
                  </a:lnTo>
                  <a:lnTo>
                    <a:pt x="80" y="80"/>
                  </a:lnTo>
                  <a:lnTo>
                    <a:pt x="97" y="87"/>
                  </a:lnTo>
                  <a:lnTo>
                    <a:pt x="119" y="97"/>
                  </a:lnTo>
                  <a:lnTo>
                    <a:pt x="138" y="102"/>
                  </a:lnTo>
                  <a:lnTo>
                    <a:pt x="158" y="109"/>
                  </a:lnTo>
                  <a:lnTo>
                    <a:pt x="180" y="114"/>
                  </a:lnTo>
                  <a:lnTo>
                    <a:pt x="201" y="119"/>
                  </a:lnTo>
                  <a:lnTo>
                    <a:pt x="221" y="121"/>
                  </a:lnTo>
                  <a:lnTo>
                    <a:pt x="243" y="124"/>
                  </a:lnTo>
                  <a:lnTo>
                    <a:pt x="264" y="124"/>
                  </a:lnTo>
                  <a:lnTo>
                    <a:pt x="286" y="126"/>
                  </a:lnTo>
                  <a:lnTo>
                    <a:pt x="308" y="124"/>
                  </a:lnTo>
                  <a:lnTo>
                    <a:pt x="330" y="124"/>
                  </a:lnTo>
                  <a:lnTo>
                    <a:pt x="352" y="121"/>
                  </a:lnTo>
                  <a:lnTo>
                    <a:pt x="373" y="119"/>
                  </a:lnTo>
                  <a:lnTo>
                    <a:pt x="388" y="104"/>
                  </a:lnTo>
                  <a:lnTo>
                    <a:pt x="405" y="92"/>
                  </a:lnTo>
                  <a:lnTo>
                    <a:pt x="419" y="80"/>
                  </a:lnTo>
                  <a:lnTo>
                    <a:pt x="436" y="70"/>
                  </a:lnTo>
                  <a:lnTo>
                    <a:pt x="449" y="56"/>
                  </a:lnTo>
                  <a:lnTo>
                    <a:pt x="461" y="46"/>
                  </a:lnTo>
                  <a:lnTo>
                    <a:pt x="473" y="34"/>
                  </a:lnTo>
                  <a:lnTo>
                    <a:pt x="485" y="24"/>
                  </a:lnTo>
                  <a:lnTo>
                    <a:pt x="495" y="12"/>
                  </a:lnTo>
                  <a:lnTo>
                    <a:pt x="504" y="0"/>
                  </a:lnTo>
                  <a:lnTo>
                    <a:pt x="504" y="211"/>
                  </a:lnTo>
                  <a:lnTo>
                    <a:pt x="497" y="213"/>
                  </a:lnTo>
                  <a:lnTo>
                    <a:pt x="475" y="218"/>
                  </a:lnTo>
                  <a:lnTo>
                    <a:pt x="463" y="223"/>
                  </a:lnTo>
                  <a:lnTo>
                    <a:pt x="451" y="226"/>
                  </a:lnTo>
                  <a:lnTo>
                    <a:pt x="446" y="230"/>
                  </a:lnTo>
                  <a:lnTo>
                    <a:pt x="444" y="233"/>
                  </a:lnTo>
                  <a:lnTo>
                    <a:pt x="444" y="245"/>
                  </a:lnTo>
                  <a:lnTo>
                    <a:pt x="444" y="252"/>
                  </a:lnTo>
                  <a:lnTo>
                    <a:pt x="449" y="269"/>
                  </a:lnTo>
                  <a:lnTo>
                    <a:pt x="449" y="276"/>
                  </a:lnTo>
                  <a:lnTo>
                    <a:pt x="451" y="289"/>
                  </a:lnTo>
                  <a:lnTo>
                    <a:pt x="453" y="301"/>
                  </a:lnTo>
                  <a:lnTo>
                    <a:pt x="458" y="315"/>
                  </a:lnTo>
                  <a:lnTo>
                    <a:pt x="470" y="323"/>
                  </a:lnTo>
                  <a:lnTo>
                    <a:pt x="483" y="327"/>
                  </a:lnTo>
                  <a:lnTo>
                    <a:pt x="495" y="327"/>
                  </a:lnTo>
                  <a:lnTo>
                    <a:pt x="504" y="327"/>
                  </a:lnTo>
                  <a:lnTo>
                    <a:pt x="504" y="490"/>
                  </a:lnTo>
                  <a:lnTo>
                    <a:pt x="492" y="492"/>
                  </a:lnTo>
                  <a:lnTo>
                    <a:pt x="478" y="500"/>
                  </a:lnTo>
                  <a:lnTo>
                    <a:pt x="458" y="500"/>
                  </a:lnTo>
                  <a:lnTo>
                    <a:pt x="441" y="500"/>
                  </a:lnTo>
                  <a:lnTo>
                    <a:pt x="422" y="497"/>
                  </a:lnTo>
                  <a:lnTo>
                    <a:pt x="405" y="492"/>
                  </a:lnTo>
                  <a:lnTo>
                    <a:pt x="386" y="483"/>
                  </a:lnTo>
                  <a:lnTo>
                    <a:pt x="369" y="473"/>
                  </a:lnTo>
                  <a:lnTo>
                    <a:pt x="352" y="458"/>
                  </a:lnTo>
                  <a:lnTo>
                    <a:pt x="335" y="441"/>
                  </a:lnTo>
                  <a:lnTo>
                    <a:pt x="327" y="424"/>
                  </a:lnTo>
                  <a:lnTo>
                    <a:pt x="323" y="410"/>
                  </a:lnTo>
                  <a:lnTo>
                    <a:pt x="318" y="398"/>
                  </a:lnTo>
                  <a:lnTo>
                    <a:pt x="313" y="388"/>
                  </a:lnTo>
                  <a:lnTo>
                    <a:pt x="301" y="371"/>
                  </a:lnTo>
                  <a:lnTo>
                    <a:pt x="291" y="364"/>
                  </a:lnTo>
                  <a:lnTo>
                    <a:pt x="272" y="359"/>
                  </a:lnTo>
                  <a:lnTo>
                    <a:pt x="252" y="371"/>
                  </a:lnTo>
                  <a:lnTo>
                    <a:pt x="240" y="378"/>
                  </a:lnTo>
                  <a:lnTo>
                    <a:pt x="230" y="390"/>
                  </a:lnTo>
                  <a:lnTo>
                    <a:pt x="221" y="405"/>
                  </a:lnTo>
                  <a:lnTo>
                    <a:pt x="211" y="419"/>
                  </a:lnTo>
                  <a:lnTo>
                    <a:pt x="199" y="434"/>
                  </a:lnTo>
                  <a:lnTo>
                    <a:pt x="189" y="451"/>
                  </a:lnTo>
                  <a:lnTo>
                    <a:pt x="177" y="468"/>
                  </a:lnTo>
                  <a:lnTo>
                    <a:pt x="167" y="485"/>
                  </a:lnTo>
                  <a:lnTo>
                    <a:pt x="153" y="490"/>
                  </a:lnTo>
                  <a:lnTo>
                    <a:pt x="138" y="497"/>
                  </a:lnTo>
                  <a:lnTo>
                    <a:pt x="124" y="500"/>
                  </a:lnTo>
                  <a:lnTo>
                    <a:pt x="112" y="504"/>
                  </a:lnTo>
                  <a:lnTo>
                    <a:pt x="85" y="509"/>
                  </a:lnTo>
                  <a:lnTo>
                    <a:pt x="61" y="512"/>
                  </a:lnTo>
                  <a:lnTo>
                    <a:pt x="46" y="509"/>
                  </a:lnTo>
                  <a:lnTo>
                    <a:pt x="32" y="509"/>
                  </a:lnTo>
                  <a:lnTo>
                    <a:pt x="17" y="504"/>
                  </a:lnTo>
                  <a:lnTo>
                    <a:pt x="5" y="502"/>
                  </a:lnTo>
                  <a:lnTo>
                    <a:pt x="0" y="500"/>
                  </a:lnTo>
                  <a:lnTo>
                    <a:pt x="0" y="327"/>
                  </a:lnTo>
                  <a:lnTo>
                    <a:pt x="3" y="330"/>
                  </a:lnTo>
                  <a:lnTo>
                    <a:pt x="12" y="337"/>
                  </a:lnTo>
                  <a:lnTo>
                    <a:pt x="27" y="344"/>
                  </a:lnTo>
                  <a:lnTo>
                    <a:pt x="41" y="349"/>
                  </a:lnTo>
                  <a:lnTo>
                    <a:pt x="58" y="356"/>
                  </a:lnTo>
                  <a:lnTo>
                    <a:pt x="78" y="344"/>
                  </a:lnTo>
                  <a:lnTo>
                    <a:pt x="92" y="335"/>
                  </a:lnTo>
                  <a:lnTo>
                    <a:pt x="100" y="325"/>
                  </a:lnTo>
                  <a:lnTo>
                    <a:pt x="107" y="318"/>
                  </a:lnTo>
                  <a:lnTo>
                    <a:pt x="107" y="303"/>
                  </a:lnTo>
                  <a:lnTo>
                    <a:pt x="107" y="291"/>
                  </a:lnTo>
                  <a:lnTo>
                    <a:pt x="102" y="274"/>
                  </a:lnTo>
                  <a:lnTo>
                    <a:pt x="100" y="257"/>
                  </a:lnTo>
                  <a:lnTo>
                    <a:pt x="87" y="252"/>
                  </a:lnTo>
                  <a:lnTo>
                    <a:pt x="78" y="247"/>
                  </a:lnTo>
                  <a:lnTo>
                    <a:pt x="66" y="240"/>
                  </a:lnTo>
                  <a:lnTo>
                    <a:pt x="53" y="235"/>
                  </a:lnTo>
                  <a:lnTo>
                    <a:pt x="39" y="228"/>
                  </a:lnTo>
                  <a:lnTo>
                    <a:pt x="24" y="221"/>
                  </a:lnTo>
                  <a:lnTo>
                    <a:pt x="10" y="213"/>
                  </a:lnTo>
                  <a:lnTo>
                    <a:pt x="0" y="206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7" name="Freeform 90"/>
            <p:cNvSpPr>
              <a:spLocks/>
            </p:cNvSpPr>
            <p:nvPr/>
          </p:nvSpPr>
          <p:spPr bwMode="auto">
            <a:xfrm>
              <a:off x="4179" y="2594"/>
              <a:ext cx="306" cy="2982"/>
            </a:xfrm>
            <a:custGeom>
              <a:avLst/>
              <a:gdLst>
                <a:gd name="T0" fmla="*/ 0 w 306"/>
                <a:gd name="T1" fmla="*/ 22 h 2982"/>
                <a:gd name="T2" fmla="*/ 10 w 306"/>
                <a:gd name="T3" fmla="*/ 73 h 2982"/>
                <a:gd name="T4" fmla="*/ 17 w 306"/>
                <a:gd name="T5" fmla="*/ 121 h 2982"/>
                <a:gd name="T6" fmla="*/ 27 w 306"/>
                <a:gd name="T7" fmla="*/ 175 h 2982"/>
                <a:gd name="T8" fmla="*/ 34 w 306"/>
                <a:gd name="T9" fmla="*/ 226 h 2982"/>
                <a:gd name="T10" fmla="*/ 41 w 306"/>
                <a:gd name="T11" fmla="*/ 277 h 2982"/>
                <a:gd name="T12" fmla="*/ 49 w 306"/>
                <a:gd name="T13" fmla="*/ 327 h 2982"/>
                <a:gd name="T14" fmla="*/ 58 w 306"/>
                <a:gd name="T15" fmla="*/ 381 h 2982"/>
                <a:gd name="T16" fmla="*/ 63 w 306"/>
                <a:gd name="T17" fmla="*/ 429 h 2982"/>
                <a:gd name="T18" fmla="*/ 70 w 306"/>
                <a:gd name="T19" fmla="*/ 483 h 2982"/>
                <a:gd name="T20" fmla="*/ 78 w 306"/>
                <a:gd name="T21" fmla="*/ 541 h 2982"/>
                <a:gd name="T22" fmla="*/ 95 w 306"/>
                <a:gd name="T23" fmla="*/ 606 h 2982"/>
                <a:gd name="T24" fmla="*/ 114 w 306"/>
                <a:gd name="T25" fmla="*/ 672 h 2982"/>
                <a:gd name="T26" fmla="*/ 136 w 306"/>
                <a:gd name="T27" fmla="*/ 740 h 2982"/>
                <a:gd name="T28" fmla="*/ 158 w 306"/>
                <a:gd name="T29" fmla="*/ 807 h 2982"/>
                <a:gd name="T30" fmla="*/ 182 w 306"/>
                <a:gd name="T31" fmla="*/ 878 h 2982"/>
                <a:gd name="T32" fmla="*/ 204 w 306"/>
                <a:gd name="T33" fmla="*/ 943 h 2982"/>
                <a:gd name="T34" fmla="*/ 226 w 306"/>
                <a:gd name="T35" fmla="*/ 1011 h 2982"/>
                <a:gd name="T36" fmla="*/ 245 w 306"/>
                <a:gd name="T37" fmla="*/ 1079 h 2982"/>
                <a:gd name="T38" fmla="*/ 264 w 306"/>
                <a:gd name="T39" fmla="*/ 1149 h 2982"/>
                <a:gd name="T40" fmla="*/ 279 w 306"/>
                <a:gd name="T41" fmla="*/ 1220 h 2982"/>
                <a:gd name="T42" fmla="*/ 291 w 306"/>
                <a:gd name="T43" fmla="*/ 1285 h 2982"/>
                <a:gd name="T44" fmla="*/ 303 w 306"/>
                <a:gd name="T45" fmla="*/ 1343 h 2982"/>
                <a:gd name="T46" fmla="*/ 306 w 306"/>
                <a:gd name="T47" fmla="*/ 1401 h 2982"/>
                <a:gd name="T48" fmla="*/ 291 w 306"/>
                <a:gd name="T49" fmla="*/ 1452 h 2982"/>
                <a:gd name="T50" fmla="*/ 262 w 306"/>
                <a:gd name="T51" fmla="*/ 1508 h 2982"/>
                <a:gd name="T52" fmla="*/ 235 w 306"/>
                <a:gd name="T53" fmla="*/ 1559 h 2982"/>
                <a:gd name="T54" fmla="*/ 247 w 306"/>
                <a:gd name="T55" fmla="*/ 1624 h 2982"/>
                <a:gd name="T56" fmla="*/ 257 w 306"/>
                <a:gd name="T57" fmla="*/ 1688 h 2982"/>
                <a:gd name="T58" fmla="*/ 264 w 306"/>
                <a:gd name="T59" fmla="*/ 1729 h 2982"/>
                <a:gd name="T60" fmla="*/ 267 w 306"/>
                <a:gd name="T61" fmla="*/ 1792 h 2982"/>
                <a:gd name="T62" fmla="*/ 267 w 306"/>
                <a:gd name="T63" fmla="*/ 1833 h 2982"/>
                <a:gd name="T64" fmla="*/ 257 w 306"/>
                <a:gd name="T65" fmla="*/ 1896 h 2982"/>
                <a:gd name="T66" fmla="*/ 255 w 306"/>
                <a:gd name="T67" fmla="*/ 1932 h 2982"/>
                <a:gd name="T68" fmla="*/ 262 w 306"/>
                <a:gd name="T69" fmla="*/ 1966 h 2982"/>
                <a:gd name="T70" fmla="*/ 269 w 306"/>
                <a:gd name="T71" fmla="*/ 2017 h 2982"/>
                <a:gd name="T72" fmla="*/ 272 w 306"/>
                <a:gd name="T73" fmla="*/ 2063 h 2982"/>
                <a:gd name="T74" fmla="*/ 274 w 306"/>
                <a:gd name="T75" fmla="*/ 2117 h 2982"/>
                <a:gd name="T76" fmla="*/ 272 w 306"/>
                <a:gd name="T77" fmla="*/ 2165 h 2982"/>
                <a:gd name="T78" fmla="*/ 269 w 306"/>
                <a:gd name="T79" fmla="*/ 2216 h 2982"/>
                <a:gd name="T80" fmla="*/ 264 w 306"/>
                <a:gd name="T81" fmla="*/ 2260 h 2982"/>
                <a:gd name="T82" fmla="*/ 260 w 306"/>
                <a:gd name="T83" fmla="*/ 2296 h 2982"/>
                <a:gd name="T84" fmla="*/ 243 w 306"/>
                <a:gd name="T85" fmla="*/ 2347 h 2982"/>
                <a:gd name="T86" fmla="*/ 226 w 306"/>
                <a:gd name="T87" fmla="*/ 2403 h 2982"/>
                <a:gd name="T88" fmla="*/ 213 w 306"/>
                <a:gd name="T89" fmla="*/ 2461 h 2982"/>
                <a:gd name="T90" fmla="*/ 204 w 306"/>
                <a:gd name="T91" fmla="*/ 2524 h 2982"/>
                <a:gd name="T92" fmla="*/ 199 w 306"/>
                <a:gd name="T93" fmla="*/ 2585 h 2982"/>
                <a:gd name="T94" fmla="*/ 196 w 306"/>
                <a:gd name="T95" fmla="*/ 2650 h 2982"/>
                <a:gd name="T96" fmla="*/ 196 w 306"/>
                <a:gd name="T97" fmla="*/ 2708 h 2982"/>
                <a:gd name="T98" fmla="*/ 196 w 306"/>
                <a:gd name="T99" fmla="*/ 2754 h 2982"/>
                <a:gd name="T100" fmla="*/ 192 w 306"/>
                <a:gd name="T101" fmla="*/ 2798 h 2982"/>
                <a:gd name="T102" fmla="*/ 187 w 306"/>
                <a:gd name="T103" fmla="*/ 2846 h 2982"/>
                <a:gd name="T104" fmla="*/ 177 w 306"/>
                <a:gd name="T105" fmla="*/ 2890 h 2982"/>
                <a:gd name="T106" fmla="*/ 160 w 306"/>
                <a:gd name="T107" fmla="*/ 2929 h 2982"/>
                <a:gd name="T108" fmla="*/ 107 w 306"/>
                <a:gd name="T109" fmla="*/ 2977 h 2982"/>
                <a:gd name="T110" fmla="*/ 51 w 306"/>
                <a:gd name="T111" fmla="*/ 2980 h 2982"/>
                <a:gd name="T112" fmla="*/ 10 w 306"/>
                <a:gd name="T113" fmla="*/ 2963 h 2982"/>
                <a:gd name="T114" fmla="*/ 0 w 306"/>
                <a:gd name="T115" fmla="*/ 0 h 29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2982">
                  <a:moveTo>
                    <a:pt x="0" y="0"/>
                  </a:moveTo>
                  <a:lnTo>
                    <a:pt x="0" y="5"/>
                  </a:lnTo>
                  <a:lnTo>
                    <a:pt x="0" y="22"/>
                  </a:lnTo>
                  <a:lnTo>
                    <a:pt x="5" y="39"/>
                  </a:lnTo>
                  <a:lnTo>
                    <a:pt x="7" y="53"/>
                  </a:lnTo>
                  <a:lnTo>
                    <a:pt x="10" y="73"/>
                  </a:lnTo>
                  <a:lnTo>
                    <a:pt x="12" y="87"/>
                  </a:lnTo>
                  <a:lnTo>
                    <a:pt x="17" y="107"/>
                  </a:lnTo>
                  <a:lnTo>
                    <a:pt x="17" y="121"/>
                  </a:lnTo>
                  <a:lnTo>
                    <a:pt x="22" y="141"/>
                  </a:lnTo>
                  <a:lnTo>
                    <a:pt x="22" y="155"/>
                  </a:lnTo>
                  <a:lnTo>
                    <a:pt x="27" y="175"/>
                  </a:lnTo>
                  <a:lnTo>
                    <a:pt x="29" y="192"/>
                  </a:lnTo>
                  <a:lnTo>
                    <a:pt x="32" y="209"/>
                  </a:lnTo>
                  <a:lnTo>
                    <a:pt x="34" y="226"/>
                  </a:lnTo>
                  <a:lnTo>
                    <a:pt x="39" y="245"/>
                  </a:lnTo>
                  <a:lnTo>
                    <a:pt x="39" y="260"/>
                  </a:lnTo>
                  <a:lnTo>
                    <a:pt x="41" y="277"/>
                  </a:lnTo>
                  <a:lnTo>
                    <a:pt x="44" y="293"/>
                  </a:lnTo>
                  <a:lnTo>
                    <a:pt x="49" y="310"/>
                  </a:lnTo>
                  <a:lnTo>
                    <a:pt x="49" y="327"/>
                  </a:lnTo>
                  <a:lnTo>
                    <a:pt x="51" y="344"/>
                  </a:lnTo>
                  <a:lnTo>
                    <a:pt x="53" y="361"/>
                  </a:lnTo>
                  <a:lnTo>
                    <a:pt x="58" y="381"/>
                  </a:lnTo>
                  <a:lnTo>
                    <a:pt x="58" y="395"/>
                  </a:lnTo>
                  <a:lnTo>
                    <a:pt x="61" y="415"/>
                  </a:lnTo>
                  <a:lnTo>
                    <a:pt x="63" y="429"/>
                  </a:lnTo>
                  <a:lnTo>
                    <a:pt x="66" y="449"/>
                  </a:lnTo>
                  <a:lnTo>
                    <a:pt x="66" y="466"/>
                  </a:lnTo>
                  <a:lnTo>
                    <a:pt x="70" y="483"/>
                  </a:lnTo>
                  <a:lnTo>
                    <a:pt x="70" y="500"/>
                  </a:lnTo>
                  <a:lnTo>
                    <a:pt x="75" y="519"/>
                  </a:lnTo>
                  <a:lnTo>
                    <a:pt x="78" y="541"/>
                  </a:lnTo>
                  <a:lnTo>
                    <a:pt x="83" y="563"/>
                  </a:lnTo>
                  <a:lnTo>
                    <a:pt x="87" y="584"/>
                  </a:lnTo>
                  <a:lnTo>
                    <a:pt x="95" y="606"/>
                  </a:lnTo>
                  <a:lnTo>
                    <a:pt x="100" y="628"/>
                  </a:lnTo>
                  <a:lnTo>
                    <a:pt x="107" y="650"/>
                  </a:lnTo>
                  <a:lnTo>
                    <a:pt x="114" y="672"/>
                  </a:lnTo>
                  <a:lnTo>
                    <a:pt x="121" y="696"/>
                  </a:lnTo>
                  <a:lnTo>
                    <a:pt x="129" y="718"/>
                  </a:lnTo>
                  <a:lnTo>
                    <a:pt x="136" y="740"/>
                  </a:lnTo>
                  <a:lnTo>
                    <a:pt x="143" y="761"/>
                  </a:lnTo>
                  <a:lnTo>
                    <a:pt x="150" y="786"/>
                  </a:lnTo>
                  <a:lnTo>
                    <a:pt x="158" y="807"/>
                  </a:lnTo>
                  <a:lnTo>
                    <a:pt x="165" y="832"/>
                  </a:lnTo>
                  <a:lnTo>
                    <a:pt x="172" y="854"/>
                  </a:lnTo>
                  <a:lnTo>
                    <a:pt x="182" y="878"/>
                  </a:lnTo>
                  <a:lnTo>
                    <a:pt x="189" y="900"/>
                  </a:lnTo>
                  <a:lnTo>
                    <a:pt x="196" y="921"/>
                  </a:lnTo>
                  <a:lnTo>
                    <a:pt x="204" y="943"/>
                  </a:lnTo>
                  <a:lnTo>
                    <a:pt x="211" y="965"/>
                  </a:lnTo>
                  <a:lnTo>
                    <a:pt x="218" y="987"/>
                  </a:lnTo>
                  <a:lnTo>
                    <a:pt x="226" y="1011"/>
                  </a:lnTo>
                  <a:lnTo>
                    <a:pt x="233" y="1033"/>
                  </a:lnTo>
                  <a:lnTo>
                    <a:pt x="240" y="1057"/>
                  </a:lnTo>
                  <a:lnTo>
                    <a:pt x="245" y="1079"/>
                  </a:lnTo>
                  <a:lnTo>
                    <a:pt x="252" y="1101"/>
                  </a:lnTo>
                  <a:lnTo>
                    <a:pt x="257" y="1125"/>
                  </a:lnTo>
                  <a:lnTo>
                    <a:pt x="264" y="1149"/>
                  </a:lnTo>
                  <a:lnTo>
                    <a:pt x="269" y="1171"/>
                  </a:lnTo>
                  <a:lnTo>
                    <a:pt x="274" y="1195"/>
                  </a:lnTo>
                  <a:lnTo>
                    <a:pt x="279" y="1220"/>
                  </a:lnTo>
                  <a:lnTo>
                    <a:pt x="284" y="1244"/>
                  </a:lnTo>
                  <a:lnTo>
                    <a:pt x="286" y="1263"/>
                  </a:lnTo>
                  <a:lnTo>
                    <a:pt x="291" y="1285"/>
                  </a:lnTo>
                  <a:lnTo>
                    <a:pt x="296" y="1304"/>
                  </a:lnTo>
                  <a:lnTo>
                    <a:pt x="301" y="1326"/>
                  </a:lnTo>
                  <a:lnTo>
                    <a:pt x="303" y="1343"/>
                  </a:lnTo>
                  <a:lnTo>
                    <a:pt x="306" y="1363"/>
                  </a:lnTo>
                  <a:lnTo>
                    <a:pt x="306" y="1382"/>
                  </a:lnTo>
                  <a:lnTo>
                    <a:pt x="306" y="1401"/>
                  </a:lnTo>
                  <a:lnTo>
                    <a:pt x="301" y="1418"/>
                  </a:lnTo>
                  <a:lnTo>
                    <a:pt x="298" y="1435"/>
                  </a:lnTo>
                  <a:lnTo>
                    <a:pt x="291" y="1452"/>
                  </a:lnTo>
                  <a:lnTo>
                    <a:pt x="286" y="1472"/>
                  </a:lnTo>
                  <a:lnTo>
                    <a:pt x="274" y="1489"/>
                  </a:lnTo>
                  <a:lnTo>
                    <a:pt x="262" y="1508"/>
                  </a:lnTo>
                  <a:lnTo>
                    <a:pt x="247" y="1525"/>
                  </a:lnTo>
                  <a:lnTo>
                    <a:pt x="233" y="1544"/>
                  </a:lnTo>
                  <a:lnTo>
                    <a:pt x="235" y="1559"/>
                  </a:lnTo>
                  <a:lnTo>
                    <a:pt x="240" y="1581"/>
                  </a:lnTo>
                  <a:lnTo>
                    <a:pt x="243" y="1600"/>
                  </a:lnTo>
                  <a:lnTo>
                    <a:pt x="247" y="1624"/>
                  </a:lnTo>
                  <a:lnTo>
                    <a:pt x="250" y="1649"/>
                  </a:lnTo>
                  <a:lnTo>
                    <a:pt x="255" y="1675"/>
                  </a:lnTo>
                  <a:lnTo>
                    <a:pt x="257" y="1688"/>
                  </a:lnTo>
                  <a:lnTo>
                    <a:pt x="260" y="1700"/>
                  </a:lnTo>
                  <a:lnTo>
                    <a:pt x="262" y="1714"/>
                  </a:lnTo>
                  <a:lnTo>
                    <a:pt x="264" y="1729"/>
                  </a:lnTo>
                  <a:lnTo>
                    <a:pt x="264" y="1753"/>
                  </a:lnTo>
                  <a:lnTo>
                    <a:pt x="267" y="1780"/>
                  </a:lnTo>
                  <a:lnTo>
                    <a:pt x="267" y="1792"/>
                  </a:lnTo>
                  <a:lnTo>
                    <a:pt x="267" y="1806"/>
                  </a:lnTo>
                  <a:lnTo>
                    <a:pt x="267" y="1818"/>
                  </a:lnTo>
                  <a:lnTo>
                    <a:pt x="267" y="1833"/>
                  </a:lnTo>
                  <a:lnTo>
                    <a:pt x="264" y="1855"/>
                  </a:lnTo>
                  <a:lnTo>
                    <a:pt x="262" y="1877"/>
                  </a:lnTo>
                  <a:lnTo>
                    <a:pt x="257" y="1896"/>
                  </a:lnTo>
                  <a:lnTo>
                    <a:pt x="255" y="1918"/>
                  </a:lnTo>
                  <a:lnTo>
                    <a:pt x="255" y="1925"/>
                  </a:lnTo>
                  <a:lnTo>
                    <a:pt x="255" y="1932"/>
                  </a:lnTo>
                  <a:lnTo>
                    <a:pt x="257" y="1937"/>
                  </a:lnTo>
                  <a:lnTo>
                    <a:pt x="260" y="1949"/>
                  </a:lnTo>
                  <a:lnTo>
                    <a:pt x="262" y="1966"/>
                  </a:lnTo>
                  <a:lnTo>
                    <a:pt x="267" y="1991"/>
                  </a:lnTo>
                  <a:lnTo>
                    <a:pt x="267" y="2003"/>
                  </a:lnTo>
                  <a:lnTo>
                    <a:pt x="269" y="2017"/>
                  </a:lnTo>
                  <a:lnTo>
                    <a:pt x="269" y="2032"/>
                  </a:lnTo>
                  <a:lnTo>
                    <a:pt x="272" y="2049"/>
                  </a:lnTo>
                  <a:lnTo>
                    <a:pt x="272" y="2063"/>
                  </a:lnTo>
                  <a:lnTo>
                    <a:pt x="272" y="2080"/>
                  </a:lnTo>
                  <a:lnTo>
                    <a:pt x="272" y="2097"/>
                  </a:lnTo>
                  <a:lnTo>
                    <a:pt x="274" y="2117"/>
                  </a:lnTo>
                  <a:lnTo>
                    <a:pt x="272" y="2131"/>
                  </a:lnTo>
                  <a:lnTo>
                    <a:pt x="272" y="2151"/>
                  </a:lnTo>
                  <a:lnTo>
                    <a:pt x="272" y="2165"/>
                  </a:lnTo>
                  <a:lnTo>
                    <a:pt x="272" y="2185"/>
                  </a:lnTo>
                  <a:lnTo>
                    <a:pt x="269" y="2199"/>
                  </a:lnTo>
                  <a:lnTo>
                    <a:pt x="269" y="2216"/>
                  </a:lnTo>
                  <a:lnTo>
                    <a:pt x="267" y="2231"/>
                  </a:lnTo>
                  <a:lnTo>
                    <a:pt x="267" y="2248"/>
                  </a:lnTo>
                  <a:lnTo>
                    <a:pt x="264" y="2260"/>
                  </a:lnTo>
                  <a:lnTo>
                    <a:pt x="262" y="2274"/>
                  </a:lnTo>
                  <a:lnTo>
                    <a:pt x="260" y="2284"/>
                  </a:lnTo>
                  <a:lnTo>
                    <a:pt x="260" y="2296"/>
                  </a:lnTo>
                  <a:lnTo>
                    <a:pt x="255" y="2315"/>
                  </a:lnTo>
                  <a:lnTo>
                    <a:pt x="250" y="2330"/>
                  </a:lnTo>
                  <a:lnTo>
                    <a:pt x="243" y="2347"/>
                  </a:lnTo>
                  <a:lnTo>
                    <a:pt x="235" y="2366"/>
                  </a:lnTo>
                  <a:lnTo>
                    <a:pt x="230" y="2383"/>
                  </a:lnTo>
                  <a:lnTo>
                    <a:pt x="226" y="2403"/>
                  </a:lnTo>
                  <a:lnTo>
                    <a:pt x="221" y="2422"/>
                  </a:lnTo>
                  <a:lnTo>
                    <a:pt x="218" y="2442"/>
                  </a:lnTo>
                  <a:lnTo>
                    <a:pt x="213" y="2461"/>
                  </a:lnTo>
                  <a:lnTo>
                    <a:pt x="211" y="2483"/>
                  </a:lnTo>
                  <a:lnTo>
                    <a:pt x="206" y="2502"/>
                  </a:lnTo>
                  <a:lnTo>
                    <a:pt x="204" y="2524"/>
                  </a:lnTo>
                  <a:lnTo>
                    <a:pt x="201" y="2543"/>
                  </a:lnTo>
                  <a:lnTo>
                    <a:pt x="201" y="2565"/>
                  </a:lnTo>
                  <a:lnTo>
                    <a:pt x="199" y="2585"/>
                  </a:lnTo>
                  <a:lnTo>
                    <a:pt x="196" y="2606"/>
                  </a:lnTo>
                  <a:lnTo>
                    <a:pt x="196" y="2628"/>
                  </a:lnTo>
                  <a:lnTo>
                    <a:pt x="196" y="2650"/>
                  </a:lnTo>
                  <a:lnTo>
                    <a:pt x="196" y="2669"/>
                  </a:lnTo>
                  <a:lnTo>
                    <a:pt x="196" y="2694"/>
                  </a:lnTo>
                  <a:lnTo>
                    <a:pt x="196" y="2708"/>
                  </a:lnTo>
                  <a:lnTo>
                    <a:pt x="196" y="2723"/>
                  </a:lnTo>
                  <a:lnTo>
                    <a:pt x="196" y="2737"/>
                  </a:lnTo>
                  <a:lnTo>
                    <a:pt x="196" y="2754"/>
                  </a:lnTo>
                  <a:lnTo>
                    <a:pt x="194" y="2769"/>
                  </a:lnTo>
                  <a:lnTo>
                    <a:pt x="194" y="2783"/>
                  </a:lnTo>
                  <a:lnTo>
                    <a:pt x="192" y="2798"/>
                  </a:lnTo>
                  <a:lnTo>
                    <a:pt x="192" y="2815"/>
                  </a:lnTo>
                  <a:lnTo>
                    <a:pt x="189" y="2829"/>
                  </a:lnTo>
                  <a:lnTo>
                    <a:pt x="187" y="2846"/>
                  </a:lnTo>
                  <a:lnTo>
                    <a:pt x="184" y="2861"/>
                  </a:lnTo>
                  <a:lnTo>
                    <a:pt x="182" y="2878"/>
                  </a:lnTo>
                  <a:lnTo>
                    <a:pt x="177" y="2890"/>
                  </a:lnTo>
                  <a:lnTo>
                    <a:pt x="172" y="2905"/>
                  </a:lnTo>
                  <a:lnTo>
                    <a:pt x="165" y="2917"/>
                  </a:lnTo>
                  <a:lnTo>
                    <a:pt x="160" y="2929"/>
                  </a:lnTo>
                  <a:lnTo>
                    <a:pt x="146" y="2948"/>
                  </a:lnTo>
                  <a:lnTo>
                    <a:pt x="129" y="2968"/>
                  </a:lnTo>
                  <a:lnTo>
                    <a:pt x="107" y="2977"/>
                  </a:lnTo>
                  <a:lnTo>
                    <a:pt x="83" y="2982"/>
                  </a:lnTo>
                  <a:lnTo>
                    <a:pt x="66" y="2980"/>
                  </a:lnTo>
                  <a:lnTo>
                    <a:pt x="51" y="2980"/>
                  </a:lnTo>
                  <a:lnTo>
                    <a:pt x="34" y="2975"/>
                  </a:lnTo>
                  <a:lnTo>
                    <a:pt x="20" y="2970"/>
                  </a:lnTo>
                  <a:lnTo>
                    <a:pt x="10" y="2963"/>
                  </a:lnTo>
                  <a:lnTo>
                    <a:pt x="3" y="2956"/>
                  </a:lnTo>
                  <a:lnTo>
                    <a:pt x="0" y="2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8" name="Freeform 91"/>
            <p:cNvSpPr>
              <a:spLocks/>
            </p:cNvSpPr>
            <p:nvPr/>
          </p:nvSpPr>
          <p:spPr bwMode="auto">
            <a:xfrm>
              <a:off x="4683" y="512"/>
              <a:ext cx="841" cy="4916"/>
            </a:xfrm>
            <a:custGeom>
              <a:avLst/>
              <a:gdLst>
                <a:gd name="T0" fmla="*/ 153 w 841"/>
                <a:gd name="T1" fmla="*/ 41 h 4916"/>
                <a:gd name="T2" fmla="*/ 349 w 841"/>
                <a:gd name="T3" fmla="*/ 4 h 4916"/>
                <a:gd name="T4" fmla="*/ 502 w 841"/>
                <a:gd name="T5" fmla="*/ 77 h 4916"/>
                <a:gd name="T6" fmla="*/ 640 w 841"/>
                <a:gd name="T7" fmla="*/ 184 h 4916"/>
                <a:gd name="T8" fmla="*/ 694 w 841"/>
                <a:gd name="T9" fmla="*/ 351 h 4916"/>
                <a:gd name="T10" fmla="*/ 694 w 841"/>
                <a:gd name="T11" fmla="*/ 509 h 4916"/>
                <a:gd name="T12" fmla="*/ 546 w 841"/>
                <a:gd name="T13" fmla="*/ 674 h 4916"/>
                <a:gd name="T14" fmla="*/ 410 w 841"/>
                <a:gd name="T15" fmla="*/ 817 h 4916"/>
                <a:gd name="T16" fmla="*/ 439 w 841"/>
                <a:gd name="T17" fmla="*/ 972 h 4916"/>
                <a:gd name="T18" fmla="*/ 626 w 841"/>
                <a:gd name="T19" fmla="*/ 1037 h 4916"/>
                <a:gd name="T20" fmla="*/ 771 w 841"/>
                <a:gd name="T21" fmla="*/ 1037 h 4916"/>
                <a:gd name="T22" fmla="*/ 827 w 841"/>
                <a:gd name="T23" fmla="*/ 1190 h 4916"/>
                <a:gd name="T24" fmla="*/ 764 w 841"/>
                <a:gd name="T25" fmla="*/ 1340 h 4916"/>
                <a:gd name="T26" fmla="*/ 686 w 841"/>
                <a:gd name="T27" fmla="*/ 1474 h 4916"/>
                <a:gd name="T28" fmla="*/ 684 w 841"/>
                <a:gd name="T29" fmla="*/ 1631 h 4916"/>
                <a:gd name="T30" fmla="*/ 672 w 841"/>
                <a:gd name="T31" fmla="*/ 1791 h 4916"/>
                <a:gd name="T32" fmla="*/ 657 w 841"/>
                <a:gd name="T33" fmla="*/ 1942 h 4916"/>
                <a:gd name="T34" fmla="*/ 640 w 841"/>
                <a:gd name="T35" fmla="*/ 2114 h 4916"/>
                <a:gd name="T36" fmla="*/ 623 w 841"/>
                <a:gd name="T37" fmla="*/ 2276 h 4916"/>
                <a:gd name="T38" fmla="*/ 592 w 841"/>
                <a:gd name="T39" fmla="*/ 2458 h 4916"/>
                <a:gd name="T40" fmla="*/ 577 w 841"/>
                <a:gd name="T41" fmla="*/ 2591 h 4916"/>
                <a:gd name="T42" fmla="*/ 555 w 841"/>
                <a:gd name="T43" fmla="*/ 2766 h 4916"/>
                <a:gd name="T44" fmla="*/ 536 w 841"/>
                <a:gd name="T45" fmla="*/ 2965 h 4916"/>
                <a:gd name="T46" fmla="*/ 522 w 841"/>
                <a:gd name="T47" fmla="*/ 3110 h 4916"/>
                <a:gd name="T48" fmla="*/ 509 w 841"/>
                <a:gd name="T49" fmla="*/ 3256 h 4916"/>
                <a:gd name="T50" fmla="*/ 502 w 841"/>
                <a:gd name="T51" fmla="*/ 3406 h 4916"/>
                <a:gd name="T52" fmla="*/ 502 w 841"/>
                <a:gd name="T53" fmla="*/ 3551 h 4916"/>
                <a:gd name="T54" fmla="*/ 519 w 841"/>
                <a:gd name="T55" fmla="*/ 3699 h 4916"/>
                <a:gd name="T56" fmla="*/ 560 w 841"/>
                <a:gd name="T57" fmla="*/ 3842 h 4916"/>
                <a:gd name="T58" fmla="*/ 555 w 841"/>
                <a:gd name="T59" fmla="*/ 3993 h 4916"/>
                <a:gd name="T60" fmla="*/ 560 w 841"/>
                <a:gd name="T61" fmla="*/ 4153 h 4916"/>
                <a:gd name="T62" fmla="*/ 633 w 841"/>
                <a:gd name="T63" fmla="*/ 4313 h 4916"/>
                <a:gd name="T64" fmla="*/ 587 w 841"/>
                <a:gd name="T65" fmla="*/ 4509 h 4916"/>
                <a:gd name="T66" fmla="*/ 575 w 841"/>
                <a:gd name="T67" fmla="*/ 4727 h 4916"/>
                <a:gd name="T68" fmla="*/ 446 w 841"/>
                <a:gd name="T69" fmla="*/ 4790 h 4916"/>
                <a:gd name="T70" fmla="*/ 432 w 841"/>
                <a:gd name="T71" fmla="*/ 4669 h 4916"/>
                <a:gd name="T72" fmla="*/ 417 w 841"/>
                <a:gd name="T73" fmla="*/ 4507 h 4916"/>
                <a:gd name="T74" fmla="*/ 415 w 841"/>
                <a:gd name="T75" fmla="*/ 4708 h 4916"/>
                <a:gd name="T76" fmla="*/ 318 w 841"/>
                <a:gd name="T77" fmla="*/ 4851 h 4916"/>
                <a:gd name="T78" fmla="*/ 160 w 841"/>
                <a:gd name="T79" fmla="*/ 4914 h 4916"/>
                <a:gd name="T80" fmla="*/ 37 w 841"/>
                <a:gd name="T81" fmla="*/ 4822 h 4916"/>
                <a:gd name="T82" fmla="*/ 56 w 841"/>
                <a:gd name="T83" fmla="*/ 4671 h 4916"/>
                <a:gd name="T84" fmla="*/ 59 w 841"/>
                <a:gd name="T85" fmla="*/ 4528 h 4916"/>
                <a:gd name="T86" fmla="*/ 3 w 841"/>
                <a:gd name="T87" fmla="*/ 4378 h 4916"/>
                <a:gd name="T88" fmla="*/ 105 w 841"/>
                <a:gd name="T89" fmla="*/ 3576 h 4916"/>
                <a:gd name="T90" fmla="*/ 206 w 841"/>
                <a:gd name="T91" fmla="*/ 3399 h 4916"/>
                <a:gd name="T92" fmla="*/ 265 w 841"/>
                <a:gd name="T93" fmla="*/ 3209 h 4916"/>
                <a:gd name="T94" fmla="*/ 325 w 841"/>
                <a:gd name="T95" fmla="*/ 2940 h 4916"/>
                <a:gd name="T96" fmla="*/ 376 w 841"/>
                <a:gd name="T97" fmla="*/ 2669 h 4916"/>
                <a:gd name="T98" fmla="*/ 420 w 841"/>
                <a:gd name="T99" fmla="*/ 2402 h 4916"/>
                <a:gd name="T100" fmla="*/ 444 w 841"/>
                <a:gd name="T101" fmla="*/ 2128 h 4916"/>
                <a:gd name="T102" fmla="*/ 461 w 841"/>
                <a:gd name="T103" fmla="*/ 1859 h 4916"/>
                <a:gd name="T104" fmla="*/ 463 w 841"/>
                <a:gd name="T105" fmla="*/ 1585 h 4916"/>
                <a:gd name="T106" fmla="*/ 466 w 841"/>
                <a:gd name="T107" fmla="*/ 1386 h 4916"/>
                <a:gd name="T108" fmla="*/ 439 w 841"/>
                <a:gd name="T109" fmla="*/ 1224 h 4916"/>
                <a:gd name="T110" fmla="*/ 320 w 841"/>
                <a:gd name="T111" fmla="*/ 1127 h 4916"/>
                <a:gd name="T112" fmla="*/ 235 w 841"/>
                <a:gd name="T113" fmla="*/ 1141 h 4916"/>
                <a:gd name="T114" fmla="*/ 124 w 841"/>
                <a:gd name="T115" fmla="*/ 1323 h 4916"/>
                <a:gd name="T116" fmla="*/ 0 w 841"/>
                <a:gd name="T117" fmla="*/ 1272 h 4916"/>
                <a:gd name="T118" fmla="*/ 68 w 841"/>
                <a:gd name="T119" fmla="*/ 1151 h 4916"/>
                <a:gd name="T120" fmla="*/ 42 w 841"/>
                <a:gd name="T121" fmla="*/ 877 h 4916"/>
                <a:gd name="T122" fmla="*/ 56 w 841"/>
                <a:gd name="T123" fmla="*/ 727 h 4916"/>
                <a:gd name="T124" fmla="*/ 12 w 841"/>
                <a:gd name="T125" fmla="*/ 586 h 491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41" h="4916">
                  <a:moveTo>
                    <a:pt x="0" y="106"/>
                  </a:moveTo>
                  <a:lnTo>
                    <a:pt x="5" y="99"/>
                  </a:lnTo>
                  <a:lnTo>
                    <a:pt x="15" y="89"/>
                  </a:lnTo>
                  <a:lnTo>
                    <a:pt x="29" y="82"/>
                  </a:lnTo>
                  <a:lnTo>
                    <a:pt x="49" y="75"/>
                  </a:lnTo>
                  <a:lnTo>
                    <a:pt x="66" y="67"/>
                  </a:lnTo>
                  <a:lnTo>
                    <a:pt x="88" y="63"/>
                  </a:lnTo>
                  <a:lnTo>
                    <a:pt x="109" y="55"/>
                  </a:lnTo>
                  <a:lnTo>
                    <a:pt x="131" y="48"/>
                  </a:lnTo>
                  <a:lnTo>
                    <a:pt x="153" y="41"/>
                  </a:lnTo>
                  <a:lnTo>
                    <a:pt x="175" y="33"/>
                  </a:lnTo>
                  <a:lnTo>
                    <a:pt x="197" y="26"/>
                  </a:lnTo>
                  <a:lnTo>
                    <a:pt x="218" y="19"/>
                  </a:lnTo>
                  <a:lnTo>
                    <a:pt x="240" y="14"/>
                  </a:lnTo>
                  <a:lnTo>
                    <a:pt x="262" y="9"/>
                  </a:lnTo>
                  <a:lnTo>
                    <a:pt x="282" y="4"/>
                  </a:lnTo>
                  <a:lnTo>
                    <a:pt x="301" y="2"/>
                  </a:lnTo>
                  <a:lnTo>
                    <a:pt x="318" y="0"/>
                  </a:lnTo>
                  <a:lnTo>
                    <a:pt x="337" y="0"/>
                  </a:lnTo>
                  <a:lnTo>
                    <a:pt x="349" y="4"/>
                  </a:lnTo>
                  <a:lnTo>
                    <a:pt x="364" y="12"/>
                  </a:lnTo>
                  <a:lnTo>
                    <a:pt x="376" y="17"/>
                  </a:lnTo>
                  <a:lnTo>
                    <a:pt x="391" y="24"/>
                  </a:lnTo>
                  <a:lnTo>
                    <a:pt x="403" y="29"/>
                  </a:lnTo>
                  <a:lnTo>
                    <a:pt x="415" y="36"/>
                  </a:lnTo>
                  <a:lnTo>
                    <a:pt x="427" y="41"/>
                  </a:lnTo>
                  <a:lnTo>
                    <a:pt x="442" y="48"/>
                  </a:lnTo>
                  <a:lnTo>
                    <a:pt x="461" y="58"/>
                  </a:lnTo>
                  <a:lnTo>
                    <a:pt x="483" y="67"/>
                  </a:lnTo>
                  <a:lnTo>
                    <a:pt x="502" y="77"/>
                  </a:lnTo>
                  <a:lnTo>
                    <a:pt x="524" y="89"/>
                  </a:lnTo>
                  <a:lnTo>
                    <a:pt x="538" y="97"/>
                  </a:lnTo>
                  <a:lnTo>
                    <a:pt x="555" y="109"/>
                  </a:lnTo>
                  <a:lnTo>
                    <a:pt x="570" y="116"/>
                  </a:lnTo>
                  <a:lnTo>
                    <a:pt x="585" y="128"/>
                  </a:lnTo>
                  <a:lnTo>
                    <a:pt x="597" y="138"/>
                  </a:lnTo>
                  <a:lnTo>
                    <a:pt x="609" y="150"/>
                  </a:lnTo>
                  <a:lnTo>
                    <a:pt x="621" y="160"/>
                  </a:lnTo>
                  <a:lnTo>
                    <a:pt x="633" y="174"/>
                  </a:lnTo>
                  <a:lnTo>
                    <a:pt x="640" y="184"/>
                  </a:lnTo>
                  <a:lnTo>
                    <a:pt x="650" y="196"/>
                  </a:lnTo>
                  <a:lnTo>
                    <a:pt x="657" y="208"/>
                  </a:lnTo>
                  <a:lnTo>
                    <a:pt x="665" y="223"/>
                  </a:lnTo>
                  <a:lnTo>
                    <a:pt x="669" y="237"/>
                  </a:lnTo>
                  <a:lnTo>
                    <a:pt x="677" y="252"/>
                  </a:lnTo>
                  <a:lnTo>
                    <a:pt x="681" y="269"/>
                  </a:lnTo>
                  <a:lnTo>
                    <a:pt x="686" y="290"/>
                  </a:lnTo>
                  <a:lnTo>
                    <a:pt x="689" y="307"/>
                  </a:lnTo>
                  <a:lnTo>
                    <a:pt x="691" y="329"/>
                  </a:lnTo>
                  <a:lnTo>
                    <a:pt x="694" y="351"/>
                  </a:lnTo>
                  <a:lnTo>
                    <a:pt x="698" y="378"/>
                  </a:lnTo>
                  <a:lnTo>
                    <a:pt x="698" y="390"/>
                  </a:lnTo>
                  <a:lnTo>
                    <a:pt x="698" y="402"/>
                  </a:lnTo>
                  <a:lnTo>
                    <a:pt x="698" y="417"/>
                  </a:lnTo>
                  <a:lnTo>
                    <a:pt x="701" y="431"/>
                  </a:lnTo>
                  <a:lnTo>
                    <a:pt x="701" y="446"/>
                  </a:lnTo>
                  <a:lnTo>
                    <a:pt x="703" y="460"/>
                  </a:lnTo>
                  <a:lnTo>
                    <a:pt x="703" y="477"/>
                  </a:lnTo>
                  <a:lnTo>
                    <a:pt x="706" y="494"/>
                  </a:lnTo>
                  <a:lnTo>
                    <a:pt x="694" y="509"/>
                  </a:lnTo>
                  <a:lnTo>
                    <a:pt x="681" y="523"/>
                  </a:lnTo>
                  <a:lnTo>
                    <a:pt x="667" y="540"/>
                  </a:lnTo>
                  <a:lnTo>
                    <a:pt x="655" y="557"/>
                  </a:lnTo>
                  <a:lnTo>
                    <a:pt x="640" y="572"/>
                  </a:lnTo>
                  <a:lnTo>
                    <a:pt x="626" y="591"/>
                  </a:lnTo>
                  <a:lnTo>
                    <a:pt x="611" y="606"/>
                  </a:lnTo>
                  <a:lnTo>
                    <a:pt x="597" y="625"/>
                  </a:lnTo>
                  <a:lnTo>
                    <a:pt x="580" y="640"/>
                  </a:lnTo>
                  <a:lnTo>
                    <a:pt x="563" y="657"/>
                  </a:lnTo>
                  <a:lnTo>
                    <a:pt x="546" y="674"/>
                  </a:lnTo>
                  <a:lnTo>
                    <a:pt x="531" y="691"/>
                  </a:lnTo>
                  <a:lnTo>
                    <a:pt x="514" y="705"/>
                  </a:lnTo>
                  <a:lnTo>
                    <a:pt x="497" y="722"/>
                  </a:lnTo>
                  <a:lnTo>
                    <a:pt x="480" y="737"/>
                  </a:lnTo>
                  <a:lnTo>
                    <a:pt x="466" y="754"/>
                  </a:lnTo>
                  <a:lnTo>
                    <a:pt x="458" y="763"/>
                  </a:lnTo>
                  <a:lnTo>
                    <a:pt x="451" y="778"/>
                  </a:lnTo>
                  <a:lnTo>
                    <a:pt x="437" y="790"/>
                  </a:lnTo>
                  <a:lnTo>
                    <a:pt x="425" y="804"/>
                  </a:lnTo>
                  <a:lnTo>
                    <a:pt x="410" y="817"/>
                  </a:lnTo>
                  <a:lnTo>
                    <a:pt x="398" y="834"/>
                  </a:lnTo>
                  <a:lnTo>
                    <a:pt x="388" y="851"/>
                  </a:lnTo>
                  <a:lnTo>
                    <a:pt x="386" y="875"/>
                  </a:lnTo>
                  <a:lnTo>
                    <a:pt x="391" y="889"/>
                  </a:lnTo>
                  <a:lnTo>
                    <a:pt x="398" y="906"/>
                  </a:lnTo>
                  <a:lnTo>
                    <a:pt x="405" y="921"/>
                  </a:lnTo>
                  <a:lnTo>
                    <a:pt x="412" y="938"/>
                  </a:lnTo>
                  <a:lnTo>
                    <a:pt x="420" y="950"/>
                  </a:lnTo>
                  <a:lnTo>
                    <a:pt x="429" y="962"/>
                  </a:lnTo>
                  <a:lnTo>
                    <a:pt x="439" y="972"/>
                  </a:lnTo>
                  <a:lnTo>
                    <a:pt x="449" y="984"/>
                  </a:lnTo>
                  <a:lnTo>
                    <a:pt x="468" y="998"/>
                  </a:lnTo>
                  <a:lnTo>
                    <a:pt x="490" y="1013"/>
                  </a:lnTo>
                  <a:lnTo>
                    <a:pt x="512" y="1023"/>
                  </a:lnTo>
                  <a:lnTo>
                    <a:pt x="536" y="1032"/>
                  </a:lnTo>
                  <a:lnTo>
                    <a:pt x="558" y="1035"/>
                  </a:lnTo>
                  <a:lnTo>
                    <a:pt x="585" y="1037"/>
                  </a:lnTo>
                  <a:lnTo>
                    <a:pt x="597" y="1037"/>
                  </a:lnTo>
                  <a:lnTo>
                    <a:pt x="611" y="1037"/>
                  </a:lnTo>
                  <a:lnTo>
                    <a:pt x="626" y="1037"/>
                  </a:lnTo>
                  <a:lnTo>
                    <a:pt x="640" y="1037"/>
                  </a:lnTo>
                  <a:lnTo>
                    <a:pt x="655" y="1035"/>
                  </a:lnTo>
                  <a:lnTo>
                    <a:pt x="669" y="1035"/>
                  </a:lnTo>
                  <a:lnTo>
                    <a:pt x="684" y="1032"/>
                  </a:lnTo>
                  <a:lnTo>
                    <a:pt x="698" y="1032"/>
                  </a:lnTo>
                  <a:lnTo>
                    <a:pt x="713" y="1030"/>
                  </a:lnTo>
                  <a:lnTo>
                    <a:pt x="730" y="1030"/>
                  </a:lnTo>
                  <a:lnTo>
                    <a:pt x="747" y="1030"/>
                  </a:lnTo>
                  <a:lnTo>
                    <a:pt x="764" y="1030"/>
                  </a:lnTo>
                  <a:lnTo>
                    <a:pt x="771" y="1037"/>
                  </a:lnTo>
                  <a:lnTo>
                    <a:pt x="778" y="1049"/>
                  </a:lnTo>
                  <a:lnTo>
                    <a:pt x="786" y="1061"/>
                  </a:lnTo>
                  <a:lnTo>
                    <a:pt x="793" y="1076"/>
                  </a:lnTo>
                  <a:lnTo>
                    <a:pt x="798" y="1091"/>
                  </a:lnTo>
                  <a:lnTo>
                    <a:pt x="805" y="1105"/>
                  </a:lnTo>
                  <a:lnTo>
                    <a:pt x="810" y="1122"/>
                  </a:lnTo>
                  <a:lnTo>
                    <a:pt x="817" y="1141"/>
                  </a:lnTo>
                  <a:lnTo>
                    <a:pt x="820" y="1156"/>
                  </a:lnTo>
                  <a:lnTo>
                    <a:pt x="825" y="1175"/>
                  </a:lnTo>
                  <a:lnTo>
                    <a:pt x="827" y="1190"/>
                  </a:lnTo>
                  <a:lnTo>
                    <a:pt x="832" y="1209"/>
                  </a:lnTo>
                  <a:lnTo>
                    <a:pt x="834" y="1224"/>
                  </a:lnTo>
                  <a:lnTo>
                    <a:pt x="837" y="1241"/>
                  </a:lnTo>
                  <a:lnTo>
                    <a:pt x="839" y="1255"/>
                  </a:lnTo>
                  <a:lnTo>
                    <a:pt x="841" y="1270"/>
                  </a:lnTo>
                  <a:lnTo>
                    <a:pt x="829" y="1282"/>
                  </a:lnTo>
                  <a:lnTo>
                    <a:pt x="815" y="1297"/>
                  </a:lnTo>
                  <a:lnTo>
                    <a:pt x="795" y="1314"/>
                  </a:lnTo>
                  <a:lnTo>
                    <a:pt x="776" y="1333"/>
                  </a:lnTo>
                  <a:lnTo>
                    <a:pt x="764" y="1340"/>
                  </a:lnTo>
                  <a:lnTo>
                    <a:pt x="752" y="1348"/>
                  </a:lnTo>
                  <a:lnTo>
                    <a:pt x="740" y="1357"/>
                  </a:lnTo>
                  <a:lnTo>
                    <a:pt x="732" y="1367"/>
                  </a:lnTo>
                  <a:lnTo>
                    <a:pt x="711" y="1381"/>
                  </a:lnTo>
                  <a:lnTo>
                    <a:pt x="696" y="1401"/>
                  </a:lnTo>
                  <a:lnTo>
                    <a:pt x="694" y="1415"/>
                  </a:lnTo>
                  <a:lnTo>
                    <a:pt x="691" y="1430"/>
                  </a:lnTo>
                  <a:lnTo>
                    <a:pt x="689" y="1445"/>
                  </a:lnTo>
                  <a:lnTo>
                    <a:pt x="689" y="1459"/>
                  </a:lnTo>
                  <a:lnTo>
                    <a:pt x="686" y="1474"/>
                  </a:lnTo>
                  <a:lnTo>
                    <a:pt x="686" y="1491"/>
                  </a:lnTo>
                  <a:lnTo>
                    <a:pt x="686" y="1505"/>
                  </a:lnTo>
                  <a:lnTo>
                    <a:pt x="686" y="1522"/>
                  </a:lnTo>
                  <a:lnTo>
                    <a:pt x="684" y="1537"/>
                  </a:lnTo>
                  <a:lnTo>
                    <a:pt x="684" y="1551"/>
                  </a:lnTo>
                  <a:lnTo>
                    <a:pt x="684" y="1566"/>
                  </a:lnTo>
                  <a:lnTo>
                    <a:pt x="684" y="1583"/>
                  </a:lnTo>
                  <a:lnTo>
                    <a:pt x="684" y="1597"/>
                  </a:lnTo>
                  <a:lnTo>
                    <a:pt x="684" y="1614"/>
                  </a:lnTo>
                  <a:lnTo>
                    <a:pt x="684" y="1631"/>
                  </a:lnTo>
                  <a:lnTo>
                    <a:pt x="686" y="1651"/>
                  </a:lnTo>
                  <a:lnTo>
                    <a:pt x="684" y="1658"/>
                  </a:lnTo>
                  <a:lnTo>
                    <a:pt x="681" y="1672"/>
                  </a:lnTo>
                  <a:lnTo>
                    <a:pt x="679" y="1687"/>
                  </a:lnTo>
                  <a:lnTo>
                    <a:pt x="679" y="1709"/>
                  </a:lnTo>
                  <a:lnTo>
                    <a:pt x="677" y="1728"/>
                  </a:lnTo>
                  <a:lnTo>
                    <a:pt x="674" y="1752"/>
                  </a:lnTo>
                  <a:lnTo>
                    <a:pt x="672" y="1765"/>
                  </a:lnTo>
                  <a:lnTo>
                    <a:pt x="672" y="1777"/>
                  </a:lnTo>
                  <a:lnTo>
                    <a:pt x="672" y="1791"/>
                  </a:lnTo>
                  <a:lnTo>
                    <a:pt x="672" y="1806"/>
                  </a:lnTo>
                  <a:lnTo>
                    <a:pt x="669" y="1818"/>
                  </a:lnTo>
                  <a:lnTo>
                    <a:pt x="667" y="1832"/>
                  </a:lnTo>
                  <a:lnTo>
                    <a:pt x="665" y="1847"/>
                  </a:lnTo>
                  <a:lnTo>
                    <a:pt x="665" y="1862"/>
                  </a:lnTo>
                  <a:lnTo>
                    <a:pt x="662" y="1876"/>
                  </a:lnTo>
                  <a:lnTo>
                    <a:pt x="662" y="1893"/>
                  </a:lnTo>
                  <a:lnTo>
                    <a:pt x="660" y="1910"/>
                  </a:lnTo>
                  <a:lnTo>
                    <a:pt x="660" y="1927"/>
                  </a:lnTo>
                  <a:lnTo>
                    <a:pt x="657" y="1942"/>
                  </a:lnTo>
                  <a:lnTo>
                    <a:pt x="655" y="1961"/>
                  </a:lnTo>
                  <a:lnTo>
                    <a:pt x="655" y="1975"/>
                  </a:lnTo>
                  <a:lnTo>
                    <a:pt x="655" y="1995"/>
                  </a:lnTo>
                  <a:lnTo>
                    <a:pt x="652" y="2012"/>
                  </a:lnTo>
                  <a:lnTo>
                    <a:pt x="650" y="2029"/>
                  </a:lnTo>
                  <a:lnTo>
                    <a:pt x="650" y="2046"/>
                  </a:lnTo>
                  <a:lnTo>
                    <a:pt x="650" y="2065"/>
                  </a:lnTo>
                  <a:lnTo>
                    <a:pt x="645" y="2080"/>
                  </a:lnTo>
                  <a:lnTo>
                    <a:pt x="645" y="2097"/>
                  </a:lnTo>
                  <a:lnTo>
                    <a:pt x="640" y="2114"/>
                  </a:lnTo>
                  <a:lnTo>
                    <a:pt x="640" y="2131"/>
                  </a:lnTo>
                  <a:lnTo>
                    <a:pt x="638" y="2145"/>
                  </a:lnTo>
                  <a:lnTo>
                    <a:pt x="635" y="2165"/>
                  </a:lnTo>
                  <a:lnTo>
                    <a:pt x="633" y="2179"/>
                  </a:lnTo>
                  <a:lnTo>
                    <a:pt x="633" y="2198"/>
                  </a:lnTo>
                  <a:lnTo>
                    <a:pt x="631" y="2213"/>
                  </a:lnTo>
                  <a:lnTo>
                    <a:pt x="628" y="2230"/>
                  </a:lnTo>
                  <a:lnTo>
                    <a:pt x="626" y="2245"/>
                  </a:lnTo>
                  <a:lnTo>
                    <a:pt x="626" y="2262"/>
                  </a:lnTo>
                  <a:lnTo>
                    <a:pt x="623" y="2276"/>
                  </a:lnTo>
                  <a:lnTo>
                    <a:pt x="621" y="2291"/>
                  </a:lnTo>
                  <a:lnTo>
                    <a:pt x="618" y="2305"/>
                  </a:lnTo>
                  <a:lnTo>
                    <a:pt x="618" y="2320"/>
                  </a:lnTo>
                  <a:lnTo>
                    <a:pt x="614" y="2344"/>
                  </a:lnTo>
                  <a:lnTo>
                    <a:pt x="611" y="2368"/>
                  </a:lnTo>
                  <a:lnTo>
                    <a:pt x="606" y="2390"/>
                  </a:lnTo>
                  <a:lnTo>
                    <a:pt x="604" y="2412"/>
                  </a:lnTo>
                  <a:lnTo>
                    <a:pt x="599" y="2429"/>
                  </a:lnTo>
                  <a:lnTo>
                    <a:pt x="597" y="2446"/>
                  </a:lnTo>
                  <a:lnTo>
                    <a:pt x="592" y="2458"/>
                  </a:lnTo>
                  <a:lnTo>
                    <a:pt x="589" y="2470"/>
                  </a:lnTo>
                  <a:lnTo>
                    <a:pt x="587" y="2475"/>
                  </a:lnTo>
                  <a:lnTo>
                    <a:pt x="587" y="2482"/>
                  </a:lnTo>
                  <a:lnTo>
                    <a:pt x="587" y="2494"/>
                  </a:lnTo>
                  <a:lnTo>
                    <a:pt x="587" y="2511"/>
                  </a:lnTo>
                  <a:lnTo>
                    <a:pt x="585" y="2528"/>
                  </a:lnTo>
                  <a:lnTo>
                    <a:pt x="582" y="2552"/>
                  </a:lnTo>
                  <a:lnTo>
                    <a:pt x="580" y="2562"/>
                  </a:lnTo>
                  <a:lnTo>
                    <a:pt x="580" y="2577"/>
                  </a:lnTo>
                  <a:lnTo>
                    <a:pt x="577" y="2591"/>
                  </a:lnTo>
                  <a:lnTo>
                    <a:pt x="577" y="2606"/>
                  </a:lnTo>
                  <a:lnTo>
                    <a:pt x="572" y="2620"/>
                  </a:lnTo>
                  <a:lnTo>
                    <a:pt x="572" y="2635"/>
                  </a:lnTo>
                  <a:lnTo>
                    <a:pt x="568" y="2652"/>
                  </a:lnTo>
                  <a:lnTo>
                    <a:pt x="568" y="2669"/>
                  </a:lnTo>
                  <a:lnTo>
                    <a:pt x="565" y="2686"/>
                  </a:lnTo>
                  <a:lnTo>
                    <a:pt x="563" y="2705"/>
                  </a:lnTo>
                  <a:lnTo>
                    <a:pt x="560" y="2725"/>
                  </a:lnTo>
                  <a:lnTo>
                    <a:pt x="560" y="2746"/>
                  </a:lnTo>
                  <a:lnTo>
                    <a:pt x="555" y="2766"/>
                  </a:lnTo>
                  <a:lnTo>
                    <a:pt x="555" y="2785"/>
                  </a:lnTo>
                  <a:lnTo>
                    <a:pt x="551" y="2807"/>
                  </a:lnTo>
                  <a:lnTo>
                    <a:pt x="551" y="2831"/>
                  </a:lnTo>
                  <a:lnTo>
                    <a:pt x="548" y="2853"/>
                  </a:lnTo>
                  <a:lnTo>
                    <a:pt x="546" y="2875"/>
                  </a:lnTo>
                  <a:lnTo>
                    <a:pt x="543" y="2899"/>
                  </a:lnTo>
                  <a:lnTo>
                    <a:pt x="543" y="2926"/>
                  </a:lnTo>
                  <a:lnTo>
                    <a:pt x="541" y="2938"/>
                  </a:lnTo>
                  <a:lnTo>
                    <a:pt x="538" y="2952"/>
                  </a:lnTo>
                  <a:lnTo>
                    <a:pt x="536" y="2965"/>
                  </a:lnTo>
                  <a:lnTo>
                    <a:pt x="536" y="2979"/>
                  </a:lnTo>
                  <a:lnTo>
                    <a:pt x="534" y="2994"/>
                  </a:lnTo>
                  <a:lnTo>
                    <a:pt x="534" y="3008"/>
                  </a:lnTo>
                  <a:lnTo>
                    <a:pt x="531" y="3023"/>
                  </a:lnTo>
                  <a:lnTo>
                    <a:pt x="531" y="3037"/>
                  </a:lnTo>
                  <a:lnTo>
                    <a:pt x="529" y="3052"/>
                  </a:lnTo>
                  <a:lnTo>
                    <a:pt x="526" y="3066"/>
                  </a:lnTo>
                  <a:lnTo>
                    <a:pt x="524" y="3081"/>
                  </a:lnTo>
                  <a:lnTo>
                    <a:pt x="524" y="3096"/>
                  </a:lnTo>
                  <a:lnTo>
                    <a:pt x="522" y="3110"/>
                  </a:lnTo>
                  <a:lnTo>
                    <a:pt x="522" y="3125"/>
                  </a:lnTo>
                  <a:lnTo>
                    <a:pt x="519" y="3139"/>
                  </a:lnTo>
                  <a:lnTo>
                    <a:pt x="519" y="3154"/>
                  </a:lnTo>
                  <a:lnTo>
                    <a:pt x="517" y="3168"/>
                  </a:lnTo>
                  <a:lnTo>
                    <a:pt x="514" y="3183"/>
                  </a:lnTo>
                  <a:lnTo>
                    <a:pt x="512" y="3197"/>
                  </a:lnTo>
                  <a:lnTo>
                    <a:pt x="512" y="3212"/>
                  </a:lnTo>
                  <a:lnTo>
                    <a:pt x="509" y="3226"/>
                  </a:lnTo>
                  <a:lnTo>
                    <a:pt x="509" y="3241"/>
                  </a:lnTo>
                  <a:lnTo>
                    <a:pt x="509" y="3256"/>
                  </a:lnTo>
                  <a:lnTo>
                    <a:pt x="509" y="3270"/>
                  </a:lnTo>
                  <a:lnTo>
                    <a:pt x="507" y="3285"/>
                  </a:lnTo>
                  <a:lnTo>
                    <a:pt x="507" y="3299"/>
                  </a:lnTo>
                  <a:lnTo>
                    <a:pt x="505" y="3314"/>
                  </a:lnTo>
                  <a:lnTo>
                    <a:pt x="505" y="3331"/>
                  </a:lnTo>
                  <a:lnTo>
                    <a:pt x="505" y="3345"/>
                  </a:lnTo>
                  <a:lnTo>
                    <a:pt x="505" y="3360"/>
                  </a:lnTo>
                  <a:lnTo>
                    <a:pt x="505" y="3374"/>
                  </a:lnTo>
                  <a:lnTo>
                    <a:pt x="505" y="3391"/>
                  </a:lnTo>
                  <a:lnTo>
                    <a:pt x="502" y="3406"/>
                  </a:lnTo>
                  <a:lnTo>
                    <a:pt x="502" y="3420"/>
                  </a:lnTo>
                  <a:lnTo>
                    <a:pt x="502" y="3435"/>
                  </a:lnTo>
                  <a:lnTo>
                    <a:pt x="502" y="3450"/>
                  </a:lnTo>
                  <a:lnTo>
                    <a:pt x="502" y="3464"/>
                  </a:lnTo>
                  <a:lnTo>
                    <a:pt x="502" y="3479"/>
                  </a:lnTo>
                  <a:lnTo>
                    <a:pt x="502" y="3493"/>
                  </a:lnTo>
                  <a:lnTo>
                    <a:pt x="502" y="3508"/>
                  </a:lnTo>
                  <a:lnTo>
                    <a:pt x="502" y="3522"/>
                  </a:lnTo>
                  <a:lnTo>
                    <a:pt x="502" y="3537"/>
                  </a:lnTo>
                  <a:lnTo>
                    <a:pt x="502" y="3551"/>
                  </a:lnTo>
                  <a:lnTo>
                    <a:pt x="505" y="3566"/>
                  </a:lnTo>
                  <a:lnTo>
                    <a:pt x="505" y="3580"/>
                  </a:lnTo>
                  <a:lnTo>
                    <a:pt x="507" y="3595"/>
                  </a:lnTo>
                  <a:lnTo>
                    <a:pt x="509" y="3610"/>
                  </a:lnTo>
                  <a:lnTo>
                    <a:pt x="512" y="3626"/>
                  </a:lnTo>
                  <a:lnTo>
                    <a:pt x="512" y="3641"/>
                  </a:lnTo>
                  <a:lnTo>
                    <a:pt x="514" y="3656"/>
                  </a:lnTo>
                  <a:lnTo>
                    <a:pt x="517" y="3670"/>
                  </a:lnTo>
                  <a:lnTo>
                    <a:pt x="519" y="3685"/>
                  </a:lnTo>
                  <a:lnTo>
                    <a:pt x="519" y="3699"/>
                  </a:lnTo>
                  <a:lnTo>
                    <a:pt x="524" y="3714"/>
                  </a:lnTo>
                  <a:lnTo>
                    <a:pt x="526" y="3728"/>
                  </a:lnTo>
                  <a:lnTo>
                    <a:pt x="531" y="3743"/>
                  </a:lnTo>
                  <a:lnTo>
                    <a:pt x="534" y="3755"/>
                  </a:lnTo>
                  <a:lnTo>
                    <a:pt x="538" y="3770"/>
                  </a:lnTo>
                  <a:lnTo>
                    <a:pt x="541" y="3784"/>
                  </a:lnTo>
                  <a:lnTo>
                    <a:pt x="546" y="3799"/>
                  </a:lnTo>
                  <a:lnTo>
                    <a:pt x="551" y="3813"/>
                  </a:lnTo>
                  <a:lnTo>
                    <a:pt x="555" y="3828"/>
                  </a:lnTo>
                  <a:lnTo>
                    <a:pt x="560" y="3842"/>
                  </a:lnTo>
                  <a:lnTo>
                    <a:pt x="568" y="3857"/>
                  </a:lnTo>
                  <a:lnTo>
                    <a:pt x="575" y="3857"/>
                  </a:lnTo>
                  <a:lnTo>
                    <a:pt x="582" y="3862"/>
                  </a:lnTo>
                  <a:lnTo>
                    <a:pt x="575" y="3879"/>
                  </a:lnTo>
                  <a:lnTo>
                    <a:pt x="570" y="3898"/>
                  </a:lnTo>
                  <a:lnTo>
                    <a:pt x="563" y="3915"/>
                  </a:lnTo>
                  <a:lnTo>
                    <a:pt x="560" y="3934"/>
                  </a:lnTo>
                  <a:lnTo>
                    <a:pt x="555" y="3954"/>
                  </a:lnTo>
                  <a:lnTo>
                    <a:pt x="555" y="3973"/>
                  </a:lnTo>
                  <a:lnTo>
                    <a:pt x="555" y="3993"/>
                  </a:lnTo>
                  <a:lnTo>
                    <a:pt x="563" y="4014"/>
                  </a:lnTo>
                  <a:lnTo>
                    <a:pt x="568" y="4014"/>
                  </a:lnTo>
                  <a:lnTo>
                    <a:pt x="577" y="4014"/>
                  </a:lnTo>
                  <a:lnTo>
                    <a:pt x="572" y="4034"/>
                  </a:lnTo>
                  <a:lnTo>
                    <a:pt x="572" y="4056"/>
                  </a:lnTo>
                  <a:lnTo>
                    <a:pt x="568" y="4075"/>
                  </a:lnTo>
                  <a:lnTo>
                    <a:pt x="568" y="4097"/>
                  </a:lnTo>
                  <a:lnTo>
                    <a:pt x="563" y="4114"/>
                  </a:lnTo>
                  <a:lnTo>
                    <a:pt x="560" y="4133"/>
                  </a:lnTo>
                  <a:lnTo>
                    <a:pt x="560" y="4153"/>
                  </a:lnTo>
                  <a:lnTo>
                    <a:pt x="560" y="4172"/>
                  </a:lnTo>
                  <a:lnTo>
                    <a:pt x="560" y="4187"/>
                  </a:lnTo>
                  <a:lnTo>
                    <a:pt x="563" y="4204"/>
                  </a:lnTo>
                  <a:lnTo>
                    <a:pt x="565" y="4220"/>
                  </a:lnTo>
                  <a:lnTo>
                    <a:pt x="572" y="4237"/>
                  </a:lnTo>
                  <a:lnTo>
                    <a:pt x="580" y="4252"/>
                  </a:lnTo>
                  <a:lnTo>
                    <a:pt x="594" y="4269"/>
                  </a:lnTo>
                  <a:lnTo>
                    <a:pt x="609" y="4284"/>
                  </a:lnTo>
                  <a:lnTo>
                    <a:pt x="631" y="4300"/>
                  </a:lnTo>
                  <a:lnTo>
                    <a:pt x="633" y="4313"/>
                  </a:lnTo>
                  <a:lnTo>
                    <a:pt x="635" y="4332"/>
                  </a:lnTo>
                  <a:lnTo>
                    <a:pt x="635" y="4354"/>
                  </a:lnTo>
                  <a:lnTo>
                    <a:pt x="633" y="4378"/>
                  </a:lnTo>
                  <a:lnTo>
                    <a:pt x="626" y="4397"/>
                  </a:lnTo>
                  <a:lnTo>
                    <a:pt x="618" y="4419"/>
                  </a:lnTo>
                  <a:lnTo>
                    <a:pt x="606" y="4434"/>
                  </a:lnTo>
                  <a:lnTo>
                    <a:pt x="594" y="4448"/>
                  </a:lnTo>
                  <a:lnTo>
                    <a:pt x="589" y="4468"/>
                  </a:lnTo>
                  <a:lnTo>
                    <a:pt x="587" y="4487"/>
                  </a:lnTo>
                  <a:lnTo>
                    <a:pt x="587" y="4509"/>
                  </a:lnTo>
                  <a:lnTo>
                    <a:pt x="587" y="4531"/>
                  </a:lnTo>
                  <a:lnTo>
                    <a:pt x="585" y="4553"/>
                  </a:lnTo>
                  <a:lnTo>
                    <a:pt x="585" y="4574"/>
                  </a:lnTo>
                  <a:lnTo>
                    <a:pt x="585" y="4596"/>
                  </a:lnTo>
                  <a:lnTo>
                    <a:pt x="585" y="4618"/>
                  </a:lnTo>
                  <a:lnTo>
                    <a:pt x="582" y="4640"/>
                  </a:lnTo>
                  <a:lnTo>
                    <a:pt x="580" y="4662"/>
                  </a:lnTo>
                  <a:lnTo>
                    <a:pt x="577" y="4684"/>
                  </a:lnTo>
                  <a:lnTo>
                    <a:pt x="577" y="4705"/>
                  </a:lnTo>
                  <a:lnTo>
                    <a:pt x="575" y="4727"/>
                  </a:lnTo>
                  <a:lnTo>
                    <a:pt x="572" y="4749"/>
                  </a:lnTo>
                  <a:lnTo>
                    <a:pt x="570" y="4771"/>
                  </a:lnTo>
                  <a:lnTo>
                    <a:pt x="568" y="4795"/>
                  </a:lnTo>
                  <a:lnTo>
                    <a:pt x="558" y="4797"/>
                  </a:lnTo>
                  <a:lnTo>
                    <a:pt x="543" y="4800"/>
                  </a:lnTo>
                  <a:lnTo>
                    <a:pt x="524" y="4802"/>
                  </a:lnTo>
                  <a:lnTo>
                    <a:pt x="505" y="4805"/>
                  </a:lnTo>
                  <a:lnTo>
                    <a:pt x="480" y="4802"/>
                  </a:lnTo>
                  <a:lnTo>
                    <a:pt x="461" y="4800"/>
                  </a:lnTo>
                  <a:lnTo>
                    <a:pt x="446" y="4790"/>
                  </a:lnTo>
                  <a:lnTo>
                    <a:pt x="442" y="4781"/>
                  </a:lnTo>
                  <a:lnTo>
                    <a:pt x="439" y="4776"/>
                  </a:lnTo>
                  <a:lnTo>
                    <a:pt x="439" y="4771"/>
                  </a:lnTo>
                  <a:lnTo>
                    <a:pt x="439" y="4759"/>
                  </a:lnTo>
                  <a:lnTo>
                    <a:pt x="439" y="4739"/>
                  </a:lnTo>
                  <a:lnTo>
                    <a:pt x="437" y="4722"/>
                  </a:lnTo>
                  <a:lnTo>
                    <a:pt x="434" y="4705"/>
                  </a:lnTo>
                  <a:lnTo>
                    <a:pt x="432" y="4693"/>
                  </a:lnTo>
                  <a:lnTo>
                    <a:pt x="432" y="4681"/>
                  </a:lnTo>
                  <a:lnTo>
                    <a:pt x="432" y="4669"/>
                  </a:lnTo>
                  <a:lnTo>
                    <a:pt x="432" y="4657"/>
                  </a:lnTo>
                  <a:lnTo>
                    <a:pt x="429" y="4640"/>
                  </a:lnTo>
                  <a:lnTo>
                    <a:pt x="429" y="4625"/>
                  </a:lnTo>
                  <a:lnTo>
                    <a:pt x="427" y="4608"/>
                  </a:lnTo>
                  <a:lnTo>
                    <a:pt x="427" y="4591"/>
                  </a:lnTo>
                  <a:lnTo>
                    <a:pt x="425" y="4570"/>
                  </a:lnTo>
                  <a:lnTo>
                    <a:pt x="425" y="4548"/>
                  </a:lnTo>
                  <a:lnTo>
                    <a:pt x="422" y="4526"/>
                  </a:lnTo>
                  <a:lnTo>
                    <a:pt x="422" y="4504"/>
                  </a:lnTo>
                  <a:lnTo>
                    <a:pt x="417" y="4507"/>
                  </a:lnTo>
                  <a:lnTo>
                    <a:pt x="412" y="4509"/>
                  </a:lnTo>
                  <a:lnTo>
                    <a:pt x="412" y="4533"/>
                  </a:lnTo>
                  <a:lnTo>
                    <a:pt x="412" y="4560"/>
                  </a:lnTo>
                  <a:lnTo>
                    <a:pt x="412" y="4582"/>
                  </a:lnTo>
                  <a:lnTo>
                    <a:pt x="415" y="4606"/>
                  </a:lnTo>
                  <a:lnTo>
                    <a:pt x="415" y="4628"/>
                  </a:lnTo>
                  <a:lnTo>
                    <a:pt x="417" y="4650"/>
                  </a:lnTo>
                  <a:lnTo>
                    <a:pt x="417" y="4669"/>
                  </a:lnTo>
                  <a:lnTo>
                    <a:pt x="420" y="4691"/>
                  </a:lnTo>
                  <a:lnTo>
                    <a:pt x="415" y="4708"/>
                  </a:lnTo>
                  <a:lnTo>
                    <a:pt x="412" y="4727"/>
                  </a:lnTo>
                  <a:lnTo>
                    <a:pt x="405" y="4747"/>
                  </a:lnTo>
                  <a:lnTo>
                    <a:pt x="398" y="4766"/>
                  </a:lnTo>
                  <a:lnTo>
                    <a:pt x="383" y="4783"/>
                  </a:lnTo>
                  <a:lnTo>
                    <a:pt x="371" y="4802"/>
                  </a:lnTo>
                  <a:lnTo>
                    <a:pt x="362" y="4812"/>
                  </a:lnTo>
                  <a:lnTo>
                    <a:pt x="352" y="4822"/>
                  </a:lnTo>
                  <a:lnTo>
                    <a:pt x="342" y="4831"/>
                  </a:lnTo>
                  <a:lnTo>
                    <a:pt x="332" y="4844"/>
                  </a:lnTo>
                  <a:lnTo>
                    <a:pt x="318" y="4851"/>
                  </a:lnTo>
                  <a:lnTo>
                    <a:pt x="303" y="4858"/>
                  </a:lnTo>
                  <a:lnTo>
                    <a:pt x="289" y="4865"/>
                  </a:lnTo>
                  <a:lnTo>
                    <a:pt x="279" y="4873"/>
                  </a:lnTo>
                  <a:lnTo>
                    <a:pt x="255" y="4882"/>
                  </a:lnTo>
                  <a:lnTo>
                    <a:pt x="238" y="4894"/>
                  </a:lnTo>
                  <a:lnTo>
                    <a:pt x="218" y="4902"/>
                  </a:lnTo>
                  <a:lnTo>
                    <a:pt x="204" y="4909"/>
                  </a:lnTo>
                  <a:lnTo>
                    <a:pt x="189" y="4911"/>
                  </a:lnTo>
                  <a:lnTo>
                    <a:pt x="175" y="4916"/>
                  </a:lnTo>
                  <a:lnTo>
                    <a:pt x="160" y="4914"/>
                  </a:lnTo>
                  <a:lnTo>
                    <a:pt x="146" y="4911"/>
                  </a:lnTo>
                  <a:lnTo>
                    <a:pt x="131" y="4904"/>
                  </a:lnTo>
                  <a:lnTo>
                    <a:pt x="117" y="4897"/>
                  </a:lnTo>
                  <a:lnTo>
                    <a:pt x="97" y="4885"/>
                  </a:lnTo>
                  <a:lnTo>
                    <a:pt x="80" y="4873"/>
                  </a:lnTo>
                  <a:lnTo>
                    <a:pt x="68" y="4863"/>
                  </a:lnTo>
                  <a:lnTo>
                    <a:pt x="59" y="4856"/>
                  </a:lnTo>
                  <a:lnTo>
                    <a:pt x="49" y="4846"/>
                  </a:lnTo>
                  <a:lnTo>
                    <a:pt x="39" y="4836"/>
                  </a:lnTo>
                  <a:lnTo>
                    <a:pt x="37" y="4822"/>
                  </a:lnTo>
                  <a:lnTo>
                    <a:pt x="37" y="4810"/>
                  </a:lnTo>
                  <a:lnTo>
                    <a:pt x="39" y="4795"/>
                  </a:lnTo>
                  <a:lnTo>
                    <a:pt x="42" y="4785"/>
                  </a:lnTo>
                  <a:lnTo>
                    <a:pt x="46" y="4764"/>
                  </a:lnTo>
                  <a:lnTo>
                    <a:pt x="54" y="4744"/>
                  </a:lnTo>
                  <a:lnTo>
                    <a:pt x="54" y="4730"/>
                  </a:lnTo>
                  <a:lnTo>
                    <a:pt x="54" y="4715"/>
                  </a:lnTo>
                  <a:lnTo>
                    <a:pt x="54" y="4701"/>
                  </a:lnTo>
                  <a:lnTo>
                    <a:pt x="56" y="4686"/>
                  </a:lnTo>
                  <a:lnTo>
                    <a:pt x="56" y="4671"/>
                  </a:lnTo>
                  <a:lnTo>
                    <a:pt x="59" y="4657"/>
                  </a:lnTo>
                  <a:lnTo>
                    <a:pt x="59" y="4642"/>
                  </a:lnTo>
                  <a:lnTo>
                    <a:pt x="61" y="4628"/>
                  </a:lnTo>
                  <a:lnTo>
                    <a:pt x="61" y="4613"/>
                  </a:lnTo>
                  <a:lnTo>
                    <a:pt x="61" y="4599"/>
                  </a:lnTo>
                  <a:lnTo>
                    <a:pt x="61" y="4584"/>
                  </a:lnTo>
                  <a:lnTo>
                    <a:pt x="61" y="4570"/>
                  </a:lnTo>
                  <a:lnTo>
                    <a:pt x="59" y="4555"/>
                  </a:lnTo>
                  <a:lnTo>
                    <a:pt x="59" y="4543"/>
                  </a:lnTo>
                  <a:lnTo>
                    <a:pt x="59" y="4528"/>
                  </a:lnTo>
                  <a:lnTo>
                    <a:pt x="59" y="4516"/>
                  </a:lnTo>
                  <a:lnTo>
                    <a:pt x="54" y="4502"/>
                  </a:lnTo>
                  <a:lnTo>
                    <a:pt x="51" y="4487"/>
                  </a:lnTo>
                  <a:lnTo>
                    <a:pt x="49" y="4475"/>
                  </a:lnTo>
                  <a:lnTo>
                    <a:pt x="46" y="4463"/>
                  </a:lnTo>
                  <a:lnTo>
                    <a:pt x="37" y="4436"/>
                  </a:lnTo>
                  <a:lnTo>
                    <a:pt x="27" y="4414"/>
                  </a:lnTo>
                  <a:lnTo>
                    <a:pt x="17" y="4400"/>
                  </a:lnTo>
                  <a:lnTo>
                    <a:pt x="10" y="4390"/>
                  </a:lnTo>
                  <a:lnTo>
                    <a:pt x="3" y="4378"/>
                  </a:lnTo>
                  <a:lnTo>
                    <a:pt x="0" y="4376"/>
                  </a:lnTo>
                  <a:lnTo>
                    <a:pt x="0" y="3731"/>
                  </a:lnTo>
                  <a:lnTo>
                    <a:pt x="5" y="3721"/>
                  </a:lnTo>
                  <a:lnTo>
                    <a:pt x="17" y="3702"/>
                  </a:lnTo>
                  <a:lnTo>
                    <a:pt x="29" y="3680"/>
                  </a:lnTo>
                  <a:lnTo>
                    <a:pt x="44" y="3660"/>
                  </a:lnTo>
                  <a:lnTo>
                    <a:pt x="59" y="3639"/>
                  </a:lnTo>
                  <a:lnTo>
                    <a:pt x="75" y="3619"/>
                  </a:lnTo>
                  <a:lnTo>
                    <a:pt x="90" y="3597"/>
                  </a:lnTo>
                  <a:lnTo>
                    <a:pt x="105" y="3576"/>
                  </a:lnTo>
                  <a:lnTo>
                    <a:pt x="119" y="3554"/>
                  </a:lnTo>
                  <a:lnTo>
                    <a:pt x="136" y="3534"/>
                  </a:lnTo>
                  <a:lnTo>
                    <a:pt x="148" y="3513"/>
                  </a:lnTo>
                  <a:lnTo>
                    <a:pt x="163" y="3491"/>
                  </a:lnTo>
                  <a:lnTo>
                    <a:pt x="175" y="3471"/>
                  </a:lnTo>
                  <a:lnTo>
                    <a:pt x="189" y="3454"/>
                  </a:lnTo>
                  <a:lnTo>
                    <a:pt x="189" y="3445"/>
                  </a:lnTo>
                  <a:lnTo>
                    <a:pt x="192" y="3433"/>
                  </a:lnTo>
                  <a:lnTo>
                    <a:pt x="197" y="3416"/>
                  </a:lnTo>
                  <a:lnTo>
                    <a:pt x="206" y="3399"/>
                  </a:lnTo>
                  <a:lnTo>
                    <a:pt x="209" y="3384"/>
                  </a:lnTo>
                  <a:lnTo>
                    <a:pt x="214" y="3372"/>
                  </a:lnTo>
                  <a:lnTo>
                    <a:pt x="216" y="3357"/>
                  </a:lnTo>
                  <a:lnTo>
                    <a:pt x="223" y="3343"/>
                  </a:lnTo>
                  <a:lnTo>
                    <a:pt x="228" y="3323"/>
                  </a:lnTo>
                  <a:lnTo>
                    <a:pt x="235" y="3306"/>
                  </a:lnTo>
                  <a:lnTo>
                    <a:pt x="243" y="3285"/>
                  </a:lnTo>
                  <a:lnTo>
                    <a:pt x="252" y="3265"/>
                  </a:lnTo>
                  <a:lnTo>
                    <a:pt x="257" y="3236"/>
                  </a:lnTo>
                  <a:lnTo>
                    <a:pt x="265" y="3209"/>
                  </a:lnTo>
                  <a:lnTo>
                    <a:pt x="269" y="3183"/>
                  </a:lnTo>
                  <a:lnTo>
                    <a:pt x="277" y="3156"/>
                  </a:lnTo>
                  <a:lnTo>
                    <a:pt x="282" y="3127"/>
                  </a:lnTo>
                  <a:lnTo>
                    <a:pt x="289" y="3100"/>
                  </a:lnTo>
                  <a:lnTo>
                    <a:pt x="296" y="3074"/>
                  </a:lnTo>
                  <a:lnTo>
                    <a:pt x="303" y="3047"/>
                  </a:lnTo>
                  <a:lnTo>
                    <a:pt x="308" y="3018"/>
                  </a:lnTo>
                  <a:lnTo>
                    <a:pt x="313" y="2991"/>
                  </a:lnTo>
                  <a:lnTo>
                    <a:pt x="318" y="2965"/>
                  </a:lnTo>
                  <a:lnTo>
                    <a:pt x="325" y="2940"/>
                  </a:lnTo>
                  <a:lnTo>
                    <a:pt x="330" y="2911"/>
                  </a:lnTo>
                  <a:lnTo>
                    <a:pt x="335" y="2885"/>
                  </a:lnTo>
                  <a:lnTo>
                    <a:pt x="340" y="2858"/>
                  </a:lnTo>
                  <a:lnTo>
                    <a:pt x="347" y="2834"/>
                  </a:lnTo>
                  <a:lnTo>
                    <a:pt x="349" y="2805"/>
                  </a:lnTo>
                  <a:lnTo>
                    <a:pt x="357" y="2778"/>
                  </a:lnTo>
                  <a:lnTo>
                    <a:pt x="359" y="2751"/>
                  </a:lnTo>
                  <a:lnTo>
                    <a:pt x="366" y="2725"/>
                  </a:lnTo>
                  <a:lnTo>
                    <a:pt x="369" y="2696"/>
                  </a:lnTo>
                  <a:lnTo>
                    <a:pt x="376" y="2669"/>
                  </a:lnTo>
                  <a:lnTo>
                    <a:pt x="378" y="2642"/>
                  </a:lnTo>
                  <a:lnTo>
                    <a:pt x="386" y="2616"/>
                  </a:lnTo>
                  <a:lnTo>
                    <a:pt x="388" y="2586"/>
                  </a:lnTo>
                  <a:lnTo>
                    <a:pt x="393" y="2560"/>
                  </a:lnTo>
                  <a:lnTo>
                    <a:pt x="398" y="2533"/>
                  </a:lnTo>
                  <a:lnTo>
                    <a:pt x="403" y="2509"/>
                  </a:lnTo>
                  <a:lnTo>
                    <a:pt x="405" y="2480"/>
                  </a:lnTo>
                  <a:lnTo>
                    <a:pt x="410" y="2453"/>
                  </a:lnTo>
                  <a:lnTo>
                    <a:pt x="415" y="2426"/>
                  </a:lnTo>
                  <a:lnTo>
                    <a:pt x="420" y="2402"/>
                  </a:lnTo>
                  <a:lnTo>
                    <a:pt x="420" y="2373"/>
                  </a:lnTo>
                  <a:lnTo>
                    <a:pt x="425" y="2346"/>
                  </a:lnTo>
                  <a:lnTo>
                    <a:pt x="425" y="2320"/>
                  </a:lnTo>
                  <a:lnTo>
                    <a:pt x="429" y="2293"/>
                  </a:lnTo>
                  <a:lnTo>
                    <a:pt x="432" y="2264"/>
                  </a:lnTo>
                  <a:lnTo>
                    <a:pt x="434" y="2237"/>
                  </a:lnTo>
                  <a:lnTo>
                    <a:pt x="437" y="2211"/>
                  </a:lnTo>
                  <a:lnTo>
                    <a:pt x="442" y="2184"/>
                  </a:lnTo>
                  <a:lnTo>
                    <a:pt x="442" y="2155"/>
                  </a:lnTo>
                  <a:lnTo>
                    <a:pt x="444" y="2128"/>
                  </a:lnTo>
                  <a:lnTo>
                    <a:pt x="446" y="2102"/>
                  </a:lnTo>
                  <a:lnTo>
                    <a:pt x="449" y="2075"/>
                  </a:lnTo>
                  <a:lnTo>
                    <a:pt x="451" y="2046"/>
                  </a:lnTo>
                  <a:lnTo>
                    <a:pt x="454" y="2022"/>
                  </a:lnTo>
                  <a:lnTo>
                    <a:pt x="456" y="1992"/>
                  </a:lnTo>
                  <a:lnTo>
                    <a:pt x="458" y="1968"/>
                  </a:lnTo>
                  <a:lnTo>
                    <a:pt x="458" y="1939"/>
                  </a:lnTo>
                  <a:lnTo>
                    <a:pt x="458" y="1912"/>
                  </a:lnTo>
                  <a:lnTo>
                    <a:pt x="458" y="1886"/>
                  </a:lnTo>
                  <a:lnTo>
                    <a:pt x="461" y="1859"/>
                  </a:lnTo>
                  <a:lnTo>
                    <a:pt x="461" y="1830"/>
                  </a:lnTo>
                  <a:lnTo>
                    <a:pt x="461" y="1803"/>
                  </a:lnTo>
                  <a:lnTo>
                    <a:pt x="461" y="1777"/>
                  </a:lnTo>
                  <a:lnTo>
                    <a:pt x="463" y="1750"/>
                  </a:lnTo>
                  <a:lnTo>
                    <a:pt x="463" y="1721"/>
                  </a:lnTo>
                  <a:lnTo>
                    <a:pt x="463" y="1694"/>
                  </a:lnTo>
                  <a:lnTo>
                    <a:pt x="463" y="1668"/>
                  </a:lnTo>
                  <a:lnTo>
                    <a:pt x="463" y="1641"/>
                  </a:lnTo>
                  <a:lnTo>
                    <a:pt x="463" y="1612"/>
                  </a:lnTo>
                  <a:lnTo>
                    <a:pt x="463" y="1585"/>
                  </a:lnTo>
                  <a:lnTo>
                    <a:pt x="463" y="1558"/>
                  </a:lnTo>
                  <a:lnTo>
                    <a:pt x="463" y="1532"/>
                  </a:lnTo>
                  <a:lnTo>
                    <a:pt x="463" y="1510"/>
                  </a:lnTo>
                  <a:lnTo>
                    <a:pt x="463" y="1493"/>
                  </a:lnTo>
                  <a:lnTo>
                    <a:pt x="463" y="1474"/>
                  </a:lnTo>
                  <a:lnTo>
                    <a:pt x="463" y="1457"/>
                  </a:lnTo>
                  <a:lnTo>
                    <a:pt x="463" y="1437"/>
                  </a:lnTo>
                  <a:lnTo>
                    <a:pt x="463" y="1420"/>
                  </a:lnTo>
                  <a:lnTo>
                    <a:pt x="463" y="1403"/>
                  </a:lnTo>
                  <a:lnTo>
                    <a:pt x="466" y="1386"/>
                  </a:lnTo>
                  <a:lnTo>
                    <a:pt x="463" y="1367"/>
                  </a:lnTo>
                  <a:lnTo>
                    <a:pt x="463" y="1350"/>
                  </a:lnTo>
                  <a:lnTo>
                    <a:pt x="463" y="1333"/>
                  </a:lnTo>
                  <a:lnTo>
                    <a:pt x="463" y="1316"/>
                  </a:lnTo>
                  <a:lnTo>
                    <a:pt x="463" y="1297"/>
                  </a:lnTo>
                  <a:lnTo>
                    <a:pt x="463" y="1280"/>
                  </a:lnTo>
                  <a:lnTo>
                    <a:pt x="463" y="1263"/>
                  </a:lnTo>
                  <a:lnTo>
                    <a:pt x="463" y="1246"/>
                  </a:lnTo>
                  <a:lnTo>
                    <a:pt x="451" y="1234"/>
                  </a:lnTo>
                  <a:lnTo>
                    <a:pt x="439" y="1224"/>
                  </a:lnTo>
                  <a:lnTo>
                    <a:pt x="427" y="1212"/>
                  </a:lnTo>
                  <a:lnTo>
                    <a:pt x="417" y="1204"/>
                  </a:lnTo>
                  <a:lnTo>
                    <a:pt x="405" y="1192"/>
                  </a:lnTo>
                  <a:lnTo>
                    <a:pt x="393" y="1183"/>
                  </a:lnTo>
                  <a:lnTo>
                    <a:pt x="381" y="1173"/>
                  </a:lnTo>
                  <a:lnTo>
                    <a:pt x="369" y="1166"/>
                  </a:lnTo>
                  <a:lnTo>
                    <a:pt x="354" y="1156"/>
                  </a:lnTo>
                  <a:lnTo>
                    <a:pt x="342" y="1146"/>
                  </a:lnTo>
                  <a:lnTo>
                    <a:pt x="330" y="1137"/>
                  </a:lnTo>
                  <a:lnTo>
                    <a:pt x="320" y="1127"/>
                  </a:lnTo>
                  <a:lnTo>
                    <a:pt x="306" y="1117"/>
                  </a:lnTo>
                  <a:lnTo>
                    <a:pt x="296" y="1108"/>
                  </a:lnTo>
                  <a:lnTo>
                    <a:pt x="284" y="1098"/>
                  </a:lnTo>
                  <a:lnTo>
                    <a:pt x="277" y="1088"/>
                  </a:lnTo>
                  <a:lnTo>
                    <a:pt x="269" y="1088"/>
                  </a:lnTo>
                  <a:lnTo>
                    <a:pt x="267" y="1088"/>
                  </a:lnTo>
                  <a:lnTo>
                    <a:pt x="257" y="1098"/>
                  </a:lnTo>
                  <a:lnTo>
                    <a:pt x="250" y="1110"/>
                  </a:lnTo>
                  <a:lnTo>
                    <a:pt x="243" y="1124"/>
                  </a:lnTo>
                  <a:lnTo>
                    <a:pt x="235" y="1141"/>
                  </a:lnTo>
                  <a:lnTo>
                    <a:pt x="226" y="1156"/>
                  </a:lnTo>
                  <a:lnTo>
                    <a:pt x="218" y="1175"/>
                  </a:lnTo>
                  <a:lnTo>
                    <a:pt x="209" y="1192"/>
                  </a:lnTo>
                  <a:lnTo>
                    <a:pt x="199" y="1212"/>
                  </a:lnTo>
                  <a:lnTo>
                    <a:pt x="187" y="1229"/>
                  </a:lnTo>
                  <a:lnTo>
                    <a:pt x="175" y="1248"/>
                  </a:lnTo>
                  <a:lnTo>
                    <a:pt x="163" y="1268"/>
                  </a:lnTo>
                  <a:lnTo>
                    <a:pt x="151" y="1287"/>
                  </a:lnTo>
                  <a:lnTo>
                    <a:pt x="136" y="1304"/>
                  </a:lnTo>
                  <a:lnTo>
                    <a:pt x="124" y="1323"/>
                  </a:lnTo>
                  <a:lnTo>
                    <a:pt x="112" y="1340"/>
                  </a:lnTo>
                  <a:lnTo>
                    <a:pt x="100" y="1360"/>
                  </a:lnTo>
                  <a:lnTo>
                    <a:pt x="83" y="1374"/>
                  </a:lnTo>
                  <a:lnTo>
                    <a:pt x="68" y="1389"/>
                  </a:lnTo>
                  <a:lnTo>
                    <a:pt x="54" y="1401"/>
                  </a:lnTo>
                  <a:lnTo>
                    <a:pt x="39" y="1413"/>
                  </a:lnTo>
                  <a:lnTo>
                    <a:pt x="22" y="1423"/>
                  </a:lnTo>
                  <a:lnTo>
                    <a:pt x="5" y="1432"/>
                  </a:lnTo>
                  <a:lnTo>
                    <a:pt x="0" y="1435"/>
                  </a:lnTo>
                  <a:lnTo>
                    <a:pt x="0" y="1272"/>
                  </a:lnTo>
                  <a:lnTo>
                    <a:pt x="3" y="1272"/>
                  </a:lnTo>
                  <a:lnTo>
                    <a:pt x="12" y="1265"/>
                  </a:lnTo>
                  <a:lnTo>
                    <a:pt x="22" y="1258"/>
                  </a:lnTo>
                  <a:lnTo>
                    <a:pt x="29" y="1246"/>
                  </a:lnTo>
                  <a:lnTo>
                    <a:pt x="39" y="1236"/>
                  </a:lnTo>
                  <a:lnTo>
                    <a:pt x="44" y="1221"/>
                  </a:lnTo>
                  <a:lnTo>
                    <a:pt x="51" y="1207"/>
                  </a:lnTo>
                  <a:lnTo>
                    <a:pt x="56" y="1192"/>
                  </a:lnTo>
                  <a:lnTo>
                    <a:pt x="61" y="1178"/>
                  </a:lnTo>
                  <a:lnTo>
                    <a:pt x="68" y="1151"/>
                  </a:lnTo>
                  <a:lnTo>
                    <a:pt x="75" y="1134"/>
                  </a:lnTo>
                  <a:lnTo>
                    <a:pt x="54" y="1139"/>
                  </a:lnTo>
                  <a:lnTo>
                    <a:pt x="32" y="1146"/>
                  </a:lnTo>
                  <a:lnTo>
                    <a:pt x="10" y="1151"/>
                  </a:lnTo>
                  <a:lnTo>
                    <a:pt x="0" y="1156"/>
                  </a:lnTo>
                  <a:lnTo>
                    <a:pt x="0" y="945"/>
                  </a:lnTo>
                  <a:lnTo>
                    <a:pt x="8" y="933"/>
                  </a:lnTo>
                  <a:lnTo>
                    <a:pt x="17" y="923"/>
                  </a:lnTo>
                  <a:lnTo>
                    <a:pt x="29" y="899"/>
                  </a:lnTo>
                  <a:lnTo>
                    <a:pt x="42" y="877"/>
                  </a:lnTo>
                  <a:lnTo>
                    <a:pt x="44" y="863"/>
                  </a:lnTo>
                  <a:lnTo>
                    <a:pt x="46" y="848"/>
                  </a:lnTo>
                  <a:lnTo>
                    <a:pt x="49" y="834"/>
                  </a:lnTo>
                  <a:lnTo>
                    <a:pt x="54" y="821"/>
                  </a:lnTo>
                  <a:lnTo>
                    <a:pt x="54" y="804"/>
                  </a:lnTo>
                  <a:lnTo>
                    <a:pt x="56" y="790"/>
                  </a:lnTo>
                  <a:lnTo>
                    <a:pt x="56" y="775"/>
                  </a:lnTo>
                  <a:lnTo>
                    <a:pt x="59" y="761"/>
                  </a:lnTo>
                  <a:lnTo>
                    <a:pt x="56" y="744"/>
                  </a:lnTo>
                  <a:lnTo>
                    <a:pt x="56" y="727"/>
                  </a:lnTo>
                  <a:lnTo>
                    <a:pt x="56" y="707"/>
                  </a:lnTo>
                  <a:lnTo>
                    <a:pt x="56" y="691"/>
                  </a:lnTo>
                  <a:lnTo>
                    <a:pt x="54" y="671"/>
                  </a:lnTo>
                  <a:lnTo>
                    <a:pt x="54" y="652"/>
                  </a:lnTo>
                  <a:lnTo>
                    <a:pt x="51" y="630"/>
                  </a:lnTo>
                  <a:lnTo>
                    <a:pt x="51" y="610"/>
                  </a:lnTo>
                  <a:lnTo>
                    <a:pt x="42" y="594"/>
                  </a:lnTo>
                  <a:lnTo>
                    <a:pt x="32" y="586"/>
                  </a:lnTo>
                  <a:lnTo>
                    <a:pt x="22" y="584"/>
                  </a:lnTo>
                  <a:lnTo>
                    <a:pt x="12" y="586"/>
                  </a:lnTo>
                  <a:lnTo>
                    <a:pt x="0" y="591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69" name="Freeform 92"/>
            <p:cNvSpPr>
              <a:spLocks/>
            </p:cNvSpPr>
            <p:nvPr/>
          </p:nvSpPr>
          <p:spPr bwMode="auto">
            <a:xfrm>
              <a:off x="4628" y="4243"/>
              <a:ext cx="55" cy="645"/>
            </a:xfrm>
            <a:custGeom>
              <a:avLst/>
              <a:gdLst>
                <a:gd name="T0" fmla="*/ 55 w 55"/>
                <a:gd name="T1" fmla="*/ 645 h 645"/>
                <a:gd name="T2" fmla="*/ 50 w 55"/>
                <a:gd name="T3" fmla="*/ 637 h 645"/>
                <a:gd name="T4" fmla="*/ 29 w 55"/>
                <a:gd name="T5" fmla="*/ 618 h 645"/>
                <a:gd name="T6" fmla="*/ 9 w 55"/>
                <a:gd name="T7" fmla="*/ 601 h 645"/>
                <a:gd name="T8" fmla="*/ 7 w 55"/>
                <a:gd name="T9" fmla="*/ 579 h 645"/>
                <a:gd name="T10" fmla="*/ 7 w 55"/>
                <a:gd name="T11" fmla="*/ 557 h 645"/>
                <a:gd name="T12" fmla="*/ 7 w 55"/>
                <a:gd name="T13" fmla="*/ 536 h 645"/>
                <a:gd name="T14" fmla="*/ 7 w 55"/>
                <a:gd name="T15" fmla="*/ 514 h 645"/>
                <a:gd name="T16" fmla="*/ 7 w 55"/>
                <a:gd name="T17" fmla="*/ 492 h 645"/>
                <a:gd name="T18" fmla="*/ 7 w 55"/>
                <a:gd name="T19" fmla="*/ 473 h 645"/>
                <a:gd name="T20" fmla="*/ 7 w 55"/>
                <a:gd name="T21" fmla="*/ 453 h 645"/>
                <a:gd name="T22" fmla="*/ 7 w 55"/>
                <a:gd name="T23" fmla="*/ 434 h 645"/>
                <a:gd name="T24" fmla="*/ 4 w 55"/>
                <a:gd name="T25" fmla="*/ 412 h 645"/>
                <a:gd name="T26" fmla="*/ 4 w 55"/>
                <a:gd name="T27" fmla="*/ 392 h 645"/>
                <a:gd name="T28" fmla="*/ 4 w 55"/>
                <a:gd name="T29" fmla="*/ 373 h 645"/>
                <a:gd name="T30" fmla="*/ 4 w 55"/>
                <a:gd name="T31" fmla="*/ 354 h 645"/>
                <a:gd name="T32" fmla="*/ 2 w 55"/>
                <a:gd name="T33" fmla="*/ 332 h 645"/>
                <a:gd name="T34" fmla="*/ 2 w 55"/>
                <a:gd name="T35" fmla="*/ 312 h 645"/>
                <a:gd name="T36" fmla="*/ 2 w 55"/>
                <a:gd name="T37" fmla="*/ 293 h 645"/>
                <a:gd name="T38" fmla="*/ 2 w 55"/>
                <a:gd name="T39" fmla="*/ 274 h 645"/>
                <a:gd name="T40" fmla="*/ 17 w 55"/>
                <a:gd name="T41" fmla="*/ 259 h 645"/>
                <a:gd name="T42" fmla="*/ 29 w 55"/>
                <a:gd name="T43" fmla="*/ 254 h 645"/>
                <a:gd name="T44" fmla="*/ 26 w 55"/>
                <a:gd name="T45" fmla="*/ 237 h 645"/>
                <a:gd name="T46" fmla="*/ 26 w 55"/>
                <a:gd name="T47" fmla="*/ 223 h 645"/>
                <a:gd name="T48" fmla="*/ 24 w 55"/>
                <a:gd name="T49" fmla="*/ 208 h 645"/>
                <a:gd name="T50" fmla="*/ 21 w 55"/>
                <a:gd name="T51" fmla="*/ 194 h 645"/>
                <a:gd name="T52" fmla="*/ 17 w 55"/>
                <a:gd name="T53" fmla="*/ 177 h 645"/>
                <a:gd name="T54" fmla="*/ 12 w 55"/>
                <a:gd name="T55" fmla="*/ 162 h 645"/>
                <a:gd name="T56" fmla="*/ 7 w 55"/>
                <a:gd name="T57" fmla="*/ 148 h 645"/>
                <a:gd name="T58" fmla="*/ 7 w 55"/>
                <a:gd name="T59" fmla="*/ 136 h 645"/>
                <a:gd name="T60" fmla="*/ 2 w 55"/>
                <a:gd name="T61" fmla="*/ 121 h 645"/>
                <a:gd name="T62" fmla="*/ 0 w 55"/>
                <a:gd name="T63" fmla="*/ 106 h 645"/>
                <a:gd name="T64" fmla="*/ 0 w 55"/>
                <a:gd name="T65" fmla="*/ 92 h 645"/>
                <a:gd name="T66" fmla="*/ 2 w 55"/>
                <a:gd name="T67" fmla="*/ 82 h 645"/>
                <a:gd name="T68" fmla="*/ 4 w 55"/>
                <a:gd name="T69" fmla="*/ 72 h 645"/>
                <a:gd name="T70" fmla="*/ 12 w 55"/>
                <a:gd name="T71" fmla="*/ 63 h 645"/>
                <a:gd name="T72" fmla="*/ 21 w 55"/>
                <a:gd name="T73" fmla="*/ 56 h 645"/>
                <a:gd name="T74" fmla="*/ 36 w 55"/>
                <a:gd name="T75" fmla="*/ 53 h 645"/>
                <a:gd name="T76" fmla="*/ 41 w 55"/>
                <a:gd name="T77" fmla="*/ 31 h 645"/>
                <a:gd name="T78" fmla="*/ 50 w 55"/>
                <a:gd name="T79" fmla="*/ 12 h 645"/>
                <a:gd name="T80" fmla="*/ 55 w 55"/>
                <a:gd name="T81" fmla="*/ 0 h 645"/>
                <a:gd name="T82" fmla="*/ 55 w 55"/>
                <a:gd name="T83" fmla="*/ 645 h 6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5" h="645">
                  <a:moveTo>
                    <a:pt x="55" y="645"/>
                  </a:moveTo>
                  <a:lnTo>
                    <a:pt x="50" y="637"/>
                  </a:lnTo>
                  <a:lnTo>
                    <a:pt x="29" y="618"/>
                  </a:lnTo>
                  <a:lnTo>
                    <a:pt x="9" y="601"/>
                  </a:lnTo>
                  <a:lnTo>
                    <a:pt x="7" y="579"/>
                  </a:lnTo>
                  <a:lnTo>
                    <a:pt x="7" y="557"/>
                  </a:lnTo>
                  <a:lnTo>
                    <a:pt x="7" y="536"/>
                  </a:lnTo>
                  <a:lnTo>
                    <a:pt x="7" y="514"/>
                  </a:lnTo>
                  <a:lnTo>
                    <a:pt x="7" y="492"/>
                  </a:lnTo>
                  <a:lnTo>
                    <a:pt x="7" y="473"/>
                  </a:lnTo>
                  <a:lnTo>
                    <a:pt x="7" y="453"/>
                  </a:lnTo>
                  <a:lnTo>
                    <a:pt x="7" y="434"/>
                  </a:lnTo>
                  <a:lnTo>
                    <a:pt x="4" y="412"/>
                  </a:lnTo>
                  <a:lnTo>
                    <a:pt x="4" y="392"/>
                  </a:lnTo>
                  <a:lnTo>
                    <a:pt x="4" y="373"/>
                  </a:lnTo>
                  <a:lnTo>
                    <a:pt x="4" y="354"/>
                  </a:lnTo>
                  <a:lnTo>
                    <a:pt x="2" y="332"/>
                  </a:lnTo>
                  <a:lnTo>
                    <a:pt x="2" y="312"/>
                  </a:lnTo>
                  <a:lnTo>
                    <a:pt x="2" y="293"/>
                  </a:lnTo>
                  <a:lnTo>
                    <a:pt x="2" y="274"/>
                  </a:lnTo>
                  <a:lnTo>
                    <a:pt x="17" y="259"/>
                  </a:lnTo>
                  <a:lnTo>
                    <a:pt x="29" y="254"/>
                  </a:lnTo>
                  <a:lnTo>
                    <a:pt x="26" y="237"/>
                  </a:lnTo>
                  <a:lnTo>
                    <a:pt x="26" y="223"/>
                  </a:lnTo>
                  <a:lnTo>
                    <a:pt x="24" y="208"/>
                  </a:lnTo>
                  <a:lnTo>
                    <a:pt x="21" y="194"/>
                  </a:lnTo>
                  <a:lnTo>
                    <a:pt x="17" y="177"/>
                  </a:lnTo>
                  <a:lnTo>
                    <a:pt x="12" y="162"/>
                  </a:lnTo>
                  <a:lnTo>
                    <a:pt x="7" y="148"/>
                  </a:lnTo>
                  <a:lnTo>
                    <a:pt x="7" y="136"/>
                  </a:lnTo>
                  <a:lnTo>
                    <a:pt x="2" y="121"/>
                  </a:lnTo>
                  <a:lnTo>
                    <a:pt x="0" y="106"/>
                  </a:lnTo>
                  <a:lnTo>
                    <a:pt x="0" y="92"/>
                  </a:lnTo>
                  <a:lnTo>
                    <a:pt x="2" y="82"/>
                  </a:lnTo>
                  <a:lnTo>
                    <a:pt x="4" y="72"/>
                  </a:lnTo>
                  <a:lnTo>
                    <a:pt x="12" y="63"/>
                  </a:lnTo>
                  <a:lnTo>
                    <a:pt x="21" y="56"/>
                  </a:lnTo>
                  <a:lnTo>
                    <a:pt x="36" y="53"/>
                  </a:lnTo>
                  <a:lnTo>
                    <a:pt x="41" y="31"/>
                  </a:lnTo>
                  <a:lnTo>
                    <a:pt x="50" y="12"/>
                  </a:lnTo>
                  <a:lnTo>
                    <a:pt x="55" y="0"/>
                  </a:lnTo>
                  <a:lnTo>
                    <a:pt x="55" y="6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0" name="Freeform 93"/>
            <p:cNvSpPr>
              <a:spLocks/>
            </p:cNvSpPr>
            <p:nvPr/>
          </p:nvSpPr>
          <p:spPr bwMode="auto">
            <a:xfrm>
              <a:off x="3517" y="2034"/>
              <a:ext cx="514" cy="2180"/>
            </a:xfrm>
            <a:custGeom>
              <a:avLst/>
              <a:gdLst>
                <a:gd name="T0" fmla="*/ 97 w 514"/>
                <a:gd name="T1" fmla="*/ 63 h 2180"/>
                <a:gd name="T2" fmla="*/ 119 w 514"/>
                <a:gd name="T3" fmla="*/ 119 h 2180"/>
                <a:gd name="T4" fmla="*/ 146 w 514"/>
                <a:gd name="T5" fmla="*/ 172 h 2180"/>
                <a:gd name="T6" fmla="*/ 182 w 514"/>
                <a:gd name="T7" fmla="*/ 211 h 2180"/>
                <a:gd name="T8" fmla="*/ 180 w 514"/>
                <a:gd name="T9" fmla="*/ 284 h 2180"/>
                <a:gd name="T10" fmla="*/ 170 w 514"/>
                <a:gd name="T11" fmla="*/ 373 h 2180"/>
                <a:gd name="T12" fmla="*/ 163 w 514"/>
                <a:gd name="T13" fmla="*/ 439 h 2180"/>
                <a:gd name="T14" fmla="*/ 151 w 514"/>
                <a:gd name="T15" fmla="*/ 529 h 2180"/>
                <a:gd name="T16" fmla="*/ 146 w 514"/>
                <a:gd name="T17" fmla="*/ 582 h 2180"/>
                <a:gd name="T18" fmla="*/ 141 w 514"/>
                <a:gd name="T19" fmla="*/ 647 h 2180"/>
                <a:gd name="T20" fmla="*/ 136 w 514"/>
                <a:gd name="T21" fmla="*/ 713 h 2180"/>
                <a:gd name="T22" fmla="*/ 131 w 514"/>
                <a:gd name="T23" fmla="*/ 790 h 2180"/>
                <a:gd name="T24" fmla="*/ 129 w 514"/>
                <a:gd name="T25" fmla="*/ 856 h 2180"/>
                <a:gd name="T26" fmla="*/ 129 w 514"/>
                <a:gd name="T27" fmla="*/ 958 h 2180"/>
                <a:gd name="T28" fmla="*/ 131 w 514"/>
                <a:gd name="T29" fmla="*/ 1023 h 2180"/>
                <a:gd name="T30" fmla="*/ 141 w 514"/>
                <a:gd name="T31" fmla="*/ 1101 h 2180"/>
                <a:gd name="T32" fmla="*/ 151 w 514"/>
                <a:gd name="T33" fmla="*/ 1154 h 2180"/>
                <a:gd name="T34" fmla="*/ 163 w 514"/>
                <a:gd name="T35" fmla="*/ 1210 h 2180"/>
                <a:gd name="T36" fmla="*/ 175 w 514"/>
                <a:gd name="T37" fmla="*/ 1266 h 2180"/>
                <a:gd name="T38" fmla="*/ 189 w 514"/>
                <a:gd name="T39" fmla="*/ 1324 h 2180"/>
                <a:gd name="T40" fmla="*/ 204 w 514"/>
                <a:gd name="T41" fmla="*/ 1382 h 2180"/>
                <a:gd name="T42" fmla="*/ 221 w 514"/>
                <a:gd name="T43" fmla="*/ 1440 h 2180"/>
                <a:gd name="T44" fmla="*/ 240 w 514"/>
                <a:gd name="T45" fmla="*/ 1496 h 2180"/>
                <a:gd name="T46" fmla="*/ 260 w 514"/>
                <a:gd name="T47" fmla="*/ 1552 h 2180"/>
                <a:gd name="T48" fmla="*/ 282 w 514"/>
                <a:gd name="T49" fmla="*/ 1607 h 2180"/>
                <a:gd name="T50" fmla="*/ 303 w 514"/>
                <a:gd name="T51" fmla="*/ 1661 h 2180"/>
                <a:gd name="T52" fmla="*/ 330 w 514"/>
                <a:gd name="T53" fmla="*/ 1712 h 2180"/>
                <a:gd name="T54" fmla="*/ 359 w 514"/>
                <a:gd name="T55" fmla="*/ 1760 h 2180"/>
                <a:gd name="T56" fmla="*/ 398 w 514"/>
                <a:gd name="T57" fmla="*/ 1818 h 2180"/>
                <a:gd name="T58" fmla="*/ 454 w 514"/>
                <a:gd name="T59" fmla="*/ 1898 h 2180"/>
                <a:gd name="T60" fmla="*/ 471 w 514"/>
                <a:gd name="T61" fmla="*/ 1971 h 2180"/>
                <a:gd name="T62" fmla="*/ 483 w 514"/>
                <a:gd name="T63" fmla="*/ 2044 h 2180"/>
                <a:gd name="T64" fmla="*/ 497 w 514"/>
                <a:gd name="T65" fmla="*/ 2117 h 2180"/>
                <a:gd name="T66" fmla="*/ 495 w 514"/>
                <a:gd name="T67" fmla="*/ 2177 h 2180"/>
                <a:gd name="T68" fmla="*/ 459 w 514"/>
                <a:gd name="T69" fmla="*/ 2126 h 2180"/>
                <a:gd name="T70" fmla="*/ 439 w 514"/>
                <a:gd name="T71" fmla="*/ 2058 h 2180"/>
                <a:gd name="T72" fmla="*/ 415 w 514"/>
                <a:gd name="T73" fmla="*/ 1991 h 2180"/>
                <a:gd name="T74" fmla="*/ 395 w 514"/>
                <a:gd name="T75" fmla="*/ 1928 h 2180"/>
                <a:gd name="T76" fmla="*/ 425 w 514"/>
                <a:gd name="T77" fmla="*/ 1918 h 2180"/>
                <a:gd name="T78" fmla="*/ 422 w 514"/>
                <a:gd name="T79" fmla="*/ 1894 h 2180"/>
                <a:gd name="T80" fmla="*/ 381 w 514"/>
                <a:gd name="T81" fmla="*/ 1847 h 2180"/>
                <a:gd name="T82" fmla="*/ 325 w 514"/>
                <a:gd name="T83" fmla="*/ 1799 h 2180"/>
                <a:gd name="T84" fmla="*/ 284 w 514"/>
                <a:gd name="T85" fmla="*/ 1763 h 2180"/>
                <a:gd name="T86" fmla="*/ 209 w 514"/>
                <a:gd name="T87" fmla="*/ 1629 h 2180"/>
                <a:gd name="T88" fmla="*/ 139 w 514"/>
                <a:gd name="T89" fmla="*/ 1460 h 2180"/>
                <a:gd name="T90" fmla="*/ 83 w 514"/>
                <a:gd name="T91" fmla="*/ 1292 h 2180"/>
                <a:gd name="T92" fmla="*/ 46 w 514"/>
                <a:gd name="T93" fmla="*/ 1132 h 2180"/>
                <a:gd name="T94" fmla="*/ 20 w 514"/>
                <a:gd name="T95" fmla="*/ 980 h 2180"/>
                <a:gd name="T96" fmla="*/ 5 w 514"/>
                <a:gd name="T97" fmla="*/ 832 h 2180"/>
                <a:gd name="T98" fmla="*/ 0 w 514"/>
                <a:gd name="T99" fmla="*/ 693 h 2180"/>
                <a:gd name="T100" fmla="*/ 5 w 514"/>
                <a:gd name="T101" fmla="*/ 567 h 2180"/>
                <a:gd name="T102" fmla="*/ 15 w 514"/>
                <a:gd name="T103" fmla="*/ 449 h 2180"/>
                <a:gd name="T104" fmla="*/ 27 w 514"/>
                <a:gd name="T105" fmla="*/ 340 h 2180"/>
                <a:gd name="T106" fmla="*/ 42 w 514"/>
                <a:gd name="T107" fmla="*/ 245 h 2180"/>
                <a:gd name="T108" fmla="*/ 56 w 514"/>
                <a:gd name="T109" fmla="*/ 163 h 2180"/>
                <a:gd name="T110" fmla="*/ 68 w 514"/>
                <a:gd name="T111" fmla="*/ 99 h 2180"/>
                <a:gd name="T112" fmla="*/ 80 w 514"/>
                <a:gd name="T113" fmla="*/ 22 h 218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14" h="2180">
                  <a:moveTo>
                    <a:pt x="78" y="0"/>
                  </a:moveTo>
                  <a:lnTo>
                    <a:pt x="85" y="22"/>
                  </a:lnTo>
                  <a:lnTo>
                    <a:pt x="95" y="49"/>
                  </a:lnTo>
                  <a:lnTo>
                    <a:pt x="97" y="63"/>
                  </a:lnTo>
                  <a:lnTo>
                    <a:pt x="102" y="78"/>
                  </a:lnTo>
                  <a:lnTo>
                    <a:pt x="107" y="92"/>
                  </a:lnTo>
                  <a:lnTo>
                    <a:pt x="114" y="107"/>
                  </a:lnTo>
                  <a:lnTo>
                    <a:pt x="119" y="119"/>
                  </a:lnTo>
                  <a:lnTo>
                    <a:pt x="124" y="133"/>
                  </a:lnTo>
                  <a:lnTo>
                    <a:pt x="131" y="146"/>
                  </a:lnTo>
                  <a:lnTo>
                    <a:pt x="139" y="160"/>
                  </a:lnTo>
                  <a:lnTo>
                    <a:pt x="146" y="172"/>
                  </a:lnTo>
                  <a:lnTo>
                    <a:pt x="153" y="187"/>
                  </a:lnTo>
                  <a:lnTo>
                    <a:pt x="163" y="199"/>
                  </a:lnTo>
                  <a:lnTo>
                    <a:pt x="172" y="211"/>
                  </a:lnTo>
                  <a:lnTo>
                    <a:pt x="182" y="211"/>
                  </a:lnTo>
                  <a:lnTo>
                    <a:pt x="192" y="211"/>
                  </a:lnTo>
                  <a:lnTo>
                    <a:pt x="187" y="233"/>
                  </a:lnTo>
                  <a:lnTo>
                    <a:pt x="185" y="259"/>
                  </a:lnTo>
                  <a:lnTo>
                    <a:pt x="180" y="284"/>
                  </a:lnTo>
                  <a:lnTo>
                    <a:pt x="180" y="310"/>
                  </a:lnTo>
                  <a:lnTo>
                    <a:pt x="175" y="335"/>
                  </a:lnTo>
                  <a:lnTo>
                    <a:pt x="172" y="361"/>
                  </a:lnTo>
                  <a:lnTo>
                    <a:pt x="170" y="373"/>
                  </a:lnTo>
                  <a:lnTo>
                    <a:pt x="168" y="386"/>
                  </a:lnTo>
                  <a:lnTo>
                    <a:pt x="168" y="400"/>
                  </a:lnTo>
                  <a:lnTo>
                    <a:pt x="168" y="415"/>
                  </a:lnTo>
                  <a:lnTo>
                    <a:pt x="163" y="439"/>
                  </a:lnTo>
                  <a:lnTo>
                    <a:pt x="160" y="466"/>
                  </a:lnTo>
                  <a:lnTo>
                    <a:pt x="156" y="490"/>
                  </a:lnTo>
                  <a:lnTo>
                    <a:pt x="153" y="516"/>
                  </a:lnTo>
                  <a:lnTo>
                    <a:pt x="151" y="529"/>
                  </a:lnTo>
                  <a:lnTo>
                    <a:pt x="151" y="541"/>
                  </a:lnTo>
                  <a:lnTo>
                    <a:pt x="148" y="555"/>
                  </a:lnTo>
                  <a:lnTo>
                    <a:pt x="148" y="570"/>
                  </a:lnTo>
                  <a:lnTo>
                    <a:pt x="146" y="582"/>
                  </a:lnTo>
                  <a:lnTo>
                    <a:pt x="146" y="594"/>
                  </a:lnTo>
                  <a:lnTo>
                    <a:pt x="146" y="609"/>
                  </a:lnTo>
                  <a:lnTo>
                    <a:pt x="146" y="623"/>
                  </a:lnTo>
                  <a:lnTo>
                    <a:pt x="141" y="647"/>
                  </a:lnTo>
                  <a:lnTo>
                    <a:pt x="139" y="674"/>
                  </a:lnTo>
                  <a:lnTo>
                    <a:pt x="136" y="686"/>
                  </a:lnTo>
                  <a:lnTo>
                    <a:pt x="136" y="701"/>
                  </a:lnTo>
                  <a:lnTo>
                    <a:pt x="136" y="713"/>
                  </a:lnTo>
                  <a:lnTo>
                    <a:pt x="136" y="727"/>
                  </a:lnTo>
                  <a:lnTo>
                    <a:pt x="134" y="752"/>
                  </a:lnTo>
                  <a:lnTo>
                    <a:pt x="131" y="778"/>
                  </a:lnTo>
                  <a:lnTo>
                    <a:pt x="131" y="790"/>
                  </a:lnTo>
                  <a:lnTo>
                    <a:pt x="131" y="805"/>
                  </a:lnTo>
                  <a:lnTo>
                    <a:pt x="131" y="817"/>
                  </a:lnTo>
                  <a:lnTo>
                    <a:pt x="131" y="832"/>
                  </a:lnTo>
                  <a:lnTo>
                    <a:pt x="129" y="856"/>
                  </a:lnTo>
                  <a:lnTo>
                    <a:pt x="129" y="883"/>
                  </a:lnTo>
                  <a:lnTo>
                    <a:pt x="129" y="907"/>
                  </a:lnTo>
                  <a:lnTo>
                    <a:pt x="129" y="933"/>
                  </a:lnTo>
                  <a:lnTo>
                    <a:pt x="129" y="958"/>
                  </a:lnTo>
                  <a:lnTo>
                    <a:pt x="129" y="984"/>
                  </a:lnTo>
                  <a:lnTo>
                    <a:pt x="129" y="997"/>
                  </a:lnTo>
                  <a:lnTo>
                    <a:pt x="131" y="1011"/>
                  </a:lnTo>
                  <a:lnTo>
                    <a:pt x="131" y="1023"/>
                  </a:lnTo>
                  <a:lnTo>
                    <a:pt x="134" y="1038"/>
                  </a:lnTo>
                  <a:lnTo>
                    <a:pt x="136" y="1062"/>
                  </a:lnTo>
                  <a:lnTo>
                    <a:pt x="141" y="1089"/>
                  </a:lnTo>
                  <a:lnTo>
                    <a:pt x="141" y="1101"/>
                  </a:lnTo>
                  <a:lnTo>
                    <a:pt x="143" y="1113"/>
                  </a:lnTo>
                  <a:lnTo>
                    <a:pt x="146" y="1127"/>
                  </a:lnTo>
                  <a:lnTo>
                    <a:pt x="151" y="1142"/>
                  </a:lnTo>
                  <a:lnTo>
                    <a:pt x="151" y="1154"/>
                  </a:lnTo>
                  <a:lnTo>
                    <a:pt x="156" y="1169"/>
                  </a:lnTo>
                  <a:lnTo>
                    <a:pt x="156" y="1181"/>
                  </a:lnTo>
                  <a:lnTo>
                    <a:pt x="160" y="1195"/>
                  </a:lnTo>
                  <a:lnTo>
                    <a:pt x="163" y="1210"/>
                  </a:lnTo>
                  <a:lnTo>
                    <a:pt x="168" y="1224"/>
                  </a:lnTo>
                  <a:lnTo>
                    <a:pt x="170" y="1239"/>
                  </a:lnTo>
                  <a:lnTo>
                    <a:pt x="175" y="1254"/>
                  </a:lnTo>
                  <a:lnTo>
                    <a:pt x="175" y="1266"/>
                  </a:lnTo>
                  <a:lnTo>
                    <a:pt x="180" y="1280"/>
                  </a:lnTo>
                  <a:lnTo>
                    <a:pt x="182" y="1295"/>
                  </a:lnTo>
                  <a:lnTo>
                    <a:pt x="187" y="1309"/>
                  </a:lnTo>
                  <a:lnTo>
                    <a:pt x="189" y="1324"/>
                  </a:lnTo>
                  <a:lnTo>
                    <a:pt x="194" y="1338"/>
                  </a:lnTo>
                  <a:lnTo>
                    <a:pt x="197" y="1353"/>
                  </a:lnTo>
                  <a:lnTo>
                    <a:pt x="202" y="1367"/>
                  </a:lnTo>
                  <a:lnTo>
                    <a:pt x="204" y="1382"/>
                  </a:lnTo>
                  <a:lnTo>
                    <a:pt x="209" y="1397"/>
                  </a:lnTo>
                  <a:lnTo>
                    <a:pt x="211" y="1411"/>
                  </a:lnTo>
                  <a:lnTo>
                    <a:pt x="216" y="1426"/>
                  </a:lnTo>
                  <a:lnTo>
                    <a:pt x="221" y="1440"/>
                  </a:lnTo>
                  <a:lnTo>
                    <a:pt x="226" y="1455"/>
                  </a:lnTo>
                  <a:lnTo>
                    <a:pt x="231" y="1469"/>
                  </a:lnTo>
                  <a:lnTo>
                    <a:pt x="238" y="1484"/>
                  </a:lnTo>
                  <a:lnTo>
                    <a:pt x="240" y="1496"/>
                  </a:lnTo>
                  <a:lnTo>
                    <a:pt x="245" y="1511"/>
                  </a:lnTo>
                  <a:lnTo>
                    <a:pt x="250" y="1525"/>
                  </a:lnTo>
                  <a:lnTo>
                    <a:pt x="255" y="1540"/>
                  </a:lnTo>
                  <a:lnTo>
                    <a:pt x="260" y="1552"/>
                  </a:lnTo>
                  <a:lnTo>
                    <a:pt x="265" y="1566"/>
                  </a:lnTo>
                  <a:lnTo>
                    <a:pt x="269" y="1581"/>
                  </a:lnTo>
                  <a:lnTo>
                    <a:pt x="277" y="1595"/>
                  </a:lnTo>
                  <a:lnTo>
                    <a:pt x="282" y="1607"/>
                  </a:lnTo>
                  <a:lnTo>
                    <a:pt x="286" y="1622"/>
                  </a:lnTo>
                  <a:lnTo>
                    <a:pt x="291" y="1634"/>
                  </a:lnTo>
                  <a:lnTo>
                    <a:pt x="299" y="1649"/>
                  </a:lnTo>
                  <a:lnTo>
                    <a:pt x="303" y="1661"/>
                  </a:lnTo>
                  <a:lnTo>
                    <a:pt x="311" y="1675"/>
                  </a:lnTo>
                  <a:lnTo>
                    <a:pt x="318" y="1687"/>
                  </a:lnTo>
                  <a:lnTo>
                    <a:pt x="325" y="1702"/>
                  </a:lnTo>
                  <a:lnTo>
                    <a:pt x="330" y="1712"/>
                  </a:lnTo>
                  <a:lnTo>
                    <a:pt x="337" y="1726"/>
                  </a:lnTo>
                  <a:lnTo>
                    <a:pt x="345" y="1736"/>
                  </a:lnTo>
                  <a:lnTo>
                    <a:pt x="352" y="1751"/>
                  </a:lnTo>
                  <a:lnTo>
                    <a:pt x="359" y="1760"/>
                  </a:lnTo>
                  <a:lnTo>
                    <a:pt x="366" y="1772"/>
                  </a:lnTo>
                  <a:lnTo>
                    <a:pt x="374" y="1784"/>
                  </a:lnTo>
                  <a:lnTo>
                    <a:pt x="383" y="1797"/>
                  </a:lnTo>
                  <a:lnTo>
                    <a:pt x="398" y="1818"/>
                  </a:lnTo>
                  <a:lnTo>
                    <a:pt x="415" y="1840"/>
                  </a:lnTo>
                  <a:lnTo>
                    <a:pt x="432" y="1862"/>
                  </a:lnTo>
                  <a:lnTo>
                    <a:pt x="451" y="1884"/>
                  </a:lnTo>
                  <a:lnTo>
                    <a:pt x="454" y="1898"/>
                  </a:lnTo>
                  <a:lnTo>
                    <a:pt x="459" y="1918"/>
                  </a:lnTo>
                  <a:lnTo>
                    <a:pt x="463" y="1935"/>
                  </a:lnTo>
                  <a:lnTo>
                    <a:pt x="468" y="1954"/>
                  </a:lnTo>
                  <a:lnTo>
                    <a:pt x="471" y="1971"/>
                  </a:lnTo>
                  <a:lnTo>
                    <a:pt x="475" y="1991"/>
                  </a:lnTo>
                  <a:lnTo>
                    <a:pt x="478" y="2008"/>
                  </a:lnTo>
                  <a:lnTo>
                    <a:pt x="483" y="2027"/>
                  </a:lnTo>
                  <a:lnTo>
                    <a:pt x="483" y="2044"/>
                  </a:lnTo>
                  <a:lnTo>
                    <a:pt x="488" y="2063"/>
                  </a:lnTo>
                  <a:lnTo>
                    <a:pt x="490" y="2080"/>
                  </a:lnTo>
                  <a:lnTo>
                    <a:pt x="495" y="2100"/>
                  </a:lnTo>
                  <a:lnTo>
                    <a:pt x="497" y="2117"/>
                  </a:lnTo>
                  <a:lnTo>
                    <a:pt x="502" y="2136"/>
                  </a:lnTo>
                  <a:lnTo>
                    <a:pt x="507" y="2155"/>
                  </a:lnTo>
                  <a:lnTo>
                    <a:pt x="514" y="2175"/>
                  </a:lnTo>
                  <a:lnTo>
                    <a:pt x="495" y="2177"/>
                  </a:lnTo>
                  <a:lnTo>
                    <a:pt x="475" y="2180"/>
                  </a:lnTo>
                  <a:lnTo>
                    <a:pt x="468" y="2160"/>
                  </a:lnTo>
                  <a:lnTo>
                    <a:pt x="463" y="2146"/>
                  </a:lnTo>
                  <a:lnTo>
                    <a:pt x="459" y="2126"/>
                  </a:lnTo>
                  <a:lnTo>
                    <a:pt x="454" y="2112"/>
                  </a:lnTo>
                  <a:lnTo>
                    <a:pt x="449" y="2092"/>
                  </a:lnTo>
                  <a:lnTo>
                    <a:pt x="444" y="2078"/>
                  </a:lnTo>
                  <a:lnTo>
                    <a:pt x="439" y="2058"/>
                  </a:lnTo>
                  <a:lnTo>
                    <a:pt x="434" y="2044"/>
                  </a:lnTo>
                  <a:lnTo>
                    <a:pt x="427" y="2024"/>
                  </a:lnTo>
                  <a:lnTo>
                    <a:pt x="420" y="2010"/>
                  </a:lnTo>
                  <a:lnTo>
                    <a:pt x="415" y="1991"/>
                  </a:lnTo>
                  <a:lnTo>
                    <a:pt x="410" y="1976"/>
                  </a:lnTo>
                  <a:lnTo>
                    <a:pt x="403" y="1959"/>
                  </a:lnTo>
                  <a:lnTo>
                    <a:pt x="400" y="1942"/>
                  </a:lnTo>
                  <a:lnTo>
                    <a:pt x="395" y="1928"/>
                  </a:lnTo>
                  <a:lnTo>
                    <a:pt x="393" y="1913"/>
                  </a:lnTo>
                  <a:lnTo>
                    <a:pt x="405" y="1913"/>
                  </a:lnTo>
                  <a:lnTo>
                    <a:pt x="415" y="1915"/>
                  </a:lnTo>
                  <a:lnTo>
                    <a:pt x="425" y="1918"/>
                  </a:lnTo>
                  <a:lnTo>
                    <a:pt x="439" y="1925"/>
                  </a:lnTo>
                  <a:lnTo>
                    <a:pt x="434" y="1915"/>
                  </a:lnTo>
                  <a:lnTo>
                    <a:pt x="429" y="1906"/>
                  </a:lnTo>
                  <a:lnTo>
                    <a:pt x="422" y="1894"/>
                  </a:lnTo>
                  <a:lnTo>
                    <a:pt x="415" y="1884"/>
                  </a:lnTo>
                  <a:lnTo>
                    <a:pt x="403" y="1872"/>
                  </a:lnTo>
                  <a:lnTo>
                    <a:pt x="393" y="1860"/>
                  </a:lnTo>
                  <a:lnTo>
                    <a:pt x="381" y="1847"/>
                  </a:lnTo>
                  <a:lnTo>
                    <a:pt x="369" y="1838"/>
                  </a:lnTo>
                  <a:lnTo>
                    <a:pt x="354" y="1823"/>
                  </a:lnTo>
                  <a:lnTo>
                    <a:pt x="340" y="1811"/>
                  </a:lnTo>
                  <a:lnTo>
                    <a:pt x="325" y="1799"/>
                  </a:lnTo>
                  <a:lnTo>
                    <a:pt x="315" y="1789"/>
                  </a:lnTo>
                  <a:lnTo>
                    <a:pt x="301" y="1780"/>
                  </a:lnTo>
                  <a:lnTo>
                    <a:pt x="294" y="1770"/>
                  </a:lnTo>
                  <a:lnTo>
                    <a:pt x="284" y="1763"/>
                  </a:lnTo>
                  <a:lnTo>
                    <a:pt x="279" y="1760"/>
                  </a:lnTo>
                  <a:lnTo>
                    <a:pt x="252" y="1717"/>
                  </a:lnTo>
                  <a:lnTo>
                    <a:pt x="231" y="1673"/>
                  </a:lnTo>
                  <a:lnTo>
                    <a:pt x="209" y="1629"/>
                  </a:lnTo>
                  <a:lnTo>
                    <a:pt x="189" y="1586"/>
                  </a:lnTo>
                  <a:lnTo>
                    <a:pt x="170" y="1542"/>
                  </a:lnTo>
                  <a:lnTo>
                    <a:pt x="153" y="1501"/>
                  </a:lnTo>
                  <a:lnTo>
                    <a:pt x="139" y="1460"/>
                  </a:lnTo>
                  <a:lnTo>
                    <a:pt x="124" y="1418"/>
                  </a:lnTo>
                  <a:lnTo>
                    <a:pt x="109" y="1375"/>
                  </a:lnTo>
                  <a:lnTo>
                    <a:pt x="95" y="1334"/>
                  </a:lnTo>
                  <a:lnTo>
                    <a:pt x="83" y="1292"/>
                  </a:lnTo>
                  <a:lnTo>
                    <a:pt x="73" y="1254"/>
                  </a:lnTo>
                  <a:lnTo>
                    <a:pt x="61" y="1212"/>
                  </a:lnTo>
                  <a:lnTo>
                    <a:pt x="54" y="1174"/>
                  </a:lnTo>
                  <a:lnTo>
                    <a:pt x="46" y="1132"/>
                  </a:lnTo>
                  <a:lnTo>
                    <a:pt x="39" y="1096"/>
                  </a:lnTo>
                  <a:lnTo>
                    <a:pt x="32" y="1055"/>
                  </a:lnTo>
                  <a:lnTo>
                    <a:pt x="25" y="1016"/>
                  </a:lnTo>
                  <a:lnTo>
                    <a:pt x="20" y="980"/>
                  </a:lnTo>
                  <a:lnTo>
                    <a:pt x="15" y="943"/>
                  </a:lnTo>
                  <a:lnTo>
                    <a:pt x="10" y="904"/>
                  </a:lnTo>
                  <a:lnTo>
                    <a:pt x="8" y="868"/>
                  </a:lnTo>
                  <a:lnTo>
                    <a:pt x="5" y="832"/>
                  </a:lnTo>
                  <a:lnTo>
                    <a:pt x="5" y="798"/>
                  </a:lnTo>
                  <a:lnTo>
                    <a:pt x="3" y="761"/>
                  </a:lnTo>
                  <a:lnTo>
                    <a:pt x="0" y="727"/>
                  </a:lnTo>
                  <a:lnTo>
                    <a:pt x="0" y="693"/>
                  </a:lnTo>
                  <a:lnTo>
                    <a:pt x="3" y="662"/>
                  </a:lnTo>
                  <a:lnTo>
                    <a:pt x="3" y="628"/>
                  </a:lnTo>
                  <a:lnTo>
                    <a:pt x="3" y="596"/>
                  </a:lnTo>
                  <a:lnTo>
                    <a:pt x="5" y="567"/>
                  </a:lnTo>
                  <a:lnTo>
                    <a:pt x="10" y="538"/>
                  </a:lnTo>
                  <a:lnTo>
                    <a:pt x="10" y="507"/>
                  </a:lnTo>
                  <a:lnTo>
                    <a:pt x="12" y="478"/>
                  </a:lnTo>
                  <a:lnTo>
                    <a:pt x="15" y="449"/>
                  </a:lnTo>
                  <a:lnTo>
                    <a:pt x="17" y="420"/>
                  </a:lnTo>
                  <a:lnTo>
                    <a:pt x="20" y="390"/>
                  </a:lnTo>
                  <a:lnTo>
                    <a:pt x="25" y="366"/>
                  </a:lnTo>
                  <a:lnTo>
                    <a:pt x="27" y="340"/>
                  </a:lnTo>
                  <a:lnTo>
                    <a:pt x="32" y="318"/>
                  </a:lnTo>
                  <a:lnTo>
                    <a:pt x="34" y="291"/>
                  </a:lnTo>
                  <a:lnTo>
                    <a:pt x="39" y="267"/>
                  </a:lnTo>
                  <a:lnTo>
                    <a:pt x="42" y="245"/>
                  </a:lnTo>
                  <a:lnTo>
                    <a:pt x="46" y="226"/>
                  </a:lnTo>
                  <a:lnTo>
                    <a:pt x="49" y="204"/>
                  </a:lnTo>
                  <a:lnTo>
                    <a:pt x="54" y="182"/>
                  </a:lnTo>
                  <a:lnTo>
                    <a:pt x="56" y="163"/>
                  </a:lnTo>
                  <a:lnTo>
                    <a:pt x="61" y="148"/>
                  </a:lnTo>
                  <a:lnTo>
                    <a:pt x="63" y="129"/>
                  </a:lnTo>
                  <a:lnTo>
                    <a:pt x="66" y="114"/>
                  </a:lnTo>
                  <a:lnTo>
                    <a:pt x="68" y="99"/>
                  </a:lnTo>
                  <a:lnTo>
                    <a:pt x="73" y="85"/>
                  </a:lnTo>
                  <a:lnTo>
                    <a:pt x="76" y="58"/>
                  </a:lnTo>
                  <a:lnTo>
                    <a:pt x="80" y="39"/>
                  </a:lnTo>
                  <a:lnTo>
                    <a:pt x="80" y="22"/>
                  </a:lnTo>
                  <a:lnTo>
                    <a:pt x="83" y="10"/>
                  </a:lnTo>
                  <a:lnTo>
                    <a:pt x="8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BA5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1" name="Freeform 94"/>
            <p:cNvSpPr>
              <a:spLocks/>
            </p:cNvSpPr>
            <p:nvPr/>
          </p:nvSpPr>
          <p:spPr bwMode="auto">
            <a:xfrm>
              <a:off x="3481" y="1595"/>
              <a:ext cx="274" cy="570"/>
            </a:xfrm>
            <a:custGeom>
              <a:avLst/>
              <a:gdLst>
                <a:gd name="T0" fmla="*/ 0 w 274"/>
                <a:gd name="T1" fmla="*/ 129 h 570"/>
                <a:gd name="T2" fmla="*/ 7 w 274"/>
                <a:gd name="T3" fmla="*/ 100 h 570"/>
                <a:gd name="T4" fmla="*/ 24 w 274"/>
                <a:gd name="T5" fmla="*/ 63 h 570"/>
                <a:gd name="T6" fmla="*/ 56 w 274"/>
                <a:gd name="T7" fmla="*/ 25 h 570"/>
                <a:gd name="T8" fmla="*/ 90 w 274"/>
                <a:gd name="T9" fmla="*/ 5 h 570"/>
                <a:gd name="T10" fmla="*/ 116 w 274"/>
                <a:gd name="T11" fmla="*/ 0 h 570"/>
                <a:gd name="T12" fmla="*/ 141 w 274"/>
                <a:gd name="T13" fmla="*/ 15 h 570"/>
                <a:gd name="T14" fmla="*/ 158 w 274"/>
                <a:gd name="T15" fmla="*/ 34 h 570"/>
                <a:gd name="T16" fmla="*/ 179 w 274"/>
                <a:gd name="T17" fmla="*/ 54 h 570"/>
                <a:gd name="T18" fmla="*/ 204 w 274"/>
                <a:gd name="T19" fmla="*/ 58 h 570"/>
                <a:gd name="T20" fmla="*/ 228 w 274"/>
                <a:gd name="T21" fmla="*/ 56 h 570"/>
                <a:gd name="T22" fmla="*/ 255 w 274"/>
                <a:gd name="T23" fmla="*/ 54 h 570"/>
                <a:gd name="T24" fmla="*/ 271 w 274"/>
                <a:gd name="T25" fmla="*/ 68 h 570"/>
                <a:gd name="T26" fmla="*/ 269 w 274"/>
                <a:gd name="T27" fmla="*/ 100 h 570"/>
                <a:gd name="T28" fmla="*/ 267 w 274"/>
                <a:gd name="T29" fmla="*/ 131 h 570"/>
                <a:gd name="T30" fmla="*/ 267 w 274"/>
                <a:gd name="T31" fmla="*/ 163 h 570"/>
                <a:gd name="T32" fmla="*/ 264 w 274"/>
                <a:gd name="T33" fmla="*/ 194 h 570"/>
                <a:gd name="T34" fmla="*/ 262 w 274"/>
                <a:gd name="T35" fmla="*/ 228 h 570"/>
                <a:gd name="T36" fmla="*/ 259 w 274"/>
                <a:gd name="T37" fmla="*/ 260 h 570"/>
                <a:gd name="T38" fmla="*/ 257 w 274"/>
                <a:gd name="T39" fmla="*/ 294 h 570"/>
                <a:gd name="T40" fmla="*/ 255 w 274"/>
                <a:gd name="T41" fmla="*/ 325 h 570"/>
                <a:gd name="T42" fmla="*/ 250 w 274"/>
                <a:gd name="T43" fmla="*/ 357 h 570"/>
                <a:gd name="T44" fmla="*/ 247 w 274"/>
                <a:gd name="T45" fmla="*/ 388 h 570"/>
                <a:gd name="T46" fmla="*/ 245 w 274"/>
                <a:gd name="T47" fmla="*/ 422 h 570"/>
                <a:gd name="T48" fmla="*/ 242 w 274"/>
                <a:gd name="T49" fmla="*/ 454 h 570"/>
                <a:gd name="T50" fmla="*/ 238 w 274"/>
                <a:gd name="T51" fmla="*/ 488 h 570"/>
                <a:gd name="T52" fmla="*/ 235 w 274"/>
                <a:gd name="T53" fmla="*/ 519 h 570"/>
                <a:gd name="T54" fmla="*/ 233 w 274"/>
                <a:gd name="T55" fmla="*/ 553 h 570"/>
                <a:gd name="T56" fmla="*/ 228 w 274"/>
                <a:gd name="T57" fmla="*/ 570 h 570"/>
                <a:gd name="T58" fmla="*/ 221 w 274"/>
                <a:gd name="T59" fmla="*/ 546 h 570"/>
                <a:gd name="T60" fmla="*/ 211 w 274"/>
                <a:gd name="T61" fmla="*/ 500 h 570"/>
                <a:gd name="T62" fmla="*/ 196 w 274"/>
                <a:gd name="T63" fmla="*/ 456 h 570"/>
                <a:gd name="T64" fmla="*/ 182 w 274"/>
                <a:gd name="T65" fmla="*/ 412 h 570"/>
                <a:gd name="T66" fmla="*/ 162 w 274"/>
                <a:gd name="T67" fmla="*/ 369 h 570"/>
                <a:gd name="T68" fmla="*/ 145 w 274"/>
                <a:gd name="T69" fmla="*/ 325 h 570"/>
                <a:gd name="T70" fmla="*/ 128 w 274"/>
                <a:gd name="T71" fmla="*/ 281 h 570"/>
                <a:gd name="T72" fmla="*/ 114 w 274"/>
                <a:gd name="T73" fmla="*/ 240 h 570"/>
                <a:gd name="T74" fmla="*/ 99 w 274"/>
                <a:gd name="T75" fmla="*/ 209 h 570"/>
                <a:gd name="T76" fmla="*/ 85 w 274"/>
                <a:gd name="T77" fmla="*/ 194 h 570"/>
                <a:gd name="T78" fmla="*/ 61 w 274"/>
                <a:gd name="T79" fmla="*/ 185 h 570"/>
                <a:gd name="T80" fmla="*/ 29 w 274"/>
                <a:gd name="T81" fmla="*/ 177 h 570"/>
                <a:gd name="T82" fmla="*/ 5 w 274"/>
                <a:gd name="T83" fmla="*/ 160 h 5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4" h="570">
                  <a:moveTo>
                    <a:pt x="0" y="143"/>
                  </a:moveTo>
                  <a:lnTo>
                    <a:pt x="0" y="129"/>
                  </a:lnTo>
                  <a:lnTo>
                    <a:pt x="5" y="114"/>
                  </a:lnTo>
                  <a:lnTo>
                    <a:pt x="7" y="100"/>
                  </a:lnTo>
                  <a:lnTo>
                    <a:pt x="12" y="88"/>
                  </a:lnTo>
                  <a:lnTo>
                    <a:pt x="24" y="63"/>
                  </a:lnTo>
                  <a:lnTo>
                    <a:pt x="41" y="44"/>
                  </a:lnTo>
                  <a:lnTo>
                    <a:pt x="56" y="25"/>
                  </a:lnTo>
                  <a:lnTo>
                    <a:pt x="78" y="12"/>
                  </a:lnTo>
                  <a:lnTo>
                    <a:pt x="90" y="5"/>
                  </a:lnTo>
                  <a:lnTo>
                    <a:pt x="102" y="3"/>
                  </a:lnTo>
                  <a:lnTo>
                    <a:pt x="116" y="0"/>
                  </a:lnTo>
                  <a:lnTo>
                    <a:pt x="131" y="3"/>
                  </a:lnTo>
                  <a:lnTo>
                    <a:pt x="141" y="15"/>
                  </a:lnTo>
                  <a:lnTo>
                    <a:pt x="150" y="27"/>
                  </a:lnTo>
                  <a:lnTo>
                    <a:pt x="158" y="34"/>
                  </a:lnTo>
                  <a:lnTo>
                    <a:pt x="167" y="44"/>
                  </a:lnTo>
                  <a:lnTo>
                    <a:pt x="179" y="54"/>
                  </a:lnTo>
                  <a:lnTo>
                    <a:pt x="192" y="61"/>
                  </a:lnTo>
                  <a:lnTo>
                    <a:pt x="204" y="58"/>
                  </a:lnTo>
                  <a:lnTo>
                    <a:pt x="221" y="58"/>
                  </a:lnTo>
                  <a:lnTo>
                    <a:pt x="228" y="56"/>
                  </a:lnTo>
                  <a:lnTo>
                    <a:pt x="242" y="56"/>
                  </a:lnTo>
                  <a:lnTo>
                    <a:pt x="255" y="54"/>
                  </a:lnTo>
                  <a:lnTo>
                    <a:pt x="274" y="54"/>
                  </a:lnTo>
                  <a:lnTo>
                    <a:pt x="271" y="68"/>
                  </a:lnTo>
                  <a:lnTo>
                    <a:pt x="271" y="83"/>
                  </a:lnTo>
                  <a:lnTo>
                    <a:pt x="269" y="100"/>
                  </a:lnTo>
                  <a:lnTo>
                    <a:pt x="269" y="117"/>
                  </a:lnTo>
                  <a:lnTo>
                    <a:pt x="267" y="131"/>
                  </a:lnTo>
                  <a:lnTo>
                    <a:pt x="267" y="146"/>
                  </a:lnTo>
                  <a:lnTo>
                    <a:pt x="267" y="163"/>
                  </a:lnTo>
                  <a:lnTo>
                    <a:pt x="267" y="180"/>
                  </a:lnTo>
                  <a:lnTo>
                    <a:pt x="264" y="194"/>
                  </a:lnTo>
                  <a:lnTo>
                    <a:pt x="264" y="211"/>
                  </a:lnTo>
                  <a:lnTo>
                    <a:pt x="262" y="228"/>
                  </a:lnTo>
                  <a:lnTo>
                    <a:pt x="262" y="245"/>
                  </a:lnTo>
                  <a:lnTo>
                    <a:pt x="259" y="260"/>
                  </a:lnTo>
                  <a:lnTo>
                    <a:pt x="259" y="277"/>
                  </a:lnTo>
                  <a:lnTo>
                    <a:pt x="257" y="294"/>
                  </a:lnTo>
                  <a:lnTo>
                    <a:pt x="257" y="311"/>
                  </a:lnTo>
                  <a:lnTo>
                    <a:pt x="255" y="325"/>
                  </a:lnTo>
                  <a:lnTo>
                    <a:pt x="252" y="340"/>
                  </a:lnTo>
                  <a:lnTo>
                    <a:pt x="250" y="357"/>
                  </a:lnTo>
                  <a:lnTo>
                    <a:pt x="250" y="374"/>
                  </a:lnTo>
                  <a:lnTo>
                    <a:pt x="247" y="388"/>
                  </a:lnTo>
                  <a:lnTo>
                    <a:pt x="245" y="405"/>
                  </a:lnTo>
                  <a:lnTo>
                    <a:pt x="245" y="422"/>
                  </a:lnTo>
                  <a:lnTo>
                    <a:pt x="245" y="439"/>
                  </a:lnTo>
                  <a:lnTo>
                    <a:pt x="242" y="454"/>
                  </a:lnTo>
                  <a:lnTo>
                    <a:pt x="240" y="471"/>
                  </a:lnTo>
                  <a:lnTo>
                    <a:pt x="238" y="488"/>
                  </a:lnTo>
                  <a:lnTo>
                    <a:pt x="238" y="505"/>
                  </a:lnTo>
                  <a:lnTo>
                    <a:pt x="235" y="519"/>
                  </a:lnTo>
                  <a:lnTo>
                    <a:pt x="233" y="536"/>
                  </a:lnTo>
                  <a:lnTo>
                    <a:pt x="233" y="553"/>
                  </a:lnTo>
                  <a:lnTo>
                    <a:pt x="233" y="570"/>
                  </a:lnTo>
                  <a:lnTo>
                    <a:pt x="228" y="570"/>
                  </a:lnTo>
                  <a:lnTo>
                    <a:pt x="225" y="570"/>
                  </a:lnTo>
                  <a:lnTo>
                    <a:pt x="221" y="546"/>
                  </a:lnTo>
                  <a:lnTo>
                    <a:pt x="218" y="524"/>
                  </a:lnTo>
                  <a:lnTo>
                    <a:pt x="211" y="500"/>
                  </a:lnTo>
                  <a:lnTo>
                    <a:pt x="206" y="478"/>
                  </a:lnTo>
                  <a:lnTo>
                    <a:pt x="196" y="456"/>
                  </a:lnTo>
                  <a:lnTo>
                    <a:pt x="189" y="434"/>
                  </a:lnTo>
                  <a:lnTo>
                    <a:pt x="182" y="412"/>
                  </a:lnTo>
                  <a:lnTo>
                    <a:pt x="175" y="391"/>
                  </a:lnTo>
                  <a:lnTo>
                    <a:pt x="162" y="369"/>
                  </a:lnTo>
                  <a:lnTo>
                    <a:pt x="155" y="347"/>
                  </a:lnTo>
                  <a:lnTo>
                    <a:pt x="145" y="325"/>
                  </a:lnTo>
                  <a:lnTo>
                    <a:pt x="138" y="303"/>
                  </a:lnTo>
                  <a:lnTo>
                    <a:pt x="128" y="281"/>
                  </a:lnTo>
                  <a:lnTo>
                    <a:pt x="121" y="260"/>
                  </a:lnTo>
                  <a:lnTo>
                    <a:pt x="114" y="240"/>
                  </a:lnTo>
                  <a:lnTo>
                    <a:pt x="109" y="221"/>
                  </a:lnTo>
                  <a:lnTo>
                    <a:pt x="99" y="209"/>
                  </a:lnTo>
                  <a:lnTo>
                    <a:pt x="92" y="201"/>
                  </a:lnTo>
                  <a:lnTo>
                    <a:pt x="85" y="194"/>
                  </a:lnTo>
                  <a:lnTo>
                    <a:pt x="78" y="189"/>
                  </a:lnTo>
                  <a:lnTo>
                    <a:pt x="61" y="185"/>
                  </a:lnTo>
                  <a:lnTo>
                    <a:pt x="46" y="182"/>
                  </a:lnTo>
                  <a:lnTo>
                    <a:pt x="29" y="177"/>
                  </a:lnTo>
                  <a:lnTo>
                    <a:pt x="17" y="172"/>
                  </a:lnTo>
                  <a:lnTo>
                    <a:pt x="5" y="160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2" name="Freeform 95"/>
            <p:cNvSpPr>
              <a:spLocks/>
            </p:cNvSpPr>
            <p:nvPr/>
          </p:nvSpPr>
          <p:spPr bwMode="auto">
            <a:xfrm>
              <a:off x="3699" y="1343"/>
              <a:ext cx="558" cy="3627"/>
            </a:xfrm>
            <a:custGeom>
              <a:avLst/>
              <a:gdLst>
                <a:gd name="T0" fmla="*/ 5 w 558"/>
                <a:gd name="T1" fmla="*/ 1549 h 3627"/>
                <a:gd name="T2" fmla="*/ 10 w 558"/>
                <a:gd name="T3" fmla="*/ 1428 h 3627"/>
                <a:gd name="T4" fmla="*/ 17 w 558"/>
                <a:gd name="T5" fmla="*/ 1312 h 3627"/>
                <a:gd name="T6" fmla="*/ 29 w 558"/>
                <a:gd name="T7" fmla="*/ 1195 h 3627"/>
                <a:gd name="T8" fmla="*/ 49 w 558"/>
                <a:gd name="T9" fmla="*/ 1086 h 3627"/>
                <a:gd name="T10" fmla="*/ 58 w 558"/>
                <a:gd name="T11" fmla="*/ 960 h 3627"/>
                <a:gd name="T12" fmla="*/ 73 w 558"/>
                <a:gd name="T13" fmla="*/ 839 h 3627"/>
                <a:gd name="T14" fmla="*/ 83 w 558"/>
                <a:gd name="T15" fmla="*/ 713 h 3627"/>
                <a:gd name="T16" fmla="*/ 95 w 558"/>
                <a:gd name="T17" fmla="*/ 594 h 3627"/>
                <a:gd name="T18" fmla="*/ 102 w 558"/>
                <a:gd name="T19" fmla="*/ 470 h 3627"/>
                <a:gd name="T20" fmla="*/ 112 w 558"/>
                <a:gd name="T21" fmla="*/ 349 h 3627"/>
                <a:gd name="T22" fmla="*/ 117 w 558"/>
                <a:gd name="T23" fmla="*/ 226 h 3627"/>
                <a:gd name="T24" fmla="*/ 119 w 558"/>
                <a:gd name="T25" fmla="*/ 104 h 3627"/>
                <a:gd name="T26" fmla="*/ 126 w 558"/>
                <a:gd name="T27" fmla="*/ 0 h 3627"/>
                <a:gd name="T28" fmla="*/ 143 w 558"/>
                <a:gd name="T29" fmla="*/ 85 h 3627"/>
                <a:gd name="T30" fmla="*/ 153 w 558"/>
                <a:gd name="T31" fmla="*/ 187 h 3627"/>
                <a:gd name="T32" fmla="*/ 167 w 558"/>
                <a:gd name="T33" fmla="*/ 291 h 3627"/>
                <a:gd name="T34" fmla="*/ 187 w 558"/>
                <a:gd name="T35" fmla="*/ 395 h 3627"/>
                <a:gd name="T36" fmla="*/ 218 w 558"/>
                <a:gd name="T37" fmla="*/ 517 h 3627"/>
                <a:gd name="T38" fmla="*/ 262 w 558"/>
                <a:gd name="T39" fmla="*/ 694 h 3627"/>
                <a:gd name="T40" fmla="*/ 310 w 558"/>
                <a:gd name="T41" fmla="*/ 873 h 3627"/>
                <a:gd name="T42" fmla="*/ 359 w 558"/>
                <a:gd name="T43" fmla="*/ 1050 h 3627"/>
                <a:gd name="T44" fmla="*/ 407 w 558"/>
                <a:gd name="T45" fmla="*/ 1229 h 3627"/>
                <a:gd name="T46" fmla="*/ 449 w 558"/>
                <a:gd name="T47" fmla="*/ 1409 h 3627"/>
                <a:gd name="T48" fmla="*/ 483 w 558"/>
                <a:gd name="T49" fmla="*/ 1591 h 3627"/>
                <a:gd name="T50" fmla="*/ 504 w 558"/>
                <a:gd name="T51" fmla="*/ 1775 h 3627"/>
                <a:gd name="T52" fmla="*/ 507 w 558"/>
                <a:gd name="T53" fmla="*/ 1961 h 3627"/>
                <a:gd name="T54" fmla="*/ 490 w 558"/>
                <a:gd name="T55" fmla="*/ 2141 h 3627"/>
                <a:gd name="T56" fmla="*/ 456 w 558"/>
                <a:gd name="T57" fmla="*/ 2243 h 3627"/>
                <a:gd name="T58" fmla="*/ 424 w 558"/>
                <a:gd name="T59" fmla="*/ 2342 h 3627"/>
                <a:gd name="T60" fmla="*/ 407 w 558"/>
                <a:gd name="T61" fmla="*/ 2444 h 3627"/>
                <a:gd name="T62" fmla="*/ 405 w 558"/>
                <a:gd name="T63" fmla="*/ 2551 h 3627"/>
                <a:gd name="T64" fmla="*/ 417 w 558"/>
                <a:gd name="T65" fmla="*/ 2679 h 3627"/>
                <a:gd name="T66" fmla="*/ 451 w 558"/>
                <a:gd name="T67" fmla="*/ 2808 h 3627"/>
                <a:gd name="T68" fmla="*/ 497 w 558"/>
                <a:gd name="T69" fmla="*/ 2897 h 3627"/>
                <a:gd name="T70" fmla="*/ 429 w 558"/>
                <a:gd name="T71" fmla="*/ 2905 h 3627"/>
                <a:gd name="T72" fmla="*/ 502 w 558"/>
                <a:gd name="T73" fmla="*/ 2972 h 3627"/>
                <a:gd name="T74" fmla="*/ 516 w 558"/>
                <a:gd name="T75" fmla="*/ 3089 h 3627"/>
                <a:gd name="T76" fmla="*/ 516 w 558"/>
                <a:gd name="T77" fmla="*/ 3244 h 3627"/>
                <a:gd name="T78" fmla="*/ 526 w 558"/>
                <a:gd name="T79" fmla="*/ 3406 h 3627"/>
                <a:gd name="T80" fmla="*/ 546 w 558"/>
                <a:gd name="T81" fmla="*/ 3511 h 3627"/>
                <a:gd name="T82" fmla="*/ 526 w 558"/>
                <a:gd name="T83" fmla="*/ 3617 h 3627"/>
                <a:gd name="T84" fmla="*/ 475 w 558"/>
                <a:gd name="T85" fmla="*/ 3523 h 3627"/>
                <a:gd name="T86" fmla="*/ 420 w 558"/>
                <a:gd name="T87" fmla="*/ 3343 h 3627"/>
                <a:gd name="T88" fmla="*/ 427 w 558"/>
                <a:gd name="T89" fmla="*/ 3217 h 3627"/>
                <a:gd name="T90" fmla="*/ 468 w 558"/>
                <a:gd name="T91" fmla="*/ 3169 h 3627"/>
                <a:gd name="T92" fmla="*/ 359 w 558"/>
                <a:gd name="T93" fmla="*/ 3142 h 3627"/>
                <a:gd name="T94" fmla="*/ 332 w 558"/>
                <a:gd name="T95" fmla="*/ 3009 h 3627"/>
                <a:gd name="T96" fmla="*/ 369 w 558"/>
                <a:gd name="T97" fmla="*/ 2873 h 3627"/>
                <a:gd name="T98" fmla="*/ 371 w 558"/>
                <a:gd name="T99" fmla="*/ 2701 h 3627"/>
                <a:gd name="T100" fmla="*/ 332 w 558"/>
                <a:gd name="T101" fmla="*/ 2553 h 3627"/>
                <a:gd name="T102" fmla="*/ 260 w 558"/>
                <a:gd name="T103" fmla="*/ 2461 h 3627"/>
                <a:gd name="T104" fmla="*/ 206 w 558"/>
                <a:gd name="T105" fmla="*/ 2374 h 3627"/>
                <a:gd name="T106" fmla="*/ 160 w 558"/>
                <a:gd name="T107" fmla="*/ 2279 h 3627"/>
                <a:gd name="T108" fmla="*/ 124 w 558"/>
                <a:gd name="T109" fmla="*/ 2185 h 3627"/>
                <a:gd name="T110" fmla="*/ 90 w 558"/>
                <a:gd name="T111" fmla="*/ 2090 h 3627"/>
                <a:gd name="T112" fmla="*/ 63 w 558"/>
                <a:gd name="T113" fmla="*/ 1991 h 3627"/>
                <a:gd name="T114" fmla="*/ 39 w 558"/>
                <a:gd name="T115" fmla="*/ 1889 h 3627"/>
                <a:gd name="T116" fmla="*/ 22 w 558"/>
                <a:gd name="T117" fmla="*/ 1789 h 3627"/>
                <a:gd name="T118" fmla="*/ 5 w 558"/>
                <a:gd name="T119" fmla="*/ 1692 h 362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58" h="3627">
                  <a:moveTo>
                    <a:pt x="0" y="1651"/>
                  </a:moveTo>
                  <a:lnTo>
                    <a:pt x="0" y="1632"/>
                  </a:lnTo>
                  <a:lnTo>
                    <a:pt x="0" y="1617"/>
                  </a:lnTo>
                  <a:lnTo>
                    <a:pt x="0" y="1598"/>
                  </a:lnTo>
                  <a:lnTo>
                    <a:pt x="3" y="1583"/>
                  </a:lnTo>
                  <a:lnTo>
                    <a:pt x="3" y="1564"/>
                  </a:lnTo>
                  <a:lnTo>
                    <a:pt x="5" y="1549"/>
                  </a:lnTo>
                  <a:lnTo>
                    <a:pt x="5" y="1530"/>
                  </a:lnTo>
                  <a:lnTo>
                    <a:pt x="7" y="1515"/>
                  </a:lnTo>
                  <a:lnTo>
                    <a:pt x="7" y="1496"/>
                  </a:lnTo>
                  <a:lnTo>
                    <a:pt x="7" y="1481"/>
                  </a:lnTo>
                  <a:lnTo>
                    <a:pt x="7" y="1462"/>
                  </a:lnTo>
                  <a:lnTo>
                    <a:pt x="10" y="1448"/>
                  </a:lnTo>
                  <a:lnTo>
                    <a:pt x="10" y="1428"/>
                  </a:lnTo>
                  <a:lnTo>
                    <a:pt x="12" y="1414"/>
                  </a:lnTo>
                  <a:lnTo>
                    <a:pt x="12" y="1394"/>
                  </a:lnTo>
                  <a:lnTo>
                    <a:pt x="15" y="1380"/>
                  </a:lnTo>
                  <a:lnTo>
                    <a:pt x="15" y="1360"/>
                  </a:lnTo>
                  <a:lnTo>
                    <a:pt x="15" y="1343"/>
                  </a:lnTo>
                  <a:lnTo>
                    <a:pt x="15" y="1326"/>
                  </a:lnTo>
                  <a:lnTo>
                    <a:pt x="17" y="1312"/>
                  </a:lnTo>
                  <a:lnTo>
                    <a:pt x="17" y="1295"/>
                  </a:lnTo>
                  <a:lnTo>
                    <a:pt x="20" y="1278"/>
                  </a:lnTo>
                  <a:lnTo>
                    <a:pt x="22" y="1261"/>
                  </a:lnTo>
                  <a:lnTo>
                    <a:pt x="24" y="1246"/>
                  </a:lnTo>
                  <a:lnTo>
                    <a:pt x="24" y="1229"/>
                  </a:lnTo>
                  <a:lnTo>
                    <a:pt x="29" y="1212"/>
                  </a:lnTo>
                  <a:lnTo>
                    <a:pt x="29" y="1195"/>
                  </a:lnTo>
                  <a:lnTo>
                    <a:pt x="34" y="1181"/>
                  </a:lnTo>
                  <a:lnTo>
                    <a:pt x="37" y="1166"/>
                  </a:lnTo>
                  <a:lnTo>
                    <a:pt x="41" y="1152"/>
                  </a:lnTo>
                  <a:lnTo>
                    <a:pt x="44" y="1137"/>
                  </a:lnTo>
                  <a:lnTo>
                    <a:pt x="49" y="1123"/>
                  </a:lnTo>
                  <a:lnTo>
                    <a:pt x="49" y="1103"/>
                  </a:lnTo>
                  <a:lnTo>
                    <a:pt x="49" y="1086"/>
                  </a:lnTo>
                  <a:lnTo>
                    <a:pt x="51" y="1067"/>
                  </a:lnTo>
                  <a:lnTo>
                    <a:pt x="53" y="1050"/>
                  </a:lnTo>
                  <a:lnTo>
                    <a:pt x="53" y="1031"/>
                  </a:lnTo>
                  <a:lnTo>
                    <a:pt x="53" y="1014"/>
                  </a:lnTo>
                  <a:lnTo>
                    <a:pt x="56" y="997"/>
                  </a:lnTo>
                  <a:lnTo>
                    <a:pt x="58" y="980"/>
                  </a:lnTo>
                  <a:lnTo>
                    <a:pt x="58" y="960"/>
                  </a:lnTo>
                  <a:lnTo>
                    <a:pt x="61" y="943"/>
                  </a:lnTo>
                  <a:lnTo>
                    <a:pt x="63" y="924"/>
                  </a:lnTo>
                  <a:lnTo>
                    <a:pt x="66" y="909"/>
                  </a:lnTo>
                  <a:lnTo>
                    <a:pt x="66" y="890"/>
                  </a:lnTo>
                  <a:lnTo>
                    <a:pt x="68" y="873"/>
                  </a:lnTo>
                  <a:lnTo>
                    <a:pt x="70" y="854"/>
                  </a:lnTo>
                  <a:lnTo>
                    <a:pt x="73" y="839"/>
                  </a:lnTo>
                  <a:lnTo>
                    <a:pt x="73" y="820"/>
                  </a:lnTo>
                  <a:lnTo>
                    <a:pt x="73" y="803"/>
                  </a:lnTo>
                  <a:lnTo>
                    <a:pt x="75" y="783"/>
                  </a:lnTo>
                  <a:lnTo>
                    <a:pt x="78" y="769"/>
                  </a:lnTo>
                  <a:lnTo>
                    <a:pt x="78" y="749"/>
                  </a:lnTo>
                  <a:lnTo>
                    <a:pt x="80" y="732"/>
                  </a:lnTo>
                  <a:lnTo>
                    <a:pt x="83" y="713"/>
                  </a:lnTo>
                  <a:lnTo>
                    <a:pt x="85" y="698"/>
                  </a:lnTo>
                  <a:lnTo>
                    <a:pt x="85" y="679"/>
                  </a:lnTo>
                  <a:lnTo>
                    <a:pt x="87" y="662"/>
                  </a:lnTo>
                  <a:lnTo>
                    <a:pt x="90" y="645"/>
                  </a:lnTo>
                  <a:lnTo>
                    <a:pt x="92" y="628"/>
                  </a:lnTo>
                  <a:lnTo>
                    <a:pt x="92" y="609"/>
                  </a:lnTo>
                  <a:lnTo>
                    <a:pt x="95" y="594"/>
                  </a:lnTo>
                  <a:lnTo>
                    <a:pt x="97" y="575"/>
                  </a:lnTo>
                  <a:lnTo>
                    <a:pt x="100" y="560"/>
                  </a:lnTo>
                  <a:lnTo>
                    <a:pt x="100" y="541"/>
                  </a:lnTo>
                  <a:lnTo>
                    <a:pt x="100" y="524"/>
                  </a:lnTo>
                  <a:lnTo>
                    <a:pt x="100" y="504"/>
                  </a:lnTo>
                  <a:lnTo>
                    <a:pt x="102" y="490"/>
                  </a:lnTo>
                  <a:lnTo>
                    <a:pt x="102" y="470"/>
                  </a:lnTo>
                  <a:lnTo>
                    <a:pt x="104" y="453"/>
                  </a:lnTo>
                  <a:lnTo>
                    <a:pt x="104" y="434"/>
                  </a:lnTo>
                  <a:lnTo>
                    <a:pt x="107" y="420"/>
                  </a:lnTo>
                  <a:lnTo>
                    <a:pt x="107" y="400"/>
                  </a:lnTo>
                  <a:lnTo>
                    <a:pt x="109" y="383"/>
                  </a:lnTo>
                  <a:lnTo>
                    <a:pt x="109" y="366"/>
                  </a:lnTo>
                  <a:lnTo>
                    <a:pt x="112" y="349"/>
                  </a:lnTo>
                  <a:lnTo>
                    <a:pt x="112" y="330"/>
                  </a:lnTo>
                  <a:lnTo>
                    <a:pt x="114" y="315"/>
                  </a:lnTo>
                  <a:lnTo>
                    <a:pt x="114" y="296"/>
                  </a:lnTo>
                  <a:lnTo>
                    <a:pt x="117" y="281"/>
                  </a:lnTo>
                  <a:lnTo>
                    <a:pt x="117" y="262"/>
                  </a:lnTo>
                  <a:lnTo>
                    <a:pt x="117" y="245"/>
                  </a:lnTo>
                  <a:lnTo>
                    <a:pt x="117" y="226"/>
                  </a:lnTo>
                  <a:lnTo>
                    <a:pt x="117" y="209"/>
                  </a:lnTo>
                  <a:lnTo>
                    <a:pt x="117" y="189"/>
                  </a:lnTo>
                  <a:lnTo>
                    <a:pt x="117" y="175"/>
                  </a:lnTo>
                  <a:lnTo>
                    <a:pt x="117" y="155"/>
                  </a:lnTo>
                  <a:lnTo>
                    <a:pt x="119" y="141"/>
                  </a:lnTo>
                  <a:lnTo>
                    <a:pt x="119" y="121"/>
                  </a:lnTo>
                  <a:lnTo>
                    <a:pt x="119" y="104"/>
                  </a:lnTo>
                  <a:lnTo>
                    <a:pt x="119" y="85"/>
                  </a:lnTo>
                  <a:lnTo>
                    <a:pt x="119" y="68"/>
                  </a:lnTo>
                  <a:lnTo>
                    <a:pt x="119" y="49"/>
                  </a:lnTo>
                  <a:lnTo>
                    <a:pt x="119" y="34"/>
                  </a:lnTo>
                  <a:lnTo>
                    <a:pt x="119" y="15"/>
                  </a:lnTo>
                  <a:lnTo>
                    <a:pt x="119" y="0"/>
                  </a:lnTo>
                  <a:lnTo>
                    <a:pt x="126" y="0"/>
                  </a:lnTo>
                  <a:lnTo>
                    <a:pt x="133" y="3"/>
                  </a:lnTo>
                  <a:lnTo>
                    <a:pt x="133" y="15"/>
                  </a:lnTo>
                  <a:lnTo>
                    <a:pt x="136" y="27"/>
                  </a:lnTo>
                  <a:lnTo>
                    <a:pt x="138" y="41"/>
                  </a:lnTo>
                  <a:lnTo>
                    <a:pt x="141" y="56"/>
                  </a:lnTo>
                  <a:lnTo>
                    <a:pt x="141" y="70"/>
                  </a:lnTo>
                  <a:lnTo>
                    <a:pt x="143" y="85"/>
                  </a:lnTo>
                  <a:lnTo>
                    <a:pt x="146" y="100"/>
                  </a:lnTo>
                  <a:lnTo>
                    <a:pt x="148" y="114"/>
                  </a:lnTo>
                  <a:lnTo>
                    <a:pt x="148" y="129"/>
                  </a:lnTo>
                  <a:lnTo>
                    <a:pt x="150" y="143"/>
                  </a:lnTo>
                  <a:lnTo>
                    <a:pt x="150" y="158"/>
                  </a:lnTo>
                  <a:lnTo>
                    <a:pt x="153" y="172"/>
                  </a:lnTo>
                  <a:lnTo>
                    <a:pt x="153" y="187"/>
                  </a:lnTo>
                  <a:lnTo>
                    <a:pt x="155" y="201"/>
                  </a:lnTo>
                  <a:lnTo>
                    <a:pt x="158" y="216"/>
                  </a:lnTo>
                  <a:lnTo>
                    <a:pt x="160" y="233"/>
                  </a:lnTo>
                  <a:lnTo>
                    <a:pt x="160" y="247"/>
                  </a:lnTo>
                  <a:lnTo>
                    <a:pt x="163" y="262"/>
                  </a:lnTo>
                  <a:lnTo>
                    <a:pt x="165" y="277"/>
                  </a:lnTo>
                  <a:lnTo>
                    <a:pt x="167" y="291"/>
                  </a:lnTo>
                  <a:lnTo>
                    <a:pt x="167" y="306"/>
                  </a:lnTo>
                  <a:lnTo>
                    <a:pt x="170" y="320"/>
                  </a:lnTo>
                  <a:lnTo>
                    <a:pt x="172" y="335"/>
                  </a:lnTo>
                  <a:lnTo>
                    <a:pt x="177" y="352"/>
                  </a:lnTo>
                  <a:lnTo>
                    <a:pt x="180" y="366"/>
                  </a:lnTo>
                  <a:lnTo>
                    <a:pt x="184" y="381"/>
                  </a:lnTo>
                  <a:lnTo>
                    <a:pt x="187" y="395"/>
                  </a:lnTo>
                  <a:lnTo>
                    <a:pt x="192" y="410"/>
                  </a:lnTo>
                  <a:lnTo>
                    <a:pt x="194" y="424"/>
                  </a:lnTo>
                  <a:lnTo>
                    <a:pt x="199" y="439"/>
                  </a:lnTo>
                  <a:lnTo>
                    <a:pt x="204" y="453"/>
                  </a:lnTo>
                  <a:lnTo>
                    <a:pt x="211" y="468"/>
                  </a:lnTo>
                  <a:lnTo>
                    <a:pt x="213" y="492"/>
                  </a:lnTo>
                  <a:lnTo>
                    <a:pt x="218" y="517"/>
                  </a:lnTo>
                  <a:lnTo>
                    <a:pt x="223" y="541"/>
                  </a:lnTo>
                  <a:lnTo>
                    <a:pt x="230" y="567"/>
                  </a:lnTo>
                  <a:lnTo>
                    <a:pt x="235" y="592"/>
                  </a:lnTo>
                  <a:lnTo>
                    <a:pt x="243" y="618"/>
                  </a:lnTo>
                  <a:lnTo>
                    <a:pt x="250" y="643"/>
                  </a:lnTo>
                  <a:lnTo>
                    <a:pt x="257" y="669"/>
                  </a:lnTo>
                  <a:lnTo>
                    <a:pt x="262" y="694"/>
                  </a:lnTo>
                  <a:lnTo>
                    <a:pt x="269" y="720"/>
                  </a:lnTo>
                  <a:lnTo>
                    <a:pt x="274" y="744"/>
                  </a:lnTo>
                  <a:lnTo>
                    <a:pt x="281" y="771"/>
                  </a:lnTo>
                  <a:lnTo>
                    <a:pt x="289" y="795"/>
                  </a:lnTo>
                  <a:lnTo>
                    <a:pt x="296" y="822"/>
                  </a:lnTo>
                  <a:lnTo>
                    <a:pt x="303" y="846"/>
                  </a:lnTo>
                  <a:lnTo>
                    <a:pt x="310" y="873"/>
                  </a:lnTo>
                  <a:lnTo>
                    <a:pt x="315" y="897"/>
                  </a:lnTo>
                  <a:lnTo>
                    <a:pt x="323" y="924"/>
                  </a:lnTo>
                  <a:lnTo>
                    <a:pt x="330" y="948"/>
                  </a:lnTo>
                  <a:lnTo>
                    <a:pt x="337" y="975"/>
                  </a:lnTo>
                  <a:lnTo>
                    <a:pt x="344" y="999"/>
                  </a:lnTo>
                  <a:lnTo>
                    <a:pt x="352" y="1026"/>
                  </a:lnTo>
                  <a:lnTo>
                    <a:pt x="359" y="1050"/>
                  </a:lnTo>
                  <a:lnTo>
                    <a:pt x="366" y="1077"/>
                  </a:lnTo>
                  <a:lnTo>
                    <a:pt x="371" y="1101"/>
                  </a:lnTo>
                  <a:lnTo>
                    <a:pt x="378" y="1127"/>
                  </a:lnTo>
                  <a:lnTo>
                    <a:pt x="386" y="1152"/>
                  </a:lnTo>
                  <a:lnTo>
                    <a:pt x="393" y="1178"/>
                  </a:lnTo>
                  <a:lnTo>
                    <a:pt x="400" y="1203"/>
                  </a:lnTo>
                  <a:lnTo>
                    <a:pt x="407" y="1229"/>
                  </a:lnTo>
                  <a:lnTo>
                    <a:pt x="415" y="1254"/>
                  </a:lnTo>
                  <a:lnTo>
                    <a:pt x="422" y="1283"/>
                  </a:lnTo>
                  <a:lnTo>
                    <a:pt x="427" y="1307"/>
                  </a:lnTo>
                  <a:lnTo>
                    <a:pt x="432" y="1334"/>
                  </a:lnTo>
                  <a:lnTo>
                    <a:pt x="436" y="1358"/>
                  </a:lnTo>
                  <a:lnTo>
                    <a:pt x="444" y="1384"/>
                  </a:lnTo>
                  <a:lnTo>
                    <a:pt x="449" y="1409"/>
                  </a:lnTo>
                  <a:lnTo>
                    <a:pt x="453" y="1435"/>
                  </a:lnTo>
                  <a:lnTo>
                    <a:pt x="458" y="1460"/>
                  </a:lnTo>
                  <a:lnTo>
                    <a:pt x="466" y="1486"/>
                  </a:lnTo>
                  <a:lnTo>
                    <a:pt x="468" y="1511"/>
                  </a:lnTo>
                  <a:lnTo>
                    <a:pt x="473" y="1537"/>
                  </a:lnTo>
                  <a:lnTo>
                    <a:pt x="478" y="1564"/>
                  </a:lnTo>
                  <a:lnTo>
                    <a:pt x="483" y="1591"/>
                  </a:lnTo>
                  <a:lnTo>
                    <a:pt x="485" y="1615"/>
                  </a:lnTo>
                  <a:lnTo>
                    <a:pt x="490" y="1644"/>
                  </a:lnTo>
                  <a:lnTo>
                    <a:pt x="495" y="1668"/>
                  </a:lnTo>
                  <a:lnTo>
                    <a:pt x="500" y="1697"/>
                  </a:lnTo>
                  <a:lnTo>
                    <a:pt x="500" y="1721"/>
                  </a:lnTo>
                  <a:lnTo>
                    <a:pt x="502" y="1748"/>
                  </a:lnTo>
                  <a:lnTo>
                    <a:pt x="504" y="1775"/>
                  </a:lnTo>
                  <a:lnTo>
                    <a:pt x="507" y="1801"/>
                  </a:lnTo>
                  <a:lnTo>
                    <a:pt x="507" y="1826"/>
                  </a:lnTo>
                  <a:lnTo>
                    <a:pt x="507" y="1855"/>
                  </a:lnTo>
                  <a:lnTo>
                    <a:pt x="507" y="1879"/>
                  </a:lnTo>
                  <a:lnTo>
                    <a:pt x="509" y="1908"/>
                  </a:lnTo>
                  <a:lnTo>
                    <a:pt x="507" y="1935"/>
                  </a:lnTo>
                  <a:lnTo>
                    <a:pt x="507" y="1961"/>
                  </a:lnTo>
                  <a:lnTo>
                    <a:pt x="507" y="1988"/>
                  </a:lnTo>
                  <a:lnTo>
                    <a:pt x="507" y="2017"/>
                  </a:lnTo>
                  <a:lnTo>
                    <a:pt x="504" y="2044"/>
                  </a:lnTo>
                  <a:lnTo>
                    <a:pt x="502" y="2071"/>
                  </a:lnTo>
                  <a:lnTo>
                    <a:pt x="500" y="2100"/>
                  </a:lnTo>
                  <a:lnTo>
                    <a:pt x="497" y="2129"/>
                  </a:lnTo>
                  <a:lnTo>
                    <a:pt x="490" y="2141"/>
                  </a:lnTo>
                  <a:lnTo>
                    <a:pt x="485" y="2155"/>
                  </a:lnTo>
                  <a:lnTo>
                    <a:pt x="480" y="2170"/>
                  </a:lnTo>
                  <a:lnTo>
                    <a:pt x="475" y="2185"/>
                  </a:lnTo>
                  <a:lnTo>
                    <a:pt x="468" y="2199"/>
                  </a:lnTo>
                  <a:lnTo>
                    <a:pt x="463" y="2214"/>
                  </a:lnTo>
                  <a:lnTo>
                    <a:pt x="458" y="2228"/>
                  </a:lnTo>
                  <a:lnTo>
                    <a:pt x="456" y="2243"/>
                  </a:lnTo>
                  <a:lnTo>
                    <a:pt x="449" y="2255"/>
                  </a:lnTo>
                  <a:lnTo>
                    <a:pt x="446" y="2269"/>
                  </a:lnTo>
                  <a:lnTo>
                    <a:pt x="439" y="2284"/>
                  </a:lnTo>
                  <a:lnTo>
                    <a:pt x="436" y="2298"/>
                  </a:lnTo>
                  <a:lnTo>
                    <a:pt x="432" y="2313"/>
                  </a:lnTo>
                  <a:lnTo>
                    <a:pt x="429" y="2328"/>
                  </a:lnTo>
                  <a:lnTo>
                    <a:pt x="424" y="2342"/>
                  </a:lnTo>
                  <a:lnTo>
                    <a:pt x="424" y="2357"/>
                  </a:lnTo>
                  <a:lnTo>
                    <a:pt x="420" y="2371"/>
                  </a:lnTo>
                  <a:lnTo>
                    <a:pt x="417" y="2386"/>
                  </a:lnTo>
                  <a:lnTo>
                    <a:pt x="412" y="2400"/>
                  </a:lnTo>
                  <a:lnTo>
                    <a:pt x="412" y="2415"/>
                  </a:lnTo>
                  <a:lnTo>
                    <a:pt x="410" y="2429"/>
                  </a:lnTo>
                  <a:lnTo>
                    <a:pt x="407" y="2444"/>
                  </a:lnTo>
                  <a:lnTo>
                    <a:pt x="407" y="2458"/>
                  </a:lnTo>
                  <a:lnTo>
                    <a:pt x="407" y="2475"/>
                  </a:lnTo>
                  <a:lnTo>
                    <a:pt x="405" y="2490"/>
                  </a:lnTo>
                  <a:lnTo>
                    <a:pt x="405" y="2505"/>
                  </a:lnTo>
                  <a:lnTo>
                    <a:pt x="405" y="2519"/>
                  </a:lnTo>
                  <a:lnTo>
                    <a:pt x="405" y="2536"/>
                  </a:lnTo>
                  <a:lnTo>
                    <a:pt x="405" y="2551"/>
                  </a:lnTo>
                  <a:lnTo>
                    <a:pt x="407" y="2568"/>
                  </a:lnTo>
                  <a:lnTo>
                    <a:pt x="410" y="2585"/>
                  </a:lnTo>
                  <a:lnTo>
                    <a:pt x="412" y="2602"/>
                  </a:lnTo>
                  <a:lnTo>
                    <a:pt x="412" y="2619"/>
                  </a:lnTo>
                  <a:lnTo>
                    <a:pt x="412" y="2638"/>
                  </a:lnTo>
                  <a:lnTo>
                    <a:pt x="415" y="2657"/>
                  </a:lnTo>
                  <a:lnTo>
                    <a:pt x="417" y="2679"/>
                  </a:lnTo>
                  <a:lnTo>
                    <a:pt x="420" y="2699"/>
                  </a:lnTo>
                  <a:lnTo>
                    <a:pt x="424" y="2718"/>
                  </a:lnTo>
                  <a:lnTo>
                    <a:pt x="429" y="2737"/>
                  </a:lnTo>
                  <a:lnTo>
                    <a:pt x="436" y="2759"/>
                  </a:lnTo>
                  <a:lnTo>
                    <a:pt x="441" y="2776"/>
                  </a:lnTo>
                  <a:lnTo>
                    <a:pt x="446" y="2793"/>
                  </a:lnTo>
                  <a:lnTo>
                    <a:pt x="451" y="2808"/>
                  </a:lnTo>
                  <a:lnTo>
                    <a:pt x="458" y="2825"/>
                  </a:lnTo>
                  <a:lnTo>
                    <a:pt x="463" y="2837"/>
                  </a:lnTo>
                  <a:lnTo>
                    <a:pt x="470" y="2851"/>
                  </a:lnTo>
                  <a:lnTo>
                    <a:pt x="478" y="2861"/>
                  </a:lnTo>
                  <a:lnTo>
                    <a:pt x="485" y="2873"/>
                  </a:lnTo>
                  <a:lnTo>
                    <a:pt x="490" y="2888"/>
                  </a:lnTo>
                  <a:lnTo>
                    <a:pt x="497" y="2897"/>
                  </a:lnTo>
                  <a:lnTo>
                    <a:pt x="500" y="2905"/>
                  </a:lnTo>
                  <a:lnTo>
                    <a:pt x="502" y="2914"/>
                  </a:lnTo>
                  <a:lnTo>
                    <a:pt x="485" y="2912"/>
                  </a:lnTo>
                  <a:lnTo>
                    <a:pt x="466" y="2900"/>
                  </a:lnTo>
                  <a:lnTo>
                    <a:pt x="453" y="2895"/>
                  </a:lnTo>
                  <a:lnTo>
                    <a:pt x="441" y="2897"/>
                  </a:lnTo>
                  <a:lnTo>
                    <a:pt x="429" y="2905"/>
                  </a:lnTo>
                  <a:lnTo>
                    <a:pt x="420" y="2924"/>
                  </a:lnTo>
                  <a:lnTo>
                    <a:pt x="441" y="2917"/>
                  </a:lnTo>
                  <a:lnTo>
                    <a:pt x="461" y="2919"/>
                  </a:lnTo>
                  <a:lnTo>
                    <a:pt x="475" y="2926"/>
                  </a:lnTo>
                  <a:lnTo>
                    <a:pt x="487" y="2939"/>
                  </a:lnTo>
                  <a:lnTo>
                    <a:pt x="495" y="2951"/>
                  </a:lnTo>
                  <a:lnTo>
                    <a:pt x="502" y="2972"/>
                  </a:lnTo>
                  <a:lnTo>
                    <a:pt x="504" y="2982"/>
                  </a:lnTo>
                  <a:lnTo>
                    <a:pt x="509" y="2997"/>
                  </a:lnTo>
                  <a:lnTo>
                    <a:pt x="512" y="3011"/>
                  </a:lnTo>
                  <a:lnTo>
                    <a:pt x="519" y="3026"/>
                  </a:lnTo>
                  <a:lnTo>
                    <a:pt x="516" y="3045"/>
                  </a:lnTo>
                  <a:lnTo>
                    <a:pt x="516" y="3067"/>
                  </a:lnTo>
                  <a:lnTo>
                    <a:pt x="516" y="3089"/>
                  </a:lnTo>
                  <a:lnTo>
                    <a:pt x="516" y="3111"/>
                  </a:lnTo>
                  <a:lnTo>
                    <a:pt x="516" y="3132"/>
                  </a:lnTo>
                  <a:lnTo>
                    <a:pt x="516" y="3154"/>
                  </a:lnTo>
                  <a:lnTo>
                    <a:pt x="516" y="3176"/>
                  </a:lnTo>
                  <a:lnTo>
                    <a:pt x="516" y="3200"/>
                  </a:lnTo>
                  <a:lnTo>
                    <a:pt x="516" y="3222"/>
                  </a:lnTo>
                  <a:lnTo>
                    <a:pt x="516" y="3244"/>
                  </a:lnTo>
                  <a:lnTo>
                    <a:pt x="516" y="3268"/>
                  </a:lnTo>
                  <a:lnTo>
                    <a:pt x="519" y="3292"/>
                  </a:lnTo>
                  <a:lnTo>
                    <a:pt x="519" y="3317"/>
                  </a:lnTo>
                  <a:lnTo>
                    <a:pt x="521" y="3341"/>
                  </a:lnTo>
                  <a:lnTo>
                    <a:pt x="524" y="3365"/>
                  </a:lnTo>
                  <a:lnTo>
                    <a:pt x="526" y="3392"/>
                  </a:lnTo>
                  <a:lnTo>
                    <a:pt x="526" y="3406"/>
                  </a:lnTo>
                  <a:lnTo>
                    <a:pt x="529" y="3421"/>
                  </a:lnTo>
                  <a:lnTo>
                    <a:pt x="531" y="3436"/>
                  </a:lnTo>
                  <a:lnTo>
                    <a:pt x="533" y="3453"/>
                  </a:lnTo>
                  <a:lnTo>
                    <a:pt x="536" y="3467"/>
                  </a:lnTo>
                  <a:lnTo>
                    <a:pt x="538" y="3482"/>
                  </a:lnTo>
                  <a:lnTo>
                    <a:pt x="541" y="3496"/>
                  </a:lnTo>
                  <a:lnTo>
                    <a:pt x="546" y="3511"/>
                  </a:lnTo>
                  <a:lnTo>
                    <a:pt x="548" y="3535"/>
                  </a:lnTo>
                  <a:lnTo>
                    <a:pt x="550" y="3557"/>
                  </a:lnTo>
                  <a:lnTo>
                    <a:pt x="553" y="3574"/>
                  </a:lnTo>
                  <a:lnTo>
                    <a:pt x="558" y="3588"/>
                  </a:lnTo>
                  <a:lnTo>
                    <a:pt x="550" y="3600"/>
                  </a:lnTo>
                  <a:lnTo>
                    <a:pt x="541" y="3610"/>
                  </a:lnTo>
                  <a:lnTo>
                    <a:pt x="526" y="3617"/>
                  </a:lnTo>
                  <a:lnTo>
                    <a:pt x="509" y="3627"/>
                  </a:lnTo>
                  <a:lnTo>
                    <a:pt x="502" y="3613"/>
                  </a:lnTo>
                  <a:lnTo>
                    <a:pt x="500" y="3600"/>
                  </a:lnTo>
                  <a:lnTo>
                    <a:pt x="492" y="3586"/>
                  </a:lnTo>
                  <a:lnTo>
                    <a:pt x="490" y="3574"/>
                  </a:lnTo>
                  <a:lnTo>
                    <a:pt x="483" y="3547"/>
                  </a:lnTo>
                  <a:lnTo>
                    <a:pt x="475" y="3523"/>
                  </a:lnTo>
                  <a:lnTo>
                    <a:pt x="466" y="3496"/>
                  </a:lnTo>
                  <a:lnTo>
                    <a:pt x="456" y="3472"/>
                  </a:lnTo>
                  <a:lnTo>
                    <a:pt x="449" y="3445"/>
                  </a:lnTo>
                  <a:lnTo>
                    <a:pt x="441" y="3421"/>
                  </a:lnTo>
                  <a:lnTo>
                    <a:pt x="434" y="3394"/>
                  </a:lnTo>
                  <a:lnTo>
                    <a:pt x="427" y="3370"/>
                  </a:lnTo>
                  <a:lnTo>
                    <a:pt x="420" y="3343"/>
                  </a:lnTo>
                  <a:lnTo>
                    <a:pt x="412" y="3319"/>
                  </a:lnTo>
                  <a:lnTo>
                    <a:pt x="405" y="3292"/>
                  </a:lnTo>
                  <a:lnTo>
                    <a:pt x="398" y="3268"/>
                  </a:lnTo>
                  <a:lnTo>
                    <a:pt x="393" y="3242"/>
                  </a:lnTo>
                  <a:lnTo>
                    <a:pt x="390" y="3220"/>
                  </a:lnTo>
                  <a:lnTo>
                    <a:pt x="407" y="3217"/>
                  </a:lnTo>
                  <a:lnTo>
                    <a:pt x="427" y="3217"/>
                  </a:lnTo>
                  <a:lnTo>
                    <a:pt x="444" y="3212"/>
                  </a:lnTo>
                  <a:lnTo>
                    <a:pt x="461" y="3208"/>
                  </a:lnTo>
                  <a:lnTo>
                    <a:pt x="470" y="3198"/>
                  </a:lnTo>
                  <a:lnTo>
                    <a:pt x="480" y="3188"/>
                  </a:lnTo>
                  <a:lnTo>
                    <a:pt x="485" y="3174"/>
                  </a:lnTo>
                  <a:lnTo>
                    <a:pt x="487" y="3159"/>
                  </a:lnTo>
                  <a:lnTo>
                    <a:pt x="468" y="3169"/>
                  </a:lnTo>
                  <a:lnTo>
                    <a:pt x="446" y="3181"/>
                  </a:lnTo>
                  <a:lnTo>
                    <a:pt x="432" y="3183"/>
                  </a:lnTo>
                  <a:lnTo>
                    <a:pt x="420" y="3183"/>
                  </a:lnTo>
                  <a:lnTo>
                    <a:pt x="405" y="3181"/>
                  </a:lnTo>
                  <a:lnTo>
                    <a:pt x="390" y="3174"/>
                  </a:lnTo>
                  <a:lnTo>
                    <a:pt x="373" y="3157"/>
                  </a:lnTo>
                  <a:lnTo>
                    <a:pt x="359" y="3142"/>
                  </a:lnTo>
                  <a:lnTo>
                    <a:pt x="349" y="3125"/>
                  </a:lnTo>
                  <a:lnTo>
                    <a:pt x="342" y="3108"/>
                  </a:lnTo>
                  <a:lnTo>
                    <a:pt x="335" y="3089"/>
                  </a:lnTo>
                  <a:lnTo>
                    <a:pt x="332" y="3069"/>
                  </a:lnTo>
                  <a:lnTo>
                    <a:pt x="330" y="3050"/>
                  </a:lnTo>
                  <a:lnTo>
                    <a:pt x="332" y="3031"/>
                  </a:lnTo>
                  <a:lnTo>
                    <a:pt x="332" y="3009"/>
                  </a:lnTo>
                  <a:lnTo>
                    <a:pt x="335" y="2987"/>
                  </a:lnTo>
                  <a:lnTo>
                    <a:pt x="337" y="2968"/>
                  </a:lnTo>
                  <a:lnTo>
                    <a:pt x="344" y="2948"/>
                  </a:lnTo>
                  <a:lnTo>
                    <a:pt x="349" y="2926"/>
                  </a:lnTo>
                  <a:lnTo>
                    <a:pt x="354" y="2907"/>
                  </a:lnTo>
                  <a:lnTo>
                    <a:pt x="361" y="2888"/>
                  </a:lnTo>
                  <a:lnTo>
                    <a:pt x="369" y="2873"/>
                  </a:lnTo>
                  <a:lnTo>
                    <a:pt x="369" y="2849"/>
                  </a:lnTo>
                  <a:lnTo>
                    <a:pt x="369" y="2825"/>
                  </a:lnTo>
                  <a:lnTo>
                    <a:pt x="369" y="2800"/>
                  </a:lnTo>
                  <a:lnTo>
                    <a:pt x="371" y="2776"/>
                  </a:lnTo>
                  <a:lnTo>
                    <a:pt x="371" y="2749"/>
                  </a:lnTo>
                  <a:lnTo>
                    <a:pt x="371" y="2725"/>
                  </a:lnTo>
                  <a:lnTo>
                    <a:pt x="371" y="2701"/>
                  </a:lnTo>
                  <a:lnTo>
                    <a:pt x="371" y="2679"/>
                  </a:lnTo>
                  <a:lnTo>
                    <a:pt x="366" y="2655"/>
                  </a:lnTo>
                  <a:lnTo>
                    <a:pt x="364" y="2631"/>
                  </a:lnTo>
                  <a:lnTo>
                    <a:pt x="359" y="2609"/>
                  </a:lnTo>
                  <a:lnTo>
                    <a:pt x="354" y="2589"/>
                  </a:lnTo>
                  <a:lnTo>
                    <a:pt x="344" y="2570"/>
                  </a:lnTo>
                  <a:lnTo>
                    <a:pt x="332" y="2553"/>
                  </a:lnTo>
                  <a:lnTo>
                    <a:pt x="318" y="2536"/>
                  </a:lnTo>
                  <a:lnTo>
                    <a:pt x="306" y="2524"/>
                  </a:lnTo>
                  <a:lnTo>
                    <a:pt x="296" y="2509"/>
                  </a:lnTo>
                  <a:lnTo>
                    <a:pt x="286" y="2497"/>
                  </a:lnTo>
                  <a:lnTo>
                    <a:pt x="277" y="2485"/>
                  </a:lnTo>
                  <a:lnTo>
                    <a:pt x="269" y="2473"/>
                  </a:lnTo>
                  <a:lnTo>
                    <a:pt x="260" y="2461"/>
                  </a:lnTo>
                  <a:lnTo>
                    <a:pt x="252" y="2449"/>
                  </a:lnTo>
                  <a:lnTo>
                    <a:pt x="245" y="2437"/>
                  </a:lnTo>
                  <a:lnTo>
                    <a:pt x="238" y="2425"/>
                  </a:lnTo>
                  <a:lnTo>
                    <a:pt x="228" y="2410"/>
                  </a:lnTo>
                  <a:lnTo>
                    <a:pt x="221" y="2398"/>
                  </a:lnTo>
                  <a:lnTo>
                    <a:pt x="213" y="2386"/>
                  </a:lnTo>
                  <a:lnTo>
                    <a:pt x="206" y="2374"/>
                  </a:lnTo>
                  <a:lnTo>
                    <a:pt x="199" y="2359"/>
                  </a:lnTo>
                  <a:lnTo>
                    <a:pt x="194" y="2347"/>
                  </a:lnTo>
                  <a:lnTo>
                    <a:pt x="187" y="2335"/>
                  </a:lnTo>
                  <a:lnTo>
                    <a:pt x="182" y="2323"/>
                  </a:lnTo>
                  <a:lnTo>
                    <a:pt x="175" y="2308"/>
                  </a:lnTo>
                  <a:lnTo>
                    <a:pt x="167" y="2294"/>
                  </a:lnTo>
                  <a:lnTo>
                    <a:pt x="160" y="2279"/>
                  </a:lnTo>
                  <a:lnTo>
                    <a:pt x="155" y="2267"/>
                  </a:lnTo>
                  <a:lnTo>
                    <a:pt x="148" y="2252"/>
                  </a:lnTo>
                  <a:lnTo>
                    <a:pt x="143" y="2240"/>
                  </a:lnTo>
                  <a:lnTo>
                    <a:pt x="138" y="2226"/>
                  </a:lnTo>
                  <a:lnTo>
                    <a:pt x="136" y="2214"/>
                  </a:lnTo>
                  <a:lnTo>
                    <a:pt x="129" y="2199"/>
                  </a:lnTo>
                  <a:lnTo>
                    <a:pt x="124" y="2185"/>
                  </a:lnTo>
                  <a:lnTo>
                    <a:pt x="119" y="2170"/>
                  </a:lnTo>
                  <a:lnTo>
                    <a:pt x="114" y="2158"/>
                  </a:lnTo>
                  <a:lnTo>
                    <a:pt x="109" y="2143"/>
                  </a:lnTo>
                  <a:lnTo>
                    <a:pt x="104" y="2131"/>
                  </a:lnTo>
                  <a:lnTo>
                    <a:pt x="100" y="2117"/>
                  </a:lnTo>
                  <a:lnTo>
                    <a:pt x="97" y="2105"/>
                  </a:lnTo>
                  <a:lnTo>
                    <a:pt x="90" y="2090"/>
                  </a:lnTo>
                  <a:lnTo>
                    <a:pt x="87" y="2075"/>
                  </a:lnTo>
                  <a:lnTo>
                    <a:pt x="80" y="2061"/>
                  </a:lnTo>
                  <a:lnTo>
                    <a:pt x="78" y="2046"/>
                  </a:lnTo>
                  <a:lnTo>
                    <a:pt x="73" y="2032"/>
                  </a:lnTo>
                  <a:lnTo>
                    <a:pt x="70" y="2017"/>
                  </a:lnTo>
                  <a:lnTo>
                    <a:pt x="66" y="2003"/>
                  </a:lnTo>
                  <a:lnTo>
                    <a:pt x="63" y="1991"/>
                  </a:lnTo>
                  <a:lnTo>
                    <a:pt x="58" y="1976"/>
                  </a:lnTo>
                  <a:lnTo>
                    <a:pt x="56" y="1961"/>
                  </a:lnTo>
                  <a:lnTo>
                    <a:pt x="51" y="1947"/>
                  </a:lnTo>
                  <a:lnTo>
                    <a:pt x="51" y="1932"/>
                  </a:lnTo>
                  <a:lnTo>
                    <a:pt x="46" y="1918"/>
                  </a:lnTo>
                  <a:lnTo>
                    <a:pt x="44" y="1903"/>
                  </a:lnTo>
                  <a:lnTo>
                    <a:pt x="39" y="1889"/>
                  </a:lnTo>
                  <a:lnTo>
                    <a:pt x="39" y="1877"/>
                  </a:lnTo>
                  <a:lnTo>
                    <a:pt x="34" y="1862"/>
                  </a:lnTo>
                  <a:lnTo>
                    <a:pt x="32" y="1848"/>
                  </a:lnTo>
                  <a:lnTo>
                    <a:pt x="29" y="1833"/>
                  </a:lnTo>
                  <a:lnTo>
                    <a:pt x="27" y="1818"/>
                  </a:lnTo>
                  <a:lnTo>
                    <a:pt x="22" y="1804"/>
                  </a:lnTo>
                  <a:lnTo>
                    <a:pt x="22" y="1789"/>
                  </a:lnTo>
                  <a:lnTo>
                    <a:pt x="17" y="1775"/>
                  </a:lnTo>
                  <a:lnTo>
                    <a:pt x="17" y="1763"/>
                  </a:lnTo>
                  <a:lnTo>
                    <a:pt x="12" y="1748"/>
                  </a:lnTo>
                  <a:lnTo>
                    <a:pt x="12" y="1734"/>
                  </a:lnTo>
                  <a:lnTo>
                    <a:pt x="7" y="1719"/>
                  </a:lnTo>
                  <a:lnTo>
                    <a:pt x="7" y="1707"/>
                  </a:lnTo>
                  <a:lnTo>
                    <a:pt x="5" y="1692"/>
                  </a:lnTo>
                  <a:lnTo>
                    <a:pt x="3" y="1678"/>
                  </a:lnTo>
                  <a:lnTo>
                    <a:pt x="0" y="1663"/>
                  </a:lnTo>
                  <a:lnTo>
                    <a:pt x="0" y="1651"/>
                  </a:lnTo>
                  <a:close/>
                </a:path>
              </a:pathLst>
            </a:custGeom>
            <a:solidFill>
              <a:srgbClr val="FF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3" name="Freeform 96"/>
            <p:cNvSpPr>
              <a:spLocks/>
            </p:cNvSpPr>
            <p:nvPr/>
          </p:nvSpPr>
          <p:spPr bwMode="auto">
            <a:xfrm>
              <a:off x="3840" y="4842"/>
              <a:ext cx="136" cy="557"/>
            </a:xfrm>
            <a:custGeom>
              <a:avLst/>
              <a:gdLst>
                <a:gd name="T0" fmla="*/ 17 w 136"/>
                <a:gd name="T1" fmla="*/ 0 h 557"/>
                <a:gd name="T2" fmla="*/ 53 w 136"/>
                <a:gd name="T3" fmla="*/ 0 h 557"/>
                <a:gd name="T4" fmla="*/ 82 w 136"/>
                <a:gd name="T5" fmla="*/ 21 h 557"/>
                <a:gd name="T6" fmla="*/ 102 w 136"/>
                <a:gd name="T7" fmla="*/ 53 h 557"/>
                <a:gd name="T8" fmla="*/ 114 w 136"/>
                <a:gd name="T9" fmla="*/ 80 h 557"/>
                <a:gd name="T10" fmla="*/ 109 w 136"/>
                <a:gd name="T11" fmla="*/ 106 h 557"/>
                <a:gd name="T12" fmla="*/ 102 w 136"/>
                <a:gd name="T13" fmla="*/ 128 h 557"/>
                <a:gd name="T14" fmla="*/ 102 w 136"/>
                <a:gd name="T15" fmla="*/ 152 h 557"/>
                <a:gd name="T16" fmla="*/ 102 w 136"/>
                <a:gd name="T17" fmla="*/ 179 h 557"/>
                <a:gd name="T18" fmla="*/ 102 w 136"/>
                <a:gd name="T19" fmla="*/ 210 h 557"/>
                <a:gd name="T20" fmla="*/ 102 w 136"/>
                <a:gd name="T21" fmla="*/ 242 h 557"/>
                <a:gd name="T22" fmla="*/ 106 w 136"/>
                <a:gd name="T23" fmla="*/ 278 h 557"/>
                <a:gd name="T24" fmla="*/ 109 w 136"/>
                <a:gd name="T25" fmla="*/ 317 h 557"/>
                <a:gd name="T26" fmla="*/ 114 w 136"/>
                <a:gd name="T27" fmla="*/ 354 h 557"/>
                <a:gd name="T28" fmla="*/ 116 w 136"/>
                <a:gd name="T29" fmla="*/ 390 h 557"/>
                <a:gd name="T30" fmla="*/ 121 w 136"/>
                <a:gd name="T31" fmla="*/ 426 h 557"/>
                <a:gd name="T32" fmla="*/ 123 w 136"/>
                <a:gd name="T33" fmla="*/ 460 h 557"/>
                <a:gd name="T34" fmla="*/ 126 w 136"/>
                <a:gd name="T35" fmla="*/ 492 h 557"/>
                <a:gd name="T36" fmla="*/ 128 w 136"/>
                <a:gd name="T37" fmla="*/ 521 h 557"/>
                <a:gd name="T38" fmla="*/ 133 w 136"/>
                <a:gd name="T39" fmla="*/ 545 h 557"/>
                <a:gd name="T40" fmla="*/ 116 w 136"/>
                <a:gd name="T41" fmla="*/ 552 h 557"/>
                <a:gd name="T42" fmla="*/ 97 w 136"/>
                <a:gd name="T43" fmla="*/ 550 h 557"/>
                <a:gd name="T44" fmla="*/ 85 w 136"/>
                <a:gd name="T45" fmla="*/ 535 h 557"/>
                <a:gd name="T46" fmla="*/ 82 w 136"/>
                <a:gd name="T47" fmla="*/ 511 h 557"/>
                <a:gd name="T48" fmla="*/ 82 w 136"/>
                <a:gd name="T49" fmla="*/ 484 h 557"/>
                <a:gd name="T50" fmla="*/ 82 w 136"/>
                <a:gd name="T51" fmla="*/ 455 h 557"/>
                <a:gd name="T52" fmla="*/ 82 w 136"/>
                <a:gd name="T53" fmla="*/ 421 h 557"/>
                <a:gd name="T54" fmla="*/ 82 w 136"/>
                <a:gd name="T55" fmla="*/ 387 h 557"/>
                <a:gd name="T56" fmla="*/ 82 w 136"/>
                <a:gd name="T57" fmla="*/ 351 h 557"/>
                <a:gd name="T58" fmla="*/ 82 w 136"/>
                <a:gd name="T59" fmla="*/ 317 h 557"/>
                <a:gd name="T60" fmla="*/ 80 w 136"/>
                <a:gd name="T61" fmla="*/ 283 h 557"/>
                <a:gd name="T62" fmla="*/ 77 w 136"/>
                <a:gd name="T63" fmla="*/ 247 h 557"/>
                <a:gd name="T64" fmla="*/ 75 w 136"/>
                <a:gd name="T65" fmla="*/ 215 h 557"/>
                <a:gd name="T66" fmla="*/ 75 w 136"/>
                <a:gd name="T67" fmla="*/ 184 h 557"/>
                <a:gd name="T68" fmla="*/ 72 w 136"/>
                <a:gd name="T69" fmla="*/ 157 h 557"/>
                <a:gd name="T70" fmla="*/ 68 w 136"/>
                <a:gd name="T71" fmla="*/ 133 h 557"/>
                <a:gd name="T72" fmla="*/ 60 w 136"/>
                <a:gd name="T73" fmla="*/ 106 h 557"/>
                <a:gd name="T74" fmla="*/ 39 w 136"/>
                <a:gd name="T75" fmla="*/ 84 h 557"/>
                <a:gd name="T76" fmla="*/ 17 w 136"/>
                <a:gd name="T77" fmla="*/ 67 h 557"/>
                <a:gd name="T78" fmla="*/ 7 w 136"/>
                <a:gd name="T79" fmla="*/ 46 h 557"/>
                <a:gd name="T80" fmla="*/ 2 w 136"/>
                <a:gd name="T81" fmla="*/ 17 h 55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6" h="557">
                  <a:moveTo>
                    <a:pt x="0" y="0"/>
                  </a:moveTo>
                  <a:lnTo>
                    <a:pt x="17" y="0"/>
                  </a:lnTo>
                  <a:lnTo>
                    <a:pt x="36" y="0"/>
                  </a:lnTo>
                  <a:lnTo>
                    <a:pt x="53" y="0"/>
                  </a:lnTo>
                  <a:lnTo>
                    <a:pt x="70" y="0"/>
                  </a:lnTo>
                  <a:lnTo>
                    <a:pt x="82" y="21"/>
                  </a:lnTo>
                  <a:lnTo>
                    <a:pt x="97" y="43"/>
                  </a:lnTo>
                  <a:lnTo>
                    <a:pt x="102" y="53"/>
                  </a:lnTo>
                  <a:lnTo>
                    <a:pt x="109" y="67"/>
                  </a:lnTo>
                  <a:lnTo>
                    <a:pt x="114" y="80"/>
                  </a:lnTo>
                  <a:lnTo>
                    <a:pt x="119" y="99"/>
                  </a:lnTo>
                  <a:lnTo>
                    <a:pt x="109" y="106"/>
                  </a:lnTo>
                  <a:lnTo>
                    <a:pt x="104" y="121"/>
                  </a:lnTo>
                  <a:lnTo>
                    <a:pt x="102" y="128"/>
                  </a:lnTo>
                  <a:lnTo>
                    <a:pt x="102" y="140"/>
                  </a:lnTo>
                  <a:lnTo>
                    <a:pt x="102" y="152"/>
                  </a:lnTo>
                  <a:lnTo>
                    <a:pt x="102" y="167"/>
                  </a:lnTo>
                  <a:lnTo>
                    <a:pt x="102" y="179"/>
                  </a:lnTo>
                  <a:lnTo>
                    <a:pt x="102" y="194"/>
                  </a:lnTo>
                  <a:lnTo>
                    <a:pt x="102" y="210"/>
                  </a:lnTo>
                  <a:lnTo>
                    <a:pt x="102" y="227"/>
                  </a:lnTo>
                  <a:lnTo>
                    <a:pt x="102" y="242"/>
                  </a:lnTo>
                  <a:lnTo>
                    <a:pt x="104" y="261"/>
                  </a:lnTo>
                  <a:lnTo>
                    <a:pt x="106" y="278"/>
                  </a:lnTo>
                  <a:lnTo>
                    <a:pt x="109" y="300"/>
                  </a:lnTo>
                  <a:lnTo>
                    <a:pt x="109" y="317"/>
                  </a:lnTo>
                  <a:lnTo>
                    <a:pt x="111" y="337"/>
                  </a:lnTo>
                  <a:lnTo>
                    <a:pt x="114" y="354"/>
                  </a:lnTo>
                  <a:lnTo>
                    <a:pt x="116" y="373"/>
                  </a:lnTo>
                  <a:lnTo>
                    <a:pt x="116" y="390"/>
                  </a:lnTo>
                  <a:lnTo>
                    <a:pt x="119" y="409"/>
                  </a:lnTo>
                  <a:lnTo>
                    <a:pt x="121" y="426"/>
                  </a:lnTo>
                  <a:lnTo>
                    <a:pt x="123" y="446"/>
                  </a:lnTo>
                  <a:lnTo>
                    <a:pt x="123" y="460"/>
                  </a:lnTo>
                  <a:lnTo>
                    <a:pt x="126" y="477"/>
                  </a:lnTo>
                  <a:lnTo>
                    <a:pt x="126" y="492"/>
                  </a:lnTo>
                  <a:lnTo>
                    <a:pt x="128" y="509"/>
                  </a:lnTo>
                  <a:lnTo>
                    <a:pt x="128" y="521"/>
                  </a:lnTo>
                  <a:lnTo>
                    <a:pt x="131" y="535"/>
                  </a:lnTo>
                  <a:lnTo>
                    <a:pt x="133" y="545"/>
                  </a:lnTo>
                  <a:lnTo>
                    <a:pt x="136" y="557"/>
                  </a:lnTo>
                  <a:lnTo>
                    <a:pt x="116" y="552"/>
                  </a:lnTo>
                  <a:lnTo>
                    <a:pt x="106" y="552"/>
                  </a:lnTo>
                  <a:lnTo>
                    <a:pt x="97" y="550"/>
                  </a:lnTo>
                  <a:lnTo>
                    <a:pt x="87" y="547"/>
                  </a:lnTo>
                  <a:lnTo>
                    <a:pt x="85" y="535"/>
                  </a:lnTo>
                  <a:lnTo>
                    <a:pt x="85" y="523"/>
                  </a:lnTo>
                  <a:lnTo>
                    <a:pt x="82" y="511"/>
                  </a:lnTo>
                  <a:lnTo>
                    <a:pt x="82" y="499"/>
                  </a:lnTo>
                  <a:lnTo>
                    <a:pt x="82" y="484"/>
                  </a:lnTo>
                  <a:lnTo>
                    <a:pt x="82" y="470"/>
                  </a:lnTo>
                  <a:lnTo>
                    <a:pt x="82" y="455"/>
                  </a:lnTo>
                  <a:lnTo>
                    <a:pt x="82" y="441"/>
                  </a:lnTo>
                  <a:lnTo>
                    <a:pt x="82" y="421"/>
                  </a:lnTo>
                  <a:lnTo>
                    <a:pt x="82" y="404"/>
                  </a:lnTo>
                  <a:lnTo>
                    <a:pt x="82" y="387"/>
                  </a:lnTo>
                  <a:lnTo>
                    <a:pt x="82" y="371"/>
                  </a:lnTo>
                  <a:lnTo>
                    <a:pt x="82" y="351"/>
                  </a:lnTo>
                  <a:lnTo>
                    <a:pt x="82" y="337"/>
                  </a:lnTo>
                  <a:lnTo>
                    <a:pt x="82" y="317"/>
                  </a:lnTo>
                  <a:lnTo>
                    <a:pt x="82" y="303"/>
                  </a:lnTo>
                  <a:lnTo>
                    <a:pt x="80" y="283"/>
                  </a:lnTo>
                  <a:lnTo>
                    <a:pt x="80" y="266"/>
                  </a:lnTo>
                  <a:lnTo>
                    <a:pt x="77" y="247"/>
                  </a:lnTo>
                  <a:lnTo>
                    <a:pt x="77" y="232"/>
                  </a:lnTo>
                  <a:lnTo>
                    <a:pt x="75" y="215"/>
                  </a:lnTo>
                  <a:lnTo>
                    <a:pt x="75" y="198"/>
                  </a:lnTo>
                  <a:lnTo>
                    <a:pt x="75" y="184"/>
                  </a:lnTo>
                  <a:lnTo>
                    <a:pt x="75" y="172"/>
                  </a:lnTo>
                  <a:lnTo>
                    <a:pt x="72" y="157"/>
                  </a:lnTo>
                  <a:lnTo>
                    <a:pt x="70" y="145"/>
                  </a:lnTo>
                  <a:lnTo>
                    <a:pt x="68" y="133"/>
                  </a:lnTo>
                  <a:lnTo>
                    <a:pt x="65" y="123"/>
                  </a:lnTo>
                  <a:lnTo>
                    <a:pt x="60" y="106"/>
                  </a:lnTo>
                  <a:lnTo>
                    <a:pt x="58" y="99"/>
                  </a:lnTo>
                  <a:lnTo>
                    <a:pt x="39" y="84"/>
                  </a:lnTo>
                  <a:lnTo>
                    <a:pt x="26" y="77"/>
                  </a:lnTo>
                  <a:lnTo>
                    <a:pt x="17" y="67"/>
                  </a:lnTo>
                  <a:lnTo>
                    <a:pt x="14" y="60"/>
                  </a:lnTo>
                  <a:lnTo>
                    <a:pt x="7" y="46"/>
                  </a:lnTo>
                  <a:lnTo>
                    <a:pt x="5" y="34"/>
                  </a:lnTo>
                  <a:lnTo>
                    <a:pt x="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4" name="Freeform 97"/>
            <p:cNvSpPr>
              <a:spLocks/>
            </p:cNvSpPr>
            <p:nvPr/>
          </p:nvSpPr>
          <p:spPr bwMode="auto">
            <a:xfrm>
              <a:off x="4691" y="548"/>
              <a:ext cx="787" cy="3874"/>
            </a:xfrm>
            <a:custGeom>
              <a:avLst/>
              <a:gdLst>
                <a:gd name="T0" fmla="*/ 80 w 787"/>
                <a:gd name="T1" fmla="*/ 61 h 3874"/>
                <a:gd name="T2" fmla="*/ 220 w 787"/>
                <a:gd name="T3" fmla="*/ 17 h 3874"/>
                <a:gd name="T4" fmla="*/ 375 w 787"/>
                <a:gd name="T5" fmla="*/ 29 h 3874"/>
                <a:gd name="T6" fmla="*/ 528 w 787"/>
                <a:gd name="T7" fmla="*/ 111 h 3874"/>
                <a:gd name="T8" fmla="*/ 618 w 787"/>
                <a:gd name="T9" fmla="*/ 218 h 3874"/>
                <a:gd name="T10" fmla="*/ 657 w 787"/>
                <a:gd name="T11" fmla="*/ 395 h 3874"/>
                <a:gd name="T12" fmla="*/ 627 w 787"/>
                <a:gd name="T13" fmla="*/ 494 h 3874"/>
                <a:gd name="T14" fmla="*/ 550 w 787"/>
                <a:gd name="T15" fmla="*/ 599 h 3874"/>
                <a:gd name="T16" fmla="*/ 431 w 787"/>
                <a:gd name="T17" fmla="*/ 708 h 3874"/>
                <a:gd name="T18" fmla="*/ 341 w 787"/>
                <a:gd name="T19" fmla="*/ 812 h 3874"/>
                <a:gd name="T20" fmla="*/ 383 w 787"/>
                <a:gd name="T21" fmla="*/ 948 h 3874"/>
                <a:gd name="T22" fmla="*/ 494 w 787"/>
                <a:gd name="T23" fmla="*/ 1021 h 3874"/>
                <a:gd name="T24" fmla="*/ 637 w 787"/>
                <a:gd name="T25" fmla="*/ 1040 h 3874"/>
                <a:gd name="T26" fmla="*/ 770 w 787"/>
                <a:gd name="T27" fmla="*/ 1122 h 3874"/>
                <a:gd name="T28" fmla="*/ 734 w 787"/>
                <a:gd name="T29" fmla="*/ 1285 h 3874"/>
                <a:gd name="T30" fmla="*/ 654 w 787"/>
                <a:gd name="T31" fmla="*/ 1372 h 3874"/>
                <a:gd name="T32" fmla="*/ 647 w 787"/>
                <a:gd name="T33" fmla="*/ 1501 h 3874"/>
                <a:gd name="T34" fmla="*/ 627 w 787"/>
                <a:gd name="T35" fmla="*/ 1750 h 3874"/>
                <a:gd name="T36" fmla="*/ 596 w 787"/>
                <a:gd name="T37" fmla="*/ 2017 h 3874"/>
                <a:gd name="T38" fmla="*/ 560 w 787"/>
                <a:gd name="T39" fmla="*/ 2284 h 3874"/>
                <a:gd name="T40" fmla="*/ 523 w 787"/>
                <a:gd name="T41" fmla="*/ 2553 h 3874"/>
                <a:gd name="T42" fmla="*/ 489 w 787"/>
                <a:gd name="T43" fmla="*/ 2820 h 3874"/>
                <a:gd name="T44" fmla="*/ 463 w 787"/>
                <a:gd name="T45" fmla="*/ 3089 h 3874"/>
                <a:gd name="T46" fmla="*/ 453 w 787"/>
                <a:gd name="T47" fmla="*/ 3360 h 3874"/>
                <a:gd name="T48" fmla="*/ 463 w 787"/>
                <a:gd name="T49" fmla="*/ 3547 h 3874"/>
                <a:gd name="T50" fmla="*/ 497 w 787"/>
                <a:gd name="T51" fmla="*/ 3714 h 3874"/>
                <a:gd name="T52" fmla="*/ 511 w 787"/>
                <a:gd name="T53" fmla="*/ 3843 h 3874"/>
                <a:gd name="T54" fmla="*/ 419 w 787"/>
                <a:gd name="T55" fmla="*/ 3818 h 3874"/>
                <a:gd name="T56" fmla="*/ 358 w 787"/>
                <a:gd name="T57" fmla="*/ 3668 h 3874"/>
                <a:gd name="T58" fmla="*/ 242 w 787"/>
                <a:gd name="T59" fmla="*/ 3637 h 3874"/>
                <a:gd name="T60" fmla="*/ 126 w 787"/>
                <a:gd name="T61" fmla="*/ 3765 h 3874"/>
                <a:gd name="T62" fmla="*/ 12 w 787"/>
                <a:gd name="T63" fmla="*/ 3840 h 3874"/>
                <a:gd name="T64" fmla="*/ 84 w 787"/>
                <a:gd name="T65" fmla="*/ 3697 h 3874"/>
                <a:gd name="T66" fmla="*/ 172 w 787"/>
                <a:gd name="T67" fmla="*/ 3561 h 3874"/>
                <a:gd name="T68" fmla="*/ 235 w 787"/>
                <a:gd name="T69" fmla="*/ 3423 h 3874"/>
                <a:gd name="T70" fmla="*/ 293 w 787"/>
                <a:gd name="T71" fmla="*/ 3268 h 3874"/>
                <a:gd name="T72" fmla="*/ 341 w 787"/>
                <a:gd name="T73" fmla="*/ 3101 h 3874"/>
                <a:gd name="T74" fmla="*/ 385 w 787"/>
                <a:gd name="T75" fmla="*/ 2943 h 3874"/>
                <a:gd name="T76" fmla="*/ 404 w 787"/>
                <a:gd name="T77" fmla="*/ 2803 h 3874"/>
                <a:gd name="T78" fmla="*/ 421 w 787"/>
                <a:gd name="T79" fmla="*/ 2672 h 3874"/>
                <a:gd name="T80" fmla="*/ 438 w 787"/>
                <a:gd name="T81" fmla="*/ 2509 h 3874"/>
                <a:gd name="T82" fmla="*/ 455 w 787"/>
                <a:gd name="T83" fmla="*/ 2364 h 3874"/>
                <a:gd name="T84" fmla="*/ 467 w 787"/>
                <a:gd name="T85" fmla="*/ 2204 h 3874"/>
                <a:gd name="T86" fmla="*/ 480 w 787"/>
                <a:gd name="T87" fmla="*/ 2061 h 3874"/>
                <a:gd name="T88" fmla="*/ 487 w 787"/>
                <a:gd name="T89" fmla="*/ 1935 h 3874"/>
                <a:gd name="T90" fmla="*/ 489 w 787"/>
                <a:gd name="T91" fmla="*/ 1765 h 3874"/>
                <a:gd name="T92" fmla="*/ 487 w 787"/>
                <a:gd name="T93" fmla="*/ 1573 h 3874"/>
                <a:gd name="T94" fmla="*/ 484 w 787"/>
                <a:gd name="T95" fmla="*/ 1387 h 3874"/>
                <a:gd name="T96" fmla="*/ 504 w 787"/>
                <a:gd name="T97" fmla="*/ 1212 h 3874"/>
                <a:gd name="T98" fmla="*/ 412 w 787"/>
                <a:gd name="T99" fmla="*/ 1127 h 3874"/>
                <a:gd name="T100" fmla="*/ 286 w 787"/>
                <a:gd name="T101" fmla="*/ 1004 h 3874"/>
                <a:gd name="T102" fmla="*/ 198 w 787"/>
                <a:gd name="T103" fmla="*/ 1084 h 3874"/>
                <a:gd name="T104" fmla="*/ 109 w 787"/>
                <a:gd name="T105" fmla="*/ 1256 h 3874"/>
                <a:gd name="T106" fmla="*/ 0 w 787"/>
                <a:gd name="T107" fmla="*/ 1360 h 3874"/>
                <a:gd name="T108" fmla="*/ 89 w 787"/>
                <a:gd name="T109" fmla="*/ 1139 h 3874"/>
                <a:gd name="T110" fmla="*/ 172 w 787"/>
                <a:gd name="T111" fmla="*/ 1004 h 3874"/>
                <a:gd name="T112" fmla="*/ 109 w 787"/>
                <a:gd name="T113" fmla="*/ 1025 h 3874"/>
                <a:gd name="T114" fmla="*/ 0 w 787"/>
                <a:gd name="T115" fmla="*/ 1001 h 3874"/>
                <a:gd name="T116" fmla="*/ 84 w 787"/>
                <a:gd name="T117" fmla="*/ 865 h 3874"/>
                <a:gd name="T118" fmla="*/ 101 w 787"/>
                <a:gd name="T119" fmla="*/ 696 h 3874"/>
                <a:gd name="T120" fmla="*/ 63 w 787"/>
                <a:gd name="T121" fmla="*/ 514 h 38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87" h="3874">
                  <a:moveTo>
                    <a:pt x="0" y="170"/>
                  </a:moveTo>
                  <a:lnTo>
                    <a:pt x="2" y="165"/>
                  </a:lnTo>
                  <a:lnTo>
                    <a:pt x="14" y="145"/>
                  </a:lnTo>
                  <a:lnTo>
                    <a:pt x="26" y="131"/>
                  </a:lnTo>
                  <a:lnTo>
                    <a:pt x="34" y="114"/>
                  </a:lnTo>
                  <a:lnTo>
                    <a:pt x="46" y="97"/>
                  </a:lnTo>
                  <a:lnTo>
                    <a:pt x="53" y="82"/>
                  </a:lnTo>
                  <a:lnTo>
                    <a:pt x="65" y="68"/>
                  </a:lnTo>
                  <a:lnTo>
                    <a:pt x="80" y="61"/>
                  </a:lnTo>
                  <a:lnTo>
                    <a:pt x="94" y="56"/>
                  </a:lnTo>
                  <a:lnTo>
                    <a:pt x="109" y="51"/>
                  </a:lnTo>
                  <a:lnTo>
                    <a:pt x="126" y="46"/>
                  </a:lnTo>
                  <a:lnTo>
                    <a:pt x="140" y="39"/>
                  </a:lnTo>
                  <a:lnTo>
                    <a:pt x="155" y="34"/>
                  </a:lnTo>
                  <a:lnTo>
                    <a:pt x="172" y="29"/>
                  </a:lnTo>
                  <a:lnTo>
                    <a:pt x="189" y="27"/>
                  </a:lnTo>
                  <a:lnTo>
                    <a:pt x="203" y="19"/>
                  </a:lnTo>
                  <a:lnTo>
                    <a:pt x="220" y="17"/>
                  </a:lnTo>
                  <a:lnTo>
                    <a:pt x="235" y="12"/>
                  </a:lnTo>
                  <a:lnTo>
                    <a:pt x="252" y="10"/>
                  </a:lnTo>
                  <a:lnTo>
                    <a:pt x="266" y="5"/>
                  </a:lnTo>
                  <a:lnTo>
                    <a:pt x="281" y="2"/>
                  </a:lnTo>
                  <a:lnTo>
                    <a:pt x="295" y="0"/>
                  </a:lnTo>
                  <a:lnTo>
                    <a:pt x="310" y="0"/>
                  </a:lnTo>
                  <a:lnTo>
                    <a:pt x="332" y="10"/>
                  </a:lnTo>
                  <a:lnTo>
                    <a:pt x="354" y="19"/>
                  </a:lnTo>
                  <a:lnTo>
                    <a:pt x="375" y="29"/>
                  </a:lnTo>
                  <a:lnTo>
                    <a:pt x="397" y="39"/>
                  </a:lnTo>
                  <a:lnTo>
                    <a:pt x="414" y="46"/>
                  </a:lnTo>
                  <a:lnTo>
                    <a:pt x="434" y="56"/>
                  </a:lnTo>
                  <a:lnTo>
                    <a:pt x="450" y="65"/>
                  </a:lnTo>
                  <a:lnTo>
                    <a:pt x="470" y="75"/>
                  </a:lnTo>
                  <a:lnTo>
                    <a:pt x="484" y="82"/>
                  </a:lnTo>
                  <a:lnTo>
                    <a:pt x="499" y="92"/>
                  </a:lnTo>
                  <a:lnTo>
                    <a:pt x="514" y="102"/>
                  </a:lnTo>
                  <a:lnTo>
                    <a:pt x="528" y="111"/>
                  </a:lnTo>
                  <a:lnTo>
                    <a:pt x="540" y="119"/>
                  </a:lnTo>
                  <a:lnTo>
                    <a:pt x="555" y="131"/>
                  </a:lnTo>
                  <a:lnTo>
                    <a:pt x="567" y="141"/>
                  </a:lnTo>
                  <a:lnTo>
                    <a:pt x="579" y="155"/>
                  </a:lnTo>
                  <a:lnTo>
                    <a:pt x="586" y="165"/>
                  </a:lnTo>
                  <a:lnTo>
                    <a:pt x="596" y="177"/>
                  </a:lnTo>
                  <a:lnTo>
                    <a:pt x="603" y="189"/>
                  </a:lnTo>
                  <a:lnTo>
                    <a:pt x="613" y="204"/>
                  </a:lnTo>
                  <a:lnTo>
                    <a:pt x="618" y="218"/>
                  </a:lnTo>
                  <a:lnTo>
                    <a:pt x="625" y="233"/>
                  </a:lnTo>
                  <a:lnTo>
                    <a:pt x="632" y="250"/>
                  </a:lnTo>
                  <a:lnTo>
                    <a:pt x="640" y="269"/>
                  </a:lnTo>
                  <a:lnTo>
                    <a:pt x="642" y="284"/>
                  </a:lnTo>
                  <a:lnTo>
                    <a:pt x="647" y="305"/>
                  </a:lnTo>
                  <a:lnTo>
                    <a:pt x="649" y="325"/>
                  </a:lnTo>
                  <a:lnTo>
                    <a:pt x="654" y="349"/>
                  </a:lnTo>
                  <a:lnTo>
                    <a:pt x="654" y="371"/>
                  </a:lnTo>
                  <a:lnTo>
                    <a:pt x="657" y="395"/>
                  </a:lnTo>
                  <a:lnTo>
                    <a:pt x="657" y="407"/>
                  </a:lnTo>
                  <a:lnTo>
                    <a:pt x="659" y="422"/>
                  </a:lnTo>
                  <a:lnTo>
                    <a:pt x="659" y="436"/>
                  </a:lnTo>
                  <a:lnTo>
                    <a:pt x="661" y="451"/>
                  </a:lnTo>
                  <a:lnTo>
                    <a:pt x="654" y="453"/>
                  </a:lnTo>
                  <a:lnTo>
                    <a:pt x="649" y="458"/>
                  </a:lnTo>
                  <a:lnTo>
                    <a:pt x="642" y="470"/>
                  </a:lnTo>
                  <a:lnTo>
                    <a:pt x="635" y="482"/>
                  </a:lnTo>
                  <a:lnTo>
                    <a:pt x="627" y="494"/>
                  </a:lnTo>
                  <a:lnTo>
                    <a:pt x="623" y="509"/>
                  </a:lnTo>
                  <a:lnTo>
                    <a:pt x="613" y="521"/>
                  </a:lnTo>
                  <a:lnTo>
                    <a:pt x="606" y="533"/>
                  </a:lnTo>
                  <a:lnTo>
                    <a:pt x="596" y="545"/>
                  </a:lnTo>
                  <a:lnTo>
                    <a:pt x="589" y="558"/>
                  </a:lnTo>
                  <a:lnTo>
                    <a:pt x="577" y="567"/>
                  </a:lnTo>
                  <a:lnTo>
                    <a:pt x="569" y="577"/>
                  </a:lnTo>
                  <a:lnTo>
                    <a:pt x="557" y="587"/>
                  </a:lnTo>
                  <a:lnTo>
                    <a:pt x="550" y="599"/>
                  </a:lnTo>
                  <a:lnTo>
                    <a:pt x="538" y="608"/>
                  </a:lnTo>
                  <a:lnTo>
                    <a:pt x="528" y="621"/>
                  </a:lnTo>
                  <a:lnTo>
                    <a:pt x="518" y="630"/>
                  </a:lnTo>
                  <a:lnTo>
                    <a:pt x="509" y="642"/>
                  </a:lnTo>
                  <a:lnTo>
                    <a:pt x="487" y="659"/>
                  </a:lnTo>
                  <a:lnTo>
                    <a:pt x="465" y="679"/>
                  </a:lnTo>
                  <a:lnTo>
                    <a:pt x="453" y="688"/>
                  </a:lnTo>
                  <a:lnTo>
                    <a:pt x="443" y="698"/>
                  </a:lnTo>
                  <a:lnTo>
                    <a:pt x="431" y="708"/>
                  </a:lnTo>
                  <a:lnTo>
                    <a:pt x="421" y="720"/>
                  </a:lnTo>
                  <a:lnTo>
                    <a:pt x="409" y="727"/>
                  </a:lnTo>
                  <a:lnTo>
                    <a:pt x="400" y="739"/>
                  </a:lnTo>
                  <a:lnTo>
                    <a:pt x="387" y="749"/>
                  </a:lnTo>
                  <a:lnTo>
                    <a:pt x="378" y="761"/>
                  </a:lnTo>
                  <a:lnTo>
                    <a:pt x="368" y="773"/>
                  </a:lnTo>
                  <a:lnTo>
                    <a:pt x="358" y="785"/>
                  </a:lnTo>
                  <a:lnTo>
                    <a:pt x="349" y="798"/>
                  </a:lnTo>
                  <a:lnTo>
                    <a:pt x="341" y="812"/>
                  </a:lnTo>
                  <a:lnTo>
                    <a:pt x="341" y="829"/>
                  </a:lnTo>
                  <a:lnTo>
                    <a:pt x="341" y="848"/>
                  </a:lnTo>
                  <a:lnTo>
                    <a:pt x="344" y="865"/>
                  </a:lnTo>
                  <a:lnTo>
                    <a:pt x="349" y="882"/>
                  </a:lnTo>
                  <a:lnTo>
                    <a:pt x="354" y="897"/>
                  </a:lnTo>
                  <a:lnTo>
                    <a:pt x="358" y="911"/>
                  </a:lnTo>
                  <a:lnTo>
                    <a:pt x="366" y="924"/>
                  </a:lnTo>
                  <a:lnTo>
                    <a:pt x="375" y="938"/>
                  </a:lnTo>
                  <a:lnTo>
                    <a:pt x="383" y="948"/>
                  </a:lnTo>
                  <a:lnTo>
                    <a:pt x="392" y="960"/>
                  </a:lnTo>
                  <a:lnTo>
                    <a:pt x="402" y="970"/>
                  </a:lnTo>
                  <a:lnTo>
                    <a:pt x="417" y="979"/>
                  </a:lnTo>
                  <a:lnTo>
                    <a:pt x="426" y="987"/>
                  </a:lnTo>
                  <a:lnTo>
                    <a:pt x="438" y="994"/>
                  </a:lnTo>
                  <a:lnTo>
                    <a:pt x="453" y="1001"/>
                  </a:lnTo>
                  <a:lnTo>
                    <a:pt x="467" y="1011"/>
                  </a:lnTo>
                  <a:lnTo>
                    <a:pt x="480" y="1016"/>
                  </a:lnTo>
                  <a:lnTo>
                    <a:pt x="494" y="1021"/>
                  </a:lnTo>
                  <a:lnTo>
                    <a:pt x="509" y="1023"/>
                  </a:lnTo>
                  <a:lnTo>
                    <a:pt x="523" y="1028"/>
                  </a:lnTo>
                  <a:lnTo>
                    <a:pt x="538" y="1030"/>
                  </a:lnTo>
                  <a:lnTo>
                    <a:pt x="555" y="1033"/>
                  </a:lnTo>
                  <a:lnTo>
                    <a:pt x="572" y="1035"/>
                  </a:lnTo>
                  <a:lnTo>
                    <a:pt x="589" y="1040"/>
                  </a:lnTo>
                  <a:lnTo>
                    <a:pt x="603" y="1040"/>
                  </a:lnTo>
                  <a:lnTo>
                    <a:pt x="620" y="1040"/>
                  </a:lnTo>
                  <a:lnTo>
                    <a:pt x="637" y="1040"/>
                  </a:lnTo>
                  <a:lnTo>
                    <a:pt x="654" y="1040"/>
                  </a:lnTo>
                  <a:lnTo>
                    <a:pt x="669" y="1038"/>
                  </a:lnTo>
                  <a:lnTo>
                    <a:pt x="686" y="1038"/>
                  </a:lnTo>
                  <a:lnTo>
                    <a:pt x="703" y="1038"/>
                  </a:lnTo>
                  <a:lnTo>
                    <a:pt x="720" y="1038"/>
                  </a:lnTo>
                  <a:lnTo>
                    <a:pt x="734" y="1057"/>
                  </a:lnTo>
                  <a:lnTo>
                    <a:pt x="749" y="1079"/>
                  </a:lnTo>
                  <a:lnTo>
                    <a:pt x="758" y="1101"/>
                  </a:lnTo>
                  <a:lnTo>
                    <a:pt x="770" y="1122"/>
                  </a:lnTo>
                  <a:lnTo>
                    <a:pt x="775" y="1142"/>
                  </a:lnTo>
                  <a:lnTo>
                    <a:pt x="783" y="1161"/>
                  </a:lnTo>
                  <a:lnTo>
                    <a:pt x="785" y="1181"/>
                  </a:lnTo>
                  <a:lnTo>
                    <a:pt x="787" y="1200"/>
                  </a:lnTo>
                  <a:lnTo>
                    <a:pt x="783" y="1217"/>
                  </a:lnTo>
                  <a:lnTo>
                    <a:pt x="775" y="1234"/>
                  </a:lnTo>
                  <a:lnTo>
                    <a:pt x="766" y="1251"/>
                  </a:lnTo>
                  <a:lnTo>
                    <a:pt x="753" y="1270"/>
                  </a:lnTo>
                  <a:lnTo>
                    <a:pt x="734" y="1285"/>
                  </a:lnTo>
                  <a:lnTo>
                    <a:pt x="715" y="1299"/>
                  </a:lnTo>
                  <a:lnTo>
                    <a:pt x="700" y="1307"/>
                  </a:lnTo>
                  <a:lnTo>
                    <a:pt x="688" y="1314"/>
                  </a:lnTo>
                  <a:lnTo>
                    <a:pt x="673" y="1321"/>
                  </a:lnTo>
                  <a:lnTo>
                    <a:pt x="661" y="1328"/>
                  </a:lnTo>
                  <a:lnTo>
                    <a:pt x="659" y="1336"/>
                  </a:lnTo>
                  <a:lnTo>
                    <a:pt x="657" y="1353"/>
                  </a:lnTo>
                  <a:lnTo>
                    <a:pt x="654" y="1360"/>
                  </a:lnTo>
                  <a:lnTo>
                    <a:pt x="654" y="1372"/>
                  </a:lnTo>
                  <a:lnTo>
                    <a:pt x="654" y="1387"/>
                  </a:lnTo>
                  <a:lnTo>
                    <a:pt x="654" y="1401"/>
                  </a:lnTo>
                  <a:lnTo>
                    <a:pt x="652" y="1416"/>
                  </a:lnTo>
                  <a:lnTo>
                    <a:pt x="652" y="1430"/>
                  </a:lnTo>
                  <a:lnTo>
                    <a:pt x="649" y="1445"/>
                  </a:lnTo>
                  <a:lnTo>
                    <a:pt x="649" y="1459"/>
                  </a:lnTo>
                  <a:lnTo>
                    <a:pt x="647" y="1472"/>
                  </a:lnTo>
                  <a:lnTo>
                    <a:pt x="647" y="1486"/>
                  </a:lnTo>
                  <a:lnTo>
                    <a:pt x="647" y="1501"/>
                  </a:lnTo>
                  <a:lnTo>
                    <a:pt x="647" y="1515"/>
                  </a:lnTo>
                  <a:lnTo>
                    <a:pt x="642" y="1544"/>
                  </a:lnTo>
                  <a:lnTo>
                    <a:pt x="642" y="1573"/>
                  </a:lnTo>
                  <a:lnTo>
                    <a:pt x="637" y="1602"/>
                  </a:lnTo>
                  <a:lnTo>
                    <a:pt x="637" y="1632"/>
                  </a:lnTo>
                  <a:lnTo>
                    <a:pt x="632" y="1661"/>
                  </a:lnTo>
                  <a:lnTo>
                    <a:pt x="632" y="1690"/>
                  </a:lnTo>
                  <a:lnTo>
                    <a:pt x="627" y="1719"/>
                  </a:lnTo>
                  <a:lnTo>
                    <a:pt x="627" y="1750"/>
                  </a:lnTo>
                  <a:lnTo>
                    <a:pt x="623" y="1779"/>
                  </a:lnTo>
                  <a:lnTo>
                    <a:pt x="620" y="1809"/>
                  </a:lnTo>
                  <a:lnTo>
                    <a:pt x="615" y="1838"/>
                  </a:lnTo>
                  <a:lnTo>
                    <a:pt x="613" y="1869"/>
                  </a:lnTo>
                  <a:lnTo>
                    <a:pt x="608" y="1898"/>
                  </a:lnTo>
                  <a:lnTo>
                    <a:pt x="606" y="1927"/>
                  </a:lnTo>
                  <a:lnTo>
                    <a:pt x="603" y="1956"/>
                  </a:lnTo>
                  <a:lnTo>
                    <a:pt x="601" y="1988"/>
                  </a:lnTo>
                  <a:lnTo>
                    <a:pt x="596" y="2017"/>
                  </a:lnTo>
                  <a:lnTo>
                    <a:pt x="591" y="2046"/>
                  </a:lnTo>
                  <a:lnTo>
                    <a:pt x="586" y="2075"/>
                  </a:lnTo>
                  <a:lnTo>
                    <a:pt x="584" y="2107"/>
                  </a:lnTo>
                  <a:lnTo>
                    <a:pt x="579" y="2136"/>
                  </a:lnTo>
                  <a:lnTo>
                    <a:pt x="577" y="2165"/>
                  </a:lnTo>
                  <a:lnTo>
                    <a:pt x="572" y="2194"/>
                  </a:lnTo>
                  <a:lnTo>
                    <a:pt x="569" y="2226"/>
                  </a:lnTo>
                  <a:lnTo>
                    <a:pt x="564" y="2255"/>
                  </a:lnTo>
                  <a:lnTo>
                    <a:pt x="560" y="2284"/>
                  </a:lnTo>
                  <a:lnTo>
                    <a:pt x="555" y="2313"/>
                  </a:lnTo>
                  <a:lnTo>
                    <a:pt x="552" y="2344"/>
                  </a:lnTo>
                  <a:lnTo>
                    <a:pt x="547" y="2373"/>
                  </a:lnTo>
                  <a:lnTo>
                    <a:pt x="545" y="2405"/>
                  </a:lnTo>
                  <a:lnTo>
                    <a:pt x="540" y="2434"/>
                  </a:lnTo>
                  <a:lnTo>
                    <a:pt x="538" y="2466"/>
                  </a:lnTo>
                  <a:lnTo>
                    <a:pt x="530" y="2495"/>
                  </a:lnTo>
                  <a:lnTo>
                    <a:pt x="528" y="2524"/>
                  </a:lnTo>
                  <a:lnTo>
                    <a:pt x="523" y="2553"/>
                  </a:lnTo>
                  <a:lnTo>
                    <a:pt x="521" y="2582"/>
                  </a:lnTo>
                  <a:lnTo>
                    <a:pt x="514" y="2611"/>
                  </a:lnTo>
                  <a:lnTo>
                    <a:pt x="511" y="2643"/>
                  </a:lnTo>
                  <a:lnTo>
                    <a:pt x="506" y="2672"/>
                  </a:lnTo>
                  <a:lnTo>
                    <a:pt x="504" y="2703"/>
                  </a:lnTo>
                  <a:lnTo>
                    <a:pt x="499" y="2732"/>
                  </a:lnTo>
                  <a:lnTo>
                    <a:pt x="497" y="2761"/>
                  </a:lnTo>
                  <a:lnTo>
                    <a:pt x="492" y="2790"/>
                  </a:lnTo>
                  <a:lnTo>
                    <a:pt x="489" y="2820"/>
                  </a:lnTo>
                  <a:lnTo>
                    <a:pt x="484" y="2849"/>
                  </a:lnTo>
                  <a:lnTo>
                    <a:pt x="482" y="2880"/>
                  </a:lnTo>
                  <a:lnTo>
                    <a:pt x="477" y="2909"/>
                  </a:lnTo>
                  <a:lnTo>
                    <a:pt x="477" y="2941"/>
                  </a:lnTo>
                  <a:lnTo>
                    <a:pt x="472" y="2970"/>
                  </a:lnTo>
                  <a:lnTo>
                    <a:pt x="470" y="2999"/>
                  </a:lnTo>
                  <a:lnTo>
                    <a:pt x="467" y="3028"/>
                  </a:lnTo>
                  <a:lnTo>
                    <a:pt x="465" y="3060"/>
                  </a:lnTo>
                  <a:lnTo>
                    <a:pt x="463" y="3089"/>
                  </a:lnTo>
                  <a:lnTo>
                    <a:pt x="460" y="3120"/>
                  </a:lnTo>
                  <a:lnTo>
                    <a:pt x="458" y="3149"/>
                  </a:lnTo>
                  <a:lnTo>
                    <a:pt x="458" y="3181"/>
                  </a:lnTo>
                  <a:lnTo>
                    <a:pt x="455" y="3210"/>
                  </a:lnTo>
                  <a:lnTo>
                    <a:pt x="455" y="3239"/>
                  </a:lnTo>
                  <a:lnTo>
                    <a:pt x="453" y="3268"/>
                  </a:lnTo>
                  <a:lnTo>
                    <a:pt x="453" y="3300"/>
                  </a:lnTo>
                  <a:lnTo>
                    <a:pt x="453" y="3329"/>
                  </a:lnTo>
                  <a:lnTo>
                    <a:pt x="453" y="3360"/>
                  </a:lnTo>
                  <a:lnTo>
                    <a:pt x="453" y="3392"/>
                  </a:lnTo>
                  <a:lnTo>
                    <a:pt x="455" y="3423"/>
                  </a:lnTo>
                  <a:lnTo>
                    <a:pt x="455" y="3438"/>
                  </a:lnTo>
                  <a:lnTo>
                    <a:pt x="455" y="3457"/>
                  </a:lnTo>
                  <a:lnTo>
                    <a:pt x="455" y="3474"/>
                  </a:lnTo>
                  <a:lnTo>
                    <a:pt x="458" y="3494"/>
                  </a:lnTo>
                  <a:lnTo>
                    <a:pt x="458" y="3510"/>
                  </a:lnTo>
                  <a:lnTo>
                    <a:pt x="460" y="3530"/>
                  </a:lnTo>
                  <a:lnTo>
                    <a:pt x="463" y="3547"/>
                  </a:lnTo>
                  <a:lnTo>
                    <a:pt x="467" y="3566"/>
                  </a:lnTo>
                  <a:lnTo>
                    <a:pt x="467" y="3583"/>
                  </a:lnTo>
                  <a:lnTo>
                    <a:pt x="472" y="3603"/>
                  </a:lnTo>
                  <a:lnTo>
                    <a:pt x="475" y="3620"/>
                  </a:lnTo>
                  <a:lnTo>
                    <a:pt x="480" y="3639"/>
                  </a:lnTo>
                  <a:lnTo>
                    <a:pt x="482" y="3656"/>
                  </a:lnTo>
                  <a:lnTo>
                    <a:pt x="487" y="3675"/>
                  </a:lnTo>
                  <a:lnTo>
                    <a:pt x="489" y="3695"/>
                  </a:lnTo>
                  <a:lnTo>
                    <a:pt x="497" y="3714"/>
                  </a:lnTo>
                  <a:lnTo>
                    <a:pt x="499" y="3724"/>
                  </a:lnTo>
                  <a:lnTo>
                    <a:pt x="504" y="3738"/>
                  </a:lnTo>
                  <a:lnTo>
                    <a:pt x="506" y="3753"/>
                  </a:lnTo>
                  <a:lnTo>
                    <a:pt x="511" y="3772"/>
                  </a:lnTo>
                  <a:lnTo>
                    <a:pt x="514" y="3789"/>
                  </a:lnTo>
                  <a:lnTo>
                    <a:pt x="516" y="3806"/>
                  </a:lnTo>
                  <a:lnTo>
                    <a:pt x="516" y="3821"/>
                  </a:lnTo>
                  <a:lnTo>
                    <a:pt x="518" y="3838"/>
                  </a:lnTo>
                  <a:lnTo>
                    <a:pt x="511" y="3843"/>
                  </a:lnTo>
                  <a:lnTo>
                    <a:pt x="504" y="3850"/>
                  </a:lnTo>
                  <a:lnTo>
                    <a:pt x="497" y="3860"/>
                  </a:lnTo>
                  <a:lnTo>
                    <a:pt x="492" y="3874"/>
                  </a:lnTo>
                  <a:lnTo>
                    <a:pt x="477" y="3872"/>
                  </a:lnTo>
                  <a:lnTo>
                    <a:pt x="463" y="3867"/>
                  </a:lnTo>
                  <a:lnTo>
                    <a:pt x="450" y="3857"/>
                  </a:lnTo>
                  <a:lnTo>
                    <a:pt x="441" y="3847"/>
                  </a:lnTo>
                  <a:lnTo>
                    <a:pt x="429" y="3833"/>
                  </a:lnTo>
                  <a:lnTo>
                    <a:pt x="419" y="3818"/>
                  </a:lnTo>
                  <a:lnTo>
                    <a:pt x="412" y="3801"/>
                  </a:lnTo>
                  <a:lnTo>
                    <a:pt x="404" y="3784"/>
                  </a:lnTo>
                  <a:lnTo>
                    <a:pt x="397" y="3765"/>
                  </a:lnTo>
                  <a:lnTo>
                    <a:pt x="390" y="3746"/>
                  </a:lnTo>
                  <a:lnTo>
                    <a:pt x="383" y="3726"/>
                  </a:lnTo>
                  <a:lnTo>
                    <a:pt x="375" y="3712"/>
                  </a:lnTo>
                  <a:lnTo>
                    <a:pt x="368" y="3692"/>
                  </a:lnTo>
                  <a:lnTo>
                    <a:pt x="363" y="3680"/>
                  </a:lnTo>
                  <a:lnTo>
                    <a:pt x="358" y="3668"/>
                  </a:lnTo>
                  <a:lnTo>
                    <a:pt x="354" y="3661"/>
                  </a:lnTo>
                  <a:lnTo>
                    <a:pt x="334" y="3649"/>
                  </a:lnTo>
                  <a:lnTo>
                    <a:pt x="320" y="3644"/>
                  </a:lnTo>
                  <a:lnTo>
                    <a:pt x="305" y="3637"/>
                  </a:lnTo>
                  <a:lnTo>
                    <a:pt x="290" y="3634"/>
                  </a:lnTo>
                  <a:lnTo>
                    <a:pt x="276" y="3632"/>
                  </a:lnTo>
                  <a:lnTo>
                    <a:pt x="264" y="3632"/>
                  </a:lnTo>
                  <a:lnTo>
                    <a:pt x="252" y="3632"/>
                  </a:lnTo>
                  <a:lnTo>
                    <a:pt x="242" y="3637"/>
                  </a:lnTo>
                  <a:lnTo>
                    <a:pt x="220" y="3641"/>
                  </a:lnTo>
                  <a:lnTo>
                    <a:pt x="206" y="3656"/>
                  </a:lnTo>
                  <a:lnTo>
                    <a:pt x="189" y="3670"/>
                  </a:lnTo>
                  <a:lnTo>
                    <a:pt x="177" y="3692"/>
                  </a:lnTo>
                  <a:lnTo>
                    <a:pt x="162" y="3709"/>
                  </a:lnTo>
                  <a:lnTo>
                    <a:pt x="147" y="3731"/>
                  </a:lnTo>
                  <a:lnTo>
                    <a:pt x="140" y="3741"/>
                  </a:lnTo>
                  <a:lnTo>
                    <a:pt x="133" y="3755"/>
                  </a:lnTo>
                  <a:lnTo>
                    <a:pt x="126" y="3765"/>
                  </a:lnTo>
                  <a:lnTo>
                    <a:pt x="121" y="3780"/>
                  </a:lnTo>
                  <a:lnTo>
                    <a:pt x="104" y="3799"/>
                  </a:lnTo>
                  <a:lnTo>
                    <a:pt x="89" y="3821"/>
                  </a:lnTo>
                  <a:lnTo>
                    <a:pt x="72" y="3840"/>
                  </a:lnTo>
                  <a:lnTo>
                    <a:pt x="58" y="3860"/>
                  </a:lnTo>
                  <a:lnTo>
                    <a:pt x="41" y="3857"/>
                  </a:lnTo>
                  <a:lnTo>
                    <a:pt x="29" y="3855"/>
                  </a:lnTo>
                  <a:lnTo>
                    <a:pt x="19" y="3847"/>
                  </a:lnTo>
                  <a:lnTo>
                    <a:pt x="12" y="3840"/>
                  </a:lnTo>
                  <a:lnTo>
                    <a:pt x="2" y="3818"/>
                  </a:lnTo>
                  <a:lnTo>
                    <a:pt x="2" y="3799"/>
                  </a:lnTo>
                  <a:lnTo>
                    <a:pt x="14" y="3787"/>
                  </a:lnTo>
                  <a:lnTo>
                    <a:pt x="29" y="3775"/>
                  </a:lnTo>
                  <a:lnTo>
                    <a:pt x="41" y="3758"/>
                  </a:lnTo>
                  <a:lnTo>
                    <a:pt x="55" y="3743"/>
                  </a:lnTo>
                  <a:lnTo>
                    <a:pt x="65" y="3726"/>
                  </a:lnTo>
                  <a:lnTo>
                    <a:pt x="77" y="3712"/>
                  </a:lnTo>
                  <a:lnTo>
                    <a:pt x="84" y="3697"/>
                  </a:lnTo>
                  <a:lnTo>
                    <a:pt x="92" y="3687"/>
                  </a:lnTo>
                  <a:lnTo>
                    <a:pt x="104" y="3670"/>
                  </a:lnTo>
                  <a:lnTo>
                    <a:pt x="116" y="3654"/>
                  </a:lnTo>
                  <a:lnTo>
                    <a:pt x="131" y="3632"/>
                  </a:lnTo>
                  <a:lnTo>
                    <a:pt x="145" y="3612"/>
                  </a:lnTo>
                  <a:lnTo>
                    <a:pt x="150" y="3598"/>
                  </a:lnTo>
                  <a:lnTo>
                    <a:pt x="157" y="3586"/>
                  </a:lnTo>
                  <a:lnTo>
                    <a:pt x="164" y="3574"/>
                  </a:lnTo>
                  <a:lnTo>
                    <a:pt x="172" y="3561"/>
                  </a:lnTo>
                  <a:lnTo>
                    <a:pt x="179" y="3547"/>
                  </a:lnTo>
                  <a:lnTo>
                    <a:pt x="186" y="3532"/>
                  </a:lnTo>
                  <a:lnTo>
                    <a:pt x="194" y="3518"/>
                  </a:lnTo>
                  <a:lnTo>
                    <a:pt x="201" y="3506"/>
                  </a:lnTo>
                  <a:lnTo>
                    <a:pt x="206" y="3489"/>
                  </a:lnTo>
                  <a:lnTo>
                    <a:pt x="213" y="3472"/>
                  </a:lnTo>
                  <a:lnTo>
                    <a:pt x="220" y="3455"/>
                  </a:lnTo>
                  <a:lnTo>
                    <a:pt x="227" y="3440"/>
                  </a:lnTo>
                  <a:lnTo>
                    <a:pt x="235" y="3423"/>
                  </a:lnTo>
                  <a:lnTo>
                    <a:pt x="242" y="3406"/>
                  </a:lnTo>
                  <a:lnTo>
                    <a:pt x="249" y="3389"/>
                  </a:lnTo>
                  <a:lnTo>
                    <a:pt x="257" y="3375"/>
                  </a:lnTo>
                  <a:lnTo>
                    <a:pt x="261" y="3355"/>
                  </a:lnTo>
                  <a:lnTo>
                    <a:pt x="269" y="3338"/>
                  </a:lnTo>
                  <a:lnTo>
                    <a:pt x="274" y="3321"/>
                  </a:lnTo>
                  <a:lnTo>
                    <a:pt x="281" y="3304"/>
                  </a:lnTo>
                  <a:lnTo>
                    <a:pt x="286" y="3285"/>
                  </a:lnTo>
                  <a:lnTo>
                    <a:pt x="293" y="3268"/>
                  </a:lnTo>
                  <a:lnTo>
                    <a:pt x="300" y="3251"/>
                  </a:lnTo>
                  <a:lnTo>
                    <a:pt x="307" y="3234"/>
                  </a:lnTo>
                  <a:lnTo>
                    <a:pt x="312" y="3212"/>
                  </a:lnTo>
                  <a:lnTo>
                    <a:pt x="317" y="3195"/>
                  </a:lnTo>
                  <a:lnTo>
                    <a:pt x="322" y="3176"/>
                  </a:lnTo>
                  <a:lnTo>
                    <a:pt x="327" y="3159"/>
                  </a:lnTo>
                  <a:lnTo>
                    <a:pt x="332" y="3137"/>
                  </a:lnTo>
                  <a:lnTo>
                    <a:pt x="337" y="3120"/>
                  </a:lnTo>
                  <a:lnTo>
                    <a:pt x="341" y="3101"/>
                  </a:lnTo>
                  <a:lnTo>
                    <a:pt x="349" y="3084"/>
                  </a:lnTo>
                  <a:lnTo>
                    <a:pt x="351" y="3064"/>
                  </a:lnTo>
                  <a:lnTo>
                    <a:pt x="358" y="3047"/>
                  </a:lnTo>
                  <a:lnTo>
                    <a:pt x="361" y="3028"/>
                  </a:lnTo>
                  <a:lnTo>
                    <a:pt x="368" y="3011"/>
                  </a:lnTo>
                  <a:lnTo>
                    <a:pt x="370" y="2992"/>
                  </a:lnTo>
                  <a:lnTo>
                    <a:pt x="375" y="2977"/>
                  </a:lnTo>
                  <a:lnTo>
                    <a:pt x="380" y="2958"/>
                  </a:lnTo>
                  <a:lnTo>
                    <a:pt x="385" y="2943"/>
                  </a:lnTo>
                  <a:lnTo>
                    <a:pt x="385" y="2924"/>
                  </a:lnTo>
                  <a:lnTo>
                    <a:pt x="390" y="2907"/>
                  </a:lnTo>
                  <a:lnTo>
                    <a:pt x="390" y="2890"/>
                  </a:lnTo>
                  <a:lnTo>
                    <a:pt x="395" y="2875"/>
                  </a:lnTo>
                  <a:lnTo>
                    <a:pt x="395" y="2861"/>
                  </a:lnTo>
                  <a:lnTo>
                    <a:pt x="400" y="2846"/>
                  </a:lnTo>
                  <a:lnTo>
                    <a:pt x="400" y="2832"/>
                  </a:lnTo>
                  <a:lnTo>
                    <a:pt x="404" y="2817"/>
                  </a:lnTo>
                  <a:lnTo>
                    <a:pt x="404" y="2803"/>
                  </a:lnTo>
                  <a:lnTo>
                    <a:pt x="404" y="2788"/>
                  </a:lnTo>
                  <a:lnTo>
                    <a:pt x="404" y="2773"/>
                  </a:lnTo>
                  <a:lnTo>
                    <a:pt x="407" y="2761"/>
                  </a:lnTo>
                  <a:lnTo>
                    <a:pt x="407" y="2737"/>
                  </a:lnTo>
                  <a:lnTo>
                    <a:pt x="409" y="2715"/>
                  </a:lnTo>
                  <a:lnTo>
                    <a:pt x="409" y="2706"/>
                  </a:lnTo>
                  <a:lnTo>
                    <a:pt x="414" y="2698"/>
                  </a:lnTo>
                  <a:lnTo>
                    <a:pt x="417" y="2684"/>
                  </a:lnTo>
                  <a:lnTo>
                    <a:pt x="421" y="2672"/>
                  </a:lnTo>
                  <a:lnTo>
                    <a:pt x="421" y="2650"/>
                  </a:lnTo>
                  <a:lnTo>
                    <a:pt x="426" y="2630"/>
                  </a:lnTo>
                  <a:lnTo>
                    <a:pt x="429" y="2606"/>
                  </a:lnTo>
                  <a:lnTo>
                    <a:pt x="434" y="2584"/>
                  </a:lnTo>
                  <a:lnTo>
                    <a:pt x="434" y="2570"/>
                  </a:lnTo>
                  <a:lnTo>
                    <a:pt x="436" y="2555"/>
                  </a:lnTo>
                  <a:lnTo>
                    <a:pt x="436" y="2541"/>
                  </a:lnTo>
                  <a:lnTo>
                    <a:pt x="438" y="2526"/>
                  </a:lnTo>
                  <a:lnTo>
                    <a:pt x="438" y="2509"/>
                  </a:lnTo>
                  <a:lnTo>
                    <a:pt x="441" y="2495"/>
                  </a:lnTo>
                  <a:lnTo>
                    <a:pt x="443" y="2478"/>
                  </a:lnTo>
                  <a:lnTo>
                    <a:pt x="446" y="2463"/>
                  </a:lnTo>
                  <a:lnTo>
                    <a:pt x="446" y="2446"/>
                  </a:lnTo>
                  <a:lnTo>
                    <a:pt x="448" y="2429"/>
                  </a:lnTo>
                  <a:lnTo>
                    <a:pt x="450" y="2412"/>
                  </a:lnTo>
                  <a:lnTo>
                    <a:pt x="453" y="2398"/>
                  </a:lnTo>
                  <a:lnTo>
                    <a:pt x="453" y="2378"/>
                  </a:lnTo>
                  <a:lnTo>
                    <a:pt x="455" y="2364"/>
                  </a:lnTo>
                  <a:lnTo>
                    <a:pt x="458" y="2344"/>
                  </a:lnTo>
                  <a:lnTo>
                    <a:pt x="460" y="2330"/>
                  </a:lnTo>
                  <a:lnTo>
                    <a:pt x="460" y="2310"/>
                  </a:lnTo>
                  <a:lnTo>
                    <a:pt x="460" y="2293"/>
                  </a:lnTo>
                  <a:lnTo>
                    <a:pt x="463" y="2274"/>
                  </a:lnTo>
                  <a:lnTo>
                    <a:pt x="465" y="2257"/>
                  </a:lnTo>
                  <a:lnTo>
                    <a:pt x="465" y="2238"/>
                  </a:lnTo>
                  <a:lnTo>
                    <a:pt x="465" y="2223"/>
                  </a:lnTo>
                  <a:lnTo>
                    <a:pt x="467" y="2204"/>
                  </a:lnTo>
                  <a:lnTo>
                    <a:pt x="470" y="2189"/>
                  </a:lnTo>
                  <a:lnTo>
                    <a:pt x="470" y="2170"/>
                  </a:lnTo>
                  <a:lnTo>
                    <a:pt x="470" y="2153"/>
                  </a:lnTo>
                  <a:lnTo>
                    <a:pt x="472" y="2136"/>
                  </a:lnTo>
                  <a:lnTo>
                    <a:pt x="475" y="2121"/>
                  </a:lnTo>
                  <a:lnTo>
                    <a:pt x="475" y="2104"/>
                  </a:lnTo>
                  <a:lnTo>
                    <a:pt x="475" y="2090"/>
                  </a:lnTo>
                  <a:lnTo>
                    <a:pt x="477" y="2075"/>
                  </a:lnTo>
                  <a:lnTo>
                    <a:pt x="480" y="2061"/>
                  </a:lnTo>
                  <a:lnTo>
                    <a:pt x="480" y="2046"/>
                  </a:lnTo>
                  <a:lnTo>
                    <a:pt x="480" y="2032"/>
                  </a:lnTo>
                  <a:lnTo>
                    <a:pt x="480" y="2017"/>
                  </a:lnTo>
                  <a:lnTo>
                    <a:pt x="482" y="2005"/>
                  </a:lnTo>
                  <a:lnTo>
                    <a:pt x="482" y="1990"/>
                  </a:lnTo>
                  <a:lnTo>
                    <a:pt x="484" y="1978"/>
                  </a:lnTo>
                  <a:lnTo>
                    <a:pt x="484" y="1966"/>
                  </a:lnTo>
                  <a:lnTo>
                    <a:pt x="487" y="1956"/>
                  </a:lnTo>
                  <a:lnTo>
                    <a:pt x="487" y="1935"/>
                  </a:lnTo>
                  <a:lnTo>
                    <a:pt x="489" y="1918"/>
                  </a:lnTo>
                  <a:lnTo>
                    <a:pt x="492" y="1903"/>
                  </a:lnTo>
                  <a:lnTo>
                    <a:pt x="494" y="1893"/>
                  </a:lnTo>
                  <a:lnTo>
                    <a:pt x="492" y="1872"/>
                  </a:lnTo>
                  <a:lnTo>
                    <a:pt x="492" y="1850"/>
                  </a:lnTo>
                  <a:lnTo>
                    <a:pt x="492" y="1828"/>
                  </a:lnTo>
                  <a:lnTo>
                    <a:pt x="492" y="1809"/>
                  </a:lnTo>
                  <a:lnTo>
                    <a:pt x="489" y="1787"/>
                  </a:lnTo>
                  <a:lnTo>
                    <a:pt x="489" y="1765"/>
                  </a:lnTo>
                  <a:lnTo>
                    <a:pt x="489" y="1743"/>
                  </a:lnTo>
                  <a:lnTo>
                    <a:pt x="489" y="1724"/>
                  </a:lnTo>
                  <a:lnTo>
                    <a:pt x="487" y="1702"/>
                  </a:lnTo>
                  <a:lnTo>
                    <a:pt x="487" y="1680"/>
                  </a:lnTo>
                  <a:lnTo>
                    <a:pt x="487" y="1658"/>
                  </a:lnTo>
                  <a:lnTo>
                    <a:pt x="487" y="1639"/>
                  </a:lnTo>
                  <a:lnTo>
                    <a:pt x="487" y="1617"/>
                  </a:lnTo>
                  <a:lnTo>
                    <a:pt x="487" y="1595"/>
                  </a:lnTo>
                  <a:lnTo>
                    <a:pt x="487" y="1573"/>
                  </a:lnTo>
                  <a:lnTo>
                    <a:pt x="487" y="1554"/>
                  </a:lnTo>
                  <a:lnTo>
                    <a:pt x="484" y="1532"/>
                  </a:lnTo>
                  <a:lnTo>
                    <a:pt x="484" y="1510"/>
                  </a:lnTo>
                  <a:lnTo>
                    <a:pt x="484" y="1489"/>
                  </a:lnTo>
                  <a:lnTo>
                    <a:pt x="484" y="1469"/>
                  </a:lnTo>
                  <a:lnTo>
                    <a:pt x="484" y="1447"/>
                  </a:lnTo>
                  <a:lnTo>
                    <a:pt x="484" y="1428"/>
                  </a:lnTo>
                  <a:lnTo>
                    <a:pt x="484" y="1406"/>
                  </a:lnTo>
                  <a:lnTo>
                    <a:pt x="484" y="1387"/>
                  </a:lnTo>
                  <a:lnTo>
                    <a:pt x="484" y="1365"/>
                  </a:lnTo>
                  <a:lnTo>
                    <a:pt x="484" y="1343"/>
                  </a:lnTo>
                  <a:lnTo>
                    <a:pt x="484" y="1324"/>
                  </a:lnTo>
                  <a:lnTo>
                    <a:pt x="487" y="1304"/>
                  </a:lnTo>
                  <a:lnTo>
                    <a:pt x="487" y="1282"/>
                  </a:lnTo>
                  <a:lnTo>
                    <a:pt x="489" y="1263"/>
                  </a:lnTo>
                  <a:lnTo>
                    <a:pt x="492" y="1244"/>
                  </a:lnTo>
                  <a:lnTo>
                    <a:pt x="494" y="1224"/>
                  </a:lnTo>
                  <a:lnTo>
                    <a:pt x="504" y="1212"/>
                  </a:lnTo>
                  <a:lnTo>
                    <a:pt x="509" y="1202"/>
                  </a:lnTo>
                  <a:lnTo>
                    <a:pt x="509" y="1195"/>
                  </a:lnTo>
                  <a:lnTo>
                    <a:pt x="511" y="1190"/>
                  </a:lnTo>
                  <a:lnTo>
                    <a:pt x="494" y="1181"/>
                  </a:lnTo>
                  <a:lnTo>
                    <a:pt x="477" y="1171"/>
                  </a:lnTo>
                  <a:lnTo>
                    <a:pt x="460" y="1161"/>
                  </a:lnTo>
                  <a:lnTo>
                    <a:pt x="446" y="1152"/>
                  </a:lnTo>
                  <a:lnTo>
                    <a:pt x="429" y="1139"/>
                  </a:lnTo>
                  <a:lnTo>
                    <a:pt x="412" y="1127"/>
                  </a:lnTo>
                  <a:lnTo>
                    <a:pt x="395" y="1115"/>
                  </a:lnTo>
                  <a:lnTo>
                    <a:pt x="380" y="1103"/>
                  </a:lnTo>
                  <a:lnTo>
                    <a:pt x="363" y="1088"/>
                  </a:lnTo>
                  <a:lnTo>
                    <a:pt x="346" y="1074"/>
                  </a:lnTo>
                  <a:lnTo>
                    <a:pt x="332" y="1059"/>
                  </a:lnTo>
                  <a:lnTo>
                    <a:pt x="320" y="1047"/>
                  </a:lnTo>
                  <a:lnTo>
                    <a:pt x="305" y="1033"/>
                  </a:lnTo>
                  <a:lnTo>
                    <a:pt x="295" y="1018"/>
                  </a:lnTo>
                  <a:lnTo>
                    <a:pt x="286" y="1004"/>
                  </a:lnTo>
                  <a:lnTo>
                    <a:pt x="278" y="992"/>
                  </a:lnTo>
                  <a:lnTo>
                    <a:pt x="259" y="996"/>
                  </a:lnTo>
                  <a:lnTo>
                    <a:pt x="242" y="1001"/>
                  </a:lnTo>
                  <a:lnTo>
                    <a:pt x="235" y="1008"/>
                  </a:lnTo>
                  <a:lnTo>
                    <a:pt x="227" y="1023"/>
                  </a:lnTo>
                  <a:lnTo>
                    <a:pt x="220" y="1035"/>
                  </a:lnTo>
                  <a:lnTo>
                    <a:pt x="215" y="1052"/>
                  </a:lnTo>
                  <a:lnTo>
                    <a:pt x="206" y="1067"/>
                  </a:lnTo>
                  <a:lnTo>
                    <a:pt x="198" y="1084"/>
                  </a:lnTo>
                  <a:lnTo>
                    <a:pt x="191" y="1101"/>
                  </a:lnTo>
                  <a:lnTo>
                    <a:pt x="184" y="1122"/>
                  </a:lnTo>
                  <a:lnTo>
                    <a:pt x="172" y="1139"/>
                  </a:lnTo>
                  <a:lnTo>
                    <a:pt x="162" y="1159"/>
                  </a:lnTo>
                  <a:lnTo>
                    <a:pt x="152" y="1178"/>
                  </a:lnTo>
                  <a:lnTo>
                    <a:pt x="143" y="1200"/>
                  </a:lnTo>
                  <a:lnTo>
                    <a:pt x="131" y="1217"/>
                  </a:lnTo>
                  <a:lnTo>
                    <a:pt x="121" y="1236"/>
                  </a:lnTo>
                  <a:lnTo>
                    <a:pt x="109" y="1256"/>
                  </a:lnTo>
                  <a:lnTo>
                    <a:pt x="99" y="1275"/>
                  </a:lnTo>
                  <a:lnTo>
                    <a:pt x="84" y="1290"/>
                  </a:lnTo>
                  <a:lnTo>
                    <a:pt x="70" y="1304"/>
                  </a:lnTo>
                  <a:lnTo>
                    <a:pt x="55" y="1319"/>
                  </a:lnTo>
                  <a:lnTo>
                    <a:pt x="43" y="1333"/>
                  </a:lnTo>
                  <a:lnTo>
                    <a:pt x="29" y="1343"/>
                  </a:lnTo>
                  <a:lnTo>
                    <a:pt x="14" y="1353"/>
                  </a:lnTo>
                  <a:lnTo>
                    <a:pt x="0" y="1360"/>
                  </a:lnTo>
                  <a:lnTo>
                    <a:pt x="0" y="1251"/>
                  </a:lnTo>
                  <a:lnTo>
                    <a:pt x="2" y="1248"/>
                  </a:lnTo>
                  <a:lnTo>
                    <a:pt x="17" y="1236"/>
                  </a:lnTo>
                  <a:lnTo>
                    <a:pt x="31" y="1219"/>
                  </a:lnTo>
                  <a:lnTo>
                    <a:pt x="46" y="1205"/>
                  </a:lnTo>
                  <a:lnTo>
                    <a:pt x="58" y="1185"/>
                  </a:lnTo>
                  <a:lnTo>
                    <a:pt x="70" y="1171"/>
                  </a:lnTo>
                  <a:lnTo>
                    <a:pt x="80" y="1154"/>
                  </a:lnTo>
                  <a:lnTo>
                    <a:pt x="89" y="1139"/>
                  </a:lnTo>
                  <a:lnTo>
                    <a:pt x="92" y="1120"/>
                  </a:lnTo>
                  <a:lnTo>
                    <a:pt x="97" y="1105"/>
                  </a:lnTo>
                  <a:lnTo>
                    <a:pt x="101" y="1091"/>
                  </a:lnTo>
                  <a:lnTo>
                    <a:pt x="109" y="1081"/>
                  </a:lnTo>
                  <a:lnTo>
                    <a:pt x="121" y="1062"/>
                  </a:lnTo>
                  <a:lnTo>
                    <a:pt x="135" y="1047"/>
                  </a:lnTo>
                  <a:lnTo>
                    <a:pt x="150" y="1030"/>
                  </a:lnTo>
                  <a:lnTo>
                    <a:pt x="164" y="1013"/>
                  </a:lnTo>
                  <a:lnTo>
                    <a:pt x="172" y="1004"/>
                  </a:lnTo>
                  <a:lnTo>
                    <a:pt x="179" y="994"/>
                  </a:lnTo>
                  <a:lnTo>
                    <a:pt x="189" y="982"/>
                  </a:lnTo>
                  <a:lnTo>
                    <a:pt x="198" y="972"/>
                  </a:lnTo>
                  <a:lnTo>
                    <a:pt x="186" y="972"/>
                  </a:lnTo>
                  <a:lnTo>
                    <a:pt x="172" y="982"/>
                  </a:lnTo>
                  <a:lnTo>
                    <a:pt x="152" y="994"/>
                  </a:lnTo>
                  <a:lnTo>
                    <a:pt x="133" y="1011"/>
                  </a:lnTo>
                  <a:lnTo>
                    <a:pt x="121" y="1018"/>
                  </a:lnTo>
                  <a:lnTo>
                    <a:pt x="109" y="1025"/>
                  </a:lnTo>
                  <a:lnTo>
                    <a:pt x="97" y="1033"/>
                  </a:lnTo>
                  <a:lnTo>
                    <a:pt x="89" y="1042"/>
                  </a:lnTo>
                  <a:lnTo>
                    <a:pt x="70" y="1057"/>
                  </a:lnTo>
                  <a:lnTo>
                    <a:pt x="60" y="1069"/>
                  </a:lnTo>
                  <a:lnTo>
                    <a:pt x="38" y="1074"/>
                  </a:lnTo>
                  <a:lnTo>
                    <a:pt x="21" y="1079"/>
                  </a:lnTo>
                  <a:lnTo>
                    <a:pt x="7" y="1081"/>
                  </a:lnTo>
                  <a:lnTo>
                    <a:pt x="0" y="1084"/>
                  </a:lnTo>
                  <a:lnTo>
                    <a:pt x="0" y="1001"/>
                  </a:lnTo>
                  <a:lnTo>
                    <a:pt x="4" y="996"/>
                  </a:lnTo>
                  <a:lnTo>
                    <a:pt x="19" y="982"/>
                  </a:lnTo>
                  <a:lnTo>
                    <a:pt x="34" y="967"/>
                  </a:lnTo>
                  <a:lnTo>
                    <a:pt x="43" y="950"/>
                  </a:lnTo>
                  <a:lnTo>
                    <a:pt x="53" y="933"/>
                  </a:lnTo>
                  <a:lnTo>
                    <a:pt x="63" y="916"/>
                  </a:lnTo>
                  <a:lnTo>
                    <a:pt x="72" y="902"/>
                  </a:lnTo>
                  <a:lnTo>
                    <a:pt x="77" y="882"/>
                  </a:lnTo>
                  <a:lnTo>
                    <a:pt x="84" y="865"/>
                  </a:lnTo>
                  <a:lnTo>
                    <a:pt x="89" y="848"/>
                  </a:lnTo>
                  <a:lnTo>
                    <a:pt x="97" y="831"/>
                  </a:lnTo>
                  <a:lnTo>
                    <a:pt x="99" y="812"/>
                  </a:lnTo>
                  <a:lnTo>
                    <a:pt x="101" y="793"/>
                  </a:lnTo>
                  <a:lnTo>
                    <a:pt x="101" y="773"/>
                  </a:lnTo>
                  <a:lnTo>
                    <a:pt x="104" y="754"/>
                  </a:lnTo>
                  <a:lnTo>
                    <a:pt x="101" y="735"/>
                  </a:lnTo>
                  <a:lnTo>
                    <a:pt x="101" y="715"/>
                  </a:lnTo>
                  <a:lnTo>
                    <a:pt x="101" y="696"/>
                  </a:lnTo>
                  <a:lnTo>
                    <a:pt x="101" y="676"/>
                  </a:lnTo>
                  <a:lnTo>
                    <a:pt x="97" y="655"/>
                  </a:lnTo>
                  <a:lnTo>
                    <a:pt x="92" y="635"/>
                  </a:lnTo>
                  <a:lnTo>
                    <a:pt x="87" y="613"/>
                  </a:lnTo>
                  <a:lnTo>
                    <a:pt x="84" y="594"/>
                  </a:lnTo>
                  <a:lnTo>
                    <a:pt x="77" y="572"/>
                  </a:lnTo>
                  <a:lnTo>
                    <a:pt x="72" y="553"/>
                  </a:lnTo>
                  <a:lnTo>
                    <a:pt x="67" y="533"/>
                  </a:lnTo>
                  <a:lnTo>
                    <a:pt x="63" y="514"/>
                  </a:lnTo>
                  <a:lnTo>
                    <a:pt x="55" y="504"/>
                  </a:lnTo>
                  <a:lnTo>
                    <a:pt x="48" y="494"/>
                  </a:lnTo>
                  <a:lnTo>
                    <a:pt x="38" y="482"/>
                  </a:lnTo>
                  <a:lnTo>
                    <a:pt x="31" y="473"/>
                  </a:lnTo>
                  <a:lnTo>
                    <a:pt x="19" y="458"/>
                  </a:lnTo>
                  <a:lnTo>
                    <a:pt x="9" y="446"/>
                  </a:lnTo>
                  <a:lnTo>
                    <a:pt x="0" y="436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5" name="Freeform 98"/>
            <p:cNvSpPr>
              <a:spLocks/>
            </p:cNvSpPr>
            <p:nvPr/>
          </p:nvSpPr>
          <p:spPr bwMode="auto">
            <a:xfrm>
              <a:off x="3573" y="584"/>
              <a:ext cx="1118" cy="1360"/>
            </a:xfrm>
            <a:custGeom>
              <a:avLst/>
              <a:gdLst>
                <a:gd name="T0" fmla="*/ 1033 w 1118"/>
                <a:gd name="T1" fmla="*/ 330 h 1360"/>
                <a:gd name="T2" fmla="*/ 875 w 1118"/>
                <a:gd name="T3" fmla="*/ 362 h 1360"/>
                <a:gd name="T4" fmla="*/ 713 w 1118"/>
                <a:gd name="T5" fmla="*/ 332 h 1360"/>
                <a:gd name="T6" fmla="*/ 553 w 1118"/>
                <a:gd name="T7" fmla="*/ 386 h 1360"/>
                <a:gd name="T8" fmla="*/ 439 w 1118"/>
                <a:gd name="T9" fmla="*/ 541 h 1360"/>
                <a:gd name="T10" fmla="*/ 400 w 1118"/>
                <a:gd name="T11" fmla="*/ 667 h 1360"/>
                <a:gd name="T12" fmla="*/ 267 w 1118"/>
                <a:gd name="T13" fmla="*/ 563 h 1360"/>
                <a:gd name="T14" fmla="*/ 192 w 1118"/>
                <a:gd name="T15" fmla="*/ 466 h 1360"/>
                <a:gd name="T16" fmla="*/ 129 w 1118"/>
                <a:gd name="T17" fmla="*/ 332 h 1360"/>
                <a:gd name="T18" fmla="*/ 102 w 1118"/>
                <a:gd name="T19" fmla="*/ 218 h 1360"/>
                <a:gd name="T20" fmla="*/ 73 w 1118"/>
                <a:gd name="T21" fmla="*/ 138 h 1360"/>
                <a:gd name="T22" fmla="*/ 44 w 1118"/>
                <a:gd name="T23" fmla="*/ 231 h 1360"/>
                <a:gd name="T24" fmla="*/ 68 w 1118"/>
                <a:gd name="T25" fmla="*/ 405 h 1360"/>
                <a:gd name="T26" fmla="*/ 131 w 1118"/>
                <a:gd name="T27" fmla="*/ 531 h 1360"/>
                <a:gd name="T28" fmla="*/ 228 w 1118"/>
                <a:gd name="T29" fmla="*/ 626 h 1360"/>
                <a:gd name="T30" fmla="*/ 364 w 1118"/>
                <a:gd name="T31" fmla="*/ 723 h 1360"/>
                <a:gd name="T32" fmla="*/ 446 w 1118"/>
                <a:gd name="T33" fmla="*/ 837 h 1360"/>
                <a:gd name="T34" fmla="*/ 541 w 1118"/>
                <a:gd name="T35" fmla="*/ 946 h 1360"/>
                <a:gd name="T36" fmla="*/ 650 w 1118"/>
                <a:gd name="T37" fmla="*/ 1016 h 1360"/>
                <a:gd name="T38" fmla="*/ 773 w 1118"/>
                <a:gd name="T39" fmla="*/ 1057 h 1360"/>
                <a:gd name="T40" fmla="*/ 912 w 1118"/>
                <a:gd name="T41" fmla="*/ 1072 h 1360"/>
                <a:gd name="T42" fmla="*/ 870 w 1118"/>
                <a:gd name="T43" fmla="*/ 1111 h 1360"/>
                <a:gd name="T44" fmla="*/ 710 w 1118"/>
                <a:gd name="T45" fmla="*/ 1094 h 1360"/>
                <a:gd name="T46" fmla="*/ 560 w 1118"/>
                <a:gd name="T47" fmla="*/ 1016 h 1360"/>
                <a:gd name="T48" fmla="*/ 456 w 1118"/>
                <a:gd name="T49" fmla="*/ 948 h 1360"/>
                <a:gd name="T50" fmla="*/ 475 w 1118"/>
                <a:gd name="T51" fmla="*/ 1014 h 1360"/>
                <a:gd name="T52" fmla="*/ 526 w 1118"/>
                <a:gd name="T53" fmla="*/ 1152 h 1360"/>
                <a:gd name="T54" fmla="*/ 647 w 1118"/>
                <a:gd name="T55" fmla="*/ 1246 h 1360"/>
                <a:gd name="T56" fmla="*/ 739 w 1118"/>
                <a:gd name="T57" fmla="*/ 1159 h 1360"/>
                <a:gd name="T58" fmla="*/ 870 w 1118"/>
                <a:gd name="T59" fmla="*/ 1142 h 1360"/>
                <a:gd name="T60" fmla="*/ 948 w 1118"/>
                <a:gd name="T61" fmla="*/ 1118 h 1360"/>
                <a:gd name="T62" fmla="*/ 979 w 1118"/>
                <a:gd name="T63" fmla="*/ 1050 h 1360"/>
                <a:gd name="T64" fmla="*/ 1108 w 1118"/>
                <a:gd name="T65" fmla="*/ 975 h 1360"/>
                <a:gd name="T66" fmla="*/ 1033 w 1118"/>
                <a:gd name="T67" fmla="*/ 1091 h 1360"/>
                <a:gd name="T68" fmla="*/ 1045 w 1118"/>
                <a:gd name="T69" fmla="*/ 1215 h 1360"/>
                <a:gd name="T70" fmla="*/ 1103 w 1118"/>
                <a:gd name="T71" fmla="*/ 1334 h 1360"/>
                <a:gd name="T72" fmla="*/ 972 w 1118"/>
                <a:gd name="T73" fmla="*/ 1295 h 1360"/>
                <a:gd name="T74" fmla="*/ 878 w 1118"/>
                <a:gd name="T75" fmla="*/ 1198 h 1360"/>
                <a:gd name="T76" fmla="*/ 795 w 1118"/>
                <a:gd name="T77" fmla="*/ 1273 h 1360"/>
                <a:gd name="T78" fmla="*/ 701 w 1118"/>
                <a:gd name="T79" fmla="*/ 1358 h 1360"/>
                <a:gd name="T80" fmla="*/ 565 w 1118"/>
                <a:gd name="T81" fmla="*/ 1309 h 1360"/>
                <a:gd name="T82" fmla="*/ 499 w 1118"/>
                <a:gd name="T83" fmla="*/ 1215 h 1360"/>
                <a:gd name="T84" fmla="*/ 441 w 1118"/>
                <a:gd name="T85" fmla="*/ 1072 h 1360"/>
                <a:gd name="T86" fmla="*/ 352 w 1118"/>
                <a:gd name="T87" fmla="*/ 1026 h 1360"/>
                <a:gd name="T88" fmla="*/ 332 w 1118"/>
                <a:gd name="T89" fmla="*/ 897 h 1360"/>
                <a:gd name="T90" fmla="*/ 361 w 1118"/>
                <a:gd name="T91" fmla="*/ 793 h 1360"/>
                <a:gd name="T92" fmla="*/ 272 w 1118"/>
                <a:gd name="T93" fmla="*/ 696 h 1360"/>
                <a:gd name="T94" fmla="*/ 112 w 1118"/>
                <a:gd name="T95" fmla="*/ 606 h 1360"/>
                <a:gd name="T96" fmla="*/ 36 w 1118"/>
                <a:gd name="T97" fmla="*/ 473 h 1360"/>
                <a:gd name="T98" fmla="*/ 0 w 1118"/>
                <a:gd name="T99" fmla="*/ 332 h 1360"/>
                <a:gd name="T100" fmla="*/ 17 w 1118"/>
                <a:gd name="T101" fmla="*/ 194 h 1360"/>
                <a:gd name="T102" fmla="*/ 112 w 1118"/>
                <a:gd name="T103" fmla="*/ 90 h 1360"/>
                <a:gd name="T104" fmla="*/ 262 w 1118"/>
                <a:gd name="T105" fmla="*/ 34 h 1360"/>
                <a:gd name="T106" fmla="*/ 410 w 1118"/>
                <a:gd name="T107" fmla="*/ 20 h 1360"/>
                <a:gd name="T108" fmla="*/ 531 w 1118"/>
                <a:gd name="T109" fmla="*/ 88 h 1360"/>
                <a:gd name="T110" fmla="*/ 662 w 1118"/>
                <a:gd name="T111" fmla="*/ 204 h 1360"/>
                <a:gd name="T112" fmla="*/ 713 w 1118"/>
                <a:gd name="T113" fmla="*/ 265 h 1360"/>
                <a:gd name="T114" fmla="*/ 882 w 1118"/>
                <a:gd name="T115" fmla="*/ 272 h 1360"/>
                <a:gd name="T116" fmla="*/ 1040 w 1118"/>
                <a:gd name="T117" fmla="*/ 218 h 13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8" h="1360">
                  <a:moveTo>
                    <a:pt x="1118" y="400"/>
                  </a:moveTo>
                  <a:lnTo>
                    <a:pt x="1115" y="398"/>
                  </a:lnTo>
                  <a:lnTo>
                    <a:pt x="1105" y="386"/>
                  </a:lnTo>
                  <a:lnTo>
                    <a:pt x="1091" y="371"/>
                  </a:lnTo>
                  <a:lnTo>
                    <a:pt x="1079" y="359"/>
                  </a:lnTo>
                  <a:lnTo>
                    <a:pt x="1067" y="349"/>
                  </a:lnTo>
                  <a:lnTo>
                    <a:pt x="1055" y="342"/>
                  </a:lnTo>
                  <a:lnTo>
                    <a:pt x="1033" y="330"/>
                  </a:lnTo>
                  <a:lnTo>
                    <a:pt x="1016" y="328"/>
                  </a:lnTo>
                  <a:lnTo>
                    <a:pt x="996" y="332"/>
                  </a:lnTo>
                  <a:lnTo>
                    <a:pt x="979" y="340"/>
                  </a:lnTo>
                  <a:lnTo>
                    <a:pt x="960" y="345"/>
                  </a:lnTo>
                  <a:lnTo>
                    <a:pt x="941" y="352"/>
                  </a:lnTo>
                  <a:lnTo>
                    <a:pt x="919" y="354"/>
                  </a:lnTo>
                  <a:lnTo>
                    <a:pt x="897" y="359"/>
                  </a:lnTo>
                  <a:lnTo>
                    <a:pt x="875" y="362"/>
                  </a:lnTo>
                  <a:lnTo>
                    <a:pt x="856" y="366"/>
                  </a:lnTo>
                  <a:lnTo>
                    <a:pt x="832" y="366"/>
                  </a:lnTo>
                  <a:lnTo>
                    <a:pt x="810" y="366"/>
                  </a:lnTo>
                  <a:lnTo>
                    <a:pt x="788" y="362"/>
                  </a:lnTo>
                  <a:lnTo>
                    <a:pt x="769" y="359"/>
                  </a:lnTo>
                  <a:lnTo>
                    <a:pt x="747" y="349"/>
                  </a:lnTo>
                  <a:lnTo>
                    <a:pt x="730" y="342"/>
                  </a:lnTo>
                  <a:lnTo>
                    <a:pt x="713" y="332"/>
                  </a:lnTo>
                  <a:lnTo>
                    <a:pt x="698" y="320"/>
                  </a:lnTo>
                  <a:lnTo>
                    <a:pt x="679" y="318"/>
                  </a:lnTo>
                  <a:lnTo>
                    <a:pt x="659" y="325"/>
                  </a:lnTo>
                  <a:lnTo>
                    <a:pt x="638" y="332"/>
                  </a:lnTo>
                  <a:lnTo>
                    <a:pt x="618" y="342"/>
                  </a:lnTo>
                  <a:lnTo>
                    <a:pt x="596" y="354"/>
                  </a:lnTo>
                  <a:lnTo>
                    <a:pt x="575" y="369"/>
                  </a:lnTo>
                  <a:lnTo>
                    <a:pt x="553" y="386"/>
                  </a:lnTo>
                  <a:lnTo>
                    <a:pt x="536" y="403"/>
                  </a:lnTo>
                  <a:lnTo>
                    <a:pt x="516" y="417"/>
                  </a:lnTo>
                  <a:lnTo>
                    <a:pt x="502" y="437"/>
                  </a:lnTo>
                  <a:lnTo>
                    <a:pt x="487" y="456"/>
                  </a:lnTo>
                  <a:lnTo>
                    <a:pt x="475" y="478"/>
                  </a:lnTo>
                  <a:lnTo>
                    <a:pt x="461" y="497"/>
                  </a:lnTo>
                  <a:lnTo>
                    <a:pt x="449" y="519"/>
                  </a:lnTo>
                  <a:lnTo>
                    <a:pt x="439" y="541"/>
                  </a:lnTo>
                  <a:lnTo>
                    <a:pt x="432" y="565"/>
                  </a:lnTo>
                  <a:lnTo>
                    <a:pt x="422" y="589"/>
                  </a:lnTo>
                  <a:lnTo>
                    <a:pt x="417" y="616"/>
                  </a:lnTo>
                  <a:lnTo>
                    <a:pt x="415" y="628"/>
                  </a:lnTo>
                  <a:lnTo>
                    <a:pt x="412" y="643"/>
                  </a:lnTo>
                  <a:lnTo>
                    <a:pt x="412" y="657"/>
                  </a:lnTo>
                  <a:lnTo>
                    <a:pt x="412" y="672"/>
                  </a:lnTo>
                  <a:lnTo>
                    <a:pt x="400" y="667"/>
                  </a:lnTo>
                  <a:lnTo>
                    <a:pt x="386" y="660"/>
                  </a:lnTo>
                  <a:lnTo>
                    <a:pt x="366" y="645"/>
                  </a:lnTo>
                  <a:lnTo>
                    <a:pt x="347" y="631"/>
                  </a:lnTo>
                  <a:lnTo>
                    <a:pt x="325" y="611"/>
                  </a:lnTo>
                  <a:lnTo>
                    <a:pt x="306" y="597"/>
                  </a:lnTo>
                  <a:lnTo>
                    <a:pt x="289" y="582"/>
                  </a:lnTo>
                  <a:lnTo>
                    <a:pt x="281" y="577"/>
                  </a:lnTo>
                  <a:lnTo>
                    <a:pt x="267" y="563"/>
                  </a:lnTo>
                  <a:lnTo>
                    <a:pt x="257" y="553"/>
                  </a:lnTo>
                  <a:lnTo>
                    <a:pt x="245" y="538"/>
                  </a:lnTo>
                  <a:lnTo>
                    <a:pt x="238" y="529"/>
                  </a:lnTo>
                  <a:lnTo>
                    <a:pt x="226" y="514"/>
                  </a:lnTo>
                  <a:lnTo>
                    <a:pt x="216" y="505"/>
                  </a:lnTo>
                  <a:lnTo>
                    <a:pt x="209" y="490"/>
                  </a:lnTo>
                  <a:lnTo>
                    <a:pt x="201" y="480"/>
                  </a:lnTo>
                  <a:lnTo>
                    <a:pt x="192" y="466"/>
                  </a:lnTo>
                  <a:lnTo>
                    <a:pt x="184" y="454"/>
                  </a:lnTo>
                  <a:lnTo>
                    <a:pt x="177" y="439"/>
                  </a:lnTo>
                  <a:lnTo>
                    <a:pt x="170" y="427"/>
                  </a:lnTo>
                  <a:lnTo>
                    <a:pt x="158" y="400"/>
                  </a:lnTo>
                  <a:lnTo>
                    <a:pt x="148" y="376"/>
                  </a:lnTo>
                  <a:lnTo>
                    <a:pt x="141" y="362"/>
                  </a:lnTo>
                  <a:lnTo>
                    <a:pt x="133" y="347"/>
                  </a:lnTo>
                  <a:lnTo>
                    <a:pt x="129" y="332"/>
                  </a:lnTo>
                  <a:lnTo>
                    <a:pt x="126" y="320"/>
                  </a:lnTo>
                  <a:lnTo>
                    <a:pt x="119" y="306"/>
                  </a:lnTo>
                  <a:lnTo>
                    <a:pt x="116" y="291"/>
                  </a:lnTo>
                  <a:lnTo>
                    <a:pt x="112" y="277"/>
                  </a:lnTo>
                  <a:lnTo>
                    <a:pt x="112" y="265"/>
                  </a:lnTo>
                  <a:lnTo>
                    <a:pt x="107" y="248"/>
                  </a:lnTo>
                  <a:lnTo>
                    <a:pt x="104" y="233"/>
                  </a:lnTo>
                  <a:lnTo>
                    <a:pt x="102" y="218"/>
                  </a:lnTo>
                  <a:lnTo>
                    <a:pt x="102" y="204"/>
                  </a:lnTo>
                  <a:lnTo>
                    <a:pt x="102" y="189"/>
                  </a:lnTo>
                  <a:lnTo>
                    <a:pt x="102" y="175"/>
                  </a:lnTo>
                  <a:lnTo>
                    <a:pt x="102" y="160"/>
                  </a:lnTo>
                  <a:lnTo>
                    <a:pt x="102" y="146"/>
                  </a:lnTo>
                  <a:lnTo>
                    <a:pt x="87" y="138"/>
                  </a:lnTo>
                  <a:lnTo>
                    <a:pt x="80" y="138"/>
                  </a:lnTo>
                  <a:lnTo>
                    <a:pt x="73" y="138"/>
                  </a:lnTo>
                  <a:lnTo>
                    <a:pt x="68" y="138"/>
                  </a:lnTo>
                  <a:lnTo>
                    <a:pt x="61" y="151"/>
                  </a:lnTo>
                  <a:lnTo>
                    <a:pt x="56" y="165"/>
                  </a:lnTo>
                  <a:lnTo>
                    <a:pt x="51" y="175"/>
                  </a:lnTo>
                  <a:lnTo>
                    <a:pt x="49" y="189"/>
                  </a:lnTo>
                  <a:lnTo>
                    <a:pt x="46" y="199"/>
                  </a:lnTo>
                  <a:lnTo>
                    <a:pt x="44" y="214"/>
                  </a:lnTo>
                  <a:lnTo>
                    <a:pt x="44" y="231"/>
                  </a:lnTo>
                  <a:lnTo>
                    <a:pt x="46" y="255"/>
                  </a:lnTo>
                  <a:lnTo>
                    <a:pt x="46" y="277"/>
                  </a:lnTo>
                  <a:lnTo>
                    <a:pt x="49" y="301"/>
                  </a:lnTo>
                  <a:lnTo>
                    <a:pt x="51" y="323"/>
                  </a:lnTo>
                  <a:lnTo>
                    <a:pt x="56" y="347"/>
                  </a:lnTo>
                  <a:lnTo>
                    <a:pt x="58" y="366"/>
                  </a:lnTo>
                  <a:lnTo>
                    <a:pt x="63" y="386"/>
                  </a:lnTo>
                  <a:lnTo>
                    <a:pt x="68" y="405"/>
                  </a:lnTo>
                  <a:lnTo>
                    <a:pt x="75" y="425"/>
                  </a:lnTo>
                  <a:lnTo>
                    <a:pt x="80" y="442"/>
                  </a:lnTo>
                  <a:lnTo>
                    <a:pt x="87" y="458"/>
                  </a:lnTo>
                  <a:lnTo>
                    <a:pt x="95" y="473"/>
                  </a:lnTo>
                  <a:lnTo>
                    <a:pt x="104" y="490"/>
                  </a:lnTo>
                  <a:lnTo>
                    <a:pt x="112" y="502"/>
                  </a:lnTo>
                  <a:lnTo>
                    <a:pt x="121" y="517"/>
                  </a:lnTo>
                  <a:lnTo>
                    <a:pt x="131" y="531"/>
                  </a:lnTo>
                  <a:lnTo>
                    <a:pt x="143" y="546"/>
                  </a:lnTo>
                  <a:lnTo>
                    <a:pt x="150" y="555"/>
                  </a:lnTo>
                  <a:lnTo>
                    <a:pt x="163" y="568"/>
                  </a:lnTo>
                  <a:lnTo>
                    <a:pt x="172" y="580"/>
                  </a:lnTo>
                  <a:lnTo>
                    <a:pt x="187" y="592"/>
                  </a:lnTo>
                  <a:lnTo>
                    <a:pt x="199" y="602"/>
                  </a:lnTo>
                  <a:lnTo>
                    <a:pt x="213" y="616"/>
                  </a:lnTo>
                  <a:lnTo>
                    <a:pt x="228" y="626"/>
                  </a:lnTo>
                  <a:lnTo>
                    <a:pt x="245" y="640"/>
                  </a:lnTo>
                  <a:lnTo>
                    <a:pt x="259" y="650"/>
                  </a:lnTo>
                  <a:lnTo>
                    <a:pt x="274" y="662"/>
                  </a:lnTo>
                  <a:lnTo>
                    <a:pt x="291" y="672"/>
                  </a:lnTo>
                  <a:lnTo>
                    <a:pt x="308" y="684"/>
                  </a:lnTo>
                  <a:lnTo>
                    <a:pt x="325" y="696"/>
                  </a:lnTo>
                  <a:lnTo>
                    <a:pt x="344" y="708"/>
                  </a:lnTo>
                  <a:lnTo>
                    <a:pt x="364" y="723"/>
                  </a:lnTo>
                  <a:lnTo>
                    <a:pt x="386" y="737"/>
                  </a:lnTo>
                  <a:lnTo>
                    <a:pt x="395" y="749"/>
                  </a:lnTo>
                  <a:lnTo>
                    <a:pt x="407" y="766"/>
                  </a:lnTo>
                  <a:lnTo>
                    <a:pt x="412" y="779"/>
                  </a:lnTo>
                  <a:lnTo>
                    <a:pt x="424" y="798"/>
                  </a:lnTo>
                  <a:lnTo>
                    <a:pt x="429" y="808"/>
                  </a:lnTo>
                  <a:lnTo>
                    <a:pt x="436" y="822"/>
                  </a:lnTo>
                  <a:lnTo>
                    <a:pt x="446" y="837"/>
                  </a:lnTo>
                  <a:lnTo>
                    <a:pt x="458" y="859"/>
                  </a:lnTo>
                  <a:lnTo>
                    <a:pt x="468" y="871"/>
                  </a:lnTo>
                  <a:lnTo>
                    <a:pt x="480" y="885"/>
                  </a:lnTo>
                  <a:lnTo>
                    <a:pt x="490" y="897"/>
                  </a:lnTo>
                  <a:lnTo>
                    <a:pt x="502" y="912"/>
                  </a:lnTo>
                  <a:lnTo>
                    <a:pt x="514" y="922"/>
                  </a:lnTo>
                  <a:lnTo>
                    <a:pt x="526" y="934"/>
                  </a:lnTo>
                  <a:lnTo>
                    <a:pt x="541" y="946"/>
                  </a:lnTo>
                  <a:lnTo>
                    <a:pt x="555" y="958"/>
                  </a:lnTo>
                  <a:lnTo>
                    <a:pt x="567" y="968"/>
                  </a:lnTo>
                  <a:lnTo>
                    <a:pt x="579" y="977"/>
                  </a:lnTo>
                  <a:lnTo>
                    <a:pt x="592" y="985"/>
                  </a:lnTo>
                  <a:lnTo>
                    <a:pt x="606" y="994"/>
                  </a:lnTo>
                  <a:lnTo>
                    <a:pt x="621" y="1002"/>
                  </a:lnTo>
                  <a:lnTo>
                    <a:pt x="635" y="1009"/>
                  </a:lnTo>
                  <a:lnTo>
                    <a:pt x="650" y="1016"/>
                  </a:lnTo>
                  <a:lnTo>
                    <a:pt x="667" y="1026"/>
                  </a:lnTo>
                  <a:lnTo>
                    <a:pt x="681" y="1031"/>
                  </a:lnTo>
                  <a:lnTo>
                    <a:pt x="696" y="1036"/>
                  </a:lnTo>
                  <a:lnTo>
                    <a:pt x="710" y="1040"/>
                  </a:lnTo>
                  <a:lnTo>
                    <a:pt x="725" y="1048"/>
                  </a:lnTo>
                  <a:lnTo>
                    <a:pt x="739" y="1050"/>
                  </a:lnTo>
                  <a:lnTo>
                    <a:pt x="756" y="1055"/>
                  </a:lnTo>
                  <a:lnTo>
                    <a:pt x="773" y="1057"/>
                  </a:lnTo>
                  <a:lnTo>
                    <a:pt x="790" y="1062"/>
                  </a:lnTo>
                  <a:lnTo>
                    <a:pt x="805" y="1062"/>
                  </a:lnTo>
                  <a:lnTo>
                    <a:pt x="822" y="1065"/>
                  </a:lnTo>
                  <a:lnTo>
                    <a:pt x="839" y="1067"/>
                  </a:lnTo>
                  <a:lnTo>
                    <a:pt x="858" y="1069"/>
                  </a:lnTo>
                  <a:lnTo>
                    <a:pt x="875" y="1069"/>
                  </a:lnTo>
                  <a:lnTo>
                    <a:pt x="895" y="1072"/>
                  </a:lnTo>
                  <a:lnTo>
                    <a:pt x="912" y="1072"/>
                  </a:lnTo>
                  <a:lnTo>
                    <a:pt x="931" y="1074"/>
                  </a:lnTo>
                  <a:lnTo>
                    <a:pt x="938" y="1084"/>
                  </a:lnTo>
                  <a:lnTo>
                    <a:pt x="943" y="1103"/>
                  </a:lnTo>
                  <a:lnTo>
                    <a:pt x="929" y="1103"/>
                  </a:lnTo>
                  <a:lnTo>
                    <a:pt x="914" y="1106"/>
                  </a:lnTo>
                  <a:lnTo>
                    <a:pt x="902" y="1108"/>
                  </a:lnTo>
                  <a:lnTo>
                    <a:pt x="892" y="1111"/>
                  </a:lnTo>
                  <a:lnTo>
                    <a:pt x="870" y="1111"/>
                  </a:lnTo>
                  <a:lnTo>
                    <a:pt x="849" y="1113"/>
                  </a:lnTo>
                  <a:lnTo>
                    <a:pt x="827" y="1113"/>
                  </a:lnTo>
                  <a:lnTo>
                    <a:pt x="807" y="1113"/>
                  </a:lnTo>
                  <a:lnTo>
                    <a:pt x="788" y="1111"/>
                  </a:lnTo>
                  <a:lnTo>
                    <a:pt x="771" y="1111"/>
                  </a:lnTo>
                  <a:lnTo>
                    <a:pt x="749" y="1106"/>
                  </a:lnTo>
                  <a:lnTo>
                    <a:pt x="732" y="1101"/>
                  </a:lnTo>
                  <a:lnTo>
                    <a:pt x="710" y="1094"/>
                  </a:lnTo>
                  <a:lnTo>
                    <a:pt x="693" y="1089"/>
                  </a:lnTo>
                  <a:lnTo>
                    <a:pt x="672" y="1079"/>
                  </a:lnTo>
                  <a:lnTo>
                    <a:pt x="650" y="1072"/>
                  </a:lnTo>
                  <a:lnTo>
                    <a:pt x="628" y="1062"/>
                  </a:lnTo>
                  <a:lnTo>
                    <a:pt x="606" y="1055"/>
                  </a:lnTo>
                  <a:lnTo>
                    <a:pt x="592" y="1043"/>
                  </a:lnTo>
                  <a:lnTo>
                    <a:pt x="572" y="1028"/>
                  </a:lnTo>
                  <a:lnTo>
                    <a:pt x="560" y="1016"/>
                  </a:lnTo>
                  <a:lnTo>
                    <a:pt x="548" y="1009"/>
                  </a:lnTo>
                  <a:lnTo>
                    <a:pt x="536" y="997"/>
                  </a:lnTo>
                  <a:lnTo>
                    <a:pt x="524" y="989"/>
                  </a:lnTo>
                  <a:lnTo>
                    <a:pt x="509" y="980"/>
                  </a:lnTo>
                  <a:lnTo>
                    <a:pt x="497" y="970"/>
                  </a:lnTo>
                  <a:lnTo>
                    <a:pt x="485" y="963"/>
                  </a:lnTo>
                  <a:lnTo>
                    <a:pt x="475" y="958"/>
                  </a:lnTo>
                  <a:lnTo>
                    <a:pt x="456" y="948"/>
                  </a:lnTo>
                  <a:lnTo>
                    <a:pt x="446" y="951"/>
                  </a:lnTo>
                  <a:lnTo>
                    <a:pt x="446" y="958"/>
                  </a:lnTo>
                  <a:lnTo>
                    <a:pt x="446" y="965"/>
                  </a:lnTo>
                  <a:lnTo>
                    <a:pt x="451" y="968"/>
                  </a:lnTo>
                  <a:lnTo>
                    <a:pt x="456" y="972"/>
                  </a:lnTo>
                  <a:lnTo>
                    <a:pt x="463" y="980"/>
                  </a:lnTo>
                  <a:lnTo>
                    <a:pt x="475" y="994"/>
                  </a:lnTo>
                  <a:lnTo>
                    <a:pt x="475" y="1014"/>
                  </a:lnTo>
                  <a:lnTo>
                    <a:pt x="483" y="1038"/>
                  </a:lnTo>
                  <a:lnTo>
                    <a:pt x="487" y="1062"/>
                  </a:lnTo>
                  <a:lnTo>
                    <a:pt x="497" y="1089"/>
                  </a:lnTo>
                  <a:lnTo>
                    <a:pt x="499" y="1101"/>
                  </a:lnTo>
                  <a:lnTo>
                    <a:pt x="504" y="1113"/>
                  </a:lnTo>
                  <a:lnTo>
                    <a:pt x="512" y="1125"/>
                  </a:lnTo>
                  <a:lnTo>
                    <a:pt x="519" y="1140"/>
                  </a:lnTo>
                  <a:lnTo>
                    <a:pt x="526" y="1152"/>
                  </a:lnTo>
                  <a:lnTo>
                    <a:pt x="533" y="1164"/>
                  </a:lnTo>
                  <a:lnTo>
                    <a:pt x="541" y="1176"/>
                  </a:lnTo>
                  <a:lnTo>
                    <a:pt x="550" y="1188"/>
                  </a:lnTo>
                  <a:lnTo>
                    <a:pt x="565" y="1208"/>
                  </a:lnTo>
                  <a:lnTo>
                    <a:pt x="584" y="1225"/>
                  </a:lnTo>
                  <a:lnTo>
                    <a:pt x="604" y="1237"/>
                  </a:lnTo>
                  <a:lnTo>
                    <a:pt x="626" y="1246"/>
                  </a:lnTo>
                  <a:lnTo>
                    <a:pt x="647" y="1246"/>
                  </a:lnTo>
                  <a:lnTo>
                    <a:pt x="672" y="1246"/>
                  </a:lnTo>
                  <a:lnTo>
                    <a:pt x="684" y="1242"/>
                  </a:lnTo>
                  <a:lnTo>
                    <a:pt x="696" y="1237"/>
                  </a:lnTo>
                  <a:lnTo>
                    <a:pt x="710" y="1229"/>
                  </a:lnTo>
                  <a:lnTo>
                    <a:pt x="725" y="1222"/>
                  </a:lnTo>
                  <a:lnTo>
                    <a:pt x="732" y="1198"/>
                  </a:lnTo>
                  <a:lnTo>
                    <a:pt x="737" y="1179"/>
                  </a:lnTo>
                  <a:lnTo>
                    <a:pt x="739" y="1159"/>
                  </a:lnTo>
                  <a:lnTo>
                    <a:pt x="744" y="1140"/>
                  </a:lnTo>
                  <a:lnTo>
                    <a:pt x="756" y="1140"/>
                  </a:lnTo>
                  <a:lnTo>
                    <a:pt x="771" y="1142"/>
                  </a:lnTo>
                  <a:lnTo>
                    <a:pt x="786" y="1142"/>
                  </a:lnTo>
                  <a:lnTo>
                    <a:pt x="800" y="1145"/>
                  </a:lnTo>
                  <a:lnTo>
                    <a:pt x="824" y="1145"/>
                  </a:lnTo>
                  <a:lnTo>
                    <a:pt x="849" y="1147"/>
                  </a:lnTo>
                  <a:lnTo>
                    <a:pt x="870" y="1142"/>
                  </a:lnTo>
                  <a:lnTo>
                    <a:pt x="892" y="1135"/>
                  </a:lnTo>
                  <a:lnTo>
                    <a:pt x="902" y="1130"/>
                  </a:lnTo>
                  <a:lnTo>
                    <a:pt x="914" y="1125"/>
                  </a:lnTo>
                  <a:lnTo>
                    <a:pt x="924" y="1118"/>
                  </a:lnTo>
                  <a:lnTo>
                    <a:pt x="938" y="1111"/>
                  </a:lnTo>
                  <a:lnTo>
                    <a:pt x="941" y="1123"/>
                  </a:lnTo>
                  <a:lnTo>
                    <a:pt x="945" y="1140"/>
                  </a:lnTo>
                  <a:lnTo>
                    <a:pt x="948" y="1118"/>
                  </a:lnTo>
                  <a:lnTo>
                    <a:pt x="950" y="1101"/>
                  </a:lnTo>
                  <a:lnTo>
                    <a:pt x="948" y="1086"/>
                  </a:lnTo>
                  <a:lnTo>
                    <a:pt x="938" y="1072"/>
                  </a:lnTo>
                  <a:lnTo>
                    <a:pt x="941" y="1065"/>
                  </a:lnTo>
                  <a:lnTo>
                    <a:pt x="950" y="1062"/>
                  </a:lnTo>
                  <a:lnTo>
                    <a:pt x="958" y="1057"/>
                  </a:lnTo>
                  <a:lnTo>
                    <a:pt x="972" y="1052"/>
                  </a:lnTo>
                  <a:lnTo>
                    <a:pt x="979" y="1050"/>
                  </a:lnTo>
                  <a:lnTo>
                    <a:pt x="989" y="1048"/>
                  </a:lnTo>
                  <a:lnTo>
                    <a:pt x="1001" y="1045"/>
                  </a:lnTo>
                  <a:lnTo>
                    <a:pt x="1016" y="1043"/>
                  </a:lnTo>
                  <a:lnTo>
                    <a:pt x="1035" y="1028"/>
                  </a:lnTo>
                  <a:lnTo>
                    <a:pt x="1055" y="1016"/>
                  </a:lnTo>
                  <a:lnTo>
                    <a:pt x="1074" y="1002"/>
                  </a:lnTo>
                  <a:lnTo>
                    <a:pt x="1093" y="989"/>
                  </a:lnTo>
                  <a:lnTo>
                    <a:pt x="1108" y="975"/>
                  </a:lnTo>
                  <a:lnTo>
                    <a:pt x="1118" y="965"/>
                  </a:lnTo>
                  <a:lnTo>
                    <a:pt x="1118" y="1048"/>
                  </a:lnTo>
                  <a:lnTo>
                    <a:pt x="1110" y="1050"/>
                  </a:lnTo>
                  <a:lnTo>
                    <a:pt x="1086" y="1052"/>
                  </a:lnTo>
                  <a:lnTo>
                    <a:pt x="1067" y="1060"/>
                  </a:lnTo>
                  <a:lnTo>
                    <a:pt x="1050" y="1067"/>
                  </a:lnTo>
                  <a:lnTo>
                    <a:pt x="1040" y="1084"/>
                  </a:lnTo>
                  <a:lnTo>
                    <a:pt x="1033" y="1091"/>
                  </a:lnTo>
                  <a:lnTo>
                    <a:pt x="1030" y="1106"/>
                  </a:lnTo>
                  <a:lnTo>
                    <a:pt x="1030" y="1123"/>
                  </a:lnTo>
                  <a:lnTo>
                    <a:pt x="1030" y="1145"/>
                  </a:lnTo>
                  <a:lnTo>
                    <a:pt x="1030" y="1159"/>
                  </a:lnTo>
                  <a:lnTo>
                    <a:pt x="1030" y="1174"/>
                  </a:lnTo>
                  <a:lnTo>
                    <a:pt x="1033" y="1186"/>
                  </a:lnTo>
                  <a:lnTo>
                    <a:pt x="1038" y="1198"/>
                  </a:lnTo>
                  <a:lnTo>
                    <a:pt x="1045" y="1215"/>
                  </a:lnTo>
                  <a:lnTo>
                    <a:pt x="1057" y="1227"/>
                  </a:lnTo>
                  <a:lnTo>
                    <a:pt x="1067" y="1232"/>
                  </a:lnTo>
                  <a:lnTo>
                    <a:pt x="1079" y="1234"/>
                  </a:lnTo>
                  <a:lnTo>
                    <a:pt x="1093" y="1229"/>
                  </a:lnTo>
                  <a:lnTo>
                    <a:pt x="1108" y="1225"/>
                  </a:lnTo>
                  <a:lnTo>
                    <a:pt x="1118" y="1215"/>
                  </a:lnTo>
                  <a:lnTo>
                    <a:pt x="1118" y="1324"/>
                  </a:lnTo>
                  <a:lnTo>
                    <a:pt x="1103" y="1334"/>
                  </a:lnTo>
                  <a:lnTo>
                    <a:pt x="1086" y="1336"/>
                  </a:lnTo>
                  <a:lnTo>
                    <a:pt x="1069" y="1339"/>
                  </a:lnTo>
                  <a:lnTo>
                    <a:pt x="1052" y="1336"/>
                  </a:lnTo>
                  <a:lnTo>
                    <a:pt x="1038" y="1336"/>
                  </a:lnTo>
                  <a:lnTo>
                    <a:pt x="1021" y="1326"/>
                  </a:lnTo>
                  <a:lnTo>
                    <a:pt x="1004" y="1319"/>
                  </a:lnTo>
                  <a:lnTo>
                    <a:pt x="987" y="1307"/>
                  </a:lnTo>
                  <a:lnTo>
                    <a:pt x="972" y="1295"/>
                  </a:lnTo>
                  <a:lnTo>
                    <a:pt x="962" y="1273"/>
                  </a:lnTo>
                  <a:lnTo>
                    <a:pt x="955" y="1254"/>
                  </a:lnTo>
                  <a:lnTo>
                    <a:pt x="950" y="1232"/>
                  </a:lnTo>
                  <a:lnTo>
                    <a:pt x="945" y="1212"/>
                  </a:lnTo>
                  <a:lnTo>
                    <a:pt x="924" y="1203"/>
                  </a:lnTo>
                  <a:lnTo>
                    <a:pt x="907" y="1198"/>
                  </a:lnTo>
                  <a:lnTo>
                    <a:pt x="890" y="1196"/>
                  </a:lnTo>
                  <a:lnTo>
                    <a:pt x="878" y="1198"/>
                  </a:lnTo>
                  <a:lnTo>
                    <a:pt x="863" y="1198"/>
                  </a:lnTo>
                  <a:lnTo>
                    <a:pt x="851" y="1205"/>
                  </a:lnTo>
                  <a:lnTo>
                    <a:pt x="841" y="1212"/>
                  </a:lnTo>
                  <a:lnTo>
                    <a:pt x="834" y="1225"/>
                  </a:lnTo>
                  <a:lnTo>
                    <a:pt x="822" y="1232"/>
                  </a:lnTo>
                  <a:lnTo>
                    <a:pt x="812" y="1244"/>
                  </a:lnTo>
                  <a:lnTo>
                    <a:pt x="802" y="1259"/>
                  </a:lnTo>
                  <a:lnTo>
                    <a:pt x="795" y="1273"/>
                  </a:lnTo>
                  <a:lnTo>
                    <a:pt x="786" y="1288"/>
                  </a:lnTo>
                  <a:lnTo>
                    <a:pt x="778" y="1302"/>
                  </a:lnTo>
                  <a:lnTo>
                    <a:pt x="769" y="1317"/>
                  </a:lnTo>
                  <a:lnTo>
                    <a:pt x="759" y="1334"/>
                  </a:lnTo>
                  <a:lnTo>
                    <a:pt x="742" y="1341"/>
                  </a:lnTo>
                  <a:lnTo>
                    <a:pt x="727" y="1348"/>
                  </a:lnTo>
                  <a:lnTo>
                    <a:pt x="713" y="1353"/>
                  </a:lnTo>
                  <a:lnTo>
                    <a:pt x="701" y="1358"/>
                  </a:lnTo>
                  <a:lnTo>
                    <a:pt x="686" y="1358"/>
                  </a:lnTo>
                  <a:lnTo>
                    <a:pt x="672" y="1360"/>
                  </a:lnTo>
                  <a:lnTo>
                    <a:pt x="659" y="1360"/>
                  </a:lnTo>
                  <a:lnTo>
                    <a:pt x="650" y="1360"/>
                  </a:lnTo>
                  <a:lnTo>
                    <a:pt x="626" y="1353"/>
                  </a:lnTo>
                  <a:lnTo>
                    <a:pt x="604" y="1341"/>
                  </a:lnTo>
                  <a:lnTo>
                    <a:pt x="582" y="1326"/>
                  </a:lnTo>
                  <a:lnTo>
                    <a:pt x="565" y="1309"/>
                  </a:lnTo>
                  <a:lnTo>
                    <a:pt x="555" y="1297"/>
                  </a:lnTo>
                  <a:lnTo>
                    <a:pt x="546" y="1285"/>
                  </a:lnTo>
                  <a:lnTo>
                    <a:pt x="536" y="1273"/>
                  </a:lnTo>
                  <a:lnTo>
                    <a:pt x="529" y="1263"/>
                  </a:lnTo>
                  <a:lnTo>
                    <a:pt x="521" y="1251"/>
                  </a:lnTo>
                  <a:lnTo>
                    <a:pt x="514" y="1239"/>
                  </a:lnTo>
                  <a:lnTo>
                    <a:pt x="507" y="1227"/>
                  </a:lnTo>
                  <a:lnTo>
                    <a:pt x="499" y="1215"/>
                  </a:lnTo>
                  <a:lnTo>
                    <a:pt x="492" y="1200"/>
                  </a:lnTo>
                  <a:lnTo>
                    <a:pt x="485" y="1188"/>
                  </a:lnTo>
                  <a:lnTo>
                    <a:pt x="478" y="1176"/>
                  </a:lnTo>
                  <a:lnTo>
                    <a:pt x="473" y="1164"/>
                  </a:lnTo>
                  <a:lnTo>
                    <a:pt x="461" y="1140"/>
                  </a:lnTo>
                  <a:lnTo>
                    <a:pt x="453" y="1120"/>
                  </a:lnTo>
                  <a:lnTo>
                    <a:pt x="446" y="1096"/>
                  </a:lnTo>
                  <a:lnTo>
                    <a:pt x="441" y="1072"/>
                  </a:lnTo>
                  <a:lnTo>
                    <a:pt x="434" y="1048"/>
                  </a:lnTo>
                  <a:lnTo>
                    <a:pt x="427" y="1031"/>
                  </a:lnTo>
                  <a:lnTo>
                    <a:pt x="407" y="1033"/>
                  </a:lnTo>
                  <a:lnTo>
                    <a:pt x="393" y="1045"/>
                  </a:lnTo>
                  <a:lnTo>
                    <a:pt x="376" y="1055"/>
                  </a:lnTo>
                  <a:lnTo>
                    <a:pt x="361" y="1060"/>
                  </a:lnTo>
                  <a:lnTo>
                    <a:pt x="354" y="1043"/>
                  </a:lnTo>
                  <a:lnTo>
                    <a:pt x="352" y="1026"/>
                  </a:lnTo>
                  <a:lnTo>
                    <a:pt x="347" y="1009"/>
                  </a:lnTo>
                  <a:lnTo>
                    <a:pt x="344" y="994"/>
                  </a:lnTo>
                  <a:lnTo>
                    <a:pt x="342" y="977"/>
                  </a:lnTo>
                  <a:lnTo>
                    <a:pt x="339" y="960"/>
                  </a:lnTo>
                  <a:lnTo>
                    <a:pt x="337" y="946"/>
                  </a:lnTo>
                  <a:lnTo>
                    <a:pt x="337" y="931"/>
                  </a:lnTo>
                  <a:lnTo>
                    <a:pt x="335" y="914"/>
                  </a:lnTo>
                  <a:lnTo>
                    <a:pt x="332" y="897"/>
                  </a:lnTo>
                  <a:lnTo>
                    <a:pt x="330" y="880"/>
                  </a:lnTo>
                  <a:lnTo>
                    <a:pt x="330" y="866"/>
                  </a:lnTo>
                  <a:lnTo>
                    <a:pt x="327" y="849"/>
                  </a:lnTo>
                  <a:lnTo>
                    <a:pt x="325" y="834"/>
                  </a:lnTo>
                  <a:lnTo>
                    <a:pt x="323" y="817"/>
                  </a:lnTo>
                  <a:lnTo>
                    <a:pt x="323" y="803"/>
                  </a:lnTo>
                  <a:lnTo>
                    <a:pt x="344" y="798"/>
                  </a:lnTo>
                  <a:lnTo>
                    <a:pt x="361" y="793"/>
                  </a:lnTo>
                  <a:lnTo>
                    <a:pt x="373" y="779"/>
                  </a:lnTo>
                  <a:lnTo>
                    <a:pt x="383" y="762"/>
                  </a:lnTo>
                  <a:lnTo>
                    <a:pt x="364" y="749"/>
                  </a:lnTo>
                  <a:lnTo>
                    <a:pt x="347" y="740"/>
                  </a:lnTo>
                  <a:lnTo>
                    <a:pt x="327" y="728"/>
                  </a:lnTo>
                  <a:lnTo>
                    <a:pt x="310" y="718"/>
                  </a:lnTo>
                  <a:lnTo>
                    <a:pt x="291" y="706"/>
                  </a:lnTo>
                  <a:lnTo>
                    <a:pt x="272" y="696"/>
                  </a:lnTo>
                  <a:lnTo>
                    <a:pt x="252" y="684"/>
                  </a:lnTo>
                  <a:lnTo>
                    <a:pt x="233" y="674"/>
                  </a:lnTo>
                  <a:lnTo>
                    <a:pt x="211" y="662"/>
                  </a:lnTo>
                  <a:lnTo>
                    <a:pt x="192" y="652"/>
                  </a:lnTo>
                  <a:lnTo>
                    <a:pt x="170" y="640"/>
                  </a:lnTo>
                  <a:lnTo>
                    <a:pt x="150" y="631"/>
                  </a:lnTo>
                  <a:lnTo>
                    <a:pt x="131" y="616"/>
                  </a:lnTo>
                  <a:lnTo>
                    <a:pt x="112" y="606"/>
                  </a:lnTo>
                  <a:lnTo>
                    <a:pt x="92" y="592"/>
                  </a:lnTo>
                  <a:lnTo>
                    <a:pt x="78" y="582"/>
                  </a:lnTo>
                  <a:lnTo>
                    <a:pt x="70" y="563"/>
                  </a:lnTo>
                  <a:lnTo>
                    <a:pt x="63" y="546"/>
                  </a:lnTo>
                  <a:lnTo>
                    <a:pt x="56" y="526"/>
                  </a:lnTo>
                  <a:lnTo>
                    <a:pt x="49" y="509"/>
                  </a:lnTo>
                  <a:lnTo>
                    <a:pt x="41" y="490"/>
                  </a:lnTo>
                  <a:lnTo>
                    <a:pt x="36" y="473"/>
                  </a:lnTo>
                  <a:lnTo>
                    <a:pt x="32" y="454"/>
                  </a:lnTo>
                  <a:lnTo>
                    <a:pt x="27" y="439"/>
                  </a:lnTo>
                  <a:lnTo>
                    <a:pt x="20" y="420"/>
                  </a:lnTo>
                  <a:lnTo>
                    <a:pt x="15" y="403"/>
                  </a:lnTo>
                  <a:lnTo>
                    <a:pt x="10" y="383"/>
                  </a:lnTo>
                  <a:lnTo>
                    <a:pt x="7" y="366"/>
                  </a:lnTo>
                  <a:lnTo>
                    <a:pt x="3" y="347"/>
                  </a:lnTo>
                  <a:lnTo>
                    <a:pt x="0" y="332"/>
                  </a:lnTo>
                  <a:lnTo>
                    <a:pt x="0" y="313"/>
                  </a:lnTo>
                  <a:lnTo>
                    <a:pt x="0" y="298"/>
                  </a:lnTo>
                  <a:lnTo>
                    <a:pt x="0" y="272"/>
                  </a:lnTo>
                  <a:lnTo>
                    <a:pt x="5" y="248"/>
                  </a:lnTo>
                  <a:lnTo>
                    <a:pt x="7" y="233"/>
                  </a:lnTo>
                  <a:lnTo>
                    <a:pt x="10" y="221"/>
                  </a:lnTo>
                  <a:lnTo>
                    <a:pt x="12" y="206"/>
                  </a:lnTo>
                  <a:lnTo>
                    <a:pt x="17" y="194"/>
                  </a:lnTo>
                  <a:lnTo>
                    <a:pt x="22" y="168"/>
                  </a:lnTo>
                  <a:lnTo>
                    <a:pt x="29" y="143"/>
                  </a:lnTo>
                  <a:lnTo>
                    <a:pt x="32" y="121"/>
                  </a:lnTo>
                  <a:lnTo>
                    <a:pt x="34" y="105"/>
                  </a:lnTo>
                  <a:lnTo>
                    <a:pt x="51" y="100"/>
                  </a:lnTo>
                  <a:lnTo>
                    <a:pt x="70" y="97"/>
                  </a:lnTo>
                  <a:lnTo>
                    <a:pt x="90" y="92"/>
                  </a:lnTo>
                  <a:lnTo>
                    <a:pt x="112" y="90"/>
                  </a:lnTo>
                  <a:lnTo>
                    <a:pt x="129" y="83"/>
                  </a:lnTo>
                  <a:lnTo>
                    <a:pt x="148" y="78"/>
                  </a:lnTo>
                  <a:lnTo>
                    <a:pt x="167" y="71"/>
                  </a:lnTo>
                  <a:lnTo>
                    <a:pt x="189" y="66"/>
                  </a:lnTo>
                  <a:lnTo>
                    <a:pt x="206" y="56"/>
                  </a:lnTo>
                  <a:lnTo>
                    <a:pt x="226" y="49"/>
                  </a:lnTo>
                  <a:lnTo>
                    <a:pt x="243" y="41"/>
                  </a:lnTo>
                  <a:lnTo>
                    <a:pt x="262" y="34"/>
                  </a:lnTo>
                  <a:lnTo>
                    <a:pt x="279" y="25"/>
                  </a:lnTo>
                  <a:lnTo>
                    <a:pt x="298" y="17"/>
                  </a:lnTo>
                  <a:lnTo>
                    <a:pt x="315" y="10"/>
                  </a:lnTo>
                  <a:lnTo>
                    <a:pt x="335" y="3"/>
                  </a:lnTo>
                  <a:lnTo>
                    <a:pt x="349" y="0"/>
                  </a:lnTo>
                  <a:lnTo>
                    <a:pt x="369" y="5"/>
                  </a:lnTo>
                  <a:lnTo>
                    <a:pt x="388" y="10"/>
                  </a:lnTo>
                  <a:lnTo>
                    <a:pt x="410" y="20"/>
                  </a:lnTo>
                  <a:lnTo>
                    <a:pt x="432" y="29"/>
                  </a:lnTo>
                  <a:lnTo>
                    <a:pt x="458" y="41"/>
                  </a:lnTo>
                  <a:lnTo>
                    <a:pt x="470" y="49"/>
                  </a:lnTo>
                  <a:lnTo>
                    <a:pt x="483" y="56"/>
                  </a:lnTo>
                  <a:lnTo>
                    <a:pt x="495" y="63"/>
                  </a:lnTo>
                  <a:lnTo>
                    <a:pt x="509" y="73"/>
                  </a:lnTo>
                  <a:lnTo>
                    <a:pt x="519" y="80"/>
                  </a:lnTo>
                  <a:lnTo>
                    <a:pt x="531" y="88"/>
                  </a:lnTo>
                  <a:lnTo>
                    <a:pt x="543" y="95"/>
                  </a:lnTo>
                  <a:lnTo>
                    <a:pt x="555" y="105"/>
                  </a:lnTo>
                  <a:lnTo>
                    <a:pt x="577" y="121"/>
                  </a:lnTo>
                  <a:lnTo>
                    <a:pt x="599" y="141"/>
                  </a:lnTo>
                  <a:lnTo>
                    <a:pt x="618" y="155"/>
                  </a:lnTo>
                  <a:lnTo>
                    <a:pt x="635" y="172"/>
                  </a:lnTo>
                  <a:lnTo>
                    <a:pt x="650" y="187"/>
                  </a:lnTo>
                  <a:lnTo>
                    <a:pt x="662" y="204"/>
                  </a:lnTo>
                  <a:lnTo>
                    <a:pt x="650" y="204"/>
                  </a:lnTo>
                  <a:lnTo>
                    <a:pt x="640" y="206"/>
                  </a:lnTo>
                  <a:lnTo>
                    <a:pt x="640" y="214"/>
                  </a:lnTo>
                  <a:lnTo>
                    <a:pt x="640" y="221"/>
                  </a:lnTo>
                  <a:lnTo>
                    <a:pt x="655" y="233"/>
                  </a:lnTo>
                  <a:lnTo>
                    <a:pt x="674" y="245"/>
                  </a:lnTo>
                  <a:lnTo>
                    <a:pt x="691" y="255"/>
                  </a:lnTo>
                  <a:lnTo>
                    <a:pt x="713" y="265"/>
                  </a:lnTo>
                  <a:lnTo>
                    <a:pt x="732" y="267"/>
                  </a:lnTo>
                  <a:lnTo>
                    <a:pt x="754" y="272"/>
                  </a:lnTo>
                  <a:lnTo>
                    <a:pt x="776" y="274"/>
                  </a:lnTo>
                  <a:lnTo>
                    <a:pt x="798" y="279"/>
                  </a:lnTo>
                  <a:lnTo>
                    <a:pt x="817" y="277"/>
                  </a:lnTo>
                  <a:lnTo>
                    <a:pt x="839" y="277"/>
                  </a:lnTo>
                  <a:lnTo>
                    <a:pt x="861" y="274"/>
                  </a:lnTo>
                  <a:lnTo>
                    <a:pt x="882" y="272"/>
                  </a:lnTo>
                  <a:lnTo>
                    <a:pt x="904" y="269"/>
                  </a:lnTo>
                  <a:lnTo>
                    <a:pt x="926" y="267"/>
                  </a:lnTo>
                  <a:lnTo>
                    <a:pt x="948" y="265"/>
                  </a:lnTo>
                  <a:lnTo>
                    <a:pt x="972" y="265"/>
                  </a:lnTo>
                  <a:lnTo>
                    <a:pt x="989" y="252"/>
                  </a:lnTo>
                  <a:lnTo>
                    <a:pt x="1006" y="243"/>
                  </a:lnTo>
                  <a:lnTo>
                    <a:pt x="1023" y="231"/>
                  </a:lnTo>
                  <a:lnTo>
                    <a:pt x="1040" y="218"/>
                  </a:lnTo>
                  <a:lnTo>
                    <a:pt x="1055" y="204"/>
                  </a:lnTo>
                  <a:lnTo>
                    <a:pt x="1069" y="189"/>
                  </a:lnTo>
                  <a:lnTo>
                    <a:pt x="1084" y="175"/>
                  </a:lnTo>
                  <a:lnTo>
                    <a:pt x="1098" y="163"/>
                  </a:lnTo>
                  <a:lnTo>
                    <a:pt x="1108" y="143"/>
                  </a:lnTo>
                  <a:lnTo>
                    <a:pt x="1118" y="134"/>
                  </a:lnTo>
                  <a:lnTo>
                    <a:pt x="1118" y="40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6" name="Freeform 99"/>
            <p:cNvSpPr>
              <a:spLocks/>
            </p:cNvSpPr>
            <p:nvPr/>
          </p:nvSpPr>
          <p:spPr bwMode="auto">
            <a:xfrm>
              <a:off x="3573" y="744"/>
              <a:ext cx="243" cy="522"/>
            </a:xfrm>
            <a:custGeom>
              <a:avLst/>
              <a:gdLst>
                <a:gd name="T0" fmla="*/ 0 w 243"/>
                <a:gd name="T1" fmla="*/ 119 h 522"/>
                <a:gd name="T2" fmla="*/ 5 w 243"/>
                <a:gd name="T3" fmla="*/ 85 h 522"/>
                <a:gd name="T4" fmla="*/ 12 w 243"/>
                <a:gd name="T5" fmla="*/ 49 h 522"/>
                <a:gd name="T6" fmla="*/ 22 w 243"/>
                <a:gd name="T7" fmla="*/ 15 h 522"/>
                <a:gd name="T8" fmla="*/ 56 w 243"/>
                <a:gd name="T9" fmla="*/ 20 h 522"/>
                <a:gd name="T10" fmla="*/ 46 w 243"/>
                <a:gd name="T11" fmla="*/ 49 h 522"/>
                <a:gd name="T12" fmla="*/ 44 w 243"/>
                <a:gd name="T13" fmla="*/ 68 h 522"/>
                <a:gd name="T14" fmla="*/ 46 w 243"/>
                <a:gd name="T15" fmla="*/ 95 h 522"/>
                <a:gd name="T16" fmla="*/ 46 w 243"/>
                <a:gd name="T17" fmla="*/ 129 h 522"/>
                <a:gd name="T18" fmla="*/ 51 w 243"/>
                <a:gd name="T19" fmla="*/ 163 h 522"/>
                <a:gd name="T20" fmla="*/ 56 w 243"/>
                <a:gd name="T21" fmla="*/ 192 h 522"/>
                <a:gd name="T22" fmla="*/ 63 w 243"/>
                <a:gd name="T23" fmla="*/ 223 h 522"/>
                <a:gd name="T24" fmla="*/ 70 w 243"/>
                <a:gd name="T25" fmla="*/ 250 h 522"/>
                <a:gd name="T26" fmla="*/ 80 w 243"/>
                <a:gd name="T27" fmla="*/ 277 h 522"/>
                <a:gd name="T28" fmla="*/ 104 w 243"/>
                <a:gd name="T29" fmla="*/ 325 h 522"/>
                <a:gd name="T30" fmla="*/ 129 w 243"/>
                <a:gd name="T31" fmla="*/ 366 h 522"/>
                <a:gd name="T32" fmla="*/ 163 w 243"/>
                <a:gd name="T33" fmla="*/ 405 h 522"/>
                <a:gd name="T34" fmla="*/ 199 w 243"/>
                <a:gd name="T35" fmla="*/ 439 h 522"/>
                <a:gd name="T36" fmla="*/ 218 w 243"/>
                <a:gd name="T37" fmla="*/ 456 h 522"/>
                <a:gd name="T38" fmla="*/ 243 w 243"/>
                <a:gd name="T39" fmla="*/ 475 h 522"/>
                <a:gd name="T40" fmla="*/ 221 w 243"/>
                <a:gd name="T41" fmla="*/ 509 h 522"/>
                <a:gd name="T42" fmla="*/ 177 w 243"/>
                <a:gd name="T43" fmla="*/ 485 h 522"/>
                <a:gd name="T44" fmla="*/ 133 w 243"/>
                <a:gd name="T45" fmla="*/ 459 h 522"/>
                <a:gd name="T46" fmla="*/ 95 w 243"/>
                <a:gd name="T47" fmla="*/ 434 h 522"/>
                <a:gd name="T48" fmla="*/ 70 w 243"/>
                <a:gd name="T49" fmla="*/ 403 h 522"/>
                <a:gd name="T50" fmla="*/ 56 w 243"/>
                <a:gd name="T51" fmla="*/ 366 h 522"/>
                <a:gd name="T52" fmla="*/ 41 w 243"/>
                <a:gd name="T53" fmla="*/ 330 h 522"/>
                <a:gd name="T54" fmla="*/ 32 w 243"/>
                <a:gd name="T55" fmla="*/ 294 h 522"/>
                <a:gd name="T56" fmla="*/ 20 w 243"/>
                <a:gd name="T57" fmla="*/ 260 h 522"/>
                <a:gd name="T58" fmla="*/ 10 w 243"/>
                <a:gd name="T59" fmla="*/ 223 h 522"/>
                <a:gd name="T60" fmla="*/ 3 w 243"/>
                <a:gd name="T61" fmla="*/ 187 h 522"/>
                <a:gd name="T62" fmla="*/ 0 w 243"/>
                <a:gd name="T63" fmla="*/ 153 h 52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3" h="522">
                  <a:moveTo>
                    <a:pt x="0" y="138"/>
                  </a:moveTo>
                  <a:lnTo>
                    <a:pt x="0" y="119"/>
                  </a:lnTo>
                  <a:lnTo>
                    <a:pt x="3" y="102"/>
                  </a:lnTo>
                  <a:lnTo>
                    <a:pt x="5" y="85"/>
                  </a:lnTo>
                  <a:lnTo>
                    <a:pt x="10" y="68"/>
                  </a:lnTo>
                  <a:lnTo>
                    <a:pt x="12" y="49"/>
                  </a:lnTo>
                  <a:lnTo>
                    <a:pt x="17" y="34"/>
                  </a:lnTo>
                  <a:lnTo>
                    <a:pt x="22" y="15"/>
                  </a:lnTo>
                  <a:lnTo>
                    <a:pt x="27" y="0"/>
                  </a:lnTo>
                  <a:lnTo>
                    <a:pt x="56" y="20"/>
                  </a:lnTo>
                  <a:lnTo>
                    <a:pt x="49" y="32"/>
                  </a:lnTo>
                  <a:lnTo>
                    <a:pt x="46" y="49"/>
                  </a:lnTo>
                  <a:lnTo>
                    <a:pt x="44" y="56"/>
                  </a:lnTo>
                  <a:lnTo>
                    <a:pt x="44" y="68"/>
                  </a:lnTo>
                  <a:lnTo>
                    <a:pt x="44" y="80"/>
                  </a:lnTo>
                  <a:lnTo>
                    <a:pt x="46" y="95"/>
                  </a:lnTo>
                  <a:lnTo>
                    <a:pt x="46" y="112"/>
                  </a:lnTo>
                  <a:lnTo>
                    <a:pt x="46" y="129"/>
                  </a:lnTo>
                  <a:lnTo>
                    <a:pt x="49" y="146"/>
                  </a:lnTo>
                  <a:lnTo>
                    <a:pt x="51" y="163"/>
                  </a:lnTo>
                  <a:lnTo>
                    <a:pt x="53" y="177"/>
                  </a:lnTo>
                  <a:lnTo>
                    <a:pt x="56" y="192"/>
                  </a:lnTo>
                  <a:lnTo>
                    <a:pt x="58" y="206"/>
                  </a:lnTo>
                  <a:lnTo>
                    <a:pt x="63" y="223"/>
                  </a:lnTo>
                  <a:lnTo>
                    <a:pt x="66" y="235"/>
                  </a:lnTo>
                  <a:lnTo>
                    <a:pt x="70" y="250"/>
                  </a:lnTo>
                  <a:lnTo>
                    <a:pt x="73" y="262"/>
                  </a:lnTo>
                  <a:lnTo>
                    <a:pt x="80" y="277"/>
                  </a:lnTo>
                  <a:lnTo>
                    <a:pt x="90" y="301"/>
                  </a:lnTo>
                  <a:lnTo>
                    <a:pt x="104" y="325"/>
                  </a:lnTo>
                  <a:lnTo>
                    <a:pt x="114" y="345"/>
                  </a:lnTo>
                  <a:lnTo>
                    <a:pt x="129" y="366"/>
                  </a:lnTo>
                  <a:lnTo>
                    <a:pt x="143" y="386"/>
                  </a:lnTo>
                  <a:lnTo>
                    <a:pt x="163" y="405"/>
                  </a:lnTo>
                  <a:lnTo>
                    <a:pt x="177" y="422"/>
                  </a:lnTo>
                  <a:lnTo>
                    <a:pt x="199" y="439"/>
                  </a:lnTo>
                  <a:lnTo>
                    <a:pt x="206" y="446"/>
                  </a:lnTo>
                  <a:lnTo>
                    <a:pt x="218" y="456"/>
                  </a:lnTo>
                  <a:lnTo>
                    <a:pt x="228" y="466"/>
                  </a:lnTo>
                  <a:lnTo>
                    <a:pt x="243" y="475"/>
                  </a:lnTo>
                  <a:lnTo>
                    <a:pt x="243" y="522"/>
                  </a:lnTo>
                  <a:lnTo>
                    <a:pt x="221" y="509"/>
                  </a:lnTo>
                  <a:lnTo>
                    <a:pt x="199" y="497"/>
                  </a:lnTo>
                  <a:lnTo>
                    <a:pt x="177" y="485"/>
                  </a:lnTo>
                  <a:lnTo>
                    <a:pt x="155" y="473"/>
                  </a:lnTo>
                  <a:lnTo>
                    <a:pt x="133" y="459"/>
                  </a:lnTo>
                  <a:lnTo>
                    <a:pt x="114" y="446"/>
                  </a:lnTo>
                  <a:lnTo>
                    <a:pt x="95" y="434"/>
                  </a:lnTo>
                  <a:lnTo>
                    <a:pt x="78" y="422"/>
                  </a:lnTo>
                  <a:lnTo>
                    <a:pt x="70" y="403"/>
                  </a:lnTo>
                  <a:lnTo>
                    <a:pt x="63" y="386"/>
                  </a:lnTo>
                  <a:lnTo>
                    <a:pt x="56" y="366"/>
                  </a:lnTo>
                  <a:lnTo>
                    <a:pt x="49" y="349"/>
                  </a:lnTo>
                  <a:lnTo>
                    <a:pt x="41" y="330"/>
                  </a:lnTo>
                  <a:lnTo>
                    <a:pt x="36" y="313"/>
                  </a:lnTo>
                  <a:lnTo>
                    <a:pt x="32" y="294"/>
                  </a:lnTo>
                  <a:lnTo>
                    <a:pt x="27" y="279"/>
                  </a:lnTo>
                  <a:lnTo>
                    <a:pt x="20" y="260"/>
                  </a:lnTo>
                  <a:lnTo>
                    <a:pt x="15" y="243"/>
                  </a:lnTo>
                  <a:lnTo>
                    <a:pt x="10" y="223"/>
                  </a:lnTo>
                  <a:lnTo>
                    <a:pt x="7" y="206"/>
                  </a:lnTo>
                  <a:lnTo>
                    <a:pt x="3" y="187"/>
                  </a:lnTo>
                  <a:lnTo>
                    <a:pt x="0" y="172"/>
                  </a:lnTo>
                  <a:lnTo>
                    <a:pt x="0" y="153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DE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7" name="Freeform 100"/>
            <p:cNvSpPr>
              <a:spLocks/>
            </p:cNvSpPr>
            <p:nvPr/>
          </p:nvSpPr>
          <p:spPr bwMode="auto">
            <a:xfrm>
              <a:off x="3818" y="3906"/>
              <a:ext cx="162" cy="412"/>
            </a:xfrm>
            <a:custGeom>
              <a:avLst/>
              <a:gdLst>
                <a:gd name="T0" fmla="*/ 0 w 162"/>
                <a:gd name="T1" fmla="*/ 14 h 412"/>
                <a:gd name="T2" fmla="*/ 0 w 162"/>
                <a:gd name="T3" fmla="*/ 7 h 412"/>
                <a:gd name="T4" fmla="*/ 0 w 162"/>
                <a:gd name="T5" fmla="*/ 0 h 412"/>
                <a:gd name="T6" fmla="*/ 7 w 162"/>
                <a:gd name="T7" fmla="*/ 2 h 412"/>
                <a:gd name="T8" fmla="*/ 19 w 162"/>
                <a:gd name="T9" fmla="*/ 14 h 412"/>
                <a:gd name="T10" fmla="*/ 24 w 162"/>
                <a:gd name="T11" fmla="*/ 22 h 412"/>
                <a:gd name="T12" fmla="*/ 31 w 162"/>
                <a:gd name="T13" fmla="*/ 31 h 412"/>
                <a:gd name="T14" fmla="*/ 39 w 162"/>
                <a:gd name="T15" fmla="*/ 43 h 412"/>
                <a:gd name="T16" fmla="*/ 46 w 162"/>
                <a:gd name="T17" fmla="*/ 58 h 412"/>
                <a:gd name="T18" fmla="*/ 51 w 162"/>
                <a:gd name="T19" fmla="*/ 70 h 412"/>
                <a:gd name="T20" fmla="*/ 58 w 162"/>
                <a:gd name="T21" fmla="*/ 85 h 412"/>
                <a:gd name="T22" fmla="*/ 65 w 162"/>
                <a:gd name="T23" fmla="*/ 99 h 412"/>
                <a:gd name="T24" fmla="*/ 73 w 162"/>
                <a:gd name="T25" fmla="*/ 116 h 412"/>
                <a:gd name="T26" fmla="*/ 78 w 162"/>
                <a:gd name="T27" fmla="*/ 133 h 412"/>
                <a:gd name="T28" fmla="*/ 85 w 162"/>
                <a:gd name="T29" fmla="*/ 152 h 412"/>
                <a:gd name="T30" fmla="*/ 92 w 162"/>
                <a:gd name="T31" fmla="*/ 169 h 412"/>
                <a:gd name="T32" fmla="*/ 99 w 162"/>
                <a:gd name="T33" fmla="*/ 189 h 412"/>
                <a:gd name="T34" fmla="*/ 104 w 162"/>
                <a:gd name="T35" fmla="*/ 206 h 412"/>
                <a:gd name="T36" fmla="*/ 109 w 162"/>
                <a:gd name="T37" fmla="*/ 223 h 412"/>
                <a:gd name="T38" fmla="*/ 114 w 162"/>
                <a:gd name="T39" fmla="*/ 240 h 412"/>
                <a:gd name="T40" fmla="*/ 121 w 162"/>
                <a:gd name="T41" fmla="*/ 259 h 412"/>
                <a:gd name="T42" fmla="*/ 126 w 162"/>
                <a:gd name="T43" fmla="*/ 276 h 412"/>
                <a:gd name="T44" fmla="*/ 131 w 162"/>
                <a:gd name="T45" fmla="*/ 293 h 412"/>
                <a:gd name="T46" fmla="*/ 136 w 162"/>
                <a:gd name="T47" fmla="*/ 310 h 412"/>
                <a:gd name="T48" fmla="*/ 141 w 162"/>
                <a:gd name="T49" fmla="*/ 327 h 412"/>
                <a:gd name="T50" fmla="*/ 143 w 162"/>
                <a:gd name="T51" fmla="*/ 339 h 412"/>
                <a:gd name="T52" fmla="*/ 148 w 162"/>
                <a:gd name="T53" fmla="*/ 354 h 412"/>
                <a:gd name="T54" fmla="*/ 150 w 162"/>
                <a:gd name="T55" fmla="*/ 366 h 412"/>
                <a:gd name="T56" fmla="*/ 155 w 162"/>
                <a:gd name="T57" fmla="*/ 378 h 412"/>
                <a:gd name="T58" fmla="*/ 158 w 162"/>
                <a:gd name="T59" fmla="*/ 397 h 412"/>
                <a:gd name="T60" fmla="*/ 162 w 162"/>
                <a:gd name="T61" fmla="*/ 409 h 412"/>
                <a:gd name="T62" fmla="*/ 155 w 162"/>
                <a:gd name="T63" fmla="*/ 409 h 412"/>
                <a:gd name="T64" fmla="*/ 153 w 162"/>
                <a:gd name="T65" fmla="*/ 412 h 412"/>
                <a:gd name="T66" fmla="*/ 143 w 162"/>
                <a:gd name="T67" fmla="*/ 397 h 412"/>
                <a:gd name="T68" fmla="*/ 136 w 162"/>
                <a:gd name="T69" fmla="*/ 383 h 412"/>
                <a:gd name="T70" fmla="*/ 128 w 162"/>
                <a:gd name="T71" fmla="*/ 368 h 412"/>
                <a:gd name="T72" fmla="*/ 121 w 162"/>
                <a:gd name="T73" fmla="*/ 356 h 412"/>
                <a:gd name="T74" fmla="*/ 114 w 162"/>
                <a:gd name="T75" fmla="*/ 342 h 412"/>
                <a:gd name="T76" fmla="*/ 107 w 162"/>
                <a:gd name="T77" fmla="*/ 329 h 412"/>
                <a:gd name="T78" fmla="*/ 99 w 162"/>
                <a:gd name="T79" fmla="*/ 317 h 412"/>
                <a:gd name="T80" fmla="*/ 94 w 162"/>
                <a:gd name="T81" fmla="*/ 308 h 412"/>
                <a:gd name="T82" fmla="*/ 80 w 162"/>
                <a:gd name="T83" fmla="*/ 286 h 412"/>
                <a:gd name="T84" fmla="*/ 70 w 162"/>
                <a:gd name="T85" fmla="*/ 264 h 412"/>
                <a:gd name="T86" fmla="*/ 61 w 162"/>
                <a:gd name="T87" fmla="*/ 242 h 412"/>
                <a:gd name="T88" fmla="*/ 53 w 162"/>
                <a:gd name="T89" fmla="*/ 220 h 412"/>
                <a:gd name="T90" fmla="*/ 44 w 162"/>
                <a:gd name="T91" fmla="*/ 196 h 412"/>
                <a:gd name="T92" fmla="*/ 36 w 162"/>
                <a:gd name="T93" fmla="*/ 172 h 412"/>
                <a:gd name="T94" fmla="*/ 29 w 162"/>
                <a:gd name="T95" fmla="*/ 148 h 412"/>
                <a:gd name="T96" fmla="*/ 22 w 162"/>
                <a:gd name="T97" fmla="*/ 126 h 412"/>
                <a:gd name="T98" fmla="*/ 17 w 162"/>
                <a:gd name="T99" fmla="*/ 111 h 412"/>
                <a:gd name="T100" fmla="*/ 14 w 162"/>
                <a:gd name="T101" fmla="*/ 99 h 412"/>
                <a:gd name="T102" fmla="*/ 12 w 162"/>
                <a:gd name="T103" fmla="*/ 85 h 412"/>
                <a:gd name="T104" fmla="*/ 10 w 162"/>
                <a:gd name="T105" fmla="*/ 72 h 412"/>
                <a:gd name="T106" fmla="*/ 5 w 162"/>
                <a:gd name="T107" fmla="*/ 58 h 412"/>
                <a:gd name="T108" fmla="*/ 5 w 162"/>
                <a:gd name="T109" fmla="*/ 43 h 412"/>
                <a:gd name="T110" fmla="*/ 0 w 162"/>
                <a:gd name="T111" fmla="*/ 29 h 412"/>
                <a:gd name="T112" fmla="*/ 0 w 162"/>
                <a:gd name="T113" fmla="*/ 14 h 4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2" h="412">
                  <a:moveTo>
                    <a:pt x="0" y="14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7" y="2"/>
                  </a:lnTo>
                  <a:lnTo>
                    <a:pt x="19" y="14"/>
                  </a:lnTo>
                  <a:lnTo>
                    <a:pt x="24" y="22"/>
                  </a:lnTo>
                  <a:lnTo>
                    <a:pt x="31" y="31"/>
                  </a:lnTo>
                  <a:lnTo>
                    <a:pt x="39" y="43"/>
                  </a:lnTo>
                  <a:lnTo>
                    <a:pt x="46" y="58"/>
                  </a:lnTo>
                  <a:lnTo>
                    <a:pt x="51" y="70"/>
                  </a:lnTo>
                  <a:lnTo>
                    <a:pt x="58" y="85"/>
                  </a:lnTo>
                  <a:lnTo>
                    <a:pt x="65" y="99"/>
                  </a:lnTo>
                  <a:lnTo>
                    <a:pt x="73" y="116"/>
                  </a:lnTo>
                  <a:lnTo>
                    <a:pt x="78" y="133"/>
                  </a:lnTo>
                  <a:lnTo>
                    <a:pt x="85" y="152"/>
                  </a:lnTo>
                  <a:lnTo>
                    <a:pt x="92" y="169"/>
                  </a:lnTo>
                  <a:lnTo>
                    <a:pt x="99" y="189"/>
                  </a:lnTo>
                  <a:lnTo>
                    <a:pt x="104" y="206"/>
                  </a:lnTo>
                  <a:lnTo>
                    <a:pt x="109" y="223"/>
                  </a:lnTo>
                  <a:lnTo>
                    <a:pt x="114" y="240"/>
                  </a:lnTo>
                  <a:lnTo>
                    <a:pt x="121" y="259"/>
                  </a:lnTo>
                  <a:lnTo>
                    <a:pt x="126" y="276"/>
                  </a:lnTo>
                  <a:lnTo>
                    <a:pt x="131" y="293"/>
                  </a:lnTo>
                  <a:lnTo>
                    <a:pt x="136" y="310"/>
                  </a:lnTo>
                  <a:lnTo>
                    <a:pt x="141" y="327"/>
                  </a:lnTo>
                  <a:lnTo>
                    <a:pt x="143" y="339"/>
                  </a:lnTo>
                  <a:lnTo>
                    <a:pt x="148" y="354"/>
                  </a:lnTo>
                  <a:lnTo>
                    <a:pt x="150" y="366"/>
                  </a:lnTo>
                  <a:lnTo>
                    <a:pt x="155" y="378"/>
                  </a:lnTo>
                  <a:lnTo>
                    <a:pt x="158" y="397"/>
                  </a:lnTo>
                  <a:lnTo>
                    <a:pt x="162" y="409"/>
                  </a:lnTo>
                  <a:lnTo>
                    <a:pt x="155" y="409"/>
                  </a:lnTo>
                  <a:lnTo>
                    <a:pt x="153" y="412"/>
                  </a:lnTo>
                  <a:lnTo>
                    <a:pt x="143" y="397"/>
                  </a:lnTo>
                  <a:lnTo>
                    <a:pt x="136" y="383"/>
                  </a:lnTo>
                  <a:lnTo>
                    <a:pt x="128" y="368"/>
                  </a:lnTo>
                  <a:lnTo>
                    <a:pt x="121" y="356"/>
                  </a:lnTo>
                  <a:lnTo>
                    <a:pt x="114" y="342"/>
                  </a:lnTo>
                  <a:lnTo>
                    <a:pt x="107" y="329"/>
                  </a:lnTo>
                  <a:lnTo>
                    <a:pt x="99" y="317"/>
                  </a:lnTo>
                  <a:lnTo>
                    <a:pt x="94" y="308"/>
                  </a:lnTo>
                  <a:lnTo>
                    <a:pt x="80" y="286"/>
                  </a:lnTo>
                  <a:lnTo>
                    <a:pt x="70" y="264"/>
                  </a:lnTo>
                  <a:lnTo>
                    <a:pt x="61" y="242"/>
                  </a:lnTo>
                  <a:lnTo>
                    <a:pt x="53" y="220"/>
                  </a:lnTo>
                  <a:lnTo>
                    <a:pt x="44" y="196"/>
                  </a:lnTo>
                  <a:lnTo>
                    <a:pt x="36" y="172"/>
                  </a:lnTo>
                  <a:lnTo>
                    <a:pt x="29" y="148"/>
                  </a:lnTo>
                  <a:lnTo>
                    <a:pt x="22" y="126"/>
                  </a:lnTo>
                  <a:lnTo>
                    <a:pt x="17" y="111"/>
                  </a:lnTo>
                  <a:lnTo>
                    <a:pt x="14" y="99"/>
                  </a:lnTo>
                  <a:lnTo>
                    <a:pt x="12" y="85"/>
                  </a:lnTo>
                  <a:lnTo>
                    <a:pt x="10" y="72"/>
                  </a:lnTo>
                  <a:lnTo>
                    <a:pt x="5" y="58"/>
                  </a:lnTo>
                  <a:lnTo>
                    <a:pt x="5" y="43"/>
                  </a:lnTo>
                  <a:lnTo>
                    <a:pt x="0" y="2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8" name="Freeform 101"/>
            <p:cNvSpPr>
              <a:spLocks/>
            </p:cNvSpPr>
            <p:nvPr/>
          </p:nvSpPr>
          <p:spPr bwMode="auto">
            <a:xfrm>
              <a:off x="3898" y="4311"/>
              <a:ext cx="92" cy="206"/>
            </a:xfrm>
            <a:custGeom>
              <a:avLst/>
              <a:gdLst>
                <a:gd name="T0" fmla="*/ 2 w 92"/>
                <a:gd name="T1" fmla="*/ 167 h 206"/>
                <a:gd name="T2" fmla="*/ 0 w 92"/>
                <a:gd name="T3" fmla="*/ 143 h 206"/>
                <a:gd name="T4" fmla="*/ 0 w 92"/>
                <a:gd name="T5" fmla="*/ 121 h 206"/>
                <a:gd name="T6" fmla="*/ 0 w 92"/>
                <a:gd name="T7" fmla="*/ 99 h 206"/>
                <a:gd name="T8" fmla="*/ 2 w 92"/>
                <a:gd name="T9" fmla="*/ 80 h 206"/>
                <a:gd name="T10" fmla="*/ 2 w 92"/>
                <a:gd name="T11" fmla="*/ 58 h 206"/>
                <a:gd name="T12" fmla="*/ 2 w 92"/>
                <a:gd name="T13" fmla="*/ 38 h 206"/>
                <a:gd name="T14" fmla="*/ 5 w 92"/>
                <a:gd name="T15" fmla="*/ 19 h 206"/>
                <a:gd name="T16" fmla="*/ 12 w 92"/>
                <a:gd name="T17" fmla="*/ 0 h 206"/>
                <a:gd name="T18" fmla="*/ 27 w 92"/>
                <a:gd name="T19" fmla="*/ 0 h 206"/>
                <a:gd name="T20" fmla="*/ 41 w 92"/>
                <a:gd name="T21" fmla="*/ 7 h 206"/>
                <a:gd name="T22" fmla="*/ 56 w 92"/>
                <a:gd name="T23" fmla="*/ 14 h 206"/>
                <a:gd name="T24" fmla="*/ 75 w 92"/>
                <a:gd name="T25" fmla="*/ 21 h 206"/>
                <a:gd name="T26" fmla="*/ 75 w 92"/>
                <a:gd name="T27" fmla="*/ 36 h 206"/>
                <a:gd name="T28" fmla="*/ 80 w 92"/>
                <a:gd name="T29" fmla="*/ 51 h 206"/>
                <a:gd name="T30" fmla="*/ 85 w 92"/>
                <a:gd name="T31" fmla="*/ 68 h 206"/>
                <a:gd name="T32" fmla="*/ 92 w 92"/>
                <a:gd name="T33" fmla="*/ 89 h 206"/>
                <a:gd name="T34" fmla="*/ 92 w 92"/>
                <a:gd name="T35" fmla="*/ 106 h 206"/>
                <a:gd name="T36" fmla="*/ 92 w 92"/>
                <a:gd name="T37" fmla="*/ 126 h 206"/>
                <a:gd name="T38" fmla="*/ 87 w 92"/>
                <a:gd name="T39" fmla="*/ 145 h 206"/>
                <a:gd name="T40" fmla="*/ 80 w 92"/>
                <a:gd name="T41" fmla="*/ 164 h 206"/>
                <a:gd name="T42" fmla="*/ 73 w 92"/>
                <a:gd name="T43" fmla="*/ 164 h 206"/>
                <a:gd name="T44" fmla="*/ 63 w 92"/>
                <a:gd name="T45" fmla="*/ 172 h 206"/>
                <a:gd name="T46" fmla="*/ 51 w 92"/>
                <a:gd name="T47" fmla="*/ 179 h 206"/>
                <a:gd name="T48" fmla="*/ 41 w 92"/>
                <a:gd name="T49" fmla="*/ 186 h 206"/>
                <a:gd name="T50" fmla="*/ 27 w 92"/>
                <a:gd name="T51" fmla="*/ 191 h 206"/>
                <a:gd name="T52" fmla="*/ 17 w 92"/>
                <a:gd name="T53" fmla="*/ 198 h 206"/>
                <a:gd name="T54" fmla="*/ 10 w 92"/>
                <a:gd name="T55" fmla="*/ 203 h 206"/>
                <a:gd name="T56" fmla="*/ 7 w 92"/>
                <a:gd name="T57" fmla="*/ 206 h 206"/>
                <a:gd name="T58" fmla="*/ 2 w 92"/>
                <a:gd name="T59" fmla="*/ 186 h 206"/>
                <a:gd name="T60" fmla="*/ 2 w 92"/>
                <a:gd name="T61" fmla="*/ 167 h 20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2" h="206">
                  <a:moveTo>
                    <a:pt x="2" y="167"/>
                  </a:moveTo>
                  <a:lnTo>
                    <a:pt x="0" y="143"/>
                  </a:lnTo>
                  <a:lnTo>
                    <a:pt x="0" y="121"/>
                  </a:lnTo>
                  <a:lnTo>
                    <a:pt x="0" y="99"/>
                  </a:lnTo>
                  <a:lnTo>
                    <a:pt x="2" y="80"/>
                  </a:lnTo>
                  <a:lnTo>
                    <a:pt x="2" y="58"/>
                  </a:lnTo>
                  <a:lnTo>
                    <a:pt x="2" y="38"/>
                  </a:lnTo>
                  <a:lnTo>
                    <a:pt x="5" y="19"/>
                  </a:lnTo>
                  <a:lnTo>
                    <a:pt x="12" y="0"/>
                  </a:lnTo>
                  <a:lnTo>
                    <a:pt x="27" y="0"/>
                  </a:lnTo>
                  <a:lnTo>
                    <a:pt x="41" y="7"/>
                  </a:lnTo>
                  <a:lnTo>
                    <a:pt x="56" y="14"/>
                  </a:lnTo>
                  <a:lnTo>
                    <a:pt x="75" y="21"/>
                  </a:lnTo>
                  <a:lnTo>
                    <a:pt x="75" y="36"/>
                  </a:lnTo>
                  <a:lnTo>
                    <a:pt x="80" y="51"/>
                  </a:lnTo>
                  <a:lnTo>
                    <a:pt x="85" y="68"/>
                  </a:lnTo>
                  <a:lnTo>
                    <a:pt x="92" y="89"/>
                  </a:lnTo>
                  <a:lnTo>
                    <a:pt x="92" y="106"/>
                  </a:lnTo>
                  <a:lnTo>
                    <a:pt x="92" y="126"/>
                  </a:lnTo>
                  <a:lnTo>
                    <a:pt x="87" y="145"/>
                  </a:lnTo>
                  <a:lnTo>
                    <a:pt x="80" y="164"/>
                  </a:lnTo>
                  <a:lnTo>
                    <a:pt x="73" y="164"/>
                  </a:lnTo>
                  <a:lnTo>
                    <a:pt x="63" y="172"/>
                  </a:lnTo>
                  <a:lnTo>
                    <a:pt x="51" y="179"/>
                  </a:lnTo>
                  <a:lnTo>
                    <a:pt x="41" y="186"/>
                  </a:lnTo>
                  <a:lnTo>
                    <a:pt x="27" y="191"/>
                  </a:lnTo>
                  <a:lnTo>
                    <a:pt x="17" y="198"/>
                  </a:lnTo>
                  <a:lnTo>
                    <a:pt x="10" y="203"/>
                  </a:lnTo>
                  <a:lnTo>
                    <a:pt x="7" y="206"/>
                  </a:lnTo>
                  <a:lnTo>
                    <a:pt x="2" y="186"/>
                  </a:lnTo>
                  <a:lnTo>
                    <a:pt x="2" y="167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79" name="Freeform 102"/>
            <p:cNvSpPr>
              <a:spLocks/>
            </p:cNvSpPr>
            <p:nvPr/>
          </p:nvSpPr>
          <p:spPr bwMode="auto">
            <a:xfrm>
              <a:off x="3910" y="4599"/>
              <a:ext cx="221" cy="293"/>
            </a:xfrm>
            <a:custGeom>
              <a:avLst/>
              <a:gdLst>
                <a:gd name="T0" fmla="*/ 0 w 221"/>
                <a:gd name="T1" fmla="*/ 95 h 293"/>
                <a:gd name="T2" fmla="*/ 0 w 221"/>
                <a:gd name="T3" fmla="*/ 80 h 293"/>
                <a:gd name="T4" fmla="*/ 2 w 221"/>
                <a:gd name="T5" fmla="*/ 66 h 293"/>
                <a:gd name="T6" fmla="*/ 5 w 221"/>
                <a:gd name="T7" fmla="*/ 53 h 293"/>
                <a:gd name="T8" fmla="*/ 10 w 221"/>
                <a:gd name="T9" fmla="*/ 46 h 293"/>
                <a:gd name="T10" fmla="*/ 19 w 221"/>
                <a:gd name="T11" fmla="*/ 29 h 293"/>
                <a:gd name="T12" fmla="*/ 36 w 221"/>
                <a:gd name="T13" fmla="*/ 17 h 293"/>
                <a:gd name="T14" fmla="*/ 53 w 221"/>
                <a:gd name="T15" fmla="*/ 7 h 293"/>
                <a:gd name="T16" fmla="*/ 75 w 221"/>
                <a:gd name="T17" fmla="*/ 3 h 293"/>
                <a:gd name="T18" fmla="*/ 85 w 221"/>
                <a:gd name="T19" fmla="*/ 0 h 293"/>
                <a:gd name="T20" fmla="*/ 97 w 221"/>
                <a:gd name="T21" fmla="*/ 0 h 293"/>
                <a:gd name="T22" fmla="*/ 112 w 221"/>
                <a:gd name="T23" fmla="*/ 3 h 293"/>
                <a:gd name="T24" fmla="*/ 126 w 221"/>
                <a:gd name="T25" fmla="*/ 5 h 293"/>
                <a:gd name="T26" fmla="*/ 131 w 221"/>
                <a:gd name="T27" fmla="*/ 20 h 293"/>
                <a:gd name="T28" fmla="*/ 136 w 221"/>
                <a:gd name="T29" fmla="*/ 39 h 293"/>
                <a:gd name="T30" fmla="*/ 141 w 221"/>
                <a:gd name="T31" fmla="*/ 56 h 293"/>
                <a:gd name="T32" fmla="*/ 148 w 221"/>
                <a:gd name="T33" fmla="*/ 75 h 293"/>
                <a:gd name="T34" fmla="*/ 153 w 221"/>
                <a:gd name="T35" fmla="*/ 92 h 293"/>
                <a:gd name="T36" fmla="*/ 160 w 221"/>
                <a:gd name="T37" fmla="*/ 112 h 293"/>
                <a:gd name="T38" fmla="*/ 165 w 221"/>
                <a:gd name="T39" fmla="*/ 129 h 293"/>
                <a:gd name="T40" fmla="*/ 172 w 221"/>
                <a:gd name="T41" fmla="*/ 148 h 293"/>
                <a:gd name="T42" fmla="*/ 177 w 221"/>
                <a:gd name="T43" fmla="*/ 165 h 293"/>
                <a:gd name="T44" fmla="*/ 182 w 221"/>
                <a:gd name="T45" fmla="*/ 184 h 293"/>
                <a:gd name="T46" fmla="*/ 189 w 221"/>
                <a:gd name="T47" fmla="*/ 201 h 293"/>
                <a:gd name="T48" fmla="*/ 196 w 221"/>
                <a:gd name="T49" fmla="*/ 221 h 293"/>
                <a:gd name="T50" fmla="*/ 201 w 221"/>
                <a:gd name="T51" fmla="*/ 238 h 293"/>
                <a:gd name="T52" fmla="*/ 206 w 221"/>
                <a:gd name="T53" fmla="*/ 257 h 293"/>
                <a:gd name="T54" fmla="*/ 213 w 221"/>
                <a:gd name="T55" fmla="*/ 274 h 293"/>
                <a:gd name="T56" fmla="*/ 221 w 221"/>
                <a:gd name="T57" fmla="*/ 293 h 293"/>
                <a:gd name="T58" fmla="*/ 206 w 221"/>
                <a:gd name="T59" fmla="*/ 289 h 293"/>
                <a:gd name="T60" fmla="*/ 192 w 221"/>
                <a:gd name="T61" fmla="*/ 284 h 293"/>
                <a:gd name="T62" fmla="*/ 177 w 221"/>
                <a:gd name="T63" fmla="*/ 279 h 293"/>
                <a:gd name="T64" fmla="*/ 165 w 221"/>
                <a:gd name="T65" fmla="*/ 279 h 293"/>
                <a:gd name="T66" fmla="*/ 148 w 221"/>
                <a:gd name="T67" fmla="*/ 277 h 293"/>
                <a:gd name="T68" fmla="*/ 133 w 221"/>
                <a:gd name="T69" fmla="*/ 277 h 293"/>
                <a:gd name="T70" fmla="*/ 116 w 221"/>
                <a:gd name="T71" fmla="*/ 277 h 293"/>
                <a:gd name="T72" fmla="*/ 102 w 221"/>
                <a:gd name="T73" fmla="*/ 284 h 293"/>
                <a:gd name="T74" fmla="*/ 92 w 221"/>
                <a:gd name="T75" fmla="*/ 269 h 293"/>
                <a:gd name="T76" fmla="*/ 82 w 221"/>
                <a:gd name="T77" fmla="*/ 257 h 293"/>
                <a:gd name="T78" fmla="*/ 73 w 221"/>
                <a:gd name="T79" fmla="*/ 240 h 293"/>
                <a:gd name="T80" fmla="*/ 63 w 221"/>
                <a:gd name="T81" fmla="*/ 223 h 293"/>
                <a:gd name="T82" fmla="*/ 53 w 221"/>
                <a:gd name="T83" fmla="*/ 204 h 293"/>
                <a:gd name="T84" fmla="*/ 46 w 221"/>
                <a:gd name="T85" fmla="*/ 187 h 293"/>
                <a:gd name="T86" fmla="*/ 41 w 221"/>
                <a:gd name="T87" fmla="*/ 170 h 293"/>
                <a:gd name="T88" fmla="*/ 41 w 221"/>
                <a:gd name="T89" fmla="*/ 160 h 293"/>
                <a:gd name="T90" fmla="*/ 53 w 221"/>
                <a:gd name="T91" fmla="*/ 150 h 293"/>
                <a:gd name="T92" fmla="*/ 66 w 221"/>
                <a:gd name="T93" fmla="*/ 143 h 293"/>
                <a:gd name="T94" fmla="*/ 75 w 221"/>
                <a:gd name="T95" fmla="*/ 136 h 293"/>
                <a:gd name="T96" fmla="*/ 87 w 221"/>
                <a:gd name="T97" fmla="*/ 131 h 293"/>
                <a:gd name="T98" fmla="*/ 104 w 221"/>
                <a:gd name="T99" fmla="*/ 114 h 293"/>
                <a:gd name="T100" fmla="*/ 114 w 221"/>
                <a:gd name="T101" fmla="*/ 97 h 293"/>
                <a:gd name="T102" fmla="*/ 95 w 221"/>
                <a:gd name="T103" fmla="*/ 87 h 293"/>
                <a:gd name="T104" fmla="*/ 80 w 221"/>
                <a:gd name="T105" fmla="*/ 85 h 293"/>
                <a:gd name="T106" fmla="*/ 66 w 221"/>
                <a:gd name="T107" fmla="*/ 85 h 293"/>
                <a:gd name="T108" fmla="*/ 53 w 221"/>
                <a:gd name="T109" fmla="*/ 92 h 293"/>
                <a:gd name="T110" fmla="*/ 39 w 221"/>
                <a:gd name="T111" fmla="*/ 97 h 293"/>
                <a:gd name="T112" fmla="*/ 27 w 221"/>
                <a:gd name="T113" fmla="*/ 102 h 293"/>
                <a:gd name="T114" fmla="*/ 15 w 221"/>
                <a:gd name="T115" fmla="*/ 104 h 293"/>
                <a:gd name="T116" fmla="*/ 2 w 221"/>
                <a:gd name="T117" fmla="*/ 107 h 293"/>
                <a:gd name="T118" fmla="*/ 0 w 221"/>
                <a:gd name="T119" fmla="*/ 97 h 293"/>
                <a:gd name="T120" fmla="*/ 0 w 221"/>
                <a:gd name="T121" fmla="*/ 95 h 29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1" h="293">
                  <a:moveTo>
                    <a:pt x="0" y="95"/>
                  </a:moveTo>
                  <a:lnTo>
                    <a:pt x="0" y="80"/>
                  </a:lnTo>
                  <a:lnTo>
                    <a:pt x="2" y="66"/>
                  </a:lnTo>
                  <a:lnTo>
                    <a:pt x="5" y="53"/>
                  </a:lnTo>
                  <a:lnTo>
                    <a:pt x="10" y="46"/>
                  </a:lnTo>
                  <a:lnTo>
                    <a:pt x="19" y="29"/>
                  </a:lnTo>
                  <a:lnTo>
                    <a:pt x="36" y="17"/>
                  </a:lnTo>
                  <a:lnTo>
                    <a:pt x="53" y="7"/>
                  </a:lnTo>
                  <a:lnTo>
                    <a:pt x="75" y="3"/>
                  </a:lnTo>
                  <a:lnTo>
                    <a:pt x="85" y="0"/>
                  </a:lnTo>
                  <a:lnTo>
                    <a:pt x="97" y="0"/>
                  </a:lnTo>
                  <a:lnTo>
                    <a:pt x="112" y="3"/>
                  </a:lnTo>
                  <a:lnTo>
                    <a:pt x="126" y="5"/>
                  </a:lnTo>
                  <a:lnTo>
                    <a:pt x="131" y="20"/>
                  </a:lnTo>
                  <a:lnTo>
                    <a:pt x="136" y="39"/>
                  </a:lnTo>
                  <a:lnTo>
                    <a:pt x="141" y="56"/>
                  </a:lnTo>
                  <a:lnTo>
                    <a:pt x="148" y="75"/>
                  </a:lnTo>
                  <a:lnTo>
                    <a:pt x="153" y="92"/>
                  </a:lnTo>
                  <a:lnTo>
                    <a:pt x="160" y="112"/>
                  </a:lnTo>
                  <a:lnTo>
                    <a:pt x="165" y="129"/>
                  </a:lnTo>
                  <a:lnTo>
                    <a:pt x="172" y="148"/>
                  </a:lnTo>
                  <a:lnTo>
                    <a:pt x="177" y="165"/>
                  </a:lnTo>
                  <a:lnTo>
                    <a:pt x="182" y="184"/>
                  </a:lnTo>
                  <a:lnTo>
                    <a:pt x="189" y="201"/>
                  </a:lnTo>
                  <a:lnTo>
                    <a:pt x="196" y="221"/>
                  </a:lnTo>
                  <a:lnTo>
                    <a:pt x="201" y="238"/>
                  </a:lnTo>
                  <a:lnTo>
                    <a:pt x="206" y="257"/>
                  </a:lnTo>
                  <a:lnTo>
                    <a:pt x="213" y="274"/>
                  </a:lnTo>
                  <a:lnTo>
                    <a:pt x="221" y="293"/>
                  </a:lnTo>
                  <a:lnTo>
                    <a:pt x="206" y="289"/>
                  </a:lnTo>
                  <a:lnTo>
                    <a:pt x="192" y="284"/>
                  </a:lnTo>
                  <a:lnTo>
                    <a:pt x="177" y="279"/>
                  </a:lnTo>
                  <a:lnTo>
                    <a:pt x="165" y="279"/>
                  </a:lnTo>
                  <a:lnTo>
                    <a:pt x="148" y="277"/>
                  </a:lnTo>
                  <a:lnTo>
                    <a:pt x="133" y="277"/>
                  </a:lnTo>
                  <a:lnTo>
                    <a:pt x="116" y="277"/>
                  </a:lnTo>
                  <a:lnTo>
                    <a:pt x="102" y="284"/>
                  </a:lnTo>
                  <a:lnTo>
                    <a:pt x="92" y="269"/>
                  </a:lnTo>
                  <a:lnTo>
                    <a:pt x="82" y="257"/>
                  </a:lnTo>
                  <a:lnTo>
                    <a:pt x="73" y="240"/>
                  </a:lnTo>
                  <a:lnTo>
                    <a:pt x="63" y="223"/>
                  </a:lnTo>
                  <a:lnTo>
                    <a:pt x="53" y="204"/>
                  </a:lnTo>
                  <a:lnTo>
                    <a:pt x="46" y="187"/>
                  </a:lnTo>
                  <a:lnTo>
                    <a:pt x="41" y="170"/>
                  </a:lnTo>
                  <a:lnTo>
                    <a:pt x="41" y="160"/>
                  </a:lnTo>
                  <a:lnTo>
                    <a:pt x="53" y="150"/>
                  </a:lnTo>
                  <a:lnTo>
                    <a:pt x="66" y="143"/>
                  </a:lnTo>
                  <a:lnTo>
                    <a:pt x="75" y="136"/>
                  </a:lnTo>
                  <a:lnTo>
                    <a:pt x="87" y="131"/>
                  </a:lnTo>
                  <a:lnTo>
                    <a:pt x="104" y="114"/>
                  </a:lnTo>
                  <a:lnTo>
                    <a:pt x="114" y="97"/>
                  </a:lnTo>
                  <a:lnTo>
                    <a:pt x="95" y="87"/>
                  </a:lnTo>
                  <a:lnTo>
                    <a:pt x="80" y="85"/>
                  </a:lnTo>
                  <a:lnTo>
                    <a:pt x="66" y="85"/>
                  </a:lnTo>
                  <a:lnTo>
                    <a:pt x="53" y="92"/>
                  </a:lnTo>
                  <a:lnTo>
                    <a:pt x="39" y="97"/>
                  </a:lnTo>
                  <a:lnTo>
                    <a:pt x="27" y="102"/>
                  </a:lnTo>
                  <a:lnTo>
                    <a:pt x="15" y="104"/>
                  </a:lnTo>
                  <a:lnTo>
                    <a:pt x="2" y="107"/>
                  </a:lnTo>
                  <a:lnTo>
                    <a:pt x="0" y="97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0" name="Freeform 103"/>
            <p:cNvSpPr>
              <a:spLocks/>
            </p:cNvSpPr>
            <p:nvPr/>
          </p:nvSpPr>
          <p:spPr bwMode="auto">
            <a:xfrm>
              <a:off x="5052" y="669"/>
              <a:ext cx="300" cy="630"/>
            </a:xfrm>
            <a:custGeom>
              <a:avLst/>
              <a:gdLst>
                <a:gd name="T0" fmla="*/ 182 w 300"/>
                <a:gd name="T1" fmla="*/ 0 h 630"/>
                <a:gd name="T2" fmla="*/ 194 w 300"/>
                <a:gd name="T3" fmla="*/ 10 h 630"/>
                <a:gd name="T4" fmla="*/ 208 w 300"/>
                <a:gd name="T5" fmla="*/ 22 h 630"/>
                <a:gd name="T6" fmla="*/ 220 w 300"/>
                <a:gd name="T7" fmla="*/ 36 h 630"/>
                <a:gd name="T8" fmla="*/ 232 w 300"/>
                <a:gd name="T9" fmla="*/ 51 h 630"/>
                <a:gd name="T10" fmla="*/ 242 w 300"/>
                <a:gd name="T11" fmla="*/ 66 h 630"/>
                <a:gd name="T12" fmla="*/ 254 w 300"/>
                <a:gd name="T13" fmla="*/ 83 h 630"/>
                <a:gd name="T14" fmla="*/ 262 w 300"/>
                <a:gd name="T15" fmla="*/ 100 h 630"/>
                <a:gd name="T16" fmla="*/ 271 w 300"/>
                <a:gd name="T17" fmla="*/ 121 h 630"/>
                <a:gd name="T18" fmla="*/ 276 w 300"/>
                <a:gd name="T19" fmla="*/ 138 h 630"/>
                <a:gd name="T20" fmla="*/ 281 w 300"/>
                <a:gd name="T21" fmla="*/ 160 h 630"/>
                <a:gd name="T22" fmla="*/ 286 w 300"/>
                <a:gd name="T23" fmla="*/ 182 h 630"/>
                <a:gd name="T24" fmla="*/ 291 w 300"/>
                <a:gd name="T25" fmla="*/ 209 h 630"/>
                <a:gd name="T26" fmla="*/ 291 w 300"/>
                <a:gd name="T27" fmla="*/ 221 h 630"/>
                <a:gd name="T28" fmla="*/ 293 w 300"/>
                <a:gd name="T29" fmla="*/ 233 h 630"/>
                <a:gd name="T30" fmla="*/ 293 w 300"/>
                <a:gd name="T31" fmla="*/ 247 h 630"/>
                <a:gd name="T32" fmla="*/ 296 w 300"/>
                <a:gd name="T33" fmla="*/ 264 h 630"/>
                <a:gd name="T34" fmla="*/ 296 w 300"/>
                <a:gd name="T35" fmla="*/ 279 h 630"/>
                <a:gd name="T36" fmla="*/ 298 w 300"/>
                <a:gd name="T37" fmla="*/ 293 h 630"/>
                <a:gd name="T38" fmla="*/ 298 w 300"/>
                <a:gd name="T39" fmla="*/ 310 h 630"/>
                <a:gd name="T40" fmla="*/ 300 w 300"/>
                <a:gd name="T41" fmla="*/ 330 h 630"/>
                <a:gd name="T42" fmla="*/ 293 w 300"/>
                <a:gd name="T43" fmla="*/ 332 h 630"/>
                <a:gd name="T44" fmla="*/ 288 w 300"/>
                <a:gd name="T45" fmla="*/ 337 h 630"/>
                <a:gd name="T46" fmla="*/ 276 w 300"/>
                <a:gd name="T47" fmla="*/ 354 h 630"/>
                <a:gd name="T48" fmla="*/ 266 w 300"/>
                <a:gd name="T49" fmla="*/ 373 h 630"/>
                <a:gd name="T50" fmla="*/ 257 w 300"/>
                <a:gd name="T51" fmla="*/ 393 h 630"/>
                <a:gd name="T52" fmla="*/ 247 w 300"/>
                <a:gd name="T53" fmla="*/ 412 h 630"/>
                <a:gd name="T54" fmla="*/ 232 w 300"/>
                <a:gd name="T55" fmla="*/ 427 h 630"/>
                <a:gd name="T56" fmla="*/ 220 w 300"/>
                <a:gd name="T57" fmla="*/ 444 h 630"/>
                <a:gd name="T58" fmla="*/ 206 w 300"/>
                <a:gd name="T59" fmla="*/ 458 h 630"/>
                <a:gd name="T60" fmla="*/ 194 w 300"/>
                <a:gd name="T61" fmla="*/ 475 h 630"/>
                <a:gd name="T62" fmla="*/ 177 w 300"/>
                <a:gd name="T63" fmla="*/ 490 h 630"/>
                <a:gd name="T64" fmla="*/ 162 w 300"/>
                <a:gd name="T65" fmla="*/ 504 h 630"/>
                <a:gd name="T66" fmla="*/ 145 w 300"/>
                <a:gd name="T67" fmla="*/ 519 h 630"/>
                <a:gd name="T68" fmla="*/ 131 w 300"/>
                <a:gd name="T69" fmla="*/ 534 h 630"/>
                <a:gd name="T70" fmla="*/ 114 w 300"/>
                <a:gd name="T71" fmla="*/ 548 h 630"/>
                <a:gd name="T72" fmla="*/ 99 w 300"/>
                <a:gd name="T73" fmla="*/ 563 h 630"/>
                <a:gd name="T74" fmla="*/ 85 w 300"/>
                <a:gd name="T75" fmla="*/ 577 h 630"/>
                <a:gd name="T76" fmla="*/ 70 w 300"/>
                <a:gd name="T77" fmla="*/ 594 h 630"/>
                <a:gd name="T78" fmla="*/ 0 w 300"/>
                <a:gd name="T79" fmla="*/ 630 h 630"/>
                <a:gd name="T80" fmla="*/ 89 w 300"/>
                <a:gd name="T81" fmla="*/ 504 h 630"/>
                <a:gd name="T82" fmla="*/ 208 w 300"/>
                <a:gd name="T83" fmla="*/ 233 h 630"/>
                <a:gd name="T84" fmla="*/ 128 w 300"/>
                <a:gd name="T85" fmla="*/ 41 h 630"/>
                <a:gd name="T86" fmla="*/ 182 w 300"/>
                <a:gd name="T87" fmla="*/ 0 h 6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0" h="630">
                  <a:moveTo>
                    <a:pt x="182" y="0"/>
                  </a:moveTo>
                  <a:lnTo>
                    <a:pt x="194" y="10"/>
                  </a:lnTo>
                  <a:lnTo>
                    <a:pt x="208" y="22"/>
                  </a:lnTo>
                  <a:lnTo>
                    <a:pt x="220" y="36"/>
                  </a:lnTo>
                  <a:lnTo>
                    <a:pt x="232" y="51"/>
                  </a:lnTo>
                  <a:lnTo>
                    <a:pt x="242" y="66"/>
                  </a:lnTo>
                  <a:lnTo>
                    <a:pt x="254" y="83"/>
                  </a:lnTo>
                  <a:lnTo>
                    <a:pt x="262" y="100"/>
                  </a:lnTo>
                  <a:lnTo>
                    <a:pt x="271" y="121"/>
                  </a:lnTo>
                  <a:lnTo>
                    <a:pt x="276" y="138"/>
                  </a:lnTo>
                  <a:lnTo>
                    <a:pt x="281" y="160"/>
                  </a:lnTo>
                  <a:lnTo>
                    <a:pt x="286" y="182"/>
                  </a:lnTo>
                  <a:lnTo>
                    <a:pt x="291" y="209"/>
                  </a:lnTo>
                  <a:lnTo>
                    <a:pt x="291" y="221"/>
                  </a:lnTo>
                  <a:lnTo>
                    <a:pt x="293" y="233"/>
                  </a:lnTo>
                  <a:lnTo>
                    <a:pt x="293" y="247"/>
                  </a:lnTo>
                  <a:lnTo>
                    <a:pt x="296" y="264"/>
                  </a:lnTo>
                  <a:lnTo>
                    <a:pt x="296" y="279"/>
                  </a:lnTo>
                  <a:lnTo>
                    <a:pt x="298" y="293"/>
                  </a:lnTo>
                  <a:lnTo>
                    <a:pt x="298" y="310"/>
                  </a:lnTo>
                  <a:lnTo>
                    <a:pt x="300" y="330"/>
                  </a:lnTo>
                  <a:lnTo>
                    <a:pt x="293" y="332"/>
                  </a:lnTo>
                  <a:lnTo>
                    <a:pt x="288" y="337"/>
                  </a:lnTo>
                  <a:lnTo>
                    <a:pt x="276" y="354"/>
                  </a:lnTo>
                  <a:lnTo>
                    <a:pt x="266" y="373"/>
                  </a:lnTo>
                  <a:lnTo>
                    <a:pt x="257" y="393"/>
                  </a:lnTo>
                  <a:lnTo>
                    <a:pt x="247" y="412"/>
                  </a:lnTo>
                  <a:lnTo>
                    <a:pt x="232" y="427"/>
                  </a:lnTo>
                  <a:lnTo>
                    <a:pt x="220" y="444"/>
                  </a:lnTo>
                  <a:lnTo>
                    <a:pt x="206" y="458"/>
                  </a:lnTo>
                  <a:lnTo>
                    <a:pt x="194" y="475"/>
                  </a:lnTo>
                  <a:lnTo>
                    <a:pt x="177" y="490"/>
                  </a:lnTo>
                  <a:lnTo>
                    <a:pt x="162" y="504"/>
                  </a:lnTo>
                  <a:lnTo>
                    <a:pt x="145" y="519"/>
                  </a:lnTo>
                  <a:lnTo>
                    <a:pt x="131" y="534"/>
                  </a:lnTo>
                  <a:lnTo>
                    <a:pt x="114" y="548"/>
                  </a:lnTo>
                  <a:lnTo>
                    <a:pt x="99" y="563"/>
                  </a:lnTo>
                  <a:lnTo>
                    <a:pt x="85" y="577"/>
                  </a:lnTo>
                  <a:lnTo>
                    <a:pt x="70" y="594"/>
                  </a:lnTo>
                  <a:lnTo>
                    <a:pt x="0" y="630"/>
                  </a:lnTo>
                  <a:lnTo>
                    <a:pt x="89" y="504"/>
                  </a:lnTo>
                  <a:lnTo>
                    <a:pt x="208" y="233"/>
                  </a:lnTo>
                  <a:lnTo>
                    <a:pt x="128" y="4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DE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1" name="Freeform 104"/>
            <p:cNvSpPr>
              <a:spLocks/>
            </p:cNvSpPr>
            <p:nvPr/>
          </p:nvSpPr>
          <p:spPr bwMode="auto">
            <a:xfrm>
              <a:off x="4048" y="4585"/>
              <a:ext cx="357" cy="926"/>
            </a:xfrm>
            <a:custGeom>
              <a:avLst/>
              <a:gdLst>
                <a:gd name="T0" fmla="*/ 8 w 357"/>
                <a:gd name="T1" fmla="*/ 363 h 926"/>
                <a:gd name="T2" fmla="*/ 51 w 357"/>
                <a:gd name="T3" fmla="*/ 368 h 926"/>
                <a:gd name="T4" fmla="*/ 92 w 357"/>
                <a:gd name="T5" fmla="*/ 448 h 926"/>
                <a:gd name="T6" fmla="*/ 112 w 357"/>
                <a:gd name="T7" fmla="*/ 514 h 926"/>
                <a:gd name="T8" fmla="*/ 129 w 357"/>
                <a:gd name="T9" fmla="*/ 569 h 926"/>
                <a:gd name="T10" fmla="*/ 141 w 357"/>
                <a:gd name="T11" fmla="*/ 623 h 926"/>
                <a:gd name="T12" fmla="*/ 155 w 357"/>
                <a:gd name="T13" fmla="*/ 678 h 926"/>
                <a:gd name="T14" fmla="*/ 167 w 357"/>
                <a:gd name="T15" fmla="*/ 734 h 926"/>
                <a:gd name="T16" fmla="*/ 182 w 357"/>
                <a:gd name="T17" fmla="*/ 790 h 926"/>
                <a:gd name="T18" fmla="*/ 206 w 357"/>
                <a:gd name="T19" fmla="*/ 858 h 926"/>
                <a:gd name="T20" fmla="*/ 221 w 357"/>
                <a:gd name="T21" fmla="*/ 863 h 926"/>
                <a:gd name="T22" fmla="*/ 218 w 357"/>
                <a:gd name="T23" fmla="*/ 802 h 926"/>
                <a:gd name="T24" fmla="*/ 216 w 357"/>
                <a:gd name="T25" fmla="*/ 744 h 926"/>
                <a:gd name="T26" fmla="*/ 206 w 357"/>
                <a:gd name="T27" fmla="*/ 688 h 926"/>
                <a:gd name="T28" fmla="*/ 197 w 357"/>
                <a:gd name="T29" fmla="*/ 632 h 926"/>
                <a:gd name="T30" fmla="*/ 184 w 357"/>
                <a:gd name="T31" fmla="*/ 577 h 926"/>
                <a:gd name="T32" fmla="*/ 172 w 357"/>
                <a:gd name="T33" fmla="*/ 523 h 926"/>
                <a:gd name="T34" fmla="*/ 165 w 357"/>
                <a:gd name="T35" fmla="*/ 467 h 926"/>
                <a:gd name="T36" fmla="*/ 182 w 357"/>
                <a:gd name="T37" fmla="*/ 429 h 926"/>
                <a:gd name="T38" fmla="*/ 223 w 357"/>
                <a:gd name="T39" fmla="*/ 429 h 926"/>
                <a:gd name="T40" fmla="*/ 243 w 357"/>
                <a:gd name="T41" fmla="*/ 371 h 926"/>
                <a:gd name="T42" fmla="*/ 250 w 357"/>
                <a:gd name="T43" fmla="*/ 305 h 926"/>
                <a:gd name="T44" fmla="*/ 250 w 357"/>
                <a:gd name="T45" fmla="*/ 230 h 926"/>
                <a:gd name="T46" fmla="*/ 240 w 357"/>
                <a:gd name="T47" fmla="*/ 152 h 926"/>
                <a:gd name="T48" fmla="*/ 233 w 357"/>
                <a:gd name="T49" fmla="*/ 82 h 926"/>
                <a:gd name="T50" fmla="*/ 226 w 357"/>
                <a:gd name="T51" fmla="*/ 26 h 926"/>
                <a:gd name="T52" fmla="*/ 235 w 357"/>
                <a:gd name="T53" fmla="*/ 0 h 926"/>
                <a:gd name="T54" fmla="*/ 291 w 357"/>
                <a:gd name="T55" fmla="*/ 4 h 926"/>
                <a:gd name="T56" fmla="*/ 332 w 357"/>
                <a:gd name="T57" fmla="*/ 21 h 926"/>
                <a:gd name="T58" fmla="*/ 337 w 357"/>
                <a:gd name="T59" fmla="*/ 82 h 926"/>
                <a:gd name="T60" fmla="*/ 347 w 357"/>
                <a:gd name="T61" fmla="*/ 150 h 926"/>
                <a:gd name="T62" fmla="*/ 354 w 357"/>
                <a:gd name="T63" fmla="*/ 218 h 926"/>
                <a:gd name="T64" fmla="*/ 342 w 357"/>
                <a:gd name="T65" fmla="*/ 271 h 926"/>
                <a:gd name="T66" fmla="*/ 308 w 357"/>
                <a:gd name="T67" fmla="*/ 322 h 926"/>
                <a:gd name="T68" fmla="*/ 286 w 357"/>
                <a:gd name="T69" fmla="*/ 390 h 926"/>
                <a:gd name="T70" fmla="*/ 274 w 357"/>
                <a:gd name="T71" fmla="*/ 467 h 926"/>
                <a:gd name="T72" fmla="*/ 272 w 357"/>
                <a:gd name="T73" fmla="*/ 552 h 926"/>
                <a:gd name="T74" fmla="*/ 272 w 357"/>
                <a:gd name="T75" fmla="*/ 635 h 926"/>
                <a:gd name="T76" fmla="*/ 277 w 357"/>
                <a:gd name="T77" fmla="*/ 712 h 926"/>
                <a:gd name="T78" fmla="*/ 281 w 357"/>
                <a:gd name="T79" fmla="*/ 780 h 926"/>
                <a:gd name="T80" fmla="*/ 277 w 357"/>
                <a:gd name="T81" fmla="*/ 841 h 926"/>
                <a:gd name="T82" fmla="*/ 233 w 357"/>
                <a:gd name="T83" fmla="*/ 914 h 926"/>
                <a:gd name="T84" fmla="*/ 160 w 357"/>
                <a:gd name="T85" fmla="*/ 906 h 926"/>
                <a:gd name="T86" fmla="*/ 90 w 357"/>
                <a:gd name="T87" fmla="*/ 851 h 926"/>
                <a:gd name="T88" fmla="*/ 44 w 357"/>
                <a:gd name="T89" fmla="*/ 795 h 926"/>
                <a:gd name="T90" fmla="*/ 51 w 357"/>
                <a:gd name="T91" fmla="*/ 737 h 926"/>
                <a:gd name="T92" fmla="*/ 49 w 357"/>
                <a:gd name="T93" fmla="*/ 683 h 926"/>
                <a:gd name="T94" fmla="*/ 39 w 357"/>
                <a:gd name="T95" fmla="*/ 618 h 926"/>
                <a:gd name="T96" fmla="*/ 24 w 357"/>
                <a:gd name="T97" fmla="*/ 552 h 926"/>
                <a:gd name="T98" fmla="*/ 5 w 357"/>
                <a:gd name="T99" fmla="*/ 463 h 92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57" h="926">
                  <a:moveTo>
                    <a:pt x="0" y="387"/>
                  </a:moveTo>
                  <a:lnTo>
                    <a:pt x="3" y="375"/>
                  </a:lnTo>
                  <a:lnTo>
                    <a:pt x="5" y="368"/>
                  </a:lnTo>
                  <a:lnTo>
                    <a:pt x="8" y="363"/>
                  </a:lnTo>
                  <a:lnTo>
                    <a:pt x="17" y="358"/>
                  </a:lnTo>
                  <a:lnTo>
                    <a:pt x="32" y="356"/>
                  </a:lnTo>
                  <a:lnTo>
                    <a:pt x="41" y="363"/>
                  </a:lnTo>
                  <a:lnTo>
                    <a:pt x="51" y="368"/>
                  </a:lnTo>
                  <a:lnTo>
                    <a:pt x="63" y="375"/>
                  </a:lnTo>
                  <a:lnTo>
                    <a:pt x="73" y="397"/>
                  </a:lnTo>
                  <a:lnTo>
                    <a:pt x="83" y="424"/>
                  </a:lnTo>
                  <a:lnTo>
                    <a:pt x="92" y="448"/>
                  </a:lnTo>
                  <a:lnTo>
                    <a:pt x="102" y="475"/>
                  </a:lnTo>
                  <a:lnTo>
                    <a:pt x="104" y="487"/>
                  </a:lnTo>
                  <a:lnTo>
                    <a:pt x="109" y="501"/>
                  </a:lnTo>
                  <a:lnTo>
                    <a:pt x="112" y="514"/>
                  </a:lnTo>
                  <a:lnTo>
                    <a:pt x="117" y="528"/>
                  </a:lnTo>
                  <a:lnTo>
                    <a:pt x="119" y="540"/>
                  </a:lnTo>
                  <a:lnTo>
                    <a:pt x="124" y="555"/>
                  </a:lnTo>
                  <a:lnTo>
                    <a:pt x="129" y="569"/>
                  </a:lnTo>
                  <a:lnTo>
                    <a:pt x="134" y="584"/>
                  </a:lnTo>
                  <a:lnTo>
                    <a:pt x="136" y="596"/>
                  </a:lnTo>
                  <a:lnTo>
                    <a:pt x="138" y="611"/>
                  </a:lnTo>
                  <a:lnTo>
                    <a:pt x="141" y="623"/>
                  </a:lnTo>
                  <a:lnTo>
                    <a:pt x="146" y="637"/>
                  </a:lnTo>
                  <a:lnTo>
                    <a:pt x="148" y="649"/>
                  </a:lnTo>
                  <a:lnTo>
                    <a:pt x="153" y="664"/>
                  </a:lnTo>
                  <a:lnTo>
                    <a:pt x="155" y="678"/>
                  </a:lnTo>
                  <a:lnTo>
                    <a:pt x="160" y="693"/>
                  </a:lnTo>
                  <a:lnTo>
                    <a:pt x="160" y="705"/>
                  </a:lnTo>
                  <a:lnTo>
                    <a:pt x="165" y="720"/>
                  </a:lnTo>
                  <a:lnTo>
                    <a:pt x="167" y="734"/>
                  </a:lnTo>
                  <a:lnTo>
                    <a:pt x="172" y="749"/>
                  </a:lnTo>
                  <a:lnTo>
                    <a:pt x="175" y="761"/>
                  </a:lnTo>
                  <a:lnTo>
                    <a:pt x="180" y="775"/>
                  </a:lnTo>
                  <a:lnTo>
                    <a:pt x="182" y="790"/>
                  </a:lnTo>
                  <a:lnTo>
                    <a:pt x="187" y="804"/>
                  </a:lnTo>
                  <a:lnTo>
                    <a:pt x="194" y="826"/>
                  </a:lnTo>
                  <a:lnTo>
                    <a:pt x="201" y="846"/>
                  </a:lnTo>
                  <a:lnTo>
                    <a:pt x="206" y="858"/>
                  </a:lnTo>
                  <a:lnTo>
                    <a:pt x="211" y="868"/>
                  </a:lnTo>
                  <a:lnTo>
                    <a:pt x="216" y="875"/>
                  </a:lnTo>
                  <a:lnTo>
                    <a:pt x="221" y="880"/>
                  </a:lnTo>
                  <a:lnTo>
                    <a:pt x="221" y="863"/>
                  </a:lnTo>
                  <a:lnTo>
                    <a:pt x="221" y="848"/>
                  </a:lnTo>
                  <a:lnTo>
                    <a:pt x="221" y="831"/>
                  </a:lnTo>
                  <a:lnTo>
                    <a:pt x="221" y="817"/>
                  </a:lnTo>
                  <a:lnTo>
                    <a:pt x="218" y="802"/>
                  </a:lnTo>
                  <a:lnTo>
                    <a:pt x="218" y="788"/>
                  </a:lnTo>
                  <a:lnTo>
                    <a:pt x="218" y="773"/>
                  </a:lnTo>
                  <a:lnTo>
                    <a:pt x="218" y="758"/>
                  </a:lnTo>
                  <a:lnTo>
                    <a:pt x="216" y="744"/>
                  </a:lnTo>
                  <a:lnTo>
                    <a:pt x="214" y="729"/>
                  </a:lnTo>
                  <a:lnTo>
                    <a:pt x="211" y="715"/>
                  </a:lnTo>
                  <a:lnTo>
                    <a:pt x="209" y="703"/>
                  </a:lnTo>
                  <a:lnTo>
                    <a:pt x="206" y="688"/>
                  </a:lnTo>
                  <a:lnTo>
                    <a:pt x="204" y="674"/>
                  </a:lnTo>
                  <a:lnTo>
                    <a:pt x="201" y="659"/>
                  </a:lnTo>
                  <a:lnTo>
                    <a:pt x="201" y="647"/>
                  </a:lnTo>
                  <a:lnTo>
                    <a:pt x="197" y="632"/>
                  </a:lnTo>
                  <a:lnTo>
                    <a:pt x="194" y="618"/>
                  </a:lnTo>
                  <a:lnTo>
                    <a:pt x="189" y="603"/>
                  </a:lnTo>
                  <a:lnTo>
                    <a:pt x="189" y="591"/>
                  </a:lnTo>
                  <a:lnTo>
                    <a:pt x="184" y="577"/>
                  </a:lnTo>
                  <a:lnTo>
                    <a:pt x="182" y="564"/>
                  </a:lnTo>
                  <a:lnTo>
                    <a:pt x="177" y="550"/>
                  </a:lnTo>
                  <a:lnTo>
                    <a:pt x="177" y="538"/>
                  </a:lnTo>
                  <a:lnTo>
                    <a:pt x="172" y="523"/>
                  </a:lnTo>
                  <a:lnTo>
                    <a:pt x="170" y="509"/>
                  </a:lnTo>
                  <a:lnTo>
                    <a:pt x="167" y="494"/>
                  </a:lnTo>
                  <a:lnTo>
                    <a:pt x="167" y="482"/>
                  </a:lnTo>
                  <a:lnTo>
                    <a:pt x="165" y="467"/>
                  </a:lnTo>
                  <a:lnTo>
                    <a:pt x="163" y="455"/>
                  </a:lnTo>
                  <a:lnTo>
                    <a:pt x="160" y="441"/>
                  </a:lnTo>
                  <a:lnTo>
                    <a:pt x="160" y="429"/>
                  </a:lnTo>
                  <a:lnTo>
                    <a:pt x="182" y="429"/>
                  </a:lnTo>
                  <a:lnTo>
                    <a:pt x="206" y="431"/>
                  </a:lnTo>
                  <a:lnTo>
                    <a:pt x="206" y="436"/>
                  </a:lnTo>
                  <a:lnTo>
                    <a:pt x="211" y="441"/>
                  </a:lnTo>
                  <a:lnTo>
                    <a:pt x="223" y="429"/>
                  </a:lnTo>
                  <a:lnTo>
                    <a:pt x="235" y="409"/>
                  </a:lnTo>
                  <a:lnTo>
                    <a:pt x="238" y="397"/>
                  </a:lnTo>
                  <a:lnTo>
                    <a:pt x="240" y="385"/>
                  </a:lnTo>
                  <a:lnTo>
                    <a:pt x="243" y="371"/>
                  </a:lnTo>
                  <a:lnTo>
                    <a:pt x="247" y="358"/>
                  </a:lnTo>
                  <a:lnTo>
                    <a:pt x="247" y="339"/>
                  </a:lnTo>
                  <a:lnTo>
                    <a:pt x="250" y="322"/>
                  </a:lnTo>
                  <a:lnTo>
                    <a:pt x="250" y="305"/>
                  </a:lnTo>
                  <a:lnTo>
                    <a:pt x="252" y="288"/>
                  </a:lnTo>
                  <a:lnTo>
                    <a:pt x="250" y="269"/>
                  </a:lnTo>
                  <a:lnTo>
                    <a:pt x="250" y="249"/>
                  </a:lnTo>
                  <a:lnTo>
                    <a:pt x="250" y="230"/>
                  </a:lnTo>
                  <a:lnTo>
                    <a:pt x="250" y="213"/>
                  </a:lnTo>
                  <a:lnTo>
                    <a:pt x="245" y="191"/>
                  </a:lnTo>
                  <a:lnTo>
                    <a:pt x="245" y="172"/>
                  </a:lnTo>
                  <a:lnTo>
                    <a:pt x="240" y="152"/>
                  </a:lnTo>
                  <a:lnTo>
                    <a:pt x="240" y="133"/>
                  </a:lnTo>
                  <a:lnTo>
                    <a:pt x="238" y="114"/>
                  </a:lnTo>
                  <a:lnTo>
                    <a:pt x="235" y="97"/>
                  </a:lnTo>
                  <a:lnTo>
                    <a:pt x="233" y="82"/>
                  </a:lnTo>
                  <a:lnTo>
                    <a:pt x="233" y="67"/>
                  </a:lnTo>
                  <a:lnTo>
                    <a:pt x="231" y="53"/>
                  </a:lnTo>
                  <a:lnTo>
                    <a:pt x="228" y="38"/>
                  </a:lnTo>
                  <a:lnTo>
                    <a:pt x="226" y="26"/>
                  </a:lnTo>
                  <a:lnTo>
                    <a:pt x="226" y="19"/>
                  </a:lnTo>
                  <a:lnTo>
                    <a:pt x="223" y="4"/>
                  </a:lnTo>
                  <a:lnTo>
                    <a:pt x="223" y="0"/>
                  </a:lnTo>
                  <a:lnTo>
                    <a:pt x="235" y="0"/>
                  </a:lnTo>
                  <a:lnTo>
                    <a:pt x="250" y="2"/>
                  </a:lnTo>
                  <a:lnTo>
                    <a:pt x="264" y="2"/>
                  </a:lnTo>
                  <a:lnTo>
                    <a:pt x="279" y="4"/>
                  </a:lnTo>
                  <a:lnTo>
                    <a:pt x="291" y="4"/>
                  </a:lnTo>
                  <a:lnTo>
                    <a:pt x="306" y="7"/>
                  </a:lnTo>
                  <a:lnTo>
                    <a:pt x="318" y="7"/>
                  </a:lnTo>
                  <a:lnTo>
                    <a:pt x="332" y="9"/>
                  </a:lnTo>
                  <a:lnTo>
                    <a:pt x="332" y="21"/>
                  </a:lnTo>
                  <a:lnTo>
                    <a:pt x="332" y="36"/>
                  </a:lnTo>
                  <a:lnTo>
                    <a:pt x="332" y="50"/>
                  </a:lnTo>
                  <a:lnTo>
                    <a:pt x="335" y="67"/>
                  </a:lnTo>
                  <a:lnTo>
                    <a:pt x="337" y="82"/>
                  </a:lnTo>
                  <a:lnTo>
                    <a:pt x="340" y="101"/>
                  </a:lnTo>
                  <a:lnTo>
                    <a:pt x="342" y="116"/>
                  </a:lnTo>
                  <a:lnTo>
                    <a:pt x="347" y="135"/>
                  </a:lnTo>
                  <a:lnTo>
                    <a:pt x="347" y="150"/>
                  </a:lnTo>
                  <a:lnTo>
                    <a:pt x="349" y="169"/>
                  </a:lnTo>
                  <a:lnTo>
                    <a:pt x="352" y="184"/>
                  </a:lnTo>
                  <a:lnTo>
                    <a:pt x="354" y="203"/>
                  </a:lnTo>
                  <a:lnTo>
                    <a:pt x="354" y="218"/>
                  </a:lnTo>
                  <a:lnTo>
                    <a:pt x="354" y="232"/>
                  </a:lnTo>
                  <a:lnTo>
                    <a:pt x="354" y="247"/>
                  </a:lnTo>
                  <a:lnTo>
                    <a:pt x="357" y="264"/>
                  </a:lnTo>
                  <a:lnTo>
                    <a:pt x="342" y="271"/>
                  </a:lnTo>
                  <a:lnTo>
                    <a:pt x="332" y="283"/>
                  </a:lnTo>
                  <a:lnTo>
                    <a:pt x="325" y="295"/>
                  </a:lnTo>
                  <a:lnTo>
                    <a:pt x="318" y="310"/>
                  </a:lnTo>
                  <a:lnTo>
                    <a:pt x="308" y="322"/>
                  </a:lnTo>
                  <a:lnTo>
                    <a:pt x="301" y="337"/>
                  </a:lnTo>
                  <a:lnTo>
                    <a:pt x="296" y="354"/>
                  </a:lnTo>
                  <a:lnTo>
                    <a:pt x="294" y="373"/>
                  </a:lnTo>
                  <a:lnTo>
                    <a:pt x="286" y="390"/>
                  </a:lnTo>
                  <a:lnTo>
                    <a:pt x="284" y="409"/>
                  </a:lnTo>
                  <a:lnTo>
                    <a:pt x="279" y="426"/>
                  </a:lnTo>
                  <a:lnTo>
                    <a:pt x="277" y="448"/>
                  </a:lnTo>
                  <a:lnTo>
                    <a:pt x="274" y="467"/>
                  </a:lnTo>
                  <a:lnTo>
                    <a:pt x="274" y="489"/>
                  </a:lnTo>
                  <a:lnTo>
                    <a:pt x="274" y="511"/>
                  </a:lnTo>
                  <a:lnTo>
                    <a:pt x="274" y="533"/>
                  </a:lnTo>
                  <a:lnTo>
                    <a:pt x="272" y="552"/>
                  </a:lnTo>
                  <a:lnTo>
                    <a:pt x="272" y="574"/>
                  </a:lnTo>
                  <a:lnTo>
                    <a:pt x="272" y="594"/>
                  </a:lnTo>
                  <a:lnTo>
                    <a:pt x="272" y="615"/>
                  </a:lnTo>
                  <a:lnTo>
                    <a:pt x="272" y="635"/>
                  </a:lnTo>
                  <a:lnTo>
                    <a:pt x="274" y="654"/>
                  </a:lnTo>
                  <a:lnTo>
                    <a:pt x="274" y="674"/>
                  </a:lnTo>
                  <a:lnTo>
                    <a:pt x="277" y="695"/>
                  </a:lnTo>
                  <a:lnTo>
                    <a:pt x="277" y="712"/>
                  </a:lnTo>
                  <a:lnTo>
                    <a:pt x="279" y="729"/>
                  </a:lnTo>
                  <a:lnTo>
                    <a:pt x="279" y="746"/>
                  </a:lnTo>
                  <a:lnTo>
                    <a:pt x="281" y="766"/>
                  </a:lnTo>
                  <a:lnTo>
                    <a:pt x="281" y="780"/>
                  </a:lnTo>
                  <a:lnTo>
                    <a:pt x="284" y="797"/>
                  </a:lnTo>
                  <a:lnTo>
                    <a:pt x="286" y="812"/>
                  </a:lnTo>
                  <a:lnTo>
                    <a:pt x="289" y="826"/>
                  </a:lnTo>
                  <a:lnTo>
                    <a:pt x="277" y="841"/>
                  </a:lnTo>
                  <a:lnTo>
                    <a:pt x="267" y="860"/>
                  </a:lnTo>
                  <a:lnTo>
                    <a:pt x="257" y="880"/>
                  </a:lnTo>
                  <a:lnTo>
                    <a:pt x="247" y="899"/>
                  </a:lnTo>
                  <a:lnTo>
                    <a:pt x="233" y="914"/>
                  </a:lnTo>
                  <a:lnTo>
                    <a:pt x="218" y="923"/>
                  </a:lnTo>
                  <a:lnTo>
                    <a:pt x="199" y="926"/>
                  </a:lnTo>
                  <a:lnTo>
                    <a:pt x="180" y="921"/>
                  </a:lnTo>
                  <a:lnTo>
                    <a:pt x="160" y="906"/>
                  </a:lnTo>
                  <a:lnTo>
                    <a:pt x="143" y="892"/>
                  </a:lnTo>
                  <a:lnTo>
                    <a:pt x="124" y="877"/>
                  </a:lnTo>
                  <a:lnTo>
                    <a:pt x="107" y="865"/>
                  </a:lnTo>
                  <a:lnTo>
                    <a:pt x="90" y="851"/>
                  </a:lnTo>
                  <a:lnTo>
                    <a:pt x="73" y="836"/>
                  </a:lnTo>
                  <a:lnTo>
                    <a:pt x="58" y="821"/>
                  </a:lnTo>
                  <a:lnTo>
                    <a:pt x="44" y="809"/>
                  </a:lnTo>
                  <a:lnTo>
                    <a:pt x="44" y="795"/>
                  </a:lnTo>
                  <a:lnTo>
                    <a:pt x="46" y="780"/>
                  </a:lnTo>
                  <a:lnTo>
                    <a:pt x="49" y="766"/>
                  </a:lnTo>
                  <a:lnTo>
                    <a:pt x="51" y="751"/>
                  </a:lnTo>
                  <a:lnTo>
                    <a:pt x="51" y="737"/>
                  </a:lnTo>
                  <a:lnTo>
                    <a:pt x="51" y="724"/>
                  </a:lnTo>
                  <a:lnTo>
                    <a:pt x="51" y="710"/>
                  </a:lnTo>
                  <a:lnTo>
                    <a:pt x="51" y="698"/>
                  </a:lnTo>
                  <a:lnTo>
                    <a:pt x="49" y="683"/>
                  </a:lnTo>
                  <a:lnTo>
                    <a:pt x="46" y="671"/>
                  </a:lnTo>
                  <a:lnTo>
                    <a:pt x="44" y="657"/>
                  </a:lnTo>
                  <a:lnTo>
                    <a:pt x="44" y="644"/>
                  </a:lnTo>
                  <a:lnTo>
                    <a:pt x="39" y="618"/>
                  </a:lnTo>
                  <a:lnTo>
                    <a:pt x="37" y="594"/>
                  </a:lnTo>
                  <a:lnTo>
                    <a:pt x="32" y="579"/>
                  </a:lnTo>
                  <a:lnTo>
                    <a:pt x="29" y="564"/>
                  </a:lnTo>
                  <a:lnTo>
                    <a:pt x="24" y="552"/>
                  </a:lnTo>
                  <a:lnTo>
                    <a:pt x="24" y="540"/>
                  </a:lnTo>
                  <a:lnTo>
                    <a:pt x="17" y="514"/>
                  </a:lnTo>
                  <a:lnTo>
                    <a:pt x="12" y="489"/>
                  </a:lnTo>
                  <a:lnTo>
                    <a:pt x="5" y="463"/>
                  </a:lnTo>
                  <a:lnTo>
                    <a:pt x="3" y="438"/>
                  </a:lnTo>
                  <a:lnTo>
                    <a:pt x="0" y="412"/>
                  </a:lnTo>
                  <a:lnTo>
                    <a:pt x="0" y="387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2" name="Freeform 105"/>
            <p:cNvSpPr>
              <a:spLocks/>
            </p:cNvSpPr>
            <p:nvPr/>
          </p:nvSpPr>
          <p:spPr bwMode="auto">
            <a:xfrm>
              <a:off x="4189" y="4027"/>
              <a:ext cx="196" cy="439"/>
            </a:xfrm>
            <a:custGeom>
              <a:avLst/>
              <a:gdLst>
                <a:gd name="T0" fmla="*/ 0 w 196"/>
                <a:gd name="T1" fmla="*/ 0 h 439"/>
                <a:gd name="T2" fmla="*/ 5 w 196"/>
                <a:gd name="T3" fmla="*/ 0 h 439"/>
                <a:gd name="T4" fmla="*/ 10 w 196"/>
                <a:gd name="T5" fmla="*/ 0 h 439"/>
                <a:gd name="T6" fmla="*/ 22 w 196"/>
                <a:gd name="T7" fmla="*/ 22 h 439"/>
                <a:gd name="T8" fmla="*/ 36 w 196"/>
                <a:gd name="T9" fmla="*/ 44 h 439"/>
                <a:gd name="T10" fmla="*/ 43 w 196"/>
                <a:gd name="T11" fmla="*/ 53 h 439"/>
                <a:gd name="T12" fmla="*/ 51 w 196"/>
                <a:gd name="T13" fmla="*/ 65 h 439"/>
                <a:gd name="T14" fmla="*/ 58 w 196"/>
                <a:gd name="T15" fmla="*/ 78 h 439"/>
                <a:gd name="T16" fmla="*/ 68 w 196"/>
                <a:gd name="T17" fmla="*/ 90 h 439"/>
                <a:gd name="T18" fmla="*/ 85 w 196"/>
                <a:gd name="T19" fmla="*/ 109 h 439"/>
                <a:gd name="T20" fmla="*/ 104 w 196"/>
                <a:gd name="T21" fmla="*/ 128 h 439"/>
                <a:gd name="T22" fmla="*/ 114 w 196"/>
                <a:gd name="T23" fmla="*/ 136 h 439"/>
                <a:gd name="T24" fmla="*/ 126 w 196"/>
                <a:gd name="T25" fmla="*/ 145 h 439"/>
                <a:gd name="T26" fmla="*/ 136 w 196"/>
                <a:gd name="T27" fmla="*/ 155 h 439"/>
                <a:gd name="T28" fmla="*/ 150 w 196"/>
                <a:gd name="T29" fmla="*/ 165 h 439"/>
                <a:gd name="T30" fmla="*/ 150 w 196"/>
                <a:gd name="T31" fmla="*/ 179 h 439"/>
                <a:gd name="T32" fmla="*/ 155 w 196"/>
                <a:gd name="T33" fmla="*/ 196 h 439"/>
                <a:gd name="T34" fmla="*/ 157 w 196"/>
                <a:gd name="T35" fmla="*/ 213 h 439"/>
                <a:gd name="T36" fmla="*/ 162 w 196"/>
                <a:gd name="T37" fmla="*/ 233 h 439"/>
                <a:gd name="T38" fmla="*/ 162 w 196"/>
                <a:gd name="T39" fmla="*/ 247 h 439"/>
                <a:gd name="T40" fmla="*/ 167 w 196"/>
                <a:gd name="T41" fmla="*/ 264 h 439"/>
                <a:gd name="T42" fmla="*/ 170 w 196"/>
                <a:gd name="T43" fmla="*/ 281 h 439"/>
                <a:gd name="T44" fmla="*/ 174 w 196"/>
                <a:gd name="T45" fmla="*/ 301 h 439"/>
                <a:gd name="T46" fmla="*/ 177 w 196"/>
                <a:gd name="T47" fmla="*/ 315 h 439"/>
                <a:gd name="T48" fmla="*/ 179 w 196"/>
                <a:gd name="T49" fmla="*/ 332 h 439"/>
                <a:gd name="T50" fmla="*/ 182 w 196"/>
                <a:gd name="T51" fmla="*/ 349 h 439"/>
                <a:gd name="T52" fmla="*/ 186 w 196"/>
                <a:gd name="T53" fmla="*/ 366 h 439"/>
                <a:gd name="T54" fmla="*/ 186 w 196"/>
                <a:gd name="T55" fmla="*/ 381 h 439"/>
                <a:gd name="T56" fmla="*/ 191 w 196"/>
                <a:gd name="T57" fmla="*/ 400 h 439"/>
                <a:gd name="T58" fmla="*/ 191 w 196"/>
                <a:gd name="T59" fmla="*/ 417 h 439"/>
                <a:gd name="T60" fmla="*/ 196 w 196"/>
                <a:gd name="T61" fmla="*/ 436 h 439"/>
                <a:gd name="T62" fmla="*/ 179 w 196"/>
                <a:gd name="T63" fmla="*/ 439 h 439"/>
                <a:gd name="T64" fmla="*/ 162 w 196"/>
                <a:gd name="T65" fmla="*/ 432 h 439"/>
                <a:gd name="T66" fmla="*/ 143 w 196"/>
                <a:gd name="T67" fmla="*/ 415 h 439"/>
                <a:gd name="T68" fmla="*/ 128 w 196"/>
                <a:gd name="T69" fmla="*/ 395 h 439"/>
                <a:gd name="T70" fmla="*/ 119 w 196"/>
                <a:gd name="T71" fmla="*/ 381 h 439"/>
                <a:gd name="T72" fmla="*/ 111 w 196"/>
                <a:gd name="T73" fmla="*/ 368 h 439"/>
                <a:gd name="T74" fmla="*/ 104 w 196"/>
                <a:gd name="T75" fmla="*/ 356 h 439"/>
                <a:gd name="T76" fmla="*/ 99 w 196"/>
                <a:gd name="T77" fmla="*/ 347 h 439"/>
                <a:gd name="T78" fmla="*/ 90 w 196"/>
                <a:gd name="T79" fmla="*/ 325 h 439"/>
                <a:gd name="T80" fmla="*/ 85 w 196"/>
                <a:gd name="T81" fmla="*/ 313 h 439"/>
                <a:gd name="T82" fmla="*/ 85 w 196"/>
                <a:gd name="T83" fmla="*/ 296 h 439"/>
                <a:gd name="T84" fmla="*/ 85 w 196"/>
                <a:gd name="T85" fmla="*/ 281 h 439"/>
                <a:gd name="T86" fmla="*/ 85 w 196"/>
                <a:gd name="T87" fmla="*/ 267 h 439"/>
                <a:gd name="T88" fmla="*/ 87 w 196"/>
                <a:gd name="T89" fmla="*/ 255 h 439"/>
                <a:gd name="T90" fmla="*/ 85 w 196"/>
                <a:gd name="T91" fmla="*/ 230 h 439"/>
                <a:gd name="T92" fmla="*/ 82 w 196"/>
                <a:gd name="T93" fmla="*/ 211 h 439"/>
                <a:gd name="T94" fmla="*/ 75 w 196"/>
                <a:gd name="T95" fmla="*/ 189 h 439"/>
                <a:gd name="T96" fmla="*/ 70 w 196"/>
                <a:gd name="T97" fmla="*/ 172 h 439"/>
                <a:gd name="T98" fmla="*/ 63 w 196"/>
                <a:gd name="T99" fmla="*/ 155 h 439"/>
                <a:gd name="T100" fmla="*/ 58 w 196"/>
                <a:gd name="T101" fmla="*/ 141 h 439"/>
                <a:gd name="T102" fmla="*/ 48 w 196"/>
                <a:gd name="T103" fmla="*/ 124 h 439"/>
                <a:gd name="T104" fmla="*/ 39 w 196"/>
                <a:gd name="T105" fmla="*/ 109 h 439"/>
                <a:gd name="T106" fmla="*/ 31 w 196"/>
                <a:gd name="T107" fmla="*/ 92 h 439"/>
                <a:gd name="T108" fmla="*/ 24 w 196"/>
                <a:gd name="T109" fmla="*/ 78 h 439"/>
                <a:gd name="T110" fmla="*/ 14 w 196"/>
                <a:gd name="T111" fmla="*/ 58 h 439"/>
                <a:gd name="T112" fmla="*/ 7 w 196"/>
                <a:gd name="T113" fmla="*/ 41 h 439"/>
                <a:gd name="T114" fmla="*/ 2 w 196"/>
                <a:gd name="T115" fmla="*/ 19 h 439"/>
                <a:gd name="T116" fmla="*/ 0 w 196"/>
                <a:gd name="T117" fmla="*/ 0 h 43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6" h="439">
                  <a:moveTo>
                    <a:pt x="0" y="0"/>
                  </a:moveTo>
                  <a:lnTo>
                    <a:pt x="5" y="0"/>
                  </a:lnTo>
                  <a:lnTo>
                    <a:pt x="10" y="0"/>
                  </a:lnTo>
                  <a:lnTo>
                    <a:pt x="22" y="22"/>
                  </a:lnTo>
                  <a:lnTo>
                    <a:pt x="36" y="44"/>
                  </a:lnTo>
                  <a:lnTo>
                    <a:pt x="43" y="53"/>
                  </a:lnTo>
                  <a:lnTo>
                    <a:pt x="51" y="65"/>
                  </a:lnTo>
                  <a:lnTo>
                    <a:pt x="58" y="78"/>
                  </a:lnTo>
                  <a:lnTo>
                    <a:pt x="68" y="90"/>
                  </a:lnTo>
                  <a:lnTo>
                    <a:pt x="85" y="109"/>
                  </a:lnTo>
                  <a:lnTo>
                    <a:pt x="104" y="128"/>
                  </a:lnTo>
                  <a:lnTo>
                    <a:pt x="114" y="136"/>
                  </a:lnTo>
                  <a:lnTo>
                    <a:pt x="126" y="145"/>
                  </a:lnTo>
                  <a:lnTo>
                    <a:pt x="136" y="155"/>
                  </a:lnTo>
                  <a:lnTo>
                    <a:pt x="150" y="165"/>
                  </a:lnTo>
                  <a:lnTo>
                    <a:pt x="150" y="179"/>
                  </a:lnTo>
                  <a:lnTo>
                    <a:pt x="155" y="196"/>
                  </a:lnTo>
                  <a:lnTo>
                    <a:pt x="157" y="213"/>
                  </a:lnTo>
                  <a:lnTo>
                    <a:pt x="162" y="233"/>
                  </a:lnTo>
                  <a:lnTo>
                    <a:pt x="162" y="247"/>
                  </a:lnTo>
                  <a:lnTo>
                    <a:pt x="167" y="264"/>
                  </a:lnTo>
                  <a:lnTo>
                    <a:pt x="170" y="281"/>
                  </a:lnTo>
                  <a:lnTo>
                    <a:pt x="174" y="301"/>
                  </a:lnTo>
                  <a:lnTo>
                    <a:pt x="177" y="315"/>
                  </a:lnTo>
                  <a:lnTo>
                    <a:pt x="179" y="332"/>
                  </a:lnTo>
                  <a:lnTo>
                    <a:pt x="182" y="349"/>
                  </a:lnTo>
                  <a:lnTo>
                    <a:pt x="186" y="366"/>
                  </a:lnTo>
                  <a:lnTo>
                    <a:pt x="186" y="381"/>
                  </a:lnTo>
                  <a:lnTo>
                    <a:pt x="191" y="400"/>
                  </a:lnTo>
                  <a:lnTo>
                    <a:pt x="191" y="417"/>
                  </a:lnTo>
                  <a:lnTo>
                    <a:pt x="196" y="436"/>
                  </a:lnTo>
                  <a:lnTo>
                    <a:pt x="179" y="439"/>
                  </a:lnTo>
                  <a:lnTo>
                    <a:pt x="162" y="432"/>
                  </a:lnTo>
                  <a:lnTo>
                    <a:pt x="143" y="415"/>
                  </a:lnTo>
                  <a:lnTo>
                    <a:pt x="128" y="395"/>
                  </a:lnTo>
                  <a:lnTo>
                    <a:pt x="119" y="381"/>
                  </a:lnTo>
                  <a:lnTo>
                    <a:pt x="111" y="368"/>
                  </a:lnTo>
                  <a:lnTo>
                    <a:pt x="104" y="356"/>
                  </a:lnTo>
                  <a:lnTo>
                    <a:pt x="99" y="347"/>
                  </a:lnTo>
                  <a:lnTo>
                    <a:pt x="90" y="325"/>
                  </a:lnTo>
                  <a:lnTo>
                    <a:pt x="85" y="313"/>
                  </a:lnTo>
                  <a:lnTo>
                    <a:pt x="85" y="296"/>
                  </a:lnTo>
                  <a:lnTo>
                    <a:pt x="85" y="281"/>
                  </a:lnTo>
                  <a:lnTo>
                    <a:pt x="85" y="267"/>
                  </a:lnTo>
                  <a:lnTo>
                    <a:pt x="87" y="255"/>
                  </a:lnTo>
                  <a:lnTo>
                    <a:pt x="85" y="230"/>
                  </a:lnTo>
                  <a:lnTo>
                    <a:pt x="82" y="211"/>
                  </a:lnTo>
                  <a:lnTo>
                    <a:pt x="75" y="189"/>
                  </a:lnTo>
                  <a:lnTo>
                    <a:pt x="70" y="172"/>
                  </a:lnTo>
                  <a:lnTo>
                    <a:pt x="63" y="155"/>
                  </a:lnTo>
                  <a:lnTo>
                    <a:pt x="58" y="141"/>
                  </a:lnTo>
                  <a:lnTo>
                    <a:pt x="48" y="124"/>
                  </a:lnTo>
                  <a:lnTo>
                    <a:pt x="39" y="109"/>
                  </a:lnTo>
                  <a:lnTo>
                    <a:pt x="31" y="92"/>
                  </a:lnTo>
                  <a:lnTo>
                    <a:pt x="24" y="78"/>
                  </a:lnTo>
                  <a:lnTo>
                    <a:pt x="14" y="58"/>
                  </a:lnTo>
                  <a:lnTo>
                    <a:pt x="7" y="41"/>
                  </a:lnTo>
                  <a:lnTo>
                    <a:pt x="2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3" name="Freeform 106"/>
            <p:cNvSpPr>
              <a:spLocks/>
            </p:cNvSpPr>
            <p:nvPr/>
          </p:nvSpPr>
          <p:spPr bwMode="auto">
            <a:xfrm>
              <a:off x="4138" y="3258"/>
              <a:ext cx="303" cy="878"/>
            </a:xfrm>
            <a:custGeom>
              <a:avLst/>
              <a:gdLst>
                <a:gd name="T0" fmla="*/ 2 w 303"/>
                <a:gd name="T1" fmla="*/ 529 h 878"/>
                <a:gd name="T2" fmla="*/ 12 w 303"/>
                <a:gd name="T3" fmla="*/ 488 h 878"/>
                <a:gd name="T4" fmla="*/ 24 w 303"/>
                <a:gd name="T5" fmla="*/ 447 h 878"/>
                <a:gd name="T6" fmla="*/ 39 w 303"/>
                <a:gd name="T7" fmla="*/ 403 h 878"/>
                <a:gd name="T8" fmla="*/ 53 w 303"/>
                <a:gd name="T9" fmla="*/ 362 h 878"/>
                <a:gd name="T10" fmla="*/ 68 w 303"/>
                <a:gd name="T11" fmla="*/ 320 h 878"/>
                <a:gd name="T12" fmla="*/ 87 w 303"/>
                <a:gd name="T13" fmla="*/ 282 h 878"/>
                <a:gd name="T14" fmla="*/ 111 w 303"/>
                <a:gd name="T15" fmla="*/ 250 h 878"/>
                <a:gd name="T16" fmla="*/ 124 w 303"/>
                <a:gd name="T17" fmla="*/ 231 h 878"/>
                <a:gd name="T18" fmla="*/ 119 w 303"/>
                <a:gd name="T19" fmla="*/ 206 h 878"/>
                <a:gd name="T20" fmla="*/ 116 w 303"/>
                <a:gd name="T21" fmla="*/ 170 h 878"/>
                <a:gd name="T22" fmla="*/ 111 w 303"/>
                <a:gd name="T23" fmla="*/ 131 h 878"/>
                <a:gd name="T24" fmla="*/ 109 w 303"/>
                <a:gd name="T25" fmla="*/ 90 h 878"/>
                <a:gd name="T26" fmla="*/ 107 w 303"/>
                <a:gd name="T27" fmla="*/ 49 h 878"/>
                <a:gd name="T28" fmla="*/ 107 w 303"/>
                <a:gd name="T29" fmla="*/ 17 h 878"/>
                <a:gd name="T30" fmla="*/ 109 w 303"/>
                <a:gd name="T31" fmla="*/ 0 h 878"/>
                <a:gd name="T32" fmla="*/ 119 w 303"/>
                <a:gd name="T33" fmla="*/ 20 h 878"/>
                <a:gd name="T34" fmla="*/ 128 w 303"/>
                <a:gd name="T35" fmla="*/ 61 h 878"/>
                <a:gd name="T36" fmla="*/ 143 w 303"/>
                <a:gd name="T37" fmla="*/ 105 h 878"/>
                <a:gd name="T38" fmla="*/ 157 w 303"/>
                <a:gd name="T39" fmla="*/ 148 h 878"/>
                <a:gd name="T40" fmla="*/ 170 w 303"/>
                <a:gd name="T41" fmla="*/ 194 h 878"/>
                <a:gd name="T42" fmla="*/ 184 w 303"/>
                <a:gd name="T43" fmla="*/ 240 h 878"/>
                <a:gd name="T44" fmla="*/ 199 w 303"/>
                <a:gd name="T45" fmla="*/ 287 h 878"/>
                <a:gd name="T46" fmla="*/ 213 w 303"/>
                <a:gd name="T47" fmla="*/ 335 h 878"/>
                <a:gd name="T48" fmla="*/ 228 w 303"/>
                <a:gd name="T49" fmla="*/ 383 h 878"/>
                <a:gd name="T50" fmla="*/ 242 w 303"/>
                <a:gd name="T51" fmla="*/ 432 h 878"/>
                <a:gd name="T52" fmla="*/ 254 w 303"/>
                <a:gd name="T53" fmla="*/ 480 h 878"/>
                <a:gd name="T54" fmla="*/ 267 w 303"/>
                <a:gd name="T55" fmla="*/ 529 h 878"/>
                <a:gd name="T56" fmla="*/ 276 w 303"/>
                <a:gd name="T57" fmla="*/ 577 h 878"/>
                <a:gd name="T58" fmla="*/ 286 w 303"/>
                <a:gd name="T59" fmla="*/ 623 h 878"/>
                <a:gd name="T60" fmla="*/ 293 w 303"/>
                <a:gd name="T61" fmla="*/ 670 h 878"/>
                <a:gd name="T62" fmla="*/ 298 w 303"/>
                <a:gd name="T63" fmla="*/ 713 h 878"/>
                <a:gd name="T64" fmla="*/ 296 w 303"/>
                <a:gd name="T65" fmla="*/ 752 h 878"/>
                <a:gd name="T66" fmla="*/ 281 w 303"/>
                <a:gd name="T67" fmla="*/ 784 h 878"/>
                <a:gd name="T68" fmla="*/ 264 w 303"/>
                <a:gd name="T69" fmla="*/ 817 h 878"/>
                <a:gd name="T70" fmla="*/ 250 w 303"/>
                <a:gd name="T71" fmla="*/ 856 h 878"/>
                <a:gd name="T72" fmla="*/ 233 w 303"/>
                <a:gd name="T73" fmla="*/ 873 h 878"/>
                <a:gd name="T74" fmla="*/ 204 w 303"/>
                <a:gd name="T75" fmla="*/ 851 h 878"/>
                <a:gd name="T76" fmla="*/ 174 w 303"/>
                <a:gd name="T77" fmla="*/ 822 h 878"/>
                <a:gd name="T78" fmla="*/ 155 w 303"/>
                <a:gd name="T79" fmla="*/ 800 h 878"/>
                <a:gd name="T80" fmla="*/ 133 w 303"/>
                <a:gd name="T81" fmla="*/ 774 h 878"/>
                <a:gd name="T82" fmla="*/ 114 w 303"/>
                <a:gd name="T83" fmla="*/ 750 h 878"/>
                <a:gd name="T84" fmla="*/ 94 w 303"/>
                <a:gd name="T85" fmla="*/ 723 h 878"/>
                <a:gd name="T86" fmla="*/ 73 w 303"/>
                <a:gd name="T87" fmla="*/ 694 h 878"/>
                <a:gd name="T88" fmla="*/ 53 w 303"/>
                <a:gd name="T89" fmla="*/ 667 h 878"/>
                <a:gd name="T90" fmla="*/ 39 w 303"/>
                <a:gd name="T91" fmla="*/ 640 h 878"/>
                <a:gd name="T92" fmla="*/ 24 w 303"/>
                <a:gd name="T93" fmla="*/ 614 h 878"/>
                <a:gd name="T94" fmla="*/ 10 w 303"/>
                <a:gd name="T95" fmla="*/ 590 h 878"/>
                <a:gd name="T96" fmla="*/ 0 w 303"/>
                <a:gd name="T97" fmla="*/ 563 h 8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3" h="878">
                  <a:moveTo>
                    <a:pt x="0" y="551"/>
                  </a:moveTo>
                  <a:lnTo>
                    <a:pt x="2" y="529"/>
                  </a:lnTo>
                  <a:lnTo>
                    <a:pt x="7" y="510"/>
                  </a:lnTo>
                  <a:lnTo>
                    <a:pt x="12" y="488"/>
                  </a:lnTo>
                  <a:lnTo>
                    <a:pt x="19" y="468"/>
                  </a:lnTo>
                  <a:lnTo>
                    <a:pt x="24" y="447"/>
                  </a:lnTo>
                  <a:lnTo>
                    <a:pt x="31" y="425"/>
                  </a:lnTo>
                  <a:lnTo>
                    <a:pt x="39" y="403"/>
                  </a:lnTo>
                  <a:lnTo>
                    <a:pt x="46" y="383"/>
                  </a:lnTo>
                  <a:lnTo>
                    <a:pt x="53" y="362"/>
                  </a:lnTo>
                  <a:lnTo>
                    <a:pt x="61" y="340"/>
                  </a:lnTo>
                  <a:lnTo>
                    <a:pt x="68" y="320"/>
                  </a:lnTo>
                  <a:lnTo>
                    <a:pt x="80" y="303"/>
                  </a:lnTo>
                  <a:lnTo>
                    <a:pt x="87" y="282"/>
                  </a:lnTo>
                  <a:lnTo>
                    <a:pt x="99" y="267"/>
                  </a:lnTo>
                  <a:lnTo>
                    <a:pt x="111" y="250"/>
                  </a:lnTo>
                  <a:lnTo>
                    <a:pt x="126" y="238"/>
                  </a:lnTo>
                  <a:lnTo>
                    <a:pt x="124" y="231"/>
                  </a:lnTo>
                  <a:lnTo>
                    <a:pt x="121" y="221"/>
                  </a:lnTo>
                  <a:lnTo>
                    <a:pt x="119" y="206"/>
                  </a:lnTo>
                  <a:lnTo>
                    <a:pt x="119" y="192"/>
                  </a:lnTo>
                  <a:lnTo>
                    <a:pt x="116" y="170"/>
                  </a:lnTo>
                  <a:lnTo>
                    <a:pt x="114" y="151"/>
                  </a:lnTo>
                  <a:lnTo>
                    <a:pt x="111" y="131"/>
                  </a:lnTo>
                  <a:lnTo>
                    <a:pt x="111" y="112"/>
                  </a:lnTo>
                  <a:lnTo>
                    <a:pt x="109" y="90"/>
                  </a:lnTo>
                  <a:lnTo>
                    <a:pt x="107" y="68"/>
                  </a:lnTo>
                  <a:lnTo>
                    <a:pt x="107" y="49"/>
                  </a:lnTo>
                  <a:lnTo>
                    <a:pt x="107" y="34"/>
                  </a:lnTo>
                  <a:lnTo>
                    <a:pt x="107" y="17"/>
                  </a:lnTo>
                  <a:lnTo>
                    <a:pt x="107" y="8"/>
                  </a:lnTo>
                  <a:lnTo>
                    <a:pt x="109" y="0"/>
                  </a:lnTo>
                  <a:lnTo>
                    <a:pt x="114" y="3"/>
                  </a:lnTo>
                  <a:lnTo>
                    <a:pt x="119" y="20"/>
                  </a:lnTo>
                  <a:lnTo>
                    <a:pt x="124" y="39"/>
                  </a:lnTo>
                  <a:lnTo>
                    <a:pt x="128" y="61"/>
                  </a:lnTo>
                  <a:lnTo>
                    <a:pt x="136" y="83"/>
                  </a:lnTo>
                  <a:lnTo>
                    <a:pt x="143" y="105"/>
                  </a:lnTo>
                  <a:lnTo>
                    <a:pt x="150" y="126"/>
                  </a:lnTo>
                  <a:lnTo>
                    <a:pt x="157" y="148"/>
                  </a:lnTo>
                  <a:lnTo>
                    <a:pt x="165" y="173"/>
                  </a:lnTo>
                  <a:lnTo>
                    <a:pt x="170" y="194"/>
                  </a:lnTo>
                  <a:lnTo>
                    <a:pt x="177" y="216"/>
                  </a:lnTo>
                  <a:lnTo>
                    <a:pt x="184" y="240"/>
                  </a:lnTo>
                  <a:lnTo>
                    <a:pt x="191" y="265"/>
                  </a:lnTo>
                  <a:lnTo>
                    <a:pt x="199" y="287"/>
                  </a:lnTo>
                  <a:lnTo>
                    <a:pt x="206" y="311"/>
                  </a:lnTo>
                  <a:lnTo>
                    <a:pt x="213" y="335"/>
                  </a:lnTo>
                  <a:lnTo>
                    <a:pt x="223" y="362"/>
                  </a:lnTo>
                  <a:lnTo>
                    <a:pt x="228" y="383"/>
                  </a:lnTo>
                  <a:lnTo>
                    <a:pt x="235" y="410"/>
                  </a:lnTo>
                  <a:lnTo>
                    <a:pt x="242" y="432"/>
                  </a:lnTo>
                  <a:lnTo>
                    <a:pt x="250" y="459"/>
                  </a:lnTo>
                  <a:lnTo>
                    <a:pt x="254" y="480"/>
                  </a:lnTo>
                  <a:lnTo>
                    <a:pt x="262" y="507"/>
                  </a:lnTo>
                  <a:lnTo>
                    <a:pt x="267" y="529"/>
                  </a:lnTo>
                  <a:lnTo>
                    <a:pt x="274" y="556"/>
                  </a:lnTo>
                  <a:lnTo>
                    <a:pt x="276" y="577"/>
                  </a:lnTo>
                  <a:lnTo>
                    <a:pt x="281" y="602"/>
                  </a:lnTo>
                  <a:lnTo>
                    <a:pt x="286" y="623"/>
                  </a:lnTo>
                  <a:lnTo>
                    <a:pt x="291" y="648"/>
                  </a:lnTo>
                  <a:lnTo>
                    <a:pt x="293" y="670"/>
                  </a:lnTo>
                  <a:lnTo>
                    <a:pt x="296" y="691"/>
                  </a:lnTo>
                  <a:lnTo>
                    <a:pt x="298" y="713"/>
                  </a:lnTo>
                  <a:lnTo>
                    <a:pt x="303" y="737"/>
                  </a:lnTo>
                  <a:lnTo>
                    <a:pt x="296" y="752"/>
                  </a:lnTo>
                  <a:lnTo>
                    <a:pt x="288" y="769"/>
                  </a:lnTo>
                  <a:lnTo>
                    <a:pt x="281" y="784"/>
                  </a:lnTo>
                  <a:lnTo>
                    <a:pt x="274" y="800"/>
                  </a:lnTo>
                  <a:lnTo>
                    <a:pt x="264" y="817"/>
                  </a:lnTo>
                  <a:lnTo>
                    <a:pt x="257" y="837"/>
                  </a:lnTo>
                  <a:lnTo>
                    <a:pt x="250" y="856"/>
                  </a:lnTo>
                  <a:lnTo>
                    <a:pt x="247" y="878"/>
                  </a:lnTo>
                  <a:lnTo>
                    <a:pt x="233" y="873"/>
                  </a:lnTo>
                  <a:lnTo>
                    <a:pt x="221" y="866"/>
                  </a:lnTo>
                  <a:lnTo>
                    <a:pt x="204" y="851"/>
                  </a:lnTo>
                  <a:lnTo>
                    <a:pt x="187" y="834"/>
                  </a:lnTo>
                  <a:lnTo>
                    <a:pt x="174" y="822"/>
                  </a:lnTo>
                  <a:lnTo>
                    <a:pt x="165" y="813"/>
                  </a:lnTo>
                  <a:lnTo>
                    <a:pt x="155" y="800"/>
                  </a:lnTo>
                  <a:lnTo>
                    <a:pt x="145" y="788"/>
                  </a:lnTo>
                  <a:lnTo>
                    <a:pt x="133" y="774"/>
                  </a:lnTo>
                  <a:lnTo>
                    <a:pt x="126" y="762"/>
                  </a:lnTo>
                  <a:lnTo>
                    <a:pt x="114" y="750"/>
                  </a:lnTo>
                  <a:lnTo>
                    <a:pt x="107" y="737"/>
                  </a:lnTo>
                  <a:lnTo>
                    <a:pt x="94" y="723"/>
                  </a:lnTo>
                  <a:lnTo>
                    <a:pt x="85" y="708"/>
                  </a:lnTo>
                  <a:lnTo>
                    <a:pt x="73" y="694"/>
                  </a:lnTo>
                  <a:lnTo>
                    <a:pt x="65" y="682"/>
                  </a:lnTo>
                  <a:lnTo>
                    <a:pt x="53" y="667"/>
                  </a:lnTo>
                  <a:lnTo>
                    <a:pt x="46" y="653"/>
                  </a:lnTo>
                  <a:lnTo>
                    <a:pt x="39" y="640"/>
                  </a:lnTo>
                  <a:lnTo>
                    <a:pt x="31" y="628"/>
                  </a:lnTo>
                  <a:lnTo>
                    <a:pt x="24" y="614"/>
                  </a:lnTo>
                  <a:lnTo>
                    <a:pt x="17" y="602"/>
                  </a:lnTo>
                  <a:lnTo>
                    <a:pt x="10" y="590"/>
                  </a:lnTo>
                  <a:lnTo>
                    <a:pt x="7" y="582"/>
                  </a:lnTo>
                  <a:lnTo>
                    <a:pt x="0" y="563"/>
                  </a:lnTo>
                  <a:lnTo>
                    <a:pt x="0" y="551"/>
                  </a:lnTo>
                  <a:close/>
                </a:path>
              </a:pathLst>
            </a:custGeom>
            <a:solidFill>
              <a:srgbClr val="BA5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4" name="Freeform 107"/>
            <p:cNvSpPr>
              <a:spLocks/>
            </p:cNvSpPr>
            <p:nvPr/>
          </p:nvSpPr>
          <p:spPr bwMode="auto">
            <a:xfrm>
              <a:off x="4269" y="4437"/>
              <a:ext cx="39" cy="65"/>
            </a:xfrm>
            <a:custGeom>
              <a:avLst/>
              <a:gdLst>
                <a:gd name="T0" fmla="*/ 0 w 39"/>
                <a:gd name="T1" fmla="*/ 17 h 65"/>
                <a:gd name="T2" fmla="*/ 0 w 39"/>
                <a:gd name="T3" fmla="*/ 9 h 65"/>
                <a:gd name="T4" fmla="*/ 2 w 39"/>
                <a:gd name="T5" fmla="*/ 2 h 65"/>
                <a:gd name="T6" fmla="*/ 5 w 39"/>
                <a:gd name="T7" fmla="*/ 0 h 65"/>
                <a:gd name="T8" fmla="*/ 10 w 39"/>
                <a:gd name="T9" fmla="*/ 0 h 65"/>
                <a:gd name="T10" fmla="*/ 17 w 39"/>
                <a:gd name="T11" fmla="*/ 22 h 65"/>
                <a:gd name="T12" fmla="*/ 26 w 39"/>
                <a:gd name="T13" fmla="*/ 41 h 65"/>
                <a:gd name="T14" fmla="*/ 34 w 39"/>
                <a:gd name="T15" fmla="*/ 53 h 65"/>
                <a:gd name="T16" fmla="*/ 39 w 39"/>
                <a:gd name="T17" fmla="*/ 65 h 65"/>
                <a:gd name="T18" fmla="*/ 19 w 39"/>
                <a:gd name="T19" fmla="*/ 63 h 65"/>
                <a:gd name="T20" fmla="*/ 2 w 39"/>
                <a:gd name="T21" fmla="*/ 60 h 65"/>
                <a:gd name="T22" fmla="*/ 0 w 39"/>
                <a:gd name="T23" fmla="*/ 38 h 65"/>
                <a:gd name="T24" fmla="*/ 0 w 39"/>
                <a:gd name="T25" fmla="*/ 1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65">
                  <a:moveTo>
                    <a:pt x="0" y="17"/>
                  </a:moveTo>
                  <a:lnTo>
                    <a:pt x="0" y="9"/>
                  </a:lnTo>
                  <a:lnTo>
                    <a:pt x="2" y="2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7" y="22"/>
                  </a:lnTo>
                  <a:lnTo>
                    <a:pt x="26" y="41"/>
                  </a:lnTo>
                  <a:lnTo>
                    <a:pt x="34" y="53"/>
                  </a:lnTo>
                  <a:lnTo>
                    <a:pt x="39" y="65"/>
                  </a:lnTo>
                  <a:lnTo>
                    <a:pt x="19" y="63"/>
                  </a:lnTo>
                  <a:lnTo>
                    <a:pt x="2" y="60"/>
                  </a:lnTo>
                  <a:lnTo>
                    <a:pt x="0" y="3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5" name="Freeform 108"/>
            <p:cNvSpPr>
              <a:spLocks/>
            </p:cNvSpPr>
            <p:nvPr/>
          </p:nvSpPr>
          <p:spPr bwMode="auto">
            <a:xfrm>
              <a:off x="4131" y="955"/>
              <a:ext cx="567" cy="441"/>
            </a:xfrm>
            <a:custGeom>
              <a:avLst/>
              <a:gdLst>
                <a:gd name="T0" fmla="*/ 21 w 567"/>
                <a:gd name="T1" fmla="*/ 80 h 441"/>
                <a:gd name="T2" fmla="*/ 55 w 567"/>
                <a:gd name="T3" fmla="*/ 54 h 441"/>
                <a:gd name="T4" fmla="*/ 94 w 567"/>
                <a:gd name="T5" fmla="*/ 29 h 441"/>
                <a:gd name="T6" fmla="*/ 140 w 567"/>
                <a:gd name="T7" fmla="*/ 5 h 441"/>
                <a:gd name="T8" fmla="*/ 189 w 567"/>
                <a:gd name="T9" fmla="*/ 10 h 441"/>
                <a:gd name="T10" fmla="*/ 240 w 567"/>
                <a:gd name="T11" fmla="*/ 20 h 441"/>
                <a:gd name="T12" fmla="*/ 288 w 567"/>
                <a:gd name="T13" fmla="*/ 24 h 441"/>
                <a:gd name="T14" fmla="*/ 334 w 567"/>
                <a:gd name="T15" fmla="*/ 20 h 441"/>
                <a:gd name="T16" fmla="*/ 385 w 567"/>
                <a:gd name="T17" fmla="*/ 15 h 441"/>
                <a:gd name="T18" fmla="*/ 443 w 567"/>
                <a:gd name="T19" fmla="*/ 0 h 441"/>
                <a:gd name="T20" fmla="*/ 509 w 567"/>
                <a:gd name="T21" fmla="*/ 29 h 441"/>
                <a:gd name="T22" fmla="*/ 557 w 567"/>
                <a:gd name="T23" fmla="*/ 90 h 441"/>
                <a:gd name="T24" fmla="*/ 538 w 567"/>
                <a:gd name="T25" fmla="*/ 119 h 441"/>
                <a:gd name="T26" fmla="*/ 516 w 567"/>
                <a:gd name="T27" fmla="*/ 112 h 441"/>
                <a:gd name="T28" fmla="*/ 475 w 567"/>
                <a:gd name="T29" fmla="*/ 134 h 441"/>
                <a:gd name="T30" fmla="*/ 429 w 567"/>
                <a:gd name="T31" fmla="*/ 153 h 441"/>
                <a:gd name="T32" fmla="*/ 380 w 567"/>
                <a:gd name="T33" fmla="*/ 172 h 441"/>
                <a:gd name="T34" fmla="*/ 327 w 567"/>
                <a:gd name="T35" fmla="*/ 180 h 441"/>
                <a:gd name="T36" fmla="*/ 276 w 567"/>
                <a:gd name="T37" fmla="*/ 177 h 441"/>
                <a:gd name="T38" fmla="*/ 232 w 567"/>
                <a:gd name="T39" fmla="*/ 160 h 441"/>
                <a:gd name="T40" fmla="*/ 201 w 567"/>
                <a:gd name="T41" fmla="*/ 165 h 441"/>
                <a:gd name="T42" fmla="*/ 211 w 567"/>
                <a:gd name="T43" fmla="*/ 206 h 441"/>
                <a:gd name="T44" fmla="*/ 266 w 567"/>
                <a:gd name="T45" fmla="*/ 218 h 441"/>
                <a:gd name="T46" fmla="*/ 341 w 567"/>
                <a:gd name="T47" fmla="*/ 209 h 441"/>
                <a:gd name="T48" fmla="*/ 414 w 567"/>
                <a:gd name="T49" fmla="*/ 192 h 441"/>
                <a:gd name="T50" fmla="*/ 463 w 567"/>
                <a:gd name="T51" fmla="*/ 175 h 441"/>
                <a:gd name="T52" fmla="*/ 465 w 567"/>
                <a:gd name="T53" fmla="*/ 209 h 441"/>
                <a:gd name="T54" fmla="*/ 434 w 567"/>
                <a:gd name="T55" fmla="*/ 240 h 441"/>
                <a:gd name="T56" fmla="*/ 390 w 567"/>
                <a:gd name="T57" fmla="*/ 262 h 441"/>
                <a:gd name="T58" fmla="*/ 334 w 567"/>
                <a:gd name="T59" fmla="*/ 262 h 441"/>
                <a:gd name="T60" fmla="*/ 283 w 567"/>
                <a:gd name="T61" fmla="*/ 262 h 441"/>
                <a:gd name="T62" fmla="*/ 247 w 567"/>
                <a:gd name="T63" fmla="*/ 267 h 441"/>
                <a:gd name="T64" fmla="*/ 242 w 567"/>
                <a:gd name="T65" fmla="*/ 298 h 441"/>
                <a:gd name="T66" fmla="*/ 295 w 567"/>
                <a:gd name="T67" fmla="*/ 311 h 441"/>
                <a:gd name="T68" fmla="*/ 339 w 567"/>
                <a:gd name="T69" fmla="*/ 311 h 441"/>
                <a:gd name="T70" fmla="*/ 380 w 567"/>
                <a:gd name="T71" fmla="*/ 298 h 441"/>
                <a:gd name="T72" fmla="*/ 436 w 567"/>
                <a:gd name="T73" fmla="*/ 286 h 441"/>
                <a:gd name="T74" fmla="*/ 424 w 567"/>
                <a:gd name="T75" fmla="*/ 361 h 441"/>
                <a:gd name="T76" fmla="*/ 397 w 567"/>
                <a:gd name="T77" fmla="*/ 408 h 441"/>
                <a:gd name="T78" fmla="*/ 346 w 567"/>
                <a:gd name="T79" fmla="*/ 429 h 441"/>
                <a:gd name="T80" fmla="*/ 288 w 567"/>
                <a:gd name="T81" fmla="*/ 441 h 441"/>
                <a:gd name="T82" fmla="*/ 228 w 567"/>
                <a:gd name="T83" fmla="*/ 432 h 441"/>
                <a:gd name="T84" fmla="*/ 186 w 567"/>
                <a:gd name="T85" fmla="*/ 403 h 441"/>
                <a:gd name="T86" fmla="*/ 167 w 567"/>
                <a:gd name="T87" fmla="*/ 347 h 441"/>
                <a:gd name="T88" fmla="*/ 157 w 567"/>
                <a:gd name="T89" fmla="*/ 281 h 441"/>
                <a:gd name="T90" fmla="*/ 138 w 567"/>
                <a:gd name="T91" fmla="*/ 221 h 441"/>
                <a:gd name="T92" fmla="*/ 106 w 567"/>
                <a:gd name="T93" fmla="*/ 172 h 441"/>
                <a:gd name="T94" fmla="*/ 60 w 567"/>
                <a:gd name="T95" fmla="*/ 134 h 441"/>
                <a:gd name="T96" fmla="*/ 4 w 567"/>
                <a:gd name="T97" fmla="*/ 114 h 44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7" h="441">
                  <a:moveTo>
                    <a:pt x="0" y="107"/>
                  </a:moveTo>
                  <a:lnTo>
                    <a:pt x="4" y="92"/>
                  </a:lnTo>
                  <a:lnTo>
                    <a:pt x="21" y="80"/>
                  </a:lnTo>
                  <a:lnTo>
                    <a:pt x="31" y="71"/>
                  </a:lnTo>
                  <a:lnTo>
                    <a:pt x="43" y="63"/>
                  </a:lnTo>
                  <a:lnTo>
                    <a:pt x="55" y="54"/>
                  </a:lnTo>
                  <a:lnTo>
                    <a:pt x="70" y="46"/>
                  </a:lnTo>
                  <a:lnTo>
                    <a:pt x="82" y="37"/>
                  </a:lnTo>
                  <a:lnTo>
                    <a:pt x="94" y="29"/>
                  </a:lnTo>
                  <a:lnTo>
                    <a:pt x="106" y="22"/>
                  </a:lnTo>
                  <a:lnTo>
                    <a:pt x="121" y="15"/>
                  </a:lnTo>
                  <a:lnTo>
                    <a:pt x="140" y="5"/>
                  </a:lnTo>
                  <a:lnTo>
                    <a:pt x="155" y="3"/>
                  </a:lnTo>
                  <a:lnTo>
                    <a:pt x="172" y="5"/>
                  </a:lnTo>
                  <a:lnTo>
                    <a:pt x="189" y="10"/>
                  </a:lnTo>
                  <a:lnTo>
                    <a:pt x="206" y="12"/>
                  </a:lnTo>
                  <a:lnTo>
                    <a:pt x="225" y="17"/>
                  </a:lnTo>
                  <a:lnTo>
                    <a:pt x="240" y="20"/>
                  </a:lnTo>
                  <a:lnTo>
                    <a:pt x="257" y="22"/>
                  </a:lnTo>
                  <a:lnTo>
                    <a:pt x="271" y="22"/>
                  </a:lnTo>
                  <a:lnTo>
                    <a:pt x="288" y="24"/>
                  </a:lnTo>
                  <a:lnTo>
                    <a:pt x="303" y="22"/>
                  </a:lnTo>
                  <a:lnTo>
                    <a:pt x="320" y="22"/>
                  </a:lnTo>
                  <a:lnTo>
                    <a:pt x="334" y="20"/>
                  </a:lnTo>
                  <a:lnTo>
                    <a:pt x="351" y="20"/>
                  </a:lnTo>
                  <a:lnTo>
                    <a:pt x="368" y="17"/>
                  </a:lnTo>
                  <a:lnTo>
                    <a:pt x="385" y="15"/>
                  </a:lnTo>
                  <a:lnTo>
                    <a:pt x="402" y="12"/>
                  </a:lnTo>
                  <a:lnTo>
                    <a:pt x="424" y="10"/>
                  </a:lnTo>
                  <a:lnTo>
                    <a:pt x="443" y="0"/>
                  </a:lnTo>
                  <a:lnTo>
                    <a:pt x="465" y="3"/>
                  </a:lnTo>
                  <a:lnTo>
                    <a:pt x="487" y="12"/>
                  </a:lnTo>
                  <a:lnTo>
                    <a:pt x="509" y="29"/>
                  </a:lnTo>
                  <a:lnTo>
                    <a:pt x="528" y="49"/>
                  </a:lnTo>
                  <a:lnTo>
                    <a:pt x="545" y="71"/>
                  </a:lnTo>
                  <a:lnTo>
                    <a:pt x="557" y="90"/>
                  </a:lnTo>
                  <a:lnTo>
                    <a:pt x="567" y="107"/>
                  </a:lnTo>
                  <a:lnTo>
                    <a:pt x="552" y="112"/>
                  </a:lnTo>
                  <a:lnTo>
                    <a:pt x="538" y="119"/>
                  </a:lnTo>
                  <a:lnTo>
                    <a:pt x="533" y="112"/>
                  </a:lnTo>
                  <a:lnTo>
                    <a:pt x="528" y="112"/>
                  </a:lnTo>
                  <a:lnTo>
                    <a:pt x="516" y="112"/>
                  </a:lnTo>
                  <a:lnTo>
                    <a:pt x="504" y="119"/>
                  </a:lnTo>
                  <a:lnTo>
                    <a:pt x="489" y="126"/>
                  </a:lnTo>
                  <a:lnTo>
                    <a:pt x="475" y="134"/>
                  </a:lnTo>
                  <a:lnTo>
                    <a:pt x="460" y="141"/>
                  </a:lnTo>
                  <a:lnTo>
                    <a:pt x="446" y="148"/>
                  </a:lnTo>
                  <a:lnTo>
                    <a:pt x="429" y="153"/>
                  </a:lnTo>
                  <a:lnTo>
                    <a:pt x="412" y="160"/>
                  </a:lnTo>
                  <a:lnTo>
                    <a:pt x="395" y="165"/>
                  </a:lnTo>
                  <a:lnTo>
                    <a:pt x="380" y="172"/>
                  </a:lnTo>
                  <a:lnTo>
                    <a:pt x="361" y="175"/>
                  </a:lnTo>
                  <a:lnTo>
                    <a:pt x="344" y="177"/>
                  </a:lnTo>
                  <a:lnTo>
                    <a:pt x="327" y="180"/>
                  </a:lnTo>
                  <a:lnTo>
                    <a:pt x="310" y="182"/>
                  </a:lnTo>
                  <a:lnTo>
                    <a:pt x="291" y="180"/>
                  </a:lnTo>
                  <a:lnTo>
                    <a:pt x="276" y="177"/>
                  </a:lnTo>
                  <a:lnTo>
                    <a:pt x="257" y="172"/>
                  </a:lnTo>
                  <a:lnTo>
                    <a:pt x="242" y="170"/>
                  </a:lnTo>
                  <a:lnTo>
                    <a:pt x="232" y="160"/>
                  </a:lnTo>
                  <a:lnTo>
                    <a:pt x="225" y="160"/>
                  </a:lnTo>
                  <a:lnTo>
                    <a:pt x="215" y="160"/>
                  </a:lnTo>
                  <a:lnTo>
                    <a:pt x="201" y="165"/>
                  </a:lnTo>
                  <a:lnTo>
                    <a:pt x="198" y="182"/>
                  </a:lnTo>
                  <a:lnTo>
                    <a:pt x="203" y="197"/>
                  </a:lnTo>
                  <a:lnTo>
                    <a:pt x="211" y="206"/>
                  </a:lnTo>
                  <a:lnTo>
                    <a:pt x="228" y="216"/>
                  </a:lnTo>
                  <a:lnTo>
                    <a:pt x="244" y="218"/>
                  </a:lnTo>
                  <a:lnTo>
                    <a:pt x="266" y="218"/>
                  </a:lnTo>
                  <a:lnTo>
                    <a:pt x="291" y="216"/>
                  </a:lnTo>
                  <a:lnTo>
                    <a:pt x="317" y="216"/>
                  </a:lnTo>
                  <a:lnTo>
                    <a:pt x="341" y="209"/>
                  </a:lnTo>
                  <a:lnTo>
                    <a:pt x="366" y="204"/>
                  </a:lnTo>
                  <a:lnTo>
                    <a:pt x="390" y="197"/>
                  </a:lnTo>
                  <a:lnTo>
                    <a:pt x="414" y="192"/>
                  </a:lnTo>
                  <a:lnTo>
                    <a:pt x="434" y="184"/>
                  </a:lnTo>
                  <a:lnTo>
                    <a:pt x="451" y="180"/>
                  </a:lnTo>
                  <a:lnTo>
                    <a:pt x="463" y="175"/>
                  </a:lnTo>
                  <a:lnTo>
                    <a:pt x="472" y="175"/>
                  </a:lnTo>
                  <a:lnTo>
                    <a:pt x="470" y="192"/>
                  </a:lnTo>
                  <a:lnTo>
                    <a:pt x="465" y="209"/>
                  </a:lnTo>
                  <a:lnTo>
                    <a:pt x="458" y="221"/>
                  </a:lnTo>
                  <a:lnTo>
                    <a:pt x="448" y="233"/>
                  </a:lnTo>
                  <a:lnTo>
                    <a:pt x="434" y="240"/>
                  </a:lnTo>
                  <a:lnTo>
                    <a:pt x="421" y="250"/>
                  </a:lnTo>
                  <a:lnTo>
                    <a:pt x="404" y="255"/>
                  </a:lnTo>
                  <a:lnTo>
                    <a:pt x="390" y="262"/>
                  </a:lnTo>
                  <a:lnTo>
                    <a:pt x="371" y="262"/>
                  </a:lnTo>
                  <a:lnTo>
                    <a:pt x="354" y="262"/>
                  </a:lnTo>
                  <a:lnTo>
                    <a:pt x="334" y="262"/>
                  </a:lnTo>
                  <a:lnTo>
                    <a:pt x="317" y="264"/>
                  </a:lnTo>
                  <a:lnTo>
                    <a:pt x="298" y="262"/>
                  </a:lnTo>
                  <a:lnTo>
                    <a:pt x="283" y="262"/>
                  </a:lnTo>
                  <a:lnTo>
                    <a:pt x="266" y="262"/>
                  </a:lnTo>
                  <a:lnTo>
                    <a:pt x="257" y="262"/>
                  </a:lnTo>
                  <a:lnTo>
                    <a:pt x="247" y="267"/>
                  </a:lnTo>
                  <a:lnTo>
                    <a:pt x="244" y="274"/>
                  </a:lnTo>
                  <a:lnTo>
                    <a:pt x="242" y="281"/>
                  </a:lnTo>
                  <a:lnTo>
                    <a:pt x="242" y="298"/>
                  </a:lnTo>
                  <a:lnTo>
                    <a:pt x="259" y="306"/>
                  </a:lnTo>
                  <a:lnTo>
                    <a:pt x="283" y="311"/>
                  </a:lnTo>
                  <a:lnTo>
                    <a:pt x="295" y="311"/>
                  </a:lnTo>
                  <a:lnTo>
                    <a:pt x="310" y="311"/>
                  </a:lnTo>
                  <a:lnTo>
                    <a:pt x="324" y="311"/>
                  </a:lnTo>
                  <a:lnTo>
                    <a:pt x="339" y="311"/>
                  </a:lnTo>
                  <a:lnTo>
                    <a:pt x="351" y="306"/>
                  </a:lnTo>
                  <a:lnTo>
                    <a:pt x="366" y="303"/>
                  </a:lnTo>
                  <a:lnTo>
                    <a:pt x="380" y="298"/>
                  </a:lnTo>
                  <a:lnTo>
                    <a:pt x="395" y="298"/>
                  </a:lnTo>
                  <a:lnTo>
                    <a:pt x="417" y="291"/>
                  </a:lnTo>
                  <a:lnTo>
                    <a:pt x="436" y="286"/>
                  </a:lnTo>
                  <a:lnTo>
                    <a:pt x="431" y="311"/>
                  </a:lnTo>
                  <a:lnTo>
                    <a:pt x="429" y="337"/>
                  </a:lnTo>
                  <a:lnTo>
                    <a:pt x="424" y="361"/>
                  </a:lnTo>
                  <a:lnTo>
                    <a:pt x="421" y="388"/>
                  </a:lnTo>
                  <a:lnTo>
                    <a:pt x="409" y="398"/>
                  </a:lnTo>
                  <a:lnTo>
                    <a:pt x="397" y="408"/>
                  </a:lnTo>
                  <a:lnTo>
                    <a:pt x="380" y="415"/>
                  </a:lnTo>
                  <a:lnTo>
                    <a:pt x="366" y="424"/>
                  </a:lnTo>
                  <a:lnTo>
                    <a:pt x="346" y="429"/>
                  </a:lnTo>
                  <a:lnTo>
                    <a:pt x="327" y="434"/>
                  </a:lnTo>
                  <a:lnTo>
                    <a:pt x="308" y="437"/>
                  </a:lnTo>
                  <a:lnTo>
                    <a:pt x="288" y="441"/>
                  </a:lnTo>
                  <a:lnTo>
                    <a:pt x="266" y="439"/>
                  </a:lnTo>
                  <a:lnTo>
                    <a:pt x="247" y="437"/>
                  </a:lnTo>
                  <a:lnTo>
                    <a:pt x="228" y="432"/>
                  </a:lnTo>
                  <a:lnTo>
                    <a:pt x="213" y="427"/>
                  </a:lnTo>
                  <a:lnTo>
                    <a:pt x="198" y="415"/>
                  </a:lnTo>
                  <a:lnTo>
                    <a:pt x="186" y="403"/>
                  </a:lnTo>
                  <a:lnTo>
                    <a:pt x="177" y="388"/>
                  </a:lnTo>
                  <a:lnTo>
                    <a:pt x="172" y="371"/>
                  </a:lnTo>
                  <a:lnTo>
                    <a:pt x="167" y="347"/>
                  </a:lnTo>
                  <a:lnTo>
                    <a:pt x="164" y="323"/>
                  </a:lnTo>
                  <a:lnTo>
                    <a:pt x="160" y="301"/>
                  </a:lnTo>
                  <a:lnTo>
                    <a:pt x="157" y="281"/>
                  </a:lnTo>
                  <a:lnTo>
                    <a:pt x="150" y="260"/>
                  </a:lnTo>
                  <a:lnTo>
                    <a:pt x="145" y="240"/>
                  </a:lnTo>
                  <a:lnTo>
                    <a:pt x="138" y="221"/>
                  </a:lnTo>
                  <a:lnTo>
                    <a:pt x="131" y="206"/>
                  </a:lnTo>
                  <a:lnTo>
                    <a:pt x="118" y="187"/>
                  </a:lnTo>
                  <a:lnTo>
                    <a:pt x="106" y="172"/>
                  </a:lnTo>
                  <a:lnTo>
                    <a:pt x="92" y="158"/>
                  </a:lnTo>
                  <a:lnTo>
                    <a:pt x="80" y="148"/>
                  </a:lnTo>
                  <a:lnTo>
                    <a:pt x="60" y="134"/>
                  </a:lnTo>
                  <a:lnTo>
                    <a:pt x="43" y="126"/>
                  </a:lnTo>
                  <a:lnTo>
                    <a:pt x="24" y="119"/>
                  </a:lnTo>
                  <a:lnTo>
                    <a:pt x="4" y="114"/>
                  </a:lnTo>
                  <a:lnTo>
                    <a:pt x="2" y="109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6" name="Freeform 109"/>
            <p:cNvSpPr>
              <a:spLocks/>
            </p:cNvSpPr>
            <p:nvPr/>
          </p:nvSpPr>
          <p:spPr bwMode="auto">
            <a:xfrm>
              <a:off x="4681" y="4757"/>
              <a:ext cx="228" cy="628"/>
            </a:xfrm>
            <a:custGeom>
              <a:avLst/>
              <a:gdLst>
                <a:gd name="T0" fmla="*/ 7 w 228"/>
                <a:gd name="T1" fmla="*/ 0 h 628"/>
                <a:gd name="T2" fmla="*/ 27 w 228"/>
                <a:gd name="T3" fmla="*/ 7 h 628"/>
                <a:gd name="T4" fmla="*/ 48 w 228"/>
                <a:gd name="T5" fmla="*/ 22 h 628"/>
                <a:gd name="T6" fmla="*/ 77 w 228"/>
                <a:gd name="T7" fmla="*/ 46 h 628"/>
                <a:gd name="T8" fmla="*/ 111 w 228"/>
                <a:gd name="T9" fmla="*/ 77 h 628"/>
                <a:gd name="T10" fmla="*/ 136 w 228"/>
                <a:gd name="T11" fmla="*/ 102 h 628"/>
                <a:gd name="T12" fmla="*/ 150 w 228"/>
                <a:gd name="T13" fmla="*/ 126 h 628"/>
                <a:gd name="T14" fmla="*/ 174 w 228"/>
                <a:gd name="T15" fmla="*/ 152 h 628"/>
                <a:gd name="T16" fmla="*/ 208 w 228"/>
                <a:gd name="T17" fmla="*/ 162 h 628"/>
                <a:gd name="T18" fmla="*/ 223 w 228"/>
                <a:gd name="T19" fmla="*/ 177 h 628"/>
                <a:gd name="T20" fmla="*/ 211 w 228"/>
                <a:gd name="T21" fmla="*/ 208 h 628"/>
                <a:gd name="T22" fmla="*/ 204 w 228"/>
                <a:gd name="T23" fmla="*/ 249 h 628"/>
                <a:gd name="T24" fmla="*/ 204 w 228"/>
                <a:gd name="T25" fmla="*/ 298 h 628"/>
                <a:gd name="T26" fmla="*/ 204 w 228"/>
                <a:gd name="T27" fmla="*/ 346 h 628"/>
                <a:gd name="T28" fmla="*/ 204 w 228"/>
                <a:gd name="T29" fmla="*/ 395 h 628"/>
                <a:gd name="T30" fmla="*/ 201 w 228"/>
                <a:gd name="T31" fmla="*/ 446 h 628"/>
                <a:gd name="T32" fmla="*/ 196 w 228"/>
                <a:gd name="T33" fmla="*/ 497 h 628"/>
                <a:gd name="T34" fmla="*/ 191 w 228"/>
                <a:gd name="T35" fmla="*/ 548 h 628"/>
                <a:gd name="T36" fmla="*/ 187 w 228"/>
                <a:gd name="T37" fmla="*/ 586 h 628"/>
                <a:gd name="T38" fmla="*/ 184 w 228"/>
                <a:gd name="T39" fmla="*/ 613 h 628"/>
                <a:gd name="T40" fmla="*/ 162 w 228"/>
                <a:gd name="T41" fmla="*/ 628 h 628"/>
                <a:gd name="T42" fmla="*/ 131 w 228"/>
                <a:gd name="T43" fmla="*/ 623 h 628"/>
                <a:gd name="T44" fmla="*/ 107 w 228"/>
                <a:gd name="T45" fmla="*/ 601 h 628"/>
                <a:gd name="T46" fmla="*/ 92 w 228"/>
                <a:gd name="T47" fmla="*/ 569 h 628"/>
                <a:gd name="T48" fmla="*/ 94 w 228"/>
                <a:gd name="T49" fmla="*/ 523 h 628"/>
                <a:gd name="T50" fmla="*/ 102 w 228"/>
                <a:gd name="T51" fmla="*/ 475 h 628"/>
                <a:gd name="T52" fmla="*/ 109 w 228"/>
                <a:gd name="T53" fmla="*/ 426 h 628"/>
                <a:gd name="T54" fmla="*/ 114 w 228"/>
                <a:gd name="T55" fmla="*/ 378 h 628"/>
                <a:gd name="T56" fmla="*/ 114 w 228"/>
                <a:gd name="T57" fmla="*/ 332 h 628"/>
                <a:gd name="T58" fmla="*/ 111 w 228"/>
                <a:gd name="T59" fmla="*/ 283 h 628"/>
                <a:gd name="T60" fmla="*/ 104 w 228"/>
                <a:gd name="T61" fmla="*/ 237 h 628"/>
                <a:gd name="T62" fmla="*/ 94 w 228"/>
                <a:gd name="T63" fmla="*/ 194 h 628"/>
                <a:gd name="T64" fmla="*/ 73 w 228"/>
                <a:gd name="T65" fmla="*/ 150 h 628"/>
                <a:gd name="T66" fmla="*/ 44 w 228"/>
                <a:gd name="T67" fmla="*/ 109 h 628"/>
                <a:gd name="T68" fmla="*/ 17 w 228"/>
                <a:gd name="T69" fmla="*/ 70 h 628"/>
                <a:gd name="T70" fmla="*/ 2 w 228"/>
                <a:gd name="T71" fmla="*/ 26 h 6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8" h="628">
                  <a:moveTo>
                    <a:pt x="0" y="2"/>
                  </a:moveTo>
                  <a:lnTo>
                    <a:pt x="7" y="0"/>
                  </a:lnTo>
                  <a:lnTo>
                    <a:pt x="17" y="0"/>
                  </a:lnTo>
                  <a:lnTo>
                    <a:pt x="27" y="7"/>
                  </a:lnTo>
                  <a:lnTo>
                    <a:pt x="39" y="14"/>
                  </a:lnTo>
                  <a:lnTo>
                    <a:pt x="48" y="22"/>
                  </a:lnTo>
                  <a:lnTo>
                    <a:pt x="61" y="31"/>
                  </a:lnTo>
                  <a:lnTo>
                    <a:pt x="77" y="46"/>
                  </a:lnTo>
                  <a:lnTo>
                    <a:pt x="97" y="63"/>
                  </a:lnTo>
                  <a:lnTo>
                    <a:pt x="111" y="77"/>
                  </a:lnTo>
                  <a:lnTo>
                    <a:pt x="128" y="94"/>
                  </a:lnTo>
                  <a:lnTo>
                    <a:pt x="136" y="102"/>
                  </a:lnTo>
                  <a:lnTo>
                    <a:pt x="143" y="114"/>
                  </a:lnTo>
                  <a:lnTo>
                    <a:pt x="150" y="126"/>
                  </a:lnTo>
                  <a:lnTo>
                    <a:pt x="160" y="140"/>
                  </a:lnTo>
                  <a:lnTo>
                    <a:pt x="174" y="152"/>
                  </a:lnTo>
                  <a:lnTo>
                    <a:pt x="191" y="160"/>
                  </a:lnTo>
                  <a:lnTo>
                    <a:pt x="208" y="162"/>
                  </a:lnTo>
                  <a:lnTo>
                    <a:pt x="228" y="165"/>
                  </a:lnTo>
                  <a:lnTo>
                    <a:pt x="223" y="177"/>
                  </a:lnTo>
                  <a:lnTo>
                    <a:pt x="218" y="191"/>
                  </a:lnTo>
                  <a:lnTo>
                    <a:pt x="211" y="208"/>
                  </a:lnTo>
                  <a:lnTo>
                    <a:pt x="204" y="228"/>
                  </a:lnTo>
                  <a:lnTo>
                    <a:pt x="204" y="249"/>
                  </a:lnTo>
                  <a:lnTo>
                    <a:pt x="204" y="274"/>
                  </a:lnTo>
                  <a:lnTo>
                    <a:pt x="204" y="298"/>
                  </a:lnTo>
                  <a:lnTo>
                    <a:pt x="204" y="322"/>
                  </a:lnTo>
                  <a:lnTo>
                    <a:pt x="204" y="346"/>
                  </a:lnTo>
                  <a:lnTo>
                    <a:pt x="204" y="371"/>
                  </a:lnTo>
                  <a:lnTo>
                    <a:pt x="204" y="395"/>
                  </a:lnTo>
                  <a:lnTo>
                    <a:pt x="204" y="422"/>
                  </a:lnTo>
                  <a:lnTo>
                    <a:pt x="201" y="446"/>
                  </a:lnTo>
                  <a:lnTo>
                    <a:pt x="199" y="472"/>
                  </a:lnTo>
                  <a:lnTo>
                    <a:pt x="196" y="497"/>
                  </a:lnTo>
                  <a:lnTo>
                    <a:pt x="196" y="523"/>
                  </a:lnTo>
                  <a:lnTo>
                    <a:pt x="191" y="548"/>
                  </a:lnTo>
                  <a:lnTo>
                    <a:pt x="189" y="574"/>
                  </a:lnTo>
                  <a:lnTo>
                    <a:pt x="187" y="586"/>
                  </a:lnTo>
                  <a:lnTo>
                    <a:pt x="187" y="599"/>
                  </a:lnTo>
                  <a:lnTo>
                    <a:pt x="184" y="613"/>
                  </a:lnTo>
                  <a:lnTo>
                    <a:pt x="184" y="628"/>
                  </a:lnTo>
                  <a:lnTo>
                    <a:pt x="162" y="628"/>
                  </a:lnTo>
                  <a:lnTo>
                    <a:pt x="148" y="628"/>
                  </a:lnTo>
                  <a:lnTo>
                    <a:pt x="131" y="623"/>
                  </a:lnTo>
                  <a:lnTo>
                    <a:pt x="119" y="616"/>
                  </a:lnTo>
                  <a:lnTo>
                    <a:pt x="107" y="601"/>
                  </a:lnTo>
                  <a:lnTo>
                    <a:pt x="99" y="586"/>
                  </a:lnTo>
                  <a:lnTo>
                    <a:pt x="92" y="569"/>
                  </a:lnTo>
                  <a:lnTo>
                    <a:pt x="92" y="550"/>
                  </a:lnTo>
                  <a:lnTo>
                    <a:pt x="94" y="523"/>
                  </a:lnTo>
                  <a:lnTo>
                    <a:pt x="99" y="502"/>
                  </a:lnTo>
                  <a:lnTo>
                    <a:pt x="102" y="475"/>
                  </a:lnTo>
                  <a:lnTo>
                    <a:pt x="107" y="453"/>
                  </a:lnTo>
                  <a:lnTo>
                    <a:pt x="109" y="426"/>
                  </a:lnTo>
                  <a:lnTo>
                    <a:pt x="111" y="405"/>
                  </a:lnTo>
                  <a:lnTo>
                    <a:pt x="114" y="378"/>
                  </a:lnTo>
                  <a:lnTo>
                    <a:pt x="116" y="356"/>
                  </a:lnTo>
                  <a:lnTo>
                    <a:pt x="114" y="332"/>
                  </a:lnTo>
                  <a:lnTo>
                    <a:pt x="114" y="308"/>
                  </a:lnTo>
                  <a:lnTo>
                    <a:pt x="111" y="283"/>
                  </a:lnTo>
                  <a:lnTo>
                    <a:pt x="109" y="262"/>
                  </a:lnTo>
                  <a:lnTo>
                    <a:pt x="104" y="237"/>
                  </a:lnTo>
                  <a:lnTo>
                    <a:pt x="99" y="215"/>
                  </a:lnTo>
                  <a:lnTo>
                    <a:pt x="94" y="194"/>
                  </a:lnTo>
                  <a:lnTo>
                    <a:pt x="90" y="172"/>
                  </a:lnTo>
                  <a:lnTo>
                    <a:pt x="73" y="150"/>
                  </a:lnTo>
                  <a:lnTo>
                    <a:pt x="58" y="131"/>
                  </a:lnTo>
                  <a:lnTo>
                    <a:pt x="44" y="109"/>
                  </a:lnTo>
                  <a:lnTo>
                    <a:pt x="31" y="92"/>
                  </a:lnTo>
                  <a:lnTo>
                    <a:pt x="17" y="70"/>
                  </a:lnTo>
                  <a:lnTo>
                    <a:pt x="10" y="51"/>
                  </a:lnTo>
                  <a:lnTo>
                    <a:pt x="2" y="2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DD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7" name="Freeform 110"/>
            <p:cNvSpPr>
              <a:spLocks/>
            </p:cNvSpPr>
            <p:nvPr/>
          </p:nvSpPr>
          <p:spPr bwMode="auto">
            <a:xfrm>
              <a:off x="4676" y="4517"/>
              <a:ext cx="318" cy="366"/>
            </a:xfrm>
            <a:custGeom>
              <a:avLst/>
              <a:gdLst>
                <a:gd name="T0" fmla="*/ 0 w 318"/>
                <a:gd name="T1" fmla="*/ 97 h 366"/>
                <a:gd name="T2" fmla="*/ 0 w 318"/>
                <a:gd name="T3" fmla="*/ 72 h 366"/>
                <a:gd name="T4" fmla="*/ 0 w 318"/>
                <a:gd name="T5" fmla="*/ 46 h 366"/>
                <a:gd name="T6" fmla="*/ 0 w 318"/>
                <a:gd name="T7" fmla="*/ 22 h 366"/>
                <a:gd name="T8" fmla="*/ 15 w 318"/>
                <a:gd name="T9" fmla="*/ 7 h 366"/>
                <a:gd name="T10" fmla="*/ 49 w 318"/>
                <a:gd name="T11" fmla="*/ 5 h 366"/>
                <a:gd name="T12" fmla="*/ 80 w 318"/>
                <a:gd name="T13" fmla="*/ 5 h 366"/>
                <a:gd name="T14" fmla="*/ 114 w 318"/>
                <a:gd name="T15" fmla="*/ 5 h 366"/>
                <a:gd name="T16" fmla="*/ 146 w 318"/>
                <a:gd name="T17" fmla="*/ 2 h 366"/>
                <a:gd name="T18" fmla="*/ 179 w 318"/>
                <a:gd name="T19" fmla="*/ 0 h 366"/>
                <a:gd name="T20" fmla="*/ 211 w 318"/>
                <a:gd name="T21" fmla="*/ 0 h 366"/>
                <a:gd name="T22" fmla="*/ 245 w 318"/>
                <a:gd name="T23" fmla="*/ 0 h 366"/>
                <a:gd name="T24" fmla="*/ 274 w 318"/>
                <a:gd name="T25" fmla="*/ 5 h 366"/>
                <a:gd name="T26" fmla="*/ 305 w 318"/>
                <a:gd name="T27" fmla="*/ 22 h 366"/>
                <a:gd name="T28" fmla="*/ 315 w 318"/>
                <a:gd name="T29" fmla="*/ 38 h 366"/>
                <a:gd name="T30" fmla="*/ 315 w 318"/>
                <a:gd name="T31" fmla="*/ 80 h 366"/>
                <a:gd name="T32" fmla="*/ 313 w 318"/>
                <a:gd name="T33" fmla="*/ 116 h 366"/>
                <a:gd name="T34" fmla="*/ 310 w 318"/>
                <a:gd name="T35" fmla="*/ 143 h 366"/>
                <a:gd name="T36" fmla="*/ 308 w 318"/>
                <a:gd name="T37" fmla="*/ 169 h 366"/>
                <a:gd name="T38" fmla="*/ 303 w 318"/>
                <a:gd name="T39" fmla="*/ 199 h 366"/>
                <a:gd name="T40" fmla="*/ 296 w 318"/>
                <a:gd name="T41" fmla="*/ 237 h 366"/>
                <a:gd name="T42" fmla="*/ 279 w 318"/>
                <a:gd name="T43" fmla="*/ 286 h 366"/>
                <a:gd name="T44" fmla="*/ 257 w 318"/>
                <a:gd name="T45" fmla="*/ 327 h 366"/>
                <a:gd name="T46" fmla="*/ 230 w 318"/>
                <a:gd name="T47" fmla="*/ 356 h 366"/>
                <a:gd name="T48" fmla="*/ 209 w 318"/>
                <a:gd name="T49" fmla="*/ 356 h 366"/>
                <a:gd name="T50" fmla="*/ 196 w 318"/>
                <a:gd name="T51" fmla="*/ 327 h 366"/>
                <a:gd name="T52" fmla="*/ 189 w 318"/>
                <a:gd name="T53" fmla="*/ 291 h 366"/>
                <a:gd name="T54" fmla="*/ 187 w 318"/>
                <a:gd name="T55" fmla="*/ 247 h 366"/>
                <a:gd name="T56" fmla="*/ 184 w 318"/>
                <a:gd name="T57" fmla="*/ 201 h 366"/>
                <a:gd name="T58" fmla="*/ 184 w 318"/>
                <a:gd name="T59" fmla="*/ 157 h 366"/>
                <a:gd name="T60" fmla="*/ 184 w 318"/>
                <a:gd name="T61" fmla="*/ 123 h 366"/>
                <a:gd name="T62" fmla="*/ 184 w 318"/>
                <a:gd name="T63" fmla="*/ 102 h 366"/>
                <a:gd name="T64" fmla="*/ 175 w 318"/>
                <a:gd name="T65" fmla="*/ 94 h 366"/>
                <a:gd name="T66" fmla="*/ 158 w 318"/>
                <a:gd name="T67" fmla="*/ 102 h 366"/>
                <a:gd name="T68" fmla="*/ 148 w 318"/>
                <a:gd name="T69" fmla="*/ 123 h 366"/>
                <a:gd name="T70" fmla="*/ 148 w 318"/>
                <a:gd name="T71" fmla="*/ 152 h 366"/>
                <a:gd name="T72" fmla="*/ 148 w 318"/>
                <a:gd name="T73" fmla="*/ 179 h 366"/>
                <a:gd name="T74" fmla="*/ 148 w 318"/>
                <a:gd name="T75" fmla="*/ 206 h 366"/>
                <a:gd name="T76" fmla="*/ 129 w 318"/>
                <a:gd name="T77" fmla="*/ 215 h 366"/>
                <a:gd name="T78" fmla="*/ 95 w 318"/>
                <a:gd name="T79" fmla="*/ 201 h 366"/>
                <a:gd name="T80" fmla="*/ 58 w 318"/>
                <a:gd name="T81" fmla="*/ 182 h 366"/>
                <a:gd name="T82" fmla="*/ 24 w 318"/>
                <a:gd name="T83" fmla="*/ 160 h 366"/>
                <a:gd name="T84" fmla="*/ 5 w 318"/>
                <a:gd name="T85" fmla="*/ 131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18" h="366">
                  <a:moveTo>
                    <a:pt x="0" y="111"/>
                  </a:moveTo>
                  <a:lnTo>
                    <a:pt x="0" y="97"/>
                  </a:lnTo>
                  <a:lnTo>
                    <a:pt x="2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0" y="22"/>
                  </a:lnTo>
                  <a:lnTo>
                    <a:pt x="0" y="9"/>
                  </a:lnTo>
                  <a:lnTo>
                    <a:pt x="15" y="7"/>
                  </a:lnTo>
                  <a:lnTo>
                    <a:pt x="32" y="7"/>
                  </a:lnTo>
                  <a:lnTo>
                    <a:pt x="49" y="5"/>
                  </a:lnTo>
                  <a:lnTo>
                    <a:pt x="66" y="5"/>
                  </a:lnTo>
                  <a:lnTo>
                    <a:pt x="80" y="5"/>
                  </a:lnTo>
                  <a:lnTo>
                    <a:pt x="97" y="5"/>
                  </a:lnTo>
                  <a:lnTo>
                    <a:pt x="114" y="5"/>
                  </a:lnTo>
                  <a:lnTo>
                    <a:pt x="131" y="5"/>
                  </a:lnTo>
                  <a:lnTo>
                    <a:pt x="146" y="2"/>
                  </a:lnTo>
                  <a:lnTo>
                    <a:pt x="162" y="2"/>
                  </a:lnTo>
                  <a:lnTo>
                    <a:pt x="179" y="0"/>
                  </a:lnTo>
                  <a:lnTo>
                    <a:pt x="196" y="0"/>
                  </a:lnTo>
                  <a:lnTo>
                    <a:pt x="211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2" y="0"/>
                  </a:lnTo>
                  <a:lnTo>
                    <a:pt x="274" y="5"/>
                  </a:lnTo>
                  <a:lnTo>
                    <a:pt x="291" y="14"/>
                  </a:lnTo>
                  <a:lnTo>
                    <a:pt x="305" y="22"/>
                  </a:lnTo>
                  <a:lnTo>
                    <a:pt x="318" y="26"/>
                  </a:lnTo>
                  <a:lnTo>
                    <a:pt x="315" y="38"/>
                  </a:lnTo>
                  <a:lnTo>
                    <a:pt x="315" y="58"/>
                  </a:lnTo>
                  <a:lnTo>
                    <a:pt x="315" y="80"/>
                  </a:lnTo>
                  <a:lnTo>
                    <a:pt x="315" y="104"/>
                  </a:lnTo>
                  <a:lnTo>
                    <a:pt x="313" y="116"/>
                  </a:lnTo>
                  <a:lnTo>
                    <a:pt x="313" y="128"/>
                  </a:lnTo>
                  <a:lnTo>
                    <a:pt x="310" y="143"/>
                  </a:lnTo>
                  <a:lnTo>
                    <a:pt x="310" y="157"/>
                  </a:lnTo>
                  <a:lnTo>
                    <a:pt x="308" y="169"/>
                  </a:lnTo>
                  <a:lnTo>
                    <a:pt x="305" y="184"/>
                  </a:lnTo>
                  <a:lnTo>
                    <a:pt x="303" y="199"/>
                  </a:lnTo>
                  <a:lnTo>
                    <a:pt x="303" y="213"/>
                  </a:lnTo>
                  <a:lnTo>
                    <a:pt x="296" y="237"/>
                  </a:lnTo>
                  <a:lnTo>
                    <a:pt x="289" y="264"/>
                  </a:lnTo>
                  <a:lnTo>
                    <a:pt x="279" y="286"/>
                  </a:lnTo>
                  <a:lnTo>
                    <a:pt x="269" y="310"/>
                  </a:lnTo>
                  <a:lnTo>
                    <a:pt x="257" y="327"/>
                  </a:lnTo>
                  <a:lnTo>
                    <a:pt x="245" y="344"/>
                  </a:lnTo>
                  <a:lnTo>
                    <a:pt x="230" y="356"/>
                  </a:lnTo>
                  <a:lnTo>
                    <a:pt x="216" y="366"/>
                  </a:lnTo>
                  <a:lnTo>
                    <a:pt x="209" y="356"/>
                  </a:lnTo>
                  <a:lnTo>
                    <a:pt x="201" y="344"/>
                  </a:lnTo>
                  <a:lnTo>
                    <a:pt x="196" y="327"/>
                  </a:lnTo>
                  <a:lnTo>
                    <a:pt x="194" y="312"/>
                  </a:lnTo>
                  <a:lnTo>
                    <a:pt x="189" y="291"/>
                  </a:lnTo>
                  <a:lnTo>
                    <a:pt x="187" y="269"/>
                  </a:lnTo>
                  <a:lnTo>
                    <a:pt x="187" y="247"/>
                  </a:lnTo>
                  <a:lnTo>
                    <a:pt x="187" y="225"/>
                  </a:lnTo>
                  <a:lnTo>
                    <a:pt x="184" y="201"/>
                  </a:lnTo>
                  <a:lnTo>
                    <a:pt x="184" y="179"/>
                  </a:lnTo>
                  <a:lnTo>
                    <a:pt x="184" y="157"/>
                  </a:lnTo>
                  <a:lnTo>
                    <a:pt x="184" y="140"/>
                  </a:lnTo>
                  <a:lnTo>
                    <a:pt x="184" y="123"/>
                  </a:lnTo>
                  <a:lnTo>
                    <a:pt x="184" y="111"/>
                  </a:lnTo>
                  <a:lnTo>
                    <a:pt x="184" y="102"/>
                  </a:lnTo>
                  <a:lnTo>
                    <a:pt x="187" y="99"/>
                  </a:lnTo>
                  <a:lnTo>
                    <a:pt x="175" y="94"/>
                  </a:lnTo>
                  <a:lnTo>
                    <a:pt x="167" y="97"/>
                  </a:lnTo>
                  <a:lnTo>
                    <a:pt x="158" y="102"/>
                  </a:lnTo>
                  <a:lnTo>
                    <a:pt x="148" y="111"/>
                  </a:lnTo>
                  <a:lnTo>
                    <a:pt x="148" y="123"/>
                  </a:lnTo>
                  <a:lnTo>
                    <a:pt x="148" y="138"/>
                  </a:lnTo>
                  <a:lnTo>
                    <a:pt x="148" y="152"/>
                  </a:lnTo>
                  <a:lnTo>
                    <a:pt x="148" y="167"/>
                  </a:lnTo>
                  <a:lnTo>
                    <a:pt x="148" y="179"/>
                  </a:lnTo>
                  <a:lnTo>
                    <a:pt x="148" y="194"/>
                  </a:lnTo>
                  <a:lnTo>
                    <a:pt x="148" y="206"/>
                  </a:lnTo>
                  <a:lnTo>
                    <a:pt x="148" y="220"/>
                  </a:lnTo>
                  <a:lnTo>
                    <a:pt x="129" y="215"/>
                  </a:lnTo>
                  <a:lnTo>
                    <a:pt x="112" y="211"/>
                  </a:lnTo>
                  <a:lnTo>
                    <a:pt x="95" y="201"/>
                  </a:lnTo>
                  <a:lnTo>
                    <a:pt x="78" y="194"/>
                  </a:lnTo>
                  <a:lnTo>
                    <a:pt x="58" y="182"/>
                  </a:lnTo>
                  <a:lnTo>
                    <a:pt x="44" y="169"/>
                  </a:lnTo>
                  <a:lnTo>
                    <a:pt x="24" y="160"/>
                  </a:lnTo>
                  <a:lnTo>
                    <a:pt x="10" y="152"/>
                  </a:lnTo>
                  <a:lnTo>
                    <a:pt x="5" y="131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8" name="Freeform 111"/>
            <p:cNvSpPr>
              <a:spLocks/>
            </p:cNvSpPr>
            <p:nvPr/>
          </p:nvSpPr>
          <p:spPr bwMode="auto">
            <a:xfrm>
              <a:off x="4676" y="4517"/>
              <a:ext cx="318" cy="58"/>
            </a:xfrm>
            <a:custGeom>
              <a:avLst/>
              <a:gdLst>
                <a:gd name="T0" fmla="*/ 0 w 318"/>
                <a:gd name="T1" fmla="*/ 24 h 58"/>
                <a:gd name="T2" fmla="*/ 0 w 318"/>
                <a:gd name="T3" fmla="*/ 17 h 58"/>
                <a:gd name="T4" fmla="*/ 0 w 318"/>
                <a:gd name="T5" fmla="*/ 9 h 58"/>
                <a:gd name="T6" fmla="*/ 15 w 318"/>
                <a:gd name="T7" fmla="*/ 7 h 58"/>
                <a:gd name="T8" fmla="*/ 32 w 318"/>
                <a:gd name="T9" fmla="*/ 7 h 58"/>
                <a:gd name="T10" fmla="*/ 49 w 318"/>
                <a:gd name="T11" fmla="*/ 5 h 58"/>
                <a:gd name="T12" fmla="*/ 66 w 318"/>
                <a:gd name="T13" fmla="*/ 5 h 58"/>
                <a:gd name="T14" fmla="*/ 80 w 318"/>
                <a:gd name="T15" fmla="*/ 5 h 58"/>
                <a:gd name="T16" fmla="*/ 97 w 318"/>
                <a:gd name="T17" fmla="*/ 5 h 58"/>
                <a:gd name="T18" fmla="*/ 114 w 318"/>
                <a:gd name="T19" fmla="*/ 5 h 58"/>
                <a:gd name="T20" fmla="*/ 131 w 318"/>
                <a:gd name="T21" fmla="*/ 5 h 58"/>
                <a:gd name="T22" fmla="*/ 146 w 318"/>
                <a:gd name="T23" fmla="*/ 2 h 58"/>
                <a:gd name="T24" fmla="*/ 162 w 318"/>
                <a:gd name="T25" fmla="*/ 2 h 58"/>
                <a:gd name="T26" fmla="*/ 179 w 318"/>
                <a:gd name="T27" fmla="*/ 0 h 58"/>
                <a:gd name="T28" fmla="*/ 196 w 318"/>
                <a:gd name="T29" fmla="*/ 0 h 58"/>
                <a:gd name="T30" fmla="*/ 211 w 318"/>
                <a:gd name="T31" fmla="*/ 0 h 58"/>
                <a:gd name="T32" fmla="*/ 228 w 318"/>
                <a:gd name="T33" fmla="*/ 0 h 58"/>
                <a:gd name="T34" fmla="*/ 245 w 318"/>
                <a:gd name="T35" fmla="*/ 0 h 58"/>
                <a:gd name="T36" fmla="*/ 262 w 318"/>
                <a:gd name="T37" fmla="*/ 0 h 58"/>
                <a:gd name="T38" fmla="*/ 274 w 318"/>
                <a:gd name="T39" fmla="*/ 5 h 58"/>
                <a:gd name="T40" fmla="*/ 291 w 318"/>
                <a:gd name="T41" fmla="*/ 14 h 58"/>
                <a:gd name="T42" fmla="*/ 305 w 318"/>
                <a:gd name="T43" fmla="*/ 22 h 58"/>
                <a:gd name="T44" fmla="*/ 318 w 318"/>
                <a:gd name="T45" fmla="*/ 26 h 58"/>
                <a:gd name="T46" fmla="*/ 318 w 318"/>
                <a:gd name="T47" fmla="*/ 38 h 58"/>
                <a:gd name="T48" fmla="*/ 318 w 318"/>
                <a:gd name="T49" fmla="*/ 58 h 58"/>
                <a:gd name="T50" fmla="*/ 194 w 318"/>
                <a:gd name="T51" fmla="*/ 48 h 58"/>
                <a:gd name="T52" fmla="*/ 0 w 318"/>
                <a:gd name="T53" fmla="*/ 24 h 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8" h="58">
                  <a:moveTo>
                    <a:pt x="0" y="24"/>
                  </a:moveTo>
                  <a:lnTo>
                    <a:pt x="0" y="17"/>
                  </a:lnTo>
                  <a:lnTo>
                    <a:pt x="0" y="9"/>
                  </a:lnTo>
                  <a:lnTo>
                    <a:pt x="15" y="7"/>
                  </a:lnTo>
                  <a:lnTo>
                    <a:pt x="32" y="7"/>
                  </a:lnTo>
                  <a:lnTo>
                    <a:pt x="49" y="5"/>
                  </a:lnTo>
                  <a:lnTo>
                    <a:pt x="66" y="5"/>
                  </a:lnTo>
                  <a:lnTo>
                    <a:pt x="80" y="5"/>
                  </a:lnTo>
                  <a:lnTo>
                    <a:pt x="97" y="5"/>
                  </a:lnTo>
                  <a:lnTo>
                    <a:pt x="114" y="5"/>
                  </a:lnTo>
                  <a:lnTo>
                    <a:pt x="131" y="5"/>
                  </a:lnTo>
                  <a:lnTo>
                    <a:pt x="146" y="2"/>
                  </a:lnTo>
                  <a:lnTo>
                    <a:pt x="162" y="2"/>
                  </a:lnTo>
                  <a:lnTo>
                    <a:pt x="179" y="0"/>
                  </a:lnTo>
                  <a:lnTo>
                    <a:pt x="196" y="0"/>
                  </a:lnTo>
                  <a:lnTo>
                    <a:pt x="211" y="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62" y="0"/>
                  </a:lnTo>
                  <a:lnTo>
                    <a:pt x="274" y="5"/>
                  </a:lnTo>
                  <a:lnTo>
                    <a:pt x="291" y="14"/>
                  </a:lnTo>
                  <a:lnTo>
                    <a:pt x="305" y="22"/>
                  </a:lnTo>
                  <a:lnTo>
                    <a:pt x="318" y="26"/>
                  </a:lnTo>
                  <a:lnTo>
                    <a:pt x="318" y="38"/>
                  </a:lnTo>
                  <a:lnTo>
                    <a:pt x="318" y="58"/>
                  </a:lnTo>
                  <a:lnTo>
                    <a:pt x="194" y="4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7DD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89" name="Freeform 112"/>
            <p:cNvSpPr>
              <a:spLocks/>
            </p:cNvSpPr>
            <p:nvPr/>
          </p:nvSpPr>
          <p:spPr bwMode="auto">
            <a:xfrm>
              <a:off x="4693" y="4386"/>
              <a:ext cx="170" cy="97"/>
            </a:xfrm>
            <a:custGeom>
              <a:avLst/>
              <a:gdLst>
                <a:gd name="T0" fmla="*/ 0 w 170"/>
                <a:gd name="T1" fmla="*/ 60 h 97"/>
                <a:gd name="T2" fmla="*/ 12 w 170"/>
                <a:gd name="T3" fmla="*/ 56 h 97"/>
                <a:gd name="T4" fmla="*/ 24 w 170"/>
                <a:gd name="T5" fmla="*/ 53 h 97"/>
                <a:gd name="T6" fmla="*/ 34 w 170"/>
                <a:gd name="T7" fmla="*/ 51 h 97"/>
                <a:gd name="T8" fmla="*/ 46 w 170"/>
                <a:gd name="T9" fmla="*/ 48 h 97"/>
                <a:gd name="T10" fmla="*/ 63 w 170"/>
                <a:gd name="T11" fmla="*/ 41 h 97"/>
                <a:gd name="T12" fmla="*/ 80 w 170"/>
                <a:gd name="T13" fmla="*/ 36 h 97"/>
                <a:gd name="T14" fmla="*/ 95 w 170"/>
                <a:gd name="T15" fmla="*/ 26 h 97"/>
                <a:gd name="T16" fmla="*/ 109 w 170"/>
                <a:gd name="T17" fmla="*/ 17 h 97"/>
                <a:gd name="T18" fmla="*/ 126 w 170"/>
                <a:gd name="T19" fmla="*/ 7 h 97"/>
                <a:gd name="T20" fmla="*/ 150 w 170"/>
                <a:gd name="T21" fmla="*/ 0 h 97"/>
                <a:gd name="T22" fmla="*/ 153 w 170"/>
                <a:gd name="T23" fmla="*/ 22 h 97"/>
                <a:gd name="T24" fmla="*/ 158 w 170"/>
                <a:gd name="T25" fmla="*/ 43 h 97"/>
                <a:gd name="T26" fmla="*/ 162 w 170"/>
                <a:gd name="T27" fmla="*/ 65 h 97"/>
                <a:gd name="T28" fmla="*/ 170 w 170"/>
                <a:gd name="T29" fmla="*/ 89 h 97"/>
                <a:gd name="T30" fmla="*/ 150 w 170"/>
                <a:gd name="T31" fmla="*/ 89 h 97"/>
                <a:gd name="T32" fmla="*/ 131 w 170"/>
                <a:gd name="T33" fmla="*/ 92 h 97"/>
                <a:gd name="T34" fmla="*/ 107 w 170"/>
                <a:gd name="T35" fmla="*/ 92 h 97"/>
                <a:gd name="T36" fmla="*/ 85 w 170"/>
                <a:gd name="T37" fmla="*/ 97 h 97"/>
                <a:gd name="T38" fmla="*/ 61 w 170"/>
                <a:gd name="T39" fmla="*/ 97 h 97"/>
                <a:gd name="T40" fmla="*/ 39 w 170"/>
                <a:gd name="T41" fmla="*/ 97 h 97"/>
                <a:gd name="T42" fmla="*/ 17 w 170"/>
                <a:gd name="T43" fmla="*/ 92 h 97"/>
                <a:gd name="T44" fmla="*/ 0 w 170"/>
                <a:gd name="T45" fmla="*/ 87 h 97"/>
                <a:gd name="T46" fmla="*/ 0 w 170"/>
                <a:gd name="T47" fmla="*/ 73 h 97"/>
                <a:gd name="T48" fmla="*/ 0 w 170"/>
                <a:gd name="T49" fmla="*/ 60 h 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0" h="97">
                  <a:moveTo>
                    <a:pt x="0" y="60"/>
                  </a:moveTo>
                  <a:lnTo>
                    <a:pt x="12" y="56"/>
                  </a:lnTo>
                  <a:lnTo>
                    <a:pt x="24" y="53"/>
                  </a:lnTo>
                  <a:lnTo>
                    <a:pt x="34" y="51"/>
                  </a:lnTo>
                  <a:lnTo>
                    <a:pt x="46" y="48"/>
                  </a:lnTo>
                  <a:lnTo>
                    <a:pt x="63" y="41"/>
                  </a:lnTo>
                  <a:lnTo>
                    <a:pt x="80" y="36"/>
                  </a:lnTo>
                  <a:lnTo>
                    <a:pt x="95" y="26"/>
                  </a:lnTo>
                  <a:lnTo>
                    <a:pt x="109" y="17"/>
                  </a:lnTo>
                  <a:lnTo>
                    <a:pt x="126" y="7"/>
                  </a:lnTo>
                  <a:lnTo>
                    <a:pt x="150" y="0"/>
                  </a:lnTo>
                  <a:lnTo>
                    <a:pt x="153" y="22"/>
                  </a:lnTo>
                  <a:lnTo>
                    <a:pt x="158" y="43"/>
                  </a:lnTo>
                  <a:lnTo>
                    <a:pt x="162" y="65"/>
                  </a:lnTo>
                  <a:lnTo>
                    <a:pt x="170" y="89"/>
                  </a:lnTo>
                  <a:lnTo>
                    <a:pt x="150" y="89"/>
                  </a:lnTo>
                  <a:lnTo>
                    <a:pt x="131" y="92"/>
                  </a:lnTo>
                  <a:lnTo>
                    <a:pt x="107" y="92"/>
                  </a:lnTo>
                  <a:lnTo>
                    <a:pt x="85" y="97"/>
                  </a:lnTo>
                  <a:lnTo>
                    <a:pt x="61" y="97"/>
                  </a:lnTo>
                  <a:lnTo>
                    <a:pt x="39" y="97"/>
                  </a:lnTo>
                  <a:lnTo>
                    <a:pt x="17" y="92"/>
                  </a:lnTo>
                  <a:lnTo>
                    <a:pt x="0" y="87"/>
                  </a:lnTo>
                  <a:lnTo>
                    <a:pt x="0" y="73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0" name="Freeform 113"/>
            <p:cNvSpPr>
              <a:spLocks/>
            </p:cNvSpPr>
            <p:nvPr/>
          </p:nvSpPr>
          <p:spPr bwMode="auto">
            <a:xfrm>
              <a:off x="4921" y="4766"/>
              <a:ext cx="274" cy="599"/>
            </a:xfrm>
            <a:custGeom>
              <a:avLst/>
              <a:gdLst>
                <a:gd name="T0" fmla="*/ 0 w 274"/>
                <a:gd name="T1" fmla="*/ 551 h 599"/>
                <a:gd name="T2" fmla="*/ 0 w 274"/>
                <a:gd name="T3" fmla="*/ 507 h 599"/>
                <a:gd name="T4" fmla="*/ 0 w 274"/>
                <a:gd name="T5" fmla="*/ 461 h 599"/>
                <a:gd name="T6" fmla="*/ 0 w 274"/>
                <a:gd name="T7" fmla="*/ 417 h 599"/>
                <a:gd name="T8" fmla="*/ 2 w 274"/>
                <a:gd name="T9" fmla="*/ 374 h 599"/>
                <a:gd name="T10" fmla="*/ 2 w 274"/>
                <a:gd name="T11" fmla="*/ 330 h 599"/>
                <a:gd name="T12" fmla="*/ 5 w 274"/>
                <a:gd name="T13" fmla="*/ 286 h 599"/>
                <a:gd name="T14" fmla="*/ 10 w 274"/>
                <a:gd name="T15" fmla="*/ 245 h 599"/>
                <a:gd name="T16" fmla="*/ 14 w 274"/>
                <a:gd name="T17" fmla="*/ 204 h 599"/>
                <a:gd name="T18" fmla="*/ 24 w 274"/>
                <a:gd name="T19" fmla="*/ 165 h 599"/>
                <a:gd name="T20" fmla="*/ 39 w 274"/>
                <a:gd name="T21" fmla="*/ 131 h 599"/>
                <a:gd name="T22" fmla="*/ 56 w 274"/>
                <a:gd name="T23" fmla="*/ 100 h 599"/>
                <a:gd name="T24" fmla="*/ 80 w 274"/>
                <a:gd name="T25" fmla="*/ 71 h 599"/>
                <a:gd name="T26" fmla="*/ 109 w 274"/>
                <a:gd name="T27" fmla="*/ 44 h 599"/>
                <a:gd name="T28" fmla="*/ 143 w 274"/>
                <a:gd name="T29" fmla="*/ 22 h 599"/>
                <a:gd name="T30" fmla="*/ 184 w 274"/>
                <a:gd name="T31" fmla="*/ 8 h 599"/>
                <a:gd name="T32" fmla="*/ 225 w 274"/>
                <a:gd name="T33" fmla="*/ 0 h 599"/>
                <a:gd name="T34" fmla="*/ 257 w 274"/>
                <a:gd name="T35" fmla="*/ 0 h 599"/>
                <a:gd name="T36" fmla="*/ 271 w 274"/>
                <a:gd name="T37" fmla="*/ 3 h 599"/>
                <a:gd name="T38" fmla="*/ 252 w 274"/>
                <a:gd name="T39" fmla="*/ 15 h 599"/>
                <a:gd name="T40" fmla="*/ 220 w 274"/>
                <a:gd name="T41" fmla="*/ 34 h 599"/>
                <a:gd name="T42" fmla="*/ 194 w 274"/>
                <a:gd name="T43" fmla="*/ 59 h 599"/>
                <a:gd name="T44" fmla="*/ 172 w 274"/>
                <a:gd name="T45" fmla="*/ 85 h 599"/>
                <a:gd name="T46" fmla="*/ 155 w 274"/>
                <a:gd name="T47" fmla="*/ 114 h 599"/>
                <a:gd name="T48" fmla="*/ 140 w 274"/>
                <a:gd name="T49" fmla="*/ 143 h 599"/>
                <a:gd name="T50" fmla="*/ 128 w 274"/>
                <a:gd name="T51" fmla="*/ 175 h 599"/>
                <a:gd name="T52" fmla="*/ 121 w 274"/>
                <a:gd name="T53" fmla="*/ 209 h 599"/>
                <a:gd name="T54" fmla="*/ 116 w 274"/>
                <a:gd name="T55" fmla="*/ 243 h 599"/>
                <a:gd name="T56" fmla="*/ 114 w 274"/>
                <a:gd name="T57" fmla="*/ 279 h 599"/>
                <a:gd name="T58" fmla="*/ 114 w 274"/>
                <a:gd name="T59" fmla="*/ 316 h 599"/>
                <a:gd name="T60" fmla="*/ 114 w 274"/>
                <a:gd name="T61" fmla="*/ 352 h 599"/>
                <a:gd name="T62" fmla="*/ 116 w 274"/>
                <a:gd name="T63" fmla="*/ 388 h 599"/>
                <a:gd name="T64" fmla="*/ 116 w 274"/>
                <a:gd name="T65" fmla="*/ 427 h 599"/>
                <a:gd name="T66" fmla="*/ 119 w 274"/>
                <a:gd name="T67" fmla="*/ 463 h 599"/>
                <a:gd name="T68" fmla="*/ 124 w 274"/>
                <a:gd name="T69" fmla="*/ 502 h 599"/>
                <a:gd name="T70" fmla="*/ 116 w 274"/>
                <a:gd name="T71" fmla="*/ 527 h 599"/>
                <a:gd name="T72" fmla="*/ 87 w 274"/>
                <a:gd name="T73" fmla="*/ 551 h 599"/>
                <a:gd name="T74" fmla="*/ 51 w 274"/>
                <a:gd name="T75" fmla="*/ 575 h 599"/>
                <a:gd name="T76" fmla="*/ 14 w 274"/>
                <a:gd name="T77" fmla="*/ 594 h 599"/>
                <a:gd name="T78" fmla="*/ 0 w 274"/>
                <a:gd name="T79" fmla="*/ 585 h 59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74" h="599">
                  <a:moveTo>
                    <a:pt x="0" y="573"/>
                  </a:moveTo>
                  <a:lnTo>
                    <a:pt x="0" y="551"/>
                  </a:lnTo>
                  <a:lnTo>
                    <a:pt x="0" y="529"/>
                  </a:lnTo>
                  <a:lnTo>
                    <a:pt x="0" y="507"/>
                  </a:lnTo>
                  <a:lnTo>
                    <a:pt x="0" y="485"/>
                  </a:lnTo>
                  <a:lnTo>
                    <a:pt x="0" y="461"/>
                  </a:lnTo>
                  <a:lnTo>
                    <a:pt x="0" y="439"/>
                  </a:lnTo>
                  <a:lnTo>
                    <a:pt x="0" y="417"/>
                  </a:lnTo>
                  <a:lnTo>
                    <a:pt x="2" y="396"/>
                  </a:lnTo>
                  <a:lnTo>
                    <a:pt x="2" y="374"/>
                  </a:lnTo>
                  <a:lnTo>
                    <a:pt x="2" y="352"/>
                  </a:lnTo>
                  <a:lnTo>
                    <a:pt x="2" y="330"/>
                  </a:lnTo>
                  <a:lnTo>
                    <a:pt x="5" y="308"/>
                  </a:lnTo>
                  <a:lnTo>
                    <a:pt x="5" y="286"/>
                  </a:lnTo>
                  <a:lnTo>
                    <a:pt x="7" y="265"/>
                  </a:lnTo>
                  <a:lnTo>
                    <a:pt x="10" y="245"/>
                  </a:lnTo>
                  <a:lnTo>
                    <a:pt x="14" y="226"/>
                  </a:lnTo>
                  <a:lnTo>
                    <a:pt x="14" y="204"/>
                  </a:lnTo>
                  <a:lnTo>
                    <a:pt x="19" y="185"/>
                  </a:lnTo>
                  <a:lnTo>
                    <a:pt x="24" y="165"/>
                  </a:lnTo>
                  <a:lnTo>
                    <a:pt x="31" y="148"/>
                  </a:lnTo>
                  <a:lnTo>
                    <a:pt x="39" y="131"/>
                  </a:lnTo>
                  <a:lnTo>
                    <a:pt x="46" y="114"/>
                  </a:lnTo>
                  <a:lnTo>
                    <a:pt x="56" y="100"/>
                  </a:lnTo>
                  <a:lnTo>
                    <a:pt x="70" y="85"/>
                  </a:lnTo>
                  <a:lnTo>
                    <a:pt x="80" y="71"/>
                  </a:lnTo>
                  <a:lnTo>
                    <a:pt x="94" y="56"/>
                  </a:lnTo>
                  <a:lnTo>
                    <a:pt x="109" y="44"/>
                  </a:lnTo>
                  <a:lnTo>
                    <a:pt x="126" y="34"/>
                  </a:lnTo>
                  <a:lnTo>
                    <a:pt x="143" y="22"/>
                  </a:lnTo>
                  <a:lnTo>
                    <a:pt x="165" y="15"/>
                  </a:lnTo>
                  <a:lnTo>
                    <a:pt x="184" y="8"/>
                  </a:lnTo>
                  <a:lnTo>
                    <a:pt x="211" y="3"/>
                  </a:lnTo>
                  <a:lnTo>
                    <a:pt x="225" y="0"/>
                  </a:lnTo>
                  <a:lnTo>
                    <a:pt x="242" y="0"/>
                  </a:lnTo>
                  <a:lnTo>
                    <a:pt x="257" y="0"/>
                  </a:lnTo>
                  <a:lnTo>
                    <a:pt x="274" y="0"/>
                  </a:lnTo>
                  <a:lnTo>
                    <a:pt x="271" y="3"/>
                  </a:lnTo>
                  <a:lnTo>
                    <a:pt x="271" y="8"/>
                  </a:lnTo>
                  <a:lnTo>
                    <a:pt x="252" y="15"/>
                  </a:lnTo>
                  <a:lnTo>
                    <a:pt x="235" y="25"/>
                  </a:lnTo>
                  <a:lnTo>
                    <a:pt x="220" y="34"/>
                  </a:lnTo>
                  <a:lnTo>
                    <a:pt x="208" y="49"/>
                  </a:lnTo>
                  <a:lnTo>
                    <a:pt x="194" y="59"/>
                  </a:lnTo>
                  <a:lnTo>
                    <a:pt x="184" y="71"/>
                  </a:lnTo>
                  <a:lnTo>
                    <a:pt x="172" y="85"/>
                  </a:lnTo>
                  <a:lnTo>
                    <a:pt x="165" y="100"/>
                  </a:lnTo>
                  <a:lnTo>
                    <a:pt x="155" y="114"/>
                  </a:lnTo>
                  <a:lnTo>
                    <a:pt x="148" y="129"/>
                  </a:lnTo>
                  <a:lnTo>
                    <a:pt x="140" y="143"/>
                  </a:lnTo>
                  <a:lnTo>
                    <a:pt x="136" y="160"/>
                  </a:lnTo>
                  <a:lnTo>
                    <a:pt x="128" y="175"/>
                  </a:lnTo>
                  <a:lnTo>
                    <a:pt x="126" y="192"/>
                  </a:lnTo>
                  <a:lnTo>
                    <a:pt x="121" y="209"/>
                  </a:lnTo>
                  <a:lnTo>
                    <a:pt x="121" y="228"/>
                  </a:lnTo>
                  <a:lnTo>
                    <a:pt x="116" y="243"/>
                  </a:lnTo>
                  <a:lnTo>
                    <a:pt x="114" y="262"/>
                  </a:lnTo>
                  <a:lnTo>
                    <a:pt x="114" y="279"/>
                  </a:lnTo>
                  <a:lnTo>
                    <a:pt x="114" y="299"/>
                  </a:lnTo>
                  <a:lnTo>
                    <a:pt x="114" y="316"/>
                  </a:lnTo>
                  <a:lnTo>
                    <a:pt x="114" y="335"/>
                  </a:lnTo>
                  <a:lnTo>
                    <a:pt x="114" y="352"/>
                  </a:lnTo>
                  <a:lnTo>
                    <a:pt x="116" y="371"/>
                  </a:lnTo>
                  <a:lnTo>
                    <a:pt x="116" y="388"/>
                  </a:lnTo>
                  <a:lnTo>
                    <a:pt x="116" y="408"/>
                  </a:lnTo>
                  <a:lnTo>
                    <a:pt x="116" y="427"/>
                  </a:lnTo>
                  <a:lnTo>
                    <a:pt x="119" y="447"/>
                  </a:lnTo>
                  <a:lnTo>
                    <a:pt x="119" y="463"/>
                  </a:lnTo>
                  <a:lnTo>
                    <a:pt x="121" y="483"/>
                  </a:lnTo>
                  <a:lnTo>
                    <a:pt x="124" y="502"/>
                  </a:lnTo>
                  <a:lnTo>
                    <a:pt x="126" y="522"/>
                  </a:lnTo>
                  <a:lnTo>
                    <a:pt x="116" y="527"/>
                  </a:lnTo>
                  <a:lnTo>
                    <a:pt x="104" y="539"/>
                  </a:lnTo>
                  <a:lnTo>
                    <a:pt x="87" y="551"/>
                  </a:lnTo>
                  <a:lnTo>
                    <a:pt x="70" y="565"/>
                  </a:lnTo>
                  <a:lnTo>
                    <a:pt x="51" y="575"/>
                  </a:lnTo>
                  <a:lnTo>
                    <a:pt x="31" y="587"/>
                  </a:lnTo>
                  <a:lnTo>
                    <a:pt x="14" y="594"/>
                  </a:lnTo>
                  <a:lnTo>
                    <a:pt x="2" y="599"/>
                  </a:lnTo>
                  <a:lnTo>
                    <a:pt x="0" y="585"/>
                  </a:lnTo>
                  <a:lnTo>
                    <a:pt x="0" y="573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1" name="Freeform 114"/>
            <p:cNvSpPr>
              <a:spLocks/>
            </p:cNvSpPr>
            <p:nvPr/>
          </p:nvSpPr>
          <p:spPr bwMode="auto">
            <a:xfrm>
              <a:off x="4865" y="4265"/>
              <a:ext cx="180" cy="227"/>
            </a:xfrm>
            <a:custGeom>
              <a:avLst/>
              <a:gdLst>
                <a:gd name="T0" fmla="*/ 0 w 180"/>
                <a:gd name="T1" fmla="*/ 67 h 227"/>
                <a:gd name="T2" fmla="*/ 0 w 180"/>
                <a:gd name="T3" fmla="*/ 50 h 227"/>
                <a:gd name="T4" fmla="*/ 5 w 180"/>
                <a:gd name="T5" fmla="*/ 38 h 227"/>
                <a:gd name="T6" fmla="*/ 12 w 180"/>
                <a:gd name="T7" fmla="*/ 29 h 227"/>
                <a:gd name="T8" fmla="*/ 20 w 180"/>
                <a:gd name="T9" fmla="*/ 21 h 227"/>
                <a:gd name="T10" fmla="*/ 39 w 180"/>
                <a:gd name="T11" fmla="*/ 7 h 227"/>
                <a:gd name="T12" fmla="*/ 63 w 180"/>
                <a:gd name="T13" fmla="*/ 2 h 227"/>
                <a:gd name="T14" fmla="*/ 85 w 180"/>
                <a:gd name="T15" fmla="*/ 0 h 227"/>
                <a:gd name="T16" fmla="*/ 112 w 180"/>
                <a:gd name="T17" fmla="*/ 0 h 227"/>
                <a:gd name="T18" fmla="*/ 136 w 180"/>
                <a:gd name="T19" fmla="*/ 2 h 227"/>
                <a:gd name="T20" fmla="*/ 160 w 180"/>
                <a:gd name="T21" fmla="*/ 7 h 227"/>
                <a:gd name="T22" fmla="*/ 163 w 180"/>
                <a:gd name="T23" fmla="*/ 17 h 227"/>
                <a:gd name="T24" fmla="*/ 165 w 180"/>
                <a:gd name="T25" fmla="*/ 31 h 227"/>
                <a:gd name="T26" fmla="*/ 167 w 180"/>
                <a:gd name="T27" fmla="*/ 46 h 227"/>
                <a:gd name="T28" fmla="*/ 172 w 180"/>
                <a:gd name="T29" fmla="*/ 63 h 227"/>
                <a:gd name="T30" fmla="*/ 175 w 180"/>
                <a:gd name="T31" fmla="*/ 80 h 227"/>
                <a:gd name="T32" fmla="*/ 177 w 180"/>
                <a:gd name="T33" fmla="*/ 99 h 227"/>
                <a:gd name="T34" fmla="*/ 177 w 180"/>
                <a:gd name="T35" fmla="*/ 116 h 227"/>
                <a:gd name="T36" fmla="*/ 180 w 180"/>
                <a:gd name="T37" fmla="*/ 135 h 227"/>
                <a:gd name="T38" fmla="*/ 175 w 180"/>
                <a:gd name="T39" fmla="*/ 150 h 227"/>
                <a:gd name="T40" fmla="*/ 172 w 180"/>
                <a:gd name="T41" fmla="*/ 167 h 227"/>
                <a:gd name="T42" fmla="*/ 167 w 180"/>
                <a:gd name="T43" fmla="*/ 181 h 227"/>
                <a:gd name="T44" fmla="*/ 163 w 180"/>
                <a:gd name="T45" fmla="*/ 196 h 227"/>
                <a:gd name="T46" fmla="*/ 150 w 180"/>
                <a:gd name="T47" fmla="*/ 206 h 227"/>
                <a:gd name="T48" fmla="*/ 141 w 180"/>
                <a:gd name="T49" fmla="*/ 215 h 227"/>
                <a:gd name="T50" fmla="*/ 126 w 180"/>
                <a:gd name="T51" fmla="*/ 223 h 227"/>
                <a:gd name="T52" fmla="*/ 112 w 180"/>
                <a:gd name="T53" fmla="*/ 227 h 227"/>
                <a:gd name="T54" fmla="*/ 102 w 180"/>
                <a:gd name="T55" fmla="*/ 223 h 227"/>
                <a:gd name="T56" fmla="*/ 90 w 180"/>
                <a:gd name="T57" fmla="*/ 220 h 227"/>
                <a:gd name="T58" fmla="*/ 75 w 180"/>
                <a:gd name="T59" fmla="*/ 213 h 227"/>
                <a:gd name="T60" fmla="*/ 63 w 180"/>
                <a:gd name="T61" fmla="*/ 206 h 227"/>
                <a:gd name="T62" fmla="*/ 49 w 180"/>
                <a:gd name="T63" fmla="*/ 196 h 227"/>
                <a:gd name="T64" fmla="*/ 39 w 180"/>
                <a:gd name="T65" fmla="*/ 189 h 227"/>
                <a:gd name="T66" fmla="*/ 32 w 180"/>
                <a:gd name="T67" fmla="*/ 179 h 227"/>
                <a:gd name="T68" fmla="*/ 32 w 180"/>
                <a:gd name="T69" fmla="*/ 172 h 227"/>
                <a:gd name="T70" fmla="*/ 24 w 180"/>
                <a:gd name="T71" fmla="*/ 172 h 227"/>
                <a:gd name="T72" fmla="*/ 20 w 180"/>
                <a:gd name="T73" fmla="*/ 179 h 227"/>
                <a:gd name="T74" fmla="*/ 12 w 180"/>
                <a:gd name="T75" fmla="*/ 162 h 227"/>
                <a:gd name="T76" fmla="*/ 7 w 180"/>
                <a:gd name="T77" fmla="*/ 147 h 227"/>
                <a:gd name="T78" fmla="*/ 5 w 180"/>
                <a:gd name="T79" fmla="*/ 133 h 227"/>
                <a:gd name="T80" fmla="*/ 5 w 180"/>
                <a:gd name="T81" fmla="*/ 121 h 227"/>
                <a:gd name="T82" fmla="*/ 3 w 180"/>
                <a:gd name="T83" fmla="*/ 106 h 227"/>
                <a:gd name="T84" fmla="*/ 3 w 180"/>
                <a:gd name="T85" fmla="*/ 92 h 227"/>
                <a:gd name="T86" fmla="*/ 0 w 180"/>
                <a:gd name="T87" fmla="*/ 80 h 227"/>
                <a:gd name="T88" fmla="*/ 0 w 180"/>
                <a:gd name="T89" fmla="*/ 67 h 2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0" h="227">
                  <a:moveTo>
                    <a:pt x="0" y="67"/>
                  </a:moveTo>
                  <a:lnTo>
                    <a:pt x="0" y="50"/>
                  </a:lnTo>
                  <a:lnTo>
                    <a:pt x="5" y="38"/>
                  </a:lnTo>
                  <a:lnTo>
                    <a:pt x="12" y="29"/>
                  </a:lnTo>
                  <a:lnTo>
                    <a:pt x="20" y="21"/>
                  </a:lnTo>
                  <a:lnTo>
                    <a:pt x="39" y="7"/>
                  </a:lnTo>
                  <a:lnTo>
                    <a:pt x="63" y="2"/>
                  </a:lnTo>
                  <a:lnTo>
                    <a:pt x="85" y="0"/>
                  </a:lnTo>
                  <a:lnTo>
                    <a:pt x="112" y="0"/>
                  </a:lnTo>
                  <a:lnTo>
                    <a:pt x="136" y="2"/>
                  </a:lnTo>
                  <a:lnTo>
                    <a:pt x="160" y="7"/>
                  </a:lnTo>
                  <a:lnTo>
                    <a:pt x="163" y="17"/>
                  </a:lnTo>
                  <a:lnTo>
                    <a:pt x="165" y="31"/>
                  </a:lnTo>
                  <a:lnTo>
                    <a:pt x="167" y="46"/>
                  </a:lnTo>
                  <a:lnTo>
                    <a:pt x="172" y="63"/>
                  </a:lnTo>
                  <a:lnTo>
                    <a:pt x="175" y="80"/>
                  </a:lnTo>
                  <a:lnTo>
                    <a:pt x="177" y="99"/>
                  </a:lnTo>
                  <a:lnTo>
                    <a:pt x="177" y="116"/>
                  </a:lnTo>
                  <a:lnTo>
                    <a:pt x="180" y="135"/>
                  </a:lnTo>
                  <a:lnTo>
                    <a:pt x="175" y="150"/>
                  </a:lnTo>
                  <a:lnTo>
                    <a:pt x="172" y="167"/>
                  </a:lnTo>
                  <a:lnTo>
                    <a:pt x="167" y="181"/>
                  </a:lnTo>
                  <a:lnTo>
                    <a:pt x="163" y="196"/>
                  </a:lnTo>
                  <a:lnTo>
                    <a:pt x="150" y="206"/>
                  </a:lnTo>
                  <a:lnTo>
                    <a:pt x="141" y="215"/>
                  </a:lnTo>
                  <a:lnTo>
                    <a:pt x="126" y="223"/>
                  </a:lnTo>
                  <a:lnTo>
                    <a:pt x="112" y="227"/>
                  </a:lnTo>
                  <a:lnTo>
                    <a:pt x="102" y="223"/>
                  </a:lnTo>
                  <a:lnTo>
                    <a:pt x="90" y="220"/>
                  </a:lnTo>
                  <a:lnTo>
                    <a:pt x="75" y="213"/>
                  </a:lnTo>
                  <a:lnTo>
                    <a:pt x="63" y="206"/>
                  </a:lnTo>
                  <a:lnTo>
                    <a:pt x="49" y="196"/>
                  </a:lnTo>
                  <a:lnTo>
                    <a:pt x="39" y="189"/>
                  </a:lnTo>
                  <a:lnTo>
                    <a:pt x="32" y="179"/>
                  </a:lnTo>
                  <a:lnTo>
                    <a:pt x="32" y="172"/>
                  </a:lnTo>
                  <a:lnTo>
                    <a:pt x="24" y="172"/>
                  </a:lnTo>
                  <a:lnTo>
                    <a:pt x="20" y="179"/>
                  </a:lnTo>
                  <a:lnTo>
                    <a:pt x="12" y="162"/>
                  </a:lnTo>
                  <a:lnTo>
                    <a:pt x="7" y="147"/>
                  </a:lnTo>
                  <a:lnTo>
                    <a:pt x="5" y="133"/>
                  </a:lnTo>
                  <a:lnTo>
                    <a:pt x="5" y="121"/>
                  </a:lnTo>
                  <a:lnTo>
                    <a:pt x="3" y="106"/>
                  </a:lnTo>
                  <a:lnTo>
                    <a:pt x="3" y="92"/>
                  </a:lnTo>
                  <a:lnTo>
                    <a:pt x="0" y="8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2" name="Freeform 115"/>
            <p:cNvSpPr>
              <a:spLocks/>
            </p:cNvSpPr>
            <p:nvPr/>
          </p:nvSpPr>
          <p:spPr bwMode="auto">
            <a:xfrm>
              <a:off x="4901" y="4284"/>
              <a:ext cx="117" cy="143"/>
            </a:xfrm>
            <a:custGeom>
              <a:avLst/>
              <a:gdLst>
                <a:gd name="T0" fmla="*/ 27 w 117"/>
                <a:gd name="T1" fmla="*/ 5 h 143"/>
                <a:gd name="T2" fmla="*/ 105 w 117"/>
                <a:gd name="T3" fmla="*/ 0 h 143"/>
                <a:gd name="T4" fmla="*/ 105 w 117"/>
                <a:gd name="T5" fmla="*/ 0 h 143"/>
                <a:gd name="T6" fmla="*/ 107 w 117"/>
                <a:gd name="T7" fmla="*/ 10 h 143"/>
                <a:gd name="T8" fmla="*/ 110 w 117"/>
                <a:gd name="T9" fmla="*/ 22 h 143"/>
                <a:gd name="T10" fmla="*/ 114 w 117"/>
                <a:gd name="T11" fmla="*/ 36 h 143"/>
                <a:gd name="T12" fmla="*/ 114 w 117"/>
                <a:gd name="T13" fmla="*/ 51 h 143"/>
                <a:gd name="T14" fmla="*/ 117 w 117"/>
                <a:gd name="T15" fmla="*/ 65 h 143"/>
                <a:gd name="T16" fmla="*/ 114 w 117"/>
                <a:gd name="T17" fmla="*/ 78 h 143"/>
                <a:gd name="T18" fmla="*/ 112 w 117"/>
                <a:gd name="T19" fmla="*/ 90 h 143"/>
                <a:gd name="T20" fmla="*/ 102 w 117"/>
                <a:gd name="T21" fmla="*/ 99 h 143"/>
                <a:gd name="T22" fmla="*/ 93 w 117"/>
                <a:gd name="T23" fmla="*/ 111 h 143"/>
                <a:gd name="T24" fmla="*/ 83 w 117"/>
                <a:gd name="T25" fmla="*/ 124 h 143"/>
                <a:gd name="T26" fmla="*/ 76 w 117"/>
                <a:gd name="T27" fmla="*/ 136 h 143"/>
                <a:gd name="T28" fmla="*/ 54 w 117"/>
                <a:gd name="T29" fmla="*/ 143 h 143"/>
                <a:gd name="T30" fmla="*/ 42 w 117"/>
                <a:gd name="T31" fmla="*/ 138 h 143"/>
                <a:gd name="T32" fmla="*/ 25 w 117"/>
                <a:gd name="T33" fmla="*/ 116 h 143"/>
                <a:gd name="T34" fmla="*/ 10 w 117"/>
                <a:gd name="T35" fmla="*/ 95 h 143"/>
                <a:gd name="T36" fmla="*/ 0 w 117"/>
                <a:gd name="T37" fmla="*/ 75 h 143"/>
                <a:gd name="T38" fmla="*/ 3 w 117"/>
                <a:gd name="T39" fmla="*/ 56 h 143"/>
                <a:gd name="T40" fmla="*/ 8 w 117"/>
                <a:gd name="T41" fmla="*/ 36 h 143"/>
                <a:gd name="T42" fmla="*/ 15 w 117"/>
                <a:gd name="T43" fmla="*/ 19 h 143"/>
                <a:gd name="T44" fmla="*/ 22 w 117"/>
                <a:gd name="T45" fmla="*/ 7 h 143"/>
                <a:gd name="T46" fmla="*/ 27 w 117"/>
                <a:gd name="T47" fmla="*/ 5 h 1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7" h="143">
                  <a:moveTo>
                    <a:pt x="27" y="5"/>
                  </a:moveTo>
                  <a:lnTo>
                    <a:pt x="105" y="0"/>
                  </a:lnTo>
                  <a:lnTo>
                    <a:pt x="107" y="10"/>
                  </a:lnTo>
                  <a:lnTo>
                    <a:pt x="110" y="22"/>
                  </a:lnTo>
                  <a:lnTo>
                    <a:pt x="114" y="36"/>
                  </a:lnTo>
                  <a:lnTo>
                    <a:pt x="114" y="51"/>
                  </a:lnTo>
                  <a:lnTo>
                    <a:pt x="117" y="65"/>
                  </a:lnTo>
                  <a:lnTo>
                    <a:pt x="114" y="78"/>
                  </a:lnTo>
                  <a:lnTo>
                    <a:pt x="112" y="90"/>
                  </a:lnTo>
                  <a:lnTo>
                    <a:pt x="102" y="99"/>
                  </a:lnTo>
                  <a:lnTo>
                    <a:pt x="93" y="111"/>
                  </a:lnTo>
                  <a:lnTo>
                    <a:pt x="83" y="124"/>
                  </a:lnTo>
                  <a:lnTo>
                    <a:pt x="76" y="136"/>
                  </a:lnTo>
                  <a:lnTo>
                    <a:pt x="54" y="143"/>
                  </a:lnTo>
                  <a:lnTo>
                    <a:pt x="42" y="138"/>
                  </a:lnTo>
                  <a:lnTo>
                    <a:pt x="25" y="116"/>
                  </a:lnTo>
                  <a:lnTo>
                    <a:pt x="10" y="95"/>
                  </a:lnTo>
                  <a:lnTo>
                    <a:pt x="0" y="75"/>
                  </a:lnTo>
                  <a:lnTo>
                    <a:pt x="3" y="56"/>
                  </a:lnTo>
                  <a:lnTo>
                    <a:pt x="8" y="36"/>
                  </a:lnTo>
                  <a:lnTo>
                    <a:pt x="15" y="19"/>
                  </a:lnTo>
                  <a:lnTo>
                    <a:pt x="22" y="7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CC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3" name="Freeform 116"/>
            <p:cNvSpPr>
              <a:spLocks/>
            </p:cNvSpPr>
            <p:nvPr/>
          </p:nvSpPr>
          <p:spPr bwMode="auto">
            <a:xfrm>
              <a:off x="4998" y="4551"/>
              <a:ext cx="214" cy="232"/>
            </a:xfrm>
            <a:custGeom>
              <a:avLst/>
              <a:gdLst>
                <a:gd name="T0" fmla="*/ 0 w 214"/>
                <a:gd name="T1" fmla="*/ 230 h 232"/>
                <a:gd name="T2" fmla="*/ 0 w 214"/>
                <a:gd name="T3" fmla="*/ 213 h 232"/>
                <a:gd name="T4" fmla="*/ 5 w 214"/>
                <a:gd name="T5" fmla="*/ 198 h 232"/>
                <a:gd name="T6" fmla="*/ 5 w 214"/>
                <a:gd name="T7" fmla="*/ 184 h 232"/>
                <a:gd name="T8" fmla="*/ 10 w 214"/>
                <a:gd name="T9" fmla="*/ 169 h 232"/>
                <a:gd name="T10" fmla="*/ 10 w 214"/>
                <a:gd name="T11" fmla="*/ 155 h 232"/>
                <a:gd name="T12" fmla="*/ 15 w 214"/>
                <a:gd name="T13" fmla="*/ 140 h 232"/>
                <a:gd name="T14" fmla="*/ 15 w 214"/>
                <a:gd name="T15" fmla="*/ 126 h 232"/>
                <a:gd name="T16" fmla="*/ 20 w 214"/>
                <a:gd name="T17" fmla="*/ 111 h 232"/>
                <a:gd name="T18" fmla="*/ 20 w 214"/>
                <a:gd name="T19" fmla="*/ 97 h 232"/>
                <a:gd name="T20" fmla="*/ 22 w 214"/>
                <a:gd name="T21" fmla="*/ 82 h 232"/>
                <a:gd name="T22" fmla="*/ 25 w 214"/>
                <a:gd name="T23" fmla="*/ 68 h 232"/>
                <a:gd name="T24" fmla="*/ 27 w 214"/>
                <a:gd name="T25" fmla="*/ 53 h 232"/>
                <a:gd name="T26" fmla="*/ 27 w 214"/>
                <a:gd name="T27" fmla="*/ 38 h 232"/>
                <a:gd name="T28" fmla="*/ 30 w 214"/>
                <a:gd name="T29" fmla="*/ 26 h 232"/>
                <a:gd name="T30" fmla="*/ 30 w 214"/>
                <a:gd name="T31" fmla="*/ 12 h 232"/>
                <a:gd name="T32" fmla="*/ 32 w 214"/>
                <a:gd name="T33" fmla="*/ 0 h 232"/>
                <a:gd name="T34" fmla="*/ 54 w 214"/>
                <a:gd name="T35" fmla="*/ 0 h 232"/>
                <a:gd name="T36" fmla="*/ 76 w 214"/>
                <a:gd name="T37" fmla="*/ 0 h 232"/>
                <a:gd name="T38" fmla="*/ 97 w 214"/>
                <a:gd name="T39" fmla="*/ 0 h 232"/>
                <a:gd name="T40" fmla="*/ 122 w 214"/>
                <a:gd name="T41" fmla="*/ 0 h 232"/>
                <a:gd name="T42" fmla="*/ 143 w 214"/>
                <a:gd name="T43" fmla="*/ 0 h 232"/>
                <a:gd name="T44" fmla="*/ 168 w 214"/>
                <a:gd name="T45" fmla="*/ 0 h 232"/>
                <a:gd name="T46" fmla="*/ 190 w 214"/>
                <a:gd name="T47" fmla="*/ 0 h 232"/>
                <a:gd name="T48" fmla="*/ 214 w 214"/>
                <a:gd name="T49" fmla="*/ 2 h 232"/>
                <a:gd name="T50" fmla="*/ 214 w 214"/>
                <a:gd name="T51" fmla="*/ 21 h 232"/>
                <a:gd name="T52" fmla="*/ 214 w 214"/>
                <a:gd name="T53" fmla="*/ 43 h 232"/>
                <a:gd name="T54" fmla="*/ 214 w 214"/>
                <a:gd name="T55" fmla="*/ 65 h 232"/>
                <a:gd name="T56" fmla="*/ 214 w 214"/>
                <a:gd name="T57" fmla="*/ 87 h 232"/>
                <a:gd name="T58" fmla="*/ 211 w 214"/>
                <a:gd name="T59" fmla="*/ 109 h 232"/>
                <a:gd name="T60" fmla="*/ 209 w 214"/>
                <a:gd name="T61" fmla="*/ 131 h 232"/>
                <a:gd name="T62" fmla="*/ 204 w 214"/>
                <a:gd name="T63" fmla="*/ 152 h 232"/>
                <a:gd name="T64" fmla="*/ 202 w 214"/>
                <a:gd name="T65" fmla="*/ 179 h 232"/>
                <a:gd name="T66" fmla="*/ 175 w 214"/>
                <a:gd name="T67" fmla="*/ 179 h 232"/>
                <a:gd name="T68" fmla="*/ 151 w 214"/>
                <a:gd name="T69" fmla="*/ 181 h 232"/>
                <a:gd name="T70" fmla="*/ 127 w 214"/>
                <a:gd name="T71" fmla="*/ 181 h 232"/>
                <a:gd name="T72" fmla="*/ 102 w 214"/>
                <a:gd name="T73" fmla="*/ 189 h 232"/>
                <a:gd name="T74" fmla="*/ 78 w 214"/>
                <a:gd name="T75" fmla="*/ 194 h 232"/>
                <a:gd name="T76" fmla="*/ 54 w 214"/>
                <a:gd name="T77" fmla="*/ 203 h 232"/>
                <a:gd name="T78" fmla="*/ 32 w 214"/>
                <a:gd name="T79" fmla="*/ 215 h 232"/>
                <a:gd name="T80" fmla="*/ 10 w 214"/>
                <a:gd name="T81" fmla="*/ 232 h 232"/>
                <a:gd name="T82" fmla="*/ 3 w 214"/>
                <a:gd name="T83" fmla="*/ 232 h 232"/>
                <a:gd name="T84" fmla="*/ 0 w 214"/>
                <a:gd name="T85" fmla="*/ 230 h 2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4" h="232">
                  <a:moveTo>
                    <a:pt x="0" y="230"/>
                  </a:moveTo>
                  <a:lnTo>
                    <a:pt x="0" y="213"/>
                  </a:lnTo>
                  <a:lnTo>
                    <a:pt x="5" y="198"/>
                  </a:lnTo>
                  <a:lnTo>
                    <a:pt x="5" y="184"/>
                  </a:lnTo>
                  <a:lnTo>
                    <a:pt x="10" y="169"/>
                  </a:lnTo>
                  <a:lnTo>
                    <a:pt x="10" y="155"/>
                  </a:lnTo>
                  <a:lnTo>
                    <a:pt x="15" y="140"/>
                  </a:lnTo>
                  <a:lnTo>
                    <a:pt x="15" y="126"/>
                  </a:lnTo>
                  <a:lnTo>
                    <a:pt x="20" y="111"/>
                  </a:lnTo>
                  <a:lnTo>
                    <a:pt x="20" y="97"/>
                  </a:lnTo>
                  <a:lnTo>
                    <a:pt x="22" y="82"/>
                  </a:lnTo>
                  <a:lnTo>
                    <a:pt x="25" y="68"/>
                  </a:lnTo>
                  <a:lnTo>
                    <a:pt x="27" y="53"/>
                  </a:lnTo>
                  <a:lnTo>
                    <a:pt x="27" y="38"/>
                  </a:lnTo>
                  <a:lnTo>
                    <a:pt x="30" y="26"/>
                  </a:lnTo>
                  <a:lnTo>
                    <a:pt x="30" y="12"/>
                  </a:lnTo>
                  <a:lnTo>
                    <a:pt x="32" y="0"/>
                  </a:lnTo>
                  <a:lnTo>
                    <a:pt x="54" y="0"/>
                  </a:lnTo>
                  <a:lnTo>
                    <a:pt x="76" y="0"/>
                  </a:lnTo>
                  <a:lnTo>
                    <a:pt x="97" y="0"/>
                  </a:lnTo>
                  <a:lnTo>
                    <a:pt x="122" y="0"/>
                  </a:lnTo>
                  <a:lnTo>
                    <a:pt x="143" y="0"/>
                  </a:lnTo>
                  <a:lnTo>
                    <a:pt x="168" y="0"/>
                  </a:lnTo>
                  <a:lnTo>
                    <a:pt x="190" y="0"/>
                  </a:lnTo>
                  <a:lnTo>
                    <a:pt x="214" y="2"/>
                  </a:lnTo>
                  <a:lnTo>
                    <a:pt x="214" y="21"/>
                  </a:lnTo>
                  <a:lnTo>
                    <a:pt x="214" y="43"/>
                  </a:lnTo>
                  <a:lnTo>
                    <a:pt x="214" y="65"/>
                  </a:lnTo>
                  <a:lnTo>
                    <a:pt x="214" y="87"/>
                  </a:lnTo>
                  <a:lnTo>
                    <a:pt x="211" y="109"/>
                  </a:lnTo>
                  <a:lnTo>
                    <a:pt x="209" y="131"/>
                  </a:lnTo>
                  <a:lnTo>
                    <a:pt x="204" y="152"/>
                  </a:lnTo>
                  <a:lnTo>
                    <a:pt x="202" y="179"/>
                  </a:lnTo>
                  <a:lnTo>
                    <a:pt x="175" y="179"/>
                  </a:lnTo>
                  <a:lnTo>
                    <a:pt x="151" y="181"/>
                  </a:lnTo>
                  <a:lnTo>
                    <a:pt x="127" y="181"/>
                  </a:lnTo>
                  <a:lnTo>
                    <a:pt x="102" y="189"/>
                  </a:lnTo>
                  <a:lnTo>
                    <a:pt x="78" y="194"/>
                  </a:lnTo>
                  <a:lnTo>
                    <a:pt x="54" y="203"/>
                  </a:lnTo>
                  <a:lnTo>
                    <a:pt x="32" y="215"/>
                  </a:lnTo>
                  <a:lnTo>
                    <a:pt x="10" y="232"/>
                  </a:lnTo>
                  <a:lnTo>
                    <a:pt x="3" y="232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4" name="Freeform 117"/>
            <p:cNvSpPr>
              <a:spLocks/>
            </p:cNvSpPr>
            <p:nvPr/>
          </p:nvSpPr>
          <p:spPr bwMode="auto">
            <a:xfrm>
              <a:off x="5047" y="4395"/>
              <a:ext cx="158" cy="119"/>
            </a:xfrm>
            <a:custGeom>
              <a:avLst/>
              <a:gdLst>
                <a:gd name="T0" fmla="*/ 0 w 158"/>
                <a:gd name="T1" fmla="*/ 100 h 119"/>
                <a:gd name="T2" fmla="*/ 5 w 158"/>
                <a:gd name="T3" fmla="*/ 85 h 119"/>
                <a:gd name="T4" fmla="*/ 12 w 158"/>
                <a:gd name="T5" fmla="*/ 71 h 119"/>
                <a:gd name="T6" fmla="*/ 14 w 158"/>
                <a:gd name="T7" fmla="*/ 59 h 119"/>
                <a:gd name="T8" fmla="*/ 19 w 158"/>
                <a:gd name="T9" fmla="*/ 47 h 119"/>
                <a:gd name="T10" fmla="*/ 27 w 158"/>
                <a:gd name="T11" fmla="*/ 22 h 119"/>
                <a:gd name="T12" fmla="*/ 34 w 158"/>
                <a:gd name="T13" fmla="*/ 0 h 119"/>
                <a:gd name="T14" fmla="*/ 44 w 158"/>
                <a:gd name="T15" fmla="*/ 0 h 119"/>
                <a:gd name="T16" fmla="*/ 56 w 158"/>
                <a:gd name="T17" fmla="*/ 10 h 119"/>
                <a:gd name="T18" fmla="*/ 65 w 158"/>
                <a:gd name="T19" fmla="*/ 22 h 119"/>
                <a:gd name="T20" fmla="*/ 80 w 158"/>
                <a:gd name="T21" fmla="*/ 39 h 119"/>
                <a:gd name="T22" fmla="*/ 94 w 158"/>
                <a:gd name="T23" fmla="*/ 51 h 119"/>
                <a:gd name="T24" fmla="*/ 111 w 158"/>
                <a:gd name="T25" fmla="*/ 61 h 119"/>
                <a:gd name="T26" fmla="*/ 133 w 158"/>
                <a:gd name="T27" fmla="*/ 61 h 119"/>
                <a:gd name="T28" fmla="*/ 158 w 158"/>
                <a:gd name="T29" fmla="*/ 56 h 119"/>
                <a:gd name="T30" fmla="*/ 155 w 158"/>
                <a:gd name="T31" fmla="*/ 66 h 119"/>
                <a:gd name="T32" fmla="*/ 155 w 158"/>
                <a:gd name="T33" fmla="*/ 78 h 119"/>
                <a:gd name="T34" fmla="*/ 153 w 158"/>
                <a:gd name="T35" fmla="*/ 90 h 119"/>
                <a:gd name="T36" fmla="*/ 153 w 158"/>
                <a:gd name="T37" fmla="*/ 110 h 119"/>
                <a:gd name="T38" fmla="*/ 141 w 158"/>
                <a:gd name="T39" fmla="*/ 112 h 119"/>
                <a:gd name="T40" fmla="*/ 121 w 158"/>
                <a:gd name="T41" fmla="*/ 114 h 119"/>
                <a:gd name="T42" fmla="*/ 97 w 158"/>
                <a:gd name="T43" fmla="*/ 117 h 119"/>
                <a:gd name="T44" fmla="*/ 73 w 158"/>
                <a:gd name="T45" fmla="*/ 119 h 119"/>
                <a:gd name="T46" fmla="*/ 58 w 158"/>
                <a:gd name="T47" fmla="*/ 117 h 119"/>
                <a:gd name="T48" fmla="*/ 44 w 158"/>
                <a:gd name="T49" fmla="*/ 117 h 119"/>
                <a:gd name="T50" fmla="*/ 31 w 158"/>
                <a:gd name="T51" fmla="*/ 114 h 119"/>
                <a:gd name="T52" fmla="*/ 22 w 158"/>
                <a:gd name="T53" fmla="*/ 114 h 119"/>
                <a:gd name="T54" fmla="*/ 5 w 158"/>
                <a:gd name="T55" fmla="*/ 107 h 119"/>
                <a:gd name="T56" fmla="*/ 0 w 158"/>
                <a:gd name="T57" fmla="*/ 100 h 1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8" h="119">
                  <a:moveTo>
                    <a:pt x="0" y="100"/>
                  </a:moveTo>
                  <a:lnTo>
                    <a:pt x="5" y="85"/>
                  </a:lnTo>
                  <a:lnTo>
                    <a:pt x="12" y="71"/>
                  </a:lnTo>
                  <a:lnTo>
                    <a:pt x="14" y="59"/>
                  </a:lnTo>
                  <a:lnTo>
                    <a:pt x="19" y="47"/>
                  </a:lnTo>
                  <a:lnTo>
                    <a:pt x="27" y="22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6" y="10"/>
                  </a:lnTo>
                  <a:lnTo>
                    <a:pt x="65" y="22"/>
                  </a:lnTo>
                  <a:lnTo>
                    <a:pt x="80" y="39"/>
                  </a:lnTo>
                  <a:lnTo>
                    <a:pt x="94" y="51"/>
                  </a:lnTo>
                  <a:lnTo>
                    <a:pt x="111" y="61"/>
                  </a:lnTo>
                  <a:lnTo>
                    <a:pt x="133" y="61"/>
                  </a:lnTo>
                  <a:lnTo>
                    <a:pt x="158" y="56"/>
                  </a:lnTo>
                  <a:lnTo>
                    <a:pt x="155" y="66"/>
                  </a:lnTo>
                  <a:lnTo>
                    <a:pt x="155" y="78"/>
                  </a:lnTo>
                  <a:lnTo>
                    <a:pt x="153" y="90"/>
                  </a:lnTo>
                  <a:lnTo>
                    <a:pt x="153" y="110"/>
                  </a:lnTo>
                  <a:lnTo>
                    <a:pt x="141" y="112"/>
                  </a:lnTo>
                  <a:lnTo>
                    <a:pt x="121" y="114"/>
                  </a:lnTo>
                  <a:lnTo>
                    <a:pt x="97" y="117"/>
                  </a:lnTo>
                  <a:lnTo>
                    <a:pt x="73" y="119"/>
                  </a:lnTo>
                  <a:lnTo>
                    <a:pt x="58" y="117"/>
                  </a:lnTo>
                  <a:lnTo>
                    <a:pt x="44" y="117"/>
                  </a:lnTo>
                  <a:lnTo>
                    <a:pt x="31" y="114"/>
                  </a:lnTo>
                  <a:lnTo>
                    <a:pt x="22" y="114"/>
                  </a:lnTo>
                  <a:lnTo>
                    <a:pt x="5" y="107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5" name="Freeform 118"/>
            <p:cNvSpPr>
              <a:spLocks/>
            </p:cNvSpPr>
            <p:nvPr/>
          </p:nvSpPr>
          <p:spPr bwMode="auto">
            <a:xfrm>
              <a:off x="5115" y="4805"/>
              <a:ext cx="153" cy="478"/>
            </a:xfrm>
            <a:custGeom>
              <a:avLst/>
              <a:gdLst>
                <a:gd name="T0" fmla="*/ 0 w 153"/>
                <a:gd name="T1" fmla="*/ 97 h 478"/>
                <a:gd name="T2" fmla="*/ 7 w 153"/>
                <a:gd name="T3" fmla="*/ 78 h 478"/>
                <a:gd name="T4" fmla="*/ 17 w 153"/>
                <a:gd name="T5" fmla="*/ 66 h 478"/>
                <a:gd name="T6" fmla="*/ 26 w 153"/>
                <a:gd name="T7" fmla="*/ 51 h 478"/>
                <a:gd name="T8" fmla="*/ 36 w 153"/>
                <a:gd name="T9" fmla="*/ 41 h 478"/>
                <a:gd name="T10" fmla="*/ 56 w 153"/>
                <a:gd name="T11" fmla="*/ 22 h 478"/>
                <a:gd name="T12" fmla="*/ 75 w 153"/>
                <a:gd name="T13" fmla="*/ 10 h 478"/>
                <a:gd name="T14" fmla="*/ 92 w 153"/>
                <a:gd name="T15" fmla="*/ 0 h 478"/>
                <a:gd name="T16" fmla="*/ 109 w 153"/>
                <a:gd name="T17" fmla="*/ 0 h 478"/>
                <a:gd name="T18" fmla="*/ 121 w 153"/>
                <a:gd name="T19" fmla="*/ 0 h 478"/>
                <a:gd name="T20" fmla="*/ 136 w 153"/>
                <a:gd name="T21" fmla="*/ 7 h 478"/>
                <a:gd name="T22" fmla="*/ 143 w 153"/>
                <a:gd name="T23" fmla="*/ 15 h 478"/>
                <a:gd name="T24" fmla="*/ 150 w 153"/>
                <a:gd name="T25" fmla="*/ 29 h 478"/>
                <a:gd name="T26" fmla="*/ 153 w 153"/>
                <a:gd name="T27" fmla="*/ 44 h 478"/>
                <a:gd name="T28" fmla="*/ 153 w 153"/>
                <a:gd name="T29" fmla="*/ 66 h 478"/>
                <a:gd name="T30" fmla="*/ 145 w 153"/>
                <a:gd name="T31" fmla="*/ 87 h 478"/>
                <a:gd name="T32" fmla="*/ 138 w 153"/>
                <a:gd name="T33" fmla="*/ 112 h 478"/>
                <a:gd name="T34" fmla="*/ 131 w 153"/>
                <a:gd name="T35" fmla="*/ 124 h 478"/>
                <a:gd name="T36" fmla="*/ 123 w 153"/>
                <a:gd name="T37" fmla="*/ 138 h 478"/>
                <a:gd name="T38" fmla="*/ 114 w 153"/>
                <a:gd name="T39" fmla="*/ 153 h 478"/>
                <a:gd name="T40" fmla="*/ 106 w 153"/>
                <a:gd name="T41" fmla="*/ 167 h 478"/>
                <a:gd name="T42" fmla="*/ 106 w 153"/>
                <a:gd name="T43" fmla="*/ 182 h 478"/>
                <a:gd name="T44" fmla="*/ 106 w 153"/>
                <a:gd name="T45" fmla="*/ 201 h 478"/>
                <a:gd name="T46" fmla="*/ 109 w 153"/>
                <a:gd name="T47" fmla="*/ 218 h 478"/>
                <a:gd name="T48" fmla="*/ 111 w 153"/>
                <a:gd name="T49" fmla="*/ 238 h 478"/>
                <a:gd name="T50" fmla="*/ 111 w 153"/>
                <a:gd name="T51" fmla="*/ 257 h 478"/>
                <a:gd name="T52" fmla="*/ 111 w 153"/>
                <a:gd name="T53" fmla="*/ 277 h 478"/>
                <a:gd name="T54" fmla="*/ 114 w 153"/>
                <a:gd name="T55" fmla="*/ 296 h 478"/>
                <a:gd name="T56" fmla="*/ 116 w 153"/>
                <a:gd name="T57" fmla="*/ 318 h 478"/>
                <a:gd name="T58" fmla="*/ 114 w 153"/>
                <a:gd name="T59" fmla="*/ 337 h 478"/>
                <a:gd name="T60" fmla="*/ 114 w 153"/>
                <a:gd name="T61" fmla="*/ 357 h 478"/>
                <a:gd name="T62" fmla="*/ 111 w 153"/>
                <a:gd name="T63" fmla="*/ 376 h 478"/>
                <a:gd name="T64" fmla="*/ 111 w 153"/>
                <a:gd name="T65" fmla="*/ 398 h 478"/>
                <a:gd name="T66" fmla="*/ 106 w 153"/>
                <a:gd name="T67" fmla="*/ 417 h 478"/>
                <a:gd name="T68" fmla="*/ 104 w 153"/>
                <a:gd name="T69" fmla="*/ 437 h 478"/>
                <a:gd name="T70" fmla="*/ 99 w 153"/>
                <a:gd name="T71" fmla="*/ 456 h 478"/>
                <a:gd name="T72" fmla="*/ 97 w 153"/>
                <a:gd name="T73" fmla="*/ 475 h 478"/>
                <a:gd name="T74" fmla="*/ 82 w 153"/>
                <a:gd name="T75" fmla="*/ 475 h 478"/>
                <a:gd name="T76" fmla="*/ 70 w 153"/>
                <a:gd name="T77" fmla="*/ 478 h 478"/>
                <a:gd name="T78" fmla="*/ 56 w 153"/>
                <a:gd name="T79" fmla="*/ 478 h 478"/>
                <a:gd name="T80" fmla="*/ 48 w 153"/>
                <a:gd name="T81" fmla="*/ 478 h 478"/>
                <a:gd name="T82" fmla="*/ 43 w 153"/>
                <a:gd name="T83" fmla="*/ 451 h 478"/>
                <a:gd name="T84" fmla="*/ 41 w 153"/>
                <a:gd name="T85" fmla="*/ 427 h 478"/>
                <a:gd name="T86" fmla="*/ 36 w 153"/>
                <a:gd name="T87" fmla="*/ 403 h 478"/>
                <a:gd name="T88" fmla="*/ 36 w 153"/>
                <a:gd name="T89" fmla="*/ 381 h 478"/>
                <a:gd name="T90" fmla="*/ 34 w 153"/>
                <a:gd name="T91" fmla="*/ 354 h 478"/>
                <a:gd name="T92" fmla="*/ 31 w 153"/>
                <a:gd name="T93" fmla="*/ 330 h 478"/>
                <a:gd name="T94" fmla="*/ 29 w 153"/>
                <a:gd name="T95" fmla="*/ 306 h 478"/>
                <a:gd name="T96" fmla="*/ 29 w 153"/>
                <a:gd name="T97" fmla="*/ 284 h 478"/>
                <a:gd name="T98" fmla="*/ 24 w 153"/>
                <a:gd name="T99" fmla="*/ 260 h 478"/>
                <a:gd name="T100" fmla="*/ 22 w 153"/>
                <a:gd name="T101" fmla="*/ 235 h 478"/>
                <a:gd name="T102" fmla="*/ 19 w 153"/>
                <a:gd name="T103" fmla="*/ 211 h 478"/>
                <a:gd name="T104" fmla="*/ 17 w 153"/>
                <a:gd name="T105" fmla="*/ 189 h 478"/>
                <a:gd name="T106" fmla="*/ 12 w 153"/>
                <a:gd name="T107" fmla="*/ 165 h 478"/>
                <a:gd name="T108" fmla="*/ 7 w 153"/>
                <a:gd name="T109" fmla="*/ 141 h 478"/>
                <a:gd name="T110" fmla="*/ 2 w 153"/>
                <a:gd name="T111" fmla="*/ 119 h 478"/>
                <a:gd name="T112" fmla="*/ 0 w 153"/>
                <a:gd name="T113" fmla="*/ 97 h 4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3" h="478">
                  <a:moveTo>
                    <a:pt x="0" y="97"/>
                  </a:moveTo>
                  <a:lnTo>
                    <a:pt x="7" y="78"/>
                  </a:lnTo>
                  <a:lnTo>
                    <a:pt x="17" y="66"/>
                  </a:lnTo>
                  <a:lnTo>
                    <a:pt x="26" y="51"/>
                  </a:lnTo>
                  <a:lnTo>
                    <a:pt x="36" y="41"/>
                  </a:lnTo>
                  <a:lnTo>
                    <a:pt x="56" y="22"/>
                  </a:lnTo>
                  <a:lnTo>
                    <a:pt x="75" y="10"/>
                  </a:lnTo>
                  <a:lnTo>
                    <a:pt x="92" y="0"/>
                  </a:lnTo>
                  <a:lnTo>
                    <a:pt x="109" y="0"/>
                  </a:lnTo>
                  <a:lnTo>
                    <a:pt x="121" y="0"/>
                  </a:lnTo>
                  <a:lnTo>
                    <a:pt x="136" y="7"/>
                  </a:lnTo>
                  <a:lnTo>
                    <a:pt x="143" y="15"/>
                  </a:lnTo>
                  <a:lnTo>
                    <a:pt x="150" y="29"/>
                  </a:lnTo>
                  <a:lnTo>
                    <a:pt x="153" y="44"/>
                  </a:lnTo>
                  <a:lnTo>
                    <a:pt x="153" y="66"/>
                  </a:lnTo>
                  <a:lnTo>
                    <a:pt x="145" y="87"/>
                  </a:lnTo>
                  <a:lnTo>
                    <a:pt x="138" y="112"/>
                  </a:lnTo>
                  <a:lnTo>
                    <a:pt x="131" y="124"/>
                  </a:lnTo>
                  <a:lnTo>
                    <a:pt x="123" y="138"/>
                  </a:lnTo>
                  <a:lnTo>
                    <a:pt x="114" y="153"/>
                  </a:lnTo>
                  <a:lnTo>
                    <a:pt x="106" y="167"/>
                  </a:lnTo>
                  <a:lnTo>
                    <a:pt x="106" y="182"/>
                  </a:lnTo>
                  <a:lnTo>
                    <a:pt x="106" y="201"/>
                  </a:lnTo>
                  <a:lnTo>
                    <a:pt x="109" y="218"/>
                  </a:lnTo>
                  <a:lnTo>
                    <a:pt x="111" y="238"/>
                  </a:lnTo>
                  <a:lnTo>
                    <a:pt x="111" y="257"/>
                  </a:lnTo>
                  <a:lnTo>
                    <a:pt x="111" y="277"/>
                  </a:lnTo>
                  <a:lnTo>
                    <a:pt x="114" y="296"/>
                  </a:lnTo>
                  <a:lnTo>
                    <a:pt x="116" y="318"/>
                  </a:lnTo>
                  <a:lnTo>
                    <a:pt x="114" y="337"/>
                  </a:lnTo>
                  <a:lnTo>
                    <a:pt x="114" y="357"/>
                  </a:lnTo>
                  <a:lnTo>
                    <a:pt x="111" y="376"/>
                  </a:lnTo>
                  <a:lnTo>
                    <a:pt x="111" y="398"/>
                  </a:lnTo>
                  <a:lnTo>
                    <a:pt x="106" y="417"/>
                  </a:lnTo>
                  <a:lnTo>
                    <a:pt x="104" y="437"/>
                  </a:lnTo>
                  <a:lnTo>
                    <a:pt x="99" y="456"/>
                  </a:lnTo>
                  <a:lnTo>
                    <a:pt x="97" y="475"/>
                  </a:lnTo>
                  <a:lnTo>
                    <a:pt x="82" y="475"/>
                  </a:lnTo>
                  <a:lnTo>
                    <a:pt x="70" y="478"/>
                  </a:lnTo>
                  <a:lnTo>
                    <a:pt x="56" y="478"/>
                  </a:lnTo>
                  <a:lnTo>
                    <a:pt x="48" y="478"/>
                  </a:lnTo>
                  <a:lnTo>
                    <a:pt x="43" y="451"/>
                  </a:lnTo>
                  <a:lnTo>
                    <a:pt x="41" y="427"/>
                  </a:lnTo>
                  <a:lnTo>
                    <a:pt x="36" y="403"/>
                  </a:lnTo>
                  <a:lnTo>
                    <a:pt x="36" y="381"/>
                  </a:lnTo>
                  <a:lnTo>
                    <a:pt x="34" y="354"/>
                  </a:lnTo>
                  <a:lnTo>
                    <a:pt x="31" y="330"/>
                  </a:lnTo>
                  <a:lnTo>
                    <a:pt x="29" y="306"/>
                  </a:lnTo>
                  <a:lnTo>
                    <a:pt x="29" y="284"/>
                  </a:lnTo>
                  <a:lnTo>
                    <a:pt x="24" y="260"/>
                  </a:lnTo>
                  <a:lnTo>
                    <a:pt x="22" y="235"/>
                  </a:lnTo>
                  <a:lnTo>
                    <a:pt x="19" y="211"/>
                  </a:lnTo>
                  <a:lnTo>
                    <a:pt x="17" y="189"/>
                  </a:lnTo>
                  <a:lnTo>
                    <a:pt x="12" y="165"/>
                  </a:lnTo>
                  <a:lnTo>
                    <a:pt x="7" y="141"/>
                  </a:lnTo>
                  <a:lnTo>
                    <a:pt x="2" y="119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6" name="Freeform 119"/>
            <p:cNvSpPr>
              <a:spLocks/>
            </p:cNvSpPr>
            <p:nvPr/>
          </p:nvSpPr>
          <p:spPr bwMode="auto">
            <a:xfrm>
              <a:off x="4943" y="708"/>
              <a:ext cx="334" cy="715"/>
            </a:xfrm>
            <a:custGeom>
              <a:avLst/>
              <a:gdLst>
                <a:gd name="T0" fmla="*/ 5 w 334"/>
                <a:gd name="T1" fmla="*/ 688 h 715"/>
                <a:gd name="T2" fmla="*/ 19 w 334"/>
                <a:gd name="T3" fmla="*/ 671 h 715"/>
                <a:gd name="T4" fmla="*/ 34 w 334"/>
                <a:gd name="T5" fmla="*/ 650 h 715"/>
                <a:gd name="T6" fmla="*/ 55 w 334"/>
                <a:gd name="T7" fmla="*/ 613 h 715"/>
                <a:gd name="T8" fmla="*/ 80 w 334"/>
                <a:gd name="T9" fmla="*/ 582 h 715"/>
                <a:gd name="T10" fmla="*/ 104 w 334"/>
                <a:gd name="T11" fmla="*/ 550 h 715"/>
                <a:gd name="T12" fmla="*/ 128 w 334"/>
                <a:gd name="T13" fmla="*/ 519 h 715"/>
                <a:gd name="T14" fmla="*/ 152 w 334"/>
                <a:gd name="T15" fmla="*/ 490 h 715"/>
                <a:gd name="T16" fmla="*/ 177 w 334"/>
                <a:gd name="T17" fmla="*/ 461 h 715"/>
                <a:gd name="T18" fmla="*/ 201 w 334"/>
                <a:gd name="T19" fmla="*/ 431 h 715"/>
                <a:gd name="T20" fmla="*/ 220 w 334"/>
                <a:gd name="T21" fmla="*/ 402 h 715"/>
                <a:gd name="T22" fmla="*/ 240 w 334"/>
                <a:gd name="T23" fmla="*/ 371 h 715"/>
                <a:gd name="T24" fmla="*/ 254 w 334"/>
                <a:gd name="T25" fmla="*/ 339 h 715"/>
                <a:gd name="T26" fmla="*/ 269 w 334"/>
                <a:gd name="T27" fmla="*/ 308 h 715"/>
                <a:gd name="T28" fmla="*/ 278 w 334"/>
                <a:gd name="T29" fmla="*/ 274 h 715"/>
                <a:gd name="T30" fmla="*/ 286 w 334"/>
                <a:gd name="T31" fmla="*/ 240 h 715"/>
                <a:gd name="T32" fmla="*/ 291 w 334"/>
                <a:gd name="T33" fmla="*/ 204 h 715"/>
                <a:gd name="T34" fmla="*/ 291 w 334"/>
                <a:gd name="T35" fmla="*/ 167 h 715"/>
                <a:gd name="T36" fmla="*/ 283 w 334"/>
                <a:gd name="T37" fmla="*/ 124 h 715"/>
                <a:gd name="T38" fmla="*/ 266 w 334"/>
                <a:gd name="T39" fmla="*/ 78 h 715"/>
                <a:gd name="T40" fmla="*/ 257 w 334"/>
                <a:gd name="T41" fmla="*/ 34 h 715"/>
                <a:gd name="T42" fmla="*/ 266 w 334"/>
                <a:gd name="T43" fmla="*/ 5 h 715"/>
                <a:gd name="T44" fmla="*/ 291 w 334"/>
                <a:gd name="T45" fmla="*/ 7 h 715"/>
                <a:gd name="T46" fmla="*/ 303 w 334"/>
                <a:gd name="T47" fmla="*/ 31 h 715"/>
                <a:gd name="T48" fmla="*/ 312 w 334"/>
                <a:gd name="T49" fmla="*/ 65 h 715"/>
                <a:gd name="T50" fmla="*/ 322 w 334"/>
                <a:gd name="T51" fmla="*/ 109 h 715"/>
                <a:gd name="T52" fmla="*/ 327 w 334"/>
                <a:gd name="T53" fmla="*/ 150 h 715"/>
                <a:gd name="T54" fmla="*/ 332 w 334"/>
                <a:gd name="T55" fmla="*/ 194 h 715"/>
                <a:gd name="T56" fmla="*/ 334 w 334"/>
                <a:gd name="T57" fmla="*/ 235 h 715"/>
                <a:gd name="T58" fmla="*/ 334 w 334"/>
                <a:gd name="T59" fmla="*/ 271 h 715"/>
                <a:gd name="T60" fmla="*/ 320 w 334"/>
                <a:gd name="T61" fmla="*/ 303 h 715"/>
                <a:gd name="T62" fmla="*/ 295 w 334"/>
                <a:gd name="T63" fmla="*/ 337 h 715"/>
                <a:gd name="T64" fmla="*/ 271 w 334"/>
                <a:gd name="T65" fmla="*/ 368 h 715"/>
                <a:gd name="T66" fmla="*/ 249 w 334"/>
                <a:gd name="T67" fmla="*/ 398 h 715"/>
                <a:gd name="T68" fmla="*/ 230 w 334"/>
                <a:gd name="T69" fmla="*/ 424 h 715"/>
                <a:gd name="T70" fmla="*/ 211 w 334"/>
                <a:gd name="T71" fmla="*/ 451 h 715"/>
                <a:gd name="T72" fmla="*/ 194 w 334"/>
                <a:gd name="T73" fmla="*/ 478 h 715"/>
                <a:gd name="T74" fmla="*/ 177 w 334"/>
                <a:gd name="T75" fmla="*/ 502 h 715"/>
                <a:gd name="T76" fmla="*/ 152 w 334"/>
                <a:gd name="T77" fmla="*/ 536 h 715"/>
                <a:gd name="T78" fmla="*/ 126 w 334"/>
                <a:gd name="T79" fmla="*/ 577 h 715"/>
                <a:gd name="T80" fmla="*/ 99 w 334"/>
                <a:gd name="T81" fmla="*/ 611 h 715"/>
                <a:gd name="T82" fmla="*/ 80 w 334"/>
                <a:gd name="T83" fmla="*/ 642 h 715"/>
                <a:gd name="T84" fmla="*/ 55 w 334"/>
                <a:gd name="T85" fmla="*/ 676 h 715"/>
                <a:gd name="T86" fmla="*/ 29 w 334"/>
                <a:gd name="T87" fmla="*/ 703 h 715"/>
                <a:gd name="T88" fmla="*/ 7 w 334"/>
                <a:gd name="T89" fmla="*/ 715 h 7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" h="715">
                  <a:moveTo>
                    <a:pt x="0" y="705"/>
                  </a:moveTo>
                  <a:lnTo>
                    <a:pt x="5" y="688"/>
                  </a:lnTo>
                  <a:lnTo>
                    <a:pt x="12" y="679"/>
                  </a:lnTo>
                  <a:lnTo>
                    <a:pt x="19" y="671"/>
                  </a:lnTo>
                  <a:lnTo>
                    <a:pt x="26" y="669"/>
                  </a:lnTo>
                  <a:lnTo>
                    <a:pt x="34" y="650"/>
                  </a:lnTo>
                  <a:lnTo>
                    <a:pt x="46" y="633"/>
                  </a:lnTo>
                  <a:lnTo>
                    <a:pt x="55" y="613"/>
                  </a:lnTo>
                  <a:lnTo>
                    <a:pt x="70" y="599"/>
                  </a:lnTo>
                  <a:lnTo>
                    <a:pt x="80" y="582"/>
                  </a:lnTo>
                  <a:lnTo>
                    <a:pt x="92" y="565"/>
                  </a:lnTo>
                  <a:lnTo>
                    <a:pt x="104" y="550"/>
                  </a:lnTo>
                  <a:lnTo>
                    <a:pt x="118" y="536"/>
                  </a:lnTo>
                  <a:lnTo>
                    <a:pt x="128" y="519"/>
                  </a:lnTo>
                  <a:lnTo>
                    <a:pt x="143" y="504"/>
                  </a:lnTo>
                  <a:lnTo>
                    <a:pt x="152" y="490"/>
                  </a:lnTo>
                  <a:lnTo>
                    <a:pt x="167" y="475"/>
                  </a:lnTo>
                  <a:lnTo>
                    <a:pt x="177" y="461"/>
                  </a:lnTo>
                  <a:lnTo>
                    <a:pt x="189" y="446"/>
                  </a:lnTo>
                  <a:lnTo>
                    <a:pt x="201" y="431"/>
                  </a:lnTo>
                  <a:lnTo>
                    <a:pt x="213" y="419"/>
                  </a:lnTo>
                  <a:lnTo>
                    <a:pt x="220" y="402"/>
                  </a:lnTo>
                  <a:lnTo>
                    <a:pt x="230" y="388"/>
                  </a:lnTo>
                  <a:lnTo>
                    <a:pt x="240" y="371"/>
                  </a:lnTo>
                  <a:lnTo>
                    <a:pt x="249" y="356"/>
                  </a:lnTo>
                  <a:lnTo>
                    <a:pt x="254" y="339"/>
                  </a:lnTo>
                  <a:lnTo>
                    <a:pt x="262" y="325"/>
                  </a:lnTo>
                  <a:lnTo>
                    <a:pt x="269" y="308"/>
                  </a:lnTo>
                  <a:lnTo>
                    <a:pt x="276" y="293"/>
                  </a:lnTo>
                  <a:lnTo>
                    <a:pt x="278" y="274"/>
                  </a:lnTo>
                  <a:lnTo>
                    <a:pt x="283" y="257"/>
                  </a:lnTo>
                  <a:lnTo>
                    <a:pt x="286" y="240"/>
                  </a:lnTo>
                  <a:lnTo>
                    <a:pt x="291" y="223"/>
                  </a:lnTo>
                  <a:lnTo>
                    <a:pt x="291" y="204"/>
                  </a:lnTo>
                  <a:lnTo>
                    <a:pt x="291" y="187"/>
                  </a:lnTo>
                  <a:lnTo>
                    <a:pt x="291" y="167"/>
                  </a:lnTo>
                  <a:lnTo>
                    <a:pt x="291" y="148"/>
                  </a:lnTo>
                  <a:lnTo>
                    <a:pt x="283" y="124"/>
                  </a:lnTo>
                  <a:lnTo>
                    <a:pt x="276" y="102"/>
                  </a:lnTo>
                  <a:lnTo>
                    <a:pt x="266" y="78"/>
                  </a:lnTo>
                  <a:lnTo>
                    <a:pt x="262" y="56"/>
                  </a:lnTo>
                  <a:lnTo>
                    <a:pt x="257" y="34"/>
                  </a:lnTo>
                  <a:lnTo>
                    <a:pt x="259" y="17"/>
                  </a:lnTo>
                  <a:lnTo>
                    <a:pt x="266" y="5"/>
                  </a:lnTo>
                  <a:lnTo>
                    <a:pt x="286" y="0"/>
                  </a:lnTo>
                  <a:lnTo>
                    <a:pt x="291" y="7"/>
                  </a:lnTo>
                  <a:lnTo>
                    <a:pt x="298" y="19"/>
                  </a:lnTo>
                  <a:lnTo>
                    <a:pt x="303" y="31"/>
                  </a:lnTo>
                  <a:lnTo>
                    <a:pt x="310" y="51"/>
                  </a:lnTo>
                  <a:lnTo>
                    <a:pt x="312" y="65"/>
                  </a:lnTo>
                  <a:lnTo>
                    <a:pt x="317" y="87"/>
                  </a:lnTo>
                  <a:lnTo>
                    <a:pt x="322" y="109"/>
                  </a:lnTo>
                  <a:lnTo>
                    <a:pt x="327" y="131"/>
                  </a:lnTo>
                  <a:lnTo>
                    <a:pt x="327" y="150"/>
                  </a:lnTo>
                  <a:lnTo>
                    <a:pt x="329" y="172"/>
                  </a:lnTo>
                  <a:lnTo>
                    <a:pt x="332" y="194"/>
                  </a:lnTo>
                  <a:lnTo>
                    <a:pt x="334" y="216"/>
                  </a:lnTo>
                  <a:lnTo>
                    <a:pt x="334" y="235"/>
                  </a:lnTo>
                  <a:lnTo>
                    <a:pt x="334" y="254"/>
                  </a:lnTo>
                  <a:lnTo>
                    <a:pt x="334" y="271"/>
                  </a:lnTo>
                  <a:lnTo>
                    <a:pt x="334" y="288"/>
                  </a:lnTo>
                  <a:lnTo>
                    <a:pt x="320" y="303"/>
                  </a:lnTo>
                  <a:lnTo>
                    <a:pt x="308" y="320"/>
                  </a:lnTo>
                  <a:lnTo>
                    <a:pt x="295" y="337"/>
                  </a:lnTo>
                  <a:lnTo>
                    <a:pt x="283" y="354"/>
                  </a:lnTo>
                  <a:lnTo>
                    <a:pt x="271" y="368"/>
                  </a:lnTo>
                  <a:lnTo>
                    <a:pt x="262" y="383"/>
                  </a:lnTo>
                  <a:lnTo>
                    <a:pt x="249" y="398"/>
                  </a:lnTo>
                  <a:lnTo>
                    <a:pt x="242" y="412"/>
                  </a:lnTo>
                  <a:lnTo>
                    <a:pt x="230" y="424"/>
                  </a:lnTo>
                  <a:lnTo>
                    <a:pt x="220" y="439"/>
                  </a:lnTo>
                  <a:lnTo>
                    <a:pt x="211" y="451"/>
                  </a:lnTo>
                  <a:lnTo>
                    <a:pt x="203" y="465"/>
                  </a:lnTo>
                  <a:lnTo>
                    <a:pt x="194" y="478"/>
                  </a:lnTo>
                  <a:lnTo>
                    <a:pt x="184" y="490"/>
                  </a:lnTo>
                  <a:lnTo>
                    <a:pt x="177" y="502"/>
                  </a:lnTo>
                  <a:lnTo>
                    <a:pt x="169" y="516"/>
                  </a:lnTo>
                  <a:lnTo>
                    <a:pt x="152" y="536"/>
                  </a:lnTo>
                  <a:lnTo>
                    <a:pt x="138" y="558"/>
                  </a:lnTo>
                  <a:lnTo>
                    <a:pt x="126" y="577"/>
                  </a:lnTo>
                  <a:lnTo>
                    <a:pt x="114" y="596"/>
                  </a:lnTo>
                  <a:lnTo>
                    <a:pt x="99" y="611"/>
                  </a:lnTo>
                  <a:lnTo>
                    <a:pt x="89" y="628"/>
                  </a:lnTo>
                  <a:lnTo>
                    <a:pt x="80" y="642"/>
                  </a:lnTo>
                  <a:lnTo>
                    <a:pt x="72" y="657"/>
                  </a:lnTo>
                  <a:lnTo>
                    <a:pt x="55" y="676"/>
                  </a:lnTo>
                  <a:lnTo>
                    <a:pt x="41" y="693"/>
                  </a:lnTo>
                  <a:lnTo>
                    <a:pt x="29" y="703"/>
                  </a:lnTo>
                  <a:lnTo>
                    <a:pt x="22" y="713"/>
                  </a:lnTo>
                  <a:lnTo>
                    <a:pt x="7" y="715"/>
                  </a:lnTo>
                  <a:lnTo>
                    <a:pt x="0" y="7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7" name="Freeform 120"/>
            <p:cNvSpPr>
              <a:spLocks/>
            </p:cNvSpPr>
            <p:nvPr/>
          </p:nvSpPr>
          <p:spPr bwMode="auto">
            <a:xfrm>
              <a:off x="5093" y="3363"/>
              <a:ext cx="116" cy="1059"/>
            </a:xfrm>
            <a:custGeom>
              <a:avLst/>
              <a:gdLst>
                <a:gd name="T0" fmla="*/ 87 w 116"/>
                <a:gd name="T1" fmla="*/ 17 h 1059"/>
                <a:gd name="T2" fmla="*/ 82 w 116"/>
                <a:gd name="T3" fmla="*/ 53 h 1059"/>
                <a:gd name="T4" fmla="*/ 78 w 116"/>
                <a:gd name="T5" fmla="*/ 92 h 1059"/>
                <a:gd name="T6" fmla="*/ 73 w 116"/>
                <a:gd name="T7" fmla="*/ 128 h 1059"/>
                <a:gd name="T8" fmla="*/ 70 w 116"/>
                <a:gd name="T9" fmla="*/ 167 h 1059"/>
                <a:gd name="T10" fmla="*/ 65 w 116"/>
                <a:gd name="T11" fmla="*/ 206 h 1059"/>
                <a:gd name="T12" fmla="*/ 63 w 116"/>
                <a:gd name="T13" fmla="*/ 242 h 1059"/>
                <a:gd name="T14" fmla="*/ 61 w 116"/>
                <a:gd name="T15" fmla="*/ 281 h 1059"/>
                <a:gd name="T16" fmla="*/ 58 w 116"/>
                <a:gd name="T17" fmla="*/ 320 h 1059"/>
                <a:gd name="T18" fmla="*/ 56 w 116"/>
                <a:gd name="T19" fmla="*/ 358 h 1059"/>
                <a:gd name="T20" fmla="*/ 53 w 116"/>
                <a:gd name="T21" fmla="*/ 395 h 1059"/>
                <a:gd name="T22" fmla="*/ 53 w 116"/>
                <a:gd name="T23" fmla="*/ 434 h 1059"/>
                <a:gd name="T24" fmla="*/ 51 w 116"/>
                <a:gd name="T25" fmla="*/ 472 h 1059"/>
                <a:gd name="T26" fmla="*/ 51 w 116"/>
                <a:gd name="T27" fmla="*/ 511 h 1059"/>
                <a:gd name="T28" fmla="*/ 51 w 116"/>
                <a:gd name="T29" fmla="*/ 548 h 1059"/>
                <a:gd name="T30" fmla="*/ 51 w 116"/>
                <a:gd name="T31" fmla="*/ 586 h 1059"/>
                <a:gd name="T32" fmla="*/ 53 w 116"/>
                <a:gd name="T33" fmla="*/ 623 h 1059"/>
                <a:gd name="T34" fmla="*/ 53 w 116"/>
                <a:gd name="T35" fmla="*/ 659 h 1059"/>
                <a:gd name="T36" fmla="*/ 56 w 116"/>
                <a:gd name="T37" fmla="*/ 695 h 1059"/>
                <a:gd name="T38" fmla="*/ 61 w 116"/>
                <a:gd name="T39" fmla="*/ 732 h 1059"/>
                <a:gd name="T40" fmla="*/ 65 w 116"/>
                <a:gd name="T41" fmla="*/ 768 h 1059"/>
                <a:gd name="T42" fmla="*/ 73 w 116"/>
                <a:gd name="T43" fmla="*/ 805 h 1059"/>
                <a:gd name="T44" fmla="*/ 80 w 116"/>
                <a:gd name="T45" fmla="*/ 841 h 1059"/>
                <a:gd name="T46" fmla="*/ 87 w 116"/>
                <a:gd name="T47" fmla="*/ 880 h 1059"/>
                <a:gd name="T48" fmla="*/ 97 w 116"/>
                <a:gd name="T49" fmla="*/ 909 h 1059"/>
                <a:gd name="T50" fmla="*/ 104 w 116"/>
                <a:gd name="T51" fmla="*/ 938 h 1059"/>
                <a:gd name="T52" fmla="*/ 112 w 116"/>
                <a:gd name="T53" fmla="*/ 974 h 1059"/>
                <a:gd name="T54" fmla="*/ 114 w 116"/>
                <a:gd name="T55" fmla="*/ 1006 h 1059"/>
                <a:gd name="T56" fmla="*/ 109 w 116"/>
                <a:gd name="T57" fmla="*/ 1028 h 1059"/>
                <a:gd name="T58" fmla="*/ 95 w 116"/>
                <a:gd name="T59" fmla="*/ 1045 h 1059"/>
                <a:gd name="T60" fmla="*/ 68 w 116"/>
                <a:gd name="T61" fmla="*/ 1054 h 1059"/>
                <a:gd name="T62" fmla="*/ 51 w 116"/>
                <a:gd name="T63" fmla="*/ 1025 h 1059"/>
                <a:gd name="T64" fmla="*/ 53 w 116"/>
                <a:gd name="T65" fmla="*/ 991 h 1059"/>
                <a:gd name="T66" fmla="*/ 53 w 116"/>
                <a:gd name="T67" fmla="*/ 965 h 1059"/>
                <a:gd name="T68" fmla="*/ 53 w 116"/>
                <a:gd name="T69" fmla="*/ 933 h 1059"/>
                <a:gd name="T70" fmla="*/ 51 w 116"/>
                <a:gd name="T71" fmla="*/ 897 h 1059"/>
                <a:gd name="T72" fmla="*/ 44 w 116"/>
                <a:gd name="T73" fmla="*/ 853 h 1059"/>
                <a:gd name="T74" fmla="*/ 36 w 116"/>
                <a:gd name="T75" fmla="*/ 807 h 1059"/>
                <a:gd name="T76" fmla="*/ 24 w 116"/>
                <a:gd name="T77" fmla="*/ 766 h 1059"/>
                <a:gd name="T78" fmla="*/ 17 w 116"/>
                <a:gd name="T79" fmla="*/ 732 h 1059"/>
                <a:gd name="T80" fmla="*/ 10 w 116"/>
                <a:gd name="T81" fmla="*/ 695 h 1059"/>
                <a:gd name="T82" fmla="*/ 5 w 116"/>
                <a:gd name="T83" fmla="*/ 662 h 1059"/>
                <a:gd name="T84" fmla="*/ 2 w 116"/>
                <a:gd name="T85" fmla="*/ 623 h 1059"/>
                <a:gd name="T86" fmla="*/ 0 w 116"/>
                <a:gd name="T87" fmla="*/ 584 h 1059"/>
                <a:gd name="T88" fmla="*/ 0 w 116"/>
                <a:gd name="T89" fmla="*/ 545 h 1059"/>
                <a:gd name="T90" fmla="*/ 2 w 116"/>
                <a:gd name="T91" fmla="*/ 506 h 1059"/>
                <a:gd name="T92" fmla="*/ 5 w 116"/>
                <a:gd name="T93" fmla="*/ 465 h 1059"/>
                <a:gd name="T94" fmla="*/ 7 w 116"/>
                <a:gd name="T95" fmla="*/ 422 h 1059"/>
                <a:gd name="T96" fmla="*/ 12 w 116"/>
                <a:gd name="T97" fmla="*/ 375 h 1059"/>
                <a:gd name="T98" fmla="*/ 19 w 116"/>
                <a:gd name="T99" fmla="*/ 332 h 1059"/>
                <a:gd name="T100" fmla="*/ 29 w 116"/>
                <a:gd name="T101" fmla="*/ 283 h 1059"/>
                <a:gd name="T102" fmla="*/ 36 w 116"/>
                <a:gd name="T103" fmla="*/ 235 h 1059"/>
                <a:gd name="T104" fmla="*/ 48 w 116"/>
                <a:gd name="T105" fmla="*/ 186 h 1059"/>
                <a:gd name="T106" fmla="*/ 63 w 116"/>
                <a:gd name="T107" fmla="*/ 135 h 1059"/>
                <a:gd name="T108" fmla="*/ 73 w 116"/>
                <a:gd name="T109" fmla="*/ 87 h 1059"/>
                <a:gd name="T110" fmla="*/ 80 w 116"/>
                <a:gd name="T111" fmla="*/ 46 h 1059"/>
                <a:gd name="T112" fmla="*/ 87 w 116"/>
                <a:gd name="T113" fmla="*/ 14 h 10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6" h="1059">
                  <a:moveTo>
                    <a:pt x="92" y="0"/>
                  </a:moveTo>
                  <a:lnTo>
                    <a:pt x="87" y="17"/>
                  </a:lnTo>
                  <a:lnTo>
                    <a:pt x="85" y="36"/>
                  </a:lnTo>
                  <a:lnTo>
                    <a:pt x="82" y="53"/>
                  </a:lnTo>
                  <a:lnTo>
                    <a:pt x="82" y="75"/>
                  </a:lnTo>
                  <a:lnTo>
                    <a:pt x="78" y="92"/>
                  </a:lnTo>
                  <a:lnTo>
                    <a:pt x="75" y="111"/>
                  </a:lnTo>
                  <a:lnTo>
                    <a:pt x="73" y="128"/>
                  </a:lnTo>
                  <a:lnTo>
                    <a:pt x="73" y="150"/>
                  </a:lnTo>
                  <a:lnTo>
                    <a:pt x="70" y="167"/>
                  </a:lnTo>
                  <a:lnTo>
                    <a:pt x="68" y="186"/>
                  </a:lnTo>
                  <a:lnTo>
                    <a:pt x="65" y="206"/>
                  </a:lnTo>
                  <a:lnTo>
                    <a:pt x="65" y="225"/>
                  </a:lnTo>
                  <a:lnTo>
                    <a:pt x="63" y="242"/>
                  </a:lnTo>
                  <a:lnTo>
                    <a:pt x="61" y="264"/>
                  </a:lnTo>
                  <a:lnTo>
                    <a:pt x="61" y="281"/>
                  </a:lnTo>
                  <a:lnTo>
                    <a:pt x="61" y="303"/>
                  </a:lnTo>
                  <a:lnTo>
                    <a:pt x="58" y="320"/>
                  </a:lnTo>
                  <a:lnTo>
                    <a:pt x="58" y="339"/>
                  </a:lnTo>
                  <a:lnTo>
                    <a:pt x="56" y="358"/>
                  </a:lnTo>
                  <a:lnTo>
                    <a:pt x="56" y="378"/>
                  </a:lnTo>
                  <a:lnTo>
                    <a:pt x="53" y="395"/>
                  </a:lnTo>
                  <a:lnTo>
                    <a:pt x="53" y="417"/>
                  </a:lnTo>
                  <a:lnTo>
                    <a:pt x="53" y="434"/>
                  </a:lnTo>
                  <a:lnTo>
                    <a:pt x="53" y="455"/>
                  </a:lnTo>
                  <a:lnTo>
                    <a:pt x="51" y="472"/>
                  </a:lnTo>
                  <a:lnTo>
                    <a:pt x="51" y="492"/>
                  </a:lnTo>
                  <a:lnTo>
                    <a:pt x="51" y="511"/>
                  </a:lnTo>
                  <a:lnTo>
                    <a:pt x="51" y="531"/>
                  </a:lnTo>
                  <a:lnTo>
                    <a:pt x="51" y="548"/>
                  </a:lnTo>
                  <a:lnTo>
                    <a:pt x="51" y="569"/>
                  </a:lnTo>
                  <a:lnTo>
                    <a:pt x="51" y="586"/>
                  </a:lnTo>
                  <a:lnTo>
                    <a:pt x="53" y="608"/>
                  </a:lnTo>
                  <a:lnTo>
                    <a:pt x="53" y="623"/>
                  </a:lnTo>
                  <a:lnTo>
                    <a:pt x="53" y="642"/>
                  </a:lnTo>
                  <a:lnTo>
                    <a:pt x="53" y="659"/>
                  </a:lnTo>
                  <a:lnTo>
                    <a:pt x="56" y="679"/>
                  </a:lnTo>
                  <a:lnTo>
                    <a:pt x="56" y="695"/>
                  </a:lnTo>
                  <a:lnTo>
                    <a:pt x="58" y="715"/>
                  </a:lnTo>
                  <a:lnTo>
                    <a:pt x="61" y="732"/>
                  </a:lnTo>
                  <a:lnTo>
                    <a:pt x="65" y="751"/>
                  </a:lnTo>
                  <a:lnTo>
                    <a:pt x="65" y="768"/>
                  </a:lnTo>
                  <a:lnTo>
                    <a:pt x="70" y="788"/>
                  </a:lnTo>
                  <a:lnTo>
                    <a:pt x="73" y="805"/>
                  </a:lnTo>
                  <a:lnTo>
                    <a:pt x="78" y="824"/>
                  </a:lnTo>
                  <a:lnTo>
                    <a:pt x="80" y="841"/>
                  </a:lnTo>
                  <a:lnTo>
                    <a:pt x="85" y="860"/>
                  </a:lnTo>
                  <a:lnTo>
                    <a:pt x="87" y="880"/>
                  </a:lnTo>
                  <a:lnTo>
                    <a:pt x="95" y="899"/>
                  </a:lnTo>
                  <a:lnTo>
                    <a:pt x="97" y="909"/>
                  </a:lnTo>
                  <a:lnTo>
                    <a:pt x="102" y="923"/>
                  </a:lnTo>
                  <a:lnTo>
                    <a:pt x="104" y="938"/>
                  </a:lnTo>
                  <a:lnTo>
                    <a:pt x="109" y="957"/>
                  </a:lnTo>
                  <a:lnTo>
                    <a:pt x="112" y="974"/>
                  </a:lnTo>
                  <a:lnTo>
                    <a:pt x="114" y="991"/>
                  </a:lnTo>
                  <a:lnTo>
                    <a:pt x="114" y="1006"/>
                  </a:lnTo>
                  <a:lnTo>
                    <a:pt x="116" y="1023"/>
                  </a:lnTo>
                  <a:lnTo>
                    <a:pt x="109" y="1028"/>
                  </a:lnTo>
                  <a:lnTo>
                    <a:pt x="102" y="1035"/>
                  </a:lnTo>
                  <a:lnTo>
                    <a:pt x="95" y="1045"/>
                  </a:lnTo>
                  <a:lnTo>
                    <a:pt x="90" y="1059"/>
                  </a:lnTo>
                  <a:lnTo>
                    <a:pt x="68" y="1054"/>
                  </a:lnTo>
                  <a:lnTo>
                    <a:pt x="51" y="1042"/>
                  </a:lnTo>
                  <a:lnTo>
                    <a:pt x="51" y="1025"/>
                  </a:lnTo>
                  <a:lnTo>
                    <a:pt x="53" y="1006"/>
                  </a:lnTo>
                  <a:lnTo>
                    <a:pt x="53" y="991"/>
                  </a:lnTo>
                  <a:lnTo>
                    <a:pt x="53" y="979"/>
                  </a:lnTo>
                  <a:lnTo>
                    <a:pt x="53" y="965"/>
                  </a:lnTo>
                  <a:lnTo>
                    <a:pt x="56" y="952"/>
                  </a:lnTo>
                  <a:lnTo>
                    <a:pt x="53" y="933"/>
                  </a:lnTo>
                  <a:lnTo>
                    <a:pt x="53" y="916"/>
                  </a:lnTo>
                  <a:lnTo>
                    <a:pt x="51" y="897"/>
                  </a:lnTo>
                  <a:lnTo>
                    <a:pt x="48" y="877"/>
                  </a:lnTo>
                  <a:lnTo>
                    <a:pt x="44" y="853"/>
                  </a:lnTo>
                  <a:lnTo>
                    <a:pt x="41" y="831"/>
                  </a:lnTo>
                  <a:lnTo>
                    <a:pt x="36" y="807"/>
                  </a:lnTo>
                  <a:lnTo>
                    <a:pt x="32" y="785"/>
                  </a:lnTo>
                  <a:lnTo>
                    <a:pt x="24" y="766"/>
                  </a:lnTo>
                  <a:lnTo>
                    <a:pt x="22" y="749"/>
                  </a:lnTo>
                  <a:lnTo>
                    <a:pt x="17" y="732"/>
                  </a:lnTo>
                  <a:lnTo>
                    <a:pt x="15" y="715"/>
                  </a:lnTo>
                  <a:lnTo>
                    <a:pt x="10" y="695"/>
                  </a:lnTo>
                  <a:lnTo>
                    <a:pt x="7" y="679"/>
                  </a:lnTo>
                  <a:lnTo>
                    <a:pt x="5" y="662"/>
                  </a:lnTo>
                  <a:lnTo>
                    <a:pt x="5" y="645"/>
                  </a:lnTo>
                  <a:lnTo>
                    <a:pt x="2" y="623"/>
                  </a:lnTo>
                  <a:lnTo>
                    <a:pt x="0" y="606"/>
                  </a:lnTo>
                  <a:lnTo>
                    <a:pt x="0" y="584"/>
                  </a:lnTo>
                  <a:lnTo>
                    <a:pt x="0" y="567"/>
                  </a:lnTo>
                  <a:lnTo>
                    <a:pt x="0" y="545"/>
                  </a:lnTo>
                  <a:lnTo>
                    <a:pt x="0" y="526"/>
                  </a:lnTo>
                  <a:lnTo>
                    <a:pt x="2" y="506"/>
                  </a:lnTo>
                  <a:lnTo>
                    <a:pt x="5" y="487"/>
                  </a:lnTo>
                  <a:lnTo>
                    <a:pt x="5" y="465"/>
                  </a:lnTo>
                  <a:lnTo>
                    <a:pt x="5" y="443"/>
                  </a:lnTo>
                  <a:lnTo>
                    <a:pt x="7" y="422"/>
                  </a:lnTo>
                  <a:lnTo>
                    <a:pt x="12" y="400"/>
                  </a:lnTo>
                  <a:lnTo>
                    <a:pt x="12" y="375"/>
                  </a:lnTo>
                  <a:lnTo>
                    <a:pt x="17" y="354"/>
                  </a:lnTo>
                  <a:lnTo>
                    <a:pt x="19" y="332"/>
                  </a:lnTo>
                  <a:lnTo>
                    <a:pt x="27" y="310"/>
                  </a:lnTo>
                  <a:lnTo>
                    <a:pt x="29" y="283"/>
                  </a:lnTo>
                  <a:lnTo>
                    <a:pt x="34" y="262"/>
                  </a:lnTo>
                  <a:lnTo>
                    <a:pt x="36" y="235"/>
                  </a:lnTo>
                  <a:lnTo>
                    <a:pt x="44" y="213"/>
                  </a:lnTo>
                  <a:lnTo>
                    <a:pt x="48" y="186"/>
                  </a:lnTo>
                  <a:lnTo>
                    <a:pt x="56" y="162"/>
                  </a:lnTo>
                  <a:lnTo>
                    <a:pt x="63" y="135"/>
                  </a:lnTo>
                  <a:lnTo>
                    <a:pt x="70" y="111"/>
                  </a:lnTo>
                  <a:lnTo>
                    <a:pt x="73" y="87"/>
                  </a:lnTo>
                  <a:lnTo>
                    <a:pt x="80" y="63"/>
                  </a:lnTo>
                  <a:lnTo>
                    <a:pt x="80" y="46"/>
                  </a:lnTo>
                  <a:lnTo>
                    <a:pt x="85" y="31"/>
                  </a:lnTo>
                  <a:lnTo>
                    <a:pt x="87" y="14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8" name="Freeform 121"/>
            <p:cNvSpPr>
              <a:spLocks/>
            </p:cNvSpPr>
            <p:nvPr/>
          </p:nvSpPr>
          <p:spPr bwMode="auto">
            <a:xfrm>
              <a:off x="5331" y="1721"/>
              <a:ext cx="147" cy="425"/>
            </a:xfrm>
            <a:custGeom>
              <a:avLst/>
              <a:gdLst>
                <a:gd name="T0" fmla="*/ 0 w 147"/>
                <a:gd name="T1" fmla="*/ 141 h 425"/>
                <a:gd name="T2" fmla="*/ 4 w 147"/>
                <a:gd name="T3" fmla="*/ 126 h 425"/>
                <a:gd name="T4" fmla="*/ 4 w 147"/>
                <a:gd name="T5" fmla="*/ 114 h 425"/>
                <a:gd name="T6" fmla="*/ 9 w 147"/>
                <a:gd name="T7" fmla="*/ 105 h 425"/>
                <a:gd name="T8" fmla="*/ 14 w 147"/>
                <a:gd name="T9" fmla="*/ 83 h 425"/>
                <a:gd name="T10" fmla="*/ 19 w 147"/>
                <a:gd name="T11" fmla="*/ 66 h 425"/>
                <a:gd name="T12" fmla="*/ 24 w 147"/>
                <a:gd name="T13" fmla="*/ 51 h 425"/>
                <a:gd name="T14" fmla="*/ 31 w 147"/>
                <a:gd name="T15" fmla="*/ 46 h 425"/>
                <a:gd name="T16" fmla="*/ 41 w 147"/>
                <a:gd name="T17" fmla="*/ 27 h 425"/>
                <a:gd name="T18" fmla="*/ 53 w 147"/>
                <a:gd name="T19" fmla="*/ 15 h 425"/>
                <a:gd name="T20" fmla="*/ 67 w 147"/>
                <a:gd name="T21" fmla="*/ 5 h 425"/>
                <a:gd name="T22" fmla="*/ 82 w 147"/>
                <a:gd name="T23" fmla="*/ 3 h 425"/>
                <a:gd name="T24" fmla="*/ 94 w 147"/>
                <a:gd name="T25" fmla="*/ 0 h 425"/>
                <a:gd name="T26" fmla="*/ 111 w 147"/>
                <a:gd name="T27" fmla="*/ 0 h 425"/>
                <a:gd name="T28" fmla="*/ 126 w 147"/>
                <a:gd name="T29" fmla="*/ 3 h 425"/>
                <a:gd name="T30" fmla="*/ 147 w 147"/>
                <a:gd name="T31" fmla="*/ 8 h 425"/>
                <a:gd name="T32" fmla="*/ 145 w 147"/>
                <a:gd name="T33" fmla="*/ 27 h 425"/>
                <a:gd name="T34" fmla="*/ 140 w 147"/>
                <a:gd name="T35" fmla="*/ 49 h 425"/>
                <a:gd name="T36" fmla="*/ 133 w 147"/>
                <a:gd name="T37" fmla="*/ 68 h 425"/>
                <a:gd name="T38" fmla="*/ 121 w 147"/>
                <a:gd name="T39" fmla="*/ 88 h 425"/>
                <a:gd name="T40" fmla="*/ 111 w 147"/>
                <a:gd name="T41" fmla="*/ 95 h 425"/>
                <a:gd name="T42" fmla="*/ 101 w 147"/>
                <a:gd name="T43" fmla="*/ 105 h 425"/>
                <a:gd name="T44" fmla="*/ 89 w 147"/>
                <a:gd name="T45" fmla="*/ 112 h 425"/>
                <a:gd name="T46" fmla="*/ 80 w 147"/>
                <a:gd name="T47" fmla="*/ 122 h 425"/>
                <a:gd name="T48" fmla="*/ 65 w 147"/>
                <a:gd name="T49" fmla="*/ 129 h 425"/>
                <a:gd name="T50" fmla="*/ 50 w 147"/>
                <a:gd name="T51" fmla="*/ 139 h 425"/>
                <a:gd name="T52" fmla="*/ 36 w 147"/>
                <a:gd name="T53" fmla="*/ 146 h 425"/>
                <a:gd name="T54" fmla="*/ 21 w 147"/>
                <a:gd name="T55" fmla="*/ 155 h 425"/>
                <a:gd name="T56" fmla="*/ 19 w 147"/>
                <a:gd name="T57" fmla="*/ 163 h 425"/>
                <a:gd name="T58" fmla="*/ 17 w 147"/>
                <a:gd name="T59" fmla="*/ 180 h 425"/>
                <a:gd name="T60" fmla="*/ 14 w 147"/>
                <a:gd name="T61" fmla="*/ 187 h 425"/>
                <a:gd name="T62" fmla="*/ 14 w 147"/>
                <a:gd name="T63" fmla="*/ 199 h 425"/>
                <a:gd name="T64" fmla="*/ 14 w 147"/>
                <a:gd name="T65" fmla="*/ 214 h 425"/>
                <a:gd name="T66" fmla="*/ 14 w 147"/>
                <a:gd name="T67" fmla="*/ 228 h 425"/>
                <a:gd name="T68" fmla="*/ 12 w 147"/>
                <a:gd name="T69" fmla="*/ 243 h 425"/>
                <a:gd name="T70" fmla="*/ 12 w 147"/>
                <a:gd name="T71" fmla="*/ 257 h 425"/>
                <a:gd name="T72" fmla="*/ 9 w 147"/>
                <a:gd name="T73" fmla="*/ 272 h 425"/>
                <a:gd name="T74" fmla="*/ 9 w 147"/>
                <a:gd name="T75" fmla="*/ 286 h 425"/>
                <a:gd name="T76" fmla="*/ 7 w 147"/>
                <a:gd name="T77" fmla="*/ 299 h 425"/>
                <a:gd name="T78" fmla="*/ 7 w 147"/>
                <a:gd name="T79" fmla="*/ 313 h 425"/>
                <a:gd name="T80" fmla="*/ 7 w 147"/>
                <a:gd name="T81" fmla="*/ 328 h 425"/>
                <a:gd name="T82" fmla="*/ 7 w 147"/>
                <a:gd name="T83" fmla="*/ 342 h 425"/>
                <a:gd name="T84" fmla="*/ 4 w 147"/>
                <a:gd name="T85" fmla="*/ 357 h 425"/>
                <a:gd name="T86" fmla="*/ 2 w 147"/>
                <a:gd name="T87" fmla="*/ 374 h 425"/>
                <a:gd name="T88" fmla="*/ 2 w 147"/>
                <a:gd name="T89" fmla="*/ 391 h 425"/>
                <a:gd name="T90" fmla="*/ 2 w 147"/>
                <a:gd name="T91" fmla="*/ 408 h 425"/>
                <a:gd name="T92" fmla="*/ 0 w 147"/>
                <a:gd name="T93" fmla="*/ 425 h 425"/>
                <a:gd name="T94" fmla="*/ 0 w 147"/>
                <a:gd name="T95" fmla="*/ 141 h 42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7" h="425">
                  <a:moveTo>
                    <a:pt x="0" y="141"/>
                  </a:moveTo>
                  <a:lnTo>
                    <a:pt x="4" y="126"/>
                  </a:lnTo>
                  <a:lnTo>
                    <a:pt x="4" y="114"/>
                  </a:lnTo>
                  <a:lnTo>
                    <a:pt x="9" y="105"/>
                  </a:lnTo>
                  <a:lnTo>
                    <a:pt x="14" y="83"/>
                  </a:lnTo>
                  <a:lnTo>
                    <a:pt x="19" y="66"/>
                  </a:lnTo>
                  <a:lnTo>
                    <a:pt x="24" y="51"/>
                  </a:lnTo>
                  <a:lnTo>
                    <a:pt x="31" y="46"/>
                  </a:lnTo>
                  <a:lnTo>
                    <a:pt x="41" y="27"/>
                  </a:lnTo>
                  <a:lnTo>
                    <a:pt x="53" y="15"/>
                  </a:lnTo>
                  <a:lnTo>
                    <a:pt x="67" y="5"/>
                  </a:lnTo>
                  <a:lnTo>
                    <a:pt x="82" y="3"/>
                  </a:lnTo>
                  <a:lnTo>
                    <a:pt x="94" y="0"/>
                  </a:lnTo>
                  <a:lnTo>
                    <a:pt x="111" y="0"/>
                  </a:lnTo>
                  <a:lnTo>
                    <a:pt x="126" y="3"/>
                  </a:lnTo>
                  <a:lnTo>
                    <a:pt x="147" y="8"/>
                  </a:lnTo>
                  <a:lnTo>
                    <a:pt x="145" y="27"/>
                  </a:lnTo>
                  <a:lnTo>
                    <a:pt x="140" y="49"/>
                  </a:lnTo>
                  <a:lnTo>
                    <a:pt x="133" y="68"/>
                  </a:lnTo>
                  <a:lnTo>
                    <a:pt x="121" y="88"/>
                  </a:lnTo>
                  <a:lnTo>
                    <a:pt x="111" y="95"/>
                  </a:lnTo>
                  <a:lnTo>
                    <a:pt x="101" y="105"/>
                  </a:lnTo>
                  <a:lnTo>
                    <a:pt x="89" y="112"/>
                  </a:lnTo>
                  <a:lnTo>
                    <a:pt x="80" y="122"/>
                  </a:lnTo>
                  <a:lnTo>
                    <a:pt x="65" y="129"/>
                  </a:lnTo>
                  <a:lnTo>
                    <a:pt x="50" y="139"/>
                  </a:lnTo>
                  <a:lnTo>
                    <a:pt x="36" y="146"/>
                  </a:lnTo>
                  <a:lnTo>
                    <a:pt x="21" y="155"/>
                  </a:lnTo>
                  <a:lnTo>
                    <a:pt x="19" y="163"/>
                  </a:lnTo>
                  <a:lnTo>
                    <a:pt x="17" y="180"/>
                  </a:lnTo>
                  <a:lnTo>
                    <a:pt x="14" y="187"/>
                  </a:lnTo>
                  <a:lnTo>
                    <a:pt x="14" y="199"/>
                  </a:lnTo>
                  <a:lnTo>
                    <a:pt x="14" y="214"/>
                  </a:lnTo>
                  <a:lnTo>
                    <a:pt x="14" y="228"/>
                  </a:lnTo>
                  <a:lnTo>
                    <a:pt x="12" y="243"/>
                  </a:lnTo>
                  <a:lnTo>
                    <a:pt x="12" y="257"/>
                  </a:lnTo>
                  <a:lnTo>
                    <a:pt x="9" y="272"/>
                  </a:lnTo>
                  <a:lnTo>
                    <a:pt x="9" y="286"/>
                  </a:lnTo>
                  <a:lnTo>
                    <a:pt x="7" y="299"/>
                  </a:lnTo>
                  <a:lnTo>
                    <a:pt x="7" y="313"/>
                  </a:lnTo>
                  <a:lnTo>
                    <a:pt x="7" y="328"/>
                  </a:lnTo>
                  <a:lnTo>
                    <a:pt x="7" y="342"/>
                  </a:lnTo>
                  <a:lnTo>
                    <a:pt x="4" y="357"/>
                  </a:lnTo>
                  <a:lnTo>
                    <a:pt x="2" y="374"/>
                  </a:lnTo>
                  <a:lnTo>
                    <a:pt x="2" y="391"/>
                  </a:lnTo>
                  <a:lnTo>
                    <a:pt x="2" y="408"/>
                  </a:lnTo>
                  <a:lnTo>
                    <a:pt x="0" y="425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799" name="Freeform 122"/>
            <p:cNvSpPr>
              <a:spLocks/>
            </p:cNvSpPr>
            <p:nvPr/>
          </p:nvSpPr>
          <p:spPr bwMode="auto">
            <a:xfrm>
              <a:off x="5209" y="1862"/>
              <a:ext cx="122" cy="1278"/>
            </a:xfrm>
            <a:custGeom>
              <a:avLst/>
              <a:gdLst>
                <a:gd name="T0" fmla="*/ 122 w 122"/>
                <a:gd name="T1" fmla="*/ 284 h 1278"/>
                <a:gd name="T2" fmla="*/ 119 w 122"/>
                <a:gd name="T3" fmla="*/ 318 h 1278"/>
                <a:gd name="T4" fmla="*/ 117 w 122"/>
                <a:gd name="T5" fmla="*/ 351 h 1278"/>
                <a:gd name="T6" fmla="*/ 112 w 122"/>
                <a:gd name="T7" fmla="*/ 385 h 1278"/>
                <a:gd name="T8" fmla="*/ 109 w 122"/>
                <a:gd name="T9" fmla="*/ 419 h 1278"/>
                <a:gd name="T10" fmla="*/ 107 w 122"/>
                <a:gd name="T11" fmla="*/ 453 h 1278"/>
                <a:gd name="T12" fmla="*/ 105 w 122"/>
                <a:gd name="T13" fmla="*/ 487 h 1278"/>
                <a:gd name="T14" fmla="*/ 100 w 122"/>
                <a:gd name="T15" fmla="*/ 521 h 1278"/>
                <a:gd name="T16" fmla="*/ 95 w 122"/>
                <a:gd name="T17" fmla="*/ 558 h 1278"/>
                <a:gd name="T18" fmla="*/ 90 w 122"/>
                <a:gd name="T19" fmla="*/ 592 h 1278"/>
                <a:gd name="T20" fmla="*/ 88 w 122"/>
                <a:gd name="T21" fmla="*/ 625 h 1278"/>
                <a:gd name="T22" fmla="*/ 83 w 122"/>
                <a:gd name="T23" fmla="*/ 659 h 1278"/>
                <a:gd name="T24" fmla="*/ 80 w 122"/>
                <a:gd name="T25" fmla="*/ 696 h 1278"/>
                <a:gd name="T26" fmla="*/ 75 w 122"/>
                <a:gd name="T27" fmla="*/ 730 h 1278"/>
                <a:gd name="T28" fmla="*/ 71 w 122"/>
                <a:gd name="T29" fmla="*/ 764 h 1278"/>
                <a:gd name="T30" fmla="*/ 66 w 122"/>
                <a:gd name="T31" fmla="*/ 798 h 1278"/>
                <a:gd name="T32" fmla="*/ 61 w 122"/>
                <a:gd name="T33" fmla="*/ 832 h 1278"/>
                <a:gd name="T34" fmla="*/ 56 w 122"/>
                <a:gd name="T35" fmla="*/ 865 h 1278"/>
                <a:gd name="T36" fmla="*/ 51 w 122"/>
                <a:gd name="T37" fmla="*/ 899 h 1278"/>
                <a:gd name="T38" fmla="*/ 46 w 122"/>
                <a:gd name="T39" fmla="*/ 933 h 1278"/>
                <a:gd name="T40" fmla="*/ 42 w 122"/>
                <a:gd name="T41" fmla="*/ 967 h 1278"/>
                <a:gd name="T42" fmla="*/ 37 w 122"/>
                <a:gd name="T43" fmla="*/ 1001 h 1278"/>
                <a:gd name="T44" fmla="*/ 32 w 122"/>
                <a:gd name="T45" fmla="*/ 1035 h 1278"/>
                <a:gd name="T46" fmla="*/ 27 w 122"/>
                <a:gd name="T47" fmla="*/ 1069 h 1278"/>
                <a:gd name="T48" fmla="*/ 22 w 122"/>
                <a:gd name="T49" fmla="*/ 1105 h 1278"/>
                <a:gd name="T50" fmla="*/ 17 w 122"/>
                <a:gd name="T51" fmla="*/ 1139 h 1278"/>
                <a:gd name="T52" fmla="*/ 12 w 122"/>
                <a:gd name="T53" fmla="*/ 1173 h 1278"/>
                <a:gd name="T54" fmla="*/ 8 w 122"/>
                <a:gd name="T55" fmla="*/ 1207 h 1278"/>
                <a:gd name="T56" fmla="*/ 5 w 122"/>
                <a:gd name="T57" fmla="*/ 1244 h 1278"/>
                <a:gd name="T58" fmla="*/ 0 w 122"/>
                <a:gd name="T59" fmla="*/ 1278 h 1278"/>
                <a:gd name="T60" fmla="*/ 3 w 122"/>
                <a:gd name="T61" fmla="*/ 1246 h 1278"/>
                <a:gd name="T62" fmla="*/ 8 w 122"/>
                <a:gd name="T63" fmla="*/ 1198 h 1278"/>
                <a:gd name="T64" fmla="*/ 12 w 122"/>
                <a:gd name="T65" fmla="*/ 1147 h 1278"/>
                <a:gd name="T66" fmla="*/ 17 w 122"/>
                <a:gd name="T67" fmla="*/ 1096 h 1278"/>
                <a:gd name="T68" fmla="*/ 20 w 122"/>
                <a:gd name="T69" fmla="*/ 1040 h 1278"/>
                <a:gd name="T70" fmla="*/ 27 w 122"/>
                <a:gd name="T71" fmla="*/ 987 h 1278"/>
                <a:gd name="T72" fmla="*/ 29 w 122"/>
                <a:gd name="T73" fmla="*/ 933 h 1278"/>
                <a:gd name="T74" fmla="*/ 37 w 122"/>
                <a:gd name="T75" fmla="*/ 880 h 1278"/>
                <a:gd name="T76" fmla="*/ 39 w 122"/>
                <a:gd name="T77" fmla="*/ 822 h 1278"/>
                <a:gd name="T78" fmla="*/ 46 w 122"/>
                <a:gd name="T79" fmla="*/ 766 h 1278"/>
                <a:gd name="T80" fmla="*/ 49 w 122"/>
                <a:gd name="T81" fmla="*/ 710 h 1278"/>
                <a:gd name="T82" fmla="*/ 56 w 122"/>
                <a:gd name="T83" fmla="*/ 657 h 1278"/>
                <a:gd name="T84" fmla="*/ 59 w 122"/>
                <a:gd name="T85" fmla="*/ 601 h 1278"/>
                <a:gd name="T86" fmla="*/ 66 w 122"/>
                <a:gd name="T87" fmla="*/ 548 h 1278"/>
                <a:gd name="T88" fmla="*/ 68 w 122"/>
                <a:gd name="T89" fmla="*/ 495 h 1278"/>
                <a:gd name="T90" fmla="*/ 75 w 122"/>
                <a:gd name="T91" fmla="*/ 444 h 1278"/>
                <a:gd name="T92" fmla="*/ 78 w 122"/>
                <a:gd name="T93" fmla="*/ 390 h 1278"/>
                <a:gd name="T94" fmla="*/ 83 w 122"/>
                <a:gd name="T95" fmla="*/ 342 h 1278"/>
                <a:gd name="T96" fmla="*/ 88 w 122"/>
                <a:gd name="T97" fmla="*/ 291 h 1278"/>
                <a:gd name="T98" fmla="*/ 92 w 122"/>
                <a:gd name="T99" fmla="*/ 247 h 1278"/>
                <a:gd name="T100" fmla="*/ 97 w 122"/>
                <a:gd name="T101" fmla="*/ 201 h 1278"/>
                <a:gd name="T102" fmla="*/ 102 w 122"/>
                <a:gd name="T103" fmla="*/ 160 h 1278"/>
                <a:gd name="T104" fmla="*/ 107 w 122"/>
                <a:gd name="T105" fmla="*/ 119 h 1278"/>
                <a:gd name="T106" fmla="*/ 114 w 122"/>
                <a:gd name="T107" fmla="*/ 82 h 1278"/>
                <a:gd name="T108" fmla="*/ 117 w 122"/>
                <a:gd name="T109" fmla="*/ 46 h 1278"/>
                <a:gd name="T110" fmla="*/ 122 w 122"/>
                <a:gd name="T111" fmla="*/ 14 h 1278"/>
                <a:gd name="T112" fmla="*/ 122 w 122"/>
                <a:gd name="T113" fmla="*/ 0 h 12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2" h="1278">
                  <a:moveTo>
                    <a:pt x="122" y="284"/>
                  </a:moveTo>
                  <a:lnTo>
                    <a:pt x="122" y="284"/>
                  </a:lnTo>
                  <a:lnTo>
                    <a:pt x="119" y="301"/>
                  </a:lnTo>
                  <a:lnTo>
                    <a:pt x="119" y="318"/>
                  </a:lnTo>
                  <a:lnTo>
                    <a:pt x="119" y="337"/>
                  </a:lnTo>
                  <a:lnTo>
                    <a:pt x="117" y="351"/>
                  </a:lnTo>
                  <a:lnTo>
                    <a:pt x="114" y="368"/>
                  </a:lnTo>
                  <a:lnTo>
                    <a:pt x="112" y="385"/>
                  </a:lnTo>
                  <a:lnTo>
                    <a:pt x="112" y="402"/>
                  </a:lnTo>
                  <a:lnTo>
                    <a:pt x="109" y="419"/>
                  </a:lnTo>
                  <a:lnTo>
                    <a:pt x="109" y="436"/>
                  </a:lnTo>
                  <a:lnTo>
                    <a:pt x="107" y="453"/>
                  </a:lnTo>
                  <a:lnTo>
                    <a:pt x="107" y="473"/>
                  </a:lnTo>
                  <a:lnTo>
                    <a:pt x="105" y="487"/>
                  </a:lnTo>
                  <a:lnTo>
                    <a:pt x="102" y="507"/>
                  </a:lnTo>
                  <a:lnTo>
                    <a:pt x="100" y="521"/>
                  </a:lnTo>
                  <a:lnTo>
                    <a:pt x="97" y="541"/>
                  </a:lnTo>
                  <a:lnTo>
                    <a:pt x="95" y="558"/>
                  </a:lnTo>
                  <a:lnTo>
                    <a:pt x="92" y="575"/>
                  </a:lnTo>
                  <a:lnTo>
                    <a:pt x="90" y="592"/>
                  </a:lnTo>
                  <a:lnTo>
                    <a:pt x="90" y="611"/>
                  </a:lnTo>
                  <a:lnTo>
                    <a:pt x="88" y="625"/>
                  </a:lnTo>
                  <a:lnTo>
                    <a:pt x="85" y="645"/>
                  </a:lnTo>
                  <a:lnTo>
                    <a:pt x="83" y="659"/>
                  </a:lnTo>
                  <a:lnTo>
                    <a:pt x="83" y="679"/>
                  </a:lnTo>
                  <a:lnTo>
                    <a:pt x="80" y="696"/>
                  </a:lnTo>
                  <a:lnTo>
                    <a:pt x="78" y="713"/>
                  </a:lnTo>
                  <a:lnTo>
                    <a:pt x="75" y="730"/>
                  </a:lnTo>
                  <a:lnTo>
                    <a:pt x="75" y="749"/>
                  </a:lnTo>
                  <a:lnTo>
                    <a:pt x="71" y="764"/>
                  </a:lnTo>
                  <a:lnTo>
                    <a:pt x="68" y="781"/>
                  </a:lnTo>
                  <a:lnTo>
                    <a:pt x="66" y="798"/>
                  </a:lnTo>
                  <a:lnTo>
                    <a:pt x="66" y="815"/>
                  </a:lnTo>
                  <a:lnTo>
                    <a:pt x="61" y="832"/>
                  </a:lnTo>
                  <a:lnTo>
                    <a:pt x="59" y="848"/>
                  </a:lnTo>
                  <a:lnTo>
                    <a:pt x="56" y="865"/>
                  </a:lnTo>
                  <a:lnTo>
                    <a:pt x="56" y="885"/>
                  </a:lnTo>
                  <a:lnTo>
                    <a:pt x="51" y="899"/>
                  </a:lnTo>
                  <a:lnTo>
                    <a:pt x="49" y="916"/>
                  </a:lnTo>
                  <a:lnTo>
                    <a:pt x="46" y="933"/>
                  </a:lnTo>
                  <a:lnTo>
                    <a:pt x="46" y="950"/>
                  </a:lnTo>
                  <a:lnTo>
                    <a:pt x="42" y="967"/>
                  </a:lnTo>
                  <a:lnTo>
                    <a:pt x="39" y="984"/>
                  </a:lnTo>
                  <a:lnTo>
                    <a:pt x="37" y="1001"/>
                  </a:lnTo>
                  <a:lnTo>
                    <a:pt x="37" y="1021"/>
                  </a:lnTo>
                  <a:lnTo>
                    <a:pt x="32" y="1035"/>
                  </a:lnTo>
                  <a:lnTo>
                    <a:pt x="29" y="1055"/>
                  </a:lnTo>
                  <a:lnTo>
                    <a:pt x="27" y="1069"/>
                  </a:lnTo>
                  <a:lnTo>
                    <a:pt x="27" y="1089"/>
                  </a:lnTo>
                  <a:lnTo>
                    <a:pt x="22" y="1105"/>
                  </a:lnTo>
                  <a:lnTo>
                    <a:pt x="20" y="1122"/>
                  </a:lnTo>
                  <a:lnTo>
                    <a:pt x="17" y="1139"/>
                  </a:lnTo>
                  <a:lnTo>
                    <a:pt x="17" y="1159"/>
                  </a:lnTo>
                  <a:lnTo>
                    <a:pt x="12" y="1173"/>
                  </a:lnTo>
                  <a:lnTo>
                    <a:pt x="12" y="1193"/>
                  </a:lnTo>
                  <a:lnTo>
                    <a:pt x="8" y="1207"/>
                  </a:lnTo>
                  <a:lnTo>
                    <a:pt x="8" y="1227"/>
                  </a:lnTo>
                  <a:lnTo>
                    <a:pt x="5" y="1244"/>
                  </a:lnTo>
                  <a:lnTo>
                    <a:pt x="3" y="1261"/>
                  </a:lnTo>
                  <a:lnTo>
                    <a:pt x="0" y="1278"/>
                  </a:lnTo>
                  <a:lnTo>
                    <a:pt x="0" y="1270"/>
                  </a:lnTo>
                  <a:lnTo>
                    <a:pt x="3" y="1246"/>
                  </a:lnTo>
                  <a:lnTo>
                    <a:pt x="5" y="1222"/>
                  </a:lnTo>
                  <a:lnTo>
                    <a:pt x="8" y="1198"/>
                  </a:lnTo>
                  <a:lnTo>
                    <a:pt x="8" y="1171"/>
                  </a:lnTo>
                  <a:lnTo>
                    <a:pt x="12" y="1147"/>
                  </a:lnTo>
                  <a:lnTo>
                    <a:pt x="12" y="1120"/>
                  </a:lnTo>
                  <a:lnTo>
                    <a:pt x="17" y="1096"/>
                  </a:lnTo>
                  <a:lnTo>
                    <a:pt x="17" y="1067"/>
                  </a:lnTo>
                  <a:lnTo>
                    <a:pt x="20" y="1040"/>
                  </a:lnTo>
                  <a:lnTo>
                    <a:pt x="22" y="1013"/>
                  </a:lnTo>
                  <a:lnTo>
                    <a:pt x="27" y="987"/>
                  </a:lnTo>
                  <a:lnTo>
                    <a:pt x="27" y="960"/>
                  </a:lnTo>
                  <a:lnTo>
                    <a:pt x="29" y="933"/>
                  </a:lnTo>
                  <a:lnTo>
                    <a:pt x="32" y="907"/>
                  </a:lnTo>
                  <a:lnTo>
                    <a:pt x="37" y="880"/>
                  </a:lnTo>
                  <a:lnTo>
                    <a:pt x="37" y="851"/>
                  </a:lnTo>
                  <a:lnTo>
                    <a:pt x="39" y="822"/>
                  </a:lnTo>
                  <a:lnTo>
                    <a:pt x="42" y="793"/>
                  </a:lnTo>
                  <a:lnTo>
                    <a:pt x="46" y="766"/>
                  </a:lnTo>
                  <a:lnTo>
                    <a:pt x="46" y="737"/>
                  </a:lnTo>
                  <a:lnTo>
                    <a:pt x="49" y="710"/>
                  </a:lnTo>
                  <a:lnTo>
                    <a:pt x="51" y="684"/>
                  </a:lnTo>
                  <a:lnTo>
                    <a:pt x="56" y="657"/>
                  </a:lnTo>
                  <a:lnTo>
                    <a:pt x="56" y="628"/>
                  </a:lnTo>
                  <a:lnTo>
                    <a:pt x="59" y="601"/>
                  </a:lnTo>
                  <a:lnTo>
                    <a:pt x="61" y="575"/>
                  </a:lnTo>
                  <a:lnTo>
                    <a:pt x="66" y="548"/>
                  </a:lnTo>
                  <a:lnTo>
                    <a:pt x="66" y="519"/>
                  </a:lnTo>
                  <a:lnTo>
                    <a:pt x="68" y="495"/>
                  </a:lnTo>
                  <a:lnTo>
                    <a:pt x="71" y="468"/>
                  </a:lnTo>
                  <a:lnTo>
                    <a:pt x="75" y="444"/>
                  </a:lnTo>
                  <a:lnTo>
                    <a:pt x="75" y="415"/>
                  </a:lnTo>
                  <a:lnTo>
                    <a:pt x="78" y="390"/>
                  </a:lnTo>
                  <a:lnTo>
                    <a:pt x="80" y="364"/>
                  </a:lnTo>
                  <a:lnTo>
                    <a:pt x="83" y="342"/>
                  </a:lnTo>
                  <a:lnTo>
                    <a:pt x="83" y="315"/>
                  </a:lnTo>
                  <a:lnTo>
                    <a:pt x="88" y="291"/>
                  </a:lnTo>
                  <a:lnTo>
                    <a:pt x="88" y="269"/>
                  </a:lnTo>
                  <a:lnTo>
                    <a:pt x="92" y="247"/>
                  </a:lnTo>
                  <a:lnTo>
                    <a:pt x="92" y="223"/>
                  </a:lnTo>
                  <a:lnTo>
                    <a:pt x="97" y="201"/>
                  </a:lnTo>
                  <a:lnTo>
                    <a:pt x="97" y="179"/>
                  </a:lnTo>
                  <a:lnTo>
                    <a:pt x="102" y="160"/>
                  </a:lnTo>
                  <a:lnTo>
                    <a:pt x="105" y="138"/>
                  </a:lnTo>
                  <a:lnTo>
                    <a:pt x="107" y="119"/>
                  </a:lnTo>
                  <a:lnTo>
                    <a:pt x="109" y="99"/>
                  </a:lnTo>
                  <a:lnTo>
                    <a:pt x="114" y="82"/>
                  </a:lnTo>
                  <a:lnTo>
                    <a:pt x="114" y="63"/>
                  </a:lnTo>
                  <a:lnTo>
                    <a:pt x="117" y="46"/>
                  </a:lnTo>
                  <a:lnTo>
                    <a:pt x="119" y="29"/>
                  </a:lnTo>
                  <a:lnTo>
                    <a:pt x="122" y="14"/>
                  </a:lnTo>
                  <a:lnTo>
                    <a:pt x="122" y="0"/>
                  </a:lnTo>
                  <a:lnTo>
                    <a:pt x="122" y="284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0" name="Freeform 123"/>
            <p:cNvSpPr>
              <a:spLocks/>
            </p:cNvSpPr>
            <p:nvPr/>
          </p:nvSpPr>
          <p:spPr bwMode="auto">
            <a:xfrm>
              <a:off x="4923" y="4143"/>
              <a:ext cx="165" cy="168"/>
            </a:xfrm>
            <a:custGeom>
              <a:avLst/>
              <a:gdLst>
                <a:gd name="T0" fmla="*/ 165 w 165"/>
                <a:gd name="T1" fmla="*/ 168 h 168"/>
                <a:gd name="T2" fmla="*/ 158 w 165"/>
                <a:gd name="T3" fmla="*/ 151 h 168"/>
                <a:gd name="T4" fmla="*/ 151 w 165"/>
                <a:gd name="T5" fmla="*/ 134 h 168"/>
                <a:gd name="T6" fmla="*/ 146 w 165"/>
                <a:gd name="T7" fmla="*/ 119 h 168"/>
                <a:gd name="T8" fmla="*/ 141 w 165"/>
                <a:gd name="T9" fmla="*/ 107 h 168"/>
                <a:gd name="T10" fmla="*/ 134 w 165"/>
                <a:gd name="T11" fmla="*/ 92 h 168"/>
                <a:gd name="T12" fmla="*/ 131 w 165"/>
                <a:gd name="T13" fmla="*/ 80 h 168"/>
                <a:gd name="T14" fmla="*/ 124 w 165"/>
                <a:gd name="T15" fmla="*/ 71 h 168"/>
                <a:gd name="T16" fmla="*/ 122 w 165"/>
                <a:gd name="T17" fmla="*/ 66 h 168"/>
                <a:gd name="T18" fmla="*/ 100 w 165"/>
                <a:gd name="T19" fmla="*/ 54 h 168"/>
                <a:gd name="T20" fmla="*/ 83 w 165"/>
                <a:gd name="T21" fmla="*/ 46 h 168"/>
                <a:gd name="T22" fmla="*/ 66 w 165"/>
                <a:gd name="T23" fmla="*/ 39 h 168"/>
                <a:gd name="T24" fmla="*/ 51 w 165"/>
                <a:gd name="T25" fmla="*/ 39 h 168"/>
                <a:gd name="T26" fmla="*/ 37 w 165"/>
                <a:gd name="T27" fmla="*/ 37 h 168"/>
                <a:gd name="T28" fmla="*/ 22 w 165"/>
                <a:gd name="T29" fmla="*/ 39 h 168"/>
                <a:gd name="T30" fmla="*/ 10 w 165"/>
                <a:gd name="T31" fmla="*/ 39 h 168"/>
                <a:gd name="T32" fmla="*/ 0 w 165"/>
                <a:gd name="T33" fmla="*/ 46 h 168"/>
                <a:gd name="T34" fmla="*/ 8 w 165"/>
                <a:gd name="T35" fmla="*/ 32 h 168"/>
                <a:gd name="T36" fmla="*/ 17 w 165"/>
                <a:gd name="T37" fmla="*/ 20 h 168"/>
                <a:gd name="T38" fmla="*/ 22 w 165"/>
                <a:gd name="T39" fmla="*/ 10 h 168"/>
                <a:gd name="T40" fmla="*/ 25 w 165"/>
                <a:gd name="T41" fmla="*/ 10 h 168"/>
                <a:gd name="T42" fmla="*/ 27 w 165"/>
                <a:gd name="T43" fmla="*/ 8 h 168"/>
                <a:gd name="T44" fmla="*/ 37 w 165"/>
                <a:gd name="T45" fmla="*/ 5 h 168"/>
                <a:gd name="T46" fmla="*/ 49 w 165"/>
                <a:gd name="T47" fmla="*/ 3 h 168"/>
                <a:gd name="T48" fmla="*/ 66 w 165"/>
                <a:gd name="T49" fmla="*/ 3 h 168"/>
                <a:gd name="T50" fmla="*/ 80 w 165"/>
                <a:gd name="T51" fmla="*/ 0 h 168"/>
                <a:gd name="T52" fmla="*/ 97 w 165"/>
                <a:gd name="T53" fmla="*/ 0 h 168"/>
                <a:gd name="T54" fmla="*/ 112 w 165"/>
                <a:gd name="T55" fmla="*/ 3 h 168"/>
                <a:gd name="T56" fmla="*/ 124 w 165"/>
                <a:gd name="T57" fmla="*/ 10 h 168"/>
                <a:gd name="T58" fmla="*/ 129 w 165"/>
                <a:gd name="T59" fmla="*/ 17 h 168"/>
                <a:gd name="T60" fmla="*/ 136 w 165"/>
                <a:gd name="T61" fmla="*/ 37 h 168"/>
                <a:gd name="T62" fmla="*/ 141 w 165"/>
                <a:gd name="T63" fmla="*/ 59 h 168"/>
                <a:gd name="T64" fmla="*/ 148 w 165"/>
                <a:gd name="T65" fmla="*/ 85 h 168"/>
                <a:gd name="T66" fmla="*/ 153 w 165"/>
                <a:gd name="T67" fmla="*/ 109 h 168"/>
                <a:gd name="T68" fmla="*/ 158 w 165"/>
                <a:gd name="T69" fmla="*/ 134 h 168"/>
                <a:gd name="T70" fmla="*/ 160 w 165"/>
                <a:gd name="T71" fmla="*/ 153 h 168"/>
                <a:gd name="T72" fmla="*/ 165 w 165"/>
                <a:gd name="T73" fmla="*/ 168 h 1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5" h="168">
                  <a:moveTo>
                    <a:pt x="165" y="168"/>
                  </a:moveTo>
                  <a:lnTo>
                    <a:pt x="158" y="151"/>
                  </a:lnTo>
                  <a:lnTo>
                    <a:pt x="151" y="134"/>
                  </a:lnTo>
                  <a:lnTo>
                    <a:pt x="146" y="119"/>
                  </a:lnTo>
                  <a:lnTo>
                    <a:pt x="141" y="107"/>
                  </a:lnTo>
                  <a:lnTo>
                    <a:pt x="134" y="92"/>
                  </a:lnTo>
                  <a:lnTo>
                    <a:pt x="131" y="80"/>
                  </a:lnTo>
                  <a:lnTo>
                    <a:pt x="124" y="71"/>
                  </a:lnTo>
                  <a:lnTo>
                    <a:pt x="122" y="66"/>
                  </a:lnTo>
                  <a:lnTo>
                    <a:pt x="100" y="54"/>
                  </a:lnTo>
                  <a:lnTo>
                    <a:pt x="83" y="46"/>
                  </a:lnTo>
                  <a:lnTo>
                    <a:pt x="66" y="39"/>
                  </a:lnTo>
                  <a:lnTo>
                    <a:pt x="51" y="39"/>
                  </a:lnTo>
                  <a:lnTo>
                    <a:pt x="37" y="37"/>
                  </a:lnTo>
                  <a:lnTo>
                    <a:pt x="22" y="39"/>
                  </a:lnTo>
                  <a:lnTo>
                    <a:pt x="10" y="39"/>
                  </a:lnTo>
                  <a:lnTo>
                    <a:pt x="0" y="46"/>
                  </a:lnTo>
                  <a:lnTo>
                    <a:pt x="8" y="32"/>
                  </a:lnTo>
                  <a:lnTo>
                    <a:pt x="17" y="20"/>
                  </a:lnTo>
                  <a:lnTo>
                    <a:pt x="22" y="10"/>
                  </a:lnTo>
                  <a:lnTo>
                    <a:pt x="25" y="10"/>
                  </a:lnTo>
                  <a:lnTo>
                    <a:pt x="27" y="8"/>
                  </a:lnTo>
                  <a:lnTo>
                    <a:pt x="37" y="5"/>
                  </a:lnTo>
                  <a:lnTo>
                    <a:pt x="49" y="3"/>
                  </a:lnTo>
                  <a:lnTo>
                    <a:pt x="66" y="3"/>
                  </a:lnTo>
                  <a:lnTo>
                    <a:pt x="80" y="0"/>
                  </a:lnTo>
                  <a:lnTo>
                    <a:pt x="97" y="0"/>
                  </a:lnTo>
                  <a:lnTo>
                    <a:pt x="112" y="3"/>
                  </a:lnTo>
                  <a:lnTo>
                    <a:pt x="124" y="10"/>
                  </a:lnTo>
                  <a:lnTo>
                    <a:pt x="129" y="17"/>
                  </a:lnTo>
                  <a:lnTo>
                    <a:pt x="136" y="37"/>
                  </a:lnTo>
                  <a:lnTo>
                    <a:pt x="141" y="59"/>
                  </a:lnTo>
                  <a:lnTo>
                    <a:pt x="148" y="85"/>
                  </a:lnTo>
                  <a:lnTo>
                    <a:pt x="153" y="109"/>
                  </a:lnTo>
                  <a:lnTo>
                    <a:pt x="158" y="134"/>
                  </a:lnTo>
                  <a:lnTo>
                    <a:pt x="160" y="153"/>
                  </a:lnTo>
                  <a:lnTo>
                    <a:pt x="165" y="168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1" name="Freeform 124"/>
            <p:cNvSpPr>
              <a:spLocks/>
            </p:cNvSpPr>
            <p:nvPr/>
          </p:nvSpPr>
          <p:spPr bwMode="auto">
            <a:xfrm>
              <a:off x="4693" y="4354"/>
              <a:ext cx="99" cy="54"/>
            </a:xfrm>
            <a:custGeom>
              <a:avLst/>
              <a:gdLst>
                <a:gd name="T0" fmla="*/ 99 w 99"/>
                <a:gd name="T1" fmla="*/ 12 h 54"/>
                <a:gd name="T2" fmla="*/ 87 w 99"/>
                <a:gd name="T3" fmla="*/ 20 h 54"/>
                <a:gd name="T4" fmla="*/ 78 w 99"/>
                <a:gd name="T5" fmla="*/ 29 h 54"/>
                <a:gd name="T6" fmla="*/ 65 w 99"/>
                <a:gd name="T7" fmla="*/ 41 h 54"/>
                <a:gd name="T8" fmla="*/ 56 w 99"/>
                <a:gd name="T9" fmla="*/ 54 h 54"/>
                <a:gd name="T10" fmla="*/ 39 w 99"/>
                <a:gd name="T11" fmla="*/ 51 h 54"/>
                <a:gd name="T12" fmla="*/ 27 w 99"/>
                <a:gd name="T13" fmla="*/ 49 h 54"/>
                <a:gd name="T14" fmla="*/ 17 w 99"/>
                <a:gd name="T15" fmla="*/ 41 h 54"/>
                <a:gd name="T16" fmla="*/ 12 w 99"/>
                <a:gd name="T17" fmla="*/ 37 h 54"/>
                <a:gd name="T18" fmla="*/ 2 w 99"/>
                <a:gd name="T19" fmla="*/ 17 h 54"/>
                <a:gd name="T20" fmla="*/ 0 w 99"/>
                <a:gd name="T21" fmla="*/ 0 h 54"/>
                <a:gd name="T22" fmla="*/ 12 w 99"/>
                <a:gd name="T23" fmla="*/ 3 h 54"/>
                <a:gd name="T24" fmla="*/ 27 w 99"/>
                <a:gd name="T25" fmla="*/ 5 h 54"/>
                <a:gd name="T26" fmla="*/ 39 w 99"/>
                <a:gd name="T27" fmla="*/ 8 h 54"/>
                <a:gd name="T28" fmla="*/ 53 w 99"/>
                <a:gd name="T29" fmla="*/ 10 h 54"/>
                <a:gd name="T30" fmla="*/ 75 w 99"/>
                <a:gd name="T31" fmla="*/ 12 h 54"/>
                <a:gd name="T32" fmla="*/ 95 w 99"/>
                <a:gd name="T33" fmla="*/ 15 h 54"/>
                <a:gd name="T34" fmla="*/ 97 w 99"/>
                <a:gd name="T35" fmla="*/ 12 h 54"/>
                <a:gd name="T36" fmla="*/ 99 w 99"/>
                <a:gd name="T37" fmla="*/ 12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" h="54">
                  <a:moveTo>
                    <a:pt x="99" y="12"/>
                  </a:moveTo>
                  <a:lnTo>
                    <a:pt x="87" y="20"/>
                  </a:lnTo>
                  <a:lnTo>
                    <a:pt x="78" y="29"/>
                  </a:lnTo>
                  <a:lnTo>
                    <a:pt x="65" y="41"/>
                  </a:lnTo>
                  <a:lnTo>
                    <a:pt x="56" y="54"/>
                  </a:lnTo>
                  <a:lnTo>
                    <a:pt x="39" y="51"/>
                  </a:lnTo>
                  <a:lnTo>
                    <a:pt x="27" y="49"/>
                  </a:lnTo>
                  <a:lnTo>
                    <a:pt x="17" y="41"/>
                  </a:lnTo>
                  <a:lnTo>
                    <a:pt x="12" y="37"/>
                  </a:lnTo>
                  <a:lnTo>
                    <a:pt x="2" y="17"/>
                  </a:lnTo>
                  <a:lnTo>
                    <a:pt x="0" y="0"/>
                  </a:lnTo>
                  <a:lnTo>
                    <a:pt x="12" y="3"/>
                  </a:lnTo>
                  <a:lnTo>
                    <a:pt x="27" y="5"/>
                  </a:lnTo>
                  <a:lnTo>
                    <a:pt x="39" y="8"/>
                  </a:lnTo>
                  <a:lnTo>
                    <a:pt x="53" y="10"/>
                  </a:lnTo>
                  <a:lnTo>
                    <a:pt x="75" y="12"/>
                  </a:lnTo>
                  <a:lnTo>
                    <a:pt x="95" y="15"/>
                  </a:lnTo>
                  <a:lnTo>
                    <a:pt x="97" y="12"/>
                  </a:lnTo>
                  <a:lnTo>
                    <a:pt x="99" y="12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2" name="Freeform 125"/>
            <p:cNvSpPr>
              <a:spLocks/>
            </p:cNvSpPr>
            <p:nvPr/>
          </p:nvSpPr>
          <p:spPr bwMode="auto">
            <a:xfrm>
              <a:off x="4868" y="4362"/>
              <a:ext cx="179" cy="130"/>
            </a:xfrm>
            <a:custGeom>
              <a:avLst/>
              <a:gdLst>
                <a:gd name="T0" fmla="*/ 179 w 179"/>
                <a:gd name="T1" fmla="*/ 21 h 130"/>
                <a:gd name="T2" fmla="*/ 177 w 179"/>
                <a:gd name="T3" fmla="*/ 38 h 130"/>
                <a:gd name="T4" fmla="*/ 174 w 179"/>
                <a:gd name="T5" fmla="*/ 58 h 130"/>
                <a:gd name="T6" fmla="*/ 169 w 179"/>
                <a:gd name="T7" fmla="*/ 75 h 130"/>
                <a:gd name="T8" fmla="*/ 164 w 179"/>
                <a:gd name="T9" fmla="*/ 94 h 130"/>
                <a:gd name="T10" fmla="*/ 155 w 179"/>
                <a:gd name="T11" fmla="*/ 106 h 130"/>
                <a:gd name="T12" fmla="*/ 143 w 179"/>
                <a:gd name="T13" fmla="*/ 118 h 130"/>
                <a:gd name="T14" fmla="*/ 126 w 179"/>
                <a:gd name="T15" fmla="*/ 123 h 130"/>
                <a:gd name="T16" fmla="*/ 109 w 179"/>
                <a:gd name="T17" fmla="*/ 130 h 130"/>
                <a:gd name="T18" fmla="*/ 99 w 179"/>
                <a:gd name="T19" fmla="*/ 126 h 130"/>
                <a:gd name="T20" fmla="*/ 87 w 179"/>
                <a:gd name="T21" fmla="*/ 123 h 130"/>
                <a:gd name="T22" fmla="*/ 72 w 179"/>
                <a:gd name="T23" fmla="*/ 116 h 130"/>
                <a:gd name="T24" fmla="*/ 60 w 179"/>
                <a:gd name="T25" fmla="*/ 109 h 130"/>
                <a:gd name="T26" fmla="*/ 46 w 179"/>
                <a:gd name="T27" fmla="*/ 99 h 130"/>
                <a:gd name="T28" fmla="*/ 36 w 179"/>
                <a:gd name="T29" fmla="*/ 92 h 130"/>
                <a:gd name="T30" fmla="*/ 29 w 179"/>
                <a:gd name="T31" fmla="*/ 82 h 130"/>
                <a:gd name="T32" fmla="*/ 29 w 179"/>
                <a:gd name="T33" fmla="*/ 75 h 130"/>
                <a:gd name="T34" fmla="*/ 21 w 179"/>
                <a:gd name="T35" fmla="*/ 75 h 130"/>
                <a:gd name="T36" fmla="*/ 17 w 179"/>
                <a:gd name="T37" fmla="*/ 82 h 130"/>
                <a:gd name="T38" fmla="*/ 7 w 179"/>
                <a:gd name="T39" fmla="*/ 55 h 130"/>
                <a:gd name="T40" fmla="*/ 2 w 179"/>
                <a:gd name="T41" fmla="*/ 33 h 130"/>
                <a:gd name="T42" fmla="*/ 0 w 179"/>
                <a:gd name="T43" fmla="*/ 12 h 130"/>
                <a:gd name="T44" fmla="*/ 0 w 179"/>
                <a:gd name="T45" fmla="*/ 0 h 130"/>
                <a:gd name="T46" fmla="*/ 2 w 179"/>
                <a:gd name="T47" fmla="*/ 0 h 130"/>
                <a:gd name="T48" fmla="*/ 29 w 179"/>
                <a:gd name="T49" fmla="*/ 63 h 130"/>
                <a:gd name="T50" fmla="*/ 33 w 179"/>
                <a:gd name="T51" fmla="*/ 65 h 130"/>
                <a:gd name="T52" fmla="*/ 50 w 179"/>
                <a:gd name="T53" fmla="*/ 77 h 130"/>
                <a:gd name="T54" fmla="*/ 67 w 179"/>
                <a:gd name="T55" fmla="*/ 89 h 130"/>
                <a:gd name="T56" fmla="*/ 87 w 179"/>
                <a:gd name="T57" fmla="*/ 97 h 130"/>
                <a:gd name="T58" fmla="*/ 101 w 179"/>
                <a:gd name="T59" fmla="*/ 94 h 130"/>
                <a:gd name="T60" fmla="*/ 121 w 179"/>
                <a:gd name="T61" fmla="*/ 87 h 130"/>
                <a:gd name="T62" fmla="*/ 138 w 179"/>
                <a:gd name="T63" fmla="*/ 75 h 130"/>
                <a:gd name="T64" fmla="*/ 155 w 179"/>
                <a:gd name="T65" fmla="*/ 72 h 130"/>
                <a:gd name="T66" fmla="*/ 162 w 179"/>
                <a:gd name="T67" fmla="*/ 65 h 130"/>
                <a:gd name="T68" fmla="*/ 169 w 179"/>
                <a:gd name="T69" fmla="*/ 55 h 130"/>
                <a:gd name="T70" fmla="*/ 174 w 179"/>
                <a:gd name="T71" fmla="*/ 38 h 130"/>
                <a:gd name="T72" fmla="*/ 179 w 179"/>
                <a:gd name="T73" fmla="*/ 21 h 1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9" h="130">
                  <a:moveTo>
                    <a:pt x="179" y="21"/>
                  </a:moveTo>
                  <a:lnTo>
                    <a:pt x="177" y="38"/>
                  </a:lnTo>
                  <a:lnTo>
                    <a:pt x="174" y="58"/>
                  </a:lnTo>
                  <a:lnTo>
                    <a:pt x="169" y="75"/>
                  </a:lnTo>
                  <a:lnTo>
                    <a:pt x="164" y="94"/>
                  </a:lnTo>
                  <a:lnTo>
                    <a:pt x="155" y="106"/>
                  </a:lnTo>
                  <a:lnTo>
                    <a:pt x="143" y="118"/>
                  </a:lnTo>
                  <a:lnTo>
                    <a:pt x="126" y="123"/>
                  </a:lnTo>
                  <a:lnTo>
                    <a:pt x="109" y="130"/>
                  </a:lnTo>
                  <a:lnTo>
                    <a:pt x="99" y="126"/>
                  </a:lnTo>
                  <a:lnTo>
                    <a:pt x="87" y="123"/>
                  </a:lnTo>
                  <a:lnTo>
                    <a:pt x="72" y="116"/>
                  </a:lnTo>
                  <a:lnTo>
                    <a:pt x="60" y="109"/>
                  </a:lnTo>
                  <a:lnTo>
                    <a:pt x="46" y="99"/>
                  </a:lnTo>
                  <a:lnTo>
                    <a:pt x="36" y="92"/>
                  </a:lnTo>
                  <a:lnTo>
                    <a:pt x="29" y="82"/>
                  </a:lnTo>
                  <a:lnTo>
                    <a:pt x="29" y="75"/>
                  </a:lnTo>
                  <a:lnTo>
                    <a:pt x="21" y="75"/>
                  </a:lnTo>
                  <a:lnTo>
                    <a:pt x="17" y="82"/>
                  </a:lnTo>
                  <a:lnTo>
                    <a:pt x="7" y="55"/>
                  </a:lnTo>
                  <a:lnTo>
                    <a:pt x="2" y="3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9" y="63"/>
                  </a:lnTo>
                  <a:lnTo>
                    <a:pt x="33" y="65"/>
                  </a:lnTo>
                  <a:lnTo>
                    <a:pt x="50" y="77"/>
                  </a:lnTo>
                  <a:lnTo>
                    <a:pt x="67" y="89"/>
                  </a:lnTo>
                  <a:lnTo>
                    <a:pt x="87" y="97"/>
                  </a:lnTo>
                  <a:lnTo>
                    <a:pt x="101" y="94"/>
                  </a:lnTo>
                  <a:lnTo>
                    <a:pt x="121" y="87"/>
                  </a:lnTo>
                  <a:lnTo>
                    <a:pt x="138" y="75"/>
                  </a:lnTo>
                  <a:lnTo>
                    <a:pt x="155" y="72"/>
                  </a:lnTo>
                  <a:lnTo>
                    <a:pt x="162" y="65"/>
                  </a:lnTo>
                  <a:lnTo>
                    <a:pt x="169" y="55"/>
                  </a:lnTo>
                  <a:lnTo>
                    <a:pt x="174" y="38"/>
                  </a:lnTo>
                  <a:lnTo>
                    <a:pt x="179" y="21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3" name="Freeform 126"/>
            <p:cNvSpPr>
              <a:spLocks/>
            </p:cNvSpPr>
            <p:nvPr/>
          </p:nvSpPr>
          <p:spPr bwMode="auto">
            <a:xfrm>
              <a:off x="4868" y="4262"/>
              <a:ext cx="174" cy="66"/>
            </a:xfrm>
            <a:custGeom>
              <a:avLst/>
              <a:gdLst>
                <a:gd name="T0" fmla="*/ 0 w 174"/>
                <a:gd name="T1" fmla="*/ 53 h 66"/>
                <a:gd name="T2" fmla="*/ 7 w 174"/>
                <a:gd name="T3" fmla="*/ 32 h 66"/>
                <a:gd name="T4" fmla="*/ 24 w 174"/>
                <a:gd name="T5" fmla="*/ 17 h 66"/>
                <a:gd name="T6" fmla="*/ 43 w 174"/>
                <a:gd name="T7" fmla="*/ 5 h 66"/>
                <a:gd name="T8" fmla="*/ 65 w 174"/>
                <a:gd name="T9" fmla="*/ 3 h 66"/>
                <a:gd name="T10" fmla="*/ 87 w 174"/>
                <a:gd name="T11" fmla="*/ 0 h 66"/>
                <a:gd name="T12" fmla="*/ 111 w 174"/>
                <a:gd name="T13" fmla="*/ 3 h 66"/>
                <a:gd name="T14" fmla="*/ 133 w 174"/>
                <a:gd name="T15" fmla="*/ 5 h 66"/>
                <a:gd name="T16" fmla="*/ 157 w 174"/>
                <a:gd name="T17" fmla="*/ 10 h 66"/>
                <a:gd name="T18" fmla="*/ 160 w 174"/>
                <a:gd name="T19" fmla="*/ 20 h 66"/>
                <a:gd name="T20" fmla="*/ 164 w 174"/>
                <a:gd name="T21" fmla="*/ 34 h 66"/>
                <a:gd name="T22" fmla="*/ 167 w 174"/>
                <a:gd name="T23" fmla="*/ 49 h 66"/>
                <a:gd name="T24" fmla="*/ 174 w 174"/>
                <a:gd name="T25" fmla="*/ 66 h 66"/>
                <a:gd name="T26" fmla="*/ 164 w 174"/>
                <a:gd name="T27" fmla="*/ 58 h 66"/>
                <a:gd name="T28" fmla="*/ 160 w 174"/>
                <a:gd name="T29" fmla="*/ 51 h 66"/>
                <a:gd name="T30" fmla="*/ 138 w 174"/>
                <a:gd name="T31" fmla="*/ 34 h 66"/>
                <a:gd name="T32" fmla="*/ 118 w 174"/>
                <a:gd name="T33" fmla="*/ 27 h 66"/>
                <a:gd name="T34" fmla="*/ 94 w 174"/>
                <a:gd name="T35" fmla="*/ 24 h 66"/>
                <a:gd name="T36" fmla="*/ 75 w 174"/>
                <a:gd name="T37" fmla="*/ 27 h 66"/>
                <a:gd name="T38" fmla="*/ 53 w 174"/>
                <a:gd name="T39" fmla="*/ 27 h 66"/>
                <a:gd name="T40" fmla="*/ 33 w 174"/>
                <a:gd name="T41" fmla="*/ 32 h 66"/>
                <a:gd name="T42" fmla="*/ 14 w 174"/>
                <a:gd name="T43" fmla="*/ 39 h 66"/>
                <a:gd name="T44" fmla="*/ 0 w 174"/>
                <a:gd name="T45" fmla="*/ 53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4" h="66">
                  <a:moveTo>
                    <a:pt x="0" y="53"/>
                  </a:moveTo>
                  <a:lnTo>
                    <a:pt x="7" y="32"/>
                  </a:lnTo>
                  <a:lnTo>
                    <a:pt x="24" y="17"/>
                  </a:lnTo>
                  <a:lnTo>
                    <a:pt x="43" y="5"/>
                  </a:lnTo>
                  <a:lnTo>
                    <a:pt x="65" y="3"/>
                  </a:lnTo>
                  <a:lnTo>
                    <a:pt x="87" y="0"/>
                  </a:lnTo>
                  <a:lnTo>
                    <a:pt x="111" y="3"/>
                  </a:lnTo>
                  <a:lnTo>
                    <a:pt x="133" y="5"/>
                  </a:lnTo>
                  <a:lnTo>
                    <a:pt x="157" y="10"/>
                  </a:lnTo>
                  <a:lnTo>
                    <a:pt x="160" y="20"/>
                  </a:lnTo>
                  <a:lnTo>
                    <a:pt x="164" y="34"/>
                  </a:lnTo>
                  <a:lnTo>
                    <a:pt x="167" y="49"/>
                  </a:lnTo>
                  <a:lnTo>
                    <a:pt x="174" y="66"/>
                  </a:lnTo>
                  <a:lnTo>
                    <a:pt x="164" y="58"/>
                  </a:lnTo>
                  <a:lnTo>
                    <a:pt x="160" y="51"/>
                  </a:lnTo>
                  <a:lnTo>
                    <a:pt x="138" y="34"/>
                  </a:lnTo>
                  <a:lnTo>
                    <a:pt x="118" y="27"/>
                  </a:lnTo>
                  <a:lnTo>
                    <a:pt x="94" y="24"/>
                  </a:lnTo>
                  <a:lnTo>
                    <a:pt x="75" y="27"/>
                  </a:lnTo>
                  <a:lnTo>
                    <a:pt x="53" y="27"/>
                  </a:lnTo>
                  <a:lnTo>
                    <a:pt x="33" y="32"/>
                  </a:lnTo>
                  <a:lnTo>
                    <a:pt x="14" y="39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7DD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4" name="Freeform 127"/>
            <p:cNvSpPr>
              <a:spLocks/>
            </p:cNvSpPr>
            <p:nvPr/>
          </p:nvSpPr>
          <p:spPr bwMode="auto">
            <a:xfrm>
              <a:off x="4880" y="4555"/>
              <a:ext cx="114" cy="267"/>
            </a:xfrm>
            <a:custGeom>
              <a:avLst/>
              <a:gdLst>
                <a:gd name="T0" fmla="*/ 114 w 114"/>
                <a:gd name="T1" fmla="*/ 0 h 267"/>
                <a:gd name="T2" fmla="*/ 114 w 114"/>
                <a:gd name="T3" fmla="*/ 22 h 267"/>
                <a:gd name="T4" fmla="*/ 114 w 114"/>
                <a:gd name="T5" fmla="*/ 49 h 267"/>
                <a:gd name="T6" fmla="*/ 111 w 114"/>
                <a:gd name="T7" fmla="*/ 64 h 267"/>
                <a:gd name="T8" fmla="*/ 111 w 114"/>
                <a:gd name="T9" fmla="*/ 78 h 267"/>
                <a:gd name="T10" fmla="*/ 111 w 114"/>
                <a:gd name="T11" fmla="*/ 93 h 267"/>
                <a:gd name="T12" fmla="*/ 111 w 114"/>
                <a:gd name="T13" fmla="*/ 110 h 267"/>
                <a:gd name="T14" fmla="*/ 104 w 114"/>
                <a:gd name="T15" fmla="*/ 124 h 267"/>
                <a:gd name="T16" fmla="*/ 99 w 114"/>
                <a:gd name="T17" fmla="*/ 144 h 267"/>
                <a:gd name="T18" fmla="*/ 92 w 114"/>
                <a:gd name="T19" fmla="*/ 158 h 267"/>
                <a:gd name="T20" fmla="*/ 87 w 114"/>
                <a:gd name="T21" fmla="*/ 177 h 267"/>
                <a:gd name="T22" fmla="*/ 80 w 114"/>
                <a:gd name="T23" fmla="*/ 194 h 267"/>
                <a:gd name="T24" fmla="*/ 75 w 114"/>
                <a:gd name="T25" fmla="*/ 211 h 267"/>
                <a:gd name="T26" fmla="*/ 68 w 114"/>
                <a:gd name="T27" fmla="*/ 224 h 267"/>
                <a:gd name="T28" fmla="*/ 63 w 114"/>
                <a:gd name="T29" fmla="*/ 238 h 267"/>
                <a:gd name="T30" fmla="*/ 48 w 114"/>
                <a:gd name="T31" fmla="*/ 255 h 267"/>
                <a:gd name="T32" fmla="*/ 41 w 114"/>
                <a:gd name="T33" fmla="*/ 265 h 267"/>
                <a:gd name="T34" fmla="*/ 34 w 114"/>
                <a:gd name="T35" fmla="*/ 267 h 267"/>
                <a:gd name="T36" fmla="*/ 31 w 114"/>
                <a:gd name="T37" fmla="*/ 265 h 267"/>
                <a:gd name="T38" fmla="*/ 26 w 114"/>
                <a:gd name="T39" fmla="*/ 253 h 267"/>
                <a:gd name="T40" fmla="*/ 24 w 114"/>
                <a:gd name="T41" fmla="*/ 238 h 267"/>
                <a:gd name="T42" fmla="*/ 19 w 114"/>
                <a:gd name="T43" fmla="*/ 219 h 267"/>
                <a:gd name="T44" fmla="*/ 14 w 114"/>
                <a:gd name="T45" fmla="*/ 199 h 267"/>
                <a:gd name="T46" fmla="*/ 7 w 114"/>
                <a:gd name="T47" fmla="*/ 185 h 267"/>
                <a:gd name="T48" fmla="*/ 5 w 114"/>
                <a:gd name="T49" fmla="*/ 170 h 267"/>
                <a:gd name="T50" fmla="*/ 2 w 114"/>
                <a:gd name="T51" fmla="*/ 153 h 267"/>
                <a:gd name="T52" fmla="*/ 2 w 114"/>
                <a:gd name="T53" fmla="*/ 139 h 267"/>
                <a:gd name="T54" fmla="*/ 0 w 114"/>
                <a:gd name="T55" fmla="*/ 122 h 267"/>
                <a:gd name="T56" fmla="*/ 0 w 114"/>
                <a:gd name="T57" fmla="*/ 105 h 267"/>
                <a:gd name="T58" fmla="*/ 2 w 114"/>
                <a:gd name="T59" fmla="*/ 88 h 267"/>
                <a:gd name="T60" fmla="*/ 5 w 114"/>
                <a:gd name="T61" fmla="*/ 73 h 267"/>
                <a:gd name="T62" fmla="*/ 5 w 114"/>
                <a:gd name="T63" fmla="*/ 56 h 267"/>
                <a:gd name="T64" fmla="*/ 5 w 114"/>
                <a:gd name="T65" fmla="*/ 42 h 267"/>
                <a:gd name="T66" fmla="*/ 7 w 114"/>
                <a:gd name="T67" fmla="*/ 30 h 267"/>
                <a:gd name="T68" fmla="*/ 9 w 114"/>
                <a:gd name="T69" fmla="*/ 20 h 267"/>
                <a:gd name="T70" fmla="*/ 17 w 114"/>
                <a:gd name="T71" fmla="*/ 5 h 267"/>
                <a:gd name="T72" fmla="*/ 24 w 114"/>
                <a:gd name="T73" fmla="*/ 0 h 267"/>
                <a:gd name="T74" fmla="*/ 29 w 114"/>
                <a:gd name="T75" fmla="*/ 0 h 267"/>
                <a:gd name="T76" fmla="*/ 38 w 114"/>
                <a:gd name="T77" fmla="*/ 0 h 267"/>
                <a:gd name="T78" fmla="*/ 53 w 114"/>
                <a:gd name="T79" fmla="*/ 0 h 267"/>
                <a:gd name="T80" fmla="*/ 68 w 114"/>
                <a:gd name="T81" fmla="*/ 0 h 267"/>
                <a:gd name="T82" fmla="*/ 80 w 114"/>
                <a:gd name="T83" fmla="*/ 0 h 267"/>
                <a:gd name="T84" fmla="*/ 94 w 114"/>
                <a:gd name="T85" fmla="*/ 0 h 267"/>
                <a:gd name="T86" fmla="*/ 104 w 114"/>
                <a:gd name="T87" fmla="*/ 0 h 267"/>
                <a:gd name="T88" fmla="*/ 114 w 114"/>
                <a:gd name="T89" fmla="*/ 0 h 26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4" h="267">
                  <a:moveTo>
                    <a:pt x="114" y="0"/>
                  </a:moveTo>
                  <a:lnTo>
                    <a:pt x="114" y="22"/>
                  </a:lnTo>
                  <a:lnTo>
                    <a:pt x="114" y="49"/>
                  </a:lnTo>
                  <a:lnTo>
                    <a:pt x="111" y="64"/>
                  </a:lnTo>
                  <a:lnTo>
                    <a:pt x="111" y="78"/>
                  </a:lnTo>
                  <a:lnTo>
                    <a:pt x="111" y="93"/>
                  </a:lnTo>
                  <a:lnTo>
                    <a:pt x="111" y="110"/>
                  </a:lnTo>
                  <a:lnTo>
                    <a:pt x="104" y="124"/>
                  </a:lnTo>
                  <a:lnTo>
                    <a:pt x="99" y="144"/>
                  </a:lnTo>
                  <a:lnTo>
                    <a:pt x="92" y="158"/>
                  </a:lnTo>
                  <a:lnTo>
                    <a:pt x="87" y="177"/>
                  </a:lnTo>
                  <a:lnTo>
                    <a:pt x="80" y="194"/>
                  </a:lnTo>
                  <a:lnTo>
                    <a:pt x="75" y="211"/>
                  </a:lnTo>
                  <a:lnTo>
                    <a:pt x="68" y="224"/>
                  </a:lnTo>
                  <a:lnTo>
                    <a:pt x="63" y="238"/>
                  </a:lnTo>
                  <a:lnTo>
                    <a:pt x="48" y="255"/>
                  </a:lnTo>
                  <a:lnTo>
                    <a:pt x="41" y="265"/>
                  </a:lnTo>
                  <a:lnTo>
                    <a:pt x="34" y="267"/>
                  </a:lnTo>
                  <a:lnTo>
                    <a:pt x="31" y="265"/>
                  </a:lnTo>
                  <a:lnTo>
                    <a:pt x="26" y="253"/>
                  </a:lnTo>
                  <a:lnTo>
                    <a:pt x="24" y="238"/>
                  </a:lnTo>
                  <a:lnTo>
                    <a:pt x="19" y="219"/>
                  </a:lnTo>
                  <a:lnTo>
                    <a:pt x="14" y="199"/>
                  </a:lnTo>
                  <a:lnTo>
                    <a:pt x="7" y="185"/>
                  </a:lnTo>
                  <a:lnTo>
                    <a:pt x="5" y="170"/>
                  </a:lnTo>
                  <a:lnTo>
                    <a:pt x="2" y="153"/>
                  </a:lnTo>
                  <a:lnTo>
                    <a:pt x="2" y="139"/>
                  </a:lnTo>
                  <a:lnTo>
                    <a:pt x="0" y="122"/>
                  </a:lnTo>
                  <a:lnTo>
                    <a:pt x="0" y="105"/>
                  </a:lnTo>
                  <a:lnTo>
                    <a:pt x="2" y="88"/>
                  </a:lnTo>
                  <a:lnTo>
                    <a:pt x="5" y="73"/>
                  </a:lnTo>
                  <a:lnTo>
                    <a:pt x="5" y="56"/>
                  </a:lnTo>
                  <a:lnTo>
                    <a:pt x="5" y="42"/>
                  </a:lnTo>
                  <a:lnTo>
                    <a:pt x="7" y="30"/>
                  </a:lnTo>
                  <a:lnTo>
                    <a:pt x="9" y="20"/>
                  </a:lnTo>
                  <a:lnTo>
                    <a:pt x="17" y="5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0" y="0"/>
                  </a:lnTo>
                  <a:lnTo>
                    <a:pt x="94" y="0"/>
                  </a:lnTo>
                  <a:lnTo>
                    <a:pt x="10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CC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5" name="Freeform 128"/>
            <p:cNvSpPr>
              <a:spLocks/>
            </p:cNvSpPr>
            <p:nvPr/>
          </p:nvSpPr>
          <p:spPr bwMode="auto">
            <a:xfrm>
              <a:off x="4676" y="4616"/>
              <a:ext cx="153" cy="121"/>
            </a:xfrm>
            <a:custGeom>
              <a:avLst/>
              <a:gdLst>
                <a:gd name="T0" fmla="*/ 0 w 153"/>
                <a:gd name="T1" fmla="*/ 12 h 121"/>
                <a:gd name="T2" fmla="*/ 0 w 153"/>
                <a:gd name="T3" fmla="*/ 5 h 121"/>
                <a:gd name="T4" fmla="*/ 0 w 153"/>
                <a:gd name="T5" fmla="*/ 0 h 121"/>
                <a:gd name="T6" fmla="*/ 17 w 153"/>
                <a:gd name="T7" fmla="*/ 36 h 121"/>
                <a:gd name="T8" fmla="*/ 153 w 153"/>
                <a:gd name="T9" fmla="*/ 10 h 121"/>
                <a:gd name="T10" fmla="*/ 150 w 153"/>
                <a:gd name="T11" fmla="*/ 10 h 121"/>
                <a:gd name="T12" fmla="*/ 148 w 153"/>
                <a:gd name="T13" fmla="*/ 12 h 121"/>
                <a:gd name="T14" fmla="*/ 148 w 153"/>
                <a:gd name="T15" fmla="*/ 24 h 121"/>
                <a:gd name="T16" fmla="*/ 148 w 153"/>
                <a:gd name="T17" fmla="*/ 39 h 121"/>
                <a:gd name="T18" fmla="*/ 148 w 153"/>
                <a:gd name="T19" fmla="*/ 53 h 121"/>
                <a:gd name="T20" fmla="*/ 148 w 153"/>
                <a:gd name="T21" fmla="*/ 68 h 121"/>
                <a:gd name="T22" fmla="*/ 148 w 153"/>
                <a:gd name="T23" fmla="*/ 80 h 121"/>
                <a:gd name="T24" fmla="*/ 148 w 153"/>
                <a:gd name="T25" fmla="*/ 95 h 121"/>
                <a:gd name="T26" fmla="*/ 148 w 153"/>
                <a:gd name="T27" fmla="*/ 107 h 121"/>
                <a:gd name="T28" fmla="*/ 148 w 153"/>
                <a:gd name="T29" fmla="*/ 121 h 121"/>
                <a:gd name="T30" fmla="*/ 129 w 153"/>
                <a:gd name="T31" fmla="*/ 116 h 121"/>
                <a:gd name="T32" fmla="*/ 112 w 153"/>
                <a:gd name="T33" fmla="*/ 112 h 121"/>
                <a:gd name="T34" fmla="*/ 95 w 153"/>
                <a:gd name="T35" fmla="*/ 102 h 121"/>
                <a:gd name="T36" fmla="*/ 78 w 153"/>
                <a:gd name="T37" fmla="*/ 95 h 121"/>
                <a:gd name="T38" fmla="*/ 58 w 153"/>
                <a:gd name="T39" fmla="*/ 83 h 121"/>
                <a:gd name="T40" fmla="*/ 44 w 153"/>
                <a:gd name="T41" fmla="*/ 70 h 121"/>
                <a:gd name="T42" fmla="*/ 24 w 153"/>
                <a:gd name="T43" fmla="*/ 61 h 121"/>
                <a:gd name="T44" fmla="*/ 10 w 153"/>
                <a:gd name="T45" fmla="*/ 53 h 121"/>
                <a:gd name="T46" fmla="*/ 5 w 153"/>
                <a:gd name="T47" fmla="*/ 32 h 121"/>
                <a:gd name="T48" fmla="*/ 0 w 153"/>
                <a:gd name="T49" fmla="*/ 12 h 1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3" h="121">
                  <a:moveTo>
                    <a:pt x="0" y="1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17" y="36"/>
                  </a:lnTo>
                  <a:lnTo>
                    <a:pt x="153" y="10"/>
                  </a:lnTo>
                  <a:lnTo>
                    <a:pt x="150" y="10"/>
                  </a:lnTo>
                  <a:lnTo>
                    <a:pt x="148" y="12"/>
                  </a:lnTo>
                  <a:lnTo>
                    <a:pt x="148" y="24"/>
                  </a:lnTo>
                  <a:lnTo>
                    <a:pt x="148" y="39"/>
                  </a:lnTo>
                  <a:lnTo>
                    <a:pt x="148" y="53"/>
                  </a:lnTo>
                  <a:lnTo>
                    <a:pt x="148" y="68"/>
                  </a:lnTo>
                  <a:lnTo>
                    <a:pt x="148" y="80"/>
                  </a:lnTo>
                  <a:lnTo>
                    <a:pt x="148" y="95"/>
                  </a:lnTo>
                  <a:lnTo>
                    <a:pt x="148" y="107"/>
                  </a:lnTo>
                  <a:lnTo>
                    <a:pt x="148" y="121"/>
                  </a:lnTo>
                  <a:lnTo>
                    <a:pt x="129" y="116"/>
                  </a:lnTo>
                  <a:lnTo>
                    <a:pt x="112" y="112"/>
                  </a:lnTo>
                  <a:lnTo>
                    <a:pt x="95" y="102"/>
                  </a:lnTo>
                  <a:lnTo>
                    <a:pt x="78" y="95"/>
                  </a:lnTo>
                  <a:lnTo>
                    <a:pt x="58" y="83"/>
                  </a:lnTo>
                  <a:lnTo>
                    <a:pt x="44" y="70"/>
                  </a:lnTo>
                  <a:lnTo>
                    <a:pt x="24" y="61"/>
                  </a:lnTo>
                  <a:lnTo>
                    <a:pt x="10" y="53"/>
                  </a:lnTo>
                  <a:lnTo>
                    <a:pt x="5" y="3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7DD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6" name="Freeform 129"/>
            <p:cNvSpPr>
              <a:spLocks/>
            </p:cNvSpPr>
            <p:nvPr/>
          </p:nvSpPr>
          <p:spPr bwMode="auto">
            <a:xfrm>
              <a:off x="4998" y="4645"/>
              <a:ext cx="202" cy="138"/>
            </a:xfrm>
            <a:custGeom>
              <a:avLst/>
              <a:gdLst>
                <a:gd name="T0" fmla="*/ 0 w 202"/>
                <a:gd name="T1" fmla="*/ 136 h 138"/>
                <a:gd name="T2" fmla="*/ 3 w 202"/>
                <a:gd name="T3" fmla="*/ 117 h 138"/>
                <a:gd name="T4" fmla="*/ 5 w 202"/>
                <a:gd name="T5" fmla="*/ 100 h 138"/>
                <a:gd name="T6" fmla="*/ 8 w 202"/>
                <a:gd name="T7" fmla="*/ 80 h 138"/>
                <a:gd name="T8" fmla="*/ 13 w 202"/>
                <a:gd name="T9" fmla="*/ 66 h 138"/>
                <a:gd name="T10" fmla="*/ 15 w 202"/>
                <a:gd name="T11" fmla="*/ 49 h 138"/>
                <a:gd name="T12" fmla="*/ 17 w 202"/>
                <a:gd name="T13" fmla="*/ 32 h 138"/>
                <a:gd name="T14" fmla="*/ 20 w 202"/>
                <a:gd name="T15" fmla="*/ 15 h 138"/>
                <a:gd name="T16" fmla="*/ 25 w 202"/>
                <a:gd name="T17" fmla="*/ 0 h 138"/>
                <a:gd name="T18" fmla="*/ 34 w 202"/>
                <a:gd name="T19" fmla="*/ 87 h 138"/>
                <a:gd name="T20" fmla="*/ 34 w 202"/>
                <a:gd name="T21" fmla="*/ 85 h 138"/>
                <a:gd name="T22" fmla="*/ 44 w 202"/>
                <a:gd name="T23" fmla="*/ 83 h 138"/>
                <a:gd name="T24" fmla="*/ 56 w 202"/>
                <a:gd name="T25" fmla="*/ 78 h 138"/>
                <a:gd name="T26" fmla="*/ 76 w 202"/>
                <a:gd name="T27" fmla="*/ 78 h 138"/>
                <a:gd name="T28" fmla="*/ 95 w 202"/>
                <a:gd name="T29" fmla="*/ 73 h 138"/>
                <a:gd name="T30" fmla="*/ 117 w 202"/>
                <a:gd name="T31" fmla="*/ 73 h 138"/>
                <a:gd name="T32" fmla="*/ 141 w 202"/>
                <a:gd name="T33" fmla="*/ 73 h 138"/>
                <a:gd name="T34" fmla="*/ 165 w 202"/>
                <a:gd name="T35" fmla="*/ 78 h 138"/>
                <a:gd name="T36" fmla="*/ 182 w 202"/>
                <a:gd name="T37" fmla="*/ 80 h 138"/>
                <a:gd name="T38" fmla="*/ 202 w 202"/>
                <a:gd name="T39" fmla="*/ 83 h 138"/>
                <a:gd name="T40" fmla="*/ 202 w 202"/>
                <a:gd name="T41" fmla="*/ 83 h 138"/>
                <a:gd name="T42" fmla="*/ 202 w 202"/>
                <a:gd name="T43" fmla="*/ 85 h 138"/>
                <a:gd name="T44" fmla="*/ 175 w 202"/>
                <a:gd name="T45" fmla="*/ 85 h 138"/>
                <a:gd name="T46" fmla="*/ 151 w 202"/>
                <a:gd name="T47" fmla="*/ 87 h 138"/>
                <a:gd name="T48" fmla="*/ 127 w 202"/>
                <a:gd name="T49" fmla="*/ 87 h 138"/>
                <a:gd name="T50" fmla="*/ 102 w 202"/>
                <a:gd name="T51" fmla="*/ 95 h 138"/>
                <a:gd name="T52" fmla="*/ 78 w 202"/>
                <a:gd name="T53" fmla="*/ 100 h 138"/>
                <a:gd name="T54" fmla="*/ 54 w 202"/>
                <a:gd name="T55" fmla="*/ 109 h 138"/>
                <a:gd name="T56" fmla="*/ 32 w 202"/>
                <a:gd name="T57" fmla="*/ 121 h 138"/>
                <a:gd name="T58" fmla="*/ 10 w 202"/>
                <a:gd name="T59" fmla="*/ 138 h 138"/>
                <a:gd name="T60" fmla="*/ 3 w 202"/>
                <a:gd name="T61" fmla="*/ 138 h 138"/>
                <a:gd name="T62" fmla="*/ 0 w 202"/>
                <a:gd name="T63" fmla="*/ 136 h 13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138">
                  <a:moveTo>
                    <a:pt x="0" y="136"/>
                  </a:moveTo>
                  <a:lnTo>
                    <a:pt x="3" y="117"/>
                  </a:lnTo>
                  <a:lnTo>
                    <a:pt x="5" y="100"/>
                  </a:lnTo>
                  <a:lnTo>
                    <a:pt x="8" y="80"/>
                  </a:lnTo>
                  <a:lnTo>
                    <a:pt x="13" y="66"/>
                  </a:lnTo>
                  <a:lnTo>
                    <a:pt x="15" y="49"/>
                  </a:lnTo>
                  <a:lnTo>
                    <a:pt x="17" y="32"/>
                  </a:lnTo>
                  <a:lnTo>
                    <a:pt x="20" y="15"/>
                  </a:lnTo>
                  <a:lnTo>
                    <a:pt x="25" y="0"/>
                  </a:lnTo>
                  <a:lnTo>
                    <a:pt x="34" y="87"/>
                  </a:lnTo>
                  <a:lnTo>
                    <a:pt x="34" y="85"/>
                  </a:lnTo>
                  <a:lnTo>
                    <a:pt x="44" y="83"/>
                  </a:lnTo>
                  <a:lnTo>
                    <a:pt x="56" y="78"/>
                  </a:lnTo>
                  <a:lnTo>
                    <a:pt x="76" y="78"/>
                  </a:lnTo>
                  <a:lnTo>
                    <a:pt x="95" y="73"/>
                  </a:lnTo>
                  <a:lnTo>
                    <a:pt x="117" y="73"/>
                  </a:lnTo>
                  <a:lnTo>
                    <a:pt x="141" y="73"/>
                  </a:lnTo>
                  <a:lnTo>
                    <a:pt x="165" y="78"/>
                  </a:lnTo>
                  <a:lnTo>
                    <a:pt x="182" y="80"/>
                  </a:lnTo>
                  <a:lnTo>
                    <a:pt x="202" y="83"/>
                  </a:lnTo>
                  <a:lnTo>
                    <a:pt x="202" y="85"/>
                  </a:lnTo>
                  <a:lnTo>
                    <a:pt x="175" y="85"/>
                  </a:lnTo>
                  <a:lnTo>
                    <a:pt x="151" y="87"/>
                  </a:lnTo>
                  <a:lnTo>
                    <a:pt x="127" y="87"/>
                  </a:lnTo>
                  <a:lnTo>
                    <a:pt x="102" y="95"/>
                  </a:lnTo>
                  <a:lnTo>
                    <a:pt x="78" y="100"/>
                  </a:lnTo>
                  <a:lnTo>
                    <a:pt x="54" y="109"/>
                  </a:lnTo>
                  <a:lnTo>
                    <a:pt x="32" y="121"/>
                  </a:lnTo>
                  <a:lnTo>
                    <a:pt x="10" y="138"/>
                  </a:lnTo>
                  <a:lnTo>
                    <a:pt x="3" y="138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7DD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7" name="Freeform 130"/>
            <p:cNvSpPr>
              <a:spLocks/>
            </p:cNvSpPr>
            <p:nvPr/>
          </p:nvSpPr>
          <p:spPr bwMode="auto">
            <a:xfrm>
              <a:off x="5171" y="4803"/>
              <a:ext cx="97" cy="429"/>
            </a:xfrm>
            <a:custGeom>
              <a:avLst/>
              <a:gdLst>
                <a:gd name="T0" fmla="*/ 0 w 97"/>
                <a:gd name="T1" fmla="*/ 29 h 429"/>
                <a:gd name="T2" fmla="*/ 12 w 97"/>
                <a:gd name="T3" fmla="*/ 14 h 429"/>
                <a:gd name="T4" fmla="*/ 26 w 97"/>
                <a:gd name="T5" fmla="*/ 7 h 429"/>
                <a:gd name="T6" fmla="*/ 41 w 97"/>
                <a:gd name="T7" fmla="*/ 0 h 429"/>
                <a:gd name="T8" fmla="*/ 55 w 97"/>
                <a:gd name="T9" fmla="*/ 0 h 429"/>
                <a:gd name="T10" fmla="*/ 75 w 97"/>
                <a:gd name="T11" fmla="*/ 5 h 429"/>
                <a:gd name="T12" fmla="*/ 92 w 97"/>
                <a:gd name="T13" fmla="*/ 24 h 429"/>
                <a:gd name="T14" fmla="*/ 94 w 97"/>
                <a:gd name="T15" fmla="*/ 34 h 429"/>
                <a:gd name="T16" fmla="*/ 97 w 97"/>
                <a:gd name="T17" fmla="*/ 48 h 429"/>
                <a:gd name="T18" fmla="*/ 94 w 97"/>
                <a:gd name="T19" fmla="*/ 63 h 429"/>
                <a:gd name="T20" fmla="*/ 94 w 97"/>
                <a:gd name="T21" fmla="*/ 82 h 429"/>
                <a:gd name="T22" fmla="*/ 84 w 97"/>
                <a:gd name="T23" fmla="*/ 102 h 429"/>
                <a:gd name="T24" fmla="*/ 77 w 97"/>
                <a:gd name="T25" fmla="*/ 123 h 429"/>
                <a:gd name="T26" fmla="*/ 70 w 97"/>
                <a:gd name="T27" fmla="*/ 133 h 429"/>
                <a:gd name="T28" fmla="*/ 65 w 97"/>
                <a:gd name="T29" fmla="*/ 145 h 429"/>
                <a:gd name="T30" fmla="*/ 58 w 97"/>
                <a:gd name="T31" fmla="*/ 155 h 429"/>
                <a:gd name="T32" fmla="*/ 50 w 97"/>
                <a:gd name="T33" fmla="*/ 169 h 429"/>
                <a:gd name="T34" fmla="*/ 50 w 97"/>
                <a:gd name="T35" fmla="*/ 182 h 429"/>
                <a:gd name="T36" fmla="*/ 50 w 97"/>
                <a:gd name="T37" fmla="*/ 196 h 429"/>
                <a:gd name="T38" fmla="*/ 50 w 97"/>
                <a:gd name="T39" fmla="*/ 211 h 429"/>
                <a:gd name="T40" fmla="*/ 53 w 97"/>
                <a:gd name="T41" fmla="*/ 228 h 429"/>
                <a:gd name="T42" fmla="*/ 53 w 97"/>
                <a:gd name="T43" fmla="*/ 242 h 429"/>
                <a:gd name="T44" fmla="*/ 55 w 97"/>
                <a:gd name="T45" fmla="*/ 259 h 429"/>
                <a:gd name="T46" fmla="*/ 55 w 97"/>
                <a:gd name="T47" fmla="*/ 276 h 429"/>
                <a:gd name="T48" fmla="*/ 58 w 97"/>
                <a:gd name="T49" fmla="*/ 296 h 429"/>
                <a:gd name="T50" fmla="*/ 58 w 97"/>
                <a:gd name="T51" fmla="*/ 310 h 429"/>
                <a:gd name="T52" fmla="*/ 58 w 97"/>
                <a:gd name="T53" fmla="*/ 327 h 429"/>
                <a:gd name="T54" fmla="*/ 58 w 97"/>
                <a:gd name="T55" fmla="*/ 344 h 429"/>
                <a:gd name="T56" fmla="*/ 58 w 97"/>
                <a:gd name="T57" fmla="*/ 361 h 429"/>
                <a:gd name="T58" fmla="*/ 55 w 97"/>
                <a:gd name="T59" fmla="*/ 376 h 429"/>
                <a:gd name="T60" fmla="*/ 55 w 97"/>
                <a:gd name="T61" fmla="*/ 395 h 429"/>
                <a:gd name="T62" fmla="*/ 53 w 97"/>
                <a:gd name="T63" fmla="*/ 410 h 429"/>
                <a:gd name="T64" fmla="*/ 53 w 97"/>
                <a:gd name="T65" fmla="*/ 429 h 429"/>
                <a:gd name="T66" fmla="*/ 50 w 97"/>
                <a:gd name="T67" fmla="*/ 410 h 429"/>
                <a:gd name="T68" fmla="*/ 50 w 97"/>
                <a:gd name="T69" fmla="*/ 393 h 429"/>
                <a:gd name="T70" fmla="*/ 48 w 97"/>
                <a:gd name="T71" fmla="*/ 371 h 429"/>
                <a:gd name="T72" fmla="*/ 48 w 97"/>
                <a:gd name="T73" fmla="*/ 351 h 429"/>
                <a:gd name="T74" fmla="*/ 46 w 97"/>
                <a:gd name="T75" fmla="*/ 330 h 429"/>
                <a:gd name="T76" fmla="*/ 46 w 97"/>
                <a:gd name="T77" fmla="*/ 310 h 429"/>
                <a:gd name="T78" fmla="*/ 43 w 97"/>
                <a:gd name="T79" fmla="*/ 288 h 429"/>
                <a:gd name="T80" fmla="*/ 43 w 97"/>
                <a:gd name="T81" fmla="*/ 271 h 429"/>
                <a:gd name="T82" fmla="*/ 41 w 97"/>
                <a:gd name="T83" fmla="*/ 249 h 429"/>
                <a:gd name="T84" fmla="*/ 38 w 97"/>
                <a:gd name="T85" fmla="*/ 235 h 429"/>
                <a:gd name="T86" fmla="*/ 36 w 97"/>
                <a:gd name="T87" fmla="*/ 218 h 429"/>
                <a:gd name="T88" fmla="*/ 36 w 97"/>
                <a:gd name="T89" fmla="*/ 206 h 429"/>
                <a:gd name="T90" fmla="*/ 36 w 97"/>
                <a:gd name="T91" fmla="*/ 186 h 429"/>
                <a:gd name="T92" fmla="*/ 36 w 97"/>
                <a:gd name="T93" fmla="*/ 182 h 429"/>
                <a:gd name="T94" fmla="*/ 36 w 97"/>
                <a:gd name="T95" fmla="*/ 177 h 429"/>
                <a:gd name="T96" fmla="*/ 36 w 97"/>
                <a:gd name="T97" fmla="*/ 167 h 429"/>
                <a:gd name="T98" fmla="*/ 38 w 97"/>
                <a:gd name="T99" fmla="*/ 150 h 429"/>
                <a:gd name="T100" fmla="*/ 41 w 97"/>
                <a:gd name="T101" fmla="*/ 133 h 429"/>
                <a:gd name="T102" fmla="*/ 43 w 97"/>
                <a:gd name="T103" fmla="*/ 114 h 429"/>
                <a:gd name="T104" fmla="*/ 48 w 97"/>
                <a:gd name="T105" fmla="*/ 94 h 429"/>
                <a:gd name="T106" fmla="*/ 50 w 97"/>
                <a:gd name="T107" fmla="*/ 77 h 429"/>
                <a:gd name="T108" fmla="*/ 55 w 97"/>
                <a:gd name="T109" fmla="*/ 68 h 429"/>
                <a:gd name="T110" fmla="*/ 48 w 97"/>
                <a:gd name="T111" fmla="*/ 53 h 429"/>
                <a:gd name="T112" fmla="*/ 34 w 97"/>
                <a:gd name="T113" fmla="*/ 41 h 429"/>
                <a:gd name="T114" fmla="*/ 17 w 97"/>
                <a:gd name="T115" fmla="*/ 34 h 429"/>
                <a:gd name="T116" fmla="*/ 0 w 97"/>
                <a:gd name="T117" fmla="*/ 29 h 42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7" h="429">
                  <a:moveTo>
                    <a:pt x="0" y="29"/>
                  </a:moveTo>
                  <a:lnTo>
                    <a:pt x="12" y="14"/>
                  </a:lnTo>
                  <a:lnTo>
                    <a:pt x="26" y="7"/>
                  </a:lnTo>
                  <a:lnTo>
                    <a:pt x="41" y="0"/>
                  </a:lnTo>
                  <a:lnTo>
                    <a:pt x="55" y="0"/>
                  </a:lnTo>
                  <a:lnTo>
                    <a:pt x="75" y="5"/>
                  </a:lnTo>
                  <a:lnTo>
                    <a:pt x="92" y="24"/>
                  </a:lnTo>
                  <a:lnTo>
                    <a:pt x="94" y="34"/>
                  </a:lnTo>
                  <a:lnTo>
                    <a:pt x="97" y="48"/>
                  </a:lnTo>
                  <a:lnTo>
                    <a:pt x="94" y="63"/>
                  </a:lnTo>
                  <a:lnTo>
                    <a:pt x="94" y="82"/>
                  </a:lnTo>
                  <a:lnTo>
                    <a:pt x="84" y="102"/>
                  </a:lnTo>
                  <a:lnTo>
                    <a:pt x="77" y="123"/>
                  </a:lnTo>
                  <a:lnTo>
                    <a:pt x="70" y="133"/>
                  </a:lnTo>
                  <a:lnTo>
                    <a:pt x="65" y="145"/>
                  </a:lnTo>
                  <a:lnTo>
                    <a:pt x="58" y="155"/>
                  </a:lnTo>
                  <a:lnTo>
                    <a:pt x="50" y="169"/>
                  </a:lnTo>
                  <a:lnTo>
                    <a:pt x="50" y="182"/>
                  </a:lnTo>
                  <a:lnTo>
                    <a:pt x="50" y="196"/>
                  </a:lnTo>
                  <a:lnTo>
                    <a:pt x="50" y="211"/>
                  </a:lnTo>
                  <a:lnTo>
                    <a:pt x="53" y="228"/>
                  </a:lnTo>
                  <a:lnTo>
                    <a:pt x="53" y="242"/>
                  </a:lnTo>
                  <a:lnTo>
                    <a:pt x="55" y="259"/>
                  </a:lnTo>
                  <a:lnTo>
                    <a:pt x="55" y="276"/>
                  </a:lnTo>
                  <a:lnTo>
                    <a:pt x="58" y="296"/>
                  </a:lnTo>
                  <a:lnTo>
                    <a:pt x="58" y="310"/>
                  </a:lnTo>
                  <a:lnTo>
                    <a:pt x="58" y="327"/>
                  </a:lnTo>
                  <a:lnTo>
                    <a:pt x="58" y="344"/>
                  </a:lnTo>
                  <a:lnTo>
                    <a:pt x="58" y="361"/>
                  </a:lnTo>
                  <a:lnTo>
                    <a:pt x="55" y="376"/>
                  </a:lnTo>
                  <a:lnTo>
                    <a:pt x="55" y="395"/>
                  </a:lnTo>
                  <a:lnTo>
                    <a:pt x="53" y="410"/>
                  </a:lnTo>
                  <a:lnTo>
                    <a:pt x="53" y="429"/>
                  </a:lnTo>
                  <a:lnTo>
                    <a:pt x="50" y="410"/>
                  </a:lnTo>
                  <a:lnTo>
                    <a:pt x="50" y="393"/>
                  </a:lnTo>
                  <a:lnTo>
                    <a:pt x="48" y="371"/>
                  </a:lnTo>
                  <a:lnTo>
                    <a:pt x="48" y="351"/>
                  </a:lnTo>
                  <a:lnTo>
                    <a:pt x="46" y="330"/>
                  </a:lnTo>
                  <a:lnTo>
                    <a:pt x="46" y="310"/>
                  </a:lnTo>
                  <a:lnTo>
                    <a:pt x="43" y="288"/>
                  </a:lnTo>
                  <a:lnTo>
                    <a:pt x="43" y="271"/>
                  </a:lnTo>
                  <a:lnTo>
                    <a:pt x="41" y="249"/>
                  </a:lnTo>
                  <a:lnTo>
                    <a:pt x="38" y="235"/>
                  </a:lnTo>
                  <a:lnTo>
                    <a:pt x="36" y="218"/>
                  </a:lnTo>
                  <a:lnTo>
                    <a:pt x="36" y="206"/>
                  </a:lnTo>
                  <a:lnTo>
                    <a:pt x="36" y="186"/>
                  </a:lnTo>
                  <a:lnTo>
                    <a:pt x="36" y="182"/>
                  </a:lnTo>
                  <a:lnTo>
                    <a:pt x="36" y="177"/>
                  </a:lnTo>
                  <a:lnTo>
                    <a:pt x="36" y="167"/>
                  </a:lnTo>
                  <a:lnTo>
                    <a:pt x="38" y="150"/>
                  </a:lnTo>
                  <a:lnTo>
                    <a:pt x="41" y="133"/>
                  </a:lnTo>
                  <a:lnTo>
                    <a:pt x="43" y="114"/>
                  </a:lnTo>
                  <a:lnTo>
                    <a:pt x="48" y="94"/>
                  </a:lnTo>
                  <a:lnTo>
                    <a:pt x="50" y="77"/>
                  </a:lnTo>
                  <a:lnTo>
                    <a:pt x="55" y="68"/>
                  </a:lnTo>
                  <a:lnTo>
                    <a:pt x="48" y="53"/>
                  </a:lnTo>
                  <a:lnTo>
                    <a:pt x="34" y="41"/>
                  </a:lnTo>
                  <a:lnTo>
                    <a:pt x="17" y="3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C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8" name="Freeform 131"/>
            <p:cNvSpPr>
              <a:spLocks/>
            </p:cNvSpPr>
            <p:nvPr/>
          </p:nvSpPr>
          <p:spPr bwMode="auto">
            <a:xfrm>
              <a:off x="4208" y="4820"/>
              <a:ext cx="199" cy="700"/>
            </a:xfrm>
            <a:custGeom>
              <a:avLst/>
              <a:gdLst>
                <a:gd name="T0" fmla="*/ 61 w 199"/>
                <a:gd name="T1" fmla="*/ 565 h 700"/>
                <a:gd name="T2" fmla="*/ 58 w 199"/>
                <a:gd name="T3" fmla="*/ 538 h 700"/>
                <a:gd name="T4" fmla="*/ 56 w 199"/>
                <a:gd name="T5" fmla="*/ 499 h 700"/>
                <a:gd name="T6" fmla="*/ 49 w 199"/>
                <a:gd name="T7" fmla="*/ 453 h 700"/>
                <a:gd name="T8" fmla="*/ 39 w 199"/>
                <a:gd name="T9" fmla="*/ 405 h 700"/>
                <a:gd name="T10" fmla="*/ 29 w 199"/>
                <a:gd name="T11" fmla="*/ 359 h 700"/>
                <a:gd name="T12" fmla="*/ 20 w 199"/>
                <a:gd name="T13" fmla="*/ 310 h 700"/>
                <a:gd name="T14" fmla="*/ 7 w 199"/>
                <a:gd name="T15" fmla="*/ 264 h 700"/>
                <a:gd name="T16" fmla="*/ 0 w 199"/>
                <a:gd name="T17" fmla="*/ 216 h 700"/>
                <a:gd name="T18" fmla="*/ 22 w 199"/>
                <a:gd name="T19" fmla="*/ 194 h 700"/>
                <a:gd name="T20" fmla="*/ 46 w 199"/>
                <a:gd name="T21" fmla="*/ 201 h 700"/>
                <a:gd name="T22" fmla="*/ 61 w 199"/>
                <a:gd name="T23" fmla="*/ 196 h 700"/>
                <a:gd name="T24" fmla="*/ 80 w 199"/>
                <a:gd name="T25" fmla="*/ 162 h 700"/>
                <a:gd name="T26" fmla="*/ 87 w 199"/>
                <a:gd name="T27" fmla="*/ 128 h 700"/>
                <a:gd name="T28" fmla="*/ 90 w 199"/>
                <a:gd name="T29" fmla="*/ 102 h 700"/>
                <a:gd name="T30" fmla="*/ 92 w 199"/>
                <a:gd name="T31" fmla="*/ 72 h 700"/>
                <a:gd name="T32" fmla="*/ 92 w 199"/>
                <a:gd name="T33" fmla="*/ 43 h 700"/>
                <a:gd name="T34" fmla="*/ 112 w 199"/>
                <a:gd name="T35" fmla="*/ 17 h 700"/>
                <a:gd name="T36" fmla="*/ 153 w 199"/>
                <a:gd name="T37" fmla="*/ 5 h 700"/>
                <a:gd name="T38" fmla="*/ 182 w 199"/>
                <a:gd name="T39" fmla="*/ 0 h 700"/>
                <a:gd name="T40" fmla="*/ 197 w 199"/>
                <a:gd name="T41" fmla="*/ 14 h 700"/>
                <a:gd name="T42" fmla="*/ 182 w 199"/>
                <a:gd name="T43" fmla="*/ 36 h 700"/>
                <a:gd name="T44" fmla="*/ 165 w 199"/>
                <a:gd name="T45" fmla="*/ 60 h 700"/>
                <a:gd name="T46" fmla="*/ 148 w 199"/>
                <a:gd name="T47" fmla="*/ 87 h 700"/>
                <a:gd name="T48" fmla="*/ 136 w 199"/>
                <a:gd name="T49" fmla="*/ 119 h 700"/>
                <a:gd name="T50" fmla="*/ 126 w 199"/>
                <a:gd name="T51" fmla="*/ 155 h 700"/>
                <a:gd name="T52" fmla="*/ 119 w 199"/>
                <a:gd name="T53" fmla="*/ 191 h 700"/>
                <a:gd name="T54" fmla="*/ 114 w 199"/>
                <a:gd name="T55" fmla="*/ 232 h 700"/>
                <a:gd name="T56" fmla="*/ 114 w 199"/>
                <a:gd name="T57" fmla="*/ 276 h 700"/>
                <a:gd name="T58" fmla="*/ 112 w 199"/>
                <a:gd name="T59" fmla="*/ 317 h 700"/>
                <a:gd name="T60" fmla="*/ 112 w 199"/>
                <a:gd name="T61" fmla="*/ 359 h 700"/>
                <a:gd name="T62" fmla="*/ 112 w 199"/>
                <a:gd name="T63" fmla="*/ 400 h 700"/>
                <a:gd name="T64" fmla="*/ 114 w 199"/>
                <a:gd name="T65" fmla="*/ 439 h 700"/>
                <a:gd name="T66" fmla="*/ 117 w 199"/>
                <a:gd name="T67" fmla="*/ 477 h 700"/>
                <a:gd name="T68" fmla="*/ 119 w 199"/>
                <a:gd name="T69" fmla="*/ 511 h 700"/>
                <a:gd name="T70" fmla="*/ 121 w 199"/>
                <a:gd name="T71" fmla="*/ 545 h 700"/>
                <a:gd name="T72" fmla="*/ 126 w 199"/>
                <a:gd name="T73" fmla="*/ 577 h 700"/>
                <a:gd name="T74" fmla="*/ 119 w 199"/>
                <a:gd name="T75" fmla="*/ 599 h 700"/>
                <a:gd name="T76" fmla="*/ 102 w 199"/>
                <a:gd name="T77" fmla="*/ 625 h 700"/>
                <a:gd name="T78" fmla="*/ 85 w 199"/>
                <a:gd name="T79" fmla="*/ 657 h 700"/>
                <a:gd name="T80" fmla="*/ 71 w 199"/>
                <a:gd name="T81" fmla="*/ 686 h 700"/>
                <a:gd name="T82" fmla="*/ 63 w 199"/>
                <a:gd name="T83" fmla="*/ 579 h 70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9" h="700">
                  <a:moveTo>
                    <a:pt x="63" y="579"/>
                  </a:moveTo>
                  <a:lnTo>
                    <a:pt x="61" y="565"/>
                  </a:lnTo>
                  <a:lnTo>
                    <a:pt x="61" y="550"/>
                  </a:lnTo>
                  <a:lnTo>
                    <a:pt x="58" y="538"/>
                  </a:lnTo>
                  <a:lnTo>
                    <a:pt x="58" y="526"/>
                  </a:lnTo>
                  <a:lnTo>
                    <a:pt x="56" y="499"/>
                  </a:lnTo>
                  <a:lnTo>
                    <a:pt x="54" y="477"/>
                  </a:lnTo>
                  <a:lnTo>
                    <a:pt x="49" y="453"/>
                  </a:lnTo>
                  <a:lnTo>
                    <a:pt x="44" y="429"/>
                  </a:lnTo>
                  <a:lnTo>
                    <a:pt x="39" y="405"/>
                  </a:lnTo>
                  <a:lnTo>
                    <a:pt x="37" y="383"/>
                  </a:lnTo>
                  <a:lnTo>
                    <a:pt x="29" y="359"/>
                  </a:lnTo>
                  <a:lnTo>
                    <a:pt x="24" y="334"/>
                  </a:lnTo>
                  <a:lnTo>
                    <a:pt x="20" y="310"/>
                  </a:lnTo>
                  <a:lnTo>
                    <a:pt x="15" y="288"/>
                  </a:lnTo>
                  <a:lnTo>
                    <a:pt x="7" y="264"/>
                  </a:lnTo>
                  <a:lnTo>
                    <a:pt x="5" y="240"/>
                  </a:lnTo>
                  <a:lnTo>
                    <a:pt x="0" y="216"/>
                  </a:lnTo>
                  <a:lnTo>
                    <a:pt x="0" y="194"/>
                  </a:lnTo>
                  <a:lnTo>
                    <a:pt x="22" y="194"/>
                  </a:lnTo>
                  <a:lnTo>
                    <a:pt x="46" y="196"/>
                  </a:lnTo>
                  <a:lnTo>
                    <a:pt x="46" y="201"/>
                  </a:lnTo>
                  <a:lnTo>
                    <a:pt x="51" y="206"/>
                  </a:lnTo>
                  <a:lnTo>
                    <a:pt x="61" y="196"/>
                  </a:lnTo>
                  <a:lnTo>
                    <a:pt x="73" y="182"/>
                  </a:lnTo>
                  <a:lnTo>
                    <a:pt x="80" y="162"/>
                  </a:lnTo>
                  <a:lnTo>
                    <a:pt x="87" y="143"/>
                  </a:lnTo>
                  <a:lnTo>
                    <a:pt x="87" y="128"/>
                  </a:lnTo>
                  <a:lnTo>
                    <a:pt x="90" y="116"/>
                  </a:lnTo>
                  <a:lnTo>
                    <a:pt x="90" y="102"/>
                  </a:lnTo>
                  <a:lnTo>
                    <a:pt x="92" y="89"/>
                  </a:lnTo>
                  <a:lnTo>
                    <a:pt x="92" y="72"/>
                  </a:lnTo>
                  <a:lnTo>
                    <a:pt x="92" y="58"/>
                  </a:lnTo>
                  <a:lnTo>
                    <a:pt x="92" y="43"/>
                  </a:lnTo>
                  <a:lnTo>
                    <a:pt x="95" y="29"/>
                  </a:lnTo>
                  <a:lnTo>
                    <a:pt x="112" y="17"/>
                  </a:lnTo>
                  <a:lnTo>
                    <a:pt x="138" y="9"/>
                  </a:lnTo>
                  <a:lnTo>
                    <a:pt x="153" y="5"/>
                  </a:lnTo>
                  <a:lnTo>
                    <a:pt x="167" y="5"/>
                  </a:lnTo>
                  <a:lnTo>
                    <a:pt x="182" y="0"/>
                  </a:lnTo>
                  <a:lnTo>
                    <a:pt x="199" y="0"/>
                  </a:lnTo>
                  <a:lnTo>
                    <a:pt x="197" y="14"/>
                  </a:lnTo>
                  <a:lnTo>
                    <a:pt x="197" y="29"/>
                  </a:lnTo>
                  <a:lnTo>
                    <a:pt x="182" y="36"/>
                  </a:lnTo>
                  <a:lnTo>
                    <a:pt x="172" y="48"/>
                  </a:lnTo>
                  <a:lnTo>
                    <a:pt x="165" y="60"/>
                  </a:lnTo>
                  <a:lnTo>
                    <a:pt x="158" y="75"/>
                  </a:lnTo>
                  <a:lnTo>
                    <a:pt x="148" y="87"/>
                  </a:lnTo>
                  <a:lnTo>
                    <a:pt x="141" y="102"/>
                  </a:lnTo>
                  <a:lnTo>
                    <a:pt x="136" y="119"/>
                  </a:lnTo>
                  <a:lnTo>
                    <a:pt x="134" y="138"/>
                  </a:lnTo>
                  <a:lnTo>
                    <a:pt x="126" y="155"/>
                  </a:lnTo>
                  <a:lnTo>
                    <a:pt x="124" y="174"/>
                  </a:lnTo>
                  <a:lnTo>
                    <a:pt x="119" y="191"/>
                  </a:lnTo>
                  <a:lnTo>
                    <a:pt x="117" y="213"/>
                  </a:lnTo>
                  <a:lnTo>
                    <a:pt x="114" y="232"/>
                  </a:lnTo>
                  <a:lnTo>
                    <a:pt x="114" y="254"/>
                  </a:lnTo>
                  <a:lnTo>
                    <a:pt x="114" y="276"/>
                  </a:lnTo>
                  <a:lnTo>
                    <a:pt x="114" y="298"/>
                  </a:lnTo>
                  <a:lnTo>
                    <a:pt x="112" y="317"/>
                  </a:lnTo>
                  <a:lnTo>
                    <a:pt x="112" y="339"/>
                  </a:lnTo>
                  <a:lnTo>
                    <a:pt x="112" y="359"/>
                  </a:lnTo>
                  <a:lnTo>
                    <a:pt x="112" y="380"/>
                  </a:lnTo>
                  <a:lnTo>
                    <a:pt x="112" y="400"/>
                  </a:lnTo>
                  <a:lnTo>
                    <a:pt x="114" y="419"/>
                  </a:lnTo>
                  <a:lnTo>
                    <a:pt x="114" y="439"/>
                  </a:lnTo>
                  <a:lnTo>
                    <a:pt x="117" y="460"/>
                  </a:lnTo>
                  <a:lnTo>
                    <a:pt x="117" y="477"/>
                  </a:lnTo>
                  <a:lnTo>
                    <a:pt x="119" y="494"/>
                  </a:lnTo>
                  <a:lnTo>
                    <a:pt x="119" y="511"/>
                  </a:lnTo>
                  <a:lnTo>
                    <a:pt x="121" y="531"/>
                  </a:lnTo>
                  <a:lnTo>
                    <a:pt x="121" y="545"/>
                  </a:lnTo>
                  <a:lnTo>
                    <a:pt x="124" y="562"/>
                  </a:lnTo>
                  <a:lnTo>
                    <a:pt x="126" y="577"/>
                  </a:lnTo>
                  <a:lnTo>
                    <a:pt x="129" y="591"/>
                  </a:lnTo>
                  <a:lnTo>
                    <a:pt x="119" y="599"/>
                  </a:lnTo>
                  <a:lnTo>
                    <a:pt x="112" y="613"/>
                  </a:lnTo>
                  <a:lnTo>
                    <a:pt x="102" y="625"/>
                  </a:lnTo>
                  <a:lnTo>
                    <a:pt x="95" y="642"/>
                  </a:lnTo>
                  <a:lnTo>
                    <a:pt x="85" y="657"/>
                  </a:lnTo>
                  <a:lnTo>
                    <a:pt x="78" y="674"/>
                  </a:lnTo>
                  <a:lnTo>
                    <a:pt x="71" y="686"/>
                  </a:lnTo>
                  <a:lnTo>
                    <a:pt x="63" y="700"/>
                  </a:lnTo>
                  <a:lnTo>
                    <a:pt x="63" y="579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09" name="Freeform 132"/>
            <p:cNvSpPr>
              <a:spLocks/>
            </p:cNvSpPr>
            <p:nvPr/>
          </p:nvSpPr>
          <p:spPr bwMode="auto">
            <a:xfrm>
              <a:off x="4841" y="4897"/>
              <a:ext cx="68" cy="490"/>
            </a:xfrm>
            <a:custGeom>
              <a:avLst/>
              <a:gdLst>
                <a:gd name="T0" fmla="*/ 0 w 68"/>
                <a:gd name="T1" fmla="*/ 0 h 490"/>
                <a:gd name="T2" fmla="*/ 14 w 68"/>
                <a:gd name="T3" fmla="*/ 12 h 490"/>
                <a:gd name="T4" fmla="*/ 31 w 68"/>
                <a:gd name="T5" fmla="*/ 20 h 490"/>
                <a:gd name="T6" fmla="*/ 48 w 68"/>
                <a:gd name="T7" fmla="*/ 22 h 490"/>
                <a:gd name="T8" fmla="*/ 68 w 68"/>
                <a:gd name="T9" fmla="*/ 25 h 490"/>
                <a:gd name="T10" fmla="*/ 63 w 68"/>
                <a:gd name="T11" fmla="*/ 37 h 490"/>
                <a:gd name="T12" fmla="*/ 58 w 68"/>
                <a:gd name="T13" fmla="*/ 51 h 490"/>
                <a:gd name="T14" fmla="*/ 51 w 68"/>
                <a:gd name="T15" fmla="*/ 68 h 490"/>
                <a:gd name="T16" fmla="*/ 44 w 68"/>
                <a:gd name="T17" fmla="*/ 88 h 490"/>
                <a:gd name="T18" fmla="*/ 44 w 68"/>
                <a:gd name="T19" fmla="*/ 109 h 490"/>
                <a:gd name="T20" fmla="*/ 44 w 68"/>
                <a:gd name="T21" fmla="*/ 134 h 490"/>
                <a:gd name="T22" fmla="*/ 44 w 68"/>
                <a:gd name="T23" fmla="*/ 158 h 490"/>
                <a:gd name="T24" fmla="*/ 44 w 68"/>
                <a:gd name="T25" fmla="*/ 182 h 490"/>
                <a:gd name="T26" fmla="*/ 44 w 68"/>
                <a:gd name="T27" fmla="*/ 206 h 490"/>
                <a:gd name="T28" fmla="*/ 44 w 68"/>
                <a:gd name="T29" fmla="*/ 231 h 490"/>
                <a:gd name="T30" fmla="*/ 44 w 68"/>
                <a:gd name="T31" fmla="*/ 255 h 490"/>
                <a:gd name="T32" fmla="*/ 44 w 68"/>
                <a:gd name="T33" fmla="*/ 282 h 490"/>
                <a:gd name="T34" fmla="*/ 41 w 68"/>
                <a:gd name="T35" fmla="*/ 306 h 490"/>
                <a:gd name="T36" fmla="*/ 39 w 68"/>
                <a:gd name="T37" fmla="*/ 332 h 490"/>
                <a:gd name="T38" fmla="*/ 36 w 68"/>
                <a:gd name="T39" fmla="*/ 357 h 490"/>
                <a:gd name="T40" fmla="*/ 36 w 68"/>
                <a:gd name="T41" fmla="*/ 383 h 490"/>
                <a:gd name="T42" fmla="*/ 31 w 68"/>
                <a:gd name="T43" fmla="*/ 408 h 490"/>
                <a:gd name="T44" fmla="*/ 29 w 68"/>
                <a:gd name="T45" fmla="*/ 434 h 490"/>
                <a:gd name="T46" fmla="*/ 27 w 68"/>
                <a:gd name="T47" fmla="*/ 446 h 490"/>
                <a:gd name="T48" fmla="*/ 27 w 68"/>
                <a:gd name="T49" fmla="*/ 459 h 490"/>
                <a:gd name="T50" fmla="*/ 24 w 68"/>
                <a:gd name="T51" fmla="*/ 473 h 490"/>
                <a:gd name="T52" fmla="*/ 24 w 68"/>
                <a:gd name="T53" fmla="*/ 488 h 490"/>
                <a:gd name="T54" fmla="*/ 12 w 68"/>
                <a:gd name="T55" fmla="*/ 488 h 490"/>
                <a:gd name="T56" fmla="*/ 2 w 68"/>
                <a:gd name="T57" fmla="*/ 490 h 490"/>
                <a:gd name="T58" fmla="*/ 2 w 68"/>
                <a:gd name="T59" fmla="*/ 476 h 490"/>
                <a:gd name="T60" fmla="*/ 5 w 68"/>
                <a:gd name="T61" fmla="*/ 463 h 490"/>
                <a:gd name="T62" fmla="*/ 5 w 68"/>
                <a:gd name="T63" fmla="*/ 449 h 490"/>
                <a:gd name="T64" fmla="*/ 7 w 68"/>
                <a:gd name="T65" fmla="*/ 434 h 490"/>
                <a:gd name="T66" fmla="*/ 7 w 68"/>
                <a:gd name="T67" fmla="*/ 417 h 490"/>
                <a:gd name="T68" fmla="*/ 10 w 68"/>
                <a:gd name="T69" fmla="*/ 403 h 490"/>
                <a:gd name="T70" fmla="*/ 12 w 68"/>
                <a:gd name="T71" fmla="*/ 388 h 490"/>
                <a:gd name="T72" fmla="*/ 14 w 68"/>
                <a:gd name="T73" fmla="*/ 374 h 490"/>
                <a:gd name="T74" fmla="*/ 14 w 68"/>
                <a:gd name="T75" fmla="*/ 354 h 490"/>
                <a:gd name="T76" fmla="*/ 14 w 68"/>
                <a:gd name="T77" fmla="*/ 340 h 490"/>
                <a:gd name="T78" fmla="*/ 14 w 68"/>
                <a:gd name="T79" fmla="*/ 320 h 490"/>
                <a:gd name="T80" fmla="*/ 17 w 68"/>
                <a:gd name="T81" fmla="*/ 306 h 490"/>
                <a:gd name="T82" fmla="*/ 17 w 68"/>
                <a:gd name="T83" fmla="*/ 289 h 490"/>
                <a:gd name="T84" fmla="*/ 19 w 68"/>
                <a:gd name="T85" fmla="*/ 272 h 490"/>
                <a:gd name="T86" fmla="*/ 19 w 68"/>
                <a:gd name="T87" fmla="*/ 255 h 490"/>
                <a:gd name="T88" fmla="*/ 22 w 68"/>
                <a:gd name="T89" fmla="*/ 240 h 490"/>
                <a:gd name="T90" fmla="*/ 19 w 68"/>
                <a:gd name="T91" fmla="*/ 223 h 490"/>
                <a:gd name="T92" fmla="*/ 19 w 68"/>
                <a:gd name="T93" fmla="*/ 206 h 490"/>
                <a:gd name="T94" fmla="*/ 19 w 68"/>
                <a:gd name="T95" fmla="*/ 192 h 490"/>
                <a:gd name="T96" fmla="*/ 19 w 68"/>
                <a:gd name="T97" fmla="*/ 177 h 490"/>
                <a:gd name="T98" fmla="*/ 19 w 68"/>
                <a:gd name="T99" fmla="*/ 163 h 490"/>
                <a:gd name="T100" fmla="*/ 19 w 68"/>
                <a:gd name="T101" fmla="*/ 148 h 490"/>
                <a:gd name="T102" fmla="*/ 19 w 68"/>
                <a:gd name="T103" fmla="*/ 136 h 490"/>
                <a:gd name="T104" fmla="*/ 19 w 68"/>
                <a:gd name="T105" fmla="*/ 126 h 490"/>
                <a:gd name="T106" fmla="*/ 17 w 68"/>
                <a:gd name="T107" fmla="*/ 102 h 490"/>
                <a:gd name="T108" fmla="*/ 14 w 68"/>
                <a:gd name="T109" fmla="*/ 88 h 490"/>
                <a:gd name="T110" fmla="*/ 12 w 68"/>
                <a:gd name="T111" fmla="*/ 75 h 490"/>
                <a:gd name="T112" fmla="*/ 12 w 68"/>
                <a:gd name="T113" fmla="*/ 73 h 490"/>
                <a:gd name="T114" fmla="*/ 2 w 68"/>
                <a:gd name="T115" fmla="*/ 61 h 490"/>
                <a:gd name="T116" fmla="*/ 0 w 68"/>
                <a:gd name="T117" fmla="*/ 44 h 490"/>
                <a:gd name="T118" fmla="*/ 0 w 68"/>
                <a:gd name="T119" fmla="*/ 22 h 490"/>
                <a:gd name="T120" fmla="*/ 0 w 68"/>
                <a:gd name="T121" fmla="*/ 0 h 4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8" h="490">
                  <a:moveTo>
                    <a:pt x="0" y="0"/>
                  </a:moveTo>
                  <a:lnTo>
                    <a:pt x="14" y="12"/>
                  </a:lnTo>
                  <a:lnTo>
                    <a:pt x="31" y="20"/>
                  </a:lnTo>
                  <a:lnTo>
                    <a:pt x="48" y="22"/>
                  </a:lnTo>
                  <a:lnTo>
                    <a:pt x="68" y="25"/>
                  </a:lnTo>
                  <a:lnTo>
                    <a:pt x="63" y="37"/>
                  </a:lnTo>
                  <a:lnTo>
                    <a:pt x="58" y="51"/>
                  </a:lnTo>
                  <a:lnTo>
                    <a:pt x="51" y="68"/>
                  </a:lnTo>
                  <a:lnTo>
                    <a:pt x="44" y="88"/>
                  </a:lnTo>
                  <a:lnTo>
                    <a:pt x="44" y="109"/>
                  </a:lnTo>
                  <a:lnTo>
                    <a:pt x="44" y="134"/>
                  </a:lnTo>
                  <a:lnTo>
                    <a:pt x="44" y="158"/>
                  </a:lnTo>
                  <a:lnTo>
                    <a:pt x="44" y="182"/>
                  </a:lnTo>
                  <a:lnTo>
                    <a:pt x="44" y="206"/>
                  </a:lnTo>
                  <a:lnTo>
                    <a:pt x="44" y="231"/>
                  </a:lnTo>
                  <a:lnTo>
                    <a:pt x="44" y="255"/>
                  </a:lnTo>
                  <a:lnTo>
                    <a:pt x="44" y="282"/>
                  </a:lnTo>
                  <a:lnTo>
                    <a:pt x="41" y="306"/>
                  </a:lnTo>
                  <a:lnTo>
                    <a:pt x="39" y="332"/>
                  </a:lnTo>
                  <a:lnTo>
                    <a:pt x="36" y="357"/>
                  </a:lnTo>
                  <a:lnTo>
                    <a:pt x="36" y="383"/>
                  </a:lnTo>
                  <a:lnTo>
                    <a:pt x="31" y="408"/>
                  </a:lnTo>
                  <a:lnTo>
                    <a:pt x="29" y="434"/>
                  </a:lnTo>
                  <a:lnTo>
                    <a:pt x="27" y="446"/>
                  </a:lnTo>
                  <a:lnTo>
                    <a:pt x="27" y="459"/>
                  </a:lnTo>
                  <a:lnTo>
                    <a:pt x="24" y="473"/>
                  </a:lnTo>
                  <a:lnTo>
                    <a:pt x="24" y="488"/>
                  </a:lnTo>
                  <a:lnTo>
                    <a:pt x="12" y="488"/>
                  </a:lnTo>
                  <a:lnTo>
                    <a:pt x="2" y="490"/>
                  </a:lnTo>
                  <a:lnTo>
                    <a:pt x="2" y="476"/>
                  </a:lnTo>
                  <a:lnTo>
                    <a:pt x="5" y="463"/>
                  </a:lnTo>
                  <a:lnTo>
                    <a:pt x="5" y="449"/>
                  </a:lnTo>
                  <a:lnTo>
                    <a:pt x="7" y="434"/>
                  </a:lnTo>
                  <a:lnTo>
                    <a:pt x="7" y="417"/>
                  </a:lnTo>
                  <a:lnTo>
                    <a:pt x="10" y="403"/>
                  </a:lnTo>
                  <a:lnTo>
                    <a:pt x="12" y="388"/>
                  </a:lnTo>
                  <a:lnTo>
                    <a:pt x="14" y="374"/>
                  </a:lnTo>
                  <a:lnTo>
                    <a:pt x="14" y="354"/>
                  </a:lnTo>
                  <a:lnTo>
                    <a:pt x="14" y="340"/>
                  </a:lnTo>
                  <a:lnTo>
                    <a:pt x="14" y="320"/>
                  </a:lnTo>
                  <a:lnTo>
                    <a:pt x="17" y="306"/>
                  </a:lnTo>
                  <a:lnTo>
                    <a:pt x="17" y="289"/>
                  </a:lnTo>
                  <a:lnTo>
                    <a:pt x="19" y="272"/>
                  </a:lnTo>
                  <a:lnTo>
                    <a:pt x="19" y="255"/>
                  </a:lnTo>
                  <a:lnTo>
                    <a:pt x="22" y="240"/>
                  </a:lnTo>
                  <a:lnTo>
                    <a:pt x="19" y="223"/>
                  </a:lnTo>
                  <a:lnTo>
                    <a:pt x="19" y="206"/>
                  </a:lnTo>
                  <a:lnTo>
                    <a:pt x="19" y="192"/>
                  </a:lnTo>
                  <a:lnTo>
                    <a:pt x="19" y="177"/>
                  </a:lnTo>
                  <a:lnTo>
                    <a:pt x="19" y="163"/>
                  </a:lnTo>
                  <a:lnTo>
                    <a:pt x="19" y="148"/>
                  </a:lnTo>
                  <a:lnTo>
                    <a:pt x="19" y="136"/>
                  </a:lnTo>
                  <a:lnTo>
                    <a:pt x="19" y="126"/>
                  </a:lnTo>
                  <a:lnTo>
                    <a:pt x="17" y="102"/>
                  </a:lnTo>
                  <a:lnTo>
                    <a:pt x="14" y="88"/>
                  </a:lnTo>
                  <a:lnTo>
                    <a:pt x="12" y="75"/>
                  </a:lnTo>
                  <a:lnTo>
                    <a:pt x="12" y="73"/>
                  </a:lnTo>
                  <a:lnTo>
                    <a:pt x="2" y="61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0" name="Freeform 133"/>
            <p:cNvSpPr>
              <a:spLocks/>
            </p:cNvSpPr>
            <p:nvPr/>
          </p:nvSpPr>
          <p:spPr bwMode="auto">
            <a:xfrm>
              <a:off x="4208" y="5006"/>
              <a:ext cx="109" cy="514"/>
            </a:xfrm>
            <a:custGeom>
              <a:avLst/>
              <a:gdLst>
                <a:gd name="T0" fmla="*/ 63 w 109"/>
                <a:gd name="T1" fmla="*/ 393 h 514"/>
                <a:gd name="T2" fmla="*/ 61 w 109"/>
                <a:gd name="T3" fmla="*/ 379 h 514"/>
                <a:gd name="T4" fmla="*/ 61 w 109"/>
                <a:gd name="T5" fmla="*/ 364 h 514"/>
                <a:gd name="T6" fmla="*/ 58 w 109"/>
                <a:gd name="T7" fmla="*/ 352 h 514"/>
                <a:gd name="T8" fmla="*/ 58 w 109"/>
                <a:gd name="T9" fmla="*/ 340 h 514"/>
                <a:gd name="T10" fmla="*/ 56 w 109"/>
                <a:gd name="T11" fmla="*/ 313 h 514"/>
                <a:gd name="T12" fmla="*/ 54 w 109"/>
                <a:gd name="T13" fmla="*/ 291 h 514"/>
                <a:gd name="T14" fmla="*/ 49 w 109"/>
                <a:gd name="T15" fmla="*/ 267 h 514"/>
                <a:gd name="T16" fmla="*/ 44 w 109"/>
                <a:gd name="T17" fmla="*/ 243 h 514"/>
                <a:gd name="T18" fmla="*/ 39 w 109"/>
                <a:gd name="T19" fmla="*/ 219 h 514"/>
                <a:gd name="T20" fmla="*/ 37 w 109"/>
                <a:gd name="T21" fmla="*/ 197 h 514"/>
                <a:gd name="T22" fmla="*/ 29 w 109"/>
                <a:gd name="T23" fmla="*/ 173 h 514"/>
                <a:gd name="T24" fmla="*/ 24 w 109"/>
                <a:gd name="T25" fmla="*/ 148 h 514"/>
                <a:gd name="T26" fmla="*/ 20 w 109"/>
                <a:gd name="T27" fmla="*/ 124 h 514"/>
                <a:gd name="T28" fmla="*/ 15 w 109"/>
                <a:gd name="T29" fmla="*/ 102 h 514"/>
                <a:gd name="T30" fmla="*/ 7 w 109"/>
                <a:gd name="T31" fmla="*/ 78 h 514"/>
                <a:gd name="T32" fmla="*/ 5 w 109"/>
                <a:gd name="T33" fmla="*/ 54 h 514"/>
                <a:gd name="T34" fmla="*/ 0 w 109"/>
                <a:gd name="T35" fmla="*/ 30 h 514"/>
                <a:gd name="T36" fmla="*/ 0 w 109"/>
                <a:gd name="T37" fmla="*/ 8 h 514"/>
                <a:gd name="T38" fmla="*/ 22 w 109"/>
                <a:gd name="T39" fmla="*/ 8 h 514"/>
                <a:gd name="T40" fmla="*/ 46 w 109"/>
                <a:gd name="T41" fmla="*/ 10 h 514"/>
                <a:gd name="T42" fmla="*/ 46 w 109"/>
                <a:gd name="T43" fmla="*/ 15 h 514"/>
                <a:gd name="T44" fmla="*/ 51 w 109"/>
                <a:gd name="T45" fmla="*/ 20 h 514"/>
                <a:gd name="T46" fmla="*/ 61 w 109"/>
                <a:gd name="T47" fmla="*/ 13 h 514"/>
                <a:gd name="T48" fmla="*/ 71 w 109"/>
                <a:gd name="T49" fmla="*/ 0 h 514"/>
                <a:gd name="T50" fmla="*/ 109 w 109"/>
                <a:gd name="T51" fmla="*/ 437 h 514"/>
                <a:gd name="T52" fmla="*/ 97 w 109"/>
                <a:gd name="T53" fmla="*/ 456 h 514"/>
                <a:gd name="T54" fmla="*/ 85 w 109"/>
                <a:gd name="T55" fmla="*/ 478 h 514"/>
                <a:gd name="T56" fmla="*/ 73 w 109"/>
                <a:gd name="T57" fmla="*/ 497 h 514"/>
                <a:gd name="T58" fmla="*/ 63 w 109"/>
                <a:gd name="T59" fmla="*/ 514 h 514"/>
                <a:gd name="T60" fmla="*/ 63 w 109"/>
                <a:gd name="T61" fmla="*/ 393 h 5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9" h="514">
                  <a:moveTo>
                    <a:pt x="63" y="393"/>
                  </a:moveTo>
                  <a:lnTo>
                    <a:pt x="61" y="379"/>
                  </a:lnTo>
                  <a:lnTo>
                    <a:pt x="61" y="364"/>
                  </a:lnTo>
                  <a:lnTo>
                    <a:pt x="58" y="352"/>
                  </a:lnTo>
                  <a:lnTo>
                    <a:pt x="58" y="340"/>
                  </a:lnTo>
                  <a:lnTo>
                    <a:pt x="56" y="313"/>
                  </a:lnTo>
                  <a:lnTo>
                    <a:pt x="54" y="291"/>
                  </a:lnTo>
                  <a:lnTo>
                    <a:pt x="49" y="267"/>
                  </a:lnTo>
                  <a:lnTo>
                    <a:pt x="44" y="243"/>
                  </a:lnTo>
                  <a:lnTo>
                    <a:pt x="39" y="219"/>
                  </a:lnTo>
                  <a:lnTo>
                    <a:pt x="37" y="197"/>
                  </a:lnTo>
                  <a:lnTo>
                    <a:pt x="29" y="173"/>
                  </a:lnTo>
                  <a:lnTo>
                    <a:pt x="24" y="148"/>
                  </a:lnTo>
                  <a:lnTo>
                    <a:pt x="20" y="124"/>
                  </a:lnTo>
                  <a:lnTo>
                    <a:pt x="15" y="102"/>
                  </a:lnTo>
                  <a:lnTo>
                    <a:pt x="7" y="78"/>
                  </a:lnTo>
                  <a:lnTo>
                    <a:pt x="5" y="54"/>
                  </a:lnTo>
                  <a:lnTo>
                    <a:pt x="0" y="30"/>
                  </a:lnTo>
                  <a:lnTo>
                    <a:pt x="0" y="8"/>
                  </a:lnTo>
                  <a:lnTo>
                    <a:pt x="22" y="8"/>
                  </a:lnTo>
                  <a:lnTo>
                    <a:pt x="46" y="10"/>
                  </a:lnTo>
                  <a:lnTo>
                    <a:pt x="46" y="15"/>
                  </a:lnTo>
                  <a:lnTo>
                    <a:pt x="51" y="20"/>
                  </a:lnTo>
                  <a:lnTo>
                    <a:pt x="61" y="13"/>
                  </a:lnTo>
                  <a:lnTo>
                    <a:pt x="71" y="0"/>
                  </a:lnTo>
                  <a:lnTo>
                    <a:pt x="109" y="437"/>
                  </a:lnTo>
                  <a:lnTo>
                    <a:pt x="97" y="456"/>
                  </a:lnTo>
                  <a:lnTo>
                    <a:pt x="85" y="478"/>
                  </a:lnTo>
                  <a:lnTo>
                    <a:pt x="73" y="497"/>
                  </a:lnTo>
                  <a:lnTo>
                    <a:pt x="63" y="514"/>
                  </a:lnTo>
                  <a:lnTo>
                    <a:pt x="63" y="393"/>
                  </a:lnTo>
                  <a:close/>
                </a:path>
              </a:pathLst>
            </a:custGeom>
            <a:solidFill>
              <a:srgbClr val="BA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1" name="Freeform 134"/>
            <p:cNvSpPr>
              <a:spLocks/>
            </p:cNvSpPr>
            <p:nvPr/>
          </p:nvSpPr>
          <p:spPr bwMode="auto">
            <a:xfrm>
              <a:off x="4148" y="4366"/>
              <a:ext cx="70" cy="168"/>
            </a:xfrm>
            <a:custGeom>
              <a:avLst/>
              <a:gdLst>
                <a:gd name="T0" fmla="*/ 0 w 70"/>
                <a:gd name="T1" fmla="*/ 112 h 168"/>
                <a:gd name="T2" fmla="*/ 9 w 70"/>
                <a:gd name="T3" fmla="*/ 105 h 168"/>
                <a:gd name="T4" fmla="*/ 26 w 70"/>
                <a:gd name="T5" fmla="*/ 90 h 168"/>
                <a:gd name="T6" fmla="*/ 38 w 70"/>
                <a:gd name="T7" fmla="*/ 71 h 168"/>
                <a:gd name="T8" fmla="*/ 51 w 70"/>
                <a:gd name="T9" fmla="*/ 46 h 168"/>
                <a:gd name="T10" fmla="*/ 55 w 70"/>
                <a:gd name="T11" fmla="*/ 32 h 168"/>
                <a:gd name="T12" fmla="*/ 60 w 70"/>
                <a:gd name="T13" fmla="*/ 20 h 168"/>
                <a:gd name="T14" fmla="*/ 65 w 70"/>
                <a:gd name="T15" fmla="*/ 8 h 168"/>
                <a:gd name="T16" fmla="*/ 70 w 70"/>
                <a:gd name="T17" fmla="*/ 0 h 168"/>
                <a:gd name="T18" fmla="*/ 70 w 70"/>
                <a:gd name="T19" fmla="*/ 3 h 168"/>
                <a:gd name="T20" fmla="*/ 67 w 70"/>
                <a:gd name="T21" fmla="*/ 17 h 168"/>
                <a:gd name="T22" fmla="*/ 67 w 70"/>
                <a:gd name="T23" fmla="*/ 32 h 168"/>
                <a:gd name="T24" fmla="*/ 67 w 70"/>
                <a:gd name="T25" fmla="*/ 49 h 168"/>
                <a:gd name="T26" fmla="*/ 67 w 70"/>
                <a:gd name="T27" fmla="*/ 68 h 168"/>
                <a:gd name="T28" fmla="*/ 67 w 70"/>
                <a:gd name="T29" fmla="*/ 85 h 168"/>
                <a:gd name="T30" fmla="*/ 67 w 70"/>
                <a:gd name="T31" fmla="*/ 105 h 168"/>
                <a:gd name="T32" fmla="*/ 67 w 70"/>
                <a:gd name="T33" fmla="*/ 124 h 168"/>
                <a:gd name="T34" fmla="*/ 67 w 70"/>
                <a:gd name="T35" fmla="*/ 146 h 168"/>
                <a:gd name="T36" fmla="*/ 51 w 70"/>
                <a:gd name="T37" fmla="*/ 160 h 168"/>
                <a:gd name="T38" fmla="*/ 31 w 70"/>
                <a:gd name="T39" fmla="*/ 168 h 168"/>
                <a:gd name="T40" fmla="*/ 38 w 70"/>
                <a:gd name="T41" fmla="*/ 153 h 168"/>
                <a:gd name="T42" fmla="*/ 38 w 70"/>
                <a:gd name="T43" fmla="*/ 136 h 168"/>
                <a:gd name="T44" fmla="*/ 19 w 70"/>
                <a:gd name="T45" fmla="*/ 146 h 168"/>
                <a:gd name="T46" fmla="*/ 0 w 70"/>
                <a:gd name="T47" fmla="*/ 158 h 168"/>
                <a:gd name="T48" fmla="*/ 0 w 70"/>
                <a:gd name="T49" fmla="*/ 112 h 1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0" h="168">
                  <a:moveTo>
                    <a:pt x="0" y="112"/>
                  </a:moveTo>
                  <a:lnTo>
                    <a:pt x="9" y="105"/>
                  </a:lnTo>
                  <a:lnTo>
                    <a:pt x="26" y="90"/>
                  </a:lnTo>
                  <a:lnTo>
                    <a:pt x="38" y="71"/>
                  </a:lnTo>
                  <a:lnTo>
                    <a:pt x="51" y="46"/>
                  </a:lnTo>
                  <a:lnTo>
                    <a:pt x="55" y="32"/>
                  </a:lnTo>
                  <a:lnTo>
                    <a:pt x="60" y="20"/>
                  </a:lnTo>
                  <a:lnTo>
                    <a:pt x="65" y="8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7" y="17"/>
                  </a:lnTo>
                  <a:lnTo>
                    <a:pt x="67" y="32"/>
                  </a:lnTo>
                  <a:lnTo>
                    <a:pt x="67" y="49"/>
                  </a:lnTo>
                  <a:lnTo>
                    <a:pt x="67" y="68"/>
                  </a:lnTo>
                  <a:lnTo>
                    <a:pt x="67" y="85"/>
                  </a:lnTo>
                  <a:lnTo>
                    <a:pt x="67" y="105"/>
                  </a:lnTo>
                  <a:lnTo>
                    <a:pt x="67" y="124"/>
                  </a:lnTo>
                  <a:lnTo>
                    <a:pt x="67" y="146"/>
                  </a:lnTo>
                  <a:lnTo>
                    <a:pt x="51" y="160"/>
                  </a:lnTo>
                  <a:lnTo>
                    <a:pt x="31" y="168"/>
                  </a:lnTo>
                  <a:lnTo>
                    <a:pt x="38" y="153"/>
                  </a:lnTo>
                  <a:lnTo>
                    <a:pt x="38" y="136"/>
                  </a:lnTo>
                  <a:lnTo>
                    <a:pt x="19" y="146"/>
                  </a:lnTo>
                  <a:lnTo>
                    <a:pt x="0" y="158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2" name="Freeform 135"/>
            <p:cNvSpPr>
              <a:spLocks/>
            </p:cNvSpPr>
            <p:nvPr/>
          </p:nvSpPr>
          <p:spPr bwMode="auto">
            <a:xfrm>
              <a:off x="4031" y="4369"/>
              <a:ext cx="117" cy="157"/>
            </a:xfrm>
            <a:custGeom>
              <a:avLst/>
              <a:gdLst>
                <a:gd name="T0" fmla="*/ 117 w 117"/>
                <a:gd name="T1" fmla="*/ 155 h 157"/>
                <a:gd name="T2" fmla="*/ 114 w 117"/>
                <a:gd name="T3" fmla="*/ 155 h 157"/>
                <a:gd name="T4" fmla="*/ 100 w 117"/>
                <a:gd name="T5" fmla="*/ 157 h 157"/>
                <a:gd name="T6" fmla="*/ 88 w 117"/>
                <a:gd name="T7" fmla="*/ 157 h 157"/>
                <a:gd name="T8" fmla="*/ 73 w 117"/>
                <a:gd name="T9" fmla="*/ 155 h 157"/>
                <a:gd name="T10" fmla="*/ 58 w 117"/>
                <a:gd name="T11" fmla="*/ 148 h 157"/>
                <a:gd name="T12" fmla="*/ 39 w 117"/>
                <a:gd name="T13" fmla="*/ 131 h 157"/>
                <a:gd name="T14" fmla="*/ 27 w 117"/>
                <a:gd name="T15" fmla="*/ 114 h 157"/>
                <a:gd name="T16" fmla="*/ 15 w 117"/>
                <a:gd name="T17" fmla="*/ 94 h 157"/>
                <a:gd name="T18" fmla="*/ 10 w 117"/>
                <a:gd name="T19" fmla="*/ 77 h 157"/>
                <a:gd name="T20" fmla="*/ 3 w 117"/>
                <a:gd name="T21" fmla="*/ 58 h 157"/>
                <a:gd name="T22" fmla="*/ 0 w 117"/>
                <a:gd name="T23" fmla="*/ 39 h 157"/>
                <a:gd name="T24" fmla="*/ 0 w 117"/>
                <a:gd name="T25" fmla="*/ 19 h 157"/>
                <a:gd name="T26" fmla="*/ 3 w 117"/>
                <a:gd name="T27" fmla="*/ 0 h 157"/>
                <a:gd name="T28" fmla="*/ 3 w 117"/>
                <a:gd name="T29" fmla="*/ 5 h 157"/>
                <a:gd name="T30" fmla="*/ 5 w 117"/>
                <a:gd name="T31" fmla="*/ 17 h 157"/>
                <a:gd name="T32" fmla="*/ 8 w 117"/>
                <a:gd name="T33" fmla="*/ 29 h 157"/>
                <a:gd name="T34" fmla="*/ 10 w 117"/>
                <a:gd name="T35" fmla="*/ 41 h 157"/>
                <a:gd name="T36" fmla="*/ 15 w 117"/>
                <a:gd name="T37" fmla="*/ 63 h 157"/>
                <a:gd name="T38" fmla="*/ 32 w 117"/>
                <a:gd name="T39" fmla="*/ 85 h 157"/>
                <a:gd name="T40" fmla="*/ 41 w 117"/>
                <a:gd name="T41" fmla="*/ 92 h 157"/>
                <a:gd name="T42" fmla="*/ 56 w 117"/>
                <a:gd name="T43" fmla="*/ 99 h 157"/>
                <a:gd name="T44" fmla="*/ 68 w 117"/>
                <a:gd name="T45" fmla="*/ 104 h 157"/>
                <a:gd name="T46" fmla="*/ 83 w 117"/>
                <a:gd name="T47" fmla="*/ 111 h 157"/>
                <a:gd name="T48" fmla="*/ 100 w 117"/>
                <a:gd name="T49" fmla="*/ 114 h 157"/>
                <a:gd name="T50" fmla="*/ 114 w 117"/>
                <a:gd name="T51" fmla="*/ 111 h 157"/>
                <a:gd name="T52" fmla="*/ 117 w 117"/>
                <a:gd name="T53" fmla="*/ 109 h 157"/>
                <a:gd name="T54" fmla="*/ 117 w 117"/>
                <a:gd name="T55" fmla="*/ 155 h 1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7" h="157">
                  <a:moveTo>
                    <a:pt x="117" y="155"/>
                  </a:moveTo>
                  <a:lnTo>
                    <a:pt x="114" y="155"/>
                  </a:lnTo>
                  <a:lnTo>
                    <a:pt x="100" y="157"/>
                  </a:lnTo>
                  <a:lnTo>
                    <a:pt x="88" y="157"/>
                  </a:lnTo>
                  <a:lnTo>
                    <a:pt x="73" y="155"/>
                  </a:lnTo>
                  <a:lnTo>
                    <a:pt x="58" y="148"/>
                  </a:lnTo>
                  <a:lnTo>
                    <a:pt x="39" y="131"/>
                  </a:lnTo>
                  <a:lnTo>
                    <a:pt x="27" y="114"/>
                  </a:lnTo>
                  <a:lnTo>
                    <a:pt x="15" y="94"/>
                  </a:lnTo>
                  <a:lnTo>
                    <a:pt x="10" y="77"/>
                  </a:lnTo>
                  <a:lnTo>
                    <a:pt x="3" y="58"/>
                  </a:lnTo>
                  <a:lnTo>
                    <a:pt x="0" y="39"/>
                  </a:lnTo>
                  <a:lnTo>
                    <a:pt x="0" y="19"/>
                  </a:lnTo>
                  <a:lnTo>
                    <a:pt x="3" y="0"/>
                  </a:lnTo>
                  <a:lnTo>
                    <a:pt x="3" y="5"/>
                  </a:lnTo>
                  <a:lnTo>
                    <a:pt x="5" y="17"/>
                  </a:lnTo>
                  <a:lnTo>
                    <a:pt x="8" y="29"/>
                  </a:lnTo>
                  <a:lnTo>
                    <a:pt x="10" y="41"/>
                  </a:lnTo>
                  <a:lnTo>
                    <a:pt x="15" y="63"/>
                  </a:lnTo>
                  <a:lnTo>
                    <a:pt x="32" y="85"/>
                  </a:lnTo>
                  <a:lnTo>
                    <a:pt x="41" y="92"/>
                  </a:lnTo>
                  <a:lnTo>
                    <a:pt x="56" y="99"/>
                  </a:lnTo>
                  <a:lnTo>
                    <a:pt x="68" y="104"/>
                  </a:lnTo>
                  <a:lnTo>
                    <a:pt x="83" y="111"/>
                  </a:lnTo>
                  <a:lnTo>
                    <a:pt x="100" y="114"/>
                  </a:lnTo>
                  <a:lnTo>
                    <a:pt x="114" y="111"/>
                  </a:lnTo>
                  <a:lnTo>
                    <a:pt x="117" y="109"/>
                  </a:lnTo>
                  <a:lnTo>
                    <a:pt x="117" y="155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3" name="Freeform 136"/>
            <p:cNvSpPr>
              <a:spLocks/>
            </p:cNvSpPr>
            <p:nvPr/>
          </p:nvSpPr>
          <p:spPr bwMode="auto">
            <a:xfrm>
              <a:off x="4148" y="4691"/>
              <a:ext cx="109" cy="279"/>
            </a:xfrm>
            <a:custGeom>
              <a:avLst/>
              <a:gdLst>
                <a:gd name="T0" fmla="*/ 0 w 109"/>
                <a:gd name="T1" fmla="*/ 27 h 279"/>
                <a:gd name="T2" fmla="*/ 7 w 109"/>
                <a:gd name="T3" fmla="*/ 49 h 279"/>
                <a:gd name="T4" fmla="*/ 14 w 109"/>
                <a:gd name="T5" fmla="*/ 71 h 279"/>
                <a:gd name="T6" fmla="*/ 24 w 109"/>
                <a:gd name="T7" fmla="*/ 95 h 279"/>
                <a:gd name="T8" fmla="*/ 31 w 109"/>
                <a:gd name="T9" fmla="*/ 117 h 279"/>
                <a:gd name="T10" fmla="*/ 41 w 109"/>
                <a:gd name="T11" fmla="*/ 138 h 279"/>
                <a:gd name="T12" fmla="*/ 48 w 109"/>
                <a:gd name="T13" fmla="*/ 155 h 279"/>
                <a:gd name="T14" fmla="*/ 55 w 109"/>
                <a:gd name="T15" fmla="*/ 172 h 279"/>
                <a:gd name="T16" fmla="*/ 60 w 109"/>
                <a:gd name="T17" fmla="*/ 185 h 279"/>
                <a:gd name="T18" fmla="*/ 67 w 109"/>
                <a:gd name="T19" fmla="*/ 194 h 279"/>
                <a:gd name="T20" fmla="*/ 72 w 109"/>
                <a:gd name="T21" fmla="*/ 197 h 279"/>
                <a:gd name="T22" fmla="*/ 77 w 109"/>
                <a:gd name="T23" fmla="*/ 192 h 279"/>
                <a:gd name="T24" fmla="*/ 77 w 109"/>
                <a:gd name="T25" fmla="*/ 177 h 279"/>
                <a:gd name="T26" fmla="*/ 80 w 109"/>
                <a:gd name="T27" fmla="*/ 158 h 279"/>
                <a:gd name="T28" fmla="*/ 77 w 109"/>
                <a:gd name="T29" fmla="*/ 143 h 279"/>
                <a:gd name="T30" fmla="*/ 75 w 109"/>
                <a:gd name="T31" fmla="*/ 129 h 279"/>
                <a:gd name="T32" fmla="*/ 75 w 109"/>
                <a:gd name="T33" fmla="*/ 114 h 279"/>
                <a:gd name="T34" fmla="*/ 75 w 109"/>
                <a:gd name="T35" fmla="*/ 100 h 279"/>
                <a:gd name="T36" fmla="*/ 72 w 109"/>
                <a:gd name="T37" fmla="*/ 83 h 279"/>
                <a:gd name="T38" fmla="*/ 70 w 109"/>
                <a:gd name="T39" fmla="*/ 66 h 279"/>
                <a:gd name="T40" fmla="*/ 70 w 109"/>
                <a:gd name="T41" fmla="*/ 51 h 279"/>
                <a:gd name="T42" fmla="*/ 70 w 109"/>
                <a:gd name="T43" fmla="*/ 37 h 279"/>
                <a:gd name="T44" fmla="*/ 70 w 109"/>
                <a:gd name="T45" fmla="*/ 20 h 279"/>
                <a:gd name="T46" fmla="*/ 70 w 109"/>
                <a:gd name="T47" fmla="*/ 10 h 279"/>
                <a:gd name="T48" fmla="*/ 70 w 109"/>
                <a:gd name="T49" fmla="*/ 3 h 279"/>
                <a:gd name="T50" fmla="*/ 75 w 109"/>
                <a:gd name="T51" fmla="*/ 0 h 279"/>
                <a:gd name="T52" fmla="*/ 75 w 109"/>
                <a:gd name="T53" fmla="*/ 22 h 279"/>
                <a:gd name="T54" fmla="*/ 77 w 109"/>
                <a:gd name="T55" fmla="*/ 44 h 279"/>
                <a:gd name="T56" fmla="*/ 77 w 109"/>
                <a:gd name="T57" fmla="*/ 58 h 279"/>
                <a:gd name="T58" fmla="*/ 80 w 109"/>
                <a:gd name="T59" fmla="*/ 73 h 279"/>
                <a:gd name="T60" fmla="*/ 82 w 109"/>
                <a:gd name="T61" fmla="*/ 88 h 279"/>
                <a:gd name="T62" fmla="*/ 84 w 109"/>
                <a:gd name="T63" fmla="*/ 105 h 279"/>
                <a:gd name="T64" fmla="*/ 87 w 109"/>
                <a:gd name="T65" fmla="*/ 119 h 279"/>
                <a:gd name="T66" fmla="*/ 89 w 109"/>
                <a:gd name="T67" fmla="*/ 134 h 279"/>
                <a:gd name="T68" fmla="*/ 92 w 109"/>
                <a:gd name="T69" fmla="*/ 148 h 279"/>
                <a:gd name="T70" fmla="*/ 97 w 109"/>
                <a:gd name="T71" fmla="*/ 163 h 279"/>
                <a:gd name="T72" fmla="*/ 99 w 109"/>
                <a:gd name="T73" fmla="*/ 187 h 279"/>
                <a:gd name="T74" fmla="*/ 101 w 109"/>
                <a:gd name="T75" fmla="*/ 209 h 279"/>
                <a:gd name="T76" fmla="*/ 104 w 109"/>
                <a:gd name="T77" fmla="*/ 226 h 279"/>
                <a:gd name="T78" fmla="*/ 109 w 109"/>
                <a:gd name="T79" fmla="*/ 240 h 279"/>
                <a:gd name="T80" fmla="*/ 101 w 109"/>
                <a:gd name="T81" fmla="*/ 252 h 279"/>
                <a:gd name="T82" fmla="*/ 92 w 109"/>
                <a:gd name="T83" fmla="*/ 262 h 279"/>
                <a:gd name="T84" fmla="*/ 77 w 109"/>
                <a:gd name="T85" fmla="*/ 269 h 279"/>
                <a:gd name="T86" fmla="*/ 60 w 109"/>
                <a:gd name="T87" fmla="*/ 279 h 279"/>
                <a:gd name="T88" fmla="*/ 53 w 109"/>
                <a:gd name="T89" fmla="*/ 265 h 279"/>
                <a:gd name="T90" fmla="*/ 51 w 109"/>
                <a:gd name="T91" fmla="*/ 252 h 279"/>
                <a:gd name="T92" fmla="*/ 43 w 109"/>
                <a:gd name="T93" fmla="*/ 238 h 279"/>
                <a:gd name="T94" fmla="*/ 41 w 109"/>
                <a:gd name="T95" fmla="*/ 226 h 279"/>
                <a:gd name="T96" fmla="*/ 34 w 109"/>
                <a:gd name="T97" fmla="*/ 199 h 279"/>
                <a:gd name="T98" fmla="*/ 26 w 109"/>
                <a:gd name="T99" fmla="*/ 175 h 279"/>
                <a:gd name="T100" fmla="*/ 17 w 109"/>
                <a:gd name="T101" fmla="*/ 148 h 279"/>
                <a:gd name="T102" fmla="*/ 7 w 109"/>
                <a:gd name="T103" fmla="*/ 124 h 279"/>
                <a:gd name="T104" fmla="*/ 0 w 109"/>
                <a:gd name="T105" fmla="*/ 97 h 279"/>
                <a:gd name="T106" fmla="*/ 0 w 109"/>
                <a:gd name="T107" fmla="*/ 97 h 279"/>
                <a:gd name="T108" fmla="*/ 0 w 109"/>
                <a:gd name="T109" fmla="*/ 27 h 2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9" h="279">
                  <a:moveTo>
                    <a:pt x="0" y="27"/>
                  </a:moveTo>
                  <a:lnTo>
                    <a:pt x="7" y="49"/>
                  </a:lnTo>
                  <a:lnTo>
                    <a:pt x="14" y="71"/>
                  </a:lnTo>
                  <a:lnTo>
                    <a:pt x="24" y="95"/>
                  </a:lnTo>
                  <a:lnTo>
                    <a:pt x="31" y="117"/>
                  </a:lnTo>
                  <a:lnTo>
                    <a:pt x="41" y="138"/>
                  </a:lnTo>
                  <a:lnTo>
                    <a:pt x="48" y="155"/>
                  </a:lnTo>
                  <a:lnTo>
                    <a:pt x="55" y="172"/>
                  </a:lnTo>
                  <a:lnTo>
                    <a:pt x="60" y="185"/>
                  </a:lnTo>
                  <a:lnTo>
                    <a:pt x="67" y="194"/>
                  </a:lnTo>
                  <a:lnTo>
                    <a:pt x="72" y="197"/>
                  </a:lnTo>
                  <a:lnTo>
                    <a:pt x="77" y="192"/>
                  </a:lnTo>
                  <a:lnTo>
                    <a:pt x="77" y="177"/>
                  </a:lnTo>
                  <a:lnTo>
                    <a:pt x="80" y="158"/>
                  </a:lnTo>
                  <a:lnTo>
                    <a:pt x="77" y="143"/>
                  </a:lnTo>
                  <a:lnTo>
                    <a:pt x="75" y="129"/>
                  </a:lnTo>
                  <a:lnTo>
                    <a:pt x="75" y="114"/>
                  </a:lnTo>
                  <a:lnTo>
                    <a:pt x="75" y="100"/>
                  </a:lnTo>
                  <a:lnTo>
                    <a:pt x="72" y="83"/>
                  </a:lnTo>
                  <a:lnTo>
                    <a:pt x="70" y="66"/>
                  </a:lnTo>
                  <a:lnTo>
                    <a:pt x="70" y="51"/>
                  </a:lnTo>
                  <a:lnTo>
                    <a:pt x="70" y="37"/>
                  </a:lnTo>
                  <a:lnTo>
                    <a:pt x="70" y="20"/>
                  </a:lnTo>
                  <a:lnTo>
                    <a:pt x="70" y="10"/>
                  </a:lnTo>
                  <a:lnTo>
                    <a:pt x="70" y="3"/>
                  </a:lnTo>
                  <a:lnTo>
                    <a:pt x="75" y="0"/>
                  </a:lnTo>
                  <a:lnTo>
                    <a:pt x="75" y="22"/>
                  </a:lnTo>
                  <a:lnTo>
                    <a:pt x="77" y="44"/>
                  </a:lnTo>
                  <a:lnTo>
                    <a:pt x="77" y="58"/>
                  </a:lnTo>
                  <a:lnTo>
                    <a:pt x="80" y="73"/>
                  </a:lnTo>
                  <a:lnTo>
                    <a:pt x="82" y="88"/>
                  </a:lnTo>
                  <a:lnTo>
                    <a:pt x="84" y="105"/>
                  </a:lnTo>
                  <a:lnTo>
                    <a:pt x="87" y="119"/>
                  </a:lnTo>
                  <a:lnTo>
                    <a:pt x="89" y="134"/>
                  </a:lnTo>
                  <a:lnTo>
                    <a:pt x="92" y="148"/>
                  </a:lnTo>
                  <a:lnTo>
                    <a:pt x="97" y="163"/>
                  </a:lnTo>
                  <a:lnTo>
                    <a:pt x="99" y="187"/>
                  </a:lnTo>
                  <a:lnTo>
                    <a:pt x="101" y="209"/>
                  </a:lnTo>
                  <a:lnTo>
                    <a:pt x="104" y="226"/>
                  </a:lnTo>
                  <a:lnTo>
                    <a:pt x="109" y="240"/>
                  </a:lnTo>
                  <a:lnTo>
                    <a:pt x="101" y="252"/>
                  </a:lnTo>
                  <a:lnTo>
                    <a:pt x="92" y="262"/>
                  </a:lnTo>
                  <a:lnTo>
                    <a:pt x="77" y="269"/>
                  </a:lnTo>
                  <a:lnTo>
                    <a:pt x="60" y="279"/>
                  </a:lnTo>
                  <a:lnTo>
                    <a:pt x="53" y="265"/>
                  </a:lnTo>
                  <a:lnTo>
                    <a:pt x="51" y="252"/>
                  </a:lnTo>
                  <a:lnTo>
                    <a:pt x="43" y="238"/>
                  </a:lnTo>
                  <a:lnTo>
                    <a:pt x="41" y="226"/>
                  </a:lnTo>
                  <a:lnTo>
                    <a:pt x="34" y="199"/>
                  </a:lnTo>
                  <a:lnTo>
                    <a:pt x="26" y="175"/>
                  </a:lnTo>
                  <a:lnTo>
                    <a:pt x="17" y="148"/>
                  </a:lnTo>
                  <a:lnTo>
                    <a:pt x="7" y="124"/>
                  </a:lnTo>
                  <a:lnTo>
                    <a:pt x="0" y="9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4" name="Freeform 137"/>
            <p:cNvSpPr>
              <a:spLocks/>
            </p:cNvSpPr>
            <p:nvPr/>
          </p:nvSpPr>
          <p:spPr bwMode="auto">
            <a:xfrm>
              <a:off x="4089" y="4563"/>
              <a:ext cx="59" cy="225"/>
            </a:xfrm>
            <a:custGeom>
              <a:avLst/>
              <a:gdLst>
                <a:gd name="T0" fmla="*/ 59 w 59"/>
                <a:gd name="T1" fmla="*/ 225 h 225"/>
                <a:gd name="T2" fmla="*/ 51 w 59"/>
                <a:gd name="T3" fmla="*/ 201 h 225"/>
                <a:gd name="T4" fmla="*/ 44 w 59"/>
                <a:gd name="T5" fmla="*/ 174 h 225"/>
                <a:gd name="T6" fmla="*/ 37 w 59"/>
                <a:gd name="T7" fmla="*/ 150 h 225"/>
                <a:gd name="T8" fmla="*/ 30 w 59"/>
                <a:gd name="T9" fmla="*/ 123 h 225"/>
                <a:gd name="T10" fmla="*/ 22 w 59"/>
                <a:gd name="T11" fmla="*/ 99 h 225"/>
                <a:gd name="T12" fmla="*/ 15 w 59"/>
                <a:gd name="T13" fmla="*/ 72 h 225"/>
                <a:gd name="T14" fmla="*/ 8 w 59"/>
                <a:gd name="T15" fmla="*/ 48 h 225"/>
                <a:gd name="T16" fmla="*/ 3 w 59"/>
                <a:gd name="T17" fmla="*/ 22 h 225"/>
                <a:gd name="T18" fmla="*/ 0 w 59"/>
                <a:gd name="T19" fmla="*/ 0 h 225"/>
                <a:gd name="T20" fmla="*/ 15 w 59"/>
                <a:gd name="T21" fmla="*/ 0 h 225"/>
                <a:gd name="T22" fmla="*/ 34 w 59"/>
                <a:gd name="T23" fmla="*/ 0 h 225"/>
                <a:gd name="T24" fmla="*/ 22 w 59"/>
                <a:gd name="T25" fmla="*/ 12 h 225"/>
                <a:gd name="T26" fmla="*/ 22 w 59"/>
                <a:gd name="T27" fmla="*/ 31 h 225"/>
                <a:gd name="T28" fmla="*/ 22 w 59"/>
                <a:gd name="T29" fmla="*/ 36 h 225"/>
                <a:gd name="T30" fmla="*/ 25 w 59"/>
                <a:gd name="T31" fmla="*/ 51 h 225"/>
                <a:gd name="T32" fmla="*/ 27 w 59"/>
                <a:gd name="T33" fmla="*/ 65 h 225"/>
                <a:gd name="T34" fmla="*/ 34 w 59"/>
                <a:gd name="T35" fmla="*/ 85 h 225"/>
                <a:gd name="T36" fmla="*/ 42 w 59"/>
                <a:gd name="T37" fmla="*/ 104 h 225"/>
                <a:gd name="T38" fmla="*/ 49 w 59"/>
                <a:gd name="T39" fmla="*/ 128 h 225"/>
                <a:gd name="T40" fmla="*/ 56 w 59"/>
                <a:gd name="T41" fmla="*/ 150 h 225"/>
                <a:gd name="T42" fmla="*/ 59 w 59"/>
                <a:gd name="T43" fmla="*/ 155 h 225"/>
                <a:gd name="T44" fmla="*/ 59 w 59"/>
                <a:gd name="T45" fmla="*/ 225 h 22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225">
                  <a:moveTo>
                    <a:pt x="59" y="225"/>
                  </a:moveTo>
                  <a:lnTo>
                    <a:pt x="51" y="201"/>
                  </a:lnTo>
                  <a:lnTo>
                    <a:pt x="44" y="174"/>
                  </a:lnTo>
                  <a:lnTo>
                    <a:pt x="37" y="150"/>
                  </a:lnTo>
                  <a:lnTo>
                    <a:pt x="30" y="123"/>
                  </a:lnTo>
                  <a:lnTo>
                    <a:pt x="22" y="99"/>
                  </a:lnTo>
                  <a:lnTo>
                    <a:pt x="15" y="72"/>
                  </a:lnTo>
                  <a:lnTo>
                    <a:pt x="8" y="48"/>
                  </a:lnTo>
                  <a:lnTo>
                    <a:pt x="3" y="2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4" y="0"/>
                  </a:lnTo>
                  <a:lnTo>
                    <a:pt x="22" y="12"/>
                  </a:lnTo>
                  <a:lnTo>
                    <a:pt x="22" y="31"/>
                  </a:lnTo>
                  <a:lnTo>
                    <a:pt x="22" y="36"/>
                  </a:lnTo>
                  <a:lnTo>
                    <a:pt x="25" y="51"/>
                  </a:lnTo>
                  <a:lnTo>
                    <a:pt x="27" y="65"/>
                  </a:lnTo>
                  <a:lnTo>
                    <a:pt x="34" y="85"/>
                  </a:lnTo>
                  <a:lnTo>
                    <a:pt x="42" y="104"/>
                  </a:lnTo>
                  <a:lnTo>
                    <a:pt x="49" y="128"/>
                  </a:lnTo>
                  <a:lnTo>
                    <a:pt x="56" y="150"/>
                  </a:lnTo>
                  <a:lnTo>
                    <a:pt x="59" y="155"/>
                  </a:lnTo>
                  <a:lnTo>
                    <a:pt x="59" y="225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5" name="Freeform 138"/>
            <p:cNvSpPr>
              <a:spLocks/>
            </p:cNvSpPr>
            <p:nvPr/>
          </p:nvSpPr>
          <p:spPr bwMode="auto">
            <a:xfrm>
              <a:off x="3711" y="2664"/>
              <a:ext cx="497" cy="1615"/>
            </a:xfrm>
            <a:custGeom>
              <a:avLst/>
              <a:gdLst>
                <a:gd name="T0" fmla="*/ 475 w 497"/>
                <a:gd name="T1" fmla="*/ 296 h 1615"/>
                <a:gd name="T2" fmla="*/ 495 w 497"/>
                <a:gd name="T3" fmla="*/ 456 h 1615"/>
                <a:gd name="T4" fmla="*/ 497 w 497"/>
                <a:gd name="T5" fmla="*/ 619 h 1615"/>
                <a:gd name="T6" fmla="*/ 485 w 497"/>
                <a:gd name="T7" fmla="*/ 786 h 1615"/>
                <a:gd name="T8" fmla="*/ 446 w 497"/>
                <a:gd name="T9" fmla="*/ 907 h 1615"/>
                <a:gd name="T10" fmla="*/ 412 w 497"/>
                <a:gd name="T11" fmla="*/ 1021 h 1615"/>
                <a:gd name="T12" fmla="*/ 395 w 497"/>
                <a:gd name="T13" fmla="*/ 1137 h 1615"/>
                <a:gd name="T14" fmla="*/ 398 w 497"/>
                <a:gd name="T15" fmla="*/ 1264 h 1615"/>
                <a:gd name="T16" fmla="*/ 417 w 497"/>
                <a:gd name="T17" fmla="*/ 1407 h 1615"/>
                <a:gd name="T18" fmla="*/ 381 w 497"/>
                <a:gd name="T19" fmla="*/ 1484 h 1615"/>
                <a:gd name="T20" fmla="*/ 340 w 497"/>
                <a:gd name="T21" fmla="*/ 1613 h 1615"/>
                <a:gd name="T22" fmla="*/ 357 w 497"/>
                <a:gd name="T23" fmla="*/ 1479 h 1615"/>
                <a:gd name="T24" fmla="*/ 347 w 497"/>
                <a:gd name="T25" fmla="*/ 1288 h 1615"/>
                <a:gd name="T26" fmla="*/ 267 w 497"/>
                <a:gd name="T27" fmla="*/ 1167 h 1615"/>
                <a:gd name="T28" fmla="*/ 209 w 497"/>
                <a:gd name="T29" fmla="*/ 1072 h 1615"/>
                <a:gd name="T30" fmla="*/ 158 w 497"/>
                <a:gd name="T31" fmla="*/ 977 h 1615"/>
                <a:gd name="T32" fmla="*/ 90 w 497"/>
                <a:gd name="T33" fmla="*/ 803 h 1615"/>
                <a:gd name="T34" fmla="*/ 51 w 497"/>
                <a:gd name="T35" fmla="*/ 672 h 1615"/>
                <a:gd name="T36" fmla="*/ 20 w 497"/>
                <a:gd name="T37" fmla="*/ 527 h 1615"/>
                <a:gd name="T38" fmla="*/ 3 w 497"/>
                <a:gd name="T39" fmla="*/ 408 h 1615"/>
                <a:gd name="T40" fmla="*/ 63 w 497"/>
                <a:gd name="T41" fmla="*/ 585 h 1615"/>
                <a:gd name="T42" fmla="*/ 105 w 497"/>
                <a:gd name="T43" fmla="*/ 711 h 1615"/>
                <a:gd name="T44" fmla="*/ 146 w 497"/>
                <a:gd name="T45" fmla="*/ 822 h 1615"/>
                <a:gd name="T46" fmla="*/ 194 w 497"/>
                <a:gd name="T47" fmla="*/ 961 h 1615"/>
                <a:gd name="T48" fmla="*/ 240 w 497"/>
                <a:gd name="T49" fmla="*/ 1079 h 1615"/>
                <a:gd name="T50" fmla="*/ 228 w 497"/>
                <a:gd name="T51" fmla="*/ 987 h 1615"/>
                <a:gd name="T52" fmla="*/ 206 w 497"/>
                <a:gd name="T53" fmla="*/ 873 h 1615"/>
                <a:gd name="T54" fmla="*/ 177 w 497"/>
                <a:gd name="T55" fmla="*/ 730 h 1615"/>
                <a:gd name="T56" fmla="*/ 146 w 497"/>
                <a:gd name="T57" fmla="*/ 570 h 1615"/>
                <a:gd name="T58" fmla="*/ 119 w 497"/>
                <a:gd name="T59" fmla="*/ 405 h 1615"/>
                <a:gd name="T60" fmla="*/ 97 w 497"/>
                <a:gd name="T61" fmla="*/ 245 h 1615"/>
                <a:gd name="T62" fmla="*/ 85 w 497"/>
                <a:gd name="T63" fmla="*/ 110 h 1615"/>
                <a:gd name="T64" fmla="*/ 80 w 497"/>
                <a:gd name="T65" fmla="*/ 0 h 1615"/>
                <a:gd name="T66" fmla="*/ 102 w 497"/>
                <a:gd name="T67" fmla="*/ 105 h 1615"/>
                <a:gd name="T68" fmla="*/ 126 w 497"/>
                <a:gd name="T69" fmla="*/ 270 h 1615"/>
                <a:gd name="T70" fmla="*/ 143 w 497"/>
                <a:gd name="T71" fmla="*/ 381 h 1615"/>
                <a:gd name="T72" fmla="*/ 163 w 497"/>
                <a:gd name="T73" fmla="*/ 488 h 1615"/>
                <a:gd name="T74" fmla="*/ 187 w 497"/>
                <a:gd name="T75" fmla="*/ 665 h 1615"/>
                <a:gd name="T76" fmla="*/ 221 w 497"/>
                <a:gd name="T77" fmla="*/ 842 h 1615"/>
                <a:gd name="T78" fmla="*/ 257 w 497"/>
                <a:gd name="T79" fmla="*/ 987 h 1615"/>
                <a:gd name="T80" fmla="*/ 306 w 497"/>
                <a:gd name="T81" fmla="*/ 1101 h 1615"/>
                <a:gd name="T82" fmla="*/ 303 w 497"/>
                <a:gd name="T83" fmla="*/ 1021 h 1615"/>
                <a:gd name="T84" fmla="*/ 281 w 497"/>
                <a:gd name="T85" fmla="*/ 888 h 1615"/>
                <a:gd name="T86" fmla="*/ 265 w 497"/>
                <a:gd name="T87" fmla="*/ 752 h 1615"/>
                <a:gd name="T88" fmla="*/ 245 w 497"/>
                <a:gd name="T89" fmla="*/ 575 h 1615"/>
                <a:gd name="T90" fmla="*/ 228 w 497"/>
                <a:gd name="T91" fmla="*/ 364 h 1615"/>
                <a:gd name="T92" fmla="*/ 211 w 497"/>
                <a:gd name="T93" fmla="*/ 143 h 1615"/>
                <a:gd name="T94" fmla="*/ 211 w 497"/>
                <a:gd name="T95" fmla="*/ 34 h 1615"/>
                <a:gd name="T96" fmla="*/ 228 w 497"/>
                <a:gd name="T97" fmla="*/ 102 h 1615"/>
                <a:gd name="T98" fmla="*/ 245 w 497"/>
                <a:gd name="T99" fmla="*/ 236 h 1615"/>
                <a:gd name="T100" fmla="*/ 265 w 497"/>
                <a:gd name="T101" fmla="*/ 413 h 1615"/>
                <a:gd name="T102" fmla="*/ 286 w 497"/>
                <a:gd name="T103" fmla="*/ 611 h 1615"/>
                <a:gd name="T104" fmla="*/ 308 w 497"/>
                <a:gd name="T105" fmla="*/ 808 h 1615"/>
                <a:gd name="T106" fmla="*/ 330 w 497"/>
                <a:gd name="T107" fmla="*/ 975 h 1615"/>
                <a:gd name="T108" fmla="*/ 345 w 497"/>
                <a:gd name="T109" fmla="*/ 1121 h 1615"/>
                <a:gd name="T110" fmla="*/ 357 w 497"/>
                <a:gd name="T111" fmla="*/ 1176 h 1615"/>
                <a:gd name="T112" fmla="*/ 374 w 497"/>
                <a:gd name="T113" fmla="*/ 1055 h 1615"/>
                <a:gd name="T114" fmla="*/ 395 w 497"/>
                <a:gd name="T115" fmla="*/ 934 h 1615"/>
                <a:gd name="T116" fmla="*/ 420 w 497"/>
                <a:gd name="T117" fmla="*/ 757 h 1615"/>
                <a:gd name="T118" fmla="*/ 429 w 497"/>
                <a:gd name="T119" fmla="*/ 645 h 1615"/>
                <a:gd name="T120" fmla="*/ 439 w 497"/>
                <a:gd name="T121" fmla="*/ 531 h 1615"/>
                <a:gd name="T122" fmla="*/ 444 w 497"/>
                <a:gd name="T123" fmla="*/ 417 h 1615"/>
                <a:gd name="T124" fmla="*/ 441 w 497"/>
                <a:gd name="T125" fmla="*/ 274 h 161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97" h="1615">
                  <a:moveTo>
                    <a:pt x="456" y="158"/>
                  </a:moveTo>
                  <a:lnTo>
                    <a:pt x="458" y="177"/>
                  </a:lnTo>
                  <a:lnTo>
                    <a:pt x="461" y="197"/>
                  </a:lnTo>
                  <a:lnTo>
                    <a:pt x="463" y="216"/>
                  </a:lnTo>
                  <a:lnTo>
                    <a:pt x="468" y="238"/>
                  </a:lnTo>
                  <a:lnTo>
                    <a:pt x="471" y="257"/>
                  </a:lnTo>
                  <a:lnTo>
                    <a:pt x="473" y="277"/>
                  </a:lnTo>
                  <a:lnTo>
                    <a:pt x="475" y="296"/>
                  </a:lnTo>
                  <a:lnTo>
                    <a:pt x="480" y="318"/>
                  </a:lnTo>
                  <a:lnTo>
                    <a:pt x="480" y="337"/>
                  </a:lnTo>
                  <a:lnTo>
                    <a:pt x="483" y="357"/>
                  </a:lnTo>
                  <a:lnTo>
                    <a:pt x="485" y="376"/>
                  </a:lnTo>
                  <a:lnTo>
                    <a:pt x="488" y="398"/>
                  </a:lnTo>
                  <a:lnTo>
                    <a:pt x="490" y="417"/>
                  </a:lnTo>
                  <a:lnTo>
                    <a:pt x="492" y="437"/>
                  </a:lnTo>
                  <a:lnTo>
                    <a:pt x="495" y="456"/>
                  </a:lnTo>
                  <a:lnTo>
                    <a:pt x="497" y="478"/>
                  </a:lnTo>
                  <a:lnTo>
                    <a:pt x="497" y="497"/>
                  </a:lnTo>
                  <a:lnTo>
                    <a:pt x="497" y="517"/>
                  </a:lnTo>
                  <a:lnTo>
                    <a:pt x="497" y="536"/>
                  </a:lnTo>
                  <a:lnTo>
                    <a:pt x="497" y="558"/>
                  </a:lnTo>
                  <a:lnTo>
                    <a:pt x="497" y="577"/>
                  </a:lnTo>
                  <a:lnTo>
                    <a:pt x="497" y="599"/>
                  </a:lnTo>
                  <a:lnTo>
                    <a:pt x="497" y="619"/>
                  </a:lnTo>
                  <a:lnTo>
                    <a:pt x="497" y="640"/>
                  </a:lnTo>
                  <a:lnTo>
                    <a:pt x="495" y="660"/>
                  </a:lnTo>
                  <a:lnTo>
                    <a:pt x="495" y="682"/>
                  </a:lnTo>
                  <a:lnTo>
                    <a:pt x="492" y="701"/>
                  </a:lnTo>
                  <a:lnTo>
                    <a:pt x="492" y="723"/>
                  </a:lnTo>
                  <a:lnTo>
                    <a:pt x="490" y="742"/>
                  </a:lnTo>
                  <a:lnTo>
                    <a:pt x="488" y="764"/>
                  </a:lnTo>
                  <a:lnTo>
                    <a:pt x="485" y="786"/>
                  </a:lnTo>
                  <a:lnTo>
                    <a:pt x="485" y="808"/>
                  </a:lnTo>
                  <a:lnTo>
                    <a:pt x="478" y="820"/>
                  </a:lnTo>
                  <a:lnTo>
                    <a:pt x="473" y="834"/>
                  </a:lnTo>
                  <a:lnTo>
                    <a:pt x="468" y="849"/>
                  </a:lnTo>
                  <a:lnTo>
                    <a:pt x="463" y="864"/>
                  </a:lnTo>
                  <a:lnTo>
                    <a:pt x="456" y="878"/>
                  </a:lnTo>
                  <a:lnTo>
                    <a:pt x="451" y="893"/>
                  </a:lnTo>
                  <a:lnTo>
                    <a:pt x="446" y="907"/>
                  </a:lnTo>
                  <a:lnTo>
                    <a:pt x="444" y="922"/>
                  </a:lnTo>
                  <a:lnTo>
                    <a:pt x="437" y="934"/>
                  </a:lnTo>
                  <a:lnTo>
                    <a:pt x="434" y="948"/>
                  </a:lnTo>
                  <a:lnTo>
                    <a:pt x="427" y="963"/>
                  </a:lnTo>
                  <a:lnTo>
                    <a:pt x="424" y="977"/>
                  </a:lnTo>
                  <a:lnTo>
                    <a:pt x="420" y="992"/>
                  </a:lnTo>
                  <a:lnTo>
                    <a:pt x="417" y="1007"/>
                  </a:lnTo>
                  <a:lnTo>
                    <a:pt x="412" y="1021"/>
                  </a:lnTo>
                  <a:lnTo>
                    <a:pt x="412" y="1036"/>
                  </a:lnTo>
                  <a:lnTo>
                    <a:pt x="408" y="1050"/>
                  </a:lnTo>
                  <a:lnTo>
                    <a:pt x="405" y="1065"/>
                  </a:lnTo>
                  <a:lnTo>
                    <a:pt x="400" y="1079"/>
                  </a:lnTo>
                  <a:lnTo>
                    <a:pt x="400" y="1094"/>
                  </a:lnTo>
                  <a:lnTo>
                    <a:pt x="398" y="1108"/>
                  </a:lnTo>
                  <a:lnTo>
                    <a:pt x="395" y="1123"/>
                  </a:lnTo>
                  <a:lnTo>
                    <a:pt x="395" y="1137"/>
                  </a:lnTo>
                  <a:lnTo>
                    <a:pt x="395" y="1154"/>
                  </a:lnTo>
                  <a:lnTo>
                    <a:pt x="393" y="1169"/>
                  </a:lnTo>
                  <a:lnTo>
                    <a:pt x="393" y="1184"/>
                  </a:lnTo>
                  <a:lnTo>
                    <a:pt x="393" y="1198"/>
                  </a:lnTo>
                  <a:lnTo>
                    <a:pt x="393" y="1215"/>
                  </a:lnTo>
                  <a:lnTo>
                    <a:pt x="393" y="1230"/>
                  </a:lnTo>
                  <a:lnTo>
                    <a:pt x="395" y="1247"/>
                  </a:lnTo>
                  <a:lnTo>
                    <a:pt x="398" y="1264"/>
                  </a:lnTo>
                  <a:lnTo>
                    <a:pt x="400" y="1281"/>
                  </a:lnTo>
                  <a:lnTo>
                    <a:pt x="400" y="1302"/>
                  </a:lnTo>
                  <a:lnTo>
                    <a:pt x="403" y="1329"/>
                  </a:lnTo>
                  <a:lnTo>
                    <a:pt x="403" y="1341"/>
                  </a:lnTo>
                  <a:lnTo>
                    <a:pt x="405" y="1356"/>
                  </a:lnTo>
                  <a:lnTo>
                    <a:pt x="408" y="1368"/>
                  </a:lnTo>
                  <a:lnTo>
                    <a:pt x="412" y="1382"/>
                  </a:lnTo>
                  <a:lnTo>
                    <a:pt x="417" y="1407"/>
                  </a:lnTo>
                  <a:lnTo>
                    <a:pt x="424" y="1433"/>
                  </a:lnTo>
                  <a:lnTo>
                    <a:pt x="432" y="1458"/>
                  </a:lnTo>
                  <a:lnTo>
                    <a:pt x="439" y="1482"/>
                  </a:lnTo>
                  <a:lnTo>
                    <a:pt x="422" y="1474"/>
                  </a:lnTo>
                  <a:lnTo>
                    <a:pt x="408" y="1472"/>
                  </a:lnTo>
                  <a:lnTo>
                    <a:pt x="398" y="1472"/>
                  </a:lnTo>
                  <a:lnTo>
                    <a:pt x="393" y="1474"/>
                  </a:lnTo>
                  <a:lnTo>
                    <a:pt x="381" y="1484"/>
                  </a:lnTo>
                  <a:lnTo>
                    <a:pt x="378" y="1504"/>
                  </a:lnTo>
                  <a:lnTo>
                    <a:pt x="371" y="1523"/>
                  </a:lnTo>
                  <a:lnTo>
                    <a:pt x="366" y="1550"/>
                  </a:lnTo>
                  <a:lnTo>
                    <a:pt x="361" y="1564"/>
                  </a:lnTo>
                  <a:lnTo>
                    <a:pt x="357" y="1579"/>
                  </a:lnTo>
                  <a:lnTo>
                    <a:pt x="349" y="1593"/>
                  </a:lnTo>
                  <a:lnTo>
                    <a:pt x="342" y="1610"/>
                  </a:lnTo>
                  <a:lnTo>
                    <a:pt x="340" y="1613"/>
                  </a:lnTo>
                  <a:lnTo>
                    <a:pt x="337" y="1615"/>
                  </a:lnTo>
                  <a:lnTo>
                    <a:pt x="340" y="1598"/>
                  </a:lnTo>
                  <a:lnTo>
                    <a:pt x="345" y="1581"/>
                  </a:lnTo>
                  <a:lnTo>
                    <a:pt x="349" y="1567"/>
                  </a:lnTo>
                  <a:lnTo>
                    <a:pt x="357" y="1552"/>
                  </a:lnTo>
                  <a:lnTo>
                    <a:pt x="357" y="1528"/>
                  </a:lnTo>
                  <a:lnTo>
                    <a:pt x="357" y="1504"/>
                  </a:lnTo>
                  <a:lnTo>
                    <a:pt x="357" y="1479"/>
                  </a:lnTo>
                  <a:lnTo>
                    <a:pt x="359" y="1455"/>
                  </a:lnTo>
                  <a:lnTo>
                    <a:pt x="359" y="1428"/>
                  </a:lnTo>
                  <a:lnTo>
                    <a:pt x="359" y="1404"/>
                  </a:lnTo>
                  <a:lnTo>
                    <a:pt x="359" y="1380"/>
                  </a:lnTo>
                  <a:lnTo>
                    <a:pt x="359" y="1358"/>
                  </a:lnTo>
                  <a:lnTo>
                    <a:pt x="354" y="1334"/>
                  </a:lnTo>
                  <a:lnTo>
                    <a:pt x="352" y="1310"/>
                  </a:lnTo>
                  <a:lnTo>
                    <a:pt x="347" y="1288"/>
                  </a:lnTo>
                  <a:lnTo>
                    <a:pt x="342" y="1268"/>
                  </a:lnTo>
                  <a:lnTo>
                    <a:pt x="332" y="1249"/>
                  </a:lnTo>
                  <a:lnTo>
                    <a:pt x="320" y="1232"/>
                  </a:lnTo>
                  <a:lnTo>
                    <a:pt x="306" y="1215"/>
                  </a:lnTo>
                  <a:lnTo>
                    <a:pt x="294" y="1203"/>
                  </a:lnTo>
                  <a:lnTo>
                    <a:pt x="284" y="1191"/>
                  </a:lnTo>
                  <a:lnTo>
                    <a:pt x="274" y="1179"/>
                  </a:lnTo>
                  <a:lnTo>
                    <a:pt x="267" y="1167"/>
                  </a:lnTo>
                  <a:lnTo>
                    <a:pt x="260" y="1157"/>
                  </a:lnTo>
                  <a:lnTo>
                    <a:pt x="252" y="1145"/>
                  </a:lnTo>
                  <a:lnTo>
                    <a:pt x="245" y="1133"/>
                  </a:lnTo>
                  <a:lnTo>
                    <a:pt x="238" y="1121"/>
                  </a:lnTo>
                  <a:lnTo>
                    <a:pt x="231" y="1111"/>
                  </a:lnTo>
                  <a:lnTo>
                    <a:pt x="223" y="1096"/>
                  </a:lnTo>
                  <a:lnTo>
                    <a:pt x="216" y="1087"/>
                  </a:lnTo>
                  <a:lnTo>
                    <a:pt x="209" y="1072"/>
                  </a:lnTo>
                  <a:lnTo>
                    <a:pt x="201" y="1062"/>
                  </a:lnTo>
                  <a:lnTo>
                    <a:pt x="194" y="1050"/>
                  </a:lnTo>
                  <a:lnTo>
                    <a:pt x="189" y="1038"/>
                  </a:lnTo>
                  <a:lnTo>
                    <a:pt x="182" y="1026"/>
                  </a:lnTo>
                  <a:lnTo>
                    <a:pt x="177" y="1016"/>
                  </a:lnTo>
                  <a:lnTo>
                    <a:pt x="170" y="1002"/>
                  </a:lnTo>
                  <a:lnTo>
                    <a:pt x="163" y="990"/>
                  </a:lnTo>
                  <a:lnTo>
                    <a:pt x="158" y="977"/>
                  </a:lnTo>
                  <a:lnTo>
                    <a:pt x="153" y="965"/>
                  </a:lnTo>
                  <a:lnTo>
                    <a:pt x="141" y="941"/>
                  </a:lnTo>
                  <a:lnTo>
                    <a:pt x="134" y="917"/>
                  </a:lnTo>
                  <a:lnTo>
                    <a:pt x="121" y="890"/>
                  </a:lnTo>
                  <a:lnTo>
                    <a:pt x="112" y="866"/>
                  </a:lnTo>
                  <a:lnTo>
                    <a:pt x="105" y="842"/>
                  </a:lnTo>
                  <a:lnTo>
                    <a:pt x="97" y="817"/>
                  </a:lnTo>
                  <a:lnTo>
                    <a:pt x="90" y="803"/>
                  </a:lnTo>
                  <a:lnTo>
                    <a:pt x="88" y="791"/>
                  </a:lnTo>
                  <a:lnTo>
                    <a:pt x="80" y="776"/>
                  </a:lnTo>
                  <a:lnTo>
                    <a:pt x="78" y="764"/>
                  </a:lnTo>
                  <a:lnTo>
                    <a:pt x="71" y="737"/>
                  </a:lnTo>
                  <a:lnTo>
                    <a:pt x="63" y="713"/>
                  </a:lnTo>
                  <a:lnTo>
                    <a:pt x="58" y="699"/>
                  </a:lnTo>
                  <a:lnTo>
                    <a:pt x="56" y="687"/>
                  </a:lnTo>
                  <a:lnTo>
                    <a:pt x="51" y="672"/>
                  </a:lnTo>
                  <a:lnTo>
                    <a:pt x="49" y="660"/>
                  </a:lnTo>
                  <a:lnTo>
                    <a:pt x="44" y="633"/>
                  </a:lnTo>
                  <a:lnTo>
                    <a:pt x="39" y="609"/>
                  </a:lnTo>
                  <a:lnTo>
                    <a:pt x="34" y="594"/>
                  </a:lnTo>
                  <a:lnTo>
                    <a:pt x="32" y="580"/>
                  </a:lnTo>
                  <a:lnTo>
                    <a:pt x="27" y="565"/>
                  </a:lnTo>
                  <a:lnTo>
                    <a:pt x="25" y="553"/>
                  </a:lnTo>
                  <a:lnTo>
                    <a:pt x="20" y="527"/>
                  </a:lnTo>
                  <a:lnTo>
                    <a:pt x="15" y="502"/>
                  </a:lnTo>
                  <a:lnTo>
                    <a:pt x="12" y="488"/>
                  </a:lnTo>
                  <a:lnTo>
                    <a:pt x="10" y="473"/>
                  </a:lnTo>
                  <a:lnTo>
                    <a:pt x="8" y="459"/>
                  </a:lnTo>
                  <a:lnTo>
                    <a:pt x="8" y="447"/>
                  </a:lnTo>
                  <a:lnTo>
                    <a:pt x="3" y="420"/>
                  </a:lnTo>
                  <a:lnTo>
                    <a:pt x="0" y="396"/>
                  </a:lnTo>
                  <a:lnTo>
                    <a:pt x="3" y="408"/>
                  </a:lnTo>
                  <a:lnTo>
                    <a:pt x="8" y="425"/>
                  </a:lnTo>
                  <a:lnTo>
                    <a:pt x="15" y="444"/>
                  </a:lnTo>
                  <a:lnTo>
                    <a:pt x="22" y="466"/>
                  </a:lnTo>
                  <a:lnTo>
                    <a:pt x="29" y="485"/>
                  </a:lnTo>
                  <a:lnTo>
                    <a:pt x="37" y="510"/>
                  </a:lnTo>
                  <a:lnTo>
                    <a:pt x="46" y="534"/>
                  </a:lnTo>
                  <a:lnTo>
                    <a:pt x="56" y="560"/>
                  </a:lnTo>
                  <a:lnTo>
                    <a:pt x="63" y="585"/>
                  </a:lnTo>
                  <a:lnTo>
                    <a:pt x="71" y="611"/>
                  </a:lnTo>
                  <a:lnTo>
                    <a:pt x="75" y="624"/>
                  </a:lnTo>
                  <a:lnTo>
                    <a:pt x="80" y="638"/>
                  </a:lnTo>
                  <a:lnTo>
                    <a:pt x="85" y="653"/>
                  </a:lnTo>
                  <a:lnTo>
                    <a:pt x="92" y="667"/>
                  </a:lnTo>
                  <a:lnTo>
                    <a:pt x="95" y="682"/>
                  </a:lnTo>
                  <a:lnTo>
                    <a:pt x="100" y="696"/>
                  </a:lnTo>
                  <a:lnTo>
                    <a:pt x="105" y="711"/>
                  </a:lnTo>
                  <a:lnTo>
                    <a:pt x="112" y="725"/>
                  </a:lnTo>
                  <a:lnTo>
                    <a:pt x="117" y="740"/>
                  </a:lnTo>
                  <a:lnTo>
                    <a:pt x="121" y="754"/>
                  </a:lnTo>
                  <a:lnTo>
                    <a:pt x="126" y="769"/>
                  </a:lnTo>
                  <a:lnTo>
                    <a:pt x="134" y="784"/>
                  </a:lnTo>
                  <a:lnTo>
                    <a:pt x="136" y="796"/>
                  </a:lnTo>
                  <a:lnTo>
                    <a:pt x="141" y="810"/>
                  </a:lnTo>
                  <a:lnTo>
                    <a:pt x="146" y="822"/>
                  </a:lnTo>
                  <a:lnTo>
                    <a:pt x="151" y="837"/>
                  </a:lnTo>
                  <a:lnTo>
                    <a:pt x="153" y="849"/>
                  </a:lnTo>
                  <a:lnTo>
                    <a:pt x="160" y="864"/>
                  </a:lnTo>
                  <a:lnTo>
                    <a:pt x="163" y="876"/>
                  </a:lnTo>
                  <a:lnTo>
                    <a:pt x="170" y="890"/>
                  </a:lnTo>
                  <a:lnTo>
                    <a:pt x="177" y="914"/>
                  </a:lnTo>
                  <a:lnTo>
                    <a:pt x="187" y="939"/>
                  </a:lnTo>
                  <a:lnTo>
                    <a:pt x="194" y="961"/>
                  </a:lnTo>
                  <a:lnTo>
                    <a:pt x="204" y="985"/>
                  </a:lnTo>
                  <a:lnTo>
                    <a:pt x="209" y="1002"/>
                  </a:lnTo>
                  <a:lnTo>
                    <a:pt x="216" y="1021"/>
                  </a:lnTo>
                  <a:lnTo>
                    <a:pt x="223" y="1036"/>
                  </a:lnTo>
                  <a:lnTo>
                    <a:pt x="231" y="1050"/>
                  </a:lnTo>
                  <a:lnTo>
                    <a:pt x="233" y="1062"/>
                  </a:lnTo>
                  <a:lnTo>
                    <a:pt x="238" y="1072"/>
                  </a:lnTo>
                  <a:lnTo>
                    <a:pt x="240" y="1079"/>
                  </a:lnTo>
                  <a:lnTo>
                    <a:pt x="245" y="1087"/>
                  </a:lnTo>
                  <a:lnTo>
                    <a:pt x="245" y="1084"/>
                  </a:lnTo>
                  <a:lnTo>
                    <a:pt x="245" y="1070"/>
                  </a:lnTo>
                  <a:lnTo>
                    <a:pt x="240" y="1055"/>
                  </a:lnTo>
                  <a:lnTo>
                    <a:pt x="238" y="1041"/>
                  </a:lnTo>
                  <a:lnTo>
                    <a:pt x="235" y="1021"/>
                  </a:lnTo>
                  <a:lnTo>
                    <a:pt x="233" y="1002"/>
                  </a:lnTo>
                  <a:lnTo>
                    <a:pt x="228" y="987"/>
                  </a:lnTo>
                  <a:lnTo>
                    <a:pt x="226" y="975"/>
                  </a:lnTo>
                  <a:lnTo>
                    <a:pt x="223" y="961"/>
                  </a:lnTo>
                  <a:lnTo>
                    <a:pt x="221" y="948"/>
                  </a:lnTo>
                  <a:lnTo>
                    <a:pt x="216" y="934"/>
                  </a:lnTo>
                  <a:lnTo>
                    <a:pt x="216" y="919"/>
                  </a:lnTo>
                  <a:lnTo>
                    <a:pt x="211" y="905"/>
                  </a:lnTo>
                  <a:lnTo>
                    <a:pt x="211" y="890"/>
                  </a:lnTo>
                  <a:lnTo>
                    <a:pt x="206" y="873"/>
                  </a:lnTo>
                  <a:lnTo>
                    <a:pt x="204" y="856"/>
                  </a:lnTo>
                  <a:lnTo>
                    <a:pt x="199" y="839"/>
                  </a:lnTo>
                  <a:lnTo>
                    <a:pt x="197" y="822"/>
                  </a:lnTo>
                  <a:lnTo>
                    <a:pt x="192" y="803"/>
                  </a:lnTo>
                  <a:lnTo>
                    <a:pt x="189" y="786"/>
                  </a:lnTo>
                  <a:lnTo>
                    <a:pt x="187" y="769"/>
                  </a:lnTo>
                  <a:lnTo>
                    <a:pt x="185" y="752"/>
                  </a:lnTo>
                  <a:lnTo>
                    <a:pt x="177" y="730"/>
                  </a:lnTo>
                  <a:lnTo>
                    <a:pt x="175" y="711"/>
                  </a:lnTo>
                  <a:lnTo>
                    <a:pt x="170" y="691"/>
                  </a:lnTo>
                  <a:lnTo>
                    <a:pt x="168" y="672"/>
                  </a:lnTo>
                  <a:lnTo>
                    <a:pt x="160" y="650"/>
                  </a:lnTo>
                  <a:lnTo>
                    <a:pt x="158" y="631"/>
                  </a:lnTo>
                  <a:lnTo>
                    <a:pt x="153" y="611"/>
                  </a:lnTo>
                  <a:lnTo>
                    <a:pt x="151" y="592"/>
                  </a:lnTo>
                  <a:lnTo>
                    <a:pt x="146" y="570"/>
                  </a:lnTo>
                  <a:lnTo>
                    <a:pt x="143" y="551"/>
                  </a:lnTo>
                  <a:lnTo>
                    <a:pt x="138" y="529"/>
                  </a:lnTo>
                  <a:lnTo>
                    <a:pt x="136" y="510"/>
                  </a:lnTo>
                  <a:lnTo>
                    <a:pt x="131" y="488"/>
                  </a:lnTo>
                  <a:lnTo>
                    <a:pt x="129" y="468"/>
                  </a:lnTo>
                  <a:lnTo>
                    <a:pt x="124" y="447"/>
                  </a:lnTo>
                  <a:lnTo>
                    <a:pt x="124" y="427"/>
                  </a:lnTo>
                  <a:lnTo>
                    <a:pt x="119" y="405"/>
                  </a:lnTo>
                  <a:lnTo>
                    <a:pt x="117" y="383"/>
                  </a:lnTo>
                  <a:lnTo>
                    <a:pt x="112" y="364"/>
                  </a:lnTo>
                  <a:lnTo>
                    <a:pt x="109" y="345"/>
                  </a:lnTo>
                  <a:lnTo>
                    <a:pt x="105" y="323"/>
                  </a:lnTo>
                  <a:lnTo>
                    <a:pt x="105" y="303"/>
                  </a:lnTo>
                  <a:lnTo>
                    <a:pt x="100" y="284"/>
                  </a:lnTo>
                  <a:lnTo>
                    <a:pt x="100" y="267"/>
                  </a:lnTo>
                  <a:lnTo>
                    <a:pt x="97" y="245"/>
                  </a:lnTo>
                  <a:lnTo>
                    <a:pt x="95" y="228"/>
                  </a:lnTo>
                  <a:lnTo>
                    <a:pt x="92" y="209"/>
                  </a:lnTo>
                  <a:lnTo>
                    <a:pt x="92" y="192"/>
                  </a:lnTo>
                  <a:lnTo>
                    <a:pt x="90" y="175"/>
                  </a:lnTo>
                  <a:lnTo>
                    <a:pt x="88" y="158"/>
                  </a:lnTo>
                  <a:lnTo>
                    <a:pt x="88" y="141"/>
                  </a:lnTo>
                  <a:lnTo>
                    <a:pt x="88" y="127"/>
                  </a:lnTo>
                  <a:lnTo>
                    <a:pt x="85" y="110"/>
                  </a:lnTo>
                  <a:lnTo>
                    <a:pt x="83" y="95"/>
                  </a:lnTo>
                  <a:lnTo>
                    <a:pt x="80" y="80"/>
                  </a:lnTo>
                  <a:lnTo>
                    <a:pt x="80" y="68"/>
                  </a:lnTo>
                  <a:lnTo>
                    <a:pt x="80" y="46"/>
                  </a:lnTo>
                  <a:lnTo>
                    <a:pt x="80" y="30"/>
                  </a:lnTo>
                  <a:lnTo>
                    <a:pt x="80" y="15"/>
                  </a:lnTo>
                  <a:lnTo>
                    <a:pt x="80" y="8"/>
                  </a:lnTo>
                  <a:lnTo>
                    <a:pt x="80" y="0"/>
                  </a:lnTo>
                  <a:lnTo>
                    <a:pt x="83" y="0"/>
                  </a:lnTo>
                  <a:lnTo>
                    <a:pt x="83" y="5"/>
                  </a:lnTo>
                  <a:lnTo>
                    <a:pt x="88" y="22"/>
                  </a:lnTo>
                  <a:lnTo>
                    <a:pt x="90" y="34"/>
                  </a:lnTo>
                  <a:lnTo>
                    <a:pt x="95" y="51"/>
                  </a:lnTo>
                  <a:lnTo>
                    <a:pt x="97" y="66"/>
                  </a:lnTo>
                  <a:lnTo>
                    <a:pt x="102" y="88"/>
                  </a:lnTo>
                  <a:lnTo>
                    <a:pt x="102" y="105"/>
                  </a:lnTo>
                  <a:lnTo>
                    <a:pt x="107" y="129"/>
                  </a:lnTo>
                  <a:lnTo>
                    <a:pt x="109" y="151"/>
                  </a:lnTo>
                  <a:lnTo>
                    <a:pt x="114" y="177"/>
                  </a:lnTo>
                  <a:lnTo>
                    <a:pt x="117" y="202"/>
                  </a:lnTo>
                  <a:lnTo>
                    <a:pt x="121" y="228"/>
                  </a:lnTo>
                  <a:lnTo>
                    <a:pt x="121" y="240"/>
                  </a:lnTo>
                  <a:lnTo>
                    <a:pt x="126" y="255"/>
                  </a:lnTo>
                  <a:lnTo>
                    <a:pt x="126" y="270"/>
                  </a:lnTo>
                  <a:lnTo>
                    <a:pt x="131" y="284"/>
                  </a:lnTo>
                  <a:lnTo>
                    <a:pt x="131" y="296"/>
                  </a:lnTo>
                  <a:lnTo>
                    <a:pt x="134" y="311"/>
                  </a:lnTo>
                  <a:lnTo>
                    <a:pt x="136" y="325"/>
                  </a:lnTo>
                  <a:lnTo>
                    <a:pt x="138" y="340"/>
                  </a:lnTo>
                  <a:lnTo>
                    <a:pt x="138" y="352"/>
                  </a:lnTo>
                  <a:lnTo>
                    <a:pt x="143" y="367"/>
                  </a:lnTo>
                  <a:lnTo>
                    <a:pt x="143" y="381"/>
                  </a:lnTo>
                  <a:lnTo>
                    <a:pt x="148" y="396"/>
                  </a:lnTo>
                  <a:lnTo>
                    <a:pt x="148" y="408"/>
                  </a:lnTo>
                  <a:lnTo>
                    <a:pt x="151" y="422"/>
                  </a:lnTo>
                  <a:lnTo>
                    <a:pt x="153" y="434"/>
                  </a:lnTo>
                  <a:lnTo>
                    <a:pt x="158" y="449"/>
                  </a:lnTo>
                  <a:lnTo>
                    <a:pt x="158" y="461"/>
                  </a:lnTo>
                  <a:lnTo>
                    <a:pt x="160" y="476"/>
                  </a:lnTo>
                  <a:lnTo>
                    <a:pt x="163" y="488"/>
                  </a:lnTo>
                  <a:lnTo>
                    <a:pt x="168" y="502"/>
                  </a:lnTo>
                  <a:lnTo>
                    <a:pt x="168" y="524"/>
                  </a:lnTo>
                  <a:lnTo>
                    <a:pt x="172" y="546"/>
                  </a:lnTo>
                  <a:lnTo>
                    <a:pt x="172" y="570"/>
                  </a:lnTo>
                  <a:lnTo>
                    <a:pt x="177" y="594"/>
                  </a:lnTo>
                  <a:lnTo>
                    <a:pt x="180" y="616"/>
                  </a:lnTo>
                  <a:lnTo>
                    <a:pt x="185" y="640"/>
                  </a:lnTo>
                  <a:lnTo>
                    <a:pt x="187" y="665"/>
                  </a:lnTo>
                  <a:lnTo>
                    <a:pt x="194" y="689"/>
                  </a:lnTo>
                  <a:lnTo>
                    <a:pt x="197" y="711"/>
                  </a:lnTo>
                  <a:lnTo>
                    <a:pt x="201" y="733"/>
                  </a:lnTo>
                  <a:lnTo>
                    <a:pt x="204" y="754"/>
                  </a:lnTo>
                  <a:lnTo>
                    <a:pt x="209" y="779"/>
                  </a:lnTo>
                  <a:lnTo>
                    <a:pt x="211" y="798"/>
                  </a:lnTo>
                  <a:lnTo>
                    <a:pt x="218" y="820"/>
                  </a:lnTo>
                  <a:lnTo>
                    <a:pt x="221" y="842"/>
                  </a:lnTo>
                  <a:lnTo>
                    <a:pt x="228" y="864"/>
                  </a:lnTo>
                  <a:lnTo>
                    <a:pt x="231" y="881"/>
                  </a:lnTo>
                  <a:lnTo>
                    <a:pt x="235" y="900"/>
                  </a:lnTo>
                  <a:lnTo>
                    <a:pt x="240" y="919"/>
                  </a:lnTo>
                  <a:lnTo>
                    <a:pt x="245" y="939"/>
                  </a:lnTo>
                  <a:lnTo>
                    <a:pt x="248" y="956"/>
                  </a:lnTo>
                  <a:lnTo>
                    <a:pt x="255" y="973"/>
                  </a:lnTo>
                  <a:lnTo>
                    <a:pt x="257" y="987"/>
                  </a:lnTo>
                  <a:lnTo>
                    <a:pt x="265" y="1004"/>
                  </a:lnTo>
                  <a:lnTo>
                    <a:pt x="267" y="1016"/>
                  </a:lnTo>
                  <a:lnTo>
                    <a:pt x="272" y="1031"/>
                  </a:lnTo>
                  <a:lnTo>
                    <a:pt x="277" y="1043"/>
                  </a:lnTo>
                  <a:lnTo>
                    <a:pt x="281" y="1055"/>
                  </a:lnTo>
                  <a:lnTo>
                    <a:pt x="291" y="1077"/>
                  </a:lnTo>
                  <a:lnTo>
                    <a:pt x="301" y="1094"/>
                  </a:lnTo>
                  <a:lnTo>
                    <a:pt x="306" y="1101"/>
                  </a:lnTo>
                  <a:lnTo>
                    <a:pt x="311" y="1106"/>
                  </a:lnTo>
                  <a:lnTo>
                    <a:pt x="311" y="1099"/>
                  </a:lnTo>
                  <a:lnTo>
                    <a:pt x="313" y="1089"/>
                  </a:lnTo>
                  <a:lnTo>
                    <a:pt x="311" y="1077"/>
                  </a:lnTo>
                  <a:lnTo>
                    <a:pt x="311" y="1067"/>
                  </a:lnTo>
                  <a:lnTo>
                    <a:pt x="308" y="1053"/>
                  </a:lnTo>
                  <a:lnTo>
                    <a:pt x="308" y="1041"/>
                  </a:lnTo>
                  <a:lnTo>
                    <a:pt x="303" y="1021"/>
                  </a:lnTo>
                  <a:lnTo>
                    <a:pt x="301" y="1004"/>
                  </a:lnTo>
                  <a:lnTo>
                    <a:pt x="298" y="982"/>
                  </a:lnTo>
                  <a:lnTo>
                    <a:pt x="296" y="961"/>
                  </a:lnTo>
                  <a:lnTo>
                    <a:pt x="291" y="946"/>
                  </a:lnTo>
                  <a:lnTo>
                    <a:pt x="291" y="931"/>
                  </a:lnTo>
                  <a:lnTo>
                    <a:pt x="286" y="917"/>
                  </a:lnTo>
                  <a:lnTo>
                    <a:pt x="286" y="905"/>
                  </a:lnTo>
                  <a:lnTo>
                    <a:pt x="281" y="888"/>
                  </a:lnTo>
                  <a:lnTo>
                    <a:pt x="281" y="873"/>
                  </a:lnTo>
                  <a:lnTo>
                    <a:pt x="277" y="859"/>
                  </a:lnTo>
                  <a:lnTo>
                    <a:pt x="277" y="844"/>
                  </a:lnTo>
                  <a:lnTo>
                    <a:pt x="272" y="825"/>
                  </a:lnTo>
                  <a:lnTo>
                    <a:pt x="272" y="808"/>
                  </a:lnTo>
                  <a:lnTo>
                    <a:pt x="267" y="788"/>
                  </a:lnTo>
                  <a:lnTo>
                    <a:pt x="267" y="771"/>
                  </a:lnTo>
                  <a:lnTo>
                    <a:pt x="265" y="752"/>
                  </a:lnTo>
                  <a:lnTo>
                    <a:pt x="262" y="733"/>
                  </a:lnTo>
                  <a:lnTo>
                    <a:pt x="260" y="713"/>
                  </a:lnTo>
                  <a:lnTo>
                    <a:pt x="260" y="694"/>
                  </a:lnTo>
                  <a:lnTo>
                    <a:pt x="255" y="670"/>
                  </a:lnTo>
                  <a:lnTo>
                    <a:pt x="252" y="648"/>
                  </a:lnTo>
                  <a:lnTo>
                    <a:pt x="250" y="624"/>
                  </a:lnTo>
                  <a:lnTo>
                    <a:pt x="248" y="602"/>
                  </a:lnTo>
                  <a:lnTo>
                    <a:pt x="245" y="575"/>
                  </a:lnTo>
                  <a:lnTo>
                    <a:pt x="243" y="551"/>
                  </a:lnTo>
                  <a:lnTo>
                    <a:pt x="240" y="527"/>
                  </a:lnTo>
                  <a:lnTo>
                    <a:pt x="240" y="502"/>
                  </a:lnTo>
                  <a:lnTo>
                    <a:pt x="235" y="476"/>
                  </a:lnTo>
                  <a:lnTo>
                    <a:pt x="233" y="449"/>
                  </a:lnTo>
                  <a:lnTo>
                    <a:pt x="231" y="420"/>
                  </a:lnTo>
                  <a:lnTo>
                    <a:pt x="231" y="393"/>
                  </a:lnTo>
                  <a:lnTo>
                    <a:pt x="228" y="364"/>
                  </a:lnTo>
                  <a:lnTo>
                    <a:pt x="226" y="335"/>
                  </a:lnTo>
                  <a:lnTo>
                    <a:pt x="223" y="306"/>
                  </a:lnTo>
                  <a:lnTo>
                    <a:pt x="223" y="277"/>
                  </a:lnTo>
                  <a:lnTo>
                    <a:pt x="218" y="243"/>
                  </a:lnTo>
                  <a:lnTo>
                    <a:pt x="216" y="216"/>
                  </a:lnTo>
                  <a:lnTo>
                    <a:pt x="214" y="190"/>
                  </a:lnTo>
                  <a:lnTo>
                    <a:pt x="214" y="168"/>
                  </a:lnTo>
                  <a:lnTo>
                    <a:pt x="211" y="143"/>
                  </a:lnTo>
                  <a:lnTo>
                    <a:pt x="211" y="124"/>
                  </a:lnTo>
                  <a:lnTo>
                    <a:pt x="211" y="107"/>
                  </a:lnTo>
                  <a:lnTo>
                    <a:pt x="211" y="93"/>
                  </a:lnTo>
                  <a:lnTo>
                    <a:pt x="209" y="78"/>
                  </a:lnTo>
                  <a:lnTo>
                    <a:pt x="209" y="66"/>
                  </a:lnTo>
                  <a:lnTo>
                    <a:pt x="209" y="54"/>
                  </a:lnTo>
                  <a:lnTo>
                    <a:pt x="209" y="46"/>
                  </a:lnTo>
                  <a:lnTo>
                    <a:pt x="211" y="34"/>
                  </a:lnTo>
                  <a:lnTo>
                    <a:pt x="214" y="32"/>
                  </a:lnTo>
                  <a:lnTo>
                    <a:pt x="216" y="39"/>
                  </a:lnTo>
                  <a:lnTo>
                    <a:pt x="218" y="49"/>
                  </a:lnTo>
                  <a:lnTo>
                    <a:pt x="223" y="68"/>
                  </a:lnTo>
                  <a:lnTo>
                    <a:pt x="223" y="76"/>
                  </a:lnTo>
                  <a:lnTo>
                    <a:pt x="226" y="88"/>
                  </a:lnTo>
                  <a:lnTo>
                    <a:pt x="228" y="102"/>
                  </a:lnTo>
                  <a:lnTo>
                    <a:pt x="231" y="117"/>
                  </a:lnTo>
                  <a:lnTo>
                    <a:pt x="231" y="131"/>
                  </a:lnTo>
                  <a:lnTo>
                    <a:pt x="233" y="146"/>
                  </a:lnTo>
                  <a:lnTo>
                    <a:pt x="235" y="163"/>
                  </a:lnTo>
                  <a:lnTo>
                    <a:pt x="240" y="182"/>
                  </a:lnTo>
                  <a:lnTo>
                    <a:pt x="240" y="197"/>
                  </a:lnTo>
                  <a:lnTo>
                    <a:pt x="243" y="216"/>
                  </a:lnTo>
                  <a:lnTo>
                    <a:pt x="245" y="236"/>
                  </a:lnTo>
                  <a:lnTo>
                    <a:pt x="248" y="257"/>
                  </a:lnTo>
                  <a:lnTo>
                    <a:pt x="250" y="277"/>
                  </a:lnTo>
                  <a:lnTo>
                    <a:pt x="252" y="299"/>
                  </a:lnTo>
                  <a:lnTo>
                    <a:pt x="255" y="320"/>
                  </a:lnTo>
                  <a:lnTo>
                    <a:pt x="260" y="345"/>
                  </a:lnTo>
                  <a:lnTo>
                    <a:pt x="260" y="367"/>
                  </a:lnTo>
                  <a:lnTo>
                    <a:pt x="265" y="388"/>
                  </a:lnTo>
                  <a:lnTo>
                    <a:pt x="265" y="413"/>
                  </a:lnTo>
                  <a:lnTo>
                    <a:pt x="269" y="437"/>
                  </a:lnTo>
                  <a:lnTo>
                    <a:pt x="272" y="461"/>
                  </a:lnTo>
                  <a:lnTo>
                    <a:pt x="274" y="488"/>
                  </a:lnTo>
                  <a:lnTo>
                    <a:pt x="277" y="512"/>
                  </a:lnTo>
                  <a:lnTo>
                    <a:pt x="281" y="539"/>
                  </a:lnTo>
                  <a:lnTo>
                    <a:pt x="281" y="560"/>
                  </a:lnTo>
                  <a:lnTo>
                    <a:pt x="286" y="587"/>
                  </a:lnTo>
                  <a:lnTo>
                    <a:pt x="286" y="611"/>
                  </a:lnTo>
                  <a:lnTo>
                    <a:pt x="291" y="638"/>
                  </a:lnTo>
                  <a:lnTo>
                    <a:pt x="294" y="660"/>
                  </a:lnTo>
                  <a:lnTo>
                    <a:pt x="296" y="687"/>
                  </a:lnTo>
                  <a:lnTo>
                    <a:pt x="298" y="711"/>
                  </a:lnTo>
                  <a:lnTo>
                    <a:pt x="303" y="737"/>
                  </a:lnTo>
                  <a:lnTo>
                    <a:pt x="303" y="759"/>
                  </a:lnTo>
                  <a:lnTo>
                    <a:pt x="308" y="784"/>
                  </a:lnTo>
                  <a:lnTo>
                    <a:pt x="308" y="808"/>
                  </a:lnTo>
                  <a:lnTo>
                    <a:pt x="313" y="832"/>
                  </a:lnTo>
                  <a:lnTo>
                    <a:pt x="315" y="854"/>
                  </a:lnTo>
                  <a:lnTo>
                    <a:pt x="318" y="876"/>
                  </a:lnTo>
                  <a:lnTo>
                    <a:pt x="320" y="897"/>
                  </a:lnTo>
                  <a:lnTo>
                    <a:pt x="325" y="922"/>
                  </a:lnTo>
                  <a:lnTo>
                    <a:pt x="325" y="939"/>
                  </a:lnTo>
                  <a:lnTo>
                    <a:pt x="328" y="958"/>
                  </a:lnTo>
                  <a:lnTo>
                    <a:pt x="330" y="975"/>
                  </a:lnTo>
                  <a:lnTo>
                    <a:pt x="332" y="994"/>
                  </a:lnTo>
                  <a:lnTo>
                    <a:pt x="332" y="1009"/>
                  </a:lnTo>
                  <a:lnTo>
                    <a:pt x="335" y="1024"/>
                  </a:lnTo>
                  <a:lnTo>
                    <a:pt x="337" y="1038"/>
                  </a:lnTo>
                  <a:lnTo>
                    <a:pt x="340" y="1055"/>
                  </a:lnTo>
                  <a:lnTo>
                    <a:pt x="340" y="1079"/>
                  </a:lnTo>
                  <a:lnTo>
                    <a:pt x="342" y="1101"/>
                  </a:lnTo>
                  <a:lnTo>
                    <a:pt x="345" y="1121"/>
                  </a:lnTo>
                  <a:lnTo>
                    <a:pt x="347" y="1140"/>
                  </a:lnTo>
                  <a:lnTo>
                    <a:pt x="347" y="1152"/>
                  </a:lnTo>
                  <a:lnTo>
                    <a:pt x="349" y="1162"/>
                  </a:lnTo>
                  <a:lnTo>
                    <a:pt x="349" y="1169"/>
                  </a:lnTo>
                  <a:lnTo>
                    <a:pt x="352" y="1176"/>
                  </a:lnTo>
                  <a:lnTo>
                    <a:pt x="354" y="1184"/>
                  </a:lnTo>
                  <a:lnTo>
                    <a:pt x="357" y="1184"/>
                  </a:lnTo>
                  <a:lnTo>
                    <a:pt x="357" y="1176"/>
                  </a:lnTo>
                  <a:lnTo>
                    <a:pt x="359" y="1164"/>
                  </a:lnTo>
                  <a:lnTo>
                    <a:pt x="359" y="1147"/>
                  </a:lnTo>
                  <a:lnTo>
                    <a:pt x="361" y="1133"/>
                  </a:lnTo>
                  <a:lnTo>
                    <a:pt x="361" y="1113"/>
                  </a:lnTo>
                  <a:lnTo>
                    <a:pt x="364" y="1094"/>
                  </a:lnTo>
                  <a:lnTo>
                    <a:pt x="366" y="1077"/>
                  </a:lnTo>
                  <a:lnTo>
                    <a:pt x="374" y="1065"/>
                  </a:lnTo>
                  <a:lnTo>
                    <a:pt x="374" y="1055"/>
                  </a:lnTo>
                  <a:lnTo>
                    <a:pt x="376" y="1045"/>
                  </a:lnTo>
                  <a:lnTo>
                    <a:pt x="378" y="1033"/>
                  </a:lnTo>
                  <a:lnTo>
                    <a:pt x="381" y="1021"/>
                  </a:lnTo>
                  <a:lnTo>
                    <a:pt x="383" y="1004"/>
                  </a:lnTo>
                  <a:lnTo>
                    <a:pt x="388" y="990"/>
                  </a:lnTo>
                  <a:lnTo>
                    <a:pt x="391" y="973"/>
                  </a:lnTo>
                  <a:lnTo>
                    <a:pt x="395" y="956"/>
                  </a:lnTo>
                  <a:lnTo>
                    <a:pt x="395" y="934"/>
                  </a:lnTo>
                  <a:lnTo>
                    <a:pt x="400" y="912"/>
                  </a:lnTo>
                  <a:lnTo>
                    <a:pt x="403" y="890"/>
                  </a:lnTo>
                  <a:lnTo>
                    <a:pt x="408" y="871"/>
                  </a:lnTo>
                  <a:lnTo>
                    <a:pt x="408" y="844"/>
                  </a:lnTo>
                  <a:lnTo>
                    <a:pt x="412" y="820"/>
                  </a:lnTo>
                  <a:lnTo>
                    <a:pt x="415" y="796"/>
                  </a:lnTo>
                  <a:lnTo>
                    <a:pt x="420" y="771"/>
                  </a:lnTo>
                  <a:lnTo>
                    <a:pt x="420" y="757"/>
                  </a:lnTo>
                  <a:lnTo>
                    <a:pt x="420" y="742"/>
                  </a:lnTo>
                  <a:lnTo>
                    <a:pt x="422" y="728"/>
                  </a:lnTo>
                  <a:lnTo>
                    <a:pt x="424" y="716"/>
                  </a:lnTo>
                  <a:lnTo>
                    <a:pt x="424" y="701"/>
                  </a:lnTo>
                  <a:lnTo>
                    <a:pt x="424" y="687"/>
                  </a:lnTo>
                  <a:lnTo>
                    <a:pt x="427" y="672"/>
                  </a:lnTo>
                  <a:lnTo>
                    <a:pt x="429" y="660"/>
                  </a:lnTo>
                  <a:lnTo>
                    <a:pt x="429" y="645"/>
                  </a:lnTo>
                  <a:lnTo>
                    <a:pt x="429" y="631"/>
                  </a:lnTo>
                  <a:lnTo>
                    <a:pt x="432" y="616"/>
                  </a:lnTo>
                  <a:lnTo>
                    <a:pt x="434" y="602"/>
                  </a:lnTo>
                  <a:lnTo>
                    <a:pt x="434" y="587"/>
                  </a:lnTo>
                  <a:lnTo>
                    <a:pt x="434" y="573"/>
                  </a:lnTo>
                  <a:lnTo>
                    <a:pt x="437" y="558"/>
                  </a:lnTo>
                  <a:lnTo>
                    <a:pt x="439" y="546"/>
                  </a:lnTo>
                  <a:lnTo>
                    <a:pt x="439" y="531"/>
                  </a:lnTo>
                  <a:lnTo>
                    <a:pt x="439" y="517"/>
                  </a:lnTo>
                  <a:lnTo>
                    <a:pt x="439" y="502"/>
                  </a:lnTo>
                  <a:lnTo>
                    <a:pt x="441" y="488"/>
                  </a:lnTo>
                  <a:lnTo>
                    <a:pt x="441" y="473"/>
                  </a:lnTo>
                  <a:lnTo>
                    <a:pt x="441" y="459"/>
                  </a:lnTo>
                  <a:lnTo>
                    <a:pt x="441" y="444"/>
                  </a:lnTo>
                  <a:lnTo>
                    <a:pt x="444" y="432"/>
                  </a:lnTo>
                  <a:lnTo>
                    <a:pt x="444" y="417"/>
                  </a:lnTo>
                  <a:lnTo>
                    <a:pt x="444" y="403"/>
                  </a:lnTo>
                  <a:lnTo>
                    <a:pt x="444" y="388"/>
                  </a:lnTo>
                  <a:lnTo>
                    <a:pt x="444" y="376"/>
                  </a:lnTo>
                  <a:lnTo>
                    <a:pt x="444" y="350"/>
                  </a:lnTo>
                  <a:lnTo>
                    <a:pt x="444" y="325"/>
                  </a:lnTo>
                  <a:lnTo>
                    <a:pt x="441" y="306"/>
                  </a:lnTo>
                  <a:lnTo>
                    <a:pt x="441" y="289"/>
                  </a:lnTo>
                  <a:lnTo>
                    <a:pt x="441" y="274"/>
                  </a:lnTo>
                  <a:lnTo>
                    <a:pt x="441" y="260"/>
                  </a:lnTo>
                  <a:lnTo>
                    <a:pt x="441" y="233"/>
                  </a:lnTo>
                  <a:lnTo>
                    <a:pt x="444" y="214"/>
                  </a:lnTo>
                  <a:lnTo>
                    <a:pt x="444" y="192"/>
                  </a:lnTo>
                  <a:lnTo>
                    <a:pt x="449" y="177"/>
                  </a:lnTo>
                  <a:lnTo>
                    <a:pt x="451" y="165"/>
                  </a:lnTo>
                  <a:lnTo>
                    <a:pt x="456" y="158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6" name="Freeform 139"/>
            <p:cNvSpPr>
              <a:spLocks/>
            </p:cNvSpPr>
            <p:nvPr/>
          </p:nvSpPr>
          <p:spPr bwMode="auto">
            <a:xfrm>
              <a:off x="4036" y="4255"/>
              <a:ext cx="172" cy="90"/>
            </a:xfrm>
            <a:custGeom>
              <a:avLst/>
              <a:gdLst>
                <a:gd name="T0" fmla="*/ 92 w 172"/>
                <a:gd name="T1" fmla="*/ 0 h 90"/>
                <a:gd name="T2" fmla="*/ 87 w 172"/>
                <a:gd name="T3" fmla="*/ 5 h 90"/>
                <a:gd name="T4" fmla="*/ 83 w 172"/>
                <a:gd name="T5" fmla="*/ 12 h 90"/>
                <a:gd name="T6" fmla="*/ 102 w 172"/>
                <a:gd name="T7" fmla="*/ 7 h 90"/>
                <a:gd name="T8" fmla="*/ 119 w 172"/>
                <a:gd name="T9" fmla="*/ 7 h 90"/>
                <a:gd name="T10" fmla="*/ 131 w 172"/>
                <a:gd name="T11" fmla="*/ 10 h 90"/>
                <a:gd name="T12" fmla="*/ 143 w 172"/>
                <a:gd name="T13" fmla="*/ 19 h 90"/>
                <a:gd name="T14" fmla="*/ 150 w 172"/>
                <a:gd name="T15" fmla="*/ 27 h 90"/>
                <a:gd name="T16" fmla="*/ 158 w 172"/>
                <a:gd name="T17" fmla="*/ 41 h 90"/>
                <a:gd name="T18" fmla="*/ 165 w 172"/>
                <a:gd name="T19" fmla="*/ 58 h 90"/>
                <a:gd name="T20" fmla="*/ 172 w 172"/>
                <a:gd name="T21" fmla="*/ 80 h 90"/>
                <a:gd name="T22" fmla="*/ 150 w 172"/>
                <a:gd name="T23" fmla="*/ 65 h 90"/>
                <a:gd name="T24" fmla="*/ 129 w 172"/>
                <a:gd name="T25" fmla="*/ 53 h 90"/>
                <a:gd name="T26" fmla="*/ 104 w 172"/>
                <a:gd name="T27" fmla="*/ 41 h 90"/>
                <a:gd name="T28" fmla="*/ 83 w 172"/>
                <a:gd name="T29" fmla="*/ 41 h 90"/>
                <a:gd name="T30" fmla="*/ 70 w 172"/>
                <a:gd name="T31" fmla="*/ 41 h 90"/>
                <a:gd name="T32" fmla="*/ 61 w 172"/>
                <a:gd name="T33" fmla="*/ 46 h 90"/>
                <a:gd name="T34" fmla="*/ 49 w 172"/>
                <a:gd name="T35" fmla="*/ 53 h 90"/>
                <a:gd name="T36" fmla="*/ 36 w 172"/>
                <a:gd name="T37" fmla="*/ 60 h 90"/>
                <a:gd name="T38" fmla="*/ 15 w 172"/>
                <a:gd name="T39" fmla="*/ 75 h 90"/>
                <a:gd name="T40" fmla="*/ 0 w 172"/>
                <a:gd name="T41" fmla="*/ 90 h 90"/>
                <a:gd name="T42" fmla="*/ 0 w 172"/>
                <a:gd name="T43" fmla="*/ 75 h 90"/>
                <a:gd name="T44" fmla="*/ 3 w 172"/>
                <a:gd name="T45" fmla="*/ 60 h 90"/>
                <a:gd name="T46" fmla="*/ 5 w 172"/>
                <a:gd name="T47" fmla="*/ 46 h 90"/>
                <a:gd name="T48" fmla="*/ 12 w 172"/>
                <a:gd name="T49" fmla="*/ 31 h 90"/>
                <a:gd name="T50" fmla="*/ 27 w 172"/>
                <a:gd name="T51" fmla="*/ 19 h 90"/>
                <a:gd name="T52" fmla="*/ 49 w 172"/>
                <a:gd name="T53" fmla="*/ 10 h 90"/>
                <a:gd name="T54" fmla="*/ 70 w 172"/>
                <a:gd name="T55" fmla="*/ 2 h 90"/>
                <a:gd name="T56" fmla="*/ 92 w 172"/>
                <a:gd name="T57" fmla="*/ 0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72" h="90">
                  <a:moveTo>
                    <a:pt x="92" y="0"/>
                  </a:moveTo>
                  <a:lnTo>
                    <a:pt x="87" y="5"/>
                  </a:lnTo>
                  <a:lnTo>
                    <a:pt x="83" y="12"/>
                  </a:lnTo>
                  <a:lnTo>
                    <a:pt x="102" y="7"/>
                  </a:lnTo>
                  <a:lnTo>
                    <a:pt x="119" y="7"/>
                  </a:lnTo>
                  <a:lnTo>
                    <a:pt x="131" y="10"/>
                  </a:lnTo>
                  <a:lnTo>
                    <a:pt x="143" y="19"/>
                  </a:lnTo>
                  <a:lnTo>
                    <a:pt x="150" y="27"/>
                  </a:lnTo>
                  <a:lnTo>
                    <a:pt x="158" y="41"/>
                  </a:lnTo>
                  <a:lnTo>
                    <a:pt x="165" y="58"/>
                  </a:lnTo>
                  <a:lnTo>
                    <a:pt x="172" y="80"/>
                  </a:lnTo>
                  <a:lnTo>
                    <a:pt x="150" y="65"/>
                  </a:lnTo>
                  <a:lnTo>
                    <a:pt x="129" y="53"/>
                  </a:lnTo>
                  <a:lnTo>
                    <a:pt x="104" y="41"/>
                  </a:lnTo>
                  <a:lnTo>
                    <a:pt x="83" y="41"/>
                  </a:lnTo>
                  <a:lnTo>
                    <a:pt x="70" y="41"/>
                  </a:lnTo>
                  <a:lnTo>
                    <a:pt x="61" y="46"/>
                  </a:lnTo>
                  <a:lnTo>
                    <a:pt x="49" y="53"/>
                  </a:lnTo>
                  <a:lnTo>
                    <a:pt x="36" y="60"/>
                  </a:lnTo>
                  <a:lnTo>
                    <a:pt x="15" y="75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3" y="60"/>
                  </a:lnTo>
                  <a:lnTo>
                    <a:pt x="5" y="46"/>
                  </a:lnTo>
                  <a:lnTo>
                    <a:pt x="12" y="31"/>
                  </a:lnTo>
                  <a:lnTo>
                    <a:pt x="27" y="19"/>
                  </a:lnTo>
                  <a:lnTo>
                    <a:pt x="49" y="10"/>
                  </a:lnTo>
                  <a:lnTo>
                    <a:pt x="70" y="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EB8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7" name="Freeform 140"/>
            <p:cNvSpPr>
              <a:spLocks/>
            </p:cNvSpPr>
            <p:nvPr/>
          </p:nvSpPr>
          <p:spPr bwMode="auto">
            <a:xfrm>
              <a:off x="4075" y="4340"/>
              <a:ext cx="94" cy="128"/>
            </a:xfrm>
            <a:custGeom>
              <a:avLst/>
              <a:gdLst>
                <a:gd name="T0" fmla="*/ 14 w 94"/>
                <a:gd name="T1" fmla="*/ 14 h 128"/>
                <a:gd name="T2" fmla="*/ 22 w 94"/>
                <a:gd name="T3" fmla="*/ 9 h 128"/>
                <a:gd name="T4" fmla="*/ 44 w 94"/>
                <a:gd name="T5" fmla="*/ 5 h 128"/>
                <a:gd name="T6" fmla="*/ 65 w 94"/>
                <a:gd name="T7" fmla="*/ 0 h 128"/>
                <a:gd name="T8" fmla="*/ 82 w 94"/>
                <a:gd name="T9" fmla="*/ 5 h 128"/>
                <a:gd name="T10" fmla="*/ 87 w 94"/>
                <a:gd name="T11" fmla="*/ 14 h 128"/>
                <a:gd name="T12" fmla="*/ 94 w 94"/>
                <a:gd name="T13" fmla="*/ 31 h 128"/>
                <a:gd name="T14" fmla="*/ 92 w 94"/>
                <a:gd name="T15" fmla="*/ 51 h 128"/>
                <a:gd name="T16" fmla="*/ 92 w 94"/>
                <a:gd name="T17" fmla="*/ 72 h 128"/>
                <a:gd name="T18" fmla="*/ 87 w 94"/>
                <a:gd name="T19" fmla="*/ 80 h 128"/>
                <a:gd name="T20" fmla="*/ 87 w 94"/>
                <a:gd name="T21" fmla="*/ 94 h 128"/>
                <a:gd name="T22" fmla="*/ 85 w 94"/>
                <a:gd name="T23" fmla="*/ 104 h 128"/>
                <a:gd name="T24" fmla="*/ 82 w 94"/>
                <a:gd name="T25" fmla="*/ 116 h 128"/>
                <a:gd name="T26" fmla="*/ 75 w 94"/>
                <a:gd name="T27" fmla="*/ 128 h 128"/>
                <a:gd name="T28" fmla="*/ 60 w 94"/>
                <a:gd name="T29" fmla="*/ 128 h 128"/>
                <a:gd name="T30" fmla="*/ 46 w 94"/>
                <a:gd name="T31" fmla="*/ 116 h 128"/>
                <a:gd name="T32" fmla="*/ 34 w 94"/>
                <a:gd name="T33" fmla="*/ 106 h 128"/>
                <a:gd name="T34" fmla="*/ 24 w 94"/>
                <a:gd name="T35" fmla="*/ 92 h 128"/>
                <a:gd name="T36" fmla="*/ 17 w 94"/>
                <a:gd name="T37" fmla="*/ 77 h 128"/>
                <a:gd name="T38" fmla="*/ 7 w 94"/>
                <a:gd name="T39" fmla="*/ 60 h 128"/>
                <a:gd name="T40" fmla="*/ 2 w 94"/>
                <a:gd name="T41" fmla="*/ 46 h 128"/>
                <a:gd name="T42" fmla="*/ 0 w 94"/>
                <a:gd name="T43" fmla="*/ 34 h 128"/>
                <a:gd name="T44" fmla="*/ 0 w 94"/>
                <a:gd name="T45" fmla="*/ 29 h 128"/>
                <a:gd name="T46" fmla="*/ 7 w 94"/>
                <a:gd name="T47" fmla="*/ 17 h 128"/>
                <a:gd name="T48" fmla="*/ 14 w 94"/>
                <a:gd name="T49" fmla="*/ 14 h 1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4" h="128">
                  <a:moveTo>
                    <a:pt x="14" y="14"/>
                  </a:moveTo>
                  <a:lnTo>
                    <a:pt x="22" y="9"/>
                  </a:lnTo>
                  <a:lnTo>
                    <a:pt x="44" y="5"/>
                  </a:lnTo>
                  <a:lnTo>
                    <a:pt x="65" y="0"/>
                  </a:lnTo>
                  <a:lnTo>
                    <a:pt x="82" y="5"/>
                  </a:lnTo>
                  <a:lnTo>
                    <a:pt x="87" y="14"/>
                  </a:lnTo>
                  <a:lnTo>
                    <a:pt x="94" y="31"/>
                  </a:lnTo>
                  <a:lnTo>
                    <a:pt x="92" y="51"/>
                  </a:lnTo>
                  <a:lnTo>
                    <a:pt x="92" y="72"/>
                  </a:lnTo>
                  <a:lnTo>
                    <a:pt x="87" y="80"/>
                  </a:lnTo>
                  <a:lnTo>
                    <a:pt x="87" y="94"/>
                  </a:lnTo>
                  <a:lnTo>
                    <a:pt x="85" y="104"/>
                  </a:lnTo>
                  <a:lnTo>
                    <a:pt x="82" y="116"/>
                  </a:lnTo>
                  <a:lnTo>
                    <a:pt x="75" y="128"/>
                  </a:lnTo>
                  <a:lnTo>
                    <a:pt x="60" y="128"/>
                  </a:lnTo>
                  <a:lnTo>
                    <a:pt x="46" y="116"/>
                  </a:lnTo>
                  <a:lnTo>
                    <a:pt x="34" y="106"/>
                  </a:lnTo>
                  <a:lnTo>
                    <a:pt x="24" y="92"/>
                  </a:lnTo>
                  <a:lnTo>
                    <a:pt x="17" y="77"/>
                  </a:lnTo>
                  <a:lnTo>
                    <a:pt x="7" y="60"/>
                  </a:lnTo>
                  <a:lnTo>
                    <a:pt x="2" y="46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7" y="17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FF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8" name="Freeform 141"/>
            <p:cNvSpPr>
              <a:spLocks/>
            </p:cNvSpPr>
            <p:nvPr/>
          </p:nvSpPr>
          <p:spPr bwMode="auto">
            <a:xfrm>
              <a:off x="4257" y="3283"/>
              <a:ext cx="133" cy="436"/>
            </a:xfrm>
            <a:custGeom>
              <a:avLst/>
              <a:gdLst>
                <a:gd name="T0" fmla="*/ 0 w 133"/>
                <a:gd name="T1" fmla="*/ 0 h 436"/>
                <a:gd name="T2" fmla="*/ 0 w 133"/>
                <a:gd name="T3" fmla="*/ 0 h 436"/>
                <a:gd name="T4" fmla="*/ 7 w 133"/>
                <a:gd name="T5" fmla="*/ 26 h 436"/>
                <a:gd name="T6" fmla="*/ 9 w 133"/>
                <a:gd name="T7" fmla="*/ 38 h 436"/>
                <a:gd name="T8" fmla="*/ 14 w 133"/>
                <a:gd name="T9" fmla="*/ 53 h 436"/>
                <a:gd name="T10" fmla="*/ 17 w 133"/>
                <a:gd name="T11" fmla="*/ 68 h 436"/>
                <a:gd name="T12" fmla="*/ 24 w 133"/>
                <a:gd name="T13" fmla="*/ 82 h 436"/>
                <a:gd name="T14" fmla="*/ 26 w 133"/>
                <a:gd name="T15" fmla="*/ 94 h 436"/>
                <a:gd name="T16" fmla="*/ 31 w 133"/>
                <a:gd name="T17" fmla="*/ 109 h 436"/>
                <a:gd name="T18" fmla="*/ 36 w 133"/>
                <a:gd name="T19" fmla="*/ 123 h 436"/>
                <a:gd name="T20" fmla="*/ 41 w 133"/>
                <a:gd name="T21" fmla="*/ 138 h 436"/>
                <a:gd name="T22" fmla="*/ 43 w 133"/>
                <a:gd name="T23" fmla="*/ 152 h 436"/>
                <a:gd name="T24" fmla="*/ 51 w 133"/>
                <a:gd name="T25" fmla="*/ 167 h 436"/>
                <a:gd name="T26" fmla="*/ 53 w 133"/>
                <a:gd name="T27" fmla="*/ 181 h 436"/>
                <a:gd name="T28" fmla="*/ 60 w 133"/>
                <a:gd name="T29" fmla="*/ 196 h 436"/>
                <a:gd name="T30" fmla="*/ 63 w 133"/>
                <a:gd name="T31" fmla="*/ 211 h 436"/>
                <a:gd name="T32" fmla="*/ 68 w 133"/>
                <a:gd name="T33" fmla="*/ 225 h 436"/>
                <a:gd name="T34" fmla="*/ 72 w 133"/>
                <a:gd name="T35" fmla="*/ 240 h 436"/>
                <a:gd name="T36" fmla="*/ 77 w 133"/>
                <a:gd name="T37" fmla="*/ 254 h 436"/>
                <a:gd name="T38" fmla="*/ 80 w 133"/>
                <a:gd name="T39" fmla="*/ 269 h 436"/>
                <a:gd name="T40" fmla="*/ 87 w 133"/>
                <a:gd name="T41" fmla="*/ 283 h 436"/>
                <a:gd name="T42" fmla="*/ 89 w 133"/>
                <a:gd name="T43" fmla="*/ 298 h 436"/>
                <a:gd name="T44" fmla="*/ 97 w 133"/>
                <a:gd name="T45" fmla="*/ 312 h 436"/>
                <a:gd name="T46" fmla="*/ 99 w 133"/>
                <a:gd name="T47" fmla="*/ 327 h 436"/>
                <a:gd name="T48" fmla="*/ 104 w 133"/>
                <a:gd name="T49" fmla="*/ 342 h 436"/>
                <a:gd name="T50" fmla="*/ 109 w 133"/>
                <a:gd name="T51" fmla="*/ 356 h 436"/>
                <a:gd name="T52" fmla="*/ 114 w 133"/>
                <a:gd name="T53" fmla="*/ 373 h 436"/>
                <a:gd name="T54" fmla="*/ 116 w 133"/>
                <a:gd name="T55" fmla="*/ 388 h 436"/>
                <a:gd name="T56" fmla="*/ 123 w 133"/>
                <a:gd name="T57" fmla="*/ 405 h 436"/>
                <a:gd name="T58" fmla="*/ 126 w 133"/>
                <a:gd name="T59" fmla="*/ 419 h 436"/>
                <a:gd name="T60" fmla="*/ 133 w 133"/>
                <a:gd name="T61" fmla="*/ 436 h 436"/>
                <a:gd name="T62" fmla="*/ 123 w 133"/>
                <a:gd name="T63" fmla="*/ 424 h 436"/>
                <a:gd name="T64" fmla="*/ 116 w 133"/>
                <a:gd name="T65" fmla="*/ 412 h 436"/>
                <a:gd name="T66" fmla="*/ 109 w 133"/>
                <a:gd name="T67" fmla="*/ 400 h 436"/>
                <a:gd name="T68" fmla="*/ 102 w 133"/>
                <a:gd name="T69" fmla="*/ 388 h 436"/>
                <a:gd name="T70" fmla="*/ 92 w 133"/>
                <a:gd name="T71" fmla="*/ 373 h 436"/>
                <a:gd name="T72" fmla="*/ 85 w 133"/>
                <a:gd name="T73" fmla="*/ 358 h 436"/>
                <a:gd name="T74" fmla="*/ 77 w 133"/>
                <a:gd name="T75" fmla="*/ 344 h 436"/>
                <a:gd name="T76" fmla="*/ 70 w 133"/>
                <a:gd name="T77" fmla="*/ 329 h 436"/>
                <a:gd name="T78" fmla="*/ 60 w 133"/>
                <a:gd name="T79" fmla="*/ 315 h 436"/>
                <a:gd name="T80" fmla="*/ 53 w 133"/>
                <a:gd name="T81" fmla="*/ 300 h 436"/>
                <a:gd name="T82" fmla="*/ 43 w 133"/>
                <a:gd name="T83" fmla="*/ 283 h 436"/>
                <a:gd name="T84" fmla="*/ 36 w 133"/>
                <a:gd name="T85" fmla="*/ 269 h 436"/>
                <a:gd name="T86" fmla="*/ 26 w 133"/>
                <a:gd name="T87" fmla="*/ 254 h 436"/>
                <a:gd name="T88" fmla="*/ 17 w 133"/>
                <a:gd name="T89" fmla="*/ 240 h 436"/>
                <a:gd name="T90" fmla="*/ 9 w 133"/>
                <a:gd name="T91" fmla="*/ 225 h 436"/>
                <a:gd name="T92" fmla="*/ 2 w 133"/>
                <a:gd name="T93" fmla="*/ 215 h 436"/>
                <a:gd name="T94" fmla="*/ 2 w 133"/>
                <a:gd name="T95" fmla="*/ 213 h 436"/>
                <a:gd name="T96" fmla="*/ 7 w 133"/>
                <a:gd name="T97" fmla="*/ 213 h 436"/>
                <a:gd name="T98" fmla="*/ 5 w 133"/>
                <a:gd name="T99" fmla="*/ 206 h 436"/>
                <a:gd name="T100" fmla="*/ 2 w 133"/>
                <a:gd name="T101" fmla="*/ 196 h 436"/>
                <a:gd name="T102" fmla="*/ 0 w 133"/>
                <a:gd name="T103" fmla="*/ 181 h 436"/>
                <a:gd name="T104" fmla="*/ 0 w 133"/>
                <a:gd name="T105" fmla="*/ 167 h 436"/>
                <a:gd name="T106" fmla="*/ 0 w 133"/>
                <a:gd name="T107" fmla="*/ 167 h 436"/>
                <a:gd name="T108" fmla="*/ 0 w 133"/>
                <a:gd name="T109" fmla="*/ 0 h 4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3" h="436">
                  <a:moveTo>
                    <a:pt x="0" y="0"/>
                  </a:moveTo>
                  <a:lnTo>
                    <a:pt x="0" y="0"/>
                  </a:lnTo>
                  <a:lnTo>
                    <a:pt x="7" y="26"/>
                  </a:lnTo>
                  <a:lnTo>
                    <a:pt x="9" y="38"/>
                  </a:lnTo>
                  <a:lnTo>
                    <a:pt x="14" y="53"/>
                  </a:lnTo>
                  <a:lnTo>
                    <a:pt x="17" y="68"/>
                  </a:lnTo>
                  <a:lnTo>
                    <a:pt x="24" y="82"/>
                  </a:lnTo>
                  <a:lnTo>
                    <a:pt x="26" y="94"/>
                  </a:lnTo>
                  <a:lnTo>
                    <a:pt x="31" y="109"/>
                  </a:lnTo>
                  <a:lnTo>
                    <a:pt x="36" y="123"/>
                  </a:lnTo>
                  <a:lnTo>
                    <a:pt x="41" y="138"/>
                  </a:lnTo>
                  <a:lnTo>
                    <a:pt x="43" y="152"/>
                  </a:lnTo>
                  <a:lnTo>
                    <a:pt x="51" y="167"/>
                  </a:lnTo>
                  <a:lnTo>
                    <a:pt x="53" y="181"/>
                  </a:lnTo>
                  <a:lnTo>
                    <a:pt x="60" y="196"/>
                  </a:lnTo>
                  <a:lnTo>
                    <a:pt x="63" y="211"/>
                  </a:lnTo>
                  <a:lnTo>
                    <a:pt x="68" y="225"/>
                  </a:lnTo>
                  <a:lnTo>
                    <a:pt x="72" y="240"/>
                  </a:lnTo>
                  <a:lnTo>
                    <a:pt x="77" y="254"/>
                  </a:lnTo>
                  <a:lnTo>
                    <a:pt x="80" y="269"/>
                  </a:lnTo>
                  <a:lnTo>
                    <a:pt x="87" y="283"/>
                  </a:lnTo>
                  <a:lnTo>
                    <a:pt x="89" y="298"/>
                  </a:lnTo>
                  <a:lnTo>
                    <a:pt x="97" y="312"/>
                  </a:lnTo>
                  <a:lnTo>
                    <a:pt x="99" y="327"/>
                  </a:lnTo>
                  <a:lnTo>
                    <a:pt x="104" y="342"/>
                  </a:lnTo>
                  <a:lnTo>
                    <a:pt x="109" y="356"/>
                  </a:lnTo>
                  <a:lnTo>
                    <a:pt x="114" y="373"/>
                  </a:lnTo>
                  <a:lnTo>
                    <a:pt x="116" y="388"/>
                  </a:lnTo>
                  <a:lnTo>
                    <a:pt x="123" y="405"/>
                  </a:lnTo>
                  <a:lnTo>
                    <a:pt x="126" y="419"/>
                  </a:lnTo>
                  <a:lnTo>
                    <a:pt x="133" y="436"/>
                  </a:lnTo>
                  <a:lnTo>
                    <a:pt x="123" y="424"/>
                  </a:lnTo>
                  <a:lnTo>
                    <a:pt x="116" y="412"/>
                  </a:lnTo>
                  <a:lnTo>
                    <a:pt x="109" y="400"/>
                  </a:lnTo>
                  <a:lnTo>
                    <a:pt x="102" y="388"/>
                  </a:lnTo>
                  <a:lnTo>
                    <a:pt x="92" y="373"/>
                  </a:lnTo>
                  <a:lnTo>
                    <a:pt x="85" y="358"/>
                  </a:lnTo>
                  <a:lnTo>
                    <a:pt x="77" y="344"/>
                  </a:lnTo>
                  <a:lnTo>
                    <a:pt x="70" y="329"/>
                  </a:lnTo>
                  <a:lnTo>
                    <a:pt x="60" y="315"/>
                  </a:lnTo>
                  <a:lnTo>
                    <a:pt x="53" y="300"/>
                  </a:lnTo>
                  <a:lnTo>
                    <a:pt x="43" y="283"/>
                  </a:lnTo>
                  <a:lnTo>
                    <a:pt x="36" y="269"/>
                  </a:lnTo>
                  <a:lnTo>
                    <a:pt x="26" y="254"/>
                  </a:lnTo>
                  <a:lnTo>
                    <a:pt x="17" y="240"/>
                  </a:lnTo>
                  <a:lnTo>
                    <a:pt x="9" y="22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7" y="213"/>
                  </a:lnTo>
                  <a:lnTo>
                    <a:pt x="5" y="206"/>
                  </a:lnTo>
                  <a:lnTo>
                    <a:pt x="2" y="196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19" name="Freeform 142"/>
            <p:cNvSpPr>
              <a:spLocks/>
            </p:cNvSpPr>
            <p:nvPr/>
          </p:nvSpPr>
          <p:spPr bwMode="auto">
            <a:xfrm>
              <a:off x="4245" y="3258"/>
              <a:ext cx="12" cy="192"/>
            </a:xfrm>
            <a:custGeom>
              <a:avLst/>
              <a:gdLst>
                <a:gd name="T0" fmla="*/ 12 w 12"/>
                <a:gd name="T1" fmla="*/ 192 h 192"/>
                <a:gd name="T2" fmla="*/ 9 w 12"/>
                <a:gd name="T3" fmla="*/ 170 h 192"/>
                <a:gd name="T4" fmla="*/ 7 w 12"/>
                <a:gd name="T5" fmla="*/ 151 h 192"/>
                <a:gd name="T6" fmla="*/ 4 w 12"/>
                <a:gd name="T7" fmla="*/ 131 h 192"/>
                <a:gd name="T8" fmla="*/ 4 w 12"/>
                <a:gd name="T9" fmla="*/ 112 h 192"/>
                <a:gd name="T10" fmla="*/ 2 w 12"/>
                <a:gd name="T11" fmla="*/ 90 h 192"/>
                <a:gd name="T12" fmla="*/ 0 w 12"/>
                <a:gd name="T13" fmla="*/ 68 h 192"/>
                <a:gd name="T14" fmla="*/ 0 w 12"/>
                <a:gd name="T15" fmla="*/ 49 h 192"/>
                <a:gd name="T16" fmla="*/ 0 w 12"/>
                <a:gd name="T17" fmla="*/ 34 h 192"/>
                <a:gd name="T18" fmla="*/ 0 w 12"/>
                <a:gd name="T19" fmla="*/ 17 h 192"/>
                <a:gd name="T20" fmla="*/ 0 w 12"/>
                <a:gd name="T21" fmla="*/ 8 h 192"/>
                <a:gd name="T22" fmla="*/ 2 w 12"/>
                <a:gd name="T23" fmla="*/ 0 h 192"/>
                <a:gd name="T24" fmla="*/ 7 w 12"/>
                <a:gd name="T25" fmla="*/ 3 h 192"/>
                <a:gd name="T26" fmla="*/ 12 w 12"/>
                <a:gd name="T27" fmla="*/ 25 h 192"/>
                <a:gd name="T28" fmla="*/ 12 w 12"/>
                <a:gd name="T29" fmla="*/ 192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92">
                  <a:moveTo>
                    <a:pt x="12" y="192"/>
                  </a:moveTo>
                  <a:lnTo>
                    <a:pt x="9" y="170"/>
                  </a:lnTo>
                  <a:lnTo>
                    <a:pt x="7" y="151"/>
                  </a:lnTo>
                  <a:lnTo>
                    <a:pt x="4" y="131"/>
                  </a:lnTo>
                  <a:lnTo>
                    <a:pt x="4" y="112"/>
                  </a:lnTo>
                  <a:lnTo>
                    <a:pt x="2" y="90"/>
                  </a:lnTo>
                  <a:lnTo>
                    <a:pt x="0" y="68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17"/>
                  </a:lnTo>
                  <a:lnTo>
                    <a:pt x="0" y="8"/>
                  </a:lnTo>
                  <a:lnTo>
                    <a:pt x="2" y="0"/>
                  </a:lnTo>
                  <a:lnTo>
                    <a:pt x="7" y="3"/>
                  </a:lnTo>
                  <a:lnTo>
                    <a:pt x="12" y="25"/>
                  </a:lnTo>
                  <a:lnTo>
                    <a:pt x="12" y="192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0" name="Freeform 143"/>
            <p:cNvSpPr>
              <a:spLocks/>
            </p:cNvSpPr>
            <p:nvPr/>
          </p:nvSpPr>
          <p:spPr bwMode="auto">
            <a:xfrm>
              <a:off x="4257" y="3542"/>
              <a:ext cx="135" cy="412"/>
            </a:xfrm>
            <a:custGeom>
              <a:avLst/>
              <a:gdLst>
                <a:gd name="T0" fmla="*/ 0 w 135"/>
                <a:gd name="T1" fmla="*/ 0 h 412"/>
                <a:gd name="T2" fmla="*/ 0 w 135"/>
                <a:gd name="T3" fmla="*/ 0 h 412"/>
                <a:gd name="T4" fmla="*/ 5 w 135"/>
                <a:gd name="T5" fmla="*/ 15 h 412"/>
                <a:gd name="T6" fmla="*/ 14 w 135"/>
                <a:gd name="T7" fmla="*/ 36 h 412"/>
                <a:gd name="T8" fmla="*/ 19 w 135"/>
                <a:gd name="T9" fmla="*/ 53 h 412"/>
                <a:gd name="T10" fmla="*/ 26 w 135"/>
                <a:gd name="T11" fmla="*/ 73 h 412"/>
                <a:gd name="T12" fmla="*/ 34 w 135"/>
                <a:gd name="T13" fmla="*/ 92 h 412"/>
                <a:gd name="T14" fmla="*/ 41 w 135"/>
                <a:gd name="T15" fmla="*/ 114 h 412"/>
                <a:gd name="T16" fmla="*/ 48 w 135"/>
                <a:gd name="T17" fmla="*/ 133 h 412"/>
                <a:gd name="T18" fmla="*/ 55 w 135"/>
                <a:gd name="T19" fmla="*/ 153 h 412"/>
                <a:gd name="T20" fmla="*/ 63 w 135"/>
                <a:gd name="T21" fmla="*/ 172 h 412"/>
                <a:gd name="T22" fmla="*/ 70 w 135"/>
                <a:gd name="T23" fmla="*/ 194 h 412"/>
                <a:gd name="T24" fmla="*/ 75 w 135"/>
                <a:gd name="T25" fmla="*/ 211 h 412"/>
                <a:gd name="T26" fmla="*/ 82 w 135"/>
                <a:gd name="T27" fmla="*/ 230 h 412"/>
                <a:gd name="T28" fmla="*/ 87 w 135"/>
                <a:gd name="T29" fmla="*/ 247 h 412"/>
                <a:gd name="T30" fmla="*/ 94 w 135"/>
                <a:gd name="T31" fmla="*/ 267 h 412"/>
                <a:gd name="T32" fmla="*/ 99 w 135"/>
                <a:gd name="T33" fmla="*/ 284 h 412"/>
                <a:gd name="T34" fmla="*/ 104 w 135"/>
                <a:gd name="T35" fmla="*/ 301 h 412"/>
                <a:gd name="T36" fmla="*/ 109 w 135"/>
                <a:gd name="T37" fmla="*/ 315 h 412"/>
                <a:gd name="T38" fmla="*/ 116 w 135"/>
                <a:gd name="T39" fmla="*/ 332 h 412"/>
                <a:gd name="T40" fmla="*/ 121 w 135"/>
                <a:gd name="T41" fmla="*/ 356 h 412"/>
                <a:gd name="T42" fmla="*/ 128 w 135"/>
                <a:gd name="T43" fmla="*/ 378 h 412"/>
                <a:gd name="T44" fmla="*/ 131 w 135"/>
                <a:gd name="T45" fmla="*/ 395 h 412"/>
                <a:gd name="T46" fmla="*/ 135 w 135"/>
                <a:gd name="T47" fmla="*/ 407 h 412"/>
                <a:gd name="T48" fmla="*/ 133 w 135"/>
                <a:gd name="T49" fmla="*/ 412 h 412"/>
                <a:gd name="T50" fmla="*/ 131 w 135"/>
                <a:gd name="T51" fmla="*/ 410 h 412"/>
                <a:gd name="T52" fmla="*/ 123 w 135"/>
                <a:gd name="T53" fmla="*/ 400 h 412"/>
                <a:gd name="T54" fmla="*/ 118 w 135"/>
                <a:gd name="T55" fmla="*/ 383 h 412"/>
                <a:gd name="T56" fmla="*/ 111 w 135"/>
                <a:gd name="T57" fmla="*/ 369 h 412"/>
                <a:gd name="T58" fmla="*/ 104 w 135"/>
                <a:gd name="T59" fmla="*/ 356 h 412"/>
                <a:gd name="T60" fmla="*/ 97 w 135"/>
                <a:gd name="T61" fmla="*/ 342 h 412"/>
                <a:gd name="T62" fmla="*/ 92 w 135"/>
                <a:gd name="T63" fmla="*/ 330 h 412"/>
                <a:gd name="T64" fmla="*/ 85 w 135"/>
                <a:gd name="T65" fmla="*/ 313 h 412"/>
                <a:gd name="T66" fmla="*/ 80 w 135"/>
                <a:gd name="T67" fmla="*/ 298 h 412"/>
                <a:gd name="T68" fmla="*/ 72 w 135"/>
                <a:gd name="T69" fmla="*/ 284 h 412"/>
                <a:gd name="T70" fmla="*/ 68 w 135"/>
                <a:gd name="T71" fmla="*/ 269 h 412"/>
                <a:gd name="T72" fmla="*/ 60 w 135"/>
                <a:gd name="T73" fmla="*/ 252 h 412"/>
                <a:gd name="T74" fmla="*/ 53 w 135"/>
                <a:gd name="T75" fmla="*/ 235 h 412"/>
                <a:gd name="T76" fmla="*/ 46 w 135"/>
                <a:gd name="T77" fmla="*/ 218 h 412"/>
                <a:gd name="T78" fmla="*/ 41 w 135"/>
                <a:gd name="T79" fmla="*/ 204 h 412"/>
                <a:gd name="T80" fmla="*/ 34 w 135"/>
                <a:gd name="T81" fmla="*/ 187 h 412"/>
                <a:gd name="T82" fmla="*/ 29 w 135"/>
                <a:gd name="T83" fmla="*/ 172 h 412"/>
                <a:gd name="T84" fmla="*/ 24 w 135"/>
                <a:gd name="T85" fmla="*/ 158 h 412"/>
                <a:gd name="T86" fmla="*/ 19 w 135"/>
                <a:gd name="T87" fmla="*/ 146 h 412"/>
                <a:gd name="T88" fmla="*/ 12 w 135"/>
                <a:gd name="T89" fmla="*/ 131 h 412"/>
                <a:gd name="T90" fmla="*/ 7 w 135"/>
                <a:gd name="T91" fmla="*/ 116 h 412"/>
                <a:gd name="T92" fmla="*/ 2 w 135"/>
                <a:gd name="T93" fmla="*/ 102 h 412"/>
                <a:gd name="T94" fmla="*/ 0 w 135"/>
                <a:gd name="T95" fmla="*/ 97 h 412"/>
                <a:gd name="T96" fmla="*/ 0 w 135"/>
                <a:gd name="T97" fmla="*/ 0 h 41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5" h="412">
                  <a:moveTo>
                    <a:pt x="0" y="0"/>
                  </a:moveTo>
                  <a:lnTo>
                    <a:pt x="0" y="0"/>
                  </a:lnTo>
                  <a:lnTo>
                    <a:pt x="5" y="15"/>
                  </a:lnTo>
                  <a:lnTo>
                    <a:pt x="14" y="36"/>
                  </a:lnTo>
                  <a:lnTo>
                    <a:pt x="19" y="53"/>
                  </a:lnTo>
                  <a:lnTo>
                    <a:pt x="26" y="73"/>
                  </a:lnTo>
                  <a:lnTo>
                    <a:pt x="34" y="92"/>
                  </a:lnTo>
                  <a:lnTo>
                    <a:pt x="41" y="114"/>
                  </a:lnTo>
                  <a:lnTo>
                    <a:pt x="48" y="133"/>
                  </a:lnTo>
                  <a:lnTo>
                    <a:pt x="55" y="153"/>
                  </a:lnTo>
                  <a:lnTo>
                    <a:pt x="63" y="172"/>
                  </a:lnTo>
                  <a:lnTo>
                    <a:pt x="70" y="194"/>
                  </a:lnTo>
                  <a:lnTo>
                    <a:pt x="75" y="211"/>
                  </a:lnTo>
                  <a:lnTo>
                    <a:pt x="82" y="230"/>
                  </a:lnTo>
                  <a:lnTo>
                    <a:pt x="87" y="247"/>
                  </a:lnTo>
                  <a:lnTo>
                    <a:pt x="94" y="267"/>
                  </a:lnTo>
                  <a:lnTo>
                    <a:pt x="99" y="284"/>
                  </a:lnTo>
                  <a:lnTo>
                    <a:pt x="104" y="301"/>
                  </a:lnTo>
                  <a:lnTo>
                    <a:pt x="109" y="315"/>
                  </a:lnTo>
                  <a:lnTo>
                    <a:pt x="116" y="332"/>
                  </a:lnTo>
                  <a:lnTo>
                    <a:pt x="121" y="356"/>
                  </a:lnTo>
                  <a:lnTo>
                    <a:pt x="128" y="378"/>
                  </a:lnTo>
                  <a:lnTo>
                    <a:pt x="131" y="395"/>
                  </a:lnTo>
                  <a:lnTo>
                    <a:pt x="135" y="407"/>
                  </a:lnTo>
                  <a:lnTo>
                    <a:pt x="133" y="412"/>
                  </a:lnTo>
                  <a:lnTo>
                    <a:pt x="131" y="410"/>
                  </a:lnTo>
                  <a:lnTo>
                    <a:pt x="123" y="400"/>
                  </a:lnTo>
                  <a:lnTo>
                    <a:pt x="118" y="383"/>
                  </a:lnTo>
                  <a:lnTo>
                    <a:pt x="111" y="369"/>
                  </a:lnTo>
                  <a:lnTo>
                    <a:pt x="104" y="356"/>
                  </a:lnTo>
                  <a:lnTo>
                    <a:pt x="97" y="342"/>
                  </a:lnTo>
                  <a:lnTo>
                    <a:pt x="92" y="330"/>
                  </a:lnTo>
                  <a:lnTo>
                    <a:pt x="85" y="313"/>
                  </a:lnTo>
                  <a:lnTo>
                    <a:pt x="80" y="298"/>
                  </a:lnTo>
                  <a:lnTo>
                    <a:pt x="72" y="284"/>
                  </a:lnTo>
                  <a:lnTo>
                    <a:pt x="68" y="269"/>
                  </a:lnTo>
                  <a:lnTo>
                    <a:pt x="60" y="252"/>
                  </a:lnTo>
                  <a:lnTo>
                    <a:pt x="53" y="235"/>
                  </a:lnTo>
                  <a:lnTo>
                    <a:pt x="46" y="218"/>
                  </a:lnTo>
                  <a:lnTo>
                    <a:pt x="41" y="204"/>
                  </a:lnTo>
                  <a:lnTo>
                    <a:pt x="34" y="187"/>
                  </a:lnTo>
                  <a:lnTo>
                    <a:pt x="29" y="172"/>
                  </a:lnTo>
                  <a:lnTo>
                    <a:pt x="24" y="158"/>
                  </a:lnTo>
                  <a:lnTo>
                    <a:pt x="19" y="146"/>
                  </a:lnTo>
                  <a:lnTo>
                    <a:pt x="12" y="131"/>
                  </a:lnTo>
                  <a:lnTo>
                    <a:pt x="7" y="116"/>
                  </a:lnTo>
                  <a:lnTo>
                    <a:pt x="2" y="102"/>
                  </a:lnTo>
                  <a:lnTo>
                    <a:pt x="0" y="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1" name="Freeform 144"/>
            <p:cNvSpPr>
              <a:spLocks/>
            </p:cNvSpPr>
            <p:nvPr/>
          </p:nvSpPr>
          <p:spPr bwMode="auto">
            <a:xfrm>
              <a:off x="4174" y="3513"/>
              <a:ext cx="83" cy="288"/>
            </a:xfrm>
            <a:custGeom>
              <a:avLst/>
              <a:gdLst>
                <a:gd name="T0" fmla="*/ 83 w 83"/>
                <a:gd name="T1" fmla="*/ 126 h 288"/>
                <a:gd name="T2" fmla="*/ 80 w 83"/>
                <a:gd name="T3" fmla="*/ 121 h 288"/>
                <a:gd name="T4" fmla="*/ 73 w 83"/>
                <a:gd name="T5" fmla="*/ 102 h 288"/>
                <a:gd name="T6" fmla="*/ 68 w 83"/>
                <a:gd name="T7" fmla="*/ 90 h 288"/>
                <a:gd name="T8" fmla="*/ 61 w 83"/>
                <a:gd name="T9" fmla="*/ 78 h 288"/>
                <a:gd name="T10" fmla="*/ 63 w 83"/>
                <a:gd name="T11" fmla="*/ 82 h 288"/>
                <a:gd name="T12" fmla="*/ 71 w 83"/>
                <a:gd name="T13" fmla="*/ 97 h 288"/>
                <a:gd name="T14" fmla="*/ 73 w 83"/>
                <a:gd name="T15" fmla="*/ 114 h 288"/>
                <a:gd name="T16" fmla="*/ 80 w 83"/>
                <a:gd name="T17" fmla="*/ 136 h 288"/>
                <a:gd name="T18" fmla="*/ 83 w 83"/>
                <a:gd name="T19" fmla="*/ 148 h 288"/>
                <a:gd name="T20" fmla="*/ 83 w 83"/>
                <a:gd name="T21" fmla="*/ 288 h 288"/>
                <a:gd name="T22" fmla="*/ 78 w 83"/>
                <a:gd name="T23" fmla="*/ 281 h 288"/>
                <a:gd name="T24" fmla="*/ 71 w 83"/>
                <a:gd name="T25" fmla="*/ 267 h 288"/>
                <a:gd name="T26" fmla="*/ 58 w 83"/>
                <a:gd name="T27" fmla="*/ 250 h 288"/>
                <a:gd name="T28" fmla="*/ 51 w 83"/>
                <a:gd name="T29" fmla="*/ 235 h 288"/>
                <a:gd name="T30" fmla="*/ 39 w 83"/>
                <a:gd name="T31" fmla="*/ 221 h 288"/>
                <a:gd name="T32" fmla="*/ 32 w 83"/>
                <a:gd name="T33" fmla="*/ 206 h 288"/>
                <a:gd name="T34" fmla="*/ 22 w 83"/>
                <a:gd name="T35" fmla="*/ 192 h 288"/>
                <a:gd name="T36" fmla="*/ 15 w 83"/>
                <a:gd name="T37" fmla="*/ 179 h 288"/>
                <a:gd name="T38" fmla="*/ 8 w 83"/>
                <a:gd name="T39" fmla="*/ 167 h 288"/>
                <a:gd name="T40" fmla="*/ 0 w 83"/>
                <a:gd name="T41" fmla="*/ 158 h 288"/>
                <a:gd name="T42" fmla="*/ 8 w 83"/>
                <a:gd name="T43" fmla="*/ 136 h 288"/>
                <a:gd name="T44" fmla="*/ 15 w 83"/>
                <a:gd name="T45" fmla="*/ 114 h 288"/>
                <a:gd name="T46" fmla="*/ 22 w 83"/>
                <a:gd name="T47" fmla="*/ 92 h 288"/>
                <a:gd name="T48" fmla="*/ 32 w 83"/>
                <a:gd name="T49" fmla="*/ 70 h 288"/>
                <a:gd name="T50" fmla="*/ 39 w 83"/>
                <a:gd name="T51" fmla="*/ 48 h 288"/>
                <a:gd name="T52" fmla="*/ 51 w 83"/>
                <a:gd name="T53" fmla="*/ 32 h 288"/>
                <a:gd name="T54" fmla="*/ 61 w 83"/>
                <a:gd name="T55" fmla="*/ 15 h 288"/>
                <a:gd name="T56" fmla="*/ 75 w 83"/>
                <a:gd name="T57" fmla="*/ 0 h 288"/>
                <a:gd name="T58" fmla="*/ 78 w 83"/>
                <a:gd name="T59" fmla="*/ 12 h 288"/>
                <a:gd name="T60" fmla="*/ 83 w 83"/>
                <a:gd name="T61" fmla="*/ 29 h 288"/>
                <a:gd name="T62" fmla="*/ 83 w 83"/>
                <a:gd name="T63" fmla="*/ 126 h 2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3" h="288">
                  <a:moveTo>
                    <a:pt x="83" y="126"/>
                  </a:moveTo>
                  <a:lnTo>
                    <a:pt x="80" y="121"/>
                  </a:lnTo>
                  <a:lnTo>
                    <a:pt x="73" y="102"/>
                  </a:lnTo>
                  <a:lnTo>
                    <a:pt x="68" y="90"/>
                  </a:lnTo>
                  <a:lnTo>
                    <a:pt x="61" y="78"/>
                  </a:lnTo>
                  <a:lnTo>
                    <a:pt x="63" y="82"/>
                  </a:lnTo>
                  <a:lnTo>
                    <a:pt x="71" y="97"/>
                  </a:lnTo>
                  <a:lnTo>
                    <a:pt x="73" y="114"/>
                  </a:lnTo>
                  <a:lnTo>
                    <a:pt x="80" y="136"/>
                  </a:lnTo>
                  <a:lnTo>
                    <a:pt x="83" y="148"/>
                  </a:lnTo>
                  <a:lnTo>
                    <a:pt x="83" y="288"/>
                  </a:lnTo>
                  <a:lnTo>
                    <a:pt x="78" y="281"/>
                  </a:lnTo>
                  <a:lnTo>
                    <a:pt x="71" y="267"/>
                  </a:lnTo>
                  <a:lnTo>
                    <a:pt x="58" y="250"/>
                  </a:lnTo>
                  <a:lnTo>
                    <a:pt x="51" y="235"/>
                  </a:lnTo>
                  <a:lnTo>
                    <a:pt x="39" y="221"/>
                  </a:lnTo>
                  <a:lnTo>
                    <a:pt x="32" y="206"/>
                  </a:lnTo>
                  <a:lnTo>
                    <a:pt x="22" y="192"/>
                  </a:lnTo>
                  <a:lnTo>
                    <a:pt x="15" y="179"/>
                  </a:lnTo>
                  <a:lnTo>
                    <a:pt x="8" y="167"/>
                  </a:lnTo>
                  <a:lnTo>
                    <a:pt x="0" y="158"/>
                  </a:lnTo>
                  <a:lnTo>
                    <a:pt x="8" y="136"/>
                  </a:lnTo>
                  <a:lnTo>
                    <a:pt x="15" y="114"/>
                  </a:lnTo>
                  <a:lnTo>
                    <a:pt x="22" y="92"/>
                  </a:lnTo>
                  <a:lnTo>
                    <a:pt x="32" y="70"/>
                  </a:lnTo>
                  <a:lnTo>
                    <a:pt x="39" y="48"/>
                  </a:lnTo>
                  <a:lnTo>
                    <a:pt x="51" y="32"/>
                  </a:lnTo>
                  <a:lnTo>
                    <a:pt x="61" y="15"/>
                  </a:lnTo>
                  <a:lnTo>
                    <a:pt x="75" y="0"/>
                  </a:lnTo>
                  <a:lnTo>
                    <a:pt x="78" y="12"/>
                  </a:lnTo>
                  <a:lnTo>
                    <a:pt x="83" y="29"/>
                  </a:lnTo>
                  <a:lnTo>
                    <a:pt x="83" y="126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2" name="Freeform 145"/>
            <p:cNvSpPr>
              <a:spLocks/>
            </p:cNvSpPr>
            <p:nvPr/>
          </p:nvSpPr>
          <p:spPr bwMode="auto">
            <a:xfrm>
              <a:off x="4257" y="3661"/>
              <a:ext cx="65" cy="252"/>
            </a:xfrm>
            <a:custGeom>
              <a:avLst/>
              <a:gdLst>
                <a:gd name="T0" fmla="*/ 0 w 65"/>
                <a:gd name="T1" fmla="*/ 0 h 252"/>
                <a:gd name="T2" fmla="*/ 0 w 65"/>
                <a:gd name="T3" fmla="*/ 0 h 252"/>
                <a:gd name="T4" fmla="*/ 5 w 65"/>
                <a:gd name="T5" fmla="*/ 14 h 252"/>
                <a:gd name="T6" fmla="*/ 7 w 65"/>
                <a:gd name="T7" fmla="*/ 29 h 252"/>
                <a:gd name="T8" fmla="*/ 14 w 65"/>
                <a:gd name="T9" fmla="*/ 44 h 252"/>
                <a:gd name="T10" fmla="*/ 17 w 65"/>
                <a:gd name="T11" fmla="*/ 58 h 252"/>
                <a:gd name="T12" fmla="*/ 22 w 65"/>
                <a:gd name="T13" fmla="*/ 73 h 252"/>
                <a:gd name="T14" fmla="*/ 26 w 65"/>
                <a:gd name="T15" fmla="*/ 87 h 252"/>
                <a:gd name="T16" fmla="*/ 31 w 65"/>
                <a:gd name="T17" fmla="*/ 104 h 252"/>
                <a:gd name="T18" fmla="*/ 34 w 65"/>
                <a:gd name="T19" fmla="*/ 119 h 252"/>
                <a:gd name="T20" fmla="*/ 38 w 65"/>
                <a:gd name="T21" fmla="*/ 133 h 252"/>
                <a:gd name="T22" fmla="*/ 43 w 65"/>
                <a:gd name="T23" fmla="*/ 148 h 252"/>
                <a:gd name="T24" fmla="*/ 48 w 65"/>
                <a:gd name="T25" fmla="*/ 165 h 252"/>
                <a:gd name="T26" fmla="*/ 53 w 65"/>
                <a:gd name="T27" fmla="*/ 189 h 252"/>
                <a:gd name="T28" fmla="*/ 60 w 65"/>
                <a:gd name="T29" fmla="*/ 211 h 252"/>
                <a:gd name="T30" fmla="*/ 63 w 65"/>
                <a:gd name="T31" fmla="*/ 230 h 252"/>
                <a:gd name="T32" fmla="*/ 65 w 65"/>
                <a:gd name="T33" fmla="*/ 245 h 252"/>
                <a:gd name="T34" fmla="*/ 63 w 65"/>
                <a:gd name="T35" fmla="*/ 252 h 252"/>
                <a:gd name="T36" fmla="*/ 55 w 65"/>
                <a:gd name="T37" fmla="*/ 245 h 252"/>
                <a:gd name="T38" fmla="*/ 51 w 65"/>
                <a:gd name="T39" fmla="*/ 230 h 252"/>
                <a:gd name="T40" fmla="*/ 43 w 65"/>
                <a:gd name="T41" fmla="*/ 216 h 252"/>
                <a:gd name="T42" fmla="*/ 36 w 65"/>
                <a:gd name="T43" fmla="*/ 204 h 252"/>
                <a:gd name="T44" fmla="*/ 29 w 65"/>
                <a:gd name="T45" fmla="*/ 189 h 252"/>
                <a:gd name="T46" fmla="*/ 22 w 65"/>
                <a:gd name="T47" fmla="*/ 177 h 252"/>
                <a:gd name="T48" fmla="*/ 12 w 65"/>
                <a:gd name="T49" fmla="*/ 162 h 252"/>
                <a:gd name="T50" fmla="*/ 5 w 65"/>
                <a:gd name="T51" fmla="*/ 148 h 252"/>
                <a:gd name="T52" fmla="*/ 0 w 65"/>
                <a:gd name="T53" fmla="*/ 140 h 252"/>
                <a:gd name="T54" fmla="*/ 0 w 65"/>
                <a:gd name="T55" fmla="*/ 0 h 2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5" h="252">
                  <a:moveTo>
                    <a:pt x="0" y="0"/>
                  </a:moveTo>
                  <a:lnTo>
                    <a:pt x="0" y="0"/>
                  </a:lnTo>
                  <a:lnTo>
                    <a:pt x="5" y="14"/>
                  </a:lnTo>
                  <a:lnTo>
                    <a:pt x="7" y="29"/>
                  </a:lnTo>
                  <a:lnTo>
                    <a:pt x="14" y="44"/>
                  </a:lnTo>
                  <a:lnTo>
                    <a:pt x="17" y="58"/>
                  </a:lnTo>
                  <a:lnTo>
                    <a:pt x="22" y="73"/>
                  </a:lnTo>
                  <a:lnTo>
                    <a:pt x="26" y="87"/>
                  </a:lnTo>
                  <a:lnTo>
                    <a:pt x="31" y="104"/>
                  </a:lnTo>
                  <a:lnTo>
                    <a:pt x="34" y="119"/>
                  </a:lnTo>
                  <a:lnTo>
                    <a:pt x="38" y="133"/>
                  </a:lnTo>
                  <a:lnTo>
                    <a:pt x="43" y="148"/>
                  </a:lnTo>
                  <a:lnTo>
                    <a:pt x="48" y="165"/>
                  </a:lnTo>
                  <a:lnTo>
                    <a:pt x="53" y="189"/>
                  </a:lnTo>
                  <a:lnTo>
                    <a:pt x="60" y="211"/>
                  </a:lnTo>
                  <a:lnTo>
                    <a:pt x="63" y="230"/>
                  </a:lnTo>
                  <a:lnTo>
                    <a:pt x="65" y="245"/>
                  </a:lnTo>
                  <a:lnTo>
                    <a:pt x="63" y="252"/>
                  </a:lnTo>
                  <a:lnTo>
                    <a:pt x="55" y="245"/>
                  </a:lnTo>
                  <a:lnTo>
                    <a:pt x="51" y="230"/>
                  </a:lnTo>
                  <a:lnTo>
                    <a:pt x="43" y="216"/>
                  </a:lnTo>
                  <a:lnTo>
                    <a:pt x="36" y="204"/>
                  </a:lnTo>
                  <a:lnTo>
                    <a:pt x="29" y="189"/>
                  </a:lnTo>
                  <a:lnTo>
                    <a:pt x="22" y="177"/>
                  </a:lnTo>
                  <a:lnTo>
                    <a:pt x="12" y="162"/>
                  </a:lnTo>
                  <a:lnTo>
                    <a:pt x="5" y="148"/>
                  </a:lnTo>
                  <a:lnTo>
                    <a:pt x="0" y="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3" name="Freeform 146"/>
            <p:cNvSpPr>
              <a:spLocks/>
            </p:cNvSpPr>
            <p:nvPr/>
          </p:nvSpPr>
          <p:spPr bwMode="auto">
            <a:xfrm>
              <a:off x="4257" y="3906"/>
              <a:ext cx="14" cy="46"/>
            </a:xfrm>
            <a:custGeom>
              <a:avLst/>
              <a:gdLst>
                <a:gd name="T0" fmla="*/ 0 w 14"/>
                <a:gd name="T1" fmla="*/ 0 h 46"/>
                <a:gd name="T2" fmla="*/ 2 w 14"/>
                <a:gd name="T3" fmla="*/ 9 h 46"/>
                <a:gd name="T4" fmla="*/ 9 w 14"/>
                <a:gd name="T5" fmla="*/ 26 h 46"/>
                <a:gd name="T6" fmla="*/ 12 w 14"/>
                <a:gd name="T7" fmla="*/ 36 h 46"/>
                <a:gd name="T8" fmla="*/ 14 w 14"/>
                <a:gd name="T9" fmla="*/ 46 h 46"/>
                <a:gd name="T10" fmla="*/ 12 w 14"/>
                <a:gd name="T11" fmla="*/ 46 h 46"/>
                <a:gd name="T12" fmla="*/ 9 w 14"/>
                <a:gd name="T13" fmla="*/ 46 h 46"/>
                <a:gd name="T14" fmla="*/ 2 w 14"/>
                <a:gd name="T15" fmla="*/ 39 h 46"/>
                <a:gd name="T16" fmla="*/ 0 w 14"/>
                <a:gd name="T17" fmla="*/ 36 h 46"/>
                <a:gd name="T18" fmla="*/ 0 w 14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6">
                  <a:moveTo>
                    <a:pt x="0" y="0"/>
                  </a:moveTo>
                  <a:lnTo>
                    <a:pt x="2" y="9"/>
                  </a:lnTo>
                  <a:lnTo>
                    <a:pt x="9" y="26"/>
                  </a:lnTo>
                  <a:lnTo>
                    <a:pt x="12" y="36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9" y="46"/>
                  </a:lnTo>
                  <a:lnTo>
                    <a:pt x="2" y="39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4" name="Freeform 147"/>
            <p:cNvSpPr>
              <a:spLocks/>
            </p:cNvSpPr>
            <p:nvPr/>
          </p:nvSpPr>
          <p:spPr bwMode="auto">
            <a:xfrm>
              <a:off x="4138" y="3695"/>
              <a:ext cx="119" cy="247"/>
            </a:xfrm>
            <a:custGeom>
              <a:avLst/>
              <a:gdLst>
                <a:gd name="T0" fmla="*/ 119 w 119"/>
                <a:gd name="T1" fmla="*/ 247 h 247"/>
                <a:gd name="T2" fmla="*/ 114 w 119"/>
                <a:gd name="T3" fmla="*/ 240 h 247"/>
                <a:gd name="T4" fmla="*/ 102 w 119"/>
                <a:gd name="T5" fmla="*/ 225 h 247"/>
                <a:gd name="T6" fmla="*/ 92 w 119"/>
                <a:gd name="T7" fmla="*/ 211 h 247"/>
                <a:gd name="T8" fmla="*/ 77 w 119"/>
                <a:gd name="T9" fmla="*/ 199 h 247"/>
                <a:gd name="T10" fmla="*/ 65 w 119"/>
                <a:gd name="T11" fmla="*/ 186 h 247"/>
                <a:gd name="T12" fmla="*/ 51 w 119"/>
                <a:gd name="T13" fmla="*/ 172 h 247"/>
                <a:gd name="T14" fmla="*/ 36 w 119"/>
                <a:gd name="T15" fmla="*/ 160 h 247"/>
                <a:gd name="T16" fmla="*/ 22 w 119"/>
                <a:gd name="T17" fmla="*/ 148 h 247"/>
                <a:gd name="T18" fmla="*/ 7 w 119"/>
                <a:gd name="T19" fmla="*/ 138 h 247"/>
                <a:gd name="T20" fmla="*/ 0 w 119"/>
                <a:gd name="T21" fmla="*/ 123 h 247"/>
                <a:gd name="T22" fmla="*/ 0 w 119"/>
                <a:gd name="T23" fmla="*/ 114 h 247"/>
                <a:gd name="T24" fmla="*/ 2 w 119"/>
                <a:gd name="T25" fmla="*/ 99 h 247"/>
                <a:gd name="T26" fmla="*/ 5 w 119"/>
                <a:gd name="T27" fmla="*/ 85 h 247"/>
                <a:gd name="T28" fmla="*/ 7 w 119"/>
                <a:gd name="T29" fmla="*/ 70 h 247"/>
                <a:gd name="T30" fmla="*/ 12 w 119"/>
                <a:gd name="T31" fmla="*/ 58 h 247"/>
                <a:gd name="T32" fmla="*/ 14 w 119"/>
                <a:gd name="T33" fmla="*/ 43 h 247"/>
                <a:gd name="T34" fmla="*/ 19 w 119"/>
                <a:gd name="T35" fmla="*/ 29 h 247"/>
                <a:gd name="T36" fmla="*/ 22 w 119"/>
                <a:gd name="T37" fmla="*/ 14 h 247"/>
                <a:gd name="T38" fmla="*/ 29 w 119"/>
                <a:gd name="T39" fmla="*/ 0 h 247"/>
                <a:gd name="T40" fmla="*/ 39 w 119"/>
                <a:gd name="T41" fmla="*/ 24 h 247"/>
                <a:gd name="T42" fmla="*/ 51 w 119"/>
                <a:gd name="T43" fmla="*/ 51 h 247"/>
                <a:gd name="T44" fmla="*/ 56 w 119"/>
                <a:gd name="T45" fmla="*/ 63 h 247"/>
                <a:gd name="T46" fmla="*/ 63 w 119"/>
                <a:gd name="T47" fmla="*/ 77 h 247"/>
                <a:gd name="T48" fmla="*/ 68 w 119"/>
                <a:gd name="T49" fmla="*/ 92 h 247"/>
                <a:gd name="T50" fmla="*/ 75 w 119"/>
                <a:gd name="T51" fmla="*/ 106 h 247"/>
                <a:gd name="T52" fmla="*/ 85 w 119"/>
                <a:gd name="T53" fmla="*/ 131 h 247"/>
                <a:gd name="T54" fmla="*/ 97 w 119"/>
                <a:gd name="T55" fmla="*/ 157 h 247"/>
                <a:gd name="T56" fmla="*/ 107 w 119"/>
                <a:gd name="T57" fmla="*/ 179 h 247"/>
                <a:gd name="T58" fmla="*/ 116 w 119"/>
                <a:gd name="T59" fmla="*/ 203 h 247"/>
                <a:gd name="T60" fmla="*/ 119 w 119"/>
                <a:gd name="T61" fmla="*/ 211 h 247"/>
                <a:gd name="T62" fmla="*/ 119 w 119"/>
                <a:gd name="T63" fmla="*/ 247 h 2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9" h="247">
                  <a:moveTo>
                    <a:pt x="119" y="247"/>
                  </a:moveTo>
                  <a:lnTo>
                    <a:pt x="114" y="240"/>
                  </a:lnTo>
                  <a:lnTo>
                    <a:pt x="102" y="225"/>
                  </a:lnTo>
                  <a:lnTo>
                    <a:pt x="92" y="211"/>
                  </a:lnTo>
                  <a:lnTo>
                    <a:pt x="77" y="199"/>
                  </a:lnTo>
                  <a:lnTo>
                    <a:pt x="65" y="186"/>
                  </a:lnTo>
                  <a:lnTo>
                    <a:pt x="51" y="172"/>
                  </a:lnTo>
                  <a:lnTo>
                    <a:pt x="36" y="160"/>
                  </a:lnTo>
                  <a:lnTo>
                    <a:pt x="22" y="148"/>
                  </a:lnTo>
                  <a:lnTo>
                    <a:pt x="7" y="138"/>
                  </a:lnTo>
                  <a:lnTo>
                    <a:pt x="0" y="123"/>
                  </a:lnTo>
                  <a:lnTo>
                    <a:pt x="0" y="114"/>
                  </a:lnTo>
                  <a:lnTo>
                    <a:pt x="2" y="99"/>
                  </a:lnTo>
                  <a:lnTo>
                    <a:pt x="5" y="85"/>
                  </a:lnTo>
                  <a:lnTo>
                    <a:pt x="7" y="70"/>
                  </a:lnTo>
                  <a:lnTo>
                    <a:pt x="12" y="58"/>
                  </a:lnTo>
                  <a:lnTo>
                    <a:pt x="14" y="43"/>
                  </a:lnTo>
                  <a:lnTo>
                    <a:pt x="19" y="29"/>
                  </a:lnTo>
                  <a:lnTo>
                    <a:pt x="22" y="14"/>
                  </a:lnTo>
                  <a:lnTo>
                    <a:pt x="29" y="0"/>
                  </a:lnTo>
                  <a:lnTo>
                    <a:pt x="39" y="24"/>
                  </a:lnTo>
                  <a:lnTo>
                    <a:pt x="51" y="51"/>
                  </a:lnTo>
                  <a:lnTo>
                    <a:pt x="56" y="63"/>
                  </a:lnTo>
                  <a:lnTo>
                    <a:pt x="63" y="77"/>
                  </a:lnTo>
                  <a:lnTo>
                    <a:pt x="68" y="92"/>
                  </a:lnTo>
                  <a:lnTo>
                    <a:pt x="75" y="106"/>
                  </a:lnTo>
                  <a:lnTo>
                    <a:pt x="85" y="131"/>
                  </a:lnTo>
                  <a:lnTo>
                    <a:pt x="97" y="157"/>
                  </a:lnTo>
                  <a:lnTo>
                    <a:pt x="107" y="179"/>
                  </a:lnTo>
                  <a:lnTo>
                    <a:pt x="116" y="203"/>
                  </a:lnTo>
                  <a:lnTo>
                    <a:pt x="119" y="211"/>
                  </a:lnTo>
                  <a:lnTo>
                    <a:pt x="119" y="247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5" name="Freeform 148"/>
            <p:cNvSpPr>
              <a:spLocks/>
            </p:cNvSpPr>
            <p:nvPr/>
          </p:nvSpPr>
          <p:spPr bwMode="auto">
            <a:xfrm>
              <a:off x="3517" y="2034"/>
              <a:ext cx="189" cy="1203"/>
            </a:xfrm>
            <a:custGeom>
              <a:avLst/>
              <a:gdLst>
                <a:gd name="T0" fmla="*/ 102 w 189"/>
                <a:gd name="T1" fmla="*/ 78 h 1203"/>
                <a:gd name="T2" fmla="*/ 131 w 189"/>
                <a:gd name="T3" fmla="*/ 146 h 1203"/>
                <a:gd name="T4" fmla="*/ 172 w 189"/>
                <a:gd name="T5" fmla="*/ 211 h 1203"/>
                <a:gd name="T6" fmla="*/ 187 w 189"/>
                <a:gd name="T7" fmla="*/ 257 h 1203"/>
                <a:gd name="T8" fmla="*/ 177 w 189"/>
                <a:gd name="T9" fmla="*/ 327 h 1203"/>
                <a:gd name="T10" fmla="*/ 168 w 189"/>
                <a:gd name="T11" fmla="*/ 398 h 1203"/>
                <a:gd name="T12" fmla="*/ 163 w 189"/>
                <a:gd name="T13" fmla="*/ 468 h 1203"/>
                <a:gd name="T14" fmla="*/ 143 w 189"/>
                <a:gd name="T15" fmla="*/ 386 h 1203"/>
                <a:gd name="T16" fmla="*/ 129 w 189"/>
                <a:gd name="T17" fmla="*/ 308 h 1203"/>
                <a:gd name="T18" fmla="*/ 109 w 189"/>
                <a:gd name="T19" fmla="*/ 238 h 1203"/>
                <a:gd name="T20" fmla="*/ 95 w 189"/>
                <a:gd name="T21" fmla="*/ 204 h 1203"/>
                <a:gd name="T22" fmla="*/ 88 w 189"/>
                <a:gd name="T23" fmla="*/ 259 h 1203"/>
                <a:gd name="T24" fmla="*/ 88 w 189"/>
                <a:gd name="T25" fmla="*/ 354 h 1203"/>
                <a:gd name="T26" fmla="*/ 90 w 189"/>
                <a:gd name="T27" fmla="*/ 429 h 1203"/>
                <a:gd name="T28" fmla="*/ 92 w 189"/>
                <a:gd name="T29" fmla="*/ 509 h 1203"/>
                <a:gd name="T30" fmla="*/ 95 w 189"/>
                <a:gd name="T31" fmla="*/ 589 h 1203"/>
                <a:gd name="T32" fmla="*/ 95 w 189"/>
                <a:gd name="T33" fmla="*/ 674 h 1203"/>
                <a:gd name="T34" fmla="*/ 97 w 189"/>
                <a:gd name="T35" fmla="*/ 752 h 1203"/>
                <a:gd name="T36" fmla="*/ 97 w 189"/>
                <a:gd name="T37" fmla="*/ 824 h 1203"/>
                <a:gd name="T38" fmla="*/ 95 w 189"/>
                <a:gd name="T39" fmla="*/ 929 h 1203"/>
                <a:gd name="T40" fmla="*/ 88 w 189"/>
                <a:gd name="T41" fmla="*/ 921 h 1203"/>
                <a:gd name="T42" fmla="*/ 85 w 189"/>
                <a:gd name="T43" fmla="*/ 822 h 1203"/>
                <a:gd name="T44" fmla="*/ 85 w 189"/>
                <a:gd name="T45" fmla="*/ 744 h 1203"/>
                <a:gd name="T46" fmla="*/ 83 w 189"/>
                <a:gd name="T47" fmla="*/ 667 h 1203"/>
                <a:gd name="T48" fmla="*/ 80 w 189"/>
                <a:gd name="T49" fmla="*/ 589 h 1203"/>
                <a:gd name="T50" fmla="*/ 80 w 189"/>
                <a:gd name="T51" fmla="*/ 514 h 1203"/>
                <a:gd name="T52" fmla="*/ 78 w 189"/>
                <a:gd name="T53" fmla="*/ 439 h 1203"/>
                <a:gd name="T54" fmla="*/ 71 w 189"/>
                <a:gd name="T55" fmla="*/ 320 h 1203"/>
                <a:gd name="T56" fmla="*/ 61 w 189"/>
                <a:gd name="T57" fmla="*/ 276 h 1203"/>
                <a:gd name="T58" fmla="*/ 54 w 189"/>
                <a:gd name="T59" fmla="*/ 332 h 1203"/>
                <a:gd name="T60" fmla="*/ 49 w 189"/>
                <a:gd name="T61" fmla="*/ 407 h 1203"/>
                <a:gd name="T62" fmla="*/ 49 w 189"/>
                <a:gd name="T63" fmla="*/ 480 h 1203"/>
                <a:gd name="T64" fmla="*/ 49 w 189"/>
                <a:gd name="T65" fmla="*/ 570 h 1203"/>
                <a:gd name="T66" fmla="*/ 49 w 189"/>
                <a:gd name="T67" fmla="*/ 662 h 1203"/>
                <a:gd name="T68" fmla="*/ 49 w 189"/>
                <a:gd name="T69" fmla="*/ 761 h 1203"/>
                <a:gd name="T70" fmla="*/ 51 w 189"/>
                <a:gd name="T71" fmla="*/ 856 h 1203"/>
                <a:gd name="T72" fmla="*/ 51 w 189"/>
                <a:gd name="T73" fmla="*/ 943 h 1203"/>
                <a:gd name="T74" fmla="*/ 54 w 189"/>
                <a:gd name="T75" fmla="*/ 1026 h 1203"/>
                <a:gd name="T76" fmla="*/ 63 w 189"/>
                <a:gd name="T77" fmla="*/ 1101 h 1203"/>
                <a:gd name="T78" fmla="*/ 66 w 189"/>
                <a:gd name="T79" fmla="*/ 1164 h 1203"/>
                <a:gd name="T80" fmla="*/ 44 w 189"/>
                <a:gd name="T81" fmla="*/ 1137 h 1203"/>
                <a:gd name="T82" fmla="*/ 17 w 189"/>
                <a:gd name="T83" fmla="*/ 984 h 1203"/>
                <a:gd name="T84" fmla="*/ 5 w 189"/>
                <a:gd name="T85" fmla="*/ 839 h 1203"/>
                <a:gd name="T86" fmla="*/ 0 w 189"/>
                <a:gd name="T87" fmla="*/ 701 h 1203"/>
                <a:gd name="T88" fmla="*/ 3 w 189"/>
                <a:gd name="T89" fmla="*/ 572 h 1203"/>
                <a:gd name="T90" fmla="*/ 12 w 189"/>
                <a:gd name="T91" fmla="*/ 456 h 1203"/>
                <a:gd name="T92" fmla="*/ 27 w 189"/>
                <a:gd name="T93" fmla="*/ 352 h 1203"/>
                <a:gd name="T94" fmla="*/ 39 w 189"/>
                <a:gd name="T95" fmla="*/ 252 h 1203"/>
                <a:gd name="T96" fmla="*/ 54 w 189"/>
                <a:gd name="T97" fmla="*/ 170 h 1203"/>
                <a:gd name="T98" fmla="*/ 66 w 189"/>
                <a:gd name="T99" fmla="*/ 104 h 1203"/>
                <a:gd name="T100" fmla="*/ 80 w 189"/>
                <a:gd name="T101" fmla="*/ 24 h 12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9" h="1203">
                  <a:moveTo>
                    <a:pt x="78" y="0"/>
                  </a:moveTo>
                  <a:lnTo>
                    <a:pt x="85" y="22"/>
                  </a:lnTo>
                  <a:lnTo>
                    <a:pt x="95" y="49"/>
                  </a:lnTo>
                  <a:lnTo>
                    <a:pt x="97" y="63"/>
                  </a:lnTo>
                  <a:lnTo>
                    <a:pt x="102" y="78"/>
                  </a:lnTo>
                  <a:lnTo>
                    <a:pt x="107" y="92"/>
                  </a:lnTo>
                  <a:lnTo>
                    <a:pt x="114" y="107"/>
                  </a:lnTo>
                  <a:lnTo>
                    <a:pt x="119" y="119"/>
                  </a:lnTo>
                  <a:lnTo>
                    <a:pt x="124" y="133"/>
                  </a:lnTo>
                  <a:lnTo>
                    <a:pt x="131" y="146"/>
                  </a:lnTo>
                  <a:lnTo>
                    <a:pt x="139" y="160"/>
                  </a:lnTo>
                  <a:lnTo>
                    <a:pt x="146" y="172"/>
                  </a:lnTo>
                  <a:lnTo>
                    <a:pt x="153" y="187"/>
                  </a:lnTo>
                  <a:lnTo>
                    <a:pt x="163" y="199"/>
                  </a:lnTo>
                  <a:lnTo>
                    <a:pt x="172" y="211"/>
                  </a:lnTo>
                  <a:lnTo>
                    <a:pt x="177" y="211"/>
                  </a:lnTo>
                  <a:lnTo>
                    <a:pt x="182" y="211"/>
                  </a:lnTo>
                  <a:lnTo>
                    <a:pt x="185" y="228"/>
                  </a:lnTo>
                  <a:lnTo>
                    <a:pt x="189" y="245"/>
                  </a:lnTo>
                  <a:lnTo>
                    <a:pt x="187" y="257"/>
                  </a:lnTo>
                  <a:lnTo>
                    <a:pt x="185" y="272"/>
                  </a:lnTo>
                  <a:lnTo>
                    <a:pt x="182" y="286"/>
                  </a:lnTo>
                  <a:lnTo>
                    <a:pt x="182" y="301"/>
                  </a:lnTo>
                  <a:lnTo>
                    <a:pt x="180" y="313"/>
                  </a:lnTo>
                  <a:lnTo>
                    <a:pt x="177" y="327"/>
                  </a:lnTo>
                  <a:lnTo>
                    <a:pt x="175" y="342"/>
                  </a:lnTo>
                  <a:lnTo>
                    <a:pt x="175" y="356"/>
                  </a:lnTo>
                  <a:lnTo>
                    <a:pt x="172" y="369"/>
                  </a:lnTo>
                  <a:lnTo>
                    <a:pt x="170" y="383"/>
                  </a:lnTo>
                  <a:lnTo>
                    <a:pt x="168" y="398"/>
                  </a:lnTo>
                  <a:lnTo>
                    <a:pt x="168" y="412"/>
                  </a:lnTo>
                  <a:lnTo>
                    <a:pt x="165" y="424"/>
                  </a:lnTo>
                  <a:lnTo>
                    <a:pt x="165" y="439"/>
                  </a:lnTo>
                  <a:lnTo>
                    <a:pt x="163" y="453"/>
                  </a:lnTo>
                  <a:lnTo>
                    <a:pt x="163" y="468"/>
                  </a:lnTo>
                  <a:lnTo>
                    <a:pt x="158" y="451"/>
                  </a:lnTo>
                  <a:lnTo>
                    <a:pt x="156" y="434"/>
                  </a:lnTo>
                  <a:lnTo>
                    <a:pt x="151" y="417"/>
                  </a:lnTo>
                  <a:lnTo>
                    <a:pt x="148" y="403"/>
                  </a:lnTo>
                  <a:lnTo>
                    <a:pt x="143" y="386"/>
                  </a:lnTo>
                  <a:lnTo>
                    <a:pt x="141" y="371"/>
                  </a:lnTo>
                  <a:lnTo>
                    <a:pt x="136" y="354"/>
                  </a:lnTo>
                  <a:lnTo>
                    <a:pt x="136" y="340"/>
                  </a:lnTo>
                  <a:lnTo>
                    <a:pt x="131" y="323"/>
                  </a:lnTo>
                  <a:lnTo>
                    <a:pt x="129" y="308"/>
                  </a:lnTo>
                  <a:lnTo>
                    <a:pt x="124" y="293"/>
                  </a:lnTo>
                  <a:lnTo>
                    <a:pt x="122" y="279"/>
                  </a:lnTo>
                  <a:lnTo>
                    <a:pt x="117" y="264"/>
                  </a:lnTo>
                  <a:lnTo>
                    <a:pt x="114" y="250"/>
                  </a:lnTo>
                  <a:lnTo>
                    <a:pt x="109" y="238"/>
                  </a:lnTo>
                  <a:lnTo>
                    <a:pt x="109" y="228"/>
                  </a:lnTo>
                  <a:lnTo>
                    <a:pt x="102" y="213"/>
                  </a:lnTo>
                  <a:lnTo>
                    <a:pt x="100" y="206"/>
                  </a:lnTo>
                  <a:lnTo>
                    <a:pt x="95" y="201"/>
                  </a:lnTo>
                  <a:lnTo>
                    <a:pt x="95" y="204"/>
                  </a:lnTo>
                  <a:lnTo>
                    <a:pt x="90" y="209"/>
                  </a:lnTo>
                  <a:lnTo>
                    <a:pt x="90" y="216"/>
                  </a:lnTo>
                  <a:lnTo>
                    <a:pt x="90" y="228"/>
                  </a:lnTo>
                  <a:lnTo>
                    <a:pt x="90" y="245"/>
                  </a:lnTo>
                  <a:lnTo>
                    <a:pt x="88" y="259"/>
                  </a:lnTo>
                  <a:lnTo>
                    <a:pt x="88" y="281"/>
                  </a:lnTo>
                  <a:lnTo>
                    <a:pt x="88" y="303"/>
                  </a:lnTo>
                  <a:lnTo>
                    <a:pt x="88" y="330"/>
                  </a:lnTo>
                  <a:lnTo>
                    <a:pt x="88" y="342"/>
                  </a:lnTo>
                  <a:lnTo>
                    <a:pt x="88" y="354"/>
                  </a:lnTo>
                  <a:lnTo>
                    <a:pt x="88" y="369"/>
                  </a:lnTo>
                  <a:lnTo>
                    <a:pt x="90" y="383"/>
                  </a:lnTo>
                  <a:lnTo>
                    <a:pt x="90" y="398"/>
                  </a:lnTo>
                  <a:lnTo>
                    <a:pt x="90" y="412"/>
                  </a:lnTo>
                  <a:lnTo>
                    <a:pt x="90" y="429"/>
                  </a:lnTo>
                  <a:lnTo>
                    <a:pt x="92" y="446"/>
                  </a:lnTo>
                  <a:lnTo>
                    <a:pt x="92" y="461"/>
                  </a:lnTo>
                  <a:lnTo>
                    <a:pt x="92" y="475"/>
                  </a:lnTo>
                  <a:lnTo>
                    <a:pt x="92" y="492"/>
                  </a:lnTo>
                  <a:lnTo>
                    <a:pt x="92" y="509"/>
                  </a:lnTo>
                  <a:lnTo>
                    <a:pt x="92" y="524"/>
                  </a:lnTo>
                  <a:lnTo>
                    <a:pt x="92" y="541"/>
                  </a:lnTo>
                  <a:lnTo>
                    <a:pt x="92" y="558"/>
                  </a:lnTo>
                  <a:lnTo>
                    <a:pt x="95" y="575"/>
                  </a:lnTo>
                  <a:lnTo>
                    <a:pt x="95" y="589"/>
                  </a:lnTo>
                  <a:lnTo>
                    <a:pt x="95" y="606"/>
                  </a:lnTo>
                  <a:lnTo>
                    <a:pt x="95" y="623"/>
                  </a:lnTo>
                  <a:lnTo>
                    <a:pt x="95" y="640"/>
                  </a:lnTo>
                  <a:lnTo>
                    <a:pt x="95" y="657"/>
                  </a:lnTo>
                  <a:lnTo>
                    <a:pt x="95" y="674"/>
                  </a:lnTo>
                  <a:lnTo>
                    <a:pt x="95" y="691"/>
                  </a:lnTo>
                  <a:lnTo>
                    <a:pt x="97" y="708"/>
                  </a:lnTo>
                  <a:lnTo>
                    <a:pt x="97" y="723"/>
                  </a:lnTo>
                  <a:lnTo>
                    <a:pt x="97" y="737"/>
                  </a:lnTo>
                  <a:lnTo>
                    <a:pt x="97" y="752"/>
                  </a:lnTo>
                  <a:lnTo>
                    <a:pt x="97" y="769"/>
                  </a:lnTo>
                  <a:lnTo>
                    <a:pt x="97" y="781"/>
                  </a:lnTo>
                  <a:lnTo>
                    <a:pt x="97" y="795"/>
                  </a:lnTo>
                  <a:lnTo>
                    <a:pt x="97" y="810"/>
                  </a:lnTo>
                  <a:lnTo>
                    <a:pt x="97" y="824"/>
                  </a:lnTo>
                  <a:lnTo>
                    <a:pt x="97" y="849"/>
                  </a:lnTo>
                  <a:lnTo>
                    <a:pt x="97" y="873"/>
                  </a:lnTo>
                  <a:lnTo>
                    <a:pt x="97" y="895"/>
                  </a:lnTo>
                  <a:lnTo>
                    <a:pt x="97" y="917"/>
                  </a:lnTo>
                  <a:lnTo>
                    <a:pt x="95" y="929"/>
                  </a:lnTo>
                  <a:lnTo>
                    <a:pt x="92" y="938"/>
                  </a:lnTo>
                  <a:lnTo>
                    <a:pt x="90" y="946"/>
                  </a:lnTo>
                  <a:lnTo>
                    <a:pt x="90" y="948"/>
                  </a:lnTo>
                  <a:lnTo>
                    <a:pt x="88" y="941"/>
                  </a:lnTo>
                  <a:lnTo>
                    <a:pt x="88" y="921"/>
                  </a:lnTo>
                  <a:lnTo>
                    <a:pt x="85" y="904"/>
                  </a:lnTo>
                  <a:lnTo>
                    <a:pt x="85" y="887"/>
                  </a:lnTo>
                  <a:lnTo>
                    <a:pt x="85" y="868"/>
                  </a:lnTo>
                  <a:lnTo>
                    <a:pt x="85" y="849"/>
                  </a:lnTo>
                  <a:lnTo>
                    <a:pt x="85" y="822"/>
                  </a:lnTo>
                  <a:lnTo>
                    <a:pt x="85" y="798"/>
                  </a:lnTo>
                  <a:lnTo>
                    <a:pt x="85" y="783"/>
                  </a:lnTo>
                  <a:lnTo>
                    <a:pt x="85" y="771"/>
                  </a:lnTo>
                  <a:lnTo>
                    <a:pt x="85" y="757"/>
                  </a:lnTo>
                  <a:lnTo>
                    <a:pt x="85" y="744"/>
                  </a:lnTo>
                  <a:lnTo>
                    <a:pt x="83" y="727"/>
                  </a:lnTo>
                  <a:lnTo>
                    <a:pt x="83" y="713"/>
                  </a:lnTo>
                  <a:lnTo>
                    <a:pt x="83" y="698"/>
                  </a:lnTo>
                  <a:lnTo>
                    <a:pt x="83" y="684"/>
                  </a:lnTo>
                  <a:lnTo>
                    <a:pt x="83" y="667"/>
                  </a:lnTo>
                  <a:lnTo>
                    <a:pt x="83" y="652"/>
                  </a:lnTo>
                  <a:lnTo>
                    <a:pt x="83" y="635"/>
                  </a:lnTo>
                  <a:lnTo>
                    <a:pt x="83" y="621"/>
                  </a:lnTo>
                  <a:lnTo>
                    <a:pt x="80" y="604"/>
                  </a:lnTo>
                  <a:lnTo>
                    <a:pt x="80" y="589"/>
                  </a:lnTo>
                  <a:lnTo>
                    <a:pt x="80" y="572"/>
                  </a:lnTo>
                  <a:lnTo>
                    <a:pt x="80" y="558"/>
                  </a:lnTo>
                  <a:lnTo>
                    <a:pt x="80" y="543"/>
                  </a:lnTo>
                  <a:lnTo>
                    <a:pt x="80" y="529"/>
                  </a:lnTo>
                  <a:lnTo>
                    <a:pt x="80" y="514"/>
                  </a:lnTo>
                  <a:lnTo>
                    <a:pt x="80" y="500"/>
                  </a:lnTo>
                  <a:lnTo>
                    <a:pt x="78" y="483"/>
                  </a:lnTo>
                  <a:lnTo>
                    <a:pt x="78" y="468"/>
                  </a:lnTo>
                  <a:lnTo>
                    <a:pt x="78" y="453"/>
                  </a:lnTo>
                  <a:lnTo>
                    <a:pt x="78" y="439"/>
                  </a:lnTo>
                  <a:lnTo>
                    <a:pt x="76" y="412"/>
                  </a:lnTo>
                  <a:lnTo>
                    <a:pt x="76" y="388"/>
                  </a:lnTo>
                  <a:lnTo>
                    <a:pt x="73" y="361"/>
                  </a:lnTo>
                  <a:lnTo>
                    <a:pt x="73" y="342"/>
                  </a:lnTo>
                  <a:lnTo>
                    <a:pt x="71" y="320"/>
                  </a:lnTo>
                  <a:lnTo>
                    <a:pt x="71" y="306"/>
                  </a:lnTo>
                  <a:lnTo>
                    <a:pt x="66" y="289"/>
                  </a:lnTo>
                  <a:lnTo>
                    <a:pt x="63" y="279"/>
                  </a:lnTo>
                  <a:lnTo>
                    <a:pt x="61" y="274"/>
                  </a:lnTo>
                  <a:lnTo>
                    <a:pt x="61" y="276"/>
                  </a:lnTo>
                  <a:lnTo>
                    <a:pt x="59" y="279"/>
                  </a:lnTo>
                  <a:lnTo>
                    <a:pt x="56" y="289"/>
                  </a:lnTo>
                  <a:lnTo>
                    <a:pt x="56" y="298"/>
                  </a:lnTo>
                  <a:lnTo>
                    <a:pt x="56" y="315"/>
                  </a:lnTo>
                  <a:lnTo>
                    <a:pt x="54" y="332"/>
                  </a:lnTo>
                  <a:lnTo>
                    <a:pt x="51" y="354"/>
                  </a:lnTo>
                  <a:lnTo>
                    <a:pt x="49" y="364"/>
                  </a:lnTo>
                  <a:lnTo>
                    <a:pt x="49" y="378"/>
                  </a:lnTo>
                  <a:lnTo>
                    <a:pt x="49" y="393"/>
                  </a:lnTo>
                  <a:lnTo>
                    <a:pt x="49" y="407"/>
                  </a:lnTo>
                  <a:lnTo>
                    <a:pt x="49" y="420"/>
                  </a:lnTo>
                  <a:lnTo>
                    <a:pt x="49" y="434"/>
                  </a:lnTo>
                  <a:lnTo>
                    <a:pt x="49" y="449"/>
                  </a:lnTo>
                  <a:lnTo>
                    <a:pt x="49" y="466"/>
                  </a:lnTo>
                  <a:lnTo>
                    <a:pt x="49" y="480"/>
                  </a:lnTo>
                  <a:lnTo>
                    <a:pt x="49" y="500"/>
                  </a:lnTo>
                  <a:lnTo>
                    <a:pt x="49" y="516"/>
                  </a:lnTo>
                  <a:lnTo>
                    <a:pt x="49" y="536"/>
                  </a:lnTo>
                  <a:lnTo>
                    <a:pt x="49" y="550"/>
                  </a:lnTo>
                  <a:lnTo>
                    <a:pt x="49" y="570"/>
                  </a:lnTo>
                  <a:lnTo>
                    <a:pt x="49" y="587"/>
                  </a:lnTo>
                  <a:lnTo>
                    <a:pt x="49" y="606"/>
                  </a:lnTo>
                  <a:lnTo>
                    <a:pt x="49" y="623"/>
                  </a:lnTo>
                  <a:lnTo>
                    <a:pt x="49" y="645"/>
                  </a:lnTo>
                  <a:lnTo>
                    <a:pt x="49" y="662"/>
                  </a:lnTo>
                  <a:lnTo>
                    <a:pt x="49" y="684"/>
                  </a:lnTo>
                  <a:lnTo>
                    <a:pt x="49" y="701"/>
                  </a:lnTo>
                  <a:lnTo>
                    <a:pt x="49" y="720"/>
                  </a:lnTo>
                  <a:lnTo>
                    <a:pt x="49" y="740"/>
                  </a:lnTo>
                  <a:lnTo>
                    <a:pt x="49" y="761"/>
                  </a:lnTo>
                  <a:lnTo>
                    <a:pt x="49" y="778"/>
                  </a:lnTo>
                  <a:lnTo>
                    <a:pt x="49" y="798"/>
                  </a:lnTo>
                  <a:lnTo>
                    <a:pt x="49" y="817"/>
                  </a:lnTo>
                  <a:lnTo>
                    <a:pt x="51" y="839"/>
                  </a:lnTo>
                  <a:lnTo>
                    <a:pt x="51" y="856"/>
                  </a:lnTo>
                  <a:lnTo>
                    <a:pt x="51" y="873"/>
                  </a:lnTo>
                  <a:lnTo>
                    <a:pt x="51" y="890"/>
                  </a:lnTo>
                  <a:lnTo>
                    <a:pt x="51" y="909"/>
                  </a:lnTo>
                  <a:lnTo>
                    <a:pt x="51" y="926"/>
                  </a:lnTo>
                  <a:lnTo>
                    <a:pt x="51" y="943"/>
                  </a:lnTo>
                  <a:lnTo>
                    <a:pt x="51" y="960"/>
                  </a:lnTo>
                  <a:lnTo>
                    <a:pt x="54" y="980"/>
                  </a:lnTo>
                  <a:lnTo>
                    <a:pt x="54" y="994"/>
                  </a:lnTo>
                  <a:lnTo>
                    <a:pt x="54" y="1011"/>
                  </a:lnTo>
                  <a:lnTo>
                    <a:pt x="54" y="1026"/>
                  </a:lnTo>
                  <a:lnTo>
                    <a:pt x="56" y="1043"/>
                  </a:lnTo>
                  <a:lnTo>
                    <a:pt x="56" y="1057"/>
                  </a:lnTo>
                  <a:lnTo>
                    <a:pt x="59" y="1072"/>
                  </a:lnTo>
                  <a:lnTo>
                    <a:pt x="61" y="1086"/>
                  </a:lnTo>
                  <a:lnTo>
                    <a:pt x="63" y="1101"/>
                  </a:lnTo>
                  <a:lnTo>
                    <a:pt x="63" y="1113"/>
                  </a:lnTo>
                  <a:lnTo>
                    <a:pt x="63" y="1125"/>
                  </a:lnTo>
                  <a:lnTo>
                    <a:pt x="63" y="1135"/>
                  </a:lnTo>
                  <a:lnTo>
                    <a:pt x="66" y="1147"/>
                  </a:lnTo>
                  <a:lnTo>
                    <a:pt x="66" y="1164"/>
                  </a:lnTo>
                  <a:lnTo>
                    <a:pt x="68" y="1181"/>
                  </a:lnTo>
                  <a:lnTo>
                    <a:pt x="66" y="1198"/>
                  </a:lnTo>
                  <a:lnTo>
                    <a:pt x="61" y="1203"/>
                  </a:lnTo>
                  <a:lnTo>
                    <a:pt x="51" y="1169"/>
                  </a:lnTo>
                  <a:lnTo>
                    <a:pt x="44" y="1137"/>
                  </a:lnTo>
                  <a:lnTo>
                    <a:pt x="37" y="1106"/>
                  </a:lnTo>
                  <a:lnTo>
                    <a:pt x="32" y="1077"/>
                  </a:lnTo>
                  <a:lnTo>
                    <a:pt x="25" y="1045"/>
                  </a:lnTo>
                  <a:lnTo>
                    <a:pt x="22" y="1013"/>
                  </a:lnTo>
                  <a:lnTo>
                    <a:pt x="17" y="984"/>
                  </a:lnTo>
                  <a:lnTo>
                    <a:pt x="17" y="955"/>
                  </a:lnTo>
                  <a:lnTo>
                    <a:pt x="12" y="926"/>
                  </a:lnTo>
                  <a:lnTo>
                    <a:pt x="10" y="897"/>
                  </a:lnTo>
                  <a:lnTo>
                    <a:pt x="5" y="868"/>
                  </a:lnTo>
                  <a:lnTo>
                    <a:pt x="5" y="839"/>
                  </a:lnTo>
                  <a:lnTo>
                    <a:pt x="3" y="810"/>
                  </a:lnTo>
                  <a:lnTo>
                    <a:pt x="3" y="783"/>
                  </a:lnTo>
                  <a:lnTo>
                    <a:pt x="3" y="757"/>
                  </a:lnTo>
                  <a:lnTo>
                    <a:pt x="3" y="730"/>
                  </a:lnTo>
                  <a:lnTo>
                    <a:pt x="0" y="701"/>
                  </a:lnTo>
                  <a:lnTo>
                    <a:pt x="0" y="674"/>
                  </a:lnTo>
                  <a:lnTo>
                    <a:pt x="0" y="647"/>
                  </a:lnTo>
                  <a:lnTo>
                    <a:pt x="0" y="623"/>
                  </a:lnTo>
                  <a:lnTo>
                    <a:pt x="0" y="596"/>
                  </a:lnTo>
                  <a:lnTo>
                    <a:pt x="3" y="572"/>
                  </a:lnTo>
                  <a:lnTo>
                    <a:pt x="5" y="548"/>
                  </a:lnTo>
                  <a:lnTo>
                    <a:pt x="8" y="526"/>
                  </a:lnTo>
                  <a:lnTo>
                    <a:pt x="8" y="502"/>
                  </a:lnTo>
                  <a:lnTo>
                    <a:pt x="10" y="478"/>
                  </a:lnTo>
                  <a:lnTo>
                    <a:pt x="12" y="456"/>
                  </a:lnTo>
                  <a:lnTo>
                    <a:pt x="15" y="434"/>
                  </a:lnTo>
                  <a:lnTo>
                    <a:pt x="17" y="412"/>
                  </a:lnTo>
                  <a:lnTo>
                    <a:pt x="20" y="390"/>
                  </a:lnTo>
                  <a:lnTo>
                    <a:pt x="22" y="371"/>
                  </a:lnTo>
                  <a:lnTo>
                    <a:pt x="27" y="352"/>
                  </a:lnTo>
                  <a:lnTo>
                    <a:pt x="27" y="330"/>
                  </a:lnTo>
                  <a:lnTo>
                    <a:pt x="32" y="308"/>
                  </a:lnTo>
                  <a:lnTo>
                    <a:pt x="32" y="289"/>
                  </a:lnTo>
                  <a:lnTo>
                    <a:pt x="37" y="272"/>
                  </a:lnTo>
                  <a:lnTo>
                    <a:pt x="39" y="252"/>
                  </a:lnTo>
                  <a:lnTo>
                    <a:pt x="42" y="235"/>
                  </a:lnTo>
                  <a:lnTo>
                    <a:pt x="44" y="218"/>
                  </a:lnTo>
                  <a:lnTo>
                    <a:pt x="49" y="204"/>
                  </a:lnTo>
                  <a:lnTo>
                    <a:pt x="49" y="187"/>
                  </a:lnTo>
                  <a:lnTo>
                    <a:pt x="54" y="170"/>
                  </a:lnTo>
                  <a:lnTo>
                    <a:pt x="54" y="155"/>
                  </a:lnTo>
                  <a:lnTo>
                    <a:pt x="59" y="143"/>
                  </a:lnTo>
                  <a:lnTo>
                    <a:pt x="61" y="129"/>
                  </a:lnTo>
                  <a:lnTo>
                    <a:pt x="63" y="116"/>
                  </a:lnTo>
                  <a:lnTo>
                    <a:pt x="66" y="104"/>
                  </a:lnTo>
                  <a:lnTo>
                    <a:pt x="71" y="95"/>
                  </a:lnTo>
                  <a:lnTo>
                    <a:pt x="73" y="73"/>
                  </a:lnTo>
                  <a:lnTo>
                    <a:pt x="76" y="53"/>
                  </a:lnTo>
                  <a:lnTo>
                    <a:pt x="78" y="36"/>
                  </a:lnTo>
                  <a:lnTo>
                    <a:pt x="80" y="24"/>
                  </a:lnTo>
                  <a:lnTo>
                    <a:pt x="80" y="5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521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6" name="Freeform 149"/>
            <p:cNvSpPr>
              <a:spLocks/>
            </p:cNvSpPr>
            <p:nvPr/>
          </p:nvSpPr>
          <p:spPr bwMode="auto">
            <a:xfrm>
              <a:off x="3731" y="1343"/>
              <a:ext cx="310" cy="1280"/>
            </a:xfrm>
            <a:custGeom>
              <a:avLst/>
              <a:gdLst>
                <a:gd name="T0" fmla="*/ 17 w 310"/>
                <a:gd name="T1" fmla="*/ 1123 h 1280"/>
                <a:gd name="T2" fmla="*/ 21 w 310"/>
                <a:gd name="T3" fmla="*/ 1031 h 1280"/>
                <a:gd name="T4" fmla="*/ 29 w 310"/>
                <a:gd name="T5" fmla="*/ 943 h 1280"/>
                <a:gd name="T6" fmla="*/ 38 w 310"/>
                <a:gd name="T7" fmla="*/ 854 h 1280"/>
                <a:gd name="T8" fmla="*/ 46 w 310"/>
                <a:gd name="T9" fmla="*/ 769 h 1280"/>
                <a:gd name="T10" fmla="*/ 53 w 310"/>
                <a:gd name="T11" fmla="*/ 679 h 1280"/>
                <a:gd name="T12" fmla="*/ 63 w 310"/>
                <a:gd name="T13" fmla="*/ 594 h 1280"/>
                <a:gd name="T14" fmla="*/ 68 w 310"/>
                <a:gd name="T15" fmla="*/ 504 h 1280"/>
                <a:gd name="T16" fmla="*/ 75 w 310"/>
                <a:gd name="T17" fmla="*/ 420 h 1280"/>
                <a:gd name="T18" fmla="*/ 80 w 310"/>
                <a:gd name="T19" fmla="*/ 330 h 1280"/>
                <a:gd name="T20" fmla="*/ 85 w 310"/>
                <a:gd name="T21" fmla="*/ 245 h 1280"/>
                <a:gd name="T22" fmla="*/ 85 w 310"/>
                <a:gd name="T23" fmla="*/ 155 h 1280"/>
                <a:gd name="T24" fmla="*/ 87 w 310"/>
                <a:gd name="T25" fmla="*/ 68 h 1280"/>
                <a:gd name="T26" fmla="*/ 94 w 310"/>
                <a:gd name="T27" fmla="*/ 0 h 1280"/>
                <a:gd name="T28" fmla="*/ 109 w 310"/>
                <a:gd name="T29" fmla="*/ 56 h 1280"/>
                <a:gd name="T30" fmla="*/ 116 w 310"/>
                <a:gd name="T31" fmla="*/ 129 h 1280"/>
                <a:gd name="T32" fmla="*/ 123 w 310"/>
                <a:gd name="T33" fmla="*/ 201 h 1280"/>
                <a:gd name="T34" fmla="*/ 133 w 310"/>
                <a:gd name="T35" fmla="*/ 277 h 1280"/>
                <a:gd name="T36" fmla="*/ 145 w 310"/>
                <a:gd name="T37" fmla="*/ 352 h 1280"/>
                <a:gd name="T38" fmla="*/ 162 w 310"/>
                <a:gd name="T39" fmla="*/ 424 h 1280"/>
                <a:gd name="T40" fmla="*/ 184 w 310"/>
                <a:gd name="T41" fmla="*/ 497 h 1280"/>
                <a:gd name="T42" fmla="*/ 201 w 310"/>
                <a:gd name="T43" fmla="*/ 577 h 1280"/>
                <a:gd name="T44" fmla="*/ 223 w 310"/>
                <a:gd name="T45" fmla="*/ 660 h 1280"/>
                <a:gd name="T46" fmla="*/ 242 w 310"/>
                <a:gd name="T47" fmla="*/ 740 h 1280"/>
                <a:gd name="T48" fmla="*/ 264 w 310"/>
                <a:gd name="T49" fmla="*/ 820 h 1280"/>
                <a:gd name="T50" fmla="*/ 286 w 310"/>
                <a:gd name="T51" fmla="*/ 900 h 1280"/>
                <a:gd name="T52" fmla="*/ 310 w 310"/>
                <a:gd name="T53" fmla="*/ 982 h 1280"/>
                <a:gd name="T54" fmla="*/ 271 w 310"/>
                <a:gd name="T55" fmla="*/ 870 h 1280"/>
                <a:gd name="T56" fmla="*/ 232 w 310"/>
                <a:gd name="T57" fmla="*/ 754 h 1280"/>
                <a:gd name="T58" fmla="*/ 198 w 310"/>
                <a:gd name="T59" fmla="*/ 652 h 1280"/>
                <a:gd name="T60" fmla="*/ 181 w 310"/>
                <a:gd name="T61" fmla="*/ 597 h 1280"/>
                <a:gd name="T62" fmla="*/ 172 w 310"/>
                <a:gd name="T63" fmla="*/ 635 h 1280"/>
                <a:gd name="T64" fmla="*/ 177 w 310"/>
                <a:gd name="T65" fmla="*/ 725 h 1280"/>
                <a:gd name="T66" fmla="*/ 184 w 310"/>
                <a:gd name="T67" fmla="*/ 810 h 1280"/>
                <a:gd name="T68" fmla="*/ 194 w 310"/>
                <a:gd name="T69" fmla="*/ 885 h 1280"/>
                <a:gd name="T70" fmla="*/ 198 w 310"/>
                <a:gd name="T71" fmla="*/ 963 h 1280"/>
                <a:gd name="T72" fmla="*/ 206 w 310"/>
                <a:gd name="T73" fmla="*/ 1055 h 1280"/>
                <a:gd name="T74" fmla="*/ 215 w 310"/>
                <a:gd name="T75" fmla="*/ 1149 h 1280"/>
                <a:gd name="T76" fmla="*/ 218 w 310"/>
                <a:gd name="T77" fmla="*/ 1232 h 1280"/>
                <a:gd name="T78" fmla="*/ 213 w 310"/>
                <a:gd name="T79" fmla="*/ 1256 h 1280"/>
                <a:gd name="T80" fmla="*/ 201 w 310"/>
                <a:gd name="T81" fmla="*/ 1164 h 1280"/>
                <a:gd name="T82" fmla="*/ 191 w 310"/>
                <a:gd name="T83" fmla="*/ 1081 h 1280"/>
                <a:gd name="T84" fmla="*/ 179 w 310"/>
                <a:gd name="T85" fmla="*/ 984 h 1280"/>
                <a:gd name="T86" fmla="*/ 167 w 310"/>
                <a:gd name="T87" fmla="*/ 880 h 1280"/>
                <a:gd name="T88" fmla="*/ 155 w 310"/>
                <a:gd name="T89" fmla="*/ 774 h 1280"/>
                <a:gd name="T90" fmla="*/ 143 w 310"/>
                <a:gd name="T91" fmla="*/ 669 h 1280"/>
                <a:gd name="T92" fmla="*/ 133 w 310"/>
                <a:gd name="T93" fmla="*/ 577 h 1280"/>
                <a:gd name="T94" fmla="*/ 123 w 310"/>
                <a:gd name="T95" fmla="*/ 497 h 1280"/>
                <a:gd name="T96" fmla="*/ 114 w 310"/>
                <a:gd name="T97" fmla="*/ 422 h 1280"/>
                <a:gd name="T98" fmla="*/ 97 w 310"/>
                <a:gd name="T99" fmla="*/ 393 h 1280"/>
                <a:gd name="T100" fmla="*/ 87 w 310"/>
                <a:gd name="T101" fmla="*/ 461 h 1280"/>
                <a:gd name="T102" fmla="*/ 80 w 310"/>
                <a:gd name="T103" fmla="*/ 538 h 1280"/>
                <a:gd name="T104" fmla="*/ 75 w 310"/>
                <a:gd name="T105" fmla="*/ 609 h 1280"/>
                <a:gd name="T106" fmla="*/ 68 w 310"/>
                <a:gd name="T107" fmla="*/ 686 h 1280"/>
                <a:gd name="T108" fmla="*/ 63 w 310"/>
                <a:gd name="T109" fmla="*/ 776 h 1280"/>
                <a:gd name="T110" fmla="*/ 55 w 310"/>
                <a:gd name="T111" fmla="*/ 868 h 1280"/>
                <a:gd name="T112" fmla="*/ 48 w 310"/>
                <a:gd name="T113" fmla="*/ 970 h 1280"/>
                <a:gd name="T114" fmla="*/ 36 w 310"/>
                <a:gd name="T115" fmla="*/ 1067 h 1280"/>
                <a:gd name="T116" fmla="*/ 24 w 310"/>
                <a:gd name="T117" fmla="*/ 1149 h 1280"/>
                <a:gd name="T118" fmla="*/ 9 w 310"/>
                <a:gd name="T119" fmla="*/ 1227 h 1280"/>
                <a:gd name="T120" fmla="*/ 0 w 310"/>
                <a:gd name="T121" fmla="*/ 1215 h 12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10" h="1280">
                  <a:moveTo>
                    <a:pt x="0" y="1215"/>
                  </a:moveTo>
                  <a:lnTo>
                    <a:pt x="2" y="1191"/>
                  </a:lnTo>
                  <a:lnTo>
                    <a:pt x="7" y="1169"/>
                  </a:lnTo>
                  <a:lnTo>
                    <a:pt x="9" y="1144"/>
                  </a:lnTo>
                  <a:lnTo>
                    <a:pt x="17" y="1123"/>
                  </a:lnTo>
                  <a:lnTo>
                    <a:pt x="17" y="1103"/>
                  </a:lnTo>
                  <a:lnTo>
                    <a:pt x="17" y="1086"/>
                  </a:lnTo>
                  <a:lnTo>
                    <a:pt x="19" y="1067"/>
                  </a:lnTo>
                  <a:lnTo>
                    <a:pt x="21" y="1050"/>
                  </a:lnTo>
                  <a:lnTo>
                    <a:pt x="21" y="1031"/>
                  </a:lnTo>
                  <a:lnTo>
                    <a:pt x="21" y="1014"/>
                  </a:lnTo>
                  <a:lnTo>
                    <a:pt x="24" y="997"/>
                  </a:lnTo>
                  <a:lnTo>
                    <a:pt x="26" y="980"/>
                  </a:lnTo>
                  <a:lnTo>
                    <a:pt x="26" y="960"/>
                  </a:lnTo>
                  <a:lnTo>
                    <a:pt x="29" y="943"/>
                  </a:lnTo>
                  <a:lnTo>
                    <a:pt x="31" y="924"/>
                  </a:lnTo>
                  <a:lnTo>
                    <a:pt x="34" y="909"/>
                  </a:lnTo>
                  <a:lnTo>
                    <a:pt x="34" y="890"/>
                  </a:lnTo>
                  <a:lnTo>
                    <a:pt x="36" y="873"/>
                  </a:lnTo>
                  <a:lnTo>
                    <a:pt x="38" y="854"/>
                  </a:lnTo>
                  <a:lnTo>
                    <a:pt x="41" y="839"/>
                  </a:lnTo>
                  <a:lnTo>
                    <a:pt x="41" y="820"/>
                  </a:lnTo>
                  <a:lnTo>
                    <a:pt x="41" y="803"/>
                  </a:lnTo>
                  <a:lnTo>
                    <a:pt x="43" y="783"/>
                  </a:lnTo>
                  <a:lnTo>
                    <a:pt x="46" y="769"/>
                  </a:lnTo>
                  <a:lnTo>
                    <a:pt x="46" y="749"/>
                  </a:lnTo>
                  <a:lnTo>
                    <a:pt x="48" y="732"/>
                  </a:lnTo>
                  <a:lnTo>
                    <a:pt x="51" y="713"/>
                  </a:lnTo>
                  <a:lnTo>
                    <a:pt x="53" y="698"/>
                  </a:lnTo>
                  <a:lnTo>
                    <a:pt x="53" y="679"/>
                  </a:lnTo>
                  <a:lnTo>
                    <a:pt x="55" y="662"/>
                  </a:lnTo>
                  <a:lnTo>
                    <a:pt x="58" y="645"/>
                  </a:lnTo>
                  <a:lnTo>
                    <a:pt x="60" y="628"/>
                  </a:lnTo>
                  <a:lnTo>
                    <a:pt x="60" y="609"/>
                  </a:lnTo>
                  <a:lnTo>
                    <a:pt x="63" y="594"/>
                  </a:lnTo>
                  <a:lnTo>
                    <a:pt x="65" y="575"/>
                  </a:lnTo>
                  <a:lnTo>
                    <a:pt x="68" y="560"/>
                  </a:lnTo>
                  <a:lnTo>
                    <a:pt x="68" y="541"/>
                  </a:lnTo>
                  <a:lnTo>
                    <a:pt x="68" y="524"/>
                  </a:lnTo>
                  <a:lnTo>
                    <a:pt x="68" y="504"/>
                  </a:lnTo>
                  <a:lnTo>
                    <a:pt x="70" y="490"/>
                  </a:lnTo>
                  <a:lnTo>
                    <a:pt x="70" y="470"/>
                  </a:lnTo>
                  <a:lnTo>
                    <a:pt x="72" y="453"/>
                  </a:lnTo>
                  <a:lnTo>
                    <a:pt x="72" y="434"/>
                  </a:lnTo>
                  <a:lnTo>
                    <a:pt x="75" y="420"/>
                  </a:lnTo>
                  <a:lnTo>
                    <a:pt x="75" y="400"/>
                  </a:lnTo>
                  <a:lnTo>
                    <a:pt x="77" y="383"/>
                  </a:lnTo>
                  <a:lnTo>
                    <a:pt x="77" y="366"/>
                  </a:lnTo>
                  <a:lnTo>
                    <a:pt x="80" y="349"/>
                  </a:lnTo>
                  <a:lnTo>
                    <a:pt x="80" y="330"/>
                  </a:lnTo>
                  <a:lnTo>
                    <a:pt x="82" y="315"/>
                  </a:lnTo>
                  <a:lnTo>
                    <a:pt x="82" y="296"/>
                  </a:lnTo>
                  <a:lnTo>
                    <a:pt x="85" y="281"/>
                  </a:lnTo>
                  <a:lnTo>
                    <a:pt x="85" y="262"/>
                  </a:lnTo>
                  <a:lnTo>
                    <a:pt x="85" y="245"/>
                  </a:lnTo>
                  <a:lnTo>
                    <a:pt x="85" y="226"/>
                  </a:lnTo>
                  <a:lnTo>
                    <a:pt x="85" y="209"/>
                  </a:lnTo>
                  <a:lnTo>
                    <a:pt x="85" y="189"/>
                  </a:lnTo>
                  <a:lnTo>
                    <a:pt x="85" y="175"/>
                  </a:lnTo>
                  <a:lnTo>
                    <a:pt x="85" y="155"/>
                  </a:lnTo>
                  <a:lnTo>
                    <a:pt x="87" y="141"/>
                  </a:lnTo>
                  <a:lnTo>
                    <a:pt x="87" y="121"/>
                  </a:lnTo>
                  <a:lnTo>
                    <a:pt x="87" y="104"/>
                  </a:lnTo>
                  <a:lnTo>
                    <a:pt x="87" y="85"/>
                  </a:lnTo>
                  <a:lnTo>
                    <a:pt x="87" y="68"/>
                  </a:lnTo>
                  <a:lnTo>
                    <a:pt x="87" y="49"/>
                  </a:lnTo>
                  <a:lnTo>
                    <a:pt x="87" y="34"/>
                  </a:lnTo>
                  <a:lnTo>
                    <a:pt x="87" y="15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1" y="3"/>
                  </a:lnTo>
                  <a:lnTo>
                    <a:pt x="101" y="15"/>
                  </a:lnTo>
                  <a:lnTo>
                    <a:pt x="104" y="27"/>
                  </a:lnTo>
                  <a:lnTo>
                    <a:pt x="106" y="41"/>
                  </a:lnTo>
                  <a:lnTo>
                    <a:pt x="109" y="56"/>
                  </a:lnTo>
                  <a:lnTo>
                    <a:pt x="109" y="70"/>
                  </a:lnTo>
                  <a:lnTo>
                    <a:pt x="111" y="85"/>
                  </a:lnTo>
                  <a:lnTo>
                    <a:pt x="114" y="100"/>
                  </a:lnTo>
                  <a:lnTo>
                    <a:pt x="116" y="114"/>
                  </a:lnTo>
                  <a:lnTo>
                    <a:pt x="116" y="129"/>
                  </a:lnTo>
                  <a:lnTo>
                    <a:pt x="118" y="143"/>
                  </a:lnTo>
                  <a:lnTo>
                    <a:pt x="118" y="158"/>
                  </a:lnTo>
                  <a:lnTo>
                    <a:pt x="121" y="172"/>
                  </a:lnTo>
                  <a:lnTo>
                    <a:pt x="121" y="187"/>
                  </a:lnTo>
                  <a:lnTo>
                    <a:pt x="123" y="201"/>
                  </a:lnTo>
                  <a:lnTo>
                    <a:pt x="126" y="216"/>
                  </a:lnTo>
                  <a:lnTo>
                    <a:pt x="128" y="233"/>
                  </a:lnTo>
                  <a:lnTo>
                    <a:pt x="128" y="247"/>
                  </a:lnTo>
                  <a:lnTo>
                    <a:pt x="131" y="262"/>
                  </a:lnTo>
                  <a:lnTo>
                    <a:pt x="133" y="277"/>
                  </a:lnTo>
                  <a:lnTo>
                    <a:pt x="135" y="291"/>
                  </a:lnTo>
                  <a:lnTo>
                    <a:pt x="135" y="306"/>
                  </a:lnTo>
                  <a:lnTo>
                    <a:pt x="138" y="320"/>
                  </a:lnTo>
                  <a:lnTo>
                    <a:pt x="140" y="335"/>
                  </a:lnTo>
                  <a:lnTo>
                    <a:pt x="145" y="352"/>
                  </a:lnTo>
                  <a:lnTo>
                    <a:pt x="148" y="366"/>
                  </a:lnTo>
                  <a:lnTo>
                    <a:pt x="152" y="381"/>
                  </a:lnTo>
                  <a:lnTo>
                    <a:pt x="155" y="395"/>
                  </a:lnTo>
                  <a:lnTo>
                    <a:pt x="160" y="410"/>
                  </a:lnTo>
                  <a:lnTo>
                    <a:pt x="162" y="424"/>
                  </a:lnTo>
                  <a:lnTo>
                    <a:pt x="167" y="439"/>
                  </a:lnTo>
                  <a:lnTo>
                    <a:pt x="172" y="453"/>
                  </a:lnTo>
                  <a:lnTo>
                    <a:pt x="179" y="468"/>
                  </a:lnTo>
                  <a:lnTo>
                    <a:pt x="179" y="483"/>
                  </a:lnTo>
                  <a:lnTo>
                    <a:pt x="184" y="497"/>
                  </a:lnTo>
                  <a:lnTo>
                    <a:pt x="186" y="514"/>
                  </a:lnTo>
                  <a:lnTo>
                    <a:pt x="191" y="531"/>
                  </a:lnTo>
                  <a:lnTo>
                    <a:pt x="194" y="546"/>
                  </a:lnTo>
                  <a:lnTo>
                    <a:pt x="198" y="560"/>
                  </a:lnTo>
                  <a:lnTo>
                    <a:pt x="201" y="577"/>
                  </a:lnTo>
                  <a:lnTo>
                    <a:pt x="206" y="594"/>
                  </a:lnTo>
                  <a:lnTo>
                    <a:pt x="208" y="609"/>
                  </a:lnTo>
                  <a:lnTo>
                    <a:pt x="213" y="626"/>
                  </a:lnTo>
                  <a:lnTo>
                    <a:pt x="215" y="643"/>
                  </a:lnTo>
                  <a:lnTo>
                    <a:pt x="223" y="660"/>
                  </a:lnTo>
                  <a:lnTo>
                    <a:pt x="225" y="674"/>
                  </a:lnTo>
                  <a:lnTo>
                    <a:pt x="230" y="691"/>
                  </a:lnTo>
                  <a:lnTo>
                    <a:pt x="232" y="708"/>
                  </a:lnTo>
                  <a:lnTo>
                    <a:pt x="240" y="725"/>
                  </a:lnTo>
                  <a:lnTo>
                    <a:pt x="242" y="740"/>
                  </a:lnTo>
                  <a:lnTo>
                    <a:pt x="247" y="754"/>
                  </a:lnTo>
                  <a:lnTo>
                    <a:pt x="249" y="771"/>
                  </a:lnTo>
                  <a:lnTo>
                    <a:pt x="254" y="788"/>
                  </a:lnTo>
                  <a:lnTo>
                    <a:pt x="257" y="803"/>
                  </a:lnTo>
                  <a:lnTo>
                    <a:pt x="264" y="820"/>
                  </a:lnTo>
                  <a:lnTo>
                    <a:pt x="266" y="837"/>
                  </a:lnTo>
                  <a:lnTo>
                    <a:pt x="274" y="854"/>
                  </a:lnTo>
                  <a:lnTo>
                    <a:pt x="276" y="868"/>
                  </a:lnTo>
                  <a:lnTo>
                    <a:pt x="281" y="883"/>
                  </a:lnTo>
                  <a:lnTo>
                    <a:pt x="286" y="900"/>
                  </a:lnTo>
                  <a:lnTo>
                    <a:pt x="291" y="917"/>
                  </a:lnTo>
                  <a:lnTo>
                    <a:pt x="293" y="931"/>
                  </a:lnTo>
                  <a:lnTo>
                    <a:pt x="300" y="948"/>
                  </a:lnTo>
                  <a:lnTo>
                    <a:pt x="303" y="965"/>
                  </a:lnTo>
                  <a:lnTo>
                    <a:pt x="310" y="982"/>
                  </a:lnTo>
                  <a:lnTo>
                    <a:pt x="303" y="960"/>
                  </a:lnTo>
                  <a:lnTo>
                    <a:pt x="295" y="938"/>
                  </a:lnTo>
                  <a:lnTo>
                    <a:pt x="288" y="917"/>
                  </a:lnTo>
                  <a:lnTo>
                    <a:pt x="281" y="895"/>
                  </a:lnTo>
                  <a:lnTo>
                    <a:pt x="271" y="870"/>
                  </a:lnTo>
                  <a:lnTo>
                    <a:pt x="264" y="846"/>
                  </a:lnTo>
                  <a:lnTo>
                    <a:pt x="257" y="824"/>
                  </a:lnTo>
                  <a:lnTo>
                    <a:pt x="249" y="803"/>
                  </a:lnTo>
                  <a:lnTo>
                    <a:pt x="240" y="778"/>
                  </a:lnTo>
                  <a:lnTo>
                    <a:pt x="232" y="754"/>
                  </a:lnTo>
                  <a:lnTo>
                    <a:pt x="225" y="732"/>
                  </a:lnTo>
                  <a:lnTo>
                    <a:pt x="218" y="713"/>
                  </a:lnTo>
                  <a:lnTo>
                    <a:pt x="211" y="691"/>
                  </a:lnTo>
                  <a:lnTo>
                    <a:pt x="203" y="672"/>
                  </a:lnTo>
                  <a:lnTo>
                    <a:pt x="198" y="652"/>
                  </a:lnTo>
                  <a:lnTo>
                    <a:pt x="196" y="638"/>
                  </a:lnTo>
                  <a:lnTo>
                    <a:pt x="189" y="623"/>
                  </a:lnTo>
                  <a:lnTo>
                    <a:pt x="186" y="611"/>
                  </a:lnTo>
                  <a:lnTo>
                    <a:pt x="181" y="601"/>
                  </a:lnTo>
                  <a:lnTo>
                    <a:pt x="181" y="597"/>
                  </a:lnTo>
                  <a:lnTo>
                    <a:pt x="177" y="589"/>
                  </a:lnTo>
                  <a:lnTo>
                    <a:pt x="174" y="594"/>
                  </a:lnTo>
                  <a:lnTo>
                    <a:pt x="172" y="604"/>
                  </a:lnTo>
                  <a:lnTo>
                    <a:pt x="172" y="623"/>
                  </a:lnTo>
                  <a:lnTo>
                    <a:pt x="172" y="635"/>
                  </a:lnTo>
                  <a:lnTo>
                    <a:pt x="174" y="650"/>
                  </a:lnTo>
                  <a:lnTo>
                    <a:pt x="174" y="664"/>
                  </a:lnTo>
                  <a:lnTo>
                    <a:pt x="177" y="686"/>
                  </a:lnTo>
                  <a:lnTo>
                    <a:pt x="177" y="703"/>
                  </a:lnTo>
                  <a:lnTo>
                    <a:pt x="177" y="725"/>
                  </a:lnTo>
                  <a:lnTo>
                    <a:pt x="179" y="747"/>
                  </a:lnTo>
                  <a:lnTo>
                    <a:pt x="181" y="771"/>
                  </a:lnTo>
                  <a:lnTo>
                    <a:pt x="181" y="783"/>
                  </a:lnTo>
                  <a:lnTo>
                    <a:pt x="184" y="795"/>
                  </a:lnTo>
                  <a:lnTo>
                    <a:pt x="184" y="810"/>
                  </a:lnTo>
                  <a:lnTo>
                    <a:pt x="186" y="824"/>
                  </a:lnTo>
                  <a:lnTo>
                    <a:pt x="186" y="839"/>
                  </a:lnTo>
                  <a:lnTo>
                    <a:pt x="189" y="854"/>
                  </a:lnTo>
                  <a:lnTo>
                    <a:pt x="191" y="868"/>
                  </a:lnTo>
                  <a:lnTo>
                    <a:pt x="194" y="885"/>
                  </a:lnTo>
                  <a:lnTo>
                    <a:pt x="194" y="900"/>
                  </a:lnTo>
                  <a:lnTo>
                    <a:pt x="194" y="914"/>
                  </a:lnTo>
                  <a:lnTo>
                    <a:pt x="196" y="931"/>
                  </a:lnTo>
                  <a:lnTo>
                    <a:pt x="198" y="948"/>
                  </a:lnTo>
                  <a:lnTo>
                    <a:pt x="198" y="963"/>
                  </a:lnTo>
                  <a:lnTo>
                    <a:pt x="198" y="982"/>
                  </a:lnTo>
                  <a:lnTo>
                    <a:pt x="201" y="999"/>
                  </a:lnTo>
                  <a:lnTo>
                    <a:pt x="203" y="1018"/>
                  </a:lnTo>
                  <a:lnTo>
                    <a:pt x="203" y="1035"/>
                  </a:lnTo>
                  <a:lnTo>
                    <a:pt x="206" y="1055"/>
                  </a:lnTo>
                  <a:lnTo>
                    <a:pt x="208" y="1072"/>
                  </a:lnTo>
                  <a:lnTo>
                    <a:pt x="211" y="1091"/>
                  </a:lnTo>
                  <a:lnTo>
                    <a:pt x="211" y="1111"/>
                  </a:lnTo>
                  <a:lnTo>
                    <a:pt x="213" y="1130"/>
                  </a:lnTo>
                  <a:lnTo>
                    <a:pt x="215" y="1149"/>
                  </a:lnTo>
                  <a:lnTo>
                    <a:pt x="218" y="1171"/>
                  </a:lnTo>
                  <a:lnTo>
                    <a:pt x="218" y="1188"/>
                  </a:lnTo>
                  <a:lnTo>
                    <a:pt x="218" y="1205"/>
                  </a:lnTo>
                  <a:lnTo>
                    <a:pt x="218" y="1217"/>
                  </a:lnTo>
                  <a:lnTo>
                    <a:pt x="218" y="1232"/>
                  </a:lnTo>
                  <a:lnTo>
                    <a:pt x="218" y="1254"/>
                  </a:lnTo>
                  <a:lnTo>
                    <a:pt x="220" y="1271"/>
                  </a:lnTo>
                  <a:lnTo>
                    <a:pt x="218" y="1280"/>
                  </a:lnTo>
                  <a:lnTo>
                    <a:pt x="218" y="1271"/>
                  </a:lnTo>
                  <a:lnTo>
                    <a:pt x="213" y="1256"/>
                  </a:lnTo>
                  <a:lnTo>
                    <a:pt x="211" y="1239"/>
                  </a:lnTo>
                  <a:lnTo>
                    <a:pt x="208" y="1217"/>
                  </a:lnTo>
                  <a:lnTo>
                    <a:pt x="206" y="1193"/>
                  </a:lnTo>
                  <a:lnTo>
                    <a:pt x="203" y="1178"/>
                  </a:lnTo>
                  <a:lnTo>
                    <a:pt x="201" y="1164"/>
                  </a:lnTo>
                  <a:lnTo>
                    <a:pt x="198" y="1147"/>
                  </a:lnTo>
                  <a:lnTo>
                    <a:pt x="198" y="1132"/>
                  </a:lnTo>
                  <a:lnTo>
                    <a:pt x="196" y="1115"/>
                  </a:lnTo>
                  <a:lnTo>
                    <a:pt x="194" y="1098"/>
                  </a:lnTo>
                  <a:lnTo>
                    <a:pt x="191" y="1081"/>
                  </a:lnTo>
                  <a:lnTo>
                    <a:pt x="191" y="1064"/>
                  </a:lnTo>
                  <a:lnTo>
                    <a:pt x="186" y="1043"/>
                  </a:lnTo>
                  <a:lnTo>
                    <a:pt x="184" y="1023"/>
                  </a:lnTo>
                  <a:lnTo>
                    <a:pt x="181" y="1004"/>
                  </a:lnTo>
                  <a:lnTo>
                    <a:pt x="179" y="984"/>
                  </a:lnTo>
                  <a:lnTo>
                    <a:pt x="177" y="963"/>
                  </a:lnTo>
                  <a:lnTo>
                    <a:pt x="174" y="943"/>
                  </a:lnTo>
                  <a:lnTo>
                    <a:pt x="172" y="921"/>
                  </a:lnTo>
                  <a:lnTo>
                    <a:pt x="172" y="902"/>
                  </a:lnTo>
                  <a:lnTo>
                    <a:pt x="167" y="880"/>
                  </a:lnTo>
                  <a:lnTo>
                    <a:pt x="165" y="858"/>
                  </a:lnTo>
                  <a:lnTo>
                    <a:pt x="162" y="837"/>
                  </a:lnTo>
                  <a:lnTo>
                    <a:pt x="160" y="817"/>
                  </a:lnTo>
                  <a:lnTo>
                    <a:pt x="157" y="795"/>
                  </a:lnTo>
                  <a:lnTo>
                    <a:pt x="155" y="774"/>
                  </a:lnTo>
                  <a:lnTo>
                    <a:pt x="152" y="752"/>
                  </a:lnTo>
                  <a:lnTo>
                    <a:pt x="152" y="732"/>
                  </a:lnTo>
                  <a:lnTo>
                    <a:pt x="148" y="710"/>
                  </a:lnTo>
                  <a:lnTo>
                    <a:pt x="145" y="689"/>
                  </a:lnTo>
                  <a:lnTo>
                    <a:pt x="143" y="669"/>
                  </a:lnTo>
                  <a:lnTo>
                    <a:pt x="143" y="650"/>
                  </a:lnTo>
                  <a:lnTo>
                    <a:pt x="138" y="628"/>
                  </a:lnTo>
                  <a:lnTo>
                    <a:pt x="135" y="611"/>
                  </a:lnTo>
                  <a:lnTo>
                    <a:pt x="133" y="592"/>
                  </a:lnTo>
                  <a:lnTo>
                    <a:pt x="133" y="577"/>
                  </a:lnTo>
                  <a:lnTo>
                    <a:pt x="131" y="558"/>
                  </a:lnTo>
                  <a:lnTo>
                    <a:pt x="128" y="541"/>
                  </a:lnTo>
                  <a:lnTo>
                    <a:pt x="126" y="526"/>
                  </a:lnTo>
                  <a:lnTo>
                    <a:pt x="126" y="512"/>
                  </a:lnTo>
                  <a:lnTo>
                    <a:pt x="123" y="497"/>
                  </a:lnTo>
                  <a:lnTo>
                    <a:pt x="121" y="483"/>
                  </a:lnTo>
                  <a:lnTo>
                    <a:pt x="121" y="470"/>
                  </a:lnTo>
                  <a:lnTo>
                    <a:pt x="121" y="461"/>
                  </a:lnTo>
                  <a:lnTo>
                    <a:pt x="116" y="437"/>
                  </a:lnTo>
                  <a:lnTo>
                    <a:pt x="114" y="422"/>
                  </a:lnTo>
                  <a:lnTo>
                    <a:pt x="109" y="405"/>
                  </a:lnTo>
                  <a:lnTo>
                    <a:pt x="106" y="398"/>
                  </a:lnTo>
                  <a:lnTo>
                    <a:pt x="101" y="386"/>
                  </a:lnTo>
                  <a:lnTo>
                    <a:pt x="99" y="388"/>
                  </a:lnTo>
                  <a:lnTo>
                    <a:pt x="97" y="393"/>
                  </a:lnTo>
                  <a:lnTo>
                    <a:pt x="94" y="400"/>
                  </a:lnTo>
                  <a:lnTo>
                    <a:pt x="92" y="412"/>
                  </a:lnTo>
                  <a:lnTo>
                    <a:pt x="92" y="427"/>
                  </a:lnTo>
                  <a:lnTo>
                    <a:pt x="89" y="441"/>
                  </a:lnTo>
                  <a:lnTo>
                    <a:pt x="87" y="461"/>
                  </a:lnTo>
                  <a:lnTo>
                    <a:pt x="85" y="480"/>
                  </a:lnTo>
                  <a:lnTo>
                    <a:pt x="85" y="504"/>
                  </a:lnTo>
                  <a:lnTo>
                    <a:pt x="82" y="514"/>
                  </a:lnTo>
                  <a:lnTo>
                    <a:pt x="82" y="526"/>
                  </a:lnTo>
                  <a:lnTo>
                    <a:pt x="80" y="538"/>
                  </a:lnTo>
                  <a:lnTo>
                    <a:pt x="80" y="553"/>
                  </a:lnTo>
                  <a:lnTo>
                    <a:pt x="77" y="565"/>
                  </a:lnTo>
                  <a:lnTo>
                    <a:pt x="77" y="580"/>
                  </a:lnTo>
                  <a:lnTo>
                    <a:pt x="75" y="594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72" y="638"/>
                  </a:lnTo>
                  <a:lnTo>
                    <a:pt x="70" y="655"/>
                  </a:lnTo>
                  <a:lnTo>
                    <a:pt x="70" y="672"/>
                  </a:lnTo>
                  <a:lnTo>
                    <a:pt x="68" y="686"/>
                  </a:lnTo>
                  <a:lnTo>
                    <a:pt x="68" y="706"/>
                  </a:lnTo>
                  <a:lnTo>
                    <a:pt x="68" y="723"/>
                  </a:lnTo>
                  <a:lnTo>
                    <a:pt x="68" y="742"/>
                  </a:lnTo>
                  <a:lnTo>
                    <a:pt x="65" y="757"/>
                  </a:lnTo>
                  <a:lnTo>
                    <a:pt x="63" y="776"/>
                  </a:lnTo>
                  <a:lnTo>
                    <a:pt x="60" y="793"/>
                  </a:lnTo>
                  <a:lnTo>
                    <a:pt x="60" y="812"/>
                  </a:lnTo>
                  <a:lnTo>
                    <a:pt x="58" y="829"/>
                  </a:lnTo>
                  <a:lnTo>
                    <a:pt x="58" y="851"/>
                  </a:lnTo>
                  <a:lnTo>
                    <a:pt x="55" y="868"/>
                  </a:lnTo>
                  <a:lnTo>
                    <a:pt x="55" y="890"/>
                  </a:lnTo>
                  <a:lnTo>
                    <a:pt x="53" y="909"/>
                  </a:lnTo>
                  <a:lnTo>
                    <a:pt x="51" y="929"/>
                  </a:lnTo>
                  <a:lnTo>
                    <a:pt x="48" y="948"/>
                  </a:lnTo>
                  <a:lnTo>
                    <a:pt x="48" y="970"/>
                  </a:lnTo>
                  <a:lnTo>
                    <a:pt x="46" y="989"/>
                  </a:lnTo>
                  <a:lnTo>
                    <a:pt x="43" y="1009"/>
                  </a:lnTo>
                  <a:lnTo>
                    <a:pt x="41" y="1028"/>
                  </a:lnTo>
                  <a:lnTo>
                    <a:pt x="41" y="1050"/>
                  </a:lnTo>
                  <a:lnTo>
                    <a:pt x="36" y="1067"/>
                  </a:lnTo>
                  <a:lnTo>
                    <a:pt x="34" y="1086"/>
                  </a:lnTo>
                  <a:lnTo>
                    <a:pt x="31" y="1103"/>
                  </a:lnTo>
                  <a:lnTo>
                    <a:pt x="29" y="1120"/>
                  </a:lnTo>
                  <a:lnTo>
                    <a:pt x="26" y="1135"/>
                  </a:lnTo>
                  <a:lnTo>
                    <a:pt x="24" y="1149"/>
                  </a:lnTo>
                  <a:lnTo>
                    <a:pt x="21" y="1161"/>
                  </a:lnTo>
                  <a:lnTo>
                    <a:pt x="21" y="1176"/>
                  </a:lnTo>
                  <a:lnTo>
                    <a:pt x="17" y="1195"/>
                  </a:lnTo>
                  <a:lnTo>
                    <a:pt x="14" y="1215"/>
                  </a:lnTo>
                  <a:lnTo>
                    <a:pt x="9" y="1227"/>
                  </a:lnTo>
                  <a:lnTo>
                    <a:pt x="9" y="1239"/>
                  </a:lnTo>
                  <a:lnTo>
                    <a:pt x="5" y="1246"/>
                  </a:lnTo>
                  <a:lnTo>
                    <a:pt x="2" y="1246"/>
                  </a:lnTo>
                  <a:lnTo>
                    <a:pt x="0" y="1234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D16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7" name="Freeform 150"/>
            <p:cNvSpPr>
              <a:spLocks/>
            </p:cNvSpPr>
            <p:nvPr/>
          </p:nvSpPr>
          <p:spPr bwMode="auto">
            <a:xfrm>
              <a:off x="4812" y="1913"/>
              <a:ext cx="422" cy="2286"/>
            </a:xfrm>
            <a:custGeom>
              <a:avLst/>
              <a:gdLst>
                <a:gd name="T0" fmla="*/ 36 w 422"/>
                <a:gd name="T1" fmla="*/ 2221 h 2286"/>
                <a:gd name="T2" fmla="*/ 68 w 422"/>
                <a:gd name="T3" fmla="*/ 2158 h 2286"/>
                <a:gd name="T4" fmla="*/ 104 w 422"/>
                <a:gd name="T5" fmla="*/ 2090 h 2286"/>
                <a:gd name="T6" fmla="*/ 133 w 422"/>
                <a:gd name="T7" fmla="*/ 2007 h 2286"/>
                <a:gd name="T8" fmla="*/ 165 w 422"/>
                <a:gd name="T9" fmla="*/ 1927 h 2286"/>
                <a:gd name="T10" fmla="*/ 194 w 422"/>
                <a:gd name="T11" fmla="*/ 1842 h 2286"/>
                <a:gd name="T12" fmla="*/ 218 w 422"/>
                <a:gd name="T13" fmla="*/ 1758 h 2286"/>
                <a:gd name="T14" fmla="*/ 240 w 422"/>
                <a:gd name="T15" fmla="*/ 1670 h 2286"/>
                <a:gd name="T16" fmla="*/ 259 w 422"/>
                <a:gd name="T17" fmla="*/ 1588 h 2286"/>
                <a:gd name="T18" fmla="*/ 271 w 422"/>
                <a:gd name="T19" fmla="*/ 1513 h 2286"/>
                <a:gd name="T20" fmla="*/ 283 w 422"/>
                <a:gd name="T21" fmla="*/ 1442 h 2286"/>
                <a:gd name="T22" fmla="*/ 288 w 422"/>
                <a:gd name="T23" fmla="*/ 1341 h 2286"/>
                <a:gd name="T24" fmla="*/ 305 w 422"/>
                <a:gd name="T25" fmla="*/ 1265 h 2286"/>
                <a:gd name="T26" fmla="*/ 315 w 422"/>
                <a:gd name="T27" fmla="*/ 1176 h 2286"/>
                <a:gd name="T28" fmla="*/ 325 w 422"/>
                <a:gd name="T29" fmla="*/ 1098 h 2286"/>
                <a:gd name="T30" fmla="*/ 332 w 422"/>
                <a:gd name="T31" fmla="*/ 1013 h 2286"/>
                <a:gd name="T32" fmla="*/ 339 w 422"/>
                <a:gd name="T33" fmla="*/ 928 h 2286"/>
                <a:gd name="T34" fmla="*/ 346 w 422"/>
                <a:gd name="T35" fmla="*/ 839 h 2286"/>
                <a:gd name="T36" fmla="*/ 354 w 422"/>
                <a:gd name="T37" fmla="*/ 756 h 2286"/>
                <a:gd name="T38" fmla="*/ 359 w 422"/>
                <a:gd name="T39" fmla="*/ 681 h 2286"/>
                <a:gd name="T40" fmla="*/ 363 w 422"/>
                <a:gd name="T41" fmla="*/ 613 h 2286"/>
                <a:gd name="T42" fmla="*/ 371 w 422"/>
                <a:gd name="T43" fmla="*/ 538 h 2286"/>
                <a:gd name="T44" fmla="*/ 371 w 422"/>
                <a:gd name="T45" fmla="*/ 461 h 2286"/>
                <a:gd name="T46" fmla="*/ 368 w 422"/>
                <a:gd name="T47" fmla="*/ 378 h 2286"/>
                <a:gd name="T48" fmla="*/ 368 w 422"/>
                <a:gd name="T49" fmla="*/ 296 h 2286"/>
                <a:gd name="T50" fmla="*/ 366 w 422"/>
                <a:gd name="T51" fmla="*/ 211 h 2286"/>
                <a:gd name="T52" fmla="*/ 366 w 422"/>
                <a:gd name="T53" fmla="*/ 128 h 2286"/>
                <a:gd name="T54" fmla="*/ 366 w 422"/>
                <a:gd name="T55" fmla="*/ 46 h 2286"/>
                <a:gd name="T56" fmla="*/ 385 w 422"/>
                <a:gd name="T57" fmla="*/ 14 h 2286"/>
                <a:gd name="T58" fmla="*/ 417 w 422"/>
                <a:gd name="T59" fmla="*/ 85 h 2286"/>
                <a:gd name="T60" fmla="*/ 422 w 422"/>
                <a:gd name="T61" fmla="*/ 165 h 2286"/>
                <a:gd name="T62" fmla="*/ 419 w 422"/>
                <a:gd name="T63" fmla="*/ 240 h 2286"/>
                <a:gd name="T64" fmla="*/ 419 w 422"/>
                <a:gd name="T65" fmla="*/ 334 h 2286"/>
                <a:gd name="T66" fmla="*/ 412 w 422"/>
                <a:gd name="T67" fmla="*/ 439 h 2286"/>
                <a:gd name="T68" fmla="*/ 405 w 422"/>
                <a:gd name="T69" fmla="*/ 555 h 2286"/>
                <a:gd name="T70" fmla="*/ 397 w 422"/>
                <a:gd name="T71" fmla="*/ 676 h 2286"/>
                <a:gd name="T72" fmla="*/ 388 w 422"/>
                <a:gd name="T73" fmla="*/ 800 h 2286"/>
                <a:gd name="T74" fmla="*/ 378 w 422"/>
                <a:gd name="T75" fmla="*/ 916 h 2286"/>
                <a:gd name="T76" fmla="*/ 368 w 422"/>
                <a:gd name="T77" fmla="*/ 1030 h 2286"/>
                <a:gd name="T78" fmla="*/ 359 w 422"/>
                <a:gd name="T79" fmla="*/ 1132 h 2286"/>
                <a:gd name="T80" fmla="*/ 351 w 422"/>
                <a:gd name="T81" fmla="*/ 1222 h 2286"/>
                <a:gd name="T82" fmla="*/ 342 w 422"/>
                <a:gd name="T83" fmla="*/ 1299 h 2286"/>
                <a:gd name="T84" fmla="*/ 327 w 422"/>
                <a:gd name="T85" fmla="*/ 1394 h 2286"/>
                <a:gd name="T86" fmla="*/ 310 w 422"/>
                <a:gd name="T87" fmla="*/ 1503 h 2286"/>
                <a:gd name="T88" fmla="*/ 288 w 422"/>
                <a:gd name="T89" fmla="*/ 1624 h 2286"/>
                <a:gd name="T90" fmla="*/ 266 w 422"/>
                <a:gd name="T91" fmla="*/ 1748 h 2286"/>
                <a:gd name="T92" fmla="*/ 252 w 422"/>
                <a:gd name="T93" fmla="*/ 1874 h 2286"/>
                <a:gd name="T94" fmla="*/ 240 w 422"/>
                <a:gd name="T95" fmla="*/ 1988 h 2286"/>
                <a:gd name="T96" fmla="*/ 240 w 422"/>
                <a:gd name="T97" fmla="*/ 2087 h 2286"/>
                <a:gd name="T98" fmla="*/ 237 w 422"/>
                <a:gd name="T99" fmla="*/ 2170 h 2286"/>
                <a:gd name="T100" fmla="*/ 220 w 422"/>
                <a:gd name="T101" fmla="*/ 2172 h 2286"/>
                <a:gd name="T102" fmla="*/ 148 w 422"/>
                <a:gd name="T103" fmla="*/ 2129 h 2286"/>
                <a:gd name="T104" fmla="*/ 99 w 422"/>
                <a:gd name="T105" fmla="*/ 2182 h 2286"/>
                <a:gd name="T106" fmla="*/ 65 w 422"/>
                <a:gd name="T107" fmla="*/ 2255 h 228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22" h="2286">
                  <a:moveTo>
                    <a:pt x="0" y="2286"/>
                  </a:moveTo>
                  <a:lnTo>
                    <a:pt x="12" y="2264"/>
                  </a:lnTo>
                  <a:lnTo>
                    <a:pt x="24" y="2245"/>
                  </a:lnTo>
                  <a:lnTo>
                    <a:pt x="29" y="2233"/>
                  </a:lnTo>
                  <a:lnTo>
                    <a:pt x="36" y="2221"/>
                  </a:lnTo>
                  <a:lnTo>
                    <a:pt x="43" y="2209"/>
                  </a:lnTo>
                  <a:lnTo>
                    <a:pt x="51" y="2199"/>
                  </a:lnTo>
                  <a:lnTo>
                    <a:pt x="56" y="2184"/>
                  </a:lnTo>
                  <a:lnTo>
                    <a:pt x="63" y="2172"/>
                  </a:lnTo>
                  <a:lnTo>
                    <a:pt x="68" y="2158"/>
                  </a:lnTo>
                  <a:lnTo>
                    <a:pt x="75" y="2145"/>
                  </a:lnTo>
                  <a:lnTo>
                    <a:pt x="82" y="2131"/>
                  </a:lnTo>
                  <a:lnTo>
                    <a:pt x="89" y="2116"/>
                  </a:lnTo>
                  <a:lnTo>
                    <a:pt x="97" y="2102"/>
                  </a:lnTo>
                  <a:lnTo>
                    <a:pt x="104" y="2090"/>
                  </a:lnTo>
                  <a:lnTo>
                    <a:pt x="109" y="2073"/>
                  </a:lnTo>
                  <a:lnTo>
                    <a:pt x="116" y="2056"/>
                  </a:lnTo>
                  <a:lnTo>
                    <a:pt x="121" y="2039"/>
                  </a:lnTo>
                  <a:lnTo>
                    <a:pt x="128" y="2024"/>
                  </a:lnTo>
                  <a:lnTo>
                    <a:pt x="133" y="2007"/>
                  </a:lnTo>
                  <a:lnTo>
                    <a:pt x="140" y="1993"/>
                  </a:lnTo>
                  <a:lnTo>
                    <a:pt x="145" y="1976"/>
                  </a:lnTo>
                  <a:lnTo>
                    <a:pt x="153" y="1961"/>
                  </a:lnTo>
                  <a:lnTo>
                    <a:pt x="157" y="1942"/>
                  </a:lnTo>
                  <a:lnTo>
                    <a:pt x="165" y="1927"/>
                  </a:lnTo>
                  <a:lnTo>
                    <a:pt x="169" y="1908"/>
                  </a:lnTo>
                  <a:lnTo>
                    <a:pt x="177" y="1893"/>
                  </a:lnTo>
                  <a:lnTo>
                    <a:pt x="182" y="1876"/>
                  </a:lnTo>
                  <a:lnTo>
                    <a:pt x="189" y="1859"/>
                  </a:lnTo>
                  <a:lnTo>
                    <a:pt x="194" y="1842"/>
                  </a:lnTo>
                  <a:lnTo>
                    <a:pt x="201" y="1828"/>
                  </a:lnTo>
                  <a:lnTo>
                    <a:pt x="203" y="1808"/>
                  </a:lnTo>
                  <a:lnTo>
                    <a:pt x="208" y="1792"/>
                  </a:lnTo>
                  <a:lnTo>
                    <a:pt x="213" y="1772"/>
                  </a:lnTo>
                  <a:lnTo>
                    <a:pt x="218" y="1758"/>
                  </a:lnTo>
                  <a:lnTo>
                    <a:pt x="220" y="1738"/>
                  </a:lnTo>
                  <a:lnTo>
                    <a:pt x="228" y="1721"/>
                  </a:lnTo>
                  <a:lnTo>
                    <a:pt x="230" y="1704"/>
                  </a:lnTo>
                  <a:lnTo>
                    <a:pt x="237" y="1690"/>
                  </a:lnTo>
                  <a:lnTo>
                    <a:pt x="240" y="1670"/>
                  </a:lnTo>
                  <a:lnTo>
                    <a:pt x="245" y="1653"/>
                  </a:lnTo>
                  <a:lnTo>
                    <a:pt x="247" y="1636"/>
                  </a:lnTo>
                  <a:lnTo>
                    <a:pt x="252" y="1622"/>
                  </a:lnTo>
                  <a:lnTo>
                    <a:pt x="254" y="1605"/>
                  </a:lnTo>
                  <a:lnTo>
                    <a:pt x="259" y="1588"/>
                  </a:lnTo>
                  <a:lnTo>
                    <a:pt x="262" y="1573"/>
                  </a:lnTo>
                  <a:lnTo>
                    <a:pt x="266" y="1559"/>
                  </a:lnTo>
                  <a:lnTo>
                    <a:pt x="266" y="1542"/>
                  </a:lnTo>
                  <a:lnTo>
                    <a:pt x="271" y="1527"/>
                  </a:lnTo>
                  <a:lnTo>
                    <a:pt x="271" y="1513"/>
                  </a:lnTo>
                  <a:lnTo>
                    <a:pt x="276" y="1498"/>
                  </a:lnTo>
                  <a:lnTo>
                    <a:pt x="276" y="1484"/>
                  </a:lnTo>
                  <a:lnTo>
                    <a:pt x="279" y="1469"/>
                  </a:lnTo>
                  <a:lnTo>
                    <a:pt x="281" y="1455"/>
                  </a:lnTo>
                  <a:lnTo>
                    <a:pt x="283" y="1442"/>
                  </a:lnTo>
                  <a:lnTo>
                    <a:pt x="283" y="1416"/>
                  </a:lnTo>
                  <a:lnTo>
                    <a:pt x="286" y="1391"/>
                  </a:lnTo>
                  <a:lnTo>
                    <a:pt x="286" y="1370"/>
                  </a:lnTo>
                  <a:lnTo>
                    <a:pt x="288" y="1350"/>
                  </a:lnTo>
                  <a:lnTo>
                    <a:pt x="288" y="1341"/>
                  </a:lnTo>
                  <a:lnTo>
                    <a:pt x="293" y="1333"/>
                  </a:lnTo>
                  <a:lnTo>
                    <a:pt x="296" y="1319"/>
                  </a:lnTo>
                  <a:lnTo>
                    <a:pt x="300" y="1307"/>
                  </a:lnTo>
                  <a:lnTo>
                    <a:pt x="300" y="1285"/>
                  </a:lnTo>
                  <a:lnTo>
                    <a:pt x="305" y="1265"/>
                  </a:lnTo>
                  <a:lnTo>
                    <a:pt x="308" y="1241"/>
                  </a:lnTo>
                  <a:lnTo>
                    <a:pt x="313" y="1219"/>
                  </a:lnTo>
                  <a:lnTo>
                    <a:pt x="313" y="1205"/>
                  </a:lnTo>
                  <a:lnTo>
                    <a:pt x="315" y="1190"/>
                  </a:lnTo>
                  <a:lnTo>
                    <a:pt x="315" y="1176"/>
                  </a:lnTo>
                  <a:lnTo>
                    <a:pt x="317" y="1161"/>
                  </a:lnTo>
                  <a:lnTo>
                    <a:pt x="317" y="1144"/>
                  </a:lnTo>
                  <a:lnTo>
                    <a:pt x="320" y="1130"/>
                  </a:lnTo>
                  <a:lnTo>
                    <a:pt x="322" y="1113"/>
                  </a:lnTo>
                  <a:lnTo>
                    <a:pt x="325" y="1098"/>
                  </a:lnTo>
                  <a:lnTo>
                    <a:pt x="325" y="1081"/>
                  </a:lnTo>
                  <a:lnTo>
                    <a:pt x="327" y="1064"/>
                  </a:lnTo>
                  <a:lnTo>
                    <a:pt x="329" y="1047"/>
                  </a:lnTo>
                  <a:lnTo>
                    <a:pt x="332" y="1033"/>
                  </a:lnTo>
                  <a:lnTo>
                    <a:pt x="332" y="1013"/>
                  </a:lnTo>
                  <a:lnTo>
                    <a:pt x="334" y="999"/>
                  </a:lnTo>
                  <a:lnTo>
                    <a:pt x="337" y="979"/>
                  </a:lnTo>
                  <a:lnTo>
                    <a:pt x="339" y="965"/>
                  </a:lnTo>
                  <a:lnTo>
                    <a:pt x="339" y="945"/>
                  </a:lnTo>
                  <a:lnTo>
                    <a:pt x="339" y="928"/>
                  </a:lnTo>
                  <a:lnTo>
                    <a:pt x="342" y="909"/>
                  </a:lnTo>
                  <a:lnTo>
                    <a:pt x="344" y="892"/>
                  </a:lnTo>
                  <a:lnTo>
                    <a:pt x="344" y="873"/>
                  </a:lnTo>
                  <a:lnTo>
                    <a:pt x="344" y="858"/>
                  </a:lnTo>
                  <a:lnTo>
                    <a:pt x="346" y="839"/>
                  </a:lnTo>
                  <a:lnTo>
                    <a:pt x="349" y="824"/>
                  </a:lnTo>
                  <a:lnTo>
                    <a:pt x="349" y="805"/>
                  </a:lnTo>
                  <a:lnTo>
                    <a:pt x="349" y="788"/>
                  </a:lnTo>
                  <a:lnTo>
                    <a:pt x="351" y="771"/>
                  </a:lnTo>
                  <a:lnTo>
                    <a:pt x="354" y="756"/>
                  </a:lnTo>
                  <a:lnTo>
                    <a:pt x="354" y="739"/>
                  </a:lnTo>
                  <a:lnTo>
                    <a:pt x="354" y="725"/>
                  </a:lnTo>
                  <a:lnTo>
                    <a:pt x="356" y="710"/>
                  </a:lnTo>
                  <a:lnTo>
                    <a:pt x="359" y="696"/>
                  </a:lnTo>
                  <a:lnTo>
                    <a:pt x="359" y="681"/>
                  </a:lnTo>
                  <a:lnTo>
                    <a:pt x="359" y="667"/>
                  </a:lnTo>
                  <a:lnTo>
                    <a:pt x="359" y="652"/>
                  </a:lnTo>
                  <a:lnTo>
                    <a:pt x="361" y="640"/>
                  </a:lnTo>
                  <a:lnTo>
                    <a:pt x="361" y="625"/>
                  </a:lnTo>
                  <a:lnTo>
                    <a:pt x="363" y="613"/>
                  </a:lnTo>
                  <a:lnTo>
                    <a:pt x="363" y="601"/>
                  </a:lnTo>
                  <a:lnTo>
                    <a:pt x="366" y="591"/>
                  </a:lnTo>
                  <a:lnTo>
                    <a:pt x="366" y="570"/>
                  </a:lnTo>
                  <a:lnTo>
                    <a:pt x="368" y="553"/>
                  </a:lnTo>
                  <a:lnTo>
                    <a:pt x="371" y="538"/>
                  </a:lnTo>
                  <a:lnTo>
                    <a:pt x="373" y="528"/>
                  </a:lnTo>
                  <a:lnTo>
                    <a:pt x="371" y="509"/>
                  </a:lnTo>
                  <a:lnTo>
                    <a:pt x="371" y="494"/>
                  </a:lnTo>
                  <a:lnTo>
                    <a:pt x="371" y="475"/>
                  </a:lnTo>
                  <a:lnTo>
                    <a:pt x="371" y="461"/>
                  </a:lnTo>
                  <a:lnTo>
                    <a:pt x="371" y="444"/>
                  </a:lnTo>
                  <a:lnTo>
                    <a:pt x="371" y="427"/>
                  </a:lnTo>
                  <a:lnTo>
                    <a:pt x="371" y="410"/>
                  </a:lnTo>
                  <a:lnTo>
                    <a:pt x="371" y="395"/>
                  </a:lnTo>
                  <a:lnTo>
                    <a:pt x="368" y="378"/>
                  </a:lnTo>
                  <a:lnTo>
                    <a:pt x="368" y="361"/>
                  </a:lnTo>
                  <a:lnTo>
                    <a:pt x="368" y="344"/>
                  </a:lnTo>
                  <a:lnTo>
                    <a:pt x="368" y="330"/>
                  </a:lnTo>
                  <a:lnTo>
                    <a:pt x="368" y="313"/>
                  </a:lnTo>
                  <a:lnTo>
                    <a:pt x="368" y="296"/>
                  </a:lnTo>
                  <a:lnTo>
                    <a:pt x="368" y="279"/>
                  </a:lnTo>
                  <a:lnTo>
                    <a:pt x="368" y="264"/>
                  </a:lnTo>
                  <a:lnTo>
                    <a:pt x="366" y="245"/>
                  </a:lnTo>
                  <a:lnTo>
                    <a:pt x="366" y="228"/>
                  </a:lnTo>
                  <a:lnTo>
                    <a:pt x="366" y="211"/>
                  </a:lnTo>
                  <a:lnTo>
                    <a:pt x="366" y="196"/>
                  </a:lnTo>
                  <a:lnTo>
                    <a:pt x="366" y="177"/>
                  </a:lnTo>
                  <a:lnTo>
                    <a:pt x="366" y="160"/>
                  </a:lnTo>
                  <a:lnTo>
                    <a:pt x="366" y="143"/>
                  </a:lnTo>
                  <a:lnTo>
                    <a:pt x="366" y="128"/>
                  </a:lnTo>
                  <a:lnTo>
                    <a:pt x="366" y="111"/>
                  </a:lnTo>
                  <a:lnTo>
                    <a:pt x="366" y="94"/>
                  </a:lnTo>
                  <a:lnTo>
                    <a:pt x="366" y="77"/>
                  </a:lnTo>
                  <a:lnTo>
                    <a:pt x="366" y="63"/>
                  </a:lnTo>
                  <a:lnTo>
                    <a:pt x="366" y="46"/>
                  </a:lnTo>
                  <a:lnTo>
                    <a:pt x="366" y="29"/>
                  </a:lnTo>
                  <a:lnTo>
                    <a:pt x="366" y="14"/>
                  </a:lnTo>
                  <a:lnTo>
                    <a:pt x="368" y="0"/>
                  </a:lnTo>
                  <a:lnTo>
                    <a:pt x="376" y="5"/>
                  </a:lnTo>
                  <a:lnTo>
                    <a:pt x="385" y="14"/>
                  </a:lnTo>
                  <a:lnTo>
                    <a:pt x="393" y="22"/>
                  </a:lnTo>
                  <a:lnTo>
                    <a:pt x="402" y="36"/>
                  </a:lnTo>
                  <a:lnTo>
                    <a:pt x="407" y="48"/>
                  </a:lnTo>
                  <a:lnTo>
                    <a:pt x="414" y="65"/>
                  </a:lnTo>
                  <a:lnTo>
                    <a:pt x="417" y="85"/>
                  </a:lnTo>
                  <a:lnTo>
                    <a:pt x="422" y="109"/>
                  </a:lnTo>
                  <a:lnTo>
                    <a:pt x="422" y="121"/>
                  </a:lnTo>
                  <a:lnTo>
                    <a:pt x="422" y="143"/>
                  </a:lnTo>
                  <a:lnTo>
                    <a:pt x="422" y="153"/>
                  </a:lnTo>
                  <a:lnTo>
                    <a:pt x="422" y="165"/>
                  </a:lnTo>
                  <a:lnTo>
                    <a:pt x="422" y="179"/>
                  </a:lnTo>
                  <a:lnTo>
                    <a:pt x="422" y="194"/>
                  </a:lnTo>
                  <a:lnTo>
                    <a:pt x="419" y="208"/>
                  </a:lnTo>
                  <a:lnTo>
                    <a:pt x="419" y="223"/>
                  </a:lnTo>
                  <a:lnTo>
                    <a:pt x="419" y="240"/>
                  </a:lnTo>
                  <a:lnTo>
                    <a:pt x="419" y="257"/>
                  </a:lnTo>
                  <a:lnTo>
                    <a:pt x="419" y="274"/>
                  </a:lnTo>
                  <a:lnTo>
                    <a:pt x="419" y="293"/>
                  </a:lnTo>
                  <a:lnTo>
                    <a:pt x="419" y="313"/>
                  </a:lnTo>
                  <a:lnTo>
                    <a:pt x="419" y="334"/>
                  </a:lnTo>
                  <a:lnTo>
                    <a:pt x="417" y="354"/>
                  </a:lnTo>
                  <a:lnTo>
                    <a:pt x="414" y="373"/>
                  </a:lnTo>
                  <a:lnTo>
                    <a:pt x="414" y="395"/>
                  </a:lnTo>
                  <a:lnTo>
                    <a:pt x="414" y="417"/>
                  </a:lnTo>
                  <a:lnTo>
                    <a:pt x="412" y="439"/>
                  </a:lnTo>
                  <a:lnTo>
                    <a:pt x="409" y="461"/>
                  </a:lnTo>
                  <a:lnTo>
                    <a:pt x="409" y="485"/>
                  </a:lnTo>
                  <a:lnTo>
                    <a:pt x="409" y="509"/>
                  </a:lnTo>
                  <a:lnTo>
                    <a:pt x="407" y="531"/>
                  </a:lnTo>
                  <a:lnTo>
                    <a:pt x="405" y="555"/>
                  </a:lnTo>
                  <a:lnTo>
                    <a:pt x="402" y="579"/>
                  </a:lnTo>
                  <a:lnTo>
                    <a:pt x="402" y="604"/>
                  </a:lnTo>
                  <a:lnTo>
                    <a:pt x="400" y="628"/>
                  </a:lnTo>
                  <a:lnTo>
                    <a:pt x="400" y="652"/>
                  </a:lnTo>
                  <a:lnTo>
                    <a:pt x="397" y="676"/>
                  </a:lnTo>
                  <a:lnTo>
                    <a:pt x="397" y="703"/>
                  </a:lnTo>
                  <a:lnTo>
                    <a:pt x="393" y="725"/>
                  </a:lnTo>
                  <a:lnTo>
                    <a:pt x="393" y="751"/>
                  </a:lnTo>
                  <a:lnTo>
                    <a:pt x="388" y="773"/>
                  </a:lnTo>
                  <a:lnTo>
                    <a:pt x="388" y="800"/>
                  </a:lnTo>
                  <a:lnTo>
                    <a:pt x="385" y="822"/>
                  </a:lnTo>
                  <a:lnTo>
                    <a:pt x="383" y="846"/>
                  </a:lnTo>
                  <a:lnTo>
                    <a:pt x="380" y="870"/>
                  </a:lnTo>
                  <a:lnTo>
                    <a:pt x="380" y="894"/>
                  </a:lnTo>
                  <a:lnTo>
                    <a:pt x="378" y="916"/>
                  </a:lnTo>
                  <a:lnTo>
                    <a:pt x="376" y="941"/>
                  </a:lnTo>
                  <a:lnTo>
                    <a:pt x="373" y="962"/>
                  </a:lnTo>
                  <a:lnTo>
                    <a:pt x="373" y="987"/>
                  </a:lnTo>
                  <a:lnTo>
                    <a:pt x="371" y="1008"/>
                  </a:lnTo>
                  <a:lnTo>
                    <a:pt x="368" y="1030"/>
                  </a:lnTo>
                  <a:lnTo>
                    <a:pt x="366" y="1052"/>
                  </a:lnTo>
                  <a:lnTo>
                    <a:pt x="366" y="1074"/>
                  </a:lnTo>
                  <a:lnTo>
                    <a:pt x="363" y="1093"/>
                  </a:lnTo>
                  <a:lnTo>
                    <a:pt x="361" y="1113"/>
                  </a:lnTo>
                  <a:lnTo>
                    <a:pt x="359" y="1132"/>
                  </a:lnTo>
                  <a:lnTo>
                    <a:pt x="359" y="1151"/>
                  </a:lnTo>
                  <a:lnTo>
                    <a:pt x="356" y="1168"/>
                  </a:lnTo>
                  <a:lnTo>
                    <a:pt x="354" y="1185"/>
                  </a:lnTo>
                  <a:lnTo>
                    <a:pt x="351" y="1202"/>
                  </a:lnTo>
                  <a:lnTo>
                    <a:pt x="351" y="1222"/>
                  </a:lnTo>
                  <a:lnTo>
                    <a:pt x="349" y="1234"/>
                  </a:lnTo>
                  <a:lnTo>
                    <a:pt x="346" y="1248"/>
                  </a:lnTo>
                  <a:lnTo>
                    <a:pt x="344" y="1263"/>
                  </a:lnTo>
                  <a:lnTo>
                    <a:pt x="344" y="1278"/>
                  </a:lnTo>
                  <a:lnTo>
                    <a:pt x="342" y="1299"/>
                  </a:lnTo>
                  <a:lnTo>
                    <a:pt x="342" y="1321"/>
                  </a:lnTo>
                  <a:lnTo>
                    <a:pt x="337" y="1336"/>
                  </a:lnTo>
                  <a:lnTo>
                    <a:pt x="334" y="1355"/>
                  </a:lnTo>
                  <a:lnTo>
                    <a:pt x="329" y="1372"/>
                  </a:lnTo>
                  <a:lnTo>
                    <a:pt x="327" y="1394"/>
                  </a:lnTo>
                  <a:lnTo>
                    <a:pt x="322" y="1413"/>
                  </a:lnTo>
                  <a:lnTo>
                    <a:pt x="320" y="1435"/>
                  </a:lnTo>
                  <a:lnTo>
                    <a:pt x="317" y="1457"/>
                  </a:lnTo>
                  <a:lnTo>
                    <a:pt x="315" y="1481"/>
                  </a:lnTo>
                  <a:lnTo>
                    <a:pt x="310" y="1503"/>
                  </a:lnTo>
                  <a:lnTo>
                    <a:pt x="305" y="1525"/>
                  </a:lnTo>
                  <a:lnTo>
                    <a:pt x="300" y="1549"/>
                  </a:lnTo>
                  <a:lnTo>
                    <a:pt x="298" y="1573"/>
                  </a:lnTo>
                  <a:lnTo>
                    <a:pt x="293" y="1598"/>
                  </a:lnTo>
                  <a:lnTo>
                    <a:pt x="288" y="1624"/>
                  </a:lnTo>
                  <a:lnTo>
                    <a:pt x="283" y="1648"/>
                  </a:lnTo>
                  <a:lnTo>
                    <a:pt x="281" y="1675"/>
                  </a:lnTo>
                  <a:lnTo>
                    <a:pt x="274" y="1699"/>
                  </a:lnTo>
                  <a:lnTo>
                    <a:pt x="271" y="1724"/>
                  </a:lnTo>
                  <a:lnTo>
                    <a:pt x="266" y="1748"/>
                  </a:lnTo>
                  <a:lnTo>
                    <a:pt x="264" y="1775"/>
                  </a:lnTo>
                  <a:lnTo>
                    <a:pt x="259" y="1799"/>
                  </a:lnTo>
                  <a:lnTo>
                    <a:pt x="257" y="1823"/>
                  </a:lnTo>
                  <a:lnTo>
                    <a:pt x="252" y="1847"/>
                  </a:lnTo>
                  <a:lnTo>
                    <a:pt x="252" y="1874"/>
                  </a:lnTo>
                  <a:lnTo>
                    <a:pt x="247" y="1896"/>
                  </a:lnTo>
                  <a:lnTo>
                    <a:pt x="245" y="1920"/>
                  </a:lnTo>
                  <a:lnTo>
                    <a:pt x="242" y="1942"/>
                  </a:lnTo>
                  <a:lnTo>
                    <a:pt x="242" y="1966"/>
                  </a:lnTo>
                  <a:lnTo>
                    <a:pt x="240" y="1988"/>
                  </a:lnTo>
                  <a:lnTo>
                    <a:pt x="240" y="2010"/>
                  </a:lnTo>
                  <a:lnTo>
                    <a:pt x="240" y="2032"/>
                  </a:lnTo>
                  <a:lnTo>
                    <a:pt x="240" y="2053"/>
                  </a:lnTo>
                  <a:lnTo>
                    <a:pt x="240" y="2070"/>
                  </a:lnTo>
                  <a:lnTo>
                    <a:pt x="240" y="2087"/>
                  </a:lnTo>
                  <a:lnTo>
                    <a:pt x="240" y="2102"/>
                  </a:lnTo>
                  <a:lnTo>
                    <a:pt x="240" y="2116"/>
                  </a:lnTo>
                  <a:lnTo>
                    <a:pt x="240" y="2138"/>
                  </a:lnTo>
                  <a:lnTo>
                    <a:pt x="240" y="2158"/>
                  </a:lnTo>
                  <a:lnTo>
                    <a:pt x="237" y="2170"/>
                  </a:lnTo>
                  <a:lnTo>
                    <a:pt x="237" y="2179"/>
                  </a:lnTo>
                  <a:lnTo>
                    <a:pt x="235" y="2187"/>
                  </a:lnTo>
                  <a:lnTo>
                    <a:pt x="235" y="2189"/>
                  </a:lnTo>
                  <a:lnTo>
                    <a:pt x="228" y="2184"/>
                  </a:lnTo>
                  <a:lnTo>
                    <a:pt x="220" y="2172"/>
                  </a:lnTo>
                  <a:lnTo>
                    <a:pt x="206" y="2155"/>
                  </a:lnTo>
                  <a:lnTo>
                    <a:pt x="186" y="2138"/>
                  </a:lnTo>
                  <a:lnTo>
                    <a:pt x="172" y="2129"/>
                  </a:lnTo>
                  <a:lnTo>
                    <a:pt x="160" y="2129"/>
                  </a:lnTo>
                  <a:lnTo>
                    <a:pt x="148" y="2129"/>
                  </a:lnTo>
                  <a:lnTo>
                    <a:pt x="138" y="2136"/>
                  </a:lnTo>
                  <a:lnTo>
                    <a:pt x="126" y="2143"/>
                  </a:lnTo>
                  <a:lnTo>
                    <a:pt x="116" y="2155"/>
                  </a:lnTo>
                  <a:lnTo>
                    <a:pt x="106" y="2167"/>
                  </a:lnTo>
                  <a:lnTo>
                    <a:pt x="99" y="2182"/>
                  </a:lnTo>
                  <a:lnTo>
                    <a:pt x="89" y="2194"/>
                  </a:lnTo>
                  <a:lnTo>
                    <a:pt x="82" y="2209"/>
                  </a:lnTo>
                  <a:lnTo>
                    <a:pt x="77" y="2223"/>
                  </a:lnTo>
                  <a:lnTo>
                    <a:pt x="73" y="2238"/>
                  </a:lnTo>
                  <a:lnTo>
                    <a:pt x="65" y="2255"/>
                  </a:lnTo>
                  <a:lnTo>
                    <a:pt x="65" y="2264"/>
                  </a:lnTo>
                  <a:lnTo>
                    <a:pt x="0" y="2286"/>
                  </a:lnTo>
                  <a:close/>
                </a:path>
              </a:pathLst>
            </a:custGeom>
            <a:solidFill>
              <a:srgbClr val="E0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8" name="Freeform 151"/>
            <p:cNvSpPr>
              <a:spLocks/>
            </p:cNvSpPr>
            <p:nvPr/>
          </p:nvSpPr>
          <p:spPr bwMode="auto">
            <a:xfrm>
              <a:off x="3600" y="548"/>
              <a:ext cx="1619" cy="524"/>
            </a:xfrm>
            <a:custGeom>
              <a:avLst/>
              <a:gdLst>
                <a:gd name="T0" fmla="*/ 7 w 1619"/>
                <a:gd name="T1" fmla="*/ 141 h 524"/>
                <a:gd name="T2" fmla="*/ 102 w 1619"/>
                <a:gd name="T3" fmla="*/ 119 h 524"/>
                <a:gd name="T4" fmla="*/ 199 w 1619"/>
                <a:gd name="T5" fmla="*/ 85 h 524"/>
                <a:gd name="T6" fmla="*/ 288 w 1619"/>
                <a:gd name="T7" fmla="*/ 46 h 524"/>
                <a:gd name="T8" fmla="*/ 383 w 1619"/>
                <a:gd name="T9" fmla="*/ 56 h 524"/>
                <a:gd name="T10" fmla="*/ 468 w 1619"/>
                <a:gd name="T11" fmla="*/ 99 h 524"/>
                <a:gd name="T12" fmla="*/ 528 w 1619"/>
                <a:gd name="T13" fmla="*/ 141 h 524"/>
                <a:gd name="T14" fmla="*/ 623 w 1619"/>
                <a:gd name="T15" fmla="*/ 223 h 524"/>
                <a:gd name="T16" fmla="*/ 613 w 1619"/>
                <a:gd name="T17" fmla="*/ 257 h 524"/>
                <a:gd name="T18" fmla="*/ 705 w 1619"/>
                <a:gd name="T19" fmla="*/ 303 h 524"/>
                <a:gd name="T20" fmla="*/ 812 w 1619"/>
                <a:gd name="T21" fmla="*/ 313 h 524"/>
                <a:gd name="T22" fmla="*/ 921 w 1619"/>
                <a:gd name="T23" fmla="*/ 301 h 524"/>
                <a:gd name="T24" fmla="*/ 1013 w 1619"/>
                <a:gd name="T25" fmla="*/ 254 h 524"/>
                <a:gd name="T26" fmla="*/ 1081 w 1619"/>
                <a:gd name="T27" fmla="*/ 179 h 524"/>
                <a:gd name="T28" fmla="*/ 1137 w 1619"/>
                <a:gd name="T29" fmla="*/ 97 h 524"/>
                <a:gd name="T30" fmla="*/ 1200 w 1619"/>
                <a:gd name="T31" fmla="*/ 51 h 524"/>
                <a:gd name="T32" fmla="*/ 1280 w 1619"/>
                <a:gd name="T33" fmla="*/ 27 h 524"/>
                <a:gd name="T34" fmla="*/ 1357 w 1619"/>
                <a:gd name="T35" fmla="*/ 5 h 524"/>
                <a:gd name="T36" fmla="*/ 1430 w 1619"/>
                <a:gd name="T37" fmla="*/ 12 h 524"/>
                <a:gd name="T38" fmla="*/ 1503 w 1619"/>
                <a:gd name="T39" fmla="*/ 46 h 524"/>
                <a:gd name="T40" fmla="*/ 1609 w 1619"/>
                <a:gd name="T41" fmla="*/ 107 h 524"/>
                <a:gd name="T42" fmla="*/ 1612 w 1619"/>
                <a:gd name="T43" fmla="*/ 184 h 524"/>
                <a:gd name="T44" fmla="*/ 1614 w 1619"/>
                <a:gd name="T45" fmla="*/ 281 h 524"/>
                <a:gd name="T46" fmla="*/ 1617 w 1619"/>
                <a:gd name="T47" fmla="*/ 388 h 524"/>
                <a:gd name="T48" fmla="*/ 1607 w 1619"/>
                <a:gd name="T49" fmla="*/ 468 h 524"/>
                <a:gd name="T50" fmla="*/ 1520 w 1619"/>
                <a:gd name="T51" fmla="*/ 507 h 524"/>
                <a:gd name="T52" fmla="*/ 1449 w 1619"/>
                <a:gd name="T53" fmla="*/ 490 h 524"/>
                <a:gd name="T54" fmla="*/ 1369 w 1619"/>
                <a:gd name="T55" fmla="*/ 453 h 524"/>
                <a:gd name="T56" fmla="*/ 1292 w 1619"/>
                <a:gd name="T57" fmla="*/ 407 h 524"/>
                <a:gd name="T58" fmla="*/ 1222 w 1619"/>
                <a:gd name="T59" fmla="*/ 361 h 524"/>
                <a:gd name="T60" fmla="*/ 1163 w 1619"/>
                <a:gd name="T61" fmla="*/ 325 h 524"/>
                <a:gd name="T62" fmla="*/ 1129 w 1619"/>
                <a:gd name="T63" fmla="*/ 371 h 524"/>
                <a:gd name="T64" fmla="*/ 1132 w 1619"/>
                <a:gd name="T65" fmla="*/ 461 h 524"/>
                <a:gd name="T66" fmla="*/ 1108 w 1619"/>
                <a:gd name="T67" fmla="*/ 456 h 524"/>
                <a:gd name="T68" fmla="*/ 1059 w 1619"/>
                <a:gd name="T69" fmla="*/ 405 h 524"/>
                <a:gd name="T70" fmla="*/ 969 w 1619"/>
                <a:gd name="T71" fmla="*/ 368 h 524"/>
                <a:gd name="T72" fmla="*/ 870 w 1619"/>
                <a:gd name="T73" fmla="*/ 395 h 524"/>
                <a:gd name="T74" fmla="*/ 761 w 1619"/>
                <a:gd name="T75" fmla="*/ 398 h 524"/>
                <a:gd name="T76" fmla="*/ 671 w 1619"/>
                <a:gd name="T77" fmla="*/ 356 h 524"/>
                <a:gd name="T78" fmla="*/ 574 w 1619"/>
                <a:gd name="T79" fmla="*/ 385 h 524"/>
                <a:gd name="T80" fmla="*/ 506 w 1619"/>
                <a:gd name="T81" fmla="*/ 441 h 524"/>
                <a:gd name="T82" fmla="*/ 470 w 1619"/>
                <a:gd name="T83" fmla="*/ 427 h 524"/>
                <a:gd name="T84" fmla="*/ 426 w 1619"/>
                <a:gd name="T85" fmla="*/ 414 h 524"/>
                <a:gd name="T86" fmla="*/ 363 w 1619"/>
                <a:gd name="T87" fmla="*/ 465 h 524"/>
                <a:gd name="T88" fmla="*/ 310 w 1619"/>
                <a:gd name="T89" fmla="*/ 511 h 524"/>
                <a:gd name="T90" fmla="*/ 254 w 1619"/>
                <a:gd name="T91" fmla="*/ 514 h 524"/>
                <a:gd name="T92" fmla="*/ 237 w 1619"/>
                <a:gd name="T93" fmla="*/ 424 h 524"/>
                <a:gd name="T94" fmla="*/ 249 w 1619"/>
                <a:gd name="T95" fmla="*/ 308 h 524"/>
                <a:gd name="T96" fmla="*/ 240 w 1619"/>
                <a:gd name="T97" fmla="*/ 235 h 524"/>
                <a:gd name="T98" fmla="*/ 179 w 1619"/>
                <a:gd name="T99" fmla="*/ 196 h 524"/>
                <a:gd name="T100" fmla="*/ 104 w 1619"/>
                <a:gd name="T101" fmla="*/ 201 h 524"/>
                <a:gd name="T102" fmla="*/ 60 w 1619"/>
                <a:gd name="T103" fmla="*/ 174 h 524"/>
                <a:gd name="T104" fmla="*/ 29 w 1619"/>
                <a:gd name="T105" fmla="*/ 213 h 5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19" h="524">
                  <a:moveTo>
                    <a:pt x="0" y="196"/>
                  </a:moveTo>
                  <a:lnTo>
                    <a:pt x="0" y="179"/>
                  </a:lnTo>
                  <a:lnTo>
                    <a:pt x="2" y="165"/>
                  </a:lnTo>
                  <a:lnTo>
                    <a:pt x="5" y="150"/>
                  </a:lnTo>
                  <a:lnTo>
                    <a:pt x="7" y="141"/>
                  </a:lnTo>
                  <a:lnTo>
                    <a:pt x="24" y="136"/>
                  </a:lnTo>
                  <a:lnTo>
                    <a:pt x="43" y="133"/>
                  </a:lnTo>
                  <a:lnTo>
                    <a:pt x="63" y="128"/>
                  </a:lnTo>
                  <a:lnTo>
                    <a:pt x="85" y="126"/>
                  </a:lnTo>
                  <a:lnTo>
                    <a:pt x="102" y="119"/>
                  </a:lnTo>
                  <a:lnTo>
                    <a:pt x="121" y="114"/>
                  </a:lnTo>
                  <a:lnTo>
                    <a:pt x="140" y="107"/>
                  </a:lnTo>
                  <a:lnTo>
                    <a:pt x="162" y="102"/>
                  </a:lnTo>
                  <a:lnTo>
                    <a:pt x="179" y="92"/>
                  </a:lnTo>
                  <a:lnTo>
                    <a:pt x="199" y="85"/>
                  </a:lnTo>
                  <a:lnTo>
                    <a:pt x="216" y="77"/>
                  </a:lnTo>
                  <a:lnTo>
                    <a:pt x="235" y="70"/>
                  </a:lnTo>
                  <a:lnTo>
                    <a:pt x="252" y="61"/>
                  </a:lnTo>
                  <a:lnTo>
                    <a:pt x="271" y="53"/>
                  </a:lnTo>
                  <a:lnTo>
                    <a:pt x="288" y="46"/>
                  </a:lnTo>
                  <a:lnTo>
                    <a:pt x="308" y="39"/>
                  </a:lnTo>
                  <a:lnTo>
                    <a:pt x="322" y="36"/>
                  </a:lnTo>
                  <a:lnTo>
                    <a:pt x="342" y="41"/>
                  </a:lnTo>
                  <a:lnTo>
                    <a:pt x="361" y="46"/>
                  </a:lnTo>
                  <a:lnTo>
                    <a:pt x="383" y="56"/>
                  </a:lnTo>
                  <a:lnTo>
                    <a:pt x="405" y="65"/>
                  </a:lnTo>
                  <a:lnTo>
                    <a:pt x="431" y="77"/>
                  </a:lnTo>
                  <a:lnTo>
                    <a:pt x="443" y="85"/>
                  </a:lnTo>
                  <a:lnTo>
                    <a:pt x="456" y="92"/>
                  </a:lnTo>
                  <a:lnTo>
                    <a:pt x="468" y="99"/>
                  </a:lnTo>
                  <a:lnTo>
                    <a:pt x="482" y="109"/>
                  </a:lnTo>
                  <a:lnTo>
                    <a:pt x="492" y="116"/>
                  </a:lnTo>
                  <a:lnTo>
                    <a:pt x="504" y="124"/>
                  </a:lnTo>
                  <a:lnTo>
                    <a:pt x="516" y="131"/>
                  </a:lnTo>
                  <a:lnTo>
                    <a:pt x="528" y="141"/>
                  </a:lnTo>
                  <a:lnTo>
                    <a:pt x="550" y="157"/>
                  </a:lnTo>
                  <a:lnTo>
                    <a:pt x="572" y="177"/>
                  </a:lnTo>
                  <a:lnTo>
                    <a:pt x="591" y="191"/>
                  </a:lnTo>
                  <a:lnTo>
                    <a:pt x="608" y="208"/>
                  </a:lnTo>
                  <a:lnTo>
                    <a:pt x="623" y="223"/>
                  </a:lnTo>
                  <a:lnTo>
                    <a:pt x="635" y="240"/>
                  </a:lnTo>
                  <a:lnTo>
                    <a:pt x="623" y="240"/>
                  </a:lnTo>
                  <a:lnTo>
                    <a:pt x="613" y="242"/>
                  </a:lnTo>
                  <a:lnTo>
                    <a:pt x="613" y="250"/>
                  </a:lnTo>
                  <a:lnTo>
                    <a:pt x="613" y="257"/>
                  </a:lnTo>
                  <a:lnTo>
                    <a:pt x="628" y="269"/>
                  </a:lnTo>
                  <a:lnTo>
                    <a:pt x="647" y="281"/>
                  </a:lnTo>
                  <a:lnTo>
                    <a:pt x="664" y="291"/>
                  </a:lnTo>
                  <a:lnTo>
                    <a:pt x="686" y="301"/>
                  </a:lnTo>
                  <a:lnTo>
                    <a:pt x="705" y="303"/>
                  </a:lnTo>
                  <a:lnTo>
                    <a:pt x="727" y="308"/>
                  </a:lnTo>
                  <a:lnTo>
                    <a:pt x="749" y="310"/>
                  </a:lnTo>
                  <a:lnTo>
                    <a:pt x="771" y="315"/>
                  </a:lnTo>
                  <a:lnTo>
                    <a:pt x="790" y="313"/>
                  </a:lnTo>
                  <a:lnTo>
                    <a:pt x="812" y="313"/>
                  </a:lnTo>
                  <a:lnTo>
                    <a:pt x="834" y="310"/>
                  </a:lnTo>
                  <a:lnTo>
                    <a:pt x="855" y="308"/>
                  </a:lnTo>
                  <a:lnTo>
                    <a:pt x="877" y="305"/>
                  </a:lnTo>
                  <a:lnTo>
                    <a:pt x="899" y="303"/>
                  </a:lnTo>
                  <a:lnTo>
                    <a:pt x="921" y="301"/>
                  </a:lnTo>
                  <a:lnTo>
                    <a:pt x="945" y="301"/>
                  </a:lnTo>
                  <a:lnTo>
                    <a:pt x="962" y="288"/>
                  </a:lnTo>
                  <a:lnTo>
                    <a:pt x="979" y="279"/>
                  </a:lnTo>
                  <a:lnTo>
                    <a:pt x="996" y="267"/>
                  </a:lnTo>
                  <a:lnTo>
                    <a:pt x="1013" y="254"/>
                  </a:lnTo>
                  <a:lnTo>
                    <a:pt x="1028" y="240"/>
                  </a:lnTo>
                  <a:lnTo>
                    <a:pt x="1042" y="225"/>
                  </a:lnTo>
                  <a:lnTo>
                    <a:pt x="1057" y="211"/>
                  </a:lnTo>
                  <a:lnTo>
                    <a:pt x="1071" y="199"/>
                  </a:lnTo>
                  <a:lnTo>
                    <a:pt x="1081" y="179"/>
                  </a:lnTo>
                  <a:lnTo>
                    <a:pt x="1093" y="165"/>
                  </a:lnTo>
                  <a:lnTo>
                    <a:pt x="1105" y="145"/>
                  </a:lnTo>
                  <a:lnTo>
                    <a:pt x="1117" y="131"/>
                  </a:lnTo>
                  <a:lnTo>
                    <a:pt x="1125" y="114"/>
                  </a:lnTo>
                  <a:lnTo>
                    <a:pt x="1137" y="97"/>
                  </a:lnTo>
                  <a:lnTo>
                    <a:pt x="1144" y="82"/>
                  </a:lnTo>
                  <a:lnTo>
                    <a:pt x="1156" y="68"/>
                  </a:lnTo>
                  <a:lnTo>
                    <a:pt x="1171" y="61"/>
                  </a:lnTo>
                  <a:lnTo>
                    <a:pt x="1185" y="56"/>
                  </a:lnTo>
                  <a:lnTo>
                    <a:pt x="1200" y="51"/>
                  </a:lnTo>
                  <a:lnTo>
                    <a:pt x="1217" y="46"/>
                  </a:lnTo>
                  <a:lnTo>
                    <a:pt x="1231" y="39"/>
                  </a:lnTo>
                  <a:lnTo>
                    <a:pt x="1246" y="34"/>
                  </a:lnTo>
                  <a:lnTo>
                    <a:pt x="1263" y="29"/>
                  </a:lnTo>
                  <a:lnTo>
                    <a:pt x="1280" y="27"/>
                  </a:lnTo>
                  <a:lnTo>
                    <a:pt x="1294" y="19"/>
                  </a:lnTo>
                  <a:lnTo>
                    <a:pt x="1311" y="17"/>
                  </a:lnTo>
                  <a:lnTo>
                    <a:pt x="1326" y="12"/>
                  </a:lnTo>
                  <a:lnTo>
                    <a:pt x="1343" y="10"/>
                  </a:lnTo>
                  <a:lnTo>
                    <a:pt x="1357" y="5"/>
                  </a:lnTo>
                  <a:lnTo>
                    <a:pt x="1372" y="2"/>
                  </a:lnTo>
                  <a:lnTo>
                    <a:pt x="1386" y="0"/>
                  </a:lnTo>
                  <a:lnTo>
                    <a:pt x="1401" y="0"/>
                  </a:lnTo>
                  <a:lnTo>
                    <a:pt x="1415" y="5"/>
                  </a:lnTo>
                  <a:lnTo>
                    <a:pt x="1430" y="12"/>
                  </a:lnTo>
                  <a:lnTo>
                    <a:pt x="1445" y="19"/>
                  </a:lnTo>
                  <a:lnTo>
                    <a:pt x="1461" y="27"/>
                  </a:lnTo>
                  <a:lnTo>
                    <a:pt x="1474" y="31"/>
                  </a:lnTo>
                  <a:lnTo>
                    <a:pt x="1488" y="39"/>
                  </a:lnTo>
                  <a:lnTo>
                    <a:pt x="1503" y="46"/>
                  </a:lnTo>
                  <a:lnTo>
                    <a:pt x="1517" y="53"/>
                  </a:lnTo>
                  <a:lnTo>
                    <a:pt x="1541" y="65"/>
                  </a:lnTo>
                  <a:lnTo>
                    <a:pt x="1566" y="77"/>
                  </a:lnTo>
                  <a:lnTo>
                    <a:pt x="1588" y="92"/>
                  </a:lnTo>
                  <a:lnTo>
                    <a:pt x="1609" y="107"/>
                  </a:lnTo>
                  <a:lnTo>
                    <a:pt x="1609" y="119"/>
                  </a:lnTo>
                  <a:lnTo>
                    <a:pt x="1609" y="133"/>
                  </a:lnTo>
                  <a:lnTo>
                    <a:pt x="1609" y="150"/>
                  </a:lnTo>
                  <a:lnTo>
                    <a:pt x="1612" y="167"/>
                  </a:lnTo>
                  <a:lnTo>
                    <a:pt x="1612" y="184"/>
                  </a:lnTo>
                  <a:lnTo>
                    <a:pt x="1612" y="204"/>
                  </a:lnTo>
                  <a:lnTo>
                    <a:pt x="1612" y="221"/>
                  </a:lnTo>
                  <a:lnTo>
                    <a:pt x="1614" y="242"/>
                  </a:lnTo>
                  <a:lnTo>
                    <a:pt x="1614" y="262"/>
                  </a:lnTo>
                  <a:lnTo>
                    <a:pt x="1614" y="281"/>
                  </a:lnTo>
                  <a:lnTo>
                    <a:pt x="1614" y="303"/>
                  </a:lnTo>
                  <a:lnTo>
                    <a:pt x="1617" y="325"/>
                  </a:lnTo>
                  <a:lnTo>
                    <a:pt x="1617" y="344"/>
                  </a:lnTo>
                  <a:lnTo>
                    <a:pt x="1617" y="366"/>
                  </a:lnTo>
                  <a:lnTo>
                    <a:pt x="1617" y="388"/>
                  </a:lnTo>
                  <a:lnTo>
                    <a:pt x="1619" y="410"/>
                  </a:lnTo>
                  <a:lnTo>
                    <a:pt x="1617" y="424"/>
                  </a:lnTo>
                  <a:lnTo>
                    <a:pt x="1614" y="441"/>
                  </a:lnTo>
                  <a:lnTo>
                    <a:pt x="1609" y="453"/>
                  </a:lnTo>
                  <a:lnTo>
                    <a:pt x="1607" y="468"/>
                  </a:lnTo>
                  <a:lnTo>
                    <a:pt x="1592" y="485"/>
                  </a:lnTo>
                  <a:lnTo>
                    <a:pt x="1578" y="499"/>
                  </a:lnTo>
                  <a:lnTo>
                    <a:pt x="1556" y="507"/>
                  </a:lnTo>
                  <a:lnTo>
                    <a:pt x="1534" y="509"/>
                  </a:lnTo>
                  <a:lnTo>
                    <a:pt x="1520" y="507"/>
                  </a:lnTo>
                  <a:lnTo>
                    <a:pt x="1508" y="507"/>
                  </a:lnTo>
                  <a:lnTo>
                    <a:pt x="1493" y="504"/>
                  </a:lnTo>
                  <a:lnTo>
                    <a:pt x="1481" y="502"/>
                  </a:lnTo>
                  <a:lnTo>
                    <a:pt x="1464" y="494"/>
                  </a:lnTo>
                  <a:lnTo>
                    <a:pt x="1449" y="490"/>
                  </a:lnTo>
                  <a:lnTo>
                    <a:pt x="1432" y="482"/>
                  </a:lnTo>
                  <a:lnTo>
                    <a:pt x="1418" y="478"/>
                  </a:lnTo>
                  <a:lnTo>
                    <a:pt x="1401" y="468"/>
                  </a:lnTo>
                  <a:lnTo>
                    <a:pt x="1386" y="461"/>
                  </a:lnTo>
                  <a:lnTo>
                    <a:pt x="1369" y="453"/>
                  </a:lnTo>
                  <a:lnTo>
                    <a:pt x="1355" y="446"/>
                  </a:lnTo>
                  <a:lnTo>
                    <a:pt x="1338" y="434"/>
                  </a:lnTo>
                  <a:lnTo>
                    <a:pt x="1323" y="427"/>
                  </a:lnTo>
                  <a:lnTo>
                    <a:pt x="1306" y="414"/>
                  </a:lnTo>
                  <a:lnTo>
                    <a:pt x="1292" y="407"/>
                  </a:lnTo>
                  <a:lnTo>
                    <a:pt x="1277" y="398"/>
                  </a:lnTo>
                  <a:lnTo>
                    <a:pt x="1263" y="388"/>
                  </a:lnTo>
                  <a:lnTo>
                    <a:pt x="1248" y="378"/>
                  </a:lnTo>
                  <a:lnTo>
                    <a:pt x="1236" y="371"/>
                  </a:lnTo>
                  <a:lnTo>
                    <a:pt x="1222" y="361"/>
                  </a:lnTo>
                  <a:lnTo>
                    <a:pt x="1212" y="354"/>
                  </a:lnTo>
                  <a:lnTo>
                    <a:pt x="1200" y="347"/>
                  </a:lnTo>
                  <a:lnTo>
                    <a:pt x="1192" y="339"/>
                  </a:lnTo>
                  <a:lnTo>
                    <a:pt x="1175" y="330"/>
                  </a:lnTo>
                  <a:lnTo>
                    <a:pt x="1163" y="325"/>
                  </a:lnTo>
                  <a:lnTo>
                    <a:pt x="1144" y="322"/>
                  </a:lnTo>
                  <a:lnTo>
                    <a:pt x="1137" y="334"/>
                  </a:lnTo>
                  <a:lnTo>
                    <a:pt x="1132" y="342"/>
                  </a:lnTo>
                  <a:lnTo>
                    <a:pt x="1129" y="356"/>
                  </a:lnTo>
                  <a:lnTo>
                    <a:pt x="1129" y="371"/>
                  </a:lnTo>
                  <a:lnTo>
                    <a:pt x="1132" y="390"/>
                  </a:lnTo>
                  <a:lnTo>
                    <a:pt x="1132" y="410"/>
                  </a:lnTo>
                  <a:lnTo>
                    <a:pt x="1132" y="434"/>
                  </a:lnTo>
                  <a:lnTo>
                    <a:pt x="1132" y="446"/>
                  </a:lnTo>
                  <a:lnTo>
                    <a:pt x="1132" y="461"/>
                  </a:lnTo>
                  <a:lnTo>
                    <a:pt x="1132" y="475"/>
                  </a:lnTo>
                  <a:lnTo>
                    <a:pt x="1134" y="490"/>
                  </a:lnTo>
                  <a:lnTo>
                    <a:pt x="1125" y="478"/>
                  </a:lnTo>
                  <a:lnTo>
                    <a:pt x="1117" y="468"/>
                  </a:lnTo>
                  <a:lnTo>
                    <a:pt x="1108" y="456"/>
                  </a:lnTo>
                  <a:lnTo>
                    <a:pt x="1098" y="446"/>
                  </a:lnTo>
                  <a:lnTo>
                    <a:pt x="1086" y="434"/>
                  </a:lnTo>
                  <a:lnTo>
                    <a:pt x="1078" y="424"/>
                  </a:lnTo>
                  <a:lnTo>
                    <a:pt x="1066" y="412"/>
                  </a:lnTo>
                  <a:lnTo>
                    <a:pt x="1059" y="405"/>
                  </a:lnTo>
                  <a:lnTo>
                    <a:pt x="1037" y="385"/>
                  </a:lnTo>
                  <a:lnTo>
                    <a:pt x="1020" y="373"/>
                  </a:lnTo>
                  <a:lnTo>
                    <a:pt x="1001" y="364"/>
                  </a:lnTo>
                  <a:lnTo>
                    <a:pt x="989" y="364"/>
                  </a:lnTo>
                  <a:lnTo>
                    <a:pt x="969" y="368"/>
                  </a:lnTo>
                  <a:lnTo>
                    <a:pt x="952" y="376"/>
                  </a:lnTo>
                  <a:lnTo>
                    <a:pt x="933" y="381"/>
                  </a:lnTo>
                  <a:lnTo>
                    <a:pt x="914" y="388"/>
                  </a:lnTo>
                  <a:lnTo>
                    <a:pt x="892" y="390"/>
                  </a:lnTo>
                  <a:lnTo>
                    <a:pt x="870" y="395"/>
                  </a:lnTo>
                  <a:lnTo>
                    <a:pt x="848" y="398"/>
                  </a:lnTo>
                  <a:lnTo>
                    <a:pt x="829" y="402"/>
                  </a:lnTo>
                  <a:lnTo>
                    <a:pt x="805" y="402"/>
                  </a:lnTo>
                  <a:lnTo>
                    <a:pt x="783" y="402"/>
                  </a:lnTo>
                  <a:lnTo>
                    <a:pt x="761" y="398"/>
                  </a:lnTo>
                  <a:lnTo>
                    <a:pt x="742" y="395"/>
                  </a:lnTo>
                  <a:lnTo>
                    <a:pt x="720" y="385"/>
                  </a:lnTo>
                  <a:lnTo>
                    <a:pt x="703" y="378"/>
                  </a:lnTo>
                  <a:lnTo>
                    <a:pt x="686" y="368"/>
                  </a:lnTo>
                  <a:lnTo>
                    <a:pt x="671" y="356"/>
                  </a:lnTo>
                  <a:lnTo>
                    <a:pt x="652" y="354"/>
                  </a:lnTo>
                  <a:lnTo>
                    <a:pt x="632" y="361"/>
                  </a:lnTo>
                  <a:lnTo>
                    <a:pt x="611" y="368"/>
                  </a:lnTo>
                  <a:lnTo>
                    <a:pt x="591" y="378"/>
                  </a:lnTo>
                  <a:lnTo>
                    <a:pt x="574" y="385"/>
                  </a:lnTo>
                  <a:lnTo>
                    <a:pt x="560" y="395"/>
                  </a:lnTo>
                  <a:lnTo>
                    <a:pt x="545" y="405"/>
                  </a:lnTo>
                  <a:lnTo>
                    <a:pt x="533" y="419"/>
                  </a:lnTo>
                  <a:lnTo>
                    <a:pt x="519" y="429"/>
                  </a:lnTo>
                  <a:lnTo>
                    <a:pt x="506" y="441"/>
                  </a:lnTo>
                  <a:lnTo>
                    <a:pt x="494" y="456"/>
                  </a:lnTo>
                  <a:lnTo>
                    <a:pt x="485" y="470"/>
                  </a:lnTo>
                  <a:lnTo>
                    <a:pt x="477" y="451"/>
                  </a:lnTo>
                  <a:lnTo>
                    <a:pt x="475" y="439"/>
                  </a:lnTo>
                  <a:lnTo>
                    <a:pt x="470" y="427"/>
                  </a:lnTo>
                  <a:lnTo>
                    <a:pt x="468" y="419"/>
                  </a:lnTo>
                  <a:lnTo>
                    <a:pt x="456" y="407"/>
                  </a:lnTo>
                  <a:lnTo>
                    <a:pt x="446" y="407"/>
                  </a:lnTo>
                  <a:lnTo>
                    <a:pt x="436" y="407"/>
                  </a:lnTo>
                  <a:lnTo>
                    <a:pt x="426" y="414"/>
                  </a:lnTo>
                  <a:lnTo>
                    <a:pt x="414" y="419"/>
                  </a:lnTo>
                  <a:lnTo>
                    <a:pt x="405" y="431"/>
                  </a:lnTo>
                  <a:lnTo>
                    <a:pt x="388" y="441"/>
                  </a:lnTo>
                  <a:lnTo>
                    <a:pt x="373" y="458"/>
                  </a:lnTo>
                  <a:lnTo>
                    <a:pt x="363" y="465"/>
                  </a:lnTo>
                  <a:lnTo>
                    <a:pt x="354" y="475"/>
                  </a:lnTo>
                  <a:lnTo>
                    <a:pt x="344" y="485"/>
                  </a:lnTo>
                  <a:lnTo>
                    <a:pt x="334" y="497"/>
                  </a:lnTo>
                  <a:lnTo>
                    <a:pt x="320" y="504"/>
                  </a:lnTo>
                  <a:lnTo>
                    <a:pt x="310" y="511"/>
                  </a:lnTo>
                  <a:lnTo>
                    <a:pt x="300" y="516"/>
                  </a:lnTo>
                  <a:lnTo>
                    <a:pt x="293" y="521"/>
                  </a:lnTo>
                  <a:lnTo>
                    <a:pt x="276" y="524"/>
                  </a:lnTo>
                  <a:lnTo>
                    <a:pt x="266" y="524"/>
                  </a:lnTo>
                  <a:lnTo>
                    <a:pt x="254" y="514"/>
                  </a:lnTo>
                  <a:lnTo>
                    <a:pt x="249" y="504"/>
                  </a:lnTo>
                  <a:lnTo>
                    <a:pt x="242" y="487"/>
                  </a:lnTo>
                  <a:lnTo>
                    <a:pt x="242" y="470"/>
                  </a:lnTo>
                  <a:lnTo>
                    <a:pt x="237" y="446"/>
                  </a:lnTo>
                  <a:lnTo>
                    <a:pt x="237" y="424"/>
                  </a:lnTo>
                  <a:lnTo>
                    <a:pt x="237" y="400"/>
                  </a:lnTo>
                  <a:lnTo>
                    <a:pt x="240" y="378"/>
                  </a:lnTo>
                  <a:lnTo>
                    <a:pt x="242" y="354"/>
                  </a:lnTo>
                  <a:lnTo>
                    <a:pt x="247" y="330"/>
                  </a:lnTo>
                  <a:lnTo>
                    <a:pt x="249" y="308"/>
                  </a:lnTo>
                  <a:lnTo>
                    <a:pt x="254" y="291"/>
                  </a:lnTo>
                  <a:lnTo>
                    <a:pt x="252" y="274"/>
                  </a:lnTo>
                  <a:lnTo>
                    <a:pt x="252" y="259"/>
                  </a:lnTo>
                  <a:lnTo>
                    <a:pt x="245" y="245"/>
                  </a:lnTo>
                  <a:lnTo>
                    <a:pt x="240" y="235"/>
                  </a:lnTo>
                  <a:lnTo>
                    <a:pt x="230" y="223"/>
                  </a:lnTo>
                  <a:lnTo>
                    <a:pt x="220" y="216"/>
                  </a:lnTo>
                  <a:lnTo>
                    <a:pt x="208" y="208"/>
                  </a:lnTo>
                  <a:lnTo>
                    <a:pt x="196" y="204"/>
                  </a:lnTo>
                  <a:lnTo>
                    <a:pt x="179" y="196"/>
                  </a:lnTo>
                  <a:lnTo>
                    <a:pt x="165" y="196"/>
                  </a:lnTo>
                  <a:lnTo>
                    <a:pt x="148" y="194"/>
                  </a:lnTo>
                  <a:lnTo>
                    <a:pt x="133" y="196"/>
                  </a:lnTo>
                  <a:lnTo>
                    <a:pt x="119" y="196"/>
                  </a:lnTo>
                  <a:lnTo>
                    <a:pt x="104" y="201"/>
                  </a:lnTo>
                  <a:lnTo>
                    <a:pt x="89" y="206"/>
                  </a:lnTo>
                  <a:lnTo>
                    <a:pt x="77" y="213"/>
                  </a:lnTo>
                  <a:lnTo>
                    <a:pt x="75" y="196"/>
                  </a:lnTo>
                  <a:lnTo>
                    <a:pt x="75" y="182"/>
                  </a:lnTo>
                  <a:lnTo>
                    <a:pt x="60" y="174"/>
                  </a:lnTo>
                  <a:lnTo>
                    <a:pt x="53" y="174"/>
                  </a:lnTo>
                  <a:lnTo>
                    <a:pt x="46" y="174"/>
                  </a:lnTo>
                  <a:lnTo>
                    <a:pt x="41" y="174"/>
                  </a:lnTo>
                  <a:lnTo>
                    <a:pt x="34" y="194"/>
                  </a:lnTo>
                  <a:lnTo>
                    <a:pt x="29" y="213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29" name="Freeform 152"/>
            <p:cNvSpPr>
              <a:spLocks/>
            </p:cNvSpPr>
            <p:nvPr/>
          </p:nvSpPr>
          <p:spPr bwMode="auto">
            <a:xfrm>
              <a:off x="3513" y="1598"/>
              <a:ext cx="242" cy="291"/>
            </a:xfrm>
            <a:custGeom>
              <a:avLst/>
              <a:gdLst>
                <a:gd name="T0" fmla="*/ 0 w 242"/>
                <a:gd name="T1" fmla="*/ 55 h 291"/>
                <a:gd name="T2" fmla="*/ 7 w 242"/>
                <a:gd name="T3" fmla="*/ 41 h 291"/>
                <a:gd name="T4" fmla="*/ 16 w 242"/>
                <a:gd name="T5" fmla="*/ 31 h 291"/>
                <a:gd name="T6" fmla="*/ 26 w 242"/>
                <a:gd name="T7" fmla="*/ 22 h 291"/>
                <a:gd name="T8" fmla="*/ 41 w 242"/>
                <a:gd name="T9" fmla="*/ 14 h 291"/>
                <a:gd name="T10" fmla="*/ 53 w 242"/>
                <a:gd name="T11" fmla="*/ 7 h 291"/>
                <a:gd name="T12" fmla="*/ 67 w 242"/>
                <a:gd name="T13" fmla="*/ 2 h 291"/>
                <a:gd name="T14" fmla="*/ 82 w 242"/>
                <a:gd name="T15" fmla="*/ 0 h 291"/>
                <a:gd name="T16" fmla="*/ 99 w 242"/>
                <a:gd name="T17" fmla="*/ 0 h 291"/>
                <a:gd name="T18" fmla="*/ 109 w 242"/>
                <a:gd name="T19" fmla="*/ 12 h 291"/>
                <a:gd name="T20" fmla="*/ 118 w 242"/>
                <a:gd name="T21" fmla="*/ 24 h 291"/>
                <a:gd name="T22" fmla="*/ 126 w 242"/>
                <a:gd name="T23" fmla="*/ 31 h 291"/>
                <a:gd name="T24" fmla="*/ 135 w 242"/>
                <a:gd name="T25" fmla="*/ 41 h 291"/>
                <a:gd name="T26" fmla="*/ 147 w 242"/>
                <a:gd name="T27" fmla="*/ 51 h 291"/>
                <a:gd name="T28" fmla="*/ 160 w 242"/>
                <a:gd name="T29" fmla="*/ 58 h 291"/>
                <a:gd name="T30" fmla="*/ 172 w 242"/>
                <a:gd name="T31" fmla="*/ 55 h 291"/>
                <a:gd name="T32" fmla="*/ 189 w 242"/>
                <a:gd name="T33" fmla="*/ 55 h 291"/>
                <a:gd name="T34" fmla="*/ 196 w 242"/>
                <a:gd name="T35" fmla="*/ 53 h 291"/>
                <a:gd name="T36" fmla="*/ 210 w 242"/>
                <a:gd name="T37" fmla="*/ 53 h 291"/>
                <a:gd name="T38" fmla="*/ 223 w 242"/>
                <a:gd name="T39" fmla="*/ 51 h 291"/>
                <a:gd name="T40" fmla="*/ 242 w 242"/>
                <a:gd name="T41" fmla="*/ 51 h 291"/>
                <a:gd name="T42" fmla="*/ 239 w 242"/>
                <a:gd name="T43" fmla="*/ 65 h 291"/>
                <a:gd name="T44" fmla="*/ 239 w 242"/>
                <a:gd name="T45" fmla="*/ 80 h 291"/>
                <a:gd name="T46" fmla="*/ 239 w 242"/>
                <a:gd name="T47" fmla="*/ 94 h 291"/>
                <a:gd name="T48" fmla="*/ 239 w 242"/>
                <a:gd name="T49" fmla="*/ 109 h 291"/>
                <a:gd name="T50" fmla="*/ 237 w 242"/>
                <a:gd name="T51" fmla="*/ 123 h 291"/>
                <a:gd name="T52" fmla="*/ 237 w 242"/>
                <a:gd name="T53" fmla="*/ 138 h 291"/>
                <a:gd name="T54" fmla="*/ 237 w 242"/>
                <a:gd name="T55" fmla="*/ 152 h 291"/>
                <a:gd name="T56" fmla="*/ 237 w 242"/>
                <a:gd name="T57" fmla="*/ 169 h 291"/>
                <a:gd name="T58" fmla="*/ 235 w 242"/>
                <a:gd name="T59" fmla="*/ 184 h 291"/>
                <a:gd name="T60" fmla="*/ 235 w 242"/>
                <a:gd name="T61" fmla="*/ 198 h 291"/>
                <a:gd name="T62" fmla="*/ 232 w 242"/>
                <a:gd name="T63" fmla="*/ 213 h 291"/>
                <a:gd name="T64" fmla="*/ 232 w 242"/>
                <a:gd name="T65" fmla="*/ 230 h 291"/>
                <a:gd name="T66" fmla="*/ 230 w 242"/>
                <a:gd name="T67" fmla="*/ 245 h 291"/>
                <a:gd name="T68" fmla="*/ 230 w 242"/>
                <a:gd name="T69" fmla="*/ 259 h 291"/>
                <a:gd name="T70" fmla="*/ 227 w 242"/>
                <a:gd name="T71" fmla="*/ 274 h 291"/>
                <a:gd name="T72" fmla="*/ 227 w 242"/>
                <a:gd name="T73" fmla="*/ 291 h 291"/>
                <a:gd name="T74" fmla="*/ 220 w 242"/>
                <a:gd name="T75" fmla="*/ 274 h 291"/>
                <a:gd name="T76" fmla="*/ 215 w 242"/>
                <a:gd name="T77" fmla="*/ 257 h 291"/>
                <a:gd name="T78" fmla="*/ 210 w 242"/>
                <a:gd name="T79" fmla="*/ 242 h 291"/>
                <a:gd name="T80" fmla="*/ 206 w 242"/>
                <a:gd name="T81" fmla="*/ 228 h 291"/>
                <a:gd name="T82" fmla="*/ 198 w 242"/>
                <a:gd name="T83" fmla="*/ 211 h 291"/>
                <a:gd name="T84" fmla="*/ 193 w 242"/>
                <a:gd name="T85" fmla="*/ 196 h 291"/>
                <a:gd name="T86" fmla="*/ 189 w 242"/>
                <a:gd name="T87" fmla="*/ 182 h 291"/>
                <a:gd name="T88" fmla="*/ 184 w 242"/>
                <a:gd name="T89" fmla="*/ 169 h 291"/>
                <a:gd name="T90" fmla="*/ 176 w 242"/>
                <a:gd name="T91" fmla="*/ 155 h 291"/>
                <a:gd name="T92" fmla="*/ 169 w 242"/>
                <a:gd name="T93" fmla="*/ 145 h 291"/>
                <a:gd name="T94" fmla="*/ 162 w 242"/>
                <a:gd name="T95" fmla="*/ 133 h 291"/>
                <a:gd name="T96" fmla="*/ 157 w 242"/>
                <a:gd name="T97" fmla="*/ 126 h 291"/>
                <a:gd name="T98" fmla="*/ 145 w 242"/>
                <a:gd name="T99" fmla="*/ 111 h 291"/>
                <a:gd name="T100" fmla="*/ 135 w 242"/>
                <a:gd name="T101" fmla="*/ 106 h 291"/>
                <a:gd name="T102" fmla="*/ 123 w 242"/>
                <a:gd name="T103" fmla="*/ 102 h 291"/>
                <a:gd name="T104" fmla="*/ 111 w 242"/>
                <a:gd name="T105" fmla="*/ 97 h 291"/>
                <a:gd name="T106" fmla="*/ 94 w 242"/>
                <a:gd name="T107" fmla="*/ 92 h 291"/>
                <a:gd name="T108" fmla="*/ 80 w 242"/>
                <a:gd name="T109" fmla="*/ 87 h 291"/>
                <a:gd name="T110" fmla="*/ 60 w 242"/>
                <a:gd name="T111" fmla="*/ 77 h 291"/>
                <a:gd name="T112" fmla="*/ 41 w 242"/>
                <a:gd name="T113" fmla="*/ 70 h 291"/>
                <a:gd name="T114" fmla="*/ 19 w 242"/>
                <a:gd name="T115" fmla="*/ 63 h 291"/>
                <a:gd name="T116" fmla="*/ 0 w 242"/>
                <a:gd name="T117" fmla="*/ 55 h 29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42" h="291">
                  <a:moveTo>
                    <a:pt x="0" y="55"/>
                  </a:moveTo>
                  <a:lnTo>
                    <a:pt x="7" y="41"/>
                  </a:lnTo>
                  <a:lnTo>
                    <a:pt x="16" y="31"/>
                  </a:lnTo>
                  <a:lnTo>
                    <a:pt x="26" y="22"/>
                  </a:lnTo>
                  <a:lnTo>
                    <a:pt x="41" y="14"/>
                  </a:lnTo>
                  <a:lnTo>
                    <a:pt x="53" y="7"/>
                  </a:lnTo>
                  <a:lnTo>
                    <a:pt x="67" y="2"/>
                  </a:lnTo>
                  <a:lnTo>
                    <a:pt x="82" y="0"/>
                  </a:lnTo>
                  <a:lnTo>
                    <a:pt x="99" y="0"/>
                  </a:lnTo>
                  <a:lnTo>
                    <a:pt x="109" y="12"/>
                  </a:lnTo>
                  <a:lnTo>
                    <a:pt x="118" y="24"/>
                  </a:lnTo>
                  <a:lnTo>
                    <a:pt x="126" y="31"/>
                  </a:lnTo>
                  <a:lnTo>
                    <a:pt x="135" y="41"/>
                  </a:lnTo>
                  <a:lnTo>
                    <a:pt x="147" y="51"/>
                  </a:lnTo>
                  <a:lnTo>
                    <a:pt x="160" y="58"/>
                  </a:lnTo>
                  <a:lnTo>
                    <a:pt x="172" y="55"/>
                  </a:lnTo>
                  <a:lnTo>
                    <a:pt x="189" y="55"/>
                  </a:lnTo>
                  <a:lnTo>
                    <a:pt x="196" y="53"/>
                  </a:lnTo>
                  <a:lnTo>
                    <a:pt x="210" y="53"/>
                  </a:lnTo>
                  <a:lnTo>
                    <a:pt x="223" y="51"/>
                  </a:lnTo>
                  <a:lnTo>
                    <a:pt x="242" y="51"/>
                  </a:lnTo>
                  <a:lnTo>
                    <a:pt x="239" y="65"/>
                  </a:lnTo>
                  <a:lnTo>
                    <a:pt x="239" y="80"/>
                  </a:lnTo>
                  <a:lnTo>
                    <a:pt x="239" y="94"/>
                  </a:lnTo>
                  <a:lnTo>
                    <a:pt x="239" y="109"/>
                  </a:lnTo>
                  <a:lnTo>
                    <a:pt x="237" y="123"/>
                  </a:lnTo>
                  <a:lnTo>
                    <a:pt x="237" y="138"/>
                  </a:lnTo>
                  <a:lnTo>
                    <a:pt x="237" y="152"/>
                  </a:lnTo>
                  <a:lnTo>
                    <a:pt x="237" y="169"/>
                  </a:lnTo>
                  <a:lnTo>
                    <a:pt x="235" y="184"/>
                  </a:lnTo>
                  <a:lnTo>
                    <a:pt x="235" y="198"/>
                  </a:lnTo>
                  <a:lnTo>
                    <a:pt x="232" y="213"/>
                  </a:lnTo>
                  <a:lnTo>
                    <a:pt x="232" y="230"/>
                  </a:lnTo>
                  <a:lnTo>
                    <a:pt x="230" y="245"/>
                  </a:lnTo>
                  <a:lnTo>
                    <a:pt x="230" y="259"/>
                  </a:lnTo>
                  <a:lnTo>
                    <a:pt x="227" y="274"/>
                  </a:lnTo>
                  <a:lnTo>
                    <a:pt x="227" y="291"/>
                  </a:lnTo>
                  <a:lnTo>
                    <a:pt x="220" y="274"/>
                  </a:lnTo>
                  <a:lnTo>
                    <a:pt x="215" y="257"/>
                  </a:lnTo>
                  <a:lnTo>
                    <a:pt x="210" y="242"/>
                  </a:lnTo>
                  <a:lnTo>
                    <a:pt x="206" y="228"/>
                  </a:lnTo>
                  <a:lnTo>
                    <a:pt x="198" y="211"/>
                  </a:lnTo>
                  <a:lnTo>
                    <a:pt x="193" y="196"/>
                  </a:lnTo>
                  <a:lnTo>
                    <a:pt x="189" y="182"/>
                  </a:lnTo>
                  <a:lnTo>
                    <a:pt x="184" y="169"/>
                  </a:lnTo>
                  <a:lnTo>
                    <a:pt x="176" y="155"/>
                  </a:lnTo>
                  <a:lnTo>
                    <a:pt x="169" y="145"/>
                  </a:lnTo>
                  <a:lnTo>
                    <a:pt x="162" y="133"/>
                  </a:lnTo>
                  <a:lnTo>
                    <a:pt x="157" y="126"/>
                  </a:lnTo>
                  <a:lnTo>
                    <a:pt x="145" y="111"/>
                  </a:lnTo>
                  <a:lnTo>
                    <a:pt x="135" y="106"/>
                  </a:lnTo>
                  <a:lnTo>
                    <a:pt x="123" y="102"/>
                  </a:lnTo>
                  <a:lnTo>
                    <a:pt x="111" y="97"/>
                  </a:lnTo>
                  <a:lnTo>
                    <a:pt x="94" y="92"/>
                  </a:lnTo>
                  <a:lnTo>
                    <a:pt x="80" y="87"/>
                  </a:lnTo>
                  <a:lnTo>
                    <a:pt x="60" y="77"/>
                  </a:lnTo>
                  <a:lnTo>
                    <a:pt x="41" y="70"/>
                  </a:lnTo>
                  <a:lnTo>
                    <a:pt x="19" y="63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24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0830" name="Freeform 153"/>
            <p:cNvSpPr>
              <a:spLocks/>
            </p:cNvSpPr>
            <p:nvPr/>
          </p:nvSpPr>
          <p:spPr bwMode="auto">
            <a:xfrm>
              <a:off x="4996" y="1360"/>
              <a:ext cx="470" cy="315"/>
            </a:xfrm>
            <a:custGeom>
              <a:avLst/>
              <a:gdLst>
                <a:gd name="T0" fmla="*/ 36 w 470"/>
                <a:gd name="T1" fmla="*/ 17 h 315"/>
                <a:gd name="T2" fmla="*/ 39 w 470"/>
                <a:gd name="T3" fmla="*/ 53 h 315"/>
                <a:gd name="T4" fmla="*/ 49 w 470"/>
                <a:gd name="T5" fmla="*/ 85 h 315"/>
                <a:gd name="T6" fmla="*/ 61 w 470"/>
                <a:gd name="T7" fmla="*/ 112 h 315"/>
                <a:gd name="T8" fmla="*/ 78 w 470"/>
                <a:gd name="T9" fmla="*/ 136 h 315"/>
                <a:gd name="T10" fmla="*/ 97 w 470"/>
                <a:gd name="T11" fmla="*/ 158 h 315"/>
                <a:gd name="T12" fmla="*/ 121 w 470"/>
                <a:gd name="T13" fmla="*/ 175 h 315"/>
                <a:gd name="T14" fmla="*/ 148 w 470"/>
                <a:gd name="T15" fmla="*/ 189 h 315"/>
                <a:gd name="T16" fmla="*/ 175 w 470"/>
                <a:gd name="T17" fmla="*/ 204 h 315"/>
                <a:gd name="T18" fmla="*/ 204 w 470"/>
                <a:gd name="T19" fmla="*/ 211 h 315"/>
                <a:gd name="T20" fmla="*/ 233 w 470"/>
                <a:gd name="T21" fmla="*/ 218 h 315"/>
                <a:gd name="T22" fmla="*/ 267 w 470"/>
                <a:gd name="T23" fmla="*/ 223 h 315"/>
                <a:gd name="T24" fmla="*/ 298 w 470"/>
                <a:gd name="T25" fmla="*/ 228 h 315"/>
                <a:gd name="T26" fmla="*/ 332 w 470"/>
                <a:gd name="T27" fmla="*/ 228 h 315"/>
                <a:gd name="T28" fmla="*/ 364 w 470"/>
                <a:gd name="T29" fmla="*/ 226 h 315"/>
                <a:gd name="T30" fmla="*/ 398 w 470"/>
                <a:gd name="T31" fmla="*/ 226 h 315"/>
                <a:gd name="T32" fmla="*/ 429 w 470"/>
                <a:gd name="T33" fmla="*/ 247 h 315"/>
                <a:gd name="T34" fmla="*/ 448 w 470"/>
                <a:gd name="T35" fmla="*/ 279 h 315"/>
                <a:gd name="T36" fmla="*/ 463 w 470"/>
                <a:gd name="T37" fmla="*/ 303 h 315"/>
                <a:gd name="T38" fmla="*/ 448 w 470"/>
                <a:gd name="T39" fmla="*/ 301 h 315"/>
                <a:gd name="T40" fmla="*/ 410 w 470"/>
                <a:gd name="T41" fmla="*/ 272 h 315"/>
                <a:gd name="T42" fmla="*/ 373 w 470"/>
                <a:gd name="T43" fmla="*/ 255 h 315"/>
                <a:gd name="T44" fmla="*/ 337 w 470"/>
                <a:gd name="T45" fmla="*/ 245 h 315"/>
                <a:gd name="T46" fmla="*/ 301 w 470"/>
                <a:gd name="T47" fmla="*/ 245 h 315"/>
                <a:gd name="T48" fmla="*/ 262 w 470"/>
                <a:gd name="T49" fmla="*/ 245 h 315"/>
                <a:gd name="T50" fmla="*/ 225 w 470"/>
                <a:gd name="T51" fmla="*/ 245 h 315"/>
                <a:gd name="T52" fmla="*/ 192 w 470"/>
                <a:gd name="T53" fmla="*/ 245 h 315"/>
                <a:gd name="T54" fmla="*/ 160 w 470"/>
                <a:gd name="T55" fmla="*/ 243 h 315"/>
                <a:gd name="T56" fmla="*/ 129 w 470"/>
                <a:gd name="T57" fmla="*/ 233 h 315"/>
                <a:gd name="T58" fmla="*/ 99 w 470"/>
                <a:gd name="T59" fmla="*/ 216 h 315"/>
                <a:gd name="T60" fmla="*/ 75 w 470"/>
                <a:gd name="T61" fmla="*/ 196 h 315"/>
                <a:gd name="T62" fmla="*/ 53 w 470"/>
                <a:gd name="T63" fmla="*/ 175 h 315"/>
                <a:gd name="T64" fmla="*/ 36 w 470"/>
                <a:gd name="T65" fmla="*/ 148 h 315"/>
                <a:gd name="T66" fmla="*/ 19 w 470"/>
                <a:gd name="T67" fmla="*/ 119 h 315"/>
                <a:gd name="T68" fmla="*/ 7 w 470"/>
                <a:gd name="T69" fmla="*/ 90 h 315"/>
                <a:gd name="T70" fmla="*/ 2 w 470"/>
                <a:gd name="T71" fmla="*/ 61 h 315"/>
                <a:gd name="T72" fmla="*/ 0 w 470"/>
                <a:gd name="T73" fmla="*/ 34 h 315"/>
                <a:gd name="T74" fmla="*/ 19 w 470"/>
                <a:gd name="T75" fmla="*/ 10 h 3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0" h="315">
                  <a:moveTo>
                    <a:pt x="36" y="0"/>
                  </a:moveTo>
                  <a:lnTo>
                    <a:pt x="36" y="17"/>
                  </a:lnTo>
                  <a:lnTo>
                    <a:pt x="36" y="36"/>
                  </a:lnTo>
                  <a:lnTo>
                    <a:pt x="39" y="53"/>
                  </a:lnTo>
                  <a:lnTo>
                    <a:pt x="44" y="70"/>
                  </a:lnTo>
                  <a:lnTo>
                    <a:pt x="49" y="85"/>
                  </a:lnTo>
                  <a:lnTo>
                    <a:pt x="53" y="99"/>
                  </a:lnTo>
                  <a:lnTo>
                    <a:pt x="61" y="112"/>
                  </a:lnTo>
                  <a:lnTo>
                    <a:pt x="70" y="126"/>
                  </a:lnTo>
                  <a:lnTo>
                    <a:pt x="78" y="136"/>
                  </a:lnTo>
                  <a:lnTo>
                    <a:pt x="87" y="148"/>
                  </a:lnTo>
                  <a:lnTo>
                    <a:pt x="97" y="158"/>
                  </a:lnTo>
                  <a:lnTo>
                    <a:pt x="112" y="167"/>
                  </a:lnTo>
                  <a:lnTo>
                    <a:pt x="121" y="175"/>
                  </a:lnTo>
                  <a:lnTo>
                    <a:pt x="133" y="182"/>
                  </a:lnTo>
                  <a:lnTo>
                    <a:pt x="148" y="189"/>
                  </a:lnTo>
                  <a:lnTo>
                    <a:pt x="162" y="199"/>
                  </a:lnTo>
                  <a:lnTo>
                    <a:pt x="175" y="204"/>
                  </a:lnTo>
                  <a:lnTo>
                    <a:pt x="189" y="209"/>
                  </a:lnTo>
                  <a:lnTo>
                    <a:pt x="204" y="211"/>
                  </a:lnTo>
                  <a:lnTo>
                    <a:pt x="218" y="216"/>
                  </a:lnTo>
                  <a:lnTo>
                    <a:pt x="233" y="218"/>
                  </a:lnTo>
                  <a:lnTo>
                    <a:pt x="250" y="221"/>
                  </a:lnTo>
                  <a:lnTo>
                    <a:pt x="267" y="223"/>
                  </a:lnTo>
                  <a:lnTo>
                    <a:pt x="284" y="228"/>
                  </a:lnTo>
                  <a:lnTo>
                    <a:pt x="298" y="228"/>
                  </a:lnTo>
                  <a:lnTo>
                    <a:pt x="315" y="228"/>
                  </a:lnTo>
                  <a:lnTo>
                    <a:pt x="332" y="228"/>
                  </a:lnTo>
                  <a:lnTo>
                    <a:pt x="349" y="228"/>
                  </a:lnTo>
                  <a:lnTo>
                    <a:pt x="364" y="226"/>
                  </a:lnTo>
                  <a:lnTo>
                    <a:pt x="381" y="226"/>
                  </a:lnTo>
                  <a:lnTo>
                    <a:pt x="398" y="226"/>
                  </a:lnTo>
                  <a:lnTo>
                    <a:pt x="415" y="226"/>
                  </a:lnTo>
                  <a:lnTo>
                    <a:pt x="429" y="247"/>
                  </a:lnTo>
                  <a:lnTo>
                    <a:pt x="444" y="269"/>
                  </a:lnTo>
                  <a:lnTo>
                    <a:pt x="448" y="279"/>
                  </a:lnTo>
                  <a:lnTo>
                    <a:pt x="456" y="291"/>
                  </a:lnTo>
                  <a:lnTo>
                    <a:pt x="463" y="303"/>
                  </a:lnTo>
                  <a:lnTo>
                    <a:pt x="470" y="315"/>
                  </a:lnTo>
                  <a:lnTo>
                    <a:pt x="448" y="301"/>
                  </a:lnTo>
                  <a:lnTo>
                    <a:pt x="429" y="286"/>
                  </a:lnTo>
                  <a:lnTo>
                    <a:pt x="410" y="272"/>
                  </a:lnTo>
                  <a:lnTo>
                    <a:pt x="393" y="264"/>
                  </a:lnTo>
                  <a:lnTo>
                    <a:pt x="373" y="255"/>
                  </a:lnTo>
                  <a:lnTo>
                    <a:pt x="356" y="252"/>
                  </a:lnTo>
                  <a:lnTo>
                    <a:pt x="337" y="245"/>
                  </a:lnTo>
                  <a:lnTo>
                    <a:pt x="320" y="245"/>
                  </a:lnTo>
                  <a:lnTo>
                    <a:pt x="301" y="245"/>
                  </a:lnTo>
                  <a:lnTo>
                    <a:pt x="284" y="245"/>
                  </a:lnTo>
                  <a:lnTo>
                    <a:pt x="262" y="245"/>
                  </a:lnTo>
                  <a:lnTo>
                    <a:pt x="245" y="245"/>
                  </a:lnTo>
                  <a:lnTo>
                    <a:pt x="225" y="245"/>
                  </a:lnTo>
                  <a:lnTo>
                    <a:pt x="209" y="245"/>
                  </a:lnTo>
                  <a:lnTo>
                    <a:pt x="192" y="245"/>
                  </a:lnTo>
                  <a:lnTo>
                    <a:pt x="175" y="245"/>
                  </a:lnTo>
                  <a:lnTo>
                    <a:pt x="160" y="243"/>
                  </a:lnTo>
                  <a:lnTo>
                    <a:pt x="145" y="240"/>
                  </a:lnTo>
                  <a:lnTo>
                    <a:pt x="129" y="233"/>
                  </a:lnTo>
                  <a:lnTo>
                    <a:pt x="114" y="226"/>
                  </a:lnTo>
                  <a:lnTo>
                    <a:pt x="99" y="216"/>
                  </a:lnTo>
                  <a:lnTo>
                    <a:pt x="87" y="209"/>
                  </a:lnTo>
                  <a:lnTo>
                    <a:pt x="75" y="196"/>
                  </a:lnTo>
                  <a:lnTo>
                    <a:pt x="65" y="187"/>
                  </a:lnTo>
                  <a:lnTo>
                    <a:pt x="53" y="175"/>
                  </a:lnTo>
                  <a:lnTo>
                    <a:pt x="46" y="163"/>
                  </a:lnTo>
                  <a:lnTo>
                    <a:pt x="36" y="148"/>
                  </a:lnTo>
                  <a:lnTo>
                    <a:pt x="27" y="133"/>
                  </a:lnTo>
                  <a:lnTo>
                    <a:pt x="19" y="119"/>
                  </a:lnTo>
                  <a:lnTo>
                    <a:pt x="15" y="104"/>
                  </a:lnTo>
                  <a:lnTo>
                    <a:pt x="7" y="90"/>
                  </a:lnTo>
                  <a:lnTo>
                    <a:pt x="5" y="75"/>
                  </a:lnTo>
                  <a:lnTo>
                    <a:pt x="2" y="61"/>
                  </a:lnTo>
                  <a:lnTo>
                    <a:pt x="2" y="49"/>
                  </a:lnTo>
                  <a:lnTo>
                    <a:pt x="0" y="34"/>
                  </a:lnTo>
                  <a:lnTo>
                    <a:pt x="7" y="22"/>
                  </a:lnTo>
                  <a:lnTo>
                    <a:pt x="19" y="1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0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30831" name="Picture 11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1698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EEA2206-C826-4101-BFC8-B4EDFE0B5EC0}" type="slidenum">
              <a:rPr lang="en-US" smtClean="0">
                <a:solidFill>
                  <a:srgbClr val="FFFFFF"/>
                </a:solidFill>
              </a:rPr>
              <a:pPr eaLnBrk="1" hangingPunct="1"/>
              <a:t>11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1749" name="Text Box 3"/>
          <p:cNvSpPr txBox="1">
            <a:spLocks noChangeArrowheads="1"/>
          </p:cNvSpPr>
          <p:nvPr/>
        </p:nvSpPr>
        <p:spPr bwMode="auto">
          <a:xfrm>
            <a:off x="403225" y="1560513"/>
            <a:ext cx="6557963" cy="4375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44488" indent="-344488"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Aft>
                <a:spcPct val="40000"/>
              </a:spcAft>
            </a:pPr>
            <a:r>
              <a:rPr lang="en-US" sz="3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COMPOSITION OF JOINTS:</a:t>
            </a:r>
          </a:p>
          <a:p>
            <a:pPr eaLnBrk="1" hangingPunct="1">
              <a:spcAft>
                <a:spcPct val="40000"/>
              </a:spcAft>
              <a:buFontTx/>
              <a:buChar char="•"/>
            </a:pPr>
            <a:r>
              <a:rPr lang="en-US" sz="3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Bursa</a:t>
            </a:r>
            <a:r>
              <a:rPr lang="en-US" sz="36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fluid filled sac that allows bones to move easily over others</a:t>
            </a:r>
          </a:p>
          <a:p>
            <a:pPr eaLnBrk="1" hangingPunct="1">
              <a:spcAft>
                <a:spcPct val="40000"/>
              </a:spcAft>
              <a:buFontTx/>
              <a:buChar char="•"/>
            </a:pPr>
            <a:r>
              <a:rPr lang="en-US" sz="3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Cartilage</a:t>
            </a:r>
            <a:r>
              <a:rPr lang="en-US" sz="36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– connective tissue that cushions the joint at end of bones and between bones</a:t>
            </a:r>
          </a:p>
        </p:txBody>
      </p:sp>
      <p:grpSp>
        <p:nvGrpSpPr>
          <p:cNvPr id="31750" name="Group 109"/>
          <p:cNvGrpSpPr>
            <a:grpSpLocks/>
          </p:cNvGrpSpPr>
          <p:nvPr/>
        </p:nvGrpSpPr>
        <p:grpSpPr bwMode="auto">
          <a:xfrm>
            <a:off x="6805613" y="2003425"/>
            <a:ext cx="2081212" cy="3459163"/>
            <a:chOff x="1618" y="519"/>
            <a:chExt cx="3922" cy="5567"/>
          </a:xfrm>
        </p:grpSpPr>
        <p:sp>
          <p:nvSpPr>
            <p:cNvPr id="31751" name="Rectangle 110"/>
            <p:cNvSpPr>
              <a:spLocks noChangeArrowheads="1"/>
            </p:cNvSpPr>
            <p:nvPr/>
          </p:nvSpPr>
          <p:spPr bwMode="auto">
            <a:xfrm>
              <a:off x="1618" y="519"/>
              <a:ext cx="3922" cy="5567"/>
            </a:xfrm>
            <a:prstGeom prst="rect">
              <a:avLst/>
            </a:prstGeom>
            <a:solidFill>
              <a:srgbClr val="5E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2" name="Rectangle 111"/>
            <p:cNvSpPr>
              <a:spLocks noChangeArrowheads="1"/>
            </p:cNvSpPr>
            <p:nvPr/>
          </p:nvSpPr>
          <p:spPr bwMode="auto">
            <a:xfrm>
              <a:off x="2011" y="851"/>
              <a:ext cx="3122" cy="4937"/>
            </a:xfrm>
            <a:prstGeom prst="rect">
              <a:avLst/>
            </a:prstGeom>
            <a:solidFill>
              <a:srgbClr val="0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3" name="Rectangle 112"/>
            <p:cNvSpPr>
              <a:spLocks noChangeArrowheads="1"/>
            </p:cNvSpPr>
            <p:nvPr/>
          </p:nvSpPr>
          <p:spPr bwMode="auto">
            <a:xfrm>
              <a:off x="2316" y="1181"/>
              <a:ext cx="2460" cy="4193"/>
            </a:xfrm>
            <a:prstGeom prst="rect">
              <a:avLst/>
            </a:prstGeom>
            <a:solidFill>
              <a:srgbClr val="00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4" name="Freeform 113"/>
            <p:cNvSpPr>
              <a:spLocks/>
            </p:cNvSpPr>
            <p:nvPr/>
          </p:nvSpPr>
          <p:spPr bwMode="auto">
            <a:xfrm>
              <a:off x="2733" y="4596"/>
              <a:ext cx="843" cy="1301"/>
            </a:xfrm>
            <a:custGeom>
              <a:avLst/>
              <a:gdLst>
                <a:gd name="T0" fmla="*/ 5 w 843"/>
                <a:gd name="T1" fmla="*/ 1081 h 1301"/>
                <a:gd name="T2" fmla="*/ 24 w 843"/>
                <a:gd name="T3" fmla="*/ 998 h 1301"/>
                <a:gd name="T4" fmla="*/ 36 w 843"/>
                <a:gd name="T5" fmla="*/ 945 h 1301"/>
                <a:gd name="T6" fmla="*/ 51 w 843"/>
                <a:gd name="T7" fmla="*/ 880 h 1301"/>
                <a:gd name="T8" fmla="*/ 65 w 843"/>
                <a:gd name="T9" fmla="*/ 819 h 1301"/>
                <a:gd name="T10" fmla="*/ 94 w 843"/>
                <a:gd name="T11" fmla="*/ 494 h 1301"/>
                <a:gd name="T12" fmla="*/ 102 w 843"/>
                <a:gd name="T13" fmla="*/ 446 h 1301"/>
                <a:gd name="T14" fmla="*/ 119 w 843"/>
                <a:gd name="T15" fmla="*/ 356 h 1301"/>
                <a:gd name="T16" fmla="*/ 114 w 843"/>
                <a:gd name="T17" fmla="*/ 283 h 1301"/>
                <a:gd name="T18" fmla="*/ 99 w 843"/>
                <a:gd name="T19" fmla="*/ 232 h 1301"/>
                <a:gd name="T20" fmla="*/ 92 w 843"/>
                <a:gd name="T21" fmla="*/ 184 h 1301"/>
                <a:gd name="T22" fmla="*/ 99 w 843"/>
                <a:gd name="T23" fmla="*/ 128 h 1301"/>
                <a:gd name="T24" fmla="*/ 145 w 843"/>
                <a:gd name="T25" fmla="*/ 89 h 1301"/>
                <a:gd name="T26" fmla="*/ 196 w 843"/>
                <a:gd name="T27" fmla="*/ 58 h 1301"/>
                <a:gd name="T28" fmla="*/ 230 w 843"/>
                <a:gd name="T29" fmla="*/ 70 h 1301"/>
                <a:gd name="T30" fmla="*/ 308 w 843"/>
                <a:gd name="T31" fmla="*/ 97 h 1301"/>
                <a:gd name="T32" fmla="*/ 395 w 843"/>
                <a:gd name="T33" fmla="*/ 123 h 1301"/>
                <a:gd name="T34" fmla="*/ 458 w 843"/>
                <a:gd name="T35" fmla="*/ 138 h 1301"/>
                <a:gd name="T36" fmla="*/ 516 w 843"/>
                <a:gd name="T37" fmla="*/ 116 h 1301"/>
                <a:gd name="T38" fmla="*/ 596 w 843"/>
                <a:gd name="T39" fmla="*/ 75 h 1301"/>
                <a:gd name="T40" fmla="*/ 666 w 843"/>
                <a:gd name="T41" fmla="*/ 31 h 1301"/>
                <a:gd name="T42" fmla="*/ 698 w 843"/>
                <a:gd name="T43" fmla="*/ 14 h 1301"/>
                <a:gd name="T44" fmla="*/ 778 w 843"/>
                <a:gd name="T45" fmla="*/ 17 h 1301"/>
                <a:gd name="T46" fmla="*/ 817 w 843"/>
                <a:gd name="T47" fmla="*/ 48 h 1301"/>
                <a:gd name="T48" fmla="*/ 836 w 843"/>
                <a:gd name="T49" fmla="*/ 114 h 1301"/>
                <a:gd name="T50" fmla="*/ 785 w 843"/>
                <a:gd name="T51" fmla="*/ 177 h 1301"/>
                <a:gd name="T52" fmla="*/ 730 w 843"/>
                <a:gd name="T53" fmla="*/ 223 h 1301"/>
                <a:gd name="T54" fmla="*/ 686 w 843"/>
                <a:gd name="T55" fmla="*/ 279 h 1301"/>
                <a:gd name="T56" fmla="*/ 713 w 843"/>
                <a:gd name="T57" fmla="*/ 332 h 1301"/>
                <a:gd name="T58" fmla="*/ 727 w 843"/>
                <a:gd name="T59" fmla="*/ 395 h 1301"/>
                <a:gd name="T60" fmla="*/ 698 w 843"/>
                <a:gd name="T61" fmla="*/ 448 h 1301"/>
                <a:gd name="T62" fmla="*/ 664 w 843"/>
                <a:gd name="T63" fmla="*/ 497 h 1301"/>
                <a:gd name="T64" fmla="*/ 628 w 843"/>
                <a:gd name="T65" fmla="*/ 550 h 1301"/>
                <a:gd name="T66" fmla="*/ 606 w 843"/>
                <a:gd name="T67" fmla="*/ 606 h 1301"/>
                <a:gd name="T68" fmla="*/ 591 w 843"/>
                <a:gd name="T69" fmla="*/ 657 h 1301"/>
                <a:gd name="T70" fmla="*/ 579 w 843"/>
                <a:gd name="T71" fmla="*/ 717 h 1301"/>
                <a:gd name="T72" fmla="*/ 570 w 843"/>
                <a:gd name="T73" fmla="*/ 768 h 1301"/>
                <a:gd name="T74" fmla="*/ 567 w 843"/>
                <a:gd name="T75" fmla="*/ 831 h 1301"/>
                <a:gd name="T76" fmla="*/ 567 w 843"/>
                <a:gd name="T77" fmla="*/ 892 h 1301"/>
                <a:gd name="T78" fmla="*/ 567 w 843"/>
                <a:gd name="T79" fmla="*/ 947 h 1301"/>
                <a:gd name="T80" fmla="*/ 565 w 843"/>
                <a:gd name="T81" fmla="*/ 993 h 1301"/>
                <a:gd name="T82" fmla="*/ 565 w 843"/>
                <a:gd name="T83" fmla="*/ 1042 h 1301"/>
                <a:gd name="T84" fmla="*/ 562 w 843"/>
                <a:gd name="T85" fmla="*/ 1093 h 1301"/>
                <a:gd name="T86" fmla="*/ 553 w 843"/>
                <a:gd name="T87" fmla="*/ 1151 h 1301"/>
                <a:gd name="T88" fmla="*/ 538 w 843"/>
                <a:gd name="T89" fmla="*/ 1209 h 1301"/>
                <a:gd name="T90" fmla="*/ 514 w 843"/>
                <a:gd name="T91" fmla="*/ 1195 h 1301"/>
                <a:gd name="T92" fmla="*/ 458 w 843"/>
                <a:gd name="T93" fmla="*/ 1195 h 1301"/>
                <a:gd name="T94" fmla="*/ 407 w 843"/>
                <a:gd name="T95" fmla="*/ 1221 h 1301"/>
                <a:gd name="T96" fmla="*/ 344 w 843"/>
                <a:gd name="T97" fmla="*/ 1277 h 1301"/>
                <a:gd name="T98" fmla="*/ 315 w 843"/>
                <a:gd name="T99" fmla="*/ 1238 h 1301"/>
                <a:gd name="T100" fmla="*/ 286 w 843"/>
                <a:gd name="T101" fmla="*/ 1250 h 1301"/>
                <a:gd name="T102" fmla="*/ 218 w 843"/>
                <a:gd name="T103" fmla="*/ 1289 h 1301"/>
                <a:gd name="T104" fmla="*/ 262 w 843"/>
                <a:gd name="T105" fmla="*/ 993 h 1301"/>
                <a:gd name="T106" fmla="*/ 167 w 843"/>
                <a:gd name="T107" fmla="*/ 804 h 1301"/>
                <a:gd name="T108" fmla="*/ 121 w 843"/>
                <a:gd name="T109" fmla="*/ 1146 h 1301"/>
                <a:gd name="T110" fmla="*/ 80 w 843"/>
                <a:gd name="T111" fmla="*/ 1149 h 1301"/>
                <a:gd name="T112" fmla="*/ 53 w 843"/>
                <a:gd name="T113" fmla="*/ 1153 h 1301"/>
                <a:gd name="T114" fmla="*/ 12 w 843"/>
                <a:gd name="T115" fmla="*/ 1139 h 13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43" h="1301">
                  <a:moveTo>
                    <a:pt x="0" y="1122"/>
                  </a:moveTo>
                  <a:lnTo>
                    <a:pt x="0" y="1112"/>
                  </a:lnTo>
                  <a:lnTo>
                    <a:pt x="2" y="1100"/>
                  </a:lnTo>
                  <a:lnTo>
                    <a:pt x="5" y="1081"/>
                  </a:lnTo>
                  <a:lnTo>
                    <a:pt x="12" y="1061"/>
                  </a:lnTo>
                  <a:lnTo>
                    <a:pt x="17" y="1037"/>
                  </a:lnTo>
                  <a:lnTo>
                    <a:pt x="22" y="1013"/>
                  </a:lnTo>
                  <a:lnTo>
                    <a:pt x="24" y="998"/>
                  </a:lnTo>
                  <a:lnTo>
                    <a:pt x="29" y="986"/>
                  </a:lnTo>
                  <a:lnTo>
                    <a:pt x="31" y="972"/>
                  </a:lnTo>
                  <a:lnTo>
                    <a:pt x="36" y="960"/>
                  </a:lnTo>
                  <a:lnTo>
                    <a:pt x="36" y="945"/>
                  </a:lnTo>
                  <a:lnTo>
                    <a:pt x="41" y="930"/>
                  </a:lnTo>
                  <a:lnTo>
                    <a:pt x="41" y="918"/>
                  </a:lnTo>
                  <a:lnTo>
                    <a:pt x="46" y="906"/>
                  </a:lnTo>
                  <a:lnTo>
                    <a:pt x="51" y="880"/>
                  </a:lnTo>
                  <a:lnTo>
                    <a:pt x="56" y="860"/>
                  </a:lnTo>
                  <a:lnTo>
                    <a:pt x="58" y="841"/>
                  </a:lnTo>
                  <a:lnTo>
                    <a:pt x="63" y="829"/>
                  </a:lnTo>
                  <a:lnTo>
                    <a:pt x="65" y="819"/>
                  </a:lnTo>
                  <a:lnTo>
                    <a:pt x="68" y="819"/>
                  </a:lnTo>
                  <a:lnTo>
                    <a:pt x="97" y="681"/>
                  </a:lnTo>
                  <a:lnTo>
                    <a:pt x="92" y="603"/>
                  </a:lnTo>
                  <a:lnTo>
                    <a:pt x="94" y="494"/>
                  </a:lnTo>
                  <a:lnTo>
                    <a:pt x="94" y="489"/>
                  </a:lnTo>
                  <a:lnTo>
                    <a:pt x="94" y="480"/>
                  </a:lnTo>
                  <a:lnTo>
                    <a:pt x="97" y="465"/>
                  </a:lnTo>
                  <a:lnTo>
                    <a:pt x="102" y="446"/>
                  </a:lnTo>
                  <a:lnTo>
                    <a:pt x="104" y="421"/>
                  </a:lnTo>
                  <a:lnTo>
                    <a:pt x="109" y="400"/>
                  </a:lnTo>
                  <a:lnTo>
                    <a:pt x="114" y="378"/>
                  </a:lnTo>
                  <a:lnTo>
                    <a:pt x="119" y="356"/>
                  </a:lnTo>
                  <a:lnTo>
                    <a:pt x="119" y="332"/>
                  </a:lnTo>
                  <a:lnTo>
                    <a:pt x="119" y="312"/>
                  </a:lnTo>
                  <a:lnTo>
                    <a:pt x="116" y="295"/>
                  </a:lnTo>
                  <a:lnTo>
                    <a:pt x="114" y="283"/>
                  </a:lnTo>
                  <a:lnTo>
                    <a:pt x="109" y="264"/>
                  </a:lnTo>
                  <a:lnTo>
                    <a:pt x="109" y="259"/>
                  </a:lnTo>
                  <a:lnTo>
                    <a:pt x="104" y="249"/>
                  </a:lnTo>
                  <a:lnTo>
                    <a:pt x="99" y="232"/>
                  </a:lnTo>
                  <a:lnTo>
                    <a:pt x="94" y="220"/>
                  </a:lnTo>
                  <a:lnTo>
                    <a:pt x="92" y="208"/>
                  </a:lnTo>
                  <a:lnTo>
                    <a:pt x="90" y="194"/>
                  </a:lnTo>
                  <a:lnTo>
                    <a:pt x="92" y="184"/>
                  </a:lnTo>
                  <a:lnTo>
                    <a:pt x="90" y="162"/>
                  </a:lnTo>
                  <a:lnTo>
                    <a:pt x="92" y="145"/>
                  </a:lnTo>
                  <a:lnTo>
                    <a:pt x="92" y="136"/>
                  </a:lnTo>
                  <a:lnTo>
                    <a:pt x="99" y="128"/>
                  </a:lnTo>
                  <a:lnTo>
                    <a:pt x="107" y="119"/>
                  </a:lnTo>
                  <a:lnTo>
                    <a:pt x="121" y="111"/>
                  </a:lnTo>
                  <a:lnTo>
                    <a:pt x="133" y="99"/>
                  </a:lnTo>
                  <a:lnTo>
                    <a:pt x="145" y="89"/>
                  </a:lnTo>
                  <a:lnTo>
                    <a:pt x="157" y="80"/>
                  </a:lnTo>
                  <a:lnTo>
                    <a:pt x="170" y="72"/>
                  </a:lnTo>
                  <a:lnTo>
                    <a:pt x="187" y="60"/>
                  </a:lnTo>
                  <a:lnTo>
                    <a:pt x="196" y="58"/>
                  </a:lnTo>
                  <a:lnTo>
                    <a:pt x="203" y="60"/>
                  </a:lnTo>
                  <a:lnTo>
                    <a:pt x="213" y="63"/>
                  </a:lnTo>
                  <a:lnTo>
                    <a:pt x="230" y="70"/>
                  </a:lnTo>
                  <a:lnTo>
                    <a:pt x="245" y="75"/>
                  </a:lnTo>
                  <a:lnTo>
                    <a:pt x="264" y="82"/>
                  </a:lnTo>
                  <a:lnTo>
                    <a:pt x="286" y="89"/>
                  </a:lnTo>
                  <a:lnTo>
                    <a:pt x="308" y="97"/>
                  </a:lnTo>
                  <a:lnTo>
                    <a:pt x="330" y="102"/>
                  </a:lnTo>
                  <a:lnTo>
                    <a:pt x="351" y="109"/>
                  </a:lnTo>
                  <a:lnTo>
                    <a:pt x="373" y="116"/>
                  </a:lnTo>
                  <a:lnTo>
                    <a:pt x="395" y="123"/>
                  </a:lnTo>
                  <a:lnTo>
                    <a:pt x="412" y="128"/>
                  </a:lnTo>
                  <a:lnTo>
                    <a:pt x="431" y="133"/>
                  </a:lnTo>
                  <a:lnTo>
                    <a:pt x="443" y="136"/>
                  </a:lnTo>
                  <a:lnTo>
                    <a:pt x="458" y="138"/>
                  </a:lnTo>
                  <a:lnTo>
                    <a:pt x="465" y="136"/>
                  </a:lnTo>
                  <a:lnTo>
                    <a:pt x="480" y="131"/>
                  </a:lnTo>
                  <a:lnTo>
                    <a:pt x="494" y="123"/>
                  </a:lnTo>
                  <a:lnTo>
                    <a:pt x="516" y="116"/>
                  </a:lnTo>
                  <a:lnTo>
                    <a:pt x="533" y="106"/>
                  </a:lnTo>
                  <a:lnTo>
                    <a:pt x="555" y="97"/>
                  </a:lnTo>
                  <a:lnTo>
                    <a:pt x="574" y="85"/>
                  </a:lnTo>
                  <a:lnTo>
                    <a:pt x="596" y="75"/>
                  </a:lnTo>
                  <a:lnTo>
                    <a:pt x="613" y="60"/>
                  </a:lnTo>
                  <a:lnTo>
                    <a:pt x="633" y="51"/>
                  </a:lnTo>
                  <a:lnTo>
                    <a:pt x="650" y="39"/>
                  </a:lnTo>
                  <a:lnTo>
                    <a:pt x="666" y="31"/>
                  </a:lnTo>
                  <a:lnTo>
                    <a:pt x="679" y="24"/>
                  </a:lnTo>
                  <a:lnTo>
                    <a:pt x="688" y="19"/>
                  </a:lnTo>
                  <a:lnTo>
                    <a:pt x="693" y="14"/>
                  </a:lnTo>
                  <a:lnTo>
                    <a:pt x="698" y="14"/>
                  </a:lnTo>
                  <a:lnTo>
                    <a:pt x="734" y="0"/>
                  </a:lnTo>
                  <a:lnTo>
                    <a:pt x="742" y="2"/>
                  </a:lnTo>
                  <a:lnTo>
                    <a:pt x="766" y="12"/>
                  </a:lnTo>
                  <a:lnTo>
                    <a:pt x="778" y="17"/>
                  </a:lnTo>
                  <a:lnTo>
                    <a:pt x="790" y="24"/>
                  </a:lnTo>
                  <a:lnTo>
                    <a:pt x="800" y="29"/>
                  </a:lnTo>
                  <a:lnTo>
                    <a:pt x="810" y="36"/>
                  </a:lnTo>
                  <a:lnTo>
                    <a:pt x="817" y="48"/>
                  </a:lnTo>
                  <a:lnTo>
                    <a:pt x="829" y="68"/>
                  </a:lnTo>
                  <a:lnTo>
                    <a:pt x="839" y="85"/>
                  </a:lnTo>
                  <a:lnTo>
                    <a:pt x="843" y="102"/>
                  </a:lnTo>
                  <a:lnTo>
                    <a:pt x="836" y="114"/>
                  </a:lnTo>
                  <a:lnTo>
                    <a:pt x="829" y="133"/>
                  </a:lnTo>
                  <a:lnTo>
                    <a:pt x="814" y="150"/>
                  </a:lnTo>
                  <a:lnTo>
                    <a:pt x="797" y="169"/>
                  </a:lnTo>
                  <a:lnTo>
                    <a:pt x="785" y="177"/>
                  </a:lnTo>
                  <a:lnTo>
                    <a:pt x="773" y="189"/>
                  </a:lnTo>
                  <a:lnTo>
                    <a:pt x="759" y="196"/>
                  </a:lnTo>
                  <a:lnTo>
                    <a:pt x="749" y="208"/>
                  </a:lnTo>
                  <a:lnTo>
                    <a:pt x="730" y="223"/>
                  </a:lnTo>
                  <a:lnTo>
                    <a:pt x="722" y="230"/>
                  </a:lnTo>
                  <a:lnTo>
                    <a:pt x="693" y="266"/>
                  </a:lnTo>
                  <a:lnTo>
                    <a:pt x="688" y="269"/>
                  </a:lnTo>
                  <a:lnTo>
                    <a:pt x="686" y="279"/>
                  </a:lnTo>
                  <a:lnTo>
                    <a:pt x="683" y="291"/>
                  </a:lnTo>
                  <a:lnTo>
                    <a:pt x="688" y="303"/>
                  </a:lnTo>
                  <a:lnTo>
                    <a:pt x="698" y="315"/>
                  </a:lnTo>
                  <a:lnTo>
                    <a:pt x="713" y="332"/>
                  </a:lnTo>
                  <a:lnTo>
                    <a:pt x="722" y="349"/>
                  </a:lnTo>
                  <a:lnTo>
                    <a:pt x="730" y="368"/>
                  </a:lnTo>
                  <a:lnTo>
                    <a:pt x="727" y="380"/>
                  </a:lnTo>
                  <a:lnTo>
                    <a:pt x="727" y="395"/>
                  </a:lnTo>
                  <a:lnTo>
                    <a:pt x="722" y="409"/>
                  </a:lnTo>
                  <a:lnTo>
                    <a:pt x="717" y="424"/>
                  </a:lnTo>
                  <a:lnTo>
                    <a:pt x="710" y="431"/>
                  </a:lnTo>
                  <a:lnTo>
                    <a:pt x="698" y="448"/>
                  </a:lnTo>
                  <a:lnTo>
                    <a:pt x="688" y="455"/>
                  </a:lnTo>
                  <a:lnTo>
                    <a:pt x="681" y="468"/>
                  </a:lnTo>
                  <a:lnTo>
                    <a:pt x="671" y="482"/>
                  </a:lnTo>
                  <a:lnTo>
                    <a:pt x="664" y="497"/>
                  </a:lnTo>
                  <a:lnTo>
                    <a:pt x="652" y="509"/>
                  </a:lnTo>
                  <a:lnTo>
                    <a:pt x="645" y="523"/>
                  </a:lnTo>
                  <a:lnTo>
                    <a:pt x="635" y="535"/>
                  </a:lnTo>
                  <a:lnTo>
                    <a:pt x="628" y="550"/>
                  </a:lnTo>
                  <a:lnTo>
                    <a:pt x="620" y="562"/>
                  </a:lnTo>
                  <a:lnTo>
                    <a:pt x="613" y="577"/>
                  </a:lnTo>
                  <a:lnTo>
                    <a:pt x="606" y="591"/>
                  </a:lnTo>
                  <a:lnTo>
                    <a:pt x="606" y="606"/>
                  </a:lnTo>
                  <a:lnTo>
                    <a:pt x="601" y="615"/>
                  </a:lnTo>
                  <a:lnTo>
                    <a:pt x="599" y="628"/>
                  </a:lnTo>
                  <a:lnTo>
                    <a:pt x="594" y="642"/>
                  </a:lnTo>
                  <a:lnTo>
                    <a:pt x="591" y="657"/>
                  </a:lnTo>
                  <a:lnTo>
                    <a:pt x="586" y="671"/>
                  </a:lnTo>
                  <a:lnTo>
                    <a:pt x="584" y="686"/>
                  </a:lnTo>
                  <a:lnTo>
                    <a:pt x="579" y="700"/>
                  </a:lnTo>
                  <a:lnTo>
                    <a:pt x="579" y="717"/>
                  </a:lnTo>
                  <a:lnTo>
                    <a:pt x="574" y="729"/>
                  </a:lnTo>
                  <a:lnTo>
                    <a:pt x="572" y="744"/>
                  </a:lnTo>
                  <a:lnTo>
                    <a:pt x="570" y="756"/>
                  </a:lnTo>
                  <a:lnTo>
                    <a:pt x="570" y="768"/>
                  </a:lnTo>
                  <a:lnTo>
                    <a:pt x="567" y="787"/>
                  </a:lnTo>
                  <a:lnTo>
                    <a:pt x="567" y="800"/>
                  </a:lnTo>
                  <a:lnTo>
                    <a:pt x="567" y="809"/>
                  </a:lnTo>
                  <a:lnTo>
                    <a:pt x="567" y="831"/>
                  </a:lnTo>
                  <a:lnTo>
                    <a:pt x="567" y="843"/>
                  </a:lnTo>
                  <a:lnTo>
                    <a:pt x="567" y="858"/>
                  </a:lnTo>
                  <a:lnTo>
                    <a:pt x="567" y="875"/>
                  </a:lnTo>
                  <a:lnTo>
                    <a:pt x="567" y="892"/>
                  </a:lnTo>
                  <a:lnTo>
                    <a:pt x="567" y="906"/>
                  </a:lnTo>
                  <a:lnTo>
                    <a:pt x="567" y="921"/>
                  </a:lnTo>
                  <a:lnTo>
                    <a:pt x="567" y="933"/>
                  </a:lnTo>
                  <a:lnTo>
                    <a:pt x="567" y="947"/>
                  </a:lnTo>
                  <a:lnTo>
                    <a:pt x="567" y="964"/>
                  </a:lnTo>
                  <a:lnTo>
                    <a:pt x="567" y="974"/>
                  </a:lnTo>
                  <a:lnTo>
                    <a:pt x="565" y="979"/>
                  </a:lnTo>
                  <a:lnTo>
                    <a:pt x="565" y="993"/>
                  </a:lnTo>
                  <a:lnTo>
                    <a:pt x="565" y="1001"/>
                  </a:lnTo>
                  <a:lnTo>
                    <a:pt x="565" y="1013"/>
                  </a:lnTo>
                  <a:lnTo>
                    <a:pt x="565" y="1027"/>
                  </a:lnTo>
                  <a:lnTo>
                    <a:pt x="565" y="1042"/>
                  </a:lnTo>
                  <a:lnTo>
                    <a:pt x="562" y="1054"/>
                  </a:lnTo>
                  <a:lnTo>
                    <a:pt x="562" y="1066"/>
                  </a:lnTo>
                  <a:lnTo>
                    <a:pt x="562" y="1078"/>
                  </a:lnTo>
                  <a:lnTo>
                    <a:pt x="562" y="1093"/>
                  </a:lnTo>
                  <a:lnTo>
                    <a:pt x="560" y="1115"/>
                  </a:lnTo>
                  <a:lnTo>
                    <a:pt x="560" y="1129"/>
                  </a:lnTo>
                  <a:lnTo>
                    <a:pt x="555" y="1136"/>
                  </a:lnTo>
                  <a:lnTo>
                    <a:pt x="553" y="1151"/>
                  </a:lnTo>
                  <a:lnTo>
                    <a:pt x="548" y="1166"/>
                  </a:lnTo>
                  <a:lnTo>
                    <a:pt x="548" y="1185"/>
                  </a:lnTo>
                  <a:lnTo>
                    <a:pt x="543" y="1197"/>
                  </a:lnTo>
                  <a:lnTo>
                    <a:pt x="538" y="1209"/>
                  </a:lnTo>
                  <a:lnTo>
                    <a:pt x="533" y="1216"/>
                  </a:lnTo>
                  <a:lnTo>
                    <a:pt x="528" y="1219"/>
                  </a:lnTo>
                  <a:lnTo>
                    <a:pt x="519" y="1207"/>
                  </a:lnTo>
                  <a:lnTo>
                    <a:pt x="514" y="1195"/>
                  </a:lnTo>
                  <a:lnTo>
                    <a:pt x="506" y="1187"/>
                  </a:lnTo>
                  <a:lnTo>
                    <a:pt x="497" y="1185"/>
                  </a:lnTo>
                  <a:lnTo>
                    <a:pt x="480" y="1185"/>
                  </a:lnTo>
                  <a:lnTo>
                    <a:pt x="458" y="1195"/>
                  </a:lnTo>
                  <a:lnTo>
                    <a:pt x="443" y="1197"/>
                  </a:lnTo>
                  <a:lnTo>
                    <a:pt x="429" y="1204"/>
                  </a:lnTo>
                  <a:lnTo>
                    <a:pt x="417" y="1212"/>
                  </a:lnTo>
                  <a:lnTo>
                    <a:pt x="407" y="1221"/>
                  </a:lnTo>
                  <a:lnTo>
                    <a:pt x="385" y="1236"/>
                  </a:lnTo>
                  <a:lnTo>
                    <a:pt x="371" y="1255"/>
                  </a:lnTo>
                  <a:lnTo>
                    <a:pt x="356" y="1267"/>
                  </a:lnTo>
                  <a:lnTo>
                    <a:pt x="344" y="1277"/>
                  </a:lnTo>
                  <a:lnTo>
                    <a:pt x="334" y="1279"/>
                  </a:lnTo>
                  <a:lnTo>
                    <a:pt x="327" y="1275"/>
                  </a:lnTo>
                  <a:lnTo>
                    <a:pt x="317" y="1253"/>
                  </a:lnTo>
                  <a:lnTo>
                    <a:pt x="315" y="1238"/>
                  </a:lnTo>
                  <a:lnTo>
                    <a:pt x="310" y="1233"/>
                  </a:lnTo>
                  <a:lnTo>
                    <a:pt x="308" y="1233"/>
                  </a:lnTo>
                  <a:lnTo>
                    <a:pt x="298" y="1238"/>
                  </a:lnTo>
                  <a:lnTo>
                    <a:pt x="286" y="1250"/>
                  </a:lnTo>
                  <a:lnTo>
                    <a:pt x="267" y="1260"/>
                  </a:lnTo>
                  <a:lnTo>
                    <a:pt x="250" y="1272"/>
                  </a:lnTo>
                  <a:lnTo>
                    <a:pt x="233" y="1279"/>
                  </a:lnTo>
                  <a:lnTo>
                    <a:pt x="218" y="1289"/>
                  </a:lnTo>
                  <a:lnTo>
                    <a:pt x="196" y="1296"/>
                  </a:lnTo>
                  <a:lnTo>
                    <a:pt x="189" y="1301"/>
                  </a:lnTo>
                  <a:lnTo>
                    <a:pt x="235" y="1144"/>
                  </a:lnTo>
                  <a:lnTo>
                    <a:pt x="262" y="993"/>
                  </a:lnTo>
                  <a:lnTo>
                    <a:pt x="264" y="732"/>
                  </a:lnTo>
                  <a:lnTo>
                    <a:pt x="242" y="606"/>
                  </a:lnTo>
                  <a:lnTo>
                    <a:pt x="203" y="664"/>
                  </a:lnTo>
                  <a:lnTo>
                    <a:pt x="167" y="804"/>
                  </a:lnTo>
                  <a:lnTo>
                    <a:pt x="160" y="904"/>
                  </a:lnTo>
                  <a:lnTo>
                    <a:pt x="145" y="1061"/>
                  </a:lnTo>
                  <a:lnTo>
                    <a:pt x="123" y="1151"/>
                  </a:lnTo>
                  <a:lnTo>
                    <a:pt x="121" y="1146"/>
                  </a:lnTo>
                  <a:lnTo>
                    <a:pt x="121" y="1144"/>
                  </a:lnTo>
                  <a:lnTo>
                    <a:pt x="111" y="1139"/>
                  </a:lnTo>
                  <a:lnTo>
                    <a:pt x="97" y="1144"/>
                  </a:lnTo>
                  <a:lnTo>
                    <a:pt x="80" y="1149"/>
                  </a:lnTo>
                  <a:lnTo>
                    <a:pt x="73" y="1153"/>
                  </a:lnTo>
                  <a:lnTo>
                    <a:pt x="68" y="1153"/>
                  </a:lnTo>
                  <a:lnTo>
                    <a:pt x="63" y="1156"/>
                  </a:lnTo>
                  <a:lnTo>
                    <a:pt x="53" y="1153"/>
                  </a:lnTo>
                  <a:lnTo>
                    <a:pt x="44" y="1153"/>
                  </a:lnTo>
                  <a:lnTo>
                    <a:pt x="29" y="1149"/>
                  </a:lnTo>
                  <a:lnTo>
                    <a:pt x="19" y="1144"/>
                  </a:lnTo>
                  <a:lnTo>
                    <a:pt x="12" y="1139"/>
                  </a:lnTo>
                  <a:lnTo>
                    <a:pt x="7" y="1134"/>
                  </a:lnTo>
                  <a:lnTo>
                    <a:pt x="0" y="1124"/>
                  </a:lnTo>
                  <a:lnTo>
                    <a:pt x="0" y="1122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5" name="Freeform 114"/>
            <p:cNvSpPr>
              <a:spLocks/>
            </p:cNvSpPr>
            <p:nvPr/>
          </p:nvSpPr>
          <p:spPr bwMode="auto">
            <a:xfrm>
              <a:off x="2801" y="4596"/>
              <a:ext cx="708" cy="1219"/>
            </a:xfrm>
            <a:custGeom>
              <a:avLst/>
              <a:gdLst>
                <a:gd name="T0" fmla="*/ 48 w 708"/>
                <a:gd name="T1" fmla="*/ 322 h 1219"/>
                <a:gd name="T2" fmla="*/ 43 w 708"/>
                <a:gd name="T3" fmla="*/ 264 h 1219"/>
                <a:gd name="T4" fmla="*/ 94 w 708"/>
                <a:gd name="T5" fmla="*/ 295 h 1219"/>
                <a:gd name="T6" fmla="*/ 148 w 708"/>
                <a:gd name="T7" fmla="*/ 293 h 1219"/>
                <a:gd name="T8" fmla="*/ 106 w 708"/>
                <a:gd name="T9" fmla="*/ 203 h 1219"/>
                <a:gd name="T10" fmla="*/ 60 w 708"/>
                <a:gd name="T11" fmla="*/ 140 h 1219"/>
                <a:gd name="T12" fmla="*/ 53 w 708"/>
                <a:gd name="T13" fmla="*/ 111 h 1219"/>
                <a:gd name="T14" fmla="*/ 119 w 708"/>
                <a:gd name="T15" fmla="*/ 60 h 1219"/>
                <a:gd name="T16" fmla="*/ 162 w 708"/>
                <a:gd name="T17" fmla="*/ 70 h 1219"/>
                <a:gd name="T18" fmla="*/ 262 w 708"/>
                <a:gd name="T19" fmla="*/ 102 h 1219"/>
                <a:gd name="T20" fmla="*/ 363 w 708"/>
                <a:gd name="T21" fmla="*/ 133 h 1219"/>
                <a:gd name="T22" fmla="*/ 426 w 708"/>
                <a:gd name="T23" fmla="*/ 123 h 1219"/>
                <a:gd name="T24" fmla="*/ 528 w 708"/>
                <a:gd name="T25" fmla="*/ 75 h 1219"/>
                <a:gd name="T26" fmla="*/ 611 w 708"/>
                <a:gd name="T27" fmla="*/ 24 h 1219"/>
                <a:gd name="T28" fmla="*/ 669 w 708"/>
                <a:gd name="T29" fmla="*/ 0 h 1219"/>
                <a:gd name="T30" fmla="*/ 708 w 708"/>
                <a:gd name="T31" fmla="*/ 39 h 1219"/>
                <a:gd name="T32" fmla="*/ 666 w 708"/>
                <a:gd name="T33" fmla="*/ 121 h 1219"/>
                <a:gd name="T34" fmla="*/ 582 w 708"/>
                <a:gd name="T35" fmla="*/ 208 h 1219"/>
                <a:gd name="T36" fmla="*/ 572 w 708"/>
                <a:gd name="T37" fmla="*/ 279 h 1219"/>
                <a:gd name="T38" fmla="*/ 577 w 708"/>
                <a:gd name="T39" fmla="*/ 358 h 1219"/>
                <a:gd name="T40" fmla="*/ 582 w 708"/>
                <a:gd name="T41" fmla="*/ 431 h 1219"/>
                <a:gd name="T42" fmla="*/ 589 w 708"/>
                <a:gd name="T43" fmla="*/ 506 h 1219"/>
                <a:gd name="T44" fmla="*/ 550 w 708"/>
                <a:gd name="T45" fmla="*/ 569 h 1219"/>
                <a:gd name="T46" fmla="*/ 531 w 708"/>
                <a:gd name="T47" fmla="*/ 628 h 1219"/>
                <a:gd name="T48" fmla="*/ 511 w 708"/>
                <a:gd name="T49" fmla="*/ 700 h 1219"/>
                <a:gd name="T50" fmla="*/ 502 w 708"/>
                <a:gd name="T51" fmla="*/ 768 h 1219"/>
                <a:gd name="T52" fmla="*/ 499 w 708"/>
                <a:gd name="T53" fmla="*/ 843 h 1219"/>
                <a:gd name="T54" fmla="*/ 499 w 708"/>
                <a:gd name="T55" fmla="*/ 921 h 1219"/>
                <a:gd name="T56" fmla="*/ 497 w 708"/>
                <a:gd name="T57" fmla="*/ 979 h 1219"/>
                <a:gd name="T58" fmla="*/ 497 w 708"/>
                <a:gd name="T59" fmla="*/ 1042 h 1219"/>
                <a:gd name="T60" fmla="*/ 492 w 708"/>
                <a:gd name="T61" fmla="*/ 1115 h 1219"/>
                <a:gd name="T62" fmla="*/ 480 w 708"/>
                <a:gd name="T63" fmla="*/ 1185 h 1219"/>
                <a:gd name="T64" fmla="*/ 451 w 708"/>
                <a:gd name="T65" fmla="*/ 1207 h 1219"/>
                <a:gd name="T66" fmla="*/ 390 w 708"/>
                <a:gd name="T67" fmla="*/ 1195 h 1219"/>
                <a:gd name="T68" fmla="*/ 383 w 708"/>
                <a:gd name="T69" fmla="*/ 1153 h 1219"/>
                <a:gd name="T70" fmla="*/ 392 w 708"/>
                <a:gd name="T71" fmla="*/ 1054 h 1219"/>
                <a:gd name="T72" fmla="*/ 388 w 708"/>
                <a:gd name="T73" fmla="*/ 969 h 1219"/>
                <a:gd name="T74" fmla="*/ 375 w 708"/>
                <a:gd name="T75" fmla="*/ 887 h 1219"/>
                <a:gd name="T76" fmla="*/ 346 w 708"/>
                <a:gd name="T77" fmla="*/ 826 h 1219"/>
                <a:gd name="T78" fmla="*/ 329 w 708"/>
                <a:gd name="T79" fmla="*/ 804 h 1219"/>
                <a:gd name="T80" fmla="*/ 300 w 708"/>
                <a:gd name="T81" fmla="*/ 724 h 1219"/>
                <a:gd name="T82" fmla="*/ 266 w 708"/>
                <a:gd name="T83" fmla="*/ 618 h 1219"/>
                <a:gd name="T84" fmla="*/ 245 w 708"/>
                <a:gd name="T85" fmla="*/ 538 h 1219"/>
                <a:gd name="T86" fmla="*/ 206 w 708"/>
                <a:gd name="T87" fmla="*/ 628 h 1219"/>
                <a:gd name="T88" fmla="*/ 174 w 708"/>
                <a:gd name="T89" fmla="*/ 606 h 1219"/>
                <a:gd name="T90" fmla="*/ 55 w 708"/>
                <a:gd name="T91" fmla="*/ 1151 h 1219"/>
                <a:gd name="T92" fmla="*/ 17 w 708"/>
                <a:gd name="T93" fmla="*/ 1146 h 1219"/>
                <a:gd name="T94" fmla="*/ 2 w 708"/>
                <a:gd name="T95" fmla="*/ 1124 h 1219"/>
                <a:gd name="T96" fmla="*/ 12 w 708"/>
                <a:gd name="T97" fmla="*/ 1044 h 1219"/>
                <a:gd name="T98" fmla="*/ 31 w 708"/>
                <a:gd name="T99" fmla="*/ 947 h 1219"/>
                <a:gd name="T100" fmla="*/ 53 w 708"/>
                <a:gd name="T101" fmla="*/ 836 h 1219"/>
                <a:gd name="T102" fmla="*/ 75 w 708"/>
                <a:gd name="T103" fmla="*/ 722 h 1219"/>
                <a:gd name="T104" fmla="*/ 89 w 708"/>
                <a:gd name="T105" fmla="*/ 632 h 1219"/>
                <a:gd name="T106" fmla="*/ 102 w 708"/>
                <a:gd name="T107" fmla="*/ 545 h 1219"/>
                <a:gd name="T108" fmla="*/ 92 w 708"/>
                <a:gd name="T109" fmla="*/ 443 h 1219"/>
                <a:gd name="T110" fmla="*/ 48 w 708"/>
                <a:gd name="T111" fmla="*/ 366 h 12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8" h="1219">
                  <a:moveTo>
                    <a:pt x="48" y="366"/>
                  </a:moveTo>
                  <a:lnTo>
                    <a:pt x="48" y="361"/>
                  </a:lnTo>
                  <a:lnTo>
                    <a:pt x="51" y="356"/>
                  </a:lnTo>
                  <a:lnTo>
                    <a:pt x="48" y="337"/>
                  </a:lnTo>
                  <a:lnTo>
                    <a:pt x="48" y="322"/>
                  </a:lnTo>
                  <a:lnTo>
                    <a:pt x="48" y="308"/>
                  </a:lnTo>
                  <a:lnTo>
                    <a:pt x="48" y="298"/>
                  </a:lnTo>
                  <a:lnTo>
                    <a:pt x="43" y="276"/>
                  </a:lnTo>
                  <a:lnTo>
                    <a:pt x="43" y="264"/>
                  </a:lnTo>
                  <a:lnTo>
                    <a:pt x="46" y="264"/>
                  </a:lnTo>
                  <a:lnTo>
                    <a:pt x="65" y="266"/>
                  </a:lnTo>
                  <a:lnTo>
                    <a:pt x="80" y="279"/>
                  </a:lnTo>
                  <a:lnTo>
                    <a:pt x="85" y="286"/>
                  </a:lnTo>
                  <a:lnTo>
                    <a:pt x="94" y="295"/>
                  </a:lnTo>
                  <a:lnTo>
                    <a:pt x="106" y="303"/>
                  </a:lnTo>
                  <a:lnTo>
                    <a:pt x="128" y="315"/>
                  </a:lnTo>
                  <a:lnTo>
                    <a:pt x="140" y="315"/>
                  </a:lnTo>
                  <a:lnTo>
                    <a:pt x="148" y="308"/>
                  </a:lnTo>
                  <a:lnTo>
                    <a:pt x="148" y="293"/>
                  </a:lnTo>
                  <a:lnTo>
                    <a:pt x="143" y="274"/>
                  </a:lnTo>
                  <a:lnTo>
                    <a:pt x="131" y="249"/>
                  </a:lnTo>
                  <a:lnTo>
                    <a:pt x="121" y="230"/>
                  </a:lnTo>
                  <a:lnTo>
                    <a:pt x="111" y="213"/>
                  </a:lnTo>
                  <a:lnTo>
                    <a:pt x="106" y="203"/>
                  </a:lnTo>
                  <a:lnTo>
                    <a:pt x="97" y="194"/>
                  </a:lnTo>
                  <a:lnTo>
                    <a:pt x="89" y="182"/>
                  </a:lnTo>
                  <a:lnTo>
                    <a:pt x="80" y="167"/>
                  </a:lnTo>
                  <a:lnTo>
                    <a:pt x="72" y="155"/>
                  </a:lnTo>
                  <a:lnTo>
                    <a:pt x="60" y="140"/>
                  </a:lnTo>
                  <a:lnTo>
                    <a:pt x="53" y="131"/>
                  </a:lnTo>
                  <a:lnTo>
                    <a:pt x="46" y="121"/>
                  </a:lnTo>
                  <a:lnTo>
                    <a:pt x="43" y="119"/>
                  </a:lnTo>
                  <a:lnTo>
                    <a:pt x="48" y="114"/>
                  </a:lnTo>
                  <a:lnTo>
                    <a:pt x="53" y="111"/>
                  </a:lnTo>
                  <a:lnTo>
                    <a:pt x="65" y="99"/>
                  </a:lnTo>
                  <a:lnTo>
                    <a:pt x="77" y="89"/>
                  </a:lnTo>
                  <a:lnTo>
                    <a:pt x="89" y="80"/>
                  </a:lnTo>
                  <a:lnTo>
                    <a:pt x="102" y="72"/>
                  </a:lnTo>
                  <a:lnTo>
                    <a:pt x="119" y="60"/>
                  </a:lnTo>
                  <a:lnTo>
                    <a:pt x="128" y="58"/>
                  </a:lnTo>
                  <a:lnTo>
                    <a:pt x="135" y="60"/>
                  </a:lnTo>
                  <a:lnTo>
                    <a:pt x="145" y="63"/>
                  </a:lnTo>
                  <a:lnTo>
                    <a:pt x="162" y="70"/>
                  </a:lnTo>
                  <a:lnTo>
                    <a:pt x="177" y="75"/>
                  </a:lnTo>
                  <a:lnTo>
                    <a:pt x="196" y="82"/>
                  </a:lnTo>
                  <a:lnTo>
                    <a:pt x="218" y="89"/>
                  </a:lnTo>
                  <a:lnTo>
                    <a:pt x="240" y="97"/>
                  </a:lnTo>
                  <a:lnTo>
                    <a:pt x="262" y="102"/>
                  </a:lnTo>
                  <a:lnTo>
                    <a:pt x="283" y="109"/>
                  </a:lnTo>
                  <a:lnTo>
                    <a:pt x="305" y="116"/>
                  </a:lnTo>
                  <a:lnTo>
                    <a:pt x="327" y="123"/>
                  </a:lnTo>
                  <a:lnTo>
                    <a:pt x="344" y="128"/>
                  </a:lnTo>
                  <a:lnTo>
                    <a:pt x="363" y="133"/>
                  </a:lnTo>
                  <a:lnTo>
                    <a:pt x="375" y="136"/>
                  </a:lnTo>
                  <a:lnTo>
                    <a:pt x="390" y="138"/>
                  </a:lnTo>
                  <a:lnTo>
                    <a:pt x="397" y="136"/>
                  </a:lnTo>
                  <a:lnTo>
                    <a:pt x="412" y="131"/>
                  </a:lnTo>
                  <a:lnTo>
                    <a:pt x="426" y="123"/>
                  </a:lnTo>
                  <a:lnTo>
                    <a:pt x="448" y="116"/>
                  </a:lnTo>
                  <a:lnTo>
                    <a:pt x="465" y="106"/>
                  </a:lnTo>
                  <a:lnTo>
                    <a:pt x="487" y="97"/>
                  </a:lnTo>
                  <a:lnTo>
                    <a:pt x="506" y="85"/>
                  </a:lnTo>
                  <a:lnTo>
                    <a:pt x="528" y="75"/>
                  </a:lnTo>
                  <a:lnTo>
                    <a:pt x="545" y="60"/>
                  </a:lnTo>
                  <a:lnTo>
                    <a:pt x="565" y="51"/>
                  </a:lnTo>
                  <a:lnTo>
                    <a:pt x="582" y="39"/>
                  </a:lnTo>
                  <a:lnTo>
                    <a:pt x="598" y="31"/>
                  </a:lnTo>
                  <a:lnTo>
                    <a:pt x="611" y="24"/>
                  </a:lnTo>
                  <a:lnTo>
                    <a:pt x="620" y="19"/>
                  </a:lnTo>
                  <a:lnTo>
                    <a:pt x="625" y="14"/>
                  </a:lnTo>
                  <a:lnTo>
                    <a:pt x="630" y="14"/>
                  </a:lnTo>
                  <a:lnTo>
                    <a:pt x="666" y="0"/>
                  </a:lnTo>
                  <a:lnTo>
                    <a:pt x="669" y="0"/>
                  </a:lnTo>
                  <a:lnTo>
                    <a:pt x="678" y="2"/>
                  </a:lnTo>
                  <a:lnTo>
                    <a:pt x="691" y="7"/>
                  </a:lnTo>
                  <a:lnTo>
                    <a:pt x="705" y="14"/>
                  </a:lnTo>
                  <a:lnTo>
                    <a:pt x="705" y="24"/>
                  </a:lnTo>
                  <a:lnTo>
                    <a:pt x="708" y="39"/>
                  </a:lnTo>
                  <a:lnTo>
                    <a:pt x="708" y="53"/>
                  </a:lnTo>
                  <a:lnTo>
                    <a:pt x="705" y="72"/>
                  </a:lnTo>
                  <a:lnTo>
                    <a:pt x="695" y="87"/>
                  </a:lnTo>
                  <a:lnTo>
                    <a:pt x="683" y="106"/>
                  </a:lnTo>
                  <a:lnTo>
                    <a:pt x="666" y="121"/>
                  </a:lnTo>
                  <a:lnTo>
                    <a:pt x="649" y="138"/>
                  </a:lnTo>
                  <a:lnTo>
                    <a:pt x="630" y="152"/>
                  </a:lnTo>
                  <a:lnTo>
                    <a:pt x="611" y="169"/>
                  </a:lnTo>
                  <a:lnTo>
                    <a:pt x="591" y="184"/>
                  </a:lnTo>
                  <a:lnTo>
                    <a:pt x="582" y="208"/>
                  </a:lnTo>
                  <a:lnTo>
                    <a:pt x="574" y="218"/>
                  </a:lnTo>
                  <a:lnTo>
                    <a:pt x="572" y="232"/>
                  </a:lnTo>
                  <a:lnTo>
                    <a:pt x="572" y="247"/>
                  </a:lnTo>
                  <a:lnTo>
                    <a:pt x="572" y="264"/>
                  </a:lnTo>
                  <a:lnTo>
                    <a:pt x="572" y="279"/>
                  </a:lnTo>
                  <a:lnTo>
                    <a:pt x="572" y="293"/>
                  </a:lnTo>
                  <a:lnTo>
                    <a:pt x="572" y="310"/>
                  </a:lnTo>
                  <a:lnTo>
                    <a:pt x="574" y="327"/>
                  </a:lnTo>
                  <a:lnTo>
                    <a:pt x="574" y="342"/>
                  </a:lnTo>
                  <a:lnTo>
                    <a:pt x="577" y="358"/>
                  </a:lnTo>
                  <a:lnTo>
                    <a:pt x="579" y="375"/>
                  </a:lnTo>
                  <a:lnTo>
                    <a:pt x="582" y="392"/>
                  </a:lnTo>
                  <a:lnTo>
                    <a:pt x="582" y="405"/>
                  </a:lnTo>
                  <a:lnTo>
                    <a:pt x="582" y="417"/>
                  </a:lnTo>
                  <a:lnTo>
                    <a:pt x="582" y="431"/>
                  </a:lnTo>
                  <a:lnTo>
                    <a:pt x="584" y="446"/>
                  </a:lnTo>
                  <a:lnTo>
                    <a:pt x="584" y="460"/>
                  </a:lnTo>
                  <a:lnTo>
                    <a:pt x="586" y="475"/>
                  </a:lnTo>
                  <a:lnTo>
                    <a:pt x="586" y="489"/>
                  </a:lnTo>
                  <a:lnTo>
                    <a:pt x="589" y="506"/>
                  </a:lnTo>
                  <a:lnTo>
                    <a:pt x="579" y="518"/>
                  </a:lnTo>
                  <a:lnTo>
                    <a:pt x="572" y="531"/>
                  </a:lnTo>
                  <a:lnTo>
                    <a:pt x="565" y="543"/>
                  </a:lnTo>
                  <a:lnTo>
                    <a:pt x="557" y="557"/>
                  </a:lnTo>
                  <a:lnTo>
                    <a:pt x="550" y="569"/>
                  </a:lnTo>
                  <a:lnTo>
                    <a:pt x="543" y="581"/>
                  </a:lnTo>
                  <a:lnTo>
                    <a:pt x="538" y="594"/>
                  </a:lnTo>
                  <a:lnTo>
                    <a:pt x="538" y="606"/>
                  </a:lnTo>
                  <a:lnTo>
                    <a:pt x="533" y="615"/>
                  </a:lnTo>
                  <a:lnTo>
                    <a:pt x="531" y="628"/>
                  </a:lnTo>
                  <a:lnTo>
                    <a:pt x="526" y="642"/>
                  </a:lnTo>
                  <a:lnTo>
                    <a:pt x="523" y="657"/>
                  </a:lnTo>
                  <a:lnTo>
                    <a:pt x="518" y="671"/>
                  </a:lnTo>
                  <a:lnTo>
                    <a:pt x="516" y="686"/>
                  </a:lnTo>
                  <a:lnTo>
                    <a:pt x="511" y="700"/>
                  </a:lnTo>
                  <a:lnTo>
                    <a:pt x="511" y="717"/>
                  </a:lnTo>
                  <a:lnTo>
                    <a:pt x="506" y="729"/>
                  </a:lnTo>
                  <a:lnTo>
                    <a:pt x="504" y="744"/>
                  </a:lnTo>
                  <a:lnTo>
                    <a:pt x="502" y="756"/>
                  </a:lnTo>
                  <a:lnTo>
                    <a:pt x="502" y="768"/>
                  </a:lnTo>
                  <a:lnTo>
                    <a:pt x="499" y="787"/>
                  </a:lnTo>
                  <a:lnTo>
                    <a:pt x="499" y="800"/>
                  </a:lnTo>
                  <a:lnTo>
                    <a:pt x="499" y="809"/>
                  </a:lnTo>
                  <a:lnTo>
                    <a:pt x="499" y="831"/>
                  </a:lnTo>
                  <a:lnTo>
                    <a:pt x="499" y="843"/>
                  </a:lnTo>
                  <a:lnTo>
                    <a:pt x="499" y="858"/>
                  </a:lnTo>
                  <a:lnTo>
                    <a:pt x="499" y="875"/>
                  </a:lnTo>
                  <a:lnTo>
                    <a:pt x="499" y="892"/>
                  </a:lnTo>
                  <a:lnTo>
                    <a:pt x="499" y="906"/>
                  </a:lnTo>
                  <a:lnTo>
                    <a:pt x="499" y="921"/>
                  </a:lnTo>
                  <a:lnTo>
                    <a:pt x="499" y="933"/>
                  </a:lnTo>
                  <a:lnTo>
                    <a:pt x="499" y="947"/>
                  </a:lnTo>
                  <a:lnTo>
                    <a:pt x="499" y="964"/>
                  </a:lnTo>
                  <a:lnTo>
                    <a:pt x="499" y="974"/>
                  </a:lnTo>
                  <a:lnTo>
                    <a:pt x="497" y="979"/>
                  </a:lnTo>
                  <a:lnTo>
                    <a:pt x="497" y="993"/>
                  </a:lnTo>
                  <a:lnTo>
                    <a:pt x="497" y="1001"/>
                  </a:lnTo>
                  <a:lnTo>
                    <a:pt x="497" y="1013"/>
                  </a:lnTo>
                  <a:lnTo>
                    <a:pt x="497" y="1027"/>
                  </a:lnTo>
                  <a:lnTo>
                    <a:pt x="497" y="1042"/>
                  </a:lnTo>
                  <a:lnTo>
                    <a:pt x="494" y="1054"/>
                  </a:lnTo>
                  <a:lnTo>
                    <a:pt x="494" y="1066"/>
                  </a:lnTo>
                  <a:lnTo>
                    <a:pt x="494" y="1078"/>
                  </a:lnTo>
                  <a:lnTo>
                    <a:pt x="494" y="1093"/>
                  </a:lnTo>
                  <a:lnTo>
                    <a:pt x="492" y="1115"/>
                  </a:lnTo>
                  <a:lnTo>
                    <a:pt x="492" y="1129"/>
                  </a:lnTo>
                  <a:lnTo>
                    <a:pt x="487" y="1136"/>
                  </a:lnTo>
                  <a:lnTo>
                    <a:pt x="485" y="1151"/>
                  </a:lnTo>
                  <a:lnTo>
                    <a:pt x="480" y="1166"/>
                  </a:lnTo>
                  <a:lnTo>
                    <a:pt x="480" y="1185"/>
                  </a:lnTo>
                  <a:lnTo>
                    <a:pt x="475" y="1197"/>
                  </a:lnTo>
                  <a:lnTo>
                    <a:pt x="470" y="1209"/>
                  </a:lnTo>
                  <a:lnTo>
                    <a:pt x="465" y="1216"/>
                  </a:lnTo>
                  <a:lnTo>
                    <a:pt x="460" y="1219"/>
                  </a:lnTo>
                  <a:lnTo>
                    <a:pt x="451" y="1207"/>
                  </a:lnTo>
                  <a:lnTo>
                    <a:pt x="446" y="1195"/>
                  </a:lnTo>
                  <a:lnTo>
                    <a:pt x="438" y="1187"/>
                  </a:lnTo>
                  <a:lnTo>
                    <a:pt x="429" y="1185"/>
                  </a:lnTo>
                  <a:lnTo>
                    <a:pt x="412" y="1185"/>
                  </a:lnTo>
                  <a:lnTo>
                    <a:pt x="390" y="1195"/>
                  </a:lnTo>
                  <a:lnTo>
                    <a:pt x="383" y="1197"/>
                  </a:lnTo>
                  <a:lnTo>
                    <a:pt x="378" y="1202"/>
                  </a:lnTo>
                  <a:lnTo>
                    <a:pt x="378" y="1185"/>
                  </a:lnTo>
                  <a:lnTo>
                    <a:pt x="383" y="1170"/>
                  </a:lnTo>
                  <a:lnTo>
                    <a:pt x="383" y="1153"/>
                  </a:lnTo>
                  <a:lnTo>
                    <a:pt x="388" y="1136"/>
                  </a:lnTo>
                  <a:lnTo>
                    <a:pt x="388" y="1117"/>
                  </a:lnTo>
                  <a:lnTo>
                    <a:pt x="390" y="1098"/>
                  </a:lnTo>
                  <a:lnTo>
                    <a:pt x="390" y="1076"/>
                  </a:lnTo>
                  <a:lnTo>
                    <a:pt x="392" y="1054"/>
                  </a:lnTo>
                  <a:lnTo>
                    <a:pt x="390" y="1032"/>
                  </a:lnTo>
                  <a:lnTo>
                    <a:pt x="390" y="1015"/>
                  </a:lnTo>
                  <a:lnTo>
                    <a:pt x="390" y="998"/>
                  </a:lnTo>
                  <a:lnTo>
                    <a:pt x="390" y="984"/>
                  </a:lnTo>
                  <a:lnTo>
                    <a:pt x="388" y="969"/>
                  </a:lnTo>
                  <a:lnTo>
                    <a:pt x="388" y="955"/>
                  </a:lnTo>
                  <a:lnTo>
                    <a:pt x="385" y="943"/>
                  </a:lnTo>
                  <a:lnTo>
                    <a:pt x="385" y="930"/>
                  </a:lnTo>
                  <a:lnTo>
                    <a:pt x="380" y="906"/>
                  </a:lnTo>
                  <a:lnTo>
                    <a:pt x="375" y="887"/>
                  </a:lnTo>
                  <a:lnTo>
                    <a:pt x="371" y="870"/>
                  </a:lnTo>
                  <a:lnTo>
                    <a:pt x="366" y="858"/>
                  </a:lnTo>
                  <a:lnTo>
                    <a:pt x="359" y="843"/>
                  </a:lnTo>
                  <a:lnTo>
                    <a:pt x="351" y="836"/>
                  </a:lnTo>
                  <a:lnTo>
                    <a:pt x="346" y="826"/>
                  </a:lnTo>
                  <a:lnTo>
                    <a:pt x="342" y="821"/>
                  </a:lnTo>
                  <a:lnTo>
                    <a:pt x="334" y="814"/>
                  </a:lnTo>
                  <a:lnTo>
                    <a:pt x="332" y="809"/>
                  </a:lnTo>
                  <a:lnTo>
                    <a:pt x="329" y="804"/>
                  </a:lnTo>
                  <a:lnTo>
                    <a:pt x="325" y="792"/>
                  </a:lnTo>
                  <a:lnTo>
                    <a:pt x="322" y="780"/>
                  </a:lnTo>
                  <a:lnTo>
                    <a:pt x="315" y="763"/>
                  </a:lnTo>
                  <a:lnTo>
                    <a:pt x="308" y="746"/>
                  </a:lnTo>
                  <a:lnTo>
                    <a:pt x="300" y="724"/>
                  </a:lnTo>
                  <a:lnTo>
                    <a:pt x="295" y="705"/>
                  </a:lnTo>
                  <a:lnTo>
                    <a:pt x="288" y="681"/>
                  </a:lnTo>
                  <a:lnTo>
                    <a:pt x="281" y="659"/>
                  </a:lnTo>
                  <a:lnTo>
                    <a:pt x="274" y="637"/>
                  </a:lnTo>
                  <a:lnTo>
                    <a:pt x="266" y="618"/>
                  </a:lnTo>
                  <a:lnTo>
                    <a:pt x="259" y="596"/>
                  </a:lnTo>
                  <a:lnTo>
                    <a:pt x="257" y="579"/>
                  </a:lnTo>
                  <a:lnTo>
                    <a:pt x="252" y="562"/>
                  </a:lnTo>
                  <a:lnTo>
                    <a:pt x="252" y="552"/>
                  </a:lnTo>
                  <a:lnTo>
                    <a:pt x="245" y="538"/>
                  </a:lnTo>
                  <a:lnTo>
                    <a:pt x="240" y="540"/>
                  </a:lnTo>
                  <a:lnTo>
                    <a:pt x="232" y="555"/>
                  </a:lnTo>
                  <a:lnTo>
                    <a:pt x="225" y="577"/>
                  </a:lnTo>
                  <a:lnTo>
                    <a:pt x="215" y="601"/>
                  </a:lnTo>
                  <a:lnTo>
                    <a:pt x="206" y="628"/>
                  </a:lnTo>
                  <a:lnTo>
                    <a:pt x="199" y="647"/>
                  </a:lnTo>
                  <a:lnTo>
                    <a:pt x="196" y="661"/>
                  </a:lnTo>
                  <a:lnTo>
                    <a:pt x="191" y="669"/>
                  </a:lnTo>
                  <a:lnTo>
                    <a:pt x="189" y="688"/>
                  </a:lnTo>
                  <a:lnTo>
                    <a:pt x="174" y="606"/>
                  </a:lnTo>
                  <a:lnTo>
                    <a:pt x="135" y="664"/>
                  </a:lnTo>
                  <a:lnTo>
                    <a:pt x="99" y="804"/>
                  </a:lnTo>
                  <a:lnTo>
                    <a:pt x="92" y="904"/>
                  </a:lnTo>
                  <a:lnTo>
                    <a:pt x="77" y="1061"/>
                  </a:lnTo>
                  <a:lnTo>
                    <a:pt x="55" y="1151"/>
                  </a:lnTo>
                  <a:lnTo>
                    <a:pt x="53" y="1146"/>
                  </a:lnTo>
                  <a:lnTo>
                    <a:pt x="53" y="1144"/>
                  </a:lnTo>
                  <a:lnTo>
                    <a:pt x="43" y="1139"/>
                  </a:lnTo>
                  <a:lnTo>
                    <a:pt x="29" y="1144"/>
                  </a:lnTo>
                  <a:lnTo>
                    <a:pt x="17" y="1146"/>
                  </a:lnTo>
                  <a:lnTo>
                    <a:pt x="9" y="1151"/>
                  </a:lnTo>
                  <a:lnTo>
                    <a:pt x="5" y="1153"/>
                  </a:lnTo>
                  <a:lnTo>
                    <a:pt x="0" y="1158"/>
                  </a:lnTo>
                  <a:lnTo>
                    <a:pt x="0" y="1141"/>
                  </a:lnTo>
                  <a:lnTo>
                    <a:pt x="2" y="1124"/>
                  </a:lnTo>
                  <a:lnTo>
                    <a:pt x="2" y="1110"/>
                  </a:lnTo>
                  <a:lnTo>
                    <a:pt x="5" y="1090"/>
                  </a:lnTo>
                  <a:lnTo>
                    <a:pt x="5" y="1076"/>
                  </a:lnTo>
                  <a:lnTo>
                    <a:pt x="9" y="1061"/>
                  </a:lnTo>
                  <a:lnTo>
                    <a:pt x="12" y="1044"/>
                  </a:lnTo>
                  <a:lnTo>
                    <a:pt x="17" y="1030"/>
                  </a:lnTo>
                  <a:lnTo>
                    <a:pt x="19" y="1008"/>
                  </a:lnTo>
                  <a:lnTo>
                    <a:pt x="24" y="989"/>
                  </a:lnTo>
                  <a:lnTo>
                    <a:pt x="26" y="967"/>
                  </a:lnTo>
                  <a:lnTo>
                    <a:pt x="31" y="947"/>
                  </a:lnTo>
                  <a:lnTo>
                    <a:pt x="34" y="926"/>
                  </a:lnTo>
                  <a:lnTo>
                    <a:pt x="41" y="904"/>
                  </a:lnTo>
                  <a:lnTo>
                    <a:pt x="43" y="882"/>
                  </a:lnTo>
                  <a:lnTo>
                    <a:pt x="51" y="860"/>
                  </a:lnTo>
                  <a:lnTo>
                    <a:pt x="53" y="836"/>
                  </a:lnTo>
                  <a:lnTo>
                    <a:pt x="58" y="812"/>
                  </a:lnTo>
                  <a:lnTo>
                    <a:pt x="63" y="787"/>
                  </a:lnTo>
                  <a:lnTo>
                    <a:pt x="68" y="766"/>
                  </a:lnTo>
                  <a:lnTo>
                    <a:pt x="70" y="744"/>
                  </a:lnTo>
                  <a:lnTo>
                    <a:pt x="75" y="722"/>
                  </a:lnTo>
                  <a:lnTo>
                    <a:pt x="77" y="703"/>
                  </a:lnTo>
                  <a:lnTo>
                    <a:pt x="82" y="686"/>
                  </a:lnTo>
                  <a:lnTo>
                    <a:pt x="85" y="664"/>
                  </a:lnTo>
                  <a:lnTo>
                    <a:pt x="87" y="649"/>
                  </a:lnTo>
                  <a:lnTo>
                    <a:pt x="89" y="632"/>
                  </a:lnTo>
                  <a:lnTo>
                    <a:pt x="94" y="620"/>
                  </a:lnTo>
                  <a:lnTo>
                    <a:pt x="97" y="598"/>
                  </a:lnTo>
                  <a:lnTo>
                    <a:pt x="102" y="586"/>
                  </a:lnTo>
                  <a:lnTo>
                    <a:pt x="102" y="564"/>
                  </a:lnTo>
                  <a:lnTo>
                    <a:pt x="102" y="545"/>
                  </a:lnTo>
                  <a:lnTo>
                    <a:pt x="99" y="523"/>
                  </a:lnTo>
                  <a:lnTo>
                    <a:pt x="99" y="501"/>
                  </a:lnTo>
                  <a:lnTo>
                    <a:pt x="94" y="480"/>
                  </a:lnTo>
                  <a:lnTo>
                    <a:pt x="94" y="463"/>
                  </a:lnTo>
                  <a:lnTo>
                    <a:pt x="92" y="443"/>
                  </a:lnTo>
                  <a:lnTo>
                    <a:pt x="92" y="431"/>
                  </a:lnTo>
                  <a:lnTo>
                    <a:pt x="85" y="412"/>
                  </a:lnTo>
                  <a:lnTo>
                    <a:pt x="75" y="397"/>
                  </a:lnTo>
                  <a:lnTo>
                    <a:pt x="60" y="380"/>
                  </a:lnTo>
                  <a:lnTo>
                    <a:pt x="48" y="366"/>
                  </a:lnTo>
                  <a:close/>
                </a:path>
              </a:pathLst>
            </a:custGeom>
            <a:solidFill>
              <a:srgbClr val="E8E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6" name="Freeform 115"/>
            <p:cNvSpPr>
              <a:spLocks/>
            </p:cNvSpPr>
            <p:nvPr/>
          </p:nvSpPr>
          <p:spPr bwMode="auto">
            <a:xfrm>
              <a:off x="3179" y="1210"/>
              <a:ext cx="397" cy="618"/>
            </a:xfrm>
            <a:custGeom>
              <a:avLst/>
              <a:gdLst>
                <a:gd name="T0" fmla="*/ 0 w 397"/>
                <a:gd name="T1" fmla="*/ 305 h 618"/>
                <a:gd name="T2" fmla="*/ 240 w 397"/>
                <a:gd name="T3" fmla="*/ 618 h 618"/>
                <a:gd name="T4" fmla="*/ 397 w 397"/>
                <a:gd name="T5" fmla="*/ 213 h 618"/>
                <a:gd name="T6" fmla="*/ 56 w 397"/>
                <a:gd name="T7" fmla="*/ 0 h 618"/>
                <a:gd name="T8" fmla="*/ 0 w 397"/>
                <a:gd name="T9" fmla="*/ 305 h 6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7" h="618">
                  <a:moveTo>
                    <a:pt x="0" y="305"/>
                  </a:moveTo>
                  <a:lnTo>
                    <a:pt x="240" y="618"/>
                  </a:lnTo>
                  <a:lnTo>
                    <a:pt x="397" y="213"/>
                  </a:lnTo>
                  <a:lnTo>
                    <a:pt x="56" y="0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rgbClr val="BF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7" name="Freeform 116"/>
            <p:cNvSpPr>
              <a:spLocks/>
            </p:cNvSpPr>
            <p:nvPr/>
          </p:nvSpPr>
          <p:spPr bwMode="auto">
            <a:xfrm>
              <a:off x="3416" y="965"/>
              <a:ext cx="1452" cy="1942"/>
            </a:xfrm>
            <a:custGeom>
              <a:avLst/>
              <a:gdLst>
                <a:gd name="T0" fmla="*/ 83 w 1452"/>
                <a:gd name="T1" fmla="*/ 56 h 1942"/>
                <a:gd name="T2" fmla="*/ 197 w 1452"/>
                <a:gd name="T3" fmla="*/ 61 h 1942"/>
                <a:gd name="T4" fmla="*/ 316 w 1452"/>
                <a:gd name="T5" fmla="*/ 75 h 1942"/>
                <a:gd name="T6" fmla="*/ 427 w 1452"/>
                <a:gd name="T7" fmla="*/ 92 h 1942"/>
                <a:gd name="T8" fmla="*/ 541 w 1452"/>
                <a:gd name="T9" fmla="*/ 114 h 1942"/>
                <a:gd name="T10" fmla="*/ 667 w 1452"/>
                <a:gd name="T11" fmla="*/ 134 h 1942"/>
                <a:gd name="T12" fmla="*/ 813 w 1452"/>
                <a:gd name="T13" fmla="*/ 131 h 1942"/>
                <a:gd name="T14" fmla="*/ 951 w 1452"/>
                <a:gd name="T15" fmla="*/ 109 h 1942"/>
                <a:gd name="T16" fmla="*/ 1091 w 1452"/>
                <a:gd name="T17" fmla="*/ 80 h 1942"/>
                <a:gd name="T18" fmla="*/ 1229 w 1452"/>
                <a:gd name="T19" fmla="*/ 41 h 1942"/>
                <a:gd name="T20" fmla="*/ 1377 w 1452"/>
                <a:gd name="T21" fmla="*/ 5 h 1942"/>
                <a:gd name="T22" fmla="*/ 1440 w 1452"/>
                <a:gd name="T23" fmla="*/ 5 h 1942"/>
                <a:gd name="T24" fmla="*/ 1431 w 1452"/>
                <a:gd name="T25" fmla="*/ 131 h 1942"/>
                <a:gd name="T26" fmla="*/ 1319 w 1452"/>
                <a:gd name="T27" fmla="*/ 226 h 1942"/>
                <a:gd name="T28" fmla="*/ 1196 w 1452"/>
                <a:gd name="T29" fmla="*/ 230 h 1942"/>
                <a:gd name="T30" fmla="*/ 1086 w 1452"/>
                <a:gd name="T31" fmla="*/ 289 h 1942"/>
                <a:gd name="T32" fmla="*/ 1031 w 1452"/>
                <a:gd name="T33" fmla="*/ 366 h 1942"/>
                <a:gd name="T34" fmla="*/ 1019 w 1452"/>
                <a:gd name="T35" fmla="*/ 470 h 1942"/>
                <a:gd name="T36" fmla="*/ 1019 w 1452"/>
                <a:gd name="T37" fmla="*/ 579 h 1942"/>
                <a:gd name="T38" fmla="*/ 1019 w 1452"/>
                <a:gd name="T39" fmla="*/ 684 h 1942"/>
                <a:gd name="T40" fmla="*/ 1016 w 1452"/>
                <a:gd name="T41" fmla="*/ 790 h 1942"/>
                <a:gd name="T42" fmla="*/ 1009 w 1452"/>
                <a:gd name="T43" fmla="*/ 911 h 1942"/>
                <a:gd name="T44" fmla="*/ 997 w 1452"/>
                <a:gd name="T45" fmla="*/ 1062 h 1942"/>
                <a:gd name="T46" fmla="*/ 980 w 1452"/>
                <a:gd name="T47" fmla="*/ 1210 h 1942"/>
                <a:gd name="T48" fmla="*/ 956 w 1452"/>
                <a:gd name="T49" fmla="*/ 1357 h 1942"/>
                <a:gd name="T50" fmla="*/ 919 w 1452"/>
                <a:gd name="T51" fmla="*/ 1500 h 1942"/>
                <a:gd name="T52" fmla="*/ 878 w 1452"/>
                <a:gd name="T53" fmla="*/ 1646 h 1942"/>
                <a:gd name="T54" fmla="*/ 803 w 1452"/>
                <a:gd name="T55" fmla="*/ 1736 h 1942"/>
                <a:gd name="T56" fmla="*/ 752 w 1452"/>
                <a:gd name="T57" fmla="*/ 1845 h 1942"/>
                <a:gd name="T58" fmla="*/ 672 w 1452"/>
                <a:gd name="T59" fmla="*/ 1915 h 1942"/>
                <a:gd name="T60" fmla="*/ 597 w 1452"/>
                <a:gd name="T61" fmla="*/ 1942 h 1942"/>
                <a:gd name="T62" fmla="*/ 493 w 1452"/>
                <a:gd name="T63" fmla="*/ 1869 h 1942"/>
                <a:gd name="T64" fmla="*/ 422 w 1452"/>
                <a:gd name="T65" fmla="*/ 1765 h 1942"/>
                <a:gd name="T66" fmla="*/ 325 w 1452"/>
                <a:gd name="T67" fmla="*/ 1685 h 1942"/>
                <a:gd name="T68" fmla="*/ 231 w 1452"/>
                <a:gd name="T69" fmla="*/ 1614 h 1942"/>
                <a:gd name="T70" fmla="*/ 223 w 1452"/>
                <a:gd name="T71" fmla="*/ 1491 h 1942"/>
                <a:gd name="T72" fmla="*/ 204 w 1452"/>
                <a:gd name="T73" fmla="*/ 1379 h 1942"/>
                <a:gd name="T74" fmla="*/ 173 w 1452"/>
                <a:gd name="T75" fmla="*/ 1270 h 1942"/>
                <a:gd name="T76" fmla="*/ 134 w 1452"/>
                <a:gd name="T77" fmla="*/ 1164 h 1942"/>
                <a:gd name="T78" fmla="*/ 83 w 1452"/>
                <a:gd name="T79" fmla="*/ 1059 h 1942"/>
                <a:gd name="T80" fmla="*/ 37 w 1452"/>
                <a:gd name="T81" fmla="*/ 1069 h 1942"/>
                <a:gd name="T82" fmla="*/ 13 w 1452"/>
                <a:gd name="T83" fmla="*/ 1171 h 1942"/>
                <a:gd name="T84" fmla="*/ 5 w 1452"/>
                <a:gd name="T85" fmla="*/ 526 h 1942"/>
                <a:gd name="T86" fmla="*/ 8 w 1452"/>
                <a:gd name="T87" fmla="*/ 427 h 1942"/>
                <a:gd name="T88" fmla="*/ 39 w 1452"/>
                <a:gd name="T89" fmla="*/ 182 h 1942"/>
                <a:gd name="T90" fmla="*/ 146 w 1452"/>
                <a:gd name="T91" fmla="*/ 211 h 1942"/>
                <a:gd name="T92" fmla="*/ 250 w 1452"/>
                <a:gd name="T93" fmla="*/ 240 h 1942"/>
                <a:gd name="T94" fmla="*/ 352 w 1452"/>
                <a:gd name="T95" fmla="*/ 267 h 1942"/>
                <a:gd name="T96" fmla="*/ 391 w 1452"/>
                <a:gd name="T97" fmla="*/ 366 h 1942"/>
                <a:gd name="T98" fmla="*/ 473 w 1452"/>
                <a:gd name="T99" fmla="*/ 381 h 1942"/>
                <a:gd name="T100" fmla="*/ 553 w 1452"/>
                <a:gd name="T101" fmla="*/ 320 h 1942"/>
                <a:gd name="T102" fmla="*/ 548 w 1452"/>
                <a:gd name="T103" fmla="*/ 284 h 1942"/>
                <a:gd name="T104" fmla="*/ 456 w 1452"/>
                <a:gd name="T105" fmla="*/ 252 h 1942"/>
                <a:gd name="T106" fmla="*/ 366 w 1452"/>
                <a:gd name="T107" fmla="*/ 221 h 1942"/>
                <a:gd name="T108" fmla="*/ 233 w 1452"/>
                <a:gd name="T109" fmla="*/ 184 h 1942"/>
                <a:gd name="T110" fmla="*/ 88 w 1452"/>
                <a:gd name="T111" fmla="*/ 160 h 19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2" h="1942">
                  <a:moveTo>
                    <a:pt x="0" y="58"/>
                  </a:moveTo>
                  <a:lnTo>
                    <a:pt x="5" y="58"/>
                  </a:lnTo>
                  <a:lnTo>
                    <a:pt x="22" y="56"/>
                  </a:lnTo>
                  <a:lnTo>
                    <a:pt x="42" y="56"/>
                  </a:lnTo>
                  <a:lnTo>
                    <a:pt x="61" y="56"/>
                  </a:lnTo>
                  <a:lnTo>
                    <a:pt x="83" y="56"/>
                  </a:lnTo>
                  <a:lnTo>
                    <a:pt x="100" y="56"/>
                  </a:lnTo>
                  <a:lnTo>
                    <a:pt x="119" y="58"/>
                  </a:lnTo>
                  <a:lnTo>
                    <a:pt x="139" y="58"/>
                  </a:lnTo>
                  <a:lnTo>
                    <a:pt x="160" y="61"/>
                  </a:lnTo>
                  <a:lnTo>
                    <a:pt x="177" y="61"/>
                  </a:lnTo>
                  <a:lnTo>
                    <a:pt x="197" y="61"/>
                  </a:lnTo>
                  <a:lnTo>
                    <a:pt x="216" y="63"/>
                  </a:lnTo>
                  <a:lnTo>
                    <a:pt x="238" y="66"/>
                  </a:lnTo>
                  <a:lnTo>
                    <a:pt x="255" y="66"/>
                  </a:lnTo>
                  <a:lnTo>
                    <a:pt x="274" y="68"/>
                  </a:lnTo>
                  <a:lnTo>
                    <a:pt x="294" y="71"/>
                  </a:lnTo>
                  <a:lnTo>
                    <a:pt x="316" y="75"/>
                  </a:lnTo>
                  <a:lnTo>
                    <a:pt x="333" y="75"/>
                  </a:lnTo>
                  <a:lnTo>
                    <a:pt x="352" y="80"/>
                  </a:lnTo>
                  <a:lnTo>
                    <a:pt x="371" y="80"/>
                  </a:lnTo>
                  <a:lnTo>
                    <a:pt x="391" y="85"/>
                  </a:lnTo>
                  <a:lnTo>
                    <a:pt x="408" y="87"/>
                  </a:lnTo>
                  <a:lnTo>
                    <a:pt x="427" y="92"/>
                  </a:lnTo>
                  <a:lnTo>
                    <a:pt x="446" y="95"/>
                  </a:lnTo>
                  <a:lnTo>
                    <a:pt x="466" y="100"/>
                  </a:lnTo>
                  <a:lnTo>
                    <a:pt x="483" y="102"/>
                  </a:lnTo>
                  <a:lnTo>
                    <a:pt x="502" y="107"/>
                  </a:lnTo>
                  <a:lnTo>
                    <a:pt x="522" y="109"/>
                  </a:lnTo>
                  <a:lnTo>
                    <a:pt x="541" y="114"/>
                  </a:lnTo>
                  <a:lnTo>
                    <a:pt x="558" y="117"/>
                  </a:lnTo>
                  <a:lnTo>
                    <a:pt x="580" y="124"/>
                  </a:lnTo>
                  <a:lnTo>
                    <a:pt x="597" y="126"/>
                  </a:lnTo>
                  <a:lnTo>
                    <a:pt x="619" y="134"/>
                  </a:lnTo>
                  <a:lnTo>
                    <a:pt x="640" y="134"/>
                  </a:lnTo>
                  <a:lnTo>
                    <a:pt x="667" y="134"/>
                  </a:lnTo>
                  <a:lnTo>
                    <a:pt x="689" y="134"/>
                  </a:lnTo>
                  <a:lnTo>
                    <a:pt x="716" y="136"/>
                  </a:lnTo>
                  <a:lnTo>
                    <a:pt x="737" y="134"/>
                  </a:lnTo>
                  <a:lnTo>
                    <a:pt x="764" y="134"/>
                  </a:lnTo>
                  <a:lnTo>
                    <a:pt x="786" y="131"/>
                  </a:lnTo>
                  <a:lnTo>
                    <a:pt x="813" y="131"/>
                  </a:lnTo>
                  <a:lnTo>
                    <a:pt x="834" y="126"/>
                  </a:lnTo>
                  <a:lnTo>
                    <a:pt x="859" y="124"/>
                  </a:lnTo>
                  <a:lnTo>
                    <a:pt x="880" y="119"/>
                  </a:lnTo>
                  <a:lnTo>
                    <a:pt x="905" y="117"/>
                  </a:lnTo>
                  <a:lnTo>
                    <a:pt x="926" y="112"/>
                  </a:lnTo>
                  <a:lnTo>
                    <a:pt x="951" y="109"/>
                  </a:lnTo>
                  <a:lnTo>
                    <a:pt x="975" y="104"/>
                  </a:lnTo>
                  <a:lnTo>
                    <a:pt x="999" y="102"/>
                  </a:lnTo>
                  <a:lnTo>
                    <a:pt x="1021" y="95"/>
                  </a:lnTo>
                  <a:lnTo>
                    <a:pt x="1043" y="90"/>
                  </a:lnTo>
                  <a:lnTo>
                    <a:pt x="1067" y="85"/>
                  </a:lnTo>
                  <a:lnTo>
                    <a:pt x="1091" y="80"/>
                  </a:lnTo>
                  <a:lnTo>
                    <a:pt x="1113" y="73"/>
                  </a:lnTo>
                  <a:lnTo>
                    <a:pt x="1135" y="68"/>
                  </a:lnTo>
                  <a:lnTo>
                    <a:pt x="1159" y="61"/>
                  </a:lnTo>
                  <a:lnTo>
                    <a:pt x="1183" y="56"/>
                  </a:lnTo>
                  <a:lnTo>
                    <a:pt x="1205" y="49"/>
                  </a:lnTo>
                  <a:lnTo>
                    <a:pt x="1229" y="41"/>
                  </a:lnTo>
                  <a:lnTo>
                    <a:pt x="1254" y="34"/>
                  </a:lnTo>
                  <a:lnTo>
                    <a:pt x="1278" y="29"/>
                  </a:lnTo>
                  <a:lnTo>
                    <a:pt x="1302" y="22"/>
                  </a:lnTo>
                  <a:lnTo>
                    <a:pt x="1326" y="17"/>
                  </a:lnTo>
                  <a:lnTo>
                    <a:pt x="1351" y="10"/>
                  </a:lnTo>
                  <a:lnTo>
                    <a:pt x="1377" y="5"/>
                  </a:lnTo>
                  <a:lnTo>
                    <a:pt x="1385" y="5"/>
                  </a:lnTo>
                  <a:lnTo>
                    <a:pt x="1399" y="5"/>
                  </a:lnTo>
                  <a:lnTo>
                    <a:pt x="1411" y="3"/>
                  </a:lnTo>
                  <a:lnTo>
                    <a:pt x="1423" y="3"/>
                  </a:lnTo>
                  <a:lnTo>
                    <a:pt x="1431" y="0"/>
                  </a:lnTo>
                  <a:lnTo>
                    <a:pt x="1440" y="5"/>
                  </a:lnTo>
                  <a:lnTo>
                    <a:pt x="1448" y="15"/>
                  </a:lnTo>
                  <a:lnTo>
                    <a:pt x="1452" y="34"/>
                  </a:lnTo>
                  <a:lnTo>
                    <a:pt x="1450" y="58"/>
                  </a:lnTo>
                  <a:lnTo>
                    <a:pt x="1448" y="83"/>
                  </a:lnTo>
                  <a:lnTo>
                    <a:pt x="1440" y="107"/>
                  </a:lnTo>
                  <a:lnTo>
                    <a:pt x="1431" y="131"/>
                  </a:lnTo>
                  <a:lnTo>
                    <a:pt x="1414" y="153"/>
                  </a:lnTo>
                  <a:lnTo>
                    <a:pt x="1399" y="175"/>
                  </a:lnTo>
                  <a:lnTo>
                    <a:pt x="1380" y="192"/>
                  </a:lnTo>
                  <a:lnTo>
                    <a:pt x="1363" y="211"/>
                  </a:lnTo>
                  <a:lnTo>
                    <a:pt x="1341" y="221"/>
                  </a:lnTo>
                  <a:lnTo>
                    <a:pt x="1319" y="226"/>
                  </a:lnTo>
                  <a:lnTo>
                    <a:pt x="1297" y="223"/>
                  </a:lnTo>
                  <a:lnTo>
                    <a:pt x="1278" y="221"/>
                  </a:lnTo>
                  <a:lnTo>
                    <a:pt x="1256" y="216"/>
                  </a:lnTo>
                  <a:lnTo>
                    <a:pt x="1237" y="213"/>
                  </a:lnTo>
                  <a:lnTo>
                    <a:pt x="1215" y="218"/>
                  </a:lnTo>
                  <a:lnTo>
                    <a:pt x="1196" y="230"/>
                  </a:lnTo>
                  <a:lnTo>
                    <a:pt x="1176" y="238"/>
                  </a:lnTo>
                  <a:lnTo>
                    <a:pt x="1159" y="250"/>
                  </a:lnTo>
                  <a:lnTo>
                    <a:pt x="1140" y="257"/>
                  </a:lnTo>
                  <a:lnTo>
                    <a:pt x="1125" y="269"/>
                  </a:lnTo>
                  <a:lnTo>
                    <a:pt x="1106" y="279"/>
                  </a:lnTo>
                  <a:lnTo>
                    <a:pt x="1086" y="289"/>
                  </a:lnTo>
                  <a:lnTo>
                    <a:pt x="1067" y="293"/>
                  </a:lnTo>
                  <a:lnTo>
                    <a:pt x="1048" y="301"/>
                  </a:lnTo>
                  <a:lnTo>
                    <a:pt x="1040" y="315"/>
                  </a:lnTo>
                  <a:lnTo>
                    <a:pt x="1038" y="332"/>
                  </a:lnTo>
                  <a:lnTo>
                    <a:pt x="1033" y="349"/>
                  </a:lnTo>
                  <a:lnTo>
                    <a:pt x="1031" y="366"/>
                  </a:lnTo>
                  <a:lnTo>
                    <a:pt x="1028" y="383"/>
                  </a:lnTo>
                  <a:lnTo>
                    <a:pt x="1026" y="400"/>
                  </a:lnTo>
                  <a:lnTo>
                    <a:pt x="1023" y="417"/>
                  </a:lnTo>
                  <a:lnTo>
                    <a:pt x="1023" y="436"/>
                  </a:lnTo>
                  <a:lnTo>
                    <a:pt x="1021" y="453"/>
                  </a:lnTo>
                  <a:lnTo>
                    <a:pt x="1019" y="470"/>
                  </a:lnTo>
                  <a:lnTo>
                    <a:pt x="1019" y="487"/>
                  </a:lnTo>
                  <a:lnTo>
                    <a:pt x="1019" y="507"/>
                  </a:lnTo>
                  <a:lnTo>
                    <a:pt x="1019" y="524"/>
                  </a:lnTo>
                  <a:lnTo>
                    <a:pt x="1019" y="543"/>
                  </a:lnTo>
                  <a:lnTo>
                    <a:pt x="1019" y="560"/>
                  </a:lnTo>
                  <a:lnTo>
                    <a:pt x="1019" y="579"/>
                  </a:lnTo>
                  <a:lnTo>
                    <a:pt x="1019" y="594"/>
                  </a:lnTo>
                  <a:lnTo>
                    <a:pt x="1019" y="613"/>
                  </a:lnTo>
                  <a:lnTo>
                    <a:pt x="1019" y="630"/>
                  </a:lnTo>
                  <a:lnTo>
                    <a:pt x="1019" y="650"/>
                  </a:lnTo>
                  <a:lnTo>
                    <a:pt x="1019" y="664"/>
                  </a:lnTo>
                  <a:lnTo>
                    <a:pt x="1019" y="684"/>
                  </a:lnTo>
                  <a:lnTo>
                    <a:pt x="1019" y="701"/>
                  </a:lnTo>
                  <a:lnTo>
                    <a:pt x="1019" y="720"/>
                  </a:lnTo>
                  <a:lnTo>
                    <a:pt x="1016" y="737"/>
                  </a:lnTo>
                  <a:lnTo>
                    <a:pt x="1016" y="754"/>
                  </a:lnTo>
                  <a:lnTo>
                    <a:pt x="1016" y="771"/>
                  </a:lnTo>
                  <a:lnTo>
                    <a:pt x="1016" y="790"/>
                  </a:lnTo>
                  <a:lnTo>
                    <a:pt x="1014" y="807"/>
                  </a:lnTo>
                  <a:lnTo>
                    <a:pt x="1014" y="827"/>
                  </a:lnTo>
                  <a:lnTo>
                    <a:pt x="1014" y="844"/>
                  </a:lnTo>
                  <a:lnTo>
                    <a:pt x="1014" y="863"/>
                  </a:lnTo>
                  <a:lnTo>
                    <a:pt x="1011" y="885"/>
                  </a:lnTo>
                  <a:lnTo>
                    <a:pt x="1009" y="911"/>
                  </a:lnTo>
                  <a:lnTo>
                    <a:pt x="1006" y="936"/>
                  </a:lnTo>
                  <a:lnTo>
                    <a:pt x="1004" y="962"/>
                  </a:lnTo>
                  <a:lnTo>
                    <a:pt x="1002" y="984"/>
                  </a:lnTo>
                  <a:lnTo>
                    <a:pt x="999" y="1011"/>
                  </a:lnTo>
                  <a:lnTo>
                    <a:pt x="997" y="1035"/>
                  </a:lnTo>
                  <a:lnTo>
                    <a:pt x="997" y="1062"/>
                  </a:lnTo>
                  <a:lnTo>
                    <a:pt x="992" y="1084"/>
                  </a:lnTo>
                  <a:lnTo>
                    <a:pt x="992" y="1110"/>
                  </a:lnTo>
                  <a:lnTo>
                    <a:pt x="987" y="1134"/>
                  </a:lnTo>
                  <a:lnTo>
                    <a:pt x="987" y="1161"/>
                  </a:lnTo>
                  <a:lnTo>
                    <a:pt x="982" y="1183"/>
                  </a:lnTo>
                  <a:lnTo>
                    <a:pt x="980" y="1210"/>
                  </a:lnTo>
                  <a:lnTo>
                    <a:pt x="977" y="1234"/>
                  </a:lnTo>
                  <a:lnTo>
                    <a:pt x="975" y="1260"/>
                  </a:lnTo>
                  <a:lnTo>
                    <a:pt x="968" y="1282"/>
                  </a:lnTo>
                  <a:lnTo>
                    <a:pt x="965" y="1307"/>
                  </a:lnTo>
                  <a:lnTo>
                    <a:pt x="958" y="1331"/>
                  </a:lnTo>
                  <a:lnTo>
                    <a:pt x="956" y="1357"/>
                  </a:lnTo>
                  <a:lnTo>
                    <a:pt x="948" y="1379"/>
                  </a:lnTo>
                  <a:lnTo>
                    <a:pt x="943" y="1403"/>
                  </a:lnTo>
                  <a:lnTo>
                    <a:pt x="939" y="1428"/>
                  </a:lnTo>
                  <a:lnTo>
                    <a:pt x="934" y="1454"/>
                  </a:lnTo>
                  <a:lnTo>
                    <a:pt x="926" y="1476"/>
                  </a:lnTo>
                  <a:lnTo>
                    <a:pt x="919" y="1500"/>
                  </a:lnTo>
                  <a:lnTo>
                    <a:pt x="912" y="1525"/>
                  </a:lnTo>
                  <a:lnTo>
                    <a:pt x="907" y="1549"/>
                  </a:lnTo>
                  <a:lnTo>
                    <a:pt x="900" y="1571"/>
                  </a:lnTo>
                  <a:lnTo>
                    <a:pt x="893" y="1597"/>
                  </a:lnTo>
                  <a:lnTo>
                    <a:pt x="885" y="1619"/>
                  </a:lnTo>
                  <a:lnTo>
                    <a:pt x="878" y="1646"/>
                  </a:lnTo>
                  <a:lnTo>
                    <a:pt x="859" y="1656"/>
                  </a:lnTo>
                  <a:lnTo>
                    <a:pt x="844" y="1670"/>
                  </a:lnTo>
                  <a:lnTo>
                    <a:pt x="829" y="1685"/>
                  </a:lnTo>
                  <a:lnTo>
                    <a:pt x="820" y="1702"/>
                  </a:lnTo>
                  <a:lnTo>
                    <a:pt x="810" y="1716"/>
                  </a:lnTo>
                  <a:lnTo>
                    <a:pt x="803" y="1736"/>
                  </a:lnTo>
                  <a:lnTo>
                    <a:pt x="796" y="1755"/>
                  </a:lnTo>
                  <a:lnTo>
                    <a:pt x="788" y="1774"/>
                  </a:lnTo>
                  <a:lnTo>
                    <a:pt x="779" y="1791"/>
                  </a:lnTo>
                  <a:lnTo>
                    <a:pt x="769" y="1808"/>
                  </a:lnTo>
                  <a:lnTo>
                    <a:pt x="759" y="1825"/>
                  </a:lnTo>
                  <a:lnTo>
                    <a:pt x="752" y="1845"/>
                  </a:lnTo>
                  <a:lnTo>
                    <a:pt x="737" y="1859"/>
                  </a:lnTo>
                  <a:lnTo>
                    <a:pt x="725" y="1874"/>
                  </a:lnTo>
                  <a:lnTo>
                    <a:pt x="711" y="1886"/>
                  </a:lnTo>
                  <a:lnTo>
                    <a:pt x="694" y="1898"/>
                  </a:lnTo>
                  <a:lnTo>
                    <a:pt x="682" y="1905"/>
                  </a:lnTo>
                  <a:lnTo>
                    <a:pt x="672" y="1915"/>
                  </a:lnTo>
                  <a:lnTo>
                    <a:pt x="660" y="1922"/>
                  </a:lnTo>
                  <a:lnTo>
                    <a:pt x="648" y="1929"/>
                  </a:lnTo>
                  <a:lnTo>
                    <a:pt x="633" y="1934"/>
                  </a:lnTo>
                  <a:lnTo>
                    <a:pt x="621" y="1939"/>
                  </a:lnTo>
                  <a:lnTo>
                    <a:pt x="609" y="1939"/>
                  </a:lnTo>
                  <a:lnTo>
                    <a:pt x="597" y="1942"/>
                  </a:lnTo>
                  <a:lnTo>
                    <a:pt x="573" y="1932"/>
                  </a:lnTo>
                  <a:lnTo>
                    <a:pt x="553" y="1925"/>
                  </a:lnTo>
                  <a:lnTo>
                    <a:pt x="534" y="1912"/>
                  </a:lnTo>
                  <a:lnTo>
                    <a:pt x="519" y="1900"/>
                  </a:lnTo>
                  <a:lnTo>
                    <a:pt x="505" y="1883"/>
                  </a:lnTo>
                  <a:lnTo>
                    <a:pt x="493" y="1869"/>
                  </a:lnTo>
                  <a:lnTo>
                    <a:pt x="480" y="1852"/>
                  </a:lnTo>
                  <a:lnTo>
                    <a:pt x="471" y="1837"/>
                  </a:lnTo>
                  <a:lnTo>
                    <a:pt x="456" y="1818"/>
                  </a:lnTo>
                  <a:lnTo>
                    <a:pt x="446" y="1799"/>
                  </a:lnTo>
                  <a:lnTo>
                    <a:pt x="432" y="1779"/>
                  </a:lnTo>
                  <a:lnTo>
                    <a:pt x="422" y="1765"/>
                  </a:lnTo>
                  <a:lnTo>
                    <a:pt x="408" y="1748"/>
                  </a:lnTo>
                  <a:lnTo>
                    <a:pt x="393" y="1731"/>
                  </a:lnTo>
                  <a:lnTo>
                    <a:pt x="376" y="1716"/>
                  </a:lnTo>
                  <a:lnTo>
                    <a:pt x="362" y="1706"/>
                  </a:lnTo>
                  <a:lnTo>
                    <a:pt x="342" y="1694"/>
                  </a:lnTo>
                  <a:lnTo>
                    <a:pt x="325" y="1685"/>
                  </a:lnTo>
                  <a:lnTo>
                    <a:pt x="306" y="1675"/>
                  </a:lnTo>
                  <a:lnTo>
                    <a:pt x="289" y="1668"/>
                  </a:lnTo>
                  <a:lnTo>
                    <a:pt x="270" y="1656"/>
                  </a:lnTo>
                  <a:lnTo>
                    <a:pt x="255" y="1643"/>
                  </a:lnTo>
                  <a:lnTo>
                    <a:pt x="240" y="1629"/>
                  </a:lnTo>
                  <a:lnTo>
                    <a:pt x="231" y="1614"/>
                  </a:lnTo>
                  <a:lnTo>
                    <a:pt x="228" y="1593"/>
                  </a:lnTo>
                  <a:lnTo>
                    <a:pt x="228" y="1571"/>
                  </a:lnTo>
                  <a:lnTo>
                    <a:pt x="228" y="1551"/>
                  </a:lnTo>
                  <a:lnTo>
                    <a:pt x="228" y="1532"/>
                  </a:lnTo>
                  <a:lnTo>
                    <a:pt x="226" y="1510"/>
                  </a:lnTo>
                  <a:lnTo>
                    <a:pt x="223" y="1491"/>
                  </a:lnTo>
                  <a:lnTo>
                    <a:pt x="221" y="1471"/>
                  </a:lnTo>
                  <a:lnTo>
                    <a:pt x="219" y="1454"/>
                  </a:lnTo>
                  <a:lnTo>
                    <a:pt x="214" y="1433"/>
                  </a:lnTo>
                  <a:lnTo>
                    <a:pt x="211" y="1416"/>
                  </a:lnTo>
                  <a:lnTo>
                    <a:pt x="206" y="1396"/>
                  </a:lnTo>
                  <a:lnTo>
                    <a:pt x="204" y="1379"/>
                  </a:lnTo>
                  <a:lnTo>
                    <a:pt x="199" y="1360"/>
                  </a:lnTo>
                  <a:lnTo>
                    <a:pt x="194" y="1343"/>
                  </a:lnTo>
                  <a:lnTo>
                    <a:pt x="190" y="1324"/>
                  </a:lnTo>
                  <a:lnTo>
                    <a:pt x="187" y="1307"/>
                  </a:lnTo>
                  <a:lnTo>
                    <a:pt x="180" y="1287"/>
                  </a:lnTo>
                  <a:lnTo>
                    <a:pt x="173" y="1270"/>
                  </a:lnTo>
                  <a:lnTo>
                    <a:pt x="165" y="1251"/>
                  </a:lnTo>
                  <a:lnTo>
                    <a:pt x="160" y="1234"/>
                  </a:lnTo>
                  <a:lnTo>
                    <a:pt x="153" y="1214"/>
                  </a:lnTo>
                  <a:lnTo>
                    <a:pt x="146" y="1197"/>
                  </a:lnTo>
                  <a:lnTo>
                    <a:pt x="139" y="1178"/>
                  </a:lnTo>
                  <a:lnTo>
                    <a:pt x="134" y="1164"/>
                  </a:lnTo>
                  <a:lnTo>
                    <a:pt x="124" y="1144"/>
                  </a:lnTo>
                  <a:lnTo>
                    <a:pt x="117" y="1127"/>
                  </a:lnTo>
                  <a:lnTo>
                    <a:pt x="107" y="1110"/>
                  </a:lnTo>
                  <a:lnTo>
                    <a:pt x="100" y="1093"/>
                  </a:lnTo>
                  <a:lnTo>
                    <a:pt x="90" y="1076"/>
                  </a:lnTo>
                  <a:lnTo>
                    <a:pt x="83" y="1059"/>
                  </a:lnTo>
                  <a:lnTo>
                    <a:pt x="73" y="1042"/>
                  </a:lnTo>
                  <a:lnTo>
                    <a:pt x="66" y="1028"/>
                  </a:lnTo>
                  <a:lnTo>
                    <a:pt x="51" y="1021"/>
                  </a:lnTo>
                  <a:lnTo>
                    <a:pt x="47" y="1035"/>
                  </a:lnTo>
                  <a:lnTo>
                    <a:pt x="42" y="1052"/>
                  </a:lnTo>
                  <a:lnTo>
                    <a:pt x="37" y="1069"/>
                  </a:lnTo>
                  <a:lnTo>
                    <a:pt x="34" y="1088"/>
                  </a:lnTo>
                  <a:lnTo>
                    <a:pt x="30" y="1103"/>
                  </a:lnTo>
                  <a:lnTo>
                    <a:pt x="27" y="1120"/>
                  </a:lnTo>
                  <a:lnTo>
                    <a:pt x="22" y="1137"/>
                  </a:lnTo>
                  <a:lnTo>
                    <a:pt x="20" y="1156"/>
                  </a:lnTo>
                  <a:lnTo>
                    <a:pt x="13" y="1171"/>
                  </a:lnTo>
                  <a:lnTo>
                    <a:pt x="10" y="1188"/>
                  </a:lnTo>
                  <a:lnTo>
                    <a:pt x="3" y="1205"/>
                  </a:lnTo>
                  <a:lnTo>
                    <a:pt x="0" y="1224"/>
                  </a:lnTo>
                  <a:lnTo>
                    <a:pt x="0" y="1227"/>
                  </a:lnTo>
                  <a:lnTo>
                    <a:pt x="0" y="541"/>
                  </a:lnTo>
                  <a:lnTo>
                    <a:pt x="5" y="526"/>
                  </a:lnTo>
                  <a:lnTo>
                    <a:pt x="17" y="504"/>
                  </a:lnTo>
                  <a:lnTo>
                    <a:pt x="27" y="483"/>
                  </a:lnTo>
                  <a:lnTo>
                    <a:pt x="39" y="461"/>
                  </a:lnTo>
                  <a:lnTo>
                    <a:pt x="25" y="449"/>
                  </a:lnTo>
                  <a:lnTo>
                    <a:pt x="15" y="439"/>
                  </a:lnTo>
                  <a:lnTo>
                    <a:pt x="8" y="427"/>
                  </a:lnTo>
                  <a:lnTo>
                    <a:pt x="0" y="417"/>
                  </a:lnTo>
                  <a:lnTo>
                    <a:pt x="0" y="415"/>
                  </a:lnTo>
                  <a:lnTo>
                    <a:pt x="0" y="177"/>
                  </a:lnTo>
                  <a:lnTo>
                    <a:pt x="8" y="177"/>
                  </a:lnTo>
                  <a:lnTo>
                    <a:pt x="22" y="184"/>
                  </a:lnTo>
                  <a:lnTo>
                    <a:pt x="39" y="182"/>
                  </a:lnTo>
                  <a:lnTo>
                    <a:pt x="59" y="184"/>
                  </a:lnTo>
                  <a:lnTo>
                    <a:pt x="76" y="184"/>
                  </a:lnTo>
                  <a:lnTo>
                    <a:pt x="95" y="192"/>
                  </a:lnTo>
                  <a:lnTo>
                    <a:pt x="112" y="197"/>
                  </a:lnTo>
                  <a:lnTo>
                    <a:pt x="129" y="204"/>
                  </a:lnTo>
                  <a:lnTo>
                    <a:pt x="146" y="211"/>
                  </a:lnTo>
                  <a:lnTo>
                    <a:pt x="165" y="218"/>
                  </a:lnTo>
                  <a:lnTo>
                    <a:pt x="180" y="223"/>
                  </a:lnTo>
                  <a:lnTo>
                    <a:pt x="199" y="230"/>
                  </a:lnTo>
                  <a:lnTo>
                    <a:pt x="214" y="235"/>
                  </a:lnTo>
                  <a:lnTo>
                    <a:pt x="233" y="240"/>
                  </a:lnTo>
                  <a:lnTo>
                    <a:pt x="250" y="240"/>
                  </a:lnTo>
                  <a:lnTo>
                    <a:pt x="270" y="243"/>
                  </a:lnTo>
                  <a:lnTo>
                    <a:pt x="289" y="243"/>
                  </a:lnTo>
                  <a:lnTo>
                    <a:pt x="311" y="240"/>
                  </a:lnTo>
                  <a:lnTo>
                    <a:pt x="325" y="245"/>
                  </a:lnTo>
                  <a:lnTo>
                    <a:pt x="342" y="255"/>
                  </a:lnTo>
                  <a:lnTo>
                    <a:pt x="352" y="267"/>
                  </a:lnTo>
                  <a:lnTo>
                    <a:pt x="362" y="284"/>
                  </a:lnTo>
                  <a:lnTo>
                    <a:pt x="366" y="298"/>
                  </a:lnTo>
                  <a:lnTo>
                    <a:pt x="371" y="318"/>
                  </a:lnTo>
                  <a:lnTo>
                    <a:pt x="374" y="332"/>
                  </a:lnTo>
                  <a:lnTo>
                    <a:pt x="379" y="352"/>
                  </a:lnTo>
                  <a:lnTo>
                    <a:pt x="391" y="366"/>
                  </a:lnTo>
                  <a:lnTo>
                    <a:pt x="403" y="381"/>
                  </a:lnTo>
                  <a:lnTo>
                    <a:pt x="417" y="388"/>
                  </a:lnTo>
                  <a:lnTo>
                    <a:pt x="432" y="393"/>
                  </a:lnTo>
                  <a:lnTo>
                    <a:pt x="444" y="390"/>
                  </a:lnTo>
                  <a:lnTo>
                    <a:pt x="459" y="388"/>
                  </a:lnTo>
                  <a:lnTo>
                    <a:pt x="473" y="381"/>
                  </a:lnTo>
                  <a:lnTo>
                    <a:pt x="488" y="376"/>
                  </a:lnTo>
                  <a:lnTo>
                    <a:pt x="500" y="364"/>
                  </a:lnTo>
                  <a:lnTo>
                    <a:pt x="514" y="354"/>
                  </a:lnTo>
                  <a:lnTo>
                    <a:pt x="526" y="342"/>
                  </a:lnTo>
                  <a:lnTo>
                    <a:pt x="541" y="332"/>
                  </a:lnTo>
                  <a:lnTo>
                    <a:pt x="553" y="320"/>
                  </a:lnTo>
                  <a:lnTo>
                    <a:pt x="568" y="310"/>
                  </a:lnTo>
                  <a:lnTo>
                    <a:pt x="582" y="303"/>
                  </a:lnTo>
                  <a:lnTo>
                    <a:pt x="597" y="298"/>
                  </a:lnTo>
                  <a:lnTo>
                    <a:pt x="580" y="293"/>
                  </a:lnTo>
                  <a:lnTo>
                    <a:pt x="565" y="289"/>
                  </a:lnTo>
                  <a:lnTo>
                    <a:pt x="548" y="284"/>
                  </a:lnTo>
                  <a:lnTo>
                    <a:pt x="534" y="279"/>
                  </a:lnTo>
                  <a:lnTo>
                    <a:pt x="517" y="274"/>
                  </a:lnTo>
                  <a:lnTo>
                    <a:pt x="502" y="269"/>
                  </a:lnTo>
                  <a:lnTo>
                    <a:pt x="488" y="264"/>
                  </a:lnTo>
                  <a:lnTo>
                    <a:pt x="473" y="260"/>
                  </a:lnTo>
                  <a:lnTo>
                    <a:pt x="456" y="252"/>
                  </a:lnTo>
                  <a:lnTo>
                    <a:pt x="442" y="247"/>
                  </a:lnTo>
                  <a:lnTo>
                    <a:pt x="425" y="243"/>
                  </a:lnTo>
                  <a:lnTo>
                    <a:pt x="410" y="238"/>
                  </a:lnTo>
                  <a:lnTo>
                    <a:pt x="396" y="230"/>
                  </a:lnTo>
                  <a:lnTo>
                    <a:pt x="381" y="226"/>
                  </a:lnTo>
                  <a:lnTo>
                    <a:pt x="366" y="221"/>
                  </a:lnTo>
                  <a:lnTo>
                    <a:pt x="352" y="216"/>
                  </a:lnTo>
                  <a:lnTo>
                    <a:pt x="328" y="209"/>
                  </a:lnTo>
                  <a:lnTo>
                    <a:pt x="303" y="204"/>
                  </a:lnTo>
                  <a:lnTo>
                    <a:pt x="279" y="197"/>
                  </a:lnTo>
                  <a:lnTo>
                    <a:pt x="257" y="192"/>
                  </a:lnTo>
                  <a:lnTo>
                    <a:pt x="233" y="184"/>
                  </a:lnTo>
                  <a:lnTo>
                    <a:pt x="209" y="177"/>
                  </a:lnTo>
                  <a:lnTo>
                    <a:pt x="185" y="172"/>
                  </a:lnTo>
                  <a:lnTo>
                    <a:pt x="163" y="170"/>
                  </a:lnTo>
                  <a:lnTo>
                    <a:pt x="136" y="163"/>
                  </a:lnTo>
                  <a:lnTo>
                    <a:pt x="114" y="160"/>
                  </a:lnTo>
                  <a:lnTo>
                    <a:pt x="88" y="160"/>
                  </a:lnTo>
                  <a:lnTo>
                    <a:pt x="66" y="160"/>
                  </a:lnTo>
                  <a:lnTo>
                    <a:pt x="39" y="160"/>
                  </a:lnTo>
                  <a:lnTo>
                    <a:pt x="15" y="163"/>
                  </a:lnTo>
                  <a:lnTo>
                    <a:pt x="0" y="165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8" name="Freeform 117"/>
            <p:cNvSpPr>
              <a:spLocks/>
            </p:cNvSpPr>
            <p:nvPr/>
          </p:nvSpPr>
          <p:spPr bwMode="auto">
            <a:xfrm>
              <a:off x="2711" y="1014"/>
              <a:ext cx="705" cy="4886"/>
            </a:xfrm>
            <a:custGeom>
              <a:avLst/>
              <a:gdLst>
                <a:gd name="T0" fmla="*/ 621 w 705"/>
                <a:gd name="T1" fmla="*/ 320 h 4886"/>
                <a:gd name="T2" fmla="*/ 633 w 705"/>
                <a:gd name="T3" fmla="*/ 487 h 4886"/>
                <a:gd name="T4" fmla="*/ 596 w 705"/>
                <a:gd name="T5" fmla="*/ 666 h 4886"/>
                <a:gd name="T6" fmla="*/ 449 w 705"/>
                <a:gd name="T7" fmla="*/ 819 h 4886"/>
                <a:gd name="T8" fmla="*/ 410 w 705"/>
                <a:gd name="T9" fmla="*/ 993 h 4886"/>
                <a:gd name="T10" fmla="*/ 400 w 705"/>
                <a:gd name="T11" fmla="*/ 1156 h 4886"/>
                <a:gd name="T12" fmla="*/ 475 w 705"/>
                <a:gd name="T13" fmla="*/ 996 h 4886"/>
                <a:gd name="T14" fmla="*/ 594 w 705"/>
                <a:gd name="T15" fmla="*/ 724 h 4886"/>
                <a:gd name="T16" fmla="*/ 705 w 705"/>
                <a:gd name="T17" fmla="*/ 1178 h 4886"/>
                <a:gd name="T18" fmla="*/ 647 w 705"/>
                <a:gd name="T19" fmla="*/ 1379 h 4886"/>
                <a:gd name="T20" fmla="*/ 584 w 705"/>
                <a:gd name="T21" fmla="*/ 1582 h 4886"/>
                <a:gd name="T22" fmla="*/ 533 w 705"/>
                <a:gd name="T23" fmla="*/ 1788 h 4886"/>
                <a:gd name="T24" fmla="*/ 504 w 705"/>
                <a:gd name="T25" fmla="*/ 1999 h 4886"/>
                <a:gd name="T26" fmla="*/ 558 w 705"/>
                <a:gd name="T27" fmla="*/ 2217 h 4886"/>
                <a:gd name="T28" fmla="*/ 625 w 705"/>
                <a:gd name="T29" fmla="*/ 2450 h 4886"/>
                <a:gd name="T30" fmla="*/ 703 w 705"/>
                <a:gd name="T31" fmla="*/ 2685 h 4886"/>
                <a:gd name="T32" fmla="*/ 659 w 705"/>
                <a:gd name="T33" fmla="*/ 3778 h 4886"/>
                <a:gd name="T34" fmla="*/ 633 w 705"/>
                <a:gd name="T35" fmla="*/ 3960 h 4886"/>
                <a:gd name="T36" fmla="*/ 553 w 705"/>
                <a:gd name="T37" fmla="*/ 4125 h 4886"/>
                <a:gd name="T38" fmla="*/ 461 w 705"/>
                <a:gd name="T39" fmla="*/ 4374 h 4886"/>
                <a:gd name="T40" fmla="*/ 410 w 705"/>
                <a:gd name="T41" fmla="*/ 4268 h 4886"/>
                <a:gd name="T42" fmla="*/ 371 w 705"/>
                <a:gd name="T43" fmla="*/ 4067 h 4886"/>
                <a:gd name="T44" fmla="*/ 289 w 705"/>
                <a:gd name="T45" fmla="*/ 3892 h 4886"/>
                <a:gd name="T46" fmla="*/ 301 w 705"/>
                <a:gd name="T47" fmla="*/ 4064 h 4886"/>
                <a:gd name="T48" fmla="*/ 284 w 705"/>
                <a:gd name="T49" fmla="*/ 4294 h 4886"/>
                <a:gd name="T50" fmla="*/ 279 w 705"/>
                <a:gd name="T51" fmla="*/ 4571 h 4886"/>
                <a:gd name="T52" fmla="*/ 221 w 705"/>
                <a:gd name="T53" fmla="*/ 4840 h 4886"/>
                <a:gd name="T54" fmla="*/ 233 w 705"/>
                <a:gd name="T55" fmla="*/ 4745 h 4886"/>
                <a:gd name="T56" fmla="*/ 259 w 705"/>
                <a:gd name="T57" fmla="*/ 4578 h 4886"/>
                <a:gd name="T58" fmla="*/ 276 w 705"/>
                <a:gd name="T59" fmla="*/ 4401 h 4886"/>
                <a:gd name="T60" fmla="*/ 264 w 705"/>
                <a:gd name="T61" fmla="*/ 4222 h 4886"/>
                <a:gd name="T62" fmla="*/ 196 w 705"/>
                <a:gd name="T63" fmla="*/ 4396 h 4886"/>
                <a:gd name="T64" fmla="*/ 175 w 705"/>
                <a:gd name="T65" fmla="*/ 4607 h 4886"/>
                <a:gd name="T66" fmla="*/ 165 w 705"/>
                <a:gd name="T67" fmla="*/ 4624 h 4886"/>
                <a:gd name="T68" fmla="*/ 177 w 705"/>
                <a:gd name="T69" fmla="*/ 4440 h 4886"/>
                <a:gd name="T70" fmla="*/ 211 w 705"/>
                <a:gd name="T71" fmla="*/ 4265 h 4886"/>
                <a:gd name="T72" fmla="*/ 272 w 705"/>
                <a:gd name="T73" fmla="*/ 4100 h 4886"/>
                <a:gd name="T74" fmla="*/ 267 w 705"/>
                <a:gd name="T75" fmla="*/ 3858 h 4886"/>
                <a:gd name="T76" fmla="*/ 150 w 705"/>
                <a:gd name="T77" fmla="*/ 3693 h 4886"/>
                <a:gd name="T78" fmla="*/ 148 w 705"/>
                <a:gd name="T79" fmla="*/ 3846 h 4886"/>
                <a:gd name="T80" fmla="*/ 165 w 705"/>
                <a:gd name="T81" fmla="*/ 3897 h 4886"/>
                <a:gd name="T82" fmla="*/ 114 w 705"/>
                <a:gd name="T83" fmla="*/ 4081 h 4886"/>
                <a:gd name="T84" fmla="*/ 131 w 705"/>
                <a:gd name="T85" fmla="*/ 3953 h 4886"/>
                <a:gd name="T86" fmla="*/ 104 w 705"/>
                <a:gd name="T87" fmla="*/ 3730 h 4886"/>
                <a:gd name="T88" fmla="*/ 114 w 705"/>
                <a:gd name="T89" fmla="*/ 3507 h 4886"/>
                <a:gd name="T90" fmla="*/ 68 w 705"/>
                <a:gd name="T91" fmla="*/ 3230 h 4886"/>
                <a:gd name="T92" fmla="*/ 44 w 705"/>
                <a:gd name="T93" fmla="*/ 2923 h 4886"/>
                <a:gd name="T94" fmla="*/ 51 w 705"/>
                <a:gd name="T95" fmla="*/ 2620 h 4886"/>
                <a:gd name="T96" fmla="*/ 78 w 705"/>
                <a:gd name="T97" fmla="*/ 2322 h 4886"/>
                <a:gd name="T98" fmla="*/ 107 w 705"/>
                <a:gd name="T99" fmla="*/ 2021 h 4886"/>
                <a:gd name="T100" fmla="*/ 126 w 705"/>
                <a:gd name="T101" fmla="*/ 1723 h 4886"/>
                <a:gd name="T102" fmla="*/ 136 w 705"/>
                <a:gd name="T103" fmla="*/ 1553 h 4886"/>
                <a:gd name="T104" fmla="*/ 129 w 705"/>
                <a:gd name="T105" fmla="*/ 1367 h 4886"/>
                <a:gd name="T106" fmla="*/ 112 w 705"/>
                <a:gd name="T107" fmla="*/ 1204 h 4886"/>
                <a:gd name="T108" fmla="*/ 92 w 705"/>
                <a:gd name="T109" fmla="*/ 1042 h 4886"/>
                <a:gd name="T110" fmla="*/ 78 w 705"/>
                <a:gd name="T111" fmla="*/ 879 h 4886"/>
                <a:gd name="T112" fmla="*/ 2 w 705"/>
                <a:gd name="T113" fmla="*/ 729 h 4886"/>
                <a:gd name="T114" fmla="*/ 19 w 705"/>
                <a:gd name="T115" fmla="*/ 552 h 4886"/>
                <a:gd name="T116" fmla="*/ 109 w 705"/>
                <a:gd name="T117" fmla="*/ 404 h 4886"/>
                <a:gd name="T118" fmla="*/ 303 w 705"/>
                <a:gd name="T119" fmla="*/ 298 h 4886"/>
                <a:gd name="T120" fmla="*/ 233 w 705"/>
                <a:gd name="T121" fmla="*/ 157 h 4886"/>
                <a:gd name="T122" fmla="*/ 553 w 705"/>
                <a:gd name="T123" fmla="*/ 9 h 48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5" h="4886">
                  <a:moveTo>
                    <a:pt x="705" y="116"/>
                  </a:moveTo>
                  <a:lnTo>
                    <a:pt x="696" y="116"/>
                  </a:lnTo>
                  <a:lnTo>
                    <a:pt x="672" y="123"/>
                  </a:lnTo>
                  <a:lnTo>
                    <a:pt x="684" y="128"/>
                  </a:lnTo>
                  <a:lnTo>
                    <a:pt x="698" y="128"/>
                  </a:lnTo>
                  <a:lnTo>
                    <a:pt x="705" y="128"/>
                  </a:lnTo>
                  <a:lnTo>
                    <a:pt x="705" y="366"/>
                  </a:lnTo>
                  <a:lnTo>
                    <a:pt x="691" y="346"/>
                  </a:lnTo>
                  <a:lnTo>
                    <a:pt x="681" y="324"/>
                  </a:lnTo>
                  <a:lnTo>
                    <a:pt x="659" y="324"/>
                  </a:lnTo>
                  <a:lnTo>
                    <a:pt x="640" y="322"/>
                  </a:lnTo>
                  <a:lnTo>
                    <a:pt x="621" y="320"/>
                  </a:lnTo>
                  <a:lnTo>
                    <a:pt x="604" y="329"/>
                  </a:lnTo>
                  <a:lnTo>
                    <a:pt x="601" y="344"/>
                  </a:lnTo>
                  <a:lnTo>
                    <a:pt x="606" y="358"/>
                  </a:lnTo>
                  <a:lnTo>
                    <a:pt x="608" y="371"/>
                  </a:lnTo>
                  <a:lnTo>
                    <a:pt x="604" y="387"/>
                  </a:lnTo>
                  <a:lnTo>
                    <a:pt x="608" y="400"/>
                  </a:lnTo>
                  <a:lnTo>
                    <a:pt x="616" y="412"/>
                  </a:lnTo>
                  <a:lnTo>
                    <a:pt x="621" y="426"/>
                  </a:lnTo>
                  <a:lnTo>
                    <a:pt x="625" y="441"/>
                  </a:lnTo>
                  <a:lnTo>
                    <a:pt x="628" y="455"/>
                  </a:lnTo>
                  <a:lnTo>
                    <a:pt x="633" y="472"/>
                  </a:lnTo>
                  <a:lnTo>
                    <a:pt x="633" y="487"/>
                  </a:lnTo>
                  <a:lnTo>
                    <a:pt x="635" y="504"/>
                  </a:lnTo>
                  <a:lnTo>
                    <a:pt x="633" y="518"/>
                  </a:lnTo>
                  <a:lnTo>
                    <a:pt x="633" y="533"/>
                  </a:lnTo>
                  <a:lnTo>
                    <a:pt x="630" y="547"/>
                  </a:lnTo>
                  <a:lnTo>
                    <a:pt x="630" y="564"/>
                  </a:lnTo>
                  <a:lnTo>
                    <a:pt x="625" y="579"/>
                  </a:lnTo>
                  <a:lnTo>
                    <a:pt x="623" y="593"/>
                  </a:lnTo>
                  <a:lnTo>
                    <a:pt x="618" y="608"/>
                  </a:lnTo>
                  <a:lnTo>
                    <a:pt x="616" y="623"/>
                  </a:lnTo>
                  <a:lnTo>
                    <a:pt x="608" y="637"/>
                  </a:lnTo>
                  <a:lnTo>
                    <a:pt x="604" y="654"/>
                  </a:lnTo>
                  <a:lnTo>
                    <a:pt x="596" y="666"/>
                  </a:lnTo>
                  <a:lnTo>
                    <a:pt x="589" y="681"/>
                  </a:lnTo>
                  <a:lnTo>
                    <a:pt x="567" y="700"/>
                  </a:lnTo>
                  <a:lnTo>
                    <a:pt x="548" y="717"/>
                  </a:lnTo>
                  <a:lnTo>
                    <a:pt x="533" y="724"/>
                  </a:lnTo>
                  <a:lnTo>
                    <a:pt x="521" y="732"/>
                  </a:lnTo>
                  <a:lnTo>
                    <a:pt x="509" y="739"/>
                  </a:lnTo>
                  <a:lnTo>
                    <a:pt x="499" y="749"/>
                  </a:lnTo>
                  <a:lnTo>
                    <a:pt x="485" y="756"/>
                  </a:lnTo>
                  <a:lnTo>
                    <a:pt x="475" y="768"/>
                  </a:lnTo>
                  <a:lnTo>
                    <a:pt x="465" y="780"/>
                  </a:lnTo>
                  <a:lnTo>
                    <a:pt x="458" y="795"/>
                  </a:lnTo>
                  <a:lnTo>
                    <a:pt x="449" y="819"/>
                  </a:lnTo>
                  <a:lnTo>
                    <a:pt x="441" y="846"/>
                  </a:lnTo>
                  <a:lnTo>
                    <a:pt x="436" y="858"/>
                  </a:lnTo>
                  <a:lnTo>
                    <a:pt x="434" y="870"/>
                  </a:lnTo>
                  <a:lnTo>
                    <a:pt x="429" y="884"/>
                  </a:lnTo>
                  <a:lnTo>
                    <a:pt x="427" y="899"/>
                  </a:lnTo>
                  <a:lnTo>
                    <a:pt x="422" y="911"/>
                  </a:lnTo>
                  <a:lnTo>
                    <a:pt x="419" y="926"/>
                  </a:lnTo>
                  <a:lnTo>
                    <a:pt x="417" y="938"/>
                  </a:lnTo>
                  <a:lnTo>
                    <a:pt x="417" y="952"/>
                  </a:lnTo>
                  <a:lnTo>
                    <a:pt x="415" y="964"/>
                  </a:lnTo>
                  <a:lnTo>
                    <a:pt x="412" y="979"/>
                  </a:lnTo>
                  <a:lnTo>
                    <a:pt x="410" y="993"/>
                  </a:lnTo>
                  <a:lnTo>
                    <a:pt x="410" y="1008"/>
                  </a:lnTo>
                  <a:lnTo>
                    <a:pt x="407" y="1020"/>
                  </a:lnTo>
                  <a:lnTo>
                    <a:pt x="405" y="1035"/>
                  </a:lnTo>
                  <a:lnTo>
                    <a:pt x="402" y="1047"/>
                  </a:lnTo>
                  <a:lnTo>
                    <a:pt x="402" y="1061"/>
                  </a:lnTo>
                  <a:lnTo>
                    <a:pt x="400" y="1073"/>
                  </a:lnTo>
                  <a:lnTo>
                    <a:pt x="400" y="1088"/>
                  </a:lnTo>
                  <a:lnTo>
                    <a:pt x="400" y="1102"/>
                  </a:lnTo>
                  <a:lnTo>
                    <a:pt x="400" y="1117"/>
                  </a:lnTo>
                  <a:lnTo>
                    <a:pt x="400" y="1129"/>
                  </a:lnTo>
                  <a:lnTo>
                    <a:pt x="400" y="1144"/>
                  </a:lnTo>
                  <a:lnTo>
                    <a:pt x="400" y="1156"/>
                  </a:lnTo>
                  <a:lnTo>
                    <a:pt x="400" y="1170"/>
                  </a:lnTo>
                  <a:lnTo>
                    <a:pt x="400" y="1185"/>
                  </a:lnTo>
                  <a:lnTo>
                    <a:pt x="400" y="1199"/>
                  </a:lnTo>
                  <a:lnTo>
                    <a:pt x="400" y="1214"/>
                  </a:lnTo>
                  <a:lnTo>
                    <a:pt x="400" y="1228"/>
                  </a:lnTo>
                  <a:lnTo>
                    <a:pt x="424" y="1134"/>
                  </a:lnTo>
                  <a:lnTo>
                    <a:pt x="432" y="1110"/>
                  </a:lnTo>
                  <a:lnTo>
                    <a:pt x="439" y="1088"/>
                  </a:lnTo>
                  <a:lnTo>
                    <a:pt x="449" y="1064"/>
                  </a:lnTo>
                  <a:lnTo>
                    <a:pt x="458" y="1042"/>
                  </a:lnTo>
                  <a:lnTo>
                    <a:pt x="465" y="1018"/>
                  </a:lnTo>
                  <a:lnTo>
                    <a:pt x="475" y="996"/>
                  </a:lnTo>
                  <a:lnTo>
                    <a:pt x="485" y="974"/>
                  </a:lnTo>
                  <a:lnTo>
                    <a:pt x="495" y="952"/>
                  </a:lnTo>
                  <a:lnTo>
                    <a:pt x="502" y="928"/>
                  </a:lnTo>
                  <a:lnTo>
                    <a:pt x="514" y="906"/>
                  </a:lnTo>
                  <a:lnTo>
                    <a:pt x="521" y="882"/>
                  </a:lnTo>
                  <a:lnTo>
                    <a:pt x="533" y="860"/>
                  </a:lnTo>
                  <a:lnTo>
                    <a:pt x="543" y="836"/>
                  </a:lnTo>
                  <a:lnTo>
                    <a:pt x="553" y="814"/>
                  </a:lnTo>
                  <a:lnTo>
                    <a:pt x="562" y="792"/>
                  </a:lnTo>
                  <a:lnTo>
                    <a:pt x="575" y="770"/>
                  </a:lnTo>
                  <a:lnTo>
                    <a:pt x="582" y="746"/>
                  </a:lnTo>
                  <a:lnTo>
                    <a:pt x="594" y="724"/>
                  </a:lnTo>
                  <a:lnTo>
                    <a:pt x="601" y="700"/>
                  </a:lnTo>
                  <a:lnTo>
                    <a:pt x="613" y="678"/>
                  </a:lnTo>
                  <a:lnTo>
                    <a:pt x="623" y="654"/>
                  </a:lnTo>
                  <a:lnTo>
                    <a:pt x="635" y="632"/>
                  </a:lnTo>
                  <a:lnTo>
                    <a:pt x="645" y="610"/>
                  </a:lnTo>
                  <a:lnTo>
                    <a:pt x="657" y="589"/>
                  </a:lnTo>
                  <a:lnTo>
                    <a:pt x="667" y="564"/>
                  </a:lnTo>
                  <a:lnTo>
                    <a:pt x="679" y="543"/>
                  </a:lnTo>
                  <a:lnTo>
                    <a:pt x="688" y="521"/>
                  </a:lnTo>
                  <a:lnTo>
                    <a:pt x="701" y="499"/>
                  </a:lnTo>
                  <a:lnTo>
                    <a:pt x="705" y="492"/>
                  </a:lnTo>
                  <a:lnTo>
                    <a:pt x="705" y="1178"/>
                  </a:lnTo>
                  <a:lnTo>
                    <a:pt x="701" y="1190"/>
                  </a:lnTo>
                  <a:lnTo>
                    <a:pt x="696" y="1207"/>
                  </a:lnTo>
                  <a:lnTo>
                    <a:pt x="691" y="1224"/>
                  </a:lnTo>
                  <a:lnTo>
                    <a:pt x="688" y="1243"/>
                  </a:lnTo>
                  <a:lnTo>
                    <a:pt x="681" y="1258"/>
                  </a:lnTo>
                  <a:lnTo>
                    <a:pt x="676" y="1275"/>
                  </a:lnTo>
                  <a:lnTo>
                    <a:pt x="672" y="1291"/>
                  </a:lnTo>
                  <a:lnTo>
                    <a:pt x="667" y="1311"/>
                  </a:lnTo>
                  <a:lnTo>
                    <a:pt x="659" y="1325"/>
                  </a:lnTo>
                  <a:lnTo>
                    <a:pt x="655" y="1342"/>
                  </a:lnTo>
                  <a:lnTo>
                    <a:pt x="650" y="1359"/>
                  </a:lnTo>
                  <a:lnTo>
                    <a:pt x="647" y="1379"/>
                  </a:lnTo>
                  <a:lnTo>
                    <a:pt x="640" y="1393"/>
                  </a:lnTo>
                  <a:lnTo>
                    <a:pt x="635" y="1413"/>
                  </a:lnTo>
                  <a:lnTo>
                    <a:pt x="630" y="1427"/>
                  </a:lnTo>
                  <a:lnTo>
                    <a:pt x="625" y="1447"/>
                  </a:lnTo>
                  <a:lnTo>
                    <a:pt x="618" y="1464"/>
                  </a:lnTo>
                  <a:lnTo>
                    <a:pt x="613" y="1481"/>
                  </a:lnTo>
                  <a:lnTo>
                    <a:pt x="608" y="1497"/>
                  </a:lnTo>
                  <a:lnTo>
                    <a:pt x="606" y="1517"/>
                  </a:lnTo>
                  <a:lnTo>
                    <a:pt x="599" y="1531"/>
                  </a:lnTo>
                  <a:lnTo>
                    <a:pt x="594" y="1548"/>
                  </a:lnTo>
                  <a:lnTo>
                    <a:pt x="589" y="1565"/>
                  </a:lnTo>
                  <a:lnTo>
                    <a:pt x="584" y="1582"/>
                  </a:lnTo>
                  <a:lnTo>
                    <a:pt x="577" y="1597"/>
                  </a:lnTo>
                  <a:lnTo>
                    <a:pt x="575" y="1616"/>
                  </a:lnTo>
                  <a:lnTo>
                    <a:pt x="567" y="1631"/>
                  </a:lnTo>
                  <a:lnTo>
                    <a:pt x="565" y="1650"/>
                  </a:lnTo>
                  <a:lnTo>
                    <a:pt x="558" y="1665"/>
                  </a:lnTo>
                  <a:lnTo>
                    <a:pt x="555" y="1684"/>
                  </a:lnTo>
                  <a:lnTo>
                    <a:pt x="550" y="1699"/>
                  </a:lnTo>
                  <a:lnTo>
                    <a:pt x="548" y="1718"/>
                  </a:lnTo>
                  <a:lnTo>
                    <a:pt x="543" y="1735"/>
                  </a:lnTo>
                  <a:lnTo>
                    <a:pt x="541" y="1752"/>
                  </a:lnTo>
                  <a:lnTo>
                    <a:pt x="536" y="1769"/>
                  </a:lnTo>
                  <a:lnTo>
                    <a:pt x="533" y="1788"/>
                  </a:lnTo>
                  <a:lnTo>
                    <a:pt x="528" y="1803"/>
                  </a:lnTo>
                  <a:lnTo>
                    <a:pt x="526" y="1822"/>
                  </a:lnTo>
                  <a:lnTo>
                    <a:pt x="521" y="1837"/>
                  </a:lnTo>
                  <a:lnTo>
                    <a:pt x="519" y="1856"/>
                  </a:lnTo>
                  <a:lnTo>
                    <a:pt x="516" y="1873"/>
                  </a:lnTo>
                  <a:lnTo>
                    <a:pt x="514" y="1890"/>
                  </a:lnTo>
                  <a:lnTo>
                    <a:pt x="512" y="1907"/>
                  </a:lnTo>
                  <a:lnTo>
                    <a:pt x="512" y="1926"/>
                  </a:lnTo>
                  <a:lnTo>
                    <a:pt x="509" y="1943"/>
                  </a:lnTo>
                  <a:lnTo>
                    <a:pt x="507" y="1963"/>
                  </a:lnTo>
                  <a:lnTo>
                    <a:pt x="504" y="1980"/>
                  </a:lnTo>
                  <a:lnTo>
                    <a:pt x="504" y="1999"/>
                  </a:lnTo>
                  <a:lnTo>
                    <a:pt x="504" y="2016"/>
                  </a:lnTo>
                  <a:lnTo>
                    <a:pt x="504" y="2036"/>
                  </a:lnTo>
                  <a:lnTo>
                    <a:pt x="504" y="2052"/>
                  </a:lnTo>
                  <a:lnTo>
                    <a:pt x="504" y="2072"/>
                  </a:lnTo>
                  <a:lnTo>
                    <a:pt x="509" y="2086"/>
                  </a:lnTo>
                  <a:lnTo>
                    <a:pt x="516" y="2106"/>
                  </a:lnTo>
                  <a:lnTo>
                    <a:pt x="524" y="2123"/>
                  </a:lnTo>
                  <a:lnTo>
                    <a:pt x="531" y="2142"/>
                  </a:lnTo>
                  <a:lnTo>
                    <a:pt x="536" y="2159"/>
                  </a:lnTo>
                  <a:lnTo>
                    <a:pt x="543" y="2179"/>
                  </a:lnTo>
                  <a:lnTo>
                    <a:pt x="550" y="2195"/>
                  </a:lnTo>
                  <a:lnTo>
                    <a:pt x="558" y="2217"/>
                  </a:lnTo>
                  <a:lnTo>
                    <a:pt x="562" y="2234"/>
                  </a:lnTo>
                  <a:lnTo>
                    <a:pt x="567" y="2254"/>
                  </a:lnTo>
                  <a:lnTo>
                    <a:pt x="572" y="2273"/>
                  </a:lnTo>
                  <a:lnTo>
                    <a:pt x="579" y="2292"/>
                  </a:lnTo>
                  <a:lnTo>
                    <a:pt x="584" y="2312"/>
                  </a:lnTo>
                  <a:lnTo>
                    <a:pt x="592" y="2331"/>
                  </a:lnTo>
                  <a:lnTo>
                    <a:pt x="596" y="2351"/>
                  </a:lnTo>
                  <a:lnTo>
                    <a:pt x="604" y="2372"/>
                  </a:lnTo>
                  <a:lnTo>
                    <a:pt x="608" y="2389"/>
                  </a:lnTo>
                  <a:lnTo>
                    <a:pt x="613" y="2409"/>
                  </a:lnTo>
                  <a:lnTo>
                    <a:pt x="618" y="2428"/>
                  </a:lnTo>
                  <a:lnTo>
                    <a:pt x="625" y="2450"/>
                  </a:lnTo>
                  <a:lnTo>
                    <a:pt x="630" y="2467"/>
                  </a:lnTo>
                  <a:lnTo>
                    <a:pt x="635" y="2486"/>
                  </a:lnTo>
                  <a:lnTo>
                    <a:pt x="642" y="2506"/>
                  </a:lnTo>
                  <a:lnTo>
                    <a:pt x="650" y="2528"/>
                  </a:lnTo>
                  <a:lnTo>
                    <a:pt x="655" y="2547"/>
                  </a:lnTo>
                  <a:lnTo>
                    <a:pt x="662" y="2566"/>
                  </a:lnTo>
                  <a:lnTo>
                    <a:pt x="667" y="2586"/>
                  </a:lnTo>
                  <a:lnTo>
                    <a:pt x="674" y="2605"/>
                  </a:lnTo>
                  <a:lnTo>
                    <a:pt x="681" y="2624"/>
                  </a:lnTo>
                  <a:lnTo>
                    <a:pt x="688" y="2644"/>
                  </a:lnTo>
                  <a:lnTo>
                    <a:pt x="696" y="2663"/>
                  </a:lnTo>
                  <a:lnTo>
                    <a:pt x="703" y="2685"/>
                  </a:lnTo>
                  <a:lnTo>
                    <a:pt x="701" y="2707"/>
                  </a:lnTo>
                  <a:lnTo>
                    <a:pt x="703" y="2734"/>
                  </a:lnTo>
                  <a:lnTo>
                    <a:pt x="703" y="2746"/>
                  </a:lnTo>
                  <a:lnTo>
                    <a:pt x="705" y="2750"/>
                  </a:lnTo>
                  <a:lnTo>
                    <a:pt x="705" y="3671"/>
                  </a:lnTo>
                  <a:lnTo>
                    <a:pt x="698" y="3686"/>
                  </a:lnTo>
                  <a:lnTo>
                    <a:pt x="691" y="3701"/>
                  </a:lnTo>
                  <a:lnTo>
                    <a:pt x="686" y="3718"/>
                  </a:lnTo>
                  <a:lnTo>
                    <a:pt x="679" y="3732"/>
                  </a:lnTo>
                  <a:lnTo>
                    <a:pt x="672" y="3747"/>
                  </a:lnTo>
                  <a:lnTo>
                    <a:pt x="664" y="3761"/>
                  </a:lnTo>
                  <a:lnTo>
                    <a:pt x="659" y="3778"/>
                  </a:lnTo>
                  <a:lnTo>
                    <a:pt x="652" y="3793"/>
                  </a:lnTo>
                  <a:lnTo>
                    <a:pt x="645" y="3810"/>
                  </a:lnTo>
                  <a:lnTo>
                    <a:pt x="640" y="3827"/>
                  </a:lnTo>
                  <a:lnTo>
                    <a:pt x="638" y="3844"/>
                  </a:lnTo>
                  <a:lnTo>
                    <a:pt x="630" y="3856"/>
                  </a:lnTo>
                  <a:lnTo>
                    <a:pt x="630" y="3870"/>
                  </a:lnTo>
                  <a:lnTo>
                    <a:pt x="630" y="3885"/>
                  </a:lnTo>
                  <a:lnTo>
                    <a:pt x="630" y="3899"/>
                  </a:lnTo>
                  <a:lnTo>
                    <a:pt x="630" y="3914"/>
                  </a:lnTo>
                  <a:lnTo>
                    <a:pt x="630" y="3928"/>
                  </a:lnTo>
                  <a:lnTo>
                    <a:pt x="630" y="3943"/>
                  </a:lnTo>
                  <a:lnTo>
                    <a:pt x="633" y="3960"/>
                  </a:lnTo>
                  <a:lnTo>
                    <a:pt x="630" y="3972"/>
                  </a:lnTo>
                  <a:lnTo>
                    <a:pt x="630" y="3987"/>
                  </a:lnTo>
                  <a:lnTo>
                    <a:pt x="625" y="3999"/>
                  </a:lnTo>
                  <a:lnTo>
                    <a:pt x="623" y="4013"/>
                  </a:lnTo>
                  <a:lnTo>
                    <a:pt x="613" y="4023"/>
                  </a:lnTo>
                  <a:lnTo>
                    <a:pt x="606" y="4035"/>
                  </a:lnTo>
                  <a:lnTo>
                    <a:pt x="596" y="4047"/>
                  </a:lnTo>
                  <a:lnTo>
                    <a:pt x="584" y="4059"/>
                  </a:lnTo>
                  <a:lnTo>
                    <a:pt x="565" y="4069"/>
                  </a:lnTo>
                  <a:lnTo>
                    <a:pt x="555" y="4086"/>
                  </a:lnTo>
                  <a:lnTo>
                    <a:pt x="553" y="4103"/>
                  </a:lnTo>
                  <a:lnTo>
                    <a:pt x="553" y="4125"/>
                  </a:lnTo>
                  <a:lnTo>
                    <a:pt x="550" y="4142"/>
                  </a:lnTo>
                  <a:lnTo>
                    <a:pt x="548" y="4161"/>
                  </a:lnTo>
                  <a:lnTo>
                    <a:pt x="541" y="4178"/>
                  </a:lnTo>
                  <a:lnTo>
                    <a:pt x="526" y="4193"/>
                  </a:lnTo>
                  <a:lnTo>
                    <a:pt x="512" y="4214"/>
                  </a:lnTo>
                  <a:lnTo>
                    <a:pt x="507" y="4239"/>
                  </a:lnTo>
                  <a:lnTo>
                    <a:pt x="502" y="4260"/>
                  </a:lnTo>
                  <a:lnTo>
                    <a:pt x="499" y="4287"/>
                  </a:lnTo>
                  <a:lnTo>
                    <a:pt x="495" y="4309"/>
                  </a:lnTo>
                  <a:lnTo>
                    <a:pt x="490" y="4333"/>
                  </a:lnTo>
                  <a:lnTo>
                    <a:pt x="478" y="4352"/>
                  </a:lnTo>
                  <a:lnTo>
                    <a:pt x="461" y="4374"/>
                  </a:lnTo>
                  <a:lnTo>
                    <a:pt x="456" y="4382"/>
                  </a:lnTo>
                  <a:lnTo>
                    <a:pt x="453" y="4394"/>
                  </a:lnTo>
                  <a:lnTo>
                    <a:pt x="449" y="4401"/>
                  </a:lnTo>
                  <a:lnTo>
                    <a:pt x="439" y="4406"/>
                  </a:lnTo>
                  <a:lnTo>
                    <a:pt x="432" y="4386"/>
                  </a:lnTo>
                  <a:lnTo>
                    <a:pt x="429" y="4369"/>
                  </a:lnTo>
                  <a:lnTo>
                    <a:pt x="424" y="4352"/>
                  </a:lnTo>
                  <a:lnTo>
                    <a:pt x="422" y="4336"/>
                  </a:lnTo>
                  <a:lnTo>
                    <a:pt x="417" y="4316"/>
                  </a:lnTo>
                  <a:lnTo>
                    <a:pt x="415" y="4302"/>
                  </a:lnTo>
                  <a:lnTo>
                    <a:pt x="410" y="4282"/>
                  </a:lnTo>
                  <a:lnTo>
                    <a:pt x="410" y="4268"/>
                  </a:lnTo>
                  <a:lnTo>
                    <a:pt x="405" y="4248"/>
                  </a:lnTo>
                  <a:lnTo>
                    <a:pt x="402" y="4231"/>
                  </a:lnTo>
                  <a:lnTo>
                    <a:pt x="400" y="4214"/>
                  </a:lnTo>
                  <a:lnTo>
                    <a:pt x="398" y="4200"/>
                  </a:lnTo>
                  <a:lnTo>
                    <a:pt x="395" y="4183"/>
                  </a:lnTo>
                  <a:lnTo>
                    <a:pt x="393" y="4166"/>
                  </a:lnTo>
                  <a:lnTo>
                    <a:pt x="390" y="4149"/>
                  </a:lnTo>
                  <a:lnTo>
                    <a:pt x="388" y="4134"/>
                  </a:lnTo>
                  <a:lnTo>
                    <a:pt x="383" y="4115"/>
                  </a:lnTo>
                  <a:lnTo>
                    <a:pt x="378" y="4098"/>
                  </a:lnTo>
                  <a:lnTo>
                    <a:pt x="373" y="4081"/>
                  </a:lnTo>
                  <a:lnTo>
                    <a:pt x="371" y="4067"/>
                  </a:lnTo>
                  <a:lnTo>
                    <a:pt x="366" y="4050"/>
                  </a:lnTo>
                  <a:lnTo>
                    <a:pt x="361" y="4035"/>
                  </a:lnTo>
                  <a:lnTo>
                    <a:pt x="356" y="4020"/>
                  </a:lnTo>
                  <a:lnTo>
                    <a:pt x="352" y="4006"/>
                  </a:lnTo>
                  <a:lnTo>
                    <a:pt x="344" y="3989"/>
                  </a:lnTo>
                  <a:lnTo>
                    <a:pt x="337" y="3974"/>
                  </a:lnTo>
                  <a:lnTo>
                    <a:pt x="330" y="3960"/>
                  </a:lnTo>
                  <a:lnTo>
                    <a:pt x="325" y="3945"/>
                  </a:lnTo>
                  <a:lnTo>
                    <a:pt x="315" y="3931"/>
                  </a:lnTo>
                  <a:lnTo>
                    <a:pt x="308" y="3916"/>
                  </a:lnTo>
                  <a:lnTo>
                    <a:pt x="298" y="3904"/>
                  </a:lnTo>
                  <a:lnTo>
                    <a:pt x="289" y="3892"/>
                  </a:lnTo>
                  <a:lnTo>
                    <a:pt x="284" y="3907"/>
                  </a:lnTo>
                  <a:lnTo>
                    <a:pt x="284" y="3921"/>
                  </a:lnTo>
                  <a:lnTo>
                    <a:pt x="284" y="3936"/>
                  </a:lnTo>
                  <a:lnTo>
                    <a:pt x="289" y="3950"/>
                  </a:lnTo>
                  <a:lnTo>
                    <a:pt x="305" y="3960"/>
                  </a:lnTo>
                  <a:lnTo>
                    <a:pt x="315" y="3984"/>
                  </a:lnTo>
                  <a:lnTo>
                    <a:pt x="315" y="3996"/>
                  </a:lnTo>
                  <a:lnTo>
                    <a:pt x="318" y="4008"/>
                  </a:lnTo>
                  <a:lnTo>
                    <a:pt x="318" y="4020"/>
                  </a:lnTo>
                  <a:lnTo>
                    <a:pt x="318" y="4035"/>
                  </a:lnTo>
                  <a:lnTo>
                    <a:pt x="308" y="4050"/>
                  </a:lnTo>
                  <a:lnTo>
                    <a:pt x="301" y="4064"/>
                  </a:lnTo>
                  <a:lnTo>
                    <a:pt x="293" y="4079"/>
                  </a:lnTo>
                  <a:lnTo>
                    <a:pt x="286" y="4096"/>
                  </a:lnTo>
                  <a:lnTo>
                    <a:pt x="279" y="4110"/>
                  </a:lnTo>
                  <a:lnTo>
                    <a:pt x="274" y="4127"/>
                  </a:lnTo>
                  <a:lnTo>
                    <a:pt x="269" y="4142"/>
                  </a:lnTo>
                  <a:lnTo>
                    <a:pt x="264" y="4161"/>
                  </a:lnTo>
                  <a:lnTo>
                    <a:pt x="267" y="4183"/>
                  </a:lnTo>
                  <a:lnTo>
                    <a:pt x="272" y="4205"/>
                  </a:lnTo>
                  <a:lnTo>
                    <a:pt x="274" y="4226"/>
                  </a:lnTo>
                  <a:lnTo>
                    <a:pt x="279" y="4248"/>
                  </a:lnTo>
                  <a:lnTo>
                    <a:pt x="279" y="4270"/>
                  </a:lnTo>
                  <a:lnTo>
                    <a:pt x="284" y="4294"/>
                  </a:lnTo>
                  <a:lnTo>
                    <a:pt x="284" y="4316"/>
                  </a:lnTo>
                  <a:lnTo>
                    <a:pt x="289" y="4340"/>
                  </a:lnTo>
                  <a:lnTo>
                    <a:pt x="289" y="4362"/>
                  </a:lnTo>
                  <a:lnTo>
                    <a:pt x="289" y="4386"/>
                  </a:lnTo>
                  <a:lnTo>
                    <a:pt x="289" y="4408"/>
                  </a:lnTo>
                  <a:lnTo>
                    <a:pt x="289" y="4432"/>
                  </a:lnTo>
                  <a:lnTo>
                    <a:pt x="286" y="4454"/>
                  </a:lnTo>
                  <a:lnTo>
                    <a:pt x="286" y="4479"/>
                  </a:lnTo>
                  <a:lnTo>
                    <a:pt x="286" y="4503"/>
                  </a:lnTo>
                  <a:lnTo>
                    <a:pt x="286" y="4527"/>
                  </a:lnTo>
                  <a:lnTo>
                    <a:pt x="281" y="4549"/>
                  </a:lnTo>
                  <a:lnTo>
                    <a:pt x="279" y="4571"/>
                  </a:lnTo>
                  <a:lnTo>
                    <a:pt x="274" y="4592"/>
                  </a:lnTo>
                  <a:lnTo>
                    <a:pt x="272" y="4617"/>
                  </a:lnTo>
                  <a:lnTo>
                    <a:pt x="267" y="4638"/>
                  </a:lnTo>
                  <a:lnTo>
                    <a:pt x="264" y="4660"/>
                  </a:lnTo>
                  <a:lnTo>
                    <a:pt x="259" y="4682"/>
                  </a:lnTo>
                  <a:lnTo>
                    <a:pt x="257" y="4706"/>
                  </a:lnTo>
                  <a:lnTo>
                    <a:pt x="250" y="4728"/>
                  </a:lnTo>
                  <a:lnTo>
                    <a:pt x="245" y="4750"/>
                  </a:lnTo>
                  <a:lnTo>
                    <a:pt x="238" y="4772"/>
                  </a:lnTo>
                  <a:lnTo>
                    <a:pt x="233" y="4796"/>
                  </a:lnTo>
                  <a:lnTo>
                    <a:pt x="225" y="4818"/>
                  </a:lnTo>
                  <a:lnTo>
                    <a:pt x="221" y="4840"/>
                  </a:lnTo>
                  <a:lnTo>
                    <a:pt x="213" y="4861"/>
                  </a:lnTo>
                  <a:lnTo>
                    <a:pt x="209" y="4886"/>
                  </a:lnTo>
                  <a:lnTo>
                    <a:pt x="206" y="4871"/>
                  </a:lnTo>
                  <a:lnTo>
                    <a:pt x="206" y="4857"/>
                  </a:lnTo>
                  <a:lnTo>
                    <a:pt x="209" y="4842"/>
                  </a:lnTo>
                  <a:lnTo>
                    <a:pt x="211" y="4830"/>
                  </a:lnTo>
                  <a:lnTo>
                    <a:pt x="213" y="4815"/>
                  </a:lnTo>
                  <a:lnTo>
                    <a:pt x="218" y="4801"/>
                  </a:lnTo>
                  <a:lnTo>
                    <a:pt x="221" y="4786"/>
                  </a:lnTo>
                  <a:lnTo>
                    <a:pt x="225" y="4774"/>
                  </a:lnTo>
                  <a:lnTo>
                    <a:pt x="228" y="4760"/>
                  </a:lnTo>
                  <a:lnTo>
                    <a:pt x="233" y="4745"/>
                  </a:lnTo>
                  <a:lnTo>
                    <a:pt x="238" y="4731"/>
                  </a:lnTo>
                  <a:lnTo>
                    <a:pt x="242" y="4718"/>
                  </a:lnTo>
                  <a:lnTo>
                    <a:pt x="245" y="4704"/>
                  </a:lnTo>
                  <a:lnTo>
                    <a:pt x="247" y="4692"/>
                  </a:lnTo>
                  <a:lnTo>
                    <a:pt x="250" y="4677"/>
                  </a:lnTo>
                  <a:lnTo>
                    <a:pt x="255" y="4665"/>
                  </a:lnTo>
                  <a:lnTo>
                    <a:pt x="255" y="4651"/>
                  </a:lnTo>
                  <a:lnTo>
                    <a:pt x="255" y="4636"/>
                  </a:lnTo>
                  <a:lnTo>
                    <a:pt x="255" y="4622"/>
                  </a:lnTo>
                  <a:lnTo>
                    <a:pt x="257" y="4607"/>
                  </a:lnTo>
                  <a:lnTo>
                    <a:pt x="257" y="4592"/>
                  </a:lnTo>
                  <a:lnTo>
                    <a:pt x="259" y="4578"/>
                  </a:lnTo>
                  <a:lnTo>
                    <a:pt x="262" y="4563"/>
                  </a:lnTo>
                  <a:lnTo>
                    <a:pt x="264" y="4549"/>
                  </a:lnTo>
                  <a:lnTo>
                    <a:pt x="264" y="4534"/>
                  </a:lnTo>
                  <a:lnTo>
                    <a:pt x="267" y="4520"/>
                  </a:lnTo>
                  <a:lnTo>
                    <a:pt x="267" y="4505"/>
                  </a:lnTo>
                  <a:lnTo>
                    <a:pt x="269" y="4491"/>
                  </a:lnTo>
                  <a:lnTo>
                    <a:pt x="269" y="4476"/>
                  </a:lnTo>
                  <a:lnTo>
                    <a:pt x="272" y="4462"/>
                  </a:lnTo>
                  <a:lnTo>
                    <a:pt x="274" y="4447"/>
                  </a:lnTo>
                  <a:lnTo>
                    <a:pt x="276" y="4432"/>
                  </a:lnTo>
                  <a:lnTo>
                    <a:pt x="276" y="4416"/>
                  </a:lnTo>
                  <a:lnTo>
                    <a:pt x="276" y="4401"/>
                  </a:lnTo>
                  <a:lnTo>
                    <a:pt x="276" y="4386"/>
                  </a:lnTo>
                  <a:lnTo>
                    <a:pt x="276" y="4372"/>
                  </a:lnTo>
                  <a:lnTo>
                    <a:pt x="276" y="4355"/>
                  </a:lnTo>
                  <a:lnTo>
                    <a:pt x="276" y="4340"/>
                  </a:lnTo>
                  <a:lnTo>
                    <a:pt x="276" y="4326"/>
                  </a:lnTo>
                  <a:lnTo>
                    <a:pt x="276" y="4311"/>
                  </a:lnTo>
                  <a:lnTo>
                    <a:pt x="274" y="4294"/>
                  </a:lnTo>
                  <a:lnTo>
                    <a:pt x="272" y="4280"/>
                  </a:lnTo>
                  <a:lnTo>
                    <a:pt x="269" y="4265"/>
                  </a:lnTo>
                  <a:lnTo>
                    <a:pt x="269" y="4251"/>
                  </a:lnTo>
                  <a:lnTo>
                    <a:pt x="267" y="4236"/>
                  </a:lnTo>
                  <a:lnTo>
                    <a:pt x="264" y="4222"/>
                  </a:lnTo>
                  <a:lnTo>
                    <a:pt x="262" y="4207"/>
                  </a:lnTo>
                  <a:lnTo>
                    <a:pt x="259" y="4193"/>
                  </a:lnTo>
                  <a:lnTo>
                    <a:pt x="245" y="4207"/>
                  </a:lnTo>
                  <a:lnTo>
                    <a:pt x="238" y="4226"/>
                  </a:lnTo>
                  <a:lnTo>
                    <a:pt x="228" y="4246"/>
                  </a:lnTo>
                  <a:lnTo>
                    <a:pt x="223" y="4268"/>
                  </a:lnTo>
                  <a:lnTo>
                    <a:pt x="216" y="4287"/>
                  </a:lnTo>
                  <a:lnTo>
                    <a:pt x="211" y="4309"/>
                  </a:lnTo>
                  <a:lnTo>
                    <a:pt x="206" y="4331"/>
                  </a:lnTo>
                  <a:lnTo>
                    <a:pt x="204" y="4352"/>
                  </a:lnTo>
                  <a:lnTo>
                    <a:pt x="199" y="4374"/>
                  </a:lnTo>
                  <a:lnTo>
                    <a:pt x="196" y="4396"/>
                  </a:lnTo>
                  <a:lnTo>
                    <a:pt x="194" y="4418"/>
                  </a:lnTo>
                  <a:lnTo>
                    <a:pt x="192" y="4440"/>
                  </a:lnTo>
                  <a:lnTo>
                    <a:pt x="189" y="4462"/>
                  </a:lnTo>
                  <a:lnTo>
                    <a:pt x="187" y="4483"/>
                  </a:lnTo>
                  <a:lnTo>
                    <a:pt x="184" y="4505"/>
                  </a:lnTo>
                  <a:lnTo>
                    <a:pt x="182" y="4527"/>
                  </a:lnTo>
                  <a:lnTo>
                    <a:pt x="179" y="4539"/>
                  </a:lnTo>
                  <a:lnTo>
                    <a:pt x="179" y="4554"/>
                  </a:lnTo>
                  <a:lnTo>
                    <a:pt x="177" y="4566"/>
                  </a:lnTo>
                  <a:lnTo>
                    <a:pt x="177" y="4580"/>
                  </a:lnTo>
                  <a:lnTo>
                    <a:pt x="175" y="4592"/>
                  </a:lnTo>
                  <a:lnTo>
                    <a:pt x="175" y="4607"/>
                  </a:lnTo>
                  <a:lnTo>
                    <a:pt x="172" y="4622"/>
                  </a:lnTo>
                  <a:lnTo>
                    <a:pt x="172" y="4636"/>
                  </a:lnTo>
                  <a:lnTo>
                    <a:pt x="167" y="4660"/>
                  </a:lnTo>
                  <a:lnTo>
                    <a:pt x="162" y="4687"/>
                  </a:lnTo>
                  <a:lnTo>
                    <a:pt x="155" y="4711"/>
                  </a:lnTo>
                  <a:lnTo>
                    <a:pt x="148" y="4738"/>
                  </a:lnTo>
                  <a:lnTo>
                    <a:pt x="145" y="4718"/>
                  </a:lnTo>
                  <a:lnTo>
                    <a:pt x="145" y="4699"/>
                  </a:lnTo>
                  <a:lnTo>
                    <a:pt x="148" y="4680"/>
                  </a:lnTo>
                  <a:lnTo>
                    <a:pt x="155" y="4663"/>
                  </a:lnTo>
                  <a:lnTo>
                    <a:pt x="160" y="4643"/>
                  </a:lnTo>
                  <a:lnTo>
                    <a:pt x="165" y="4624"/>
                  </a:lnTo>
                  <a:lnTo>
                    <a:pt x="165" y="4605"/>
                  </a:lnTo>
                  <a:lnTo>
                    <a:pt x="167" y="4588"/>
                  </a:lnTo>
                  <a:lnTo>
                    <a:pt x="167" y="4571"/>
                  </a:lnTo>
                  <a:lnTo>
                    <a:pt x="167" y="4556"/>
                  </a:lnTo>
                  <a:lnTo>
                    <a:pt x="167" y="4542"/>
                  </a:lnTo>
                  <a:lnTo>
                    <a:pt x="170" y="4527"/>
                  </a:lnTo>
                  <a:lnTo>
                    <a:pt x="170" y="4512"/>
                  </a:lnTo>
                  <a:lnTo>
                    <a:pt x="172" y="4498"/>
                  </a:lnTo>
                  <a:lnTo>
                    <a:pt x="172" y="4483"/>
                  </a:lnTo>
                  <a:lnTo>
                    <a:pt x="175" y="4469"/>
                  </a:lnTo>
                  <a:lnTo>
                    <a:pt x="175" y="4454"/>
                  </a:lnTo>
                  <a:lnTo>
                    <a:pt x="177" y="4440"/>
                  </a:lnTo>
                  <a:lnTo>
                    <a:pt x="179" y="4425"/>
                  </a:lnTo>
                  <a:lnTo>
                    <a:pt x="182" y="4411"/>
                  </a:lnTo>
                  <a:lnTo>
                    <a:pt x="182" y="4396"/>
                  </a:lnTo>
                  <a:lnTo>
                    <a:pt x="184" y="4382"/>
                  </a:lnTo>
                  <a:lnTo>
                    <a:pt x="187" y="4367"/>
                  </a:lnTo>
                  <a:lnTo>
                    <a:pt x="192" y="4352"/>
                  </a:lnTo>
                  <a:lnTo>
                    <a:pt x="192" y="4338"/>
                  </a:lnTo>
                  <a:lnTo>
                    <a:pt x="196" y="4323"/>
                  </a:lnTo>
                  <a:lnTo>
                    <a:pt x="199" y="4309"/>
                  </a:lnTo>
                  <a:lnTo>
                    <a:pt x="204" y="4294"/>
                  </a:lnTo>
                  <a:lnTo>
                    <a:pt x="206" y="4280"/>
                  </a:lnTo>
                  <a:lnTo>
                    <a:pt x="211" y="4265"/>
                  </a:lnTo>
                  <a:lnTo>
                    <a:pt x="213" y="4251"/>
                  </a:lnTo>
                  <a:lnTo>
                    <a:pt x="221" y="4236"/>
                  </a:lnTo>
                  <a:lnTo>
                    <a:pt x="223" y="4222"/>
                  </a:lnTo>
                  <a:lnTo>
                    <a:pt x="228" y="4207"/>
                  </a:lnTo>
                  <a:lnTo>
                    <a:pt x="233" y="4193"/>
                  </a:lnTo>
                  <a:lnTo>
                    <a:pt x="240" y="4178"/>
                  </a:lnTo>
                  <a:lnTo>
                    <a:pt x="247" y="4163"/>
                  </a:lnTo>
                  <a:lnTo>
                    <a:pt x="255" y="4151"/>
                  </a:lnTo>
                  <a:lnTo>
                    <a:pt x="262" y="4139"/>
                  </a:lnTo>
                  <a:lnTo>
                    <a:pt x="269" y="4127"/>
                  </a:lnTo>
                  <a:lnTo>
                    <a:pt x="267" y="4113"/>
                  </a:lnTo>
                  <a:lnTo>
                    <a:pt x="272" y="4100"/>
                  </a:lnTo>
                  <a:lnTo>
                    <a:pt x="250" y="4096"/>
                  </a:lnTo>
                  <a:lnTo>
                    <a:pt x="233" y="4081"/>
                  </a:lnTo>
                  <a:lnTo>
                    <a:pt x="228" y="4054"/>
                  </a:lnTo>
                  <a:lnTo>
                    <a:pt x="223" y="4030"/>
                  </a:lnTo>
                  <a:lnTo>
                    <a:pt x="221" y="4006"/>
                  </a:lnTo>
                  <a:lnTo>
                    <a:pt x="230" y="3984"/>
                  </a:lnTo>
                  <a:lnTo>
                    <a:pt x="276" y="3950"/>
                  </a:lnTo>
                  <a:lnTo>
                    <a:pt x="276" y="3928"/>
                  </a:lnTo>
                  <a:lnTo>
                    <a:pt x="279" y="3911"/>
                  </a:lnTo>
                  <a:lnTo>
                    <a:pt x="276" y="3892"/>
                  </a:lnTo>
                  <a:lnTo>
                    <a:pt x="274" y="3875"/>
                  </a:lnTo>
                  <a:lnTo>
                    <a:pt x="267" y="3858"/>
                  </a:lnTo>
                  <a:lnTo>
                    <a:pt x="259" y="3841"/>
                  </a:lnTo>
                  <a:lnTo>
                    <a:pt x="250" y="3827"/>
                  </a:lnTo>
                  <a:lnTo>
                    <a:pt x="242" y="3812"/>
                  </a:lnTo>
                  <a:lnTo>
                    <a:pt x="230" y="3795"/>
                  </a:lnTo>
                  <a:lnTo>
                    <a:pt x="221" y="3781"/>
                  </a:lnTo>
                  <a:lnTo>
                    <a:pt x="209" y="3766"/>
                  </a:lnTo>
                  <a:lnTo>
                    <a:pt x="199" y="3751"/>
                  </a:lnTo>
                  <a:lnTo>
                    <a:pt x="187" y="3737"/>
                  </a:lnTo>
                  <a:lnTo>
                    <a:pt x="177" y="3722"/>
                  </a:lnTo>
                  <a:lnTo>
                    <a:pt x="170" y="3708"/>
                  </a:lnTo>
                  <a:lnTo>
                    <a:pt x="165" y="3693"/>
                  </a:lnTo>
                  <a:lnTo>
                    <a:pt x="150" y="3693"/>
                  </a:lnTo>
                  <a:lnTo>
                    <a:pt x="141" y="3698"/>
                  </a:lnTo>
                  <a:lnTo>
                    <a:pt x="131" y="3705"/>
                  </a:lnTo>
                  <a:lnTo>
                    <a:pt x="126" y="3715"/>
                  </a:lnTo>
                  <a:lnTo>
                    <a:pt x="116" y="3737"/>
                  </a:lnTo>
                  <a:lnTo>
                    <a:pt x="116" y="3761"/>
                  </a:lnTo>
                  <a:lnTo>
                    <a:pt x="114" y="3773"/>
                  </a:lnTo>
                  <a:lnTo>
                    <a:pt x="116" y="3788"/>
                  </a:lnTo>
                  <a:lnTo>
                    <a:pt x="119" y="3800"/>
                  </a:lnTo>
                  <a:lnTo>
                    <a:pt x="126" y="3812"/>
                  </a:lnTo>
                  <a:lnTo>
                    <a:pt x="133" y="3822"/>
                  </a:lnTo>
                  <a:lnTo>
                    <a:pt x="141" y="3834"/>
                  </a:lnTo>
                  <a:lnTo>
                    <a:pt x="148" y="3846"/>
                  </a:lnTo>
                  <a:lnTo>
                    <a:pt x="158" y="3858"/>
                  </a:lnTo>
                  <a:lnTo>
                    <a:pt x="172" y="3880"/>
                  </a:lnTo>
                  <a:lnTo>
                    <a:pt x="187" y="3902"/>
                  </a:lnTo>
                  <a:lnTo>
                    <a:pt x="189" y="3914"/>
                  </a:lnTo>
                  <a:lnTo>
                    <a:pt x="194" y="3928"/>
                  </a:lnTo>
                  <a:lnTo>
                    <a:pt x="194" y="3943"/>
                  </a:lnTo>
                  <a:lnTo>
                    <a:pt x="196" y="3960"/>
                  </a:lnTo>
                  <a:lnTo>
                    <a:pt x="189" y="3945"/>
                  </a:lnTo>
                  <a:lnTo>
                    <a:pt x="184" y="3933"/>
                  </a:lnTo>
                  <a:lnTo>
                    <a:pt x="179" y="3921"/>
                  </a:lnTo>
                  <a:lnTo>
                    <a:pt x="175" y="3909"/>
                  </a:lnTo>
                  <a:lnTo>
                    <a:pt x="165" y="3897"/>
                  </a:lnTo>
                  <a:lnTo>
                    <a:pt x="158" y="3885"/>
                  </a:lnTo>
                  <a:lnTo>
                    <a:pt x="148" y="3875"/>
                  </a:lnTo>
                  <a:lnTo>
                    <a:pt x="141" y="3868"/>
                  </a:lnTo>
                  <a:lnTo>
                    <a:pt x="141" y="3890"/>
                  </a:lnTo>
                  <a:lnTo>
                    <a:pt x="143" y="3914"/>
                  </a:lnTo>
                  <a:lnTo>
                    <a:pt x="141" y="3938"/>
                  </a:lnTo>
                  <a:lnTo>
                    <a:pt x="138" y="3962"/>
                  </a:lnTo>
                  <a:lnTo>
                    <a:pt x="133" y="3987"/>
                  </a:lnTo>
                  <a:lnTo>
                    <a:pt x="129" y="4011"/>
                  </a:lnTo>
                  <a:lnTo>
                    <a:pt x="124" y="4035"/>
                  </a:lnTo>
                  <a:lnTo>
                    <a:pt x="121" y="4059"/>
                  </a:lnTo>
                  <a:lnTo>
                    <a:pt x="114" y="4081"/>
                  </a:lnTo>
                  <a:lnTo>
                    <a:pt x="112" y="4103"/>
                  </a:lnTo>
                  <a:lnTo>
                    <a:pt x="109" y="4120"/>
                  </a:lnTo>
                  <a:lnTo>
                    <a:pt x="107" y="4110"/>
                  </a:lnTo>
                  <a:lnTo>
                    <a:pt x="104" y="4088"/>
                  </a:lnTo>
                  <a:lnTo>
                    <a:pt x="102" y="4069"/>
                  </a:lnTo>
                  <a:lnTo>
                    <a:pt x="109" y="4054"/>
                  </a:lnTo>
                  <a:lnTo>
                    <a:pt x="116" y="4042"/>
                  </a:lnTo>
                  <a:lnTo>
                    <a:pt x="121" y="4030"/>
                  </a:lnTo>
                  <a:lnTo>
                    <a:pt x="126" y="4018"/>
                  </a:lnTo>
                  <a:lnTo>
                    <a:pt x="131" y="3991"/>
                  </a:lnTo>
                  <a:lnTo>
                    <a:pt x="133" y="3967"/>
                  </a:lnTo>
                  <a:lnTo>
                    <a:pt x="131" y="3953"/>
                  </a:lnTo>
                  <a:lnTo>
                    <a:pt x="131" y="3938"/>
                  </a:lnTo>
                  <a:lnTo>
                    <a:pt x="129" y="3924"/>
                  </a:lnTo>
                  <a:lnTo>
                    <a:pt x="126" y="3911"/>
                  </a:lnTo>
                  <a:lnTo>
                    <a:pt x="121" y="3885"/>
                  </a:lnTo>
                  <a:lnTo>
                    <a:pt x="116" y="3861"/>
                  </a:lnTo>
                  <a:lnTo>
                    <a:pt x="112" y="3846"/>
                  </a:lnTo>
                  <a:lnTo>
                    <a:pt x="109" y="3831"/>
                  </a:lnTo>
                  <a:lnTo>
                    <a:pt x="104" y="3817"/>
                  </a:lnTo>
                  <a:lnTo>
                    <a:pt x="104" y="3805"/>
                  </a:lnTo>
                  <a:lnTo>
                    <a:pt x="99" y="3778"/>
                  </a:lnTo>
                  <a:lnTo>
                    <a:pt x="102" y="3754"/>
                  </a:lnTo>
                  <a:lnTo>
                    <a:pt x="104" y="3730"/>
                  </a:lnTo>
                  <a:lnTo>
                    <a:pt x="114" y="3705"/>
                  </a:lnTo>
                  <a:lnTo>
                    <a:pt x="119" y="3693"/>
                  </a:lnTo>
                  <a:lnTo>
                    <a:pt x="129" y="3684"/>
                  </a:lnTo>
                  <a:lnTo>
                    <a:pt x="136" y="3674"/>
                  </a:lnTo>
                  <a:lnTo>
                    <a:pt x="150" y="3667"/>
                  </a:lnTo>
                  <a:lnTo>
                    <a:pt x="136" y="3642"/>
                  </a:lnTo>
                  <a:lnTo>
                    <a:pt x="126" y="3621"/>
                  </a:lnTo>
                  <a:lnTo>
                    <a:pt x="119" y="3596"/>
                  </a:lnTo>
                  <a:lnTo>
                    <a:pt x="116" y="3575"/>
                  </a:lnTo>
                  <a:lnTo>
                    <a:pt x="114" y="3550"/>
                  </a:lnTo>
                  <a:lnTo>
                    <a:pt x="114" y="3528"/>
                  </a:lnTo>
                  <a:lnTo>
                    <a:pt x="114" y="3507"/>
                  </a:lnTo>
                  <a:lnTo>
                    <a:pt x="116" y="3485"/>
                  </a:lnTo>
                  <a:lnTo>
                    <a:pt x="116" y="3461"/>
                  </a:lnTo>
                  <a:lnTo>
                    <a:pt x="116" y="3436"/>
                  </a:lnTo>
                  <a:lnTo>
                    <a:pt x="114" y="3415"/>
                  </a:lnTo>
                  <a:lnTo>
                    <a:pt x="114" y="3393"/>
                  </a:lnTo>
                  <a:lnTo>
                    <a:pt x="109" y="3371"/>
                  </a:lnTo>
                  <a:lnTo>
                    <a:pt x="104" y="3349"/>
                  </a:lnTo>
                  <a:lnTo>
                    <a:pt x="95" y="3330"/>
                  </a:lnTo>
                  <a:lnTo>
                    <a:pt x="85" y="3310"/>
                  </a:lnTo>
                  <a:lnTo>
                    <a:pt x="78" y="3281"/>
                  </a:lnTo>
                  <a:lnTo>
                    <a:pt x="73" y="3257"/>
                  </a:lnTo>
                  <a:lnTo>
                    <a:pt x="68" y="3230"/>
                  </a:lnTo>
                  <a:lnTo>
                    <a:pt x="66" y="3206"/>
                  </a:lnTo>
                  <a:lnTo>
                    <a:pt x="58" y="3177"/>
                  </a:lnTo>
                  <a:lnTo>
                    <a:pt x="56" y="3153"/>
                  </a:lnTo>
                  <a:lnTo>
                    <a:pt x="53" y="3126"/>
                  </a:lnTo>
                  <a:lnTo>
                    <a:pt x="53" y="3102"/>
                  </a:lnTo>
                  <a:lnTo>
                    <a:pt x="49" y="3075"/>
                  </a:lnTo>
                  <a:lnTo>
                    <a:pt x="46" y="3051"/>
                  </a:lnTo>
                  <a:lnTo>
                    <a:pt x="44" y="3024"/>
                  </a:lnTo>
                  <a:lnTo>
                    <a:pt x="44" y="3000"/>
                  </a:lnTo>
                  <a:lnTo>
                    <a:pt x="44" y="2973"/>
                  </a:lnTo>
                  <a:lnTo>
                    <a:pt x="44" y="2949"/>
                  </a:lnTo>
                  <a:lnTo>
                    <a:pt x="44" y="2923"/>
                  </a:lnTo>
                  <a:lnTo>
                    <a:pt x="44" y="2901"/>
                  </a:lnTo>
                  <a:lnTo>
                    <a:pt x="41" y="2874"/>
                  </a:lnTo>
                  <a:lnTo>
                    <a:pt x="41" y="2850"/>
                  </a:lnTo>
                  <a:lnTo>
                    <a:pt x="41" y="2823"/>
                  </a:lnTo>
                  <a:lnTo>
                    <a:pt x="41" y="2799"/>
                  </a:lnTo>
                  <a:lnTo>
                    <a:pt x="41" y="2772"/>
                  </a:lnTo>
                  <a:lnTo>
                    <a:pt x="44" y="2748"/>
                  </a:lnTo>
                  <a:lnTo>
                    <a:pt x="44" y="2721"/>
                  </a:lnTo>
                  <a:lnTo>
                    <a:pt x="46" y="2697"/>
                  </a:lnTo>
                  <a:lnTo>
                    <a:pt x="46" y="2671"/>
                  </a:lnTo>
                  <a:lnTo>
                    <a:pt x="49" y="2646"/>
                  </a:lnTo>
                  <a:lnTo>
                    <a:pt x="51" y="2620"/>
                  </a:lnTo>
                  <a:lnTo>
                    <a:pt x="53" y="2598"/>
                  </a:lnTo>
                  <a:lnTo>
                    <a:pt x="53" y="2571"/>
                  </a:lnTo>
                  <a:lnTo>
                    <a:pt x="56" y="2547"/>
                  </a:lnTo>
                  <a:lnTo>
                    <a:pt x="58" y="2520"/>
                  </a:lnTo>
                  <a:lnTo>
                    <a:pt x="63" y="2498"/>
                  </a:lnTo>
                  <a:lnTo>
                    <a:pt x="63" y="2472"/>
                  </a:lnTo>
                  <a:lnTo>
                    <a:pt x="66" y="2448"/>
                  </a:lnTo>
                  <a:lnTo>
                    <a:pt x="68" y="2421"/>
                  </a:lnTo>
                  <a:lnTo>
                    <a:pt x="70" y="2397"/>
                  </a:lnTo>
                  <a:lnTo>
                    <a:pt x="73" y="2370"/>
                  </a:lnTo>
                  <a:lnTo>
                    <a:pt x="75" y="2346"/>
                  </a:lnTo>
                  <a:lnTo>
                    <a:pt x="78" y="2322"/>
                  </a:lnTo>
                  <a:lnTo>
                    <a:pt x="82" y="2297"/>
                  </a:lnTo>
                  <a:lnTo>
                    <a:pt x="82" y="2271"/>
                  </a:lnTo>
                  <a:lnTo>
                    <a:pt x="85" y="2246"/>
                  </a:lnTo>
                  <a:lnTo>
                    <a:pt x="87" y="2220"/>
                  </a:lnTo>
                  <a:lnTo>
                    <a:pt x="90" y="2198"/>
                  </a:lnTo>
                  <a:lnTo>
                    <a:pt x="92" y="2171"/>
                  </a:lnTo>
                  <a:lnTo>
                    <a:pt x="95" y="2147"/>
                  </a:lnTo>
                  <a:lnTo>
                    <a:pt x="97" y="2120"/>
                  </a:lnTo>
                  <a:lnTo>
                    <a:pt x="102" y="2099"/>
                  </a:lnTo>
                  <a:lnTo>
                    <a:pt x="102" y="2072"/>
                  </a:lnTo>
                  <a:lnTo>
                    <a:pt x="104" y="2048"/>
                  </a:lnTo>
                  <a:lnTo>
                    <a:pt x="107" y="2021"/>
                  </a:lnTo>
                  <a:lnTo>
                    <a:pt x="109" y="1997"/>
                  </a:lnTo>
                  <a:lnTo>
                    <a:pt x="112" y="1970"/>
                  </a:lnTo>
                  <a:lnTo>
                    <a:pt x="114" y="1948"/>
                  </a:lnTo>
                  <a:lnTo>
                    <a:pt x="116" y="1922"/>
                  </a:lnTo>
                  <a:lnTo>
                    <a:pt x="119" y="1900"/>
                  </a:lnTo>
                  <a:lnTo>
                    <a:pt x="119" y="1873"/>
                  </a:lnTo>
                  <a:lnTo>
                    <a:pt x="121" y="1849"/>
                  </a:lnTo>
                  <a:lnTo>
                    <a:pt x="121" y="1822"/>
                  </a:lnTo>
                  <a:lnTo>
                    <a:pt x="124" y="1798"/>
                  </a:lnTo>
                  <a:lnTo>
                    <a:pt x="124" y="1771"/>
                  </a:lnTo>
                  <a:lnTo>
                    <a:pt x="126" y="1750"/>
                  </a:lnTo>
                  <a:lnTo>
                    <a:pt x="126" y="1723"/>
                  </a:lnTo>
                  <a:lnTo>
                    <a:pt x="129" y="1701"/>
                  </a:lnTo>
                  <a:lnTo>
                    <a:pt x="129" y="1687"/>
                  </a:lnTo>
                  <a:lnTo>
                    <a:pt x="129" y="1672"/>
                  </a:lnTo>
                  <a:lnTo>
                    <a:pt x="129" y="1660"/>
                  </a:lnTo>
                  <a:lnTo>
                    <a:pt x="131" y="1648"/>
                  </a:lnTo>
                  <a:lnTo>
                    <a:pt x="131" y="1633"/>
                  </a:lnTo>
                  <a:lnTo>
                    <a:pt x="133" y="1619"/>
                  </a:lnTo>
                  <a:lnTo>
                    <a:pt x="133" y="1607"/>
                  </a:lnTo>
                  <a:lnTo>
                    <a:pt x="136" y="1594"/>
                  </a:lnTo>
                  <a:lnTo>
                    <a:pt x="136" y="1580"/>
                  </a:lnTo>
                  <a:lnTo>
                    <a:pt x="136" y="1568"/>
                  </a:lnTo>
                  <a:lnTo>
                    <a:pt x="136" y="1553"/>
                  </a:lnTo>
                  <a:lnTo>
                    <a:pt x="136" y="1541"/>
                  </a:lnTo>
                  <a:lnTo>
                    <a:pt x="136" y="1514"/>
                  </a:lnTo>
                  <a:lnTo>
                    <a:pt x="136" y="1490"/>
                  </a:lnTo>
                  <a:lnTo>
                    <a:pt x="133" y="1476"/>
                  </a:lnTo>
                  <a:lnTo>
                    <a:pt x="133" y="1461"/>
                  </a:lnTo>
                  <a:lnTo>
                    <a:pt x="133" y="1447"/>
                  </a:lnTo>
                  <a:lnTo>
                    <a:pt x="133" y="1434"/>
                  </a:lnTo>
                  <a:lnTo>
                    <a:pt x="131" y="1420"/>
                  </a:lnTo>
                  <a:lnTo>
                    <a:pt x="131" y="1408"/>
                  </a:lnTo>
                  <a:lnTo>
                    <a:pt x="131" y="1393"/>
                  </a:lnTo>
                  <a:lnTo>
                    <a:pt x="131" y="1381"/>
                  </a:lnTo>
                  <a:lnTo>
                    <a:pt x="129" y="1367"/>
                  </a:lnTo>
                  <a:lnTo>
                    <a:pt x="126" y="1352"/>
                  </a:lnTo>
                  <a:lnTo>
                    <a:pt x="126" y="1340"/>
                  </a:lnTo>
                  <a:lnTo>
                    <a:pt x="126" y="1328"/>
                  </a:lnTo>
                  <a:lnTo>
                    <a:pt x="124" y="1313"/>
                  </a:lnTo>
                  <a:lnTo>
                    <a:pt x="121" y="1299"/>
                  </a:lnTo>
                  <a:lnTo>
                    <a:pt x="121" y="1287"/>
                  </a:lnTo>
                  <a:lnTo>
                    <a:pt x="121" y="1275"/>
                  </a:lnTo>
                  <a:lnTo>
                    <a:pt x="119" y="1260"/>
                  </a:lnTo>
                  <a:lnTo>
                    <a:pt x="116" y="1245"/>
                  </a:lnTo>
                  <a:lnTo>
                    <a:pt x="114" y="1231"/>
                  </a:lnTo>
                  <a:lnTo>
                    <a:pt x="114" y="1219"/>
                  </a:lnTo>
                  <a:lnTo>
                    <a:pt x="112" y="1204"/>
                  </a:lnTo>
                  <a:lnTo>
                    <a:pt x="109" y="1192"/>
                  </a:lnTo>
                  <a:lnTo>
                    <a:pt x="107" y="1178"/>
                  </a:lnTo>
                  <a:lnTo>
                    <a:pt x="107" y="1165"/>
                  </a:lnTo>
                  <a:lnTo>
                    <a:pt x="104" y="1151"/>
                  </a:lnTo>
                  <a:lnTo>
                    <a:pt x="102" y="1136"/>
                  </a:lnTo>
                  <a:lnTo>
                    <a:pt x="99" y="1122"/>
                  </a:lnTo>
                  <a:lnTo>
                    <a:pt x="99" y="1110"/>
                  </a:lnTo>
                  <a:lnTo>
                    <a:pt x="97" y="1095"/>
                  </a:lnTo>
                  <a:lnTo>
                    <a:pt x="97" y="1083"/>
                  </a:lnTo>
                  <a:lnTo>
                    <a:pt x="95" y="1069"/>
                  </a:lnTo>
                  <a:lnTo>
                    <a:pt x="95" y="1056"/>
                  </a:lnTo>
                  <a:lnTo>
                    <a:pt x="92" y="1042"/>
                  </a:lnTo>
                  <a:lnTo>
                    <a:pt x="90" y="1027"/>
                  </a:lnTo>
                  <a:lnTo>
                    <a:pt x="87" y="1013"/>
                  </a:lnTo>
                  <a:lnTo>
                    <a:pt x="87" y="1001"/>
                  </a:lnTo>
                  <a:lnTo>
                    <a:pt x="85" y="986"/>
                  </a:lnTo>
                  <a:lnTo>
                    <a:pt x="85" y="974"/>
                  </a:lnTo>
                  <a:lnTo>
                    <a:pt x="82" y="959"/>
                  </a:lnTo>
                  <a:lnTo>
                    <a:pt x="82" y="947"/>
                  </a:lnTo>
                  <a:lnTo>
                    <a:pt x="80" y="933"/>
                  </a:lnTo>
                  <a:lnTo>
                    <a:pt x="80" y="921"/>
                  </a:lnTo>
                  <a:lnTo>
                    <a:pt x="78" y="906"/>
                  </a:lnTo>
                  <a:lnTo>
                    <a:pt x="78" y="894"/>
                  </a:lnTo>
                  <a:lnTo>
                    <a:pt x="78" y="879"/>
                  </a:lnTo>
                  <a:lnTo>
                    <a:pt x="78" y="867"/>
                  </a:lnTo>
                  <a:lnTo>
                    <a:pt x="78" y="853"/>
                  </a:lnTo>
                  <a:lnTo>
                    <a:pt x="78" y="841"/>
                  </a:lnTo>
                  <a:lnTo>
                    <a:pt x="68" y="826"/>
                  </a:lnTo>
                  <a:lnTo>
                    <a:pt x="58" y="814"/>
                  </a:lnTo>
                  <a:lnTo>
                    <a:pt x="49" y="799"/>
                  </a:lnTo>
                  <a:lnTo>
                    <a:pt x="41" y="787"/>
                  </a:lnTo>
                  <a:lnTo>
                    <a:pt x="29" y="775"/>
                  </a:lnTo>
                  <a:lnTo>
                    <a:pt x="19" y="763"/>
                  </a:lnTo>
                  <a:lnTo>
                    <a:pt x="10" y="751"/>
                  </a:lnTo>
                  <a:lnTo>
                    <a:pt x="0" y="744"/>
                  </a:lnTo>
                  <a:lnTo>
                    <a:pt x="2" y="729"/>
                  </a:lnTo>
                  <a:lnTo>
                    <a:pt x="7" y="715"/>
                  </a:lnTo>
                  <a:lnTo>
                    <a:pt x="10" y="700"/>
                  </a:lnTo>
                  <a:lnTo>
                    <a:pt x="15" y="686"/>
                  </a:lnTo>
                  <a:lnTo>
                    <a:pt x="15" y="669"/>
                  </a:lnTo>
                  <a:lnTo>
                    <a:pt x="15" y="654"/>
                  </a:lnTo>
                  <a:lnTo>
                    <a:pt x="15" y="640"/>
                  </a:lnTo>
                  <a:lnTo>
                    <a:pt x="15" y="625"/>
                  </a:lnTo>
                  <a:lnTo>
                    <a:pt x="15" y="610"/>
                  </a:lnTo>
                  <a:lnTo>
                    <a:pt x="15" y="596"/>
                  </a:lnTo>
                  <a:lnTo>
                    <a:pt x="17" y="581"/>
                  </a:lnTo>
                  <a:lnTo>
                    <a:pt x="19" y="567"/>
                  </a:lnTo>
                  <a:lnTo>
                    <a:pt x="19" y="552"/>
                  </a:lnTo>
                  <a:lnTo>
                    <a:pt x="22" y="538"/>
                  </a:lnTo>
                  <a:lnTo>
                    <a:pt x="24" y="523"/>
                  </a:lnTo>
                  <a:lnTo>
                    <a:pt x="32" y="509"/>
                  </a:lnTo>
                  <a:lnTo>
                    <a:pt x="34" y="494"/>
                  </a:lnTo>
                  <a:lnTo>
                    <a:pt x="39" y="480"/>
                  </a:lnTo>
                  <a:lnTo>
                    <a:pt x="46" y="465"/>
                  </a:lnTo>
                  <a:lnTo>
                    <a:pt x="53" y="453"/>
                  </a:lnTo>
                  <a:lnTo>
                    <a:pt x="61" y="438"/>
                  </a:lnTo>
                  <a:lnTo>
                    <a:pt x="68" y="429"/>
                  </a:lnTo>
                  <a:lnTo>
                    <a:pt x="78" y="417"/>
                  </a:lnTo>
                  <a:lnTo>
                    <a:pt x="92" y="409"/>
                  </a:lnTo>
                  <a:lnTo>
                    <a:pt x="109" y="404"/>
                  </a:lnTo>
                  <a:lnTo>
                    <a:pt x="129" y="397"/>
                  </a:lnTo>
                  <a:lnTo>
                    <a:pt x="145" y="392"/>
                  </a:lnTo>
                  <a:lnTo>
                    <a:pt x="165" y="402"/>
                  </a:lnTo>
                  <a:lnTo>
                    <a:pt x="179" y="380"/>
                  </a:lnTo>
                  <a:lnTo>
                    <a:pt x="199" y="363"/>
                  </a:lnTo>
                  <a:lnTo>
                    <a:pt x="221" y="346"/>
                  </a:lnTo>
                  <a:lnTo>
                    <a:pt x="242" y="332"/>
                  </a:lnTo>
                  <a:lnTo>
                    <a:pt x="252" y="324"/>
                  </a:lnTo>
                  <a:lnTo>
                    <a:pt x="264" y="317"/>
                  </a:lnTo>
                  <a:lnTo>
                    <a:pt x="276" y="310"/>
                  </a:lnTo>
                  <a:lnTo>
                    <a:pt x="291" y="305"/>
                  </a:lnTo>
                  <a:lnTo>
                    <a:pt x="303" y="298"/>
                  </a:lnTo>
                  <a:lnTo>
                    <a:pt x="315" y="293"/>
                  </a:lnTo>
                  <a:lnTo>
                    <a:pt x="330" y="288"/>
                  </a:lnTo>
                  <a:lnTo>
                    <a:pt x="344" y="283"/>
                  </a:lnTo>
                  <a:lnTo>
                    <a:pt x="330" y="266"/>
                  </a:lnTo>
                  <a:lnTo>
                    <a:pt x="310" y="257"/>
                  </a:lnTo>
                  <a:lnTo>
                    <a:pt x="289" y="247"/>
                  </a:lnTo>
                  <a:lnTo>
                    <a:pt x="269" y="240"/>
                  </a:lnTo>
                  <a:lnTo>
                    <a:pt x="247" y="228"/>
                  </a:lnTo>
                  <a:lnTo>
                    <a:pt x="233" y="215"/>
                  </a:lnTo>
                  <a:lnTo>
                    <a:pt x="223" y="196"/>
                  </a:lnTo>
                  <a:lnTo>
                    <a:pt x="225" y="174"/>
                  </a:lnTo>
                  <a:lnTo>
                    <a:pt x="233" y="157"/>
                  </a:lnTo>
                  <a:lnTo>
                    <a:pt x="245" y="145"/>
                  </a:lnTo>
                  <a:lnTo>
                    <a:pt x="257" y="133"/>
                  </a:lnTo>
                  <a:lnTo>
                    <a:pt x="272" y="126"/>
                  </a:lnTo>
                  <a:lnTo>
                    <a:pt x="286" y="116"/>
                  </a:lnTo>
                  <a:lnTo>
                    <a:pt x="305" y="111"/>
                  </a:lnTo>
                  <a:lnTo>
                    <a:pt x="320" y="106"/>
                  </a:lnTo>
                  <a:lnTo>
                    <a:pt x="339" y="104"/>
                  </a:lnTo>
                  <a:lnTo>
                    <a:pt x="521" y="48"/>
                  </a:lnTo>
                  <a:lnTo>
                    <a:pt x="521" y="34"/>
                  </a:lnTo>
                  <a:lnTo>
                    <a:pt x="531" y="24"/>
                  </a:lnTo>
                  <a:lnTo>
                    <a:pt x="541" y="17"/>
                  </a:lnTo>
                  <a:lnTo>
                    <a:pt x="553" y="9"/>
                  </a:lnTo>
                  <a:lnTo>
                    <a:pt x="570" y="0"/>
                  </a:lnTo>
                  <a:lnTo>
                    <a:pt x="592" y="0"/>
                  </a:lnTo>
                  <a:lnTo>
                    <a:pt x="608" y="0"/>
                  </a:lnTo>
                  <a:lnTo>
                    <a:pt x="630" y="2"/>
                  </a:lnTo>
                  <a:lnTo>
                    <a:pt x="650" y="5"/>
                  </a:lnTo>
                  <a:lnTo>
                    <a:pt x="669" y="7"/>
                  </a:lnTo>
                  <a:lnTo>
                    <a:pt x="688" y="7"/>
                  </a:lnTo>
                  <a:lnTo>
                    <a:pt x="705" y="9"/>
                  </a:lnTo>
                  <a:lnTo>
                    <a:pt x="705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59" name="Freeform 118"/>
            <p:cNvSpPr>
              <a:spLocks/>
            </p:cNvSpPr>
            <p:nvPr/>
          </p:nvSpPr>
          <p:spPr bwMode="auto">
            <a:xfrm>
              <a:off x="3416" y="3764"/>
              <a:ext cx="160" cy="1309"/>
            </a:xfrm>
            <a:custGeom>
              <a:avLst/>
              <a:gdLst>
                <a:gd name="T0" fmla="*/ 3 w 160"/>
                <a:gd name="T1" fmla="*/ 10 h 1309"/>
                <a:gd name="T2" fmla="*/ 10 w 160"/>
                <a:gd name="T3" fmla="*/ 39 h 1309"/>
                <a:gd name="T4" fmla="*/ 15 w 160"/>
                <a:gd name="T5" fmla="*/ 66 h 1309"/>
                <a:gd name="T6" fmla="*/ 20 w 160"/>
                <a:gd name="T7" fmla="*/ 95 h 1309"/>
                <a:gd name="T8" fmla="*/ 25 w 160"/>
                <a:gd name="T9" fmla="*/ 124 h 1309"/>
                <a:gd name="T10" fmla="*/ 30 w 160"/>
                <a:gd name="T11" fmla="*/ 153 h 1309"/>
                <a:gd name="T12" fmla="*/ 25 w 160"/>
                <a:gd name="T13" fmla="*/ 197 h 1309"/>
                <a:gd name="T14" fmla="*/ 27 w 160"/>
                <a:gd name="T15" fmla="*/ 240 h 1309"/>
                <a:gd name="T16" fmla="*/ 27 w 160"/>
                <a:gd name="T17" fmla="*/ 284 h 1309"/>
                <a:gd name="T18" fmla="*/ 32 w 160"/>
                <a:gd name="T19" fmla="*/ 328 h 1309"/>
                <a:gd name="T20" fmla="*/ 37 w 160"/>
                <a:gd name="T21" fmla="*/ 366 h 1309"/>
                <a:gd name="T22" fmla="*/ 42 w 160"/>
                <a:gd name="T23" fmla="*/ 408 h 1309"/>
                <a:gd name="T24" fmla="*/ 47 w 160"/>
                <a:gd name="T25" fmla="*/ 449 h 1309"/>
                <a:gd name="T26" fmla="*/ 54 w 160"/>
                <a:gd name="T27" fmla="*/ 490 h 1309"/>
                <a:gd name="T28" fmla="*/ 56 w 160"/>
                <a:gd name="T29" fmla="*/ 529 h 1309"/>
                <a:gd name="T30" fmla="*/ 61 w 160"/>
                <a:gd name="T31" fmla="*/ 568 h 1309"/>
                <a:gd name="T32" fmla="*/ 61 w 160"/>
                <a:gd name="T33" fmla="*/ 606 h 1309"/>
                <a:gd name="T34" fmla="*/ 63 w 160"/>
                <a:gd name="T35" fmla="*/ 650 h 1309"/>
                <a:gd name="T36" fmla="*/ 61 w 160"/>
                <a:gd name="T37" fmla="*/ 689 h 1309"/>
                <a:gd name="T38" fmla="*/ 56 w 160"/>
                <a:gd name="T39" fmla="*/ 732 h 1309"/>
                <a:gd name="T40" fmla="*/ 47 w 160"/>
                <a:gd name="T41" fmla="*/ 776 h 1309"/>
                <a:gd name="T42" fmla="*/ 37 w 160"/>
                <a:gd name="T43" fmla="*/ 822 h 1309"/>
                <a:gd name="T44" fmla="*/ 71 w 160"/>
                <a:gd name="T45" fmla="*/ 829 h 1309"/>
                <a:gd name="T46" fmla="*/ 105 w 160"/>
                <a:gd name="T47" fmla="*/ 846 h 1309"/>
                <a:gd name="T48" fmla="*/ 131 w 160"/>
                <a:gd name="T49" fmla="*/ 871 h 1309"/>
                <a:gd name="T50" fmla="*/ 158 w 160"/>
                <a:gd name="T51" fmla="*/ 902 h 1309"/>
                <a:gd name="T52" fmla="*/ 160 w 160"/>
                <a:gd name="T53" fmla="*/ 941 h 1309"/>
                <a:gd name="T54" fmla="*/ 143 w 160"/>
                <a:gd name="T55" fmla="*/ 977 h 1309"/>
                <a:gd name="T56" fmla="*/ 124 w 160"/>
                <a:gd name="T57" fmla="*/ 999 h 1309"/>
                <a:gd name="T58" fmla="*/ 100 w 160"/>
                <a:gd name="T59" fmla="*/ 1023 h 1309"/>
                <a:gd name="T60" fmla="*/ 73 w 160"/>
                <a:gd name="T61" fmla="*/ 1043 h 1309"/>
                <a:gd name="T62" fmla="*/ 47 w 160"/>
                <a:gd name="T63" fmla="*/ 1064 h 1309"/>
                <a:gd name="T64" fmla="*/ 22 w 160"/>
                <a:gd name="T65" fmla="*/ 1086 h 1309"/>
                <a:gd name="T66" fmla="*/ 10 w 160"/>
                <a:gd name="T67" fmla="*/ 1111 h 1309"/>
                <a:gd name="T68" fmla="*/ 13 w 160"/>
                <a:gd name="T69" fmla="*/ 1137 h 1309"/>
                <a:gd name="T70" fmla="*/ 34 w 160"/>
                <a:gd name="T71" fmla="*/ 1171 h 1309"/>
                <a:gd name="T72" fmla="*/ 44 w 160"/>
                <a:gd name="T73" fmla="*/ 1200 h 1309"/>
                <a:gd name="T74" fmla="*/ 44 w 160"/>
                <a:gd name="T75" fmla="*/ 1229 h 1309"/>
                <a:gd name="T76" fmla="*/ 34 w 160"/>
                <a:gd name="T77" fmla="*/ 1258 h 1309"/>
                <a:gd name="T78" fmla="*/ 17 w 160"/>
                <a:gd name="T79" fmla="*/ 1287 h 1309"/>
                <a:gd name="T80" fmla="*/ 0 w 160"/>
                <a:gd name="T81" fmla="*/ 1309 h 1309"/>
                <a:gd name="T82" fmla="*/ 39 w 160"/>
                <a:gd name="T83" fmla="*/ 1220 h 1309"/>
                <a:gd name="T84" fmla="*/ 25 w 160"/>
                <a:gd name="T85" fmla="*/ 1183 h 1309"/>
                <a:gd name="T86" fmla="*/ 5 w 160"/>
                <a:gd name="T87" fmla="*/ 1152 h 1309"/>
                <a:gd name="T88" fmla="*/ 0 w 160"/>
                <a:gd name="T89" fmla="*/ 1096 h 1309"/>
                <a:gd name="T90" fmla="*/ 22 w 160"/>
                <a:gd name="T91" fmla="*/ 1064 h 1309"/>
                <a:gd name="T92" fmla="*/ 63 w 160"/>
                <a:gd name="T93" fmla="*/ 1033 h 1309"/>
                <a:gd name="T94" fmla="*/ 102 w 160"/>
                <a:gd name="T95" fmla="*/ 999 h 1309"/>
                <a:gd name="T96" fmla="*/ 139 w 160"/>
                <a:gd name="T97" fmla="*/ 960 h 1309"/>
                <a:gd name="T98" fmla="*/ 141 w 160"/>
                <a:gd name="T99" fmla="*/ 912 h 1309"/>
                <a:gd name="T100" fmla="*/ 119 w 160"/>
                <a:gd name="T101" fmla="*/ 878 h 1309"/>
                <a:gd name="T102" fmla="*/ 100 w 160"/>
                <a:gd name="T103" fmla="*/ 861 h 1309"/>
                <a:gd name="T104" fmla="*/ 76 w 160"/>
                <a:gd name="T105" fmla="*/ 846 h 1309"/>
                <a:gd name="T106" fmla="*/ 47 w 160"/>
                <a:gd name="T107" fmla="*/ 839 h 1309"/>
                <a:gd name="T108" fmla="*/ 25 w 160"/>
                <a:gd name="T109" fmla="*/ 856 h 1309"/>
                <a:gd name="T110" fmla="*/ 13 w 160"/>
                <a:gd name="T111" fmla="*/ 888 h 1309"/>
                <a:gd name="T112" fmla="*/ 0 w 160"/>
                <a:gd name="T113" fmla="*/ 919 h 1309"/>
                <a:gd name="T114" fmla="*/ 0 w 160"/>
                <a:gd name="T115" fmla="*/ 0 h 13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0" h="1309">
                  <a:moveTo>
                    <a:pt x="0" y="0"/>
                  </a:moveTo>
                  <a:lnTo>
                    <a:pt x="3" y="10"/>
                  </a:lnTo>
                  <a:lnTo>
                    <a:pt x="5" y="25"/>
                  </a:lnTo>
                  <a:lnTo>
                    <a:pt x="10" y="39"/>
                  </a:lnTo>
                  <a:lnTo>
                    <a:pt x="10" y="51"/>
                  </a:lnTo>
                  <a:lnTo>
                    <a:pt x="15" y="66"/>
                  </a:lnTo>
                  <a:lnTo>
                    <a:pt x="15" y="80"/>
                  </a:lnTo>
                  <a:lnTo>
                    <a:pt x="20" y="95"/>
                  </a:lnTo>
                  <a:lnTo>
                    <a:pt x="22" y="110"/>
                  </a:lnTo>
                  <a:lnTo>
                    <a:pt x="25" y="124"/>
                  </a:lnTo>
                  <a:lnTo>
                    <a:pt x="27" y="139"/>
                  </a:lnTo>
                  <a:lnTo>
                    <a:pt x="30" y="153"/>
                  </a:lnTo>
                  <a:lnTo>
                    <a:pt x="27" y="175"/>
                  </a:lnTo>
                  <a:lnTo>
                    <a:pt x="25" y="197"/>
                  </a:lnTo>
                  <a:lnTo>
                    <a:pt x="25" y="219"/>
                  </a:lnTo>
                  <a:lnTo>
                    <a:pt x="27" y="240"/>
                  </a:lnTo>
                  <a:lnTo>
                    <a:pt x="27" y="262"/>
                  </a:lnTo>
                  <a:lnTo>
                    <a:pt x="27" y="284"/>
                  </a:lnTo>
                  <a:lnTo>
                    <a:pt x="30" y="306"/>
                  </a:lnTo>
                  <a:lnTo>
                    <a:pt x="32" y="328"/>
                  </a:lnTo>
                  <a:lnTo>
                    <a:pt x="32" y="347"/>
                  </a:lnTo>
                  <a:lnTo>
                    <a:pt x="37" y="366"/>
                  </a:lnTo>
                  <a:lnTo>
                    <a:pt x="37" y="386"/>
                  </a:lnTo>
                  <a:lnTo>
                    <a:pt x="42" y="408"/>
                  </a:lnTo>
                  <a:lnTo>
                    <a:pt x="44" y="427"/>
                  </a:lnTo>
                  <a:lnTo>
                    <a:pt x="47" y="449"/>
                  </a:lnTo>
                  <a:lnTo>
                    <a:pt x="49" y="468"/>
                  </a:lnTo>
                  <a:lnTo>
                    <a:pt x="54" y="490"/>
                  </a:lnTo>
                  <a:lnTo>
                    <a:pt x="54" y="507"/>
                  </a:lnTo>
                  <a:lnTo>
                    <a:pt x="56" y="529"/>
                  </a:lnTo>
                  <a:lnTo>
                    <a:pt x="59" y="546"/>
                  </a:lnTo>
                  <a:lnTo>
                    <a:pt x="61" y="568"/>
                  </a:lnTo>
                  <a:lnTo>
                    <a:pt x="61" y="587"/>
                  </a:lnTo>
                  <a:lnTo>
                    <a:pt x="61" y="606"/>
                  </a:lnTo>
                  <a:lnTo>
                    <a:pt x="61" y="628"/>
                  </a:lnTo>
                  <a:lnTo>
                    <a:pt x="63" y="650"/>
                  </a:lnTo>
                  <a:lnTo>
                    <a:pt x="61" y="669"/>
                  </a:lnTo>
                  <a:lnTo>
                    <a:pt x="61" y="689"/>
                  </a:lnTo>
                  <a:lnTo>
                    <a:pt x="59" y="711"/>
                  </a:lnTo>
                  <a:lnTo>
                    <a:pt x="56" y="732"/>
                  </a:lnTo>
                  <a:lnTo>
                    <a:pt x="51" y="754"/>
                  </a:lnTo>
                  <a:lnTo>
                    <a:pt x="47" y="776"/>
                  </a:lnTo>
                  <a:lnTo>
                    <a:pt x="42" y="798"/>
                  </a:lnTo>
                  <a:lnTo>
                    <a:pt x="37" y="822"/>
                  </a:lnTo>
                  <a:lnTo>
                    <a:pt x="54" y="822"/>
                  </a:lnTo>
                  <a:lnTo>
                    <a:pt x="71" y="829"/>
                  </a:lnTo>
                  <a:lnTo>
                    <a:pt x="88" y="837"/>
                  </a:lnTo>
                  <a:lnTo>
                    <a:pt x="105" y="846"/>
                  </a:lnTo>
                  <a:lnTo>
                    <a:pt x="117" y="856"/>
                  </a:lnTo>
                  <a:lnTo>
                    <a:pt x="131" y="871"/>
                  </a:lnTo>
                  <a:lnTo>
                    <a:pt x="143" y="885"/>
                  </a:lnTo>
                  <a:lnTo>
                    <a:pt x="158" y="902"/>
                  </a:lnTo>
                  <a:lnTo>
                    <a:pt x="160" y="921"/>
                  </a:lnTo>
                  <a:lnTo>
                    <a:pt x="160" y="941"/>
                  </a:lnTo>
                  <a:lnTo>
                    <a:pt x="156" y="960"/>
                  </a:lnTo>
                  <a:lnTo>
                    <a:pt x="143" y="977"/>
                  </a:lnTo>
                  <a:lnTo>
                    <a:pt x="134" y="987"/>
                  </a:lnTo>
                  <a:lnTo>
                    <a:pt x="124" y="999"/>
                  </a:lnTo>
                  <a:lnTo>
                    <a:pt x="112" y="1011"/>
                  </a:lnTo>
                  <a:lnTo>
                    <a:pt x="100" y="1023"/>
                  </a:lnTo>
                  <a:lnTo>
                    <a:pt x="85" y="1033"/>
                  </a:lnTo>
                  <a:lnTo>
                    <a:pt x="73" y="1043"/>
                  </a:lnTo>
                  <a:lnTo>
                    <a:pt x="59" y="1052"/>
                  </a:lnTo>
                  <a:lnTo>
                    <a:pt x="47" y="1064"/>
                  </a:lnTo>
                  <a:lnTo>
                    <a:pt x="32" y="1074"/>
                  </a:lnTo>
                  <a:lnTo>
                    <a:pt x="22" y="1086"/>
                  </a:lnTo>
                  <a:lnTo>
                    <a:pt x="15" y="1096"/>
                  </a:lnTo>
                  <a:lnTo>
                    <a:pt x="10" y="1111"/>
                  </a:lnTo>
                  <a:lnTo>
                    <a:pt x="8" y="1123"/>
                  </a:lnTo>
                  <a:lnTo>
                    <a:pt x="13" y="1137"/>
                  </a:lnTo>
                  <a:lnTo>
                    <a:pt x="20" y="1152"/>
                  </a:lnTo>
                  <a:lnTo>
                    <a:pt x="34" y="1171"/>
                  </a:lnTo>
                  <a:lnTo>
                    <a:pt x="39" y="1186"/>
                  </a:lnTo>
                  <a:lnTo>
                    <a:pt x="44" y="1200"/>
                  </a:lnTo>
                  <a:lnTo>
                    <a:pt x="44" y="1215"/>
                  </a:lnTo>
                  <a:lnTo>
                    <a:pt x="44" y="1229"/>
                  </a:lnTo>
                  <a:lnTo>
                    <a:pt x="39" y="1244"/>
                  </a:lnTo>
                  <a:lnTo>
                    <a:pt x="34" y="1258"/>
                  </a:lnTo>
                  <a:lnTo>
                    <a:pt x="25" y="1273"/>
                  </a:lnTo>
                  <a:lnTo>
                    <a:pt x="17" y="1287"/>
                  </a:lnTo>
                  <a:lnTo>
                    <a:pt x="5" y="1300"/>
                  </a:lnTo>
                  <a:lnTo>
                    <a:pt x="0" y="1309"/>
                  </a:lnTo>
                  <a:lnTo>
                    <a:pt x="0" y="1283"/>
                  </a:lnTo>
                  <a:lnTo>
                    <a:pt x="39" y="1220"/>
                  </a:lnTo>
                  <a:lnTo>
                    <a:pt x="34" y="1198"/>
                  </a:lnTo>
                  <a:lnTo>
                    <a:pt x="25" y="1183"/>
                  </a:lnTo>
                  <a:lnTo>
                    <a:pt x="15" y="1166"/>
                  </a:lnTo>
                  <a:lnTo>
                    <a:pt x="5" y="1152"/>
                  </a:lnTo>
                  <a:lnTo>
                    <a:pt x="0" y="1144"/>
                  </a:lnTo>
                  <a:lnTo>
                    <a:pt x="0" y="1096"/>
                  </a:lnTo>
                  <a:lnTo>
                    <a:pt x="8" y="1086"/>
                  </a:lnTo>
                  <a:lnTo>
                    <a:pt x="22" y="1064"/>
                  </a:lnTo>
                  <a:lnTo>
                    <a:pt x="44" y="1047"/>
                  </a:lnTo>
                  <a:lnTo>
                    <a:pt x="63" y="1033"/>
                  </a:lnTo>
                  <a:lnTo>
                    <a:pt x="85" y="1018"/>
                  </a:lnTo>
                  <a:lnTo>
                    <a:pt x="102" y="999"/>
                  </a:lnTo>
                  <a:lnTo>
                    <a:pt x="122" y="982"/>
                  </a:lnTo>
                  <a:lnTo>
                    <a:pt x="139" y="960"/>
                  </a:lnTo>
                  <a:lnTo>
                    <a:pt x="153" y="938"/>
                  </a:lnTo>
                  <a:lnTo>
                    <a:pt x="141" y="912"/>
                  </a:lnTo>
                  <a:lnTo>
                    <a:pt x="129" y="890"/>
                  </a:lnTo>
                  <a:lnTo>
                    <a:pt x="119" y="878"/>
                  </a:lnTo>
                  <a:lnTo>
                    <a:pt x="112" y="868"/>
                  </a:lnTo>
                  <a:lnTo>
                    <a:pt x="100" y="861"/>
                  </a:lnTo>
                  <a:lnTo>
                    <a:pt x="90" y="854"/>
                  </a:lnTo>
                  <a:lnTo>
                    <a:pt x="76" y="846"/>
                  </a:lnTo>
                  <a:lnTo>
                    <a:pt x="61" y="841"/>
                  </a:lnTo>
                  <a:lnTo>
                    <a:pt x="47" y="839"/>
                  </a:lnTo>
                  <a:lnTo>
                    <a:pt x="32" y="841"/>
                  </a:lnTo>
                  <a:lnTo>
                    <a:pt x="25" y="856"/>
                  </a:lnTo>
                  <a:lnTo>
                    <a:pt x="20" y="873"/>
                  </a:lnTo>
                  <a:lnTo>
                    <a:pt x="13" y="888"/>
                  </a:lnTo>
                  <a:lnTo>
                    <a:pt x="8" y="904"/>
                  </a:lnTo>
                  <a:lnTo>
                    <a:pt x="0" y="919"/>
                  </a:lnTo>
                  <a:lnTo>
                    <a:pt x="0" y="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0" name="Freeform 119"/>
            <p:cNvSpPr>
              <a:spLocks/>
            </p:cNvSpPr>
            <p:nvPr/>
          </p:nvSpPr>
          <p:spPr bwMode="auto">
            <a:xfrm>
              <a:off x="3407" y="4860"/>
              <a:ext cx="9" cy="48"/>
            </a:xfrm>
            <a:custGeom>
              <a:avLst/>
              <a:gdLst>
                <a:gd name="T0" fmla="*/ 9 w 9"/>
                <a:gd name="T1" fmla="*/ 48 h 48"/>
                <a:gd name="T2" fmla="*/ 2 w 9"/>
                <a:gd name="T3" fmla="*/ 39 h 48"/>
                <a:gd name="T4" fmla="*/ 0 w 9"/>
                <a:gd name="T5" fmla="*/ 24 h 48"/>
                <a:gd name="T6" fmla="*/ 2 w 9"/>
                <a:gd name="T7" fmla="*/ 7 h 48"/>
                <a:gd name="T8" fmla="*/ 9 w 9"/>
                <a:gd name="T9" fmla="*/ 0 h 48"/>
                <a:gd name="T10" fmla="*/ 9 w 9"/>
                <a:gd name="T11" fmla="*/ 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48">
                  <a:moveTo>
                    <a:pt x="9" y="48"/>
                  </a:moveTo>
                  <a:lnTo>
                    <a:pt x="2" y="39"/>
                  </a:lnTo>
                  <a:lnTo>
                    <a:pt x="0" y="24"/>
                  </a:lnTo>
                  <a:lnTo>
                    <a:pt x="2" y="7"/>
                  </a:lnTo>
                  <a:lnTo>
                    <a:pt x="9" y="0"/>
                  </a:lnTo>
                  <a:lnTo>
                    <a:pt x="9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1" name="Freeform 120"/>
            <p:cNvSpPr>
              <a:spLocks/>
            </p:cNvSpPr>
            <p:nvPr/>
          </p:nvSpPr>
          <p:spPr bwMode="auto">
            <a:xfrm>
              <a:off x="3264" y="5047"/>
              <a:ext cx="152" cy="761"/>
            </a:xfrm>
            <a:custGeom>
              <a:avLst/>
              <a:gdLst>
                <a:gd name="T0" fmla="*/ 148 w 152"/>
                <a:gd name="T1" fmla="*/ 31 h 761"/>
                <a:gd name="T2" fmla="*/ 126 w 152"/>
                <a:gd name="T3" fmla="*/ 60 h 761"/>
                <a:gd name="T4" fmla="*/ 104 w 152"/>
                <a:gd name="T5" fmla="*/ 89 h 761"/>
                <a:gd name="T6" fmla="*/ 92 w 152"/>
                <a:gd name="T7" fmla="*/ 118 h 761"/>
                <a:gd name="T8" fmla="*/ 72 w 152"/>
                <a:gd name="T9" fmla="*/ 155 h 761"/>
                <a:gd name="T10" fmla="*/ 60 w 152"/>
                <a:gd name="T11" fmla="*/ 193 h 761"/>
                <a:gd name="T12" fmla="*/ 51 w 152"/>
                <a:gd name="T13" fmla="*/ 232 h 761"/>
                <a:gd name="T14" fmla="*/ 46 w 152"/>
                <a:gd name="T15" fmla="*/ 273 h 761"/>
                <a:gd name="T16" fmla="*/ 41 w 152"/>
                <a:gd name="T17" fmla="*/ 312 h 761"/>
                <a:gd name="T18" fmla="*/ 41 w 152"/>
                <a:gd name="T19" fmla="*/ 353 h 761"/>
                <a:gd name="T20" fmla="*/ 41 w 152"/>
                <a:gd name="T21" fmla="*/ 395 h 761"/>
                <a:gd name="T22" fmla="*/ 43 w 152"/>
                <a:gd name="T23" fmla="*/ 438 h 761"/>
                <a:gd name="T24" fmla="*/ 43 w 152"/>
                <a:gd name="T25" fmla="*/ 477 h 761"/>
                <a:gd name="T26" fmla="*/ 43 w 152"/>
                <a:gd name="T27" fmla="*/ 518 h 761"/>
                <a:gd name="T28" fmla="*/ 41 w 152"/>
                <a:gd name="T29" fmla="*/ 559 h 761"/>
                <a:gd name="T30" fmla="*/ 41 w 152"/>
                <a:gd name="T31" fmla="*/ 601 h 761"/>
                <a:gd name="T32" fmla="*/ 36 w 152"/>
                <a:gd name="T33" fmla="*/ 639 h 761"/>
                <a:gd name="T34" fmla="*/ 29 w 152"/>
                <a:gd name="T35" fmla="*/ 681 h 761"/>
                <a:gd name="T36" fmla="*/ 17 w 152"/>
                <a:gd name="T37" fmla="*/ 719 h 761"/>
                <a:gd name="T38" fmla="*/ 5 w 152"/>
                <a:gd name="T39" fmla="*/ 761 h 761"/>
                <a:gd name="T40" fmla="*/ 5 w 152"/>
                <a:gd name="T41" fmla="*/ 739 h 761"/>
                <a:gd name="T42" fmla="*/ 17 w 152"/>
                <a:gd name="T43" fmla="*/ 700 h 761"/>
                <a:gd name="T44" fmla="*/ 24 w 152"/>
                <a:gd name="T45" fmla="*/ 659 h 761"/>
                <a:gd name="T46" fmla="*/ 29 w 152"/>
                <a:gd name="T47" fmla="*/ 620 h 761"/>
                <a:gd name="T48" fmla="*/ 31 w 152"/>
                <a:gd name="T49" fmla="*/ 579 h 761"/>
                <a:gd name="T50" fmla="*/ 31 w 152"/>
                <a:gd name="T51" fmla="*/ 538 h 761"/>
                <a:gd name="T52" fmla="*/ 31 w 152"/>
                <a:gd name="T53" fmla="*/ 496 h 761"/>
                <a:gd name="T54" fmla="*/ 31 w 152"/>
                <a:gd name="T55" fmla="*/ 458 h 761"/>
                <a:gd name="T56" fmla="*/ 29 w 152"/>
                <a:gd name="T57" fmla="*/ 416 h 761"/>
                <a:gd name="T58" fmla="*/ 26 w 152"/>
                <a:gd name="T59" fmla="*/ 375 h 761"/>
                <a:gd name="T60" fmla="*/ 26 w 152"/>
                <a:gd name="T61" fmla="*/ 334 h 761"/>
                <a:gd name="T62" fmla="*/ 29 w 152"/>
                <a:gd name="T63" fmla="*/ 293 h 761"/>
                <a:gd name="T64" fmla="*/ 31 w 152"/>
                <a:gd name="T65" fmla="*/ 252 h 761"/>
                <a:gd name="T66" fmla="*/ 39 w 152"/>
                <a:gd name="T67" fmla="*/ 213 h 761"/>
                <a:gd name="T68" fmla="*/ 51 w 152"/>
                <a:gd name="T69" fmla="*/ 174 h 761"/>
                <a:gd name="T70" fmla="*/ 65 w 152"/>
                <a:gd name="T71" fmla="*/ 135 h 761"/>
                <a:gd name="T72" fmla="*/ 152 w 152"/>
                <a:gd name="T73" fmla="*/ 0 h 76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2" h="761">
                  <a:moveTo>
                    <a:pt x="152" y="26"/>
                  </a:moveTo>
                  <a:lnTo>
                    <a:pt x="148" y="31"/>
                  </a:lnTo>
                  <a:lnTo>
                    <a:pt x="135" y="46"/>
                  </a:lnTo>
                  <a:lnTo>
                    <a:pt x="126" y="60"/>
                  </a:lnTo>
                  <a:lnTo>
                    <a:pt x="114" y="75"/>
                  </a:lnTo>
                  <a:lnTo>
                    <a:pt x="104" y="89"/>
                  </a:lnTo>
                  <a:lnTo>
                    <a:pt x="97" y="104"/>
                  </a:lnTo>
                  <a:lnTo>
                    <a:pt x="92" y="118"/>
                  </a:lnTo>
                  <a:lnTo>
                    <a:pt x="80" y="135"/>
                  </a:lnTo>
                  <a:lnTo>
                    <a:pt x="72" y="155"/>
                  </a:lnTo>
                  <a:lnTo>
                    <a:pt x="65" y="172"/>
                  </a:lnTo>
                  <a:lnTo>
                    <a:pt x="60" y="193"/>
                  </a:lnTo>
                  <a:lnTo>
                    <a:pt x="53" y="213"/>
                  </a:lnTo>
                  <a:lnTo>
                    <a:pt x="51" y="232"/>
                  </a:lnTo>
                  <a:lnTo>
                    <a:pt x="46" y="252"/>
                  </a:lnTo>
                  <a:lnTo>
                    <a:pt x="46" y="273"/>
                  </a:lnTo>
                  <a:lnTo>
                    <a:pt x="43" y="293"/>
                  </a:lnTo>
                  <a:lnTo>
                    <a:pt x="41" y="312"/>
                  </a:lnTo>
                  <a:lnTo>
                    <a:pt x="41" y="332"/>
                  </a:lnTo>
                  <a:lnTo>
                    <a:pt x="41" y="353"/>
                  </a:lnTo>
                  <a:lnTo>
                    <a:pt x="41" y="373"/>
                  </a:lnTo>
                  <a:lnTo>
                    <a:pt x="41" y="395"/>
                  </a:lnTo>
                  <a:lnTo>
                    <a:pt x="41" y="416"/>
                  </a:lnTo>
                  <a:lnTo>
                    <a:pt x="43" y="438"/>
                  </a:lnTo>
                  <a:lnTo>
                    <a:pt x="43" y="458"/>
                  </a:lnTo>
                  <a:lnTo>
                    <a:pt x="43" y="477"/>
                  </a:lnTo>
                  <a:lnTo>
                    <a:pt x="43" y="496"/>
                  </a:lnTo>
                  <a:lnTo>
                    <a:pt x="43" y="518"/>
                  </a:lnTo>
                  <a:lnTo>
                    <a:pt x="41" y="538"/>
                  </a:lnTo>
                  <a:lnTo>
                    <a:pt x="41" y="559"/>
                  </a:lnTo>
                  <a:lnTo>
                    <a:pt x="41" y="579"/>
                  </a:lnTo>
                  <a:lnTo>
                    <a:pt x="41" y="601"/>
                  </a:lnTo>
                  <a:lnTo>
                    <a:pt x="39" y="620"/>
                  </a:lnTo>
                  <a:lnTo>
                    <a:pt x="36" y="639"/>
                  </a:lnTo>
                  <a:lnTo>
                    <a:pt x="31" y="659"/>
                  </a:lnTo>
                  <a:lnTo>
                    <a:pt x="29" y="681"/>
                  </a:lnTo>
                  <a:lnTo>
                    <a:pt x="22" y="700"/>
                  </a:lnTo>
                  <a:lnTo>
                    <a:pt x="17" y="719"/>
                  </a:lnTo>
                  <a:lnTo>
                    <a:pt x="9" y="739"/>
                  </a:lnTo>
                  <a:lnTo>
                    <a:pt x="5" y="761"/>
                  </a:lnTo>
                  <a:lnTo>
                    <a:pt x="0" y="761"/>
                  </a:lnTo>
                  <a:lnTo>
                    <a:pt x="5" y="739"/>
                  </a:lnTo>
                  <a:lnTo>
                    <a:pt x="12" y="719"/>
                  </a:lnTo>
                  <a:lnTo>
                    <a:pt x="17" y="700"/>
                  </a:lnTo>
                  <a:lnTo>
                    <a:pt x="22" y="681"/>
                  </a:lnTo>
                  <a:lnTo>
                    <a:pt x="24" y="659"/>
                  </a:lnTo>
                  <a:lnTo>
                    <a:pt x="26" y="639"/>
                  </a:lnTo>
                  <a:lnTo>
                    <a:pt x="29" y="620"/>
                  </a:lnTo>
                  <a:lnTo>
                    <a:pt x="31" y="601"/>
                  </a:lnTo>
                  <a:lnTo>
                    <a:pt x="31" y="579"/>
                  </a:lnTo>
                  <a:lnTo>
                    <a:pt x="31" y="559"/>
                  </a:lnTo>
                  <a:lnTo>
                    <a:pt x="31" y="538"/>
                  </a:lnTo>
                  <a:lnTo>
                    <a:pt x="31" y="518"/>
                  </a:lnTo>
                  <a:lnTo>
                    <a:pt x="31" y="496"/>
                  </a:lnTo>
                  <a:lnTo>
                    <a:pt x="31" y="477"/>
                  </a:lnTo>
                  <a:lnTo>
                    <a:pt x="31" y="458"/>
                  </a:lnTo>
                  <a:lnTo>
                    <a:pt x="31" y="438"/>
                  </a:lnTo>
                  <a:lnTo>
                    <a:pt x="29" y="416"/>
                  </a:lnTo>
                  <a:lnTo>
                    <a:pt x="29" y="395"/>
                  </a:lnTo>
                  <a:lnTo>
                    <a:pt x="26" y="375"/>
                  </a:lnTo>
                  <a:lnTo>
                    <a:pt x="26" y="356"/>
                  </a:lnTo>
                  <a:lnTo>
                    <a:pt x="26" y="334"/>
                  </a:lnTo>
                  <a:lnTo>
                    <a:pt x="26" y="312"/>
                  </a:lnTo>
                  <a:lnTo>
                    <a:pt x="29" y="293"/>
                  </a:lnTo>
                  <a:lnTo>
                    <a:pt x="31" y="273"/>
                  </a:lnTo>
                  <a:lnTo>
                    <a:pt x="31" y="252"/>
                  </a:lnTo>
                  <a:lnTo>
                    <a:pt x="36" y="232"/>
                  </a:lnTo>
                  <a:lnTo>
                    <a:pt x="39" y="213"/>
                  </a:lnTo>
                  <a:lnTo>
                    <a:pt x="46" y="193"/>
                  </a:lnTo>
                  <a:lnTo>
                    <a:pt x="51" y="174"/>
                  </a:lnTo>
                  <a:lnTo>
                    <a:pt x="58" y="155"/>
                  </a:lnTo>
                  <a:lnTo>
                    <a:pt x="65" y="135"/>
                  </a:lnTo>
                  <a:lnTo>
                    <a:pt x="77" y="118"/>
                  </a:lnTo>
                  <a:lnTo>
                    <a:pt x="152" y="0"/>
                  </a:lnTo>
                  <a:lnTo>
                    <a:pt x="15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2" name="Freeform 121"/>
            <p:cNvSpPr>
              <a:spLocks/>
            </p:cNvSpPr>
            <p:nvPr/>
          </p:nvSpPr>
          <p:spPr bwMode="auto">
            <a:xfrm>
              <a:off x="2818" y="5134"/>
              <a:ext cx="5" cy="104"/>
            </a:xfrm>
            <a:custGeom>
              <a:avLst/>
              <a:gdLst>
                <a:gd name="T0" fmla="*/ 2 w 5"/>
                <a:gd name="T1" fmla="*/ 0 h 104"/>
                <a:gd name="T2" fmla="*/ 2 w 5"/>
                <a:gd name="T3" fmla="*/ 10 h 104"/>
                <a:gd name="T4" fmla="*/ 5 w 5"/>
                <a:gd name="T5" fmla="*/ 31 h 104"/>
                <a:gd name="T6" fmla="*/ 5 w 5"/>
                <a:gd name="T7" fmla="*/ 51 h 104"/>
                <a:gd name="T8" fmla="*/ 5 w 5"/>
                <a:gd name="T9" fmla="*/ 73 h 104"/>
                <a:gd name="T10" fmla="*/ 5 w 5"/>
                <a:gd name="T11" fmla="*/ 94 h 104"/>
                <a:gd name="T12" fmla="*/ 5 w 5"/>
                <a:gd name="T13" fmla="*/ 104 h 104"/>
                <a:gd name="T14" fmla="*/ 2 w 5"/>
                <a:gd name="T15" fmla="*/ 80 h 104"/>
                <a:gd name="T16" fmla="*/ 0 w 5"/>
                <a:gd name="T17" fmla="*/ 53 h 104"/>
                <a:gd name="T18" fmla="*/ 0 w 5"/>
                <a:gd name="T19" fmla="*/ 31 h 104"/>
                <a:gd name="T20" fmla="*/ 0 w 5"/>
                <a:gd name="T21" fmla="*/ 7 h 104"/>
                <a:gd name="T22" fmla="*/ 2 w 5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104">
                  <a:moveTo>
                    <a:pt x="2" y="0"/>
                  </a:moveTo>
                  <a:lnTo>
                    <a:pt x="2" y="10"/>
                  </a:lnTo>
                  <a:lnTo>
                    <a:pt x="5" y="31"/>
                  </a:lnTo>
                  <a:lnTo>
                    <a:pt x="5" y="51"/>
                  </a:lnTo>
                  <a:lnTo>
                    <a:pt x="5" y="73"/>
                  </a:lnTo>
                  <a:lnTo>
                    <a:pt x="5" y="94"/>
                  </a:lnTo>
                  <a:lnTo>
                    <a:pt x="5" y="104"/>
                  </a:lnTo>
                  <a:lnTo>
                    <a:pt x="2" y="80"/>
                  </a:lnTo>
                  <a:lnTo>
                    <a:pt x="0" y="53"/>
                  </a:lnTo>
                  <a:lnTo>
                    <a:pt x="0" y="31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3" name="Freeform 122"/>
            <p:cNvSpPr>
              <a:spLocks/>
            </p:cNvSpPr>
            <p:nvPr/>
          </p:nvSpPr>
          <p:spPr bwMode="auto">
            <a:xfrm>
              <a:off x="2949" y="4986"/>
              <a:ext cx="63" cy="104"/>
            </a:xfrm>
            <a:custGeom>
              <a:avLst/>
              <a:gdLst>
                <a:gd name="T0" fmla="*/ 0 w 63"/>
                <a:gd name="T1" fmla="*/ 36 h 104"/>
                <a:gd name="T2" fmla="*/ 7 w 63"/>
                <a:gd name="T3" fmla="*/ 22 h 104"/>
                <a:gd name="T4" fmla="*/ 17 w 63"/>
                <a:gd name="T5" fmla="*/ 10 h 104"/>
                <a:gd name="T6" fmla="*/ 29 w 63"/>
                <a:gd name="T7" fmla="*/ 0 h 104"/>
                <a:gd name="T8" fmla="*/ 46 w 63"/>
                <a:gd name="T9" fmla="*/ 0 h 104"/>
                <a:gd name="T10" fmla="*/ 58 w 63"/>
                <a:gd name="T11" fmla="*/ 10 h 104"/>
                <a:gd name="T12" fmla="*/ 63 w 63"/>
                <a:gd name="T13" fmla="*/ 27 h 104"/>
                <a:gd name="T14" fmla="*/ 63 w 63"/>
                <a:gd name="T15" fmla="*/ 44 h 104"/>
                <a:gd name="T16" fmla="*/ 63 w 63"/>
                <a:gd name="T17" fmla="*/ 63 h 104"/>
                <a:gd name="T18" fmla="*/ 55 w 63"/>
                <a:gd name="T19" fmla="*/ 80 h 104"/>
                <a:gd name="T20" fmla="*/ 43 w 63"/>
                <a:gd name="T21" fmla="*/ 99 h 104"/>
                <a:gd name="T22" fmla="*/ 26 w 63"/>
                <a:gd name="T23" fmla="*/ 104 h 104"/>
                <a:gd name="T24" fmla="*/ 17 w 63"/>
                <a:gd name="T25" fmla="*/ 104 h 104"/>
                <a:gd name="T26" fmla="*/ 7 w 63"/>
                <a:gd name="T27" fmla="*/ 97 h 104"/>
                <a:gd name="T28" fmla="*/ 4 w 63"/>
                <a:gd name="T29" fmla="*/ 87 h 104"/>
                <a:gd name="T30" fmla="*/ 0 w 63"/>
                <a:gd name="T31" fmla="*/ 73 h 104"/>
                <a:gd name="T32" fmla="*/ 0 w 63"/>
                <a:gd name="T33" fmla="*/ 58 h 104"/>
                <a:gd name="T34" fmla="*/ 0 w 63"/>
                <a:gd name="T35" fmla="*/ 44 h 104"/>
                <a:gd name="T36" fmla="*/ 0 w 63"/>
                <a:gd name="T37" fmla="*/ 36 h 1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" h="104">
                  <a:moveTo>
                    <a:pt x="0" y="36"/>
                  </a:moveTo>
                  <a:lnTo>
                    <a:pt x="7" y="22"/>
                  </a:lnTo>
                  <a:lnTo>
                    <a:pt x="17" y="10"/>
                  </a:lnTo>
                  <a:lnTo>
                    <a:pt x="29" y="0"/>
                  </a:lnTo>
                  <a:lnTo>
                    <a:pt x="46" y="0"/>
                  </a:lnTo>
                  <a:lnTo>
                    <a:pt x="58" y="10"/>
                  </a:lnTo>
                  <a:lnTo>
                    <a:pt x="63" y="27"/>
                  </a:lnTo>
                  <a:lnTo>
                    <a:pt x="63" y="44"/>
                  </a:lnTo>
                  <a:lnTo>
                    <a:pt x="63" y="63"/>
                  </a:lnTo>
                  <a:lnTo>
                    <a:pt x="55" y="80"/>
                  </a:lnTo>
                  <a:lnTo>
                    <a:pt x="43" y="99"/>
                  </a:lnTo>
                  <a:lnTo>
                    <a:pt x="26" y="104"/>
                  </a:lnTo>
                  <a:lnTo>
                    <a:pt x="17" y="104"/>
                  </a:lnTo>
                  <a:lnTo>
                    <a:pt x="7" y="97"/>
                  </a:lnTo>
                  <a:lnTo>
                    <a:pt x="4" y="87"/>
                  </a:lnTo>
                  <a:lnTo>
                    <a:pt x="0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4" name="Freeform 123"/>
            <p:cNvSpPr>
              <a:spLocks/>
            </p:cNvSpPr>
            <p:nvPr/>
          </p:nvSpPr>
          <p:spPr bwMode="auto">
            <a:xfrm>
              <a:off x="3475" y="1261"/>
              <a:ext cx="962" cy="1629"/>
            </a:xfrm>
            <a:custGeom>
              <a:avLst/>
              <a:gdLst>
                <a:gd name="T0" fmla="*/ 194 w 962"/>
                <a:gd name="T1" fmla="*/ 1280 h 1629"/>
                <a:gd name="T2" fmla="*/ 181 w 962"/>
                <a:gd name="T3" fmla="*/ 1195 h 1629"/>
                <a:gd name="T4" fmla="*/ 167 w 962"/>
                <a:gd name="T5" fmla="*/ 1110 h 1629"/>
                <a:gd name="T6" fmla="*/ 150 w 962"/>
                <a:gd name="T7" fmla="*/ 1030 h 1629"/>
                <a:gd name="T8" fmla="*/ 126 w 962"/>
                <a:gd name="T9" fmla="*/ 952 h 1629"/>
                <a:gd name="T10" fmla="*/ 99 w 962"/>
                <a:gd name="T11" fmla="*/ 875 h 1629"/>
                <a:gd name="T12" fmla="*/ 65 w 962"/>
                <a:gd name="T13" fmla="*/ 802 h 1629"/>
                <a:gd name="T14" fmla="*/ 21 w 962"/>
                <a:gd name="T15" fmla="*/ 732 h 1629"/>
                <a:gd name="T16" fmla="*/ 7 w 962"/>
                <a:gd name="T17" fmla="*/ 666 h 1629"/>
                <a:gd name="T18" fmla="*/ 24 w 962"/>
                <a:gd name="T19" fmla="*/ 603 h 1629"/>
                <a:gd name="T20" fmla="*/ 41 w 962"/>
                <a:gd name="T21" fmla="*/ 538 h 1629"/>
                <a:gd name="T22" fmla="*/ 55 w 962"/>
                <a:gd name="T23" fmla="*/ 475 h 1629"/>
                <a:gd name="T24" fmla="*/ 70 w 962"/>
                <a:gd name="T25" fmla="*/ 412 h 1629"/>
                <a:gd name="T26" fmla="*/ 84 w 962"/>
                <a:gd name="T27" fmla="*/ 349 h 1629"/>
                <a:gd name="T28" fmla="*/ 99 w 962"/>
                <a:gd name="T29" fmla="*/ 286 h 1629"/>
                <a:gd name="T30" fmla="*/ 118 w 962"/>
                <a:gd name="T31" fmla="*/ 223 h 1629"/>
                <a:gd name="T32" fmla="*/ 184 w 962"/>
                <a:gd name="T33" fmla="*/ 179 h 1629"/>
                <a:gd name="T34" fmla="*/ 266 w 962"/>
                <a:gd name="T35" fmla="*/ 111 h 1629"/>
                <a:gd name="T36" fmla="*/ 322 w 962"/>
                <a:gd name="T37" fmla="*/ 94 h 1629"/>
                <a:gd name="T38" fmla="*/ 375 w 962"/>
                <a:gd name="T39" fmla="*/ 116 h 1629"/>
                <a:gd name="T40" fmla="*/ 434 w 962"/>
                <a:gd name="T41" fmla="*/ 90 h 1629"/>
                <a:gd name="T42" fmla="*/ 499 w 962"/>
                <a:gd name="T43" fmla="*/ 44 h 1629"/>
                <a:gd name="T44" fmla="*/ 572 w 962"/>
                <a:gd name="T45" fmla="*/ 12 h 1629"/>
                <a:gd name="T46" fmla="*/ 649 w 962"/>
                <a:gd name="T47" fmla="*/ 5 h 1629"/>
                <a:gd name="T48" fmla="*/ 727 w 962"/>
                <a:gd name="T49" fmla="*/ 5 h 1629"/>
                <a:gd name="T50" fmla="*/ 795 w 962"/>
                <a:gd name="T51" fmla="*/ 0 h 1629"/>
                <a:gd name="T52" fmla="*/ 860 w 962"/>
                <a:gd name="T53" fmla="*/ 0 h 1629"/>
                <a:gd name="T54" fmla="*/ 926 w 962"/>
                <a:gd name="T55" fmla="*/ 2 h 1629"/>
                <a:gd name="T56" fmla="*/ 955 w 962"/>
                <a:gd name="T57" fmla="*/ 51 h 1629"/>
                <a:gd name="T58" fmla="*/ 945 w 962"/>
                <a:gd name="T59" fmla="*/ 140 h 1629"/>
                <a:gd name="T60" fmla="*/ 940 w 962"/>
                <a:gd name="T61" fmla="*/ 233 h 1629"/>
                <a:gd name="T62" fmla="*/ 940 w 962"/>
                <a:gd name="T63" fmla="*/ 325 h 1629"/>
                <a:gd name="T64" fmla="*/ 938 w 962"/>
                <a:gd name="T65" fmla="*/ 417 h 1629"/>
                <a:gd name="T66" fmla="*/ 938 w 962"/>
                <a:gd name="T67" fmla="*/ 509 h 1629"/>
                <a:gd name="T68" fmla="*/ 935 w 962"/>
                <a:gd name="T69" fmla="*/ 603 h 1629"/>
                <a:gd name="T70" fmla="*/ 928 w 962"/>
                <a:gd name="T71" fmla="*/ 695 h 1629"/>
                <a:gd name="T72" fmla="*/ 918 w 962"/>
                <a:gd name="T73" fmla="*/ 780 h 1629"/>
                <a:gd name="T74" fmla="*/ 906 w 962"/>
                <a:gd name="T75" fmla="*/ 860 h 1629"/>
                <a:gd name="T76" fmla="*/ 897 w 962"/>
                <a:gd name="T77" fmla="*/ 938 h 1629"/>
                <a:gd name="T78" fmla="*/ 884 w 962"/>
                <a:gd name="T79" fmla="*/ 1018 h 1629"/>
                <a:gd name="T80" fmla="*/ 870 w 962"/>
                <a:gd name="T81" fmla="*/ 1098 h 1629"/>
                <a:gd name="T82" fmla="*/ 853 w 962"/>
                <a:gd name="T83" fmla="*/ 1175 h 1629"/>
                <a:gd name="T84" fmla="*/ 829 w 962"/>
                <a:gd name="T85" fmla="*/ 1253 h 1629"/>
                <a:gd name="T86" fmla="*/ 797 w 962"/>
                <a:gd name="T87" fmla="*/ 1330 h 1629"/>
                <a:gd name="T88" fmla="*/ 751 w 962"/>
                <a:gd name="T89" fmla="*/ 1391 h 1629"/>
                <a:gd name="T90" fmla="*/ 717 w 962"/>
                <a:gd name="T91" fmla="*/ 1459 h 1629"/>
                <a:gd name="T92" fmla="*/ 671 w 962"/>
                <a:gd name="T93" fmla="*/ 1534 h 1629"/>
                <a:gd name="T94" fmla="*/ 594 w 962"/>
                <a:gd name="T95" fmla="*/ 1612 h 1629"/>
                <a:gd name="T96" fmla="*/ 501 w 962"/>
                <a:gd name="T97" fmla="*/ 1609 h 1629"/>
                <a:gd name="T98" fmla="*/ 436 w 962"/>
                <a:gd name="T99" fmla="*/ 1549 h 1629"/>
                <a:gd name="T100" fmla="*/ 385 w 962"/>
                <a:gd name="T101" fmla="*/ 1476 h 1629"/>
                <a:gd name="T102" fmla="*/ 327 w 962"/>
                <a:gd name="T103" fmla="*/ 1410 h 16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62" h="1629">
                  <a:moveTo>
                    <a:pt x="291" y="1389"/>
                  </a:moveTo>
                  <a:lnTo>
                    <a:pt x="201" y="1323"/>
                  </a:lnTo>
                  <a:lnTo>
                    <a:pt x="196" y="1301"/>
                  </a:lnTo>
                  <a:lnTo>
                    <a:pt x="194" y="1280"/>
                  </a:lnTo>
                  <a:lnTo>
                    <a:pt x="191" y="1258"/>
                  </a:lnTo>
                  <a:lnTo>
                    <a:pt x="189" y="1236"/>
                  </a:lnTo>
                  <a:lnTo>
                    <a:pt x="184" y="1214"/>
                  </a:lnTo>
                  <a:lnTo>
                    <a:pt x="181" y="1195"/>
                  </a:lnTo>
                  <a:lnTo>
                    <a:pt x="179" y="1173"/>
                  </a:lnTo>
                  <a:lnTo>
                    <a:pt x="177" y="1154"/>
                  </a:lnTo>
                  <a:lnTo>
                    <a:pt x="172" y="1132"/>
                  </a:lnTo>
                  <a:lnTo>
                    <a:pt x="167" y="1110"/>
                  </a:lnTo>
                  <a:lnTo>
                    <a:pt x="162" y="1091"/>
                  </a:lnTo>
                  <a:lnTo>
                    <a:pt x="160" y="1071"/>
                  </a:lnTo>
                  <a:lnTo>
                    <a:pt x="152" y="1049"/>
                  </a:lnTo>
                  <a:lnTo>
                    <a:pt x="150" y="1030"/>
                  </a:lnTo>
                  <a:lnTo>
                    <a:pt x="143" y="1011"/>
                  </a:lnTo>
                  <a:lnTo>
                    <a:pt x="140" y="994"/>
                  </a:lnTo>
                  <a:lnTo>
                    <a:pt x="133" y="972"/>
                  </a:lnTo>
                  <a:lnTo>
                    <a:pt x="126" y="952"/>
                  </a:lnTo>
                  <a:lnTo>
                    <a:pt x="118" y="933"/>
                  </a:lnTo>
                  <a:lnTo>
                    <a:pt x="114" y="914"/>
                  </a:lnTo>
                  <a:lnTo>
                    <a:pt x="106" y="892"/>
                  </a:lnTo>
                  <a:lnTo>
                    <a:pt x="99" y="875"/>
                  </a:lnTo>
                  <a:lnTo>
                    <a:pt x="92" y="855"/>
                  </a:lnTo>
                  <a:lnTo>
                    <a:pt x="84" y="838"/>
                  </a:lnTo>
                  <a:lnTo>
                    <a:pt x="72" y="819"/>
                  </a:lnTo>
                  <a:lnTo>
                    <a:pt x="65" y="802"/>
                  </a:lnTo>
                  <a:lnTo>
                    <a:pt x="53" y="783"/>
                  </a:lnTo>
                  <a:lnTo>
                    <a:pt x="46" y="766"/>
                  </a:lnTo>
                  <a:lnTo>
                    <a:pt x="34" y="749"/>
                  </a:lnTo>
                  <a:lnTo>
                    <a:pt x="21" y="732"/>
                  </a:lnTo>
                  <a:lnTo>
                    <a:pt x="9" y="715"/>
                  </a:lnTo>
                  <a:lnTo>
                    <a:pt x="0" y="700"/>
                  </a:lnTo>
                  <a:lnTo>
                    <a:pt x="2" y="683"/>
                  </a:lnTo>
                  <a:lnTo>
                    <a:pt x="7" y="666"/>
                  </a:lnTo>
                  <a:lnTo>
                    <a:pt x="12" y="649"/>
                  </a:lnTo>
                  <a:lnTo>
                    <a:pt x="17" y="635"/>
                  </a:lnTo>
                  <a:lnTo>
                    <a:pt x="19" y="618"/>
                  </a:lnTo>
                  <a:lnTo>
                    <a:pt x="24" y="603"/>
                  </a:lnTo>
                  <a:lnTo>
                    <a:pt x="29" y="586"/>
                  </a:lnTo>
                  <a:lnTo>
                    <a:pt x="34" y="572"/>
                  </a:lnTo>
                  <a:lnTo>
                    <a:pt x="36" y="555"/>
                  </a:lnTo>
                  <a:lnTo>
                    <a:pt x="41" y="538"/>
                  </a:lnTo>
                  <a:lnTo>
                    <a:pt x="43" y="523"/>
                  </a:lnTo>
                  <a:lnTo>
                    <a:pt x="48" y="509"/>
                  </a:lnTo>
                  <a:lnTo>
                    <a:pt x="51" y="492"/>
                  </a:lnTo>
                  <a:lnTo>
                    <a:pt x="55" y="475"/>
                  </a:lnTo>
                  <a:lnTo>
                    <a:pt x="58" y="460"/>
                  </a:lnTo>
                  <a:lnTo>
                    <a:pt x="63" y="446"/>
                  </a:lnTo>
                  <a:lnTo>
                    <a:pt x="65" y="429"/>
                  </a:lnTo>
                  <a:lnTo>
                    <a:pt x="70" y="412"/>
                  </a:lnTo>
                  <a:lnTo>
                    <a:pt x="72" y="395"/>
                  </a:lnTo>
                  <a:lnTo>
                    <a:pt x="77" y="380"/>
                  </a:lnTo>
                  <a:lnTo>
                    <a:pt x="80" y="363"/>
                  </a:lnTo>
                  <a:lnTo>
                    <a:pt x="84" y="349"/>
                  </a:lnTo>
                  <a:lnTo>
                    <a:pt x="87" y="332"/>
                  </a:lnTo>
                  <a:lnTo>
                    <a:pt x="92" y="317"/>
                  </a:lnTo>
                  <a:lnTo>
                    <a:pt x="94" y="300"/>
                  </a:lnTo>
                  <a:lnTo>
                    <a:pt x="99" y="286"/>
                  </a:lnTo>
                  <a:lnTo>
                    <a:pt x="104" y="269"/>
                  </a:lnTo>
                  <a:lnTo>
                    <a:pt x="109" y="254"/>
                  </a:lnTo>
                  <a:lnTo>
                    <a:pt x="114" y="237"/>
                  </a:lnTo>
                  <a:lnTo>
                    <a:pt x="118" y="223"/>
                  </a:lnTo>
                  <a:lnTo>
                    <a:pt x="126" y="208"/>
                  </a:lnTo>
                  <a:lnTo>
                    <a:pt x="133" y="194"/>
                  </a:lnTo>
                  <a:lnTo>
                    <a:pt x="157" y="187"/>
                  </a:lnTo>
                  <a:lnTo>
                    <a:pt x="184" y="179"/>
                  </a:lnTo>
                  <a:lnTo>
                    <a:pt x="206" y="165"/>
                  </a:lnTo>
                  <a:lnTo>
                    <a:pt x="227" y="150"/>
                  </a:lnTo>
                  <a:lnTo>
                    <a:pt x="247" y="131"/>
                  </a:lnTo>
                  <a:lnTo>
                    <a:pt x="266" y="111"/>
                  </a:lnTo>
                  <a:lnTo>
                    <a:pt x="286" y="92"/>
                  </a:lnTo>
                  <a:lnTo>
                    <a:pt x="305" y="75"/>
                  </a:lnTo>
                  <a:lnTo>
                    <a:pt x="312" y="85"/>
                  </a:lnTo>
                  <a:lnTo>
                    <a:pt x="322" y="94"/>
                  </a:lnTo>
                  <a:lnTo>
                    <a:pt x="332" y="102"/>
                  </a:lnTo>
                  <a:lnTo>
                    <a:pt x="346" y="109"/>
                  </a:lnTo>
                  <a:lnTo>
                    <a:pt x="361" y="111"/>
                  </a:lnTo>
                  <a:lnTo>
                    <a:pt x="375" y="116"/>
                  </a:lnTo>
                  <a:lnTo>
                    <a:pt x="390" y="116"/>
                  </a:lnTo>
                  <a:lnTo>
                    <a:pt x="404" y="116"/>
                  </a:lnTo>
                  <a:lnTo>
                    <a:pt x="419" y="102"/>
                  </a:lnTo>
                  <a:lnTo>
                    <a:pt x="434" y="90"/>
                  </a:lnTo>
                  <a:lnTo>
                    <a:pt x="451" y="77"/>
                  </a:lnTo>
                  <a:lnTo>
                    <a:pt x="467" y="65"/>
                  </a:lnTo>
                  <a:lnTo>
                    <a:pt x="482" y="53"/>
                  </a:lnTo>
                  <a:lnTo>
                    <a:pt x="499" y="44"/>
                  </a:lnTo>
                  <a:lnTo>
                    <a:pt x="516" y="34"/>
                  </a:lnTo>
                  <a:lnTo>
                    <a:pt x="535" y="27"/>
                  </a:lnTo>
                  <a:lnTo>
                    <a:pt x="552" y="19"/>
                  </a:lnTo>
                  <a:lnTo>
                    <a:pt x="572" y="12"/>
                  </a:lnTo>
                  <a:lnTo>
                    <a:pt x="589" y="7"/>
                  </a:lnTo>
                  <a:lnTo>
                    <a:pt x="610" y="5"/>
                  </a:lnTo>
                  <a:lnTo>
                    <a:pt x="630" y="2"/>
                  </a:lnTo>
                  <a:lnTo>
                    <a:pt x="649" y="5"/>
                  </a:lnTo>
                  <a:lnTo>
                    <a:pt x="671" y="5"/>
                  </a:lnTo>
                  <a:lnTo>
                    <a:pt x="695" y="12"/>
                  </a:lnTo>
                  <a:lnTo>
                    <a:pt x="710" y="7"/>
                  </a:lnTo>
                  <a:lnTo>
                    <a:pt x="727" y="5"/>
                  </a:lnTo>
                  <a:lnTo>
                    <a:pt x="744" y="2"/>
                  </a:lnTo>
                  <a:lnTo>
                    <a:pt x="761" y="2"/>
                  </a:lnTo>
                  <a:lnTo>
                    <a:pt x="778" y="0"/>
                  </a:lnTo>
                  <a:lnTo>
                    <a:pt x="795" y="0"/>
                  </a:lnTo>
                  <a:lnTo>
                    <a:pt x="812" y="0"/>
                  </a:lnTo>
                  <a:lnTo>
                    <a:pt x="829" y="0"/>
                  </a:lnTo>
                  <a:lnTo>
                    <a:pt x="843" y="0"/>
                  </a:lnTo>
                  <a:lnTo>
                    <a:pt x="860" y="0"/>
                  </a:lnTo>
                  <a:lnTo>
                    <a:pt x="877" y="0"/>
                  </a:lnTo>
                  <a:lnTo>
                    <a:pt x="894" y="0"/>
                  </a:lnTo>
                  <a:lnTo>
                    <a:pt x="909" y="0"/>
                  </a:lnTo>
                  <a:lnTo>
                    <a:pt x="926" y="2"/>
                  </a:lnTo>
                  <a:lnTo>
                    <a:pt x="943" y="5"/>
                  </a:lnTo>
                  <a:lnTo>
                    <a:pt x="962" y="7"/>
                  </a:lnTo>
                  <a:lnTo>
                    <a:pt x="957" y="29"/>
                  </a:lnTo>
                  <a:lnTo>
                    <a:pt x="955" y="51"/>
                  </a:lnTo>
                  <a:lnTo>
                    <a:pt x="950" y="73"/>
                  </a:lnTo>
                  <a:lnTo>
                    <a:pt x="950" y="94"/>
                  </a:lnTo>
                  <a:lnTo>
                    <a:pt x="947" y="116"/>
                  </a:lnTo>
                  <a:lnTo>
                    <a:pt x="945" y="140"/>
                  </a:lnTo>
                  <a:lnTo>
                    <a:pt x="943" y="162"/>
                  </a:lnTo>
                  <a:lnTo>
                    <a:pt x="943" y="187"/>
                  </a:lnTo>
                  <a:lnTo>
                    <a:pt x="940" y="208"/>
                  </a:lnTo>
                  <a:lnTo>
                    <a:pt x="940" y="233"/>
                  </a:lnTo>
                  <a:lnTo>
                    <a:pt x="940" y="254"/>
                  </a:lnTo>
                  <a:lnTo>
                    <a:pt x="940" y="279"/>
                  </a:lnTo>
                  <a:lnTo>
                    <a:pt x="940" y="300"/>
                  </a:lnTo>
                  <a:lnTo>
                    <a:pt x="940" y="325"/>
                  </a:lnTo>
                  <a:lnTo>
                    <a:pt x="940" y="349"/>
                  </a:lnTo>
                  <a:lnTo>
                    <a:pt x="940" y="373"/>
                  </a:lnTo>
                  <a:lnTo>
                    <a:pt x="938" y="395"/>
                  </a:lnTo>
                  <a:lnTo>
                    <a:pt x="938" y="417"/>
                  </a:lnTo>
                  <a:lnTo>
                    <a:pt x="938" y="441"/>
                  </a:lnTo>
                  <a:lnTo>
                    <a:pt x="938" y="465"/>
                  </a:lnTo>
                  <a:lnTo>
                    <a:pt x="938" y="487"/>
                  </a:lnTo>
                  <a:lnTo>
                    <a:pt x="938" y="509"/>
                  </a:lnTo>
                  <a:lnTo>
                    <a:pt x="938" y="533"/>
                  </a:lnTo>
                  <a:lnTo>
                    <a:pt x="938" y="557"/>
                  </a:lnTo>
                  <a:lnTo>
                    <a:pt x="935" y="579"/>
                  </a:lnTo>
                  <a:lnTo>
                    <a:pt x="935" y="603"/>
                  </a:lnTo>
                  <a:lnTo>
                    <a:pt x="933" y="625"/>
                  </a:lnTo>
                  <a:lnTo>
                    <a:pt x="933" y="649"/>
                  </a:lnTo>
                  <a:lnTo>
                    <a:pt x="930" y="671"/>
                  </a:lnTo>
                  <a:lnTo>
                    <a:pt x="928" y="695"/>
                  </a:lnTo>
                  <a:lnTo>
                    <a:pt x="926" y="720"/>
                  </a:lnTo>
                  <a:lnTo>
                    <a:pt x="926" y="744"/>
                  </a:lnTo>
                  <a:lnTo>
                    <a:pt x="921" y="761"/>
                  </a:lnTo>
                  <a:lnTo>
                    <a:pt x="918" y="780"/>
                  </a:lnTo>
                  <a:lnTo>
                    <a:pt x="913" y="800"/>
                  </a:lnTo>
                  <a:lnTo>
                    <a:pt x="911" y="822"/>
                  </a:lnTo>
                  <a:lnTo>
                    <a:pt x="906" y="841"/>
                  </a:lnTo>
                  <a:lnTo>
                    <a:pt x="906" y="860"/>
                  </a:lnTo>
                  <a:lnTo>
                    <a:pt x="901" y="880"/>
                  </a:lnTo>
                  <a:lnTo>
                    <a:pt x="901" y="901"/>
                  </a:lnTo>
                  <a:lnTo>
                    <a:pt x="897" y="918"/>
                  </a:lnTo>
                  <a:lnTo>
                    <a:pt x="897" y="938"/>
                  </a:lnTo>
                  <a:lnTo>
                    <a:pt x="892" y="957"/>
                  </a:lnTo>
                  <a:lnTo>
                    <a:pt x="892" y="979"/>
                  </a:lnTo>
                  <a:lnTo>
                    <a:pt x="887" y="998"/>
                  </a:lnTo>
                  <a:lnTo>
                    <a:pt x="884" y="1018"/>
                  </a:lnTo>
                  <a:lnTo>
                    <a:pt x="882" y="1037"/>
                  </a:lnTo>
                  <a:lnTo>
                    <a:pt x="880" y="1059"/>
                  </a:lnTo>
                  <a:lnTo>
                    <a:pt x="875" y="1076"/>
                  </a:lnTo>
                  <a:lnTo>
                    <a:pt x="870" y="1098"/>
                  </a:lnTo>
                  <a:lnTo>
                    <a:pt x="865" y="1115"/>
                  </a:lnTo>
                  <a:lnTo>
                    <a:pt x="863" y="1137"/>
                  </a:lnTo>
                  <a:lnTo>
                    <a:pt x="855" y="1156"/>
                  </a:lnTo>
                  <a:lnTo>
                    <a:pt x="853" y="1175"/>
                  </a:lnTo>
                  <a:lnTo>
                    <a:pt x="846" y="1195"/>
                  </a:lnTo>
                  <a:lnTo>
                    <a:pt x="843" y="1217"/>
                  </a:lnTo>
                  <a:lnTo>
                    <a:pt x="836" y="1234"/>
                  </a:lnTo>
                  <a:lnTo>
                    <a:pt x="829" y="1253"/>
                  </a:lnTo>
                  <a:lnTo>
                    <a:pt x="821" y="1272"/>
                  </a:lnTo>
                  <a:lnTo>
                    <a:pt x="814" y="1292"/>
                  </a:lnTo>
                  <a:lnTo>
                    <a:pt x="804" y="1309"/>
                  </a:lnTo>
                  <a:lnTo>
                    <a:pt x="797" y="1330"/>
                  </a:lnTo>
                  <a:lnTo>
                    <a:pt x="790" y="1347"/>
                  </a:lnTo>
                  <a:lnTo>
                    <a:pt x="783" y="1369"/>
                  </a:lnTo>
                  <a:lnTo>
                    <a:pt x="763" y="1377"/>
                  </a:lnTo>
                  <a:lnTo>
                    <a:pt x="751" y="1391"/>
                  </a:lnTo>
                  <a:lnTo>
                    <a:pt x="739" y="1406"/>
                  </a:lnTo>
                  <a:lnTo>
                    <a:pt x="732" y="1423"/>
                  </a:lnTo>
                  <a:lnTo>
                    <a:pt x="722" y="1440"/>
                  </a:lnTo>
                  <a:lnTo>
                    <a:pt x="717" y="1459"/>
                  </a:lnTo>
                  <a:lnTo>
                    <a:pt x="710" y="1476"/>
                  </a:lnTo>
                  <a:lnTo>
                    <a:pt x="707" y="1495"/>
                  </a:lnTo>
                  <a:lnTo>
                    <a:pt x="688" y="1512"/>
                  </a:lnTo>
                  <a:lnTo>
                    <a:pt x="671" y="1534"/>
                  </a:lnTo>
                  <a:lnTo>
                    <a:pt x="652" y="1556"/>
                  </a:lnTo>
                  <a:lnTo>
                    <a:pt x="635" y="1578"/>
                  </a:lnTo>
                  <a:lnTo>
                    <a:pt x="613" y="1595"/>
                  </a:lnTo>
                  <a:lnTo>
                    <a:pt x="594" y="1612"/>
                  </a:lnTo>
                  <a:lnTo>
                    <a:pt x="569" y="1621"/>
                  </a:lnTo>
                  <a:lnTo>
                    <a:pt x="547" y="1629"/>
                  </a:lnTo>
                  <a:lnTo>
                    <a:pt x="523" y="1619"/>
                  </a:lnTo>
                  <a:lnTo>
                    <a:pt x="501" y="1609"/>
                  </a:lnTo>
                  <a:lnTo>
                    <a:pt x="482" y="1597"/>
                  </a:lnTo>
                  <a:lnTo>
                    <a:pt x="467" y="1585"/>
                  </a:lnTo>
                  <a:lnTo>
                    <a:pt x="451" y="1566"/>
                  </a:lnTo>
                  <a:lnTo>
                    <a:pt x="436" y="1549"/>
                  </a:lnTo>
                  <a:lnTo>
                    <a:pt x="424" y="1532"/>
                  </a:lnTo>
                  <a:lnTo>
                    <a:pt x="412" y="1515"/>
                  </a:lnTo>
                  <a:lnTo>
                    <a:pt x="397" y="1495"/>
                  </a:lnTo>
                  <a:lnTo>
                    <a:pt x="385" y="1476"/>
                  </a:lnTo>
                  <a:lnTo>
                    <a:pt x="371" y="1456"/>
                  </a:lnTo>
                  <a:lnTo>
                    <a:pt x="358" y="1442"/>
                  </a:lnTo>
                  <a:lnTo>
                    <a:pt x="341" y="1425"/>
                  </a:lnTo>
                  <a:lnTo>
                    <a:pt x="327" y="1410"/>
                  </a:lnTo>
                  <a:lnTo>
                    <a:pt x="307" y="1396"/>
                  </a:lnTo>
                  <a:lnTo>
                    <a:pt x="291" y="1389"/>
                  </a:lnTo>
                  <a:close/>
                </a:path>
              </a:pathLst>
            </a:custGeom>
            <a:solidFill>
              <a:srgbClr val="F5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5" name="Freeform 124"/>
            <p:cNvSpPr>
              <a:spLocks/>
            </p:cNvSpPr>
            <p:nvPr/>
          </p:nvSpPr>
          <p:spPr bwMode="auto">
            <a:xfrm>
              <a:off x="2738" y="1307"/>
              <a:ext cx="584" cy="1553"/>
            </a:xfrm>
            <a:custGeom>
              <a:avLst/>
              <a:gdLst>
                <a:gd name="T0" fmla="*/ 128 w 584"/>
                <a:gd name="T1" fmla="*/ 1212 h 1553"/>
                <a:gd name="T2" fmla="*/ 118 w 584"/>
                <a:gd name="T3" fmla="*/ 1098 h 1553"/>
                <a:gd name="T4" fmla="*/ 109 w 584"/>
                <a:gd name="T5" fmla="*/ 984 h 1553"/>
                <a:gd name="T6" fmla="*/ 97 w 584"/>
                <a:gd name="T7" fmla="*/ 870 h 1553"/>
                <a:gd name="T8" fmla="*/ 87 w 584"/>
                <a:gd name="T9" fmla="*/ 759 h 1553"/>
                <a:gd name="T10" fmla="*/ 75 w 584"/>
                <a:gd name="T11" fmla="*/ 647 h 1553"/>
                <a:gd name="T12" fmla="*/ 60 w 584"/>
                <a:gd name="T13" fmla="*/ 540 h 1553"/>
                <a:gd name="T14" fmla="*/ 12 w 584"/>
                <a:gd name="T15" fmla="*/ 465 h 1553"/>
                <a:gd name="T16" fmla="*/ 0 w 584"/>
                <a:gd name="T17" fmla="*/ 363 h 1553"/>
                <a:gd name="T18" fmla="*/ 9 w 584"/>
                <a:gd name="T19" fmla="*/ 257 h 1553"/>
                <a:gd name="T20" fmla="*/ 48 w 584"/>
                <a:gd name="T21" fmla="*/ 160 h 1553"/>
                <a:gd name="T22" fmla="*/ 118 w 584"/>
                <a:gd name="T23" fmla="*/ 121 h 1553"/>
                <a:gd name="T24" fmla="*/ 165 w 584"/>
                <a:gd name="T25" fmla="*/ 111 h 1553"/>
                <a:gd name="T26" fmla="*/ 223 w 584"/>
                <a:gd name="T27" fmla="*/ 51 h 1553"/>
                <a:gd name="T28" fmla="*/ 295 w 584"/>
                <a:gd name="T29" fmla="*/ 10 h 1553"/>
                <a:gd name="T30" fmla="*/ 378 w 584"/>
                <a:gd name="T31" fmla="*/ 0 h 1553"/>
                <a:gd name="T32" fmla="*/ 451 w 584"/>
                <a:gd name="T33" fmla="*/ 19 h 1553"/>
                <a:gd name="T34" fmla="*/ 521 w 584"/>
                <a:gd name="T35" fmla="*/ 65 h 1553"/>
                <a:gd name="T36" fmla="*/ 579 w 584"/>
                <a:gd name="T37" fmla="*/ 138 h 1553"/>
                <a:gd name="T38" fmla="*/ 581 w 584"/>
                <a:gd name="T39" fmla="*/ 230 h 1553"/>
                <a:gd name="T40" fmla="*/ 562 w 584"/>
                <a:gd name="T41" fmla="*/ 322 h 1553"/>
                <a:gd name="T42" fmla="*/ 511 w 584"/>
                <a:gd name="T43" fmla="*/ 400 h 1553"/>
                <a:gd name="T44" fmla="*/ 518 w 584"/>
                <a:gd name="T45" fmla="*/ 354 h 1553"/>
                <a:gd name="T46" fmla="*/ 516 w 584"/>
                <a:gd name="T47" fmla="*/ 274 h 1553"/>
                <a:gd name="T48" fmla="*/ 492 w 584"/>
                <a:gd name="T49" fmla="*/ 199 h 1553"/>
                <a:gd name="T50" fmla="*/ 446 w 584"/>
                <a:gd name="T51" fmla="*/ 143 h 1553"/>
                <a:gd name="T52" fmla="*/ 385 w 584"/>
                <a:gd name="T53" fmla="*/ 111 h 1553"/>
                <a:gd name="T54" fmla="*/ 453 w 584"/>
                <a:gd name="T55" fmla="*/ 174 h 1553"/>
                <a:gd name="T56" fmla="*/ 492 w 584"/>
                <a:gd name="T57" fmla="*/ 247 h 1553"/>
                <a:gd name="T58" fmla="*/ 499 w 584"/>
                <a:gd name="T59" fmla="*/ 317 h 1553"/>
                <a:gd name="T60" fmla="*/ 485 w 584"/>
                <a:gd name="T61" fmla="*/ 388 h 1553"/>
                <a:gd name="T62" fmla="*/ 451 w 584"/>
                <a:gd name="T63" fmla="*/ 446 h 1553"/>
                <a:gd name="T64" fmla="*/ 356 w 584"/>
                <a:gd name="T65" fmla="*/ 509 h 1553"/>
                <a:gd name="T66" fmla="*/ 295 w 584"/>
                <a:gd name="T67" fmla="*/ 487 h 1553"/>
                <a:gd name="T68" fmla="*/ 361 w 584"/>
                <a:gd name="T69" fmla="*/ 536 h 1553"/>
                <a:gd name="T70" fmla="*/ 373 w 584"/>
                <a:gd name="T71" fmla="*/ 630 h 1553"/>
                <a:gd name="T72" fmla="*/ 361 w 584"/>
                <a:gd name="T73" fmla="*/ 696 h 1553"/>
                <a:gd name="T74" fmla="*/ 351 w 584"/>
                <a:gd name="T75" fmla="*/ 790 h 1553"/>
                <a:gd name="T76" fmla="*/ 349 w 584"/>
                <a:gd name="T77" fmla="*/ 858 h 1553"/>
                <a:gd name="T78" fmla="*/ 349 w 584"/>
                <a:gd name="T79" fmla="*/ 928 h 1553"/>
                <a:gd name="T80" fmla="*/ 351 w 584"/>
                <a:gd name="T81" fmla="*/ 996 h 1553"/>
                <a:gd name="T82" fmla="*/ 354 w 584"/>
                <a:gd name="T83" fmla="*/ 1066 h 1553"/>
                <a:gd name="T84" fmla="*/ 354 w 584"/>
                <a:gd name="T85" fmla="*/ 1134 h 1553"/>
                <a:gd name="T86" fmla="*/ 358 w 584"/>
                <a:gd name="T87" fmla="*/ 1204 h 1553"/>
                <a:gd name="T88" fmla="*/ 361 w 584"/>
                <a:gd name="T89" fmla="*/ 1275 h 1553"/>
                <a:gd name="T90" fmla="*/ 366 w 584"/>
                <a:gd name="T91" fmla="*/ 1343 h 1553"/>
                <a:gd name="T92" fmla="*/ 383 w 584"/>
                <a:gd name="T93" fmla="*/ 1483 h 1553"/>
                <a:gd name="T94" fmla="*/ 356 w 584"/>
                <a:gd name="T95" fmla="*/ 1377 h 1553"/>
                <a:gd name="T96" fmla="*/ 288 w 584"/>
                <a:gd name="T97" fmla="*/ 1338 h 1553"/>
                <a:gd name="T98" fmla="*/ 249 w 584"/>
                <a:gd name="T99" fmla="*/ 1306 h 1553"/>
                <a:gd name="T100" fmla="*/ 198 w 584"/>
                <a:gd name="T101" fmla="*/ 1350 h 1553"/>
                <a:gd name="T102" fmla="*/ 152 w 584"/>
                <a:gd name="T103" fmla="*/ 1323 h 1553"/>
                <a:gd name="T104" fmla="*/ 140 w 584"/>
                <a:gd name="T105" fmla="*/ 1396 h 1553"/>
                <a:gd name="T106" fmla="*/ 128 w 584"/>
                <a:gd name="T107" fmla="*/ 1466 h 1553"/>
                <a:gd name="T108" fmla="*/ 111 w 584"/>
                <a:gd name="T109" fmla="*/ 1539 h 1553"/>
                <a:gd name="T110" fmla="*/ 111 w 584"/>
                <a:gd name="T111" fmla="*/ 1488 h 1553"/>
                <a:gd name="T112" fmla="*/ 118 w 584"/>
                <a:gd name="T113" fmla="*/ 1410 h 1553"/>
                <a:gd name="T114" fmla="*/ 126 w 584"/>
                <a:gd name="T115" fmla="*/ 1333 h 155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84" h="1553">
                  <a:moveTo>
                    <a:pt x="133" y="1304"/>
                  </a:moveTo>
                  <a:lnTo>
                    <a:pt x="131" y="1280"/>
                  </a:lnTo>
                  <a:lnTo>
                    <a:pt x="131" y="1258"/>
                  </a:lnTo>
                  <a:lnTo>
                    <a:pt x="128" y="1234"/>
                  </a:lnTo>
                  <a:lnTo>
                    <a:pt x="128" y="1212"/>
                  </a:lnTo>
                  <a:lnTo>
                    <a:pt x="126" y="1188"/>
                  </a:lnTo>
                  <a:lnTo>
                    <a:pt x="126" y="1166"/>
                  </a:lnTo>
                  <a:lnTo>
                    <a:pt x="123" y="1144"/>
                  </a:lnTo>
                  <a:lnTo>
                    <a:pt x="123" y="1122"/>
                  </a:lnTo>
                  <a:lnTo>
                    <a:pt x="118" y="1098"/>
                  </a:lnTo>
                  <a:lnTo>
                    <a:pt x="118" y="1076"/>
                  </a:lnTo>
                  <a:lnTo>
                    <a:pt x="114" y="1052"/>
                  </a:lnTo>
                  <a:lnTo>
                    <a:pt x="114" y="1030"/>
                  </a:lnTo>
                  <a:lnTo>
                    <a:pt x="111" y="1006"/>
                  </a:lnTo>
                  <a:lnTo>
                    <a:pt x="109" y="984"/>
                  </a:lnTo>
                  <a:lnTo>
                    <a:pt x="106" y="962"/>
                  </a:lnTo>
                  <a:lnTo>
                    <a:pt x="106" y="940"/>
                  </a:lnTo>
                  <a:lnTo>
                    <a:pt x="102" y="916"/>
                  </a:lnTo>
                  <a:lnTo>
                    <a:pt x="99" y="894"/>
                  </a:lnTo>
                  <a:lnTo>
                    <a:pt x="97" y="870"/>
                  </a:lnTo>
                  <a:lnTo>
                    <a:pt x="94" y="848"/>
                  </a:lnTo>
                  <a:lnTo>
                    <a:pt x="92" y="824"/>
                  </a:lnTo>
                  <a:lnTo>
                    <a:pt x="89" y="802"/>
                  </a:lnTo>
                  <a:lnTo>
                    <a:pt x="87" y="780"/>
                  </a:lnTo>
                  <a:lnTo>
                    <a:pt x="87" y="759"/>
                  </a:lnTo>
                  <a:lnTo>
                    <a:pt x="82" y="734"/>
                  </a:lnTo>
                  <a:lnTo>
                    <a:pt x="80" y="712"/>
                  </a:lnTo>
                  <a:lnTo>
                    <a:pt x="77" y="691"/>
                  </a:lnTo>
                  <a:lnTo>
                    <a:pt x="77" y="669"/>
                  </a:lnTo>
                  <a:lnTo>
                    <a:pt x="75" y="647"/>
                  </a:lnTo>
                  <a:lnTo>
                    <a:pt x="72" y="625"/>
                  </a:lnTo>
                  <a:lnTo>
                    <a:pt x="70" y="603"/>
                  </a:lnTo>
                  <a:lnTo>
                    <a:pt x="70" y="582"/>
                  </a:lnTo>
                  <a:lnTo>
                    <a:pt x="65" y="560"/>
                  </a:lnTo>
                  <a:lnTo>
                    <a:pt x="60" y="540"/>
                  </a:lnTo>
                  <a:lnTo>
                    <a:pt x="53" y="523"/>
                  </a:lnTo>
                  <a:lnTo>
                    <a:pt x="46" y="509"/>
                  </a:lnTo>
                  <a:lnTo>
                    <a:pt x="34" y="494"/>
                  </a:lnTo>
                  <a:lnTo>
                    <a:pt x="24" y="480"/>
                  </a:lnTo>
                  <a:lnTo>
                    <a:pt x="12" y="465"/>
                  </a:lnTo>
                  <a:lnTo>
                    <a:pt x="2" y="453"/>
                  </a:lnTo>
                  <a:lnTo>
                    <a:pt x="0" y="429"/>
                  </a:lnTo>
                  <a:lnTo>
                    <a:pt x="0" y="407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2" y="298"/>
                  </a:lnTo>
                  <a:lnTo>
                    <a:pt x="7" y="279"/>
                  </a:lnTo>
                  <a:lnTo>
                    <a:pt x="9" y="257"/>
                  </a:lnTo>
                  <a:lnTo>
                    <a:pt x="14" y="235"/>
                  </a:lnTo>
                  <a:lnTo>
                    <a:pt x="19" y="213"/>
                  </a:lnTo>
                  <a:lnTo>
                    <a:pt x="29" y="196"/>
                  </a:lnTo>
                  <a:lnTo>
                    <a:pt x="36" y="177"/>
                  </a:lnTo>
                  <a:lnTo>
                    <a:pt x="48" y="160"/>
                  </a:lnTo>
                  <a:lnTo>
                    <a:pt x="60" y="143"/>
                  </a:lnTo>
                  <a:lnTo>
                    <a:pt x="77" y="128"/>
                  </a:lnTo>
                  <a:lnTo>
                    <a:pt x="89" y="116"/>
                  </a:lnTo>
                  <a:lnTo>
                    <a:pt x="104" y="116"/>
                  </a:lnTo>
                  <a:lnTo>
                    <a:pt x="118" y="121"/>
                  </a:lnTo>
                  <a:lnTo>
                    <a:pt x="133" y="131"/>
                  </a:lnTo>
                  <a:lnTo>
                    <a:pt x="143" y="136"/>
                  </a:lnTo>
                  <a:lnTo>
                    <a:pt x="152" y="138"/>
                  </a:lnTo>
                  <a:lnTo>
                    <a:pt x="160" y="128"/>
                  </a:lnTo>
                  <a:lnTo>
                    <a:pt x="165" y="111"/>
                  </a:lnTo>
                  <a:lnTo>
                    <a:pt x="174" y="97"/>
                  </a:lnTo>
                  <a:lnTo>
                    <a:pt x="186" y="85"/>
                  </a:lnTo>
                  <a:lnTo>
                    <a:pt x="196" y="73"/>
                  </a:lnTo>
                  <a:lnTo>
                    <a:pt x="211" y="63"/>
                  </a:lnTo>
                  <a:lnTo>
                    <a:pt x="223" y="51"/>
                  </a:lnTo>
                  <a:lnTo>
                    <a:pt x="237" y="41"/>
                  </a:lnTo>
                  <a:lnTo>
                    <a:pt x="252" y="34"/>
                  </a:lnTo>
                  <a:lnTo>
                    <a:pt x="266" y="27"/>
                  </a:lnTo>
                  <a:lnTo>
                    <a:pt x="281" y="17"/>
                  </a:lnTo>
                  <a:lnTo>
                    <a:pt x="295" y="10"/>
                  </a:lnTo>
                  <a:lnTo>
                    <a:pt x="310" y="5"/>
                  </a:lnTo>
                  <a:lnTo>
                    <a:pt x="327" y="2"/>
                  </a:lnTo>
                  <a:lnTo>
                    <a:pt x="342" y="0"/>
                  </a:lnTo>
                  <a:lnTo>
                    <a:pt x="361" y="0"/>
                  </a:lnTo>
                  <a:lnTo>
                    <a:pt x="378" y="0"/>
                  </a:lnTo>
                  <a:lnTo>
                    <a:pt x="397" y="5"/>
                  </a:lnTo>
                  <a:lnTo>
                    <a:pt x="409" y="5"/>
                  </a:lnTo>
                  <a:lnTo>
                    <a:pt x="424" y="10"/>
                  </a:lnTo>
                  <a:lnTo>
                    <a:pt x="436" y="12"/>
                  </a:lnTo>
                  <a:lnTo>
                    <a:pt x="451" y="19"/>
                  </a:lnTo>
                  <a:lnTo>
                    <a:pt x="463" y="24"/>
                  </a:lnTo>
                  <a:lnTo>
                    <a:pt x="475" y="31"/>
                  </a:lnTo>
                  <a:lnTo>
                    <a:pt x="487" y="39"/>
                  </a:lnTo>
                  <a:lnTo>
                    <a:pt x="501" y="48"/>
                  </a:lnTo>
                  <a:lnTo>
                    <a:pt x="521" y="65"/>
                  </a:lnTo>
                  <a:lnTo>
                    <a:pt x="543" y="87"/>
                  </a:lnTo>
                  <a:lnTo>
                    <a:pt x="552" y="97"/>
                  </a:lnTo>
                  <a:lnTo>
                    <a:pt x="562" y="109"/>
                  </a:lnTo>
                  <a:lnTo>
                    <a:pt x="569" y="124"/>
                  </a:lnTo>
                  <a:lnTo>
                    <a:pt x="579" y="138"/>
                  </a:lnTo>
                  <a:lnTo>
                    <a:pt x="581" y="155"/>
                  </a:lnTo>
                  <a:lnTo>
                    <a:pt x="584" y="174"/>
                  </a:lnTo>
                  <a:lnTo>
                    <a:pt x="584" y="194"/>
                  </a:lnTo>
                  <a:lnTo>
                    <a:pt x="584" y="213"/>
                  </a:lnTo>
                  <a:lnTo>
                    <a:pt x="581" y="230"/>
                  </a:lnTo>
                  <a:lnTo>
                    <a:pt x="581" y="250"/>
                  </a:lnTo>
                  <a:lnTo>
                    <a:pt x="579" y="269"/>
                  </a:lnTo>
                  <a:lnTo>
                    <a:pt x="577" y="288"/>
                  </a:lnTo>
                  <a:lnTo>
                    <a:pt x="569" y="305"/>
                  </a:lnTo>
                  <a:lnTo>
                    <a:pt x="562" y="322"/>
                  </a:lnTo>
                  <a:lnTo>
                    <a:pt x="555" y="339"/>
                  </a:lnTo>
                  <a:lnTo>
                    <a:pt x="548" y="356"/>
                  </a:lnTo>
                  <a:lnTo>
                    <a:pt x="535" y="371"/>
                  </a:lnTo>
                  <a:lnTo>
                    <a:pt x="526" y="385"/>
                  </a:lnTo>
                  <a:lnTo>
                    <a:pt x="511" y="400"/>
                  </a:lnTo>
                  <a:lnTo>
                    <a:pt x="499" y="414"/>
                  </a:lnTo>
                  <a:lnTo>
                    <a:pt x="504" y="397"/>
                  </a:lnTo>
                  <a:lnTo>
                    <a:pt x="509" y="383"/>
                  </a:lnTo>
                  <a:lnTo>
                    <a:pt x="514" y="368"/>
                  </a:lnTo>
                  <a:lnTo>
                    <a:pt x="518" y="354"/>
                  </a:lnTo>
                  <a:lnTo>
                    <a:pt x="518" y="337"/>
                  </a:lnTo>
                  <a:lnTo>
                    <a:pt x="521" y="322"/>
                  </a:lnTo>
                  <a:lnTo>
                    <a:pt x="521" y="305"/>
                  </a:lnTo>
                  <a:lnTo>
                    <a:pt x="521" y="291"/>
                  </a:lnTo>
                  <a:lnTo>
                    <a:pt x="516" y="274"/>
                  </a:lnTo>
                  <a:lnTo>
                    <a:pt x="514" y="259"/>
                  </a:lnTo>
                  <a:lnTo>
                    <a:pt x="509" y="242"/>
                  </a:lnTo>
                  <a:lnTo>
                    <a:pt x="506" y="228"/>
                  </a:lnTo>
                  <a:lnTo>
                    <a:pt x="499" y="213"/>
                  </a:lnTo>
                  <a:lnTo>
                    <a:pt x="492" y="199"/>
                  </a:lnTo>
                  <a:lnTo>
                    <a:pt x="485" y="187"/>
                  </a:lnTo>
                  <a:lnTo>
                    <a:pt x="480" y="174"/>
                  </a:lnTo>
                  <a:lnTo>
                    <a:pt x="465" y="162"/>
                  </a:lnTo>
                  <a:lnTo>
                    <a:pt x="455" y="153"/>
                  </a:lnTo>
                  <a:lnTo>
                    <a:pt x="446" y="143"/>
                  </a:lnTo>
                  <a:lnTo>
                    <a:pt x="436" y="136"/>
                  </a:lnTo>
                  <a:lnTo>
                    <a:pt x="424" y="126"/>
                  </a:lnTo>
                  <a:lnTo>
                    <a:pt x="412" y="119"/>
                  </a:lnTo>
                  <a:lnTo>
                    <a:pt x="397" y="111"/>
                  </a:lnTo>
                  <a:lnTo>
                    <a:pt x="385" y="111"/>
                  </a:lnTo>
                  <a:lnTo>
                    <a:pt x="383" y="128"/>
                  </a:lnTo>
                  <a:lnTo>
                    <a:pt x="397" y="138"/>
                  </a:lnTo>
                  <a:lnTo>
                    <a:pt x="414" y="145"/>
                  </a:lnTo>
                  <a:lnTo>
                    <a:pt x="434" y="155"/>
                  </a:lnTo>
                  <a:lnTo>
                    <a:pt x="453" y="174"/>
                  </a:lnTo>
                  <a:lnTo>
                    <a:pt x="470" y="196"/>
                  </a:lnTo>
                  <a:lnTo>
                    <a:pt x="475" y="208"/>
                  </a:lnTo>
                  <a:lnTo>
                    <a:pt x="482" y="220"/>
                  </a:lnTo>
                  <a:lnTo>
                    <a:pt x="487" y="233"/>
                  </a:lnTo>
                  <a:lnTo>
                    <a:pt x="492" y="247"/>
                  </a:lnTo>
                  <a:lnTo>
                    <a:pt x="494" y="259"/>
                  </a:lnTo>
                  <a:lnTo>
                    <a:pt x="497" y="274"/>
                  </a:lnTo>
                  <a:lnTo>
                    <a:pt x="497" y="288"/>
                  </a:lnTo>
                  <a:lnTo>
                    <a:pt x="499" y="303"/>
                  </a:lnTo>
                  <a:lnTo>
                    <a:pt x="499" y="317"/>
                  </a:lnTo>
                  <a:lnTo>
                    <a:pt x="499" y="332"/>
                  </a:lnTo>
                  <a:lnTo>
                    <a:pt x="499" y="347"/>
                  </a:lnTo>
                  <a:lnTo>
                    <a:pt x="499" y="363"/>
                  </a:lnTo>
                  <a:lnTo>
                    <a:pt x="492" y="376"/>
                  </a:lnTo>
                  <a:lnTo>
                    <a:pt x="485" y="388"/>
                  </a:lnTo>
                  <a:lnTo>
                    <a:pt x="477" y="400"/>
                  </a:lnTo>
                  <a:lnTo>
                    <a:pt x="472" y="412"/>
                  </a:lnTo>
                  <a:lnTo>
                    <a:pt x="465" y="422"/>
                  </a:lnTo>
                  <a:lnTo>
                    <a:pt x="458" y="434"/>
                  </a:lnTo>
                  <a:lnTo>
                    <a:pt x="451" y="446"/>
                  </a:lnTo>
                  <a:lnTo>
                    <a:pt x="443" y="458"/>
                  </a:lnTo>
                  <a:lnTo>
                    <a:pt x="422" y="475"/>
                  </a:lnTo>
                  <a:lnTo>
                    <a:pt x="402" y="490"/>
                  </a:lnTo>
                  <a:lnTo>
                    <a:pt x="380" y="502"/>
                  </a:lnTo>
                  <a:lnTo>
                    <a:pt x="356" y="509"/>
                  </a:lnTo>
                  <a:lnTo>
                    <a:pt x="337" y="494"/>
                  </a:lnTo>
                  <a:lnTo>
                    <a:pt x="317" y="480"/>
                  </a:lnTo>
                  <a:lnTo>
                    <a:pt x="295" y="470"/>
                  </a:lnTo>
                  <a:lnTo>
                    <a:pt x="278" y="468"/>
                  </a:lnTo>
                  <a:lnTo>
                    <a:pt x="295" y="487"/>
                  </a:lnTo>
                  <a:lnTo>
                    <a:pt x="312" y="506"/>
                  </a:lnTo>
                  <a:lnTo>
                    <a:pt x="322" y="514"/>
                  </a:lnTo>
                  <a:lnTo>
                    <a:pt x="334" y="523"/>
                  </a:lnTo>
                  <a:lnTo>
                    <a:pt x="346" y="528"/>
                  </a:lnTo>
                  <a:lnTo>
                    <a:pt x="361" y="536"/>
                  </a:lnTo>
                  <a:lnTo>
                    <a:pt x="402" y="528"/>
                  </a:lnTo>
                  <a:lnTo>
                    <a:pt x="392" y="553"/>
                  </a:lnTo>
                  <a:lnTo>
                    <a:pt x="385" y="579"/>
                  </a:lnTo>
                  <a:lnTo>
                    <a:pt x="378" y="603"/>
                  </a:lnTo>
                  <a:lnTo>
                    <a:pt x="373" y="630"/>
                  </a:lnTo>
                  <a:lnTo>
                    <a:pt x="368" y="642"/>
                  </a:lnTo>
                  <a:lnTo>
                    <a:pt x="366" y="657"/>
                  </a:lnTo>
                  <a:lnTo>
                    <a:pt x="363" y="669"/>
                  </a:lnTo>
                  <a:lnTo>
                    <a:pt x="363" y="683"/>
                  </a:lnTo>
                  <a:lnTo>
                    <a:pt x="361" y="696"/>
                  </a:lnTo>
                  <a:lnTo>
                    <a:pt x="358" y="710"/>
                  </a:lnTo>
                  <a:lnTo>
                    <a:pt x="358" y="725"/>
                  </a:lnTo>
                  <a:lnTo>
                    <a:pt x="358" y="739"/>
                  </a:lnTo>
                  <a:lnTo>
                    <a:pt x="354" y="763"/>
                  </a:lnTo>
                  <a:lnTo>
                    <a:pt x="351" y="790"/>
                  </a:lnTo>
                  <a:lnTo>
                    <a:pt x="351" y="802"/>
                  </a:lnTo>
                  <a:lnTo>
                    <a:pt x="351" y="817"/>
                  </a:lnTo>
                  <a:lnTo>
                    <a:pt x="351" y="831"/>
                  </a:lnTo>
                  <a:lnTo>
                    <a:pt x="351" y="846"/>
                  </a:lnTo>
                  <a:lnTo>
                    <a:pt x="349" y="858"/>
                  </a:lnTo>
                  <a:lnTo>
                    <a:pt x="349" y="872"/>
                  </a:lnTo>
                  <a:lnTo>
                    <a:pt x="349" y="885"/>
                  </a:lnTo>
                  <a:lnTo>
                    <a:pt x="349" y="899"/>
                  </a:lnTo>
                  <a:lnTo>
                    <a:pt x="349" y="914"/>
                  </a:lnTo>
                  <a:lnTo>
                    <a:pt x="349" y="928"/>
                  </a:lnTo>
                  <a:lnTo>
                    <a:pt x="349" y="943"/>
                  </a:lnTo>
                  <a:lnTo>
                    <a:pt x="351" y="957"/>
                  </a:lnTo>
                  <a:lnTo>
                    <a:pt x="351" y="969"/>
                  </a:lnTo>
                  <a:lnTo>
                    <a:pt x="351" y="984"/>
                  </a:lnTo>
                  <a:lnTo>
                    <a:pt x="351" y="996"/>
                  </a:lnTo>
                  <a:lnTo>
                    <a:pt x="351" y="1011"/>
                  </a:lnTo>
                  <a:lnTo>
                    <a:pt x="351" y="1023"/>
                  </a:lnTo>
                  <a:lnTo>
                    <a:pt x="351" y="1037"/>
                  </a:lnTo>
                  <a:lnTo>
                    <a:pt x="351" y="1052"/>
                  </a:lnTo>
                  <a:lnTo>
                    <a:pt x="354" y="1066"/>
                  </a:lnTo>
                  <a:lnTo>
                    <a:pt x="354" y="1078"/>
                  </a:lnTo>
                  <a:lnTo>
                    <a:pt x="354" y="1093"/>
                  </a:lnTo>
                  <a:lnTo>
                    <a:pt x="354" y="1108"/>
                  </a:lnTo>
                  <a:lnTo>
                    <a:pt x="354" y="1122"/>
                  </a:lnTo>
                  <a:lnTo>
                    <a:pt x="354" y="1134"/>
                  </a:lnTo>
                  <a:lnTo>
                    <a:pt x="356" y="1149"/>
                  </a:lnTo>
                  <a:lnTo>
                    <a:pt x="356" y="1163"/>
                  </a:lnTo>
                  <a:lnTo>
                    <a:pt x="358" y="1178"/>
                  </a:lnTo>
                  <a:lnTo>
                    <a:pt x="358" y="1190"/>
                  </a:lnTo>
                  <a:lnTo>
                    <a:pt x="358" y="1204"/>
                  </a:lnTo>
                  <a:lnTo>
                    <a:pt x="358" y="1217"/>
                  </a:lnTo>
                  <a:lnTo>
                    <a:pt x="361" y="1231"/>
                  </a:lnTo>
                  <a:lnTo>
                    <a:pt x="361" y="1246"/>
                  </a:lnTo>
                  <a:lnTo>
                    <a:pt x="361" y="1260"/>
                  </a:lnTo>
                  <a:lnTo>
                    <a:pt x="361" y="1275"/>
                  </a:lnTo>
                  <a:lnTo>
                    <a:pt x="363" y="1289"/>
                  </a:lnTo>
                  <a:lnTo>
                    <a:pt x="363" y="1301"/>
                  </a:lnTo>
                  <a:lnTo>
                    <a:pt x="363" y="1316"/>
                  </a:lnTo>
                  <a:lnTo>
                    <a:pt x="363" y="1328"/>
                  </a:lnTo>
                  <a:lnTo>
                    <a:pt x="366" y="1343"/>
                  </a:lnTo>
                  <a:lnTo>
                    <a:pt x="366" y="1357"/>
                  </a:lnTo>
                  <a:lnTo>
                    <a:pt x="366" y="1372"/>
                  </a:lnTo>
                  <a:lnTo>
                    <a:pt x="366" y="1386"/>
                  </a:lnTo>
                  <a:lnTo>
                    <a:pt x="368" y="1401"/>
                  </a:lnTo>
                  <a:lnTo>
                    <a:pt x="383" y="1483"/>
                  </a:lnTo>
                  <a:lnTo>
                    <a:pt x="373" y="1461"/>
                  </a:lnTo>
                  <a:lnTo>
                    <a:pt x="368" y="1440"/>
                  </a:lnTo>
                  <a:lnTo>
                    <a:pt x="366" y="1418"/>
                  </a:lnTo>
                  <a:lnTo>
                    <a:pt x="363" y="1398"/>
                  </a:lnTo>
                  <a:lnTo>
                    <a:pt x="356" y="1377"/>
                  </a:lnTo>
                  <a:lnTo>
                    <a:pt x="349" y="1362"/>
                  </a:lnTo>
                  <a:lnTo>
                    <a:pt x="334" y="1352"/>
                  </a:lnTo>
                  <a:lnTo>
                    <a:pt x="312" y="1352"/>
                  </a:lnTo>
                  <a:lnTo>
                    <a:pt x="300" y="1343"/>
                  </a:lnTo>
                  <a:lnTo>
                    <a:pt x="288" y="1338"/>
                  </a:lnTo>
                  <a:lnTo>
                    <a:pt x="276" y="1335"/>
                  </a:lnTo>
                  <a:lnTo>
                    <a:pt x="269" y="1347"/>
                  </a:lnTo>
                  <a:lnTo>
                    <a:pt x="257" y="1335"/>
                  </a:lnTo>
                  <a:lnTo>
                    <a:pt x="254" y="1321"/>
                  </a:lnTo>
                  <a:lnTo>
                    <a:pt x="249" y="1306"/>
                  </a:lnTo>
                  <a:lnTo>
                    <a:pt x="240" y="1299"/>
                  </a:lnTo>
                  <a:lnTo>
                    <a:pt x="228" y="1309"/>
                  </a:lnTo>
                  <a:lnTo>
                    <a:pt x="223" y="1326"/>
                  </a:lnTo>
                  <a:lnTo>
                    <a:pt x="213" y="1340"/>
                  </a:lnTo>
                  <a:lnTo>
                    <a:pt x="198" y="1350"/>
                  </a:lnTo>
                  <a:lnTo>
                    <a:pt x="191" y="1335"/>
                  </a:lnTo>
                  <a:lnTo>
                    <a:pt x="182" y="1328"/>
                  </a:lnTo>
                  <a:lnTo>
                    <a:pt x="169" y="1321"/>
                  </a:lnTo>
                  <a:lnTo>
                    <a:pt x="157" y="1323"/>
                  </a:lnTo>
                  <a:lnTo>
                    <a:pt x="152" y="1323"/>
                  </a:lnTo>
                  <a:lnTo>
                    <a:pt x="150" y="1338"/>
                  </a:lnTo>
                  <a:lnTo>
                    <a:pt x="148" y="1352"/>
                  </a:lnTo>
                  <a:lnTo>
                    <a:pt x="145" y="1367"/>
                  </a:lnTo>
                  <a:lnTo>
                    <a:pt x="143" y="1381"/>
                  </a:lnTo>
                  <a:lnTo>
                    <a:pt x="140" y="1396"/>
                  </a:lnTo>
                  <a:lnTo>
                    <a:pt x="138" y="1410"/>
                  </a:lnTo>
                  <a:lnTo>
                    <a:pt x="135" y="1425"/>
                  </a:lnTo>
                  <a:lnTo>
                    <a:pt x="135" y="1440"/>
                  </a:lnTo>
                  <a:lnTo>
                    <a:pt x="131" y="1452"/>
                  </a:lnTo>
                  <a:lnTo>
                    <a:pt x="128" y="1466"/>
                  </a:lnTo>
                  <a:lnTo>
                    <a:pt x="123" y="1481"/>
                  </a:lnTo>
                  <a:lnTo>
                    <a:pt x="123" y="1495"/>
                  </a:lnTo>
                  <a:lnTo>
                    <a:pt x="118" y="1510"/>
                  </a:lnTo>
                  <a:lnTo>
                    <a:pt x="116" y="1524"/>
                  </a:lnTo>
                  <a:lnTo>
                    <a:pt x="111" y="1539"/>
                  </a:lnTo>
                  <a:lnTo>
                    <a:pt x="111" y="1553"/>
                  </a:lnTo>
                  <a:lnTo>
                    <a:pt x="111" y="1537"/>
                  </a:lnTo>
                  <a:lnTo>
                    <a:pt x="111" y="1520"/>
                  </a:lnTo>
                  <a:lnTo>
                    <a:pt x="111" y="1503"/>
                  </a:lnTo>
                  <a:lnTo>
                    <a:pt x="111" y="1488"/>
                  </a:lnTo>
                  <a:lnTo>
                    <a:pt x="111" y="1471"/>
                  </a:lnTo>
                  <a:lnTo>
                    <a:pt x="114" y="1457"/>
                  </a:lnTo>
                  <a:lnTo>
                    <a:pt x="116" y="1442"/>
                  </a:lnTo>
                  <a:lnTo>
                    <a:pt x="118" y="1427"/>
                  </a:lnTo>
                  <a:lnTo>
                    <a:pt x="118" y="1410"/>
                  </a:lnTo>
                  <a:lnTo>
                    <a:pt x="118" y="1396"/>
                  </a:lnTo>
                  <a:lnTo>
                    <a:pt x="121" y="1379"/>
                  </a:lnTo>
                  <a:lnTo>
                    <a:pt x="123" y="1364"/>
                  </a:lnTo>
                  <a:lnTo>
                    <a:pt x="123" y="1347"/>
                  </a:lnTo>
                  <a:lnTo>
                    <a:pt x="126" y="1333"/>
                  </a:lnTo>
                  <a:lnTo>
                    <a:pt x="128" y="1318"/>
                  </a:lnTo>
                  <a:lnTo>
                    <a:pt x="133" y="1304"/>
                  </a:lnTo>
                  <a:close/>
                </a:path>
              </a:pathLst>
            </a:custGeom>
            <a:solidFill>
              <a:srgbClr val="EBE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6" name="Freeform 125"/>
            <p:cNvSpPr>
              <a:spLocks/>
            </p:cNvSpPr>
            <p:nvPr/>
          </p:nvSpPr>
          <p:spPr bwMode="auto">
            <a:xfrm>
              <a:off x="3433" y="1225"/>
              <a:ext cx="330" cy="198"/>
            </a:xfrm>
            <a:custGeom>
              <a:avLst/>
              <a:gdLst>
                <a:gd name="T0" fmla="*/ 192 w 330"/>
                <a:gd name="T1" fmla="*/ 198 h 198"/>
                <a:gd name="T2" fmla="*/ 192 w 330"/>
                <a:gd name="T3" fmla="*/ 186 h 198"/>
                <a:gd name="T4" fmla="*/ 192 w 330"/>
                <a:gd name="T5" fmla="*/ 176 h 198"/>
                <a:gd name="T6" fmla="*/ 180 w 330"/>
                <a:gd name="T7" fmla="*/ 172 h 198"/>
                <a:gd name="T8" fmla="*/ 173 w 330"/>
                <a:gd name="T9" fmla="*/ 176 h 198"/>
                <a:gd name="T10" fmla="*/ 165 w 330"/>
                <a:gd name="T11" fmla="*/ 164 h 198"/>
                <a:gd name="T12" fmla="*/ 168 w 330"/>
                <a:gd name="T13" fmla="*/ 152 h 198"/>
                <a:gd name="T14" fmla="*/ 165 w 330"/>
                <a:gd name="T15" fmla="*/ 138 h 198"/>
                <a:gd name="T16" fmla="*/ 158 w 330"/>
                <a:gd name="T17" fmla="*/ 128 h 198"/>
                <a:gd name="T18" fmla="*/ 119 w 330"/>
                <a:gd name="T19" fmla="*/ 135 h 198"/>
                <a:gd name="T20" fmla="*/ 110 w 330"/>
                <a:gd name="T21" fmla="*/ 113 h 198"/>
                <a:gd name="T22" fmla="*/ 95 w 330"/>
                <a:gd name="T23" fmla="*/ 99 h 198"/>
                <a:gd name="T24" fmla="*/ 76 w 330"/>
                <a:gd name="T25" fmla="*/ 111 h 198"/>
                <a:gd name="T26" fmla="*/ 59 w 330"/>
                <a:gd name="T27" fmla="*/ 130 h 198"/>
                <a:gd name="T28" fmla="*/ 44 w 330"/>
                <a:gd name="T29" fmla="*/ 152 h 198"/>
                <a:gd name="T30" fmla="*/ 39 w 330"/>
                <a:gd name="T31" fmla="*/ 174 h 198"/>
                <a:gd name="T32" fmla="*/ 25 w 330"/>
                <a:gd name="T33" fmla="*/ 169 h 198"/>
                <a:gd name="T34" fmla="*/ 17 w 330"/>
                <a:gd name="T35" fmla="*/ 164 h 198"/>
                <a:gd name="T36" fmla="*/ 8 w 330"/>
                <a:gd name="T37" fmla="*/ 155 h 198"/>
                <a:gd name="T38" fmla="*/ 0 w 330"/>
                <a:gd name="T39" fmla="*/ 147 h 198"/>
                <a:gd name="T40" fmla="*/ 0 w 330"/>
                <a:gd name="T41" fmla="*/ 123 h 198"/>
                <a:gd name="T42" fmla="*/ 8 w 330"/>
                <a:gd name="T43" fmla="*/ 106 h 198"/>
                <a:gd name="T44" fmla="*/ 20 w 330"/>
                <a:gd name="T45" fmla="*/ 89 h 198"/>
                <a:gd name="T46" fmla="*/ 39 w 330"/>
                <a:gd name="T47" fmla="*/ 77 h 198"/>
                <a:gd name="T48" fmla="*/ 59 w 330"/>
                <a:gd name="T49" fmla="*/ 63 h 198"/>
                <a:gd name="T50" fmla="*/ 80 w 330"/>
                <a:gd name="T51" fmla="*/ 53 h 198"/>
                <a:gd name="T52" fmla="*/ 100 w 330"/>
                <a:gd name="T53" fmla="*/ 41 h 198"/>
                <a:gd name="T54" fmla="*/ 122 w 330"/>
                <a:gd name="T55" fmla="*/ 31 h 198"/>
                <a:gd name="T56" fmla="*/ 143 w 330"/>
                <a:gd name="T57" fmla="*/ 19 h 198"/>
                <a:gd name="T58" fmla="*/ 170 w 330"/>
                <a:gd name="T59" fmla="*/ 12 h 198"/>
                <a:gd name="T60" fmla="*/ 182 w 330"/>
                <a:gd name="T61" fmla="*/ 7 h 198"/>
                <a:gd name="T62" fmla="*/ 197 w 330"/>
                <a:gd name="T63" fmla="*/ 4 h 198"/>
                <a:gd name="T64" fmla="*/ 211 w 330"/>
                <a:gd name="T65" fmla="*/ 2 h 198"/>
                <a:gd name="T66" fmla="*/ 226 w 330"/>
                <a:gd name="T67" fmla="*/ 2 h 198"/>
                <a:gd name="T68" fmla="*/ 250 w 330"/>
                <a:gd name="T69" fmla="*/ 0 h 198"/>
                <a:gd name="T70" fmla="*/ 277 w 330"/>
                <a:gd name="T71" fmla="*/ 4 h 198"/>
                <a:gd name="T72" fmla="*/ 289 w 330"/>
                <a:gd name="T73" fmla="*/ 7 h 198"/>
                <a:gd name="T74" fmla="*/ 301 w 330"/>
                <a:gd name="T75" fmla="*/ 14 h 198"/>
                <a:gd name="T76" fmla="*/ 313 w 330"/>
                <a:gd name="T77" fmla="*/ 19 h 198"/>
                <a:gd name="T78" fmla="*/ 325 w 330"/>
                <a:gd name="T79" fmla="*/ 31 h 198"/>
                <a:gd name="T80" fmla="*/ 330 w 330"/>
                <a:gd name="T81" fmla="*/ 53 h 198"/>
                <a:gd name="T82" fmla="*/ 330 w 330"/>
                <a:gd name="T83" fmla="*/ 77 h 198"/>
                <a:gd name="T84" fmla="*/ 323 w 330"/>
                <a:gd name="T85" fmla="*/ 96 h 198"/>
                <a:gd name="T86" fmla="*/ 308 w 330"/>
                <a:gd name="T87" fmla="*/ 118 h 198"/>
                <a:gd name="T88" fmla="*/ 294 w 330"/>
                <a:gd name="T89" fmla="*/ 130 h 198"/>
                <a:gd name="T90" fmla="*/ 282 w 330"/>
                <a:gd name="T91" fmla="*/ 143 h 198"/>
                <a:gd name="T92" fmla="*/ 267 w 330"/>
                <a:gd name="T93" fmla="*/ 155 h 198"/>
                <a:gd name="T94" fmla="*/ 257 w 330"/>
                <a:gd name="T95" fmla="*/ 169 h 198"/>
                <a:gd name="T96" fmla="*/ 240 w 330"/>
                <a:gd name="T97" fmla="*/ 176 h 198"/>
                <a:gd name="T98" fmla="*/ 226 w 330"/>
                <a:gd name="T99" fmla="*/ 186 h 198"/>
                <a:gd name="T100" fmla="*/ 209 w 330"/>
                <a:gd name="T101" fmla="*/ 191 h 198"/>
                <a:gd name="T102" fmla="*/ 192 w 330"/>
                <a:gd name="T103" fmla="*/ 198 h 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30" h="198">
                  <a:moveTo>
                    <a:pt x="192" y="198"/>
                  </a:moveTo>
                  <a:lnTo>
                    <a:pt x="192" y="186"/>
                  </a:lnTo>
                  <a:lnTo>
                    <a:pt x="192" y="176"/>
                  </a:lnTo>
                  <a:lnTo>
                    <a:pt x="180" y="172"/>
                  </a:lnTo>
                  <a:lnTo>
                    <a:pt x="173" y="176"/>
                  </a:lnTo>
                  <a:lnTo>
                    <a:pt x="165" y="164"/>
                  </a:lnTo>
                  <a:lnTo>
                    <a:pt x="168" y="152"/>
                  </a:lnTo>
                  <a:lnTo>
                    <a:pt x="165" y="138"/>
                  </a:lnTo>
                  <a:lnTo>
                    <a:pt x="158" y="128"/>
                  </a:lnTo>
                  <a:lnTo>
                    <a:pt x="119" y="135"/>
                  </a:lnTo>
                  <a:lnTo>
                    <a:pt x="110" y="113"/>
                  </a:lnTo>
                  <a:lnTo>
                    <a:pt x="95" y="99"/>
                  </a:lnTo>
                  <a:lnTo>
                    <a:pt x="76" y="111"/>
                  </a:lnTo>
                  <a:lnTo>
                    <a:pt x="59" y="130"/>
                  </a:lnTo>
                  <a:lnTo>
                    <a:pt x="44" y="152"/>
                  </a:lnTo>
                  <a:lnTo>
                    <a:pt x="39" y="174"/>
                  </a:lnTo>
                  <a:lnTo>
                    <a:pt x="25" y="169"/>
                  </a:lnTo>
                  <a:lnTo>
                    <a:pt x="17" y="164"/>
                  </a:lnTo>
                  <a:lnTo>
                    <a:pt x="8" y="155"/>
                  </a:lnTo>
                  <a:lnTo>
                    <a:pt x="0" y="147"/>
                  </a:lnTo>
                  <a:lnTo>
                    <a:pt x="0" y="123"/>
                  </a:lnTo>
                  <a:lnTo>
                    <a:pt x="8" y="106"/>
                  </a:lnTo>
                  <a:lnTo>
                    <a:pt x="20" y="89"/>
                  </a:lnTo>
                  <a:lnTo>
                    <a:pt x="39" y="77"/>
                  </a:lnTo>
                  <a:lnTo>
                    <a:pt x="59" y="63"/>
                  </a:lnTo>
                  <a:lnTo>
                    <a:pt x="80" y="53"/>
                  </a:lnTo>
                  <a:lnTo>
                    <a:pt x="100" y="41"/>
                  </a:lnTo>
                  <a:lnTo>
                    <a:pt x="122" y="31"/>
                  </a:lnTo>
                  <a:lnTo>
                    <a:pt x="143" y="19"/>
                  </a:lnTo>
                  <a:lnTo>
                    <a:pt x="170" y="12"/>
                  </a:lnTo>
                  <a:lnTo>
                    <a:pt x="182" y="7"/>
                  </a:lnTo>
                  <a:lnTo>
                    <a:pt x="197" y="4"/>
                  </a:lnTo>
                  <a:lnTo>
                    <a:pt x="211" y="2"/>
                  </a:lnTo>
                  <a:lnTo>
                    <a:pt x="226" y="2"/>
                  </a:lnTo>
                  <a:lnTo>
                    <a:pt x="250" y="0"/>
                  </a:lnTo>
                  <a:lnTo>
                    <a:pt x="277" y="4"/>
                  </a:lnTo>
                  <a:lnTo>
                    <a:pt x="289" y="7"/>
                  </a:lnTo>
                  <a:lnTo>
                    <a:pt x="301" y="14"/>
                  </a:lnTo>
                  <a:lnTo>
                    <a:pt x="313" y="19"/>
                  </a:lnTo>
                  <a:lnTo>
                    <a:pt x="325" y="31"/>
                  </a:lnTo>
                  <a:lnTo>
                    <a:pt x="330" y="53"/>
                  </a:lnTo>
                  <a:lnTo>
                    <a:pt x="330" y="77"/>
                  </a:lnTo>
                  <a:lnTo>
                    <a:pt x="323" y="96"/>
                  </a:lnTo>
                  <a:lnTo>
                    <a:pt x="308" y="118"/>
                  </a:lnTo>
                  <a:lnTo>
                    <a:pt x="294" y="130"/>
                  </a:lnTo>
                  <a:lnTo>
                    <a:pt x="282" y="143"/>
                  </a:lnTo>
                  <a:lnTo>
                    <a:pt x="267" y="155"/>
                  </a:lnTo>
                  <a:lnTo>
                    <a:pt x="257" y="169"/>
                  </a:lnTo>
                  <a:lnTo>
                    <a:pt x="240" y="176"/>
                  </a:lnTo>
                  <a:lnTo>
                    <a:pt x="226" y="186"/>
                  </a:lnTo>
                  <a:lnTo>
                    <a:pt x="209" y="191"/>
                  </a:lnTo>
                  <a:lnTo>
                    <a:pt x="192" y="198"/>
                  </a:lnTo>
                  <a:close/>
                </a:path>
              </a:pathLst>
            </a:custGeom>
            <a:solidFill>
              <a:srgbClr val="F5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7" name="Freeform 126"/>
            <p:cNvSpPr>
              <a:spLocks/>
            </p:cNvSpPr>
            <p:nvPr/>
          </p:nvSpPr>
          <p:spPr bwMode="auto">
            <a:xfrm>
              <a:off x="3261" y="985"/>
              <a:ext cx="1590" cy="269"/>
            </a:xfrm>
            <a:custGeom>
              <a:avLst/>
              <a:gdLst>
                <a:gd name="T0" fmla="*/ 980 w 1590"/>
                <a:gd name="T1" fmla="*/ 264 h 269"/>
                <a:gd name="T2" fmla="*/ 919 w 1590"/>
                <a:gd name="T3" fmla="*/ 269 h 269"/>
                <a:gd name="T4" fmla="*/ 863 w 1590"/>
                <a:gd name="T5" fmla="*/ 269 h 269"/>
                <a:gd name="T6" fmla="*/ 803 w 1590"/>
                <a:gd name="T7" fmla="*/ 261 h 269"/>
                <a:gd name="T8" fmla="*/ 749 w 1590"/>
                <a:gd name="T9" fmla="*/ 249 h 269"/>
                <a:gd name="T10" fmla="*/ 691 w 1590"/>
                <a:gd name="T11" fmla="*/ 235 h 269"/>
                <a:gd name="T12" fmla="*/ 638 w 1590"/>
                <a:gd name="T13" fmla="*/ 218 h 269"/>
                <a:gd name="T14" fmla="*/ 582 w 1590"/>
                <a:gd name="T15" fmla="*/ 198 h 269"/>
                <a:gd name="T16" fmla="*/ 526 w 1590"/>
                <a:gd name="T17" fmla="*/ 181 h 269"/>
                <a:gd name="T18" fmla="*/ 471 w 1590"/>
                <a:gd name="T19" fmla="*/ 164 h 269"/>
                <a:gd name="T20" fmla="*/ 417 w 1590"/>
                <a:gd name="T21" fmla="*/ 157 h 269"/>
                <a:gd name="T22" fmla="*/ 347 w 1590"/>
                <a:gd name="T23" fmla="*/ 130 h 269"/>
                <a:gd name="T24" fmla="*/ 279 w 1590"/>
                <a:gd name="T25" fmla="*/ 121 h 269"/>
                <a:gd name="T26" fmla="*/ 209 w 1590"/>
                <a:gd name="T27" fmla="*/ 121 h 269"/>
                <a:gd name="T28" fmla="*/ 138 w 1590"/>
                <a:gd name="T29" fmla="*/ 123 h 269"/>
                <a:gd name="T30" fmla="*/ 66 w 1590"/>
                <a:gd name="T31" fmla="*/ 128 h 269"/>
                <a:gd name="T32" fmla="*/ 22 w 1590"/>
                <a:gd name="T33" fmla="*/ 101 h 269"/>
                <a:gd name="T34" fmla="*/ 0 w 1590"/>
                <a:gd name="T35" fmla="*/ 75 h 269"/>
                <a:gd name="T36" fmla="*/ 29 w 1590"/>
                <a:gd name="T37" fmla="*/ 46 h 269"/>
                <a:gd name="T38" fmla="*/ 78 w 1590"/>
                <a:gd name="T39" fmla="*/ 48 h 269"/>
                <a:gd name="T40" fmla="*/ 134 w 1590"/>
                <a:gd name="T41" fmla="*/ 53 h 269"/>
                <a:gd name="T42" fmla="*/ 187 w 1590"/>
                <a:gd name="T43" fmla="*/ 53 h 269"/>
                <a:gd name="T44" fmla="*/ 243 w 1590"/>
                <a:gd name="T45" fmla="*/ 55 h 269"/>
                <a:gd name="T46" fmla="*/ 298 w 1590"/>
                <a:gd name="T47" fmla="*/ 58 h 269"/>
                <a:gd name="T48" fmla="*/ 357 w 1590"/>
                <a:gd name="T49" fmla="*/ 60 h 269"/>
                <a:gd name="T50" fmla="*/ 412 w 1590"/>
                <a:gd name="T51" fmla="*/ 65 h 269"/>
                <a:gd name="T52" fmla="*/ 471 w 1590"/>
                <a:gd name="T53" fmla="*/ 72 h 269"/>
                <a:gd name="T54" fmla="*/ 526 w 1590"/>
                <a:gd name="T55" fmla="*/ 80 h 269"/>
                <a:gd name="T56" fmla="*/ 585 w 1590"/>
                <a:gd name="T57" fmla="*/ 92 h 269"/>
                <a:gd name="T58" fmla="*/ 638 w 1590"/>
                <a:gd name="T59" fmla="*/ 101 h 269"/>
                <a:gd name="T60" fmla="*/ 694 w 1590"/>
                <a:gd name="T61" fmla="*/ 116 h 269"/>
                <a:gd name="T62" fmla="*/ 754 w 1590"/>
                <a:gd name="T63" fmla="*/ 130 h 269"/>
                <a:gd name="T64" fmla="*/ 824 w 1590"/>
                <a:gd name="T65" fmla="*/ 133 h 269"/>
                <a:gd name="T66" fmla="*/ 892 w 1590"/>
                <a:gd name="T67" fmla="*/ 133 h 269"/>
                <a:gd name="T68" fmla="*/ 960 w 1590"/>
                <a:gd name="T69" fmla="*/ 128 h 269"/>
                <a:gd name="T70" fmla="*/ 1028 w 1590"/>
                <a:gd name="T71" fmla="*/ 118 h 269"/>
                <a:gd name="T72" fmla="*/ 1096 w 1590"/>
                <a:gd name="T73" fmla="*/ 111 h 269"/>
                <a:gd name="T74" fmla="*/ 1159 w 1590"/>
                <a:gd name="T75" fmla="*/ 94 h 269"/>
                <a:gd name="T76" fmla="*/ 1224 w 1590"/>
                <a:gd name="T77" fmla="*/ 80 h 269"/>
                <a:gd name="T78" fmla="*/ 1290 w 1590"/>
                <a:gd name="T79" fmla="*/ 63 h 269"/>
                <a:gd name="T80" fmla="*/ 1355 w 1590"/>
                <a:gd name="T81" fmla="*/ 43 h 269"/>
                <a:gd name="T82" fmla="*/ 1423 w 1590"/>
                <a:gd name="T83" fmla="*/ 24 h 269"/>
                <a:gd name="T84" fmla="*/ 1481 w 1590"/>
                <a:gd name="T85" fmla="*/ 12 h 269"/>
                <a:gd name="T86" fmla="*/ 1537 w 1590"/>
                <a:gd name="T87" fmla="*/ 0 h 269"/>
                <a:gd name="T88" fmla="*/ 1590 w 1590"/>
                <a:gd name="T89" fmla="*/ 9 h 269"/>
                <a:gd name="T90" fmla="*/ 1581 w 1590"/>
                <a:gd name="T91" fmla="*/ 82 h 269"/>
                <a:gd name="T92" fmla="*/ 1540 w 1590"/>
                <a:gd name="T93" fmla="*/ 147 h 269"/>
                <a:gd name="T94" fmla="*/ 1479 w 1590"/>
                <a:gd name="T95" fmla="*/ 181 h 269"/>
                <a:gd name="T96" fmla="*/ 1416 w 1590"/>
                <a:gd name="T97" fmla="*/ 179 h 269"/>
                <a:gd name="T98" fmla="*/ 1355 w 1590"/>
                <a:gd name="T99" fmla="*/ 184 h 269"/>
                <a:gd name="T100" fmla="*/ 1302 w 1590"/>
                <a:gd name="T101" fmla="*/ 223 h 269"/>
                <a:gd name="T102" fmla="*/ 1244 w 1590"/>
                <a:gd name="T103" fmla="*/ 247 h 269"/>
                <a:gd name="T104" fmla="*/ 1186 w 1590"/>
                <a:gd name="T105" fmla="*/ 257 h 269"/>
                <a:gd name="T106" fmla="*/ 1120 w 1590"/>
                <a:gd name="T107" fmla="*/ 254 h 269"/>
                <a:gd name="T108" fmla="*/ 1060 w 1590"/>
                <a:gd name="T109" fmla="*/ 254 h 26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90" h="269">
                  <a:moveTo>
                    <a:pt x="1023" y="257"/>
                  </a:moveTo>
                  <a:lnTo>
                    <a:pt x="1001" y="259"/>
                  </a:lnTo>
                  <a:lnTo>
                    <a:pt x="980" y="264"/>
                  </a:lnTo>
                  <a:lnTo>
                    <a:pt x="960" y="266"/>
                  </a:lnTo>
                  <a:lnTo>
                    <a:pt x="941" y="269"/>
                  </a:lnTo>
                  <a:lnTo>
                    <a:pt x="919" y="269"/>
                  </a:lnTo>
                  <a:lnTo>
                    <a:pt x="900" y="269"/>
                  </a:lnTo>
                  <a:lnTo>
                    <a:pt x="880" y="269"/>
                  </a:lnTo>
                  <a:lnTo>
                    <a:pt x="863" y="269"/>
                  </a:lnTo>
                  <a:lnTo>
                    <a:pt x="841" y="266"/>
                  </a:lnTo>
                  <a:lnTo>
                    <a:pt x="824" y="264"/>
                  </a:lnTo>
                  <a:lnTo>
                    <a:pt x="803" y="261"/>
                  </a:lnTo>
                  <a:lnTo>
                    <a:pt x="786" y="259"/>
                  </a:lnTo>
                  <a:lnTo>
                    <a:pt x="766" y="254"/>
                  </a:lnTo>
                  <a:lnTo>
                    <a:pt x="749" y="249"/>
                  </a:lnTo>
                  <a:lnTo>
                    <a:pt x="730" y="244"/>
                  </a:lnTo>
                  <a:lnTo>
                    <a:pt x="713" y="242"/>
                  </a:lnTo>
                  <a:lnTo>
                    <a:pt x="691" y="235"/>
                  </a:lnTo>
                  <a:lnTo>
                    <a:pt x="674" y="230"/>
                  </a:lnTo>
                  <a:lnTo>
                    <a:pt x="655" y="223"/>
                  </a:lnTo>
                  <a:lnTo>
                    <a:pt x="638" y="218"/>
                  </a:lnTo>
                  <a:lnTo>
                    <a:pt x="618" y="210"/>
                  </a:lnTo>
                  <a:lnTo>
                    <a:pt x="601" y="206"/>
                  </a:lnTo>
                  <a:lnTo>
                    <a:pt x="582" y="198"/>
                  </a:lnTo>
                  <a:lnTo>
                    <a:pt x="565" y="193"/>
                  </a:lnTo>
                  <a:lnTo>
                    <a:pt x="543" y="186"/>
                  </a:lnTo>
                  <a:lnTo>
                    <a:pt x="526" y="181"/>
                  </a:lnTo>
                  <a:lnTo>
                    <a:pt x="507" y="177"/>
                  </a:lnTo>
                  <a:lnTo>
                    <a:pt x="490" y="172"/>
                  </a:lnTo>
                  <a:lnTo>
                    <a:pt x="471" y="164"/>
                  </a:lnTo>
                  <a:lnTo>
                    <a:pt x="454" y="162"/>
                  </a:lnTo>
                  <a:lnTo>
                    <a:pt x="434" y="157"/>
                  </a:lnTo>
                  <a:lnTo>
                    <a:pt x="417" y="157"/>
                  </a:lnTo>
                  <a:lnTo>
                    <a:pt x="393" y="145"/>
                  </a:lnTo>
                  <a:lnTo>
                    <a:pt x="371" y="138"/>
                  </a:lnTo>
                  <a:lnTo>
                    <a:pt x="347" y="130"/>
                  </a:lnTo>
                  <a:lnTo>
                    <a:pt x="325" y="128"/>
                  </a:lnTo>
                  <a:lnTo>
                    <a:pt x="301" y="121"/>
                  </a:lnTo>
                  <a:lnTo>
                    <a:pt x="279" y="121"/>
                  </a:lnTo>
                  <a:lnTo>
                    <a:pt x="255" y="121"/>
                  </a:lnTo>
                  <a:lnTo>
                    <a:pt x="233" y="121"/>
                  </a:lnTo>
                  <a:lnTo>
                    <a:pt x="209" y="121"/>
                  </a:lnTo>
                  <a:lnTo>
                    <a:pt x="185" y="121"/>
                  </a:lnTo>
                  <a:lnTo>
                    <a:pt x="160" y="121"/>
                  </a:lnTo>
                  <a:lnTo>
                    <a:pt x="138" y="123"/>
                  </a:lnTo>
                  <a:lnTo>
                    <a:pt x="114" y="123"/>
                  </a:lnTo>
                  <a:lnTo>
                    <a:pt x="90" y="126"/>
                  </a:lnTo>
                  <a:lnTo>
                    <a:pt x="66" y="128"/>
                  </a:lnTo>
                  <a:lnTo>
                    <a:pt x="44" y="130"/>
                  </a:lnTo>
                  <a:lnTo>
                    <a:pt x="29" y="116"/>
                  </a:lnTo>
                  <a:lnTo>
                    <a:pt x="22" y="101"/>
                  </a:lnTo>
                  <a:lnTo>
                    <a:pt x="15" y="89"/>
                  </a:lnTo>
                  <a:lnTo>
                    <a:pt x="0" y="84"/>
                  </a:lnTo>
                  <a:lnTo>
                    <a:pt x="0" y="75"/>
                  </a:lnTo>
                  <a:lnTo>
                    <a:pt x="0" y="65"/>
                  </a:lnTo>
                  <a:lnTo>
                    <a:pt x="15" y="51"/>
                  </a:lnTo>
                  <a:lnTo>
                    <a:pt x="29" y="46"/>
                  </a:lnTo>
                  <a:lnTo>
                    <a:pt x="46" y="43"/>
                  </a:lnTo>
                  <a:lnTo>
                    <a:pt x="63" y="46"/>
                  </a:lnTo>
                  <a:lnTo>
                    <a:pt x="78" y="48"/>
                  </a:lnTo>
                  <a:lnTo>
                    <a:pt x="97" y="53"/>
                  </a:lnTo>
                  <a:lnTo>
                    <a:pt x="114" y="53"/>
                  </a:lnTo>
                  <a:lnTo>
                    <a:pt x="134" y="53"/>
                  </a:lnTo>
                  <a:lnTo>
                    <a:pt x="151" y="53"/>
                  </a:lnTo>
                  <a:lnTo>
                    <a:pt x="170" y="53"/>
                  </a:lnTo>
                  <a:lnTo>
                    <a:pt x="187" y="53"/>
                  </a:lnTo>
                  <a:lnTo>
                    <a:pt x="206" y="53"/>
                  </a:lnTo>
                  <a:lnTo>
                    <a:pt x="223" y="53"/>
                  </a:lnTo>
                  <a:lnTo>
                    <a:pt x="243" y="55"/>
                  </a:lnTo>
                  <a:lnTo>
                    <a:pt x="260" y="55"/>
                  </a:lnTo>
                  <a:lnTo>
                    <a:pt x="282" y="58"/>
                  </a:lnTo>
                  <a:lnTo>
                    <a:pt x="298" y="58"/>
                  </a:lnTo>
                  <a:lnTo>
                    <a:pt x="318" y="58"/>
                  </a:lnTo>
                  <a:lnTo>
                    <a:pt x="337" y="58"/>
                  </a:lnTo>
                  <a:lnTo>
                    <a:pt x="357" y="60"/>
                  </a:lnTo>
                  <a:lnTo>
                    <a:pt x="374" y="60"/>
                  </a:lnTo>
                  <a:lnTo>
                    <a:pt x="395" y="63"/>
                  </a:lnTo>
                  <a:lnTo>
                    <a:pt x="412" y="65"/>
                  </a:lnTo>
                  <a:lnTo>
                    <a:pt x="434" y="70"/>
                  </a:lnTo>
                  <a:lnTo>
                    <a:pt x="451" y="70"/>
                  </a:lnTo>
                  <a:lnTo>
                    <a:pt x="471" y="72"/>
                  </a:lnTo>
                  <a:lnTo>
                    <a:pt x="488" y="75"/>
                  </a:lnTo>
                  <a:lnTo>
                    <a:pt x="509" y="77"/>
                  </a:lnTo>
                  <a:lnTo>
                    <a:pt x="526" y="80"/>
                  </a:lnTo>
                  <a:lnTo>
                    <a:pt x="546" y="84"/>
                  </a:lnTo>
                  <a:lnTo>
                    <a:pt x="563" y="87"/>
                  </a:lnTo>
                  <a:lnTo>
                    <a:pt x="585" y="92"/>
                  </a:lnTo>
                  <a:lnTo>
                    <a:pt x="601" y="94"/>
                  </a:lnTo>
                  <a:lnTo>
                    <a:pt x="621" y="99"/>
                  </a:lnTo>
                  <a:lnTo>
                    <a:pt x="638" y="101"/>
                  </a:lnTo>
                  <a:lnTo>
                    <a:pt x="657" y="106"/>
                  </a:lnTo>
                  <a:lnTo>
                    <a:pt x="674" y="111"/>
                  </a:lnTo>
                  <a:lnTo>
                    <a:pt x="694" y="116"/>
                  </a:lnTo>
                  <a:lnTo>
                    <a:pt x="713" y="123"/>
                  </a:lnTo>
                  <a:lnTo>
                    <a:pt x="732" y="130"/>
                  </a:lnTo>
                  <a:lnTo>
                    <a:pt x="754" y="130"/>
                  </a:lnTo>
                  <a:lnTo>
                    <a:pt x="778" y="130"/>
                  </a:lnTo>
                  <a:lnTo>
                    <a:pt x="800" y="130"/>
                  </a:lnTo>
                  <a:lnTo>
                    <a:pt x="824" y="133"/>
                  </a:lnTo>
                  <a:lnTo>
                    <a:pt x="846" y="133"/>
                  </a:lnTo>
                  <a:lnTo>
                    <a:pt x="871" y="133"/>
                  </a:lnTo>
                  <a:lnTo>
                    <a:pt x="892" y="133"/>
                  </a:lnTo>
                  <a:lnTo>
                    <a:pt x="917" y="133"/>
                  </a:lnTo>
                  <a:lnTo>
                    <a:pt x="938" y="128"/>
                  </a:lnTo>
                  <a:lnTo>
                    <a:pt x="960" y="128"/>
                  </a:lnTo>
                  <a:lnTo>
                    <a:pt x="982" y="123"/>
                  </a:lnTo>
                  <a:lnTo>
                    <a:pt x="1006" y="123"/>
                  </a:lnTo>
                  <a:lnTo>
                    <a:pt x="1028" y="118"/>
                  </a:lnTo>
                  <a:lnTo>
                    <a:pt x="1050" y="116"/>
                  </a:lnTo>
                  <a:lnTo>
                    <a:pt x="1072" y="114"/>
                  </a:lnTo>
                  <a:lnTo>
                    <a:pt x="1096" y="111"/>
                  </a:lnTo>
                  <a:lnTo>
                    <a:pt x="1115" y="104"/>
                  </a:lnTo>
                  <a:lnTo>
                    <a:pt x="1137" y="99"/>
                  </a:lnTo>
                  <a:lnTo>
                    <a:pt x="1159" y="94"/>
                  </a:lnTo>
                  <a:lnTo>
                    <a:pt x="1181" y="89"/>
                  </a:lnTo>
                  <a:lnTo>
                    <a:pt x="1203" y="84"/>
                  </a:lnTo>
                  <a:lnTo>
                    <a:pt x="1224" y="80"/>
                  </a:lnTo>
                  <a:lnTo>
                    <a:pt x="1246" y="75"/>
                  </a:lnTo>
                  <a:lnTo>
                    <a:pt x="1268" y="70"/>
                  </a:lnTo>
                  <a:lnTo>
                    <a:pt x="1290" y="63"/>
                  </a:lnTo>
                  <a:lnTo>
                    <a:pt x="1312" y="55"/>
                  </a:lnTo>
                  <a:lnTo>
                    <a:pt x="1334" y="48"/>
                  </a:lnTo>
                  <a:lnTo>
                    <a:pt x="1355" y="43"/>
                  </a:lnTo>
                  <a:lnTo>
                    <a:pt x="1377" y="36"/>
                  </a:lnTo>
                  <a:lnTo>
                    <a:pt x="1401" y="31"/>
                  </a:lnTo>
                  <a:lnTo>
                    <a:pt x="1423" y="24"/>
                  </a:lnTo>
                  <a:lnTo>
                    <a:pt x="1447" y="19"/>
                  </a:lnTo>
                  <a:lnTo>
                    <a:pt x="1462" y="14"/>
                  </a:lnTo>
                  <a:lnTo>
                    <a:pt x="1481" y="12"/>
                  </a:lnTo>
                  <a:lnTo>
                    <a:pt x="1498" y="7"/>
                  </a:lnTo>
                  <a:lnTo>
                    <a:pt x="1520" y="4"/>
                  </a:lnTo>
                  <a:lnTo>
                    <a:pt x="1537" y="0"/>
                  </a:lnTo>
                  <a:lnTo>
                    <a:pt x="1557" y="0"/>
                  </a:lnTo>
                  <a:lnTo>
                    <a:pt x="1574" y="0"/>
                  </a:lnTo>
                  <a:lnTo>
                    <a:pt x="1590" y="9"/>
                  </a:lnTo>
                  <a:lnTo>
                    <a:pt x="1590" y="34"/>
                  </a:lnTo>
                  <a:lnTo>
                    <a:pt x="1588" y="58"/>
                  </a:lnTo>
                  <a:lnTo>
                    <a:pt x="1581" y="82"/>
                  </a:lnTo>
                  <a:lnTo>
                    <a:pt x="1571" y="106"/>
                  </a:lnTo>
                  <a:lnTo>
                    <a:pt x="1554" y="126"/>
                  </a:lnTo>
                  <a:lnTo>
                    <a:pt x="1540" y="147"/>
                  </a:lnTo>
                  <a:lnTo>
                    <a:pt x="1520" y="164"/>
                  </a:lnTo>
                  <a:lnTo>
                    <a:pt x="1501" y="181"/>
                  </a:lnTo>
                  <a:lnTo>
                    <a:pt x="1479" y="181"/>
                  </a:lnTo>
                  <a:lnTo>
                    <a:pt x="1457" y="184"/>
                  </a:lnTo>
                  <a:lnTo>
                    <a:pt x="1435" y="181"/>
                  </a:lnTo>
                  <a:lnTo>
                    <a:pt x="1416" y="179"/>
                  </a:lnTo>
                  <a:lnTo>
                    <a:pt x="1394" y="177"/>
                  </a:lnTo>
                  <a:lnTo>
                    <a:pt x="1375" y="179"/>
                  </a:lnTo>
                  <a:lnTo>
                    <a:pt x="1355" y="184"/>
                  </a:lnTo>
                  <a:lnTo>
                    <a:pt x="1336" y="198"/>
                  </a:lnTo>
                  <a:lnTo>
                    <a:pt x="1319" y="210"/>
                  </a:lnTo>
                  <a:lnTo>
                    <a:pt x="1302" y="223"/>
                  </a:lnTo>
                  <a:lnTo>
                    <a:pt x="1283" y="232"/>
                  </a:lnTo>
                  <a:lnTo>
                    <a:pt x="1266" y="242"/>
                  </a:lnTo>
                  <a:lnTo>
                    <a:pt x="1244" y="247"/>
                  </a:lnTo>
                  <a:lnTo>
                    <a:pt x="1224" y="252"/>
                  </a:lnTo>
                  <a:lnTo>
                    <a:pt x="1205" y="254"/>
                  </a:lnTo>
                  <a:lnTo>
                    <a:pt x="1186" y="257"/>
                  </a:lnTo>
                  <a:lnTo>
                    <a:pt x="1164" y="254"/>
                  </a:lnTo>
                  <a:lnTo>
                    <a:pt x="1142" y="254"/>
                  </a:lnTo>
                  <a:lnTo>
                    <a:pt x="1120" y="254"/>
                  </a:lnTo>
                  <a:lnTo>
                    <a:pt x="1101" y="254"/>
                  </a:lnTo>
                  <a:lnTo>
                    <a:pt x="1079" y="254"/>
                  </a:lnTo>
                  <a:lnTo>
                    <a:pt x="1060" y="254"/>
                  </a:lnTo>
                  <a:lnTo>
                    <a:pt x="1040" y="254"/>
                  </a:lnTo>
                  <a:lnTo>
                    <a:pt x="1023" y="257"/>
                  </a:lnTo>
                  <a:close/>
                </a:path>
              </a:pathLst>
            </a:custGeom>
            <a:solidFill>
              <a:srgbClr val="F5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8" name="Freeform 127"/>
            <p:cNvSpPr>
              <a:spLocks/>
            </p:cNvSpPr>
            <p:nvPr/>
          </p:nvSpPr>
          <p:spPr bwMode="auto">
            <a:xfrm>
              <a:off x="2956" y="1084"/>
              <a:ext cx="492" cy="288"/>
            </a:xfrm>
            <a:custGeom>
              <a:avLst/>
              <a:gdLst>
                <a:gd name="T0" fmla="*/ 237 w 492"/>
                <a:gd name="T1" fmla="*/ 225 h 288"/>
                <a:gd name="T2" fmla="*/ 196 w 492"/>
                <a:gd name="T3" fmla="*/ 208 h 288"/>
                <a:gd name="T4" fmla="*/ 153 w 492"/>
                <a:gd name="T5" fmla="*/ 201 h 288"/>
                <a:gd name="T6" fmla="*/ 109 w 492"/>
                <a:gd name="T7" fmla="*/ 191 h 288"/>
                <a:gd name="T8" fmla="*/ 68 w 492"/>
                <a:gd name="T9" fmla="*/ 170 h 288"/>
                <a:gd name="T10" fmla="*/ 29 w 492"/>
                <a:gd name="T11" fmla="*/ 145 h 288"/>
                <a:gd name="T12" fmla="*/ 0 w 492"/>
                <a:gd name="T13" fmla="*/ 121 h 288"/>
                <a:gd name="T14" fmla="*/ 14 w 492"/>
                <a:gd name="T15" fmla="*/ 90 h 288"/>
                <a:gd name="T16" fmla="*/ 41 w 492"/>
                <a:gd name="T17" fmla="*/ 75 h 288"/>
                <a:gd name="T18" fmla="*/ 70 w 492"/>
                <a:gd name="T19" fmla="*/ 61 h 288"/>
                <a:gd name="T20" fmla="*/ 99 w 492"/>
                <a:gd name="T21" fmla="*/ 48 h 288"/>
                <a:gd name="T22" fmla="*/ 131 w 492"/>
                <a:gd name="T23" fmla="*/ 36 h 288"/>
                <a:gd name="T24" fmla="*/ 165 w 492"/>
                <a:gd name="T25" fmla="*/ 27 h 288"/>
                <a:gd name="T26" fmla="*/ 196 w 492"/>
                <a:gd name="T27" fmla="*/ 17 h 288"/>
                <a:gd name="T28" fmla="*/ 230 w 492"/>
                <a:gd name="T29" fmla="*/ 7 h 288"/>
                <a:gd name="T30" fmla="*/ 254 w 492"/>
                <a:gd name="T31" fmla="*/ 5 h 288"/>
                <a:gd name="T32" fmla="*/ 281 w 492"/>
                <a:gd name="T33" fmla="*/ 0 h 288"/>
                <a:gd name="T34" fmla="*/ 303 w 492"/>
                <a:gd name="T35" fmla="*/ 17 h 288"/>
                <a:gd name="T36" fmla="*/ 320 w 492"/>
                <a:gd name="T37" fmla="*/ 46 h 288"/>
                <a:gd name="T38" fmla="*/ 296 w 492"/>
                <a:gd name="T39" fmla="*/ 63 h 288"/>
                <a:gd name="T40" fmla="*/ 267 w 492"/>
                <a:gd name="T41" fmla="*/ 63 h 288"/>
                <a:gd name="T42" fmla="*/ 237 w 492"/>
                <a:gd name="T43" fmla="*/ 68 h 288"/>
                <a:gd name="T44" fmla="*/ 211 w 492"/>
                <a:gd name="T45" fmla="*/ 82 h 288"/>
                <a:gd name="T46" fmla="*/ 199 w 492"/>
                <a:gd name="T47" fmla="*/ 97 h 288"/>
                <a:gd name="T48" fmla="*/ 196 w 492"/>
                <a:gd name="T49" fmla="*/ 111 h 288"/>
                <a:gd name="T50" fmla="*/ 220 w 492"/>
                <a:gd name="T51" fmla="*/ 102 h 288"/>
                <a:gd name="T52" fmla="*/ 247 w 492"/>
                <a:gd name="T53" fmla="*/ 90 h 288"/>
                <a:gd name="T54" fmla="*/ 283 w 492"/>
                <a:gd name="T55" fmla="*/ 85 h 288"/>
                <a:gd name="T56" fmla="*/ 327 w 492"/>
                <a:gd name="T57" fmla="*/ 85 h 288"/>
                <a:gd name="T58" fmla="*/ 368 w 492"/>
                <a:gd name="T59" fmla="*/ 80 h 288"/>
                <a:gd name="T60" fmla="*/ 412 w 492"/>
                <a:gd name="T61" fmla="*/ 78 h 288"/>
                <a:gd name="T62" fmla="*/ 419 w 492"/>
                <a:gd name="T63" fmla="*/ 85 h 288"/>
                <a:gd name="T64" fmla="*/ 439 w 492"/>
                <a:gd name="T65" fmla="*/ 92 h 288"/>
                <a:gd name="T66" fmla="*/ 465 w 492"/>
                <a:gd name="T67" fmla="*/ 116 h 288"/>
                <a:gd name="T68" fmla="*/ 482 w 492"/>
                <a:gd name="T69" fmla="*/ 143 h 288"/>
                <a:gd name="T70" fmla="*/ 492 w 492"/>
                <a:gd name="T71" fmla="*/ 174 h 288"/>
                <a:gd name="T72" fmla="*/ 480 w 492"/>
                <a:gd name="T73" fmla="*/ 211 h 288"/>
                <a:gd name="T74" fmla="*/ 460 w 492"/>
                <a:gd name="T75" fmla="*/ 228 h 288"/>
                <a:gd name="T76" fmla="*/ 436 w 492"/>
                <a:gd name="T77" fmla="*/ 233 h 288"/>
                <a:gd name="T78" fmla="*/ 407 w 492"/>
                <a:gd name="T79" fmla="*/ 230 h 288"/>
                <a:gd name="T80" fmla="*/ 380 w 492"/>
                <a:gd name="T81" fmla="*/ 228 h 288"/>
                <a:gd name="T82" fmla="*/ 354 w 492"/>
                <a:gd name="T83" fmla="*/ 228 h 288"/>
                <a:gd name="T84" fmla="*/ 337 w 492"/>
                <a:gd name="T85" fmla="*/ 237 h 288"/>
                <a:gd name="T86" fmla="*/ 332 w 492"/>
                <a:gd name="T87" fmla="*/ 264 h 288"/>
                <a:gd name="T88" fmla="*/ 262 w 492"/>
                <a:gd name="T89" fmla="*/ 225 h 28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2" h="288">
                  <a:moveTo>
                    <a:pt x="262" y="225"/>
                  </a:moveTo>
                  <a:lnTo>
                    <a:pt x="237" y="225"/>
                  </a:lnTo>
                  <a:lnTo>
                    <a:pt x="218" y="218"/>
                  </a:lnTo>
                  <a:lnTo>
                    <a:pt x="196" y="208"/>
                  </a:lnTo>
                  <a:lnTo>
                    <a:pt x="177" y="201"/>
                  </a:lnTo>
                  <a:lnTo>
                    <a:pt x="153" y="201"/>
                  </a:lnTo>
                  <a:lnTo>
                    <a:pt x="131" y="199"/>
                  </a:lnTo>
                  <a:lnTo>
                    <a:pt x="109" y="191"/>
                  </a:lnTo>
                  <a:lnTo>
                    <a:pt x="90" y="182"/>
                  </a:lnTo>
                  <a:lnTo>
                    <a:pt x="68" y="170"/>
                  </a:lnTo>
                  <a:lnTo>
                    <a:pt x="48" y="158"/>
                  </a:lnTo>
                  <a:lnTo>
                    <a:pt x="29" y="145"/>
                  </a:lnTo>
                  <a:lnTo>
                    <a:pt x="10" y="141"/>
                  </a:lnTo>
                  <a:lnTo>
                    <a:pt x="0" y="121"/>
                  </a:lnTo>
                  <a:lnTo>
                    <a:pt x="2" y="102"/>
                  </a:lnTo>
                  <a:lnTo>
                    <a:pt x="14" y="90"/>
                  </a:lnTo>
                  <a:lnTo>
                    <a:pt x="27" y="82"/>
                  </a:lnTo>
                  <a:lnTo>
                    <a:pt x="41" y="75"/>
                  </a:lnTo>
                  <a:lnTo>
                    <a:pt x="56" y="68"/>
                  </a:lnTo>
                  <a:lnTo>
                    <a:pt x="70" y="61"/>
                  </a:lnTo>
                  <a:lnTo>
                    <a:pt x="85" y="53"/>
                  </a:lnTo>
                  <a:lnTo>
                    <a:pt x="99" y="48"/>
                  </a:lnTo>
                  <a:lnTo>
                    <a:pt x="116" y="44"/>
                  </a:lnTo>
                  <a:lnTo>
                    <a:pt x="131" y="36"/>
                  </a:lnTo>
                  <a:lnTo>
                    <a:pt x="148" y="31"/>
                  </a:lnTo>
                  <a:lnTo>
                    <a:pt x="165" y="27"/>
                  </a:lnTo>
                  <a:lnTo>
                    <a:pt x="182" y="24"/>
                  </a:lnTo>
                  <a:lnTo>
                    <a:pt x="196" y="17"/>
                  </a:lnTo>
                  <a:lnTo>
                    <a:pt x="213" y="15"/>
                  </a:lnTo>
                  <a:lnTo>
                    <a:pt x="230" y="7"/>
                  </a:lnTo>
                  <a:lnTo>
                    <a:pt x="247" y="5"/>
                  </a:lnTo>
                  <a:lnTo>
                    <a:pt x="254" y="5"/>
                  </a:lnTo>
                  <a:lnTo>
                    <a:pt x="269" y="2"/>
                  </a:lnTo>
                  <a:lnTo>
                    <a:pt x="281" y="0"/>
                  </a:lnTo>
                  <a:lnTo>
                    <a:pt x="296" y="2"/>
                  </a:lnTo>
                  <a:lnTo>
                    <a:pt x="303" y="17"/>
                  </a:lnTo>
                  <a:lnTo>
                    <a:pt x="315" y="31"/>
                  </a:lnTo>
                  <a:lnTo>
                    <a:pt x="320" y="46"/>
                  </a:lnTo>
                  <a:lnTo>
                    <a:pt x="313" y="65"/>
                  </a:lnTo>
                  <a:lnTo>
                    <a:pt x="296" y="63"/>
                  </a:lnTo>
                  <a:lnTo>
                    <a:pt x="281" y="63"/>
                  </a:lnTo>
                  <a:lnTo>
                    <a:pt x="267" y="63"/>
                  </a:lnTo>
                  <a:lnTo>
                    <a:pt x="252" y="65"/>
                  </a:lnTo>
                  <a:lnTo>
                    <a:pt x="237" y="68"/>
                  </a:lnTo>
                  <a:lnTo>
                    <a:pt x="223" y="75"/>
                  </a:lnTo>
                  <a:lnTo>
                    <a:pt x="211" y="82"/>
                  </a:lnTo>
                  <a:lnTo>
                    <a:pt x="206" y="94"/>
                  </a:lnTo>
                  <a:lnTo>
                    <a:pt x="199" y="97"/>
                  </a:lnTo>
                  <a:lnTo>
                    <a:pt x="196" y="102"/>
                  </a:lnTo>
                  <a:lnTo>
                    <a:pt x="196" y="111"/>
                  </a:lnTo>
                  <a:lnTo>
                    <a:pt x="208" y="107"/>
                  </a:lnTo>
                  <a:lnTo>
                    <a:pt x="220" y="102"/>
                  </a:lnTo>
                  <a:lnTo>
                    <a:pt x="233" y="92"/>
                  </a:lnTo>
                  <a:lnTo>
                    <a:pt x="247" y="90"/>
                  </a:lnTo>
                  <a:lnTo>
                    <a:pt x="264" y="87"/>
                  </a:lnTo>
                  <a:lnTo>
                    <a:pt x="283" y="85"/>
                  </a:lnTo>
                  <a:lnTo>
                    <a:pt x="305" y="85"/>
                  </a:lnTo>
                  <a:lnTo>
                    <a:pt x="327" y="85"/>
                  </a:lnTo>
                  <a:lnTo>
                    <a:pt x="347" y="82"/>
                  </a:lnTo>
                  <a:lnTo>
                    <a:pt x="368" y="80"/>
                  </a:lnTo>
                  <a:lnTo>
                    <a:pt x="390" y="78"/>
                  </a:lnTo>
                  <a:lnTo>
                    <a:pt x="412" y="78"/>
                  </a:lnTo>
                  <a:lnTo>
                    <a:pt x="407" y="80"/>
                  </a:lnTo>
                  <a:lnTo>
                    <a:pt x="419" y="85"/>
                  </a:lnTo>
                  <a:lnTo>
                    <a:pt x="431" y="80"/>
                  </a:lnTo>
                  <a:lnTo>
                    <a:pt x="439" y="92"/>
                  </a:lnTo>
                  <a:lnTo>
                    <a:pt x="453" y="104"/>
                  </a:lnTo>
                  <a:lnTo>
                    <a:pt x="465" y="116"/>
                  </a:lnTo>
                  <a:lnTo>
                    <a:pt x="477" y="131"/>
                  </a:lnTo>
                  <a:lnTo>
                    <a:pt x="482" y="143"/>
                  </a:lnTo>
                  <a:lnTo>
                    <a:pt x="490" y="160"/>
                  </a:lnTo>
                  <a:lnTo>
                    <a:pt x="492" y="174"/>
                  </a:lnTo>
                  <a:lnTo>
                    <a:pt x="490" y="196"/>
                  </a:lnTo>
                  <a:lnTo>
                    <a:pt x="480" y="211"/>
                  </a:lnTo>
                  <a:lnTo>
                    <a:pt x="473" y="221"/>
                  </a:lnTo>
                  <a:lnTo>
                    <a:pt x="460" y="228"/>
                  </a:lnTo>
                  <a:lnTo>
                    <a:pt x="451" y="233"/>
                  </a:lnTo>
                  <a:lnTo>
                    <a:pt x="436" y="233"/>
                  </a:lnTo>
                  <a:lnTo>
                    <a:pt x="422" y="233"/>
                  </a:lnTo>
                  <a:lnTo>
                    <a:pt x="407" y="230"/>
                  </a:lnTo>
                  <a:lnTo>
                    <a:pt x="395" y="230"/>
                  </a:lnTo>
                  <a:lnTo>
                    <a:pt x="380" y="228"/>
                  </a:lnTo>
                  <a:lnTo>
                    <a:pt x="366" y="228"/>
                  </a:lnTo>
                  <a:lnTo>
                    <a:pt x="354" y="228"/>
                  </a:lnTo>
                  <a:lnTo>
                    <a:pt x="347" y="233"/>
                  </a:lnTo>
                  <a:lnTo>
                    <a:pt x="337" y="237"/>
                  </a:lnTo>
                  <a:lnTo>
                    <a:pt x="334" y="250"/>
                  </a:lnTo>
                  <a:lnTo>
                    <a:pt x="332" y="264"/>
                  </a:lnTo>
                  <a:lnTo>
                    <a:pt x="337" y="288"/>
                  </a:lnTo>
                  <a:lnTo>
                    <a:pt x="262" y="225"/>
                  </a:lnTo>
                  <a:close/>
                </a:path>
              </a:pathLst>
            </a:custGeom>
            <a:solidFill>
              <a:srgbClr val="F5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69" name="Freeform 128"/>
            <p:cNvSpPr>
              <a:spLocks/>
            </p:cNvSpPr>
            <p:nvPr/>
          </p:nvSpPr>
          <p:spPr bwMode="auto">
            <a:xfrm>
              <a:off x="3424" y="1169"/>
              <a:ext cx="179" cy="106"/>
            </a:xfrm>
            <a:custGeom>
              <a:avLst/>
              <a:gdLst>
                <a:gd name="T0" fmla="*/ 48 w 179"/>
                <a:gd name="T1" fmla="*/ 106 h 106"/>
                <a:gd name="T2" fmla="*/ 46 w 179"/>
                <a:gd name="T3" fmla="*/ 92 h 106"/>
                <a:gd name="T4" fmla="*/ 46 w 179"/>
                <a:gd name="T5" fmla="*/ 77 h 106"/>
                <a:gd name="T6" fmla="*/ 39 w 179"/>
                <a:gd name="T7" fmla="*/ 63 h 106"/>
                <a:gd name="T8" fmla="*/ 34 w 179"/>
                <a:gd name="T9" fmla="*/ 51 h 106"/>
                <a:gd name="T10" fmla="*/ 24 w 179"/>
                <a:gd name="T11" fmla="*/ 36 h 106"/>
                <a:gd name="T12" fmla="*/ 17 w 179"/>
                <a:gd name="T13" fmla="*/ 22 h 106"/>
                <a:gd name="T14" fmla="*/ 7 w 179"/>
                <a:gd name="T15" fmla="*/ 9 h 106"/>
                <a:gd name="T16" fmla="*/ 0 w 179"/>
                <a:gd name="T17" fmla="*/ 0 h 106"/>
                <a:gd name="T18" fmla="*/ 19 w 179"/>
                <a:gd name="T19" fmla="*/ 2 h 106"/>
                <a:gd name="T20" fmla="*/ 41 w 179"/>
                <a:gd name="T21" fmla="*/ 7 h 106"/>
                <a:gd name="T22" fmla="*/ 65 w 179"/>
                <a:gd name="T23" fmla="*/ 9 h 106"/>
                <a:gd name="T24" fmla="*/ 89 w 179"/>
                <a:gd name="T25" fmla="*/ 14 h 106"/>
                <a:gd name="T26" fmla="*/ 111 w 179"/>
                <a:gd name="T27" fmla="*/ 17 h 106"/>
                <a:gd name="T28" fmla="*/ 135 w 179"/>
                <a:gd name="T29" fmla="*/ 24 h 106"/>
                <a:gd name="T30" fmla="*/ 157 w 179"/>
                <a:gd name="T31" fmla="*/ 31 h 106"/>
                <a:gd name="T32" fmla="*/ 179 w 179"/>
                <a:gd name="T33" fmla="*/ 46 h 106"/>
                <a:gd name="T34" fmla="*/ 157 w 179"/>
                <a:gd name="T35" fmla="*/ 46 h 106"/>
                <a:gd name="T36" fmla="*/ 140 w 179"/>
                <a:gd name="T37" fmla="*/ 53 h 106"/>
                <a:gd name="T38" fmla="*/ 123 w 179"/>
                <a:gd name="T39" fmla="*/ 60 h 106"/>
                <a:gd name="T40" fmla="*/ 109 w 179"/>
                <a:gd name="T41" fmla="*/ 70 h 106"/>
                <a:gd name="T42" fmla="*/ 92 w 179"/>
                <a:gd name="T43" fmla="*/ 77 h 106"/>
                <a:gd name="T44" fmla="*/ 77 w 179"/>
                <a:gd name="T45" fmla="*/ 87 h 106"/>
                <a:gd name="T46" fmla="*/ 63 w 179"/>
                <a:gd name="T47" fmla="*/ 97 h 106"/>
                <a:gd name="T48" fmla="*/ 48 w 179"/>
                <a:gd name="T49" fmla="*/ 106 h 1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9" h="106">
                  <a:moveTo>
                    <a:pt x="48" y="106"/>
                  </a:moveTo>
                  <a:lnTo>
                    <a:pt x="46" y="92"/>
                  </a:lnTo>
                  <a:lnTo>
                    <a:pt x="46" y="77"/>
                  </a:lnTo>
                  <a:lnTo>
                    <a:pt x="39" y="63"/>
                  </a:lnTo>
                  <a:lnTo>
                    <a:pt x="34" y="51"/>
                  </a:lnTo>
                  <a:lnTo>
                    <a:pt x="24" y="36"/>
                  </a:lnTo>
                  <a:lnTo>
                    <a:pt x="17" y="22"/>
                  </a:lnTo>
                  <a:lnTo>
                    <a:pt x="7" y="9"/>
                  </a:lnTo>
                  <a:lnTo>
                    <a:pt x="0" y="0"/>
                  </a:lnTo>
                  <a:lnTo>
                    <a:pt x="19" y="2"/>
                  </a:lnTo>
                  <a:lnTo>
                    <a:pt x="41" y="7"/>
                  </a:lnTo>
                  <a:lnTo>
                    <a:pt x="65" y="9"/>
                  </a:lnTo>
                  <a:lnTo>
                    <a:pt x="89" y="14"/>
                  </a:lnTo>
                  <a:lnTo>
                    <a:pt x="111" y="17"/>
                  </a:lnTo>
                  <a:lnTo>
                    <a:pt x="135" y="24"/>
                  </a:lnTo>
                  <a:lnTo>
                    <a:pt x="157" y="31"/>
                  </a:lnTo>
                  <a:lnTo>
                    <a:pt x="179" y="46"/>
                  </a:lnTo>
                  <a:lnTo>
                    <a:pt x="157" y="46"/>
                  </a:lnTo>
                  <a:lnTo>
                    <a:pt x="140" y="53"/>
                  </a:lnTo>
                  <a:lnTo>
                    <a:pt x="123" y="60"/>
                  </a:lnTo>
                  <a:lnTo>
                    <a:pt x="109" y="70"/>
                  </a:lnTo>
                  <a:lnTo>
                    <a:pt x="92" y="77"/>
                  </a:lnTo>
                  <a:lnTo>
                    <a:pt x="77" y="87"/>
                  </a:lnTo>
                  <a:lnTo>
                    <a:pt x="63" y="97"/>
                  </a:lnTo>
                  <a:lnTo>
                    <a:pt x="48" y="106"/>
                  </a:lnTo>
                  <a:close/>
                </a:path>
              </a:pathLst>
            </a:custGeom>
            <a:solidFill>
              <a:srgbClr val="EBE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0" name="Freeform 129"/>
            <p:cNvSpPr>
              <a:spLocks/>
            </p:cNvSpPr>
            <p:nvPr/>
          </p:nvSpPr>
          <p:spPr bwMode="auto">
            <a:xfrm>
              <a:off x="3293" y="1135"/>
              <a:ext cx="63" cy="12"/>
            </a:xfrm>
            <a:custGeom>
              <a:avLst/>
              <a:gdLst>
                <a:gd name="T0" fmla="*/ 5 w 63"/>
                <a:gd name="T1" fmla="*/ 0 h 12"/>
                <a:gd name="T2" fmla="*/ 19 w 63"/>
                <a:gd name="T3" fmla="*/ 5 h 12"/>
                <a:gd name="T4" fmla="*/ 34 w 63"/>
                <a:gd name="T5" fmla="*/ 5 h 12"/>
                <a:gd name="T6" fmla="*/ 48 w 63"/>
                <a:gd name="T7" fmla="*/ 2 h 12"/>
                <a:gd name="T8" fmla="*/ 63 w 63"/>
                <a:gd name="T9" fmla="*/ 5 h 12"/>
                <a:gd name="T10" fmla="*/ 0 w 63"/>
                <a:gd name="T11" fmla="*/ 12 h 12"/>
                <a:gd name="T12" fmla="*/ 5 w 6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12">
                  <a:moveTo>
                    <a:pt x="5" y="0"/>
                  </a:moveTo>
                  <a:lnTo>
                    <a:pt x="19" y="5"/>
                  </a:lnTo>
                  <a:lnTo>
                    <a:pt x="34" y="5"/>
                  </a:lnTo>
                  <a:lnTo>
                    <a:pt x="48" y="2"/>
                  </a:lnTo>
                  <a:lnTo>
                    <a:pt x="63" y="5"/>
                  </a:lnTo>
                  <a:lnTo>
                    <a:pt x="0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1" name="Freeform 130"/>
            <p:cNvSpPr>
              <a:spLocks/>
            </p:cNvSpPr>
            <p:nvPr/>
          </p:nvSpPr>
          <p:spPr bwMode="auto">
            <a:xfrm>
              <a:off x="3608" y="1360"/>
              <a:ext cx="739" cy="1454"/>
            </a:xfrm>
            <a:custGeom>
              <a:avLst/>
              <a:gdLst>
                <a:gd name="T0" fmla="*/ 0 w 739"/>
                <a:gd name="T1" fmla="*/ 793 h 1454"/>
                <a:gd name="T2" fmla="*/ 0 w 739"/>
                <a:gd name="T3" fmla="*/ 730 h 1454"/>
                <a:gd name="T4" fmla="*/ 0 w 739"/>
                <a:gd name="T5" fmla="*/ 664 h 1454"/>
                <a:gd name="T6" fmla="*/ 0 w 739"/>
                <a:gd name="T7" fmla="*/ 594 h 1454"/>
                <a:gd name="T8" fmla="*/ 0 w 739"/>
                <a:gd name="T9" fmla="*/ 524 h 1454"/>
                <a:gd name="T10" fmla="*/ 2 w 739"/>
                <a:gd name="T11" fmla="*/ 461 h 1454"/>
                <a:gd name="T12" fmla="*/ 10 w 739"/>
                <a:gd name="T13" fmla="*/ 410 h 1454"/>
                <a:gd name="T14" fmla="*/ 12 w 739"/>
                <a:gd name="T15" fmla="*/ 352 h 1454"/>
                <a:gd name="T16" fmla="*/ 2 w 739"/>
                <a:gd name="T17" fmla="*/ 281 h 1454"/>
                <a:gd name="T18" fmla="*/ 46 w 739"/>
                <a:gd name="T19" fmla="*/ 245 h 1454"/>
                <a:gd name="T20" fmla="*/ 111 w 739"/>
                <a:gd name="T21" fmla="*/ 221 h 1454"/>
                <a:gd name="T22" fmla="*/ 167 w 739"/>
                <a:gd name="T23" fmla="*/ 201 h 1454"/>
                <a:gd name="T24" fmla="*/ 245 w 739"/>
                <a:gd name="T25" fmla="*/ 163 h 1454"/>
                <a:gd name="T26" fmla="*/ 288 w 739"/>
                <a:gd name="T27" fmla="*/ 121 h 1454"/>
                <a:gd name="T28" fmla="*/ 351 w 739"/>
                <a:gd name="T29" fmla="*/ 97 h 1454"/>
                <a:gd name="T30" fmla="*/ 402 w 739"/>
                <a:gd name="T31" fmla="*/ 88 h 1454"/>
                <a:gd name="T32" fmla="*/ 458 w 739"/>
                <a:gd name="T33" fmla="*/ 68 h 1454"/>
                <a:gd name="T34" fmla="*/ 519 w 739"/>
                <a:gd name="T35" fmla="*/ 46 h 1454"/>
                <a:gd name="T36" fmla="*/ 579 w 739"/>
                <a:gd name="T37" fmla="*/ 25 h 1454"/>
                <a:gd name="T38" fmla="*/ 647 w 739"/>
                <a:gd name="T39" fmla="*/ 5 h 1454"/>
                <a:gd name="T40" fmla="*/ 722 w 739"/>
                <a:gd name="T41" fmla="*/ 10 h 1454"/>
                <a:gd name="T42" fmla="*/ 739 w 739"/>
                <a:gd name="T43" fmla="*/ 54 h 1454"/>
                <a:gd name="T44" fmla="*/ 727 w 739"/>
                <a:gd name="T45" fmla="*/ 107 h 1454"/>
                <a:gd name="T46" fmla="*/ 708 w 739"/>
                <a:gd name="T47" fmla="*/ 170 h 1454"/>
                <a:gd name="T48" fmla="*/ 681 w 739"/>
                <a:gd name="T49" fmla="*/ 235 h 1454"/>
                <a:gd name="T50" fmla="*/ 652 w 739"/>
                <a:gd name="T51" fmla="*/ 306 h 1454"/>
                <a:gd name="T52" fmla="*/ 623 w 739"/>
                <a:gd name="T53" fmla="*/ 374 h 1454"/>
                <a:gd name="T54" fmla="*/ 596 w 739"/>
                <a:gd name="T55" fmla="*/ 439 h 1454"/>
                <a:gd name="T56" fmla="*/ 577 w 739"/>
                <a:gd name="T57" fmla="*/ 500 h 1454"/>
                <a:gd name="T58" fmla="*/ 570 w 739"/>
                <a:gd name="T59" fmla="*/ 553 h 1454"/>
                <a:gd name="T60" fmla="*/ 572 w 739"/>
                <a:gd name="T61" fmla="*/ 601 h 1454"/>
                <a:gd name="T62" fmla="*/ 577 w 739"/>
                <a:gd name="T63" fmla="*/ 657 h 1454"/>
                <a:gd name="T64" fmla="*/ 582 w 739"/>
                <a:gd name="T65" fmla="*/ 715 h 1454"/>
                <a:gd name="T66" fmla="*/ 587 w 739"/>
                <a:gd name="T67" fmla="*/ 781 h 1454"/>
                <a:gd name="T68" fmla="*/ 589 w 739"/>
                <a:gd name="T69" fmla="*/ 841 h 1454"/>
                <a:gd name="T70" fmla="*/ 591 w 739"/>
                <a:gd name="T71" fmla="*/ 904 h 1454"/>
                <a:gd name="T72" fmla="*/ 587 w 739"/>
                <a:gd name="T73" fmla="*/ 962 h 1454"/>
                <a:gd name="T74" fmla="*/ 574 w 739"/>
                <a:gd name="T75" fmla="*/ 1038 h 1454"/>
                <a:gd name="T76" fmla="*/ 553 w 739"/>
                <a:gd name="T77" fmla="*/ 1093 h 1454"/>
                <a:gd name="T78" fmla="*/ 531 w 739"/>
                <a:gd name="T79" fmla="*/ 1164 h 1454"/>
                <a:gd name="T80" fmla="*/ 504 w 739"/>
                <a:gd name="T81" fmla="*/ 1236 h 1454"/>
                <a:gd name="T82" fmla="*/ 477 w 739"/>
                <a:gd name="T83" fmla="*/ 1307 h 1454"/>
                <a:gd name="T84" fmla="*/ 448 w 739"/>
                <a:gd name="T85" fmla="*/ 1370 h 1454"/>
                <a:gd name="T86" fmla="*/ 414 w 739"/>
                <a:gd name="T87" fmla="*/ 1430 h 1454"/>
                <a:gd name="T88" fmla="*/ 385 w 739"/>
                <a:gd name="T89" fmla="*/ 1447 h 1454"/>
                <a:gd name="T90" fmla="*/ 359 w 739"/>
                <a:gd name="T91" fmla="*/ 1379 h 1454"/>
                <a:gd name="T92" fmla="*/ 339 w 739"/>
                <a:gd name="T93" fmla="*/ 1316 h 1454"/>
                <a:gd name="T94" fmla="*/ 330 w 739"/>
                <a:gd name="T95" fmla="*/ 1256 h 1454"/>
                <a:gd name="T96" fmla="*/ 320 w 739"/>
                <a:gd name="T97" fmla="*/ 1195 h 1454"/>
                <a:gd name="T98" fmla="*/ 315 w 739"/>
                <a:gd name="T99" fmla="*/ 1132 h 1454"/>
                <a:gd name="T100" fmla="*/ 315 w 739"/>
                <a:gd name="T101" fmla="*/ 1074 h 1454"/>
                <a:gd name="T102" fmla="*/ 315 w 739"/>
                <a:gd name="T103" fmla="*/ 1018 h 1454"/>
                <a:gd name="T104" fmla="*/ 308 w 739"/>
                <a:gd name="T105" fmla="*/ 929 h 1454"/>
                <a:gd name="T106" fmla="*/ 286 w 739"/>
                <a:gd name="T107" fmla="*/ 853 h 1454"/>
                <a:gd name="T108" fmla="*/ 247 w 739"/>
                <a:gd name="T109" fmla="*/ 827 h 1454"/>
                <a:gd name="T110" fmla="*/ 194 w 739"/>
                <a:gd name="T111" fmla="*/ 865 h 1454"/>
                <a:gd name="T112" fmla="*/ 155 w 739"/>
                <a:gd name="T113" fmla="*/ 926 h 1454"/>
                <a:gd name="T114" fmla="*/ 131 w 739"/>
                <a:gd name="T115" fmla="*/ 948 h 1454"/>
                <a:gd name="T116" fmla="*/ 58 w 739"/>
                <a:gd name="T117" fmla="*/ 882 h 1454"/>
                <a:gd name="T118" fmla="*/ 0 w 739"/>
                <a:gd name="T119" fmla="*/ 827 h 14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39" h="1454">
                  <a:moveTo>
                    <a:pt x="0" y="827"/>
                  </a:moveTo>
                  <a:lnTo>
                    <a:pt x="0" y="822"/>
                  </a:lnTo>
                  <a:lnTo>
                    <a:pt x="0" y="810"/>
                  </a:lnTo>
                  <a:lnTo>
                    <a:pt x="0" y="793"/>
                  </a:lnTo>
                  <a:lnTo>
                    <a:pt x="0" y="773"/>
                  </a:lnTo>
                  <a:lnTo>
                    <a:pt x="0" y="759"/>
                  </a:lnTo>
                  <a:lnTo>
                    <a:pt x="0" y="744"/>
                  </a:lnTo>
                  <a:lnTo>
                    <a:pt x="0" y="730"/>
                  </a:lnTo>
                  <a:lnTo>
                    <a:pt x="0" y="715"/>
                  </a:lnTo>
                  <a:lnTo>
                    <a:pt x="0" y="698"/>
                  </a:lnTo>
                  <a:lnTo>
                    <a:pt x="0" y="681"/>
                  </a:lnTo>
                  <a:lnTo>
                    <a:pt x="0" y="664"/>
                  </a:lnTo>
                  <a:lnTo>
                    <a:pt x="0" y="650"/>
                  </a:lnTo>
                  <a:lnTo>
                    <a:pt x="0" y="630"/>
                  </a:lnTo>
                  <a:lnTo>
                    <a:pt x="0" y="613"/>
                  </a:lnTo>
                  <a:lnTo>
                    <a:pt x="0" y="594"/>
                  </a:lnTo>
                  <a:lnTo>
                    <a:pt x="0" y="577"/>
                  </a:lnTo>
                  <a:lnTo>
                    <a:pt x="0" y="558"/>
                  </a:lnTo>
                  <a:lnTo>
                    <a:pt x="0" y="541"/>
                  </a:lnTo>
                  <a:lnTo>
                    <a:pt x="0" y="524"/>
                  </a:lnTo>
                  <a:lnTo>
                    <a:pt x="2" y="509"/>
                  </a:lnTo>
                  <a:lnTo>
                    <a:pt x="2" y="492"/>
                  </a:lnTo>
                  <a:lnTo>
                    <a:pt x="2" y="475"/>
                  </a:lnTo>
                  <a:lnTo>
                    <a:pt x="2" y="461"/>
                  </a:lnTo>
                  <a:lnTo>
                    <a:pt x="5" y="449"/>
                  </a:lnTo>
                  <a:lnTo>
                    <a:pt x="5" y="434"/>
                  </a:lnTo>
                  <a:lnTo>
                    <a:pt x="7" y="422"/>
                  </a:lnTo>
                  <a:lnTo>
                    <a:pt x="10" y="410"/>
                  </a:lnTo>
                  <a:lnTo>
                    <a:pt x="12" y="403"/>
                  </a:lnTo>
                  <a:lnTo>
                    <a:pt x="12" y="381"/>
                  </a:lnTo>
                  <a:lnTo>
                    <a:pt x="12" y="366"/>
                  </a:lnTo>
                  <a:lnTo>
                    <a:pt x="12" y="352"/>
                  </a:lnTo>
                  <a:lnTo>
                    <a:pt x="12" y="340"/>
                  </a:lnTo>
                  <a:lnTo>
                    <a:pt x="7" y="315"/>
                  </a:lnTo>
                  <a:lnTo>
                    <a:pt x="5" y="298"/>
                  </a:lnTo>
                  <a:lnTo>
                    <a:pt x="2" y="281"/>
                  </a:lnTo>
                  <a:lnTo>
                    <a:pt x="5" y="272"/>
                  </a:lnTo>
                  <a:lnTo>
                    <a:pt x="12" y="262"/>
                  </a:lnTo>
                  <a:lnTo>
                    <a:pt x="29" y="255"/>
                  </a:lnTo>
                  <a:lnTo>
                    <a:pt x="46" y="245"/>
                  </a:lnTo>
                  <a:lnTo>
                    <a:pt x="70" y="235"/>
                  </a:lnTo>
                  <a:lnTo>
                    <a:pt x="82" y="231"/>
                  </a:lnTo>
                  <a:lnTo>
                    <a:pt x="97" y="226"/>
                  </a:lnTo>
                  <a:lnTo>
                    <a:pt x="111" y="221"/>
                  </a:lnTo>
                  <a:lnTo>
                    <a:pt x="126" y="218"/>
                  </a:lnTo>
                  <a:lnTo>
                    <a:pt x="138" y="211"/>
                  </a:lnTo>
                  <a:lnTo>
                    <a:pt x="153" y="206"/>
                  </a:lnTo>
                  <a:lnTo>
                    <a:pt x="167" y="201"/>
                  </a:lnTo>
                  <a:lnTo>
                    <a:pt x="182" y="197"/>
                  </a:lnTo>
                  <a:lnTo>
                    <a:pt x="206" y="184"/>
                  </a:lnTo>
                  <a:lnTo>
                    <a:pt x="230" y="175"/>
                  </a:lnTo>
                  <a:lnTo>
                    <a:pt x="245" y="163"/>
                  </a:lnTo>
                  <a:lnTo>
                    <a:pt x="254" y="153"/>
                  </a:lnTo>
                  <a:lnTo>
                    <a:pt x="264" y="143"/>
                  </a:lnTo>
                  <a:lnTo>
                    <a:pt x="276" y="134"/>
                  </a:lnTo>
                  <a:lnTo>
                    <a:pt x="288" y="121"/>
                  </a:lnTo>
                  <a:lnTo>
                    <a:pt x="310" y="112"/>
                  </a:lnTo>
                  <a:lnTo>
                    <a:pt x="325" y="107"/>
                  </a:lnTo>
                  <a:lnTo>
                    <a:pt x="342" y="102"/>
                  </a:lnTo>
                  <a:lnTo>
                    <a:pt x="351" y="97"/>
                  </a:lnTo>
                  <a:lnTo>
                    <a:pt x="364" y="97"/>
                  </a:lnTo>
                  <a:lnTo>
                    <a:pt x="376" y="92"/>
                  </a:lnTo>
                  <a:lnTo>
                    <a:pt x="390" y="92"/>
                  </a:lnTo>
                  <a:lnTo>
                    <a:pt x="402" y="88"/>
                  </a:lnTo>
                  <a:lnTo>
                    <a:pt x="414" y="83"/>
                  </a:lnTo>
                  <a:lnTo>
                    <a:pt x="429" y="78"/>
                  </a:lnTo>
                  <a:lnTo>
                    <a:pt x="444" y="73"/>
                  </a:lnTo>
                  <a:lnTo>
                    <a:pt x="458" y="68"/>
                  </a:lnTo>
                  <a:lnTo>
                    <a:pt x="473" y="63"/>
                  </a:lnTo>
                  <a:lnTo>
                    <a:pt x="487" y="58"/>
                  </a:lnTo>
                  <a:lnTo>
                    <a:pt x="504" y="54"/>
                  </a:lnTo>
                  <a:lnTo>
                    <a:pt x="519" y="46"/>
                  </a:lnTo>
                  <a:lnTo>
                    <a:pt x="533" y="41"/>
                  </a:lnTo>
                  <a:lnTo>
                    <a:pt x="548" y="37"/>
                  </a:lnTo>
                  <a:lnTo>
                    <a:pt x="565" y="32"/>
                  </a:lnTo>
                  <a:lnTo>
                    <a:pt x="579" y="25"/>
                  </a:lnTo>
                  <a:lnTo>
                    <a:pt x="594" y="22"/>
                  </a:lnTo>
                  <a:lnTo>
                    <a:pt x="608" y="17"/>
                  </a:lnTo>
                  <a:lnTo>
                    <a:pt x="623" y="15"/>
                  </a:lnTo>
                  <a:lnTo>
                    <a:pt x="647" y="5"/>
                  </a:lnTo>
                  <a:lnTo>
                    <a:pt x="671" y="3"/>
                  </a:lnTo>
                  <a:lnTo>
                    <a:pt x="691" y="0"/>
                  </a:lnTo>
                  <a:lnTo>
                    <a:pt x="710" y="5"/>
                  </a:lnTo>
                  <a:lnTo>
                    <a:pt x="722" y="10"/>
                  </a:lnTo>
                  <a:lnTo>
                    <a:pt x="734" y="25"/>
                  </a:lnTo>
                  <a:lnTo>
                    <a:pt x="737" y="32"/>
                  </a:lnTo>
                  <a:lnTo>
                    <a:pt x="739" y="41"/>
                  </a:lnTo>
                  <a:lnTo>
                    <a:pt x="739" y="54"/>
                  </a:lnTo>
                  <a:lnTo>
                    <a:pt x="739" y="68"/>
                  </a:lnTo>
                  <a:lnTo>
                    <a:pt x="734" y="80"/>
                  </a:lnTo>
                  <a:lnTo>
                    <a:pt x="732" y="92"/>
                  </a:lnTo>
                  <a:lnTo>
                    <a:pt x="727" y="107"/>
                  </a:lnTo>
                  <a:lnTo>
                    <a:pt x="725" y="124"/>
                  </a:lnTo>
                  <a:lnTo>
                    <a:pt x="717" y="138"/>
                  </a:lnTo>
                  <a:lnTo>
                    <a:pt x="713" y="153"/>
                  </a:lnTo>
                  <a:lnTo>
                    <a:pt x="708" y="170"/>
                  </a:lnTo>
                  <a:lnTo>
                    <a:pt x="703" y="187"/>
                  </a:lnTo>
                  <a:lnTo>
                    <a:pt x="696" y="201"/>
                  </a:lnTo>
                  <a:lnTo>
                    <a:pt x="688" y="218"/>
                  </a:lnTo>
                  <a:lnTo>
                    <a:pt x="681" y="235"/>
                  </a:lnTo>
                  <a:lnTo>
                    <a:pt x="674" y="255"/>
                  </a:lnTo>
                  <a:lnTo>
                    <a:pt x="667" y="269"/>
                  </a:lnTo>
                  <a:lnTo>
                    <a:pt x="659" y="289"/>
                  </a:lnTo>
                  <a:lnTo>
                    <a:pt x="652" y="306"/>
                  </a:lnTo>
                  <a:lnTo>
                    <a:pt x="647" y="325"/>
                  </a:lnTo>
                  <a:lnTo>
                    <a:pt x="637" y="340"/>
                  </a:lnTo>
                  <a:lnTo>
                    <a:pt x="630" y="357"/>
                  </a:lnTo>
                  <a:lnTo>
                    <a:pt x="623" y="374"/>
                  </a:lnTo>
                  <a:lnTo>
                    <a:pt x="616" y="390"/>
                  </a:lnTo>
                  <a:lnTo>
                    <a:pt x="608" y="405"/>
                  </a:lnTo>
                  <a:lnTo>
                    <a:pt x="601" y="422"/>
                  </a:lnTo>
                  <a:lnTo>
                    <a:pt x="596" y="439"/>
                  </a:lnTo>
                  <a:lnTo>
                    <a:pt x="591" y="456"/>
                  </a:lnTo>
                  <a:lnTo>
                    <a:pt x="584" y="470"/>
                  </a:lnTo>
                  <a:lnTo>
                    <a:pt x="582" y="485"/>
                  </a:lnTo>
                  <a:lnTo>
                    <a:pt x="577" y="500"/>
                  </a:lnTo>
                  <a:lnTo>
                    <a:pt x="574" y="514"/>
                  </a:lnTo>
                  <a:lnTo>
                    <a:pt x="572" y="526"/>
                  </a:lnTo>
                  <a:lnTo>
                    <a:pt x="570" y="541"/>
                  </a:lnTo>
                  <a:lnTo>
                    <a:pt x="570" y="553"/>
                  </a:lnTo>
                  <a:lnTo>
                    <a:pt x="572" y="567"/>
                  </a:lnTo>
                  <a:lnTo>
                    <a:pt x="572" y="577"/>
                  </a:lnTo>
                  <a:lnTo>
                    <a:pt x="572" y="589"/>
                  </a:lnTo>
                  <a:lnTo>
                    <a:pt x="572" y="601"/>
                  </a:lnTo>
                  <a:lnTo>
                    <a:pt x="572" y="616"/>
                  </a:lnTo>
                  <a:lnTo>
                    <a:pt x="572" y="628"/>
                  </a:lnTo>
                  <a:lnTo>
                    <a:pt x="574" y="643"/>
                  </a:lnTo>
                  <a:lnTo>
                    <a:pt x="577" y="657"/>
                  </a:lnTo>
                  <a:lnTo>
                    <a:pt x="579" y="672"/>
                  </a:lnTo>
                  <a:lnTo>
                    <a:pt x="579" y="686"/>
                  </a:lnTo>
                  <a:lnTo>
                    <a:pt x="579" y="701"/>
                  </a:lnTo>
                  <a:lnTo>
                    <a:pt x="582" y="715"/>
                  </a:lnTo>
                  <a:lnTo>
                    <a:pt x="584" y="732"/>
                  </a:lnTo>
                  <a:lnTo>
                    <a:pt x="584" y="747"/>
                  </a:lnTo>
                  <a:lnTo>
                    <a:pt x="584" y="764"/>
                  </a:lnTo>
                  <a:lnTo>
                    <a:pt x="587" y="781"/>
                  </a:lnTo>
                  <a:lnTo>
                    <a:pt x="589" y="798"/>
                  </a:lnTo>
                  <a:lnTo>
                    <a:pt x="589" y="812"/>
                  </a:lnTo>
                  <a:lnTo>
                    <a:pt x="589" y="827"/>
                  </a:lnTo>
                  <a:lnTo>
                    <a:pt x="589" y="841"/>
                  </a:lnTo>
                  <a:lnTo>
                    <a:pt x="591" y="858"/>
                  </a:lnTo>
                  <a:lnTo>
                    <a:pt x="591" y="873"/>
                  </a:lnTo>
                  <a:lnTo>
                    <a:pt x="591" y="890"/>
                  </a:lnTo>
                  <a:lnTo>
                    <a:pt x="591" y="904"/>
                  </a:lnTo>
                  <a:lnTo>
                    <a:pt x="591" y="921"/>
                  </a:lnTo>
                  <a:lnTo>
                    <a:pt x="589" y="933"/>
                  </a:lnTo>
                  <a:lnTo>
                    <a:pt x="589" y="948"/>
                  </a:lnTo>
                  <a:lnTo>
                    <a:pt x="587" y="962"/>
                  </a:lnTo>
                  <a:lnTo>
                    <a:pt x="587" y="977"/>
                  </a:lnTo>
                  <a:lnTo>
                    <a:pt x="582" y="1001"/>
                  </a:lnTo>
                  <a:lnTo>
                    <a:pt x="579" y="1028"/>
                  </a:lnTo>
                  <a:lnTo>
                    <a:pt x="574" y="1038"/>
                  </a:lnTo>
                  <a:lnTo>
                    <a:pt x="570" y="1050"/>
                  </a:lnTo>
                  <a:lnTo>
                    <a:pt x="565" y="1064"/>
                  </a:lnTo>
                  <a:lnTo>
                    <a:pt x="560" y="1079"/>
                  </a:lnTo>
                  <a:lnTo>
                    <a:pt x="553" y="1093"/>
                  </a:lnTo>
                  <a:lnTo>
                    <a:pt x="548" y="1110"/>
                  </a:lnTo>
                  <a:lnTo>
                    <a:pt x="543" y="1127"/>
                  </a:lnTo>
                  <a:lnTo>
                    <a:pt x="538" y="1147"/>
                  </a:lnTo>
                  <a:lnTo>
                    <a:pt x="531" y="1164"/>
                  </a:lnTo>
                  <a:lnTo>
                    <a:pt x="524" y="1183"/>
                  </a:lnTo>
                  <a:lnTo>
                    <a:pt x="516" y="1200"/>
                  </a:lnTo>
                  <a:lnTo>
                    <a:pt x="511" y="1219"/>
                  </a:lnTo>
                  <a:lnTo>
                    <a:pt x="504" y="1236"/>
                  </a:lnTo>
                  <a:lnTo>
                    <a:pt x="497" y="1256"/>
                  </a:lnTo>
                  <a:lnTo>
                    <a:pt x="490" y="1273"/>
                  </a:lnTo>
                  <a:lnTo>
                    <a:pt x="485" y="1292"/>
                  </a:lnTo>
                  <a:lnTo>
                    <a:pt x="477" y="1307"/>
                  </a:lnTo>
                  <a:lnTo>
                    <a:pt x="470" y="1324"/>
                  </a:lnTo>
                  <a:lnTo>
                    <a:pt x="463" y="1341"/>
                  </a:lnTo>
                  <a:lnTo>
                    <a:pt x="456" y="1357"/>
                  </a:lnTo>
                  <a:lnTo>
                    <a:pt x="448" y="1370"/>
                  </a:lnTo>
                  <a:lnTo>
                    <a:pt x="441" y="1384"/>
                  </a:lnTo>
                  <a:lnTo>
                    <a:pt x="434" y="1396"/>
                  </a:lnTo>
                  <a:lnTo>
                    <a:pt x="429" y="1411"/>
                  </a:lnTo>
                  <a:lnTo>
                    <a:pt x="414" y="1430"/>
                  </a:lnTo>
                  <a:lnTo>
                    <a:pt x="407" y="1445"/>
                  </a:lnTo>
                  <a:lnTo>
                    <a:pt x="397" y="1452"/>
                  </a:lnTo>
                  <a:lnTo>
                    <a:pt x="393" y="1454"/>
                  </a:lnTo>
                  <a:lnTo>
                    <a:pt x="385" y="1447"/>
                  </a:lnTo>
                  <a:lnTo>
                    <a:pt x="378" y="1435"/>
                  </a:lnTo>
                  <a:lnTo>
                    <a:pt x="371" y="1421"/>
                  </a:lnTo>
                  <a:lnTo>
                    <a:pt x="366" y="1404"/>
                  </a:lnTo>
                  <a:lnTo>
                    <a:pt x="359" y="1379"/>
                  </a:lnTo>
                  <a:lnTo>
                    <a:pt x="351" y="1357"/>
                  </a:lnTo>
                  <a:lnTo>
                    <a:pt x="347" y="1343"/>
                  </a:lnTo>
                  <a:lnTo>
                    <a:pt x="344" y="1331"/>
                  </a:lnTo>
                  <a:lnTo>
                    <a:pt x="339" y="1316"/>
                  </a:lnTo>
                  <a:lnTo>
                    <a:pt x="339" y="1304"/>
                  </a:lnTo>
                  <a:lnTo>
                    <a:pt x="334" y="1287"/>
                  </a:lnTo>
                  <a:lnTo>
                    <a:pt x="332" y="1273"/>
                  </a:lnTo>
                  <a:lnTo>
                    <a:pt x="330" y="1256"/>
                  </a:lnTo>
                  <a:lnTo>
                    <a:pt x="327" y="1241"/>
                  </a:lnTo>
                  <a:lnTo>
                    <a:pt x="325" y="1224"/>
                  </a:lnTo>
                  <a:lnTo>
                    <a:pt x="322" y="1210"/>
                  </a:lnTo>
                  <a:lnTo>
                    <a:pt x="320" y="1195"/>
                  </a:lnTo>
                  <a:lnTo>
                    <a:pt x="320" y="1181"/>
                  </a:lnTo>
                  <a:lnTo>
                    <a:pt x="318" y="1164"/>
                  </a:lnTo>
                  <a:lnTo>
                    <a:pt x="315" y="1149"/>
                  </a:lnTo>
                  <a:lnTo>
                    <a:pt x="315" y="1132"/>
                  </a:lnTo>
                  <a:lnTo>
                    <a:pt x="315" y="1118"/>
                  </a:lnTo>
                  <a:lnTo>
                    <a:pt x="315" y="1103"/>
                  </a:lnTo>
                  <a:lnTo>
                    <a:pt x="315" y="1088"/>
                  </a:lnTo>
                  <a:lnTo>
                    <a:pt x="315" y="1074"/>
                  </a:lnTo>
                  <a:lnTo>
                    <a:pt x="318" y="1062"/>
                  </a:lnTo>
                  <a:lnTo>
                    <a:pt x="315" y="1047"/>
                  </a:lnTo>
                  <a:lnTo>
                    <a:pt x="315" y="1033"/>
                  </a:lnTo>
                  <a:lnTo>
                    <a:pt x="315" y="1018"/>
                  </a:lnTo>
                  <a:lnTo>
                    <a:pt x="315" y="1004"/>
                  </a:lnTo>
                  <a:lnTo>
                    <a:pt x="313" y="977"/>
                  </a:lnTo>
                  <a:lnTo>
                    <a:pt x="313" y="953"/>
                  </a:lnTo>
                  <a:lnTo>
                    <a:pt x="308" y="929"/>
                  </a:lnTo>
                  <a:lnTo>
                    <a:pt x="305" y="907"/>
                  </a:lnTo>
                  <a:lnTo>
                    <a:pt x="301" y="885"/>
                  </a:lnTo>
                  <a:lnTo>
                    <a:pt x="296" y="870"/>
                  </a:lnTo>
                  <a:lnTo>
                    <a:pt x="286" y="853"/>
                  </a:lnTo>
                  <a:lnTo>
                    <a:pt x="279" y="841"/>
                  </a:lnTo>
                  <a:lnTo>
                    <a:pt x="269" y="834"/>
                  </a:lnTo>
                  <a:lnTo>
                    <a:pt x="259" y="829"/>
                  </a:lnTo>
                  <a:lnTo>
                    <a:pt x="247" y="827"/>
                  </a:lnTo>
                  <a:lnTo>
                    <a:pt x="238" y="829"/>
                  </a:lnTo>
                  <a:lnTo>
                    <a:pt x="223" y="836"/>
                  </a:lnTo>
                  <a:lnTo>
                    <a:pt x="211" y="853"/>
                  </a:lnTo>
                  <a:lnTo>
                    <a:pt x="194" y="865"/>
                  </a:lnTo>
                  <a:lnTo>
                    <a:pt x="184" y="880"/>
                  </a:lnTo>
                  <a:lnTo>
                    <a:pt x="174" y="892"/>
                  </a:lnTo>
                  <a:lnTo>
                    <a:pt x="167" y="907"/>
                  </a:lnTo>
                  <a:lnTo>
                    <a:pt x="155" y="926"/>
                  </a:lnTo>
                  <a:lnTo>
                    <a:pt x="150" y="941"/>
                  </a:lnTo>
                  <a:lnTo>
                    <a:pt x="143" y="948"/>
                  </a:lnTo>
                  <a:lnTo>
                    <a:pt x="138" y="953"/>
                  </a:lnTo>
                  <a:lnTo>
                    <a:pt x="131" y="948"/>
                  </a:lnTo>
                  <a:lnTo>
                    <a:pt x="119" y="938"/>
                  </a:lnTo>
                  <a:lnTo>
                    <a:pt x="99" y="919"/>
                  </a:lnTo>
                  <a:lnTo>
                    <a:pt x="80" y="902"/>
                  </a:lnTo>
                  <a:lnTo>
                    <a:pt x="58" y="882"/>
                  </a:lnTo>
                  <a:lnTo>
                    <a:pt x="41" y="865"/>
                  </a:lnTo>
                  <a:lnTo>
                    <a:pt x="22" y="849"/>
                  </a:lnTo>
                  <a:lnTo>
                    <a:pt x="10" y="836"/>
                  </a:lnTo>
                  <a:lnTo>
                    <a:pt x="0" y="827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2" name="Freeform 131"/>
            <p:cNvSpPr>
              <a:spLocks/>
            </p:cNvSpPr>
            <p:nvPr/>
          </p:nvSpPr>
          <p:spPr bwMode="auto">
            <a:xfrm>
              <a:off x="3637" y="1261"/>
              <a:ext cx="800" cy="206"/>
            </a:xfrm>
            <a:custGeom>
              <a:avLst/>
              <a:gdLst>
                <a:gd name="T0" fmla="*/ 24 w 800"/>
                <a:gd name="T1" fmla="*/ 177 h 206"/>
                <a:gd name="T2" fmla="*/ 56 w 800"/>
                <a:gd name="T3" fmla="*/ 155 h 206"/>
                <a:gd name="T4" fmla="*/ 87 w 800"/>
                <a:gd name="T5" fmla="*/ 128 h 206"/>
                <a:gd name="T6" fmla="*/ 116 w 800"/>
                <a:gd name="T7" fmla="*/ 99 h 206"/>
                <a:gd name="T8" fmla="*/ 131 w 800"/>
                <a:gd name="T9" fmla="*/ 85 h 206"/>
                <a:gd name="T10" fmla="*/ 138 w 800"/>
                <a:gd name="T11" fmla="*/ 77 h 206"/>
                <a:gd name="T12" fmla="*/ 150 w 800"/>
                <a:gd name="T13" fmla="*/ 85 h 206"/>
                <a:gd name="T14" fmla="*/ 170 w 800"/>
                <a:gd name="T15" fmla="*/ 102 h 206"/>
                <a:gd name="T16" fmla="*/ 199 w 800"/>
                <a:gd name="T17" fmla="*/ 111 h 206"/>
                <a:gd name="T18" fmla="*/ 228 w 800"/>
                <a:gd name="T19" fmla="*/ 116 h 206"/>
                <a:gd name="T20" fmla="*/ 257 w 800"/>
                <a:gd name="T21" fmla="*/ 102 h 206"/>
                <a:gd name="T22" fmla="*/ 289 w 800"/>
                <a:gd name="T23" fmla="*/ 77 h 206"/>
                <a:gd name="T24" fmla="*/ 320 w 800"/>
                <a:gd name="T25" fmla="*/ 53 h 206"/>
                <a:gd name="T26" fmla="*/ 354 w 800"/>
                <a:gd name="T27" fmla="*/ 34 h 206"/>
                <a:gd name="T28" fmla="*/ 390 w 800"/>
                <a:gd name="T29" fmla="*/ 19 h 206"/>
                <a:gd name="T30" fmla="*/ 427 w 800"/>
                <a:gd name="T31" fmla="*/ 7 h 206"/>
                <a:gd name="T32" fmla="*/ 468 w 800"/>
                <a:gd name="T33" fmla="*/ 2 h 206"/>
                <a:gd name="T34" fmla="*/ 509 w 800"/>
                <a:gd name="T35" fmla="*/ 5 h 206"/>
                <a:gd name="T36" fmla="*/ 548 w 800"/>
                <a:gd name="T37" fmla="*/ 7 h 206"/>
                <a:gd name="T38" fmla="*/ 582 w 800"/>
                <a:gd name="T39" fmla="*/ 2 h 206"/>
                <a:gd name="T40" fmla="*/ 616 w 800"/>
                <a:gd name="T41" fmla="*/ 0 h 206"/>
                <a:gd name="T42" fmla="*/ 650 w 800"/>
                <a:gd name="T43" fmla="*/ 0 h 206"/>
                <a:gd name="T44" fmla="*/ 681 w 800"/>
                <a:gd name="T45" fmla="*/ 0 h 206"/>
                <a:gd name="T46" fmla="*/ 715 w 800"/>
                <a:gd name="T47" fmla="*/ 0 h 206"/>
                <a:gd name="T48" fmla="*/ 747 w 800"/>
                <a:gd name="T49" fmla="*/ 0 h 206"/>
                <a:gd name="T50" fmla="*/ 781 w 800"/>
                <a:gd name="T51" fmla="*/ 5 h 206"/>
                <a:gd name="T52" fmla="*/ 798 w 800"/>
                <a:gd name="T53" fmla="*/ 24 h 206"/>
                <a:gd name="T54" fmla="*/ 790 w 800"/>
                <a:gd name="T55" fmla="*/ 39 h 206"/>
                <a:gd name="T56" fmla="*/ 761 w 800"/>
                <a:gd name="T57" fmla="*/ 36 h 206"/>
                <a:gd name="T58" fmla="*/ 720 w 800"/>
                <a:gd name="T59" fmla="*/ 31 h 206"/>
                <a:gd name="T60" fmla="*/ 684 w 800"/>
                <a:gd name="T61" fmla="*/ 27 h 206"/>
                <a:gd name="T62" fmla="*/ 645 w 800"/>
                <a:gd name="T63" fmla="*/ 24 h 206"/>
                <a:gd name="T64" fmla="*/ 601 w 800"/>
                <a:gd name="T65" fmla="*/ 24 h 206"/>
                <a:gd name="T66" fmla="*/ 553 w 800"/>
                <a:gd name="T67" fmla="*/ 31 h 206"/>
                <a:gd name="T68" fmla="*/ 504 w 800"/>
                <a:gd name="T69" fmla="*/ 46 h 206"/>
                <a:gd name="T70" fmla="*/ 465 w 800"/>
                <a:gd name="T71" fmla="*/ 60 h 206"/>
                <a:gd name="T72" fmla="*/ 441 w 800"/>
                <a:gd name="T73" fmla="*/ 73 h 206"/>
                <a:gd name="T74" fmla="*/ 412 w 800"/>
                <a:gd name="T75" fmla="*/ 85 h 206"/>
                <a:gd name="T76" fmla="*/ 381 w 800"/>
                <a:gd name="T77" fmla="*/ 99 h 206"/>
                <a:gd name="T78" fmla="*/ 344 w 800"/>
                <a:gd name="T79" fmla="*/ 114 h 206"/>
                <a:gd name="T80" fmla="*/ 303 w 800"/>
                <a:gd name="T81" fmla="*/ 133 h 206"/>
                <a:gd name="T82" fmla="*/ 259 w 800"/>
                <a:gd name="T83" fmla="*/ 150 h 206"/>
                <a:gd name="T84" fmla="*/ 211 w 800"/>
                <a:gd name="T85" fmla="*/ 167 h 206"/>
                <a:gd name="T86" fmla="*/ 172 w 800"/>
                <a:gd name="T87" fmla="*/ 179 h 206"/>
                <a:gd name="T88" fmla="*/ 145 w 800"/>
                <a:gd name="T89" fmla="*/ 184 h 206"/>
                <a:gd name="T90" fmla="*/ 119 w 800"/>
                <a:gd name="T91" fmla="*/ 191 h 206"/>
                <a:gd name="T92" fmla="*/ 90 w 800"/>
                <a:gd name="T93" fmla="*/ 199 h 206"/>
                <a:gd name="T94" fmla="*/ 63 w 800"/>
                <a:gd name="T95" fmla="*/ 203 h 206"/>
                <a:gd name="T96" fmla="*/ 39 w 800"/>
                <a:gd name="T97" fmla="*/ 203 h 206"/>
                <a:gd name="T98" fmla="*/ 17 w 800"/>
                <a:gd name="T99" fmla="*/ 206 h 206"/>
                <a:gd name="T100" fmla="*/ 0 w 800"/>
                <a:gd name="T101" fmla="*/ 196 h 2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00" h="206">
                  <a:moveTo>
                    <a:pt x="7" y="187"/>
                  </a:moveTo>
                  <a:lnTo>
                    <a:pt x="24" y="177"/>
                  </a:lnTo>
                  <a:lnTo>
                    <a:pt x="41" y="167"/>
                  </a:lnTo>
                  <a:lnTo>
                    <a:pt x="56" y="155"/>
                  </a:lnTo>
                  <a:lnTo>
                    <a:pt x="73" y="143"/>
                  </a:lnTo>
                  <a:lnTo>
                    <a:pt x="87" y="128"/>
                  </a:lnTo>
                  <a:lnTo>
                    <a:pt x="102" y="114"/>
                  </a:lnTo>
                  <a:lnTo>
                    <a:pt x="116" y="99"/>
                  </a:lnTo>
                  <a:lnTo>
                    <a:pt x="131" y="87"/>
                  </a:lnTo>
                  <a:lnTo>
                    <a:pt x="131" y="85"/>
                  </a:lnTo>
                  <a:lnTo>
                    <a:pt x="133" y="85"/>
                  </a:lnTo>
                  <a:lnTo>
                    <a:pt x="138" y="77"/>
                  </a:lnTo>
                  <a:lnTo>
                    <a:pt x="143" y="75"/>
                  </a:lnTo>
                  <a:lnTo>
                    <a:pt x="150" y="85"/>
                  </a:lnTo>
                  <a:lnTo>
                    <a:pt x="160" y="94"/>
                  </a:lnTo>
                  <a:lnTo>
                    <a:pt x="170" y="102"/>
                  </a:lnTo>
                  <a:lnTo>
                    <a:pt x="184" y="109"/>
                  </a:lnTo>
                  <a:lnTo>
                    <a:pt x="199" y="111"/>
                  </a:lnTo>
                  <a:lnTo>
                    <a:pt x="213" y="116"/>
                  </a:lnTo>
                  <a:lnTo>
                    <a:pt x="228" y="116"/>
                  </a:lnTo>
                  <a:lnTo>
                    <a:pt x="242" y="116"/>
                  </a:lnTo>
                  <a:lnTo>
                    <a:pt x="257" y="102"/>
                  </a:lnTo>
                  <a:lnTo>
                    <a:pt x="272" y="90"/>
                  </a:lnTo>
                  <a:lnTo>
                    <a:pt x="289" y="77"/>
                  </a:lnTo>
                  <a:lnTo>
                    <a:pt x="305" y="65"/>
                  </a:lnTo>
                  <a:lnTo>
                    <a:pt x="320" y="53"/>
                  </a:lnTo>
                  <a:lnTo>
                    <a:pt x="337" y="44"/>
                  </a:lnTo>
                  <a:lnTo>
                    <a:pt x="354" y="34"/>
                  </a:lnTo>
                  <a:lnTo>
                    <a:pt x="373" y="27"/>
                  </a:lnTo>
                  <a:lnTo>
                    <a:pt x="390" y="19"/>
                  </a:lnTo>
                  <a:lnTo>
                    <a:pt x="410" y="12"/>
                  </a:lnTo>
                  <a:lnTo>
                    <a:pt x="427" y="7"/>
                  </a:lnTo>
                  <a:lnTo>
                    <a:pt x="448" y="5"/>
                  </a:lnTo>
                  <a:lnTo>
                    <a:pt x="468" y="2"/>
                  </a:lnTo>
                  <a:lnTo>
                    <a:pt x="487" y="5"/>
                  </a:lnTo>
                  <a:lnTo>
                    <a:pt x="509" y="5"/>
                  </a:lnTo>
                  <a:lnTo>
                    <a:pt x="533" y="12"/>
                  </a:lnTo>
                  <a:lnTo>
                    <a:pt x="548" y="7"/>
                  </a:lnTo>
                  <a:lnTo>
                    <a:pt x="565" y="5"/>
                  </a:lnTo>
                  <a:lnTo>
                    <a:pt x="582" y="2"/>
                  </a:lnTo>
                  <a:lnTo>
                    <a:pt x="599" y="2"/>
                  </a:lnTo>
                  <a:lnTo>
                    <a:pt x="616" y="0"/>
                  </a:lnTo>
                  <a:lnTo>
                    <a:pt x="633" y="0"/>
                  </a:lnTo>
                  <a:lnTo>
                    <a:pt x="650" y="0"/>
                  </a:lnTo>
                  <a:lnTo>
                    <a:pt x="667" y="0"/>
                  </a:lnTo>
                  <a:lnTo>
                    <a:pt x="681" y="0"/>
                  </a:lnTo>
                  <a:lnTo>
                    <a:pt x="698" y="0"/>
                  </a:lnTo>
                  <a:lnTo>
                    <a:pt x="715" y="0"/>
                  </a:lnTo>
                  <a:lnTo>
                    <a:pt x="732" y="0"/>
                  </a:lnTo>
                  <a:lnTo>
                    <a:pt x="747" y="0"/>
                  </a:lnTo>
                  <a:lnTo>
                    <a:pt x="764" y="2"/>
                  </a:lnTo>
                  <a:lnTo>
                    <a:pt x="781" y="5"/>
                  </a:lnTo>
                  <a:lnTo>
                    <a:pt x="800" y="7"/>
                  </a:lnTo>
                  <a:lnTo>
                    <a:pt x="798" y="24"/>
                  </a:lnTo>
                  <a:lnTo>
                    <a:pt x="795" y="41"/>
                  </a:lnTo>
                  <a:lnTo>
                    <a:pt x="790" y="39"/>
                  </a:lnTo>
                  <a:lnTo>
                    <a:pt x="785" y="39"/>
                  </a:lnTo>
                  <a:lnTo>
                    <a:pt x="761" y="36"/>
                  </a:lnTo>
                  <a:lnTo>
                    <a:pt x="739" y="34"/>
                  </a:lnTo>
                  <a:lnTo>
                    <a:pt x="720" y="31"/>
                  </a:lnTo>
                  <a:lnTo>
                    <a:pt x="703" y="31"/>
                  </a:lnTo>
                  <a:lnTo>
                    <a:pt x="684" y="27"/>
                  </a:lnTo>
                  <a:lnTo>
                    <a:pt x="667" y="24"/>
                  </a:lnTo>
                  <a:lnTo>
                    <a:pt x="645" y="24"/>
                  </a:lnTo>
                  <a:lnTo>
                    <a:pt x="625" y="24"/>
                  </a:lnTo>
                  <a:lnTo>
                    <a:pt x="601" y="24"/>
                  </a:lnTo>
                  <a:lnTo>
                    <a:pt x="577" y="27"/>
                  </a:lnTo>
                  <a:lnTo>
                    <a:pt x="553" y="31"/>
                  </a:lnTo>
                  <a:lnTo>
                    <a:pt x="531" y="39"/>
                  </a:lnTo>
                  <a:lnTo>
                    <a:pt x="504" y="46"/>
                  </a:lnTo>
                  <a:lnTo>
                    <a:pt x="480" y="56"/>
                  </a:lnTo>
                  <a:lnTo>
                    <a:pt x="465" y="60"/>
                  </a:lnTo>
                  <a:lnTo>
                    <a:pt x="453" y="65"/>
                  </a:lnTo>
                  <a:lnTo>
                    <a:pt x="441" y="73"/>
                  </a:lnTo>
                  <a:lnTo>
                    <a:pt x="429" y="80"/>
                  </a:lnTo>
                  <a:lnTo>
                    <a:pt x="412" y="85"/>
                  </a:lnTo>
                  <a:lnTo>
                    <a:pt x="398" y="92"/>
                  </a:lnTo>
                  <a:lnTo>
                    <a:pt x="381" y="99"/>
                  </a:lnTo>
                  <a:lnTo>
                    <a:pt x="364" y="107"/>
                  </a:lnTo>
                  <a:lnTo>
                    <a:pt x="344" y="114"/>
                  </a:lnTo>
                  <a:lnTo>
                    <a:pt x="325" y="124"/>
                  </a:lnTo>
                  <a:lnTo>
                    <a:pt x="303" y="133"/>
                  </a:lnTo>
                  <a:lnTo>
                    <a:pt x="284" y="143"/>
                  </a:lnTo>
                  <a:lnTo>
                    <a:pt x="259" y="150"/>
                  </a:lnTo>
                  <a:lnTo>
                    <a:pt x="238" y="160"/>
                  </a:lnTo>
                  <a:lnTo>
                    <a:pt x="211" y="167"/>
                  </a:lnTo>
                  <a:lnTo>
                    <a:pt x="187" y="177"/>
                  </a:lnTo>
                  <a:lnTo>
                    <a:pt x="172" y="179"/>
                  </a:lnTo>
                  <a:lnTo>
                    <a:pt x="160" y="182"/>
                  </a:lnTo>
                  <a:lnTo>
                    <a:pt x="145" y="184"/>
                  </a:lnTo>
                  <a:lnTo>
                    <a:pt x="133" y="189"/>
                  </a:lnTo>
                  <a:lnTo>
                    <a:pt x="119" y="191"/>
                  </a:lnTo>
                  <a:lnTo>
                    <a:pt x="104" y="196"/>
                  </a:lnTo>
                  <a:lnTo>
                    <a:pt x="90" y="199"/>
                  </a:lnTo>
                  <a:lnTo>
                    <a:pt x="78" y="203"/>
                  </a:lnTo>
                  <a:lnTo>
                    <a:pt x="63" y="203"/>
                  </a:lnTo>
                  <a:lnTo>
                    <a:pt x="51" y="203"/>
                  </a:lnTo>
                  <a:lnTo>
                    <a:pt x="39" y="203"/>
                  </a:lnTo>
                  <a:lnTo>
                    <a:pt x="32" y="206"/>
                  </a:lnTo>
                  <a:lnTo>
                    <a:pt x="17" y="206"/>
                  </a:lnTo>
                  <a:lnTo>
                    <a:pt x="10" y="206"/>
                  </a:lnTo>
                  <a:lnTo>
                    <a:pt x="0" y="196"/>
                  </a:lnTo>
                  <a:lnTo>
                    <a:pt x="7" y="187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3" name="Freeform 132"/>
            <p:cNvSpPr>
              <a:spLocks/>
            </p:cNvSpPr>
            <p:nvPr/>
          </p:nvSpPr>
          <p:spPr bwMode="auto">
            <a:xfrm>
              <a:off x="3261" y="1038"/>
              <a:ext cx="1588" cy="216"/>
            </a:xfrm>
            <a:custGeom>
              <a:avLst/>
              <a:gdLst>
                <a:gd name="T0" fmla="*/ 960 w 1588"/>
                <a:gd name="T1" fmla="*/ 213 h 216"/>
                <a:gd name="T2" fmla="*/ 880 w 1588"/>
                <a:gd name="T3" fmla="*/ 216 h 216"/>
                <a:gd name="T4" fmla="*/ 803 w 1588"/>
                <a:gd name="T5" fmla="*/ 208 h 216"/>
                <a:gd name="T6" fmla="*/ 730 w 1588"/>
                <a:gd name="T7" fmla="*/ 191 h 216"/>
                <a:gd name="T8" fmla="*/ 655 w 1588"/>
                <a:gd name="T9" fmla="*/ 170 h 216"/>
                <a:gd name="T10" fmla="*/ 582 w 1588"/>
                <a:gd name="T11" fmla="*/ 145 h 216"/>
                <a:gd name="T12" fmla="*/ 507 w 1588"/>
                <a:gd name="T13" fmla="*/ 124 h 216"/>
                <a:gd name="T14" fmla="*/ 434 w 1588"/>
                <a:gd name="T15" fmla="*/ 104 h 216"/>
                <a:gd name="T16" fmla="*/ 364 w 1588"/>
                <a:gd name="T17" fmla="*/ 82 h 216"/>
                <a:gd name="T18" fmla="*/ 294 w 1588"/>
                <a:gd name="T19" fmla="*/ 70 h 216"/>
                <a:gd name="T20" fmla="*/ 265 w 1588"/>
                <a:gd name="T21" fmla="*/ 68 h 216"/>
                <a:gd name="T22" fmla="*/ 218 w 1588"/>
                <a:gd name="T23" fmla="*/ 65 h 216"/>
                <a:gd name="T24" fmla="*/ 165 w 1588"/>
                <a:gd name="T25" fmla="*/ 68 h 216"/>
                <a:gd name="T26" fmla="*/ 109 w 1588"/>
                <a:gd name="T27" fmla="*/ 70 h 216"/>
                <a:gd name="T28" fmla="*/ 56 w 1588"/>
                <a:gd name="T29" fmla="*/ 75 h 216"/>
                <a:gd name="T30" fmla="*/ 15 w 1588"/>
                <a:gd name="T31" fmla="*/ 36 h 216"/>
                <a:gd name="T32" fmla="*/ 3 w 1588"/>
                <a:gd name="T33" fmla="*/ 5 h 216"/>
                <a:gd name="T34" fmla="*/ 49 w 1588"/>
                <a:gd name="T35" fmla="*/ 2 h 216"/>
                <a:gd name="T36" fmla="*/ 102 w 1588"/>
                <a:gd name="T37" fmla="*/ 7 h 216"/>
                <a:gd name="T38" fmla="*/ 155 w 1588"/>
                <a:gd name="T39" fmla="*/ 10 h 216"/>
                <a:gd name="T40" fmla="*/ 240 w 1588"/>
                <a:gd name="T41" fmla="*/ 12 h 216"/>
                <a:gd name="T42" fmla="*/ 296 w 1588"/>
                <a:gd name="T43" fmla="*/ 19 h 216"/>
                <a:gd name="T44" fmla="*/ 354 w 1588"/>
                <a:gd name="T45" fmla="*/ 22 h 216"/>
                <a:gd name="T46" fmla="*/ 420 w 1588"/>
                <a:gd name="T47" fmla="*/ 31 h 216"/>
                <a:gd name="T48" fmla="*/ 495 w 1588"/>
                <a:gd name="T49" fmla="*/ 46 h 216"/>
                <a:gd name="T50" fmla="*/ 565 w 1588"/>
                <a:gd name="T51" fmla="*/ 65 h 216"/>
                <a:gd name="T52" fmla="*/ 655 w 1588"/>
                <a:gd name="T53" fmla="*/ 92 h 216"/>
                <a:gd name="T54" fmla="*/ 749 w 1588"/>
                <a:gd name="T55" fmla="*/ 116 h 216"/>
                <a:gd name="T56" fmla="*/ 839 w 1588"/>
                <a:gd name="T57" fmla="*/ 136 h 216"/>
                <a:gd name="T58" fmla="*/ 895 w 1588"/>
                <a:gd name="T59" fmla="*/ 143 h 216"/>
                <a:gd name="T60" fmla="*/ 955 w 1588"/>
                <a:gd name="T61" fmla="*/ 148 h 216"/>
                <a:gd name="T62" fmla="*/ 1021 w 1588"/>
                <a:gd name="T63" fmla="*/ 148 h 216"/>
                <a:gd name="T64" fmla="*/ 1089 w 1588"/>
                <a:gd name="T65" fmla="*/ 145 h 216"/>
                <a:gd name="T66" fmla="*/ 1157 w 1588"/>
                <a:gd name="T67" fmla="*/ 138 h 216"/>
                <a:gd name="T68" fmla="*/ 1222 w 1588"/>
                <a:gd name="T69" fmla="*/ 128 h 216"/>
                <a:gd name="T70" fmla="*/ 1285 w 1588"/>
                <a:gd name="T71" fmla="*/ 116 h 216"/>
                <a:gd name="T72" fmla="*/ 1348 w 1588"/>
                <a:gd name="T73" fmla="*/ 102 h 216"/>
                <a:gd name="T74" fmla="*/ 1423 w 1588"/>
                <a:gd name="T75" fmla="*/ 73 h 216"/>
                <a:gd name="T76" fmla="*/ 1486 w 1588"/>
                <a:gd name="T77" fmla="*/ 46 h 216"/>
                <a:gd name="T78" fmla="*/ 1544 w 1588"/>
                <a:gd name="T79" fmla="*/ 19 h 216"/>
                <a:gd name="T80" fmla="*/ 1581 w 1588"/>
                <a:gd name="T81" fmla="*/ 22 h 216"/>
                <a:gd name="T82" fmla="*/ 1540 w 1588"/>
                <a:gd name="T83" fmla="*/ 87 h 216"/>
                <a:gd name="T84" fmla="*/ 1479 w 1588"/>
                <a:gd name="T85" fmla="*/ 128 h 216"/>
                <a:gd name="T86" fmla="*/ 1394 w 1588"/>
                <a:gd name="T87" fmla="*/ 124 h 216"/>
                <a:gd name="T88" fmla="*/ 1319 w 1588"/>
                <a:gd name="T89" fmla="*/ 157 h 216"/>
                <a:gd name="T90" fmla="*/ 1244 w 1588"/>
                <a:gd name="T91" fmla="*/ 194 h 216"/>
                <a:gd name="T92" fmla="*/ 1164 w 1588"/>
                <a:gd name="T93" fmla="*/ 201 h 216"/>
                <a:gd name="T94" fmla="*/ 1079 w 1588"/>
                <a:gd name="T95" fmla="*/ 201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588" h="216">
                  <a:moveTo>
                    <a:pt x="1023" y="204"/>
                  </a:moveTo>
                  <a:lnTo>
                    <a:pt x="1001" y="206"/>
                  </a:lnTo>
                  <a:lnTo>
                    <a:pt x="980" y="211"/>
                  </a:lnTo>
                  <a:lnTo>
                    <a:pt x="960" y="213"/>
                  </a:lnTo>
                  <a:lnTo>
                    <a:pt x="941" y="216"/>
                  </a:lnTo>
                  <a:lnTo>
                    <a:pt x="919" y="216"/>
                  </a:lnTo>
                  <a:lnTo>
                    <a:pt x="900" y="216"/>
                  </a:lnTo>
                  <a:lnTo>
                    <a:pt x="880" y="216"/>
                  </a:lnTo>
                  <a:lnTo>
                    <a:pt x="863" y="216"/>
                  </a:lnTo>
                  <a:lnTo>
                    <a:pt x="841" y="213"/>
                  </a:lnTo>
                  <a:lnTo>
                    <a:pt x="824" y="211"/>
                  </a:lnTo>
                  <a:lnTo>
                    <a:pt x="803" y="208"/>
                  </a:lnTo>
                  <a:lnTo>
                    <a:pt x="786" y="206"/>
                  </a:lnTo>
                  <a:lnTo>
                    <a:pt x="766" y="201"/>
                  </a:lnTo>
                  <a:lnTo>
                    <a:pt x="749" y="196"/>
                  </a:lnTo>
                  <a:lnTo>
                    <a:pt x="730" y="191"/>
                  </a:lnTo>
                  <a:lnTo>
                    <a:pt x="713" y="189"/>
                  </a:lnTo>
                  <a:lnTo>
                    <a:pt x="691" y="182"/>
                  </a:lnTo>
                  <a:lnTo>
                    <a:pt x="674" y="177"/>
                  </a:lnTo>
                  <a:lnTo>
                    <a:pt x="655" y="170"/>
                  </a:lnTo>
                  <a:lnTo>
                    <a:pt x="638" y="165"/>
                  </a:lnTo>
                  <a:lnTo>
                    <a:pt x="618" y="157"/>
                  </a:lnTo>
                  <a:lnTo>
                    <a:pt x="601" y="153"/>
                  </a:lnTo>
                  <a:lnTo>
                    <a:pt x="582" y="145"/>
                  </a:lnTo>
                  <a:lnTo>
                    <a:pt x="565" y="140"/>
                  </a:lnTo>
                  <a:lnTo>
                    <a:pt x="543" y="133"/>
                  </a:lnTo>
                  <a:lnTo>
                    <a:pt x="526" y="128"/>
                  </a:lnTo>
                  <a:lnTo>
                    <a:pt x="507" y="124"/>
                  </a:lnTo>
                  <a:lnTo>
                    <a:pt x="490" y="119"/>
                  </a:lnTo>
                  <a:lnTo>
                    <a:pt x="471" y="111"/>
                  </a:lnTo>
                  <a:lnTo>
                    <a:pt x="454" y="109"/>
                  </a:lnTo>
                  <a:lnTo>
                    <a:pt x="434" y="104"/>
                  </a:lnTo>
                  <a:lnTo>
                    <a:pt x="417" y="104"/>
                  </a:lnTo>
                  <a:lnTo>
                    <a:pt x="398" y="94"/>
                  </a:lnTo>
                  <a:lnTo>
                    <a:pt x="381" y="87"/>
                  </a:lnTo>
                  <a:lnTo>
                    <a:pt x="364" y="82"/>
                  </a:lnTo>
                  <a:lnTo>
                    <a:pt x="347" y="80"/>
                  </a:lnTo>
                  <a:lnTo>
                    <a:pt x="328" y="73"/>
                  </a:lnTo>
                  <a:lnTo>
                    <a:pt x="313" y="70"/>
                  </a:lnTo>
                  <a:lnTo>
                    <a:pt x="294" y="70"/>
                  </a:lnTo>
                  <a:lnTo>
                    <a:pt x="279" y="70"/>
                  </a:lnTo>
                  <a:lnTo>
                    <a:pt x="272" y="68"/>
                  </a:lnTo>
                  <a:lnTo>
                    <a:pt x="267" y="68"/>
                  </a:lnTo>
                  <a:lnTo>
                    <a:pt x="265" y="68"/>
                  </a:lnTo>
                  <a:lnTo>
                    <a:pt x="262" y="68"/>
                  </a:lnTo>
                  <a:lnTo>
                    <a:pt x="248" y="65"/>
                  </a:lnTo>
                  <a:lnTo>
                    <a:pt x="233" y="65"/>
                  </a:lnTo>
                  <a:lnTo>
                    <a:pt x="218" y="65"/>
                  </a:lnTo>
                  <a:lnTo>
                    <a:pt x="206" y="65"/>
                  </a:lnTo>
                  <a:lnTo>
                    <a:pt x="192" y="65"/>
                  </a:lnTo>
                  <a:lnTo>
                    <a:pt x="180" y="68"/>
                  </a:lnTo>
                  <a:lnTo>
                    <a:pt x="165" y="68"/>
                  </a:lnTo>
                  <a:lnTo>
                    <a:pt x="153" y="70"/>
                  </a:lnTo>
                  <a:lnTo>
                    <a:pt x="138" y="70"/>
                  </a:lnTo>
                  <a:lnTo>
                    <a:pt x="124" y="70"/>
                  </a:lnTo>
                  <a:lnTo>
                    <a:pt x="109" y="70"/>
                  </a:lnTo>
                  <a:lnTo>
                    <a:pt x="97" y="73"/>
                  </a:lnTo>
                  <a:lnTo>
                    <a:pt x="83" y="73"/>
                  </a:lnTo>
                  <a:lnTo>
                    <a:pt x="71" y="75"/>
                  </a:lnTo>
                  <a:lnTo>
                    <a:pt x="56" y="75"/>
                  </a:lnTo>
                  <a:lnTo>
                    <a:pt x="44" y="77"/>
                  </a:lnTo>
                  <a:lnTo>
                    <a:pt x="29" y="63"/>
                  </a:lnTo>
                  <a:lnTo>
                    <a:pt x="22" y="48"/>
                  </a:lnTo>
                  <a:lnTo>
                    <a:pt x="15" y="36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5"/>
                  </a:lnTo>
                  <a:lnTo>
                    <a:pt x="8" y="2"/>
                  </a:lnTo>
                  <a:lnTo>
                    <a:pt x="22" y="0"/>
                  </a:lnTo>
                  <a:lnTo>
                    <a:pt x="37" y="0"/>
                  </a:lnTo>
                  <a:lnTo>
                    <a:pt x="49" y="2"/>
                  </a:lnTo>
                  <a:lnTo>
                    <a:pt x="63" y="5"/>
                  </a:lnTo>
                  <a:lnTo>
                    <a:pt x="75" y="5"/>
                  </a:lnTo>
                  <a:lnTo>
                    <a:pt x="88" y="7"/>
                  </a:lnTo>
                  <a:lnTo>
                    <a:pt x="102" y="7"/>
                  </a:lnTo>
                  <a:lnTo>
                    <a:pt x="117" y="10"/>
                  </a:lnTo>
                  <a:lnTo>
                    <a:pt x="124" y="10"/>
                  </a:lnTo>
                  <a:lnTo>
                    <a:pt x="138" y="10"/>
                  </a:lnTo>
                  <a:lnTo>
                    <a:pt x="155" y="10"/>
                  </a:lnTo>
                  <a:lnTo>
                    <a:pt x="177" y="10"/>
                  </a:lnTo>
                  <a:lnTo>
                    <a:pt x="199" y="10"/>
                  </a:lnTo>
                  <a:lnTo>
                    <a:pt x="226" y="12"/>
                  </a:lnTo>
                  <a:lnTo>
                    <a:pt x="240" y="12"/>
                  </a:lnTo>
                  <a:lnTo>
                    <a:pt x="255" y="14"/>
                  </a:lnTo>
                  <a:lnTo>
                    <a:pt x="269" y="17"/>
                  </a:lnTo>
                  <a:lnTo>
                    <a:pt x="284" y="19"/>
                  </a:lnTo>
                  <a:lnTo>
                    <a:pt x="296" y="19"/>
                  </a:lnTo>
                  <a:lnTo>
                    <a:pt x="311" y="19"/>
                  </a:lnTo>
                  <a:lnTo>
                    <a:pt x="325" y="19"/>
                  </a:lnTo>
                  <a:lnTo>
                    <a:pt x="340" y="22"/>
                  </a:lnTo>
                  <a:lnTo>
                    <a:pt x="354" y="22"/>
                  </a:lnTo>
                  <a:lnTo>
                    <a:pt x="369" y="24"/>
                  </a:lnTo>
                  <a:lnTo>
                    <a:pt x="383" y="27"/>
                  </a:lnTo>
                  <a:lnTo>
                    <a:pt x="398" y="29"/>
                  </a:lnTo>
                  <a:lnTo>
                    <a:pt x="420" y="31"/>
                  </a:lnTo>
                  <a:lnTo>
                    <a:pt x="444" y="36"/>
                  </a:lnTo>
                  <a:lnTo>
                    <a:pt x="463" y="39"/>
                  </a:lnTo>
                  <a:lnTo>
                    <a:pt x="483" y="44"/>
                  </a:lnTo>
                  <a:lnTo>
                    <a:pt x="495" y="46"/>
                  </a:lnTo>
                  <a:lnTo>
                    <a:pt x="512" y="51"/>
                  </a:lnTo>
                  <a:lnTo>
                    <a:pt x="526" y="53"/>
                  </a:lnTo>
                  <a:lnTo>
                    <a:pt x="548" y="61"/>
                  </a:lnTo>
                  <a:lnTo>
                    <a:pt x="565" y="65"/>
                  </a:lnTo>
                  <a:lnTo>
                    <a:pt x="587" y="73"/>
                  </a:lnTo>
                  <a:lnTo>
                    <a:pt x="609" y="80"/>
                  </a:lnTo>
                  <a:lnTo>
                    <a:pt x="633" y="87"/>
                  </a:lnTo>
                  <a:lnTo>
                    <a:pt x="655" y="92"/>
                  </a:lnTo>
                  <a:lnTo>
                    <a:pt x="677" y="99"/>
                  </a:lnTo>
                  <a:lnTo>
                    <a:pt x="701" y="104"/>
                  </a:lnTo>
                  <a:lnTo>
                    <a:pt x="725" y="111"/>
                  </a:lnTo>
                  <a:lnTo>
                    <a:pt x="749" y="116"/>
                  </a:lnTo>
                  <a:lnTo>
                    <a:pt x="776" y="124"/>
                  </a:lnTo>
                  <a:lnTo>
                    <a:pt x="800" y="128"/>
                  </a:lnTo>
                  <a:lnTo>
                    <a:pt x="827" y="136"/>
                  </a:lnTo>
                  <a:lnTo>
                    <a:pt x="839" y="136"/>
                  </a:lnTo>
                  <a:lnTo>
                    <a:pt x="851" y="138"/>
                  </a:lnTo>
                  <a:lnTo>
                    <a:pt x="866" y="140"/>
                  </a:lnTo>
                  <a:lnTo>
                    <a:pt x="880" y="143"/>
                  </a:lnTo>
                  <a:lnTo>
                    <a:pt x="895" y="143"/>
                  </a:lnTo>
                  <a:lnTo>
                    <a:pt x="909" y="145"/>
                  </a:lnTo>
                  <a:lnTo>
                    <a:pt x="924" y="145"/>
                  </a:lnTo>
                  <a:lnTo>
                    <a:pt x="941" y="148"/>
                  </a:lnTo>
                  <a:lnTo>
                    <a:pt x="955" y="148"/>
                  </a:lnTo>
                  <a:lnTo>
                    <a:pt x="972" y="148"/>
                  </a:lnTo>
                  <a:lnTo>
                    <a:pt x="989" y="148"/>
                  </a:lnTo>
                  <a:lnTo>
                    <a:pt x="1006" y="148"/>
                  </a:lnTo>
                  <a:lnTo>
                    <a:pt x="1021" y="148"/>
                  </a:lnTo>
                  <a:lnTo>
                    <a:pt x="1038" y="148"/>
                  </a:lnTo>
                  <a:lnTo>
                    <a:pt x="1055" y="148"/>
                  </a:lnTo>
                  <a:lnTo>
                    <a:pt x="1074" y="148"/>
                  </a:lnTo>
                  <a:lnTo>
                    <a:pt x="1089" y="145"/>
                  </a:lnTo>
                  <a:lnTo>
                    <a:pt x="1108" y="143"/>
                  </a:lnTo>
                  <a:lnTo>
                    <a:pt x="1123" y="140"/>
                  </a:lnTo>
                  <a:lnTo>
                    <a:pt x="1142" y="140"/>
                  </a:lnTo>
                  <a:lnTo>
                    <a:pt x="1157" y="138"/>
                  </a:lnTo>
                  <a:lnTo>
                    <a:pt x="1174" y="136"/>
                  </a:lnTo>
                  <a:lnTo>
                    <a:pt x="1191" y="133"/>
                  </a:lnTo>
                  <a:lnTo>
                    <a:pt x="1207" y="133"/>
                  </a:lnTo>
                  <a:lnTo>
                    <a:pt x="1222" y="128"/>
                  </a:lnTo>
                  <a:lnTo>
                    <a:pt x="1239" y="126"/>
                  </a:lnTo>
                  <a:lnTo>
                    <a:pt x="1254" y="124"/>
                  </a:lnTo>
                  <a:lnTo>
                    <a:pt x="1271" y="121"/>
                  </a:lnTo>
                  <a:lnTo>
                    <a:pt x="1285" y="116"/>
                  </a:lnTo>
                  <a:lnTo>
                    <a:pt x="1300" y="114"/>
                  </a:lnTo>
                  <a:lnTo>
                    <a:pt x="1314" y="111"/>
                  </a:lnTo>
                  <a:lnTo>
                    <a:pt x="1329" y="109"/>
                  </a:lnTo>
                  <a:lnTo>
                    <a:pt x="1348" y="102"/>
                  </a:lnTo>
                  <a:lnTo>
                    <a:pt x="1367" y="94"/>
                  </a:lnTo>
                  <a:lnTo>
                    <a:pt x="1387" y="87"/>
                  </a:lnTo>
                  <a:lnTo>
                    <a:pt x="1406" y="80"/>
                  </a:lnTo>
                  <a:lnTo>
                    <a:pt x="1423" y="73"/>
                  </a:lnTo>
                  <a:lnTo>
                    <a:pt x="1440" y="65"/>
                  </a:lnTo>
                  <a:lnTo>
                    <a:pt x="1455" y="58"/>
                  </a:lnTo>
                  <a:lnTo>
                    <a:pt x="1472" y="53"/>
                  </a:lnTo>
                  <a:lnTo>
                    <a:pt x="1486" y="46"/>
                  </a:lnTo>
                  <a:lnTo>
                    <a:pt x="1501" y="39"/>
                  </a:lnTo>
                  <a:lnTo>
                    <a:pt x="1515" y="31"/>
                  </a:lnTo>
                  <a:lnTo>
                    <a:pt x="1530" y="27"/>
                  </a:lnTo>
                  <a:lnTo>
                    <a:pt x="1544" y="19"/>
                  </a:lnTo>
                  <a:lnTo>
                    <a:pt x="1559" y="14"/>
                  </a:lnTo>
                  <a:lnTo>
                    <a:pt x="1574" y="10"/>
                  </a:lnTo>
                  <a:lnTo>
                    <a:pt x="1588" y="5"/>
                  </a:lnTo>
                  <a:lnTo>
                    <a:pt x="1581" y="22"/>
                  </a:lnTo>
                  <a:lnTo>
                    <a:pt x="1574" y="39"/>
                  </a:lnTo>
                  <a:lnTo>
                    <a:pt x="1564" y="56"/>
                  </a:lnTo>
                  <a:lnTo>
                    <a:pt x="1554" y="73"/>
                  </a:lnTo>
                  <a:lnTo>
                    <a:pt x="1540" y="87"/>
                  </a:lnTo>
                  <a:lnTo>
                    <a:pt x="1527" y="102"/>
                  </a:lnTo>
                  <a:lnTo>
                    <a:pt x="1513" y="114"/>
                  </a:lnTo>
                  <a:lnTo>
                    <a:pt x="1501" y="128"/>
                  </a:lnTo>
                  <a:lnTo>
                    <a:pt x="1479" y="128"/>
                  </a:lnTo>
                  <a:lnTo>
                    <a:pt x="1457" y="131"/>
                  </a:lnTo>
                  <a:lnTo>
                    <a:pt x="1435" y="128"/>
                  </a:lnTo>
                  <a:lnTo>
                    <a:pt x="1416" y="126"/>
                  </a:lnTo>
                  <a:lnTo>
                    <a:pt x="1394" y="124"/>
                  </a:lnTo>
                  <a:lnTo>
                    <a:pt x="1375" y="126"/>
                  </a:lnTo>
                  <a:lnTo>
                    <a:pt x="1355" y="131"/>
                  </a:lnTo>
                  <a:lnTo>
                    <a:pt x="1336" y="145"/>
                  </a:lnTo>
                  <a:lnTo>
                    <a:pt x="1319" y="157"/>
                  </a:lnTo>
                  <a:lnTo>
                    <a:pt x="1302" y="170"/>
                  </a:lnTo>
                  <a:lnTo>
                    <a:pt x="1283" y="179"/>
                  </a:lnTo>
                  <a:lnTo>
                    <a:pt x="1266" y="189"/>
                  </a:lnTo>
                  <a:lnTo>
                    <a:pt x="1244" y="194"/>
                  </a:lnTo>
                  <a:lnTo>
                    <a:pt x="1224" y="199"/>
                  </a:lnTo>
                  <a:lnTo>
                    <a:pt x="1205" y="201"/>
                  </a:lnTo>
                  <a:lnTo>
                    <a:pt x="1186" y="204"/>
                  </a:lnTo>
                  <a:lnTo>
                    <a:pt x="1164" y="201"/>
                  </a:lnTo>
                  <a:lnTo>
                    <a:pt x="1142" y="201"/>
                  </a:lnTo>
                  <a:lnTo>
                    <a:pt x="1120" y="201"/>
                  </a:lnTo>
                  <a:lnTo>
                    <a:pt x="1101" y="201"/>
                  </a:lnTo>
                  <a:lnTo>
                    <a:pt x="1079" y="201"/>
                  </a:lnTo>
                  <a:lnTo>
                    <a:pt x="1060" y="201"/>
                  </a:lnTo>
                  <a:lnTo>
                    <a:pt x="1040" y="201"/>
                  </a:lnTo>
                  <a:lnTo>
                    <a:pt x="1023" y="204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4" name="Freeform 133"/>
            <p:cNvSpPr>
              <a:spLocks/>
            </p:cNvSpPr>
            <p:nvPr/>
          </p:nvSpPr>
          <p:spPr bwMode="auto">
            <a:xfrm>
              <a:off x="3213" y="1084"/>
              <a:ext cx="63" cy="65"/>
            </a:xfrm>
            <a:custGeom>
              <a:avLst/>
              <a:gdLst>
                <a:gd name="T0" fmla="*/ 0 w 63"/>
                <a:gd name="T1" fmla="*/ 5 h 65"/>
                <a:gd name="T2" fmla="*/ 12 w 63"/>
                <a:gd name="T3" fmla="*/ 2 h 65"/>
                <a:gd name="T4" fmla="*/ 24 w 63"/>
                <a:gd name="T5" fmla="*/ 0 h 65"/>
                <a:gd name="T6" fmla="*/ 39 w 63"/>
                <a:gd name="T7" fmla="*/ 2 h 65"/>
                <a:gd name="T8" fmla="*/ 46 w 63"/>
                <a:gd name="T9" fmla="*/ 17 h 65"/>
                <a:gd name="T10" fmla="*/ 58 w 63"/>
                <a:gd name="T11" fmla="*/ 31 h 65"/>
                <a:gd name="T12" fmla="*/ 63 w 63"/>
                <a:gd name="T13" fmla="*/ 46 h 65"/>
                <a:gd name="T14" fmla="*/ 56 w 63"/>
                <a:gd name="T15" fmla="*/ 65 h 65"/>
                <a:gd name="T16" fmla="*/ 39 w 63"/>
                <a:gd name="T17" fmla="*/ 63 h 65"/>
                <a:gd name="T18" fmla="*/ 24 w 63"/>
                <a:gd name="T19" fmla="*/ 63 h 65"/>
                <a:gd name="T20" fmla="*/ 10 w 63"/>
                <a:gd name="T21" fmla="*/ 63 h 65"/>
                <a:gd name="T22" fmla="*/ 0 w 63"/>
                <a:gd name="T23" fmla="*/ 65 h 65"/>
                <a:gd name="T24" fmla="*/ 0 w 63"/>
                <a:gd name="T25" fmla="*/ 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65">
                  <a:moveTo>
                    <a:pt x="0" y="5"/>
                  </a:moveTo>
                  <a:lnTo>
                    <a:pt x="12" y="2"/>
                  </a:lnTo>
                  <a:lnTo>
                    <a:pt x="24" y="0"/>
                  </a:lnTo>
                  <a:lnTo>
                    <a:pt x="39" y="2"/>
                  </a:lnTo>
                  <a:lnTo>
                    <a:pt x="46" y="17"/>
                  </a:lnTo>
                  <a:lnTo>
                    <a:pt x="58" y="31"/>
                  </a:lnTo>
                  <a:lnTo>
                    <a:pt x="63" y="46"/>
                  </a:lnTo>
                  <a:lnTo>
                    <a:pt x="56" y="65"/>
                  </a:lnTo>
                  <a:lnTo>
                    <a:pt x="39" y="63"/>
                  </a:lnTo>
                  <a:lnTo>
                    <a:pt x="24" y="63"/>
                  </a:lnTo>
                  <a:lnTo>
                    <a:pt x="10" y="63"/>
                  </a:lnTo>
                  <a:lnTo>
                    <a:pt x="0" y="6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5" name="Freeform 134"/>
            <p:cNvSpPr>
              <a:spLocks/>
            </p:cNvSpPr>
            <p:nvPr/>
          </p:nvSpPr>
          <p:spPr bwMode="auto">
            <a:xfrm>
              <a:off x="3087" y="1089"/>
              <a:ext cx="126" cy="104"/>
            </a:xfrm>
            <a:custGeom>
              <a:avLst/>
              <a:gdLst>
                <a:gd name="T0" fmla="*/ 126 w 126"/>
                <a:gd name="T1" fmla="*/ 60 h 104"/>
                <a:gd name="T2" fmla="*/ 121 w 126"/>
                <a:gd name="T3" fmla="*/ 60 h 104"/>
                <a:gd name="T4" fmla="*/ 106 w 126"/>
                <a:gd name="T5" fmla="*/ 63 h 104"/>
                <a:gd name="T6" fmla="*/ 92 w 126"/>
                <a:gd name="T7" fmla="*/ 70 h 104"/>
                <a:gd name="T8" fmla="*/ 80 w 126"/>
                <a:gd name="T9" fmla="*/ 77 h 104"/>
                <a:gd name="T10" fmla="*/ 75 w 126"/>
                <a:gd name="T11" fmla="*/ 89 h 104"/>
                <a:gd name="T12" fmla="*/ 68 w 126"/>
                <a:gd name="T13" fmla="*/ 92 h 104"/>
                <a:gd name="T14" fmla="*/ 65 w 126"/>
                <a:gd name="T15" fmla="*/ 97 h 104"/>
                <a:gd name="T16" fmla="*/ 65 w 126"/>
                <a:gd name="T17" fmla="*/ 104 h 104"/>
                <a:gd name="T18" fmla="*/ 48 w 126"/>
                <a:gd name="T19" fmla="*/ 94 h 104"/>
                <a:gd name="T20" fmla="*/ 34 w 126"/>
                <a:gd name="T21" fmla="*/ 87 h 104"/>
                <a:gd name="T22" fmla="*/ 19 w 126"/>
                <a:gd name="T23" fmla="*/ 77 h 104"/>
                <a:gd name="T24" fmla="*/ 9 w 126"/>
                <a:gd name="T25" fmla="*/ 70 h 104"/>
                <a:gd name="T26" fmla="*/ 0 w 126"/>
                <a:gd name="T27" fmla="*/ 56 h 104"/>
                <a:gd name="T28" fmla="*/ 0 w 126"/>
                <a:gd name="T29" fmla="*/ 46 h 104"/>
                <a:gd name="T30" fmla="*/ 5 w 126"/>
                <a:gd name="T31" fmla="*/ 36 h 104"/>
                <a:gd name="T32" fmla="*/ 12 w 126"/>
                <a:gd name="T33" fmla="*/ 31 h 104"/>
                <a:gd name="T34" fmla="*/ 36 w 126"/>
                <a:gd name="T35" fmla="*/ 22 h 104"/>
                <a:gd name="T36" fmla="*/ 63 w 126"/>
                <a:gd name="T37" fmla="*/ 14 h 104"/>
                <a:gd name="T38" fmla="*/ 75 w 126"/>
                <a:gd name="T39" fmla="*/ 10 h 104"/>
                <a:gd name="T40" fmla="*/ 89 w 126"/>
                <a:gd name="T41" fmla="*/ 7 h 104"/>
                <a:gd name="T42" fmla="*/ 102 w 126"/>
                <a:gd name="T43" fmla="*/ 2 h 104"/>
                <a:gd name="T44" fmla="*/ 116 w 126"/>
                <a:gd name="T45" fmla="*/ 0 h 104"/>
                <a:gd name="T46" fmla="*/ 123 w 126"/>
                <a:gd name="T47" fmla="*/ 0 h 104"/>
                <a:gd name="T48" fmla="*/ 126 w 126"/>
                <a:gd name="T49" fmla="*/ 0 h 104"/>
                <a:gd name="T50" fmla="*/ 126 w 126"/>
                <a:gd name="T51" fmla="*/ 60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6" h="104">
                  <a:moveTo>
                    <a:pt x="126" y="60"/>
                  </a:moveTo>
                  <a:lnTo>
                    <a:pt x="121" y="60"/>
                  </a:lnTo>
                  <a:lnTo>
                    <a:pt x="106" y="63"/>
                  </a:lnTo>
                  <a:lnTo>
                    <a:pt x="92" y="70"/>
                  </a:lnTo>
                  <a:lnTo>
                    <a:pt x="80" y="77"/>
                  </a:lnTo>
                  <a:lnTo>
                    <a:pt x="75" y="89"/>
                  </a:lnTo>
                  <a:lnTo>
                    <a:pt x="68" y="92"/>
                  </a:lnTo>
                  <a:lnTo>
                    <a:pt x="65" y="97"/>
                  </a:lnTo>
                  <a:lnTo>
                    <a:pt x="65" y="104"/>
                  </a:lnTo>
                  <a:lnTo>
                    <a:pt x="48" y="94"/>
                  </a:lnTo>
                  <a:lnTo>
                    <a:pt x="34" y="87"/>
                  </a:lnTo>
                  <a:lnTo>
                    <a:pt x="19" y="77"/>
                  </a:lnTo>
                  <a:lnTo>
                    <a:pt x="9" y="70"/>
                  </a:lnTo>
                  <a:lnTo>
                    <a:pt x="0" y="56"/>
                  </a:lnTo>
                  <a:lnTo>
                    <a:pt x="0" y="46"/>
                  </a:lnTo>
                  <a:lnTo>
                    <a:pt x="5" y="36"/>
                  </a:lnTo>
                  <a:lnTo>
                    <a:pt x="12" y="31"/>
                  </a:lnTo>
                  <a:lnTo>
                    <a:pt x="36" y="22"/>
                  </a:lnTo>
                  <a:lnTo>
                    <a:pt x="63" y="14"/>
                  </a:lnTo>
                  <a:lnTo>
                    <a:pt x="75" y="10"/>
                  </a:lnTo>
                  <a:lnTo>
                    <a:pt x="89" y="7"/>
                  </a:lnTo>
                  <a:lnTo>
                    <a:pt x="102" y="2"/>
                  </a:lnTo>
                  <a:lnTo>
                    <a:pt x="116" y="0"/>
                  </a:lnTo>
                  <a:lnTo>
                    <a:pt x="123" y="0"/>
                  </a:lnTo>
                  <a:lnTo>
                    <a:pt x="126" y="0"/>
                  </a:lnTo>
                  <a:lnTo>
                    <a:pt x="126" y="60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6" name="Freeform 135"/>
            <p:cNvSpPr>
              <a:spLocks/>
            </p:cNvSpPr>
            <p:nvPr/>
          </p:nvSpPr>
          <p:spPr bwMode="auto">
            <a:xfrm>
              <a:off x="3213" y="1162"/>
              <a:ext cx="196" cy="41"/>
            </a:xfrm>
            <a:custGeom>
              <a:avLst/>
              <a:gdLst>
                <a:gd name="T0" fmla="*/ 0 w 196"/>
                <a:gd name="T1" fmla="*/ 9 h 41"/>
                <a:gd name="T2" fmla="*/ 7 w 196"/>
                <a:gd name="T3" fmla="*/ 9 h 41"/>
                <a:gd name="T4" fmla="*/ 26 w 196"/>
                <a:gd name="T5" fmla="*/ 7 h 41"/>
                <a:gd name="T6" fmla="*/ 48 w 196"/>
                <a:gd name="T7" fmla="*/ 7 h 41"/>
                <a:gd name="T8" fmla="*/ 70 w 196"/>
                <a:gd name="T9" fmla="*/ 7 h 41"/>
                <a:gd name="T10" fmla="*/ 90 w 196"/>
                <a:gd name="T11" fmla="*/ 4 h 41"/>
                <a:gd name="T12" fmla="*/ 111 w 196"/>
                <a:gd name="T13" fmla="*/ 2 h 41"/>
                <a:gd name="T14" fmla="*/ 133 w 196"/>
                <a:gd name="T15" fmla="*/ 0 h 41"/>
                <a:gd name="T16" fmla="*/ 155 w 196"/>
                <a:gd name="T17" fmla="*/ 0 h 41"/>
                <a:gd name="T18" fmla="*/ 150 w 196"/>
                <a:gd name="T19" fmla="*/ 2 h 41"/>
                <a:gd name="T20" fmla="*/ 162 w 196"/>
                <a:gd name="T21" fmla="*/ 7 h 41"/>
                <a:gd name="T22" fmla="*/ 174 w 196"/>
                <a:gd name="T23" fmla="*/ 2 h 41"/>
                <a:gd name="T24" fmla="*/ 184 w 196"/>
                <a:gd name="T25" fmla="*/ 14 h 41"/>
                <a:gd name="T26" fmla="*/ 196 w 196"/>
                <a:gd name="T27" fmla="*/ 29 h 41"/>
                <a:gd name="T28" fmla="*/ 182 w 196"/>
                <a:gd name="T29" fmla="*/ 24 h 41"/>
                <a:gd name="T30" fmla="*/ 167 w 196"/>
                <a:gd name="T31" fmla="*/ 24 h 41"/>
                <a:gd name="T32" fmla="*/ 155 w 196"/>
                <a:gd name="T33" fmla="*/ 24 h 41"/>
                <a:gd name="T34" fmla="*/ 143 w 196"/>
                <a:gd name="T35" fmla="*/ 24 h 41"/>
                <a:gd name="T36" fmla="*/ 121 w 196"/>
                <a:gd name="T37" fmla="*/ 24 h 41"/>
                <a:gd name="T38" fmla="*/ 99 w 196"/>
                <a:gd name="T39" fmla="*/ 29 h 41"/>
                <a:gd name="T40" fmla="*/ 77 w 196"/>
                <a:gd name="T41" fmla="*/ 31 h 41"/>
                <a:gd name="T42" fmla="*/ 58 w 196"/>
                <a:gd name="T43" fmla="*/ 36 h 41"/>
                <a:gd name="T44" fmla="*/ 36 w 196"/>
                <a:gd name="T45" fmla="*/ 38 h 41"/>
                <a:gd name="T46" fmla="*/ 14 w 196"/>
                <a:gd name="T47" fmla="*/ 41 h 41"/>
                <a:gd name="T48" fmla="*/ 0 w 196"/>
                <a:gd name="T49" fmla="*/ 38 h 41"/>
                <a:gd name="T50" fmla="*/ 0 w 196"/>
                <a:gd name="T51" fmla="*/ 9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96" h="41">
                  <a:moveTo>
                    <a:pt x="0" y="9"/>
                  </a:moveTo>
                  <a:lnTo>
                    <a:pt x="7" y="9"/>
                  </a:lnTo>
                  <a:lnTo>
                    <a:pt x="26" y="7"/>
                  </a:lnTo>
                  <a:lnTo>
                    <a:pt x="48" y="7"/>
                  </a:lnTo>
                  <a:lnTo>
                    <a:pt x="70" y="7"/>
                  </a:lnTo>
                  <a:lnTo>
                    <a:pt x="90" y="4"/>
                  </a:lnTo>
                  <a:lnTo>
                    <a:pt x="111" y="2"/>
                  </a:lnTo>
                  <a:lnTo>
                    <a:pt x="133" y="0"/>
                  </a:lnTo>
                  <a:lnTo>
                    <a:pt x="155" y="0"/>
                  </a:lnTo>
                  <a:lnTo>
                    <a:pt x="150" y="2"/>
                  </a:lnTo>
                  <a:lnTo>
                    <a:pt x="162" y="7"/>
                  </a:lnTo>
                  <a:lnTo>
                    <a:pt x="174" y="2"/>
                  </a:lnTo>
                  <a:lnTo>
                    <a:pt x="184" y="14"/>
                  </a:lnTo>
                  <a:lnTo>
                    <a:pt x="196" y="29"/>
                  </a:lnTo>
                  <a:lnTo>
                    <a:pt x="182" y="24"/>
                  </a:lnTo>
                  <a:lnTo>
                    <a:pt x="167" y="24"/>
                  </a:lnTo>
                  <a:lnTo>
                    <a:pt x="155" y="24"/>
                  </a:lnTo>
                  <a:lnTo>
                    <a:pt x="143" y="24"/>
                  </a:lnTo>
                  <a:lnTo>
                    <a:pt x="121" y="24"/>
                  </a:lnTo>
                  <a:lnTo>
                    <a:pt x="99" y="29"/>
                  </a:lnTo>
                  <a:lnTo>
                    <a:pt x="77" y="31"/>
                  </a:lnTo>
                  <a:lnTo>
                    <a:pt x="58" y="36"/>
                  </a:lnTo>
                  <a:lnTo>
                    <a:pt x="36" y="38"/>
                  </a:lnTo>
                  <a:lnTo>
                    <a:pt x="14" y="41"/>
                  </a:lnTo>
                  <a:lnTo>
                    <a:pt x="0" y="3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7" name="Freeform 136"/>
            <p:cNvSpPr>
              <a:spLocks/>
            </p:cNvSpPr>
            <p:nvPr/>
          </p:nvSpPr>
          <p:spPr bwMode="auto">
            <a:xfrm>
              <a:off x="3162" y="1171"/>
              <a:ext cx="51" cy="29"/>
            </a:xfrm>
            <a:custGeom>
              <a:avLst/>
              <a:gdLst>
                <a:gd name="T0" fmla="*/ 51 w 51"/>
                <a:gd name="T1" fmla="*/ 29 h 29"/>
                <a:gd name="T2" fmla="*/ 44 w 51"/>
                <a:gd name="T3" fmla="*/ 29 h 29"/>
                <a:gd name="T4" fmla="*/ 29 w 51"/>
                <a:gd name="T5" fmla="*/ 29 h 29"/>
                <a:gd name="T6" fmla="*/ 14 w 51"/>
                <a:gd name="T7" fmla="*/ 27 h 29"/>
                <a:gd name="T8" fmla="*/ 0 w 51"/>
                <a:gd name="T9" fmla="*/ 24 h 29"/>
                <a:gd name="T10" fmla="*/ 19 w 51"/>
                <a:gd name="T11" fmla="*/ 12 h 29"/>
                <a:gd name="T12" fmla="*/ 41 w 51"/>
                <a:gd name="T13" fmla="*/ 3 h 29"/>
                <a:gd name="T14" fmla="*/ 51 w 51"/>
                <a:gd name="T15" fmla="*/ 0 h 29"/>
                <a:gd name="T16" fmla="*/ 51 w 51"/>
                <a:gd name="T17" fmla="*/ 29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9">
                  <a:moveTo>
                    <a:pt x="51" y="29"/>
                  </a:moveTo>
                  <a:lnTo>
                    <a:pt x="44" y="29"/>
                  </a:lnTo>
                  <a:lnTo>
                    <a:pt x="29" y="29"/>
                  </a:lnTo>
                  <a:lnTo>
                    <a:pt x="14" y="27"/>
                  </a:lnTo>
                  <a:lnTo>
                    <a:pt x="0" y="24"/>
                  </a:lnTo>
                  <a:lnTo>
                    <a:pt x="19" y="12"/>
                  </a:lnTo>
                  <a:lnTo>
                    <a:pt x="41" y="3"/>
                  </a:lnTo>
                  <a:lnTo>
                    <a:pt x="51" y="0"/>
                  </a:lnTo>
                  <a:lnTo>
                    <a:pt x="51" y="29"/>
                  </a:lnTo>
                  <a:close/>
                </a:path>
              </a:pathLst>
            </a:custGeom>
            <a:solidFill>
              <a:srgbClr val="DE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8" name="Freeform 137"/>
            <p:cNvSpPr>
              <a:spLocks/>
            </p:cNvSpPr>
            <p:nvPr/>
          </p:nvSpPr>
          <p:spPr bwMode="auto">
            <a:xfrm>
              <a:off x="2738" y="1307"/>
              <a:ext cx="543" cy="1553"/>
            </a:xfrm>
            <a:custGeom>
              <a:avLst/>
              <a:gdLst>
                <a:gd name="T0" fmla="*/ 128 w 543"/>
                <a:gd name="T1" fmla="*/ 1212 h 1553"/>
                <a:gd name="T2" fmla="*/ 118 w 543"/>
                <a:gd name="T3" fmla="*/ 1098 h 1553"/>
                <a:gd name="T4" fmla="*/ 109 w 543"/>
                <a:gd name="T5" fmla="*/ 984 h 1553"/>
                <a:gd name="T6" fmla="*/ 97 w 543"/>
                <a:gd name="T7" fmla="*/ 870 h 1553"/>
                <a:gd name="T8" fmla="*/ 87 w 543"/>
                <a:gd name="T9" fmla="*/ 759 h 1553"/>
                <a:gd name="T10" fmla="*/ 75 w 543"/>
                <a:gd name="T11" fmla="*/ 645 h 1553"/>
                <a:gd name="T12" fmla="*/ 60 w 543"/>
                <a:gd name="T13" fmla="*/ 540 h 1553"/>
                <a:gd name="T14" fmla="*/ 12 w 543"/>
                <a:gd name="T15" fmla="*/ 465 h 1553"/>
                <a:gd name="T16" fmla="*/ 0 w 543"/>
                <a:gd name="T17" fmla="*/ 363 h 1553"/>
                <a:gd name="T18" fmla="*/ 9 w 543"/>
                <a:gd name="T19" fmla="*/ 257 h 1553"/>
                <a:gd name="T20" fmla="*/ 48 w 543"/>
                <a:gd name="T21" fmla="*/ 160 h 1553"/>
                <a:gd name="T22" fmla="*/ 118 w 543"/>
                <a:gd name="T23" fmla="*/ 121 h 1553"/>
                <a:gd name="T24" fmla="*/ 165 w 543"/>
                <a:gd name="T25" fmla="*/ 111 h 1553"/>
                <a:gd name="T26" fmla="*/ 223 w 543"/>
                <a:gd name="T27" fmla="*/ 51 h 1553"/>
                <a:gd name="T28" fmla="*/ 295 w 543"/>
                <a:gd name="T29" fmla="*/ 10 h 1553"/>
                <a:gd name="T30" fmla="*/ 378 w 543"/>
                <a:gd name="T31" fmla="*/ 0 h 1553"/>
                <a:gd name="T32" fmla="*/ 463 w 543"/>
                <a:gd name="T33" fmla="*/ 27 h 1553"/>
                <a:gd name="T34" fmla="*/ 528 w 543"/>
                <a:gd name="T35" fmla="*/ 82 h 1553"/>
                <a:gd name="T36" fmla="*/ 528 w 543"/>
                <a:gd name="T37" fmla="*/ 143 h 1553"/>
                <a:gd name="T38" fmla="*/ 460 w 543"/>
                <a:gd name="T39" fmla="*/ 143 h 1553"/>
                <a:gd name="T40" fmla="*/ 385 w 543"/>
                <a:gd name="T41" fmla="*/ 111 h 1553"/>
                <a:gd name="T42" fmla="*/ 419 w 543"/>
                <a:gd name="T43" fmla="*/ 172 h 1553"/>
                <a:gd name="T44" fmla="*/ 453 w 543"/>
                <a:gd name="T45" fmla="*/ 264 h 1553"/>
                <a:gd name="T46" fmla="*/ 438 w 543"/>
                <a:gd name="T47" fmla="*/ 332 h 1553"/>
                <a:gd name="T48" fmla="*/ 373 w 543"/>
                <a:gd name="T49" fmla="*/ 388 h 1553"/>
                <a:gd name="T50" fmla="*/ 363 w 543"/>
                <a:gd name="T51" fmla="*/ 327 h 1553"/>
                <a:gd name="T52" fmla="*/ 356 w 543"/>
                <a:gd name="T53" fmla="*/ 235 h 1553"/>
                <a:gd name="T54" fmla="*/ 259 w 543"/>
                <a:gd name="T55" fmla="*/ 213 h 1553"/>
                <a:gd name="T56" fmla="*/ 196 w 543"/>
                <a:gd name="T57" fmla="*/ 211 h 1553"/>
                <a:gd name="T58" fmla="*/ 157 w 543"/>
                <a:gd name="T59" fmla="*/ 252 h 1553"/>
                <a:gd name="T60" fmla="*/ 135 w 543"/>
                <a:gd name="T61" fmla="*/ 320 h 1553"/>
                <a:gd name="T62" fmla="*/ 109 w 543"/>
                <a:gd name="T63" fmla="*/ 395 h 1553"/>
                <a:gd name="T64" fmla="*/ 58 w 543"/>
                <a:gd name="T65" fmla="*/ 453 h 1553"/>
                <a:gd name="T66" fmla="*/ 65 w 543"/>
                <a:gd name="T67" fmla="*/ 477 h 1553"/>
                <a:gd name="T68" fmla="*/ 121 w 543"/>
                <a:gd name="T69" fmla="*/ 511 h 1553"/>
                <a:gd name="T70" fmla="*/ 177 w 543"/>
                <a:gd name="T71" fmla="*/ 548 h 1553"/>
                <a:gd name="T72" fmla="*/ 213 w 543"/>
                <a:gd name="T73" fmla="*/ 608 h 1553"/>
                <a:gd name="T74" fmla="*/ 230 w 543"/>
                <a:gd name="T75" fmla="*/ 700 h 1553"/>
                <a:gd name="T76" fmla="*/ 240 w 543"/>
                <a:gd name="T77" fmla="*/ 780 h 1553"/>
                <a:gd name="T78" fmla="*/ 245 w 543"/>
                <a:gd name="T79" fmla="*/ 860 h 1553"/>
                <a:gd name="T80" fmla="*/ 247 w 543"/>
                <a:gd name="T81" fmla="*/ 938 h 1553"/>
                <a:gd name="T82" fmla="*/ 247 w 543"/>
                <a:gd name="T83" fmla="*/ 1032 h 1553"/>
                <a:gd name="T84" fmla="*/ 247 w 543"/>
                <a:gd name="T85" fmla="*/ 1146 h 1553"/>
                <a:gd name="T86" fmla="*/ 245 w 543"/>
                <a:gd name="T87" fmla="*/ 1246 h 1553"/>
                <a:gd name="T88" fmla="*/ 240 w 543"/>
                <a:gd name="T89" fmla="*/ 1299 h 1553"/>
                <a:gd name="T90" fmla="*/ 191 w 543"/>
                <a:gd name="T91" fmla="*/ 1335 h 1553"/>
                <a:gd name="T92" fmla="*/ 150 w 543"/>
                <a:gd name="T93" fmla="*/ 1338 h 1553"/>
                <a:gd name="T94" fmla="*/ 138 w 543"/>
                <a:gd name="T95" fmla="*/ 1410 h 1553"/>
                <a:gd name="T96" fmla="*/ 123 w 543"/>
                <a:gd name="T97" fmla="*/ 1481 h 1553"/>
                <a:gd name="T98" fmla="*/ 111 w 543"/>
                <a:gd name="T99" fmla="*/ 1553 h 1553"/>
                <a:gd name="T100" fmla="*/ 111 w 543"/>
                <a:gd name="T101" fmla="*/ 1471 h 1553"/>
                <a:gd name="T102" fmla="*/ 118 w 543"/>
                <a:gd name="T103" fmla="*/ 1396 h 1553"/>
                <a:gd name="T104" fmla="*/ 128 w 543"/>
                <a:gd name="T105" fmla="*/ 1318 h 155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43" h="1553">
                  <a:moveTo>
                    <a:pt x="133" y="1304"/>
                  </a:moveTo>
                  <a:lnTo>
                    <a:pt x="131" y="1280"/>
                  </a:lnTo>
                  <a:lnTo>
                    <a:pt x="131" y="1258"/>
                  </a:lnTo>
                  <a:lnTo>
                    <a:pt x="128" y="1234"/>
                  </a:lnTo>
                  <a:lnTo>
                    <a:pt x="128" y="1212"/>
                  </a:lnTo>
                  <a:lnTo>
                    <a:pt x="126" y="1188"/>
                  </a:lnTo>
                  <a:lnTo>
                    <a:pt x="126" y="1166"/>
                  </a:lnTo>
                  <a:lnTo>
                    <a:pt x="123" y="1144"/>
                  </a:lnTo>
                  <a:lnTo>
                    <a:pt x="123" y="1122"/>
                  </a:lnTo>
                  <a:lnTo>
                    <a:pt x="118" y="1098"/>
                  </a:lnTo>
                  <a:lnTo>
                    <a:pt x="118" y="1076"/>
                  </a:lnTo>
                  <a:lnTo>
                    <a:pt x="114" y="1052"/>
                  </a:lnTo>
                  <a:lnTo>
                    <a:pt x="114" y="1030"/>
                  </a:lnTo>
                  <a:lnTo>
                    <a:pt x="111" y="1006"/>
                  </a:lnTo>
                  <a:lnTo>
                    <a:pt x="109" y="984"/>
                  </a:lnTo>
                  <a:lnTo>
                    <a:pt x="106" y="962"/>
                  </a:lnTo>
                  <a:lnTo>
                    <a:pt x="106" y="940"/>
                  </a:lnTo>
                  <a:lnTo>
                    <a:pt x="102" y="916"/>
                  </a:lnTo>
                  <a:lnTo>
                    <a:pt x="99" y="894"/>
                  </a:lnTo>
                  <a:lnTo>
                    <a:pt x="97" y="870"/>
                  </a:lnTo>
                  <a:lnTo>
                    <a:pt x="94" y="848"/>
                  </a:lnTo>
                  <a:lnTo>
                    <a:pt x="92" y="824"/>
                  </a:lnTo>
                  <a:lnTo>
                    <a:pt x="89" y="802"/>
                  </a:lnTo>
                  <a:lnTo>
                    <a:pt x="87" y="780"/>
                  </a:lnTo>
                  <a:lnTo>
                    <a:pt x="87" y="759"/>
                  </a:lnTo>
                  <a:lnTo>
                    <a:pt x="82" y="734"/>
                  </a:lnTo>
                  <a:lnTo>
                    <a:pt x="80" y="712"/>
                  </a:lnTo>
                  <a:lnTo>
                    <a:pt x="77" y="688"/>
                  </a:lnTo>
                  <a:lnTo>
                    <a:pt x="77" y="666"/>
                  </a:lnTo>
                  <a:lnTo>
                    <a:pt x="75" y="645"/>
                  </a:lnTo>
                  <a:lnTo>
                    <a:pt x="72" y="623"/>
                  </a:lnTo>
                  <a:lnTo>
                    <a:pt x="70" y="601"/>
                  </a:lnTo>
                  <a:lnTo>
                    <a:pt x="70" y="579"/>
                  </a:lnTo>
                  <a:lnTo>
                    <a:pt x="65" y="557"/>
                  </a:lnTo>
                  <a:lnTo>
                    <a:pt x="60" y="540"/>
                  </a:lnTo>
                  <a:lnTo>
                    <a:pt x="53" y="523"/>
                  </a:lnTo>
                  <a:lnTo>
                    <a:pt x="46" y="509"/>
                  </a:lnTo>
                  <a:lnTo>
                    <a:pt x="34" y="494"/>
                  </a:lnTo>
                  <a:lnTo>
                    <a:pt x="24" y="480"/>
                  </a:lnTo>
                  <a:lnTo>
                    <a:pt x="12" y="465"/>
                  </a:lnTo>
                  <a:lnTo>
                    <a:pt x="2" y="453"/>
                  </a:lnTo>
                  <a:lnTo>
                    <a:pt x="0" y="429"/>
                  </a:lnTo>
                  <a:lnTo>
                    <a:pt x="0" y="407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2" y="298"/>
                  </a:lnTo>
                  <a:lnTo>
                    <a:pt x="7" y="279"/>
                  </a:lnTo>
                  <a:lnTo>
                    <a:pt x="9" y="257"/>
                  </a:lnTo>
                  <a:lnTo>
                    <a:pt x="14" y="235"/>
                  </a:lnTo>
                  <a:lnTo>
                    <a:pt x="19" y="213"/>
                  </a:lnTo>
                  <a:lnTo>
                    <a:pt x="29" y="196"/>
                  </a:lnTo>
                  <a:lnTo>
                    <a:pt x="36" y="177"/>
                  </a:lnTo>
                  <a:lnTo>
                    <a:pt x="48" y="160"/>
                  </a:lnTo>
                  <a:lnTo>
                    <a:pt x="60" y="143"/>
                  </a:lnTo>
                  <a:lnTo>
                    <a:pt x="77" y="128"/>
                  </a:lnTo>
                  <a:lnTo>
                    <a:pt x="89" y="116"/>
                  </a:lnTo>
                  <a:lnTo>
                    <a:pt x="104" y="116"/>
                  </a:lnTo>
                  <a:lnTo>
                    <a:pt x="118" y="121"/>
                  </a:lnTo>
                  <a:lnTo>
                    <a:pt x="133" y="131"/>
                  </a:lnTo>
                  <a:lnTo>
                    <a:pt x="143" y="136"/>
                  </a:lnTo>
                  <a:lnTo>
                    <a:pt x="152" y="138"/>
                  </a:lnTo>
                  <a:lnTo>
                    <a:pt x="160" y="128"/>
                  </a:lnTo>
                  <a:lnTo>
                    <a:pt x="165" y="111"/>
                  </a:lnTo>
                  <a:lnTo>
                    <a:pt x="174" y="97"/>
                  </a:lnTo>
                  <a:lnTo>
                    <a:pt x="186" y="85"/>
                  </a:lnTo>
                  <a:lnTo>
                    <a:pt x="196" y="73"/>
                  </a:lnTo>
                  <a:lnTo>
                    <a:pt x="211" y="63"/>
                  </a:lnTo>
                  <a:lnTo>
                    <a:pt x="223" y="51"/>
                  </a:lnTo>
                  <a:lnTo>
                    <a:pt x="237" y="41"/>
                  </a:lnTo>
                  <a:lnTo>
                    <a:pt x="252" y="34"/>
                  </a:lnTo>
                  <a:lnTo>
                    <a:pt x="266" y="27"/>
                  </a:lnTo>
                  <a:lnTo>
                    <a:pt x="281" y="17"/>
                  </a:lnTo>
                  <a:lnTo>
                    <a:pt x="295" y="10"/>
                  </a:lnTo>
                  <a:lnTo>
                    <a:pt x="310" y="5"/>
                  </a:lnTo>
                  <a:lnTo>
                    <a:pt x="327" y="2"/>
                  </a:lnTo>
                  <a:lnTo>
                    <a:pt x="342" y="0"/>
                  </a:lnTo>
                  <a:lnTo>
                    <a:pt x="361" y="0"/>
                  </a:lnTo>
                  <a:lnTo>
                    <a:pt x="378" y="0"/>
                  </a:lnTo>
                  <a:lnTo>
                    <a:pt x="397" y="5"/>
                  </a:lnTo>
                  <a:lnTo>
                    <a:pt x="412" y="7"/>
                  </a:lnTo>
                  <a:lnTo>
                    <a:pt x="429" y="12"/>
                  </a:lnTo>
                  <a:lnTo>
                    <a:pt x="446" y="19"/>
                  </a:lnTo>
                  <a:lnTo>
                    <a:pt x="463" y="27"/>
                  </a:lnTo>
                  <a:lnTo>
                    <a:pt x="477" y="34"/>
                  </a:lnTo>
                  <a:lnTo>
                    <a:pt x="494" y="44"/>
                  </a:lnTo>
                  <a:lnTo>
                    <a:pt x="509" y="53"/>
                  </a:lnTo>
                  <a:lnTo>
                    <a:pt x="523" y="68"/>
                  </a:lnTo>
                  <a:lnTo>
                    <a:pt x="528" y="82"/>
                  </a:lnTo>
                  <a:lnTo>
                    <a:pt x="535" y="97"/>
                  </a:lnTo>
                  <a:lnTo>
                    <a:pt x="540" y="111"/>
                  </a:lnTo>
                  <a:lnTo>
                    <a:pt x="543" y="126"/>
                  </a:lnTo>
                  <a:lnTo>
                    <a:pt x="535" y="133"/>
                  </a:lnTo>
                  <a:lnTo>
                    <a:pt x="528" y="143"/>
                  </a:lnTo>
                  <a:lnTo>
                    <a:pt x="509" y="145"/>
                  </a:lnTo>
                  <a:lnTo>
                    <a:pt x="501" y="148"/>
                  </a:lnTo>
                  <a:lnTo>
                    <a:pt x="494" y="145"/>
                  </a:lnTo>
                  <a:lnTo>
                    <a:pt x="482" y="145"/>
                  </a:lnTo>
                  <a:lnTo>
                    <a:pt x="460" y="143"/>
                  </a:lnTo>
                  <a:lnTo>
                    <a:pt x="441" y="141"/>
                  </a:lnTo>
                  <a:lnTo>
                    <a:pt x="426" y="128"/>
                  </a:lnTo>
                  <a:lnTo>
                    <a:pt x="414" y="121"/>
                  </a:lnTo>
                  <a:lnTo>
                    <a:pt x="400" y="114"/>
                  </a:lnTo>
                  <a:lnTo>
                    <a:pt x="385" y="111"/>
                  </a:lnTo>
                  <a:lnTo>
                    <a:pt x="385" y="128"/>
                  </a:lnTo>
                  <a:lnTo>
                    <a:pt x="397" y="138"/>
                  </a:lnTo>
                  <a:lnTo>
                    <a:pt x="402" y="145"/>
                  </a:lnTo>
                  <a:lnTo>
                    <a:pt x="409" y="160"/>
                  </a:lnTo>
                  <a:lnTo>
                    <a:pt x="419" y="172"/>
                  </a:lnTo>
                  <a:lnTo>
                    <a:pt x="429" y="189"/>
                  </a:lnTo>
                  <a:lnTo>
                    <a:pt x="434" y="204"/>
                  </a:lnTo>
                  <a:lnTo>
                    <a:pt x="441" y="223"/>
                  </a:lnTo>
                  <a:lnTo>
                    <a:pt x="446" y="242"/>
                  </a:lnTo>
                  <a:lnTo>
                    <a:pt x="453" y="264"/>
                  </a:lnTo>
                  <a:lnTo>
                    <a:pt x="453" y="276"/>
                  </a:lnTo>
                  <a:lnTo>
                    <a:pt x="453" y="291"/>
                  </a:lnTo>
                  <a:lnTo>
                    <a:pt x="451" y="303"/>
                  </a:lnTo>
                  <a:lnTo>
                    <a:pt x="448" y="315"/>
                  </a:lnTo>
                  <a:lnTo>
                    <a:pt x="438" y="332"/>
                  </a:lnTo>
                  <a:lnTo>
                    <a:pt x="426" y="349"/>
                  </a:lnTo>
                  <a:lnTo>
                    <a:pt x="412" y="361"/>
                  </a:lnTo>
                  <a:lnTo>
                    <a:pt x="397" y="371"/>
                  </a:lnTo>
                  <a:lnTo>
                    <a:pt x="383" y="378"/>
                  </a:lnTo>
                  <a:lnTo>
                    <a:pt x="373" y="388"/>
                  </a:lnTo>
                  <a:lnTo>
                    <a:pt x="363" y="388"/>
                  </a:lnTo>
                  <a:lnTo>
                    <a:pt x="358" y="380"/>
                  </a:lnTo>
                  <a:lnTo>
                    <a:pt x="358" y="366"/>
                  </a:lnTo>
                  <a:lnTo>
                    <a:pt x="361" y="349"/>
                  </a:lnTo>
                  <a:lnTo>
                    <a:pt x="363" y="327"/>
                  </a:lnTo>
                  <a:lnTo>
                    <a:pt x="366" y="305"/>
                  </a:lnTo>
                  <a:lnTo>
                    <a:pt x="368" y="284"/>
                  </a:lnTo>
                  <a:lnTo>
                    <a:pt x="371" y="264"/>
                  </a:lnTo>
                  <a:lnTo>
                    <a:pt x="363" y="245"/>
                  </a:lnTo>
                  <a:lnTo>
                    <a:pt x="356" y="235"/>
                  </a:lnTo>
                  <a:lnTo>
                    <a:pt x="342" y="225"/>
                  </a:lnTo>
                  <a:lnTo>
                    <a:pt x="327" y="220"/>
                  </a:lnTo>
                  <a:lnTo>
                    <a:pt x="305" y="216"/>
                  </a:lnTo>
                  <a:lnTo>
                    <a:pt x="283" y="216"/>
                  </a:lnTo>
                  <a:lnTo>
                    <a:pt x="259" y="213"/>
                  </a:lnTo>
                  <a:lnTo>
                    <a:pt x="235" y="213"/>
                  </a:lnTo>
                  <a:lnTo>
                    <a:pt x="220" y="211"/>
                  </a:lnTo>
                  <a:lnTo>
                    <a:pt x="211" y="208"/>
                  </a:lnTo>
                  <a:lnTo>
                    <a:pt x="201" y="208"/>
                  </a:lnTo>
                  <a:lnTo>
                    <a:pt x="196" y="211"/>
                  </a:lnTo>
                  <a:lnTo>
                    <a:pt x="184" y="211"/>
                  </a:lnTo>
                  <a:lnTo>
                    <a:pt x="179" y="218"/>
                  </a:lnTo>
                  <a:lnTo>
                    <a:pt x="174" y="230"/>
                  </a:lnTo>
                  <a:lnTo>
                    <a:pt x="167" y="245"/>
                  </a:lnTo>
                  <a:lnTo>
                    <a:pt x="157" y="252"/>
                  </a:lnTo>
                  <a:lnTo>
                    <a:pt x="150" y="271"/>
                  </a:lnTo>
                  <a:lnTo>
                    <a:pt x="145" y="279"/>
                  </a:lnTo>
                  <a:lnTo>
                    <a:pt x="143" y="291"/>
                  </a:lnTo>
                  <a:lnTo>
                    <a:pt x="138" y="305"/>
                  </a:lnTo>
                  <a:lnTo>
                    <a:pt x="135" y="320"/>
                  </a:lnTo>
                  <a:lnTo>
                    <a:pt x="131" y="332"/>
                  </a:lnTo>
                  <a:lnTo>
                    <a:pt x="126" y="347"/>
                  </a:lnTo>
                  <a:lnTo>
                    <a:pt x="121" y="359"/>
                  </a:lnTo>
                  <a:lnTo>
                    <a:pt x="118" y="373"/>
                  </a:lnTo>
                  <a:lnTo>
                    <a:pt x="109" y="395"/>
                  </a:lnTo>
                  <a:lnTo>
                    <a:pt x="99" y="414"/>
                  </a:lnTo>
                  <a:lnTo>
                    <a:pt x="87" y="427"/>
                  </a:lnTo>
                  <a:lnTo>
                    <a:pt x="77" y="436"/>
                  </a:lnTo>
                  <a:lnTo>
                    <a:pt x="65" y="443"/>
                  </a:lnTo>
                  <a:lnTo>
                    <a:pt x="58" y="453"/>
                  </a:lnTo>
                  <a:lnTo>
                    <a:pt x="46" y="463"/>
                  </a:lnTo>
                  <a:lnTo>
                    <a:pt x="41" y="465"/>
                  </a:lnTo>
                  <a:lnTo>
                    <a:pt x="43" y="465"/>
                  </a:lnTo>
                  <a:lnTo>
                    <a:pt x="58" y="475"/>
                  </a:lnTo>
                  <a:lnTo>
                    <a:pt x="65" y="477"/>
                  </a:lnTo>
                  <a:lnTo>
                    <a:pt x="75" y="485"/>
                  </a:lnTo>
                  <a:lnTo>
                    <a:pt x="85" y="492"/>
                  </a:lnTo>
                  <a:lnTo>
                    <a:pt x="99" y="499"/>
                  </a:lnTo>
                  <a:lnTo>
                    <a:pt x="109" y="504"/>
                  </a:lnTo>
                  <a:lnTo>
                    <a:pt x="121" y="511"/>
                  </a:lnTo>
                  <a:lnTo>
                    <a:pt x="133" y="519"/>
                  </a:lnTo>
                  <a:lnTo>
                    <a:pt x="145" y="526"/>
                  </a:lnTo>
                  <a:lnTo>
                    <a:pt x="155" y="533"/>
                  </a:lnTo>
                  <a:lnTo>
                    <a:pt x="167" y="540"/>
                  </a:lnTo>
                  <a:lnTo>
                    <a:pt x="177" y="548"/>
                  </a:lnTo>
                  <a:lnTo>
                    <a:pt x="186" y="555"/>
                  </a:lnTo>
                  <a:lnTo>
                    <a:pt x="191" y="560"/>
                  </a:lnTo>
                  <a:lnTo>
                    <a:pt x="198" y="572"/>
                  </a:lnTo>
                  <a:lnTo>
                    <a:pt x="206" y="586"/>
                  </a:lnTo>
                  <a:lnTo>
                    <a:pt x="213" y="608"/>
                  </a:lnTo>
                  <a:lnTo>
                    <a:pt x="218" y="630"/>
                  </a:lnTo>
                  <a:lnTo>
                    <a:pt x="223" y="657"/>
                  </a:lnTo>
                  <a:lnTo>
                    <a:pt x="225" y="671"/>
                  </a:lnTo>
                  <a:lnTo>
                    <a:pt x="228" y="686"/>
                  </a:lnTo>
                  <a:lnTo>
                    <a:pt x="230" y="700"/>
                  </a:lnTo>
                  <a:lnTo>
                    <a:pt x="235" y="717"/>
                  </a:lnTo>
                  <a:lnTo>
                    <a:pt x="235" y="732"/>
                  </a:lnTo>
                  <a:lnTo>
                    <a:pt x="237" y="746"/>
                  </a:lnTo>
                  <a:lnTo>
                    <a:pt x="237" y="763"/>
                  </a:lnTo>
                  <a:lnTo>
                    <a:pt x="240" y="780"/>
                  </a:lnTo>
                  <a:lnTo>
                    <a:pt x="240" y="795"/>
                  </a:lnTo>
                  <a:lnTo>
                    <a:pt x="242" y="812"/>
                  </a:lnTo>
                  <a:lnTo>
                    <a:pt x="242" y="829"/>
                  </a:lnTo>
                  <a:lnTo>
                    <a:pt x="245" y="846"/>
                  </a:lnTo>
                  <a:lnTo>
                    <a:pt x="245" y="860"/>
                  </a:lnTo>
                  <a:lnTo>
                    <a:pt x="245" y="877"/>
                  </a:lnTo>
                  <a:lnTo>
                    <a:pt x="245" y="892"/>
                  </a:lnTo>
                  <a:lnTo>
                    <a:pt x="247" y="909"/>
                  </a:lnTo>
                  <a:lnTo>
                    <a:pt x="247" y="923"/>
                  </a:lnTo>
                  <a:lnTo>
                    <a:pt x="247" y="938"/>
                  </a:lnTo>
                  <a:lnTo>
                    <a:pt x="247" y="952"/>
                  </a:lnTo>
                  <a:lnTo>
                    <a:pt x="249" y="969"/>
                  </a:lnTo>
                  <a:lnTo>
                    <a:pt x="247" y="989"/>
                  </a:lnTo>
                  <a:lnTo>
                    <a:pt x="247" y="1011"/>
                  </a:lnTo>
                  <a:lnTo>
                    <a:pt x="247" y="1032"/>
                  </a:lnTo>
                  <a:lnTo>
                    <a:pt x="247" y="1057"/>
                  </a:lnTo>
                  <a:lnTo>
                    <a:pt x="247" y="1078"/>
                  </a:lnTo>
                  <a:lnTo>
                    <a:pt x="247" y="1100"/>
                  </a:lnTo>
                  <a:lnTo>
                    <a:pt x="247" y="1122"/>
                  </a:lnTo>
                  <a:lnTo>
                    <a:pt x="247" y="1146"/>
                  </a:lnTo>
                  <a:lnTo>
                    <a:pt x="245" y="1166"/>
                  </a:lnTo>
                  <a:lnTo>
                    <a:pt x="245" y="1188"/>
                  </a:lnTo>
                  <a:lnTo>
                    <a:pt x="245" y="1207"/>
                  </a:lnTo>
                  <a:lnTo>
                    <a:pt x="245" y="1229"/>
                  </a:lnTo>
                  <a:lnTo>
                    <a:pt x="245" y="1246"/>
                  </a:lnTo>
                  <a:lnTo>
                    <a:pt x="245" y="1265"/>
                  </a:lnTo>
                  <a:lnTo>
                    <a:pt x="245" y="1282"/>
                  </a:lnTo>
                  <a:lnTo>
                    <a:pt x="245" y="1301"/>
                  </a:lnTo>
                  <a:lnTo>
                    <a:pt x="242" y="1299"/>
                  </a:lnTo>
                  <a:lnTo>
                    <a:pt x="240" y="1299"/>
                  </a:lnTo>
                  <a:lnTo>
                    <a:pt x="228" y="1309"/>
                  </a:lnTo>
                  <a:lnTo>
                    <a:pt x="223" y="1326"/>
                  </a:lnTo>
                  <a:lnTo>
                    <a:pt x="213" y="1340"/>
                  </a:lnTo>
                  <a:lnTo>
                    <a:pt x="198" y="1350"/>
                  </a:lnTo>
                  <a:lnTo>
                    <a:pt x="191" y="1335"/>
                  </a:lnTo>
                  <a:lnTo>
                    <a:pt x="182" y="1328"/>
                  </a:lnTo>
                  <a:lnTo>
                    <a:pt x="169" y="1321"/>
                  </a:lnTo>
                  <a:lnTo>
                    <a:pt x="157" y="1323"/>
                  </a:lnTo>
                  <a:lnTo>
                    <a:pt x="152" y="1323"/>
                  </a:lnTo>
                  <a:lnTo>
                    <a:pt x="150" y="1338"/>
                  </a:lnTo>
                  <a:lnTo>
                    <a:pt x="148" y="1352"/>
                  </a:lnTo>
                  <a:lnTo>
                    <a:pt x="145" y="1367"/>
                  </a:lnTo>
                  <a:lnTo>
                    <a:pt x="143" y="1381"/>
                  </a:lnTo>
                  <a:lnTo>
                    <a:pt x="140" y="1396"/>
                  </a:lnTo>
                  <a:lnTo>
                    <a:pt x="138" y="1410"/>
                  </a:lnTo>
                  <a:lnTo>
                    <a:pt x="135" y="1425"/>
                  </a:lnTo>
                  <a:lnTo>
                    <a:pt x="135" y="1440"/>
                  </a:lnTo>
                  <a:lnTo>
                    <a:pt x="131" y="1452"/>
                  </a:lnTo>
                  <a:lnTo>
                    <a:pt x="128" y="1466"/>
                  </a:lnTo>
                  <a:lnTo>
                    <a:pt x="123" y="1481"/>
                  </a:lnTo>
                  <a:lnTo>
                    <a:pt x="123" y="1495"/>
                  </a:lnTo>
                  <a:lnTo>
                    <a:pt x="118" y="1510"/>
                  </a:lnTo>
                  <a:lnTo>
                    <a:pt x="116" y="1524"/>
                  </a:lnTo>
                  <a:lnTo>
                    <a:pt x="111" y="1539"/>
                  </a:lnTo>
                  <a:lnTo>
                    <a:pt x="111" y="1553"/>
                  </a:lnTo>
                  <a:lnTo>
                    <a:pt x="111" y="1537"/>
                  </a:lnTo>
                  <a:lnTo>
                    <a:pt x="111" y="1520"/>
                  </a:lnTo>
                  <a:lnTo>
                    <a:pt x="111" y="1503"/>
                  </a:lnTo>
                  <a:lnTo>
                    <a:pt x="111" y="1488"/>
                  </a:lnTo>
                  <a:lnTo>
                    <a:pt x="111" y="1471"/>
                  </a:lnTo>
                  <a:lnTo>
                    <a:pt x="114" y="1457"/>
                  </a:lnTo>
                  <a:lnTo>
                    <a:pt x="116" y="1442"/>
                  </a:lnTo>
                  <a:lnTo>
                    <a:pt x="118" y="1427"/>
                  </a:lnTo>
                  <a:lnTo>
                    <a:pt x="118" y="1410"/>
                  </a:lnTo>
                  <a:lnTo>
                    <a:pt x="118" y="1396"/>
                  </a:lnTo>
                  <a:lnTo>
                    <a:pt x="121" y="1379"/>
                  </a:lnTo>
                  <a:lnTo>
                    <a:pt x="123" y="1364"/>
                  </a:lnTo>
                  <a:lnTo>
                    <a:pt x="123" y="1347"/>
                  </a:lnTo>
                  <a:lnTo>
                    <a:pt x="126" y="1333"/>
                  </a:lnTo>
                  <a:lnTo>
                    <a:pt x="128" y="1318"/>
                  </a:lnTo>
                  <a:lnTo>
                    <a:pt x="133" y="1304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79" name="Freeform 138"/>
            <p:cNvSpPr>
              <a:spLocks/>
            </p:cNvSpPr>
            <p:nvPr/>
          </p:nvSpPr>
          <p:spPr bwMode="auto">
            <a:xfrm>
              <a:off x="3162" y="1297"/>
              <a:ext cx="82" cy="34"/>
            </a:xfrm>
            <a:custGeom>
              <a:avLst/>
              <a:gdLst>
                <a:gd name="T0" fmla="*/ 56 w 82"/>
                <a:gd name="T1" fmla="*/ 12 h 34"/>
                <a:gd name="T2" fmla="*/ 41 w 82"/>
                <a:gd name="T3" fmla="*/ 12 h 34"/>
                <a:gd name="T4" fmla="*/ 27 w 82"/>
                <a:gd name="T5" fmla="*/ 12 h 34"/>
                <a:gd name="T6" fmla="*/ 12 w 82"/>
                <a:gd name="T7" fmla="*/ 5 h 34"/>
                <a:gd name="T8" fmla="*/ 0 w 82"/>
                <a:gd name="T9" fmla="*/ 0 h 34"/>
                <a:gd name="T10" fmla="*/ 14 w 82"/>
                <a:gd name="T11" fmla="*/ 0 h 34"/>
                <a:gd name="T12" fmla="*/ 29 w 82"/>
                <a:gd name="T13" fmla="*/ 3 h 34"/>
                <a:gd name="T14" fmla="*/ 41 w 82"/>
                <a:gd name="T15" fmla="*/ 5 h 34"/>
                <a:gd name="T16" fmla="*/ 53 w 82"/>
                <a:gd name="T17" fmla="*/ 10 h 34"/>
                <a:gd name="T18" fmla="*/ 70 w 82"/>
                <a:gd name="T19" fmla="*/ 20 h 34"/>
                <a:gd name="T20" fmla="*/ 82 w 82"/>
                <a:gd name="T21" fmla="*/ 34 h 34"/>
                <a:gd name="T22" fmla="*/ 56 w 82"/>
                <a:gd name="T23" fmla="*/ 12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34">
                  <a:moveTo>
                    <a:pt x="56" y="12"/>
                  </a:moveTo>
                  <a:lnTo>
                    <a:pt x="41" y="12"/>
                  </a:lnTo>
                  <a:lnTo>
                    <a:pt x="27" y="12"/>
                  </a:lnTo>
                  <a:lnTo>
                    <a:pt x="12" y="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9" y="3"/>
                  </a:lnTo>
                  <a:lnTo>
                    <a:pt x="41" y="5"/>
                  </a:lnTo>
                  <a:lnTo>
                    <a:pt x="53" y="10"/>
                  </a:lnTo>
                  <a:lnTo>
                    <a:pt x="70" y="20"/>
                  </a:lnTo>
                  <a:lnTo>
                    <a:pt x="82" y="34"/>
                  </a:lnTo>
                  <a:lnTo>
                    <a:pt x="56" y="1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0" name="Freeform 139"/>
            <p:cNvSpPr>
              <a:spLocks/>
            </p:cNvSpPr>
            <p:nvPr/>
          </p:nvSpPr>
          <p:spPr bwMode="auto">
            <a:xfrm>
              <a:off x="3237" y="1477"/>
              <a:ext cx="85" cy="244"/>
            </a:xfrm>
            <a:custGeom>
              <a:avLst/>
              <a:gdLst>
                <a:gd name="T0" fmla="*/ 85 w 85"/>
                <a:gd name="T1" fmla="*/ 0 h 244"/>
                <a:gd name="T2" fmla="*/ 85 w 85"/>
                <a:gd name="T3" fmla="*/ 14 h 244"/>
                <a:gd name="T4" fmla="*/ 85 w 85"/>
                <a:gd name="T5" fmla="*/ 34 h 244"/>
                <a:gd name="T6" fmla="*/ 85 w 85"/>
                <a:gd name="T7" fmla="*/ 48 h 244"/>
                <a:gd name="T8" fmla="*/ 85 w 85"/>
                <a:gd name="T9" fmla="*/ 67 h 244"/>
                <a:gd name="T10" fmla="*/ 82 w 85"/>
                <a:gd name="T11" fmla="*/ 82 h 244"/>
                <a:gd name="T12" fmla="*/ 80 w 85"/>
                <a:gd name="T13" fmla="*/ 99 h 244"/>
                <a:gd name="T14" fmla="*/ 75 w 85"/>
                <a:gd name="T15" fmla="*/ 116 h 244"/>
                <a:gd name="T16" fmla="*/ 73 w 85"/>
                <a:gd name="T17" fmla="*/ 133 h 244"/>
                <a:gd name="T18" fmla="*/ 66 w 85"/>
                <a:gd name="T19" fmla="*/ 147 h 244"/>
                <a:gd name="T20" fmla="*/ 58 w 85"/>
                <a:gd name="T21" fmla="*/ 162 h 244"/>
                <a:gd name="T22" fmla="*/ 51 w 85"/>
                <a:gd name="T23" fmla="*/ 177 h 244"/>
                <a:gd name="T24" fmla="*/ 44 w 85"/>
                <a:gd name="T25" fmla="*/ 193 h 244"/>
                <a:gd name="T26" fmla="*/ 32 w 85"/>
                <a:gd name="T27" fmla="*/ 206 h 244"/>
                <a:gd name="T28" fmla="*/ 22 w 85"/>
                <a:gd name="T29" fmla="*/ 220 h 244"/>
                <a:gd name="T30" fmla="*/ 10 w 85"/>
                <a:gd name="T31" fmla="*/ 232 h 244"/>
                <a:gd name="T32" fmla="*/ 0 w 85"/>
                <a:gd name="T33" fmla="*/ 244 h 244"/>
                <a:gd name="T34" fmla="*/ 7 w 85"/>
                <a:gd name="T35" fmla="*/ 225 h 244"/>
                <a:gd name="T36" fmla="*/ 15 w 85"/>
                <a:gd name="T37" fmla="*/ 208 h 244"/>
                <a:gd name="T38" fmla="*/ 17 w 85"/>
                <a:gd name="T39" fmla="*/ 189 h 244"/>
                <a:gd name="T40" fmla="*/ 22 w 85"/>
                <a:gd name="T41" fmla="*/ 172 h 244"/>
                <a:gd name="T42" fmla="*/ 22 w 85"/>
                <a:gd name="T43" fmla="*/ 152 h 244"/>
                <a:gd name="T44" fmla="*/ 22 w 85"/>
                <a:gd name="T45" fmla="*/ 135 h 244"/>
                <a:gd name="T46" fmla="*/ 19 w 85"/>
                <a:gd name="T47" fmla="*/ 116 h 244"/>
                <a:gd name="T48" fmla="*/ 19 w 85"/>
                <a:gd name="T49" fmla="*/ 99 h 244"/>
                <a:gd name="T50" fmla="*/ 27 w 85"/>
                <a:gd name="T51" fmla="*/ 89 h 244"/>
                <a:gd name="T52" fmla="*/ 39 w 85"/>
                <a:gd name="T53" fmla="*/ 82 h 244"/>
                <a:gd name="T54" fmla="*/ 51 w 85"/>
                <a:gd name="T55" fmla="*/ 65 h 244"/>
                <a:gd name="T56" fmla="*/ 66 w 85"/>
                <a:gd name="T57" fmla="*/ 50 h 244"/>
                <a:gd name="T58" fmla="*/ 70 w 85"/>
                <a:gd name="T59" fmla="*/ 36 h 244"/>
                <a:gd name="T60" fmla="*/ 75 w 85"/>
                <a:gd name="T61" fmla="*/ 24 h 244"/>
                <a:gd name="T62" fmla="*/ 80 w 85"/>
                <a:gd name="T63" fmla="*/ 12 h 244"/>
                <a:gd name="T64" fmla="*/ 85 w 85"/>
                <a:gd name="T65" fmla="*/ 0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5" h="244">
                  <a:moveTo>
                    <a:pt x="85" y="0"/>
                  </a:moveTo>
                  <a:lnTo>
                    <a:pt x="85" y="14"/>
                  </a:lnTo>
                  <a:lnTo>
                    <a:pt x="85" y="34"/>
                  </a:lnTo>
                  <a:lnTo>
                    <a:pt x="85" y="48"/>
                  </a:lnTo>
                  <a:lnTo>
                    <a:pt x="85" y="67"/>
                  </a:lnTo>
                  <a:lnTo>
                    <a:pt x="82" y="82"/>
                  </a:lnTo>
                  <a:lnTo>
                    <a:pt x="80" y="99"/>
                  </a:lnTo>
                  <a:lnTo>
                    <a:pt x="75" y="116"/>
                  </a:lnTo>
                  <a:lnTo>
                    <a:pt x="73" y="133"/>
                  </a:lnTo>
                  <a:lnTo>
                    <a:pt x="66" y="147"/>
                  </a:lnTo>
                  <a:lnTo>
                    <a:pt x="58" y="162"/>
                  </a:lnTo>
                  <a:lnTo>
                    <a:pt x="51" y="177"/>
                  </a:lnTo>
                  <a:lnTo>
                    <a:pt x="44" y="193"/>
                  </a:lnTo>
                  <a:lnTo>
                    <a:pt x="32" y="206"/>
                  </a:lnTo>
                  <a:lnTo>
                    <a:pt x="22" y="220"/>
                  </a:lnTo>
                  <a:lnTo>
                    <a:pt x="10" y="232"/>
                  </a:lnTo>
                  <a:lnTo>
                    <a:pt x="0" y="244"/>
                  </a:lnTo>
                  <a:lnTo>
                    <a:pt x="7" y="225"/>
                  </a:lnTo>
                  <a:lnTo>
                    <a:pt x="15" y="208"/>
                  </a:lnTo>
                  <a:lnTo>
                    <a:pt x="17" y="189"/>
                  </a:lnTo>
                  <a:lnTo>
                    <a:pt x="22" y="172"/>
                  </a:lnTo>
                  <a:lnTo>
                    <a:pt x="22" y="152"/>
                  </a:lnTo>
                  <a:lnTo>
                    <a:pt x="22" y="135"/>
                  </a:lnTo>
                  <a:lnTo>
                    <a:pt x="19" y="116"/>
                  </a:lnTo>
                  <a:lnTo>
                    <a:pt x="19" y="99"/>
                  </a:lnTo>
                  <a:lnTo>
                    <a:pt x="27" y="89"/>
                  </a:lnTo>
                  <a:lnTo>
                    <a:pt x="39" y="82"/>
                  </a:lnTo>
                  <a:lnTo>
                    <a:pt x="51" y="65"/>
                  </a:lnTo>
                  <a:lnTo>
                    <a:pt x="66" y="50"/>
                  </a:lnTo>
                  <a:lnTo>
                    <a:pt x="70" y="36"/>
                  </a:lnTo>
                  <a:lnTo>
                    <a:pt x="75" y="24"/>
                  </a:lnTo>
                  <a:lnTo>
                    <a:pt x="80" y="1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4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1" name="Freeform 140"/>
            <p:cNvSpPr>
              <a:spLocks/>
            </p:cNvSpPr>
            <p:nvPr/>
          </p:nvSpPr>
          <p:spPr bwMode="auto">
            <a:xfrm>
              <a:off x="2944" y="1661"/>
              <a:ext cx="293" cy="1129"/>
            </a:xfrm>
            <a:custGeom>
              <a:avLst/>
              <a:gdLst>
                <a:gd name="T0" fmla="*/ 293 w 293"/>
                <a:gd name="T1" fmla="*/ 9 h 1129"/>
                <a:gd name="T2" fmla="*/ 271 w 293"/>
                <a:gd name="T3" fmla="*/ 46 h 1129"/>
                <a:gd name="T4" fmla="*/ 252 w 293"/>
                <a:gd name="T5" fmla="*/ 80 h 1129"/>
                <a:gd name="T6" fmla="*/ 216 w 293"/>
                <a:gd name="T7" fmla="*/ 121 h 1129"/>
                <a:gd name="T8" fmla="*/ 150 w 293"/>
                <a:gd name="T9" fmla="*/ 155 h 1129"/>
                <a:gd name="T10" fmla="*/ 89 w 293"/>
                <a:gd name="T11" fmla="*/ 116 h 1129"/>
                <a:gd name="T12" fmla="*/ 106 w 293"/>
                <a:gd name="T13" fmla="*/ 152 h 1129"/>
                <a:gd name="T14" fmla="*/ 140 w 293"/>
                <a:gd name="T15" fmla="*/ 174 h 1129"/>
                <a:gd name="T16" fmla="*/ 186 w 293"/>
                <a:gd name="T17" fmla="*/ 199 h 1129"/>
                <a:gd name="T18" fmla="*/ 167 w 293"/>
                <a:gd name="T19" fmla="*/ 276 h 1129"/>
                <a:gd name="T20" fmla="*/ 157 w 293"/>
                <a:gd name="T21" fmla="*/ 315 h 1129"/>
                <a:gd name="T22" fmla="*/ 152 w 293"/>
                <a:gd name="T23" fmla="*/ 356 h 1129"/>
                <a:gd name="T24" fmla="*/ 148 w 293"/>
                <a:gd name="T25" fmla="*/ 409 h 1129"/>
                <a:gd name="T26" fmla="*/ 145 w 293"/>
                <a:gd name="T27" fmla="*/ 463 h 1129"/>
                <a:gd name="T28" fmla="*/ 143 w 293"/>
                <a:gd name="T29" fmla="*/ 504 h 1129"/>
                <a:gd name="T30" fmla="*/ 143 w 293"/>
                <a:gd name="T31" fmla="*/ 545 h 1129"/>
                <a:gd name="T32" fmla="*/ 143 w 293"/>
                <a:gd name="T33" fmla="*/ 589 h 1129"/>
                <a:gd name="T34" fmla="*/ 145 w 293"/>
                <a:gd name="T35" fmla="*/ 630 h 1129"/>
                <a:gd name="T36" fmla="*/ 145 w 293"/>
                <a:gd name="T37" fmla="*/ 669 h 1129"/>
                <a:gd name="T38" fmla="*/ 148 w 293"/>
                <a:gd name="T39" fmla="*/ 712 h 1129"/>
                <a:gd name="T40" fmla="*/ 148 w 293"/>
                <a:gd name="T41" fmla="*/ 754 h 1129"/>
                <a:gd name="T42" fmla="*/ 150 w 293"/>
                <a:gd name="T43" fmla="*/ 795 h 1129"/>
                <a:gd name="T44" fmla="*/ 152 w 293"/>
                <a:gd name="T45" fmla="*/ 836 h 1129"/>
                <a:gd name="T46" fmla="*/ 155 w 293"/>
                <a:gd name="T47" fmla="*/ 877 h 1129"/>
                <a:gd name="T48" fmla="*/ 155 w 293"/>
                <a:gd name="T49" fmla="*/ 921 h 1129"/>
                <a:gd name="T50" fmla="*/ 157 w 293"/>
                <a:gd name="T51" fmla="*/ 962 h 1129"/>
                <a:gd name="T52" fmla="*/ 160 w 293"/>
                <a:gd name="T53" fmla="*/ 1003 h 1129"/>
                <a:gd name="T54" fmla="*/ 162 w 293"/>
                <a:gd name="T55" fmla="*/ 1047 h 1129"/>
                <a:gd name="T56" fmla="*/ 165 w 293"/>
                <a:gd name="T57" fmla="*/ 1090 h 1129"/>
                <a:gd name="T58" fmla="*/ 152 w 293"/>
                <a:gd name="T59" fmla="*/ 1027 h 1129"/>
                <a:gd name="T60" fmla="*/ 119 w 293"/>
                <a:gd name="T61" fmla="*/ 998 h 1129"/>
                <a:gd name="T62" fmla="*/ 114 w 293"/>
                <a:gd name="T63" fmla="*/ 943 h 1129"/>
                <a:gd name="T64" fmla="*/ 111 w 293"/>
                <a:gd name="T65" fmla="*/ 872 h 1129"/>
                <a:gd name="T66" fmla="*/ 111 w 293"/>
                <a:gd name="T67" fmla="*/ 831 h 1129"/>
                <a:gd name="T68" fmla="*/ 109 w 293"/>
                <a:gd name="T69" fmla="*/ 785 h 1129"/>
                <a:gd name="T70" fmla="*/ 106 w 293"/>
                <a:gd name="T71" fmla="*/ 737 h 1129"/>
                <a:gd name="T72" fmla="*/ 106 w 293"/>
                <a:gd name="T73" fmla="*/ 691 h 1129"/>
                <a:gd name="T74" fmla="*/ 104 w 293"/>
                <a:gd name="T75" fmla="*/ 640 h 1129"/>
                <a:gd name="T76" fmla="*/ 104 w 293"/>
                <a:gd name="T77" fmla="*/ 591 h 1129"/>
                <a:gd name="T78" fmla="*/ 102 w 293"/>
                <a:gd name="T79" fmla="*/ 540 h 1129"/>
                <a:gd name="T80" fmla="*/ 99 w 293"/>
                <a:gd name="T81" fmla="*/ 492 h 1129"/>
                <a:gd name="T82" fmla="*/ 97 w 293"/>
                <a:gd name="T83" fmla="*/ 443 h 1129"/>
                <a:gd name="T84" fmla="*/ 94 w 293"/>
                <a:gd name="T85" fmla="*/ 400 h 1129"/>
                <a:gd name="T86" fmla="*/ 89 w 293"/>
                <a:gd name="T87" fmla="*/ 344 h 1129"/>
                <a:gd name="T88" fmla="*/ 85 w 293"/>
                <a:gd name="T89" fmla="*/ 276 h 1129"/>
                <a:gd name="T90" fmla="*/ 80 w 293"/>
                <a:gd name="T91" fmla="*/ 228 h 1129"/>
                <a:gd name="T92" fmla="*/ 75 w 293"/>
                <a:gd name="T93" fmla="*/ 208 h 1129"/>
                <a:gd name="T94" fmla="*/ 41 w 293"/>
                <a:gd name="T95" fmla="*/ 160 h 1129"/>
                <a:gd name="T96" fmla="*/ 14 w 293"/>
                <a:gd name="T97" fmla="*/ 119 h 1129"/>
                <a:gd name="T98" fmla="*/ 0 w 293"/>
                <a:gd name="T99" fmla="*/ 82 h 1129"/>
                <a:gd name="T100" fmla="*/ 7 w 293"/>
                <a:gd name="T101" fmla="*/ 60 h 1129"/>
                <a:gd name="T102" fmla="*/ 39 w 293"/>
                <a:gd name="T103" fmla="*/ 68 h 1129"/>
                <a:gd name="T104" fmla="*/ 82 w 293"/>
                <a:gd name="T105" fmla="*/ 75 h 1129"/>
                <a:gd name="T106" fmla="*/ 138 w 293"/>
                <a:gd name="T107" fmla="*/ 82 h 1129"/>
                <a:gd name="T108" fmla="*/ 189 w 293"/>
                <a:gd name="T109" fmla="*/ 82 h 1129"/>
                <a:gd name="T110" fmla="*/ 232 w 293"/>
                <a:gd name="T111" fmla="*/ 80 h 1129"/>
                <a:gd name="T112" fmla="*/ 257 w 293"/>
                <a:gd name="T113" fmla="*/ 56 h 1129"/>
                <a:gd name="T114" fmla="*/ 293 w 293"/>
                <a:gd name="T115" fmla="*/ 0 h 11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93" h="1129">
                  <a:moveTo>
                    <a:pt x="293" y="0"/>
                  </a:moveTo>
                  <a:lnTo>
                    <a:pt x="293" y="5"/>
                  </a:lnTo>
                  <a:lnTo>
                    <a:pt x="293" y="9"/>
                  </a:lnTo>
                  <a:lnTo>
                    <a:pt x="286" y="22"/>
                  </a:lnTo>
                  <a:lnTo>
                    <a:pt x="279" y="34"/>
                  </a:lnTo>
                  <a:lnTo>
                    <a:pt x="271" y="46"/>
                  </a:lnTo>
                  <a:lnTo>
                    <a:pt x="266" y="58"/>
                  </a:lnTo>
                  <a:lnTo>
                    <a:pt x="259" y="68"/>
                  </a:lnTo>
                  <a:lnTo>
                    <a:pt x="252" y="80"/>
                  </a:lnTo>
                  <a:lnTo>
                    <a:pt x="245" y="92"/>
                  </a:lnTo>
                  <a:lnTo>
                    <a:pt x="237" y="104"/>
                  </a:lnTo>
                  <a:lnTo>
                    <a:pt x="216" y="121"/>
                  </a:lnTo>
                  <a:lnTo>
                    <a:pt x="196" y="136"/>
                  </a:lnTo>
                  <a:lnTo>
                    <a:pt x="174" y="148"/>
                  </a:lnTo>
                  <a:lnTo>
                    <a:pt x="150" y="155"/>
                  </a:lnTo>
                  <a:lnTo>
                    <a:pt x="131" y="140"/>
                  </a:lnTo>
                  <a:lnTo>
                    <a:pt x="111" y="126"/>
                  </a:lnTo>
                  <a:lnTo>
                    <a:pt x="89" y="116"/>
                  </a:lnTo>
                  <a:lnTo>
                    <a:pt x="72" y="114"/>
                  </a:lnTo>
                  <a:lnTo>
                    <a:pt x="89" y="133"/>
                  </a:lnTo>
                  <a:lnTo>
                    <a:pt x="106" y="152"/>
                  </a:lnTo>
                  <a:lnTo>
                    <a:pt x="116" y="160"/>
                  </a:lnTo>
                  <a:lnTo>
                    <a:pt x="128" y="169"/>
                  </a:lnTo>
                  <a:lnTo>
                    <a:pt x="140" y="174"/>
                  </a:lnTo>
                  <a:lnTo>
                    <a:pt x="155" y="182"/>
                  </a:lnTo>
                  <a:lnTo>
                    <a:pt x="196" y="174"/>
                  </a:lnTo>
                  <a:lnTo>
                    <a:pt x="186" y="199"/>
                  </a:lnTo>
                  <a:lnTo>
                    <a:pt x="179" y="225"/>
                  </a:lnTo>
                  <a:lnTo>
                    <a:pt x="172" y="249"/>
                  </a:lnTo>
                  <a:lnTo>
                    <a:pt x="167" y="276"/>
                  </a:lnTo>
                  <a:lnTo>
                    <a:pt x="162" y="288"/>
                  </a:lnTo>
                  <a:lnTo>
                    <a:pt x="160" y="303"/>
                  </a:lnTo>
                  <a:lnTo>
                    <a:pt x="157" y="315"/>
                  </a:lnTo>
                  <a:lnTo>
                    <a:pt x="157" y="329"/>
                  </a:lnTo>
                  <a:lnTo>
                    <a:pt x="155" y="342"/>
                  </a:lnTo>
                  <a:lnTo>
                    <a:pt x="152" y="356"/>
                  </a:lnTo>
                  <a:lnTo>
                    <a:pt x="152" y="371"/>
                  </a:lnTo>
                  <a:lnTo>
                    <a:pt x="152" y="385"/>
                  </a:lnTo>
                  <a:lnTo>
                    <a:pt x="148" y="409"/>
                  </a:lnTo>
                  <a:lnTo>
                    <a:pt x="145" y="436"/>
                  </a:lnTo>
                  <a:lnTo>
                    <a:pt x="145" y="448"/>
                  </a:lnTo>
                  <a:lnTo>
                    <a:pt x="145" y="463"/>
                  </a:lnTo>
                  <a:lnTo>
                    <a:pt x="145" y="477"/>
                  </a:lnTo>
                  <a:lnTo>
                    <a:pt x="145" y="492"/>
                  </a:lnTo>
                  <a:lnTo>
                    <a:pt x="143" y="504"/>
                  </a:lnTo>
                  <a:lnTo>
                    <a:pt x="143" y="518"/>
                  </a:lnTo>
                  <a:lnTo>
                    <a:pt x="143" y="531"/>
                  </a:lnTo>
                  <a:lnTo>
                    <a:pt x="143" y="545"/>
                  </a:lnTo>
                  <a:lnTo>
                    <a:pt x="143" y="560"/>
                  </a:lnTo>
                  <a:lnTo>
                    <a:pt x="143" y="574"/>
                  </a:lnTo>
                  <a:lnTo>
                    <a:pt x="143" y="589"/>
                  </a:lnTo>
                  <a:lnTo>
                    <a:pt x="145" y="603"/>
                  </a:lnTo>
                  <a:lnTo>
                    <a:pt x="145" y="615"/>
                  </a:lnTo>
                  <a:lnTo>
                    <a:pt x="145" y="630"/>
                  </a:lnTo>
                  <a:lnTo>
                    <a:pt x="145" y="642"/>
                  </a:lnTo>
                  <a:lnTo>
                    <a:pt x="145" y="657"/>
                  </a:lnTo>
                  <a:lnTo>
                    <a:pt x="145" y="669"/>
                  </a:lnTo>
                  <a:lnTo>
                    <a:pt x="145" y="683"/>
                  </a:lnTo>
                  <a:lnTo>
                    <a:pt x="145" y="698"/>
                  </a:lnTo>
                  <a:lnTo>
                    <a:pt x="148" y="712"/>
                  </a:lnTo>
                  <a:lnTo>
                    <a:pt x="148" y="724"/>
                  </a:lnTo>
                  <a:lnTo>
                    <a:pt x="148" y="739"/>
                  </a:lnTo>
                  <a:lnTo>
                    <a:pt x="148" y="754"/>
                  </a:lnTo>
                  <a:lnTo>
                    <a:pt x="148" y="768"/>
                  </a:lnTo>
                  <a:lnTo>
                    <a:pt x="148" y="780"/>
                  </a:lnTo>
                  <a:lnTo>
                    <a:pt x="150" y="795"/>
                  </a:lnTo>
                  <a:lnTo>
                    <a:pt x="150" y="809"/>
                  </a:lnTo>
                  <a:lnTo>
                    <a:pt x="152" y="824"/>
                  </a:lnTo>
                  <a:lnTo>
                    <a:pt x="152" y="836"/>
                  </a:lnTo>
                  <a:lnTo>
                    <a:pt x="152" y="850"/>
                  </a:lnTo>
                  <a:lnTo>
                    <a:pt x="152" y="863"/>
                  </a:lnTo>
                  <a:lnTo>
                    <a:pt x="155" y="877"/>
                  </a:lnTo>
                  <a:lnTo>
                    <a:pt x="155" y="892"/>
                  </a:lnTo>
                  <a:lnTo>
                    <a:pt x="155" y="906"/>
                  </a:lnTo>
                  <a:lnTo>
                    <a:pt x="155" y="921"/>
                  </a:lnTo>
                  <a:lnTo>
                    <a:pt x="157" y="935"/>
                  </a:lnTo>
                  <a:lnTo>
                    <a:pt x="157" y="947"/>
                  </a:lnTo>
                  <a:lnTo>
                    <a:pt x="157" y="962"/>
                  </a:lnTo>
                  <a:lnTo>
                    <a:pt x="157" y="974"/>
                  </a:lnTo>
                  <a:lnTo>
                    <a:pt x="160" y="989"/>
                  </a:lnTo>
                  <a:lnTo>
                    <a:pt x="160" y="1003"/>
                  </a:lnTo>
                  <a:lnTo>
                    <a:pt x="160" y="1018"/>
                  </a:lnTo>
                  <a:lnTo>
                    <a:pt x="160" y="1032"/>
                  </a:lnTo>
                  <a:lnTo>
                    <a:pt x="162" y="1047"/>
                  </a:lnTo>
                  <a:lnTo>
                    <a:pt x="177" y="1129"/>
                  </a:lnTo>
                  <a:lnTo>
                    <a:pt x="167" y="1110"/>
                  </a:lnTo>
                  <a:lnTo>
                    <a:pt x="165" y="1090"/>
                  </a:lnTo>
                  <a:lnTo>
                    <a:pt x="162" y="1069"/>
                  </a:lnTo>
                  <a:lnTo>
                    <a:pt x="160" y="1049"/>
                  </a:lnTo>
                  <a:lnTo>
                    <a:pt x="152" y="1027"/>
                  </a:lnTo>
                  <a:lnTo>
                    <a:pt x="148" y="1013"/>
                  </a:lnTo>
                  <a:lnTo>
                    <a:pt x="136" y="1001"/>
                  </a:lnTo>
                  <a:lnTo>
                    <a:pt x="119" y="998"/>
                  </a:lnTo>
                  <a:lnTo>
                    <a:pt x="116" y="981"/>
                  </a:lnTo>
                  <a:lnTo>
                    <a:pt x="116" y="964"/>
                  </a:lnTo>
                  <a:lnTo>
                    <a:pt x="114" y="943"/>
                  </a:lnTo>
                  <a:lnTo>
                    <a:pt x="114" y="923"/>
                  </a:lnTo>
                  <a:lnTo>
                    <a:pt x="111" y="897"/>
                  </a:lnTo>
                  <a:lnTo>
                    <a:pt x="111" y="872"/>
                  </a:lnTo>
                  <a:lnTo>
                    <a:pt x="111" y="858"/>
                  </a:lnTo>
                  <a:lnTo>
                    <a:pt x="111" y="846"/>
                  </a:lnTo>
                  <a:lnTo>
                    <a:pt x="111" y="831"/>
                  </a:lnTo>
                  <a:lnTo>
                    <a:pt x="111" y="819"/>
                  </a:lnTo>
                  <a:lnTo>
                    <a:pt x="109" y="802"/>
                  </a:lnTo>
                  <a:lnTo>
                    <a:pt x="109" y="785"/>
                  </a:lnTo>
                  <a:lnTo>
                    <a:pt x="109" y="768"/>
                  </a:lnTo>
                  <a:lnTo>
                    <a:pt x="109" y="754"/>
                  </a:lnTo>
                  <a:lnTo>
                    <a:pt x="106" y="737"/>
                  </a:lnTo>
                  <a:lnTo>
                    <a:pt x="106" y="722"/>
                  </a:lnTo>
                  <a:lnTo>
                    <a:pt x="106" y="705"/>
                  </a:lnTo>
                  <a:lnTo>
                    <a:pt x="106" y="691"/>
                  </a:lnTo>
                  <a:lnTo>
                    <a:pt x="104" y="674"/>
                  </a:lnTo>
                  <a:lnTo>
                    <a:pt x="104" y="657"/>
                  </a:lnTo>
                  <a:lnTo>
                    <a:pt x="104" y="640"/>
                  </a:lnTo>
                  <a:lnTo>
                    <a:pt x="104" y="625"/>
                  </a:lnTo>
                  <a:lnTo>
                    <a:pt x="104" y="608"/>
                  </a:lnTo>
                  <a:lnTo>
                    <a:pt x="104" y="591"/>
                  </a:lnTo>
                  <a:lnTo>
                    <a:pt x="104" y="574"/>
                  </a:lnTo>
                  <a:lnTo>
                    <a:pt x="104" y="560"/>
                  </a:lnTo>
                  <a:lnTo>
                    <a:pt x="102" y="540"/>
                  </a:lnTo>
                  <a:lnTo>
                    <a:pt x="102" y="523"/>
                  </a:lnTo>
                  <a:lnTo>
                    <a:pt x="99" y="506"/>
                  </a:lnTo>
                  <a:lnTo>
                    <a:pt x="99" y="492"/>
                  </a:lnTo>
                  <a:lnTo>
                    <a:pt x="97" y="475"/>
                  </a:lnTo>
                  <a:lnTo>
                    <a:pt x="97" y="458"/>
                  </a:lnTo>
                  <a:lnTo>
                    <a:pt x="97" y="443"/>
                  </a:lnTo>
                  <a:lnTo>
                    <a:pt x="97" y="429"/>
                  </a:lnTo>
                  <a:lnTo>
                    <a:pt x="94" y="414"/>
                  </a:lnTo>
                  <a:lnTo>
                    <a:pt x="94" y="400"/>
                  </a:lnTo>
                  <a:lnTo>
                    <a:pt x="92" y="385"/>
                  </a:lnTo>
                  <a:lnTo>
                    <a:pt x="92" y="371"/>
                  </a:lnTo>
                  <a:lnTo>
                    <a:pt x="89" y="344"/>
                  </a:lnTo>
                  <a:lnTo>
                    <a:pt x="89" y="322"/>
                  </a:lnTo>
                  <a:lnTo>
                    <a:pt x="87" y="295"/>
                  </a:lnTo>
                  <a:lnTo>
                    <a:pt x="85" y="276"/>
                  </a:lnTo>
                  <a:lnTo>
                    <a:pt x="82" y="257"/>
                  </a:lnTo>
                  <a:lnTo>
                    <a:pt x="82" y="242"/>
                  </a:lnTo>
                  <a:lnTo>
                    <a:pt x="80" y="228"/>
                  </a:lnTo>
                  <a:lnTo>
                    <a:pt x="77" y="218"/>
                  </a:lnTo>
                  <a:lnTo>
                    <a:pt x="75" y="211"/>
                  </a:lnTo>
                  <a:lnTo>
                    <a:pt x="75" y="208"/>
                  </a:lnTo>
                  <a:lnTo>
                    <a:pt x="63" y="191"/>
                  </a:lnTo>
                  <a:lnTo>
                    <a:pt x="53" y="177"/>
                  </a:lnTo>
                  <a:lnTo>
                    <a:pt x="41" y="160"/>
                  </a:lnTo>
                  <a:lnTo>
                    <a:pt x="34" y="145"/>
                  </a:lnTo>
                  <a:lnTo>
                    <a:pt x="22" y="131"/>
                  </a:lnTo>
                  <a:lnTo>
                    <a:pt x="14" y="119"/>
                  </a:lnTo>
                  <a:lnTo>
                    <a:pt x="9" y="109"/>
                  </a:lnTo>
                  <a:lnTo>
                    <a:pt x="5" y="99"/>
                  </a:lnTo>
                  <a:lnTo>
                    <a:pt x="0" y="82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7" y="60"/>
                  </a:lnTo>
                  <a:lnTo>
                    <a:pt x="22" y="65"/>
                  </a:lnTo>
                  <a:lnTo>
                    <a:pt x="26" y="65"/>
                  </a:lnTo>
                  <a:lnTo>
                    <a:pt x="39" y="68"/>
                  </a:lnTo>
                  <a:lnTo>
                    <a:pt x="51" y="70"/>
                  </a:lnTo>
                  <a:lnTo>
                    <a:pt x="68" y="73"/>
                  </a:lnTo>
                  <a:lnTo>
                    <a:pt x="82" y="75"/>
                  </a:lnTo>
                  <a:lnTo>
                    <a:pt x="99" y="77"/>
                  </a:lnTo>
                  <a:lnTo>
                    <a:pt x="119" y="80"/>
                  </a:lnTo>
                  <a:lnTo>
                    <a:pt x="138" y="82"/>
                  </a:lnTo>
                  <a:lnTo>
                    <a:pt x="155" y="82"/>
                  </a:lnTo>
                  <a:lnTo>
                    <a:pt x="172" y="82"/>
                  </a:lnTo>
                  <a:lnTo>
                    <a:pt x="189" y="82"/>
                  </a:lnTo>
                  <a:lnTo>
                    <a:pt x="206" y="85"/>
                  </a:lnTo>
                  <a:lnTo>
                    <a:pt x="218" y="82"/>
                  </a:lnTo>
                  <a:lnTo>
                    <a:pt x="232" y="80"/>
                  </a:lnTo>
                  <a:lnTo>
                    <a:pt x="240" y="75"/>
                  </a:lnTo>
                  <a:lnTo>
                    <a:pt x="247" y="73"/>
                  </a:lnTo>
                  <a:lnTo>
                    <a:pt x="257" y="56"/>
                  </a:lnTo>
                  <a:lnTo>
                    <a:pt x="269" y="39"/>
                  </a:lnTo>
                  <a:lnTo>
                    <a:pt x="281" y="19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4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2" name="Freeform 141"/>
            <p:cNvSpPr>
              <a:spLocks/>
            </p:cNvSpPr>
            <p:nvPr/>
          </p:nvSpPr>
          <p:spPr bwMode="auto">
            <a:xfrm>
              <a:off x="2769" y="2638"/>
              <a:ext cx="698" cy="2738"/>
            </a:xfrm>
            <a:custGeom>
              <a:avLst/>
              <a:gdLst>
                <a:gd name="T0" fmla="*/ 206 w 698"/>
                <a:gd name="T1" fmla="*/ 2195 h 2738"/>
                <a:gd name="T2" fmla="*/ 151 w 698"/>
                <a:gd name="T3" fmla="*/ 2110 h 2738"/>
                <a:gd name="T4" fmla="*/ 107 w 698"/>
                <a:gd name="T5" fmla="*/ 2026 h 2738"/>
                <a:gd name="T6" fmla="*/ 73 w 698"/>
                <a:gd name="T7" fmla="*/ 1936 h 2738"/>
                <a:gd name="T8" fmla="*/ 68 w 698"/>
                <a:gd name="T9" fmla="*/ 1839 h 2738"/>
                <a:gd name="T10" fmla="*/ 119 w 698"/>
                <a:gd name="T11" fmla="*/ 1837 h 2738"/>
                <a:gd name="T12" fmla="*/ 201 w 698"/>
                <a:gd name="T13" fmla="*/ 1934 h 2738"/>
                <a:gd name="T14" fmla="*/ 281 w 698"/>
                <a:gd name="T15" fmla="*/ 2035 h 2738"/>
                <a:gd name="T16" fmla="*/ 347 w 698"/>
                <a:gd name="T17" fmla="*/ 2144 h 2738"/>
                <a:gd name="T18" fmla="*/ 391 w 698"/>
                <a:gd name="T19" fmla="*/ 2266 h 2738"/>
                <a:gd name="T20" fmla="*/ 412 w 698"/>
                <a:gd name="T21" fmla="*/ 2389 h 2738"/>
                <a:gd name="T22" fmla="*/ 407 w 698"/>
                <a:gd name="T23" fmla="*/ 2253 h 2738"/>
                <a:gd name="T24" fmla="*/ 364 w 698"/>
                <a:gd name="T25" fmla="*/ 2130 h 2738"/>
                <a:gd name="T26" fmla="*/ 298 w 698"/>
                <a:gd name="T27" fmla="*/ 2021 h 2738"/>
                <a:gd name="T28" fmla="*/ 218 w 698"/>
                <a:gd name="T29" fmla="*/ 1919 h 2738"/>
                <a:gd name="T30" fmla="*/ 136 w 698"/>
                <a:gd name="T31" fmla="*/ 1822 h 2738"/>
                <a:gd name="T32" fmla="*/ 68 w 698"/>
                <a:gd name="T33" fmla="*/ 1723 h 2738"/>
                <a:gd name="T34" fmla="*/ 29 w 698"/>
                <a:gd name="T35" fmla="*/ 1611 h 2738"/>
                <a:gd name="T36" fmla="*/ 10 w 698"/>
                <a:gd name="T37" fmla="*/ 1495 h 2738"/>
                <a:gd name="T38" fmla="*/ 0 w 698"/>
                <a:gd name="T39" fmla="*/ 1374 h 2738"/>
                <a:gd name="T40" fmla="*/ 0 w 698"/>
                <a:gd name="T41" fmla="*/ 1255 h 2738"/>
                <a:gd name="T42" fmla="*/ 0 w 698"/>
                <a:gd name="T43" fmla="*/ 1134 h 2738"/>
                <a:gd name="T44" fmla="*/ 8 w 698"/>
                <a:gd name="T45" fmla="*/ 993 h 2738"/>
                <a:gd name="T46" fmla="*/ 20 w 698"/>
                <a:gd name="T47" fmla="*/ 855 h 2738"/>
                <a:gd name="T48" fmla="*/ 34 w 698"/>
                <a:gd name="T49" fmla="*/ 717 h 2738"/>
                <a:gd name="T50" fmla="*/ 46 w 698"/>
                <a:gd name="T51" fmla="*/ 581 h 2738"/>
                <a:gd name="T52" fmla="*/ 61 w 698"/>
                <a:gd name="T53" fmla="*/ 443 h 2738"/>
                <a:gd name="T54" fmla="*/ 73 w 698"/>
                <a:gd name="T55" fmla="*/ 341 h 2738"/>
                <a:gd name="T56" fmla="*/ 107 w 698"/>
                <a:gd name="T57" fmla="*/ 191 h 2738"/>
                <a:gd name="T58" fmla="*/ 131 w 698"/>
                <a:gd name="T59" fmla="*/ 41 h 2738"/>
                <a:gd name="T60" fmla="*/ 192 w 698"/>
                <a:gd name="T61" fmla="*/ 26 h 2738"/>
                <a:gd name="T62" fmla="*/ 233 w 698"/>
                <a:gd name="T63" fmla="*/ 41 h 2738"/>
                <a:gd name="T64" fmla="*/ 308 w 698"/>
                <a:gd name="T65" fmla="*/ 55 h 2738"/>
                <a:gd name="T66" fmla="*/ 337 w 698"/>
                <a:gd name="T67" fmla="*/ 159 h 2738"/>
                <a:gd name="T68" fmla="*/ 364 w 698"/>
                <a:gd name="T69" fmla="*/ 237 h 2738"/>
                <a:gd name="T70" fmla="*/ 398 w 698"/>
                <a:gd name="T71" fmla="*/ 341 h 2738"/>
                <a:gd name="T72" fmla="*/ 434 w 698"/>
                <a:gd name="T73" fmla="*/ 445 h 2738"/>
                <a:gd name="T74" fmla="*/ 478 w 698"/>
                <a:gd name="T75" fmla="*/ 576 h 2738"/>
                <a:gd name="T76" fmla="*/ 512 w 698"/>
                <a:gd name="T77" fmla="*/ 681 h 2738"/>
                <a:gd name="T78" fmla="*/ 541 w 698"/>
                <a:gd name="T79" fmla="*/ 785 h 2738"/>
                <a:gd name="T80" fmla="*/ 563 w 698"/>
                <a:gd name="T81" fmla="*/ 865 h 2738"/>
                <a:gd name="T82" fmla="*/ 601 w 698"/>
                <a:gd name="T83" fmla="*/ 991 h 2738"/>
                <a:gd name="T84" fmla="*/ 630 w 698"/>
                <a:gd name="T85" fmla="*/ 1139 h 2738"/>
                <a:gd name="T86" fmla="*/ 652 w 698"/>
                <a:gd name="T87" fmla="*/ 1286 h 2738"/>
                <a:gd name="T88" fmla="*/ 662 w 698"/>
                <a:gd name="T89" fmla="*/ 1432 h 2738"/>
                <a:gd name="T90" fmla="*/ 681 w 698"/>
                <a:gd name="T91" fmla="*/ 1582 h 2738"/>
                <a:gd name="T92" fmla="*/ 696 w 698"/>
                <a:gd name="T93" fmla="*/ 1715 h 2738"/>
                <a:gd name="T94" fmla="*/ 691 w 698"/>
                <a:gd name="T95" fmla="*/ 1812 h 2738"/>
                <a:gd name="T96" fmla="*/ 672 w 698"/>
                <a:gd name="T97" fmla="*/ 1909 h 2738"/>
                <a:gd name="T98" fmla="*/ 643 w 698"/>
                <a:gd name="T99" fmla="*/ 2006 h 2738"/>
                <a:gd name="T100" fmla="*/ 606 w 698"/>
                <a:gd name="T101" fmla="*/ 2098 h 2738"/>
                <a:gd name="T102" fmla="*/ 567 w 698"/>
                <a:gd name="T103" fmla="*/ 2195 h 2738"/>
                <a:gd name="T104" fmla="*/ 553 w 698"/>
                <a:gd name="T105" fmla="*/ 2283 h 2738"/>
                <a:gd name="T106" fmla="*/ 553 w 698"/>
                <a:gd name="T107" fmla="*/ 2377 h 2738"/>
                <a:gd name="T108" fmla="*/ 485 w 698"/>
                <a:gd name="T109" fmla="*/ 2455 h 2738"/>
                <a:gd name="T110" fmla="*/ 449 w 698"/>
                <a:gd name="T111" fmla="*/ 2566 h 2738"/>
                <a:gd name="T112" fmla="*/ 420 w 698"/>
                <a:gd name="T113" fmla="*/ 2702 h 2738"/>
                <a:gd name="T114" fmla="*/ 378 w 698"/>
                <a:gd name="T115" fmla="*/ 2673 h 2738"/>
                <a:gd name="T116" fmla="*/ 364 w 698"/>
                <a:gd name="T117" fmla="*/ 2578 h 2738"/>
                <a:gd name="T118" fmla="*/ 347 w 698"/>
                <a:gd name="T119" fmla="*/ 2489 h 2738"/>
                <a:gd name="T120" fmla="*/ 318 w 698"/>
                <a:gd name="T121" fmla="*/ 2399 h 2738"/>
                <a:gd name="T122" fmla="*/ 281 w 698"/>
                <a:gd name="T123" fmla="*/ 2314 h 27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98" h="2738">
                  <a:moveTo>
                    <a:pt x="252" y="2266"/>
                  </a:moveTo>
                  <a:lnTo>
                    <a:pt x="243" y="2251"/>
                  </a:lnTo>
                  <a:lnTo>
                    <a:pt x="233" y="2237"/>
                  </a:lnTo>
                  <a:lnTo>
                    <a:pt x="223" y="2222"/>
                  </a:lnTo>
                  <a:lnTo>
                    <a:pt x="216" y="2210"/>
                  </a:lnTo>
                  <a:lnTo>
                    <a:pt x="206" y="2195"/>
                  </a:lnTo>
                  <a:lnTo>
                    <a:pt x="197" y="2181"/>
                  </a:lnTo>
                  <a:lnTo>
                    <a:pt x="187" y="2166"/>
                  </a:lnTo>
                  <a:lnTo>
                    <a:pt x="180" y="2154"/>
                  </a:lnTo>
                  <a:lnTo>
                    <a:pt x="170" y="2140"/>
                  </a:lnTo>
                  <a:lnTo>
                    <a:pt x="160" y="2125"/>
                  </a:lnTo>
                  <a:lnTo>
                    <a:pt x="151" y="2110"/>
                  </a:lnTo>
                  <a:lnTo>
                    <a:pt x="143" y="2098"/>
                  </a:lnTo>
                  <a:lnTo>
                    <a:pt x="136" y="2084"/>
                  </a:lnTo>
                  <a:lnTo>
                    <a:pt x="129" y="2069"/>
                  </a:lnTo>
                  <a:lnTo>
                    <a:pt x="121" y="2055"/>
                  </a:lnTo>
                  <a:lnTo>
                    <a:pt x="114" y="2043"/>
                  </a:lnTo>
                  <a:lnTo>
                    <a:pt x="107" y="2026"/>
                  </a:lnTo>
                  <a:lnTo>
                    <a:pt x="100" y="2011"/>
                  </a:lnTo>
                  <a:lnTo>
                    <a:pt x="92" y="1997"/>
                  </a:lnTo>
                  <a:lnTo>
                    <a:pt x="87" y="1982"/>
                  </a:lnTo>
                  <a:lnTo>
                    <a:pt x="80" y="1965"/>
                  </a:lnTo>
                  <a:lnTo>
                    <a:pt x="78" y="1951"/>
                  </a:lnTo>
                  <a:lnTo>
                    <a:pt x="73" y="1936"/>
                  </a:lnTo>
                  <a:lnTo>
                    <a:pt x="73" y="1921"/>
                  </a:lnTo>
                  <a:lnTo>
                    <a:pt x="68" y="1904"/>
                  </a:lnTo>
                  <a:lnTo>
                    <a:pt x="66" y="1888"/>
                  </a:lnTo>
                  <a:lnTo>
                    <a:pt x="66" y="1871"/>
                  </a:lnTo>
                  <a:lnTo>
                    <a:pt x="68" y="1856"/>
                  </a:lnTo>
                  <a:lnTo>
                    <a:pt x="68" y="1839"/>
                  </a:lnTo>
                  <a:lnTo>
                    <a:pt x="68" y="1822"/>
                  </a:lnTo>
                  <a:lnTo>
                    <a:pt x="71" y="1805"/>
                  </a:lnTo>
                  <a:lnTo>
                    <a:pt x="78" y="1791"/>
                  </a:lnTo>
                  <a:lnTo>
                    <a:pt x="90" y="1805"/>
                  </a:lnTo>
                  <a:lnTo>
                    <a:pt x="104" y="1820"/>
                  </a:lnTo>
                  <a:lnTo>
                    <a:pt x="119" y="1837"/>
                  </a:lnTo>
                  <a:lnTo>
                    <a:pt x="134" y="1854"/>
                  </a:lnTo>
                  <a:lnTo>
                    <a:pt x="146" y="1868"/>
                  </a:lnTo>
                  <a:lnTo>
                    <a:pt x="160" y="1885"/>
                  </a:lnTo>
                  <a:lnTo>
                    <a:pt x="175" y="1902"/>
                  </a:lnTo>
                  <a:lnTo>
                    <a:pt x="189" y="1919"/>
                  </a:lnTo>
                  <a:lnTo>
                    <a:pt x="201" y="1934"/>
                  </a:lnTo>
                  <a:lnTo>
                    <a:pt x="216" y="1951"/>
                  </a:lnTo>
                  <a:lnTo>
                    <a:pt x="231" y="1967"/>
                  </a:lnTo>
                  <a:lnTo>
                    <a:pt x="245" y="1984"/>
                  </a:lnTo>
                  <a:lnTo>
                    <a:pt x="257" y="1999"/>
                  </a:lnTo>
                  <a:lnTo>
                    <a:pt x="269" y="2018"/>
                  </a:lnTo>
                  <a:lnTo>
                    <a:pt x="281" y="2035"/>
                  </a:lnTo>
                  <a:lnTo>
                    <a:pt x="296" y="2055"/>
                  </a:lnTo>
                  <a:lnTo>
                    <a:pt x="306" y="2069"/>
                  </a:lnTo>
                  <a:lnTo>
                    <a:pt x="315" y="2089"/>
                  </a:lnTo>
                  <a:lnTo>
                    <a:pt x="325" y="2106"/>
                  </a:lnTo>
                  <a:lnTo>
                    <a:pt x="337" y="2125"/>
                  </a:lnTo>
                  <a:lnTo>
                    <a:pt x="347" y="2144"/>
                  </a:lnTo>
                  <a:lnTo>
                    <a:pt x="357" y="2164"/>
                  </a:lnTo>
                  <a:lnTo>
                    <a:pt x="364" y="2183"/>
                  </a:lnTo>
                  <a:lnTo>
                    <a:pt x="374" y="2205"/>
                  </a:lnTo>
                  <a:lnTo>
                    <a:pt x="378" y="2224"/>
                  </a:lnTo>
                  <a:lnTo>
                    <a:pt x="386" y="2244"/>
                  </a:lnTo>
                  <a:lnTo>
                    <a:pt x="391" y="2266"/>
                  </a:lnTo>
                  <a:lnTo>
                    <a:pt x="398" y="2290"/>
                  </a:lnTo>
                  <a:lnTo>
                    <a:pt x="400" y="2312"/>
                  </a:lnTo>
                  <a:lnTo>
                    <a:pt x="403" y="2333"/>
                  </a:lnTo>
                  <a:lnTo>
                    <a:pt x="405" y="2358"/>
                  </a:lnTo>
                  <a:lnTo>
                    <a:pt x="410" y="2384"/>
                  </a:lnTo>
                  <a:lnTo>
                    <a:pt x="412" y="2389"/>
                  </a:lnTo>
                  <a:lnTo>
                    <a:pt x="420" y="2367"/>
                  </a:lnTo>
                  <a:lnTo>
                    <a:pt x="417" y="2343"/>
                  </a:lnTo>
                  <a:lnTo>
                    <a:pt x="417" y="2319"/>
                  </a:lnTo>
                  <a:lnTo>
                    <a:pt x="415" y="2297"/>
                  </a:lnTo>
                  <a:lnTo>
                    <a:pt x="412" y="2275"/>
                  </a:lnTo>
                  <a:lnTo>
                    <a:pt x="407" y="2253"/>
                  </a:lnTo>
                  <a:lnTo>
                    <a:pt x="403" y="2232"/>
                  </a:lnTo>
                  <a:lnTo>
                    <a:pt x="395" y="2210"/>
                  </a:lnTo>
                  <a:lnTo>
                    <a:pt x="391" y="2190"/>
                  </a:lnTo>
                  <a:lnTo>
                    <a:pt x="381" y="2169"/>
                  </a:lnTo>
                  <a:lnTo>
                    <a:pt x="374" y="2149"/>
                  </a:lnTo>
                  <a:lnTo>
                    <a:pt x="364" y="2130"/>
                  </a:lnTo>
                  <a:lnTo>
                    <a:pt x="354" y="2110"/>
                  </a:lnTo>
                  <a:lnTo>
                    <a:pt x="342" y="2091"/>
                  </a:lnTo>
                  <a:lnTo>
                    <a:pt x="332" y="2074"/>
                  </a:lnTo>
                  <a:lnTo>
                    <a:pt x="323" y="2055"/>
                  </a:lnTo>
                  <a:lnTo>
                    <a:pt x="313" y="2040"/>
                  </a:lnTo>
                  <a:lnTo>
                    <a:pt x="298" y="2021"/>
                  </a:lnTo>
                  <a:lnTo>
                    <a:pt x="286" y="2004"/>
                  </a:lnTo>
                  <a:lnTo>
                    <a:pt x="274" y="1984"/>
                  </a:lnTo>
                  <a:lnTo>
                    <a:pt x="262" y="1970"/>
                  </a:lnTo>
                  <a:lnTo>
                    <a:pt x="247" y="1953"/>
                  </a:lnTo>
                  <a:lnTo>
                    <a:pt x="233" y="1936"/>
                  </a:lnTo>
                  <a:lnTo>
                    <a:pt x="218" y="1919"/>
                  </a:lnTo>
                  <a:lnTo>
                    <a:pt x="206" y="1904"/>
                  </a:lnTo>
                  <a:lnTo>
                    <a:pt x="192" y="1888"/>
                  </a:lnTo>
                  <a:lnTo>
                    <a:pt x="177" y="1871"/>
                  </a:lnTo>
                  <a:lnTo>
                    <a:pt x="163" y="1854"/>
                  </a:lnTo>
                  <a:lnTo>
                    <a:pt x="151" y="1839"/>
                  </a:lnTo>
                  <a:lnTo>
                    <a:pt x="136" y="1822"/>
                  </a:lnTo>
                  <a:lnTo>
                    <a:pt x="121" y="1805"/>
                  </a:lnTo>
                  <a:lnTo>
                    <a:pt x="107" y="1791"/>
                  </a:lnTo>
                  <a:lnTo>
                    <a:pt x="95" y="1776"/>
                  </a:lnTo>
                  <a:lnTo>
                    <a:pt x="83" y="1757"/>
                  </a:lnTo>
                  <a:lnTo>
                    <a:pt x="75" y="1740"/>
                  </a:lnTo>
                  <a:lnTo>
                    <a:pt x="68" y="1723"/>
                  </a:lnTo>
                  <a:lnTo>
                    <a:pt x="61" y="1706"/>
                  </a:lnTo>
                  <a:lnTo>
                    <a:pt x="54" y="1686"/>
                  </a:lnTo>
                  <a:lnTo>
                    <a:pt x="46" y="1669"/>
                  </a:lnTo>
                  <a:lnTo>
                    <a:pt x="41" y="1650"/>
                  </a:lnTo>
                  <a:lnTo>
                    <a:pt x="37" y="1633"/>
                  </a:lnTo>
                  <a:lnTo>
                    <a:pt x="29" y="1611"/>
                  </a:lnTo>
                  <a:lnTo>
                    <a:pt x="27" y="1594"/>
                  </a:lnTo>
                  <a:lnTo>
                    <a:pt x="22" y="1572"/>
                  </a:lnTo>
                  <a:lnTo>
                    <a:pt x="20" y="1555"/>
                  </a:lnTo>
                  <a:lnTo>
                    <a:pt x="15" y="1534"/>
                  </a:lnTo>
                  <a:lnTo>
                    <a:pt x="12" y="1517"/>
                  </a:lnTo>
                  <a:lnTo>
                    <a:pt x="10" y="1495"/>
                  </a:lnTo>
                  <a:lnTo>
                    <a:pt x="10" y="1478"/>
                  </a:lnTo>
                  <a:lnTo>
                    <a:pt x="8" y="1456"/>
                  </a:lnTo>
                  <a:lnTo>
                    <a:pt x="5" y="1437"/>
                  </a:lnTo>
                  <a:lnTo>
                    <a:pt x="3" y="1415"/>
                  </a:lnTo>
                  <a:lnTo>
                    <a:pt x="3" y="1396"/>
                  </a:lnTo>
                  <a:lnTo>
                    <a:pt x="0" y="1374"/>
                  </a:lnTo>
                  <a:lnTo>
                    <a:pt x="0" y="1354"/>
                  </a:lnTo>
                  <a:lnTo>
                    <a:pt x="0" y="1335"/>
                  </a:lnTo>
                  <a:lnTo>
                    <a:pt x="0" y="1316"/>
                  </a:lnTo>
                  <a:lnTo>
                    <a:pt x="0" y="1294"/>
                  </a:lnTo>
                  <a:lnTo>
                    <a:pt x="0" y="1274"/>
                  </a:lnTo>
                  <a:lnTo>
                    <a:pt x="0" y="1255"/>
                  </a:lnTo>
                  <a:lnTo>
                    <a:pt x="0" y="1236"/>
                  </a:lnTo>
                  <a:lnTo>
                    <a:pt x="0" y="1214"/>
                  </a:lnTo>
                  <a:lnTo>
                    <a:pt x="0" y="1194"/>
                  </a:lnTo>
                  <a:lnTo>
                    <a:pt x="0" y="1175"/>
                  </a:lnTo>
                  <a:lnTo>
                    <a:pt x="0" y="1158"/>
                  </a:lnTo>
                  <a:lnTo>
                    <a:pt x="0" y="1134"/>
                  </a:lnTo>
                  <a:lnTo>
                    <a:pt x="0" y="1110"/>
                  </a:lnTo>
                  <a:lnTo>
                    <a:pt x="0" y="1085"/>
                  </a:lnTo>
                  <a:lnTo>
                    <a:pt x="3" y="1063"/>
                  </a:lnTo>
                  <a:lnTo>
                    <a:pt x="3" y="1039"/>
                  </a:lnTo>
                  <a:lnTo>
                    <a:pt x="5" y="1017"/>
                  </a:lnTo>
                  <a:lnTo>
                    <a:pt x="8" y="993"/>
                  </a:lnTo>
                  <a:lnTo>
                    <a:pt x="10" y="971"/>
                  </a:lnTo>
                  <a:lnTo>
                    <a:pt x="10" y="947"/>
                  </a:lnTo>
                  <a:lnTo>
                    <a:pt x="12" y="925"/>
                  </a:lnTo>
                  <a:lnTo>
                    <a:pt x="15" y="901"/>
                  </a:lnTo>
                  <a:lnTo>
                    <a:pt x="17" y="879"/>
                  </a:lnTo>
                  <a:lnTo>
                    <a:pt x="20" y="855"/>
                  </a:lnTo>
                  <a:lnTo>
                    <a:pt x="22" y="833"/>
                  </a:lnTo>
                  <a:lnTo>
                    <a:pt x="24" y="811"/>
                  </a:lnTo>
                  <a:lnTo>
                    <a:pt x="29" y="790"/>
                  </a:lnTo>
                  <a:lnTo>
                    <a:pt x="29" y="765"/>
                  </a:lnTo>
                  <a:lnTo>
                    <a:pt x="32" y="741"/>
                  </a:lnTo>
                  <a:lnTo>
                    <a:pt x="34" y="717"/>
                  </a:lnTo>
                  <a:lnTo>
                    <a:pt x="37" y="695"/>
                  </a:lnTo>
                  <a:lnTo>
                    <a:pt x="37" y="671"/>
                  </a:lnTo>
                  <a:lnTo>
                    <a:pt x="41" y="649"/>
                  </a:lnTo>
                  <a:lnTo>
                    <a:pt x="41" y="627"/>
                  </a:lnTo>
                  <a:lnTo>
                    <a:pt x="46" y="605"/>
                  </a:lnTo>
                  <a:lnTo>
                    <a:pt x="46" y="581"/>
                  </a:lnTo>
                  <a:lnTo>
                    <a:pt x="51" y="557"/>
                  </a:lnTo>
                  <a:lnTo>
                    <a:pt x="51" y="533"/>
                  </a:lnTo>
                  <a:lnTo>
                    <a:pt x="56" y="511"/>
                  </a:lnTo>
                  <a:lnTo>
                    <a:pt x="56" y="487"/>
                  </a:lnTo>
                  <a:lnTo>
                    <a:pt x="61" y="465"/>
                  </a:lnTo>
                  <a:lnTo>
                    <a:pt x="61" y="443"/>
                  </a:lnTo>
                  <a:lnTo>
                    <a:pt x="66" y="421"/>
                  </a:lnTo>
                  <a:lnTo>
                    <a:pt x="66" y="407"/>
                  </a:lnTo>
                  <a:lnTo>
                    <a:pt x="66" y="392"/>
                  </a:lnTo>
                  <a:lnTo>
                    <a:pt x="68" y="380"/>
                  </a:lnTo>
                  <a:lnTo>
                    <a:pt x="71" y="368"/>
                  </a:lnTo>
                  <a:lnTo>
                    <a:pt x="73" y="341"/>
                  </a:lnTo>
                  <a:lnTo>
                    <a:pt x="80" y="317"/>
                  </a:lnTo>
                  <a:lnTo>
                    <a:pt x="85" y="290"/>
                  </a:lnTo>
                  <a:lnTo>
                    <a:pt x="90" y="266"/>
                  </a:lnTo>
                  <a:lnTo>
                    <a:pt x="95" y="242"/>
                  </a:lnTo>
                  <a:lnTo>
                    <a:pt x="102" y="218"/>
                  </a:lnTo>
                  <a:lnTo>
                    <a:pt x="107" y="191"/>
                  </a:lnTo>
                  <a:lnTo>
                    <a:pt x="112" y="167"/>
                  </a:lnTo>
                  <a:lnTo>
                    <a:pt x="117" y="143"/>
                  </a:lnTo>
                  <a:lnTo>
                    <a:pt x="121" y="118"/>
                  </a:lnTo>
                  <a:lnTo>
                    <a:pt x="124" y="92"/>
                  </a:lnTo>
                  <a:lnTo>
                    <a:pt x="129" y="67"/>
                  </a:lnTo>
                  <a:lnTo>
                    <a:pt x="131" y="41"/>
                  </a:lnTo>
                  <a:lnTo>
                    <a:pt x="136" y="16"/>
                  </a:lnTo>
                  <a:lnTo>
                    <a:pt x="138" y="12"/>
                  </a:lnTo>
                  <a:lnTo>
                    <a:pt x="153" y="26"/>
                  </a:lnTo>
                  <a:lnTo>
                    <a:pt x="170" y="41"/>
                  </a:lnTo>
                  <a:lnTo>
                    <a:pt x="182" y="36"/>
                  </a:lnTo>
                  <a:lnTo>
                    <a:pt x="192" y="26"/>
                  </a:lnTo>
                  <a:lnTo>
                    <a:pt x="199" y="12"/>
                  </a:lnTo>
                  <a:lnTo>
                    <a:pt x="206" y="0"/>
                  </a:lnTo>
                  <a:lnTo>
                    <a:pt x="211" y="9"/>
                  </a:lnTo>
                  <a:lnTo>
                    <a:pt x="216" y="21"/>
                  </a:lnTo>
                  <a:lnTo>
                    <a:pt x="221" y="31"/>
                  </a:lnTo>
                  <a:lnTo>
                    <a:pt x="233" y="41"/>
                  </a:lnTo>
                  <a:lnTo>
                    <a:pt x="240" y="31"/>
                  </a:lnTo>
                  <a:lnTo>
                    <a:pt x="250" y="29"/>
                  </a:lnTo>
                  <a:lnTo>
                    <a:pt x="260" y="29"/>
                  </a:lnTo>
                  <a:lnTo>
                    <a:pt x="269" y="36"/>
                  </a:lnTo>
                  <a:lnTo>
                    <a:pt x="286" y="48"/>
                  </a:lnTo>
                  <a:lnTo>
                    <a:pt x="308" y="55"/>
                  </a:lnTo>
                  <a:lnTo>
                    <a:pt x="315" y="79"/>
                  </a:lnTo>
                  <a:lnTo>
                    <a:pt x="323" y="106"/>
                  </a:lnTo>
                  <a:lnTo>
                    <a:pt x="325" y="118"/>
                  </a:lnTo>
                  <a:lnTo>
                    <a:pt x="330" y="133"/>
                  </a:lnTo>
                  <a:lnTo>
                    <a:pt x="332" y="145"/>
                  </a:lnTo>
                  <a:lnTo>
                    <a:pt x="337" y="159"/>
                  </a:lnTo>
                  <a:lnTo>
                    <a:pt x="340" y="172"/>
                  </a:lnTo>
                  <a:lnTo>
                    <a:pt x="344" y="184"/>
                  </a:lnTo>
                  <a:lnTo>
                    <a:pt x="349" y="198"/>
                  </a:lnTo>
                  <a:lnTo>
                    <a:pt x="354" y="213"/>
                  </a:lnTo>
                  <a:lnTo>
                    <a:pt x="357" y="225"/>
                  </a:lnTo>
                  <a:lnTo>
                    <a:pt x="364" y="237"/>
                  </a:lnTo>
                  <a:lnTo>
                    <a:pt x="366" y="252"/>
                  </a:lnTo>
                  <a:lnTo>
                    <a:pt x="374" y="266"/>
                  </a:lnTo>
                  <a:lnTo>
                    <a:pt x="381" y="290"/>
                  </a:lnTo>
                  <a:lnTo>
                    <a:pt x="388" y="317"/>
                  </a:lnTo>
                  <a:lnTo>
                    <a:pt x="391" y="329"/>
                  </a:lnTo>
                  <a:lnTo>
                    <a:pt x="398" y="341"/>
                  </a:lnTo>
                  <a:lnTo>
                    <a:pt x="400" y="356"/>
                  </a:lnTo>
                  <a:lnTo>
                    <a:pt x="407" y="370"/>
                  </a:lnTo>
                  <a:lnTo>
                    <a:pt x="415" y="395"/>
                  </a:lnTo>
                  <a:lnTo>
                    <a:pt x="424" y="421"/>
                  </a:lnTo>
                  <a:lnTo>
                    <a:pt x="427" y="433"/>
                  </a:lnTo>
                  <a:lnTo>
                    <a:pt x="434" y="445"/>
                  </a:lnTo>
                  <a:lnTo>
                    <a:pt x="437" y="460"/>
                  </a:lnTo>
                  <a:lnTo>
                    <a:pt x="444" y="475"/>
                  </a:lnTo>
                  <a:lnTo>
                    <a:pt x="451" y="499"/>
                  </a:lnTo>
                  <a:lnTo>
                    <a:pt x="458" y="525"/>
                  </a:lnTo>
                  <a:lnTo>
                    <a:pt x="468" y="550"/>
                  </a:lnTo>
                  <a:lnTo>
                    <a:pt x="478" y="576"/>
                  </a:lnTo>
                  <a:lnTo>
                    <a:pt x="485" y="601"/>
                  </a:lnTo>
                  <a:lnTo>
                    <a:pt x="492" y="627"/>
                  </a:lnTo>
                  <a:lnTo>
                    <a:pt x="495" y="639"/>
                  </a:lnTo>
                  <a:lnTo>
                    <a:pt x="502" y="651"/>
                  </a:lnTo>
                  <a:lnTo>
                    <a:pt x="504" y="666"/>
                  </a:lnTo>
                  <a:lnTo>
                    <a:pt x="512" y="681"/>
                  </a:lnTo>
                  <a:lnTo>
                    <a:pt x="519" y="705"/>
                  </a:lnTo>
                  <a:lnTo>
                    <a:pt x="526" y="731"/>
                  </a:lnTo>
                  <a:lnTo>
                    <a:pt x="529" y="744"/>
                  </a:lnTo>
                  <a:lnTo>
                    <a:pt x="534" y="756"/>
                  </a:lnTo>
                  <a:lnTo>
                    <a:pt x="536" y="770"/>
                  </a:lnTo>
                  <a:lnTo>
                    <a:pt x="541" y="785"/>
                  </a:lnTo>
                  <a:lnTo>
                    <a:pt x="543" y="797"/>
                  </a:lnTo>
                  <a:lnTo>
                    <a:pt x="548" y="811"/>
                  </a:lnTo>
                  <a:lnTo>
                    <a:pt x="550" y="824"/>
                  </a:lnTo>
                  <a:lnTo>
                    <a:pt x="555" y="838"/>
                  </a:lnTo>
                  <a:lnTo>
                    <a:pt x="558" y="850"/>
                  </a:lnTo>
                  <a:lnTo>
                    <a:pt x="563" y="865"/>
                  </a:lnTo>
                  <a:lnTo>
                    <a:pt x="567" y="879"/>
                  </a:lnTo>
                  <a:lnTo>
                    <a:pt x="572" y="894"/>
                  </a:lnTo>
                  <a:lnTo>
                    <a:pt x="580" y="916"/>
                  </a:lnTo>
                  <a:lnTo>
                    <a:pt x="587" y="942"/>
                  </a:lnTo>
                  <a:lnTo>
                    <a:pt x="594" y="964"/>
                  </a:lnTo>
                  <a:lnTo>
                    <a:pt x="601" y="991"/>
                  </a:lnTo>
                  <a:lnTo>
                    <a:pt x="606" y="1015"/>
                  </a:lnTo>
                  <a:lnTo>
                    <a:pt x="611" y="1039"/>
                  </a:lnTo>
                  <a:lnTo>
                    <a:pt x="616" y="1063"/>
                  </a:lnTo>
                  <a:lnTo>
                    <a:pt x="623" y="1090"/>
                  </a:lnTo>
                  <a:lnTo>
                    <a:pt x="626" y="1112"/>
                  </a:lnTo>
                  <a:lnTo>
                    <a:pt x="630" y="1139"/>
                  </a:lnTo>
                  <a:lnTo>
                    <a:pt x="633" y="1160"/>
                  </a:lnTo>
                  <a:lnTo>
                    <a:pt x="638" y="1187"/>
                  </a:lnTo>
                  <a:lnTo>
                    <a:pt x="640" y="1211"/>
                  </a:lnTo>
                  <a:lnTo>
                    <a:pt x="645" y="1236"/>
                  </a:lnTo>
                  <a:lnTo>
                    <a:pt x="647" y="1260"/>
                  </a:lnTo>
                  <a:lnTo>
                    <a:pt x="652" y="1286"/>
                  </a:lnTo>
                  <a:lnTo>
                    <a:pt x="652" y="1308"/>
                  </a:lnTo>
                  <a:lnTo>
                    <a:pt x="655" y="1335"/>
                  </a:lnTo>
                  <a:lnTo>
                    <a:pt x="657" y="1357"/>
                  </a:lnTo>
                  <a:lnTo>
                    <a:pt x="660" y="1383"/>
                  </a:lnTo>
                  <a:lnTo>
                    <a:pt x="660" y="1408"/>
                  </a:lnTo>
                  <a:lnTo>
                    <a:pt x="662" y="1432"/>
                  </a:lnTo>
                  <a:lnTo>
                    <a:pt x="664" y="1456"/>
                  </a:lnTo>
                  <a:lnTo>
                    <a:pt x="669" y="1483"/>
                  </a:lnTo>
                  <a:lnTo>
                    <a:pt x="669" y="1507"/>
                  </a:lnTo>
                  <a:lnTo>
                    <a:pt x="674" y="1531"/>
                  </a:lnTo>
                  <a:lnTo>
                    <a:pt x="677" y="1555"/>
                  </a:lnTo>
                  <a:lnTo>
                    <a:pt x="681" y="1582"/>
                  </a:lnTo>
                  <a:lnTo>
                    <a:pt x="684" y="1606"/>
                  </a:lnTo>
                  <a:lnTo>
                    <a:pt x="689" y="1633"/>
                  </a:lnTo>
                  <a:lnTo>
                    <a:pt x="691" y="1657"/>
                  </a:lnTo>
                  <a:lnTo>
                    <a:pt x="698" y="1684"/>
                  </a:lnTo>
                  <a:lnTo>
                    <a:pt x="696" y="1698"/>
                  </a:lnTo>
                  <a:lnTo>
                    <a:pt x="696" y="1715"/>
                  </a:lnTo>
                  <a:lnTo>
                    <a:pt x="696" y="1730"/>
                  </a:lnTo>
                  <a:lnTo>
                    <a:pt x="696" y="1747"/>
                  </a:lnTo>
                  <a:lnTo>
                    <a:pt x="694" y="1761"/>
                  </a:lnTo>
                  <a:lnTo>
                    <a:pt x="694" y="1778"/>
                  </a:lnTo>
                  <a:lnTo>
                    <a:pt x="691" y="1795"/>
                  </a:lnTo>
                  <a:lnTo>
                    <a:pt x="691" y="1812"/>
                  </a:lnTo>
                  <a:lnTo>
                    <a:pt x="686" y="1827"/>
                  </a:lnTo>
                  <a:lnTo>
                    <a:pt x="684" y="1844"/>
                  </a:lnTo>
                  <a:lnTo>
                    <a:pt x="681" y="1861"/>
                  </a:lnTo>
                  <a:lnTo>
                    <a:pt x="679" y="1878"/>
                  </a:lnTo>
                  <a:lnTo>
                    <a:pt x="674" y="1892"/>
                  </a:lnTo>
                  <a:lnTo>
                    <a:pt x="672" y="1909"/>
                  </a:lnTo>
                  <a:lnTo>
                    <a:pt x="667" y="1926"/>
                  </a:lnTo>
                  <a:lnTo>
                    <a:pt x="664" y="1943"/>
                  </a:lnTo>
                  <a:lnTo>
                    <a:pt x="657" y="1958"/>
                  </a:lnTo>
                  <a:lnTo>
                    <a:pt x="652" y="1972"/>
                  </a:lnTo>
                  <a:lnTo>
                    <a:pt x="647" y="1989"/>
                  </a:lnTo>
                  <a:lnTo>
                    <a:pt x="643" y="2006"/>
                  </a:lnTo>
                  <a:lnTo>
                    <a:pt x="635" y="2021"/>
                  </a:lnTo>
                  <a:lnTo>
                    <a:pt x="630" y="2035"/>
                  </a:lnTo>
                  <a:lnTo>
                    <a:pt x="626" y="2052"/>
                  </a:lnTo>
                  <a:lnTo>
                    <a:pt x="621" y="2069"/>
                  </a:lnTo>
                  <a:lnTo>
                    <a:pt x="614" y="2084"/>
                  </a:lnTo>
                  <a:lnTo>
                    <a:pt x="606" y="2098"/>
                  </a:lnTo>
                  <a:lnTo>
                    <a:pt x="599" y="2115"/>
                  </a:lnTo>
                  <a:lnTo>
                    <a:pt x="594" y="2132"/>
                  </a:lnTo>
                  <a:lnTo>
                    <a:pt x="587" y="2147"/>
                  </a:lnTo>
                  <a:lnTo>
                    <a:pt x="580" y="2161"/>
                  </a:lnTo>
                  <a:lnTo>
                    <a:pt x="572" y="2178"/>
                  </a:lnTo>
                  <a:lnTo>
                    <a:pt x="567" y="2195"/>
                  </a:lnTo>
                  <a:lnTo>
                    <a:pt x="558" y="2207"/>
                  </a:lnTo>
                  <a:lnTo>
                    <a:pt x="553" y="2222"/>
                  </a:lnTo>
                  <a:lnTo>
                    <a:pt x="550" y="2237"/>
                  </a:lnTo>
                  <a:lnTo>
                    <a:pt x="550" y="2251"/>
                  </a:lnTo>
                  <a:lnTo>
                    <a:pt x="550" y="2266"/>
                  </a:lnTo>
                  <a:lnTo>
                    <a:pt x="553" y="2283"/>
                  </a:lnTo>
                  <a:lnTo>
                    <a:pt x="553" y="2300"/>
                  </a:lnTo>
                  <a:lnTo>
                    <a:pt x="558" y="2316"/>
                  </a:lnTo>
                  <a:lnTo>
                    <a:pt x="558" y="2331"/>
                  </a:lnTo>
                  <a:lnTo>
                    <a:pt x="558" y="2346"/>
                  </a:lnTo>
                  <a:lnTo>
                    <a:pt x="555" y="2360"/>
                  </a:lnTo>
                  <a:lnTo>
                    <a:pt x="553" y="2377"/>
                  </a:lnTo>
                  <a:lnTo>
                    <a:pt x="546" y="2389"/>
                  </a:lnTo>
                  <a:lnTo>
                    <a:pt x="538" y="2401"/>
                  </a:lnTo>
                  <a:lnTo>
                    <a:pt x="524" y="2411"/>
                  </a:lnTo>
                  <a:lnTo>
                    <a:pt x="509" y="2423"/>
                  </a:lnTo>
                  <a:lnTo>
                    <a:pt x="492" y="2438"/>
                  </a:lnTo>
                  <a:lnTo>
                    <a:pt x="485" y="2455"/>
                  </a:lnTo>
                  <a:lnTo>
                    <a:pt x="483" y="2474"/>
                  </a:lnTo>
                  <a:lnTo>
                    <a:pt x="483" y="2496"/>
                  </a:lnTo>
                  <a:lnTo>
                    <a:pt x="478" y="2515"/>
                  </a:lnTo>
                  <a:lnTo>
                    <a:pt x="475" y="2535"/>
                  </a:lnTo>
                  <a:lnTo>
                    <a:pt x="466" y="2549"/>
                  </a:lnTo>
                  <a:lnTo>
                    <a:pt x="449" y="2566"/>
                  </a:lnTo>
                  <a:lnTo>
                    <a:pt x="439" y="2586"/>
                  </a:lnTo>
                  <a:lnTo>
                    <a:pt x="434" y="2610"/>
                  </a:lnTo>
                  <a:lnTo>
                    <a:pt x="432" y="2632"/>
                  </a:lnTo>
                  <a:lnTo>
                    <a:pt x="429" y="2658"/>
                  </a:lnTo>
                  <a:lnTo>
                    <a:pt x="424" y="2680"/>
                  </a:lnTo>
                  <a:lnTo>
                    <a:pt x="420" y="2702"/>
                  </a:lnTo>
                  <a:lnTo>
                    <a:pt x="407" y="2721"/>
                  </a:lnTo>
                  <a:lnTo>
                    <a:pt x="391" y="2738"/>
                  </a:lnTo>
                  <a:lnTo>
                    <a:pt x="386" y="2721"/>
                  </a:lnTo>
                  <a:lnTo>
                    <a:pt x="383" y="2704"/>
                  </a:lnTo>
                  <a:lnTo>
                    <a:pt x="381" y="2687"/>
                  </a:lnTo>
                  <a:lnTo>
                    <a:pt x="378" y="2673"/>
                  </a:lnTo>
                  <a:lnTo>
                    <a:pt x="374" y="2656"/>
                  </a:lnTo>
                  <a:lnTo>
                    <a:pt x="374" y="2641"/>
                  </a:lnTo>
                  <a:lnTo>
                    <a:pt x="369" y="2624"/>
                  </a:lnTo>
                  <a:lnTo>
                    <a:pt x="369" y="2610"/>
                  </a:lnTo>
                  <a:lnTo>
                    <a:pt x="364" y="2593"/>
                  </a:lnTo>
                  <a:lnTo>
                    <a:pt x="364" y="2578"/>
                  </a:lnTo>
                  <a:lnTo>
                    <a:pt x="359" y="2561"/>
                  </a:lnTo>
                  <a:lnTo>
                    <a:pt x="359" y="2547"/>
                  </a:lnTo>
                  <a:lnTo>
                    <a:pt x="354" y="2532"/>
                  </a:lnTo>
                  <a:lnTo>
                    <a:pt x="352" y="2518"/>
                  </a:lnTo>
                  <a:lnTo>
                    <a:pt x="349" y="2503"/>
                  </a:lnTo>
                  <a:lnTo>
                    <a:pt x="347" y="2489"/>
                  </a:lnTo>
                  <a:lnTo>
                    <a:pt x="342" y="2472"/>
                  </a:lnTo>
                  <a:lnTo>
                    <a:pt x="337" y="2457"/>
                  </a:lnTo>
                  <a:lnTo>
                    <a:pt x="332" y="2443"/>
                  </a:lnTo>
                  <a:lnTo>
                    <a:pt x="330" y="2428"/>
                  </a:lnTo>
                  <a:lnTo>
                    <a:pt x="323" y="2413"/>
                  </a:lnTo>
                  <a:lnTo>
                    <a:pt x="318" y="2399"/>
                  </a:lnTo>
                  <a:lnTo>
                    <a:pt x="313" y="2384"/>
                  </a:lnTo>
                  <a:lnTo>
                    <a:pt x="308" y="2370"/>
                  </a:lnTo>
                  <a:lnTo>
                    <a:pt x="301" y="2355"/>
                  </a:lnTo>
                  <a:lnTo>
                    <a:pt x="294" y="2341"/>
                  </a:lnTo>
                  <a:lnTo>
                    <a:pt x="286" y="2326"/>
                  </a:lnTo>
                  <a:lnTo>
                    <a:pt x="281" y="2314"/>
                  </a:lnTo>
                  <a:lnTo>
                    <a:pt x="274" y="2300"/>
                  </a:lnTo>
                  <a:lnTo>
                    <a:pt x="267" y="2287"/>
                  </a:lnTo>
                  <a:lnTo>
                    <a:pt x="260" y="2275"/>
                  </a:lnTo>
                  <a:lnTo>
                    <a:pt x="252" y="2266"/>
                  </a:lnTo>
                  <a:close/>
                </a:path>
              </a:pathLst>
            </a:custGeom>
            <a:solidFill>
              <a:srgbClr val="F22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3" name="Freeform 142"/>
            <p:cNvSpPr>
              <a:spLocks/>
            </p:cNvSpPr>
            <p:nvPr/>
          </p:nvSpPr>
          <p:spPr bwMode="auto">
            <a:xfrm>
              <a:off x="3113" y="1353"/>
              <a:ext cx="485" cy="1653"/>
            </a:xfrm>
            <a:custGeom>
              <a:avLst/>
              <a:gdLst>
                <a:gd name="T0" fmla="*/ 8 w 485"/>
                <a:gd name="T1" fmla="*/ 926 h 1653"/>
                <a:gd name="T2" fmla="*/ 20 w 485"/>
                <a:gd name="T3" fmla="*/ 870 h 1653"/>
                <a:gd name="T4" fmla="*/ 37 w 485"/>
                <a:gd name="T5" fmla="*/ 822 h 1653"/>
                <a:gd name="T6" fmla="*/ 51 w 485"/>
                <a:gd name="T7" fmla="*/ 768 h 1653"/>
                <a:gd name="T8" fmla="*/ 73 w 485"/>
                <a:gd name="T9" fmla="*/ 717 h 1653"/>
                <a:gd name="T10" fmla="*/ 93 w 485"/>
                <a:gd name="T11" fmla="*/ 664 h 1653"/>
                <a:gd name="T12" fmla="*/ 114 w 485"/>
                <a:gd name="T13" fmla="*/ 613 h 1653"/>
                <a:gd name="T14" fmla="*/ 136 w 485"/>
                <a:gd name="T15" fmla="*/ 560 h 1653"/>
                <a:gd name="T16" fmla="*/ 158 w 485"/>
                <a:gd name="T17" fmla="*/ 509 h 1653"/>
                <a:gd name="T18" fmla="*/ 182 w 485"/>
                <a:gd name="T19" fmla="*/ 458 h 1653"/>
                <a:gd name="T20" fmla="*/ 206 w 485"/>
                <a:gd name="T21" fmla="*/ 410 h 1653"/>
                <a:gd name="T22" fmla="*/ 221 w 485"/>
                <a:gd name="T23" fmla="*/ 368 h 1653"/>
                <a:gd name="T24" fmla="*/ 240 w 485"/>
                <a:gd name="T25" fmla="*/ 330 h 1653"/>
                <a:gd name="T26" fmla="*/ 257 w 485"/>
                <a:gd name="T27" fmla="*/ 291 h 1653"/>
                <a:gd name="T28" fmla="*/ 277 w 485"/>
                <a:gd name="T29" fmla="*/ 252 h 1653"/>
                <a:gd name="T30" fmla="*/ 294 w 485"/>
                <a:gd name="T31" fmla="*/ 213 h 1653"/>
                <a:gd name="T32" fmla="*/ 313 w 485"/>
                <a:gd name="T33" fmla="*/ 172 h 1653"/>
                <a:gd name="T34" fmla="*/ 330 w 485"/>
                <a:gd name="T35" fmla="*/ 133 h 1653"/>
                <a:gd name="T36" fmla="*/ 352 w 485"/>
                <a:gd name="T37" fmla="*/ 97 h 1653"/>
                <a:gd name="T38" fmla="*/ 374 w 485"/>
                <a:gd name="T39" fmla="*/ 58 h 1653"/>
                <a:gd name="T40" fmla="*/ 396 w 485"/>
                <a:gd name="T41" fmla="*/ 22 h 1653"/>
                <a:gd name="T42" fmla="*/ 415 w 485"/>
                <a:gd name="T43" fmla="*/ 19 h 1653"/>
                <a:gd name="T44" fmla="*/ 466 w 485"/>
                <a:gd name="T45" fmla="*/ 39 h 1653"/>
                <a:gd name="T46" fmla="*/ 485 w 485"/>
                <a:gd name="T47" fmla="*/ 73 h 1653"/>
                <a:gd name="T48" fmla="*/ 463 w 485"/>
                <a:gd name="T49" fmla="*/ 126 h 1653"/>
                <a:gd name="T50" fmla="*/ 446 w 485"/>
                <a:gd name="T51" fmla="*/ 182 h 1653"/>
                <a:gd name="T52" fmla="*/ 430 w 485"/>
                <a:gd name="T53" fmla="*/ 235 h 1653"/>
                <a:gd name="T54" fmla="*/ 417 w 485"/>
                <a:gd name="T55" fmla="*/ 293 h 1653"/>
                <a:gd name="T56" fmla="*/ 400 w 485"/>
                <a:gd name="T57" fmla="*/ 347 h 1653"/>
                <a:gd name="T58" fmla="*/ 386 w 485"/>
                <a:gd name="T59" fmla="*/ 405 h 1653"/>
                <a:gd name="T60" fmla="*/ 371 w 485"/>
                <a:gd name="T61" fmla="*/ 460 h 1653"/>
                <a:gd name="T62" fmla="*/ 359 w 485"/>
                <a:gd name="T63" fmla="*/ 519 h 1653"/>
                <a:gd name="T64" fmla="*/ 345 w 485"/>
                <a:gd name="T65" fmla="*/ 574 h 1653"/>
                <a:gd name="T66" fmla="*/ 333 w 485"/>
                <a:gd name="T67" fmla="*/ 633 h 1653"/>
                <a:gd name="T68" fmla="*/ 318 w 485"/>
                <a:gd name="T69" fmla="*/ 688 h 1653"/>
                <a:gd name="T70" fmla="*/ 306 w 485"/>
                <a:gd name="T71" fmla="*/ 744 h 1653"/>
                <a:gd name="T72" fmla="*/ 289 w 485"/>
                <a:gd name="T73" fmla="*/ 800 h 1653"/>
                <a:gd name="T74" fmla="*/ 277 w 485"/>
                <a:gd name="T75" fmla="*/ 858 h 1653"/>
                <a:gd name="T76" fmla="*/ 262 w 485"/>
                <a:gd name="T77" fmla="*/ 911 h 1653"/>
                <a:gd name="T78" fmla="*/ 250 w 485"/>
                <a:gd name="T79" fmla="*/ 972 h 1653"/>
                <a:gd name="T80" fmla="*/ 233 w 485"/>
                <a:gd name="T81" fmla="*/ 1025 h 1653"/>
                <a:gd name="T82" fmla="*/ 219 w 485"/>
                <a:gd name="T83" fmla="*/ 1081 h 1653"/>
                <a:gd name="T84" fmla="*/ 202 w 485"/>
                <a:gd name="T85" fmla="*/ 1137 h 1653"/>
                <a:gd name="T86" fmla="*/ 185 w 485"/>
                <a:gd name="T87" fmla="*/ 1195 h 1653"/>
                <a:gd name="T88" fmla="*/ 168 w 485"/>
                <a:gd name="T89" fmla="*/ 1248 h 1653"/>
                <a:gd name="T90" fmla="*/ 148 w 485"/>
                <a:gd name="T91" fmla="*/ 1316 h 1653"/>
                <a:gd name="T92" fmla="*/ 126 w 485"/>
                <a:gd name="T93" fmla="*/ 1386 h 1653"/>
                <a:gd name="T94" fmla="*/ 112 w 485"/>
                <a:gd name="T95" fmla="*/ 1459 h 1653"/>
                <a:gd name="T96" fmla="*/ 95 w 485"/>
                <a:gd name="T97" fmla="*/ 1529 h 1653"/>
                <a:gd name="T98" fmla="*/ 85 w 485"/>
                <a:gd name="T99" fmla="*/ 1602 h 1653"/>
                <a:gd name="T100" fmla="*/ 76 w 485"/>
                <a:gd name="T101" fmla="*/ 1631 h 1653"/>
                <a:gd name="T102" fmla="*/ 56 w 485"/>
                <a:gd name="T103" fmla="*/ 1566 h 1653"/>
                <a:gd name="T104" fmla="*/ 42 w 485"/>
                <a:gd name="T105" fmla="*/ 1500 h 1653"/>
                <a:gd name="T106" fmla="*/ 30 w 485"/>
                <a:gd name="T107" fmla="*/ 1437 h 1653"/>
                <a:gd name="T108" fmla="*/ 20 w 485"/>
                <a:gd name="T109" fmla="*/ 1372 h 1653"/>
                <a:gd name="T110" fmla="*/ 15 w 485"/>
                <a:gd name="T111" fmla="*/ 1309 h 1653"/>
                <a:gd name="T112" fmla="*/ 8 w 485"/>
                <a:gd name="T113" fmla="*/ 1243 h 1653"/>
                <a:gd name="T114" fmla="*/ 3 w 485"/>
                <a:gd name="T115" fmla="*/ 1178 h 1653"/>
                <a:gd name="T116" fmla="*/ 0 w 485"/>
                <a:gd name="T117" fmla="*/ 1112 h 1653"/>
                <a:gd name="T118" fmla="*/ 0 w 485"/>
                <a:gd name="T119" fmla="*/ 1047 h 1653"/>
                <a:gd name="T120" fmla="*/ 0 w 485"/>
                <a:gd name="T121" fmla="*/ 982 h 165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85" h="1653">
                  <a:moveTo>
                    <a:pt x="0" y="962"/>
                  </a:moveTo>
                  <a:lnTo>
                    <a:pt x="3" y="943"/>
                  </a:lnTo>
                  <a:lnTo>
                    <a:pt x="8" y="926"/>
                  </a:lnTo>
                  <a:lnTo>
                    <a:pt x="10" y="906"/>
                  </a:lnTo>
                  <a:lnTo>
                    <a:pt x="15" y="889"/>
                  </a:lnTo>
                  <a:lnTo>
                    <a:pt x="20" y="870"/>
                  </a:lnTo>
                  <a:lnTo>
                    <a:pt x="25" y="856"/>
                  </a:lnTo>
                  <a:lnTo>
                    <a:pt x="30" y="836"/>
                  </a:lnTo>
                  <a:lnTo>
                    <a:pt x="37" y="822"/>
                  </a:lnTo>
                  <a:lnTo>
                    <a:pt x="42" y="802"/>
                  </a:lnTo>
                  <a:lnTo>
                    <a:pt x="47" y="785"/>
                  </a:lnTo>
                  <a:lnTo>
                    <a:pt x="51" y="768"/>
                  </a:lnTo>
                  <a:lnTo>
                    <a:pt x="59" y="751"/>
                  </a:lnTo>
                  <a:lnTo>
                    <a:pt x="66" y="732"/>
                  </a:lnTo>
                  <a:lnTo>
                    <a:pt x="73" y="717"/>
                  </a:lnTo>
                  <a:lnTo>
                    <a:pt x="80" y="698"/>
                  </a:lnTo>
                  <a:lnTo>
                    <a:pt x="88" y="683"/>
                  </a:lnTo>
                  <a:lnTo>
                    <a:pt x="93" y="664"/>
                  </a:lnTo>
                  <a:lnTo>
                    <a:pt x="100" y="647"/>
                  </a:lnTo>
                  <a:lnTo>
                    <a:pt x="107" y="630"/>
                  </a:lnTo>
                  <a:lnTo>
                    <a:pt x="114" y="613"/>
                  </a:lnTo>
                  <a:lnTo>
                    <a:pt x="122" y="594"/>
                  </a:lnTo>
                  <a:lnTo>
                    <a:pt x="129" y="579"/>
                  </a:lnTo>
                  <a:lnTo>
                    <a:pt x="136" y="560"/>
                  </a:lnTo>
                  <a:lnTo>
                    <a:pt x="143" y="545"/>
                  </a:lnTo>
                  <a:lnTo>
                    <a:pt x="151" y="526"/>
                  </a:lnTo>
                  <a:lnTo>
                    <a:pt x="158" y="509"/>
                  </a:lnTo>
                  <a:lnTo>
                    <a:pt x="165" y="492"/>
                  </a:lnTo>
                  <a:lnTo>
                    <a:pt x="175" y="475"/>
                  </a:lnTo>
                  <a:lnTo>
                    <a:pt x="182" y="458"/>
                  </a:lnTo>
                  <a:lnTo>
                    <a:pt x="190" y="441"/>
                  </a:lnTo>
                  <a:lnTo>
                    <a:pt x="197" y="424"/>
                  </a:lnTo>
                  <a:lnTo>
                    <a:pt x="206" y="410"/>
                  </a:lnTo>
                  <a:lnTo>
                    <a:pt x="211" y="395"/>
                  </a:lnTo>
                  <a:lnTo>
                    <a:pt x="216" y="383"/>
                  </a:lnTo>
                  <a:lnTo>
                    <a:pt x="221" y="368"/>
                  </a:lnTo>
                  <a:lnTo>
                    <a:pt x="228" y="356"/>
                  </a:lnTo>
                  <a:lnTo>
                    <a:pt x="233" y="342"/>
                  </a:lnTo>
                  <a:lnTo>
                    <a:pt x="240" y="330"/>
                  </a:lnTo>
                  <a:lnTo>
                    <a:pt x="245" y="317"/>
                  </a:lnTo>
                  <a:lnTo>
                    <a:pt x="253" y="305"/>
                  </a:lnTo>
                  <a:lnTo>
                    <a:pt x="257" y="291"/>
                  </a:lnTo>
                  <a:lnTo>
                    <a:pt x="262" y="279"/>
                  </a:lnTo>
                  <a:lnTo>
                    <a:pt x="270" y="264"/>
                  </a:lnTo>
                  <a:lnTo>
                    <a:pt x="277" y="252"/>
                  </a:lnTo>
                  <a:lnTo>
                    <a:pt x="282" y="238"/>
                  </a:lnTo>
                  <a:lnTo>
                    <a:pt x="286" y="225"/>
                  </a:lnTo>
                  <a:lnTo>
                    <a:pt x="294" y="213"/>
                  </a:lnTo>
                  <a:lnTo>
                    <a:pt x="301" y="201"/>
                  </a:lnTo>
                  <a:lnTo>
                    <a:pt x="306" y="187"/>
                  </a:lnTo>
                  <a:lnTo>
                    <a:pt x="313" y="172"/>
                  </a:lnTo>
                  <a:lnTo>
                    <a:pt x="318" y="160"/>
                  </a:lnTo>
                  <a:lnTo>
                    <a:pt x="325" y="148"/>
                  </a:lnTo>
                  <a:lnTo>
                    <a:pt x="330" y="133"/>
                  </a:lnTo>
                  <a:lnTo>
                    <a:pt x="337" y="121"/>
                  </a:lnTo>
                  <a:lnTo>
                    <a:pt x="345" y="109"/>
                  </a:lnTo>
                  <a:lnTo>
                    <a:pt x="352" y="97"/>
                  </a:lnTo>
                  <a:lnTo>
                    <a:pt x="359" y="82"/>
                  </a:lnTo>
                  <a:lnTo>
                    <a:pt x="366" y="70"/>
                  </a:lnTo>
                  <a:lnTo>
                    <a:pt x="374" y="58"/>
                  </a:lnTo>
                  <a:lnTo>
                    <a:pt x="381" y="46"/>
                  </a:lnTo>
                  <a:lnTo>
                    <a:pt x="388" y="34"/>
                  </a:lnTo>
                  <a:lnTo>
                    <a:pt x="396" y="22"/>
                  </a:lnTo>
                  <a:lnTo>
                    <a:pt x="403" y="10"/>
                  </a:lnTo>
                  <a:lnTo>
                    <a:pt x="413" y="0"/>
                  </a:lnTo>
                  <a:lnTo>
                    <a:pt x="415" y="19"/>
                  </a:lnTo>
                  <a:lnTo>
                    <a:pt x="430" y="34"/>
                  </a:lnTo>
                  <a:lnTo>
                    <a:pt x="468" y="27"/>
                  </a:lnTo>
                  <a:lnTo>
                    <a:pt x="466" y="39"/>
                  </a:lnTo>
                  <a:lnTo>
                    <a:pt x="468" y="51"/>
                  </a:lnTo>
                  <a:lnTo>
                    <a:pt x="471" y="63"/>
                  </a:lnTo>
                  <a:lnTo>
                    <a:pt x="485" y="73"/>
                  </a:lnTo>
                  <a:lnTo>
                    <a:pt x="478" y="90"/>
                  </a:lnTo>
                  <a:lnTo>
                    <a:pt x="471" y="109"/>
                  </a:lnTo>
                  <a:lnTo>
                    <a:pt x="463" y="126"/>
                  </a:lnTo>
                  <a:lnTo>
                    <a:pt x="459" y="145"/>
                  </a:lnTo>
                  <a:lnTo>
                    <a:pt x="451" y="162"/>
                  </a:lnTo>
                  <a:lnTo>
                    <a:pt x="446" y="182"/>
                  </a:lnTo>
                  <a:lnTo>
                    <a:pt x="442" y="199"/>
                  </a:lnTo>
                  <a:lnTo>
                    <a:pt x="437" y="218"/>
                  </a:lnTo>
                  <a:lnTo>
                    <a:pt x="430" y="235"/>
                  </a:lnTo>
                  <a:lnTo>
                    <a:pt x="425" y="254"/>
                  </a:lnTo>
                  <a:lnTo>
                    <a:pt x="420" y="271"/>
                  </a:lnTo>
                  <a:lnTo>
                    <a:pt x="417" y="293"/>
                  </a:lnTo>
                  <a:lnTo>
                    <a:pt x="410" y="310"/>
                  </a:lnTo>
                  <a:lnTo>
                    <a:pt x="405" y="330"/>
                  </a:lnTo>
                  <a:lnTo>
                    <a:pt x="400" y="347"/>
                  </a:lnTo>
                  <a:lnTo>
                    <a:pt x="398" y="368"/>
                  </a:lnTo>
                  <a:lnTo>
                    <a:pt x="391" y="385"/>
                  </a:lnTo>
                  <a:lnTo>
                    <a:pt x="386" y="405"/>
                  </a:lnTo>
                  <a:lnTo>
                    <a:pt x="381" y="422"/>
                  </a:lnTo>
                  <a:lnTo>
                    <a:pt x="376" y="444"/>
                  </a:lnTo>
                  <a:lnTo>
                    <a:pt x="371" y="460"/>
                  </a:lnTo>
                  <a:lnTo>
                    <a:pt x="366" y="480"/>
                  </a:lnTo>
                  <a:lnTo>
                    <a:pt x="362" y="497"/>
                  </a:lnTo>
                  <a:lnTo>
                    <a:pt x="359" y="519"/>
                  </a:lnTo>
                  <a:lnTo>
                    <a:pt x="352" y="536"/>
                  </a:lnTo>
                  <a:lnTo>
                    <a:pt x="350" y="555"/>
                  </a:lnTo>
                  <a:lnTo>
                    <a:pt x="345" y="574"/>
                  </a:lnTo>
                  <a:lnTo>
                    <a:pt x="342" y="594"/>
                  </a:lnTo>
                  <a:lnTo>
                    <a:pt x="335" y="611"/>
                  </a:lnTo>
                  <a:lnTo>
                    <a:pt x="333" y="633"/>
                  </a:lnTo>
                  <a:lnTo>
                    <a:pt x="328" y="650"/>
                  </a:lnTo>
                  <a:lnTo>
                    <a:pt x="325" y="671"/>
                  </a:lnTo>
                  <a:lnTo>
                    <a:pt x="318" y="688"/>
                  </a:lnTo>
                  <a:lnTo>
                    <a:pt x="316" y="708"/>
                  </a:lnTo>
                  <a:lnTo>
                    <a:pt x="308" y="725"/>
                  </a:lnTo>
                  <a:lnTo>
                    <a:pt x="306" y="744"/>
                  </a:lnTo>
                  <a:lnTo>
                    <a:pt x="299" y="761"/>
                  </a:lnTo>
                  <a:lnTo>
                    <a:pt x="296" y="783"/>
                  </a:lnTo>
                  <a:lnTo>
                    <a:pt x="289" y="800"/>
                  </a:lnTo>
                  <a:lnTo>
                    <a:pt x="286" y="822"/>
                  </a:lnTo>
                  <a:lnTo>
                    <a:pt x="279" y="839"/>
                  </a:lnTo>
                  <a:lnTo>
                    <a:pt x="277" y="858"/>
                  </a:lnTo>
                  <a:lnTo>
                    <a:pt x="270" y="875"/>
                  </a:lnTo>
                  <a:lnTo>
                    <a:pt x="267" y="894"/>
                  </a:lnTo>
                  <a:lnTo>
                    <a:pt x="262" y="911"/>
                  </a:lnTo>
                  <a:lnTo>
                    <a:pt x="257" y="933"/>
                  </a:lnTo>
                  <a:lnTo>
                    <a:pt x="253" y="950"/>
                  </a:lnTo>
                  <a:lnTo>
                    <a:pt x="250" y="972"/>
                  </a:lnTo>
                  <a:lnTo>
                    <a:pt x="243" y="989"/>
                  </a:lnTo>
                  <a:lnTo>
                    <a:pt x="238" y="1008"/>
                  </a:lnTo>
                  <a:lnTo>
                    <a:pt x="233" y="1025"/>
                  </a:lnTo>
                  <a:lnTo>
                    <a:pt x="228" y="1045"/>
                  </a:lnTo>
                  <a:lnTo>
                    <a:pt x="223" y="1062"/>
                  </a:lnTo>
                  <a:lnTo>
                    <a:pt x="219" y="1081"/>
                  </a:lnTo>
                  <a:lnTo>
                    <a:pt x="214" y="1100"/>
                  </a:lnTo>
                  <a:lnTo>
                    <a:pt x="209" y="1120"/>
                  </a:lnTo>
                  <a:lnTo>
                    <a:pt x="202" y="1137"/>
                  </a:lnTo>
                  <a:lnTo>
                    <a:pt x="197" y="1156"/>
                  </a:lnTo>
                  <a:lnTo>
                    <a:pt x="190" y="1173"/>
                  </a:lnTo>
                  <a:lnTo>
                    <a:pt x="185" y="1195"/>
                  </a:lnTo>
                  <a:lnTo>
                    <a:pt x="177" y="1212"/>
                  </a:lnTo>
                  <a:lnTo>
                    <a:pt x="173" y="1231"/>
                  </a:lnTo>
                  <a:lnTo>
                    <a:pt x="168" y="1248"/>
                  </a:lnTo>
                  <a:lnTo>
                    <a:pt x="163" y="1270"/>
                  </a:lnTo>
                  <a:lnTo>
                    <a:pt x="156" y="1292"/>
                  </a:lnTo>
                  <a:lnTo>
                    <a:pt x="148" y="1316"/>
                  </a:lnTo>
                  <a:lnTo>
                    <a:pt x="141" y="1340"/>
                  </a:lnTo>
                  <a:lnTo>
                    <a:pt x="134" y="1364"/>
                  </a:lnTo>
                  <a:lnTo>
                    <a:pt x="126" y="1386"/>
                  </a:lnTo>
                  <a:lnTo>
                    <a:pt x="122" y="1411"/>
                  </a:lnTo>
                  <a:lnTo>
                    <a:pt x="117" y="1435"/>
                  </a:lnTo>
                  <a:lnTo>
                    <a:pt x="112" y="1459"/>
                  </a:lnTo>
                  <a:lnTo>
                    <a:pt x="105" y="1481"/>
                  </a:lnTo>
                  <a:lnTo>
                    <a:pt x="100" y="1505"/>
                  </a:lnTo>
                  <a:lnTo>
                    <a:pt x="95" y="1529"/>
                  </a:lnTo>
                  <a:lnTo>
                    <a:pt x="93" y="1554"/>
                  </a:lnTo>
                  <a:lnTo>
                    <a:pt x="88" y="1578"/>
                  </a:lnTo>
                  <a:lnTo>
                    <a:pt x="85" y="1602"/>
                  </a:lnTo>
                  <a:lnTo>
                    <a:pt x="83" y="1626"/>
                  </a:lnTo>
                  <a:lnTo>
                    <a:pt x="83" y="1653"/>
                  </a:lnTo>
                  <a:lnTo>
                    <a:pt x="76" y="1631"/>
                  </a:lnTo>
                  <a:lnTo>
                    <a:pt x="68" y="1609"/>
                  </a:lnTo>
                  <a:lnTo>
                    <a:pt x="61" y="1587"/>
                  </a:lnTo>
                  <a:lnTo>
                    <a:pt x="56" y="1566"/>
                  </a:lnTo>
                  <a:lnTo>
                    <a:pt x="49" y="1544"/>
                  </a:lnTo>
                  <a:lnTo>
                    <a:pt x="47" y="1522"/>
                  </a:lnTo>
                  <a:lnTo>
                    <a:pt x="42" y="1500"/>
                  </a:lnTo>
                  <a:lnTo>
                    <a:pt x="39" y="1481"/>
                  </a:lnTo>
                  <a:lnTo>
                    <a:pt x="32" y="1459"/>
                  </a:lnTo>
                  <a:lnTo>
                    <a:pt x="30" y="1437"/>
                  </a:lnTo>
                  <a:lnTo>
                    <a:pt x="25" y="1415"/>
                  </a:lnTo>
                  <a:lnTo>
                    <a:pt x="22" y="1394"/>
                  </a:lnTo>
                  <a:lnTo>
                    <a:pt x="20" y="1372"/>
                  </a:lnTo>
                  <a:lnTo>
                    <a:pt x="17" y="1350"/>
                  </a:lnTo>
                  <a:lnTo>
                    <a:pt x="15" y="1328"/>
                  </a:lnTo>
                  <a:lnTo>
                    <a:pt x="15" y="1309"/>
                  </a:lnTo>
                  <a:lnTo>
                    <a:pt x="13" y="1287"/>
                  </a:lnTo>
                  <a:lnTo>
                    <a:pt x="10" y="1265"/>
                  </a:lnTo>
                  <a:lnTo>
                    <a:pt x="8" y="1243"/>
                  </a:lnTo>
                  <a:lnTo>
                    <a:pt x="8" y="1221"/>
                  </a:lnTo>
                  <a:lnTo>
                    <a:pt x="5" y="1200"/>
                  </a:lnTo>
                  <a:lnTo>
                    <a:pt x="3" y="1178"/>
                  </a:lnTo>
                  <a:lnTo>
                    <a:pt x="3" y="1156"/>
                  </a:lnTo>
                  <a:lnTo>
                    <a:pt x="3" y="1134"/>
                  </a:lnTo>
                  <a:lnTo>
                    <a:pt x="0" y="1112"/>
                  </a:lnTo>
                  <a:lnTo>
                    <a:pt x="0" y="1091"/>
                  </a:lnTo>
                  <a:lnTo>
                    <a:pt x="0" y="1069"/>
                  </a:lnTo>
                  <a:lnTo>
                    <a:pt x="0" y="1047"/>
                  </a:lnTo>
                  <a:lnTo>
                    <a:pt x="0" y="1025"/>
                  </a:lnTo>
                  <a:lnTo>
                    <a:pt x="0" y="1003"/>
                  </a:lnTo>
                  <a:lnTo>
                    <a:pt x="0" y="982"/>
                  </a:lnTo>
                  <a:lnTo>
                    <a:pt x="0" y="962"/>
                  </a:lnTo>
                  <a:close/>
                </a:path>
              </a:pathLst>
            </a:custGeom>
            <a:solidFill>
              <a:srgbClr val="F22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4" name="Freeform 143"/>
            <p:cNvSpPr>
              <a:spLocks/>
            </p:cNvSpPr>
            <p:nvPr/>
          </p:nvSpPr>
          <p:spPr bwMode="auto">
            <a:xfrm>
              <a:off x="2992" y="3185"/>
              <a:ext cx="192" cy="1585"/>
            </a:xfrm>
            <a:custGeom>
              <a:avLst/>
              <a:gdLst>
                <a:gd name="T0" fmla="*/ 3 w 192"/>
                <a:gd name="T1" fmla="*/ 34 h 1585"/>
                <a:gd name="T2" fmla="*/ 12 w 192"/>
                <a:gd name="T3" fmla="*/ 112 h 1585"/>
                <a:gd name="T4" fmla="*/ 17 w 192"/>
                <a:gd name="T5" fmla="*/ 187 h 1585"/>
                <a:gd name="T6" fmla="*/ 24 w 192"/>
                <a:gd name="T7" fmla="*/ 269 h 1585"/>
                <a:gd name="T8" fmla="*/ 32 w 192"/>
                <a:gd name="T9" fmla="*/ 354 h 1585"/>
                <a:gd name="T10" fmla="*/ 41 w 192"/>
                <a:gd name="T11" fmla="*/ 436 h 1585"/>
                <a:gd name="T12" fmla="*/ 51 w 192"/>
                <a:gd name="T13" fmla="*/ 521 h 1585"/>
                <a:gd name="T14" fmla="*/ 61 w 192"/>
                <a:gd name="T15" fmla="*/ 604 h 1585"/>
                <a:gd name="T16" fmla="*/ 68 w 192"/>
                <a:gd name="T17" fmla="*/ 684 h 1585"/>
                <a:gd name="T18" fmla="*/ 78 w 192"/>
                <a:gd name="T19" fmla="*/ 764 h 1585"/>
                <a:gd name="T20" fmla="*/ 83 w 192"/>
                <a:gd name="T21" fmla="*/ 836 h 1585"/>
                <a:gd name="T22" fmla="*/ 92 w 192"/>
                <a:gd name="T23" fmla="*/ 909 h 1585"/>
                <a:gd name="T24" fmla="*/ 100 w 192"/>
                <a:gd name="T25" fmla="*/ 975 h 1585"/>
                <a:gd name="T26" fmla="*/ 109 w 192"/>
                <a:gd name="T27" fmla="*/ 1035 h 1585"/>
                <a:gd name="T28" fmla="*/ 117 w 192"/>
                <a:gd name="T29" fmla="*/ 1088 h 1585"/>
                <a:gd name="T30" fmla="*/ 126 w 192"/>
                <a:gd name="T31" fmla="*/ 1134 h 1585"/>
                <a:gd name="T32" fmla="*/ 138 w 192"/>
                <a:gd name="T33" fmla="*/ 1183 h 1585"/>
                <a:gd name="T34" fmla="*/ 153 w 192"/>
                <a:gd name="T35" fmla="*/ 1234 h 1585"/>
                <a:gd name="T36" fmla="*/ 163 w 192"/>
                <a:gd name="T37" fmla="*/ 1280 h 1585"/>
                <a:gd name="T38" fmla="*/ 177 w 192"/>
                <a:gd name="T39" fmla="*/ 1326 h 1585"/>
                <a:gd name="T40" fmla="*/ 182 w 192"/>
                <a:gd name="T41" fmla="*/ 1365 h 1585"/>
                <a:gd name="T42" fmla="*/ 192 w 192"/>
                <a:gd name="T43" fmla="*/ 1404 h 1585"/>
                <a:gd name="T44" fmla="*/ 180 w 192"/>
                <a:gd name="T45" fmla="*/ 1568 h 1585"/>
                <a:gd name="T46" fmla="*/ 153 w 192"/>
                <a:gd name="T47" fmla="*/ 1532 h 1585"/>
                <a:gd name="T48" fmla="*/ 117 w 192"/>
                <a:gd name="T49" fmla="*/ 1488 h 1585"/>
                <a:gd name="T50" fmla="*/ 83 w 192"/>
                <a:gd name="T51" fmla="*/ 1442 h 1585"/>
                <a:gd name="T52" fmla="*/ 46 w 192"/>
                <a:gd name="T53" fmla="*/ 1391 h 1585"/>
                <a:gd name="T54" fmla="*/ 10 w 192"/>
                <a:gd name="T55" fmla="*/ 1343 h 1585"/>
                <a:gd name="T56" fmla="*/ 8 w 192"/>
                <a:gd name="T57" fmla="*/ 1205 h 1585"/>
                <a:gd name="T58" fmla="*/ 34 w 192"/>
                <a:gd name="T59" fmla="*/ 1248 h 1585"/>
                <a:gd name="T60" fmla="*/ 61 w 192"/>
                <a:gd name="T61" fmla="*/ 1292 h 1585"/>
                <a:gd name="T62" fmla="*/ 88 w 192"/>
                <a:gd name="T63" fmla="*/ 1333 h 1585"/>
                <a:gd name="T64" fmla="*/ 112 w 192"/>
                <a:gd name="T65" fmla="*/ 1372 h 1585"/>
                <a:gd name="T66" fmla="*/ 131 w 192"/>
                <a:gd name="T67" fmla="*/ 1411 h 1585"/>
                <a:gd name="T68" fmla="*/ 151 w 192"/>
                <a:gd name="T69" fmla="*/ 1462 h 1585"/>
                <a:gd name="T70" fmla="*/ 158 w 192"/>
                <a:gd name="T71" fmla="*/ 1474 h 1585"/>
                <a:gd name="T72" fmla="*/ 151 w 192"/>
                <a:gd name="T73" fmla="*/ 1442 h 1585"/>
                <a:gd name="T74" fmla="*/ 136 w 192"/>
                <a:gd name="T75" fmla="*/ 1404 h 1585"/>
                <a:gd name="T76" fmla="*/ 121 w 192"/>
                <a:gd name="T77" fmla="*/ 1357 h 1585"/>
                <a:gd name="T78" fmla="*/ 104 w 192"/>
                <a:gd name="T79" fmla="*/ 1299 h 1585"/>
                <a:gd name="T80" fmla="*/ 85 w 192"/>
                <a:gd name="T81" fmla="*/ 1234 h 1585"/>
                <a:gd name="T82" fmla="*/ 73 w 192"/>
                <a:gd name="T83" fmla="*/ 1193 h 1585"/>
                <a:gd name="T84" fmla="*/ 63 w 192"/>
                <a:gd name="T85" fmla="*/ 1154 h 1585"/>
                <a:gd name="T86" fmla="*/ 49 w 192"/>
                <a:gd name="T87" fmla="*/ 1108 h 1585"/>
                <a:gd name="T88" fmla="*/ 37 w 192"/>
                <a:gd name="T89" fmla="*/ 1055 h 1585"/>
                <a:gd name="T90" fmla="*/ 24 w 192"/>
                <a:gd name="T91" fmla="*/ 984 h 1585"/>
                <a:gd name="T92" fmla="*/ 15 w 192"/>
                <a:gd name="T93" fmla="*/ 909 h 1585"/>
                <a:gd name="T94" fmla="*/ 3 w 192"/>
                <a:gd name="T95" fmla="*/ 822 h 1585"/>
                <a:gd name="T96" fmla="*/ 0 w 192"/>
                <a:gd name="T97" fmla="*/ 0 h 158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2" h="1585">
                  <a:moveTo>
                    <a:pt x="0" y="0"/>
                  </a:moveTo>
                  <a:lnTo>
                    <a:pt x="0" y="12"/>
                  </a:lnTo>
                  <a:lnTo>
                    <a:pt x="3" y="34"/>
                  </a:lnTo>
                  <a:lnTo>
                    <a:pt x="5" y="61"/>
                  </a:lnTo>
                  <a:lnTo>
                    <a:pt x="8" y="85"/>
                  </a:lnTo>
                  <a:lnTo>
                    <a:pt x="12" y="112"/>
                  </a:lnTo>
                  <a:lnTo>
                    <a:pt x="12" y="136"/>
                  </a:lnTo>
                  <a:lnTo>
                    <a:pt x="15" y="163"/>
                  </a:lnTo>
                  <a:lnTo>
                    <a:pt x="17" y="187"/>
                  </a:lnTo>
                  <a:lnTo>
                    <a:pt x="20" y="216"/>
                  </a:lnTo>
                  <a:lnTo>
                    <a:pt x="22" y="243"/>
                  </a:lnTo>
                  <a:lnTo>
                    <a:pt x="24" y="269"/>
                  </a:lnTo>
                  <a:lnTo>
                    <a:pt x="27" y="298"/>
                  </a:lnTo>
                  <a:lnTo>
                    <a:pt x="32" y="327"/>
                  </a:lnTo>
                  <a:lnTo>
                    <a:pt x="32" y="354"/>
                  </a:lnTo>
                  <a:lnTo>
                    <a:pt x="37" y="381"/>
                  </a:lnTo>
                  <a:lnTo>
                    <a:pt x="37" y="407"/>
                  </a:lnTo>
                  <a:lnTo>
                    <a:pt x="41" y="436"/>
                  </a:lnTo>
                  <a:lnTo>
                    <a:pt x="44" y="463"/>
                  </a:lnTo>
                  <a:lnTo>
                    <a:pt x="49" y="492"/>
                  </a:lnTo>
                  <a:lnTo>
                    <a:pt x="51" y="521"/>
                  </a:lnTo>
                  <a:lnTo>
                    <a:pt x="56" y="550"/>
                  </a:lnTo>
                  <a:lnTo>
                    <a:pt x="56" y="577"/>
                  </a:lnTo>
                  <a:lnTo>
                    <a:pt x="61" y="604"/>
                  </a:lnTo>
                  <a:lnTo>
                    <a:pt x="61" y="630"/>
                  </a:lnTo>
                  <a:lnTo>
                    <a:pt x="66" y="657"/>
                  </a:lnTo>
                  <a:lnTo>
                    <a:pt x="68" y="684"/>
                  </a:lnTo>
                  <a:lnTo>
                    <a:pt x="71" y="710"/>
                  </a:lnTo>
                  <a:lnTo>
                    <a:pt x="73" y="737"/>
                  </a:lnTo>
                  <a:lnTo>
                    <a:pt x="78" y="764"/>
                  </a:lnTo>
                  <a:lnTo>
                    <a:pt x="78" y="788"/>
                  </a:lnTo>
                  <a:lnTo>
                    <a:pt x="83" y="812"/>
                  </a:lnTo>
                  <a:lnTo>
                    <a:pt x="83" y="836"/>
                  </a:lnTo>
                  <a:lnTo>
                    <a:pt x="88" y="863"/>
                  </a:lnTo>
                  <a:lnTo>
                    <a:pt x="90" y="885"/>
                  </a:lnTo>
                  <a:lnTo>
                    <a:pt x="92" y="909"/>
                  </a:lnTo>
                  <a:lnTo>
                    <a:pt x="95" y="931"/>
                  </a:lnTo>
                  <a:lnTo>
                    <a:pt x="100" y="955"/>
                  </a:lnTo>
                  <a:lnTo>
                    <a:pt x="100" y="975"/>
                  </a:lnTo>
                  <a:lnTo>
                    <a:pt x="104" y="996"/>
                  </a:lnTo>
                  <a:lnTo>
                    <a:pt x="104" y="1016"/>
                  </a:lnTo>
                  <a:lnTo>
                    <a:pt x="109" y="1035"/>
                  </a:lnTo>
                  <a:lnTo>
                    <a:pt x="112" y="1052"/>
                  </a:lnTo>
                  <a:lnTo>
                    <a:pt x="114" y="1071"/>
                  </a:lnTo>
                  <a:lnTo>
                    <a:pt x="117" y="1088"/>
                  </a:lnTo>
                  <a:lnTo>
                    <a:pt x="121" y="1105"/>
                  </a:lnTo>
                  <a:lnTo>
                    <a:pt x="124" y="1120"/>
                  </a:lnTo>
                  <a:lnTo>
                    <a:pt x="126" y="1134"/>
                  </a:lnTo>
                  <a:lnTo>
                    <a:pt x="129" y="1147"/>
                  </a:lnTo>
                  <a:lnTo>
                    <a:pt x="134" y="1161"/>
                  </a:lnTo>
                  <a:lnTo>
                    <a:pt x="138" y="1183"/>
                  </a:lnTo>
                  <a:lnTo>
                    <a:pt x="146" y="1205"/>
                  </a:lnTo>
                  <a:lnTo>
                    <a:pt x="148" y="1219"/>
                  </a:lnTo>
                  <a:lnTo>
                    <a:pt x="153" y="1234"/>
                  </a:lnTo>
                  <a:lnTo>
                    <a:pt x="155" y="1248"/>
                  </a:lnTo>
                  <a:lnTo>
                    <a:pt x="160" y="1265"/>
                  </a:lnTo>
                  <a:lnTo>
                    <a:pt x="163" y="1280"/>
                  </a:lnTo>
                  <a:lnTo>
                    <a:pt x="168" y="1294"/>
                  </a:lnTo>
                  <a:lnTo>
                    <a:pt x="172" y="1309"/>
                  </a:lnTo>
                  <a:lnTo>
                    <a:pt x="177" y="1326"/>
                  </a:lnTo>
                  <a:lnTo>
                    <a:pt x="177" y="1338"/>
                  </a:lnTo>
                  <a:lnTo>
                    <a:pt x="182" y="1353"/>
                  </a:lnTo>
                  <a:lnTo>
                    <a:pt x="182" y="1365"/>
                  </a:lnTo>
                  <a:lnTo>
                    <a:pt x="187" y="1379"/>
                  </a:lnTo>
                  <a:lnTo>
                    <a:pt x="192" y="1401"/>
                  </a:lnTo>
                  <a:lnTo>
                    <a:pt x="192" y="1404"/>
                  </a:lnTo>
                  <a:lnTo>
                    <a:pt x="192" y="1585"/>
                  </a:lnTo>
                  <a:lnTo>
                    <a:pt x="189" y="1580"/>
                  </a:lnTo>
                  <a:lnTo>
                    <a:pt x="180" y="1568"/>
                  </a:lnTo>
                  <a:lnTo>
                    <a:pt x="170" y="1556"/>
                  </a:lnTo>
                  <a:lnTo>
                    <a:pt x="160" y="1544"/>
                  </a:lnTo>
                  <a:lnTo>
                    <a:pt x="153" y="1532"/>
                  </a:lnTo>
                  <a:lnTo>
                    <a:pt x="141" y="1517"/>
                  </a:lnTo>
                  <a:lnTo>
                    <a:pt x="129" y="1503"/>
                  </a:lnTo>
                  <a:lnTo>
                    <a:pt x="117" y="1488"/>
                  </a:lnTo>
                  <a:lnTo>
                    <a:pt x="107" y="1474"/>
                  </a:lnTo>
                  <a:lnTo>
                    <a:pt x="95" y="1457"/>
                  </a:lnTo>
                  <a:lnTo>
                    <a:pt x="83" y="1442"/>
                  </a:lnTo>
                  <a:lnTo>
                    <a:pt x="71" y="1425"/>
                  </a:lnTo>
                  <a:lnTo>
                    <a:pt x="61" y="1411"/>
                  </a:lnTo>
                  <a:lnTo>
                    <a:pt x="46" y="1391"/>
                  </a:lnTo>
                  <a:lnTo>
                    <a:pt x="34" y="1377"/>
                  </a:lnTo>
                  <a:lnTo>
                    <a:pt x="22" y="1357"/>
                  </a:lnTo>
                  <a:lnTo>
                    <a:pt x="10" y="1343"/>
                  </a:lnTo>
                  <a:lnTo>
                    <a:pt x="0" y="1328"/>
                  </a:lnTo>
                  <a:lnTo>
                    <a:pt x="0" y="1193"/>
                  </a:lnTo>
                  <a:lnTo>
                    <a:pt x="8" y="1205"/>
                  </a:lnTo>
                  <a:lnTo>
                    <a:pt x="15" y="1219"/>
                  </a:lnTo>
                  <a:lnTo>
                    <a:pt x="24" y="1234"/>
                  </a:lnTo>
                  <a:lnTo>
                    <a:pt x="34" y="1248"/>
                  </a:lnTo>
                  <a:lnTo>
                    <a:pt x="44" y="1263"/>
                  </a:lnTo>
                  <a:lnTo>
                    <a:pt x="51" y="1277"/>
                  </a:lnTo>
                  <a:lnTo>
                    <a:pt x="61" y="1292"/>
                  </a:lnTo>
                  <a:lnTo>
                    <a:pt x="71" y="1307"/>
                  </a:lnTo>
                  <a:lnTo>
                    <a:pt x="80" y="1321"/>
                  </a:lnTo>
                  <a:lnTo>
                    <a:pt x="88" y="1333"/>
                  </a:lnTo>
                  <a:lnTo>
                    <a:pt x="95" y="1345"/>
                  </a:lnTo>
                  <a:lnTo>
                    <a:pt x="102" y="1357"/>
                  </a:lnTo>
                  <a:lnTo>
                    <a:pt x="112" y="1372"/>
                  </a:lnTo>
                  <a:lnTo>
                    <a:pt x="117" y="1384"/>
                  </a:lnTo>
                  <a:lnTo>
                    <a:pt x="124" y="1399"/>
                  </a:lnTo>
                  <a:lnTo>
                    <a:pt x="131" y="1411"/>
                  </a:lnTo>
                  <a:lnTo>
                    <a:pt x="138" y="1425"/>
                  </a:lnTo>
                  <a:lnTo>
                    <a:pt x="143" y="1445"/>
                  </a:lnTo>
                  <a:lnTo>
                    <a:pt x="151" y="1462"/>
                  </a:lnTo>
                  <a:lnTo>
                    <a:pt x="155" y="1469"/>
                  </a:lnTo>
                  <a:lnTo>
                    <a:pt x="158" y="1476"/>
                  </a:lnTo>
                  <a:lnTo>
                    <a:pt x="158" y="1474"/>
                  </a:lnTo>
                  <a:lnTo>
                    <a:pt x="158" y="1469"/>
                  </a:lnTo>
                  <a:lnTo>
                    <a:pt x="153" y="1457"/>
                  </a:lnTo>
                  <a:lnTo>
                    <a:pt x="151" y="1442"/>
                  </a:lnTo>
                  <a:lnTo>
                    <a:pt x="146" y="1430"/>
                  </a:lnTo>
                  <a:lnTo>
                    <a:pt x="141" y="1418"/>
                  </a:lnTo>
                  <a:lnTo>
                    <a:pt x="136" y="1404"/>
                  </a:lnTo>
                  <a:lnTo>
                    <a:pt x="134" y="1391"/>
                  </a:lnTo>
                  <a:lnTo>
                    <a:pt x="126" y="1374"/>
                  </a:lnTo>
                  <a:lnTo>
                    <a:pt x="121" y="1357"/>
                  </a:lnTo>
                  <a:lnTo>
                    <a:pt x="117" y="1338"/>
                  </a:lnTo>
                  <a:lnTo>
                    <a:pt x="112" y="1321"/>
                  </a:lnTo>
                  <a:lnTo>
                    <a:pt x="104" y="1299"/>
                  </a:lnTo>
                  <a:lnTo>
                    <a:pt x="97" y="1277"/>
                  </a:lnTo>
                  <a:lnTo>
                    <a:pt x="90" y="1256"/>
                  </a:lnTo>
                  <a:lnTo>
                    <a:pt x="85" y="1234"/>
                  </a:lnTo>
                  <a:lnTo>
                    <a:pt x="80" y="1219"/>
                  </a:lnTo>
                  <a:lnTo>
                    <a:pt x="78" y="1207"/>
                  </a:lnTo>
                  <a:lnTo>
                    <a:pt x="73" y="1193"/>
                  </a:lnTo>
                  <a:lnTo>
                    <a:pt x="71" y="1181"/>
                  </a:lnTo>
                  <a:lnTo>
                    <a:pt x="66" y="1166"/>
                  </a:lnTo>
                  <a:lnTo>
                    <a:pt x="63" y="1154"/>
                  </a:lnTo>
                  <a:lnTo>
                    <a:pt x="58" y="1139"/>
                  </a:lnTo>
                  <a:lnTo>
                    <a:pt x="56" y="1127"/>
                  </a:lnTo>
                  <a:lnTo>
                    <a:pt x="49" y="1108"/>
                  </a:lnTo>
                  <a:lnTo>
                    <a:pt x="46" y="1091"/>
                  </a:lnTo>
                  <a:lnTo>
                    <a:pt x="39" y="1071"/>
                  </a:lnTo>
                  <a:lnTo>
                    <a:pt x="37" y="1055"/>
                  </a:lnTo>
                  <a:lnTo>
                    <a:pt x="32" y="1030"/>
                  </a:lnTo>
                  <a:lnTo>
                    <a:pt x="29" y="1008"/>
                  </a:lnTo>
                  <a:lnTo>
                    <a:pt x="24" y="984"/>
                  </a:lnTo>
                  <a:lnTo>
                    <a:pt x="22" y="962"/>
                  </a:lnTo>
                  <a:lnTo>
                    <a:pt x="17" y="936"/>
                  </a:lnTo>
                  <a:lnTo>
                    <a:pt x="15" y="909"/>
                  </a:lnTo>
                  <a:lnTo>
                    <a:pt x="10" y="880"/>
                  </a:lnTo>
                  <a:lnTo>
                    <a:pt x="8" y="853"/>
                  </a:lnTo>
                  <a:lnTo>
                    <a:pt x="3" y="822"/>
                  </a:lnTo>
                  <a:lnTo>
                    <a:pt x="3" y="793"/>
                  </a:lnTo>
                  <a:lnTo>
                    <a:pt x="0" y="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5" name="Freeform 144"/>
            <p:cNvSpPr>
              <a:spLocks/>
            </p:cNvSpPr>
            <p:nvPr/>
          </p:nvSpPr>
          <p:spPr bwMode="auto">
            <a:xfrm>
              <a:off x="2949" y="2904"/>
              <a:ext cx="43" cy="1052"/>
            </a:xfrm>
            <a:custGeom>
              <a:avLst/>
              <a:gdLst>
                <a:gd name="T0" fmla="*/ 43 w 43"/>
                <a:gd name="T1" fmla="*/ 1052 h 1052"/>
                <a:gd name="T2" fmla="*/ 41 w 43"/>
                <a:gd name="T3" fmla="*/ 1045 h 1052"/>
                <a:gd name="T4" fmla="*/ 41 w 43"/>
                <a:gd name="T5" fmla="*/ 1016 h 1052"/>
                <a:gd name="T6" fmla="*/ 36 w 43"/>
                <a:gd name="T7" fmla="*/ 982 h 1052"/>
                <a:gd name="T8" fmla="*/ 34 w 43"/>
                <a:gd name="T9" fmla="*/ 948 h 1052"/>
                <a:gd name="T10" fmla="*/ 31 w 43"/>
                <a:gd name="T11" fmla="*/ 914 h 1052"/>
                <a:gd name="T12" fmla="*/ 29 w 43"/>
                <a:gd name="T13" fmla="*/ 882 h 1052"/>
                <a:gd name="T14" fmla="*/ 26 w 43"/>
                <a:gd name="T15" fmla="*/ 848 h 1052"/>
                <a:gd name="T16" fmla="*/ 24 w 43"/>
                <a:gd name="T17" fmla="*/ 814 h 1052"/>
                <a:gd name="T18" fmla="*/ 21 w 43"/>
                <a:gd name="T19" fmla="*/ 781 h 1052"/>
                <a:gd name="T20" fmla="*/ 21 w 43"/>
                <a:gd name="T21" fmla="*/ 749 h 1052"/>
                <a:gd name="T22" fmla="*/ 19 w 43"/>
                <a:gd name="T23" fmla="*/ 713 h 1052"/>
                <a:gd name="T24" fmla="*/ 17 w 43"/>
                <a:gd name="T25" fmla="*/ 681 h 1052"/>
                <a:gd name="T26" fmla="*/ 14 w 43"/>
                <a:gd name="T27" fmla="*/ 645 h 1052"/>
                <a:gd name="T28" fmla="*/ 14 w 43"/>
                <a:gd name="T29" fmla="*/ 613 h 1052"/>
                <a:gd name="T30" fmla="*/ 12 w 43"/>
                <a:gd name="T31" fmla="*/ 579 h 1052"/>
                <a:gd name="T32" fmla="*/ 9 w 43"/>
                <a:gd name="T33" fmla="*/ 548 h 1052"/>
                <a:gd name="T34" fmla="*/ 9 w 43"/>
                <a:gd name="T35" fmla="*/ 514 h 1052"/>
                <a:gd name="T36" fmla="*/ 9 w 43"/>
                <a:gd name="T37" fmla="*/ 485 h 1052"/>
                <a:gd name="T38" fmla="*/ 7 w 43"/>
                <a:gd name="T39" fmla="*/ 451 h 1052"/>
                <a:gd name="T40" fmla="*/ 4 w 43"/>
                <a:gd name="T41" fmla="*/ 419 h 1052"/>
                <a:gd name="T42" fmla="*/ 2 w 43"/>
                <a:gd name="T43" fmla="*/ 388 h 1052"/>
                <a:gd name="T44" fmla="*/ 2 w 43"/>
                <a:gd name="T45" fmla="*/ 359 h 1052"/>
                <a:gd name="T46" fmla="*/ 2 w 43"/>
                <a:gd name="T47" fmla="*/ 330 h 1052"/>
                <a:gd name="T48" fmla="*/ 2 w 43"/>
                <a:gd name="T49" fmla="*/ 301 h 1052"/>
                <a:gd name="T50" fmla="*/ 2 w 43"/>
                <a:gd name="T51" fmla="*/ 272 h 1052"/>
                <a:gd name="T52" fmla="*/ 2 w 43"/>
                <a:gd name="T53" fmla="*/ 247 h 1052"/>
                <a:gd name="T54" fmla="*/ 0 w 43"/>
                <a:gd name="T55" fmla="*/ 218 h 1052"/>
                <a:gd name="T56" fmla="*/ 0 w 43"/>
                <a:gd name="T57" fmla="*/ 194 h 1052"/>
                <a:gd name="T58" fmla="*/ 0 w 43"/>
                <a:gd name="T59" fmla="*/ 172 h 1052"/>
                <a:gd name="T60" fmla="*/ 0 w 43"/>
                <a:gd name="T61" fmla="*/ 150 h 1052"/>
                <a:gd name="T62" fmla="*/ 0 w 43"/>
                <a:gd name="T63" fmla="*/ 129 h 1052"/>
                <a:gd name="T64" fmla="*/ 0 w 43"/>
                <a:gd name="T65" fmla="*/ 109 h 1052"/>
                <a:gd name="T66" fmla="*/ 0 w 43"/>
                <a:gd name="T67" fmla="*/ 90 h 1052"/>
                <a:gd name="T68" fmla="*/ 2 w 43"/>
                <a:gd name="T69" fmla="*/ 75 h 1052"/>
                <a:gd name="T70" fmla="*/ 2 w 43"/>
                <a:gd name="T71" fmla="*/ 58 h 1052"/>
                <a:gd name="T72" fmla="*/ 2 w 43"/>
                <a:gd name="T73" fmla="*/ 44 h 1052"/>
                <a:gd name="T74" fmla="*/ 2 w 43"/>
                <a:gd name="T75" fmla="*/ 29 h 1052"/>
                <a:gd name="T76" fmla="*/ 2 w 43"/>
                <a:gd name="T77" fmla="*/ 22 h 1052"/>
                <a:gd name="T78" fmla="*/ 4 w 43"/>
                <a:gd name="T79" fmla="*/ 7 h 1052"/>
                <a:gd name="T80" fmla="*/ 7 w 43"/>
                <a:gd name="T81" fmla="*/ 0 h 1052"/>
                <a:gd name="T82" fmla="*/ 9 w 43"/>
                <a:gd name="T83" fmla="*/ 0 h 1052"/>
                <a:gd name="T84" fmla="*/ 14 w 43"/>
                <a:gd name="T85" fmla="*/ 7 h 1052"/>
                <a:gd name="T86" fmla="*/ 14 w 43"/>
                <a:gd name="T87" fmla="*/ 15 h 1052"/>
                <a:gd name="T88" fmla="*/ 17 w 43"/>
                <a:gd name="T89" fmla="*/ 24 h 1052"/>
                <a:gd name="T90" fmla="*/ 19 w 43"/>
                <a:gd name="T91" fmla="*/ 36 h 1052"/>
                <a:gd name="T92" fmla="*/ 21 w 43"/>
                <a:gd name="T93" fmla="*/ 53 h 1052"/>
                <a:gd name="T94" fmla="*/ 21 w 43"/>
                <a:gd name="T95" fmla="*/ 68 h 1052"/>
                <a:gd name="T96" fmla="*/ 24 w 43"/>
                <a:gd name="T97" fmla="*/ 85 h 1052"/>
                <a:gd name="T98" fmla="*/ 26 w 43"/>
                <a:gd name="T99" fmla="*/ 102 h 1052"/>
                <a:gd name="T100" fmla="*/ 29 w 43"/>
                <a:gd name="T101" fmla="*/ 121 h 1052"/>
                <a:gd name="T102" fmla="*/ 29 w 43"/>
                <a:gd name="T103" fmla="*/ 138 h 1052"/>
                <a:gd name="T104" fmla="*/ 31 w 43"/>
                <a:gd name="T105" fmla="*/ 158 h 1052"/>
                <a:gd name="T106" fmla="*/ 34 w 43"/>
                <a:gd name="T107" fmla="*/ 179 h 1052"/>
                <a:gd name="T108" fmla="*/ 36 w 43"/>
                <a:gd name="T109" fmla="*/ 201 h 1052"/>
                <a:gd name="T110" fmla="*/ 36 w 43"/>
                <a:gd name="T111" fmla="*/ 223 h 1052"/>
                <a:gd name="T112" fmla="*/ 38 w 43"/>
                <a:gd name="T113" fmla="*/ 245 h 1052"/>
                <a:gd name="T114" fmla="*/ 41 w 43"/>
                <a:gd name="T115" fmla="*/ 267 h 1052"/>
                <a:gd name="T116" fmla="*/ 43 w 43"/>
                <a:gd name="T117" fmla="*/ 281 h 1052"/>
                <a:gd name="T118" fmla="*/ 43 w 43"/>
                <a:gd name="T119" fmla="*/ 1052 h 10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3" h="1052">
                  <a:moveTo>
                    <a:pt x="43" y="1052"/>
                  </a:moveTo>
                  <a:lnTo>
                    <a:pt x="41" y="1045"/>
                  </a:lnTo>
                  <a:lnTo>
                    <a:pt x="41" y="1016"/>
                  </a:lnTo>
                  <a:lnTo>
                    <a:pt x="36" y="982"/>
                  </a:lnTo>
                  <a:lnTo>
                    <a:pt x="34" y="948"/>
                  </a:lnTo>
                  <a:lnTo>
                    <a:pt x="31" y="914"/>
                  </a:lnTo>
                  <a:lnTo>
                    <a:pt x="29" y="882"/>
                  </a:lnTo>
                  <a:lnTo>
                    <a:pt x="26" y="848"/>
                  </a:lnTo>
                  <a:lnTo>
                    <a:pt x="24" y="814"/>
                  </a:lnTo>
                  <a:lnTo>
                    <a:pt x="21" y="781"/>
                  </a:lnTo>
                  <a:lnTo>
                    <a:pt x="21" y="749"/>
                  </a:lnTo>
                  <a:lnTo>
                    <a:pt x="19" y="713"/>
                  </a:lnTo>
                  <a:lnTo>
                    <a:pt x="17" y="681"/>
                  </a:lnTo>
                  <a:lnTo>
                    <a:pt x="14" y="645"/>
                  </a:lnTo>
                  <a:lnTo>
                    <a:pt x="14" y="613"/>
                  </a:lnTo>
                  <a:lnTo>
                    <a:pt x="12" y="579"/>
                  </a:lnTo>
                  <a:lnTo>
                    <a:pt x="9" y="548"/>
                  </a:lnTo>
                  <a:lnTo>
                    <a:pt x="9" y="514"/>
                  </a:lnTo>
                  <a:lnTo>
                    <a:pt x="9" y="485"/>
                  </a:lnTo>
                  <a:lnTo>
                    <a:pt x="7" y="451"/>
                  </a:lnTo>
                  <a:lnTo>
                    <a:pt x="4" y="419"/>
                  </a:lnTo>
                  <a:lnTo>
                    <a:pt x="2" y="388"/>
                  </a:lnTo>
                  <a:lnTo>
                    <a:pt x="2" y="359"/>
                  </a:lnTo>
                  <a:lnTo>
                    <a:pt x="2" y="330"/>
                  </a:lnTo>
                  <a:lnTo>
                    <a:pt x="2" y="301"/>
                  </a:lnTo>
                  <a:lnTo>
                    <a:pt x="2" y="272"/>
                  </a:lnTo>
                  <a:lnTo>
                    <a:pt x="2" y="247"/>
                  </a:lnTo>
                  <a:lnTo>
                    <a:pt x="0" y="218"/>
                  </a:lnTo>
                  <a:lnTo>
                    <a:pt x="0" y="194"/>
                  </a:lnTo>
                  <a:lnTo>
                    <a:pt x="0" y="172"/>
                  </a:lnTo>
                  <a:lnTo>
                    <a:pt x="0" y="150"/>
                  </a:lnTo>
                  <a:lnTo>
                    <a:pt x="0" y="129"/>
                  </a:lnTo>
                  <a:lnTo>
                    <a:pt x="0" y="109"/>
                  </a:lnTo>
                  <a:lnTo>
                    <a:pt x="0" y="90"/>
                  </a:lnTo>
                  <a:lnTo>
                    <a:pt x="2" y="75"/>
                  </a:lnTo>
                  <a:lnTo>
                    <a:pt x="2" y="58"/>
                  </a:lnTo>
                  <a:lnTo>
                    <a:pt x="2" y="44"/>
                  </a:lnTo>
                  <a:lnTo>
                    <a:pt x="2" y="29"/>
                  </a:lnTo>
                  <a:lnTo>
                    <a:pt x="2" y="22"/>
                  </a:lnTo>
                  <a:lnTo>
                    <a:pt x="4" y="7"/>
                  </a:lnTo>
                  <a:lnTo>
                    <a:pt x="7" y="0"/>
                  </a:lnTo>
                  <a:lnTo>
                    <a:pt x="9" y="0"/>
                  </a:lnTo>
                  <a:lnTo>
                    <a:pt x="14" y="7"/>
                  </a:lnTo>
                  <a:lnTo>
                    <a:pt x="14" y="15"/>
                  </a:lnTo>
                  <a:lnTo>
                    <a:pt x="17" y="24"/>
                  </a:lnTo>
                  <a:lnTo>
                    <a:pt x="19" y="36"/>
                  </a:lnTo>
                  <a:lnTo>
                    <a:pt x="21" y="53"/>
                  </a:lnTo>
                  <a:lnTo>
                    <a:pt x="21" y="68"/>
                  </a:lnTo>
                  <a:lnTo>
                    <a:pt x="24" y="85"/>
                  </a:lnTo>
                  <a:lnTo>
                    <a:pt x="26" y="102"/>
                  </a:lnTo>
                  <a:lnTo>
                    <a:pt x="29" y="121"/>
                  </a:lnTo>
                  <a:lnTo>
                    <a:pt x="29" y="138"/>
                  </a:lnTo>
                  <a:lnTo>
                    <a:pt x="31" y="158"/>
                  </a:lnTo>
                  <a:lnTo>
                    <a:pt x="34" y="179"/>
                  </a:lnTo>
                  <a:lnTo>
                    <a:pt x="36" y="201"/>
                  </a:lnTo>
                  <a:lnTo>
                    <a:pt x="36" y="223"/>
                  </a:lnTo>
                  <a:lnTo>
                    <a:pt x="38" y="245"/>
                  </a:lnTo>
                  <a:lnTo>
                    <a:pt x="41" y="267"/>
                  </a:lnTo>
                  <a:lnTo>
                    <a:pt x="43" y="281"/>
                  </a:lnTo>
                  <a:lnTo>
                    <a:pt x="43" y="1052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6" name="Freeform 145"/>
            <p:cNvSpPr>
              <a:spLocks/>
            </p:cNvSpPr>
            <p:nvPr/>
          </p:nvSpPr>
          <p:spPr bwMode="auto">
            <a:xfrm>
              <a:off x="2769" y="2650"/>
              <a:ext cx="223" cy="1863"/>
            </a:xfrm>
            <a:custGeom>
              <a:avLst/>
              <a:gdLst>
                <a:gd name="T0" fmla="*/ 199 w 223"/>
                <a:gd name="T1" fmla="*/ 1832 h 1863"/>
                <a:gd name="T2" fmla="*/ 163 w 223"/>
                <a:gd name="T3" fmla="*/ 1771 h 1863"/>
                <a:gd name="T4" fmla="*/ 136 w 223"/>
                <a:gd name="T5" fmla="*/ 1723 h 1863"/>
                <a:gd name="T6" fmla="*/ 97 w 223"/>
                <a:gd name="T7" fmla="*/ 1657 h 1863"/>
                <a:gd name="T8" fmla="*/ 41 w 223"/>
                <a:gd name="T9" fmla="*/ 1590 h 1863"/>
                <a:gd name="T10" fmla="*/ 17 w 223"/>
                <a:gd name="T11" fmla="*/ 1536 h 1863"/>
                <a:gd name="T12" fmla="*/ 10 w 223"/>
                <a:gd name="T13" fmla="*/ 1483 h 1863"/>
                <a:gd name="T14" fmla="*/ 3 w 223"/>
                <a:gd name="T15" fmla="*/ 1427 h 1863"/>
                <a:gd name="T16" fmla="*/ 3 w 223"/>
                <a:gd name="T17" fmla="*/ 1374 h 1863"/>
                <a:gd name="T18" fmla="*/ 0 w 223"/>
                <a:gd name="T19" fmla="*/ 1318 h 1863"/>
                <a:gd name="T20" fmla="*/ 0 w 223"/>
                <a:gd name="T21" fmla="*/ 1265 h 1863"/>
                <a:gd name="T22" fmla="*/ 0 w 223"/>
                <a:gd name="T23" fmla="*/ 1209 h 1863"/>
                <a:gd name="T24" fmla="*/ 0 w 223"/>
                <a:gd name="T25" fmla="*/ 1122 h 1863"/>
                <a:gd name="T26" fmla="*/ 3 w 223"/>
                <a:gd name="T27" fmla="*/ 1027 h 1863"/>
                <a:gd name="T28" fmla="*/ 10 w 223"/>
                <a:gd name="T29" fmla="*/ 935 h 1863"/>
                <a:gd name="T30" fmla="*/ 20 w 223"/>
                <a:gd name="T31" fmla="*/ 843 h 1863"/>
                <a:gd name="T32" fmla="*/ 29 w 223"/>
                <a:gd name="T33" fmla="*/ 753 h 1863"/>
                <a:gd name="T34" fmla="*/ 37 w 223"/>
                <a:gd name="T35" fmla="*/ 659 h 1863"/>
                <a:gd name="T36" fmla="*/ 46 w 223"/>
                <a:gd name="T37" fmla="*/ 569 h 1863"/>
                <a:gd name="T38" fmla="*/ 56 w 223"/>
                <a:gd name="T39" fmla="*/ 475 h 1863"/>
                <a:gd name="T40" fmla="*/ 66 w 223"/>
                <a:gd name="T41" fmla="*/ 395 h 1863"/>
                <a:gd name="T42" fmla="*/ 73 w 223"/>
                <a:gd name="T43" fmla="*/ 329 h 1863"/>
                <a:gd name="T44" fmla="*/ 95 w 223"/>
                <a:gd name="T45" fmla="*/ 230 h 1863"/>
                <a:gd name="T46" fmla="*/ 117 w 223"/>
                <a:gd name="T47" fmla="*/ 131 h 1863"/>
                <a:gd name="T48" fmla="*/ 131 w 223"/>
                <a:gd name="T49" fmla="*/ 29 h 1863"/>
                <a:gd name="T50" fmla="*/ 165 w 223"/>
                <a:gd name="T51" fmla="*/ 26 h 1863"/>
                <a:gd name="T52" fmla="*/ 148 w 223"/>
                <a:gd name="T53" fmla="*/ 92 h 1863"/>
                <a:gd name="T54" fmla="*/ 146 w 223"/>
                <a:gd name="T55" fmla="*/ 157 h 1863"/>
                <a:gd name="T56" fmla="*/ 146 w 223"/>
                <a:gd name="T57" fmla="*/ 203 h 1863"/>
                <a:gd name="T58" fmla="*/ 141 w 223"/>
                <a:gd name="T59" fmla="*/ 249 h 1863"/>
                <a:gd name="T60" fmla="*/ 129 w 223"/>
                <a:gd name="T61" fmla="*/ 320 h 1863"/>
                <a:gd name="T62" fmla="*/ 121 w 223"/>
                <a:gd name="T63" fmla="*/ 387 h 1863"/>
                <a:gd name="T64" fmla="*/ 114 w 223"/>
                <a:gd name="T65" fmla="*/ 463 h 1863"/>
                <a:gd name="T66" fmla="*/ 104 w 223"/>
                <a:gd name="T67" fmla="*/ 550 h 1863"/>
                <a:gd name="T68" fmla="*/ 97 w 223"/>
                <a:gd name="T69" fmla="*/ 642 h 1863"/>
                <a:gd name="T70" fmla="*/ 90 w 223"/>
                <a:gd name="T71" fmla="*/ 741 h 1863"/>
                <a:gd name="T72" fmla="*/ 83 w 223"/>
                <a:gd name="T73" fmla="*/ 841 h 1863"/>
                <a:gd name="T74" fmla="*/ 75 w 223"/>
                <a:gd name="T75" fmla="*/ 940 h 1863"/>
                <a:gd name="T76" fmla="*/ 73 w 223"/>
                <a:gd name="T77" fmla="*/ 1039 h 1863"/>
                <a:gd name="T78" fmla="*/ 73 w 223"/>
                <a:gd name="T79" fmla="*/ 1134 h 1863"/>
                <a:gd name="T80" fmla="*/ 73 w 223"/>
                <a:gd name="T81" fmla="*/ 1224 h 1863"/>
                <a:gd name="T82" fmla="*/ 73 w 223"/>
                <a:gd name="T83" fmla="*/ 1304 h 1863"/>
                <a:gd name="T84" fmla="*/ 78 w 223"/>
                <a:gd name="T85" fmla="*/ 1374 h 1863"/>
                <a:gd name="T86" fmla="*/ 87 w 223"/>
                <a:gd name="T87" fmla="*/ 1432 h 1863"/>
                <a:gd name="T88" fmla="*/ 104 w 223"/>
                <a:gd name="T89" fmla="*/ 1495 h 1863"/>
                <a:gd name="T90" fmla="*/ 134 w 223"/>
                <a:gd name="T91" fmla="*/ 1570 h 1863"/>
                <a:gd name="T92" fmla="*/ 170 w 223"/>
                <a:gd name="T93" fmla="*/ 1640 h 1863"/>
                <a:gd name="T94" fmla="*/ 209 w 223"/>
                <a:gd name="T95" fmla="*/ 1706 h 18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23" h="1863">
                  <a:moveTo>
                    <a:pt x="223" y="1863"/>
                  </a:moveTo>
                  <a:lnTo>
                    <a:pt x="221" y="1861"/>
                  </a:lnTo>
                  <a:lnTo>
                    <a:pt x="211" y="1846"/>
                  </a:lnTo>
                  <a:lnTo>
                    <a:pt x="199" y="1832"/>
                  </a:lnTo>
                  <a:lnTo>
                    <a:pt x="192" y="1817"/>
                  </a:lnTo>
                  <a:lnTo>
                    <a:pt x="180" y="1800"/>
                  </a:lnTo>
                  <a:lnTo>
                    <a:pt x="170" y="1786"/>
                  </a:lnTo>
                  <a:lnTo>
                    <a:pt x="163" y="1771"/>
                  </a:lnTo>
                  <a:lnTo>
                    <a:pt x="155" y="1759"/>
                  </a:lnTo>
                  <a:lnTo>
                    <a:pt x="148" y="1745"/>
                  </a:lnTo>
                  <a:lnTo>
                    <a:pt x="141" y="1735"/>
                  </a:lnTo>
                  <a:lnTo>
                    <a:pt x="136" y="1723"/>
                  </a:lnTo>
                  <a:lnTo>
                    <a:pt x="134" y="1716"/>
                  </a:lnTo>
                  <a:lnTo>
                    <a:pt x="121" y="1696"/>
                  </a:lnTo>
                  <a:lnTo>
                    <a:pt x="112" y="1677"/>
                  </a:lnTo>
                  <a:lnTo>
                    <a:pt x="97" y="1657"/>
                  </a:lnTo>
                  <a:lnTo>
                    <a:pt x="85" y="1640"/>
                  </a:lnTo>
                  <a:lnTo>
                    <a:pt x="71" y="1621"/>
                  </a:lnTo>
                  <a:lnTo>
                    <a:pt x="56" y="1606"/>
                  </a:lnTo>
                  <a:lnTo>
                    <a:pt x="41" y="1590"/>
                  </a:lnTo>
                  <a:lnTo>
                    <a:pt x="27" y="1580"/>
                  </a:lnTo>
                  <a:lnTo>
                    <a:pt x="22" y="1565"/>
                  </a:lnTo>
                  <a:lnTo>
                    <a:pt x="20" y="1551"/>
                  </a:lnTo>
                  <a:lnTo>
                    <a:pt x="17" y="1536"/>
                  </a:lnTo>
                  <a:lnTo>
                    <a:pt x="15" y="1524"/>
                  </a:lnTo>
                  <a:lnTo>
                    <a:pt x="12" y="1510"/>
                  </a:lnTo>
                  <a:lnTo>
                    <a:pt x="10" y="1497"/>
                  </a:lnTo>
                  <a:lnTo>
                    <a:pt x="10" y="1483"/>
                  </a:lnTo>
                  <a:lnTo>
                    <a:pt x="10" y="1471"/>
                  </a:lnTo>
                  <a:lnTo>
                    <a:pt x="8" y="1456"/>
                  </a:lnTo>
                  <a:lnTo>
                    <a:pt x="5" y="1442"/>
                  </a:lnTo>
                  <a:lnTo>
                    <a:pt x="3" y="1427"/>
                  </a:lnTo>
                  <a:lnTo>
                    <a:pt x="3" y="1415"/>
                  </a:lnTo>
                  <a:lnTo>
                    <a:pt x="3" y="1400"/>
                  </a:lnTo>
                  <a:lnTo>
                    <a:pt x="3" y="1388"/>
                  </a:lnTo>
                  <a:lnTo>
                    <a:pt x="3" y="1374"/>
                  </a:lnTo>
                  <a:lnTo>
                    <a:pt x="3" y="1362"/>
                  </a:lnTo>
                  <a:lnTo>
                    <a:pt x="0" y="1347"/>
                  </a:lnTo>
                  <a:lnTo>
                    <a:pt x="0" y="1333"/>
                  </a:lnTo>
                  <a:lnTo>
                    <a:pt x="0" y="1318"/>
                  </a:lnTo>
                  <a:lnTo>
                    <a:pt x="0" y="1306"/>
                  </a:lnTo>
                  <a:lnTo>
                    <a:pt x="0" y="1291"/>
                  </a:lnTo>
                  <a:lnTo>
                    <a:pt x="0" y="1279"/>
                  </a:lnTo>
                  <a:lnTo>
                    <a:pt x="0" y="1265"/>
                  </a:lnTo>
                  <a:lnTo>
                    <a:pt x="0" y="1253"/>
                  </a:lnTo>
                  <a:lnTo>
                    <a:pt x="0" y="1238"/>
                  </a:lnTo>
                  <a:lnTo>
                    <a:pt x="0" y="1224"/>
                  </a:lnTo>
                  <a:lnTo>
                    <a:pt x="0" y="1209"/>
                  </a:lnTo>
                  <a:lnTo>
                    <a:pt x="0" y="1197"/>
                  </a:lnTo>
                  <a:lnTo>
                    <a:pt x="0" y="1170"/>
                  </a:lnTo>
                  <a:lnTo>
                    <a:pt x="0" y="1146"/>
                  </a:lnTo>
                  <a:lnTo>
                    <a:pt x="0" y="1122"/>
                  </a:lnTo>
                  <a:lnTo>
                    <a:pt x="0" y="1098"/>
                  </a:lnTo>
                  <a:lnTo>
                    <a:pt x="0" y="1073"/>
                  </a:lnTo>
                  <a:lnTo>
                    <a:pt x="3" y="1051"/>
                  </a:lnTo>
                  <a:lnTo>
                    <a:pt x="3" y="1027"/>
                  </a:lnTo>
                  <a:lnTo>
                    <a:pt x="5" y="1005"/>
                  </a:lnTo>
                  <a:lnTo>
                    <a:pt x="8" y="981"/>
                  </a:lnTo>
                  <a:lnTo>
                    <a:pt x="10" y="959"/>
                  </a:lnTo>
                  <a:lnTo>
                    <a:pt x="10" y="935"/>
                  </a:lnTo>
                  <a:lnTo>
                    <a:pt x="12" y="913"/>
                  </a:lnTo>
                  <a:lnTo>
                    <a:pt x="15" y="889"/>
                  </a:lnTo>
                  <a:lnTo>
                    <a:pt x="17" y="867"/>
                  </a:lnTo>
                  <a:lnTo>
                    <a:pt x="20" y="843"/>
                  </a:lnTo>
                  <a:lnTo>
                    <a:pt x="22" y="821"/>
                  </a:lnTo>
                  <a:lnTo>
                    <a:pt x="24" y="799"/>
                  </a:lnTo>
                  <a:lnTo>
                    <a:pt x="29" y="778"/>
                  </a:lnTo>
                  <a:lnTo>
                    <a:pt x="29" y="753"/>
                  </a:lnTo>
                  <a:lnTo>
                    <a:pt x="32" y="729"/>
                  </a:lnTo>
                  <a:lnTo>
                    <a:pt x="34" y="705"/>
                  </a:lnTo>
                  <a:lnTo>
                    <a:pt x="37" y="683"/>
                  </a:lnTo>
                  <a:lnTo>
                    <a:pt x="37" y="659"/>
                  </a:lnTo>
                  <a:lnTo>
                    <a:pt x="41" y="637"/>
                  </a:lnTo>
                  <a:lnTo>
                    <a:pt x="41" y="615"/>
                  </a:lnTo>
                  <a:lnTo>
                    <a:pt x="46" y="593"/>
                  </a:lnTo>
                  <a:lnTo>
                    <a:pt x="46" y="569"/>
                  </a:lnTo>
                  <a:lnTo>
                    <a:pt x="51" y="545"/>
                  </a:lnTo>
                  <a:lnTo>
                    <a:pt x="51" y="521"/>
                  </a:lnTo>
                  <a:lnTo>
                    <a:pt x="56" y="499"/>
                  </a:lnTo>
                  <a:lnTo>
                    <a:pt x="56" y="475"/>
                  </a:lnTo>
                  <a:lnTo>
                    <a:pt x="61" y="453"/>
                  </a:lnTo>
                  <a:lnTo>
                    <a:pt x="61" y="431"/>
                  </a:lnTo>
                  <a:lnTo>
                    <a:pt x="66" y="409"/>
                  </a:lnTo>
                  <a:lnTo>
                    <a:pt x="66" y="395"/>
                  </a:lnTo>
                  <a:lnTo>
                    <a:pt x="66" y="380"/>
                  </a:lnTo>
                  <a:lnTo>
                    <a:pt x="68" y="368"/>
                  </a:lnTo>
                  <a:lnTo>
                    <a:pt x="71" y="356"/>
                  </a:lnTo>
                  <a:lnTo>
                    <a:pt x="73" y="329"/>
                  </a:lnTo>
                  <a:lnTo>
                    <a:pt x="80" y="305"/>
                  </a:lnTo>
                  <a:lnTo>
                    <a:pt x="85" y="278"/>
                  </a:lnTo>
                  <a:lnTo>
                    <a:pt x="90" y="254"/>
                  </a:lnTo>
                  <a:lnTo>
                    <a:pt x="95" y="230"/>
                  </a:lnTo>
                  <a:lnTo>
                    <a:pt x="102" y="206"/>
                  </a:lnTo>
                  <a:lnTo>
                    <a:pt x="107" y="179"/>
                  </a:lnTo>
                  <a:lnTo>
                    <a:pt x="112" y="155"/>
                  </a:lnTo>
                  <a:lnTo>
                    <a:pt x="117" y="131"/>
                  </a:lnTo>
                  <a:lnTo>
                    <a:pt x="121" y="106"/>
                  </a:lnTo>
                  <a:lnTo>
                    <a:pt x="124" y="80"/>
                  </a:lnTo>
                  <a:lnTo>
                    <a:pt x="129" y="55"/>
                  </a:lnTo>
                  <a:lnTo>
                    <a:pt x="131" y="29"/>
                  </a:lnTo>
                  <a:lnTo>
                    <a:pt x="136" y="4"/>
                  </a:lnTo>
                  <a:lnTo>
                    <a:pt x="138" y="0"/>
                  </a:lnTo>
                  <a:lnTo>
                    <a:pt x="151" y="12"/>
                  </a:lnTo>
                  <a:lnTo>
                    <a:pt x="165" y="26"/>
                  </a:lnTo>
                  <a:lnTo>
                    <a:pt x="158" y="41"/>
                  </a:lnTo>
                  <a:lnTo>
                    <a:pt x="155" y="58"/>
                  </a:lnTo>
                  <a:lnTo>
                    <a:pt x="151" y="75"/>
                  </a:lnTo>
                  <a:lnTo>
                    <a:pt x="148" y="92"/>
                  </a:lnTo>
                  <a:lnTo>
                    <a:pt x="146" y="109"/>
                  </a:lnTo>
                  <a:lnTo>
                    <a:pt x="146" y="126"/>
                  </a:lnTo>
                  <a:lnTo>
                    <a:pt x="146" y="140"/>
                  </a:lnTo>
                  <a:lnTo>
                    <a:pt x="146" y="157"/>
                  </a:lnTo>
                  <a:lnTo>
                    <a:pt x="143" y="169"/>
                  </a:lnTo>
                  <a:lnTo>
                    <a:pt x="143" y="181"/>
                  </a:lnTo>
                  <a:lnTo>
                    <a:pt x="143" y="191"/>
                  </a:lnTo>
                  <a:lnTo>
                    <a:pt x="146" y="203"/>
                  </a:lnTo>
                  <a:lnTo>
                    <a:pt x="146" y="215"/>
                  </a:lnTo>
                  <a:lnTo>
                    <a:pt x="148" y="223"/>
                  </a:lnTo>
                  <a:lnTo>
                    <a:pt x="143" y="232"/>
                  </a:lnTo>
                  <a:lnTo>
                    <a:pt x="141" y="249"/>
                  </a:lnTo>
                  <a:lnTo>
                    <a:pt x="136" y="269"/>
                  </a:lnTo>
                  <a:lnTo>
                    <a:pt x="134" y="293"/>
                  </a:lnTo>
                  <a:lnTo>
                    <a:pt x="131" y="305"/>
                  </a:lnTo>
                  <a:lnTo>
                    <a:pt x="129" y="320"/>
                  </a:lnTo>
                  <a:lnTo>
                    <a:pt x="126" y="334"/>
                  </a:lnTo>
                  <a:lnTo>
                    <a:pt x="126" y="351"/>
                  </a:lnTo>
                  <a:lnTo>
                    <a:pt x="124" y="368"/>
                  </a:lnTo>
                  <a:lnTo>
                    <a:pt x="121" y="387"/>
                  </a:lnTo>
                  <a:lnTo>
                    <a:pt x="119" y="404"/>
                  </a:lnTo>
                  <a:lnTo>
                    <a:pt x="119" y="426"/>
                  </a:lnTo>
                  <a:lnTo>
                    <a:pt x="114" y="443"/>
                  </a:lnTo>
                  <a:lnTo>
                    <a:pt x="114" y="463"/>
                  </a:lnTo>
                  <a:lnTo>
                    <a:pt x="109" y="484"/>
                  </a:lnTo>
                  <a:lnTo>
                    <a:pt x="109" y="506"/>
                  </a:lnTo>
                  <a:lnTo>
                    <a:pt x="107" y="528"/>
                  </a:lnTo>
                  <a:lnTo>
                    <a:pt x="104" y="550"/>
                  </a:lnTo>
                  <a:lnTo>
                    <a:pt x="102" y="572"/>
                  </a:lnTo>
                  <a:lnTo>
                    <a:pt x="102" y="596"/>
                  </a:lnTo>
                  <a:lnTo>
                    <a:pt x="100" y="618"/>
                  </a:lnTo>
                  <a:lnTo>
                    <a:pt x="97" y="642"/>
                  </a:lnTo>
                  <a:lnTo>
                    <a:pt x="95" y="666"/>
                  </a:lnTo>
                  <a:lnTo>
                    <a:pt x="95" y="690"/>
                  </a:lnTo>
                  <a:lnTo>
                    <a:pt x="92" y="715"/>
                  </a:lnTo>
                  <a:lnTo>
                    <a:pt x="90" y="741"/>
                  </a:lnTo>
                  <a:lnTo>
                    <a:pt x="87" y="765"/>
                  </a:lnTo>
                  <a:lnTo>
                    <a:pt x="87" y="792"/>
                  </a:lnTo>
                  <a:lnTo>
                    <a:pt x="85" y="814"/>
                  </a:lnTo>
                  <a:lnTo>
                    <a:pt x="83" y="841"/>
                  </a:lnTo>
                  <a:lnTo>
                    <a:pt x="80" y="865"/>
                  </a:lnTo>
                  <a:lnTo>
                    <a:pt x="80" y="892"/>
                  </a:lnTo>
                  <a:lnTo>
                    <a:pt x="78" y="913"/>
                  </a:lnTo>
                  <a:lnTo>
                    <a:pt x="75" y="940"/>
                  </a:lnTo>
                  <a:lnTo>
                    <a:pt x="75" y="964"/>
                  </a:lnTo>
                  <a:lnTo>
                    <a:pt x="75" y="991"/>
                  </a:lnTo>
                  <a:lnTo>
                    <a:pt x="73" y="1015"/>
                  </a:lnTo>
                  <a:lnTo>
                    <a:pt x="73" y="1039"/>
                  </a:lnTo>
                  <a:lnTo>
                    <a:pt x="73" y="1064"/>
                  </a:lnTo>
                  <a:lnTo>
                    <a:pt x="73" y="1088"/>
                  </a:lnTo>
                  <a:lnTo>
                    <a:pt x="73" y="1110"/>
                  </a:lnTo>
                  <a:lnTo>
                    <a:pt x="73" y="1134"/>
                  </a:lnTo>
                  <a:lnTo>
                    <a:pt x="73" y="1158"/>
                  </a:lnTo>
                  <a:lnTo>
                    <a:pt x="73" y="1182"/>
                  </a:lnTo>
                  <a:lnTo>
                    <a:pt x="73" y="1202"/>
                  </a:lnTo>
                  <a:lnTo>
                    <a:pt x="73" y="1224"/>
                  </a:lnTo>
                  <a:lnTo>
                    <a:pt x="73" y="1243"/>
                  </a:lnTo>
                  <a:lnTo>
                    <a:pt x="73" y="1265"/>
                  </a:lnTo>
                  <a:lnTo>
                    <a:pt x="73" y="1284"/>
                  </a:lnTo>
                  <a:lnTo>
                    <a:pt x="73" y="1304"/>
                  </a:lnTo>
                  <a:lnTo>
                    <a:pt x="73" y="1323"/>
                  </a:lnTo>
                  <a:lnTo>
                    <a:pt x="75" y="1342"/>
                  </a:lnTo>
                  <a:lnTo>
                    <a:pt x="75" y="1357"/>
                  </a:lnTo>
                  <a:lnTo>
                    <a:pt x="78" y="1374"/>
                  </a:lnTo>
                  <a:lnTo>
                    <a:pt x="80" y="1388"/>
                  </a:lnTo>
                  <a:lnTo>
                    <a:pt x="83" y="1405"/>
                  </a:lnTo>
                  <a:lnTo>
                    <a:pt x="83" y="1417"/>
                  </a:lnTo>
                  <a:lnTo>
                    <a:pt x="87" y="1432"/>
                  </a:lnTo>
                  <a:lnTo>
                    <a:pt x="90" y="1444"/>
                  </a:lnTo>
                  <a:lnTo>
                    <a:pt x="95" y="1456"/>
                  </a:lnTo>
                  <a:lnTo>
                    <a:pt x="100" y="1473"/>
                  </a:lnTo>
                  <a:lnTo>
                    <a:pt x="104" y="1495"/>
                  </a:lnTo>
                  <a:lnTo>
                    <a:pt x="112" y="1512"/>
                  </a:lnTo>
                  <a:lnTo>
                    <a:pt x="119" y="1534"/>
                  </a:lnTo>
                  <a:lnTo>
                    <a:pt x="126" y="1551"/>
                  </a:lnTo>
                  <a:lnTo>
                    <a:pt x="134" y="1570"/>
                  </a:lnTo>
                  <a:lnTo>
                    <a:pt x="143" y="1590"/>
                  </a:lnTo>
                  <a:lnTo>
                    <a:pt x="153" y="1609"/>
                  </a:lnTo>
                  <a:lnTo>
                    <a:pt x="160" y="1623"/>
                  </a:lnTo>
                  <a:lnTo>
                    <a:pt x="170" y="1640"/>
                  </a:lnTo>
                  <a:lnTo>
                    <a:pt x="180" y="1657"/>
                  </a:lnTo>
                  <a:lnTo>
                    <a:pt x="189" y="1674"/>
                  </a:lnTo>
                  <a:lnTo>
                    <a:pt x="199" y="1689"/>
                  </a:lnTo>
                  <a:lnTo>
                    <a:pt x="209" y="1706"/>
                  </a:lnTo>
                  <a:lnTo>
                    <a:pt x="218" y="1723"/>
                  </a:lnTo>
                  <a:lnTo>
                    <a:pt x="223" y="1728"/>
                  </a:lnTo>
                  <a:lnTo>
                    <a:pt x="223" y="1863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7" name="Freeform 146"/>
            <p:cNvSpPr>
              <a:spLocks/>
            </p:cNvSpPr>
            <p:nvPr/>
          </p:nvSpPr>
          <p:spPr bwMode="auto">
            <a:xfrm>
              <a:off x="2992" y="4654"/>
              <a:ext cx="187" cy="363"/>
            </a:xfrm>
            <a:custGeom>
              <a:avLst/>
              <a:gdLst>
                <a:gd name="T0" fmla="*/ 0 w 187"/>
                <a:gd name="T1" fmla="*/ 0 h 363"/>
                <a:gd name="T2" fmla="*/ 8 w 187"/>
                <a:gd name="T3" fmla="*/ 12 h 363"/>
                <a:gd name="T4" fmla="*/ 20 w 187"/>
                <a:gd name="T5" fmla="*/ 29 h 363"/>
                <a:gd name="T6" fmla="*/ 32 w 187"/>
                <a:gd name="T7" fmla="*/ 48 h 363"/>
                <a:gd name="T8" fmla="*/ 44 w 187"/>
                <a:gd name="T9" fmla="*/ 65 h 363"/>
                <a:gd name="T10" fmla="*/ 56 w 187"/>
                <a:gd name="T11" fmla="*/ 87 h 363"/>
                <a:gd name="T12" fmla="*/ 63 w 187"/>
                <a:gd name="T13" fmla="*/ 99 h 363"/>
                <a:gd name="T14" fmla="*/ 71 w 187"/>
                <a:gd name="T15" fmla="*/ 114 h 363"/>
                <a:gd name="T16" fmla="*/ 78 w 187"/>
                <a:gd name="T17" fmla="*/ 131 h 363"/>
                <a:gd name="T18" fmla="*/ 88 w 187"/>
                <a:gd name="T19" fmla="*/ 148 h 363"/>
                <a:gd name="T20" fmla="*/ 95 w 187"/>
                <a:gd name="T21" fmla="*/ 162 h 363"/>
                <a:gd name="T22" fmla="*/ 104 w 187"/>
                <a:gd name="T23" fmla="*/ 179 h 363"/>
                <a:gd name="T24" fmla="*/ 114 w 187"/>
                <a:gd name="T25" fmla="*/ 196 h 363"/>
                <a:gd name="T26" fmla="*/ 124 w 187"/>
                <a:gd name="T27" fmla="*/ 216 h 363"/>
                <a:gd name="T28" fmla="*/ 131 w 187"/>
                <a:gd name="T29" fmla="*/ 230 h 363"/>
                <a:gd name="T30" fmla="*/ 141 w 187"/>
                <a:gd name="T31" fmla="*/ 247 h 363"/>
                <a:gd name="T32" fmla="*/ 148 w 187"/>
                <a:gd name="T33" fmla="*/ 264 h 363"/>
                <a:gd name="T34" fmla="*/ 158 w 187"/>
                <a:gd name="T35" fmla="*/ 281 h 363"/>
                <a:gd name="T36" fmla="*/ 163 w 187"/>
                <a:gd name="T37" fmla="*/ 296 h 363"/>
                <a:gd name="T38" fmla="*/ 170 w 187"/>
                <a:gd name="T39" fmla="*/ 310 h 363"/>
                <a:gd name="T40" fmla="*/ 177 w 187"/>
                <a:gd name="T41" fmla="*/ 322 h 363"/>
                <a:gd name="T42" fmla="*/ 184 w 187"/>
                <a:gd name="T43" fmla="*/ 337 h 363"/>
                <a:gd name="T44" fmla="*/ 184 w 187"/>
                <a:gd name="T45" fmla="*/ 349 h 363"/>
                <a:gd name="T46" fmla="*/ 187 w 187"/>
                <a:gd name="T47" fmla="*/ 363 h 363"/>
                <a:gd name="T48" fmla="*/ 175 w 187"/>
                <a:gd name="T49" fmla="*/ 349 h 363"/>
                <a:gd name="T50" fmla="*/ 163 w 187"/>
                <a:gd name="T51" fmla="*/ 334 h 363"/>
                <a:gd name="T52" fmla="*/ 155 w 187"/>
                <a:gd name="T53" fmla="*/ 322 h 363"/>
                <a:gd name="T54" fmla="*/ 148 w 187"/>
                <a:gd name="T55" fmla="*/ 313 h 363"/>
                <a:gd name="T56" fmla="*/ 138 w 187"/>
                <a:gd name="T57" fmla="*/ 298 h 363"/>
                <a:gd name="T58" fmla="*/ 131 w 187"/>
                <a:gd name="T59" fmla="*/ 286 h 363"/>
                <a:gd name="T60" fmla="*/ 124 w 187"/>
                <a:gd name="T61" fmla="*/ 271 h 363"/>
                <a:gd name="T62" fmla="*/ 117 w 187"/>
                <a:gd name="T63" fmla="*/ 262 h 363"/>
                <a:gd name="T64" fmla="*/ 109 w 187"/>
                <a:gd name="T65" fmla="*/ 250 h 363"/>
                <a:gd name="T66" fmla="*/ 102 w 187"/>
                <a:gd name="T67" fmla="*/ 240 h 363"/>
                <a:gd name="T68" fmla="*/ 88 w 187"/>
                <a:gd name="T69" fmla="*/ 221 h 363"/>
                <a:gd name="T70" fmla="*/ 78 w 187"/>
                <a:gd name="T71" fmla="*/ 204 h 363"/>
                <a:gd name="T72" fmla="*/ 63 w 187"/>
                <a:gd name="T73" fmla="*/ 184 h 363"/>
                <a:gd name="T74" fmla="*/ 54 w 187"/>
                <a:gd name="T75" fmla="*/ 167 h 363"/>
                <a:gd name="T76" fmla="*/ 41 w 187"/>
                <a:gd name="T77" fmla="*/ 153 h 363"/>
                <a:gd name="T78" fmla="*/ 34 w 187"/>
                <a:gd name="T79" fmla="*/ 138 h 363"/>
                <a:gd name="T80" fmla="*/ 22 w 187"/>
                <a:gd name="T81" fmla="*/ 124 h 363"/>
                <a:gd name="T82" fmla="*/ 12 w 187"/>
                <a:gd name="T83" fmla="*/ 109 h 363"/>
                <a:gd name="T84" fmla="*/ 5 w 187"/>
                <a:gd name="T85" fmla="*/ 97 h 363"/>
                <a:gd name="T86" fmla="*/ 0 w 187"/>
                <a:gd name="T87" fmla="*/ 87 h 363"/>
                <a:gd name="T88" fmla="*/ 0 w 187"/>
                <a:gd name="T89" fmla="*/ 0 h 36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7" h="363">
                  <a:moveTo>
                    <a:pt x="0" y="0"/>
                  </a:moveTo>
                  <a:lnTo>
                    <a:pt x="8" y="12"/>
                  </a:lnTo>
                  <a:lnTo>
                    <a:pt x="20" y="29"/>
                  </a:lnTo>
                  <a:lnTo>
                    <a:pt x="32" y="48"/>
                  </a:lnTo>
                  <a:lnTo>
                    <a:pt x="44" y="65"/>
                  </a:lnTo>
                  <a:lnTo>
                    <a:pt x="56" y="87"/>
                  </a:lnTo>
                  <a:lnTo>
                    <a:pt x="63" y="99"/>
                  </a:lnTo>
                  <a:lnTo>
                    <a:pt x="71" y="114"/>
                  </a:lnTo>
                  <a:lnTo>
                    <a:pt x="78" y="131"/>
                  </a:lnTo>
                  <a:lnTo>
                    <a:pt x="88" y="148"/>
                  </a:lnTo>
                  <a:lnTo>
                    <a:pt x="95" y="162"/>
                  </a:lnTo>
                  <a:lnTo>
                    <a:pt x="104" y="179"/>
                  </a:lnTo>
                  <a:lnTo>
                    <a:pt x="114" y="196"/>
                  </a:lnTo>
                  <a:lnTo>
                    <a:pt x="124" y="216"/>
                  </a:lnTo>
                  <a:lnTo>
                    <a:pt x="131" y="230"/>
                  </a:lnTo>
                  <a:lnTo>
                    <a:pt x="141" y="247"/>
                  </a:lnTo>
                  <a:lnTo>
                    <a:pt x="148" y="264"/>
                  </a:lnTo>
                  <a:lnTo>
                    <a:pt x="158" y="281"/>
                  </a:lnTo>
                  <a:lnTo>
                    <a:pt x="163" y="296"/>
                  </a:lnTo>
                  <a:lnTo>
                    <a:pt x="170" y="310"/>
                  </a:lnTo>
                  <a:lnTo>
                    <a:pt x="177" y="322"/>
                  </a:lnTo>
                  <a:lnTo>
                    <a:pt x="184" y="337"/>
                  </a:lnTo>
                  <a:lnTo>
                    <a:pt x="184" y="349"/>
                  </a:lnTo>
                  <a:lnTo>
                    <a:pt x="187" y="363"/>
                  </a:lnTo>
                  <a:lnTo>
                    <a:pt x="175" y="349"/>
                  </a:lnTo>
                  <a:lnTo>
                    <a:pt x="163" y="334"/>
                  </a:lnTo>
                  <a:lnTo>
                    <a:pt x="155" y="322"/>
                  </a:lnTo>
                  <a:lnTo>
                    <a:pt x="148" y="313"/>
                  </a:lnTo>
                  <a:lnTo>
                    <a:pt x="138" y="298"/>
                  </a:lnTo>
                  <a:lnTo>
                    <a:pt x="131" y="286"/>
                  </a:lnTo>
                  <a:lnTo>
                    <a:pt x="124" y="271"/>
                  </a:lnTo>
                  <a:lnTo>
                    <a:pt x="117" y="262"/>
                  </a:lnTo>
                  <a:lnTo>
                    <a:pt x="109" y="250"/>
                  </a:lnTo>
                  <a:lnTo>
                    <a:pt x="102" y="240"/>
                  </a:lnTo>
                  <a:lnTo>
                    <a:pt x="88" y="221"/>
                  </a:lnTo>
                  <a:lnTo>
                    <a:pt x="78" y="204"/>
                  </a:lnTo>
                  <a:lnTo>
                    <a:pt x="63" y="184"/>
                  </a:lnTo>
                  <a:lnTo>
                    <a:pt x="54" y="167"/>
                  </a:lnTo>
                  <a:lnTo>
                    <a:pt x="41" y="153"/>
                  </a:lnTo>
                  <a:lnTo>
                    <a:pt x="34" y="138"/>
                  </a:lnTo>
                  <a:lnTo>
                    <a:pt x="22" y="124"/>
                  </a:lnTo>
                  <a:lnTo>
                    <a:pt x="12" y="109"/>
                  </a:lnTo>
                  <a:lnTo>
                    <a:pt x="5" y="97"/>
                  </a:lnTo>
                  <a:lnTo>
                    <a:pt x="0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8" name="Freeform 147"/>
            <p:cNvSpPr>
              <a:spLocks/>
            </p:cNvSpPr>
            <p:nvPr/>
          </p:nvSpPr>
          <p:spPr bwMode="auto">
            <a:xfrm>
              <a:off x="2837" y="4443"/>
              <a:ext cx="155" cy="298"/>
            </a:xfrm>
            <a:custGeom>
              <a:avLst/>
              <a:gdLst>
                <a:gd name="T0" fmla="*/ 155 w 155"/>
                <a:gd name="T1" fmla="*/ 298 h 298"/>
                <a:gd name="T2" fmla="*/ 153 w 155"/>
                <a:gd name="T3" fmla="*/ 296 h 298"/>
                <a:gd name="T4" fmla="*/ 136 w 155"/>
                <a:gd name="T5" fmla="*/ 274 h 298"/>
                <a:gd name="T6" fmla="*/ 124 w 155"/>
                <a:gd name="T7" fmla="*/ 257 h 298"/>
                <a:gd name="T8" fmla="*/ 109 w 155"/>
                <a:gd name="T9" fmla="*/ 238 h 298"/>
                <a:gd name="T10" fmla="*/ 95 w 155"/>
                <a:gd name="T11" fmla="*/ 223 h 298"/>
                <a:gd name="T12" fmla="*/ 83 w 155"/>
                <a:gd name="T13" fmla="*/ 209 h 298"/>
                <a:gd name="T14" fmla="*/ 70 w 155"/>
                <a:gd name="T15" fmla="*/ 196 h 298"/>
                <a:gd name="T16" fmla="*/ 56 w 155"/>
                <a:gd name="T17" fmla="*/ 182 h 298"/>
                <a:gd name="T18" fmla="*/ 44 w 155"/>
                <a:gd name="T19" fmla="*/ 172 h 298"/>
                <a:gd name="T20" fmla="*/ 32 w 155"/>
                <a:gd name="T21" fmla="*/ 162 h 298"/>
                <a:gd name="T22" fmla="*/ 19 w 155"/>
                <a:gd name="T23" fmla="*/ 153 h 298"/>
                <a:gd name="T24" fmla="*/ 15 w 155"/>
                <a:gd name="T25" fmla="*/ 150 h 298"/>
                <a:gd name="T26" fmla="*/ 15 w 155"/>
                <a:gd name="T27" fmla="*/ 148 h 298"/>
                <a:gd name="T28" fmla="*/ 7 w 155"/>
                <a:gd name="T29" fmla="*/ 129 h 298"/>
                <a:gd name="T30" fmla="*/ 5 w 155"/>
                <a:gd name="T31" fmla="*/ 112 h 298"/>
                <a:gd name="T32" fmla="*/ 3 w 155"/>
                <a:gd name="T33" fmla="*/ 92 h 298"/>
                <a:gd name="T34" fmla="*/ 3 w 155"/>
                <a:gd name="T35" fmla="*/ 75 h 298"/>
                <a:gd name="T36" fmla="*/ 0 w 155"/>
                <a:gd name="T37" fmla="*/ 56 h 298"/>
                <a:gd name="T38" fmla="*/ 0 w 155"/>
                <a:gd name="T39" fmla="*/ 36 h 298"/>
                <a:gd name="T40" fmla="*/ 3 w 155"/>
                <a:gd name="T41" fmla="*/ 17 h 298"/>
                <a:gd name="T42" fmla="*/ 7 w 155"/>
                <a:gd name="T43" fmla="*/ 0 h 298"/>
                <a:gd name="T44" fmla="*/ 19 w 155"/>
                <a:gd name="T45" fmla="*/ 19 h 298"/>
                <a:gd name="T46" fmla="*/ 34 w 155"/>
                <a:gd name="T47" fmla="*/ 39 h 298"/>
                <a:gd name="T48" fmla="*/ 46 w 155"/>
                <a:gd name="T49" fmla="*/ 58 h 298"/>
                <a:gd name="T50" fmla="*/ 61 w 155"/>
                <a:gd name="T51" fmla="*/ 78 h 298"/>
                <a:gd name="T52" fmla="*/ 73 w 155"/>
                <a:gd name="T53" fmla="*/ 95 h 298"/>
                <a:gd name="T54" fmla="*/ 87 w 155"/>
                <a:gd name="T55" fmla="*/ 114 h 298"/>
                <a:gd name="T56" fmla="*/ 99 w 155"/>
                <a:gd name="T57" fmla="*/ 133 h 298"/>
                <a:gd name="T58" fmla="*/ 114 w 155"/>
                <a:gd name="T59" fmla="*/ 153 h 298"/>
                <a:gd name="T60" fmla="*/ 126 w 155"/>
                <a:gd name="T61" fmla="*/ 170 h 298"/>
                <a:gd name="T62" fmla="*/ 138 w 155"/>
                <a:gd name="T63" fmla="*/ 187 h 298"/>
                <a:gd name="T64" fmla="*/ 150 w 155"/>
                <a:gd name="T65" fmla="*/ 204 h 298"/>
                <a:gd name="T66" fmla="*/ 155 w 155"/>
                <a:gd name="T67" fmla="*/ 211 h 298"/>
                <a:gd name="T68" fmla="*/ 155 w 155"/>
                <a:gd name="T69" fmla="*/ 298 h 2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5" h="298">
                  <a:moveTo>
                    <a:pt x="155" y="298"/>
                  </a:moveTo>
                  <a:lnTo>
                    <a:pt x="153" y="296"/>
                  </a:lnTo>
                  <a:lnTo>
                    <a:pt x="136" y="274"/>
                  </a:lnTo>
                  <a:lnTo>
                    <a:pt x="124" y="257"/>
                  </a:lnTo>
                  <a:lnTo>
                    <a:pt x="109" y="238"/>
                  </a:lnTo>
                  <a:lnTo>
                    <a:pt x="95" y="223"/>
                  </a:lnTo>
                  <a:lnTo>
                    <a:pt x="83" y="209"/>
                  </a:lnTo>
                  <a:lnTo>
                    <a:pt x="70" y="196"/>
                  </a:lnTo>
                  <a:lnTo>
                    <a:pt x="56" y="182"/>
                  </a:lnTo>
                  <a:lnTo>
                    <a:pt x="44" y="172"/>
                  </a:lnTo>
                  <a:lnTo>
                    <a:pt x="32" y="162"/>
                  </a:lnTo>
                  <a:lnTo>
                    <a:pt x="19" y="153"/>
                  </a:lnTo>
                  <a:lnTo>
                    <a:pt x="15" y="150"/>
                  </a:lnTo>
                  <a:lnTo>
                    <a:pt x="15" y="148"/>
                  </a:lnTo>
                  <a:lnTo>
                    <a:pt x="7" y="129"/>
                  </a:lnTo>
                  <a:lnTo>
                    <a:pt x="5" y="112"/>
                  </a:lnTo>
                  <a:lnTo>
                    <a:pt x="3" y="92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0" y="36"/>
                  </a:lnTo>
                  <a:lnTo>
                    <a:pt x="3" y="17"/>
                  </a:lnTo>
                  <a:lnTo>
                    <a:pt x="7" y="0"/>
                  </a:lnTo>
                  <a:lnTo>
                    <a:pt x="19" y="19"/>
                  </a:lnTo>
                  <a:lnTo>
                    <a:pt x="34" y="39"/>
                  </a:lnTo>
                  <a:lnTo>
                    <a:pt x="46" y="58"/>
                  </a:lnTo>
                  <a:lnTo>
                    <a:pt x="61" y="78"/>
                  </a:lnTo>
                  <a:lnTo>
                    <a:pt x="73" y="95"/>
                  </a:lnTo>
                  <a:lnTo>
                    <a:pt x="87" y="114"/>
                  </a:lnTo>
                  <a:lnTo>
                    <a:pt x="99" y="133"/>
                  </a:lnTo>
                  <a:lnTo>
                    <a:pt x="114" y="153"/>
                  </a:lnTo>
                  <a:lnTo>
                    <a:pt x="126" y="170"/>
                  </a:lnTo>
                  <a:lnTo>
                    <a:pt x="138" y="187"/>
                  </a:lnTo>
                  <a:lnTo>
                    <a:pt x="150" y="204"/>
                  </a:lnTo>
                  <a:lnTo>
                    <a:pt x="155" y="211"/>
                  </a:lnTo>
                  <a:lnTo>
                    <a:pt x="155" y="298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89" name="Freeform 148"/>
            <p:cNvSpPr>
              <a:spLocks/>
            </p:cNvSpPr>
            <p:nvPr/>
          </p:nvSpPr>
          <p:spPr bwMode="auto">
            <a:xfrm>
              <a:off x="3184" y="3362"/>
              <a:ext cx="230" cy="1493"/>
            </a:xfrm>
            <a:custGeom>
              <a:avLst/>
              <a:gdLst>
                <a:gd name="T0" fmla="*/ 7 w 230"/>
                <a:gd name="T1" fmla="*/ 61 h 1493"/>
                <a:gd name="T2" fmla="*/ 17 w 230"/>
                <a:gd name="T3" fmla="*/ 155 h 1493"/>
                <a:gd name="T4" fmla="*/ 24 w 230"/>
                <a:gd name="T5" fmla="*/ 250 h 1493"/>
                <a:gd name="T6" fmla="*/ 36 w 230"/>
                <a:gd name="T7" fmla="*/ 347 h 1493"/>
                <a:gd name="T8" fmla="*/ 46 w 230"/>
                <a:gd name="T9" fmla="*/ 441 h 1493"/>
                <a:gd name="T10" fmla="*/ 55 w 230"/>
                <a:gd name="T11" fmla="*/ 538 h 1493"/>
                <a:gd name="T12" fmla="*/ 65 w 230"/>
                <a:gd name="T13" fmla="*/ 633 h 1493"/>
                <a:gd name="T14" fmla="*/ 75 w 230"/>
                <a:gd name="T15" fmla="*/ 725 h 1493"/>
                <a:gd name="T16" fmla="*/ 80 w 230"/>
                <a:gd name="T17" fmla="*/ 807 h 1493"/>
                <a:gd name="T18" fmla="*/ 87 w 230"/>
                <a:gd name="T19" fmla="*/ 887 h 1493"/>
                <a:gd name="T20" fmla="*/ 92 w 230"/>
                <a:gd name="T21" fmla="*/ 960 h 1493"/>
                <a:gd name="T22" fmla="*/ 99 w 230"/>
                <a:gd name="T23" fmla="*/ 1025 h 1493"/>
                <a:gd name="T24" fmla="*/ 99 w 230"/>
                <a:gd name="T25" fmla="*/ 1079 h 1493"/>
                <a:gd name="T26" fmla="*/ 99 w 230"/>
                <a:gd name="T27" fmla="*/ 1159 h 1493"/>
                <a:gd name="T28" fmla="*/ 89 w 230"/>
                <a:gd name="T29" fmla="*/ 1212 h 1493"/>
                <a:gd name="T30" fmla="*/ 92 w 230"/>
                <a:gd name="T31" fmla="*/ 1287 h 1493"/>
                <a:gd name="T32" fmla="*/ 106 w 230"/>
                <a:gd name="T33" fmla="*/ 1323 h 1493"/>
                <a:gd name="T34" fmla="*/ 123 w 230"/>
                <a:gd name="T35" fmla="*/ 1292 h 1493"/>
                <a:gd name="T36" fmla="*/ 138 w 230"/>
                <a:gd name="T37" fmla="*/ 1227 h 1493"/>
                <a:gd name="T38" fmla="*/ 148 w 230"/>
                <a:gd name="T39" fmla="*/ 1149 h 1493"/>
                <a:gd name="T40" fmla="*/ 150 w 230"/>
                <a:gd name="T41" fmla="*/ 1084 h 1493"/>
                <a:gd name="T42" fmla="*/ 152 w 230"/>
                <a:gd name="T43" fmla="*/ 1011 h 1493"/>
                <a:gd name="T44" fmla="*/ 152 w 230"/>
                <a:gd name="T45" fmla="*/ 931 h 1493"/>
                <a:gd name="T46" fmla="*/ 152 w 230"/>
                <a:gd name="T47" fmla="*/ 846 h 1493"/>
                <a:gd name="T48" fmla="*/ 150 w 230"/>
                <a:gd name="T49" fmla="*/ 759 h 1493"/>
                <a:gd name="T50" fmla="*/ 148 w 230"/>
                <a:gd name="T51" fmla="*/ 674 h 1493"/>
                <a:gd name="T52" fmla="*/ 145 w 230"/>
                <a:gd name="T53" fmla="*/ 587 h 1493"/>
                <a:gd name="T54" fmla="*/ 140 w 230"/>
                <a:gd name="T55" fmla="*/ 504 h 1493"/>
                <a:gd name="T56" fmla="*/ 135 w 230"/>
                <a:gd name="T57" fmla="*/ 429 h 1493"/>
                <a:gd name="T58" fmla="*/ 133 w 230"/>
                <a:gd name="T59" fmla="*/ 361 h 1493"/>
                <a:gd name="T60" fmla="*/ 131 w 230"/>
                <a:gd name="T61" fmla="*/ 303 h 1493"/>
                <a:gd name="T62" fmla="*/ 128 w 230"/>
                <a:gd name="T63" fmla="*/ 240 h 1493"/>
                <a:gd name="T64" fmla="*/ 131 w 230"/>
                <a:gd name="T65" fmla="*/ 223 h 1493"/>
                <a:gd name="T66" fmla="*/ 138 w 230"/>
                <a:gd name="T67" fmla="*/ 284 h 1493"/>
                <a:gd name="T68" fmla="*/ 148 w 230"/>
                <a:gd name="T69" fmla="*/ 354 h 1493"/>
                <a:gd name="T70" fmla="*/ 155 w 230"/>
                <a:gd name="T71" fmla="*/ 410 h 1493"/>
                <a:gd name="T72" fmla="*/ 165 w 230"/>
                <a:gd name="T73" fmla="*/ 468 h 1493"/>
                <a:gd name="T74" fmla="*/ 174 w 230"/>
                <a:gd name="T75" fmla="*/ 531 h 1493"/>
                <a:gd name="T76" fmla="*/ 184 w 230"/>
                <a:gd name="T77" fmla="*/ 596 h 1493"/>
                <a:gd name="T78" fmla="*/ 194 w 230"/>
                <a:gd name="T79" fmla="*/ 659 h 1493"/>
                <a:gd name="T80" fmla="*/ 201 w 230"/>
                <a:gd name="T81" fmla="*/ 722 h 1493"/>
                <a:gd name="T82" fmla="*/ 208 w 230"/>
                <a:gd name="T83" fmla="*/ 783 h 1493"/>
                <a:gd name="T84" fmla="*/ 215 w 230"/>
                <a:gd name="T85" fmla="*/ 839 h 1493"/>
                <a:gd name="T86" fmla="*/ 225 w 230"/>
                <a:gd name="T87" fmla="*/ 914 h 1493"/>
                <a:gd name="T88" fmla="*/ 228 w 230"/>
                <a:gd name="T89" fmla="*/ 982 h 1493"/>
                <a:gd name="T90" fmla="*/ 220 w 230"/>
                <a:gd name="T91" fmla="*/ 1037 h 1493"/>
                <a:gd name="T92" fmla="*/ 213 w 230"/>
                <a:gd name="T93" fmla="*/ 1093 h 1493"/>
                <a:gd name="T94" fmla="*/ 201 w 230"/>
                <a:gd name="T95" fmla="*/ 1159 h 1493"/>
                <a:gd name="T96" fmla="*/ 189 w 230"/>
                <a:gd name="T97" fmla="*/ 1231 h 1493"/>
                <a:gd name="T98" fmla="*/ 172 w 230"/>
                <a:gd name="T99" fmla="*/ 1302 h 1493"/>
                <a:gd name="T100" fmla="*/ 155 w 230"/>
                <a:gd name="T101" fmla="*/ 1367 h 1493"/>
                <a:gd name="T102" fmla="*/ 135 w 230"/>
                <a:gd name="T103" fmla="*/ 1418 h 1493"/>
                <a:gd name="T104" fmla="*/ 94 w 230"/>
                <a:gd name="T105" fmla="*/ 1471 h 1493"/>
                <a:gd name="T106" fmla="*/ 63 w 230"/>
                <a:gd name="T107" fmla="*/ 1493 h 1493"/>
                <a:gd name="T108" fmla="*/ 36 w 230"/>
                <a:gd name="T109" fmla="*/ 1462 h 1493"/>
                <a:gd name="T110" fmla="*/ 0 w 230"/>
                <a:gd name="T111" fmla="*/ 1408 h 1493"/>
                <a:gd name="T112" fmla="*/ 12 w 230"/>
                <a:gd name="T113" fmla="*/ 1280 h 1493"/>
                <a:gd name="T114" fmla="*/ 24 w 230"/>
                <a:gd name="T115" fmla="*/ 1299 h 1493"/>
                <a:gd name="T116" fmla="*/ 29 w 230"/>
                <a:gd name="T117" fmla="*/ 1243 h 1493"/>
                <a:gd name="T118" fmla="*/ 26 w 230"/>
                <a:gd name="T119" fmla="*/ 1178 h 1493"/>
                <a:gd name="T120" fmla="*/ 19 w 230"/>
                <a:gd name="T121" fmla="*/ 1088 h 1493"/>
                <a:gd name="T122" fmla="*/ 12 w 230"/>
                <a:gd name="T123" fmla="*/ 977 h 1493"/>
                <a:gd name="T124" fmla="*/ 0 w 230"/>
                <a:gd name="T125" fmla="*/ 0 h 149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30" h="1493">
                  <a:moveTo>
                    <a:pt x="0" y="0"/>
                  </a:moveTo>
                  <a:lnTo>
                    <a:pt x="2" y="15"/>
                  </a:lnTo>
                  <a:lnTo>
                    <a:pt x="5" y="37"/>
                  </a:lnTo>
                  <a:lnTo>
                    <a:pt x="7" y="61"/>
                  </a:lnTo>
                  <a:lnTo>
                    <a:pt x="7" y="83"/>
                  </a:lnTo>
                  <a:lnTo>
                    <a:pt x="9" y="107"/>
                  </a:lnTo>
                  <a:lnTo>
                    <a:pt x="12" y="131"/>
                  </a:lnTo>
                  <a:lnTo>
                    <a:pt x="17" y="155"/>
                  </a:lnTo>
                  <a:lnTo>
                    <a:pt x="17" y="177"/>
                  </a:lnTo>
                  <a:lnTo>
                    <a:pt x="19" y="201"/>
                  </a:lnTo>
                  <a:lnTo>
                    <a:pt x="22" y="226"/>
                  </a:lnTo>
                  <a:lnTo>
                    <a:pt x="24" y="250"/>
                  </a:lnTo>
                  <a:lnTo>
                    <a:pt x="26" y="272"/>
                  </a:lnTo>
                  <a:lnTo>
                    <a:pt x="29" y="296"/>
                  </a:lnTo>
                  <a:lnTo>
                    <a:pt x="31" y="320"/>
                  </a:lnTo>
                  <a:lnTo>
                    <a:pt x="36" y="347"/>
                  </a:lnTo>
                  <a:lnTo>
                    <a:pt x="36" y="369"/>
                  </a:lnTo>
                  <a:lnTo>
                    <a:pt x="39" y="393"/>
                  </a:lnTo>
                  <a:lnTo>
                    <a:pt x="41" y="417"/>
                  </a:lnTo>
                  <a:lnTo>
                    <a:pt x="46" y="441"/>
                  </a:lnTo>
                  <a:lnTo>
                    <a:pt x="46" y="466"/>
                  </a:lnTo>
                  <a:lnTo>
                    <a:pt x="48" y="490"/>
                  </a:lnTo>
                  <a:lnTo>
                    <a:pt x="51" y="514"/>
                  </a:lnTo>
                  <a:lnTo>
                    <a:pt x="55" y="538"/>
                  </a:lnTo>
                  <a:lnTo>
                    <a:pt x="55" y="560"/>
                  </a:lnTo>
                  <a:lnTo>
                    <a:pt x="58" y="584"/>
                  </a:lnTo>
                  <a:lnTo>
                    <a:pt x="60" y="608"/>
                  </a:lnTo>
                  <a:lnTo>
                    <a:pt x="65" y="633"/>
                  </a:lnTo>
                  <a:lnTo>
                    <a:pt x="65" y="655"/>
                  </a:lnTo>
                  <a:lnTo>
                    <a:pt x="68" y="679"/>
                  </a:lnTo>
                  <a:lnTo>
                    <a:pt x="70" y="701"/>
                  </a:lnTo>
                  <a:lnTo>
                    <a:pt x="75" y="725"/>
                  </a:lnTo>
                  <a:lnTo>
                    <a:pt x="75" y="744"/>
                  </a:lnTo>
                  <a:lnTo>
                    <a:pt x="77" y="766"/>
                  </a:lnTo>
                  <a:lnTo>
                    <a:pt x="77" y="785"/>
                  </a:lnTo>
                  <a:lnTo>
                    <a:pt x="80" y="807"/>
                  </a:lnTo>
                  <a:lnTo>
                    <a:pt x="80" y="827"/>
                  </a:lnTo>
                  <a:lnTo>
                    <a:pt x="82" y="846"/>
                  </a:lnTo>
                  <a:lnTo>
                    <a:pt x="85" y="865"/>
                  </a:lnTo>
                  <a:lnTo>
                    <a:pt x="87" y="887"/>
                  </a:lnTo>
                  <a:lnTo>
                    <a:pt x="87" y="904"/>
                  </a:lnTo>
                  <a:lnTo>
                    <a:pt x="89" y="924"/>
                  </a:lnTo>
                  <a:lnTo>
                    <a:pt x="89" y="941"/>
                  </a:lnTo>
                  <a:lnTo>
                    <a:pt x="92" y="960"/>
                  </a:lnTo>
                  <a:lnTo>
                    <a:pt x="92" y="974"/>
                  </a:lnTo>
                  <a:lnTo>
                    <a:pt x="94" y="991"/>
                  </a:lnTo>
                  <a:lnTo>
                    <a:pt x="97" y="1008"/>
                  </a:lnTo>
                  <a:lnTo>
                    <a:pt x="99" y="1025"/>
                  </a:lnTo>
                  <a:lnTo>
                    <a:pt x="99" y="1037"/>
                  </a:lnTo>
                  <a:lnTo>
                    <a:pt x="99" y="1052"/>
                  </a:lnTo>
                  <a:lnTo>
                    <a:pt x="99" y="1064"/>
                  </a:lnTo>
                  <a:lnTo>
                    <a:pt x="99" y="1079"/>
                  </a:lnTo>
                  <a:lnTo>
                    <a:pt x="99" y="1100"/>
                  </a:lnTo>
                  <a:lnTo>
                    <a:pt x="102" y="1125"/>
                  </a:lnTo>
                  <a:lnTo>
                    <a:pt x="99" y="1142"/>
                  </a:lnTo>
                  <a:lnTo>
                    <a:pt x="99" y="1159"/>
                  </a:lnTo>
                  <a:lnTo>
                    <a:pt x="99" y="1171"/>
                  </a:lnTo>
                  <a:lnTo>
                    <a:pt x="99" y="1180"/>
                  </a:lnTo>
                  <a:lnTo>
                    <a:pt x="92" y="1193"/>
                  </a:lnTo>
                  <a:lnTo>
                    <a:pt x="89" y="1212"/>
                  </a:lnTo>
                  <a:lnTo>
                    <a:pt x="89" y="1229"/>
                  </a:lnTo>
                  <a:lnTo>
                    <a:pt x="89" y="1251"/>
                  </a:lnTo>
                  <a:lnTo>
                    <a:pt x="89" y="1268"/>
                  </a:lnTo>
                  <a:lnTo>
                    <a:pt x="92" y="1287"/>
                  </a:lnTo>
                  <a:lnTo>
                    <a:pt x="94" y="1302"/>
                  </a:lnTo>
                  <a:lnTo>
                    <a:pt x="99" y="1316"/>
                  </a:lnTo>
                  <a:lnTo>
                    <a:pt x="102" y="1321"/>
                  </a:lnTo>
                  <a:lnTo>
                    <a:pt x="106" y="1323"/>
                  </a:lnTo>
                  <a:lnTo>
                    <a:pt x="111" y="1321"/>
                  </a:lnTo>
                  <a:lnTo>
                    <a:pt x="119" y="1311"/>
                  </a:lnTo>
                  <a:lnTo>
                    <a:pt x="119" y="1302"/>
                  </a:lnTo>
                  <a:lnTo>
                    <a:pt x="123" y="1292"/>
                  </a:lnTo>
                  <a:lnTo>
                    <a:pt x="126" y="1277"/>
                  </a:lnTo>
                  <a:lnTo>
                    <a:pt x="131" y="1265"/>
                  </a:lnTo>
                  <a:lnTo>
                    <a:pt x="133" y="1246"/>
                  </a:lnTo>
                  <a:lnTo>
                    <a:pt x="138" y="1227"/>
                  </a:lnTo>
                  <a:lnTo>
                    <a:pt x="140" y="1205"/>
                  </a:lnTo>
                  <a:lnTo>
                    <a:pt x="145" y="1180"/>
                  </a:lnTo>
                  <a:lnTo>
                    <a:pt x="145" y="1164"/>
                  </a:lnTo>
                  <a:lnTo>
                    <a:pt x="148" y="1149"/>
                  </a:lnTo>
                  <a:lnTo>
                    <a:pt x="148" y="1132"/>
                  </a:lnTo>
                  <a:lnTo>
                    <a:pt x="150" y="1117"/>
                  </a:lnTo>
                  <a:lnTo>
                    <a:pt x="150" y="1100"/>
                  </a:lnTo>
                  <a:lnTo>
                    <a:pt x="150" y="1084"/>
                  </a:lnTo>
                  <a:lnTo>
                    <a:pt x="150" y="1067"/>
                  </a:lnTo>
                  <a:lnTo>
                    <a:pt x="152" y="1050"/>
                  </a:lnTo>
                  <a:lnTo>
                    <a:pt x="152" y="1030"/>
                  </a:lnTo>
                  <a:lnTo>
                    <a:pt x="152" y="1011"/>
                  </a:lnTo>
                  <a:lnTo>
                    <a:pt x="152" y="991"/>
                  </a:lnTo>
                  <a:lnTo>
                    <a:pt x="152" y="972"/>
                  </a:lnTo>
                  <a:lnTo>
                    <a:pt x="152" y="950"/>
                  </a:lnTo>
                  <a:lnTo>
                    <a:pt x="152" y="931"/>
                  </a:lnTo>
                  <a:lnTo>
                    <a:pt x="152" y="909"/>
                  </a:lnTo>
                  <a:lnTo>
                    <a:pt x="155" y="890"/>
                  </a:lnTo>
                  <a:lnTo>
                    <a:pt x="152" y="868"/>
                  </a:lnTo>
                  <a:lnTo>
                    <a:pt x="152" y="846"/>
                  </a:lnTo>
                  <a:lnTo>
                    <a:pt x="152" y="824"/>
                  </a:lnTo>
                  <a:lnTo>
                    <a:pt x="152" y="802"/>
                  </a:lnTo>
                  <a:lnTo>
                    <a:pt x="150" y="781"/>
                  </a:lnTo>
                  <a:lnTo>
                    <a:pt x="150" y="759"/>
                  </a:lnTo>
                  <a:lnTo>
                    <a:pt x="150" y="737"/>
                  </a:lnTo>
                  <a:lnTo>
                    <a:pt x="150" y="718"/>
                  </a:lnTo>
                  <a:lnTo>
                    <a:pt x="148" y="696"/>
                  </a:lnTo>
                  <a:lnTo>
                    <a:pt x="148" y="674"/>
                  </a:lnTo>
                  <a:lnTo>
                    <a:pt x="148" y="652"/>
                  </a:lnTo>
                  <a:lnTo>
                    <a:pt x="148" y="630"/>
                  </a:lnTo>
                  <a:lnTo>
                    <a:pt x="145" y="608"/>
                  </a:lnTo>
                  <a:lnTo>
                    <a:pt x="145" y="587"/>
                  </a:lnTo>
                  <a:lnTo>
                    <a:pt x="145" y="567"/>
                  </a:lnTo>
                  <a:lnTo>
                    <a:pt x="145" y="548"/>
                  </a:lnTo>
                  <a:lnTo>
                    <a:pt x="143" y="526"/>
                  </a:lnTo>
                  <a:lnTo>
                    <a:pt x="140" y="504"/>
                  </a:lnTo>
                  <a:lnTo>
                    <a:pt x="140" y="485"/>
                  </a:lnTo>
                  <a:lnTo>
                    <a:pt x="140" y="468"/>
                  </a:lnTo>
                  <a:lnTo>
                    <a:pt x="138" y="446"/>
                  </a:lnTo>
                  <a:lnTo>
                    <a:pt x="135" y="429"/>
                  </a:lnTo>
                  <a:lnTo>
                    <a:pt x="135" y="410"/>
                  </a:lnTo>
                  <a:lnTo>
                    <a:pt x="135" y="395"/>
                  </a:lnTo>
                  <a:lnTo>
                    <a:pt x="133" y="378"/>
                  </a:lnTo>
                  <a:lnTo>
                    <a:pt x="133" y="361"/>
                  </a:lnTo>
                  <a:lnTo>
                    <a:pt x="131" y="347"/>
                  </a:lnTo>
                  <a:lnTo>
                    <a:pt x="131" y="332"/>
                  </a:lnTo>
                  <a:lnTo>
                    <a:pt x="131" y="318"/>
                  </a:lnTo>
                  <a:lnTo>
                    <a:pt x="131" y="303"/>
                  </a:lnTo>
                  <a:lnTo>
                    <a:pt x="131" y="291"/>
                  </a:lnTo>
                  <a:lnTo>
                    <a:pt x="131" y="281"/>
                  </a:lnTo>
                  <a:lnTo>
                    <a:pt x="128" y="257"/>
                  </a:lnTo>
                  <a:lnTo>
                    <a:pt x="128" y="240"/>
                  </a:lnTo>
                  <a:lnTo>
                    <a:pt x="126" y="226"/>
                  </a:lnTo>
                  <a:lnTo>
                    <a:pt x="126" y="218"/>
                  </a:lnTo>
                  <a:lnTo>
                    <a:pt x="126" y="209"/>
                  </a:lnTo>
                  <a:lnTo>
                    <a:pt x="131" y="223"/>
                  </a:lnTo>
                  <a:lnTo>
                    <a:pt x="131" y="233"/>
                  </a:lnTo>
                  <a:lnTo>
                    <a:pt x="131" y="247"/>
                  </a:lnTo>
                  <a:lnTo>
                    <a:pt x="133" y="262"/>
                  </a:lnTo>
                  <a:lnTo>
                    <a:pt x="138" y="284"/>
                  </a:lnTo>
                  <a:lnTo>
                    <a:pt x="140" y="303"/>
                  </a:lnTo>
                  <a:lnTo>
                    <a:pt x="145" y="327"/>
                  </a:lnTo>
                  <a:lnTo>
                    <a:pt x="145" y="339"/>
                  </a:lnTo>
                  <a:lnTo>
                    <a:pt x="148" y="354"/>
                  </a:lnTo>
                  <a:lnTo>
                    <a:pt x="150" y="369"/>
                  </a:lnTo>
                  <a:lnTo>
                    <a:pt x="152" y="383"/>
                  </a:lnTo>
                  <a:lnTo>
                    <a:pt x="152" y="395"/>
                  </a:lnTo>
                  <a:lnTo>
                    <a:pt x="155" y="410"/>
                  </a:lnTo>
                  <a:lnTo>
                    <a:pt x="157" y="424"/>
                  </a:lnTo>
                  <a:lnTo>
                    <a:pt x="160" y="439"/>
                  </a:lnTo>
                  <a:lnTo>
                    <a:pt x="160" y="453"/>
                  </a:lnTo>
                  <a:lnTo>
                    <a:pt x="165" y="468"/>
                  </a:lnTo>
                  <a:lnTo>
                    <a:pt x="165" y="482"/>
                  </a:lnTo>
                  <a:lnTo>
                    <a:pt x="169" y="499"/>
                  </a:lnTo>
                  <a:lnTo>
                    <a:pt x="169" y="514"/>
                  </a:lnTo>
                  <a:lnTo>
                    <a:pt x="174" y="531"/>
                  </a:lnTo>
                  <a:lnTo>
                    <a:pt x="174" y="548"/>
                  </a:lnTo>
                  <a:lnTo>
                    <a:pt x="179" y="565"/>
                  </a:lnTo>
                  <a:lnTo>
                    <a:pt x="182" y="579"/>
                  </a:lnTo>
                  <a:lnTo>
                    <a:pt x="184" y="596"/>
                  </a:lnTo>
                  <a:lnTo>
                    <a:pt x="186" y="613"/>
                  </a:lnTo>
                  <a:lnTo>
                    <a:pt x="191" y="630"/>
                  </a:lnTo>
                  <a:lnTo>
                    <a:pt x="191" y="645"/>
                  </a:lnTo>
                  <a:lnTo>
                    <a:pt x="194" y="659"/>
                  </a:lnTo>
                  <a:lnTo>
                    <a:pt x="196" y="674"/>
                  </a:lnTo>
                  <a:lnTo>
                    <a:pt x="199" y="691"/>
                  </a:lnTo>
                  <a:lnTo>
                    <a:pt x="199" y="705"/>
                  </a:lnTo>
                  <a:lnTo>
                    <a:pt x="201" y="722"/>
                  </a:lnTo>
                  <a:lnTo>
                    <a:pt x="203" y="737"/>
                  </a:lnTo>
                  <a:lnTo>
                    <a:pt x="206" y="754"/>
                  </a:lnTo>
                  <a:lnTo>
                    <a:pt x="206" y="768"/>
                  </a:lnTo>
                  <a:lnTo>
                    <a:pt x="208" y="783"/>
                  </a:lnTo>
                  <a:lnTo>
                    <a:pt x="211" y="798"/>
                  </a:lnTo>
                  <a:lnTo>
                    <a:pt x="213" y="812"/>
                  </a:lnTo>
                  <a:lnTo>
                    <a:pt x="213" y="824"/>
                  </a:lnTo>
                  <a:lnTo>
                    <a:pt x="215" y="839"/>
                  </a:lnTo>
                  <a:lnTo>
                    <a:pt x="218" y="853"/>
                  </a:lnTo>
                  <a:lnTo>
                    <a:pt x="220" y="868"/>
                  </a:lnTo>
                  <a:lnTo>
                    <a:pt x="223" y="890"/>
                  </a:lnTo>
                  <a:lnTo>
                    <a:pt x="225" y="914"/>
                  </a:lnTo>
                  <a:lnTo>
                    <a:pt x="225" y="933"/>
                  </a:lnTo>
                  <a:lnTo>
                    <a:pt x="228" y="953"/>
                  </a:lnTo>
                  <a:lnTo>
                    <a:pt x="228" y="967"/>
                  </a:lnTo>
                  <a:lnTo>
                    <a:pt x="228" y="982"/>
                  </a:lnTo>
                  <a:lnTo>
                    <a:pt x="228" y="994"/>
                  </a:lnTo>
                  <a:lnTo>
                    <a:pt x="230" y="1004"/>
                  </a:lnTo>
                  <a:lnTo>
                    <a:pt x="225" y="1016"/>
                  </a:lnTo>
                  <a:lnTo>
                    <a:pt x="220" y="1037"/>
                  </a:lnTo>
                  <a:lnTo>
                    <a:pt x="218" y="1050"/>
                  </a:lnTo>
                  <a:lnTo>
                    <a:pt x="215" y="1062"/>
                  </a:lnTo>
                  <a:lnTo>
                    <a:pt x="213" y="1076"/>
                  </a:lnTo>
                  <a:lnTo>
                    <a:pt x="213" y="1093"/>
                  </a:lnTo>
                  <a:lnTo>
                    <a:pt x="208" y="1108"/>
                  </a:lnTo>
                  <a:lnTo>
                    <a:pt x="206" y="1122"/>
                  </a:lnTo>
                  <a:lnTo>
                    <a:pt x="203" y="1139"/>
                  </a:lnTo>
                  <a:lnTo>
                    <a:pt x="201" y="1159"/>
                  </a:lnTo>
                  <a:lnTo>
                    <a:pt x="196" y="1176"/>
                  </a:lnTo>
                  <a:lnTo>
                    <a:pt x="194" y="1195"/>
                  </a:lnTo>
                  <a:lnTo>
                    <a:pt x="191" y="1212"/>
                  </a:lnTo>
                  <a:lnTo>
                    <a:pt x="189" y="1231"/>
                  </a:lnTo>
                  <a:lnTo>
                    <a:pt x="184" y="1248"/>
                  </a:lnTo>
                  <a:lnTo>
                    <a:pt x="179" y="1265"/>
                  </a:lnTo>
                  <a:lnTo>
                    <a:pt x="174" y="1282"/>
                  </a:lnTo>
                  <a:lnTo>
                    <a:pt x="172" y="1302"/>
                  </a:lnTo>
                  <a:lnTo>
                    <a:pt x="167" y="1316"/>
                  </a:lnTo>
                  <a:lnTo>
                    <a:pt x="162" y="1333"/>
                  </a:lnTo>
                  <a:lnTo>
                    <a:pt x="157" y="1350"/>
                  </a:lnTo>
                  <a:lnTo>
                    <a:pt x="155" y="1367"/>
                  </a:lnTo>
                  <a:lnTo>
                    <a:pt x="148" y="1379"/>
                  </a:lnTo>
                  <a:lnTo>
                    <a:pt x="145" y="1394"/>
                  </a:lnTo>
                  <a:lnTo>
                    <a:pt x="138" y="1406"/>
                  </a:lnTo>
                  <a:lnTo>
                    <a:pt x="135" y="1418"/>
                  </a:lnTo>
                  <a:lnTo>
                    <a:pt x="126" y="1437"/>
                  </a:lnTo>
                  <a:lnTo>
                    <a:pt x="116" y="1454"/>
                  </a:lnTo>
                  <a:lnTo>
                    <a:pt x="102" y="1462"/>
                  </a:lnTo>
                  <a:lnTo>
                    <a:pt x="94" y="1471"/>
                  </a:lnTo>
                  <a:lnTo>
                    <a:pt x="87" y="1479"/>
                  </a:lnTo>
                  <a:lnTo>
                    <a:pt x="80" y="1486"/>
                  </a:lnTo>
                  <a:lnTo>
                    <a:pt x="70" y="1493"/>
                  </a:lnTo>
                  <a:lnTo>
                    <a:pt x="63" y="1493"/>
                  </a:lnTo>
                  <a:lnTo>
                    <a:pt x="53" y="1486"/>
                  </a:lnTo>
                  <a:lnTo>
                    <a:pt x="46" y="1476"/>
                  </a:lnTo>
                  <a:lnTo>
                    <a:pt x="41" y="1469"/>
                  </a:lnTo>
                  <a:lnTo>
                    <a:pt x="36" y="1462"/>
                  </a:lnTo>
                  <a:lnTo>
                    <a:pt x="29" y="1449"/>
                  </a:lnTo>
                  <a:lnTo>
                    <a:pt x="24" y="1440"/>
                  </a:lnTo>
                  <a:lnTo>
                    <a:pt x="9" y="1423"/>
                  </a:lnTo>
                  <a:lnTo>
                    <a:pt x="0" y="1408"/>
                  </a:lnTo>
                  <a:lnTo>
                    <a:pt x="0" y="1227"/>
                  </a:lnTo>
                  <a:lnTo>
                    <a:pt x="7" y="1248"/>
                  </a:lnTo>
                  <a:lnTo>
                    <a:pt x="9" y="1265"/>
                  </a:lnTo>
                  <a:lnTo>
                    <a:pt x="12" y="1280"/>
                  </a:lnTo>
                  <a:lnTo>
                    <a:pt x="14" y="1290"/>
                  </a:lnTo>
                  <a:lnTo>
                    <a:pt x="19" y="1299"/>
                  </a:lnTo>
                  <a:lnTo>
                    <a:pt x="22" y="1299"/>
                  </a:lnTo>
                  <a:lnTo>
                    <a:pt x="24" y="1299"/>
                  </a:lnTo>
                  <a:lnTo>
                    <a:pt x="26" y="1292"/>
                  </a:lnTo>
                  <a:lnTo>
                    <a:pt x="31" y="1280"/>
                  </a:lnTo>
                  <a:lnTo>
                    <a:pt x="29" y="1265"/>
                  </a:lnTo>
                  <a:lnTo>
                    <a:pt x="29" y="1243"/>
                  </a:lnTo>
                  <a:lnTo>
                    <a:pt x="26" y="1229"/>
                  </a:lnTo>
                  <a:lnTo>
                    <a:pt x="26" y="1214"/>
                  </a:lnTo>
                  <a:lnTo>
                    <a:pt x="26" y="1195"/>
                  </a:lnTo>
                  <a:lnTo>
                    <a:pt x="26" y="1178"/>
                  </a:lnTo>
                  <a:lnTo>
                    <a:pt x="24" y="1156"/>
                  </a:lnTo>
                  <a:lnTo>
                    <a:pt x="22" y="1134"/>
                  </a:lnTo>
                  <a:lnTo>
                    <a:pt x="19" y="1110"/>
                  </a:lnTo>
                  <a:lnTo>
                    <a:pt x="19" y="1088"/>
                  </a:lnTo>
                  <a:lnTo>
                    <a:pt x="17" y="1059"/>
                  </a:lnTo>
                  <a:lnTo>
                    <a:pt x="14" y="1033"/>
                  </a:lnTo>
                  <a:lnTo>
                    <a:pt x="12" y="1004"/>
                  </a:lnTo>
                  <a:lnTo>
                    <a:pt x="12" y="977"/>
                  </a:lnTo>
                  <a:lnTo>
                    <a:pt x="7" y="943"/>
                  </a:lnTo>
                  <a:lnTo>
                    <a:pt x="5" y="911"/>
                  </a:lnTo>
                  <a:lnTo>
                    <a:pt x="0" y="8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0" name="Freeform 149"/>
            <p:cNvSpPr>
              <a:spLocks/>
            </p:cNvSpPr>
            <p:nvPr/>
          </p:nvSpPr>
          <p:spPr bwMode="auto">
            <a:xfrm>
              <a:off x="3055" y="2945"/>
              <a:ext cx="129" cy="1299"/>
            </a:xfrm>
            <a:custGeom>
              <a:avLst/>
              <a:gdLst>
                <a:gd name="T0" fmla="*/ 129 w 129"/>
                <a:gd name="T1" fmla="*/ 1295 h 1299"/>
                <a:gd name="T2" fmla="*/ 121 w 129"/>
                <a:gd name="T3" fmla="*/ 1227 h 1299"/>
                <a:gd name="T4" fmla="*/ 117 w 129"/>
                <a:gd name="T5" fmla="*/ 1154 h 1299"/>
                <a:gd name="T6" fmla="*/ 109 w 129"/>
                <a:gd name="T7" fmla="*/ 1081 h 1299"/>
                <a:gd name="T8" fmla="*/ 102 w 129"/>
                <a:gd name="T9" fmla="*/ 1006 h 1299"/>
                <a:gd name="T10" fmla="*/ 95 w 129"/>
                <a:gd name="T11" fmla="*/ 931 h 1299"/>
                <a:gd name="T12" fmla="*/ 88 w 129"/>
                <a:gd name="T13" fmla="*/ 856 h 1299"/>
                <a:gd name="T14" fmla="*/ 78 w 129"/>
                <a:gd name="T15" fmla="*/ 778 h 1299"/>
                <a:gd name="T16" fmla="*/ 71 w 129"/>
                <a:gd name="T17" fmla="*/ 701 h 1299"/>
                <a:gd name="T18" fmla="*/ 61 w 129"/>
                <a:gd name="T19" fmla="*/ 626 h 1299"/>
                <a:gd name="T20" fmla="*/ 54 w 129"/>
                <a:gd name="T21" fmla="*/ 553 h 1299"/>
                <a:gd name="T22" fmla="*/ 46 w 129"/>
                <a:gd name="T23" fmla="*/ 483 h 1299"/>
                <a:gd name="T24" fmla="*/ 39 w 129"/>
                <a:gd name="T25" fmla="*/ 412 h 1299"/>
                <a:gd name="T26" fmla="*/ 32 w 129"/>
                <a:gd name="T27" fmla="*/ 349 h 1299"/>
                <a:gd name="T28" fmla="*/ 27 w 129"/>
                <a:gd name="T29" fmla="*/ 289 h 1299"/>
                <a:gd name="T30" fmla="*/ 22 w 129"/>
                <a:gd name="T31" fmla="*/ 233 h 1299"/>
                <a:gd name="T32" fmla="*/ 15 w 129"/>
                <a:gd name="T33" fmla="*/ 180 h 1299"/>
                <a:gd name="T34" fmla="*/ 10 w 129"/>
                <a:gd name="T35" fmla="*/ 136 h 1299"/>
                <a:gd name="T36" fmla="*/ 5 w 129"/>
                <a:gd name="T37" fmla="*/ 95 h 1299"/>
                <a:gd name="T38" fmla="*/ 3 w 129"/>
                <a:gd name="T39" fmla="*/ 63 h 1299"/>
                <a:gd name="T40" fmla="*/ 0 w 129"/>
                <a:gd name="T41" fmla="*/ 37 h 1299"/>
                <a:gd name="T42" fmla="*/ 0 w 129"/>
                <a:gd name="T43" fmla="*/ 15 h 1299"/>
                <a:gd name="T44" fmla="*/ 3 w 129"/>
                <a:gd name="T45" fmla="*/ 8 h 1299"/>
                <a:gd name="T46" fmla="*/ 17 w 129"/>
                <a:gd name="T47" fmla="*/ 0 h 1299"/>
                <a:gd name="T48" fmla="*/ 34 w 129"/>
                <a:gd name="T49" fmla="*/ 8 h 1299"/>
                <a:gd name="T50" fmla="*/ 54 w 129"/>
                <a:gd name="T51" fmla="*/ 37 h 1299"/>
                <a:gd name="T52" fmla="*/ 71 w 129"/>
                <a:gd name="T53" fmla="*/ 71 h 1299"/>
                <a:gd name="T54" fmla="*/ 80 w 129"/>
                <a:gd name="T55" fmla="*/ 107 h 1299"/>
                <a:gd name="T56" fmla="*/ 92 w 129"/>
                <a:gd name="T57" fmla="*/ 148 h 1299"/>
                <a:gd name="T58" fmla="*/ 97 w 129"/>
                <a:gd name="T59" fmla="*/ 187 h 1299"/>
                <a:gd name="T60" fmla="*/ 102 w 129"/>
                <a:gd name="T61" fmla="*/ 216 h 1299"/>
                <a:gd name="T62" fmla="*/ 107 w 129"/>
                <a:gd name="T63" fmla="*/ 248 h 1299"/>
                <a:gd name="T64" fmla="*/ 112 w 129"/>
                <a:gd name="T65" fmla="*/ 281 h 1299"/>
                <a:gd name="T66" fmla="*/ 119 w 129"/>
                <a:gd name="T67" fmla="*/ 323 h 1299"/>
                <a:gd name="T68" fmla="*/ 124 w 129"/>
                <a:gd name="T69" fmla="*/ 364 h 1299"/>
                <a:gd name="T70" fmla="*/ 129 w 129"/>
                <a:gd name="T71" fmla="*/ 410 h 1299"/>
                <a:gd name="T72" fmla="*/ 129 w 129"/>
                <a:gd name="T73" fmla="*/ 1299 h 129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9" h="1299">
                  <a:moveTo>
                    <a:pt x="129" y="1299"/>
                  </a:moveTo>
                  <a:lnTo>
                    <a:pt x="129" y="1295"/>
                  </a:lnTo>
                  <a:lnTo>
                    <a:pt x="126" y="1263"/>
                  </a:lnTo>
                  <a:lnTo>
                    <a:pt x="121" y="1227"/>
                  </a:lnTo>
                  <a:lnTo>
                    <a:pt x="119" y="1190"/>
                  </a:lnTo>
                  <a:lnTo>
                    <a:pt x="117" y="1154"/>
                  </a:lnTo>
                  <a:lnTo>
                    <a:pt x="114" y="1120"/>
                  </a:lnTo>
                  <a:lnTo>
                    <a:pt x="109" y="1081"/>
                  </a:lnTo>
                  <a:lnTo>
                    <a:pt x="107" y="1045"/>
                  </a:lnTo>
                  <a:lnTo>
                    <a:pt x="102" y="1006"/>
                  </a:lnTo>
                  <a:lnTo>
                    <a:pt x="100" y="970"/>
                  </a:lnTo>
                  <a:lnTo>
                    <a:pt x="95" y="931"/>
                  </a:lnTo>
                  <a:lnTo>
                    <a:pt x="92" y="895"/>
                  </a:lnTo>
                  <a:lnTo>
                    <a:pt x="88" y="856"/>
                  </a:lnTo>
                  <a:lnTo>
                    <a:pt x="85" y="819"/>
                  </a:lnTo>
                  <a:lnTo>
                    <a:pt x="78" y="778"/>
                  </a:lnTo>
                  <a:lnTo>
                    <a:pt x="75" y="740"/>
                  </a:lnTo>
                  <a:lnTo>
                    <a:pt x="71" y="701"/>
                  </a:lnTo>
                  <a:lnTo>
                    <a:pt x="68" y="664"/>
                  </a:lnTo>
                  <a:lnTo>
                    <a:pt x="61" y="626"/>
                  </a:lnTo>
                  <a:lnTo>
                    <a:pt x="58" y="589"/>
                  </a:lnTo>
                  <a:lnTo>
                    <a:pt x="54" y="553"/>
                  </a:lnTo>
                  <a:lnTo>
                    <a:pt x="51" y="519"/>
                  </a:lnTo>
                  <a:lnTo>
                    <a:pt x="46" y="483"/>
                  </a:lnTo>
                  <a:lnTo>
                    <a:pt x="44" y="446"/>
                  </a:lnTo>
                  <a:lnTo>
                    <a:pt x="39" y="412"/>
                  </a:lnTo>
                  <a:lnTo>
                    <a:pt x="37" y="383"/>
                  </a:lnTo>
                  <a:lnTo>
                    <a:pt x="32" y="349"/>
                  </a:lnTo>
                  <a:lnTo>
                    <a:pt x="32" y="318"/>
                  </a:lnTo>
                  <a:lnTo>
                    <a:pt x="27" y="289"/>
                  </a:lnTo>
                  <a:lnTo>
                    <a:pt x="27" y="262"/>
                  </a:lnTo>
                  <a:lnTo>
                    <a:pt x="22" y="233"/>
                  </a:lnTo>
                  <a:lnTo>
                    <a:pt x="20" y="206"/>
                  </a:lnTo>
                  <a:lnTo>
                    <a:pt x="15" y="180"/>
                  </a:lnTo>
                  <a:lnTo>
                    <a:pt x="12" y="158"/>
                  </a:lnTo>
                  <a:lnTo>
                    <a:pt x="10" y="136"/>
                  </a:lnTo>
                  <a:lnTo>
                    <a:pt x="8" y="114"/>
                  </a:lnTo>
                  <a:lnTo>
                    <a:pt x="5" y="95"/>
                  </a:lnTo>
                  <a:lnTo>
                    <a:pt x="5" y="80"/>
                  </a:lnTo>
                  <a:lnTo>
                    <a:pt x="3" y="63"/>
                  </a:lnTo>
                  <a:lnTo>
                    <a:pt x="3" y="51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3" y="8"/>
                  </a:lnTo>
                  <a:lnTo>
                    <a:pt x="12" y="3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4" y="8"/>
                  </a:lnTo>
                  <a:lnTo>
                    <a:pt x="46" y="22"/>
                  </a:lnTo>
                  <a:lnTo>
                    <a:pt x="54" y="37"/>
                  </a:lnTo>
                  <a:lnTo>
                    <a:pt x="66" y="58"/>
                  </a:lnTo>
                  <a:lnTo>
                    <a:pt x="71" y="71"/>
                  </a:lnTo>
                  <a:lnTo>
                    <a:pt x="75" y="88"/>
                  </a:lnTo>
                  <a:lnTo>
                    <a:pt x="80" y="107"/>
                  </a:lnTo>
                  <a:lnTo>
                    <a:pt x="88" y="129"/>
                  </a:lnTo>
                  <a:lnTo>
                    <a:pt x="92" y="148"/>
                  </a:lnTo>
                  <a:lnTo>
                    <a:pt x="97" y="175"/>
                  </a:lnTo>
                  <a:lnTo>
                    <a:pt x="97" y="187"/>
                  </a:lnTo>
                  <a:lnTo>
                    <a:pt x="102" y="201"/>
                  </a:lnTo>
                  <a:lnTo>
                    <a:pt x="102" y="216"/>
                  </a:lnTo>
                  <a:lnTo>
                    <a:pt x="107" y="233"/>
                  </a:lnTo>
                  <a:lnTo>
                    <a:pt x="107" y="248"/>
                  </a:lnTo>
                  <a:lnTo>
                    <a:pt x="112" y="264"/>
                  </a:lnTo>
                  <a:lnTo>
                    <a:pt x="112" y="281"/>
                  </a:lnTo>
                  <a:lnTo>
                    <a:pt x="117" y="303"/>
                  </a:lnTo>
                  <a:lnTo>
                    <a:pt x="119" y="323"/>
                  </a:lnTo>
                  <a:lnTo>
                    <a:pt x="121" y="342"/>
                  </a:lnTo>
                  <a:lnTo>
                    <a:pt x="124" y="364"/>
                  </a:lnTo>
                  <a:lnTo>
                    <a:pt x="129" y="388"/>
                  </a:lnTo>
                  <a:lnTo>
                    <a:pt x="129" y="410"/>
                  </a:lnTo>
                  <a:lnTo>
                    <a:pt x="129" y="417"/>
                  </a:lnTo>
                  <a:lnTo>
                    <a:pt x="129" y="1299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1" name="Freeform 150"/>
            <p:cNvSpPr>
              <a:spLocks/>
            </p:cNvSpPr>
            <p:nvPr/>
          </p:nvSpPr>
          <p:spPr bwMode="auto">
            <a:xfrm>
              <a:off x="3184" y="5015"/>
              <a:ext cx="5" cy="12"/>
            </a:xfrm>
            <a:custGeom>
              <a:avLst/>
              <a:gdLst>
                <a:gd name="T0" fmla="*/ 0 w 5"/>
                <a:gd name="T1" fmla="*/ 2 h 12"/>
                <a:gd name="T2" fmla="*/ 2 w 5"/>
                <a:gd name="T3" fmla="*/ 0 h 12"/>
                <a:gd name="T4" fmla="*/ 5 w 5"/>
                <a:gd name="T5" fmla="*/ 12 h 12"/>
                <a:gd name="T6" fmla="*/ 0 w 5"/>
                <a:gd name="T7" fmla="*/ 10 h 12"/>
                <a:gd name="T8" fmla="*/ 0 w 5"/>
                <a:gd name="T9" fmla="*/ 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2">
                  <a:moveTo>
                    <a:pt x="0" y="2"/>
                  </a:moveTo>
                  <a:lnTo>
                    <a:pt x="2" y="0"/>
                  </a:lnTo>
                  <a:lnTo>
                    <a:pt x="5" y="12"/>
                  </a:lnTo>
                  <a:lnTo>
                    <a:pt x="0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2" name="Freeform 151"/>
            <p:cNvSpPr>
              <a:spLocks/>
            </p:cNvSpPr>
            <p:nvPr/>
          </p:nvSpPr>
          <p:spPr bwMode="auto">
            <a:xfrm>
              <a:off x="3181" y="5017"/>
              <a:ext cx="3" cy="8"/>
            </a:xfrm>
            <a:custGeom>
              <a:avLst/>
              <a:gdLst>
                <a:gd name="T0" fmla="*/ 3 w 3"/>
                <a:gd name="T1" fmla="*/ 8 h 8"/>
                <a:gd name="T2" fmla="*/ 0 w 3"/>
                <a:gd name="T3" fmla="*/ 8 h 8"/>
                <a:gd name="T4" fmla="*/ 3 w 3"/>
                <a:gd name="T5" fmla="*/ 0 h 8"/>
                <a:gd name="T6" fmla="*/ 3 w 3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lnTo>
                    <a:pt x="0" y="8"/>
                  </a:lnTo>
                  <a:lnTo>
                    <a:pt x="3" y="0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3" name="Freeform 152"/>
            <p:cNvSpPr>
              <a:spLocks/>
            </p:cNvSpPr>
            <p:nvPr/>
          </p:nvSpPr>
          <p:spPr bwMode="auto">
            <a:xfrm>
              <a:off x="3113" y="1380"/>
              <a:ext cx="444" cy="1432"/>
            </a:xfrm>
            <a:custGeom>
              <a:avLst/>
              <a:gdLst>
                <a:gd name="T0" fmla="*/ 15 w 444"/>
                <a:gd name="T1" fmla="*/ 862 h 1432"/>
                <a:gd name="T2" fmla="*/ 42 w 444"/>
                <a:gd name="T3" fmla="*/ 775 h 1432"/>
                <a:gd name="T4" fmla="*/ 73 w 444"/>
                <a:gd name="T5" fmla="*/ 690 h 1432"/>
                <a:gd name="T6" fmla="*/ 107 w 444"/>
                <a:gd name="T7" fmla="*/ 603 h 1432"/>
                <a:gd name="T8" fmla="*/ 143 w 444"/>
                <a:gd name="T9" fmla="*/ 518 h 1432"/>
                <a:gd name="T10" fmla="*/ 182 w 444"/>
                <a:gd name="T11" fmla="*/ 431 h 1432"/>
                <a:gd name="T12" fmla="*/ 228 w 444"/>
                <a:gd name="T13" fmla="*/ 332 h 1432"/>
                <a:gd name="T14" fmla="*/ 282 w 444"/>
                <a:gd name="T15" fmla="*/ 208 h 1432"/>
                <a:gd name="T16" fmla="*/ 342 w 444"/>
                <a:gd name="T17" fmla="*/ 92 h 1432"/>
                <a:gd name="T18" fmla="*/ 386 w 444"/>
                <a:gd name="T19" fmla="*/ 21 h 1432"/>
                <a:gd name="T20" fmla="*/ 340 w 444"/>
                <a:gd name="T21" fmla="*/ 138 h 1432"/>
                <a:gd name="T22" fmla="*/ 284 w 444"/>
                <a:gd name="T23" fmla="*/ 259 h 1432"/>
                <a:gd name="T24" fmla="*/ 240 w 444"/>
                <a:gd name="T25" fmla="*/ 385 h 1432"/>
                <a:gd name="T26" fmla="*/ 209 w 444"/>
                <a:gd name="T27" fmla="*/ 472 h 1432"/>
                <a:gd name="T28" fmla="*/ 187 w 444"/>
                <a:gd name="T29" fmla="*/ 543 h 1432"/>
                <a:gd name="T30" fmla="*/ 163 w 444"/>
                <a:gd name="T31" fmla="*/ 618 h 1432"/>
                <a:gd name="T32" fmla="*/ 139 w 444"/>
                <a:gd name="T33" fmla="*/ 700 h 1432"/>
                <a:gd name="T34" fmla="*/ 110 w 444"/>
                <a:gd name="T35" fmla="*/ 782 h 1432"/>
                <a:gd name="T36" fmla="*/ 85 w 444"/>
                <a:gd name="T37" fmla="*/ 865 h 1432"/>
                <a:gd name="T38" fmla="*/ 61 w 444"/>
                <a:gd name="T39" fmla="*/ 940 h 1432"/>
                <a:gd name="T40" fmla="*/ 32 w 444"/>
                <a:gd name="T41" fmla="*/ 1049 h 1432"/>
                <a:gd name="T42" fmla="*/ 17 w 444"/>
                <a:gd name="T43" fmla="*/ 1112 h 1432"/>
                <a:gd name="T44" fmla="*/ 56 w 444"/>
                <a:gd name="T45" fmla="*/ 1039 h 1432"/>
                <a:gd name="T46" fmla="*/ 93 w 444"/>
                <a:gd name="T47" fmla="*/ 976 h 1432"/>
                <a:gd name="T48" fmla="*/ 136 w 444"/>
                <a:gd name="T49" fmla="*/ 904 h 1432"/>
                <a:gd name="T50" fmla="*/ 175 w 444"/>
                <a:gd name="T51" fmla="*/ 814 h 1432"/>
                <a:gd name="T52" fmla="*/ 211 w 444"/>
                <a:gd name="T53" fmla="*/ 715 h 1432"/>
                <a:gd name="T54" fmla="*/ 240 w 444"/>
                <a:gd name="T55" fmla="*/ 606 h 1432"/>
                <a:gd name="T56" fmla="*/ 270 w 444"/>
                <a:gd name="T57" fmla="*/ 484 h 1432"/>
                <a:gd name="T58" fmla="*/ 308 w 444"/>
                <a:gd name="T59" fmla="*/ 356 h 1432"/>
                <a:gd name="T60" fmla="*/ 357 w 444"/>
                <a:gd name="T61" fmla="*/ 237 h 1432"/>
                <a:gd name="T62" fmla="*/ 398 w 444"/>
                <a:gd name="T63" fmla="*/ 140 h 1432"/>
                <a:gd name="T64" fmla="*/ 432 w 444"/>
                <a:gd name="T65" fmla="*/ 82 h 1432"/>
                <a:gd name="T66" fmla="*/ 432 w 444"/>
                <a:gd name="T67" fmla="*/ 106 h 1432"/>
                <a:gd name="T68" fmla="*/ 400 w 444"/>
                <a:gd name="T69" fmla="*/ 196 h 1432"/>
                <a:gd name="T70" fmla="*/ 376 w 444"/>
                <a:gd name="T71" fmla="*/ 281 h 1432"/>
                <a:gd name="T72" fmla="*/ 347 w 444"/>
                <a:gd name="T73" fmla="*/ 380 h 1432"/>
                <a:gd name="T74" fmla="*/ 316 w 444"/>
                <a:gd name="T75" fmla="*/ 489 h 1432"/>
                <a:gd name="T76" fmla="*/ 282 w 444"/>
                <a:gd name="T77" fmla="*/ 603 h 1432"/>
                <a:gd name="T78" fmla="*/ 248 w 444"/>
                <a:gd name="T79" fmla="*/ 717 h 1432"/>
                <a:gd name="T80" fmla="*/ 216 w 444"/>
                <a:gd name="T81" fmla="*/ 831 h 1432"/>
                <a:gd name="T82" fmla="*/ 185 w 444"/>
                <a:gd name="T83" fmla="*/ 935 h 1432"/>
                <a:gd name="T84" fmla="*/ 158 w 444"/>
                <a:gd name="T85" fmla="*/ 1030 h 1432"/>
                <a:gd name="T86" fmla="*/ 134 w 444"/>
                <a:gd name="T87" fmla="*/ 1107 h 1432"/>
                <a:gd name="T88" fmla="*/ 110 w 444"/>
                <a:gd name="T89" fmla="*/ 1194 h 1432"/>
                <a:gd name="T90" fmla="*/ 88 w 444"/>
                <a:gd name="T91" fmla="*/ 1287 h 1432"/>
                <a:gd name="T92" fmla="*/ 83 w 444"/>
                <a:gd name="T93" fmla="*/ 1374 h 1432"/>
                <a:gd name="T94" fmla="*/ 51 w 444"/>
                <a:gd name="T95" fmla="*/ 1427 h 1432"/>
                <a:gd name="T96" fmla="*/ 51 w 444"/>
                <a:gd name="T97" fmla="*/ 1345 h 1432"/>
                <a:gd name="T98" fmla="*/ 37 w 444"/>
                <a:gd name="T99" fmla="*/ 1250 h 1432"/>
                <a:gd name="T100" fmla="*/ 8 w 444"/>
                <a:gd name="T101" fmla="*/ 1173 h 1432"/>
                <a:gd name="T102" fmla="*/ 3 w 444"/>
                <a:gd name="T103" fmla="*/ 1085 h 1432"/>
                <a:gd name="T104" fmla="*/ 0 w 444"/>
                <a:gd name="T105" fmla="*/ 1003 h 14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44" h="1432">
                  <a:moveTo>
                    <a:pt x="0" y="935"/>
                  </a:moveTo>
                  <a:lnTo>
                    <a:pt x="3" y="916"/>
                  </a:lnTo>
                  <a:lnTo>
                    <a:pt x="8" y="899"/>
                  </a:lnTo>
                  <a:lnTo>
                    <a:pt x="10" y="879"/>
                  </a:lnTo>
                  <a:lnTo>
                    <a:pt x="15" y="862"/>
                  </a:lnTo>
                  <a:lnTo>
                    <a:pt x="20" y="843"/>
                  </a:lnTo>
                  <a:lnTo>
                    <a:pt x="25" y="829"/>
                  </a:lnTo>
                  <a:lnTo>
                    <a:pt x="30" y="809"/>
                  </a:lnTo>
                  <a:lnTo>
                    <a:pt x="37" y="795"/>
                  </a:lnTo>
                  <a:lnTo>
                    <a:pt x="42" y="775"/>
                  </a:lnTo>
                  <a:lnTo>
                    <a:pt x="47" y="758"/>
                  </a:lnTo>
                  <a:lnTo>
                    <a:pt x="51" y="741"/>
                  </a:lnTo>
                  <a:lnTo>
                    <a:pt x="59" y="724"/>
                  </a:lnTo>
                  <a:lnTo>
                    <a:pt x="66" y="705"/>
                  </a:lnTo>
                  <a:lnTo>
                    <a:pt x="73" y="690"/>
                  </a:lnTo>
                  <a:lnTo>
                    <a:pt x="80" y="671"/>
                  </a:lnTo>
                  <a:lnTo>
                    <a:pt x="88" y="656"/>
                  </a:lnTo>
                  <a:lnTo>
                    <a:pt x="93" y="637"/>
                  </a:lnTo>
                  <a:lnTo>
                    <a:pt x="100" y="620"/>
                  </a:lnTo>
                  <a:lnTo>
                    <a:pt x="107" y="603"/>
                  </a:lnTo>
                  <a:lnTo>
                    <a:pt x="114" y="586"/>
                  </a:lnTo>
                  <a:lnTo>
                    <a:pt x="122" y="567"/>
                  </a:lnTo>
                  <a:lnTo>
                    <a:pt x="129" y="552"/>
                  </a:lnTo>
                  <a:lnTo>
                    <a:pt x="136" y="533"/>
                  </a:lnTo>
                  <a:lnTo>
                    <a:pt x="143" y="518"/>
                  </a:lnTo>
                  <a:lnTo>
                    <a:pt x="151" y="499"/>
                  </a:lnTo>
                  <a:lnTo>
                    <a:pt x="158" y="482"/>
                  </a:lnTo>
                  <a:lnTo>
                    <a:pt x="165" y="465"/>
                  </a:lnTo>
                  <a:lnTo>
                    <a:pt x="175" y="448"/>
                  </a:lnTo>
                  <a:lnTo>
                    <a:pt x="182" y="431"/>
                  </a:lnTo>
                  <a:lnTo>
                    <a:pt x="190" y="414"/>
                  </a:lnTo>
                  <a:lnTo>
                    <a:pt x="197" y="397"/>
                  </a:lnTo>
                  <a:lnTo>
                    <a:pt x="206" y="383"/>
                  </a:lnTo>
                  <a:lnTo>
                    <a:pt x="216" y="356"/>
                  </a:lnTo>
                  <a:lnTo>
                    <a:pt x="228" y="332"/>
                  </a:lnTo>
                  <a:lnTo>
                    <a:pt x="238" y="307"/>
                  </a:lnTo>
                  <a:lnTo>
                    <a:pt x="250" y="283"/>
                  </a:lnTo>
                  <a:lnTo>
                    <a:pt x="260" y="257"/>
                  </a:lnTo>
                  <a:lnTo>
                    <a:pt x="272" y="235"/>
                  </a:lnTo>
                  <a:lnTo>
                    <a:pt x="282" y="208"/>
                  </a:lnTo>
                  <a:lnTo>
                    <a:pt x="296" y="186"/>
                  </a:lnTo>
                  <a:lnTo>
                    <a:pt x="306" y="162"/>
                  </a:lnTo>
                  <a:lnTo>
                    <a:pt x="318" y="138"/>
                  </a:lnTo>
                  <a:lnTo>
                    <a:pt x="328" y="114"/>
                  </a:lnTo>
                  <a:lnTo>
                    <a:pt x="342" y="92"/>
                  </a:lnTo>
                  <a:lnTo>
                    <a:pt x="354" y="68"/>
                  </a:lnTo>
                  <a:lnTo>
                    <a:pt x="366" y="43"/>
                  </a:lnTo>
                  <a:lnTo>
                    <a:pt x="381" y="21"/>
                  </a:lnTo>
                  <a:lnTo>
                    <a:pt x="396" y="0"/>
                  </a:lnTo>
                  <a:lnTo>
                    <a:pt x="386" y="21"/>
                  </a:lnTo>
                  <a:lnTo>
                    <a:pt x="379" y="43"/>
                  </a:lnTo>
                  <a:lnTo>
                    <a:pt x="369" y="68"/>
                  </a:lnTo>
                  <a:lnTo>
                    <a:pt x="362" y="92"/>
                  </a:lnTo>
                  <a:lnTo>
                    <a:pt x="350" y="114"/>
                  </a:lnTo>
                  <a:lnTo>
                    <a:pt x="340" y="138"/>
                  </a:lnTo>
                  <a:lnTo>
                    <a:pt x="330" y="162"/>
                  </a:lnTo>
                  <a:lnTo>
                    <a:pt x="320" y="189"/>
                  </a:lnTo>
                  <a:lnTo>
                    <a:pt x="306" y="211"/>
                  </a:lnTo>
                  <a:lnTo>
                    <a:pt x="296" y="235"/>
                  </a:lnTo>
                  <a:lnTo>
                    <a:pt x="284" y="259"/>
                  </a:lnTo>
                  <a:lnTo>
                    <a:pt x="274" y="286"/>
                  </a:lnTo>
                  <a:lnTo>
                    <a:pt x="265" y="307"/>
                  </a:lnTo>
                  <a:lnTo>
                    <a:pt x="255" y="334"/>
                  </a:lnTo>
                  <a:lnTo>
                    <a:pt x="248" y="358"/>
                  </a:lnTo>
                  <a:lnTo>
                    <a:pt x="240" y="385"/>
                  </a:lnTo>
                  <a:lnTo>
                    <a:pt x="233" y="397"/>
                  </a:lnTo>
                  <a:lnTo>
                    <a:pt x="226" y="417"/>
                  </a:lnTo>
                  <a:lnTo>
                    <a:pt x="219" y="436"/>
                  </a:lnTo>
                  <a:lnTo>
                    <a:pt x="214" y="460"/>
                  </a:lnTo>
                  <a:lnTo>
                    <a:pt x="209" y="472"/>
                  </a:lnTo>
                  <a:lnTo>
                    <a:pt x="204" y="484"/>
                  </a:lnTo>
                  <a:lnTo>
                    <a:pt x="199" y="499"/>
                  </a:lnTo>
                  <a:lnTo>
                    <a:pt x="197" y="513"/>
                  </a:lnTo>
                  <a:lnTo>
                    <a:pt x="192" y="528"/>
                  </a:lnTo>
                  <a:lnTo>
                    <a:pt x="187" y="543"/>
                  </a:lnTo>
                  <a:lnTo>
                    <a:pt x="182" y="557"/>
                  </a:lnTo>
                  <a:lnTo>
                    <a:pt x="180" y="574"/>
                  </a:lnTo>
                  <a:lnTo>
                    <a:pt x="173" y="589"/>
                  </a:lnTo>
                  <a:lnTo>
                    <a:pt x="168" y="603"/>
                  </a:lnTo>
                  <a:lnTo>
                    <a:pt x="163" y="618"/>
                  </a:lnTo>
                  <a:lnTo>
                    <a:pt x="158" y="635"/>
                  </a:lnTo>
                  <a:lnTo>
                    <a:pt x="151" y="649"/>
                  </a:lnTo>
                  <a:lnTo>
                    <a:pt x="146" y="666"/>
                  </a:lnTo>
                  <a:lnTo>
                    <a:pt x="141" y="683"/>
                  </a:lnTo>
                  <a:lnTo>
                    <a:pt x="139" y="700"/>
                  </a:lnTo>
                  <a:lnTo>
                    <a:pt x="131" y="715"/>
                  </a:lnTo>
                  <a:lnTo>
                    <a:pt x="126" y="734"/>
                  </a:lnTo>
                  <a:lnTo>
                    <a:pt x="122" y="749"/>
                  </a:lnTo>
                  <a:lnTo>
                    <a:pt x="117" y="768"/>
                  </a:lnTo>
                  <a:lnTo>
                    <a:pt x="110" y="782"/>
                  </a:lnTo>
                  <a:lnTo>
                    <a:pt x="105" y="802"/>
                  </a:lnTo>
                  <a:lnTo>
                    <a:pt x="100" y="816"/>
                  </a:lnTo>
                  <a:lnTo>
                    <a:pt x="97" y="836"/>
                  </a:lnTo>
                  <a:lnTo>
                    <a:pt x="90" y="850"/>
                  </a:lnTo>
                  <a:lnTo>
                    <a:pt x="85" y="865"/>
                  </a:lnTo>
                  <a:lnTo>
                    <a:pt x="80" y="879"/>
                  </a:lnTo>
                  <a:lnTo>
                    <a:pt x="76" y="896"/>
                  </a:lnTo>
                  <a:lnTo>
                    <a:pt x="71" y="911"/>
                  </a:lnTo>
                  <a:lnTo>
                    <a:pt x="66" y="925"/>
                  </a:lnTo>
                  <a:lnTo>
                    <a:pt x="61" y="940"/>
                  </a:lnTo>
                  <a:lnTo>
                    <a:pt x="59" y="955"/>
                  </a:lnTo>
                  <a:lnTo>
                    <a:pt x="51" y="979"/>
                  </a:lnTo>
                  <a:lnTo>
                    <a:pt x="44" y="1005"/>
                  </a:lnTo>
                  <a:lnTo>
                    <a:pt x="37" y="1027"/>
                  </a:lnTo>
                  <a:lnTo>
                    <a:pt x="32" y="1049"/>
                  </a:lnTo>
                  <a:lnTo>
                    <a:pt x="25" y="1066"/>
                  </a:lnTo>
                  <a:lnTo>
                    <a:pt x="22" y="1083"/>
                  </a:lnTo>
                  <a:lnTo>
                    <a:pt x="17" y="1095"/>
                  </a:lnTo>
                  <a:lnTo>
                    <a:pt x="17" y="1105"/>
                  </a:lnTo>
                  <a:lnTo>
                    <a:pt x="17" y="1112"/>
                  </a:lnTo>
                  <a:lnTo>
                    <a:pt x="25" y="1105"/>
                  </a:lnTo>
                  <a:lnTo>
                    <a:pt x="32" y="1083"/>
                  </a:lnTo>
                  <a:lnTo>
                    <a:pt x="44" y="1064"/>
                  </a:lnTo>
                  <a:lnTo>
                    <a:pt x="49" y="1052"/>
                  </a:lnTo>
                  <a:lnTo>
                    <a:pt x="56" y="1039"/>
                  </a:lnTo>
                  <a:lnTo>
                    <a:pt x="63" y="1027"/>
                  </a:lnTo>
                  <a:lnTo>
                    <a:pt x="71" y="1018"/>
                  </a:lnTo>
                  <a:lnTo>
                    <a:pt x="78" y="1003"/>
                  </a:lnTo>
                  <a:lnTo>
                    <a:pt x="85" y="991"/>
                  </a:lnTo>
                  <a:lnTo>
                    <a:pt x="93" y="976"/>
                  </a:lnTo>
                  <a:lnTo>
                    <a:pt x="100" y="964"/>
                  </a:lnTo>
                  <a:lnTo>
                    <a:pt x="107" y="947"/>
                  </a:lnTo>
                  <a:lnTo>
                    <a:pt x="117" y="933"/>
                  </a:lnTo>
                  <a:lnTo>
                    <a:pt x="126" y="918"/>
                  </a:lnTo>
                  <a:lnTo>
                    <a:pt x="136" y="904"/>
                  </a:lnTo>
                  <a:lnTo>
                    <a:pt x="143" y="884"/>
                  </a:lnTo>
                  <a:lnTo>
                    <a:pt x="151" y="867"/>
                  </a:lnTo>
                  <a:lnTo>
                    <a:pt x="158" y="850"/>
                  </a:lnTo>
                  <a:lnTo>
                    <a:pt x="168" y="833"/>
                  </a:lnTo>
                  <a:lnTo>
                    <a:pt x="175" y="814"/>
                  </a:lnTo>
                  <a:lnTo>
                    <a:pt x="182" y="795"/>
                  </a:lnTo>
                  <a:lnTo>
                    <a:pt x="190" y="775"/>
                  </a:lnTo>
                  <a:lnTo>
                    <a:pt x="199" y="758"/>
                  </a:lnTo>
                  <a:lnTo>
                    <a:pt x="204" y="736"/>
                  </a:lnTo>
                  <a:lnTo>
                    <a:pt x="211" y="715"/>
                  </a:lnTo>
                  <a:lnTo>
                    <a:pt x="219" y="693"/>
                  </a:lnTo>
                  <a:lnTo>
                    <a:pt x="226" y="673"/>
                  </a:lnTo>
                  <a:lnTo>
                    <a:pt x="231" y="649"/>
                  </a:lnTo>
                  <a:lnTo>
                    <a:pt x="236" y="627"/>
                  </a:lnTo>
                  <a:lnTo>
                    <a:pt x="240" y="606"/>
                  </a:lnTo>
                  <a:lnTo>
                    <a:pt x="248" y="584"/>
                  </a:lnTo>
                  <a:lnTo>
                    <a:pt x="250" y="557"/>
                  </a:lnTo>
                  <a:lnTo>
                    <a:pt x="255" y="533"/>
                  </a:lnTo>
                  <a:lnTo>
                    <a:pt x="262" y="509"/>
                  </a:lnTo>
                  <a:lnTo>
                    <a:pt x="270" y="484"/>
                  </a:lnTo>
                  <a:lnTo>
                    <a:pt x="277" y="458"/>
                  </a:lnTo>
                  <a:lnTo>
                    <a:pt x="284" y="433"/>
                  </a:lnTo>
                  <a:lnTo>
                    <a:pt x="291" y="407"/>
                  </a:lnTo>
                  <a:lnTo>
                    <a:pt x="301" y="383"/>
                  </a:lnTo>
                  <a:lnTo>
                    <a:pt x="308" y="356"/>
                  </a:lnTo>
                  <a:lnTo>
                    <a:pt x="318" y="332"/>
                  </a:lnTo>
                  <a:lnTo>
                    <a:pt x="328" y="305"/>
                  </a:lnTo>
                  <a:lnTo>
                    <a:pt x="337" y="283"/>
                  </a:lnTo>
                  <a:lnTo>
                    <a:pt x="345" y="259"/>
                  </a:lnTo>
                  <a:lnTo>
                    <a:pt x="357" y="237"/>
                  </a:lnTo>
                  <a:lnTo>
                    <a:pt x="364" y="215"/>
                  </a:lnTo>
                  <a:lnTo>
                    <a:pt x="376" y="196"/>
                  </a:lnTo>
                  <a:lnTo>
                    <a:pt x="383" y="174"/>
                  </a:lnTo>
                  <a:lnTo>
                    <a:pt x="391" y="157"/>
                  </a:lnTo>
                  <a:lnTo>
                    <a:pt x="398" y="140"/>
                  </a:lnTo>
                  <a:lnTo>
                    <a:pt x="408" y="126"/>
                  </a:lnTo>
                  <a:lnTo>
                    <a:pt x="413" y="111"/>
                  </a:lnTo>
                  <a:lnTo>
                    <a:pt x="420" y="99"/>
                  </a:lnTo>
                  <a:lnTo>
                    <a:pt x="425" y="89"/>
                  </a:lnTo>
                  <a:lnTo>
                    <a:pt x="432" y="82"/>
                  </a:lnTo>
                  <a:lnTo>
                    <a:pt x="439" y="68"/>
                  </a:lnTo>
                  <a:lnTo>
                    <a:pt x="444" y="68"/>
                  </a:lnTo>
                  <a:lnTo>
                    <a:pt x="442" y="75"/>
                  </a:lnTo>
                  <a:lnTo>
                    <a:pt x="439" y="94"/>
                  </a:lnTo>
                  <a:lnTo>
                    <a:pt x="432" y="106"/>
                  </a:lnTo>
                  <a:lnTo>
                    <a:pt x="425" y="123"/>
                  </a:lnTo>
                  <a:lnTo>
                    <a:pt x="417" y="143"/>
                  </a:lnTo>
                  <a:lnTo>
                    <a:pt x="413" y="169"/>
                  </a:lnTo>
                  <a:lnTo>
                    <a:pt x="405" y="181"/>
                  </a:lnTo>
                  <a:lnTo>
                    <a:pt x="400" y="196"/>
                  </a:lnTo>
                  <a:lnTo>
                    <a:pt x="396" y="213"/>
                  </a:lnTo>
                  <a:lnTo>
                    <a:pt x="391" y="230"/>
                  </a:lnTo>
                  <a:lnTo>
                    <a:pt x="386" y="244"/>
                  </a:lnTo>
                  <a:lnTo>
                    <a:pt x="381" y="264"/>
                  </a:lnTo>
                  <a:lnTo>
                    <a:pt x="376" y="281"/>
                  </a:lnTo>
                  <a:lnTo>
                    <a:pt x="371" y="303"/>
                  </a:lnTo>
                  <a:lnTo>
                    <a:pt x="364" y="320"/>
                  </a:lnTo>
                  <a:lnTo>
                    <a:pt x="359" y="339"/>
                  </a:lnTo>
                  <a:lnTo>
                    <a:pt x="352" y="358"/>
                  </a:lnTo>
                  <a:lnTo>
                    <a:pt x="347" y="380"/>
                  </a:lnTo>
                  <a:lnTo>
                    <a:pt x="340" y="400"/>
                  </a:lnTo>
                  <a:lnTo>
                    <a:pt x="335" y="421"/>
                  </a:lnTo>
                  <a:lnTo>
                    <a:pt x="328" y="443"/>
                  </a:lnTo>
                  <a:lnTo>
                    <a:pt x="323" y="467"/>
                  </a:lnTo>
                  <a:lnTo>
                    <a:pt x="316" y="489"/>
                  </a:lnTo>
                  <a:lnTo>
                    <a:pt x="308" y="511"/>
                  </a:lnTo>
                  <a:lnTo>
                    <a:pt x="301" y="533"/>
                  </a:lnTo>
                  <a:lnTo>
                    <a:pt x="296" y="557"/>
                  </a:lnTo>
                  <a:lnTo>
                    <a:pt x="289" y="579"/>
                  </a:lnTo>
                  <a:lnTo>
                    <a:pt x="282" y="603"/>
                  </a:lnTo>
                  <a:lnTo>
                    <a:pt x="274" y="627"/>
                  </a:lnTo>
                  <a:lnTo>
                    <a:pt x="270" y="652"/>
                  </a:lnTo>
                  <a:lnTo>
                    <a:pt x="262" y="673"/>
                  </a:lnTo>
                  <a:lnTo>
                    <a:pt x="255" y="695"/>
                  </a:lnTo>
                  <a:lnTo>
                    <a:pt x="248" y="717"/>
                  </a:lnTo>
                  <a:lnTo>
                    <a:pt x="240" y="741"/>
                  </a:lnTo>
                  <a:lnTo>
                    <a:pt x="233" y="763"/>
                  </a:lnTo>
                  <a:lnTo>
                    <a:pt x="228" y="785"/>
                  </a:lnTo>
                  <a:lnTo>
                    <a:pt x="221" y="807"/>
                  </a:lnTo>
                  <a:lnTo>
                    <a:pt x="216" y="831"/>
                  </a:lnTo>
                  <a:lnTo>
                    <a:pt x="209" y="850"/>
                  </a:lnTo>
                  <a:lnTo>
                    <a:pt x="202" y="872"/>
                  </a:lnTo>
                  <a:lnTo>
                    <a:pt x="197" y="894"/>
                  </a:lnTo>
                  <a:lnTo>
                    <a:pt x="192" y="916"/>
                  </a:lnTo>
                  <a:lnTo>
                    <a:pt x="185" y="935"/>
                  </a:lnTo>
                  <a:lnTo>
                    <a:pt x="180" y="955"/>
                  </a:lnTo>
                  <a:lnTo>
                    <a:pt x="175" y="974"/>
                  </a:lnTo>
                  <a:lnTo>
                    <a:pt x="170" y="996"/>
                  </a:lnTo>
                  <a:lnTo>
                    <a:pt x="163" y="1013"/>
                  </a:lnTo>
                  <a:lnTo>
                    <a:pt x="158" y="1030"/>
                  </a:lnTo>
                  <a:lnTo>
                    <a:pt x="153" y="1047"/>
                  </a:lnTo>
                  <a:lnTo>
                    <a:pt x="148" y="1064"/>
                  </a:lnTo>
                  <a:lnTo>
                    <a:pt x="141" y="1078"/>
                  </a:lnTo>
                  <a:lnTo>
                    <a:pt x="139" y="1093"/>
                  </a:lnTo>
                  <a:lnTo>
                    <a:pt x="134" y="1107"/>
                  </a:lnTo>
                  <a:lnTo>
                    <a:pt x="131" y="1122"/>
                  </a:lnTo>
                  <a:lnTo>
                    <a:pt x="124" y="1144"/>
                  </a:lnTo>
                  <a:lnTo>
                    <a:pt x="117" y="1165"/>
                  </a:lnTo>
                  <a:lnTo>
                    <a:pt x="112" y="1180"/>
                  </a:lnTo>
                  <a:lnTo>
                    <a:pt x="110" y="1194"/>
                  </a:lnTo>
                  <a:lnTo>
                    <a:pt x="102" y="1211"/>
                  </a:lnTo>
                  <a:lnTo>
                    <a:pt x="95" y="1231"/>
                  </a:lnTo>
                  <a:lnTo>
                    <a:pt x="90" y="1248"/>
                  </a:lnTo>
                  <a:lnTo>
                    <a:pt x="90" y="1270"/>
                  </a:lnTo>
                  <a:lnTo>
                    <a:pt x="88" y="1287"/>
                  </a:lnTo>
                  <a:lnTo>
                    <a:pt x="85" y="1306"/>
                  </a:lnTo>
                  <a:lnTo>
                    <a:pt x="85" y="1325"/>
                  </a:lnTo>
                  <a:lnTo>
                    <a:pt x="85" y="1345"/>
                  </a:lnTo>
                  <a:lnTo>
                    <a:pt x="83" y="1359"/>
                  </a:lnTo>
                  <a:lnTo>
                    <a:pt x="83" y="1374"/>
                  </a:lnTo>
                  <a:lnTo>
                    <a:pt x="80" y="1386"/>
                  </a:lnTo>
                  <a:lnTo>
                    <a:pt x="80" y="1401"/>
                  </a:lnTo>
                  <a:lnTo>
                    <a:pt x="73" y="1420"/>
                  </a:lnTo>
                  <a:lnTo>
                    <a:pt x="63" y="1432"/>
                  </a:lnTo>
                  <a:lnTo>
                    <a:pt x="51" y="1427"/>
                  </a:lnTo>
                  <a:lnTo>
                    <a:pt x="49" y="1408"/>
                  </a:lnTo>
                  <a:lnTo>
                    <a:pt x="49" y="1393"/>
                  </a:lnTo>
                  <a:lnTo>
                    <a:pt x="49" y="1379"/>
                  </a:lnTo>
                  <a:lnTo>
                    <a:pt x="49" y="1362"/>
                  </a:lnTo>
                  <a:lnTo>
                    <a:pt x="51" y="1345"/>
                  </a:lnTo>
                  <a:lnTo>
                    <a:pt x="49" y="1325"/>
                  </a:lnTo>
                  <a:lnTo>
                    <a:pt x="49" y="1306"/>
                  </a:lnTo>
                  <a:lnTo>
                    <a:pt x="47" y="1287"/>
                  </a:lnTo>
                  <a:lnTo>
                    <a:pt x="44" y="1270"/>
                  </a:lnTo>
                  <a:lnTo>
                    <a:pt x="37" y="1250"/>
                  </a:lnTo>
                  <a:lnTo>
                    <a:pt x="30" y="1236"/>
                  </a:lnTo>
                  <a:lnTo>
                    <a:pt x="20" y="1219"/>
                  </a:lnTo>
                  <a:lnTo>
                    <a:pt x="10" y="1209"/>
                  </a:lnTo>
                  <a:lnTo>
                    <a:pt x="8" y="1190"/>
                  </a:lnTo>
                  <a:lnTo>
                    <a:pt x="8" y="1173"/>
                  </a:lnTo>
                  <a:lnTo>
                    <a:pt x="5" y="1156"/>
                  </a:lnTo>
                  <a:lnTo>
                    <a:pt x="5" y="1139"/>
                  </a:lnTo>
                  <a:lnTo>
                    <a:pt x="3" y="1119"/>
                  </a:lnTo>
                  <a:lnTo>
                    <a:pt x="3" y="1105"/>
                  </a:lnTo>
                  <a:lnTo>
                    <a:pt x="3" y="1085"/>
                  </a:lnTo>
                  <a:lnTo>
                    <a:pt x="3" y="1071"/>
                  </a:lnTo>
                  <a:lnTo>
                    <a:pt x="0" y="1052"/>
                  </a:lnTo>
                  <a:lnTo>
                    <a:pt x="0" y="1035"/>
                  </a:lnTo>
                  <a:lnTo>
                    <a:pt x="0" y="1018"/>
                  </a:lnTo>
                  <a:lnTo>
                    <a:pt x="0" y="1003"/>
                  </a:lnTo>
                  <a:lnTo>
                    <a:pt x="0" y="984"/>
                  </a:lnTo>
                  <a:lnTo>
                    <a:pt x="0" y="967"/>
                  </a:lnTo>
                  <a:lnTo>
                    <a:pt x="0" y="950"/>
                  </a:lnTo>
                  <a:lnTo>
                    <a:pt x="0" y="935"/>
                  </a:lnTo>
                  <a:close/>
                </a:path>
              </a:pathLst>
            </a:custGeom>
            <a:solidFill>
              <a:srgbClr val="F24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4" name="Freeform 153"/>
            <p:cNvSpPr>
              <a:spLocks/>
            </p:cNvSpPr>
            <p:nvPr/>
          </p:nvSpPr>
          <p:spPr bwMode="auto">
            <a:xfrm>
              <a:off x="3009" y="2667"/>
              <a:ext cx="10" cy="126"/>
            </a:xfrm>
            <a:custGeom>
              <a:avLst/>
              <a:gdLst>
                <a:gd name="T0" fmla="*/ 0 w 10"/>
                <a:gd name="T1" fmla="*/ 2 h 126"/>
                <a:gd name="T2" fmla="*/ 0 w 10"/>
                <a:gd name="T3" fmla="*/ 2 h 126"/>
                <a:gd name="T4" fmla="*/ 10 w 10"/>
                <a:gd name="T5" fmla="*/ 0 h 126"/>
                <a:gd name="T6" fmla="*/ 7 w 10"/>
                <a:gd name="T7" fmla="*/ 14 h 126"/>
                <a:gd name="T8" fmla="*/ 7 w 10"/>
                <a:gd name="T9" fmla="*/ 29 h 126"/>
                <a:gd name="T10" fmla="*/ 7 w 10"/>
                <a:gd name="T11" fmla="*/ 43 h 126"/>
                <a:gd name="T12" fmla="*/ 7 w 10"/>
                <a:gd name="T13" fmla="*/ 58 h 126"/>
                <a:gd name="T14" fmla="*/ 5 w 10"/>
                <a:gd name="T15" fmla="*/ 70 h 126"/>
                <a:gd name="T16" fmla="*/ 5 w 10"/>
                <a:gd name="T17" fmla="*/ 84 h 126"/>
                <a:gd name="T18" fmla="*/ 3 w 10"/>
                <a:gd name="T19" fmla="*/ 97 h 126"/>
                <a:gd name="T20" fmla="*/ 3 w 10"/>
                <a:gd name="T21" fmla="*/ 111 h 126"/>
                <a:gd name="T22" fmla="*/ 0 w 10"/>
                <a:gd name="T23" fmla="*/ 126 h 126"/>
                <a:gd name="T24" fmla="*/ 0 w 10"/>
                <a:gd name="T25" fmla="*/ 2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126">
                  <a:moveTo>
                    <a:pt x="0" y="2"/>
                  </a:moveTo>
                  <a:lnTo>
                    <a:pt x="0" y="2"/>
                  </a:lnTo>
                  <a:lnTo>
                    <a:pt x="10" y="0"/>
                  </a:lnTo>
                  <a:lnTo>
                    <a:pt x="7" y="14"/>
                  </a:lnTo>
                  <a:lnTo>
                    <a:pt x="7" y="29"/>
                  </a:lnTo>
                  <a:lnTo>
                    <a:pt x="7" y="43"/>
                  </a:lnTo>
                  <a:lnTo>
                    <a:pt x="7" y="58"/>
                  </a:lnTo>
                  <a:lnTo>
                    <a:pt x="5" y="70"/>
                  </a:lnTo>
                  <a:lnTo>
                    <a:pt x="5" y="84"/>
                  </a:lnTo>
                  <a:lnTo>
                    <a:pt x="3" y="97"/>
                  </a:lnTo>
                  <a:lnTo>
                    <a:pt x="3" y="111"/>
                  </a:lnTo>
                  <a:lnTo>
                    <a:pt x="0" y="12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5" name="Freeform 154"/>
            <p:cNvSpPr>
              <a:spLocks/>
            </p:cNvSpPr>
            <p:nvPr/>
          </p:nvSpPr>
          <p:spPr bwMode="auto">
            <a:xfrm>
              <a:off x="2871" y="2638"/>
              <a:ext cx="138" cy="1943"/>
            </a:xfrm>
            <a:custGeom>
              <a:avLst/>
              <a:gdLst>
                <a:gd name="T0" fmla="*/ 133 w 138"/>
                <a:gd name="T1" fmla="*/ 189 h 1943"/>
                <a:gd name="T2" fmla="*/ 126 w 138"/>
                <a:gd name="T3" fmla="*/ 249 h 1943"/>
                <a:gd name="T4" fmla="*/ 138 w 138"/>
                <a:gd name="T5" fmla="*/ 298 h 1943"/>
                <a:gd name="T6" fmla="*/ 121 w 138"/>
                <a:gd name="T7" fmla="*/ 1924 h 1943"/>
                <a:gd name="T8" fmla="*/ 85 w 138"/>
                <a:gd name="T9" fmla="*/ 1880 h 1943"/>
                <a:gd name="T10" fmla="*/ 97 w 138"/>
                <a:gd name="T11" fmla="*/ 1871 h 1943"/>
                <a:gd name="T12" fmla="*/ 85 w 138"/>
                <a:gd name="T13" fmla="*/ 1829 h 1943"/>
                <a:gd name="T14" fmla="*/ 68 w 138"/>
                <a:gd name="T15" fmla="*/ 1793 h 1943"/>
                <a:gd name="T16" fmla="*/ 49 w 138"/>
                <a:gd name="T17" fmla="*/ 1749 h 1943"/>
                <a:gd name="T18" fmla="*/ 39 w 138"/>
                <a:gd name="T19" fmla="*/ 1711 h 1943"/>
                <a:gd name="T20" fmla="*/ 29 w 138"/>
                <a:gd name="T21" fmla="*/ 1662 h 1943"/>
                <a:gd name="T22" fmla="*/ 24 w 138"/>
                <a:gd name="T23" fmla="*/ 1604 h 1943"/>
                <a:gd name="T24" fmla="*/ 15 w 138"/>
                <a:gd name="T25" fmla="*/ 1526 h 1943"/>
                <a:gd name="T26" fmla="*/ 12 w 138"/>
                <a:gd name="T27" fmla="*/ 1473 h 1943"/>
                <a:gd name="T28" fmla="*/ 10 w 138"/>
                <a:gd name="T29" fmla="*/ 1429 h 1943"/>
                <a:gd name="T30" fmla="*/ 10 w 138"/>
                <a:gd name="T31" fmla="*/ 1386 h 1943"/>
                <a:gd name="T32" fmla="*/ 5 w 138"/>
                <a:gd name="T33" fmla="*/ 1335 h 1943"/>
                <a:gd name="T34" fmla="*/ 2 w 138"/>
                <a:gd name="T35" fmla="*/ 1289 h 1943"/>
                <a:gd name="T36" fmla="*/ 0 w 138"/>
                <a:gd name="T37" fmla="*/ 1240 h 1943"/>
                <a:gd name="T38" fmla="*/ 0 w 138"/>
                <a:gd name="T39" fmla="*/ 1192 h 1943"/>
                <a:gd name="T40" fmla="*/ 0 w 138"/>
                <a:gd name="T41" fmla="*/ 1143 h 1943"/>
                <a:gd name="T42" fmla="*/ 0 w 138"/>
                <a:gd name="T43" fmla="*/ 1095 h 1943"/>
                <a:gd name="T44" fmla="*/ 0 w 138"/>
                <a:gd name="T45" fmla="*/ 1047 h 1943"/>
                <a:gd name="T46" fmla="*/ 0 w 138"/>
                <a:gd name="T47" fmla="*/ 1003 h 1943"/>
                <a:gd name="T48" fmla="*/ 0 w 138"/>
                <a:gd name="T49" fmla="*/ 957 h 1943"/>
                <a:gd name="T50" fmla="*/ 0 w 138"/>
                <a:gd name="T51" fmla="*/ 913 h 1943"/>
                <a:gd name="T52" fmla="*/ 0 w 138"/>
                <a:gd name="T53" fmla="*/ 872 h 1943"/>
                <a:gd name="T54" fmla="*/ 0 w 138"/>
                <a:gd name="T55" fmla="*/ 833 h 1943"/>
                <a:gd name="T56" fmla="*/ 0 w 138"/>
                <a:gd name="T57" fmla="*/ 790 h 1943"/>
                <a:gd name="T58" fmla="*/ 0 w 138"/>
                <a:gd name="T59" fmla="*/ 746 h 1943"/>
                <a:gd name="T60" fmla="*/ 0 w 138"/>
                <a:gd name="T61" fmla="*/ 702 h 1943"/>
                <a:gd name="T62" fmla="*/ 5 w 138"/>
                <a:gd name="T63" fmla="*/ 659 h 1943"/>
                <a:gd name="T64" fmla="*/ 5 w 138"/>
                <a:gd name="T65" fmla="*/ 610 h 1943"/>
                <a:gd name="T66" fmla="*/ 7 w 138"/>
                <a:gd name="T67" fmla="*/ 567 h 1943"/>
                <a:gd name="T68" fmla="*/ 10 w 138"/>
                <a:gd name="T69" fmla="*/ 521 h 1943"/>
                <a:gd name="T70" fmla="*/ 12 w 138"/>
                <a:gd name="T71" fmla="*/ 477 h 1943"/>
                <a:gd name="T72" fmla="*/ 17 w 138"/>
                <a:gd name="T73" fmla="*/ 433 h 1943"/>
                <a:gd name="T74" fmla="*/ 19 w 138"/>
                <a:gd name="T75" fmla="*/ 387 h 1943"/>
                <a:gd name="T76" fmla="*/ 22 w 138"/>
                <a:gd name="T77" fmla="*/ 344 h 1943"/>
                <a:gd name="T78" fmla="*/ 27 w 138"/>
                <a:gd name="T79" fmla="*/ 300 h 1943"/>
                <a:gd name="T80" fmla="*/ 29 w 138"/>
                <a:gd name="T81" fmla="*/ 256 h 1943"/>
                <a:gd name="T82" fmla="*/ 36 w 138"/>
                <a:gd name="T83" fmla="*/ 196 h 1943"/>
                <a:gd name="T84" fmla="*/ 41 w 138"/>
                <a:gd name="T85" fmla="*/ 123 h 1943"/>
                <a:gd name="T86" fmla="*/ 51 w 138"/>
                <a:gd name="T87" fmla="*/ 65 h 1943"/>
                <a:gd name="T88" fmla="*/ 61 w 138"/>
                <a:gd name="T89" fmla="*/ 36 h 1943"/>
                <a:gd name="T90" fmla="*/ 90 w 138"/>
                <a:gd name="T91" fmla="*/ 26 h 1943"/>
                <a:gd name="T92" fmla="*/ 109 w 138"/>
                <a:gd name="T93" fmla="*/ 9 h 1943"/>
                <a:gd name="T94" fmla="*/ 131 w 138"/>
                <a:gd name="T95" fmla="*/ 41 h 19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8" h="1943">
                  <a:moveTo>
                    <a:pt x="138" y="155"/>
                  </a:moveTo>
                  <a:lnTo>
                    <a:pt x="136" y="164"/>
                  </a:lnTo>
                  <a:lnTo>
                    <a:pt x="133" y="189"/>
                  </a:lnTo>
                  <a:lnTo>
                    <a:pt x="131" y="210"/>
                  </a:lnTo>
                  <a:lnTo>
                    <a:pt x="129" y="235"/>
                  </a:lnTo>
                  <a:lnTo>
                    <a:pt x="126" y="249"/>
                  </a:lnTo>
                  <a:lnTo>
                    <a:pt x="129" y="269"/>
                  </a:lnTo>
                  <a:lnTo>
                    <a:pt x="133" y="288"/>
                  </a:lnTo>
                  <a:lnTo>
                    <a:pt x="138" y="298"/>
                  </a:lnTo>
                  <a:lnTo>
                    <a:pt x="138" y="1943"/>
                  </a:lnTo>
                  <a:lnTo>
                    <a:pt x="133" y="1938"/>
                  </a:lnTo>
                  <a:lnTo>
                    <a:pt x="121" y="1924"/>
                  </a:lnTo>
                  <a:lnTo>
                    <a:pt x="109" y="1909"/>
                  </a:lnTo>
                  <a:lnTo>
                    <a:pt x="97" y="1895"/>
                  </a:lnTo>
                  <a:lnTo>
                    <a:pt x="85" y="1880"/>
                  </a:lnTo>
                  <a:lnTo>
                    <a:pt x="73" y="1866"/>
                  </a:lnTo>
                  <a:lnTo>
                    <a:pt x="87" y="1871"/>
                  </a:lnTo>
                  <a:lnTo>
                    <a:pt x="97" y="1871"/>
                  </a:lnTo>
                  <a:lnTo>
                    <a:pt x="97" y="1858"/>
                  </a:lnTo>
                  <a:lnTo>
                    <a:pt x="92" y="1844"/>
                  </a:lnTo>
                  <a:lnTo>
                    <a:pt x="85" y="1829"/>
                  </a:lnTo>
                  <a:lnTo>
                    <a:pt x="80" y="1817"/>
                  </a:lnTo>
                  <a:lnTo>
                    <a:pt x="73" y="1805"/>
                  </a:lnTo>
                  <a:lnTo>
                    <a:pt x="68" y="1793"/>
                  </a:lnTo>
                  <a:lnTo>
                    <a:pt x="61" y="1778"/>
                  </a:lnTo>
                  <a:lnTo>
                    <a:pt x="56" y="1764"/>
                  </a:lnTo>
                  <a:lnTo>
                    <a:pt x="49" y="1749"/>
                  </a:lnTo>
                  <a:lnTo>
                    <a:pt x="46" y="1735"/>
                  </a:lnTo>
                  <a:lnTo>
                    <a:pt x="41" y="1723"/>
                  </a:lnTo>
                  <a:lnTo>
                    <a:pt x="39" y="1711"/>
                  </a:lnTo>
                  <a:lnTo>
                    <a:pt x="34" y="1696"/>
                  </a:lnTo>
                  <a:lnTo>
                    <a:pt x="32" y="1681"/>
                  </a:lnTo>
                  <a:lnTo>
                    <a:pt x="29" y="1662"/>
                  </a:lnTo>
                  <a:lnTo>
                    <a:pt x="27" y="1645"/>
                  </a:lnTo>
                  <a:lnTo>
                    <a:pt x="24" y="1623"/>
                  </a:lnTo>
                  <a:lnTo>
                    <a:pt x="24" y="1604"/>
                  </a:lnTo>
                  <a:lnTo>
                    <a:pt x="19" y="1577"/>
                  </a:lnTo>
                  <a:lnTo>
                    <a:pt x="17" y="1553"/>
                  </a:lnTo>
                  <a:lnTo>
                    <a:pt x="15" y="1526"/>
                  </a:lnTo>
                  <a:lnTo>
                    <a:pt x="15" y="1502"/>
                  </a:lnTo>
                  <a:lnTo>
                    <a:pt x="12" y="1488"/>
                  </a:lnTo>
                  <a:lnTo>
                    <a:pt x="12" y="1473"/>
                  </a:lnTo>
                  <a:lnTo>
                    <a:pt x="10" y="1459"/>
                  </a:lnTo>
                  <a:lnTo>
                    <a:pt x="10" y="1444"/>
                  </a:lnTo>
                  <a:lnTo>
                    <a:pt x="10" y="1429"/>
                  </a:lnTo>
                  <a:lnTo>
                    <a:pt x="10" y="1415"/>
                  </a:lnTo>
                  <a:lnTo>
                    <a:pt x="10" y="1400"/>
                  </a:lnTo>
                  <a:lnTo>
                    <a:pt x="10" y="1386"/>
                  </a:lnTo>
                  <a:lnTo>
                    <a:pt x="7" y="1369"/>
                  </a:lnTo>
                  <a:lnTo>
                    <a:pt x="7" y="1352"/>
                  </a:lnTo>
                  <a:lnTo>
                    <a:pt x="5" y="1335"/>
                  </a:lnTo>
                  <a:lnTo>
                    <a:pt x="5" y="1320"/>
                  </a:lnTo>
                  <a:lnTo>
                    <a:pt x="2" y="1303"/>
                  </a:lnTo>
                  <a:lnTo>
                    <a:pt x="2" y="1289"/>
                  </a:lnTo>
                  <a:lnTo>
                    <a:pt x="2" y="1272"/>
                  </a:lnTo>
                  <a:lnTo>
                    <a:pt x="2" y="1257"/>
                  </a:lnTo>
                  <a:lnTo>
                    <a:pt x="0" y="1240"/>
                  </a:lnTo>
                  <a:lnTo>
                    <a:pt x="0" y="1223"/>
                  </a:lnTo>
                  <a:lnTo>
                    <a:pt x="0" y="1206"/>
                  </a:lnTo>
                  <a:lnTo>
                    <a:pt x="0" y="1192"/>
                  </a:lnTo>
                  <a:lnTo>
                    <a:pt x="0" y="1175"/>
                  </a:lnTo>
                  <a:lnTo>
                    <a:pt x="0" y="1160"/>
                  </a:lnTo>
                  <a:lnTo>
                    <a:pt x="0" y="1143"/>
                  </a:lnTo>
                  <a:lnTo>
                    <a:pt x="0" y="1129"/>
                  </a:lnTo>
                  <a:lnTo>
                    <a:pt x="0" y="1112"/>
                  </a:lnTo>
                  <a:lnTo>
                    <a:pt x="0" y="1095"/>
                  </a:lnTo>
                  <a:lnTo>
                    <a:pt x="0" y="1078"/>
                  </a:lnTo>
                  <a:lnTo>
                    <a:pt x="0" y="1063"/>
                  </a:lnTo>
                  <a:lnTo>
                    <a:pt x="0" y="1047"/>
                  </a:lnTo>
                  <a:lnTo>
                    <a:pt x="0" y="1032"/>
                  </a:lnTo>
                  <a:lnTo>
                    <a:pt x="0" y="1017"/>
                  </a:lnTo>
                  <a:lnTo>
                    <a:pt x="0" y="1003"/>
                  </a:lnTo>
                  <a:lnTo>
                    <a:pt x="0" y="986"/>
                  </a:lnTo>
                  <a:lnTo>
                    <a:pt x="0" y="971"/>
                  </a:lnTo>
                  <a:lnTo>
                    <a:pt x="0" y="957"/>
                  </a:lnTo>
                  <a:lnTo>
                    <a:pt x="0" y="942"/>
                  </a:lnTo>
                  <a:lnTo>
                    <a:pt x="0" y="928"/>
                  </a:lnTo>
                  <a:lnTo>
                    <a:pt x="0" y="913"/>
                  </a:lnTo>
                  <a:lnTo>
                    <a:pt x="0" y="899"/>
                  </a:lnTo>
                  <a:lnTo>
                    <a:pt x="0" y="887"/>
                  </a:lnTo>
                  <a:lnTo>
                    <a:pt x="0" y="872"/>
                  </a:lnTo>
                  <a:lnTo>
                    <a:pt x="0" y="860"/>
                  </a:lnTo>
                  <a:lnTo>
                    <a:pt x="0" y="845"/>
                  </a:lnTo>
                  <a:lnTo>
                    <a:pt x="0" y="833"/>
                  </a:lnTo>
                  <a:lnTo>
                    <a:pt x="0" y="819"/>
                  </a:lnTo>
                  <a:lnTo>
                    <a:pt x="0" y="804"/>
                  </a:lnTo>
                  <a:lnTo>
                    <a:pt x="0" y="790"/>
                  </a:lnTo>
                  <a:lnTo>
                    <a:pt x="0" y="777"/>
                  </a:lnTo>
                  <a:lnTo>
                    <a:pt x="0" y="761"/>
                  </a:lnTo>
                  <a:lnTo>
                    <a:pt x="0" y="746"/>
                  </a:lnTo>
                  <a:lnTo>
                    <a:pt x="0" y="731"/>
                  </a:lnTo>
                  <a:lnTo>
                    <a:pt x="0" y="717"/>
                  </a:lnTo>
                  <a:lnTo>
                    <a:pt x="0" y="702"/>
                  </a:lnTo>
                  <a:lnTo>
                    <a:pt x="2" y="688"/>
                  </a:lnTo>
                  <a:lnTo>
                    <a:pt x="2" y="673"/>
                  </a:lnTo>
                  <a:lnTo>
                    <a:pt x="5" y="659"/>
                  </a:lnTo>
                  <a:lnTo>
                    <a:pt x="5" y="642"/>
                  </a:lnTo>
                  <a:lnTo>
                    <a:pt x="5" y="627"/>
                  </a:lnTo>
                  <a:lnTo>
                    <a:pt x="5" y="610"/>
                  </a:lnTo>
                  <a:lnTo>
                    <a:pt x="5" y="596"/>
                  </a:lnTo>
                  <a:lnTo>
                    <a:pt x="5" y="581"/>
                  </a:lnTo>
                  <a:lnTo>
                    <a:pt x="7" y="567"/>
                  </a:lnTo>
                  <a:lnTo>
                    <a:pt x="7" y="552"/>
                  </a:lnTo>
                  <a:lnTo>
                    <a:pt x="10" y="538"/>
                  </a:lnTo>
                  <a:lnTo>
                    <a:pt x="10" y="521"/>
                  </a:lnTo>
                  <a:lnTo>
                    <a:pt x="10" y="506"/>
                  </a:lnTo>
                  <a:lnTo>
                    <a:pt x="10" y="492"/>
                  </a:lnTo>
                  <a:lnTo>
                    <a:pt x="12" y="477"/>
                  </a:lnTo>
                  <a:lnTo>
                    <a:pt x="12" y="462"/>
                  </a:lnTo>
                  <a:lnTo>
                    <a:pt x="15" y="448"/>
                  </a:lnTo>
                  <a:lnTo>
                    <a:pt x="17" y="433"/>
                  </a:lnTo>
                  <a:lnTo>
                    <a:pt x="19" y="419"/>
                  </a:lnTo>
                  <a:lnTo>
                    <a:pt x="19" y="402"/>
                  </a:lnTo>
                  <a:lnTo>
                    <a:pt x="19" y="387"/>
                  </a:lnTo>
                  <a:lnTo>
                    <a:pt x="19" y="373"/>
                  </a:lnTo>
                  <a:lnTo>
                    <a:pt x="22" y="358"/>
                  </a:lnTo>
                  <a:lnTo>
                    <a:pt x="22" y="344"/>
                  </a:lnTo>
                  <a:lnTo>
                    <a:pt x="24" y="329"/>
                  </a:lnTo>
                  <a:lnTo>
                    <a:pt x="24" y="315"/>
                  </a:lnTo>
                  <a:lnTo>
                    <a:pt x="27" y="300"/>
                  </a:lnTo>
                  <a:lnTo>
                    <a:pt x="27" y="285"/>
                  </a:lnTo>
                  <a:lnTo>
                    <a:pt x="27" y="271"/>
                  </a:lnTo>
                  <a:lnTo>
                    <a:pt x="29" y="256"/>
                  </a:lnTo>
                  <a:lnTo>
                    <a:pt x="32" y="244"/>
                  </a:lnTo>
                  <a:lnTo>
                    <a:pt x="32" y="218"/>
                  </a:lnTo>
                  <a:lnTo>
                    <a:pt x="36" y="196"/>
                  </a:lnTo>
                  <a:lnTo>
                    <a:pt x="36" y="169"/>
                  </a:lnTo>
                  <a:lnTo>
                    <a:pt x="41" y="145"/>
                  </a:lnTo>
                  <a:lnTo>
                    <a:pt x="41" y="123"/>
                  </a:lnTo>
                  <a:lnTo>
                    <a:pt x="46" y="104"/>
                  </a:lnTo>
                  <a:lnTo>
                    <a:pt x="46" y="82"/>
                  </a:lnTo>
                  <a:lnTo>
                    <a:pt x="51" y="65"/>
                  </a:lnTo>
                  <a:lnTo>
                    <a:pt x="51" y="48"/>
                  </a:lnTo>
                  <a:lnTo>
                    <a:pt x="56" y="33"/>
                  </a:lnTo>
                  <a:lnTo>
                    <a:pt x="61" y="36"/>
                  </a:lnTo>
                  <a:lnTo>
                    <a:pt x="68" y="41"/>
                  </a:lnTo>
                  <a:lnTo>
                    <a:pt x="80" y="36"/>
                  </a:lnTo>
                  <a:lnTo>
                    <a:pt x="90" y="26"/>
                  </a:lnTo>
                  <a:lnTo>
                    <a:pt x="97" y="12"/>
                  </a:lnTo>
                  <a:lnTo>
                    <a:pt x="104" y="0"/>
                  </a:lnTo>
                  <a:lnTo>
                    <a:pt x="109" y="9"/>
                  </a:lnTo>
                  <a:lnTo>
                    <a:pt x="114" y="21"/>
                  </a:lnTo>
                  <a:lnTo>
                    <a:pt x="119" y="31"/>
                  </a:lnTo>
                  <a:lnTo>
                    <a:pt x="131" y="41"/>
                  </a:lnTo>
                  <a:lnTo>
                    <a:pt x="138" y="31"/>
                  </a:lnTo>
                  <a:lnTo>
                    <a:pt x="138" y="155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6" name="Freeform 155"/>
            <p:cNvSpPr>
              <a:spLocks/>
            </p:cNvSpPr>
            <p:nvPr/>
          </p:nvSpPr>
          <p:spPr bwMode="auto">
            <a:xfrm>
              <a:off x="3009" y="2936"/>
              <a:ext cx="279" cy="1749"/>
            </a:xfrm>
            <a:custGeom>
              <a:avLst/>
              <a:gdLst>
                <a:gd name="T0" fmla="*/ 7 w 279"/>
                <a:gd name="T1" fmla="*/ 14 h 1749"/>
                <a:gd name="T2" fmla="*/ 17 w 279"/>
                <a:gd name="T3" fmla="*/ 38 h 1749"/>
                <a:gd name="T4" fmla="*/ 34 w 279"/>
                <a:gd name="T5" fmla="*/ 65 h 1749"/>
                <a:gd name="T6" fmla="*/ 49 w 279"/>
                <a:gd name="T7" fmla="*/ 94 h 1749"/>
                <a:gd name="T8" fmla="*/ 68 w 279"/>
                <a:gd name="T9" fmla="*/ 126 h 1749"/>
                <a:gd name="T10" fmla="*/ 83 w 279"/>
                <a:gd name="T11" fmla="*/ 155 h 1749"/>
                <a:gd name="T12" fmla="*/ 102 w 279"/>
                <a:gd name="T13" fmla="*/ 189 h 1749"/>
                <a:gd name="T14" fmla="*/ 117 w 279"/>
                <a:gd name="T15" fmla="*/ 220 h 1749"/>
                <a:gd name="T16" fmla="*/ 136 w 279"/>
                <a:gd name="T17" fmla="*/ 254 h 1749"/>
                <a:gd name="T18" fmla="*/ 151 w 279"/>
                <a:gd name="T19" fmla="*/ 286 h 1749"/>
                <a:gd name="T20" fmla="*/ 167 w 279"/>
                <a:gd name="T21" fmla="*/ 317 h 1749"/>
                <a:gd name="T22" fmla="*/ 180 w 279"/>
                <a:gd name="T23" fmla="*/ 349 h 1749"/>
                <a:gd name="T24" fmla="*/ 192 w 279"/>
                <a:gd name="T25" fmla="*/ 383 h 1749"/>
                <a:gd name="T26" fmla="*/ 199 w 279"/>
                <a:gd name="T27" fmla="*/ 419 h 1749"/>
                <a:gd name="T28" fmla="*/ 201 w 279"/>
                <a:gd name="T29" fmla="*/ 443 h 1749"/>
                <a:gd name="T30" fmla="*/ 209 w 279"/>
                <a:gd name="T31" fmla="*/ 472 h 1749"/>
                <a:gd name="T32" fmla="*/ 211 w 279"/>
                <a:gd name="T33" fmla="*/ 504 h 1749"/>
                <a:gd name="T34" fmla="*/ 216 w 279"/>
                <a:gd name="T35" fmla="*/ 540 h 1749"/>
                <a:gd name="T36" fmla="*/ 221 w 279"/>
                <a:gd name="T37" fmla="*/ 579 h 1749"/>
                <a:gd name="T38" fmla="*/ 228 w 279"/>
                <a:gd name="T39" fmla="*/ 622 h 1749"/>
                <a:gd name="T40" fmla="*/ 233 w 279"/>
                <a:gd name="T41" fmla="*/ 664 h 1749"/>
                <a:gd name="T42" fmla="*/ 238 w 279"/>
                <a:gd name="T43" fmla="*/ 710 h 1749"/>
                <a:gd name="T44" fmla="*/ 243 w 279"/>
                <a:gd name="T45" fmla="*/ 753 h 1749"/>
                <a:gd name="T46" fmla="*/ 247 w 279"/>
                <a:gd name="T47" fmla="*/ 804 h 1749"/>
                <a:gd name="T48" fmla="*/ 252 w 279"/>
                <a:gd name="T49" fmla="*/ 855 h 1749"/>
                <a:gd name="T50" fmla="*/ 257 w 279"/>
                <a:gd name="T51" fmla="*/ 906 h 1749"/>
                <a:gd name="T52" fmla="*/ 262 w 279"/>
                <a:gd name="T53" fmla="*/ 957 h 1749"/>
                <a:gd name="T54" fmla="*/ 267 w 279"/>
                <a:gd name="T55" fmla="*/ 1010 h 1749"/>
                <a:gd name="T56" fmla="*/ 269 w 279"/>
                <a:gd name="T57" fmla="*/ 1061 h 1749"/>
                <a:gd name="T58" fmla="*/ 272 w 279"/>
                <a:gd name="T59" fmla="*/ 1112 h 1749"/>
                <a:gd name="T60" fmla="*/ 274 w 279"/>
                <a:gd name="T61" fmla="*/ 1163 h 1749"/>
                <a:gd name="T62" fmla="*/ 277 w 279"/>
                <a:gd name="T63" fmla="*/ 1214 h 1749"/>
                <a:gd name="T64" fmla="*/ 277 w 279"/>
                <a:gd name="T65" fmla="*/ 1262 h 1749"/>
                <a:gd name="T66" fmla="*/ 277 w 279"/>
                <a:gd name="T67" fmla="*/ 1311 h 1749"/>
                <a:gd name="T68" fmla="*/ 277 w 279"/>
                <a:gd name="T69" fmla="*/ 1357 h 1749"/>
                <a:gd name="T70" fmla="*/ 279 w 279"/>
                <a:gd name="T71" fmla="*/ 1403 h 1749"/>
                <a:gd name="T72" fmla="*/ 277 w 279"/>
                <a:gd name="T73" fmla="*/ 1444 h 1749"/>
                <a:gd name="T74" fmla="*/ 277 w 279"/>
                <a:gd name="T75" fmla="*/ 1483 h 1749"/>
                <a:gd name="T76" fmla="*/ 274 w 279"/>
                <a:gd name="T77" fmla="*/ 1519 h 1749"/>
                <a:gd name="T78" fmla="*/ 272 w 279"/>
                <a:gd name="T79" fmla="*/ 1556 h 1749"/>
                <a:gd name="T80" fmla="*/ 267 w 279"/>
                <a:gd name="T81" fmla="*/ 1585 h 1749"/>
                <a:gd name="T82" fmla="*/ 262 w 279"/>
                <a:gd name="T83" fmla="*/ 1614 h 1749"/>
                <a:gd name="T84" fmla="*/ 257 w 279"/>
                <a:gd name="T85" fmla="*/ 1638 h 1749"/>
                <a:gd name="T86" fmla="*/ 252 w 279"/>
                <a:gd name="T87" fmla="*/ 1660 h 1749"/>
                <a:gd name="T88" fmla="*/ 238 w 279"/>
                <a:gd name="T89" fmla="*/ 1684 h 1749"/>
                <a:gd name="T90" fmla="*/ 223 w 279"/>
                <a:gd name="T91" fmla="*/ 1706 h 1749"/>
                <a:gd name="T92" fmla="*/ 197 w 279"/>
                <a:gd name="T93" fmla="*/ 1735 h 1749"/>
                <a:gd name="T94" fmla="*/ 167 w 279"/>
                <a:gd name="T95" fmla="*/ 1747 h 1749"/>
                <a:gd name="T96" fmla="*/ 138 w 279"/>
                <a:gd name="T97" fmla="*/ 1749 h 1749"/>
                <a:gd name="T98" fmla="*/ 109 w 279"/>
                <a:gd name="T99" fmla="*/ 1737 h 1749"/>
                <a:gd name="T100" fmla="*/ 83 w 279"/>
                <a:gd name="T101" fmla="*/ 1723 h 1749"/>
                <a:gd name="T102" fmla="*/ 56 w 279"/>
                <a:gd name="T103" fmla="*/ 1703 h 1749"/>
                <a:gd name="T104" fmla="*/ 34 w 279"/>
                <a:gd name="T105" fmla="*/ 1686 h 1749"/>
                <a:gd name="T106" fmla="*/ 7 w 279"/>
                <a:gd name="T107" fmla="*/ 1655 h 1749"/>
                <a:gd name="T108" fmla="*/ 0 w 279"/>
                <a:gd name="T109" fmla="*/ 0 h 174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9" h="1749">
                  <a:moveTo>
                    <a:pt x="0" y="0"/>
                  </a:moveTo>
                  <a:lnTo>
                    <a:pt x="7" y="14"/>
                  </a:lnTo>
                  <a:lnTo>
                    <a:pt x="12" y="26"/>
                  </a:lnTo>
                  <a:lnTo>
                    <a:pt x="17" y="38"/>
                  </a:lnTo>
                  <a:lnTo>
                    <a:pt x="24" y="51"/>
                  </a:lnTo>
                  <a:lnTo>
                    <a:pt x="34" y="65"/>
                  </a:lnTo>
                  <a:lnTo>
                    <a:pt x="41" y="80"/>
                  </a:lnTo>
                  <a:lnTo>
                    <a:pt x="49" y="94"/>
                  </a:lnTo>
                  <a:lnTo>
                    <a:pt x="58" y="109"/>
                  </a:lnTo>
                  <a:lnTo>
                    <a:pt x="68" y="126"/>
                  </a:lnTo>
                  <a:lnTo>
                    <a:pt x="75" y="140"/>
                  </a:lnTo>
                  <a:lnTo>
                    <a:pt x="83" y="155"/>
                  </a:lnTo>
                  <a:lnTo>
                    <a:pt x="92" y="172"/>
                  </a:lnTo>
                  <a:lnTo>
                    <a:pt x="102" y="189"/>
                  </a:lnTo>
                  <a:lnTo>
                    <a:pt x="109" y="203"/>
                  </a:lnTo>
                  <a:lnTo>
                    <a:pt x="117" y="220"/>
                  </a:lnTo>
                  <a:lnTo>
                    <a:pt x="126" y="237"/>
                  </a:lnTo>
                  <a:lnTo>
                    <a:pt x="136" y="254"/>
                  </a:lnTo>
                  <a:lnTo>
                    <a:pt x="143" y="269"/>
                  </a:lnTo>
                  <a:lnTo>
                    <a:pt x="151" y="286"/>
                  </a:lnTo>
                  <a:lnTo>
                    <a:pt x="158" y="300"/>
                  </a:lnTo>
                  <a:lnTo>
                    <a:pt x="167" y="317"/>
                  </a:lnTo>
                  <a:lnTo>
                    <a:pt x="172" y="332"/>
                  </a:lnTo>
                  <a:lnTo>
                    <a:pt x="180" y="349"/>
                  </a:lnTo>
                  <a:lnTo>
                    <a:pt x="184" y="366"/>
                  </a:lnTo>
                  <a:lnTo>
                    <a:pt x="192" y="383"/>
                  </a:lnTo>
                  <a:lnTo>
                    <a:pt x="194" y="397"/>
                  </a:lnTo>
                  <a:lnTo>
                    <a:pt x="199" y="419"/>
                  </a:lnTo>
                  <a:lnTo>
                    <a:pt x="199" y="429"/>
                  </a:lnTo>
                  <a:lnTo>
                    <a:pt x="201" y="443"/>
                  </a:lnTo>
                  <a:lnTo>
                    <a:pt x="204" y="458"/>
                  </a:lnTo>
                  <a:lnTo>
                    <a:pt x="209" y="472"/>
                  </a:lnTo>
                  <a:lnTo>
                    <a:pt x="209" y="487"/>
                  </a:lnTo>
                  <a:lnTo>
                    <a:pt x="211" y="504"/>
                  </a:lnTo>
                  <a:lnTo>
                    <a:pt x="214" y="521"/>
                  </a:lnTo>
                  <a:lnTo>
                    <a:pt x="216" y="540"/>
                  </a:lnTo>
                  <a:lnTo>
                    <a:pt x="218" y="557"/>
                  </a:lnTo>
                  <a:lnTo>
                    <a:pt x="221" y="579"/>
                  </a:lnTo>
                  <a:lnTo>
                    <a:pt x="223" y="601"/>
                  </a:lnTo>
                  <a:lnTo>
                    <a:pt x="228" y="622"/>
                  </a:lnTo>
                  <a:lnTo>
                    <a:pt x="228" y="642"/>
                  </a:lnTo>
                  <a:lnTo>
                    <a:pt x="233" y="664"/>
                  </a:lnTo>
                  <a:lnTo>
                    <a:pt x="233" y="685"/>
                  </a:lnTo>
                  <a:lnTo>
                    <a:pt x="238" y="710"/>
                  </a:lnTo>
                  <a:lnTo>
                    <a:pt x="238" y="732"/>
                  </a:lnTo>
                  <a:lnTo>
                    <a:pt x="243" y="753"/>
                  </a:lnTo>
                  <a:lnTo>
                    <a:pt x="243" y="778"/>
                  </a:lnTo>
                  <a:lnTo>
                    <a:pt x="247" y="804"/>
                  </a:lnTo>
                  <a:lnTo>
                    <a:pt x="247" y="828"/>
                  </a:lnTo>
                  <a:lnTo>
                    <a:pt x="252" y="855"/>
                  </a:lnTo>
                  <a:lnTo>
                    <a:pt x="252" y="879"/>
                  </a:lnTo>
                  <a:lnTo>
                    <a:pt x="257" y="906"/>
                  </a:lnTo>
                  <a:lnTo>
                    <a:pt x="257" y="930"/>
                  </a:lnTo>
                  <a:lnTo>
                    <a:pt x="262" y="957"/>
                  </a:lnTo>
                  <a:lnTo>
                    <a:pt x="262" y="981"/>
                  </a:lnTo>
                  <a:lnTo>
                    <a:pt x="267" y="1010"/>
                  </a:lnTo>
                  <a:lnTo>
                    <a:pt x="267" y="1034"/>
                  </a:lnTo>
                  <a:lnTo>
                    <a:pt x="269" y="1061"/>
                  </a:lnTo>
                  <a:lnTo>
                    <a:pt x="269" y="1085"/>
                  </a:lnTo>
                  <a:lnTo>
                    <a:pt x="272" y="1112"/>
                  </a:lnTo>
                  <a:lnTo>
                    <a:pt x="272" y="1136"/>
                  </a:lnTo>
                  <a:lnTo>
                    <a:pt x="274" y="1163"/>
                  </a:lnTo>
                  <a:lnTo>
                    <a:pt x="274" y="1187"/>
                  </a:lnTo>
                  <a:lnTo>
                    <a:pt x="277" y="1214"/>
                  </a:lnTo>
                  <a:lnTo>
                    <a:pt x="277" y="1236"/>
                  </a:lnTo>
                  <a:lnTo>
                    <a:pt x="277" y="1262"/>
                  </a:lnTo>
                  <a:lnTo>
                    <a:pt x="277" y="1284"/>
                  </a:lnTo>
                  <a:lnTo>
                    <a:pt x="277" y="1311"/>
                  </a:lnTo>
                  <a:lnTo>
                    <a:pt x="277" y="1333"/>
                  </a:lnTo>
                  <a:lnTo>
                    <a:pt x="277" y="1357"/>
                  </a:lnTo>
                  <a:lnTo>
                    <a:pt x="277" y="1379"/>
                  </a:lnTo>
                  <a:lnTo>
                    <a:pt x="279" y="1403"/>
                  </a:lnTo>
                  <a:lnTo>
                    <a:pt x="277" y="1422"/>
                  </a:lnTo>
                  <a:lnTo>
                    <a:pt x="277" y="1444"/>
                  </a:lnTo>
                  <a:lnTo>
                    <a:pt x="277" y="1463"/>
                  </a:lnTo>
                  <a:lnTo>
                    <a:pt x="277" y="1483"/>
                  </a:lnTo>
                  <a:lnTo>
                    <a:pt x="274" y="1500"/>
                  </a:lnTo>
                  <a:lnTo>
                    <a:pt x="274" y="1519"/>
                  </a:lnTo>
                  <a:lnTo>
                    <a:pt x="272" y="1536"/>
                  </a:lnTo>
                  <a:lnTo>
                    <a:pt x="272" y="1556"/>
                  </a:lnTo>
                  <a:lnTo>
                    <a:pt x="267" y="1570"/>
                  </a:lnTo>
                  <a:lnTo>
                    <a:pt x="267" y="1585"/>
                  </a:lnTo>
                  <a:lnTo>
                    <a:pt x="262" y="1599"/>
                  </a:lnTo>
                  <a:lnTo>
                    <a:pt x="262" y="1614"/>
                  </a:lnTo>
                  <a:lnTo>
                    <a:pt x="257" y="1626"/>
                  </a:lnTo>
                  <a:lnTo>
                    <a:pt x="257" y="1638"/>
                  </a:lnTo>
                  <a:lnTo>
                    <a:pt x="252" y="1648"/>
                  </a:lnTo>
                  <a:lnTo>
                    <a:pt x="252" y="1660"/>
                  </a:lnTo>
                  <a:lnTo>
                    <a:pt x="245" y="1672"/>
                  </a:lnTo>
                  <a:lnTo>
                    <a:pt x="238" y="1684"/>
                  </a:lnTo>
                  <a:lnTo>
                    <a:pt x="230" y="1694"/>
                  </a:lnTo>
                  <a:lnTo>
                    <a:pt x="223" y="1706"/>
                  </a:lnTo>
                  <a:lnTo>
                    <a:pt x="209" y="1720"/>
                  </a:lnTo>
                  <a:lnTo>
                    <a:pt x="197" y="1735"/>
                  </a:lnTo>
                  <a:lnTo>
                    <a:pt x="182" y="1742"/>
                  </a:lnTo>
                  <a:lnTo>
                    <a:pt x="167" y="1747"/>
                  </a:lnTo>
                  <a:lnTo>
                    <a:pt x="153" y="1747"/>
                  </a:lnTo>
                  <a:lnTo>
                    <a:pt x="138" y="1749"/>
                  </a:lnTo>
                  <a:lnTo>
                    <a:pt x="124" y="1742"/>
                  </a:lnTo>
                  <a:lnTo>
                    <a:pt x="109" y="1737"/>
                  </a:lnTo>
                  <a:lnTo>
                    <a:pt x="95" y="1730"/>
                  </a:lnTo>
                  <a:lnTo>
                    <a:pt x="83" y="1723"/>
                  </a:lnTo>
                  <a:lnTo>
                    <a:pt x="68" y="1711"/>
                  </a:lnTo>
                  <a:lnTo>
                    <a:pt x="56" y="1703"/>
                  </a:lnTo>
                  <a:lnTo>
                    <a:pt x="44" y="1694"/>
                  </a:lnTo>
                  <a:lnTo>
                    <a:pt x="34" y="1686"/>
                  </a:lnTo>
                  <a:lnTo>
                    <a:pt x="20" y="1669"/>
                  </a:lnTo>
                  <a:lnTo>
                    <a:pt x="7" y="1655"/>
                  </a:lnTo>
                  <a:lnTo>
                    <a:pt x="0" y="16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7" name="Freeform 156"/>
            <p:cNvSpPr>
              <a:spLocks/>
            </p:cNvSpPr>
            <p:nvPr/>
          </p:nvSpPr>
          <p:spPr bwMode="auto">
            <a:xfrm>
              <a:off x="3009" y="4632"/>
              <a:ext cx="167" cy="385"/>
            </a:xfrm>
            <a:custGeom>
              <a:avLst/>
              <a:gdLst>
                <a:gd name="T0" fmla="*/ 0 w 167"/>
                <a:gd name="T1" fmla="*/ 0 h 385"/>
                <a:gd name="T2" fmla="*/ 5 w 167"/>
                <a:gd name="T3" fmla="*/ 12 h 385"/>
                <a:gd name="T4" fmla="*/ 12 w 167"/>
                <a:gd name="T5" fmla="*/ 32 h 385"/>
                <a:gd name="T6" fmla="*/ 24 w 167"/>
                <a:gd name="T7" fmla="*/ 58 h 385"/>
                <a:gd name="T8" fmla="*/ 29 w 167"/>
                <a:gd name="T9" fmla="*/ 70 h 385"/>
                <a:gd name="T10" fmla="*/ 37 w 167"/>
                <a:gd name="T11" fmla="*/ 83 h 385"/>
                <a:gd name="T12" fmla="*/ 44 w 167"/>
                <a:gd name="T13" fmla="*/ 97 h 385"/>
                <a:gd name="T14" fmla="*/ 51 w 167"/>
                <a:gd name="T15" fmla="*/ 112 h 385"/>
                <a:gd name="T16" fmla="*/ 58 w 167"/>
                <a:gd name="T17" fmla="*/ 126 h 385"/>
                <a:gd name="T18" fmla="*/ 66 w 167"/>
                <a:gd name="T19" fmla="*/ 143 h 385"/>
                <a:gd name="T20" fmla="*/ 73 w 167"/>
                <a:gd name="T21" fmla="*/ 158 h 385"/>
                <a:gd name="T22" fmla="*/ 83 w 167"/>
                <a:gd name="T23" fmla="*/ 175 h 385"/>
                <a:gd name="T24" fmla="*/ 87 w 167"/>
                <a:gd name="T25" fmla="*/ 189 h 385"/>
                <a:gd name="T26" fmla="*/ 95 w 167"/>
                <a:gd name="T27" fmla="*/ 204 h 385"/>
                <a:gd name="T28" fmla="*/ 102 w 167"/>
                <a:gd name="T29" fmla="*/ 218 h 385"/>
                <a:gd name="T30" fmla="*/ 109 w 167"/>
                <a:gd name="T31" fmla="*/ 235 h 385"/>
                <a:gd name="T32" fmla="*/ 114 w 167"/>
                <a:gd name="T33" fmla="*/ 247 h 385"/>
                <a:gd name="T34" fmla="*/ 121 w 167"/>
                <a:gd name="T35" fmla="*/ 262 h 385"/>
                <a:gd name="T36" fmla="*/ 129 w 167"/>
                <a:gd name="T37" fmla="*/ 276 h 385"/>
                <a:gd name="T38" fmla="*/ 136 w 167"/>
                <a:gd name="T39" fmla="*/ 291 h 385"/>
                <a:gd name="T40" fmla="*/ 146 w 167"/>
                <a:gd name="T41" fmla="*/ 313 h 385"/>
                <a:gd name="T42" fmla="*/ 155 w 167"/>
                <a:gd name="T43" fmla="*/ 337 h 385"/>
                <a:gd name="T44" fmla="*/ 160 w 167"/>
                <a:gd name="T45" fmla="*/ 354 h 385"/>
                <a:gd name="T46" fmla="*/ 167 w 167"/>
                <a:gd name="T47" fmla="*/ 369 h 385"/>
                <a:gd name="T48" fmla="*/ 167 w 167"/>
                <a:gd name="T49" fmla="*/ 376 h 385"/>
                <a:gd name="T50" fmla="*/ 167 w 167"/>
                <a:gd name="T51" fmla="*/ 385 h 385"/>
                <a:gd name="T52" fmla="*/ 160 w 167"/>
                <a:gd name="T53" fmla="*/ 385 h 385"/>
                <a:gd name="T54" fmla="*/ 148 w 167"/>
                <a:gd name="T55" fmla="*/ 378 h 385"/>
                <a:gd name="T56" fmla="*/ 131 w 167"/>
                <a:gd name="T57" fmla="*/ 361 h 385"/>
                <a:gd name="T58" fmla="*/ 117 w 167"/>
                <a:gd name="T59" fmla="*/ 342 h 385"/>
                <a:gd name="T60" fmla="*/ 104 w 167"/>
                <a:gd name="T61" fmla="*/ 330 h 385"/>
                <a:gd name="T62" fmla="*/ 95 w 167"/>
                <a:gd name="T63" fmla="*/ 318 h 385"/>
                <a:gd name="T64" fmla="*/ 85 w 167"/>
                <a:gd name="T65" fmla="*/ 306 h 385"/>
                <a:gd name="T66" fmla="*/ 78 w 167"/>
                <a:gd name="T67" fmla="*/ 296 h 385"/>
                <a:gd name="T68" fmla="*/ 58 w 167"/>
                <a:gd name="T69" fmla="*/ 274 h 385"/>
                <a:gd name="T70" fmla="*/ 46 w 167"/>
                <a:gd name="T71" fmla="*/ 262 h 385"/>
                <a:gd name="T72" fmla="*/ 24 w 167"/>
                <a:gd name="T73" fmla="*/ 252 h 385"/>
                <a:gd name="T74" fmla="*/ 3 w 167"/>
                <a:gd name="T75" fmla="*/ 255 h 385"/>
                <a:gd name="T76" fmla="*/ 0 w 167"/>
                <a:gd name="T77" fmla="*/ 250 h 385"/>
                <a:gd name="T78" fmla="*/ 0 w 167"/>
                <a:gd name="T79" fmla="*/ 0 h 38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7" h="385">
                  <a:moveTo>
                    <a:pt x="0" y="0"/>
                  </a:moveTo>
                  <a:lnTo>
                    <a:pt x="5" y="12"/>
                  </a:lnTo>
                  <a:lnTo>
                    <a:pt x="12" y="32"/>
                  </a:lnTo>
                  <a:lnTo>
                    <a:pt x="24" y="58"/>
                  </a:lnTo>
                  <a:lnTo>
                    <a:pt x="29" y="70"/>
                  </a:lnTo>
                  <a:lnTo>
                    <a:pt x="37" y="83"/>
                  </a:lnTo>
                  <a:lnTo>
                    <a:pt x="44" y="97"/>
                  </a:lnTo>
                  <a:lnTo>
                    <a:pt x="51" y="112"/>
                  </a:lnTo>
                  <a:lnTo>
                    <a:pt x="58" y="126"/>
                  </a:lnTo>
                  <a:lnTo>
                    <a:pt x="66" y="143"/>
                  </a:lnTo>
                  <a:lnTo>
                    <a:pt x="73" y="158"/>
                  </a:lnTo>
                  <a:lnTo>
                    <a:pt x="83" y="175"/>
                  </a:lnTo>
                  <a:lnTo>
                    <a:pt x="87" y="189"/>
                  </a:lnTo>
                  <a:lnTo>
                    <a:pt x="95" y="204"/>
                  </a:lnTo>
                  <a:lnTo>
                    <a:pt x="102" y="218"/>
                  </a:lnTo>
                  <a:lnTo>
                    <a:pt x="109" y="235"/>
                  </a:lnTo>
                  <a:lnTo>
                    <a:pt x="114" y="247"/>
                  </a:lnTo>
                  <a:lnTo>
                    <a:pt x="121" y="262"/>
                  </a:lnTo>
                  <a:lnTo>
                    <a:pt x="129" y="276"/>
                  </a:lnTo>
                  <a:lnTo>
                    <a:pt x="136" y="291"/>
                  </a:lnTo>
                  <a:lnTo>
                    <a:pt x="146" y="313"/>
                  </a:lnTo>
                  <a:lnTo>
                    <a:pt x="155" y="337"/>
                  </a:lnTo>
                  <a:lnTo>
                    <a:pt x="160" y="354"/>
                  </a:lnTo>
                  <a:lnTo>
                    <a:pt x="167" y="369"/>
                  </a:lnTo>
                  <a:lnTo>
                    <a:pt x="167" y="376"/>
                  </a:lnTo>
                  <a:lnTo>
                    <a:pt x="167" y="385"/>
                  </a:lnTo>
                  <a:lnTo>
                    <a:pt x="160" y="385"/>
                  </a:lnTo>
                  <a:lnTo>
                    <a:pt x="148" y="378"/>
                  </a:lnTo>
                  <a:lnTo>
                    <a:pt x="131" y="361"/>
                  </a:lnTo>
                  <a:lnTo>
                    <a:pt x="117" y="342"/>
                  </a:lnTo>
                  <a:lnTo>
                    <a:pt x="104" y="330"/>
                  </a:lnTo>
                  <a:lnTo>
                    <a:pt x="95" y="318"/>
                  </a:lnTo>
                  <a:lnTo>
                    <a:pt x="85" y="306"/>
                  </a:lnTo>
                  <a:lnTo>
                    <a:pt x="78" y="296"/>
                  </a:lnTo>
                  <a:lnTo>
                    <a:pt x="58" y="274"/>
                  </a:lnTo>
                  <a:lnTo>
                    <a:pt x="46" y="262"/>
                  </a:lnTo>
                  <a:lnTo>
                    <a:pt x="24" y="252"/>
                  </a:lnTo>
                  <a:lnTo>
                    <a:pt x="3" y="255"/>
                  </a:lnTo>
                  <a:lnTo>
                    <a:pt x="0" y="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8" name="Freeform 157"/>
            <p:cNvSpPr>
              <a:spLocks/>
            </p:cNvSpPr>
            <p:nvPr/>
          </p:nvSpPr>
          <p:spPr bwMode="auto">
            <a:xfrm>
              <a:off x="2842" y="4448"/>
              <a:ext cx="167" cy="434"/>
            </a:xfrm>
            <a:custGeom>
              <a:avLst/>
              <a:gdLst>
                <a:gd name="T0" fmla="*/ 167 w 167"/>
                <a:gd name="T1" fmla="*/ 434 h 434"/>
                <a:gd name="T2" fmla="*/ 158 w 167"/>
                <a:gd name="T3" fmla="*/ 422 h 434"/>
                <a:gd name="T4" fmla="*/ 150 w 167"/>
                <a:gd name="T5" fmla="*/ 407 h 434"/>
                <a:gd name="T6" fmla="*/ 138 w 167"/>
                <a:gd name="T7" fmla="*/ 393 h 434"/>
                <a:gd name="T8" fmla="*/ 131 w 167"/>
                <a:gd name="T9" fmla="*/ 378 h 434"/>
                <a:gd name="T10" fmla="*/ 119 w 167"/>
                <a:gd name="T11" fmla="*/ 363 h 434"/>
                <a:gd name="T12" fmla="*/ 111 w 167"/>
                <a:gd name="T13" fmla="*/ 349 h 434"/>
                <a:gd name="T14" fmla="*/ 99 w 167"/>
                <a:gd name="T15" fmla="*/ 334 h 434"/>
                <a:gd name="T16" fmla="*/ 92 w 167"/>
                <a:gd name="T17" fmla="*/ 320 h 434"/>
                <a:gd name="T18" fmla="*/ 82 w 167"/>
                <a:gd name="T19" fmla="*/ 303 h 434"/>
                <a:gd name="T20" fmla="*/ 73 w 167"/>
                <a:gd name="T21" fmla="*/ 288 h 434"/>
                <a:gd name="T22" fmla="*/ 63 w 167"/>
                <a:gd name="T23" fmla="*/ 274 h 434"/>
                <a:gd name="T24" fmla="*/ 56 w 167"/>
                <a:gd name="T25" fmla="*/ 259 h 434"/>
                <a:gd name="T26" fmla="*/ 46 w 167"/>
                <a:gd name="T27" fmla="*/ 242 h 434"/>
                <a:gd name="T28" fmla="*/ 39 w 167"/>
                <a:gd name="T29" fmla="*/ 228 h 434"/>
                <a:gd name="T30" fmla="*/ 31 w 167"/>
                <a:gd name="T31" fmla="*/ 213 h 434"/>
                <a:gd name="T32" fmla="*/ 27 w 167"/>
                <a:gd name="T33" fmla="*/ 199 h 434"/>
                <a:gd name="T34" fmla="*/ 24 w 167"/>
                <a:gd name="T35" fmla="*/ 177 h 434"/>
                <a:gd name="T36" fmla="*/ 22 w 167"/>
                <a:gd name="T37" fmla="*/ 160 h 434"/>
                <a:gd name="T38" fmla="*/ 22 w 167"/>
                <a:gd name="T39" fmla="*/ 143 h 434"/>
                <a:gd name="T40" fmla="*/ 22 w 167"/>
                <a:gd name="T41" fmla="*/ 131 h 434"/>
                <a:gd name="T42" fmla="*/ 17 w 167"/>
                <a:gd name="T43" fmla="*/ 116 h 434"/>
                <a:gd name="T44" fmla="*/ 14 w 167"/>
                <a:gd name="T45" fmla="*/ 102 h 434"/>
                <a:gd name="T46" fmla="*/ 12 w 167"/>
                <a:gd name="T47" fmla="*/ 87 h 434"/>
                <a:gd name="T48" fmla="*/ 10 w 167"/>
                <a:gd name="T49" fmla="*/ 75 h 434"/>
                <a:gd name="T50" fmla="*/ 2 w 167"/>
                <a:gd name="T51" fmla="*/ 48 h 434"/>
                <a:gd name="T52" fmla="*/ 0 w 167"/>
                <a:gd name="T53" fmla="*/ 29 h 434"/>
                <a:gd name="T54" fmla="*/ 0 w 167"/>
                <a:gd name="T55" fmla="*/ 14 h 434"/>
                <a:gd name="T56" fmla="*/ 2 w 167"/>
                <a:gd name="T57" fmla="*/ 5 h 434"/>
                <a:gd name="T58" fmla="*/ 10 w 167"/>
                <a:gd name="T59" fmla="*/ 0 h 434"/>
                <a:gd name="T60" fmla="*/ 29 w 167"/>
                <a:gd name="T61" fmla="*/ 7 h 434"/>
                <a:gd name="T62" fmla="*/ 44 w 167"/>
                <a:gd name="T63" fmla="*/ 24 h 434"/>
                <a:gd name="T64" fmla="*/ 63 w 167"/>
                <a:gd name="T65" fmla="*/ 46 h 434"/>
                <a:gd name="T66" fmla="*/ 78 w 167"/>
                <a:gd name="T67" fmla="*/ 63 h 434"/>
                <a:gd name="T68" fmla="*/ 97 w 167"/>
                <a:gd name="T69" fmla="*/ 85 h 434"/>
                <a:gd name="T70" fmla="*/ 111 w 167"/>
                <a:gd name="T71" fmla="*/ 104 h 434"/>
                <a:gd name="T72" fmla="*/ 131 w 167"/>
                <a:gd name="T73" fmla="*/ 124 h 434"/>
                <a:gd name="T74" fmla="*/ 145 w 167"/>
                <a:gd name="T75" fmla="*/ 145 h 434"/>
                <a:gd name="T76" fmla="*/ 165 w 167"/>
                <a:gd name="T77" fmla="*/ 167 h 434"/>
                <a:gd name="T78" fmla="*/ 165 w 167"/>
                <a:gd name="T79" fmla="*/ 179 h 434"/>
                <a:gd name="T80" fmla="*/ 167 w 167"/>
                <a:gd name="T81" fmla="*/ 184 h 434"/>
                <a:gd name="T82" fmla="*/ 167 w 167"/>
                <a:gd name="T83" fmla="*/ 434 h 4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7" h="434">
                  <a:moveTo>
                    <a:pt x="167" y="434"/>
                  </a:moveTo>
                  <a:lnTo>
                    <a:pt x="158" y="422"/>
                  </a:lnTo>
                  <a:lnTo>
                    <a:pt x="150" y="407"/>
                  </a:lnTo>
                  <a:lnTo>
                    <a:pt x="138" y="393"/>
                  </a:lnTo>
                  <a:lnTo>
                    <a:pt x="131" y="378"/>
                  </a:lnTo>
                  <a:lnTo>
                    <a:pt x="119" y="363"/>
                  </a:lnTo>
                  <a:lnTo>
                    <a:pt x="111" y="349"/>
                  </a:lnTo>
                  <a:lnTo>
                    <a:pt x="99" y="334"/>
                  </a:lnTo>
                  <a:lnTo>
                    <a:pt x="92" y="320"/>
                  </a:lnTo>
                  <a:lnTo>
                    <a:pt x="82" y="303"/>
                  </a:lnTo>
                  <a:lnTo>
                    <a:pt x="73" y="288"/>
                  </a:lnTo>
                  <a:lnTo>
                    <a:pt x="63" y="274"/>
                  </a:lnTo>
                  <a:lnTo>
                    <a:pt x="56" y="259"/>
                  </a:lnTo>
                  <a:lnTo>
                    <a:pt x="46" y="242"/>
                  </a:lnTo>
                  <a:lnTo>
                    <a:pt x="39" y="228"/>
                  </a:lnTo>
                  <a:lnTo>
                    <a:pt x="31" y="213"/>
                  </a:lnTo>
                  <a:lnTo>
                    <a:pt x="27" y="199"/>
                  </a:lnTo>
                  <a:lnTo>
                    <a:pt x="24" y="177"/>
                  </a:lnTo>
                  <a:lnTo>
                    <a:pt x="22" y="160"/>
                  </a:lnTo>
                  <a:lnTo>
                    <a:pt x="22" y="143"/>
                  </a:lnTo>
                  <a:lnTo>
                    <a:pt x="22" y="131"/>
                  </a:lnTo>
                  <a:lnTo>
                    <a:pt x="17" y="116"/>
                  </a:lnTo>
                  <a:lnTo>
                    <a:pt x="14" y="102"/>
                  </a:lnTo>
                  <a:lnTo>
                    <a:pt x="12" y="87"/>
                  </a:lnTo>
                  <a:lnTo>
                    <a:pt x="10" y="75"/>
                  </a:lnTo>
                  <a:lnTo>
                    <a:pt x="2" y="48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2" y="5"/>
                  </a:lnTo>
                  <a:lnTo>
                    <a:pt x="10" y="0"/>
                  </a:lnTo>
                  <a:lnTo>
                    <a:pt x="29" y="7"/>
                  </a:lnTo>
                  <a:lnTo>
                    <a:pt x="44" y="24"/>
                  </a:lnTo>
                  <a:lnTo>
                    <a:pt x="63" y="46"/>
                  </a:lnTo>
                  <a:lnTo>
                    <a:pt x="78" y="63"/>
                  </a:lnTo>
                  <a:lnTo>
                    <a:pt x="97" y="85"/>
                  </a:lnTo>
                  <a:lnTo>
                    <a:pt x="111" y="104"/>
                  </a:lnTo>
                  <a:lnTo>
                    <a:pt x="131" y="124"/>
                  </a:lnTo>
                  <a:lnTo>
                    <a:pt x="145" y="145"/>
                  </a:lnTo>
                  <a:lnTo>
                    <a:pt x="165" y="167"/>
                  </a:lnTo>
                  <a:lnTo>
                    <a:pt x="165" y="179"/>
                  </a:lnTo>
                  <a:lnTo>
                    <a:pt x="167" y="184"/>
                  </a:lnTo>
                  <a:lnTo>
                    <a:pt x="167" y="434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799" name="Freeform 158"/>
            <p:cNvSpPr>
              <a:spLocks/>
            </p:cNvSpPr>
            <p:nvPr/>
          </p:nvSpPr>
          <p:spPr bwMode="auto">
            <a:xfrm>
              <a:off x="3169" y="1353"/>
              <a:ext cx="398" cy="1197"/>
            </a:xfrm>
            <a:custGeom>
              <a:avLst/>
              <a:gdLst>
                <a:gd name="T0" fmla="*/ 357 w 398"/>
                <a:gd name="T1" fmla="*/ 0 h 1197"/>
                <a:gd name="T2" fmla="*/ 398 w 398"/>
                <a:gd name="T3" fmla="*/ 29 h 1197"/>
                <a:gd name="T4" fmla="*/ 381 w 398"/>
                <a:gd name="T5" fmla="*/ 80 h 1197"/>
                <a:gd name="T6" fmla="*/ 376 w 398"/>
                <a:gd name="T7" fmla="*/ 121 h 1197"/>
                <a:gd name="T8" fmla="*/ 364 w 398"/>
                <a:gd name="T9" fmla="*/ 162 h 1197"/>
                <a:gd name="T10" fmla="*/ 354 w 398"/>
                <a:gd name="T11" fmla="*/ 208 h 1197"/>
                <a:gd name="T12" fmla="*/ 344 w 398"/>
                <a:gd name="T13" fmla="*/ 257 h 1197"/>
                <a:gd name="T14" fmla="*/ 332 w 398"/>
                <a:gd name="T15" fmla="*/ 308 h 1197"/>
                <a:gd name="T16" fmla="*/ 320 w 398"/>
                <a:gd name="T17" fmla="*/ 359 h 1197"/>
                <a:gd name="T18" fmla="*/ 308 w 398"/>
                <a:gd name="T19" fmla="*/ 414 h 1197"/>
                <a:gd name="T20" fmla="*/ 296 w 398"/>
                <a:gd name="T21" fmla="*/ 468 h 1197"/>
                <a:gd name="T22" fmla="*/ 286 w 398"/>
                <a:gd name="T23" fmla="*/ 523 h 1197"/>
                <a:gd name="T24" fmla="*/ 272 w 398"/>
                <a:gd name="T25" fmla="*/ 572 h 1197"/>
                <a:gd name="T26" fmla="*/ 262 w 398"/>
                <a:gd name="T27" fmla="*/ 625 h 1197"/>
                <a:gd name="T28" fmla="*/ 250 w 398"/>
                <a:gd name="T29" fmla="*/ 676 h 1197"/>
                <a:gd name="T30" fmla="*/ 240 w 398"/>
                <a:gd name="T31" fmla="*/ 725 h 1197"/>
                <a:gd name="T32" fmla="*/ 228 w 398"/>
                <a:gd name="T33" fmla="*/ 768 h 1197"/>
                <a:gd name="T34" fmla="*/ 214 w 398"/>
                <a:gd name="T35" fmla="*/ 836 h 1197"/>
                <a:gd name="T36" fmla="*/ 199 w 398"/>
                <a:gd name="T37" fmla="*/ 902 h 1197"/>
                <a:gd name="T38" fmla="*/ 192 w 398"/>
                <a:gd name="T39" fmla="*/ 948 h 1197"/>
                <a:gd name="T40" fmla="*/ 163 w 398"/>
                <a:gd name="T41" fmla="*/ 1018 h 1197"/>
                <a:gd name="T42" fmla="*/ 141 w 398"/>
                <a:gd name="T43" fmla="*/ 1066 h 1197"/>
                <a:gd name="T44" fmla="*/ 117 w 398"/>
                <a:gd name="T45" fmla="*/ 1112 h 1197"/>
                <a:gd name="T46" fmla="*/ 78 w 398"/>
                <a:gd name="T47" fmla="*/ 1166 h 1197"/>
                <a:gd name="T48" fmla="*/ 27 w 398"/>
                <a:gd name="T49" fmla="*/ 1197 h 1197"/>
                <a:gd name="T50" fmla="*/ 0 w 398"/>
                <a:gd name="T51" fmla="*/ 1173 h 1197"/>
                <a:gd name="T52" fmla="*/ 3 w 398"/>
                <a:gd name="T53" fmla="*/ 1129 h 1197"/>
                <a:gd name="T54" fmla="*/ 10 w 398"/>
                <a:gd name="T55" fmla="*/ 1093 h 1197"/>
                <a:gd name="T56" fmla="*/ 17 w 398"/>
                <a:gd name="T57" fmla="*/ 1049 h 1197"/>
                <a:gd name="T58" fmla="*/ 32 w 398"/>
                <a:gd name="T59" fmla="*/ 1001 h 1197"/>
                <a:gd name="T60" fmla="*/ 46 w 398"/>
                <a:gd name="T61" fmla="*/ 945 h 1197"/>
                <a:gd name="T62" fmla="*/ 63 w 398"/>
                <a:gd name="T63" fmla="*/ 887 h 1197"/>
                <a:gd name="T64" fmla="*/ 83 w 398"/>
                <a:gd name="T65" fmla="*/ 822 h 1197"/>
                <a:gd name="T66" fmla="*/ 104 w 398"/>
                <a:gd name="T67" fmla="*/ 759 h 1197"/>
                <a:gd name="T68" fmla="*/ 126 w 398"/>
                <a:gd name="T69" fmla="*/ 691 h 1197"/>
                <a:gd name="T70" fmla="*/ 148 w 398"/>
                <a:gd name="T71" fmla="*/ 620 h 1197"/>
                <a:gd name="T72" fmla="*/ 170 w 398"/>
                <a:gd name="T73" fmla="*/ 548 h 1197"/>
                <a:gd name="T74" fmla="*/ 192 w 398"/>
                <a:gd name="T75" fmla="*/ 477 h 1197"/>
                <a:gd name="T76" fmla="*/ 214 w 398"/>
                <a:gd name="T77" fmla="*/ 407 h 1197"/>
                <a:gd name="T78" fmla="*/ 238 w 398"/>
                <a:gd name="T79" fmla="*/ 342 h 1197"/>
                <a:gd name="T80" fmla="*/ 257 w 398"/>
                <a:gd name="T81" fmla="*/ 274 h 1197"/>
                <a:gd name="T82" fmla="*/ 277 w 398"/>
                <a:gd name="T83" fmla="*/ 211 h 1197"/>
                <a:gd name="T84" fmla="*/ 296 w 398"/>
                <a:gd name="T85" fmla="*/ 150 h 1197"/>
                <a:gd name="T86" fmla="*/ 313 w 398"/>
                <a:gd name="T87" fmla="*/ 99 h 1197"/>
                <a:gd name="T88" fmla="*/ 327 w 398"/>
                <a:gd name="T89" fmla="*/ 51 h 119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8" h="1197">
                  <a:moveTo>
                    <a:pt x="335" y="39"/>
                  </a:moveTo>
                  <a:lnTo>
                    <a:pt x="344" y="19"/>
                  </a:lnTo>
                  <a:lnTo>
                    <a:pt x="357" y="0"/>
                  </a:lnTo>
                  <a:lnTo>
                    <a:pt x="359" y="19"/>
                  </a:lnTo>
                  <a:lnTo>
                    <a:pt x="374" y="34"/>
                  </a:lnTo>
                  <a:lnTo>
                    <a:pt x="398" y="29"/>
                  </a:lnTo>
                  <a:lnTo>
                    <a:pt x="390" y="46"/>
                  </a:lnTo>
                  <a:lnTo>
                    <a:pt x="386" y="70"/>
                  </a:lnTo>
                  <a:lnTo>
                    <a:pt x="381" y="80"/>
                  </a:lnTo>
                  <a:lnTo>
                    <a:pt x="381" y="92"/>
                  </a:lnTo>
                  <a:lnTo>
                    <a:pt x="376" y="107"/>
                  </a:lnTo>
                  <a:lnTo>
                    <a:pt x="376" y="121"/>
                  </a:lnTo>
                  <a:lnTo>
                    <a:pt x="371" y="133"/>
                  </a:lnTo>
                  <a:lnTo>
                    <a:pt x="369" y="148"/>
                  </a:lnTo>
                  <a:lnTo>
                    <a:pt x="364" y="162"/>
                  </a:lnTo>
                  <a:lnTo>
                    <a:pt x="361" y="177"/>
                  </a:lnTo>
                  <a:lnTo>
                    <a:pt x="357" y="191"/>
                  </a:lnTo>
                  <a:lnTo>
                    <a:pt x="354" y="208"/>
                  </a:lnTo>
                  <a:lnTo>
                    <a:pt x="352" y="225"/>
                  </a:lnTo>
                  <a:lnTo>
                    <a:pt x="349" y="242"/>
                  </a:lnTo>
                  <a:lnTo>
                    <a:pt x="344" y="257"/>
                  </a:lnTo>
                  <a:lnTo>
                    <a:pt x="340" y="274"/>
                  </a:lnTo>
                  <a:lnTo>
                    <a:pt x="335" y="291"/>
                  </a:lnTo>
                  <a:lnTo>
                    <a:pt x="332" y="308"/>
                  </a:lnTo>
                  <a:lnTo>
                    <a:pt x="327" y="325"/>
                  </a:lnTo>
                  <a:lnTo>
                    <a:pt x="325" y="342"/>
                  </a:lnTo>
                  <a:lnTo>
                    <a:pt x="320" y="359"/>
                  </a:lnTo>
                  <a:lnTo>
                    <a:pt x="318" y="378"/>
                  </a:lnTo>
                  <a:lnTo>
                    <a:pt x="313" y="395"/>
                  </a:lnTo>
                  <a:lnTo>
                    <a:pt x="308" y="414"/>
                  </a:lnTo>
                  <a:lnTo>
                    <a:pt x="303" y="431"/>
                  </a:lnTo>
                  <a:lnTo>
                    <a:pt x="301" y="451"/>
                  </a:lnTo>
                  <a:lnTo>
                    <a:pt x="296" y="468"/>
                  </a:lnTo>
                  <a:lnTo>
                    <a:pt x="294" y="487"/>
                  </a:lnTo>
                  <a:lnTo>
                    <a:pt x="289" y="504"/>
                  </a:lnTo>
                  <a:lnTo>
                    <a:pt x="286" y="523"/>
                  </a:lnTo>
                  <a:lnTo>
                    <a:pt x="279" y="538"/>
                  </a:lnTo>
                  <a:lnTo>
                    <a:pt x="277" y="557"/>
                  </a:lnTo>
                  <a:lnTo>
                    <a:pt x="272" y="572"/>
                  </a:lnTo>
                  <a:lnTo>
                    <a:pt x="269" y="591"/>
                  </a:lnTo>
                  <a:lnTo>
                    <a:pt x="264" y="608"/>
                  </a:lnTo>
                  <a:lnTo>
                    <a:pt x="262" y="625"/>
                  </a:lnTo>
                  <a:lnTo>
                    <a:pt x="257" y="642"/>
                  </a:lnTo>
                  <a:lnTo>
                    <a:pt x="255" y="662"/>
                  </a:lnTo>
                  <a:lnTo>
                    <a:pt x="250" y="676"/>
                  </a:lnTo>
                  <a:lnTo>
                    <a:pt x="247" y="693"/>
                  </a:lnTo>
                  <a:lnTo>
                    <a:pt x="243" y="708"/>
                  </a:lnTo>
                  <a:lnTo>
                    <a:pt x="240" y="725"/>
                  </a:lnTo>
                  <a:lnTo>
                    <a:pt x="235" y="739"/>
                  </a:lnTo>
                  <a:lnTo>
                    <a:pt x="233" y="754"/>
                  </a:lnTo>
                  <a:lnTo>
                    <a:pt x="228" y="768"/>
                  </a:lnTo>
                  <a:lnTo>
                    <a:pt x="228" y="785"/>
                  </a:lnTo>
                  <a:lnTo>
                    <a:pt x="221" y="809"/>
                  </a:lnTo>
                  <a:lnTo>
                    <a:pt x="214" y="836"/>
                  </a:lnTo>
                  <a:lnTo>
                    <a:pt x="209" y="858"/>
                  </a:lnTo>
                  <a:lnTo>
                    <a:pt x="206" y="882"/>
                  </a:lnTo>
                  <a:lnTo>
                    <a:pt x="199" y="902"/>
                  </a:lnTo>
                  <a:lnTo>
                    <a:pt x="197" y="919"/>
                  </a:lnTo>
                  <a:lnTo>
                    <a:pt x="192" y="933"/>
                  </a:lnTo>
                  <a:lnTo>
                    <a:pt x="192" y="948"/>
                  </a:lnTo>
                  <a:lnTo>
                    <a:pt x="182" y="969"/>
                  </a:lnTo>
                  <a:lnTo>
                    <a:pt x="172" y="996"/>
                  </a:lnTo>
                  <a:lnTo>
                    <a:pt x="163" y="1018"/>
                  </a:lnTo>
                  <a:lnTo>
                    <a:pt x="153" y="1045"/>
                  </a:lnTo>
                  <a:lnTo>
                    <a:pt x="146" y="1054"/>
                  </a:lnTo>
                  <a:lnTo>
                    <a:pt x="141" y="1066"/>
                  </a:lnTo>
                  <a:lnTo>
                    <a:pt x="134" y="1079"/>
                  </a:lnTo>
                  <a:lnTo>
                    <a:pt x="129" y="1091"/>
                  </a:lnTo>
                  <a:lnTo>
                    <a:pt x="117" y="1112"/>
                  </a:lnTo>
                  <a:lnTo>
                    <a:pt x="104" y="1134"/>
                  </a:lnTo>
                  <a:lnTo>
                    <a:pt x="90" y="1149"/>
                  </a:lnTo>
                  <a:lnTo>
                    <a:pt x="78" y="1166"/>
                  </a:lnTo>
                  <a:lnTo>
                    <a:pt x="63" y="1178"/>
                  </a:lnTo>
                  <a:lnTo>
                    <a:pt x="51" y="1190"/>
                  </a:lnTo>
                  <a:lnTo>
                    <a:pt x="27" y="1197"/>
                  </a:lnTo>
                  <a:lnTo>
                    <a:pt x="7" y="1192"/>
                  </a:lnTo>
                  <a:lnTo>
                    <a:pt x="0" y="1183"/>
                  </a:lnTo>
                  <a:lnTo>
                    <a:pt x="0" y="1173"/>
                  </a:lnTo>
                  <a:lnTo>
                    <a:pt x="0" y="1158"/>
                  </a:lnTo>
                  <a:lnTo>
                    <a:pt x="3" y="1142"/>
                  </a:lnTo>
                  <a:lnTo>
                    <a:pt x="3" y="1129"/>
                  </a:lnTo>
                  <a:lnTo>
                    <a:pt x="3" y="1117"/>
                  </a:lnTo>
                  <a:lnTo>
                    <a:pt x="5" y="1105"/>
                  </a:lnTo>
                  <a:lnTo>
                    <a:pt x="10" y="1093"/>
                  </a:lnTo>
                  <a:lnTo>
                    <a:pt x="10" y="1079"/>
                  </a:lnTo>
                  <a:lnTo>
                    <a:pt x="15" y="1064"/>
                  </a:lnTo>
                  <a:lnTo>
                    <a:pt x="17" y="1049"/>
                  </a:lnTo>
                  <a:lnTo>
                    <a:pt x="24" y="1037"/>
                  </a:lnTo>
                  <a:lnTo>
                    <a:pt x="27" y="1018"/>
                  </a:lnTo>
                  <a:lnTo>
                    <a:pt x="32" y="1001"/>
                  </a:lnTo>
                  <a:lnTo>
                    <a:pt x="34" y="982"/>
                  </a:lnTo>
                  <a:lnTo>
                    <a:pt x="41" y="965"/>
                  </a:lnTo>
                  <a:lnTo>
                    <a:pt x="46" y="945"/>
                  </a:lnTo>
                  <a:lnTo>
                    <a:pt x="51" y="926"/>
                  </a:lnTo>
                  <a:lnTo>
                    <a:pt x="56" y="906"/>
                  </a:lnTo>
                  <a:lnTo>
                    <a:pt x="63" y="887"/>
                  </a:lnTo>
                  <a:lnTo>
                    <a:pt x="68" y="865"/>
                  </a:lnTo>
                  <a:lnTo>
                    <a:pt x="75" y="843"/>
                  </a:lnTo>
                  <a:lnTo>
                    <a:pt x="83" y="822"/>
                  </a:lnTo>
                  <a:lnTo>
                    <a:pt x="90" y="802"/>
                  </a:lnTo>
                  <a:lnTo>
                    <a:pt x="97" y="780"/>
                  </a:lnTo>
                  <a:lnTo>
                    <a:pt x="104" y="759"/>
                  </a:lnTo>
                  <a:lnTo>
                    <a:pt x="112" y="737"/>
                  </a:lnTo>
                  <a:lnTo>
                    <a:pt x="119" y="715"/>
                  </a:lnTo>
                  <a:lnTo>
                    <a:pt x="126" y="691"/>
                  </a:lnTo>
                  <a:lnTo>
                    <a:pt x="134" y="666"/>
                  </a:lnTo>
                  <a:lnTo>
                    <a:pt x="141" y="642"/>
                  </a:lnTo>
                  <a:lnTo>
                    <a:pt x="148" y="620"/>
                  </a:lnTo>
                  <a:lnTo>
                    <a:pt x="155" y="596"/>
                  </a:lnTo>
                  <a:lnTo>
                    <a:pt x="163" y="572"/>
                  </a:lnTo>
                  <a:lnTo>
                    <a:pt x="170" y="548"/>
                  </a:lnTo>
                  <a:lnTo>
                    <a:pt x="177" y="526"/>
                  </a:lnTo>
                  <a:lnTo>
                    <a:pt x="184" y="502"/>
                  </a:lnTo>
                  <a:lnTo>
                    <a:pt x="192" y="477"/>
                  </a:lnTo>
                  <a:lnTo>
                    <a:pt x="199" y="453"/>
                  </a:lnTo>
                  <a:lnTo>
                    <a:pt x="206" y="431"/>
                  </a:lnTo>
                  <a:lnTo>
                    <a:pt x="214" y="407"/>
                  </a:lnTo>
                  <a:lnTo>
                    <a:pt x="221" y="385"/>
                  </a:lnTo>
                  <a:lnTo>
                    <a:pt x="228" y="364"/>
                  </a:lnTo>
                  <a:lnTo>
                    <a:pt x="238" y="342"/>
                  </a:lnTo>
                  <a:lnTo>
                    <a:pt x="243" y="317"/>
                  </a:lnTo>
                  <a:lnTo>
                    <a:pt x="250" y="296"/>
                  </a:lnTo>
                  <a:lnTo>
                    <a:pt x="257" y="274"/>
                  </a:lnTo>
                  <a:lnTo>
                    <a:pt x="264" y="252"/>
                  </a:lnTo>
                  <a:lnTo>
                    <a:pt x="269" y="230"/>
                  </a:lnTo>
                  <a:lnTo>
                    <a:pt x="277" y="211"/>
                  </a:lnTo>
                  <a:lnTo>
                    <a:pt x="284" y="191"/>
                  </a:lnTo>
                  <a:lnTo>
                    <a:pt x="291" y="172"/>
                  </a:lnTo>
                  <a:lnTo>
                    <a:pt x="296" y="150"/>
                  </a:lnTo>
                  <a:lnTo>
                    <a:pt x="301" y="133"/>
                  </a:lnTo>
                  <a:lnTo>
                    <a:pt x="306" y="114"/>
                  </a:lnTo>
                  <a:lnTo>
                    <a:pt x="313" y="99"/>
                  </a:lnTo>
                  <a:lnTo>
                    <a:pt x="318" y="82"/>
                  </a:lnTo>
                  <a:lnTo>
                    <a:pt x="323" y="65"/>
                  </a:lnTo>
                  <a:lnTo>
                    <a:pt x="327" y="51"/>
                  </a:lnTo>
                  <a:lnTo>
                    <a:pt x="335" y="39"/>
                  </a:lnTo>
                  <a:close/>
                </a:path>
              </a:pathLst>
            </a:custGeom>
            <a:solidFill>
              <a:srgbClr val="FF5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0" name="Freeform 159"/>
            <p:cNvSpPr>
              <a:spLocks/>
            </p:cNvSpPr>
            <p:nvPr/>
          </p:nvSpPr>
          <p:spPr bwMode="auto">
            <a:xfrm>
              <a:off x="2905" y="2764"/>
              <a:ext cx="12" cy="181"/>
            </a:xfrm>
            <a:custGeom>
              <a:avLst/>
              <a:gdLst>
                <a:gd name="T0" fmla="*/ 0 w 12"/>
                <a:gd name="T1" fmla="*/ 106 h 181"/>
                <a:gd name="T2" fmla="*/ 0 w 12"/>
                <a:gd name="T3" fmla="*/ 99 h 181"/>
                <a:gd name="T4" fmla="*/ 2 w 12"/>
                <a:gd name="T5" fmla="*/ 80 h 181"/>
                <a:gd name="T6" fmla="*/ 5 w 12"/>
                <a:gd name="T7" fmla="*/ 65 h 181"/>
                <a:gd name="T8" fmla="*/ 5 w 12"/>
                <a:gd name="T9" fmla="*/ 46 h 181"/>
                <a:gd name="T10" fmla="*/ 7 w 12"/>
                <a:gd name="T11" fmla="*/ 29 h 181"/>
                <a:gd name="T12" fmla="*/ 10 w 12"/>
                <a:gd name="T13" fmla="*/ 14 h 181"/>
                <a:gd name="T14" fmla="*/ 12 w 12"/>
                <a:gd name="T15" fmla="*/ 0 h 181"/>
                <a:gd name="T16" fmla="*/ 10 w 12"/>
                <a:gd name="T17" fmla="*/ 19 h 181"/>
                <a:gd name="T18" fmla="*/ 10 w 12"/>
                <a:gd name="T19" fmla="*/ 41 h 181"/>
                <a:gd name="T20" fmla="*/ 10 w 12"/>
                <a:gd name="T21" fmla="*/ 58 h 181"/>
                <a:gd name="T22" fmla="*/ 10 w 12"/>
                <a:gd name="T23" fmla="*/ 75 h 181"/>
                <a:gd name="T24" fmla="*/ 10 w 12"/>
                <a:gd name="T25" fmla="*/ 87 h 181"/>
                <a:gd name="T26" fmla="*/ 10 w 12"/>
                <a:gd name="T27" fmla="*/ 99 h 181"/>
                <a:gd name="T28" fmla="*/ 10 w 12"/>
                <a:gd name="T29" fmla="*/ 104 h 181"/>
                <a:gd name="T30" fmla="*/ 12 w 12"/>
                <a:gd name="T31" fmla="*/ 109 h 181"/>
                <a:gd name="T32" fmla="*/ 7 w 12"/>
                <a:gd name="T33" fmla="*/ 118 h 181"/>
                <a:gd name="T34" fmla="*/ 5 w 12"/>
                <a:gd name="T35" fmla="*/ 135 h 181"/>
                <a:gd name="T36" fmla="*/ 2 w 12"/>
                <a:gd name="T37" fmla="*/ 152 h 181"/>
                <a:gd name="T38" fmla="*/ 0 w 12"/>
                <a:gd name="T39" fmla="*/ 176 h 181"/>
                <a:gd name="T40" fmla="*/ 0 w 12"/>
                <a:gd name="T41" fmla="*/ 181 h 181"/>
                <a:gd name="T42" fmla="*/ 0 w 12"/>
                <a:gd name="T43" fmla="*/ 106 h 18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" h="181">
                  <a:moveTo>
                    <a:pt x="0" y="106"/>
                  </a:moveTo>
                  <a:lnTo>
                    <a:pt x="0" y="99"/>
                  </a:lnTo>
                  <a:lnTo>
                    <a:pt x="2" y="80"/>
                  </a:lnTo>
                  <a:lnTo>
                    <a:pt x="5" y="65"/>
                  </a:lnTo>
                  <a:lnTo>
                    <a:pt x="5" y="46"/>
                  </a:lnTo>
                  <a:lnTo>
                    <a:pt x="7" y="29"/>
                  </a:lnTo>
                  <a:lnTo>
                    <a:pt x="10" y="14"/>
                  </a:lnTo>
                  <a:lnTo>
                    <a:pt x="12" y="0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10" y="58"/>
                  </a:lnTo>
                  <a:lnTo>
                    <a:pt x="10" y="75"/>
                  </a:lnTo>
                  <a:lnTo>
                    <a:pt x="10" y="87"/>
                  </a:lnTo>
                  <a:lnTo>
                    <a:pt x="10" y="99"/>
                  </a:lnTo>
                  <a:lnTo>
                    <a:pt x="10" y="104"/>
                  </a:lnTo>
                  <a:lnTo>
                    <a:pt x="12" y="109"/>
                  </a:lnTo>
                  <a:lnTo>
                    <a:pt x="7" y="118"/>
                  </a:lnTo>
                  <a:lnTo>
                    <a:pt x="5" y="135"/>
                  </a:lnTo>
                  <a:lnTo>
                    <a:pt x="2" y="152"/>
                  </a:lnTo>
                  <a:lnTo>
                    <a:pt x="0" y="176"/>
                  </a:lnTo>
                  <a:lnTo>
                    <a:pt x="0" y="181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1" name="Freeform 160"/>
            <p:cNvSpPr>
              <a:spLocks/>
            </p:cNvSpPr>
            <p:nvPr/>
          </p:nvSpPr>
          <p:spPr bwMode="auto">
            <a:xfrm>
              <a:off x="2890" y="2870"/>
              <a:ext cx="15" cy="175"/>
            </a:xfrm>
            <a:custGeom>
              <a:avLst/>
              <a:gdLst>
                <a:gd name="T0" fmla="*/ 15 w 15"/>
                <a:gd name="T1" fmla="*/ 75 h 175"/>
                <a:gd name="T2" fmla="*/ 13 w 15"/>
                <a:gd name="T3" fmla="*/ 83 h 175"/>
                <a:gd name="T4" fmla="*/ 10 w 15"/>
                <a:gd name="T5" fmla="*/ 95 h 175"/>
                <a:gd name="T6" fmla="*/ 8 w 15"/>
                <a:gd name="T7" fmla="*/ 109 h 175"/>
                <a:gd name="T8" fmla="*/ 8 w 15"/>
                <a:gd name="T9" fmla="*/ 126 h 175"/>
                <a:gd name="T10" fmla="*/ 5 w 15"/>
                <a:gd name="T11" fmla="*/ 141 h 175"/>
                <a:gd name="T12" fmla="*/ 3 w 15"/>
                <a:gd name="T13" fmla="*/ 158 h 175"/>
                <a:gd name="T14" fmla="*/ 0 w 15"/>
                <a:gd name="T15" fmla="*/ 175 h 175"/>
                <a:gd name="T16" fmla="*/ 0 w 15"/>
                <a:gd name="T17" fmla="*/ 172 h 175"/>
                <a:gd name="T18" fmla="*/ 3 w 15"/>
                <a:gd name="T19" fmla="*/ 150 h 175"/>
                <a:gd name="T20" fmla="*/ 3 w 15"/>
                <a:gd name="T21" fmla="*/ 129 h 175"/>
                <a:gd name="T22" fmla="*/ 5 w 15"/>
                <a:gd name="T23" fmla="*/ 109 h 175"/>
                <a:gd name="T24" fmla="*/ 5 w 15"/>
                <a:gd name="T25" fmla="*/ 87 h 175"/>
                <a:gd name="T26" fmla="*/ 8 w 15"/>
                <a:gd name="T27" fmla="*/ 68 h 175"/>
                <a:gd name="T28" fmla="*/ 10 w 15"/>
                <a:gd name="T29" fmla="*/ 49 h 175"/>
                <a:gd name="T30" fmla="*/ 13 w 15"/>
                <a:gd name="T31" fmla="*/ 32 h 175"/>
                <a:gd name="T32" fmla="*/ 13 w 15"/>
                <a:gd name="T33" fmla="*/ 10 h 175"/>
                <a:gd name="T34" fmla="*/ 15 w 15"/>
                <a:gd name="T35" fmla="*/ 0 h 175"/>
                <a:gd name="T36" fmla="*/ 15 w 15"/>
                <a:gd name="T37" fmla="*/ 75 h 1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175">
                  <a:moveTo>
                    <a:pt x="15" y="75"/>
                  </a:moveTo>
                  <a:lnTo>
                    <a:pt x="13" y="83"/>
                  </a:lnTo>
                  <a:lnTo>
                    <a:pt x="10" y="95"/>
                  </a:lnTo>
                  <a:lnTo>
                    <a:pt x="8" y="109"/>
                  </a:lnTo>
                  <a:lnTo>
                    <a:pt x="8" y="126"/>
                  </a:lnTo>
                  <a:lnTo>
                    <a:pt x="5" y="141"/>
                  </a:lnTo>
                  <a:lnTo>
                    <a:pt x="3" y="158"/>
                  </a:lnTo>
                  <a:lnTo>
                    <a:pt x="0" y="175"/>
                  </a:lnTo>
                  <a:lnTo>
                    <a:pt x="0" y="172"/>
                  </a:lnTo>
                  <a:lnTo>
                    <a:pt x="3" y="150"/>
                  </a:lnTo>
                  <a:lnTo>
                    <a:pt x="3" y="129"/>
                  </a:lnTo>
                  <a:lnTo>
                    <a:pt x="5" y="109"/>
                  </a:lnTo>
                  <a:lnTo>
                    <a:pt x="5" y="87"/>
                  </a:lnTo>
                  <a:lnTo>
                    <a:pt x="8" y="68"/>
                  </a:lnTo>
                  <a:lnTo>
                    <a:pt x="10" y="49"/>
                  </a:lnTo>
                  <a:lnTo>
                    <a:pt x="13" y="32"/>
                  </a:lnTo>
                  <a:lnTo>
                    <a:pt x="13" y="10"/>
                  </a:lnTo>
                  <a:lnTo>
                    <a:pt x="15" y="0"/>
                  </a:lnTo>
                  <a:lnTo>
                    <a:pt x="15" y="75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2" name="Freeform 161"/>
            <p:cNvSpPr>
              <a:spLocks/>
            </p:cNvSpPr>
            <p:nvPr/>
          </p:nvSpPr>
          <p:spPr bwMode="auto">
            <a:xfrm>
              <a:off x="2905" y="4220"/>
              <a:ext cx="19" cy="179"/>
            </a:xfrm>
            <a:custGeom>
              <a:avLst/>
              <a:gdLst>
                <a:gd name="T0" fmla="*/ 0 w 19"/>
                <a:gd name="T1" fmla="*/ 0 h 179"/>
                <a:gd name="T2" fmla="*/ 0 w 19"/>
                <a:gd name="T3" fmla="*/ 3 h 179"/>
                <a:gd name="T4" fmla="*/ 7 w 19"/>
                <a:gd name="T5" fmla="*/ 17 h 179"/>
                <a:gd name="T6" fmla="*/ 15 w 19"/>
                <a:gd name="T7" fmla="*/ 34 h 179"/>
                <a:gd name="T8" fmla="*/ 19 w 19"/>
                <a:gd name="T9" fmla="*/ 44 h 179"/>
                <a:gd name="T10" fmla="*/ 19 w 19"/>
                <a:gd name="T11" fmla="*/ 179 h 179"/>
                <a:gd name="T12" fmla="*/ 17 w 19"/>
                <a:gd name="T13" fmla="*/ 172 h 179"/>
                <a:gd name="T14" fmla="*/ 12 w 19"/>
                <a:gd name="T15" fmla="*/ 153 h 179"/>
                <a:gd name="T16" fmla="*/ 7 w 19"/>
                <a:gd name="T17" fmla="*/ 138 h 179"/>
                <a:gd name="T18" fmla="*/ 5 w 19"/>
                <a:gd name="T19" fmla="*/ 124 h 179"/>
                <a:gd name="T20" fmla="*/ 0 w 19"/>
                <a:gd name="T21" fmla="*/ 102 h 179"/>
                <a:gd name="T22" fmla="*/ 0 w 19"/>
                <a:gd name="T23" fmla="*/ 92 h 179"/>
                <a:gd name="T24" fmla="*/ 0 w 19"/>
                <a:gd name="T25" fmla="*/ 0 h 1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179">
                  <a:moveTo>
                    <a:pt x="0" y="0"/>
                  </a:moveTo>
                  <a:lnTo>
                    <a:pt x="0" y="3"/>
                  </a:lnTo>
                  <a:lnTo>
                    <a:pt x="7" y="17"/>
                  </a:lnTo>
                  <a:lnTo>
                    <a:pt x="15" y="34"/>
                  </a:lnTo>
                  <a:lnTo>
                    <a:pt x="19" y="44"/>
                  </a:lnTo>
                  <a:lnTo>
                    <a:pt x="19" y="179"/>
                  </a:lnTo>
                  <a:lnTo>
                    <a:pt x="17" y="172"/>
                  </a:lnTo>
                  <a:lnTo>
                    <a:pt x="12" y="153"/>
                  </a:lnTo>
                  <a:lnTo>
                    <a:pt x="7" y="138"/>
                  </a:lnTo>
                  <a:lnTo>
                    <a:pt x="5" y="124"/>
                  </a:lnTo>
                  <a:lnTo>
                    <a:pt x="0" y="10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3" name="Freeform 162"/>
            <p:cNvSpPr>
              <a:spLocks/>
            </p:cNvSpPr>
            <p:nvPr/>
          </p:nvSpPr>
          <p:spPr bwMode="auto">
            <a:xfrm>
              <a:off x="2893" y="4191"/>
              <a:ext cx="12" cy="121"/>
            </a:xfrm>
            <a:custGeom>
              <a:avLst/>
              <a:gdLst>
                <a:gd name="T0" fmla="*/ 12 w 12"/>
                <a:gd name="T1" fmla="*/ 121 h 121"/>
                <a:gd name="T2" fmla="*/ 10 w 12"/>
                <a:gd name="T3" fmla="*/ 112 h 121"/>
                <a:gd name="T4" fmla="*/ 7 w 12"/>
                <a:gd name="T5" fmla="*/ 97 h 121"/>
                <a:gd name="T6" fmla="*/ 5 w 12"/>
                <a:gd name="T7" fmla="*/ 85 h 121"/>
                <a:gd name="T8" fmla="*/ 2 w 12"/>
                <a:gd name="T9" fmla="*/ 70 h 121"/>
                <a:gd name="T10" fmla="*/ 2 w 12"/>
                <a:gd name="T11" fmla="*/ 58 h 121"/>
                <a:gd name="T12" fmla="*/ 0 w 12"/>
                <a:gd name="T13" fmla="*/ 44 h 121"/>
                <a:gd name="T14" fmla="*/ 0 w 12"/>
                <a:gd name="T15" fmla="*/ 29 h 121"/>
                <a:gd name="T16" fmla="*/ 0 w 12"/>
                <a:gd name="T17" fmla="*/ 15 h 121"/>
                <a:gd name="T18" fmla="*/ 0 w 12"/>
                <a:gd name="T19" fmla="*/ 0 h 121"/>
                <a:gd name="T20" fmla="*/ 5 w 12"/>
                <a:gd name="T21" fmla="*/ 15 h 121"/>
                <a:gd name="T22" fmla="*/ 12 w 12"/>
                <a:gd name="T23" fmla="*/ 29 h 121"/>
                <a:gd name="T24" fmla="*/ 12 w 12"/>
                <a:gd name="T25" fmla="*/ 121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21">
                  <a:moveTo>
                    <a:pt x="12" y="121"/>
                  </a:moveTo>
                  <a:lnTo>
                    <a:pt x="10" y="112"/>
                  </a:lnTo>
                  <a:lnTo>
                    <a:pt x="7" y="97"/>
                  </a:lnTo>
                  <a:lnTo>
                    <a:pt x="5" y="85"/>
                  </a:lnTo>
                  <a:lnTo>
                    <a:pt x="2" y="70"/>
                  </a:lnTo>
                  <a:lnTo>
                    <a:pt x="2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5" y="15"/>
                  </a:lnTo>
                  <a:lnTo>
                    <a:pt x="12" y="29"/>
                  </a:lnTo>
                  <a:lnTo>
                    <a:pt x="12" y="121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4" name="Freeform 163"/>
            <p:cNvSpPr>
              <a:spLocks/>
            </p:cNvSpPr>
            <p:nvPr/>
          </p:nvSpPr>
          <p:spPr bwMode="auto">
            <a:xfrm>
              <a:off x="2905" y="4533"/>
              <a:ext cx="19" cy="126"/>
            </a:xfrm>
            <a:custGeom>
              <a:avLst/>
              <a:gdLst>
                <a:gd name="T0" fmla="*/ 0 w 19"/>
                <a:gd name="T1" fmla="*/ 0 h 126"/>
                <a:gd name="T2" fmla="*/ 7 w 19"/>
                <a:gd name="T3" fmla="*/ 12 h 126"/>
                <a:gd name="T4" fmla="*/ 19 w 19"/>
                <a:gd name="T5" fmla="*/ 26 h 126"/>
                <a:gd name="T6" fmla="*/ 19 w 19"/>
                <a:gd name="T7" fmla="*/ 126 h 126"/>
                <a:gd name="T8" fmla="*/ 19 w 19"/>
                <a:gd name="T9" fmla="*/ 126 h 126"/>
                <a:gd name="T10" fmla="*/ 10 w 19"/>
                <a:gd name="T11" fmla="*/ 114 h 126"/>
                <a:gd name="T12" fmla="*/ 0 w 19"/>
                <a:gd name="T13" fmla="*/ 104 h 126"/>
                <a:gd name="T14" fmla="*/ 0 w 19"/>
                <a:gd name="T15" fmla="*/ 0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26">
                  <a:moveTo>
                    <a:pt x="0" y="0"/>
                  </a:moveTo>
                  <a:lnTo>
                    <a:pt x="7" y="12"/>
                  </a:lnTo>
                  <a:lnTo>
                    <a:pt x="19" y="26"/>
                  </a:lnTo>
                  <a:lnTo>
                    <a:pt x="19" y="126"/>
                  </a:lnTo>
                  <a:lnTo>
                    <a:pt x="10" y="114"/>
                  </a:ln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5" name="Freeform 164"/>
            <p:cNvSpPr>
              <a:spLocks/>
            </p:cNvSpPr>
            <p:nvPr/>
          </p:nvSpPr>
          <p:spPr bwMode="auto">
            <a:xfrm>
              <a:off x="2842" y="4450"/>
              <a:ext cx="63" cy="187"/>
            </a:xfrm>
            <a:custGeom>
              <a:avLst/>
              <a:gdLst>
                <a:gd name="T0" fmla="*/ 63 w 63"/>
                <a:gd name="T1" fmla="*/ 187 h 187"/>
                <a:gd name="T2" fmla="*/ 58 w 63"/>
                <a:gd name="T3" fmla="*/ 182 h 187"/>
                <a:gd name="T4" fmla="*/ 48 w 63"/>
                <a:gd name="T5" fmla="*/ 172 h 187"/>
                <a:gd name="T6" fmla="*/ 34 w 63"/>
                <a:gd name="T7" fmla="*/ 163 h 187"/>
                <a:gd name="T8" fmla="*/ 24 w 63"/>
                <a:gd name="T9" fmla="*/ 153 h 187"/>
                <a:gd name="T10" fmla="*/ 22 w 63"/>
                <a:gd name="T11" fmla="*/ 139 h 187"/>
                <a:gd name="T12" fmla="*/ 22 w 63"/>
                <a:gd name="T13" fmla="*/ 129 h 187"/>
                <a:gd name="T14" fmla="*/ 17 w 63"/>
                <a:gd name="T15" fmla="*/ 114 h 187"/>
                <a:gd name="T16" fmla="*/ 14 w 63"/>
                <a:gd name="T17" fmla="*/ 100 h 187"/>
                <a:gd name="T18" fmla="*/ 12 w 63"/>
                <a:gd name="T19" fmla="*/ 85 h 187"/>
                <a:gd name="T20" fmla="*/ 10 w 63"/>
                <a:gd name="T21" fmla="*/ 73 h 187"/>
                <a:gd name="T22" fmla="*/ 2 w 63"/>
                <a:gd name="T23" fmla="*/ 46 h 187"/>
                <a:gd name="T24" fmla="*/ 0 w 63"/>
                <a:gd name="T25" fmla="*/ 27 h 187"/>
                <a:gd name="T26" fmla="*/ 0 w 63"/>
                <a:gd name="T27" fmla="*/ 12 h 187"/>
                <a:gd name="T28" fmla="*/ 2 w 63"/>
                <a:gd name="T29" fmla="*/ 3 h 187"/>
                <a:gd name="T30" fmla="*/ 2 w 63"/>
                <a:gd name="T31" fmla="*/ 0 h 187"/>
                <a:gd name="T32" fmla="*/ 7 w 63"/>
                <a:gd name="T33" fmla="*/ 0 h 187"/>
                <a:gd name="T34" fmla="*/ 19 w 63"/>
                <a:gd name="T35" fmla="*/ 20 h 187"/>
                <a:gd name="T36" fmla="*/ 31 w 63"/>
                <a:gd name="T37" fmla="*/ 39 h 187"/>
                <a:gd name="T38" fmla="*/ 44 w 63"/>
                <a:gd name="T39" fmla="*/ 59 h 187"/>
                <a:gd name="T40" fmla="*/ 58 w 63"/>
                <a:gd name="T41" fmla="*/ 78 h 187"/>
                <a:gd name="T42" fmla="*/ 63 w 63"/>
                <a:gd name="T43" fmla="*/ 83 h 187"/>
                <a:gd name="T44" fmla="*/ 63 w 63"/>
                <a:gd name="T45" fmla="*/ 187 h 1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187">
                  <a:moveTo>
                    <a:pt x="63" y="187"/>
                  </a:moveTo>
                  <a:lnTo>
                    <a:pt x="58" y="182"/>
                  </a:lnTo>
                  <a:lnTo>
                    <a:pt x="48" y="172"/>
                  </a:lnTo>
                  <a:lnTo>
                    <a:pt x="34" y="163"/>
                  </a:lnTo>
                  <a:lnTo>
                    <a:pt x="24" y="153"/>
                  </a:lnTo>
                  <a:lnTo>
                    <a:pt x="22" y="139"/>
                  </a:lnTo>
                  <a:lnTo>
                    <a:pt x="22" y="129"/>
                  </a:lnTo>
                  <a:lnTo>
                    <a:pt x="17" y="114"/>
                  </a:lnTo>
                  <a:lnTo>
                    <a:pt x="14" y="100"/>
                  </a:lnTo>
                  <a:lnTo>
                    <a:pt x="12" y="85"/>
                  </a:lnTo>
                  <a:lnTo>
                    <a:pt x="10" y="73"/>
                  </a:lnTo>
                  <a:lnTo>
                    <a:pt x="2" y="46"/>
                  </a:lnTo>
                  <a:lnTo>
                    <a:pt x="0" y="27"/>
                  </a:lnTo>
                  <a:lnTo>
                    <a:pt x="0" y="12"/>
                  </a:lnTo>
                  <a:lnTo>
                    <a:pt x="2" y="3"/>
                  </a:lnTo>
                  <a:lnTo>
                    <a:pt x="2" y="0"/>
                  </a:lnTo>
                  <a:lnTo>
                    <a:pt x="7" y="0"/>
                  </a:lnTo>
                  <a:lnTo>
                    <a:pt x="19" y="20"/>
                  </a:lnTo>
                  <a:lnTo>
                    <a:pt x="31" y="39"/>
                  </a:lnTo>
                  <a:lnTo>
                    <a:pt x="44" y="59"/>
                  </a:lnTo>
                  <a:lnTo>
                    <a:pt x="58" y="78"/>
                  </a:lnTo>
                  <a:lnTo>
                    <a:pt x="63" y="83"/>
                  </a:lnTo>
                  <a:lnTo>
                    <a:pt x="63" y="187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6" name="Freeform 165"/>
            <p:cNvSpPr>
              <a:spLocks/>
            </p:cNvSpPr>
            <p:nvPr/>
          </p:nvSpPr>
          <p:spPr bwMode="auto">
            <a:xfrm>
              <a:off x="2924" y="2671"/>
              <a:ext cx="10" cy="32"/>
            </a:xfrm>
            <a:custGeom>
              <a:avLst/>
              <a:gdLst>
                <a:gd name="T0" fmla="*/ 0 w 10"/>
                <a:gd name="T1" fmla="*/ 15 h 32"/>
                <a:gd name="T2" fmla="*/ 3 w 10"/>
                <a:gd name="T3" fmla="*/ 0 h 32"/>
                <a:gd name="T4" fmla="*/ 5 w 10"/>
                <a:gd name="T5" fmla="*/ 3 h 32"/>
                <a:gd name="T6" fmla="*/ 10 w 10"/>
                <a:gd name="T7" fmla="*/ 5 h 32"/>
                <a:gd name="T8" fmla="*/ 3 w 10"/>
                <a:gd name="T9" fmla="*/ 25 h 32"/>
                <a:gd name="T10" fmla="*/ 0 w 10"/>
                <a:gd name="T11" fmla="*/ 32 h 32"/>
                <a:gd name="T12" fmla="*/ 0 w 10"/>
                <a:gd name="T13" fmla="*/ 1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0" y="15"/>
                  </a:moveTo>
                  <a:lnTo>
                    <a:pt x="3" y="0"/>
                  </a:lnTo>
                  <a:lnTo>
                    <a:pt x="5" y="3"/>
                  </a:lnTo>
                  <a:lnTo>
                    <a:pt x="10" y="5"/>
                  </a:lnTo>
                  <a:lnTo>
                    <a:pt x="3" y="25"/>
                  </a:lnTo>
                  <a:lnTo>
                    <a:pt x="0" y="32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7" name="Freeform 166"/>
            <p:cNvSpPr>
              <a:spLocks/>
            </p:cNvSpPr>
            <p:nvPr/>
          </p:nvSpPr>
          <p:spPr bwMode="auto">
            <a:xfrm>
              <a:off x="2922" y="2686"/>
              <a:ext cx="2" cy="34"/>
            </a:xfrm>
            <a:custGeom>
              <a:avLst/>
              <a:gdLst>
                <a:gd name="T0" fmla="*/ 2 w 2"/>
                <a:gd name="T1" fmla="*/ 17 h 34"/>
                <a:gd name="T2" fmla="*/ 0 w 2"/>
                <a:gd name="T3" fmla="*/ 29 h 34"/>
                <a:gd name="T4" fmla="*/ 0 w 2"/>
                <a:gd name="T5" fmla="*/ 34 h 34"/>
                <a:gd name="T6" fmla="*/ 0 w 2"/>
                <a:gd name="T7" fmla="*/ 24 h 34"/>
                <a:gd name="T8" fmla="*/ 2 w 2"/>
                <a:gd name="T9" fmla="*/ 2 h 34"/>
                <a:gd name="T10" fmla="*/ 2 w 2"/>
                <a:gd name="T11" fmla="*/ 0 h 34"/>
                <a:gd name="T12" fmla="*/ 2 w 2"/>
                <a:gd name="T13" fmla="*/ 17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4">
                  <a:moveTo>
                    <a:pt x="2" y="17"/>
                  </a:moveTo>
                  <a:lnTo>
                    <a:pt x="0" y="29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8" name="Freeform 167"/>
            <p:cNvSpPr>
              <a:spLocks/>
            </p:cNvSpPr>
            <p:nvPr/>
          </p:nvSpPr>
          <p:spPr bwMode="auto">
            <a:xfrm>
              <a:off x="2924" y="2904"/>
              <a:ext cx="364" cy="1779"/>
            </a:xfrm>
            <a:custGeom>
              <a:avLst/>
              <a:gdLst>
                <a:gd name="T0" fmla="*/ 34 w 364"/>
                <a:gd name="T1" fmla="*/ 1423 h 1779"/>
                <a:gd name="T2" fmla="*/ 85 w 364"/>
                <a:gd name="T3" fmla="*/ 1505 h 1779"/>
                <a:gd name="T4" fmla="*/ 134 w 364"/>
                <a:gd name="T5" fmla="*/ 1578 h 1779"/>
                <a:gd name="T6" fmla="*/ 194 w 364"/>
                <a:gd name="T7" fmla="*/ 1682 h 1779"/>
                <a:gd name="T8" fmla="*/ 226 w 364"/>
                <a:gd name="T9" fmla="*/ 1755 h 1779"/>
                <a:gd name="T10" fmla="*/ 204 w 364"/>
                <a:gd name="T11" fmla="*/ 1685 h 1779"/>
                <a:gd name="T12" fmla="*/ 172 w 364"/>
                <a:gd name="T13" fmla="*/ 1580 h 1779"/>
                <a:gd name="T14" fmla="*/ 141 w 364"/>
                <a:gd name="T15" fmla="*/ 1474 h 1779"/>
                <a:gd name="T16" fmla="*/ 117 w 364"/>
                <a:gd name="T17" fmla="*/ 1389 h 1779"/>
                <a:gd name="T18" fmla="*/ 92 w 364"/>
                <a:gd name="T19" fmla="*/ 1265 h 1779"/>
                <a:gd name="T20" fmla="*/ 71 w 364"/>
                <a:gd name="T21" fmla="*/ 1103 h 1779"/>
                <a:gd name="T22" fmla="*/ 56 w 364"/>
                <a:gd name="T23" fmla="*/ 914 h 1779"/>
                <a:gd name="T24" fmla="*/ 44 w 364"/>
                <a:gd name="T25" fmla="*/ 713 h 1779"/>
                <a:gd name="T26" fmla="*/ 34 w 364"/>
                <a:gd name="T27" fmla="*/ 514 h 1779"/>
                <a:gd name="T28" fmla="*/ 27 w 364"/>
                <a:gd name="T29" fmla="*/ 330 h 1779"/>
                <a:gd name="T30" fmla="*/ 25 w 364"/>
                <a:gd name="T31" fmla="*/ 172 h 1779"/>
                <a:gd name="T32" fmla="*/ 27 w 364"/>
                <a:gd name="T33" fmla="*/ 58 h 1779"/>
                <a:gd name="T34" fmla="*/ 34 w 364"/>
                <a:gd name="T35" fmla="*/ 0 h 1779"/>
                <a:gd name="T36" fmla="*/ 46 w 364"/>
                <a:gd name="T37" fmla="*/ 68 h 1779"/>
                <a:gd name="T38" fmla="*/ 59 w 364"/>
                <a:gd name="T39" fmla="*/ 179 h 1779"/>
                <a:gd name="T40" fmla="*/ 71 w 364"/>
                <a:gd name="T41" fmla="*/ 315 h 1779"/>
                <a:gd name="T42" fmla="*/ 85 w 364"/>
                <a:gd name="T43" fmla="*/ 468 h 1779"/>
                <a:gd name="T44" fmla="*/ 100 w 364"/>
                <a:gd name="T45" fmla="*/ 635 h 1779"/>
                <a:gd name="T46" fmla="*/ 119 w 364"/>
                <a:gd name="T47" fmla="*/ 802 h 1779"/>
                <a:gd name="T48" fmla="*/ 136 w 364"/>
                <a:gd name="T49" fmla="*/ 965 h 1779"/>
                <a:gd name="T50" fmla="*/ 151 w 364"/>
                <a:gd name="T51" fmla="*/ 1117 h 1779"/>
                <a:gd name="T52" fmla="*/ 168 w 364"/>
                <a:gd name="T53" fmla="*/ 1256 h 1779"/>
                <a:gd name="T54" fmla="*/ 185 w 364"/>
                <a:gd name="T55" fmla="*/ 1369 h 1779"/>
                <a:gd name="T56" fmla="*/ 206 w 364"/>
                <a:gd name="T57" fmla="*/ 1464 h 1779"/>
                <a:gd name="T58" fmla="*/ 231 w 364"/>
                <a:gd name="T59" fmla="*/ 1561 h 1779"/>
                <a:gd name="T60" fmla="*/ 250 w 364"/>
                <a:gd name="T61" fmla="*/ 1646 h 1779"/>
                <a:gd name="T62" fmla="*/ 274 w 364"/>
                <a:gd name="T63" fmla="*/ 1748 h 1779"/>
                <a:gd name="T64" fmla="*/ 289 w 364"/>
                <a:gd name="T65" fmla="*/ 1723 h 1779"/>
                <a:gd name="T66" fmla="*/ 284 w 364"/>
                <a:gd name="T67" fmla="*/ 1638 h 1779"/>
                <a:gd name="T68" fmla="*/ 277 w 364"/>
                <a:gd name="T69" fmla="*/ 1520 h 1779"/>
                <a:gd name="T70" fmla="*/ 260 w 364"/>
                <a:gd name="T71" fmla="*/ 1365 h 1779"/>
                <a:gd name="T72" fmla="*/ 245 w 364"/>
                <a:gd name="T73" fmla="*/ 1185 h 1779"/>
                <a:gd name="T74" fmla="*/ 228 w 364"/>
                <a:gd name="T75" fmla="*/ 994 h 1779"/>
                <a:gd name="T76" fmla="*/ 206 w 364"/>
                <a:gd name="T77" fmla="*/ 793 h 1779"/>
                <a:gd name="T78" fmla="*/ 185 w 364"/>
                <a:gd name="T79" fmla="*/ 599 h 1779"/>
                <a:gd name="T80" fmla="*/ 165 w 364"/>
                <a:gd name="T81" fmla="*/ 422 h 1779"/>
                <a:gd name="T82" fmla="*/ 148 w 364"/>
                <a:gd name="T83" fmla="*/ 267 h 1779"/>
                <a:gd name="T84" fmla="*/ 139 w 364"/>
                <a:gd name="T85" fmla="*/ 150 h 1779"/>
                <a:gd name="T86" fmla="*/ 172 w 364"/>
                <a:gd name="T87" fmla="*/ 196 h 1779"/>
                <a:gd name="T88" fmla="*/ 216 w 364"/>
                <a:gd name="T89" fmla="*/ 276 h 1779"/>
                <a:gd name="T90" fmla="*/ 252 w 364"/>
                <a:gd name="T91" fmla="*/ 366 h 1779"/>
                <a:gd name="T92" fmla="*/ 265 w 364"/>
                <a:gd name="T93" fmla="*/ 480 h 1779"/>
                <a:gd name="T94" fmla="*/ 274 w 364"/>
                <a:gd name="T95" fmla="*/ 591 h 1779"/>
                <a:gd name="T96" fmla="*/ 286 w 364"/>
                <a:gd name="T97" fmla="*/ 708 h 1779"/>
                <a:gd name="T98" fmla="*/ 296 w 364"/>
                <a:gd name="T99" fmla="*/ 824 h 1779"/>
                <a:gd name="T100" fmla="*/ 311 w 364"/>
                <a:gd name="T101" fmla="*/ 940 h 1779"/>
                <a:gd name="T102" fmla="*/ 323 w 364"/>
                <a:gd name="T103" fmla="*/ 1057 h 1779"/>
                <a:gd name="T104" fmla="*/ 332 w 364"/>
                <a:gd name="T105" fmla="*/ 1163 h 1779"/>
                <a:gd name="T106" fmla="*/ 340 w 364"/>
                <a:gd name="T107" fmla="*/ 1268 h 1779"/>
                <a:gd name="T108" fmla="*/ 349 w 364"/>
                <a:gd name="T109" fmla="*/ 1362 h 1779"/>
                <a:gd name="T110" fmla="*/ 357 w 364"/>
                <a:gd name="T111" fmla="*/ 1459 h 1779"/>
                <a:gd name="T112" fmla="*/ 354 w 364"/>
                <a:gd name="T113" fmla="*/ 1602 h 1779"/>
                <a:gd name="T114" fmla="*/ 328 w 364"/>
                <a:gd name="T115" fmla="*/ 1709 h 1779"/>
                <a:gd name="T116" fmla="*/ 240 w 364"/>
                <a:gd name="T117" fmla="*/ 1779 h 1779"/>
                <a:gd name="T118" fmla="*/ 151 w 364"/>
                <a:gd name="T119" fmla="*/ 1721 h 1779"/>
                <a:gd name="T120" fmla="*/ 88 w 364"/>
                <a:gd name="T121" fmla="*/ 1638 h 1779"/>
                <a:gd name="T122" fmla="*/ 32 w 364"/>
                <a:gd name="T123" fmla="*/ 1556 h 17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64" h="1779">
                  <a:moveTo>
                    <a:pt x="0" y="1360"/>
                  </a:moveTo>
                  <a:lnTo>
                    <a:pt x="3" y="1365"/>
                  </a:lnTo>
                  <a:lnTo>
                    <a:pt x="10" y="1379"/>
                  </a:lnTo>
                  <a:lnTo>
                    <a:pt x="17" y="1394"/>
                  </a:lnTo>
                  <a:lnTo>
                    <a:pt x="27" y="1411"/>
                  </a:lnTo>
                  <a:lnTo>
                    <a:pt x="34" y="1423"/>
                  </a:lnTo>
                  <a:lnTo>
                    <a:pt x="42" y="1437"/>
                  </a:lnTo>
                  <a:lnTo>
                    <a:pt x="51" y="1452"/>
                  </a:lnTo>
                  <a:lnTo>
                    <a:pt x="61" y="1466"/>
                  </a:lnTo>
                  <a:lnTo>
                    <a:pt x="68" y="1479"/>
                  </a:lnTo>
                  <a:lnTo>
                    <a:pt x="76" y="1493"/>
                  </a:lnTo>
                  <a:lnTo>
                    <a:pt x="85" y="1505"/>
                  </a:lnTo>
                  <a:lnTo>
                    <a:pt x="95" y="1520"/>
                  </a:lnTo>
                  <a:lnTo>
                    <a:pt x="102" y="1529"/>
                  </a:lnTo>
                  <a:lnTo>
                    <a:pt x="109" y="1544"/>
                  </a:lnTo>
                  <a:lnTo>
                    <a:pt x="117" y="1554"/>
                  </a:lnTo>
                  <a:lnTo>
                    <a:pt x="126" y="1568"/>
                  </a:lnTo>
                  <a:lnTo>
                    <a:pt x="134" y="1578"/>
                  </a:lnTo>
                  <a:lnTo>
                    <a:pt x="141" y="1592"/>
                  </a:lnTo>
                  <a:lnTo>
                    <a:pt x="148" y="1602"/>
                  </a:lnTo>
                  <a:lnTo>
                    <a:pt x="158" y="1617"/>
                  </a:lnTo>
                  <a:lnTo>
                    <a:pt x="170" y="1638"/>
                  </a:lnTo>
                  <a:lnTo>
                    <a:pt x="185" y="1660"/>
                  </a:lnTo>
                  <a:lnTo>
                    <a:pt x="194" y="1682"/>
                  </a:lnTo>
                  <a:lnTo>
                    <a:pt x="206" y="1706"/>
                  </a:lnTo>
                  <a:lnTo>
                    <a:pt x="211" y="1726"/>
                  </a:lnTo>
                  <a:lnTo>
                    <a:pt x="219" y="1743"/>
                  </a:lnTo>
                  <a:lnTo>
                    <a:pt x="223" y="1750"/>
                  </a:lnTo>
                  <a:lnTo>
                    <a:pt x="226" y="1757"/>
                  </a:lnTo>
                  <a:lnTo>
                    <a:pt x="226" y="1755"/>
                  </a:lnTo>
                  <a:lnTo>
                    <a:pt x="226" y="1750"/>
                  </a:lnTo>
                  <a:lnTo>
                    <a:pt x="221" y="1738"/>
                  </a:lnTo>
                  <a:lnTo>
                    <a:pt x="219" y="1723"/>
                  </a:lnTo>
                  <a:lnTo>
                    <a:pt x="214" y="1711"/>
                  </a:lnTo>
                  <a:lnTo>
                    <a:pt x="209" y="1699"/>
                  </a:lnTo>
                  <a:lnTo>
                    <a:pt x="204" y="1685"/>
                  </a:lnTo>
                  <a:lnTo>
                    <a:pt x="202" y="1672"/>
                  </a:lnTo>
                  <a:lnTo>
                    <a:pt x="194" y="1655"/>
                  </a:lnTo>
                  <a:lnTo>
                    <a:pt x="189" y="1638"/>
                  </a:lnTo>
                  <a:lnTo>
                    <a:pt x="185" y="1619"/>
                  </a:lnTo>
                  <a:lnTo>
                    <a:pt x="180" y="1602"/>
                  </a:lnTo>
                  <a:lnTo>
                    <a:pt x="172" y="1580"/>
                  </a:lnTo>
                  <a:lnTo>
                    <a:pt x="165" y="1558"/>
                  </a:lnTo>
                  <a:lnTo>
                    <a:pt x="158" y="1537"/>
                  </a:lnTo>
                  <a:lnTo>
                    <a:pt x="153" y="1515"/>
                  </a:lnTo>
                  <a:lnTo>
                    <a:pt x="148" y="1500"/>
                  </a:lnTo>
                  <a:lnTo>
                    <a:pt x="146" y="1488"/>
                  </a:lnTo>
                  <a:lnTo>
                    <a:pt x="141" y="1474"/>
                  </a:lnTo>
                  <a:lnTo>
                    <a:pt x="139" y="1462"/>
                  </a:lnTo>
                  <a:lnTo>
                    <a:pt x="134" y="1447"/>
                  </a:lnTo>
                  <a:lnTo>
                    <a:pt x="131" y="1435"/>
                  </a:lnTo>
                  <a:lnTo>
                    <a:pt x="126" y="1420"/>
                  </a:lnTo>
                  <a:lnTo>
                    <a:pt x="124" y="1408"/>
                  </a:lnTo>
                  <a:lnTo>
                    <a:pt x="117" y="1389"/>
                  </a:lnTo>
                  <a:lnTo>
                    <a:pt x="114" y="1372"/>
                  </a:lnTo>
                  <a:lnTo>
                    <a:pt x="107" y="1352"/>
                  </a:lnTo>
                  <a:lnTo>
                    <a:pt x="105" y="1336"/>
                  </a:lnTo>
                  <a:lnTo>
                    <a:pt x="100" y="1311"/>
                  </a:lnTo>
                  <a:lnTo>
                    <a:pt x="97" y="1289"/>
                  </a:lnTo>
                  <a:lnTo>
                    <a:pt x="92" y="1265"/>
                  </a:lnTo>
                  <a:lnTo>
                    <a:pt x="90" y="1243"/>
                  </a:lnTo>
                  <a:lnTo>
                    <a:pt x="85" y="1217"/>
                  </a:lnTo>
                  <a:lnTo>
                    <a:pt x="83" y="1190"/>
                  </a:lnTo>
                  <a:lnTo>
                    <a:pt x="78" y="1161"/>
                  </a:lnTo>
                  <a:lnTo>
                    <a:pt x="76" y="1134"/>
                  </a:lnTo>
                  <a:lnTo>
                    <a:pt x="71" y="1103"/>
                  </a:lnTo>
                  <a:lnTo>
                    <a:pt x="71" y="1074"/>
                  </a:lnTo>
                  <a:lnTo>
                    <a:pt x="66" y="1045"/>
                  </a:lnTo>
                  <a:lnTo>
                    <a:pt x="66" y="1016"/>
                  </a:lnTo>
                  <a:lnTo>
                    <a:pt x="61" y="982"/>
                  </a:lnTo>
                  <a:lnTo>
                    <a:pt x="59" y="948"/>
                  </a:lnTo>
                  <a:lnTo>
                    <a:pt x="56" y="914"/>
                  </a:lnTo>
                  <a:lnTo>
                    <a:pt x="54" y="882"/>
                  </a:lnTo>
                  <a:lnTo>
                    <a:pt x="51" y="848"/>
                  </a:lnTo>
                  <a:lnTo>
                    <a:pt x="49" y="814"/>
                  </a:lnTo>
                  <a:lnTo>
                    <a:pt x="46" y="781"/>
                  </a:lnTo>
                  <a:lnTo>
                    <a:pt x="46" y="749"/>
                  </a:lnTo>
                  <a:lnTo>
                    <a:pt x="44" y="713"/>
                  </a:lnTo>
                  <a:lnTo>
                    <a:pt x="42" y="681"/>
                  </a:lnTo>
                  <a:lnTo>
                    <a:pt x="39" y="645"/>
                  </a:lnTo>
                  <a:lnTo>
                    <a:pt x="39" y="613"/>
                  </a:lnTo>
                  <a:lnTo>
                    <a:pt x="37" y="579"/>
                  </a:lnTo>
                  <a:lnTo>
                    <a:pt x="34" y="548"/>
                  </a:lnTo>
                  <a:lnTo>
                    <a:pt x="34" y="514"/>
                  </a:lnTo>
                  <a:lnTo>
                    <a:pt x="34" y="485"/>
                  </a:lnTo>
                  <a:lnTo>
                    <a:pt x="32" y="451"/>
                  </a:lnTo>
                  <a:lnTo>
                    <a:pt x="29" y="419"/>
                  </a:lnTo>
                  <a:lnTo>
                    <a:pt x="27" y="388"/>
                  </a:lnTo>
                  <a:lnTo>
                    <a:pt x="27" y="359"/>
                  </a:lnTo>
                  <a:lnTo>
                    <a:pt x="27" y="330"/>
                  </a:lnTo>
                  <a:lnTo>
                    <a:pt x="27" y="301"/>
                  </a:lnTo>
                  <a:lnTo>
                    <a:pt x="27" y="272"/>
                  </a:lnTo>
                  <a:lnTo>
                    <a:pt x="27" y="247"/>
                  </a:lnTo>
                  <a:lnTo>
                    <a:pt x="25" y="218"/>
                  </a:lnTo>
                  <a:lnTo>
                    <a:pt x="25" y="194"/>
                  </a:lnTo>
                  <a:lnTo>
                    <a:pt x="25" y="172"/>
                  </a:lnTo>
                  <a:lnTo>
                    <a:pt x="25" y="150"/>
                  </a:lnTo>
                  <a:lnTo>
                    <a:pt x="25" y="129"/>
                  </a:lnTo>
                  <a:lnTo>
                    <a:pt x="25" y="109"/>
                  </a:lnTo>
                  <a:lnTo>
                    <a:pt x="25" y="90"/>
                  </a:lnTo>
                  <a:lnTo>
                    <a:pt x="27" y="75"/>
                  </a:lnTo>
                  <a:lnTo>
                    <a:pt x="27" y="58"/>
                  </a:lnTo>
                  <a:lnTo>
                    <a:pt x="27" y="44"/>
                  </a:lnTo>
                  <a:lnTo>
                    <a:pt x="27" y="29"/>
                  </a:lnTo>
                  <a:lnTo>
                    <a:pt x="27" y="22"/>
                  </a:lnTo>
                  <a:lnTo>
                    <a:pt x="29" y="7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9" y="7"/>
                  </a:lnTo>
                  <a:lnTo>
                    <a:pt x="39" y="15"/>
                  </a:lnTo>
                  <a:lnTo>
                    <a:pt x="42" y="24"/>
                  </a:lnTo>
                  <a:lnTo>
                    <a:pt x="44" y="36"/>
                  </a:lnTo>
                  <a:lnTo>
                    <a:pt x="46" y="53"/>
                  </a:lnTo>
                  <a:lnTo>
                    <a:pt x="46" y="68"/>
                  </a:lnTo>
                  <a:lnTo>
                    <a:pt x="49" y="85"/>
                  </a:lnTo>
                  <a:lnTo>
                    <a:pt x="51" y="102"/>
                  </a:lnTo>
                  <a:lnTo>
                    <a:pt x="54" y="121"/>
                  </a:lnTo>
                  <a:lnTo>
                    <a:pt x="54" y="138"/>
                  </a:lnTo>
                  <a:lnTo>
                    <a:pt x="56" y="158"/>
                  </a:lnTo>
                  <a:lnTo>
                    <a:pt x="59" y="179"/>
                  </a:lnTo>
                  <a:lnTo>
                    <a:pt x="61" y="201"/>
                  </a:lnTo>
                  <a:lnTo>
                    <a:pt x="61" y="223"/>
                  </a:lnTo>
                  <a:lnTo>
                    <a:pt x="63" y="245"/>
                  </a:lnTo>
                  <a:lnTo>
                    <a:pt x="66" y="267"/>
                  </a:lnTo>
                  <a:lnTo>
                    <a:pt x="68" y="293"/>
                  </a:lnTo>
                  <a:lnTo>
                    <a:pt x="71" y="315"/>
                  </a:lnTo>
                  <a:lnTo>
                    <a:pt x="73" y="342"/>
                  </a:lnTo>
                  <a:lnTo>
                    <a:pt x="76" y="366"/>
                  </a:lnTo>
                  <a:lnTo>
                    <a:pt x="80" y="393"/>
                  </a:lnTo>
                  <a:lnTo>
                    <a:pt x="80" y="417"/>
                  </a:lnTo>
                  <a:lnTo>
                    <a:pt x="83" y="444"/>
                  </a:lnTo>
                  <a:lnTo>
                    <a:pt x="85" y="468"/>
                  </a:lnTo>
                  <a:lnTo>
                    <a:pt x="88" y="497"/>
                  </a:lnTo>
                  <a:lnTo>
                    <a:pt x="90" y="524"/>
                  </a:lnTo>
                  <a:lnTo>
                    <a:pt x="92" y="550"/>
                  </a:lnTo>
                  <a:lnTo>
                    <a:pt x="95" y="579"/>
                  </a:lnTo>
                  <a:lnTo>
                    <a:pt x="100" y="608"/>
                  </a:lnTo>
                  <a:lnTo>
                    <a:pt x="100" y="635"/>
                  </a:lnTo>
                  <a:lnTo>
                    <a:pt x="105" y="662"/>
                  </a:lnTo>
                  <a:lnTo>
                    <a:pt x="105" y="688"/>
                  </a:lnTo>
                  <a:lnTo>
                    <a:pt x="109" y="717"/>
                  </a:lnTo>
                  <a:lnTo>
                    <a:pt x="112" y="744"/>
                  </a:lnTo>
                  <a:lnTo>
                    <a:pt x="117" y="773"/>
                  </a:lnTo>
                  <a:lnTo>
                    <a:pt x="119" y="802"/>
                  </a:lnTo>
                  <a:lnTo>
                    <a:pt x="124" y="831"/>
                  </a:lnTo>
                  <a:lnTo>
                    <a:pt x="124" y="858"/>
                  </a:lnTo>
                  <a:lnTo>
                    <a:pt x="129" y="885"/>
                  </a:lnTo>
                  <a:lnTo>
                    <a:pt x="129" y="911"/>
                  </a:lnTo>
                  <a:lnTo>
                    <a:pt x="134" y="938"/>
                  </a:lnTo>
                  <a:lnTo>
                    <a:pt x="136" y="965"/>
                  </a:lnTo>
                  <a:lnTo>
                    <a:pt x="139" y="991"/>
                  </a:lnTo>
                  <a:lnTo>
                    <a:pt x="141" y="1018"/>
                  </a:lnTo>
                  <a:lnTo>
                    <a:pt x="146" y="1045"/>
                  </a:lnTo>
                  <a:lnTo>
                    <a:pt x="146" y="1069"/>
                  </a:lnTo>
                  <a:lnTo>
                    <a:pt x="151" y="1093"/>
                  </a:lnTo>
                  <a:lnTo>
                    <a:pt x="151" y="1117"/>
                  </a:lnTo>
                  <a:lnTo>
                    <a:pt x="156" y="1144"/>
                  </a:lnTo>
                  <a:lnTo>
                    <a:pt x="158" y="1166"/>
                  </a:lnTo>
                  <a:lnTo>
                    <a:pt x="160" y="1190"/>
                  </a:lnTo>
                  <a:lnTo>
                    <a:pt x="163" y="1212"/>
                  </a:lnTo>
                  <a:lnTo>
                    <a:pt x="168" y="1236"/>
                  </a:lnTo>
                  <a:lnTo>
                    <a:pt x="168" y="1256"/>
                  </a:lnTo>
                  <a:lnTo>
                    <a:pt x="172" y="1277"/>
                  </a:lnTo>
                  <a:lnTo>
                    <a:pt x="172" y="1297"/>
                  </a:lnTo>
                  <a:lnTo>
                    <a:pt x="177" y="1316"/>
                  </a:lnTo>
                  <a:lnTo>
                    <a:pt x="180" y="1333"/>
                  </a:lnTo>
                  <a:lnTo>
                    <a:pt x="182" y="1352"/>
                  </a:lnTo>
                  <a:lnTo>
                    <a:pt x="185" y="1369"/>
                  </a:lnTo>
                  <a:lnTo>
                    <a:pt x="189" y="1386"/>
                  </a:lnTo>
                  <a:lnTo>
                    <a:pt x="192" y="1401"/>
                  </a:lnTo>
                  <a:lnTo>
                    <a:pt x="194" y="1415"/>
                  </a:lnTo>
                  <a:lnTo>
                    <a:pt x="197" y="1428"/>
                  </a:lnTo>
                  <a:lnTo>
                    <a:pt x="202" y="1442"/>
                  </a:lnTo>
                  <a:lnTo>
                    <a:pt x="206" y="1464"/>
                  </a:lnTo>
                  <a:lnTo>
                    <a:pt x="214" y="1486"/>
                  </a:lnTo>
                  <a:lnTo>
                    <a:pt x="216" y="1500"/>
                  </a:lnTo>
                  <a:lnTo>
                    <a:pt x="221" y="1515"/>
                  </a:lnTo>
                  <a:lnTo>
                    <a:pt x="223" y="1529"/>
                  </a:lnTo>
                  <a:lnTo>
                    <a:pt x="228" y="1546"/>
                  </a:lnTo>
                  <a:lnTo>
                    <a:pt x="231" y="1561"/>
                  </a:lnTo>
                  <a:lnTo>
                    <a:pt x="236" y="1575"/>
                  </a:lnTo>
                  <a:lnTo>
                    <a:pt x="240" y="1590"/>
                  </a:lnTo>
                  <a:lnTo>
                    <a:pt x="245" y="1607"/>
                  </a:lnTo>
                  <a:lnTo>
                    <a:pt x="245" y="1619"/>
                  </a:lnTo>
                  <a:lnTo>
                    <a:pt x="250" y="1634"/>
                  </a:lnTo>
                  <a:lnTo>
                    <a:pt x="250" y="1646"/>
                  </a:lnTo>
                  <a:lnTo>
                    <a:pt x="255" y="1660"/>
                  </a:lnTo>
                  <a:lnTo>
                    <a:pt x="260" y="1682"/>
                  </a:lnTo>
                  <a:lnTo>
                    <a:pt x="267" y="1706"/>
                  </a:lnTo>
                  <a:lnTo>
                    <a:pt x="269" y="1723"/>
                  </a:lnTo>
                  <a:lnTo>
                    <a:pt x="272" y="1738"/>
                  </a:lnTo>
                  <a:lnTo>
                    <a:pt x="274" y="1748"/>
                  </a:lnTo>
                  <a:lnTo>
                    <a:pt x="279" y="1757"/>
                  </a:lnTo>
                  <a:lnTo>
                    <a:pt x="282" y="1757"/>
                  </a:lnTo>
                  <a:lnTo>
                    <a:pt x="284" y="1757"/>
                  </a:lnTo>
                  <a:lnTo>
                    <a:pt x="286" y="1750"/>
                  </a:lnTo>
                  <a:lnTo>
                    <a:pt x="291" y="1738"/>
                  </a:lnTo>
                  <a:lnTo>
                    <a:pt x="289" y="1723"/>
                  </a:lnTo>
                  <a:lnTo>
                    <a:pt x="289" y="1709"/>
                  </a:lnTo>
                  <a:lnTo>
                    <a:pt x="286" y="1697"/>
                  </a:lnTo>
                  <a:lnTo>
                    <a:pt x="286" y="1685"/>
                  </a:lnTo>
                  <a:lnTo>
                    <a:pt x="286" y="1670"/>
                  </a:lnTo>
                  <a:lnTo>
                    <a:pt x="286" y="1658"/>
                  </a:lnTo>
                  <a:lnTo>
                    <a:pt x="284" y="1638"/>
                  </a:lnTo>
                  <a:lnTo>
                    <a:pt x="284" y="1622"/>
                  </a:lnTo>
                  <a:lnTo>
                    <a:pt x="282" y="1602"/>
                  </a:lnTo>
                  <a:lnTo>
                    <a:pt x="282" y="1585"/>
                  </a:lnTo>
                  <a:lnTo>
                    <a:pt x="279" y="1563"/>
                  </a:lnTo>
                  <a:lnTo>
                    <a:pt x="279" y="1542"/>
                  </a:lnTo>
                  <a:lnTo>
                    <a:pt x="277" y="1520"/>
                  </a:lnTo>
                  <a:lnTo>
                    <a:pt x="277" y="1498"/>
                  </a:lnTo>
                  <a:lnTo>
                    <a:pt x="272" y="1471"/>
                  </a:lnTo>
                  <a:lnTo>
                    <a:pt x="269" y="1445"/>
                  </a:lnTo>
                  <a:lnTo>
                    <a:pt x="267" y="1418"/>
                  </a:lnTo>
                  <a:lnTo>
                    <a:pt x="265" y="1394"/>
                  </a:lnTo>
                  <a:lnTo>
                    <a:pt x="260" y="1365"/>
                  </a:lnTo>
                  <a:lnTo>
                    <a:pt x="260" y="1336"/>
                  </a:lnTo>
                  <a:lnTo>
                    <a:pt x="255" y="1306"/>
                  </a:lnTo>
                  <a:lnTo>
                    <a:pt x="255" y="1280"/>
                  </a:lnTo>
                  <a:lnTo>
                    <a:pt x="250" y="1248"/>
                  </a:lnTo>
                  <a:lnTo>
                    <a:pt x="248" y="1217"/>
                  </a:lnTo>
                  <a:lnTo>
                    <a:pt x="245" y="1185"/>
                  </a:lnTo>
                  <a:lnTo>
                    <a:pt x="243" y="1156"/>
                  </a:lnTo>
                  <a:lnTo>
                    <a:pt x="238" y="1122"/>
                  </a:lnTo>
                  <a:lnTo>
                    <a:pt x="238" y="1091"/>
                  </a:lnTo>
                  <a:lnTo>
                    <a:pt x="233" y="1059"/>
                  </a:lnTo>
                  <a:lnTo>
                    <a:pt x="233" y="1028"/>
                  </a:lnTo>
                  <a:lnTo>
                    <a:pt x="228" y="994"/>
                  </a:lnTo>
                  <a:lnTo>
                    <a:pt x="226" y="960"/>
                  </a:lnTo>
                  <a:lnTo>
                    <a:pt x="221" y="926"/>
                  </a:lnTo>
                  <a:lnTo>
                    <a:pt x="219" y="894"/>
                  </a:lnTo>
                  <a:lnTo>
                    <a:pt x="214" y="860"/>
                  </a:lnTo>
                  <a:lnTo>
                    <a:pt x="211" y="827"/>
                  </a:lnTo>
                  <a:lnTo>
                    <a:pt x="206" y="793"/>
                  </a:lnTo>
                  <a:lnTo>
                    <a:pt x="204" y="761"/>
                  </a:lnTo>
                  <a:lnTo>
                    <a:pt x="199" y="727"/>
                  </a:lnTo>
                  <a:lnTo>
                    <a:pt x="197" y="696"/>
                  </a:lnTo>
                  <a:lnTo>
                    <a:pt x="192" y="662"/>
                  </a:lnTo>
                  <a:lnTo>
                    <a:pt x="189" y="633"/>
                  </a:lnTo>
                  <a:lnTo>
                    <a:pt x="185" y="599"/>
                  </a:lnTo>
                  <a:lnTo>
                    <a:pt x="182" y="570"/>
                  </a:lnTo>
                  <a:lnTo>
                    <a:pt x="177" y="541"/>
                  </a:lnTo>
                  <a:lnTo>
                    <a:pt x="177" y="511"/>
                  </a:lnTo>
                  <a:lnTo>
                    <a:pt x="172" y="480"/>
                  </a:lnTo>
                  <a:lnTo>
                    <a:pt x="170" y="451"/>
                  </a:lnTo>
                  <a:lnTo>
                    <a:pt x="165" y="422"/>
                  </a:lnTo>
                  <a:lnTo>
                    <a:pt x="163" y="395"/>
                  </a:lnTo>
                  <a:lnTo>
                    <a:pt x="158" y="366"/>
                  </a:lnTo>
                  <a:lnTo>
                    <a:pt x="158" y="342"/>
                  </a:lnTo>
                  <a:lnTo>
                    <a:pt x="153" y="315"/>
                  </a:lnTo>
                  <a:lnTo>
                    <a:pt x="153" y="293"/>
                  </a:lnTo>
                  <a:lnTo>
                    <a:pt x="148" y="267"/>
                  </a:lnTo>
                  <a:lnTo>
                    <a:pt x="146" y="245"/>
                  </a:lnTo>
                  <a:lnTo>
                    <a:pt x="143" y="223"/>
                  </a:lnTo>
                  <a:lnTo>
                    <a:pt x="143" y="204"/>
                  </a:lnTo>
                  <a:lnTo>
                    <a:pt x="141" y="182"/>
                  </a:lnTo>
                  <a:lnTo>
                    <a:pt x="139" y="165"/>
                  </a:lnTo>
                  <a:lnTo>
                    <a:pt x="139" y="150"/>
                  </a:lnTo>
                  <a:lnTo>
                    <a:pt x="139" y="136"/>
                  </a:lnTo>
                  <a:lnTo>
                    <a:pt x="143" y="146"/>
                  </a:lnTo>
                  <a:lnTo>
                    <a:pt x="151" y="158"/>
                  </a:lnTo>
                  <a:lnTo>
                    <a:pt x="158" y="170"/>
                  </a:lnTo>
                  <a:lnTo>
                    <a:pt x="165" y="184"/>
                  </a:lnTo>
                  <a:lnTo>
                    <a:pt x="172" y="196"/>
                  </a:lnTo>
                  <a:lnTo>
                    <a:pt x="180" y="211"/>
                  </a:lnTo>
                  <a:lnTo>
                    <a:pt x="187" y="223"/>
                  </a:lnTo>
                  <a:lnTo>
                    <a:pt x="197" y="238"/>
                  </a:lnTo>
                  <a:lnTo>
                    <a:pt x="202" y="250"/>
                  </a:lnTo>
                  <a:lnTo>
                    <a:pt x="209" y="264"/>
                  </a:lnTo>
                  <a:lnTo>
                    <a:pt x="216" y="276"/>
                  </a:lnTo>
                  <a:lnTo>
                    <a:pt x="223" y="291"/>
                  </a:lnTo>
                  <a:lnTo>
                    <a:pt x="231" y="303"/>
                  </a:lnTo>
                  <a:lnTo>
                    <a:pt x="238" y="318"/>
                  </a:lnTo>
                  <a:lnTo>
                    <a:pt x="245" y="332"/>
                  </a:lnTo>
                  <a:lnTo>
                    <a:pt x="252" y="347"/>
                  </a:lnTo>
                  <a:lnTo>
                    <a:pt x="252" y="366"/>
                  </a:lnTo>
                  <a:lnTo>
                    <a:pt x="255" y="385"/>
                  </a:lnTo>
                  <a:lnTo>
                    <a:pt x="257" y="407"/>
                  </a:lnTo>
                  <a:lnTo>
                    <a:pt x="260" y="429"/>
                  </a:lnTo>
                  <a:lnTo>
                    <a:pt x="260" y="444"/>
                  </a:lnTo>
                  <a:lnTo>
                    <a:pt x="262" y="463"/>
                  </a:lnTo>
                  <a:lnTo>
                    <a:pt x="265" y="480"/>
                  </a:lnTo>
                  <a:lnTo>
                    <a:pt x="267" y="499"/>
                  </a:lnTo>
                  <a:lnTo>
                    <a:pt x="267" y="516"/>
                  </a:lnTo>
                  <a:lnTo>
                    <a:pt x="269" y="536"/>
                  </a:lnTo>
                  <a:lnTo>
                    <a:pt x="272" y="553"/>
                  </a:lnTo>
                  <a:lnTo>
                    <a:pt x="274" y="575"/>
                  </a:lnTo>
                  <a:lnTo>
                    <a:pt x="274" y="591"/>
                  </a:lnTo>
                  <a:lnTo>
                    <a:pt x="277" y="611"/>
                  </a:lnTo>
                  <a:lnTo>
                    <a:pt x="279" y="630"/>
                  </a:lnTo>
                  <a:lnTo>
                    <a:pt x="282" y="650"/>
                  </a:lnTo>
                  <a:lnTo>
                    <a:pt x="282" y="669"/>
                  </a:lnTo>
                  <a:lnTo>
                    <a:pt x="284" y="688"/>
                  </a:lnTo>
                  <a:lnTo>
                    <a:pt x="286" y="708"/>
                  </a:lnTo>
                  <a:lnTo>
                    <a:pt x="289" y="730"/>
                  </a:lnTo>
                  <a:lnTo>
                    <a:pt x="289" y="747"/>
                  </a:lnTo>
                  <a:lnTo>
                    <a:pt x="291" y="766"/>
                  </a:lnTo>
                  <a:lnTo>
                    <a:pt x="294" y="785"/>
                  </a:lnTo>
                  <a:lnTo>
                    <a:pt x="296" y="807"/>
                  </a:lnTo>
                  <a:lnTo>
                    <a:pt x="296" y="824"/>
                  </a:lnTo>
                  <a:lnTo>
                    <a:pt x="299" y="844"/>
                  </a:lnTo>
                  <a:lnTo>
                    <a:pt x="301" y="863"/>
                  </a:lnTo>
                  <a:lnTo>
                    <a:pt x="306" y="885"/>
                  </a:lnTo>
                  <a:lnTo>
                    <a:pt x="306" y="902"/>
                  </a:lnTo>
                  <a:lnTo>
                    <a:pt x="308" y="921"/>
                  </a:lnTo>
                  <a:lnTo>
                    <a:pt x="311" y="940"/>
                  </a:lnTo>
                  <a:lnTo>
                    <a:pt x="313" y="962"/>
                  </a:lnTo>
                  <a:lnTo>
                    <a:pt x="313" y="979"/>
                  </a:lnTo>
                  <a:lnTo>
                    <a:pt x="315" y="999"/>
                  </a:lnTo>
                  <a:lnTo>
                    <a:pt x="318" y="1018"/>
                  </a:lnTo>
                  <a:lnTo>
                    <a:pt x="323" y="1040"/>
                  </a:lnTo>
                  <a:lnTo>
                    <a:pt x="323" y="1057"/>
                  </a:lnTo>
                  <a:lnTo>
                    <a:pt x="325" y="1074"/>
                  </a:lnTo>
                  <a:lnTo>
                    <a:pt x="325" y="1091"/>
                  </a:lnTo>
                  <a:lnTo>
                    <a:pt x="328" y="1110"/>
                  </a:lnTo>
                  <a:lnTo>
                    <a:pt x="328" y="1127"/>
                  </a:lnTo>
                  <a:lnTo>
                    <a:pt x="330" y="1146"/>
                  </a:lnTo>
                  <a:lnTo>
                    <a:pt x="332" y="1163"/>
                  </a:lnTo>
                  <a:lnTo>
                    <a:pt x="335" y="1183"/>
                  </a:lnTo>
                  <a:lnTo>
                    <a:pt x="335" y="1200"/>
                  </a:lnTo>
                  <a:lnTo>
                    <a:pt x="337" y="1217"/>
                  </a:lnTo>
                  <a:lnTo>
                    <a:pt x="337" y="1234"/>
                  </a:lnTo>
                  <a:lnTo>
                    <a:pt x="340" y="1251"/>
                  </a:lnTo>
                  <a:lnTo>
                    <a:pt x="340" y="1268"/>
                  </a:lnTo>
                  <a:lnTo>
                    <a:pt x="342" y="1285"/>
                  </a:lnTo>
                  <a:lnTo>
                    <a:pt x="345" y="1302"/>
                  </a:lnTo>
                  <a:lnTo>
                    <a:pt x="347" y="1319"/>
                  </a:lnTo>
                  <a:lnTo>
                    <a:pt x="347" y="1333"/>
                  </a:lnTo>
                  <a:lnTo>
                    <a:pt x="347" y="1348"/>
                  </a:lnTo>
                  <a:lnTo>
                    <a:pt x="349" y="1362"/>
                  </a:lnTo>
                  <a:lnTo>
                    <a:pt x="352" y="1377"/>
                  </a:lnTo>
                  <a:lnTo>
                    <a:pt x="352" y="1391"/>
                  </a:lnTo>
                  <a:lnTo>
                    <a:pt x="352" y="1406"/>
                  </a:lnTo>
                  <a:lnTo>
                    <a:pt x="354" y="1420"/>
                  </a:lnTo>
                  <a:lnTo>
                    <a:pt x="357" y="1435"/>
                  </a:lnTo>
                  <a:lnTo>
                    <a:pt x="357" y="1459"/>
                  </a:lnTo>
                  <a:lnTo>
                    <a:pt x="359" y="1486"/>
                  </a:lnTo>
                  <a:lnTo>
                    <a:pt x="362" y="1508"/>
                  </a:lnTo>
                  <a:lnTo>
                    <a:pt x="364" y="1532"/>
                  </a:lnTo>
                  <a:lnTo>
                    <a:pt x="359" y="1556"/>
                  </a:lnTo>
                  <a:lnTo>
                    <a:pt x="357" y="1580"/>
                  </a:lnTo>
                  <a:lnTo>
                    <a:pt x="354" y="1602"/>
                  </a:lnTo>
                  <a:lnTo>
                    <a:pt x="352" y="1624"/>
                  </a:lnTo>
                  <a:lnTo>
                    <a:pt x="347" y="1641"/>
                  </a:lnTo>
                  <a:lnTo>
                    <a:pt x="345" y="1660"/>
                  </a:lnTo>
                  <a:lnTo>
                    <a:pt x="340" y="1675"/>
                  </a:lnTo>
                  <a:lnTo>
                    <a:pt x="337" y="1692"/>
                  </a:lnTo>
                  <a:lnTo>
                    <a:pt x="328" y="1709"/>
                  </a:lnTo>
                  <a:lnTo>
                    <a:pt x="318" y="1726"/>
                  </a:lnTo>
                  <a:lnTo>
                    <a:pt x="308" y="1738"/>
                  </a:lnTo>
                  <a:lnTo>
                    <a:pt x="299" y="1750"/>
                  </a:lnTo>
                  <a:lnTo>
                    <a:pt x="279" y="1767"/>
                  </a:lnTo>
                  <a:lnTo>
                    <a:pt x="262" y="1779"/>
                  </a:lnTo>
                  <a:lnTo>
                    <a:pt x="240" y="1779"/>
                  </a:lnTo>
                  <a:lnTo>
                    <a:pt x="221" y="1779"/>
                  </a:lnTo>
                  <a:lnTo>
                    <a:pt x="202" y="1772"/>
                  </a:lnTo>
                  <a:lnTo>
                    <a:pt x="185" y="1764"/>
                  </a:lnTo>
                  <a:lnTo>
                    <a:pt x="172" y="1750"/>
                  </a:lnTo>
                  <a:lnTo>
                    <a:pt x="163" y="1735"/>
                  </a:lnTo>
                  <a:lnTo>
                    <a:pt x="151" y="1721"/>
                  </a:lnTo>
                  <a:lnTo>
                    <a:pt x="141" y="1709"/>
                  </a:lnTo>
                  <a:lnTo>
                    <a:pt x="129" y="1694"/>
                  </a:lnTo>
                  <a:lnTo>
                    <a:pt x="119" y="1680"/>
                  </a:lnTo>
                  <a:lnTo>
                    <a:pt x="109" y="1665"/>
                  </a:lnTo>
                  <a:lnTo>
                    <a:pt x="100" y="1653"/>
                  </a:lnTo>
                  <a:lnTo>
                    <a:pt x="88" y="1638"/>
                  </a:lnTo>
                  <a:lnTo>
                    <a:pt x="78" y="1624"/>
                  </a:lnTo>
                  <a:lnTo>
                    <a:pt x="68" y="1609"/>
                  </a:lnTo>
                  <a:lnTo>
                    <a:pt x="59" y="1595"/>
                  </a:lnTo>
                  <a:lnTo>
                    <a:pt x="49" y="1580"/>
                  </a:lnTo>
                  <a:lnTo>
                    <a:pt x="39" y="1568"/>
                  </a:lnTo>
                  <a:lnTo>
                    <a:pt x="32" y="1556"/>
                  </a:lnTo>
                  <a:lnTo>
                    <a:pt x="25" y="1544"/>
                  </a:lnTo>
                  <a:lnTo>
                    <a:pt x="15" y="1525"/>
                  </a:lnTo>
                  <a:lnTo>
                    <a:pt x="5" y="1508"/>
                  </a:lnTo>
                  <a:lnTo>
                    <a:pt x="0" y="1495"/>
                  </a:lnTo>
                  <a:lnTo>
                    <a:pt x="0" y="1360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09" name="Freeform 168"/>
            <p:cNvSpPr>
              <a:spLocks/>
            </p:cNvSpPr>
            <p:nvPr/>
          </p:nvSpPr>
          <p:spPr bwMode="auto">
            <a:xfrm>
              <a:off x="2924" y="4559"/>
              <a:ext cx="252" cy="458"/>
            </a:xfrm>
            <a:custGeom>
              <a:avLst/>
              <a:gdLst>
                <a:gd name="T0" fmla="*/ 0 w 252"/>
                <a:gd name="T1" fmla="*/ 0 h 458"/>
                <a:gd name="T2" fmla="*/ 3 w 252"/>
                <a:gd name="T3" fmla="*/ 3 h 458"/>
                <a:gd name="T4" fmla="*/ 15 w 252"/>
                <a:gd name="T5" fmla="*/ 20 h 458"/>
                <a:gd name="T6" fmla="*/ 29 w 252"/>
                <a:gd name="T7" fmla="*/ 39 h 458"/>
                <a:gd name="T8" fmla="*/ 39 w 252"/>
                <a:gd name="T9" fmla="*/ 56 h 458"/>
                <a:gd name="T10" fmla="*/ 54 w 252"/>
                <a:gd name="T11" fmla="*/ 73 h 458"/>
                <a:gd name="T12" fmla="*/ 63 w 252"/>
                <a:gd name="T13" fmla="*/ 90 h 458"/>
                <a:gd name="T14" fmla="*/ 78 w 252"/>
                <a:gd name="T15" fmla="*/ 109 h 458"/>
                <a:gd name="T16" fmla="*/ 88 w 252"/>
                <a:gd name="T17" fmla="*/ 124 h 458"/>
                <a:gd name="T18" fmla="*/ 100 w 252"/>
                <a:gd name="T19" fmla="*/ 143 h 458"/>
                <a:gd name="T20" fmla="*/ 112 w 252"/>
                <a:gd name="T21" fmla="*/ 160 h 458"/>
                <a:gd name="T22" fmla="*/ 124 w 252"/>
                <a:gd name="T23" fmla="*/ 182 h 458"/>
                <a:gd name="T24" fmla="*/ 129 w 252"/>
                <a:gd name="T25" fmla="*/ 192 h 458"/>
                <a:gd name="T26" fmla="*/ 136 w 252"/>
                <a:gd name="T27" fmla="*/ 206 h 458"/>
                <a:gd name="T28" fmla="*/ 143 w 252"/>
                <a:gd name="T29" fmla="*/ 221 h 458"/>
                <a:gd name="T30" fmla="*/ 151 w 252"/>
                <a:gd name="T31" fmla="*/ 236 h 458"/>
                <a:gd name="T32" fmla="*/ 158 w 252"/>
                <a:gd name="T33" fmla="*/ 250 h 458"/>
                <a:gd name="T34" fmla="*/ 168 w 252"/>
                <a:gd name="T35" fmla="*/ 265 h 458"/>
                <a:gd name="T36" fmla="*/ 175 w 252"/>
                <a:gd name="T37" fmla="*/ 282 h 458"/>
                <a:gd name="T38" fmla="*/ 185 w 252"/>
                <a:gd name="T39" fmla="*/ 299 h 458"/>
                <a:gd name="T40" fmla="*/ 192 w 252"/>
                <a:gd name="T41" fmla="*/ 313 h 458"/>
                <a:gd name="T42" fmla="*/ 199 w 252"/>
                <a:gd name="T43" fmla="*/ 328 h 458"/>
                <a:gd name="T44" fmla="*/ 206 w 252"/>
                <a:gd name="T45" fmla="*/ 342 h 458"/>
                <a:gd name="T46" fmla="*/ 216 w 252"/>
                <a:gd name="T47" fmla="*/ 359 h 458"/>
                <a:gd name="T48" fmla="*/ 221 w 252"/>
                <a:gd name="T49" fmla="*/ 371 h 458"/>
                <a:gd name="T50" fmla="*/ 228 w 252"/>
                <a:gd name="T51" fmla="*/ 386 h 458"/>
                <a:gd name="T52" fmla="*/ 236 w 252"/>
                <a:gd name="T53" fmla="*/ 400 h 458"/>
                <a:gd name="T54" fmla="*/ 243 w 252"/>
                <a:gd name="T55" fmla="*/ 415 h 458"/>
                <a:gd name="T56" fmla="*/ 248 w 252"/>
                <a:gd name="T57" fmla="*/ 427 h 458"/>
                <a:gd name="T58" fmla="*/ 252 w 252"/>
                <a:gd name="T59" fmla="*/ 442 h 458"/>
                <a:gd name="T60" fmla="*/ 252 w 252"/>
                <a:gd name="T61" fmla="*/ 449 h 458"/>
                <a:gd name="T62" fmla="*/ 252 w 252"/>
                <a:gd name="T63" fmla="*/ 458 h 458"/>
                <a:gd name="T64" fmla="*/ 243 w 252"/>
                <a:gd name="T65" fmla="*/ 444 h 458"/>
                <a:gd name="T66" fmla="*/ 231 w 252"/>
                <a:gd name="T67" fmla="*/ 429 h 458"/>
                <a:gd name="T68" fmla="*/ 223 w 252"/>
                <a:gd name="T69" fmla="*/ 417 h 458"/>
                <a:gd name="T70" fmla="*/ 216 w 252"/>
                <a:gd name="T71" fmla="*/ 408 h 458"/>
                <a:gd name="T72" fmla="*/ 206 w 252"/>
                <a:gd name="T73" fmla="*/ 393 h 458"/>
                <a:gd name="T74" fmla="*/ 199 w 252"/>
                <a:gd name="T75" fmla="*/ 381 h 458"/>
                <a:gd name="T76" fmla="*/ 185 w 252"/>
                <a:gd name="T77" fmla="*/ 359 h 458"/>
                <a:gd name="T78" fmla="*/ 170 w 252"/>
                <a:gd name="T79" fmla="*/ 337 h 458"/>
                <a:gd name="T80" fmla="*/ 158 w 252"/>
                <a:gd name="T81" fmla="*/ 318 h 458"/>
                <a:gd name="T82" fmla="*/ 148 w 252"/>
                <a:gd name="T83" fmla="*/ 301 h 458"/>
                <a:gd name="T84" fmla="*/ 134 w 252"/>
                <a:gd name="T85" fmla="*/ 282 h 458"/>
                <a:gd name="T86" fmla="*/ 124 w 252"/>
                <a:gd name="T87" fmla="*/ 267 h 458"/>
                <a:gd name="T88" fmla="*/ 112 w 252"/>
                <a:gd name="T89" fmla="*/ 252 h 458"/>
                <a:gd name="T90" fmla="*/ 105 w 252"/>
                <a:gd name="T91" fmla="*/ 238 h 458"/>
                <a:gd name="T92" fmla="*/ 95 w 252"/>
                <a:gd name="T93" fmla="*/ 223 h 458"/>
                <a:gd name="T94" fmla="*/ 85 w 252"/>
                <a:gd name="T95" fmla="*/ 209 h 458"/>
                <a:gd name="T96" fmla="*/ 76 w 252"/>
                <a:gd name="T97" fmla="*/ 197 h 458"/>
                <a:gd name="T98" fmla="*/ 68 w 252"/>
                <a:gd name="T99" fmla="*/ 187 h 458"/>
                <a:gd name="T100" fmla="*/ 54 w 252"/>
                <a:gd name="T101" fmla="*/ 165 h 458"/>
                <a:gd name="T102" fmla="*/ 42 w 252"/>
                <a:gd name="T103" fmla="*/ 148 h 458"/>
                <a:gd name="T104" fmla="*/ 27 w 252"/>
                <a:gd name="T105" fmla="*/ 129 h 458"/>
                <a:gd name="T106" fmla="*/ 12 w 252"/>
                <a:gd name="T107" fmla="*/ 114 h 458"/>
                <a:gd name="T108" fmla="*/ 0 w 252"/>
                <a:gd name="T109" fmla="*/ 100 h 458"/>
                <a:gd name="T110" fmla="*/ 0 w 252"/>
                <a:gd name="T111" fmla="*/ 0 h 4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2" h="458">
                  <a:moveTo>
                    <a:pt x="0" y="0"/>
                  </a:moveTo>
                  <a:lnTo>
                    <a:pt x="3" y="3"/>
                  </a:lnTo>
                  <a:lnTo>
                    <a:pt x="15" y="20"/>
                  </a:lnTo>
                  <a:lnTo>
                    <a:pt x="29" y="39"/>
                  </a:lnTo>
                  <a:lnTo>
                    <a:pt x="39" y="56"/>
                  </a:lnTo>
                  <a:lnTo>
                    <a:pt x="54" y="73"/>
                  </a:lnTo>
                  <a:lnTo>
                    <a:pt x="63" y="90"/>
                  </a:lnTo>
                  <a:lnTo>
                    <a:pt x="78" y="109"/>
                  </a:lnTo>
                  <a:lnTo>
                    <a:pt x="88" y="124"/>
                  </a:lnTo>
                  <a:lnTo>
                    <a:pt x="100" y="143"/>
                  </a:lnTo>
                  <a:lnTo>
                    <a:pt x="112" y="160"/>
                  </a:lnTo>
                  <a:lnTo>
                    <a:pt x="124" y="182"/>
                  </a:lnTo>
                  <a:lnTo>
                    <a:pt x="129" y="192"/>
                  </a:lnTo>
                  <a:lnTo>
                    <a:pt x="136" y="206"/>
                  </a:lnTo>
                  <a:lnTo>
                    <a:pt x="143" y="221"/>
                  </a:lnTo>
                  <a:lnTo>
                    <a:pt x="151" y="236"/>
                  </a:lnTo>
                  <a:lnTo>
                    <a:pt x="158" y="250"/>
                  </a:lnTo>
                  <a:lnTo>
                    <a:pt x="168" y="265"/>
                  </a:lnTo>
                  <a:lnTo>
                    <a:pt x="175" y="282"/>
                  </a:lnTo>
                  <a:lnTo>
                    <a:pt x="185" y="299"/>
                  </a:lnTo>
                  <a:lnTo>
                    <a:pt x="192" y="313"/>
                  </a:lnTo>
                  <a:lnTo>
                    <a:pt x="199" y="328"/>
                  </a:lnTo>
                  <a:lnTo>
                    <a:pt x="206" y="342"/>
                  </a:lnTo>
                  <a:lnTo>
                    <a:pt x="216" y="359"/>
                  </a:lnTo>
                  <a:lnTo>
                    <a:pt x="221" y="371"/>
                  </a:lnTo>
                  <a:lnTo>
                    <a:pt x="228" y="386"/>
                  </a:lnTo>
                  <a:lnTo>
                    <a:pt x="236" y="400"/>
                  </a:lnTo>
                  <a:lnTo>
                    <a:pt x="243" y="415"/>
                  </a:lnTo>
                  <a:lnTo>
                    <a:pt x="248" y="427"/>
                  </a:lnTo>
                  <a:lnTo>
                    <a:pt x="252" y="442"/>
                  </a:lnTo>
                  <a:lnTo>
                    <a:pt x="252" y="449"/>
                  </a:lnTo>
                  <a:lnTo>
                    <a:pt x="252" y="458"/>
                  </a:lnTo>
                  <a:lnTo>
                    <a:pt x="243" y="444"/>
                  </a:lnTo>
                  <a:lnTo>
                    <a:pt x="231" y="429"/>
                  </a:lnTo>
                  <a:lnTo>
                    <a:pt x="223" y="417"/>
                  </a:lnTo>
                  <a:lnTo>
                    <a:pt x="216" y="408"/>
                  </a:lnTo>
                  <a:lnTo>
                    <a:pt x="206" y="393"/>
                  </a:lnTo>
                  <a:lnTo>
                    <a:pt x="199" y="381"/>
                  </a:lnTo>
                  <a:lnTo>
                    <a:pt x="185" y="359"/>
                  </a:lnTo>
                  <a:lnTo>
                    <a:pt x="170" y="337"/>
                  </a:lnTo>
                  <a:lnTo>
                    <a:pt x="158" y="318"/>
                  </a:lnTo>
                  <a:lnTo>
                    <a:pt x="148" y="301"/>
                  </a:lnTo>
                  <a:lnTo>
                    <a:pt x="134" y="282"/>
                  </a:lnTo>
                  <a:lnTo>
                    <a:pt x="124" y="267"/>
                  </a:lnTo>
                  <a:lnTo>
                    <a:pt x="112" y="252"/>
                  </a:lnTo>
                  <a:lnTo>
                    <a:pt x="105" y="238"/>
                  </a:lnTo>
                  <a:lnTo>
                    <a:pt x="95" y="223"/>
                  </a:lnTo>
                  <a:lnTo>
                    <a:pt x="85" y="209"/>
                  </a:lnTo>
                  <a:lnTo>
                    <a:pt x="76" y="197"/>
                  </a:lnTo>
                  <a:lnTo>
                    <a:pt x="68" y="187"/>
                  </a:lnTo>
                  <a:lnTo>
                    <a:pt x="54" y="165"/>
                  </a:lnTo>
                  <a:lnTo>
                    <a:pt x="42" y="148"/>
                  </a:lnTo>
                  <a:lnTo>
                    <a:pt x="27" y="129"/>
                  </a:lnTo>
                  <a:lnTo>
                    <a:pt x="12" y="114"/>
                  </a:lnTo>
                  <a:lnTo>
                    <a:pt x="0" y="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10" name="Freeform 169"/>
            <p:cNvSpPr>
              <a:spLocks/>
            </p:cNvSpPr>
            <p:nvPr/>
          </p:nvSpPr>
          <p:spPr bwMode="auto">
            <a:xfrm>
              <a:off x="2917" y="2720"/>
              <a:ext cx="5" cy="36"/>
            </a:xfrm>
            <a:custGeom>
              <a:avLst/>
              <a:gdLst>
                <a:gd name="T0" fmla="*/ 5 w 5"/>
                <a:gd name="T1" fmla="*/ 0 h 36"/>
                <a:gd name="T2" fmla="*/ 3 w 5"/>
                <a:gd name="T3" fmla="*/ 12 h 36"/>
                <a:gd name="T4" fmla="*/ 0 w 5"/>
                <a:gd name="T5" fmla="*/ 36 h 36"/>
                <a:gd name="T6" fmla="*/ 0 w 5"/>
                <a:gd name="T7" fmla="*/ 14 h 36"/>
                <a:gd name="T8" fmla="*/ 5 w 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36">
                  <a:moveTo>
                    <a:pt x="5" y="0"/>
                  </a:moveTo>
                  <a:lnTo>
                    <a:pt x="3" y="12"/>
                  </a:lnTo>
                  <a:lnTo>
                    <a:pt x="0" y="36"/>
                  </a:lnTo>
                  <a:lnTo>
                    <a:pt x="0" y="1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11" name="Freeform 170"/>
            <p:cNvSpPr>
              <a:spLocks/>
            </p:cNvSpPr>
            <p:nvPr/>
          </p:nvSpPr>
          <p:spPr bwMode="auto">
            <a:xfrm>
              <a:off x="3496" y="1380"/>
              <a:ext cx="13" cy="38"/>
            </a:xfrm>
            <a:custGeom>
              <a:avLst/>
              <a:gdLst>
                <a:gd name="T0" fmla="*/ 0 w 13"/>
                <a:gd name="T1" fmla="*/ 31 h 38"/>
                <a:gd name="T2" fmla="*/ 3 w 13"/>
                <a:gd name="T3" fmla="*/ 24 h 38"/>
                <a:gd name="T4" fmla="*/ 8 w 13"/>
                <a:gd name="T5" fmla="*/ 12 h 38"/>
                <a:gd name="T6" fmla="*/ 10 w 13"/>
                <a:gd name="T7" fmla="*/ 5 h 38"/>
                <a:gd name="T8" fmla="*/ 13 w 13"/>
                <a:gd name="T9" fmla="*/ 0 h 38"/>
                <a:gd name="T10" fmla="*/ 8 w 13"/>
                <a:gd name="T11" fmla="*/ 17 h 38"/>
                <a:gd name="T12" fmla="*/ 3 w 13"/>
                <a:gd name="T13" fmla="*/ 34 h 38"/>
                <a:gd name="T14" fmla="*/ 0 w 13"/>
                <a:gd name="T15" fmla="*/ 38 h 38"/>
                <a:gd name="T16" fmla="*/ 0 w 13"/>
                <a:gd name="T17" fmla="*/ 31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8">
                  <a:moveTo>
                    <a:pt x="0" y="31"/>
                  </a:moveTo>
                  <a:lnTo>
                    <a:pt x="3" y="24"/>
                  </a:lnTo>
                  <a:lnTo>
                    <a:pt x="8" y="12"/>
                  </a:lnTo>
                  <a:lnTo>
                    <a:pt x="10" y="5"/>
                  </a:lnTo>
                  <a:lnTo>
                    <a:pt x="13" y="0"/>
                  </a:lnTo>
                  <a:lnTo>
                    <a:pt x="8" y="17"/>
                  </a:lnTo>
                  <a:lnTo>
                    <a:pt x="3" y="34"/>
                  </a:lnTo>
                  <a:lnTo>
                    <a:pt x="0" y="38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12" name="Freeform 171"/>
            <p:cNvSpPr>
              <a:spLocks/>
            </p:cNvSpPr>
            <p:nvPr/>
          </p:nvSpPr>
          <p:spPr bwMode="auto">
            <a:xfrm>
              <a:off x="3487" y="1411"/>
              <a:ext cx="9" cy="39"/>
            </a:xfrm>
            <a:custGeom>
              <a:avLst/>
              <a:gdLst>
                <a:gd name="T0" fmla="*/ 9 w 9"/>
                <a:gd name="T1" fmla="*/ 7 h 39"/>
                <a:gd name="T2" fmla="*/ 5 w 9"/>
                <a:gd name="T3" fmla="*/ 20 h 39"/>
                <a:gd name="T4" fmla="*/ 0 w 9"/>
                <a:gd name="T5" fmla="*/ 39 h 39"/>
                <a:gd name="T6" fmla="*/ 2 w 9"/>
                <a:gd name="T7" fmla="*/ 22 h 39"/>
                <a:gd name="T8" fmla="*/ 7 w 9"/>
                <a:gd name="T9" fmla="*/ 7 h 39"/>
                <a:gd name="T10" fmla="*/ 9 w 9"/>
                <a:gd name="T11" fmla="*/ 0 h 39"/>
                <a:gd name="T12" fmla="*/ 9 w 9"/>
                <a:gd name="T13" fmla="*/ 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9">
                  <a:moveTo>
                    <a:pt x="9" y="7"/>
                  </a:moveTo>
                  <a:lnTo>
                    <a:pt x="5" y="20"/>
                  </a:lnTo>
                  <a:lnTo>
                    <a:pt x="0" y="39"/>
                  </a:lnTo>
                  <a:lnTo>
                    <a:pt x="2" y="22"/>
                  </a:lnTo>
                  <a:lnTo>
                    <a:pt x="7" y="7"/>
                  </a:lnTo>
                  <a:lnTo>
                    <a:pt x="9" y="0"/>
                  </a:lnTo>
                  <a:lnTo>
                    <a:pt x="9" y="7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13" name="Freeform 172"/>
            <p:cNvSpPr>
              <a:spLocks/>
            </p:cNvSpPr>
            <p:nvPr/>
          </p:nvSpPr>
          <p:spPr bwMode="auto">
            <a:xfrm>
              <a:off x="3496" y="1462"/>
              <a:ext cx="51" cy="167"/>
            </a:xfrm>
            <a:custGeom>
              <a:avLst/>
              <a:gdLst>
                <a:gd name="T0" fmla="*/ 0 w 51"/>
                <a:gd name="T1" fmla="*/ 95 h 167"/>
                <a:gd name="T2" fmla="*/ 3 w 51"/>
                <a:gd name="T3" fmla="*/ 90 h 167"/>
                <a:gd name="T4" fmla="*/ 10 w 51"/>
                <a:gd name="T5" fmla="*/ 78 h 167"/>
                <a:gd name="T6" fmla="*/ 15 w 51"/>
                <a:gd name="T7" fmla="*/ 63 h 167"/>
                <a:gd name="T8" fmla="*/ 20 w 51"/>
                <a:gd name="T9" fmla="*/ 51 h 167"/>
                <a:gd name="T10" fmla="*/ 25 w 51"/>
                <a:gd name="T11" fmla="*/ 39 h 167"/>
                <a:gd name="T12" fmla="*/ 32 w 51"/>
                <a:gd name="T13" fmla="*/ 29 h 167"/>
                <a:gd name="T14" fmla="*/ 42 w 51"/>
                <a:gd name="T15" fmla="*/ 12 h 167"/>
                <a:gd name="T16" fmla="*/ 51 w 51"/>
                <a:gd name="T17" fmla="*/ 0 h 167"/>
                <a:gd name="T18" fmla="*/ 47 w 51"/>
                <a:gd name="T19" fmla="*/ 15 h 167"/>
                <a:gd name="T20" fmla="*/ 44 w 51"/>
                <a:gd name="T21" fmla="*/ 32 h 167"/>
                <a:gd name="T22" fmla="*/ 39 w 51"/>
                <a:gd name="T23" fmla="*/ 49 h 167"/>
                <a:gd name="T24" fmla="*/ 37 w 51"/>
                <a:gd name="T25" fmla="*/ 65 h 167"/>
                <a:gd name="T26" fmla="*/ 27 w 51"/>
                <a:gd name="T27" fmla="*/ 82 h 167"/>
                <a:gd name="T28" fmla="*/ 20 w 51"/>
                <a:gd name="T29" fmla="*/ 107 h 167"/>
                <a:gd name="T30" fmla="*/ 15 w 51"/>
                <a:gd name="T31" fmla="*/ 116 h 167"/>
                <a:gd name="T32" fmla="*/ 13 w 51"/>
                <a:gd name="T33" fmla="*/ 131 h 167"/>
                <a:gd name="T34" fmla="*/ 8 w 51"/>
                <a:gd name="T35" fmla="*/ 145 h 167"/>
                <a:gd name="T36" fmla="*/ 5 w 51"/>
                <a:gd name="T37" fmla="*/ 160 h 167"/>
                <a:gd name="T38" fmla="*/ 0 w 51"/>
                <a:gd name="T39" fmla="*/ 167 h 167"/>
                <a:gd name="T40" fmla="*/ 0 w 51"/>
                <a:gd name="T41" fmla="*/ 95 h 1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" h="167">
                  <a:moveTo>
                    <a:pt x="0" y="95"/>
                  </a:moveTo>
                  <a:lnTo>
                    <a:pt x="3" y="90"/>
                  </a:lnTo>
                  <a:lnTo>
                    <a:pt x="10" y="78"/>
                  </a:lnTo>
                  <a:lnTo>
                    <a:pt x="15" y="63"/>
                  </a:lnTo>
                  <a:lnTo>
                    <a:pt x="20" y="51"/>
                  </a:lnTo>
                  <a:lnTo>
                    <a:pt x="25" y="39"/>
                  </a:lnTo>
                  <a:lnTo>
                    <a:pt x="32" y="29"/>
                  </a:lnTo>
                  <a:lnTo>
                    <a:pt x="42" y="12"/>
                  </a:lnTo>
                  <a:lnTo>
                    <a:pt x="51" y="0"/>
                  </a:lnTo>
                  <a:lnTo>
                    <a:pt x="47" y="15"/>
                  </a:lnTo>
                  <a:lnTo>
                    <a:pt x="44" y="32"/>
                  </a:lnTo>
                  <a:lnTo>
                    <a:pt x="39" y="49"/>
                  </a:lnTo>
                  <a:lnTo>
                    <a:pt x="37" y="65"/>
                  </a:lnTo>
                  <a:lnTo>
                    <a:pt x="27" y="82"/>
                  </a:lnTo>
                  <a:lnTo>
                    <a:pt x="20" y="107"/>
                  </a:lnTo>
                  <a:lnTo>
                    <a:pt x="15" y="116"/>
                  </a:lnTo>
                  <a:lnTo>
                    <a:pt x="13" y="131"/>
                  </a:lnTo>
                  <a:lnTo>
                    <a:pt x="8" y="145"/>
                  </a:lnTo>
                  <a:lnTo>
                    <a:pt x="5" y="160"/>
                  </a:lnTo>
                  <a:lnTo>
                    <a:pt x="0" y="167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1814" name="Freeform 173"/>
            <p:cNvSpPr>
              <a:spLocks/>
            </p:cNvSpPr>
            <p:nvPr/>
          </p:nvSpPr>
          <p:spPr bwMode="auto">
            <a:xfrm>
              <a:off x="3169" y="1557"/>
              <a:ext cx="327" cy="993"/>
            </a:xfrm>
            <a:custGeom>
              <a:avLst/>
              <a:gdLst>
                <a:gd name="T0" fmla="*/ 325 w 327"/>
                <a:gd name="T1" fmla="*/ 77 h 993"/>
                <a:gd name="T2" fmla="*/ 315 w 327"/>
                <a:gd name="T3" fmla="*/ 106 h 993"/>
                <a:gd name="T4" fmla="*/ 308 w 327"/>
                <a:gd name="T5" fmla="*/ 138 h 993"/>
                <a:gd name="T6" fmla="*/ 298 w 327"/>
                <a:gd name="T7" fmla="*/ 169 h 993"/>
                <a:gd name="T8" fmla="*/ 289 w 327"/>
                <a:gd name="T9" fmla="*/ 203 h 993"/>
                <a:gd name="T10" fmla="*/ 279 w 327"/>
                <a:gd name="T11" fmla="*/ 237 h 993"/>
                <a:gd name="T12" fmla="*/ 267 w 327"/>
                <a:gd name="T13" fmla="*/ 273 h 993"/>
                <a:gd name="T14" fmla="*/ 257 w 327"/>
                <a:gd name="T15" fmla="*/ 310 h 993"/>
                <a:gd name="T16" fmla="*/ 245 w 327"/>
                <a:gd name="T17" fmla="*/ 346 h 993"/>
                <a:gd name="T18" fmla="*/ 235 w 327"/>
                <a:gd name="T19" fmla="*/ 385 h 993"/>
                <a:gd name="T20" fmla="*/ 226 w 327"/>
                <a:gd name="T21" fmla="*/ 421 h 993"/>
                <a:gd name="T22" fmla="*/ 216 w 327"/>
                <a:gd name="T23" fmla="*/ 460 h 993"/>
                <a:gd name="T24" fmla="*/ 204 w 327"/>
                <a:gd name="T25" fmla="*/ 499 h 993"/>
                <a:gd name="T26" fmla="*/ 194 w 327"/>
                <a:gd name="T27" fmla="*/ 535 h 993"/>
                <a:gd name="T28" fmla="*/ 182 w 327"/>
                <a:gd name="T29" fmla="*/ 572 h 993"/>
                <a:gd name="T30" fmla="*/ 172 w 327"/>
                <a:gd name="T31" fmla="*/ 610 h 993"/>
                <a:gd name="T32" fmla="*/ 160 w 327"/>
                <a:gd name="T33" fmla="*/ 647 h 993"/>
                <a:gd name="T34" fmla="*/ 150 w 327"/>
                <a:gd name="T35" fmla="*/ 681 h 993"/>
                <a:gd name="T36" fmla="*/ 141 w 327"/>
                <a:gd name="T37" fmla="*/ 717 h 993"/>
                <a:gd name="T38" fmla="*/ 131 w 327"/>
                <a:gd name="T39" fmla="*/ 751 h 993"/>
                <a:gd name="T40" fmla="*/ 121 w 327"/>
                <a:gd name="T41" fmla="*/ 785 h 993"/>
                <a:gd name="T42" fmla="*/ 112 w 327"/>
                <a:gd name="T43" fmla="*/ 814 h 993"/>
                <a:gd name="T44" fmla="*/ 102 w 327"/>
                <a:gd name="T45" fmla="*/ 843 h 993"/>
                <a:gd name="T46" fmla="*/ 95 w 327"/>
                <a:gd name="T47" fmla="*/ 872 h 993"/>
                <a:gd name="T48" fmla="*/ 85 w 327"/>
                <a:gd name="T49" fmla="*/ 911 h 993"/>
                <a:gd name="T50" fmla="*/ 73 w 327"/>
                <a:gd name="T51" fmla="*/ 954 h 993"/>
                <a:gd name="T52" fmla="*/ 51 w 327"/>
                <a:gd name="T53" fmla="*/ 986 h 993"/>
                <a:gd name="T54" fmla="*/ 20 w 327"/>
                <a:gd name="T55" fmla="*/ 993 h 993"/>
                <a:gd name="T56" fmla="*/ 0 w 327"/>
                <a:gd name="T57" fmla="*/ 979 h 993"/>
                <a:gd name="T58" fmla="*/ 0 w 327"/>
                <a:gd name="T59" fmla="*/ 952 h 993"/>
                <a:gd name="T60" fmla="*/ 3 w 327"/>
                <a:gd name="T61" fmla="*/ 921 h 993"/>
                <a:gd name="T62" fmla="*/ 7 w 327"/>
                <a:gd name="T63" fmla="*/ 894 h 993"/>
                <a:gd name="T64" fmla="*/ 15 w 327"/>
                <a:gd name="T65" fmla="*/ 865 h 993"/>
                <a:gd name="T66" fmla="*/ 22 w 327"/>
                <a:gd name="T67" fmla="*/ 833 h 993"/>
                <a:gd name="T68" fmla="*/ 39 w 327"/>
                <a:gd name="T69" fmla="*/ 797 h 993"/>
                <a:gd name="T70" fmla="*/ 61 w 327"/>
                <a:gd name="T71" fmla="*/ 756 h 993"/>
                <a:gd name="T72" fmla="*/ 83 w 327"/>
                <a:gd name="T73" fmla="*/ 712 h 993"/>
                <a:gd name="T74" fmla="*/ 107 w 327"/>
                <a:gd name="T75" fmla="*/ 666 h 993"/>
                <a:gd name="T76" fmla="*/ 121 w 327"/>
                <a:gd name="T77" fmla="*/ 627 h 993"/>
                <a:gd name="T78" fmla="*/ 131 w 327"/>
                <a:gd name="T79" fmla="*/ 598 h 993"/>
                <a:gd name="T80" fmla="*/ 141 w 327"/>
                <a:gd name="T81" fmla="*/ 572 h 993"/>
                <a:gd name="T82" fmla="*/ 150 w 327"/>
                <a:gd name="T83" fmla="*/ 542 h 993"/>
                <a:gd name="T84" fmla="*/ 160 w 327"/>
                <a:gd name="T85" fmla="*/ 513 h 993"/>
                <a:gd name="T86" fmla="*/ 170 w 327"/>
                <a:gd name="T87" fmla="*/ 484 h 993"/>
                <a:gd name="T88" fmla="*/ 177 w 327"/>
                <a:gd name="T89" fmla="*/ 453 h 993"/>
                <a:gd name="T90" fmla="*/ 187 w 327"/>
                <a:gd name="T91" fmla="*/ 421 h 993"/>
                <a:gd name="T92" fmla="*/ 192 w 327"/>
                <a:gd name="T93" fmla="*/ 387 h 993"/>
                <a:gd name="T94" fmla="*/ 199 w 327"/>
                <a:gd name="T95" fmla="*/ 349 h 993"/>
                <a:gd name="T96" fmla="*/ 211 w 327"/>
                <a:gd name="T97" fmla="*/ 312 h 993"/>
                <a:gd name="T98" fmla="*/ 221 w 327"/>
                <a:gd name="T99" fmla="*/ 273 h 993"/>
                <a:gd name="T100" fmla="*/ 233 w 327"/>
                <a:gd name="T101" fmla="*/ 235 h 993"/>
                <a:gd name="T102" fmla="*/ 247 w 327"/>
                <a:gd name="T103" fmla="*/ 196 h 993"/>
                <a:gd name="T104" fmla="*/ 262 w 327"/>
                <a:gd name="T105" fmla="*/ 160 h 993"/>
                <a:gd name="T106" fmla="*/ 277 w 327"/>
                <a:gd name="T107" fmla="*/ 123 h 993"/>
                <a:gd name="T108" fmla="*/ 289 w 327"/>
                <a:gd name="T109" fmla="*/ 89 h 993"/>
                <a:gd name="T110" fmla="*/ 303 w 327"/>
                <a:gd name="T111" fmla="*/ 53 h 993"/>
                <a:gd name="T112" fmla="*/ 315 w 327"/>
                <a:gd name="T113" fmla="*/ 24 h 993"/>
                <a:gd name="T114" fmla="*/ 327 w 327"/>
                <a:gd name="T115" fmla="*/ 0 h 9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27" h="993">
                  <a:moveTo>
                    <a:pt x="327" y="72"/>
                  </a:moveTo>
                  <a:lnTo>
                    <a:pt x="325" y="77"/>
                  </a:lnTo>
                  <a:lnTo>
                    <a:pt x="323" y="92"/>
                  </a:lnTo>
                  <a:lnTo>
                    <a:pt x="315" y="106"/>
                  </a:lnTo>
                  <a:lnTo>
                    <a:pt x="313" y="123"/>
                  </a:lnTo>
                  <a:lnTo>
                    <a:pt x="308" y="138"/>
                  </a:lnTo>
                  <a:lnTo>
                    <a:pt x="303" y="152"/>
                  </a:lnTo>
                  <a:lnTo>
                    <a:pt x="298" y="169"/>
                  </a:lnTo>
                  <a:lnTo>
                    <a:pt x="296" y="189"/>
                  </a:lnTo>
                  <a:lnTo>
                    <a:pt x="289" y="203"/>
                  </a:lnTo>
                  <a:lnTo>
                    <a:pt x="284" y="220"/>
                  </a:lnTo>
                  <a:lnTo>
                    <a:pt x="279" y="237"/>
                  </a:lnTo>
                  <a:lnTo>
                    <a:pt x="274" y="256"/>
                  </a:lnTo>
                  <a:lnTo>
                    <a:pt x="267" y="273"/>
                  </a:lnTo>
                  <a:lnTo>
                    <a:pt x="262" y="293"/>
                  </a:lnTo>
                  <a:lnTo>
                    <a:pt x="257" y="310"/>
                  </a:lnTo>
                  <a:lnTo>
                    <a:pt x="252" y="329"/>
                  </a:lnTo>
                  <a:lnTo>
                    <a:pt x="245" y="346"/>
                  </a:lnTo>
                  <a:lnTo>
                    <a:pt x="240" y="366"/>
                  </a:lnTo>
                  <a:lnTo>
                    <a:pt x="235" y="385"/>
                  </a:lnTo>
                  <a:lnTo>
                    <a:pt x="230" y="404"/>
                  </a:lnTo>
                  <a:lnTo>
                    <a:pt x="226" y="421"/>
                  </a:lnTo>
                  <a:lnTo>
                    <a:pt x="221" y="443"/>
                  </a:lnTo>
                  <a:lnTo>
                    <a:pt x="216" y="460"/>
                  </a:lnTo>
                  <a:lnTo>
                    <a:pt x="211" y="482"/>
                  </a:lnTo>
                  <a:lnTo>
                    <a:pt x="204" y="499"/>
                  </a:lnTo>
                  <a:lnTo>
                    <a:pt x="199" y="518"/>
                  </a:lnTo>
                  <a:lnTo>
                    <a:pt x="194" y="535"/>
                  </a:lnTo>
                  <a:lnTo>
                    <a:pt x="189" y="555"/>
                  </a:lnTo>
                  <a:lnTo>
                    <a:pt x="182" y="572"/>
                  </a:lnTo>
                  <a:lnTo>
                    <a:pt x="177" y="591"/>
                  </a:lnTo>
                  <a:lnTo>
                    <a:pt x="172" y="610"/>
                  </a:lnTo>
                  <a:lnTo>
                    <a:pt x="167" y="630"/>
                  </a:lnTo>
                  <a:lnTo>
                    <a:pt x="160" y="647"/>
                  </a:lnTo>
                  <a:lnTo>
                    <a:pt x="155" y="664"/>
                  </a:lnTo>
                  <a:lnTo>
                    <a:pt x="150" y="681"/>
                  </a:lnTo>
                  <a:lnTo>
                    <a:pt x="146" y="700"/>
                  </a:lnTo>
                  <a:lnTo>
                    <a:pt x="141" y="717"/>
                  </a:lnTo>
                  <a:lnTo>
                    <a:pt x="136" y="734"/>
                  </a:lnTo>
                  <a:lnTo>
                    <a:pt x="131" y="751"/>
                  </a:lnTo>
                  <a:lnTo>
                    <a:pt x="129" y="770"/>
                  </a:lnTo>
                  <a:lnTo>
                    <a:pt x="121" y="785"/>
                  </a:lnTo>
                  <a:lnTo>
                    <a:pt x="117" y="799"/>
                  </a:lnTo>
                  <a:lnTo>
                    <a:pt x="112" y="814"/>
                  </a:lnTo>
                  <a:lnTo>
                    <a:pt x="107" y="831"/>
                  </a:lnTo>
                  <a:lnTo>
                    <a:pt x="102" y="843"/>
                  </a:lnTo>
                  <a:lnTo>
                    <a:pt x="100" y="858"/>
                  </a:lnTo>
                  <a:lnTo>
                    <a:pt x="95" y="872"/>
                  </a:lnTo>
                  <a:lnTo>
                    <a:pt x="92" y="887"/>
                  </a:lnTo>
                  <a:lnTo>
                    <a:pt x="85" y="911"/>
                  </a:lnTo>
                  <a:lnTo>
                    <a:pt x="78" y="935"/>
                  </a:lnTo>
                  <a:lnTo>
                    <a:pt x="73" y="954"/>
                  </a:lnTo>
                  <a:lnTo>
                    <a:pt x="68" y="976"/>
                  </a:lnTo>
                  <a:lnTo>
                    <a:pt x="51" y="986"/>
                  </a:lnTo>
                  <a:lnTo>
                    <a:pt x="34" y="993"/>
                  </a:lnTo>
                  <a:lnTo>
                    <a:pt x="20" y="993"/>
                  </a:lnTo>
                  <a:lnTo>
                    <a:pt x="7" y="988"/>
                  </a:lnTo>
                  <a:lnTo>
                    <a:pt x="0" y="979"/>
                  </a:lnTo>
                  <a:lnTo>
                    <a:pt x="0" y="967"/>
                  </a:lnTo>
                  <a:lnTo>
                    <a:pt x="0" y="952"/>
                  </a:lnTo>
                  <a:lnTo>
                    <a:pt x="3" y="933"/>
                  </a:lnTo>
                  <a:lnTo>
                    <a:pt x="3" y="921"/>
                  </a:lnTo>
                  <a:lnTo>
                    <a:pt x="5" y="908"/>
                  </a:lnTo>
                  <a:lnTo>
                    <a:pt x="7" y="894"/>
                  </a:lnTo>
                  <a:lnTo>
                    <a:pt x="12" y="882"/>
                  </a:lnTo>
                  <a:lnTo>
                    <a:pt x="15" y="865"/>
                  </a:lnTo>
                  <a:lnTo>
                    <a:pt x="20" y="850"/>
                  </a:lnTo>
                  <a:lnTo>
                    <a:pt x="22" y="833"/>
                  </a:lnTo>
                  <a:lnTo>
                    <a:pt x="29" y="819"/>
                  </a:lnTo>
                  <a:lnTo>
                    <a:pt x="39" y="797"/>
                  </a:lnTo>
                  <a:lnTo>
                    <a:pt x="51" y="778"/>
                  </a:lnTo>
                  <a:lnTo>
                    <a:pt x="61" y="756"/>
                  </a:lnTo>
                  <a:lnTo>
                    <a:pt x="73" y="736"/>
                  </a:lnTo>
                  <a:lnTo>
                    <a:pt x="83" y="712"/>
                  </a:lnTo>
                  <a:lnTo>
                    <a:pt x="95" y="690"/>
                  </a:lnTo>
                  <a:lnTo>
                    <a:pt x="107" y="666"/>
                  </a:lnTo>
                  <a:lnTo>
                    <a:pt x="119" y="642"/>
                  </a:lnTo>
                  <a:lnTo>
                    <a:pt x="121" y="627"/>
                  </a:lnTo>
                  <a:lnTo>
                    <a:pt x="129" y="613"/>
                  </a:lnTo>
                  <a:lnTo>
                    <a:pt x="131" y="598"/>
                  </a:lnTo>
                  <a:lnTo>
                    <a:pt x="138" y="586"/>
                  </a:lnTo>
                  <a:lnTo>
                    <a:pt x="141" y="572"/>
                  </a:lnTo>
                  <a:lnTo>
                    <a:pt x="148" y="557"/>
                  </a:lnTo>
                  <a:lnTo>
                    <a:pt x="150" y="542"/>
                  </a:lnTo>
                  <a:lnTo>
                    <a:pt x="158" y="530"/>
                  </a:lnTo>
                  <a:lnTo>
                    <a:pt x="160" y="513"/>
                  </a:lnTo>
                  <a:lnTo>
                    <a:pt x="165" y="499"/>
                  </a:lnTo>
                  <a:lnTo>
                    <a:pt x="170" y="484"/>
                  </a:lnTo>
                  <a:lnTo>
                    <a:pt x="175" y="470"/>
                  </a:lnTo>
                  <a:lnTo>
                    <a:pt x="177" y="453"/>
                  </a:lnTo>
                  <a:lnTo>
                    <a:pt x="182" y="438"/>
                  </a:lnTo>
                  <a:lnTo>
                    <a:pt x="187" y="421"/>
                  </a:lnTo>
                  <a:lnTo>
                    <a:pt x="192" y="407"/>
                  </a:lnTo>
                  <a:lnTo>
                    <a:pt x="192" y="387"/>
                  </a:lnTo>
                  <a:lnTo>
                    <a:pt x="197" y="368"/>
                  </a:lnTo>
                  <a:lnTo>
                    <a:pt x="199" y="349"/>
                  </a:lnTo>
                  <a:lnTo>
                    <a:pt x="206" y="332"/>
                  </a:lnTo>
                  <a:lnTo>
                    <a:pt x="211" y="312"/>
                  </a:lnTo>
                  <a:lnTo>
                    <a:pt x="216" y="293"/>
                  </a:lnTo>
                  <a:lnTo>
                    <a:pt x="221" y="273"/>
                  </a:lnTo>
                  <a:lnTo>
                    <a:pt x="228" y="256"/>
                  </a:lnTo>
                  <a:lnTo>
                    <a:pt x="233" y="235"/>
                  </a:lnTo>
                  <a:lnTo>
                    <a:pt x="240" y="218"/>
                  </a:lnTo>
                  <a:lnTo>
                    <a:pt x="247" y="196"/>
                  </a:lnTo>
                  <a:lnTo>
                    <a:pt x="255" y="179"/>
                  </a:lnTo>
                  <a:lnTo>
                    <a:pt x="262" y="160"/>
                  </a:lnTo>
                  <a:lnTo>
                    <a:pt x="269" y="143"/>
                  </a:lnTo>
                  <a:lnTo>
                    <a:pt x="277" y="123"/>
                  </a:lnTo>
                  <a:lnTo>
                    <a:pt x="284" y="109"/>
                  </a:lnTo>
                  <a:lnTo>
                    <a:pt x="289" y="89"/>
                  </a:lnTo>
                  <a:lnTo>
                    <a:pt x="296" y="72"/>
                  </a:lnTo>
                  <a:lnTo>
                    <a:pt x="303" y="53"/>
                  </a:lnTo>
                  <a:lnTo>
                    <a:pt x="310" y="38"/>
                  </a:lnTo>
                  <a:lnTo>
                    <a:pt x="315" y="24"/>
                  </a:lnTo>
                  <a:lnTo>
                    <a:pt x="323" y="9"/>
                  </a:lnTo>
                  <a:lnTo>
                    <a:pt x="327" y="0"/>
                  </a:lnTo>
                  <a:lnTo>
                    <a:pt x="327" y="72"/>
                  </a:lnTo>
                  <a:close/>
                </a:path>
              </a:pathLst>
            </a:custGeom>
            <a:solidFill>
              <a:srgbClr val="FF9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31815" name="Picture 7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594"/>
            <a:ext cx="916940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4629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086AFFC-BDEF-4068-9F27-A29ADDF523FA}" type="slidenum">
              <a:rPr lang="en-US" smtClean="0">
                <a:solidFill>
                  <a:srgbClr val="FFFFFF"/>
                </a:solidFill>
              </a:rPr>
              <a:pPr eaLnBrk="1" hangingPunct="1"/>
              <a:t>12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277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63563" y="1811338"/>
            <a:ext cx="7707312" cy="4560887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Osteoporosis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porous bone that breaks easily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0"/>
            <a:ext cx="9035845" cy="1120877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SKELETAL SYSTEM – COMMON DISORDERS</a:t>
            </a:r>
            <a:endParaRPr lang="en-US" sz="28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75778" name="Picture 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920"/>
          <a:stretch/>
        </p:blipFill>
        <p:spPr bwMode="auto">
          <a:xfrm>
            <a:off x="2667000" y="3192719"/>
            <a:ext cx="3810000" cy="1575926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5" name="TextBox 4"/>
          <p:cNvSpPr txBox="1"/>
          <p:nvPr/>
        </p:nvSpPr>
        <p:spPr>
          <a:xfrm>
            <a:off x="1976284" y="5048241"/>
            <a:ext cx="540410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http://www.mayoclinic.com/health/medical/IM02980</a:t>
            </a:r>
          </a:p>
        </p:txBody>
      </p:sp>
    </p:spTree>
    <p:extLst>
      <p:ext uri="{BB962C8B-B14F-4D97-AF65-F5344CB8AC3E}">
        <p14:creationId xmlns:p14="http://schemas.microsoft.com/office/powerpoint/2010/main" val="4293412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907F8360-9C68-4F90-966D-AAE14B63C900}" type="slidenum">
              <a:rPr lang="en-US" smtClean="0">
                <a:solidFill>
                  <a:srgbClr val="FFFFFF"/>
                </a:solidFill>
              </a:rPr>
              <a:pPr eaLnBrk="1" hangingPunct="1"/>
              <a:t>13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37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1325" y="1933575"/>
            <a:ext cx="7372350" cy="4438650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smtClean="0"/>
              <a:t>Fracture - break in bone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smtClean="0"/>
              <a:t>simple - bone broken, skin intact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smtClean="0"/>
              <a:t>compound - bone broken, penetrates skin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smtClean="0"/>
              <a:t>comminuted - bone broken, fragments in tissue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smtClean="0"/>
              <a:t>greenstick - incomplete break</a:t>
            </a:r>
          </a:p>
        </p:txBody>
      </p:sp>
      <p:sp>
        <p:nvSpPr>
          <p:cNvPr id="33798" name="Freeform 30"/>
          <p:cNvSpPr>
            <a:spLocks/>
          </p:cNvSpPr>
          <p:nvPr/>
        </p:nvSpPr>
        <p:spPr bwMode="auto">
          <a:xfrm rot="-648852">
            <a:off x="6889750" y="2320925"/>
            <a:ext cx="1911350" cy="2992438"/>
          </a:xfrm>
          <a:custGeom>
            <a:avLst/>
            <a:gdLst>
              <a:gd name="T0" fmla="*/ 2147483647 w 1795"/>
              <a:gd name="T1" fmla="*/ 2147483647 h 2857"/>
              <a:gd name="T2" fmla="*/ 2147483647 w 1795"/>
              <a:gd name="T3" fmla="*/ 2147483647 h 2857"/>
              <a:gd name="T4" fmla="*/ 2147483647 w 1795"/>
              <a:gd name="T5" fmla="*/ 2147483647 h 2857"/>
              <a:gd name="T6" fmla="*/ 2147483647 w 1795"/>
              <a:gd name="T7" fmla="*/ 0 h 2857"/>
              <a:gd name="T8" fmla="*/ 2147483647 w 1795"/>
              <a:gd name="T9" fmla="*/ 2147483647 h 2857"/>
              <a:gd name="T10" fmla="*/ 2147483647 w 1795"/>
              <a:gd name="T11" fmla="*/ 2147483647 h 2857"/>
              <a:gd name="T12" fmla="*/ 2147483647 w 1795"/>
              <a:gd name="T13" fmla="*/ 2147483647 h 2857"/>
              <a:gd name="T14" fmla="*/ 2147483647 w 1795"/>
              <a:gd name="T15" fmla="*/ 2147483647 h 2857"/>
              <a:gd name="T16" fmla="*/ 2147483647 w 1795"/>
              <a:gd name="T17" fmla="*/ 2147483647 h 2857"/>
              <a:gd name="T18" fmla="*/ 2147483647 w 1795"/>
              <a:gd name="T19" fmla="*/ 2147483647 h 2857"/>
              <a:gd name="T20" fmla="*/ 2147483647 w 1795"/>
              <a:gd name="T21" fmla="*/ 2147483647 h 2857"/>
              <a:gd name="T22" fmla="*/ 2147483647 w 1795"/>
              <a:gd name="T23" fmla="*/ 2147483647 h 2857"/>
              <a:gd name="T24" fmla="*/ 2147483647 w 1795"/>
              <a:gd name="T25" fmla="*/ 2147483647 h 2857"/>
              <a:gd name="T26" fmla="*/ 2147483647 w 1795"/>
              <a:gd name="T27" fmla="*/ 2147483647 h 2857"/>
              <a:gd name="T28" fmla="*/ 2147483647 w 1795"/>
              <a:gd name="T29" fmla="*/ 2147483647 h 2857"/>
              <a:gd name="T30" fmla="*/ 2147483647 w 1795"/>
              <a:gd name="T31" fmla="*/ 2147483647 h 2857"/>
              <a:gd name="T32" fmla="*/ 2147483647 w 1795"/>
              <a:gd name="T33" fmla="*/ 2147483647 h 2857"/>
              <a:gd name="T34" fmla="*/ 2147483647 w 1795"/>
              <a:gd name="T35" fmla="*/ 2147483647 h 2857"/>
              <a:gd name="T36" fmla="*/ 2147483647 w 1795"/>
              <a:gd name="T37" fmla="*/ 2147483647 h 2857"/>
              <a:gd name="T38" fmla="*/ 2147483647 w 1795"/>
              <a:gd name="T39" fmla="*/ 2147483647 h 2857"/>
              <a:gd name="T40" fmla="*/ 2147483647 w 1795"/>
              <a:gd name="T41" fmla="*/ 2147483647 h 2857"/>
              <a:gd name="T42" fmla="*/ 2147483647 w 1795"/>
              <a:gd name="T43" fmla="*/ 2147483647 h 2857"/>
              <a:gd name="T44" fmla="*/ 2147483647 w 1795"/>
              <a:gd name="T45" fmla="*/ 2147483647 h 2857"/>
              <a:gd name="T46" fmla="*/ 2147483647 w 1795"/>
              <a:gd name="T47" fmla="*/ 2147483647 h 2857"/>
              <a:gd name="T48" fmla="*/ 2147483647 w 1795"/>
              <a:gd name="T49" fmla="*/ 2147483647 h 2857"/>
              <a:gd name="T50" fmla="*/ 2147483647 w 1795"/>
              <a:gd name="T51" fmla="*/ 2147483647 h 2857"/>
              <a:gd name="T52" fmla="*/ 2147483647 w 1795"/>
              <a:gd name="T53" fmla="*/ 2147483647 h 2857"/>
              <a:gd name="T54" fmla="*/ 2147483647 w 1795"/>
              <a:gd name="T55" fmla="*/ 2147483647 h 2857"/>
              <a:gd name="T56" fmla="*/ 2147483647 w 1795"/>
              <a:gd name="T57" fmla="*/ 2147483647 h 2857"/>
              <a:gd name="T58" fmla="*/ 2147483647 w 1795"/>
              <a:gd name="T59" fmla="*/ 2147483647 h 2857"/>
              <a:gd name="T60" fmla="*/ 2147483647 w 1795"/>
              <a:gd name="T61" fmla="*/ 2147483647 h 2857"/>
              <a:gd name="T62" fmla="*/ 2147483647 w 1795"/>
              <a:gd name="T63" fmla="*/ 2147483647 h 2857"/>
              <a:gd name="T64" fmla="*/ 2147483647 w 1795"/>
              <a:gd name="T65" fmla="*/ 2147483647 h 2857"/>
              <a:gd name="T66" fmla="*/ 2147483647 w 1795"/>
              <a:gd name="T67" fmla="*/ 2147483647 h 2857"/>
              <a:gd name="T68" fmla="*/ 2147483647 w 1795"/>
              <a:gd name="T69" fmla="*/ 2147483647 h 2857"/>
              <a:gd name="T70" fmla="*/ 2147483647 w 1795"/>
              <a:gd name="T71" fmla="*/ 2147483647 h 2857"/>
              <a:gd name="T72" fmla="*/ 2147483647 w 1795"/>
              <a:gd name="T73" fmla="*/ 2147483647 h 2857"/>
              <a:gd name="T74" fmla="*/ 2147483647 w 1795"/>
              <a:gd name="T75" fmla="*/ 2147483647 h 2857"/>
              <a:gd name="T76" fmla="*/ 2147483647 w 1795"/>
              <a:gd name="T77" fmla="*/ 2147483647 h 2857"/>
              <a:gd name="T78" fmla="*/ 2147483647 w 1795"/>
              <a:gd name="T79" fmla="*/ 2147483647 h 2857"/>
              <a:gd name="T80" fmla="*/ 2147483647 w 1795"/>
              <a:gd name="T81" fmla="*/ 2147483647 h 2857"/>
              <a:gd name="T82" fmla="*/ 2147483647 w 1795"/>
              <a:gd name="T83" fmla="*/ 2147483647 h 2857"/>
              <a:gd name="T84" fmla="*/ 2147483647 w 1795"/>
              <a:gd name="T85" fmla="*/ 2147483647 h 2857"/>
              <a:gd name="T86" fmla="*/ 2147483647 w 1795"/>
              <a:gd name="T87" fmla="*/ 2147483647 h 2857"/>
              <a:gd name="T88" fmla="*/ 2147483647 w 1795"/>
              <a:gd name="T89" fmla="*/ 2147483647 h 2857"/>
              <a:gd name="T90" fmla="*/ 2147483647 w 1795"/>
              <a:gd name="T91" fmla="*/ 2147483647 h 2857"/>
              <a:gd name="T92" fmla="*/ 2147483647 w 1795"/>
              <a:gd name="T93" fmla="*/ 2147483647 h 2857"/>
              <a:gd name="T94" fmla="*/ 2147483647 w 1795"/>
              <a:gd name="T95" fmla="*/ 2147483647 h 2857"/>
              <a:gd name="T96" fmla="*/ 2147483647 w 1795"/>
              <a:gd name="T97" fmla="*/ 2147483647 h 2857"/>
              <a:gd name="T98" fmla="*/ 2147483647 w 1795"/>
              <a:gd name="T99" fmla="*/ 2147483647 h 2857"/>
              <a:gd name="T100" fmla="*/ 2147483647 w 1795"/>
              <a:gd name="T101" fmla="*/ 2147483647 h 2857"/>
              <a:gd name="T102" fmla="*/ 2147483647 w 1795"/>
              <a:gd name="T103" fmla="*/ 2147483647 h 2857"/>
              <a:gd name="T104" fmla="*/ 2147483647 w 1795"/>
              <a:gd name="T105" fmla="*/ 2147483647 h 2857"/>
              <a:gd name="T106" fmla="*/ 2147483647 w 1795"/>
              <a:gd name="T107" fmla="*/ 2147483647 h 2857"/>
              <a:gd name="T108" fmla="*/ 2147483647 w 1795"/>
              <a:gd name="T109" fmla="*/ 2147483647 h 2857"/>
              <a:gd name="T110" fmla="*/ 2147483647 w 1795"/>
              <a:gd name="T111" fmla="*/ 2147483647 h 2857"/>
              <a:gd name="T112" fmla="*/ 2147483647 w 1795"/>
              <a:gd name="T113" fmla="*/ 2147483647 h 2857"/>
              <a:gd name="T114" fmla="*/ 2147483647 w 1795"/>
              <a:gd name="T115" fmla="*/ 2147483647 h 2857"/>
              <a:gd name="T116" fmla="*/ 2147483647 w 1795"/>
              <a:gd name="T117" fmla="*/ 2147483647 h 285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1795" h="2857">
                <a:moveTo>
                  <a:pt x="1365" y="204"/>
                </a:moveTo>
                <a:lnTo>
                  <a:pt x="1360" y="197"/>
                </a:lnTo>
                <a:lnTo>
                  <a:pt x="1355" y="192"/>
                </a:lnTo>
                <a:lnTo>
                  <a:pt x="1350" y="185"/>
                </a:lnTo>
                <a:lnTo>
                  <a:pt x="1346" y="183"/>
                </a:lnTo>
                <a:lnTo>
                  <a:pt x="1341" y="176"/>
                </a:lnTo>
                <a:lnTo>
                  <a:pt x="1336" y="171"/>
                </a:lnTo>
                <a:lnTo>
                  <a:pt x="1331" y="164"/>
                </a:lnTo>
                <a:lnTo>
                  <a:pt x="1324" y="161"/>
                </a:lnTo>
                <a:lnTo>
                  <a:pt x="1320" y="154"/>
                </a:lnTo>
                <a:lnTo>
                  <a:pt x="1312" y="150"/>
                </a:lnTo>
                <a:lnTo>
                  <a:pt x="1308" y="142"/>
                </a:lnTo>
                <a:lnTo>
                  <a:pt x="1300" y="138"/>
                </a:lnTo>
                <a:lnTo>
                  <a:pt x="1296" y="133"/>
                </a:lnTo>
                <a:lnTo>
                  <a:pt x="1291" y="128"/>
                </a:lnTo>
                <a:lnTo>
                  <a:pt x="1284" y="121"/>
                </a:lnTo>
                <a:lnTo>
                  <a:pt x="1277" y="119"/>
                </a:lnTo>
                <a:lnTo>
                  <a:pt x="1272" y="112"/>
                </a:lnTo>
                <a:lnTo>
                  <a:pt x="1265" y="107"/>
                </a:lnTo>
                <a:lnTo>
                  <a:pt x="1258" y="100"/>
                </a:lnTo>
                <a:lnTo>
                  <a:pt x="1253" y="95"/>
                </a:lnTo>
                <a:lnTo>
                  <a:pt x="1246" y="90"/>
                </a:lnTo>
                <a:lnTo>
                  <a:pt x="1239" y="85"/>
                </a:lnTo>
                <a:lnTo>
                  <a:pt x="1232" y="81"/>
                </a:lnTo>
                <a:lnTo>
                  <a:pt x="1224" y="76"/>
                </a:lnTo>
                <a:lnTo>
                  <a:pt x="1217" y="71"/>
                </a:lnTo>
                <a:lnTo>
                  <a:pt x="1210" y="66"/>
                </a:lnTo>
                <a:lnTo>
                  <a:pt x="1203" y="62"/>
                </a:lnTo>
                <a:lnTo>
                  <a:pt x="1198" y="57"/>
                </a:lnTo>
                <a:lnTo>
                  <a:pt x="1191" y="52"/>
                </a:lnTo>
                <a:lnTo>
                  <a:pt x="1184" y="50"/>
                </a:lnTo>
                <a:lnTo>
                  <a:pt x="1177" y="45"/>
                </a:lnTo>
                <a:lnTo>
                  <a:pt x="1170" y="40"/>
                </a:lnTo>
                <a:lnTo>
                  <a:pt x="1163" y="38"/>
                </a:lnTo>
                <a:lnTo>
                  <a:pt x="1155" y="33"/>
                </a:lnTo>
                <a:lnTo>
                  <a:pt x="1148" y="31"/>
                </a:lnTo>
                <a:lnTo>
                  <a:pt x="1144" y="26"/>
                </a:lnTo>
                <a:lnTo>
                  <a:pt x="1136" y="21"/>
                </a:lnTo>
                <a:lnTo>
                  <a:pt x="1127" y="19"/>
                </a:lnTo>
                <a:lnTo>
                  <a:pt x="1122" y="17"/>
                </a:lnTo>
                <a:lnTo>
                  <a:pt x="1115" y="14"/>
                </a:lnTo>
                <a:lnTo>
                  <a:pt x="1108" y="12"/>
                </a:lnTo>
                <a:lnTo>
                  <a:pt x="1103" y="9"/>
                </a:lnTo>
                <a:lnTo>
                  <a:pt x="1096" y="9"/>
                </a:lnTo>
                <a:lnTo>
                  <a:pt x="1091" y="7"/>
                </a:lnTo>
                <a:lnTo>
                  <a:pt x="1082" y="5"/>
                </a:lnTo>
                <a:lnTo>
                  <a:pt x="1077" y="5"/>
                </a:lnTo>
                <a:lnTo>
                  <a:pt x="1072" y="2"/>
                </a:lnTo>
                <a:lnTo>
                  <a:pt x="1065" y="2"/>
                </a:lnTo>
                <a:lnTo>
                  <a:pt x="1058" y="0"/>
                </a:lnTo>
                <a:lnTo>
                  <a:pt x="1053" y="0"/>
                </a:lnTo>
                <a:lnTo>
                  <a:pt x="1046" y="0"/>
                </a:lnTo>
                <a:lnTo>
                  <a:pt x="1041" y="0"/>
                </a:lnTo>
                <a:lnTo>
                  <a:pt x="1034" y="0"/>
                </a:lnTo>
                <a:lnTo>
                  <a:pt x="1032" y="0"/>
                </a:lnTo>
                <a:lnTo>
                  <a:pt x="1027" y="0"/>
                </a:lnTo>
                <a:lnTo>
                  <a:pt x="1020" y="2"/>
                </a:lnTo>
                <a:lnTo>
                  <a:pt x="1015" y="2"/>
                </a:lnTo>
                <a:lnTo>
                  <a:pt x="1010" y="5"/>
                </a:lnTo>
                <a:lnTo>
                  <a:pt x="1006" y="5"/>
                </a:lnTo>
                <a:lnTo>
                  <a:pt x="1003" y="9"/>
                </a:lnTo>
                <a:lnTo>
                  <a:pt x="999" y="9"/>
                </a:lnTo>
                <a:lnTo>
                  <a:pt x="996" y="14"/>
                </a:lnTo>
                <a:lnTo>
                  <a:pt x="991" y="17"/>
                </a:lnTo>
                <a:lnTo>
                  <a:pt x="989" y="19"/>
                </a:lnTo>
                <a:lnTo>
                  <a:pt x="984" y="24"/>
                </a:lnTo>
                <a:lnTo>
                  <a:pt x="980" y="28"/>
                </a:lnTo>
                <a:lnTo>
                  <a:pt x="977" y="31"/>
                </a:lnTo>
                <a:lnTo>
                  <a:pt x="972" y="36"/>
                </a:lnTo>
                <a:lnTo>
                  <a:pt x="970" y="38"/>
                </a:lnTo>
                <a:lnTo>
                  <a:pt x="965" y="43"/>
                </a:lnTo>
                <a:lnTo>
                  <a:pt x="963" y="47"/>
                </a:lnTo>
                <a:lnTo>
                  <a:pt x="961" y="52"/>
                </a:lnTo>
                <a:lnTo>
                  <a:pt x="956" y="57"/>
                </a:lnTo>
                <a:lnTo>
                  <a:pt x="953" y="59"/>
                </a:lnTo>
                <a:lnTo>
                  <a:pt x="949" y="64"/>
                </a:lnTo>
                <a:lnTo>
                  <a:pt x="946" y="71"/>
                </a:lnTo>
                <a:lnTo>
                  <a:pt x="944" y="74"/>
                </a:lnTo>
                <a:lnTo>
                  <a:pt x="939" y="81"/>
                </a:lnTo>
                <a:lnTo>
                  <a:pt x="937" y="85"/>
                </a:lnTo>
                <a:lnTo>
                  <a:pt x="934" y="93"/>
                </a:lnTo>
                <a:lnTo>
                  <a:pt x="930" y="95"/>
                </a:lnTo>
                <a:lnTo>
                  <a:pt x="927" y="102"/>
                </a:lnTo>
                <a:lnTo>
                  <a:pt x="925" y="107"/>
                </a:lnTo>
                <a:lnTo>
                  <a:pt x="922" y="114"/>
                </a:lnTo>
                <a:lnTo>
                  <a:pt x="918" y="119"/>
                </a:lnTo>
                <a:lnTo>
                  <a:pt x="915" y="123"/>
                </a:lnTo>
                <a:lnTo>
                  <a:pt x="915" y="133"/>
                </a:lnTo>
                <a:lnTo>
                  <a:pt x="911" y="140"/>
                </a:lnTo>
                <a:lnTo>
                  <a:pt x="911" y="145"/>
                </a:lnTo>
                <a:lnTo>
                  <a:pt x="906" y="150"/>
                </a:lnTo>
                <a:lnTo>
                  <a:pt x="906" y="157"/>
                </a:lnTo>
                <a:lnTo>
                  <a:pt x="903" y="164"/>
                </a:lnTo>
                <a:lnTo>
                  <a:pt x="901" y="171"/>
                </a:lnTo>
                <a:lnTo>
                  <a:pt x="901" y="178"/>
                </a:lnTo>
                <a:lnTo>
                  <a:pt x="899" y="183"/>
                </a:lnTo>
                <a:lnTo>
                  <a:pt x="896" y="192"/>
                </a:lnTo>
                <a:lnTo>
                  <a:pt x="896" y="199"/>
                </a:lnTo>
                <a:lnTo>
                  <a:pt x="894" y="204"/>
                </a:lnTo>
                <a:lnTo>
                  <a:pt x="894" y="214"/>
                </a:lnTo>
                <a:lnTo>
                  <a:pt x="894" y="221"/>
                </a:lnTo>
                <a:lnTo>
                  <a:pt x="892" y="228"/>
                </a:lnTo>
                <a:lnTo>
                  <a:pt x="892" y="235"/>
                </a:lnTo>
                <a:lnTo>
                  <a:pt x="892" y="245"/>
                </a:lnTo>
                <a:lnTo>
                  <a:pt x="892" y="252"/>
                </a:lnTo>
                <a:lnTo>
                  <a:pt x="889" y="259"/>
                </a:lnTo>
                <a:lnTo>
                  <a:pt x="889" y="266"/>
                </a:lnTo>
                <a:lnTo>
                  <a:pt x="892" y="275"/>
                </a:lnTo>
                <a:lnTo>
                  <a:pt x="892" y="285"/>
                </a:lnTo>
                <a:lnTo>
                  <a:pt x="894" y="292"/>
                </a:lnTo>
                <a:lnTo>
                  <a:pt x="894" y="302"/>
                </a:lnTo>
                <a:lnTo>
                  <a:pt x="894" y="309"/>
                </a:lnTo>
                <a:lnTo>
                  <a:pt x="896" y="318"/>
                </a:lnTo>
                <a:lnTo>
                  <a:pt x="899" y="328"/>
                </a:lnTo>
                <a:lnTo>
                  <a:pt x="901" y="337"/>
                </a:lnTo>
                <a:lnTo>
                  <a:pt x="901" y="344"/>
                </a:lnTo>
                <a:lnTo>
                  <a:pt x="903" y="354"/>
                </a:lnTo>
                <a:lnTo>
                  <a:pt x="906" y="361"/>
                </a:lnTo>
                <a:lnTo>
                  <a:pt x="911" y="373"/>
                </a:lnTo>
                <a:lnTo>
                  <a:pt x="911" y="382"/>
                </a:lnTo>
                <a:lnTo>
                  <a:pt x="915" y="389"/>
                </a:lnTo>
                <a:lnTo>
                  <a:pt x="918" y="401"/>
                </a:lnTo>
                <a:lnTo>
                  <a:pt x="922" y="408"/>
                </a:lnTo>
                <a:lnTo>
                  <a:pt x="927" y="420"/>
                </a:lnTo>
                <a:lnTo>
                  <a:pt x="932" y="427"/>
                </a:lnTo>
                <a:lnTo>
                  <a:pt x="937" y="439"/>
                </a:lnTo>
                <a:lnTo>
                  <a:pt x="939" y="449"/>
                </a:lnTo>
                <a:lnTo>
                  <a:pt x="946" y="458"/>
                </a:lnTo>
                <a:lnTo>
                  <a:pt x="951" y="470"/>
                </a:lnTo>
                <a:lnTo>
                  <a:pt x="958" y="480"/>
                </a:lnTo>
                <a:lnTo>
                  <a:pt x="961" y="489"/>
                </a:lnTo>
                <a:lnTo>
                  <a:pt x="965" y="496"/>
                </a:lnTo>
                <a:lnTo>
                  <a:pt x="970" y="508"/>
                </a:lnTo>
                <a:lnTo>
                  <a:pt x="975" y="515"/>
                </a:lnTo>
                <a:lnTo>
                  <a:pt x="980" y="522"/>
                </a:lnTo>
                <a:lnTo>
                  <a:pt x="982" y="532"/>
                </a:lnTo>
                <a:lnTo>
                  <a:pt x="989" y="539"/>
                </a:lnTo>
                <a:lnTo>
                  <a:pt x="991" y="546"/>
                </a:lnTo>
                <a:lnTo>
                  <a:pt x="996" y="553"/>
                </a:lnTo>
                <a:lnTo>
                  <a:pt x="999" y="560"/>
                </a:lnTo>
                <a:lnTo>
                  <a:pt x="1001" y="568"/>
                </a:lnTo>
                <a:lnTo>
                  <a:pt x="1006" y="572"/>
                </a:lnTo>
                <a:lnTo>
                  <a:pt x="1008" y="579"/>
                </a:lnTo>
                <a:lnTo>
                  <a:pt x="1010" y="584"/>
                </a:lnTo>
                <a:lnTo>
                  <a:pt x="1013" y="591"/>
                </a:lnTo>
                <a:lnTo>
                  <a:pt x="1013" y="598"/>
                </a:lnTo>
                <a:lnTo>
                  <a:pt x="1015" y="601"/>
                </a:lnTo>
                <a:lnTo>
                  <a:pt x="1018" y="608"/>
                </a:lnTo>
                <a:lnTo>
                  <a:pt x="1020" y="610"/>
                </a:lnTo>
                <a:lnTo>
                  <a:pt x="1020" y="617"/>
                </a:lnTo>
                <a:lnTo>
                  <a:pt x="1022" y="622"/>
                </a:lnTo>
                <a:lnTo>
                  <a:pt x="1025" y="625"/>
                </a:lnTo>
                <a:lnTo>
                  <a:pt x="1027" y="632"/>
                </a:lnTo>
                <a:lnTo>
                  <a:pt x="1027" y="634"/>
                </a:lnTo>
                <a:lnTo>
                  <a:pt x="1027" y="639"/>
                </a:lnTo>
                <a:lnTo>
                  <a:pt x="1027" y="641"/>
                </a:lnTo>
                <a:lnTo>
                  <a:pt x="1029" y="646"/>
                </a:lnTo>
                <a:lnTo>
                  <a:pt x="1029" y="648"/>
                </a:lnTo>
                <a:lnTo>
                  <a:pt x="1029" y="653"/>
                </a:lnTo>
                <a:lnTo>
                  <a:pt x="1029" y="655"/>
                </a:lnTo>
                <a:lnTo>
                  <a:pt x="1032" y="660"/>
                </a:lnTo>
                <a:lnTo>
                  <a:pt x="1029" y="665"/>
                </a:lnTo>
                <a:lnTo>
                  <a:pt x="1029" y="672"/>
                </a:lnTo>
                <a:lnTo>
                  <a:pt x="1029" y="679"/>
                </a:lnTo>
                <a:lnTo>
                  <a:pt x="1029" y="684"/>
                </a:lnTo>
                <a:lnTo>
                  <a:pt x="1027" y="689"/>
                </a:lnTo>
                <a:lnTo>
                  <a:pt x="1025" y="698"/>
                </a:lnTo>
                <a:lnTo>
                  <a:pt x="1020" y="703"/>
                </a:lnTo>
                <a:lnTo>
                  <a:pt x="1020" y="710"/>
                </a:lnTo>
                <a:lnTo>
                  <a:pt x="1015" y="715"/>
                </a:lnTo>
                <a:lnTo>
                  <a:pt x="1013" y="722"/>
                </a:lnTo>
                <a:lnTo>
                  <a:pt x="1013" y="727"/>
                </a:lnTo>
                <a:lnTo>
                  <a:pt x="1010" y="729"/>
                </a:lnTo>
                <a:lnTo>
                  <a:pt x="1010" y="734"/>
                </a:lnTo>
                <a:lnTo>
                  <a:pt x="1008" y="739"/>
                </a:lnTo>
                <a:lnTo>
                  <a:pt x="1008" y="743"/>
                </a:lnTo>
                <a:lnTo>
                  <a:pt x="1006" y="746"/>
                </a:lnTo>
                <a:lnTo>
                  <a:pt x="1006" y="750"/>
                </a:lnTo>
                <a:lnTo>
                  <a:pt x="1003" y="755"/>
                </a:lnTo>
                <a:lnTo>
                  <a:pt x="999" y="762"/>
                </a:lnTo>
                <a:lnTo>
                  <a:pt x="999" y="765"/>
                </a:lnTo>
                <a:lnTo>
                  <a:pt x="996" y="772"/>
                </a:lnTo>
                <a:lnTo>
                  <a:pt x="996" y="777"/>
                </a:lnTo>
                <a:lnTo>
                  <a:pt x="994" y="784"/>
                </a:lnTo>
                <a:lnTo>
                  <a:pt x="989" y="791"/>
                </a:lnTo>
                <a:lnTo>
                  <a:pt x="987" y="798"/>
                </a:lnTo>
                <a:lnTo>
                  <a:pt x="982" y="810"/>
                </a:lnTo>
                <a:lnTo>
                  <a:pt x="980" y="822"/>
                </a:lnTo>
                <a:lnTo>
                  <a:pt x="975" y="836"/>
                </a:lnTo>
                <a:lnTo>
                  <a:pt x="968" y="850"/>
                </a:lnTo>
                <a:lnTo>
                  <a:pt x="963" y="867"/>
                </a:lnTo>
                <a:lnTo>
                  <a:pt x="956" y="883"/>
                </a:lnTo>
                <a:lnTo>
                  <a:pt x="949" y="902"/>
                </a:lnTo>
                <a:lnTo>
                  <a:pt x="939" y="921"/>
                </a:lnTo>
                <a:lnTo>
                  <a:pt x="932" y="943"/>
                </a:lnTo>
                <a:lnTo>
                  <a:pt x="925" y="964"/>
                </a:lnTo>
                <a:lnTo>
                  <a:pt x="915" y="986"/>
                </a:lnTo>
                <a:lnTo>
                  <a:pt x="906" y="1009"/>
                </a:lnTo>
                <a:lnTo>
                  <a:pt x="896" y="1033"/>
                </a:lnTo>
                <a:lnTo>
                  <a:pt x="887" y="1057"/>
                </a:lnTo>
                <a:lnTo>
                  <a:pt x="875" y="1083"/>
                </a:lnTo>
                <a:lnTo>
                  <a:pt x="865" y="1109"/>
                </a:lnTo>
                <a:lnTo>
                  <a:pt x="856" y="1135"/>
                </a:lnTo>
                <a:lnTo>
                  <a:pt x="844" y="1161"/>
                </a:lnTo>
                <a:lnTo>
                  <a:pt x="832" y="1190"/>
                </a:lnTo>
                <a:lnTo>
                  <a:pt x="820" y="1218"/>
                </a:lnTo>
                <a:lnTo>
                  <a:pt x="808" y="1247"/>
                </a:lnTo>
                <a:lnTo>
                  <a:pt x="796" y="1275"/>
                </a:lnTo>
                <a:lnTo>
                  <a:pt x="785" y="1301"/>
                </a:lnTo>
                <a:lnTo>
                  <a:pt x="773" y="1332"/>
                </a:lnTo>
                <a:lnTo>
                  <a:pt x="758" y="1363"/>
                </a:lnTo>
                <a:lnTo>
                  <a:pt x="747" y="1392"/>
                </a:lnTo>
                <a:lnTo>
                  <a:pt x="735" y="1420"/>
                </a:lnTo>
                <a:lnTo>
                  <a:pt x="723" y="1451"/>
                </a:lnTo>
                <a:lnTo>
                  <a:pt x="708" y="1482"/>
                </a:lnTo>
                <a:lnTo>
                  <a:pt x="694" y="1510"/>
                </a:lnTo>
                <a:lnTo>
                  <a:pt x="682" y="1539"/>
                </a:lnTo>
                <a:lnTo>
                  <a:pt x="668" y="1567"/>
                </a:lnTo>
                <a:lnTo>
                  <a:pt x="656" y="1598"/>
                </a:lnTo>
                <a:lnTo>
                  <a:pt x="644" y="1627"/>
                </a:lnTo>
                <a:lnTo>
                  <a:pt x="632" y="1655"/>
                </a:lnTo>
                <a:lnTo>
                  <a:pt x="618" y="1681"/>
                </a:lnTo>
                <a:lnTo>
                  <a:pt x="606" y="1710"/>
                </a:lnTo>
                <a:lnTo>
                  <a:pt x="592" y="1736"/>
                </a:lnTo>
                <a:lnTo>
                  <a:pt x="580" y="1762"/>
                </a:lnTo>
                <a:lnTo>
                  <a:pt x="568" y="1788"/>
                </a:lnTo>
                <a:lnTo>
                  <a:pt x="556" y="1814"/>
                </a:lnTo>
                <a:lnTo>
                  <a:pt x="542" y="1838"/>
                </a:lnTo>
                <a:lnTo>
                  <a:pt x="533" y="1862"/>
                </a:lnTo>
                <a:lnTo>
                  <a:pt x="521" y="1886"/>
                </a:lnTo>
                <a:lnTo>
                  <a:pt x="509" y="1907"/>
                </a:lnTo>
                <a:lnTo>
                  <a:pt x="497" y="1928"/>
                </a:lnTo>
                <a:lnTo>
                  <a:pt x="487" y="1947"/>
                </a:lnTo>
                <a:lnTo>
                  <a:pt x="475" y="1966"/>
                </a:lnTo>
                <a:lnTo>
                  <a:pt x="466" y="1985"/>
                </a:lnTo>
                <a:lnTo>
                  <a:pt x="454" y="2002"/>
                </a:lnTo>
                <a:lnTo>
                  <a:pt x="445" y="2016"/>
                </a:lnTo>
                <a:lnTo>
                  <a:pt x="437" y="2033"/>
                </a:lnTo>
                <a:lnTo>
                  <a:pt x="428" y="2047"/>
                </a:lnTo>
                <a:lnTo>
                  <a:pt x="418" y="2057"/>
                </a:lnTo>
                <a:lnTo>
                  <a:pt x="411" y="2069"/>
                </a:lnTo>
                <a:lnTo>
                  <a:pt x="404" y="2078"/>
                </a:lnTo>
                <a:lnTo>
                  <a:pt x="397" y="2088"/>
                </a:lnTo>
                <a:lnTo>
                  <a:pt x="388" y="2092"/>
                </a:lnTo>
                <a:lnTo>
                  <a:pt x="383" y="2097"/>
                </a:lnTo>
                <a:lnTo>
                  <a:pt x="378" y="2099"/>
                </a:lnTo>
                <a:lnTo>
                  <a:pt x="373" y="2099"/>
                </a:lnTo>
                <a:lnTo>
                  <a:pt x="366" y="2099"/>
                </a:lnTo>
                <a:lnTo>
                  <a:pt x="361" y="2099"/>
                </a:lnTo>
                <a:lnTo>
                  <a:pt x="357" y="2102"/>
                </a:lnTo>
                <a:lnTo>
                  <a:pt x="352" y="2102"/>
                </a:lnTo>
                <a:lnTo>
                  <a:pt x="345" y="2104"/>
                </a:lnTo>
                <a:lnTo>
                  <a:pt x="340" y="2107"/>
                </a:lnTo>
                <a:lnTo>
                  <a:pt x="333" y="2109"/>
                </a:lnTo>
                <a:lnTo>
                  <a:pt x="328" y="2111"/>
                </a:lnTo>
                <a:lnTo>
                  <a:pt x="319" y="2114"/>
                </a:lnTo>
                <a:lnTo>
                  <a:pt x="311" y="2116"/>
                </a:lnTo>
                <a:lnTo>
                  <a:pt x="302" y="2118"/>
                </a:lnTo>
                <a:lnTo>
                  <a:pt x="297" y="2123"/>
                </a:lnTo>
                <a:lnTo>
                  <a:pt x="290" y="2126"/>
                </a:lnTo>
                <a:lnTo>
                  <a:pt x="281" y="2130"/>
                </a:lnTo>
                <a:lnTo>
                  <a:pt x="273" y="2133"/>
                </a:lnTo>
                <a:lnTo>
                  <a:pt x="266" y="2140"/>
                </a:lnTo>
                <a:lnTo>
                  <a:pt x="257" y="2142"/>
                </a:lnTo>
                <a:lnTo>
                  <a:pt x="250" y="2147"/>
                </a:lnTo>
                <a:lnTo>
                  <a:pt x="243" y="2152"/>
                </a:lnTo>
                <a:lnTo>
                  <a:pt x="233" y="2156"/>
                </a:lnTo>
                <a:lnTo>
                  <a:pt x="223" y="2161"/>
                </a:lnTo>
                <a:lnTo>
                  <a:pt x="219" y="2168"/>
                </a:lnTo>
                <a:lnTo>
                  <a:pt x="207" y="2173"/>
                </a:lnTo>
                <a:lnTo>
                  <a:pt x="200" y="2178"/>
                </a:lnTo>
                <a:lnTo>
                  <a:pt x="190" y="2185"/>
                </a:lnTo>
                <a:lnTo>
                  <a:pt x="183" y="2190"/>
                </a:lnTo>
                <a:lnTo>
                  <a:pt x="176" y="2197"/>
                </a:lnTo>
                <a:lnTo>
                  <a:pt x="166" y="2204"/>
                </a:lnTo>
                <a:lnTo>
                  <a:pt x="159" y="2209"/>
                </a:lnTo>
                <a:lnTo>
                  <a:pt x="150" y="2216"/>
                </a:lnTo>
                <a:lnTo>
                  <a:pt x="143" y="2223"/>
                </a:lnTo>
                <a:lnTo>
                  <a:pt x="136" y="2230"/>
                </a:lnTo>
                <a:lnTo>
                  <a:pt x="126" y="2235"/>
                </a:lnTo>
                <a:lnTo>
                  <a:pt x="119" y="2242"/>
                </a:lnTo>
                <a:lnTo>
                  <a:pt x="112" y="2249"/>
                </a:lnTo>
                <a:lnTo>
                  <a:pt x="102" y="2256"/>
                </a:lnTo>
                <a:lnTo>
                  <a:pt x="95" y="2266"/>
                </a:lnTo>
                <a:lnTo>
                  <a:pt x="88" y="2273"/>
                </a:lnTo>
                <a:lnTo>
                  <a:pt x="81" y="2280"/>
                </a:lnTo>
                <a:lnTo>
                  <a:pt x="76" y="2289"/>
                </a:lnTo>
                <a:lnTo>
                  <a:pt x="69" y="2297"/>
                </a:lnTo>
                <a:lnTo>
                  <a:pt x="62" y="2304"/>
                </a:lnTo>
                <a:lnTo>
                  <a:pt x="57" y="2311"/>
                </a:lnTo>
                <a:lnTo>
                  <a:pt x="50" y="2320"/>
                </a:lnTo>
                <a:lnTo>
                  <a:pt x="45" y="2327"/>
                </a:lnTo>
                <a:lnTo>
                  <a:pt x="38" y="2335"/>
                </a:lnTo>
                <a:lnTo>
                  <a:pt x="33" y="2342"/>
                </a:lnTo>
                <a:lnTo>
                  <a:pt x="31" y="2351"/>
                </a:lnTo>
                <a:lnTo>
                  <a:pt x="26" y="2358"/>
                </a:lnTo>
                <a:lnTo>
                  <a:pt x="19" y="2365"/>
                </a:lnTo>
                <a:lnTo>
                  <a:pt x="17" y="2375"/>
                </a:lnTo>
                <a:lnTo>
                  <a:pt x="14" y="2384"/>
                </a:lnTo>
                <a:lnTo>
                  <a:pt x="10" y="2392"/>
                </a:lnTo>
                <a:lnTo>
                  <a:pt x="7" y="2399"/>
                </a:lnTo>
                <a:lnTo>
                  <a:pt x="5" y="2408"/>
                </a:lnTo>
                <a:lnTo>
                  <a:pt x="5" y="2415"/>
                </a:lnTo>
                <a:lnTo>
                  <a:pt x="2" y="2422"/>
                </a:lnTo>
                <a:lnTo>
                  <a:pt x="0" y="2432"/>
                </a:lnTo>
                <a:lnTo>
                  <a:pt x="0" y="2439"/>
                </a:lnTo>
                <a:lnTo>
                  <a:pt x="0" y="2449"/>
                </a:lnTo>
                <a:lnTo>
                  <a:pt x="0" y="2456"/>
                </a:lnTo>
                <a:lnTo>
                  <a:pt x="0" y="2463"/>
                </a:lnTo>
                <a:lnTo>
                  <a:pt x="2" y="2472"/>
                </a:lnTo>
                <a:lnTo>
                  <a:pt x="5" y="2482"/>
                </a:lnTo>
                <a:lnTo>
                  <a:pt x="5" y="2487"/>
                </a:lnTo>
                <a:lnTo>
                  <a:pt x="7" y="2494"/>
                </a:lnTo>
                <a:lnTo>
                  <a:pt x="10" y="2503"/>
                </a:lnTo>
                <a:lnTo>
                  <a:pt x="14" y="2508"/>
                </a:lnTo>
                <a:lnTo>
                  <a:pt x="14" y="2515"/>
                </a:lnTo>
                <a:lnTo>
                  <a:pt x="17" y="2522"/>
                </a:lnTo>
                <a:lnTo>
                  <a:pt x="21" y="2527"/>
                </a:lnTo>
                <a:lnTo>
                  <a:pt x="26" y="2534"/>
                </a:lnTo>
                <a:lnTo>
                  <a:pt x="29" y="2536"/>
                </a:lnTo>
                <a:lnTo>
                  <a:pt x="33" y="2544"/>
                </a:lnTo>
                <a:lnTo>
                  <a:pt x="38" y="2548"/>
                </a:lnTo>
                <a:lnTo>
                  <a:pt x="40" y="2553"/>
                </a:lnTo>
                <a:lnTo>
                  <a:pt x="45" y="2558"/>
                </a:lnTo>
                <a:lnTo>
                  <a:pt x="50" y="2565"/>
                </a:lnTo>
                <a:lnTo>
                  <a:pt x="55" y="2567"/>
                </a:lnTo>
                <a:lnTo>
                  <a:pt x="59" y="2572"/>
                </a:lnTo>
                <a:lnTo>
                  <a:pt x="64" y="2574"/>
                </a:lnTo>
                <a:lnTo>
                  <a:pt x="71" y="2579"/>
                </a:lnTo>
                <a:lnTo>
                  <a:pt x="76" y="2582"/>
                </a:lnTo>
                <a:lnTo>
                  <a:pt x="81" y="2586"/>
                </a:lnTo>
                <a:lnTo>
                  <a:pt x="88" y="2589"/>
                </a:lnTo>
                <a:lnTo>
                  <a:pt x="93" y="2591"/>
                </a:lnTo>
                <a:lnTo>
                  <a:pt x="100" y="2593"/>
                </a:lnTo>
                <a:lnTo>
                  <a:pt x="105" y="2598"/>
                </a:lnTo>
                <a:lnTo>
                  <a:pt x="109" y="2598"/>
                </a:lnTo>
                <a:lnTo>
                  <a:pt x="116" y="2601"/>
                </a:lnTo>
                <a:lnTo>
                  <a:pt x="124" y="2603"/>
                </a:lnTo>
                <a:lnTo>
                  <a:pt x="128" y="2605"/>
                </a:lnTo>
                <a:lnTo>
                  <a:pt x="136" y="2608"/>
                </a:lnTo>
                <a:lnTo>
                  <a:pt x="140" y="2610"/>
                </a:lnTo>
                <a:lnTo>
                  <a:pt x="147" y="2612"/>
                </a:lnTo>
                <a:lnTo>
                  <a:pt x="155" y="2612"/>
                </a:lnTo>
                <a:lnTo>
                  <a:pt x="162" y="2615"/>
                </a:lnTo>
                <a:lnTo>
                  <a:pt x="166" y="2615"/>
                </a:lnTo>
                <a:lnTo>
                  <a:pt x="171" y="2617"/>
                </a:lnTo>
                <a:lnTo>
                  <a:pt x="181" y="2617"/>
                </a:lnTo>
                <a:lnTo>
                  <a:pt x="188" y="2620"/>
                </a:lnTo>
                <a:lnTo>
                  <a:pt x="193" y="2620"/>
                </a:lnTo>
                <a:lnTo>
                  <a:pt x="200" y="2620"/>
                </a:lnTo>
                <a:lnTo>
                  <a:pt x="207" y="2622"/>
                </a:lnTo>
                <a:lnTo>
                  <a:pt x="212" y="2622"/>
                </a:lnTo>
                <a:lnTo>
                  <a:pt x="221" y="2622"/>
                </a:lnTo>
                <a:lnTo>
                  <a:pt x="226" y="2622"/>
                </a:lnTo>
                <a:lnTo>
                  <a:pt x="233" y="2622"/>
                </a:lnTo>
                <a:lnTo>
                  <a:pt x="238" y="2622"/>
                </a:lnTo>
                <a:lnTo>
                  <a:pt x="245" y="2622"/>
                </a:lnTo>
                <a:lnTo>
                  <a:pt x="250" y="2622"/>
                </a:lnTo>
                <a:lnTo>
                  <a:pt x="257" y="2624"/>
                </a:lnTo>
                <a:lnTo>
                  <a:pt x="264" y="2624"/>
                </a:lnTo>
                <a:lnTo>
                  <a:pt x="269" y="2624"/>
                </a:lnTo>
                <a:lnTo>
                  <a:pt x="273" y="2624"/>
                </a:lnTo>
                <a:lnTo>
                  <a:pt x="278" y="2624"/>
                </a:lnTo>
                <a:lnTo>
                  <a:pt x="285" y="2624"/>
                </a:lnTo>
                <a:lnTo>
                  <a:pt x="290" y="2624"/>
                </a:lnTo>
                <a:lnTo>
                  <a:pt x="297" y="2624"/>
                </a:lnTo>
                <a:lnTo>
                  <a:pt x="302" y="2624"/>
                </a:lnTo>
                <a:lnTo>
                  <a:pt x="307" y="2624"/>
                </a:lnTo>
                <a:lnTo>
                  <a:pt x="311" y="2624"/>
                </a:lnTo>
                <a:lnTo>
                  <a:pt x="316" y="2624"/>
                </a:lnTo>
                <a:lnTo>
                  <a:pt x="321" y="2624"/>
                </a:lnTo>
                <a:lnTo>
                  <a:pt x="328" y="2624"/>
                </a:lnTo>
                <a:lnTo>
                  <a:pt x="330" y="2624"/>
                </a:lnTo>
                <a:lnTo>
                  <a:pt x="335" y="2624"/>
                </a:lnTo>
                <a:lnTo>
                  <a:pt x="340" y="2624"/>
                </a:lnTo>
                <a:lnTo>
                  <a:pt x="342" y="2624"/>
                </a:lnTo>
                <a:lnTo>
                  <a:pt x="347" y="2624"/>
                </a:lnTo>
                <a:lnTo>
                  <a:pt x="352" y="2624"/>
                </a:lnTo>
                <a:lnTo>
                  <a:pt x="357" y="2629"/>
                </a:lnTo>
                <a:lnTo>
                  <a:pt x="359" y="2631"/>
                </a:lnTo>
                <a:lnTo>
                  <a:pt x="364" y="2634"/>
                </a:lnTo>
                <a:lnTo>
                  <a:pt x="369" y="2634"/>
                </a:lnTo>
                <a:lnTo>
                  <a:pt x="376" y="2639"/>
                </a:lnTo>
                <a:lnTo>
                  <a:pt x="378" y="2641"/>
                </a:lnTo>
                <a:lnTo>
                  <a:pt x="385" y="2643"/>
                </a:lnTo>
                <a:lnTo>
                  <a:pt x="390" y="2648"/>
                </a:lnTo>
                <a:lnTo>
                  <a:pt x="397" y="2653"/>
                </a:lnTo>
                <a:lnTo>
                  <a:pt x="402" y="2658"/>
                </a:lnTo>
                <a:lnTo>
                  <a:pt x="407" y="2662"/>
                </a:lnTo>
                <a:lnTo>
                  <a:pt x="414" y="2667"/>
                </a:lnTo>
                <a:lnTo>
                  <a:pt x="421" y="2674"/>
                </a:lnTo>
                <a:lnTo>
                  <a:pt x="426" y="2679"/>
                </a:lnTo>
                <a:lnTo>
                  <a:pt x="433" y="2684"/>
                </a:lnTo>
                <a:lnTo>
                  <a:pt x="440" y="2688"/>
                </a:lnTo>
                <a:lnTo>
                  <a:pt x="447" y="2696"/>
                </a:lnTo>
                <a:lnTo>
                  <a:pt x="452" y="2703"/>
                </a:lnTo>
                <a:lnTo>
                  <a:pt x="459" y="2707"/>
                </a:lnTo>
                <a:lnTo>
                  <a:pt x="466" y="2712"/>
                </a:lnTo>
                <a:lnTo>
                  <a:pt x="473" y="2719"/>
                </a:lnTo>
                <a:lnTo>
                  <a:pt x="480" y="2726"/>
                </a:lnTo>
                <a:lnTo>
                  <a:pt x="487" y="2731"/>
                </a:lnTo>
                <a:lnTo>
                  <a:pt x="495" y="2738"/>
                </a:lnTo>
                <a:lnTo>
                  <a:pt x="502" y="2745"/>
                </a:lnTo>
                <a:lnTo>
                  <a:pt x="509" y="2750"/>
                </a:lnTo>
                <a:lnTo>
                  <a:pt x="516" y="2760"/>
                </a:lnTo>
                <a:lnTo>
                  <a:pt x="525" y="2764"/>
                </a:lnTo>
                <a:lnTo>
                  <a:pt x="533" y="2772"/>
                </a:lnTo>
                <a:lnTo>
                  <a:pt x="537" y="2776"/>
                </a:lnTo>
                <a:lnTo>
                  <a:pt x="547" y="2783"/>
                </a:lnTo>
                <a:lnTo>
                  <a:pt x="554" y="2788"/>
                </a:lnTo>
                <a:lnTo>
                  <a:pt x="561" y="2793"/>
                </a:lnTo>
                <a:lnTo>
                  <a:pt x="568" y="2800"/>
                </a:lnTo>
                <a:lnTo>
                  <a:pt x="578" y="2805"/>
                </a:lnTo>
                <a:lnTo>
                  <a:pt x="585" y="2810"/>
                </a:lnTo>
                <a:lnTo>
                  <a:pt x="592" y="2814"/>
                </a:lnTo>
                <a:lnTo>
                  <a:pt x="599" y="2819"/>
                </a:lnTo>
                <a:lnTo>
                  <a:pt x="606" y="2826"/>
                </a:lnTo>
                <a:lnTo>
                  <a:pt x="616" y="2829"/>
                </a:lnTo>
                <a:lnTo>
                  <a:pt x="623" y="2833"/>
                </a:lnTo>
                <a:lnTo>
                  <a:pt x="632" y="2836"/>
                </a:lnTo>
                <a:lnTo>
                  <a:pt x="637" y="2840"/>
                </a:lnTo>
                <a:lnTo>
                  <a:pt x="644" y="2843"/>
                </a:lnTo>
                <a:lnTo>
                  <a:pt x="654" y="2848"/>
                </a:lnTo>
                <a:lnTo>
                  <a:pt x="661" y="2850"/>
                </a:lnTo>
                <a:lnTo>
                  <a:pt x="668" y="2850"/>
                </a:lnTo>
                <a:lnTo>
                  <a:pt x="678" y="2852"/>
                </a:lnTo>
                <a:lnTo>
                  <a:pt x="685" y="2855"/>
                </a:lnTo>
                <a:lnTo>
                  <a:pt x="692" y="2855"/>
                </a:lnTo>
                <a:lnTo>
                  <a:pt x="699" y="2857"/>
                </a:lnTo>
                <a:lnTo>
                  <a:pt x="706" y="2857"/>
                </a:lnTo>
                <a:lnTo>
                  <a:pt x="716" y="2857"/>
                </a:lnTo>
                <a:lnTo>
                  <a:pt x="723" y="2855"/>
                </a:lnTo>
                <a:lnTo>
                  <a:pt x="728" y="2855"/>
                </a:lnTo>
                <a:lnTo>
                  <a:pt x="735" y="2852"/>
                </a:lnTo>
                <a:lnTo>
                  <a:pt x="744" y="2850"/>
                </a:lnTo>
                <a:lnTo>
                  <a:pt x="749" y="2848"/>
                </a:lnTo>
                <a:lnTo>
                  <a:pt x="756" y="2843"/>
                </a:lnTo>
                <a:lnTo>
                  <a:pt x="763" y="2840"/>
                </a:lnTo>
                <a:lnTo>
                  <a:pt x="773" y="2836"/>
                </a:lnTo>
                <a:lnTo>
                  <a:pt x="775" y="2833"/>
                </a:lnTo>
                <a:lnTo>
                  <a:pt x="780" y="2829"/>
                </a:lnTo>
                <a:lnTo>
                  <a:pt x="785" y="2826"/>
                </a:lnTo>
                <a:lnTo>
                  <a:pt x="787" y="2821"/>
                </a:lnTo>
                <a:lnTo>
                  <a:pt x="789" y="2819"/>
                </a:lnTo>
                <a:lnTo>
                  <a:pt x="794" y="2814"/>
                </a:lnTo>
                <a:lnTo>
                  <a:pt x="796" y="2810"/>
                </a:lnTo>
                <a:lnTo>
                  <a:pt x="801" y="2807"/>
                </a:lnTo>
                <a:lnTo>
                  <a:pt x="804" y="2802"/>
                </a:lnTo>
                <a:lnTo>
                  <a:pt x="806" y="2798"/>
                </a:lnTo>
                <a:lnTo>
                  <a:pt x="811" y="2793"/>
                </a:lnTo>
                <a:lnTo>
                  <a:pt x="813" y="2791"/>
                </a:lnTo>
                <a:lnTo>
                  <a:pt x="815" y="2786"/>
                </a:lnTo>
                <a:lnTo>
                  <a:pt x="818" y="2781"/>
                </a:lnTo>
                <a:lnTo>
                  <a:pt x="823" y="2776"/>
                </a:lnTo>
                <a:lnTo>
                  <a:pt x="827" y="2772"/>
                </a:lnTo>
                <a:lnTo>
                  <a:pt x="827" y="2767"/>
                </a:lnTo>
                <a:lnTo>
                  <a:pt x="830" y="2762"/>
                </a:lnTo>
                <a:lnTo>
                  <a:pt x="834" y="2757"/>
                </a:lnTo>
                <a:lnTo>
                  <a:pt x="837" y="2750"/>
                </a:lnTo>
                <a:lnTo>
                  <a:pt x="837" y="2745"/>
                </a:lnTo>
                <a:lnTo>
                  <a:pt x="839" y="2741"/>
                </a:lnTo>
                <a:lnTo>
                  <a:pt x="844" y="2734"/>
                </a:lnTo>
                <a:lnTo>
                  <a:pt x="844" y="2729"/>
                </a:lnTo>
                <a:lnTo>
                  <a:pt x="846" y="2724"/>
                </a:lnTo>
                <a:lnTo>
                  <a:pt x="849" y="2719"/>
                </a:lnTo>
                <a:lnTo>
                  <a:pt x="851" y="2712"/>
                </a:lnTo>
                <a:lnTo>
                  <a:pt x="854" y="2707"/>
                </a:lnTo>
                <a:lnTo>
                  <a:pt x="856" y="2703"/>
                </a:lnTo>
                <a:lnTo>
                  <a:pt x="858" y="2696"/>
                </a:lnTo>
                <a:lnTo>
                  <a:pt x="858" y="2688"/>
                </a:lnTo>
                <a:lnTo>
                  <a:pt x="861" y="2684"/>
                </a:lnTo>
                <a:lnTo>
                  <a:pt x="861" y="2677"/>
                </a:lnTo>
                <a:lnTo>
                  <a:pt x="863" y="2672"/>
                </a:lnTo>
                <a:lnTo>
                  <a:pt x="865" y="2665"/>
                </a:lnTo>
                <a:lnTo>
                  <a:pt x="865" y="2658"/>
                </a:lnTo>
                <a:lnTo>
                  <a:pt x="868" y="2653"/>
                </a:lnTo>
                <a:lnTo>
                  <a:pt x="868" y="2646"/>
                </a:lnTo>
                <a:lnTo>
                  <a:pt x="870" y="2639"/>
                </a:lnTo>
                <a:lnTo>
                  <a:pt x="873" y="2634"/>
                </a:lnTo>
                <a:lnTo>
                  <a:pt x="873" y="2624"/>
                </a:lnTo>
                <a:lnTo>
                  <a:pt x="873" y="2620"/>
                </a:lnTo>
                <a:lnTo>
                  <a:pt x="873" y="2612"/>
                </a:lnTo>
                <a:lnTo>
                  <a:pt x="875" y="2605"/>
                </a:lnTo>
                <a:lnTo>
                  <a:pt x="875" y="2598"/>
                </a:lnTo>
                <a:lnTo>
                  <a:pt x="875" y="2593"/>
                </a:lnTo>
                <a:lnTo>
                  <a:pt x="875" y="2589"/>
                </a:lnTo>
                <a:lnTo>
                  <a:pt x="877" y="2579"/>
                </a:lnTo>
                <a:lnTo>
                  <a:pt x="877" y="2572"/>
                </a:lnTo>
                <a:lnTo>
                  <a:pt x="877" y="2567"/>
                </a:lnTo>
                <a:lnTo>
                  <a:pt x="877" y="2560"/>
                </a:lnTo>
                <a:lnTo>
                  <a:pt x="877" y="2553"/>
                </a:lnTo>
                <a:lnTo>
                  <a:pt x="877" y="2546"/>
                </a:lnTo>
                <a:lnTo>
                  <a:pt x="877" y="2539"/>
                </a:lnTo>
                <a:lnTo>
                  <a:pt x="877" y="2534"/>
                </a:lnTo>
                <a:lnTo>
                  <a:pt x="877" y="2527"/>
                </a:lnTo>
                <a:lnTo>
                  <a:pt x="875" y="2517"/>
                </a:lnTo>
                <a:lnTo>
                  <a:pt x="875" y="2513"/>
                </a:lnTo>
                <a:lnTo>
                  <a:pt x="875" y="2506"/>
                </a:lnTo>
                <a:lnTo>
                  <a:pt x="875" y="2501"/>
                </a:lnTo>
                <a:lnTo>
                  <a:pt x="875" y="2494"/>
                </a:lnTo>
                <a:lnTo>
                  <a:pt x="873" y="2487"/>
                </a:lnTo>
                <a:lnTo>
                  <a:pt x="873" y="2479"/>
                </a:lnTo>
                <a:lnTo>
                  <a:pt x="873" y="2472"/>
                </a:lnTo>
                <a:lnTo>
                  <a:pt x="873" y="2468"/>
                </a:lnTo>
                <a:lnTo>
                  <a:pt x="873" y="2463"/>
                </a:lnTo>
                <a:lnTo>
                  <a:pt x="870" y="2460"/>
                </a:lnTo>
                <a:lnTo>
                  <a:pt x="870" y="2453"/>
                </a:lnTo>
                <a:lnTo>
                  <a:pt x="868" y="2449"/>
                </a:lnTo>
                <a:lnTo>
                  <a:pt x="868" y="2444"/>
                </a:lnTo>
                <a:lnTo>
                  <a:pt x="865" y="2441"/>
                </a:lnTo>
                <a:lnTo>
                  <a:pt x="865" y="2437"/>
                </a:lnTo>
                <a:lnTo>
                  <a:pt x="865" y="2430"/>
                </a:lnTo>
                <a:lnTo>
                  <a:pt x="863" y="2427"/>
                </a:lnTo>
                <a:lnTo>
                  <a:pt x="861" y="2422"/>
                </a:lnTo>
                <a:lnTo>
                  <a:pt x="861" y="2418"/>
                </a:lnTo>
                <a:lnTo>
                  <a:pt x="861" y="2413"/>
                </a:lnTo>
                <a:lnTo>
                  <a:pt x="858" y="2408"/>
                </a:lnTo>
                <a:lnTo>
                  <a:pt x="858" y="2403"/>
                </a:lnTo>
                <a:lnTo>
                  <a:pt x="858" y="2401"/>
                </a:lnTo>
                <a:lnTo>
                  <a:pt x="856" y="2394"/>
                </a:lnTo>
                <a:lnTo>
                  <a:pt x="856" y="2392"/>
                </a:lnTo>
                <a:lnTo>
                  <a:pt x="854" y="2387"/>
                </a:lnTo>
                <a:lnTo>
                  <a:pt x="851" y="2382"/>
                </a:lnTo>
                <a:lnTo>
                  <a:pt x="851" y="2377"/>
                </a:lnTo>
                <a:lnTo>
                  <a:pt x="849" y="2373"/>
                </a:lnTo>
                <a:lnTo>
                  <a:pt x="846" y="2370"/>
                </a:lnTo>
                <a:lnTo>
                  <a:pt x="846" y="2365"/>
                </a:lnTo>
                <a:lnTo>
                  <a:pt x="844" y="2361"/>
                </a:lnTo>
                <a:lnTo>
                  <a:pt x="844" y="2358"/>
                </a:lnTo>
                <a:lnTo>
                  <a:pt x="842" y="2354"/>
                </a:lnTo>
                <a:lnTo>
                  <a:pt x="839" y="2351"/>
                </a:lnTo>
                <a:lnTo>
                  <a:pt x="839" y="2346"/>
                </a:lnTo>
                <a:lnTo>
                  <a:pt x="837" y="2342"/>
                </a:lnTo>
                <a:lnTo>
                  <a:pt x="837" y="2339"/>
                </a:lnTo>
                <a:lnTo>
                  <a:pt x="834" y="2335"/>
                </a:lnTo>
                <a:lnTo>
                  <a:pt x="834" y="2330"/>
                </a:lnTo>
                <a:lnTo>
                  <a:pt x="832" y="2327"/>
                </a:lnTo>
                <a:lnTo>
                  <a:pt x="830" y="2323"/>
                </a:lnTo>
                <a:lnTo>
                  <a:pt x="830" y="2320"/>
                </a:lnTo>
                <a:lnTo>
                  <a:pt x="827" y="2316"/>
                </a:lnTo>
                <a:lnTo>
                  <a:pt x="827" y="2311"/>
                </a:lnTo>
                <a:lnTo>
                  <a:pt x="825" y="2308"/>
                </a:lnTo>
                <a:lnTo>
                  <a:pt x="823" y="2304"/>
                </a:lnTo>
                <a:lnTo>
                  <a:pt x="823" y="2297"/>
                </a:lnTo>
                <a:lnTo>
                  <a:pt x="818" y="2292"/>
                </a:lnTo>
                <a:lnTo>
                  <a:pt x="815" y="2285"/>
                </a:lnTo>
                <a:lnTo>
                  <a:pt x="815" y="2278"/>
                </a:lnTo>
                <a:lnTo>
                  <a:pt x="813" y="2273"/>
                </a:lnTo>
                <a:lnTo>
                  <a:pt x="811" y="2268"/>
                </a:lnTo>
                <a:lnTo>
                  <a:pt x="808" y="2261"/>
                </a:lnTo>
                <a:lnTo>
                  <a:pt x="808" y="2256"/>
                </a:lnTo>
                <a:lnTo>
                  <a:pt x="808" y="2251"/>
                </a:lnTo>
                <a:lnTo>
                  <a:pt x="806" y="2247"/>
                </a:lnTo>
                <a:lnTo>
                  <a:pt x="806" y="2242"/>
                </a:lnTo>
                <a:lnTo>
                  <a:pt x="808" y="2240"/>
                </a:lnTo>
                <a:lnTo>
                  <a:pt x="808" y="2232"/>
                </a:lnTo>
                <a:lnTo>
                  <a:pt x="808" y="2228"/>
                </a:lnTo>
                <a:lnTo>
                  <a:pt x="811" y="2221"/>
                </a:lnTo>
                <a:lnTo>
                  <a:pt x="813" y="2211"/>
                </a:lnTo>
                <a:lnTo>
                  <a:pt x="815" y="2202"/>
                </a:lnTo>
                <a:lnTo>
                  <a:pt x="818" y="2190"/>
                </a:lnTo>
                <a:lnTo>
                  <a:pt x="823" y="2178"/>
                </a:lnTo>
                <a:lnTo>
                  <a:pt x="827" y="2166"/>
                </a:lnTo>
                <a:lnTo>
                  <a:pt x="830" y="2152"/>
                </a:lnTo>
                <a:lnTo>
                  <a:pt x="834" y="2137"/>
                </a:lnTo>
                <a:lnTo>
                  <a:pt x="839" y="2121"/>
                </a:lnTo>
                <a:lnTo>
                  <a:pt x="846" y="2102"/>
                </a:lnTo>
                <a:lnTo>
                  <a:pt x="851" y="2088"/>
                </a:lnTo>
                <a:lnTo>
                  <a:pt x="858" y="2069"/>
                </a:lnTo>
                <a:lnTo>
                  <a:pt x="865" y="2050"/>
                </a:lnTo>
                <a:lnTo>
                  <a:pt x="875" y="2028"/>
                </a:lnTo>
                <a:lnTo>
                  <a:pt x="882" y="2007"/>
                </a:lnTo>
                <a:lnTo>
                  <a:pt x="889" y="1985"/>
                </a:lnTo>
                <a:lnTo>
                  <a:pt x="896" y="1964"/>
                </a:lnTo>
                <a:lnTo>
                  <a:pt x="906" y="1943"/>
                </a:lnTo>
                <a:lnTo>
                  <a:pt x="915" y="1919"/>
                </a:lnTo>
                <a:lnTo>
                  <a:pt x="925" y="1895"/>
                </a:lnTo>
                <a:lnTo>
                  <a:pt x="934" y="1869"/>
                </a:lnTo>
                <a:lnTo>
                  <a:pt x="944" y="1845"/>
                </a:lnTo>
                <a:lnTo>
                  <a:pt x="953" y="1819"/>
                </a:lnTo>
                <a:lnTo>
                  <a:pt x="965" y="1793"/>
                </a:lnTo>
                <a:lnTo>
                  <a:pt x="975" y="1769"/>
                </a:lnTo>
                <a:lnTo>
                  <a:pt x="987" y="1741"/>
                </a:lnTo>
                <a:lnTo>
                  <a:pt x="996" y="1715"/>
                </a:lnTo>
                <a:lnTo>
                  <a:pt x="1008" y="1689"/>
                </a:lnTo>
                <a:lnTo>
                  <a:pt x="1018" y="1660"/>
                </a:lnTo>
                <a:lnTo>
                  <a:pt x="1029" y="1634"/>
                </a:lnTo>
                <a:lnTo>
                  <a:pt x="1041" y="1605"/>
                </a:lnTo>
                <a:lnTo>
                  <a:pt x="1053" y="1577"/>
                </a:lnTo>
                <a:lnTo>
                  <a:pt x="1063" y="1551"/>
                </a:lnTo>
                <a:lnTo>
                  <a:pt x="1075" y="1522"/>
                </a:lnTo>
                <a:lnTo>
                  <a:pt x="1087" y="1494"/>
                </a:lnTo>
                <a:lnTo>
                  <a:pt x="1098" y="1465"/>
                </a:lnTo>
                <a:lnTo>
                  <a:pt x="1113" y="1439"/>
                </a:lnTo>
                <a:lnTo>
                  <a:pt x="1122" y="1408"/>
                </a:lnTo>
                <a:lnTo>
                  <a:pt x="1134" y="1382"/>
                </a:lnTo>
                <a:lnTo>
                  <a:pt x="1146" y="1354"/>
                </a:lnTo>
                <a:lnTo>
                  <a:pt x="1158" y="1325"/>
                </a:lnTo>
                <a:lnTo>
                  <a:pt x="1170" y="1299"/>
                </a:lnTo>
                <a:lnTo>
                  <a:pt x="1182" y="1273"/>
                </a:lnTo>
                <a:lnTo>
                  <a:pt x="1193" y="1247"/>
                </a:lnTo>
                <a:lnTo>
                  <a:pt x="1205" y="1221"/>
                </a:lnTo>
                <a:lnTo>
                  <a:pt x="1217" y="1192"/>
                </a:lnTo>
                <a:lnTo>
                  <a:pt x="1227" y="1166"/>
                </a:lnTo>
                <a:lnTo>
                  <a:pt x="1239" y="1142"/>
                </a:lnTo>
                <a:lnTo>
                  <a:pt x="1251" y="1116"/>
                </a:lnTo>
                <a:lnTo>
                  <a:pt x="1262" y="1092"/>
                </a:lnTo>
                <a:lnTo>
                  <a:pt x="1274" y="1069"/>
                </a:lnTo>
                <a:lnTo>
                  <a:pt x="1286" y="1047"/>
                </a:lnTo>
                <a:lnTo>
                  <a:pt x="1296" y="1021"/>
                </a:lnTo>
                <a:lnTo>
                  <a:pt x="1305" y="1000"/>
                </a:lnTo>
                <a:lnTo>
                  <a:pt x="1315" y="978"/>
                </a:lnTo>
                <a:lnTo>
                  <a:pt x="1324" y="957"/>
                </a:lnTo>
                <a:lnTo>
                  <a:pt x="1336" y="938"/>
                </a:lnTo>
                <a:lnTo>
                  <a:pt x="1346" y="919"/>
                </a:lnTo>
                <a:lnTo>
                  <a:pt x="1355" y="900"/>
                </a:lnTo>
                <a:lnTo>
                  <a:pt x="1365" y="881"/>
                </a:lnTo>
                <a:lnTo>
                  <a:pt x="1374" y="864"/>
                </a:lnTo>
                <a:lnTo>
                  <a:pt x="1381" y="850"/>
                </a:lnTo>
                <a:lnTo>
                  <a:pt x="1384" y="843"/>
                </a:lnTo>
                <a:lnTo>
                  <a:pt x="1388" y="838"/>
                </a:lnTo>
                <a:lnTo>
                  <a:pt x="1393" y="831"/>
                </a:lnTo>
                <a:lnTo>
                  <a:pt x="1398" y="826"/>
                </a:lnTo>
                <a:lnTo>
                  <a:pt x="1400" y="819"/>
                </a:lnTo>
                <a:lnTo>
                  <a:pt x="1407" y="817"/>
                </a:lnTo>
                <a:lnTo>
                  <a:pt x="1415" y="810"/>
                </a:lnTo>
                <a:lnTo>
                  <a:pt x="1419" y="807"/>
                </a:lnTo>
                <a:lnTo>
                  <a:pt x="1424" y="803"/>
                </a:lnTo>
                <a:lnTo>
                  <a:pt x="1431" y="796"/>
                </a:lnTo>
                <a:lnTo>
                  <a:pt x="1438" y="793"/>
                </a:lnTo>
                <a:lnTo>
                  <a:pt x="1443" y="788"/>
                </a:lnTo>
                <a:lnTo>
                  <a:pt x="1450" y="786"/>
                </a:lnTo>
                <a:lnTo>
                  <a:pt x="1455" y="781"/>
                </a:lnTo>
                <a:lnTo>
                  <a:pt x="1462" y="779"/>
                </a:lnTo>
                <a:lnTo>
                  <a:pt x="1465" y="777"/>
                </a:lnTo>
                <a:lnTo>
                  <a:pt x="1467" y="777"/>
                </a:lnTo>
                <a:lnTo>
                  <a:pt x="1472" y="774"/>
                </a:lnTo>
                <a:lnTo>
                  <a:pt x="1476" y="772"/>
                </a:lnTo>
                <a:lnTo>
                  <a:pt x="1484" y="767"/>
                </a:lnTo>
                <a:lnTo>
                  <a:pt x="1491" y="765"/>
                </a:lnTo>
                <a:lnTo>
                  <a:pt x="1495" y="765"/>
                </a:lnTo>
                <a:lnTo>
                  <a:pt x="1503" y="760"/>
                </a:lnTo>
                <a:lnTo>
                  <a:pt x="1507" y="758"/>
                </a:lnTo>
                <a:lnTo>
                  <a:pt x="1514" y="755"/>
                </a:lnTo>
                <a:lnTo>
                  <a:pt x="1519" y="753"/>
                </a:lnTo>
                <a:lnTo>
                  <a:pt x="1524" y="753"/>
                </a:lnTo>
                <a:lnTo>
                  <a:pt x="1529" y="750"/>
                </a:lnTo>
                <a:lnTo>
                  <a:pt x="1533" y="748"/>
                </a:lnTo>
                <a:lnTo>
                  <a:pt x="1536" y="748"/>
                </a:lnTo>
                <a:lnTo>
                  <a:pt x="1538" y="746"/>
                </a:lnTo>
                <a:lnTo>
                  <a:pt x="1541" y="746"/>
                </a:lnTo>
                <a:lnTo>
                  <a:pt x="1545" y="746"/>
                </a:lnTo>
                <a:lnTo>
                  <a:pt x="1548" y="746"/>
                </a:lnTo>
                <a:lnTo>
                  <a:pt x="1552" y="743"/>
                </a:lnTo>
                <a:lnTo>
                  <a:pt x="1557" y="741"/>
                </a:lnTo>
                <a:lnTo>
                  <a:pt x="1564" y="739"/>
                </a:lnTo>
                <a:lnTo>
                  <a:pt x="1572" y="734"/>
                </a:lnTo>
                <a:lnTo>
                  <a:pt x="1579" y="731"/>
                </a:lnTo>
                <a:lnTo>
                  <a:pt x="1583" y="729"/>
                </a:lnTo>
                <a:lnTo>
                  <a:pt x="1591" y="724"/>
                </a:lnTo>
                <a:lnTo>
                  <a:pt x="1595" y="722"/>
                </a:lnTo>
                <a:lnTo>
                  <a:pt x="1602" y="720"/>
                </a:lnTo>
                <a:lnTo>
                  <a:pt x="1610" y="712"/>
                </a:lnTo>
                <a:lnTo>
                  <a:pt x="1617" y="710"/>
                </a:lnTo>
                <a:lnTo>
                  <a:pt x="1621" y="705"/>
                </a:lnTo>
                <a:lnTo>
                  <a:pt x="1629" y="701"/>
                </a:lnTo>
                <a:lnTo>
                  <a:pt x="1636" y="696"/>
                </a:lnTo>
                <a:lnTo>
                  <a:pt x="1643" y="691"/>
                </a:lnTo>
                <a:lnTo>
                  <a:pt x="1648" y="686"/>
                </a:lnTo>
                <a:lnTo>
                  <a:pt x="1655" y="682"/>
                </a:lnTo>
                <a:lnTo>
                  <a:pt x="1662" y="677"/>
                </a:lnTo>
                <a:lnTo>
                  <a:pt x="1667" y="670"/>
                </a:lnTo>
                <a:lnTo>
                  <a:pt x="1674" y="665"/>
                </a:lnTo>
                <a:lnTo>
                  <a:pt x="1679" y="658"/>
                </a:lnTo>
                <a:lnTo>
                  <a:pt x="1686" y="653"/>
                </a:lnTo>
                <a:lnTo>
                  <a:pt x="1693" y="646"/>
                </a:lnTo>
                <a:lnTo>
                  <a:pt x="1698" y="641"/>
                </a:lnTo>
                <a:lnTo>
                  <a:pt x="1702" y="634"/>
                </a:lnTo>
                <a:lnTo>
                  <a:pt x="1709" y="629"/>
                </a:lnTo>
                <a:lnTo>
                  <a:pt x="1714" y="622"/>
                </a:lnTo>
                <a:lnTo>
                  <a:pt x="1721" y="615"/>
                </a:lnTo>
                <a:lnTo>
                  <a:pt x="1726" y="608"/>
                </a:lnTo>
                <a:lnTo>
                  <a:pt x="1731" y="601"/>
                </a:lnTo>
                <a:lnTo>
                  <a:pt x="1736" y="594"/>
                </a:lnTo>
                <a:lnTo>
                  <a:pt x="1743" y="589"/>
                </a:lnTo>
                <a:lnTo>
                  <a:pt x="1745" y="579"/>
                </a:lnTo>
                <a:lnTo>
                  <a:pt x="1750" y="572"/>
                </a:lnTo>
                <a:lnTo>
                  <a:pt x="1755" y="568"/>
                </a:lnTo>
                <a:lnTo>
                  <a:pt x="1757" y="558"/>
                </a:lnTo>
                <a:lnTo>
                  <a:pt x="1762" y="551"/>
                </a:lnTo>
                <a:lnTo>
                  <a:pt x="1766" y="546"/>
                </a:lnTo>
                <a:lnTo>
                  <a:pt x="1769" y="537"/>
                </a:lnTo>
                <a:lnTo>
                  <a:pt x="1774" y="530"/>
                </a:lnTo>
                <a:lnTo>
                  <a:pt x="1776" y="522"/>
                </a:lnTo>
                <a:lnTo>
                  <a:pt x="1778" y="513"/>
                </a:lnTo>
                <a:lnTo>
                  <a:pt x="1781" y="506"/>
                </a:lnTo>
                <a:lnTo>
                  <a:pt x="1785" y="501"/>
                </a:lnTo>
                <a:lnTo>
                  <a:pt x="1788" y="489"/>
                </a:lnTo>
                <a:lnTo>
                  <a:pt x="1788" y="482"/>
                </a:lnTo>
                <a:lnTo>
                  <a:pt x="1790" y="475"/>
                </a:lnTo>
                <a:lnTo>
                  <a:pt x="1793" y="468"/>
                </a:lnTo>
                <a:lnTo>
                  <a:pt x="1793" y="458"/>
                </a:lnTo>
                <a:lnTo>
                  <a:pt x="1795" y="451"/>
                </a:lnTo>
                <a:lnTo>
                  <a:pt x="1795" y="444"/>
                </a:lnTo>
                <a:lnTo>
                  <a:pt x="1795" y="437"/>
                </a:lnTo>
                <a:lnTo>
                  <a:pt x="1795" y="425"/>
                </a:lnTo>
                <a:lnTo>
                  <a:pt x="1795" y="420"/>
                </a:lnTo>
                <a:lnTo>
                  <a:pt x="1795" y="411"/>
                </a:lnTo>
                <a:lnTo>
                  <a:pt x="1793" y="404"/>
                </a:lnTo>
                <a:lnTo>
                  <a:pt x="1790" y="397"/>
                </a:lnTo>
                <a:lnTo>
                  <a:pt x="1788" y="387"/>
                </a:lnTo>
                <a:lnTo>
                  <a:pt x="1788" y="380"/>
                </a:lnTo>
                <a:lnTo>
                  <a:pt x="1785" y="373"/>
                </a:lnTo>
                <a:lnTo>
                  <a:pt x="1783" y="366"/>
                </a:lnTo>
                <a:lnTo>
                  <a:pt x="1778" y="359"/>
                </a:lnTo>
                <a:lnTo>
                  <a:pt x="1776" y="349"/>
                </a:lnTo>
                <a:lnTo>
                  <a:pt x="1774" y="342"/>
                </a:lnTo>
                <a:lnTo>
                  <a:pt x="1766" y="335"/>
                </a:lnTo>
                <a:lnTo>
                  <a:pt x="1764" y="328"/>
                </a:lnTo>
                <a:lnTo>
                  <a:pt x="1757" y="318"/>
                </a:lnTo>
                <a:lnTo>
                  <a:pt x="1752" y="313"/>
                </a:lnTo>
                <a:lnTo>
                  <a:pt x="1747" y="306"/>
                </a:lnTo>
                <a:lnTo>
                  <a:pt x="1743" y="299"/>
                </a:lnTo>
                <a:lnTo>
                  <a:pt x="1736" y="294"/>
                </a:lnTo>
                <a:lnTo>
                  <a:pt x="1728" y="287"/>
                </a:lnTo>
                <a:lnTo>
                  <a:pt x="1724" y="283"/>
                </a:lnTo>
                <a:lnTo>
                  <a:pt x="1714" y="275"/>
                </a:lnTo>
                <a:lnTo>
                  <a:pt x="1709" y="273"/>
                </a:lnTo>
                <a:lnTo>
                  <a:pt x="1702" y="268"/>
                </a:lnTo>
                <a:lnTo>
                  <a:pt x="1693" y="264"/>
                </a:lnTo>
                <a:lnTo>
                  <a:pt x="1686" y="259"/>
                </a:lnTo>
                <a:lnTo>
                  <a:pt x="1679" y="254"/>
                </a:lnTo>
                <a:lnTo>
                  <a:pt x="1671" y="252"/>
                </a:lnTo>
                <a:lnTo>
                  <a:pt x="1662" y="247"/>
                </a:lnTo>
                <a:lnTo>
                  <a:pt x="1655" y="242"/>
                </a:lnTo>
                <a:lnTo>
                  <a:pt x="1645" y="240"/>
                </a:lnTo>
                <a:lnTo>
                  <a:pt x="1638" y="237"/>
                </a:lnTo>
                <a:lnTo>
                  <a:pt x="1629" y="233"/>
                </a:lnTo>
                <a:lnTo>
                  <a:pt x="1621" y="230"/>
                </a:lnTo>
                <a:lnTo>
                  <a:pt x="1612" y="228"/>
                </a:lnTo>
                <a:lnTo>
                  <a:pt x="1605" y="226"/>
                </a:lnTo>
                <a:lnTo>
                  <a:pt x="1595" y="223"/>
                </a:lnTo>
                <a:lnTo>
                  <a:pt x="1586" y="221"/>
                </a:lnTo>
                <a:lnTo>
                  <a:pt x="1579" y="218"/>
                </a:lnTo>
                <a:lnTo>
                  <a:pt x="1569" y="218"/>
                </a:lnTo>
                <a:lnTo>
                  <a:pt x="1560" y="214"/>
                </a:lnTo>
                <a:lnTo>
                  <a:pt x="1552" y="214"/>
                </a:lnTo>
                <a:lnTo>
                  <a:pt x="1545" y="211"/>
                </a:lnTo>
                <a:lnTo>
                  <a:pt x="1536" y="211"/>
                </a:lnTo>
                <a:lnTo>
                  <a:pt x="1526" y="209"/>
                </a:lnTo>
                <a:lnTo>
                  <a:pt x="1517" y="207"/>
                </a:lnTo>
                <a:lnTo>
                  <a:pt x="1510" y="207"/>
                </a:lnTo>
                <a:lnTo>
                  <a:pt x="1503" y="204"/>
                </a:lnTo>
                <a:lnTo>
                  <a:pt x="1493" y="204"/>
                </a:lnTo>
                <a:lnTo>
                  <a:pt x="1486" y="204"/>
                </a:lnTo>
                <a:lnTo>
                  <a:pt x="1476" y="204"/>
                </a:lnTo>
                <a:lnTo>
                  <a:pt x="1469" y="204"/>
                </a:lnTo>
                <a:lnTo>
                  <a:pt x="1462" y="204"/>
                </a:lnTo>
                <a:lnTo>
                  <a:pt x="1455" y="202"/>
                </a:lnTo>
                <a:lnTo>
                  <a:pt x="1446" y="202"/>
                </a:lnTo>
                <a:lnTo>
                  <a:pt x="1441" y="202"/>
                </a:lnTo>
                <a:lnTo>
                  <a:pt x="1436" y="202"/>
                </a:lnTo>
                <a:lnTo>
                  <a:pt x="1426" y="202"/>
                </a:lnTo>
                <a:lnTo>
                  <a:pt x="1422" y="202"/>
                </a:lnTo>
                <a:lnTo>
                  <a:pt x="1417" y="202"/>
                </a:lnTo>
                <a:lnTo>
                  <a:pt x="1410" y="202"/>
                </a:lnTo>
                <a:lnTo>
                  <a:pt x="1405" y="202"/>
                </a:lnTo>
                <a:lnTo>
                  <a:pt x="1398" y="202"/>
                </a:lnTo>
                <a:lnTo>
                  <a:pt x="1396" y="202"/>
                </a:lnTo>
                <a:lnTo>
                  <a:pt x="1388" y="202"/>
                </a:lnTo>
                <a:lnTo>
                  <a:pt x="1384" y="202"/>
                </a:lnTo>
                <a:lnTo>
                  <a:pt x="1381" y="202"/>
                </a:lnTo>
                <a:lnTo>
                  <a:pt x="1377" y="202"/>
                </a:lnTo>
                <a:lnTo>
                  <a:pt x="1372" y="202"/>
                </a:lnTo>
                <a:lnTo>
                  <a:pt x="1367" y="204"/>
                </a:lnTo>
                <a:lnTo>
                  <a:pt x="1365" y="20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799" name="Freeform 31"/>
          <p:cNvSpPr>
            <a:spLocks/>
          </p:cNvSpPr>
          <p:nvPr/>
        </p:nvSpPr>
        <p:spPr bwMode="auto">
          <a:xfrm rot="-648852">
            <a:off x="7077075" y="2497138"/>
            <a:ext cx="1563688" cy="2613025"/>
          </a:xfrm>
          <a:custGeom>
            <a:avLst/>
            <a:gdLst>
              <a:gd name="T0" fmla="*/ 2147483647 w 1470"/>
              <a:gd name="T1" fmla="*/ 2147483647 h 2494"/>
              <a:gd name="T2" fmla="*/ 2147483647 w 1470"/>
              <a:gd name="T3" fmla="*/ 2147483647 h 2494"/>
              <a:gd name="T4" fmla="*/ 2147483647 w 1470"/>
              <a:gd name="T5" fmla="*/ 2147483647 h 2494"/>
              <a:gd name="T6" fmla="*/ 2147483647 w 1470"/>
              <a:gd name="T7" fmla="*/ 0 h 2494"/>
              <a:gd name="T8" fmla="*/ 2147483647 w 1470"/>
              <a:gd name="T9" fmla="*/ 2147483647 h 2494"/>
              <a:gd name="T10" fmla="*/ 2147483647 w 1470"/>
              <a:gd name="T11" fmla="*/ 2147483647 h 2494"/>
              <a:gd name="T12" fmla="*/ 2147483647 w 1470"/>
              <a:gd name="T13" fmla="*/ 2147483647 h 2494"/>
              <a:gd name="T14" fmla="*/ 2147483647 w 1470"/>
              <a:gd name="T15" fmla="*/ 2147483647 h 2494"/>
              <a:gd name="T16" fmla="*/ 2147483647 w 1470"/>
              <a:gd name="T17" fmla="*/ 2147483647 h 2494"/>
              <a:gd name="T18" fmla="*/ 2147483647 w 1470"/>
              <a:gd name="T19" fmla="*/ 2147483647 h 2494"/>
              <a:gd name="T20" fmla="*/ 2147483647 w 1470"/>
              <a:gd name="T21" fmla="*/ 2147483647 h 2494"/>
              <a:gd name="T22" fmla="*/ 2147483647 w 1470"/>
              <a:gd name="T23" fmla="*/ 2147483647 h 2494"/>
              <a:gd name="T24" fmla="*/ 2147483647 w 1470"/>
              <a:gd name="T25" fmla="*/ 2147483647 h 2494"/>
              <a:gd name="T26" fmla="*/ 2147483647 w 1470"/>
              <a:gd name="T27" fmla="*/ 2147483647 h 2494"/>
              <a:gd name="T28" fmla="*/ 2147483647 w 1470"/>
              <a:gd name="T29" fmla="*/ 2147483647 h 2494"/>
              <a:gd name="T30" fmla="*/ 2147483647 w 1470"/>
              <a:gd name="T31" fmla="*/ 2147483647 h 2494"/>
              <a:gd name="T32" fmla="*/ 2147483647 w 1470"/>
              <a:gd name="T33" fmla="*/ 2147483647 h 2494"/>
              <a:gd name="T34" fmla="*/ 2147483647 w 1470"/>
              <a:gd name="T35" fmla="*/ 2147483647 h 2494"/>
              <a:gd name="T36" fmla="*/ 2147483647 w 1470"/>
              <a:gd name="T37" fmla="*/ 2147483647 h 2494"/>
              <a:gd name="T38" fmla="*/ 0 w 1470"/>
              <a:gd name="T39" fmla="*/ 2147483647 h 2494"/>
              <a:gd name="T40" fmla="*/ 2147483647 w 1470"/>
              <a:gd name="T41" fmla="*/ 2147483647 h 2494"/>
              <a:gd name="T42" fmla="*/ 2147483647 w 1470"/>
              <a:gd name="T43" fmla="*/ 2147483647 h 2494"/>
              <a:gd name="T44" fmla="*/ 2147483647 w 1470"/>
              <a:gd name="T45" fmla="*/ 2147483647 h 2494"/>
              <a:gd name="T46" fmla="*/ 2147483647 w 1470"/>
              <a:gd name="T47" fmla="*/ 2147483647 h 2494"/>
              <a:gd name="T48" fmla="*/ 2147483647 w 1470"/>
              <a:gd name="T49" fmla="*/ 2147483647 h 2494"/>
              <a:gd name="T50" fmla="*/ 2147483647 w 1470"/>
              <a:gd name="T51" fmla="*/ 2147483647 h 2494"/>
              <a:gd name="T52" fmla="*/ 2147483647 w 1470"/>
              <a:gd name="T53" fmla="*/ 2147483647 h 2494"/>
              <a:gd name="T54" fmla="*/ 2147483647 w 1470"/>
              <a:gd name="T55" fmla="*/ 2147483647 h 2494"/>
              <a:gd name="T56" fmla="*/ 2147483647 w 1470"/>
              <a:gd name="T57" fmla="*/ 2147483647 h 2494"/>
              <a:gd name="T58" fmla="*/ 2147483647 w 1470"/>
              <a:gd name="T59" fmla="*/ 2147483647 h 2494"/>
              <a:gd name="T60" fmla="*/ 2147483647 w 1470"/>
              <a:gd name="T61" fmla="*/ 2147483647 h 2494"/>
              <a:gd name="T62" fmla="*/ 2147483647 w 1470"/>
              <a:gd name="T63" fmla="*/ 2147483647 h 2494"/>
              <a:gd name="T64" fmla="*/ 2147483647 w 1470"/>
              <a:gd name="T65" fmla="*/ 2147483647 h 2494"/>
              <a:gd name="T66" fmla="*/ 2147483647 w 1470"/>
              <a:gd name="T67" fmla="*/ 2147483647 h 2494"/>
              <a:gd name="T68" fmla="*/ 2147483647 w 1470"/>
              <a:gd name="T69" fmla="*/ 2147483647 h 2494"/>
              <a:gd name="T70" fmla="*/ 2147483647 w 1470"/>
              <a:gd name="T71" fmla="*/ 2147483647 h 2494"/>
              <a:gd name="T72" fmla="*/ 2147483647 w 1470"/>
              <a:gd name="T73" fmla="*/ 2147483647 h 2494"/>
              <a:gd name="T74" fmla="*/ 2147483647 w 1470"/>
              <a:gd name="T75" fmla="*/ 2147483647 h 2494"/>
              <a:gd name="T76" fmla="*/ 2147483647 w 1470"/>
              <a:gd name="T77" fmla="*/ 2147483647 h 2494"/>
              <a:gd name="T78" fmla="*/ 2147483647 w 1470"/>
              <a:gd name="T79" fmla="*/ 2147483647 h 2494"/>
              <a:gd name="T80" fmla="*/ 2147483647 w 1470"/>
              <a:gd name="T81" fmla="*/ 2147483647 h 2494"/>
              <a:gd name="T82" fmla="*/ 2147483647 w 1470"/>
              <a:gd name="T83" fmla="*/ 2147483647 h 2494"/>
              <a:gd name="T84" fmla="*/ 2147483647 w 1470"/>
              <a:gd name="T85" fmla="*/ 2147483647 h 2494"/>
              <a:gd name="T86" fmla="*/ 2147483647 w 1470"/>
              <a:gd name="T87" fmla="*/ 2147483647 h 2494"/>
              <a:gd name="T88" fmla="*/ 2147483647 w 1470"/>
              <a:gd name="T89" fmla="*/ 2147483647 h 2494"/>
              <a:gd name="T90" fmla="*/ 2147483647 w 1470"/>
              <a:gd name="T91" fmla="*/ 2147483647 h 2494"/>
              <a:gd name="T92" fmla="*/ 2147483647 w 1470"/>
              <a:gd name="T93" fmla="*/ 2147483647 h 2494"/>
              <a:gd name="T94" fmla="*/ 2147483647 w 1470"/>
              <a:gd name="T95" fmla="*/ 2147483647 h 2494"/>
              <a:gd name="T96" fmla="*/ 2147483647 w 1470"/>
              <a:gd name="T97" fmla="*/ 2147483647 h 2494"/>
              <a:gd name="T98" fmla="*/ 2147483647 w 1470"/>
              <a:gd name="T99" fmla="*/ 2147483647 h 2494"/>
              <a:gd name="T100" fmla="*/ 2147483647 w 1470"/>
              <a:gd name="T101" fmla="*/ 2147483647 h 2494"/>
              <a:gd name="T102" fmla="*/ 2147483647 w 1470"/>
              <a:gd name="T103" fmla="*/ 2147483647 h 2494"/>
              <a:gd name="T104" fmla="*/ 2147483647 w 1470"/>
              <a:gd name="T105" fmla="*/ 2147483647 h 2494"/>
              <a:gd name="T106" fmla="*/ 2147483647 w 1470"/>
              <a:gd name="T107" fmla="*/ 2147483647 h 2494"/>
              <a:gd name="T108" fmla="*/ 2147483647 w 1470"/>
              <a:gd name="T109" fmla="*/ 2147483647 h 2494"/>
              <a:gd name="T110" fmla="*/ 2147483647 w 1470"/>
              <a:gd name="T111" fmla="*/ 2147483647 h 2494"/>
              <a:gd name="T112" fmla="*/ 2147483647 w 1470"/>
              <a:gd name="T113" fmla="*/ 2147483647 h 2494"/>
              <a:gd name="T114" fmla="*/ 2147483647 w 1470"/>
              <a:gd name="T115" fmla="*/ 2147483647 h 2494"/>
              <a:gd name="T116" fmla="*/ 2147483647 w 1470"/>
              <a:gd name="T117" fmla="*/ 2147483647 h 249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1470" h="2494">
                <a:moveTo>
                  <a:pt x="1127" y="135"/>
                </a:moveTo>
                <a:lnTo>
                  <a:pt x="1122" y="131"/>
                </a:lnTo>
                <a:lnTo>
                  <a:pt x="1118" y="126"/>
                </a:lnTo>
                <a:lnTo>
                  <a:pt x="1113" y="123"/>
                </a:lnTo>
                <a:lnTo>
                  <a:pt x="1111" y="121"/>
                </a:lnTo>
                <a:lnTo>
                  <a:pt x="1106" y="116"/>
                </a:lnTo>
                <a:lnTo>
                  <a:pt x="1101" y="114"/>
                </a:lnTo>
                <a:lnTo>
                  <a:pt x="1096" y="109"/>
                </a:lnTo>
                <a:lnTo>
                  <a:pt x="1094" y="104"/>
                </a:lnTo>
                <a:lnTo>
                  <a:pt x="1089" y="102"/>
                </a:lnTo>
                <a:lnTo>
                  <a:pt x="1084" y="97"/>
                </a:lnTo>
                <a:lnTo>
                  <a:pt x="1080" y="95"/>
                </a:lnTo>
                <a:lnTo>
                  <a:pt x="1077" y="93"/>
                </a:lnTo>
                <a:lnTo>
                  <a:pt x="1073" y="88"/>
                </a:lnTo>
                <a:lnTo>
                  <a:pt x="1068" y="83"/>
                </a:lnTo>
                <a:lnTo>
                  <a:pt x="1065" y="81"/>
                </a:lnTo>
                <a:lnTo>
                  <a:pt x="1058" y="76"/>
                </a:lnTo>
                <a:lnTo>
                  <a:pt x="1056" y="74"/>
                </a:lnTo>
                <a:lnTo>
                  <a:pt x="1051" y="69"/>
                </a:lnTo>
                <a:lnTo>
                  <a:pt x="1046" y="64"/>
                </a:lnTo>
                <a:lnTo>
                  <a:pt x="1044" y="62"/>
                </a:lnTo>
                <a:lnTo>
                  <a:pt x="1037" y="57"/>
                </a:lnTo>
                <a:lnTo>
                  <a:pt x="1035" y="55"/>
                </a:lnTo>
                <a:lnTo>
                  <a:pt x="1032" y="52"/>
                </a:lnTo>
                <a:lnTo>
                  <a:pt x="1027" y="47"/>
                </a:lnTo>
                <a:lnTo>
                  <a:pt x="1023" y="45"/>
                </a:lnTo>
                <a:lnTo>
                  <a:pt x="1018" y="43"/>
                </a:lnTo>
                <a:lnTo>
                  <a:pt x="1015" y="38"/>
                </a:lnTo>
                <a:lnTo>
                  <a:pt x="1011" y="36"/>
                </a:lnTo>
                <a:lnTo>
                  <a:pt x="1008" y="33"/>
                </a:lnTo>
                <a:lnTo>
                  <a:pt x="1004" y="31"/>
                </a:lnTo>
                <a:lnTo>
                  <a:pt x="999" y="26"/>
                </a:lnTo>
                <a:lnTo>
                  <a:pt x="994" y="26"/>
                </a:lnTo>
                <a:lnTo>
                  <a:pt x="992" y="21"/>
                </a:lnTo>
                <a:lnTo>
                  <a:pt x="989" y="19"/>
                </a:lnTo>
                <a:lnTo>
                  <a:pt x="985" y="17"/>
                </a:lnTo>
                <a:lnTo>
                  <a:pt x="982" y="14"/>
                </a:lnTo>
                <a:lnTo>
                  <a:pt x="977" y="12"/>
                </a:lnTo>
                <a:lnTo>
                  <a:pt x="973" y="12"/>
                </a:lnTo>
                <a:lnTo>
                  <a:pt x="970" y="9"/>
                </a:lnTo>
                <a:lnTo>
                  <a:pt x="968" y="7"/>
                </a:lnTo>
                <a:lnTo>
                  <a:pt x="963" y="7"/>
                </a:lnTo>
                <a:lnTo>
                  <a:pt x="958" y="5"/>
                </a:lnTo>
                <a:lnTo>
                  <a:pt x="956" y="0"/>
                </a:lnTo>
                <a:lnTo>
                  <a:pt x="951" y="0"/>
                </a:lnTo>
                <a:lnTo>
                  <a:pt x="944" y="0"/>
                </a:lnTo>
                <a:lnTo>
                  <a:pt x="939" y="0"/>
                </a:lnTo>
                <a:lnTo>
                  <a:pt x="932" y="0"/>
                </a:lnTo>
                <a:lnTo>
                  <a:pt x="925" y="0"/>
                </a:lnTo>
                <a:lnTo>
                  <a:pt x="918" y="5"/>
                </a:lnTo>
                <a:lnTo>
                  <a:pt x="913" y="7"/>
                </a:lnTo>
                <a:lnTo>
                  <a:pt x="906" y="12"/>
                </a:lnTo>
                <a:lnTo>
                  <a:pt x="899" y="17"/>
                </a:lnTo>
                <a:lnTo>
                  <a:pt x="897" y="19"/>
                </a:lnTo>
                <a:lnTo>
                  <a:pt x="894" y="21"/>
                </a:lnTo>
                <a:lnTo>
                  <a:pt x="892" y="26"/>
                </a:lnTo>
                <a:lnTo>
                  <a:pt x="889" y="31"/>
                </a:lnTo>
                <a:lnTo>
                  <a:pt x="887" y="33"/>
                </a:lnTo>
                <a:lnTo>
                  <a:pt x="885" y="36"/>
                </a:lnTo>
                <a:lnTo>
                  <a:pt x="882" y="40"/>
                </a:lnTo>
                <a:lnTo>
                  <a:pt x="880" y="45"/>
                </a:lnTo>
                <a:lnTo>
                  <a:pt x="878" y="47"/>
                </a:lnTo>
                <a:lnTo>
                  <a:pt x="875" y="52"/>
                </a:lnTo>
                <a:lnTo>
                  <a:pt x="875" y="57"/>
                </a:lnTo>
                <a:lnTo>
                  <a:pt x="873" y="64"/>
                </a:lnTo>
                <a:lnTo>
                  <a:pt x="870" y="66"/>
                </a:lnTo>
                <a:lnTo>
                  <a:pt x="868" y="74"/>
                </a:lnTo>
                <a:lnTo>
                  <a:pt x="866" y="78"/>
                </a:lnTo>
                <a:lnTo>
                  <a:pt x="863" y="83"/>
                </a:lnTo>
                <a:lnTo>
                  <a:pt x="863" y="90"/>
                </a:lnTo>
                <a:lnTo>
                  <a:pt x="861" y="97"/>
                </a:lnTo>
                <a:lnTo>
                  <a:pt x="859" y="102"/>
                </a:lnTo>
                <a:lnTo>
                  <a:pt x="859" y="109"/>
                </a:lnTo>
                <a:lnTo>
                  <a:pt x="859" y="116"/>
                </a:lnTo>
                <a:lnTo>
                  <a:pt x="859" y="123"/>
                </a:lnTo>
                <a:lnTo>
                  <a:pt x="856" y="126"/>
                </a:lnTo>
                <a:lnTo>
                  <a:pt x="856" y="128"/>
                </a:lnTo>
                <a:lnTo>
                  <a:pt x="856" y="133"/>
                </a:lnTo>
                <a:lnTo>
                  <a:pt x="856" y="138"/>
                </a:lnTo>
                <a:lnTo>
                  <a:pt x="856" y="140"/>
                </a:lnTo>
                <a:lnTo>
                  <a:pt x="856" y="142"/>
                </a:lnTo>
                <a:lnTo>
                  <a:pt x="856" y="147"/>
                </a:lnTo>
                <a:lnTo>
                  <a:pt x="856" y="150"/>
                </a:lnTo>
                <a:lnTo>
                  <a:pt x="856" y="154"/>
                </a:lnTo>
                <a:lnTo>
                  <a:pt x="856" y="159"/>
                </a:lnTo>
                <a:lnTo>
                  <a:pt x="856" y="161"/>
                </a:lnTo>
                <a:lnTo>
                  <a:pt x="856" y="166"/>
                </a:lnTo>
                <a:lnTo>
                  <a:pt x="856" y="169"/>
                </a:lnTo>
                <a:lnTo>
                  <a:pt x="856" y="173"/>
                </a:lnTo>
                <a:lnTo>
                  <a:pt x="859" y="176"/>
                </a:lnTo>
                <a:lnTo>
                  <a:pt x="859" y="180"/>
                </a:lnTo>
                <a:lnTo>
                  <a:pt x="859" y="185"/>
                </a:lnTo>
                <a:lnTo>
                  <a:pt x="859" y="188"/>
                </a:lnTo>
                <a:lnTo>
                  <a:pt x="859" y="190"/>
                </a:lnTo>
                <a:lnTo>
                  <a:pt x="861" y="195"/>
                </a:lnTo>
                <a:lnTo>
                  <a:pt x="861" y="199"/>
                </a:lnTo>
                <a:lnTo>
                  <a:pt x="863" y="204"/>
                </a:lnTo>
                <a:lnTo>
                  <a:pt x="863" y="207"/>
                </a:lnTo>
                <a:lnTo>
                  <a:pt x="866" y="211"/>
                </a:lnTo>
                <a:lnTo>
                  <a:pt x="868" y="214"/>
                </a:lnTo>
                <a:lnTo>
                  <a:pt x="868" y="218"/>
                </a:lnTo>
                <a:lnTo>
                  <a:pt x="868" y="221"/>
                </a:lnTo>
                <a:lnTo>
                  <a:pt x="873" y="226"/>
                </a:lnTo>
                <a:lnTo>
                  <a:pt x="873" y="230"/>
                </a:lnTo>
                <a:lnTo>
                  <a:pt x="875" y="235"/>
                </a:lnTo>
                <a:lnTo>
                  <a:pt x="875" y="240"/>
                </a:lnTo>
                <a:lnTo>
                  <a:pt x="878" y="247"/>
                </a:lnTo>
                <a:lnTo>
                  <a:pt x="880" y="249"/>
                </a:lnTo>
                <a:lnTo>
                  <a:pt x="882" y="254"/>
                </a:lnTo>
                <a:lnTo>
                  <a:pt x="885" y="259"/>
                </a:lnTo>
                <a:lnTo>
                  <a:pt x="889" y="266"/>
                </a:lnTo>
                <a:lnTo>
                  <a:pt x="889" y="271"/>
                </a:lnTo>
                <a:lnTo>
                  <a:pt x="894" y="273"/>
                </a:lnTo>
                <a:lnTo>
                  <a:pt x="894" y="280"/>
                </a:lnTo>
                <a:lnTo>
                  <a:pt x="899" y="283"/>
                </a:lnTo>
                <a:lnTo>
                  <a:pt x="899" y="290"/>
                </a:lnTo>
                <a:lnTo>
                  <a:pt x="904" y="294"/>
                </a:lnTo>
                <a:lnTo>
                  <a:pt x="906" y="299"/>
                </a:lnTo>
                <a:lnTo>
                  <a:pt x="913" y="304"/>
                </a:lnTo>
                <a:lnTo>
                  <a:pt x="913" y="309"/>
                </a:lnTo>
                <a:lnTo>
                  <a:pt x="918" y="313"/>
                </a:lnTo>
                <a:lnTo>
                  <a:pt x="920" y="316"/>
                </a:lnTo>
                <a:lnTo>
                  <a:pt x="923" y="323"/>
                </a:lnTo>
                <a:lnTo>
                  <a:pt x="925" y="325"/>
                </a:lnTo>
                <a:lnTo>
                  <a:pt x="928" y="330"/>
                </a:lnTo>
                <a:lnTo>
                  <a:pt x="935" y="335"/>
                </a:lnTo>
                <a:lnTo>
                  <a:pt x="937" y="340"/>
                </a:lnTo>
                <a:lnTo>
                  <a:pt x="939" y="344"/>
                </a:lnTo>
                <a:lnTo>
                  <a:pt x="942" y="347"/>
                </a:lnTo>
                <a:lnTo>
                  <a:pt x="947" y="351"/>
                </a:lnTo>
                <a:lnTo>
                  <a:pt x="949" y="356"/>
                </a:lnTo>
                <a:lnTo>
                  <a:pt x="954" y="361"/>
                </a:lnTo>
                <a:lnTo>
                  <a:pt x="956" y="366"/>
                </a:lnTo>
                <a:lnTo>
                  <a:pt x="958" y="368"/>
                </a:lnTo>
                <a:lnTo>
                  <a:pt x="963" y="375"/>
                </a:lnTo>
                <a:lnTo>
                  <a:pt x="966" y="378"/>
                </a:lnTo>
                <a:lnTo>
                  <a:pt x="968" y="380"/>
                </a:lnTo>
                <a:lnTo>
                  <a:pt x="970" y="385"/>
                </a:lnTo>
                <a:lnTo>
                  <a:pt x="973" y="387"/>
                </a:lnTo>
                <a:lnTo>
                  <a:pt x="980" y="392"/>
                </a:lnTo>
                <a:lnTo>
                  <a:pt x="987" y="401"/>
                </a:lnTo>
                <a:lnTo>
                  <a:pt x="992" y="406"/>
                </a:lnTo>
                <a:lnTo>
                  <a:pt x="999" y="411"/>
                </a:lnTo>
                <a:lnTo>
                  <a:pt x="1001" y="418"/>
                </a:lnTo>
                <a:lnTo>
                  <a:pt x="1008" y="423"/>
                </a:lnTo>
                <a:lnTo>
                  <a:pt x="1011" y="427"/>
                </a:lnTo>
                <a:lnTo>
                  <a:pt x="1013" y="430"/>
                </a:lnTo>
                <a:lnTo>
                  <a:pt x="1015" y="432"/>
                </a:lnTo>
                <a:lnTo>
                  <a:pt x="1023" y="437"/>
                </a:lnTo>
                <a:lnTo>
                  <a:pt x="1025" y="439"/>
                </a:lnTo>
                <a:lnTo>
                  <a:pt x="1027" y="439"/>
                </a:lnTo>
                <a:lnTo>
                  <a:pt x="350" y="1978"/>
                </a:lnTo>
                <a:lnTo>
                  <a:pt x="347" y="1981"/>
                </a:lnTo>
                <a:lnTo>
                  <a:pt x="343" y="1981"/>
                </a:lnTo>
                <a:lnTo>
                  <a:pt x="338" y="1983"/>
                </a:lnTo>
                <a:lnTo>
                  <a:pt x="333" y="1985"/>
                </a:lnTo>
                <a:lnTo>
                  <a:pt x="331" y="1985"/>
                </a:lnTo>
                <a:lnTo>
                  <a:pt x="326" y="1988"/>
                </a:lnTo>
                <a:lnTo>
                  <a:pt x="324" y="1990"/>
                </a:lnTo>
                <a:lnTo>
                  <a:pt x="319" y="1993"/>
                </a:lnTo>
                <a:lnTo>
                  <a:pt x="314" y="1995"/>
                </a:lnTo>
                <a:lnTo>
                  <a:pt x="309" y="1997"/>
                </a:lnTo>
                <a:lnTo>
                  <a:pt x="305" y="2002"/>
                </a:lnTo>
                <a:lnTo>
                  <a:pt x="300" y="2002"/>
                </a:lnTo>
                <a:lnTo>
                  <a:pt x="293" y="2007"/>
                </a:lnTo>
                <a:lnTo>
                  <a:pt x="288" y="2007"/>
                </a:lnTo>
                <a:lnTo>
                  <a:pt x="283" y="2012"/>
                </a:lnTo>
                <a:lnTo>
                  <a:pt x="276" y="2014"/>
                </a:lnTo>
                <a:lnTo>
                  <a:pt x="269" y="2019"/>
                </a:lnTo>
                <a:lnTo>
                  <a:pt x="262" y="2023"/>
                </a:lnTo>
                <a:lnTo>
                  <a:pt x="257" y="2028"/>
                </a:lnTo>
                <a:lnTo>
                  <a:pt x="250" y="2031"/>
                </a:lnTo>
                <a:lnTo>
                  <a:pt x="243" y="2035"/>
                </a:lnTo>
                <a:lnTo>
                  <a:pt x="236" y="2038"/>
                </a:lnTo>
                <a:lnTo>
                  <a:pt x="229" y="2042"/>
                </a:lnTo>
                <a:lnTo>
                  <a:pt x="221" y="2047"/>
                </a:lnTo>
                <a:lnTo>
                  <a:pt x="214" y="2050"/>
                </a:lnTo>
                <a:lnTo>
                  <a:pt x="207" y="2054"/>
                </a:lnTo>
                <a:lnTo>
                  <a:pt x="200" y="2059"/>
                </a:lnTo>
                <a:lnTo>
                  <a:pt x="193" y="2064"/>
                </a:lnTo>
                <a:lnTo>
                  <a:pt x="186" y="2069"/>
                </a:lnTo>
                <a:lnTo>
                  <a:pt x="179" y="2071"/>
                </a:lnTo>
                <a:lnTo>
                  <a:pt x="171" y="2078"/>
                </a:lnTo>
                <a:lnTo>
                  <a:pt x="162" y="2080"/>
                </a:lnTo>
                <a:lnTo>
                  <a:pt x="157" y="2085"/>
                </a:lnTo>
                <a:lnTo>
                  <a:pt x="150" y="2092"/>
                </a:lnTo>
                <a:lnTo>
                  <a:pt x="141" y="2097"/>
                </a:lnTo>
                <a:lnTo>
                  <a:pt x="133" y="2099"/>
                </a:lnTo>
                <a:lnTo>
                  <a:pt x="124" y="2107"/>
                </a:lnTo>
                <a:lnTo>
                  <a:pt x="119" y="2111"/>
                </a:lnTo>
                <a:lnTo>
                  <a:pt x="112" y="2114"/>
                </a:lnTo>
                <a:lnTo>
                  <a:pt x="103" y="2118"/>
                </a:lnTo>
                <a:lnTo>
                  <a:pt x="98" y="2126"/>
                </a:lnTo>
                <a:lnTo>
                  <a:pt x="91" y="2130"/>
                </a:lnTo>
                <a:lnTo>
                  <a:pt x="86" y="2137"/>
                </a:lnTo>
                <a:lnTo>
                  <a:pt x="76" y="2140"/>
                </a:lnTo>
                <a:lnTo>
                  <a:pt x="72" y="2145"/>
                </a:lnTo>
                <a:lnTo>
                  <a:pt x="67" y="2149"/>
                </a:lnTo>
                <a:lnTo>
                  <a:pt x="60" y="2154"/>
                </a:lnTo>
                <a:lnTo>
                  <a:pt x="55" y="2159"/>
                </a:lnTo>
                <a:lnTo>
                  <a:pt x="48" y="2164"/>
                </a:lnTo>
                <a:lnTo>
                  <a:pt x="43" y="2171"/>
                </a:lnTo>
                <a:lnTo>
                  <a:pt x="41" y="2175"/>
                </a:lnTo>
                <a:lnTo>
                  <a:pt x="34" y="2180"/>
                </a:lnTo>
                <a:lnTo>
                  <a:pt x="26" y="2185"/>
                </a:lnTo>
                <a:lnTo>
                  <a:pt x="24" y="2190"/>
                </a:lnTo>
                <a:lnTo>
                  <a:pt x="19" y="2194"/>
                </a:lnTo>
                <a:lnTo>
                  <a:pt x="15" y="2199"/>
                </a:lnTo>
                <a:lnTo>
                  <a:pt x="12" y="2204"/>
                </a:lnTo>
                <a:lnTo>
                  <a:pt x="10" y="2209"/>
                </a:lnTo>
                <a:lnTo>
                  <a:pt x="5" y="2213"/>
                </a:lnTo>
                <a:lnTo>
                  <a:pt x="3" y="2216"/>
                </a:lnTo>
                <a:lnTo>
                  <a:pt x="3" y="2221"/>
                </a:lnTo>
                <a:lnTo>
                  <a:pt x="0" y="2225"/>
                </a:lnTo>
                <a:lnTo>
                  <a:pt x="0" y="2230"/>
                </a:lnTo>
                <a:lnTo>
                  <a:pt x="0" y="2232"/>
                </a:lnTo>
                <a:lnTo>
                  <a:pt x="0" y="2237"/>
                </a:lnTo>
                <a:lnTo>
                  <a:pt x="0" y="2242"/>
                </a:lnTo>
                <a:lnTo>
                  <a:pt x="0" y="2247"/>
                </a:lnTo>
                <a:lnTo>
                  <a:pt x="0" y="2249"/>
                </a:lnTo>
                <a:lnTo>
                  <a:pt x="3" y="2251"/>
                </a:lnTo>
                <a:lnTo>
                  <a:pt x="5" y="2256"/>
                </a:lnTo>
                <a:lnTo>
                  <a:pt x="7" y="2261"/>
                </a:lnTo>
                <a:lnTo>
                  <a:pt x="10" y="2263"/>
                </a:lnTo>
                <a:lnTo>
                  <a:pt x="15" y="2268"/>
                </a:lnTo>
                <a:lnTo>
                  <a:pt x="19" y="2270"/>
                </a:lnTo>
                <a:lnTo>
                  <a:pt x="22" y="2275"/>
                </a:lnTo>
                <a:lnTo>
                  <a:pt x="26" y="2278"/>
                </a:lnTo>
                <a:lnTo>
                  <a:pt x="31" y="2280"/>
                </a:lnTo>
                <a:lnTo>
                  <a:pt x="36" y="2285"/>
                </a:lnTo>
                <a:lnTo>
                  <a:pt x="43" y="2287"/>
                </a:lnTo>
                <a:lnTo>
                  <a:pt x="45" y="2289"/>
                </a:lnTo>
                <a:lnTo>
                  <a:pt x="50" y="2292"/>
                </a:lnTo>
                <a:lnTo>
                  <a:pt x="57" y="2294"/>
                </a:lnTo>
                <a:lnTo>
                  <a:pt x="65" y="2299"/>
                </a:lnTo>
                <a:lnTo>
                  <a:pt x="69" y="2301"/>
                </a:lnTo>
                <a:lnTo>
                  <a:pt x="76" y="2304"/>
                </a:lnTo>
                <a:lnTo>
                  <a:pt x="81" y="2306"/>
                </a:lnTo>
                <a:lnTo>
                  <a:pt x="91" y="2311"/>
                </a:lnTo>
                <a:lnTo>
                  <a:pt x="98" y="2311"/>
                </a:lnTo>
                <a:lnTo>
                  <a:pt x="103" y="2313"/>
                </a:lnTo>
                <a:lnTo>
                  <a:pt x="112" y="2316"/>
                </a:lnTo>
                <a:lnTo>
                  <a:pt x="119" y="2320"/>
                </a:lnTo>
                <a:lnTo>
                  <a:pt x="124" y="2320"/>
                </a:lnTo>
                <a:lnTo>
                  <a:pt x="131" y="2323"/>
                </a:lnTo>
                <a:lnTo>
                  <a:pt x="138" y="2325"/>
                </a:lnTo>
                <a:lnTo>
                  <a:pt x="145" y="2327"/>
                </a:lnTo>
                <a:lnTo>
                  <a:pt x="152" y="2330"/>
                </a:lnTo>
                <a:lnTo>
                  <a:pt x="160" y="2332"/>
                </a:lnTo>
                <a:lnTo>
                  <a:pt x="164" y="2332"/>
                </a:lnTo>
                <a:lnTo>
                  <a:pt x="174" y="2335"/>
                </a:lnTo>
                <a:lnTo>
                  <a:pt x="181" y="2335"/>
                </a:lnTo>
                <a:lnTo>
                  <a:pt x="186" y="2337"/>
                </a:lnTo>
                <a:lnTo>
                  <a:pt x="193" y="2337"/>
                </a:lnTo>
                <a:lnTo>
                  <a:pt x="200" y="2339"/>
                </a:lnTo>
                <a:lnTo>
                  <a:pt x="205" y="2342"/>
                </a:lnTo>
                <a:lnTo>
                  <a:pt x="212" y="2342"/>
                </a:lnTo>
                <a:lnTo>
                  <a:pt x="219" y="2344"/>
                </a:lnTo>
                <a:lnTo>
                  <a:pt x="224" y="2344"/>
                </a:lnTo>
                <a:lnTo>
                  <a:pt x="229" y="2346"/>
                </a:lnTo>
                <a:lnTo>
                  <a:pt x="236" y="2346"/>
                </a:lnTo>
                <a:lnTo>
                  <a:pt x="240" y="2346"/>
                </a:lnTo>
                <a:lnTo>
                  <a:pt x="245" y="2351"/>
                </a:lnTo>
                <a:lnTo>
                  <a:pt x="250" y="2351"/>
                </a:lnTo>
                <a:lnTo>
                  <a:pt x="255" y="2351"/>
                </a:lnTo>
                <a:lnTo>
                  <a:pt x="257" y="2351"/>
                </a:lnTo>
                <a:lnTo>
                  <a:pt x="262" y="2354"/>
                </a:lnTo>
                <a:lnTo>
                  <a:pt x="267" y="2354"/>
                </a:lnTo>
                <a:lnTo>
                  <a:pt x="271" y="2354"/>
                </a:lnTo>
                <a:lnTo>
                  <a:pt x="274" y="2356"/>
                </a:lnTo>
                <a:lnTo>
                  <a:pt x="276" y="2356"/>
                </a:lnTo>
                <a:lnTo>
                  <a:pt x="283" y="2363"/>
                </a:lnTo>
                <a:lnTo>
                  <a:pt x="288" y="2365"/>
                </a:lnTo>
                <a:lnTo>
                  <a:pt x="290" y="2373"/>
                </a:lnTo>
                <a:lnTo>
                  <a:pt x="297" y="2375"/>
                </a:lnTo>
                <a:lnTo>
                  <a:pt x="305" y="2380"/>
                </a:lnTo>
                <a:lnTo>
                  <a:pt x="305" y="2382"/>
                </a:lnTo>
                <a:lnTo>
                  <a:pt x="309" y="2387"/>
                </a:lnTo>
                <a:lnTo>
                  <a:pt x="312" y="2389"/>
                </a:lnTo>
                <a:lnTo>
                  <a:pt x="317" y="2394"/>
                </a:lnTo>
                <a:lnTo>
                  <a:pt x="319" y="2396"/>
                </a:lnTo>
                <a:lnTo>
                  <a:pt x="324" y="2399"/>
                </a:lnTo>
                <a:lnTo>
                  <a:pt x="328" y="2403"/>
                </a:lnTo>
                <a:lnTo>
                  <a:pt x="331" y="2406"/>
                </a:lnTo>
                <a:lnTo>
                  <a:pt x="336" y="2411"/>
                </a:lnTo>
                <a:lnTo>
                  <a:pt x="340" y="2415"/>
                </a:lnTo>
                <a:lnTo>
                  <a:pt x="345" y="2418"/>
                </a:lnTo>
                <a:lnTo>
                  <a:pt x="350" y="2422"/>
                </a:lnTo>
                <a:lnTo>
                  <a:pt x="355" y="2425"/>
                </a:lnTo>
                <a:lnTo>
                  <a:pt x="359" y="2427"/>
                </a:lnTo>
                <a:lnTo>
                  <a:pt x="364" y="2432"/>
                </a:lnTo>
                <a:lnTo>
                  <a:pt x="369" y="2437"/>
                </a:lnTo>
                <a:lnTo>
                  <a:pt x="374" y="2439"/>
                </a:lnTo>
                <a:lnTo>
                  <a:pt x="378" y="2441"/>
                </a:lnTo>
                <a:lnTo>
                  <a:pt x="381" y="2446"/>
                </a:lnTo>
                <a:lnTo>
                  <a:pt x="388" y="2449"/>
                </a:lnTo>
                <a:lnTo>
                  <a:pt x="393" y="2451"/>
                </a:lnTo>
                <a:lnTo>
                  <a:pt x="397" y="2456"/>
                </a:lnTo>
                <a:lnTo>
                  <a:pt x="402" y="2460"/>
                </a:lnTo>
                <a:lnTo>
                  <a:pt x="407" y="2463"/>
                </a:lnTo>
                <a:lnTo>
                  <a:pt x="412" y="2465"/>
                </a:lnTo>
                <a:lnTo>
                  <a:pt x="416" y="2468"/>
                </a:lnTo>
                <a:lnTo>
                  <a:pt x="421" y="2470"/>
                </a:lnTo>
                <a:lnTo>
                  <a:pt x="428" y="2472"/>
                </a:lnTo>
                <a:lnTo>
                  <a:pt x="433" y="2475"/>
                </a:lnTo>
                <a:lnTo>
                  <a:pt x="435" y="2479"/>
                </a:lnTo>
                <a:lnTo>
                  <a:pt x="443" y="2482"/>
                </a:lnTo>
                <a:lnTo>
                  <a:pt x="445" y="2484"/>
                </a:lnTo>
                <a:lnTo>
                  <a:pt x="450" y="2484"/>
                </a:lnTo>
                <a:lnTo>
                  <a:pt x="457" y="2487"/>
                </a:lnTo>
                <a:lnTo>
                  <a:pt x="459" y="2487"/>
                </a:lnTo>
                <a:lnTo>
                  <a:pt x="464" y="2491"/>
                </a:lnTo>
                <a:lnTo>
                  <a:pt x="466" y="2491"/>
                </a:lnTo>
                <a:lnTo>
                  <a:pt x="471" y="2491"/>
                </a:lnTo>
                <a:lnTo>
                  <a:pt x="476" y="2491"/>
                </a:lnTo>
                <a:lnTo>
                  <a:pt x="481" y="2494"/>
                </a:lnTo>
                <a:lnTo>
                  <a:pt x="485" y="2494"/>
                </a:lnTo>
                <a:lnTo>
                  <a:pt x="488" y="2494"/>
                </a:lnTo>
                <a:lnTo>
                  <a:pt x="490" y="2494"/>
                </a:lnTo>
                <a:lnTo>
                  <a:pt x="497" y="2494"/>
                </a:lnTo>
                <a:lnTo>
                  <a:pt x="502" y="2491"/>
                </a:lnTo>
                <a:lnTo>
                  <a:pt x="509" y="2489"/>
                </a:lnTo>
                <a:lnTo>
                  <a:pt x="511" y="2484"/>
                </a:lnTo>
                <a:lnTo>
                  <a:pt x="519" y="2482"/>
                </a:lnTo>
                <a:lnTo>
                  <a:pt x="521" y="2475"/>
                </a:lnTo>
                <a:lnTo>
                  <a:pt x="528" y="2472"/>
                </a:lnTo>
                <a:lnTo>
                  <a:pt x="530" y="2465"/>
                </a:lnTo>
                <a:lnTo>
                  <a:pt x="533" y="2460"/>
                </a:lnTo>
                <a:lnTo>
                  <a:pt x="535" y="2453"/>
                </a:lnTo>
                <a:lnTo>
                  <a:pt x="538" y="2451"/>
                </a:lnTo>
                <a:lnTo>
                  <a:pt x="540" y="2444"/>
                </a:lnTo>
                <a:lnTo>
                  <a:pt x="542" y="2439"/>
                </a:lnTo>
                <a:lnTo>
                  <a:pt x="545" y="2430"/>
                </a:lnTo>
                <a:lnTo>
                  <a:pt x="545" y="2425"/>
                </a:lnTo>
                <a:lnTo>
                  <a:pt x="545" y="2420"/>
                </a:lnTo>
                <a:lnTo>
                  <a:pt x="547" y="2418"/>
                </a:lnTo>
                <a:lnTo>
                  <a:pt x="547" y="2415"/>
                </a:lnTo>
                <a:lnTo>
                  <a:pt x="547" y="2411"/>
                </a:lnTo>
                <a:lnTo>
                  <a:pt x="547" y="2406"/>
                </a:lnTo>
                <a:lnTo>
                  <a:pt x="547" y="2403"/>
                </a:lnTo>
                <a:lnTo>
                  <a:pt x="547" y="2401"/>
                </a:lnTo>
                <a:lnTo>
                  <a:pt x="547" y="2396"/>
                </a:lnTo>
                <a:lnTo>
                  <a:pt x="547" y="2394"/>
                </a:lnTo>
                <a:lnTo>
                  <a:pt x="547" y="2389"/>
                </a:lnTo>
                <a:lnTo>
                  <a:pt x="547" y="2384"/>
                </a:lnTo>
                <a:lnTo>
                  <a:pt x="547" y="2380"/>
                </a:lnTo>
                <a:lnTo>
                  <a:pt x="547" y="2377"/>
                </a:lnTo>
                <a:lnTo>
                  <a:pt x="547" y="2373"/>
                </a:lnTo>
                <a:lnTo>
                  <a:pt x="547" y="2368"/>
                </a:lnTo>
                <a:lnTo>
                  <a:pt x="547" y="2365"/>
                </a:lnTo>
                <a:lnTo>
                  <a:pt x="545" y="2361"/>
                </a:lnTo>
                <a:lnTo>
                  <a:pt x="545" y="2356"/>
                </a:lnTo>
                <a:lnTo>
                  <a:pt x="545" y="2354"/>
                </a:lnTo>
                <a:lnTo>
                  <a:pt x="545" y="2346"/>
                </a:lnTo>
                <a:lnTo>
                  <a:pt x="542" y="2344"/>
                </a:lnTo>
                <a:lnTo>
                  <a:pt x="542" y="2339"/>
                </a:lnTo>
                <a:lnTo>
                  <a:pt x="542" y="2335"/>
                </a:lnTo>
                <a:lnTo>
                  <a:pt x="542" y="2332"/>
                </a:lnTo>
                <a:lnTo>
                  <a:pt x="542" y="2327"/>
                </a:lnTo>
                <a:lnTo>
                  <a:pt x="540" y="2323"/>
                </a:lnTo>
                <a:lnTo>
                  <a:pt x="540" y="2318"/>
                </a:lnTo>
                <a:lnTo>
                  <a:pt x="538" y="2313"/>
                </a:lnTo>
                <a:lnTo>
                  <a:pt x="538" y="2311"/>
                </a:lnTo>
                <a:lnTo>
                  <a:pt x="538" y="2306"/>
                </a:lnTo>
                <a:lnTo>
                  <a:pt x="538" y="2301"/>
                </a:lnTo>
                <a:lnTo>
                  <a:pt x="538" y="2297"/>
                </a:lnTo>
                <a:lnTo>
                  <a:pt x="535" y="2292"/>
                </a:lnTo>
                <a:lnTo>
                  <a:pt x="535" y="2289"/>
                </a:lnTo>
                <a:lnTo>
                  <a:pt x="533" y="2282"/>
                </a:lnTo>
                <a:lnTo>
                  <a:pt x="533" y="2280"/>
                </a:lnTo>
                <a:lnTo>
                  <a:pt x="533" y="2273"/>
                </a:lnTo>
                <a:lnTo>
                  <a:pt x="533" y="2270"/>
                </a:lnTo>
                <a:lnTo>
                  <a:pt x="533" y="2266"/>
                </a:lnTo>
                <a:lnTo>
                  <a:pt x="533" y="2261"/>
                </a:lnTo>
                <a:lnTo>
                  <a:pt x="530" y="2256"/>
                </a:lnTo>
                <a:lnTo>
                  <a:pt x="530" y="2249"/>
                </a:lnTo>
                <a:lnTo>
                  <a:pt x="528" y="2242"/>
                </a:lnTo>
                <a:lnTo>
                  <a:pt x="528" y="2237"/>
                </a:lnTo>
                <a:lnTo>
                  <a:pt x="526" y="2230"/>
                </a:lnTo>
                <a:lnTo>
                  <a:pt x="526" y="2223"/>
                </a:lnTo>
                <a:lnTo>
                  <a:pt x="521" y="2218"/>
                </a:lnTo>
                <a:lnTo>
                  <a:pt x="521" y="2213"/>
                </a:lnTo>
                <a:lnTo>
                  <a:pt x="519" y="2206"/>
                </a:lnTo>
                <a:lnTo>
                  <a:pt x="516" y="2202"/>
                </a:lnTo>
                <a:lnTo>
                  <a:pt x="516" y="2194"/>
                </a:lnTo>
                <a:lnTo>
                  <a:pt x="511" y="2190"/>
                </a:lnTo>
                <a:lnTo>
                  <a:pt x="511" y="2183"/>
                </a:lnTo>
                <a:lnTo>
                  <a:pt x="509" y="2178"/>
                </a:lnTo>
                <a:lnTo>
                  <a:pt x="507" y="2171"/>
                </a:lnTo>
                <a:lnTo>
                  <a:pt x="507" y="2168"/>
                </a:lnTo>
                <a:lnTo>
                  <a:pt x="504" y="2161"/>
                </a:lnTo>
                <a:lnTo>
                  <a:pt x="504" y="2156"/>
                </a:lnTo>
                <a:lnTo>
                  <a:pt x="500" y="2152"/>
                </a:lnTo>
                <a:lnTo>
                  <a:pt x="500" y="2147"/>
                </a:lnTo>
                <a:lnTo>
                  <a:pt x="497" y="2142"/>
                </a:lnTo>
                <a:lnTo>
                  <a:pt x="497" y="2140"/>
                </a:lnTo>
                <a:lnTo>
                  <a:pt x="495" y="2135"/>
                </a:lnTo>
                <a:lnTo>
                  <a:pt x="495" y="2133"/>
                </a:lnTo>
                <a:lnTo>
                  <a:pt x="490" y="2128"/>
                </a:lnTo>
                <a:lnTo>
                  <a:pt x="490" y="2126"/>
                </a:lnTo>
                <a:lnTo>
                  <a:pt x="490" y="2121"/>
                </a:lnTo>
                <a:lnTo>
                  <a:pt x="490" y="2118"/>
                </a:lnTo>
                <a:lnTo>
                  <a:pt x="488" y="2116"/>
                </a:lnTo>
                <a:lnTo>
                  <a:pt x="488" y="2114"/>
                </a:lnTo>
                <a:lnTo>
                  <a:pt x="488" y="2111"/>
                </a:lnTo>
                <a:lnTo>
                  <a:pt x="490" y="2107"/>
                </a:lnTo>
                <a:lnTo>
                  <a:pt x="490" y="2102"/>
                </a:lnTo>
                <a:lnTo>
                  <a:pt x="492" y="2097"/>
                </a:lnTo>
                <a:lnTo>
                  <a:pt x="495" y="2092"/>
                </a:lnTo>
                <a:lnTo>
                  <a:pt x="497" y="2088"/>
                </a:lnTo>
                <a:lnTo>
                  <a:pt x="500" y="2080"/>
                </a:lnTo>
                <a:lnTo>
                  <a:pt x="500" y="2076"/>
                </a:lnTo>
                <a:lnTo>
                  <a:pt x="504" y="2069"/>
                </a:lnTo>
                <a:lnTo>
                  <a:pt x="507" y="2059"/>
                </a:lnTo>
                <a:lnTo>
                  <a:pt x="509" y="2052"/>
                </a:lnTo>
                <a:lnTo>
                  <a:pt x="511" y="2042"/>
                </a:lnTo>
                <a:lnTo>
                  <a:pt x="516" y="2033"/>
                </a:lnTo>
                <a:lnTo>
                  <a:pt x="521" y="2026"/>
                </a:lnTo>
                <a:lnTo>
                  <a:pt x="523" y="2014"/>
                </a:lnTo>
                <a:lnTo>
                  <a:pt x="528" y="2002"/>
                </a:lnTo>
                <a:lnTo>
                  <a:pt x="530" y="1990"/>
                </a:lnTo>
                <a:lnTo>
                  <a:pt x="535" y="1981"/>
                </a:lnTo>
                <a:lnTo>
                  <a:pt x="540" y="1966"/>
                </a:lnTo>
                <a:lnTo>
                  <a:pt x="545" y="1955"/>
                </a:lnTo>
                <a:lnTo>
                  <a:pt x="550" y="1940"/>
                </a:lnTo>
                <a:lnTo>
                  <a:pt x="557" y="1928"/>
                </a:lnTo>
                <a:lnTo>
                  <a:pt x="561" y="1914"/>
                </a:lnTo>
                <a:lnTo>
                  <a:pt x="566" y="1900"/>
                </a:lnTo>
                <a:lnTo>
                  <a:pt x="571" y="1886"/>
                </a:lnTo>
                <a:lnTo>
                  <a:pt x="578" y="1871"/>
                </a:lnTo>
                <a:lnTo>
                  <a:pt x="583" y="1855"/>
                </a:lnTo>
                <a:lnTo>
                  <a:pt x="590" y="1841"/>
                </a:lnTo>
                <a:lnTo>
                  <a:pt x="595" y="1822"/>
                </a:lnTo>
                <a:lnTo>
                  <a:pt x="602" y="1807"/>
                </a:lnTo>
                <a:lnTo>
                  <a:pt x="609" y="1791"/>
                </a:lnTo>
                <a:lnTo>
                  <a:pt x="614" y="1772"/>
                </a:lnTo>
                <a:lnTo>
                  <a:pt x="621" y="1755"/>
                </a:lnTo>
                <a:lnTo>
                  <a:pt x="628" y="1738"/>
                </a:lnTo>
                <a:lnTo>
                  <a:pt x="635" y="1722"/>
                </a:lnTo>
                <a:lnTo>
                  <a:pt x="640" y="1703"/>
                </a:lnTo>
                <a:lnTo>
                  <a:pt x="649" y="1684"/>
                </a:lnTo>
                <a:lnTo>
                  <a:pt x="656" y="1665"/>
                </a:lnTo>
                <a:lnTo>
                  <a:pt x="661" y="1648"/>
                </a:lnTo>
                <a:lnTo>
                  <a:pt x="671" y="1627"/>
                </a:lnTo>
                <a:lnTo>
                  <a:pt x="678" y="1610"/>
                </a:lnTo>
                <a:lnTo>
                  <a:pt x="685" y="1591"/>
                </a:lnTo>
                <a:lnTo>
                  <a:pt x="695" y="1570"/>
                </a:lnTo>
                <a:lnTo>
                  <a:pt x="702" y="1551"/>
                </a:lnTo>
                <a:lnTo>
                  <a:pt x="709" y="1532"/>
                </a:lnTo>
                <a:lnTo>
                  <a:pt x="716" y="1513"/>
                </a:lnTo>
                <a:lnTo>
                  <a:pt x="725" y="1491"/>
                </a:lnTo>
                <a:lnTo>
                  <a:pt x="733" y="1472"/>
                </a:lnTo>
                <a:lnTo>
                  <a:pt x="740" y="1453"/>
                </a:lnTo>
                <a:lnTo>
                  <a:pt x="749" y="1432"/>
                </a:lnTo>
                <a:lnTo>
                  <a:pt x="756" y="1411"/>
                </a:lnTo>
                <a:lnTo>
                  <a:pt x="766" y="1392"/>
                </a:lnTo>
                <a:lnTo>
                  <a:pt x="771" y="1373"/>
                </a:lnTo>
                <a:lnTo>
                  <a:pt x="783" y="1351"/>
                </a:lnTo>
                <a:lnTo>
                  <a:pt x="790" y="1330"/>
                </a:lnTo>
                <a:lnTo>
                  <a:pt x="797" y="1311"/>
                </a:lnTo>
                <a:lnTo>
                  <a:pt x="804" y="1290"/>
                </a:lnTo>
                <a:lnTo>
                  <a:pt x="813" y="1271"/>
                </a:lnTo>
                <a:lnTo>
                  <a:pt x="821" y="1249"/>
                </a:lnTo>
                <a:lnTo>
                  <a:pt x="832" y="1228"/>
                </a:lnTo>
                <a:lnTo>
                  <a:pt x="837" y="1209"/>
                </a:lnTo>
                <a:lnTo>
                  <a:pt x="849" y="1190"/>
                </a:lnTo>
                <a:lnTo>
                  <a:pt x="854" y="1171"/>
                </a:lnTo>
                <a:lnTo>
                  <a:pt x="861" y="1152"/>
                </a:lnTo>
                <a:lnTo>
                  <a:pt x="868" y="1138"/>
                </a:lnTo>
                <a:lnTo>
                  <a:pt x="878" y="1119"/>
                </a:lnTo>
                <a:lnTo>
                  <a:pt x="882" y="1102"/>
                </a:lnTo>
                <a:lnTo>
                  <a:pt x="892" y="1085"/>
                </a:lnTo>
                <a:lnTo>
                  <a:pt x="899" y="1069"/>
                </a:lnTo>
                <a:lnTo>
                  <a:pt x="906" y="1052"/>
                </a:lnTo>
                <a:lnTo>
                  <a:pt x="913" y="1033"/>
                </a:lnTo>
                <a:lnTo>
                  <a:pt x="920" y="1016"/>
                </a:lnTo>
                <a:lnTo>
                  <a:pt x="925" y="1000"/>
                </a:lnTo>
                <a:lnTo>
                  <a:pt x="935" y="986"/>
                </a:lnTo>
                <a:lnTo>
                  <a:pt x="939" y="969"/>
                </a:lnTo>
                <a:lnTo>
                  <a:pt x="947" y="952"/>
                </a:lnTo>
                <a:lnTo>
                  <a:pt x="956" y="938"/>
                </a:lnTo>
                <a:lnTo>
                  <a:pt x="961" y="921"/>
                </a:lnTo>
                <a:lnTo>
                  <a:pt x="968" y="907"/>
                </a:lnTo>
                <a:lnTo>
                  <a:pt x="973" y="891"/>
                </a:lnTo>
                <a:lnTo>
                  <a:pt x="982" y="876"/>
                </a:lnTo>
                <a:lnTo>
                  <a:pt x="989" y="860"/>
                </a:lnTo>
                <a:lnTo>
                  <a:pt x="994" y="845"/>
                </a:lnTo>
                <a:lnTo>
                  <a:pt x="999" y="831"/>
                </a:lnTo>
                <a:lnTo>
                  <a:pt x="1008" y="817"/>
                </a:lnTo>
                <a:lnTo>
                  <a:pt x="1013" y="803"/>
                </a:lnTo>
                <a:lnTo>
                  <a:pt x="1020" y="791"/>
                </a:lnTo>
                <a:lnTo>
                  <a:pt x="1025" y="774"/>
                </a:lnTo>
                <a:lnTo>
                  <a:pt x="1032" y="762"/>
                </a:lnTo>
                <a:lnTo>
                  <a:pt x="1037" y="750"/>
                </a:lnTo>
                <a:lnTo>
                  <a:pt x="1044" y="734"/>
                </a:lnTo>
                <a:lnTo>
                  <a:pt x="1049" y="724"/>
                </a:lnTo>
                <a:lnTo>
                  <a:pt x="1056" y="710"/>
                </a:lnTo>
                <a:lnTo>
                  <a:pt x="1061" y="701"/>
                </a:lnTo>
                <a:lnTo>
                  <a:pt x="1065" y="686"/>
                </a:lnTo>
                <a:lnTo>
                  <a:pt x="1070" y="674"/>
                </a:lnTo>
                <a:lnTo>
                  <a:pt x="1075" y="665"/>
                </a:lnTo>
                <a:lnTo>
                  <a:pt x="1080" y="655"/>
                </a:lnTo>
                <a:lnTo>
                  <a:pt x="1087" y="644"/>
                </a:lnTo>
                <a:lnTo>
                  <a:pt x="1089" y="632"/>
                </a:lnTo>
                <a:lnTo>
                  <a:pt x="1094" y="622"/>
                </a:lnTo>
                <a:lnTo>
                  <a:pt x="1099" y="613"/>
                </a:lnTo>
                <a:lnTo>
                  <a:pt x="1103" y="603"/>
                </a:lnTo>
                <a:lnTo>
                  <a:pt x="1108" y="594"/>
                </a:lnTo>
                <a:lnTo>
                  <a:pt x="1111" y="584"/>
                </a:lnTo>
                <a:lnTo>
                  <a:pt x="1118" y="577"/>
                </a:lnTo>
                <a:lnTo>
                  <a:pt x="1120" y="570"/>
                </a:lnTo>
                <a:lnTo>
                  <a:pt x="1122" y="560"/>
                </a:lnTo>
                <a:lnTo>
                  <a:pt x="1127" y="553"/>
                </a:lnTo>
                <a:lnTo>
                  <a:pt x="1130" y="549"/>
                </a:lnTo>
                <a:lnTo>
                  <a:pt x="1134" y="539"/>
                </a:lnTo>
                <a:lnTo>
                  <a:pt x="1134" y="534"/>
                </a:lnTo>
                <a:lnTo>
                  <a:pt x="1137" y="527"/>
                </a:lnTo>
                <a:lnTo>
                  <a:pt x="1142" y="522"/>
                </a:lnTo>
                <a:lnTo>
                  <a:pt x="1144" y="518"/>
                </a:lnTo>
                <a:lnTo>
                  <a:pt x="1144" y="513"/>
                </a:lnTo>
                <a:lnTo>
                  <a:pt x="1146" y="508"/>
                </a:lnTo>
                <a:lnTo>
                  <a:pt x="1149" y="506"/>
                </a:lnTo>
                <a:lnTo>
                  <a:pt x="1151" y="501"/>
                </a:lnTo>
                <a:lnTo>
                  <a:pt x="1153" y="499"/>
                </a:lnTo>
                <a:lnTo>
                  <a:pt x="1156" y="496"/>
                </a:lnTo>
                <a:lnTo>
                  <a:pt x="1156" y="494"/>
                </a:lnTo>
                <a:lnTo>
                  <a:pt x="1156" y="492"/>
                </a:lnTo>
                <a:lnTo>
                  <a:pt x="1158" y="492"/>
                </a:lnTo>
                <a:lnTo>
                  <a:pt x="1161" y="492"/>
                </a:lnTo>
                <a:lnTo>
                  <a:pt x="1163" y="489"/>
                </a:lnTo>
                <a:lnTo>
                  <a:pt x="1165" y="489"/>
                </a:lnTo>
                <a:lnTo>
                  <a:pt x="1168" y="487"/>
                </a:lnTo>
                <a:lnTo>
                  <a:pt x="1172" y="487"/>
                </a:lnTo>
                <a:lnTo>
                  <a:pt x="1177" y="487"/>
                </a:lnTo>
                <a:lnTo>
                  <a:pt x="1180" y="487"/>
                </a:lnTo>
                <a:lnTo>
                  <a:pt x="1184" y="484"/>
                </a:lnTo>
                <a:lnTo>
                  <a:pt x="1189" y="484"/>
                </a:lnTo>
                <a:lnTo>
                  <a:pt x="1196" y="482"/>
                </a:lnTo>
                <a:lnTo>
                  <a:pt x="1201" y="482"/>
                </a:lnTo>
                <a:lnTo>
                  <a:pt x="1206" y="482"/>
                </a:lnTo>
                <a:lnTo>
                  <a:pt x="1215" y="480"/>
                </a:lnTo>
                <a:lnTo>
                  <a:pt x="1220" y="477"/>
                </a:lnTo>
                <a:lnTo>
                  <a:pt x="1227" y="475"/>
                </a:lnTo>
                <a:lnTo>
                  <a:pt x="1232" y="473"/>
                </a:lnTo>
                <a:lnTo>
                  <a:pt x="1239" y="473"/>
                </a:lnTo>
                <a:lnTo>
                  <a:pt x="1246" y="470"/>
                </a:lnTo>
                <a:lnTo>
                  <a:pt x="1253" y="468"/>
                </a:lnTo>
                <a:lnTo>
                  <a:pt x="1263" y="465"/>
                </a:lnTo>
                <a:lnTo>
                  <a:pt x="1268" y="463"/>
                </a:lnTo>
                <a:lnTo>
                  <a:pt x="1277" y="461"/>
                </a:lnTo>
                <a:lnTo>
                  <a:pt x="1284" y="458"/>
                </a:lnTo>
                <a:lnTo>
                  <a:pt x="1291" y="456"/>
                </a:lnTo>
                <a:lnTo>
                  <a:pt x="1298" y="454"/>
                </a:lnTo>
                <a:lnTo>
                  <a:pt x="1308" y="451"/>
                </a:lnTo>
                <a:lnTo>
                  <a:pt x="1315" y="449"/>
                </a:lnTo>
                <a:lnTo>
                  <a:pt x="1325" y="444"/>
                </a:lnTo>
                <a:lnTo>
                  <a:pt x="1334" y="442"/>
                </a:lnTo>
                <a:lnTo>
                  <a:pt x="1339" y="439"/>
                </a:lnTo>
                <a:lnTo>
                  <a:pt x="1348" y="435"/>
                </a:lnTo>
                <a:lnTo>
                  <a:pt x="1355" y="430"/>
                </a:lnTo>
                <a:lnTo>
                  <a:pt x="1363" y="427"/>
                </a:lnTo>
                <a:lnTo>
                  <a:pt x="1370" y="423"/>
                </a:lnTo>
                <a:lnTo>
                  <a:pt x="1377" y="418"/>
                </a:lnTo>
                <a:lnTo>
                  <a:pt x="1384" y="418"/>
                </a:lnTo>
                <a:lnTo>
                  <a:pt x="1391" y="411"/>
                </a:lnTo>
                <a:lnTo>
                  <a:pt x="1398" y="408"/>
                </a:lnTo>
                <a:lnTo>
                  <a:pt x="1405" y="404"/>
                </a:lnTo>
                <a:lnTo>
                  <a:pt x="1413" y="399"/>
                </a:lnTo>
                <a:lnTo>
                  <a:pt x="1417" y="397"/>
                </a:lnTo>
                <a:lnTo>
                  <a:pt x="1422" y="389"/>
                </a:lnTo>
                <a:lnTo>
                  <a:pt x="1427" y="385"/>
                </a:lnTo>
                <a:lnTo>
                  <a:pt x="1434" y="380"/>
                </a:lnTo>
                <a:lnTo>
                  <a:pt x="1439" y="375"/>
                </a:lnTo>
                <a:lnTo>
                  <a:pt x="1443" y="368"/>
                </a:lnTo>
                <a:lnTo>
                  <a:pt x="1448" y="363"/>
                </a:lnTo>
                <a:lnTo>
                  <a:pt x="1453" y="359"/>
                </a:lnTo>
                <a:lnTo>
                  <a:pt x="1458" y="351"/>
                </a:lnTo>
                <a:lnTo>
                  <a:pt x="1460" y="347"/>
                </a:lnTo>
                <a:lnTo>
                  <a:pt x="1462" y="342"/>
                </a:lnTo>
                <a:lnTo>
                  <a:pt x="1465" y="335"/>
                </a:lnTo>
                <a:lnTo>
                  <a:pt x="1467" y="330"/>
                </a:lnTo>
                <a:lnTo>
                  <a:pt x="1467" y="323"/>
                </a:lnTo>
                <a:lnTo>
                  <a:pt x="1470" y="316"/>
                </a:lnTo>
                <a:lnTo>
                  <a:pt x="1470" y="309"/>
                </a:lnTo>
                <a:lnTo>
                  <a:pt x="1470" y="304"/>
                </a:lnTo>
                <a:lnTo>
                  <a:pt x="1470" y="297"/>
                </a:lnTo>
                <a:lnTo>
                  <a:pt x="1467" y="290"/>
                </a:lnTo>
                <a:lnTo>
                  <a:pt x="1467" y="283"/>
                </a:lnTo>
                <a:lnTo>
                  <a:pt x="1465" y="278"/>
                </a:lnTo>
                <a:lnTo>
                  <a:pt x="1462" y="268"/>
                </a:lnTo>
                <a:lnTo>
                  <a:pt x="1460" y="261"/>
                </a:lnTo>
                <a:lnTo>
                  <a:pt x="1455" y="254"/>
                </a:lnTo>
                <a:lnTo>
                  <a:pt x="1453" y="249"/>
                </a:lnTo>
                <a:lnTo>
                  <a:pt x="1448" y="242"/>
                </a:lnTo>
                <a:lnTo>
                  <a:pt x="1443" y="235"/>
                </a:lnTo>
                <a:lnTo>
                  <a:pt x="1439" y="230"/>
                </a:lnTo>
                <a:lnTo>
                  <a:pt x="1436" y="228"/>
                </a:lnTo>
                <a:lnTo>
                  <a:pt x="1432" y="221"/>
                </a:lnTo>
                <a:lnTo>
                  <a:pt x="1427" y="216"/>
                </a:lnTo>
                <a:lnTo>
                  <a:pt x="1422" y="211"/>
                </a:lnTo>
                <a:lnTo>
                  <a:pt x="1417" y="209"/>
                </a:lnTo>
                <a:lnTo>
                  <a:pt x="1413" y="204"/>
                </a:lnTo>
                <a:lnTo>
                  <a:pt x="1405" y="199"/>
                </a:lnTo>
                <a:lnTo>
                  <a:pt x="1401" y="197"/>
                </a:lnTo>
                <a:lnTo>
                  <a:pt x="1396" y="195"/>
                </a:lnTo>
                <a:lnTo>
                  <a:pt x="1389" y="190"/>
                </a:lnTo>
                <a:lnTo>
                  <a:pt x="1384" y="188"/>
                </a:lnTo>
                <a:lnTo>
                  <a:pt x="1377" y="185"/>
                </a:lnTo>
                <a:lnTo>
                  <a:pt x="1372" y="183"/>
                </a:lnTo>
                <a:lnTo>
                  <a:pt x="1367" y="178"/>
                </a:lnTo>
                <a:lnTo>
                  <a:pt x="1358" y="178"/>
                </a:lnTo>
                <a:lnTo>
                  <a:pt x="1353" y="176"/>
                </a:lnTo>
                <a:lnTo>
                  <a:pt x="1348" y="173"/>
                </a:lnTo>
                <a:lnTo>
                  <a:pt x="1339" y="171"/>
                </a:lnTo>
                <a:lnTo>
                  <a:pt x="1334" y="169"/>
                </a:lnTo>
                <a:lnTo>
                  <a:pt x="1327" y="166"/>
                </a:lnTo>
                <a:lnTo>
                  <a:pt x="1320" y="166"/>
                </a:lnTo>
                <a:lnTo>
                  <a:pt x="1315" y="166"/>
                </a:lnTo>
                <a:lnTo>
                  <a:pt x="1308" y="164"/>
                </a:lnTo>
                <a:lnTo>
                  <a:pt x="1303" y="164"/>
                </a:lnTo>
                <a:lnTo>
                  <a:pt x="1294" y="164"/>
                </a:lnTo>
                <a:lnTo>
                  <a:pt x="1289" y="159"/>
                </a:lnTo>
                <a:lnTo>
                  <a:pt x="1282" y="159"/>
                </a:lnTo>
                <a:lnTo>
                  <a:pt x="1275" y="159"/>
                </a:lnTo>
                <a:lnTo>
                  <a:pt x="1268" y="159"/>
                </a:lnTo>
                <a:lnTo>
                  <a:pt x="1263" y="157"/>
                </a:lnTo>
                <a:lnTo>
                  <a:pt x="1253" y="157"/>
                </a:lnTo>
                <a:lnTo>
                  <a:pt x="1248" y="157"/>
                </a:lnTo>
                <a:lnTo>
                  <a:pt x="1244" y="157"/>
                </a:lnTo>
                <a:lnTo>
                  <a:pt x="1237" y="154"/>
                </a:lnTo>
                <a:lnTo>
                  <a:pt x="1229" y="154"/>
                </a:lnTo>
                <a:lnTo>
                  <a:pt x="1222" y="154"/>
                </a:lnTo>
                <a:lnTo>
                  <a:pt x="1218" y="154"/>
                </a:lnTo>
                <a:lnTo>
                  <a:pt x="1210" y="152"/>
                </a:lnTo>
                <a:lnTo>
                  <a:pt x="1206" y="152"/>
                </a:lnTo>
                <a:lnTo>
                  <a:pt x="1201" y="152"/>
                </a:lnTo>
                <a:lnTo>
                  <a:pt x="1196" y="152"/>
                </a:lnTo>
                <a:lnTo>
                  <a:pt x="1189" y="150"/>
                </a:lnTo>
                <a:lnTo>
                  <a:pt x="1184" y="150"/>
                </a:lnTo>
                <a:lnTo>
                  <a:pt x="1177" y="147"/>
                </a:lnTo>
                <a:lnTo>
                  <a:pt x="1175" y="147"/>
                </a:lnTo>
                <a:lnTo>
                  <a:pt x="1168" y="147"/>
                </a:lnTo>
                <a:lnTo>
                  <a:pt x="1163" y="147"/>
                </a:lnTo>
                <a:lnTo>
                  <a:pt x="1158" y="145"/>
                </a:lnTo>
                <a:lnTo>
                  <a:pt x="1156" y="145"/>
                </a:lnTo>
                <a:lnTo>
                  <a:pt x="1151" y="142"/>
                </a:lnTo>
                <a:lnTo>
                  <a:pt x="1146" y="142"/>
                </a:lnTo>
                <a:lnTo>
                  <a:pt x="1142" y="142"/>
                </a:lnTo>
                <a:lnTo>
                  <a:pt x="1139" y="140"/>
                </a:lnTo>
                <a:lnTo>
                  <a:pt x="1134" y="138"/>
                </a:lnTo>
                <a:lnTo>
                  <a:pt x="1127" y="135"/>
                </a:lnTo>
                <a:close/>
              </a:path>
            </a:pathLst>
          </a:cu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0" name="Freeform 32"/>
          <p:cNvSpPr>
            <a:spLocks/>
          </p:cNvSpPr>
          <p:nvPr/>
        </p:nvSpPr>
        <p:spPr bwMode="auto">
          <a:xfrm rot="-648852">
            <a:off x="7378700" y="4795838"/>
            <a:ext cx="227013" cy="174625"/>
          </a:xfrm>
          <a:custGeom>
            <a:avLst/>
            <a:gdLst>
              <a:gd name="T0" fmla="*/ 2147483647 w 212"/>
              <a:gd name="T1" fmla="*/ 0 h 167"/>
              <a:gd name="T2" fmla="*/ 2147483647 w 212"/>
              <a:gd name="T3" fmla="*/ 0 h 167"/>
              <a:gd name="T4" fmla="*/ 2147483647 w 212"/>
              <a:gd name="T5" fmla="*/ 0 h 167"/>
              <a:gd name="T6" fmla="*/ 2147483647 w 212"/>
              <a:gd name="T7" fmla="*/ 0 h 167"/>
              <a:gd name="T8" fmla="*/ 2147483647 w 212"/>
              <a:gd name="T9" fmla="*/ 2147483647 h 167"/>
              <a:gd name="T10" fmla="*/ 2147483647 w 212"/>
              <a:gd name="T11" fmla="*/ 2147483647 h 167"/>
              <a:gd name="T12" fmla="*/ 2147483647 w 212"/>
              <a:gd name="T13" fmla="*/ 2147483647 h 167"/>
              <a:gd name="T14" fmla="*/ 2147483647 w 212"/>
              <a:gd name="T15" fmla="*/ 2147483647 h 167"/>
              <a:gd name="T16" fmla="*/ 2147483647 w 212"/>
              <a:gd name="T17" fmla="*/ 2147483647 h 167"/>
              <a:gd name="T18" fmla="*/ 2147483647 w 212"/>
              <a:gd name="T19" fmla="*/ 2147483647 h 167"/>
              <a:gd name="T20" fmla="*/ 2147483647 w 212"/>
              <a:gd name="T21" fmla="*/ 2147483647 h 167"/>
              <a:gd name="T22" fmla="*/ 2147483647 w 212"/>
              <a:gd name="T23" fmla="*/ 2147483647 h 167"/>
              <a:gd name="T24" fmla="*/ 2147483647 w 212"/>
              <a:gd name="T25" fmla="*/ 2147483647 h 167"/>
              <a:gd name="T26" fmla="*/ 2147483647 w 212"/>
              <a:gd name="T27" fmla="*/ 2147483647 h 167"/>
              <a:gd name="T28" fmla="*/ 2147483647 w 212"/>
              <a:gd name="T29" fmla="*/ 2147483647 h 167"/>
              <a:gd name="T30" fmla="*/ 2147483647 w 212"/>
              <a:gd name="T31" fmla="*/ 2147483647 h 167"/>
              <a:gd name="T32" fmla="*/ 2147483647 w 212"/>
              <a:gd name="T33" fmla="*/ 2147483647 h 167"/>
              <a:gd name="T34" fmla="*/ 2147483647 w 212"/>
              <a:gd name="T35" fmla="*/ 2147483647 h 167"/>
              <a:gd name="T36" fmla="*/ 2147483647 w 212"/>
              <a:gd name="T37" fmla="*/ 2147483647 h 167"/>
              <a:gd name="T38" fmla="*/ 2147483647 w 212"/>
              <a:gd name="T39" fmla="*/ 2147483647 h 167"/>
              <a:gd name="T40" fmla="*/ 2147483647 w 212"/>
              <a:gd name="T41" fmla="*/ 2147483647 h 167"/>
              <a:gd name="T42" fmla="*/ 2147483647 w 212"/>
              <a:gd name="T43" fmla="*/ 2147483647 h 167"/>
              <a:gd name="T44" fmla="*/ 2147483647 w 212"/>
              <a:gd name="T45" fmla="*/ 2147483647 h 167"/>
              <a:gd name="T46" fmla="*/ 2147483647 w 212"/>
              <a:gd name="T47" fmla="*/ 2147483647 h 167"/>
              <a:gd name="T48" fmla="*/ 0 w 212"/>
              <a:gd name="T49" fmla="*/ 2147483647 h 167"/>
              <a:gd name="T50" fmla="*/ 0 w 212"/>
              <a:gd name="T51" fmla="*/ 2147483647 h 167"/>
              <a:gd name="T52" fmla="*/ 0 w 212"/>
              <a:gd name="T53" fmla="*/ 2147483647 h 167"/>
              <a:gd name="T54" fmla="*/ 2147483647 w 212"/>
              <a:gd name="T55" fmla="*/ 2147483647 h 167"/>
              <a:gd name="T56" fmla="*/ 2147483647 w 212"/>
              <a:gd name="T57" fmla="*/ 2147483647 h 167"/>
              <a:gd name="T58" fmla="*/ 2147483647 w 212"/>
              <a:gd name="T59" fmla="*/ 2147483647 h 167"/>
              <a:gd name="T60" fmla="*/ 2147483647 w 212"/>
              <a:gd name="T61" fmla="*/ 2147483647 h 167"/>
              <a:gd name="T62" fmla="*/ 2147483647 w 212"/>
              <a:gd name="T63" fmla="*/ 2147483647 h 167"/>
              <a:gd name="T64" fmla="*/ 2147483647 w 212"/>
              <a:gd name="T65" fmla="*/ 2147483647 h 167"/>
              <a:gd name="T66" fmla="*/ 2147483647 w 212"/>
              <a:gd name="T67" fmla="*/ 2147483647 h 167"/>
              <a:gd name="T68" fmla="*/ 2147483647 w 212"/>
              <a:gd name="T69" fmla="*/ 2147483647 h 167"/>
              <a:gd name="T70" fmla="*/ 2147483647 w 212"/>
              <a:gd name="T71" fmla="*/ 2147483647 h 167"/>
              <a:gd name="T72" fmla="*/ 2147483647 w 212"/>
              <a:gd name="T73" fmla="*/ 2147483647 h 167"/>
              <a:gd name="T74" fmla="*/ 2147483647 w 212"/>
              <a:gd name="T75" fmla="*/ 2147483647 h 167"/>
              <a:gd name="T76" fmla="*/ 2147483647 w 212"/>
              <a:gd name="T77" fmla="*/ 2147483647 h 167"/>
              <a:gd name="T78" fmla="*/ 2147483647 w 212"/>
              <a:gd name="T79" fmla="*/ 2147483647 h 167"/>
              <a:gd name="T80" fmla="*/ 2147483647 w 212"/>
              <a:gd name="T81" fmla="*/ 2147483647 h 167"/>
              <a:gd name="T82" fmla="*/ 2147483647 w 212"/>
              <a:gd name="T83" fmla="*/ 2147483647 h 167"/>
              <a:gd name="T84" fmla="*/ 2147483647 w 212"/>
              <a:gd name="T85" fmla="*/ 2147483647 h 167"/>
              <a:gd name="T86" fmla="*/ 2147483647 w 212"/>
              <a:gd name="T87" fmla="*/ 2147483647 h 167"/>
              <a:gd name="T88" fmla="*/ 2147483647 w 212"/>
              <a:gd name="T89" fmla="*/ 2147483647 h 167"/>
              <a:gd name="T90" fmla="*/ 2147483647 w 212"/>
              <a:gd name="T91" fmla="*/ 2147483647 h 167"/>
              <a:gd name="T92" fmla="*/ 2147483647 w 212"/>
              <a:gd name="T93" fmla="*/ 2147483647 h 167"/>
              <a:gd name="T94" fmla="*/ 2147483647 w 212"/>
              <a:gd name="T95" fmla="*/ 2147483647 h 167"/>
              <a:gd name="T96" fmla="*/ 2147483647 w 212"/>
              <a:gd name="T97" fmla="*/ 2147483647 h 167"/>
              <a:gd name="T98" fmla="*/ 2147483647 w 212"/>
              <a:gd name="T99" fmla="*/ 2147483647 h 167"/>
              <a:gd name="T100" fmla="*/ 2147483647 w 212"/>
              <a:gd name="T101" fmla="*/ 2147483647 h 167"/>
              <a:gd name="T102" fmla="*/ 2147483647 w 212"/>
              <a:gd name="T103" fmla="*/ 2147483647 h 167"/>
              <a:gd name="T104" fmla="*/ 2147483647 w 212"/>
              <a:gd name="T105" fmla="*/ 2147483647 h 167"/>
              <a:gd name="T106" fmla="*/ 2147483647 w 212"/>
              <a:gd name="T107" fmla="*/ 2147483647 h 167"/>
              <a:gd name="T108" fmla="*/ 2147483647 w 212"/>
              <a:gd name="T109" fmla="*/ 2147483647 h 167"/>
              <a:gd name="T110" fmla="*/ 2147483647 w 212"/>
              <a:gd name="T111" fmla="*/ 2147483647 h 167"/>
              <a:gd name="T112" fmla="*/ 2147483647 w 212"/>
              <a:gd name="T113" fmla="*/ 2147483647 h 167"/>
              <a:gd name="T114" fmla="*/ 2147483647 w 212"/>
              <a:gd name="T115" fmla="*/ 2147483647 h 167"/>
              <a:gd name="T116" fmla="*/ 2147483647 w 212"/>
              <a:gd name="T117" fmla="*/ 2147483647 h 167"/>
              <a:gd name="T118" fmla="*/ 2147483647 w 212"/>
              <a:gd name="T119" fmla="*/ 2147483647 h 167"/>
              <a:gd name="T120" fmla="*/ 2147483647 w 212"/>
              <a:gd name="T121" fmla="*/ 0 h 167"/>
              <a:gd name="T122" fmla="*/ 2147483647 w 212"/>
              <a:gd name="T123" fmla="*/ 0 h 167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12" h="167">
                <a:moveTo>
                  <a:pt x="212" y="0"/>
                </a:moveTo>
                <a:lnTo>
                  <a:pt x="209" y="0"/>
                </a:lnTo>
                <a:lnTo>
                  <a:pt x="205" y="0"/>
                </a:lnTo>
                <a:lnTo>
                  <a:pt x="200" y="0"/>
                </a:lnTo>
                <a:lnTo>
                  <a:pt x="195" y="0"/>
                </a:lnTo>
                <a:lnTo>
                  <a:pt x="190" y="0"/>
                </a:lnTo>
                <a:lnTo>
                  <a:pt x="188" y="0"/>
                </a:lnTo>
                <a:lnTo>
                  <a:pt x="183" y="0"/>
                </a:lnTo>
                <a:lnTo>
                  <a:pt x="178" y="3"/>
                </a:lnTo>
                <a:lnTo>
                  <a:pt x="171" y="3"/>
                </a:lnTo>
                <a:lnTo>
                  <a:pt x="169" y="3"/>
                </a:lnTo>
                <a:lnTo>
                  <a:pt x="164" y="3"/>
                </a:lnTo>
                <a:lnTo>
                  <a:pt x="159" y="5"/>
                </a:lnTo>
                <a:lnTo>
                  <a:pt x="155" y="7"/>
                </a:lnTo>
                <a:lnTo>
                  <a:pt x="150" y="7"/>
                </a:lnTo>
                <a:lnTo>
                  <a:pt x="148" y="7"/>
                </a:lnTo>
                <a:lnTo>
                  <a:pt x="143" y="10"/>
                </a:lnTo>
                <a:lnTo>
                  <a:pt x="138" y="10"/>
                </a:lnTo>
                <a:lnTo>
                  <a:pt x="133" y="12"/>
                </a:lnTo>
                <a:lnTo>
                  <a:pt x="129" y="15"/>
                </a:lnTo>
                <a:lnTo>
                  <a:pt x="124" y="15"/>
                </a:lnTo>
                <a:lnTo>
                  <a:pt x="119" y="17"/>
                </a:lnTo>
                <a:lnTo>
                  <a:pt x="117" y="17"/>
                </a:lnTo>
                <a:lnTo>
                  <a:pt x="110" y="19"/>
                </a:lnTo>
                <a:lnTo>
                  <a:pt x="107" y="22"/>
                </a:lnTo>
                <a:lnTo>
                  <a:pt x="102" y="22"/>
                </a:lnTo>
                <a:lnTo>
                  <a:pt x="100" y="24"/>
                </a:lnTo>
                <a:lnTo>
                  <a:pt x="95" y="26"/>
                </a:lnTo>
                <a:lnTo>
                  <a:pt x="88" y="29"/>
                </a:lnTo>
                <a:lnTo>
                  <a:pt x="86" y="29"/>
                </a:lnTo>
                <a:lnTo>
                  <a:pt x="83" y="31"/>
                </a:lnTo>
                <a:lnTo>
                  <a:pt x="79" y="34"/>
                </a:lnTo>
                <a:lnTo>
                  <a:pt x="74" y="36"/>
                </a:lnTo>
                <a:lnTo>
                  <a:pt x="71" y="38"/>
                </a:lnTo>
                <a:lnTo>
                  <a:pt x="64" y="38"/>
                </a:lnTo>
                <a:lnTo>
                  <a:pt x="62" y="43"/>
                </a:lnTo>
                <a:lnTo>
                  <a:pt x="60" y="43"/>
                </a:lnTo>
                <a:lnTo>
                  <a:pt x="52" y="48"/>
                </a:lnTo>
                <a:lnTo>
                  <a:pt x="45" y="53"/>
                </a:lnTo>
                <a:lnTo>
                  <a:pt x="38" y="55"/>
                </a:lnTo>
                <a:lnTo>
                  <a:pt x="33" y="60"/>
                </a:lnTo>
                <a:lnTo>
                  <a:pt x="29" y="64"/>
                </a:lnTo>
                <a:lnTo>
                  <a:pt x="22" y="69"/>
                </a:lnTo>
                <a:lnTo>
                  <a:pt x="17" y="74"/>
                </a:lnTo>
                <a:lnTo>
                  <a:pt x="12" y="79"/>
                </a:lnTo>
                <a:lnTo>
                  <a:pt x="10" y="81"/>
                </a:lnTo>
                <a:lnTo>
                  <a:pt x="7" y="88"/>
                </a:lnTo>
                <a:lnTo>
                  <a:pt x="3" y="91"/>
                </a:lnTo>
                <a:lnTo>
                  <a:pt x="0" y="95"/>
                </a:lnTo>
                <a:lnTo>
                  <a:pt x="0" y="100"/>
                </a:lnTo>
                <a:lnTo>
                  <a:pt x="0" y="105"/>
                </a:lnTo>
                <a:lnTo>
                  <a:pt x="0" y="110"/>
                </a:lnTo>
                <a:lnTo>
                  <a:pt x="0" y="112"/>
                </a:lnTo>
                <a:lnTo>
                  <a:pt x="0" y="117"/>
                </a:lnTo>
                <a:lnTo>
                  <a:pt x="3" y="119"/>
                </a:lnTo>
                <a:lnTo>
                  <a:pt x="3" y="124"/>
                </a:lnTo>
                <a:lnTo>
                  <a:pt x="7" y="126"/>
                </a:lnTo>
                <a:lnTo>
                  <a:pt x="7" y="131"/>
                </a:lnTo>
                <a:lnTo>
                  <a:pt x="10" y="133"/>
                </a:lnTo>
                <a:lnTo>
                  <a:pt x="17" y="138"/>
                </a:lnTo>
                <a:lnTo>
                  <a:pt x="22" y="143"/>
                </a:lnTo>
                <a:lnTo>
                  <a:pt x="24" y="145"/>
                </a:lnTo>
                <a:lnTo>
                  <a:pt x="29" y="148"/>
                </a:lnTo>
                <a:lnTo>
                  <a:pt x="33" y="150"/>
                </a:lnTo>
                <a:lnTo>
                  <a:pt x="36" y="152"/>
                </a:lnTo>
                <a:lnTo>
                  <a:pt x="38" y="155"/>
                </a:lnTo>
                <a:lnTo>
                  <a:pt x="43" y="157"/>
                </a:lnTo>
                <a:lnTo>
                  <a:pt x="45" y="157"/>
                </a:lnTo>
                <a:lnTo>
                  <a:pt x="50" y="159"/>
                </a:lnTo>
                <a:lnTo>
                  <a:pt x="57" y="162"/>
                </a:lnTo>
                <a:lnTo>
                  <a:pt x="62" y="164"/>
                </a:lnTo>
                <a:lnTo>
                  <a:pt x="67" y="167"/>
                </a:lnTo>
                <a:lnTo>
                  <a:pt x="71" y="167"/>
                </a:lnTo>
                <a:lnTo>
                  <a:pt x="74" y="167"/>
                </a:lnTo>
                <a:lnTo>
                  <a:pt x="76" y="167"/>
                </a:lnTo>
                <a:lnTo>
                  <a:pt x="74" y="167"/>
                </a:lnTo>
                <a:lnTo>
                  <a:pt x="69" y="159"/>
                </a:lnTo>
                <a:lnTo>
                  <a:pt x="64" y="157"/>
                </a:lnTo>
                <a:lnTo>
                  <a:pt x="64" y="152"/>
                </a:lnTo>
                <a:lnTo>
                  <a:pt x="62" y="148"/>
                </a:lnTo>
                <a:lnTo>
                  <a:pt x="60" y="140"/>
                </a:lnTo>
                <a:lnTo>
                  <a:pt x="57" y="136"/>
                </a:lnTo>
                <a:lnTo>
                  <a:pt x="57" y="129"/>
                </a:lnTo>
                <a:lnTo>
                  <a:pt x="55" y="121"/>
                </a:lnTo>
                <a:lnTo>
                  <a:pt x="57" y="117"/>
                </a:lnTo>
                <a:lnTo>
                  <a:pt x="57" y="112"/>
                </a:lnTo>
                <a:lnTo>
                  <a:pt x="57" y="110"/>
                </a:lnTo>
                <a:lnTo>
                  <a:pt x="57" y="105"/>
                </a:lnTo>
                <a:lnTo>
                  <a:pt x="60" y="100"/>
                </a:lnTo>
                <a:lnTo>
                  <a:pt x="60" y="98"/>
                </a:lnTo>
                <a:lnTo>
                  <a:pt x="62" y="93"/>
                </a:lnTo>
                <a:lnTo>
                  <a:pt x="64" y="91"/>
                </a:lnTo>
                <a:lnTo>
                  <a:pt x="69" y="86"/>
                </a:lnTo>
                <a:lnTo>
                  <a:pt x="71" y="81"/>
                </a:lnTo>
                <a:lnTo>
                  <a:pt x="74" y="79"/>
                </a:lnTo>
                <a:lnTo>
                  <a:pt x="79" y="74"/>
                </a:lnTo>
                <a:lnTo>
                  <a:pt x="83" y="69"/>
                </a:lnTo>
                <a:lnTo>
                  <a:pt x="88" y="69"/>
                </a:lnTo>
                <a:lnTo>
                  <a:pt x="95" y="64"/>
                </a:lnTo>
                <a:lnTo>
                  <a:pt x="100" y="60"/>
                </a:lnTo>
                <a:lnTo>
                  <a:pt x="105" y="57"/>
                </a:lnTo>
                <a:lnTo>
                  <a:pt x="110" y="53"/>
                </a:lnTo>
                <a:lnTo>
                  <a:pt x="117" y="48"/>
                </a:lnTo>
                <a:lnTo>
                  <a:pt x="121" y="45"/>
                </a:lnTo>
                <a:lnTo>
                  <a:pt x="129" y="41"/>
                </a:lnTo>
                <a:lnTo>
                  <a:pt x="133" y="38"/>
                </a:lnTo>
                <a:lnTo>
                  <a:pt x="140" y="34"/>
                </a:lnTo>
                <a:lnTo>
                  <a:pt x="148" y="31"/>
                </a:lnTo>
                <a:lnTo>
                  <a:pt x="155" y="29"/>
                </a:lnTo>
                <a:lnTo>
                  <a:pt x="159" y="26"/>
                </a:lnTo>
                <a:lnTo>
                  <a:pt x="164" y="22"/>
                </a:lnTo>
                <a:lnTo>
                  <a:pt x="169" y="17"/>
                </a:lnTo>
                <a:lnTo>
                  <a:pt x="176" y="17"/>
                </a:lnTo>
                <a:lnTo>
                  <a:pt x="181" y="15"/>
                </a:lnTo>
                <a:lnTo>
                  <a:pt x="186" y="10"/>
                </a:lnTo>
                <a:lnTo>
                  <a:pt x="188" y="7"/>
                </a:lnTo>
                <a:lnTo>
                  <a:pt x="193" y="7"/>
                </a:lnTo>
                <a:lnTo>
                  <a:pt x="197" y="5"/>
                </a:lnTo>
                <a:lnTo>
                  <a:pt x="202" y="3"/>
                </a:lnTo>
                <a:lnTo>
                  <a:pt x="205" y="3"/>
                </a:lnTo>
                <a:lnTo>
                  <a:pt x="209" y="0"/>
                </a:lnTo>
                <a:lnTo>
                  <a:pt x="21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1" name="Freeform 33"/>
          <p:cNvSpPr>
            <a:spLocks/>
          </p:cNvSpPr>
          <p:nvPr/>
        </p:nvSpPr>
        <p:spPr bwMode="auto">
          <a:xfrm rot="-648852">
            <a:off x="7564438" y="4492625"/>
            <a:ext cx="171450" cy="241300"/>
          </a:xfrm>
          <a:custGeom>
            <a:avLst/>
            <a:gdLst>
              <a:gd name="T0" fmla="*/ 2147483647 w 159"/>
              <a:gd name="T1" fmla="*/ 2147483647 h 230"/>
              <a:gd name="T2" fmla="*/ 2147483647 w 159"/>
              <a:gd name="T3" fmla="*/ 2147483647 h 230"/>
              <a:gd name="T4" fmla="*/ 2147483647 w 159"/>
              <a:gd name="T5" fmla="*/ 2147483647 h 230"/>
              <a:gd name="T6" fmla="*/ 2147483647 w 159"/>
              <a:gd name="T7" fmla="*/ 2147483647 h 230"/>
              <a:gd name="T8" fmla="*/ 2147483647 w 159"/>
              <a:gd name="T9" fmla="*/ 2147483647 h 230"/>
              <a:gd name="T10" fmla="*/ 2147483647 w 159"/>
              <a:gd name="T11" fmla="*/ 2147483647 h 230"/>
              <a:gd name="T12" fmla="*/ 2147483647 w 159"/>
              <a:gd name="T13" fmla="*/ 2147483647 h 230"/>
              <a:gd name="T14" fmla="*/ 2147483647 w 159"/>
              <a:gd name="T15" fmla="*/ 2147483647 h 230"/>
              <a:gd name="T16" fmla="*/ 2147483647 w 159"/>
              <a:gd name="T17" fmla="*/ 2147483647 h 230"/>
              <a:gd name="T18" fmla="*/ 2147483647 w 159"/>
              <a:gd name="T19" fmla="*/ 2147483647 h 230"/>
              <a:gd name="T20" fmla="*/ 2147483647 w 159"/>
              <a:gd name="T21" fmla="*/ 2147483647 h 230"/>
              <a:gd name="T22" fmla="*/ 2147483647 w 159"/>
              <a:gd name="T23" fmla="*/ 2147483647 h 230"/>
              <a:gd name="T24" fmla="*/ 2147483647 w 159"/>
              <a:gd name="T25" fmla="*/ 2147483647 h 230"/>
              <a:gd name="T26" fmla="*/ 2147483647 w 159"/>
              <a:gd name="T27" fmla="*/ 2147483647 h 230"/>
              <a:gd name="T28" fmla="*/ 2147483647 w 159"/>
              <a:gd name="T29" fmla="*/ 2147483647 h 230"/>
              <a:gd name="T30" fmla="*/ 2147483647 w 159"/>
              <a:gd name="T31" fmla="*/ 2147483647 h 230"/>
              <a:gd name="T32" fmla="*/ 2147483647 w 159"/>
              <a:gd name="T33" fmla="*/ 2147483647 h 230"/>
              <a:gd name="T34" fmla="*/ 2147483647 w 159"/>
              <a:gd name="T35" fmla="*/ 2147483647 h 230"/>
              <a:gd name="T36" fmla="*/ 2147483647 w 159"/>
              <a:gd name="T37" fmla="*/ 2147483647 h 230"/>
              <a:gd name="T38" fmla="*/ 2147483647 w 159"/>
              <a:gd name="T39" fmla="*/ 2147483647 h 230"/>
              <a:gd name="T40" fmla="*/ 2147483647 w 159"/>
              <a:gd name="T41" fmla="*/ 0 h 230"/>
              <a:gd name="T42" fmla="*/ 2147483647 w 159"/>
              <a:gd name="T43" fmla="*/ 2147483647 h 230"/>
              <a:gd name="T44" fmla="*/ 2147483647 w 159"/>
              <a:gd name="T45" fmla="*/ 2147483647 h 230"/>
              <a:gd name="T46" fmla="*/ 2147483647 w 159"/>
              <a:gd name="T47" fmla="*/ 2147483647 h 230"/>
              <a:gd name="T48" fmla="*/ 2147483647 w 159"/>
              <a:gd name="T49" fmla="*/ 2147483647 h 230"/>
              <a:gd name="T50" fmla="*/ 2147483647 w 159"/>
              <a:gd name="T51" fmla="*/ 2147483647 h 230"/>
              <a:gd name="T52" fmla="*/ 2147483647 w 159"/>
              <a:gd name="T53" fmla="*/ 2147483647 h 230"/>
              <a:gd name="T54" fmla="*/ 2147483647 w 159"/>
              <a:gd name="T55" fmla="*/ 2147483647 h 230"/>
              <a:gd name="T56" fmla="*/ 2147483647 w 159"/>
              <a:gd name="T57" fmla="*/ 2147483647 h 230"/>
              <a:gd name="T58" fmla="*/ 2147483647 w 159"/>
              <a:gd name="T59" fmla="*/ 2147483647 h 230"/>
              <a:gd name="T60" fmla="*/ 2147483647 w 159"/>
              <a:gd name="T61" fmla="*/ 2147483647 h 230"/>
              <a:gd name="T62" fmla="*/ 2147483647 w 159"/>
              <a:gd name="T63" fmla="*/ 2147483647 h 230"/>
              <a:gd name="T64" fmla="*/ 2147483647 w 159"/>
              <a:gd name="T65" fmla="*/ 2147483647 h 230"/>
              <a:gd name="T66" fmla="*/ 2147483647 w 159"/>
              <a:gd name="T67" fmla="*/ 2147483647 h 230"/>
              <a:gd name="T68" fmla="*/ 2147483647 w 159"/>
              <a:gd name="T69" fmla="*/ 2147483647 h 230"/>
              <a:gd name="T70" fmla="*/ 2147483647 w 159"/>
              <a:gd name="T71" fmla="*/ 2147483647 h 230"/>
              <a:gd name="T72" fmla="*/ 2147483647 w 159"/>
              <a:gd name="T73" fmla="*/ 2147483647 h 230"/>
              <a:gd name="T74" fmla="*/ 2147483647 w 159"/>
              <a:gd name="T75" fmla="*/ 2147483647 h 230"/>
              <a:gd name="T76" fmla="*/ 2147483647 w 159"/>
              <a:gd name="T77" fmla="*/ 2147483647 h 230"/>
              <a:gd name="T78" fmla="*/ 2147483647 w 159"/>
              <a:gd name="T79" fmla="*/ 2147483647 h 230"/>
              <a:gd name="T80" fmla="*/ 2147483647 w 159"/>
              <a:gd name="T81" fmla="*/ 2147483647 h 230"/>
              <a:gd name="T82" fmla="*/ 2147483647 w 159"/>
              <a:gd name="T83" fmla="*/ 2147483647 h 230"/>
              <a:gd name="T84" fmla="*/ 2147483647 w 159"/>
              <a:gd name="T85" fmla="*/ 2147483647 h 230"/>
              <a:gd name="T86" fmla="*/ 2147483647 w 159"/>
              <a:gd name="T87" fmla="*/ 2147483647 h 230"/>
              <a:gd name="T88" fmla="*/ 2147483647 w 159"/>
              <a:gd name="T89" fmla="*/ 2147483647 h 230"/>
              <a:gd name="T90" fmla="*/ 2147483647 w 159"/>
              <a:gd name="T91" fmla="*/ 2147483647 h 23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59" h="230">
                <a:moveTo>
                  <a:pt x="19" y="214"/>
                </a:moveTo>
                <a:lnTo>
                  <a:pt x="21" y="209"/>
                </a:lnTo>
                <a:lnTo>
                  <a:pt x="26" y="209"/>
                </a:lnTo>
                <a:lnTo>
                  <a:pt x="28" y="209"/>
                </a:lnTo>
                <a:lnTo>
                  <a:pt x="31" y="206"/>
                </a:lnTo>
                <a:lnTo>
                  <a:pt x="36" y="204"/>
                </a:lnTo>
                <a:lnTo>
                  <a:pt x="40" y="204"/>
                </a:lnTo>
                <a:lnTo>
                  <a:pt x="45" y="202"/>
                </a:lnTo>
                <a:lnTo>
                  <a:pt x="50" y="202"/>
                </a:lnTo>
                <a:lnTo>
                  <a:pt x="52" y="202"/>
                </a:lnTo>
                <a:lnTo>
                  <a:pt x="59" y="202"/>
                </a:lnTo>
                <a:lnTo>
                  <a:pt x="62" y="199"/>
                </a:lnTo>
                <a:lnTo>
                  <a:pt x="66" y="199"/>
                </a:lnTo>
                <a:lnTo>
                  <a:pt x="71" y="199"/>
                </a:lnTo>
                <a:lnTo>
                  <a:pt x="74" y="199"/>
                </a:lnTo>
                <a:lnTo>
                  <a:pt x="74" y="197"/>
                </a:lnTo>
                <a:lnTo>
                  <a:pt x="74" y="195"/>
                </a:lnTo>
                <a:lnTo>
                  <a:pt x="76" y="190"/>
                </a:lnTo>
                <a:lnTo>
                  <a:pt x="78" y="183"/>
                </a:lnTo>
                <a:lnTo>
                  <a:pt x="81" y="178"/>
                </a:lnTo>
                <a:lnTo>
                  <a:pt x="81" y="176"/>
                </a:lnTo>
                <a:lnTo>
                  <a:pt x="81" y="173"/>
                </a:lnTo>
                <a:lnTo>
                  <a:pt x="83" y="168"/>
                </a:lnTo>
                <a:lnTo>
                  <a:pt x="85" y="166"/>
                </a:lnTo>
                <a:lnTo>
                  <a:pt x="88" y="161"/>
                </a:lnTo>
                <a:lnTo>
                  <a:pt x="88" y="157"/>
                </a:lnTo>
                <a:lnTo>
                  <a:pt x="90" y="152"/>
                </a:lnTo>
                <a:lnTo>
                  <a:pt x="93" y="149"/>
                </a:lnTo>
                <a:lnTo>
                  <a:pt x="95" y="145"/>
                </a:lnTo>
                <a:lnTo>
                  <a:pt x="95" y="140"/>
                </a:lnTo>
                <a:lnTo>
                  <a:pt x="97" y="135"/>
                </a:lnTo>
                <a:lnTo>
                  <a:pt x="100" y="130"/>
                </a:lnTo>
                <a:lnTo>
                  <a:pt x="102" y="128"/>
                </a:lnTo>
                <a:lnTo>
                  <a:pt x="102" y="123"/>
                </a:lnTo>
                <a:lnTo>
                  <a:pt x="105" y="116"/>
                </a:lnTo>
                <a:lnTo>
                  <a:pt x="107" y="114"/>
                </a:lnTo>
                <a:lnTo>
                  <a:pt x="109" y="107"/>
                </a:lnTo>
                <a:lnTo>
                  <a:pt x="109" y="104"/>
                </a:lnTo>
                <a:lnTo>
                  <a:pt x="114" y="97"/>
                </a:lnTo>
                <a:lnTo>
                  <a:pt x="116" y="95"/>
                </a:lnTo>
                <a:lnTo>
                  <a:pt x="119" y="90"/>
                </a:lnTo>
                <a:lnTo>
                  <a:pt x="119" y="85"/>
                </a:lnTo>
                <a:lnTo>
                  <a:pt x="121" y="78"/>
                </a:lnTo>
                <a:lnTo>
                  <a:pt x="124" y="73"/>
                </a:lnTo>
                <a:lnTo>
                  <a:pt x="126" y="71"/>
                </a:lnTo>
                <a:lnTo>
                  <a:pt x="126" y="66"/>
                </a:lnTo>
                <a:lnTo>
                  <a:pt x="128" y="62"/>
                </a:lnTo>
                <a:lnTo>
                  <a:pt x="131" y="57"/>
                </a:lnTo>
                <a:lnTo>
                  <a:pt x="133" y="52"/>
                </a:lnTo>
                <a:lnTo>
                  <a:pt x="135" y="47"/>
                </a:lnTo>
                <a:lnTo>
                  <a:pt x="138" y="45"/>
                </a:lnTo>
                <a:lnTo>
                  <a:pt x="138" y="40"/>
                </a:lnTo>
                <a:lnTo>
                  <a:pt x="140" y="35"/>
                </a:lnTo>
                <a:lnTo>
                  <a:pt x="140" y="31"/>
                </a:lnTo>
                <a:lnTo>
                  <a:pt x="143" y="28"/>
                </a:lnTo>
                <a:lnTo>
                  <a:pt x="145" y="26"/>
                </a:lnTo>
                <a:lnTo>
                  <a:pt x="147" y="19"/>
                </a:lnTo>
                <a:lnTo>
                  <a:pt x="150" y="12"/>
                </a:lnTo>
                <a:lnTo>
                  <a:pt x="152" y="7"/>
                </a:lnTo>
                <a:lnTo>
                  <a:pt x="154" y="5"/>
                </a:lnTo>
                <a:lnTo>
                  <a:pt x="157" y="0"/>
                </a:lnTo>
                <a:lnTo>
                  <a:pt x="159" y="0"/>
                </a:lnTo>
                <a:lnTo>
                  <a:pt x="157" y="2"/>
                </a:lnTo>
                <a:lnTo>
                  <a:pt x="157" y="5"/>
                </a:lnTo>
                <a:lnTo>
                  <a:pt x="157" y="9"/>
                </a:lnTo>
                <a:lnTo>
                  <a:pt x="157" y="12"/>
                </a:lnTo>
                <a:lnTo>
                  <a:pt x="152" y="19"/>
                </a:lnTo>
                <a:lnTo>
                  <a:pt x="152" y="26"/>
                </a:lnTo>
                <a:lnTo>
                  <a:pt x="150" y="28"/>
                </a:lnTo>
                <a:lnTo>
                  <a:pt x="150" y="33"/>
                </a:lnTo>
                <a:lnTo>
                  <a:pt x="150" y="35"/>
                </a:lnTo>
                <a:lnTo>
                  <a:pt x="147" y="40"/>
                </a:lnTo>
                <a:lnTo>
                  <a:pt x="147" y="45"/>
                </a:lnTo>
                <a:lnTo>
                  <a:pt x="147" y="50"/>
                </a:lnTo>
                <a:lnTo>
                  <a:pt x="145" y="52"/>
                </a:lnTo>
                <a:lnTo>
                  <a:pt x="145" y="57"/>
                </a:lnTo>
                <a:lnTo>
                  <a:pt x="143" y="62"/>
                </a:lnTo>
                <a:lnTo>
                  <a:pt x="140" y="69"/>
                </a:lnTo>
                <a:lnTo>
                  <a:pt x="140" y="71"/>
                </a:lnTo>
                <a:lnTo>
                  <a:pt x="140" y="76"/>
                </a:lnTo>
                <a:lnTo>
                  <a:pt x="138" y="81"/>
                </a:lnTo>
                <a:lnTo>
                  <a:pt x="138" y="85"/>
                </a:lnTo>
                <a:lnTo>
                  <a:pt x="135" y="92"/>
                </a:lnTo>
                <a:lnTo>
                  <a:pt x="135" y="95"/>
                </a:lnTo>
                <a:lnTo>
                  <a:pt x="131" y="102"/>
                </a:lnTo>
                <a:lnTo>
                  <a:pt x="131" y="107"/>
                </a:lnTo>
                <a:lnTo>
                  <a:pt x="128" y="111"/>
                </a:lnTo>
                <a:lnTo>
                  <a:pt x="128" y="116"/>
                </a:lnTo>
                <a:lnTo>
                  <a:pt x="126" y="121"/>
                </a:lnTo>
                <a:lnTo>
                  <a:pt x="126" y="126"/>
                </a:lnTo>
                <a:lnTo>
                  <a:pt x="124" y="130"/>
                </a:lnTo>
                <a:lnTo>
                  <a:pt x="124" y="135"/>
                </a:lnTo>
                <a:lnTo>
                  <a:pt x="121" y="142"/>
                </a:lnTo>
                <a:lnTo>
                  <a:pt x="119" y="147"/>
                </a:lnTo>
                <a:lnTo>
                  <a:pt x="119" y="152"/>
                </a:lnTo>
                <a:lnTo>
                  <a:pt x="116" y="157"/>
                </a:lnTo>
                <a:lnTo>
                  <a:pt x="116" y="159"/>
                </a:lnTo>
                <a:lnTo>
                  <a:pt x="114" y="164"/>
                </a:lnTo>
                <a:lnTo>
                  <a:pt x="114" y="171"/>
                </a:lnTo>
                <a:lnTo>
                  <a:pt x="109" y="173"/>
                </a:lnTo>
                <a:lnTo>
                  <a:pt x="109" y="178"/>
                </a:lnTo>
                <a:lnTo>
                  <a:pt x="109" y="183"/>
                </a:lnTo>
                <a:lnTo>
                  <a:pt x="109" y="185"/>
                </a:lnTo>
                <a:lnTo>
                  <a:pt x="109" y="190"/>
                </a:lnTo>
                <a:lnTo>
                  <a:pt x="105" y="197"/>
                </a:lnTo>
                <a:lnTo>
                  <a:pt x="102" y="202"/>
                </a:lnTo>
                <a:lnTo>
                  <a:pt x="102" y="209"/>
                </a:lnTo>
                <a:lnTo>
                  <a:pt x="100" y="214"/>
                </a:lnTo>
                <a:lnTo>
                  <a:pt x="97" y="216"/>
                </a:lnTo>
                <a:lnTo>
                  <a:pt x="97" y="221"/>
                </a:lnTo>
                <a:lnTo>
                  <a:pt x="95" y="221"/>
                </a:lnTo>
                <a:lnTo>
                  <a:pt x="93" y="221"/>
                </a:lnTo>
                <a:lnTo>
                  <a:pt x="88" y="221"/>
                </a:lnTo>
                <a:lnTo>
                  <a:pt x="85" y="221"/>
                </a:lnTo>
                <a:lnTo>
                  <a:pt x="81" y="221"/>
                </a:lnTo>
                <a:lnTo>
                  <a:pt x="78" y="221"/>
                </a:lnTo>
                <a:lnTo>
                  <a:pt x="74" y="221"/>
                </a:lnTo>
                <a:lnTo>
                  <a:pt x="71" y="221"/>
                </a:lnTo>
                <a:lnTo>
                  <a:pt x="66" y="223"/>
                </a:lnTo>
                <a:lnTo>
                  <a:pt x="62" y="223"/>
                </a:lnTo>
                <a:lnTo>
                  <a:pt x="57" y="223"/>
                </a:lnTo>
                <a:lnTo>
                  <a:pt x="52" y="223"/>
                </a:lnTo>
                <a:lnTo>
                  <a:pt x="47" y="225"/>
                </a:lnTo>
                <a:lnTo>
                  <a:pt x="43" y="225"/>
                </a:lnTo>
                <a:lnTo>
                  <a:pt x="38" y="225"/>
                </a:lnTo>
                <a:lnTo>
                  <a:pt x="33" y="225"/>
                </a:lnTo>
                <a:lnTo>
                  <a:pt x="28" y="228"/>
                </a:lnTo>
                <a:lnTo>
                  <a:pt x="24" y="228"/>
                </a:lnTo>
                <a:lnTo>
                  <a:pt x="19" y="230"/>
                </a:lnTo>
                <a:lnTo>
                  <a:pt x="14" y="230"/>
                </a:lnTo>
                <a:lnTo>
                  <a:pt x="12" y="230"/>
                </a:lnTo>
                <a:lnTo>
                  <a:pt x="7" y="230"/>
                </a:lnTo>
                <a:lnTo>
                  <a:pt x="5" y="230"/>
                </a:lnTo>
                <a:lnTo>
                  <a:pt x="0" y="230"/>
                </a:lnTo>
                <a:lnTo>
                  <a:pt x="19" y="21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2" name="Freeform 34"/>
          <p:cNvSpPr>
            <a:spLocks/>
          </p:cNvSpPr>
          <p:nvPr/>
        </p:nvSpPr>
        <p:spPr bwMode="auto">
          <a:xfrm rot="-648852">
            <a:off x="7626350" y="4851400"/>
            <a:ext cx="176213" cy="234950"/>
          </a:xfrm>
          <a:custGeom>
            <a:avLst/>
            <a:gdLst>
              <a:gd name="T0" fmla="*/ 2147483647 w 164"/>
              <a:gd name="T1" fmla="*/ 2147483647 h 225"/>
              <a:gd name="T2" fmla="*/ 2147483647 w 164"/>
              <a:gd name="T3" fmla="*/ 2147483647 h 225"/>
              <a:gd name="T4" fmla="*/ 2147483647 w 164"/>
              <a:gd name="T5" fmla="*/ 2147483647 h 225"/>
              <a:gd name="T6" fmla="*/ 2147483647 w 164"/>
              <a:gd name="T7" fmla="*/ 2147483647 h 225"/>
              <a:gd name="T8" fmla="*/ 2147483647 w 164"/>
              <a:gd name="T9" fmla="*/ 2147483647 h 225"/>
              <a:gd name="T10" fmla="*/ 2147483647 w 164"/>
              <a:gd name="T11" fmla="*/ 2147483647 h 225"/>
              <a:gd name="T12" fmla="*/ 2147483647 w 164"/>
              <a:gd name="T13" fmla="*/ 2147483647 h 225"/>
              <a:gd name="T14" fmla="*/ 2147483647 w 164"/>
              <a:gd name="T15" fmla="*/ 2147483647 h 225"/>
              <a:gd name="T16" fmla="*/ 2147483647 w 164"/>
              <a:gd name="T17" fmla="*/ 2147483647 h 225"/>
              <a:gd name="T18" fmla="*/ 2147483647 w 164"/>
              <a:gd name="T19" fmla="*/ 2147483647 h 225"/>
              <a:gd name="T20" fmla="*/ 2147483647 w 164"/>
              <a:gd name="T21" fmla="*/ 2147483647 h 225"/>
              <a:gd name="T22" fmla="*/ 2147483647 w 164"/>
              <a:gd name="T23" fmla="*/ 2147483647 h 225"/>
              <a:gd name="T24" fmla="*/ 2147483647 w 164"/>
              <a:gd name="T25" fmla="*/ 2147483647 h 225"/>
              <a:gd name="T26" fmla="*/ 2147483647 w 164"/>
              <a:gd name="T27" fmla="*/ 2147483647 h 225"/>
              <a:gd name="T28" fmla="*/ 2147483647 w 164"/>
              <a:gd name="T29" fmla="*/ 2147483647 h 225"/>
              <a:gd name="T30" fmla="*/ 2147483647 w 164"/>
              <a:gd name="T31" fmla="*/ 2147483647 h 225"/>
              <a:gd name="T32" fmla="*/ 2147483647 w 164"/>
              <a:gd name="T33" fmla="*/ 2147483647 h 225"/>
              <a:gd name="T34" fmla="*/ 2147483647 w 164"/>
              <a:gd name="T35" fmla="*/ 2147483647 h 225"/>
              <a:gd name="T36" fmla="*/ 2147483647 w 164"/>
              <a:gd name="T37" fmla="*/ 2147483647 h 225"/>
              <a:gd name="T38" fmla="*/ 2147483647 w 164"/>
              <a:gd name="T39" fmla="*/ 2147483647 h 225"/>
              <a:gd name="T40" fmla="*/ 2147483647 w 164"/>
              <a:gd name="T41" fmla="*/ 2147483647 h 225"/>
              <a:gd name="T42" fmla="*/ 2147483647 w 164"/>
              <a:gd name="T43" fmla="*/ 2147483647 h 225"/>
              <a:gd name="T44" fmla="*/ 2147483647 w 164"/>
              <a:gd name="T45" fmla="*/ 2147483647 h 225"/>
              <a:gd name="T46" fmla="*/ 2147483647 w 164"/>
              <a:gd name="T47" fmla="*/ 2147483647 h 225"/>
              <a:gd name="T48" fmla="*/ 2147483647 w 164"/>
              <a:gd name="T49" fmla="*/ 2147483647 h 225"/>
              <a:gd name="T50" fmla="*/ 2147483647 w 164"/>
              <a:gd name="T51" fmla="*/ 2147483647 h 225"/>
              <a:gd name="T52" fmla="*/ 2147483647 w 164"/>
              <a:gd name="T53" fmla="*/ 2147483647 h 225"/>
              <a:gd name="T54" fmla="*/ 2147483647 w 164"/>
              <a:gd name="T55" fmla="*/ 2147483647 h 225"/>
              <a:gd name="T56" fmla="*/ 2147483647 w 164"/>
              <a:gd name="T57" fmla="*/ 2147483647 h 225"/>
              <a:gd name="T58" fmla="*/ 2147483647 w 164"/>
              <a:gd name="T59" fmla="*/ 2147483647 h 225"/>
              <a:gd name="T60" fmla="*/ 2147483647 w 164"/>
              <a:gd name="T61" fmla="*/ 2147483647 h 225"/>
              <a:gd name="T62" fmla="*/ 2147483647 w 164"/>
              <a:gd name="T63" fmla="*/ 2147483647 h 225"/>
              <a:gd name="T64" fmla="*/ 2147483647 w 164"/>
              <a:gd name="T65" fmla="*/ 2147483647 h 225"/>
              <a:gd name="T66" fmla="*/ 2147483647 w 164"/>
              <a:gd name="T67" fmla="*/ 2147483647 h 225"/>
              <a:gd name="T68" fmla="*/ 2147483647 w 164"/>
              <a:gd name="T69" fmla="*/ 2147483647 h 225"/>
              <a:gd name="T70" fmla="*/ 2147483647 w 164"/>
              <a:gd name="T71" fmla="*/ 2147483647 h 225"/>
              <a:gd name="T72" fmla="*/ 2147483647 w 164"/>
              <a:gd name="T73" fmla="*/ 2147483647 h 225"/>
              <a:gd name="T74" fmla="*/ 2147483647 w 164"/>
              <a:gd name="T75" fmla="*/ 2147483647 h 225"/>
              <a:gd name="T76" fmla="*/ 2147483647 w 164"/>
              <a:gd name="T77" fmla="*/ 2147483647 h 225"/>
              <a:gd name="T78" fmla="*/ 2147483647 w 164"/>
              <a:gd name="T79" fmla="*/ 2147483647 h 225"/>
              <a:gd name="T80" fmla="*/ 2147483647 w 164"/>
              <a:gd name="T81" fmla="*/ 2147483647 h 225"/>
              <a:gd name="T82" fmla="*/ 2147483647 w 164"/>
              <a:gd name="T83" fmla="*/ 2147483647 h 225"/>
              <a:gd name="T84" fmla="*/ 2147483647 w 164"/>
              <a:gd name="T85" fmla="*/ 2147483647 h 225"/>
              <a:gd name="T86" fmla="*/ 2147483647 w 164"/>
              <a:gd name="T87" fmla="*/ 2147483647 h 225"/>
              <a:gd name="T88" fmla="*/ 2147483647 w 164"/>
              <a:gd name="T89" fmla="*/ 2147483647 h 225"/>
              <a:gd name="T90" fmla="*/ 2147483647 w 164"/>
              <a:gd name="T91" fmla="*/ 2147483647 h 225"/>
              <a:gd name="T92" fmla="*/ 2147483647 w 164"/>
              <a:gd name="T93" fmla="*/ 2147483647 h 225"/>
              <a:gd name="T94" fmla="*/ 2147483647 w 164"/>
              <a:gd name="T95" fmla="*/ 2147483647 h 225"/>
              <a:gd name="T96" fmla="*/ 2147483647 w 164"/>
              <a:gd name="T97" fmla="*/ 2147483647 h 225"/>
              <a:gd name="T98" fmla="*/ 2147483647 w 164"/>
              <a:gd name="T99" fmla="*/ 2147483647 h 225"/>
              <a:gd name="T100" fmla="*/ 2147483647 w 164"/>
              <a:gd name="T101" fmla="*/ 0 h 225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164" h="225">
                <a:moveTo>
                  <a:pt x="138" y="0"/>
                </a:moveTo>
                <a:lnTo>
                  <a:pt x="140" y="2"/>
                </a:lnTo>
                <a:lnTo>
                  <a:pt x="140" y="7"/>
                </a:lnTo>
                <a:lnTo>
                  <a:pt x="143" y="9"/>
                </a:lnTo>
                <a:lnTo>
                  <a:pt x="143" y="14"/>
                </a:lnTo>
                <a:lnTo>
                  <a:pt x="145" y="19"/>
                </a:lnTo>
                <a:lnTo>
                  <a:pt x="145" y="26"/>
                </a:lnTo>
                <a:lnTo>
                  <a:pt x="148" y="28"/>
                </a:lnTo>
                <a:lnTo>
                  <a:pt x="148" y="30"/>
                </a:lnTo>
                <a:lnTo>
                  <a:pt x="150" y="35"/>
                </a:lnTo>
                <a:lnTo>
                  <a:pt x="150" y="40"/>
                </a:lnTo>
                <a:lnTo>
                  <a:pt x="150" y="42"/>
                </a:lnTo>
                <a:lnTo>
                  <a:pt x="152" y="45"/>
                </a:lnTo>
                <a:lnTo>
                  <a:pt x="152" y="49"/>
                </a:lnTo>
                <a:lnTo>
                  <a:pt x="152" y="52"/>
                </a:lnTo>
                <a:lnTo>
                  <a:pt x="152" y="57"/>
                </a:lnTo>
                <a:lnTo>
                  <a:pt x="152" y="61"/>
                </a:lnTo>
                <a:lnTo>
                  <a:pt x="155" y="66"/>
                </a:lnTo>
                <a:lnTo>
                  <a:pt x="155" y="68"/>
                </a:lnTo>
                <a:lnTo>
                  <a:pt x="155" y="73"/>
                </a:lnTo>
                <a:lnTo>
                  <a:pt x="157" y="76"/>
                </a:lnTo>
                <a:lnTo>
                  <a:pt x="157" y="80"/>
                </a:lnTo>
                <a:lnTo>
                  <a:pt x="157" y="87"/>
                </a:lnTo>
                <a:lnTo>
                  <a:pt x="157" y="90"/>
                </a:lnTo>
                <a:lnTo>
                  <a:pt x="159" y="92"/>
                </a:lnTo>
                <a:lnTo>
                  <a:pt x="159" y="97"/>
                </a:lnTo>
                <a:lnTo>
                  <a:pt x="162" y="104"/>
                </a:lnTo>
                <a:lnTo>
                  <a:pt x="162" y="109"/>
                </a:lnTo>
                <a:lnTo>
                  <a:pt x="162" y="111"/>
                </a:lnTo>
                <a:lnTo>
                  <a:pt x="162" y="116"/>
                </a:lnTo>
                <a:lnTo>
                  <a:pt x="162" y="121"/>
                </a:lnTo>
                <a:lnTo>
                  <a:pt x="162" y="125"/>
                </a:lnTo>
                <a:lnTo>
                  <a:pt x="162" y="130"/>
                </a:lnTo>
                <a:lnTo>
                  <a:pt x="162" y="133"/>
                </a:lnTo>
                <a:lnTo>
                  <a:pt x="164" y="137"/>
                </a:lnTo>
                <a:lnTo>
                  <a:pt x="164" y="142"/>
                </a:lnTo>
                <a:lnTo>
                  <a:pt x="164" y="144"/>
                </a:lnTo>
                <a:lnTo>
                  <a:pt x="164" y="149"/>
                </a:lnTo>
                <a:lnTo>
                  <a:pt x="164" y="154"/>
                </a:lnTo>
                <a:lnTo>
                  <a:pt x="162" y="156"/>
                </a:lnTo>
                <a:lnTo>
                  <a:pt x="162" y="161"/>
                </a:lnTo>
                <a:lnTo>
                  <a:pt x="162" y="163"/>
                </a:lnTo>
                <a:lnTo>
                  <a:pt x="162" y="171"/>
                </a:lnTo>
                <a:lnTo>
                  <a:pt x="162" y="173"/>
                </a:lnTo>
                <a:lnTo>
                  <a:pt x="162" y="175"/>
                </a:lnTo>
                <a:lnTo>
                  <a:pt x="159" y="180"/>
                </a:lnTo>
                <a:lnTo>
                  <a:pt x="159" y="185"/>
                </a:lnTo>
                <a:lnTo>
                  <a:pt x="157" y="192"/>
                </a:lnTo>
                <a:lnTo>
                  <a:pt x="155" y="197"/>
                </a:lnTo>
                <a:lnTo>
                  <a:pt x="152" y="204"/>
                </a:lnTo>
                <a:lnTo>
                  <a:pt x="152" y="209"/>
                </a:lnTo>
                <a:lnTo>
                  <a:pt x="150" y="213"/>
                </a:lnTo>
                <a:lnTo>
                  <a:pt x="145" y="218"/>
                </a:lnTo>
                <a:lnTo>
                  <a:pt x="143" y="220"/>
                </a:lnTo>
                <a:lnTo>
                  <a:pt x="138" y="223"/>
                </a:lnTo>
                <a:lnTo>
                  <a:pt x="133" y="225"/>
                </a:lnTo>
                <a:lnTo>
                  <a:pt x="129" y="225"/>
                </a:lnTo>
                <a:lnTo>
                  <a:pt x="124" y="225"/>
                </a:lnTo>
                <a:lnTo>
                  <a:pt x="119" y="225"/>
                </a:lnTo>
                <a:lnTo>
                  <a:pt x="112" y="223"/>
                </a:lnTo>
                <a:lnTo>
                  <a:pt x="107" y="220"/>
                </a:lnTo>
                <a:lnTo>
                  <a:pt x="100" y="220"/>
                </a:lnTo>
                <a:lnTo>
                  <a:pt x="93" y="218"/>
                </a:lnTo>
                <a:lnTo>
                  <a:pt x="86" y="216"/>
                </a:lnTo>
                <a:lnTo>
                  <a:pt x="81" y="209"/>
                </a:lnTo>
                <a:lnTo>
                  <a:pt x="74" y="206"/>
                </a:lnTo>
                <a:lnTo>
                  <a:pt x="67" y="204"/>
                </a:lnTo>
                <a:lnTo>
                  <a:pt x="62" y="199"/>
                </a:lnTo>
                <a:lnTo>
                  <a:pt x="55" y="194"/>
                </a:lnTo>
                <a:lnTo>
                  <a:pt x="50" y="192"/>
                </a:lnTo>
                <a:lnTo>
                  <a:pt x="43" y="185"/>
                </a:lnTo>
                <a:lnTo>
                  <a:pt x="36" y="180"/>
                </a:lnTo>
                <a:lnTo>
                  <a:pt x="33" y="175"/>
                </a:lnTo>
                <a:lnTo>
                  <a:pt x="26" y="173"/>
                </a:lnTo>
                <a:lnTo>
                  <a:pt x="22" y="166"/>
                </a:lnTo>
                <a:lnTo>
                  <a:pt x="17" y="163"/>
                </a:lnTo>
                <a:lnTo>
                  <a:pt x="14" y="161"/>
                </a:lnTo>
                <a:lnTo>
                  <a:pt x="10" y="156"/>
                </a:lnTo>
                <a:lnTo>
                  <a:pt x="5" y="154"/>
                </a:lnTo>
                <a:lnTo>
                  <a:pt x="5" y="152"/>
                </a:lnTo>
                <a:lnTo>
                  <a:pt x="3" y="149"/>
                </a:lnTo>
                <a:lnTo>
                  <a:pt x="0" y="144"/>
                </a:lnTo>
                <a:lnTo>
                  <a:pt x="3" y="144"/>
                </a:lnTo>
                <a:lnTo>
                  <a:pt x="5" y="144"/>
                </a:lnTo>
                <a:lnTo>
                  <a:pt x="10" y="149"/>
                </a:lnTo>
                <a:lnTo>
                  <a:pt x="17" y="152"/>
                </a:lnTo>
                <a:lnTo>
                  <a:pt x="22" y="154"/>
                </a:lnTo>
                <a:lnTo>
                  <a:pt x="24" y="154"/>
                </a:lnTo>
                <a:lnTo>
                  <a:pt x="29" y="156"/>
                </a:lnTo>
                <a:lnTo>
                  <a:pt x="31" y="156"/>
                </a:lnTo>
                <a:lnTo>
                  <a:pt x="36" y="159"/>
                </a:lnTo>
                <a:lnTo>
                  <a:pt x="41" y="161"/>
                </a:lnTo>
                <a:lnTo>
                  <a:pt x="43" y="163"/>
                </a:lnTo>
                <a:lnTo>
                  <a:pt x="45" y="163"/>
                </a:lnTo>
                <a:lnTo>
                  <a:pt x="52" y="166"/>
                </a:lnTo>
                <a:lnTo>
                  <a:pt x="55" y="166"/>
                </a:lnTo>
                <a:lnTo>
                  <a:pt x="60" y="171"/>
                </a:lnTo>
                <a:lnTo>
                  <a:pt x="64" y="171"/>
                </a:lnTo>
                <a:lnTo>
                  <a:pt x="67" y="171"/>
                </a:lnTo>
                <a:lnTo>
                  <a:pt x="71" y="173"/>
                </a:lnTo>
                <a:lnTo>
                  <a:pt x="76" y="173"/>
                </a:lnTo>
                <a:lnTo>
                  <a:pt x="81" y="173"/>
                </a:lnTo>
                <a:lnTo>
                  <a:pt x="86" y="175"/>
                </a:lnTo>
                <a:lnTo>
                  <a:pt x="88" y="175"/>
                </a:lnTo>
                <a:lnTo>
                  <a:pt x="93" y="175"/>
                </a:lnTo>
                <a:lnTo>
                  <a:pt x="98" y="175"/>
                </a:lnTo>
                <a:lnTo>
                  <a:pt x="102" y="175"/>
                </a:lnTo>
                <a:lnTo>
                  <a:pt x="105" y="173"/>
                </a:lnTo>
                <a:lnTo>
                  <a:pt x="107" y="173"/>
                </a:lnTo>
                <a:lnTo>
                  <a:pt x="112" y="171"/>
                </a:lnTo>
                <a:lnTo>
                  <a:pt x="114" y="171"/>
                </a:lnTo>
                <a:lnTo>
                  <a:pt x="119" y="166"/>
                </a:lnTo>
                <a:lnTo>
                  <a:pt x="121" y="163"/>
                </a:lnTo>
                <a:lnTo>
                  <a:pt x="124" y="161"/>
                </a:lnTo>
                <a:lnTo>
                  <a:pt x="126" y="156"/>
                </a:lnTo>
                <a:lnTo>
                  <a:pt x="129" y="154"/>
                </a:lnTo>
                <a:lnTo>
                  <a:pt x="129" y="149"/>
                </a:lnTo>
                <a:lnTo>
                  <a:pt x="131" y="142"/>
                </a:lnTo>
                <a:lnTo>
                  <a:pt x="133" y="135"/>
                </a:lnTo>
                <a:lnTo>
                  <a:pt x="133" y="133"/>
                </a:lnTo>
                <a:lnTo>
                  <a:pt x="133" y="130"/>
                </a:lnTo>
                <a:lnTo>
                  <a:pt x="133" y="128"/>
                </a:lnTo>
                <a:lnTo>
                  <a:pt x="136" y="121"/>
                </a:lnTo>
                <a:lnTo>
                  <a:pt x="136" y="118"/>
                </a:lnTo>
                <a:lnTo>
                  <a:pt x="136" y="114"/>
                </a:lnTo>
                <a:lnTo>
                  <a:pt x="136" y="111"/>
                </a:lnTo>
                <a:lnTo>
                  <a:pt x="138" y="109"/>
                </a:lnTo>
                <a:lnTo>
                  <a:pt x="138" y="104"/>
                </a:lnTo>
                <a:lnTo>
                  <a:pt x="138" y="99"/>
                </a:lnTo>
                <a:lnTo>
                  <a:pt x="138" y="97"/>
                </a:lnTo>
                <a:lnTo>
                  <a:pt x="138" y="92"/>
                </a:lnTo>
                <a:lnTo>
                  <a:pt x="138" y="90"/>
                </a:lnTo>
                <a:lnTo>
                  <a:pt x="140" y="87"/>
                </a:lnTo>
                <a:lnTo>
                  <a:pt x="140" y="83"/>
                </a:lnTo>
                <a:lnTo>
                  <a:pt x="140" y="78"/>
                </a:lnTo>
                <a:lnTo>
                  <a:pt x="140" y="76"/>
                </a:lnTo>
                <a:lnTo>
                  <a:pt x="140" y="71"/>
                </a:lnTo>
                <a:lnTo>
                  <a:pt x="140" y="68"/>
                </a:lnTo>
                <a:lnTo>
                  <a:pt x="140" y="64"/>
                </a:lnTo>
                <a:lnTo>
                  <a:pt x="140" y="59"/>
                </a:lnTo>
                <a:lnTo>
                  <a:pt x="140" y="57"/>
                </a:lnTo>
                <a:lnTo>
                  <a:pt x="140" y="52"/>
                </a:lnTo>
                <a:lnTo>
                  <a:pt x="140" y="49"/>
                </a:lnTo>
                <a:lnTo>
                  <a:pt x="140" y="42"/>
                </a:lnTo>
                <a:lnTo>
                  <a:pt x="140" y="35"/>
                </a:lnTo>
                <a:lnTo>
                  <a:pt x="140" y="28"/>
                </a:lnTo>
                <a:lnTo>
                  <a:pt x="140" y="26"/>
                </a:lnTo>
                <a:lnTo>
                  <a:pt x="138" y="19"/>
                </a:lnTo>
                <a:lnTo>
                  <a:pt x="138" y="14"/>
                </a:lnTo>
                <a:lnTo>
                  <a:pt x="138" y="11"/>
                </a:lnTo>
                <a:lnTo>
                  <a:pt x="138" y="7"/>
                </a:lnTo>
                <a:lnTo>
                  <a:pt x="138" y="2"/>
                </a:lnTo>
                <a:lnTo>
                  <a:pt x="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3" name="Freeform 35"/>
          <p:cNvSpPr>
            <a:spLocks/>
          </p:cNvSpPr>
          <p:nvPr/>
        </p:nvSpPr>
        <p:spPr bwMode="auto">
          <a:xfrm rot="-648852">
            <a:off x="7843838" y="2547938"/>
            <a:ext cx="193675" cy="287337"/>
          </a:xfrm>
          <a:custGeom>
            <a:avLst/>
            <a:gdLst>
              <a:gd name="T0" fmla="*/ 2147483647 w 180"/>
              <a:gd name="T1" fmla="*/ 2147483647 h 275"/>
              <a:gd name="T2" fmla="*/ 2147483647 w 180"/>
              <a:gd name="T3" fmla="*/ 0 h 275"/>
              <a:gd name="T4" fmla="*/ 2147483647 w 180"/>
              <a:gd name="T5" fmla="*/ 0 h 275"/>
              <a:gd name="T6" fmla="*/ 2147483647 w 180"/>
              <a:gd name="T7" fmla="*/ 2147483647 h 275"/>
              <a:gd name="T8" fmla="*/ 2147483647 w 180"/>
              <a:gd name="T9" fmla="*/ 2147483647 h 275"/>
              <a:gd name="T10" fmla="*/ 2147483647 w 180"/>
              <a:gd name="T11" fmla="*/ 2147483647 h 275"/>
              <a:gd name="T12" fmla="*/ 2147483647 w 180"/>
              <a:gd name="T13" fmla="*/ 2147483647 h 275"/>
              <a:gd name="T14" fmla="*/ 2147483647 w 180"/>
              <a:gd name="T15" fmla="*/ 2147483647 h 275"/>
              <a:gd name="T16" fmla="*/ 0 w 180"/>
              <a:gd name="T17" fmla="*/ 2147483647 h 275"/>
              <a:gd name="T18" fmla="*/ 0 w 180"/>
              <a:gd name="T19" fmla="*/ 2147483647 h 275"/>
              <a:gd name="T20" fmla="*/ 2147483647 w 180"/>
              <a:gd name="T21" fmla="*/ 2147483647 h 275"/>
              <a:gd name="T22" fmla="*/ 2147483647 w 180"/>
              <a:gd name="T23" fmla="*/ 2147483647 h 275"/>
              <a:gd name="T24" fmla="*/ 2147483647 w 180"/>
              <a:gd name="T25" fmla="*/ 2147483647 h 275"/>
              <a:gd name="T26" fmla="*/ 2147483647 w 180"/>
              <a:gd name="T27" fmla="*/ 2147483647 h 275"/>
              <a:gd name="T28" fmla="*/ 2147483647 w 180"/>
              <a:gd name="T29" fmla="*/ 2147483647 h 275"/>
              <a:gd name="T30" fmla="*/ 2147483647 w 180"/>
              <a:gd name="T31" fmla="*/ 2147483647 h 275"/>
              <a:gd name="T32" fmla="*/ 2147483647 w 180"/>
              <a:gd name="T33" fmla="*/ 2147483647 h 275"/>
              <a:gd name="T34" fmla="*/ 2147483647 w 180"/>
              <a:gd name="T35" fmla="*/ 2147483647 h 275"/>
              <a:gd name="T36" fmla="*/ 2147483647 w 180"/>
              <a:gd name="T37" fmla="*/ 2147483647 h 275"/>
              <a:gd name="T38" fmla="*/ 2147483647 w 180"/>
              <a:gd name="T39" fmla="*/ 2147483647 h 275"/>
              <a:gd name="T40" fmla="*/ 2147483647 w 180"/>
              <a:gd name="T41" fmla="*/ 2147483647 h 275"/>
              <a:gd name="T42" fmla="*/ 2147483647 w 180"/>
              <a:gd name="T43" fmla="*/ 2147483647 h 275"/>
              <a:gd name="T44" fmla="*/ 2147483647 w 180"/>
              <a:gd name="T45" fmla="*/ 2147483647 h 275"/>
              <a:gd name="T46" fmla="*/ 2147483647 w 180"/>
              <a:gd name="T47" fmla="*/ 2147483647 h 275"/>
              <a:gd name="T48" fmla="*/ 2147483647 w 180"/>
              <a:gd name="T49" fmla="*/ 2147483647 h 275"/>
              <a:gd name="T50" fmla="*/ 2147483647 w 180"/>
              <a:gd name="T51" fmla="*/ 2147483647 h 275"/>
              <a:gd name="T52" fmla="*/ 2147483647 w 180"/>
              <a:gd name="T53" fmla="*/ 2147483647 h 275"/>
              <a:gd name="T54" fmla="*/ 2147483647 w 180"/>
              <a:gd name="T55" fmla="*/ 2147483647 h 275"/>
              <a:gd name="T56" fmla="*/ 2147483647 w 180"/>
              <a:gd name="T57" fmla="*/ 2147483647 h 275"/>
              <a:gd name="T58" fmla="*/ 2147483647 w 180"/>
              <a:gd name="T59" fmla="*/ 2147483647 h 275"/>
              <a:gd name="T60" fmla="*/ 2147483647 w 180"/>
              <a:gd name="T61" fmla="*/ 2147483647 h 275"/>
              <a:gd name="T62" fmla="*/ 2147483647 w 180"/>
              <a:gd name="T63" fmla="*/ 2147483647 h 275"/>
              <a:gd name="T64" fmla="*/ 2147483647 w 180"/>
              <a:gd name="T65" fmla="*/ 2147483647 h 275"/>
              <a:gd name="T66" fmla="*/ 2147483647 w 180"/>
              <a:gd name="T67" fmla="*/ 2147483647 h 275"/>
              <a:gd name="T68" fmla="*/ 2147483647 w 180"/>
              <a:gd name="T69" fmla="*/ 2147483647 h 275"/>
              <a:gd name="T70" fmla="*/ 2147483647 w 180"/>
              <a:gd name="T71" fmla="*/ 2147483647 h 275"/>
              <a:gd name="T72" fmla="*/ 2147483647 w 180"/>
              <a:gd name="T73" fmla="*/ 2147483647 h 275"/>
              <a:gd name="T74" fmla="*/ 2147483647 w 180"/>
              <a:gd name="T75" fmla="*/ 2147483647 h 275"/>
              <a:gd name="T76" fmla="*/ 2147483647 w 180"/>
              <a:gd name="T77" fmla="*/ 2147483647 h 275"/>
              <a:gd name="T78" fmla="*/ 2147483647 w 180"/>
              <a:gd name="T79" fmla="*/ 2147483647 h 275"/>
              <a:gd name="T80" fmla="*/ 2147483647 w 180"/>
              <a:gd name="T81" fmla="*/ 2147483647 h 275"/>
              <a:gd name="T82" fmla="*/ 2147483647 w 180"/>
              <a:gd name="T83" fmla="*/ 2147483647 h 275"/>
              <a:gd name="T84" fmla="*/ 2147483647 w 180"/>
              <a:gd name="T85" fmla="*/ 2147483647 h 275"/>
              <a:gd name="T86" fmla="*/ 2147483647 w 180"/>
              <a:gd name="T87" fmla="*/ 2147483647 h 275"/>
              <a:gd name="T88" fmla="*/ 2147483647 w 180"/>
              <a:gd name="T89" fmla="*/ 2147483647 h 275"/>
              <a:gd name="T90" fmla="*/ 2147483647 w 180"/>
              <a:gd name="T91" fmla="*/ 2147483647 h 275"/>
              <a:gd name="T92" fmla="*/ 2147483647 w 180"/>
              <a:gd name="T93" fmla="*/ 2147483647 h 275"/>
              <a:gd name="T94" fmla="*/ 2147483647 w 180"/>
              <a:gd name="T95" fmla="*/ 2147483647 h 275"/>
              <a:gd name="T96" fmla="*/ 2147483647 w 180"/>
              <a:gd name="T97" fmla="*/ 2147483647 h 275"/>
              <a:gd name="T98" fmla="*/ 2147483647 w 180"/>
              <a:gd name="T99" fmla="*/ 2147483647 h 27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80" h="275">
                <a:moveTo>
                  <a:pt x="76" y="7"/>
                </a:moveTo>
                <a:lnTo>
                  <a:pt x="71" y="4"/>
                </a:lnTo>
                <a:lnTo>
                  <a:pt x="64" y="2"/>
                </a:lnTo>
                <a:lnTo>
                  <a:pt x="57" y="0"/>
                </a:lnTo>
                <a:lnTo>
                  <a:pt x="54" y="0"/>
                </a:lnTo>
                <a:lnTo>
                  <a:pt x="50" y="0"/>
                </a:lnTo>
                <a:lnTo>
                  <a:pt x="45" y="0"/>
                </a:lnTo>
                <a:lnTo>
                  <a:pt x="40" y="0"/>
                </a:lnTo>
                <a:lnTo>
                  <a:pt x="38" y="0"/>
                </a:lnTo>
                <a:lnTo>
                  <a:pt x="33" y="2"/>
                </a:lnTo>
                <a:lnTo>
                  <a:pt x="28" y="2"/>
                </a:lnTo>
                <a:lnTo>
                  <a:pt x="26" y="7"/>
                </a:lnTo>
                <a:lnTo>
                  <a:pt x="23" y="9"/>
                </a:lnTo>
                <a:lnTo>
                  <a:pt x="19" y="12"/>
                </a:lnTo>
                <a:lnTo>
                  <a:pt x="19" y="14"/>
                </a:lnTo>
                <a:lnTo>
                  <a:pt x="14" y="19"/>
                </a:lnTo>
                <a:lnTo>
                  <a:pt x="12" y="21"/>
                </a:lnTo>
                <a:lnTo>
                  <a:pt x="9" y="26"/>
                </a:lnTo>
                <a:lnTo>
                  <a:pt x="7" y="31"/>
                </a:lnTo>
                <a:lnTo>
                  <a:pt x="4" y="35"/>
                </a:lnTo>
                <a:lnTo>
                  <a:pt x="4" y="40"/>
                </a:lnTo>
                <a:lnTo>
                  <a:pt x="2" y="45"/>
                </a:lnTo>
                <a:lnTo>
                  <a:pt x="2" y="50"/>
                </a:lnTo>
                <a:lnTo>
                  <a:pt x="2" y="57"/>
                </a:lnTo>
                <a:lnTo>
                  <a:pt x="2" y="64"/>
                </a:lnTo>
                <a:lnTo>
                  <a:pt x="0" y="69"/>
                </a:lnTo>
                <a:lnTo>
                  <a:pt x="0" y="76"/>
                </a:lnTo>
                <a:lnTo>
                  <a:pt x="0" y="80"/>
                </a:lnTo>
                <a:lnTo>
                  <a:pt x="0" y="88"/>
                </a:lnTo>
                <a:lnTo>
                  <a:pt x="0" y="95"/>
                </a:lnTo>
                <a:lnTo>
                  <a:pt x="2" y="102"/>
                </a:lnTo>
                <a:lnTo>
                  <a:pt x="2" y="104"/>
                </a:lnTo>
                <a:lnTo>
                  <a:pt x="2" y="107"/>
                </a:lnTo>
                <a:lnTo>
                  <a:pt x="2" y="111"/>
                </a:lnTo>
                <a:lnTo>
                  <a:pt x="2" y="114"/>
                </a:lnTo>
                <a:lnTo>
                  <a:pt x="2" y="121"/>
                </a:lnTo>
                <a:lnTo>
                  <a:pt x="4" y="128"/>
                </a:lnTo>
                <a:lnTo>
                  <a:pt x="4" y="130"/>
                </a:lnTo>
                <a:lnTo>
                  <a:pt x="7" y="135"/>
                </a:lnTo>
                <a:lnTo>
                  <a:pt x="7" y="137"/>
                </a:lnTo>
                <a:lnTo>
                  <a:pt x="9" y="142"/>
                </a:lnTo>
                <a:lnTo>
                  <a:pt x="9" y="145"/>
                </a:lnTo>
                <a:lnTo>
                  <a:pt x="12" y="149"/>
                </a:lnTo>
                <a:lnTo>
                  <a:pt x="12" y="152"/>
                </a:lnTo>
                <a:lnTo>
                  <a:pt x="14" y="154"/>
                </a:lnTo>
                <a:lnTo>
                  <a:pt x="19" y="159"/>
                </a:lnTo>
                <a:lnTo>
                  <a:pt x="19" y="164"/>
                </a:lnTo>
                <a:lnTo>
                  <a:pt x="21" y="168"/>
                </a:lnTo>
                <a:lnTo>
                  <a:pt x="23" y="171"/>
                </a:lnTo>
                <a:lnTo>
                  <a:pt x="23" y="173"/>
                </a:lnTo>
                <a:lnTo>
                  <a:pt x="26" y="175"/>
                </a:lnTo>
                <a:lnTo>
                  <a:pt x="28" y="180"/>
                </a:lnTo>
                <a:lnTo>
                  <a:pt x="31" y="185"/>
                </a:lnTo>
                <a:lnTo>
                  <a:pt x="31" y="187"/>
                </a:lnTo>
                <a:lnTo>
                  <a:pt x="33" y="192"/>
                </a:lnTo>
                <a:lnTo>
                  <a:pt x="35" y="194"/>
                </a:lnTo>
                <a:lnTo>
                  <a:pt x="40" y="199"/>
                </a:lnTo>
                <a:lnTo>
                  <a:pt x="42" y="206"/>
                </a:lnTo>
                <a:lnTo>
                  <a:pt x="47" y="211"/>
                </a:lnTo>
                <a:lnTo>
                  <a:pt x="52" y="218"/>
                </a:lnTo>
                <a:lnTo>
                  <a:pt x="57" y="223"/>
                </a:lnTo>
                <a:lnTo>
                  <a:pt x="61" y="230"/>
                </a:lnTo>
                <a:lnTo>
                  <a:pt x="64" y="235"/>
                </a:lnTo>
                <a:lnTo>
                  <a:pt x="69" y="242"/>
                </a:lnTo>
                <a:lnTo>
                  <a:pt x="73" y="249"/>
                </a:lnTo>
                <a:lnTo>
                  <a:pt x="76" y="251"/>
                </a:lnTo>
                <a:lnTo>
                  <a:pt x="78" y="256"/>
                </a:lnTo>
                <a:lnTo>
                  <a:pt x="83" y="261"/>
                </a:lnTo>
                <a:lnTo>
                  <a:pt x="88" y="263"/>
                </a:lnTo>
                <a:lnTo>
                  <a:pt x="92" y="270"/>
                </a:lnTo>
                <a:lnTo>
                  <a:pt x="97" y="275"/>
                </a:lnTo>
                <a:lnTo>
                  <a:pt x="95" y="270"/>
                </a:lnTo>
                <a:lnTo>
                  <a:pt x="95" y="268"/>
                </a:lnTo>
                <a:lnTo>
                  <a:pt x="92" y="263"/>
                </a:lnTo>
                <a:lnTo>
                  <a:pt x="90" y="259"/>
                </a:lnTo>
                <a:lnTo>
                  <a:pt x="88" y="254"/>
                </a:lnTo>
                <a:lnTo>
                  <a:pt x="85" y="249"/>
                </a:lnTo>
                <a:lnTo>
                  <a:pt x="83" y="242"/>
                </a:lnTo>
                <a:lnTo>
                  <a:pt x="83" y="235"/>
                </a:lnTo>
                <a:lnTo>
                  <a:pt x="78" y="232"/>
                </a:lnTo>
                <a:lnTo>
                  <a:pt x="78" y="228"/>
                </a:lnTo>
                <a:lnTo>
                  <a:pt x="78" y="223"/>
                </a:lnTo>
                <a:lnTo>
                  <a:pt x="76" y="221"/>
                </a:lnTo>
                <a:lnTo>
                  <a:pt x="73" y="216"/>
                </a:lnTo>
                <a:lnTo>
                  <a:pt x="73" y="211"/>
                </a:lnTo>
                <a:lnTo>
                  <a:pt x="73" y="206"/>
                </a:lnTo>
                <a:lnTo>
                  <a:pt x="71" y="202"/>
                </a:lnTo>
                <a:lnTo>
                  <a:pt x="69" y="197"/>
                </a:lnTo>
                <a:lnTo>
                  <a:pt x="66" y="192"/>
                </a:lnTo>
                <a:lnTo>
                  <a:pt x="66" y="190"/>
                </a:lnTo>
                <a:lnTo>
                  <a:pt x="66" y="185"/>
                </a:lnTo>
                <a:lnTo>
                  <a:pt x="64" y="178"/>
                </a:lnTo>
                <a:lnTo>
                  <a:pt x="61" y="173"/>
                </a:lnTo>
                <a:lnTo>
                  <a:pt x="61" y="171"/>
                </a:lnTo>
                <a:lnTo>
                  <a:pt x="61" y="166"/>
                </a:lnTo>
                <a:lnTo>
                  <a:pt x="57" y="159"/>
                </a:lnTo>
                <a:lnTo>
                  <a:pt x="57" y="154"/>
                </a:lnTo>
                <a:lnTo>
                  <a:pt x="57" y="149"/>
                </a:lnTo>
                <a:lnTo>
                  <a:pt x="54" y="145"/>
                </a:lnTo>
                <a:lnTo>
                  <a:pt x="54" y="140"/>
                </a:lnTo>
                <a:lnTo>
                  <a:pt x="52" y="135"/>
                </a:lnTo>
                <a:lnTo>
                  <a:pt x="52" y="130"/>
                </a:lnTo>
                <a:lnTo>
                  <a:pt x="52" y="126"/>
                </a:lnTo>
                <a:lnTo>
                  <a:pt x="52" y="123"/>
                </a:lnTo>
                <a:lnTo>
                  <a:pt x="52" y="116"/>
                </a:lnTo>
                <a:lnTo>
                  <a:pt x="52" y="111"/>
                </a:lnTo>
                <a:lnTo>
                  <a:pt x="50" y="107"/>
                </a:lnTo>
                <a:lnTo>
                  <a:pt x="50" y="102"/>
                </a:lnTo>
                <a:lnTo>
                  <a:pt x="50" y="99"/>
                </a:lnTo>
                <a:lnTo>
                  <a:pt x="50" y="95"/>
                </a:lnTo>
                <a:lnTo>
                  <a:pt x="50" y="90"/>
                </a:lnTo>
                <a:lnTo>
                  <a:pt x="50" y="85"/>
                </a:lnTo>
                <a:lnTo>
                  <a:pt x="50" y="83"/>
                </a:lnTo>
                <a:lnTo>
                  <a:pt x="50" y="78"/>
                </a:lnTo>
                <a:lnTo>
                  <a:pt x="50" y="76"/>
                </a:lnTo>
                <a:lnTo>
                  <a:pt x="52" y="71"/>
                </a:lnTo>
                <a:lnTo>
                  <a:pt x="52" y="66"/>
                </a:lnTo>
                <a:lnTo>
                  <a:pt x="52" y="64"/>
                </a:lnTo>
                <a:lnTo>
                  <a:pt x="54" y="57"/>
                </a:lnTo>
                <a:lnTo>
                  <a:pt x="57" y="54"/>
                </a:lnTo>
                <a:lnTo>
                  <a:pt x="61" y="50"/>
                </a:lnTo>
                <a:lnTo>
                  <a:pt x="64" y="45"/>
                </a:lnTo>
                <a:lnTo>
                  <a:pt x="180" y="90"/>
                </a:lnTo>
                <a:lnTo>
                  <a:pt x="176" y="85"/>
                </a:lnTo>
                <a:lnTo>
                  <a:pt x="173" y="83"/>
                </a:lnTo>
                <a:lnTo>
                  <a:pt x="168" y="78"/>
                </a:lnTo>
                <a:lnTo>
                  <a:pt x="164" y="78"/>
                </a:lnTo>
                <a:lnTo>
                  <a:pt x="161" y="76"/>
                </a:lnTo>
                <a:lnTo>
                  <a:pt x="159" y="71"/>
                </a:lnTo>
                <a:lnTo>
                  <a:pt x="154" y="66"/>
                </a:lnTo>
                <a:lnTo>
                  <a:pt x="149" y="64"/>
                </a:lnTo>
                <a:lnTo>
                  <a:pt x="145" y="61"/>
                </a:lnTo>
                <a:lnTo>
                  <a:pt x="140" y="57"/>
                </a:lnTo>
                <a:lnTo>
                  <a:pt x="135" y="54"/>
                </a:lnTo>
                <a:lnTo>
                  <a:pt x="133" y="50"/>
                </a:lnTo>
                <a:lnTo>
                  <a:pt x="128" y="47"/>
                </a:lnTo>
                <a:lnTo>
                  <a:pt x="121" y="45"/>
                </a:lnTo>
                <a:lnTo>
                  <a:pt x="119" y="40"/>
                </a:lnTo>
                <a:lnTo>
                  <a:pt x="114" y="35"/>
                </a:lnTo>
                <a:lnTo>
                  <a:pt x="109" y="33"/>
                </a:lnTo>
                <a:lnTo>
                  <a:pt x="107" y="28"/>
                </a:lnTo>
                <a:lnTo>
                  <a:pt x="99" y="26"/>
                </a:lnTo>
                <a:lnTo>
                  <a:pt x="97" y="23"/>
                </a:lnTo>
                <a:lnTo>
                  <a:pt x="92" y="21"/>
                </a:lnTo>
                <a:lnTo>
                  <a:pt x="90" y="19"/>
                </a:lnTo>
                <a:lnTo>
                  <a:pt x="83" y="14"/>
                </a:lnTo>
                <a:lnTo>
                  <a:pt x="78" y="12"/>
                </a:lnTo>
                <a:lnTo>
                  <a:pt x="76" y="7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4" name="Freeform 36"/>
          <p:cNvSpPr>
            <a:spLocks/>
          </p:cNvSpPr>
          <p:nvPr/>
        </p:nvSpPr>
        <p:spPr bwMode="auto">
          <a:xfrm rot="-648852">
            <a:off x="8132763" y="2616200"/>
            <a:ext cx="234950" cy="173038"/>
          </a:xfrm>
          <a:custGeom>
            <a:avLst/>
            <a:gdLst>
              <a:gd name="T0" fmla="*/ 2147483647 w 221"/>
              <a:gd name="T1" fmla="*/ 0 h 164"/>
              <a:gd name="T2" fmla="*/ 2147483647 w 221"/>
              <a:gd name="T3" fmla="*/ 0 h 164"/>
              <a:gd name="T4" fmla="*/ 2147483647 w 221"/>
              <a:gd name="T5" fmla="*/ 2147483647 h 164"/>
              <a:gd name="T6" fmla="*/ 2147483647 w 221"/>
              <a:gd name="T7" fmla="*/ 2147483647 h 164"/>
              <a:gd name="T8" fmla="*/ 2147483647 w 221"/>
              <a:gd name="T9" fmla="*/ 2147483647 h 164"/>
              <a:gd name="T10" fmla="*/ 2147483647 w 221"/>
              <a:gd name="T11" fmla="*/ 2147483647 h 164"/>
              <a:gd name="T12" fmla="*/ 2147483647 w 221"/>
              <a:gd name="T13" fmla="*/ 2147483647 h 164"/>
              <a:gd name="T14" fmla="*/ 2147483647 w 221"/>
              <a:gd name="T15" fmla="*/ 2147483647 h 164"/>
              <a:gd name="T16" fmla="*/ 2147483647 w 221"/>
              <a:gd name="T17" fmla="*/ 2147483647 h 164"/>
              <a:gd name="T18" fmla="*/ 2147483647 w 221"/>
              <a:gd name="T19" fmla="*/ 2147483647 h 164"/>
              <a:gd name="T20" fmla="*/ 2147483647 w 221"/>
              <a:gd name="T21" fmla="*/ 2147483647 h 164"/>
              <a:gd name="T22" fmla="*/ 2147483647 w 221"/>
              <a:gd name="T23" fmla="*/ 2147483647 h 164"/>
              <a:gd name="T24" fmla="*/ 2147483647 w 221"/>
              <a:gd name="T25" fmla="*/ 2147483647 h 164"/>
              <a:gd name="T26" fmla="*/ 2147483647 w 221"/>
              <a:gd name="T27" fmla="*/ 2147483647 h 164"/>
              <a:gd name="T28" fmla="*/ 2147483647 w 221"/>
              <a:gd name="T29" fmla="*/ 2147483647 h 164"/>
              <a:gd name="T30" fmla="*/ 2147483647 w 221"/>
              <a:gd name="T31" fmla="*/ 2147483647 h 164"/>
              <a:gd name="T32" fmla="*/ 2147483647 w 221"/>
              <a:gd name="T33" fmla="*/ 2147483647 h 164"/>
              <a:gd name="T34" fmla="*/ 2147483647 w 221"/>
              <a:gd name="T35" fmla="*/ 2147483647 h 164"/>
              <a:gd name="T36" fmla="*/ 2147483647 w 221"/>
              <a:gd name="T37" fmla="*/ 2147483647 h 164"/>
              <a:gd name="T38" fmla="*/ 2147483647 w 221"/>
              <a:gd name="T39" fmla="*/ 2147483647 h 164"/>
              <a:gd name="T40" fmla="*/ 2147483647 w 221"/>
              <a:gd name="T41" fmla="*/ 2147483647 h 164"/>
              <a:gd name="T42" fmla="*/ 2147483647 w 221"/>
              <a:gd name="T43" fmla="*/ 2147483647 h 164"/>
              <a:gd name="T44" fmla="*/ 2147483647 w 221"/>
              <a:gd name="T45" fmla="*/ 2147483647 h 164"/>
              <a:gd name="T46" fmla="*/ 2147483647 w 221"/>
              <a:gd name="T47" fmla="*/ 2147483647 h 164"/>
              <a:gd name="T48" fmla="*/ 2147483647 w 221"/>
              <a:gd name="T49" fmla="*/ 2147483647 h 164"/>
              <a:gd name="T50" fmla="*/ 2147483647 w 221"/>
              <a:gd name="T51" fmla="*/ 2147483647 h 164"/>
              <a:gd name="T52" fmla="*/ 2147483647 w 221"/>
              <a:gd name="T53" fmla="*/ 2147483647 h 164"/>
              <a:gd name="T54" fmla="*/ 2147483647 w 221"/>
              <a:gd name="T55" fmla="*/ 2147483647 h 164"/>
              <a:gd name="T56" fmla="*/ 2147483647 w 221"/>
              <a:gd name="T57" fmla="*/ 2147483647 h 164"/>
              <a:gd name="T58" fmla="*/ 2147483647 w 221"/>
              <a:gd name="T59" fmla="*/ 2147483647 h 164"/>
              <a:gd name="T60" fmla="*/ 2147483647 w 221"/>
              <a:gd name="T61" fmla="*/ 2147483647 h 164"/>
              <a:gd name="T62" fmla="*/ 2147483647 w 221"/>
              <a:gd name="T63" fmla="*/ 2147483647 h 164"/>
              <a:gd name="T64" fmla="*/ 2147483647 w 221"/>
              <a:gd name="T65" fmla="*/ 2147483647 h 164"/>
              <a:gd name="T66" fmla="*/ 2147483647 w 221"/>
              <a:gd name="T67" fmla="*/ 2147483647 h 164"/>
              <a:gd name="T68" fmla="*/ 2147483647 w 221"/>
              <a:gd name="T69" fmla="*/ 2147483647 h 164"/>
              <a:gd name="T70" fmla="*/ 2147483647 w 221"/>
              <a:gd name="T71" fmla="*/ 2147483647 h 164"/>
              <a:gd name="T72" fmla="*/ 2147483647 w 221"/>
              <a:gd name="T73" fmla="*/ 2147483647 h 164"/>
              <a:gd name="T74" fmla="*/ 2147483647 w 221"/>
              <a:gd name="T75" fmla="*/ 2147483647 h 164"/>
              <a:gd name="T76" fmla="*/ 2147483647 w 221"/>
              <a:gd name="T77" fmla="*/ 2147483647 h 164"/>
              <a:gd name="T78" fmla="*/ 2147483647 w 221"/>
              <a:gd name="T79" fmla="*/ 2147483647 h 164"/>
              <a:gd name="T80" fmla="*/ 2147483647 w 221"/>
              <a:gd name="T81" fmla="*/ 2147483647 h 164"/>
              <a:gd name="T82" fmla="*/ 2147483647 w 221"/>
              <a:gd name="T83" fmla="*/ 2147483647 h 164"/>
              <a:gd name="T84" fmla="*/ 2147483647 w 221"/>
              <a:gd name="T85" fmla="*/ 2147483647 h 164"/>
              <a:gd name="T86" fmla="*/ 2147483647 w 221"/>
              <a:gd name="T87" fmla="*/ 2147483647 h 164"/>
              <a:gd name="T88" fmla="*/ 2147483647 w 221"/>
              <a:gd name="T89" fmla="*/ 2147483647 h 164"/>
              <a:gd name="T90" fmla="*/ 2147483647 w 221"/>
              <a:gd name="T91" fmla="*/ 0 h 16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221" h="164">
                <a:moveTo>
                  <a:pt x="0" y="0"/>
                </a:moveTo>
                <a:lnTo>
                  <a:pt x="4" y="0"/>
                </a:lnTo>
                <a:lnTo>
                  <a:pt x="9" y="0"/>
                </a:lnTo>
                <a:lnTo>
                  <a:pt x="11" y="0"/>
                </a:lnTo>
                <a:lnTo>
                  <a:pt x="16" y="0"/>
                </a:lnTo>
                <a:lnTo>
                  <a:pt x="21" y="0"/>
                </a:lnTo>
                <a:lnTo>
                  <a:pt x="26" y="0"/>
                </a:lnTo>
                <a:lnTo>
                  <a:pt x="28" y="0"/>
                </a:lnTo>
                <a:lnTo>
                  <a:pt x="35" y="3"/>
                </a:lnTo>
                <a:lnTo>
                  <a:pt x="38" y="3"/>
                </a:lnTo>
                <a:lnTo>
                  <a:pt x="42" y="3"/>
                </a:lnTo>
                <a:lnTo>
                  <a:pt x="47" y="3"/>
                </a:lnTo>
                <a:lnTo>
                  <a:pt x="52" y="3"/>
                </a:lnTo>
                <a:lnTo>
                  <a:pt x="59" y="3"/>
                </a:lnTo>
                <a:lnTo>
                  <a:pt x="61" y="5"/>
                </a:lnTo>
                <a:lnTo>
                  <a:pt x="66" y="5"/>
                </a:lnTo>
                <a:lnTo>
                  <a:pt x="71" y="5"/>
                </a:lnTo>
                <a:lnTo>
                  <a:pt x="78" y="5"/>
                </a:lnTo>
                <a:lnTo>
                  <a:pt x="83" y="7"/>
                </a:lnTo>
                <a:lnTo>
                  <a:pt x="85" y="7"/>
                </a:lnTo>
                <a:lnTo>
                  <a:pt x="92" y="7"/>
                </a:lnTo>
                <a:lnTo>
                  <a:pt x="95" y="7"/>
                </a:lnTo>
                <a:lnTo>
                  <a:pt x="102" y="10"/>
                </a:lnTo>
                <a:lnTo>
                  <a:pt x="107" y="12"/>
                </a:lnTo>
                <a:lnTo>
                  <a:pt x="111" y="12"/>
                </a:lnTo>
                <a:lnTo>
                  <a:pt x="116" y="12"/>
                </a:lnTo>
                <a:lnTo>
                  <a:pt x="123" y="14"/>
                </a:lnTo>
                <a:lnTo>
                  <a:pt x="126" y="14"/>
                </a:lnTo>
                <a:lnTo>
                  <a:pt x="130" y="17"/>
                </a:lnTo>
                <a:lnTo>
                  <a:pt x="135" y="17"/>
                </a:lnTo>
                <a:lnTo>
                  <a:pt x="140" y="19"/>
                </a:lnTo>
                <a:lnTo>
                  <a:pt x="145" y="22"/>
                </a:lnTo>
                <a:lnTo>
                  <a:pt x="149" y="24"/>
                </a:lnTo>
                <a:lnTo>
                  <a:pt x="154" y="24"/>
                </a:lnTo>
                <a:lnTo>
                  <a:pt x="159" y="24"/>
                </a:lnTo>
                <a:lnTo>
                  <a:pt x="161" y="26"/>
                </a:lnTo>
                <a:lnTo>
                  <a:pt x="166" y="26"/>
                </a:lnTo>
                <a:lnTo>
                  <a:pt x="171" y="29"/>
                </a:lnTo>
                <a:lnTo>
                  <a:pt x="175" y="29"/>
                </a:lnTo>
                <a:lnTo>
                  <a:pt x="178" y="31"/>
                </a:lnTo>
                <a:lnTo>
                  <a:pt x="180" y="31"/>
                </a:lnTo>
                <a:lnTo>
                  <a:pt x="190" y="36"/>
                </a:lnTo>
                <a:lnTo>
                  <a:pt x="197" y="41"/>
                </a:lnTo>
                <a:lnTo>
                  <a:pt x="202" y="43"/>
                </a:lnTo>
                <a:lnTo>
                  <a:pt x="206" y="48"/>
                </a:lnTo>
                <a:lnTo>
                  <a:pt x="211" y="50"/>
                </a:lnTo>
                <a:lnTo>
                  <a:pt x="214" y="52"/>
                </a:lnTo>
                <a:lnTo>
                  <a:pt x="218" y="57"/>
                </a:lnTo>
                <a:lnTo>
                  <a:pt x="221" y="62"/>
                </a:lnTo>
                <a:lnTo>
                  <a:pt x="221" y="67"/>
                </a:lnTo>
                <a:lnTo>
                  <a:pt x="221" y="74"/>
                </a:lnTo>
                <a:lnTo>
                  <a:pt x="221" y="76"/>
                </a:lnTo>
                <a:lnTo>
                  <a:pt x="221" y="83"/>
                </a:lnTo>
                <a:lnTo>
                  <a:pt x="218" y="88"/>
                </a:lnTo>
                <a:lnTo>
                  <a:pt x="214" y="90"/>
                </a:lnTo>
                <a:lnTo>
                  <a:pt x="211" y="95"/>
                </a:lnTo>
                <a:lnTo>
                  <a:pt x="206" y="100"/>
                </a:lnTo>
                <a:lnTo>
                  <a:pt x="202" y="105"/>
                </a:lnTo>
                <a:lnTo>
                  <a:pt x="197" y="107"/>
                </a:lnTo>
                <a:lnTo>
                  <a:pt x="192" y="112"/>
                </a:lnTo>
                <a:lnTo>
                  <a:pt x="187" y="114"/>
                </a:lnTo>
                <a:lnTo>
                  <a:pt x="180" y="119"/>
                </a:lnTo>
                <a:lnTo>
                  <a:pt x="178" y="121"/>
                </a:lnTo>
                <a:lnTo>
                  <a:pt x="171" y="126"/>
                </a:lnTo>
                <a:lnTo>
                  <a:pt x="166" y="131"/>
                </a:lnTo>
                <a:lnTo>
                  <a:pt x="159" y="133"/>
                </a:lnTo>
                <a:lnTo>
                  <a:pt x="156" y="136"/>
                </a:lnTo>
                <a:lnTo>
                  <a:pt x="149" y="138"/>
                </a:lnTo>
                <a:lnTo>
                  <a:pt x="145" y="140"/>
                </a:lnTo>
                <a:lnTo>
                  <a:pt x="137" y="143"/>
                </a:lnTo>
                <a:lnTo>
                  <a:pt x="133" y="147"/>
                </a:lnTo>
                <a:lnTo>
                  <a:pt x="128" y="147"/>
                </a:lnTo>
                <a:lnTo>
                  <a:pt x="123" y="152"/>
                </a:lnTo>
                <a:lnTo>
                  <a:pt x="116" y="152"/>
                </a:lnTo>
                <a:lnTo>
                  <a:pt x="114" y="155"/>
                </a:lnTo>
                <a:lnTo>
                  <a:pt x="109" y="157"/>
                </a:lnTo>
                <a:lnTo>
                  <a:pt x="107" y="159"/>
                </a:lnTo>
                <a:lnTo>
                  <a:pt x="102" y="159"/>
                </a:lnTo>
                <a:lnTo>
                  <a:pt x="97" y="159"/>
                </a:lnTo>
                <a:lnTo>
                  <a:pt x="95" y="162"/>
                </a:lnTo>
                <a:lnTo>
                  <a:pt x="92" y="162"/>
                </a:lnTo>
                <a:lnTo>
                  <a:pt x="90" y="162"/>
                </a:lnTo>
                <a:lnTo>
                  <a:pt x="88" y="164"/>
                </a:lnTo>
                <a:lnTo>
                  <a:pt x="88" y="162"/>
                </a:lnTo>
                <a:lnTo>
                  <a:pt x="92" y="162"/>
                </a:lnTo>
                <a:lnTo>
                  <a:pt x="95" y="157"/>
                </a:lnTo>
                <a:lnTo>
                  <a:pt x="97" y="152"/>
                </a:lnTo>
                <a:lnTo>
                  <a:pt x="104" y="147"/>
                </a:lnTo>
                <a:lnTo>
                  <a:pt x="109" y="140"/>
                </a:lnTo>
                <a:lnTo>
                  <a:pt x="111" y="138"/>
                </a:lnTo>
                <a:lnTo>
                  <a:pt x="114" y="133"/>
                </a:lnTo>
                <a:lnTo>
                  <a:pt x="116" y="131"/>
                </a:lnTo>
                <a:lnTo>
                  <a:pt x="123" y="126"/>
                </a:lnTo>
                <a:lnTo>
                  <a:pt x="126" y="121"/>
                </a:lnTo>
                <a:lnTo>
                  <a:pt x="126" y="119"/>
                </a:lnTo>
                <a:lnTo>
                  <a:pt x="128" y="114"/>
                </a:lnTo>
                <a:lnTo>
                  <a:pt x="133" y="109"/>
                </a:lnTo>
                <a:lnTo>
                  <a:pt x="135" y="105"/>
                </a:lnTo>
                <a:lnTo>
                  <a:pt x="137" y="100"/>
                </a:lnTo>
                <a:lnTo>
                  <a:pt x="137" y="98"/>
                </a:lnTo>
                <a:lnTo>
                  <a:pt x="140" y="95"/>
                </a:lnTo>
                <a:lnTo>
                  <a:pt x="145" y="90"/>
                </a:lnTo>
                <a:lnTo>
                  <a:pt x="145" y="86"/>
                </a:lnTo>
                <a:lnTo>
                  <a:pt x="147" y="83"/>
                </a:lnTo>
                <a:lnTo>
                  <a:pt x="147" y="79"/>
                </a:lnTo>
                <a:lnTo>
                  <a:pt x="147" y="74"/>
                </a:lnTo>
                <a:lnTo>
                  <a:pt x="147" y="71"/>
                </a:lnTo>
                <a:lnTo>
                  <a:pt x="147" y="69"/>
                </a:lnTo>
                <a:lnTo>
                  <a:pt x="147" y="67"/>
                </a:lnTo>
                <a:lnTo>
                  <a:pt x="145" y="57"/>
                </a:lnTo>
                <a:lnTo>
                  <a:pt x="137" y="50"/>
                </a:lnTo>
                <a:lnTo>
                  <a:pt x="135" y="48"/>
                </a:lnTo>
                <a:lnTo>
                  <a:pt x="130" y="45"/>
                </a:lnTo>
                <a:lnTo>
                  <a:pt x="126" y="43"/>
                </a:lnTo>
                <a:lnTo>
                  <a:pt x="123" y="41"/>
                </a:lnTo>
                <a:lnTo>
                  <a:pt x="116" y="36"/>
                </a:lnTo>
                <a:lnTo>
                  <a:pt x="111" y="33"/>
                </a:lnTo>
                <a:lnTo>
                  <a:pt x="104" y="31"/>
                </a:lnTo>
                <a:lnTo>
                  <a:pt x="97" y="29"/>
                </a:lnTo>
                <a:lnTo>
                  <a:pt x="90" y="26"/>
                </a:lnTo>
                <a:lnTo>
                  <a:pt x="85" y="24"/>
                </a:lnTo>
                <a:lnTo>
                  <a:pt x="78" y="22"/>
                </a:lnTo>
                <a:lnTo>
                  <a:pt x="71" y="19"/>
                </a:lnTo>
                <a:lnTo>
                  <a:pt x="66" y="17"/>
                </a:lnTo>
                <a:lnTo>
                  <a:pt x="64" y="17"/>
                </a:lnTo>
                <a:lnTo>
                  <a:pt x="61" y="14"/>
                </a:lnTo>
                <a:lnTo>
                  <a:pt x="59" y="14"/>
                </a:lnTo>
                <a:lnTo>
                  <a:pt x="49" y="12"/>
                </a:lnTo>
                <a:lnTo>
                  <a:pt x="45" y="10"/>
                </a:lnTo>
                <a:lnTo>
                  <a:pt x="38" y="7"/>
                </a:lnTo>
                <a:lnTo>
                  <a:pt x="30" y="7"/>
                </a:lnTo>
                <a:lnTo>
                  <a:pt x="26" y="5"/>
                </a:lnTo>
                <a:lnTo>
                  <a:pt x="21" y="5"/>
                </a:lnTo>
                <a:lnTo>
                  <a:pt x="16" y="3"/>
                </a:lnTo>
                <a:lnTo>
                  <a:pt x="14" y="3"/>
                </a:lnTo>
                <a:lnTo>
                  <a:pt x="9" y="0"/>
                </a:lnTo>
                <a:lnTo>
                  <a:pt x="7" y="0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5" name="Freeform 37"/>
          <p:cNvSpPr>
            <a:spLocks/>
          </p:cNvSpPr>
          <p:nvPr/>
        </p:nvSpPr>
        <p:spPr bwMode="auto">
          <a:xfrm rot="-648852">
            <a:off x="7862888" y="3043238"/>
            <a:ext cx="233362" cy="511175"/>
          </a:xfrm>
          <a:custGeom>
            <a:avLst/>
            <a:gdLst>
              <a:gd name="T0" fmla="*/ 2147483647 w 219"/>
              <a:gd name="T1" fmla="*/ 2147483647 h 489"/>
              <a:gd name="T2" fmla="*/ 2147483647 w 219"/>
              <a:gd name="T3" fmla="*/ 2147483647 h 489"/>
              <a:gd name="T4" fmla="*/ 2147483647 w 219"/>
              <a:gd name="T5" fmla="*/ 2147483647 h 489"/>
              <a:gd name="T6" fmla="*/ 2147483647 w 219"/>
              <a:gd name="T7" fmla="*/ 2147483647 h 489"/>
              <a:gd name="T8" fmla="*/ 2147483647 w 219"/>
              <a:gd name="T9" fmla="*/ 2147483647 h 489"/>
              <a:gd name="T10" fmla="*/ 2147483647 w 219"/>
              <a:gd name="T11" fmla="*/ 2147483647 h 489"/>
              <a:gd name="T12" fmla="*/ 2147483647 w 219"/>
              <a:gd name="T13" fmla="*/ 2147483647 h 489"/>
              <a:gd name="T14" fmla="*/ 2147483647 w 219"/>
              <a:gd name="T15" fmla="*/ 2147483647 h 489"/>
              <a:gd name="T16" fmla="*/ 2147483647 w 219"/>
              <a:gd name="T17" fmla="*/ 2147483647 h 489"/>
              <a:gd name="T18" fmla="*/ 2147483647 w 219"/>
              <a:gd name="T19" fmla="*/ 2147483647 h 489"/>
              <a:gd name="T20" fmla="*/ 2147483647 w 219"/>
              <a:gd name="T21" fmla="*/ 2147483647 h 489"/>
              <a:gd name="T22" fmla="*/ 2147483647 w 219"/>
              <a:gd name="T23" fmla="*/ 2147483647 h 489"/>
              <a:gd name="T24" fmla="*/ 2147483647 w 219"/>
              <a:gd name="T25" fmla="*/ 2147483647 h 489"/>
              <a:gd name="T26" fmla="*/ 2147483647 w 219"/>
              <a:gd name="T27" fmla="*/ 2147483647 h 489"/>
              <a:gd name="T28" fmla="*/ 2147483647 w 219"/>
              <a:gd name="T29" fmla="*/ 2147483647 h 489"/>
              <a:gd name="T30" fmla="*/ 2147483647 w 219"/>
              <a:gd name="T31" fmla="*/ 2147483647 h 489"/>
              <a:gd name="T32" fmla="*/ 2147483647 w 219"/>
              <a:gd name="T33" fmla="*/ 2147483647 h 489"/>
              <a:gd name="T34" fmla="*/ 0 w 219"/>
              <a:gd name="T35" fmla="*/ 2147483647 h 489"/>
              <a:gd name="T36" fmla="*/ 2147483647 w 219"/>
              <a:gd name="T37" fmla="*/ 2147483647 h 489"/>
              <a:gd name="T38" fmla="*/ 2147483647 w 219"/>
              <a:gd name="T39" fmla="*/ 2147483647 h 489"/>
              <a:gd name="T40" fmla="*/ 2147483647 w 219"/>
              <a:gd name="T41" fmla="*/ 2147483647 h 489"/>
              <a:gd name="T42" fmla="*/ 2147483647 w 219"/>
              <a:gd name="T43" fmla="*/ 2147483647 h 489"/>
              <a:gd name="T44" fmla="*/ 2147483647 w 219"/>
              <a:gd name="T45" fmla="*/ 2147483647 h 489"/>
              <a:gd name="T46" fmla="*/ 2147483647 w 219"/>
              <a:gd name="T47" fmla="*/ 2147483647 h 489"/>
              <a:gd name="T48" fmla="*/ 2147483647 w 219"/>
              <a:gd name="T49" fmla="*/ 2147483647 h 489"/>
              <a:gd name="T50" fmla="*/ 2147483647 w 219"/>
              <a:gd name="T51" fmla="*/ 2147483647 h 489"/>
              <a:gd name="T52" fmla="*/ 2147483647 w 219"/>
              <a:gd name="T53" fmla="*/ 2147483647 h 489"/>
              <a:gd name="T54" fmla="*/ 2147483647 w 219"/>
              <a:gd name="T55" fmla="*/ 2147483647 h 489"/>
              <a:gd name="T56" fmla="*/ 2147483647 w 219"/>
              <a:gd name="T57" fmla="*/ 2147483647 h 489"/>
              <a:gd name="T58" fmla="*/ 2147483647 w 219"/>
              <a:gd name="T59" fmla="*/ 2147483647 h 489"/>
              <a:gd name="T60" fmla="*/ 2147483647 w 219"/>
              <a:gd name="T61" fmla="*/ 2147483647 h 489"/>
              <a:gd name="T62" fmla="*/ 2147483647 w 219"/>
              <a:gd name="T63" fmla="*/ 2147483647 h 489"/>
              <a:gd name="T64" fmla="*/ 2147483647 w 219"/>
              <a:gd name="T65" fmla="*/ 2147483647 h 489"/>
              <a:gd name="T66" fmla="*/ 2147483647 w 219"/>
              <a:gd name="T67" fmla="*/ 2147483647 h 489"/>
              <a:gd name="T68" fmla="*/ 2147483647 w 219"/>
              <a:gd name="T69" fmla="*/ 2147483647 h 489"/>
              <a:gd name="T70" fmla="*/ 2147483647 w 219"/>
              <a:gd name="T71" fmla="*/ 2147483647 h 489"/>
              <a:gd name="T72" fmla="*/ 2147483647 w 219"/>
              <a:gd name="T73" fmla="*/ 2147483647 h 489"/>
              <a:gd name="T74" fmla="*/ 2147483647 w 219"/>
              <a:gd name="T75" fmla="*/ 2147483647 h 489"/>
              <a:gd name="T76" fmla="*/ 2147483647 w 219"/>
              <a:gd name="T77" fmla="*/ 2147483647 h 489"/>
              <a:gd name="T78" fmla="*/ 2147483647 w 219"/>
              <a:gd name="T79" fmla="*/ 2147483647 h 489"/>
              <a:gd name="T80" fmla="*/ 2147483647 w 219"/>
              <a:gd name="T81" fmla="*/ 0 h 489"/>
              <a:gd name="T82" fmla="*/ 2147483647 w 219"/>
              <a:gd name="T83" fmla="*/ 2147483647 h 489"/>
              <a:gd name="T84" fmla="*/ 2147483647 w 219"/>
              <a:gd name="T85" fmla="*/ 2147483647 h 489"/>
              <a:gd name="T86" fmla="*/ 2147483647 w 219"/>
              <a:gd name="T87" fmla="*/ 2147483647 h 489"/>
              <a:gd name="T88" fmla="*/ 2147483647 w 219"/>
              <a:gd name="T89" fmla="*/ 2147483647 h 48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9" h="489">
                <a:moveTo>
                  <a:pt x="183" y="36"/>
                </a:moveTo>
                <a:lnTo>
                  <a:pt x="176" y="45"/>
                </a:lnTo>
                <a:lnTo>
                  <a:pt x="174" y="55"/>
                </a:lnTo>
                <a:lnTo>
                  <a:pt x="167" y="66"/>
                </a:lnTo>
                <a:lnTo>
                  <a:pt x="162" y="76"/>
                </a:lnTo>
                <a:lnTo>
                  <a:pt x="157" y="88"/>
                </a:lnTo>
                <a:lnTo>
                  <a:pt x="152" y="97"/>
                </a:lnTo>
                <a:lnTo>
                  <a:pt x="145" y="109"/>
                </a:lnTo>
                <a:lnTo>
                  <a:pt x="143" y="121"/>
                </a:lnTo>
                <a:lnTo>
                  <a:pt x="136" y="131"/>
                </a:lnTo>
                <a:lnTo>
                  <a:pt x="133" y="142"/>
                </a:lnTo>
                <a:lnTo>
                  <a:pt x="126" y="154"/>
                </a:lnTo>
                <a:lnTo>
                  <a:pt x="122" y="164"/>
                </a:lnTo>
                <a:lnTo>
                  <a:pt x="117" y="176"/>
                </a:lnTo>
                <a:lnTo>
                  <a:pt x="114" y="185"/>
                </a:lnTo>
                <a:lnTo>
                  <a:pt x="110" y="199"/>
                </a:lnTo>
                <a:lnTo>
                  <a:pt x="103" y="209"/>
                </a:lnTo>
                <a:lnTo>
                  <a:pt x="100" y="221"/>
                </a:lnTo>
                <a:lnTo>
                  <a:pt x="95" y="230"/>
                </a:lnTo>
                <a:lnTo>
                  <a:pt x="91" y="242"/>
                </a:lnTo>
                <a:lnTo>
                  <a:pt x="88" y="252"/>
                </a:lnTo>
                <a:lnTo>
                  <a:pt x="81" y="264"/>
                </a:lnTo>
                <a:lnTo>
                  <a:pt x="76" y="273"/>
                </a:lnTo>
                <a:lnTo>
                  <a:pt x="74" y="283"/>
                </a:lnTo>
                <a:lnTo>
                  <a:pt x="69" y="294"/>
                </a:lnTo>
                <a:lnTo>
                  <a:pt x="64" y="304"/>
                </a:lnTo>
                <a:lnTo>
                  <a:pt x="62" y="311"/>
                </a:lnTo>
                <a:lnTo>
                  <a:pt x="57" y="323"/>
                </a:lnTo>
                <a:lnTo>
                  <a:pt x="53" y="332"/>
                </a:lnTo>
                <a:lnTo>
                  <a:pt x="50" y="340"/>
                </a:lnTo>
                <a:lnTo>
                  <a:pt x="48" y="351"/>
                </a:lnTo>
                <a:lnTo>
                  <a:pt x="43" y="359"/>
                </a:lnTo>
                <a:lnTo>
                  <a:pt x="41" y="370"/>
                </a:lnTo>
                <a:lnTo>
                  <a:pt x="36" y="378"/>
                </a:lnTo>
                <a:lnTo>
                  <a:pt x="34" y="385"/>
                </a:lnTo>
                <a:lnTo>
                  <a:pt x="31" y="394"/>
                </a:lnTo>
                <a:lnTo>
                  <a:pt x="29" y="401"/>
                </a:lnTo>
                <a:lnTo>
                  <a:pt x="26" y="408"/>
                </a:lnTo>
                <a:lnTo>
                  <a:pt x="24" y="416"/>
                </a:lnTo>
                <a:lnTo>
                  <a:pt x="19" y="423"/>
                </a:lnTo>
                <a:lnTo>
                  <a:pt x="17" y="430"/>
                </a:lnTo>
                <a:lnTo>
                  <a:pt x="15" y="437"/>
                </a:lnTo>
                <a:lnTo>
                  <a:pt x="12" y="442"/>
                </a:lnTo>
                <a:lnTo>
                  <a:pt x="10" y="446"/>
                </a:lnTo>
                <a:lnTo>
                  <a:pt x="10" y="456"/>
                </a:lnTo>
                <a:lnTo>
                  <a:pt x="7" y="458"/>
                </a:lnTo>
                <a:lnTo>
                  <a:pt x="7" y="463"/>
                </a:lnTo>
                <a:lnTo>
                  <a:pt x="5" y="468"/>
                </a:lnTo>
                <a:lnTo>
                  <a:pt x="5" y="473"/>
                </a:lnTo>
                <a:lnTo>
                  <a:pt x="3" y="477"/>
                </a:lnTo>
                <a:lnTo>
                  <a:pt x="3" y="480"/>
                </a:lnTo>
                <a:lnTo>
                  <a:pt x="3" y="482"/>
                </a:lnTo>
                <a:lnTo>
                  <a:pt x="3" y="484"/>
                </a:lnTo>
                <a:lnTo>
                  <a:pt x="0" y="487"/>
                </a:lnTo>
                <a:lnTo>
                  <a:pt x="3" y="489"/>
                </a:lnTo>
                <a:lnTo>
                  <a:pt x="3" y="487"/>
                </a:lnTo>
                <a:lnTo>
                  <a:pt x="5" y="482"/>
                </a:lnTo>
                <a:lnTo>
                  <a:pt x="7" y="477"/>
                </a:lnTo>
                <a:lnTo>
                  <a:pt x="10" y="473"/>
                </a:lnTo>
                <a:lnTo>
                  <a:pt x="12" y="468"/>
                </a:lnTo>
                <a:lnTo>
                  <a:pt x="12" y="463"/>
                </a:lnTo>
                <a:lnTo>
                  <a:pt x="17" y="458"/>
                </a:lnTo>
                <a:lnTo>
                  <a:pt x="17" y="454"/>
                </a:lnTo>
                <a:lnTo>
                  <a:pt x="24" y="446"/>
                </a:lnTo>
                <a:lnTo>
                  <a:pt x="26" y="442"/>
                </a:lnTo>
                <a:lnTo>
                  <a:pt x="29" y="437"/>
                </a:lnTo>
                <a:lnTo>
                  <a:pt x="31" y="427"/>
                </a:lnTo>
                <a:lnTo>
                  <a:pt x="34" y="423"/>
                </a:lnTo>
                <a:lnTo>
                  <a:pt x="38" y="413"/>
                </a:lnTo>
                <a:lnTo>
                  <a:pt x="43" y="406"/>
                </a:lnTo>
                <a:lnTo>
                  <a:pt x="48" y="399"/>
                </a:lnTo>
                <a:lnTo>
                  <a:pt x="50" y="392"/>
                </a:lnTo>
                <a:lnTo>
                  <a:pt x="53" y="382"/>
                </a:lnTo>
                <a:lnTo>
                  <a:pt x="57" y="375"/>
                </a:lnTo>
                <a:lnTo>
                  <a:pt x="62" y="366"/>
                </a:lnTo>
                <a:lnTo>
                  <a:pt x="67" y="356"/>
                </a:lnTo>
                <a:lnTo>
                  <a:pt x="72" y="349"/>
                </a:lnTo>
                <a:lnTo>
                  <a:pt x="74" y="340"/>
                </a:lnTo>
                <a:lnTo>
                  <a:pt x="79" y="330"/>
                </a:lnTo>
                <a:lnTo>
                  <a:pt x="84" y="318"/>
                </a:lnTo>
                <a:lnTo>
                  <a:pt x="88" y="311"/>
                </a:lnTo>
                <a:lnTo>
                  <a:pt x="93" y="302"/>
                </a:lnTo>
                <a:lnTo>
                  <a:pt x="98" y="290"/>
                </a:lnTo>
                <a:lnTo>
                  <a:pt x="103" y="283"/>
                </a:lnTo>
                <a:lnTo>
                  <a:pt x="107" y="273"/>
                </a:lnTo>
                <a:lnTo>
                  <a:pt x="112" y="264"/>
                </a:lnTo>
                <a:lnTo>
                  <a:pt x="117" y="252"/>
                </a:lnTo>
                <a:lnTo>
                  <a:pt x="122" y="242"/>
                </a:lnTo>
                <a:lnTo>
                  <a:pt x="124" y="233"/>
                </a:lnTo>
                <a:lnTo>
                  <a:pt x="131" y="223"/>
                </a:lnTo>
                <a:lnTo>
                  <a:pt x="136" y="214"/>
                </a:lnTo>
                <a:lnTo>
                  <a:pt x="141" y="202"/>
                </a:lnTo>
                <a:lnTo>
                  <a:pt x="143" y="192"/>
                </a:lnTo>
                <a:lnTo>
                  <a:pt x="148" y="183"/>
                </a:lnTo>
                <a:lnTo>
                  <a:pt x="152" y="173"/>
                </a:lnTo>
                <a:lnTo>
                  <a:pt x="157" y="164"/>
                </a:lnTo>
                <a:lnTo>
                  <a:pt x="162" y="154"/>
                </a:lnTo>
                <a:lnTo>
                  <a:pt x="164" y="147"/>
                </a:lnTo>
                <a:lnTo>
                  <a:pt x="169" y="138"/>
                </a:lnTo>
                <a:lnTo>
                  <a:pt x="174" y="128"/>
                </a:lnTo>
                <a:lnTo>
                  <a:pt x="176" y="119"/>
                </a:lnTo>
                <a:lnTo>
                  <a:pt x="179" y="112"/>
                </a:lnTo>
                <a:lnTo>
                  <a:pt x="183" y="104"/>
                </a:lnTo>
                <a:lnTo>
                  <a:pt x="186" y="95"/>
                </a:lnTo>
                <a:lnTo>
                  <a:pt x="190" y="88"/>
                </a:lnTo>
                <a:lnTo>
                  <a:pt x="193" y="81"/>
                </a:lnTo>
                <a:lnTo>
                  <a:pt x="198" y="74"/>
                </a:lnTo>
                <a:lnTo>
                  <a:pt x="200" y="66"/>
                </a:lnTo>
                <a:lnTo>
                  <a:pt x="202" y="59"/>
                </a:lnTo>
                <a:lnTo>
                  <a:pt x="205" y="52"/>
                </a:lnTo>
                <a:lnTo>
                  <a:pt x="207" y="47"/>
                </a:lnTo>
                <a:lnTo>
                  <a:pt x="207" y="43"/>
                </a:lnTo>
                <a:lnTo>
                  <a:pt x="210" y="36"/>
                </a:lnTo>
                <a:lnTo>
                  <a:pt x="212" y="31"/>
                </a:lnTo>
                <a:lnTo>
                  <a:pt x="212" y="26"/>
                </a:lnTo>
                <a:lnTo>
                  <a:pt x="214" y="24"/>
                </a:lnTo>
                <a:lnTo>
                  <a:pt x="217" y="19"/>
                </a:lnTo>
                <a:lnTo>
                  <a:pt x="219" y="17"/>
                </a:lnTo>
                <a:lnTo>
                  <a:pt x="219" y="9"/>
                </a:lnTo>
                <a:lnTo>
                  <a:pt x="219" y="7"/>
                </a:lnTo>
                <a:lnTo>
                  <a:pt x="217" y="2"/>
                </a:lnTo>
                <a:lnTo>
                  <a:pt x="214" y="0"/>
                </a:lnTo>
                <a:lnTo>
                  <a:pt x="212" y="0"/>
                </a:lnTo>
                <a:lnTo>
                  <a:pt x="210" y="0"/>
                </a:lnTo>
                <a:lnTo>
                  <a:pt x="207" y="2"/>
                </a:lnTo>
                <a:lnTo>
                  <a:pt x="202" y="5"/>
                </a:lnTo>
                <a:lnTo>
                  <a:pt x="200" y="7"/>
                </a:lnTo>
                <a:lnTo>
                  <a:pt x="198" y="12"/>
                </a:lnTo>
                <a:lnTo>
                  <a:pt x="195" y="17"/>
                </a:lnTo>
                <a:lnTo>
                  <a:pt x="190" y="19"/>
                </a:lnTo>
                <a:lnTo>
                  <a:pt x="188" y="24"/>
                </a:lnTo>
                <a:lnTo>
                  <a:pt x="186" y="28"/>
                </a:lnTo>
                <a:lnTo>
                  <a:pt x="183" y="33"/>
                </a:lnTo>
                <a:lnTo>
                  <a:pt x="183" y="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6" name="Freeform 38"/>
          <p:cNvSpPr>
            <a:spLocks/>
          </p:cNvSpPr>
          <p:nvPr/>
        </p:nvSpPr>
        <p:spPr bwMode="auto">
          <a:xfrm rot="-648852">
            <a:off x="7653338" y="3794125"/>
            <a:ext cx="271462" cy="622300"/>
          </a:xfrm>
          <a:custGeom>
            <a:avLst/>
            <a:gdLst>
              <a:gd name="T0" fmla="*/ 2147483647 w 255"/>
              <a:gd name="T1" fmla="*/ 2147483647 h 596"/>
              <a:gd name="T2" fmla="*/ 2147483647 w 255"/>
              <a:gd name="T3" fmla="*/ 2147483647 h 596"/>
              <a:gd name="T4" fmla="*/ 2147483647 w 255"/>
              <a:gd name="T5" fmla="*/ 2147483647 h 596"/>
              <a:gd name="T6" fmla="*/ 2147483647 w 255"/>
              <a:gd name="T7" fmla="*/ 2147483647 h 596"/>
              <a:gd name="T8" fmla="*/ 2147483647 w 255"/>
              <a:gd name="T9" fmla="*/ 2147483647 h 596"/>
              <a:gd name="T10" fmla="*/ 2147483647 w 255"/>
              <a:gd name="T11" fmla="*/ 2147483647 h 596"/>
              <a:gd name="T12" fmla="*/ 2147483647 w 255"/>
              <a:gd name="T13" fmla="*/ 2147483647 h 596"/>
              <a:gd name="T14" fmla="*/ 2147483647 w 255"/>
              <a:gd name="T15" fmla="*/ 2147483647 h 596"/>
              <a:gd name="T16" fmla="*/ 2147483647 w 255"/>
              <a:gd name="T17" fmla="*/ 2147483647 h 596"/>
              <a:gd name="T18" fmla="*/ 2147483647 w 255"/>
              <a:gd name="T19" fmla="*/ 2147483647 h 596"/>
              <a:gd name="T20" fmla="*/ 2147483647 w 255"/>
              <a:gd name="T21" fmla="*/ 2147483647 h 596"/>
              <a:gd name="T22" fmla="*/ 2147483647 w 255"/>
              <a:gd name="T23" fmla="*/ 2147483647 h 596"/>
              <a:gd name="T24" fmla="*/ 2147483647 w 255"/>
              <a:gd name="T25" fmla="*/ 2147483647 h 596"/>
              <a:gd name="T26" fmla="*/ 2147483647 w 255"/>
              <a:gd name="T27" fmla="*/ 2147483647 h 596"/>
              <a:gd name="T28" fmla="*/ 2147483647 w 255"/>
              <a:gd name="T29" fmla="*/ 2147483647 h 596"/>
              <a:gd name="T30" fmla="*/ 2147483647 w 255"/>
              <a:gd name="T31" fmla="*/ 2147483647 h 596"/>
              <a:gd name="T32" fmla="*/ 2147483647 w 255"/>
              <a:gd name="T33" fmla="*/ 2147483647 h 596"/>
              <a:gd name="T34" fmla="*/ 2147483647 w 255"/>
              <a:gd name="T35" fmla="*/ 2147483647 h 596"/>
              <a:gd name="T36" fmla="*/ 2147483647 w 255"/>
              <a:gd name="T37" fmla="*/ 2147483647 h 596"/>
              <a:gd name="T38" fmla="*/ 2147483647 w 255"/>
              <a:gd name="T39" fmla="*/ 2147483647 h 596"/>
              <a:gd name="T40" fmla="*/ 2147483647 w 255"/>
              <a:gd name="T41" fmla="*/ 2147483647 h 596"/>
              <a:gd name="T42" fmla="*/ 2147483647 w 255"/>
              <a:gd name="T43" fmla="*/ 2147483647 h 596"/>
              <a:gd name="T44" fmla="*/ 2147483647 w 255"/>
              <a:gd name="T45" fmla="*/ 2147483647 h 596"/>
              <a:gd name="T46" fmla="*/ 2147483647 w 255"/>
              <a:gd name="T47" fmla="*/ 2147483647 h 596"/>
              <a:gd name="T48" fmla="*/ 2147483647 w 255"/>
              <a:gd name="T49" fmla="*/ 2147483647 h 596"/>
              <a:gd name="T50" fmla="*/ 2147483647 w 255"/>
              <a:gd name="T51" fmla="*/ 2147483647 h 596"/>
              <a:gd name="T52" fmla="*/ 2147483647 w 255"/>
              <a:gd name="T53" fmla="*/ 2147483647 h 596"/>
              <a:gd name="T54" fmla="*/ 2147483647 w 255"/>
              <a:gd name="T55" fmla="*/ 2147483647 h 596"/>
              <a:gd name="T56" fmla="*/ 2147483647 w 255"/>
              <a:gd name="T57" fmla="*/ 2147483647 h 596"/>
              <a:gd name="T58" fmla="*/ 2147483647 w 255"/>
              <a:gd name="T59" fmla="*/ 2147483647 h 596"/>
              <a:gd name="T60" fmla="*/ 2147483647 w 255"/>
              <a:gd name="T61" fmla="*/ 2147483647 h 596"/>
              <a:gd name="T62" fmla="*/ 2147483647 w 255"/>
              <a:gd name="T63" fmla="*/ 2147483647 h 596"/>
              <a:gd name="T64" fmla="*/ 2147483647 w 255"/>
              <a:gd name="T65" fmla="*/ 2147483647 h 596"/>
              <a:gd name="T66" fmla="*/ 2147483647 w 255"/>
              <a:gd name="T67" fmla="*/ 2147483647 h 596"/>
              <a:gd name="T68" fmla="*/ 2147483647 w 255"/>
              <a:gd name="T69" fmla="*/ 2147483647 h 596"/>
              <a:gd name="T70" fmla="*/ 2147483647 w 255"/>
              <a:gd name="T71" fmla="*/ 2147483647 h 596"/>
              <a:gd name="T72" fmla="*/ 2147483647 w 255"/>
              <a:gd name="T73" fmla="*/ 2147483647 h 596"/>
              <a:gd name="T74" fmla="*/ 2147483647 w 255"/>
              <a:gd name="T75" fmla="*/ 2147483647 h 596"/>
              <a:gd name="T76" fmla="*/ 2147483647 w 255"/>
              <a:gd name="T77" fmla="*/ 2147483647 h 596"/>
              <a:gd name="T78" fmla="*/ 2147483647 w 255"/>
              <a:gd name="T79" fmla="*/ 2147483647 h 596"/>
              <a:gd name="T80" fmla="*/ 2147483647 w 255"/>
              <a:gd name="T81" fmla="*/ 2147483647 h 596"/>
              <a:gd name="T82" fmla="*/ 2147483647 w 255"/>
              <a:gd name="T83" fmla="*/ 2147483647 h 596"/>
              <a:gd name="T84" fmla="*/ 2147483647 w 255"/>
              <a:gd name="T85" fmla="*/ 2147483647 h 596"/>
              <a:gd name="T86" fmla="*/ 2147483647 w 255"/>
              <a:gd name="T87" fmla="*/ 2147483647 h 596"/>
              <a:gd name="T88" fmla="*/ 2147483647 w 255"/>
              <a:gd name="T89" fmla="*/ 2147483647 h 596"/>
              <a:gd name="T90" fmla="*/ 2147483647 w 255"/>
              <a:gd name="T91" fmla="*/ 2147483647 h 596"/>
              <a:gd name="T92" fmla="*/ 2147483647 w 255"/>
              <a:gd name="T93" fmla="*/ 2147483647 h 596"/>
              <a:gd name="T94" fmla="*/ 2147483647 w 255"/>
              <a:gd name="T95" fmla="*/ 2147483647 h 596"/>
              <a:gd name="T96" fmla="*/ 2147483647 w 255"/>
              <a:gd name="T97" fmla="*/ 2147483647 h 596"/>
              <a:gd name="T98" fmla="*/ 2147483647 w 255"/>
              <a:gd name="T99" fmla="*/ 2147483647 h 596"/>
              <a:gd name="T100" fmla="*/ 2147483647 w 255"/>
              <a:gd name="T101" fmla="*/ 2147483647 h 596"/>
              <a:gd name="T102" fmla="*/ 2147483647 w 255"/>
              <a:gd name="T103" fmla="*/ 2147483647 h 596"/>
              <a:gd name="T104" fmla="*/ 2147483647 w 255"/>
              <a:gd name="T105" fmla="*/ 2147483647 h 596"/>
              <a:gd name="T106" fmla="*/ 2147483647 w 255"/>
              <a:gd name="T107" fmla="*/ 2147483647 h 596"/>
              <a:gd name="T108" fmla="*/ 2147483647 w 255"/>
              <a:gd name="T109" fmla="*/ 2147483647 h 596"/>
              <a:gd name="T110" fmla="*/ 2147483647 w 255"/>
              <a:gd name="T111" fmla="*/ 2147483647 h 596"/>
              <a:gd name="T112" fmla="*/ 2147483647 w 255"/>
              <a:gd name="T113" fmla="*/ 2147483647 h 596"/>
              <a:gd name="T114" fmla="*/ 2147483647 w 255"/>
              <a:gd name="T115" fmla="*/ 2147483647 h 596"/>
              <a:gd name="T116" fmla="*/ 2147483647 w 255"/>
              <a:gd name="T117" fmla="*/ 2147483647 h 59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55" h="596">
                <a:moveTo>
                  <a:pt x="214" y="33"/>
                </a:moveTo>
                <a:lnTo>
                  <a:pt x="209" y="42"/>
                </a:lnTo>
                <a:lnTo>
                  <a:pt x="202" y="52"/>
                </a:lnTo>
                <a:lnTo>
                  <a:pt x="197" y="61"/>
                </a:lnTo>
                <a:lnTo>
                  <a:pt x="193" y="73"/>
                </a:lnTo>
                <a:lnTo>
                  <a:pt x="188" y="83"/>
                </a:lnTo>
                <a:lnTo>
                  <a:pt x="181" y="95"/>
                </a:lnTo>
                <a:lnTo>
                  <a:pt x="178" y="104"/>
                </a:lnTo>
                <a:lnTo>
                  <a:pt x="171" y="116"/>
                </a:lnTo>
                <a:lnTo>
                  <a:pt x="167" y="128"/>
                </a:lnTo>
                <a:lnTo>
                  <a:pt x="162" y="140"/>
                </a:lnTo>
                <a:lnTo>
                  <a:pt x="157" y="149"/>
                </a:lnTo>
                <a:lnTo>
                  <a:pt x="152" y="161"/>
                </a:lnTo>
                <a:lnTo>
                  <a:pt x="148" y="171"/>
                </a:lnTo>
                <a:lnTo>
                  <a:pt x="143" y="183"/>
                </a:lnTo>
                <a:lnTo>
                  <a:pt x="136" y="194"/>
                </a:lnTo>
                <a:lnTo>
                  <a:pt x="133" y="206"/>
                </a:lnTo>
                <a:lnTo>
                  <a:pt x="126" y="216"/>
                </a:lnTo>
                <a:lnTo>
                  <a:pt x="121" y="230"/>
                </a:lnTo>
                <a:lnTo>
                  <a:pt x="119" y="240"/>
                </a:lnTo>
                <a:lnTo>
                  <a:pt x="114" y="251"/>
                </a:lnTo>
                <a:lnTo>
                  <a:pt x="109" y="261"/>
                </a:lnTo>
                <a:lnTo>
                  <a:pt x="105" y="273"/>
                </a:lnTo>
                <a:lnTo>
                  <a:pt x="100" y="282"/>
                </a:lnTo>
                <a:lnTo>
                  <a:pt x="98" y="297"/>
                </a:lnTo>
                <a:lnTo>
                  <a:pt x="90" y="306"/>
                </a:lnTo>
                <a:lnTo>
                  <a:pt x="88" y="318"/>
                </a:lnTo>
                <a:lnTo>
                  <a:pt x="83" y="327"/>
                </a:lnTo>
                <a:lnTo>
                  <a:pt x="81" y="339"/>
                </a:lnTo>
                <a:lnTo>
                  <a:pt x="76" y="349"/>
                </a:lnTo>
                <a:lnTo>
                  <a:pt x="71" y="361"/>
                </a:lnTo>
                <a:lnTo>
                  <a:pt x="69" y="370"/>
                </a:lnTo>
                <a:lnTo>
                  <a:pt x="64" y="382"/>
                </a:lnTo>
                <a:lnTo>
                  <a:pt x="62" y="392"/>
                </a:lnTo>
                <a:lnTo>
                  <a:pt x="57" y="401"/>
                </a:lnTo>
                <a:lnTo>
                  <a:pt x="52" y="411"/>
                </a:lnTo>
                <a:lnTo>
                  <a:pt x="50" y="420"/>
                </a:lnTo>
                <a:lnTo>
                  <a:pt x="48" y="430"/>
                </a:lnTo>
                <a:lnTo>
                  <a:pt x="45" y="439"/>
                </a:lnTo>
                <a:lnTo>
                  <a:pt x="43" y="449"/>
                </a:lnTo>
                <a:lnTo>
                  <a:pt x="38" y="458"/>
                </a:lnTo>
                <a:lnTo>
                  <a:pt x="36" y="465"/>
                </a:lnTo>
                <a:lnTo>
                  <a:pt x="33" y="475"/>
                </a:lnTo>
                <a:lnTo>
                  <a:pt x="31" y="482"/>
                </a:lnTo>
                <a:lnTo>
                  <a:pt x="26" y="491"/>
                </a:lnTo>
                <a:lnTo>
                  <a:pt x="24" y="498"/>
                </a:lnTo>
                <a:lnTo>
                  <a:pt x="24" y="506"/>
                </a:lnTo>
                <a:lnTo>
                  <a:pt x="22" y="515"/>
                </a:lnTo>
                <a:lnTo>
                  <a:pt x="19" y="522"/>
                </a:lnTo>
                <a:lnTo>
                  <a:pt x="17" y="527"/>
                </a:lnTo>
                <a:lnTo>
                  <a:pt x="14" y="534"/>
                </a:lnTo>
                <a:lnTo>
                  <a:pt x="12" y="539"/>
                </a:lnTo>
                <a:lnTo>
                  <a:pt x="12" y="546"/>
                </a:lnTo>
                <a:lnTo>
                  <a:pt x="10" y="551"/>
                </a:lnTo>
                <a:lnTo>
                  <a:pt x="7" y="558"/>
                </a:lnTo>
                <a:lnTo>
                  <a:pt x="5" y="563"/>
                </a:lnTo>
                <a:lnTo>
                  <a:pt x="5" y="567"/>
                </a:lnTo>
                <a:lnTo>
                  <a:pt x="3" y="572"/>
                </a:lnTo>
                <a:lnTo>
                  <a:pt x="3" y="577"/>
                </a:lnTo>
                <a:lnTo>
                  <a:pt x="3" y="579"/>
                </a:lnTo>
                <a:lnTo>
                  <a:pt x="3" y="584"/>
                </a:lnTo>
                <a:lnTo>
                  <a:pt x="3" y="589"/>
                </a:lnTo>
                <a:lnTo>
                  <a:pt x="3" y="593"/>
                </a:lnTo>
                <a:lnTo>
                  <a:pt x="0" y="596"/>
                </a:lnTo>
                <a:lnTo>
                  <a:pt x="3" y="596"/>
                </a:lnTo>
                <a:lnTo>
                  <a:pt x="3" y="591"/>
                </a:lnTo>
                <a:lnTo>
                  <a:pt x="5" y="589"/>
                </a:lnTo>
                <a:lnTo>
                  <a:pt x="5" y="584"/>
                </a:lnTo>
                <a:lnTo>
                  <a:pt x="7" y="584"/>
                </a:lnTo>
                <a:lnTo>
                  <a:pt x="10" y="579"/>
                </a:lnTo>
                <a:lnTo>
                  <a:pt x="10" y="577"/>
                </a:lnTo>
                <a:lnTo>
                  <a:pt x="12" y="572"/>
                </a:lnTo>
                <a:lnTo>
                  <a:pt x="14" y="567"/>
                </a:lnTo>
                <a:lnTo>
                  <a:pt x="17" y="565"/>
                </a:lnTo>
                <a:lnTo>
                  <a:pt x="19" y="560"/>
                </a:lnTo>
                <a:lnTo>
                  <a:pt x="22" y="555"/>
                </a:lnTo>
                <a:lnTo>
                  <a:pt x="24" y="551"/>
                </a:lnTo>
                <a:lnTo>
                  <a:pt x="24" y="544"/>
                </a:lnTo>
                <a:lnTo>
                  <a:pt x="29" y="539"/>
                </a:lnTo>
                <a:lnTo>
                  <a:pt x="31" y="532"/>
                </a:lnTo>
                <a:lnTo>
                  <a:pt x="33" y="525"/>
                </a:lnTo>
                <a:lnTo>
                  <a:pt x="36" y="520"/>
                </a:lnTo>
                <a:lnTo>
                  <a:pt x="41" y="513"/>
                </a:lnTo>
                <a:lnTo>
                  <a:pt x="43" y="506"/>
                </a:lnTo>
                <a:lnTo>
                  <a:pt x="45" y="498"/>
                </a:lnTo>
                <a:lnTo>
                  <a:pt x="48" y="494"/>
                </a:lnTo>
                <a:lnTo>
                  <a:pt x="50" y="487"/>
                </a:lnTo>
                <a:lnTo>
                  <a:pt x="55" y="477"/>
                </a:lnTo>
                <a:lnTo>
                  <a:pt x="60" y="470"/>
                </a:lnTo>
                <a:lnTo>
                  <a:pt x="62" y="463"/>
                </a:lnTo>
                <a:lnTo>
                  <a:pt x="64" y="456"/>
                </a:lnTo>
                <a:lnTo>
                  <a:pt x="67" y="449"/>
                </a:lnTo>
                <a:lnTo>
                  <a:pt x="69" y="441"/>
                </a:lnTo>
                <a:lnTo>
                  <a:pt x="74" y="432"/>
                </a:lnTo>
                <a:lnTo>
                  <a:pt x="76" y="425"/>
                </a:lnTo>
                <a:lnTo>
                  <a:pt x="81" y="415"/>
                </a:lnTo>
                <a:lnTo>
                  <a:pt x="83" y="408"/>
                </a:lnTo>
                <a:lnTo>
                  <a:pt x="86" y="403"/>
                </a:lnTo>
                <a:lnTo>
                  <a:pt x="90" y="394"/>
                </a:lnTo>
                <a:lnTo>
                  <a:pt x="93" y="387"/>
                </a:lnTo>
                <a:lnTo>
                  <a:pt x="98" y="377"/>
                </a:lnTo>
                <a:lnTo>
                  <a:pt x="98" y="370"/>
                </a:lnTo>
                <a:lnTo>
                  <a:pt x="102" y="363"/>
                </a:lnTo>
                <a:lnTo>
                  <a:pt x="105" y="356"/>
                </a:lnTo>
                <a:lnTo>
                  <a:pt x="109" y="349"/>
                </a:lnTo>
                <a:lnTo>
                  <a:pt x="112" y="342"/>
                </a:lnTo>
                <a:lnTo>
                  <a:pt x="114" y="335"/>
                </a:lnTo>
                <a:lnTo>
                  <a:pt x="119" y="327"/>
                </a:lnTo>
                <a:lnTo>
                  <a:pt x="119" y="320"/>
                </a:lnTo>
                <a:lnTo>
                  <a:pt x="121" y="313"/>
                </a:lnTo>
                <a:lnTo>
                  <a:pt x="126" y="308"/>
                </a:lnTo>
                <a:lnTo>
                  <a:pt x="129" y="301"/>
                </a:lnTo>
                <a:lnTo>
                  <a:pt x="131" y="297"/>
                </a:lnTo>
                <a:lnTo>
                  <a:pt x="133" y="292"/>
                </a:lnTo>
                <a:lnTo>
                  <a:pt x="136" y="285"/>
                </a:lnTo>
                <a:lnTo>
                  <a:pt x="138" y="280"/>
                </a:lnTo>
                <a:lnTo>
                  <a:pt x="140" y="275"/>
                </a:lnTo>
                <a:lnTo>
                  <a:pt x="140" y="270"/>
                </a:lnTo>
                <a:lnTo>
                  <a:pt x="143" y="268"/>
                </a:lnTo>
                <a:lnTo>
                  <a:pt x="145" y="261"/>
                </a:lnTo>
                <a:lnTo>
                  <a:pt x="148" y="259"/>
                </a:lnTo>
                <a:lnTo>
                  <a:pt x="150" y="256"/>
                </a:lnTo>
                <a:lnTo>
                  <a:pt x="150" y="254"/>
                </a:lnTo>
                <a:lnTo>
                  <a:pt x="152" y="251"/>
                </a:lnTo>
                <a:lnTo>
                  <a:pt x="152" y="247"/>
                </a:lnTo>
                <a:lnTo>
                  <a:pt x="155" y="244"/>
                </a:lnTo>
                <a:lnTo>
                  <a:pt x="157" y="240"/>
                </a:lnTo>
                <a:lnTo>
                  <a:pt x="157" y="237"/>
                </a:lnTo>
                <a:lnTo>
                  <a:pt x="159" y="232"/>
                </a:lnTo>
                <a:lnTo>
                  <a:pt x="162" y="230"/>
                </a:lnTo>
                <a:lnTo>
                  <a:pt x="164" y="225"/>
                </a:lnTo>
                <a:lnTo>
                  <a:pt x="164" y="218"/>
                </a:lnTo>
                <a:lnTo>
                  <a:pt x="167" y="216"/>
                </a:lnTo>
                <a:lnTo>
                  <a:pt x="169" y="211"/>
                </a:lnTo>
                <a:lnTo>
                  <a:pt x="171" y="209"/>
                </a:lnTo>
                <a:lnTo>
                  <a:pt x="171" y="199"/>
                </a:lnTo>
                <a:lnTo>
                  <a:pt x="176" y="197"/>
                </a:lnTo>
                <a:lnTo>
                  <a:pt x="178" y="192"/>
                </a:lnTo>
                <a:lnTo>
                  <a:pt x="181" y="185"/>
                </a:lnTo>
                <a:lnTo>
                  <a:pt x="181" y="178"/>
                </a:lnTo>
                <a:lnTo>
                  <a:pt x="183" y="173"/>
                </a:lnTo>
                <a:lnTo>
                  <a:pt x="186" y="168"/>
                </a:lnTo>
                <a:lnTo>
                  <a:pt x="188" y="164"/>
                </a:lnTo>
                <a:lnTo>
                  <a:pt x="190" y="156"/>
                </a:lnTo>
                <a:lnTo>
                  <a:pt x="193" y="152"/>
                </a:lnTo>
                <a:lnTo>
                  <a:pt x="195" y="147"/>
                </a:lnTo>
                <a:lnTo>
                  <a:pt x="197" y="142"/>
                </a:lnTo>
                <a:lnTo>
                  <a:pt x="200" y="135"/>
                </a:lnTo>
                <a:lnTo>
                  <a:pt x="202" y="128"/>
                </a:lnTo>
                <a:lnTo>
                  <a:pt x="205" y="123"/>
                </a:lnTo>
                <a:lnTo>
                  <a:pt x="207" y="118"/>
                </a:lnTo>
                <a:lnTo>
                  <a:pt x="209" y="111"/>
                </a:lnTo>
                <a:lnTo>
                  <a:pt x="212" y="107"/>
                </a:lnTo>
                <a:lnTo>
                  <a:pt x="214" y="99"/>
                </a:lnTo>
                <a:lnTo>
                  <a:pt x="219" y="95"/>
                </a:lnTo>
                <a:lnTo>
                  <a:pt x="219" y="88"/>
                </a:lnTo>
                <a:lnTo>
                  <a:pt x="221" y="83"/>
                </a:lnTo>
                <a:lnTo>
                  <a:pt x="224" y="78"/>
                </a:lnTo>
                <a:lnTo>
                  <a:pt x="224" y="73"/>
                </a:lnTo>
                <a:lnTo>
                  <a:pt x="228" y="66"/>
                </a:lnTo>
                <a:lnTo>
                  <a:pt x="231" y="59"/>
                </a:lnTo>
                <a:lnTo>
                  <a:pt x="233" y="54"/>
                </a:lnTo>
                <a:lnTo>
                  <a:pt x="236" y="52"/>
                </a:lnTo>
                <a:lnTo>
                  <a:pt x="236" y="45"/>
                </a:lnTo>
                <a:lnTo>
                  <a:pt x="238" y="38"/>
                </a:lnTo>
                <a:lnTo>
                  <a:pt x="240" y="35"/>
                </a:lnTo>
                <a:lnTo>
                  <a:pt x="240" y="31"/>
                </a:lnTo>
                <a:lnTo>
                  <a:pt x="243" y="26"/>
                </a:lnTo>
                <a:lnTo>
                  <a:pt x="245" y="21"/>
                </a:lnTo>
                <a:lnTo>
                  <a:pt x="245" y="16"/>
                </a:lnTo>
                <a:lnTo>
                  <a:pt x="250" y="14"/>
                </a:lnTo>
                <a:lnTo>
                  <a:pt x="250" y="9"/>
                </a:lnTo>
                <a:lnTo>
                  <a:pt x="252" y="4"/>
                </a:lnTo>
                <a:lnTo>
                  <a:pt x="252" y="2"/>
                </a:lnTo>
                <a:lnTo>
                  <a:pt x="255" y="0"/>
                </a:lnTo>
                <a:lnTo>
                  <a:pt x="214" y="3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7" name="Freeform 39"/>
          <p:cNvSpPr>
            <a:spLocks/>
          </p:cNvSpPr>
          <p:nvPr/>
        </p:nvSpPr>
        <p:spPr bwMode="auto">
          <a:xfrm rot="-648852">
            <a:off x="7715250" y="2368550"/>
            <a:ext cx="261938" cy="123825"/>
          </a:xfrm>
          <a:custGeom>
            <a:avLst/>
            <a:gdLst>
              <a:gd name="T0" fmla="*/ 2147483647 w 245"/>
              <a:gd name="T1" fmla="*/ 2147483647 h 119"/>
              <a:gd name="T2" fmla="*/ 2147483647 w 245"/>
              <a:gd name="T3" fmla="*/ 2147483647 h 119"/>
              <a:gd name="T4" fmla="*/ 2147483647 w 245"/>
              <a:gd name="T5" fmla="*/ 2147483647 h 119"/>
              <a:gd name="T6" fmla="*/ 2147483647 w 245"/>
              <a:gd name="T7" fmla="*/ 2147483647 h 119"/>
              <a:gd name="T8" fmla="*/ 2147483647 w 245"/>
              <a:gd name="T9" fmla="*/ 2147483647 h 119"/>
              <a:gd name="T10" fmla="*/ 2147483647 w 245"/>
              <a:gd name="T11" fmla="*/ 0 h 119"/>
              <a:gd name="T12" fmla="*/ 2147483647 w 245"/>
              <a:gd name="T13" fmla="*/ 0 h 119"/>
              <a:gd name="T14" fmla="*/ 2147483647 w 245"/>
              <a:gd name="T15" fmla="*/ 0 h 119"/>
              <a:gd name="T16" fmla="*/ 2147483647 w 245"/>
              <a:gd name="T17" fmla="*/ 0 h 119"/>
              <a:gd name="T18" fmla="*/ 2147483647 w 245"/>
              <a:gd name="T19" fmla="*/ 0 h 119"/>
              <a:gd name="T20" fmla="*/ 2147483647 w 245"/>
              <a:gd name="T21" fmla="*/ 2147483647 h 119"/>
              <a:gd name="T22" fmla="*/ 2147483647 w 245"/>
              <a:gd name="T23" fmla="*/ 2147483647 h 119"/>
              <a:gd name="T24" fmla="*/ 2147483647 w 245"/>
              <a:gd name="T25" fmla="*/ 2147483647 h 119"/>
              <a:gd name="T26" fmla="*/ 2147483647 w 245"/>
              <a:gd name="T27" fmla="*/ 2147483647 h 119"/>
              <a:gd name="T28" fmla="*/ 2147483647 w 245"/>
              <a:gd name="T29" fmla="*/ 2147483647 h 119"/>
              <a:gd name="T30" fmla="*/ 2147483647 w 245"/>
              <a:gd name="T31" fmla="*/ 2147483647 h 119"/>
              <a:gd name="T32" fmla="*/ 2147483647 w 245"/>
              <a:gd name="T33" fmla="*/ 2147483647 h 119"/>
              <a:gd name="T34" fmla="*/ 2147483647 w 245"/>
              <a:gd name="T35" fmla="*/ 2147483647 h 119"/>
              <a:gd name="T36" fmla="*/ 2147483647 w 245"/>
              <a:gd name="T37" fmla="*/ 2147483647 h 119"/>
              <a:gd name="T38" fmla="*/ 2147483647 w 245"/>
              <a:gd name="T39" fmla="*/ 2147483647 h 119"/>
              <a:gd name="T40" fmla="*/ 2147483647 w 245"/>
              <a:gd name="T41" fmla="*/ 2147483647 h 119"/>
              <a:gd name="T42" fmla="*/ 2147483647 w 245"/>
              <a:gd name="T43" fmla="*/ 2147483647 h 119"/>
              <a:gd name="T44" fmla="*/ 2147483647 w 245"/>
              <a:gd name="T45" fmla="*/ 2147483647 h 119"/>
              <a:gd name="T46" fmla="*/ 2147483647 w 245"/>
              <a:gd name="T47" fmla="*/ 2147483647 h 119"/>
              <a:gd name="T48" fmla="*/ 2147483647 w 245"/>
              <a:gd name="T49" fmla="*/ 2147483647 h 119"/>
              <a:gd name="T50" fmla="*/ 2147483647 w 245"/>
              <a:gd name="T51" fmla="*/ 2147483647 h 119"/>
              <a:gd name="T52" fmla="*/ 2147483647 w 245"/>
              <a:gd name="T53" fmla="*/ 2147483647 h 119"/>
              <a:gd name="T54" fmla="*/ 2147483647 w 245"/>
              <a:gd name="T55" fmla="*/ 2147483647 h 119"/>
              <a:gd name="T56" fmla="*/ 2147483647 w 245"/>
              <a:gd name="T57" fmla="*/ 2147483647 h 119"/>
              <a:gd name="T58" fmla="*/ 2147483647 w 245"/>
              <a:gd name="T59" fmla="*/ 2147483647 h 119"/>
              <a:gd name="T60" fmla="*/ 2147483647 w 245"/>
              <a:gd name="T61" fmla="*/ 2147483647 h 119"/>
              <a:gd name="T62" fmla="*/ 2147483647 w 245"/>
              <a:gd name="T63" fmla="*/ 2147483647 h 119"/>
              <a:gd name="T64" fmla="*/ 2147483647 w 245"/>
              <a:gd name="T65" fmla="*/ 2147483647 h 119"/>
              <a:gd name="T66" fmla="*/ 2147483647 w 245"/>
              <a:gd name="T67" fmla="*/ 2147483647 h 119"/>
              <a:gd name="T68" fmla="*/ 2147483647 w 245"/>
              <a:gd name="T69" fmla="*/ 2147483647 h 119"/>
              <a:gd name="T70" fmla="*/ 2147483647 w 245"/>
              <a:gd name="T71" fmla="*/ 2147483647 h 119"/>
              <a:gd name="T72" fmla="*/ 2147483647 w 245"/>
              <a:gd name="T73" fmla="*/ 2147483647 h 119"/>
              <a:gd name="T74" fmla="*/ 2147483647 w 245"/>
              <a:gd name="T75" fmla="*/ 2147483647 h 119"/>
              <a:gd name="T76" fmla="*/ 2147483647 w 245"/>
              <a:gd name="T77" fmla="*/ 2147483647 h 119"/>
              <a:gd name="T78" fmla="*/ 2147483647 w 245"/>
              <a:gd name="T79" fmla="*/ 2147483647 h 119"/>
              <a:gd name="T80" fmla="*/ 2147483647 w 245"/>
              <a:gd name="T81" fmla="*/ 2147483647 h 119"/>
              <a:gd name="T82" fmla="*/ 2147483647 w 245"/>
              <a:gd name="T83" fmla="*/ 2147483647 h 119"/>
              <a:gd name="T84" fmla="*/ 2147483647 w 245"/>
              <a:gd name="T85" fmla="*/ 2147483647 h 119"/>
              <a:gd name="T86" fmla="*/ 2147483647 w 245"/>
              <a:gd name="T87" fmla="*/ 2147483647 h 119"/>
              <a:gd name="T88" fmla="*/ 2147483647 w 245"/>
              <a:gd name="T89" fmla="*/ 2147483647 h 119"/>
              <a:gd name="T90" fmla="*/ 2147483647 w 245"/>
              <a:gd name="T91" fmla="*/ 2147483647 h 119"/>
              <a:gd name="T92" fmla="*/ 2147483647 w 245"/>
              <a:gd name="T93" fmla="*/ 2147483647 h 119"/>
              <a:gd name="T94" fmla="*/ 2147483647 w 245"/>
              <a:gd name="T95" fmla="*/ 2147483647 h 119"/>
              <a:gd name="T96" fmla="*/ 2147483647 w 245"/>
              <a:gd name="T97" fmla="*/ 2147483647 h 119"/>
              <a:gd name="T98" fmla="*/ 2147483647 w 245"/>
              <a:gd name="T99" fmla="*/ 2147483647 h 119"/>
              <a:gd name="T100" fmla="*/ 2147483647 w 245"/>
              <a:gd name="T101" fmla="*/ 2147483647 h 119"/>
              <a:gd name="T102" fmla="*/ 2147483647 w 245"/>
              <a:gd name="T103" fmla="*/ 2147483647 h 119"/>
              <a:gd name="T104" fmla="*/ 2147483647 w 245"/>
              <a:gd name="T105" fmla="*/ 2147483647 h 119"/>
              <a:gd name="T106" fmla="*/ 2147483647 w 245"/>
              <a:gd name="T107" fmla="*/ 2147483647 h 119"/>
              <a:gd name="T108" fmla="*/ 0 w 245"/>
              <a:gd name="T109" fmla="*/ 2147483647 h 11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45" h="119">
                <a:moveTo>
                  <a:pt x="0" y="43"/>
                </a:moveTo>
                <a:lnTo>
                  <a:pt x="7" y="35"/>
                </a:lnTo>
                <a:lnTo>
                  <a:pt x="9" y="31"/>
                </a:lnTo>
                <a:lnTo>
                  <a:pt x="14" y="24"/>
                </a:lnTo>
                <a:lnTo>
                  <a:pt x="19" y="21"/>
                </a:lnTo>
                <a:lnTo>
                  <a:pt x="24" y="16"/>
                </a:lnTo>
                <a:lnTo>
                  <a:pt x="31" y="12"/>
                </a:lnTo>
                <a:lnTo>
                  <a:pt x="33" y="9"/>
                </a:lnTo>
                <a:lnTo>
                  <a:pt x="38" y="7"/>
                </a:lnTo>
                <a:lnTo>
                  <a:pt x="43" y="5"/>
                </a:lnTo>
                <a:lnTo>
                  <a:pt x="47" y="2"/>
                </a:lnTo>
                <a:lnTo>
                  <a:pt x="55" y="0"/>
                </a:lnTo>
                <a:lnTo>
                  <a:pt x="59" y="0"/>
                </a:lnTo>
                <a:lnTo>
                  <a:pt x="64" y="0"/>
                </a:lnTo>
                <a:lnTo>
                  <a:pt x="71" y="0"/>
                </a:lnTo>
                <a:lnTo>
                  <a:pt x="76" y="0"/>
                </a:lnTo>
                <a:lnTo>
                  <a:pt x="81" y="0"/>
                </a:lnTo>
                <a:lnTo>
                  <a:pt x="86" y="0"/>
                </a:lnTo>
                <a:lnTo>
                  <a:pt x="93" y="0"/>
                </a:lnTo>
                <a:lnTo>
                  <a:pt x="97" y="0"/>
                </a:lnTo>
                <a:lnTo>
                  <a:pt x="100" y="2"/>
                </a:lnTo>
                <a:lnTo>
                  <a:pt x="107" y="5"/>
                </a:lnTo>
                <a:lnTo>
                  <a:pt x="112" y="5"/>
                </a:lnTo>
                <a:lnTo>
                  <a:pt x="116" y="7"/>
                </a:lnTo>
                <a:lnTo>
                  <a:pt x="124" y="9"/>
                </a:lnTo>
                <a:lnTo>
                  <a:pt x="126" y="12"/>
                </a:lnTo>
                <a:lnTo>
                  <a:pt x="131" y="14"/>
                </a:lnTo>
                <a:lnTo>
                  <a:pt x="135" y="16"/>
                </a:lnTo>
                <a:lnTo>
                  <a:pt x="143" y="21"/>
                </a:lnTo>
                <a:lnTo>
                  <a:pt x="147" y="24"/>
                </a:lnTo>
                <a:lnTo>
                  <a:pt x="152" y="26"/>
                </a:lnTo>
                <a:lnTo>
                  <a:pt x="157" y="28"/>
                </a:lnTo>
                <a:lnTo>
                  <a:pt x="162" y="31"/>
                </a:lnTo>
                <a:lnTo>
                  <a:pt x="166" y="33"/>
                </a:lnTo>
                <a:lnTo>
                  <a:pt x="169" y="38"/>
                </a:lnTo>
                <a:lnTo>
                  <a:pt x="173" y="40"/>
                </a:lnTo>
                <a:lnTo>
                  <a:pt x="178" y="43"/>
                </a:lnTo>
                <a:lnTo>
                  <a:pt x="181" y="47"/>
                </a:lnTo>
                <a:lnTo>
                  <a:pt x="185" y="50"/>
                </a:lnTo>
                <a:lnTo>
                  <a:pt x="190" y="54"/>
                </a:lnTo>
                <a:lnTo>
                  <a:pt x="193" y="59"/>
                </a:lnTo>
                <a:lnTo>
                  <a:pt x="195" y="62"/>
                </a:lnTo>
                <a:lnTo>
                  <a:pt x="202" y="66"/>
                </a:lnTo>
                <a:lnTo>
                  <a:pt x="204" y="69"/>
                </a:lnTo>
                <a:lnTo>
                  <a:pt x="207" y="71"/>
                </a:lnTo>
                <a:lnTo>
                  <a:pt x="212" y="76"/>
                </a:lnTo>
                <a:lnTo>
                  <a:pt x="214" y="78"/>
                </a:lnTo>
                <a:lnTo>
                  <a:pt x="216" y="83"/>
                </a:lnTo>
                <a:lnTo>
                  <a:pt x="219" y="88"/>
                </a:lnTo>
                <a:lnTo>
                  <a:pt x="226" y="92"/>
                </a:lnTo>
                <a:lnTo>
                  <a:pt x="228" y="97"/>
                </a:lnTo>
                <a:lnTo>
                  <a:pt x="233" y="102"/>
                </a:lnTo>
                <a:lnTo>
                  <a:pt x="235" y="109"/>
                </a:lnTo>
                <a:lnTo>
                  <a:pt x="238" y="114"/>
                </a:lnTo>
                <a:lnTo>
                  <a:pt x="242" y="114"/>
                </a:lnTo>
                <a:lnTo>
                  <a:pt x="242" y="116"/>
                </a:lnTo>
                <a:lnTo>
                  <a:pt x="245" y="119"/>
                </a:lnTo>
                <a:lnTo>
                  <a:pt x="242" y="116"/>
                </a:lnTo>
                <a:lnTo>
                  <a:pt x="238" y="114"/>
                </a:lnTo>
                <a:lnTo>
                  <a:pt x="235" y="111"/>
                </a:lnTo>
                <a:lnTo>
                  <a:pt x="228" y="109"/>
                </a:lnTo>
                <a:lnTo>
                  <a:pt x="226" y="102"/>
                </a:lnTo>
                <a:lnTo>
                  <a:pt x="223" y="102"/>
                </a:lnTo>
                <a:lnTo>
                  <a:pt x="216" y="100"/>
                </a:lnTo>
                <a:lnTo>
                  <a:pt x="214" y="97"/>
                </a:lnTo>
                <a:lnTo>
                  <a:pt x="209" y="95"/>
                </a:lnTo>
                <a:lnTo>
                  <a:pt x="204" y="92"/>
                </a:lnTo>
                <a:lnTo>
                  <a:pt x="202" y="88"/>
                </a:lnTo>
                <a:lnTo>
                  <a:pt x="195" y="85"/>
                </a:lnTo>
                <a:lnTo>
                  <a:pt x="190" y="81"/>
                </a:lnTo>
                <a:lnTo>
                  <a:pt x="185" y="76"/>
                </a:lnTo>
                <a:lnTo>
                  <a:pt x="181" y="73"/>
                </a:lnTo>
                <a:lnTo>
                  <a:pt x="173" y="71"/>
                </a:lnTo>
                <a:lnTo>
                  <a:pt x="169" y="66"/>
                </a:lnTo>
                <a:lnTo>
                  <a:pt x="164" y="64"/>
                </a:lnTo>
                <a:lnTo>
                  <a:pt x="157" y="59"/>
                </a:lnTo>
                <a:lnTo>
                  <a:pt x="152" y="57"/>
                </a:lnTo>
                <a:lnTo>
                  <a:pt x="147" y="52"/>
                </a:lnTo>
                <a:lnTo>
                  <a:pt x="140" y="50"/>
                </a:lnTo>
                <a:lnTo>
                  <a:pt x="135" y="47"/>
                </a:lnTo>
                <a:lnTo>
                  <a:pt x="131" y="45"/>
                </a:lnTo>
                <a:lnTo>
                  <a:pt x="126" y="43"/>
                </a:lnTo>
                <a:lnTo>
                  <a:pt x="121" y="40"/>
                </a:lnTo>
                <a:lnTo>
                  <a:pt x="116" y="38"/>
                </a:lnTo>
                <a:lnTo>
                  <a:pt x="112" y="38"/>
                </a:lnTo>
                <a:lnTo>
                  <a:pt x="105" y="35"/>
                </a:lnTo>
                <a:lnTo>
                  <a:pt x="100" y="33"/>
                </a:lnTo>
                <a:lnTo>
                  <a:pt x="95" y="33"/>
                </a:lnTo>
                <a:lnTo>
                  <a:pt x="93" y="31"/>
                </a:lnTo>
                <a:lnTo>
                  <a:pt x="86" y="31"/>
                </a:lnTo>
                <a:lnTo>
                  <a:pt x="81" y="31"/>
                </a:lnTo>
                <a:lnTo>
                  <a:pt x="76" y="31"/>
                </a:lnTo>
                <a:lnTo>
                  <a:pt x="74" y="31"/>
                </a:lnTo>
                <a:lnTo>
                  <a:pt x="67" y="31"/>
                </a:lnTo>
                <a:lnTo>
                  <a:pt x="62" y="31"/>
                </a:lnTo>
                <a:lnTo>
                  <a:pt x="57" y="31"/>
                </a:lnTo>
                <a:lnTo>
                  <a:pt x="52" y="31"/>
                </a:lnTo>
                <a:lnTo>
                  <a:pt x="47" y="31"/>
                </a:lnTo>
                <a:lnTo>
                  <a:pt x="43" y="31"/>
                </a:lnTo>
                <a:lnTo>
                  <a:pt x="40" y="31"/>
                </a:lnTo>
                <a:lnTo>
                  <a:pt x="36" y="33"/>
                </a:lnTo>
                <a:lnTo>
                  <a:pt x="33" y="33"/>
                </a:lnTo>
                <a:lnTo>
                  <a:pt x="28" y="33"/>
                </a:lnTo>
                <a:lnTo>
                  <a:pt x="26" y="33"/>
                </a:lnTo>
                <a:lnTo>
                  <a:pt x="21" y="35"/>
                </a:lnTo>
                <a:lnTo>
                  <a:pt x="14" y="38"/>
                </a:lnTo>
                <a:lnTo>
                  <a:pt x="12" y="38"/>
                </a:lnTo>
                <a:lnTo>
                  <a:pt x="7" y="40"/>
                </a:lnTo>
                <a:lnTo>
                  <a:pt x="5" y="43"/>
                </a:lnTo>
                <a:lnTo>
                  <a:pt x="0" y="4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8" name="Freeform 40"/>
          <p:cNvSpPr>
            <a:spLocks/>
          </p:cNvSpPr>
          <p:nvPr/>
        </p:nvSpPr>
        <p:spPr bwMode="auto">
          <a:xfrm rot="-648852">
            <a:off x="7197725" y="4962525"/>
            <a:ext cx="254000" cy="169863"/>
          </a:xfrm>
          <a:custGeom>
            <a:avLst/>
            <a:gdLst>
              <a:gd name="T0" fmla="*/ 0 w 238"/>
              <a:gd name="T1" fmla="*/ 2147483647 h 162"/>
              <a:gd name="T2" fmla="*/ 2147483647 w 238"/>
              <a:gd name="T3" fmla="*/ 2147483647 h 162"/>
              <a:gd name="T4" fmla="*/ 2147483647 w 238"/>
              <a:gd name="T5" fmla="*/ 2147483647 h 162"/>
              <a:gd name="T6" fmla="*/ 2147483647 w 238"/>
              <a:gd name="T7" fmla="*/ 2147483647 h 162"/>
              <a:gd name="T8" fmla="*/ 2147483647 w 238"/>
              <a:gd name="T9" fmla="*/ 2147483647 h 162"/>
              <a:gd name="T10" fmla="*/ 2147483647 w 238"/>
              <a:gd name="T11" fmla="*/ 2147483647 h 162"/>
              <a:gd name="T12" fmla="*/ 2147483647 w 238"/>
              <a:gd name="T13" fmla="*/ 2147483647 h 162"/>
              <a:gd name="T14" fmla="*/ 2147483647 w 238"/>
              <a:gd name="T15" fmla="*/ 2147483647 h 162"/>
              <a:gd name="T16" fmla="*/ 2147483647 w 238"/>
              <a:gd name="T17" fmla="*/ 2147483647 h 162"/>
              <a:gd name="T18" fmla="*/ 2147483647 w 238"/>
              <a:gd name="T19" fmla="*/ 2147483647 h 162"/>
              <a:gd name="T20" fmla="*/ 2147483647 w 238"/>
              <a:gd name="T21" fmla="*/ 2147483647 h 162"/>
              <a:gd name="T22" fmla="*/ 2147483647 w 238"/>
              <a:gd name="T23" fmla="*/ 2147483647 h 162"/>
              <a:gd name="T24" fmla="*/ 2147483647 w 238"/>
              <a:gd name="T25" fmla="*/ 2147483647 h 162"/>
              <a:gd name="T26" fmla="*/ 2147483647 w 238"/>
              <a:gd name="T27" fmla="*/ 2147483647 h 162"/>
              <a:gd name="T28" fmla="*/ 2147483647 w 238"/>
              <a:gd name="T29" fmla="*/ 2147483647 h 162"/>
              <a:gd name="T30" fmla="*/ 2147483647 w 238"/>
              <a:gd name="T31" fmla="*/ 2147483647 h 162"/>
              <a:gd name="T32" fmla="*/ 2147483647 w 238"/>
              <a:gd name="T33" fmla="*/ 2147483647 h 162"/>
              <a:gd name="T34" fmla="*/ 2147483647 w 238"/>
              <a:gd name="T35" fmla="*/ 2147483647 h 162"/>
              <a:gd name="T36" fmla="*/ 2147483647 w 238"/>
              <a:gd name="T37" fmla="*/ 2147483647 h 162"/>
              <a:gd name="T38" fmla="*/ 2147483647 w 238"/>
              <a:gd name="T39" fmla="*/ 2147483647 h 162"/>
              <a:gd name="T40" fmla="*/ 2147483647 w 238"/>
              <a:gd name="T41" fmla="*/ 2147483647 h 162"/>
              <a:gd name="T42" fmla="*/ 2147483647 w 238"/>
              <a:gd name="T43" fmla="*/ 2147483647 h 162"/>
              <a:gd name="T44" fmla="*/ 2147483647 w 238"/>
              <a:gd name="T45" fmla="*/ 2147483647 h 162"/>
              <a:gd name="T46" fmla="*/ 2147483647 w 238"/>
              <a:gd name="T47" fmla="*/ 2147483647 h 162"/>
              <a:gd name="T48" fmla="*/ 2147483647 w 238"/>
              <a:gd name="T49" fmla="*/ 2147483647 h 162"/>
              <a:gd name="T50" fmla="*/ 2147483647 w 238"/>
              <a:gd name="T51" fmla="*/ 2147483647 h 162"/>
              <a:gd name="T52" fmla="*/ 2147483647 w 238"/>
              <a:gd name="T53" fmla="*/ 2147483647 h 162"/>
              <a:gd name="T54" fmla="*/ 2147483647 w 238"/>
              <a:gd name="T55" fmla="*/ 2147483647 h 162"/>
              <a:gd name="T56" fmla="*/ 2147483647 w 238"/>
              <a:gd name="T57" fmla="*/ 2147483647 h 162"/>
              <a:gd name="T58" fmla="*/ 2147483647 w 238"/>
              <a:gd name="T59" fmla="*/ 2147483647 h 162"/>
              <a:gd name="T60" fmla="*/ 2147483647 w 238"/>
              <a:gd name="T61" fmla="*/ 2147483647 h 162"/>
              <a:gd name="T62" fmla="*/ 2147483647 w 238"/>
              <a:gd name="T63" fmla="*/ 2147483647 h 162"/>
              <a:gd name="T64" fmla="*/ 2147483647 w 238"/>
              <a:gd name="T65" fmla="*/ 2147483647 h 162"/>
              <a:gd name="T66" fmla="*/ 2147483647 w 238"/>
              <a:gd name="T67" fmla="*/ 2147483647 h 162"/>
              <a:gd name="T68" fmla="*/ 2147483647 w 238"/>
              <a:gd name="T69" fmla="*/ 2147483647 h 162"/>
              <a:gd name="T70" fmla="*/ 2147483647 w 238"/>
              <a:gd name="T71" fmla="*/ 2147483647 h 162"/>
              <a:gd name="T72" fmla="*/ 2147483647 w 238"/>
              <a:gd name="T73" fmla="*/ 2147483647 h 162"/>
              <a:gd name="T74" fmla="*/ 2147483647 w 238"/>
              <a:gd name="T75" fmla="*/ 2147483647 h 162"/>
              <a:gd name="T76" fmla="*/ 2147483647 w 238"/>
              <a:gd name="T77" fmla="*/ 2147483647 h 162"/>
              <a:gd name="T78" fmla="*/ 2147483647 w 238"/>
              <a:gd name="T79" fmla="*/ 2147483647 h 162"/>
              <a:gd name="T80" fmla="*/ 2147483647 w 238"/>
              <a:gd name="T81" fmla="*/ 2147483647 h 162"/>
              <a:gd name="T82" fmla="*/ 2147483647 w 238"/>
              <a:gd name="T83" fmla="*/ 2147483647 h 162"/>
              <a:gd name="T84" fmla="*/ 2147483647 w 238"/>
              <a:gd name="T85" fmla="*/ 2147483647 h 162"/>
              <a:gd name="T86" fmla="*/ 2147483647 w 238"/>
              <a:gd name="T87" fmla="*/ 2147483647 h 162"/>
              <a:gd name="T88" fmla="*/ 2147483647 w 238"/>
              <a:gd name="T89" fmla="*/ 2147483647 h 162"/>
              <a:gd name="T90" fmla="*/ 2147483647 w 238"/>
              <a:gd name="T91" fmla="*/ 2147483647 h 162"/>
              <a:gd name="T92" fmla="*/ 2147483647 w 238"/>
              <a:gd name="T93" fmla="*/ 2147483647 h 162"/>
              <a:gd name="T94" fmla="*/ 2147483647 w 238"/>
              <a:gd name="T95" fmla="*/ 2147483647 h 162"/>
              <a:gd name="T96" fmla="*/ 2147483647 w 238"/>
              <a:gd name="T97" fmla="*/ 2147483647 h 162"/>
              <a:gd name="T98" fmla="*/ 2147483647 w 238"/>
              <a:gd name="T99" fmla="*/ 2147483647 h 162"/>
              <a:gd name="T100" fmla="*/ 2147483647 w 238"/>
              <a:gd name="T101" fmla="*/ 2147483647 h 162"/>
              <a:gd name="T102" fmla="*/ 2147483647 w 238"/>
              <a:gd name="T103" fmla="*/ 2147483647 h 162"/>
              <a:gd name="T104" fmla="*/ 2147483647 w 238"/>
              <a:gd name="T105" fmla="*/ 2147483647 h 162"/>
              <a:gd name="T106" fmla="*/ 2147483647 w 238"/>
              <a:gd name="T107" fmla="*/ 2147483647 h 162"/>
              <a:gd name="T108" fmla="*/ 2147483647 w 238"/>
              <a:gd name="T109" fmla="*/ 2147483647 h 162"/>
              <a:gd name="T110" fmla="*/ 2147483647 w 238"/>
              <a:gd name="T111" fmla="*/ 2147483647 h 162"/>
              <a:gd name="T112" fmla="*/ 2147483647 w 238"/>
              <a:gd name="T113" fmla="*/ 2147483647 h 162"/>
              <a:gd name="T114" fmla="*/ 0 w 238"/>
              <a:gd name="T115" fmla="*/ 2147483647 h 162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38" h="162">
                <a:moveTo>
                  <a:pt x="0" y="64"/>
                </a:moveTo>
                <a:lnTo>
                  <a:pt x="0" y="71"/>
                </a:lnTo>
                <a:lnTo>
                  <a:pt x="5" y="79"/>
                </a:lnTo>
                <a:lnTo>
                  <a:pt x="10" y="83"/>
                </a:lnTo>
                <a:lnTo>
                  <a:pt x="12" y="90"/>
                </a:lnTo>
                <a:lnTo>
                  <a:pt x="14" y="95"/>
                </a:lnTo>
                <a:lnTo>
                  <a:pt x="17" y="100"/>
                </a:lnTo>
                <a:lnTo>
                  <a:pt x="19" y="105"/>
                </a:lnTo>
                <a:lnTo>
                  <a:pt x="22" y="107"/>
                </a:lnTo>
                <a:lnTo>
                  <a:pt x="24" y="114"/>
                </a:lnTo>
                <a:lnTo>
                  <a:pt x="29" y="117"/>
                </a:lnTo>
                <a:lnTo>
                  <a:pt x="33" y="119"/>
                </a:lnTo>
                <a:lnTo>
                  <a:pt x="36" y="121"/>
                </a:lnTo>
                <a:lnTo>
                  <a:pt x="41" y="126"/>
                </a:lnTo>
                <a:lnTo>
                  <a:pt x="43" y="128"/>
                </a:lnTo>
                <a:lnTo>
                  <a:pt x="45" y="131"/>
                </a:lnTo>
                <a:lnTo>
                  <a:pt x="50" y="136"/>
                </a:lnTo>
                <a:lnTo>
                  <a:pt x="53" y="136"/>
                </a:lnTo>
                <a:lnTo>
                  <a:pt x="57" y="138"/>
                </a:lnTo>
                <a:lnTo>
                  <a:pt x="62" y="138"/>
                </a:lnTo>
                <a:lnTo>
                  <a:pt x="64" y="140"/>
                </a:lnTo>
                <a:lnTo>
                  <a:pt x="67" y="140"/>
                </a:lnTo>
                <a:lnTo>
                  <a:pt x="74" y="143"/>
                </a:lnTo>
                <a:lnTo>
                  <a:pt x="79" y="143"/>
                </a:lnTo>
                <a:lnTo>
                  <a:pt x="83" y="145"/>
                </a:lnTo>
                <a:lnTo>
                  <a:pt x="86" y="145"/>
                </a:lnTo>
                <a:lnTo>
                  <a:pt x="93" y="145"/>
                </a:lnTo>
                <a:lnTo>
                  <a:pt x="98" y="145"/>
                </a:lnTo>
                <a:lnTo>
                  <a:pt x="105" y="147"/>
                </a:lnTo>
                <a:lnTo>
                  <a:pt x="110" y="147"/>
                </a:lnTo>
                <a:lnTo>
                  <a:pt x="117" y="150"/>
                </a:lnTo>
                <a:lnTo>
                  <a:pt x="119" y="150"/>
                </a:lnTo>
                <a:lnTo>
                  <a:pt x="121" y="150"/>
                </a:lnTo>
                <a:lnTo>
                  <a:pt x="124" y="150"/>
                </a:lnTo>
                <a:lnTo>
                  <a:pt x="129" y="150"/>
                </a:lnTo>
                <a:lnTo>
                  <a:pt x="136" y="150"/>
                </a:lnTo>
                <a:lnTo>
                  <a:pt x="140" y="152"/>
                </a:lnTo>
                <a:lnTo>
                  <a:pt x="145" y="152"/>
                </a:lnTo>
                <a:lnTo>
                  <a:pt x="152" y="152"/>
                </a:lnTo>
                <a:lnTo>
                  <a:pt x="160" y="152"/>
                </a:lnTo>
                <a:lnTo>
                  <a:pt x="164" y="157"/>
                </a:lnTo>
                <a:lnTo>
                  <a:pt x="171" y="157"/>
                </a:lnTo>
                <a:lnTo>
                  <a:pt x="176" y="157"/>
                </a:lnTo>
                <a:lnTo>
                  <a:pt x="181" y="157"/>
                </a:lnTo>
                <a:lnTo>
                  <a:pt x="186" y="157"/>
                </a:lnTo>
                <a:lnTo>
                  <a:pt x="190" y="159"/>
                </a:lnTo>
                <a:lnTo>
                  <a:pt x="195" y="159"/>
                </a:lnTo>
                <a:lnTo>
                  <a:pt x="202" y="159"/>
                </a:lnTo>
                <a:lnTo>
                  <a:pt x="205" y="159"/>
                </a:lnTo>
                <a:lnTo>
                  <a:pt x="207" y="159"/>
                </a:lnTo>
                <a:lnTo>
                  <a:pt x="212" y="159"/>
                </a:lnTo>
                <a:lnTo>
                  <a:pt x="219" y="159"/>
                </a:lnTo>
                <a:lnTo>
                  <a:pt x="226" y="162"/>
                </a:lnTo>
                <a:lnTo>
                  <a:pt x="231" y="162"/>
                </a:lnTo>
                <a:lnTo>
                  <a:pt x="233" y="162"/>
                </a:lnTo>
                <a:lnTo>
                  <a:pt x="238" y="162"/>
                </a:lnTo>
                <a:lnTo>
                  <a:pt x="238" y="159"/>
                </a:lnTo>
                <a:lnTo>
                  <a:pt x="233" y="159"/>
                </a:lnTo>
                <a:lnTo>
                  <a:pt x="231" y="157"/>
                </a:lnTo>
                <a:lnTo>
                  <a:pt x="226" y="157"/>
                </a:lnTo>
                <a:lnTo>
                  <a:pt x="224" y="152"/>
                </a:lnTo>
                <a:lnTo>
                  <a:pt x="219" y="152"/>
                </a:lnTo>
                <a:lnTo>
                  <a:pt x="214" y="152"/>
                </a:lnTo>
                <a:lnTo>
                  <a:pt x="212" y="150"/>
                </a:lnTo>
                <a:lnTo>
                  <a:pt x="207" y="150"/>
                </a:lnTo>
                <a:lnTo>
                  <a:pt x="202" y="147"/>
                </a:lnTo>
                <a:lnTo>
                  <a:pt x="195" y="145"/>
                </a:lnTo>
                <a:lnTo>
                  <a:pt x="190" y="145"/>
                </a:lnTo>
                <a:lnTo>
                  <a:pt x="183" y="143"/>
                </a:lnTo>
                <a:lnTo>
                  <a:pt x="176" y="143"/>
                </a:lnTo>
                <a:lnTo>
                  <a:pt x="171" y="140"/>
                </a:lnTo>
                <a:lnTo>
                  <a:pt x="167" y="140"/>
                </a:lnTo>
                <a:lnTo>
                  <a:pt x="162" y="138"/>
                </a:lnTo>
                <a:lnTo>
                  <a:pt x="152" y="136"/>
                </a:lnTo>
                <a:lnTo>
                  <a:pt x="148" y="136"/>
                </a:lnTo>
                <a:lnTo>
                  <a:pt x="140" y="131"/>
                </a:lnTo>
                <a:lnTo>
                  <a:pt x="136" y="128"/>
                </a:lnTo>
                <a:lnTo>
                  <a:pt x="129" y="128"/>
                </a:lnTo>
                <a:lnTo>
                  <a:pt x="121" y="126"/>
                </a:lnTo>
                <a:lnTo>
                  <a:pt x="117" y="124"/>
                </a:lnTo>
                <a:lnTo>
                  <a:pt x="110" y="121"/>
                </a:lnTo>
                <a:lnTo>
                  <a:pt x="105" y="119"/>
                </a:lnTo>
                <a:lnTo>
                  <a:pt x="100" y="117"/>
                </a:lnTo>
                <a:lnTo>
                  <a:pt x="95" y="114"/>
                </a:lnTo>
                <a:lnTo>
                  <a:pt x="88" y="114"/>
                </a:lnTo>
                <a:lnTo>
                  <a:pt x="83" y="109"/>
                </a:lnTo>
                <a:lnTo>
                  <a:pt x="79" y="107"/>
                </a:lnTo>
                <a:lnTo>
                  <a:pt x="76" y="105"/>
                </a:lnTo>
                <a:lnTo>
                  <a:pt x="72" y="102"/>
                </a:lnTo>
                <a:lnTo>
                  <a:pt x="67" y="98"/>
                </a:lnTo>
                <a:lnTo>
                  <a:pt x="62" y="95"/>
                </a:lnTo>
                <a:lnTo>
                  <a:pt x="60" y="93"/>
                </a:lnTo>
                <a:lnTo>
                  <a:pt x="55" y="88"/>
                </a:lnTo>
                <a:lnTo>
                  <a:pt x="53" y="83"/>
                </a:lnTo>
                <a:lnTo>
                  <a:pt x="50" y="79"/>
                </a:lnTo>
                <a:lnTo>
                  <a:pt x="45" y="76"/>
                </a:lnTo>
                <a:lnTo>
                  <a:pt x="43" y="71"/>
                </a:lnTo>
                <a:lnTo>
                  <a:pt x="41" y="67"/>
                </a:lnTo>
                <a:lnTo>
                  <a:pt x="36" y="62"/>
                </a:lnTo>
                <a:lnTo>
                  <a:pt x="33" y="57"/>
                </a:lnTo>
                <a:lnTo>
                  <a:pt x="31" y="52"/>
                </a:lnTo>
                <a:lnTo>
                  <a:pt x="31" y="48"/>
                </a:lnTo>
                <a:lnTo>
                  <a:pt x="29" y="45"/>
                </a:lnTo>
                <a:lnTo>
                  <a:pt x="24" y="41"/>
                </a:lnTo>
                <a:lnTo>
                  <a:pt x="22" y="36"/>
                </a:lnTo>
                <a:lnTo>
                  <a:pt x="22" y="31"/>
                </a:lnTo>
                <a:lnTo>
                  <a:pt x="19" y="29"/>
                </a:lnTo>
                <a:lnTo>
                  <a:pt x="19" y="24"/>
                </a:lnTo>
                <a:lnTo>
                  <a:pt x="17" y="19"/>
                </a:lnTo>
                <a:lnTo>
                  <a:pt x="17" y="17"/>
                </a:lnTo>
                <a:lnTo>
                  <a:pt x="17" y="14"/>
                </a:lnTo>
                <a:lnTo>
                  <a:pt x="12" y="10"/>
                </a:lnTo>
                <a:lnTo>
                  <a:pt x="12" y="5"/>
                </a:lnTo>
                <a:lnTo>
                  <a:pt x="12" y="3"/>
                </a:lnTo>
                <a:lnTo>
                  <a:pt x="12" y="0"/>
                </a:lnTo>
                <a:lnTo>
                  <a:pt x="0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09" name="Freeform 41"/>
          <p:cNvSpPr>
            <a:spLocks/>
          </p:cNvSpPr>
          <p:nvPr/>
        </p:nvSpPr>
        <p:spPr bwMode="auto">
          <a:xfrm rot="-648852">
            <a:off x="8204200" y="2489200"/>
            <a:ext cx="266700" cy="119063"/>
          </a:xfrm>
          <a:custGeom>
            <a:avLst/>
            <a:gdLst>
              <a:gd name="T0" fmla="*/ 2147483647 w 250"/>
              <a:gd name="T1" fmla="*/ 0 h 114"/>
              <a:gd name="T2" fmla="*/ 2147483647 w 250"/>
              <a:gd name="T3" fmla="*/ 0 h 114"/>
              <a:gd name="T4" fmla="*/ 2147483647 w 250"/>
              <a:gd name="T5" fmla="*/ 0 h 114"/>
              <a:gd name="T6" fmla="*/ 2147483647 w 250"/>
              <a:gd name="T7" fmla="*/ 0 h 114"/>
              <a:gd name="T8" fmla="*/ 2147483647 w 250"/>
              <a:gd name="T9" fmla="*/ 0 h 114"/>
              <a:gd name="T10" fmla="*/ 2147483647 w 250"/>
              <a:gd name="T11" fmla="*/ 0 h 114"/>
              <a:gd name="T12" fmla="*/ 2147483647 w 250"/>
              <a:gd name="T13" fmla="*/ 0 h 114"/>
              <a:gd name="T14" fmla="*/ 2147483647 w 250"/>
              <a:gd name="T15" fmla="*/ 2147483647 h 114"/>
              <a:gd name="T16" fmla="*/ 2147483647 w 250"/>
              <a:gd name="T17" fmla="*/ 2147483647 h 114"/>
              <a:gd name="T18" fmla="*/ 2147483647 w 250"/>
              <a:gd name="T19" fmla="*/ 2147483647 h 114"/>
              <a:gd name="T20" fmla="*/ 2147483647 w 250"/>
              <a:gd name="T21" fmla="*/ 2147483647 h 114"/>
              <a:gd name="T22" fmla="*/ 2147483647 w 250"/>
              <a:gd name="T23" fmla="*/ 2147483647 h 114"/>
              <a:gd name="T24" fmla="*/ 2147483647 w 250"/>
              <a:gd name="T25" fmla="*/ 2147483647 h 114"/>
              <a:gd name="T26" fmla="*/ 2147483647 w 250"/>
              <a:gd name="T27" fmla="*/ 2147483647 h 114"/>
              <a:gd name="T28" fmla="*/ 2147483647 w 250"/>
              <a:gd name="T29" fmla="*/ 2147483647 h 114"/>
              <a:gd name="T30" fmla="*/ 2147483647 w 250"/>
              <a:gd name="T31" fmla="*/ 2147483647 h 114"/>
              <a:gd name="T32" fmla="*/ 2147483647 w 250"/>
              <a:gd name="T33" fmla="*/ 2147483647 h 114"/>
              <a:gd name="T34" fmla="*/ 2147483647 w 250"/>
              <a:gd name="T35" fmla="*/ 2147483647 h 114"/>
              <a:gd name="T36" fmla="*/ 2147483647 w 250"/>
              <a:gd name="T37" fmla="*/ 2147483647 h 114"/>
              <a:gd name="T38" fmla="*/ 2147483647 w 250"/>
              <a:gd name="T39" fmla="*/ 2147483647 h 114"/>
              <a:gd name="T40" fmla="*/ 2147483647 w 250"/>
              <a:gd name="T41" fmla="*/ 2147483647 h 114"/>
              <a:gd name="T42" fmla="*/ 2147483647 w 250"/>
              <a:gd name="T43" fmla="*/ 2147483647 h 114"/>
              <a:gd name="T44" fmla="*/ 2147483647 w 250"/>
              <a:gd name="T45" fmla="*/ 2147483647 h 114"/>
              <a:gd name="T46" fmla="*/ 2147483647 w 250"/>
              <a:gd name="T47" fmla="*/ 2147483647 h 114"/>
              <a:gd name="T48" fmla="*/ 2147483647 w 250"/>
              <a:gd name="T49" fmla="*/ 2147483647 h 114"/>
              <a:gd name="T50" fmla="*/ 2147483647 w 250"/>
              <a:gd name="T51" fmla="*/ 2147483647 h 114"/>
              <a:gd name="T52" fmla="*/ 2147483647 w 250"/>
              <a:gd name="T53" fmla="*/ 2147483647 h 114"/>
              <a:gd name="T54" fmla="*/ 2147483647 w 250"/>
              <a:gd name="T55" fmla="*/ 2147483647 h 114"/>
              <a:gd name="T56" fmla="*/ 2147483647 w 250"/>
              <a:gd name="T57" fmla="*/ 2147483647 h 114"/>
              <a:gd name="T58" fmla="*/ 2147483647 w 250"/>
              <a:gd name="T59" fmla="*/ 2147483647 h 114"/>
              <a:gd name="T60" fmla="*/ 2147483647 w 250"/>
              <a:gd name="T61" fmla="*/ 2147483647 h 114"/>
              <a:gd name="T62" fmla="*/ 2147483647 w 250"/>
              <a:gd name="T63" fmla="*/ 2147483647 h 114"/>
              <a:gd name="T64" fmla="*/ 2147483647 w 250"/>
              <a:gd name="T65" fmla="*/ 2147483647 h 114"/>
              <a:gd name="T66" fmla="*/ 2147483647 w 250"/>
              <a:gd name="T67" fmla="*/ 2147483647 h 114"/>
              <a:gd name="T68" fmla="*/ 2147483647 w 250"/>
              <a:gd name="T69" fmla="*/ 2147483647 h 114"/>
              <a:gd name="T70" fmla="*/ 2147483647 w 250"/>
              <a:gd name="T71" fmla="*/ 2147483647 h 114"/>
              <a:gd name="T72" fmla="*/ 2147483647 w 250"/>
              <a:gd name="T73" fmla="*/ 2147483647 h 114"/>
              <a:gd name="T74" fmla="*/ 2147483647 w 250"/>
              <a:gd name="T75" fmla="*/ 2147483647 h 114"/>
              <a:gd name="T76" fmla="*/ 2147483647 w 250"/>
              <a:gd name="T77" fmla="*/ 2147483647 h 114"/>
              <a:gd name="T78" fmla="*/ 2147483647 w 250"/>
              <a:gd name="T79" fmla="*/ 2147483647 h 114"/>
              <a:gd name="T80" fmla="*/ 2147483647 w 250"/>
              <a:gd name="T81" fmla="*/ 2147483647 h 114"/>
              <a:gd name="T82" fmla="*/ 2147483647 w 250"/>
              <a:gd name="T83" fmla="*/ 2147483647 h 114"/>
              <a:gd name="T84" fmla="*/ 2147483647 w 250"/>
              <a:gd name="T85" fmla="*/ 2147483647 h 114"/>
              <a:gd name="T86" fmla="*/ 2147483647 w 250"/>
              <a:gd name="T87" fmla="*/ 2147483647 h 114"/>
              <a:gd name="T88" fmla="*/ 2147483647 w 250"/>
              <a:gd name="T89" fmla="*/ 2147483647 h 114"/>
              <a:gd name="T90" fmla="*/ 2147483647 w 250"/>
              <a:gd name="T91" fmla="*/ 2147483647 h 114"/>
              <a:gd name="T92" fmla="*/ 2147483647 w 250"/>
              <a:gd name="T93" fmla="*/ 2147483647 h 114"/>
              <a:gd name="T94" fmla="*/ 2147483647 w 250"/>
              <a:gd name="T95" fmla="*/ 2147483647 h 114"/>
              <a:gd name="T96" fmla="*/ 2147483647 w 250"/>
              <a:gd name="T97" fmla="*/ 2147483647 h 114"/>
              <a:gd name="T98" fmla="*/ 2147483647 w 250"/>
              <a:gd name="T99" fmla="*/ 2147483647 h 114"/>
              <a:gd name="T100" fmla="*/ 0 w 250"/>
              <a:gd name="T101" fmla="*/ 2147483647 h 114"/>
              <a:gd name="T102" fmla="*/ 2147483647 w 250"/>
              <a:gd name="T103" fmla="*/ 2147483647 h 114"/>
              <a:gd name="T104" fmla="*/ 2147483647 w 250"/>
              <a:gd name="T105" fmla="*/ 2147483647 h 114"/>
              <a:gd name="T106" fmla="*/ 2147483647 w 250"/>
              <a:gd name="T107" fmla="*/ 2147483647 h 114"/>
              <a:gd name="T108" fmla="*/ 2147483647 w 250"/>
              <a:gd name="T109" fmla="*/ 2147483647 h 114"/>
              <a:gd name="T110" fmla="*/ 2147483647 w 250"/>
              <a:gd name="T111" fmla="*/ 2147483647 h 114"/>
              <a:gd name="T112" fmla="*/ 2147483647 w 250"/>
              <a:gd name="T113" fmla="*/ 0 h 114"/>
              <a:gd name="T114" fmla="*/ 2147483647 w 250"/>
              <a:gd name="T115" fmla="*/ 0 h 114"/>
              <a:gd name="T116" fmla="*/ 2147483647 w 250"/>
              <a:gd name="T117" fmla="*/ 0 h 114"/>
              <a:gd name="T118" fmla="*/ 2147483647 w 250"/>
              <a:gd name="T119" fmla="*/ 0 h 11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0" h="114">
                <a:moveTo>
                  <a:pt x="69" y="0"/>
                </a:moveTo>
                <a:lnTo>
                  <a:pt x="74" y="0"/>
                </a:lnTo>
                <a:lnTo>
                  <a:pt x="76" y="0"/>
                </a:lnTo>
                <a:lnTo>
                  <a:pt x="79" y="0"/>
                </a:lnTo>
                <a:lnTo>
                  <a:pt x="83" y="0"/>
                </a:lnTo>
                <a:lnTo>
                  <a:pt x="86" y="0"/>
                </a:lnTo>
                <a:lnTo>
                  <a:pt x="88" y="0"/>
                </a:lnTo>
                <a:lnTo>
                  <a:pt x="95" y="0"/>
                </a:lnTo>
                <a:lnTo>
                  <a:pt x="98" y="0"/>
                </a:lnTo>
                <a:lnTo>
                  <a:pt x="100" y="0"/>
                </a:lnTo>
                <a:lnTo>
                  <a:pt x="105" y="0"/>
                </a:lnTo>
                <a:lnTo>
                  <a:pt x="110" y="0"/>
                </a:lnTo>
                <a:lnTo>
                  <a:pt x="114" y="0"/>
                </a:lnTo>
                <a:lnTo>
                  <a:pt x="119" y="0"/>
                </a:lnTo>
                <a:lnTo>
                  <a:pt x="122" y="2"/>
                </a:lnTo>
                <a:lnTo>
                  <a:pt x="126" y="2"/>
                </a:lnTo>
                <a:lnTo>
                  <a:pt x="131" y="4"/>
                </a:lnTo>
                <a:lnTo>
                  <a:pt x="133" y="4"/>
                </a:lnTo>
                <a:lnTo>
                  <a:pt x="141" y="4"/>
                </a:lnTo>
                <a:lnTo>
                  <a:pt x="143" y="9"/>
                </a:lnTo>
                <a:lnTo>
                  <a:pt x="150" y="9"/>
                </a:lnTo>
                <a:lnTo>
                  <a:pt x="152" y="12"/>
                </a:lnTo>
                <a:lnTo>
                  <a:pt x="160" y="14"/>
                </a:lnTo>
                <a:lnTo>
                  <a:pt x="164" y="16"/>
                </a:lnTo>
                <a:lnTo>
                  <a:pt x="167" y="19"/>
                </a:lnTo>
                <a:lnTo>
                  <a:pt x="171" y="21"/>
                </a:lnTo>
                <a:lnTo>
                  <a:pt x="176" y="23"/>
                </a:lnTo>
                <a:lnTo>
                  <a:pt x="183" y="26"/>
                </a:lnTo>
                <a:lnTo>
                  <a:pt x="186" y="28"/>
                </a:lnTo>
                <a:lnTo>
                  <a:pt x="190" y="31"/>
                </a:lnTo>
                <a:lnTo>
                  <a:pt x="195" y="35"/>
                </a:lnTo>
                <a:lnTo>
                  <a:pt x="200" y="40"/>
                </a:lnTo>
                <a:lnTo>
                  <a:pt x="205" y="45"/>
                </a:lnTo>
                <a:lnTo>
                  <a:pt x="209" y="47"/>
                </a:lnTo>
                <a:lnTo>
                  <a:pt x="212" y="52"/>
                </a:lnTo>
                <a:lnTo>
                  <a:pt x="217" y="54"/>
                </a:lnTo>
                <a:lnTo>
                  <a:pt x="219" y="59"/>
                </a:lnTo>
                <a:lnTo>
                  <a:pt x="226" y="66"/>
                </a:lnTo>
                <a:lnTo>
                  <a:pt x="231" y="71"/>
                </a:lnTo>
                <a:lnTo>
                  <a:pt x="233" y="78"/>
                </a:lnTo>
                <a:lnTo>
                  <a:pt x="238" y="85"/>
                </a:lnTo>
                <a:lnTo>
                  <a:pt x="243" y="88"/>
                </a:lnTo>
                <a:lnTo>
                  <a:pt x="243" y="95"/>
                </a:lnTo>
                <a:lnTo>
                  <a:pt x="245" y="99"/>
                </a:lnTo>
                <a:lnTo>
                  <a:pt x="248" y="104"/>
                </a:lnTo>
                <a:lnTo>
                  <a:pt x="250" y="107"/>
                </a:lnTo>
                <a:lnTo>
                  <a:pt x="250" y="109"/>
                </a:lnTo>
                <a:lnTo>
                  <a:pt x="250" y="111"/>
                </a:lnTo>
                <a:lnTo>
                  <a:pt x="250" y="114"/>
                </a:lnTo>
                <a:lnTo>
                  <a:pt x="250" y="111"/>
                </a:lnTo>
                <a:lnTo>
                  <a:pt x="248" y="111"/>
                </a:lnTo>
                <a:lnTo>
                  <a:pt x="243" y="109"/>
                </a:lnTo>
                <a:lnTo>
                  <a:pt x="238" y="107"/>
                </a:lnTo>
                <a:lnTo>
                  <a:pt x="233" y="104"/>
                </a:lnTo>
                <a:lnTo>
                  <a:pt x="231" y="99"/>
                </a:lnTo>
                <a:lnTo>
                  <a:pt x="229" y="99"/>
                </a:lnTo>
                <a:lnTo>
                  <a:pt x="226" y="95"/>
                </a:lnTo>
                <a:lnTo>
                  <a:pt x="219" y="92"/>
                </a:lnTo>
                <a:lnTo>
                  <a:pt x="217" y="90"/>
                </a:lnTo>
                <a:lnTo>
                  <a:pt x="212" y="88"/>
                </a:lnTo>
                <a:lnTo>
                  <a:pt x="207" y="85"/>
                </a:lnTo>
                <a:lnTo>
                  <a:pt x="202" y="80"/>
                </a:lnTo>
                <a:lnTo>
                  <a:pt x="195" y="78"/>
                </a:lnTo>
                <a:lnTo>
                  <a:pt x="190" y="73"/>
                </a:lnTo>
                <a:lnTo>
                  <a:pt x="186" y="71"/>
                </a:lnTo>
                <a:lnTo>
                  <a:pt x="179" y="66"/>
                </a:lnTo>
                <a:lnTo>
                  <a:pt x="174" y="64"/>
                </a:lnTo>
                <a:lnTo>
                  <a:pt x="167" y="59"/>
                </a:lnTo>
                <a:lnTo>
                  <a:pt x="162" y="57"/>
                </a:lnTo>
                <a:lnTo>
                  <a:pt x="155" y="54"/>
                </a:lnTo>
                <a:lnTo>
                  <a:pt x="150" y="52"/>
                </a:lnTo>
                <a:lnTo>
                  <a:pt x="143" y="47"/>
                </a:lnTo>
                <a:lnTo>
                  <a:pt x="136" y="45"/>
                </a:lnTo>
                <a:lnTo>
                  <a:pt x="129" y="42"/>
                </a:lnTo>
                <a:lnTo>
                  <a:pt x="124" y="40"/>
                </a:lnTo>
                <a:lnTo>
                  <a:pt x="117" y="38"/>
                </a:lnTo>
                <a:lnTo>
                  <a:pt x="110" y="35"/>
                </a:lnTo>
                <a:lnTo>
                  <a:pt x="107" y="33"/>
                </a:lnTo>
                <a:lnTo>
                  <a:pt x="105" y="33"/>
                </a:lnTo>
                <a:lnTo>
                  <a:pt x="100" y="31"/>
                </a:lnTo>
                <a:lnTo>
                  <a:pt x="98" y="31"/>
                </a:lnTo>
                <a:lnTo>
                  <a:pt x="88" y="28"/>
                </a:lnTo>
                <a:lnTo>
                  <a:pt x="83" y="26"/>
                </a:lnTo>
                <a:lnTo>
                  <a:pt x="79" y="26"/>
                </a:lnTo>
                <a:lnTo>
                  <a:pt x="74" y="23"/>
                </a:lnTo>
                <a:lnTo>
                  <a:pt x="67" y="21"/>
                </a:lnTo>
                <a:lnTo>
                  <a:pt x="62" y="21"/>
                </a:lnTo>
                <a:lnTo>
                  <a:pt x="55" y="21"/>
                </a:lnTo>
                <a:lnTo>
                  <a:pt x="48" y="19"/>
                </a:lnTo>
                <a:lnTo>
                  <a:pt x="45" y="16"/>
                </a:lnTo>
                <a:lnTo>
                  <a:pt x="41" y="16"/>
                </a:lnTo>
                <a:lnTo>
                  <a:pt x="36" y="16"/>
                </a:lnTo>
                <a:lnTo>
                  <a:pt x="34" y="14"/>
                </a:lnTo>
                <a:lnTo>
                  <a:pt x="26" y="14"/>
                </a:lnTo>
                <a:lnTo>
                  <a:pt x="24" y="14"/>
                </a:lnTo>
                <a:lnTo>
                  <a:pt x="22" y="14"/>
                </a:lnTo>
                <a:lnTo>
                  <a:pt x="17" y="14"/>
                </a:lnTo>
                <a:lnTo>
                  <a:pt x="15" y="12"/>
                </a:lnTo>
                <a:lnTo>
                  <a:pt x="12" y="12"/>
                </a:lnTo>
                <a:lnTo>
                  <a:pt x="5" y="12"/>
                </a:lnTo>
                <a:lnTo>
                  <a:pt x="3" y="12"/>
                </a:lnTo>
                <a:lnTo>
                  <a:pt x="0" y="9"/>
                </a:lnTo>
                <a:lnTo>
                  <a:pt x="3" y="9"/>
                </a:lnTo>
                <a:lnTo>
                  <a:pt x="5" y="9"/>
                </a:lnTo>
                <a:lnTo>
                  <a:pt x="12" y="7"/>
                </a:lnTo>
                <a:lnTo>
                  <a:pt x="17" y="7"/>
                </a:lnTo>
                <a:lnTo>
                  <a:pt x="22" y="4"/>
                </a:lnTo>
                <a:lnTo>
                  <a:pt x="26" y="4"/>
                </a:lnTo>
                <a:lnTo>
                  <a:pt x="34" y="2"/>
                </a:lnTo>
                <a:lnTo>
                  <a:pt x="41" y="2"/>
                </a:lnTo>
                <a:lnTo>
                  <a:pt x="43" y="2"/>
                </a:lnTo>
                <a:lnTo>
                  <a:pt x="48" y="2"/>
                </a:lnTo>
                <a:lnTo>
                  <a:pt x="55" y="0"/>
                </a:lnTo>
                <a:lnTo>
                  <a:pt x="60" y="0"/>
                </a:lnTo>
                <a:lnTo>
                  <a:pt x="62" y="0"/>
                </a:lnTo>
                <a:lnTo>
                  <a:pt x="67" y="0"/>
                </a:lnTo>
                <a:lnTo>
                  <a:pt x="6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10" name="Freeform 42"/>
          <p:cNvSpPr>
            <a:spLocks/>
          </p:cNvSpPr>
          <p:nvPr/>
        </p:nvSpPr>
        <p:spPr bwMode="auto">
          <a:xfrm rot="-648852">
            <a:off x="7707313" y="5146675"/>
            <a:ext cx="244475" cy="104775"/>
          </a:xfrm>
          <a:custGeom>
            <a:avLst/>
            <a:gdLst>
              <a:gd name="T0" fmla="*/ 2147483647 w 229"/>
              <a:gd name="T1" fmla="*/ 2147483647 h 100"/>
              <a:gd name="T2" fmla="*/ 2147483647 w 229"/>
              <a:gd name="T3" fmla="*/ 2147483647 h 100"/>
              <a:gd name="T4" fmla="*/ 2147483647 w 229"/>
              <a:gd name="T5" fmla="*/ 2147483647 h 100"/>
              <a:gd name="T6" fmla="*/ 2147483647 w 229"/>
              <a:gd name="T7" fmla="*/ 2147483647 h 100"/>
              <a:gd name="T8" fmla="*/ 2147483647 w 229"/>
              <a:gd name="T9" fmla="*/ 2147483647 h 100"/>
              <a:gd name="T10" fmla="*/ 2147483647 w 229"/>
              <a:gd name="T11" fmla="*/ 2147483647 h 100"/>
              <a:gd name="T12" fmla="*/ 2147483647 w 229"/>
              <a:gd name="T13" fmla="*/ 2147483647 h 100"/>
              <a:gd name="T14" fmla="*/ 2147483647 w 229"/>
              <a:gd name="T15" fmla="*/ 2147483647 h 100"/>
              <a:gd name="T16" fmla="*/ 2147483647 w 229"/>
              <a:gd name="T17" fmla="*/ 2147483647 h 100"/>
              <a:gd name="T18" fmla="*/ 2147483647 w 229"/>
              <a:gd name="T19" fmla="*/ 2147483647 h 100"/>
              <a:gd name="T20" fmla="*/ 2147483647 w 229"/>
              <a:gd name="T21" fmla="*/ 2147483647 h 100"/>
              <a:gd name="T22" fmla="*/ 2147483647 w 229"/>
              <a:gd name="T23" fmla="*/ 2147483647 h 100"/>
              <a:gd name="T24" fmla="*/ 2147483647 w 229"/>
              <a:gd name="T25" fmla="*/ 2147483647 h 100"/>
              <a:gd name="T26" fmla="*/ 2147483647 w 229"/>
              <a:gd name="T27" fmla="*/ 2147483647 h 100"/>
              <a:gd name="T28" fmla="*/ 2147483647 w 229"/>
              <a:gd name="T29" fmla="*/ 2147483647 h 100"/>
              <a:gd name="T30" fmla="*/ 2147483647 w 229"/>
              <a:gd name="T31" fmla="*/ 2147483647 h 100"/>
              <a:gd name="T32" fmla="*/ 2147483647 w 229"/>
              <a:gd name="T33" fmla="*/ 2147483647 h 100"/>
              <a:gd name="T34" fmla="*/ 2147483647 w 229"/>
              <a:gd name="T35" fmla="*/ 2147483647 h 100"/>
              <a:gd name="T36" fmla="*/ 2147483647 w 229"/>
              <a:gd name="T37" fmla="*/ 2147483647 h 100"/>
              <a:gd name="T38" fmla="*/ 2147483647 w 229"/>
              <a:gd name="T39" fmla="*/ 2147483647 h 100"/>
              <a:gd name="T40" fmla="*/ 2147483647 w 229"/>
              <a:gd name="T41" fmla="*/ 2147483647 h 100"/>
              <a:gd name="T42" fmla="*/ 2147483647 w 229"/>
              <a:gd name="T43" fmla="*/ 2147483647 h 100"/>
              <a:gd name="T44" fmla="*/ 2147483647 w 229"/>
              <a:gd name="T45" fmla="*/ 2147483647 h 100"/>
              <a:gd name="T46" fmla="*/ 2147483647 w 229"/>
              <a:gd name="T47" fmla="*/ 2147483647 h 100"/>
              <a:gd name="T48" fmla="*/ 2147483647 w 229"/>
              <a:gd name="T49" fmla="*/ 2147483647 h 100"/>
              <a:gd name="T50" fmla="*/ 2147483647 w 229"/>
              <a:gd name="T51" fmla="*/ 2147483647 h 100"/>
              <a:gd name="T52" fmla="*/ 2147483647 w 229"/>
              <a:gd name="T53" fmla="*/ 2147483647 h 100"/>
              <a:gd name="T54" fmla="*/ 2147483647 w 229"/>
              <a:gd name="T55" fmla="*/ 2147483647 h 100"/>
              <a:gd name="T56" fmla="*/ 2147483647 w 229"/>
              <a:gd name="T57" fmla="*/ 2147483647 h 100"/>
              <a:gd name="T58" fmla="*/ 2147483647 w 229"/>
              <a:gd name="T59" fmla="*/ 2147483647 h 100"/>
              <a:gd name="T60" fmla="*/ 2147483647 w 229"/>
              <a:gd name="T61" fmla="*/ 2147483647 h 100"/>
              <a:gd name="T62" fmla="*/ 2147483647 w 229"/>
              <a:gd name="T63" fmla="*/ 2147483647 h 100"/>
              <a:gd name="T64" fmla="*/ 2147483647 w 229"/>
              <a:gd name="T65" fmla="*/ 2147483647 h 100"/>
              <a:gd name="T66" fmla="*/ 2147483647 w 229"/>
              <a:gd name="T67" fmla="*/ 2147483647 h 100"/>
              <a:gd name="T68" fmla="*/ 2147483647 w 229"/>
              <a:gd name="T69" fmla="*/ 2147483647 h 100"/>
              <a:gd name="T70" fmla="*/ 2147483647 w 229"/>
              <a:gd name="T71" fmla="*/ 2147483647 h 100"/>
              <a:gd name="T72" fmla="*/ 2147483647 w 229"/>
              <a:gd name="T73" fmla="*/ 2147483647 h 100"/>
              <a:gd name="T74" fmla="*/ 2147483647 w 229"/>
              <a:gd name="T75" fmla="*/ 2147483647 h 100"/>
              <a:gd name="T76" fmla="*/ 2147483647 w 229"/>
              <a:gd name="T77" fmla="*/ 2147483647 h 100"/>
              <a:gd name="T78" fmla="*/ 2147483647 w 229"/>
              <a:gd name="T79" fmla="*/ 2147483647 h 100"/>
              <a:gd name="T80" fmla="*/ 2147483647 w 229"/>
              <a:gd name="T81" fmla="*/ 2147483647 h 100"/>
              <a:gd name="T82" fmla="*/ 2147483647 w 229"/>
              <a:gd name="T83" fmla="*/ 2147483647 h 100"/>
              <a:gd name="T84" fmla="*/ 2147483647 w 229"/>
              <a:gd name="T85" fmla="*/ 2147483647 h 100"/>
              <a:gd name="T86" fmla="*/ 2147483647 w 229"/>
              <a:gd name="T87" fmla="*/ 2147483647 h 100"/>
              <a:gd name="T88" fmla="*/ 2147483647 w 229"/>
              <a:gd name="T89" fmla="*/ 2147483647 h 100"/>
              <a:gd name="T90" fmla="*/ 2147483647 w 229"/>
              <a:gd name="T91" fmla="*/ 2147483647 h 100"/>
              <a:gd name="T92" fmla="*/ 2147483647 w 229"/>
              <a:gd name="T93" fmla="*/ 2147483647 h 100"/>
              <a:gd name="T94" fmla="*/ 0 w 229"/>
              <a:gd name="T95" fmla="*/ 0 h 100"/>
              <a:gd name="T96" fmla="*/ 2147483647 w 229"/>
              <a:gd name="T97" fmla="*/ 2147483647 h 100"/>
              <a:gd name="T98" fmla="*/ 2147483647 w 229"/>
              <a:gd name="T99" fmla="*/ 2147483647 h 100"/>
              <a:gd name="T100" fmla="*/ 2147483647 w 229"/>
              <a:gd name="T101" fmla="*/ 2147483647 h 100"/>
              <a:gd name="T102" fmla="*/ 2147483647 w 229"/>
              <a:gd name="T103" fmla="*/ 2147483647 h 100"/>
              <a:gd name="T104" fmla="*/ 2147483647 w 229"/>
              <a:gd name="T105" fmla="*/ 2147483647 h 100"/>
              <a:gd name="T106" fmla="*/ 2147483647 w 229"/>
              <a:gd name="T107" fmla="*/ 2147483647 h 100"/>
              <a:gd name="T108" fmla="*/ 2147483647 w 229"/>
              <a:gd name="T109" fmla="*/ 2147483647 h 100"/>
              <a:gd name="T110" fmla="*/ 2147483647 w 229"/>
              <a:gd name="T111" fmla="*/ 2147483647 h 100"/>
              <a:gd name="T112" fmla="*/ 2147483647 w 229"/>
              <a:gd name="T113" fmla="*/ 2147483647 h 1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29" h="100">
                <a:moveTo>
                  <a:pt x="62" y="59"/>
                </a:moveTo>
                <a:lnTo>
                  <a:pt x="65" y="62"/>
                </a:lnTo>
                <a:lnTo>
                  <a:pt x="69" y="66"/>
                </a:lnTo>
                <a:lnTo>
                  <a:pt x="74" y="69"/>
                </a:lnTo>
                <a:lnTo>
                  <a:pt x="77" y="71"/>
                </a:lnTo>
                <a:lnTo>
                  <a:pt x="81" y="73"/>
                </a:lnTo>
                <a:lnTo>
                  <a:pt x="86" y="76"/>
                </a:lnTo>
                <a:lnTo>
                  <a:pt x="91" y="78"/>
                </a:lnTo>
                <a:lnTo>
                  <a:pt x="96" y="81"/>
                </a:lnTo>
                <a:lnTo>
                  <a:pt x="98" y="83"/>
                </a:lnTo>
                <a:lnTo>
                  <a:pt x="100" y="85"/>
                </a:lnTo>
                <a:lnTo>
                  <a:pt x="107" y="88"/>
                </a:lnTo>
                <a:lnTo>
                  <a:pt x="110" y="90"/>
                </a:lnTo>
                <a:lnTo>
                  <a:pt x="112" y="90"/>
                </a:lnTo>
                <a:lnTo>
                  <a:pt x="117" y="90"/>
                </a:lnTo>
                <a:lnTo>
                  <a:pt x="119" y="92"/>
                </a:lnTo>
                <a:lnTo>
                  <a:pt x="124" y="95"/>
                </a:lnTo>
                <a:lnTo>
                  <a:pt x="131" y="95"/>
                </a:lnTo>
                <a:lnTo>
                  <a:pt x="138" y="97"/>
                </a:lnTo>
                <a:lnTo>
                  <a:pt x="141" y="97"/>
                </a:lnTo>
                <a:lnTo>
                  <a:pt x="143" y="97"/>
                </a:lnTo>
                <a:lnTo>
                  <a:pt x="148" y="97"/>
                </a:lnTo>
                <a:lnTo>
                  <a:pt x="153" y="100"/>
                </a:lnTo>
                <a:lnTo>
                  <a:pt x="160" y="97"/>
                </a:lnTo>
                <a:lnTo>
                  <a:pt x="164" y="97"/>
                </a:lnTo>
                <a:lnTo>
                  <a:pt x="169" y="95"/>
                </a:lnTo>
                <a:lnTo>
                  <a:pt x="179" y="95"/>
                </a:lnTo>
                <a:lnTo>
                  <a:pt x="183" y="90"/>
                </a:lnTo>
                <a:lnTo>
                  <a:pt x="188" y="88"/>
                </a:lnTo>
                <a:lnTo>
                  <a:pt x="193" y="83"/>
                </a:lnTo>
                <a:lnTo>
                  <a:pt x="200" y="78"/>
                </a:lnTo>
                <a:lnTo>
                  <a:pt x="203" y="73"/>
                </a:lnTo>
                <a:lnTo>
                  <a:pt x="207" y="66"/>
                </a:lnTo>
                <a:lnTo>
                  <a:pt x="210" y="59"/>
                </a:lnTo>
                <a:lnTo>
                  <a:pt x="214" y="52"/>
                </a:lnTo>
                <a:lnTo>
                  <a:pt x="217" y="45"/>
                </a:lnTo>
                <a:lnTo>
                  <a:pt x="222" y="38"/>
                </a:lnTo>
                <a:lnTo>
                  <a:pt x="222" y="33"/>
                </a:lnTo>
                <a:lnTo>
                  <a:pt x="224" y="31"/>
                </a:lnTo>
                <a:lnTo>
                  <a:pt x="226" y="26"/>
                </a:lnTo>
                <a:lnTo>
                  <a:pt x="226" y="24"/>
                </a:lnTo>
                <a:lnTo>
                  <a:pt x="226" y="19"/>
                </a:lnTo>
                <a:lnTo>
                  <a:pt x="229" y="19"/>
                </a:lnTo>
                <a:lnTo>
                  <a:pt x="226" y="19"/>
                </a:lnTo>
                <a:lnTo>
                  <a:pt x="224" y="21"/>
                </a:lnTo>
                <a:lnTo>
                  <a:pt x="222" y="24"/>
                </a:lnTo>
                <a:lnTo>
                  <a:pt x="217" y="26"/>
                </a:lnTo>
                <a:lnTo>
                  <a:pt x="210" y="31"/>
                </a:lnTo>
                <a:lnTo>
                  <a:pt x="205" y="35"/>
                </a:lnTo>
                <a:lnTo>
                  <a:pt x="200" y="35"/>
                </a:lnTo>
                <a:lnTo>
                  <a:pt x="198" y="38"/>
                </a:lnTo>
                <a:lnTo>
                  <a:pt x="193" y="43"/>
                </a:lnTo>
                <a:lnTo>
                  <a:pt x="188" y="45"/>
                </a:lnTo>
                <a:lnTo>
                  <a:pt x="183" y="47"/>
                </a:lnTo>
                <a:lnTo>
                  <a:pt x="181" y="47"/>
                </a:lnTo>
                <a:lnTo>
                  <a:pt x="174" y="52"/>
                </a:lnTo>
                <a:lnTo>
                  <a:pt x="169" y="52"/>
                </a:lnTo>
                <a:lnTo>
                  <a:pt x="164" y="54"/>
                </a:lnTo>
                <a:lnTo>
                  <a:pt x="162" y="57"/>
                </a:lnTo>
                <a:lnTo>
                  <a:pt x="157" y="57"/>
                </a:lnTo>
                <a:lnTo>
                  <a:pt x="153" y="59"/>
                </a:lnTo>
                <a:lnTo>
                  <a:pt x="148" y="59"/>
                </a:lnTo>
                <a:lnTo>
                  <a:pt x="143" y="62"/>
                </a:lnTo>
                <a:lnTo>
                  <a:pt x="138" y="62"/>
                </a:lnTo>
                <a:lnTo>
                  <a:pt x="136" y="62"/>
                </a:lnTo>
                <a:lnTo>
                  <a:pt x="131" y="62"/>
                </a:lnTo>
                <a:lnTo>
                  <a:pt x="124" y="62"/>
                </a:lnTo>
                <a:lnTo>
                  <a:pt x="122" y="62"/>
                </a:lnTo>
                <a:lnTo>
                  <a:pt x="117" y="62"/>
                </a:lnTo>
                <a:lnTo>
                  <a:pt x="112" y="59"/>
                </a:lnTo>
                <a:lnTo>
                  <a:pt x="110" y="57"/>
                </a:lnTo>
                <a:lnTo>
                  <a:pt x="105" y="57"/>
                </a:lnTo>
                <a:lnTo>
                  <a:pt x="100" y="54"/>
                </a:lnTo>
                <a:lnTo>
                  <a:pt x="96" y="52"/>
                </a:lnTo>
                <a:lnTo>
                  <a:pt x="91" y="52"/>
                </a:lnTo>
                <a:lnTo>
                  <a:pt x="86" y="47"/>
                </a:lnTo>
                <a:lnTo>
                  <a:pt x="81" y="45"/>
                </a:lnTo>
                <a:lnTo>
                  <a:pt x="74" y="43"/>
                </a:lnTo>
                <a:lnTo>
                  <a:pt x="69" y="38"/>
                </a:lnTo>
                <a:lnTo>
                  <a:pt x="65" y="35"/>
                </a:lnTo>
                <a:lnTo>
                  <a:pt x="60" y="35"/>
                </a:lnTo>
                <a:lnTo>
                  <a:pt x="53" y="31"/>
                </a:lnTo>
                <a:lnTo>
                  <a:pt x="50" y="31"/>
                </a:lnTo>
                <a:lnTo>
                  <a:pt x="46" y="26"/>
                </a:lnTo>
                <a:lnTo>
                  <a:pt x="41" y="24"/>
                </a:lnTo>
                <a:lnTo>
                  <a:pt x="34" y="21"/>
                </a:lnTo>
                <a:lnTo>
                  <a:pt x="31" y="16"/>
                </a:lnTo>
                <a:lnTo>
                  <a:pt x="27" y="14"/>
                </a:lnTo>
                <a:lnTo>
                  <a:pt x="22" y="12"/>
                </a:lnTo>
                <a:lnTo>
                  <a:pt x="19" y="12"/>
                </a:lnTo>
                <a:lnTo>
                  <a:pt x="15" y="7"/>
                </a:lnTo>
                <a:lnTo>
                  <a:pt x="12" y="7"/>
                </a:lnTo>
                <a:lnTo>
                  <a:pt x="10" y="5"/>
                </a:lnTo>
                <a:lnTo>
                  <a:pt x="3" y="2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3" y="2"/>
                </a:lnTo>
                <a:lnTo>
                  <a:pt x="3" y="7"/>
                </a:lnTo>
                <a:lnTo>
                  <a:pt x="8" y="9"/>
                </a:lnTo>
                <a:lnTo>
                  <a:pt x="12" y="14"/>
                </a:lnTo>
                <a:lnTo>
                  <a:pt x="17" y="16"/>
                </a:lnTo>
                <a:lnTo>
                  <a:pt x="22" y="24"/>
                </a:lnTo>
                <a:lnTo>
                  <a:pt x="29" y="28"/>
                </a:lnTo>
                <a:lnTo>
                  <a:pt x="34" y="33"/>
                </a:lnTo>
                <a:lnTo>
                  <a:pt x="38" y="38"/>
                </a:lnTo>
                <a:lnTo>
                  <a:pt x="43" y="43"/>
                </a:lnTo>
                <a:lnTo>
                  <a:pt x="48" y="47"/>
                </a:lnTo>
                <a:lnTo>
                  <a:pt x="53" y="52"/>
                </a:lnTo>
                <a:lnTo>
                  <a:pt x="55" y="54"/>
                </a:lnTo>
                <a:lnTo>
                  <a:pt x="60" y="57"/>
                </a:lnTo>
                <a:lnTo>
                  <a:pt x="62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11" name="Freeform 43"/>
          <p:cNvSpPr>
            <a:spLocks/>
          </p:cNvSpPr>
          <p:nvPr/>
        </p:nvSpPr>
        <p:spPr bwMode="auto">
          <a:xfrm rot="-648852">
            <a:off x="7675563" y="3616325"/>
            <a:ext cx="392112" cy="144463"/>
          </a:xfrm>
          <a:custGeom>
            <a:avLst/>
            <a:gdLst>
              <a:gd name="T0" fmla="*/ 0 w 576"/>
              <a:gd name="T1" fmla="*/ 2147483647 h 259"/>
              <a:gd name="T2" fmla="*/ 2147483647 w 576"/>
              <a:gd name="T3" fmla="*/ 2147483647 h 259"/>
              <a:gd name="T4" fmla="*/ 2147483647 w 576"/>
              <a:gd name="T5" fmla="*/ 2147483647 h 259"/>
              <a:gd name="T6" fmla="*/ 2147483647 w 576"/>
              <a:gd name="T7" fmla="*/ 2147483647 h 259"/>
              <a:gd name="T8" fmla="*/ 2147483647 w 576"/>
              <a:gd name="T9" fmla="*/ 2147483647 h 259"/>
              <a:gd name="T10" fmla="*/ 2147483647 w 576"/>
              <a:gd name="T11" fmla="*/ 2147483647 h 259"/>
              <a:gd name="T12" fmla="*/ 2147483647 w 576"/>
              <a:gd name="T13" fmla="*/ 2147483647 h 259"/>
              <a:gd name="T14" fmla="*/ 2147483647 w 576"/>
              <a:gd name="T15" fmla="*/ 2147483647 h 259"/>
              <a:gd name="T16" fmla="*/ 2147483647 w 576"/>
              <a:gd name="T17" fmla="*/ 2147483647 h 259"/>
              <a:gd name="T18" fmla="*/ 2147483647 w 576"/>
              <a:gd name="T19" fmla="*/ 2147483647 h 259"/>
              <a:gd name="T20" fmla="*/ 2147483647 w 576"/>
              <a:gd name="T21" fmla="*/ 2147483647 h 259"/>
              <a:gd name="T22" fmla="*/ 2147483647 w 576"/>
              <a:gd name="T23" fmla="*/ 2147483647 h 259"/>
              <a:gd name="T24" fmla="*/ 2147483647 w 576"/>
              <a:gd name="T25" fmla="*/ 2147483647 h 259"/>
              <a:gd name="T26" fmla="*/ 2147483647 w 576"/>
              <a:gd name="T27" fmla="*/ 2147483647 h 259"/>
              <a:gd name="T28" fmla="*/ 2147483647 w 576"/>
              <a:gd name="T29" fmla="*/ 2147483647 h 259"/>
              <a:gd name="T30" fmla="*/ 2147483647 w 576"/>
              <a:gd name="T31" fmla="*/ 2147483647 h 259"/>
              <a:gd name="T32" fmla="*/ 2147483647 w 576"/>
              <a:gd name="T33" fmla="*/ 2147483647 h 259"/>
              <a:gd name="T34" fmla="*/ 2147483647 w 576"/>
              <a:gd name="T35" fmla="*/ 2147483647 h 259"/>
              <a:gd name="T36" fmla="*/ 2147483647 w 576"/>
              <a:gd name="T37" fmla="*/ 2147483647 h 25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76" h="259">
                <a:moveTo>
                  <a:pt x="0" y="259"/>
                </a:moveTo>
                <a:cubicBezTo>
                  <a:pt x="16" y="254"/>
                  <a:pt x="33" y="251"/>
                  <a:pt x="48" y="243"/>
                </a:cubicBezTo>
                <a:cubicBezTo>
                  <a:pt x="65" y="234"/>
                  <a:pt x="77" y="207"/>
                  <a:pt x="96" y="211"/>
                </a:cubicBezTo>
                <a:cubicBezTo>
                  <a:pt x="115" y="215"/>
                  <a:pt x="117" y="243"/>
                  <a:pt x="128" y="259"/>
                </a:cubicBezTo>
                <a:cubicBezTo>
                  <a:pt x="133" y="243"/>
                  <a:pt x="139" y="227"/>
                  <a:pt x="144" y="211"/>
                </a:cubicBezTo>
                <a:cubicBezTo>
                  <a:pt x="150" y="190"/>
                  <a:pt x="140" y="157"/>
                  <a:pt x="160" y="147"/>
                </a:cubicBezTo>
                <a:cubicBezTo>
                  <a:pt x="184" y="135"/>
                  <a:pt x="213" y="158"/>
                  <a:pt x="240" y="163"/>
                </a:cubicBezTo>
                <a:cubicBezTo>
                  <a:pt x="245" y="179"/>
                  <a:pt x="239" y="211"/>
                  <a:pt x="256" y="211"/>
                </a:cubicBezTo>
                <a:cubicBezTo>
                  <a:pt x="273" y="211"/>
                  <a:pt x="269" y="180"/>
                  <a:pt x="272" y="163"/>
                </a:cubicBezTo>
                <a:cubicBezTo>
                  <a:pt x="279" y="126"/>
                  <a:pt x="283" y="88"/>
                  <a:pt x="288" y="51"/>
                </a:cubicBezTo>
                <a:cubicBezTo>
                  <a:pt x="293" y="83"/>
                  <a:pt x="297" y="115"/>
                  <a:pt x="304" y="147"/>
                </a:cubicBezTo>
                <a:cubicBezTo>
                  <a:pt x="308" y="163"/>
                  <a:pt x="303" y="195"/>
                  <a:pt x="320" y="195"/>
                </a:cubicBezTo>
                <a:cubicBezTo>
                  <a:pt x="337" y="195"/>
                  <a:pt x="325" y="160"/>
                  <a:pt x="336" y="147"/>
                </a:cubicBezTo>
                <a:cubicBezTo>
                  <a:pt x="348" y="132"/>
                  <a:pt x="368" y="126"/>
                  <a:pt x="384" y="115"/>
                </a:cubicBezTo>
                <a:cubicBezTo>
                  <a:pt x="422" y="0"/>
                  <a:pt x="375" y="116"/>
                  <a:pt x="416" y="147"/>
                </a:cubicBezTo>
                <a:cubicBezTo>
                  <a:pt x="431" y="159"/>
                  <a:pt x="448" y="126"/>
                  <a:pt x="464" y="115"/>
                </a:cubicBezTo>
                <a:cubicBezTo>
                  <a:pt x="469" y="99"/>
                  <a:pt x="464" y="71"/>
                  <a:pt x="480" y="67"/>
                </a:cubicBezTo>
                <a:cubicBezTo>
                  <a:pt x="499" y="62"/>
                  <a:pt x="514" y="85"/>
                  <a:pt x="528" y="99"/>
                </a:cubicBezTo>
                <a:cubicBezTo>
                  <a:pt x="556" y="127"/>
                  <a:pt x="576" y="172"/>
                  <a:pt x="576" y="211"/>
                </a:cubicBezTo>
              </a:path>
            </a:pathLst>
          </a:custGeom>
          <a:noFill/>
          <a:ln w="25400" cmpd="sng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12" name="AutoShape 44"/>
          <p:cNvSpPr>
            <a:spLocks noChangeArrowheads="1"/>
          </p:cNvSpPr>
          <p:nvPr/>
        </p:nvSpPr>
        <p:spPr bwMode="auto">
          <a:xfrm rot="8462235">
            <a:off x="7518400" y="3105150"/>
            <a:ext cx="93663" cy="479425"/>
          </a:xfrm>
          <a:prstGeom prst="triangle">
            <a:avLst>
              <a:gd name="adj" fmla="val 63509"/>
            </a:avLst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13" name="AutoShape 45"/>
          <p:cNvSpPr>
            <a:spLocks noChangeArrowheads="1"/>
          </p:cNvSpPr>
          <p:nvPr/>
        </p:nvSpPr>
        <p:spPr bwMode="auto">
          <a:xfrm rot="3690482">
            <a:off x="7346157" y="3601244"/>
            <a:ext cx="87312" cy="469900"/>
          </a:xfrm>
          <a:prstGeom prst="triangle">
            <a:avLst>
              <a:gd name="adj" fmla="val 63509"/>
            </a:avLst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sp>
        <p:nvSpPr>
          <p:cNvPr id="33814" name="AutoShape 46"/>
          <p:cNvSpPr>
            <a:spLocks noChangeArrowheads="1"/>
          </p:cNvSpPr>
          <p:nvPr/>
        </p:nvSpPr>
        <p:spPr bwMode="auto">
          <a:xfrm rot="6220105">
            <a:off x="7391400" y="3346450"/>
            <a:ext cx="88900" cy="482600"/>
          </a:xfrm>
          <a:prstGeom prst="triangle">
            <a:avLst>
              <a:gd name="adj" fmla="val 63509"/>
            </a:avLst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FFFFFF"/>
              </a:solidFill>
            </a:endParaRPr>
          </a:p>
        </p:txBody>
      </p:sp>
      <p:grpSp>
        <p:nvGrpSpPr>
          <p:cNvPr id="33815" name="Group 50"/>
          <p:cNvGrpSpPr>
            <a:grpSpLocks/>
          </p:cNvGrpSpPr>
          <p:nvPr/>
        </p:nvGrpSpPr>
        <p:grpSpPr bwMode="auto">
          <a:xfrm>
            <a:off x="8145463" y="3454400"/>
            <a:ext cx="477837" cy="766763"/>
            <a:chOff x="5131" y="2176"/>
            <a:chExt cx="301" cy="483"/>
          </a:xfrm>
        </p:grpSpPr>
        <p:sp>
          <p:nvSpPr>
            <p:cNvPr id="33816" name="AutoShape 47"/>
            <p:cNvSpPr>
              <a:spLocks noChangeArrowheads="1"/>
            </p:cNvSpPr>
            <p:nvPr/>
          </p:nvSpPr>
          <p:spPr bwMode="auto">
            <a:xfrm rot="14310682" flipH="1">
              <a:off x="5251" y="2065"/>
              <a:ext cx="69" cy="292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3817" name="AutoShape 48"/>
            <p:cNvSpPr>
              <a:spLocks noChangeArrowheads="1"/>
            </p:cNvSpPr>
            <p:nvPr/>
          </p:nvSpPr>
          <p:spPr bwMode="auto">
            <a:xfrm rot="19082435" flipH="1">
              <a:off x="5199" y="2363"/>
              <a:ext cx="43" cy="296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3818" name="AutoShape 49"/>
            <p:cNvSpPr>
              <a:spLocks noChangeArrowheads="1"/>
            </p:cNvSpPr>
            <p:nvPr/>
          </p:nvSpPr>
          <p:spPr bwMode="auto">
            <a:xfrm rot="16552812" flipH="1">
              <a:off x="5244" y="2197"/>
              <a:ext cx="62" cy="288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33819" name="Picture 2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451"/>
            <a:ext cx="9059863" cy="1146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345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4B78593-E7AC-4EBA-9C79-387C3A2473A8}" type="slidenum">
              <a:rPr lang="en-US" smtClean="0">
                <a:solidFill>
                  <a:srgbClr val="FFFFFF"/>
                </a:solidFill>
              </a:rPr>
              <a:pPr eaLnBrk="1" hangingPunct="1"/>
              <a:t>14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482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17500" y="1809750"/>
            <a:ext cx="7651750" cy="4511675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Arthritis - inflammation of the joints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osteoarthritis due to stress on joints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usually affects weight bearing joints:  knees, hips, vertebrae and fingers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aching, stiffness, limited motion</a:t>
            </a:r>
          </a:p>
        </p:txBody>
      </p:sp>
      <p:grpSp>
        <p:nvGrpSpPr>
          <p:cNvPr id="34822" name="Group 249"/>
          <p:cNvGrpSpPr>
            <a:grpSpLocks/>
          </p:cNvGrpSpPr>
          <p:nvPr/>
        </p:nvGrpSpPr>
        <p:grpSpPr bwMode="auto">
          <a:xfrm>
            <a:off x="7394575" y="4178300"/>
            <a:ext cx="1362075" cy="2130425"/>
            <a:chOff x="2502" y="1468"/>
            <a:chExt cx="2146" cy="3354"/>
          </a:xfrm>
        </p:grpSpPr>
        <p:sp>
          <p:nvSpPr>
            <p:cNvPr id="34827" name="Freeform 250"/>
            <p:cNvSpPr>
              <a:spLocks/>
            </p:cNvSpPr>
            <p:nvPr/>
          </p:nvSpPr>
          <p:spPr bwMode="auto">
            <a:xfrm>
              <a:off x="2502" y="1468"/>
              <a:ext cx="2146" cy="3354"/>
            </a:xfrm>
            <a:custGeom>
              <a:avLst/>
              <a:gdLst>
                <a:gd name="T0" fmla="*/ 1743 w 2146"/>
                <a:gd name="T1" fmla="*/ 2897 h 3354"/>
                <a:gd name="T2" fmla="*/ 1579 w 2146"/>
                <a:gd name="T3" fmla="*/ 2988 h 3354"/>
                <a:gd name="T4" fmla="*/ 1450 w 2146"/>
                <a:gd name="T5" fmla="*/ 3101 h 3354"/>
                <a:gd name="T6" fmla="*/ 1340 w 2146"/>
                <a:gd name="T7" fmla="*/ 3147 h 3354"/>
                <a:gd name="T8" fmla="*/ 1217 w 2146"/>
                <a:gd name="T9" fmla="*/ 3147 h 3354"/>
                <a:gd name="T10" fmla="*/ 1047 w 2146"/>
                <a:gd name="T11" fmla="*/ 3186 h 3354"/>
                <a:gd name="T12" fmla="*/ 940 w 2146"/>
                <a:gd name="T13" fmla="*/ 3265 h 3354"/>
                <a:gd name="T14" fmla="*/ 815 w 2146"/>
                <a:gd name="T15" fmla="*/ 3261 h 3354"/>
                <a:gd name="T16" fmla="*/ 688 w 2146"/>
                <a:gd name="T17" fmla="*/ 3319 h 3354"/>
                <a:gd name="T18" fmla="*/ 601 w 2146"/>
                <a:gd name="T19" fmla="*/ 3318 h 3354"/>
                <a:gd name="T20" fmla="*/ 527 w 2146"/>
                <a:gd name="T21" fmla="*/ 3207 h 3354"/>
                <a:gd name="T22" fmla="*/ 457 w 2146"/>
                <a:gd name="T23" fmla="*/ 3095 h 3354"/>
                <a:gd name="T24" fmla="*/ 389 w 2146"/>
                <a:gd name="T25" fmla="*/ 2980 h 3354"/>
                <a:gd name="T26" fmla="*/ 325 w 2146"/>
                <a:gd name="T27" fmla="*/ 2865 h 3354"/>
                <a:gd name="T28" fmla="*/ 268 w 2146"/>
                <a:gd name="T29" fmla="*/ 2747 h 3354"/>
                <a:gd name="T30" fmla="*/ 208 w 2146"/>
                <a:gd name="T31" fmla="*/ 2592 h 3354"/>
                <a:gd name="T32" fmla="*/ 155 w 2146"/>
                <a:gd name="T33" fmla="*/ 2424 h 3354"/>
                <a:gd name="T34" fmla="*/ 121 w 2146"/>
                <a:gd name="T35" fmla="*/ 2257 h 3354"/>
                <a:gd name="T36" fmla="*/ 90 w 2146"/>
                <a:gd name="T37" fmla="*/ 2120 h 3354"/>
                <a:gd name="T38" fmla="*/ 58 w 2146"/>
                <a:gd name="T39" fmla="*/ 2007 h 3354"/>
                <a:gd name="T40" fmla="*/ 29 w 2146"/>
                <a:gd name="T41" fmla="*/ 1904 h 3354"/>
                <a:gd name="T42" fmla="*/ 1 w 2146"/>
                <a:gd name="T43" fmla="*/ 1801 h 3354"/>
                <a:gd name="T44" fmla="*/ 12 w 2146"/>
                <a:gd name="T45" fmla="*/ 1697 h 3354"/>
                <a:gd name="T46" fmla="*/ 72 w 2146"/>
                <a:gd name="T47" fmla="*/ 1563 h 3354"/>
                <a:gd name="T48" fmla="*/ 141 w 2146"/>
                <a:gd name="T49" fmla="*/ 1406 h 3354"/>
                <a:gd name="T50" fmla="*/ 201 w 2146"/>
                <a:gd name="T51" fmla="*/ 1245 h 3354"/>
                <a:gd name="T52" fmla="*/ 257 w 2146"/>
                <a:gd name="T53" fmla="*/ 1084 h 3354"/>
                <a:gd name="T54" fmla="*/ 314 w 2146"/>
                <a:gd name="T55" fmla="*/ 921 h 3354"/>
                <a:gd name="T56" fmla="*/ 382 w 2146"/>
                <a:gd name="T57" fmla="*/ 765 h 3354"/>
                <a:gd name="T58" fmla="*/ 449 w 2146"/>
                <a:gd name="T59" fmla="*/ 622 h 3354"/>
                <a:gd name="T60" fmla="*/ 515 w 2146"/>
                <a:gd name="T61" fmla="*/ 487 h 3354"/>
                <a:gd name="T62" fmla="*/ 584 w 2146"/>
                <a:gd name="T63" fmla="*/ 355 h 3354"/>
                <a:gd name="T64" fmla="*/ 656 w 2146"/>
                <a:gd name="T65" fmla="*/ 225 h 3354"/>
                <a:gd name="T66" fmla="*/ 730 w 2146"/>
                <a:gd name="T67" fmla="*/ 95 h 3354"/>
                <a:gd name="T68" fmla="*/ 782 w 2146"/>
                <a:gd name="T69" fmla="*/ 16 h 3354"/>
                <a:gd name="T70" fmla="*/ 932 w 2146"/>
                <a:gd name="T71" fmla="*/ 62 h 3354"/>
                <a:gd name="T72" fmla="*/ 1062 w 2146"/>
                <a:gd name="T73" fmla="*/ 151 h 3354"/>
                <a:gd name="T74" fmla="*/ 1160 w 2146"/>
                <a:gd name="T75" fmla="*/ 136 h 3354"/>
                <a:gd name="T76" fmla="*/ 1286 w 2146"/>
                <a:gd name="T77" fmla="*/ 196 h 3354"/>
                <a:gd name="T78" fmla="*/ 1401 w 2146"/>
                <a:gd name="T79" fmla="*/ 265 h 3354"/>
                <a:gd name="T80" fmla="*/ 1548 w 2146"/>
                <a:gd name="T81" fmla="*/ 292 h 3354"/>
                <a:gd name="T82" fmla="*/ 1694 w 2146"/>
                <a:gd name="T83" fmla="*/ 320 h 3354"/>
                <a:gd name="T84" fmla="*/ 1844 w 2146"/>
                <a:gd name="T85" fmla="*/ 384 h 3354"/>
                <a:gd name="T86" fmla="*/ 1994 w 2146"/>
                <a:gd name="T87" fmla="*/ 461 h 3354"/>
                <a:gd name="T88" fmla="*/ 2146 w 2146"/>
                <a:gd name="T89" fmla="*/ 539 h 3354"/>
                <a:gd name="T90" fmla="*/ 2045 w 2146"/>
                <a:gd name="T91" fmla="*/ 699 h 3354"/>
                <a:gd name="T92" fmla="*/ 1918 w 2146"/>
                <a:gd name="T93" fmla="*/ 898 h 3354"/>
                <a:gd name="T94" fmla="*/ 1789 w 2146"/>
                <a:gd name="T95" fmla="*/ 1097 h 3354"/>
                <a:gd name="T96" fmla="*/ 1659 w 2146"/>
                <a:gd name="T97" fmla="*/ 1295 h 3354"/>
                <a:gd name="T98" fmla="*/ 1530 w 2146"/>
                <a:gd name="T99" fmla="*/ 1496 h 3354"/>
                <a:gd name="T100" fmla="*/ 1416 w 2146"/>
                <a:gd name="T101" fmla="*/ 1680 h 3354"/>
                <a:gd name="T102" fmla="*/ 1387 w 2146"/>
                <a:gd name="T103" fmla="*/ 1793 h 3354"/>
                <a:gd name="T104" fmla="*/ 1406 w 2146"/>
                <a:gd name="T105" fmla="*/ 1907 h 3354"/>
                <a:gd name="T106" fmla="*/ 1465 w 2146"/>
                <a:gd name="T107" fmla="*/ 2013 h 3354"/>
                <a:gd name="T108" fmla="*/ 1525 w 2146"/>
                <a:gd name="T109" fmla="*/ 2112 h 3354"/>
                <a:gd name="T110" fmla="*/ 1590 w 2146"/>
                <a:gd name="T111" fmla="*/ 2214 h 3354"/>
                <a:gd name="T112" fmla="*/ 1653 w 2146"/>
                <a:gd name="T113" fmla="*/ 2316 h 3354"/>
                <a:gd name="T114" fmla="*/ 1712 w 2146"/>
                <a:gd name="T115" fmla="*/ 2419 h 3354"/>
                <a:gd name="T116" fmla="*/ 1767 w 2146"/>
                <a:gd name="T117" fmla="*/ 2529 h 3354"/>
                <a:gd name="T118" fmla="*/ 1835 w 2146"/>
                <a:gd name="T119" fmla="*/ 2654 h 3354"/>
                <a:gd name="T120" fmla="*/ 1892 w 2146"/>
                <a:gd name="T121" fmla="*/ 2785 h 33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46" h="3354">
                  <a:moveTo>
                    <a:pt x="1909" y="2856"/>
                  </a:moveTo>
                  <a:lnTo>
                    <a:pt x="1892" y="2856"/>
                  </a:lnTo>
                  <a:lnTo>
                    <a:pt x="1876" y="2859"/>
                  </a:lnTo>
                  <a:lnTo>
                    <a:pt x="1859" y="2861"/>
                  </a:lnTo>
                  <a:lnTo>
                    <a:pt x="1844" y="2864"/>
                  </a:lnTo>
                  <a:lnTo>
                    <a:pt x="1829" y="2867"/>
                  </a:lnTo>
                  <a:lnTo>
                    <a:pt x="1813" y="2871"/>
                  </a:lnTo>
                  <a:lnTo>
                    <a:pt x="1800" y="2876"/>
                  </a:lnTo>
                  <a:lnTo>
                    <a:pt x="1786" y="2882"/>
                  </a:lnTo>
                  <a:lnTo>
                    <a:pt x="1771" y="2887"/>
                  </a:lnTo>
                  <a:lnTo>
                    <a:pt x="1757" y="2891"/>
                  </a:lnTo>
                  <a:lnTo>
                    <a:pt x="1743" y="2897"/>
                  </a:lnTo>
                  <a:lnTo>
                    <a:pt x="1729" y="2905"/>
                  </a:lnTo>
                  <a:lnTo>
                    <a:pt x="1715" y="2911"/>
                  </a:lnTo>
                  <a:lnTo>
                    <a:pt x="1702" y="2919"/>
                  </a:lnTo>
                  <a:lnTo>
                    <a:pt x="1688" y="2925"/>
                  </a:lnTo>
                  <a:lnTo>
                    <a:pt x="1674" y="2934"/>
                  </a:lnTo>
                  <a:lnTo>
                    <a:pt x="1660" y="2940"/>
                  </a:lnTo>
                  <a:lnTo>
                    <a:pt x="1646" y="2948"/>
                  </a:lnTo>
                  <a:lnTo>
                    <a:pt x="1633" y="2956"/>
                  </a:lnTo>
                  <a:lnTo>
                    <a:pt x="1619" y="2965"/>
                  </a:lnTo>
                  <a:lnTo>
                    <a:pt x="1605" y="2973"/>
                  </a:lnTo>
                  <a:lnTo>
                    <a:pt x="1593" y="2980"/>
                  </a:lnTo>
                  <a:lnTo>
                    <a:pt x="1579" y="2988"/>
                  </a:lnTo>
                  <a:lnTo>
                    <a:pt x="1567" y="2997"/>
                  </a:lnTo>
                  <a:lnTo>
                    <a:pt x="1553" y="3005"/>
                  </a:lnTo>
                  <a:lnTo>
                    <a:pt x="1539" y="3012"/>
                  </a:lnTo>
                  <a:lnTo>
                    <a:pt x="1525" y="3020"/>
                  </a:lnTo>
                  <a:lnTo>
                    <a:pt x="1513" y="3028"/>
                  </a:lnTo>
                  <a:lnTo>
                    <a:pt x="1499" y="3035"/>
                  </a:lnTo>
                  <a:lnTo>
                    <a:pt x="1487" y="3043"/>
                  </a:lnTo>
                  <a:lnTo>
                    <a:pt x="1473" y="3051"/>
                  </a:lnTo>
                  <a:lnTo>
                    <a:pt x="1461" y="3058"/>
                  </a:lnTo>
                  <a:lnTo>
                    <a:pt x="1461" y="3072"/>
                  </a:lnTo>
                  <a:lnTo>
                    <a:pt x="1458" y="3088"/>
                  </a:lnTo>
                  <a:lnTo>
                    <a:pt x="1450" y="3101"/>
                  </a:lnTo>
                  <a:lnTo>
                    <a:pt x="1444" y="3117"/>
                  </a:lnTo>
                  <a:lnTo>
                    <a:pt x="1433" y="3120"/>
                  </a:lnTo>
                  <a:lnTo>
                    <a:pt x="1424" y="3124"/>
                  </a:lnTo>
                  <a:lnTo>
                    <a:pt x="1415" y="3127"/>
                  </a:lnTo>
                  <a:lnTo>
                    <a:pt x="1406" y="3132"/>
                  </a:lnTo>
                  <a:lnTo>
                    <a:pt x="1396" y="3134"/>
                  </a:lnTo>
                  <a:lnTo>
                    <a:pt x="1387" y="3137"/>
                  </a:lnTo>
                  <a:lnTo>
                    <a:pt x="1378" y="3138"/>
                  </a:lnTo>
                  <a:lnTo>
                    <a:pt x="1369" y="3141"/>
                  </a:lnTo>
                  <a:lnTo>
                    <a:pt x="1358" y="3143"/>
                  </a:lnTo>
                  <a:lnTo>
                    <a:pt x="1349" y="3146"/>
                  </a:lnTo>
                  <a:lnTo>
                    <a:pt x="1340" y="3147"/>
                  </a:lnTo>
                  <a:lnTo>
                    <a:pt x="1331" y="3152"/>
                  </a:lnTo>
                  <a:lnTo>
                    <a:pt x="1321" y="3155"/>
                  </a:lnTo>
                  <a:lnTo>
                    <a:pt x="1312" y="3160"/>
                  </a:lnTo>
                  <a:lnTo>
                    <a:pt x="1303" y="3164"/>
                  </a:lnTo>
                  <a:lnTo>
                    <a:pt x="1295" y="3172"/>
                  </a:lnTo>
                  <a:lnTo>
                    <a:pt x="1286" y="3167"/>
                  </a:lnTo>
                  <a:lnTo>
                    <a:pt x="1278" y="3163"/>
                  </a:lnTo>
                  <a:lnTo>
                    <a:pt x="1271" y="3158"/>
                  </a:lnTo>
                  <a:lnTo>
                    <a:pt x="1263" y="3157"/>
                  </a:lnTo>
                  <a:lnTo>
                    <a:pt x="1246" y="3152"/>
                  </a:lnTo>
                  <a:lnTo>
                    <a:pt x="1232" y="3150"/>
                  </a:lnTo>
                  <a:lnTo>
                    <a:pt x="1217" y="3147"/>
                  </a:lnTo>
                  <a:lnTo>
                    <a:pt x="1202" y="3149"/>
                  </a:lnTo>
                  <a:lnTo>
                    <a:pt x="1188" y="3149"/>
                  </a:lnTo>
                  <a:lnTo>
                    <a:pt x="1174" y="3153"/>
                  </a:lnTo>
                  <a:lnTo>
                    <a:pt x="1159" y="3155"/>
                  </a:lnTo>
                  <a:lnTo>
                    <a:pt x="1145" y="3160"/>
                  </a:lnTo>
                  <a:lnTo>
                    <a:pt x="1130" y="3164"/>
                  </a:lnTo>
                  <a:lnTo>
                    <a:pt x="1116" y="3169"/>
                  </a:lnTo>
                  <a:lnTo>
                    <a:pt x="1101" y="3172"/>
                  </a:lnTo>
                  <a:lnTo>
                    <a:pt x="1087" y="3176"/>
                  </a:lnTo>
                  <a:lnTo>
                    <a:pt x="1073" y="3180"/>
                  </a:lnTo>
                  <a:lnTo>
                    <a:pt x="1059" y="3184"/>
                  </a:lnTo>
                  <a:lnTo>
                    <a:pt x="1047" y="3186"/>
                  </a:lnTo>
                  <a:lnTo>
                    <a:pt x="1041" y="3190"/>
                  </a:lnTo>
                  <a:lnTo>
                    <a:pt x="1036" y="3196"/>
                  </a:lnTo>
                  <a:lnTo>
                    <a:pt x="1036" y="3204"/>
                  </a:lnTo>
                  <a:lnTo>
                    <a:pt x="1035" y="3219"/>
                  </a:lnTo>
                  <a:lnTo>
                    <a:pt x="1027" y="3230"/>
                  </a:lnTo>
                  <a:lnTo>
                    <a:pt x="1013" y="3232"/>
                  </a:lnTo>
                  <a:lnTo>
                    <a:pt x="1001" y="3236"/>
                  </a:lnTo>
                  <a:lnTo>
                    <a:pt x="987" y="3241"/>
                  </a:lnTo>
                  <a:lnTo>
                    <a:pt x="976" y="3245"/>
                  </a:lnTo>
                  <a:lnTo>
                    <a:pt x="963" y="3250"/>
                  </a:lnTo>
                  <a:lnTo>
                    <a:pt x="952" y="3258"/>
                  </a:lnTo>
                  <a:lnTo>
                    <a:pt x="940" y="3265"/>
                  </a:lnTo>
                  <a:lnTo>
                    <a:pt x="930" y="3275"/>
                  </a:lnTo>
                  <a:lnTo>
                    <a:pt x="917" y="3272"/>
                  </a:lnTo>
                  <a:lnTo>
                    <a:pt x="904" y="3270"/>
                  </a:lnTo>
                  <a:lnTo>
                    <a:pt x="892" y="3270"/>
                  </a:lnTo>
                  <a:lnTo>
                    <a:pt x="880" y="3270"/>
                  </a:lnTo>
                  <a:lnTo>
                    <a:pt x="866" y="3270"/>
                  </a:lnTo>
                  <a:lnTo>
                    <a:pt x="855" y="3272"/>
                  </a:lnTo>
                  <a:lnTo>
                    <a:pt x="843" y="3273"/>
                  </a:lnTo>
                  <a:lnTo>
                    <a:pt x="834" y="3278"/>
                  </a:lnTo>
                  <a:lnTo>
                    <a:pt x="828" y="3272"/>
                  </a:lnTo>
                  <a:lnTo>
                    <a:pt x="823" y="3265"/>
                  </a:lnTo>
                  <a:lnTo>
                    <a:pt x="815" y="3261"/>
                  </a:lnTo>
                  <a:lnTo>
                    <a:pt x="808" y="3262"/>
                  </a:lnTo>
                  <a:lnTo>
                    <a:pt x="795" y="3267"/>
                  </a:lnTo>
                  <a:lnTo>
                    <a:pt x="785" y="3273"/>
                  </a:lnTo>
                  <a:lnTo>
                    <a:pt x="774" y="3278"/>
                  </a:lnTo>
                  <a:lnTo>
                    <a:pt x="763" y="3284"/>
                  </a:lnTo>
                  <a:lnTo>
                    <a:pt x="753" y="3288"/>
                  </a:lnTo>
                  <a:lnTo>
                    <a:pt x="742" y="3295"/>
                  </a:lnTo>
                  <a:lnTo>
                    <a:pt x="731" y="3299"/>
                  </a:lnTo>
                  <a:lnTo>
                    <a:pt x="722" y="3305"/>
                  </a:lnTo>
                  <a:lnTo>
                    <a:pt x="710" y="3310"/>
                  </a:lnTo>
                  <a:lnTo>
                    <a:pt x="699" y="3314"/>
                  </a:lnTo>
                  <a:lnTo>
                    <a:pt x="688" y="3319"/>
                  </a:lnTo>
                  <a:lnTo>
                    <a:pt x="677" y="3325"/>
                  </a:lnTo>
                  <a:lnTo>
                    <a:pt x="667" y="3330"/>
                  </a:lnTo>
                  <a:lnTo>
                    <a:pt x="656" y="3334"/>
                  </a:lnTo>
                  <a:lnTo>
                    <a:pt x="645" y="3339"/>
                  </a:lnTo>
                  <a:lnTo>
                    <a:pt x="635" y="3345"/>
                  </a:lnTo>
                  <a:lnTo>
                    <a:pt x="635" y="3348"/>
                  </a:lnTo>
                  <a:lnTo>
                    <a:pt x="638" y="3354"/>
                  </a:lnTo>
                  <a:lnTo>
                    <a:pt x="627" y="3353"/>
                  </a:lnTo>
                  <a:lnTo>
                    <a:pt x="621" y="3347"/>
                  </a:lnTo>
                  <a:lnTo>
                    <a:pt x="615" y="3336"/>
                  </a:lnTo>
                  <a:lnTo>
                    <a:pt x="608" y="3328"/>
                  </a:lnTo>
                  <a:lnTo>
                    <a:pt x="601" y="3318"/>
                  </a:lnTo>
                  <a:lnTo>
                    <a:pt x="595" y="3308"/>
                  </a:lnTo>
                  <a:lnTo>
                    <a:pt x="589" y="3299"/>
                  </a:lnTo>
                  <a:lnTo>
                    <a:pt x="582" y="3290"/>
                  </a:lnTo>
                  <a:lnTo>
                    <a:pt x="575" y="3281"/>
                  </a:lnTo>
                  <a:lnTo>
                    <a:pt x="570" y="3272"/>
                  </a:lnTo>
                  <a:lnTo>
                    <a:pt x="562" y="3262"/>
                  </a:lnTo>
                  <a:lnTo>
                    <a:pt x="558" y="3253"/>
                  </a:lnTo>
                  <a:lnTo>
                    <a:pt x="550" y="3244"/>
                  </a:lnTo>
                  <a:lnTo>
                    <a:pt x="546" y="3235"/>
                  </a:lnTo>
                  <a:lnTo>
                    <a:pt x="538" y="3226"/>
                  </a:lnTo>
                  <a:lnTo>
                    <a:pt x="533" y="3216"/>
                  </a:lnTo>
                  <a:lnTo>
                    <a:pt x="527" y="3207"/>
                  </a:lnTo>
                  <a:lnTo>
                    <a:pt x="521" y="3198"/>
                  </a:lnTo>
                  <a:lnTo>
                    <a:pt x="515" y="3189"/>
                  </a:lnTo>
                  <a:lnTo>
                    <a:pt x="510" y="3180"/>
                  </a:lnTo>
                  <a:lnTo>
                    <a:pt x="503" y="3169"/>
                  </a:lnTo>
                  <a:lnTo>
                    <a:pt x="497" y="3160"/>
                  </a:lnTo>
                  <a:lnTo>
                    <a:pt x="490" y="3150"/>
                  </a:lnTo>
                  <a:lnTo>
                    <a:pt x="486" y="3141"/>
                  </a:lnTo>
                  <a:lnTo>
                    <a:pt x="480" y="3132"/>
                  </a:lnTo>
                  <a:lnTo>
                    <a:pt x="474" y="3123"/>
                  </a:lnTo>
                  <a:lnTo>
                    <a:pt x="467" y="3114"/>
                  </a:lnTo>
                  <a:lnTo>
                    <a:pt x="463" y="3104"/>
                  </a:lnTo>
                  <a:lnTo>
                    <a:pt x="457" y="3095"/>
                  </a:lnTo>
                  <a:lnTo>
                    <a:pt x="451" y="3086"/>
                  </a:lnTo>
                  <a:lnTo>
                    <a:pt x="444" y="3077"/>
                  </a:lnTo>
                  <a:lnTo>
                    <a:pt x="440" y="3068"/>
                  </a:lnTo>
                  <a:lnTo>
                    <a:pt x="434" y="3058"/>
                  </a:lnTo>
                  <a:lnTo>
                    <a:pt x="428" y="3049"/>
                  </a:lnTo>
                  <a:lnTo>
                    <a:pt x="423" y="3040"/>
                  </a:lnTo>
                  <a:lnTo>
                    <a:pt x="418" y="3031"/>
                  </a:lnTo>
                  <a:lnTo>
                    <a:pt x="412" y="3020"/>
                  </a:lnTo>
                  <a:lnTo>
                    <a:pt x="406" y="3011"/>
                  </a:lnTo>
                  <a:lnTo>
                    <a:pt x="400" y="3000"/>
                  </a:lnTo>
                  <a:lnTo>
                    <a:pt x="395" y="2991"/>
                  </a:lnTo>
                  <a:lnTo>
                    <a:pt x="389" y="2980"/>
                  </a:lnTo>
                  <a:lnTo>
                    <a:pt x="383" y="2971"/>
                  </a:lnTo>
                  <a:lnTo>
                    <a:pt x="377" y="2962"/>
                  </a:lnTo>
                  <a:lnTo>
                    <a:pt x="372" y="2953"/>
                  </a:lnTo>
                  <a:lnTo>
                    <a:pt x="366" y="2942"/>
                  </a:lnTo>
                  <a:lnTo>
                    <a:pt x="362" y="2933"/>
                  </a:lnTo>
                  <a:lnTo>
                    <a:pt x="355" y="2923"/>
                  </a:lnTo>
                  <a:lnTo>
                    <a:pt x="351" y="2914"/>
                  </a:lnTo>
                  <a:lnTo>
                    <a:pt x="345" y="2904"/>
                  </a:lnTo>
                  <a:lnTo>
                    <a:pt x="340" y="2894"/>
                  </a:lnTo>
                  <a:lnTo>
                    <a:pt x="336" y="2885"/>
                  </a:lnTo>
                  <a:lnTo>
                    <a:pt x="331" y="2876"/>
                  </a:lnTo>
                  <a:lnTo>
                    <a:pt x="325" y="2865"/>
                  </a:lnTo>
                  <a:lnTo>
                    <a:pt x="320" y="2856"/>
                  </a:lnTo>
                  <a:lnTo>
                    <a:pt x="316" y="2845"/>
                  </a:lnTo>
                  <a:lnTo>
                    <a:pt x="311" y="2836"/>
                  </a:lnTo>
                  <a:lnTo>
                    <a:pt x="305" y="2825"/>
                  </a:lnTo>
                  <a:lnTo>
                    <a:pt x="300" y="2816"/>
                  </a:lnTo>
                  <a:lnTo>
                    <a:pt x="296" y="2807"/>
                  </a:lnTo>
                  <a:lnTo>
                    <a:pt x="291" y="2798"/>
                  </a:lnTo>
                  <a:lnTo>
                    <a:pt x="287" y="2787"/>
                  </a:lnTo>
                  <a:lnTo>
                    <a:pt x="282" y="2778"/>
                  </a:lnTo>
                  <a:lnTo>
                    <a:pt x="277" y="2767"/>
                  </a:lnTo>
                  <a:lnTo>
                    <a:pt x="273" y="2758"/>
                  </a:lnTo>
                  <a:lnTo>
                    <a:pt x="268" y="2747"/>
                  </a:lnTo>
                  <a:lnTo>
                    <a:pt x="264" y="2738"/>
                  </a:lnTo>
                  <a:lnTo>
                    <a:pt x="259" y="2729"/>
                  </a:lnTo>
                  <a:lnTo>
                    <a:pt x="254" y="2720"/>
                  </a:lnTo>
                  <a:lnTo>
                    <a:pt x="248" y="2704"/>
                  </a:lnTo>
                  <a:lnTo>
                    <a:pt x="244" y="2690"/>
                  </a:lnTo>
                  <a:lnTo>
                    <a:pt x="237" y="2677"/>
                  </a:lnTo>
                  <a:lnTo>
                    <a:pt x="233" y="2663"/>
                  </a:lnTo>
                  <a:lnTo>
                    <a:pt x="227" y="2649"/>
                  </a:lnTo>
                  <a:lnTo>
                    <a:pt x="222" y="2635"/>
                  </a:lnTo>
                  <a:lnTo>
                    <a:pt x="218" y="2621"/>
                  </a:lnTo>
                  <a:lnTo>
                    <a:pt x="213" y="2608"/>
                  </a:lnTo>
                  <a:lnTo>
                    <a:pt x="208" y="2592"/>
                  </a:lnTo>
                  <a:lnTo>
                    <a:pt x="204" y="2578"/>
                  </a:lnTo>
                  <a:lnTo>
                    <a:pt x="199" y="2565"/>
                  </a:lnTo>
                  <a:lnTo>
                    <a:pt x="195" y="2551"/>
                  </a:lnTo>
                  <a:lnTo>
                    <a:pt x="190" y="2537"/>
                  </a:lnTo>
                  <a:lnTo>
                    <a:pt x="185" y="2523"/>
                  </a:lnTo>
                  <a:lnTo>
                    <a:pt x="181" y="2509"/>
                  </a:lnTo>
                  <a:lnTo>
                    <a:pt x="178" y="2496"/>
                  </a:lnTo>
                  <a:lnTo>
                    <a:pt x="173" y="2480"/>
                  </a:lnTo>
                  <a:lnTo>
                    <a:pt x="168" y="2467"/>
                  </a:lnTo>
                  <a:lnTo>
                    <a:pt x="164" y="2453"/>
                  </a:lnTo>
                  <a:lnTo>
                    <a:pt x="159" y="2439"/>
                  </a:lnTo>
                  <a:lnTo>
                    <a:pt x="155" y="2424"/>
                  </a:lnTo>
                  <a:lnTo>
                    <a:pt x="152" y="2410"/>
                  </a:lnTo>
                  <a:lnTo>
                    <a:pt x="149" y="2396"/>
                  </a:lnTo>
                  <a:lnTo>
                    <a:pt x="147" y="2382"/>
                  </a:lnTo>
                  <a:lnTo>
                    <a:pt x="142" y="2367"/>
                  </a:lnTo>
                  <a:lnTo>
                    <a:pt x="139" y="2353"/>
                  </a:lnTo>
                  <a:lnTo>
                    <a:pt x="136" y="2339"/>
                  </a:lnTo>
                  <a:lnTo>
                    <a:pt x="133" y="2326"/>
                  </a:lnTo>
                  <a:lnTo>
                    <a:pt x="130" y="2310"/>
                  </a:lnTo>
                  <a:lnTo>
                    <a:pt x="129" y="2296"/>
                  </a:lnTo>
                  <a:lnTo>
                    <a:pt x="126" y="2283"/>
                  </a:lnTo>
                  <a:lnTo>
                    <a:pt x="126" y="2269"/>
                  </a:lnTo>
                  <a:lnTo>
                    <a:pt x="121" y="2257"/>
                  </a:lnTo>
                  <a:lnTo>
                    <a:pt x="119" y="2246"/>
                  </a:lnTo>
                  <a:lnTo>
                    <a:pt x="115" y="2234"/>
                  </a:lnTo>
                  <a:lnTo>
                    <a:pt x="113" y="2223"/>
                  </a:lnTo>
                  <a:lnTo>
                    <a:pt x="110" y="2211"/>
                  </a:lnTo>
                  <a:lnTo>
                    <a:pt x="107" y="2200"/>
                  </a:lnTo>
                  <a:lnTo>
                    <a:pt x="104" y="2189"/>
                  </a:lnTo>
                  <a:lnTo>
                    <a:pt x="103" y="2178"/>
                  </a:lnTo>
                  <a:lnTo>
                    <a:pt x="99" y="2166"/>
                  </a:lnTo>
                  <a:lnTo>
                    <a:pt x="98" y="2155"/>
                  </a:lnTo>
                  <a:lnTo>
                    <a:pt x="95" y="2143"/>
                  </a:lnTo>
                  <a:lnTo>
                    <a:pt x="93" y="2132"/>
                  </a:lnTo>
                  <a:lnTo>
                    <a:pt x="90" y="2120"/>
                  </a:lnTo>
                  <a:lnTo>
                    <a:pt x="89" y="2109"/>
                  </a:lnTo>
                  <a:lnTo>
                    <a:pt x="86" y="2099"/>
                  </a:lnTo>
                  <a:lnTo>
                    <a:pt x="86" y="2088"/>
                  </a:lnTo>
                  <a:lnTo>
                    <a:pt x="81" y="2079"/>
                  </a:lnTo>
                  <a:lnTo>
                    <a:pt x="78" y="2069"/>
                  </a:lnTo>
                  <a:lnTo>
                    <a:pt x="75" y="2060"/>
                  </a:lnTo>
                  <a:lnTo>
                    <a:pt x="72" y="2051"/>
                  </a:lnTo>
                  <a:lnTo>
                    <a:pt x="69" y="2042"/>
                  </a:lnTo>
                  <a:lnTo>
                    <a:pt x="66" y="2033"/>
                  </a:lnTo>
                  <a:lnTo>
                    <a:pt x="63" y="2023"/>
                  </a:lnTo>
                  <a:lnTo>
                    <a:pt x="61" y="2016"/>
                  </a:lnTo>
                  <a:lnTo>
                    <a:pt x="58" y="2007"/>
                  </a:lnTo>
                  <a:lnTo>
                    <a:pt x="57" y="1997"/>
                  </a:lnTo>
                  <a:lnTo>
                    <a:pt x="53" y="1990"/>
                  </a:lnTo>
                  <a:lnTo>
                    <a:pt x="52" y="1982"/>
                  </a:lnTo>
                  <a:lnTo>
                    <a:pt x="49" y="1973"/>
                  </a:lnTo>
                  <a:lnTo>
                    <a:pt x="47" y="1964"/>
                  </a:lnTo>
                  <a:lnTo>
                    <a:pt x="44" y="1956"/>
                  </a:lnTo>
                  <a:lnTo>
                    <a:pt x="43" y="1948"/>
                  </a:lnTo>
                  <a:lnTo>
                    <a:pt x="40" y="1939"/>
                  </a:lnTo>
                  <a:lnTo>
                    <a:pt x="37" y="1930"/>
                  </a:lnTo>
                  <a:lnTo>
                    <a:pt x="34" y="1921"/>
                  </a:lnTo>
                  <a:lnTo>
                    <a:pt x="32" y="1913"/>
                  </a:lnTo>
                  <a:lnTo>
                    <a:pt x="29" y="1904"/>
                  </a:lnTo>
                  <a:lnTo>
                    <a:pt x="27" y="1896"/>
                  </a:lnTo>
                  <a:lnTo>
                    <a:pt x="24" y="1887"/>
                  </a:lnTo>
                  <a:lnTo>
                    <a:pt x="23" y="1879"/>
                  </a:lnTo>
                  <a:lnTo>
                    <a:pt x="20" y="1870"/>
                  </a:lnTo>
                  <a:lnTo>
                    <a:pt x="17" y="1861"/>
                  </a:lnTo>
                  <a:lnTo>
                    <a:pt x="14" y="1852"/>
                  </a:lnTo>
                  <a:lnTo>
                    <a:pt x="12" y="1844"/>
                  </a:lnTo>
                  <a:lnTo>
                    <a:pt x="9" y="1835"/>
                  </a:lnTo>
                  <a:lnTo>
                    <a:pt x="7" y="1827"/>
                  </a:lnTo>
                  <a:lnTo>
                    <a:pt x="4" y="1818"/>
                  </a:lnTo>
                  <a:lnTo>
                    <a:pt x="3" y="1810"/>
                  </a:lnTo>
                  <a:lnTo>
                    <a:pt x="1" y="1801"/>
                  </a:lnTo>
                  <a:lnTo>
                    <a:pt x="0" y="1792"/>
                  </a:lnTo>
                  <a:lnTo>
                    <a:pt x="0" y="1783"/>
                  </a:lnTo>
                  <a:lnTo>
                    <a:pt x="0" y="1775"/>
                  </a:lnTo>
                  <a:lnTo>
                    <a:pt x="0" y="1766"/>
                  </a:lnTo>
                  <a:lnTo>
                    <a:pt x="0" y="1758"/>
                  </a:lnTo>
                  <a:lnTo>
                    <a:pt x="1" y="1749"/>
                  </a:lnTo>
                  <a:lnTo>
                    <a:pt x="3" y="1741"/>
                  </a:lnTo>
                  <a:lnTo>
                    <a:pt x="3" y="1732"/>
                  </a:lnTo>
                  <a:lnTo>
                    <a:pt x="6" y="1723"/>
                  </a:lnTo>
                  <a:lnTo>
                    <a:pt x="7" y="1714"/>
                  </a:lnTo>
                  <a:lnTo>
                    <a:pt x="11" y="1706"/>
                  </a:lnTo>
                  <a:lnTo>
                    <a:pt x="12" y="1697"/>
                  </a:lnTo>
                  <a:lnTo>
                    <a:pt x="15" y="1689"/>
                  </a:lnTo>
                  <a:lnTo>
                    <a:pt x="17" y="1680"/>
                  </a:lnTo>
                  <a:lnTo>
                    <a:pt x="21" y="1672"/>
                  </a:lnTo>
                  <a:lnTo>
                    <a:pt x="23" y="1663"/>
                  </a:lnTo>
                  <a:lnTo>
                    <a:pt x="26" y="1654"/>
                  </a:lnTo>
                  <a:lnTo>
                    <a:pt x="29" y="1646"/>
                  </a:lnTo>
                  <a:lnTo>
                    <a:pt x="34" y="1639"/>
                  </a:lnTo>
                  <a:lnTo>
                    <a:pt x="40" y="1622"/>
                  </a:lnTo>
                  <a:lnTo>
                    <a:pt x="49" y="1608"/>
                  </a:lnTo>
                  <a:lnTo>
                    <a:pt x="55" y="1591"/>
                  </a:lnTo>
                  <a:lnTo>
                    <a:pt x="64" y="1577"/>
                  </a:lnTo>
                  <a:lnTo>
                    <a:pt x="72" y="1563"/>
                  </a:lnTo>
                  <a:lnTo>
                    <a:pt x="81" y="1553"/>
                  </a:lnTo>
                  <a:lnTo>
                    <a:pt x="86" y="1539"/>
                  </a:lnTo>
                  <a:lnTo>
                    <a:pt x="92" y="1525"/>
                  </a:lnTo>
                  <a:lnTo>
                    <a:pt x="98" y="1511"/>
                  </a:lnTo>
                  <a:lnTo>
                    <a:pt x="104" y="1499"/>
                  </a:lnTo>
                  <a:lnTo>
                    <a:pt x="109" y="1485"/>
                  </a:lnTo>
                  <a:lnTo>
                    <a:pt x="115" y="1473"/>
                  </a:lnTo>
                  <a:lnTo>
                    <a:pt x="121" y="1459"/>
                  </a:lnTo>
                  <a:lnTo>
                    <a:pt x="127" y="1447"/>
                  </a:lnTo>
                  <a:lnTo>
                    <a:pt x="132" y="1433"/>
                  </a:lnTo>
                  <a:lnTo>
                    <a:pt x="136" y="1419"/>
                  </a:lnTo>
                  <a:lnTo>
                    <a:pt x="141" y="1406"/>
                  </a:lnTo>
                  <a:lnTo>
                    <a:pt x="147" y="1393"/>
                  </a:lnTo>
                  <a:lnTo>
                    <a:pt x="152" y="1379"/>
                  </a:lnTo>
                  <a:lnTo>
                    <a:pt x="158" y="1367"/>
                  </a:lnTo>
                  <a:lnTo>
                    <a:pt x="162" y="1353"/>
                  </a:lnTo>
                  <a:lnTo>
                    <a:pt x="168" y="1341"/>
                  </a:lnTo>
                  <a:lnTo>
                    <a:pt x="173" y="1327"/>
                  </a:lnTo>
                  <a:lnTo>
                    <a:pt x="178" y="1314"/>
                  </a:lnTo>
                  <a:lnTo>
                    <a:pt x="182" y="1300"/>
                  </a:lnTo>
                  <a:lnTo>
                    <a:pt x="187" y="1286"/>
                  </a:lnTo>
                  <a:lnTo>
                    <a:pt x="191" y="1272"/>
                  </a:lnTo>
                  <a:lnTo>
                    <a:pt x="196" y="1258"/>
                  </a:lnTo>
                  <a:lnTo>
                    <a:pt x="201" y="1245"/>
                  </a:lnTo>
                  <a:lnTo>
                    <a:pt x="205" y="1232"/>
                  </a:lnTo>
                  <a:lnTo>
                    <a:pt x="210" y="1218"/>
                  </a:lnTo>
                  <a:lnTo>
                    <a:pt x="214" y="1205"/>
                  </a:lnTo>
                  <a:lnTo>
                    <a:pt x="219" y="1191"/>
                  </a:lnTo>
                  <a:lnTo>
                    <a:pt x="224" y="1179"/>
                  </a:lnTo>
                  <a:lnTo>
                    <a:pt x="228" y="1165"/>
                  </a:lnTo>
                  <a:lnTo>
                    <a:pt x="233" y="1151"/>
                  </a:lnTo>
                  <a:lnTo>
                    <a:pt x="237" y="1137"/>
                  </a:lnTo>
                  <a:lnTo>
                    <a:pt x="244" y="1125"/>
                  </a:lnTo>
                  <a:lnTo>
                    <a:pt x="248" y="1111"/>
                  </a:lnTo>
                  <a:lnTo>
                    <a:pt x="253" y="1097"/>
                  </a:lnTo>
                  <a:lnTo>
                    <a:pt x="257" y="1084"/>
                  </a:lnTo>
                  <a:lnTo>
                    <a:pt x="262" y="1070"/>
                  </a:lnTo>
                  <a:lnTo>
                    <a:pt x="267" y="1056"/>
                  </a:lnTo>
                  <a:lnTo>
                    <a:pt x="271" y="1042"/>
                  </a:lnTo>
                  <a:lnTo>
                    <a:pt x="276" y="1028"/>
                  </a:lnTo>
                  <a:lnTo>
                    <a:pt x="280" y="1016"/>
                  </a:lnTo>
                  <a:lnTo>
                    <a:pt x="285" y="1002"/>
                  </a:lnTo>
                  <a:lnTo>
                    <a:pt x="290" y="988"/>
                  </a:lnTo>
                  <a:lnTo>
                    <a:pt x="294" y="975"/>
                  </a:lnTo>
                  <a:lnTo>
                    <a:pt x="299" y="962"/>
                  </a:lnTo>
                  <a:lnTo>
                    <a:pt x="303" y="949"/>
                  </a:lnTo>
                  <a:lnTo>
                    <a:pt x="309" y="935"/>
                  </a:lnTo>
                  <a:lnTo>
                    <a:pt x="314" y="921"/>
                  </a:lnTo>
                  <a:lnTo>
                    <a:pt x="320" y="909"/>
                  </a:lnTo>
                  <a:lnTo>
                    <a:pt x="325" y="895"/>
                  </a:lnTo>
                  <a:lnTo>
                    <a:pt x="329" y="881"/>
                  </a:lnTo>
                  <a:lnTo>
                    <a:pt x="334" y="867"/>
                  </a:lnTo>
                  <a:lnTo>
                    <a:pt x="340" y="855"/>
                  </a:lnTo>
                  <a:lnTo>
                    <a:pt x="345" y="841"/>
                  </a:lnTo>
                  <a:lnTo>
                    <a:pt x="351" y="829"/>
                  </a:lnTo>
                  <a:lnTo>
                    <a:pt x="357" y="815"/>
                  </a:lnTo>
                  <a:lnTo>
                    <a:pt x="365" y="803"/>
                  </a:lnTo>
                  <a:lnTo>
                    <a:pt x="369" y="789"/>
                  </a:lnTo>
                  <a:lnTo>
                    <a:pt x="375" y="777"/>
                  </a:lnTo>
                  <a:lnTo>
                    <a:pt x="382" y="765"/>
                  </a:lnTo>
                  <a:lnTo>
                    <a:pt x="389" y="752"/>
                  </a:lnTo>
                  <a:lnTo>
                    <a:pt x="395" y="739"/>
                  </a:lnTo>
                  <a:lnTo>
                    <a:pt x="403" y="726"/>
                  </a:lnTo>
                  <a:lnTo>
                    <a:pt x="409" y="714"/>
                  </a:lnTo>
                  <a:lnTo>
                    <a:pt x="417" y="703"/>
                  </a:lnTo>
                  <a:lnTo>
                    <a:pt x="421" y="691"/>
                  </a:lnTo>
                  <a:lnTo>
                    <a:pt x="426" y="680"/>
                  </a:lnTo>
                  <a:lnTo>
                    <a:pt x="431" y="668"/>
                  </a:lnTo>
                  <a:lnTo>
                    <a:pt x="435" y="657"/>
                  </a:lnTo>
                  <a:lnTo>
                    <a:pt x="440" y="645"/>
                  </a:lnTo>
                  <a:lnTo>
                    <a:pt x="444" y="634"/>
                  </a:lnTo>
                  <a:lnTo>
                    <a:pt x="449" y="622"/>
                  </a:lnTo>
                  <a:lnTo>
                    <a:pt x="455" y="611"/>
                  </a:lnTo>
                  <a:lnTo>
                    <a:pt x="460" y="599"/>
                  </a:lnTo>
                  <a:lnTo>
                    <a:pt x="464" y="588"/>
                  </a:lnTo>
                  <a:lnTo>
                    <a:pt x="470" y="576"/>
                  </a:lnTo>
                  <a:lnTo>
                    <a:pt x="477" y="565"/>
                  </a:lnTo>
                  <a:lnTo>
                    <a:pt x="481" y="553"/>
                  </a:lnTo>
                  <a:lnTo>
                    <a:pt x="487" y="544"/>
                  </a:lnTo>
                  <a:lnTo>
                    <a:pt x="493" y="532"/>
                  </a:lnTo>
                  <a:lnTo>
                    <a:pt x="500" y="522"/>
                  </a:lnTo>
                  <a:lnTo>
                    <a:pt x="504" y="510"/>
                  </a:lnTo>
                  <a:lnTo>
                    <a:pt x="509" y="499"/>
                  </a:lnTo>
                  <a:lnTo>
                    <a:pt x="515" y="487"/>
                  </a:lnTo>
                  <a:lnTo>
                    <a:pt x="521" y="476"/>
                  </a:lnTo>
                  <a:lnTo>
                    <a:pt x="526" y="464"/>
                  </a:lnTo>
                  <a:lnTo>
                    <a:pt x="532" y="455"/>
                  </a:lnTo>
                  <a:lnTo>
                    <a:pt x="538" y="443"/>
                  </a:lnTo>
                  <a:lnTo>
                    <a:pt x="544" y="433"/>
                  </a:lnTo>
                  <a:lnTo>
                    <a:pt x="549" y="421"/>
                  </a:lnTo>
                  <a:lnTo>
                    <a:pt x="555" y="410"/>
                  </a:lnTo>
                  <a:lnTo>
                    <a:pt x="561" y="400"/>
                  </a:lnTo>
                  <a:lnTo>
                    <a:pt x="567" y="389"/>
                  </a:lnTo>
                  <a:lnTo>
                    <a:pt x="572" y="377"/>
                  </a:lnTo>
                  <a:lnTo>
                    <a:pt x="578" y="368"/>
                  </a:lnTo>
                  <a:lnTo>
                    <a:pt x="584" y="355"/>
                  </a:lnTo>
                  <a:lnTo>
                    <a:pt x="592" y="346"/>
                  </a:lnTo>
                  <a:lnTo>
                    <a:pt x="596" y="334"/>
                  </a:lnTo>
                  <a:lnTo>
                    <a:pt x="602" y="323"/>
                  </a:lnTo>
                  <a:lnTo>
                    <a:pt x="608" y="312"/>
                  </a:lnTo>
                  <a:lnTo>
                    <a:pt x="615" y="302"/>
                  </a:lnTo>
                  <a:lnTo>
                    <a:pt x="619" y="289"/>
                  </a:lnTo>
                  <a:lnTo>
                    <a:pt x="627" y="280"/>
                  </a:lnTo>
                  <a:lnTo>
                    <a:pt x="631" y="268"/>
                  </a:lnTo>
                  <a:lnTo>
                    <a:pt x="639" y="259"/>
                  </a:lnTo>
                  <a:lnTo>
                    <a:pt x="644" y="246"/>
                  </a:lnTo>
                  <a:lnTo>
                    <a:pt x="650" y="236"/>
                  </a:lnTo>
                  <a:lnTo>
                    <a:pt x="656" y="225"/>
                  </a:lnTo>
                  <a:lnTo>
                    <a:pt x="664" y="214"/>
                  </a:lnTo>
                  <a:lnTo>
                    <a:pt x="668" y="203"/>
                  </a:lnTo>
                  <a:lnTo>
                    <a:pt x="674" y="193"/>
                  </a:lnTo>
                  <a:lnTo>
                    <a:pt x="681" y="182"/>
                  </a:lnTo>
                  <a:lnTo>
                    <a:pt x="688" y="173"/>
                  </a:lnTo>
                  <a:lnTo>
                    <a:pt x="693" y="161"/>
                  </a:lnTo>
                  <a:lnTo>
                    <a:pt x="699" y="150"/>
                  </a:lnTo>
                  <a:lnTo>
                    <a:pt x="705" y="139"/>
                  </a:lnTo>
                  <a:lnTo>
                    <a:pt x="713" y="128"/>
                  </a:lnTo>
                  <a:lnTo>
                    <a:pt x="717" y="116"/>
                  </a:lnTo>
                  <a:lnTo>
                    <a:pt x="723" y="107"/>
                  </a:lnTo>
                  <a:lnTo>
                    <a:pt x="730" y="95"/>
                  </a:lnTo>
                  <a:lnTo>
                    <a:pt x="737" y="85"/>
                  </a:lnTo>
                  <a:lnTo>
                    <a:pt x="742" y="73"/>
                  </a:lnTo>
                  <a:lnTo>
                    <a:pt x="748" y="62"/>
                  </a:lnTo>
                  <a:lnTo>
                    <a:pt x="754" y="52"/>
                  </a:lnTo>
                  <a:lnTo>
                    <a:pt x="760" y="42"/>
                  </a:lnTo>
                  <a:lnTo>
                    <a:pt x="765" y="30"/>
                  </a:lnTo>
                  <a:lnTo>
                    <a:pt x="772" y="19"/>
                  </a:lnTo>
                  <a:lnTo>
                    <a:pt x="777" y="9"/>
                  </a:lnTo>
                  <a:lnTo>
                    <a:pt x="785" y="0"/>
                  </a:lnTo>
                  <a:lnTo>
                    <a:pt x="783" y="4"/>
                  </a:lnTo>
                  <a:lnTo>
                    <a:pt x="783" y="12"/>
                  </a:lnTo>
                  <a:lnTo>
                    <a:pt x="782" y="16"/>
                  </a:lnTo>
                  <a:lnTo>
                    <a:pt x="779" y="21"/>
                  </a:lnTo>
                  <a:lnTo>
                    <a:pt x="792" y="24"/>
                  </a:lnTo>
                  <a:lnTo>
                    <a:pt x="806" y="29"/>
                  </a:lnTo>
                  <a:lnTo>
                    <a:pt x="820" y="32"/>
                  </a:lnTo>
                  <a:lnTo>
                    <a:pt x="834" y="36"/>
                  </a:lnTo>
                  <a:lnTo>
                    <a:pt x="848" y="39"/>
                  </a:lnTo>
                  <a:lnTo>
                    <a:pt x="863" y="42"/>
                  </a:lnTo>
                  <a:lnTo>
                    <a:pt x="877" y="47"/>
                  </a:lnTo>
                  <a:lnTo>
                    <a:pt x="892" y="52"/>
                  </a:lnTo>
                  <a:lnTo>
                    <a:pt x="904" y="55"/>
                  </a:lnTo>
                  <a:lnTo>
                    <a:pt x="918" y="58"/>
                  </a:lnTo>
                  <a:lnTo>
                    <a:pt x="932" y="62"/>
                  </a:lnTo>
                  <a:lnTo>
                    <a:pt x="946" y="69"/>
                  </a:lnTo>
                  <a:lnTo>
                    <a:pt x="958" y="75"/>
                  </a:lnTo>
                  <a:lnTo>
                    <a:pt x="972" y="82"/>
                  </a:lnTo>
                  <a:lnTo>
                    <a:pt x="984" y="90"/>
                  </a:lnTo>
                  <a:lnTo>
                    <a:pt x="998" y="101"/>
                  </a:lnTo>
                  <a:lnTo>
                    <a:pt x="995" y="102"/>
                  </a:lnTo>
                  <a:lnTo>
                    <a:pt x="1006" y="108"/>
                  </a:lnTo>
                  <a:lnTo>
                    <a:pt x="1016" y="118"/>
                  </a:lnTo>
                  <a:lnTo>
                    <a:pt x="1027" y="127"/>
                  </a:lnTo>
                  <a:lnTo>
                    <a:pt x="1039" y="136"/>
                  </a:lnTo>
                  <a:lnTo>
                    <a:pt x="1050" y="144"/>
                  </a:lnTo>
                  <a:lnTo>
                    <a:pt x="1062" y="151"/>
                  </a:lnTo>
                  <a:lnTo>
                    <a:pt x="1076" y="157"/>
                  </a:lnTo>
                  <a:lnTo>
                    <a:pt x="1090" y="164"/>
                  </a:lnTo>
                  <a:lnTo>
                    <a:pt x="1096" y="157"/>
                  </a:lnTo>
                  <a:lnTo>
                    <a:pt x="1102" y="151"/>
                  </a:lnTo>
                  <a:lnTo>
                    <a:pt x="1105" y="144"/>
                  </a:lnTo>
                  <a:lnTo>
                    <a:pt x="1110" y="138"/>
                  </a:lnTo>
                  <a:lnTo>
                    <a:pt x="1117" y="136"/>
                  </a:lnTo>
                  <a:lnTo>
                    <a:pt x="1127" y="134"/>
                  </a:lnTo>
                  <a:lnTo>
                    <a:pt x="1134" y="134"/>
                  </a:lnTo>
                  <a:lnTo>
                    <a:pt x="1144" y="134"/>
                  </a:lnTo>
                  <a:lnTo>
                    <a:pt x="1151" y="134"/>
                  </a:lnTo>
                  <a:lnTo>
                    <a:pt x="1160" y="136"/>
                  </a:lnTo>
                  <a:lnTo>
                    <a:pt x="1168" y="138"/>
                  </a:lnTo>
                  <a:lnTo>
                    <a:pt x="1177" y="141"/>
                  </a:lnTo>
                  <a:lnTo>
                    <a:pt x="1193" y="144"/>
                  </a:lnTo>
                  <a:lnTo>
                    <a:pt x="1208" y="151"/>
                  </a:lnTo>
                  <a:lnTo>
                    <a:pt x="1214" y="156"/>
                  </a:lnTo>
                  <a:lnTo>
                    <a:pt x="1222" y="161"/>
                  </a:lnTo>
                  <a:lnTo>
                    <a:pt x="1228" y="165"/>
                  </a:lnTo>
                  <a:lnTo>
                    <a:pt x="1235" y="173"/>
                  </a:lnTo>
                  <a:lnTo>
                    <a:pt x="1246" y="179"/>
                  </a:lnTo>
                  <a:lnTo>
                    <a:pt x="1258" y="187"/>
                  </a:lnTo>
                  <a:lnTo>
                    <a:pt x="1272" y="191"/>
                  </a:lnTo>
                  <a:lnTo>
                    <a:pt x="1286" y="196"/>
                  </a:lnTo>
                  <a:lnTo>
                    <a:pt x="1298" y="200"/>
                  </a:lnTo>
                  <a:lnTo>
                    <a:pt x="1311" y="208"/>
                  </a:lnTo>
                  <a:lnTo>
                    <a:pt x="1321" y="217"/>
                  </a:lnTo>
                  <a:lnTo>
                    <a:pt x="1331" y="231"/>
                  </a:lnTo>
                  <a:lnTo>
                    <a:pt x="1338" y="234"/>
                  </a:lnTo>
                  <a:lnTo>
                    <a:pt x="1349" y="239"/>
                  </a:lnTo>
                  <a:lnTo>
                    <a:pt x="1355" y="243"/>
                  </a:lnTo>
                  <a:lnTo>
                    <a:pt x="1355" y="253"/>
                  </a:lnTo>
                  <a:lnTo>
                    <a:pt x="1366" y="254"/>
                  </a:lnTo>
                  <a:lnTo>
                    <a:pt x="1378" y="259"/>
                  </a:lnTo>
                  <a:lnTo>
                    <a:pt x="1389" y="260"/>
                  </a:lnTo>
                  <a:lnTo>
                    <a:pt x="1401" y="265"/>
                  </a:lnTo>
                  <a:lnTo>
                    <a:pt x="1412" y="266"/>
                  </a:lnTo>
                  <a:lnTo>
                    <a:pt x="1426" y="269"/>
                  </a:lnTo>
                  <a:lnTo>
                    <a:pt x="1436" y="272"/>
                  </a:lnTo>
                  <a:lnTo>
                    <a:pt x="1450" y="276"/>
                  </a:lnTo>
                  <a:lnTo>
                    <a:pt x="1461" y="277"/>
                  </a:lnTo>
                  <a:lnTo>
                    <a:pt x="1473" y="279"/>
                  </a:lnTo>
                  <a:lnTo>
                    <a:pt x="1485" y="280"/>
                  </a:lnTo>
                  <a:lnTo>
                    <a:pt x="1498" y="283"/>
                  </a:lnTo>
                  <a:lnTo>
                    <a:pt x="1510" y="285"/>
                  </a:lnTo>
                  <a:lnTo>
                    <a:pt x="1522" y="288"/>
                  </a:lnTo>
                  <a:lnTo>
                    <a:pt x="1534" y="289"/>
                  </a:lnTo>
                  <a:lnTo>
                    <a:pt x="1548" y="292"/>
                  </a:lnTo>
                  <a:lnTo>
                    <a:pt x="1559" y="292"/>
                  </a:lnTo>
                  <a:lnTo>
                    <a:pt x="1571" y="295"/>
                  </a:lnTo>
                  <a:lnTo>
                    <a:pt x="1584" y="295"/>
                  </a:lnTo>
                  <a:lnTo>
                    <a:pt x="1596" y="299"/>
                  </a:lnTo>
                  <a:lnTo>
                    <a:pt x="1607" y="300"/>
                  </a:lnTo>
                  <a:lnTo>
                    <a:pt x="1620" y="303"/>
                  </a:lnTo>
                  <a:lnTo>
                    <a:pt x="1631" y="305"/>
                  </a:lnTo>
                  <a:lnTo>
                    <a:pt x="1645" y="309"/>
                  </a:lnTo>
                  <a:lnTo>
                    <a:pt x="1656" y="311"/>
                  </a:lnTo>
                  <a:lnTo>
                    <a:pt x="1669" y="314"/>
                  </a:lnTo>
                  <a:lnTo>
                    <a:pt x="1680" y="315"/>
                  </a:lnTo>
                  <a:lnTo>
                    <a:pt x="1694" y="320"/>
                  </a:lnTo>
                  <a:lnTo>
                    <a:pt x="1706" y="323"/>
                  </a:lnTo>
                  <a:lnTo>
                    <a:pt x="1718" y="328"/>
                  </a:lnTo>
                  <a:lnTo>
                    <a:pt x="1731" y="332"/>
                  </a:lnTo>
                  <a:lnTo>
                    <a:pt x="1744" y="337"/>
                  </a:lnTo>
                  <a:lnTo>
                    <a:pt x="1757" y="341"/>
                  </a:lnTo>
                  <a:lnTo>
                    <a:pt x="1769" y="348"/>
                  </a:lnTo>
                  <a:lnTo>
                    <a:pt x="1781" y="354"/>
                  </a:lnTo>
                  <a:lnTo>
                    <a:pt x="1794" y="360"/>
                  </a:lnTo>
                  <a:lnTo>
                    <a:pt x="1806" y="364"/>
                  </a:lnTo>
                  <a:lnTo>
                    <a:pt x="1818" y="371"/>
                  </a:lnTo>
                  <a:lnTo>
                    <a:pt x="1830" y="377"/>
                  </a:lnTo>
                  <a:lnTo>
                    <a:pt x="1844" y="384"/>
                  </a:lnTo>
                  <a:lnTo>
                    <a:pt x="1856" y="389"/>
                  </a:lnTo>
                  <a:lnTo>
                    <a:pt x="1869" y="397"/>
                  </a:lnTo>
                  <a:lnTo>
                    <a:pt x="1881" y="401"/>
                  </a:lnTo>
                  <a:lnTo>
                    <a:pt x="1895" y="409"/>
                  </a:lnTo>
                  <a:lnTo>
                    <a:pt x="1907" y="415"/>
                  </a:lnTo>
                  <a:lnTo>
                    <a:pt x="1919" y="423"/>
                  </a:lnTo>
                  <a:lnTo>
                    <a:pt x="1932" y="429"/>
                  </a:lnTo>
                  <a:lnTo>
                    <a:pt x="1945" y="437"/>
                  </a:lnTo>
                  <a:lnTo>
                    <a:pt x="1958" y="441"/>
                  </a:lnTo>
                  <a:lnTo>
                    <a:pt x="1970" y="449"/>
                  </a:lnTo>
                  <a:lnTo>
                    <a:pt x="1982" y="453"/>
                  </a:lnTo>
                  <a:lnTo>
                    <a:pt x="1994" y="461"/>
                  </a:lnTo>
                  <a:lnTo>
                    <a:pt x="2007" y="467"/>
                  </a:lnTo>
                  <a:lnTo>
                    <a:pt x="2019" y="473"/>
                  </a:lnTo>
                  <a:lnTo>
                    <a:pt x="2031" y="479"/>
                  </a:lnTo>
                  <a:lnTo>
                    <a:pt x="2045" y="487"/>
                  </a:lnTo>
                  <a:lnTo>
                    <a:pt x="2057" y="492"/>
                  </a:lnTo>
                  <a:lnTo>
                    <a:pt x="2070" y="499"/>
                  </a:lnTo>
                  <a:lnTo>
                    <a:pt x="2082" y="506"/>
                  </a:lnTo>
                  <a:lnTo>
                    <a:pt x="2096" y="513"/>
                  </a:lnTo>
                  <a:lnTo>
                    <a:pt x="2108" y="518"/>
                  </a:lnTo>
                  <a:lnTo>
                    <a:pt x="2120" y="525"/>
                  </a:lnTo>
                  <a:lnTo>
                    <a:pt x="2132" y="532"/>
                  </a:lnTo>
                  <a:lnTo>
                    <a:pt x="2146" y="539"/>
                  </a:lnTo>
                  <a:lnTo>
                    <a:pt x="2140" y="544"/>
                  </a:lnTo>
                  <a:lnTo>
                    <a:pt x="2132" y="550"/>
                  </a:lnTo>
                  <a:lnTo>
                    <a:pt x="2129" y="561"/>
                  </a:lnTo>
                  <a:lnTo>
                    <a:pt x="2125" y="575"/>
                  </a:lnTo>
                  <a:lnTo>
                    <a:pt x="2117" y="587"/>
                  </a:lnTo>
                  <a:lnTo>
                    <a:pt x="2111" y="601"/>
                  </a:lnTo>
                  <a:lnTo>
                    <a:pt x="2099" y="616"/>
                  </a:lnTo>
                  <a:lnTo>
                    <a:pt x="2088" y="633"/>
                  </a:lnTo>
                  <a:lnTo>
                    <a:pt x="2077" y="648"/>
                  </a:lnTo>
                  <a:lnTo>
                    <a:pt x="2068" y="667"/>
                  </a:lnTo>
                  <a:lnTo>
                    <a:pt x="2056" y="682"/>
                  </a:lnTo>
                  <a:lnTo>
                    <a:pt x="2045" y="699"/>
                  </a:lnTo>
                  <a:lnTo>
                    <a:pt x="2034" y="714"/>
                  </a:lnTo>
                  <a:lnTo>
                    <a:pt x="2025" y="732"/>
                  </a:lnTo>
                  <a:lnTo>
                    <a:pt x="2013" y="748"/>
                  </a:lnTo>
                  <a:lnTo>
                    <a:pt x="2004" y="765"/>
                  </a:lnTo>
                  <a:lnTo>
                    <a:pt x="1991" y="781"/>
                  </a:lnTo>
                  <a:lnTo>
                    <a:pt x="1982" y="798"/>
                  </a:lnTo>
                  <a:lnTo>
                    <a:pt x="1971" y="814"/>
                  </a:lnTo>
                  <a:lnTo>
                    <a:pt x="1961" y="832"/>
                  </a:lnTo>
                  <a:lnTo>
                    <a:pt x="1950" y="847"/>
                  </a:lnTo>
                  <a:lnTo>
                    <a:pt x="1941" y="866"/>
                  </a:lnTo>
                  <a:lnTo>
                    <a:pt x="1928" y="881"/>
                  </a:lnTo>
                  <a:lnTo>
                    <a:pt x="1918" y="898"/>
                  </a:lnTo>
                  <a:lnTo>
                    <a:pt x="1907" y="913"/>
                  </a:lnTo>
                  <a:lnTo>
                    <a:pt x="1896" y="932"/>
                  </a:lnTo>
                  <a:lnTo>
                    <a:pt x="1886" y="947"/>
                  </a:lnTo>
                  <a:lnTo>
                    <a:pt x="1875" y="964"/>
                  </a:lnTo>
                  <a:lnTo>
                    <a:pt x="1864" y="979"/>
                  </a:lnTo>
                  <a:lnTo>
                    <a:pt x="1855" y="998"/>
                  </a:lnTo>
                  <a:lnTo>
                    <a:pt x="1843" y="1013"/>
                  </a:lnTo>
                  <a:lnTo>
                    <a:pt x="1832" y="1030"/>
                  </a:lnTo>
                  <a:lnTo>
                    <a:pt x="1821" y="1047"/>
                  </a:lnTo>
                  <a:lnTo>
                    <a:pt x="1810" y="1064"/>
                  </a:lnTo>
                  <a:lnTo>
                    <a:pt x="1800" y="1079"/>
                  </a:lnTo>
                  <a:lnTo>
                    <a:pt x="1789" y="1097"/>
                  </a:lnTo>
                  <a:lnTo>
                    <a:pt x="1778" y="1113"/>
                  </a:lnTo>
                  <a:lnTo>
                    <a:pt x="1769" y="1131"/>
                  </a:lnTo>
                  <a:lnTo>
                    <a:pt x="1757" y="1146"/>
                  </a:lnTo>
                  <a:lnTo>
                    <a:pt x="1746" y="1163"/>
                  </a:lnTo>
                  <a:lnTo>
                    <a:pt x="1735" y="1179"/>
                  </a:lnTo>
                  <a:lnTo>
                    <a:pt x="1725" y="1197"/>
                  </a:lnTo>
                  <a:lnTo>
                    <a:pt x="1712" y="1212"/>
                  </a:lnTo>
                  <a:lnTo>
                    <a:pt x="1703" y="1229"/>
                  </a:lnTo>
                  <a:lnTo>
                    <a:pt x="1691" y="1245"/>
                  </a:lnTo>
                  <a:lnTo>
                    <a:pt x="1682" y="1263"/>
                  </a:lnTo>
                  <a:lnTo>
                    <a:pt x="1669" y="1278"/>
                  </a:lnTo>
                  <a:lnTo>
                    <a:pt x="1659" y="1295"/>
                  </a:lnTo>
                  <a:lnTo>
                    <a:pt x="1648" y="1312"/>
                  </a:lnTo>
                  <a:lnTo>
                    <a:pt x="1639" y="1329"/>
                  </a:lnTo>
                  <a:lnTo>
                    <a:pt x="1626" y="1344"/>
                  </a:lnTo>
                  <a:lnTo>
                    <a:pt x="1616" y="1363"/>
                  </a:lnTo>
                  <a:lnTo>
                    <a:pt x="1605" y="1378"/>
                  </a:lnTo>
                  <a:lnTo>
                    <a:pt x="1596" y="1396"/>
                  </a:lnTo>
                  <a:lnTo>
                    <a:pt x="1584" y="1412"/>
                  </a:lnTo>
                  <a:lnTo>
                    <a:pt x="1573" y="1429"/>
                  </a:lnTo>
                  <a:lnTo>
                    <a:pt x="1562" y="1445"/>
                  </a:lnTo>
                  <a:lnTo>
                    <a:pt x="1553" y="1462"/>
                  </a:lnTo>
                  <a:lnTo>
                    <a:pt x="1541" y="1478"/>
                  </a:lnTo>
                  <a:lnTo>
                    <a:pt x="1530" y="1496"/>
                  </a:lnTo>
                  <a:lnTo>
                    <a:pt x="1519" y="1511"/>
                  </a:lnTo>
                  <a:lnTo>
                    <a:pt x="1510" y="1530"/>
                  </a:lnTo>
                  <a:lnTo>
                    <a:pt x="1498" y="1545"/>
                  </a:lnTo>
                  <a:lnTo>
                    <a:pt x="1488" y="1562"/>
                  </a:lnTo>
                  <a:lnTo>
                    <a:pt x="1476" y="1579"/>
                  </a:lnTo>
                  <a:lnTo>
                    <a:pt x="1467" y="1596"/>
                  </a:lnTo>
                  <a:lnTo>
                    <a:pt x="1456" y="1611"/>
                  </a:lnTo>
                  <a:lnTo>
                    <a:pt x="1446" y="1629"/>
                  </a:lnTo>
                  <a:lnTo>
                    <a:pt x="1435" y="1645"/>
                  </a:lnTo>
                  <a:lnTo>
                    <a:pt x="1426" y="1663"/>
                  </a:lnTo>
                  <a:lnTo>
                    <a:pt x="1421" y="1671"/>
                  </a:lnTo>
                  <a:lnTo>
                    <a:pt x="1416" y="1680"/>
                  </a:lnTo>
                  <a:lnTo>
                    <a:pt x="1412" y="1689"/>
                  </a:lnTo>
                  <a:lnTo>
                    <a:pt x="1409" y="1698"/>
                  </a:lnTo>
                  <a:lnTo>
                    <a:pt x="1404" y="1708"/>
                  </a:lnTo>
                  <a:lnTo>
                    <a:pt x="1401" y="1717"/>
                  </a:lnTo>
                  <a:lnTo>
                    <a:pt x="1398" y="1726"/>
                  </a:lnTo>
                  <a:lnTo>
                    <a:pt x="1396" y="1737"/>
                  </a:lnTo>
                  <a:lnTo>
                    <a:pt x="1393" y="1746"/>
                  </a:lnTo>
                  <a:lnTo>
                    <a:pt x="1392" y="1755"/>
                  </a:lnTo>
                  <a:lnTo>
                    <a:pt x="1389" y="1764"/>
                  </a:lnTo>
                  <a:lnTo>
                    <a:pt x="1389" y="1774"/>
                  </a:lnTo>
                  <a:lnTo>
                    <a:pt x="1387" y="1783"/>
                  </a:lnTo>
                  <a:lnTo>
                    <a:pt x="1387" y="1793"/>
                  </a:lnTo>
                  <a:lnTo>
                    <a:pt x="1387" y="1803"/>
                  </a:lnTo>
                  <a:lnTo>
                    <a:pt x="1389" y="1813"/>
                  </a:lnTo>
                  <a:lnTo>
                    <a:pt x="1389" y="1823"/>
                  </a:lnTo>
                  <a:lnTo>
                    <a:pt x="1389" y="1832"/>
                  </a:lnTo>
                  <a:lnTo>
                    <a:pt x="1389" y="1841"/>
                  </a:lnTo>
                  <a:lnTo>
                    <a:pt x="1392" y="1850"/>
                  </a:lnTo>
                  <a:lnTo>
                    <a:pt x="1392" y="1859"/>
                  </a:lnTo>
                  <a:lnTo>
                    <a:pt x="1395" y="1869"/>
                  </a:lnTo>
                  <a:lnTo>
                    <a:pt x="1396" y="1878"/>
                  </a:lnTo>
                  <a:lnTo>
                    <a:pt x="1401" y="1889"/>
                  </a:lnTo>
                  <a:lnTo>
                    <a:pt x="1403" y="1898"/>
                  </a:lnTo>
                  <a:lnTo>
                    <a:pt x="1406" y="1907"/>
                  </a:lnTo>
                  <a:lnTo>
                    <a:pt x="1410" y="1916"/>
                  </a:lnTo>
                  <a:lnTo>
                    <a:pt x="1415" y="1925"/>
                  </a:lnTo>
                  <a:lnTo>
                    <a:pt x="1419" y="1935"/>
                  </a:lnTo>
                  <a:lnTo>
                    <a:pt x="1424" y="1944"/>
                  </a:lnTo>
                  <a:lnTo>
                    <a:pt x="1430" y="1953"/>
                  </a:lnTo>
                  <a:lnTo>
                    <a:pt x="1438" y="1964"/>
                  </a:lnTo>
                  <a:lnTo>
                    <a:pt x="1442" y="1971"/>
                  </a:lnTo>
                  <a:lnTo>
                    <a:pt x="1447" y="1979"/>
                  </a:lnTo>
                  <a:lnTo>
                    <a:pt x="1452" y="1987"/>
                  </a:lnTo>
                  <a:lnTo>
                    <a:pt x="1456" y="1996"/>
                  </a:lnTo>
                  <a:lnTo>
                    <a:pt x="1461" y="2004"/>
                  </a:lnTo>
                  <a:lnTo>
                    <a:pt x="1465" y="2013"/>
                  </a:lnTo>
                  <a:lnTo>
                    <a:pt x="1470" y="2020"/>
                  </a:lnTo>
                  <a:lnTo>
                    <a:pt x="1475" y="2030"/>
                  </a:lnTo>
                  <a:lnTo>
                    <a:pt x="1479" y="2037"/>
                  </a:lnTo>
                  <a:lnTo>
                    <a:pt x="1484" y="2045"/>
                  </a:lnTo>
                  <a:lnTo>
                    <a:pt x="1488" y="2054"/>
                  </a:lnTo>
                  <a:lnTo>
                    <a:pt x="1495" y="2063"/>
                  </a:lnTo>
                  <a:lnTo>
                    <a:pt x="1499" y="2071"/>
                  </a:lnTo>
                  <a:lnTo>
                    <a:pt x="1505" y="2079"/>
                  </a:lnTo>
                  <a:lnTo>
                    <a:pt x="1510" y="2088"/>
                  </a:lnTo>
                  <a:lnTo>
                    <a:pt x="1516" y="2097"/>
                  </a:lnTo>
                  <a:lnTo>
                    <a:pt x="1521" y="2105"/>
                  </a:lnTo>
                  <a:lnTo>
                    <a:pt x="1525" y="2112"/>
                  </a:lnTo>
                  <a:lnTo>
                    <a:pt x="1530" y="2120"/>
                  </a:lnTo>
                  <a:lnTo>
                    <a:pt x="1536" y="2129"/>
                  </a:lnTo>
                  <a:lnTo>
                    <a:pt x="1541" y="2137"/>
                  </a:lnTo>
                  <a:lnTo>
                    <a:pt x="1547" y="2146"/>
                  </a:lnTo>
                  <a:lnTo>
                    <a:pt x="1551" y="2154"/>
                  </a:lnTo>
                  <a:lnTo>
                    <a:pt x="1557" y="2163"/>
                  </a:lnTo>
                  <a:lnTo>
                    <a:pt x="1562" y="2171"/>
                  </a:lnTo>
                  <a:lnTo>
                    <a:pt x="1568" y="2180"/>
                  </a:lnTo>
                  <a:lnTo>
                    <a:pt x="1573" y="2188"/>
                  </a:lnTo>
                  <a:lnTo>
                    <a:pt x="1579" y="2197"/>
                  </a:lnTo>
                  <a:lnTo>
                    <a:pt x="1584" y="2204"/>
                  </a:lnTo>
                  <a:lnTo>
                    <a:pt x="1590" y="2214"/>
                  </a:lnTo>
                  <a:lnTo>
                    <a:pt x="1596" y="2223"/>
                  </a:lnTo>
                  <a:lnTo>
                    <a:pt x="1602" y="2232"/>
                  </a:lnTo>
                  <a:lnTo>
                    <a:pt x="1607" y="2240"/>
                  </a:lnTo>
                  <a:lnTo>
                    <a:pt x="1611" y="2247"/>
                  </a:lnTo>
                  <a:lnTo>
                    <a:pt x="1616" y="2255"/>
                  </a:lnTo>
                  <a:lnTo>
                    <a:pt x="1622" y="2264"/>
                  </a:lnTo>
                  <a:lnTo>
                    <a:pt x="1626" y="2272"/>
                  </a:lnTo>
                  <a:lnTo>
                    <a:pt x="1633" y="2281"/>
                  </a:lnTo>
                  <a:lnTo>
                    <a:pt x="1637" y="2290"/>
                  </a:lnTo>
                  <a:lnTo>
                    <a:pt x="1643" y="2299"/>
                  </a:lnTo>
                  <a:lnTo>
                    <a:pt x="1648" y="2307"/>
                  </a:lnTo>
                  <a:lnTo>
                    <a:pt x="1653" y="2316"/>
                  </a:lnTo>
                  <a:lnTo>
                    <a:pt x="1657" y="2324"/>
                  </a:lnTo>
                  <a:lnTo>
                    <a:pt x="1663" y="2333"/>
                  </a:lnTo>
                  <a:lnTo>
                    <a:pt x="1668" y="2341"/>
                  </a:lnTo>
                  <a:lnTo>
                    <a:pt x="1674" y="2350"/>
                  </a:lnTo>
                  <a:lnTo>
                    <a:pt x="1679" y="2359"/>
                  </a:lnTo>
                  <a:lnTo>
                    <a:pt x="1685" y="2368"/>
                  </a:lnTo>
                  <a:lnTo>
                    <a:pt x="1689" y="2376"/>
                  </a:lnTo>
                  <a:lnTo>
                    <a:pt x="1694" y="2385"/>
                  </a:lnTo>
                  <a:lnTo>
                    <a:pt x="1698" y="2393"/>
                  </a:lnTo>
                  <a:lnTo>
                    <a:pt x="1703" y="2402"/>
                  </a:lnTo>
                  <a:lnTo>
                    <a:pt x="1708" y="2410"/>
                  </a:lnTo>
                  <a:lnTo>
                    <a:pt x="1712" y="2419"/>
                  </a:lnTo>
                  <a:lnTo>
                    <a:pt x="1717" y="2428"/>
                  </a:lnTo>
                  <a:lnTo>
                    <a:pt x="1721" y="2437"/>
                  </a:lnTo>
                  <a:lnTo>
                    <a:pt x="1726" y="2445"/>
                  </a:lnTo>
                  <a:lnTo>
                    <a:pt x="1731" y="2454"/>
                  </a:lnTo>
                  <a:lnTo>
                    <a:pt x="1735" y="2464"/>
                  </a:lnTo>
                  <a:lnTo>
                    <a:pt x="1740" y="2473"/>
                  </a:lnTo>
                  <a:lnTo>
                    <a:pt x="1744" y="2482"/>
                  </a:lnTo>
                  <a:lnTo>
                    <a:pt x="1749" y="2491"/>
                  </a:lnTo>
                  <a:lnTo>
                    <a:pt x="1754" y="2500"/>
                  </a:lnTo>
                  <a:lnTo>
                    <a:pt x="1758" y="2509"/>
                  </a:lnTo>
                  <a:lnTo>
                    <a:pt x="1763" y="2519"/>
                  </a:lnTo>
                  <a:lnTo>
                    <a:pt x="1767" y="2529"/>
                  </a:lnTo>
                  <a:lnTo>
                    <a:pt x="1772" y="2540"/>
                  </a:lnTo>
                  <a:lnTo>
                    <a:pt x="1777" y="2551"/>
                  </a:lnTo>
                  <a:lnTo>
                    <a:pt x="1781" y="2560"/>
                  </a:lnTo>
                  <a:lnTo>
                    <a:pt x="1787" y="2571"/>
                  </a:lnTo>
                  <a:lnTo>
                    <a:pt x="1794" y="2582"/>
                  </a:lnTo>
                  <a:lnTo>
                    <a:pt x="1800" y="2592"/>
                  </a:lnTo>
                  <a:lnTo>
                    <a:pt x="1804" y="2601"/>
                  </a:lnTo>
                  <a:lnTo>
                    <a:pt x="1810" y="2612"/>
                  </a:lnTo>
                  <a:lnTo>
                    <a:pt x="1817" y="2623"/>
                  </a:lnTo>
                  <a:lnTo>
                    <a:pt x="1823" y="2634"/>
                  </a:lnTo>
                  <a:lnTo>
                    <a:pt x="1829" y="2643"/>
                  </a:lnTo>
                  <a:lnTo>
                    <a:pt x="1835" y="2654"/>
                  </a:lnTo>
                  <a:lnTo>
                    <a:pt x="1841" y="2664"/>
                  </a:lnTo>
                  <a:lnTo>
                    <a:pt x="1847" y="2677"/>
                  </a:lnTo>
                  <a:lnTo>
                    <a:pt x="1852" y="2686"/>
                  </a:lnTo>
                  <a:lnTo>
                    <a:pt x="1856" y="2697"/>
                  </a:lnTo>
                  <a:lnTo>
                    <a:pt x="1861" y="2707"/>
                  </a:lnTo>
                  <a:lnTo>
                    <a:pt x="1867" y="2718"/>
                  </a:lnTo>
                  <a:lnTo>
                    <a:pt x="1872" y="2729"/>
                  </a:lnTo>
                  <a:lnTo>
                    <a:pt x="1876" y="2741"/>
                  </a:lnTo>
                  <a:lnTo>
                    <a:pt x="1881" y="2752"/>
                  </a:lnTo>
                  <a:lnTo>
                    <a:pt x="1886" y="2764"/>
                  </a:lnTo>
                  <a:lnTo>
                    <a:pt x="1889" y="2773"/>
                  </a:lnTo>
                  <a:lnTo>
                    <a:pt x="1892" y="2785"/>
                  </a:lnTo>
                  <a:lnTo>
                    <a:pt x="1895" y="2796"/>
                  </a:lnTo>
                  <a:lnTo>
                    <a:pt x="1899" y="2808"/>
                  </a:lnTo>
                  <a:lnTo>
                    <a:pt x="1901" y="2819"/>
                  </a:lnTo>
                  <a:lnTo>
                    <a:pt x="1904" y="2831"/>
                  </a:lnTo>
                  <a:lnTo>
                    <a:pt x="1905" y="2842"/>
                  </a:lnTo>
                  <a:lnTo>
                    <a:pt x="1909" y="28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28" name="Freeform 251"/>
            <p:cNvSpPr>
              <a:spLocks/>
            </p:cNvSpPr>
            <p:nvPr/>
          </p:nvSpPr>
          <p:spPr bwMode="auto">
            <a:xfrm>
              <a:off x="2674" y="2946"/>
              <a:ext cx="850" cy="1784"/>
            </a:xfrm>
            <a:custGeom>
              <a:avLst/>
              <a:gdLst>
                <a:gd name="T0" fmla="*/ 616 w 850"/>
                <a:gd name="T1" fmla="*/ 1721 h 1784"/>
                <a:gd name="T2" fmla="*/ 519 w 850"/>
                <a:gd name="T3" fmla="*/ 1579 h 1784"/>
                <a:gd name="T4" fmla="*/ 432 w 850"/>
                <a:gd name="T5" fmla="*/ 1430 h 1784"/>
                <a:gd name="T6" fmla="*/ 357 w 850"/>
                <a:gd name="T7" fmla="*/ 1275 h 1784"/>
                <a:gd name="T8" fmla="*/ 298 w 850"/>
                <a:gd name="T9" fmla="*/ 1102 h 1784"/>
                <a:gd name="T10" fmla="*/ 263 w 850"/>
                <a:gd name="T11" fmla="*/ 837 h 1784"/>
                <a:gd name="T12" fmla="*/ 246 w 850"/>
                <a:gd name="T13" fmla="*/ 680 h 1784"/>
                <a:gd name="T14" fmla="*/ 256 w 850"/>
                <a:gd name="T15" fmla="*/ 871 h 1784"/>
                <a:gd name="T16" fmla="*/ 254 w 850"/>
                <a:gd name="T17" fmla="*/ 926 h 1784"/>
                <a:gd name="T18" fmla="*/ 237 w 850"/>
                <a:gd name="T19" fmla="*/ 720 h 1784"/>
                <a:gd name="T20" fmla="*/ 229 w 850"/>
                <a:gd name="T21" fmla="*/ 731 h 1784"/>
                <a:gd name="T22" fmla="*/ 257 w 850"/>
                <a:gd name="T23" fmla="*/ 984 h 1784"/>
                <a:gd name="T24" fmla="*/ 251 w 850"/>
                <a:gd name="T25" fmla="*/ 992 h 1784"/>
                <a:gd name="T26" fmla="*/ 219 w 850"/>
                <a:gd name="T27" fmla="*/ 788 h 1784"/>
                <a:gd name="T28" fmla="*/ 199 w 850"/>
                <a:gd name="T29" fmla="*/ 656 h 1784"/>
                <a:gd name="T30" fmla="*/ 219 w 850"/>
                <a:gd name="T31" fmla="*/ 848 h 1784"/>
                <a:gd name="T32" fmla="*/ 249 w 850"/>
                <a:gd name="T33" fmla="*/ 1007 h 1784"/>
                <a:gd name="T34" fmla="*/ 318 w 850"/>
                <a:gd name="T35" fmla="*/ 1196 h 1784"/>
                <a:gd name="T36" fmla="*/ 266 w 850"/>
                <a:gd name="T37" fmla="*/ 1076 h 1784"/>
                <a:gd name="T38" fmla="*/ 214 w 850"/>
                <a:gd name="T39" fmla="*/ 901 h 1784"/>
                <a:gd name="T40" fmla="*/ 191 w 850"/>
                <a:gd name="T41" fmla="*/ 754 h 1784"/>
                <a:gd name="T42" fmla="*/ 183 w 850"/>
                <a:gd name="T43" fmla="*/ 696 h 1784"/>
                <a:gd name="T44" fmla="*/ 216 w 850"/>
                <a:gd name="T45" fmla="*/ 933 h 1784"/>
                <a:gd name="T46" fmla="*/ 288 w 850"/>
                <a:gd name="T47" fmla="*/ 1139 h 1784"/>
                <a:gd name="T48" fmla="*/ 217 w 850"/>
                <a:gd name="T49" fmla="*/ 966 h 1784"/>
                <a:gd name="T50" fmla="*/ 183 w 850"/>
                <a:gd name="T51" fmla="*/ 820 h 1784"/>
                <a:gd name="T52" fmla="*/ 165 w 850"/>
                <a:gd name="T53" fmla="*/ 673 h 1784"/>
                <a:gd name="T54" fmla="*/ 165 w 850"/>
                <a:gd name="T55" fmla="*/ 696 h 1784"/>
                <a:gd name="T56" fmla="*/ 183 w 850"/>
                <a:gd name="T57" fmla="*/ 852 h 1784"/>
                <a:gd name="T58" fmla="*/ 223 w 850"/>
                <a:gd name="T59" fmla="*/ 1005 h 1784"/>
                <a:gd name="T60" fmla="*/ 283 w 850"/>
                <a:gd name="T61" fmla="*/ 1154 h 1784"/>
                <a:gd name="T62" fmla="*/ 289 w 850"/>
                <a:gd name="T63" fmla="*/ 1166 h 1784"/>
                <a:gd name="T64" fmla="*/ 180 w 850"/>
                <a:gd name="T65" fmla="*/ 912 h 1784"/>
                <a:gd name="T66" fmla="*/ 113 w 850"/>
                <a:gd name="T67" fmla="*/ 664 h 1784"/>
                <a:gd name="T68" fmla="*/ 52 w 850"/>
                <a:gd name="T69" fmla="*/ 434 h 1784"/>
                <a:gd name="T70" fmla="*/ 26 w 850"/>
                <a:gd name="T71" fmla="*/ 219 h 1784"/>
                <a:gd name="T72" fmla="*/ 211 w 850"/>
                <a:gd name="T73" fmla="*/ 47 h 1784"/>
                <a:gd name="T74" fmla="*/ 374 w 850"/>
                <a:gd name="T75" fmla="*/ 15 h 1784"/>
                <a:gd name="T76" fmla="*/ 320 w 850"/>
                <a:gd name="T77" fmla="*/ 128 h 1784"/>
                <a:gd name="T78" fmla="*/ 317 w 850"/>
                <a:gd name="T79" fmla="*/ 283 h 1784"/>
                <a:gd name="T80" fmla="*/ 352 w 850"/>
                <a:gd name="T81" fmla="*/ 96 h 1784"/>
                <a:gd name="T82" fmla="*/ 323 w 850"/>
                <a:gd name="T83" fmla="*/ 246 h 1784"/>
                <a:gd name="T84" fmla="*/ 380 w 850"/>
                <a:gd name="T85" fmla="*/ 73 h 1784"/>
                <a:gd name="T86" fmla="*/ 343 w 850"/>
                <a:gd name="T87" fmla="*/ 288 h 1784"/>
                <a:gd name="T88" fmla="*/ 360 w 850"/>
                <a:gd name="T89" fmla="*/ 271 h 1784"/>
                <a:gd name="T90" fmla="*/ 436 w 850"/>
                <a:gd name="T91" fmla="*/ 403 h 1784"/>
                <a:gd name="T92" fmla="*/ 440 w 850"/>
                <a:gd name="T93" fmla="*/ 426 h 1784"/>
                <a:gd name="T94" fmla="*/ 443 w 850"/>
                <a:gd name="T95" fmla="*/ 486 h 1784"/>
                <a:gd name="T96" fmla="*/ 556 w 850"/>
                <a:gd name="T97" fmla="*/ 680 h 1784"/>
                <a:gd name="T98" fmla="*/ 594 w 850"/>
                <a:gd name="T99" fmla="*/ 791 h 1784"/>
                <a:gd name="T100" fmla="*/ 518 w 850"/>
                <a:gd name="T101" fmla="*/ 950 h 1784"/>
                <a:gd name="T102" fmla="*/ 533 w 850"/>
                <a:gd name="T103" fmla="*/ 1133 h 1784"/>
                <a:gd name="T104" fmla="*/ 588 w 850"/>
                <a:gd name="T105" fmla="*/ 1243 h 1784"/>
                <a:gd name="T106" fmla="*/ 657 w 850"/>
                <a:gd name="T107" fmla="*/ 1401 h 1784"/>
                <a:gd name="T108" fmla="*/ 588 w 850"/>
                <a:gd name="T109" fmla="*/ 1206 h 1784"/>
                <a:gd name="T110" fmla="*/ 574 w 850"/>
                <a:gd name="T111" fmla="*/ 1076 h 1784"/>
                <a:gd name="T112" fmla="*/ 619 w 850"/>
                <a:gd name="T113" fmla="*/ 1261 h 1784"/>
                <a:gd name="T114" fmla="*/ 696 w 850"/>
                <a:gd name="T115" fmla="*/ 1491 h 1784"/>
                <a:gd name="T116" fmla="*/ 691 w 850"/>
                <a:gd name="T117" fmla="*/ 1453 h 1784"/>
                <a:gd name="T118" fmla="*/ 639 w 850"/>
                <a:gd name="T119" fmla="*/ 1294 h 1784"/>
                <a:gd name="T120" fmla="*/ 705 w 850"/>
                <a:gd name="T121" fmla="*/ 1452 h 1784"/>
                <a:gd name="T122" fmla="*/ 797 w 850"/>
                <a:gd name="T123" fmla="*/ 1662 h 17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50" h="1784">
                  <a:moveTo>
                    <a:pt x="803" y="1754"/>
                  </a:moveTo>
                  <a:lnTo>
                    <a:pt x="749" y="1784"/>
                  </a:lnTo>
                  <a:lnTo>
                    <a:pt x="737" y="1780"/>
                  </a:lnTo>
                  <a:lnTo>
                    <a:pt x="726" y="1778"/>
                  </a:lnTo>
                  <a:lnTo>
                    <a:pt x="715" y="1778"/>
                  </a:lnTo>
                  <a:lnTo>
                    <a:pt x="705" y="1778"/>
                  </a:lnTo>
                  <a:lnTo>
                    <a:pt x="692" y="1778"/>
                  </a:lnTo>
                  <a:lnTo>
                    <a:pt x="683" y="1778"/>
                  </a:lnTo>
                  <a:lnTo>
                    <a:pt x="671" y="1778"/>
                  </a:lnTo>
                  <a:lnTo>
                    <a:pt x="662" y="1780"/>
                  </a:lnTo>
                  <a:lnTo>
                    <a:pt x="654" y="1771"/>
                  </a:lnTo>
                  <a:lnTo>
                    <a:pt x="648" y="1763"/>
                  </a:lnTo>
                  <a:lnTo>
                    <a:pt x="642" y="1754"/>
                  </a:lnTo>
                  <a:lnTo>
                    <a:pt x="636" y="1746"/>
                  </a:lnTo>
                  <a:lnTo>
                    <a:pt x="628" y="1737"/>
                  </a:lnTo>
                  <a:lnTo>
                    <a:pt x="623" y="1729"/>
                  </a:lnTo>
                  <a:lnTo>
                    <a:pt x="616" y="1721"/>
                  </a:lnTo>
                  <a:lnTo>
                    <a:pt x="611" y="1714"/>
                  </a:lnTo>
                  <a:lnTo>
                    <a:pt x="605" y="1705"/>
                  </a:lnTo>
                  <a:lnTo>
                    <a:pt x="599" y="1697"/>
                  </a:lnTo>
                  <a:lnTo>
                    <a:pt x="593" y="1688"/>
                  </a:lnTo>
                  <a:lnTo>
                    <a:pt x="588" y="1680"/>
                  </a:lnTo>
                  <a:lnTo>
                    <a:pt x="582" y="1671"/>
                  </a:lnTo>
                  <a:lnTo>
                    <a:pt x="576" y="1663"/>
                  </a:lnTo>
                  <a:lnTo>
                    <a:pt x="570" y="1656"/>
                  </a:lnTo>
                  <a:lnTo>
                    <a:pt x="565" y="1648"/>
                  </a:lnTo>
                  <a:lnTo>
                    <a:pt x="559" y="1639"/>
                  </a:lnTo>
                  <a:lnTo>
                    <a:pt x="553" y="1629"/>
                  </a:lnTo>
                  <a:lnTo>
                    <a:pt x="547" y="1620"/>
                  </a:lnTo>
                  <a:lnTo>
                    <a:pt x="542" y="1613"/>
                  </a:lnTo>
                  <a:lnTo>
                    <a:pt x="536" y="1603"/>
                  </a:lnTo>
                  <a:lnTo>
                    <a:pt x="530" y="1596"/>
                  </a:lnTo>
                  <a:lnTo>
                    <a:pt x="524" y="1587"/>
                  </a:lnTo>
                  <a:lnTo>
                    <a:pt x="519" y="1579"/>
                  </a:lnTo>
                  <a:lnTo>
                    <a:pt x="513" y="1570"/>
                  </a:lnTo>
                  <a:lnTo>
                    <a:pt x="509" y="1562"/>
                  </a:lnTo>
                  <a:lnTo>
                    <a:pt x="502" y="1553"/>
                  </a:lnTo>
                  <a:lnTo>
                    <a:pt x="498" y="1545"/>
                  </a:lnTo>
                  <a:lnTo>
                    <a:pt x="492" y="1536"/>
                  </a:lnTo>
                  <a:lnTo>
                    <a:pt x="487" y="1528"/>
                  </a:lnTo>
                  <a:lnTo>
                    <a:pt x="482" y="1519"/>
                  </a:lnTo>
                  <a:lnTo>
                    <a:pt x="478" y="1511"/>
                  </a:lnTo>
                  <a:lnTo>
                    <a:pt x="472" y="1502"/>
                  </a:lnTo>
                  <a:lnTo>
                    <a:pt x="467" y="1493"/>
                  </a:lnTo>
                  <a:lnTo>
                    <a:pt x="461" y="1484"/>
                  </a:lnTo>
                  <a:lnTo>
                    <a:pt x="456" y="1475"/>
                  </a:lnTo>
                  <a:lnTo>
                    <a:pt x="450" y="1465"/>
                  </a:lnTo>
                  <a:lnTo>
                    <a:pt x="446" y="1456"/>
                  </a:lnTo>
                  <a:lnTo>
                    <a:pt x="441" y="1447"/>
                  </a:lnTo>
                  <a:lnTo>
                    <a:pt x="436" y="1439"/>
                  </a:lnTo>
                  <a:lnTo>
                    <a:pt x="432" y="1430"/>
                  </a:lnTo>
                  <a:lnTo>
                    <a:pt x="427" y="1421"/>
                  </a:lnTo>
                  <a:lnTo>
                    <a:pt x="423" y="1412"/>
                  </a:lnTo>
                  <a:lnTo>
                    <a:pt x="418" y="1403"/>
                  </a:lnTo>
                  <a:lnTo>
                    <a:pt x="413" y="1393"/>
                  </a:lnTo>
                  <a:lnTo>
                    <a:pt x="409" y="1384"/>
                  </a:lnTo>
                  <a:lnTo>
                    <a:pt x="404" y="1375"/>
                  </a:lnTo>
                  <a:lnTo>
                    <a:pt x="400" y="1367"/>
                  </a:lnTo>
                  <a:lnTo>
                    <a:pt x="395" y="1358"/>
                  </a:lnTo>
                  <a:lnTo>
                    <a:pt x="390" y="1349"/>
                  </a:lnTo>
                  <a:lnTo>
                    <a:pt x="386" y="1340"/>
                  </a:lnTo>
                  <a:lnTo>
                    <a:pt x="381" y="1330"/>
                  </a:lnTo>
                  <a:lnTo>
                    <a:pt x="377" y="1321"/>
                  </a:lnTo>
                  <a:lnTo>
                    <a:pt x="374" y="1312"/>
                  </a:lnTo>
                  <a:lnTo>
                    <a:pt x="369" y="1303"/>
                  </a:lnTo>
                  <a:lnTo>
                    <a:pt x="366" y="1294"/>
                  </a:lnTo>
                  <a:lnTo>
                    <a:pt x="361" y="1284"/>
                  </a:lnTo>
                  <a:lnTo>
                    <a:pt x="357" y="1275"/>
                  </a:lnTo>
                  <a:lnTo>
                    <a:pt x="354" y="1266"/>
                  </a:lnTo>
                  <a:lnTo>
                    <a:pt x="351" y="1257"/>
                  </a:lnTo>
                  <a:lnTo>
                    <a:pt x="346" y="1248"/>
                  </a:lnTo>
                  <a:lnTo>
                    <a:pt x="343" y="1238"/>
                  </a:lnTo>
                  <a:lnTo>
                    <a:pt x="340" y="1229"/>
                  </a:lnTo>
                  <a:lnTo>
                    <a:pt x="337" y="1220"/>
                  </a:lnTo>
                  <a:lnTo>
                    <a:pt x="340" y="1225"/>
                  </a:lnTo>
                  <a:lnTo>
                    <a:pt x="338" y="1211"/>
                  </a:lnTo>
                  <a:lnTo>
                    <a:pt x="335" y="1200"/>
                  </a:lnTo>
                  <a:lnTo>
                    <a:pt x="331" y="1189"/>
                  </a:lnTo>
                  <a:lnTo>
                    <a:pt x="328" y="1179"/>
                  </a:lnTo>
                  <a:lnTo>
                    <a:pt x="321" y="1166"/>
                  </a:lnTo>
                  <a:lnTo>
                    <a:pt x="317" y="1156"/>
                  </a:lnTo>
                  <a:lnTo>
                    <a:pt x="312" y="1145"/>
                  </a:lnTo>
                  <a:lnTo>
                    <a:pt x="311" y="1134"/>
                  </a:lnTo>
                  <a:lnTo>
                    <a:pt x="305" y="1117"/>
                  </a:lnTo>
                  <a:lnTo>
                    <a:pt x="298" y="1102"/>
                  </a:lnTo>
                  <a:lnTo>
                    <a:pt x="294" y="1087"/>
                  </a:lnTo>
                  <a:lnTo>
                    <a:pt x="291" y="1071"/>
                  </a:lnTo>
                  <a:lnTo>
                    <a:pt x="286" y="1054"/>
                  </a:lnTo>
                  <a:lnTo>
                    <a:pt x="283" y="1041"/>
                  </a:lnTo>
                  <a:lnTo>
                    <a:pt x="280" y="1024"/>
                  </a:lnTo>
                  <a:lnTo>
                    <a:pt x="279" y="1010"/>
                  </a:lnTo>
                  <a:lnTo>
                    <a:pt x="275" y="993"/>
                  </a:lnTo>
                  <a:lnTo>
                    <a:pt x="274" y="978"/>
                  </a:lnTo>
                  <a:lnTo>
                    <a:pt x="271" y="963"/>
                  </a:lnTo>
                  <a:lnTo>
                    <a:pt x="271" y="947"/>
                  </a:lnTo>
                  <a:lnTo>
                    <a:pt x="269" y="930"/>
                  </a:lnTo>
                  <a:lnTo>
                    <a:pt x="268" y="917"/>
                  </a:lnTo>
                  <a:lnTo>
                    <a:pt x="268" y="900"/>
                  </a:lnTo>
                  <a:lnTo>
                    <a:pt x="268" y="886"/>
                  </a:lnTo>
                  <a:lnTo>
                    <a:pt x="266" y="869"/>
                  </a:lnTo>
                  <a:lnTo>
                    <a:pt x="265" y="854"/>
                  </a:lnTo>
                  <a:lnTo>
                    <a:pt x="263" y="837"/>
                  </a:lnTo>
                  <a:lnTo>
                    <a:pt x="263" y="823"/>
                  </a:lnTo>
                  <a:lnTo>
                    <a:pt x="262" y="806"/>
                  </a:lnTo>
                  <a:lnTo>
                    <a:pt x="260" y="791"/>
                  </a:lnTo>
                  <a:lnTo>
                    <a:pt x="259" y="774"/>
                  </a:lnTo>
                  <a:lnTo>
                    <a:pt x="259" y="760"/>
                  </a:lnTo>
                  <a:lnTo>
                    <a:pt x="256" y="743"/>
                  </a:lnTo>
                  <a:lnTo>
                    <a:pt x="256" y="728"/>
                  </a:lnTo>
                  <a:lnTo>
                    <a:pt x="252" y="713"/>
                  </a:lnTo>
                  <a:lnTo>
                    <a:pt x="252" y="697"/>
                  </a:lnTo>
                  <a:lnTo>
                    <a:pt x="249" y="682"/>
                  </a:lnTo>
                  <a:lnTo>
                    <a:pt x="248" y="667"/>
                  </a:lnTo>
                  <a:lnTo>
                    <a:pt x="245" y="651"/>
                  </a:lnTo>
                  <a:lnTo>
                    <a:pt x="243" y="637"/>
                  </a:lnTo>
                  <a:lnTo>
                    <a:pt x="243" y="647"/>
                  </a:lnTo>
                  <a:lnTo>
                    <a:pt x="245" y="659"/>
                  </a:lnTo>
                  <a:lnTo>
                    <a:pt x="245" y="668"/>
                  </a:lnTo>
                  <a:lnTo>
                    <a:pt x="246" y="680"/>
                  </a:lnTo>
                  <a:lnTo>
                    <a:pt x="246" y="691"/>
                  </a:lnTo>
                  <a:lnTo>
                    <a:pt x="248" y="702"/>
                  </a:lnTo>
                  <a:lnTo>
                    <a:pt x="249" y="713"/>
                  </a:lnTo>
                  <a:lnTo>
                    <a:pt x="251" y="725"/>
                  </a:lnTo>
                  <a:lnTo>
                    <a:pt x="251" y="736"/>
                  </a:lnTo>
                  <a:lnTo>
                    <a:pt x="251" y="746"/>
                  </a:lnTo>
                  <a:lnTo>
                    <a:pt x="251" y="757"/>
                  </a:lnTo>
                  <a:lnTo>
                    <a:pt x="252" y="769"/>
                  </a:lnTo>
                  <a:lnTo>
                    <a:pt x="252" y="780"/>
                  </a:lnTo>
                  <a:lnTo>
                    <a:pt x="254" y="792"/>
                  </a:lnTo>
                  <a:lnTo>
                    <a:pt x="254" y="803"/>
                  </a:lnTo>
                  <a:lnTo>
                    <a:pt x="256" y="815"/>
                  </a:lnTo>
                  <a:lnTo>
                    <a:pt x="256" y="825"/>
                  </a:lnTo>
                  <a:lnTo>
                    <a:pt x="256" y="837"/>
                  </a:lnTo>
                  <a:lnTo>
                    <a:pt x="256" y="848"/>
                  </a:lnTo>
                  <a:lnTo>
                    <a:pt x="256" y="860"/>
                  </a:lnTo>
                  <a:lnTo>
                    <a:pt x="256" y="871"/>
                  </a:lnTo>
                  <a:lnTo>
                    <a:pt x="257" y="883"/>
                  </a:lnTo>
                  <a:lnTo>
                    <a:pt x="257" y="894"/>
                  </a:lnTo>
                  <a:lnTo>
                    <a:pt x="259" y="906"/>
                  </a:lnTo>
                  <a:lnTo>
                    <a:pt x="259" y="915"/>
                  </a:lnTo>
                  <a:lnTo>
                    <a:pt x="260" y="927"/>
                  </a:lnTo>
                  <a:lnTo>
                    <a:pt x="262" y="938"/>
                  </a:lnTo>
                  <a:lnTo>
                    <a:pt x="263" y="950"/>
                  </a:lnTo>
                  <a:lnTo>
                    <a:pt x="263" y="961"/>
                  </a:lnTo>
                  <a:lnTo>
                    <a:pt x="266" y="973"/>
                  </a:lnTo>
                  <a:lnTo>
                    <a:pt x="268" y="984"/>
                  </a:lnTo>
                  <a:lnTo>
                    <a:pt x="271" y="996"/>
                  </a:lnTo>
                  <a:lnTo>
                    <a:pt x="266" y="984"/>
                  </a:lnTo>
                  <a:lnTo>
                    <a:pt x="263" y="972"/>
                  </a:lnTo>
                  <a:lnTo>
                    <a:pt x="260" y="959"/>
                  </a:lnTo>
                  <a:lnTo>
                    <a:pt x="259" y="949"/>
                  </a:lnTo>
                  <a:lnTo>
                    <a:pt x="256" y="936"/>
                  </a:lnTo>
                  <a:lnTo>
                    <a:pt x="254" y="926"/>
                  </a:lnTo>
                  <a:lnTo>
                    <a:pt x="251" y="913"/>
                  </a:lnTo>
                  <a:lnTo>
                    <a:pt x="251" y="903"/>
                  </a:lnTo>
                  <a:lnTo>
                    <a:pt x="249" y="890"/>
                  </a:lnTo>
                  <a:lnTo>
                    <a:pt x="248" y="878"/>
                  </a:lnTo>
                  <a:lnTo>
                    <a:pt x="246" y="866"/>
                  </a:lnTo>
                  <a:lnTo>
                    <a:pt x="246" y="855"/>
                  </a:lnTo>
                  <a:lnTo>
                    <a:pt x="245" y="843"/>
                  </a:lnTo>
                  <a:lnTo>
                    <a:pt x="243" y="831"/>
                  </a:lnTo>
                  <a:lnTo>
                    <a:pt x="243" y="818"/>
                  </a:lnTo>
                  <a:lnTo>
                    <a:pt x="243" y="808"/>
                  </a:lnTo>
                  <a:lnTo>
                    <a:pt x="242" y="794"/>
                  </a:lnTo>
                  <a:lnTo>
                    <a:pt x="242" y="782"/>
                  </a:lnTo>
                  <a:lnTo>
                    <a:pt x="240" y="769"/>
                  </a:lnTo>
                  <a:lnTo>
                    <a:pt x="240" y="759"/>
                  </a:lnTo>
                  <a:lnTo>
                    <a:pt x="239" y="745"/>
                  </a:lnTo>
                  <a:lnTo>
                    <a:pt x="239" y="733"/>
                  </a:lnTo>
                  <a:lnTo>
                    <a:pt x="237" y="720"/>
                  </a:lnTo>
                  <a:lnTo>
                    <a:pt x="237" y="710"/>
                  </a:lnTo>
                  <a:lnTo>
                    <a:pt x="236" y="696"/>
                  </a:lnTo>
                  <a:lnTo>
                    <a:pt x="234" y="685"/>
                  </a:lnTo>
                  <a:lnTo>
                    <a:pt x="233" y="671"/>
                  </a:lnTo>
                  <a:lnTo>
                    <a:pt x="231" y="660"/>
                  </a:lnTo>
                  <a:lnTo>
                    <a:pt x="229" y="648"/>
                  </a:lnTo>
                  <a:lnTo>
                    <a:pt x="228" y="636"/>
                  </a:lnTo>
                  <a:lnTo>
                    <a:pt x="226" y="624"/>
                  </a:lnTo>
                  <a:lnTo>
                    <a:pt x="225" y="613"/>
                  </a:lnTo>
                  <a:lnTo>
                    <a:pt x="222" y="627"/>
                  </a:lnTo>
                  <a:lnTo>
                    <a:pt x="222" y="641"/>
                  </a:lnTo>
                  <a:lnTo>
                    <a:pt x="223" y="656"/>
                  </a:lnTo>
                  <a:lnTo>
                    <a:pt x="225" y="671"/>
                  </a:lnTo>
                  <a:lnTo>
                    <a:pt x="226" y="687"/>
                  </a:lnTo>
                  <a:lnTo>
                    <a:pt x="226" y="700"/>
                  </a:lnTo>
                  <a:lnTo>
                    <a:pt x="228" y="716"/>
                  </a:lnTo>
                  <a:lnTo>
                    <a:pt x="229" y="731"/>
                  </a:lnTo>
                  <a:lnTo>
                    <a:pt x="231" y="746"/>
                  </a:lnTo>
                  <a:lnTo>
                    <a:pt x="231" y="760"/>
                  </a:lnTo>
                  <a:lnTo>
                    <a:pt x="231" y="775"/>
                  </a:lnTo>
                  <a:lnTo>
                    <a:pt x="233" y="791"/>
                  </a:lnTo>
                  <a:lnTo>
                    <a:pt x="234" y="806"/>
                  </a:lnTo>
                  <a:lnTo>
                    <a:pt x="234" y="820"/>
                  </a:lnTo>
                  <a:lnTo>
                    <a:pt x="236" y="835"/>
                  </a:lnTo>
                  <a:lnTo>
                    <a:pt x="237" y="851"/>
                  </a:lnTo>
                  <a:lnTo>
                    <a:pt x="240" y="866"/>
                  </a:lnTo>
                  <a:lnTo>
                    <a:pt x="240" y="880"/>
                  </a:lnTo>
                  <a:lnTo>
                    <a:pt x="243" y="895"/>
                  </a:lnTo>
                  <a:lnTo>
                    <a:pt x="243" y="909"/>
                  </a:lnTo>
                  <a:lnTo>
                    <a:pt x="246" y="924"/>
                  </a:lnTo>
                  <a:lnTo>
                    <a:pt x="248" y="938"/>
                  </a:lnTo>
                  <a:lnTo>
                    <a:pt x="251" y="953"/>
                  </a:lnTo>
                  <a:lnTo>
                    <a:pt x="252" y="969"/>
                  </a:lnTo>
                  <a:lnTo>
                    <a:pt x="257" y="984"/>
                  </a:lnTo>
                  <a:lnTo>
                    <a:pt x="259" y="998"/>
                  </a:lnTo>
                  <a:lnTo>
                    <a:pt x="262" y="1012"/>
                  </a:lnTo>
                  <a:lnTo>
                    <a:pt x="266" y="1027"/>
                  </a:lnTo>
                  <a:lnTo>
                    <a:pt x="271" y="1042"/>
                  </a:lnTo>
                  <a:lnTo>
                    <a:pt x="274" y="1056"/>
                  </a:lnTo>
                  <a:lnTo>
                    <a:pt x="279" y="1070"/>
                  </a:lnTo>
                  <a:lnTo>
                    <a:pt x="283" y="1085"/>
                  </a:lnTo>
                  <a:lnTo>
                    <a:pt x="289" y="1100"/>
                  </a:lnTo>
                  <a:lnTo>
                    <a:pt x="283" y="1088"/>
                  </a:lnTo>
                  <a:lnTo>
                    <a:pt x="279" y="1076"/>
                  </a:lnTo>
                  <a:lnTo>
                    <a:pt x="274" y="1064"/>
                  </a:lnTo>
                  <a:lnTo>
                    <a:pt x="269" y="1053"/>
                  </a:lnTo>
                  <a:lnTo>
                    <a:pt x="265" y="1041"/>
                  </a:lnTo>
                  <a:lnTo>
                    <a:pt x="262" y="1028"/>
                  </a:lnTo>
                  <a:lnTo>
                    <a:pt x="259" y="1016"/>
                  </a:lnTo>
                  <a:lnTo>
                    <a:pt x="256" y="1005"/>
                  </a:lnTo>
                  <a:lnTo>
                    <a:pt x="251" y="992"/>
                  </a:lnTo>
                  <a:lnTo>
                    <a:pt x="249" y="981"/>
                  </a:lnTo>
                  <a:lnTo>
                    <a:pt x="245" y="967"/>
                  </a:lnTo>
                  <a:lnTo>
                    <a:pt x="243" y="956"/>
                  </a:lnTo>
                  <a:lnTo>
                    <a:pt x="240" y="944"/>
                  </a:lnTo>
                  <a:lnTo>
                    <a:pt x="239" y="932"/>
                  </a:lnTo>
                  <a:lnTo>
                    <a:pt x="236" y="920"/>
                  </a:lnTo>
                  <a:lnTo>
                    <a:pt x="236" y="909"/>
                  </a:lnTo>
                  <a:lnTo>
                    <a:pt x="233" y="895"/>
                  </a:lnTo>
                  <a:lnTo>
                    <a:pt x="231" y="884"/>
                  </a:lnTo>
                  <a:lnTo>
                    <a:pt x="228" y="871"/>
                  </a:lnTo>
                  <a:lnTo>
                    <a:pt x="226" y="860"/>
                  </a:lnTo>
                  <a:lnTo>
                    <a:pt x="225" y="848"/>
                  </a:lnTo>
                  <a:lnTo>
                    <a:pt x="223" y="835"/>
                  </a:lnTo>
                  <a:lnTo>
                    <a:pt x="222" y="823"/>
                  </a:lnTo>
                  <a:lnTo>
                    <a:pt x="222" y="812"/>
                  </a:lnTo>
                  <a:lnTo>
                    <a:pt x="220" y="798"/>
                  </a:lnTo>
                  <a:lnTo>
                    <a:pt x="219" y="788"/>
                  </a:lnTo>
                  <a:lnTo>
                    <a:pt x="217" y="774"/>
                  </a:lnTo>
                  <a:lnTo>
                    <a:pt x="217" y="763"/>
                  </a:lnTo>
                  <a:lnTo>
                    <a:pt x="216" y="751"/>
                  </a:lnTo>
                  <a:lnTo>
                    <a:pt x="216" y="740"/>
                  </a:lnTo>
                  <a:lnTo>
                    <a:pt x="216" y="728"/>
                  </a:lnTo>
                  <a:lnTo>
                    <a:pt x="216" y="717"/>
                  </a:lnTo>
                  <a:lnTo>
                    <a:pt x="213" y="703"/>
                  </a:lnTo>
                  <a:lnTo>
                    <a:pt x="211" y="690"/>
                  </a:lnTo>
                  <a:lnTo>
                    <a:pt x="210" y="676"/>
                  </a:lnTo>
                  <a:lnTo>
                    <a:pt x="208" y="664"/>
                  </a:lnTo>
                  <a:lnTo>
                    <a:pt x="205" y="650"/>
                  </a:lnTo>
                  <a:lnTo>
                    <a:pt x="205" y="637"/>
                  </a:lnTo>
                  <a:lnTo>
                    <a:pt x="202" y="624"/>
                  </a:lnTo>
                  <a:lnTo>
                    <a:pt x="202" y="611"/>
                  </a:lnTo>
                  <a:lnTo>
                    <a:pt x="199" y="625"/>
                  </a:lnTo>
                  <a:lnTo>
                    <a:pt x="199" y="641"/>
                  </a:lnTo>
                  <a:lnTo>
                    <a:pt x="199" y="656"/>
                  </a:lnTo>
                  <a:lnTo>
                    <a:pt x="200" y="671"/>
                  </a:lnTo>
                  <a:lnTo>
                    <a:pt x="202" y="685"/>
                  </a:lnTo>
                  <a:lnTo>
                    <a:pt x="205" y="700"/>
                  </a:lnTo>
                  <a:lnTo>
                    <a:pt x="206" y="716"/>
                  </a:lnTo>
                  <a:lnTo>
                    <a:pt x="210" y="733"/>
                  </a:lnTo>
                  <a:lnTo>
                    <a:pt x="210" y="742"/>
                  </a:lnTo>
                  <a:lnTo>
                    <a:pt x="210" y="751"/>
                  </a:lnTo>
                  <a:lnTo>
                    <a:pt x="210" y="760"/>
                  </a:lnTo>
                  <a:lnTo>
                    <a:pt x="211" y="771"/>
                  </a:lnTo>
                  <a:lnTo>
                    <a:pt x="211" y="780"/>
                  </a:lnTo>
                  <a:lnTo>
                    <a:pt x="213" y="789"/>
                  </a:lnTo>
                  <a:lnTo>
                    <a:pt x="214" y="798"/>
                  </a:lnTo>
                  <a:lnTo>
                    <a:pt x="216" y="809"/>
                  </a:lnTo>
                  <a:lnTo>
                    <a:pt x="216" y="818"/>
                  </a:lnTo>
                  <a:lnTo>
                    <a:pt x="216" y="828"/>
                  </a:lnTo>
                  <a:lnTo>
                    <a:pt x="217" y="837"/>
                  </a:lnTo>
                  <a:lnTo>
                    <a:pt x="219" y="848"/>
                  </a:lnTo>
                  <a:lnTo>
                    <a:pt x="219" y="857"/>
                  </a:lnTo>
                  <a:lnTo>
                    <a:pt x="220" y="866"/>
                  </a:lnTo>
                  <a:lnTo>
                    <a:pt x="222" y="875"/>
                  </a:lnTo>
                  <a:lnTo>
                    <a:pt x="223" y="886"/>
                  </a:lnTo>
                  <a:lnTo>
                    <a:pt x="223" y="895"/>
                  </a:lnTo>
                  <a:lnTo>
                    <a:pt x="225" y="904"/>
                  </a:lnTo>
                  <a:lnTo>
                    <a:pt x="226" y="913"/>
                  </a:lnTo>
                  <a:lnTo>
                    <a:pt x="228" y="923"/>
                  </a:lnTo>
                  <a:lnTo>
                    <a:pt x="228" y="932"/>
                  </a:lnTo>
                  <a:lnTo>
                    <a:pt x="231" y="941"/>
                  </a:lnTo>
                  <a:lnTo>
                    <a:pt x="233" y="950"/>
                  </a:lnTo>
                  <a:lnTo>
                    <a:pt x="236" y="961"/>
                  </a:lnTo>
                  <a:lnTo>
                    <a:pt x="237" y="970"/>
                  </a:lnTo>
                  <a:lnTo>
                    <a:pt x="240" y="979"/>
                  </a:lnTo>
                  <a:lnTo>
                    <a:pt x="242" y="989"/>
                  </a:lnTo>
                  <a:lnTo>
                    <a:pt x="246" y="998"/>
                  </a:lnTo>
                  <a:lnTo>
                    <a:pt x="249" y="1007"/>
                  </a:lnTo>
                  <a:lnTo>
                    <a:pt x="252" y="1016"/>
                  </a:lnTo>
                  <a:lnTo>
                    <a:pt x="257" y="1025"/>
                  </a:lnTo>
                  <a:lnTo>
                    <a:pt x="262" y="1036"/>
                  </a:lnTo>
                  <a:lnTo>
                    <a:pt x="263" y="1047"/>
                  </a:lnTo>
                  <a:lnTo>
                    <a:pt x="266" y="1058"/>
                  </a:lnTo>
                  <a:lnTo>
                    <a:pt x="269" y="1068"/>
                  </a:lnTo>
                  <a:lnTo>
                    <a:pt x="274" y="1081"/>
                  </a:lnTo>
                  <a:lnTo>
                    <a:pt x="279" y="1091"/>
                  </a:lnTo>
                  <a:lnTo>
                    <a:pt x="283" y="1104"/>
                  </a:lnTo>
                  <a:lnTo>
                    <a:pt x="288" y="1114"/>
                  </a:lnTo>
                  <a:lnTo>
                    <a:pt x="292" y="1127"/>
                  </a:lnTo>
                  <a:lnTo>
                    <a:pt x="295" y="1137"/>
                  </a:lnTo>
                  <a:lnTo>
                    <a:pt x="300" y="1150"/>
                  </a:lnTo>
                  <a:lnTo>
                    <a:pt x="305" y="1160"/>
                  </a:lnTo>
                  <a:lnTo>
                    <a:pt x="309" y="1173"/>
                  </a:lnTo>
                  <a:lnTo>
                    <a:pt x="314" y="1183"/>
                  </a:lnTo>
                  <a:lnTo>
                    <a:pt x="318" y="1196"/>
                  </a:lnTo>
                  <a:lnTo>
                    <a:pt x="323" y="1206"/>
                  </a:lnTo>
                  <a:lnTo>
                    <a:pt x="329" y="1219"/>
                  </a:lnTo>
                  <a:lnTo>
                    <a:pt x="325" y="1209"/>
                  </a:lnTo>
                  <a:lnTo>
                    <a:pt x="320" y="1200"/>
                  </a:lnTo>
                  <a:lnTo>
                    <a:pt x="315" y="1192"/>
                  </a:lnTo>
                  <a:lnTo>
                    <a:pt x="312" y="1185"/>
                  </a:lnTo>
                  <a:lnTo>
                    <a:pt x="308" y="1176"/>
                  </a:lnTo>
                  <a:lnTo>
                    <a:pt x="305" y="1166"/>
                  </a:lnTo>
                  <a:lnTo>
                    <a:pt x="302" y="1159"/>
                  </a:lnTo>
                  <a:lnTo>
                    <a:pt x="298" y="1151"/>
                  </a:lnTo>
                  <a:lnTo>
                    <a:pt x="294" y="1142"/>
                  </a:lnTo>
                  <a:lnTo>
                    <a:pt x="291" y="1134"/>
                  </a:lnTo>
                  <a:lnTo>
                    <a:pt x="288" y="1125"/>
                  </a:lnTo>
                  <a:lnTo>
                    <a:pt x="285" y="1117"/>
                  </a:lnTo>
                  <a:lnTo>
                    <a:pt x="277" y="1100"/>
                  </a:lnTo>
                  <a:lnTo>
                    <a:pt x="271" y="1085"/>
                  </a:lnTo>
                  <a:lnTo>
                    <a:pt x="266" y="1076"/>
                  </a:lnTo>
                  <a:lnTo>
                    <a:pt x="263" y="1068"/>
                  </a:lnTo>
                  <a:lnTo>
                    <a:pt x="260" y="1059"/>
                  </a:lnTo>
                  <a:lnTo>
                    <a:pt x="257" y="1051"/>
                  </a:lnTo>
                  <a:lnTo>
                    <a:pt x="251" y="1035"/>
                  </a:lnTo>
                  <a:lnTo>
                    <a:pt x="246" y="1019"/>
                  </a:lnTo>
                  <a:lnTo>
                    <a:pt x="243" y="1010"/>
                  </a:lnTo>
                  <a:lnTo>
                    <a:pt x="242" y="1002"/>
                  </a:lnTo>
                  <a:lnTo>
                    <a:pt x="239" y="993"/>
                  </a:lnTo>
                  <a:lnTo>
                    <a:pt x="237" y="986"/>
                  </a:lnTo>
                  <a:lnTo>
                    <a:pt x="233" y="969"/>
                  </a:lnTo>
                  <a:lnTo>
                    <a:pt x="228" y="953"/>
                  </a:lnTo>
                  <a:lnTo>
                    <a:pt x="225" y="944"/>
                  </a:lnTo>
                  <a:lnTo>
                    <a:pt x="223" y="935"/>
                  </a:lnTo>
                  <a:lnTo>
                    <a:pt x="220" y="926"/>
                  </a:lnTo>
                  <a:lnTo>
                    <a:pt x="219" y="918"/>
                  </a:lnTo>
                  <a:lnTo>
                    <a:pt x="216" y="909"/>
                  </a:lnTo>
                  <a:lnTo>
                    <a:pt x="214" y="901"/>
                  </a:lnTo>
                  <a:lnTo>
                    <a:pt x="211" y="892"/>
                  </a:lnTo>
                  <a:lnTo>
                    <a:pt x="211" y="884"/>
                  </a:lnTo>
                  <a:lnTo>
                    <a:pt x="208" y="875"/>
                  </a:lnTo>
                  <a:lnTo>
                    <a:pt x="206" y="866"/>
                  </a:lnTo>
                  <a:lnTo>
                    <a:pt x="203" y="857"/>
                  </a:lnTo>
                  <a:lnTo>
                    <a:pt x="203" y="849"/>
                  </a:lnTo>
                  <a:lnTo>
                    <a:pt x="202" y="840"/>
                  </a:lnTo>
                  <a:lnTo>
                    <a:pt x="200" y="832"/>
                  </a:lnTo>
                  <a:lnTo>
                    <a:pt x="199" y="823"/>
                  </a:lnTo>
                  <a:lnTo>
                    <a:pt x="199" y="815"/>
                  </a:lnTo>
                  <a:lnTo>
                    <a:pt x="197" y="806"/>
                  </a:lnTo>
                  <a:lnTo>
                    <a:pt x="196" y="797"/>
                  </a:lnTo>
                  <a:lnTo>
                    <a:pt x="194" y="788"/>
                  </a:lnTo>
                  <a:lnTo>
                    <a:pt x="194" y="780"/>
                  </a:lnTo>
                  <a:lnTo>
                    <a:pt x="193" y="771"/>
                  </a:lnTo>
                  <a:lnTo>
                    <a:pt x="191" y="763"/>
                  </a:lnTo>
                  <a:lnTo>
                    <a:pt x="191" y="754"/>
                  </a:lnTo>
                  <a:lnTo>
                    <a:pt x="191" y="746"/>
                  </a:lnTo>
                  <a:lnTo>
                    <a:pt x="190" y="737"/>
                  </a:lnTo>
                  <a:lnTo>
                    <a:pt x="190" y="729"/>
                  </a:lnTo>
                  <a:lnTo>
                    <a:pt x="190" y="720"/>
                  </a:lnTo>
                  <a:lnTo>
                    <a:pt x="190" y="713"/>
                  </a:lnTo>
                  <a:lnTo>
                    <a:pt x="190" y="703"/>
                  </a:lnTo>
                  <a:lnTo>
                    <a:pt x="190" y="696"/>
                  </a:lnTo>
                  <a:lnTo>
                    <a:pt x="190" y="687"/>
                  </a:lnTo>
                  <a:lnTo>
                    <a:pt x="191" y="679"/>
                  </a:lnTo>
                  <a:lnTo>
                    <a:pt x="187" y="596"/>
                  </a:lnTo>
                  <a:lnTo>
                    <a:pt x="182" y="610"/>
                  </a:lnTo>
                  <a:lnTo>
                    <a:pt x="180" y="624"/>
                  </a:lnTo>
                  <a:lnTo>
                    <a:pt x="180" y="637"/>
                  </a:lnTo>
                  <a:lnTo>
                    <a:pt x="182" y="653"/>
                  </a:lnTo>
                  <a:lnTo>
                    <a:pt x="182" y="667"/>
                  </a:lnTo>
                  <a:lnTo>
                    <a:pt x="183" y="680"/>
                  </a:lnTo>
                  <a:lnTo>
                    <a:pt x="183" y="696"/>
                  </a:lnTo>
                  <a:lnTo>
                    <a:pt x="187" y="711"/>
                  </a:lnTo>
                  <a:lnTo>
                    <a:pt x="187" y="725"/>
                  </a:lnTo>
                  <a:lnTo>
                    <a:pt x="187" y="739"/>
                  </a:lnTo>
                  <a:lnTo>
                    <a:pt x="187" y="752"/>
                  </a:lnTo>
                  <a:lnTo>
                    <a:pt x="188" y="766"/>
                  </a:lnTo>
                  <a:lnTo>
                    <a:pt x="188" y="780"/>
                  </a:lnTo>
                  <a:lnTo>
                    <a:pt x="190" y="794"/>
                  </a:lnTo>
                  <a:lnTo>
                    <a:pt x="191" y="808"/>
                  </a:lnTo>
                  <a:lnTo>
                    <a:pt x="194" y="821"/>
                  </a:lnTo>
                  <a:lnTo>
                    <a:pt x="194" y="835"/>
                  </a:lnTo>
                  <a:lnTo>
                    <a:pt x="197" y="849"/>
                  </a:lnTo>
                  <a:lnTo>
                    <a:pt x="199" y="863"/>
                  </a:lnTo>
                  <a:lnTo>
                    <a:pt x="202" y="877"/>
                  </a:lnTo>
                  <a:lnTo>
                    <a:pt x="205" y="890"/>
                  </a:lnTo>
                  <a:lnTo>
                    <a:pt x="208" y="904"/>
                  </a:lnTo>
                  <a:lnTo>
                    <a:pt x="211" y="918"/>
                  </a:lnTo>
                  <a:lnTo>
                    <a:pt x="216" y="933"/>
                  </a:lnTo>
                  <a:lnTo>
                    <a:pt x="219" y="946"/>
                  </a:lnTo>
                  <a:lnTo>
                    <a:pt x="222" y="959"/>
                  </a:lnTo>
                  <a:lnTo>
                    <a:pt x="226" y="973"/>
                  </a:lnTo>
                  <a:lnTo>
                    <a:pt x="231" y="987"/>
                  </a:lnTo>
                  <a:lnTo>
                    <a:pt x="236" y="999"/>
                  </a:lnTo>
                  <a:lnTo>
                    <a:pt x="240" y="1013"/>
                  </a:lnTo>
                  <a:lnTo>
                    <a:pt x="245" y="1027"/>
                  </a:lnTo>
                  <a:lnTo>
                    <a:pt x="249" y="1041"/>
                  </a:lnTo>
                  <a:lnTo>
                    <a:pt x="254" y="1053"/>
                  </a:lnTo>
                  <a:lnTo>
                    <a:pt x="259" y="1067"/>
                  </a:lnTo>
                  <a:lnTo>
                    <a:pt x="263" y="1081"/>
                  </a:lnTo>
                  <a:lnTo>
                    <a:pt x="269" y="1094"/>
                  </a:lnTo>
                  <a:lnTo>
                    <a:pt x="274" y="1107"/>
                  </a:lnTo>
                  <a:lnTo>
                    <a:pt x="280" y="1120"/>
                  </a:lnTo>
                  <a:lnTo>
                    <a:pt x="286" y="1134"/>
                  </a:lnTo>
                  <a:lnTo>
                    <a:pt x="292" y="1148"/>
                  </a:lnTo>
                  <a:lnTo>
                    <a:pt x="288" y="1139"/>
                  </a:lnTo>
                  <a:lnTo>
                    <a:pt x="283" y="1131"/>
                  </a:lnTo>
                  <a:lnTo>
                    <a:pt x="279" y="1122"/>
                  </a:lnTo>
                  <a:lnTo>
                    <a:pt x="274" y="1114"/>
                  </a:lnTo>
                  <a:lnTo>
                    <a:pt x="266" y="1097"/>
                  </a:lnTo>
                  <a:lnTo>
                    <a:pt x="260" y="1082"/>
                  </a:lnTo>
                  <a:lnTo>
                    <a:pt x="256" y="1073"/>
                  </a:lnTo>
                  <a:lnTo>
                    <a:pt x="251" y="1065"/>
                  </a:lnTo>
                  <a:lnTo>
                    <a:pt x="248" y="1058"/>
                  </a:lnTo>
                  <a:lnTo>
                    <a:pt x="245" y="1050"/>
                  </a:lnTo>
                  <a:lnTo>
                    <a:pt x="239" y="1033"/>
                  </a:lnTo>
                  <a:lnTo>
                    <a:pt x="234" y="1018"/>
                  </a:lnTo>
                  <a:lnTo>
                    <a:pt x="229" y="1009"/>
                  </a:lnTo>
                  <a:lnTo>
                    <a:pt x="228" y="999"/>
                  </a:lnTo>
                  <a:lnTo>
                    <a:pt x="223" y="992"/>
                  </a:lnTo>
                  <a:lnTo>
                    <a:pt x="222" y="984"/>
                  </a:lnTo>
                  <a:lnTo>
                    <a:pt x="219" y="975"/>
                  </a:lnTo>
                  <a:lnTo>
                    <a:pt x="217" y="966"/>
                  </a:lnTo>
                  <a:lnTo>
                    <a:pt x="214" y="958"/>
                  </a:lnTo>
                  <a:lnTo>
                    <a:pt x="213" y="950"/>
                  </a:lnTo>
                  <a:lnTo>
                    <a:pt x="210" y="941"/>
                  </a:lnTo>
                  <a:lnTo>
                    <a:pt x="208" y="932"/>
                  </a:lnTo>
                  <a:lnTo>
                    <a:pt x="205" y="924"/>
                  </a:lnTo>
                  <a:lnTo>
                    <a:pt x="203" y="917"/>
                  </a:lnTo>
                  <a:lnTo>
                    <a:pt x="200" y="907"/>
                  </a:lnTo>
                  <a:lnTo>
                    <a:pt x="200" y="898"/>
                  </a:lnTo>
                  <a:lnTo>
                    <a:pt x="197" y="890"/>
                  </a:lnTo>
                  <a:lnTo>
                    <a:pt x="197" y="883"/>
                  </a:lnTo>
                  <a:lnTo>
                    <a:pt x="194" y="874"/>
                  </a:lnTo>
                  <a:lnTo>
                    <a:pt x="193" y="864"/>
                  </a:lnTo>
                  <a:lnTo>
                    <a:pt x="191" y="855"/>
                  </a:lnTo>
                  <a:lnTo>
                    <a:pt x="190" y="848"/>
                  </a:lnTo>
                  <a:lnTo>
                    <a:pt x="187" y="838"/>
                  </a:lnTo>
                  <a:lnTo>
                    <a:pt x="187" y="829"/>
                  </a:lnTo>
                  <a:lnTo>
                    <a:pt x="183" y="820"/>
                  </a:lnTo>
                  <a:lnTo>
                    <a:pt x="183" y="812"/>
                  </a:lnTo>
                  <a:lnTo>
                    <a:pt x="182" y="803"/>
                  </a:lnTo>
                  <a:lnTo>
                    <a:pt x="180" y="794"/>
                  </a:lnTo>
                  <a:lnTo>
                    <a:pt x="179" y="785"/>
                  </a:lnTo>
                  <a:lnTo>
                    <a:pt x="179" y="777"/>
                  </a:lnTo>
                  <a:lnTo>
                    <a:pt x="177" y="768"/>
                  </a:lnTo>
                  <a:lnTo>
                    <a:pt x="176" y="760"/>
                  </a:lnTo>
                  <a:lnTo>
                    <a:pt x="174" y="751"/>
                  </a:lnTo>
                  <a:lnTo>
                    <a:pt x="174" y="743"/>
                  </a:lnTo>
                  <a:lnTo>
                    <a:pt x="173" y="734"/>
                  </a:lnTo>
                  <a:lnTo>
                    <a:pt x="171" y="725"/>
                  </a:lnTo>
                  <a:lnTo>
                    <a:pt x="170" y="716"/>
                  </a:lnTo>
                  <a:lnTo>
                    <a:pt x="170" y="708"/>
                  </a:lnTo>
                  <a:lnTo>
                    <a:pt x="168" y="699"/>
                  </a:lnTo>
                  <a:lnTo>
                    <a:pt x="167" y="690"/>
                  </a:lnTo>
                  <a:lnTo>
                    <a:pt x="165" y="680"/>
                  </a:lnTo>
                  <a:lnTo>
                    <a:pt x="165" y="673"/>
                  </a:lnTo>
                  <a:lnTo>
                    <a:pt x="164" y="664"/>
                  </a:lnTo>
                  <a:lnTo>
                    <a:pt x="162" y="654"/>
                  </a:lnTo>
                  <a:lnTo>
                    <a:pt x="162" y="645"/>
                  </a:lnTo>
                  <a:lnTo>
                    <a:pt x="162" y="637"/>
                  </a:lnTo>
                  <a:lnTo>
                    <a:pt x="160" y="628"/>
                  </a:lnTo>
                  <a:lnTo>
                    <a:pt x="159" y="621"/>
                  </a:lnTo>
                  <a:lnTo>
                    <a:pt x="159" y="611"/>
                  </a:lnTo>
                  <a:lnTo>
                    <a:pt x="159" y="604"/>
                  </a:lnTo>
                  <a:lnTo>
                    <a:pt x="157" y="619"/>
                  </a:lnTo>
                  <a:lnTo>
                    <a:pt x="160" y="636"/>
                  </a:lnTo>
                  <a:lnTo>
                    <a:pt x="162" y="644"/>
                  </a:lnTo>
                  <a:lnTo>
                    <a:pt x="164" y="653"/>
                  </a:lnTo>
                  <a:lnTo>
                    <a:pt x="164" y="660"/>
                  </a:lnTo>
                  <a:lnTo>
                    <a:pt x="165" y="668"/>
                  </a:lnTo>
                  <a:lnTo>
                    <a:pt x="165" y="677"/>
                  </a:lnTo>
                  <a:lnTo>
                    <a:pt x="165" y="687"/>
                  </a:lnTo>
                  <a:lnTo>
                    <a:pt x="165" y="696"/>
                  </a:lnTo>
                  <a:lnTo>
                    <a:pt x="165" y="705"/>
                  </a:lnTo>
                  <a:lnTo>
                    <a:pt x="165" y="714"/>
                  </a:lnTo>
                  <a:lnTo>
                    <a:pt x="165" y="723"/>
                  </a:lnTo>
                  <a:lnTo>
                    <a:pt x="167" y="733"/>
                  </a:lnTo>
                  <a:lnTo>
                    <a:pt x="168" y="742"/>
                  </a:lnTo>
                  <a:lnTo>
                    <a:pt x="168" y="751"/>
                  </a:lnTo>
                  <a:lnTo>
                    <a:pt x="168" y="760"/>
                  </a:lnTo>
                  <a:lnTo>
                    <a:pt x="170" y="769"/>
                  </a:lnTo>
                  <a:lnTo>
                    <a:pt x="171" y="779"/>
                  </a:lnTo>
                  <a:lnTo>
                    <a:pt x="173" y="788"/>
                  </a:lnTo>
                  <a:lnTo>
                    <a:pt x="174" y="797"/>
                  </a:lnTo>
                  <a:lnTo>
                    <a:pt x="176" y="806"/>
                  </a:lnTo>
                  <a:lnTo>
                    <a:pt x="179" y="817"/>
                  </a:lnTo>
                  <a:lnTo>
                    <a:pt x="179" y="825"/>
                  </a:lnTo>
                  <a:lnTo>
                    <a:pt x="180" y="834"/>
                  </a:lnTo>
                  <a:lnTo>
                    <a:pt x="182" y="843"/>
                  </a:lnTo>
                  <a:lnTo>
                    <a:pt x="183" y="852"/>
                  </a:lnTo>
                  <a:lnTo>
                    <a:pt x="185" y="861"/>
                  </a:lnTo>
                  <a:lnTo>
                    <a:pt x="188" y="871"/>
                  </a:lnTo>
                  <a:lnTo>
                    <a:pt x="190" y="880"/>
                  </a:lnTo>
                  <a:lnTo>
                    <a:pt x="193" y="889"/>
                  </a:lnTo>
                  <a:lnTo>
                    <a:pt x="194" y="898"/>
                  </a:lnTo>
                  <a:lnTo>
                    <a:pt x="197" y="907"/>
                  </a:lnTo>
                  <a:lnTo>
                    <a:pt x="199" y="917"/>
                  </a:lnTo>
                  <a:lnTo>
                    <a:pt x="202" y="926"/>
                  </a:lnTo>
                  <a:lnTo>
                    <a:pt x="203" y="935"/>
                  </a:lnTo>
                  <a:lnTo>
                    <a:pt x="206" y="944"/>
                  </a:lnTo>
                  <a:lnTo>
                    <a:pt x="208" y="953"/>
                  </a:lnTo>
                  <a:lnTo>
                    <a:pt x="213" y="963"/>
                  </a:lnTo>
                  <a:lnTo>
                    <a:pt x="214" y="970"/>
                  </a:lnTo>
                  <a:lnTo>
                    <a:pt x="217" y="979"/>
                  </a:lnTo>
                  <a:lnTo>
                    <a:pt x="219" y="989"/>
                  </a:lnTo>
                  <a:lnTo>
                    <a:pt x="222" y="998"/>
                  </a:lnTo>
                  <a:lnTo>
                    <a:pt x="223" y="1005"/>
                  </a:lnTo>
                  <a:lnTo>
                    <a:pt x="228" y="1015"/>
                  </a:lnTo>
                  <a:lnTo>
                    <a:pt x="229" y="1024"/>
                  </a:lnTo>
                  <a:lnTo>
                    <a:pt x="234" y="1033"/>
                  </a:lnTo>
                  <a:lnTo>
                    <a:pt x="237" y="1041"/>
                  </a:lnTo>
                  <a:lnTo>
                    <a:pt x="240" y="1050"/>
                  </a:lnTo>
                  <a:lnTo>
                    <a:pt x="243" y="1059"/>
                  </a:lnTo>
                  <a:lnTo>
                    <a:pt x="248" y="1068"/>
                  </a:lnTo>
                  <a:lnTo>
                    <a:pt x="251" y="1076"/>
                  </a:lnTo>
                  <a:lnTo>
                    <a:pt x="254" y="1085"/>
                  </a:lnTo>
                  <a:lnTo>
                    <a:pt x="257" y="1094"/>
                  </a:lnTo>
                  <a:lnTo>
                    <a:pt x="262" y="1104"/>
                  </a:lnTo>
                  <a:lnTo>
                    <a:pt x="265" y="1111"/>
                  </a:lnTo>
                  <a:lnTo>
                    <a:pt x="268" y="1120"/>
                  </a:lnTo>
                  <a:lnTo>
                    <a:pt x="271" y="1128"/>
                  </a:lnTo>
                  <a:lnTo>
                    <a:pt x="275" y="1137"/>
                  </a:lnTo>
                  <a:lnTo>
                    <a:pt x="279" y="1145"/>
                  </a:lnTo>
                  <a:lnTo>
                    <a:pt x="283" y="1154"/>
                  </a:lnTo>
                  <a:lnTo>
                    <a:pt x="288" y="1162"/>
                  </a:lnTo>
                  <a:lnTo>
                    <a:pt x="292" y="1171"/>
                  </a:lnTo>
                  <a:lnTo>
                    <a:pt x="295" y="1179"/>
                  </a:lnTo>
                  <a:lnTo>
                    <a:pt x="300" y="1188"/>
                  </a:lnTo>
                  <a:lnTo>
                    <a:pt x="303" y="1196"/>
                  </a:lnTo>
                  <a:lnTo>
                    <a:pt x="308" y="1205"/>
                  </a:lnTo>
                  <a:lnTo>
                    <a:pt x="312" y="1212"/>
                  </a:lnTo>
                  <a:lnTo>
                    <a:pt x="317" y="1222"/>
                  </a:lnTo>
                  <a:lnTo>
                    <a:pt x="321" y="1231"/>
                  </a:lnTo>
                  <a:lnTo>
                    <a:pt x="326" y="1240"/>
                  </a:lnTo>
                  <a:lnTo>
                    <a:pt x="321" y="1231"/>
                  </a:lnTo>
                  <a:lnTo>
                    <a:pt x="317" y="1225"/>
                  </a:lnTo>
                  <a:lnTo>
                    <a:pt x="314" y="1217"/>
                  </a:lnTo>
                  <a:lnTo>
                    <a:pt x="311" y="1211"/>
                  </a:lnTo>
                  <a:lnTo>
                    <a:pt x="303" y="1196"/>
                  </a:lnTo>
                  <a:lnTo>
                    <a:pt x="297" y="1182"/>
                  </a:lnTo>
                  <a:lnTo>
                    <a:pt x="289" y="1166"/>
                  </a:lnTo>
                  <a:lnTo>
                    <a:pt x="283" y="1153"/>
                  </a:lnTo>
                  <a:lnTo>
                    <a:pt x="275" y="1139"/>
                  </a:lnTo>
                  <a:lnTo>
                    <a:pt x="269" y="1125"/>
                  </a:lnTo>
                  <a:lnTo>
                    <a:pt x="262" y="1110"/>
                  </a:lnTo>
                  <a:lnTo>
                    <a:pt x="256" y="1094"/>
                  </a:lnTo>
                  <a:lnTo>
                    <a:pt x="248" y="1079"/>
                  </a:lnTo>
                  <a:lnTo>
                    <a:pt x="242" y="1065"/>
                  </a:lnTo>
                  <a:lnTo>
                    <a:pt x="234" y="1050"/>
                  </a:lnTo>
                  <a:lnTo>
                    <a:pt x="229" y="1035"/>
                  </a:lnTo>
                  <a:lnTo>
                    <a:pt x="222" y="1019"/>
                  </a:lnTo>
                  <a:lnTo>
                    <a:pt x="217" y="1005"/>
                  </a:lnTo>
                  <a:lnTo>
                    <a:pt x="210" y="989"/>
                  </a:lnTo>
                  <a:lnTo>
                    <a:pt x="203" y="973"/>
                  </a:lnTo>
                  <a:lnTo>
                    <a:pt x="197" y="958"/>
                  </a:lnTo>
                  <a:lnTo>
                    <a:pt x="193" y="943"/>
                  </a:lnTo>
                  <a:lnTo>
                    <a:pt x="187" y="927"/>
                  </a:lnTo>
                  <a:lnTo>
                    <a:pt x="180" y="912"/>
                  </a:lnTo>
                  <a:lnTo>
                    <a:pt x="176" y="897"/>
                  </a:lnTo>
                  <a:lnTo>
                    <a:pt x="171" y="883"/>
                  </a:lnTo>
                  <a:lnTo>
                    <a:pt x="165" y="866"/>
                  </a:lnTo>
                  <a:lnTo>
                    <a:pt x="160" y="851"/>
                  </a:lnTo>
                  <a:lnTo>
                    <a:pt x="156" y="835"/>
                  </a:lnTo>
                  <a:lnTo>
                    <a:pt x="151" y="820"/>
                  </a:lnTo>
                  <a:lnTo>
                    <a:pt x="147" y="805"/>
                  </a:lnTo>
                  <a:lnTo>
                    <a:pt x="142" y="789"/>
                  </a:lnTo>
                  <a:lnTo>
                    <a:pt x="139" y="774"/>
                  </a:lnTo>
                  <a:lnTo>
                    <a:pt x="136" y="760"/>
                  </a:lnTo>
                  <a:lnTo>
                    <a:pt x="131" y="746"/>
                  </a:lnTo>
                  <a:lnTo>
                    <a:pt x="130" y="733"/>
                  </a:lnTo>
                  <a:lnTo>
                    <a:pt x="125" y="719"/>
                  </a:lnTo>
                  <a:lnTo>
                    <a:pt x="124" y="705"/>
                  </a:lnTo>
                  <a:lnTo>
                    <a:pt x="119" y="691"/>
                  </a:lnTo>
                  <a:lnTo>
                    <a:pt x="118" y="677"/>
                  </a:lnTo>
                  <a:lnTo>
                    <a:pt x="113" y="664"/>
                  </a:lnTo>
                  <a:lnTo>
                    <a:pt x="111" y="650"/>
                  </a:lnTo>
                  <a:lnTo>
                    <a:pt x="107" y="636"/>
                  </a:lnTo>
                  <a:lnTo>
                    <a:pt x="104" y="622"/>
                  </a:lnTo>
                  <a:lnTo>
                    <a:pt x="101" y="608"/>
                  </a:lnTo>
                  <a:lnTo>
                    <a:pt x="98" y="595"/>
                  </a:lnTo>
                  <a:lnTo>
                    <a:pt x="95" y="581"/>
                  </a:lnTo>
                  <a:lnTo>
                    <a:pt x="92" y="567"/>
                  </a:lnTo>
                  <a:lnTo>
                    <a:pt x="88" y="553"/>
                  </a:lnTo>
                  <a:lnTo>
                    <a:pt x="85" y="541"/>
                  </a:lnTo>
                  <a:lnTo>
                    <a:pt x="81" y="527"/>
                  </a:lnTo>
                  <a:lnTo>
                    <a:pt x="76" y="513"/>
                  </a:lnTo>
                  <a:lnTo>
                    <a:pt x="72" y="499"/>
                  </a:lnTo>
                  <a:lnTo>
                    <a:pt x="69" y="486"/>
                  </a:lnTo>
                  <a:lnTo>
                    <a:pt x="64" y="472"/>
                  </a:lnTo>
                  <a:lnTo>
                    <a:pt x="59" y="460"/>
                  </a:lnTo>
                  <a:lnTo>
                    <a:pt x="55" y="446"/>
                  </a:lnTo>
                  <a:lnTo>
                    <a:pt x="52" y="434"/>
                  </a:lnTo>
                  <a:lnTo>
                    <a:pt x="46" y="420"/>
                  </a:lnTo>
                  <a:lnTo>
                    <a:pt x="41" y="406"/>
                  </a:lnTo>
                  <a:lnTo>
                    <a:pt x="35" y="392"/>
                  </a:lnTo>
                  <a:lnTo>
                    <a:pt x="30" y="380"/>
                  </a:lnTo>
                  <a:lnTo>
                    <a:pt x="24" y="366"/>
                  </a:lnTo>
                  <a:lnTo>
                    <a:pt x="19" y="354"/>
                  </a:lnTo>
                  <a:lnTo>
                    <a:pt x="13" y="340"/>
                  </a:lnTo>
                  <a:lnTo>
                    <a:pt x="9" y="328"/>
                  </a:lnTo>
                  <a:lnTo>
                    <a:pt x="4" y="314"/>
                  </a:lnTo>
                  <a:lnTo>
                    <a:pt x="1" y="302"/>
                  </a:lnTo>
                  <a:lnTo>
                    <a:pt x="0" y="289"/>
                  </a:lnTo>
                  <a:lnTo>
                    <a:pt x="0" y="277"/>
                  </a:lnTo>
                  <a:lnTo>
                    <a:pt x="0" y="263"/>
                  </a:lnTo>
                  <a:lnTo>
                    <a:pt x="3" y="251"/>
                  </a:lnTo>
                  <a:lnTo>
                    <a:pt x="7" y="240"/>
                  </a:lnTo>
                  <a:lnTo>
                    <a:pt x="15" y="231"/>
                  </a:lnTo>
                  <a:lnTo>
                    <a:pt x="26" y="219"/>
                  </a:lnTo>
                  <a:lnTo>
                    <a:pt x="38" y="207"/>
                  </a:lnTo>
                  <a:lnTo>
                    <a:pt x="50" y="194"/>
                  </a:lnTo>
                  <a:lnTo>
                    <a:pt x="64" y="184"/>
                  </a:lnTo>
                  <a:lnTo>
                    <a:pt x="69" y="176"/>
                  </a:lnTo>
                  <a:lnTo>
                    <a:pt x="76" y="171"/>
                  </a:lnTo>
                  <a:lnTo>
                    <a:pt x="82" y="164"/>
                  </a:lnTo>
                  <a:lnTo>
                    <a:pt x="90" y="159"/>
                  </a:lnTo>
                  <a:lnTo>
                    <a:pt x="102" y="147"/>
                  </a:lnTo>
                  <a:lnTo>
                    <a:pt x="116" y="136"/>
                  </a:lnTo>
                  <a:lnTo>
                    <a:pt x="127" y="124"/>
                  </a:lnTo>
                  <a:lnTo>
                    <a:pt x="141" y="113"/>
                  </a:lnTo>
                  <a:lnTo>
                    <a:pt x="151" y="101"/>
                  </a:lnTo>
                  <a:lnTo>
                    <a:pt x="165" y="90"/>
                  </a:lnTo>
                  <a:lnTo>
                    <a:pt x="176" y="78"/>
                  </a:lnTo>
                  <a:lnTo>
                    <a:pt x="188" y="67"/>
                  </a:lnTo>
                  <a:lnTo>
                    <a:pt x="199" y="56"/>
                  </a:lnTo>
                  <a:lnTo>
                    <a:pt x="211" y="47"/>
                  </a:lnTo>
                  <a:lnTo>
                    <a:pt x="222" y="38"/>
                  </a:lnTo>
                  <a:lnTo>
                    <a:pt x="234" y="29"/>
                  </a:lnTo>
                  <a:lnTo>
                    <a:pt x="246" y="21"/>
                  </a:lnTo>
                  <a:lnTo>
                    <a:pt x="260" y="16"/>
                  </a:lnTo>
                  <a:lnTo>
                    <a:pt x="274" y="10"/>
                  </a:lnTo>
                  <a:lnTo>
                    <a:pt x="288" y="6"/>
                  </a:lnTo>
                  <a:lnTo>
                    <a:pt x="302" y="3"/>
                  </a:lnTo>
                  <a:lnTo>
                    <a:pt x="317" y="1"/>
                  </a:lnTo>
                  <a:lnTo>
                    <a:pt x="325" y="0"/>
                  </a:lnTo>
                  <a:lnTo>
                    <a:pt x="332" y="1"/>
                  </a:lnTo>
                  <a:lnTo>
                    <a:pt x="340" y="3"/>
                  </a:lnTo>
                  <a:lnTo>
                    <a:pt x="346" y="6"/>
                  </a:lnTo>
                  <a:lnTo>
                    <a:pt x="344" y="12"/>
                  </a:lnTo>
                  <a:lnTo>
                    <a:pt x="346" y="18"/>
                  </a:lnTo>
                  <a:lnTo>
                    <a:pt x="354" y="9"/>
                  </a:lnTo>
                  <a:lnTo>
                    <a:pt x="364" y="10"/>
                  </a:lnTo>
                  <a:lnTo>
                    <a:pt x="374" y="15"/>
                  </a:lnTo>
                  <a:lnTo>
                    <a:pt x="384" y="21"/>
                  </a:lnTo>
                  <a:lnTo>
                    <a:pt x="392" y="27"/>
                  </a:lnTo>
                  <a:lnTo>
                    <a:pt x="400" y="35"/>
                  </a:lnTo>
                  <a:lnTo>
                    <a:pt x="404" y="43"/>
                  </a:lnTo>
                  <a:lnTo>
                    <a:pt x="403" y="52"/>
                  </a:lnTo>
                  <a:lnTo>
                    <a:pt x="392" y="55"/>
                  </a:lnTo>
                  <a:lnTo>
                    <a:pt x="383" y="59"/>
                  </a:lnTo>
                  <a:lnTo>
                    <a:pt x="375" y="64"/>
                  </a:lnTo>
                  <a:lnTo>
                    <a:pt x="367" y="69"/>
                  </a:lnTo>
                  <a:lnTo>
                    <a:pt x="358" y="73"/>
                  </a:lnTo>
                  <a:lnTo>
                    <a:pt x="352" y="81"/>
                  </a:lnTo>
                  <a:lnTo>
                    <a:pt x="344" y="87"/>
                  </a:lnTo>
                  <a:lnTo>
                    <a:pt x="340" y="96"/>
                  </a:lnTo>
                  <a:lnTo>
                    <a:pt x="334" y="102"/>
                  </a:lnTo>
                  <a:lnTo>
                    <a:pt x="328" y="110"/>
                  </a:lnTo>
                  <a:lnTo>
                    <a:pt x="323" y="119"/>
                  </a:lnTo>
                  <a:lnTo>
                    <a:pt x="320" y="128"/>
                  </a:lnTo>
                  <a:lnTo>
                    <a:pt x="315" y="138"/>
                  </a:lnTo>
                  <a:lnTo>
                    <a:pt x="312" y="147"/>
                  </a:lnTo>
                  <a:lnTo>
                    <a:pt x="309" y="156"/>
                  </a:lnTo>
                  <a:lnTo>
                    <a:pt x="309" y="167"/>
                  </a:lnTo>
                  <a:lnTo>
                    <a:pt x="306" y="182"/>
                  </a:lnTo>
                  <a:lnTo>
                    <a:pt x="305" y="199"/>
                  </a:lnTo>
                  <a:lnTo>
                    <a:pt x="303" y="207"/>
                  </a:lnTo>
                  <a:lnTo>
                    <a:pt x="303" y="216"/>
                  </a:lnTo>
                  <a:lnTo>
                    <a:pt x="303" y="225"/>
                  </a:lnTo>
                  <a:lnTo>
                    <a:pt x="303" y="234"/>
                  </a:lnTo>
                  <a:lnTo>
                    <a:pt x="303" y="250"/>
                  </a:lnTo>
                  <a:lnTo>
                    <a:pt x="308" y="266"/>
                  </a:lnTo>
                  <a:lnTo>
                    <a:pt x="309" y="274"/>
                  </a:lnTo>
                  <a:lnTo>
                    <a:pt x="312" y="282"/>
                  </a:lnTo>
                  <a:lnTo>
                    <a:pt x="317" y="289"/>
                  </a:lnTo>
                  <a:lnTo>
                    <a:pt x="321" y="299"/>
                  </a:lnTo>
                  <a:lnTo>
                    <a:pt x="317" y="283"/>
                  </a:lnTo>
                  <a:lnTo>
                    <a:pt x="315" y="269"/>
                  </a:lnTo>
                  <a:lnTo>
                    <a:pt x="312" y="256"/>
                  </a:lnTo>
                  <a:lnTo>
                    <a:pt x="312" y="242"/>
                  </a:lnTo>
                  <a:lnTo>
                    <a:pt x="311" y="227"/>
                  </a:lnTo>
                  <a:lnTo>
                    <a:pt x="311" y="211"/>
                  </a:lnTo>
                  <a:lnTo>
                    <a:pt x="311" y="197"/>
                  </a:lnTo>
                  <a:lnTo>
                    <a:pt x="314" y="184"/>
                  </a:lnTo>
                  <a:lnTo>
                    <a:pt x="315" y="168"/>
                  </a:lnTo>
                  <a:lnTo>
                    <a:pt x="320" y="153"/>
                  </a:lnTo>
                  <a:lnTo>
                    <a:pt x="323" y="139"/>
                  </a:lnTo>
                  <a:lnTo>
                    <a:pt x="331" y="127"/>
                  </a:lnTo>
                  <a:lnTo>
                    <a:pt x="335" y="113"/>
                  </a:lnTo>
                  <a:lnTo>
                    <a:pt x="344" y="101"/>
                  </a:lnTo>
                  <a:lnTo>
                    <a:pt x="354" y="89"/>
                  </a:lnTo>
                  <a:lnTo>
                    <a:pt x="367" y="79"/>
                  </a:lnTo>
                  <a:lnTo>
                    <a:pt x="358" y="87"/>
                  </a:lnTo>
                  <a:lnTo>
                    <a:pt x="352" y="96"/>
                  </a:lnTo>
                  <a:lnTo>
                    <a:pt x="344" y="107"/>
                  </a:lnTo>
                  <a:lnTo>
                    <a:pt x="340" y="118"/>
                  </a:lnTo>
                  <a:lnTo>
                    <a:pt x="334" y="128"/>
                  </a:lnTo>
                  <a:lnTo>
                    <a:pt x="329" y="141"/>
                  </a:lnTo>
                  <a:lnTo>
                    <a:pt x="326" y="153"/>
                  </a:lnTo>
                  <a:lnTo>
                    <a:pt x="323" y="167"/>
                  </a:lnTo>
                  <a:lnTo>
                    <a:pt x="318" y="177"/>
                  </a:lnTo>
                  <a:lnTo>
                    <a:pt x="317" y="190"/>
                  </a:lnTo>
                  <a:lnTo>
                    <a:pt x="315" y="202"/>
                  </a:lnTo>
                  <a:lnTo>
                    <a:pt x="315" y="216"/>
                  </a:lnTo>
                  <a:lnTo>
                    <a:pt x="314" y="228"/>
                  </a:lnTo>
                  <a:lnTo>
                    <a:pt x="314" y="240"/>
                  </a:lnTo>
                  <a:lnTo>
                    <a:pt x="314" y="253"/>
                  </a:lnTo>
                  <a:lnTo>
                    <a:pt x="317" y="266"/>
                  </a:lnTo>
                  <a:lnTo>
                    <a:pt x="321" y="266"/>
                  </a:lnTo>
                  <a:lnTo>
                    <a:pt x="321" y="256"/>
                  </a:lnTo>
                  <a:lnTo>
                    <a:pt x="323" y="246"/>
                  </a:lnTo>
                  <a:lnTo>
                    <a:pt x="323" y="236"/>
                  </a:lnTo>
                  <a:lnTo>
                    <a:pt x="325" y="227"/>
                  </a:lnTo>
                  <a:lnTo>
                    <a:pt x="323" y="216"/>
                  </a:lnTo>
                  <a:lnTo>
                    <a:pt x="323" y="207"/>
                  </a:lnTo>
                  <a:lnTo>
                    <a:pt x="323" y="196"/>
                  </a:lnTo>
                  <a:lnTo>
                    <a:pt x="326" y="187"/>
                  </a:lnTo>
                  <a:lnTo>
                    <a:pt x="326" y="177"/>
                  </a:lnTo>
                  <a:lnTo>
                    <a:pt x="329" y="168"/>
                  </a:lnTo>
                  <a:lnTo>
                    <a:pt x="331" y="159"/>
                  </a:lnTo>
                  <a:lnTo>
                    <a:pt x="334" y="151"/>
                  </a:lnTo>
                  <a:lnTo>
                    <a:pt x="338" y="135"/>
                  </a:lnTo>
                  <a:lnTo>
                    <a:pt x="346" y="121"/>
                  </a:lnTo>
                  <a:lnTo>
                    <a:pt x="354" y="105"/>
                  </a:lnTo>
                  <a:lnTo>
                    <a:pt x="363" y="92"/>
                  </a:lnTo>
                  <a:lnTo>
                    <a:pt x="367" y="84"/>
                  </a:lnTo>
                  <a:lnTo>
                    <a:pt x="374" y="78"/>
                  </a:lnTo>
                  <a:lnTo>
                    <a:pt x="380" y="73"/>
                  </a:lnTo>
                  <a:lnTo>
                    <a:pt x="389" y="69"/>
                  </a:lnTo>
                  <a:lnTo>
                    <a:pt x="380" y="76"/>
                  </a:lnTo>
                  <a:lnTo>
                    <a:pt x="371" y="87"/>
                  </a:lnTo>
                  <a:lnTo>
                    <a:pt x="363" y="98"/>
                  </a:lnTo>
                  <a:lnTo>
                    <a:pt x="357" y="112"/>
                  </a:lnTo>
                  <a:lnTo>
                    <a:pt x="349" y="124"/>
                  </a:lnTo>
                  <a:lnTo>
                    <a:pt x="344" y="138"/>
                  </a:lnTo>
                  <a:lnTo>
                    <a:pt x="340" y="153"/>
                  </a:lnTo>
                  <a:lnTo>
                    <a:pt x="337" y="168"/>
                  </a:lnTo>
                  <a:lnTo>
                    <a:pt x="332" y="182"/>
                  </a:lnTo>
                  <a:lnTo>
                    <a:pt x="331" y="197"/>
                  </a:lnTo>
                  <a:lnTo>
                    <a:pt x="329" y="213"/>
                  </a:lnTo>
                  <a:lnTo>
                    <a:pt x="331" y="228"/>
                  </a:lnTo>
                  <a:lnTo>
                    <a:pt x="331" y="243"/>
                  </a:lnTo>
                  <a:lnTo>
                    <a:pt x="334" y="259"/>
                  </a:lnTo>
                  <a:lnTo>
                    <a:pt x="337" y="273"/>
                  </a:lnTo>
                  <a:lnTo>
                    <a:pt x="343" y="288"/>
                  </a:lnTo>
                  <a:lnTo>
                    <a:pt x="346" y="296"/>
                  </a:lnTo>
                  <a:lnTo>
                    <a:pt x="351" y="305"/>
                  </a:lnTo>
                  <a:lnTo>
                    <a:pt x="354" y="311"/>
                  </a:lnTo>
                  <a:lnTo>
                    <a:pt x="363" y="317"/>
                  </a:lnTo>
                  <a:lnTo>
                    <a:pt x="360" y="305"/>
                  </a:lnTo>
                  <a:lnTo>
                    <a:pt x="357" y="292"/>
                  </a:lnTo>
                  <a:lnTo>
                    <a:pt x="352" y="280"/>
                  </a:lnTo>
                  <a:lnTo>
                    <a:pt x="349" y="269"/>
                  </a:lnTo>
                  <a:lnTo>
                    <a:pt x="344" y="256"/>
                  </a:lnTo>
                  <a:lnTo>
                    <a:pt x="343" y="245"/>
                  </a:lnTo>
                  <a:lnTo>
                    <a:pt x="340" y="231"/>
                  </a:lnTo>
                  <a:lnTo>
                    <a:pt x="341" y="220"/>
                  </a:lnTo>
                  <a:lnTo>
                    <a:pt x="343" y="230"/>
                  </a:lnTo>
                  <a:lnTo>
                    <a:pt x="346" y="239"/>
                  </a:lnTo>
                  <a:lnTo>
                    <a:pt x="351" y="250"/>
                  </a:lnTo>
                  <a:lnTo>
                    <a:pt x="355" y="262"/>
                  </a:lnTo>
                  <a:lnTo>
                    <a:pt x="360" y="271"/>
                  </a:lnTo>
                  <a:lnTo>
                    <a:pt x="364" y="283"/>
                  </a:lnTo>
                  <a:lnTo>
                    <a:pt x="371" y="292"/>
                  </a:lnTo>
                  <a:lnTo>
                    <a:pt x="378" y="305"/>
                  </a:lnTo>
                  <a:lnTo>
                    <a:pt x="383" y="314"/>
                  </a:lnTo>
                  <a:lnTo>
                    <a:pt x="390" y="323"/>
                  </a:lnTo>
                  <a:lnTo>
                    <a:pt x="400" y="332"/>
                  </a:lnTo>
                  <a:lnTo>
                    <a:pt x="409" y="342"/>
                  </a:lnTo>
                  <a:lnTo>
                    <a:pt x="417" y="348"/>
                  </a:lnTo>
                  <a:lnTo>
                    <a:pt x="426" y="355"/>
                  </a:lnTo>
                  <a:lnTo>
                    <a:pt x="436" y="361"/>
                  </a:lnTo>
                  <a:lnTo>
                    <a:pt x="449" y="368"/>
                  </a:lnTo>
                  <a:lnTo>
                    <a:pt x="441" y="372"/>
                  </a:lnTo>
                  <a:lnTo>
                    <a:pt x="438" y="378"/>
                  </a:lnTo>
                  <a:lnTo>
                    <a:pt x="436" y="383"/>
                  </a:lnTo>
                  <a:lnTo>
                    <a:pt x="438" y="391"/>
                  </a:lnTo>
                  <a:lnTo>
                    <a:pt x="436" y="397"/>
                  </a:lnTo>
                  <a:lnTo>
                    <a:pt x="436" y="403"/>
                  </a:lnTo>
                  <a:lnTo>
                    <a:pt x="432" y="409"/>
                  </a:lnTo>
                  <a:lnTo>
                    <a:pt x="427" y="415"/>
                  </a:lnTo>
                  <a:lnTo>
                    <a:pt x="423" y="426"/>
                  </a:lnTo>
                  <a:lnTo>
                    <a:pt x="427" y="435"/>
                  </a:lnTo>
                  <a:lnTo>
                    <a:pt x="430" y="427"/>
                  </a:lnTo>
                  <a:lnTo>
                    <a:pt x="436" y="421"/>
                  </a:lnTo>
                  <a:lnTo>
                    <a:pt x="441" y="414"/>
                  </a:lnTo>
                  <a:lnTo>
                    <a:pt x="450" y="407"/>
                  </a:lnTo>
                  <a:lnTo>
                    <a:pt x="456" y="400"/>
                  </a:lnTo>
                  <a:lnTo>
                    <a:pt x="466" y="394"/>
                  </a:lnTo>
                  <a:lnTo>
                    <a:pt x="473" y="386"/>
                  </a:lnTo>
                  <a:lnTo>
                    <a:pt x="481" y="380"/>
                  </a:lnTo>
                  <a:lnTo>
                    <a:pt x="472" y="388"/>
                  </a:lnTo>
                  <a:lnTo>
                    <a:pt x="464" y="397"/>
                  </a:lnTo>
                  <a:lnTo>
                    <a:pt x="455" y="406"/>
                  </a:lnTo>
                  <a:lnTo>
                    <a:pt x="449" y="417"/>
                  </a:lnTo>
                  <a:lnTo>
                    <a:pt x="440" y="426"/>
                  </a:lnTo>
                  <a:lnTo>
                    <a:pt x="433" y="438"/>
                  </a:lnTo>
                  <a:lnTo>
                    <a:pt x="429" y="450"/>
                  </a:lnTo>
                  <a:lnTo>
                    <a:pt x="426" y="464"/>
                  </a:lnTo>
                  <a:lnTo>
                    <a:pt x="432" y="473"/>
                  </a:lnTo>
                  <a:lnTo>
                    <a:pt x="438" y="467"/>
                  </a:lnTo>
                  <a:lnTo>
                    <a:pt x="444" y="460"/>
                  </a:lnTo>
                  <a:lnTo>
                    <a:pt x="447" y="452"/>
                  </a:lnTo>
                  <a:lnTo>
                    <a:pt x="452" y="444"/>
                  </a:lnTo>
                  <a:lnTo>
                    <a:pt x="453" y="435"/>
                  </a:lnTo>
                  <a:lnTo>
                    <a:pt x="458" y="426"/>
                  </a:lnTo>
                  <a:lnTo>
                    <a:pt x="463" y="418"/>
                  </a:lnTo>
                  <a:lnTo>
                    <a:pt x="472" y="414"/>
                  </a:lnTo>
                  <a:lnTo>
                    <a:pt x="463" y="424"/>
                  </a:lnTo>
                  <a:lnTo>
                    <a:pt x="455" y="440"/>
                  </a:lnTo>
                  <a:lnTo>
                    <a:pt x="449" y="453"/>
                  </a:lnTo>
                  <a:lnTo>
                    <a:pt x="446" y="470"/>
                  </a:lnTo>
                  <a:lnTo>
                    <a:pt x="443" y="486"/>
                  </a:lnTo>
                  <a:lnTo>
                    <a:pt x="444" y="501"/>
                  </a:lnTo>
                  <a:lnTo>
                    <a:pt x="447" y="516"/>
                  </a:lnTo>
                  <a:lnTo>
                    <a:pt x="453" y="532"/>
                  </a:lnTo>
                  <a:lnTo>
                    <a:pt x="458" y="541"/>
                  </a:lnTo>
                  <a:lnTo>
                    <a:pt x="464" y="553"/>
                  </a:lnTo>
                  <a:lnTo>
                    <a:pt x="470" y="564"/>
                  </a:lnTo>
                  <a:lnTo>
                    <a:pt x="476" y="576"/>
                  </a:lnTo>
                  <a:lnTo>
                    <a:pt x="481" y="587"/>
                  </a:lnTo>
                  <a:lnTo>
                    <a:pt x="489" y="599"/>
                  </a:lnTo>
                  <a:lnTo>
                    <a:pt x="495" y="611"/>
                  </a:lnTo>
                  <a:lnTo>
                    <a:pt x="502" y="624"/>
                  </a:lnTo>
                  <a:lnTo>
                    <a:pt x="509" y="634"/>
                  </a:lnTo>
                  <a:lnTo>
                    <a:pt x="516" y="645"/>
                  </a:lnTo>
                  <a:lnTo>
                    <a:pt x="525" y="654"/>
                  </a:lnTo>
                  <a:lnTo>
                    <a:pt x="536" y="665"/>
                  </a:lnTo>
                  <a:lnTo>
                    <a:pt x="545" y="673"/>
                  </a:lnTo>
                  <a:lnTo>
                    <a:pt x="556" y="680"/>
                  </a:lnTo>
                  <a:lnTo>
                    <a:pt x="567" y="687"/>
                  </a:lnTo>
                  <a:lnTo>
                    <a:pt x="581" y="693"/>
                  </a:lnTo>
                  <a:lnTo>
                    <a:pt x="581" y="705"/>
                  </a:lnTo>
                  <a:lnTo>
                    <a:pt x="570" y="700"/>
                  </a:lnTo>
                  <a:lnTo>
                    <a:pt x="561" y="696"/>
                  </a:lnTo>
                  <a:lnTo>
                    <a:pt x="551" y="694"/>
                  </a:lnTo>
                  <a:lnTo>
                    <a:pt x="542" y="702"/>
                  </a:lnTo>
                  <a:lnTo>
                    <a:pt x="551" y="710"/>
                  </a:lnTo>
                  <a:lnTo>
                    <a:pt x="558" y="719"/>
                  </a:lnTo>
                  <a:lnTo>
                    <a:pt x="564" y="728"/>
                  </a:lnTo>
                  <a:lnTo>
                    <a:pt x="574" y="737"/>
                  </a:lnTo>
                  <a:lnTo>
                    <a:pt x="578" y="745"/>
                  </a:lnTo>
                  <a:lnTo>
                    <a:pt x="582" y="754"/>
                  </a:lnTo>
                  <a:lnTo>
                    <a:pt x="585" y="763"/>
                  </a:lnTo>
                  <a:lnTo>
                    <a:pt x="590" y="772"/>
                  </a:lnTo>
                  <a:lnTo>
                    <a:pt x="591" y="782"/>
                  </a:lnTo>
                  <a:lnTo>
                    <a:pt x="594" y="791"/>
                  </a:lnTo>
                  <a:lnTo>
                    <a:pt x="596" y="800"/>
                  </a:lnTo>
                  <a:lnTo>
                    <a:pt x="597" y="811"/>
                  </a:lnTo>
                  <a:lnTo>
                    <a:pt x="587" y="815"/>
                  </a:lnTo>
                  <a:lnTo>
                    <a:pt x="579" y="823"/>
                  </a:lnTo>
                  <a:lnTo>
                    <a:pt x="570" y="831"/>
                  </a:lnTo>
                  <a:lnTo>
                    <a:pt x="565" y="840"/>
                  </a:lnTo>
                  <a:lnTo>
                    <a:pt x="558" y="849"/>
                  </a:lnTo>
                  <a:lnTo>
                    <a:pt x="553" y="858"/>
                  </a:lnTo>
                  <a:lnTo>
                    <a:pt x="548" y="869"/>
                  </a:lnTo>
                  <a:lnTo>
                    <a:pt x="547" y="880"/>
                  </a:lnTo>
                  <a:lnTo>
                    <a:pt x="541" y="889"/>
                  </a:lnTo>
                  <a:lnTo>
                    <a:pt x="536" y="898"/>
                  </a:lnTo>
                  <a:lnTo>
                    <a:pt x="532" y="909"/>
                  </a:lnTo>
                  <a:lnTo>
                    <a:pt x="527" y="920"/>
                  </a:lnTo>
                  <a:lnTo>
                    <a:pt x="522" y="929"/>
                  </a:lnTo>
                  <a:lnTo>
                    <a:pt x="521" y="940"/>
                  </a:lnTo>
                  <a:lnTo>
                    <a:pt x="518" y="950"/>
                  </a:lnTo>
                  <a:lnTo>
                    <a:pt x="518" y="961"/>
                  </a:lnTo>
                  <a:lnTo>
                    <a:pt x="515" y="970"/>
                  </a:lnTo>
                  <a:lnTo>
                    <a:pt x="513" y="982"/>
                  </a:lnTo>
                  <a:lnTo>
                    <a:pt x="513" y="992"/>
                  </a:lnTo>
                  <a:lnTo>
                    <a:pt x="513" y="1004"/>
                  </a:lnTo>
                  <a:lnTo>
                    <a:pt x="513" y="1015"/>
                  </a:lnTo>
                  <a:lnTo>
                    <a:pt x="513" y="1025"/>
                  </a:lnTo>
                  <a:lnTo>
                    <a:pt x="515" y="1036"/>
                  </a:lnTo>
                  <a:lnTo>
                    <a:pt x="516" y="1048"/>
                  </a:lnTo>
                  <a:lnTo>
                    <a:pt x="516" y="1058"/>
                  </a:lnTo>
                  <a:lnTo>
                    <a:pt x="518" y="1068"/>
                  </a:lnTo>
                  <a:lnTo>
                    <a:pt x="519" y="1079"/>
                  </a:lnTo>
                  <a:lnTo>
                    <a:pt x="522" y="1090"/>
                  </a:lnTo>
                  <a:lnTo>
                    <a:pt x="524" y="1099"/>
                  </a:lnTo>
                  <a:lnTo>
                    <a:pt x="527" y="1111"/>
                  </a:lnTo>
                  <a:lnTo>
                    <a:pt x="528" y="1120"/>
                  </a:lnTo>
                  <a:lnTo>
                    <a:pt x="533" y="1133"/>
                  </a:lnTo>
                  <a:lnTo>
                    <a:pt x="535" y="1142"/>
                  </a:lnTo>
                  <a:lnTo>
                    <a:pt x="538" y="1153"/>
                  </a:lnTo>
                  <a:lnTo>
                    <a:pt x="541" y="1163"/>
                  </a:lnTo>
                  <a:lnTo>
                    <a:pt x="545" y="1174"/>
                  </a:lnTo>
                  <a:lnTo>
                    <a:pt x="548" y="1185"/>
                  </a:lnTo>
                  <a:lnTo>
                    <a:pt x="551" y="1196"/>
                  </a:lnTo>
                  <a:lnTo>
                    <a:pt x="556" y="1206"/>
                  </a:lnTo>
                  <a:lnTo>
                    <a:pt x="561" y="1217"/>
                  </a:lnTo>
                  <a:lnTo>
                    <a:pt x="567" y="1214"/>
                  </a:lnTo>
                  <a:lnTo>
                    <a:pt x="568" y="1208"/>
                  </a:lnTo>
                  <a:lnTo>
                    <a:pt x="568" y="1215"/>
                  </a:lnTo>
                  <a:lnTo>
                    <a:pt x="573" y="1229"/>
                  </a:lnTo>
                  <a:lnTo>
                    <a:pt x="578" y="1242"/>
                  </a:lnTo>
                  <a:lnTo>
                    <a:pt x="587" y="1254"/>
                  </a:lnTo>
                  <a:lnTo>
                    <a:pt x="588" y="1243"/>
                  </a:lnTo>
                  <a:lnTo>
                    <a:pt x="587" y="1232"/>
                  </a:lnTo>
                  <a:lnTo>
                    <a:pt x="588" y="1243"/>
                  </a:lnTo>
                  <a:lnTo>
                    <a:pt x="591" y="1255"/>
                  </a:lnTo>
                  <a:lnTo>
                    <a:pt x="594" y="1266"/>
                  </a:lnTo>
                  <a:lnTo>
                    <a:pt x="599" y="1278"/>
                  </a:lnTo>
                  <a:lnTo>
                    <a:pt x="602" y="1289"/>
                  </a:lnTo>
                  <a:lnTo>
                    <a:pt x="607" y="1301"/>
                  </a:lnTo>
                  <a:lnTo>
                    <a:pt x="611" y="1312"/>
                  </a:lnTo>
                  <a:lnTo>
                    <a:pt x="616" y="1324"/>
                  </a:lnTo>
                  <a:lnTo>
                    <a:pt x="620" y="1335"/>
                  </a:lnTo>
                  <a:lnTo>
                    <a:pt x="625" y="1347"/>
                  </a:lnTo>
                  <a:lnTo>
                    <a:pt x="630" y="1358"/>
                  </a:lnTo>
                  <a:lnTo>
                    <a:pt x="636" y="1370"/>
                  </a:lnTo>
                  <a:lnTo>
                    <a:pt x="640" y="1381"/>
                  </a:lnTo>
                  <a:lnTo>
                    <a:pt x="645" y="1393"/>
                  </a:lnTo>
                  <a:lnTo>
                    <a:pt x="650" y="1404"/>
                  </a:lnTo>
                  <a:lnTo>
                    <a:pt x="656" y="1416"/>
                  </a:lnTo>
                  <a:lnTo>
                    <a:pt x="662" y="1413"/>
                  </a:lnTo>
                  <a:lnTo>
                    <a:pt x="657" y="1401"/>
                  </a:lnTo>
                  <a:lnTo>
                    <a:pt x="653" y="1390"/>
                  </a:lnTo>
                  <a:lnTo>
                    <a:pt x="648" y="1378"/>
                  </a:lnTo>
                  <a:lnTo>
                    <a:pt x="643" y="1367"/>
                  </a:lnTo>
                  <a:lnTo>
                    <a:pt x="639" y="1355"/>
                  </a:lnTo>
                  <a:lnTo>
                    <a:pt x="634" y="1344"/>
                  </a:lnTo>
                  <a:lnTo>
                    <a:pt x="630" y="1334"/>
                  </a:lnTo>
                  <a:lnTo>
                    <a:pt x="625" y="1323"/>
                  </a:lnTo>
                  <a:lnTo>
                    <a:pt x="620" y="1311"/>
                  </a:lnTo>
                  <a:lnTo>
                    <a:pt x="616" y="1300"/>
                  </a:lnTo>
                  <a:lnTo>
                    <a:pt x="611" y="1288"/>
                  </a:lnTo>
                  <a:lnTo>
                    <a:pt x="608" y="1277"/>
                  </a:lnTo>
                  <a:lnTo>
                    <a:pt x="604" y="1265"/>
                  </a:lnTo>
                  <a:lnTo>
                    <a:pt x="600" y="1254"/>
                  </a:lnTo>
                  <a:lnTo>
                    <a:pt x="597" y="1242"/>
                  </a:lnTo>
                  <a:lnTo>
                    <a:pt x="596" y="1231"/>
                  </a:lnTo>
                  <a:lnTo>
                    <a:pt x="591" y="1219"/>
                  </a:lnTo>
                  <a:lnTo>
                    <a:pt x="588" y="1206"/>
                  </a:lnTo>
                  <a:lnTo>
                    <a:pt x="585" y="1194"/>
                  </a:lnTo>
                  <a:lnTo>
                    <a:pt x="582" y="1183"/>
                  </a:lnTo>
                  <a:lnTo>
                    <a:pt x="579" y="1171"/>
                  </a:lnTo>
                  <a:lnTo>
                    <a:pt x="578" y="1160"/>
                  </a:lnTo>
                  <a:lnTo>
                    <a:pt x="574" y="1148"/>
                  </a:lnTo>
                  <a:lnTo>
                    <a:pt x="574" y="1137"/>
                  </a:lnTo>
                  <a:lnTo>
                    <a:pt x="573" y="1125"/>
                  </a:lnTo>
                  <a:lnTo>
                    <a:pt x="571" y="1113"/>
                  </a:lnTo>
                  <a:lnTo>
                    <a:pt x="571" y="1100"/>
                  </a:lnTo>
                  <a:lnTo>
                    <a:pt x="571" y="1090"/>
                  </a:lnTo>
                  <a:lnTo>
                    <a:pt x="570" y="1077"/>
                  </a:lnTo>
                  <a:lnTo>
                    <a:pt x="570" y="1067"/>
                  </a:lnTo>
                  <a:lnTo>
                    <a:pt x="571" y="1054"/>
                  </a:lnTo>
                  <a:lnTo>
                    <a:pt x="573" y="1044"/>
                  </a:lnTo>
                  <a:lnTo>
                    <a:pt x="573" y="1053"/>
                  </a:lnTo>
                  <a:lnTo>
                    <a:pt x="574" y="1065"/>
                  </a:lnTo>
                  <a:lnTo>
                    <a:pt x="574" y="1076"/>
                  </a:lnTo>
                  <a:lnTo>
                    <a:pt x="576" y="1088"/>
                  </a:lnTo>
                  <a:lnTo>
                    <a:pt x="576" y="1097"/>
                  </a:lnTo>
                  <a:lnTo>
                    <a:pt x="578" y="1108"/>
                  </a:lnTo>
                  <a:lnTo>
                    <a:pt x="579" y="1116"/>
                  </a:lnTo>
                  <a:lnTo>
                    <a:pt x="585" y="1123"/>
                  </a:lnTo>
                  <a:lnTo>
                    <a:pt x="582" y="1123"/>
                  </a:lnTo>
                  <a:lnTo>
                    <a:pt x="581" y="1125"/>
                  </a:lnTo>
                  <a:lnTo>
                    <a:pt x="584" y="1137"/>
                  </a:lnTo>
                  <a:lnTo>
                    <a:pt x="587" y="1151"/>
                  </a:lnTo>
                  <a:lnTo>
                    <a:pt x="591" y="1165"/>
                  </a:lnTo>
                  <a:lnTo>
                    <a:pt x="596" y="1179"/>
                  </a:lnTo>
                  <a:lnTo>
                    <a:pt x="599" y="1192"/>
                  </a:lnTo>
                  <a:lnTo>
                    <a:pt x="602" y="1206"/>
                  </a:lnTo>
                  <a:lnTo>
                    <a:pt x="607" y="1220"/>
                  </a:lnTo>
                  <a:lnTo>
                    <a:pt x="611" y="1234"/>
                  </a:lnTo>
                  <a:lnTo>
                    <a:pt x="614" y="1248"/>
                  </a:lnTo>
                  <a:lnTo>
                    <a:pt x="619" y="1261"/>
                  </a:lnTo>
                  <a:lnTo>
                    <a:pt x="622" y="1275"/>
                  </a:lnTo>
                  <a:lnTo>
                    <a:pt x="627" y="1289"/>
                  </a:lnTo>
                  <a:lnTo>
                    <a:pt x="630" y="1303"/>
                  </a:lnTo>
                  <a:lnTo>
                    <a:pt x="634" y="1317"/>
                  </a:lnTo>
                  <a:lnTo>
                    <a:pt x="639" y="1330"/>
                  </a:lnTo>
                  <a:lnTo>
                    <a:pt x="643" y="1344"/>
                  </a:lnTo>
                  <a:lnTo>
                    <a:pt x="646" y="1357"/>
                  </a:lnTo>
                  <a:lnTo>
                    <a:pt x="651" y="1370"/>
                  </a:lnTo>
                  <a:lnTo>
                    <a:pt x="656" y="1384"/>
                  </a:lnTo>
                  <a:lnTo>
                    <a:pt x="660" y="1398"/>
                  </a:lnTo>
                  <a:lnTo>
                    <a:pt x="665" y="1412"/>
                  </a:lnTo>
                  <a:lnTo>
                    <a:pt x="669" y="1426"/>
                  </a:lnTo>
                  <a:lnTo>
                    <a:pt x="674" y="1439"/>
                  </a:lnTo>
                  <a:lnTo>
                    <a:pt x="680" y="1453"/>
                  </a:lnTo>
                  <a:lnTo>
                    <a:pt x="685" y="1465"/>
                  </a:lnTo>
                  <a:lnTo>
                    <a:pt x="689" y="1479"/>
                  </a:lnTo>
                  <a:lnTo>
                    <a:pt x="696" y="1491"/>
                  </a:lnTo>
                  <a:lnTo>
                    <a:pt x="702" y="1505"/>
                  </a:lnTo>
                  <a:lnTo>
                    <a:pt x="706" y="1518"/>
                  </a:lnTo>
                  <a:lnTo>
                    <a:pt x="712" y="1531"/>
                  </a:lnTo>
                  <a:lnTo>
                    <a:pt x="719" y="1545"/>
                  </a:lnTo>
                  <a:lnTo>
                    <a:pt x="726" y="1559"/>
                  </a:lnTo>
                  <a:lnTo>
                    <a:pt x="731" y="1556"/>
                  </a:lnTo>
                  <a:lnTo>
                    <a:pt x="726" y="1545"/>
                  </a:lnTo>
                  <a:lnTo>
                    <a:pt x="723" y="1536"/>
                  </a:lnTo>
                  <a:lnTo>
                    <a:pt x="719" y="1527"/>
                  </a:lnTo>
                  <a:lnTo>
                    <a:pt x="715" y="1518"/>
                  </a:lnTo>
                  <a:lnTo>
                    <a:pt x="711" y="1508"/>
                  </a:lnTo>
                  <a:lnTo>
                    <a:pt x="708" y="1499"/>
                  </a:lnTo>
                  <a:lnTo>
                    <a:pt x="705" y="1490"/>
                  </a:lnTo>
                  <a:lnTo>
                    <a:pt x="702" y="1481"/>
                  </a:lnTo>
                  <a:lnTo>
                    <a:pt x="697" y="1472"/>
                  </a:lnTo>
                  <a:lnTo>
                    <a:pt x="694" y="1462"/>
                  </a:lnTo>
                  <a:lnTo>
                    <a:pt x="691" y="1453"/>
                  </a:lnTo>
                  <a:lnTo>
                    <a:pt x="688" y="1444"/>
                  </a:lnTo>
                  <a:lnTo>
                    <a:pt x="683" y="1435"/>
                  </a:lnTo>
                  <a:lnTo>
                    <a:pt x="680" y="1426"/>
                  </a:lnTo>
                  <a:lnTo>
                    <a:pt x="677" y="1416"/>
                  </a:lnTo>
                  <a:lnTo>
                    <a:pt x="674" y="1407"/>
                  </a:lnTo>
                  <a:lnTo>
                    <a:pt x="669" y="1396"/>
                  </a:lnTo>
                  <a:lnTo>
                    <a:pt x="666" y="1387"/>
                  </a:lnTo>
                  <a:lnTo>
                    <a:pt x="663" y="1378"/>
                  </a:lnTo>
                  <a:lnTo>
                    <a:pt x="660" y="1369"/>
                  </a:lnTo>
                  <a:lnTo>
                    <a:pt x="657" y="1360"/>
                  </a:lnTo>
                  <a:lnTo>
                    <a:pt x="654" y="1350"/>
                  </a:lnTo>
                  <a:lnTo>
                    <a:pt x="651" y="1341"/>
                  </a:lnTo>
                  <a:lnTo>
                    <a:pt x="650" y="1332"/>
                  </a:lnTo>
                  <a:lnTo>
                    <a:pt x="645" y="1321"/>
                  </a:lnTo>
                  <a:lnTo>
                    <a:pt x="643" y="1312"/>
                  </a:lnTo>
                  <a:lnTo>
                    <a:pt x="640" y="1303"/>
                  </a:lnTo>
                  <a:lnTo>
                    <a:pt x="639" y="1294"/>
                  </a:lnTo>
                  <a:lnTo>
                    <a:pt x="636" y="1284"/>
                  </a:lnTo>
                  <a:lnTo>
                    <a:pt x="634" y="1275"/>
                  </a:lnTo>
                  <a:lnTo>
                    <a:pt x="631" y="1266"/>
                  </a:lnTo>
                  <a:lnTo>
                    <a:pt x="631" y="1257"/>
                  </a:lnTo>
                  <a:lnTo>
                    <a:pt x="636" y="1271"/>
                  </a:lnTo>
                  <a:lnTo>
                    <a:pt x="642" y="1284"/>
                  </a:lnTo>
                  <a:lnTo>
                    <a:pt x="648" y="1300"/>
                  </a:lnTo>
                  <a:lnTo>
                    <a:pt x="654" y="1315"/>
                  </a:lnTo>
                  <a:lnTo>
                    <a:pt x="659" y="1329"/>
                  </a:lnTo>
                  <a:lnTo>
                    <a:pt x="665" y="1344"/>
                  </a:lnTo>
                  <a:lnTo>
                    <a:pt x="671" y="1360"/>
                  </a:lnTo>
                  <a:lnTo>
                    <a:pt x="677" y="1376"/>
                  </a:lnTo>
                  <a:lnTo>
                    <a:pt x="682" y="1390"/>
                  </a:lnTo>
                  <a:lnTo>
                    <a:pt x="688" y="1406"/>
                  </a:lnTo>
                  <a:lnTo>
                    <a:pt x="694" y="1421"/>
                  </a:lnTo>
                  <a:lnTo>
                    <a:pt x="700" y="1436"/>
                  </a:lnTo>
                  <a:lnTo>
                    <a:pt x="705" y="1452"/>
                  </a:lnTo>
                  <a:lnTo>
                    <a:pt x="711" y="1467"/>
                  </a:lnTo>
                  <a:lnTo>
                    <a:pt x="717" y="1482"/>
                  </a:lnTo>
                  <a:lnTo>
                    <a:pt x="725" y="1499"/>
                  </a:lnTo>
                  <a:lnTo>
                    <a:pt x="729" y="1513"/>
                  </a:lnTo>
                  <a:lnTo>
                    <a:pt x="735" y="1528"/>
                  </a:lnTo>
                  <a:lnTo>
                    <a:pt x="742" y="1544"/>
                  </a:lnTo>
                  <a:lnTo>
                    <a:pt x="748" y="1559"/>
                  </a:lnTo>
                  <a:lnTo>
                    <a:pt x="754" y="1573"/>
                  </a:lnTo>
                  <a:lnTo>
                    <a:pt x="761" y="1588"/>
                  </a:lnTo>
                  <a:lnTo>
                    <a:pt x="765" y="1594"/>
                  </a:lnTo>
                  <a:lnTo>
                    <a:pt x="768" y="1603"/>
                  </a:lnTo>
                  <a:lnTo>
                    <a:pt x="772" y="1610"/>
                  </a:lnTo>
                  <a:lnTo>
                    <a:pt x="777" y="1619"/>
                  </a:lnTo>
                  <a:lnTo>
                    <a:pt x="783" y="1633"/>
                  </a:lnTo>
                  <a:lnTo>
                    <a:pt x="791" y="1648"/>
                  </a:lnTo>
                  <a:lnTo>
                    <a:pt x="794" y="1654"/>
                  </a:lnTo>
                  <a:lnTo>
                    <a:pt x="797" y="1662"/>
                  </a:lnTo>
                  <a:lnTo>
                    <a:pt x="801" y="1668"/>
                  </a:lnTo>
                  <a:lnTo>
                    <a:pt x="806" y="1677"/>
                  </a:lnTo>
                  <a:lnTo>
                    <a:pt x="814" y="1691"/>
                  </a:lnTo>
                  <a:lnTo>
                    <a:pt x="823" y="1705"/>
                  </a:lnTo>
                  <a:lnTo>
                    <a:pt x="827" y="1711"/>
                  </a:lnTo>
                  <a:lnTo>
                    <a:pt x="832" y="1718"/>
                  </a:lnTo>
                  <a:lnTo>
                    <a:pt x="837" y="1726"/>
                  </a:lnTo>
                  <a:lnTo>
                    <a:pt x="841" y="1734"/>
                  </a:lnTo>
                  <a:lnTo>
                    <a:pt x="847" y="1732"/>
                  </a:lnTo>
                  <a:lnTo>
                    <a:pt x="850" y="1738"/>
                  </a:lnTo>
                  <a:lnTo>
                    <a:pt x="838" y="1743"/>
                  </a:lnTo>
                  <a:lnTo>
                    <a:pt x="826" y="1748"/>
                  </a:lnTo>
                  <a:lnTo>
                    <a:pt x="814" y="1751"/>
                  </a:lnTo>
                  <a:lnTo>
                    <a:pt x="803" y="1754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29" name="Freeform 252"/>
            <p:cNvSpPr>
              <a:spLocks/>
            </p:cNvSpPr>
            <p:nvPr/>
          </p:nvSpPr>
          <p:spPr bwMode="auto">
            <a:xfrm>
              <a:off x="3311" y="3430"/>
              <a:ext cx="643" cy="1196"/>
            </a:xfrm>
            <a:custGeom>
              <a:avLst/>
              <a:gdLst>
                <a:gd name="T0" fmla="*/ 428 w 643"/>
                <a:gd name="T1" fmla="*/ 1179 h 1196"/>
                <a:gd name="T2" fmla="*/ 364 w 643"/>
                <a:gd name="T3" fmla="*/ 1072 h 1196"/>
                <a:gd name="T4" fmla="*/ 298 w 643"/>
                <a:gd name="T5" fmla="*/ 971 h 1196"/>
                <a:gd name="T6" fmla="*/ 238 w 643"/>
                <a:gd name="T7" fmla="*/ 859 h 1196"/>
                <a:gd name="T8" fmla="*/ 192 w 643"/>
                <a:gd name="T9" fmla="*/ 715 h 1196"/>
                <a:gd name="T10" fmla="*/ 186 w 643"/>
                <a:gd name="T11" fmla="*/ 731 h 1196"/>
                <a:gd name="T12" fmla="*/ 170 w 643"/>
                <a:gd name="T13" fmla="*/ 636 h 1196"/>
                <a:gd name="T14" fmla="*/ 166 w 643"/>
                <a:gd name="T15" fmla="*/ 676 h 1196"/>
                <a:gd name="T16" fmla="*/ 152 w 643"/>
                <a:gd name="T17" fmla="*/ 563 h 1196"/>
                <a:gd name="T18" fmla="*/ 147 w 643"/>
                <a:gd name="T19" fmla="*/ 603 h 1196"/>
                <a:gd name="T20" fmla="*/ 124 w 643"/>
                <a:gd name="T21" fmla="*/ 452 h 1196"/>
                <a:gd name="T22" fmla="*/ 117 w 643"/>
                <a:gd name="T23" fmla="*/ 448 h 1196"/>
                <a:gd name="T24" fmla="*/ 117 w 643"/>
                <a:gd name="T25" fmla="*/ 500 h 1196"/>
                <a:gd name="T26" fmla="*/ 82 w 643"/>
                <a:gd name="T27" fmla="*/ 344 h 1196"/>
                <a:gd name="T28" fmla="*/ 98 w 643"/>
                <a:gd name="T29" fmla="*/ 445 h 1196"/>
                <a:gd name="T30" fmla="*/ 69 w 643"/>
                <a:gd name="T31" fmla="*/ 426 h 1196"/>
                <a:gd name="T32" fmla="*/ 25 w 643"/>
                <a:gd name="T33" fmla="*/ 298 h 1196"/>
                <a:gd name="T34" fmla="*/ 2 w 643"/>
                <a:gd name="T35" fmla="*/ 167 h 1196"/>
                <a:gd name="T36" fmla="*/ 13 w 643"/>
                <a:gd name="T37" fmla="*/ 92 h 1196"/>
                <a:gd name="T38" fmla="*/ 29 w 643"/>
                <a:gd name="T39" fmla="*/ 95 h 1196"/>
                <a:gd name="T40" fmla="*/ 48 w 643"/>
                <a:gd name="T41" fmla="*/ 75 h 1196"/>
                <a:gd name="T42" fmla="*/ 65 w 643"/>
                <a:gd name="T43" fmla="*/ 58 h 1196"/>
                <a:gd name="T44" fmla="*/ 89 w 643"/>
                <a:gd name="T45" fmla="*/ 61 h 1196"/>
                <a:gd name="T46" fmla="*/ 124 w 643"/>
                <a:gd name="T47" fmla="*/ 49 h 1196"/>
                <a:gd name="T48" fmla="*/ 186 w 643"/>
                <a:gd name="T49" fmla="*/ 49 h 1196"/>
                <a:gd name="T50" fmla="*/ 204 w 643"/>
                <a:gd name="T51" fmla="*/ 89 h 1196"/>
                <a:gd name="T52" fmla="*/ 249 w 643"/>
                <a:gd name="T53" fmla="*/ 124 h 1196"/>
                <a:gd name="T54" fmla="*/ 319 w 643"/>
                <a:gd name="T55" fmla="*/ 282 h 1196"/>
                <a:gd name="T56" fmla="*/ 361 w 643"/>
                <a:gd name="T57" fmla="*/ 468 h 1196"/>
                <a:gd name="T58" fmla="*/ 394 w 643"/>
                <a:gd name="T59" fmla="*/ 635 h 1196"/>
                <a:gd name="T60" fmla="*/ 404 w 643"/>
                <a:gd name="T61" fmla="*/ 754 h 1196"/>
                <a:gd name="T62" fmla="*/ 413 w 643"/>
                <a:gd name="T63" fmla="*/ 736 h 1196"/>
                <a:gd name="T64" fmla="*/ 397 w 643"/>
                <a:gd name="T65" fmla="*/ 597 h 1196"/>
                <a:gd name="T66" fmla="*/ 377 w 643"/>
                <a:gd name="T67" fmla="*/ 457 h 1196"/>
                <a:gd name="T68" fmla="*/ 397 w 643"/>
                <a:gd name="T69" fmla="*/ 543 h 1196"/>
                <a:gd name="T70" fmla="*/ 414 w 643"/>
                <a:gd name="T71" fmla="*/ 661 h 1196"/>
                <a:gd name="T72" fmla="*/ 433 w 643"/>
                <a:gd name="T73" fmla="*/ 793 h 1196"/>
                <a:gd name="T74" fmla="*/ 420 w 643"/>
                <a:gd name="T75" fmla="*/ 621 h 1196"/>
                <a:gd name="T76" fmla="*/ 428 w 643"/>
                <a:gd name="T77" fmla="*/ 662 h 1196"/>
                <a:gd name="T78" fmla="*/ 443 w 643"/>
                <a:gd name="T79" fmla="*/ 728 h 1196"/>
                <a:gd name="T80" fmla="*/ 439 w 643"/>
                <a:gd name="T81" fmla="*/ 655 h 1196"/>
                <a:gd name="T82" fmla="*/ 449 w 643"/>
                <a:gd name="T83" fmla="*/ 667 h 1196"/>
                <a:gd name="T84" fmla="*/ 469 w 643"/>
                <a:gd name="T85" fmla="*/ 710 h 1196"/>
                <a:gd name="T86" fmla="*/ 485 w 643"/>
                <a:gd name="T87" fmla="*/ 708 h 1196"/>
                <a:gd name="T88" fmla="*/ 531 w 643"/>
                <a:gd name="T89" fmla="*/ 882 h 1196"/>
                <a:gd name="T90" fmla="*/ 571 w 643"/>
                <a:gd name="T91" fmla="*/ 1072 h 1196"/>
                <a:gd name="T92" fmla="*/ 561 w 643"/>
                <a:gd name="T93" fmla="*/ 998 h 1196"/>
                <a:gd name="T94" fmla="*/ 532 w 643"/>
                <a:gd name="T95" fmla="*/ 836 h 1196"/>
                <a:gd name="T96" fmla="*/ 505 w 643"/>
                <a:gd name="T97" fmla="*/ 702 h 1196"/>
                <a:gd name="T98" fmla="*/ 543 w 643"/>
                <a:gd name="T99" fmla="*/ 854 h 1196"/>
                <a:gd name="T100" fmla="*/ 574 w 643"/>
                <a:gd name="T101" fmla="*/ 1009 h 1196"/>
                <a:gd name="T102" fmla="*/ 591 w 643"/>
                <a:gd name="T103" fmla="*/ 1047 h 1196"/>
                <a:gd name="T104" fmla="*/ 564 w 643"/>
                <a:gd name="T105" fmla="*/ 926 h 1196"/>
                <a:gd name="T106" fmla="*/ 541 w 643"/>
                <a:gd name="T107" fmla="*/ 805 h 1196"/>
                <a:gd name="T108" fmla="*/ 557 w 643"/>
                <a:gd name="T109" fmla="*/ 860 h 1196"/>
                <a:gd name="T110" fmla="*/ 580 w 643"/>
                <a:gd name="T111" fmla="*/ 977 h 1196"/>
                <a:gd name="T112" fmla="*/ 614 w 643"/>
                <a:gd name="T113" fmla="*/ 1081 h 1196"/>
                <a:gd name="T114" fmla="*/ 578 w 643"/>
                <a:gd name="T115" fmla="*/ 934 h 1196"/>
                <a:gd name="T116" fmla="*/ 594 w 643"/>
                <a:gd name="T117" fmla="*/ 971 h 1196"/>
                <a:gd name="T118" fmla="*/ 621 w 643"/>
                <a:gd name="T119" fmla="*/ 1058 h 1196"/>
                <a:gd name="T120" fmla="*/ 617 w 643"/>
                <a:gd name="T121" fmla="*/ 1018 h 1196"/>
                <a:gd name="T122" fmla="*/ 637 w 643"/>
                <a:gd name="T123" fmla="*/ 1127 h 119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43" h="1196">
                  <a:moveTo>
                    <a:pt x="535" y="1175"/>
                  </a:moveTo>
                  <a:lnTo>
                    <a:pt x="523" y="1175"/>
                  </a:lnTo>
                  <a:lnTo>
                    <a:pt x="514" y="1179"/>
                  </a:lnTo>
                  <a:lnTo>
                    <a:pt x="505" y="1184"/>
                  </a:lnTo>
                  <a:lnTo>
                    <a:pt x="495" y="1190"/>
                  </a:lnTo>
                  <a:lnTo>
                    <a:pt x="485" y="1193"/>
                  </a:lnTo>
                  <a:lnTo>
                    <a:pt x="476" y="1196"/>
                  </a:lnTo>
                  <a:lnTo>
                    <a:pt x="466" y="1193"/>
                  </a:lnTo>
                  <a:lnTo>
                    <a:pt x="457" y="1187"/>
                  </a:lnTo>
                  <a:lnTo>
                    <a:pt x="445" y="1185"/>
                  </a:lnTo>
                  <a:lnTo>
                    <a:pt x="437" y="1184"/>
                  </a:lnTo>
                  <a:lnTo>
                    <a:pt x="428" y="1179"/>
                  </a:lnTo>
                  <a:lnTo>
                    <a:pt x="423" y="1176"/>
                  </a:lnTo>
                  <a:lnTo>
                    <a:pt x="413" y="1162"/>
                  </a:lnTo>
                  <a:lnTo>
                    <a:pt x="407" y="1147"/>
                  </a:lnTo>
                  <a:lnTo>
                    <a:pt x="402" y="1138"/>
                  </a:lnTo>
                  <a:lnTo>
                    <a:pt x="397" y="1129"/>
                  </a:lnTo>
                  <a:lnTo>
                    <a:pt x="394" y="1119"/>
                  </a:lnTo>
                  <a:lnTo>
                    <a:pt x="391" y="1112"/>
                  </a:lnTo>
                  <a:lnTo>
                    <a:pt x="385" y="1103"/>
                  </a:lnTo>
                  <a:lnTo>
                    <a:pt x="381" y="1093"/>
                  </a:lnTo>
                  <a:lnTo>
                    <a:pt x="374" y="1086"/>
                  </a:lnTo>
                  <a:lnTo>
                    <a:pt x="370" y="1081"/>
                  </a:lnTo>
                  <a:lnTo>
                    <a:pt x="364" y="1072"/>
                  </a:lnTo>
                  <a:lnTo>
                    <a:pt x="359" y="1066"/>
                  </a:lnTo>
                  <a:lnTo>
                    <a:pt x="354" y="1057"/>
                  </a:lnTo>
                  <a:lnTo>
                    <a:pt x="350" y="1050"/>
                  </a:lnTo>
                  <a:lnTo>
                    <a:pt x="339" y="1037"/>
                  </a:lnTo>
                  <a:lnTo>
                    <a:pt x="330" y="1023"/>
                  </a:lnTo>
                  <a:lnTo>
                    <a:pt x="325" y="1014"/>
                  </a:lnTo>
                  <a:lnTo>
                    <a:pt x="321" y="1007"/>
                  </a:lnTo>
                  <a:lnTo>
                    <a:pt x="316" y="1000"/>
                  </a:lnTo>
                  <a:lnTo>
                    <a:pt x="312" y="994"/>
                  </a:lnTo>
                  <a:lnTo>
                    <a:pt x="307" y="984"/>
                  </a:lnTo>
                  <a:lnTo>
                    <a:pt x="302" y="978"/>
                  </a:lnTo>
                  <a:lnTo>
                    <a:pt x="298" y="971"/>
                  </a:lnTo>
                  <a:lnTo>
                    <a:pt x="295" y="965"/>
                  </a:lnTo>
                  <a:lnTo>
                    <a:pt x="290" y="955"/>
                  </a:lnTo>
                  <a:lnTo>
                    <a:pt x="285" y="949"/>
                  </a:lnTo>
                  <a:lnTo>
                    <a:pt x="281" y="940"/>
                  </a:lnTo>
                  <a:lnTo>
                    <a:pt x="276" y="934"/>
                  </a:lnTo>
                  <a:lnTo>
                    <a:pt x="272" y="926"/>
                  </a:lnTo>
                  <a:lnTo>
                    <a:pt x="267" y="919"/>
                  </a:lnTo>
                  <a:lnTo>
                    <a:pt x="262" y="911"/>
                  </a:lnTo>
                  <a:lnTo>
                    <a:pt x="259" y="905"/>
                  </a:lnTo>
                  <a:lnTo>
                    <a:pt x="252" y="889"/>
                  </a:lnTo>
                  <a:lnTo>
                    <a:pt x="246" y="874"/>
                  </a:lnTo>
                  <a:lnTo>
                    <a:pt x="238" y="859"/>
                  </a:lnTo>
                  <a:lnTo>
                    <a:pt x="233" y="843"/>
                  </a:lnTo>
                  <a:lnTo>
                    <a:pt x="224" y="831"/>
                  </a:lnTo>
                  <a:lnTo>
                    <a:pt x="218" y="820"/>
                  </a:lnTo>
                  <a:lnTo>
                    <a:pt x="213" y="808"/>
                  </a:lnTo>
                  <a:lnTo>
                    <a:pt x="209" y="797"/>
                  </a:lnTo>
                  <a:lnTo>
                    <a:pt x="204" y="785"/>
                  </a:lnTo>
                  <a:lnTo>
                    <a:pt x="203" y="774"/>
                  </a:lnTo>
                  <a:lnTo>
                    <a:pt x="200" y="762"/>
                  </a:lnTo>
                  <a:lnTo>
                    <a:pt x="198" y="751"/>
                  </a:lnTo>
                  <a:lnTo>
                    <a:pt x="195" y="738"/>
                  </a:lnTo>
                  <a:lnTo>
                    <a:pt x="193" y="727"/>
                  </a:lnTo>
                  <a:lnTo>
                    <a:pt x="192" y="715"/>
                  </a:lnTo>
                  <a:lnTo>
                    <a:pt x="192" y="704"/>
                  </a:lnTo>
                  <a:lnTo>
                    <a:pt x="189" y="692"/>
                  </a:lnTo>
                  <a:lnTo>
                    <a:pt x="187" y="681"/>
                  </a:lnTo>
                  <a:lnTo>
                    <a:pt x="184" y="669"/>
                  </a:lnTo>
                  <a:lnTo>
                    <a:pt x="183" y="658"/>
                  </a:lnTo>
                  <a:lnTo>
                    <a:pt x="181" y="667"/>
                  </a:lnTo>
                  <a:lnTo>
                    <a:pt x="181" y="678"/>
                  </a:lnTo>
                  <a:lnTo>
                    <a:pt x="181" y="689"/>
                  </a:lnTo>
                  <a:lnTo>
                    <a:pt x="183" y="699"/>
                  </a:lnTo>
                  <a:lnTo>
                    <a:pt x="183" y="710"/>
                  </a:lnTo>
                  <a:lnTo>
                    <a:pt x="186" y="721"/>
                  </a:lnTo>
                  <a:lnTo>
                    <a:pt x="186" y="731"/>
                  </a:lnTo>
                  <a:lnTo>
                    <a:pt x="189" y="744"/>
                  </a:lnTo>
                  <a:lnTo>
                    <a:pt x="184" y="733"/>
                  </a:lnTo>
                  <a:lnTo>
                    <a:pt x="180" y="724"/>
                  </a:lnTo>
                  <a:lnTo>
                    <a:pt x="177" y="715"/>
                  </a:lnTo>
                  <a:lnTo>
                    <a:pt x="175" y="705"/>
                  </a:lnTo>
                  <a:lnTo>
                    <a:pt x="174" y="695"/>
                  </a:lnTo>
                  <a:lnTo>
                    <a:pt x="172" y="685"/>
                  </a:lnTo>
                  <a:lnTo>
                    <a:pt x="172" y="676"/>
                  </a:lnTo>
                  <a:lnTo>
                    <a:pt x="172" y="667"/>
                  </a:lnTo>
                  <a:lnTo>
                    <a:pt x="170" y="656"/>
                  </a:lnTo>
                  <a:lnTo>
                    <a:pt x="170" y="647"/>
                  </a:lnTo>
                  <a:lnTo>
                    <a:pt x="170" y="636"/>
                  </a:lnTo>
                  <a:lnTo>
                    <a:pt x="170" y="627"/>
                  </a:lnTo>
                  <a:lnTo>
                    <a:pt x="169" y="618"/>
                  </a:lnTo>
                  <a:lnTo>
                    <a:pt x="169" y="609"/>
                  </a:lnTo>
                  <a:lnTo>
                    <a:pt x="167" y="600"/>
                  </a:lnTo>
                  <a:lnTo>
                    <a:pt x="166" y="590"/>
                  </a:lnTo>
                  <a:lnTo>
                    <a:pt x="163" y="601"/>
                  </a:lnTo>
                  <a:lnTo>
                    <a:pt x="163" y="613"/>
                  </a:lnTo>
                  <a:lnTo>
                    <a:pt x="163" y="624"/>
                  </a:lnTo>
                  <a:lnTo>
                    <a:pt x="163" y="638"/>
                  </a:lnTo>
                  <a:lnTo>
                    <a:pt x="163" y="650"/>
                  </a:lnTo>
                  <a:lnTo>
                    <a:pt x="164" y="664"/>
                  </a:lnTo>
                  <a:lnTo>
                    <a:pt x="166" y="676"/>
                  </a:lnTo>
                  <a:lnTo>
                    <a:pt x="167" y="690"/>
                  </a:lnTo>
                  <a:lnTo>
                    <a:pt x="163" y="678"/>
                  </a:lnTo>
                  <a:lnTo>
                    <a:pt x="160" y="667"/>
                  </a:lnTo>
                  <a:lnTo>
                    <a:pt x="157" y="655"/>
                  </a:lnTo>
                  <a:lnTo>
                    <a:pt x="157" y="644"/>
                  </a:lnTo>
                  <a:lnTo>
                    <a:pt x="155" y="632"/>
                  </a:lnTo>
                  <a:lnTo>
                    <a:pt x="154" y="621"/>
                  </a:lnTo>
                  <a:lnTo>
                    <a:pt x="154" y="609"/>
                  </a:lnTo>
                  <a:lnTo>
                    <a:pt x="154" y="598"/>
                  </a:lnTo>
                  <a:lnTo>
                    <a:pt x="152" y="586"/>
                  </a:lnTo>
                  <a:lnTo>
                    <a:pt x="152" y="575"/>
                  </a:lnTo>
                  <a:lnTo>
                    <a:pt x="152" y="563"/>
                  </a:lnTo>
                  <a:lnTo>
                    <a:pt x="152" y="552"/>
                  </a:lnTo>
                  <a:lnTo>
                    <a:pt x="151" y="540"/>
                  </a:lnTo>
                  <a:lnTo>
                    <a:pt x="151" y="529"/>
                  </a:lnTo>
                  <a:lnTo>
                    <a:pt x="149" y="518"/>
                  </a:lnTo>
                  <a:lnTo>
                    <a:pt x="149" y="508"/>
                  </a:lnTo>
                  <a:lnTo>
                    <a:pt x="147" y="521"/>
                  </a:lnTo>
                  <a:lnTo>
                    <a:pt x="146" y="535"/>
                  </a:lnTo>
                  <a:lnTo>
                    <a:pt x="146" y="549"/>
                  </a:lnTo>
                  <a:lnTo>
                    <a:pt x="146" y="563"/>
                  </a:lnTo>
                  <a:lnTo>
                    <a:pt x="146" y="575"/>
                  </a:lnTo>
                  <a:lnTo>
                    <a:pt x="146" y="589"/>
                  </a:lnTo>
                  <a:lnTo>
                    <a:pt x="147" y="603"/>
                  </a:lnTo>
                  <a:lnTo>
                    <a:pt x="149" y="618"/>
                  </a:lnTo>
                  <a:lnTo>
                    <a:pt x="144" y="603"/>
                  </a:lnTo>
                  <a:lnTo>
                    <a:pt x="141" y="587"/>
                  </a:lnTo>
                  <a:lnTo>
                    <a:pt x="138" y="572"/>
                  </a:lnTo>
                  <a:lnTo>
                    <a:pt x="137" y="558"/>
                  </a:lnTo>
                  <a:lnTo>
                    <a:pt x="135" y="543"/>
                  </a:lnTo>
                  <a:lnTo>
                    <a:pt x="134" y="528"/>
                  </a:lnTo>
                  <a:lnTo>
                    <a:pt x="132" y="512"/>
                  </a:lnTo>
                  <a:lnTo>
                    <a:pt x="132" y="498"/>
                  </a:lnTo>
                  <a:lnTo>
                    <a:pt x="129" y="483"/>
                  </a:lnTo>
                  <a:lnTo>
                    <a:pt x="128" y="468"/>
                  </a:lnTo>
                  <a:lnTo>
                    <a:pt x="124" y="452"/>
                  </a:lnTo>
                  <a:lnTo>
                    <a:pt x="123" y="439"/>
                  </a:lnTo>
                  <a:lnTo>
                    <a:pt x="120" y="423"/>
                  </a:lnTo>
                  <a:lnTo>
                    <a:pt x="117" y="408"/>
                  </a:lnTo>
                  <a:lnTo>
                    <a:pt x="114" y="394"/>
                  </a:lnTo>
                  <a:lnTo>
                    <a:pt x="111" y="380"/>
                  </a:lnTo>
                  <a:lnTo>
                    <a:pt x="111" y="390"/>
                  </a:lnTo>
                  <a:lnTo>
                    <a:pt x="112" y="399"/>
                  </a:lnTo>
                  <a:lnTo>
                    <a:pt x="114" y="408"/>
                  </a:lnTo>
                  <a:lnTo>
                    <a:pt x="115" y="419"/>
                  </a:lnTo>
                  <a:lnTo>
                    <a:pt x="115" y="428"/>
                  </a:lnTo>
                  <a:lnTo>
                    <a:pt x="117" y="437"/>
                  </a:lnTo>
                  <a:lnTo>
                    <a:pt x="117" y="448"/>
                  </a:lnTo>
                  <a:lnTo>
                    <a:pt x="118" y="459"/>
                  </a:lnTo>
                  <a:lnTo>
                    <a:pt x="118" y="468"/>
                  </a:lnTo>
                  <a:lnTo>
                    <a:pt x="120" y="479"/>
                  </a:lnTo>
                  <a:lnTo>
                    <a:pt x="121" y="488"/>
                  </a:lnTo>
                  <a:lnTo>
                    <a:pt x="123" y="498"/>
                  </a:lnTo>
                  <a:lnTo>
                    <a:pt x="123" y="508"/>
                  </a:lnTo>
                  <a:lnTo>
                    <a:pt x="126" y="518"/>
                  </a:lnTo>
                  <a:lnTo>
                    <a:pt x="128" y="528"/>
                  </a:lnTo>
                  <a:lnTo>
                    <a:pt x="131" y="538"/>
                  </a:lnTo>
                  <a:lnTo>
                    <a:pt x="124" y="525"/>
                  </a:lnTo>
                  <a:lnTo>
                    <a:pt x="120" y="512"/>
                  </a:lnTo>
                  <a:lnTo>
                    <a:pt x="117" y="500"/>
                  </a:lnTo>
                  <a:lnTo>
                    <a:pt x="114" y="488"/>
                  </a:lnTo>
                  <a:lnTo>
                    <a:pt x="111" y="474"/>
                  </a:lnTo>
                  <a:lnTo>
                    <a:pt x="109" y="462"/>
                  </a:lnTo>
                  <a:lnTo>
                    <a:pt x="106" y="448"/>
                  </a:lnTo>
                  <a:lnTo>
                    <a:pt x="105" y="436"/>
                  </a:lnTo>
                  <a:lnTo>
                    <a:pt x="101" y="422"/>
                  </a:lnTo>
                  <a:lnTo>
                    <a:pt x="98" y="408"/>
                  </a:lnTo>
                  <a:lnTo>
                    <a:pt x="95" y="394"/>
                  </a:lnTo>
                  <a:lnTo>
                    <a:pt x="94" y="382"/>
                  </a:lnTo>
                  <a:lnTo>
                    <a:pt x="89" y="368"/>
                  </a:lnTo>
                  <a:lnTo>
                    <a:pt x="86" y="356"/>
                  </a:lnTo>
                  <a:lnTo>
                    <a:pt x="82" y="344"/>
                  </a:lnTo>
                  <a:lnTo>
                    <a:pt x="77" y="333"/>
                  </a:lnTo>
                  <a:lnTo>
                    <a:pt x="77" y="342"/>
                  </a:lnTo>
                  <a:lnTo>
                    <a:pt x="80" y="351"/>
                  </a:lnTo>
                  <a:lnTo>
                    <a:pt x="82" y="362"/>
                  </a:lnTo>
                  <a:lnTo>
                    <a:pt x="85" y="373"/>
                  </a:lnTo>
                  <a:lnTo>
                    <a:pt x="86" y="382"/>
                  </a:lnTo>
                  <a:lnTo>
                    <a:pt x="89" y="393"/>
                  </a:lnTo>
                  <a:lnTo>
                    <a:pt x="91" y="403"/>
                  </a:lnTo>
                  <a:lnTo>
                    <a:pt x="94" y="414"/>
                  </a:lnTo>
                  <a:lnTo>
                    <a:pt x="95" y="423"/>
                  </a:lnTo>
                  <a:lnTo>
                    <a:pt x="97" y="436"/>
                  </a:lnTo>
                  <a:lnTo>
                    <a:pt x="98" y="445"/>
                  </a:lnTo>
                  <a:lnTo>
                    <a:pt x="101" y="457"/>
                  </a:lnTo>
                  <a:lnTo>
                    <a:pt x="101" y="468"/>
                  </a:lnTo>
                  <a:lnTo>
                    <a:pt x="105" y="479"/>
                  </a:lnTo>
                  <a:lnTo>
                    <a:pt x="105" y="489"/>
                  </a:lnTo>
                  <a:lnTo>
                    <a:pt x="108" y="502"/>
                  </a:lnTo>
                  <a:lnTo>
                    <a:pt x="100" y="489"/>
                  </a:lnTo>
                  <a:lnTo>
                    <a:pt x="94" y="480"/>
                  </a:lnTo>
                  <a:lnTo>
                    <a:pt x="88" y="468"/>
                  </a:lnTo>
                  <a:lnTo>
                    <a:pt x="83" y="459"/>
                  </a:lnTo>
                  <a:lnTo>
                    <a:pt x="78" y="448"/>
                  </a:lnTo>
                  <a:lnTo>
                    <a:pt x="74" y="437"/>
                  </a:lnTo>
                  <a:lnTo>
                    <a:pt x="69" y="426"/>
                  </a:lnTo>
                  <a:lnTo>
                    <a:pt x="65" y="417"/>
                  </a:lnTo>
                  <a:lnTo>
                    <a:pt x="60" y="405"/>
                  </a:lnTo>
                  <a:lnTo>
                    <a:pt x="55" y="394"/>
                  </a:lnTo>
                  <a:lnTo>
                    <a:pt x="51" y="383"/>
                  </a:lnTo>
                  <a:lnTo>
                    <a:pt x="48" y="374"/>
                  </a:lnTo>
                  <a:lnTo>
                    <a:pt x="43" y="362"/>
                  </a:lnTo>
                  <a:lnTo>
                    <a:pt x="40" y="351"/>
                  </a:lnTo>
                  <a:lnTo>
                    <a:pt x="37" y="341"/>
                  </a:lnTo>
                  <a:lnTo>
                    <a:pt x="36" y="331"/>
                  </a:lnTo>
                  <a:lnTo>
                    <a:pt x="31" y="319"/>
                  </a:lnTo>
                  <a:lnTo>
                    <a:pt x="28" y="308"/>
                  </a:lnTo>
                  <a:lnTo>
                    <a:pt x="25" y="298"/>
                  </a:lnTo>
                  <a:lnTo>
                    <a:pt x="23" y="287"/>
                  </a:lnTo>
                  <a:lnTo>
                    <a:pt x="20" y="275"/>
                  </a:lnTo>
                  <a:lnTo>
                    <a:pt x="19" y="265"/>
                  </a:lnTo>
                  <a:lnTo>
                    <a:pt x="16" y="253"/>
                  </a:lnTo>
                  <a:lnTo>
                    <a:pt x="14" y="244"/>
                  </a:lnTo>
                  <a:lnTo>
                    <a:pt x="11" y="232"/>
                  </a:lnTo>
                  <a:lnTo>
                    <a:pt x="9" y="222"/>
                  </a:lnTo>
                  <a:lnTo>
                    <a:pt x="8" y="210"/>
                  </a:lnTo>
                  <a:lnTo>
                    <a:pt x="6" y="201"/>
                  </a:lnTo>
                  <a:lnTo>
                    <a:pt x="5" y="189"/>
                  </a:lnTo>
                  <a:lnTo>
                    <a:pt x="3" y="180"/>
                  </a:lnTo>
                  <a:lnTo>
                    <a:pt x="2" y="167"/>
                  </a:lnTo>
                  <a:lnTo>
                    <a:pt x="2" y="158"/>
                  </a:lnTo>
                  <a:lnTo>
                    <a:pt x="0" y="144"/>
                  </a:lnTo>
                  <a:lnTo>
                    <a:pt x="2" y="130"/>
                  </a:lnTo>
                  <a:lnTo>
                    <a:pt x="3" y="118"/>
                  </a:lnTo>
                  <a:lnTo>
                    <a:pt x="8" y="107"/>
                  </a:lnTo>
                  <a:lnTo>
                    <a:pt x="11" y="94"/>
                  </a:lnTo>
                  <a:lnTo>
                    <a:pt x="16" y="83"/>
                  </a:lnTo>
                  <a:lnTo>
                    <a:pt x="19" y="71"/>
                  </a:lnTo>
                  <a:lnTo>
                    <a:pt x="23" y="60"/>
                  </a:lnTo>
                  <a:lnTo>
                    <a:pt x="19" y="69"/>
                  </a:lnTo>
                  <a:lnTo>
                    <a:pt x="16" y="81"/>
                  </a:lnTo>
                  <a:lnTo>
                    <a:pt x="13" y="92"/>
                  </a:lnTo>
                  <a:lnTo>
                    <a:pt x="9" y="104"/>
                  </a:lnTo>
                  <a:lnTo>
                    <a:pt x="6" y="115"/>
                  </a:lnTo>
                  <a:lnTo>
                    <a:pt x="6" y="127"/>
                  </a:lnTo>
                  <a:lnTo>
                    <a:pt x="6" y="138"/>
                  </a:lnTo>
                  <a:lnTo>
                    <a:pt x="9" y="150"/>
                  </a:lnTo>
                  <a:lnTo>
                    <a:pt x="31" y="65"/>
                  </a:lnTo>
                  <a:lnTo>
                    <a:pt x="28" y="77"/>
                  </a:lnTo>
                  <a:lnTo>
                    <a:pt x="25" y="91"/>
                  </a:lnTo>
                  <a:lnTo>
                    <a:pt x="23" y="101"/>
                  </a:lnTo>
                  <a:lnTo>
                    <a:pt x="26" y="112"/>
                  </a:lnTo>
                  <a:lnTo>
                    <a:pt x="26" y="103"/>
                  </a:lnTo>
                  <a:lnTo>
                    <a:pt x="29" y="95"/>
                  </a:lnTo>
                  <a:lnTo>
                    <a:pt x="31" y="86"/>
                  </a:lnTo>
                  <a:lnTo>
                    <a:pt x="34" y="78"/>
                  </a:lnTo>
                  <a:lnTo>
                    <a:pt x="36" y="69"/>
                  </a:lnTo>
                  <a:lnTo>
                    <a:pt x="39" y="61"/>
                  </a:lnTo>
                  <a:lnTo>
                    <a:pt x="43" y="55"/>
                  </a:lnTo>
                  <a:lnTo>
                    <a:pt x="49" y="51"/>
                  </a:lnTo>
                  <a:lnTo>
                    <a:pt x="43" y="61"/>
                  </a:lnTo>
                  <a:lnTo>
                    <a:pt x="39" y="77"/>
                  </a:lnTo>
                  <a:lnTo>
                    <a:pt x="36" y="89"/>
                  </a:lnTo>
                  <a:lnTo>
                    <a:pt x="42" y="103"/>
                  </a:lnTo>
                  <a:lnTo>
                    <a:pt x="43" y="89"/>
                  </a:lnTo>
                  <a:lnTo>
                    <a:pt x="48" y="75"/>
                  </a:lnTo>
                  <a:lnTo>
                    <a:pt x="52" y="60"/>
                  </a:lnTo>
                  <a:lnTo>
                    <a:pt x="62" y="48"/>
                  </a:lnTo>
                  <a:lnTo>
                    <a:pt x="55" y="58"/>
                  </a:lnTo>
                  <a:lnTo>
                    <a:pt x="51" y="72"/>
                  </a:lnTo>
                  <a:lnTo>
                    <a:pt x="48" y="84"/>
                  </a:lnTo>
                  <a:lnTo>
                    <a:pt x="52" y="98"/>
                  </a:lnTo>
                  <a:lnTo>
                    <a:pt x="57" y="86"/>
                  </a:lnTo>
                  <a:lnTo>
                    <a:pt x="60" y="74"/>
                  </a:lnTo>
                  <a:lnTo>
                    <a:pt x="63" y="60"/>
                  </a:lnTo>
                  <a:lnTo>
                    <a:pt x="71" y="49"/>
                  </a:lnTo>
                  <a:lnTo>
                    <a:pt x="68" y="51"/>
                  </a:lnTo>
                  <a:lnTo>
                    <a:pt x="65" y="58"/>
                  </a:lnTo>
                  <a:lnTo>
                    <a:pt x="63" y="69"/>
                  </a:lnTo>
                  <a:lnTo>
                    <a:pt x="65" y="78"/>
                  </a:lnTo>
                  <a:lnTo>
                    <a:pt x="66" y="80"/>
                  </a:lnTo>
                  <a:lnTo>
                    <a:pt x="69" y="83"/>
                  </a:lnTo>
                  <a:lnTo>
                    <a:pt x="80" y="45"/>
                  </a:lnTo>
                  <a:lnTo>
                    <a:pt x="86" y="45"/>
                  </a:lnTo>
                  <a:lnTo>
                    <a:pt x="82" y="52"/>
                  </a:lnTo>
                  <a:lnTo>
                    <a:pt x="78" y="60"/>
                  </a:lnTo>
                  <a:lnTo>
                    <a:pt x="75" y="66"/>
                  </a:lnTo>
                  <a:lnTo>
                    <a:pt x="78" y="77"/>
                  </a:lnTo>
                  <a:lnTo>
                    <a:pt x="86" y="69"/>
                  </a:lnTo>
                  <a:lnTo>
                    <a:pt x="89" y="61"/>
                  </a:lnTo>
                  <a:lnTo>
                    <a:pt x="91" y="51"/>
                  </a:lnTo>
                  <a:lnTo>
                    <a:pt x="97" y="42"/>
                  </a:lnTo>
                  <a:lnTo>
                    <a:pt x="101" y="42"/>
                  </a:lnTo>
                  <a:lnTo>
                    <a:pt x="106" y="42"/>
                  </a:lnTo>
                  <a:lnTo>
                    <a:pt x="103" y="48"/>
                  </a:lnTo>
                  <a:lnTo>
                    <a:pt x="105" y="55"/>
                  </a:lnTo>
                  <a:lnTo>
                    <a:pt x="111" y="54"/>
                  </a:lnTo>
                  <a:lnTo>
                    <a:pt x="115" y="48"/>
                  </a:lnTo>
                  <a:lnTo>
                    <a:pt x="117" y="40"/>
                  </a:lnTo>
                  <a:lnTo>
                    <a:pt x="120" y="38"/>
                  </a:lnTo>
                  <a:lnTo>
                    <a:pt x="120" y="45"/>
                  </a:lnTo>
                  <a:lnTo>
                    <a:pt x="124" y="49"/>
                  </a:lnTo>
                  <a:lnTo>
                    <a:pt x="129" y="40"/>
                  </a:lnTo>
                  <a:lnTo>
                    <a:pt x="135" y="32"/>
                  </a:lnTo>
                  <a:lnTo>
                    <a:pt x="143" y="26"/>
                  </a:lnTo>
                  <a:lnTo>
                    <a:pt x="152" y="22"/>
                  </a:lnTo>
                  <a:lnTo>
                    <a:pt x="160" y="15"/>
                  </a:lnTo>
                  <a:lnTo>
                    <a:pt x="169" y="11"/>
                  </a:lnTo>
                  <a:lnTo>
                    <a:pt x="178" y="5"/>
                  </a:lnTo>
                  <a:lnTo>
                    <a:pt x="187" y="0"/>
                  </a:lnTo>
                  <a:lnTo>
                    <a:pt x="184" y="12"/>
                  </a:lnTo>
                  <a:lnTo>
                    <a:pt x="180" y="26"/>
                  </a:lnTo>
                  <a:lnTo>
                    <a:pt x="178" y="38"/>
                  </a:lnTo>
                  <a:lnTo>
                    <a:pt x="186" y="49"/>
                  </a:lnTo>
                  <a:lnTo>
                    <a:pt x="190" y="43"/>
                  </a:lnTo>
                  <a:lnTo>
                    <a:pt x="195" y="37"/>
                  </a:lnTo>
                  <a:lnTo>
                    <a:pt x="198" y="29"/>
                  </a:lnTo>
                  <a:lnTo>
                    <a:pt x="201" y="22"/>
                  </a:lnTo>
                  <a:lnTo>
                    <a:pt x="200" y="26"/>
                  </a:lnTo>
                  <a:lnTo>
                    <a:pt x="200" y="34"/>
                  </a:lnTo>
                  <a:lnTo>
                    <a:pt x="200" y="42"/>
                  </a:lnTo>
                  <a:lnTo>
                    <a:pt x="203" y="51"/>
                  </a:lnTo>
                  <a:lnTo>
                    <a:pt x="203" y="60"/>
                  </a:lnTo>
                  <a:lnTo>
                    <a:pt x="204" y="69"/>
                  </a:lnTo>
                  <a:lnTo>
                    <a:pt x="204" y="78"/>
                  </a:lnTo>
                  <a:lnTo>
                    <a:pt x="204" y="89"/>
                  </a:lnTo>
                  <a:lnTo>
                    <a:pt x="206" y="95"/>
                  </a:lnTo>
                  <a:lnTo>
                    <a:pt x="213" y="98"/>
                  </a:lnTo>
                  <a:lnTo>
                    <a:pt x="216" y="91"/>
                  </a:lnTo>
                  <a:lnTo>
                    <a:pt x="220" y="81"/>
                  </a:lnTo>
                  <a:lnTo>
                    <a:pt x="221" y="71"/>
                  </a:lnTo>
                  <a:lnTo>
                    <a:pt x="223" y="63"/>
                  </a:lnTo>
                  <a:lnTo>
                    <a:pt x="224" y="74"/>
                  </a:lnTo>
                  <a:lnTo>
                    <a:pt x="227" y="89"/>
                  </a:lnTo>
                  <a:lnTo>
                    <a:pt x="230" y="104"/>
                  </a:lnTo>
                  <a:lnTo>
                    <a:pt x="238" y="118"/>
                  </a:lnTo>
                  <a:lnTo>
                    <a:pt x="246" y="115"/>
                  </a:lnTo>
                  <a:lnTo>
                    <a:pt x="249" y="124"/>
                  </a:lnTo>
                  <a:lnTo>
                    <a:pt x="252" y="135"/>
                  </a:lnTo>
                  <a:lnTo>
                    <a:pt x="255" y="143"/>
                  </a:lnTo>
                  <a:lnTo>
                    <a:pt x="262" y="152"/>
                  </a:lnTo>
                  <a:lnTo>
                    <a:pt x="269" y="166"/>
                  </a:lnTo>
                  <a:lnTo>
                    <a:pt x="276" y="180"/>
                  </a:lnTo>
                  <a:lnTo>
                    <a:pt x="282" y="193"/>
                  </a:lnTo>
                  <a:lnTo>
                    <a:pt x="290" y="209"/>
                  </a:lnTo>
                  <a:lnTo>
                    <a:pt x="296" y="222"/>
                  </a:lnTo>
                  <a:lnTo>
                    <a:pt x="302" y="238"/>
                  </a:lnTo>
                  <a:lnTo>
                    <a:pt x="308" y="253"/>
                  </a:lnTo>
                  <a:lnTo>
                    <a:pt x="315" y="268"/>
                  </a:lnTo>
                  <a:lnTo>
                    <a:pt x="319" y="282"/>
                  </a:lnTo>
                  <a:lnTo>
                    <a:pt x="324" y="298"/>
                  </a:lnTo>
                  <a:lnTo>
                    <a:pt x="328" y="313"/>
                  </a:lnTo>
                  <a:lnTo>
                    <a:pt x="333" y="328"/>
                  </a:lnTo>
                  <a:lnTo>
                    <a:pt x="336" y="344"/>
                  </a:lnTo>
                  <a:lnTo>
                    <a:pt x="341" y="359"/>
                  </a:lnTo>
                  <a:lnTo>
                    <a:pt x="344" y="374"/>
                  </a:lnTo>
                  <a:lnTo>
                    <a:pt x="348" y="391"/>
                  </a:lnTo>
                  <a:lnTo>
                    <a:pt x="350" y="405"/>
                  </a:lnTo>
                  <a:lnTo>
                    <a:pt x="353" y="422"/>
                  </a:lnTo>
                  <a:lnTo>
                    <a:pt x="356" y="436"/>
                  </a:lnTo>
                  <a:lnTo>
                    <a:pt x="359" y="452"/>
                  </a:lnTo>
                  <a:lnTo>
                    <a:pt x="361" y="468"/>
                  </a:lnTo>
                  <a:lnTo>
                    <a:pt x="365" y="483"/>
                  </a:lnTo>
                  <a:lnTo>
                    <a:pt x="367" y="498"/>
                  </a:lnTo>
                  <a:lnTo>
                    <a:pt x="371" y="515"/>
                  </a:lnTo>
                  <a:lnTo>
                    <a:pt x="373" y="529"/>
                  </a:lnTo>
                  <a:lnTo>
                    <a:pt x="376" y="546"/>
                  </a:lnTo>
                  <a:lnTo>
                    <a:pt x="377" y="561"/>
                  </a:lnTo>
                  <a:lnTo>
                    <a:pt x="381" y="578"/>
                  </a:lnTo>
                  <a:lnTo>
                    <a:pt x="382" y="592"/>
                  </a:lnTo>
                  <a:lnTo>
                    <a:pt x="385" y="609"/>
                  </a:lnTo>
                  <a:lnTo>
                    <a:pt x="387" y="624"/>
                  </a:lnTo>
                  <a:lnTo>
                    <a:pt x="390" y="641"/>
                  </a:lnTo>
                  <a:lnTo>
                    <a:pt x="394" y="635"/>
                  </a:lnTo>
                  <a:lnTo>
                    <a:pt x="394" y="627"/>
                  </a:lnTo>
                  <a:lnTo>
                    <a:pt x="394" y="638"/>
                  </a:lnTo>
                  <a:lnTo>
                    <a:pt x="396" y="650"/>
                  </a:lnTo>
                  <a:lnTo>
                    <a:pt x="397" y="661"/>
                  </a:lnTo>
                  <a:lnTo>
                    <a:pt x="399" y="673"/>
                  </a:lnTo>
                  <a:lnTo>
                    <a:pt x="399" y="684"/>
                  </a:lnTo>
                  <a:lnTo>
                    <a:pt x="400" y="696"/>
                  </a:lnTo>
                  <a:lnTo>
                    <a:pt x="400" y="707"/>
                  </a:lnTo>
                  <a:lnTo>
                    <a:pt x="402" y="721"/>
                  </a:lnTo>
                  <a:lnTo>
                    <a:pt x="402" y="731"/>
                  </a:lnTo>
                  <a:lnTo>
                    <a:pt x="402" y="744"/>
                  </a:lnTo>
                  <a:lnTo>
                    <a:pt x="404" y="754"/>
                  </a:lnTo>
                  <a:lnTo>
                    <a:pt x="405" y="767"/>
                  </a:lnTo>
                  <a:lnTo>
                    <a:pt x="405" y="777"/>
                  </a:lnTo>
                  <a:lnTo>
                    <a:pt x="407" y="790"/>
                  </a:lnTo>
                  <a:lnTo>
                    <a:pt x="408" y="802"/>
                  </a:lnTo>
                  <a:lnTo>
                    <a:pt x="411" y="814"/>
                  </a:lnTo>
                  <a:lnTo>
                    <a:pt x="416" y="811"/>
                  </a:lnTo>
                  <a:lnTo>
                    <a:pt x="414" y="797"/>
                  </a:lnTo>
                  <a:lnTo>
                    <a:pt x="414" y="785"/>
                  </a:lnTo>
                  <a:lnTo>
                    <a:pt x="414" y="773"/>
                  </a:lnTo>
                  <a:lnTo>
                    <a:pt x="414" y="761"/>
                  </a:lnTo>
                  <a:lnTo>
                    <a:pt x="413" y="748"/>
                  </a:lnTo>
                  <a:lnTo>
                    <a:pt x="413" y="736"/>
                  </a:lnTo>
                  <a:lnTo>
                    <a:pt x="411" y="724"/>
                  </a:lnTo>
                  <a:lnTo>
                    <a:pt x="411" y="713"/>
                  </a:lnTo>
                  <a:lnTo>
                    <a:pt x="410" y="699"/>
                  </a:lnTo>
                  <a:lnTo>
                    <a:pt x="408" y="689"/>
                  </a:lnTo>
                  <a:lnTo>
                    <a:pt x="407" y="676"/>
                  </a:lnTo>
                  <a:lnTo>
                    <a:pt x="407" y="666"/>
                  </a:lnTo>
                  <a:lnTo>
                    <a:pt x="405" y="653"/>
                  </a:lnTo>
                  <a:lnTo>
                    <a:pt x="404" y="643"/>
                  </a:lnTo>
                  <a:lnTo>
                    <a:pt x="402" y="630"/>
                  </a:lnTo>
                  <a:lnTo>
                    <a:pt x="402" y="620"/>
                  </a:lnTo>
                  <a:lnTo>
                    <a:pt x="399" y="607"/>
                  </a:lnTo>
                  <a:lnTo>
                    <a:pt x="397" y="597"/>
                  </a:lnTo>
                  <a:lnTo>
                    <a:pt x="396" y="584"/>
                  </a:lnTo>
                  <a:lnTo>
                    <a:pt x="394" y="574"/>
                  </a:lnTo>
                  <a:lnTo>
                    <a:pt x="391" y="561"/>
                  </a:lnTo>
                  <a:lnTo>
                    <a:pt x="391" y="551"/>
                  </a:lnTo>
                  <a:lnTo>
                    <a:pt x="388" y="538"/>
                  </a:lnTo>
                  <a:lnTo>
                    <a:pt x="388" y="528"/>
                  </a:lnTo>
                  <a:lnTo>
                    <a:pt x="385" y="515"/>
                  </a:lnTo>
                  <a:lnTo>
                    <a:pt x="384" y="503"/>
                  </a:lnTo>
                  <a:lnTo>
                    <a:pt x="382" y="491"/>
                  </a:lnTo>
                  <a:lnTo>
                    <a:pt x="381" y="480"/>
                  </a:lnTo>
                  <a:lnTo>
                    <a:pt x="377" y="468"/>
                  </a:lnTo>
                  <a:lnTo>
                    <a:pt x="377" y="457"/>
                  </a:lnTo>
                  <a:lnTo>
                    <a:pt x="374" y="445"/>
                  </a:lnTo>
                  <a:lnTo>
                    <a:pt x="374" y="434"/>
                  </a:lnTo>
                  <a:lnTo>
                    <a:pt x="374" y="443"/>
                  </a:lnTo>
                  <a:lnTo>
                    <a:pt x="377" y="456"/>
                  </a:lnTo>
                  <a:lnTo>
                    <a:pt x="379" y="465"/>
                  </a:lnTo>
                  <a:lnTo>
                    <a:pt x="384" y="477"/>
                  </a:lnTo>
                  <a:lnTo>
                    <a:pt x="385" y="488"/>
                  </a:lnTo>
                  <a:lnTo>
                    <a:pt x="388" y="498"/>
                  </a:lnTo>
                  <a:lnTo>
                    <a:pt x="391" y="509"/>
                  </a:lnTo>
                  <a:lnTo>
                    <a:pt x="394" y="521"/>
                  </a:lnTo>
                  <a:lnTo>
                    <a:pt x="396" y="531"/>
                  </a:lnTo>
                  <a:lnTo>
                    <a:pt x="397" y="543"/>
                  </a:lnTo>
                  <a:lnTo>
                    <a:pt x="399" y="554"/>
                  </a:lnTo>
                  <a:lnTo>
                    <a:pt x="400" y="566"/>
                  </a:lnTo>
                  <a:lnTo>
                    <a:pt x="400" y="577"/>
                  </a:lnTo>
                  <a:lnTo>
                    <a:pt x="402" y="589"/>
                  </a:lnTo>
                  <a:lnTo>
                    <a:pt x="402" y="600"/>
                  </a:lnTo>
                  <a:lnTo>
                    <a:pt x="402" y="612"/>
                  </a:lnTo>
                  <a:lnTo>
                    <a:pt x="405" y="615"/>
                  </a:lnTo>
                  <a:lnTo>
                    <a:pt x="411" y="616"/>
                  </a:lnTo>
                  <a:lnTo>
                    <a:pt x="411" y="626"/>
                  </a:lnTo>
                  <a:lnTo>
                    <a:pt x="413" y="638"/>
                  </a:lnTo>
                  <a:lnTo>
                    <a:pt x="413" y="649"/>
                  </a:lnTo>
                  <a:lnTo>
                    <a:pt x="414" y="661"/>
                  </a:lnTo>
                  <a:lnTo>
                    <a:pt x="414" y="670"/>
                  </a:lnTo>
                  <a:lnTo>
                    <a:pt x="416" y="682"/>
                  </a:lnTo>
                  <a:lnTo>
                    <a:pt x="416" y="693"/>
                  </a:lnTo>
                  <a:lnTo>
                    <a:pt x="417" y="705"/>
                  </a:lnTo>
                  <a:lnTo>
                    <a:pt x="417" y="716"/>
                  </a:lnTo>
                  <a:lnTo>
                    <a:pt x="419" y="727"/>
                  </a:lnTo>
                  <a:lnTo>
                    <a:pt x="420" y="738"/>
                  </a:lnTo>
                  <a:lnTo>
                    <a:pt x="422" y="750"/>
                  </a:lnTo>
                  <a:lnTo>
                    <a:pt x="423" y="759"/>
                  </a:lnTo>
                  <a:lnTo>
                    <a:pt x="426" y="771"/>
                  </a:lnTo>
                  <a:lnTo>
                    <a:pt x="428" y="781"/>
                  </a:lnTo>
                  <a:lnTo>
                    <a:pt x="433" y="793"/>
                  </a:lnTo>
                  <a:lnTo>
                    <a:pt x="431" y="777"/>
                  </a:lnTo>
                  <a:lnTo>
                    <a:pt x="431" y="764"/>
                  </a:lnTo>
                  <a:lnTo>
                    <a:pt x="430" y="748"/>
                  </a:lnTo>
                  <a:lnTo>
                    <a:pt x="430" y="735"/>
                  </a:lnTo>
                  <a:lnTo>
                    <a:pt x="428" y="719"/>
                  </a:lnTo>
                  <a:lnTo>
                    <a:pt x="428" y="705"/>
                  </a:lnTo>
                  <a:lnTo>
                    <a:pt x="426" y="692"/>
                  </a:lnTo>
                  <a:lnTo>
                    <a:pt x="426" y="678"/>
                  </a:lnTo>
                  <a:lnTo>
                    <a:pt x="423" y="662"/>
                  </a:lnTo>
                  <a:lnTo>
                    <a:pt x="423" y="649"/>
                  </a:lnTo>
                  <a:lnTo>
                    <a:pt x="420" y="635"/>
                  </a:lnTo>
                  <a:lnTo>
                    <a:pt x="420" y="621"/>
                  </a:lnTo>
                  <a:lnTo>
                    <a:pt x="419" y="606"/>
                  </a:lnTo>
                  <a:lnTo>
                    <a:pt x="417" y="592"/>
                  </a:lnTo>
                  <a:lnTo>
                    <a:pt x="417" y="578"/>
                  </a:lnTo>
                  <a:lnTo>
                    <a:pt x="417" y="564"/>
                  </a:lnTo>
                  <a:lnTo>
                    <a:pt x="417" y="575"/>
                  </a:lnTo>
                  <a:lnTo>
                    <a:pt x="419" y="587"/>
                  </a:lnTo>
                  <a:lnTo>
                    <a:pt x="420" y="600"/>
                  </a:lnTo>
                  <a:lnTo>
                    <a:pt x="422" y="613"/>
                  </a:lnTo>
                  <a:lnTo>
                    <a:pt x="423" y="624"/>
                  </a:lnTo>
                  <a:lnTo>
                    <a:pt x="425" y="636"/>
                  </a:lnTo>
                  <a:lnTo>
                    <a:pt x="426" y="649"/>
                  </a:lnTo>
                  <a:lnTo>
                    <a:pt x="428" y="662"/>
                  </a:lnTo>
                  <a:lnTo>
                    <a:pt x="428" y="675"/>
                  </a:lnTo>
                  <a:lnTo>
                    <a:pt x="430" y="687"/>
                  </a:lnTo>
                  <a:lnTo>
                    <a:pt x="431" y="699"/>
                  </a:lnTo>
                  <a:lnTo>
                    <a:pt x="433" y="712"/>
                  </a:lnTo>
                  <a:lnTo>
                    <a:pt x="434" y="724"/>
                  </a:lnTo>
                  <a:lnTo>
                    <a:pt x="437" y="736"/>
                  </a:lnTo>
                  <a:lnTo>
                    <a:pt x="439" y="748"/>
                  </a:lnTo>
                  <a:lnTo>
                    <a:pt x="442" y="762"/>
                  </a:lnTo>
                  <a:lnTo>
                    <a:pt x="442" y="753"/>
                  </a:lnTo>
                  <a:lnTo>
                    <a:pt x="442" y="745"/>
                  </a:lnTo>
                  <a:lnTo>
                    <a:pt x="442" y="736"/>
                  </a:lnTo>
                  <a:lnTo>
                    <a:pt x="443" y="728"/>
                  </a:lnTo>
                  <a:lnTo>
                    <a:pt x="442" y="719"/>
                  </a:lnTo>
                  <a:lnTo>
                    <a:pt x="442" y="712"/>
                  </a:lnTo>
                  <a:lnTo>
                    <a:pt x="440" y="702"/>
                  </a:lnTo>
                  <a:lnTo>
                    <a:pt x="440" y="695"/>
                  </a:lnTo>
                  <a:lnTo>
                    <a:pt x="439" y="685"/>
                  </a:lnTo>
                  <a:lnTo>
                    <a:pt x="437" y="676"/>
                  </a:lnTo>
                  <a:lnTo>
                    <a:pt x="437" y="667"/>
                  </a:lnTo>
                  <a:lnTo>
                    <a:pt x="437" y="659"/>
                  </a:lnTo>
                  <a:lnTo>
                    <a:pt x="436" y="643"/>
                  </a:lnTo>
                  <a:lnTo>
                    <a:pt x="437" y="627"/>
                  </a:lnTo>
                  <a:lnTo>
                    <a:pt x="437" y="641"/>
                  </a:lnTo>
                  <a:lnTo>
                    <a:pt x="439" y="655"/>
                  </a:lnTo>
                  <a:lnTo>
                    <a:pt x="439" y="669"/>
                  </a:lnTo>
                  <a:lnTo>
                    <a:pt x="440" y="682"/>
                  </a:lnTo>
                  <a:lnTo>
                    <a:pt x="440" y="696"/>
                  </a:lnTo>
                  <a:lnTo>
                    <a:pt x="443" y="710"/>
                  </a:lnTo>
                  <a:lnTo>
                    <a:pt x="446" y="724"/>
                  </a:lnTo>
                  <a:lnTo>
                    <a:pt x="453" y="738"/>
                  </a:lnTo>
                  <a:lnTo>
                    <a:pt x="451" y="724"/>
                  </a:lnTo>
                  <a:lnTo>
                    <a:pt x="451" y="713"/>
                  </a:lnTo>
                  <a:lnTo>
                    <a:pt x="451" y="701"/>
                  </a:lnTo>
                  <a:lnTo>
                    <a:pt x="451" y="690"/>
                  </a:lnTo>
                  <a:lnTo>
                    <a:pt x="449" y="678"/>
                  </a:lnTo>
                  <a:lnTo>
                    <a:pt x="449" y="667"/>
                  </a:lnTo>
                  <a:lnTo>
                    <a:pt x="448" y="655"/>
                  </a:lnTo>
                  <a:lnTo>
                    <a:pt x="446" y="644"/>
                  </a:lnTo>
                  <a:lnTo>
                    <a:pt x="451" y="653"/>
                  </a:lnTo>
                  <a:lnTo>
                    <a:pt x="454" y="666"/>
                  </a:lnTo>
                  <a:lnTo>
                    <a:pt x="456" y="678"/>
                  </a:lnTo>
                  <a:lnTo>
                    <a:pt x="459" y="692"/>
                  </a:lnTo>
                  <a:lnTo>
                    <a:pt x="459" y="704"/>
                  </a:lnTo>
                  <a:lnTo>
                    <a:pt x="462" y="718"/>
                  </a:lnTo>
                  <a:lnTo>
                    <a:pt x="465" y="730"/>
                  </a:lnTo>
                  <a:lnTo>
                    <a:pt x="471" y="742"/>
                  </a:lnTo>
                  <a:lnTo>
                    <a:pt x="469" y="725"/>
                  </a:lnTo>
                  <a:lnTo>
                    <a:pt x="469" y="710"/>
                  </a:lnTo>
                  <a:lnTo>
                    <a:pt x="468" y="695"/>
                  </a:lnTo>
                  <a:lnTo>
                    <a:pt x="466" y="679"/>
                  </a:lnTo>
                  <a:lnTo>
                    <a:pt x="463" y="662"/>
                  </a:lnTo>
                  <a:lnTo>
                    <a:pt x="463" y="649"/>
                  </a:lnTo>
                  <a:lnTo>
                    <a:pt x="462" y="633"/>
                  </a:lnTo>
                  <a:lnTo>
                    <a:pt x="462" y="620"/>
                  </a:lnTo>
                  <a:lnTo>
                    <a:pt x="465" y="633"/>
                  </a:lnTo>
                  <a:lnTo>
                    <a:pt x="469" y="647"/>
                  </a:lnTo>
                  <a:lnTo>
                    <a:pt x="472" y="661"/>
                  </a:lnTo>
                  <a:lnTo>
                    <a:pt x="477" y="678"/>
                  </a:lnTo>
                  <a:lnTo>
                    <a:pt x="480" y="692"/>
                  </a:lnTo>
                  <a:lnTo>
                    <a:pt x="485" y="708"/>
                  </a:lnTo>
                  <a:lnTo>
                    <a:pt x="489" y="724"/>
                  </a:lnTo>
                  <a:lnTo>
                    <a:pt x="494" y="741"/>
                  </a:lnTo>
                  <a:lnTo>
                    <a:pt x="497" y="756"/>
                  </a:lnTo>
                  <a:lnTo>
                    <a:pt x="502" y="771"/>
                  </a:lnTo>
                  <a:lnTo>
                    <a:pt x="506" y="787"/>
                  </a:lnTo>
                  <a:lnTo>
                    <a:pt x="511" y="804"/>
                  </a:lnTo>
                  <a:lnTo>
                    <a:pt x="514" y="819"/>
                  </a:lnTo>
                  <a:lnTo>
                    <a:pt x="518" y="836"/>
                  </a:lnTo>
                  <a:lnTo>
                    <a:pt x="523" y="851"/>
                  </a:lnTo>
                  <a:lnTo>
                    <a:pt x="528" y="868"/>
                  </a:lnTo>
                  <a:lnTo>
                    <a:pt x="529" y="868"/>
                  </a:lnTo>
                  <a:lnTo>
                    <a:pt x="531" y="882"/>
                  </a:lnTo>
                  <a:lnTo>
                    <a:pt x="534" y="896"/>
                  </a:lnTo>
                  <a:lnTo>
                    <a:pt x="537" y="911"/>
                  </a:lnTo>
                  <a:lnTo>
                    <a:pt x="540" y="928"/>
                  </a:lnTo>
                  <a:lnTo>
                    <a:pt x="541" y="943"/>
                  </a:lnTo>
                  <a:lnTo>
                    <a:pt x="546" y="960"/>
                  </a:lnTo>
                  <a:lnTo>
                    <a:pt x="548" y="975"/>
                  </a:lnTo>
                  <a:lnTo>
                    <a:pt x="552" y="992"/>
                  </a:lnTo>
                  <a:lnTo>
                    <a:pt x="555" y="1007"/>
                  </a:lnTo>
                  <a:lnTo>
                    <a:pt x="558" y="1024"/>
                  </a:lnTo>
                  <a:lnTo>
                    <a:pt x="561" y="1040"/>
                  </a:lnTo>
                  <a:lnTo>
                    <a:pt x="566" y="1057"/>
                  </a:lnTo>
                  <a:lnTo>
                    <a:pt x="571" y="1072"/>
                  </a:lnTo>
                  <a:lnTo>
                    <a:pt x="575" y="1089"/>
                  </a:lnTo>
                  <a:lnTo>
                    <a:pt x="580" y="1104"/>
                  </a:lnTo>
                  <a:lnTo>
                    <a:pt x="587" y="1121"/>
                  </a:lnTo>
                  <a:lnTo>
                    <a:pt x="583" y="1107"/>
                  </a:lnTo>
                  <a:lnTo>
                    <a:pt x="580" y="1093"/>
                  </a:lnTo>
                  <a:lnTo>
                    <a:pt x="577" y="1080"/>
                  </a:lnTo>
                  <a:lnTo>
                    <a:pt x="574" y="1066"/>
                  </a:lnTo>
                  <a:lnTo>
                    <a:pt x="571" y="1052"/>
                  </a:lnTo>
                  <a:lnTo>
                    <a:pt x="569" y="1038"/>
                  </a:lnTo>
                  <a:lnTo>
                    <a:pt x="566" y="1024"/>
                  </a:lnTo>
                  <a:lnTo>
                    <a:pt x="564" y="1012"/>
                  </a:lnTo>
                  <a:lnTo>
                    <a:pt x="561" y="998"/>
                  </a:lnTo>
                  <a:lnTo>
                    <a:pt x="560" y="984"/>
                  </a:lnTo>
                  <a:lnTo>
                    <a:pt x="557" y="971"/>
                  </a:lnTo>
                  <a:lnTo>
                    <a:pt x="555" y="958"/>
                  </a:lnTo>
                  <a:lnTo>
                    <a:pt x="552" y="945"/>
                  </a:lnTo>
                  <a:lnTo>
                    <a:pt x="551" y="931"/>
                  </a:lnTo>
                  <a:lnTo>
                    <a:pt x="548" y="917"/>
                  </a:lnTo>
                  <a:lnTo>
                    <a:pt x="546" y="905"/>
                  </a:lnTo>
                  <a:lnTo>
                    <a:pt x="543" y="891"/>
                  </a:lnTo>
                  <a:lnTo>
                    <a:pt x="540" y="877"/>
                  </a:lnTo>
                  <a:lnTo>
                    <a:pt x="537" y="863"/>
                  </a:lnTo>
                  <a:lnTo>
                    <a:pt x="535" y="850"/>
                  </a:lnTo>
                  <a:lnTo>
                    <a:pt x="532" y="836"/>
                  </a:lnTo>
                  <a:lnTo>
                    <a:pt x="531" y="823"/>
                  </a:lnTo>
                  <a:lnTo>
                    <a:pt x="528" y="810"/>
                  </a:lnTo>
                  <a:lnTo>
                    <a:pt x="526" y="797"/>
                  </a:lnTo>
                  <a:lnTo>
                    <a:pt x="522" y="784"/>
                  </a:lnTo>
                  <a:lnTo>
                    <a:pt x="520" y="770"/>
                  </a:lnTo>
                  <a:lnTo>
                    <a:pt x="515" y="756"/>
                  </a:lnTo>
                  <a:lnTo>
                    <a:pt x="514" y="744"/>
                  </a:lnTo>
                  <a:lnTo>
                    <a:pt x="509" y="730"/>
                  </a:lnTo>
                  <a:lnTo>
                    <a:pt x="508" y="718"/>
                  </a:lnTo>
                  <a:lnTo>
                    <a:pt x="503" y="704"/>
                  </a:lnTo>
                  <a:lnTo>
                    <a:pt x="502" y="692"/>
                  </a:lnTo>
                  <a:lnTo>
                    <a:pt x="505" y="702"/>
                  </a:lnTo>
                  <a:lnTo>
                    <a:pt x="509" y="715"/>
                  </a:lnTo>
                  <a:lnTo>
                    <a:pt x="512" y="727"/>
                  </a:lnTo>
                  <a:lnTo>
                    <a:pt x="517" y="739"/>
                  </a:lnTo>
                  <a:lnTo>
                    <a:pt x="520" y="751"/>
                  </a:lnTo>
                  <a:lnTo>
                    <a:pt x="523" y="764"/>
                  </a:lnTo>
                  <a:lnTo>
                    <a:pt x="526" y="776"/>
                  </a:lnTo>
                  <a:lnTo>
                    <a:pt x="531" y="790"/>
                  </a:lnTo>
                  <a:lnTo>
                    <a:pt x="532" y="802"/>
                  </a:lnTo>
                  <a:lnTo>
                    <a:pt x="535" y="814"/>
                  </a:lnTo>
                  <a:lnTo>
                    <a:pt x="538" y="828"/>
                  </a:lnTo>
                  <a:lnTo>
                    <a:pt x="541" y="842"/>
                  </a:lnTo>
                  <a:lnTo>
                    <a:pt x="543" y="854"/>
                  </a:lnTo>
                  <a:lnTo>
                    <a:pt x="546" y="866"/>
                  </a:lnTo>
                  <a:lnTo>
                    <a:pt x="549" y="880"/>
                  </a:lnTo>
                  <a:lnTo>
                    <a:pt x="552" y="894"/>
                  </a:lnTo>
                  <a:lnTo>
                    <a:pt x="554" y="906"/>
                  </a:lnTo>
                  <a:lnTo>
                    <a:pt x="557" y="919"/>
                  </a:lnTo>
                  <a:lnTo>
                    <a:pt x="558" y="931"/>
                  </a:lnTo>
                  <a:lnTo>
                    <a:pt x="561" y="945"/>
                  </a:lnTo>
                  <a:lnTo>
                    <a:pt x="563" y="957"/>
                  </a:lnTo>
                  <a:lnTo>
                    <a:pt x="566" y="971"/>
                  </a:lnTo>
                  <a:lnTo>
                    <a:pt x="568" y="983"/>
                  </a:lnTo>
                  <a:lnTo>
                    <a:pt x="572" y="997"/>
                  </a:lnTo>
                  <a:lnTo>
                    <a:pt x="574" y="1009"/>
                  </a:lnTo>
                  <a:lnTo>
                    <a:pt x="577" y="1021"/>
                  </a:lnTo>
                  <a:lnTo>
                    <a:pt x="580" y="1034"/>
                  </a:lnTo>
                  <a:lnTo>
                    <a:pt x="584" y="1047"/>
                  </a:lnTo>
                  <a:lnTo>
                    <a:pt x="587" y="1060"/>
                  </a:lnTo>
                  <a:lnTo>
                    <a:pt x="592" y="1073"/>
                  </a:lnTo>
                  <a:lnTo>
                    <a:pt x="597" y="1086"/>
                  </a:lnTo>
                  <a:lnTo>
                    <a:pt x="603" y="1099"/>
                  </a:lnTo>
                  <a:lnTo>
                    <a:pt x="600" y="1089"/>
                  </a:lnTo>
                  <a:lnTo>
                    <a:pt x="598" y="1078"/>
                  </a:lnTo>
                  <a:lnTo>
                    <a:pt x="595" y="1067"/>
                  </a:lnTo>
                  <a:lnTo>
                    <a:pt x="594" y="1058"/>
                  </a:lnTo>
                  <a:lnTo>
                    <a:pt x="591" y="1047"/>
                  </a:lnTo>
                  <a:lnTo>
                    <a:pt x="589" y="1037"/>
                  </a:lnTo>
                  <a:lnTo>
                    <a:pt x="586" y="1026"/>
                  </a:lnTo>
                  <a:lnTo>
                    <a:pt x="584" y="1017"/>
                  </a:lnTo>
                  <a:lnTo>
                    <a:pt x="581" y="1006"/>
                  </a:lnTo>
                  <a:lnTo>
                    <a:pt x="580" y="995"/>
                  </a:lnTo>
                  <a:lnTo>
                    <a:pt x="577" y="986"/>
                  </a:lnTo>
                  <a:lnTo>
                    <a:pt x="575" y="977"/>
                  </a:lnTo>
                  <a:lnTo>
                    <a:pt x="572" y="966"/>
                  </a:lnTo>
                  <a:lnTo>
                    <a:pt x="571" y="955"/>
                  </a:lnTo>
                  <a:lnTo>
                    <a:pt x="569" y="946"/>
                  </a:lnTo>
                  <a:lnTo>
                    <a:pt x="568" y="937"/>
                  </a:lnTo>
                  <a:lnTo>
                    <a:pt x="564" y="926"/>
                  </a:lnTo>
                  <a:lnTo>
                    <a:pt x="563" y="915"/>
                  </a:lnTo>
                  <a:lnTo>
                    <a:pt x="560" y="905"/>
                  </a:lnTo>
                  <a:lnTo>
                    <a:pt x="558" y="896"/>
                  </a:lnTo>
                  <a:lnTo>
                    <a:pt x="555" y="885"/>
                  </a:lnTo>
                  <a:lnTo>
                    <a:pt x="554" y="876"/>
                  </a:lnTo>
                  <a:lnTo>
                    <a:pt x="552" y="865"/>
                  </a:lnTo>
                  <a:lnTo>
                    <a:pt x="551" y="856"/>
                  </a:lnTo>
                  <a:lnTo>
                    <a:pt x="548" y="845"/>
                  </a:lnTo>
                  <a:lnTo>
                    <a:pt x="546" y="834"/>
                  </a:lnTo>
                  <a:lnTo>
                    <a:pt x="545" y="825"/>
                  </a:lnTo>
                  <a:lnTo>
                    <a:pt x="543" y="816"/>
                  </a:lnTo>
                  <a:lnTo>
                    <a:pt x="541" y="805"/>
                  </a:lnTo>
                  <a:lnTo>
                    <a:pt x="540" y="794"/>
                  </a:lnTo>
                  <a:lnTo>
                    <a:pt x="538" y="785"/>
                  </a:lnTo>
                  <a:lnTo>
                    <a:pt x="538" y="776"/>
                  </a:lnTo>
                  <a:lnTo>
                    <a:pt x="540" y="785"/>
                  </a:lnTo>
                  <a:lnTo>
                    <a:pt x="541" y="794"/>
                  </a:lnTo>
                  <a:lnTo>
                    <a:pt x="543" y="804"/>
                  </a:lnTo>
                  <a:lnTo>
                    <a:pt x="546" y="813"/>
                  </a:lnTo>
                  <a:lnTo>
                    <a:pt x="548" y="822"/>
                  </a:lnTo>
                  <a:lnTo>
                    <a:pt x="551" y="831"/>
                  </a:lnTo>
                  <a:lnTo>
                    <a:pt x="552" y="840"/>
                  </a:lnTo>
                  <a:lnTo>
                    <a:pt x="555" y="851"/>
                  </a:lnTo>
                  <a:lnTo>
                    <a:pt x="557" y="860"/>
                  </a:lnTo>
                  <a:lnTo>
                    <a:pt x="558" y="869"/>
                  </a:lnTo>
                  <a:lnTo>
                    <a:pt x="560" y="879"/>
                  </a:lnTo>
                  <a:lnTo>
                    <a:pt x="563" y="889"/>
                  </a:lnTo>
                  <a:lnTo>
                    <a:pt x="564" y="899"/>
                  </a:lnTo>
                  <a:lnTo>
                    <a:pt x="566" y="909"/>
                  </a:lnTo>
                  <a:lnTo>
                    <a:pt x="568" y="919"/>
                  </a:lnTo>
                  <a:lnTo>
                    <a:pt x="571" y="929"/>
                  </a:lnTo>
                  <a:lnTo>
                    <a:pt x="571" y="938"/>
                  </a:lnTo>
                  <a:lnTo>
                    <a:pt x="574" y="948"/>
                  </a:lnTo>
                  <a:lnTo>
                    <a:pt x="575" y="957"/>
                  </a:lnTo>
                  <a:lnTo>
                    <a:pt x="578" y="968"/>
                  </a:lnTo>
                  <a:lnTo>
                    <a:pt x="580" y="977"/>
                  </a:lnTo>
                  <a:lnTo>
                    <a:pt x="583" y="986"/>
                  </a:lnTo>
                  <a:lnTo>
                    <a:pt x="584" y="995"/>
                  </a:lnTo>
                  <a:lnTo>
                    <a:pt x="587" y="1006"/>
                  </a:lnTo>
                  <a:lnTo>
                    <a:pt x="589" y="1015"/>
                  </a:lnTo>
                  <a:lnTo>
                    <a:pt x="592" y="1024"/>
                  </a:lnTo>
                  <a:lnTo>
                    <a:pt x="594" y="1034"/>
                  </a:lnTo>
                  <a:lnTo>
                    <a:pt x="597" y="1043"/>
                  </a:lnTo>
                  <a:lnTo>
                    <a:pt x="600" y="1052"/>
                  </a:lnTo>
                  <a:lnTo>
                    <a:pt x="603" y="1061"/>
                  </a:lnTo>
                  <a:lnTo>
                    <a:pt x="607" y="1070"/>
                  </a:lnTo>
                  <a:lnTo>
                    <a:pt x="612" y="1081"/>
                  </a:lnTo>
                  <a:lnTo>
                    <a:pt x="614" y="1081"/>
                  </a:lnTo>
                  <a:lnTo>
                    <a:pt x="617" y="1081"/>
                  </a:lnTo>
                  <a:lnTo>
                    <a:pt x="612" y="1067"/>
                  </a:lnTo>
                  <a:lnTo>
                    <a:pt x="607" y="1053"/>
                  </a:lnTo>
                  <a:lnTo>
                    <a:pt x="603" y="1040"/>
                  </a:lnTo>
                  <a:lnTo>
                    <a:pt x="600" y="1027"/>
                  </a:lnTo>
                  <a:lnTo>
                    <a:pt x="595" y="1014"/>
                  </a:lnTo>
                  <a:lnTo>
                    <a:pt x="592" y="1001"/>
                  </a:lnTo>
                  <a:lnTo>
                    <a:pt x="589" y="988"/>
                  </a:lnTo>
                  <a:lnTo>
                    <a:pt x="587" y="975"/>
                  </a:lnTo>
                  <a:lnTo>
                    <a:pt x="583" y="961"/>
                  </a:lnTo>
                  <a:lnTo>
                    <a:pt x="581" y="948"/>
                  </a:lnTo>
                  <a:lnTo>
                    <a:pt x="578" y="934"/>
                  </a:lnTo>
                  <a:lnTo>
                    <a:pt x="577" y="922"/>
                  </a:lnTo>
                  <a:lnTo>
                    <a:pt x="574" y="908"/>
                  </a:lnTo>
                  <a:lnTo>
                    <a:pt x="572" y="896"/>
                  </a:lnTo>
                  <a:lnTo>
                    <a:pt x="569" y="882"/>
                  </a:lnTo>
                  <a:lnTo>
                    <a:pt x="568" y="869"/>
                  </a:lnTo>
                  <a:lnTo>
                    <a:pt x="572" y="883"/>
                  </a:lnTo>
                  <a:lnTo>
                    <a:pt x="577" y="897"/>
                  </a:lnTo>
                  <a:lnTo>
                    <a:pt x="580" y="911"/>
                  </a:lnTo>
                  <a:lnTo>
                    <a:pt x="584" y="926"/>
                  </a:lnTo>
                  <a:lnTo>
                    <a:pt x="587" y="940"/>
                  </a:lnTo>
                  <a:lnTo>
                    <a:pt x="591" y="955"/>
                  </a:lnTo>
                  <a:lnTo>
                    <a:pt x="594" y="971"/>
                  </a:lnTo>
                  <a:lnTo>
                    <a:pt x="598" y="986"/>
                  </a:lnTo>
                  <a:lnTo>
                    <a:pt x="600" y="1000"/>
                  </a:lnTo>
                  <a:lnTo>
                    <a:pt x="603" y="1015"/>
                  </a:lnTo>
                  <a:lnTo>
                    <a:pt x="606" y="1029"/>
                  </a:lnTo>
                  <a:lnTo>
                    <a:pt x="610" y="1044"/>
                  </a:lnTo>
                  <a:lnTo>
                    <a:pt x="614" y="1058"/>
                  </a:lnTo>
                  <a:lnTo>
                    <a:pt x="618" y="1073"/>
                  </a:lnTo>
                  <a:lnTo>
                    <a:pt x="623" y="1087"/>
                  </a:lnTo>
                  <a:lnTo>
                    <a:pt x="630" y="1103"/>
                  </a:lnTo>
                  <a:lnTo>
                    <a:pt x="632" y="1090"/>
                  </a:lnTo>
                  <a:lnTo>
                    <a:pt x="626" y="1073"/>
                  </a:lnTo>
                  <a:lnTo>
                    <a:pt x="621" y="1058"/>
                  </a:lnTo>
                  <a:lnTo>
                    <a:pt x="617" y="1041"/>
                  </a:lnTo>
                  <a:lnTo>
                    <a:pt x="614" y="1027"/>
                  </a:lnTo>
                  <a:lnTo>
                    <a:pt x="609" y="1011"/>
                  </a:lnTo>
                  <a:lnTo>
                    <a:pt x="607" y="995"/>
                  </a:lnTo>
                  <a:lnTo>
                    <a:pt x="603" y="980"/>
                  </a:lnTo>
                  <a:lnTo>
                    <a:pt x="601" y="965"/>
                  </a:lnTo>
                  <a:lnTo>
                    <a:pt x="604" y="972"/>
                  </a:lnTo>
                  <a:lnTo>
                    <a:pt x="607" y="981"/>
                  </a:lnTo>
                  <a:lnTo>
                    <a:pt x="610" y="991"/>
                  </a:lnTo>
                  <a:lnTo>
                    <a:pt x="614" y="1000"/>
                  </a:lnTo>
                  <a:lnTo>
                    <a:pt x="615" y="1009"/>
                  </a:lnTo>
                  <a:lnTo>
                    <a:pt x="617" y="1018"/>
                  </a:lnTo>
                  <a:lnTo>
                    <a:pt x="618" y="1027"/>
                  </a:lnTo>
                  <a:lnTo>
                    <a:pt x="621" y="1038"/>
                  </a:lnTo>
                  <a:lnTo>
                    <a:pt x="621" y="1047"/>
                  </a:lnTo>
                  <a:lnTo>
                    <a:pt x="624" y="1057"/>
                  </a:lnTo>
                  <a:lnTo>
                    <a:pt x="626" y="1066"/>
                  </a:lnTo>
                  <a:lnTo>
                    <a:pt x="629" y="1075"/>
                  </a:lnTo>
                  <a:lnTo>
                    <a:pt x="630" y="1084"/>
                  </a:lnTo>
                  <a:lnTo>
                    <a:pt x="633" y="1093"/>
                  </a:lnTo>
                  <a:lnTo>
                    <a:pt x="638" y="1103"/>
                  </a:lnTo>
                  <a:lnTo>
                    <a:pt x="643" y="1112"/>
                  </a:lnTo>
                  <a:lnTo>
                    <a:pt x="640" y="1119"/>
                  </a:lnTo>
                  <a:lnTo>
                    <a:pt x="637" y="1127"/>
                  </a:lnTo>
                  <a:lnTo>
                    <a:pt x="632" y="1133"/>
                  </a:lnTo>
                  <a:lnTo>
                    <a:pt x="627" y="1141"/>
                  </a:lnTo>
                  <a:lnTo>
                    <a:pt x="614" y="1150"/>
                  </a:lnTo>
                  <a:lnTo>
                    <a:pt x="600" y="1156"/>
                  </a:lnTo>
                  <a:lnTo>
                    <a:pt x="591" y="1158"/>
                  </a:lnTo>
                  <a:lnTo>
                    <a:pt x="581" y="1161"/>
                  </a:lnTo>
                  <a:lnTo>
                    <a:pt x="572" y="1162"/>
                  </a:lnTo>
                  <a:lnTo>
                    <a:pt x="564" y="1165"/>
                  </a:lnTo>
                  <a:lnTo>
                    <a:pt x="548" y="1168"/>
                  </a:lnTo>
                  <a:lnTo>
                    <a:pt x="535" y="117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0" name="Freeform 253"/>
            <p:cNvSpPr>
              <a:spLocks/>
            </p:cNvSpPr>
            <p:nvPr/>
          </p:nvSpPr>
          <p:spPr bwMode="auto">
            <a:xfrm>
              <a:off x="3458" y="1736"/>
              <a:ext cx="1166" cy="2777"/>
            </a:xfrm>
            <a:custGeom>
              <a:avLst/>
              <a:gdLst>
                <a:gd name="T0" fmla="*/ 502 w 1166"/>
                <a:gd name="T1" fmla="*/ 2777 h 2777"/>
                <a:gd name="T2" fmla="*/ 467 w 1166"/>
                <a:gd name="T3" fmla="*/ 2649 h 2777"/>
                <a:gd name="T4" fmla="*/ 442 w 1166"/>
                <a:gd name="T5" fmla="*/ 2568 h 2777"/>
                <a:gd name="T6" fmla="*/ 414 w 1166"/>
                <a:gd name="T7" fmla="*/ 2490 h 2777"/>
                <a:gd name="T8" fmla="*/ 382 w 1166"/>
                <a:gd name="T9" fmla="*/ 2413 h 2777"/>
                <a:gd name="T10" fmla="*/ 347 w 1166"/>
                <a:gd name="T11" fmla="*/ 2335 h 2777"/>
                <a:gd name="T12" fmla="*/ 310 w 1166"/>
                <a:gd name="T13" fmla="*/ 2258 h 2777"/>
                <a:gd name="T14" fmla="*/ 272 w 1166"/>
                <a:gd name="T15" fmla="*/ 2183 h 2777"/>
                <a:gd name="T16" fmla="*/ 235 w 1166"/>
                <a:gd name="T17" fmla="*/ 2110 h 2777"/>
                <a:gd name="T18" fmla="*/ 207 w 1166"/>
                <a:gd name="T19" fmla="*/ 2019 h 2777"/>
                <a:gd name="T20" fmla="*/ 180 w 1166"/>
                <a:gd name="T21" fmla="*/ 1932 h 2777"/>
                <a:gd name="T22" fmla="*/ 146 w 1166"/>
                <a:gd name="T23" fmla="*/ 1843 h 2777"/>
                <a:gd name="T24" fmla="*/ 111 w 1166"/>
                <a:gd name="T25" fmla="*/ 1749 h 2777"/>
                <a:gd name="T26" fmla="*/ 88 w 1166"/>
                <a:gd name="T27" fmla="*/ 1644 h 2777"/>
                <a:gd name="T28" fmla="*/ 112 w 1166"/>
                <a:gd name="T29" fmla="*/ 1535 h 2777"/>
                <a:gd name="T30" fmla="*/ 54 w 1166"/>
                <a:gd name="T31" fmla="*/ 1473 h 2777"/>
                <a:gd name="T32" fmla="*/ 85 w 1166"/>
                <a:gd name="T33" fmla="*/ 1404 h 2777"/>
                <a:gd name="T34" fmla="*/ 88 w 1166"/>
                <a:gd name="T35" fmla="*/ 1320 h 2777"/>
                <a:gd name="T36" fmla="*/ 71 w 1166"/>
                <a:gd name="T37" fmla="*/ 1237 h 2777"/>
                <a:gd name="T38" fmla="*/ 46 w 1166"/>
                <a:gd name="T39" fmla="*/ 1167 h 2777"/>
                <a:gd name="T40" fmla="*/ 2 w 1166"/>
                <a:gd name="T41" fmla="*/ 1064 h 2777"/>
                <a:gd name="T42" fmla="*/ 8 w 1166"/>
                <a:gd name="T43" fmla="*/ 947 h 2777"/>
                <a:gd name="T44" fmla="*/ 28 w 1166"/>
                <a:gd name="T45" fmla="*/ 842 h 2777"/>
                <a:gd name="T46" fmla="*/ 54 w 1166"/>
                <a:gd name="T47" fmla="*/ 734 h 2777"/>
                <a:gd name="T48" fmla="*/ 86 w 1166"/>
                <a:gd name="T49" fmla="*/ 633 h 2777"/>
                <a:gd name="T50" fmla="*/ 123 w 1166"/>
                <a:gd name="T51" fmla="*/ 529 h 2777"/>
                <a:gd name="T52" fmla="*/ 165 w 1166"/>
                <a:gd name="T53" fmla="*/ 431 h 2777"/>
                <a:gd name="T54" fmla="*/ 207 w 1166"/>
                <a:gd name="T55" fmla="*/ 331 h 2777"/>
                <a:gd name="T56" fmla="*/ 247 w 1166"/>
                <a:gd name="T57" fmla="*/ 241 h 2777"/>
                <a:gd name="T58" fmla="*/ 289 w 1166"/>
                <a:gd name="T59" fmla="*/ 155 h 2777"/>
                <a:gd name="T60" fmla="*/ 332 w 1166"/>
                <a:gd name="T61" fmla="*/ 69 h 2777"/>
                <a:gd name="T62" fmla="*/ 388 w 1166"/>
                <a:gd name="T63" fmla="*/ 1 h 2777"/>
                <a:gd name="T64" fmla="*/ 500 w 1166"/>
                <a:gd name="T65" fmla="*/ 21 h 2777"/>
                <a:gd name="T66" fmla="*/ 615 w 1166"/>
                <a:gd name="T67" fmla="*/ 37 h 2777"/>
                <a:gd name="T68" fmla="*/ 730 w 1166"/>
                <a:gd name="T69" fmla="*/ 61 h 2777"/>
                <a:gd name="T70" fmla="*/ 839 w 1166"/>
                <a:gd name="T71" fmla="*/ 104 h 2777"/>
                <a:gd name="T72" fmla="*/ 948 w 1166"/>
                <a:gd name="T73" fmla="*/ 159 h 2777"/>
                <a:gd name="T74" fmla="*/ 1055 w 1166"/>
                <a:gd name="T75" fmla="*/ 215 h 2777"/>
                <a:gd name="T76" fmla="*/ 1166 w 1166"/>
                <a:gd name="T77" fmla="*/ 273 h 2777"/>
                <a:gd name="T78" fmla="*/ 1068 w 1166"/>
                <a:gd name="T79" fmla="*/ 417 h 2777"/>
                <a:gd name="T80" fmla="*/ 972 w 1166"/>
                <a:gd name="T81" fmla="*/ 566 h 2777"/>
                <a:gd name="T82" fmla="*/ 879 w 1166"/>
                <a:gd name="T83" fmla="*/ 714 h 2777"/>
                <a:gd name="T84" fmla="*/ 785 w 1166"/>
                <a:gd name="T85" fmla="*/ 863 h 2777"/>
                <a:gd name="T86" fmla="*/ 690 w 1166"/>
                <a:gd name="T87" fmla="*/ 1010 h 2777"/>
                <a:gd name="T88" fmla="*/ 594 w 1166"/>
                <a:gd name="T89" fmla="*/ 1157 h 2777"/>
                <a:gd name="T90" fmla="*/ 496 w 1166"/>
                <a:gd name="T91" fmla="*/ 1305 h 2777"/>
                <a:gd name="T92" fmla="*/ 448 w 1166"/>
                <a:gd name="T93" fmla="*/ 1391 h 2777"/>
                <a:gd name="T94" fmla="*/ 414 w 1166"/>
                <a:gd name="T95" fmla="*/ 1475 h 2777"/>
                <a:gd name="T96" fmla="*/ 407 w 1166"/>
                <a:gd name="T97" fmla="*/ 1562 h 2777"/>
                <a:gd name="T98" fmla="*/ 436 w 1166"/>
                <a:gd name="T99" fmla="*/ 1651 h 2777"/>
                <a:gd name="T100" fmla="*/ 480 w 1166"/>
                <a:gd name="T101" fmla="*/ 1739 h 2777"/>
                <a:gd name="T102" fmla="*/ 531 w 1166"/>
                <a:gd name="T103" fmla="*/ 1824 h 2777"/>
                <a:gd name="T104" fmla="*/ 586 w 1166"/>
                <a:gd name="T105" fmla="*/ 1912 h 2777"/>
                <a:gd name="T106" fmla="*/ 640 w 1166"/>
                <a:gd name="T107" fmla="*/ 1998 h 2777"/>
                <a:gd name="T108" fmla="*/ 695 w 1166"/>
                <a:gd name="T109" fmla="*/ 2085 h 2777"/>
                <a:gd name="T110" fmla="*/ 742 w 1166"/>
                <a:gd name="T111" fmla="*/ 2173 h 2777"/>
                <a:gd name="T112" fmla="*/ 785 w 1166"/>
                <a:gd name="T113" fmla="*/ 2261 h 2777"/>
                <a:gd name="T114" fmla="*/ 834 w 1166"/>
                <a:gd name="T115" fmla="*/ 2352 h 2777"/>
                <a:gd name="T116" fmla="*/ 884 w 1166"/>
                <a:gd name="T117" fmla="*/ 2445 h 2777"/>
                <a:gd name="T118" fmla="*/ 919 w 1166"/>
                <a:gd name="T119" fmla="*/ 2540 h 2777"/>
                <a:gd name="T120" fmla="*/ 859 w 1166"/>
                <a:gd name="T121" fmla="*/ 2591 h 2777"/>
                <a:gd name="T122" fmla="*/ 761 w 1166"/>
                <a:gd name="T123" fmla="*/ 2628 h 2777"/>
                <a:gd name="T124" fmla="*/ 666 w 1166"/>
                <a:gd name="T125" fmla="*/ 2678 h 27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66" h="2777">
                  <a:moveTo>
                    <a:pt x="588" y="2735"/>
                  </a:moveTo>
                  <a:lnTo>
                    <a:pt x="577" y="2741"/>
                  </a:lnTo>
                  <a:lnTo>
                    <a:pt x="566" y="2749"/>
                  </a:lnTo>
                  <a:lnTo>
                    <a:pt x="555" y="2754"/>
                  </a:lnTo>
                  <a:lnTo>
                    <a:pt x="545" y="2760"/>
                  </a:lnTo>
                  <a:lnTo>
                    <a:pt x="532" y="2763"/>
                  </a:lnTo>
                  <a:lnTo>
                    <a:pt x="523" y="2767"/>
                  </a:lnTo>
                  <a:lnTo>
                    <a:pt x="511" y="2772"/>
                  </a:lnTo>
                  <a:lnTo>
                    <a:pt x="502" y="2777"/>
                  </a:lnTo>
                  <a:lnTo>
                    <a:pt x="494" y="2761"/>
                  </a:lnTo>
                  <a:lnTo>
                    <a:pt x="490" y="2747"/>
                  </a:lnTo>
                  <a:lnTo>
                    <a:pt x="486" y="2732"/>
                  </a:lnTo>
                  <a:lnTo>
                    <a:pt x="483" y="2717"/>
                  </a:lnTo>
                  <a:lnTo>
                    <a:pt x="480" y="2701"/>
                  </a:lnTo>
                  <a:lnTo>
                    <a:pt x="477" y="2686"/>
                  </a:lnTo>
                  <a:lnTo>
                    <a:pt x="474" y="2672"/>
                  </a:lnTo>
                  <a:lnTo>
                    <a:pt x="471" y="2659"/>
                  </a:lnTo>
                  <a:lnTo>
                    <a:pt x="467" y="2649"/>
                  </a:lnTo>
                  <a:lnTo>
                    <a:pt x="465" y="2640"/>
                  </a:lnTo>
                  <a:lnTo>
                    <a:pt x="460" y="2631"/>
                  </a:lnTo>
                  <a:lnTo>
                    <a:pt x="459" y="2622"/>
                  </a:lnTo>
                  <a:lnTo>
                    <a:pt x="456" y="2613"/>
                  </a:lnTo>
                  <a:lnTo>
                    <a:pt x="453" y="2603"/>
                  </a:lnTo>
                  <a:lnTo>
                    <a:pt x="450" y="2594"/>
                  </a:lnTo>
                  <a:lnTo>
                    <a:pt x="448" y="2586"/>
                  </a:lnTo>
                  <a:lnTo>
                    <a:pt x="444" y="2577"/>
                  </a:lnTo>
                  <a:lnTo>
                    <a:pt x="442" y="2568"/>
                  </a:lnTo>
                  <a:lnTo>
                    <a:pt x="437" y="2559"/>
                  </a:lnTo>
                  <a:lnTo>
                    <a:pt x="436" y="2551"/>
                  </a:lnTo>
                  <a:lnTo>
                    <a:pt x="433" y="2542"/>
                  </a:lnTo>
                  <a:lnTo>
                    <a:pt x="430" y="2534"/>
                  </a:lnTo>
                  <a:lnTo>
                    <a:pt x="427" y="2525"/>
                  </a:lnTo>
                  <a:lnTo>
                    <a:pt x="425" y="2517"/>
                  </a:lnTo>
                  <a:lnTo>
                    <a:pt x="421" y="2508"/>
                  </a:lnTo>
                  <a:lnTo>
                    <a:pt x="417" y="2499"/>
                  </a:lnTo>
                  <a:lnTo>
                    <a:pt x="414" y="2490"/>
                  </a:lnTo>
                  <a:lnTo>
                    <a:pt x="411" y="2482"/>
                  </a:lnTo>
                  <a:lnTo>
                    <a:pt x="407" y="2473"/>
                  </a:lnTo>
                  <a:lnTo>
                    <a:pt x="404" y="2465"/>
                  </a:lnTo>
                  <a:lnTo>
                    <a:pt x="401" y="2456"/>
                  </a:lnTo>
                  <a:lnTo>
                    <a:pt x="398" y="2448"/>
                  </a:lnTo>
                  <a:lnTo>
                    <a:pt x="393" y="2439"/>
                  </a:lnTo>
                  <a:lnTo>
                    <a:pt x="390" y="2430"/>
                  </a:lnTo>
                  <a:lnTo>
                    <a:pt x="385" y="2421"/>
                  </a:lnTo>
                  <a:lnTo>
                    <a:pt x="382" y="2413"/>
                  </a:lnTo>
                  <a:lnTo>
                    <a:pt x="378" y="2404"/>
                  </a:lnTo>
                  <a:lnTo>
                    <a:pt x="375" y="2396"/>
                  </a:lnTo>
                  <a:lnTo>
                    <a:pt x="371" y="2387"/>
                  </a:lnTo>
                  <a:lnTo>
                    <a:pt x="368" y="2379"/>
                  </a:lnTo>
                  <a:lnTo>
                    <a:pt x="364" y="2370"/>
                  </a:lnTo>
                  <a:lnTo>
                    <a:pt x="359" y="2361"/>
                  </a:lnTo>
                  <a:lnTo>
                    <a:pt x="355" y="2352"/>
                  </a:lnTo>
                  <a:lnTo>
                    <a:pt x="352" y="2344"/>
                  </a:lnTo>
                  <a:lnTo>
                    <a:pt x="347" y="2335"/>
                  </a:lnTo>
                  <a:lnTo>
                    <a:pt x="342" y="2327"/>
                  </a:lnTo>
                  <a:lnTo>
                    <a:pt x="338" y="2318"/>
                  </a:lnTo>
                  <a:lnTo>
                    <a:pt x="335" y="2310"/>
                  </a:lnTo>
                  <a:lnTo>
                    <a:pt x="330" y="2301"/>
                  </a:lnTo>
                  <a:lnTo>
                    <a:pt x="325" y="2292"/>
                  </a:lnTo>
                  <a:lnTo>
                    <a:pt x="321" y="2284"/>
                  </a:lnTo>
                  <a:lnTo>
                    <a:pt x="318" y="2277"/>
                  </a:lnTo>
                  <a:lnTo>
                    <a:pt x="313" y="2268"/>
                  </a:lnTo>
                  <a:lnTo>
                    <a:pt x="310" y="2258"/>
                  </a:lnTo>
                  <a:lnTo>
                    <a:pt x="306" y="2251"/>
                  </a:lnTo>
                  <a:lnTo>
                    <a:pt x="302" y="2243"/>
                  </a:lnTo>
                  <a:lnTo>
                    <a:pt x="298" y="2234"/>
                  </a:lnTo>
                  <a:lnTo>
                    <a:pt x="293" y="2225"/>
                  </a:lnTo>
                  <a:lnTo>
                    <a:pt x="289" y="2217"/>
                  </a:lnTo>
                  <a:lnTo>
                    <a:pt x="286" y="2209"/>
                  </a:lnTo>
                  <a:lnTo>
                    <a:pt x="281" y="2200"/>
                  </a:lnTo>
                  <a:lnTo>
                    <a:pt x="276" y="2191"/>
                  </a:lnTo>
                  <a:lnTo>
                    <a:pt x="272" y="2183"/>
                  </a:lnTo>
                  <a:lnTo>
                    <a:pt x="269" y="2176"/>
                  </a:lnTo>
                  <a:lnTo>
                    <a:pt x="264" y="2166"/>
                  </a:lnTo>
                  <a:lnTo>
                    <a:pt x="260" y="2159"/>
                  </a:lnTo>
                  <a:lnTo>
                    <a:pt x="255" y="2150"/>
                  </a:lnTo>
                  <a:lnTo>
                    <a:pt x="252" y="2142"/>
                  </a:lnTo>
                  <a:lnTo>
                    <a:pt x="247" y="2133"/>
                  </a:lnTo>
                  <a:lnTo>
                    <a:pt x="243" y="2125"/>
                  </a:lnTo>
                  <a:lnTo>
                    <a:pt x="238" y="2117"/>
                  </a:lnTo>
                  <a:lnTo>
                    <a:pt x="235" y="2110"/>
                  </a:lnTo>
                  <a:lnTo>
                    <a:pt x="230" y="2099"/>
                  </a:lnTo>
                  <a:lnTo>
                    <a:pt x="229" y="2088"/>
                  </a:lnTo>
                  <a:lnTo>
                    <a:pt x="224" y="2077"/>
                  </a:lnTo>
                  <a:lnTo>
                    <a:pt x="223" y="2068"/>
                  </a:lnTo>
                  <a:lnTo>
                    <a:pt x="220" y="2058"/>
                  </a:lnTo>
                  <a:lnTo>
                    <a:pt x="217" y="2048"/>
                  </a:lnTo>
                  <a:lnTo>
                    <a:pt x="214" y="2039"/>
                  </a:lnTo>
                  <a:lnTo>
                    <a:pt x="212" y="2030"/>
                  </a:lnTo>
                  <a:lnTo>
                    <a:pt x="207" y="2019"/>
                  </a:lnTo>
                  <a:lnTo>
                    <a:pt x="206" y="2010"/>
                  </a:lnTo>
                  <a:lnTo>
                    <a:pt x="201" y="1999"/>
                  </a:lnTo>
                  <a:lnTo>
                    <a:pt x="200" y="1990"/>
                  </a:lnTo>
                  <a:lnTo>
                    <a:pt x="195" y="1979"/>
                  </a:lnTo>
                  <a:lnTo>
                    <a:pt x="194" y="1970"/>
                  </a:lnTo>
                  <a:lnTo>
                    <a:pt x="189" y="1961"/>
                  </a:lnTo>
                  <a:lnTo>
                    <a:pt x="188" y="1952"/>
                  </a:lnTo>
                  <a:lnTo>
                    <a:pt x="183" y="1941"/>
                  </a:lnTo>
                  <a:lnTo>
                    <a:pt x="180" y="1932"/>
                  </a:lnTo>
                  <a:lnTo>
                    <a:pt x="175" y="1921"/>
                  </a:lnTo>
                  <a:lnTo>
                    <a:pt x="172" y="1912"/>
                  </a:lnTo>
                  <a:lnTo>
                    <a:pt x="168" y="1901"/>
                  </a:lnTo>
                  <a:lnTo>
                    <a:pt x="165" y="1892"/>
                  </a:lnTo>
                  <a:lnTo>
                    <a:pt x="161" y="1883"/>
                  </a:lnTo>
                  <a:lnTo>
                    <a:pt x="158" y="1874"/>
                  </a:lnTo>
                  <a:lnTo>
                    <a:pt x="154" y="1863"/>
                  </a:lnTo>
                  <a:lnTo>
                    <a:pt x="151" y="1854"/>
                  </a:lnTo>
                  <a:lnTo>
                    <a:pt x="146" y="1843"/>
                  </a:lnTo>
                  <a:lnTo>
                    <a:pt x="143" y="1834"/>
                  </a:lnTo>
                  <a:lnTo>
                    <a:pt x="138" y="1823"/>
                  </a:lnTo>
                  <a:lnTo>
                    <a:pt x="135" y="1814"/>
                  </a:lnTo>
                  <a:lnTo>
                    <a:pt x="132" y="1805"/>
                  </a:lnTo>
                  <a:lnTo>
                    <a:pt x="129" y="1795"/>
                  </a:lnTo>
                  <a:lnTo>
                    <a:pt x="125" y="1783"/>
                  </a:lnTo>
                  <a:lnTo>
                    <a:pt x="120" y="1772"/>
                  </a:lnTo>
                  <a:lnTo>
                    <a:pt x="115" y="1760"/>
                  </a:lnTo>
                  <a:lnTo>
                    <a:pt x="111" y="1749"/>
                  </a:lnTo>
                  <a:lnTo>
                    <a:pt x="106" y="1737"/>
                  </a:lnTo>
                  <a:lnTo>
                    <a:pt x="102" y="1726"/>
                  </a:lnTo>
                  <a:lnTo>
                    <a:pt x="97" y="1714"/>
                  </a:lnTo>
                  <a:lnTo>
                    <a:pt x="94" y="1703"/>
                  </a:lnTo>
                  <a:lnTo>
                    <a:pt x="89" y="1690"/>
                  </a:lnTo>
                  <a:lnTo>
                    <a:pt x="88" y="1679"/>
                  </a:lnTo>
                  <a:lnTo>
                    <a:pt x="86" y="1667"/>
                  </a:lnTo>
                  <a:lnTo>
                    <a:pt x="88" y="1656"/>
                  </a:lnTo>
                  <a:lnTo>
                    <a:pt x="88" y="1644"/>
                  </a:lnTo>
                  <a:lnTo>
                    <a:pt x="92" y="1633"/>
                  </a:lnTo>
                  <a:lnTo>
                    <a:pt x="97" y="1621"/>
                  </a:lnTo>
                  <a:lnTo>
                    <a:pt x="106" y="1610"/>
                  </a:lnTo>
                  <a:lnTo>
                    <a:pt x="108" y="1596"/>
                  </a:lnTo>
                  <a:lnTo>
                    <a:pt x="111" y="1584"/>
                  </a:lnTo>
                  <a:lnTo>
                    <a:pt x="112" y="1571"/>
                  </a:lnTo>
                  <a:lnTo>
                    <a:pt x="115" y="1559"/>
                  </a:lnTo>
                  <a:lnTo>
                    <a:pt x="114" y="1547"/>
                  </a:lnTo>
                  <a:lnTo>
                    <a:pt x="112" y="1535"/>
                  </a:lnTo>
                  <a:lnTo>
                    <a:pt x="109" y="1522"/>
                  </a:lnTo>
                  <a:lnTo>
                    <a:pt x="106" y="1513"/>
                  </a:lnTo>
                  <a:lnTo>
                    <a:pt x="99" y="1504"/>
                  </a:lnTo>
                  <a:lnTo>
                    <a:pt x="92" y="1498"/>
                  </a:lnTo>
                  <a:lnTo>
                    <a:pt x="85" y="1492"/>
                  </a:lnTo>
                  <a:lnTo>
                    <a:pt x="79" y="1487"/>
                  </a:lnTo>
                  <a:lnTo>
                    <a:pt x="69" y="1483"/>
                  </a:lnTo>
                  <a:lnTo>
                    <a:pt x="62" y="1478"/>
                  </a:lnTo>
                  <a:lnTo>
                    <a:pt x="54" y="1473"/>
                  </a:lnTo>
                  <a:lnTo>
                    <a:pt x="46" y="1470"/>
                  </a:lnTo>
                  <a:lnTo>
                    <a:pt x="53" y="1461"/>
                  </a:lnTo>
                  <a:lnTo>
                    <a:pt x="59" y="1453"/>
                  </a:lnTo>
                  <a:lnTo>
                    <a:pt x="63" y="1446"/>
                  </a:lnTo>
                  <a:lnTo>
                    <a:pt x="69" y="1438"/>
                  </a:lnTo>
                  <a:lnTo>
                    <a:pt x="74" y="1429"/>
                  </a:lnTo>
                  <a:lnTo>
                    <a:pt x="79" y="1421"/>
                  </a:lnTo>
                  <a:lnTo>
                    <a:pt x="82" y="1412"/>
                  </a:lnTo>
                  <a:lnTo>
                    <a:pt x="85" y="1404"/>
                  </a:lnTo>
                  <a:lnTo>
                    <a:pt x="86" y="1395"/>
                  </a:lnTo>
                  <a:lnTo>
                    <a:pt x="88" y="1386"/>
                  </a:lnTo>
                  <a:lnTo>
                    <a:pt x="89" y="1377"/>
                  </a:lnTo>
                  <a:lnTo>
                    <a:pt x="91" y="1368"/>
                  </a:lnTo>
                  <a:lnTo>
                    <a:pt x="91" y="1358"/>
                  </a:lnTo>
                  <a:lnTo>
                    <a:pt x="91" y="1349"/>
                  </a:lnTo>
                  <a:lnTo>
                    <a:pt x="91" y="1340"/>
                  </a:lnTo>
                  <a:lnTo>
                    <a:pt x="91" y="1331"/>
                  </a:lnTo>
                  <a:lnTo>
                    <a:pt x="88" y="1320"/>
                  </a:lnTo>
                  <a:lnTo>
                    <a:pt x="86" y="1311"/>
                  </a:lnTo>
                  <a:lnTo>
                    <a:pt x="85" y="1302"/>
                  </a:lnTo>
                  <a:lnTo>
                    <a:pt x="83" y="1292"/>
                  </a:lnTo>
                  <a:lnTo>
                    <a:pt x="80" y="1283"/>
                  </a:lnTo>
                  <a:lnTo>
                    <a:pt x="79" y="1274"/>
                  </a:lnTo>
                  <a:lnTo>
                    <a:pt x="77" y="1265"/>
                  </a:lnTo>
                  <a:lnTo>
                    <a:pt x="76" y="1256"/>
                  </a:lnTo>
                  <a:lnTo>
                    <a:pt x="73" y="1246"/>
                  </a:lnTo>
                  <a:lnTo>
                    <a:pt x="71" y="1237"/>
                  </a:lnTo>
                  <a:lnTo>
                    <a:pt x="68" y="1228"/>
                  </a:lnTo>
                  <a:lnTo>
                    <a:pt x="66" y="1219"/>
                  </a:lnTo>
                  <a:lnTo>
                    <a:pt x="63" y="1210"/>
                  </a:lnTo>
                  <a:lnTo>
                    <a:pt x="62" y="1200"/>
                  </a:lnTo>
                  <a:lnTo>
                    <a:pt x="60" y="1193"/>
                  </a:lnTo>
                  <a:lnTo>
                    <a:pt x="60" y="1185"/>
                  </a:lnTo>
                  <a:lnTo>
                    <a:pt x="56" y="1176"/>
                  </a:lnTo>
                  <a:lnTo>
                    <a:pt x="53" y="1171"/>
                  </a:lnTo>
                  <a:lnTo>
                    <a:pt x="46" y="1167"/>
                  </a:lnTo>
                  <a:lnTo>
                    <a:pt x="40" y="1167"/>
                  </a:lnTo>
                  <a:lnTo>
                    <a:pt x="27" y="1162"/>
                  </a:lnTo>
                  <a:lnTo>
                    <a:pt x="17" y="1154"/>
                  </a:lnTo>
                  <a:lnTo>
                    <a:pt x="11" y="1139"/>
                  </a:lnTo>
                  <a:lnTo>
                    <a:pt x="8" y="1124"/>
                  </a:lnTo>
                  <a:lnTo>
                    <a:pt x="5" y="1108"/>
                  </a:lnTo>
                  <a:lnTo>
                    <a:pt x="5" y="1095"/>
                  </a:lnTo>
                  <a:lnTo>
                    <a:pt x="4" y="1079"/>
                  </a:lnTo>
                  <a:lnTo>
                    <a:pt x="2" y="1064"/>
                  </a:lnTo>
                  <a:lnTo>
                    <a:pt x="0" y="1050"/>
                  </a:lnTo>
                  <a:lnTo>
                    <a:pt x="0" y="1036"/>
                  </a:lnTo>
                  <a:lnTo>
                    <a:pt x="0" y="1023"/>
                  </a:lnTo>
                  <a:lnTo>
                    <a:pt x="0" y="1010"/>
                  </a:lnTo>
                  <a:lnTo>
                    <a:pt x="2" y="998"/>
                  </a:lnTo>
                  <a:lnTo>
                    <a:pt x="4" y="986"/>
                  </a:lnTo>
                  <a:lnTo>
                    <a:pt x="5" y="972"/>
                  </a:lnTo>
                  <a:lnTo>
                    <a:pt x="7" y="960"/>
                  </a:lnTo>
                  <a:lnTo>
                    <a:pt x="8" y="947"/>
                  </a:lnTo>
                  <a:lnTo>
                    <a:pt x="11" y="937"/>
                  </a:lnTo>
                  <a:lnTo>
                    <a:pt x="11" y="923"/>
                  </a:lnTo>
                  <a:lnTo>
                    <a:pt x="14" y="912"/>
                  </a:lnTo>
                  <a:lnTo>
                    <a:pt x="16" y="898"/>
                  </a:lnTo>
                  <a:lnTo>
                    <a:pt x="19" y="888"/>
                  </a:lnTo>
                  <a:lnTo>
                    <a:pt x="20" y="875"/>
                  </a:lnTo>
                  <a:lnTo>
                    <a:pt x="23" y="865"/>
                  </a:lnTo>
                  <a:lnTo>
                    <a:pt x="25" y="852"/>
                  </a:lnTo>
                  <a:lnTo>
                    <a:pt x="28" y="842"/>
                  </a:lnTo>
                  <a:lnTo>
                    <a:pt x="30" y="828"/>
                  </a:lnTo>
                  <a:lnTo>
                    <a:pt x="33" y="817"/>
                  </a:lnTo>
                  <a:lnTo>
                    <a:pt x="34" y="803"/>
                  </a:lnTo>
                  <a:lnTo>
                    <a:pt x="37" y="793"/>
                  </a:lnTo>
                  <a:lnTo>
                    <a:pt x="40" y="780"/>
                  </a:lnTo>
                  <a:lnTo>
                    <a:pt x="43" y="770"/>
                  </a:lnTo>
                  <a:lnTo>
                    <a:pt x="46" y="757"/>
                  </a:lnTo>
                  <a:lnTo>
                    <a:pt x="51" y="747"/>
                  </a:lnTo>
                  <a:lnTo>
                    <a:pt x="54" y="734"/>
                  </a:lnTo>
                  <a:lnTo>
                    <a:pt x="57" y="724"/>
                  </a:lnTo>
                  <a:lnTo>
                    <a:pt x="60" y="711"/>
                  </a:lnTo>
                  <a:lnTo>
                    <a:pt x="65" y="701"/>
                  </a:lnTo>
                  <a:lnTo>
                    <a:pt x="68" y="688"/>
                  </a:lnTo>
                  <a:lnTo>
                    <a:pt x="71" y="678"/>
                  </a:lnTo>
                  <a:lnTo>
                    <a:pt x="76" y="665"/>
                  </a:lnTo>
                  <a:lnTo>
                    <a:pt x="80" y="656"/>
                  </a:lnTo>
                  <a:lnTo>
                    <a:pt x="83" y="644"/>
                  </a:lnTo>
                  <a:lnTo>
                    <a:pt x="86" y="633"/>
                  </a:lnTo>
                  <a:lnTo>
                    <a:pt x="89" y="621"/>
                  </a:lnTo>
                  <a:lnTo>
                    <a:pt x="94" y="610"/>
                  </a:lnTo>
                  <a:lnTo>
                    <a:pt x="97" y="598"/>
                  </a:lnTo>
                  <a:lnTo>
                    <a:pt x="102" y="587"/>
                  </a:lnTo>
                  <a:lnTo>
                    <a:pt x="106" y="575"/>
                  </a:lnTo>
                  <a:lnTo>
                    <a:pt x="111" y="564"/>
                  </a:lnTo>
                  <a:lnTo>
                    <a:pt x="114" y="552"/>
                  </a:lnTo>
                  <a:lnTo>
                    <a:pt x="119" y="541"/>
                  </a:lnTo>
                  <a:lnTo>
                    <a:pt x="123" y="529"/>
                  </a:lnTo>
                  <a:lnTo>
                    <a:pt x="128" y="520"/>
                  </a:lnTo>
                  <a:lnTo>
                    <a:pt x="132" y="507"/>
                  </a:lnTo>
                  <a:lnTo>
                    <a:pt x="137" y="497"/>
                  </a:lnTo>
                  <a:lnTo>
                    <a:pt x="142" y="484"/>
                  </a:lnTo>
                  <a:lnTo>
                    <a:pt x="146" y="475"/>
                  </a:lnTo>
                  <a:lnTo>
                    <a:pt x="151" y="463"/>
                  </a:lnTo>
                  <a:lnTo>
                    <a:pt x="155" y="452"/>
                  </a:lnTo>
                  <a:lnTo>
                    <a:pt x="160" y="441"/>
                  </a:lnTo>
                  <a:lnTo>
                    <a:pt x="165" y="431"/>
                  </a:lnTo>
                  <a:lnTo>
                    <a:pt x="169" y="418"/>
                  </a:lnTo>
                  <a:lnTo>
                    <a:pt x="174" y="409"/>
                  </a:lnTo>
                  <a:lnTo>
                    <a:pt x="178" y="397"/>
                  </a:lnTo>
                  <a:lnTo>
                    <a:pt x="183" y="388"/>
                  </a:lnTo>
                  <a:lnTo>
                    <a:pt x="188" y="376"/>
                  </a:lnTo>
                  <a:lnTo>
                    <a:pt x="192" y="365"/>
                  </a:lnTo>
                  <a:lnTo>
                    <a:pt x="197" y="354"/>
                  </a:lnTo>
                  <a:lnTo>
                    <a:pt x="203" y="343"/>
                  </a:lnTo>
                  <a:lnTo>
                    <a:pt x="207" y="331"/>
                  </a:lnTo>
                  <a:lnTo>
                    <a:pt x="214" y="322"/>
                  </a:lnTo>
                  <a:lnTo>
                    <a:pt x="218" y="310"/>
                  </a:lnTo>
                  <a:lnTo>
                    <a:pt x="224" y="300"/>
                  </a:lnTo>
                  <a:lnTo>
                    <a:pt x="227" y="290"/>
                  </a:lnTo>
                  <a:lnTo>
                    <a:pt x="232" y="280"/>
                  </a:lnTo>
                  <a:lnTo>
                    <a:pt x="235" y="270"/>
                  </a:lnTo>
                  <a:lnTo>
                    <a:pt x="240" y="261"/>
                  </a:lnTo>
                  <a:lnTo>
                    <a:pt x="243" y="250"/>
                  </a:lnTo>
                  <a:lnTo>
                    <a:pt x="247" y="241"/>
                  </a:lnTo>
                  <a:lnTo>
                    <a:pt x="252" y="231"/>
                  </a:lnTo>
                  <a:lnTo>
                    <a:pt x="257" y="222"/>
                  </a:lnTo>
                  <a:lnTo>
                    <a:pt x="261" y="211"/>
                  </a:lnTo>
                  <a:lnTo>
                    <a:pt x="266" y="202"/>
                  </a:lnTo>
                  <a:lnTo>
                    <a:pt x="270" y="192"/>
                  </a:lnTo>
                  <a:lnTo>
                    <a:pt x="275" y="182"/>
                  </a:lnTo>
                  <a:lnTo>
                    <a:pt x="279" y="173"/>
                  </a:lnTo>
                  <a:lnTo>
                    <a:pt x="284" y="164"/>
                  </a:lnTo>
                  <a:lnTo>
                    <a:pt x="289" y="155"/>
                  </a:lnTo>
                  <a:lnTo>
                    <a:pt x="293" y="146"/>
                  </a:lnTo>
                  <a:lnTo>
                    <a:pt x="298" y="135"/>
                  </a:lnTo>
                  <a:lnTo>
                    <a:pt x="302" y="126"/>
                  </a:lnTo>
                  <a:lnTo>
                    <a:pt x="307" y="115"/>
                  </a:lnTo>
                  <a:lnTo>
                    <a:pt x="312" y="106"/>
                  </a:lnTo>
                  <a:lnTo>
                    <a:pt x="316" y="96"/>
                  </a:lnTo>
                  <a:lnTo>
                    <a:pt x="321" y="87"/>
                  </a:lnTo>
                  <a:lnTo>
                    <a:pt x="325" y="78"/>
                  </a:lnTo>
                  <a:lnTo>
                    <a:pt x="332" y="69"/>
                  </a:lnTo>
                  <a:lnTo>
                    <a:pt x="336" y="60"/>
                  </a:lnTo>
                  <a:lnTo>
                    <a:pt x="341" y="50"/>
                  </a:lnTo>
                  <a:lnTo>
                    <a:pt x="347" y="41"/>
                  </a:lnTo>
                  <a:lnTo>
                    <a:pt x="353" y="32"/>
                  </a:lnTo>
                  <a:lnTo>
                    <a:pt x="358" y="23"/>
                  </a:lnTo>
                  <a:lnTo>
                    <a:pt x="364" y="15"/>
                  </a:lnTo>
                  <a:lnTo>
                    <a:pt x="370" y="8"/>
                  </a:lnTo>
                  <a:lnTo>
                    <a:pt x="378" y="0"/>
                  </a:lnTo>
                  <a:lnTo>
                    <a:pt x="388" y="1"/>
                  </a:lnTo>
                  <a:lnTo>
                    <a:pt x="401" y="4"/>
                  </a:lnTo>
                  <a:lnTo>
                    <a:pt x="413" y="6"/>
                  </a:lnTo>
                  <a:lnTo>
                    <a:pt x="425" y="9"/>
                  </a:lnTo>
                  <a:lnTo>
                    <a:pt x="437" y="11"/>
                  </a:lnTo>
                  <a:lnTo>
                    <a:pt x="450" y="14"/>
                  </a:lnTo>
                  <a:lnTo>
                    <a:pt x="462" y="15"/>
                  </a:lnTo>
                  <a:lnTo>
                    <a:pt x="476" y="18"/>
                  </a:lnTo>
                  <a:lnTo>
                    <a:pt x="488" y="18"/>
                  </a:lnTo>
                  <a:lnTo>
                    <a:pt x="500" y="21"/>
                  </a:lnTo>
                  <a:lnTo>
                    <a:pt x="513" y="21"/>
                  </a:lnTo>
                  <a:lnTo>
                    <a:pt x="526" y="24"/>
                  </a:lnTo>
                  <a:lnTo>
                    <a:pt x="539" y="26"/>
                  </a:lnTo>
                  <a:lnTo>
                    <a:pt x="552" y="29"/>
                  </a:lnTo>
                  <a:lnTo>
                    <a:pt x="565" y="31"/>
                  </a:lnTo>
                  <a:lnTo>
                    <a:pt x="578" y="34"/>
                  </a:lnTo>
                  <a:lnTo>
                    <a:pt x="591" y="34"/>
                  </a:lnTo>
                  <a:lnTo>
                    <a:pt x="603" y="37"/>
                  </a:lnTo>
                  <a:lnTo>
                    <a:pt x="615" y="37"/>
                  </a:lnTo>
                  <a:lnTo>
                    <a:pt x="629" y="40"/>
                  </a:lnTo>
                  <a:lnTo>
                    <a:pt x="641" y="41"/>
                  </a:lnTo>
                  <a:lnTo>
                    <a:pt x="654" y="44"/>
                  </a:lnTo>
                  <a:lnTo>
                    <a:pt x="666" y="46"/>
                  </a:lnTo>
                  <a:lnTo>
                    <a:pt x="680" y="50"/>
                  </a:lnTo>
                  <a:lnTo>
                    <a:pt x="692" y="52"/>
                  </a:lnTo>
                  <a:lnTo>
                    <a:pt x="704" y="55"/>
                  </a:lnTo>
                  <a:lnTo>
                    <a:pt x="716" y="57"/>
                  </a:lnTo>
                  <a:lnTo>
                    <a:pt x="730" y="61"/>
                  </a:lnTo>
                  <a:lnTo>
                    <a:pt x="742" y="64"/>
                  </a:lnTo>
                  <a:lnTo>
                    <a:pt x="755" y="69"/>
                  </a:lnTo>
                  <a:lnTo>
                    <a:pt x="767" y="73"/>
                  </a:lnTo>
                  <a:lnTo>
                    <a:pt x="781" y="78"/>
                  </a:lnTo>
                  <a:lnTo>
                    <a:pt x="792" y="83"/>
                  </a:lnTo>
                  <a:lnTo>
                    <a:pt x="804" y="87"/>
                  </a:lnTo>
                  <a:lnTo>
                    <a:pt x="816" y="93"/>
                  </a:lnTo>
                  <a:lnTo>
                    <a:pt x="828" y="100"/>
                  </a:lnTo>
                  <a:lnTo>
                    <a:pt x="839" y="104"/>
                  </a:lnTo>
                  <a:lnTo>
                    <a:pt x="851" y="110"/>
                  </a:lnTo>
                  <a:lnTo>
                    <a:pt x="864" y="116"/>
                  </a:lnTo>
                  <a:lnTo>
                    <a:pt x="876" y="123"/>
                  </a:lnTo>
                  <a:lnTo>
                    <a:pt x="887" y="127"/>
                  </a:lnTo>
                  <a:lnTo>
                    <a:pt x="899" y="135"/>
                  </a:lnTo>
                  <a:lnTo>
                    <a:pt x="911" y="139"/>
                  </a:lnTo>
                  <a:lnTo>
                    <a:pt x="923" y="147"/>
                  </a:lnTo>
                  <a:lnTo>
                    <a:pt x="934" y="153"/>
                  </a:lnTo>
                  <a:lnTo>
                    <a:pt x="948" y="159"/>
                  </a:lnTo>
                  <a:lnTo>
                    <a:pt x="959" y="165"/>
                  </a:lnTo>
                  <a:lnTo>
                    <a:pt x="972" y="173"/>
                  </a:lnTo>
                  <a:lnTo>
                    <a:pt x="983" y="178"/>
                  </a:lnTo>
                  <a:lnTo>
                    <a:pt x="995" y="185"/>
                  </a:lnTo>
                  <a:lnTo>
                    <a:pt x="1008" y="190"/>
                  </a:lnTo>
                  <a:lnTo>
                    <a:pt x="1020" y="198"/>
                  </a:lnTo>
                  <a:lnTo>
                    <a:pt x="1031" y="202"/>
                  </a:lnTo>
                  <a:lnTo>
                    <a:pt x="1045" y="210"/>
                  </a:lnTo>
                  <a:lnTo>
                    <a:pt x="1055" y="215"/>
                  </a:lnTo>
                  <a:lnTo>
                    <a:pt x="1069" y="222"/>
                  </a:lnTo>
                  <a:lnTo>
                    <a:pt x="1080" y="227"/>
                  </a:lnTo>
                  <a:lnTo>
                    <a:pt x="1092" y="234"/>
                  </a:lnTo>
                  <a:lnTo>
                    <a:pt x="1104" y="239"/>
                  </a:lnTo>
                  <a:lnTo>
                    <a:pt x="1117" y="247"/>
                  </a:lnTo>
                  <a:lnTo>
                    <a:pt x="1127" y="253"/>
                  </a:lnTo>
                  <a:lnTo>
                    <a:pt x="1141" y="259"/>
                  </a:lnTo>
                  <a:lnTo>
                    <a:pt x="1152" y="265"/>
                  </a:lnTo>
                  <a:lnTo>
                    <a:pt x="1166" y="273"/>
                  </a:lnTo>
                  <a:lnTo>
                    <a:pt x="1153" y="288"/>
                  </a:lnTo>
                  <a:lnTo>
                    <a:pt x="1143" y="305"/>
                  </a:lnTo>
                  <a:lnTo>
                    <a:pt x="1132" y="320"/>
                  </a:lnTo>
                  <a:lnTo>
                    <a:pt x="1121" y="337"/>
                  </a:lnTo>
                  <a:lnTo>
                    <a:pt x="1109" y="353"/>
                  </a:lnTo>
                  <a:lnTo>
                    <a:pt x="1100" y="369"/>
                  </a:lnTo>
                  <a:lnTo>
                    <a:pt x="1087" y="385"/>
                  </a:lnTo>
                  <a:lnTo>
                    <a:pt x="1078" y="402"/>
                  </a:lnTo>
                  <a:lnTo>
                    <a:pt x="1068" y="417"/>
                  </a:lnTo>
                  <a:lnTo>
                    <a:pt x="1057" y="434"/>
                  </a:lnTo>
                  <a:lnTo>
                    <a:pt x="1046" y="449"/>
                  </a:lnTo>
                  <a:lnTo>
                    <a:pt x="1037" y="468"/>
                  </a:lnTo>
                  <a:lnTo>
                    <a:pt x="1026" y="483"/>
                  </a:lnTo>
                  <a:lnTo>
                    <a:pt x="1015" y="500"/>
                  </a:lnTo>
                  <a:lnTo>
                    <a:pt x="1005" y="515"/>
                  </a:lnTo>
                  <a:lnTo>
                    <a:pt x="995" y="533"/>
                  </a:lnTo>
                  <a:lnTo>
                    <a:pt x="983" y="549"/>
                  </a:lnTo>
                  <a:lnTo>
                    <a:pt x="972" y="566"/>
                  </a:lnTo>
                  <a:lnTo>
                    <a:pt x="962" y="581"/>
                  </a:lnTo>
                  <a:lnTo>
                    <a:pt x="953" y="599"/>
                  </a:lnTo>
                  <a:lnTo>
                    <a:pt x="942" y="615"/>
                  </a:lnTo>
                  <a:lnTo>
                    <a:pt x="931" y="632"/>
                  </a:lnTo>
                  <a:lnTo>
                    <a:pt x="920" y="647"/>
                  </a:lnTo>
                  <a:lnTo>
                    <a:pt x="911" y="665"/>
                  </a:lnTo>
                  <a:lnTo>
                    <a:pt x="900" y="681"/>
                  </a:lnTo>
                  <a:lnTo>
                    <a:pt x="890" y="697"/>
                  </a:lnTo>
                  <a:lnTo>
                    <a:pt x="879" y="714"/>
                  </a:lnTo>
                  <a:lnTo>
                    <a:pt x="870" y="731"/>
                  </a:lnTo>
                  <a:lnTo>
                    <a:pt x="859" y="747"/>
                  </a:lnTo>
                  <a:lnTo>
                    <a:pt x="848" y="765"/>
                  </a:lnTo>
                  <a:lnTo>
                    <a:pt x="838" y="780"/>
                  </a:lnTo>
                  <a:lnTo>
                    <a:pt x="828" y="799"/>
                  </a:lnTo>
                  <a:lnTo>
                    <a:pt x="816" y="814"/>
                  </a:lnTo>
                  <a:lnTo>
                    <a:pt x="805" y="831"/>
                  </a:lnTo>
                  <a:lnTo>
                    <a:pt x="795" y="846"/>
                  </a:lnTo>
                  <a:lnTo>
                    <a:pt x="785" y="863"/>
                  </a:lnTo>
                  <a:lnTo>
                    <a:pt x="775" y="878"/>
                  </a:lnTo>
                  <a:lnTo>
                    <a:pt x="764" y="895"/>
                  </a:lnTo>
                  <a:lnTo>
                    <a:pt x="753" y="912"/>
                  </a:lnTo>
                  <a:lnTo>
                    <a:pt x="744" y="929"/>
                  </a:lnTo>
                  <a:lnTo>
                    <a:pt x="732" y="944"/>
                  </a:lnTo>
                  <a:lnTo>
                    <a:pt x="721" y="961"/>
                  </a:lnTo>
                  <a:lnTo>
                    <a:pt x="710" y="977"/>
                  </a:lnTo>
                  <a:lnTo>
                    <a:pt x="701" y="995"/>
                  </a:lnTo>
                  <a:lnTo>
                    <a:pt x="690" y="1010"/>
                  </a:lnTo>
                  <a:lnTo>
                    <a:pt x="680" y="1027"/>
                  </a:lnTo>
                  <a:lnTo>
                    <a:pt x="669" y="1042"/>
                  </a:lnTo>
                  <a:lnTo>
                    <a:pt x="660" y="1061"/>
                  </a:lnTo>
                  <a:lnTo>
                    <a:pt x="647" y="1076"/>
                  </a:lnTo>
                  <a:lnTo>
                    <a:pt x="637" y="1093"/>
                  </a:lnTo>
                  <a:lnTo>
                    <a:pt x="626" y="1108"/>
                  </a:lnTo>
                  <a:lnTo>
                    <a:pt x="615" y="1125"/>
                  </a:lnTo>
                  <a:lnTo>
                    <a:pt x="603" y="1141"/>
                  </a:lnTo>
                  <a:lnTo>
                    <a:pt x="594" y="1157"/>
                  </a:lnTo>
                  <a:lnTo>
                    <a:pt x="582" y="1174"/>
                  </a:lnTo>
                  <a:lnTo>
                    <a:pt x="572" y="1191"/>
                  </a:lnTo>
                  <a:lnTo>
                    <a:pt x="560" y="1207"/>
                  </a:lnTo>
                  <a:lnTo>
                    <a:pt x="551" y="1223"/>
                  </a:lnTo>
                  <a:lnTo>
                    <a:pt x="539" y="1239"/>
                  </a:lnTo>
                  <a:lnTo>
                    <a:pt x="529" y="1256"/>
                  </a:lnTo>
                  <a:lnTo>
                    <a:pt x="517" y="1271"/>
                  </a:lnTo>
                  <a:lnTo>
                    <a:pt x="508" y="1288"/>
                  </a:lnTo>
                  <a:lnTo>
                    <a:pt x="496" y="1305"/>
                  </a:lnTo>
                  <a:lnTo>
                    <a:pt x="486" y="1322"/>
                  </a:lnTo>
                  <a:lnTo>
                    <a:pt x="480" y="1329"/>
                  </a:lnTo>
                  <a:lnTo>
                    <a:pt x="476" y="1337"/>
                  </a:lnTo>
                  <a:lnTo>
                    <a:pt x="471" y="1345"/>
                  </a:lnTo>
                  <a:lnTo>
                    <a:pt x="467" y="1354"/>
                  </a:lnTo>
                  <a:lnTo>
                    <a:pt x="462" y="1363"/>
                  </a:lnTo>
                  <a:lnTo>
                    <a:pt x="457" y="1372"/>
                  </a:lnTo>
                  <a:lnTo>
                    <a:pt x="453" y="1381"/>
                  </a:lnTo>
                  <a:lnTo>
                    <a:pt x="448" y="1391"/>
                  </a:lnTo>
                  <a:lnTo>
                    <a:pt x="444" y="1400"/>
                  </a:lnTo>
                  <a:lnTo>
                    <a:pt x="439" y="1409"/>
                  </a:lnTo>
                  <a:lnTo>
                    <a:pt x="434" y="1418"/>
                  </a:lnTo>
                  <a:lnTo>
                    <a:pt x="431" y="1427"/>
                  </a:lnTo>
                  <a:lnTo>
                    <a:pt x="427" y="1437"/>
                  </a:lnTo>
                  <a:lnTo>
                    <a:pt x="424" y="1446"/>
                  </a:lnTo>
                  <a:lnTo>
                    <a:pt x="421" y="1455"/>
                  </a:lnTo>
                  <a:lnTo>
                    <a:pt x="419" y="1466"/>
                  </a:lnTo>
                  <a:lnTo>
                    <a:pt x="414" y="1475"/>
                  </a:lnTo>
                  <a:lnTo>
                    <a:pt x="413" y="1484"/>
                  </a:lnTo>
                  <a:lnTo>
                    <a:pt x="410" y="1493"/>
                  </a:lnTo>
                  <a:lnTo>
                    <a:pt x="410" y="1504"/>
                  </a:lnTo>
                  <a:lnTo>
                    <a:pt x="407" y="1513"/>
                  </a:lnTo>
                  <a:lnTo>
                    <a:pt x="407" y="1524"/>
                  </a:lnTo>
                  <a:lnTo>
                    <a:pt x="407" y="1533"/>
                  </a:lnTo>
                  <a:lnTo>
                    <a:pt x="407" y="1544"/>
                  </a:lnTo>
                  <a:lnTo>
                    <a:pt x="407" y="1553"/>
                  </a:lnTo>
                  <a:lnTo>
                    <a:pt x="407" y="1562"/>
                  </a:lnTo>
                  <a:lnTo>
                    <a:pt x="407" y="1571"/>
                  </a:lnTo>
                  <a:lnTo>
                    <a:pt x="410" y="1582"/>
                  </a:lnTo>
                  <a:lnTo>
                    <a:pt x="411" y="1591"/>
                  </a:lnTo>
                  <a:lnTo>
                    <a:pt x="414" y="1602"/>
                  </a:lnTo>
                  <a:lnTo>
                    <a:pt x="419" y="1613"/>
                  </a:lnTo>
                  <a:lnTo>
                    <a:pt x="424" y="1624"/>
                  </a:lnTo>
                  <a:lnTo>
                    <a:pt x="427" y="1633"/>
                  </a:lnTo>
                  <a:lnTo>
                    <a:pt x="431" y="1642"/>
                  </a:lnTo>
                  <a:lnTo>
                    <a:pt x="436" y="1651"/>
                  </a:lnTo>
                  <a:lnTo>
                    <a:pt x="440" y="1662"/>
                  </a:lnTo>
                  <a:lnTo>
                    <a:pt x="445" y="1671"/>
                  </a:lnTo>
                  <a:lnTo>
                    <a:pt x="450" y="1680"/>
                  </a:lnTo>
                  <a:lnTo>
                    <a:pt x="454" y="1690"/>
                  </a:lnTo>
                  <a:lnTo>
                    <a:pt x="460" y="1700"/>
                  </a:lnTo>
                  <a:lnTo>
                    <a:pt x="465" y="1709"/>
                  </a:lnTo>
                  <a:lnTo>
                    <a:pt x="470" y="1719"/>
                  </a:lnTo>
                  <a:lnTo>
                    <a:pt x="474" y="1728"/>
                  </a:lnTo>
                  <a:lnTo>
                    <a:pt x="480" y="1739"/>
                  </a:lnTo>
                  <a:lnTo>
                    <a:pt x="485" y="1748"/>
                  </a:lnTo>
                  <a:lnTo>
                    <a:pt x="491" y="1757"/>
                  </a:lnTo>
                  <a:lnTo>
                    <a:pt x="497" y="1766"/>
                  </a:lnTo>
                  <a:lnTo>
                    <a:pt x="503" y="1777"/>
                  </a:lnTo>
                  <a:lnTo>
                    <a:pt x="508" y="1786"/>
                  </a:lnTo>
                  <a:lnTo>
                    <a:pt x="514" y="1795"/>
                  </a:lnTo>
                  <a:lnTo>
                    <a:pt x="520" y="1805"/>
                  </a:lnTo>
                  <a:lnTo>
                    <a:pt x="526" y="1815"/>
                  </a:lnTo>
                  <a:lnTo>
                    <a:pt x="531" y="1824"/>
                  </a:lnTo>
                  <a:lnTo>
                    <a:pt x="537" y="1834"/>
                  </a:lnTo>
                  <a:lnTo>
                    <a:pt x="543" y="1843"/>
                  </a:lnTo>
                  <a:lnTo>
                    <a:pt x="549" y="1854"/>
                  </a:lnTo>
                  <a:lnTo>
                    <a:pt x="554" y="1863"/>
                  </a:lnTo>
                  <a:lnTo>
                    <a:pt x="562" y="1872"/>
                  </a:lnTo>
                  <a:lnTo>
                    <a:pt x="566" y="1881"/>
                  </a:lnTo>
                  <a:lnTo>
                    <a:pt x="574" y="1892"/>
                  </a:lnTo>
                  <a:lnTo>
                    <a:pt x="580" y="1901"/>
                  </a:lnTo>
                  <a:lnTo>
                    <a:pt x="586" y="1912"/>
                  </a:lnTo>
                  <a:lnTo>
                    <a:pt x="592" y="1921"/>
                  </a:lnTo>
                  <a:lnTo>
                    <a:pt x="600" y="1932"/>
                  </a:lnTo>
                  <a:lnTo>
                    <a:pt x="605" y="1941"/>
                  </a:lnTo>
                  <a:lnTo>
                    <a:pt x="611" y="1950"/>
                  </a:lnTo>
                  <a:lnTo>
                    <a:pt x="617" y="1959"/>
                  </a:lnTo>
                  <a:lnTo>
                    <a:pt x="623" y="1969"/>
                  </a:lnTo>
                  <a:lnTo>
                    <a:pt x="628" y="1978"/>
                  </a:lnTo>
                  <a:lnTo>
                    <a:pt x="635" y="1989"/>
                  </a:lnTo>
                  <a:lnTo>
                    <a:pt x="640" y="1998"/>
                  </a:lnTo>
                  <a:lnTo>
                    <a:pt x="647" y="2008"/>
                  </a:lnTo>
                  <a:lnTo>
                    <a:pt x="652" y="2018"/>
                  </a:lnTo>
                  <a:lnTo>
                    <a:pt x="658" y="2027"/>
                  </a:lnTo>
                  <a:lnTo>
                    <a:pt x="664" y="2036"/>
                  </a:lnTo>
                  <a:lnTo>
                    <a:pt x="670" y="2045"/>
                  </a:lnTo>
                  <a:lnTo>
                    <a:pt x="675" y="2054"/>
                  </a:lnTo>
                  <a:lnTo>
                    <a:pt x="683" y="2065"/>
                  </a:lnTo>
                  <a:lnTo>
                    <a:pt x="687" y="2074"/>
                  </a:lnTo>
                  <a:lnTo>
                    <a:pt x="695" y="2085"/>
                  </a:lnTo>
                  <a:lnTo>
                    <a:pt x="700" y="2094"/>
                  </a:lnTo>
                  <a:lnTo>
                    <a:pt x="704" y="2104"/>
                  </a:lnTo>
                  <a:lnTo>
                    <a:pt x="710" y="2113"/>
                  </a:lnTo>
                  <a:lnTo>
                    <a:pt x="716" y="2123"/>
                  </a:lnTo>
                  <a:lnTo>
                    <a:pt x="721" y="2133"/>
                  </a:lnTo>
                  <a:lnTo>
                    <a:pt x="726" y="2143"/>
                  </a:lnTo>
                  <a:lnTo>
                    <a:pt x="732" y="2153"/>
                  </a:lnTo>
                  <a:lnTo>
                    <a:pt x="738" y="2163"/>
                  </a:lnTo>
                  <a:lnTo>
                    <a:pt x="742" y="2173"/>
                  </a:lnTo>
                  <a:lnTo>
                    <a:pt x="747" y="2182"/>
                  </a:lnTo>
                  <a:lnTo>
                    <a:pt x="752" y="2191"/>
                  </a:lnTo>
                  <a:lnTo>
                    <a:pt x="756" y="2202"/>
                  </a:lnTo>
                  <a:lnTo>
                    <a:pt x="761" y="2211"/>
                  </a:lnTo>
                  <a:lnTo>
                    <a:pt x="765" y="2222"/>
                  </a:lnTo>
                  <a:lnTo>
                    <a:pt x="770" y="2231"/>
                  </a:lnTo>
                  <a:lnTo>
                    <a:pt x="776" y="2241"/>
                  </a:lnTo>
                  <a:lnTo>
                    <a:pt x="781" y="2251"/>
                  </a:lnTo>
                  <a:lnTo>
                    <a:pt x="785" y="2261"/>
                  </a:lnTo>
                  <a:lnTo>
                    <a:pt x="790" y="2271"/>
                  </a:lnTo>
                  <a:lnTo>
                    <a:pt x="795" y="2281"/>
                  </a:lnTo>
                  <a:lnTo>
                    <a:pt x="799" y="2291"/>
                  </a:lnTo>
                  <a:lnTo>
                    <a:pt x="805" y="2301"/>
                  </a:lnTo>
                  <a:lnTo>
                    <a:pt x="811" y="2312"/>
                  </a:lnTo>
                  <a:lnTo>
                    <a:pt x="818" y="2323"/>
                  </a:lnTo>
                  <a:lnTo>
                    <a:pt x="822" y="2332"/>
                  </a:lnTo>
                  <a:lnTo>
                    <a:pt x="828" y="2343"/>
                  </a:lnTo>
                  <a:lnTo>
                    <a:pt x="834" y="2352"/>
                  </a:lnTo>
                  <a:lnTo>
                    <a:pt x="841" y="2363"/>
                  </a:lnTo>
                  <a:lnTo>
                    <a:pt x="845" y="2372"/>
                  </a:lnTo>
                  <a:lnTo>
                    <a:pt x="851" y="2383"/>
                  </a:lnTo>
                  <a:lnTo>
                    <a:pt x="857" y="2393"/>
                  </a:lnTo>
                  <a:lnTo>
                    <a:pt x="864" y="2404"/>
                  </a:lnTo>
                  <a:lnTo>
                    <a:pt x="868" y="2413"/>
                  </a:lnTo>
                  <a:lnTo>
                    <a:pt x="873" y="2424"/>
                  </a:lnTo>
                  <a:lnTo>
                    <a:pt x="877" y="2435"/>
                  </a:lnTo>
                  <a:lnTo>
                    <a:pt x="884" y="2445"/>
                  </a:lnTo>
                  <a:lnTo>
                    <a:pt x="888" y="2455"/>
                  </a:lnTo>
                  <a:lnTo>
                    <a:pt x="893" y="2465"/>
                  </a:lnTo>
                  <a:lnTo>
                    <a:pt x="897" y="2476"/>
                  </a:lnTo>
                  <a:lnTo>
                    <a:pt x="902" y="2487"/>
                  </a:lnTo>
                  <a:lnTo>
                    <a:pt x="905" y="2496"/>
                  </a:lnTo>
                  <a:lnTo>
                    <a:pt x="910" y="2508"/>
                  </a:lnTo>
                  <a:lnTo>
                    <a:pt x="913" y="2517"/>
                  </a:lnTo>
                  <a:lnTo>
                    <a:pt x="917" y="2530"/>
                  </a:lnTo>
                  <a:lnTo>
                    <a:pt x="919" y="2540"/>
                  </a:lnTo>
                  <a:lnTo>
                    <a:pt x="922" y="2553"/>
                  </a:lnTo>
                  <a:lnTo>
                    <a:pt x="925" y="2563"/>
                  </a:lnTo>
                  <a:lnTo>
                    <a:pt x="928" y="2577"/>
                  </a:lnTo>
                  <a:lnTo>
                    <a:pt x="916" y="2577"/>
                  </a:lnTo>
                  <a:lnTo>
                    <a:pt x="905" y="2580"/>
                  </a:lnTo>
                  <a:lnTo>
                    <a:pt x="893" y="2582"/>
                  </a:lnTo>
                  <a:lnTo>
                    <a:pt x="882" y="2585"/>
                  </a:lnTo>
                  <a:lnTo>
                    <a:pt x="870" y="2588"/>
                  </a:lnTo>
                  <a:lnTo>
                    <a:pt x="859" y="2591"/>
                  </a:lnTo>
                  <a:lnTo>
                    <a:pt x="848" y="2594"/>
                  </a:lnTo>
                  <a:lnTo>
                    <a:pt x="838" y="2599"/>
                  </a:lnTo>
                  <a:lnTo>
                    <a:pt x="825" y="2602"/>
                  </a:lnTo>
                  <a:lnTo>
                    <a:pt x="815" y="2606"/>
                  </a:lnTo>
                  <a:lnTo>
                    <a:pt x="804" y="2609"/>
                  </a:lnTo>
                  <a:lnTo>
                    <a:pt x="793" y="2614"/>
                  </a:lnTo>
                  <a:lnTo>
                    <a:pt x="782" y="2619"/>
                  </a:lnTo>
                  <a:lnTo>
                    <a:pt x="772" y="2623"/>
                  </a:lnTo>
                  <a:lnTo>
                    <a:pt x="761" y="2628"/>
                  </a:lnTo>
                  <a:lnTo>
                    <a:pt x="752" y="2634"/>
                  </a:lnTo>
                  <a:lnTo>
                    <a:pt x="739" y="2639"/>
                  </a:lnTo>
                  <a:lnTo>
                    <a:pt x="729" y="2643"/>
                  </a:lnTo>
                  <a:lnTo>
                    <a:pt x="718" y="2648"/>
                  </a:lnTo>
                  <a:lnTo>
                    <a:pt x="707" y="2654"/>
                  </a:lnTo>
                  <a:lnTo>
                    <a:pt x="697" y="2659"/>
                  </a:lnTo>
                  <a:lnTo>
                    <a:pt x="686" y="2665"/>
                  </a:lnTo>
                  <a:lnTo>
                    <a:pt x="675" y="2671"/>
                  </a:lnTo>
                  <a:lnTo>
                    <a:pt x="666" y="2678"/>
                  </a:lnTo>
                  <a:lnTo>
                    <a:pt x="655" y="2683"/>
                  </a:lnTo>
                  <a:lnTo>
                    <a:pt x="644" y="2691"/>
                  </a:lnTo>
                  <a:lnTo>
                    <a:pt x="634" y="2697"/>
                  </a:lnTo>
                  <a:lnTo>
                    <a:pt x="624" y="2705"/>
                  </a:lnTo>
                  <a:lnTo>
                    <a:pt x="615" y="2711"/>
                  </a:lnTo>
                  <a:lnTo>
                    <a:pt x="606" y="2718"/>
                  </a:lnTo>
                  <a:lnTo>
                    <a:pt x="597" y="2726"/>
                  </a:lnTo>
                  <a:lnTo>
                    <a:pt x="588" y="2735"/>
                  </a:lnTo>
                  <a:close/>
                </a:path>
              </a:pathLst>
            </a:custGeom>
            <a:solidFill>
              <a:srgbClr val="F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1" name="Freeform 254"/>
            <p:cNvSpPr>
              <a:spLocks/>
            </p:cNvSpPr>
            <p:nvPr/>
          </p:nvSpPr>
          <p:spPr bwMode="auto">
            <a:xfrm>
              <a:off x="3261" y="3530"/>
              <a:ext cx="454" cy="1130"/>
            </a:xfrm>
            <a:custGeom>
              <a:avLst/>
              <a:gdLst>
                <a:gd name="T0" fmla="*/ 415 w 454"/>
                <a:gd name="T1" fmla="*/ 1082 h 1130"/>
                <a:gd name="T2" fmla="*/ 366 w 454"/>
                <a:gd name="T3" fmla="*/ 1090 h 1130"/>
                <a:gd name="T4" fmla="*/ 316 w 454"/>
                <a:gd name="T5" fmla="*/ 1102 h 1130"/>
                <a:gd name="T6" fmla="*/ 271 w 454"/>
                <a:gd name="T7" fmla="*/ 1122 h 1130"/>
                <a:gd name="T8" fmla="*/ 240 w 454"/>
                <a:gd name="T9" fmla="*/ 1102 h 1130"/>
                <a:gd name="T10" fmla="*/ 220 w 454"/>
                <a:gd name="T11" fmla="*/ 1065 h 1130"/>
                <a:gd name="T12" fmla="*/ 201 w 454"/>
                <a:gd name="T13" fmla="*/ 1029 h 1130"/>
                <a:gd name="T14" fmla="*/ 184 w 454"/>
                <a:gd name="T15" fmla="*/ 990 h 1130"/>
                <a:gd name="T16" fmla="*/ 167 w 454"/>
                <a:gd name="T17" fmla="*/ 950 h 1130"/>
                <a:gd name="T18" fmla="*/ 151 w 454"/>
                <a:gd name="T19" fmla="*/ 911 h 1130"/>
                <a:gd name="T20" fmla="*/ 136 w 454"/>
                <a:gd name="T21" fmla="*/ 872 h 1130"/>
                <a:gd name="T22" fmla="*/ 119 w 454"/>
                <a:gd name="T23" fmla="*/ 835 h 1130"/>
                <a:gd name="T24" fmla="*/ 105 w 454"/>
                <a:gd name="T25" fmla="*/ 800 h 1130"/>
                <a:gd name="T26" fmla="*/ 84 w 454"/>
                <a:gd name="T27" fmla="*/ 751 h 1130"/>
                <a:gd name="T28" fmla="*/ 69 w 454"/>
                <a:gd name="T29" fmla="*/ 710 h 1130"/>
                <a:gd name="T30" fmla="*/ 53 w 454"/>
                <a:gd name="T31" fmla="*/ 668 h 1130"/>
                <a:gd name="T32" fmla="*/ 44 w 454"/>
                <a:gd name="T33" fmla="*/ 635 h 1130"/>
                <a:gd name="T34" fmla="*/ 33 w 454"/>
                <a:gd name="T35" fmla="*/ 601 h 1130"/>
                <a:gd name="T36" fmla="*/ 23 w 454"/>
                <a:gd name="T37" fmla="*/ 552 h 1130"/>
                <a:gd name="T38" fmla="*/ 15 w 454"/>
                <a:gd name="T39" fmla="*/ 516 h 1130"/>
                <a:gd name="T40" fmla="*/ 10 w 454"/>
                <a:gd name="T41" fmla="*/ 483 h 1130"/>
                <a:gd name="T42" fmla="*/ 7 w 454"/>
                <a:gd name="T43" fmla="*/ 447 h 1130"/>
                <a:gd name="T44" fmla="*/ 6 w 454"/>
                <a:gd name="T45" fmla="*/ 414 h 1130"/>
                <a:gd name="T46" fmla="*/ 6 w 454"/>
                <a:gd name="T47" fmla="*/ 379 h 1130"/>
                <a:gd name="T48" fmla="*/ 7 w 454"/>
                <a:gd name="T49" fmla="*/ 345 h 1130"/>
                <a:gd name="T50" fmla="*/ 12 w 454"/>
                <a:gd name="T51" fmla="*/ 310 h 1130"/>
                <a:gd name="T52" fmla="*/ 21 w 454"/>
                <a:gd name="T53" fmla="*/ 276 h 1130"/>
                <a:gd name="T54" fmla="*/ 33 w 454"/>
                <a:gd name="T55" fmla="*/ 242 h 1130"/>
                <a:gd name="T56" fmla="*/ 30 w 454"/>
                <a:gd name="T57" fmla="*/ 205 h 1130"/>
                <a:gd name="T58" fmla="*/ 17 w 454"/>
                <a:gd name="T59" fmla="*/ 164 h 1130"/>
                <a:gd name="T60" fmla="*/ 10 w 454"/>
                <a:gd name="T61" fmla="*/ 121 h 1130"/>
                <a:gd name="T62" fmla="*/ 9 w 454"/>
                <a:gd name="T63" fmla="*/ 84 h 1130"/>
                <a:gd name="T64" fmla="*/ 3 w 454"/>
                <a:gd name="T65" fmla="*/ 46 h 1130"/>
                <a:gd name="T66" fmla="*/ 0 w 454"/>
                <a:gd name="T67" fmla="*/ 9 h 1130"/>
                <a:gd name="T68" fmla="*/ 4 w 454"/>
                <a:gd name="T69" fmla="*/ 30 h 1130"/>
                <a:gd name="T70" fmla="*/ 13 w 454"/>
                <a:gd name="T71" fmla="*/ 75 h 1130"/>
                <a:gd name="T72" fmla="*/ 26 w 454"/>
                <a:gd name="T73" fmla="*/ 118 h 1130"/>
                <a:gd name="T74" fmla="*/ 41 w 454"/>
                <a:gd name="T75" fmla="*/ 162 h 1130"/>
                <a:gd name="T76" fmla="*/ 56 w 454"/>
                <a:gd name="T77" fmla="*/ 205 h 1130"/>
                <a:gd name="T78" fmla="*/ 73 w 454"/>
                <a:gd name="T79" fmla="*/ 247 h 1130"/>
                <a:gd name="T80" fmla="*/ 92 w 454"/>
                <a:gd name="T81" fmla="*/ 288 h 1130"/>
                <a:gd name="T82" fmla="*/ 110 w 454"/>
                <a:gd name="T83" fmla="*/ 331 h 1130"/>
                <a:gd name="T84" fmla="*/ 127 w 454"/>
                <a:gd name="T85" fmla="*/ 372 h 1130"/>
                <a:gd name="T86" fmla="*/ 144 w 454"/>
                <a:gd name="T87" fmla="*/ 414 h 1130"/>
                <a:gd name="T88" fmla="*/ 161 w 454"/>
                <a:gd name="T89" fmla="*/ 455 h 1130"/>
                <a:gd name="T90" fmla="*/ 178 w 454"/>
                <a:gd name="T91" fmla="*/ 497 h 1130"/>
                <a:gd name="T92" fmla="*/ 191 w 454"/>
                <a:gd name="T93" fmla="*/ 539 h 1130"/>
                <a:gd name="T94" fmla="*/ 205 w 454"/>
                <a:gd name="T95" fmla="*/ 582 h 1130"/>
                <a:gd name="T96" fmla="*/ 217 w 454"/>
                <a:gd name="T97" fmla="*/ 627 h 1130"/>
                <a:gd name="T98" fmla="*/ 230 w 454"/>
                <a:gd name="T99" fmla="*/ 673 h 1130"/>
                <a:gd name="T100" fmla="*/ 248 w 454"/>
                <a:gd name="T101" fmla="*/ 722 h 1130"/>
                <a:gd name="T102" fmla="*/ 274 w 454"/>
                <a:gd name="T103" fmla="*/ 771 h 1130"/>
                <a:gd name="T104" fmla="*/ 302 w 454"/>
                <a:gd name="T105" fmla="*/ 820 h 1130"/>
                <a:gd name="T106" fmla="*/ 331 w 454"/>
                <a:gd name="T107" fmla="*/ 868 h 1130"/>
                <a:gd name="T108" fmla="*/ 362 w 454"/>
                <a:gd name="T109" fmla="*/ 914 h 1130"/>
                <a:gd name="T110" fmla="*/ 392 w 454"/>
                <a:gd name="T111" fmla="*/ 961 h 1130"/>
                <a:gd name="T112" fmla="*/ 420 w 454"/>
                <a:gd name="T113" fmla="*/ 1010 h 1130"/>
                <a:gd name="T114" fmla="*/ 446 w 454"/>
                <a:gd name="T115" fmla="*/ 1062 h 11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54" h="1130">
                  <a:moveTo>
                    <a:pt x="454" y="1076"/>
                  </a:moveTo>
                  <a:lnTo>
                    <a:pt x="440" y="1078"/>
                  </a:lnTo>
                  <a:lnTo>
                    <a:pt x="427" y="1081"/>
                  </a:lnTo>
                  <a:lnTo>
                    <a:pt x="415" y="1082"/>
                  </a:lnTo>
                  <a:lnTo>
                    <a:pt x="403" y="1085"/>
                  </a:lnTo>
                  <a:lnTo>
                    <a:pt x="391" y="1085"/>
                  </a:lnTo>
                  <a:lnTo>
                    <a:pt x="378" y="1088"/>
                  </a:lnTo>
                  <a:lnTo>
                    <a:pt x="366" y="1090"/>
                  </a:lnTo>
                  <a:lnTo>
                    <a:pt x="354" y="1095"/>
                  </a:lnTo>
                  <a:lnTo>
                    <a:pt x="340" y="1096"/>
                  </a:lnTo>
                  <a:lnTo>
                    <a:pt x="329" y="1099"/>
                  </a:lnTo>
                  <a:lnTo>
                    <a:pt x="316" y="1102"/>
                  </a:lnTo>
                  <a:lnTo>
                    <a:pt x="305" y="1107"/>
                  </a:lnTo>
                  <a:lnTo>
                    <a:pt x="293" y="1111"/>
                  </a:lnTo>
                  <a:lnTo>
                    <a:pt x="282" y="1116"/>
                  </a:lnTo>
                  <a:lnTo>
                    <a:pt x="271" y="1122"/>
                  </a:lnTo>
                  <a:lnTo>
                    <a:pt x="262" y="1130"/>
                  </a:lnTo>
                  <a:lnTo>
                    <a:pt x="254" y="1121"/>
                  </a:lnTo>
                  <a:lnTo>
                    <a:pt x="248" y="1111"/>
                  </a:lnTo>
                  <a:lnTo>
                    <a:pt x="240" y="1102"/>
                  </a:lnTo>
                  <a:lnTo>
                    <a:pt x="236" y="1093"/>
                  </a:lnTo>
                  <a:lnTo>
                    <a:pt x="230" y="1084"/>
                  </a:lnTo>
                  <a:lnTo>
                    <a:pt x="225" y="1075"/>
                  </a:lnTo>
                  <a:lnTo>
                    <a:pt x="220" y="1065"/>
                  </a:lnTo>
                  <a:lnTo>
                    <a:pt x="216" y="1058"/>
                  </a:lnTo>
                  <a:lnTo>
                    <a:pt x="210" y="1047"/>
                  </a:lnTo>
                  <a:lnTo>
                    <a:pt x="205" y="1038"/>
                  </a:lnTo>
                  <a:lnTo>
                    <a:pt x="201" y="1029"/>
                  </a:lnTo>
                  <a:lnTo>
                    <a:pt x="196" y="1019"/>
                  </a:lnTo>
                  <a:lnTo>
                    <a:pt x="191" y="1009"/>
                  </a:lnTo>
                  <a:lnTo>
                    <a:pt x="188" y="999"/>
                  </a:lnTo>
                  <a:lnTo>
                    <a:pt x="184" y="990"/>
                  </a:lnTo>
                  <a:lnTo>
                    <a:pt x="181" y="981"/>
                  </a:lnTo>
                  <a:lnTo>
                    <a:pt x="176" y="970"/>
                  </a:lnTo>
                  <a:lnTo>
                    <a:pt x="171" y="960"/>
                  </a:lnTo>
                  <a:lnTo>
                    <a:pt x="167" y="950"/>
                  </a:lnTo>
                  <a:lnTo>
                    <a:pt x="164" y="941"/>
                  </a:lnTo>
                  <a:lnTo>
                    <a:pt x="159" y="930"/>
                  </a:lnTo>
                  <a:lnTo>
                    <a:pt x="156" y="920"/>
                  </a:lnTo>
                  <a:lnTo>
                    <a:pt x="151" y="911"/>
                  </a:lnTo>
                  <a:lnTo>
                    <a:pt x="148" y="901"/>
                  </a:lnTo>
                  <a:lnTo>
                    <a:pt x="144" y="891"/>
                  </a:lnTo>
                  <a:lnTo>
                    <a:pt x="141" y="881"/>
                  </a:lnTo>
                  <a:lnTo>
                    <a:pt x="136" y="872"/>
                  </a:lnTo>
                  <a:lnTo>
                    <a:pt x="133" y="863"/>
                  </a:lnTo>
                  <a:lnTo>
                    <a:pt x="128" y="854"/>
                  </a:lnTo>
                  <a:lnTo>
                    <a:pt x="124" y="845"/>
                  </a:lnTo>
                  <a:lnTo>
                    <a:pt x="119" y="835"/>
                  </a:lnTo>
                  <a:lnTo>
                    <a:pt x="116" y="826"/>
                  </a:lnTo>
                  <a:lnTo>
                    <a:pt x="112" y="817"/>
                  </a:lnTo>
                  <a:lnTo>
                    <a:pt x="109" y="809"/>
                  </a:lnTo>
                  <a:lnTo>
                    <a:pt x="105" y="800"/>
                  </a:lnTo>
                  <a:lnTo>
                    <a:pt x="102" y="792"/>
                  </a:lnTo>
                  <a:lnTo>
                    <a:pt x="95" y="776"/>
                  </a:lnTo>
                  <a:lnTo>
                    <a:pt x="89" y="760"/>
                  </a:lnTo>
                  <a:lnTo>
                    <a:pt x="84" y="751"/>
                  </a:lnTo>
                  <a:lnTo>
                    <a:pt x="81" y="743"/>
                  </a:lnTo>
                  <a:lnTo>
                    <a:pt x="78" y="734"/>
                  </a:lnTo>
                  <a:lnTo>
                    <a:pt x="75" y="727"/>
                  </a:lnTo>
                  <a:lnTo>
                    <a:pt x="69" y="710"/>
                  </a:lnTo>
                  <a:lnTo>
                    <a:pt x="64" y="694"/>
                  </a:lnTo>
                  <a:lnTo>
                    <a:pt x="59" y="685"/>
                  </a:lnTo>
                  <a:lnTo>
                    <a:pt x="58" y="676"/>
                  </a:lnTo>
                  <a:lnTo>
                    <a:pt x="53" y="668"/>
                  </a:lnTo>
                  <a:lnTo>
                    <a:pt x="52" y="661"/>
                  </a:lnTo>
                  <a:lnTo>
                    <a:pt x="49" y="651"/>
                  </a:lnTo>
                  <a:lnTo>
                    <a:pt x="47" y="642"/>
                  </a:lnTo>
                  <a:lnTo>
                    <a:pt x="44" y="635"/>
                  </a:lnTo>
                  <a:lnTo>
                    <a:pt x="43" y="627"/>
                  </a:lnTo>
                  <a:lnTo>
                    <a:pt x="38" y="618"/>
                  </a:lnTo>
                  <a:lnTo>
                    <a:pt x="36" y="610"/>
                  </a:lnTo>
                  <a:lnTo>
                    <a:pt x="33" y="601"/>
                  </a:lnTo>
                  <a:lnTo>
                    <a:pt x="32" y="593"/>
                  </a:lnTo>
                  <a:lnTo>
                    <a:pt x="29" y="576"/>
                  </a:lnTo>
                  <a:lnTo>
                    <a:pt x="26" y="561"/>
                  </a:lnTo>
                  <a:lnTo>
                    <a:pt x="23" y="552"/>
                  </a:lnTo>
                  <a:lnTo>
                    <a:pt x="21" y="543"/>
                  </a:lnTo>
                  <a:lnTo>
                    <a:pt x="18" y="533"/>
                  </a:lnTo>
                  <a:lnTo>
                    <a:pt x="17" y="526"/>
                  </a:lnTo>
                  <a:lnTo>
                    <a:pt x="15" y="516"/>
                  </a:lnTo>
                  <a:lnTo>
                    <a:pt x="13" y="509"/>
                  </a:lnTo>
                  <a:lnTo>
                    <a:pt x="12" y="500"/>
                  </a:lnTo>
                  <a:lnTo>
                    <a:pt x="12" y="492"/>
                  </a:lnTo>
                  <a:lnTo>
                    <a:pt x="10" y="483"/>
                  </a:lnTo>
                  <a:lnTo>
                    <a:pt x="9" y="474"/>
                  </a:lnTo>
                  <a:lnTo>
                    <a:pt x="7" y="464"/>
                  </a:lnTo>
                  <a:lnTo>
                    <a:pt x="7" y="457"/>
                  </a:lnTo>
                  <a:lnTo>
                    <a:pt x="7" y="447"/>
                  </a:lnTo>
                  <a:lnTo>
                    <a:pt x="7" y="440"/>
                  </a:lnTo>
                  <a:lnTo>
                    <a:pt x="7" y="431"/>
                  </a:lnTo>
                  <a:lnTo>
                    <a:pt x="7" y="423"/>
                  </a:lnTo>
                  <a:lnTo>
                    <a:pt x="6" y="414"/>
                  </a:lnTo>
                  <a:lnTo>
                    <a:pt x="6" y="405"/>
                  </a:lnTo>
                  <a:lnTo>
                    <a:pt x="6" y="395"/>
                  </a:lnTo>
                  <a:lnTo>
                    <a:pt x="6" y="388"/>
                  </a:lnTo>
                  <a:lnTo>
                    <a:pt x="6" y="379"/>
                  </a:lnTo>
                  <a:lnTo>
                    <a:pt x="6" y="371"/>
                  </a:lnTo>
                  <a:lnTo>
                    <a:pt x="6" y="362"/>
                  </a:lnTo>
                  <a:lnTo>
                    <a:pt x="7" y="354"/>
                  </a:lnTo>
                  <a:lnTo>
                    <a:pt x="7" y="345"/>
                  </a:lnTo>
                  <a:lnTo>
                    <a:pt x="9" y="336"/>
                  </a:lnTo>
                  <a:lnTo>
                    <a:pt x="10" y="326"/>
                  </a:lnTo>
                  <a:lnTo>
                    <a:pt x="12" y="319"/>
                  </a:lnTo>
                  <a:lnTo>
                    <a:pt x="12" y="310"/>
                  </a:lnTo>
                  <a:lnTo>
                    <a:pt x="13" y="302"/>
                  </a:lnTo>
                  <a:lnTo>
                    <a:pt x="15" y="293"/>
                  </a:lnTo>
                  <a:lnTo>
                    <a:pt x="18" y="285"/>
                  </a:lnTo>
                  <a:lnTo>
                    <a:pt x="21" y="276"/>
                  </a:lnTo>
                  <a:lnTo>
                    <a:pt x="26" y="268"/>
                  </a:lnTo>
                  <a:lnTo>
                    <a:pt x="29" y="259"/>
                  </a:lnTo>
                  <a:lnTo>
                    <a:pt x="32" y="251"/>
                  </a:lnTo>
                  <a:lnTo>
                    <a:pt x="33" y="242"/>
                  </a:lnTo>
                  <a:lnTo>
                    <a:pt x="35" y="233"/>
                  </a:lnTo>
                  <a:lnTo>
                    <a:pt x="35" y="224"/>
                  </a:lnTo>
                  <a:lnTo>
                    <a:pt x="35" y="214"/>
                  </a:lnTo>
                  <a:lnTo>
                    <a:pt x="30" y="205"/>
                  </a:lnTo>
                  <a:lnTo>
                    <a:pt x="27" y="196"/>
                  </a:lnTo>
                  <a:lnTo>
                    <a:pt x="24" y="188"/>
                  </a:lnTo>
                  <a:lnTo>
                    <a:pt x="23" y="181"/>
                  </a:lnTo>
                  <a:lnTo>
                    <a:pt x="17" y="164"/>
                  </a:lnTo>
                  <a:lnTo>
                    <a:pt x="10" y="150"/>
                  </a:lnTo>
                  <a:lnTo>
                    <a:pt x="10" y="139"/>
                  </a:lnTo>
                  <a:lnTo>
                    <a:pt x="10" y="130"/>
                  </a:lnTo>
                  <a:lnTo>
                    <a:pt x="10" y="121"/>
                  </a:lnTo>
                  <a:lnTo>
                    <a:pt x="12" y="112"/>
                  </a:lnTo>
                  <a:lnTo>
                    <a:pt x="10" y="103"/>
                  </a:lnTo>
                  <a:lnTo>
                    <a:pt x="10" y="93"/>
                  </a:lnTo>
                  <a:lnTo>
                    <a:pt x="9" y="84"/>
                  </a:lnTo>
                  <a:lnTo>
                    <a:pt x="9" y="75"/>
                  </a:lnTo>
                  <a:lnTo>
                    <a:pt x="6" y="64"/>
                  </a:lnTo>
                  <a:lnTo>
                    <a:pt x="6" y="55"/>
                  </a:lnTo>
                  <a:lnTo>
                    <a:pt x="3" y="46"/>
                  </a:lnTo>
                  <a:lnTo>
                    <a:pt x="3" y="37"/>
                  </a:lnTo>
                  <a:lnTo>
                    <a:pt x="1" y="27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9"/>
                  </a:lnTo>
                  <a:lnTo>
                    <a:pt x="3" y="21"/>
                  </a:lnTo>
                  <a:lnTo>
                    <a:pt x="4" y="30"/>
                  </a:lnTo>
                  <a:lnTo>
                    <a:pt x="7" y="43"/>
                  </a:lnTo>
                  <a:lnTo>
                    <a:pt x="9" y="53"/>
                  </a:lnTo>
                  <a:lnTo>
                    <a:pt x="12" y="64"/>
                  </a:lnTo>
                  <a:lnTo>
                    <a:pt x="13" y="75"/>
                  </a:lnTo>
                  <a:lnTo>
                    <a:pt x="18" y="87"/>
                  </a:lnTo>
                  <a:lnTo>
                    <a:pt x="20" y="96"/>
                  </a:lnTo>
                  <a:lnTo>
                    <a:pt x="23" y="109"/>
                  </a:lnTo>
                  <a:lnTo>
                    <a:pt x="26" y="118"/>
                  </a:lnTo>
                  <a:lnTo>
                    <a:pt x="30" y="130"/>
                  </a:lnTo>
                  <a:lnTo>
                    <a:pt x="33" y="141"/>
                  </a:lnTo>
                  <a:lnTo>
                    <a:pt x="36" y="152"/>
                  </a:lnTo>
                  <a:lnTo>
                    <a:pt x="41" y="162"/>
                  </a:lnTo>
                  <a:lnTo>
                    <a:pt x="46" y="175"/>
                  </a:lnTo>
                  <a:lnTo>
                    <a:pt x="49" y="184"/>
                  </a:lnTo>
                  <a:lnTo>
                    <a:pt x="53" y="195"/>
                  </a:lnTo>
                  <a:lnTo>
                    <a:pt x="56" y="205"/>
                  </a:lnTo>
                  <a:lnTo>
                    <a:pt x="61" y="216"/>
                  </a:lnTo>
                  <a:lnTo>
                    <a:pt x="64" y="225"/>
                  </a:lnTo>
                  <a:lnTo>
                    <a:pt x="69" y="236"/>
                  </a:lnTo>
                  <a:lnTo>
                    <a:pt x="73" y="247"/>
                  </a:lnTo>
                  <a:lnTo>
                    <a:pt x="78" y="257"/>
                  </a:lnTo>
                  <a:lnTo>
                    <a:pt x="82" y="267"/>
                  </a:lnTo>
                  <a:lnTo>
                    <a:pt x="87" y="277"/>
                  </a:lnTo>
                  <a:lnTo>
                    <a:pt x="92" y="288"/>
                  </a:lnTo>
                  <a:lnTo>
                    <a:pt x="96" y="299"/>
                  </a:lnTo>
                  <a:lnTo>
                    <a:pt x="101" y="310"/>
                  </a:lnTo>
                  <a:lnTo>
                    <a:pt x="105" y="320"/>
                  </a:lnTo>
                  <a:lnTo>
                    <a:pt x="110" y="331"/>
                  </a:lnTo>
                  <a:lnTo>
                    <a:pt x="115" y="342"/>
                  </a:lnTo>
                  <a:lnTo>
                    <a:pt x="118" y="351"/>
                  </a:lnTo>
                  <a:lnTo>
                    <a:pt x="122" y="362"/>
                  </a:lnTo>
                  <a:lnTo>
                    <a:pt x="127" y="372"/>
                  </a:lnTo>
                  <a:lnTo>
                    <a:pt x="132" y="383"/>
                  </a:lnTo>
                  <a:lnTo>
                    <a:pt x="135" y="392"/>
                  </a:lnTo>
                  <a:lnTo>
                    <a:pt x="139" y="403"/>
                  </a:lnTo>
                  <a:lnTo>
                    <a:pt x="144" y="414"/>
                  </a:lnTo>
                  <a:lnTo>
                    <a:pt x="148" y="425"/>
                  </a:lnTo>
                  <a:lnTo>
                    <a:pt x="151" y="434"/>
                  </a:lnTo>
                  <a:lnTo>
                    <a:pt x="156" y="444"/>
                  </a:lnTo>
                  <a:lnTo>
                    <a:pt x="161" y="455"/>
                  </a:lnTo>
                  <a:lnTo>
                    <a:pt x="165" y="466"/>
                  </a:lnTo>
                  <a:lnTo>
                    <a:pt x="168" y="475"/>
                  </a:lnTo>
                  <a:lnTo>
                    <a:pt x="173" y="486"/>
                  </a:lnTo>
                  <a:lnTo>
                    <a:pt x="178" y="497"/>
                  </a:lnTo>
                  <a:lnTo>
                    <a:pt x="182" y="509"/>
                  </a:lnTo>
                  <a:lnTo>
                    <a:pt x="185" y="518"/>
                  </a:lnTo>
                  <a:lnTo>
                    <a:pt x="188" y="529"/>
                  </a:lnTo>
                  <a:lnTo>
                    <a:pt x="191" y="539"/>
                  </a:lnTo>
                  <a:lnTo>
                    <a:pt x="196" y="550"/>
                  </a:lnTo>
                  <a:lnTo>
                    <a:pt x="199" y="561"/>
                  </a:lnTo>
                  <a:lnTo>
                    <a:pt x="202" y="572"/>
                  </a:lnTo>
                  <a:lnTo>
                    <a:pt x="205" y="582"/>
                  </a:lnTo>
                  <a:lnTo>
                    <a:pt x="210" y="595"/>
                  </a:lnTo>
                  <a:lnTo>
                    <a:pt x="211" y="604"/>
                  </a:lnTo>
                  <a:lnTo>
                    <a:pt x="216" y="616"/>
                  </a:lnTo>
                  <a:lnTo>
                    <a:pt x="217" y="627"/>
                  </a:lnTo>
                  <a:lnTo>
                    <a:pt x="222" y="639"/>
                  </a:lnTo>
                  <a:lnTo>
                    <a:pt x="224" y="650"/>
                  </a:lnTo>
                  <a:lnTo>
                    <a:pt x="227" y="662"/>
                  </a:lnTo>
                  <a:lnTo>
                    <a:pt x="230" y="673"/>
                  </a:lnTo>
                  <a:lnTo>
                    <a:pt x="233" y="685"/>
                  </a:lnTo>
                  <a:lnTo>
                    <a:pt x="237" y="697"/>
                  </a:lnTo>
                  <a:lnTo>
                    <a:pt x="242" y="710"/>
                  </a:lnTo>
                  <a:lnTo>
                    <a:pt x="248" y="722"/>
                  </a:lnTo>
                  <a:lnTo>
                    <a:pt x="254" y="736"/>
                  </a:lnTo>
                  <a:lnTo>
                    <a:pt x="260" y="746"/>
                  </a:lnTo>
                  <a:lnTo>
                    <a:pt x="268" y="760"/>
                  </a:lnTo>
                  <a:lnTo>
                    <a:pt x="274" y="771"/>
                  </a:lnTo>
                  <a:lnTo>
                    <a:pt x="282" y="785"/>
                  </a:lnTo>
                  <a:lnTo>
                    <a:pt x="288" y="796"/>
                  </a:lnTo>
                  <a:lnTo>
                    <a:pt x="296" y="808"/>
                  </a:lnTo>
                  <a:lnTo>
                    <a:pt x="302" y="820"/>
                  </a:lnTo>
                  <a:lnTo>
                    <a:pt x="309" y="832"/>
                  </a:lnTo>
                  <a:lnTo>
                    <a:pt x="316" y="843"/>
                  </a:lnTo>
                  <a:lnTo>
                    <a:pt x="325" y="855"/>
                  </a:lnTo>
                  <a:lnTo>
                    <a:pt x="331" y="868"/>
                  </a:lnTo>
                  <a:lnTo>
                    <a:pt x="340" y="880"/>
                  </a:lnTo>
                  <a:lnTo>
                    <a:pt x="346" y="891"/>
                  </a:lnTo>
                  <a:lnTo>
                    <a:pt x="354" y="903"/>
                  </a:lnTo>
                  <a:lnTo>
                    <a:pt x="362" y="914"/>
                  </a:lnTo>
                  <a:lnTo>
                    <a:pt x="369" y="926"/>
                  </a:lnTo>
                  <a:lnTo>
                    <a:pt x="377" y="937"/>
                  </a:lnTo>
                  <a:lnTo>
                    <a:pt x="385" y="950"/>
                  </a:lnTo>
                  <a:lnTo>
                    <a:pt x="392" y="961"/>
                  </a:lnTo>
                  <a:lnTo>
                    <a:pt x="400" y="975"/>
                  </a:lnTo>
                  <a:lnTo>
                    <a:pt x="406" y="986"/>
                  </a:lnTo>
                  <a:lnTo>
                    <a:pt x="414" y="998"/>
                  </a:lnTo>
                  <a:lnTo>
                    <a:pt x="420" y="1010"/>
                  </a:lnTo>
                  <a:lnTo>
                    <a:pt x="427" y="1024"/>
                  </a:lnTo>
                  <a:lnTo>
                    <a:pt x="434" y="1036"/>
                  </a:lnTo>
                  <a:lnTo>
                    <a:pt x="440" y="1049"/>
                  </a:lnTo>
                  <a:lnTo>
                    <a:pt x="446" y="1062"/>
                  </a:lnTo>
                  <a:lnTo>
                    <a:pt x="454" y="1076"/>
                  </a:lnTo>
                  <a:close/>
                </a:path>
              </a:pathLst>
            </a:custGeom>
            <a:solidFill>
              <a:srgbClr val="F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2" name="Freeform 255"/>
            <p:cNvSpPr>
              <a:spLocks/>
            </p:cNvSpPr>
            <p:nvPr/>
          </p:nvSpPr>
          <p:spPr bwMode="auto">
            <a:xfrm>
              <a:off x="2523" y="1507"/>
              <a:ext cx="1069" cy="3288"/>
            </a:xfrm>
            <a:custGeom>
              <a:avLst/>
              <a:gdLst>
                <a:gd name="T0" fmla="*/ 549 w 1069"/>
                <a:gd name="T1" fmla="*/ 3197 h 3288"/>
                <a:gd name="T2" fmla="*/ 488 w 1069"/>
                <a:gd name="T3" fmla="*/ 3093 h 3288"/>
                <a:gd name="T4" fmla="*/ 425 w 1069"/>
                <a:gd name="T5" fmla="*/ 2992 h 3288"/>
                <a:gd name="T6" fmla="*/ 364 w 1069"/>
                <a:gd name="T7" fmla="*/ 2889 h 3288"/>
                <a:gd name="T8" fmla="*/ 310 w 1069"/>
                <a:gd name="T9" fmla="*/ 2785 h 3288"/>
                <a:gd name="T10" fmla="*/ 261 w 1069"/>
                <a:gd name="T11" fmla="*/ 2681 h 3288"/>
                <a:gd name="T12" fmla="*/ 218 w 1069"/>
                <a:gd name="T13" fmla="*/ 2575 h 3288"/>
                <a:gd name="T14" fmla="*/ 181 w 1069"/>
                <a:gd name="T15" fmla="*/ 2458 h 3288"/>
                <a:gd name="T16" fmla="*/ 152 w 1069"/>
                <a:gd name="T17" fmla="*/ 2339 h 3288"/>
                <a:gd name="T18" fmla="*/ 121 w 1069"/>
                <a:gd name="T19" fmla="*/ 2218 h 3288"/>
                <a:gd name="T20" fmla="*/ 94 w 1069"/>
                <a:gd name="T21" fmla="*/ 2099 h 3288"/>
                <a:gd name="T22" fmla="*/ 63 w 1069"/>
                <a:gd name="T23" fmla="*/ 1978 h 3288"/>
                <a:gd name="T24" fmla="*/ 34 w 1069"/>
                <a:gd name="T25" fmla="*/ 1859 h 3288"/>
                <a:gd name="T26" fmla="*/ 2 w 1069"/>
                <a:gd name="T27" fmla="*/ 1756 h 3288"/>
                <a:gd name="T28" fmla="*/ 14 w 1069"/>
                <a:gd name="T29" fmla="*/ 1656 h 3288"/>
                <a:gd name="T30" fmla="*/ 52 w 1069"/>
                <a:gd name="T31" fmla="*/ 1561 h 3288"/>
                <a:gd name="T32" fmla="*/ 131 w 1069"/>
                <a:gd name="T33" fmla="*/ 1409 h 3288"/>
                <a:gd name="T34" fmla="*/ 184 w 1069"/>
                <a:gd name="T35" fmla="*/ 1261 h 3288"/>
                <a:gd name="T36" fmla="*/ 226 w 1069"/>
                <a:gd name="T37" fmla="*/ 1141 h 3288"/>
                <a:gd name="T38" fmla="*/ 266 w 1069"/>
                <a:gd name="T39" fmla="*/ 1017 h 3288"/>
                <a:gd name="T40" fmla="*/ 310 w 1069"/>
                <a:gd name="T41" fmla="*/ 897 h 3288"/>
                <a:gd name="T42" fmla="*/ 359 w 1069"/>
                <a:gd name="T43" fmla="*/ 779 h 3288"/>
                <a:gd name="T44" fmla="*/ 413 w 1069"/>
                <a:gd name="T45" fmla="*/ 666 h 3288"/>
                <a:gd name="T46" fmla="*/ 466 w 1069"/>
                <a:gd name="T47" fmla="*/ 552 h 3288"/>
                <a:gd name="T48" fmla="*/ 520 w 1069"/>
                <a:gd name="T49" fmla="*/ 444 h 3288"/>
                <a:gd name="T50" fmla="*/ 578 w 1069"/>
                <a:gd name="T51" fmla="*/ 338 h 3288"/>
                <a:gd name="T52" fmla="*/ 638 w 1069"/>
                <a:gd name="T53" fmla="*/ 232 h 3288"/>
                <a:gd name="T54" fmla="*/ 693 w 1069"/>
                <a:gd name="T55" fmla="*/ 125 h 3288"/>
                <a:gd name="T56" fmla="*/ 747 w 1069"/>
                <a:gd name="T57" fmla="*/ 19 h 3288"/>
                <a:gd name="T58" fmla="*/ 862 w 1069"/>
                <a:gd name="T59" fmla="*/ 23 h 3288"/>
                <a:gd name="T60" fmla="*/ 971 w 1069"/>
                <a:gd name="T61" fmla="*/ 77 h 3288"/>
                <a:gd name="T62" fmla="*/ 1060 w 1069"/>
                <a:gd name="T63" fmla="*/ 135 h 3288"/>
                <a:gd name="T64" fmla="*/ 1020 w 1069"/>
                <a:gd name="T65" fmla="*/ 241 h 3288"/>
                <a:gd name="T66" fmla="*/ 965 w 1069"/>
                <a:gd name="T67" fmla="*/ 355 h 3288"/>
                <a:gd name="T68" fmla="*/ 909 w 1069"/>
                <a:gd name="T69" fmla="*/ 470 h 3288"/>
                <a:gd name="T70" fmla="*/ 843 w 1069"/>
                <a:gd name="T71" fmla="*/ 578 h 3288"/>
                <a:gd name="T72" fmla="*/ 779 w 1069"/>
                <a:gd name="T73" fmla="*/ 687 h 3288"/>
                <a:gd name="T74" fmla="*/ 712 w 1069"/>
                <a:gd name="T75" fmla="*/ 792 h 3288"/>
                <a:gd name="T76" fmla="*/ 652 w 1069"/>
                <a:gd name="T77" fmla="*/ 891 h 3288"/>
                <a:gd name="T78" fmla="*/ 594 w 1069"/>
                <a:gd name="T79" fmla="*/ 994 h 3288"/>
                <a:gd name="T80" fmla="*/ 535 w 1069"/>
                <a:gd name="T81" fmla="*/ 1095 h 3288"/>
                <a:gd name="T82" fmla="*/ 468 w 1069"/>
                <a:gd name="T83" fmla="*/ 1190 h 3288"/>
                <a:gd name="T84" fmla="*/ 390 w 1069"/>
                <a:gd name="T85" fmla="*/ 1278 h 3288"/>
                <a:gd name="T86" fmla="*/ 307 w 1069"/>
                <a:gd name="T87" fmla="*/ 1368 h 3288"/>
                <a:gd name="T88" fmla="*/ 308 w 1069"/>
                <a:gd name="T89" fmla="*/ 1505 h 3288"/>
                <a:gd name="T90" fmla="*/ 149 w 1069"/>
                <a:gd name="T91" fmla="*/ 1771 h 3288"/>
                <a:gd name="T92" fmla="*/ 198 w 1069"/>
                <a:gd name="T93" fmla="*/ 1899 h 3288"/>
                <a:gd name="T94" fmla="*/ 236 w 1069"/>
                <a:gd name="T95" fmla="*/ 2030 h 3288"/>
                <a:gd name="T96" fmla="*/ 267 w 1069"/>
                <a:gd name="T97" fmla="*/ 2162 h 3288"/>
                <a:gd name="T98" fmla="*/ 299 w 1069"/>
                <a:gd name="T99" fmla="*/ 2294 h 3288"/>
                <a:gd name="T100" fmla="*/ 342 w 1069"/>
                <a:gd name="T101" fmla="*/ 2425 h 3288"/>
                <a:gd name="T102" fmla="*/ 402 w 1069"/>
                <a:gd name="T103" fmla="*/ 2558 h 3288"/>
                <a:gd name="T104" fmla="*/ 477 w 1069"/>
                <a:gd name="T105" fmla="*/ 2704 h 3288"/>
                <a:gd name="T106" fmla="*/ 560 w 1069"/>
                <a:gd name="T107" fmla="*/ 2849 h 3288"/>
                <a:gd name="T108" fmla="*/ 629 w 1069"/>
                <a:gd name="T109" fmla="*/ 2978 h 3288"/>
                <a:gd name="T110" fmla="*/ 687 w 1069"/>
                <a:gd name="T111" fmla="*/ 3067 h 3288"/>
                <a:gd name="T112" fmla="*/ 748 w 1069"/>
                <a:gd name="T113" fmla="*/ 3156 h 3288"/>
                <a:gd name="T114" fmla="*/ 747 w 1069"/>
                <a:gd name="T115" fmla="*/ 3231 h 3288"/>
                <a:gd name="T116" fmla="*/ 629 w 1069"/>
                <a:gd name="T117" fmla="*/ 3283 h 32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69" h="3288">
                  <a:moveTo>
                    <a:pt x="620" y="3288"/>
                  </a:moveTo>
                  <a:lnTo>
                    <a:pt x="610" y="3279"/>
                  </a:lnTo>
                  <a:lnTo>
                    <a:pt x="603" y="3271"/>
                  </a:lnTo>
                  <a:lnTo>
                    <a:pt x="595" y="3262"/>
                  </a:lnTo>
                  <a:lnTo>
                    <a:pt x="589" y="3254"/>
                  </a:lnTo>
                  <a:lnTo>
                    <a:pt x="581" y="3245"/>
                  </a:lnTo>
                  <a:lnTo>
                    <a:pt x="575" y="3236"/>
                  </a:lnTo>
                  <a:lnTo>
                    <a:pt x="568" y="3226"/>
                  </a:lnTo>
                  <a:lnTo>
                    <a:pt x="563" y="3217"/>
                  </a:lnTo>
                  <a:lnTo>
                    <a:pt x="555" y="3206"/>
                  </a:lnTo>
                  <a:lnTo>
                    <a:pt x="549" y="3197"/>
                  </a:lnTo>
                  <a:lnTo>
                    <a:pt x="543" y="3188"/>
                  </a:lnTo>
                  <a:lnTo>
                    <a:pt x="538" y="3179"/>
                  </a:lnTo>
                  <a:lnTo>
                    <a:pt x="532" y="3168"/>
                  </a:lnTo>
                  <a:lnTo>
                    <a:pt x="526" y="3159"/>
                  </a:lnTo>
                  <a:lnTo>
                    <a:pt x="522" y="3150"/>
                  </a:lnTo>
                  <a:lnTo>
                    <a:pt x="517" y="3141"/>
                  </a:lnTo>
                  <a:lnTo>
                    <a:pt x="511" y="3130"/>
                  </a:lnTo>
                  <a:lnTo>
                    <a:pt x="505" y="3121"/>
                  </a:lnTo>
                  <a:lnTo>
                    <a:pt x="499" y="3111"/>
                  </a:lnTo>
                  <a:lnTo>
                    <a:pt x="494" y="3102"/>
                  </a:lnTo>
                  <a:lnTo>
                    <a:pt x="488" y="3093"/>
                  </a:lnTo>
                  <a:lnTo>
                    <a:pt x="482" y="3084"/>
                  </a:lnTo>
                  <a:lnTo>
                    <a:pt x="476" y="3075"/>
                  </a:lnTo>
                  <a:lnTo>
                    <a:pt x="471" y="3065"/>
                  </a:lnTo>
                  <a:lnTo>
                    <a:pt x="465" y="3056"/>
                  </a:lnTo>
                  <a:lnTo>
                    <a:pt x="459" y="3047"/>
                  </a:lnTo>
                  <a:lnTo>
                    <a:pt x="453" y="3038"/>
                  </a:lnTo>
                  <a:lnTo>
                    <a:pt x="448" y="3029"/>
                  </a:lnTo>
                  <a:lnTo>
                    <a:pt x="442" y="3019"/>
                  </a:lnTo>
                  <a:lnTo>
                    <a:pt x="436" y="3010"/>
                  </a:lnTo>
                  <a:lnTo>
                    <a:pt x="430" y="3001"/>
                  </a:lnTo>
                  <a:lnTo>
                    <a:pt x="425" y="2992"/>
                  </a:lnTo>
                  <a:lnTo>
                    <a:pt x="419" y="2981"/>
                  </a:lnTo>
                  <a:lnTo>
                    <a:pt x="413" y="2972"/>
                  </a:lnTo>
                  <a:lnTo>
                    <a:pt x="407" y="2963"/>
                  </a:lnTo>
                  <a:lnTo>
                    <a:pt x="402" y="2953"/>
                  </a:lnTo>
                  <a:lnTo>
                    <a:pt x="396" y="2944"/>
                  </a:lnTo>
                  <a:lnTo>
                    <a:pt x="391" y="2935"/>
                  </a:lnTo>
                  <a:lnTo>
                    <a:pt x="385" y="2926"/>
                  </a:lnTo>
                  <a:lnTo>
                    <a:pt x="380" y="2917"/>
                  </a:lnTo>
                  <a:lnTo>
                    <a:pt x="374" y="2907"/>
                  </a:lnTo>
                  <a:lnTo>
                    <a:pt x="370" y="2898"/>
                  </a:lnTo>
                  <a:lnTo>
                    <a:pt x="364" y="2889"/>
                  </a:lnTo>
                  <a:lnTo>
                    <a:pt x="359" y="2880"/>
                  </a:lnTo>
                  <a:lnTo>
                    <a:pt x="354" y="2871"/>
                  </a:lnTo>
                  <a:lnTo>
                    <a:pt x="350" y="2861"/>
                  </a:lnTo>
                  <a:lnTo>
                    <a:pt x="345" y="2852"/>
                  </a:lnTo>
                  <a:lnTo>
                    <a:pt x="341" y="2843"/>
                  </a:lnTo>
                  <a:lnTo>
                    <a:pt x="334" y="2832"/>
                  </a:lnTo>
                  <a:lnTo>
                    <a:pt x="330" y="2823"/>
                  </a:lnTo>
                  <a:lnTo>
                    <a:pt x="324" y="2814"/>
                  </a:lnTo>
                  <a:lnTo>
                    <a:pt x="319" y="2805"/>
                  </a:lnTo>
                  <a:lnTo>
                    <a:pt x="315" y="2794"/>
                  </a:lnTo>
                  <a:lnTo>
                    <a:pt x="310" y="2785"/>
                  </a:lnTo>
                  <a:lnTo>
                    <a:pt x="305" y="2776"/>
                  </a:lnTo>
                  <a:lnTo>
                    <a:pt x="301" y="2766"/>
                  </a:lnTo>
                  <a:lnTo>
                    <a:pt x="296" y="2756"/>
                  </a:lnTo>
                  <a:lnTo>
                    <a:pt x="292" y="2746"/>
                  </a:lnTo>
                  <a:lnTo>
                    <a:pt x="287" y="2737"/>
                  </a:lnTo>
                  <a:lnTo>
                    <a:pt x="282" y="2728"/>
                  </a:lnTo>
                  <a:lnTo>
                    <a:pt x="278" y="2719"/>
                  </a:lnTo>
                  <a:lnTo>
                    <a:pt x="273" y="2710"/>
                  </a:lnTo>
                  <a:lnTo>
                    <a:pt x="269" y="2700"/>
                  </a:lnTo>
                  <a:lnTo>
                    <a:pt x="266" y="2691"/>
                  </a:lnTo>
                  <a:lnTo>
                    <a:pt x="261" y="2681"/>
                  </a:lnTo>
                  <a:lnTo>
                    <a:pt x="256" y="2671"/>
                  </a:lnTo>
                  <a:lnTo>
                    <a:pt x="252" y="2661"/>
                  </a:lnTo>
                  <a:lnTo>
                    <a:pt x="247" y="2651"/>
                  </a:lnTo>
                  <a:lnTo>
                    <a:pt x="243" y="2641"/>
                  </a:lnTo>
                  <a:lnTo>
                    <a:pt x="239" y="2631"/>
                  </a:lnTo>
                  <a:lnTo>
                    <a:pt x="236" y="2622"/>
                  </a:lnTo>
                  <a:lnTo>
                    <a:pt x="233" y="2613"/>
                  </a:lnTo>
                  <a:lnTo>
                    <a:pt x="229" y="2602"/>
                  </a:lnTo>
                  <a:lnTo>
                    <a:pt x="224" y="2593"/>
                  </a:lnTo>
                  <a:lnTo>
                    <a:pt x="221" y="2584"/>
                  </a:lnTo>
                  <a:lnTo>
                    <a:pt x="218" y="2575"/>
                  </a:lnTo>
                  <a:lnTo>
                    <a:pt x="213" y="2564"/>
                  </a:lnTo>
                  <a:lnTo>
                    <a:pt x="210" y="2555"/>
                  </a:lnTo>
                  <a:lnTo>
                    <a:pt x="207" y="2546"/>
                  </a:lnTo>
                  <a:lnTo>
                    <a:pt x="206" y="2536"/>
                  </a:lnTo>
                  <a:lnTo>
                    <a:pt x="201" y="2524"/>
                  </a:lnTo>
                  <a:lnTo>
                    <a:pt x="198" y="2513"/>
                  </a:lnTo>
                  <a:lnTo>
                    <a:pt x="195" y="2503"/>
                  </a:lnTo>
                  <a:lnTo>
                    <a:pt x="192" y="2492"/>
                  </a:lnTo>
                  <a:lnTo>
                    <a:pt x="187" y="2480"/>
                  </a:lnTo>
                  <a:lnTo>
                    <a:pt x="186" y="2470"/>
                  </a:lnTo>
                  <a:lnTo>
                    <a:pt x="181" y="2458"/>
                  </a:lnTo>
                  <a:lnTo>
                    <a:pt x="180" y="2449"/>
                  </a:lnTo>
                  <a:lnTo>
                    <a:pt x="175" y="2437"/>
                  </a:lnTo>
                  <a:lnTo>
                    <a:pt x="174" y="2426"/>
                  </a:lnTo>
                  <a:lnTo>
                    <a:pt x="169" y="2415"/>
                  </a:lnTo>
                  <a:lnTo>
                    <a:pt x="167" y="2405"/>
                  </a:lnTo>
                  <a:lnTo>
                    <a:pt x="164" y="2392"/>
                  </a:lnTo>
                  <a:lnTo>
                    <a:pt x="163" y="2383"/>
                  </a:lnTo>
                  <a:lnTo>
                    <a:pt x="160" y="2371"/>
                  </a:lnTo>
                  <a:lnTo>
                    <a:pt x="158" y="2362"/>
                  </a:lnTo>
                  <a:lnTo>
                    <a:pt x="154" y="2349"/>
                  </a:lnTo>
                  <a:lnTo>
                    <a:pt x="152" y="2339"/>
                  </a:lnTo>
                  <a:lnTo>
                    <a:pt x="147" y="2328"/>
                  </a:lnTo>
                  <a:lnTo>
                    <a:pt x="146" y="2317"/>
                  </a:lnTo>
                  <a:lnTo>
                    <a:pt x="143" y="2305"/>
                  </a:lnTo>
                  <a:lnTo>
                    <a:pt x="140" y="2296"/>
                  </a:lnTo>
                  <a:lnTo>
                    <a:pt x="137" y="2283"/>
                  </a:lnTo>
                  <a:lnTo>
                    <a:pt x="135" y="2274"/>
                  </a:lnTo>
                  <a:lnTo>
                    <a:pt x="132" y="2262"/>
                  </a:lnTo>
                  <a:lnTo>
                    <a:pt x="129" y="2251"/>
                  </a:lnTo>
                  <a:lnTo>
                    <a:pt x="126" y="2241"/>
                  </a:lnTo>
                  <a:lnTo>
                    <a:pt x="124" y="2230"/>
                  </a:lnTo>
                  <a:lnTo>
                    <a:pt x="121" y="2218"/>
                  </a:lnTo>
                  <a:lnTo>
                    <a:pt x="120" y="2208"/>
                  </a:lnTo>
                  <a:lnTo>
                    <a:pt x="117" y="2196"/>
                  </a:lnTo>
                  <a:lnTo>
                    <a:pt x="115" y="2187"/>
                  </a:lnTo>
                  <a:lnTo>
                    <a:pt x="111" y="2175"/>
                  </a:lnTo>
                  <a:lnTo>
                    <a:pt x="109" y="2164"/>
                  </a:lnTo>
                  <a:lnTo>
                    <a:pt x="106" y="2153"/>
                  </a:lnTo>
                  <a:lnTo>
                    <a:pt x="105" y="2142"/>
                  </a:lnTo>
                  <a:lnTo>
                    <a:pt x="100" y="2130"/>
                  </a:lnTo>
                  <a:lnTo>
                    <a:pt x="98" y="2121"/>
                  </a:lnTo>
                  <a:lnTo>
                    <a:pt x="95" y="2109"/>
                  </a:lnTo>
                  <a:lnTo>
                    <a:pt x="94" y="2099"/>
                  </a:lnTo>
                  <a:lnTo>
                    <a:pt x="89" y="2087"/>
                  </a:lnTo>
                  <a:lnTo>
                    <a:pt x="88" y="2076"/>
                  </a:lnTo>
                  <a:lnTo>
                    <a:pt x="85" y="2066"/>
                  </a:lnTo>
                  <a:lnTo>
                    <a:pt x="83" y="2055"/>
                  </a:lnTo>
                  <a:lnTo>
                    <a:pt x="78" y="2043"/>
                  </a:lnTo>
                  <a:lnTo>
                    <a:pt x="77" y="2034"/>
                  </a:lnTo>
                  <a:lnTo>
                    <a:pt x="74" y="2021"/>
                  </a:lnTo>
                  <a:lnTo>
                    <a:pt x="72" y="2012"/>
                  </a:lnTo>
                  <a:lnTo>
                    <a:pt x="68" y="2000"/>
                  </a:lnTo>
                  <a:lnTo>
                    <a:pt x="66" y="1989"/>
                  </a:lnTo>
                  <a:lnTo>
                    <a:pt x="63" y="1978"/>
                  </a:lnTo>
                  <a:lnTo>
                    <a:pt x="62" y="1968"/>
                  </a:lnTo>
                  <a:lnTo>
                    <a:pt x="57" y="1955"/>
                  </a:lnTo>
                  <a:lnTo>
                    <a:pt x="55" y="1946"/>
                  </a:lnTo>
                  <a:lnTo>
                    <a:pt x="52" y="1934"/>
                  </a:lnTo>
                  <a:lnTo>
                    <a:pt x="51" y="1925"/>
                  </a:lnTo>
                  <a:lnTo>
                    <a:pt x="46" y="1912"/>
                  </a:lnTo>
                  <a:lnTo>
                    <a:pt x="45" y="1902"/>
                  </a:lnTo>
                  <a:lnTo>
                    <a:pt x="42" y="1891"/>
                  </a:lnTo>
                  <a:lnTo>
                    <a:pt x="40" y="1880"/>
                  </a:lnTo>
                  <a:lnTo>
                    <a:pt x="36" y="1869"/>
                  </a:lnTo>
                  <a:lnTo>
                    <a:pt x="34" y="1859"/>
                  </a:lnTo>
                  <a:lnTo>
                    <a:pt x="31" y="1848"/>
                  </a:lnTo>
                  <a:lnTo>
                    <a:pt x="29" y="1839"/>
                  </a:lnTo>
                  <a:lnTo>
                    <a:pt x="23" y="1830"/>
                  </a:lnTo>
                  <a:lnTo>
                    <a:pt x="19" y="1820"/>
                  </a:lnTo>
                  <a:lnTo>
                    <a:pt x="16" y="1811"/>
                  </a:lnTo>
                  <a:lnTo>
                    <a:pt x="13" y="1802"/>
                  </a:lnTo>
                  <a:lnTo>
                    <a:pt x="8" y="1793"/>
                  </a:lnTo>
                  <a:lnTo>
                    <a:pt x="6" y="1784"/>
                  </a:lnTo>
                  <a:lnTo>
                    <a:pt x="3" y="1774"/>
                  </a:lnTo>
                  <a:lnTo>
                    <a:pt x="3" y="1765"/>
                  </a:lnTo>
                  <a:lnTo>
                    <a:pt x="2" y="1756"/>
                  </a:lnTo>
                  <a:lnTo>
                    <a:pt x="0" y="1747"/>
                  </a:lnTo>
                  <a:lnTo>
                    <a:pt x="0" y="1738"/>
                  </a:lnTo>
                  <a:lnTo>
                    <a:pt x="2" y="1728"/>
                  </a:lnTo>
                  <a:lnTo>
                    <a:pt x="2" y="1719"/>
                  </a:lnTo>
                  <a:lnTo>
                    <a:pt x="2" y="1710"/>
                  </a:lnTo>
                  <a:lnTo>
                    <a:pt x="3" y="1701"/>
                  </a:lnTo>
                  <a:lnTo>
                    <a:pt x="6" y="1693"/>
                  </a:lnTo>
                  <a:lnTo>
                    <a:pt x="6" y="1684"/>
                  </a:lnTo>
                  <a:lnTo>
                    <a:pt x="9" y="1675"/>
                  </a:lnTo>
                  <a:lnTo>
                    <a:pt x="11" y="1666"/>
                  </a:lnTo>
                  <a:lnTo>
                    <a:pt x="14" y="1656"/>
                  </a:lnTo>
                  <a:lnTo>
                    <a:pt x="16" y="1647"/>
                  </a:lnTo>
                  <a:lnTo>
                    <a:pt x="20" y="1638"/>
                  </a:lnTo>
                  <a:lnTo>
                    <a:pt x="22" y="1629"/>
                  </a:lnTo>
                  <a:lnTo>
                    <a:pt x="26" y="1621"/>
                  </a:lnTo>
                  <a:lnTo>
                    <a:pt x="29" y="1612"/>
                  </a:lnTo>
                  <a:lnTo>
                    <a:pt x="32" y="1603"/>
                  </a:lnTo>
                  <a:lnTo>
                    <a:pt x="36" y="1593"/>
                  </a:lnTo>
                  <a:lnTo>
                    <a:pt x="40" y="1586"/>
                  </a:lnTo>
                  <a:lnTo>
                    <a:pt x="43" y="1577"/>
                  </a:lnTo>
                  <a:lnTo>
                    <a:pt x="48" y="1569"/>
                  </a:lnTo>
                  <a:lnTo>
                    <a:pt x="52" y="1561"/>
                  </a:lnTo>
                  <a:lnTo>
                    <a:pt x="57" y="1554"/>
                  </a:lnTo>
                  <a:lnTo>
                    <a:pt x="65" y="1540"/>
                  </a:lnTo>
                  <a:lnTo>
                    <a:pt x="74" y="1526"/>
                  </a:lnTo>
                  <a:lnTo>
                    <a:pt x="82" y="1512"/>
                  </a:lnTo>
                  <a:lnTo>
                    <a:pt x="91" y="1498"/>
                  </a:lnTo>
                  <a:lnTo>
                    <a:pt x="97" y="1483"/>
                  </a:lnTo>
                  <a:lnTo>
                    <a:pt x="105" y="1469"/>
                  </a:lnTo>
                  <a:lnTo>
                    <a:pt x="111" y="1454"/>
                  </a:lnTo>
                  <a:lnTo>
                    <a:pt x="118" y="1440"/>
                  </a:lnTo>
                  <a:lnTo>
                    <a:pt x="124" y="1423"/>
                  </a:lnTo>
                  <a:lnTo>
                    <a:pt x="131" y="1409"/>
                  </a:lnTo>
                  <a:lnTo>
                    <a:pt x="137" y="1393"/>
                  </a:lnTo>
                  <a:lnTo>
                    <a:pt x="143" y="1379"/>
                  </a:lnTo>
                  <a:lnTo>
                    <a:pt x="147" y="1363"/>
                  </a:lnTo>
                  <a:lnTo>
                    <a:pt x="154" y="1348"/>
                  </a:lnTo>
                  <a:lnTo>
                    <a:pt x="160" y="1333"/>
                  </a:lnTo>
                  <a:lnTo>
                    <a:pt x="167" y="1319"/>
                  </a:lnTo>
                  <a:lnTo>
                    <a:pt x="170" y="1307"/>
                  </a:lnTo>
                  <a:lnTo>
                    <a:pt x="174" y="1296"/>
                  </a:lnTo>
                  <a:lnTo>
                    <a:pt x="177" y="1284"/>
                  </a:lnTo>
                  <a:lnTo>
                    <a:pt x="181" y="1273"/>
                  </a:lnTo>
                  <a:lnTo>
                    <a:pt x="184" y="1261"/>
                  </a:lnTo>
                  <a:lnTo>
                    <a:pt x="187" y="1250"/>
                  </a:lnTo>
                  <a:lnTo>
                    <a:pt x="192" y="1239"/>
                  </a:lnTo>
                  <a:lnTo>
                    <a:pt x="197" y="1229"/>
                  </a:lnTo>
                  <a:lnTo>
                    <a:pt x="200" y="1216"/>
                  </a:lnTo>
                  <a:lnTo>
                    <a:pt x="203" y="1206"/>
                  </a:lnTo>
                  <a:lnTo>
                    <a:pt x="206" y="1195"/>
                  </a:lnTo>
                  <a:lnTo>
                    <a:pt x="210" y="1184"/>
                  </a:lnTo>
                  <a:lnTo>
                    <a:pt x="213" y="1172"/>
                  </a:lnTo>
                  <a:lnTo>
                    <a:pt x="216" y="1163"/>
                  </a:lnTo>
                  <a:lnTo>
                    <a:pt x="221" y="1150"/>
                  </a:lnTo>
                  <a:lnTo>
                    <a:pt x="226" y="1141"/>
                  </a:lnTo>
                  <a:lnTo>
                    <a:pt x="229" y="1129"/>
                  </a:lnTo>
                  <a:lnTo>
                    <a:pt x="232" y="1118"/>
                  </a:lnTo>
                  <a:lnTo>
                    <a:pt x="235" y="1106"/>
                  </a:lnTo>
                  <a:lnTo>
                    <a:pt x="239" y="1095"/>
                  </a:lnTo>
                  <a:lnTo>
                    <a:pt x="243" y="1083"/>
                  </a:lnTo>
                  <a:lnTo>
                    <a:pt x="247" y="1072"/>
                  </a:lnTo>
                  <a:lnTo>
                    <a:pt x="250" y="1061"/>
                  </a:lnTo>
                  <a:lnTo>
                    <a:pt x="255" y="1051"/>
                  </a:lnTo>
                  <a:lnTo>
                    <a:pt x="258" y="1038"/>
                  </a:lnTo>
                  <a:lnTo>
                    <a:pt x="262" y="1028"/>
                  </a:lnTo>
                  <a:lnTo>
                    <a:pt x="266" y="1017"/>
                  </a:lnTo>
                  <a:lnTo>
                    <a:pt x="270" y="1006"/>
                  </a:lnTo>
                  <a:lnTo>
                    <a:pt x="273" y="994"/>
                  </a:lnTo>
                  <a:lnTo>
                    <a:pt x="278" y="985"/>
                  </a:lnTo>
                  <a:lnTo>
                    <a:pt x="282" y="972"/>
                  </a:lnTo>
                  <a:lnTo>
                    <a:pt x="287" y="963"/>
                  </a:lnTo>
                  <a:lnTo>
                    <a:pt x="290" y="951"/>
                  </a:lnTo>
                  <a:lnTo>
                    <a:pt x="295" y="940"/>
                  </a:lnTo>
                  <a:lnTo>
                    <a:pt x="298" y="930"/>
                  </a:lnTo>
                  <a:lnTo>
                    <a:pt x="302" y="919"/>
                  </a:lnTo>
                  <a:lnTo>
                    <a:pt x="305" y="907"/>
                  </a:lnTo>
                  <a:lnTo>
                    <a:pt x="310" y="897"/>
                  </a:lnTo>
                  <a:lnTo>
                    <a:pt x="315" y="885"/>
                  </a:lnTo>
                  <a:lnTo>
                    <a:pt x="319" y="876"/>
                  </a:lnTo>
                  <a:lnTo>
                    <a:pt x="322" y="864"/>
                  </a:lnTo>
                  <a:lnTo>
                    <a:pt x="327" y="853"/>
                  </a:lnTo>
                  <a:lnTo>
                    <a:pt x="331" y="842"/>
                  </a:lnTo>
                  <a:lnTo>
                    <a:pt x="336" y="831"/>
                  </a:lnTo>
                  <a:lnTo>
                    <a:pt x="341" y="821"/>
                  </a:lnTo>
                  <a:lnTo>
                    <a:pt x="345" y="810"/>
                  </a:lnTo>
                  <a:lnTo>
                    <a:pt x="350" y="799"/>
                  </a:lnTo>
                  <a:lnTo>
                    <a:pt x="354" y="790"/>
                  </a:lnTo>
                  <a:lnTo>
                    <a:pt x="359" y="779"/>
                  </a:lnTo>
                  <a:lnTo>
                    <a:pt x="364" y="769"/>
                  </a:lnTo>
                  <a:lnTo>
                    <a:pt x="368" y="758"/>
                  </a:lnTo>
                  <a:lnTo>
                    <a:pt x="373" y="749"/>
                  </a:lnTo>
                  <a:lnTo>
                    <a:pt x="377" y="738"/>
                  </a:lnTo>
                  <a:lnTo>
                    <a:pt x="382" y="727"/>
                  </a:lnTo>
                  <a:lnTo>
                    <a:pt x="387" y="716"/>
                  </a:lnTo>
                  <a:lnTo>
                    <a:pt x="393" y="707"/>
                  </a:lnTo>
                  <a:lnTo>
                    <a:pt x="397" y="697"/>
                  </a:lnTo>
                  <a:lnTo>
                    <a:pt x="402" y="686"/>
                  </a:lnTo>
                  <a:lnTo>
                    <a:pt x="407" y="675"/>
                  </a:lnTo>
                  <a:lnTo>
                    <a:pt x="413" y="666"/>
                  </a:lnTo>
                  <a:lnTo>
                    <a:pt x="417" y="655"/>
                  </a:lnTo>
                  <a:lnTo>
                    <a:pt x="423" y="644"/>
                  </a:lnTo>
                  <a:lnTo>
                    <a:pt x="430" y="635"/>
                  </a:lnTo>
                  <a:lnTo>
                    <a:pt x="436" y="626"/>
                  </a:lnTo>
                  <a:lnTo>
                    <a:pt x="439" y="615"/>
                  </a:lnTo>
                  <a:lnTo>
                    <a:pt x="443" y="605"/>
                  </a:lnTo>
                  <a:lnTo>
                    <a:pt x="448" y="594"/>
                  </a:lnTo>
                  <a:lnTo>
                    <a:pt x="453" y="585"/>
                  </a:lnTo>
                  <a:lnTo>
                    <a:pt x="457" y="574"/>
                  </a:lnTo>
                  <a:lnTo>
                    <a:pt x="462" y="563"/>
                  </a:lnTo>
                  <a:lnTo>
                    <a:pt x="466" y="552"/>
                  </a:lnTo>
                  <a:lnTo>
                    <a:pt x="471" y="543"/>
                  </a:lnTo>
                  <a:lnTo>
                    <a:pt x="476" y="532"/>
                  </a:lnTo>
                  <a:lnTo>
                    <a:pt x="480" y="522"/>
                  </a:lnTo>
                  <a:lnTo>
                    <a:pt x="485" y="513"/>
                  </a:lnTo>
                  <a:lnTo>
                    <a:pt x="489" y="503"/>
                  </a:lnTo>
                  <a:lnTo>
                    <a:pt x="494" y="493"/>
                  </a:lnTo>
                  <a:lnTo>
                    <a:pt x="500" y="482"/>
                  </a:lnTo>
                  <a:lnTo>
                    <a:pt x="505" y="473"/>
                  </a:lnTo>
                  <a:lnTo>
                    <a:pt x="511" y="463"/>
                  </a:lnTo>
                  <a:lnTo>
                    <a:pt x="515" y="453"/>
                  </a:lnTo>
                  <a:lnTo>
                    <a:pt x="520" y="444"/>
                  </a:lnTo>
                  <a:lnTo>
                    <a:pt x="525" y="433"/>
                  </a:lnTo>
                  <a:lnTo>
                    <a:pt x="531" y="424"/>
                  </a:lnTo>
                  <a:lnTo>
                    <a:pt x="535" y="413"/>
                  </a:lnTo>
                  <a:lnTo>
                    <a:pt x="541" y="404"/>
                  </a:lnTo>
                  <a:lnTo>
                    <a:pt x="546" y="394"/>
                  </a:lnTo>
                  <a:lnTo>
                    <a:pt x="552" y="385"/>
                  </a:lnTo>
                  <a:lnTo>
                    <a:pt x="557" y="375"/>
                  </a:lnTo>
                  <a:lnTo>
                    <a:pt x="563" y="365"/>
                  </a:lnTo>
                  <a:lnTo>
                    <a:pt x="568" y="356"/>
                  </a:lnTo>
                  <a:lnTo>
                    <a:pt x="574" y="347"/>
                  </a:lnTo>
                  <a:lnTo>
                    <a:pt x="578" y="338"/>
                  </a:lnTo>
                  <a:lnTo>
                    <a:pt x="584" y="329"/>
                  </a:lnTo>
                  <a:lnTo>
                    <a:pt x="591" y="319"/>
                  </a:lnTo>
                  <a:lnTo>
                    <a:pt x="597" y="310"/>
                  </a:lnTo>
                  <a:lnTo>
                    <a:pt x="601" y="299"/>
                  </a:lnTo>
                  <a:lnTo>
                    <a:pt x="606" y="290"/>
                  </a:lnTo>
                  <a:lnTo>
                    <a:pt x="610" y="279"/>
                  </a:lnTo>
                  <a:lnTo>
                    <a:pt x="617" y="270"/>
                  </a:lnTo>
                  <a:lnTo>
                    <a:pt x="621" y="260"/>
                  </a:lnTo>
                  <a:lnTo>
                    <a:pt x="627" y="250"/>
                  </a:lnTo>
                  <a:lnTo>
                    <a:pt x="632" y="241"/>
                  </a:lnTo>
                  <a:lnTo>
                    <a:pt x="638" y="232"/>
                  </a:lnTo>
                  <a:lnTo>
                    <a:pt x="643" y="221"/>
                  </a:lnTo>
                  <a:lnTo>
                    <a:pt x="647" y="212"/>
                  </a:lnTo>
                  <a:lnTo>
                    <a:pt x="652" y="203"/>
                  </a:lnTo>
                  <a:lnTo>
                    <a:pt x="658" y="194"/>
                  </a:lnTo>
                  <a:lnTo>
                    <a:pt x="663" y="183"/>
                  </a:lnTo>
                  <a:lnTo>
                    <a:pt x="669" y="174"/>
                  </a:lnTo>
                  <a:lnTo>
                    <a:pt x="673" y="164"/>
                  </a:lnTo>
                  <a:lnTo>
                    <a:pt x="679" y="155"/>
                  </a:lnTo>
                  <a:lnTo>
                    <a:pt x="684" y="145"/>
                  </a:lnTo>
                  <a:lnTo>
                    <a:pt x="689" y="135"/>
                  </a:lnTo>
                  <a:lnTo>
                    <a:pt x="693" y="125"/>
                  </a:lnTo>
                  <a:lnTo>
                    <a:pt x="699" y="115"/>
                  </a:lnTo>
                  <a:lnTo>
                    <a:pt x="704" y="105"/>
                  </a:lnTo>
                  <a:lnTo>
                    <a:pt x="709" y="95"/>
                  </a:lnTo>
                  <a:lnTo>
                    <a:pt x="713" y="86"/>
                  </a:lnTo>
                  <a:lnTo>
                    <a:pt x="719" y="77"/>
                  </a:lnTo>
                  <a:lnTo>
                    <a:pt x="724" y="66"/>
                  </a:lnTo>
                  <a:lnTo>
                    <a:pt x="729" y="57"/>
                  </a:lnTo>
                  <a:lnTo>
                    <a:pt x="733" y="48"/>
                  </a:lnTo>
                  <a:lnTo>
                    <a:pt x="738" y="39"/>
                  </a:lnTo>
                  <a:lnTo>
                    <a:pt x="742" y="28"/>
                  </a:lnTo>
                  <a:lnTo>
                    <a:pt x="747" y="19"/>
                  </a:lnTo>
                  <a:lnTo>
                    <a:pt x="751" y="10"/>
                  </a:lnTo>
                  <a:lnTo>
                    <a:pt x="758" y="0"/>
                  </a:lnTo>
                  <a:lnTo>
                    <a:pt x="768" y="3"/>
                  </a:lnTo>
                  <a:lnTo>
                    <a:pt x="781" y="7"/>
                  </a:lnTo>
                  <a:lnTo>
                    <a:pt x="791" y="10"/>
                  </a:lnTo>
                  <a:lnTo>
                    <a:pt x="804" y="13"/>
                  </a:lnTo>
                  <a:lnTo>
                    <a:pt x="814" y="14"/>
                  </a:lnTo>
                  <a:lnTo>
                    <a:pt x="827" y="17"/>
                  </a:lnTo>
                  <a:lnTo>
                    <a:pt x="839" y="19"/>
                  </a:lnTo>
                  <a:lnTo>
                    <a:pt x="851" y="22"/>
                  </a:lnTo>
                  <a:lnTo>
                    <a:pt x="862" y="23"/>
                  </a:lnTo>
                  <a:lnTo>
                    <a:pt x="874" y="26"/>
                  </a:lnTo>
                  <a:lnTo>
                    <a:pt x="885" y="30"/>
                  </a:lnTo>
                  <a:lnTo>
                    <a:pt x="897" y="34"/>
                  </a:lnTo>
                  <a:lnTo>
                    <a:pt x="908" y="37"/>
                  </a:lnTo>
                  <a:lnTo>
                    <a:pt x="919" y="42"/>
                  </a:lnTo>
                  <a:lnTo>
                    <a:pt x="929" y="48"/>
                  </a:lnTo>
                  <a:lnTo>
                    <a:pt x="942" y="56"/>
                  </a:lnTo>
                  <a:lnTo>
                    <a:pt x="948" y="60"/>
                  </a:lnTo>
                  <a:lnTo>
                    <a:pt x="955" y="65"/>
                  </a:lnTo>
                  <a:lnTo>
                    <a:pt x="963" y="71"/>
                  </a:lnTo>
                  <a:lnTo>
                    <a:pt x="971" y="77"/>
                  </a:lnTo>
                  <a:lnTo>
                    <a:pt x="978" y="82"/>
                  </a:lnTo>
                  <a:lnTo>
                    <a:pt x="986" y="88"/>
                  </a:lnTo>
                  <a:lnTo>
                    <a:pt x="994" y="94"/>
                  </a:lnTo>
                  <a:lnTo>
                    <a:pt x="1003" y="100"/>
                  </a:lnTo>
                  <a:lnTo>
                    <a:pt x="1011" y="105"/>
                  </a:lnTo>
                  <a:lnTo>
                    <a:pt x="1018" y="111"/>
                  </a:lnTo>
                  <a:lnTo>
                    <a:pt x="1026" y="115"/>
                  </a:lnTo>
                  <a:lnTo>
                    <a:pt x="1035" y="122"/>
                  </a:lnTo>
                  <a:lnTo>
                    <a:pt x="1043" y="126"/>
                  </a:lnTo>
                  <a:lnTo>
                    <a:pt x="1050" y="131"/>
                  </a:lnTo>
                  <a:lnTo>
                    <a:pt x="1060" y="135"/>
                  </a:lnTo>
                  <a:lnTo>
                    <a:pt x="1069" y="140"/>
                  </a:lnTo>
                  <a:lnTo>
                    <a:pt x="1063" y="149"/>
                  </a:lnTo>
                  <a:lnTo>
                    <a:pt x="1058" y="160"/>
                  </a:lnTo>
                  <a:lnTo>
                    <a:pt x="1054" y="169"/>
                  </a:lnTo>
                  <a:lnTo>
                    <a:pt x="1049" y="180"/>
                  </a:lnTo>
                  <a:lnTo>
                    <a:pt x="1044" y="189"/>
                  </a:lnTo>
                  <a:lnTo>
                    <a:pt x="1040" y="200"/>
                  </a:lnTo>
                  <a:lnTo>
                    <a:pt x="1035" y="210"/>
                  </a:lnTo>
                  <a:lnTo>
                    <a:pt x="1031" y="221"/>
                  </a:lnTo>
                  <a:lnTo>
                    <a:pt x="1024" y="230"/>
                  </a:lnTo>
                  <a:lnTo>
                    <a:pt x="1020" y="241"/>
                  </a:lnTo>
                  <a:lnTo>
                    <a:pt x="1015" y="252"/>
                  </a:lnTo>
                  <a:lnTo>
                    <a:pt x="1011" y="263"/>
                  </a:lnTo>
                  <a:lnTo>
                    <a:pt x="1006" y="272"/>
                  </a:lnTo>
                  <a:lnTo>
                    <a:pt x="1001" y="283"/>
                  </a:lnTo>
                  <a:lnTo>
                    <a:pt x="997" y="293"/>
                  </a:lnTo>
                  <a:lnTo>
                    <a:pt x="992" y="304"/>
                  </a:lnTo>
                  <a:lnTo>
                    <a:pt x="986" y="313"/>
                  </a:lnTo>
                  <a:lnTo>
                    <a:pt x="981" y="324"/>
                  </a:lnTo>
                  <a:lnTo>
                    <a:pt x="975" y="335"/>
                  </a:lnTo>
                  <a:lnTo>
                    <a:pt x="971" y="345"/>
                  </a:lnTo>
                  <a:lnTo>
                    <a:pt x="965" y="355"/>
                  </a:lnTo>
                  <a:lnTo>
                    <a:pt x="960" y="365"/>
                  </a:lnTo>
                  <a:lnTo>
                    <a:pt x="955" y="376"/>
                  </a:lnTo>
                  <a:lnTo>
                    <a:pt x="951" y="387"/>
                  </a:lnTo>
                  <a:lnTo>
                    <a:pt x="945" y="396"/>
                  </a:lnTo>
                  <a:lnTo>
                    <a:pt x="940" y="407"/>
                  </a:lnTo>
                  <a:lnTo>
                    <a:pt x="934" y="417"/>
                  </a:lnTo>
                  <a:lnTo>
                    <a:pt x="929" y="428"/>
                  </a:lnTo>
                  <a:lnTo>
                    <a:pt x="923" y="437"/>
                  </a:lnTo>
                  <a:lnTo>
                    <a:pt x="919" y="448"/>
                  </a:lnTo>
                  <a:lnTo>
                    <a:pt x="914" y="459"/>
                  </a:lnTo>
                  <a:lnTo>
                    <a:pt x="909" y="470"/>
                  </a:lnTo>
                  <a:lnTo>
                    <a:pt x="903" y="479"/>
                  </a:lnTo>
                  <a:lnTo>
                    <a:pt x="897" y="488"/>
                  </a:lnTo>
                  <a:lnTo>
                    <a:pt x="891" y="499"/>
                  </a:lnTo>
                  <a:lnTo>
                    <a:pt x="885" y="509"/>
                  </a:lnTo>
                  <a:lnTo>
                    <a:pt x="879" y="519"/>
                  </a:lnTo>
                  <a:lnTo>
                    <a:pt x="873" y="528"/>
                  </a:lnTo>
                  <a:lnTo>
                    <a:pt x="866" y="539"/>
                  </a:lnTo>
                  <a:lnTo>
                    <a:pt x="862" y="549"/>
                  </a:lnTo>
                  <a:lnTo>
                    <a:pt x="856" y="559"/>
                  </a:lnTo>
                  <a:lnTo>
                    <a:pt x="850" y="568"/>
                  </a:lnTo>
                  <a:lnTo>
                    <a:pt x="843" y="578"/>
                  </a:lnTo>
                  <a:lnTo>
                    <a:pt x="839" y="589"/>
                  </a:lnTo>
                  <a:lnTo>
                    <a:pt x="833" y="598"/>
                  </a:lnTo>
                  <a:lnTo>
                    <a:pt x="827" y="608"/>
                  </a:lnTo>
                  <a:lnTo>
                    <a:pt x="820" y="618"/>
                  </a:lnTo>
                  <a:lnTo>
                    <a:pt x="816" y="629"/>
                  </a:lnTo>
                  <a:lnTo>
                    <a:pt x="808" y="638"/>
                  </a:lnTo>
                  <a:lnTo>
                    <a:pt x="804" y="647"/>
                  </a:lnTo>
                  <a:lnTo>
                    <a:pt x="796" y="657"/>
                  </a:lnTo>
                  <a:lnTo>
                    <a:pt x="791" y="667"/>
                  </a:lnTo>
                  <a:lnTo>
                    <a:pt x="784" y="677"/>
                  </a:lnTo>
                  <a:lnTo>
                    <a:pt x="779" y="687"/>
                  </a:lnTo>
                  <a:lnTo>
                    <a:pt x="771" y="697"/>
                  </a:lnTo>
                  <a:lnTo>
                    <a:pt x="767" y="707"/>
                  </a:lnTo>
                  <a:lnTo>
                    <a:pt x="759" y="716"/>
                  </a:lnTo>
                  <a:lnTo>
                    <a:pt x="755" y="726"/>
                  </a:lnTo>
                  <a:lnTo>
                    <a:pt x="747" y="735"/>
                  </a:lnTo>
                  <a:lnTo>
                    <a:pt x="742" y="746"/>
                  </a:lnTo>
                  <a:lnTo>
                    <a:pt x="735" y="755"/>
                  </a:lnTo>
                  <a:lnTo>
                    <a:pt x="730" y="764"/>
                  </a:lnTo>
                  <a:lnTo>
                    <a:pt x="722" y="773"/>
                  </a:lnTo>
                  <a:lnTo>
                    <a:pt x="718" y="784"/>
                  </a:lnTo>
                  <a:lnTo>
                    <a:pt x="712" y="792"/>
                  </a:lnTo>
                  <a:lnTo>
                    <a:pt x="706" y="801"/>
                  </a:lnTo>
                  <a:lnTo>
                    <a:pt x="699" y="808"/>
                  </a:lnTo>
                  <a:lnTo>
                    <a:pt x="695" y="818"/>
                  </a:lnTo>
                  <a:lnTo>
                    <a:pt x="689" y="827"/>
                  </a:lnTo>
                  <a:lnTo>
                    <a:pt x="683" y="836"/>
                  </a:lnTo>
                  <a:lnTo>
                    <a:pt x="678" y="845"/>
                  </a:lnTo>
                  <a:lnTo>
                    <a:pt x="673" y="854"/>
                  </a:lnTo>
                  <a:lnTo>
                    <a:pt x="667" y="864"/>
                  </a:lnTo>
                  <a:lnTo>
                    <a:pt x="663" y="873"/>
                  </a:lnTo>
                  <a:lnTo>
                    <a:pt x="656" y="882"/>
                  </a:lnTo>
                  <a:lnTo>
                    <a:pt x="652" y="891"/>
                  </a:lnTo>
                  <a:lnTo>
                    <a:pt x="646" y="900"/>
                  </a:lnTo>
                  <a:lnTo>
                    <a:pt x="641" y="910"/>
                  </a:lnTo>
                  <a:lnTo>
                    <a:pt x="637" y="919"/>
                  </a:lnTo>
                  <a:lnTo>
                    <a:pt x="632" y="930"/>
                  </a:lnTo>
                  <a:lnTo>
                    <a:pt x="626" y="939"/>
                  </a:lnTo>
                  <a:lnTo>
                    <a:pt x="621" y="948"/>
                  </a:lnTo>
                  <a:lnTo>
                    <a:pt x="615" y="957"/>
                  </a:lnTo>
                  <a:lnTo>
                    <a:pt x="610" y="966"/>
                  </a:lnTo>
                  <a:lnTo>
                    <a:pt x="604" y="976"/>
                  </a:lnTo>
                  <a:lnTo>
                    <a:pt x="600" y="985"/>
                  </a:lnTo>
                  <a:lnTo>
                    <a:pt x="594" y="994"/>
                  </a:lnTo>
                  <a:lnTo>
                    <a:pt x="589" y="1003"/>
                  </a:lnTo>
                  <a:lnTo>
                    <a:pt x="583" y="1012"/>
                  </a:lnTo>
                  <a:lnTo>
                    <a:pt x="578" y="1022"/>
                  </a:lnTo>
                  <a:lnTo>
                    <a:pt x="572" y="1031"/>
                  </a:lnTo>
                  <a:lnTo>
                    <a:pt x="568" y="1040"/>
                  </a:lnTo>
                  <a:lnTo>
                    <a:pt x="561" y="1049"/>
                  </a:lnTo>
                  <a:lnTo>
                    <a:pt x="557" y="1058"/>
                  </a:lnTo>
                  <a:lnTo>
                    <a:pt x="552" y="1068"/>
                  </a:lnTo>
                  <a:lnTo>
                    <a:pt x="548" y="1078"/>
                  </a:lnTo>
                  <a:lnTo>
                    <a:pt x="541" y="1086"/>
                  </a:lnTo>
                  <a:lnTo>
                    <a:pt x="535" y="1095"/>
                  </a:lnTo>
                  <a:lnTo>
                    <a:pt x="529" y="1104"/>
                  </a:lnTo>
                  <a:lnTo>
                    <a:pt x="523" y="1114"/>
                  </a:lnTo>
                  <a:lnTo>
                    <a:pt x="517" y="1121"/>
                  </a:lnTo>
                  <a:lnTo>
                    <a:pt x="511" y="1130"/>
                  </a:lnTo>
                  <a:lnTo>
                    <a:pt x="505" y="1140"/>
                  </a:lnTo>
                  <a:lnTo>
                    <a:pt x="500" y="1149"/>
                  </a:lnTo>
                  <a:lnTo>
                    <a:pt x="492" y="1156"/>
                  </a:lnTo>
                  <a:lnTo>
                    <a:pt x="488" y="1166"/>
                  </a:lnTo>
                  <a:lnTo>
                    <a:pt x="480" y="1173"/>
                  </a:lnTo>
                  <a:lnTo>
                    <a:pt x="476" y="1183"/>
                  </a:lnTo>
                  <a:lnTo>
                    <a:pt x="468" y="1190"/>
                  </a:lnTo>
                  <a:lnTo>
                    <a:pt x="462" y="1199"/>
                  </a:lnTo>
                  <a:lnTo>
                    <a:pt x="456" y="1207"/>
                  </a:lnTo>
                  <a:lnTo>
                    <a:pt x="449" y="1216"/>
                  </a:lnTo>
                  <a:lnTo>
                    <a:pt x="442" y="1222"/>
                  </a:lnTo>
                  <a:lnTo>
                    <a:pt x="434" y="1232"/>
                  </a:lnTo>
                  <a:lnTo>
                    <a:pt x="426" y="1238"/>
                  </a:lnTo>
                  <a:lnTo>
                    <a:pt x="420" y="1247"/>
                  </a:lnTo>
                  <a:lnTo>
                    <a:pt x="411" y="1253"/>
                  </a:lnTo>
                  <a:lnTo>
                    <a:pt x="405" y="1262"/>
                  </a:lnTo>
                  <a:lnTo>
                    <a:pt x="396" y="1268"/>
                  </a:lnTo>
                  <a:lnTo>
                    <a:pt x="390" y="1278"/>
                  </a:lnTo>
                  <a:lnTo>
                    <a:pt x="380" y="1284"/>
                  </a:lnTo>
                  <a:lnTo>
                    <a:pt x="373" y="1291"/>
                  </a:lnTo>
                  <a:lnTo>
                    <a:pt x="364" y="1298"/>
                  </a:lnTo>
                  <a:lnTo>
                    <a:pt x="356" y="1305"/>
                  </a:lnTo>
                  <a:lnTo>
                    <a:pt x="347" y="1311"/>
                  </a:lnTo>
                  <a:lnTo>
                    <a:pt x="338" y="1319"/>
                  </a:lnTo>
                  <a:lnTo>
                    <a:pt x="328" y="1325"/>
                  </a:lnTo>
                  <a:lnTo>
                    <a:pt x="321" y="1333"/>
                  </a:lnTo>
                  <a:lnTo>
                    <a:pt x="313" y="1344"/>
                  </a:lnTo>
                  <a:lnTo>
                    <a:pt x="308" y="1356"/>
                  </a:lnTo>
                  <a:lnTo>
                    <a:pt x="307" y="1368"/>
                  </a:lnTo>
                  <a:lnTo>
                    <a:pt x="307" y="1382"/>
                  </a:lnTo>
                  <a:lnTo>
                    <a:pt x="305" y="1394"/>
                  </a:lnTo>
                  <a:lnTo>
                    <a:pt x="307" y="1408"/>
                  </a:lnTo>
                  <a:lnTo>
                    <a:pt x="308" y="1420"/>
                  </a:lnTo>
                  <a:lnTo>
                    <a:pt x="311" y="1434"/>
                  </a:lnTo>
                  <a:lnTo>
                    <a:pt x="311" y="1446"/>
                  </a:lnTo>
                  <a:lnTo>
                    <a:pt x="313" y="1459"/>
                  </a:lnTo>
                  <a:lnTo>
                    <a:pt x="313" y="1471"/>
                  </a:lnTo>
                  <a:lnTo>
                    <a:pt x="315" y="1483"/>
                  </a:lnTo>
                  <a:lnTo>
                    <a:pt x="311" y="1494"/>
                  </a:lnTo>
                  <a:lnTo>
                    <a:pt x="308" y="1505"/>
                  </a:lnTo>
                  <a:lnTo>
                    <a:pt x="304" y="1515"/>
                  </a:lnTo>
                  <a:lnTo>
                    <a:pt x="298" y="1526"/>
                  </a:lnTo>
                  <a:lnTo>
                    <a:pt x="143" y="1673"/>
                  </a:lnTo>
                  <a:lnTo>
                    <a:pt x="135" y="1682"/>
                  </a:lnTo>
                  <a:lnTo>
                    <a:pt x="134" y="1695"/>
                  </a:lnTo>
                  <a:lnTo>
                    <a:pt x="132" y="1707"/>
                  </a:lnTo>
                  <a:lnTo>
                    <a:pt x="135" y="1721"/>
                  </a:lnTo>
                  <a:lnTo>
                    <a:pt x="137" y="1733"/>
                  </a:lnTo>
                  <a:lnTo>
                    <a:pt x="141" y="1745"/>
                  </a:lnTo>
                  <a:lnTo>
                    <a:pt x="144" y="1758"/>
                  </a:lnTo>
                  <a:lnTo>
                    <a:pt x="149" y="1771"/>
                  </a:lnTo>
                  <a:lnTo>
                    <a:pt x="154" y="1782"/>
                  </a:lnTo>
                  <a:lnTo>
                    <a:pt x="158" y="1794"/>
                  </a:lnTo>
                  <a:lnTo>
                    <a:pt x="163" y="1805"/>
                  </a:lnTo>
                  <a:lnTo>
                    <a:pt x="167" y="1817"/>
                  </a:lnTo>
                  <a:lnTo>
                    <a:pt x="172" y="1828"/>
                  </a:lnTo>
                  <a:lnTo>
                    <a:pt x="177" y="1840"/>
                  </a:lnTo>
                  <a:lnTo>
                    <a:pt x="181" y="1851"/>
                  </a:lnTo>
                  <a:lnTo>
                    <a:pt x="187" y="1863"/>
                  </a:lnTo>
                  <a:lnTo>
                    <a:pt x="190" y="1874"/>
                  </a:lnTo>
                  <a:lnTo>
                    <a:pt x="195" y="1886"/>
                  </a:lnTo>
                  <a:lnTo>
                    <a:pt x="198" y="1899"/>
                  </a:lnTo>
                  <a:lnTo>
                    <a:pt x="203" y="1911"/>
                  </a:lnTo>
                  <a:lnTo>
                    <a:pt x="206" y="1922"/>
                  </a:lnTo>
                  <a:lnTo>
                    <a:pt x="210" y="1935"/>
                  </a:lnTo>
                  <a:lnTo>
                    <a:pt x="213" y="1946"/>
                  </a:lnTo>
                  <a:lnTo>
                    <a:pt x="218" y="1960"/>
                  </a:lnTo>
                  <a:lnTo>
                    <a:pt x="220" y="1971"/>
                  </a:lnTo>
                  <a:lnTo>
                    <a:pt x="224" y="1983"/>
                  </a:lnTo>
                  <a:lnTo>
                    <a:pt x="226" y="1994"/>
                  </a:lnTo>
                  <a:lnTo>
                    <a:pt x="230" y="2006"/>
                  </a:lnTo>
                  <a:lnTo>
                    <a:pt x="232" y="2017"/>
                  </a:lnTo>
                  <a:lnTo>
                    <a:pt x="236" y="2030"/>
                  </a:lnTo>
                  <a:lnTo>
                    <a:pt x="238" y="2041"/>
                  </a:lnTo>
                  <a:lnTo>
                    <a:pt x="243" y="2055"/>
                  </a:lnTo>
                  <a:lnTo>
                    <a:pt x="244" y="2066"/>
                  </a:lnTo>
                  <a:lnTo>
                    <a:pt x="247" y="2078"/>
                  </a:lnTo>
                  <a:lnTo>
                    <a:pt x="250" y="2090"/>
                  </a:lnTo>
                  <a:lnTo>
                    <a:pt x="253" y="2103"/>
                  </a:lnTo>
                  <a:lnTo>
                    <a:pt x="255" y="2113"/>
                  </a:lnTo>
                  <a:lnTo>
                    <a:pt x="259" y="2127"/>
                  </a:lnTo>
                  <a:lnTo>
                    <a:pt x="261" y="2138"/>
                  </a:lnTo>
                  <a:lnTo>
                    <a:pt x="266" y="2152"/>
                  </a:lnTo>
                  <a:lnTo>
                    <a:pt x="267" y="2162"/>
                  </a:lnTo>
                  <a:lnTo>
                    <a:pt x="270" y="2175"/>
                  </a:lnTo>
                  <a:lnTo>
                    <a:pt x="272" y="2185"/>
                  </a:lnTo>
                  <a:lnTo>
                    <a:pt x="275" y="2199"/>
                  </a:lnTo>
                  <a:lnTo>
                    <a:pt x="276" y="2210"/>
                  </a:lnTo>
                  <a:lnTo>
                    <a:pt x="281" y="2222"/>
                  </a:lnTo>
                  <a:lnTo>
                    <a:pt x="282" y="2233"/>
                  </a:lnTo>
                  <a:lnTo>
                    <a:pt x="287" y="2247"/>
                  </a:lnTo>
                  <a:lnTo>
                    <a:pt x="288" y="2257"/>
                  </a:lnTo>
                  <a:lnTo>
                    <a:pt x="292" y="2270"/>
                  </a:lnTo>
                  <a:lnTo>
                    <a:pt x="295" y="2282"/>
                  </a:lnTo>
                  <a:lnTo>
                    <a:pt x="299" y="2294"/>
                  </a:lnTo>
                  <a:lnTo>
                    <a:pt x="302" y="2305"/>
                  </a:lnTo>
                  <a:lnTo>
                    <a:pt x="305" y="2319"/>
                  </a:lnTo>
                  <a:lnTo>
                    <a:pt x="310" y="2329"/>
                  </a:lnTo>
                  <a:lnTo>
                    <a:pt x="315" y="2343"/>
                  </a:lnTo>
                  <a:lnTo>
                    <a:pt x="318" y="2354"/>
                  </a:lnTo>
                  <a:lnTo>
                    <a:pt x="321" y="2366"/>
                  </a:lnTo>
                  <a:lnTo>
                    <a:pt x="324" y="2377"/>
                  </a:lnTo>
                  <a:lnTo>
                    <a:pt x="328" y="2389"/>
                  </a:lnTo>
                  <a:lnTo>
                    <a:pt x="333" y="2400"/>
                  </a:lnTo>
                  <a:lnTo>
                    <a:pt x="338" y="2412"/>
                  </a:lnTo>
                  <a:lnTo>
                    <a:pt x="342" y="2425"/>
                  </a:lnTo>
                  <a:lnTo>
                    <a:pt x="348" y="2437"/>
                  </a:lnTo>
                  <a:lnTo>
                    <a:pt x="353" y="2448"/>
                  </a:lnTo>
                  <a:lnTo>
                    <a:pt x="357" y="2460"/>
                  </a:lnTo>
                  <a:lnTo>
                    <a:pt x="362" y="2470"/>
                  </a:lnTo>
                  <a:lnTo>
                    <a:pt x="367" y="2484"/>
                  </a:lnTo>
                  <a:lnTo>
                    <a:pt x="371" y="2495"/>
                  </a:lnTo>
                  <a:lnTo>
                    <a:pt x="377" y="2507"/>
                  </a:lnTo>
                  <a:lnTo>
                    <a:pt x="384" y="2518"/>
                  </a:lnTo>
                  <a:lnTo>
                    <a:pt x="391" y="2532"/>
                  </a:lnTo>
                  <a:lnTo>
                    <a:pt x="396" y="2544"/>
                  </a:lnTo>
                  <a:lnTo>
                    <a:pt x="402" y="2558"/>
                  </a:lnTo>
                  <a:lnTo>
                    <a:pt x="408" y="2572"/>
                  </a:lnTo>
                  <a:lnTo>
                    <a:pt x="414" y="2585"/>
                  </a:lnTo>
                  <a:lnTo>
                    <a:pt x="420" y="2598"/>
                  </a:lnTo>
                  <a:lnTo>
                    <a:pt x="428" y="2612"/>
                  </a:lnTo>
                  <a:lnTo>
                    <a:pt x="434" y="2625"/>
                  </a:lnTo>
                  <a:lnTo>
                    <a:pt x="442" y="2639"/>
                  </a:lnTo>
                  <a:lnTo>
                    <a:pt x="448" y="2651"/>
                  </a:lnTo>
                  <a:lnTo>
                    <a:pt x="456" y="2665"/>
                  </a:lnTo>
                  <a:lnTo>
                    <a:pt x="463" y="2677"/>
                  </a:lnTo>
                  <a:lnTo>
                    <a:pt x="471" y="2691"/>
                  </a:lnTo>
                  <a:lnTo>
                    <a:pt x="477" y="2704"/>
                  </a:lnTo>
                  <a:lnTo>
                    <a:pt x="486" y="2717"/>
                  </a:lnTo>
                  <a:lnTo>
                    <a:pt x="492" y="2731"/>
                  </a:lnTo>
                  <a:lnTo>
                    <a:pt x="502" y="2745"/>
                  </a:lnTo>
                  <a:lnTo>
                    <a:pt x="508" y="2757"/>
                  </a:lnTo>
                  <a:lnTo>
                    <a:pt x="515" y="2769"/>
                  </a:lnTo>
                  <a:lnTo>
                    <a:pt x="523" y="2783"/>
                  </a:lnTo>
                  <a:lnTo>
                    <a:pt x="531" y="2797"/>
                  </a:lnTo>
                  <a:lnTo>
                    <a:pt x="537" y="2809"/>
                  </a:lnTo>
                  <a:lnTo>
                    <a:pt x="545" y="2822"/>
                  </a:lnTo>
                  <a:lnTo>
                    <a:pt x="552" y="2835"/>
                  </a:lnTo>
                  <a:lnTo>
                    <a:pt x="560" y="2849"/>
                  </a:lnTo>
                  <a:lnTo>
                    <a:pt x="566" y="2861"/>
                  </a:lnTo>
                  <a:lnTo>
                    <a:pt x="574" y="2875"/>
                  </a:lnTo>
                  <a:lnTo>
                    <a:pt x="580" y="2888"/>
                  </a:lnTo>
                  <a:lnTo>
                    <a:pt x="587" y="2901"/>
                  </a:lnTo>
                  <a:lnTo>
                    <a:pt x="594" y="2914"/>
                  </a:lnTo>
                  <a:lnTo>
                    <a:pt x="601" y="2927"/>
                  </a:lnTo>
                  <a:lnTo>
                    <a:pt x="607" y="2941"/>
                  </a:lnTo>
                  <a:lnTo>
                    <a:pt x="615" y="2955"/>
                  </a:lnTo>
                  <a:lnTo>
                    <a:pt x="620" y="2963"/>
                  </a:lnTo>
                  <a:lnTo>
                    <a:pt x="624" y="2970"/>
                  </a:lnTo>
                  <a:lnTo>
                    <a:pt x="629" y="2978"/>
                  </a:lnTo>
                  <a:lnTo>
                    <a:pt x="633" y="2987"/>
                  </a:lnTo>
                  <a:lnTo>
                    <a:pt x="638" y="2995"/>
                  </a:lnTo>
                  <a:lnTo>
                    <a:pt x="644" y="3003"/>
                  </a:lnTo>
                  <a:lnTo>
                    <a:pt x="649" y="3010"/>
                  </a:lnTo>
                  <a:lnTo>
                    <a:pt x="655" y="3019"/>
                  </a:lnTo>
                  <a:lnTo>
                    <a:pt x="660" y="3027"/>
                  </a:lnTo>
                  <a:lnTo>
                    <a:pt x="666" y="3035"/>
                  </a:lnTo>
                  <a:lnTo>
                    <a:pt x="670" y="3042"/>
                  </a:lnTo>
                  <a:lnTo>
                    <a:pt x="676" y="3052"/>
                  </a:lnTo>
                  <a:lnTo>
                    <a:pt x="681" y="3059"/>
                  </a:lnTo>
                  <a:lnTo>
                    <a:pt x="687" y="3067"/>
                  </a:lnTo>
                  <a:lnTo>
                    <a:pt x="693" y="3076"/>
                  </a:lnTo>
                  <a:lnTo>
                    <a:pt x="699" y="3085"/>
                  </a:lnTo>
                  <a:lnTo>
                    <a:pt x="704" y="3093"/>
                  </a:lnTo>
                  <a:lnTo>
                    <a:pt x="710" y="3101"/>
                  </a:lnTo>
                  <a:lnTo>
                    <a:pt x="715" y="3108"/>
                  </a:lnTo>
                  <a:lnTo>
                    <a:pt x="721" y="3116"/>
                  </a:lnTo>
                  <a:lnTo>
                    <a:pt x="725" y="3124"/>
                  </a:lnTo>
                  <a:lnTo>
                    <a:pt x="732" y="3131"/>
                  </a:lnTo>
                  <a:lnTo>
                    <a:pt x="738" y="3139"/>
                  </a:lnTo>
                  <a:lnTo>
                    <a:pt x="744" y="3148"/>
                  </a:lnTo>
                  <a:lnTo>
                    <a:pt x="748" y="3156"/>
                  </a:lnTo>
                  <a:lnTo>
                    <a:pt x="755" y="3164"/>
                  </a:lnTo>
                  <a:lnTo>
                    <a:pt x="759" y="3171"/>
                  </a:lnTo>
                  <a:lnTo>
                    <a:pt x="765" y="3179"/>
                  </a:lnTo>
                  <a:lnTo>
                    <a:pt x="770" y="3187"/>
                  </a:lnTo>
                  <a:lnTo>
                    <a:pt x="776" y="3194"/>
                  </a:lnTo>
                  <a:lnTo>
                    <a:pt x="782" y="3202"/>
                  </a:lnTo>
                  <a:lnTo>
                    <a:pt x="788" y="3211"/>
                  </a:lnTo>
                  <a:lnTo>
                    <a:pt x="778" y="3216"/>
                  </a:lnTo>
                  <a:lnTo>
                    <a:pt x="767" y="3220"/>
                  </a:lnTo>
                  <a:lnTo>
                    <a:pt x="756" y="3225"/>
                  </a:lnTo>
                  <a:lnTo>
                    <a:pt x="747" y="3231"/>
                  </a:lnTo>
                  <a:lnTo>
                    <a:pt x="736" y="3236"/>
                  </a:lnTo>
                  <a:lnTo>
                    <a:pt x="725" y="3240"/>
                  </a:lnTo>
                  <a:lnTo>
                    <a:pt x="715" y="3246"/>
                  </a:lnTo>
                  <a:lnTo>
                    <a:pt x="706" y="3252"/>
                  </a:lnTo>
                  <a:lnTo>
                    <a:pt x="693" y="3257"/>
                  </a:lnTo>
                  <a:lnTo>
                    <a:pt x="683" y="3262"/>
                  </a:lnTo>
                  <a:lnTo>
                    <a:pt x="672" y="3266"/>
                  </a:lnTo>
                  <a:lnTo>
                    <a:pt x="661" y="3271"/>
                  </a:lnTo>
                  <a:lnTo>
                    <a:pt x="650" y="3274"/>
                  </a:lnTo>
                  <a:lnTo>
                    <a:pt x="640" y="3279"/>
                  </a:lnTo>
                  <a:lnTo>
                    <a:pt x="629" y="3283"/>
                  </a:lnTo>
                  <a:lnTo>
                    <a:pt x="620" y="3288"/>
                  </a:lnTo>
                  <a:close/>
                </a:path>
              </a:pathLst>
            </a:custGeom>
            <a:solidFill>
              <a:srgbClr val="F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3" name="Freeform 256"/>
            <p:cNvSpPr>
              <a:spLocks/>
            </p:cNvSpPr>
            <p:nvPr/>
          </p:nvSpPr>
          <p:spPr bwMode="auto">
            <a:xfrm>
              <a:off x="3153" y="3223"/>
              <a:ext cx="387" cy="285"/>
            </a:xfrm>
            <a:custGeom>
              <a:avLst/>
              <a:gdLst>
                <a:gd name="T0" fmla="*/ 351 w 387"/>
                <a:gd name="T1" fmla="*/ 140 h 285"/>
                <a:gd name="T2" fmla="*/ 322 w 387"/>
                <a:gd name="T3" fmla="*/ 149 h 285"/>
                <a:gd name="T4" fmla="*/ 293 w 387"/>
                <a:gd name="T5" fmla="*/ 160 h 285"/>
                <a:gd name="T6" fmla="*/ 259 w 387"/>
                <a:gd name="T7" fmla="*/ 178 h 285"/>
                <a:gd name="T8" fmla="*/ 290 w 387"/>
                <a:gd name="T9" fmla="*/ 183 h 285"/>
                <a:gd name="T10" fmla="*/ 256 w 387"/>
                <a:gd name="T11" fmla="*/ 196 h 285"/>
                <a:gd name="T12" fmla="*/ 220 w 387"/>
                <a:gd name="T13" fmla="*/ 209 h 285"/>
                <a:gd name="T14" fmla="*/ 207 w 387"/>
                <a:gd name="T15" fmla="*/ 221 h 285"/>
                <a:gd name="T16" fmla="*/ 236 w 387"/>
                <a:gd name="T17" fmla="*/ 215 h 285"/>
                <a:gd name="T18" fmla="*/ 264 w 387"/>
                <a:gd name="T19" fmla="*/ 213 h 285"/>
                <a:gd name="T20" fmla="*/ 244 w 387"/>
                <a:gd name="T21" fmla="*/ 232 h 285"/>
                <a:gd name="T22" fmla="*/ 197 w 387"/>
                <a:gd name="T23" fmla="*/ 241 h 285"/>
                <a:gd name="T24" fmla="*/ 152 w 387"/>
                <a:gd name="T25" fmla="*/ 253 h 285"/>
                <a:gd name="T26" fmla="*/ 125 w 387"/>
                <a:gd name="T27" fmla="*/ 268 h 285"/>
                <a:gd name="T28" fmla="*/ 97 w 387"/>
                <a:gd name="T29" fmla="*/ 279 h 285"/>
                <a:gd name="T30" fmla="*/ 65 w 387"/>
                <a:gd name="T31" fmla="*/ 281 h 285"/>
                <a:gd name="T32" fmla="*/ 31 w 387"/>
                <a:gd name="T33" fmla="*/ 265 h 285"/>
                <a:gd name="T34" fmla="*/ 8 w 387"/>
                <a:gd name="T35" fmla="*/ 235 h 285"/>
                <a:gd name="T36" fmla="*/ 2 w 387"/>
                <a:gd name="T37" fmla="*/ 196 h 285"/>
                <a:gd name="T38" fmla="*/ 23 w 387"/>
                <a:gd name="T39" fmla="*/ 161 h 285"/>
                <a:gd name="T40" fmla="*/ 72 w 387"/>
                <a:gd name="T41" fmla="*/ 144 h 285"/>
                <a:gd name="T42" fmla="*/ 120 w 387"/>
                <a:gd name="T43" fmla="*/ 126 h 285"/>
                <a:gd name="T44" fmla="*/ 167 w 387"/>
                <a:gd name="T45" fmla="*/ 107 h 285"/>
                <a:gd name="T46" fmla="*/ 206 w 387"/>
                <a:gd name="T47" fmla="*/ 89 h 285"/>
                <a:gd name="T48" fmla="*/ 230 w 387"/>
                <a:gd name="T49" fmla="*/ 78 h 285"/>
                <a:gd name="T50" fmla="*/ 253 w 387"/>
                <a:gd name="T51" fmla="*/ 66 h 285"/>
                <a:gd name="T52" fmla="*/ 250 w 387"/>
                <a:gd name="T53" fmla="*/ 52 h 285"/>
                <a:gd name="T54" fmla="*/ 226 w 387"/>
                <a:gd name="T55" fmla="*/ 63 h 285"/>
                <a:gd name="T56" fmla="*/ 190 w 387"/>
                <a:gd name="T57" fmla="*/ 83 h 285"/>
                <a:gd name="T58" fmla="*/ 144 w 387"/>
                <a:gd name="T59" fmla="*/ 101 h 285"/>
                <a:gd name="T60" fmla="*/ 100 w 387"/>
                <a:gd name="T61" fmla="*/ 118 h 285"/>
                <a:gd name="T62" fmla="*/ 56 w 387"/>
                <a:gd name="T63" fmla="*/ 134 h 285"/>
                <a:gd name="T64" fmla="*/ 11 w 387"/>
                <a:gd name="T65" fmla="*/ 152 h 285"/>
                <a:gd name="T66" fmla="*/ 36 w 387"/>
                <a:gd name="T67" fmla="*/ 126 h 285"/>
                <a:gd name="T68" fmla="*/ 63 w 387"/>
                <a:gd name="T69" fmla="*/ 104 h 285"/>
                <a:gd name="T70" fmla="*/ 94 w 387"/>
                <a:gd name="T71" fmla="*/ 91 h 285"/>
                <a:gd name="T72" fmla="*/ 129 w 387"/>
                <a:gd name="T73" fmla="*/ 77 h 285"/>
                <a:gd name="T74" fmla="*/ 161 w 387"/>
                <a:gd name="T75" fmla="*/ 66 h 285"/>
                <a:gd name="T76" fmla="*/ 195 w 387"/>
                <a:gd name="T77" fmla="*/ 58 h 285"/>
                <a:gd name="T78" fmla="*/ 226 w 387"/>
                <a:gd name="T79" fmla="*/ 52 h 285"/>
                <a:gd name="T80" fmla="*/ 259 w 387"/>
                <a:gd name="T81" fmla="*/ 43 h 285"/>
                <a:gd name="T82" fmla="*/ 289 w 387"/>
                <a:gd name="T83" fmla="*/ 29 h 285"/>
                <a:gd name="T84" fmla="*/ 318 w 387"/>
                <a:gd name="T85" fmla="*/ 12 h 285"/>
                <a:gd name="T86" fmla="*/ 347 w 387"/>
                <a:gd name="T87" fmla="*/ 0 h 285"/>
                <a:gd name="T88" fmla="*/ 355 w 387"/>
                <a:gd name="T89" fmla="*/ 12 h 285"/>
                <a:gd name="T90" fmla="*/ 376 w 387"/>
                <a:gd name="T91" fmla="*/ 37 h 285"/>
                <a:gd name="T92" fmla="*/ 387 w 387"/>
                <a:gd name="T93" fmla="*/ 72 h 285"/>
                <a:gd name="T94" fmla="*/ 384 w 387"/>
                <a:gd name="T95" fmla="*/ 106 h 285"/>
                <a:gd name="T96" fmla="*/ 373 w 387"/>
                <a:gd name="T97" fmla="*/ 134 h 28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87" h="285">
                  <a:moveTo>
                    <a:pt x="373" y="134"/>
                  </a:moveTo>
                  <a:lnTo>
                    <a:pt x="362" y="137"/>
                  </a:lnTo>
                  <a:lnTo>
                    <a:pt x="351" y="140"/>
                  </a:lnTo>
                  <a:lnTo>
                    <a:pt x="342" y="143"/>
                  </a:lnTo>
                  <a:lnTo>
                    <a:pt x="333" y="146"/>
                  </a:lnTo>
                  <a:lnTo>
                    <a:pt x="322" y="149"/>
                  </a:lnTo>
                  <a:lnTo>
                    <a:pt x="313" y="152"/>
                  </a:lnTo>
                  <a:lnTo>
                    <a:pt x="302" y="155"/>
                  </a:lnTo>
                  <a:lnTo>
                    <a:pt x="293" y="160"/>
                  </a:lnTo>
                  <a:lnTo>
                    <a:pt x="286" y="169"/>
                  </a:lnTo>
                  <a:lnTo>
                    <a:pt x="275" y="175"/>
                  </a:lnTo>
                  <a:lnTo>
                    <a:pt x="259" y="178"/>
                  </a:lnTo>
                  <a:lnTo>
                    <a:pt x="250" y="189"/>
                  </a:lnTo>
                  <a:lnTo>
                    <a:pt x="256" y="195"/>
                  </a:lnTo>
                  <a:lnTo>
                    <a:pt x="290" y="183"/>
                  </a:lnTo>
                  <a:lnTo>
                    <a:pt x="279" y="187"/>
                  </a:lnTo>
                  <a:lnTo>
                    <a:pt x="269" y="193"/>
                  </a:lnTo>
                  <a:lnTo>
                    <a:pt x="256" y="196"/>
                  </a:lnTo>
                  <a:lnTo>
                    <a:pt x="244" y="201"/>
                  </a:lnTo>
                  <a:lnTo>
                    <a:pt x="230" y="204"/>
                  </a:lnTo>
                  <a:lnTo>
                    <a:pt x="220" y="209"/>
                  </a:lnTo>
                  <a:lnTo>
                    <a:pt x="207" y="213"/>
                  </a:lnTo>
                  <a:lnTo>
                    <a:pt x="200" y="222"/>
                  </a:lnTo>
                  <a:lnTo>
                    <a:pt x="207" y="221"/>
                  </a:lnTo>
                  <a:lnTo>
                    <a:pt x="217" y="219"/>
                  </a:lnTo>
                  <a:lnTo>
                    <a:pt x="226" y="216"/>
                  </a:lnTo>
                  <a:lnTo>
                    <a:pt x="236" y="215"/>
                  </a:lnTo>
                  <a:lnTo>
                    <a:pt x="246" y="212"/>
                  </a:lnTo>
                  <a:lnTo>
                    <a:pt x="255" y="212"/>
                  </a:lnTo>
                  <a:lnTo>
                    <a:pt x="264" y="213"/>
                  </a:lnTo>
                  <a:lnTo>
                    <a:pt x="273" y="219"/>
                  </a:lnTo>
                  <a:lnTo>
                    <a:pt x="258" y="226"/>
                  </a:lnTo>
                  <a:lnTo>
                    <a:pt x="244" y="232"/>
                  </a:lnTo>
                  <a:lnTo>
                    <a:pt x="229" y="235"/>
                  </a:lnTo>
                  <a:lnTo>
                    <a:pt x="213" y="239"/>
                  </a:lnTo>
                  <a:lnTo>
                    <a:pt x="197" y="241"/>
                  </a:lnTo>
                  <a:lnTo>
                    <a:pt x="181" y="245"/>
                  </a:lnTo>
                  <a:lnTo>
                    <a:pt x="166" y="249"/>
                  </a:lnTo>
                  <a:lnTo>
                    <a:pt x="152" y="253"/>
                  </a:lnTo>
                  <a:lnTo>
                    <a:pt x="143" y="259"/>
                  </a:lnTo>
                  <a:lnTo>
                    <a:pt x="134" y="265"/>
                  </a:lnTo>
                  <a:lnTo>
                    <a:pt x="125" y="268"/>
                  </a:lnTo>
                  <a:lnTo>
                    <a:pt x="117" y="273"/>
                  </a:lnTo>
                  <a:lnTo>
                    <a:pt x="106" y="275"/>
                  </a:lnTo>
                  <a:lnTo>
                    <a:pt x="97" y="279"/>
                  </a:lnTo>
                  <a:lnTo>
                    <a:pt x="88" y="281"/>
                  </a:lnTo>
                  <a:lnTo>
                    <a:pt x="79" y="285"/>
                  </a:lnTo>
                  <a:lnTo>
                    <a:pt x="65" y="281"/>
                  </a:lnTo>
                  <a:lnTo>
                    <a:pt x="53" y="278"/>
                  </a:lnTo>
                  <a:lnTo>
                    <a:pt x="40" y="272"/>
                  </a:lnTo>
                  <a:lnTo>
                    <a:pt x="31" y="265"/>
                  </a:lnTo>
                  <a:lnTo>
                    <a:pt x="22" y="256"/>
                  </a:lnTo>
                  <a:lnTo>
                    <a:pt x="14" y="247"/>
                  </a:lnTo>
                  <a:lnTo>
                    <a:pt x="8" y="235"/>
                  </a:lnTo>
                  <a:lnTo>
                    <a:pt x="3" y="224"/>
                  </a:lnTo>
                  <a:lnTo>
                    <a:pt x="0" y="210"/>
                  </a:lnTo>
                  <a:lnTo>
                    <a:pt x="2" y="196"/>
                  </a:lnTo>
                  <a:lnTo>
                    <a:pt x="3" y="181"/>
                  </a:lnTo>
                  <a:lnTo>
                    <a:pt x="8" y="169"/>
                  </a:lnTo>
                  <a:lnTo>
                    <a:pt x="23" y="161"/>
                  </a:lnTo>
                  <a:lnTo>
                    <a:pt x="40" y="155"/>
                  </a:lnTo>
                  <a:lnTo>
                    <a:pt x="56" y="149"/>
                  </a:lnTo>
                  <a:lnTo>
                    <a:pt x="72" y="144"/>
                  </a:lnTo>
                  <a:lnTo>
                    <a:pt x="88" y="138"/>
                  </a:lnTo>
                  <a:lnTo>
                    <a:pt x="105" y="132"/>
                  </a:lnTo>
                  <a:lnTo>
                    <a:pt x="120" y="126"/>
                  </a:lnTo>
                  <a:lnTo>
                    <a:pt x="137" y="121"/>
                  </a:lnTo>
                  <a:lnTo>
                    <a:pt x="152" y="114"/>
                  </a:lnTo>
                  <a:lnTo>
                    <a:pt x="167" y="107"/>
                  </a:lnTo>
                  <a:lnTo>
                    <a:pt x="183" y="100"/>
                  </a:lnTo>
                  <a:lnTo>
                    <a:pt x="200" y="94"/>
                  </a:lnTo>
                  <a:lnTo>
                    <a:pt x="206" y="89"/>
                  </a:lnTo>
                  <a:lnTo>
                    <a:pt x="215" y="86"/>
                  </a:lnTo>
                  <a:lnTo>
                    <a:pt x="221" y="81"/>
                  </a:lnTo>
                  <a:lnTo>
                    <a:pt x="230" y="78"/>
                  </a:lnTo>
                  <a:lnTo>
                    <a:pt x="238" y="74"/>
                  </a:lnTo>
                  <a:lnTo>
                    <a:pt x="246" y="71"/>
                  </a:lnTo>
                  <a:lnTo>
                    <a:pt x="253" y="66"/>
                  </a:lnTo>
                  <a:lnTo>
                    <a:pt x="263" y="63"/>
                  </a:lnTo>
                  <a:lnTo>
                    <a:pt x="258" y="55"/>
                  </a:lnTo>
                  <a:lnTo>
                    <a:pt x="250" y="52"/>
                  </a:lnTo>
                  <a:lnTo>
                    <a:pt x="241" y="55"/>
                  </a:lnTo>
                  <a:lnTo>
                    <a:pt x="235" y="60"/>
                  </a:lnTo>
                  <a:lnTo>
                    <a:pt x="226" y="63"/>
                  </a:lnTo>
                  <a:lnTo>
                    <a:pt x="220" y="68"/>
                  </a:lnTo>
                  <a:lnTo>
                    <a:pt x="204" y="75"/>
                  </a:lnTo>
                  <a:lnTo>
                    <a:pt x="190" y="83"/>
                  </a:lnTo>
                  <a:lnTo>
                    <a:pt x="175" y="89"/>
                  </a:lnTo>
                  <a:lnTo>
                    <a:pt x="160" y="95"/>
                  </a:lnTo>
                  <a:lnTo>
                    <a:pt x="144" y="101"/>
                  </a:lnTo>
                  <a:lnTo>
                    <a:pt x="131" y="109"/>
                  </a:lnTo>
                  <a:lnTo>
                    <a:pt x="115" y="114"/>
                  </a:lnTo>
                  <a:lnTo>
                    <a:pt x="100" y="118"/>
                  </a:lnTo>
                  <a:lnTo>
                    <a:pt x="85" y="123"/>
                  </a:lnTo>
                  <a:lnTo>
                    <a:pt x="71" y="129"/>
                  </a:lnTo>
                  <a:lnTo>
                    <a:pt x="56" y="134"/>
                  </a:lnTo>
                  <a:lnTo>
                    <a:pt x="40" y="140"/>
                  </a:lnTo>
                  <a:lnTo>
                    <a:pt x="25" y="146"/>
                  </a:lnTo>
                  <a:lnTo>
                    <a:pt x="11" y="152"/>
                  </a:lnTo>
                  <a:lnTo>
                    <a:pt x="17" y="143"/>
                  </a:lnTo>
                  <a:lnTo>
                    <a:pt x="26" y="134"/>
                  </a:lnTo>
                  <a:lnTo>
                    <a:pt x="36" y="126"/>
                  </a:lnTo>
                  <a:lnTo>
                    <a:pt x="45" y="118"/>
                  </a:lnTo>
                  <a:lnTo>
                    <a:pt x="54" y="111"/>
                  </a:lnTo>
                  <a:lnTo>
                    <a:pt x="63" y="104"/>
                  </a:lnTo>
                  <a:lnTo>
                    <a:pt x="74" y="100"/>
                  </a:lnTo>
                  <a:lnTo>
                    <a:pt x="85" y="95"/>
                  </a:lnTo>
                  <a:lnTo>
                    <a:pt x="94" y="91"/>
                  </a:lnTo>
                  <a:lnTo>
                    <a:pt x="106" y="86"/>
                  </a:lnTo>
                  <a:lnTo>
                    <a:pt x="117" y="81"/>
                  </a:lnTo>
                  <a:lnTo>
                    <a:pt x="129" y="77"/>
                  </a:lnTo>
                  <a:lnTo>
                    <a:pt x="138" y="72"/>
                  </a:lnTo>
                  <a:lnTo>
                    <a:pt x="151" y="69"/>
                  </a:lnTo>
                  <a:lnTo>
                    <a:pt x="161" y="66"/>
                  </a:lnTo>
                  <a:lnTo>
                    <a:pt x="174" y="63"/>
                  </a:lnTo>
                  <a:lnTo>
                    <a:pt x="183" y="60"/>
                  </a:lnTo>
                  <a:lnTo>
                    <a:pt x="195" y="58"/>
                  </a:lnTo>
                  <a:lnTo>
                    <a:pt x="204" y="57"/>
                  </a:lnTo>
                  <a:lnTo>
                    <a:pt x="217" y="55"/>
                  </a:lnTo>
                  <a:lnTo>
                    <a:pt x="226" y="52"/>
                  </a:lnTo>
                  <a:lnTo>
                    <a:pt x="238" y="49"/>
                  </a:lnTo>
                  <a:lnTo>
                    <a:pt x="247" y="46"/>
                  </a:lnTo>
                  <a:lnTo>
                    <a:pt x="259" y="43"/>
                  </a:lnTo>
                  <a:lnTo>
                    <a:pt x="269" y="38"/>
                  </a:lnTo>
                  <a:lnTo>
                    <a:pt x="279" y="34"/>
                  </a:lnTo>
                  <a:lnTo>
                    <a:pt x="289" y="29"/>
                  </a:lnTo>
                  <a:lnTo>
                    <a:pt x="299" y="25"/>
                  </a:lnTo>
                  <a:lnTo>
                    <a:pt x="309" y="19"/>
                  </a:lnTo>
                  <a:lnTo>
                    <a:pt x="318" y="12"/>
                  </a:lnTo>
                  <a:lnTo>
                    <a:pt x="327" y="6"/>
                  </a:lnTo>
                  <a:lnTo>
                    <a:pt x="336" y="0"/>
                  </a:lnTo>
                  <a:lnTo>
                    <a:pt x="347" y="0"/>
                  </a:lnTo>
                  <a:lnTo>
                    <a:pt x="359" y="5"/>
                  </a:lnTo>
                  <a:lnTo>
                    <a:pt x="356" y="8"/>
                  </a:lnTo>
                  <a:lnTo>
                    <a:pt x="355" y="12"/>
                  </a:lnTo>
                  <a:lnTo>
                    <a:pt x="362" y="19"/>
                  </a:lnTo>
                  <a:lnTo>
                    <a:pt x="371" y="28"/>
                  </a:lnTo>
                  <a:lnTo>
                    <a:pt x="376" y="37"/>
                  </a:lnTo>
                  <a:lnTo>
                    <a:pt x="382" y="49"/>
                  </a:lnTo>
                  <a:lnTo>
                    <a:pt x="385" y="60"/>
                  </a:lnTo>
                  <a:lnTo>
                    <a:pt x="387" y="72"/>
                  </a:lnTo>
                  <a:lnTo>
                    <a:pt x="387" y="84"/>
                  </a:lnTo>
                  <a:lnTo>
                    <a:pt x="387" y="97"/>
                  </a:lnTo>
                  <a:lnTo>
                    <a:pt x="384" y="106"/>
                  </a:lnTo>
                  <a:lnTo>
                    <a:pt x="381" y="115"/>
                  </a:lnTo>
                  <a:lnTo>
                    <a:pt x="376" y="124"/>
                  </a:lnTo>
                  <a:lnTo>
                    <a:pt x="373" y="134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4" name="Freeform 257"/>
            <p:cNvSpPr>
              <a:spLocks/>
            </p:cNvSpPr>
            <p:nvPr/>
          </p:nvSpPr>
          <p:spPr bwMode="auto">
            <a:xfrm>
              <a:off x="2853" y="1618"/>
              <a:ext cx="983" cy="1660"/>
            </a:xfrm>
            <a:custGeom>
              <a:avLst/>
              <a:gdLst>
                <a:gd name="T0" fmla="*/ 520 w 983"/>
                <a:gd name="T1" fmla="*/ 1639 h 1660"/>
                <a:gd name="T2" fmla="*/ 334 w 983"/>
                <a:gd name="T3" fmla="*/ 1653 h 1660"/>
                <a:gd name="T4" fmla="*/ 211 w 983"/>
                <a:gd name="T5" fmla="*/ 1484 h 1660"/>
                <a:gd name="T6" fmla="*/ 284 w 983"/>
                <a:gd name="T7" fmla="*/ 1466 h 1660"/>
                <a:gd name="T8" fmla="*/ 354 w 983"/>
                <a:gd name="T9" fmla="*/ 1547 h 1660"/>
                <a:gd name="T10" fmla="*/ 277 w 983"/>
                <a:gd name="T11" fmla="*/ 1378 h 1660"/>
                <a:gd name="T12" fmla="*/ 316 w 983"/>
                <a:gd name="T13" fmla="*/ 1481 h 1660"/>
                <a:gd name="T14" fmla="*/ 279 w 983"/>
                <a:gd name="T15" fmla="*/ 1312 h 1660"/>
                <a:gd name="T16" fmla="*/ 282 w 983"/>
                <a:gd name="T17" fmla="*/ 1196 h 1660"/>
                <a:gd name="T18" fmla="*/ 348 w 983"/>
                <a:gd name="T19" fmla="*/ 995 h 1660"/>
                <a:gd name="T20" fmla="*/ 326 w 983"/>
                <a:gd name="T21" fmla="*/ 1019 h 1660"/>
                <a:gd name="T22" fmla="*/ 234 w 983"/>
                <a:gd name="T23" fmla="*/ 1222 h 1660"/>
                <a:gd name="T24" fmla="*/ 224 w 983"/>
                <a:gd name="T25" fmla="*/ 1226 h 1660"/>
                <a:gd name="T26" fmla="*/ 242 w 983"/>
                <a:gd name="T27" fmla="*/ 1182 h 1660"/>
                <a:gd name="T28" fmla="*/ 159 w 983"/>
                <a:gd name="T29" fmla="*/ 1306 h 1660"/>
                <a:gd name="T30" fmla="*/ 238 w 983"/>
                <a:gd name="T31" fmla="*/ 1168 h 1660"/>
                <a:gd name="T32" fmla="*/ 270 w 983"/>
                <a:gd name="T33" fmla="*/ 1096 h 1660"/>
                <a:gd name="T34" fmla="*/ 179 w 983"/>
                <a:gd name="T35" fmla="*/ 1246 h 1660"/>
                <a:gd name="T36" fmla="*/ 66 w 983"/>
                <a:gd name="T37" fmla="*/ 1325 h 1660"/>
                <a:gd name="T38" fmla="*/ 49 w 983"/>
                <a:gd name="T39" fmla="*/ 1277 h 1660"/>
                <a:gd name="T40" fmla="*/ 37 w 983"/>
                <a:gd name="T41" fmla="*/ 1262 h 1660"/>
                <a:gd name="T42" fmla="*/ 18 w 983"/>
                <a:gd name="T43" fmla="*/ 1294 h 1660"/>
                <a:gd name="T44" fmla="*/ 17 w 983"/>
                <a:gd name="T45" fmla="*/ 1361 h 1660"/>
                <a:gd name="T46" fmla="*/ 37 w 983"/>
                <a:gd name="T47" fmla="*/ 1203 h 1660"/>
                <a:gd name="T48" fmla="*/ 184 w 983"/>
                <a:gd name="T49" fmla="*/ 1026 h 1660"/>
                <a:gd name="T50" fmla="*/ 320 w 983"/>
                <a:gd name="T51" fmla="*/ 811 h 1660"/>
                <a:gd name="T52" fmla="*/ 454 w 983"/>
                <a:gd name="T53" fmla="*/ 595 h 1660"/>
                <a:gd name="T54" fmla="*/ 581 w 983"/>
                <a:gd name="T55" fmla="*/ 375 h 1660"/>
                <a:gd name="T56" fmla="*/ 696 w 983"/>
                <a:gd name="T57" fmla="*/ 149 h 1660"/>
                <a:gd name="T58" fmla="*/ 803 w 983"/>
                <a:gd name="T59" fmla="*/ 0 h 1660"/>
                <a:gd name="T60" fmla="*/ 972 w 983"/>
                <a:gd name="T61" fmla="*/ 87 h 1660"/>
                <a:gd name="T62" fmla="*/ 901 w 983"/>
                <a:gd name="T63" fmla="*/ 227 h 1660"/>
                <a:gd name="T64" fmla="*/ 803 w 983"/>
                <a:gd name="T65" fmla="*/ 441 h 1660"/>
                <a:gd name="T66" fmla="*/ 710 w 983"/>
                <a:gd name="T67" fmla="*/ 662 h 1660"/>
                <a:gd name="T68" fmla="*/ 633 w 983"/>
                <a:gd name="T69" fmla="*/ 891 h 1660"/>
                <a:gd name="T70" fmla="*/ 589 w 983"/>
                <a:gd name="T71" fmla="*/ 1122 h 1660"/>
                <a:gd name="T72" fmla="*/ 607 w 983"/>
                <a:gd name="T73" fmla="*/ 957 h 1660"/>
                <a:gd name="T74" fmla="*/ 607 w 983"/>
                <a:gd name="T75" fmla="*/ 923 h 1660"/>
                <a:gd name="T76" fmla="*/ 592 w 983"/>
                <a:gd name="T77" fmla="*/ 921 h 1660"/>
                <a:gd name="T78" fmla="*/ 592 w 983"/>
                <a:gd name="T79" fmla="*/ 866 h 1660"/>
                <a:gd name="T80" fmla="*/ 558 w 983"/>
                <a:gd name="T81" fmla="*/ 964 h 1660"/>
                <a:gd name="T82" fmla="*/ 596 w 983"/>
                <a:gd name="T83" fmla="*/ 757 h 1660"/>
                <a:gd name="T84" fmla="*/ 569 w 983"/>
                <a:gd name="T85" fmla="*/ 799 h 1660"/>
                <a:gd name="T86" fmla="*/ 561 w 983"/>
                <a:gd name="T87" fmla="*/ 779 h 1660"/>
                <a:gd name="T88" fmla="*/ 598 w 983"/>
                <a:gd name="T89" fmla="*/ 622 h 1660"/>
                <a:gd name="T90" fmla="*/ 673 w 983"/>
                <a:gd name="T91" fmla="*/ 451 h 1660"/>
                <a:gd name="T92" fmla="*/ 717 w 983"/>
                <a:gd name="T93" fmla="*/ 334 h 1660"/>
                <a:gd name="T94" fmla="*/ 645 w 983"/>
                <a:gd name="T95" fmla="*/ 490 h 1660"/>
                <a:gd name="T96" fmla="*/ 578 w 983"/>
                <a:gd name="T97" fmla="*/ 651 h 1660"/>
                <a:gd name="T98" fmla="*/ 521 w 983"/>
                <a:gd name="T99" fmla="*/ 815 h 1660"/>
                <a:gd name="T100" fmla="*/ 487 w 983"/>
                <a:gd name="T101" fmla="*/ 984 h 1660"/>
                <a:gd name="T102" fmla="*/ 532 w 983"/>
                <a:gd name="T103" fmla="*/ 1179 h 1660"/>
                <a:gd name="T104" fmla="*/ 524 w 983"/>
                <a:gd name="T105" fmla="*/ 1352 h 1660"/>
                <a:gd name="T106" fmla="*/ 630 w 983"/>
                <a:gd name="T107" fmla="*/ 1389 h 1660"/>
                <a:gd name="T108" fmla="*/ 636 w 983"/>
                <a:gd name="T109" fmla="*/ 1426 h 1660"/>
                <a:gd name="T110" fmla="*/ 633 w 983"/>
                <a:gd name="T111" fmla="*/ 1453 h 1660"/>
                <a:gd name="T112" fmla="*/ 625 w 983"/>
                <a:gd name="T113" fmla="*/ 1486 h 1660"/>
                <a:gd name="T114" fmla="*/ 599 w 983"/>
                <a:gd name="T115" fmla="*/ 1524 h 1660"/>
                <a:gd name="T116" fmla="*/ 621 w 983"/>
                <a:gd name="T117" fmla="*/ 1532 h 1660"/>
                <a:gd name="T118" fmla="*/ 584 w 983"/>
                <a:gd name="T119" fmla="*/ 1570 h 1660"/>
                <a:gd name="T120" fmla="*/ 628 w 983"/>
                <a:gd name="T121" fmla="*/ 1547 h 1660"/>
                <a:gd name="T122" fmla="*/ 673 w 983"/>
                <a:gd name="T123" fmla="*/ 1413 h 1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983" h="1660">
                  <a:moveTo>
                    <a:pt x="645" y="1567"/>
                  </a:moveTo>
                  <a:lnTo>
                    <a:pt x="638" y="1573"/>
                  </a:lnTo>
                  <a:lnTo>
                    <a:pt x="632" y="1581"/>
                  </a:lnTo>
                  <a:lnTo>
                    <a:pt x="624" y="1587"/>
                  </a:lnTo>
                  <a:lnTo>
                    <a:pt x="618" y="1594"/>
                  </a:lnTo>
                  <a:lnTo>
                    <a:pt x="609" y="1599"/>
                  </a:lnTo>
                  <a:lnTo>
                    <a:pt x="601" y="1604"/>
                  </a:lnTo>
                  <a:lnTo>
                    <a:pt x="592" y="1608"/>
                  </a:lnTo>
                  <a:lnTo>
                    <a:pt x="584" y="1613"/>
                  </a:lnTo>
                  <a:lnTo>
                    <a:pt x="573" y="1616"/>
                  </a:lnTo>
                  <a:lnTo>
                    <a:pt x="564" y="1619"/>
                  </a:lnTo>
                  <a:lnTo>
                    <a:pt x="555" y="1622"/>
                  </a:lnTo>
                  <a:lnTo>
                    <a:pt x="546" y="1627"/>
                  </a:lnTo>
                  <a:lnTo>
                    <a:pt x="536" y="1630"/>
                  </a:lnTo>
                  <a:lnTo>
                    <a:pt x="527" y="1634"/>
                  </a:lnTo>
                  <a:lnTo>
                    <a:pt x="520" y="1639"/>
                  </a:lnTo>
                  <a:lnTo>
                    <a:pt x="512" y="1643"/>
                  </a:lnTo>
                  <a:lnTo>
                    <a:pt x="498" y="1643"/>
                  </a:lnTo>
                  <a:lnTo>
                    <a:pt x="487" y="1645"/>
                  </a:lnTo>
                  <a:lnTo>
                    <a:pt x="475" y="1647"/>
                  </a:lnTo>
                  <a:lnTo>
                    <a:pt x="464" y="1650"/>
                  </a:lnTo>
                  <a:lnTo>
                    <a:pt x="451" y="1651"/>
                  </a:lnTo>
                  <a:lnTo>
                    <a:pt x="440" y="1654"/>
                  </a:lnTo>
                  <a:lnTo>
                    <a:pt x="428" y="1656"/>
                  </a:lnTo>
                  <a:lnTo>
                    <a:pt x="417" y="1659"/>
                  </a:lnTo>
                  <a:lnTo>
                    <a:pt x="405" y="1659"/>
                  </a:lnTo>
                  <a:lnTo>
                    <a:pt x="392" y="1660"/>
                  </a:lnTo>
                  <a:lnTo>
                    <a:pt x="380" y="1660"/>
                  </a:lnTo>
                  <a:lnTo>
                    <a:pt x="369" y="1660"/>
                  </a:lnTo>
                  <a:lnTo>
                    <a:pt x="357" y="1659"/>
                  </a:lnTo>
                  <a:lnTo>
                    <a:pt x="346" y="1657"/>
                  </a:lnTo>
                  <a:lnTo>
                    <a:pt x="334" y="1653"/>
                  </a:lnTo>
                  <a:lnTo>
                    <a:pt x="323" y="1650"/>
                  </a:lnTo>
                  <a:lnTo>
                    <a:pt x="310" y="1643"/>
                  </a:lnTo>
                  <a:lnTo>
                    <a:pt x="297" y="1637"/>
                  </a:lnTo>
                  <a:lnTo>
                    <a:pt x="285" y="1630"/>
                  </a:lnTo>
                  <a:lnTo>
                    <a:pt x="276" y="1622"/>
                  </a:lnTo>
                  <a:lnTo>
                    <a:pt x="265" y="1611"/>
                  </a:lnTo>
                  <a:lnTo>
                    <a:pt x="256" y="1601"/>
                  </a:lnTo>
                  <a:lnTo>
                    <a:pt x="248" y="1588"/>
                  </a:lnTo>
                  <a:lnTo>
                    <a:pt x="242" y="1578"/>
                  </a:lnTo>
                  <a:lnTo>
                    <a:pt x="234" y="1564"/>
                  </a:lnTo>
                  <a:lnTo>
                    <a:pt x="228" y="1550"/>
                  </a:lnTo>
                  <a:lnTo>
                    <a:pt x="224" y="1536"/>
                  </a:lnTo>
                  <a:lnTo>
                    <a:pt x="219" y="1524"/>
                  </a:lnTo>
                  <a:lnTo>
                    <a:pt x="215" y="1510"/>
                  </a:lnTo>
                  <a:lnTo>
                    <a:pt x="213" y="1496"/>
                  </a:lnTo>
                  <a:lnTo>
                    <a:pt x="211" y="1484"/>
                  </a:lnTo>
                  <a:lnTo>
                    <a:pt x="211" y="1472"/>
                  </a:lnTo>
                  <a:lnTo>
                    <a:pt x="211" y="1455"/>
                  </a:lnTo>
                  <a:lnTo>
                    <a:pt x="215" y="1440"/>
                  </a:lnTo>
                  <a:lnTo>
                    <a:pt x="218" y="1423"/>
                  </a:lnTo>
                  <a:lnTo>
                    <a:pt x="224" y="1409"/>
                  </a:lnTo>
                  <a:lnTo>
                    <a:pt x="230" y="1395"/>
                  </a:lnTo>
                  <a:lnTo>
                    <a:pt x="239" y="1383"/>
                  </a:lnTo>
                  <a:lnTo>
                    <a:pt x="250" y="1374"/>
                  </a:lnTo>
                  <a:lnTo>
                    <a:pt x="265" y="1366"/>
                  </a:lnTo>
                  <a:lnTo>
                    <a:pt x="265" y="1381"/>
                  </a:lnTo>
                  <a:lnTo>
                    <a:pt x="267" y="1397"/>
                  </a:lnTo>
                  <a:lnTo>
                    <a:pt x="268" y="1412"/>
                  </a:lnTo>
                  <a:lnTo>
                    <a:pt x="273" y="1429"/>
                  </a:lnTo>
                  <a:lnTo>
                    <a:pt x="276" y="1444"/>
                  </a:lnTo>
                  <a:lnTo>
                    <a:pt x="282" y="1459"/>
                  </a:lnTo>
                  <a:lnTo>
                    <a:pt x="284" y="1466"/>
                  </a:lnTo>
                  <a:lnTo>
                    <a:pt x="287" y="1475"/>
                  </a:lnTo>
                  <a:lnTo>
                    <a:pt x="291" y="1481"/>
                  </a:lnTo>
                  <a:lnTo>
                    <a:pt x="296" y="1490"/>
                  </a:lnTo>
                  <a:lnTo>
                    <a:pt x="302" y="1502"/>
                  </a:lnTo>
                  <a:lnTo>
                    <a:pt x="310" y="1516"/>
                  </a:lnTo>
                  <a:lnTo>
                    <a:pt x="319" y="1528"/>
                  </a:lnTo>
                  <a:lnTo>
                    <a:pt x="330" y="1542"/>
                  </a:lnTo>
                  <a:lnTo>
                    <a:pt x="340" y="1553"/>
                  </a:lnTo>
                  <a:lnTo>
                    <a:pt x="353" y="1565"/>
                  </a:lnTo>
                  <a:lnTo>
                    <a:pt x="365" y="1574"/>
                  </a:lnTo>
                  <a:lnTo>
                    <a:pt x="379" y="1585"/>
                  </a:lnTo>
                  <a:lnTo>
                    <a:pt x="385" y="1579"/>
                  </a:lnTo>
                  <a:lnTo>
                    <a:pt x="386" y="1570"/>
                  </a:lnTo>
                  <a:lnTo>
                    <a:pt x="374" y="1562"/>
                  </a:lnTo>
                  <a:lnTo>
                    <a:pt x="363" y="1556"/>
                  </a:lnTo>
                  <a:lnTo>
                    <a:pt x="354" y="1547"/>
                  </a:lnTo>
                  <a:lnTo>
                    <a:pt x="345" y="1539"/>
                  </a:lnTo>
                  <a:lnTo>
                    <a:pt x="336" y="1528"/>
                  </a:lnTo>
                  <a:lnTo>
                    <a:pt x="326" y="1519"/>
                  </a:lnTo>
                  <a:lnTo>
                    <a:pt x="319" y="1509"/>
                  </a:lnTo>
                  <a:lnTo>
                    <a:pt x="313" y="1499"/>
                  </a:lnTo>
                  <a:lnTo>
                    <a:pt x="305" y="1487"/>
                  </a:lnTo>
                  <a:lnTo>
                    <a:pt x="299" y="1476"/>
                  </a:lnTo>
                  <a:lnTo>
                    <a:pt x="294" y="1464"/>
                  </a:lnTo>
                  <a:lnTo>
                    <a:pt x="290" y="1453"/>
                  </a:lnTo>
                  <a:lnTo>
                    <a:pt x="285" y="1441"/>
                  </a:lnTo>
                  <a:lnTo>
                    <a:pt x="284" y="1430"/>
                  </a:lnTo>
                  <a:lnTo>
                    <a:pt x="282" y="1418"/>
                  </a:lnTo>
                  <a:lnTo>
                    <a:pt x="282" y="1407"/>
                  </a:lnTo>
                  <a:lnTo>
                    <a:pt x="274" y="1361"/>
                  </a:lnTo>
                  <a:lnTo>
                    <a:pt x="276" y="1369"/>
                  </a:lnTo>
                  <a:lnTo>
                    <a:pt x="277" y="1378"/>
                  </a:lnTo>
                  <a:lnTo>
                    <a:pt x="279" y="1387"/>
                  </a:lnTo>
                  <a:lnTo>
                    <a:pt x="282" y="1397"/>
                  </a:lnTo>
                  <a:lnTo>
                    <a:pt x="284" y="1406"/>
                  </a:lnTo>
                  <a:lnTo>
                    <a:pt x="287" y="1415"/>
                  </a:lnTo>
                  <a:lnTo>
                    <a:pt x="288" y="1424"/>
                  </a:lnTo>
                  <a:lnTo>
                    <a:pt x="291" y="1433"/>
                  </a:lnTo>
                  <a:lnTo>
                    <a:pt x="293" y="1441"/>
                  </a:lnTo>
                  <a:lnTo>
                    <a:pt x="296" y="1450"/>
                  </a:lnTo>
                  <a:lnTo>
                    <a:pt x="297" y="1459"/>
                  </a:lnTo>
                  <a:lnTo>
                    <a:pt x="302" y="1469"/>
                  </a:lnTo>
                  <a:lnTo>
                    <a:pt x="305" y="1476"/>
                  </a:lnTo>
                  <a:lnTo>
                    <a:pt x="308" y="1486"/>
                  </a:lnTo>
                  <a:lnTo>
                    <a:pt x="313" y="1495"/>
                  </a:lnTo>
                  <a:lnTo>
                    <a:pt x="319" y="1504"/>
                  </a:lnTo>
                  <a:lnTo>
                    <a:pt x="317" y="1492"/>
                  </a:lnTo>
                  <a:lnTo>
                    <a:pt x="316" y="1481"/>
                  </a:lnTo>
                  <a:lnTo>
                    <a:pt x="311" y="1470"/>
                  </a:lnTo>
                  <a:lnTo>
                    <a:pt x="307" y="1459"/>
                  </a:lnTo>
                  <a:lnTo>
                    <a:pt x="300" y="1447"/>
                  </a:lnTo>
                  <a:lnTo>
                    <a:pt x="297" y="1436"/>
                  </a:lnTo>
                  <a:lnTo>
                    <a:pt x="294" y="1424"/>
                  </a:lnTo>
                  <a:lnTo>
                    <a:pt x="296" y="1413"/>
                  </a:lnTo>
                  <a:lnTo>
                    <a:pt x="288" y="1397"/>
                  </a:lnTo>
                  <a:lnTo>
                    <a:pt x="285" y="1381"/>
                  </a:lnTo>
                  <a:lnTo>
                    <a:pt x="282" y="1372"/>
                  </a:lnTo>
                  <a:lnTo>
                    <a:pt x="280" y="1364"/>
                  </a:lnTo>
                  <a:lnTo>
                    <a:pt x="280" y="1355"/>
                  </a:lnTo>
                  <a:lnTo>
                    <a:pt x="280" y="1348"/>
                  </a:lnTo>
                  <a:lnTo>
                    <a:pt x="279" y="1338"/>
                  </a:lnTo>
                  <a:lnTo>
                    <a:pt x="279" y="1329"/>
                  </a:lnTo>
                  <a:lnTo>
                    <a:pt x="279" y="1320"/>
                  </a:lnTo>
                  <a:lnTo>
                    <a:pt x="279" y="1312"/>
                  </a:lnTo>
                  <a:lnTo>
                    <a:pt x="277" y="1295"/>
                  </a:lnTo>
                  <a:lnTo>
                    <a:pt x="277" y="1280"/>
                  </a:lnTo>
                  <a:lnTo>
                    <a:pt x="274" y="1289"/>
                  </a:lnTo>
                  <a:lnTo>
                    <a:pt x="274" y="1300"/>
                  </a:lnTo>
                  <a:lnTo>
                    <a:pt x="273" y="1311"/>
                  </a:lnTo>
                  <a:lnTo>
                    <a:pt x="273" y="1323"/>
                  </a:lnTo>
                  <a:lnTo>
                    <a:pt x="271" y="1309"/>
                  </a:lnTo>
                  <a:lnTo>
                    <a:pt x="271" y="1297"/>
                  </a:lnTo>
                  <a:lnTo>
                    <a:pt x="271" y="1285"/>
                  </a:lnTo>
                  <a:lnTo>
                    <a:pt x="273" y="1272"/>
                  </a:lnTo>
                  <a:lnTo>
                    <a:pt x="273" y="1259"/>
                  </a:lnTo>
                  <a:lnTo>
                    <a:pt x="274" y="1246"/>
                  </a:lnTo>
                  <a:lnTo>
                    <a:pt x="276" y="1234"/>
                  </a:lnTo>
                  <a:lnTo>
                    <a:pt x="279" y="1222"/>
                  </a:lnTo>
                  <a:lnTo>
                    <a:pt x="279" y="1208"/>
                  </a:lnTo>
                  <a:lnTo>
                    <a:pt x="282" y="1196"/>
                  </a:lnTo>
                  <a:lnTo>
                    <a:pt x="284" y="1183"/>
                  </a:lnTo>
                  <a:lnTo>
                    <a:pt x="288" y="1171"/>
                  </a:lnTo>
                  <a:lnTo>
                    <a:pt x="291" y="1157"/>
                  </a:lnTo>
                  <a:lnTo>
                    <a:pt x="294" y="1145"/>
                  </a:lnTo>
                  <a:lnTo>
                    <a:pt x="299" y="1133"/>
                  </a:lnTo>
                  <a:lnTo>
                    <a:pt x="303" y="1121"/>
                  </a:lnTo>
                  <a:lnTo>
                    <a:pt x="307" y="1107"/>
                  </a:lnTo>
                  <a:lnTo>
                    <a:pt x="310" y="1095"/>
                  </a:lnTo>
                  <a:lnTo>
                    <a:pt x="314" y="1082"/>
                  </a:lnTo>
                  <a:lnTo>
                    <a:pt x="319" y="1070"/>
                  </a:lnTo>
                  <a:lnTo>
                    <a:pt x="323" y="1056"/>
                  </a:lnTo>
                  <a:lnTo>
                    <a:pt x="328" y="1044"/>
                  </a:lnTo>
                  <a:lnTo>
                    <a:pt x="333" y="1032"/>
                  </a:lnTo>
                  <a:lnTo>
                    <a:pt x="339" y="1021"/>
                  </a:lnTo>
                  <a:lnTo>
                    <a:pt x="343" y="1007"/>
                  </a:lnTo>
                  <a:lnTo>
                    <a:pt x="348" y="995"/>
                  </a:lnTo>
                  <a:lnTo>
                    <a:pt x="353" y="983"/>
                  </a:lnTo>
                  <a:lnTo>
                    <a:pt x="359" y="972"/>
                  </a:lnTo>
                  <a:lnTo>
                    <a:pt x="363" y="960"/>
                  </a:lnTo>
                  <a:lnTo>
                    <a:pt x="369" y="949"/>
                  </a:lnTo>
                  <a:lnTo>
                    <a:pt x="376" y="937"/>
                  </a:lnTo>
                  <a:lnTo>
                    <a:pt x="382" y="926"/>
                  </a:lnTo>
                  <a:lnTo>
                    <a:pt x="377" y="920"/>
                  </a:lnTo>
                  <a:lnTo>
                    <a:pt x="372" y="918"/>
                  </a:lnTo>
                  <a:lnTo>
                    <a:pt x="365" y="929"/>
                  </a:lnTo>
                  <a:lnTo>
                    <a:pt x="359" y="941"/>
                  </a:lnTo>
                  <a:lnTo>
                    <a:pt x="353" y="953"/>
                  </a:lnTo>
                  <a:lnTo>
                    <a:pt x="348" y="967"/>
                  </a:lnTo>
                  <a:lnTo>
                    <a:pt x="342" y="980"/>
                  </a:lnTo>
                  <a:lnTo>
                    <a:pt x="337" y="992"/>
                  </a:lnTo>
                  <a:lnTo>
                    <a:pt x="331" y="1006"/>
                  </a:lnTo>
                  <a:lnTo>
                    <a:pt x="326" y="1019"/>
                  </a:lnTo>
                  <a:lnTo>
                    <a:pt x="320" y="1032"/>
                  </a:lnTo>
                  <a:lnTo>
                    <a:pt x="316" y="1044"/>
                  </a:lnTo>
                  <a:lnTo>
                    <a:pt x="310" y="1056"/>
                  </a:lnTo>
                  <a:lnTo>
                    <a:pt x="305" y="1070"/>
                  </a:lnTo>
                  <a:lnTo>
                    <a:pt x="299" y="1082"/>
                  </a:lnTo>
                  <a:lnTo>
                    <a:pt x="294" y="1096"/>
                  </a:lnTo>
                  <a:lnTo>
                    <a:pt x="290" y="1110"/>
                  </a:lnTo>
                  <a:lnTo>
                    <a:pt x="285" y="1124"/>
                  </a:lnTo>
                  <a:lnTo>
                    <a:pt x="277" y="1134"/>
                  </a:lnTo>
                  <a:lnTo>
                    <a:pt x="273" y="1148"/>
                  </a:lnTo>
                  <a:lnTo>
                    <a:pt x="265" y="1159"/>
                  </a:lnTo>
                  <a:lnTo>
                    <a:pt x="261" y="1173"/>
                  </a:lnTo>
                  <a:lnTo>
                    <a:pt x="253" y="1183"/>
                  </a:lnTo>
                  <a:lnTo>
                    <a:pt x="247" y="1197"/>
                  </a:lnTo>
                  <a:lnTo>
                    <a:pt x="241" y="1208"/>
                  </a:lnTo>
                  <a:lnTo>
                    <a:pt x="234" y="1222"/>
                  </a:lnTo>
                  <a:lnTo>
                    <a:pt x="225" y="1233"/>
                  </a:lnTo>
                  <a:lnTo>
                    <a:pt x="219" y="1245"/>
                  </a:lnTo>
                  <a:lnTo>
                    <a:pt x="210" y="1257"/>
                  </a:lnTo>
                  <a:lnTo>
                    <a:pt x="204" y="1269"/>
                  </a:lnTo>
                  <a:lnTo>
                    <a:pt x="195" y="1280"/>
                  </a:lnTo>
                  <a:lnTo>
                    <a:pt x="187" y="1292"/>
                  </a:lnTo>
                  <a:lnTo>
                    <a:pt x="178" y="1303"/>
                  </a:lnTo>
                  <a:lnTo>
                    <a:pt x="170" y="1315"/>
                  </a:lnTo>
                  <a:lnTo>
                    <a:pt x="164" y="1314"/>
                  </a:lnTo>
                  <a:lnTo>
                    <a:pt x="172" y="1300"/>
                  </a:lnTo>
                  <a:lnTo>
                    <a:pt x="181" y="1289"/>
                  </a:lnTo>
                  <a:lnTo>
                    <a:pt x="188" y="1275"/>
                  </a:lnTo>
                  <a:lnTo>
                    <a:pt x="198" y="1265"/>
                  </a:lnTo>
                  <a:lnTo>
                    <a:pt x="205" y="1251"/>
                  </a:lnTo>
                  <a:lnTo>
                    <a:pt x="215" y="1240"/>
                  </a:lnTo>
                  <a:lnTo>
                    <a:pt x="224" y="1226"/>
                  </a:lnTo>
                  <a:lnTo>
                    <a:pt x="233" y="1216"/>
                  </a:lnTo>
                  <a:lnTo>
                    <a:pt x="239" y="1202"/>
                  </a:lnTo>
                  <a:lnTo>
                    <a:pt x="247" y="1188"/>
                  </a:lnTo>
                  <a:lnTo>
                    <a:pt x="253" y="1174"/>
                  </a:lnTo>
                  <a:lnTo>
                    <a:pt x="261" y="1162"/>
                  </a:lnTo>
                  <a:lnTo>
                    <a:pt x="267" y="1148"/>
                  </a:lnTo>
                  <a:lnTo>
                    <a:pt x="273" y="1134"/>
                  </a:lnTo>
                  <a:lnTo>
                    <a:pt x="277" y="1121"/>
                  </a:lnTo>
                  <a:lnTo>
                    <a:pt x="284" y="1108"/>
                  </a:lnTo>
                  <a:lnTo>
                    <a:pt x="276" y="1118"/>
                  </a:lnTo>
                  <a:lnTo>
                    <a:pt x="270" y="1127"/>
                  </a:lnTo>
                  <a:lnTo>
                    <a:pt x="264" y="1137"/>
                  </a:lnTo>
                  <a:lnTo>
                    <a:pt x="259" y="1150"/>
                  </a:lnTo>
                  <a:lnTo>
                    <a:pt x="253" y="1159"/>
                  </a:lnTo>
                  <a:lnTo>
                    <a:pt x="248" y="1171"/>
                  </a:lnTo>
                  <a:lnTo>
                    <a:pt x="242" y="1182"/>
                  </a:lnTo>
                  <a:lnTo>
                    <a:pt x="238" y="1194"/>
                  </a:lnTo>
                  <a:lnTo>
                    <a:pt x="231" y="1200"/>
                  </a:lnTo>
                  <a:lnTo>
                    <a:pt x="227" y="1208"/>
                  </a:lnTo>
                  <a:lnTo>
                    <a:pt x="221" y="1216"/>
                  </a:lnTo>
                  <a:lnTo>
                    <a:pt x="216" y="1223"/>
                  </a:lnTo>
                  <a:lnTo>
                    <a:pt x="210" y="1231"/>
                  </a:lnTo>
                  <a:lnTo>
                    <a:pt x="205" y="1239"/>
                  </a:lnTo>
                  <a:lnTo>
                    <a:pt x="201" y="1246"/>
                  </a:lnTo>
                  <a:lnTo>
                    <a:pt x="196" y="1256"/>
                  </a:lnTo>
                  <a:lnTo>
                    <a:pt x="190" y="1262"/>
                  </a:lnTo>
                  <a:lnTo>
                    <a:pt x="185" y="1269"/>
                  </a:lnTo>
                  <a:lnTo>
                    <a:pt x="179" y="1277"/>
                  </a:lnTo>
                  <a:lnTo>
                    <a:pt x="175" y="1285"/>
                  </a:lnTo>
                  <a:lnTo>
                    <a:pt x="169" y="1291"/>
                  </a:lnTo>
                  <a:lnTo>
                    <a:pt x="164" y="1298"/>
                  </a:lnTo>
                  <a:lnTo>
                    <a:pt x="159" y="1306"/>
                  </a:lnTo>
                  <a:lnTo>
                    <a:pt x="155" y="1314"/>
                  </a:lnTo>
                  <a:lnTo>
                    <a:pt x="147" y="1312"/>
                  </a:lnTo>
                  <a:lnTo>
                    <a:pt x="155" y="1297"/>
                  </a:lnTo>
                  <a:lnTo>
                    <a:pt x="164" y="1283"/>
                  </a:lnTo>
                  <a:lnTo>
                    <a:pt x="173" y="1269"/>
                  </a:lnTo>
                  <a:lnTo>
                    <a:pt x="182" y="1256"/>
                  </a:lnTo>
                  <a:lnTo>
                    <a:pt x="187" y="1246"/>
                  </a:lnTo>
                  <a:lnTo>
                    <a:pt x="192" y="1240"/>
                  </a:lnTo>
                  <a:lnTo>
                    <a:pt x="196" y="1233"/>
                  </a:lnTo>
                  <a:lnTo>
                    <a:pt x="201" y="1226"/>
                  </a:lnTo>
                  <a:lnTo>
                    <a:pt x="210" y="1213"/>
                  </a:lnTo>
                  <a:lnTo>
                    <a:pt x="221" y="1199"/>
                  </a:lnTo>
                  <a:lnTo>
                    <a:pt x="224" y="1190"/>
                  </a:lnTo>
                  <a:lnTo>
                    <a:pt x="228" y="1183"/>
                  </a:lnTo>
                  <a:lnTo>
                    <a:pt x="233" y="1174"/>
                  </a:lnTo>
                  <a:lnTo>
                    <a:pt x="238" y="1168"/>
                  </a:lnTo>
                  <a:lnTo>
                    <a:pt x="242" y="1160"/>
                  </a:lnTo>
                  <a:lnTo>
                    <a:pt x="247" y="1153"/>
                  </a:lnTo>
                  <a:lnTo>
                    <a:pt x="251" y="1145"/>
                  </a:lnTo>
                  <a:lnTo>
                    <a:pt x="256" y="1139"/>
                  </a:lnTo>
                  <a:lnTo>
                    <a:pt x="259" y="1130"/>
                  </a:lnTo>
                  <a:lnTo>
                    <a:pt x="264" y="1124"/>
                  </a:lnTo>
                  <a:lnTo>
                    <a:pt x="267" y="1114"/>
                  </a:lnTo>
                  <a:lnTo>
                    <a:pt x="271" y="1108"/>
                  </a:lnTo>
                  <a:lnTo>
                    <a:pt x="274" y="1099"/>
                  </a:lnTo>
                  <a:lnTo>
                    <a:pt x="279" y="1093"/>
                  </a:lnTo>
                  <a:lnTo>
                    <a:pt x="282" y="1084"/>
                  </a:lnTo>
                  <a:lnTo>
                    <a:pt x="287" y="1078"/>
                  </a:lnTo>
                  <a:lnTo>
                    <a:pt x="284" y="1075"/>
                  </a:lnTo>
                  <a:lnTo>
                    <a:pt x="279" y="1081"/>
                  </a:lnTo>
                  <a:lnTo>
                    <a:pt x="274" y="1090"/>
                  </a:lnTo>
                  <a:lnTo>
                    <a:pt x="270" y="1096"/>
                  </a:lnTo>
                  <a:lnTo>
                    <a:pt x="267" y="1105"/>
                  </a:lnTo>
                  <a:lnTo>
                    <a:pt x="259" y="1121"/>
                  </a:lnTo>
                  <a:lnTo>
                    <a:pt x="251" y="1136"/>
                  </a:lnTo>
                  <a:lnTo>
                    <a:pt x="247" y="1142"/>
                  </a:lnTo>
                  <a:lnTo>
                    <a:pt x="242" y="1151"/>
                  </a:lnTo>
                  <a:lnTo>
                    <a:pt x="238" y="1157"/>
                  </a:lnTo>
                  <a:lnTo>
                    <a:pt x="233" y="1167"/>
                  </a:lnTo>
                  <a:lnTo>
                    <a:pt x="228" y="1173"/>
                  </a:lnTo>
                  <a:lnTo>
                    <a:pt x="224" y="1182"/>
                  </a:lnTo>
                  <a:lnTo>
                    <a:pt x="219" y="1188"/>
                  </a:lnTo>
                  <a:lnTo>
                    <a:pt x="215" y="1197"/>
                  </a:lnTo>
                  <a:lnTo>
                    <a:pt x="204" y="1211"/>
                  </a:lnTo>
                  <a:lnTo>
                    <a:pt x="195" y="1225"/>
                  </a:lnTo>
                  <a:lnTo>
                    <a:pt x="188" y="1231"/>
                  </a:lnTo>
                  <a:lnTo>
                    <a:pt x="184" y="1239"/>
                  </a:lnTo>
                  <a:lnTo>
                    <a:pt x="179" y="1246"/>
                  </a:lnTo>
                  <a:lnTo>
                    <a:pt x="175" y="1254"/>
                  </a:lnTo>
                  <a:lnTo>
                    <a:pt x="169" y="1260"/>
                  </a:lnTo>
                  <a:lnTo>
                    <a:pt x="164" y="1268"/>
                  </a:lnTo>
                  <a:lnTo>
                    <a:pt x="159" y="1274"/>
                  </a:lnTo>
                  <a:lnTo>
                    <a:pt x="155" y="1283"/>
                  </a:lnTo>
                  <a:lnTo>
                    <a:pt x="150" y="1289"/>
                  </a:lnTo>
                  <a:lnTo>
                    <a:pt x="146" y="1297"/>
                  </a:lnTo>
                  <a:lnTo>
                    <a:pt x="141" y="1303"/>
                  </a:lnTo>
                  <a:lnTo>
                    <a:pt x="136" y="1312"/>
                  </a:lnTo>
                  <a:lnTo>
                    <a:pt x="126" y="1311"/>
                  </a:lnTo>
                  <a:lnTo>
                    <a:pt x="115" y="1314"/>
                  </a:lnTo>
                  <a:lnTo>
                    <a:pt x="104" y="1315"/>
                  </a:lnTo>
                  <a:lnTo>
                    <a:pt x="95" y="1320"/>
                  </a:lnTo>
                  <a:lnTo>
                    <a:pt x="84" y="1321"/>
                  </a:lnTo>
                  <a:lnTo>
                    <a:pt x="75" y="1325"/>
                  </a:lnTo>
                  <a:lnTo>
                    <a:pt x="66" y="1325"/>
                  </a:lnTo>
                  <a:lnTo>
                    <a:pt x="57" y="1326"/>
                  </a:lnTo>
                  <a:lnTo>
                    <a:pt x="55" y="1314"/>
                  </a:lnTo>
                  <a:lnTo>
                    <a:pt x="55" y="1302"/>
                  </a:lnTo>
                  <a:lnTo>
                    <a:pt x="54" y="1288"/>
                  </a:lnTo>
                  <a:lnTo>
                    <a:pt x="54" y="1279"/>
                  </a:lnTo>
                  <a:lnTo>
                    <a:pt x="46" y="1292"/>
                  </a:lnTo>
                  <a:lnTo>
                    <a:pt x="46" y="1308"/>
                  </a:lnTo>
                  <a:lnTo>
                    <a:pt x="47" y="1323"/>
                  </a:lnTo>
                  <a:lnTo>
                    <a:pt x="49" y="1338"/>
                  </a:lnTo>
                  <a:lnTo>
                    <a:pt x="44" y="1328"/>
                  </a:lnTo>
                  <a:lnTo>
                    <a:pt x="44" y="1318"/>
                  </a:lnTo>
                  <a:lnTo>
                    <a:pt x="44" y="1309"/>
                  </a:lnTo>
                  <a:lnTo>
                    <a:pt x="44" y="1302"/>
                  </a:lnTo>
                  <a:lnTo>
                    <a:pt x="46" y="1294"/>
                  </a:lnTo>
                  <a:lnTo>
                    <a:pt x="46" y="1285"/>
                  </a:lnTo>
                  <a:lnTo>
                    <a:pt x="49" y="1277"/>
                  </a:lnTo>
                  <a:lnTo>
                    <a:pt x="49" y="1268"/>
                  </a:lnTo>
                  <a:lnTo>
                    <a:pt x="52" y="1260"/>
                  </a:lnTo>
                  <a:lnTo>
                    <a:pt x="44" y="1269"/>
                  </a:lnTo>
                  <a:lnTo>
                    <a:pt x="41" y="1280"/>
                  </a:lnTo>
                  <a:lnTo>
                    <a:pt x="37" y="1291"/>
                  </a:lnTo>
                  <a:lnTo>
                    <a:pt x="37" y="1303"/>
                  </a:lnTo>
                  <a:lnTo>
                    <a:pt x="35" y="1314"/>
                  </a:lnTo>
                  <a:lnTo>
                    <a:pt x="35" y="1325"/>
                  </a:lnTo>
                  <a:lnTo>
                    <a:pt x="35" y="1335"/>
                  </a:lnTo>
                  <a:lnTo>
                    <a:pt x="35" y="1346"/>
                  </a:lnTo>
                  <a:lnTo>
                    <a:pt x="32" y="1331"/>
                  </a:lnTo>
                  <a:lnTo>
                    <a:pt x="32" y="1317"/>
                  </a:lnTo>
                  <a:lnTo>
                    <a:pt x="32" y="1303"/>
                  </a:lnTo>
                  <a:lnTo>
                    <a:pt x="34" y="1289"/>
                  </a:lnTo>
                  <a:lnTo>
                    <a:pt x="34" y="1275"/>
                  </a:lnTo>
                  <a:lnTo>
                    <a:pt x="37" y="1262"/>
                  </a:lnTo>
                  <a:lnTo>
                    <a:pt x="40" y="1249"/>
                  </a:lnTo>
                  <a:lnTo>
                    <a:pt x="44" y="1239"/>
                  </a:lnTo>
                  <a:lnTo>
                    <a:pt x="35" y="1249"/>
                  </a:lnTo>
                  <a:lnTo>
                    <a:pt x="31" y="1263"/>
                  </a:lnTo>
                  <a:lnTo>
                    <a:pt x="26" y="1277"/>
                  </a:lnTo>
                  <a:lnTo>
                    <a:pt x="24" y="1292"/>
                  </a:lnTo>
                  <a:lnTo>
                    <a:pt x="21" y="1306"/>
                  </a:lnTo>
                  <a:lnTo>
                    <a:pt x="23" y="1321"/>
                  </a:lnTo>
                  <a:lnTo>
                    <a:pt x="24" y="1335"/>
                  </a:lnTo>
                  <a:lnTo>
                    <a:pt x="29" y="1351"/>
                  </a:lnTo>
                  <a:lnTo>
                    <a:pt x="24" y="1354"/>
                  </a:lnTo>
                  <a:lnTo>
                    <a:pt x="21" y="1358"/>
                  </a:lnTo>
                  <a:lnTo>
                    <a:pt x="17" y="1341"/>
                  </a:lnTo>
                  <a:lnTo>
                    <a:pt x="15" y="1326"/>
                  </a:lnTo>
                  <a:lnTo>
                    <a:pt x="15" y="1309"/>
                  </a:lnTo>
                  <a:lnTo>
                    <a:pt x="18" y="1294"/>
                  </a:lnTo>
                  <a:lnTo>
                    <a:pt x="20" y="1277"/>
                  </a:lnTo>
                  <a:lnTo>
                    <a:pt x="24" y="1262"/>
                  </a:lnTo>
                  <a:lnTo>
                    <a:pt x="27" y="1245"/>
                  </a:lnTo>
                  <a:lnTo>
                    <a:pt x="32" y="1229"/>
                  </a:lnTo>
                  <a:lnTo>
                    <a:pt x="24" y="1237"/>
                  </a:lnTo>
                  <a:lnTo>
                    <a:pt x="20" y="1246"/>
                  </a:lnTo>
                  <a:lnTo>
                    <a:pt x="15" y="1257"/>
                  </a:lnTo>
                  <a:lnTo>
                    <a:pt x="14" y="1269"/>
                  </a:lnTo>
                  <a:lnTo>
                    <a:pt x="11" y="1280"/>
                  </a:lnTo>
                  <a:lnTo>
                    <a:pt x="9" y="1292"/>
                  </a:lnTo>
                  <a:lnTo>
                    <a:pt x="9" y="1303"/>
                  </a:lnTo>
                  <a:lnTo>
                    <a:pt x="9" y="1315"/>
                  </a:lnTo>
                  <a:lnTo>
                    <a:pt x="9" y="1326"/>
                  </a:lnTo>
                  <a:lnTo>
                    <a:pt x="11" y="1338"/>
                  </a:lnTo>
                  <a:lnTo>
                    <a:pt x="11" y="1351"/>
                  </a:lnTo>
                  <a:lnTo>
                    <a:pt x="17" y="1361"/>
                  </a:lnTo>
                  <a:lnTo>
                    <a:pt x="6" y="1369"/>
                  </a:lnTo>
                  <a:lnTo>
                    <a:pt x="1" y="1357"/>
                  </a:lnTo>
                  <a:lnTo>
                    <a:pt x="0" y="1346"/>
                  </a:lnTo>
                  <a:lnTo>
                    <a:pt x="0" y="1334"/>
                  </a:lnTo>
                  <a:lnTo>
                    <a:pt x="0" y="1323"/>
                  </a:lnTo>
                  <a:lnTo>
                    <a:pt x="0" y="1311"/>
                  </a:lnTo>
                  <a:lnTo>
                    <a:pt x="1" y="1300"/>
                  </a:lnTo>
                  <a:lnTo>
                    <a:pt x="3" y="1288"/>
                  </a:lnTo>
                  <a:lnTo>
                    <a:pt x="6" y="1277"/>
                  </a:lnTo>
                  <a:lnTo>
                    <a:pt x="8" y="1265"/>
                  </a:lnTo>
                  <a:lnTo>
                    <a:pt x="11" y="1254"/>
                  </a:lnTo>
                  <a:lnTo>
                    <a:pt x="15" y="1243"/>
                  </a:lnTo>
                  <a:lnTo>
                    <a:pt x="20" y="1234"/>
                  </a:lnTo>
                  <a:lnTo>
                    <a:pt x="24" y="1223"/>
                  </a:lnTo>
                  <a:lnTo>
                    <a:pt x="31" y="1213"/>
                  </a:lnTo>
                  <a:lnTo>
                    <a:pt x="37" y="1203"/>
                  </a:lnTo>
                  <a:lnTo>
                    <a:pt x="44" y="1196"/>
                  </a:lnTo>
                  <a:lnTo>
                    <a:pt x="54" y="1187"/>
                  </a:lnTo>
                  <a:lnTo>
                    <a:pt x="64" y="1177"/>
                  </a:lnTo>
                  <a:lnTo>
                    <a:pt x="75" y="1168"/>
                  </a:lnTo>
                  <a:lnTo>
                    <a:pt x="86" y="1159"/>
                  </a:lnTo>
                  <a:lnTo>
                    <a:pt x="96" y="1150"/>
                  </a:lnTo>
                  <a:lnTo>
                    <a:pt x="107" y="1141"/>
                  </a:lnTo>
                  <a:lnTo>
                    <a:pt x="118" y="1131"/>
                  </a:lnTo>
                  <a:lnTo>
                    <a:pt x="129" y="1122"/>
                  </a:lnTo>
                  <a:lnTo>
                    <a:pt x="136" y="1108"/>
                  </a:lnTo>
                  <a:lnTo>
                    <a:pt x="144" y="1095"/>
                  </a:lnTo>
                  <a:lnTo>
                    <a:pt x="152" y="1081"/>
                  </a:lnTo>
                  <a:lnTo>
                    <a:pt x="161" y="1067"/>
                  </a:lnTo>
                  <a:lnTo>
                    <a:pt x="169" y="1053"/>
                  </a:lnTo>
                  <a:lnTo>
                    <a:pt x="176" y="1039"/>
                  </a:lnTo>
                  <a:lnTo>
                    <a:pt x="184" y="1026"/>
                  </a:lnTo>
                  <a:lnTo>
                    <a:pt x="193" y="1012"/>
                  </a:lnTo>
                  <a:lnTo>
                    <a:pt x="201" y="998"/>
                  </a:lnTo>
                  <a:lnTo>
                    <a:pt x="210" y="984"/>
                  </a:lnTo>
                  <a:lnTo>
                    <a:pt x="218" y="970"/>
                  </a:lnTo>
                  <a:lnTo>
                    <a:pt x="227" y="958"/>
                  </a:lnTo>
                  <a:lnTo>
                    <a:pt x="234" y="944"/>
                  </a:lnTo>
                  <a:lnTo>
                    <a:pt x="244" y="932"/>
                  </a:lnTo>
                  <a:lnTo>
                    <a:pt x="253" y="918"/>
                  </a:lnTo>
                  <a:lnTo>
                    <a:pt x="262" y="906"/>
                  </a:lnTo>
                  <a:lnTo>
                    <a:pt x="270" y="892"/>
                  </a:lnTo>
                  <a:lnTo>
                    <a:pt x="277" y="878"/>
                  </a:lnTo>
                  <a:lnTo>
                    <a:pt x="285" y="865"/>
                  </a:lnTo>
                  <a:lnTo>
                    <a:pt x="294" y="851"/>
                  </a:lnTo>
                  <a:lnTo>
                    <a:pt x="302" y="837"/>
                  </a:lnTo>
                  <a:lnTo>
                    <a:pt x="311" y="825"/>
                  </a:lnTo>
                  <a:lnTo>
                    <a:pt x="320" y="811"/>
                  </a:lnTo>
                  <a:lnTo>
                    <a:pt x="330" y="799"/>
                  </a:lnTo>
                  <a:lnTo>
                    <a:pt x="337" y="785"/>
                  </a:lnTo>
                  <a:lnTo>
                    <a:pt x="346" y="771"/>
                  </a:lnTo>
                  <a:lnTo>
                    <a:pt x="354" y="757"/>
                  </a:lnTo>
                  <a:lnTo>
                    <a:pt x="363" y="743"/>
                  </a:lnTo>
                  <a:lnTo>
                    <a:pt x="371" y="730"/>
                  </a:lnTo>
                  <a:lnTo>
                    <a:pt x="380" y="717"/>
                  </a:lnTo>
                  <a:lnTo>
                    <a:pt x="389" y="704"/>
                  </a:lnTo>
                  <a:lnTo>
                    <a:pt x="399" y="691"/>
                  </a:lnTo>
                  <a:lnTo>
                    <a:pt x="406" y="677"/>
                  </a:lnTo>
                  <a:lnTo>
                    <a:pt x="414" y="664"/>
                  </a:lnTo>
                  <a:lnTo>
                    <a:pt x="421" y="650"/>
                  </a:lnTo>
                  <a:lnTo>
                    <a:pt x="431" y="636"/>
                  </a:lnTo>
                  <a:lnTo>
                    <a:pt x="438" y="622"/>
                  </a:lnTo>
                  <a:lnTo>
                    <a:pt x="446" y="608"/>
                  </a:lnTo>
                  <a:lnTo>
                    <a:pt x="454" y="595"/>
                  </a:lnTo>
                  <a:lnTo>
                    <a:pt x="463" y="582"/>
                  </a:lnTo>
                  <a:lnTo>
                    <a:pt x="471" y="569"/>
                  </a:lnTo>
                  <a:lnTo>
                    <a:pt x="478" y="555"/>
                  </a:lnTo>
                  <a:lnTo>
                    <a:pt x="486" y="541"/>
                  </a:lnTo>
                  <a:lnTo>
                    <a:pt x="495" y="527"/>
                  </a:lnTo>
                  <a:lnTo>
                    <a:pt x="503" y="513"/>
                  </a:lnTo>
                  <a:lnTo>
                    <a:pt x="512" y="500"/>
                  </a:lnTo>
                  <a:lnTo>
                    <a:pt x="520" y="486"/>
                  </a:lnTo>
                  <a:lnTo>
                    <a:pt x="529" y="474"/>
                  </a:lnTo>
                  <a:lnTo>
                    <a:pt x="535" y="458"/>
                  </a:lnTo>
                  <a:lnTo>
                    <a:pt x="543" y="444"/>
                  </a:lnTo>
                  <a:lnTo>
                    <a:pt x="550" y="431"/>
                  </a:lnTo>
                  <a:lnTo>
                    <a:pt x="559" y="417"/>
                  </a:lnTo>
                  <a:lnTo>
                    <a:pt x="566" y="403"/>
                  </a:lnTo>
                  <a:lnTo>
                    <a:pt x="573" y="389"/>
                  </a:lnTo>
                  <a:lnTo>
                    <a:pt x="581" y="375"/>
                  </a:lnTo>
                  <a:lnTo>
                    <a:pt x="590" y="362"/>
                  </a:lnTo>
                  <a:lnTo>
                    <a:pt x="596" y="348"/>
                  </a:lnTo>
                  <a:lnTo>
                    <a:pt x="604" y="334"/>
                  </a:lnTo>
                  <a:lnTo>
                    <a:pt x="612" y="320"/>
                  </a:lnTo>
                  <a:lnTo>
                    <a:pt x="619" y="306"/>
                  </a:lnTo>
                  <a:lnTo>
                    <a:pt x="625" y="293"/>
                  </a:lnTo>
                  <a:lnTo>
                    <a:pt x="635" y="279"/>
                  </a:lnTo>
                  <a:lnTo>
                    <a:pt x="641" y="265"/>
                  </a:lnTo>
                  <a:lnTo>
                    <a:pt x="650" y="251"/>
                  </a:lnTo>
                  <a:lnTo>
                    <a:pt x="655" y="236"/>
                  </a:lnTo>
                  <a:lnTo>
                    <a:pt x="661" y="221"/>
                  </a:lnTo>
                  <a:lnTo>
                    <a:pt x="667" y="205"/>
                  </a:lnTo>
                  <a:lnTo>
                    <a:pt x="674" y="191"/>
                  </a:lnTo>
                  <a:lnTo>
                    <a:pt x="681" y="176"/>
                  </a:lnTo>
                  <a:lnTo>
                    <a:pt x="688" y="162"/>
                  </a:lnTo>
                  <a:lnTo>
                    <a:pt x="696" y="149"/>
                  </a:lnTo>
                  <a:lnTo>
                    <a:pt x="704" y="135"/>
                  </a:lnTo>
                  <a:lnTo>
                    <a:pt x="710" y="119"/>
                  </a:lnTo>
                  <a:lnTo>
                    <a:pt x="717" y="106"/>
                  </a:lnTo>
                  <a:lnTo>
                    <a:pt x="725" y="90"/>
                  </a:lnTo>
                  <a:lnTo>
                    <a:pt x="733" y="76"/>
                  </a:lnTo>
                  <a:lnTo>
                    <a:pt x="739" y="61"/>
                  </a:lnTo>
                  <a:lnTo>
                    <a:pt x="745" y="46"/>
                  </a:lnTo>
                  <a:lnTo>
                    <a:pt x="751" y="30"/>
                  </a:lnTo>
                  <a:lnTo>
                    <a:pt x="759" y="17"/>
                  </a:lnTo>
                  <a:lnTo>
                    <a:pt x="760" y="6"/>
                  </a:lnTo>
                  <a:lnTo>
                    <a:pt x="765" y="1"/>
                  </a:lnTo>
                  <a:lnTo>
                    <a:pt x="771" y="0"/>
                  </a:lnTo>
                  <a:lnTo>
                    <a:pt x="780" y="0"/>
                  </a:lnTo>
                  <a:lnTo>
                    <a:pt x="786" y="0"/>
                  </a:lnTo>
                  <a:lnTo>
                    <a:pt x="796" y="1"/>
                  </a:lnTo>
                  <a:lnTo>
                    <a:pt x="803" y="0"/>
                  </a:lnTo>
                  <a:lnTo>
                    <a:pt x="811" y="0"/>
                  </a:lnTo>
                  <a:lnTo>
                    <a:pt x="820" y="4"/>
                  </a:lnTo>
                  <a:lnTo>
                    <a:pt x="832" y="9"/>
                  </a:lnTo>
                  <a:lnTo>
                    <a:pt x="842" y="14"/>
                  </a:lnTo>
                  <a:lnTo>
                    <a:pt x="854" y="20"/>
                  </a:lnTo>
                  <a:lnTo>
                    <a:pt x="865" y="24"/>
                  </a:lnTo>
                  <a:lnTo>
                    <a:pt x="875" y="30"/>
                  </a:lnTo>
                  <a:lnTo>
                    <a:pt x="886" y="37"/>
                  </a:lnTo>
                  <a:lnTo>
                    <a:pt x="898" y="43"/>
                  </a:lnTo>
                  <a:lnTo>
                    <a:pt x="907" y="47"/>
                  </a:lnTo>
                  <a:lnTo>
                    <a:pt x="918" y="55"/>
                  </a:lnTo>
                  <a:lnTo>
                    <a:pt x="929" y="60"/>
                  </a:lnTo>
                  <a:lnTo>
                    <a:pt x="940" y="67"/>
                  </a:lnTo>
                  <a:lnTo>
                    <a:pt x="950" y="73"/>
                  </a:lnTo>
                  <a:lnTo>
                    <a:pt x="961" y="81"/>
                  </a:lnTo>
                  <a:lnTo>
                    <a:pt x="972" y="87"/>
                  </a:lnTo>
                  <a:lnTo>
                    <a:pt x="983" y="96"/>
                  </a:lnTo>
                  <a:lnTo>
                    <a:pt x="970" y="107"/>
                  </a:lnTo>
                  <a:lnTo>
                    <a:pt x="961" y="121"/>
                  </a:lnTo>
                  <a:lnTo>
                    <a:pt x="957" y="127"/>
                  </a:lnTo>
                  <a:lnTo>
                    <a:pt x="952" y="135"/>
                  </a:lnTo>
                  <a:lnTo>
                    <a:pt x="947" y="142"/>
                  </a:lnTo>
                  <a:lnTo>
                    <a:pt x="943" y="152"/>
                  </a:lnTo>
                  <a:lnTo>
                    <a:pt x="938" y="158"/>
                  </a:lnTo>
                  <a:lnTo>
                    <a:pt x="934" y="165"/>
                  </a:lnTo>
                  <a:lnTo>
                    <a:pt x="929" y="173"/>
                  </a:lnTo>
                  <a:lnTo>
                    <a:pt x="926" y="182"/>
                  </a:lnTo>
                  <a:lnTo>
                    <a:pt x="921" y="190"/>
                  </a:lnTo>
                  <a:lnTo>
                    <a:pt x="917" y="198"/>
                  </a:lnTo>
                  <a:lnTo>
                    <a:pt x="912" y="205"/>
                  </a:lnTo>
                  <a:lnTo>
                    <a:pt x="909" y="214"/>
                  </a:lnTo>
                  <a:lnTo>
                    <a:pt x="901" y="227"/>
                  </a:lnTo>
                  <a:lnTo>
                    <a:pt x="897" y="241"/>
                  </a:lnTo>
                  <a:lnTo>
                    <a:pt x="889" y="253"/>
                  </a:lnTo>
                  <a:lnTo>
                    <a:pt x="884" y="267"/>
                  </a:lnTo>
                  <a:lnTo>
                    <a:pt x="877" y="280"/>
                  </a:lnTo>
                  <a:lnTo>
                    <a:pt x="872" y="294"/>
                  </a:lnTo>
                  <a:lnTo>
                    <a:pt x="865" y="308"/>
                  </a:lnTo>
                  <a:lnTo>
                    <a:pt x="860" y="322"/>
                  </a:lnTo>
                  <a:lnTo>
                    <a:pt x="852" y="334"/>
                  </a:lnTo>
                  <a:lnTo>
                    <a:pt x="848" y="348"/>
                  </a:lnTo>
                  <a:lnTo>
                    <a:pt x="840" y="360"/>
                  </a:lnTo>
                  <a:lnTo>
                    <a:pt x="835" y="374"/>
                  </a:lnTo>
                  <a:lnTo>
                    <a:pt x="828" y="388"/>
                  </a:lnTo>
                  <a:lnTo>
                    <a:pt x="823" y="402"/>
                  </a:lnTo>
                  <a:lnTo>
                    <a:pt x="816" y="415"/>
                  </a:lnTo>
                  <a:lnTo>
                    <a:pt x="811" y="429"/>
                  </a:lnTo>
                  <a:lnTo>
                    <a:pt x="803" y="441"/>
                  </a:lnTo>
                  <a:lnTo>
                    <a:pt x="797" y="455"/>
                  </a:lnTo>
                  <a:lnTo>
                    <a:pt x="791" y="469"/>
                  </a:lnTo>
                  <a:lnTo>
                    <a:pt x="785" y="483"/>
                  </a:lnTo>
                  <a:lnTo>
                    <a:pt x="779" y="495"/>
                  </a:lnTo>
                  <a:lnTo>
                    <a:pt x="773" y="509"/>
                  </a:lnTo>
                  <a:lnTo>
                    <a:pt x="766" y="523"/>
                  </a:lnTo>
                  <a:lnTo>
                    <a:pt x="762" y="536"/>
                  </a:lnTo>
                  <a:lnTo>
                    <a:pt x="754" y="550"/>
                  </a:lnTo>
                  <a:lnTo>
                    <a:pt x="748" y="564"/>
                  </a:lnTo>
                  <a:lnTo>
                    <a:pt x="742" y="578"/>
                  </a:lnTo>
                  <a:lnTo>
                    <a:pt x="737" y="592"/>
                  </a:lnTo>
                  <a:lnTo>
                    <a:pt x="731" y="605"/>
                  </a:lnTo>
                  <a:lnTo>
                    <a:pt x="725" y="619"/>
                  </a:lnTo>
                  <a:lnTo>
                    <a:pt x="720" y="633"/>
                  </a:lnTo>
                  <a:lnTo>
                    <a:pt x="716" y="648"/>
                  </a:lnTo>
                  <a:lnTo>
                    <a:pt x="710" y="662"/>
                  </a:lnTo>
                  <a:lnTo>
                    <a:pt x="704" y="676"/>
                  </a:lnTo>
                  <a:lnTo>
                    <a:pt x="697" y="690"/>
                  </a:lnTo>
                  <a:lnTo>
                    <a:pt x="693" y="704"/>
                  </a:lnTo>
                  <a:lnTo>
                    <a:pt x="687" y="717"/>
                  </a:lnTo>
                  <a:lnTo>
                    <a:pt x="682" y="731"/>
                  </a:lnTo>
                  <a:lnTo>
                    <a:pt x="678" y="745"/>
                  </a:lnTo>
                  <a:lnTo>
                    <a:pt x="673" y="760"/>
                  </a:lnTo>
                  <a:lnTo>
                    <a:pt x="667" y="774"/>
                  </a:lnTo>
                  <a:lnTo>
                    <a:pt x="662" y="788"/>
                  </a:lnTo>
                  <a:lnTo>
                    <a:pt x="658" y="802"/>
                  </a:lnTo>
                  <a:lnTo>
                    <a:pt x="653" y="817"/>
                  </a:lnTo>
                  <a:lnTo>
                    <a:pt x="648" y="831"/>
                  </a:lnTo>
                  <a:lnTo>
                    <a:pt x="645" y="846"/>
                  </a:lnTo>
                  <a:lnTo>
                    <a:pt x="641" y="861"/>
                  </a:lnTo>
                  <a:lnTo>
                    <a:pt x="638" y="877"/>
                  </a:lnTo>
                  <a:lnTo>
                    <a:pt x="633" y="891"/>
                  </a:lnTo>
                  <a:lnTo>
                    <a:pt x="628" y="904"/>
                  </a:lnTo>
                  <a:lnTo>
                    <a:pt x="625" y="920"/>
                  </a:lnTo>
                  <a:lnTo>
                    <a:pt x="622" y="935"/>
                  </a:lnTo>
                  <a:lnTo>
                    <a:pt x="618" y="949"/>
                  </a:lnTo>
                  <a:lnTo>
                    <a:pt x="615" y="964"/>
                  </a:lnTo>
                  <a:lnTo>
                    <a:pt x="612" y="980"/>
                  </a:lnTo>
                  <a:lnTo>
                    <a:pt x="610" y="996"/>
                  </a:lnTo>
                  <a:lnTo>
                    <a:pt x="605" y="1010"/>
                  </a:lnTo>
                  <a:lnTo>
                    <a:pt x="604" y="1027"/>
                  </a:lnTo>
                  <a:lnTo>
                    <a:pt x="601" y="1042"/>
                  </a:lnTo>
                  <a:lnTo>
                    <a:pt x="599" y="1059"/>
                  </a:lnTo>
                  <a:lnTo>
                    <a:pt x="598" y="1075"/>
                  </a:lnTo>
                  <a:lnTo>
                    <a:pt x="596" y="1091"/>
                  </a:lnTo>
                  <a:lnTo>
                    <a:pt x="595" y="1107"/>
                  </a:lnTo>
                  <a:lnTo>
                    <a:pt x="595" y="1124"/>
                  </a:lnTo>
                  <a:lnTo>
                    <a:pt x="589" y="1122"/>
                  </a:lnTo>
                  <a:lnTo>
                    <a:pt x="587" y="1113"/>
                  </a:lnTo>
                  <a:lnTo>
                    <a:pt x="587" y="1104"/>
                  </a:lnTo>
                  <a:lnTo>
                    <a:pt x="587" y="1096"/>
                  </a:lnTo>
                  <a:lnTo>
                    <a:pt x="587" y="1088"/>
                  </a:lnTo>
                  <a:lnTo>
                    <a:pt x="589" y="1072"/>
                  </a:lnTo>
                  <a:lnTo>
                    <a:pt x="590" y="1056"/>
                  </a:lnTo>
                  <a:lnTo>
                    <a:pt x="590" y="1047"/>
                  </a:lnTo>
                  <a:lnTo>
                    <a:pt x="592" y="1038"/>
                  </a:lnTo>
                  <a:lnTo>
                    <a:pt x="593" y="1030"/>
                  </a:lnTo>
                  <a:lnTo>
                    <a:pt x="595" y="1022"/>
                  </a:lnTo>
                  <a:lnTo>
                    <a:pt x="596" y="1006"/>
                  </a:lnTo>
                  <a:lnTo>
                    <a:pt x="601" y="990"/>
                  </a:lnTo>
                  <a:lnTo>
                    <a:pt x="601" y="981"/>
                  </a:lnTo>
                  <a:lnTo>
                    <a:pt x="604" y="972"/>
                  </a:lnTo>
                  <a:lnTo>
                    <a:pt x="604" y="964"/>
                  </a:lnTo>
                  <a:lnTo>
                    <a:pt x="607" y="957"/>
                  </a:lnTo>
                  <a:lnTo>
                    <a:pt x="607" y="947"/>
                  </a:lnTo>
                  <a:lnTo>
                    <a:pt x="610" y="938"/>
                  </a:lnTo>
                  <a:lnTo>
                    <a:pt x="610" y="930"/>
                  </a:lnTo>
                  <a:lnTo>
                    <a:pt x="613" y="923"/>
                  </a:lnTo>
                  <a:lnTo>
                    <a:pt x="613" y="914"/>
                  </a:lnTo>
                  <a:lnTo>
                    <a:pt x="616" y="906"/>
                  </a:lnTo>
                  <a:lnTo>
                    <a:pt x="616" y="897"/>
                  </a:lnTo>
                  <a:lnTo>
                    <a:pt x="619" y="889"/>
                  </a:lnTo>
                  <a:lnTo>
                    <a:pt x="622" y="872"/>
                  </a:lnTo>
                  <a:lnTo>
                    <a:pt x="627" y="857"/>
                  </a:lnTo>
                  <a:lnTo>
                    <a:pt x="619" y="872"/>
                  </a:lnTo>
                  <a:lnTo>
                    <a:pt x="615" y="889"/>
                  </a:lnTo>
                  <a:lnTo>
                    <a:pt x="612" y="897"/>
                  </a:lnTo>
                  <a:lnTo>
                    <a:pt x="610" y="904"/>
                  </a:lnTo>
                  <a:lnTo>
                    <a:pt x="607" y="914"/>
                  </a:lnTo>
                  <a:lnTo>
                    <a:pt x="607" y="923"/>
                  </a:lnTo>
                  <a:lnTo>
                    <a:pt x="604" y="930"/>
                  </a:lnTo>
                  <a:lnTo>
                    <a:pt x="602" y="940"/>
                  </a:lnTo>
                  <a:lnTo>
                    <a:pt x="599" y="949"/>
                  </a:lnTo>
                  <a:lnTo>
                    <a:pt x="599" y="958"/>
                  </a:lnTo>
                  <a:lnTo>
                    <a:pt x="596" y="966"/>
                  </a:lnTo>
                  <a:lnTo>
                    <a:pt x="595" y="975"/>
                  </a:lnTo>
                  <a:lnTo>
                    <a:pt x="593" y="984"/>
                  </a:lnTo>
                  <a:lnTo>
                    <a:pt x="592" y="993"/>
                  </a:lnTo>
                  <a:lnTo>
                    <a:pt x="584" y="1001"/>
                  </a:lnTo>
                  <a:lnTo>
                    <a:pt x="581" y="1012"/>
                  </a:lnTo>
                  <a:lnTo>
                    <a:pt x="581" y="996"/>
                  </a:lnTo>
                  <a:lnTo>
                    <a:pt x="582" y="981"/>
                  </a:lnTo>
                  <a:lnTo>
                    <a:pt x="584" y="966"/>
                  </a:lnTo>
                  <a:lnTo>
                    <a:pt x="587" y="952"/>
                  </a:lnTo>
                  <a:lnTo>
                    <a:pt x="589" y="937"/>
                  </a:lnTo>
                  <a:lnTo>
                    <a:pt x="592" y="921"/>
                  </a:lnTo>
                  <a:lnTo>
                    <a:pt x="593" y="907"/>
                  </a:lnTo>
                  <a:lnTo>
                    <a:pt x="596" y="894"/>
                  </a:lnTo>
                  <a:lnTo>
                    <a:pt x="598" y="878"/>
                  </a:lnTo>
                  <a:lnTo>
                    <a:pt x="601" y="865"/>
                  </a:lnTo>
                  <a:lnTo>
                    <a:pt x="604" y="849"/>
                  </a:lnTo>
                  <a:lnTo>
                    <a:pt x="607" y="835"/>
                  </a:lnTo>
                  <a:lnTo>
                    <a:pt x="610" y="820"/>
                  </a:lnTo>
                  <a:lnTo>
                    <a:pt x="613" y="806"/>
                  </a:lnTo>
                  <a:lnTo>
                    <a:pt x="618" y="792"/>
                  </a:lnTo>
                  <a:lnTo>
                    <a:pt x="622" y="779"/>
                  </a:lnTo>
                  <a:lnTo>
                    <a:pt x="616" y="792"/>
                  </a:lnTo>
                  <a:lnTo>
                    <a:pt x="612" y="808"/>
                  </a:lnTo>
                  <a:lnTo>
                    <a:pt x="605" y="822"/>
                  </a:lnTo>
                  <a:lnTo>
                    <a:pt x="601" y="837"/>
                  </a:lnTo>
                  <a:lnTo>
                    <a:pt x="596" y="851"/>
                  </a:lnTo>
                  <a:lnTo>
                    <a:pt x="592" y="866"/>
                  </a:lnTo>
                  <a:lnTo>
                    <a:pt x="587" y="880"/>
                  </a:lnTo>
                  <a:lnTo>
                    <a:pt x="582" y="895"/>
                  </a:lnTo>
                  <a:lnTo>
                    <a:pt x="578" y="909"/>
                  </a:lnTo>
                  <a:lnTo>
                    <a:pt x="573" y="924"/>
                  </a:lnTo>
                  <a:lnTo>
                    <a:pt x="569" y="940"/>
                  </a:lnTo>
                  <a:lnTo>
                    <a:pt x="566" y="955"/>
                  </a:lnTo>
                  <a:lnTo>
                    <a:pt x="563" y="969"/>
                  </a:lnTo>
                  <a:lnTo>
                    <a:pt x="561" y="984"/>
                  </a:lnTo>
                  <a:lnTo>
                    <a:pt x="558" y="999"/>
                  </a:lnTo>
                  <a:lnTo>
                    <a:pt x="558" y="1016"/>
                  </a:lnTo>
                  <a:lnTo>
                    <a:pt x="556" y="1007"/>
                  </a:lnTo>
                  <a:lnTo>
                    <a:pt x="556" y="998"/>
                  </a:lnTo>
                  <a:lnTo>
                    <a:pt x="556" y="990"/>
                  </a:lnTo>
                  <a:lnTo>
                    <a:pt x="556" y="983"/>
                  </a:lnTo>
                  <a:lnTo>
                    <a:pt x="556" y="973"/>
                  </a:lnTo>
                  <a:lnTo>
                    <a:pt x="558" y="964"/>
                  </a:lnTo>
                  <a:lnTo>
                    <a:pt x="558" y="957"/>
                  </a:lnTo>
                  <a:lnTo>
                    <a:pt x="559" y="949"/>
                  </a:lnTo>
                  <a:lnTo>
                    <a:pt x="559" y="940"/>
                  </a:lnTo>
                  <a:lnTo>
                    <a:pt x="559" y="932"/>
                  </a:lnTo>
                  <a:lnTo>
                    <a:pt x="561" y="923"/>
                  </a:lnTo>
                  <a:lnTo>
                    <a:pt x="563" y="915"/>
                  </a:lnTo>
                  <a:lnTo>
                    <a:pt x="566" y="898"/>
                  </a:lnTo>
                  <a:lnTo>
                    <a:pt x="570" y="883"/>
                  </a:lnTo>
                  <a:lnTo>
                    <a:pt x="572" y="866"/>
                  </a:lnTo>
                  <a:lnTo>
                    <a:pt x="575" y="851"/>
                  </a:lnTo>
                  <a:lnTo>
                    <a:pt x="578" y="834"/>
                  </a:lnTo>
                  <a:lnTo>
                    <a:pt x="582" y="819"/>
                  </a:lnTo>
                  <a:lnTo>
                    <a:pt x="586" y="802"/>
                  </a:lnTo>
                  <a:lnTo>
                    <a:pt x="589" y="786"/>
                  </a:lnTo>
                  <a:lnTo>
                    <a:pt x="592" y="771"/>
                  </a:lnTo>
                  <a:lnTo>
                    <a:pt x="596" y="757"/>
                  </a:lnTo>
                  <a:lnTo>
                    <a:pt x="589" y="771"/>
                  </a:lnTo>
                  <a:lnTo>
                    <a:pt x="584" y="788"/>
                  </a:lnTo>
                  <a:lnTo>
                    <a:pt x="579" y="802"/>
                  </a:lnTo>
                  <a:lnTo>
                    <a:pt x="575" y="819"/>
                  </a:lnTo>
                  <a:lnTo>
                    <a:pt x="569" y="834"/>
                  </a:lnTo>
                  <a:lnTo>
                    <a:pt x="564" y="849"/>
                  </a:lnTo>
                  <a:lnTo>
                    <a:pt x="558" y="865"/>
                  </a:lnTo>
                  <a:lnTo>
                    <a:pt x="553" y="881"/>
                  </a:lnTo>
                  <a:lnTo>
                    <a:pt x="552" y="869"/>
                  </a:lnTo>
                  <a:lnTo>
                    <a:pt x="552" y="858"/>
                  </a:lnTo>
                  <a:lnTo>
                    <a:pt x="553" y="848"/>
                  </a:lnTo>
                  <a:lnTo>
                    <a:pt x="556" y="838"/>
                  </a:lnTo>
                  <a:lnTo>
                    <a:pt x="558" y="828"/>
                  </a:lnTo>
                  <a:lnTo>
                    <a:pt x="561" y="817"/>
                  </a:lnTo>
                  <a:lnTo>
                    <a:pt x="564" y="808"/>
                  </a:lnTo>
                  <a:lnTo>
                    <a:pt x="569" y="799"/>
                  </a:lnTo>
                  <a:lnTo>
                    <a:pt x="572" y="788"/>
                  </a:lnTo>
                  <a:lnTo>
                    <a:pt x="575" y="779"/>
                  </a:lnTo>
                  <a:lnTo>
                    <a:pt x="578" y="768"/>
                  </a:lnTo>
                  <a:lnTo>
                    <a:pt x="581" y="759"/>
                  </a:lnTo>
                  <a:lnTo>
                    <a:pt x="582" y="748"/>
                  </a:lnTo>
                  <a:lnTo>
                    <a:pt x="584" y="737"/>
                  </a:lnTo>
                  <a:lnTo>
                    <a:pt x="586" y="727"/>
                  </a:lnTo>
                  <a:lnTo>
                    <a:pt x="587" y="717"/>
                  </a:lnTo>
                  <a:lnTo>
                    <a:pt x="582" y="723"/>
                  </a:lnTo>
                  <a:lnTo>
                    <a:pt x="579" y="733"/>
                  </a:lnTo>
                  <a:lnTo>
                    <a:pt x="576" y="742"/>
                  </a:lnTo>
                  <a:lnTo>
                    <a:pt x="575" y="751"/>
                  </a:lnTo>
                  <a:lnTo>
                    <a:pt x="572" y="759"/>
                  </a:lnTo>
                  <a:lnTo>
                    <a:pt x="569" y="766"/>
                  </a:lnTo>
                  <a:lnTo>
                    <a:pt x="564" y="773"/>
                  </a:lnTo>
                  <a:lnTo>
                    <a:pt x="561" y="779"/>
                  </a:lnTo>
                  <a:lnTo>
                    <a:pt x="563" y="763"/>
                  </a:lnTo>
                  <a:lnTo>
                    <a:pt x="566" y="750"/>
                  </a:lnTo>
                  <a:lnTo>
                    <a:pt x="570" y="736"/>
                  </a:lnTo>
                  <a:lnTo>
                    <a:pt x="576" y="722"/>
                  </a:lnTo>
                  <a:lnTo>
                    <a:pt x="581" y="708"/>
                  </a:lnTo>
                  <a:lnTo>
                    <a:pt x="587" y="694"/>
                  </a:lnTo>
                  <a:lnTo>
                    <a:pt x="593" y="681"/>
                  </a:lnTo>
                  <a:lnTo>
                    <a:pt x="601" y="668"/>
                  </a:lnTo>
                  <a:lnTo>
                    <a:pt x="596" y="661"/>
                  </a:lnTo>
                  <a:lnTo>
                    <a:pt x="590" y="662"/>
                  </a:lnTo>
                  <a:lnTo>
                    <a:pt x="584" y="665"/>
                  </a:lnTo>
                  <a:lnTo>
                    <a:pt x="582" y="668"/>
                  </a:lnTo>
                  <a:lnTo>
                    <a:pt x="586" y="656"/>
                  </a:lnTo>
                  <a:lnTo>
                    <a:pt x="590" y="645"/>
                  </a:lnTo>
                  <a:lnTo>
                    <a:pt x="593" y="633"/>
                  </a:lnTo>
                  <a:lnTo>
                    <a:pt x="598" y="622"/>
                  </a:lnTo>
                  <a:lnTo>
                    <a:pt x="602" y="610"/>
                  </a:lnTo>
                  <a:lnTo>
                    <a:pt x="607" y="601"/>
                  </a:lnTo>
                  <a:lnTo>
                    <a:pt x="612" y="589"/>
                  </a:lnTo>
                  <a:lnTo>
                    <a:pt x="616" y="579"/>
                  </a:lnTo>
                  <a:lnTo>
                    <a:pt x="621" y="567"/>
                  </a:lnTo>
                  <a:lnTo>
                    <a:pt x="625" y="556"/>
                  </a:lnTo>
                  <a:lnTo>
                    <a:pt x="630" y="546"/>
                  </a:lnTo>
                  <a:lnTo>
                    <a:pt x="635" y="535"/>
                  </a:lnTo>
                  <a:lnTo>
                    <a:pt x="639" y="524"/>
                  </a:lnTo>
                  <a:lnTo>
                    <a:pt x="644" y="513"/>
                  </a:lnTo>
                  <a:lnTo>
                    <a:pt x="648" y="503"/>
                  </a:lnTo>
                  <a:lnTo>
                    <a:pt x="655" y="494"/>
                  </a:lnTo>
                  <a:lnTo>
                    <a:pt x="659" y="481"/>
                  </a:lnTo>
                  <a:lnTo>
                    <a:pt x="664" y="471"/>
                  </a:lnTo>
                  <a:lnTo>
                    <a:pt x="668" y="460"/>
                  </a:lnTo>
                  <a:lnTo>
                    <a:pt x="673" y="451"/>
                  </a:lnTo>
                  <a:lnTo>
                    <a:pt x="678" y="438"/>
                  </a:lnTo>
                  <a:lnTo>
                    <a:pt x="682" y="428"/>
                  </a:lnTo>
                  <a:lnTo>
                    <a:pt x="687" y="417"/>
                  </a:lnTo>
                  <a:lnTo>
                    <a:pt x="691" y="408"/>
                  </a:lnTo>
                  <a:lnTo>
                    <a:pt x="694" y="397"/>
                  </a:lnTo>
                  <a:lnTo>
                    <a:pt x="699" y="386"/>
                  </a:lnTo>
                  <a:lnTo>
                    <a:pt x="704" y="375"/>
                  </a:lnTo>
                  <a:lnTo>
                    <a:pt x="708" y="366"/>
                  </a:lnTo>
                  <a:lnTo>
                    <a:pt x="713" y="356"/>
                  </a:lnTo>
                  <a:lnTo>
                    <a:pt x="717" y="345"/>
                  </a:lnTo>
                  <a:lnTo>
                    <a:pt x="722" y="334"/>
                  </a:lnTo>
                  <a:lnTo>
                    <a:pt x="727" y="325"/>
                  </a:lnTo>
                  <a:lnTo>
                    <a:pt x="720" y="329"/>
                  </a:lnTo>
                  <a:lnTo>
                    <a:pt x="719" y="339"/>
                  </a:lnTo>
                  <a:lnTo>
                    <a:pt x="717" y="336"/>
                  </a:lnTo>
                  <a:lnTo>
                    <a:pt x="717" y="334"/>
                  </a:lnTo>
                  <a:lnTo>
                    <a:pt x="713" y="343"/>
                  </a:lnTo>
                  <a:lnTo>
                    <a:pt x="708" y="352"/>
                  </a:lnTo>
                  <a:lnTo>
                    <a:pt x="704" y="362"/>
                  </a:lnTo>
                  <a:lnTo>
                    <a:pt x="699" y="372"/>
                  </a:lnTo>
                  <a:lnTo>
                    <a:pt x="694" y="382"/>
                  </a:lnTo>
                  <a:lnTo>
                    <a:pt x="690" y="392"/>
                  </a:lnTo>
                  <a:lnTo>
                    <a:pt x="685" y="402"/>
                  </a:lnTo>
                  <a:lnTo>
                    <a:pt x="681" y="412"/>
                  </a:lnTo>
                  <a:lnTo>
                    <a:pt x="676" y="421"/>
                  </a:lnTo>
                  <a:lnTo>
                    <a:pt x="671" y="431"/>
                  </a:lnTo>
                  <a:lnTo>
                    <a:pt x="667" y="440"/>
                  </a:lnTo>
                  <a:lnTo>
                    <a:pt x="662" y="451"/>
                  </a:lnTo>
                  <a:lnTo>
                    <a:pt x="658" y="460"/>
                  </a:lnTo>
                  <a:lnTo>
                    <a:pt x="653" y="471"/>
                  </a:lnTo>
                  <a:lnTo>
                    <a:pt x="648" y="480"/>
                  </a:lnTo>
                  <a:lnTo>
                    <a:pt x="645" y="490"/>
                  </a:lnTo>
                  <a:lnTo>
                    <a:pt x="641" y="500"/>
                  </a:lnTo>
                  <a:lnTo>
                    <a:pt x="636" y="509"/>
                  </a:lnTo>
                  <a:lnTo>
                    <a:pt x="632" y="520"/>
                  </a:lnTo>
                  <a:lnTo>
                    <a:pt x="627" y="530"/>
                  </a:lnTo>
                  <a:lnTo>
                    <a:pt x="622" y="540"/>
                  </a:lnTo>
                  <a:lnTo>
                    <a:pt x="618" y="549"/>
                  </a:lnTo>
                  <a:lnTo>
                    <a:pt x="613" y="559"/>
                  </a:lnTo>
                  <a:lnTo>
                    <a:pt x="609" y="570"/>
                  </a:lnTo>
                  <a:lnTo>
                    <a:pt x="604" y="579"/>
                  </a:lnTo>
                  <a:lnTo>
                    <a:pt x="599" y="590"/>
                  </a:lnTo>
                  <a:lnTo>
                    <a:pt x="595" y="599"/>
                  </a:lnTo>
                  <a:lnTo>
                    <a:pt x="592" y="610"/>
                  </a:lnTo>
                  <a:lnTo>
                    <a:pt x="587" y="619"/>
                  </a:lnTo>
                  <a:lnTo>
                    <a:pt x="584" y="630"/>
                  </a:lnTo>
                  <a:lnTo>
                    <a:pt x="581" y="641"/>
                  </a:lnTo>
                  <a:lnTo>
                    <a:pt x="578" y="651"/>
                  </a:lnTo>
                  <a:lnTo>
                    <a:pt x="573" y="661"/>
                  </a:lnTo>
                  <a:lnTo>
                    <a:pt x="569" y="670"/>
                  </a:lnTo>
                  <a:lnTo>
                    <a:pt x="564" y="681"/>
                  </a:lnTo>
                  <a:lnTo>
                    <a:pt x="561" y="691"/>
                  </a:lnTo>
                  <a:lnTo>
                    <a:pt x="556" y="700"/>
                  </a:lnTo>
                  <a:lnTo>
                    <a:pt x="553" y="711"/>
                  </a:lnTo>
                  <a:lnTo>
                    <a:pt x="550" y="722"/>
                  </a:lnTo>
                  <a:lnTo>
                    <a:pt x="547" y="733"/>
                  </a:lnTo>
                  <a:lnTo>
                    <a:pt x="543" y="742"/>
                  </a:lnTo>
                  <a:lnTo>
                    <a:pt x="538" y="753"/>
                  </a:lnTo>
                  <a:lnTo>
                    <a:pt x="535" y="763"/>
                  </a:lnTo>
                  <a:lnTo>
                    <a:pt x="532" y="774"/>
                  </a:lnTo>
                  <a:lnTo>
                    <a:pt x="529" y="783"/>
                  </a:lnTo>
                  <a:lnTo>
                    <a:pt x="526" y="794"/>
                  </a:lnTo>
                  <a:lnTo>
                    <a:pt x="523" y="805"/>
                  </a:lnTo>
                  <a:lnTo>
                    <a:pt x="521" y="815"/>
                  </a:lnTo>
                  <a:lnTo>
                    <a:pt x="517" y="825"/>
                  </a:lnTo>
                  <a:lnTo>
                    <a:pt x="515" y="835"/>
                  </a:lnTo>
                  <a:lnTo>
                    <a:pt x="510" y="846"/>
                  </a:lnTo>
                  <a:lnTo>
                    <a:pt x="509" y="857"/>
                  </a:lnTo>
                  <a:lnTo>
                    <a:pt x="506" y="866"/>
                  </a:lnTo>
                  <a:lnTo>
                    <a:pt x="504" y="877"/>
                  </a:lnTo>
                  <a:lnTo>
                    <a:pt x="501" y="888"/>
                  </a:lnTo>
                  <a:lnTo>
                    <a:pt x="500" y="898"/>
                  </a:lnTo>
                  <a:lnTo>
                    <a:pt x="497" y="907"/>
                  </a:lnTo>
                  <a:lnTo>
                    <a:pt x="495" y="918"/>
                  </a:lnTo>
                  <a:lnTo>
                    <a:pt x="494" y="929"/>
                  </a:lnTo>
                  <a:lnTo>
                    <a:pt x="492" y="941"/>
                  </a:lnTo>
                  <a:lnTo>
                    <a:pt x="490" y="950"/>
                  </a:lnTo>
                  <a:lnTo>
                    <a:pt x="489" y="961"/>
                  </a:lnTo>
                  <a:lnTo>
                    <a:pt x="487" y="972"/>
                  </a:lnTo>
                  <a:lnTo>
                    <a:pt x="487" y="984"/>
                  </a:lnTo>
                  <a:lnTo>
                    <a:pt x="486" y="996"/>
                  </a:lnTo>
                  <a:lnTo>
                    <a:pt x="486" y="1009"/>
                  </a:lnTo>
                  <a:lnTo>
                    <a:pt x="486" y="1021"/>
                  </a:lnTo>
                  <a:lnTo>
                    <a:pt x="486" y="1035"/>
                  </a:lnTo>
                  <a:lnTo>
                    <a:pt x="486" y="1047"/>
                  </a:lnTo>
                  <a:lnTo>
                    <a:pt x="487" y="1059"/>
                  </a:lnTo>
                  <a:lnTo>
                    <a:pt x="487" y="1072"/>
                  </a:lnTo>
                  <a:lnTo>
                    <a:pt x="490" y="1085"/>
                  </a:lnTo>
                  <a:lnTo>
                    <a:pt x="492" y="1096"/>
                  </a:lnTo>
                  <a:lnTo>
                    <a:pt x="495" y="1110"/>
                  </a:lnTo>
                  <a:lnTo>
                    <a:pt x="498" y="1121"/>
                  </a:lnTo>
                  <a:lnTo>
                    <a:pt x="504" y="1134"/>
                  </a:lnTo>
                  <a:lnTo>
                    <a:pt x="509" y="1145"/>
                  </a:lnTo>
                  <a:lnTo>
                    <a:pt x="515" y="1156"/>
                  </a:lnTo>
                  <a:lnTo>
                    <a:pt x="523" y="1167"/>
                  </a:lnTo>
                  <a:lnTo>
                    <a:pt x="532" y="1179"/>
                  </a:lnTo>
                  <a:lnTo>
                    <a:pt x="540" y="1191"/>
                  </a:lnTo>
                  <a:lnTo>
                    <a:pt x="550" y="1203"/>
                  </a:lnTo>
                  <a:lnTo>
                    <a:pt x="561" y="1216"/>
                  </a:lnTo>
                  <a:lnTo>
                    <a:pt x="572" y="1229"/>
                  </a:lnTo>
                  <a:lnTo>
                    <a:pt x="579" y="1243"/>
                  </a:lnTo>
                  <a:lnTo>
                    <a:pt x="584" y="1257"/>
                  </a:lnTo>
                  <a:lnTo>
                    <a:pt x="582" y="1265"/>
                  </a:lnTo>
                  <a:lnTo>
                    <a:pt x="582" y="1272"/>
                  </a:lnTo>
                  <a:lnTo>
                    <a:pt x="581" y="1282"/>
                  </a:lnTo>
                  <a:lnTo>
                    <a:pt x="578" y="1291"/>
                  </a:lnTo>
                  <a:lnTo>
                    <a:pt x="566" y="1298"/>
                  </a:lnTo>
                  <a:lnTo>
                    <a:pt x="555" y="1308"/>
                  </a:lnTo>
                  <a:lnTo>
                    <a:pt x="544" y="1317"/>
                  </a:lnTo>
                  <a:lnTo>
                    <a:pt x="536" y="1329"/>
                  </a:lnTo>
                  <a:lnTo>
                    <a:pt x="527" y="1340"/>
                  </a:lnTo>
                  <a:lnTo>
                    <a:pt x="524" y="1352"/>
                  </a:lnTo>
                  <a:lnTo>
                    <a:pt x="521" y="1366"/>
                  </a:lnTo>
                  <a:lnTo>
                    <a:pt x="524" y="1380"/>
                  </a:lnTo>
                  <a:lnTo>
                    <a:pt x="527" y="1390"/>
                  </a:lnTo>
                  <a:lnTo>
                    <a:pt x="538" y="1398"/>
                  </a:lnTo>
                  <a:lnTo>
                    <a:pt x="549" y="1403"/>
                  </a:lnTo>
                  <a:lnTo>
                    <a:pt x="561" y="1412"/>
                  </a:lnTo>
                  <a:lnTo>
                    <a:pt x="569" y="1412"/>
                  </a:lnTo>
                  <a:lnTo>
                    <a:pt x="578" y="1409"/>
                  </a:lnTo>
                  <a:lnTo>
                    <a:pt x="586" y="1406"/>
                  </a:lnTo>
                  <a:lnTo>
                    <a:pt x="595" y="1403"/>
                  </a:lnTo>
                  <a:lnTo>
                    <a:pt x="598" y="1397"/>
                  </a:lnTo>
                  <a:lnTo>
                    <a:pt x="604" y="1392"/>
                  </a:lnTo>
                  <a:lnTo>
                    <a:pt x="609" y="1387"/>
                  </a:lnTo>
                  <a:lnTo>
                    <a:pt x="610" y="1383"/>
                  </a:lnTo>
                  <a:lnTo>
                    <a:pt x="618" y="1389"/>
                  </a:lnTo>
                  <a:lnTo>
                    <a:pt x="630" y="1389"/>
                  </a:lnTo>
                  <a:lnTo>
                    <a:pt x="641" y="1383"/>
                  </a:lnTo>
                  <a:lnTo>
                    <a:pt x="651" y="1375"/>
                  </a:lnTo>
                  <a:lnTo>
                    <a:pt x="655" y="1367"/>
                  </a:lnTo>
                  <a:lnTo>
                    <a:pt x="650" y="1381"/>
                  </a:lnTo>
                  <a:lnTo>
                    <a:pt x="645" y="1395"/>
                  </a:lnTo>
                  <a:lnTo>
                    <a:pt x="638" y="1407"/>
                  </a:lnTo>
                  <a:lnTo>
                    <a:pt x="630" y="1421"/>
                  </a:lnTo>
                  <a:lnTo>
                    <a:pt x="619" y="1432"/>
                  </a:lnTo>
                  <a:lnTo>
                    <a:pt x="610" y="1443"/>
                  </a:lnTo>
                  <a:lnTo>
                    <a:pt x="599" y="1452"/>
                  </a:lnTo>
                  <a:lnTo>
                    <a:pt x="590" y="1463"/>
                  </a:lnTo>
                  <a:lnTo>
                    <a:pt x="601" y="1456"/>
                  </a:lnTo>
                  <a:lnTo>
                    <a:pt x="612" y="1450"/>
                  </a:lnTo>
                  <a:lnTo>
                    <a:pt x="621" y="1443"/>
                  </a:lnTo>
                  <a:lnTo>
                    <a:pt x="630" y="1435"/>
                  </a:lnTo>
                  <a:lnTo>
                    <a:pt x="636" y="1426"/>
                  </a:lnTo>
                  <a:lnTo>
                    <a:pt x="644" y="1417"/>
                  </a:lnTo>
                  <a:lnTo>
                    <a:pt x="650" y="1406"/>
                  </a:lnTo>
                  <a:lnTo>
                    <a:pt x="656" y="1397"/>
                  </a:lnTo>
                  <a:lnTo>
                    <a:pt x="650" y="1406"/>
                  </a:lnTo>
                  <a:lnTo>
                    <a:pt x="644" y="1418"/>
                  </a:lnTo>
                  <a:lnTo>
                    <a:pt x="638" y="1427"/>
                  </a:lnTo>
                  <a:lnTo>
                    <a:pt x="633" y="1440"/>
                  </a:lnTo>
                  <a:lnTo>
                    <a:pt x="625" y="1449"/>
                  </a:lnTo>
                  <a:lnTo>
                    <a:pt x="618" y="1458"/>
                  </a:lnTo>
                  <a:lnTo>
                    <a:pt x="609" y="1466"/>
                  </a:lnTo>
                  <a:lnTo>
                    <a:pt x="599" y="1475"/>
                  </a:lnTo>
                  <a:lnTo>
                    <a:pt x="602" y="1479"/>
                  </a:lnTo>
                  <a:lnTo>
                    <a:pt x="610" y="1472"/>
                  </a:lnTo>
                  <a:lnTo>
                    <a:pt x="618" y="1466"/>
                  </a:lnTo>
                  <a:lnTo>
                    <a:pt x="625" y="1459"/>
                  </a:lnTo>
                  <a:lnTo>
                    <a:pt x="633" y="1453"/>
                  </a:lnTo>
                  <a:lnTo>
                    <a:pt x="639" y="1446"/>
                  </a:lnTo>
                  <a:lnTo>
                    <a:pt x="647" y="1438"/>
                  </a:lnTo>
                  <a:lnTo>
                    <a:pt x="651" y="1429"/>
                  </a:lnTo>
                  <a:lnTo>
                    <a:pt x="658" y="1420"/>
                  </a:lnTo>
                  <a:lnTo>
                    <a:pt x="651" y="1430"/>
                  </a:lnTo>
                  <a:lnTo>
                    <a:pt x="645" y="1441"/>
                  </a:lnTo>
                  <a:lnTo>
                    <a:pt x="639" y="1452"/>
                  </a:lnTo>
                  <a:lnTo>
                    <a:pt x="633" y="1463"/>
                  </a:lnTo>
                  <a:lnTo>
                    <a:pt x="624" y="1472"/>
                  </a:lnTo>
                  <a:lnTo>
                    <a:pt x="616" y="1481"/>
                  </a:lnTo>
                  <a:lnTo>
                    <a:pt x="607" y="1489"/>
                  </a:lnTo>
                  <a:lnTo>
                    <a:pt x="596" y="1498"/>
                  </a:lnTo>
                  <a:lnTo>
                    <a:pt x="604" y="1499"/>
                  </a:lnTo>
                  <a:lnTo>
                    <a:pt x="613" y="1496"/>
                  </a:lnTo>
                  <a:lnTo>
                    <a:pt x="619" y="1490"/>
                  </a:lnTo>
                  <a:lnTo>
                    <a:pt x="625" y="1486"/>
                  </a:lnTo>
                  <a:lnTo>
                    <a:pt x="632" y="1478"/>
                  </a:lnTo>
                  <a:lnTo>
                    <a:pt x="638" y="1472"/>
                  </a:lnTo>
                  <a:lnTo>
                    <a:pt x="642" y="1464"/>
                  </a:lnTo>
                  <a:lnTo>
                    <a:pt x="647" y="1456"/>
                  </a:lnTo>
                  <a:lnTo>
                    <a:pt x="651" y="1447"/>
                  </a:lnTo>
                  <a:lnTo>
                    <a:pt x="658" y="1441"/>
                  </a:lnTo>
                  <a:lnTo>
                    <a:pt x="650" y="1450"/>
                  </a:lnTo>
                  <a:lnTo>
                    <a:pt x="644" y="1463"/>
                  </a:lnTo>
                  <a:lnTo>
                    <a:pt x="636" y="1472"/>
                  </a:lnTo>
                  <a:lnTo>
                    <a:pt x="630" y="1484"/>
                  </a:lnTo>
                  <a:lnTo>
                    <a:pt x="621" y="1493"/>
                  </a:lnTo>
                  <a:lnTo>
                    <a:pt x="612" y="1504"/>
                  </a:lnTo>
                  <a:lnTo>
                    <a:pt x="599" y="1512"/>
                  </a:lnTo>
                  <a:lnTo>
                    <a:pt x="589" y="1521"/>
                  </a:lnTo>
                  <a:lnTo>
                    <a:pt x="592" y="1524"/>
                  </a:lnTo>
                  <a:lnTo>
                    <a:pt x="599" y="1524"/>
                  </a:lnTo>
                  <a:lnTo>
                    <a:pt x="593" y="1525"/>
                  </a:lnTo>
                  <a:lnTo>
                    <a:pt x="587" y="1530"/>
                  </a:lnTo>
                  <a:lnTo>
                    <a:pt x="590" y="1535"/>
                  </a:lnTo>
                  <a:lnTo>
                    <a:pt x="627" y="1516"/>
                  </a:lnTo>
                  <a:lnTo>
                    <a:pt x="618" y="1524"/>
                  </a:lnTo>
                  <a:lnTo>
                    <a:pt x="605" y="1535"/>
                  </a:lnTo>
                  <a:lnTo>
                    <a:pt x="598" y="1539"/>
                  </a:lnTo>
                  <a:lnTo>
                    <a:pt x="590" y="1544"/>
                  </a:lnTo>
                  <a:lnTo>
                    <a:pt x="582" y="1547"/>
                  </a:lnTo>
                  <a:lnTo>
                    <a:pt x="576" y="1551"/>
                  </a:lnTo>
                  <a:lnTo>
                    <a:pt x="579" y="1556"/>
                  </a:lnTo>
                  <a:lnTo>
                    <a:pt x="587" y="1551"/>
                  </a:lnTo>
                  <a:lnTo>
                    <a:pt x="595" y="1547"/>
                  </a:lnTo>
                  <a:lnTo>
                    <a:pt x="604" y="1542"/>
                  </a:lnTo>
                  <a:lnTo>
                    <a:pt x="613" y="1538"/>
                  </a:lnTo>
                  <a:lnTo>
                    <a:pt x="621" y="1532"/>
                  </a:lnTo>
                  <a:lnTo>
                    <a:pt x="628" y="1527"/>
                  </a:lnTo>
                  <a:lnTo>
                    <a:pt x="636" y="1521"/>
                  </a:lnTo>
                  <a:lnTo>
                    <a:pt x="644" y="1515"/>
                  </a:lnTo>
                  <a:lnTo>
                    <a:pt x="635" y="1524"/>
                  </a:lnTo>
                  <a:lnTo>
                    <a:pt x="627" y="1533"/>
                  </a:lnTo>
                  <a:lnTo>
                    <a:pt x="618" y="1541"/>
                  </a:lnTo>
                  <a:lnTo>
                    <a:pt x="609" y="1548"/>
                  </a:lnTo>
                  <a:lnTo>
                    <a:pt x="596" y="1555"/>
                  </a:lnTo>
                  <a:lnTo>
                    <a:pt x="587" y="1561"/>
                  </a:lnTo>
                  <a:lnTo>
                    <a:pt x="575" y="1567"/>
                  </a:lnTo>
                  <a:lnTo>
                    <a:pt x="566" y="1573"/>
                  </a:lnTo>
                  <a:lnTo>
                    <a:pt x="570" y="1573"/>
                  </a:lnTo>
                  <a:lnTo>
                    <a:pt x="578" y="1571"/>
                  </a:lnTo>
                  <a:lnTo>
                    <a:pt x="586" y="1568"/>
                  </a:lnTo>
                  <a:lnTo>
                    <a:pt x="593" y="1565"/>
                  </a:lnTo>
                  <a:lnTo>
                    <a:pt x="584" y="1570"/>
                  </a:lnTo>
                  <a:lnTo>
                    <a:pt x="575" y="1574"/>
                  </a:lnTo>
                  <a:lnTo>
                    <a:pt x="564" y="1579"/>
                  </a:lnTo>
                  <a:lnTo>
                    <a:pt x="553" y="1585"/>
                  </a:lnTo>
                  <a:lnTo>
                    <a:pt x="541" y="1588"/>
                  </a:lnTo>
                  <a:lnTo>
                    <a:pt x="532" y="1593"/>
                  </a:lnTo>
                  <a:lnTo>
                    <a:pt x="521" y="1594"/>
                  </a:lnTo>
                  <a:lnTo>
                    <a:pt x="512" y="1597"/>
                  </a:lnTo>
                  <a:lnTo>
                    <a:pt x="526" y="1597"/>
                  </a:lnTo>
                  <a:lnTo>
                    <a:pt x="540" y="1596"/>
                  </a:lnTo>
                  <a:lnTo>
                    <a:pt x="553" y="1591"/>
                  </a:lnTo>
                  <a:lnTo>
                    <a:pt x="569" y="1587"/>
                  </a:lnTo>
                  <a:lnTo>
                    <a:pt x="581" y="1579"/>
                  </a:lnTo>
                  <a:lnTo>
                    <a:pt x="595" y="1571"/>
                  </a:lnTo>
                  <a:lnTo>
                    <a:pt x="609" y="1562"/>
                  </a:lnTo>
                  <a:lnTo>
                    <a:pt x="622" y="1556"/>
                  </a:lnTo>
                  <a:lnTo>
                    <a:pt x="628" y="1547"/>
                  </a:lnTo>
                  <a:lnTo>
                    <a:pt x="636" y="1539"/>
                  </a:lnTo>
                  <a:lnTo>
                    <a:pt x="642" y="1532"/>
                  </a:lnTo>
                  <a:lnTo>
                    <a:pt x="648" y="1524"/>
                  </a:lnTo>
                  <a:lnTo>
                    <a:pt x="653" y="1515"/>
                  </a:lnTo>
                  <a:lnTo>
                    <a:pt x="658" y="1505"/>
                  </a:lnTo>
                  <a:lnTo>
                    <a:pt x="661" y="1496"/>
                  </a:lnTo>
                  <a:lnTo>
                    <a:pt x="664" y="1487"/>
                  </a:lnTo>
                  <a:lnTo>
                    <a:pt x="665" y="1476"/>
                  </a:lnTo>
                  <a:lnTo>
                    <a:pt x="667" y="1467"/>
                  </a:lnTo>
                  <a:lnTo>
                    <a:pt x="668" y="1456"/>
                  </a:lnTo>
                  <a:lnTo>
                    <a:pt x="670" y="1447"/>
                  </a:lnTo>
                  <a:lnTo>
                    <a:pt x="670" y="1436"/>
                  </a:lnTo>
                  <a:lnTo>
                    <a:pt x="670" y="1426"/>
                  </a:lnTo>
                  <a:lnTo>
                    <a:pt x="670" y="1415"/>
                  </a:lnTo>
                  <a:lnTo>
                    <a:pt x="671" y="1406"/>
                  </a:lnTo>
                  <a:lnTo>
                    <a:pt x="673" y="1413"/>
                  </a:lnTo>
                  <a:lnTo>
                    <a:pt x="674" y="1423"/>
                  </a:lnTo>
                  <a:lnTo>
                    <a:pt x="676" y="1432"/>
                  </a:lnTo>
                  <a:lnTo>
                    <a:pt x="679" y="1443"/>
                  </a:lnTo>
                  <a:lnTo>
                    <a:pt x="679" y="1453"/>
                  </a:lnTo>
                  <a:lnTo>
                    <a:pt x="681" y="1466"/>
                  </a:lnTo>
                  <a:lnTo>
                    <a:pt x="681" y="1476"/>
                  </a:lnTo>
                  <a:lnTo>
                    <a:pt x="682" y="1489"/>
                  </a:lnTo>
                  <a:lnTo>
                    <a:pt x="679" y="1499"/>
                  </a:lnTo>
                  <a:lnTo>
                    <a:pt x="678" y="1510"/>
                  </a:lnTo>
                  <a:lnTo>
                    <a:pt x="674" y="1521"/>
                  </a:lnTo>
                  <a:lnTo>
                    <a:pt x="671" y="1532"/>
                  </a:lnTo>
                  <a:lnTo>
                    <a:pt x="665" y="1541"/>
                  </a:lnTo>
                  <a:lnTo>
                    <a:pt x="661" y="1550"/>
                  </a:lnTo>
                  <a:lnTo>
                    <a:pt x="653" y="1558"/>
                  </a:lnTo>
                  <a:lnTo>
                    <a:pt x="645" y="1567"/>
                  </a:lnTo>
                  <a:close/>
                </a:path>
              </a:pathLst>
            </a:custGeom>
            <a:solidFill>
              <a:srgbClr val="E3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5" name="Freeform 258"/>
            <p:cNvSpPr>
              <a:spLocks/>
            </p:cNvSpPr>
            <p:nvPr/>
          </p:nvSpPr>
          <p:spPr bwMode="auto">
            <a:xfrm>
              <a:off x="3834" y="4207"/>
              <a:ext cx="120" cy="388"/>
            </a:xfrm>
            <a:custGeom>
              <a:avLst/>
              <a:gdLst>
                <a:gd name="T0" fmla="*/ 8 w 120"/>
                <a:gd name="T1" fmla="*/ 105 h 388"/>
                <a:gd name="T2" fmla="*/ 18 w 120"/>
                <a:gd name="T3" fmla="*/ 166 h 388"/>
                <a:gd name="T4" fmla="*/ 32 w 120"/>
                <a:gd name="T5" fmla="*/ 230 h 388"/>
                <a:gd name="T6" fmla="*/ 48 w 120"/>
                <a:gd name="T7" fmla="*/ 295 h 388"/>
                <a:gd name="T8" fmla="*/ 61 w 120"/>
                <a:gd name="T9" fmla="*/ 333 h 388"/>
                <a:gd name="T10" fmla="*/ 52 w 120"/>
                <a:gd name="T11" fmla="*/ 296 h 388"/>
                <a:gd name="T12" fmla="*/ 45 w 120"/>
                <a:gd name="T13" fmla="*/ 258 h 388"/>
                <a:gd name="T14" fmla="*/ 37 w 120"/>
                <a:gd name="T15" fmla="*/ 221 h 388"/>
                <a:gd name="T16" fmla="*/ 31 w 120"/>
                <a:gd name="T17" fmla="*/ 184 h 388"/>
                <a:gd name="T18" fmla="*/ 25 w 120"/>
                <a:gd name="T19" fmla="*/ 148 h 388"/>
                <a:gd name="T20" fmla="*/ 18 w 120"/>
                <a:gd name="T21" fmla="*/ 111 h 388"/>
                <a:gd name="T22" fmla="*/ 12 w 120"/>
                <a:gd name="T23" fmla="*/ 74 h 388"/>
                <a:gd name="T24" fmla="*/ 9 w 120"/>
                <a:gd name="T25" fmla="*/ 34 h 388"/>
                <a:gd name="T26" fmla="*/ 15 w 120"/>
                <a:gd name="T27" fmla="*/ 51 h 388"/>
                <a:gd name="T28" fmla="*/ 22 w 120"/>
                <a:gd name="T29" fmla="*/ 88 h 388"/>
                <a:gd name="T30" fmla="*/ 28 w 120"/>
                <a:gd name="T31" fmla="*/ 125 h 388"/>
                <a:gd name="T32" fmla="*/ 35 w 120"/>
                <a:gd name="T33" fmla="*/ 163 h 388"/>
                <a:gd name="T34" fmla="*/ 43 w 120"/>
                <a:gd name="T35" fmla="*/ 201 h 388"/>
                <a:gd name="T36" fmla="*/ 52 w 120"/>
                <a:gd name="T37" fmla="*/ 238 h 388"/>
                <a:gd name="T38" fmla="*/ 61 w 120"/>
                <a:gd name="T39" fmla="*/ 276 h 388"/>
                <a:gd name="T40" fmla="*/ 75 w 120"/>
                <a:gd name="T41" fmla="*/ 313 h 388"/>
                <a:gd name="T42" fmla="*/ 72 w 120"/>
                <a:gd name="T43" fmla="*/ 290 h 388"/>
                <a:gd name="T44" fmla="*/ 63 w 120"/>
                <a:gd name="T45" fmla="*/ 249 h 388"/>
                <a:gd name="T46" fmla="*/ 54 w 120"/>
                <a:gd name="T47" fmla="*/ 209 h 388"/>
                <a:gd name="T48" fmla="*/ 46 w 120"/>
                <a:gd name="T49" fmla="*/ 171 h 388"/>
                <a:gd name="T50" fmla="*/ 37 w 120"/>
                <a:gd name="T51" fmla="*/ 129 h 388"/>
                <a:gd name="T52" fmla="*/ 29 w 120"/>
                <a:gd name="T53" fmla="*/ 89 h 388"/>
                <a:gd name="T54" fmla="*/ 22 w 120"/>
                <a:gd name="T55" fmla="*/ 50 h 388"/>
                <a:gd name="T56" fmla="*/ 15 w 120"/>
                <a:gd name="T57" fmla="*/ 10 h 388"/>
                <a:gd name="T58" fmla="*/ 20 w 120"/>
                <a:gd name="T59" fmla="*/ 28 h 388"/>
                <a:gd name="T60" fmla="*/ 29 w 120"/>
                <a:gd name="T61" fmla="*/ 65 h 388"/>
                <a:gd name="T62" fmla="*/ 37 w 120"/>
                <a:gd name="T63" fmla="*/ 103 h 388"/>
                <a:gd name="T64" fmla="*/ 45 w 120"/>
                <a:gd name="T65" fmla="*/ 142 h 388"/>
                <a:gd name="T66" fmla="*/ 52 w 120"/>
                <a:gd name="T67" fmla="*/ 180 h 388"/>
                <a:gd name="T68" fmla="*/ 61 w 120"/>
                <a:gd name="T69" fmla="*/ 218 h 388"/>
                <a:gd name="T70" fmla="*/ 71 w 120"/>
                <a:gd name="T71" fmla="*/ 257 h 388"/>
                <a:gd name="T72" fmla="*/ 84 w 120"/>
                <a:gd name="T73" fmla="*/ 293 h 388"/>
                <a:gd name="T74" fmla="*/ 89 w 120"/>
                <a:gd name="T75" fmla="*/ 290 h 388"/>
                <a:gd name="T76" fmla="*/ 72 w 120"/>
                <a:gd name="T77" fmla="*/ 237 h 388"/>
                <a:gd name="T78" fmla="*/ 60 w 120"/>
                <a:gd name="T79" fmla="*/ 184 h 388"/>
                <a:gd name="T80" fmla="*/ 51 w 120"/>
                <a:gd name="T81" fmla="*/ 131 h 388"/>
                <a:gd name="T82" fmla="*/ 51 w 120"/>
                <a:gd name="T83" fmla="*/ 106 h 388"/>
                <a:gd name="T84" fmla="*/ 64 w 120"/>
                <a:gd name="T85" fmla="*/ 163 h 388"/>
                <a:gd name="T86" fmla="*/ 77 w 120"/>
                <a:gd name="T87" fmla="*/ 223 h 388"/>
                <a:gd name="T88" fmla="*/ 91 w 120"/>
                <a:gd name="T89" fmla="*/ 281 h 388"/>
                <a:gd name="T90" fmla="*/ 109 w 120"/>
                <a:gd name="T91" fmla="*/ 313 h 388"/>
                <a:gd name="T92" fmla="*/ 91 w 120"/>
                <a:gd name="T93" fmla="*/ 250 h 388"/>
                <a:gd name="T94" fmla="*/ 78 w 120"/>
                <a:gd name="T95" fmla="*/ 188 h 388"/>
                <a:gd name="T96" fmla="*/ 91 w 120"/>
                <a:gd name="T97" fmla="*/ 223 h 388"/>
                <a:gd name="T98" fmla="*/ 98 w 120"/>
                <a:gd name="T99" fmla="*/ 261 h 388"/>
                <a:gd name="T100" fmla="*/ 106 w 120"/>
                <a:gd name="T101" fmla="*/ 298 h 388"/>
                <a:gd name="T102" fmla="*/ 120 w 120"/>
                <a:gd name="T103" fmla="*/ 335 h 388"/>
                <a:gd name="T104" fmla="*/ 92 w 120"/>
                <a:gd name="T105" fmla="*/ 373 h 388"/>
                <a:gd name="T106" fmla="*/ 43 w 120"/>
                <a:gd name="T107" fmla="*/ 388 h 388"/>
                <a:gd name="T108" fmla="*/ 32 w 120"/>
                <a:gd name="T109" fmla="*/ 335 h 388"/>
                <a:gd name="T110" fmla="*/ 20 w 120"/>
                <a:gd name="T111" fmla="*/ 281 h 388"/>
                <a:gd name="T112" fmla="*/ 9 w 120"/>
                <a:gd name="T113" fmla="*/ 229 h 388"/>
                <a:gd name="T114" fmla="*/ 3 w 120"/>
                <a:gd name="T115" fmla="*/ 184 h 388"/>
                <a:gd name="T116" fmla="*/ 2 w 120"/>
                <a:gd name="T117" fmla="*/ 137 h 388"/>
                <a:gd name="T118" fmla="*/ 5 w 120"/>
                <a:gd name="T119" fmla="*/ 89 h 3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" h="388">
                  <a:moveTo>
                    <a:pt x="5" y="89"/>
                  </a:moveTo>
                  <a:lnTo>
                    <a:pt x="5" y="91"/>
                  </a:lnTo>
                  <a:lnTo>
                    <a:pt x="6" y="91"/>
                  </a:lnTo>
                  <a:lnTo>
                    <a:pt x="8" y="105"/>
                  </a:lnTo>
                  <a:lnTo>
                    <a:pt x="11" y="119"/>
                  </a:lnTo>
                  <a:lnTo>
                    <a:pt x="14" y="134"/>
                  </a:lnTo>
                  <a:lnTo>
                    <a:pt x="17" y="151"/>
                  </a:lnTo>
                  <a:lnTo>
                    <a:pt x="18" y="166"/>
                  </a:lnTo>
                  <a:lnTo>
                    <a:pt x="23" y="183"/>
                  </a:lnTo>
                  <a:lnTo>
                    <a:pt x="25" y="198"/>
                  </a:lnTo>
                  <a:lnTo>
                    <a:pt x="29" y="215"/>
                  </a:lnTo>
                  <a:lnTo>
                    <a:pt x="32" y="230"/>
                  </a:lnTo>
                  <a:lnTo>
                    <a:pt x="35" y="247"/>
                  </a:lnTo>
                  <a:lnTo>
                    <a:pt x="38" y="263"/>
                  </a:lnTo>
                  <a:lnTo>
                    <a:pt x="43" y="280"/>
                  </a:lnTo>
                  <a:lnTo>
                    <a:pt x="48" y="295"/>
                  </a:lnTo>
                  <a:lnTo>
                    <a:pt x="52" y="312"/>
                  </a:lnTo>
                  <a:lnTo>
                    <a:pt x="57" y="327"/>
                  </a:lnTo>
                  <a:lnTo>
                    <a:pt x="64" y="344"/>
                  </a:lnTo>
                  <a:lnTo>
                    <a:pt x="61" y="333"/>
                  </a:lnTo>
                  <a:lnTo>
                    <a:pt x="60" y="324"/>
                  </a:lnTo>
                  <a:lnTo>
                    <a:pt x="57" y="315"/>
                  </a:lnTo>
                  <a:lnTo>
                    <a:pt x="55" y="306"/>
                  </a:lnTo>
                  <a:lnTo>
                    <a:pt x="52" y="296"/>
                  </a:lnTo>
                  <a:lnTo>
                    <a:pt x="51" y="287"/>
                  </a:lnTo>
                  <a:lnTo>
                    <a:pt x="48" y="278"/>
                  </a:lnTo>
                  <a:lnTo>
                    <a:pt x="48" y="269"/>
                  </a:lnTo>
                  <a:lnTo>
                    <a:pt x="45" y="258"/>
                  </a:lnTo>
                  <a:lnTo>
                    <a:pt x="43" y="249"/>
                  </a:lnTo>
                  <a:lnTo>
                    <a:pt x="41" y="240"/>
                  </a:lnTo>
                  <a:lnTo>
                    <a:pt x="40" y="230"/>
                  </a:lnTo>
                  <a:lnTo>
                    <a:pt x="37" y="221"/>
                  </a:lnTo>
                  <a:lnTo>
                    <a:pt x="37" y="212"/>
                  </a:lnTo>
                  <a:lnTo>
                    <a:pt x="34" y="203"/>
                  </a:lnTo>
                  <a:lnTo>
                    <a:pt x="34" y="194"/>
                  </a:lnTo>
                  <a:lnTo>
                    <a:pt x="31" y="184"/>
                  </a:lnTo>
                  <a:lnTo>
                    <a:pt x="29" y="175"/>
                  </a:lnTo>
                  <a:lnTo>
                    <a:pt x="28" y="166"/>
                  </a:lnTo>
                  <a:lnTo>
                    <a:pt x="28" y="157"/>
                  </a:lnTo>
                  <a:lnTo>
                    <a:pt x="25" y="148"/>
                  </a:lnTo>
                  <a:lnTo>
                    <a:pt x="23" y="138"/>
                  </a:lnTo>
                  <a:lnTo>
                    <a:pt x="22" y="129"/>
                  </a:lnTo>
                  <a:lnTo>
                    <a:pt x="22" y="120"/>
                  </a:lnTo>
                  <a:lnTo>
                    <a:pt x="18" y="111"/>
                  </a:lnTo>
                  <a:lnTo>
                    <a:pt x="17" y="102"/>
                  </a:lnTo>
                  <a:lnTo>
                    <a:pt x="15" y="92"/>
                  </a:lnTo>
                  <a:lnTo>
                    <a:pt x="15" y="83"/>
                  </a:lnTo>
                  <a:lnTo>
                    <a:pt x="12" y="74"/>
                  </a:lnTo>
                  <a:lnTo>
                    <a:pt x="11" y="65"/>
                  </a:lnTo>
                  <a:lnTo>
                    <a:pt x="9" y="56"/>
                  </a:lnTo>
                  <a:lnTo>
                    <a:pt x="9" y="46"/>
                  </a:lnTo>
                  <a:lnTo>
                    <a:pt x="9" y="34"/>
                  </a:lnTo>
                  <a:lnTo>
                    <a:pt x="12" y="23"/>
                  </a:lnTo>
                  <a:lnTo>
                    <a:pt x="12" y="33"/>
                  </a:lnTo>
                  <a:lnTo>
                    <a:pt x="15" y="42"/>
                  </a:lnTo>
                  <a:lnTo>
                    <a:pt x="15" y="51"/>
                  </a:lnTo>
                  <a:lnTo>
                    <a:pt x="18" y="60"/>
                  </a:lnTo>
                  <a:lnTo>
                    <a:pt x="18" y="69"/>
                  </a:lnTo>
                  <a:lnTo>
                    <a:pt x="22" y="79"/>
                  </a:lnTo>
                  <a:lnTo>
                    <a:pt x="22" y="88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28" y="115"/>
                  </a:lnTo>
                  <a:lnTo>
                    <a:pt x="28" y="125"/>
                  </a:lnTo>
                  <a:lnTo>
                    <a:pt x="31" y="135"/>
                  </a:lnTo>
                  <a:lnTo>
                    <a:pt x="32" y="145"/>
                  </a:lnTo>
                  <a:lnTo>
                    <a:pt x="34" y="154"/>
                  </a:lnTo>
                  <a:lnTo>
                    <a:pt x="35" y="163"/>
                  </a:lnTo>
                  <a:lnTo>
                    <a:pt x="38" y="174"/>
                  </a:lnTo>
                  <a:lnTo>
                    <a:pt x="38" y="183"/>
                  </a:lnTo>
                  <a:lnTo>
                    <a:pt x="41" y="192"/>
                  </a:lnTo>
                  <a:lnTo>
                    <a:pt x="43" y="201"/>
                  </a:lnTo>
                  <a:lnTo>
                    <a:pt x="46" y="211"/>
                  </a:lnTo>
                  <a:lnTo>
                    <a:pt x="48" y="220"/>
                  </a:lnTo>
                  <a:lnTo>
                    <a:pt x="51" y="229"/>
                  </a:lnTo>
                  <a:lnTo>
                    <a:pt x="52" y="238"/>
                  </a:lnTo>
                  <a:lnTo>
                    <a:pt x="55" y="249"/>
                  </a:lnTo>
                  <a:lnTo>
                    <a:pt x="57" y="258"/>
                  </a:lnTo>
                  <a:lnTo>
                    <a:pt x="60" y="267"/>
                  </a:lnTo>
                  <a:lnTo>
                    <a:pt x="61" y="276"/>
                  </a:lnTo>
                  <a:lnTo>
                    <a:pt x="64" y="286"/>
                  </a:lnTo>
                  <a:lnTo>
                    <a:pt x="68" y="295"/>
                  </a:lnTo>
                  <a:lnTo>
                    <a:pt x="71" y="304"/>
                  </a:lnTo>
                  <a:lnTo>
                    <a:pt x="75" y="313"/>
                  </a:lnTo>
                  <a:lnTo>
                    <a:pt x="80" y="322"/>
                  </a:lnTo>
                  <a:lnTo>
                    <a:pt x="77" y="312"/>
                  </a:lnTo>
                  <a:lnTo>
                    <a:pt x="75" y="301"/>
                  </a:lnTo>
                  <a:lnTo>
                    <a:pt x="72" y="290"/>
                  </a:lnTo>
                  <a:lnTo>
                    <a:pt x="71" y="281"/>
                  </a:lnTo>
                  <a:lnTo>
                    <a:pt x="68" y="270"/>
                  </a:lnTo>
                  <a:lnTo>
                    <a:pt x="66" y="260"/>
                  </a:lnTo>
                  <a:lnTo>
                    <a:pt x="63" y="249"/>
                  </a:lnTo>
                  <a:lnTo>
                    <a:pt x="61" y="240"/>
                  </a:lnTo>
                  <a:lnTo>
                    <a:pt x="58" y="229"/>
                  </a:lnTo>
                  <a:lnTo>
                    <a:pt x="57" y="220"/>
                  </a:lnTo>
                  <a:lnTo>
                    <a:pt x="54" y="209"/>
                  </a:lnTo>
                  <a:lnTo>
                    <a:pt x="52" y="200"/>
                  </a:lnTo>
                  <a:lnTo>
                    <a:pt x="49" y="189"/>
                  </a:lnTo>
                  <a:lnTo>
                    <a:pt x="48" y="180"/>
                  </a:lnTo>
                  <a:lnTo>
                    <a:pt x="46" y="171"/>
                  </a:lnTo>
                  <a:lnTo>
                    <a:pt x="45" y="161"/>
                  </a:lnTo>
                  <a:lnTo>
                    <a:pt x="41" y="151"/>
                  </a:lnTo>
                  <a:lnTo>
                    <a:pt x="40" y="140"/>
                  </a:lnTo>
                  <a:lnTo>
                    <a:pt x="37" y="129"/>
                  </a:lnTo>
                  <a:lnTo>
                    <a:pt x="35" y="120"/>
                  </a:lnTo>
                  <a:lnTo>
                    <a:pt x="32" y="109"/>
                  </a:lnTo>
                  <a:lnTo>
                    <a:pt x="31" y="100"/>
                  </a:lnTo>
                  <a:lnTo>
                    <a:pt x="29" y="89"/>
                  </a:lnTo>
                  <a:lnTo>
                    <a:pt x="28" y="80"/>
                  </a:lnTo>
                  <a:lnTo>
                    <a:pt x="25" y="69"/>
                  </a:lnTo>
                  <a:lnTo>
                    <a:pt x="23" y="59"/>
                  </a:lnTo>
                  <a:lnTo>
                    <a:pt x="22" y="50"/>
                  </a:lnTo>
                  <a:lnTo>
                    <a:pt x="20" y="40"/>
                  </a:lnTo>
                  <a:lnTo>
                    <a:pt x="18" y="30"/>
                  </a:lnTo>
                  <a:lnTo>
                    <a:pt x="17" y="19"/>
                  </a:lnTo>
                  <a:lnTo>
                    <a:pt x="15" y="10"/>
                  </a:lnTo>
                  <a:lnTo>
                    <a:pt x="15" y="0"/>
                  </a:lnTo>
                  <a:lnTo>
                    <a:pt x="17" y="10"/>
                  </a:lnTo>
                  <a:lnTo>
                    <a:pt x="18" y="19"/>
                  </a:lnTo>
                  <a:lnTo>
                    <a:pt x="20" y="28"/>
                  </a:lnTo>
                  <a:lnTo>
                    <a:pt x="23" y="37"/>
                  </a:lnTo>
                  <a:lnTo>
                    <a:pt x="25" y="46"/>
                  </a:lnTo>
                  <a:lnTo>
                    <a:pt x="28" y="56"/>
                  </a:lnTo>
                  <a:lnTo>
                    <a:pt x="29" y="65"/>
                  </a:lnTo>
                  <a:lnTo>
                    <a:pt x="32" y="76"/>
                  </a:lnTo>
                  <a:lnTo>
                    <a:pt x="34" y="85"/>
                  </a:lnTo>
                  <a:lnTo>
                    <a:pt x="35" y="94"/>
                  </a:lnTo>
                  <a:lnTo>
                    <a:pt x="37" y="103"/>
                  </a:lnTo>
                  <a:lnTo>
                    <a:pt x="40" y="112"/>
                  </a:lnTo>
                  <a:lnTo>
                    <a:pt x="41" y="122"/>
                  </a:lnTo>
                  <a:lnTo>
                    <a:pt x="43" y="132"/>
                  </a:lnTo>
                  <a:lnTo>
                    <a:pt x="45" y="142"/>
                  </a:lnTo>
                  <a:lnTo>
                    <a:pt x="48" y="152"/>
                  </a:lnTo>
                  <a:lnTo>
                    <a:pt x="48" y="161"/>
                  </a:lnTo>
                  <a:lnTo>
                    <a:pt x="51" y="171"/>
                  </a:lnTo>
                  <a:lnTo>
                    <a:pt x="52" y="180"/>
                  </a:lnTo>
                  <a:lnTo>
                    <a:pt x="55" y="191"/>
                  </a:lnTo>
                  <a:lnTo>
                    <a:pt x="57" y="200"/>
                  </a:lnTo>
                  <a:lnTo>
                    <a:pt x="60" y="209"/>
                  </a:lnTo>
                  <a:lnTo>
                    <a:pt x="61" y="218"/>
                  </a:lnTo>
                  <a:lnTo>
                    <a:pt x="64" y="229"/>
                  </a:lnTo>
                  <a:lnTo>
                    <a:pt x="66" y="238"/>
                  </a:lnTo>
                  <a:lnTo>
                    <a:pt x="69" y="247"/>
                  </a:lnTo>
                  <a:lnTo>
                    <a:pt x="71" y="257"/>
                  </a:lnTo>
                  <a:lnTo>
                    <a:pt x="74" y="266"/>
                  </a:lnTo>
                  <a:lnTo>
                    <a:pt x="77" y="275"/>
                  </a:lnTo>
                  <a:lnTo>
                    <a:pt x="80" y="284"/>
                  </a:lnTo>
                  <a:lnTo>
                    <a:pt x="84" y="293"/>
                  </a:lnTo>
                  <a:lnTo>
                    <a:pt x="89" y="304"/>
                  </a:lnTo>
                  <a:lnTo>
                    <a:pt x="91" y="304"/>
                  </a:lnTo>
                  <a:lnTo>
                    <a:pt x="94" y="304"/>
                  </a:lnTo>
                  <a:lnTo>
                    <a:pt x="89" y="290"/>
                  </a:lnTo>
                  <a:lnTo>
                    <a:pt x="84" y="276"/>
                  </a:lnTo>
                  <a:lnTo>
                    <a:pt x="80" y="263"/>
                  </a:lnTo>
                  <a:lnTo>
                    <a:pt x="77" y="250"/>
                  </a:lnTo>
                  <a:lnTo>
                    <a:pt x="72" y="237"/>
                  </a:lnTo>
                  <a:lnTo>
                    <a:pt x="69" y="224"/>
                  </a:lnTo>
                  <a:lnTo>
                    <a:pt x="66" y="211"/>
                  </a:lnTo>
                  <a:lnTo>
                    <a:pt x="64" y="198"/>
                  </a:lnTo>
                  <a:lnTo>
                    <a:pt x="60" y="184"/>
                  </a:lnTo>
                  <a:lnTo>
                    <a:pt x="58" y="171"/>
                  </a:lnTo>
                  <a:lnTo>
                    <a:pt x="55" y="157"/>
                  </a:lnTo>
                  <a:lnTo>
                    <a:pt x="54" y="145"/>
                  </a:lnTo>
                  <a:lnTo>
                    <a:pt x="51" y="131"/>
                  </a:lnTo>
                  <a:lnTo>
                    <a:pt x="49" y="119"/>
                  </a:lnTo>
                  <a:lnTo>
                    <a:pt x="46" y="105"/>
                  </a:lnTo>
                  <a:lnTo>
                    <a:pt x="46" y="92"/>
                  </a:lnTo>
                  <a:lnTo>
                    <a:pt x="51" y="106"/>
                  </a:lnTo>
                  <a:lnTo>
                    <a:pt x="55" y="120"/>
                  </a:lnTo>
                  <a:lnTo>
                    <a:pt x="58" y="134"/>
                  </a:lnTo>
                  <a:lnTo>
                    <a:pt x="63" y="149"/>
                  </a:lnTo>
                  <a:lnTo>
                    <a:pt x="64" y="163"/>
                  </a:lnTo>
                  <a:lnTo>
                    <a:pt x="69" y="178"/>
                  </a:lnTo>
                  <a:lnTo>
                    <a:pt x="71" y="194"/>
                  </a:lnTo>
                  <a:lnTo>
                    <a:pt x="75" y="209"/>
                  </a:lnTo>
                  <a:lnTo>
                    <a:pt x="77" y="223"/>
                  </a:lnTo>
                  <a:lnTo>
                    <a:pt x="80" y="238"/>
                  </a:lnTo>
                  <a:lnTo>
                    <a:pt x="83" y="252"/>
                  </a:lnTo>
                  <a:lnTo>
                    <a:pt x="87" y="267"/>
                  </a:lnTo>
                  <a:lnTo>
                    <a:pt x="91" y="281"/>
                  </a:lnTo>
                  <a:lnTo>
                    <a:pt x="95" y="296"/>
                  </a:lnTo>
                  <a:lnTo>
                    <a:pt x="100" y="310"/>
                  </a:lnTo>
                  <a:lnTo>
                    <a:pt x="107" y="326"/>
                  </a:lnTo>
                  <a:lnTo>
                    <a:pt x="109" y="313"/>
                  </a:lnTo>
                  <a:lnTo>
                    <a:pt x="103" y="296"/>
                  </a:lnTo>
                  <a:lnTo>
                    <a:pt x="98" y="281"/>
                  </a:lnTo>
                  <a:lnTo>
                    <a:pt x="94" y="264"/>
                  </a:lnTo>
                  <a:lnTo>
                    <a:pt x="91" y="250"/>
                  </a:lnTo>
                  <a:lnTo>
                    <a:pt x="86" y="234"/>
                  </a:lnTo>
                  <a:lnTo>
                    <a:pt x="84" y="218"/>
                  </a:lnTo>
                  <a:lnTo>
                    <a:pt x="80" y="203"/>
                  </a:lnTo>
                  <a:lnTo>
                    <a:pt x="78" y="188"/>
                  </a:lnTo>
                  <a:lnTo>
                    <a:pt x="81" y="195"/>
                  </a:lnTo>
                  <a:lnTo>
                    <a:pt x="84" y="204"/>
                  </a:lnTo>
                  <a:lnTo>
                    <a:pt x="87" y="214"/>
                  </a:lnTo>
                  <a:lnTo>
                    <a:pt x="91" y="223"/>
                  </a:lnTo>
                  <a:lnTo>
                    <a:pt x="92" y="232"/>
                  </a:lnTo>
                  <a:lnTo>
                    <a:pt x="94" y="241"/>
                  </a:lnTo>
                  <a:lnTo>
                    <a:pt x="95" y="250"/>
                  </a:lnTo>
                  <a:lnTo>
                    <a:pt x="98" y="261"/>
                  </a:lnTo>
                  <a:lnTo>
                    <a:pt x="98" y="270"/>
                  </a:lnTo>
                  <a:lnTo>
                    <a:pt x="101" y="280"/>
                  </a:lnTo>
                  <a:lnTo>
                    <a:pt x="103" y="289"/>
                  </a:lnTo>
                  <a:lnTo>
                    <a:pt x="106" y="298"/>
                  </a:lnTo>
                  <a:lnTo>
                    <a:pt x="107" y="307"/>
                  </a:lnTo>
                  <a:lnTo>
                    <a:pt x="110" y="316"/>
                  </a:lnTo>
                  <a:lnTo>
                    <a:pt x="115" y="326"/>
                  </a:lnTo>
                  <a:lnTo>
                    <a:pt x="120" y="335"/>
                  </a:lnTo>
                  <a:lnTo>
                    <a:pt x="115" y="347"/>
                  </a:lnTo>
                  <a:lnTo>
                    <a:pt x="109" y="358"/>
                  </a:lnTo>
                  <a:lnTo>
                    <a:pt x="100" y="365"/>
                  </a:lnTo>
                  <a:lnTo>
                    <a:pt x="92" y="373"/>
                  </a:lnTo>
                  <a:lnTo>
                    <a:pt x="80" y="378"/>
                  </a:lnTo>
                  <a:lnTo>
                    <a:pt x="68" y="382"/>
                  </a:lnTo>
                  <a:lnTo>
                    <a:pt x="55" y="385"/>
                  </a:lnTo>
                  <a:lnTo>
                    <a:pt x="43" y="388"/>
                  </a:lnTo>
                  <a:lnTo>
                    <a:pt x="40" y="375"/>
                  </a:lnTo>
                  <a:lnTo>
                    <a:pt x="37" y="361"/>
                  </a:lnTo>
                  <a:lnTo>
                    <a:pt x="34" y="347"/>
                  </a:lnTo>
                  <a:lnTo>
                    <a:pt x="32" y="335"/>
                  </a:lnTo>
                  <a:lnTo>
                    <a:pt x="29" y="321"/>
                  </a:lnTo>
                  <a:lnTo>
                    <a:pt x="26" y="307"/>
                  </a:lnTo>
                  <a:lnTo>
                    <a:pt x="23" y="293"/>
                  </a:lnTo>
                  <a:lnTo>
                    <a:pt x="20" y="281"/>
                  </a:lnTo>
                  <a:lnTo>
                    <a:pt x="15" y="267"/>
                  </a:lnTo>
                  <a:lnTo>
                    <a:pt x="14" y="253"/>
                  </a:lnTo>
                  <a:lnTo>
                    <a:pt x="11" y="241"/>
                  </a:lnTo>
                  <a:lnTo>
                    <a:pt x="9" y="229"/>
                  </a:lnTo>
                  <a:lnTo>
                    <a:pt x="6" y="217"/>
                  </a:lnTo>
                  <a:lnTo>
                    <a:pt x="5" y="206"/>
                  </a:lnTo>
                  <a:lnTo>
                    <a:pt x="3" y="194"/>
                  </a:lnTo>
                  <a:lnTo>
                    <a:pt x="3" y="184"/>
                  </a:lnTo>
                  <a:lnTo>
                    <a:pt x="2" y="172"/>
                  </a:lnTo>
                  <a:lnTo>
                    <a:pt x="0" y="160"/>
                  </a:lnTo>
                  <a:lnTo>
                    <a:pt x="0" y="148"/>
                  </a:lnTo>
                  <a:lnTo>
                    <a:pt x="2" y="137"/>
                  </a:lnTo>
                  <a:lnTo>
                    <a:pt x="2" y="125"/>
                  </a:lnTo>
                  <a:lnTo>
                    <a:pt x="2" y="112"/>
                  </a:lnTo>
                  <a:lnTo>
                    <a:pt x="3" y="100"/>
                  </a:lnTo>
                  <a:lnTo>
                    <a:pt x="5" y="89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6" name="Freeform 259"/>
            <p:cNvSpPr>
              <a:spLocks/>
            </p:cNvSpPr>
            <p:nvPr/>
          </p:nvSpPr>
          <p:spPr bwMode="auto">
            <a:xfrm>
              <a:off x="3412" y="3430"/>
              <a:ext cx="292" cy="662"/>
            </a:xfrm>
            <a:custGeom>
              <a:avLst/>
              <a:gdLst>
                <a:gd name="T0" fmla="*/ 5 w 292"/>
                <a:gd name="T1" fmla="*/ 42 h 662"/>
                <a:gd name="T2" fmla="*/ 10 w 292"/>
                <a:gd name="T3" fmla="*/ 54 h 662"/>
                <a:gd name="T4" fmla="*/ 19 w 292"/>
                <a:gd name="T5" fmla="*/ 38 h 662"/>
                <a:gd name="T6" fmla="*/ 28 w 292"/>
                <a:gd name="T7" fmla="*/ 40 h 662"/>
                <a:gd name="T8" fmla="*/ 51 w 292"/>
                <a:gd name="T9" fmla="*/ 22 h 662"/>
                <a:gd name="T10" fmla="*/ 77 w 292"/>
                <a:gd name="T11" fmla="*/ 5 h 662"/>
                <a:gd name="T12" fmla="*/ 79 w 292"/>
                <a:gd name="T13" fmla="*/ 26 h 662"/>
                <a:gd name="T14" fmla="*/ 89 w 292"/>
                <a:gd name="T15" fmla="*/ 43 h 662"/>
                <a:gd name="T16" fmla="*/ 100 w 292"/>
                <a:gd name="T17" fmla="*/ 22 h 662"/>
                <a:gd name="T18" fmla="*/ 99 w 292"/>
                <a:gd name="T19" fmla="*/ 42 h 662"/>
                <a:gd name="T20" fmla="*/ 103 w 292"/>
                <a:gd name="T21" fmla="*/ 69 h 662"/>
                <a:gd name="T22" fmla="*/ 105 w 292"/>
                <a:gd name="T23" fmla="*/ 95 h 662"/>
                <a:gd name="T24" fmla="*/ 119 w 292"/>
                <a:gd name="T25" fmla="*/ 81 h 662"/>
                <a:gd name="T26" fmla="*/ 123 w 292"/>
                <a:gd name="T27" fmla="*/ 74 h 662"/>
                <a:gd name="T28" fmla="*/ 137 w 292"/>
                <a:gd name="T29" fmla="*/ 118 h 662"/>
                <a:gd name="T30" fmla="*/ 151 w 292"/>
                <a:gd name="T31" fmla="*/ 135 h 662"/>
                <a:gd name="T32" fmla="*/ 168 w 292"/>
                <a:gd name="T33" fmla="*/ 166 h 662"/>
                <a:gd name="T34" fmla="*/ 189 w 292"/>
                <a:gd name="T35" fmla="*/ 209 h 662"/>
                <a:gd name="T36" fmla="*/ 207 w 292"/>
                <a:gd name="T37" fmla="*/ 253 h 662"/>
                <a:gd name="T38" fmla="*/ 223 w 292"/>
                <a:gd name="T39" fmla="*/ 298 h 662"/>
                <a:gd name="T40" fmla="*/ 235 w 292"/>
                <a:gd name="T41" fmla="*/ 344 h 662"/>
                <a:gd name="T42" fmla="*/ 247 w 292"/>
                <a:gd name="T43" fmla="*/ 391 h 662"/>
                <a:gd name="T44" fmla="*/ 255 w 292"/>
                <a:gd name="T45" fmla="*/ 436 h 662"/>
                <a:gd name="T46" fmla="*/ 264 w 292"/>
                <a:gd name="T47" fmla="*/ 483 h 662"/>
                <a:gd name="T48" fmla="*/ 272 w 292"/>
                <a:gd name="T49" fmla="*/ 529 h 662"/>
                <a:gd name="T50" fmla="*/ 280 w 292"/>
                <a:gd name="T51" fmla="*/ 578 h 662"/>
                <a:gd name="T52" fmla="*/ 286 w 292"/>
                <a:gd name="T53" fmla="*/ 624 h 662"/>
                <a:gd name="T54" fmla="*/ 292 w 292"/>
                <a:gd name="T55" fmla="*/ 662 h 662"/>
                <a:gd name="T56" fmla="*/ 283 w 292"/>
                <a:gd name="T57" fmla="*/ 638 h 662"/>
                <a:gd name="T58" fmla="*/ 272 w 292"/>
                <a:gd name="T59" fmla="*/ 606 h 662"/>
                <a:gd name="T60" fmla="*/ 261 w 292"/>
                <a:gd name="T61" fmla="*/ 577 h 662"/>
                <a:gd name="T62" fmla="*/ 253 w 292"/>
                <a:gd name="T63" fmla="*/ 546 h 662"/>
                <a:gd name="T64" fmla="*/ 240 w 292"/>
                <a:gd name="T65" fmla="*/ 509 h 662"/>
                <a:gd name="T66" fmla="*/ 229 w 292"/>
                <a:gd name="T67" fmla="*/ 472 h 662"/>
                <a:gd name="T68" fmla="*/ 217 w 292"/>
                <a:gd name="T69" fmla="*/ 434 h 662"/>
                <a:gd name="T70" fmla="*/ 203 w 292"/>
                <a:gd name="T71" fmla="*/ 396 h 662"/>
                <a:gd name="T72" fmla="*/ 189 w 292"/>
                <a:gd name="T73" fmla="*/ 357 h 662"/>
                <a:gd name="T74" fmla="*/ 175 w 292"/>
                <a:gd name="T75" fmla="*/ 318 h 662"/>
                <a:gd name="T76" fmla="*/ 158 w 292"/>
                <a:gd name="T77" fmla="*/ 279 h 662"/>
                <a:gd name="T78" fmla="*/ 143 w 292"/>
                <a:gd name="T79" fmla="*/ 245 h 662"/>
                <a:gd name="T80" fmla="*/ 125 w 292"/>
                <a:gd name="T81" fmla="*/ 210 h 662"/>
                <a:gd name="T82" fmla="*/ 108 w 292"/>
                <a:gd name="T83" fmla="*/ 181 h 662"/>
                <a:gd name="T84" fmla="*/ 89 w 292"/>
                <a:gd name="T85" fmla="*/ 155 h 662"/>
                <a:gd name="T86" fmla="*/ 71 w 292"/>
                <a:gd name="T87" fmla="*/ 134 h 662"/>
                <a:gd name="T88" fmla="*/ 33 w 292"/>
                <a:gd name="T89" fmla="*/ 103 h 662"/>
                <a:gd name="T90" fmla="*/ 0 w 292"/>
                <a:gd name="T91" fmla="*/ 100 h 66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2" h="662">
                  <a:moveTo>
                    <a:pt x="0" y="42"/>
                  </a:moveTo>
                  <a:lnTo>
                    <a:pt x="0" y="42"/>
                  </a:lnTo>
                  <a:lnTo>
                    <a:pt x="5" y="42"/>
                  </a:lnTo>
                  <a:lnTo>
                    <a:pt x="2" y="48"/>
                  </a:lnTo>
                  <a:lnTo>
                    <a:pt x="4" y="55"/>
                  </a:lnTo>
                  <a:lnTo>
                    <a:pt x="10" y="54"/>
                  </a:lnTo>
                  <a:lnTo>
                    <a:pt x="14" y="48"/>
                  </a:lnTo>
                  <a:lnTo>
                    <a:pt x="16" y="40"/>
                  </a:lnTo>
                  <a:lnTo>
                    <a:pt x="19" y="38"/>
                  </a:lnTo>
                  <a:lnTo>
                    <a:pt x="19" y="45"/>
                  </a:lnTo>
                  <a:lnTo>
                    <a:pt x="23" y="49"/>
                  </a:lnTo>
                  <a:lnTo>
                    <a:pt x="28" y="40"/>
                  </a:lnTo>
                  <a:lnTo>
                    <a:pt x="34" y="32"/>
                  </a:lnTo>
                  <a:lnTo>
                    <a:pt x="42" y="26"/>
                  </a:lnTo>
                  <a:lnTo>
                    <a:pt x="51" y="22"/>
                  </a:lnTo>
                  <a:lnTo>
                    <a:pt x="59" y="15"/>
                  </a:lnTo>
                  <a:lnTo>
                    <a:pt x="68" y="11"/>
                  </a:lnTo>
                  <a:lnTo>
                    <a:pt x="77" y="5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9" y="26"/>
                  </a:lnTo>
                  <a:lnTo>
                    <a:pt x="77" y="38"/>
                  </a:lnTo>
                  <a:lnTo>
                    <a:pt x="85" y="49"/>
                  </a:lnTo>
                  <a:lnTo>
                    <a:pt x="89" y="43"/>
                  </a:lnTo>
                  <a:lnTo>
                    <a:pt x="94" y="37"/>
                  </a:lnTo>
                  <a:lnTo>
                    <a:pt x="97" y="29"/>
                  </a:lnTo>
                  <a:lnTo>
                    <a:pt x="100" y="22"/>
                  </a:lnTo>
                  <a:lnTo>
                    <a:pt x="99" y="26"/>
                  </a:lnTo>
                  <a:lnTo>
                    <a:pt x="99" y="34"/>
                  </a:lnTo>
                  <a:lnTo>
                    <a:pt x="99" y="42"/>
                  </a:lnTo>
                  <a:lnTo>
                    <a:pt x="102" y="51"/>
                  </a:lnTo>
                  <a:lnTo>
                    <a:pt x="102" y="60"/>
                  </a:lnTo>
                  <a:lnTo>
                    <a:pt x="103" y="69"/>
                  </a:lnTo>
                  <a:lnTo>
                    <a:pt x="103" y="78"/>
                  </a:lnTo>
                  <a:lnTo>
                    <a:pt x="103" y="89"/>
                  </a:lnTo>
                  <a:lnTo>
                    <a:pt x="105" y="95"/>
                  </a:lnTo>
                  <a:lnTo>
                    <a:pt x="112" y="98"/>
                  </a:lnTo>
                  <a:lnTo>
                    <a:pt x="115" y="91"/>
                  </a:lnTo>
                  <a:lnTo>
                    <a:pt x="119" y="81"/>
                  </a:lnTo>
                  <a:lnTo>
                    <a:pt x="120" y="71"/>
                  </a:lnTo>
                  <a:lnTo>
                    <a:pt x="122" y="63"/>
                  </a:lnTo>
                  <a:lnTo>
                    <a:pt x="123" y="74"/>
                  </a:lnTo>
                  <a:lnTo>
                    <a:pt x="126" y="89"/>
                  </a:lnTo>
                  <a:lnTo>
                    <a:pt x="129" y="104"/>
                  </a:lnTo>
                  <a:lnTo>
                    <a:pt x="137" y="118"/>
                  </a:lnTo>
                  <a:lnTo>
                    <a:pt x="145" y="115"/>
                  </a:lnTo>
                  <a:lnTo>
                    <a:pt x="148" y="124"/>
                  </a:lnTo>
                  <a:lnTo>
                    <a:pt x="151" y="135"/>
                  </a:lnTo>
                  <a:lnTo>
                    <a:pt x="154" y="143"/>
                  </a:lnTo>
                  <a:lnTo>
                    <a:pt x="161" y="152"/>
                  </a:lnTo>
                  <a:lnTo>
                    <a:pt x="168" y="166"/>
                  </a:lnTo>
                  <a:lnTo>
                    <a:pt x="175" y="180"/>
                  </a:lnTo>
                  <a:lnTo>
                    <a:pt x="181" y="193"/>
                  </a:lnTo>
                  <a:lnTo>
                    <a:pt x="189" y="209"/>
                  </a:lnTo>
                  <a:lnTo>
                    <a:pt x="195" y="222"/>
                  </a:lnTo>
                  <a:lnTo>
                    <a:pt x="201" y="238"/>
                  </a:lnTo>
                  <a:lnTo>
                    <a:pt x="207" y="253"/>
                  </a:lnTo>
                  <a:lnTo>
                    <a:pt x="214" y="268"/>
                  </a:lnTo>
                  <a:lnTo>
                    <a:pt x="218" y="282"/>
                  </a:lnTo>
                  <a:lnTo>
                    <a:pt x="223" y="298"/>
                  </a:lnTo>
                  <a:lnTo>
                    <a:pt x="227" y="313"/>
                  </a:lnTo>
                  <a:lnTo>
                    <a:pt x="232" y="328"/>
                  </a:lnTo>
                  <a:lnTo>
                    <a:pt x="235" y="344"/>
                  </a:lnTo>
                  <a:lnTo>
                    <a:pt x="240" y="359"/>
                  </a:lnTo>
                  <a:lnTo>
                    <a:pt x="243" y="374"/>
                  </a:lnTo>
                  <a:lnTo>
                    <a:pt x="247" y="391"/>
                  </a:lnTo>
                  <a:lnTo>
                    <a:pt x="249" y="405"/>
                  </a:lnTo>
                  <a:lnTo>
                    <a:pt x="252" y="422"/>
                  </a:lnTo>
                  <a:lnTo>
                    <a:pt x="255" y="436"/>
                  </a:lnTo>
                  <a:lnTo>
                    <a:pt x="258" y="452"/>
                  </a:lnTo>
                  <a:lnTo>
                    <a:pt x="260" y="468"/>
                  </a:lnTo>
                  <a:lnTo>
                    <a:pt x="264" y="483"/>
                  </a:lnTo>
                  <a:lnTo>
                    <a:pt x="266" y="498"/>
                  </a:lnTo>
                  <a:lnTo>
                    <a:pt x="270" y="515"/>
                  </a:lnTo>
                  <a:lnTo>
                    <a:pt x="272" y="529"/>
                  </a:lnTo>
                  <a:lnTo>
                    <a:pt x="275" y="546"/>
                  </a:lnTo>
                  <a:lnTo>
                    <a:pt x="276" y="561"/>
                  </a:lnTo>
                  <a:lnTo>
                    <a:pt x="280" y="578"/>
                  </a:lnTo>
                  <a:lnTo>
                    <a:pt x="281" y="592"/>
                  </a:lnTo>
                  <a:lnTo>
                    <a:pt x="284" y="609"/>
                  </a:lnTo>
                  <a:lnTo>
                    <a:pt x="286" y="624"/>
                  </a:lnTo>
                  <a:lnTo>
                    <a:pt x="289" y="641"/>
                  </a:lnTo>
                  <a:lnTo>
                    <a:pt x="292" y="636"/>
                  </a:lnTo>
                  <a:lnTo>
                    <a:pt x="292" y="662"/>
                  </a:lnTo>
                  <a:lnTo>
                    <a:pt x="287" y="652"/>
                  </a:lnTo>
                  <a:lnTo>
                    <a:pt x="283" y="638"/>
                  </a:lnTo>
                  <a:lnTo>
                    <a:pt x="278" y="624"/>
                  </a:lnTo>
                  <a:lnTo>
                    <a:pt x="273" y="615"/>
                  </a:lnTo>
                  <a:lnTo>
                    <a:pt x="272" y="606"/>
                  </a:lnTo>
                  <a:lnTo>
                    <a:pt x="267" y="597"/>
                  </a:lnTo>
                  <a:lnTo>
                    <a:pt x="266" y="587"/>
                  </a:lnTo>
                  <a:lnTo>
                    <a:pt x="261" y="577"/>
                  </a:lnTo>
                  <a:lnTo>
                    <a:pt x="260" y="566"/>
                  </a:lnTo>
                  <a:lnTo>
                    <a:pt x="255" y="555"/>
                  </a:lnTo>
                  <a:lnTo>
                    <a:pt x="253" y="546"/>
                  </a:lnTo>
                  <a:lnTo>
                    <a:pt x="249" y="534"/>
                  </a:lnTo>
                  <a:lnTo>
                    <a:pt x="244" y="521"/>
                  </a:lnTo>
                  <a:lnTo>
                    <a:pt x="240" y="509"/>
                  </a:lnTo>
                  <a:lnTo>
                    <a:pt x="237" y="498"/>
                  </a:lnTo>
                  <a:lnTo>
                    <a:pt x="232" y="485"/>
                  </a:lnTo>
                  <a:lnTo>
                    <a:pt x="229" y="472"/>
                  </a:lnTo>
                  <a:lnTo>
                    <a:pt x="224" y="460"/>
                  </a:lnTo>
                  <a:lnTo>
                    <a:pt x="221" y="448"/>
                  </a:lnTo>
                  <a:lnTo>
                    <a:pt x="217" y="434"/>
                  </a:lnTo>
                  <a:lnTo>
                    <a:pt x="212" y="422"/>
                  </a:lnTo>
                  <a:lnTo>
                    <a:pt x="207" y="408"/>
                  </a:lnTo>
                  <a:lnTo>
                    <a:pt x="203" y="396"/>
                  </a:lnTo>
                  <a:lnTo>
                    <a:pt x="198" y="382"/>
                  </a:lnTo>
                  <a:lnTo>
                    <a:pt x="194" y="370"/>
                  </a:lnTo>
                  <a:lnTo>
                    <a:pt x="189" y="357"/>
                  </a:lnTo>
                  <a:lnTo>
                    <a:pt x="186" y="345"/>
                  </a:lnTo>
                  <a:lnTo>
                    <a:pt x="180" y="331"/>
                  </a:lnTo>
                  <a:lnTo>
                    <a:pt x="175" y="318"/>
                  </a:lnTo>
                  <a:lnTo>
                    <a:pt x="169" y="305"/>
                  </a:lnTo>
                  <a:lnTo>
                    <a:pt x="165" y="293"/>
                  </a:lnTo>
                  <a:lnTo>
                    <a:pt x="158" y="279"/>
                  </a:lnTo>
                  <a:lnTo>
                    <a:pt x="154" y="268"/>
                  </a:lnTo>
                  <a:lnTo>
                    <a:pt x="148" y="256"/>
                  </a:lnTo>
                  <a:lnTo>
                    <a:pt x="143" y="245"/>
                  </a:lnTo>
                  <a:lnTo>
                    <a:pt x="137" y="233"/>
                  </a:lnTo>
                  <a:lnTo>
                    <a:pt x="131" y="222"/>
                  </a:lnTo>
                  <a:lnTo>
                    <a:pt x="125" y="210"/>
                  </a:lnTo>
                  <a:lnTo>
                    <a:pt x="120" y="201"/>
                  </a:lnTo>
                  <a:lnTo>
                    <a:pt x="114" y="190"/>
                  </a:lnTo>
                  <a:lnTo>
                    <a:pt x="108" y="181"/>
                  </a:lnTo>
                  <a:lnTo>
                    <a:pt x="102" y="172"/>
                  </a:lnTo>
                  <a:lnTo>
                    <a:pt x="97" y="164"/>
                  </a:lnTo>
                  <a:lnTo>
                    <a:pt x="89" y="155"/>
                  </a:lnTo>
                  <a:lnTo>
                    <a:pt x="83" y="146"/>
                  </a:lnTo>
                  <a:lnTo>
                    <a:pt x="77" y="138"/>
                  </a:lnTo>
                  <a:lnTo>
                    <a:pt x="71" y="134"/>
                  </a:lnTo>
                  <a:lnTo>
                    <a:pt x="59" y="120"/>
                  </a:lnTo>
                  <a:lnTo>
                    <a:pt x="46" y="112"/>
                  </a:lnTo>
                  <a:lnTo>
                    <a:pt x="33" y="103"/>
                  </a:lnTo>
                  <a:lnTo>
                    <a:pt x="19" y="100"/>
                  </a:lnTo>
                  <a:lnTo>
                    <a:pt x="5" y="98"/>
                  </a:lnTo>
                  <a:lnTo>
                    <a:pt x="0" y="10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7" name="Freeform 260"/>
            <p:cNvSpPr>
              <a:spLocks/>
            </p:cNvSpPr>
            <p:nvPr/>
          </p:nvSpPr>
          <p:spPr bwMode="auto">
            <a:xfrm>
              <a:off x="3311" y="3472"/>
              <a:ext cx="101" cy="371"/>
            </a:xfrm>
            <a:custGeom>
              <a:avLst/>
              <a:gdLst>
                <a:gd name="T0" fmla="*/ 94 w 101"/>
                <a:gd name="T1" fmla="*/ 59 h 371"/>
                <a:gd name="T2" fmla="*/ 72 w 101"/>
                <a:gd name="T3" fmla="*/ 72 h 371"/>
                <a:gd name="T4" fmla="*/ 65 w 101"/>
                <a:gd name="T5" fmla="*/ 82 h 371"/>
                <a:gd name="T6" fmla="*/ 60 w 101"/>
                <a:gd name="T7" fmla="*/ 99 h 371"/>
                <a:gd name="T8" fmla="*/ 54 w 101"/>
                <a:gd name="T9" fmla="*/ 116 h 371"/>
                <a:gd name="T10" fmla="*/ 51 w 101"/>
                <a:gd name="T11" fmla="*/ 136 h 371"/>
                <a:gd name="T12" fmla="*/ 49 w 101"/>
                <a:gd name="T13" fmla="*/ 157 h 371"/>
                <a:gd name="T14" fmla="*/ 49 w 101"/>
                <a:gd name="T15" fmla="*/ 182 h 371"/>
                <a:gd name="T16" fmla="*/ 48 w 101"/>
                <a:gd name="T17" fmla="*/ 205 h 371"/>
                <a:gd name="T18" fmla="*/ 48 w 101"/>
                <a:gd name="T19" fmla="*/ 231 h 371"/>
                <a:gd name="T20" fmla="*/ 49 w 101"/>
                <a:gd name="T21" fmla="*/ 254 h 371"/>
                <a:gd name="T22" fmla="*/ 52 w 101"/>
                <a:gd name="T23" fmla="*/ 280 h 371"/>
                <a:gd name="T24" fmla="*/ 54 w 101"/>
                <a:gd name="T25" fmla="*/ 303 h 371"/>
                <a:gd name="T26" fmla="*/ 57 w 101"/>
                <a:gd name="T27" fmla="*/ 328 h 371"/>
                <a:gd name="T28" fmla="*/ 60 w 101"/>
                <a:gd name="T29" fmla="*/ 349 h 371"/>
                <a:gd name="T30" fmla="*/ 65 w 101"/>
                <a:gd name="T31" fmla="*/ 371 h 371"/>
                <a:gd name="T32" fmla="*/ 51 w 101"/>
                <a:gd name="T33" fmla="*/ 338 h 371"/>
                <a:gd name="T34" fmla="*/ 42 w 101"/>
                <a:gd name="T35" fmla="*/ 308 h 371"/>
                <a:gd name="T36" fmla="*/ 31 w 101"/>
                <a:gd name="T37" fmla="*/ 276 h 371"/>
                <a:gd name="T38" fmla="*/ 23 w 101"/>
                <a:gd name="T39" fmla="*/ 245 h 371"/>
                <a:gd name="T40" fmla="*/ 16 w 101"/>
                <a:gd name="T41" fmla="*/ 213 h 371"/>
                <a:gd name="T42" fmla="*/ 9 w 101"/>
                <a:gd name="T43" fmla="*/ 180 h 371"/>
                <a:gd name="T44" fmla="*/ 5 w 101"/>
                <a:gd name="T45" fmla="*/ 148 h 371"/>
                <a:gd name="T46" fmla="*/ 2 w 101"/>
                <a:gd name="T47" fmla="*/ 116 h 371"/>
                <a:gd name="T48" fmla="*/ 2 w 101"/>
                <a:gd name="T49" fmla="*/ 88 h 371"/>
                <a:gd name="T50" fmla="*/ 8 w 101"/>
                <a:gd name="T51" fmla="*/ 65 h 371"/>
                <a:gd name="T52" fmla="*/ 14 w 101"/>
                <a:gd name="T53" fmla="*/ 44 h 371"/>
                <a:gd name="T54" fmla="*/ 9 w 101"/>
                <a:gd name="T55" fmla="*/ 62 h 371"/>
                <a:gd name="T56" fmla="*/ 6 w 101"/>
                <a:gd name="T57" fmla="*/ 85 h 371"/>
                <a:gd name="T58" fmla="*/ 9 w 101"/>
                <a:gd name="T59" fmla="*/ 108 h 371"/>
                <a:gd name="T60" fmla="*/ 25 w 101"/>
                <a:gd name="T61" fmla="*/ 49 h 371"/>
                <a:gd name="T62" fmla="*/ 26 w 101"/>
                <a:gd name="T63" fmla="*/ 70 h 371"/>
                <a:gd name="T64" fmla="*/ 29 w 101"/>
                <a:gd name="T65" fmla="*/ 53 h 371"/>
                <a:gd name="T66" fmla="*/ 34 w 101"/>
                <a:gd name="T67" fmla="*/ 36 h 371"/>
                <a:gd name="T68" fmla="*/ 39 w 101"/>
                <a:gd name="T69" fmla="*/ 19 h 371"/>
                <a:gd name="T70" fmla="*/ 49 w 101"/>
                <a:gd name="T71" fmla="*/ 9 h 371"/>
                <a:gd name="T72" fmla="*/ 39 w 101"/>
                <a:gd name="T73" fmla="*/ 35 h 371"/>
                <a:gd name="T74" fmla="*/ 42 w 101"/>
                <a:gd name="T75" fmla="*/ 61 h 371"/>
                <a:gd name="T76" fmla="*/ 48 w 101"/>
                <a:gd name="T77" fmla="*/ 33 h 371"/>
                <a:gd name="T78" fmla="*/ 62 w 101"/>
                <a:gd name="T79" fmla="*/ 6 h 371"/>
                <a:gd name="T80" fmla="*/ 51 w 101"/>
                <a:gd name="T81" fmla="*/ 30 h 371"/>
                <a:gd name="T82" fmla="*/ 52 w 101"/>
                <a:gd name="T83" fmla="*/ 56 h 371"/>
                <a:gd name="T84" fmla="*/ 60 w 101"/>
                <a:gd name="T85" fmla="*/ 32 h 371"/>
                <a:gd name="T86" fmla="*/ 65 w 101"/>
                <a:gd name="T87" fmla="*/ 15 h 371"/>
                <a:gd name="T88" fmla="*/ 63 w 101"/>
                <a:gd name="T89" fmla="*/ 27 h 371"/>
                <a:gd name="T90" fmla="*/ 66 w 101"/>
                <a:gd name="T91" fmla="*/ 38 h 371"/>
                <a:gd name="T92" fmla="*/ 80 w 101"/>
                <a:gd name="T93" fmla="*/ 3 h 371"/>
                <a:gd name="T94" fmla="*/ 82 w 101"/>
                <a:gd name="T95" fmla="*/ 10 h 371"/>
                <a:gd name="T96" fmla="*/ 75 w 101"/>
                <a:gd name="T97" fmla="*/ 24 h 371"/>
                <a:gd name="T98" fmla="*/ 86 w 101"/>
                <a:gd name="T99" fmla="*/ 27 h 371"/>
                <a:gd name="T100" fmla="*/ 91 w 101"/>
                <a:gd name="T101" fmla="*/ 9 h 371"/>
                <a:gd name="T102" fmla="*/ 101 w 101"/>
                <a:gd name="T103" fmla="*/ 0 h 37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1" h="371">
                  <a:moveTo>
                    <a:pt x="101" y="58"/>
                  </a:moveTo>
                  <a:lnTo>
                    <a:pt x="94" y="59"/>
                  </a:lnTo>
                  <a:lnTo>
                    <a:pt x="82" y="62"/>
                  </a:lnTo>
                  <a:lnTo>
                    <a:pt x="72" y="72"/>
                  </a:lnTo>
                  <a:lnTo>
                    <a:pt x="68" y="76"/>
                  </a:lnTo>
                  <a:lnTo>
                    <a:pt x="65" y="82"/>
                  </a:lnTo>
                  <a:lnTo>
                    <a:pt x="62" y="90"/>
                  </a:lnTo>
                  <a:lnTo>
                    <a:pt x="60" y="99"/>
                  </a:lnTo>
                  <a:lnTo>
                    <a:pt x="55" y="107"/>
                  </a:lnTo>
                  <a:lnTo>
                    <a:pt x="54" y="116"/>
                  </a:lnTo>
                  <a:lnTo>
                    <a:pt x="51" y="125"/>
                  </a:lnTo>
                  <a:lnTo>
                    <a:pt x="51" y="136"/>
                  </a:lnTo>
                  <a:lnTo>
                    <a:pt x="49" y="145"/>
                  </a:lnTo>
                  <a:lnTo>
                    <a:pt x="49" y="157"/>
                  </a:lnTo>
                  <a:lnTo>
                    <a:pt x="49" y="168"/>
                  </a:lnTo>
                  <a:lnTo>
                    <a:pt x="49" y="182"/>
                  </a:lnTo>
                  <a:lnTo>
                    <a:pt x="48" y="193"/>
                  </a:lnTo>
                  <a:lnTo>
                    <a:pt x="48" y="205"/>
                  </a:lnTo>
                  <a:lnTo>
                    <a:pt x="48" y="217"/>
                  </a:lnTo>
                  <a:lnTo>
                    <a:pt x="48" y="231"/>
                  </a:lnTo>
                  <a:lnTo>
                    <a:pt x="48" y="242"/>
                  </a:lnTo>
                  <a:lnTo>
                    <a:pt x="49" y="254"/>
                  </a:lnTo>
                  <a:lnTo>
                    <a:pt x="51" y="266"/>
                  </a:lnTo>
                  <a:lnTo>
                    <a:pt x="52" y="280"/>
                  </a:lnTo>
                  <a:lnTo>
                    <a:pt x="52" y="291"/>
                  </a:lnTo>
                  <a:lnTo>
                    <a:pt x="54" y="303"/>
                  </a:lnTo>
                  <a:lnTo>
                    <a:pt x="55" y="315"/>
                  </a:lnTo>
                  <a:lnTo>
                    <a:pt x="57" y="328"/>
                  </a:lnTo>
                  <a:lnTo>
                    <a:pt x="59" y="338"/>
                  </a:lnTo>
                  <a:lnTo>
                    <a:pt x="60" y="349"/>
                  </a:lnTo>
                  <a:lnTo>
                    <a:pt x="62" y="360"/>
                  </a:lnTo>
                  <a:lnTo>
                    <a:pt x="65" y="371"/>
                  </a:lnTo>
                  <a:lnTo>
                    <a:pt x="57" y="354"/>
                  </a:lnTo>
                  <a:lnTo>
                    <a:pt x="51" y="338"/>
                  </a:lnTo>
                  <a:lnTo>
                    <a:pt x="46" y="323"/>
                  </a:lnTo>
                  <a:lnTo>
                    <a:pt x="42" y="308"/>
                  </a:lnTo>
                  <a:lnTo>
                    <a:pt x="36" y="291"/>
                  </a:lnTo>
                  <a:lnTo>
                    <a:pt x="31" y="276"/>
                  </a:lnTo>
                  <a:lnTo>
                    <a:pt x="26" y="260"/>
                  </a:lnTo>
                  <a:lnTo>
                    <a:pt x="23" y="245"/>
                  </a:lnTo>
                  <a:lnTo>
                    <a:pt x="19" y="228"/>
                  </a:lnTo>
                  <a:lnTo>
                    <a:pt x="16" y="213"/>
                  </a:lnTo>
                  <a:lnTo>
                    <a:pt x="13" y="196"/>
                  </a:lnTo>
                  <a:lnTo>
                    <a:pt x="9" y="180"/>
                  </a:lnTo>
                  <a:lnTo>
                    <a:pt x="6" y="164"/>
                  </a:lnTo>
                  <a:lnTo>
                    <a:pt x="5" y="148"/>
                  </a:lnTo>
                  <a:lnTo>
                    <a:pt x="2" y="131"/>
                  </a:lnTo>
                  <a:lnTo>
                    <a:pt x="2" y="116"/>
                  </a:lnTo>
                  <a:lnTo>
                    <a:pt x="0" y="102"/>
                  </a:lnTo>
                  <a:lnTo>
                    <a:pt x="2" y="88"/>
                  </a:lnTo>
                  <a:lnTo>
                    <a:pt x="3" y="76"/>
                  </a:lnTo>
                  <a:lnTo>
                    <a:pt x="8" y="65"/>
                  </a:lnTo>
                  <a:lnTo>
                    <a:pt x="11" y="52"/>
                  </a:lnTo>
                  <a:lnTo>
                    <a:pt x="14" y="44"/>
                  </a:lnTo>
                  <a:lnTo>
                    <a:pt x="13" y="50"/>
                  </a:lnTo>
                  <a:lnTo>
                    <a:pt x="9" y="62"/>
                  </a:lnTo>
                  <a:lnTo>
                    <a:pt x="6" y="73"/>
                  </a:lnTo>
                  <a:lnTo>
                    <a:pt x="6" y="85"/>
                  </a:lnTo>
                  <a:lnTo>
                    <a:pt x="6" y="96"/>
                  </a:lnTo>
                  <a:lnTo>
                    <a:pt x="9" y="108"/>
                  </a:lnTo>
                  <a:lnTo>
                    <a:pt x="28" y="35"/>
                  </a:lnTo>
                  <a:lnTo>
                    <a:pt x="25" y="49"/>
                  </a:lnTo>
                  <a:lnTo>
                    <a:pt x="23" y="59"/>
                  </a:lnTo>
                  <a:lnTo>
                    <a:pt x="26" y="70"/>
                  </a:lnTo>
                  <a:lnTo>
                    <a:pt x="26" y="61"/>
                  </a:lnTo>
                  <a:lnTo>
                    <a:pt x="29" y="53"/>
                  </a:lnTo>
                  <a:lnTo>
                    <a:pt x="31" y="44"/>
                  </a:lnTo>
                  <a:lnTo>
                    <a:pt x="34" y="36"/>
                  </a:lnTo>
                  <a:lnTo>
                    <a:pt x="36" y="27"/>
                  </a:lnTo>
                  <a:lnTo>
                    <a:pt x="39" y="19"/>
                  </a:lnTo>
                  <a:lnTo>
                    <a:pt x="43" y="13"/>
                  </a:lnTo>
                  <a:lnTo>
                    <a:pt x="49" y="9"/>
                  </a:lnTo>
                  <a:lnTo>
                    <a:pt x="43" y="19"/>
                  </a:lnTo>
                  <a:lnTo>
                    <a:pt x="39" y="35"/>
                  </a:lnTo>
                  <a:lnTo>
                    <a:pt x="36" y="47"/>
                  </a:lnTo>
                  <a:lnTo>
                    <a:pt x="42" y="61"/>
                  </a:lnTo>
                  <a:lnTo>
                    <a:pt x="43" y="47"/>
                  </a:lnTo>
                  <a:lnTo>
                    <a:pt x="48" y="33"/>
                  </a:lnTo>
                  <a:lnTo>
                    <a:pt x="52" y="18"/>
                  </a:lnTo>
                  <a:lnTo>
                    <a:pt x="62" y="6"/>
                  </a:lnTo>
                  <a:lnTo>
                    <a:pt x="55" y="16"/>
                  </a:lnTo>
                  <a:lnTo>
                    <a:pt x="51" y="30"/>
                  </a:lnTo>
                  <a:lnTo>
                    <a:pt x="48" y="42"/>
                  </a:lnTo>
                  <a:lnTo>
                    <a:pt x="52" y="56"/>
                  </a:lnTo>
                  <a:lnTo>
                    <a:pt x="57" y="44"/>
                  </a:lnTo>
                  <a:lnTo>
                    <a:pt x="60" y="32"/>
                  </a:lnTo>
                  <a:lnTo>
                    <a:pt x="63" y="18"/>
                  </a:lnTo>
                  <a:lnTo>
                    <a:pt x="65" y="15"/>
                  </a:lnTo>
                  <a:lnTo>
                    <a:pt x="65" y="16"/>
                  </a:lnTo>
                  <a:lnTo>
                    <a:pt x="63" y="27"/>
                  </a:lnTo>
                  <a:lnTo>
                    <a:pt x="65" y="36"/>
                  </a:lnTo>
                  <a:lnTo>
                    <a:pt x="66" y="38"/>
                  </a:lnTo>
                  <a:lnTo>
                    <a:pt x="69" y="41"/>
                  </a:lnTo>
                  <a:lnTo>
                    <a:pt x="80" y="3"/>
                  </a:lnTo>
                  <a:lnTo>
                    <a:pt x="86" y="3"/>
                  </a:lnTo>
                  <a:lnTo>
                    <a:pt x="82" y="10"/>
                  </a:lnTo>
                  <a:lnTo>
                    <a:pt x="78" y="18"/>
                  </a:lnTo>
                  <a:lnTo>
                    <a:pt x="75" y="24"/>
                  </a:lnTo>
                  <a:lnTo>
                    <a:pt x="78" y="35"/>
                  </a:lnTo>
                  <a:lnTo>
                    <a:pt x="86" y="27"/>
                  </a:lnTo>
                  <a:lnTo>
                    <a:pt x="89" y="19"/>
                  </a:lnTo>
                  <a:lnTo>
                    <a:pt x="91" y="9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01" y="58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8" name="Freeform 261"/>
            <p:cNvSpPr>
              <a:spLocks/>
            </p:cNvSpPr>
            <p:nvPr/>
          </p:nvSpPr>
          <p:spPr bwMode="auto">
            <a:xfrm>
              <a:off x="3412" y="3798"/>
              <a:ext cx="66" cy="322"/>
            </a:xfrm>
            <a:custGeom>
              <a:avLst/>
              <a:gdLst>
                <a:gd name="T0" fmla="*/ 0 w 66"/>
                <a:gd name="T1" fmla="*/ 5 h 322"/>
                <a:gd name="T2" fmla="*/ 10 w 66"/>
                <a:gd name="T3" fmla="*/ 2 h 322"/>
                <a:gd name="T4" fmla="*/ 20 w 66"/>
                <a:gd name="T5" fmla="*/ 15 h 322"/>
                <a:gd name="T6" fmla="*/ 27 w 66"/>
                <a:gd name="T7" fmla="*/ 29 h 322"/>
                <a:gd name="T8" fmla="*/ 34 w 66"/>
                <a:gd name="T9" fmla="*/ 52 h 322"/>
                <a:gd name="T10" fmla="*/ 37 w 66"/>
                <a:gd name="T11" fmla="*/ 71 h 322"/>
                <a:gd name="T12" fmla="*/ 42 w 66"/>
                <a:gd name="T13" fmla="*/ 91 h 322"/>
                <a:gd name="T14" fmla="*/ 46 w 66"/>
                <a:gd name="T15" fmla="*/ 111 h 322"/>
                <a:gd name="T16" fmla="*/ 51 w 66"/>
                <a:gd name="T17" fmla="*/ 134 h 322"/>
                <a:gd name="T18" fmla="*/ 54 w 66"/>
                <a:gd name="T19" fmla="*/ 157 h 322"/>
                <a:gd name="T20" fmla="*/ 57 w 66"/>
                <a:gd name="T21" fmla="*/ 179 h 322"/>
                <a:gd name="T22" fmla="*/ 60 w 66"/>
                <a:gd name="T23" fmla="*/ 202 h 322"/>
                <a:gd name="T24" fmla="*/ 63 w 66"/>
                <a:gd name="T25" fmla="*/ 229 h 322"/>
                <a:gd name="T26" fmla="*/ 62 w 66"/>
                <a:gd name="T27" fmla="*/ 250 h 322"/>
                <a:gd name="T28" fmla="*/ 62 w 66"/>
                <a:gd name="T29" fmla="*/ 275 h 322"/>
                <a:gd name="T30" fmla="*/ 63 w 66"/>
                <a:gd name="T31" fmla="*/ 298 h 322"/>
                <a:gd name="T32" fmla="*/ 66 w 66"/>
                <a:gd name="T33" fmla="*/ 322 h 322"/>
                <a:gd name="T34" fmla="*/ 59 w 66"/>
                <a:gd name="T35" fmla="*/ 299 h 322"/>
                <a:gd name="T36" fmla="*/ 56 w 66"/>
                <a:gd name="T37" fmla="*/ 276 h 322"/>
                <a:gd name="T38" fmla="*/ 53 w 66"/>
                <a:gd name="T39" fmla="*/ 253 h 322"/>
                <a:gd name="T40" fmla="*/ 53 w 66"/>
                <a:gd name="T41" fmla="*/ 230 h 322"/>
                <a:gd name="T42" fmla="*/ 51 w 66"/>
                <a:gd name="T43" fmla="*/ 207 h 322"/>
                <a:gd name="T44" fmla="*/ 51 w 66"/>
                <a:gd name="T45" fmla="*/ 184 h 322"/>
                <a:gd name="T46" fmla="*/ 50 w 66"/>
                <a:gd name="T47" fmla="*/ 161 h 322"/>
                <a:gd name="T48" fmla="*/ 48 w 66"/>
                <a:gd name="T49" fmla="*/ 140 h 322"/>
                <a:gd name="T50" fmla="*/ 45 w 66"/>
                <a:gd name="T51" fmla="*/ 167 h 322"/>
                <a:gd name="T52" fmla="*/ 45 w 66"/>
                <a:gd name="T53" fmla="*/ 195 h 322"/>
                <a:gd name="T54" fmla="*/ 45 w 66"/>
                <a:gd name="T55" fmla="*/ 221 h 322"/>
                <a:gd name="T56" fmla="*/ 48 w 66"/>
                <a:gd name="T57" fmla="*/ 250 h 322"/>
                <a:gd name="T58" fmla="*/ 40 w 66"/>
                <a:gd name="T59" fmla="*/ 219 h 322"/>
                <a:gd name="T60" fmla="*/ 36 w 66"/>
                <a:gd name="T61" fmla="*/ 190 h 322"/>
                <a:gd name="T62" fmla="*/ 33 w 66"/>
                <a:gd name="T63" fmla="*/ 160 h 322"/>
                <a:gd name="T64" fmla="*/ 31 w 66"/>
                <a:gd name="T65" fmla="*/ 130 h 322"/>
                <a:gd name="T66" fmla="*/ 27 w 66"/>
                <a:gd name="T67" fmla="*/ 100 h 322"/>
                <a:gd name="T68" fmla="*/ 22 w 66"/>
                <a:gd name="T69" fmla="*/ 71 h 322"/>
                <a:gd name="T70" fmla="*/ 16 w 66"/>
                <a:gd name="T71" fmla="*/ 40 h 322"/>
                <a:gd name="T72" fmla="*/ 10 w 66"/>
                <a:gd name="T73" fmla="*/ 12 h 322"/>
                <a:gd name="T74" fmla="*/ 11 w 66"/>
                <a:gd name="T75" fmla="*/ 31 h 322"/>
                <a:gd name="T76" fmla="*/ 14 w 66"/>
                <a:gd name="T77" fmla="*/ 51 h 322"/>
                <a:gd name="T78" fmla="*/ 16 w 66"/>
                <a:gd name="T79" fmla="*/ 69 h 322"/>
                <a:gd name="T80" fmla="*/ 17 w 66"/>
                <a:gd name="T81" fmla="*/ 91 h 322"/>
                <a:gd name="T82" fmla="*/ 19 w 66"/>
                <a:gd name="T83" fmla="*/ 111 h 322"/>
                <a:gd name="T84" fmla="*/ 22 w 66"/>
                <a:gd name="T85" fmla="*/ 130 h 322"/>
                <a:gd name="T86" fmla="*/ 25 w 66"/>
                <a:gd name="T87" fmla="*/ 150 h 322"/>
                <a:gd name="T88" fmla="*/ 30 w 66"/>
                <a:gd name="T89" fmla="*/ 170 h 322"/>
                <a:gd name="T90" fmla="*/ 20 w 66"/>
                <a:gd name="T91" fmla="*/ 152 h 322"/>
                <a:gd name="T92" fmla="*/ 16 w 66"/>
                <a:gd name="T93" fmla="*/ 134 h 322"/>
                <a:gd name="T94" fmla="*/ 11 w 66"/>
                <a:gd name="T95" fmla="*/ 115 h 322"/>
                <a:gd name="T96" fmla="*/ 8 w 66"/>
                <a:gd name="T97" fmla="*/ 97 h 322"/>
                <a:gd name="T98" fmla="*/ 4 w 66"/>
                <a:gd name="T99" fmla="*/ 77 h 322"/>
                <a:gd name="T100" fmla="*/ 0 w 66"/>
                <a:gd name="T101" fmla="*/ 58 h 322"/>
                <a:gd name="T102" fmla="*/ 0 w 66"/>
                <a:gd name="T103" fmla="*/ 6 h 3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6" h="322">
                  <a:moveTo>
                    <a:pt x="0" y="6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10" y="2"/>
                  </a:lnTo>
                  <a:lnTo>
                    <a:pt x="14" y="6"/>
                  </a:lnTo>
                  <a:lnTo>
                    <a:pt x="20" y="15"/>
                  </a:lnTo>
                  <a:lnTo>
                    <a:pt x="23" y="20"/>
                  </a:lnTo>
                  <a:lnTo>
                    <a:pt x="27" y="29"/>
                  </a:lnTo>
                  <a:lnTo>
                    <a:pt x="30" y="38"/>
                  </a:lnTo>
                  <a:lnTo>
                    <a:pt x="34" y="52"/>
                  </a:lnTo>
                  <a:lnTo>
                    <a:pt x="36" y="61"/>
                  </a:lnTo>
                  <a:lnTo>
                    <a:pt x="37" y="71"/>
                  </a:lnTo>
                  <a:lnTo>
                    <a:pt x="39" y="80"/>
                  </a:lnTo>
                  <a:lnTo>
                    <a:pt x="42" y="91"/>
                  </a:lnTo>
                  <a:lnTo>
                    <a:pt x="43" y="100"/>
                  </a:lnTo>
                  <a:lnTo>
                    <a:pt x="46" y="111"/>
                  </a:lnTo>
                  <a:lnTo>
                    <a:pt x="48" y="121"/>
                  </a:lnTo>
                  <a:lnTo>
                    <a:pt x="51" y="134"/>
                  </a:lnTo>
                  <a:lnTo>
                    <a:pt x="51" y="144"/>
                  </a:lnTo>
                  <a:lnTo>
                    <a:pt x="54" y="157"/>
                  </a:lnTo>
                  <a:lnTo>
                    <a:pt x="54" y="167"/>
                  </a:lnTo>
                  <a:lnTo>
                    <a:pt x="57" y="179"/>
                  </a:lnTo>
                  <a:lnTo>
                    <a:pt x="57" y="190"/>
                  </a:lnTo>
                  <a:lnTo>
                    <a:pt x="60" y="202"/>
                  </a:lnTo>
                  <a:lnTo>
                    <a:pt x="60" y="215"/>
                  </a:lnTo>
                  <a:lnTo>
                    <a:pt x="63" y="229"/>
                  </a:lnTo>
                  <a:lnTo>
                    <a:pt x="62" y="238"/>
                  </a:lnTo>
                  <a:lnTo>
                    <a:pt x="62" y="250"/>
                  </a:lnTo>
                  <a:lnTo>
                    <a:pt x="62" y="261"/>
                  </a:lnTo>
                  <a:lnTo>
                    <a:pt x="62" y="275"/>
                  </a:lnTo>
                  <a:lnTo>
                    <a:pt x="62" y="285"/>
                  </a:lnTo>
                  <a:lnTo>
                    <a:pt x="63" y="298"/>
                  </a:lnTo>
                  <a:lnTo>
                    <a:pt x="65" y="310"/>
                  </a:lnTo>
                  <a:lnTo>
                    <a:pt x="66" y="322"/>
                  </a:lnTo>
                  <a:lnTo>
                    <a:pt x="62" y="310"/>
                  </a:lnTo>
                  <a:lnTo>
                    <a:pt x="59" y="299"/>
                  </a:lnTo>
                  <a:lnTo>
                    <a:pt x="56" y="287"/>
                  </a:lnTo>
                  <a:lnTo>
                    <a:pt x="56" y="276"/>
                  </a:lnTo>
                  <a:lnTo>
                    <a:pt x="54" y="264"/>
                  </a:lnTo>
                  <a:lnTo>
                    <a:pt x="53" y="253"/>
                  </a:lnTo>
                  <a:lnTo>
                    <a:pt x="53" y="241"/>
                  </a:lnTo>
                  <a:lnTo>
                    <a:pt x="53" y="230"/>
                  </a:lnTo>
                  <a:lnTo>
                    <a:pt x="51" y="218"/>
                  </a:lnTo>
                  <a:lnTo>
                    <a:pt x="51" y="207"/>
                  </a:lnTo>
                  <a:lnTo>
                    <a:pt x="51" y="195"/>
                  </a:lnTo>
                  <a:lnTo>
                    <a:pt x="51" y="184"/>
                  </a:lnTo>
                  <a:lnTo>
                    <a:pt x="50" y="172"/>
                  </a:lnTo>
                  <a:lnTo>
                    <a:pt x="50" y="161"/>
                  </a:lnTo>
                  <a:lnTo>
                    <a:pt x="48" y="150"/>
                  </a:lnTo>
                  <a:lnTo>
                    <a:pt x="48" y="140"/>
                  </a:lnTo>
                  <a:lnTo>
                    <a:pt x="46" y="153"/>
                  </a:lnTo>
                  <a:lnTo>
                    <a:pt x="45" y="167"/>
                  </a:lnTo>
                  <a:lnTo>
                    <a:pt x="45" y="181"/>
                  </a:lnTo>
                  <a:lnTo>
                    <a:pt x="45" y="195"/>
                  </a:lnTo>
                  <a:lnTo>
                    <a:pt x="45" y="207"/>
                  </a:lnTo>
                  <a:lnTo>
                    <a:pt x="45" y="221"/>
                  </a:lnTo>
                  <a:lnTo>
                    <a:pt x="46" y="235"/>
                  </a:lnTo>
                  <a:lnTo>
                    <a:pt x="48" y="250"/>
                  </a:lnTo>
                  <a:lnTo>
                    <a:pt x="43" y="235"/>
                  </a:lnTo>
                  <a:lnTo>
                    <a:pt x="40" y="219"/>
                  </a:lnTo>
                  <a:lnTo>
                    <a:pt x="37" y="204"/>
                  </a:lnTo>
                  <a:lnTo>
                    <a:pt x="36" y="190"/>
                  </a:lnTo>
                  <a:lnTo>
                    <a:pt x="34" y="175"/>
                  </a:lnTo>
                  <a:lnTo>
                    <a:pt x="33" y="160"/>
                  </a:lnTo>
                  <a:lnTo>
                    <a:pt x="31" y="144"/>
                  </a:lnTo>
                  <a:lnTo>
                    <a:pt x="31" y="130"/>
                  </a:lnTo>
                  <a:lnTo>
                    <a:pt x="28" y="115"/>
                  </a:lnTo>
                  <a:lnTo>
                    <a:pt x="27" y="100"/>
                  </a:lnTo>
                  <a:lnTo>
                    <a:pt x="23" y="84"/>
                  </a:lnTo>
                  <a:lnTo>
                    <a:pt x="22" y="71"/>
                  </a:lnTo>
                  <a:lnTo>
                    <a:pt x="19" y="55"/>
                  </a:lnTo>
                  <a:lnTo>
                    <a:pt x="16" y="40"/>
                  </a:lnTo>
                  <a:lnTo>
                    <a:pt x="13" y="26"/>
                  </a:lnTo>
                  <a:lnTo>
                    <a:pt x="10" y="12"/>
                  </a:lnTo>
                  <a:lnTo>
                    <a:pt x="10" y="22"/>
                  </a:lnTo>
                  <a:lnTo>
                    <a:pt x="11" y="31"/>
                  </a:lnTo>
                  <a:lnTo>
                    <a:pt x="13" y="40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6" y="69"/>
                  </a:lnTo>
                  <a:lnTo>
                    <a:pt x="16" y="80"/>
                  </a:lnTo>
                  <a:lnTo>
                    <a:pt x="17" y="91"/>
                  </a:lnTo>
                  <a:lnTo>
                    <a:pt x="17" y="100"/>
                  </a:lnTo>
                  <a:lnTo>
                    <a:pt x="19" y="111"/>
                  </a:lnTo>
                  <a:lnTo>
                    <a:pt x="20" y="120"/>
                  </a:lnTo>
                  <a:lnTo>
                    <a:pt x="22" y="130"/>
                  </a:lnTo>
                  <a:lnTo>
                    <a:pt x="22" y="140"/>
                  </a:lnTo>
                  <a:lnTo>
                    <a:pt x="25" y="150"/>
                  </a:lnTo>
                  <a:lnTo>
                    <a:pt x="27" y="160"/>
                  </a:lnTo>
                  <a:lnTo>
                    <a:pt x="30" y="170"/>
                  </a:lnTo>
                  <a:lnTo>
                    <a:pt x="25" y="161"/>
                  </a:lnTo>
                  <a:lnTo>
                    <a:pt x="20" y="152"/>
                  </a:lnTo>
                  <a:lnTo>
                    <a:pt x="17" y="143"/>
                  </a:lnTo>
                  <a:lnTo>
                    <a:pt x="16" y="134"/>
                  </a:lnTo>
                  <a:lnTo>
                    <a:pt x="13" y="124"/>
                  </a:lnTo>
                  <a:lnTo>
                    <a:pt x="11" y="115"/>
                  </a:lnTo>
                  <a:lnTo>
                    <a:pt x="8" y="106"/>
                  </a:lnTo>
                  <a:lnTo>
                    <a:pt x="8" y="97"/>
                  </a:lnTo>
                  <a:lnTo>
                    <a:pt x="5" y="86"/>
                  </a:lnTo>
                  <a:lnTo>
                    <a:pt x="4" y="77"/>
                  </a:lnTo>
                  <a:lnTo>
                    <a:pt x="2" y="68"/>
                  </a:lnTo>
                  <a:lnTo>
                    <a:pt x="0" y="58"/>
                  </a:lnTo>
                  <a:lnTo>
                    <a:pt x="0" y="5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39" name="Freeform 262"/>
            <p:cNvSpPr>
              <a:spLocks/>
            </p:cNvSpPr>
            <p:nvPr/>
          </p:nvSpPr>
          <p:spPr bwMode="auto">
            <a:xfrm>
              <a:off x="3406" y="3804"/>
              <a:ext cx="6" cy="49"/>
            </a:xfrm>
            <a:custGeom>
              <a:avLst/>
              <a:gdLst>
                <a:gd name="T0" fmla="*/ 6 w 6"/>
                <a:gd name="T1" fmla="*/ 49 h 49"/>
                <a:gd name="T2" fmla="*/ 5 w 6"/>
                <a:gd name="T3" fmla="*/ 43 h 49"/>
                <a:gd name="T4" fmla="*/ 3 w 6"/>
                <a:gd name="T5" fmla="*/ 34 h 49"/>
                <a:gd name="T6" fmla="*/ 2 w 6"/>
                <a:gd name="T7" fmla="*/ 25 h 49"/>
                <a:gd name="T8" fmla="*/ 0 w 6"/>
                <a:gd name="T9" fmla="*/ 16 h 49"/>
                <a:gd name="T10" fmla="*/ 3 w 6"/>
                <a:gd name="T11" fmla="*/ 5 h 49"/>
                <a:gd name="T12" fmla="*/ 6 w 6"/>
                <a:gd name="T13" fmla="*/ 0 h 49"/>
                <a:gd name="T14" fmla="*/ 6 w 6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49">
                  <a:moveTo>
                    <a:pt x="6" y="49"/>
                  </a:moveTo>
                  <a:lnTo>
                    <a:pt x="5" y="43"/>
                  </a:lnTo>
                  <a:lnTo>
                    <a:pt x="3" y="34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3" y="5"/>
                  </a:lnTo>
                  <a:lnTo>
                    <a:pt x="6" y="0"/>
                  </a:lnTo>
                  <a:lnTo>
                    <a:pt x="6" y="49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0" name="Freeform 263"/>
            <p:cNvSpPr>
              <a:spLocks/>
            </p:cNvSpPr>
            <p:nvPr/>
          </p:nvSpPr>
          <p:spPr bwMode="auto">
            <a:xfrm>
              <a:off x="3412" y="3889"/>
              <a:ext cx="7" cy="43"/>
            </a:xfrm>
            <a:custGeom>
              <a:avLst/>
              <a:gdLst>
                <a:gd name="T0" fmla="*/ 0 w 7"/>
                <a:gd name="T1" fmla="*/ 0 h 43"/>
                <a:gd name="T2" fmla="*/ 0 w 7"/>
                <a:gd name="T3" fmla="*/ 4 h 43"/>
                <a:gd name="T4" fmla="*/ 2 w 7"/>
                <a:gd name="T5" fmla="*/ 16 h 43"/>
                <a:gd name="T6" fmla="*/ 4 w 7"/>
                <a:gd name="T7" fmla="*/ 29 h 43"/>
                <a:gd name="T8" fmla="*/ 7 w 7"/>
                <a:gd name="T9" fmla="*/ 43 h 43"/>
                <a:gd name="T10" fmla="*/ 0 w 7"/>
                <a:gd name="T11" fmla="*/ 30 h 43"/>
                <a:gd name="T12" fmla="*/ 0 w 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3">
                  <a:moveTo>
                    <a:pt x="0" y="0"/>
                  </a:moveTo>
                  <a:lnTo>
                    <a:pt x="0" y="4"/>
                  </a:lnTo>
                  <a:lnTo>
                    <a:pt x="2" y="16"/>
                  </a:lnTo>
                  <a:lnTo>
                    <a:pt x="4" y="29"/>
                  </a:lnTo>
                  <a:lnTo>
                    <a:pt x="7" y="43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1" name="Freeform 264"/>
            <p:cNvSpPr>
              <a:spLocks/>
            </p:cNvSpPr>
            <p:nvPr/>
          </p:nvSpPr>
          <p:spPr bwMode="auto">
            <a:xfrm>
              <a:off x="3393" y="3832"/>
              <a:ext cx="19" cy="87"/>
            </a:xfrm>
            <a:custGeom>
              <a:avLst/>
              <a:gdLst>
                <a:gd name="T0" fmla="*/ 19 w 19"/>
                <a:gd name="T1" fmla="*/ 87 h 87"/>
                <a:gd name="T2" fmla="*/ 18 w 19"/>
                <a:gd name="T3" fmla="*/ 86 h 87"/>
                <a:gd name="T4" fmla="*/ 12 w 19"/>
                <a:gd name="T5" fmla="*/ 73 h 87"/>
                <a:gd name="T6" fmla="*/ 4 w 19"/>
                <a:gd name="T7" fmla="*/ 61 h 87"/>
                <a:gd name="T8" fmla="*/ 0 w 19"/>
                <a:gd name="T9" fmla="*/ 49 h 87"/>
                <a:gd name="T10" fmla="*/ 1 w 19"/>
                <a:gd name="T11" fmla="*/ 37 h 87"/>
                <a:gd name="T12" fmla="*/ 4 w 19"/>
                <a:gd name="T13" fmla="*/ 26 h 87"/>
                <a:gd name="T14" fmla="*/ 6 w 19"/>
                <a:gd name="T15" fmla="*/ 12 h 87"/>
                <a:gd name="T16" fmla="*/ 10 w 19"/>
                <a:gd name="T17" fmla="*/ 0 h 87"/>
                <a:gd name="T18" fmla="*/ 12 w 19"/>
                <a:gd name="T19" fmla="*/ 11 h 87"/>
                <a:gd name="T20" fmla="*/ 13 w 19"/>
                <a:gd name="T21" fmla="*/ 24 h 87"/>
                <a:gd name="T22" fmla="*/ 15 w 19"/>
                <a:gd name="T23" fmla="*/ 35 h 87"/>
                <a:gd name="T24" fmla="*/ 18 w 19"/>
                <a:gd name="T25" fmla="*/ 49 h 87"/>
                <a:gd name="T26" fmla="*/ 19 w 19"/>
                <a:gd name="T27" fmla="*/ 57 h 87"/>
                <a:gd name="T28" fmla="*/ 19 w 19"/>
                <a:gd name="T29" fmla="*/ 87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87">
                  <a:moveTo>
                    <a:pt x="19" y="87"/>
                  </a:moveTo>
                  <a:lnTo>
                    <a:pt x="18" y="86"/>
                  </a:lnTo>
                  <a:lnTo>
                    <a:pt x="12" y="73"/>
                  </a:lnTo>
                  <a:lnTo>
                    <a:pt x="4" y="61"/>
                  </a:lnTo>
                  <a:lnTo>
                    <a:pt x="0" y="49"/>
                  </a:lnTo>
                  <a:lnTo>
                    <a:pt x="1" y="37"/>
                  </a:lnTo>
                  <a:lnTo>
                    <a:pt x="4" y="26"/>
                  </a:lnTo>
                  <a:lnTo>
                    <a:pt x="6" y="12"/>
                  </a:lnTo>
                  <a:lnTo>
                    <a:pt x="10" y="0"/>
                  </a:lnTo>
                  <a:lnTo>
                    <a:pt x="12" y="11"/>
                  </a:lnTo>
                  <a:lnTo>
                    <a:pt x="13" y="24"/>
                  </a:lnTo>
                  <a:lnTo>
                    <a:pt x="15" y="35"/>
                  </a:lnTo>
                  <a:lnTo>
                    <a:pt x="18" y="49"/>
                  </a:lnTo>
                  <a:lnTo>
                    <a:pt x="19" y="57"/>
                  </a:lnTo>
                  <a:lnTo>
                    <a:pt x="19" y="87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2" name="Freeform 265"/>
            <p:cNvSpPr>
              <a:spLocks/>
            </p:cNvSpPr>
            <p:nvPr/>
          </p:nvSpPr>
          <p:spPr bwMode="auto">
            <a:xfrm>
              <a:off x="3704" y="3947"/>
              <a:ext cx="23" cy="165"/>
            </a:xfrm>
            <a:custGeom>
              <a:avLst/>
              <a:gdLst>
                <a:gd name="T0" fmla="*/ 0 w 23"/>
                <a:gd name="T1" fmla="*/ 0 h 165"/>
                <a:gd name="T2" fmla="*/ 1 w 23"/>
                <a:gd name="T3" fmla="*/ 4 h 165"/>
                <a:gd name="T4" fmla="*/ 3 w 23"/>
                <a:gd name="T5" fmla="*/ 14 h 165"/>
                <a:gd name="T6" fmla="*/ 4 w 23"/>
                <a:gd name="T7" fmla="*/ 26 h 165"/>
                <a:gd name="T8" fmla="*/ 6 w 23"/>
                <a:gd name="T9" fmla="*/ 37 h 165"/>
                <a:gd name="T10" fmla="*/ 7 w 23"/>
                <a:gd name="T11" fmla="*/ 49 h 165"/>
                <a:gd name="T12" fmla="*/ 7 w 23"/>
                <a:gd name="T13" fmla="*/ 60 h 165"/>
                <a:gd name="T14" fmla="*/ 9 w 23"/>
                <a:gd name="T15" fmla="*/ 72 h 165"/>
                <a:gd name="T16" fmla="*/ 9 w 23"/>
                <a:gd name="T17" fmla="*/ 83 h 165"/>
                <a:gd name="T18" fmla="*/ 9 w 23"/>
                <a:gd name="T19" fmla="*/ 95 h 165"/>
                <a:gd name="T20" fmla="*/ 12 w 23"/>
                <a:gd name="T21" fmla="*/ 98 h 165"/>
                <a:gd name="T22" fmla="*/ 18 w 23"/>
                <a:gd name="T23" fmla="*/ 99 h 165"/>
                <a:gd name="T24" fmla="*/ 18 w 23"/>
                <a:gd name="T25" fmla="*/ 110 h 165"/>
                <a:gd name="T26" fmla="*/ 20 w 23"/>
                <a:gd name="T27" fmla="*/ 124 h 165"/>
                <a:gd name="T28" fmla="*/ 21 w 23"/>
                <a:gd name="T29" fmla="*/ 135 h 165"/>
                <a:gd name="T30" fmla="*/ 23 w 23"/>
                <a:gd name="T31" fmla="*/ 149 h 165"/>
                <a:gd name="T32" fmla="*/ 20 w 23"/>
                <a:gd name="T33" fmla="*/ 159 h 165"/>
                <a:gd name="T34" fmla="*/ 17 w 23"/>
                <a:gd name="T35" fmla="*/ 165 h 165"/>
                <a:gd name="T36" fmla="*/ 14 w 23"/>
                <a:gd name="T37" fmla="*/ 149 h 165"/>
                <a:gd name="T38" fmla="*/ 12 w 23"/>
                <a:gd name="T39" fmla="*/ 133 h 165"/>
                <a:gd name="T40" fmla="*/ 11 w 23"/>
                <a:gd name="T41" fmla="*/ 118 h 165"/>
                <a:gd name="T42" fmla="*/ 9 w 23"/>
                <a:gd name="T43" fmla="*/ 103 h 165"/>
                <a:gd name="T44" fmla="*/ 6 w 23"/>
                <a:gd name="T45" fmla="*/ 86 h 165"/>
                <a:gd name="T46" fmla="*/ 4 w 23"/>
                <a:gd name="T47" fmla="*/ 72 h 165"/>
                <a:gd name="T48" fmla="*/ 3 w 23"/>
                <a:gd name="T49" fmla="*/ 55 h 165"/>
                <a:gd name="T50" fmla="*/ 1 w 23"/>
                <a:gd name="T51" fmla="*/ 41 h 165"/>
                <a:gd name="T52" fmla="*/ 0 w 23"/>
                <a:gd name="T53" fmla="*/ 34 h 165"/>
                <a:gd name="T54" fmla="*/ 0 w 23"/>
                <a:gd name="T55" fmla="*/ 0 h 16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" h="165">
                  <a:moveTo>
                    <a:pt x="0" y="0"/>
                  </a:moveTo>
                  <a:lnTo>
                    <a:pt x="1" y="4"/>
                  </a:lnTo>
                  <a:lnTo>
                    <a:pt x="3" y="14"/>
                  </a:lnTo>
                  <a:lnTo>
                    <a:pt x="4" y="26"/>
                  </a:lnTo>
                  <a:lnTo>
                    <a:pt x="6" y="37"/>
                  </a:lnTo>
                  <a:lnTo>
                    <a:pt x="7" y="49"/>
                  </a:lnTo>
                  <a:lnTo>
                    <a:pt x="7" y="60"/>
                  </a:lnTo>
                  <a:lnTo>
                    <a:pt x="9" y="72"/>
                  </a:lnTo>
                  <a:lnTo>
                    <a:pt x="9" y="83"/>
                  </a:lnTo>
                  <a:lnTo>
                    <a:pt x="9" y="95"/>
                  </a:lnTo>
                  <a:lnTo>
                    <a:pt x="12" y="98"/>
                  </a:lnTo>
                  <a:lnTo>
                    <a:pt x="18" y="99"/>
                  </a:lnTo>
                  <a:lnTo>
                    <a:pt x="18" y="110"/>
                  </a:lnTo>
                  <a:lnTo>
                    <a:pt x="20" y="124"/>
                  </a:lnTo>
                  <a:lnTo>
                    <a:pt x="21" y="135"/>
                  </a:lnTo>
                  <a:lnTo>
                    <a:pt x="23" y="149"/>
                  </a:lnTo>
                  <a:lnTo>
                    <a:pt x="20" y="159"/>
                  </a:lnTo>
                  <a:lnTo>
                    <a:pt x="17" y="165"/>
                  </a:lnTo>
                  <a:lnTo>
                    <a:pt x="14" y="149"/>
                  </a:lnTo>
                  <a:lnTo>
                    <a:pt x="12" y="133"/>
                  </a:lnTo>
                  <a:lnTo>
                    <a:pt x="11" y="118"/>
                  </a:lnTo>
                  <a:lnTo>
                    <a:pt x="9" y="103"/>
                  </a:lnTo>
                  <a:lnTo>
                    <a:pt x="6" y="86"/>
                  </a:lnTo>
                  <a:lnTo>
                    <a:pt x="4" y="72"/>
                  </a:lnTo>
                  <a:lnTo>
                    <a:pt x="3" y="55"/>
                  </a:lnTo>
                  <a:lnTo>
                    <a:pt x="1" y="41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3" name="Freeform 266"/>
            <p:cNvSpPr>
              <a:spLocks/>
            </p:cNvSpPr>
            <p:nvPr/>
          </p:nvSpPr>
          <p:spPr bwMode="auto">
            <a:xfrm>
              <a:off x="3690" y="3895"/>
              <a:ext cx="14" cy="86"/>
            </a:xfrm>
            <a:custGeom>
              <a:avLst/>
              <a:gdLst>
                <a:gd name="T0" fmla="*/ 14 w 14"/>
                <a:gd name="T1" fmla="*/ 86 h 86"/>
                <a:gd name="T2" fmla="*/ 12 w 14"/>
                <a:gd name="T3" fmla="*/ 76 h 86"/>
                <a:gd name="T4" fmla="*/ 9 w 14"/>
                <a:gd name="T5" fmla="*/ 63 h 86"/>
                <a:gd name="T6" fmla="*/ 6 w 14"/>
                <a:gd name="T7" fmla="*/ 46 h 86"/>
                <a:gd name="T8" fmla="*/ 5 w 14"/>
                <a:gd name="T9" fmla="*/ 32 h 86"/>
                <a:gd name="T10" fmla="*/ 2 w 14"/>
                <a:gd name="T11" fmla="*/ 15 h 86"/>
                <a:gd name="T12" fmla="*/ 0 w 14"/>
                <a:gd name="T13" fmla="*/ 0 h 86"/>
                <a:gd name="T14" fmla="*/ 14 w 14"/>
                <a:gd name="T15" fmla="*/ 86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86">
                  <a:moveTo>
                    <a:pt x="14" y="86"/>
                  </a:moveTo>
                  <a:lnTo>
                    <a:pt x="12" y="76"/>
                  </a:lnTo>
                  <a:lnTo>
                    <a:pt x="9" y="63"/>
                  </a:lnTo>
                  <a:lnTo>
                    <a:pt x="6" y="46"/>
                  </a:lnTo>
                  <a:lnTo>
                    <a:pt x="5" y="32"/>
                  </a:lnTo>
                  <a:lnTo>
                    <a:pt x="2" y="15"/>
                  </a:lnTo>
                  <a:lnTo>
                    <a:pt x="0" y="0"/>
                  </a:lnTo>
                  <a:lnTo>
                    <a:pt x="14" y="86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4" name="Freeform 267"/>
            <p:cNvSpPr>
              <a:spLocks/>
            </p:cNvSpPr>
            <p:nvPr/>
          </p:nvSpPr>
          <p:spPr bwMode="auto">
            <a:xfrm>
              <a:off x="3704" y="4065"/>
              <a:ext cx="6" cy="38"/>
            </a:xfrm>
            <a:custGeom>
              <a:avLst/>
              <a:gdLst>
                <a:gd name="T0" fmla="*/ 0 w 6"/>
                <a:gd name="T1" fmla="*/ 1 h 38"/>
                <a:gd name="T2" fmla="*/ 1 w 6"/>
                <a:gd name="T3" fmla="*/ 0 h 38"/>
                <a:gd name="T4" fmla="*/ 1 w 6"/>
                <a:gd name="T5" fmla="*/ 3 h 38"/>
                <a:gd name="T6" fmla="*/ 3 w 6"/>
                <a:gd name="T7" fmla="*/ 15 h 38"/>
                <a:gd name="T8" fmla="*/ 4 w 6"/>
                <a:gd name="T9" fmla="*/ 26 h 38"/>
                <a:gd name="T10" fmla="*/ 6 w 6"/>
                <a:gd name="T11" fmla="*/ 38 h 38"/>
                <a:gd name="T12" fmla="*/ 0 w 6"/>
                <a:gd name="T13" fmla="*/ 27 h 38"/>
                <a:gd name="T14" fmla="*/ 0 w 6"/>
                <a:gd name="T15" fmla="*/ 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38">
                  <a:moveTo>
                    <a:pt x="0" y="1"/>
                  </a:moveTo>
                  <a:lnTo>
                    <a:pt x="1" y="0"/>
                  </a:lnTo>
                  <a:lnTo>
                    <a:pt x="1" y="3"/>
                  </a:lnTo>
                  <a:lnTo>
                    <a:pt x="3" y="15"/>
                  </a:lnTo>
                  <a:lnTo>
                    <a:pt x="4" y="26"/>
                  </a:lnTo>
                  <a:lnTo>
                    <a:pt x="6" y="38"/>
                  </a:lnTo>
                  <a:lnTo>
                    <a:pt x="0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5" name="Freeform 268"/>
            <p:cNvSpPr>
              <a:spLocks/>
            </p:cNvSpPr>
            <p:nvPr/>
          </p:nvSpPr>
          <p:spPr bwMode="auto">
            <a:xfrm>
              <a:off x="3728" y="4005"/>
              <a:ext cx="2" cy="14"/>
            </a:xfrm>
            <a:custGeom>
              <a:avLst/>
              <a:gdLst>
                <a:gd name="T0" fmla="*/ 0 w 2"/>
                <a:gd name="T1" fmla="*/ 0 h 14"/>
                <a:gd name="T2" fmla="*/ 2 w 2"/>
                <a:gd name="T3" fmla="*/ 5 h 14"/>
                <a:gd name="T4" fmla="*/ 2 w 2"/>
                <a:gd name="T5" fmla="*/ 9 h 14"/>
                <a:gd name="T6" fmla="*/ 2 w 2"/>
                <a:gd name="T7" fmla="*/ 14 h 14"/>
                <a:gd name="T8" fmla="*/ 0 w 2"/>
                <a:gd name="T9" fmla="*/ 8 h 14"/>
                <a:gd name="T10" fmla="*/ 0 w 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lnTo>
                    <a:pt x="2" y="5"/>
                  </a:lnTo>
                  <a:lnTo>
                    <a:pt x="2" y="9"/>
                  </a:lnTo>
                  <a:lnTo>
                    <a:pt x="2" y="14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6" name="Freeform 269"/>
            <p:cNvSpPr>
              <a:spLocks/>
            </p:cNvSpPr>
            <p:nvPr/>
          </p:nvSpPr>
          <p:spPr bwMode="auto">
            <a:xfrm>
              <a:off x="3325" y="3490"/>
              <a:ext cx="9" cy="26"/>
            </a:xfrm>
            <a:custGeom>
              <a:avLst/>
              <a:gdLst>
                <a:gd name="T0" fmla="*/ 0 w 9"/>
                <a:gd name="T1" fmla="*/ 26 h 26"/>
                <a:gd name="T2" fmla="*/ 2 w 9"/>
                <a:gd name="T3" fmla="*/ 21 h 26"/>
                <a:gd name="T4" fmla="*/ 5 w 9"/>
                <a:gd name="T5" fmla="*/ 9 h 26"/>
                <a:gd name="T6" fmla="*/ 9 w 9"/>
                <a:gd name="T7" fmla="*/ 0 h 26"/>
                <a:gd name="T8" fmla="*/ 5 w 9"/>
                <a:gd name="T9" fmla="*/ 11 h 26"/>
                <a:gd name="T10" fmla="*/ 2 w 9"/>
                <a:gd name="T11" fmla="*/ 23 h 26"/>
                <a:gd name="T12" fmla="*/ 0 w 9"/>
                <a:gd name="T13" fmla="*/ 2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6">
                  <a:moveTo>
                    <a:pt x="0" y="26"/>
                  </a:moveTo>
                  <a:lnTo>
                    <a:pt x="2" y="21"/>
                  </a:lnTo>
                  <a:lnTo>
                    <a:pt x="5" y="9"/>
                  </a:lnTo>
                  <a:lnTo>
                    <a:pt x="9" y="0"/>
                  </a:lnTo>
                  <a:lnTo>
                    <a:pt x="5" y="11"/>
                  </a:lnTo>
                  <a:lnTo>
                    <a:pt x="2" y="2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7" name="Freeform 270"/>
            <p:cNvSpPr>
              <a:spLocks/>
            </p:cNvSpPr>
            <p:nvPr/>
          </p:nvSpPr>
          <p:spPr bwMode="auto">
            <a:xfrm>
              <a:off x="3376" y="3479"/>
              <a:ext cx="6" cy="8"/>
            </a:xfrm>
            <a:custGeom>
              <a:avLst/>
              <a:gdLst>
                <a:gd name="T0" fmla="*/ 0 w 6"/>
                <a:gd name="T1" fmla="*/ 8 h 8"/>
                <a:gd name="T2" fmla="*/ 3 w 6"/>
                <a:gd name="T3" fmla="*/ 2 h 8"/>
                <a:gd name="T4" fmla="*/ 6 w 6"/>
                <a:gd name="T5" fmla="*/ 0 h 8"/>
                <a:gd name="T6" fmla="*/ 0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3" y="2"/>
                  </a:lnTo>
                  <a:lnTo>
                    <a:pt x="6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8" name="Freeform 271"/>
            <p:cNvSpPr>
              <a:spLocks/>
            </p:cNvSpPr>
            <p:nvPr/>
          </p:nvSpPr>
          <p:spPr bwMode="auto">
            <a:xfrm>
              <a:off x="3687" y="3879"/>
              <a:ext cx="3" cy="16"/>
            </a:xfrm>
            <a:custGeom>
              <a:avLst/>
              <a:gdLst>
                <a:gd name="T0" fmla="*/ 3 w 3"/>
                <a:gd name="T1" fmla="*/ 16 h 16"/>
                <a:gd name="T2" fmla="*/ 1 w 3"/>
                <a:gd name="T3" fmla="*/ 7 h 16"/>
                <a:gd name="T4" fmla="*/ 0 w 3"/>
                <a:gd name="T5" fmla="*/ 0 h 16"/>
                <a:gd name="T6" fmla="*/ 3 w 3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lnTo>
                    <a:pt x="1" y="7"/>
                  </a:lnTo>
                  <a:lnTo>
                    <a:pt x="0" y="0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DE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49" name="Freeform 272"/>
            <p:cNvSpPr>
              <a:spLocks/>
            </p:cNvSpPr>
            <p:nvPr/>
          </p:nvSpPr>
          <p:spPr bwMode="auto">
            <a:xfrm>
              <a:off x="3222" y="3905"/>
              <a:ext cx="39" cy="267"/>
            </a:xfrm>
            <a:custGeom>
              <a:avLst/>
              <a:gdLst>
                <a:gd name="T0" fmla="*/ 3 w 39"/>
                <a:gd name="T1" fmla="*/ 59 h 267"/>
                <a:gd name="T2" fmla="*/ 3 w 39"/>
                <a:gd name="T3" fmla="*/ 43 h 267"/>
                <a:gd name="T4" fmla="*/ 3 w 39"/>
                <a:gd name="T5" fmla="*/ 30 h 267"/>
                <a:gd name="T6" fmla="*/ 3 w 39"/>
                <a:gd name="T7" fmla="*/ 13 h 267"/>
                <a:gd name="T8" fmla="*/ 8 w 39"/>
                <a:gd name="T9" fmla="*/ 0 h 267"/>
                <a:gd name="T10" fmla="*/ 8 w 39"/>
                <a:gd name="T11" fmla="*/ 14 h 267"/>
                <a:gd name="T12" fmla="*/ 8 w 39"/>
                <a:gd name="T13" fmla="*/ 31 h 267"/>
                <a:gd name="T14" fmla="*/ 8 w 39"/>
                <a:gd name="T15" fmla="*/ 39 h 267"/>
                <a:gd name="T16" fmla="*/ 8 w 39"/>
                <a:gd name="T17" fmla="*/ 46 h 267"/>
                <a:gd name="T18" fmla="*/ 8 w 39"/>
                <a:gd name="T19" fmla="*/ 56 h 267"/>
                <a:gd name="T20" fmla="*/ 10 w 39"/>
                <a:gd name="T21" fmla="*/ 65 h 267"/>
                <a:gd name="T22" fmla="*/ 10 w 39"/>
                <a:gd name="T23" fmla="*/ 72 h 267"/>
                <a:gd name="T24" fmla="*/ 10 w 39"/>
                <a:gd name="T25" fmla="*/ 82 h 267"/>
                <a:gd name="T26" fmla="*/ 10 w 39"/>
                <a:gd name="T27" fmla="*/ 89 h 267"/>
                <a:gd name="T28" fmla="*/ 10 w 39"/>
                <a:gd name="T29" fmla="*/ 99 h 267"/>
                <a:gd name="T30" fmla="*/ 10 w 39"/>
                <a:gd name="T31" fmla="*/ 106 h 267"/>
                <a:gd name="T32" fmla="*/ 11 w 39"/>
                <a:gd name="T33" fmla="*/ 115 h 267"/>
                <a:gd name="T34" fmla="*/ 11 w 39"/>
                <a:gd name="T35" fmla="*/ 125 h 267"/>
                <a:gd name="T36" fmla="*/ 13 w 39"/>
                <a:gd name="T37" fmla="*/ 134 h 267"/>
                <a:gd name="T38" fmla="*/ 13 w 39"/>
                <a:gd name="T39" fmla="*/ 149 h 267"/>
                <a:gd name="T40" fmla="*/ 14 w 39"/>
                <a:gd name="T41" fmla="*/ 166 h 267"/>
                <a:gd name="T42" fmla="*/ 14 w 39"/>
                <a:gd name="T43" fmla="*/ 174 h 267"/>
                <a:gd name="T44" fmla="*/ 16 w 39"/>
                <a:gd name="T45" fmla="*/ 183 h 267"/>
                <a:gd name="T46" fmla="*/ 17 w 39"/>
                <a:gd name="T47" fmla="*/ 191 h 267"/>
                <a:gd name="T48" fmla="*/ 20 w 39"/>
                <a:gd name="T49" fmla="*/ 200 h 267"/>
                <a:gd name="T50" fmla="*/ 20 w 39"/>
                <a:gd name="T51" fmla="*/ 207 h 267"/>
                <a:gd name="T52" fmla="*/ 22 w 39"/>
                <a:gd name="T53" fmla="*/ 217 h 267"/>
                <a:gd name="T54" fmla="*/ 23 w 39"/>
                <a:gd name="T55" fmla="*/ 224 h 267"/>
                <a:gd name="T56" fmla="*/ 26 w 39"/>
                <a:gd name="T57" fmla="*/ 233 h 267"/>
                <a:gd name="T58" fmla="*/ 28 w 39"/>
                <a:gd name="T59" fmla="*/ 241 h 267"/>
                <a:gd name="T60" fmla="*/ 31 w 39"/>
                <a:gd name="T61" fmla="*/ 250 h 267"/>
                <a:gd name="T62" fmla="*/ 34 w 39"/>
                <a:gd name="T63" fmla="*/ 258 h 267"/>
                <a:gd name="T64" fmla="*/ 39 w 39"/>
                <a:gd name="T65" fmla="*/ 267 h 267"/>
                <a:gd name="T66" fmla="*/ 33 w 39"/>
                <a:gd name="T67" fmla="*/ 255 h 267"/>
                <a:gd name="T68" fmla="*/ 26 w 39"/>
                <a:gd name="T69" fmla="*/ 243 h 267"/>
                <a:gd name="T70" fmla="*/ 22 w 39"/>
                <a:gd name="T71" fmla="*/ 230 h 267"/>
                <a:gd name="T72" fmla="*/ 19 w 39"/>
                <a:gd name="T73" fmla="*/ 218 h 267"/>
                <a:gd name="T74" fmla="*/ 14 w 39"/>
                <a:gd name="T75" fmla="*/ 204 h 267"/>
                <a:gd name="T76" fmla="*/ 11 w 39"/>
                <a:gd name="T77" fmla="*/ 192 h 267"/>
                <a:gd name="T78" fmla="*/ 8 w 39"/>
                <a:gd name="T79" fmla="*/ 178 h 267"/>
                <a:gd name="T80" fmla="*/ 7 w 39"/>
                <a:gd name="T81" fmla="*/ 166 h 267"/>
                <a:gd name="T82" fmla="*/ 3 w 39"/>
                <a:gd name="T83" fmla="*/ 152 h 267"/>
                <a:gd name="T84" fmla="*/ 2 w 39"/>
                <a:gd name="T85" fmla="*/ 138 h 267"/>
                <a:gd name="T86" fmla="*/ 0 w 39"/>
                <a:gd name="T87" fmla="*/ 125 h 267"/>
                <a:gd name="T88" fmla="*/ 0 w 39"/>
                <a:gd name="T89" fmla="*/ 111 h 267"/>
                <a:gd name="T90" fmla="*/ 0 w 39"/>
                <a:gd name="T91" fmla="*/ 97 h 267"/>
                <a:gd name="T92" fmla="*/ 0 w 39"/>
                <a:gd name="T93" fmla="*/ 83 h 267"/>
                <a:gd name="T94" fmla="*/ 0 w 39"/>
                <a:gd name="T95" fmla="*/ 71 h 267"/>
                <a:gd name="T96" fmla="*/ 3 w 39"/>
                <a:gd name="T97" fmla="*/ 59 h 26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9" h="267">
                  <a:moveTo>
                    <a:pt x="3" y="59"/>
                  </a:moveTo>
                  <a:lnTo>
                    <a:pt x="3" y="43"/>
                  </a:lnTo>
                  <a:lnTo>
                    <a:pt x="3" y="30"/>
                  </a:lnTo>
                  <a:lnTo>
                    <a:pt x="3" y="13"/>
                  </a:lnTo>
                  <a:lnTo>
                    <a:pt x="8" y="0"/>
                  </a:lnTo>
                  <a:lnTo>
                    <a:pt x="8" y="14"/>
                  </a:lnTo>
                  <a:lnTo>
                    <a:pt x="8" y="31"/>
                  </a:lnTo>
                  <a:lnTo>
                    <a:pt x="8" y="39"/>
                  </a:lnTo>
                  <a:lnTo>
                    <a:pt x="8" y="46"/>
                  </a:lnTo>
                  <a:lnTo>
                    <a:pt x="8" y="56"/>
                  </a:lnTo>
                  <a:lnTo>
                    <a:pt x="10" y="65"/>
                  </a:lnTo>
                  <a:lnTo>
                    <a:pt x="10" y="72"/>
                  </a:lnTo>
                  <a:lnTo>
                    <a:pt x="10" y="82"/>
                  </a:lnTo>
                  <a:lnTo>
                    <a:pt x="10" y="89"/>
                  </a:lnTo>
                  <a:lnTo>
                    <a:pt x="10" y="99"/>
                  </a:lnTo>
                  <a:lnTo>
                    <a:pt x="10" y="106"/>
                  </a:lnTo>
                  <a:lnTo>
                    <a:pt x="11" y="115"/>
                  </a:lnTo>
                  <a:lnTo>
                    <a:pt x="11" y="125"/>
                  </a:lnTo>
                  <a:lnTo>
                    <a:pt x="13" y="134"/>
                  </a:lnTo>
                  <a:lnTo>
                    <a:pt x="13" y="149"/>
                  </a:lnTo>
                  <a:lnTo>
                    <a:pt x="14" y="166"/>
                  </a:lnTo>
                  <a:lnTo>
                    <a:pt x="14" y="174"/>
                  </a:lnTo>
                  <a:lnTo>
                    <a:pt x="16" y="183"/>
                  </a:lnTo>
                  <a:lnTo>
                    <a:pt x="17" y="191"/>
                  </a:lnTo>
                  <a:lnTo>
                    <a:pt x="20" y="200"/>
                  </a:lnTo>
                  <a:lnTo>
                    <a:pt x="20" y="207"/>
                  </a:lnTo>
                  <a:lnTo>
                    <a:pt x="22" y="217"/>
                  </a:lnTo>
                  <a:lnTo>
                    <a:pt x="23" y="224"/>
                  </a:lnTo>
                  <a:lnTo>
                    <a:pt x="26" y="233"/>
                  </a:lnTo>
                  <a:lnTo>
                    <a:pt x="28" y="241"/>
                  </a:lnTo>
                  <a:lnTo>
                    <a:pt x="31" y="250"/>
                  </a:lnTo>
                  <a:lnTo>
                    <a:pt x="34" y="258"/>
                  </a:lnTo>
                  <a:lnTo>
                    <a:pt x="39" y="267"/>
                  </a:lnTo>
                  <a:lnTo>
                    <a:pt x="33" y="255"/>
                  </a:lnTo>
                  <a:lnTo>
                    <a:pt x="26" y="243"/>
                  </a:lnTo>
                  <a:lnTo>
                    <a:pt x="22" y="230"/>
                  </a:lnTo>
                  <a:lnTo>
                    <a:pt x="19" y="218"/>
                  </a:lnTo>
                  <a:lnTo>
                    <a:pt x="14" y="204"/>
                  </a:lnTo>
                  <a:lnTo>
                    <a:pt x="11" y="192"/>
                  </a:lnTo>
                  <a:lnTo>
                    <a:pt x="8" y="178"/>
                  </a:lnTo>
                  <a:lnTo>
                    <a:pt x="7" y="166"/>
                  </a:lnTo>
                  <a:lnTo>
                    <a:pt x="3" y="152"/>
                  </a:lnTo>
                  <a:lnTo>
                    <a:pt x="2" y="138"/>
                  </a:lnTo>
                  <a:lnTo>
                    <a:pt x="0" y="125"/>
                  </a:lnTo>
                  <a:lnTo>
                    <a:pt x="0" y="111"/>
                  </a:lnTo>
                  <a:lnTo>
                    <a:pt x="0" y="97"/>
                  </a:lnTo>
                  <a:lnTo>
                    <a:pt x="0" y="83"/>
                  </a:lnTo>
                  <a:lnTo>
                    <a:pt x="0" y="71"/>
                  </a:lnTo>
                  <a:lnTo>
                    <a:pt x="3" y="59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0" name="Freeform 273"/>
            <p:cNvSpPr>
              <a:spLocks/>
            </p:cNvSpPr>
            <p:nvPr/>
          </p:nvSpPr>
          <p:spPr bwMode="auto">
            <a:xfrm>
              <a:off x="3196" y="3882"/>
              <a:ext cx="40" cy="261"/>
            </a:xfrm>
            <a:custGeom>
              <a:avLst/>
              <a:gdLst>
                <a:gd name="T0" fmla="*/ 2 w 40"/>
                <a:gd name="T1" fmla="*/ 60 h 261"/>
                <a:gd name="T2" fmla="*/ 10 w 40"/>
                <a:gd name="T3" fmla="*/ 46 h 261"/>
                <a:gd name="T4" fmla="*/ 14 w 40"/>
                <a:gd name="T5" fmla="*/ 31 h 261"/>
                <a:gd name="T6" fmla="*/ 16 w 40"/>
                <a:gd name="T7" fmla="*/ 14 h 261"/>
                <a:gd name="T8" fmla="*/ 22 w 40"/>
                <a:gd name="T9" fmla="*/ 0 h 261"/>
                <a:gd name="T10" fmla="*/ 19 w 40"/>
                <a:gd name="T11" fmla="*/ 16 h 261"/>
                <a:gd name="T12" fmla="*/ 17 w 40"/>
                <a:gd name="T13" fmla="*/ 33 h 261"/>
                <a:gd name="T14" fmla="*/ 16 w 40"/>
                <a:gd name="T15" fmla="*/ 40 h 261"/>
                <a:gd name="T16" fmla="*/ 16 w 40"/>
                <a:gd name="T17" fmla="*/ 50 h 261"/>
                <a:gd name="T18" fmla="*/ 16 w 40"/>
                <a:gd name="T19" fmla="*/ 57 h 261"/>
                <a:gd name="T20" fmla="*/ 16 w 40"/>
                <a:gd name="T21" fmla="*/ 66 h 261"/>
                <a:gd name="T22" fmla="*/ 14 w 40"/>
                <a:gd name="T23" fmla="*/ 82 h 261"/>
                <a:gd name="T24" fmla="*/ 14 w 40"/>
                <a:gd name="T25" fmla="*/ 99 h 261"/>
                <a:gd name="T26" fmla="*/ 14 w 40"/>
                <a:gd name="T27" fmla="*/ 106 h 261"/>
                <a:gd name="T28" fmla="*/ 14 w 40"/>
                <a:gd name="T29" fmla="*/ 115 h 261"/>
                <a:gd name="T30" fmla="*/ 14 w 40"/>
                <a:gd name="T31" fmla="*/ 123 h 261"/>
                <a:gd name="T32" fmla="*/ 16 w 40"/>
                <a:gd name="T33" fmla="*/ 132 h 261"/>
                <a:gd name="T34" fmla="*/ 16 w 40"/>
                <a:gd name="T35" fmla="*/ 148 h 261"/>
                <a:gd name="T36" fmla="*/ 17 w 40"/>
                <a:gd name="T37" fmla="*/ 164 h 261"/>
                <a:gd name="T38" fmla="*/ 19 w 40"/>
                <a:gd name="T39" fmla="*/ 180 h 261"/>
                <a:gd name="T40" fmla="*/ 23 w 40"/>
                <a:gd name="T41" fmla="*/ 197 h 261"/>
                <a:gd name="T42" fmla="*/ 25 w 40"/>
                <a:gd name="T43" fmla="*/ 212 h 261"/>
                <a:gd name="T44" fmla="*/ 29 w 40"/>
                <a:gd name="T45" fmla="*/ 229 h 261"/>
                <a:gd name="T46" fmla="*/ 34 w 40"/>
                <a:gd name="T47" fmla="*/ 244 h 261"/>
                <a:gd name="T48" fmla="*/ 40 w 40"/>
                <a:gd name="T49" fmla="*/ 261 h 261"/>
                <a:gd name="T50" fmla="*/ 34 w 40"/>
                <a:gd name="T51" fmla="*/ 247 h 261"/>
                <a:gd name="T52" fmla="*/ 29 w 40"/>
                <a:gd name="T53" fmla="*/ 235 h 261"/>
                <a:gd name="T54" fmla="*/ 25 w 40"/>
                <a:gd name="T55" fmla="*/ 223 h 261"/>
                <a:gd name="T56" fmla="*/ 22 w 40"/>
                <a:gd name="T57" fmla="*/ 212 h 261"/>
                <a:gd name="T58" fmla="*/ 17 w 40"/>
                <a:gd name="T59" fmla="*/ 198 h 261"/>
                <a:gd name="T60" fmla="*/ 14 w 40"/>
                <a:gd name="T61" fmla="*/ 186 h 261"/>
                <a:gd name="T62" fmla="*/ 11 w 40"/>
                <a:gd name="T63" fmla="*/ 174 h 261"/>
                <a:gd name="T64" fmla="*/ 10 w 40"/>
                <a:gd name="T65" fmla="*/ 163 h 261"/>
                <a:gd name="T66" fmla="*/ 6 w 40"/>
                <a:gd name="T67" fmla="*/ 149 h 261"/>
                <a:gd name="T68" fmla="*/ 5 w 40"/>
                <a:gd name="T69" fmla="*/ 137 h 261"/>
                <a:gd name="T70" fmla="*/ 2 w 40"/>
                <a:gd name="T71" fmla="*/ 123 h 261"/>
                <a:gd name="T72" fmla="*/ 2 w 40"/>
                <a:gd name="T73" fmla="*/ 111 h 261"/>
                <a:gd name="T74" fmla="*/ 0 w 40"/>
                <a:gd name="T75" fmla="*/ 97 h 261"/>
                <a:gd name="T76" fmla="*/ 0 w 40"/>
                <a:gd name="T77" fmla="*/ 85 h 261"/>
                <a:gd name="T78" fmla="*/ 0 w 40"/>
                <a:gd name="T79" fmla="*/ 73 h 261"/>
                <a:gd name="T80" fmla="*/ 2 w 40"/>
                <a:gd name="T81" fmla="*/ 60 h 2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" h="261">
                  <a:moveTo>
                    <a:pt x="2" y="60"/>
                  </a:moveTo>
                  <a:lnTo>
                    <a:pt x="10" y="46"/>
                  </a:lnTo>
                  <a:lnTo>
                    <a:pt x="14" y="31"/>
                  </a:lnTo>
                  <a:lnTo>
                    <a:pt x="16" y="14"/>
                  </a:lnTo>
                  <a:lnTo>
                    <a:pt x="22" y="0"/>
                  </a:lnTo>
                  <a:lnTo>
                    <a:pt x="19" y="16"/>
                  </a:lnTo>
                  <a:lnTo>
                    <a:pt x="17" y="33"/>
                  </a:lnTo>
                  <a:lnTo>
                    <a:pt x="16" y="40"/>
                  </a:lnTo>
                  <a:lnTo>
                    <a:pt x="16" y="50"/>
                  </a:lnTo>
                  <a:lnTo>
                    <a:pt x="16" y="57"/>
                  </a:lnTo>
                  <a:lnTo>
                    <a:pt x="16" y="66"/>
                  </a:lnTo>
                  <a:lnTo>
                    <a:pt x="14" y="82"/>
                  </a:lnTo>
                  <a:lnTo>
                    <a:pt x="14" y="99"/>
                  </a:lnTo>
                  <a:lnTo>
                    <a:pt x="14" y="106"/>
                  </a:lnTo>
                  <a:lnTo>
                    <a:pt x="14" y="115"/>
                  </a:lnTo>
                  <a:lnTo>
                    <a:pt x="14" y="123"/>
                  </a:lnTo>
                  <a:lnTo>
                    <a:pt x="16" y="132"/>
                  </a:lnTo>
                  <a:lnTo>
                    <a:pt x="16" y="148"/>
                  </a:lnTo>
                  <a:lnTo>
                    <a:pt x="17" y="164"/>
                  </a:lnTo>
                  <a:lnTo>
                    <a:pt x="19" y="180"/>
                  </a:lnTo>
                  <a:lnTo>
                    <a:pt x="23" y="197"/>
                  </a:lnTo>
                  <a:lnTo>
                    <a:pt x="25" y="212"/>
                  </a:lnTo>
                  <a:lnTo>
                    <a:pt x="29" y="229"/>
                  </a:lnTo>
                  <a:lnTo>
                    <a:pt x="34" y="244"/>
                  </a:lnTo>
                  <a:lnTo>
                    <a:pt x="40" y="261"/>
                  </a:lnTo>
                  <a:lnTo>
                    <a:pt x="34" y="247"/>
                  </a:lnTo>
                  <a:lnTo>
                    <a:pt x="29" y="235"/>
                  </a:lnTo>
                  <a:lnTo>
                    <a:pt x="25" y="223"/>
                  </a:lnTo>
                  <a:lnTo>
                    <a:pt x="22" y="212"/>
                  </a:lnTo>
                  <a:lnTo>
                    <a:pt x="17" y="198"/>
                  </a:lnTo>
                  <a:lnTo>
                    <a:pt x="14" y="186"/>
                  </a:lnTo>
                  <a:lnTo>
                    <a:pt x="11" y="174"/>
                  </a:lnTo>
                  <a:lnTo>
                    <a:pt x="10" y="163"/>
                  </a:lnTo>
                  <a:lnTo>
                    <a:pt x="6" y="149"/>
                  </a:lnTo>
                  <a:lnTo>
                    <a:pt x="5" y="137"/>
                  </a:lnTo>
                  <a:lnTo>
                    <a:pt x="2" y="123"/>
                  </a:lnTo>
                  <a:lnTo>
                    <a:pt x="2" y="111"/>
                  </a:lnTo>
                  <a:lnTo>
                    <a:pt x="0" y="97"/>
                  </a:lnTo>
                  <a:lnTo>
                    <a:pt x="0" y="85"/>
                  </a:lnTo>
                  <a:lnTo>
                    <a:pt x="0" y="73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1" name="Freeform 274"/>
            <p:cNvSpPr>
              <a:spLocks/>
            </p:cNvSpPr>
            <p:nvPr/>
          </p:nvSpPr>
          <p:spPr bwMode="auto">
            <a:xfrm>
              <a:off x="3005" y="4172"/>
              <a:ext cx="17" cy="48"/>
            </a:xfrm>
            <a:custGeom>
              <a:avLst/>
              <a:gdLst>
                <a:gd name="T0" fmla="*/ 0 w 17"/>
                <a:gd name="T1" fmla="*/ 0 h 48"/>
                <a:gd name="T2" fmla="*/ 17 w 17"/>
                <a:gd name="T3" fmla="*/ 48 h 48"/>
                <a:gd name="T4" fmla="*/ 9 w 17"/>
                <a:gd name="T5" fmla="*/ 34 h 48"/>
                <a:gd name="T6" fmla="*/ 4 w 17"/>
                <a:gd name="T7" fmla="*/ 23 h 48"/>
                <a:gd name="T8" fmla="*/ 1 w 17"/>
                <a:gd name="T9" fmla="*/ 12 h 48"/>
                <a:gd name="T10" fmla="*/ 0 w 17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lnTo>
                    <a:pt x="17" y="48"/>
                  </a:lnTo>
                  <a:lnTo>
                    <a:pt x="9" y="34"/>
                  </a:lnTo>
                  <a:lnTo>
                    <a:pt x="4" y="23"/>
                  </a:lnTo>
                  <a:lnTo>
                    <a:pt x="1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2" name="Freeform 275"/>
            <p:cNvSpPr>
              <a:spLocks/>
            </p:cNvSpPr>
            <p:nvPr/>
          </p:nvSpPr>
          <p:spPr bwMode="auto">
            <a:xfrm>
              <a:off x="2933" y="3156"/>
              <a:ext cx="26" cy="193"/>
            </a:xfrm>
            <a:custGeom>
              <a:avLst/>
              <a:gdLst>
                <a:gd name="T0" fmla="*/ 0 w 26"/>
                <a:gd name="T1" fmla="*/ 33 h 193"/>
                <a:gd name="T2" fmla="*/ 1 w 26"/>
                <a:gd name="T3" fmla="*/ 32 h 193"/>
                <a:gd name="T4" fmla="*/ 9 w 26"/>
                <a:gd name="T5" fmla="*/ 17 h 193"/>
                <a:gd name="T6" fmla="*/ 21 w 26"/>
                <a:gd name="T7" fmla="*/ 4 h 193"/>
                <a:gd name="T8" fmla="*/ 26 w 26"/>
                <a:gd name="T9" fmla="*/ 0 h 193"/>
                <a:gd name="T10" fmla="*/ 26 w 26"/>
                <a:gd name="T11" fmla="*/ 193 h 193"/>
                <a:gd name="T12" fmla="*/ 21 w 26"/>
                <a:gd name="T13" fmla="*/ 187 h 193"/>
                <a:gd name="T14" fmla="*/ 12 w 26"/>
                <a:gd name="T15" fmla="*/ 176 h 193"/>
                <a:gd name="T16" fmla="*/ 4 w 26"/>
                <a:gd name="T17" fmla="*/ 165 h 193"/>
                <a:gd name="T18" fmla="*/ 0 w 26"/>
                <a:gd name="T19" fmla="*/ 156 h 193"/>
                <a:gd name="T20" fmla="*/ 0 w 26"/>
                <a:gd name="T21" fmla="*/ 33 h 1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93">
                  <a:moveTo>
                    <a:pt x="0" y="33"/>
                  </a:moveTo>
                  <a:lnTo>
                    <a:pt x="1" y="32"/>
                  </a:lnTo>
                  <a:lnTo>
                    <a:pt x="9" y="17"/>
                  </a:lnTo>
                  <a:lnTo>
                    <a:pt x="21" y="4"/>
                  </a:lnTo>
                  <a:lnTo>
                    <a:pt x="26" y="0"/>
                  </a:lnTo>
                  <a:lnTo>
                    <a:pt x="26" y="193"/>
                  </a:lnTo>
                  <a:lnTo>
                    <a:pt x="21" y="187"/>
                  </a:lnTo>
                  <a:lnTo>
                    <a:pt x="12" y="176"/>
                  </a:lnTo>
                  <a:lnTo>
                    <a:pt x="4" y="165"/>
                  </a:lnTo>
                  <a:lnTo>
                    <a:pt x="0" y="156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3" name="Freeform 276"/>
            <p:cNvSpPr>
              <a:spLocks/>
            </p:cNvSpPr>
            <p:nvPr/>
          </p:nvSpPr>
          <p:spPr bwMode="auto">
            <a:xfrm>
              <a:off x="2923" y="3189"/>
              <a:ext cx="10" cy="123"/>
            </a:xfrm>
            <a:custGeom>
              <a:avLst/>
              <a:gdLst>
                <a:gd name="T0" fmla="*/ 10 w 10"/>
                <a:gd name="T1" fmla="*/ 123 h 123"/>
                <a:gd name="T2" fmla="*/ 10 w 10"/>
                <a:gd name="T3" fmla="*/ 122 h 123"/>
                <a:gd name="T4" fmla="*/ 8 w 10"/>
                <a:gd name="T5" fmla="*/ 111 h 123"/>
                <a:gd name="T6" fmla="*/ 5 w 10"/>
                <a:gd name="T7" fmla="*/ 99 h 123"/>
                <a:gd name="T8" fmla="*/ 3 w 10"/>
                <a:gd name="T9" fmla="*/ 89 h 123"/>
                <a:gd name="T10" fmla="*/ 2 w 10"/>
                <a:gd name="T11" fmla="*/ 80 h 123"/>
                <a:gd name="T12" fmla="*/ 2 w 10"/>
                <a:gd name="T13" fmla="*/ 71 h 123"/>
                <a:gd name="T14" fmla="*/ 0 w 10"/>
                <a:gd name="T15" fmla="*/ 56 h 123"/>
                <a:gd name="T16" fmla="*/ 0 w 10"/>
                <a:gd name="T17" fmla="*/ 42 h 123"/>
                <a:gd name="T18" fmla="*/ 0 w 10"/>
                <a:gd name="T19" fmla="*/ 28 h 123"/>
                <a:gd name="T20" fmla="*/ 3 w 10"/>
                <a:gd name="T21" fmla="*/ 17 h 123"/>
                <a:gd name="T22" fmla="*/ 7 w 10"/>
                <a:gd name="T23" fmla="*/ 7 h 123"/>
                <a:gd name="T24" fmla="*/ 10 w 10"/>
                <a:gd name="T25" fmla="*/ 0 h 123"/>
                <a:gd name="T26" fmla="*/ 10 w 10"/>
                <a:gd name="T27" fmla="*/ 123 h 1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23">
                  <a:moveTo>
                    <a:pt x="10" y="123"/>
                  </a:moveTo>
                  <a:lnTo>
                    <a:pt x="10" y="122"/>
                  </a:lnTo>
                  <a:lnTo>
                    <a:pt x="8" y="111"/>
                  </a:lnTo>
                  <a:lnTo>
                    <a:pt x="5" y="99"/>
                  </a:lnTo>
                  <a:lnTo>
                    <a:pt x="3" y="89"/>
                  </a:lnTo>
                  <a:lnTo>
                    <a:pt x="2" y="80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3" y="17"/>
                  </a:lnTo>
                  <a:lnTo>
                    <a:pt x="7" y="7"/>
                  </a:lnTo>
                  <a:lnTo>
                    <a:pt x="10" y="0"/>
                  </a:lnTo>
                  <a:lnTo>
                    <a:pt x="10" y="123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4" name="Freeform 277"/>
            <p:cNvSpPr>
              <a:spLocks/>
            </p:cNvSpPr>
            <p:nvPr/>
          </p:nvSpPr>
          <p:spPr bwMode="auto">
            <a:xfrm>
              <a:off x="2933" y="3855"/>
              <a:ext cx="12" cy="87"/>
            </a:xfrm>
            <a:custGeom>
              <a:avLst/>
              <a:gdLst>
                <a:gd name="T0" fmla="*/ 0 w 12"/>
                <a:gd name="T1" fmla="*/ 0 h 87"/>
                <a:gd name="T2" fmla="*/ 1 w 12"/>
                <a:gd name="T3" fmla="*/ 9 h 87"/>
                <a:gd name="T4" fmla="*/ 3 w 12"/>
                <a:gd name="T5" fmla="*/ 21 h 87"/>
                <a:gd name="T6" fmla="*/ 4 w 12"/>
                <a:gd name="T7" fmla="*/ 35 h 87"/>
                <a:gd name="T8" fmla="*/ 4 w 12"/>
                <a:gd name="T9" fmla="*/ 47 h 87"/>
                <a:gd name="T10" fmla="*/ 7 w 12"/>
                <a:gd name="T11" fmla="*/ 61 h 87"/>
                <a:gd name="T12" fmla="*/ 9 w 12"/>
                <a:gd name="T13" fmla="*/ 73 h 87"/>
                <a:gd name="T14" fmla="*/ 12 w 12"/>
                <a:gd name="T15" fmla="*/ 87 h 87"/>
                <a:gd name="T16" fmla="*/ 7 w 12"/>
                <a:gd name="T17" fmla="*/ 75 h 87"/>
                <a:gd name="T18" fmla="*/ 4 w 12"/>
                <a:gd name="T19" fmla="*/ 64 h 87"/>
                <a:gd name="T20" fmla="*/ 1 w 12"/>
                <a:gd name="T21" fmla="*/ 52 h 87"/>
                <a:gd name="T22" fmla="*/ 0 w 12"/>
                <a:gd name="T23" fmla="*/ 44 h 87"/>
                <a:gd name="T24" fmla="*/ 0 w 12"/>
                <a:gd name="T25" fmla="*/ 0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87">
                  <a:moveTo>
                    <a:pt x="0" y="0"/>
                  </a:moveTo>
                  <a:lnTo>
                    <a:pt x="1" y="9"/>
                  </a:lnTo>
                  <a:lnTo>
                    <a:pt x="3" y="21"/>
                  </a:lnTo>
                  <a:lnTo>
                    <a:pt x="4" y="35"/>
                  </a:lnTo>
                  <a:lnTo>
                    <a:pt x="4" y="47"/>
                  </a:lnTo>
                  <a:lnTo>
                    <a:pt x="7" y="61"/>
                  </a:lnTo>
                  <a:lnTo>
                    <a:pt x="9" y="73"/>
                  </a:lnTo>
                  <a:lnTo>
                    <a:pt x="12" y="87"/>
                  </a:lnTo>
                  <a:lnTo>
                    <a:pt x="7" y="75"/>
                  </a:lnTo>
                  <a:lnTo>
                    <a:pt x="4" y="64"/>
                  </a:lnTo>
                  <a:lnTo>
                    <a:pt x="1" y="52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5" name="Freeform 278"/>
            <p:cNvSpPr>
              <a:spLocks/>
            </p:cNvSpPr>
            <p:nvPr/>
          </p:nvSpPr>
          <p:spPr bwMode="auto">
            <a:xfrm>
              <a:off x="2919" y="3760"/>
              <a:ext cx="14" cy="139"/>
            </a:xfrm>
            <a:custGeom>
              <a:avLst/>
              <a:gdLst>
                <a:gd name="T0" fmla="*/ 14 w 14"/>
                <a:gd name="T1" fmla="*/ 139 h 139"/>
                <a:gd name="T2" fmla="*/ 14 w 14"/>
                <a:gd name="T3" fmla="*/ 136 h 139"/>
                <a:gd name="T4" fmla="*/ 11 w 14"/>
                <a:gd name="T5" fmla="*/ 124 h 139"/>
                <a:gd name="T6" fmla="*/ 9 w 14"/>
                <a:gd name="T7" fmla="*/ 113 h 139"/>
                <a:gd name="T8" fmla="*/ 7 w 14"/>
                <a:gd name="T9" fmla="*/ 103 h 139"/>
                <a:gd name="T10" fmla="*/ 7 w 14"/>
                <a:gd name="T11" fmla="*/ 92 h 139"/>
                <a:gd name="T12" fmla="*/ 4 w 14"/>
                <a:gd name="T13" fmla="*/ 80 h 139"/>
                <a:gd name="T14" fmla="*/ 3 w 14"/>
                <a:gd name="T15" fmla="*/ 69 h 139"/>
                <a:gd name="T16" fmla="*/ 1 w 14"/>
                <a:gd name="T17" fmla="*/ 57 h 139"/>
                <a:gd name="T18" fmla="*/ 1 w 14"/>
                <a:gd name="T19" fmla="*/ 46 h 139"/>
                <a:gd name="T20" fmla="*/ 0 w 14"/>
                <a:gd name="T21" fmla="*/ 34 h 139"/>
                <a:gd name="T22" fmla="*/ 0 w 14"/>
                <a:gd name="T23" fmla="*/ 23 h 139"/>
                <a:gd name="T24" fmla="*/ 0 w 14"/>
                <a:gd name="T25" fmla="*/ 11 h 139"/>
                <a:gd name="T26" fmla="*/ 0 w 14"/>
                <a:gd name="T27" fmla="*/ 0 h 139"/>
                <a:gd name="T28" fmla="*/ 14 w 14"/>
                <a:gd name="T29" fmla="*/ 80 h 139"/>
                <a:gd name="T30" fmla="*/ 14 w 14"/>
                <a:gd name="T31" fmla="*/ 92 h 139"/>
                <a:gd name="T32" fmla="*/ 14 w 14"/>
                <a:gd name="T33" fmla="*/ 95 h 139"/>
                <a:gd name="T34" fmla="*/ 14 w 14"/>
                <a:gd name="T35" fmla="*/ 139 h 1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" h="139">
                  <a:moveTo>
                    <a:pt x="14" y="139"/>
                  </a:moveTo>
                  <a:lnTo>
                    <a:pt x="14" y="136"/>
                  </a:lnTo>
                  <a:lnTo>
                    <a:pt x="11" y="124"/>
                  </a:lnTo>
                  <a:lnTo>
                    <a:pt x="9" y="113"/>
                  </a:lnTo>
                  <a:lnTo>
                    <a:pt x="7" y="103"/>
                  </a:lnTo>
                  <a:lnTo>
                    <a:pt x="7" y="92"/>
                  </a:lnTo>
                  <a:lnTo>
                    <a:pt x="4" y="80"/>
                  </a:lnTo>
                  <a:lnTo>
                    <a:pt x="3" y="69"/>
                  </a:lnTo>
                  <a:lnTo>
                    <a:pt x="1" y="57"/>
                  </a:lnTo>
                  <a:lnTo>
                    <a:pt x="1" y="46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4" y="80"/>
                  </a:lnTo>
                  <a:lnTo>
                    <a:pt x="14" y="92"/>
                  </a:lnTo>
                  <a:lnTo>
                    <a:pt x="14" y="95"/>
                  </a:lnTo>
                  <a:lnTo>
                    <a:pt x="14" y="139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6" name="Freeform 279"/>
            <p:cNvSpPr>
              <a:spLocks/>
            </p:cNvSpPr>
            <p:nvPr/>
          </p:nvSpPr>
          <p:spPr bwMode="auto">
            <a:xfrm>
              <a:off x="2933" y="3938"/>
              <a:ext cx="26" cy="101"/>
            </a:xfrm>
            <a:custGeom>
              <a:avLst/>
              <a:gdLst>
                <a:gd name="T0" fmla="*/ 0 w 26"/>
                <a:gd name="T1" fmla="*/ 0 h 101"/>
                <a:gd name="T2" fmla="*/ 1 w 26"/>
                <a:gd name="T3" fmla="*/ 7 h 101"/>
                <a:gd name="T4" fmla="*/ 4 w 26"/>
                <a:gd name="T5" fmla="*/ 20 h 101"/>
                <a:gd name="T6" fmla="*/ 6 w 26"/>
                <a:gd name="T7" fmla="*/ 30 h 101"/>
                <a:gd name="T8" fmla="*/ 9 w 26"/>
                <a:gd name="T9" fmla="*/ 41 h 101"/>
                <a:gd name="T10" fmla="*/ 12 w 26"/>
                <a:gd name="T11" fmla="*/ 52 h 101"/>
                <a:gd name="T12" fmla="*/ 15 w 26"/>
                <a:gd name="T13" fmla="*/ 64 h 101"/>
                <a:gd name="T14" fmla="*/ 18 w 26"/>
                <a:gd name="T15" fmla="*/ 75 h 101"/>
                <a:gd name="T16" fmla="*/ 21 w 26"/>
                <a:gd name="T17" fmla="*/ 85 h 101"/>
                <a:gd name="T18" fmla="*/ 26 w 26"/>
                <a:gd name="T19" fmla="*/ 96 h 101"/>
                <a:gd name="T20" fmla="*/ 26 w 26"/>
                <a:gd name="T21" fmla="*/ 98 h 101"/>
                <a:gd name="T22" fmla="*/ 26 w 26"/>
                <a:gd name="T23" fmla="*/ 101 h 101"/>
                <a:gd name="T24" fmla="*/ 24 w 26"/>
                <a:gd name="T25" fmla="*/ 96 h 101"/>
                <a:gd name="T26" fmla="*/ 20 w 26"/>
                <a:gd name="T27" fmla="*/ 84 h 101"/>
                <a:gd name="T28" fmla="*/ 15 w 26"/>
                <a:gd name="T29" fmla="*/ 72 h 101"/>
                <a:gd name="T30" fmla="*/ 10 w 26"/>
                <a:gd name="T31" fmla="*/ 61 h 101"/>
                <a:gd name="T32" fmla="*/ 6 w 26"/>
                <a:gd name="T33" fmla="*/ 49 h 101"/>
                <a:gd name="T34" fmla="*/ 3 w 26"/>
                <a:gd name="T35" fmla="*/ 36 h 101"/>
                <a:gd name="T36" fmla="*/ 0 w 26"/>
                <a:gd name="T37" fmla="*/ 26 h 101"/>
                <a:gd name="T38" fmla="*/ 0 w 26"/>
                <a:gd name="T39" fmla="*/ 0 h 10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101">
                  <a:moveTo>
                    <a:pt x="0" y="0"/>
                  </a:moveTo>
                  <a:lnTo>
                    <a:pt x="1" y="7"/>
                  </a:lnTo>
                  <a:lnTo>
                    <a:pt x="4" y="20"/>
                  </a:lnTo>
                  <a:lnTo>
                    <a:pt x="6" y="30"/>
                  </a:lnTo>
                  <a:lnTo>
                    <a:pt x="9" y="41"/>
                  </a:lnTo>
                  <a:lnTo>
                    <a:pt x="12" y="52"/>
                  </a:lnTo>
                  <a:lnTo>
                    <a:pt x="15" y="64"/>
                  </a:lnTo>
                  <a:lnTo>
                    <a:pt x="18" y="75"/>
                  </a:lnTo>
                  <a:lnTo>
                    <a:pt x="21" y="85"/>
                  </a:lnTo>
                  <a:lnTo>
                    <a:pt x="26" y="96"/>
                  </a:lnTo>
                  <a:lnTo>
                    <a:pt x="26" y="98"/>
                  </a:lnTo>
                  <a:lnTo>
                    <a:pt x="26" y="101"/>
                  </a:lnTo>
                  <a:lnTo>
                    <a:pt x="24" y="96"/>
                  </a:lnTo>
                  <a:lnTo>
                    <a:pt x="20" y="84"/>
                  </a:lnTo>
                  <a:lnTo>
                    <a:pt x="15" y="72"/>
                  </a:lnTo>
                  <a:lnTo>
                    <a:pt x="10" y="61"/>
                  </a:lnTo>
                  <a:lnTo>
                    <a:pt x="6" y="49"/>
                  </a:lnTo>
                  <a:lnTo>
                    <a:pt x="3" y="36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7" name="Freeform 280"/>
            <p:cNvSpPr>
              <a:spLocks/>
            </p:cNvSpPr>
            <p:nvPr/>
          </p:nvSpPr>
          <p:spPr bwMode="auto">
            <a:xfrm>
              <a:off x="2882" y="3602"/>
              <a:ext cx="51" cy="362"/>
            </a:xfrm>
            <a:custGeom>
              <a:avLst/>
              <a:gdLst>
                <a:gd name="T0" fmla="*/ 51 w 51"/>
                <a:gd name="T1" fmla="*/ 362 h 362"/>
                <a:gd name="T2" fmla="*/ 51 w 51"/>
                <a:gd name="T3" fmla="*/ 360 h 362"/>
                <a:gd name="T4" fmla="*/ 48 w 51"/>
                <a:gd name="T5" fmla="*/ 349 h 362"/>
                <a:gd name="T6" fmla="*/ 43 w 51"/>
                <a:gd name="T7" fmla="*/ 336 h 362"/>
                <a:gd name="T8" fmla="*/ 41 w 51"/>
                <a:gd name="T9" fmla="*/ 325 h 362"/>
                <a:gd name="T10" fmla="*/ 37 w 51"/>
                <a:gd name="T11" fmla="*/ 311 h 362"/>
                <a:gd name="T12" fmla="*/ 35 w 51"/>
                <a:gd name="T13" fmla="*/ 300 h 362"/>
                <a:gd name="T14" fmla="*/ 32 w 51"/>
                <a:gd name="T15" fmla="*/ 288 h 362"/>
                <a:gd name="T16" fmla="*/ 31 w 51"/>
                <a:gd name="T17" fmla="*/ 276 h 362"/>
                <a:gd name="T18" fmla="*/ 28 w 51"/>
                <a:gd name="T19" fmla="*/ 264 h 362"/>
                <a:gd name="T20" fmla="*/ 28 w 51"/>
                <a:gd name="T21" fmla="*/ 253 h 362"/>
                <a:gd name="T22" fmla="*/ 25 w 51"/>
                <a:gd name="T23" fmla="*/ 239 h 362"/>
                <a:gd name="T24" fmla="*/ 23 w 51"/>
                <a:gd name="T25" fmla="*/ 228 h 362"/>
                <a:gd name="T26" fmla="*/ 20 w 51"/>
                <a:gd name="T27" fmla="*/ 215 h 362"/>
                <a:gd name="T28" fmla="*/ 18 w 51"/>
                <a:gd name="T29" fmla="*/ 204 h 362"/>
                <a:gd name="T30" fmla="*/ 17 w 51"/>
                <a:gd name="T31" fmla="*/ 192 h 362"/>
                <a:gd name="T32" fmla="*/ 15 w 51"/>
                <a:gd name="T33" fmla="*/ 179 h 362"/>
                <a:gd name="T34" fmla="*/ 14 w 51"/>
                <a:gd name="T35" fmla="*/ 167 h 362"/>
                <a:gd name="T36" fmla="*/ 14 w 51"/>
                <a:gd name="T37" fmla="*/ 156 h 362"/>
                <a:gd name="T38" fmla="*/ 12 w 51"/>
                <a:gd name="T39" fmla="*/ 142 h 362"/>
                <a:gd name="T40" fmla="*/ 11 w 51"/>
                <a:gd name="T41" fmla="*/ 132 h 362"/>
                <a:gd name="T42" fmla="*/ 9 w 51"/>
                <a:gd name="T43" fmla="*/ 118 h 362"/>
                <a:gd name="T44" fmla="*/ 9 w 51"/>
                <a:gd name="T45" fmla="*/ 107 h 362"/>
                <a:gd name="T46" fmla="*/ 8 w 51"/>
                <a:gd name="T47" fmla="*/ 95 h 362"/>
                <a:gd name="T48" fmla="*/ 8 w 51"/>
                <a:gd name="T49" fmla="*/ 84 h 362"/>
                <a:gd name="T50" fmla="*/ 8 w 51"/>
                <a:gd name="T51" fmla="*/ 72 h 362"/>
                <a:gd name="T52" fmla="*/ 8 w 51"/>
                <a:gd name="T53" fmla="*/ 61 h 362"/>
                <a:gd name="T54" fmla="*/ 5 w 51"/>
                <a:gd name="T55" fmla="*/ 44 h 362"/>
                <a:gd name="T56" fmla="*/ 3 w 51"/>
                <a:gd name="T57" fmla="*/ 31 h 362"/>
                <a:gd name="T58" fmla="*/ 0 w 51"/>
                <a:gd name="T59" fmla="*/ 14 h 362"/>
                <a:gd name="T60" fmla="*/ 0 w 51"/>
                <a:gd name="T61" fmla="*/ 0 h 362"/>
                <a:gd name="T62" fmla="*/ 5 w 51"/>
                <a:gd name="T63" fmla="*/ 14 h 362"/>
                <a:gd name="T64" fmla="*/ 9 w 51"/>
                <a:gd name="T65" fmla="*/ 27 h 362"/>
                <a:gd name="T66" fmla="*/ 12 w 51"/>
                <a:gd name="T67" fmla="*/ 43 h 362"/>
                <a:gd name="T68" fmla="*/ 17 w 51"/>
                <a:gd name="T69" fmla="*/ 58 h 362"/>
                <a:gd name="T70" fmla="*/ 23 w 51"/>
                <a:gd name="T71" fmla="*/ 89 h 362"/>
                <a:gd name="T72" fmla="*/ 23 w 51"/>
                <a:gd name="T73" fmla="*/ 98 h 362"/>
                <a:gd name="T74" fmla="*/ 23 w 51"/>
                <a:gd name="T75" fmla="*/ 110 h 362"/>
                <a:gd name="T76" fmla="*/ 25 w 51"/>
                <a:gd name="T77" fmla="*/ 121 h 362"/>
                <a:gd name="T78" fmla="*/ 26 w 51"/>
                <a:gd name="T79" fmla="*/ 133 h 362"/>
                <a:gd name="T80" fmla="*/ 26 w 51"/>
                <a:gd name="T81" fmla="*/ 142 h 362"/>
                <a:gd name="T82" fmla="*/ 26 w 51"/>
                <a:gd name="T83" fmla="*/ 155 h 362"/>
                <a:gd name="T84" fmla="*/ 28 w 51"/>
                <a:gd name="T85" fmla="*/ 165 h 362"/>
                <a:gd name="T86" fmla="*/ 29 w 51"/>
                <a:gd name="T87" fmla="*/ 178 h 362"/>
                <a:gd name="T88" fmla="*/ 29 w 51"/>
                <a:gd name="T89" fmla="*/ 188 h 362"/>
                <a:gd name="T90" fmla="*/ 31 w 51"/>
                <a:gd name="T91" fmla="*/ 199 h 362"/>
                <a:gd name="T92" fmla="*/ 32 w 51"/>
                <a:gd name="T93" fmla="*/ 210 h 362"/>
                <a:gd name="T94" fmla="*/ 34 w 51"/>
                <a:gd name="T95" fmla="*/ 222 h 362"/>
                <a:gd name="T96" fmla="*/ 34 w 51"/>
                <a:gd name="T97" fmla="*/ 233 h 362"/>
                <a:gd name="T98" fmla="*/ 35 w 51"/>
                <a:gd name="T99" fmla="*/ 245 h 362"/>
                <a:gd name="T100" fmla="*/ 37 w 51"/>
                <a:gd name="T101" fmla="*/ 256 h 362"/>
                <a:gd name="T102" fmla="*/ 40 w 51"/>
                <a:gd name="T103" fmla="*/ 268 h 362"/>
                <a:gd name="T104" fmla="*/ 40 w 51"/>
                <a:gd name="T105" fmla="*/ 277 h 362"/>
                <a:gd name="T106" fmla="*/ 43 w 51"/>
                <a:gd name="T107" fmla="*/ 290 h 362"/>
                <a:gd name="T108" fmla="*/ 43 w 51"/>
                <a:gd name="T109" fmla="*/ 299 h 362"/>
                <a:gd name="T110" fmla="*/ 46 w 51"/>
                <a:gd name="T111" fmla="*/ 311 h 362"/>
                <a:gd name="T112" fmla="*/ 48 w 51"/>
                <a:gd name="T113" fmla="*/ 322 h 362"/>
                <a:gd name="T114" fmla="*/ 51 w 51"/>
                <a:gd name="T115" fmla="*/ 333 h 362"/>
                <a:gd name="T116" fmla="*/ 51 w 51"/>
                <a:gd name="T117" fmla="*/ 336 h 362"/>
                <a:gd name="T118" fmla="*/ 51 w 51"/>
                <a:gd name="T119" fmla="*/ 362 h 36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1" h="362">
                  <a:moveTo>
                    <a:pt x="51" y="362"/>
                  </a:moveTo>
                  <a:lnTo>
                    <a:pt x="51" y="360"/>
                  </a:lnTo>
                  <a:lnTo>
                    <a:pt x="48" y="349"/>
                  </a:lnTo>
                  <a:lnTo>
                    <a:pt x="43" y="336"/>
                  </a:lnTo>
                  <a:lnTo>
                    <a:pt x="41" y="325"/>
                  </a:lnTo>
                  <a:lnTo>
                    <a:pt x="37" y="311"/>
                  </a:lnTo>
                  <a:lnTo>
                    <a:pt x="35" y="300"/>
                  </a:lnTo>
                  <a:lnTo>
                    <a:pt x="32" y="288"/>
                  </a:lnTo>
                  <a:lnTo>
                    <a:pt x="31" y="276"/>
                  </a:lnTo>
                  <a:lnTo>
                    <a:pt x="28" y="264"/>
                  </a:lnTo>
                  <a:lnTo>
                    <a:pt x="28" y="253"/>
                  </a:lnTo>
                  <a:lnTo>
                    <a:pt x="25" y="239"/>
                  </a:lnTo>
                  <a:lnTo>
                    <a:pt x="23" y="228"/>
                  </a:lnTo>
                  <a:lnTo>
                    <a:pt x="20" y="215"/>
                  </a:lnTo>
                  <a:lnTo>
                    <a:pt x="18" y="204"/>
                  </a:lnTo>
                  <a:lnTo>
                    <a:pt x="17" y="192"/>
                  </a:lnTo>
                  <a:lnTo>
                    <a:pt x="15" y="179"/>
                  </a:lnTo>
                  <a:lnTo>
                    <a:pt x="14" y="167"/>
                  </a:lnTo>
                  <a:lnTo>
                    <a:pt x="14" y="156"/>
                  </a:lnTo>
                  <a:lnTo>
                    <a:pt x="12" y="142"/>
                  </a:lnTo>
                  <a:lnTo>
                    <a:pt x="11" y="132"/>
                  </a:lnTo>
                  <a:lnTo>
                    <a:pt x="9" y="118"/>
                  </a:lnTo>
                  <a:lnTo>
                    <a:pt x="9" y="107"/>
                  </a:lnTo>
                  <a:lnTo>
                    <a:pt x="8" y="95"/>
                  </a:lnTo>
                  <a:lnTo>
                    <a:pt x="8" y="84"/>
                  </a:lnTo>
                  <a:lnTo>
                    <a:pt x="8" y="72"/>
                  </a:lnTo>
                  <a:lnTo>
                    <a:pt x="8" y="61"/>
                  </a:lnTo>
                  <a:lnTo>
                    <a:pt x="5" y="44"/>
                  </a:lnTo>
                  <a:lnTo>
                    <a:pt x="3" y="31"/>
                  </a:lnTo>
                  <a:lnTo>
                    <a:pt x="0" y="14"/>
                  </a:lnTo>
                  <a:lnTo>
                    <a:pt x="0" y="0"/>
                  </a:lnTo>
                  <a:lnTo>
                    <a:pt x="5" y="14"/>
                  </a:lnTo>
                  <a:lnTo>
                    <a:pt x="9" y="27"/>
                  </a:lnTo>
                  <a:lnTo>
                    <a:pt x="12" y="43"/>
                  </a:lnTo>
                  <a:lnTo>
                    <a:pt x="17" y="58"/>
                  </a:lnTo>
                  <a:lnTo>
                    <a:pt x="23" y="89"/>
                  </a:lnTo>
                  <a:lnTo>
                    <a:pt x="23" y="98"/>
                  </a:lnTo>
                  <a:lnTo>
                    <a:pt x="23" y="110"/>
                  </a:lnTo>
                  <a:lnTo>
                    <a:pt x="25" y="121"/>
                  </a:lnTo>
                  <a:lnTo>
                    <a:pt x="26" y="133"/>
                  </a:lnTo>
                  <a:lnTo>
                    <a:pt x="26" y="142"/>
                  </a:lnTo>
                  <a:lnTo>
                    <a:pt x="26" y="155"/>
                  </a:lnTo>
                  <a:lnTo>
                    <a:pt x="28" y="165"/>
                  </a:lnTo>
                  <a:lnTo>
                    <a:pt x="29" y="178"/>
                  </a:lnTo>
                  <a:lnTo>
                    <a:pt x="29" y="188"/>
                  </a:lnTo>
                  <a:lnTo>
                    <a:pt x="31" y="199"/>
                  </a:lnTo>
                  <a:lnTo>
                    <a:pt x="32" y="210"/>
                  </a:lnTo>
                  <a:lnTo>
                    <a:pt x="34" y="222"/>
                  </a:lnTo>
                  <a:lnTo>
                    <a:pt x="34" y="233"/>
                  </a:lnTo>
                  <a:lnTo>
                    <a:pt x="35" y="245"/>
                  </a:lnTo>
                  <a:lnTo>
                    <a:pt x="37" y="256"/>
                  </a:lnTo>
                  <a:lnTo>
                    <a:pt x="40" y="268"/>
                  </a:lnTo>
                  <a:lnTo>
                    <a:pt x="40" y="277"/>
                  </a:lnTo>
                  <a:lnTo>
                    <a:pt x="43" y="290"/>
                  </a:lnTo>
                  <a:lnTo>
                    <a:pt x="43" y="299"/>
                  </a:lnTo>
                  <a:lnTo>
                    <a:pt x="46" y="311"/>
                  </a:lnTo>
                  <a:lnTo>
                    <a:pt x="48" y="322"/>
                  </a:lnTo>
                  <a:lnTo>
                    <a:pt x="51" y="333"/>
                  </a:lnTo>
                  <a:lnTo>
                    <a:pt x="51" y="336"/>
                  </a:lnTo>
                  <a:lnTo>
                    <a:pt x="51" y="362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8" name="Freeform 281"/>
            <p:cNvSpPr>
              <a:spLocks/>
            </p:cNvSpPr>
            <p:nvPr/>
          </p:nvSpPr>
          <p:spPr bwMode="auto">
            <a:xfrm>
              <a:off x="2933" y="3976"/>
              <a:ext cx="26" cy="89"/>
            </a:xfrm>
            <a:custGeom>
              <a:avLst/>
              <a:gdLst>
                <a:gd name="T0" fmla="*/ 0 w 26"/>
                <a:gd name="T1" fmla="*/ 0 h 89"/>
                <a:gd name="T2" fmla="*/ 3 w 26"/>
                <a:gd name="T3" fmla="*/ 6 h 89"/>
                <a:gd name="T4" fmla="*/ 4 w 26"/>
                <a:gd name="T5" fmla="*/ 14 h 89"/>
                <a:gd name="T6" fmla="*/ 7 w 26"/>
                <a:gd name="T7" fmla="*/ 23 h 89"/>
                <a:gd name="T8" fmla="*/ 9 w 26"/>
                <a:gd name="T9" fmla="*/ 32 h 89"/>
                <a:gd name="T10" fmla="*/ 12 w 26"/>
                <a:gd name="T11" fmla="*/ 41 h 89"/>
                <a:gd name="T12" fmla="*/ 15 w 26"/>
                <a:gd name="T13" fmla="*/ 51 h 89"/>
                <a:gd name="T14" fmla="*/ 18 w 26"/>
                <a:gd name="T15" fmla="*/ 60 h 89"/>
                <a:gd name="T16" fmla="*/ 21 w 26"/>
                <a:gd name="T17" fmla="*/ 69 h 89"/>
                <a:gd name="T18" fmla="*/ 26 w 26"/>
                <a:gd name="T19" fmla="*/ 78 h 89"/>
                <a:gd name="T20" fmla="*/ 26 w 26"/>
                <a:gd name="T21" fmla="*/ 80 h 89"/>
                <a:gd name="T22" fmla="*/ 26 w 26"/>
                <a:gd name="T23" fmla="*/ 89 h 89"/>
                <a:gd name="T24" fmla="*/ 21 w 26"/>
                <a:gd name="T25" fmla="*/ 77 h 89"/>
                <a:gd name="T26" fmla="*/ 15 w 26"/>
                <a:gd name="T27" fmla="*/ 63 h 89"/>
                <a:gd name="T28" fmla="*/ 9 w 26"/>
                <a:gd name="T29" fmla="*/ 46 h 89"/>
                <a:gd name="T30" fmla="*/ 4 w 26"/>
                <a:gd name="T31" fmla="*/ 32 h 89"/>
                <a:gd name="T32" fmla="*/ 0 w 26"/>
                <a:gd name="T33" fmla="*/ 21 h 89"/>
                <a:gd name="T34" fmla="*/ 0 w 26"/>
                <a:gd name="T35" fmla="*/ 0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" h="89">
                  <a:moveTo>
                    <a:pt x="0" y="0"/>
                  </a:moveTo>
                  <a:lnTo>
                    <a:pt x="3" y="6"/>
                  </a:lnTo>
                  <a:lnTo>
                    <a:pt x="4" y="14"/>
                  </a:lnTo>
                  <a:lnTo>
                    <a:pt x="7" y="23"/>
                  </a:lnTo>
                  <a:lnTo>
                    <a:pt x="9" y="32"/>
                  </a:lnTo>
                  <a:lnTo>
                    <a:pt x="12" y="41"/>
                  </a:lnTo>
                  <a:lnTo>
                    <a:pt x="15" y="51"/>
                  </a:lnTo>
                  <a:lnTo>
                    <a:pt x="18" y="60"/>
                  </a:lnTo>
                  <a:lnTo>
                    <a:pt x="21" y="69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6" y="89"/>
                  </a:lnTo>
                  <a:lnTo>
                    <a:pt x="21" y="77"/>
                  </a:lnTo>
                  <a:lnTo>
                    <a:pt x="15" y="63"/>
                  </a:lnTo>
                  <a:lnTo>
                    <a:pt x="9" y="46"/>
                  </a:lnTo>
                  <a:lnTo>
                    <a:pt x="4" y="32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59" name="Freeform 282"/>
            <p:cNvSpPr>
              <a:spLocks/>
            </p:cNvSpPr>
            <p:nvPr/>
          </p:nvSpPr>
          <p:spPr bwMode="auto">
            <a:xfrm>
              <a:off x="2861" y="3562"/>
              <a:ext cx="72" cy="435"/>
            </a:xfrm>
            <a:custGeom>
              <a:avLst/>
              <a:gdLst>
                <a:gd name="T0" fmla="*/ 70 w 72"/>
                <a:gd name="T1" fmla="*/ 429 h 435"/>
                <a:gd name="T2" fmla="*/ 58 w 72"/>
                <a:gd name="T3" fmla="*/ 397 h 435"/>
                <a:gd name="T4" fmla="*/ 49 w 72"/>
                <a:gd name="T5" fmla="*/ 366 h 435"/>
                <a:gd name="T6" fmla="*/ 39 w 72"/>
                <a:gd name="T7" fmla="*/ 334 h 435"/>
                <a:gd name="T8" fmla="*/ 32 w 72"/>
                <a:gd name="T9" fmla="*/ 304 h 435"/>
                <a:gd name="T10" fmla="*/ 24 w 72"/>
                <a:gd name="T11" fmla="*/ 271 h 435"/>
                <a:gd name="T12" fmla="*/ 16 w 72"/>
                <a:gd name="T13" fmla="*/ 239 h 435"/>
                <a:gd name="T14" fmla="*/ 12 w 72"/>
                <a:gd name="T15" fmla="*/ 207 h 435"/>
                <a:gd name="T16" fmla="*/ 7 w 72"/>
                <a:gd name="T17" fmla="*/ 175 h 435"/>
                <a:gd name="T18" fmla="*/ 4 w 72"/>
                <a:gd name="T19" fmla="*/ 143 h 435"/>
                <a:gd name="T20" fmla="*/ 3 w 72"/>
                <a:gd name="T21" fmla="*/ 110 h 435"/>
                <a:gd name="T22" fmla="*/ 3 w 72"/>
                <a:gd name="T23" fmla="*/ 78 h 435"/>
                <a:gd name="T24" fmla="*/ 0 w 72"/>
                <a:gd name="T25" fmla="*/ 0 h 435"/>
                <a:gd name="T26" fmla="*/ 12 w 72"/>
                <a:gd name="T27" fmla="*/ 21 h 435"/>
                <a:gd name="T28" fmla="*/ 12 w 72"/>
                <a:gd name="T29" fmla="*/ 44 h 435"/>
                <a:gd name="T30" fmla="*/ 16 w 72"/>
                <a:gd name="T31" fmla="*/ 69 h 435"/>
                <a:gd name="T32" fmla="*/ 19 w 72"/>
                <a:gd name="T33" fmla="*/ 92 h 435"/>
                <a:gd name="T34" fmla="*/ 23 w 72"/>
                <a:gd name="T35" fmla="*/ 117 h 435"/>
                <a:gd name="T36" fmla="*/ 23 w 72"/>
                <a:gd name="T37" fmla="*/ 135 h 435"/>
                <a:gd name="T38" fmla="*/ 24 w 72"/>
                <a:gd name="T39" fmla="*/ 155 h 435"/>
                <a:gd name="T40" fmla="*/ 26 w 72"/>
                <a:gd name="T41" fmla="*/ 173 h 435"/>
                <a:gd name="T42" fmla="*/ 29 w 72"/>
                <a:gd name="T43" fmla="*/ 193 h 435"/>
                <a:gd name="T44" fmla="*/ 29 w 72"/>
                <a:gd name="T45" fmla="*/ 212 h 435"/>
                <a:gd name="T46" fmla="*/ 32 w 72"/>
                <a:gd name="T47" fmla="*/ 232 h 435"/>
                <a:gd name="T48" fmla="*/ 33 w 72"/>
                <a:gd name="T49" fmla="*/ 250 h 435"/>
                <a:gd name="T50" fmla="*/ 36 w 72"/>
                <a:gd name="T51" fmla="*/ 270 h 435"/>
                <a:gd name="T52" fmla="*/ 38 w 72"/>
                <a:gd name="T53" fmla="*/ 288 h 435"/>
                <a:gd name="T54" fmla="*/ 41 w 72"/>
                <a:gd name="T55" fmla="*/ 307 h 435"/>
                <a:gd name="T56" fmla="*/ 44 w 72"/>
                <a:gd name="T57" fmla="*/ 325 h 435"/>
                <a:gd name="T58" fmla="*/ 49 w 72"/>
                <a:gd name="T59" fmla="*/ 345 h 435"/>
                <a:gd name="T60" fmla="*/ 53 w 72"/>
                <a:gd name="T61" fmla="*/ 363 h 435"/>
                <a:gd name="T62" fmla="*/ 59 w 72"/>
                <a:gd name="T63" fmla="*/ 382 h 435"/>
                <a:gd name="T64" fmla="*/ 65 w 72"/>
                <a:gd name="T65" fmla="*/ 400 h 435"/>
                <a:gd name="T66" fmla="*/ 72 w 72"/>
                <a:gd name="T67" fmla="*/ 414 h 4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2" h="435">
                  <a:moveTo>
                    <a:pt x="72" y="435"/>
                  </a:moveTo>
                  <a:lnTo>
                    <a:pt x="70" y="429"/>
                  </a:lnTo>
                  <a:lnTo>
                    <a:pt x="64" y="414"/>
                  </a:lnTo>
                  <a:lnTo>
                    <a:pt x="58" y="397"/>
                  </a:lnTo>
                  <a:lnTo>
                    <a:pt x="53" y="383"/>
                  </a:lnTo>
                  <a:lnTo>
                    <a:pt x="49" y="366"/>
                  </a:lnTo>
                  <a:lnTo>
                    <a:pt x="44" y="351"/>
                  </a:lnTo>
                  <a:lnTo>
                    <a:pt x="39" y="334"/>
                  </a:lnTo>
                  <a:lnTo>
                    <a:pt x="36" y="320"/>
                  </a:lnTo>
                  <a:lnTo>
                    <a:pt x="32" y="304"/>
                  </a:lnTo>
                  <a:lnTo>
                    <a:pt x="27" y="288"/>
                  </a:lnTo>
                  <a:lnTo>
                    <a:pt x="24" y="271"/>
                  </a:lnTo>
                  <a:lnTo>
                    <a:pt x="21" y="256"/>
                  </a:lnTo>
                  <a:lnTo>
                    <a:pt x="16" y="239"/>
                  </a:lnTo>
                  <a:lnTo>
                    <a:pt x="15" y="224"/>
                  </a:lnTo>
                  <a:lnTo>
                    <a:pt x="12" y="207"/>
                  </a:lnTo>
                  <a:lnTo>
                    <a:pt x="10" y="192"/>
                  </a:lnTo>
                  <a:lnTo>
                    <a:pt x="7" y="175"/>
                  </a:lnTo>
                  <a:lnTo>
                    <a:pt x="6" y="159"/>
                  </a:lnTo>
                  <a:lnTo>
                    <a:pt x="4" y="143"/>
                  </a:lnTo>
                  <a:lnTo>
                    <a:pt x="4" y="127"/>
                  </a:lnTo>
                  <a:lnTo>
                    <a:pt x="3" y="110"/>
                  </a:lnTo>
                  <a:lnTo>
                    <a:pt x="3" y="95"/>
                  </a:lnTo>
                  <a:lnTo>
                    <a:pt x="3" y="78"/>
                  </a:lnTo>
                  <a:lnTo>
                    <a:pt x="4" y="63"/>
                  </a:lnTo>
                  <a:lnTo>
                    <a:pt x="0" y="0"/>
                  </a:lnTo>
                  <a:lnTo>
                    <a:pt x="6" y="9"/>
                  </a:lnTo>
                  <a:lnTo>
                    <a:pt x="12" y="21"/>
                  </a:lnTo>
                  <a:lnTo>
                    <a:pt x="12" y="32"/>
                  </a:lnTo>
                  <a:lnTo>
                    <a:pt x="12" y="44"/>
                  </a:lnTo>
                  <a:lnTo>
                    <a:pt x="13" y="55"/>
                  </a:lnTo>
                  <a:lnTo>
                    <a:pt x="16" y="69"/>
                  </a:lnTo>
                  <a:lnTo>
                    <a:pt x="16" y="80"/>
                  </a:lnTo>
                  <a:lnTo>
                    <a:pt x="19" y="92"/>
                  </a:lnTo>
                  <a:lnTo>
                    <a:pt x="19" y="103"/>
                  </a:lnTo>
                  <a:lnTo>
                    <a:pt x="23" y="117"/>
                  </a:lnTo>
                  <a:lnTo>
                    <a:pt x="23" y="126"/>
                  </a:lnTo>
                  <a:lnTo>
                    <a:pt x="23" y="135"/>
                  </a:lnTo>
                  <a:lnTo>
                    <a:pt x="23" y="144"/>
                  </a:lnTo>
                  <a:lnTo>
                    <a:pt x="24" y="155"/>
                  </a:lnTo>
                  <a:lnTo>
                    <a:pt x="24" y="164"/>
                  </a:lnTo>
                  <a:lnTo>
                    <a:pt x="26" y="173"/>
                  </a:lnTo>
                  <a:lnTo>
                    <a:pt x="27" y="182"/>
                  </a:lnTo>
                  <a:lnTo>
                    <a:pt x="29" y="193"/>
                  </a:lnTo>
                  <a:lnTo>
                    <a:pt x="29" y="202"/>
                  </a:lnTo>
                  <a:lnTo>
                    <a:pt x="29" y="212"/>
                  </a:lnTo>
                  <a:lnTo>
                    <a:pt x="30" y="221"/>
                  </a:lnTo>
                  <a:lnTo>
                    <a:pt x="32" y="232"/>
                  </a:lnTo>
                  <a:lnTo>
                    <a:pt x="32" y="241"/>
                  </a:lnTo>
                  <a:lnTo>
                    <a:pt x="33" y="250"/>
                  </a:lnTo>
                  <a:lnTo>
                    <a:pt x="35" y="259"/>
                  </a:lnTo>
                  <a:lnTo>
                    <a:pt x="36" y="270"/>
                  </a:lnTo>
                  <a:lnTo>
                    <a:pt x="36" y="279"/>
                  </a:lnTo>
                  <a:lnTo>
                    <a:pt x="38" y="288"/>
                  </a:lnTo>
                  <a:lnTo>
                    <a:pt x="39" y="297"/>
                  </a:lnTo>
                  <a:lnTo>
                    <a:pt x="41" y="307"/>
                  </a:lnTo>
                  <a:lnTo>
                    <a:pt x="41" y="316"/>
                  </a:lnTo>
                  <a:lnTo>
                    <a:pt x="44" y="325"/>
                  </a:lnTo>
                  <a:lnTo>
                    <a:pt x="46" y="334"/>
                  </a:lnTo>
                  <a:lnTo>
                    <a:pt x="49" y="345"/>
                  </a:lnTo>
                  <a:lnTo>
                    <a:pt x="50" y="354"/>
                  </a:lnTo>
                  <a:lnTo>
                    <a:pt x="53" y="363"/>
                  </a:lnTo>
                  <a:lnTo>
                    <a:pt x="55" y="373"/>
                  </a:lnTo>
                  <a:lnTo>
                    <a:pt x="59" y="382"/>
                  </a:lnTo>
                  <a:lnTo>
                    <a:pt x="62" y="391"/>
                  </a:lnTo>
                  <a:lnTo>
                    <a:pt x="65" y="400"/>
                  </a:lnTo>
                  <a:lnTo>
                    <a:pt x="70" y="409"/>
                  </a:lnTo>
                  <a:lnTo>
                    <a:pt x="72" y="414"/>
                  </a:lnTo>
                  <a:lnTo>
                    <a:pt x="72" y="435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0" name="Freeform 283"/>
            <p:cNvSpPr>
              <a:spLocks/>
            </p:cNvSpPr>
            <p:nvPr/>
          </p:nvSpPr>
          <p:spPr bwMode="auto">
            <a:xfrm>
              <a:off x="2933" y="4014"/>
              <a:ext cx="26" cy="66"/>
            </a:xfrm>
            <a:custGeom>
              <a:avLst/>
              <a:gdLst>
                <a:gd name="T0" fmla="*/ 0 w 26"/>
                <a:gd name="T1" fmla="*/ 0 h 66"/>
                <a:gd name="T2" fmla="*/ 4 w 26"/>
                <a:gd name="T3" fmla="*/ 13 h 66"/>
                <a:gd name="T4" fmla="*/ 10 w 26"/>
                <a:gd name="T5" fmla="*/ 26 h 66"/>
                <a:gd name="T6" fmla="*/ 15 w 26"/>
                <a:gd name="T7" fmla="*/ 39 h 66"/>
                <a:gd name="T8" fmla="*/ 21 w 26"/>
                <a:gd name="T9" fmla="*/ 52 h 66"/>
                <a:gd name="T10" fmla="*/ 26 w 26"/>
                <a:gd name="T11" fmla="*/ 65 h 66"/>
                <a:gd name="T12" fmla="*/ 26 w 26"/>
                <a:gd name="T13" fmla="*/ 66 h 66"/>
                <a:gd name="T14" fmla="*/ 24 w 26"/>
                <a:gd name="T15" fmla="*/ 63 h 66"/>
                <a:gd name="T16" fmla="*/ 20 w 26"/>
                <a:gd name="T17" fmla="*/ 54 h 66"/>
                <a:gd name="T18" fmla="*/ 15 w 26"/>
                <a:gd name="T19" fmla="*/ 46 h 66"/>
                <a:gd name="T20" fmla="*/ 7 w 26"/>
                <a:gd name="T21" fmla="*/ 29 h 66"/>
                <a:gd name="T22" fmla="*/ 1 w 26"/>
                <a:gd name="T23" fmla="*/ 14 h 66"/>
                <a:gd name="T24" fmla="*/ 0 w 26"/>
                <a:gd name="T25" fmla="*/ 13 h 66"/>
                <a:gd name="T26" fmla="*/ 0 w 26"/>
                <a:gd name="T27" fmla="*/ 0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66">
                  <a:moveTo>
                    <a:pt x="0" y="0"/>
                  </a:moveTo>
                  <a:lnTo>
                    <a:pt x="4" y="13"/>
                  </a:lnTo>
                  <a:lnTo>
                    <a:pt x="10" y="26"/>
                  </a:lnTo>
                  <a:lnTo>
                    <a:pt x="15" y="39"/>
                  </a:lnTo>
                  <a:lnTo>
                    <a:pt x="21" y="52"/>
                  </a:lnTo>
                  <a:lnTo>
                    <a:pt x="26" y="65"/>
                  </a:lnTo>
                  <a:lnTo>
                    <a:pt x="26" y="66"/>
                  </a:lnTo>
                  <a:lnTo>
                    <a:pt x="24" y="63"/>
                  </a:lnTo>
                  <a:lnTo>
                    <a:pt x="20" y="54"/>
                  </a:lnTo>
                  <a:lnTo>
                    <a:pt x="15" y="46"/>
                  </a:lnTo>
                  <a:lnTo>
                    <a:pt x="7" y="29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1" name="Freeform 284"/>
            <p:cNvSpPr>
              <a:spLocks/>
            </p:cNvSpPr>
            <p:nvPr/>
          </p:nvSpPr>
          <p:spPr bwMode="auto">
            <a:xfrm>
              <a:off x="2735" y="3404"/>
              <a:ext cx="198" cy="647"/>
            </a:xfrm>
            <a:custGeom>
              <a:avLst/>
              <a:gdLst>
                <a:gd name="T0" fmla="*/ 187 w 198"/>
                <a:gd name="T1" fmla="*/ 600 h 647"/>
                <a:gd name="T2" fmla="*/ 168 w 198"/>
                <a:gd name="T3" fmla="*/ 551 h 647"/>
                <a:gd name="T4" fmla="*/ 158 w 198"/>
                <a:gd name="T5" fmla="*/ 517 h 647"/>
                <a:gd name="T6" fmla="*/ 149 w 198"/>
                <a:gd name="T7" fmla="*/ 483 h 647"/>
                <a:gd name="T8" fmla="*/ 139 w 198"/>
                <a:gd name="T9" fmla="*/ 449 h 647"/>
                <a:gd name="T10" fmla="*/ 133 w 198"/>
                <a:gd name="T11" fmla="*/ 416 h 647"/>
                <a:gd name="T12" fmla="*/ 126 w 198"/>
                <a:gd name="T13" fmla="*/ 380 h 647"/>
                <a:gd name="T14" fmla="*/ 121 w 198"/>
                <a:gd name="T15" fmla="*/ 345 h 647"/>
                <a:gd name="T16" fmla="*/ 116 w 198"/>
                <a:gd name="T17" fmla="*/ 310 h 647"/>
                <a:gd name="T18" fmla="*/ 112 w 198"/>
                <a:gd name="T19" fmla="*/ 276 h 647"/>
                <a:gd name="T20" fmla="*/ 107 w 198"/>
                <a:gd name="T21" fmla="*/ 241 h 647"/>
                <a:gd name="T22" fmla="*/ 104 w 198"/>
                <a:gd name="T23" fmla="*/ 236 h 647"/>
                <a:gd name="T24" fmla="*/ 106 w 198"/>
                <a:gd name="T25" fmla="*/ 273 h 647"/>
                <a:gd name="T26" fmla="*/ 109 w 198"/>
                <a:gd name="T27" fmla="*/ 310 h 647"/>
                <a:gd name="T28" fmla="*/ 113 w 198"/>
                <a:gd name="T29" fmla="*/ 347 h 647"/>
                <a:gd name="T30" fmla="*/ 119 w 198"/>
                <a:gd name="T31" fmla="*/ 382 h 647"/>
                <a:gd name="T32" fmla="*/ 127 w 198"/>
                <a:gd name="T33" fmla="*/ 419 h 647"/>
                <a:gd name="T34" fmla="*/ 136 w 198"/>
                <a:gd name="T35" fmla="*/ 455 h 647"/>
                <a:gd name="T36" fmla="*/ 145 w 198"/>
                <a:gd name="T37" fmla="*/ 492 h 647"/>
                <a:gd name="T38" fmla="*/ 156 w 198"/>
                <a:gd name="T39" fmla="*/ 526 h 647"/>
                <a:gd name="T40" fmla="*/ 167 w 198"/>
                <a:gd name="T41" fmla="*/ 561 h 647"/>
                <a:gd name="T42" fmla="*/ 181 w 198"/>
                <a:gd name="T43" fmla="*/ 596 h 647"/>
                <a:gd name="T44" fmla="*/ 195 w 198"/>
                <a:gd name="T45" fmla="*/ 632 h 647"/>
                <a:gd name="T46" fmla="*/ 191 w 198"/>
                <a:gd name="T47" fmla="*/ 630 h 647"/>
                <a:gd name="T48" fmla="*/ 165 w 198"/>
                <a:gd name="T49" fmla="*/ 572 h 647"/>
                <a:gd name="T50" fmla="*/ 141 w 198"/>
                <a:gd name="T51" fmla="*/ 512 h 647"/>
                <a:gd name="T52" fmla="*/ 119 w 198"/>
                <a:gd name="T53" fmla="*/ 451 h 647"/>
                <a:gd name="T54" fmla="*/ 99 w 198"/>
                <a:gd name="T55" fmla="*/ 391 h 647"/>
                <a:gd name="T56" fmla="*/ 81 w 198"/>
                <a:gd name="T57" fmla="*/ 331 h 647"/>
                <a:gd name="T58" fmla="*/ 70 w 198"/>
                <a:gd name="T59" fmla="*/ 282 h 647"/>
                <a:gd name="T60" fmla="*/ 61 w 198"/>
                <a:gd name="T61" fmla="*/ 242 h 647"/>
                <a:gd name="T62" fmla="*/ 54 w 198"/>
                <a:gd name="T63" fmla="*/ 204 h 647"/>
                <a:gd name="T64" fmla="*/ 44 w 198"/>
                <a:gd name="T65" fmla="*/ 167 h 647"/>
                <a:gd name="T66" fmla="*/ 35 w 198"/>
                <a:gd name="T67" fmla="*/ 129 h 647"/>
                <a:gd name="T68" fmla="*/ 26 w 198"/>
                <a:gd name="T69" fmla="*/ 92 h 647"/>
                <a:gd name="T70" fmla="*/ 15 w 198"/>
                <a:gd name="T71" fmla="*/ 55 h 647"/>
                <a:gd name="T72" fmla="*/ 4 w 198"/>
                <a:gd name="T73" fmla="*/ 18 h 647"/>
                <a:gd name="T74" fmla="*/ 15 w 198"/>
                <a:gd name="T75" fmla="*/ 18 h 647"/>
                <a:gd name="T76" fmla="*/ 49 w 198"/>
                <a:gd name="T77" fmla="*/ 55 h 647"/>
                <a:gd name="T78" fmla="*/ 80 w 198"/>
                <a:gd name="T79" fmla="*/ 92 h 647"/>
                <a:gd name="T80" fmla="*/ 109 w 198"/>
                <a:gd name="T81" fmla="*/ 130 h 647"/>
                <a:gd name="T82" fmla="*/ 119 w 198"/>
                <a:gd name="T83" fmla="*/ 175 h 647"/>
                <a:gd name="T84" fmla="*/ 122 w 198"/>
                <a:gd name="T85" fmla="*/ 227 h 647"/>
                <a:gd name="T86" fmla="*/ 126 w 198"/>
                <a:gd name="T87" fmla="*/ 281 h 647"/>
                <a:gd name="T88" fmla="*/ 129 w 198"/>
                <a:gd name="T89" fmla="*/ 336 h 647"/>
                <a:gd name="T90" fmla="*/ 136 w 198"/>
                <a:gd name="T91" fmla="*/ 391 h 647"/>
                <a:gd name="T92" fmla="*/ 147 w 198"/>
                <a:gd name="T93" fmla="*/ 446 h 647"/>
                <a:gd name="T94" fmla="*/ 161 w 198"/>
                <a:gd name="T95" fmla="*/ 501 h 647"/>
                <a:gd name="T96" fmla="*/ 179 w 198"/>
                <a:gd name="T97" fmla="*/ 555 h 647"/>
                <a:gd name="T98" fmla="*/ 198 w 198"/>
                <a:gd name="T99" fmla="*/ 609 h 6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8" h="647">
                  <a:moveTo>
                    <a:pt x="198" y="623"/>
                  </a:moveTo>
                  <a:lnTo>
                    <a:pt x="195" y="615"/>
                  </a:lnTo>
                  <a:lnTo>
                    <a:pt x="190" y="607"/>
                  </a:lnTo>
                  <a:lnTo>
                    <a:pt x="187" y="600"/>
                  </a:lnTo>
                  <a:lnTo>
                    <a:pt x="184" y="592"/>
                  </a:lnTo>
                  <a:lnTo>
                    <a:pt x="178" y="575"/>
                  </a:lnTo>
                  <a:lnTo>
                    <a:pt x="173" y="560"/>
                  </a:lnTo>
                  <a:lnTo>
                    <a:pt x="168" y="551"/>
                  </a:lnTo>
                  <a:lnTo>
                    <a:pt x="167" y="541"/>
                  </a:lnTo>
                  <a:lnTo>
                    <a:pt x="162" y="534"/>
                  </a:lnTo>
                  <a:lnTo>
                    <a:pt x="161" y="526"/>
                  </a:lnTo>
                  <a:lnTo>
                    <a:pt x="158" y="517"/>
                  </a:lnTo>
                  <a:lnTo>
                    <a:pt x="156" y="508"/>
                  </a:lnTo>
                  <a:lnTo>
                    <a:pt x="153" y="500"/>
                  </a:lnTo>
                  <a:lnTo>
                    <a:pt x="152" y="492"/>
                  </a:lnTo>
                  <a:lnTo>
                    <a:pt x="149" y="483"/>
                  </a:lnTo>
                  <a:lnTo>
                    <a:pt x="147" y="474"/>
                  </a:lnTo>
                  <a:lnTo>
                    <a:pt x="144" y="466"/>
                  </a:lnTo>
                  <a:lnTo>
                    <a:pt x="142" y="459"/>
                  </a:lnTo>
                  <a:lnTo>
                    <a:pt x="139" y="449"/>
                  </a:lnTo>
                  <a:lnTo>
                    <a:pt x="139" y="440"/>
                  </a:lnTo>
                  <a:lnTo>
                    <a:pt x="136" y="432"/>
                  </a:lnTo>
                  <a:lnTo>
                    <a:pt x="136" y="425"/>
                  </a:lnTo>
                  <a:lnTo>
                    <a:pt x="133" y="416"/>
                  </a:lnTo>
                  <a:lnTo>
                    <a:pt x="132" y="406"/>
                  </a:lnTo>
                  <a:lnTo>
                    <a:pt x="130" y="397"/>
                  </a:lnTo>
                  <a:lnTo>
                    <a:pt x="129" y="390"/>
                  </a:lnTo>
                  <a:lnTo>
                    <a:pt x="126" y="380"/>
                  </a:lnTo>
                  <a:lnTo>
                    <a:pt x="126" y="371"/>
                  </a:lnTo>
                  <a:lnTo>
                    <a:pt x="122" y="362"/>
                  </a:lnTo>
                  <a:lnTo>
                    <a:pt x="122" y="354"/>
                  </a:lnTo>
                  <a:lnTo>
                    <a:pt x="121" y="345"/>
                  </a:lnTo>
                  <a:lnTo>
                    <a:pt x="119" y="336"/>
                  </a:lnTo>
                  <a:lnTo>
                    <a:pt x="118" y="327"/>
                  </a:lnTo>
                  <a:lnTo>
                    <a:pt x="118" y="319"/>
                  </a:lnTo>
                  <a:lnTo>
                    <a:pt x="116" y="310"/>
                  </a:lnTo>
                  <a:lnTo>
                    <a:pt x="115" y="302"/>
                  </a:lnTo>
                  <a:lnTo>
                    <a:pt x="113" y="293"/>
                  </a:lnTo>
                  <a:lnTo>
                    <a:pt x="113" y="285"/>
                  </a:lnTo>
                  <a:lnTo>
                    <a:pt x="112" y="276"/>
                  </a:lnTo>
                  <a:lnTo>
                    <a:pt x="110" y="267"/>
                  </a:lnTo>
                  <a:lnTo>
                    <a:pt x="109" y="258"/>
                  </a:lnTo>
                  <a:lnTo>
                    <a:pt x="109" y="250"/>
                  </a:lnTo>
                  <a:lnTo>
                    <a:pt x="107" y="241"/>
                  </a:lnTo>
                  <a:lnTo>
                    <a:pt x="106" y="232"/>
                  </a:lnTo>
                  <a:lnTo>
                    <a:pt x="104" y="222"/>
                  </a:lnTo>
                  <a:lnTo>
                    <a:pt x="104" y="227"/>
                  </a:lnTo>
                  <a:lnTo>
                    <a:pt x="104" y="236"/>
                  </a:lnTo>
                  <a:lnTo>
                    <a:pt x="104" y="245"/>
                  </a:lnTo>
                  <a:lnTo>
                    <a:pt x="104" y="255"/>
                  </a:lnTo>
                  <a:lnTo>
                    <a:pt x="104" y="264"/>
                  </a:lnTo>
                  <a:lnTo>
                    <a:pt x="106" y="273"/>
                  </a:lnTo>
                  <a:lnTo>
                    <a:pt x="107" y="282"/>
                  </a:lnTo>
                  <a:lnTo>
                    <a:pt x="107" y="291"/>
                  </a:lnTo>
                  <a:lnTo>
                    <a:pt x="107" y="301"/>
                  </a:lnTo>
                  <a:lnTo>
                    <a:pt x="109" y="310"/>
                  </a:lnTo>
                  <a:lnTo>
                    <a:pt x="110" y="319"/>
                  </a:lnTo>
                  <a:lnTo>
                    <a:pt x="110" y="328"/>
                  </a:lnTo>
                  <a:lnTo>
                    <a:pt x="112" y="337"/>
                  </a:lnTo>
                  <a:lnTo>
                    <a:pt x="113" y="347"/>
                  </a:lnTo>
                  <a:lnTo>
                    <a:pt x="116" y="356"/>
                  </a:lnTo>
                  <a:lnTo>
                    <a:pt x="116" y="363"/>
                  </a:lnTo>
                  <a:lnTo>
                    <a:pt x="118" y="373"/>
                  </a:lnTo>
                  <a:lnTo>
                    <a:pt x="119" y="382"/>
                  </a:lnTo>
                  <a:lnTo>
                    <a:pt x="121" y="391"/>
                  </a:lnTo>
                  <a:lnTo>
                    <a:pt x="122" y="400"/>
                  </a:lnTo>
                  <a:lnTo>
                    <a:pt x="126" y="409"/>
                  </a:lnTo>
                  <a:lnTo>
                    <a:pt x="127" y="419"/>
                  </a:lnTo>
                  <a:lnTo>
                    <a:pt x="130" y="428"/>
                  </a:lnTo>
                  <a:lnTo>
                    <a:pt x="132" y="437"/>
                  </a:lnTo>
                  <a:lnTo>
                    <a:pt x="135" y="446"/>
                  </a:lnTo>
                  <a:lnTo>
                    <a:pt x="136" y="455"/>
                  </a:lnTo>
                  <a:lnTo>
                    <a:pt x="139" y="465"/>
                  </a:lnTo>
                  <a:lnTo>
                    <a:pt x="141" y="474"/>
                  </a:lnTo>
                  <a:lnTo>
                    <a:pt x="144" y="483"/>
                  </a:lnTo>
                  <a:lnTo>
                    <a:pt x="145" y="492"/>
                  </a:lnTo>
                  <a:lnTo>
                    <a:pt x="150" y="501"/>
                  </a:lnTo>
                  <a:lnTo>
                    <a:pt x="152" y="509"/>
                  </a:lnTo>
                  <a:lnTo>
                    <a:pt x="155" y="518"/>
                  </a:lnTo>
                  <a:lnTo>
                    <a:pt x="156" y="526"/>
                  </a:lnTo>
                  <a:lnTo>
                    <a:pt x="159" y="535"/>
                  </a:lnTo>
                  <a:lnTo>
                    <a:pt x="161" y="543"/>
                  </a:lnTo>
                  <a:lnTo>
                    <a:pt x="165" y="552"/>
                  </a:lnTo>
                  <a:lnTo>
                    <a:pt x="167" y="561"/>
                  </a:lnTo>
                  <a:lnTo>
                    <a:pt x="172" y="570"/>
                  </a:lnTo>
                  <a:lnTo>
                    <a:pt x="175" y="578"/>
                  </a:lnTo>
                  <a:lnTo>
                    <a:pt x="178" y="587"/>
                  </a:lnTo>
                  <a:lnTo>
                    <a:pt x="181" y="596"/>
                  </a:lnTo>
                  <a:lnTo>
                    <a:pt x="185" y="606"/>
                  </a:lnTo>
                  <a:lnTo>
                    <a:pt x="188" y="613"/>
                  </a:lnTo>
                  <a:lnTo>
                    <a:pt x="191" y="623"/>
                  </a:lnTo>
                  <a:lnTo>
                    <a:pt x="195" y="632"/>
                  </a:lnTo>
                  <a:lnTo>
                    <a:pt x="198" y="639"/>
                  </a:lnTo>
                  <a:lnTo>
                    <a:pt x="198" y="647"/>
                  </a:lnTo>
                  <a:lnTo>
                    <a:pt x="198" y="646"/>
                  </a:lnTo>
                  <a:lnTo>
                    <a:pt x="191" y="630"/>
                  </a:lnTo>
                  <a:lnTo>
                    <a:pt x="184" y="615"/>
                  </a:lnTo>
                  <a:lnTo>
                    <a:pt x="178" y="601"/>
                  </a:lnTo>
                  <a:lnTo>
                    <a:pt x="172" y="586"/>
                  </a:lnTo>
                  <a:lnTo>
                    <a:pt x="165" y="572"/>
                  </a:lnTo>
                  <a:lnTo>
                    <a:pt x="159" y="557"/>
                  </a:lnTo>
                  <a:lnTo>
                    <a:pt x="155" y="543"/>
                  </a:lnTo>
                  <a:lnTo>
                    <a:pt x="147" y="526"/>
                  </a:lnTo>
                  <a:lnTo>
                    <a:pt x="141" y="512"/>
                  </a:lnTo>
                  <a:lnTo>
                    <a:pt x="135" y="495"/>
                  </a:lnTo>
                  <a:lnTo>
                    <a:pt x="130" y="482"/>
                  </a:lnTo>
                  <a:lnTo>
                    <a:pt x="124" y="466"/>
                  </a:lnTo>
                  <a:lnTo>
                    <a:pt x="119" y="451"/>
                  </a:lnTo>
                  <a:lnTo>
                    <a:pt x="115" y="436"/>
                  </a:lnTo>
                  <a:lnTo>
                    <a:pt x="110" y="422"/>
                  </a:lnTo>
                  <a:lnTo>
                    <a:pt x="104" y="406"/>
                  </a:lnTo>
                  <a:lnTo>
                    <a:pt x="99" y="391"/>
                  </a:lnTo>
                  <a:lnTo>
                    <a:pt x="95" y="376"/>
                  </a:lnTo>
                  <a:lnTo>
                    <a:pt x="90" y="362"/>
                  </a:lnTo>
                  <a:lnTo>
                    <a:pt x="86" y="347"/>
                  </a:lnTo>
                  <a:lnTo>
                    <a:pt x="81" y="331"/>
                  </a:lnTo>
                  <a:lnTo>
                    <a:pt x="78" y="316"/>
                  </a:lnTo>
                  <a:lnTo>
                    <a:pt x="75" y="302"/>
                  </a:lnTo>
                  <a:lnTo>
                    <a:pt x="72" y="291"/>
                  </a:lnTo>
                  <a:lnTo>
                    <a:pt x="70" y="282"/>
                  </a:lnTo>
                  <a:lnTo>
                    <a:pt x="67" y="271"/>
                  </a:lnTo>
                  <a:lnTo>
                    <a:pt x="66" y="262"/>
                  </a:lnTo>
                  <a:lnTo>
                    <a:pt x="63" y="252"/>
                  </a:lnTo>
                  <a:lnTo>
                    <a:pt x="61" y="242"/>
                  </a:lnTo>
                  <a:lnTo>
                    <a:pt x="60" y="233"/>
                  </a:lnTo>
                  <a:lnTo>
                    <a:pt x="58" y="224"/>
                  </a:lnTo>
                  <a:lnTo>
                    <a:pt x="55" y="213"/>
                  </a:lnTo>
                  <a:lnTo>
                    <a:pt x="54" y="204"/>
                  </a:lnTo>
                  <a:lnTo>
                    <a:pt x="50" y="195"/>
                  </a:lnTo>
                  <a:lnTo>
                    <a:pt x="49" y="186"/>
                  </a:lnTo>
                  <a:lnTo>
                    <a:pt x="46" y="176"/>
                  </a:lnTo>
                  <a:lnTo>
                    <a:pt x="44" y="167"/>
                  </a:lnTo>
                  <a:lnTo>
                    <a:pt x="43" y="158"/>
                  </a:lnTo>
                  <a:lnTo>
                    <a:pt x="41" y="149"/>
                  </a:lnTo>
                  <a:lnTo>
                    <a:pt x="38" y="138"/>
                  </a:lnTo>
                  <a:lnTo>
                    <a:pt x="35" y="129"/>
                  </a:lnTo>
                  <a:lnTo>
                    <a:pt x="32" y="120"/>
                  </a:lnTo>
                  <a:lnTo>
                    <a:pt x="31" y="110"/>
                  </a:lnTo>
                  <a:lnTo>
                    <a:pt x="27" y="101"/>
                  </a:lnTo>
                  <a:lnTo>
                    <a:pt x="26" y="92"/>
                  </a:lnTo>
                  <a:lnTo>
                    <a:pt x="23" y="83"/>
                  </a:lnTo>
                  <a:lnTo>
                    <a:pt x="21" y="74"/>
                  </a:lnTo>
                  <a:lnTo>
                    <a:pt x="17" y="64"/>
                  </a:lnTo>
                  <a:lnTo>
                    <a:pt x="15" y="55"/>
                  </a:lnTo>
                  <a:lnTo>
                    <a:pt x="12" y="46"/>
                  </a:lnTo>
                  <a:lnTo>
                    <a:pt x="11" y="37"/>
                  </a:lnTo>
                  <a:lnTo>
                    <a:pt x="6" y="28"/>
                  </a:lnTo>
                  <a:lnTo>
                    <a:pt x="4" y="18"/>
                  </a:lnTo>
                  <a:lnTo>
                    <a:pt x="1" y="9"/>
                  </a:lnTo>
                  <a:lnTo>
                    <a:pt x="0" y="0"/>
                  </a:lnTo>
                  <a:lnTo>
                    <a:pt x="8" y="9"/>
                  </a:lnTo>
                  <a:lnTo>
                    <a:pt x="15" y="18"/>
                  </a:lnTo>
                  <a:lnTo>
                    <a:pt x="23" y="28"/>
                  </a:lnTo>
                  <a:lnTo>
                    <a:pt x="32" y="37"/>
                  </a:lnTo>
                  <a:lnTo>
                    <a:pt x="40" y="46"/>
                  </a:lnTo>
                  <a:lnTo>
                    <a:pt x="49" y="55"/>
                  </a:lnTo>
                  <a:lnTo>
                    <a:pt x="57" y="64"/>
                  </a:lnTo>
                  <a:lnTo>
                    <a:pt x="66" y="74"/>
                  </a:lnTo>
                  <a:lnTo>
                    <a:pt x="72" y="83"/>
                  </a:lnTo>
                  <a:lnTo>
                    <a:pt x="80" y="92"/>
                  </a:lnTo>
                  <a:lnTo>
                    <a:pt x="87" y="101"/>
                  </a:lnTo>
                  <a:lnTo>
                    <a:pt x="95" y="110"/>
                  </a:lnTo>
                  <a:lnTo>
                    <a:pt x="101" y="120"/>
                  </a:lnTo>
                  <a:lnTo>
                    <a:pt x="109" y="130"/>
                  </a:lnTo>
                  <a:lnTo>
                    <a:pt x="115" y="140"/>
                  </a:lnTo>
                  <a:lnTo>
                    <a:pt x="122" y="150"/>
                  </a:lnTo>
                  <a:lnTo>
                    <a:pt x="119" y="163"/>
                  </a:lnTo>
                  <a:lnTo>
                    <a:pt x="119" y="175"/>
                  </a:lnTo>
                  <a:lnTo>
                    <a:pt x="119" y="187"/>
                  </a:lnTo>
                  <a:lnTo>
                    <a:pt x="121" y="201"/>
                  </a:lnTo>
                  <a:lnTo>
                    <a:pt x="121" y="213"/>
                  </a:lnTo>
                  <a:lnTo>
                    <a:pt x="122" y="227"/>
                  </a:lnTo>
                  <a:lnTo>
                    <a:pt x="124" y="239"/>
                  </a:lnTo>
                  <a:lnTo>
                    <a:pt x="126" y="253"/>
                  </a:lnTo>
                  <a:lnTo>
                    <a:pt x="126" y="267"/>
                  </a:lnTo>
                  <a:lnTo>
                    <a:pt x="126" y="281"/>
                  </a:lnTo>
                  <a:lnTo>
                    <a:pt x="126" y="294"/>
                  </a:lnTo>
                  <a:lnTo>
                    <a:pt x="127" y="308"/>
                  </a:lnTo>
                  <a:lnTo>
                    <a:pt x="127" y="322"/>
                  </a:lnTo>
                  <a:lnTo>
                    <a:pt x="129" y="336"/>
                  </a:lnTo>
                  <a:lnTo>
                    <a:pt x="130" y="350"/>
                  </a:lnTo>
                  <a:lnTo>
                    <a:pt x="133" y="363"/>
                  </a:lnTo>
                  <a:lnTo>
                    <a:pt x="133" y="377"/>
                  </a:lnTo>
                  <a:lnTo>
                    <a:pt x="136" y="391"/>
                  </a:lnTo>
                  <a:lnTo>
                    <a:pt x="138" y="405"/>
                  </a:lnTo>
                  <a:lnTo>
                    <a:pt x="141" y="419"/>
                  </a:lnTo>
                  <a:lnTo>
                    <a:pt x="144" y="432"/>
                  </a:lnTo>
                  <a:lnTo>
                    <a:pt x="147" y="446"/>
                  </a:lnTo>
                  <a:lnTo>
                    <a:pt x="150" y="460"/>
                  </a:lnTo>
                  <a:lnTo>
                    <a:pt x="155" y="475"/>
                  </a:lnTo>
                  <a:lnTo>
                    <a:pt x="158" y="488"/>
                  </a:lnTo>
                  <a:lnTo>
                    <a:pt x="161" y="501"/>
                  </a:lnTo>
                  <a:lnTo>
                    <a:pt x="165" y="515"/>
                  </a:lnTo>
                  <a:lnTo>
                    <a:pt x="170" y="529"/>
                  </a:lnTo>
                  <a:lnTo>
                    <a:pt x="175" y="541"/>
                  </a:lnTo>
                  <a:lnTo>
                    <a:pt x="179" y="555"/>
                  </a:lnTo>
                  <a:lnTo>
                    <a:pt x="184" y="569"/>
                  </a:lnTo>
                  <a:lnTo>
                    <a:pt x="188" y="583"/>
                  </a:lnTo>
                  <a:lnTo>
                    <a:pt x="193" y="595"/>
                  </a:lnTo>
                  <a:lnTo>
                    <a:pt x="198" y="609"/>
                  </a:lnTo>
                  <a:lnTo>
                    <a:pt x="198" y="610"/>
                  </a:lnTo>
                  <a:lnTo>
                    <a:pt x="198" y="623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2" name="Freeform 285"/>
            <p:cNvSpPr>
              <a:spLocks/>
            </p:cNvSpPr>
            <p:nvPr/>
          </p:nvSpPr>
          <p:spPr bwMode="auto">
            <a:xfrm>
              <a:off x="2933" y="4043"/>
              <a:ext cx="26" cy="63"/>
            </a:xfrm>
            <a:custGeom>
              <a:avLst/>
              <a:gdLst>
                <a:gd name="T0" fmla="*/ 0 w 26"/>
                <a:gd name="T1" fmla="*/ 0 h 63"/>
                <a:gd name="T2" fmla="*/ 1 w 26"/>
                <a:gd name="T3" fmla="*/ 2 h 63"/>
                <a:gd name="T4" fmla="*/ 4 w 26"/>
                <a:gd name="T5" fmla="*/ 10 h 63"/>
                <a:gd name="T6" fmla="*/ 7 w 26"/>
                <a:gd name="T7" fmla="*/ 17 h 63"/>
                <a:gd name="T8" fmla="*/ 10 w 26"/>
                <a:gd name="T9" fmla="*/ 26 h 63"/>
                <a:gd name="T10" fmla="*/ 15 w 26"/>
                <a:gd name="T11" fmla="*/ 36 h 63"/>
                <a:gd name="T12" fmla="*/ 18 w 26"/>
                <a:gd name="T13" fmla="*/ 43 h 63"/>
                <a:gd name="T14" fmla="*/ 23 w 26"/>
                <a:gd name="T15" fmla="*/ 51 h 63"/>
                <a:gd name="T16" fmla="*/ 26 w 26"/>
                <a:gd name="T17" fmla="*/ 60 h 63"/>
                <a:gd name="T18" fmla="*/ 26 w 26"/>
                <a:gd name="T19" fmla="*/ 62 h 63"/>
                <a:gd name="T20" fmla="*/ 26 w 26"/>
                <a:gd name="T21" fmla="*/ 63 h 63"/>
                <a:gd name="T22" fmla="*/ 21 w 26"/>
                <a:gd name="T23" fmla="*/ 51 h 63"/>
                <a:gd name="T24" fmla="*/ 13 w 26"/>
                <a:gd name="T25" fmla="*/ 36 h 63"/>
                <a:gd name="T26" fmla="*/ 7 w 26"/>
                <a:gd name="T27" fmla="*/ 22 h 63"/>
                <a:gd name="T28" fmla="*/ 0 w 26"/>
                <a:gd name="T29" fmla="*/ 8 h 63"/>
                <a:gd name="T30" fmla="*/ 0 w 26"/>
                <a:gd name="T31" fmla="*/ 0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lnTo>
                    <a:pt x="1" y="2"/>
                  </a:lnTo>
                  <a:lnTo>
                    <a:pt x="4" y="10"/>
                  </a:lnTo>
                  <a:lnTo>
                    <a:pt x="7" y="17"/>
                  </a:lnTo>
                  <a:lnTo>
                    <a:pt x="10" y="26"/>
                  </a:lnTo>
                  <a:lnTo>
                    <a:pt x="15" y="36"/>
                  </a:lnTo>
                  <a:lnTo>
                    <a:pt x="18" y="43"/>
                  </a:lnTo>
                  <a:lnTo>
                    <a:pt x="23" y="51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6" y="63"/>
                  </a:lnTo>
                  <a:lnTo>
                    <a:pt x="21" y="51"/>
                  </a:lnTo>
                  <a:lnTo>
                    <a:pt x="13" y="36"/>
                  </a:lnTo>
                  <a:lnTo>
                    <a:pt x="7" y="22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3" name="Freeform 286"/>
            <p:cNvSpPr>
              <a:spLocks/>
            </p:cNvSpPr>
            <p:nvPr/>
          </p:nvSpPr>
          <p:spPr bwMode="auto">
            <a:xfrm>
              <a:off x="2959" y="3039"/>
              <a:ext cx="78" cy="377"/>
            </a:xfrm>
            <a:custGeom>
              <a:avLst/>
              <a:gdLst>
                <a:gd name="T0" fmla="*/ 7 w 78"/>
                <a:gd name="T1" fmla="*/ 109 h 377"/>
                <a:gd name="T2" fmla="*/ 20 w 78"/>
                <a:gd name="T3" fmla="*/ 112 h 377"/>
                <a:gd name="T4" fmla="*/ 18 w 78"/>
                <a:gd name="T5" fmla="*/ 140 h 377"/>
                <a:gd name="T6" fmla="*/ 20 w 78"/>
                <a:gd name="T7" fmla="*/ 166 h 377"/>
                <a:gd name="T8" fmla="*/ 29 w 78"/>
                <a:gd name="T9" fmla="*/ 192 h 377"/>
                <a:gd name="T10" fmla="*/ 32 w 78"/>
                <a:gd name="T11" fmla="*/ 190 h 377"/>
                <a:gd name="T12" fmla="*/ 27 w 78"/>
                <a:gd name="T13" fmla="*/ 163 h 377"/>
                <a:gd name="T14" fmla="*/ 26 w 78"/>
                <a:gd name="T15" fmla="*/ 134 h 377"/>
                <a:gd name="T16" fmla="*/ 27 w 78"/>
                <a:gd name="T17" fmla="*/ 103 h 377"/>
                <a:gd name="T18" fmla="*/ 33 w 78"/>
                <a:gd name="T19" fmla="*/ 84 h 377"/>
                <a:gd name="T20" fmla="*/ 33 w 78"/>
                <a:gd name="T21" fmla="*/ 92 h 377"/>
                <a:gd name="T22" fmla="*/ 30 w 78"/>
                <a:gd name="T23" fmla="*/ 115 h 377"/>
                <a:gd name="T24" fmla="*/ 29 w 78"/>
                <a:gd name="T25" fmla="*/ 138 h 377"/>
                <a:gd name="T26" fmla="*/ 30 w 78"/>
                <a:gd name="T27" fmla="*/ 161 h 377"/>
                <a:gd name="T28" fmla="*/ 36 w 78"/>
                <a:gd name="T29" fmla="*/ 173 h 377"/>
                <a:gd name="T30" fmla="*/ 38 w 78"/>
                <a:gd name="T31" fmla="*/ 153 h 377"/>
                <a:gd name="T32" fmla="*/ 40 w 78"/>
                <a:gd name="T33" fmla="*/ 134 h 377"/>
                <a:gd name="T34" fmla="*/ 38 w 78"/>
                <a:gd name="T35" fmla="*/ 114 h 377"/>
                <a:gd name="T36" fmla="*/ 41 w 78"/>
                <a:gd name="T37" fmla="*/ 94 h 377"/>
                <a:gd name="T38" fmla="*/ 49 w 78"/>
                <a:gd name="T39" fmla="*/ 63 h 377"/>
                <a:gd name="T40" fmla="*/ 58 w 78"/>
                <a:gd name="T41" fmla="*/ 42 h 377"/>
                <a:gd name="T42" fmla="*/ 69 w 78"/>
                <a:gd name="T43" fmla="*/ 15 h 377"/>
                <a:gd name="T44" fmla="*/ 78 w 78"/>
                <a:gd name="T45" fmla="*/ 0 h 377"/>
                <a:gd name="T46" fmla="*/ 72 w 78"/>
                <a:gd name="T47" fmla="*/ 19 h 377"/>
                <a:gd name="T48" fmla="*/ 59 w 78"/>
                <a:gd name="T49" fmla="*/ 45 h 377"/>
                <a:gd name="T50" fmla="*/ 52 w 78"/>
                <a:gd name="T51" fmla="*/ 75 h 377"/>
                <a:gd name="T52" fmla="*/ 46 w 78"/>
                <a:gd name="T53" fmla="*/ 104 h 377"/>
                <a:gd name="T54" fmla="*/ 46 w 78"/>
                <a:gd name="T55" fmla="*/ 135 h 377"/>
                <a:gd name="T56" fmla="*/ 49 w 78"/>
                <a:gd name="T57" fmla="*/ 166 h 377"/>
                <a:gd name="T58" fmla="*/ 58 w 78"/>
                <a:gd name="T59" fmla="*/ 195 h 377"/>
                <a:gd name="T60" fmla="*/ 66 w 78"/>
                <a:gd name="T61" fmla="*/ 212 h 377"/>
                <a:gd name="T62" fmla="*/ 78 w 78"/>
                <a:gd name="T63" fmla="*/ 224 h 377"/>
                <a:gd name="T64" fmla="*/ 67 w 78"/>
                <a:gd name="T65" fmla="*/ 367 h 377"/>
                <a:gd name="T66" fmla="*/ 43 w 78"/>
                <a:gd name="T67" fmla="*/ 347 h 377"/>
                <a:gd name="T68" fmla="*/ 17 w 78"/>
                <a:gd name="T69" fmla="*/ 325 h 377"/>
                <a:gd name="T70" fmla="*/ 0 w 78"/>
                <a:gd name="T71" fmla="*/ 310 h 37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8" h="377">
                  <a:moveTo>
                    <a:pt x="0" y="117"/>
                  </a:moveTo>
                  <a:lnTo>
                    <a:pt x="7" y="109"/>
                  </a:lnTo>
                  <a:lnTo>
                    <a:pt x="21" y="98"/>
                  </a:lnTo>
                  <a:lnTo>
                    <a:pt x="20" y="112"/>
                  </a:lnTo>
                  <a:lnTo>
                    <a:pt x="18" y="126"/>
                  </a:lnTo>
                  <a:lnTo>
                    <a:pt x="18" y="140"/>
                  </a:lnTo>
                  <a:lnTo>
                    <a:pt x="20" y="153"/>
                  </a:lnTo>
                  <a:lnTo>
                    <a:pt x="20" y="166"/>
                  </a:lnTo>
                  <a:lnTo>
                    <a:pt x="24" y="180"/>
                  </a:lnTo>
                  <a:lnTo>
                    <a:pt x="29" y="192"/>
                  </a:lnTo>
                  <a:lnTo>
                    <a:pt x="36" y="206"/>
                  </a:lnTo>
                  <a:lnTo>
                    <a:pt x="32" y="190"/>
                  </a:lnTo>
                  <a:lnTo>
                    <a:pt x="30" y="176"/>
                  </a:lnTo>
                  <a:lnTo>
                    <a:pt x="27" y="163"/>
                  </a:lnTo>
                  <a:lnTo>
                    <a:pt x="27" y="149"/>
                  </a:lnTo>
                  <a:lnTo>
                    <a:pt x="26" y="134"/>
                  </a:lnTo>
                  <a:lnTo>
                    <a:pt x="26" y="118"/>
                  </a:lnTo>
                  <a:lnTo>
                    <a:pt x="27" y="103"/>
                  </a:lnTo>
                  <a:lnTo>
                    <a:pt x="30" y="89"/>
                  </a:lnTo>
                  <a:lnTo>
                    <a:pt x="33" y="84"/>
                  </a:lnTo>
                  <a:lnTo>
                    <a:pt x="36" y="81"/>
                  </a:lnTo>
                  <a:lnTo>
                    <a:pt x="33" y="92"/>
                  </a:lnTo>
                  <a:lnTo>
                    <a:pt x="32" y="104"/>
                  </a:lnTo>
                  <a:lnTo>
                    <a:pt x="30" y="115"/>
                  </a:lnTo>
                  <a:lnTo>
                    <a:pt x="30" y="127"/>
                  </a:lnTo>
                  <a:lnTo>
                    <a:pt x="29" y="138"/>
                  </a:lnTo>
                  <a:lnTo>
                    <a:pt x="29" y="150"/>
                  </a:lnTo>
                  <a:lnTo>
                    <a:pt x="30" y="161"/>
                  </a:lnTo>
                  <a:lnTo>
                    <a:pt x="32" y="173"/>
                  </a:lnTo>
                  <a:lnTo>
                    <a:pt x="36" y="173"/>
                  </a:lnTo>
                  <a:lnTo>
                    <a:pt x="36" y="163"/>
                  </a:lnTo>
                  <a:lnTo>
                    <a:pt x="38" y="153"/>
                  </a:lnTo>
                  <a:lnTo>
                    <a:pt x="38" y="143"/>
                  </a:lnTo>
                  <a:lnTo>
                    <a:pt x="40" y="134"/>
                  </a:lnTo>
                  <a:lnTo>
                    <a:pt x="38" y="123"/>
                  </a:lnTo>
                  <a:lnTo>
                    <a:pt x="38" y="114"/>
                  </a:lnTo>
                  <a:lnTo>
                    <a:pt x="38" y="103"/>
                  </a:lnTo>
                  <a:lnTo>
                    <a:pt x="41" y="94"/>
                  </a:lnTo>
                  <a:lnTo>
                    <a:pt x="44" y="77"/>
                  </a:lnTo>
                  <a:lnTo>
                    <a:pt x="49" y="63"/>
                  </a:lnTo>
                  <a:lnTo>
                    <a:pt x="53" y="52"/>
                  </a:lnTo>
                  <a:lnTo>
                    <a:pt x="58" y="42"/>
                  </a:lnTo>
                  <a:lnTo>
                    <a:pt x="63" y="28"/>
                  </a:lnTo>
                  <a:lnTo>
                    <a:pt x="69" y="15"/>
                  </a:lnTo>
                  <a:lnTo>
                    <a:pt x="75" y="3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9"/>
                  </a:lnTo>
                  <a:lnTo>
                    <a:pt x="64" y="31"/>
                  </a:lnTo>
                  <a:lnTo>
                    <a:pt x="59" y="45"/>
                  </a:lnTo>
                  <a:lnTo>
                    <a:pt x="55" y="60"/>
                  </a:lnTo>
                  <a:lnTo>
                    <a:pt x="52" y="75"/>
                  </a:lnTo>
                  <a:lnTo>
                    <a:pt x="47" y="89"/>
                  </a:lnTo>
                  <a:lnTo>
                    <a:pt x="46" y="104"/>
                  </a:lnTo>
                  <a:lnTo>
                    <a:pt x="44" y="120"/>
                  </a:lnTo>
                  <a:lnTo>
                    <a:pt x="46" y="135"/>
                  </a:lnTo>
                  <a:lnTo>
                    <a:pt x="46" y="150"/>
                  </a:lnTo>
                  <a:lnTo>
                    <a:pt x="49" y="166"/>
                  </a:lnTo>
                  <a:lnTo>
                    <a:pt x="52" y="180"/>
                  </a:lnTo>
                  <a:lnTo>
                    <a:pt x="58" y="195"/>
                  </a:lnTo>
                  <a:lnTo>
                    <a:pt x="61" y="203"/>
                  </a:lnTo>
                  <a:lnTo>
                    <a:pt x="66" y="212"/>
                  </a:lnTo>
                  <a:lnTo>
                    <a:pt x="69" y="218"/>
                  </a:lnTo>
                  <a:lnTo>
                    <a:pt x="78" y="224"/>
                  </a:lnTo>
                  <a:lnTo>
                    <a:pt x="78" y="377"/>
                  </a:lnTo>
                  <a:lnTo>
                    <a:pt x="67" y="367"/>
                  </a:lnTo>
                  <a:lnTo>
                    <a:pt x="55" y="356"/>
                  </a:lnTo>
                  <a:lnTo>
                    <a:pt x="43" y="347"/>
                  </a:lnTo>
                  <a:lnTo>
                    <a:pt x="29" y="336"/>
                  </a:lnTo>
                  <a:lnTo>
                    <a:pt x="17" y="325"/>
                  </a:lnTo>
                  <a:lnTo>
                    <a:pt x="4" y="314"/>
                  </a:lnTo>
                  <a:lnTo>
                    <a:pt x="0" y="31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4" name="Freeform 287"/>
            <p:cNvSpPr>
              <a:spLocks/>
            </p:cNvSpPr>
            <p:nvPr/>
          </p:nvSpPr>
          <p:spPr bwMode="auto">
            <a:xfrm>
              <a:off x="2959" y="3974"/>
              <a:ext cx="10" cy="56"/>
            </a:xfrm>
            <a:custGeom>
              <a:avLst/>
              <a:gdLst>
                <a:gd name="T0" fmla="*/ 0 w 10"/>
                <a:gd name="T1" fmla="*/ 0 h 56"/>
                <a:gd name="T2" fmla="*/ 10 w 10"/>
                <a:gd name="T3" fmla="*/ 56 h 56"/>
                <a:gd name="T4" fmla="*/ 6 w 10"/>
                <a:gd name="T5" fmla="*/ 42 h 56"/>
                <a:gd name="T6" fmla="*/ 3 w 10"/>
                <a:gd name="T7" fmla="*/ 30 h 56"/>
                <a:gd name="T8" fmla="*/ 0 w 10"/>
                <a:gd name="T9" fmla="*/ 20 h 56"/>
                <a:gd name="T10" fmla="*/ 0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0" y="0"/>
                  </a:moveTo>
                  <a:lnTo>
                    <a:pt x="10" y="56"/>
                  </a:lnTo>
                  <a:lnTo>
                    <a:pt x="6" y="42"/>
                  </a:lnTo>
                  <a:lnTo>
                    <a:pt x="3" y="3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5" name="Freeform 288"/>
            <p:cNvSpPr>
              <a:spLocks/>
            </p:cNvSpPr>
            <p:nvPr/>
          </p:nvSpPr>
          <p:spPr bwMode="auto">
            <a:xfrm>
              <a:off x="2951" y="3930"/>
              <a:ext cx="8" cy="64"/>
            </a:xfrm>
            <a:custGeom>
              <a:avLst/>
              <a:gdLst>
                <a:gd name="T0" fmla="*/ 8 w 8"/>
                <a:gd name="T1" fmla="*/ 64 h 64"/>
                <a:gd name="T2" fmla="*/ 8 w 8"/>
                <a:gd name="T3" fmla="*/ 61 h 64"/>
                <a:gd name="T4" fmla="*/ 6 w 8"/>
                <a:gd name="T5" fmla="*/ 49 h 64"/>
                <a:gd name="T6" fmla="*/ 3 w 8"/>
                <a:gd name="T7" fmla="*/ 35 h 64"/>
                <a:gd name="T8" fmla="*/ 2 w 8"/>
                <a:gd name="T9" fmla="*/ 25 h 64"/>
                <a:gd name="T10" fmla="*/ 0 w 8"/>
                <a:gd name="T11" fmla="*/ 11 h 64"/>
                <a:gd name="T12" fmla="*/ 0 w 8"/>
                <a:gd name="T13" fmla="*/ 0 h 64"/>
                <a:gd name="T14" fmla="*/ 8 w 8"/>
                <a:gd name="T15" fmla="*/ 44 h 64"/>
                <a:gd name="T16" fmla="*/ 8 w 8"/>
                <a:gd name="T17" fmla="*/ 64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4">
                  <a:moveTo>
                    <a:pt x="8" y="64"/>
                  </a:moveTo>
                  <a:lnTo>
                    <a:pt x="8" y="61"/>
                  </a:lnTo>
                  <a:lnTo>
                    <a:pt x="6" y="49"/>
                  </a:lnTo>
                  <a:lnTo>
                    <a:pt x="3" y="35"/>
                  </a:lnTo>
                  <a:lnTo>
                    <a:pt x="2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8" y="44"/>
                  </a:lnTo>
                  <a:lnTo>
                    <a:pt x="8" y="64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6" name="Freeform 289"/>
            <p:cNvSpPr>
              <a:spLocks/>
            </p:cNvSpPr>
            <p:nvPr/>
          </p:nvSpPr>
          <p:spPr bwMode="auto">
            <a:xfrm>
              <a:off x="2959" y="4036"/>
              <a:ext cx="4" cy="10"/>
            </a:xfrm>
            <a:custGeom>
              <a:avLst/>
              <a:gdLst>
                <a:gd name="T0" fmla="*/ 0 w 4"/>
                <a:gd name="T1" fmla="*/ 0 h 10"/>
                <a:gd name="T2" fmla="*/ 4 w 4"/>
                <a:gd name="T3" fmla="*/ 10 h 10"/>
                <a:gd name="T4" fmla="*/ 0 w 4"/>
                <a:gd name="T5" fmla="*/ 3 h 10"/>
                <a:gd name="T6" fmla="*/ 0 w 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lnTo>
                    <a:pt x="4" y="1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7" name="Freeform 290"/>
            <p:cNvSpPr>
              <a:spLocks/>
            </p:cNvSpPr>
            <p:nvPr/>
          </p:nvSpPr>
          <p:spPr bwMode="auto">
            <a:xfrm>
              <a:off x="2959" y="4056"/>
              <a:ext cx="20" cy="52"/>
            </a:xfrm>
            <a:custGeom>
              <a:avLst/>
              <a:gdLst>
                <a:gd name="T0" fmla="*/ 0 w 20"/>
                <a:gd name="T1" fmla="*/ 0 h 52"/>
                <a:gd name="T2" fmla="*/ 3 w 20"/>
                <a:gd name="T3" fmla="*/ 6 h 52"/>
                <a:gd name="T4" fmla="*/ 6 w 20"/>
                <a:gd name="T5" fmla="*/ 15 h 52"/>
                <a:gd name="T6" fmla="*/ 9 w 20"/>
                <a:gd name="T7" fmla="*/ 24 h 52"/>
                <a:gd name="T8" fmla="*/ 13 w 20"/>
                <a:gd name="T9" fmla="*/ 33 h 52"/>
                <a:gd name="T10" fmla="*/ 17 w 20"/>
                <a:gd name="T11" fmla="*/ 43 h 52"/>
                <a:gd name="T12" fmla="*/ 20 w 20"/>
                <a:gd name="T13" fmla="*/ 52 h 52"/>
                <a:gd name="T14" fmla="*/ 17 w 20"/>
                <a:gd name="T15" fmla="*/ 44 h 52"/>
                <a:gd name="T16" fmla="*/ 9 w 20"/>
                <a:gd name="T17" fmla="*/ 29 h 52"/>
                <a:gd name="T18" fmla="*/ 3 w 20"/>
                <a:gd name="T19" fmla="*/ 13 h 52"/>
                <a:gd name="T20" fmla="*/ 0 w 20"/>
                <a:gd name="T21" fmla="*/ 9 h 52"/>
                <a:gd name="T22" fmla="*/ 0 w 20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52">
                  <a:moveTo>
                    <a:pt x="0" y="0"/>
                  </a:moveTo>
                  <a:lnTo>
                    <a:pt x="3" y="6"/>
                  </a:lnTo>
                  <a:lnTo>
                    <a:pt x="6" y="15"/>
                  </a:lnTo>
                  <a:lnTo>
                    <a:pt x="9" y="24"/>
                  </a:lnTo>
                  <a:lnTo>
                    <a:pt x="13" y="33"/>
                  </a:lnTo>
                  <a:lnTo>
                    <a:pt x="17" y="43"/>
                  </a:lnTo>
                  <a:lnTo>
                    <a:pt x="20" y="52"/>
                  </a:lnTo>
                  <a:lnTo>
                    <a:pt x="17" y="44"/>
                  </a:lnTo>
                  <a:lnTo>
                    <a:pt x="9" y="29"/>
                  </a:lnTo>
                  <a:lnTo>
                    <a:pt x="3" y="13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8" name="Freeform 291"/>
            <p:cNvSpPr>
              <a:spLocks/>
            </p:cNvSpPr>
            <p:nvPr/>
          </p:nvSpPr>
          <p:spPr bwMode="auto">
            <a:xfrm>
              <a:off x="2959" y="4079"/>
              <a:ext cx="7" cy="15"/>
            </a:xfrm>
            <a:custGeom>
              <a:avLst/>
              <a:gdLst>
                <a:gd name="T0" fmla="*/ 0 w 7"/>
                <a:gd name="T1" fmla="*/ 0 h 15"/>
                <a:gd name="T2" fmla="*/ 1 w 7"/>
                <a:gd name="T3" fmla="*/ 1 h 15"/>
                <a:gd name="T4" fmla="*/ 7 w 7"/>
                <a:gd name="T5" fmla="*/ 15 h 15"/>
                <a:gd name="T6" fmla="*/ 3 w 7"/>
                <a:gd name="T7" fmla="*/ 6 h 15"/>
                <a:gd name="T8" fmla="*/ 0 w 7"/>
                <a:gd name="T9" fmla="*/ 1 h 15"/>
                <a:gd name="T10" fmla="*/ 0 w 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lnTo>
                    <a:pt x="1" y="1"/>
                  </a:lnTo>
                  <a:lnTo>
                    <a:pt x="7" y="15"/>
                  </a:lnTo>
                  <a:lnTo>
                    <a:pt x="3" y="6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69" name="Freeform 292"/>
            <p:cNvSpPr>
              <a:spLocks/>
            </p:cNvSpPr>
            <p:nvPr/>
          </p:nvSpPr>
          <p:spPr bwMode="auto">
            <a:xfrm>
              <a:off x="2959" y="4105"/>
              <a:ext cx="7" cy="15"/>
            </a:xfrm>
            <a:custGeom>
              <a:avLst/>
              <a:gdLst>
                <a:gd name="T0" fmla="*/ 0 w 7"/>
                <a:gd name="T1" fmla="*/ 0 h 15"/>
                <a:gd name="T2" fmla="*/ 4 w 7"/>
                <a:gd name="T3" fmla="*/ 7 h 15"/>
                <a:gd name="T4" fmla="*/ 7 w 7"/>
                <a:gd name="T5" fmla="*/ 15 h 15"/>
                <a:gd name="T6" fmla="*/ 1 w 7"/>
                <a:gd name="T7" fmla="*/ 3 h 15"/>
                <a:gd name="T8" fmla="*/ 0 w 7"/>
                <a:gd name="T9" fmla="*/ 1 h 15"/>
                <a:gd name="T10" fmla="*/ 0 w 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lnTo>
                    <a:pt x="4" y="7"/>
                  </a:lnTo>
                  <a:lnTo>
                    <a:pt x="7" y="1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0" name="Freeform 293"/>
            <p:cNvSpPr>
              <a:spLocks/>
            </p:cNvSpPr>
            <p:nvPr/>
          </p:nvSpPr>
          <p:spPr bwMode="auto">
            <a:xfrm>
              <a:off x="3037" y="2956"/>
              <a:ext cx="41" cy="65"/>
            </a:xfrm>
            <a:custGeom>
              <a:avLst/>
              <a:gdLst>
                <a:gd name="T0" fmla="*/ 0 w 41"/>
                <a:gd name="T1" fmla="*/ 0 h 65"/>
                <a:gd name="T2" fmla="*/ 1 w 41"/>
                <a:gd name="T3" fmla="*/ 0 h 65"/>
                <a:gd name="T4" fmla="*/ 11 w 41"/>
                <a:gd name="T5" fmla="*/ 5 h 65"/>
                <a:gd name="T6" fmla="*/ 21 w 41"/>
                <a:gd name="T7" fmla="*/ 11 h 65"/>
                <a:gd name="T8" fmla="*/ 29 w 41"/>
                <a:gd name="T9" fmla="*/ 17 h 65"/>
                <a:gd name="T10" fmla="*/ 37 w 41"/>
                <a:gd name="T11" fmla="*/ 25 h 65"/>
                <a:gd name="T12" fmla="*/ 41 w 41"/>
                <a:gd name="T13" fmla="*/ 33 h 65"/>
                <a:gd name="T14" fmla="*/ 40 w 41"/>
                <a:gd name="T15" fmla="*/ 42 h 65"/>
                <a:gd name="T16" fmla="*/ 27 w 41"/>
                <a:gd name="T17" fmla="*/ 46 h 65"/>
                <a:gd name="T18" fmla="*/ 17 w 41"/>
                <a:gd name="T19" fmla="*/ 52 h 65"/>
                <a:gd name="T20" fmla="*/ 6 w 41"/>
                <a:gd name="T21" fmla="*/ 59 h 65"/>
                <a:gd name="T22" fmla="*/ 0 w 41"/>
                <a:gd name="T23" fmla="*/ 65 h 65"/>
                <a:gd name="T24" fmla="*/ 0 w 41"/>
                <a:gd name="T25" fmla="*/ 0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65">
                  <a:moveTo>
                    <a:pt x="0" y="0"/>
                  </a:moveTo>
                  <a:lnTo>
                    <a:pt x="1" y="0"/>
                  </a:lnTo>
                  <a:lnTo>
                    <a:pt x="11" y="5"/>
                  </a:lnTo>
                  <a:lnTo>
                    <a:pt x="21" y="11"/>
                  </a:lnTo>
                  <a:lnTo>
                    <a:pt x="29" y="17"/>
                  </a:lnTo>
                  <a:lnTo>
                    <a:pt x="37" y="25"/>
                  </a:lnTo>
                  <a:lnTo>
                    <a:pt x="41" y="33"/>
                  </a:lnTo>
                  <a:lnTo>
                    <a:pt x="40" y="42"/>
                  </a:lnTo>
                  <a:lnTo>
                    <a:pt x="27" y="46"/>
                  </a:lnTo>
                  <a:lnTo>
                    <a:pt x="17" y="52"/>
                  </a:lnTo>
                  <a:lnTo>
                    <a:pt x="6" y="59"/>
                  </a:lnTo>
                  <a:lnTo>
                    <a:pt x="0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1" name="Freeform 294"/>
            <p:cNvSpPr>
              <a:spLocks/>
            </p:cNvSpPr>
            <p:nvPr/>
          </p:nvSpPr>
          <p:spPr bwMode="auto">
            <a:xfrm>
              <a:off x="2991" y="2946"/>
              <a:ext cx="46" cy="78"/>
            </a:xfrm>
            <a:custGeom>
              <a:avLst/>
              <a:gdLst>
                <a:gd name="T0" fmla="*/ 46 w 46"/>
                <a:gd name="T1" fmla="*/ 75 h 78"/>
                <a:gd name="T2" fmla="*/ 43 w 46"/>
                <a:gd name="T3" fmla="*/ 78 h 78"/>
                <a:gd name="T4" fmla="*/ 41 w 46"/>
                <a:gd name="T5" fmla="*/ 61 h 78"/>
                <a:gd name="T6" fmla="*/ 41 w 46"/>
                <a:gd name="T7" fmla="*/ 49 h 78"/>
                <a:gd name="T8" fmla="*/ 37 w 46"/>
                <a:gd name="T9" fmla="*/ 36 h 78"/>
                <a:gd name="T10" fmla="*/ 34 w 46"/>
                <a:gd name="T11" fmla="*/ 27 h 78"/>
                <a:gd name="T12" fmla="*/ 26 w 46"/>
                <a:gd name="T13" fmla="*/ 18 h 78"/>
                <a:gd name="T14" fmla="*/ 18 w 46"/>
                <a:gd name="T15" fmla="*/ 10 h 78"/>
                <a:gd name="T16" fmla="*/ 9 w 46"/>
                <a:gd name="T17" fmla="*/ 4 h 78"/>
                <a:gd name="T18" fmla="*/ 0 w 46"/>
                <a:gd name="T19" fmla="*/ 1 h 78"/>
                <a:gd name="T20" fmla="*/ 8 w 46"/>
                <a:gd name="T21" fmla="*/ 0 h 78"/>
                <a:gd name="T22" fmla="*/ 15 w 46"/>
                <a:gd name="T23" fmla="*/ 1 h 78"/>
                <a:gd name="T24" fmla="*/ 23 w 46"/>
                <a:gd name="T25" fmla="*/ 3 h 78"/>
                <a:gd name="T26" fmla="*/ 29 w 46"/>
                <a:gd name="T27" fmla="*/ 6 h 78"/>
                <a:gd name="T28" fmla="*/ 27 w 46"/>
                <a:gd name="T29" fmla="*/ 12 h 78"/>
                <a:gd name="T30" fmla="*/ 29 w 46"/>
                <a:gd name="T31" fmla="*/ 18 h 78"/>
                <a:gd name="T32" fmla="*/ 37 w 46"/>
                <a:gd name="T33" fmla="*/ 9 h 78"/>
                <a:gd name="T34" fmla="*/ 46 w 46"/>
                <a:gd name="T35" fmla="*/ 10 h 78"/>
                <a:gd name="T36" fmla="*/ 46 w 46"/>
                <a:gd name="T37" fmla="*/ 75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" h="78">
                  <a:moveTo>
                    <a:pt x="46" y="75"/>
                  </a:moveTo>
                  <a:lnTo>
                    <a:pt x="43" y="78"/>
                  </a:lnTo>
                  <a:lnTo>
                    <a:pt x="41" y="61"/>
                  </a:lnTo>
                  <a:lnTo>
                    <a:pt x="41" y="49"/>
                  </a:lnTo>
                  <a:lnTo>
                    <a:pt x="37" y="36"/>
                  </a:lnTo>
                  <a:lnTo>
                    <a:pt x="34" y="27"/>
                  </a:lnTo>
                  <a:lnTo>
                    <a:pt x="26" y="18"/>
                  </a:lnTo>
                  <a:lnTo>
                    <a:pt x="18" y="10"/>
                  </a:lnTo>
                  <a:lnTo>
                    <a:pt x="9" y="4"/>
                  </a:lnTo>
                  <a:lnTo>
                    <a:pt x="0" y="1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3" y="3"/>
                  </a:lnTo>
                  <a:lnTo>
                    <a:pt x="29" y="6"/>
                  </a:lnTo>
                  <a:lnTo>
                    <a:pt x="27" y="12"/>
                  </a:lnTo>
                  <a:lnTo>
                    <a:pt x="29" y="18"/>
                  </a:lnTo>
                  <a:lnTo>
                    <a:pt x="37" y="9"/>
                  </a:lnTo>
                  <a:lnTo>
                    <a:pt x="46" y="10"/>
                  </a:lnTo>
                  <a:lnTo>
                    <a:pt x="46" y="75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2" name="Freeform 295"/>
            <p:cNvSpPr>
              <a:spLocks/>
            </p:cNvSpPr>
            <p:nvPr/>
          </p:nvSpPr>
          <p:spPr bwMode="auto">
            <a:xfrm>
              <a:off x="3037" y="3015"/>
              <a:ext cx="26" cy="30"/>
            </a:xfrm>
            <a:custGeom>
              <a:avLst/>
              <a:gdLst>
                <a:gd name="T0" fmla="*/ 0 w 26"/>
                <a:gd name="T1" fmla="*/ 24 h 30"/>
                <a:gd name="T2" fmla="*/ 6 w 26"/>
                <a:gd name="T3" fmla="*/ 16 h 30"/>
                <a:gd name="T4" fmla="*/ 14 w 26"/>
                <a:gd name="T5" fmla="*/ 7 h 30"/>
                <a:gd name="T6" fmla="*/ 26 w 26"/>
                <a:gd name="T7" fmla="*/ 0 h 30"/>
                <a:gd name="T8" fmla="*/ 17 w 26"/>
                <a:gd name="T9" fmla="*/ 7 h 30"/>
                <a:gd name="T10" fmla="*/ 8 w 26"/>
                <a:gd name="T11" fmla="*/ 18 h 30"/>
                <a:gd name="T12" fmla="*/ 0 w 26"/>
                <a:gd name="T13" fmla="*/ 29 h 30"/>
                <a:gd name="T14" fmla="*/ 0 w 26"/>
                <a:gd name="T15" fmla="*/ 30 h 30"/>
                <a:gd name="T16" fmla="*/ 0 w 26"/>
                <a:gd name="T17" fmla="*/ 24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30">
                  <a:moveTo>
                    <a:pt x="0" y="24"/>
                  </a:moveTo>
                  <a:lnTo>
                    <a:pt x="6" y="16"/>
                  </a:lnTo>
                  <a:lnTo>
                    <a:pt x="14" y="7"/>
                  </a:lnTo>
                  <a:lnTo>
                    <a:pt x="26" y="0"/>
                  </a:lnTo>
                  <a:lnTo>
                    <a:pt x="17" y="7"/>
                  </a:lnTo>
                  <a:lnTo>
                    <a:pt x="8" y="1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3" name="Freeform 296"/>
            <p:cNvSpPr>
              <a:spLocks/>
            </p:cNvSpPr>
            <p:nvPr/>
          </p:nvSpPr>
          <p:spPr bwMode="auto">
            <a:xfrm>
              <a:off x="3037" y="3225"/>
              <a:ext cx="118" cy="156"/>
            </a:xfrm>
            <a:custGeom>
              <a:avLst/>
              <a:gdLst>
                <a:gd name="T0" fmla="*/ 0 w 118"/>
                <a:gd name="T1" fmla="*/ 0 h 156"/>
                <a:gd name="T2" fmla="*/ 1 w 118"/>
                <a:gd name="T3" fmla="*/ 4 h 156"/>
                <a:gd name="T4" fmla="*/ 8 w 118"/>
                <a:gd name="T5" fmla="*/ 13 h 156"/>
                <a:gd name="T6" fmla="*/ 15 w 118"/>
                <a:gd name="T7" fmla="*/ 26 h 156"/>
                <a:gd name="T8" fmla="*/ 20 w 118"/>
                <a:gd name="T9" fmla="*/ 35 h 156"/>
                <a:gd name="T10" fmla="*/ 27 w 118"/>
                <a:gd name="T11" fmla="*/ 44 h 156"/>
                <a:gd name="T12" fmla="*/ 37 w 118"/>
                <a:gd name="T13" fmla="*/ 53 h 156"/>
                <a:gd name="T14" fmla="*/ 46 w 118"/>
                <a:gd name="T15" fmla="*/ 63 h 156"/>
                <a:gd name="T16" fmla="*/ 54 w 118"/>
                <a:gd name="T17" fmla="*/ 69 h 156"/>
                <a:gd name="T18" fmla="*/ 63 w 118"/>
                <a:gd name="T19" fmla="*/ 76 h 156"/>
                <a:gd name="T20" fmla="*/ 73 w 118"/>
                <a:gd name="T21" fmla="*/ 82 h 156"/>
                <a:gd name="T22" fmla="*/ 86 w 118"/>
                <a:gd name="T23" fmla="*/ 89 h 156"/>
                <a:gd name="T24" fmla="*/ 78 w 118"/>
                <a:gd name="T25" fmla="*/ 93 h 156"/>
                <a:gd name="T26" fmla="*/ 75 w 118"/>
                <a:gd name="T27" fmla="*/ 99 h 156"/>
                <a:gd name="T28" fmla="*/ 73 w 118"/>
                <a:gd name="T29" fmla="*/ 104 h 156"/>
                <a:gd name="T30" fmla="*/ 75 w 118"/>
                <a:gd name="T31" fmla="*/ 112 h 156"/>
                <a:gd name="T32" fmla="*/ 73 w 118"/>
                <a:gd name="T33" fmla="*/ 118 h 156"/>
                <a:gd name="T34" fmla="*/ 73 w 118"/>
                <a:gd name="T35" fmla="*/ 124 h 156"/>
                <a:gd name="T36" fmla="*/ 69 w 118"/>
                <a:gd name="T37" fmla="*/ 130 h 156"/>
                <a:gd name="T38" fmla="*/ 64 w 118"/>
                <a:gd name="T39" fmla="*/ 136 h 156"/>
                <a:gd name="T40" fmla="*/ 60 w 118"/>
                <a:gd name="T41" fmla="*/ 147 h 156"/>
                <a:gd name="T42" fmla="*/ 64 w 118"/>
                <a:gd name="T43" fmla="*/ 156 h 156"/>
                <a:gd name="T44" fmla="*/ 67 w 118"/>
                <a:gd name="T45" fmla="*/ 148 h 156"/>
                <a:gd name="T46" fmla="*/ 73 w 118"/>
                <a:gd name="T47" fmla="*/ 142 h 156"/>
                <a:gd name="T48" fmla="*/ 78 w 118"/>
                <a:gd name="T49" fmla="*/ 135 h 156"/>
                <a:gd name="T50" fmla="*/ 87 w 118"/>
                <a:gd name="T51" fmla="*/ 128 h 156"/>
                <a:gd name="T52" fmla="*/ 93 w 118"/>
                <a:gd name="T53" fmla="*/ 121 h 156"/>
                <a:gd name="T54" fmla="*/ 103 w 118"/>
                <a:gd name="T55" fmla="*/ 115 h 156"/>
                <a:gd name="T56" fmla="*/ 109 w 118"/>
                <a:gd name="T57" fmla="*/ 109 h 156"/>
                <a:gd name="T58" fmla="*/ 118 w 118"/>
                <a:gd name="T59" fmla="*/ 101 h 156"/>
                <a:gd name="T60" fmla="*/ 110 w 118"/>
                <a:gd name="T61" fmla="*/ 107 h 156"/>
                <a:gd name="T62" fmla="*/ 109 w 118"/>
                <a:gd name="T63" fmla="*/ 109 h 156"/>
                <a:gd name="T64" fmla="*/ 0 w 118"/>
                <a:gd name="T65" fmla="*/ 0 h 1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8" h="156">
                  <a:moveTo>
                    <a:pt x="0" y="0"/>
                  </a:moveTo>
                  <a:lnTo>
                    <a:pt x="1" y="4"/>
                  </a:lnTo>
                  <a:lnTo>
                    <a:pt x="8" y="13"/>
                  </a:lnTo>
                  <a:lnTo>
                    <a:pt x="15" y="26"/>
                  </a:lnTo>
                  <a:lnTo>
                    <a:pt x="20" y="35"/>
                  </a:lnTo>
                  <a:lnTo>
                    <a:pt x="27" y="44"/>
                  </a:lnTo>
                  <a:lnTo>
                    <a:pt x="37" y="53"/>
                  </a:lnTo>
                  <a:lnTo>
                    <a:pt x="46" y="63"/>
                  </a:lnTo>
                  <a:lnTo>
                    <a:pt x="54" y="69"/>
                  </a:lnTo>
                  <a:lnTo>
                    <a:pt x="63" y="76"/>
                  </a:lnTo>
                  <a:lnTo>
                    <a:pt x="73" y="82"/>
                  </a:lnTo>
                  <a:lnTo>
                    <a:pt x="86" y="89"/>
                  </a:lnTo>
                  <a:lnTo>
                    <a:pt x="78" y="93"/>
                  </a:lnTo>
                  <a:lnTo>
                    <a:pt x="75" y="99"/>
                  </a:lnTo>
                  <a:lnTo>
                    <a:pt x="73" y="104"/>
                  </a:lnTo>
                  <a:lnTo>
                    <a:pt x="75" y="112"/>
                  </a:lnTo>
                  <a:lnTo>
                    <a:pt x="73" y="118"/>
                  </a:lnTo>
                  <a:lnTo>
                    <a:pt x="73" y="124"/>
                  </a:lnTo>
                  <a:lnTo>
                    <a:pt x="69" y="130"/>
                  </a:lnTo>
                  <a:lnTo>
                    <a:pt x="64" y="136"/>
                  </a:lnTo>
                  <a:lnTo>
                    <a:pt x="60" y="147"/>
                  </a:lnTo>
                  <a:lnTo>
                    <a:pt x="64" y="156"/>
                  </a:lnTo>
                  <a:lnTo>
                    <a:pt x="67" y="148"/>
                  </a:lnTo>
                  <a:lnTo>
                    <a:pt x="73" y="142"/>
                  </a:lnTo>
                  <a:lnTo>
                    <a:pt x="78" y="135"/>
                  </a:lnTo>
                  <a:lnTo>
                    <a:pt x="87" y="128"/>
                  </a:lnTo>
                  <a:lnTo>
                    <a:pt x="93" y="121"/>
                  </a:lnTo>
                  <a:lnTo>
                    <a:pt x="103" y="115"/>
                  </a:lnTo>
                  <a:lnTo>
                    <a:pt x="109" y="109"/>
                  </a:lnTo>
                  <a:lnTo>
                    <a:pt x="118" y="101"/>
                  </a:lnTo>
                  <a:lnTo>
                    <a:pt x="110" y="107"/>
                  </a:lnTo>
                  <a:lnTo>
                    <a:pt x="109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4" name="Freeform 297"/>
            <p:cNvSpPr>
              <a:spLocks/>
            </p:cNvSpPr>
            <p:nvPr/>
          </p:nvSpPr>
          <p:spPr bwMode="auto">
            <a:xfrm>
              <a:off x="3014" y="3166"/>
              <a:ext cx="23" cy="95"/>
            </a:xfrm>
            <a:custGeom>
              <a:avLst/>
              <a:gdLst>
                <a:gd name="T0" fmla="*/ 23 w 23"/>
                <a:gd name="T1" fmla="*/ 95 h 95"/>
                <a:gd name="T2" fmla="*/ 20 w 23"/>
                <a:gd name="T3" fmla="*/ 85 h 95"/>
                <a:gd name="T4" fmla="*/ 17 w 23"/>
                <a:gd name="T5" fmla="*/ 72 h 95"/>
                <a:gd name="T6" fmla="*/ 12 w 23"/>
                <a:gd name="T7" fmla="*/ 60 h 95"/>
                <a:gd name="T8" fmla="*/ 9 w 23"/>
                <a:gd name="T9" fmla="*/ 49 h 95"/>
                <a:gd name="T10" fmla="*/ 4 w 23"/>
                <a:gd name="T11" fmla="*/ 36 h 95"/>
                <a:gd name="T12" fmla="*/ 3 w 23"/>
                <a:gd name="T13" fmla="*/ 25 h 95"/>
                <a:gd name="T14" fmla="*/ 0 w 23"/>
                <a:gd name="T15" fmla="*/ 11 h 95"/>
                <a:gd name="T16" fmla="*/ 1 w 23"/>
                <a:gd name="T17" fmla="*/ 0 h 95"/>
                <a:gd name="T18" fmla="*/ 3 w 23"/>
                <a:gd name="T19" fmla="*/ 10 h 95"/>
                <a:gd name="T20" fmla="*/ 6 w 23"/>
                <a:gd name="T21" fmla="*/ 19 h 95"/>
                <a:gd name="T22" fmla="*/ 11 w 23"/>
                <a:gd name="T23" fmla="*/ 30 h 95"/>
                <a:gd name="T24" fmla="*/ 15 w 23"/>
                <a:gd name="T25" fmla="*/ 42 h 95"/>
                <a:gd name="T26" fmla="*/ 20 w 23"/>
                <a:gd name="T27" fmla="*/ 51 h 95"/>
                <a:gd name="T28" fmla="*/ 23 w 23"/>
                <a:gd name="T29" fmla="*/ 59 h 95"/>
                <a:gd name="T30" fmla="*/ 23 w 23"/>
                <a:gd name="T31" fmla="*/ 95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" h="95">
                  <a:moveTo>
                    <a:pt x="23" y="95"/>
                  </a:moveTo>
                  <a:lnTo>
                    <a:pt x="20" y="85"/>
                  </a:lnTo>
                  <a:lnTo>
                    <a:pt x="17" y="72"/>
                  </a:lnTo>
                  <a:lnTo>
                    <a:pt x="12" y="60"/>
                  </a:lnTo>
                  <a:lnTo>
                    <a:pt x="9" y="49"/>
                  </a:lnTo>
                  <a:lnTo>
                    <a:pt x="4" y="36"/>
                  </a:lnTo>
                  <a:lnTo>
                    <a:pt x="3" y="25"/>
                  </a:lnTo>
                  <a:lnTo>
                    <a:pt x="0" y="11"/>
                  </a:lnTo>
                  <a:lnTo>
                    <a:pt x="1" y="0"/>
                  </a:lnTo>
                  <a:lnTo>
                    <a:pt x="3" y="10"/>
                  </a:lnTo>
                  <a:lnTo>
                    <a:pt x="6" y="19"/>
                  </a:lnTo>
                  <a:lnTo>
                    <a:pt x="11" y="30"/>
                  </a:lnTo>
                  <a:lnTo>
                    <a:pt x="15" y="42"/>
                  </a:lnTo>
                  <a:lnTo>
                    <a:pt x="20" y="51"/>
                  </a:lnTo>
                  <a:lnTo>
                    <a:pt x="23" y="59"/>
                  </a:lnTo>
                  <a:lnTo>
                    <a:pt x="23" y="95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5" name="Freeform 298"/>
            <p:cNvSpPr>
              <a:spLocks/>
            </p:cNvSpPr>
            <p:nvPr/>
          </p:nvSpPr>
          <p:spPr bwMode="auto">
            <a:xfrm>
              <a:off x="3310" y="4215"/>
              <a:ext cx="83" cy="216"/>
            </a:xfrm>
            <a:custGeom>
              <a:avLst/>
              <a:gdLst>
                <a:gd name="T0" fmla="*/ 0 w 83"/>
                <a:gd name="T1" fmla="*/ 0 h 216"/>
                <a:gd name="T2" fmla="*/ 0 w 83"/>
                <a:gd name="T3" fmla="*/ 2 h 216"/>
                <a:gd name="T4" fmla="*/ 4 w 83"/>
                <a:gd name="T5" fmla="*/ 15 h 216"/>
                <a:gd name="T6" fmla="*/ 9 w 83"/>
                <a:gd name="T7" fmla="*/ 29 h 216"/>
                <a:gd name="T8" fmla="*/ 15 w 83"/>
                <a:gd name="T9" fmla="*/ 43 h 216"/>
                <a:gd name="T10" fmla="*/ 20 w 83"/>
                <a:gd name="T11" fmla="*/ 57 h 216"/>
                <a:gd name="T12" fmla="*/ 26 w 83"/>
                <a:gd name="T13" fmla="*/ 71 h 216"/>
                <a:gd name="T14" fmla="*/ 32 w 83"/>
                <a:gd name="T15" fmla="*/ 84 h 216"/>
                <a:gd name="T16" fmla="*/ 38 w 83"/>
                <a:gd name="T17" fmla="*/ 100 h 216"/>
                <a:gd name="T18" fmla="*/ 43 w 83"/>
                <a:gd name="T19" fmla="*/ 114 h 216"/>
                <a:gd name="T20" fmla="*/ 47 w 83"/>
                <a:gd name="T21" fmla="*/ 127 h 216"/>
                <a:gd name="T22" fmla="*/ 53 w 83"/>
                <a:gd name="T23" fmla="*/ 143 h 216"/>
                <a:gd name="T24" fmla="*/ 60 w 83"/>
                <a:gd name="T25" fmla="*/ 158 h 216"/>
                <a:gd name="T26" fmla="*/ 64 w 83"/>
                <a:gd name="T27" fmla="*/ 172 h 216"/>
                <a:gd name="T28" fmla="*/ 70 w 83"/>
                <a:gd name="T29" fmla="*/ 186 h 216"/>
                <a:gd name="T30" fmla="*/ 76 w 83"/>
                <a:gd name="T31" fmla="*/ 201 h 216"/>
                <a:gd name="T32" fmla="*/ 83 w 83"/>
                <a:gd name="T33" fmla="*/ 216 h 216"/>
                <a:gd name="T34" fmla="*/ 75 w 83"/>
                <a:gd name="T35" fmla="*/ 207 h 216"/>
                <a:gd name="T36" fmla="*/ 69 w 83"/>
                <a:gd name="T37" fmla="*/ 201 h 216"/>
                <a:gd name="T38" fmla="*/ 63 w 83"/>
                <a:gd name="T39" fmla="*/ 192 h 216"/>
                <a:gd name="T40" fmla="*/ 56 w 83"/>
                <a:gd name="T41" fmla="*/ 186 h 216"/>
                <a:gd name="T42" fmla="*/ 52 w 83"/>
                <a:gd name="T43" fmla="*/ 172 h 216"/>
                <a:gd name="T44" fmla="*/ 47 w 83"/>
                <a:gd name="T45" fmla="*/ 160 h 216"/>
                <a:gd name="T46" fmla="*/ 43 w 83"/>
                <a:gd name="T47" fmla="*/ 147 h 216"/>
                <a:gd name="T48" fmla="*/ 38 w 83"/>
                <a:gd name="T49" fmla="*/ 137 h 216"/>
                <a:gd name="T50" fmla="*/ 33 w 83"/>
                <a:gd name="T51" fmla="*/ 123 h 216"/>
                <a:gd name="T52" fmla="*/ 29 w 83"/>
                <a:gd name="T53" fmla="*/ 111 h 216"/>
                <a:gd name="T54" fmla="*/ 24 w 83"/>
                <a:gd name="T55" fmla="*/ 98 h 216"/>
                <a:gd name="T56" fmla="*/ 21 w 83"/>
                <a:gd name="T57" fmla="*/ 88 h 216"/>
                <a:gd name="T58" fmla="*/ 17 w 83"/>
                <a:gd name="T59" fmla="*/ 74 h 216"/>
                <a:gd name="T60" fmla="*/ 12 w 83"/>
                <a:gd name="T61" fmla="*/ 61 h 216"/>
                <a:gd name="T62" fmla="*/ 9 w 83"/>
                <a:gd name="T63" fmla="*/ 49 h 216"/>
                <a:gd name="T64" fmla="*/ 6 w 83"/>
                <a:gd name="T65" fmla="*/ 37 h 216"/>
                <a:gd name="T66" fmla="*/ 1 w 83"/>
                <a:gd name="T67" fmla="*/ 23 h 216"/>
                <a:gd name="T68" fmla="*/ 0 w 83"/>
                <a:gd name="T69" fmla="*/ 12 h 216"/>
                <a:gd name="T70" fmla="*/ 0 w 83"/>
                <a:gd name="T71" fmla="*/ 11 h 216"/>
                <a:gd name="T72" fmla="*/ 0 w 83"/>
                <a:gd name="T73" fmla="*/ 0 h 2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3" h="216">
                  <a:moveTo>
                    <a:pt x="0" y="0"/>
                  </a:moveTo>
                  <a:lnTo>
                    <a:pt x="0" y="2"/>
                  </a:lnTo>
                  <a:lnTo>
                    <a:pt x="4" y="15"/>
                  </a:lnTo>
                  <a:lnTo>
                    <a:pt x="9" y="29"/>
                  </a:lnTo>
                  <a:lnTo>
                    <a:pt x="15" y="43"/>
                  </a:lnTo>
                  <a:lnTo>
                    <a:pt x="20" y="57"/>
                  </a:lnTo>
                  <a:lnTo>
                    <a:pt x="26" y="71"/>
                  </a:lnTo>
                  <a:lnTo>
                    <a:pt x="32" y="84"/>
                  </a:lnTo>
                  <a:lnTo>
                    <a:pt x="38" y="100"/>
                  </a:lnTo>
                  <a:lnTo>
                    <a:pt x="43" y="114"/>
                  </a:lnTo>
                  <a:lnTo>
                    <a:pt x="47" y="127"/>
                  </a:lnTo>
                  <a:lnTo>
                    <a:pt x="53" y="143"/>
                  </a:lnTo>
                  <a:lnTo>
                    <a:pt x="60" y="158"/>
                  </a:lnTo>
                  <a:lnTo>
                    <a:pt x="64" y="172"/>
                  </a:lnTo>
                  <a:lnTo>
                    <a:pt x="70" y="186"/>
                  </a:lnTo>
                  <a:lnTo>
                    <a:pt x="76" y="201"/>
                  </a:lnTo>
                  <a:lnTo>
                    <a:pt x="83" y="216"/>
                  </a:lnTo>
                  <a:lnTo>
                    <a:pt x="75" y="207"/>
                  </a:lnTo>
                  <a:lnTo>
                    <a:pt x="69" y="201"/>
                  </a:lnTo>
                  <a:lnTo>
                    <a:pt x="63" y="192"/>
                  </a:lnTo>
                  <a:lnTo>
                    <a:pt x="56" y="186"/>
                  </a:lnTo>
                  <a:lnTo>
                    <a:pt x="52" y="172"/>
                  </a:lnTo>
                  <a:lnTo>
                    <a:pt x="47" y="160"/>
                  </a:lnTo>
                  <a:lnTo>
                    <a:pt x="43" y="147"/>
                  </a:lnTo>
                  <a:lnTo>
                    <a:pt x="38" y="137"/>
                  </a:lnTo>
                  <a:lnTo>
                    <a:pt x="33" y="123"/>
                  </a:lnTo>
                  <a:lnTo>
                    <a:pt x="29" y="111"/>
                  </a:lnTo>
                  <a:lnTo>
                    <a:pt x="24" y="98"/>
                  </a:lnTo>
                  <a:lnTo>
                    <a:pt x="21" y="88"/>
                  </a:lnTo>
                  <a:lnTo>
                    <a:pt x="17" y="74"/>
                  </a:lnTo>
                  <a:lnTo>
                    <a:pt x="12" y="61"/>
                  </a:lnTo>
                  <a:lnTo>
                    <a:pt x="9" y="49"/>
                  </a:lnTo>
                  <a:lnTo>
                    <a:pt x="6" y="37"/>
                  </a:lnTo>
                  <a:lnTo>
                    <a:pt x="1" y="2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6" name="Freeform 299"/>
            <p:cNvSpPr>
              <a:spLocks/>
            </p:cNvSpPr>
            <p:nvPr/>
          </p:nvSpPr>
          <p:spPr bwMode="auto">
            <a:xfrm>
              <a:off x="3305" y="4203"/>
              <a:ext cx="5" cy="23"/>
            </a:xfrm>
            <a:custGeom>
              <a:avLst/>
              <a:gdLst>
                <a:gd name="T0" fmla="*/ 5 w 5"/>
                <a:gd name="T1" fmla="*/ 23 h 23"/>
                <a:gd name="T2" fmla="*/ 2 w 5"/>
                <a:gd name="T3" fmla="*/ 11 h 23"/>
                <a:gd name="T4" fmla="*/ 0 w 5"/>
                <a:gd name="T5" fmla="*/ 0 h 23"/>
                <a:gd name="T6" fmla="*/ 5 w 5"/>
                <a:gd name="T7" fmla="*/ 12 h 23"/>
                <a:gd name="T8" fmla="*/ 5 w 5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3">
                  <a:moveTo>
                    <a:pt x="5" y="23"/>
                  </a:moveTo>
                  <a:lnTo>
                    <a:pt x="2" y="11"/>
                  </a:lnTo>
                  <a:lnTo>
                    <a:pt x="0" y="0"/>
                  </a:lnTo>
                  <a:lnTo>
                    <a:pt x="5" y="1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7" name="Freeform 300"/>
            <p:cNvSpPr>
              <a:spLocks/>
            </p:cNvSpPr>
            <p:nvPr/>
          </p:nvSpPr>
          <p:spPr bwMode="auto">
            <a:xfrm>
              <a:off x="3310" y="4269"/>
              <a:ext cx="35" cy="103"/>
            </a:xfrm>
            <a:custGeom>
              <a:avLst/>
              <a:gdLst>
                <a:gd name="T0" fmla="*/ 0 w 35"/>
                <a:gd name="T1" fmla="*/ 0 h 103"/>
                <a:gd name="T2" fmla="*/ 3 w 35"/>
                <a:gd name="T3" fmla="*/ 7 h 103"/>
                <a:gd name="T4" fmla="*/ 4 w 35"/>
                <a:gd name="T5" fmla="*/ 17 h 103"/>
                <a:gd name="T6" fmla="*/ 9 w 35"/>
                <a:gd name="T7" fmla="*/ 27 h 103"/>
                <a:gd name="T8" fmla="*/ 10 w 35"/>
                <a:gd name="T9" fmla="*/ 37 h 103"/>
                <a:gd name="T10" fmla="*/ 14 w 35"/>
                <a:gd name="T11" fmla="*/ 46 h 103"/>
                <a:gd name="T12" fmla="*/ 17 w 35"/>
                <a:gd name="T13" fmla="*/ 55 h 103"/>
                <a:gd name="T14" fmla="*/ 21 w 35"/>
                <a:gd name="T15" fmla="*/ 64 h 103"/>
                <a:gd name="T16" fmla="*/ 24 w 35"/>
                <a:gd name="T17" fmla="*/ 73 h 103"/>
                <a:gd name="T18" fmla="*/ 27 w 35"/>
                <a:gd name="T19" fmla="*/ 83 h 103"/>
                <a:gd name="T20" fmla="*/ 30 w 35"/>
                <a:gd name="T21" fmla="*/ 92 h 103"/>
                <a:gd name="T22" fmla="*/ 35 w 35"/>
                <a:gd name="T23" fmla="*/ 103 h 103"/>
                <a:gd name="T24" fmla="*/ 29 w 35"/>
                <a:gd name="T25" fmla="*/ 95 h 103"/>
                <a:gd name="T26" fmla="*/ 24 w 35"/>
                <a:gd name="T27" fmla="*/ 87 h 103"/>
                <a:gd name="T28" fmla="*/ 20 w 35"/>
                <a:gd name="T29" fmla="*/ 75 h 103"/>
                <a:gd name="T30" fmla="*/ 15 w 35"/>
                <a:gd name="T31" fmla="*/ 64 h 103"/>
                <a:gd name="T32" fmla="*/ 10 w 35"/>
                <a:gd name="T33" fmla="*/ 52 h 103"/>
                <a:gd name="T34" fmla="*/ 6 w 35"/>
                <a:gd name="T35" fmla="*/ 43 h 103"/>
                <a:gd name="T36" fmla="*/ 1 w 35"/>
                <a:gd name="T37" fmla="*/ 30 h 103"/>
                <a:gd name="T38" fmla="*/ 0 w 35"/>
                <a:gd name="T39" fmla="*/ 26 h 103"/>
                <a:gd name="T40" fmla="*/ 0 w 35"/>
                <a:gd name="T41" fmla="*/ 0 h 1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" h="103">
                  <a:moveTo>
                    <a:pt x="0" y="0"/>
                  </a:moveTo>
                  <a:lnTo>
                    <a:pt x="3" y="7"/>
                  </a:lnTo>
                  <a:lnTo>
                    <a:pt x="4" y="17"/>
                  </a:lnTo>
                  <a:lnTo>
                    <a:pt x="9" y="27"/>
                  </a:lnTo>
                  <a:lnTo>
                    <a:pt x="10" y="37"/>
                  </a:lnTo>
                  <a:lnTo>
                    <a:pt x="14" y="46"/>
                  </a:lnTo>
                  <a:lnTo>
                    <a:pt x="17" y="55"/>
                  </a:lnTo>
                  <a:lnTo>
                    <a:pt x="21" y="64"/>
                  </a:lnTo>
                  <a:lnTo>
                    <a:pt x="24" y="73"/>
                  </a:lnTo>
                  <a:lnTo>
                    <a:pt x="27" y="83"/>
                  </a:lnTo>
                  <a:lnTo>
                    <a:pt x="30" y="92"/>
                  </a:lnTo>
                  <a:lnTo>
                    <a:pt x="35" y="103"/>
                  </a:lnTo>
                  <a:lnTo>
                    <a:pt x="29" y="95"/>
                  </a:lnTo>
                  <a:lnTo>
                    <a:pt x="24" y="87"/>
                  </a:lnTo>
                  <a:lnTo>
                    <a:pt x="20" y="75"/>
                  </a:lnTo>
                  <a:lnTo>
                    <a:pt x="15" y="64"/>
                  </a:lnTo>
                  <a:lnTo>
                    <a:pt x="10" y="52"/>
                  </a:lnTo>
                  <a:lnTo>
                    <a:pt x="6" y="43"/>
                  </a:lnTo>
                  <a:lnTo>
                    <a:pt x="1" y="30"/>
                  </a:lnTo>
                  <a:lnTo>
                    <a:pt x="0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8" name="Freeform 301"/>
            <p:cNvSpPr>
              <a:spLocks/>
            </p:cNvSpPr>
            <p:nvPr/>
          </p:nvSpPr>
          <p:spPr bwMode="auto">
            <a:xfrm>
              <a:off x="3244" y="3990"/>
              <a:ext cx="66" cy="305"/>
            </a:xfrm>
            <a:custGeom>
              <a:avLst/>
              <a:gdLst>
                <a:gd name="T0" fmla="*/ 66 w 66"/>
                <a:gd name="T1" fmla="*/ 305 h 305"/>
                <a:gd name="T2" fmla="*/ 63 w 66"/>
                <a:gd name="T3" fmla="*/ 299 h 305"/>
                <a:gd name="T4" fmla="*/ 58 w 66"/>
                <a:gd name="T5" fmla="*/ 286 h 305"/>
                <a:gd name="T6" fmla="*/ 53 w 66"/>
                <a:gd name="T7" fmla="*/ 277 h 305"/>
                <a:gd name="T8" fmla="*/ 49 w 66"/>
                <a:gd name="T9" fmla="*/ 265 h 305"/>
                <a:gd name="T10" fmla="*/ 44 w 66"/>
                <a:gd name="T11" fmla="*/ 254 h 305"/>
                <a:gd name="T12" fmla="*/ 40 w 66"/>
                <a:gd name="T13" fmla="*/ 242 h 305"/>
                <a:gd name="T14" fmla="*/ 37 w 66"/>
                <a:gd name="T15" fmla="*/ 231 h 305"/>
                <a:gd name="T16" fmla="*/ 32 w 66"/>
                <a:gd name="T17" fmla="*/ 219 h 305"/>
                <a:gd name="T18" fmla="*/ 29 w 66"/>
                <a:gd name="T19" fmla="*/ 208 h 305"/>
                <a:gd name="T20" fmla="*/ 26 w 66"/>
                <a:gd name="T21" fmla="*/ 198 h 305"/>
                <a:gd name="T22" fmla="*/ 24 w 66"/>
                <a:gd name="T23" fmla="*/ 187 h 305"/>
                <a:gd name="T24" fmla="*/ 20 w 66"/>
                <a:gd name="T25" fmla="*/ 175 h 305"/>
                <a:gd name="T26" fmla="*/ 17 w 66"/>
                <a:gd name="T27" fmla="*/ 162 h 305"/>
                <a:gd name="T28" fmla="*/ 14 w 66"/>
                <a:gd name="T29" fmla="*/ 150 h 305"/>
                <a:gd name="T30" fmla="*/ 12 w 66"/>
                <a:gd name="T31" fmla="*/ 139 h 305"/>
                <a:gd name="T32" fmla="*/ 9 w 66"/>
                <a:gd name="T33" fmla="*/ 127 h 305"/>
                <a:gd name="T34" fmla="*/ 8 w 66"/>
                <a:gd name="T35" fmla="*/ 116 h 305"/>
                <a:gd name="T36" fmla="*/ 4 w 66"/>
                <a:gd name="T37" fmla="*/ 104 h 305"/>
                <a:gd name="T38" fmla="*/ 4 w 66"/>
                <a:gd name="T39" fmla="*/ 93 h 305"/>
                <a:gd name="T40" fmla="*/ 3 w 66"/>
                <a:gd name="T41" fmla="*/ 81 h 305"/>
                <a:gd name="T42" fmla="*/ 1 w 66"/>
                <a:gd name="T43" fmla="*/ 69 h 305"/>
                <a:gd name="T44" fmla="*/ 1 w 66"/>
                <a:gd name="T45" fmla="*/ 56 h 305"/>
                <a:gd name="T46" fmla="*/ 1 w 66"/>
                <a:gd name="T47" fmla="*/ 46 h 305"/>
                <a:gd name="T48" fmla="*/ 0 w 66"/>
                <a:gd name="T49" fmla="*/ 33 h 305"/>
                <a:gd name="T50" fmla="*/ 0 w 66"/>
                <a:gd name="T51" fmla="*/ 23 h 305"/>
                <a:gd name="T52" fmla="*/ 1 w 66"/>
                <a:gd name="T53" fmla="*/ 10 h 305"/>
                <a:gd name="T54" fmla="*/ 3 w 66"/>
                <a:gd name="T55" fmla="*/ 0 h 305"/>
                <a:gd name="T56" fmla="*/ 3 w 66"/>
                <a:gd name="T57" fmla="*/ 9 h 305"/>
                <a:gd name="T58" fmla="*/ 4 w 66"/>
                <a:gd name="T59" fmla="*/ 21 h 305"/>
                <a:gd name="T60" fmla="*/ 4 w 66"/>
                <a:gd name="T61" fmla="*/ 32 h 305"/>
                <a:gd name="T62" fmla="*/ 6 w 66"/>
                <a:gd name="T63" fmla="*/ 44 h 305"/>
                <a:gd name="T64" fmla="*/ 6 w 66"/>
                <a:gd name="T65" fmla="*/ 53 h 305"/>
                <a:gd name="T66" fmla="*/ 8 w 66"/>
                <a:gd name="T67" fmla="*/ 64 h 305"/>
                <a:gd name="T68" fmla="*/ 9 w 66"/>
                <a:gd name="T69" fmla="*/ 72 h 305"/>
                <a:gd name="T70" fmla="*/ 15 w 66"/>
                <a:gd name="T71" fmla="*/ 79 h 305"/>
                <a:gd name="T72" fmla="*/ 12 w 66"/>
                <a:gd name="T73" fmla="*/ 79 h 305"/>
                <a:gd name="T74" fmla="*/ 11 w 66"/>
                <a:gd name="T75" fmla="*/ 81 h 305"/>
                <a:gd name="T76" fmla="*/ 12 w 66"/>
                <a:gd name="T77" fmla="*/ 90 h 305"/>
                <a:gd name="T78" fmla="*/ 15 w 66"/>
                <a:gd name="T79" fmla="*/ 99 h 305"/>
                <a:gd name="T80" fmla="*/ 17 w 66"/>
                <a:gd name="T81" fmla="*/ 109 h 305"/>
                <a:gd name="T82" fmla="*/ 21 w 66"/>
                <a:gd name="T83" fmla="*/ 118 h 305"/>
                <a:gd name="T84" fmla="*/ 23 w 66"/>
                <a:gd name="T85" fmla="*/ 127 h 305"/>
                <a:gd name="T86" fmla="*/ 26 w 66"/>
                <a:gd name="T87" fmla="*/ 136 h 305"/>
                <a:gd name="T88" fmla="*/ 27 w 66"/>
                <a:gd name="T89" fmla="*/ 145 h 305"/>
                <a:gd name="T90" fmla="*/ 32 w 66"/>
                <a:gd name="T91" fmla="*/ 155 h 305"/>
                <a:gd name="T92" fmla="*/ 34 w 66"/>
                <a:gd name="T93" fmla="*/ 164 h 305"/>
                <a:gd name="T94" fmla="*/ 37 w 66"/>
                <a:gd name="T95" fmla="*/ 173 h 305"/>
                <a:gd name="T96" fmla="*/ 38 w 66"/>
                <a:gd name="T97" fmla="*/ 182 h 305"/>
                <a:gd name="T98" fmla="*/ 43 w 66"/>
                <a:gd name="T99" fmla="*/ 193 h 305"/>
                <a:gd name="T100" fmla="*/ 44 w 66"/>
                <a:gd name="T101" fmla="*/ 202 h 305"/>
                <a:gd name="T102" fmla="*/ 47 w 66"/>
                <a:gd name="T103" fmla="*/ 211 h 305"/>
                <a:gd name="T104" fmla="*/ 49 w 66"/>
                <a:gd name="T105" fmla="*/ 221 h 305"/>
                <a:gd name="T106" fmla="*/ 53 w 66"/>
                <a:gd name="T107" fmla="*/ 231 h 305"/>
                <a:gd name="T108" fmla="*/ 55 w 66"/>
                <a:gd name="T109" fmla="*/ 240 h 305"/>
                <a:gd name="T110" fmla="*/ 58 w 66"/>
                <a:gd name="T111" fmla="*/ 250 h 305"/>
                <a:gd name="T112" fmla="*/ 60 w 66"/>
                <a:gd name="T113" fmla="*/ 259 h 305"/>
                <a:gd name="T114" fmla="*/ 63 w 66"/>
                <a:gd name="T115" fmla="*/ 268 h 305"/>
                <a:gd name="T116" fmla="*/ 64 w 66"/>
                <a:gd name="T117" fmla="*/ 277 h 305"/>
                <a:gd name="T118" fmla="*/ 66 w 66"/>
                <a:gd name="T119" fmla="*/ 279 h 305"/>
                <a:gd name="T120" fmla="*/ 66 w 66"/>
                <a:gd name="T121" fmla="*/ 305 h 3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" h="305">
                  <a:moveTo>
                    <a:pt x="66" y="305"/>
                  </a:moveTo>
                  <a:lnTo>
                    <a:pt x="63" y="299"/>
                  </a:lnTo>
                  <a:lnTo>
                    <a:pt x="58" y="286"/>
                  </a:lnTo>
                  <a:lnTo>
                    <a:pt x="53" y="277"/>
                  </a:lnTo>
                  <a:lnTo>
                    <a:pt x="49" y="265"/>
                  </a:lnTo>
                  <a:lnTo>
                    <a:pt x="44" y="254"/>
                  </a:lnTo>
                  <a:lnTo>
                    <a:pt x="40" y="242"/>
                  </a:lnTo>
                  <a:lnTo>
                    <a:pt x="37" y="231"/>
                  </a:lnTo>
                  <a:lnTo>
                    <a:pt x="32" y="219"/>
                  </a:lnTo>
                  <a:lnTo>
                    <a:pt x="29" y="208"/>
                  </a:lnTo>
                  <a:lnTo>
                    <a:pt x="26" y="198"/>
                  </a:lnTo>
                  <a:lnTo>
                    <a:pt x="24" y="187"/>
                  </a:lnTo>
                  <a:lnTo>
                    <a:pt x="20" y="175"/>
                  </a:lnTo>
                  <a:lnTo>
                    <a:pt x="17" y="162"/>
                  </a:lnTo>
                  <a:lnTo>
                    <a:pt x="14" y="150"/>
                  </a:lnTo>
                  <a:lnTo>
                    <a:pt x="12" y="139"/>
                  </a:lnTo>
                  <a:lnTo>
                    <a:pt x="9" y="127"/>
                  </a:lnTo>
                  <a:lnTo>
                    <a:pt x="8" y="116"/>
                  </a:lnTo>
                  <a:lnTo>
                    <a:pt x="4" y="104"/>
                  </a:lnTo>
                  <a:lnTo>
                    <a:pt x="4" y="93"/>
                  </a:lnTo>
                  <a:lnTo>
                    <a:pt x="3" y="81"/>
                  </a:lnTo>
                  <a:lnTo>
                    <a:pt x="1" y="69"/>
                  </a:lnTo>
                  <a:lnTo>
                    <a:pt x="1" y="56"/>
                  </a:lnTo>
                  <a:lnTo>
                    <a:pt x="1" y="46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1" y="10"/>
                  </a:lnTo>
                  <a:lnTo>
                    <a:pt x="3" y="0"/>
                  </a:lnTo>
                  <a:lnTo>
                    <a:pt x="3" y="9"/>
                  </a:lnTo>
                  <a:lnTo>
                    <a:pt x="4" y="21"/>
                  </a:lnTo>
                  <a:lnTo>
                    <a:pt x="4" y="32"/>
                  </a:lnTo>
                  <a:lnTo>
                    <a:pt x="6" y="44"/>
                  </a:lnTo>
                  <a:lnTo>
                    <a:pt x="6" y="53"/>
                  </a:lnTo>
                  <a:lnTo>
                    <a:pt x="8" y="64"/>
                  </a:lnTo>
                  <a:lnTo>
                    <a:pt x="9" y="72"/>
                  </a:lnTo>
                  <a:lnTo>
                    <a:pt x="15" y="79"/>
                  </a:lnTo>
                  <a:lnTo>
                    <a:pt x="12" y="79"/>
                  </a:lnTo>
                  <a:lnTo>
                    <a:pt x="11" y="81"/>
                  </a:lnTo>
                  <a:lnTo>
                    <a:pt x="12" y="90"/>
                  </a:lnTo>
                  <a:lnTo>
                    <a:pt x="15" y="99"/>
                  </a:lnTo>
                  <a:lnTo>
                    <a:pt x="17" y="109"/>
                  </a:lnTo>
                  <a:lnTo>
                    <a:pt x="21" y="118"/>
                  </a:lnTo>
                  <a:lnTo>
                    <a:pt x="23" y="127"/>
                  </a:lnTo>
                  <a:lnTo>
                    <a:pt x="26" y="136"/>
                  </a:lnTo>
                  <a:lnTo>
                    <a:pt x="27" y="145"/>
                  </a:lnTo>
                  <a:lnTo>
                    <a:pt x="32" y="155"/>
                  </a:lnTo>
                  <a:lnTo>
                    <a:pt x="34" y="164"/>
                  </a:lnTo>
                  <a:lnTo>
                    <a:pt x="37" y="173"/>
                  </a:lnTo>
                  <a:lnTo>
                    <a:pt x="38" y="182"/>
                  </a:lnTo>
                  <a:lnTo>
                    <a:pt x="43" y="193"/>
                  </a:lnTo>
                  <a:lnTo>
                    <a:pt x="44" y="202"/>
                  </a:lnTo>
                  <a:lnTo>
                    <a:pt x="47" y="211"/>
                  </a:lnTo>
                  <a:lnTo>
                    <a:pt x="49" y="221"/>
                  </a:lnTo>
                  <a:lnTo>
                    <a:pt x="53" y="231"/>
                  </a:lnTo>
                  <a:lnTo>
                    <a:pt x="55" y="240"/>
                  </a:lnTo>
                  <a:lnTo>
                    <a:pt x="58" y="250"/>
                  </a:lnTo>
                  <a:lnTo>
                    <a:pt x="60" y="259"/>
                  </a:lnTo>
                  <a:lnTo>
                    <a:pt x="63" y="268"/>
                  </a:lnTo>
                  <a:lnTo>
                    <a:pt x="64" y="277"/>
                  </a:lnTo>
                  <a:lnTo>
                    <a:pt x="66" y="279"/>
                  </a:lnTo>
                  <a:lnTo>
                    <a:pt x="66" y="305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79" name="Freeform 302"/>
            <p:cNvSpPr>
              <a:spLocks/>
            </p:cNvSpPr>
            <p:nvPr/>
          </p:nvSpPr>
          <p:spPr bwMode="auto">
            <a:xfrm>
              <a:off x="3310" y="4315"/>
              <a:ext cx="4" cy="12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1 h 12"/>
                <a:gd name="T4" fmla="*/ 4 w 4"/>
                <a:gd name="T5" fmla="*/ 12 h 12"/>
                <a:gd name="T6" fmla="*/ 0 w 4"/>
                <a:gd name="T7" fmla="*/ 3 h 12"/>
                <a:gd name="T8" fmla="*/ 0 w 4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lnTo>
                    <a:pt x="0" y="1"/>
                  </a:lnTo>
                  <a:lnTo>
                    <a:pt x="4" y="12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0" name="Freeform 303"/>
            <p:cNvSpPr>
              <a:spLocks/>
            </p:cNvSpPr>
            <p:nvPr/>
          </p:nvSpPr>
          <p:spPr bwMode="auto">
            <a:xfrm>
              <a:off x="3239" y="4154"/>
              <a:ext cx="71" cy="164"/>
            </a:xfrm>
            <a:custGeom>
              <a:avLst/>
              <a:gdLst>
                <a:gd name="T0" fmla="*/ 71 w 71"/>
                <a:gd name="T1" fmla="*/ 164 h 164"/>
                <a:gd name="T2" fmla="*/ 69 w 71"/>
                <a:gd name="T3" fmla="*/ 162 h 164"/>
                <a:gd name="T4" fmla="*/ 63 w 71"/>
                <a:gd name="T5" fmla="*/ 153 h 164"/>
                <a:gd name="T6" fmla="*/ 57 w 71"/>
                <a:gd name="T7" fmla="*/ 142 h 164"/>
                <a:gd name="T8" fmla="*/ 52 w 71"/>
                <a:gd name="T9" fmla="*/ 133 h 164"/>
                <a:gd name="T10" fmla="*/ 46 w 71"/>
                <a:gd name="T11" fmla="*/ 122 h 164"/>
                <a:gd name="T12" fmla="*/ 42 w 71"/>
                <a:gd name="T13" fmla="*/ 113 h 164"/>
                <a:gd name="T14" fmla="*/ 37 w 71"/>
                <a:gd name="T15" fmla="*/ 103 h 164"/>
                <a:gd name="T16" fmla="*/ 32 w 71"/>
                <a:gd name="T17" fmla="*/ 93 h 164"/>
                <a:gd name="T18" fmla="*/ 28 w 71"/>
                <a:gd name="T19" fmla="*/ 83 h 164"/>
                <a:gd name="T20" fmla="*/ 23 w 71"/>
                <a:gd name="T21" fmla="*/ 72 h 164"/>
                <a:gd name="T22" fmla="*/ 19 w 71"/>
                <a:gd name="T23" fmla="*/ 61 h 164"/>
                <a:gd name="T24" fmla="*/ 14 w 71"/>
                <a:gd name="T25" fmla="*/ 52 h 164"/>
                <a:gd name="T26" fmla="*/ 9 w 71"/>
                <a:gd name="T27" fmla="*/ 40 h 164"/>
                <a:gd name="T28" fmla="*/ 6 w 71"/>
                <a:gd name="T29" fmla="*/ 30 h 164"/>
                <a:gd name="T30" fmla="*/ 3 w 71"/>
                <a:gd name="T31" fmla="*/ 18 h 164"/>
                <a:gd name="T32" fmla="*/ 0 w 71"/>
                <a:gd name="T33" fmla="*/ 9 h 164"/>
                <a:gd name="T34" fmla="*/ 2 w 71"/>
                <a:gd name="T35" fmla="*/ 4 h 164"/>
                <a:gd name="T36" fmla="*/ 3 w 71"/>
                <a:gd name="T37" fmla="*/ 0 h 164"/>
                <a:gd name="T38" fmla="*/ 3 w 71"/>
                <a:gd name="T39" fmla="*/ 7 h 164"/>
                <a:gd name="T40" fmla="*/ 8 w 71"/>
                <a:gd name="T41" fmla="*/ 21 h 164"/>
                <a:gd name="T42" fmla="*/ 13 w 71"/>
                <a:gd name="T43" fmla="*/ 34 h 164"/>
                <a:gd name="T44" fmla="*/ 22 w 71"/>
                <a:gd name="T45" fmla="*/ 46 h 164"/>
                <a:gd name="T46" fmla="*/ 23 w 71"/>
                <a:gd name="T47" fmla="*/ 37 h 164"/>
                <a:gd name="T48" fmla="*/ 25 w 71"/>
                <a:gd name="T49" fmla="*/ 43 h 164"/>
                <a:gd name="T50" fmla="*/ 26 w 71"/>
                <a:gd name="T51" fmla="*/ 52 h 164"/>
                <a:gd name="T52" fmla="*/ 29 w 71"/>
                <a:gd name="T53" fmla="*/ 61 h 164"/>
                <a:gd name="T54" fmla="*/ 32 w 71"/>
                <a:gd name="T55" fmla="*/ 70 h 164"/>
                <a:gd name="T56" fmla="*/ 35 w 71"/>
                <a:gd name="T57" fmla="*/ 80 h 164"/>
                <a:gd name="T58" fmla="*/ 39 w 71"/>
                <a:gd name="T59" fmla="*/ 89 h 164"/>
                <a:gd name="T60" fmla="*/ 43 w 71"/>
                <a:gd name="T61" fmla="*/ 98 h 164"/>
                <a:gd name="T62" fmla="*/ 46 w 71"/>
                <a:gd name="T63" fmla="*/ 107 h 164"/>
                <a:gd name="T64" fmla="*/ 51 w 71"/>
                <a:gd name="T65" fmla="*/ 116 h 164"/>
                <a:gd name="T66" fmla="*/ 54 w 71"/>
                <a:gd name="T67" fmla="*/ 126 h 164"/>
                <a:gd name="T68" fmla="*/ 58 w 71"/>
                <a:gd name="T69" fmla="*/ 135 h 164"/>
                <a:gd name="T70" fmla="*/ 62 w 71"/>
                <a:gd name="T71" fmla="*/ 144 h 164"/>
                <a:gd name="T72" fmla="*/ 66 w 71"/>
                <a:gd name="T73" fmla="*/ 153 h 164"/>
                <a:gd name="T74" fmla="*/ 71 w 71"/>
                <a:gd name="T75" fmla="*/ 161 h 164"/>
                <a:gd name="T76" fmla="*/ 71 w 71"/>
                <a:gd name="T77" fmla="*/ 164 h 1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1" h="164">
                  <a:moveTo>
                    <a:pt x="71" y="164"/>
                  </a:moveTo>
                  <a:lnTo>
                    <a:pt x="69" y="162"/>
                  </a:lnTo>
                  <a:lnTo>
                    <a:pt x="63" y="153"/>
                  </a:lnTo>
                  <a:lnTo>
                    <a:pt x="57" y="142"/>
                  </a:lnTo>
                  <a:lnTo>
                    <a:pt x="52" y="133"/>
                  </a:lnTo>
                  <a:lnTo>
                    <a:pt x="46" y="122"/>
                  </a:lnTo>
                  <a:lnTo>
                    <a:pt x="42" y="113"/>
                  </a:lnTo>
                  <a:lnTo>
                    <a:pt x="37" y="103"/>
                  </a:lnTo>
                  <a:lnTo>
                    <a:pt x="32" y="93"/>
                  </a:lnTo>
                  <a:lnTo>
                    <a:pt x="28" y="83"/>
                  </a:lnTo>
                  <a:lnTo>
                    <a:pt x="23" y="72"/>
                  </a:lnTo>
                  <a:lnTo>
                    <a:pt x="19" y="61"/>
                  </a:lnTo>
                  <a:lnTo>
                    <a:pt x="14" y="52"/>
                  </a:lnTo>
                  <a:lnTo>
                    <a:pt x="9" y="40"/>
                  </a:lnTo>
                  <a:lnTo>
                    <a:pt x="6" y="30"/>
                  </a:lnTo>
                  <a:lnTo>
                    <a:pt x="3" y="18"/>
                  </a:lnTo>
                  <a:lnTo>
                    <a:pt x="0" y="9"/>
                  </a:lnTo>
                  <a:lnTo>
                    <a:pt x="2" y="4"/>
                  </a:lnTo>
                  <a:lnTo>
                    <a:pt x="3" y="0"/>
                  </a:lnTo>
                  <a:lnTo>
                    <a:pt x="3" y="7"/>
                  </a:lnTo>
                  <a:lnTo>
                    <a:pt x="8" y="21"/>
                  </a:lnTo>
                  <a:lnTo>
                    <a:pt x="13" y="34"/>
                  </a:lnTo>
                  <a:lnTo>
                    <a:pt x="22" y="46"/>
                  </a:lnTo>
                  <a:lnTo>
                    <a:pt x="23" y="37"/>
                  </a:lnTo>
                  <a:lnTo>
                    <a:pt x="25" y="43"/>
                  </a:lnTo>
                  <a:lnTo>
                    <a:pt x="26" y="52"/>
                  </a:lnTo>
                  <a:lnTo>
                    <a:pt x="29" y="61"/>
                  </a:lnTo>
                  <a:lnTo>
                    <a:pt x="32" y="70"/>
                  </a:lnTo>
                  <a:lnTo>
                    <a:pt x="35" y="80"/>
                  </a:lnTo>
                  <a:lnTo>
                    <a:pt x="39" y="89"/>
                  </a:lnTo>
                  <a:lnTo>
                    <a:pt x="43" y="98"/>
                  </a:lnTo>
                  <a:lnTo>
                    <a:pt x="46" y="107"/>
                  </a:lnTo>
                  <a:lnTo>
                    <a:pt x="51" y="116"/>
                  </a:lnTo>
                  <a:lnTo>
                    <a:pt x="54" y="126"/>
                  </a:lnTo>
                  <a:lnTo>
                    <a:pt x="58" y="135"/>
                  </a:lnTo>
                  <a:lnTo>
                    <a:pt x="62" y="144"/>
                  </a:lnTo>
                  <a:lnTo>
                    <a:pt x="66" y="153"/>
                  </a:lnTo>
                  <a:lnTo>
                    <a:pt x="71" y="161"/>
                  </a:lnTo>
                  <a:lnTo>
                    <a:pt x="71" y="164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1" name="Freeform 304"/>
            <p:cNvSpPr>
              <a:spLocks/>
            </p:cNvSpPr>
            <p:nvPr/>
          </p:nvSpPr>
          <p:spPr bwMode="auto">
            <a:xfrm>
              <a:off x="2979" y="4108"/>
              <a:ext cx="10" cy="24"/>
            </a:xfrm>
            <a:custGeom>
              <a:avLst/>
              <a:gdLst>
                <a:gd name="T0" fmla="*/ 0 w 10"/>
                <a:gd name="T1" fmla="*/ 0 h 24"/>
                <a:gd name="T2" fmla="*/ 3 w 10"/>
                <a:gd name="T3" fmla="*/ 7 h 24"/>
                <a:gd name="T4" fmla="*/ 10 w 10"/>
                <a:gd name="T5" fmla="*/ 24 h 24"/>
                <a:gd name="T6" fmla="*/ 9 w 10"/>
                <a:gd name="T7" fmla="*/ 18 h 24"/>
                <a:gd name="T8" fmla="*/ 4 w 10"/>
                <a:gd name="T9" fmla="*/ 9 h 24"/>
                <a:gd name="T10" fmla="*/ 0 w 10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4">
                  <a:moveTo>
                    <a:pt x="0" y="0"/>
                  </a:moveTo>
                  <a:lnTo>
                    <a:pt x="3" y="7"/>
                  </a:lnTo>
                  <a:lnTo>
                    <a:pt x="10" y="24"/>
                  </a:lnTo>
                  <a:lnTo>
                    <a:pt x="9" y="18"/>
                  </a:lnTo>
                  <a:lnTo>
                    <a:pt x="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2" name="Freeform 305"/>
            <p:cNvSpPr>
              <a:spLocks/>
            </p:cNvSpPr>
            <p:nvPr/>
          </p:nvSpPr>
          <p:spPr bwMode="auto">
            <a:xfrm>
              <a:off x="2836" y="3590"/>
              <a:ext cx="3" cy="36"/>
            </a:xfrm>
            <a:custGeom>
              <a:avLst/>
              <a:gdLst>
                <a:gd name="T0" fmla="*/ 3 w 3"/>
                <a:gd name="T1" fmla="*/ 36 h 36"/>
                <a:gd name="T2" fmla="*/ 3 w 3"/>
                <a:gd name="T3" fmla="*/ 32 h 36"/>
                <a:gd name="T4" fmla="*/ 3 w 3"/>
                <a:gd name="T5" fmla="*/ 29 h 36"/>
                <a:gd name="T6" fmla="*/ 2 w 3"/>
                <a:gd name="T7" fmla="*/ 20 h 36"/>
                <a:gd name="T8" fmla="*/ 0 w 3"/>
                <a:gd name="T9" fmla="*/ 10 h 36"/>
                <a:gd name="T10" fmla="*/ 0 w 3"/>
                <a:gd name="T11" fmla="*/ 1 h 36"/>
                <a:gd name="T12" fmla="*/ 0 w 3"/>
                <a:gd name="T13" fmla="*/ 0 h 36"/>
                <a:gd name="T14" fmla="*/ 3 w 3"/>
                <a:gd name="T15" fmla="*/ 3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6">
                  <a:moveTo>
                    <a:pt x="3" y="36"/>
                  </a:moveTo>
                  <a:lnTo>
                    <a:pt x="3" y="32"/>
                  </a:lnTo>
                  <a:lnTo>
                    <a:pt x="3" y="29"/>
                  </a:lnTo>
                  <a:lnTo>
                    <a:pt x="2" y="20"/>
                  </a:lnTo>
                  <a:lnTo>
                    <a:pt x="0" y="10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3" name="Freeform 306"/>
            <p:cNvSpPr>
              <a:spLocks/>
            </p:cNvSpPr>
            <p:nvPr/>
          </p:nvSpPr>
          <p:spPr bwMode="auto">
            <a:xfrm>
              <a:off x="2831" y="3550"/>
              <a:ext cx="5" cy="40"/>
            </a:xfrm>
            <a:custGeom>
              <a:avLst/>
              <a:gdLst>
                <a:gd name="T0" fmla="*/ 5 w 5"/>
                <a:gd name="T1" fmla="*/ 40 h 40"/>
                <a:gd name="T2" fmla="*/ 3 w 5"/>
                <a:gd name="T3" fmla="*/ 32 h 40"/>
                <a:gd name="T4" fmla="*/ 0 w 5"/>
                <a:gd name="T5" fmla="*/ 15 h 40"/>
                <a:gd name="T6" fmla="*/ 2 w 5"/>
                <a:gd name="T7" fmla="*/ 0 h 40"/>
                <a:gd name="T8" fmla="*/ 2 w 5"/>
                <a:gd name="T9" fmla="*/ 7 h 40"/>
                <a:gd name="T10" fmla="*/ 2 w 5"/>
                <a:gd name="T11" fmla="*/ 17 h 40"/>
                <a:gd name="T12" fmla="*/ 3 w 5"/>
                <a:gd name="T13" fmla="*/ 24 h 40"/>
                <a:gd name="T14" fmla="*/ 5 w 5"/>
                <a:gd name="T15" fmla="*/ 33 h 40"/>
                <a:gd name="T16" fmla="*/ 5 w 5"/>
                <a:gd name="T17" fmla="*/ 4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40">
                  <a:moveTo>
                    <a:pt x="5" y="40"/>
                  </a:moveTo>
                  <a:lnTo>
                    <a:pt x="3" y="32"/>
                  </a:lnTo>
                  <a:lnTo>
                    <a:pt x="0" y="15"/>
                  </a:lnTo>
                  <a:lnTo>
                    <a:pt x="2" y="0"/>
                  </a:lnTo>
                  <a:lnTo>
                    <a:pt x="2" y="7"/>
                  </a:lnTo>
                  <a:lnTo>
                    <a:pt x="2" y="17"/>
                  </a:lnTo>
                  <a:lnTo>
                    <a:pt x="3" y="24"/>
                  </a:lnTo>
                  <a:lnTo>
                    <a:pt x="5" y="33"/>
                  </a:lnTo>
                  <a:lnTo>
                    <a:pt x="5" y="4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4" name="Freeform 307"/>
            <p:cNvSpPr>
              <a:spLocks/>
            </p:cNvSpPr>
            <p:nvPr/>
          </p:nvSpPr>
          <p:spPr bwMode="auto">
            <a:xfrm>
              <a:off x="2966" y="4120"/>
              <a:ext cx="17" cy="32"/>
            </a:xfrm>
            <a:custGeom>
              <a:avLst/>
              <a:gdLst>
                <a:gd name="T0" fmla="*/ 0 w 17"/>
                <a:gd name="T1" fmla="*/ 0 h 32"/>
                <a:gd name="T2" fmla="*/ 2 w 17"/>
                <a:gd name="T3" fmla="*/ 3 h 32"/>
                <a:gd name="T4" fmla="*/ 8 w 17"/>
                <a:gd name="T5" fmla="*/ 17 h 32"/>
                <a:gd name="T6" fmla="*/ 16 w 17"/>
                <a:gd name="T7" fmla="*/ 31 h 32"/>
                <a:gd name="T8" fmla="*/ 17 w 17"/>
                <a:gd name="T9" fmla="*/ 32 h 32"/>
                <a:gd name="T10" fmla="*/ 13 w 17"/>
                <a:gd name="T11" fmla="*/ 26 h 32"/>
                <a:gd name="T12" fmla="*/ 8 w 17"/>
                <a:gd name="T13" fmla="*/ 17 h 32"/>
                <a:gd name="T14" fmla="*/ 5 w 17"/>
                <a:gd name="T15" fmla="*/ 8 h 32"/>
                <a:gd name="T16" fmla="*/ 0 w 17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lnTo>
                    <a:pt x="2" y="3"/>
                  </a:lnTo>
                  <a:lnTo>
                    <a:pt x="8" y="17"/>
                  </a:lnTo>
                  <a:lnTo>
                    <a:pt x="16" y="31"/>
                  </a:lnTo>
                  <a:lnTo>
                    <a:pt x="17" y="32"/>
                  </a:lnTo>
                  <a:lnTo>
                    <a:pt x="13" y="26"/>
                  </a:lnTo>
                  <a:lnTo>
                    <a:pt x="8" y="17"/>
                  </a:lnTo>
                  <a:lnTo>
                    <a:pt x="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5" name="Freeform 308"/>
            <p:cNvSpPr>
              <a:spLocks/>
            </p:cNvSpPr>
            <p:nvPr/>
          </p:nvSpPr>
          <p:spPr bwMode="auto">
            <a:xfrm>
              <a:off x="2983" y="4152"/>
              <a:ext cx="14" cy="28"/>
            </a:xfrm>
            <a:custGeom>
              <a:avLst/>
              <a:gdLst>
                <a:gd name="T0" fmla="*/ 0 w 14"/>
                <a:gd name="T1" fmla="*/ 0 h 28"/>
                <a:gd name="T2" fmla="*/ 0 w 14"/>
                <a:gd name="T3" fmla="*/ 2 h 28"/>
                <a:gd name="T4" fmla="*/ 5 w 14"/>
                <a:gd name="T5" fmla="*/ 9 h 28"/>
                <a:gd name="T6" fmla="*/ 9 w 14"/>
                <a:gd name="T7" fmla="*/ 19 h 28"/>
                <a:gd name="T8" fmla="*/ 14 w 14"/>
                <a:gd name="T9" fmla="*/ 28 h 28"/>
                <a:gd name="T10" fmla="*/ 5 w 14"/>
                <a:gd name="T11" fmla="*/ 13 h 28"/>
                <a:gd name="T12" fmla="*/ 0 w 1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lnTo>
                    <a:pt x="0" y="2"/>
                  </a:lnTo>
                  <a:lnTo>
                    <a:pt x="5" y="9"/>
                  </a:lnTo>
                  <a:lnTo>
                    <a:pt x="9" y="19"/>
                  </a:lnTo>
                  <a:lnTo>
                    <a:pt x="14" y="28"/>
                  </a:lnTo>
                  <a:lnTo>
                    <a:pt x="5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6" name="Freeform 309"/>
            <p:cNvSpPr>
              <a:spLocks/>
            </p:cNvSpPr>
            <p:nvPr/>
          </p:nvSpPr>
          <p:spPr bwMode="auto">
            <a:xfrm>
              <a:off x="3032" y="3030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3 h 8"/>
                <a:gd name="T4" fmla="*/ 0 w 3"/>
                <a:gd name="T5" fmla="*/ 5 h 8"/>
                <a:gd name="T6" fmla="*/ 0 w 3"/>
                <a:gd name="T7" fmla="*/ 8 h 8"/>
                <a:gd name="T8" fmla="*/ 3 w 3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7" name="Freeform 310"/>
            <p:cNvSpPr>
              <a:spLocks/>
            </p:cNvSpPr>
            <p:nvPr/>
          </p:nvSpPr>
          <p:spPr bwMode="auto">
            <a:xfrm>
              <a:off x="3261" y="4178"/>
              <a:ext cx="1" cy="13"/>
            </a:xfrm>
            <a:custGeom>
              <a:avLst/>
              <a:gdLst>
                <a:gd name="T0" fmla="*/ 1 w 1"/>
                <a:gd name="T1" fmla="*/ 13 h 13"/>
                <a:gd name="T2" fmla="*/ 0 w 1"/>
                <a:gd name="T3" fmla="*/ 10 h 13"/>
                <a:gd name="T4" fmla="*/ 0 w 1"/>
                <a:gd name="T5" fmla="*/ 0 h 13"/>
                <a:gd name="T6" fmla="*/ 1 w 1"/>
                <a:gd name="T7" fmla="*/ 11 h 13"/>
                <a:gd name="T8" fmla="*/ 1 w 1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3">
                  <a:moveTo>
                    <a:pt x="1" y="13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1" y="11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EDE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8" name="Freeform 311"/>
            <p:cNvSpPr>
              <a:spLocks/>
            </p:cNvSpPr>
            <p:nvPr/>
          </p:nvSpPr>
          <p:spPr bwMode="auto">
            <a:xfrm>
              <a:off x="2899" y="3189"/>
              <a:ext cx="192" cy="246"/>
            </a:xfrm>
            <a:custGeom>
              <a:avLst/>
              <a:gdLst>
                <a:gd name="T0" fmla="*/ 176 w 192"/>
                <a:gd name="T1" fmla="*/ 241 h 246"/>
                <a:gd name="T2" fmla="*/ 149 w 192"/>
                <a:gd name="T3" fmla="*/ 232 h 246"/>
                <a:gd name="T4" fmla="*/ 123 w 192"/>
                <a:gd name="T5" fmla="*/ 218 h 246"/>
                <a:gd name="T6" fmla="*/ 100 w 192"/>
                <a:gd name="T7" fmla="*/ 201 h 246"/>
                <a:gd name="T8" fmla="*/ 80 w 192"/>
                <a:gd name="T9" fmla="*/ 180 h 246"/>
                <a:gd name="T10" fmla="*/ 61 w 192"/>
                <a:gd name="T11" fmla="*/ 155 h 246"/>
                <a:gd name="T12" fmla="*/ 44 w 192"/>
                <a:gd name="T13" fmla="*/ 129 h 246"/>
                <a:gd name="T14" fmla="*/ 31 w 192"/>
                <a:gd name="T15" fmla="*/ 103 h 246"/>
                <a:gd name="T16" fmla="*/ 0 w 192"/>
                <a:gd name="T17" fmla="*/ 23 h 246"/>
                <a:gd name="T18" fmla="*/ 9 w 192"/>
                <a:gd name="T19" fmla="*/ 14 h 246"/>
                <a:gd name="T20" fmla="*/ 29 w 192"/>
                <a:gd name="T21" fmla="*/ 14 h 246"/>
                <a:gd name="T22" fmla="*/ 31 w 192"/>
                <a:gd name="T23" fmla="*/ 0 h 246"/>
                <a:gd name="T24" fmla="*/ 43 w 192"/>
                <a:gd name="T25" fmla="*/ 7 h 246"/>
                <a:gd name="T26" fmla="*/ 49 w 192"/>
                <a:gd name="T27" fmla="*/ 22 h 246"/>
                <a:gd name="T28" fmla="*/ 60 w 192"/>
                <a:gd name="T29" fmla="*/ 17 h 246"/>
                <a:gd name="T30" fmla="*/ 69 w 192"/>
                <a:gd name="T31" fmla="*/ 42 h 246"/>
                <a:gd name="T32" fmla="*/ 112 w 192"/>
                <a:gd name="T33" fmla="*/ 99 h 246"/>
                <a:gd name="T34" fmla="*/ 110 w 192"/>
                <a:gd name="T35" fmla="*/ 114 h 246"/>
                <a:gd name="T36" fmla="*/ 124 w 192"/>
                <a:gd name="T37" fmla="*/ 128 h 246"/>
                <a:gd name="T38" fmla="*/ 136 w 192"/>
                <a:gd name="T39" fmla="*/ 135 h 246"/>
                <a:gd name="T40" fmla="*/ 123 w 192"/>
                <a:gd name="T41" fmla="*/ 141 h 246"/>
                <a:gd name="T42" fmla="*/ 139 w 192"/>
                <a:gd name="T43" fmla="*/ 155 h 246"/>
                <a:gd name="T44" fmla="*/ 139 w 192"/>
                <a:gd name="T45" fmla="*/ 157 h 246"/>
                <a:gd name="T46" fmla="*/ 124 w 192"/>
                <a:gd name="T47" fmla="*/ 148 h 246"/>
                <a:gd name="T48" fmla="*/ 104 w 192"/>
                <a:gd name="T49" fmla="*/ 132 h 246"/>
                <a:gd name="T50" fmla="*/ 92 w 192"/>
                <a:gd name="T51" fmla="*/ 132 h 246"/>
                <a:gd name="T52" fmla="*/ 103 w 192"/>
                <a:gd name="T53" fmla="*/ 149 h 246"/>
                <a:gd name="T54" fmla="*/ 118 w 192"/>
                <a:gd name="T55" fmla="*/ 163 h 246"/>
                <a:gd name="T56" fmla="*/ 136 w 192"/>
                <a:gd name="T57" fmla="*/ 177 h 246"/>
                <a:gd name="T58" fmla="*/ 149 w 192"/>
                <a:gd name="T59" fmla="*/ 191 h 246"/>
                <a:gd name="T60" fmla="*/ 167 w 192"/>
                <a:gd name="T61" fmla="*/ 215 h 246"/>
                <a:gd name="T62" fmla="*/ 138 w 192"/>
                <a:gd name="T63" fmla="*/ 201 h 246"/>
                <a:gd name="T64" fmla="*/ 115 w 192"/>
                <a:gd name="T65" fmla="*/ 183 h 246"/>
                <a:gd name="T66" fmla="*/ 93 w 192"/>
                <a:gd name="T67" fmla="*/ 161 h 246"/>
                <a:gd name="T68" fmla="*/ 77 w 192"/>
                <a:gd name="T69" fmla="*/ 137 h 246"/>
                <a:gd name="T70" fmla="*/ 58 w 192"/>
                <a:gd name="T71" fmla="*/ 109 h 246"/>
                <a:gd name="T72" fmla="*/ 44 w 192"/>
                <a:gd name="T73" fmla="*/ 83 h 246"/>
                <a:gd name="T74" fmla="*/ 31 w 192"/>
                <a:gd name="T75" fmla="*/ 56 h 246"/>
                <a:gd name="T76" fmla="*/ 20 w 192"/>
                <a:gd name="T77" fmla="*/ 30 h 246"/>
                <a:gd name="T78" fmla="*/ 24 w 192"/>
                <a:gd name="T79" fmla="*/ 60 h 246"/>
                <a:gd name="T80" fmla="*/ 35 w 192"/>
                <a:gd name="T81" fmla="*/ 91 h 246"/>
                <a:gd name="T82" fmla="*/ 49 w 192"/>
                <a:gd name="T83" fmla="*/ 118 h 246"/>
                <a:gd name="T84" fmla="*/ 58 w 192"/>
                <a:gd name="T85" fmla="*/ 132 h 246"/>
                <a:gd name="T86" fmla="*/ 69 w 192"/>
                <a:gd name="T87" fmla="*/ 148 h 246"/>
                <a:gd name="T88" fmla="*/ 90 w 192"/>
                <a:gd name="T89" fmla="*/ 172 h 246"/>
                <a:gd name="T90" fmla="*/ 115 w 192"/>
                <a:gd name="T91" fmla="*/ 195 h 246"/>
                <a:gd name="T92" fmla="*/ 141 w 192"/>
                <a:gd name="T93" fmla="*/ 215 h 246"/>
                <a:gd name="T94" fmla="*/ 156 w 192"/>
                <a:gd name="T95" fmla="*/ 224 h 246"/>
                <a:gd name="T96" fmla="*/ 172 w 192"/>
                <a:gd name="T97" fmla="*/ 233 h 246"/>
                <a:gd name="T98" fmla="*/ 192 w 192"/>
                <a:gd name="T99" fmla="*/ 246 h 24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2" h="246">
                  <a:moveTo>
                    <a:pt x="192" y="246"/>
                  </a:moveTo>
                  <a:lnTo>
                    <a:pt x="176" y="241"/>
                  </a:lnTo>
                  <a:lnTo>
                    <a:pt x="162" y="238"/>
                  </a:lnTo>
                  <a:lnTo>
                    <a:pt x="149" y="232"/>
                  </a:lnTo>
                  <a:lnTo>
                    <a:pt x="136" y="227"/>
                  </a:lnTo>
                  <a:lnTo>
                    <a:pt x="123" y="218"/>
                  </a:lnTo>
                  <a:lnTo>
                    <a:pt x="112" y="210"/>
                  </a:lnTo>
                  <a:lnTo>
                    <a:pt x="100" y="201"/>
                  </a:lnTo>
                  <a:lnTo>
                    <a:pt x="90" y="192"/>
                  </a:lnTo>
                  <a:lnTo>
                    <a:pt x="80" y="180"/>
                  </a:lnTo>
                  <a:lnTo>
                    <a:pt x="70" y="168"/>
                  </a:lnTo>
                  <a:lnTo>
                    <a:pt x="61" y="155"/>
                  </a:lnTo>
                  <a:lnTo>
                    <a:pt x="54" y="143"/>
                  </a:lnTo>
                  <a:lnTo>
                    <a:pt x="44" y="129"/>
                  </a:lnTo>
                  <a:lnTo>
                    <a:pt x="38" y="117"/>
                  </a:lnTo>
                  <a:lnTo>
                    <a:pt x="31" y="103"/>
                  </a:lnTo>
                  <a:lnTo>
                    <a:pt x="26" y="91"/>
                  </a:lnTo>
                  <a:lnTo>
                    <a:pt x="0" y="23"/>
                  </a:lnTo>
                  <a:lnTo>
                    <a:pt x="6" y="8"/>
                  </a:lnTo>
                  <a:lnTo>
                    <a:pt x="9" y="14"/>
                  </a:lnTo>
                  <a:lnTo>
                    <a:pt x="21" y="3"/>
                  </a:lnTo>
                  <a:lnTo>
                    <a:pt x="29" y="14"/>
                  </a:lnTo>
                  <a:lnTo>
                    <a:pt x="31" y="7"/>
                  </a:lnTo>
                  <a:lnTo>
                    <a:pt x="31" y="0"/>
                  </a:lnTo>
                  <a:lnTo>
                    <a:pt x="37" y="0"/>
                  </a:lnTo>
                  <a:lnTo>
                    <a:pt x="43" y="7"/>
                  </a:lnTo>
                  <a:lnTo>
                    <a:pt x="46" y="13"/>
                  </a:lnTo>
                  <a:lnTo>
                    <a:pt x="49" y="22"/>
                  </a:lnTo>
                  <a:lnTo>
                    <a:pt x="55" y="8"/>
                  </a:lnTo>
                  <a:lnTo>
                    <a:pt x="60" y="17"/>
                  </a:lnTo>
                  <a:lnTo>
                    <a:pt x="64" y="30"/>
                  </a:lnTo>
                  <a:lnTo>
                    <a:pt x="69" y="42"/>
                  </a:lnTo>
                  <a:lnTo>
                    <a:pt x="75" y="54"/>
                  </a:lnTo>
                  <a:lnTo>
                    <a:pt x="112" y="99"/>
                  </a:lnTo>
                  <a:lnTo>
                    <a:pt x="106" y="105"/>
                  </a:lnTo>
                  <a:lnTo>
                    <a:pt x="110" y="114"/>
                  </a:lnTo>
                  <a:lnTo>
                    <a:pt x="116" y="120"/>
                  </a:lnTo>
                  <a:lnTo>
                    <a:pt x="124" y="128"/>
                  </a:lnTo>
                  <a:lnTo>
                    <a:pt x="130" y="131"/>
                  </a:lnTo>
                  <a:lnTo>
                    <a:pt x="136" y="135"/>
                  </a:lnTo>
                  <a:lnTo>
                    <a:pt x="119" y="134"/>
                  </a:lnTo>
                  <a:lnTo>
                    <a:pt x="123" y="141"/>
                  </a:lnTo>
                  <a:lnTo>
                    <a:pt x="132" y="149"/>
                  </a:lnTo>
                  <a:lnTo>
                    <a:pt x="139" y="155"/>
                  </a:lnTo>
                  <a:lnTo>
                    <a:pt x="149" y="163"/>
                  </a:lnTo>
                  <a:lnTo>
                    <a:pt x="139" y="157"/>
                  </a:lnTo>
                  <a:lnTo>
                    <a:pt x="133" y="152"/>
                  </a:lnTo>
                  <a:lnTo>
                    <a:pt x="124" y="148"/>
                  </a:lnTo>
                  <a:lnTo>
                    <a:pt x="118" y="143"/>
                  </a:lnTo>
                  <a:lnTo>
                    <a:pt x="104" y="132"/>
                  </a:lnTo>
                  <a:lnTo>
                    <a:pt x="90" y="123"/>
                  </a:lnTo>
                  <a:lnTo>
                    <a:pt x="92" y="132"/>
                  </a:lnTo>
                  <a:lnTo>
                    <a:pt x="98" y="141"/>
                  </a:lnTo>
                  <a:lnTo>
                    <a:pt x="103" y="149"/>
                  </a:lnTo>
                  <a:lnTo>
                    <a:pt x="110" y="157"/>
                  </a:lnTo>
                  <a:lnTo>
                    <a:pt x="118" y="163"/>
                  </a:lnTo>
                  <a:lnTo>
                    <a:pt x="127" y="171"/>
                  </a:lnTo>
                  <a:lnTo>
                    <a:pt x="136" y="177"/>
                  </a:lnTo>
                  <a:lnTo>
                    <a:pt x="146" y="183"/>
                  </a:lnTo>
                  <a:lnTo>
                    <a:pt x="149" y="191"/>
                  </a:lnTo>
                  <a:lnTo>
                    <a:pt x="144" y="198"/>
                  </a:lnTo>
                  <a:lnTo>
                    <a:pt x="167" y="215"/>
                  </a:lnTo>
                  <a:lnTo>
                    <a:pt x="152" y="207"/>
                  </a:lnTo>
                  <a:lnTo>
                    <a:pt x="138" y="201"/>
                  </a:lnTo>
                  <a:lnTo>
                    <a:pt x="126" y="192"/>
                  </a:lnTo>
                  <a:lnTo>
                    <a:pt x="115" y="183"/>
                  </a:lnTo>
                  <a:lnTo>
                    <a:pt x="104" y="172"/>
                  </a:lnTo>
                  <a:lnTo>
                    <a:pt x="93" y="161"/>
                  </a:lnTo>
                  <a:lnTo>
                    <a:pt x="84" y="149"/>
                  </a:lnTo>
                  <a:lnTo>
                    <a:pt x="77" y="137"/>
                  </a:lnTo>
                  <a:lnTo>
                    <a:pt x="67" y="123"/>
                  </a:lnTo>
                  <a:lnTo>
                    <a:pt x="58" y="109"/>
                  </a:lnTo>
                  <a:lnTo>
                    <a:pt x="50" y="95"/>
                  </a:lnTo>
                  <a:lnTo>
                    <a:pt x="44" y="83"/>
                  </a:lnTo>
                  <a:lnTo>
                    <a:pt x="37" y="69"/>
                  </a:lnTo>
                  <a:lnTo>
                    <a:pt x="31" y="56"/>
                  </a:lnTo>
                  <a:lnTo>
                    <a:pt x="24" y="42"/>
                  </a:lnTo>
                  <a:lnTo>
                    <a:pt x="20" y="30"/>
                  </a:lnTo>
                  <a:lnTo>
                    <a:pt x="20" y="43"/>
                  </a:lnTo>
                  <a:lnTo>
                    <a:pt x="24" y="60"/>
                  </a:lnTo>
                  <a:lnTo>
                    <a:pt x="29" y="74"/>
                  </a:lnTo>
                  <a:lnTo>
                    <a:pt x="35" y="91"/>
                  </a:lnTo>
                  <a:lnTo>
                    <a:pt x="41" y="105"/>
                  </a:lnTo>
                  <a:lnTo>
                    <a:pt x="49" y="118"/>
                  </a:lnTo>
                  <a:lnTo>
                    <a:pt x="54" y="125"/>
                  </a:lnTo>
                  <a:lnTo>
                    <a:pt x="58" y="132"/>
                  </a:lnTo>
                  <a:lnTo>
                    <a:pt x="63" y="140"/>
                  </a:lnTo>
                  <a:lnTo>
                    <a:pt x="69" y="148"/>
                  </a:lnTo>
                  <a:lnTo>
                    <a:pt x="78" y="160"/>
                  </a:lnTo>
                  <a:lnTo>
                    <a:pt x="90" y="172"/>
                  </a:lnTo>
                  <a:lnTo>
                    <a:pt x="101" y="183"/>
                  </a:lnTo>
                  <a:lnTo>
                    <a:pt x="115" y="195"/>
                  </a:lnTo>
                  <a:lnTo>
                    <a:pt x="127" y="204"/>
                  </a:lnTo>
                  <a:lnTo>
                    <a:pt x="141" y="215"/>
                  </a:lnTo>
                  <a:lnTo>
                    <a:pt x="147" y="220"/>
                  </a:lnTo>
                  <a:lnTo>
                    <a:pt x="156" y="224"/>
                  </a:lnTo>
                  <a:lnTo>
                    <a:pt x="162" y="229"/>
                  </a:lnTo>
                  <a:lnTo>
                    <a:pt x="172" y="233"/>
                  </a:lnTo>
                  <a:lnTo>
                    <a:pt x="181" y="240"/>
                  </a:lnTo>
                  <a:lnTo>
                    <a:pt x="192" y="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89" name="Freeform 312"/>
            <p:cNvSpPr>
              <a:spLocks/>
            </p:cNvSpPr>
            <p:nvPr/>
          </p:nvSpPr>
          <p:spPr bwMode="auto">
            <a:xfrm>
              <a:off x="3129" y="3648"/>
              <a:ext cx="77" cy="204"/>
            </a:xfrm>
            <a:custGeom>
              <a:avLst/>
              <a:gdLst>
                <a:gd name="T0" fmla="*/ 73 w 77"/>
                <a:gd name="T1" fmla="*/ 204 h 204"/>
                <a:gd name="T2" fmla="*/ 70 w 77"/>
                <a:gd name="T3" fmla="*/ 190 h 204"/>
                <a:gd name="T4" fmla="*/ 67 w 77"/>
                <a:gd name="T5" fmla="*/ 176 h 204"/>
                <a:gd name="T6" fmla="*/ 64 w 77"/>
                <a:gd name="T7" fmla="*/ 162 h 204"/>
                <a:gd name="T8" fmla="*/ 61 w 77"/>
                <a:gd name="T9" fmla="*/ 150 h 204"/>
                <a:gd name="T10" fmla="*/ 57 w 77"/>
                <a:gd name="T11" fmla="*/ 136 h 204"/>
                <a:gd name="T12" fmla="*/ 54 w 77"/>
                <a:gd name="T13" fmla="*/ 124 h 204"/>
                <a:gd name="T14" fmla="*/ 49 w 77"/>
                <a:gd name="T15" fmla="*/ 112 h 204"/>
                <a:gd name="T16" fmla="*/ 46 w 77"/>
                <a:gd name="T17" fmla="*/ 100 h 204"/>
                <a:gd name="T18" fmla="*/ 40 w 77"/>
                <a:gd name="T19" fmla="*/ 86 h 204"/>
                <a:gd name="T20" fmla="*/ 34 w 77"/>
                <a:gd name="T21" fmla="*/ 73 h 204"/>
                <a:gd name="T22" fmla="*/ 27 w 77"/>
                <a:gd name="T23" fmla="*/ 61 h 204"/>
                <a:gd name="T24" fmla="*/ 23 w 77"/>
                <a:gd name="T25" fmla="*/ 49 h 204"/>
                <a:gd name="T26" fmla="*/ 17 w 77"/>
                <a:gd name="T27" fmla="*/ 35 h 204"/>
                <a:gd name="T28" fmla="*/ 11 w 77"/>
                <a:gd name="T29" fmla="*/ 23 h 204"/>
                <a:gd name="T30" fmla="*/ 4 w 77"/>
                <a:gd name="T31" fmla="*/ 11 h 204"/>
                <a:gd name="T32" fmla="*/ 0 w 77"/>
                <a:gd name="T33" fmla="*/ 0 h 204"/>
                <a:gd name="T34" fmla="*/ 6 w 77"/>
                <a:gd name="T35" fmla="*/ 9 h 204"/>
                <a:gd name="T36" fmla="*/ 14 w 77"/>
                <a:gd name="T37" fmla="*/ 21 h 204"/>
                <a:gd name="T38" fmla="*/ 20 w 77"/>
                <a:gd name="T39" fmla="*/ 32 h 204"/>
                <a:gd name="T40" fmla="*/ 27 w 77"/>
                <a:gd name="T41" fmla="*/ 46 h 204"/>
                <a:gd name="T42" fmla="*/ 32 w 77"/>
                <a:gd name="T43" fmla="*/ 57 h 204"/>
                <a:gd name="T44" fmla="*/ 38 w 77"/>
                <a:gd name="T45" fmla="*/ 69 h 204"/>
                <a:gd name="T46" fmla="*/ 43 w 77"/>
                <a:gd name="T47" fmla="*/ 83 h 204"/>
                <a:gd name="T48" fmla="*/ 49 w 77"/>
                <a:gd name="T49" fmla="*/ 96 h 204"/>
                <a:gd name="T50" fmla="*/ 52 w 77"/>
                <a:gd name="T51" fmla="*/ 109 h 204"/>
                <a:gd name="T52" fmla="*/ 57 w 77"/>
                <a:gd name="T53" fmla="*/ 121 h 204"/>
                <a:gd name="T54" fmla="*/ 60 w 77"/>
                <a:gd name="T55" fmla="*/ 135 h 204"/>
                <a:gd name="T56" fmla="*/ 64 w 77"/>
                <a:gd name="T57" fmla="*/ 149 h 204"/>
                <a:gd name="T58" fmla="*/ 67 w 77"/>
                <a:gd name="T59" fmla="*/ 162 h 204"/>
                <a:gd name="T60" fmla="*/ 70 w 77"/>
                <a:gd name="T61" fmla="*/ 176 h 204"/>
                <a:gd name="T62" fmla="*/ 73 w 77"/>
                <a:gd name="T63" fmla="*/ 190 h 204"/>
                <a:gd name="T64" fmla="*/ 77 w 77"/>
                <a:gd name="T65" fmla="*/ 204 h 204"/>
                <a:gd name="T66" fmla="*/ 73 w 77"/>
                <a:gd name="T67" fmla="*/ 204 h 2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204">
                  <a:moveTo>
                    <a:pt x="73" y="204"/>
                  </a:moveTo>
                  <a:lnTo>
                    <a:pt x="70" y="190"/>
                  </a:lnTo>
                  <a:lnTo>
                    <a:pt x="67" y="176"/>
                  </a:lnTo>
                  <a:lnTo>
                    <a:pt x="64" y="162"/>
                  </a:lnTo>
                  <a:lnTo>
                    <a:pt x="61" y="150"/>
                  </a:lnTo>
                  <a:lnTo>
                    <a:pt x="57" y="136"/>
                  </a:lnTo>
                  <a:lnTo>
                    <a:pt x="54" y="124"/>
                  </a:lnTo>
                  <a:lnTo>
                    <a:pt x="49" y="112"/>
                  </a:lnTo>
                  <a:lnTo>
                    <a:pt x="46" y="100"/>
                  </a:lnTo>
                  <a:lnTo>
                    <a:pt x="40" y="86"/>
                  </a:lnTo>
                  <a:lnTo>
                    <a:pt x="34" y="73"/>
                  </a:lnTo>
                  <a:lnTo>
                    <a:pt x="27" y="61"/>
                  </a:lnTo>
                  <a:lnTo>
                    <a:pt x="23" y="49"/>
                  </a:lnTo>
                  <a:lnTo>
                    <a:pt x="17" y="35"/>
                  </a:lnTo>
                  <a:lnTo>
                    <a:pt x="11" y="23"/>
                  </a:lnTo>
                  <a:lnTo>
                    <a:pt x="4" y="11"/>
                  </a:lnTo>
                  <a:lnTo>
                    <a:pt x="0" y="0"/>
                  </a:lnTo>
                  <a:lnTo>
                    <a:pt x="6" y="9"/>
                  </a:lnTo>
                  <a:lnTo>
                    <a:pt x="14" y="21"/>
                  </a:lnTo>
                  <a:lnTo>
                    <a:pt x="20" y="32"/>
                  </a:lnTo>
                  <a:lnTo>
                    <a:pt x="27" y="46"/>
                  </a:lnTo>
                  <a:lnTo>
                    <a:pt x="32" y="57"/>
                  </a:lnTo>
                  <a:lnTo>
                    <a:pt x="38" y="69"/>
                  </a:lnTo>
                  <a:lnTo>
                    <a:pt x="43" y="83"/>
                  </a:lnTo>
                  <a:lnTo>
                    <a:pt x="49" y="96"/>
                  </a:lnTo>
                  <a:lnTo>
                    <a:pt x="52" y="109"/>
                  </a:lnTo>
                  <a:lnTo>
                    <a:pt x="57" y="121"/>
                  </a:lnTo>
                  <a:lnTo>
                    <a:pt x="60" y="135"/>
                  </a:lnTo>
                  <a:lnTo>
                    <a:pt x="64" y="149"/>
                  </a:lnTo>
                  <a:lnTo>
                    <a:pt x="67" y="162"/>
                  </a:lnTo>
                  <a:lnTo>
                    <a:pt x="70" y="176"/>
                  </a:lnTo>
                  <a:lnTo>
                    <a:pt x="73" y="190"/>
                  </a:lnTo>
                  <a:lnTo>
                    <a:pt x="77" y="204"/>
                  </a:lnTo>
                  <a:lnTo>
                    <a:pt x="73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0" name="Freeform 313"/>
            <p:cNvSpPr>
              <a:spLocks/>
            </p:cNvSpPr>
            <p:nvPr/>
          </p:nvSpPr>
          <p:spPr bwMode="auto">
            <a:xfrm>
              <a:off x="3100" y="3619"/>
              <a:ext cx="99" cy="265"/>
            </a:xfrm>
            <a:custGeom>
              <a:avLst/>
              <a:gdLst>
                <a:gd name="T0" fmla="*/ 95 w 99"/>
                <a:gd name="T1" fmla="*/ 263 h 265"/>
                <a:gd name="T2" fmla="*/ 92 w 99"/>
                <a:gd name="T3" fmla="*/ 254 h 265"/>
                <a:gd name="T4" fmla="*/ 90 w 99"/>
                <a:gd name="T5" fmla="*/ 245 h 265"/>
                <a:gd name="T6" fmla="*/ 87 w 99"/>
                <a:gd name="T7" fmla="*/ 236 h 265"/>
                <a:gd name="T8" fmla="*/ 86 w 99"/>
                <a:gd name="T9" fmla="*/ 228 h 265"/>
                <a:gd name="T10" fmla="*/ 83 w 99"/>
                <a:gd name="T11" fmla="*/ 219 h 265"/>
                <a:gd name="T12" fmla="*/ 81 w 99"/>
                <a:gd name="T13" fmla="*/ 211 h 265"/>
                <a:gd name="T14" fmla="*/ 79 w 99"/>
                <a:gd name="T15" fmla="*/ 202 h 265"/>
                <a:gd name="T16" fmla="*/ 78 w 99"/>
                <a:gd name="T17" fmla="*/ 194 h 265"/>
                <a:gd name="T18" fmla="*/ 75 w 99"/>
                <a:gd name="T19" fmla="*/ 185 h 265"/>
                <a:gd name="T20" fmla="*/ 72 w 99"/>
                <a:gd name="T21" fmla="*/ 178 h 265"/>
                <a:gd name="T22" fmla="*/ 69 w 99"/>
                <a:gd name="T23" fmla="*/ 168 h 265"/>
                <a:gd name="T24" fmla="*/ 67 w 99"/>
                <a:gd name="T25" fmla="*/ 161 h 265"/>
                <a:gd name="T26" fmla="*/ 63 w 99"/>
                <a:gd name="T27" fmla="*/ 144 h 265"/>
                <a:gd name="T28" fmla="*/ 58 w 99"/>
                <a:gd name="T29" fmla="*/ 129 h 265"/>
                <a:gd name="T30" fmla="*/ 53 w 99"/>
                <a:gd name="T31" fmla="*/ 119 h 265"/>
                <a:gd name="T32" fmla="*/ 50 w 99"/>
                <a:gd name="T33" fmla="*/ 110 h 265"/>
                <a:gd name="T34" fmla="*/ 47 w 99"/>
                <a:gd name="T35" fmla="*/ 102 h 265"/>
                <a:gd name="T36" fmla="*/ 44 w 99"/>
                <a:gd name="T37" fmla="*/ 95 h 265"/>
                <a:gd name="T38" fmla="*/ 38 w 99"/>
                <a:gd name="T39" fmla="*/ 78 h 265"/>
                <a:gd name="T40" fmla="*/ 32 w 99"/>
                <a:gd name="T41" fmla="*/ 63 h 265"/>
                <a:gd name="T42" fmla="*/ 27 w 99"/>
                <a:gd name="T43" fmla="*/ 53 h 265"/>
                <a:gd name="T44" fmla="*/ 24 w 99"/>
                <a:gd name="T45" fmla="*/ 46 h 265"/>
                <a:gd name="T46" fmla="*/ 20 w 99"/>
                <a:gd name="T47" fmla="*/ 38 h 265"/>
                <a:gd name="T48" fmla="*/ 17 w 99"/>
                <a:gd name="T49" fmla="*/ 30 h 265"/>
                <a:gd name="T50" fmla="*/ 12 w 99"/>
                <a:gd name="T51" fmla="*/ 21 h 265"/>
                <a:gd name="T52" fmla="*/ 7 w 99"/>
                <a:gd name="T53" fmla="*/ 14 h 265"/>
                <a:gd name="T54" fmla="*/ 3 w 99"/>
                <a:gd name="T55" fmla="*/ 6 h 265"/>
                <a:gd name="T56" fmla="*/ 0 w 99"/>
                <a:gd name="T57" fmla="*/ 0 h 265"/>
                <a:gd name="T58" fmla="*/ 7 w 99"/>
                <a:gd name="T59" fmla="*/ 14 h 265"/>
                <a:gd name="T60" fmla="*/ 17 w 99"/>
                <a:gd name="T61" fmla="*/ 27 h 265"/>
                <a:gd name="T62" fmla="*/ 20 w 99"/>
                <a:gd name="T63" fmla="*/ 33 h 265"/>
                <a:gd name="T64" fmla="*/ 24 w 99"/>
                <a:gd name="T65" fmla="*/ 43 h 265"/>
                <a:gd name="T66" fmla="*/ 29 w 99"/>
                <a:gd name="T67" fmla="*/ 49 h 265"/>
                <a:gd name="T68" fmla="*/ 33 w 99"/>
                <a:gd name="T69" fmla="*/ 58 h 265"/>
                <a:gd name="T70" fmla="*/ 40 w 99"/>
                <a:gd name="T71" fmla="*/ 73 h 265"/>
                <a:gd name="T72" fmla="*/ 47 w 99"/>
                <a:gd name="T73" fmla="*/ 90 h 265"/>
                <a:gd name="T74" fmla="*/ 50 w 99"/>
                <a:gd name="T75" fmla="*/ 98 h 265"/>
                <a:gd name="T76" fmla="*/ 53 w 99"/>
                <a:gd name="T77" fmla="*/ 107 h 265"/>
                <a:gd name="T78" fmla="*/ 56 w 99"/>
                <a:gd name="T79" fmla="*/ 116 h 265"/>
                <a:gd name="T80" fmla="*/ 61 w 99"/>
                <a:gd name="T81" fmla="*/ 125 h 265"/>
                <a:gd name="T82" fmla="*/ 63 w 99"/>
                <a:gd name="T83" fmla="*/ 133 h 265"/>
                <a:gd name="T84" fmla="*/ 66 w 99"/>
                <a:gd name="T85" fmla="*/ 142 h 265"/>
                <a:gd name="T86" fmla="*/ 69 w 99"/>
                <a:gd name="T87" fmla="*/ 150 h 265"/>
                <a:gd name="T88" fmla="*/ 72 w 99"/>
                <a:gd name="T89" fmla="*/ 159 h 265"/>
                <a:gd name="T90" fmla="*/ 73 w 99"/>
                <a:gd name="T91" fmla="*/ 167 h 265"/>
                <a:gd name="T92" fmla="*/ 76 w 99"/>
                <a:gd name="T93" fmla="*/ 176 h 265"/>
                <a:gd name="T94" fmla="*/ 79 w 99"/>
                <a:gd name="T95" fmla="*/ 185 h 265"/>
                <a:gd name="T96" fmla="*/ 83 w 99"/>
                <a:gd name="T97" fmla="*/ 194 h 265"/>
                <a:gd name="T98" fmla="*/ 84 w 99"/>
                <a:gd name="T99" fmla="*/ 202 h 265"/>
                <a:gd name="T100" fmla="*/ 86 w 99"/>
                <a:gd name="T101" fmla="*/ 211 h 265"/>
                <a:gd name="T102" fmla="*/ 87 w 99"/>
                <a:gd name="T103" fmla="*/ 221 h 265"/>
                <a:gd name="T104" fmla="*/ 90 w 99"/>
                <a:gd name="T105" fmla="*/ 230 h 265"/>
                <a:gd name="T106" fmla="*/ 92 w 99"/>
                <a:gd name="T107" fmla="*/ 237 h 265"/>
                <a:gd name="T108" fmla="*/ 95 w 99"/>
                <a:gd name="T109" fmla="*/ 247 h 265"/>
                <a:gd name="T110" fmla="*/ 96 w 99"/>
                <a:gd name="T111" fmla="*/ 256 h 265"/>
                <a:gd name="T112" fmla="*/ 99 w 99"/>
                <a:gd name="T113" fmla="*/ 265 h 265"/>
                <a:gd name="T114" fmla="*/ 95 w 99"/>
                <a:gd name="T115" fmla="*/ 263 h 2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" h="265">
                  <a:moveTo>
                    <a:pt x="95" y="263"/>
                  </a:moveTo>
                  <a:lnTo>
                    <a:pt x="92" y="254"/>
                  </a:lnTo>
                  <a:lnTo>
                    <a:pt x="90" y="245"/>
                  </a:lnTo>
                  <a:lnTo>
                    <a:pt x="87" y="236"/>
                  </a:lnTo>
                  <a:lnTo>
                    <a:pt x="86" y="228"/>
                  </a:lnTo>
                  <a:lnTo>
                    <a:pt x="83" y="219"/>
                  </a:lnTo>
                  <a:lnTo>
                    <a:pt x="81" y="211"/>
                  </a:lnTo>
                  <a:lnTo>
                    <a:pt x="79" y="202"/>
                  </a:lnTo>
                  <a:lnTo>
                    <a:pt x="78" y="194"/>
                  </a:lnTo>
                  <a:lnTo>
                    <a:pt x="75" y="185"/>
                  </a:lnTo>
                  <a:lnTo>
                    <a:pt x="72" y="178"/>
                  </a:lnTo>
                  <a:lnTo>
                    <a:pt x="69" y="168"/>
                  </a:lnTo>
                  <a:lnTo>
                    <a:pt x="67" y="161"/>
                  </a:lnTo>
                  <a:lnTo>
                    <a:pt x="63" y="144"/>
                  </a:lnTo>
                  <a:lnTo>
                    <a:pt x="58" y="129"/>
                  </a:lnTo>
                  <a:lnTo>
                    <a:pt x="53" y="119"/>
                  </a:lnTo>
                  <a:lnTo>
                    <a:pt x="50" y="110"/>
                  </a:lnTo>
                  <a:lnTo>
                    <a:pt x="47" y="102"/>
                  </a:lnTo>
                  <a:lnTo>
                    <a:pt x="44" y="95"/>
                  </a:lnTo>
                  <a:lnTo>
                    <a:pt x="38" y="78"/>
                  </a:lnTo>
                  <a:lnTo>
                    <a:pt x="32" y="63"/>
                  </a:lnTo>
                  <a:lnTo>
                    <a:pt x="27" y="53"/>
                  </a:lnTo>
                  <a:lnTo>
                    <a:pt x="24" y="46"/>
                  </a:lnTo>
                  <a:lnTo>
                    <a:pt x="20" y="38"/>
                  </a:lnTo>
                  <a:lnTo>
                    <a:pt x="17" y="30"/>
                  </a:lnTo>
                  <a:lnTo>
                    <a:pt x="12" y="21"/>
                  </a:lnTo>
                  <a:lnTo>
                    <a:pt x="7" y="14"/>
                  </a:lnTo>
                  <a:lnTo>
                    <a:pt x="3" y="6"/>
                  </a:lnTo>
                  <a:lnTo>
                    <a:pt x="0" y="0"/>
                  </a:lnTo>
                  <a:lnTo>
                    <a:pt x="7" y="14"/>
                  </a:lnTo>
                  <a:lnTo>
                    <a:pt x="17" y="27"/>
                  </a:lnTo>
                  <a:lnTo>
                    <a:pt x="20" y="33"/>
                  </a:lnTo>
                  <a:lnTo>
                    <a:pt x="24" y="43"/>
                  </a:lnTo>
                  <a:lnTo>
                    <a:pt x="29" y="49"/>
                  </a:lnTo>
                  <a:lnTo>
                    <a:pt x="33" y="58"/>
                  </a:lnTo>
                  <a:lnTo>
                    <a:pt x="40" y="73"/>
                  </a:lnTo>
                  <a:lnTo>
                    <a:pt x="47" y="90"/>
                  </a:lnTo>
                  <a:lnTo>
                    <a:pt x="50" y="98"/>
                  </a:lnTo>
                  <a:lnTo>
                    <a:pt x="53" y="107"/>
                  </a:lnTo>
                  <a:lnTo>
                    <a:pt x="56" y="116"/>
                  </a:lnTo>
                  <a:lnTo>
                    <a:pt x="61" y="125"/>
                  </a:lnTo>
                  <a:lnTo>
                    <a:pt x="63" y="133"/>
                  </a:lnTo>
                  <a:lnTo>
                    <a:pt x="66" y="142"/>
                  </a:lnTo>
                  <a:lnTo>
                    <a:pt x="69" y="150"/>
                  </a:lnTo>
                  <a:lnTo>
                    <a:pt x="72" y="159"/>
                  </a:lnTo>
                  <a:lnTo>
                    <a:pt x="73" y="167"/>
                  </a:lnTo>
                  <a:lnTo>
                    <a:pt x="76" y="176"/>
                  </a:lnTo>
                  <a:lnTo>
                    <a:pt x="79" y="185"/>
                  </a:lnTo>
                  <a:lnTo>
                    <a:pt x="83" y="194"/>
                  </a:lnTo>
                  <a:lnTo>
                    <a:pt x="84" y="202"/>
                  </a:lnTo>
                  <a:lnTo>
                    <a:pt x="86" y="211"/>
                  </a:lnTo>
                  <a:lnTo>
                    <a:pt x="87" y="221"/>
                  </a:lnTo>
                  <a:lnTo>
                    <a:pt x="90" y="230"/>
                  </a:lnTo>
                  <a:lnTo>
                    <a:pt x="92" y="237"/>
                  </a:lnTo>
                  <a:lnTo>
                    <a:pt x="95" y="247"/>
                  </a:lnTo>
                  <a:lnTo>
                    <a:pt x="96" y="256"/>
                  </a:lnTo>
                  <a:lnTo>
                    <a:pt x="99" y="265"/>
                  </a:lnTo>
                  <a:lnTo>
                    <a:pt x="95" y="2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1" name="Freeform 314"/>
            <p:cNvSpPr>
              <a:spLocks/>
            </p:cNvSpPr>
            <p:nvPr/>
          </p:nvSpPr>
          <p:spPr bwMode="auto">
            <a:xfrm>
              <a:off x="3029" y="3551"/>
              <a:ext cx="149" cy="419"/>
            </a:xfrm>
            <a:custGeom>
              <a:avLst/>
              <a:gdLst>
                <a:gd name="T0" fmla="*/ 146 w 149"/>
                <a:gd name="T1" fmla="*/ 405 h 419"/>
                <a:gd name="T2" fmla="*/ 140 w 149"/>
                <a:gd name="T3" fmla="*/ 377 h 419"/>
                <a:gd name="T4" fmla="*/ 135 w 149"/>
                <a:gd name="T5" fmla="*/ 350 h 419"/>
                <a:gd name="T6" fmla="*/ 131 w 149"/>
                <a:gd name="T7" fmla="*/ 322 h 419"/>
                <a:gd name="T8" fmla="*/ 124 w 149"/>
                <a:gd name="T9" fmla="*/ 296 h 419"/>
                <a:gd name="T10" fmla="*/ 117 w 149"/>
                <a:gd name="T11" fmla="*/ 269 h 419"/>
                <a:gd name="T12" fmla="*/ 109 w 149"/>
                <a:gd name="T13" fmla="*/ 243 h 419"/>
                <a:gd name="T14" fmla="*/ 103 w 149"/>
                <a:gd name="T15" fmla="*/ 216 h 419"/>
                <a:gd name="T16" fmla="*/ 94 w 149"/>
                <a:gd name="T17" fmla="*/ 190 h 419"/>
                <a:gd name="T18" fmla="*/ 83 w 149"/>
                <a:gd name="T19" fmla="*/ 163 h 419"/>
                <a:gd name="T20" fmla="*/ 72 w 149"/>
                <a:gd name="T21" fmla="*/ 137 h 419"/>
                <a:gd name="T22" fmla="*/ 62 w 149"/>
                <a:gd name="T23" fmla="*/ 112 h 419"/>
                <a:gd name="T24" fmla="*/ 49 w 149"/>
                <a:gd name="T25" fmla="*/ 86 h 419"/>
                <a:gd name="T26" fmla="*/ 35 w 149"/>
                <a:gd name="T27" fmla="*/ 60 h 419"/>
                <a:gd name="T28" fmla="*/ 22 w 149"/>
                <a:gd name="T29" fmla="*/ 36 h 419"/>
                <a:gd name="T30" fmla="*/ 6 w 149"/>
                <a:gd name="T31" fmla="*/ 11 h 419"/>
                <a:gd name="T32" fmla="*/ 5 w 149"/>
                <a:gd name="T33" fmla="*/ 6 h 419"/>
                <a:gd name="T34" fmla="*/ 17 w 149"/>
                <a:gd name="T35" fmla="*/ 22 h 419"/>
                <a:gd name="T36" fmla="*/ 28 w 149"/>
                <a:gd name="T37" fmla="*/ 37 h 419"/>
                <a:gd name="T38" fmla="*/ 37 w 149"/>
                <a:gd name="T39" fmla="*/ 54 h 419"/>
                <a:gd name="T40" fmla="*/ 46 w 149"/>
                <a:gd name="T41" fmla="*/ 71 h 419"/>
                <a:gd name="T42" fmla="*/ 55 w 149"/>
                <a:gd name="T43" fmla="*/ 86 h 419"/>
                <a:gd name="T44" fmla="*/ 63 w 149"/>
                <a:gd name="T45" fmla="*/ 105 h 419"/>
                <a:gd name="T46" fmla="*/ 71 w 149"/>
                <a:gd name="T47" fmla="*/ 123 h 419"/>
                <a:gd name="T48" fmla="*/ 77 w 149"/>
                <a:gd name="T49" fmla="*/ 140 h 419"/>
                <a:gd name="T50" fmla="*/ 83 w 149"/>
                <a:gd name="T51" fmla="*/ 157 h 419"/>
                <a:gd name="T52" fmla="*/ 89 w 149"/>
                <a:gd name="T53" fmla="*/ 174 h 419"/>
                <a:gd name="T54" fmla="*/ 95 w 149"/>
                <a:gd name="T55" fmla="*/ 192 h 419"/>
                <a:gd name="T56" fmla="*/ 101 w 149"/>
                <a:gd name="T57" fmla="*/ 209 h 419"/>
                <a:gd name="T58" fmla="*/ 108 w 149"/>
                <a:gd name="T59" fmla="*/ 227 h 419"/>
                <a:gd name="T60" fmla="*/ 114 w 149"/>
                <a:gd name="T61" fmla="*/ 246 h 419"/>
                <a:gd name="T62" fmla="*/ 120 w 149"/>
                <a:gd name="T63" fmla="*/ 264 h 419"/>
                <a:gd name="T64" fmla="*/ 124 w 149"/>
                <a:gd name="T65" fmla="*/ 281 h 419"/>
                <a:gd name="T66" fmla="*/ 127 w 149"/>
                <a:gd name="T67" fmla="*/ 299 h 419"/>
                <a:gd name="T68" fmla="*/ 131 w 149"/>
                <a:gd name="T69" fmla="*/ 318 h 419"/>
                <a:gd name="T70" fmla="*/ 135 w 149"/>
                <a:gd name="T71" fmla="*/ 336 h 419"/>
                <a:gd name="T72" fmla="*/ 138 w 149"/>
                <a:gd name="T73" fmla="*/ 354 h 419"/>
                <a:gd name="T74" fmla="*/ 141 w 149"/>
                <a:gd name="T75" fmla="*/ 373 h 419"/>
                <a:gd name="T76" fmla="*/ 144 w 149"/>
                <a:gd name="T77" fmla="*/ 391 h 419"/>
                <a:gd name="T78" fmla="*/ 147 w 149"/>
                <a:gd name="T79" fmla="*/ 410 h 4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9" h="419">
                  <a:moveTo>
                    <a:pt x="149" y="419"/>
                  </a:moveTo>
                  <a:lnTo>
                    <a:pt x="146" y="405"/>
                  </a:lnTo>
                  <a:lnTo>
                    <a:pt x="143" y="391"/>
                  </a:lnTo>
                  <a:lnTo>
                    <a:pt x="140" y="377"/>
                  </a:lnTo>
                  <a:lnTo>
                    <a:pt x="138" y="364"/>
                  </a:lnTo>
                  <a:lnTo>
                    <a:pt x="135" y="350"/>
                  </a:lnTo>
                  <a:lnTo>
                    <a:pt x="134" y="336"/>
                  </a:lnTo>
                  <a:lnTo>
                    <a:pt x="131" y="322"/>
                  </a:lnTo>
                  <a:lnTo>
                    <a:pt x="129" y="310"/>
                  </a:lnTo>
                  <a:lnTo>
                    <a:pt x="124" y="296"/>
                  </a:lnTo>
                  <a:lnTo>
                    <a:pt x="121" y="282"/>
                  </a:lnTo>
                  <a:lnTo>
                    <a:pt x="117" y="269"/>
                  </a:lnTo>
                  <a:lnTo>
                    <a:pt x="114" y="256"/>
                  </a:lnTo>
                  <a:lnTo>
                    <a:pt x="109" y="243"/>
                  </a:lnTo>
                  <a:lnTo>
                    <a:pt x="106" y="230"/>
                  </a:lnTo>
                  <a:lnTo>
                    <a:pt x="103" y="216"/>
                  </a:lnTo>
                  <a:lnTo>
                    <a:pt x="100" y="204"/>
                  </a:lnTo>
                  <a:lnTo>
                    <a:pt x="94" y="190"/>
                  </a:lnTo>
                  <a:lnTo>
                    <a:pt x="89" y="177"/>
                  </a:lnTo>
                  <a:lnTo>
                    <a:pt x="83" y="163"/>
                  </a:lnTo>
                  <a:lnTo>
                    <a:pt x="78" y="151"/>
                  </a:lnTo>
                  <a:lnTo>
                    <a:pt x="72" y="137"/>
                  </a:lnTo>
                  <a:lnTo>
                    <a:pt x="68" y="124"/>
                  </a:lnTo>
                  <a:lnTo>
                    <a:pt x="62" y="112"/>
                  </a:lnTo>
                  <a:lnTo>
                    <a:pt x="57" y="100"/>
                  </a:lnTo>
                  <a:lnTo>
                    <a:pt x="49" y="86"/>
                  </a:lnTo>
                  <a:lnTo>
                    <a:pt x="43" y="72"/>
                  </a:lnTo>
                  <a:lnTo>
                    <a:pt x="35" y="60"/>
                  </a:lnTo>
                  <a:lnTo>
                    <a:pt x="29" y="48"/>
                  </a:lnTo>
                  <a:lnTo>
                    <a:pt x="22" y="36"/>
                  </a:lnTo>
                  <a:lnTo>
                    <a:pt x="14" y="23"/>
                  </a:lnTo>
                  <a:lnTo>
                    <a:pt x="6" y="11"/>
                  </a:lnTo>
                  <a:lnTo>
                    <a:pt x="0" y="0"/>
                  </a:lnTo>
                  <a:lnTo>
                    <a:pt x="5" y="6"/>
                  </a:lnTo>
                  <a:lnTo>
                    <a:pt x="11" y="14"/>
                  </a:lnTo>
                  <a:lnTo>
                    <a:pt x="17" y="22"/>
                  </a:lnTo>
                  <a:lnTo>
                    <a:pt x="23" y="29"/>
                  </a:lnTo>
                  <a:lnTo>
                    <a:pt x="28" y="37"/>
                  </a:lnTo>
                  <a:lnTo>
                    <a:pt x="32" y="45"/>
                  </a:lnTo>
                  <a:lnTo>
                    <a:pt x="37" y="54"/>
                  </a:lnTo>
                  <a:lnTo>
                    <a:pt x="43" y="63"/>
                  </a:lnTo>
                  <a:lnTo>
                    <a:pt x="46" y="71"/>
                  </a:lnTo>
                  <a:lnTo>
                    <a:pt x="51" y="78"/>
                  </a:lnTo>
                  <a:lnTo>
                    <a:pt x="55" y="86"/>
                  </a:lnTo>
                  <a:lnTo>
                    <a:pt x="60" y="95"/>
                  </a:lnTo>
                  <a:lnTo>
                    <a:pt x="63" y="105"/>
                  </a:lnTo>
                  <a:lnTo>
                    <a:pt x="68" y="114"/>
                  </a:lnTo>
                  <a:lnTo>
                    <a:pt x="71" y="123"/>
                  </a:lnTo>
                  <a:lnTo>
                    <a:pt x="75" y="132"/>
                  </a:lnTo>
                  <a:lnTo>
                    <a:pt x="77" y="140"/>
                  </a:lnTo>
                  <a:lnTo>
                    <a:pt x="81" y="149"/>
                  </a:lnTo>
                  <a:lnTo>
                    <a:pt x="83" y="157"/>
                  </a:lnTo>
                  <a:lnTo>
                    <a:pt x="88" y="166"/>
                  </a:lnTo>
                  <a:lnTo>
                    <a:pt x="89" y="174"/>
                  </a:lnTo>
                  <a:lnTo>
                    <a:pt x="94" y="183"/>
                  </a:lnTo>
                  <a:lnTo>
                    <a:pt x="95" y="192"/>
                  </a:lnTo>
                  <a:lnTo>
                    <a:pt x="100" y="201"/>
                  </a:lnTo>
                  <a:lnTo>
                    <a:pt x="101" y="209"/>
                  </a:lnTo>
                  <a:lnTo>
                    <a:pt x="104" y="218"/>
                  </a:lnTo>
                  <a:lnTo>
                    <a:pt x="108" y="227"/>
                  </a:lnTo>
                  <a:lnTo>
                    <a:pt x="111" y="236"/>
                  </a:lnTo>
                  <a:lnTo>
                    <a:pt x="114" y="246"/>
                  </a:lnTo>
                  <a:lnTo>
                    <a:pt x="117" y="255"/>
                  </a:lnTo>
                  <a:lnTo>
                    <a:pt x="120" y="264"/>
                  </a:lnTo>
                  <a:lnTo>
                    <a:pt x="124" y="273"/>
                  </a:lnTo>
                  <a:lnTo>
                    <a:pt x="124" y="281"/>
                  </a:lnTo>
                  <a:lnTo>
                    <a:pt x="126" y="290"/>
                  </a:lnTo>
                  <a:lnTo>
                    <a:pt x="127" y="299"/>
                  </a:lnTo>
                  <a:lnTo>
                    <a:pt x="131" y="308"/>
                  </a:lnTo>
                  <a:lnTo>
                    <a:pt x="131" y="318"/>
                  </a:lnTo>
                  <a:lnTo>
                    <a:pt x="134" y="327"/>
                  </a:lnTo>
                  <a:lnTo>
                    <a:pt x="135" y="336"/>
                  </a:lnTo>
                  <a:lnTo>
                    <a:pt x="138" y="345"/>
                  </a:lnTo>
                  <a:lnTo>
                    <a:pt x="138" y="354"/>
                  </a:lnTo>
                  <a:lnTo>
                    <a:pt x="141" y="364"/>
                  </a:lnTo>
                  <a:lnTo>
                    <a:pt x="141" y="373"/>
                  </a:lnTo>
                  <a:lnTo>
                    <a:pt x="144" y="382"/>
                  </a:lnTo>
                  <a:lnTo>
                    <a:pt x="144" y="391"/>
                  </a:lnTo>
                  <a:lnTo>
                    <a:pt x="146" y="400"/>
                  </a:lnTo>
                  <a:lnTo>
                    <a:pt x="147" y="410"/>
                  </a:lnTo>
                  <a:lnTo>
                    <a:pt x="149" y="4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2" name="Freeform 315"/>
            <p:cNvSpPr>
              <a:spLocks/>
            </p:cNvSpPr>
            <p:nvPr/>
          </p:nvSpPr>
          <p:spPr bwMode="auto">
            <a:xfrm>
              <a:off x="3064" y="3573"/>
              <a:ext cx="126" cy="332"/>
            </a:xfrm>
            <a:custGeom>
              <a:avLst/>
              <a:gdLst>
                <a:gd name="T0" fmla="*/ 122 w 126"/>
                <a:gd name="T1" fmla="*/ 320 h 332"/>
                <a:gd name="T2" fmla="*/ 115 w 126"/>
                <a:gd name="T3" fmla="*/ 299 h 332"/>
                <a:gd name="T4" fmla="*/ 108 w 126"/>
                <a:gd name="T5" fmla="*/ 279 h 332"/>
                <a:gd name="T6" fmla="*/ 102 w 126"/>
                <a:gd name="T7" fmla="*/ 257 h 332"/>
                <a:gd name="T8" fmla="*/ 96 w 126"/>
                <a:gd name="T9" fmla="*/ 236 h 332"/>
                <a:gd name="T10" fmla="*/ 89 w 126"/>
                <a:gd name="T11" fmla="*/ 214 h 332"/>
                <a:gd name="T12" fmla="*/ 82 w 126"/>
                <a:gd name="T13" fmla="*/ 194 h 332"/>
                <a:gd name="T14" fmla="*/ 76 w 126"/>
                <a:gd name="T15" fmla="*/ 173 h 332"/>
                <a:gd name="T16" fmla="*/ 69 w 126"/>
                <a:gd name="T17" fmla="*/ 153 h 332"/>
                <a:gd name="T18" fmla="*/ 62 w 126"/>
                <a:gd name="T19" fmla="*/ 132 h 332"/>
                <a:gd name="T20" fmla="*/ 54 w 126"/>
                <a:gd name="T21" fmla="*/ 112 h 332"/>
                <a:gd name="T22" fmla="*/ 45 w 126"/>
                <a:gd name="T23" fmla="*/ 90 h 332"/>
                <a:gd name="T24" fmla="*/ 37 w 126"/>
                <a:gd name="T25" fmla="*/ 70 h 332"/>
                <a:gd name="T26" fmla="*/ 28 w 126"/>
                <a:gd name="T27" fmla="*/ 49 h 332"/>
                <a:gd name="T28" fmla="*/ 17 w 126"/>
                <a:gd name="T29" fmla="*/ 29 h 332"/>
                <a:gd name="T30" fmla="*/ 5 w 126"/>
                <a:gd name="T31" fmla="*/ 9 h 332"/>
                <a:gd name="T32" fmla="*/ 5 w 126"/>
                <a:gd name="T33" fmla="*/ 9 h 332"/>
                <a:gd name="T34" fmla="*/ 17 w 126"/>
                <a:gd name="T35" fmla="*/ 27 h 332"/>
                <a:gd name="T36" fmla="*/ 28 w 126"/>
                <a:gd name="T37" fmla="*/ 46 h 332"/>
                <a:gd name="T38" fmla="*/ 37 w 126"/>
                <a:gd name="T39" fmla="*/ 66 h 332"/>
                <a:gd name="T40" fmla="*/ 48 w 126"/>
                <a:gd name="T41" fmla="*/ 86 h 332"/>
                <a:gd name="T42" fmla="*/ 57 w 126"/>
                <a:gd name="T43" fmla="*/ 107 h 332"/>
                <a:gd name="T44" fmla="*/ 65 w 126"/>
                <a:gd name="T45" fmla="*/ 127 h 332"/>
                <a:gd name="T46" fmla="*/ 73 w 126"/>
                <a:gd name="T47" fmla="*/ 148 h 332"/>
                <a:gd name="T48" fmla="*/ 79 w 126"/>
                <a:gd name="T49" fmla="*/ 170 h 332"/>
                <a:gd name="T50" fmla="*/ 85 w 126"/>
                <a:gd name="T51" fmla="*/ 191 h 332"/>
                <a:gd name="T52" fmla="*/ 91 w 126"/>
                <a:gd name="T53" fmla="*/ 213 h 332"/>
                <a:gd name="T54" fmla="*/ 97 w 126"/>
                <a:gd name="T55" fmla="*/ 234 h 332"/>
                <a:gd name="T56" fmla="*/ 103 w 126"/>
                <a:gd name="T57" fmla="*/ 256 h 332"/>
                <a:gd name="T58" fmla="*/ 109 w 126"/>
                <a:gd name="T59" fmla="*/ 277 h 332"/>
                <a:gd name="T60" fmla="*/ 115 w 126"/>
                <a:gd name="T61" fmla="*/ 299 h 332"/>
                <a:gd name="T62" fmla="*/ 122 w 126"/>
                <a:gd name="T63" fmla="*/ 320 h 3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6" h="332">
                  <a:moveTo>
                    <a:pt x="126" y="332"/>
                  </a:moveTo>
                  <a:lnTo>
                    <a:pt x="122" y="320"/>
                  </a:lnTo>
                  <a:lnTo>
                    <a:pt x="119" y="311"/>
                  </a:lnTo>
                  <a:lnTo>
                    <a:pt x="115" y="299"/>
                  </a:lnTo>
                  <a:lnTo>
                    <a:pt x="112" y="290"/>
                  </a:lnTo>
                  <a:lnTo>
                    <a:pt x="108" y="279"/>
                  </a:lnTo>
                  <a:lnTo>
                    <a:pt x="105" y="268"/>
                  </a:lnTo>
                  <a:lnTo>
                    <a:pt x="102" y="257"/>
                  </a:lnTo>
                  <a:lnTo>
                    <a:pt x="100" y="248"/>
                  </a:lnTo>
                  <a:lnTo>
                    <a:pt x="96" y="236"/>
                  </a:lnTo>
                  <a:lnTo>
                    <a:pt x="92" y="227"/>
                  </a:lnTo>
                  <a:lnTo>
                    <a:pt x="89" y="214"/>
                  </a:lnTo>
                  <a:lnTo>
                    <a:pt x="86" y="205"/>
                  </a:lnTo>
                  <a:lnTo>
                    <a:pt x="82" y="194"/>
                  </a:lnTo>
                  <a:lnTo>
                    <a:pt x="80" y="184"/>
                  </a:lnTo>
                  <a:lnTo>
                    <a:pt x="76" y="173"/>
                  </a:lnTo>
                  <a:lnTo>
                    <a:pt x="74" y="164"/>
                  </a:lnTo>
                  <a:lnTo>
                    <a:pt x="69" y="153"/>
                  </a:lnTo>
                  <a:lnTo>
                    <a:pt x="66" y="142"/>
                  </a:lnTo>
                  <a:lnTo>
                    <a:pt x="62" y="132"/>
                  </a:lnTo>
                  <a:lnTo>
                    <a:pt x="59" y="122"/>
                  </a:lnTo>
                  <a:lnTo>
                    <a:pt x="54" y="112"/>
                  </a:lnTo>
                  <a:lnTo>
                    <a:pt x="50" y="101"/>
                  </a:lnTo>
                  <a:lnTo>
                    <a:pt x="45" y="90"/>
                  </a:lnTo>
                  <a:lnTo>
                    <a:pt x="42" y="81"/>
                  </a:lnTo>
                  <a:lnTo>
                    <a:pt x="37" y="70"/>
                  </a:lnTo>
                  <a:lnTo>
                    <a:pt x="33" y="60"/>
                  </a:lnTo>
                  <a:lnTo>
                    <a:pt x="28" y="49"/>
                  </a:lnTo>
                  <a:lnTo>
                    <a:pt x="23" y="40"/>
                  </a:lnTo>
                  <a:lnTo>
                    <a:pt x="17" y="29"/>
                  </a:lnTo>
                  <a:lnTo>
                    <a:pt x="11" y="18"/>
                  </a:lnTo>
                  <a:lnTo>
                    <a:pt x="5" y="9"/>
                  </a:lnTo>
                  <a:lnTo>
                    <a:pt x="0" y="0"/>
                  </a:lnTo>
                  <a:lnTo>
                    <a:pt x="5" y="9"/>
                  </a:lnTo>
                  <a:lnTo>
                    <a:pt x="11" y="18"/>
                  </a:lnTo>
                  <a:lnTo>
                    <a:pt x="17" y="27"/>
                  </a:lnTo>
                  <a:lnTo>
                    <a:pt x="23" y="37"/>
                  </a:lnTo>
                  <a:lnTo>
                    <a:pt x="28" y="46"/>
                  </a:lnTo>
                  <a:lnTo>
                    <a:pt x="33" y="56"/>
                  </a:lnTo>
                  <a:lnTo>
                    <a:pt x="37" y="66"/>
                  </a:lnTo>
                  <a:lnTo>
                    <a:pt x="43" y="76"/>
                  </a:lnTo>
                  <a:lnTo>
                    <a:pt x="48" y="86"/>
                  </a:lnTo>
                  <a:lnTo>
                    <a:pt x="53" y="96"/>
                  </a:lnTo>
                  <a:lnTo>
                    <a:pt x="57" y="107"/>
                  </a:lnTo>
                  <a:lnTo>
                    <a:pt x="62" y="118"/>
                  </a:lnTo>
                  <a:lnTo>
                    <a:pt x="65" y="127"/>
                  </a:lnTo>
                  <a:lnTo>
                    <a:pt x="69" y="138"/>
                  </a:lnTo>
                  <a:lnTo>
                    <a:pt x="73" y="148"/>
                  </a:lnTo>
                  <a:lnTo>
                    <a:pt x="77" y="161"/>
                  </a:lnTo>
                  <a:lnTo>
                    <a:pt x="79" y="170"/>
                  </a:lnTo>
                  <a:lnTo>
                    <a:pt x="83" y="181"/>
                  </a:lnTo>
                  <a:lnTo>
                    <a:pt x="85" y="191"/>
                  </a:lnTo>
                  <a:lnTo>
                    <a:pt x="89" y="202"/>
                  </a:lnTo>
                  <a:lnTo>
                    <a:pt x="91" y="213"/>
                  </a:lnTo>
                  <a:lnTo>
                    <a:pt x="96" y="224"/>
                  </a:lnTo>
                  <a:lnTo>
                    <a:pt x="97" y="234"/>
                  </a:lnTo>
                  <a:lnTo>
                    <a:pt x="102" y="247"/>
                  </a:lnTo>
                  <a:lnTo>
                    <a:pt x="103" y="256"/>
                  </a:lnTo>
                  <a:lnTo>
                    <a:pt x="108" y="267"/>
                  </a:lnTo>
                  <a:lnTo>
                    <a:pt x="109" y="277"/>
                  </a:lnTo>
                  <a:lnTo>
                    <a:pt x="114" y="288"/>
                  </a:lnTo>
                  <a:lnTo>
                    <a:pt x="115" y="299"/>
                  </a:lnTo>
                  <a:lnTo>
                    <a:pt x="120" y="309"/>
                  </a:lnTo>
                  <a:lnTo>
                    <a:pt x="122" y="320"/>
                  </a:lnTo>
                  <a:lnTo>
                    <a:pt x="126" y="3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3" name="Freeform 316"/>
            <p:cNvSpPr>
              <a:spLocks/>
            </p:cNvSpPr>
            <p:nvPr/>
          </p:nvSpPr>
          <p:spPr bwMode="auto">
            <a:xfrm>
              <a:off x="3153" y="3288"/>
              <a:ext cx="345" cy="220"/>
            </a:xfrm>
            <a:custGeom>
              <a:avLst/>
              <a:gdLst>
                <a:gd name="T0" fmla="*/ 324 w 345"/>
                <a:gd name="T1" fmla="*/ 84 h 220"/>
                <a:gd name="T2" fmla="*/ 302 w 345"/>
                <a:gd name="T3" fmla="*/ 90 h 220"/>
                <a:gd name="T4" fmla="*/ 286 w 345"/>
                <a:gd name="T5" fmla="*/ 104 h 220"/>
                <a:gd name="T6" fmla="*/ 259 w 345"/>
                <a:gd name="T7" fmla="*/ 113 h 220"/>
                <a:gd name="T8" fmla="*/ 256 w 345"/>
                <a:gd name="T9" fmla="*/ 130 h 220"/>
                <a:gd name="T10" fmla="*/ 279 w 345"/>
                <a:gd name="T11" fmla="*/ 122 h 220"/>
                <a:gd name="T12" fmla="*/ 256 w 345"/>
                <a:gd name="T13" fmla="*/ 131 h 220"/>
                <a:gd name="T14" fmla="*/ 230 w 345"/>
                <a:gd name="T15" fmla="*/ 139 h 220"/>
                <a:gd name="T16" fmla="*/ 207 w 345"/>
                <a:gd name="T17" fmla="*/ 148 h 220"/>
                <a:gd name="T18" fmla="*/ 207 w 345"/>
                <a:gd name="T19" fmla="*/ 156 h 220"/>
                <a:gd name="T20" fmla="*/ 226 w 345"/>
                <a:gd name="T21" fmla="*/ 151 h 220"/>
                <a:gd name="T22" fmla="*/ 246 w 345"/>
                <a:gd name="T23" fmla="*/ 147 h 220"/>
                <a:gd name="T24" fmla="*/ 264 w 345"/>
                <a:gd name="T25" fmla="*/ 148 h 220"/>
                <a:gd name="T26" fmla="*/ 258 w 345"/>
                <a:gd name="T27" fmla="*/ 161 h 220"/>
                <a:gd name="T28" fmla="*/ 229 w 345"/>
                <a:gd name="T29" fmla="*/ 170 h 220"/>
                <a:gd name="T30" fmla="*/ 197 w 345"/>
                <a:gd name="T31" fmla="*/ 176 h 220"/>
                <a:gd name="T32" fmla="*/ 166 w 345"/>
                <a:gd name="T33" fmla="*/ 184 h 220"/>
                <a:gd name="T34" fmla="*/ 143 w 345"/>
                <a:gd name="T35" fmla="*/ 194 h 220"/>
                <a:gd name="T36" fmla="*/ 125 w 345"/>
                <a:gd name="T37" fmla="*/ 203 h 220"/>
                <a:gd name="T38" fmla="*/ 106 w 345"/>
                <a:gd name="T39" fmla="*/ 210 h 220"/>
                <a:gd name="T40" fmla="*/ 88 w 345"/>
                <a:gd name="T41" fmla="*/ 216 h 220"/>
                <a:gd name="T42" fmla="*/ 65 w 345"/>
                <a:gd name="T43" fmla="*/ 216 h 220"/>
                <a:gd name="T44" fmla="*/ 40 w 345"/>
                <a:gd name="T45" fmla="*/ 207 h 220"/>
                <a:gd name="T46" fmla="*/ 22 w 345"/>
                <a:gd name="T47" fmla="*/ 191 h 220"/>
                <a:gd name="T48" fmla="*/ 8 w 345"/>
                <a:gd name="T49" fmla="*/ 170 h 220"/>
                <a:gd name="T50" fmla="*/ 0 w 345"/>
                <a:gd name="T51" fmla="*/ 145 h 220"/>
                <a:gd name="T52" fmla="*/ 3 w 345"/>
                <a:gd name="T53" fmla="*/ 116 h 220"/>
                <a:gd name="T54" fmla="*/ 22 w 345"/>
                <a:gd name="T55" fmla="*/ 98 h 220"/>
                <a:gd name="T56" fmla="*/ 51 w 345"/>
                <a:gd name="T57" fmla="*/ 85 h 220"/>
                <a:gd name="T58" fmla="*/ 80 w 345"/>
                <a:gd name="T59" fmla="*/ 75 h 220"/>
                <a:gd name="T60" fmla="*/ 111 w 345"/>
                <a:gd name="T61" fmla="*/ 65 h 220"/>
                <a:gd name="T62" fmla="*/ 140 w 345"/>
                <a:gd name="T63" fmla="*/ 55 h 220"/>
                <a:gd name="T64" fmla="*/ 169 w 345"/>
                <a:gd name="T65" fmla="*/ 42 h 220"/>
                <a:gd name="T66" fmla="*/ 198 w 345"/>
                <a:gd name="T67" fmla="*/ 29 h 220"/>
                <a:gd name="T68" fmla="*/ 227 w 345"/>
                <a:gd name="T69" fmla="*/ 15 h 220"/>
                <a:gd name="T70" fmla="*/ 255 w 345"/>
                <a:gd name="T71" fmla="*/ 4 h 220"/>
                <a:gd name="T72" fmla="*/ 279 w 345"/>
                <a:gd name="T73" fmla="*/ 0 h 220"/>
                <a:gd name="T74" fmla="*/ 301 w 345"/>
                <a:gd name="T75" fmla="*/ 0 h 220"/>
                <a:gd name="T76" fmla="*/ 319 w 345"/>
                <a:gd name="T77" fmla="*/ 1 h 220"/>
                <a:gd name="T78" fmla="*/ 333 w 345"/>
                <a:gd name="T79" fmla="*/ 9 h 220"/>
                <a:gd name="T80" fmla="*/ 342 w 345"/>
                <a:gd name="T81" fmla="*/ 23 h 220"/>
                <a:gd name="T82" fmla="*/ 344 w 345"/>
                <a:gd name="T83" fmla="*/ 41 h 220"/>
                <a:gd name="T84" fmla="*/ 339 w 345"/>
                <a:gd name="T85" fmla="*/ 65 h 2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45" h="220">
                  <a:moveTo>
                    <a:pt x="335" y="82"/>
                  </a:moveTo>
                  <a:lnTo>
                    <a:pt x="324" y="84"/>
                  </a:lnTo>
                  <a:lnTo>
                    <a:pt x="313" y="87"/>
                  </a:lnTo>
                  <a:lnTo>
                    <a:pt x="302" y="90"/>
                  </a:lnTo>
                  <a:lnTo>
                    <a:pt x="293" y="95"/>
                  </a:lnTo>
                  <a:lnTo>
                    <a:pt x="286" y="104"/>
                  </a:lnTo>
                  <a:lnTo>
                    <a:pt x="275" y="110"/>
                  </a:lnTo>
                  <a:lnTo>
                    <a:pt x="259" y="113"/>
                  </a:lnTo>
                  <a:lnTo>
                    <a:pt x="250" y="124"/>
                  </a:lnTo>
                  <a:lnTo>
                    <a:pt x="256" y="130"/>
                  </a:lnTo>
                  <a:lnTo>
                    <a:pt x="290" y="118"/>
                  </a:lnTo>
                  <a:lnTo>
                    <a:pt x="279" y="122"/>
                  </a:lnTo>
                  <a:lnTo>
                    <a:pt x="269" y="128"/>
                  </a:lnTo>
                  <a:lnTo>
                    <a:pt x="256" y="131"/>
                  </a:lnTo>
                  <a:lnTo>
                    <a:pt x="244" y="136"/>
                  </a:lnTo>
                  <a:lnTo>
                    <a:pt x="230" y="139"/>
                  </a:lnTo>
                  <a:lnTo>
                    <a:pt x="220" y="144"/>
                  </a:lnTo>
                  <a:lnTo>
                    <a:pt x="207" y="148"/>
                  </a:lnTo>
                  <a:lnTo>
                    <a:pt x="200" y="157"/>
                  </a:lnTo>
                  <a:lnTo>
                    <a:pt x="207" y="156"/>
                  </a:lnTo>
                  <a:lnTo>
                    <a:pt x="217" y="154"/>
                  </a:lnTo>
                  <a:lnTo>
                    <a:pt x="226" y="151"/>
                  </a:lnTo>
                  <a:lnTo>
                    <a:pt x="236" y="150"/>
                  </a:lnTo>
                  <a:lnTo>
                    <a:pt x="246" y="147"/>
                  </a:lnTo>
                  <a:lnTo>
                    <a:pt x="255" y="147"/>
                  </a:lnTo>
                  <a:lnTo>
                    <a:pt x="264" y="148"/>
                  </a:lnTo>
                  <a:lnTo>
                    <a:pt x="273" y="154"/>
                  </a:lnTo>
                  <a:lnTo>
                    <a:pt x="258" y="161"/>
                  </a:lnTo>
                  <a:lnTo>
                    <a:pt x="244" y="167"/>
                  </a:lnTo>
                  <a:lnTo>
                    <a:pt x="229" y="170"/>
                  </a:lnTo>
                  <a:lnTo>
                    <a:pt x="213" y="174"/>
                  </a:lnTo>
                  <a:lnTo>
                    <a:pt x="197" y="176"/>
                  </a:lnTo>
                  <a:lnTo>
                    <a:pt x="181" y="180"/>
                  </a:lnTo>
                  <a:lnTo>
                    <a:pt x="166" y="184"/>
                  </a:lnTo>
                  <a:lnTo>
                    <a:pt x="152" y="188"/>
                  </a:lnTo>
                  <a:lnTo>
                    <a:pt x="143" y="194"/>
                  </a:lnTo>
                  <a:lnTo>
                    <a:pt x="134" y="200"/>
                  </a:lnTo>
                  <a:lnTo>
                    <a:pt x="125" y="203"/>
                  </a:lnTo>
                  <a:lnTo>
                    <a:pt x="117" y="208"/>
                  </a:lnTo>
                  <a:lnTo>
                    <a:pt x="106" y="210"/>
                  </a:lnTo>
                  <a:lnTo>
                    <a:pt x="97" y="214"/>
                  </a:lnTo>
                  <a:lnTo>
                    <a:pt x="88" y="216"/>
                  </a:lnTo>
                  <a:lnTo>
                    <a:pt x="79" y="220"/>
                  </a:lnTo>
                  <a:lnTo>
                    <a:pt x="65" y="216"/>
                  </a:lnTo>
                  <a:lnTo>
                    <a:pt x="53" y="213"/>
                  </a:lnTo>
                  <a:lnTo>
                    <a:pt x="40" y="207"/>
                  </a:lnTo>
                  <a:lnTo>
                    <a:pt x="31" y="200"/>
                  </a:lnTo>
                  <a:lnTo>
                    <a:pt x="22" y="191"/>
                  </a:lnTo>
                  <a:lnTo>
                    <a:pt x="14" y="182"/>
                  </a:lnTo>
                  <a:lnTo>
                    <a:pt x="8" y="170"/>
                  </a:lnTo>
                  <a:lnTo>
                    <a:pt x="3" y="159"/>
                  </a:lnTo>
                  <a:lnTo>
                    <a:pt x="0" y="145"/>
                  </a:lnTo>
                  <a:lnTo>
                    <a:pt x="2" y="131"/>
                  </a:lnTo>
                  <a:lnTo>
                    <a:pt x="3" y="116"/>
                  </a:lnTo>
                  <a:lnTo>
                    <a:pt x="8" y="104"/>
                  </a:lnTo>
                  <a:lnTo>
                    <a:pt x="22" y="98"/>
                  </a:lnTo>
                  <a:lnTo>
                    <a:pt x="37" y="92"/>
                  </a:lnTo>
                  <a:lnTo>
                    <a:pt x="51" y="85"/>
                  </a:lnTo>
                  <a:lnTo>
                    <a:pt x="66" y="81"/>
                  </a:lnTo>
                  <a:lnTo>
                    <a:pt x="80" y="75"/>
                  </a:lnTo>
                  <a:lnTo>
                    <a:pt x="95" y="70"/>
                  </a:lnTo>
                  <a:lnTo>
                    <a:pt x="111" y="65"/>
                  </a:lnTo>
                  <a:lnTo>
                    <a:pt x="126" y="61"/>
                  </a:lnTo>
                  <a:lnTo>
                    <a:pt x="140" y="55"/>
                  </a:lnTo>
                  <a:lnTo>
                    <a:pt x="155" y="49"/>
                  </a:lnTo>
                  <a:lnTo>
                    <a:pt x="169" y="42"/>
                  </a:lnTo>
                  <a:lnTo>
                    <a:pt x="184" y="36"/>
                  </a:lnTo>
                  <a:lnTo>
                    <a:pt x="198" y="29"/>
                  </a:lnTo>
                  <a:lnTo>
                    <a:pt x="213" y="23"/>
                  </a:lnTo>
                  <a:lnTo>
                    <a:pt x="227" y="15"/>
                  </a:lnTo>
                  <a:lnTo>
                    <a:pt x="243" y="9"/>
                  </a:lnTo>
                  <a:lnTo>
                    <a:pt x="255" y="4"/>
                  </a:lnTo>
                  <a:lnTo>
                    <a:pt x="267" y="3"/>
                  </a:lnTo>
                  <a:lnTo>
                    <a:pt x="279" y="0"/>
                  </a:lnTo>
                  <a:lnTo>
                    <a:pt x="292" y="0"/>
                  </a:lnTo>
                  <a:lnTo>
                    <a:pt x="301" y="0"/>
                  </a:lnTo>
                  <a:lnTo>
                    <a:pt x="312" y="0"/>
                  </a:lnTo>
                  <a:lnTo>
                    <a:pt x="319" y="1"/>
                  </a:lnTo>
                  <a:lnTo>
                    <a:pt x="328" y="6"/>
                  </a:lnTo>
                  <a:lnTo>
                    <a:pt x="333" y="9"/>
                  </a:lnTo>
                  <a:lnTo>
                    <a:pt x="339" y="15"/>
                  </a:lnTo>
                  <a:lnTo>
                    <a:pt x="342" y="23"/>
                  </a:lnTo>
                  <a:lnTo>
                    <a:pt x="345" y="32"/>
                  </a:lnTo>
                  <a:lnTo>
                    <a:pt x="344" y="41"/>
                  </a:lnTo>
                  <a:lnTo>
                    <a:pt x="344" y="53"/>
                  </a:lnTo>
                  <a:lnTo>
                    <a:pt x="339" y="65"/>
                  </a:lnTo>
                  <a:lnTo>
                    <a:pt x="335" y="8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4" name="Freeform 317"/>
            <p:cNvSpPr>
              <a:spLocks/>
            </p:cNvSpPr>
            <p:nvPr/>
          </p:nvSpPr>
          <p:spPr bwMode="auto">
            <a:xfrm>
              <a:off x="3299" y="3490"/>
              <a:ext cx="28" cy="77"/>
            </a:xfrm>
            <a:custGeom>
              <a:avLst/>
              <a:gdLst>
                <a:gd name="T0" fmla="*/ 8 w 28"/>
                <a:gd name="T1" fmla="*/ 77 h 77"/>
                <a:gd name="T2" fmla="*/ 2 w 28"/>
                <a:gd name="T3" fmla="*/ 66 h 77"/>
                <a:gd name="T4" fmla="*/ 0 w 28"/>
                <a:gd name="T5" fmla="*/ 57 h 77"/>
                <a:gd name="T6" fmla="*/ 0 w 28"/>
                <a:gd name="T7" fmla="*/ 47 h 77"/>
                <a:gd name="T8" fmla="*/ 3 w 28"/>
                <a:gd name="T9" fmla="*/ 38 h 77"/>
                <a:gd name="T10" fmla="*/ 5 w 28"/>
                <a:gd name="T11" fmla="*/ 29 h 77"/>
                <a:gd name="T12" fmla="*/ 9 w 28"/>
                <a:gd name="T13" fmla="*/ 20 h 77"/>
                <a:gd name="T14" fmla="*/ 12 w 28"/>
                <a:gd name="T15" fmla="*/ 11 h 77"/>
                <a:gd name="T16" fmla="*/ 17 w 28"/>
                <a:gd name="T17" fmla="*/ 3 h 77"/>
                <a:gd name="T18" fmla="*/ 28 w 28"/>
                <a:gd name="T19" fmla="*/ 0 h 77"/>
                <a:gd name="T20" fmla="*/ 23 w 28"/>
                <a:gd name="T21" fmla="*/ 9 h 77"/>
                <a:gd name="T22" fmla="*/ 18 w 28"/>
                <a:gd name="T23" fmla="*/ 18 h 77"/>
                <a:gd name="T24" fmla="*/ 15 w 28"/>
                <a:gd name="T25" fmla="*/ 28 h 77"/>
                <a:gd name="T26" fmla="*/ 14 w 28"/>
                <a:gd name="T27" fmla="*/ 38 h 77"/>
                <a:gd name="T28" fmla="*/ 11 w 28"/>
                <a:gd name="T29" fmla="*/ 47 h 77"/>
                <a:gd name="T30" fmla="*/ 9 w 28"/>
                <a:gd name="T31" fmla="*/ 57 h 77"/>
                <a:gd name="T32" fmla="*/ 8 w 28"/>
                <a:gd name="T33" fmla="*/ 66 h 77"/>
                <a:gd name="T34" fmla="*/ 8 w 28"/>
                <a:gd name="T35" fmla="*/ 77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77">
                  <a:moveTo>
                    <a:pt x="8" y="77"/>
                  </a:moveTo>
                  <a:lnTo>
                    <a:pt x="2" y="66"/>
                  </a:lnTo>
                  <a:lnTo>
                    <a:pt x="0" y="57"/>
                  </a:lnTo>
                  <a:lnTo>
                    <a:pt x="0" y="47"/>
                  </a:lnTo>
                  <a:lnTo>
                    <a:pt x="3" y="38"/>
                  </a:lnTo>
                  <a:lnTo>
                    <a:pt x="5" y="29"/>
                  </a:lnTo>
                  <a:lnTo>
                    <a:pt x="9" y="20"/>
                  </a:lnTo>
                  <a:lnTo>
                    <a:pt x="12" y="11"/>
                  </a:lnTo>
                  <a:lnTo>
                    <a:pt x="17" y="3"/>
                  </a:lnTo>
                  <a:lnTo>
                    <a:pt x="28" y="0"/>
                  </a:lnTo>
                  <a:lnTo>
                    <a:pt x="23" y="9"/>
                  </a:lnTo>
                  <a:lnTo>
                    <a:pt x="18" y="18"/>
                  </a:lnTo>
                  <a:lnTo>
                    <a:pt x="15" y="28"/>
                  </a:lnTo>
                  <a:lnTo>
                    <a:pt x="14" y="38"/>
                  </a:lnTo>
                  <a:lnTo>
                    <a:pt x="11" y="47"/>
                  </a:lnTo>
                  <a:lnTo>
                    <a:pt x="9" y="57"/>
                  </a:lnTo>
                  <a:lnTo>
                    <a:pt x="8" y="66"/>
                  </a:lnTo>
                  <a:lnTo>
                    <a:pt x="8" y="77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5" name="Freeform 318"/>
            <p:cNvSpPr>
              <a:spLocks/>
            </p:cNvSpPr>
            <p:nvPr/>
          </p:nvSpPr>
          <p:spPr bwMode="auto">
            <a:xfrm>
              <a:off x="3288" y="3498"/>
              <a:ext cx="17" cy="35"/>
            </a:xfrm>
            <a:custGeom>
              <a:avLst/>
              <a:gdLst>
                <a:gd name="T0" fmla="*/ 6 w 17"/>
                <a:gd name="T1" fmla="*/ 35 h 35"/>
                <a:gd name="T2" fmla="*/ 0 w 17"/>
                <a:gd name="T3" fmla="*/ 27 h 35"/>
                <a:gd name="T4" fmla="*/ 2 w 17"/>
                <a:gd name="T5" fmla="*/ 16 h 35"/>
                <a:gd name="T6" fmla="*/ 6 w 17"/>
                <a:gd name="T7" fmla="*/ 6 h 35"/>
                <a:gd name="T8" fmla="*/ 17 w 17"/>
                <a:gd name="T9" fmla="*/ 0 h 35"/>
                <a:gd name="T10" fmla="*/ 6 w 17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5">
                  <a:moveTo>
                    <a:pt x="6" y="35"/>
                  </a:moveTo>
                  <a:lnTo>
                    <a:pt x="0" y="27"/>
                  </a:lnTo>
                  <a:lnTo>
                    <a:pt x="2" y="16"/>
                  </a:lnTo>
                  <a:lnTo>
                    <a:pt x="6" y="6"/>
                  </a:lnTo>
                  <a:lnTo>
                    <a:pt x="17" y="0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6" name="Freeform 319"/>
            <p:cNvSpPr>
              <a:spLocks/>
            </p:cNvSpPr>
            <p:nvPr/>
          </p:nvSpPr>
          <p:spPr bwMode="auto">
            <a:xfrm>
              <a:off x="3183" y="3565"/>
              <a:ext cx="75" cy="61"/>
            </a:xfrm>
            <a:custGeom>
              <a:avLst/>
              <a:gdLst>
                <a:gd name="T0" fmla="*/ 32 w 75"/>
                <a:gd name="T1" fmla="*/ 38 h 61"/>
                <a:gd name="T2" fmla="*/ 0 w 75"/>
                <a:gd name="T3" fmla="*/ 0 h 61"/>
                <a:gd name="T4" fmla="*/ 6 w 75"/>
                <a:gd name="T5" fmla="*/ 5 h 61"/>
                <a:gd name="T6" fmla="*/ 13 w 75"/>
                <a:gd name="T7" fmla="*/ 12 h 61"/>
                <a:gd name="T8" fmla="*/ 23 w 75"/>
                <a:gd name="T9" fmla="*/ 18 h 61"/>
                <a:gd name="T10" fmla="*/ 32 w 75"/>
                <a:gd name="T11" fmla="*/ 26 h 61"/>
                <a:gd name="T12" fmla="*/ 41 w 75"/>
                <a:gd name="T13" fmla="*/ 32 h 61"/>
                <a:gd name="T14" fmla="*/ 52 w 75"/>
                <a:gd name="T15" fmla="*/ 38 h 61"/>
                <a:gd name="T16" fmla="*/ 62 w 75"/>
                <a:gd name="T17" fmla="*/ 45 h 61"/>
                <a:gd name="T18" fmla="*/ 75 w 75"/>
                <a:gd name="T19" fmla="*/ 51 h 61"/>
                <a:gd name="T20" fmla="*/ 75 w 75"/>
                <a:gd name="T21" fmla="*/ 55 h 61"/>
                <a:gd name="T22" fmla="*/ 73 w 75"/>
                <a:gd name="T23" fmla="*/ 61 h 61"/>
                <a:gd name="T24" fmla="*/ 62 w 75"/>
                <a:gd name="T25" fmla="*/ 57 h 61"/>
                <a:gd name="T26" fmla="*/ 52 w 75"/>
                <a:gd name="T27" fmla="*/ 52 h 61"/>
                <a:gd name="T28" fmla="*/ 41 w 75"/>
                <a:gd name="T29" fmla="*/ 45 h 61"/>
                <a:gd name="T30" fmla="*/ 32 w 75"/>
                <a:gd name="T31" fmla="*/ 38 h 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" h="61">
                  <a:moveTo>
                    <a:pt x="32" y="38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13" y="12"/>
                  </a:lnTo>
                  <a:lnTo>
                    <a:pt x="23" y="18"/>
                  </a:lnTo>
                  <a:lnTo>
                    <a:pt x="32" y="26"/>
                  </a:lnTo>
                  <a:lnTo>
                    <a:pt x="41" y="32"/>
                  </a:lnTo>
                  <a:lnTo>
                    <a:pt x="52" y="38"/>
                  </a:lnTo>
                  <a:lnTo>
                    <a:pt x="62" y="45"/>
                  </a:lnTo>
                  <a:lnTo>
                    <a:pt x="75" y="51"/>
                  </a:lnTo>
                  <a:lnTo>
                    <a:pt x="75" y="55"/>
                  </a:lnTo>
                  <a:lnTo>
                    <a:pt x="73" y="61"/>
                  </a:lnTo>
                  <a:lnTo>
                    <a:pt x="62" y="57"/>
                  </a:lnTo>
                  <a:lnTo>
                    <a:pt x="52" y="52"/>
                  </a:lnTo>
                  <a:lnTo>
                    <a:pt x="41" y="45"/>
                  </a:lnTo>
                  <a:lnTo>
                    <a:pt x="32" y="38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7" name="Freeform 320"/>
            <p:cNvSpPr>
              <a:spLocks/>
            </p:cNvSpPr>
            <p:nvPr/>
          </p:nvSpPr>
          <p:spPr bwMode="auto">
            <a:xfrm>
              <a:off x="3219" y="3585"/>
              <a:ext cx="36" cy="18"/>
            </a:xfrm>
            <a:custGeom>
              <a:avLst/>
              <a:gdLst>
                <a:gd name="T0" fmla="*/ 0 w 36"/>
                <a:gd name="T1" fmla="*/ 0 h 18"/>
                <a:gd name="T2" fmla="*/ 10 w 36"/>
                <a:gd name="T3" fmla="*/ 2 h 18"/>
                <a:gd name="T4" fmla="*/ 19 w 36"/>
                <a:gd name="T5" fmla="*/ 6 h 18"/>
                <a:gd name="T6" fmla="*/ 26 w 36"/>
                <a:gd name="T7" fmla="*/ 12 h 18"/>
                <a:gd name="T8" fmla="*/ 36 w 36"/>
                <a:gd name="T9" fmla="*/ 18 h 18"/>
                <a:gd name="T10" fmla="*/ 0 w 36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lnTo>
                    <a:pt x="10" y="2"/>
                  </a:lnTo>
                  <a:lnTo>
                    <a:pt x="19" y="6"/>
                  </a:lnTo>
                  <a:lnTo>
                    <a:pt x="26" y="12"/>
                  </a:lnTo>
                  <a:lnTo>
                    <a:pt x="3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8" name="Freeform 321"/>
            <p:cNvSpPr>
              <a:spLocks/>
            </p:cNvSpPr>
            <p:nvPr/>
          </p:nvSpPr>
          <p:spPr bwMode="auto">
            <a:xfrm>
              <a:off x="3130" y="1618"/>
              <a:ext cx="673" cy="1528"/>
            </a:xfrm>
            <a:custGeom>
              <a:avLst/>
              <a:gdLst>
                <a:gd name="T0" fmla="*/ 53 w 673"/>
                <a:gd name="T1" fmla="*/ 799 h 1528"/>
                <a:gd name="T2" fmla="*/ 112 w 673"/>
                <a:gd name="T3" fmla="*/ 704 h 1528"/>
                <a:gd name="T4" fmla="*/ 169 w 673"/>
                <a:gd name="T5" fmla="*/ 608 h 1528"/>
                <a:gd name="T6" fmla="*/ 226 w 673"/>
                <a:gd name="T7" fmla="*/ 513 h 1528"/>
                <a:gd name="T8" fmla="*/ 282 w 673"/>
                <a:gd name="T9" fmla="*/ 417 h 1528"/>
                <a:gd name="T10" fmla="*/ 335 w 673"/>
                <a:gd name="T11" fmla="*/ 320 h 1528"/>
                <a:gd name="T12" fmla="*/ 384 w 673"/>
                <a:gd name="T13" fmla="*/ 221 h 1528"/>
                <a:gd name="T14" fmla="*/ 433 w 673"/>
                <a:gd name="T15" fmla="*/ 119 h 1528"/>
                <a:gd name="T16" fmla="*/ 482 w 673"/>
                <a:gd name="T17" fmla="*/ 17 h 1528"/>
                <a:gd name="T18" fmla="*/ 526 w 673"/>
                <a:gd name="T19" fmla="*/ 0 h 1528"/>
                <a:gd name="T20" fmla="*/ 586 w 673"/>
                <a:gd name="T21" fmla="*/ 26 h 1528"/>
                <a:gd name="T22" fmla="*/ 646 w 673"/>
                <a:gd name="T23" fmla="*/ 58 h 1528"/>
                <a:gd name="T24" fmla="*/ 644 w 673"/>
                <a:gd name="T25" fmla="*/ 95 h 1528"/>
                <a:gd name="T26" fmla="*/ 575 w 673"/>
                <a:gd name="T27" fmla="*/ 164 h 1528"/>
                <a:gd name="T28" fmla="*/ 526 w 673"/>
                <a:gd name="T29" fmla="*/ 231 h 1528"/>
                <a:gd name="T30" fmla="*/ 491 w 673"/>
                <a:gd name="T31" fmla="*/ 290 h 1528"/>
                <a:gd name="T32" fmla="*/ 457 w 673"/>
                <a:gd name="T33" fmla="*/ 351 h 1528"/>
                <a:gd name="T34" fmla="*/ 425 w 673"/>
                <a:gd name="T35" fmla="*/ 418 h 1528"/>
                <a:gd name="T36" fmla="*/ 391 w 673"/>
                <a:gd name="T37" fmla="*/ 490 h 1528"/>
                <a:gd name="T38" fmla="*/ 359 w 673"/>
                <a:gd name="T39" fmla="*/ 566 h 1528"/>
                <a:gd name="T40" fmla="*/ 327 w 673"/>
                <a:gd name="T41" fmla="*/ 642 h 1528"/>
                <a:gd name="T42" fmla="*/ 316 w 673"/>
                <a:gd name="T43" fmla="*/ 633 h 1528"/>
                <a:gd name="T44" fmla="*/ 348 w 673"/>
                <a:gd name="T45" fmla="*/ 556 h 1528"/>
                <a:gd name="T46" fmla="*/ 382 w 673"/>
                <a:gd name="T47" fmla="*/ 480 h 1528"/>
                <a:gd name="T48" fmla="*/ 414 w 673"/>
                <a:gd name="T49" fmla="*/ 408 h 1528"/>
                <a:gd name="T50" fmla="*/ 445 w 673"/>
                <a:gd name="T51" fmla="*/ 334 h 1528"/>
                <a:gd name="T52" fmla="*/ 431 w 673"/>
                <a:gd name="T53" fmla="*/ 349 h 1528"/>
                <a:gd name="T54" fmla="*/ 396 w 673"/>
                <a:gd name="T55" fmla="*/ 421 h 1528"/>
                <a:gd name="T56" fmla="*/ 364 w 673"/>
                <a:gd name="T57" fmla="*/ 495 h 1528"/>
                <a:gd name="T58" fmla="*/ 339 w 673"/>
                <a:gd name="T59" fmla="*/ 553 h 1528"/>
                <a:gd name="T60" fmla="*/ 309 w 673"/>
                <a:gd name="T61" fmla="*/ 630 h 1528"/>
                <a:gd name="T62" fmla="*/ 284 w 673"/>
                <a:gd name="T63" fmla="*/ 688 h 1528"/>
                <a:gd name="T64" fmla="*/ 264 w 673"/>
                <a:gd name="T65" fmla="*/ 748 h 1528"/>
                <a:gd name="T66" fmla="*/ 246 w 673"/>
                <a:gd name="T67" fmla="*/ 808 h 1528"/>
                <a:gd name="T68" fmla="*/ 232 w 673"/>
                <a:gd name="T69" fmla="*/ 871 h 1528"/>
                <a:gd name="T70" fmla="*/ 207 w 673"/>
                <a:gd name="T71" fmla="*/ 958 h 1528"/>
                <a:gd name="T72" fmla="*/ 206 w 673"/>
                <a:gd name="T73" fmla="*/ 1042 h 1528"/>
                <a:gd name="T74" fmla="*/ 227 w 673"/>
                <a:gd name="T75" fmla="*/ 1137 h 1528"/>
                <a:gd name="T76" fmla="*/ 295 w 673"/>
                <a:gd name="T77" fmla="*/ 1229 h 1528"/>
                <a:gd name="T78" fmla="*/ 289 w 673"/>
                <a:gd name="T79" fmla="*/ 1298 h 1528"/>
                <a:gd name="T80" fmla="*/ 247 w 673"/>
                <a:gd name="T81" fmla="*/ 1380 h 1528"/>
                <a:gd name="T82" fmla="*/ 309 w 673"/>
                <a:gd name="T83" fmla="*/ 1406 h 1528"/>
                <a:gd name="T84" fmla="*/ 341 w 673"/>
                <a:gd name="T85" fmla="*/ 1412 h 1528"/>
                <a:gd name="T86" fmla="*/ 324 w 673"/>
                <a:gd name="T87" fmla="*/ 1456 h 1528"/>
                <a:gd name="T88" fmla="*/ 339 w 673"/>
                <a:gd name="T89" fmla="*/ 1461 h 1528"/>
                <a:gd name="T90" fmla="*/ 336 w 673"/>
                <a:gd name="T91" fmla="*/ 1479 h 1528"/>
                <a:gd name="T92" fmla="*/ 281 w 673"/>
                <a:gd name="T93" fmla="*/ 1521 h 1528"/>
                <a:gd name="T94" fmla="*/ 210 w 673"/>
                <a:gd name="T95" fmla="*/ 1524 h 1528"/>
                <a:gd name="T96" fmla="*/ 144 w 673"/>
                <a:gd name="T97" fmla="*/ 1496 h 1528"/>
                <a:gd name="T98" fmla="*/ 86 w 673"/>
                <a:gd name="T99" fmla="*/ 1455 h 1528"/>
                <a:gd name="T100" fmla="*/ 8 w 673"/>
                <a:gd name="T101" fmla="*/ 1383 h 1528"/>
                <a:gd name="T102" fmla="*/ 0 w 673"/>
                <a:gd name="T103" fmla="*/ 1217 h 1528"/>
                <a:gd name="T104" fmla="*/ 16 w 673"/>
                <a:gd name="T105" fmla="*/ 1150 h 1528"/>
                <a:gd name="T106" fmla="*/ 39 w 673"/>
                <a:gd name="T107" fmla="*/ 1078 h 1528"/>
                <a:gd name="T108" fmla="*/ 66 w 673"/>
                <a:gd name="T109" fmla="*/ 1009 h 1528"/>
                <a:gd name="T110" fmla="*/ 89 w 673"/>
                <a:gd name="T111" fmla="*/ 966 h 1528"/>
                <a:gd name="T112" fmla="*/ 100 w 673"/>
                <a:gd name="T113" fmla="*/ 920 h 1528"/>
                <a:gd name="T114" fmla="*/ 66 w 673"/>
                <a:gd name="T115" fmla="*/ 980 h 1528"/>
                <a:gd name="T116" fmla="*/ 20 w 673"/>
                <a:gd name="T117" fmla="*/ 1041 h 15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3" h="1528">
                  <a:moveTo>
                    <a:pt x="0" y="878"/>
                  </a:moveTo>
                  <a:lnTo>
                    <a:pt x="8" y="865"/>
                  </a:lnTo>
                  <a:lnTo>
                    <a:pt x="17" y="851"/>
                  </a:lnTo>
                  <a:lnTo>
                    <a:pt x="25" y="837"/>
                  </a:lnTo>
                  <a:lnTo>
                    <a:pt x="34" y="825"/>
                  </a:lnTo>
                  <a:lnTo>
                    <a:pt x="43" y="811"/>
                  </a:lnTo>
                  <a:lnTo>
                    <a:pt x="53" y="799"/>
                  </a:lnTo>
                  <a:lnTo>
                    <a:pt x="60" y="785"/>
                  </a:lnTo>
                  <a:lnTo>
                    <a:pt x="69" y="771"/>
                  </a:lnTo>
                  <a:lnTo>
                    <a:pt x="77" y="757"/>
                  </a:lnTo>
                  <a:lnTo>
                    <a:pt x="86" y="743"/>
                  </a:lnTo>
                  <a:lnTo>
                    <a:pt x="94" y="730"/>
                  </a:lnTo>
                  <a:lnTo>
                    <a:pt x="103" y="717"/>
                  </a:lnTo>
                  <a:lnTo>
                    <a:pt x="112" y="704"/>
                  </a:lnTo>
                  <a:lnTo>
                    <a:pt x="122" y="691"/>
                  </a:lnTo>
                  <a:lnTo>
                    <a:pt x="129" y="677"/>
                  </a:lnTo>
                  <a:lnTo>
                    <a:pt x="137" y="664"/>
                  </a:lnTo>
                  <a:lnTo>
                    <a:pt x="144" y="650"/>
                  </a:lnTo>
                  <a:lnTo>
                    <a:pt x="154" y="636"/>
                  </a:lnTo>
                  <a:lnTo>
                    <a:pt x="161" y="622"/>
                  </a:lnTo>
                  <a:lnTo>
                    <a:pt x="169" y="608"/>
                  </a:lnTo>
                  <a:lnTo>
                    <a:pt x="177" y="595"/>
                  </a:lnTo>
                  <a:lnTo>
                    <a:pt x="186" y="582"/>
                  </a:lnTo>
                  <a:lnTo>
                    <a:pt x="194" y="569"/>
                  </a:lnTo>
                  <a:lnTo>
                    <a:pt x="201" y="555"/>
                  </a:lnTo>
                  <a:lnTo>
                    <a:pt x="209" y="541"/>
                  </a:lnTo>
                  <a:lnTo>
                    <a:pt x="218" y="527"/>
                  </a:lnTo>
                  <a:lnTo>
                    <a:pt x="226" y="513"/>
                  </a:lnTo>
                  <a:lnTo>
                    <a:pt x="235" y="500"/>
                  </a:lnTo>
                  <a:lnTo>
                    <a:pt x="243" y="486"/>
                  </a:lnTo>
                  <a:lnTo>
                    <a:pt x="252" y="474"/>
                  </a:lnTo>
                  <a:lnTo>
                    <a:pt x="258" y="458"/>
                  </a:lnTo>
                  <a:lnTo>
                    <a:pt x="266" y="444"/>
                  </a:lnTo>
                  <a:lnTo>
                    <a:pt x="273" y="431"/>
                  </a:lnTo>
                  <a:lnTo>
                    <a:pt x="282" y="417"/>
                  </a:lnTo>
                  <a:lnTo>
                    <a:pt x="289" y="403"/>
                  </a:lnTo>
                  <a:lnTo>
                    <a:pt x="296" y="389"/>
                  </a:lnTo>
                  <a:lnTo>
                    <a:pt x="304" y="375"/>
                  </a:lnTo>
                  <a:lnTo>
                    <a:pt x="313" y="362"/>
                  </a:lnTo>
                  <a:lnTo>
                    <a:pt x="319" y="348"/>
                  </a:lnTo>
                  <a:lnTo>
                    <a:pt x="327" y="334"/>
                  </a:lnTo>
                  <a:lnTo>
                    <a:pt x="335" y="320"/>
                  </a:lnTo>
                  <a:lnTo>
                    <a:pt x="342" y="306"/>
                  </a:lnTo>
                  <a:lnTo>
                    <a:pt x="348" y="293"/>
                  </a:lnTo>
                  <a:lnTo>
                    <a:pt x="358" y="279"/>
                  </a:lnTo>
                  <a:lnTo>
                    <a:pt x="364" y="265"/>
                  </a:lnTo>
                  <a:lnTo>
                    <a:pt x="373" y="251"/>
                  </a:lnTo>
                  <a:lnTo>
                    <a:pt x="378" y="236"/>
                  </a:lnTo>
                  <a:lnTo>
                    <a:pt x="384" y="221"/>
                  </a:lnTo>
                  <a:lnTo>
                    <a:pt x="390" y="205"/>
                  </a:lnTo>
                  <a:lnTo>
                    <a:pt x="397" y="191"/>
                  </a:lnTo>
                  <a:lnTo>
                    <a:pt x="404" y="176"/>
                  </a:lnTo>
                  <a:lnTo>
                    <a:pt x="411" y="162"/>
                  </a:lnTo>
                  <a:lnTo>
                    <a:pt x="419" y="149"/>
                  </a:lnTo>
                  <a:lnTo>
                    <a:pt x="427" y="135"/>
                  </a:lnTo>
                  <a:lnTo>
                    <a:pt x="433" y="119"/>
                  </a:lnTo>
                  <a:lnTo>
                    <a:pt x="440" y="106"/>
                  </a:lnTo>
                  <a:lnTo>
                    <a:pt x="448" y="90"/>
                  </a:lnTo>
                  <a:lnTo>
                    <a:pt x="456" y="76"/>
                  </a:lnTo>
                  <a:lnTo>
                    <a:pt x="462" y="61"/>
                  </a:lnTo>
                  <a:lnTo>
                    <a:pt x="468" y="46"/>
                  </a:lnTo>
                  <a:lnTo>
                    <a:pt x="474" y="30"/>
                  </a:lnTo>
                  <a:lnTo>
                    <a:pt x="482" y="17"/>
                  </a:lnTo>
                  <a:lnTo>
                    <a:pt x="483" y="6"/>
                  </a:lnTo>
                  <a:lnTo>
                    <a:pt x="488" y="1"/>
                  </a:lnTo>
                  <a:lnTo>
                    <a:pt x="494" y="0"/>
                  </a:lnTo>
                  <a:lnTo>
                    <a:pt x="503" y="0"/>
                  </a:lnTo>
                  <a:lnTo>
                    <a:pt x="509" y="0"/>
                  </a:lnTo>
                  <a:lnTo>
                    <a:pt x="519" y="1"/>
                  </a:lnTo>
                  <a:lnTo>
                    <a:pt x="526" y="0"/>
                  </a:lnTo>
                  <a:lnTo>
                    <a:pt x="534" y="0"/>
                  </a:lnTo>
                  <a:lnTo>
                    <a:pt x="542" y="3"/>
                  </a:lnTo>
                  <a:lnTo>
                    <a:pt x="551" y="7"/>
                  </a:lnTo>
                  <a:lnTo>
                    <a:pt x="560" y="12"/>
                  </a:lnTo>
                  <a:lnTo>
                    <a:pt x="569" y="17"/>
                  </a:lnTo>
                  <a:lnTo>
                    <a:pt x="577" y="21"/>
                  </a:lnTo>
                  <a:lnTo>
                    <a:pt x="586" y="26"/>
                  </a:lnTo>
                  <a:lnTo>
                    <a:pt x="595" y="30"/>
                  </a:lnTo>
                  <a:lnTo>
                    <a:pt x="604" y="35"/>
                  </a:lnTo>
                  <a:lnTo>
                    <a:pt x="612" y="40"/>
                  </a:lnTo>
                  <a:lnTo>
                    <a:pt x="621" y="44"/>
                  </a:lnTo>
                  <a:lnTo>
                    <a:pt x="629" y="49"/>
                  </a:lnTo>
                  <a:lnTo>
                    <a:pt x="638" y="53"/>
                  </a:lnTo>
                  <a:lnTo>
                    <a:pt x="646" y="58"/>
                  </a:lnTo>
                  <a:lnTo>
                    <a:pt x="655" y="63"/>
                  </a:lnTo>
                  <a:lnTo>
                    <a:pt x="664" y="69"/>
                  </a:lnTo>
                  <a:lnTo>
                    <a:pt x="673" y="75"/>
                  </a:lnTo>
                  <a:lnTo>
                    <a:pt x="664" y="80"/>
                  </a:lnTo>
                  <a:lnTo>
                    <a:pt x="658" y="84"/>
                  </a:lnTo>
                  <a:lnTo>
                    <a:pt x="650" y="89"/>
                  </a:lnTo>
                  <a:lnTo>
                    <a:pt x="644" y="95"/>
                  </a:lnTo>
                  <a:lnTo>
                    <a:pt x="630" y="106"/>
                  </a:lnTo>
                  <a:lnTo>
                    <a:pt x="618" y="119"/>
                  </a:lnTo>
                  <a:lnTo>
                    <a:pt x="604" y="132"/>
                  </a:lnTo>
                  <a:lnTo>
                    <a:pt x="594" y="144"/>
                  </a:lnTo>
                  <a:lnTo>
                    <a:pt x="588" y="150"/>
                  </a:lnTo>
                  <a:lnTo>
                    <a:pt x="581" y="158"/>
                  </a:lnTo>
                  <a:lnTo>
                    <a:pt x="575" y="164"/>
                  </a:lnTo>
                  <a:lnTo>
                    <a:pt x="571" y="173"/>
                  </a:lnTo>
                  <a:lnTo>
                    <a:pt x="558" y="187"/>
                  </a:lnTo>
                  <a:lnTo>
                    <a:pt x="548" y="201"/>
                  </a:lnTo>
                  <a:lnTo>
                    <a:pt x="542" y="207"/>
                  </a:lnTo>
                  <a:lnTo>
                    <a:pt x="535" y="216"/>
                  </a:lnTo>
                  <a:lnTo>
                    <a:pt x="531" y="222"/>
                  </a:lnTo>
                  <a:lnTo>
                    <a:pt x="526" y="231"/>
                  </a:lnTo>
                  <a:lnTo>
                    <a:pt x="520" y="239"/>
                  </a:lnTo>
                  <a:lnTo>
                    <a:pt x="516" y="247"/>
                  </a:lnTo>
                  <a:lnTo>
                    <a:pt x="509" y="254"/>
                  </a:lnTo>
                  <a:lnTo>
                    <a:pt x="505" y="264"/>
                  </a:lnTo>
                  <a:lnTo>
                    <a:pt x="500" y="271"/>
                  </a:lnTo>
                  <a:lnTo>
                    <a:pt x="496" y="280"/>
                  </a:lnTo>
                  <a:lnTo>
                    <a:pt x="491" y="290"/>
                  </a:lnTo>
                  <a:lnTo>
                    <a:pt x="486" y="299"/>
                  </a:lnTo>
                  <a:lnTo>
                    <a:pt x="480" y="306"/>
                  </a:lnTo>
                  <a:lnTo>
                    <a:pt x="476" y="316"/>
                  </a:lnTo>
                  <a:lnTo>
                    <a:pt x="471" y="323"/>
                  </a:lnTo>
                  <a:lnTo>
                    <a:pt x="466" y="333"/>
                  </a:lnTo>
                  <a:lnTo>
                    <a:pt x="462" y="342"/>
                  </a:lnTo>
                  <a:lnTo>
                    <a:pt x="457" y="351"/>
                  </a:lnTo>
                  <a:lnTo>
                    <a:pt x="453" y="360"/>
                  </a:lnTo>
                  <a:lnTo>
                    <a:pt x="448" y="371"/>
                  </a:lnTo>
                  <a:lnTo>
                    <a:pt x="443" y="380"/>
                  </a:lnTo>
                  <a:lnTo>
                    <a:pt x="439" y="389"/>
                  </a:lnTo>
                  <a:lnTo>
                    <a:pt x="434" y="398"/>
                  </a:lnTo>
                  <a:lnTo>
                    <a:pt x="430" y="409"/>
                  </a:lnTo>
                  <a:lnTo>
                    <a:pt x="425" y="418"/>
                  </a:lnTo>
                  <a:lnTo>
                    <a:pt x="420" y="429"/>
                  </a:lnTo>
                  <a:lnTo>
                    <a:pt x="416" y="440"/>
                  </a:lnTo>
                  <a:lnTo>
                    <a:pt x="411" y="451"/>
                  </a:lnTo>
                  <a:lnTo>
                    <a:pt x="405" y="460"/>
                  </a:lnTo>
                  <a:lnTo>
                    <a:pt x="401" y="469"/>
                  </a:lnTo>
                  <a:lnTo>
                    <a:pt x="396" y="480"/>
                  </a:lnTo>
                  <a:lnTo>
                    <a:pt x="391" y="490"/>
                  </a:lnTo>
                  <a:lnTo>
                    <a:pt x="387" y="500"/>
                  </a:lnTo>
                  <a:lnTo>
                    <a:pt x="382" y="510"/>
                  </a:lnTo>
                  <a:lnTo>
                    <a:pt x="378" y="521"/>
                  </a:lnTo>
                  <a:lnTo>
                    <a:pt x="373" y="533"/>
                  </a:lnTo>
                  <a:lnTo>
                    <a:pt x="368" y="543"/>
                  </a:lnTo>
                  <a:lnTo>
                    <a:pt x="364" y="555"/>
                  </a:lnTo>
                  <a:lnTo>
                    <a:pt x="359" y="566"/>
                  </a:lnTo>
                  <a:lnTo>
                    <a:pt x="355" y="578"/>
                  </a:lnTo>
                  <a:lnTo>
                    <a:pt x="350" y="589"/>
                  </a:lnTo>
                  <a:lnTo>
                    <a:pt x="345" y="601"/>
                  </a:lnTo>
                  <a:lnTo>
                    <a:pt x="341" y="612"/>
                  </a:lnTo>
                  <a:lnTo>
                    <a:pt x="336" y="625"/>
                  </a:lnTo>
                  <a:lnTo>
                    <a:pt x="332" y="633"/>
                  </a:lnTo>
                  <a:lnTo>
                    <a:pt x="327" y="642"/>
                  </a:lnTo>
                  <a:lnTo>
                    <a:pt x="322" y="651"/>
                  </a:lnTo>
                  <a:lnTo>
                    <a:pt x="319" y="662"/>
                  </a:lnTo>
                  <a:lnTo>
                    <a:pt x="310" y="664"/>
                  </a:lnTo>
                  <a:lnTo>
                    <a:pt x="305" y="668"/>
                  </a:lnTo>
                  <a:lnTo>
                    <a:pt x="309" y="656"/>
                  </a:lnTo>
                  <a:lnTo>
                    <a:pt x="313" y="645"/>
                  </a:lnTo>
                  <a:lnTo>
                    <a:pt x="316" y="633"/>
                  </a:lnTo>
                  <a:lnTo>
                    <a:pt x="321" y="622"/>
                  </a:lnTo>
                  <a:lnTo>
                    <a:pt x="325" y="610"/>
                  </a:lnTo>
                  <a:lnTo>
                    <a:pt x="330" y="601"/>
                  </a:lnTo>
                  <a:lnTo>
                    <a:pt x="335" y="589"/>
                  </a:lnTo>
                  <a:lnTo>
                    <a:pt x="339" y="579"/>
                  </a:lnTo>
                  <a:lnTo>
                    <a:pt x="344" y="567"/>
                  </a:lnTo>
                  <a:lnTo>
                    <a:pt x="348" y="556"/>
                  </a:lnTo>
                  <a:lnTo>
                    <a:pt x="353" y="546"/>
                  </a:lnTo>
                  <a:lnTo>
                    <a:pt x="358" y="535"/>
                  </a:lnTo>
                  <a:lnTo>
                    <a:pt x="362" y="523"/>
                  </a:lnTo>
                  <a:lnTo>
                    <a:pt x="367" y="513"/>
                  </a:lnTo>
                  <a:lnTo>
                    <a:pt x="371" y="501"/>
                  </a:lnTo>
                  <a:lnTo>
                    <a:pt x="378" y="492"/>
                  </a:lnTo>
                  <a:lnTo>
                    <a:pt x="382" y="480"/>
                  </a:lnTo>
                  <a:lnTo>
                    <a:pt x="387" y="469"/>
                  </a:lnTo>
                  <a:lnTo>
                    <a:pt x="391" y="458"/>
                  </a:lnTo>
                  <a:lnTo>
                    <a:pt x="396" y="449"/>
                  </a:lnTo>
                  <a:lnTo>
                    <a:pt x="401" y="438"/>
                  </a:lnTo>
                  <a:lnTo>
                    <a:pt x="405" y="428"/>
                  </a:lnTo>
                  <a:lnTo>
                    <a:pt x="410" y="417"/>
                  </a:lnTo>
                  <a:lnTo>
                    <a:pt x="414" y="408"/>
                  </a:lnTo>
                  <a:lnTo>
                    <a:pt x="417" y="397"/>
                  </a:lnTo>
                  <a:lnTo>
                    <a:pt x="422" y="386"/>
                  </a:lnTo>
                  <a:lnTo>
                    <a:pt x="427" y="375"/>
                  </a:lnTo>
                  <a:lnTo>
                    <a:pt x="431" y="366"/>
                  </a:lnTo>
                  <a:lnTo>
                    <a:pt x="436" y="356"/>
                  </a:lnTo>
                  <a:lnTo>
                    <a:pt x="440" y="345"/>
                  </a:lnTo>
                  <a:lnTo>
                    <a:pt x="445" y="334"/>
                  </a:lnTo>
                  <a:lnTo>
                    <a:pt x="450" y="325"/>
                  </a:lnTo>
                  <a:lnTo>
                    <a:pt x="443" y="329"/>
                  </a:lnTo>
                  <a:lnTo>
                    <a:pt x="442" y="339"/>
                  </a:lnTo>
                  <a:lnTo>
                    <a:pt x="440" y="336"/>
                  </a:lnTo>
                  <a:lnTo>
                    <a:pt x="440" y="334"/>
                  </a:lnTo>
                  <a:lnTo>
                    <a:pt x="436" y="342"/>
                  </a:lnTo>
                  <a:lnTo>
                    <a:pt x="431" y="349"/>
                  </a:lnTo>
                  <a:lnTo>
                    <a:pt x="427" y="357"/>
                  </a:lnTo>
                  <a:lnTo>
                    <a:pt x="424" y="366"/>
                  </a:lnTo>
                  <a:lnTo>
                    <a:pt x="416" y="382"/>
                  </a:lnTo>
                  <a:lnTo>
                    <a:pt x="410" y="398"/>
                  </a:lnTo>
                  <a:lnTo>
                    <a:pt x="405" y="406"/>
                  </a:lnTo>
                  <a:lnTo>
                    <a:pt x="401" y="414"/>
                  </a:lnTo>
                  <a:lnTo>
                    <a:pt x="396" y="421"/>
                  </a:lnTo>
                  <a:lnTo>
                    <a:pt x="393" y="431"/>
                  </a:lnTo>
                  <a:lnTo>
                    <a:pt x="385" y="446"/>
                  </a:lnTo>
                  <a:lnTo>
                    <a:pt x="379" y="463"/>
                  </a:lnTo>
                  <a:lnTo>
                    <a:pt x="374" y="471"/>
                  </a:lnTo>
                  <a:lnTo>
                    <a:pt x="370" y="478"/>
                  </a:lnTo>
                  <a:lnTo>
                    <a:pt x="367" y="486"/>
                  </a:lnTo>
                  <a:lnTo>
                    <a:pt x="364" y="495"/>
                  </a:lnTo>
                  <a:lnTo>
                    <a:pt x="359" y="503"/>
                  </a:lnTo>
                  <a:lnTo>
                    <a:pt x="356" y="512"/>
                  </a:lnTo>
                  <a:lnTo>
                    <a:pt x="353" y="520"/>
                  </a:lnTo>
                  <a:lnTo>
                    <a:pt x="350" y="529"/>
                  </a:lnTo>
                  <a:lnTo>
                    <a:pt x="345" y="536"/>
                  </a:lnTo>
                  <a:lnTo>
                    <a:pt x="342" y="546"/>
                  </a:lnTo>
                  <a:lnTo>
                    <a:pt x="339" y="553"/>
                  </a:lnTo>
                  <a:lnTo>
                    <a:pt x="336" y="563"/>
                  </a:lnTo>
                  <a:lnTo>
                    <a:pt x="332" y="570"/>
                  </a:lnTo>
                  <a:lnTo>
                    <a:pt x="328" y="579"/>
                  </a:lnTo>
                  <a:lnTo>
                    <a:pt x="325" y="589"/>
                  </a:lnTo>
                  <a:lnTo>
                    <a:pt x="322" y="598"/>
                  </a:lnTo>
                  <a:lnTo>
                    <a:pt x="315" y="613"/>
                  </a:lnTo>
                  <a:lnTo>
                    <a:pt x="309" y="630"/>
                  </a:lnTo>
                  <a:lnTo>
                    <a:pt x="304" y="638"/>
                  </a:lnTo>
                  <a:lnTo>
                    <a:pt x="301" y="647"/>
                  </a:lnTo>
                  <a:lnTo>
                    <a:pt x="298" y="654"/>
                  </a:lnTo>
                  <a:lnTo>
                    <a:pt x="295" y="664"/>
                  </a:lnTo>
                  <a:lnTo>
                    <a:pt x="290" y="671"/>
                  </a:lnTo>
                  <a:lnTo>
                    <a:pt x="287" y="679"/>
                  </a:lnTo>
                  <a:lnTo>
                    <a:pt x="284" y="688"/>
                  </a:lnTo>
                  <a:lnTo>
                    <a:pt x="281" y="697"/>
                  </a:lnTo>
                  <a:lnTo>
                    <a:pt x="278" y="705"/>
                  </a:lnTo>
                  <a:lnTo>
                    <a:pt x="275" y="713"/>
                  </a:lnTo>
                  <a:lnTo>
                    <a:pt x="272" y="722"/>
                  </a:lnTo>
                  <a:lnTo>
                    <a:pt x="270" y="731"/>
                  </a:lnTo>
                  <a:lnTo>
                    <a:pt x="266" y="739"/>
                  </a:lnTo>
                  <a:lnTo>
                    <a:pt x="264" y="748"/>
                  </a:lnTo>
                  <a:lnTo>
                    <a:pt x="259" y="756"/>
                  </a:lnTo>
                  <a:lnTo>
                    <a:pt x="258" y="765"/>
                  </a:lnTo>
                  <a:lnTo>
                    <a:pt x="255" y="773"/>
                  </a:lnTo>
                  <a:lnTo>
                    <a:pt x="253" y="782"/>
                  </a:lnTo>
                  <a:lnTo>
                    <a:pt x="250" y="791"/>
                  </a:lnTo>
                  <a:lnTo>
                    <a:pt x="249" y="800"/>
                  </a:lnTo>
                  <a:lnTo>
                    <a:pt x="246" y="808"/>
                  </a:lnTo>
                  <a:lnTo>
                    <a:pt x="244" y="817"/>
                  </a:lnTo>
                  <a:lnTo>
                    <a:pt x="241" y="825"/>
                  </a:lnTo>
                  <a:lnTo>
                    <a:pt x="240" y="834"/>
                  </a:lnTo>
                  <a:lnTo>
                    <a:pt x="236" y="843"/>
                  </a:lnTo>
                  <a:lnTo>
                    <a:pt x="235" y="852"/>
                  </a:lnTo>
                  <a:lnTo>
                    <a:pt x="232" y="861"/>
                  </a:lnTo>
                  <a:lnTo>
                    <a:pt x="232" y="871"/>
                  </a:lnTo>
                  <a:lnTo>
                    <a:pt x="227" y="883"/>
                  </a:lnTo>
                  <a:lnTo>
                    <a:pt x="223" y="895"/>
                  </a:lnTo>
                  <a:lnTo>
                    <a:pt x="218" y="907"/>
                  </a:lnTo>
                  <a:lnTo>
                    <a:pt x="215" y="921"/>
                  </a:lnTo>
                  <a:lnTo>
                    <a:pt x="212" y="934"/>
                  </a:lnTo>
                  <a:lnTo>
                    <a:pt x="210" y="946"/>
                  </a:lnTo>
                  <a:lnTo>
                    <a:pt x="207" y="958"/>
                  </a:lnTo>
                  <a:lnTo>
                    <a:pt x="207" y="972"/>
                  </a:lnTo>
                  <a:lnTo>
                    <a:pt x="204" y="983"/>
                  </a:lnTo>
                  <a:lnTo>
                    <a:pt x="204" y="996"/>
                  </a:lnTo>
                  <a:lnTo>
                    <a:pt x="204" y="1007"/>
                  </a:lnTo>
                  <a:lnTo>
                    <a:pt x="204" y="1021"/>
                  </a:lnTo>
                  <a:lnTo>
                    <a:pt x="204" y="1032"/>
                  </a:lnTo>
                  <a:lnTo>
                    <a:pt x="206" y="1042"/>
                  </a:lnTo>
                  <a:lnTo>
                    <a:pt x="207" y="1053"/>
                  </a:lnTo>
                  <a:lnTo>
                    <a:pt x="212" y="1065"/>
                  </a:lnTo>
                  <a:lnTo>
                    <a:pt x="212" y="1079"/>
                  </a:lnTo>
                  <a:lnTo>
                    <a:pt x="215" y="1095"/>
                  </a:lnTo>
                  <a:lnTo>
                    <a:pt x="218" y="1108"/>
                  </a:lnTo>
                  <a:lnTo>
                    <a:pt x="223" y="1124"/>
                  </a:lnTo>
                  <a:lnTo>
                    <a:pt x="227" y="1137"/>
                  </a:lnTo>
                  <a:lnTo>
                    <a:pt x="235" y="1151"/>
                  </a:lnTo>
                  <a:lnTo>
                    <a:pt x="244" y="1165"/>
                  </a:lnTo>
                  <a:lnTo>
                    <a:pt x="255" y="1179"/>
                  </a:lnTo>
                  <a:lnTo>
                    <a:pt x="263" y="1191"/>
                  </a:lnTo>
                  <a:lnTo>
                    <a:pt x="273" y="1203"/>
                  </a:lnTo>
                  <a:lnTo>
                    <a:pt x="284" y="1216"/>
                  </a:lnTo>
                  <a:lnTo>
                    <a:pt x="295" y="1229"/>
                  </a:lnTo>
                  <a:lnTo>
                    <a:pt x="302" y="1243"/>
                  </a:lnTo>
                  <a:lnTo>
                    <a:pt x="307" y="1257"/>
                  </a:lnTo>
                  <a:lnTo>
                    <a:pt x="305" y="1265"/>
                  </a:lnTo>
                  <a:lnTo>
                    <a:pt x="305" y="1272"/>
                  </a:lnTo>
                  <a:lnTo>
                    <a:pt x="304" y="1282"/>
                  </a:lnTo>
                  <a:lnTo>
                    <a:pt x="301" y="1291"/>
                  </a:lnTo>
                  <a:lnTo>
                    <a:pt x="289" y="1298"/>
                  </a:lnTo>
                  <a:lnTo>
                    <a:pt x="278" y="1308"/>
                  </a:lnTo>
                  <a:lnTo>
                    <a:pt x="267" y="1317"/>
                  </a:lnTo>
                  <a:lnTo>
                    <a:pt x="259" y="1329"/>
                  </a:lnTo>
                  <a:lnTo>
                    <a:pt x="250" y="1340"/>
                  </a:lnTo>
                  <a:lnTo>
                    <a:pt x="247" y="1352"/>
                  </a:lnTo>
                  <a:lnTo>
                    <a:pt x="244" y="1366"/>
                  </a:lnTo>
                  <a:lnTo>
                    <a:pt x="247" y="1380"/>
                  </a:lnTo>
                  <a:lnTo>
                    <a:pt x="250" y="1390"/>
                  </a:lnTo>
                  <a:lnTo>
                    <a:pt x="261" y="1398"/>
                  </a:lnTo>
                  <a:lnTo>
                    <a:pt x="272" y="1403"/>
                  </a:lnTo>
                  <a:lnTo>
                    <a:pt x="284" y="1412"/>
                  </a:lnTo>
                  <a:lnTo>
                    <a:pt x="292" y="1412"/>
                  </a:lnTo>
                  <a:lnTo>
                    <a:pt x="301" y="1409"/>
                  </a:lnTo>
                  <a:lnTo>
                    <a:pt x="309" y="1406"/>
                  </a:lnTo>
                  <a:lnTo>
                    <a:pt x="318" y="1403"/>
                  </a:lnTo>
                  <a:lnTo>
                    <a:pt x="318" y="1401"/>
                  </a:lnTo>
                  <a:lnTo>
                    <a:pt x="319" y="1400"/>
                  </a:lnTo>
                  <a:lnTo>
                    <a:pt x="322" y="1401"/>
                  </a:lnTo>
                  <a:lnTo>
                    <a:pt x="325" y="1403"/>
                  </a:lnTo>
                  <a:lnTo>
                    <a:pt x="333" y="1407"/>
                  </a:lnTo>
                  <a:lnTo>
                    <a:pt x="341" y="1412"/>
                  </a:lnTo>
                  <a:lnTo>
                    <a:pt x="345" y="1418"/>
                  </a:lnTo>
                  <a:lnTo>
                    <a:pt x="350" y="1426"/>
                  </a:lnTo>
                  <a:lnTo>
                    <a:pt x="341" y="1435"/>
                  </a:lnTo>
                  <a:lnTo>
                    <a:pt x="332" y="1444"/>
                  </a:lnTo>
                  <a:lnTo>
                    <a:pt x="322" y="1453"/>
                  </a:lnTo>
                  <a:lnTo>
                    <a:pt x="313" y="1463"/>
                  </a:lnTo>
                  <a:lnTo>
                    <a:pt x="324" y="1456"/>
                  </a:lnTo>
                  <a:lnTo>
                    <a:pt x="335" y="1450"/>
                  </a:lnTo>
                  <a:lnTo>
                    <a:pt x="344" y="1443"/>
                  </a:lnTo>
                  <a:lnTo>
                    <a:pt x="353" y="1435"/>
                  </a:lnTo>
                  <a:lnTo>
                    <a:pt x="353" y="1440"/>
                  </a:lnTo>
                  <a:lnTo>
                    <a:pt x="353" y="1446"/>
                  </a:lnTo>
                  <a:lnTo>
                    <a:pt x="345" y="1453"/>
                  </a:lnTo>
                  <a:lnTo>
                    <a:pt x="339" y="1461"/>
                  </a:lnTo>
                  <a:lnTo>
                    <a:pt x="330" y="1467"/>
                  </a:lnTo>
                  <a:lnTo>
                    <a:pt x="322" y="1475"/>
                  </a:lnTo>
                  <a:lnTo>
                    <a:pt x="325" y="1479"/>
                  </a:lnTo>
                  <a:lnTo>
                    <a:pt x="336" y="1470"/>
                  </a:lnTo>
                  <a:lnTo>
                    <a:pt x="347" y="1463"/>
                  </a:lnTo>
                  <a:lnTo>
                    <a:pt x="341" y="1470"/>
                  </a:lnTo>
                  <a:lnTo>
                    <a:pt x="336" y="1479"/>
                  </a:lnTo>
                  <a:lnTo>
                    <a:pt x="328" y="1487"/>
                  </a:lnTo>
                  <a:lnTo>
                    <a:pt x="322" y="1496"/>
                  </a:lnTo>
                  <a:lnTo>
                    <a:pt x="321" y="1496"/>
                  </a:lnTo>
                  <a:lnTo>
                    <a:pt x="319" y="1498"/>
                  </a:lnTo>
                  <a:lnTo>
                    <a:pt x="305" y="1505"/>
                  </a:lnTo>
                  <a:lnTo>
                    <a:pt x="293" y="1515"/>
                  </a:lnTo>
                  <a:lnTo>
                    <a:pt x="281" y="1521"/>
                  </a:lnTo>
                  <a:lnTo>
                    <a:pt x="269" y="1527"/>
                  </a:lnTo>
                  <a:lnTo>
                    <a:pt x="258" y="1527"/>
                  </a:lnTo>
                  <a:lnTo>
                    <a:pt x="249" y="1528"/>
                  </a:lnTo>
                  <a:lnTo>
                    <a:pt x="238" y="1528"/>
                  </a:lnTo>
                  <a:lnTo>
                    <a:pt x="229" y="1528"/>
                  </a:lnTo>
                  <a:lnTo>
                    <a:pt x="220" y="1525"/>
                  </a:lnTo>
                  <a:lnTo>
                    <a:pt x="210" y="1524"/>
                  </a:lnTo>
                  <a:lnTo>
                    <a:pt x="201" y="1521"/>
                  </a:lnTo>
                  <a:lnTo>
                    <a:pt x="192" y="1519"/>
                  </a:lnTo>
                  <a:lnTo>
                    <a:pt x="181" y="1515"/>
                  </a:lnTo>
                  <a:lnTo>
                    <a:pt x="172" y="1510"/>
                  </a:lnTo>
                  <a:lnTo>
                    <a:pt x="163" y="1505"/>
                  </a:lnTo>
                  <a:lnTo>
                    <a:pt x="154" y="1502"/>
                  </a:lnTo>
                  <a:lnTo>
                    <a:pt x="144" y="1496"/>
                  </a:lnTo>
                  <a:lnTo>
                    <a:pt x="137" y="1492"/>
                  </a:lnTo>
                  <a:lnTo>
                    <a:pt x="128" y="1486"/>
                  </a:lnTo>
                  <a:lnTo>
                    <a:pt x="120" y="1481"/>
                  </a:lnTo>
                  <a:lnTo>
                    <a:pt x="111" y="1473"/>
                  </a:lnTo>
                  <a:lnTo>
                    <a:pt x="102" y="1467"/>
                  </a:lnTo>
                  <a:lnTo>
                    <a:pt x="94" y="1461"/>
                  </a:lnTo>
                  <a:lnTo>
                    <a:pt x="86" y="1455"/>
                  </a:lnTo>
                  <a:lnTo>
                    <a:pt x="72" y="1443"/>
                  </a:lnTo>
                  <a:lnTo>
                    <a:pt x="59" y="1432"/>
                  </a:lnTo>
                  <a:lnTo>
                    <a:pt x="45" y="1420"/>
                  </a:lnTo>
                  <a:lnTo>
                    <a:pt x="33" y="1410"/>
                  </a:lnTo>
                  <a:lnTo>
                    <a:pt x="22" y="1403"/>
                  </a:lnTo>
                  <a:lnTo>
                    <a:pt x="13" y="1398"/>
                  </a:lnTo>
                  <a:lnTo>
                    <a:pt x="8" y="1383"/>
                  </a:lnTo>
                  <a:lnTo>
                    <a:pt x="5" y="1369"/>
                  </a:lnTo>
                  <a:lnTo>
                    <a:pt x="3" y="1354"/>
                  </a:lnTo>
                  <a:lnTo>
                    <a:pt x="3" y="1340"/>
                  </a:lnTo>
                  <a:lnTo>
                    <a:pt x="2" y="1325"/>
                  </a:lnTo>
                  <a:lnTo>
                    <a:pt x="2" y="1309"/>
                  </a:lnTo>
                  <a:lnTo>
                    <a:pt x="0" y="1298"/>
                  </a:lnTo>
                  <a:lnTo>
                    <a:pt x="0" y="1217"/>
                  </a:lnTo>
                  <a:lnTo>
                    <a:pt x="2" y="1210"/>
                  </a:lnTo>
                  <a:lnTo>
                    <a:pt x="5" y="1200"/>
                  </a:lnTo>
                  <a:lnTo>
                    <a:pt x="7" y="1190"/>
                  </a:lnTo>
                  <a:lnTo>
                    <a:pt x="10" y="1179"/>
                  </a:lnTo>
                  <a:lnTo>
                    <a:pt x="11" y="1170"/>
                  </a:lnTo>
                  <a:lnTo>
                    <a:pt x="14" y="1160"/>
                  </a:lnTo>
                  <a:lnTo>
                    <a:pt x="16" y="1150"/>
                  </a:lnTo>
                  <a:lnTo>
                    <a:pt x="19" y="1139"/>
                  </a:lnTo>
                  <a:lnTo>
                    <a:pt x="20" y="1128"/>
                  </a:lnTo>
                  <a:lnTo>
                    <a:pt x="25" y="1119"/>
                  </a:lnTo>
                  <a:lnTo>
                    <a:pt x="28" y="1108"/>
                  </a:lnTo>
                  <a:lnTo>
                    <a:pt x="31" y="1098"/>
                  </a:lnTo>
                  <a:lnTo>
                    <a:pt x="34" y="1087"/>
                  </a:lnTo>
                  <a:lnTo>
                    <a:pt x="39" y="1078"/>
                  </a:lnTo>
                  <a:lnTo>
                    <a:pt x="42" y="1067"/>
                  </a:lnTo>
                  <a:lnTo>
                    <a:pt x="45" y="1058"/>
                  </a:lnTo>
                  <a:lnTo>
                    <a:pt x="48" y="1047"/>
                  </a:lnTo>
                  <a:lnTo>
                    <a:pt x="53" y="1038"/>
                  </a:lnTo>
                  <a:lnTo>
                    <a:pt x="57" y="1027"/>
                  </a:lnTo>
                  <a:lnTo>
                    <a:pt x="62" y="1018"/>
                  </a:lnTo>
                  <a:lnTo>
                    <a:pt x="66" y="1009"/>
                  </a:lnTo>
                  <a:lnTo>
                    <a:pt x="71" y="999"/>
                  </a:lnTo>
                  <a:lnTo>
                    <a:pt x="77" y="987"/>
                  </a:lnTo>
                  <a:lnTo>
                    <a:pt x="83" y="978"/>
                  </a:lnTo>
                  <a:lnTo>
                    <a:pt x="86" y="970"/>
                  </a:lnTo>
                  <a:lnTo>
                    <a:pt x="91" y="967"/>
                  </a:lnTo>
                  <a:lnTo>
                    <a:pt x="89" y="964"/>
                  </a:lnTo>
                  <a:lnTo>
                    <a:pt x="89" y="966"/>
                  </a:lnTo>
                  <a:lnTo>
                    <a:pt x="86" y="969"/>
                  </a:lnTo>
                  <a:lnTo>
                    <a:pt x="82" y="976"/>
                  </a:lnTo>
                  <a:lnTo>
                    <a:pt x="86" y="963"/>
                  </a:lnTo>
                  <a:lnTo>
                    <a:pt x="92" y="950"/>
                  </a:lnTo>
                  <a:lnTo>
                    <a:pt x="99" y="938"/>
                  </a:lnTo>
                  <a:lnTo>
                    <a:pt x="105" y="926"/>
                  </a:lnTo>
                  <a:lnTo>
                    <a:pt x="100" y="920"/>
                  </a:lnTo>
                  <a:lnTo>
                    <a:pt x="95" y="918"/>
                  </a:lnTo>
                  <a:lnTo>
                    <a:pt x="89" y="927"/>
                  </a:lnTo>
                  <a:lnTo>
                    <a:pt x="85" y="938"/>
                  </a:lnTo>
                  <a:lnTo>
                    <a:pt x="80" y="949"/>
                  </a:lnTo>
                  <a:lnTo>
                    <a:pt x="76" y="960"/>
                  </a:lnTo>
                  <a:lnTo>
                    <a:pt x="71" y="969"/>
                  </a:lnTo>
                  <a:lnTo>
                    <a:pt x="66" y="980"/>
                  </a:lnTo>
                  <a:lnTo>
                    <a:pt x="62" y="990"/>
                  </a:lnTo>
                  <a:lnTo>
                    <a:pt x="59" y="1001"/>
                  </a:lnTo>
                  <a:lnTo>
                    <a:pt x="51" y="1006"/>
                  </a:lnTo>
                  <a:lnTo>
                    <a:pt x="45" y="1013"/>
                  </a:lnTo>
                  <a:lnTo>
                    <a:pt x="37" y="1022"/>
                  </a:lnTo>
                  <a:lnTo>
                    <a:pt x="30" y="1032"/>
                  </a:lnTo>
                  <a:lnTo>
                    <a:pt x="20" y="1041"/>
                  </a:lnTo>
                  <a:lnTo>
                    <a:pt x="11" y="1050"/>
                  </a:lnTo>
                  <a:lnTo>
                    <a:pt x="0" y="1061"/>
                  </a:lnTo>
                  <a:lnTo>
                    <a:pt x="0" y="87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99" name="Freeform 322"/>
            <p:cNvSpPr>
              <a:spLocks/>
            </p:cNvSpPr>
            <p:nvPr/>
          </p:nvSpPr>
          <p:spPr bwMode="auto">
            <a:xfrm>
              <a:off x="2861" y="2496"/>
              <a:ext cx="269" cy="397"/>
            </a:xfrm>
            <a:custGeom>
              <a:avLst/>
              <a:gdLst>
                <a:gd name="T0" fmla="*/ 269 w 269"/>
                <a:gd name="T1" fmla="*/ 183 h 397"/>
                <a:gd name="T2" fmla="*/ 254 w 269"/>
                <a:gd name="T3" fmla="*/ 198 h 397"/>
                <a:gd name="T4" fmla="*/ 242 w 269"/>
                <a:gd name="T5" fmla="*/ 213 h 397"/>
                <a:gd name="T6" fmla="*/ 226 w 269"/>
                <a:gd name="T7" fmla="*/ 233 h 397"/>
                <a:gd name="T8" fmla="*/ 207 w 269"/>
                <a:gd name="T9" fmla="*/ 259 h 397"/>
                <a:gd name="T10" fmla="*/ 190 w 269"/>
                <a:gd name="T11" fmla="*/ 279 h 397"/>
                <a:gd name="T12" fmla="*/ 177 w 269"/>
                <a:gd name="T13" fmla="*/ 292 h 397"/>
                <a:gd name="T14" fmla="*/ 165 w 269"/>
                <a:gd name="T15" fmla="*/ 305 h 397"/>
                <a:gd name="T16" fmla="*/ 153 w 269"/>
                <a:gd name="T17" fmla="*/ 319 h 397"/>
                <a:gd name="T18" fmla="*/ 139 w 269"/>
                <a:gd name="T19" fmla="*/ 333 h 397"/>
                <a:gd name="T20" fmla="*/ 124 w 269"/>
                <a:gd name="T21" fmla="*/ 345 h 397"/>
                <a:gd name="T22" fmla="*/ 110 w 269"/>
                <a:gd name="T23" fmla="*/ 356 h 397"/>
                <a:gd name="T24" fmla="*/ 95 w 269"/>
                <a:gd name="T25" fmla="*/ 365 h 397"/>
                <a:gd name="T26" fmla="*/ 76 w 269"/>
                <a:gd name="T27" fmla="*/ 376 h 397"/>
                <a:gd name="T28" fmla="*/ 53 w 269"/>
                <a:gd name="T29" fmla="*/ 385 h 397"/>
                <a:gd name="T30" fmla="*/ 42 w 269"/>
                <a:gd name="T31" fmla="*/ 385 h 397"/>
                <a:gd name="T32" fmla="*/ 39 w 269"/>
                <a:gd name="T33" fmla="*/ 387 h 397"/>
                <a:gd name="T34" fmla="*/ 33 w 269"/>
                <a:gd name="T35" fmla="*/ 391 h 397"/>
                <a:gd name="T36" fmla="*/ 29 w 269"/>
                <a:gd name="T37" fmla="*/ 384 h 397"/>
                <a:gd name="T38" fmla="*/ 33 w 269"/>
                <a:gd name="T39" fmla="*/ 367 h 397"/>
                <a:gd name="T40" fmla="*/ 30 w 269"/>
                <a:gd name="T41" fmla="*/ 367 h 397"/>
                <a:gd name="T42" fmla="*/ 23 w 269"/>
                <a:gd name="T43" fmla="*/ 385 h 397"/>
                <a:gd name="T44" fmla="*/ 16 w 269"/>
                <a:gd name="T45" fmla="*/ 394 h 397"/>
                <a:gd name="T46" fmla="*/ 15 w 269"/>
                <a:gd name="T47" fmla="*/ 384 h 397"/>
                <a:gd name="T48" fmla="*/ 21 w 269"/>
                <a:gd name="T49" fmla="*/ 362 h 397"/>
                <a:gd name="T50" fmla="*/ 15 w 269"/>
                <a:gd name="T51" fmla="*/ 361 h 397"/>
                <a:gd name="T52" fmla="*/ 6 w 269"/>
                <a:gd name="T53" fmla="*/ 384 h 397"/>
                <a:gd name="T54" fmla="*/ 1 w 269"/>
                <a:gd name="T55" fmla="*/ 397 h 397"/>
                <a:gd name="T56" fmla="*/ 1 w 269"/>
                <a:gd name="T57" fmla="*/ 385 h 397"/>
                <a:gd name="T58" fmla="*/ 9 w 269"/>
                <a:gd name="T59" fmla="*/ 364 h 397"/>
                <a:gd name="T60" fmla="*/ 18 w 269"/>
                <a:gd name="T61" fmla="*/ 344 h 397"/>
                <a:gd name="T62" fmla="*/ 29 w 269"/>
                <a:gd name="T63" fmla="*/ 325 h 397"/>
                <a:gd name="T64" fmla="*/ 46 w 269"/>
                <a:gd name="T65" fmla="*/ 309 h 397"/>
                <a:gd name="T66" fmla="*/ 67 w 269"/>
                <a:gd name="T67" fmla="*/ 290 h 397"/>
                <a:gd name="T68" fmla="*/ 88 w 269"/>
                <a:gd name="T69" fmla="*/ 272 h 397"/>
                <a:gd name="T70" fmla="*/ 110 w 269"/>
                <a:gd name="T71" fmla="*/ 253 h 397"/>
                <a:gd name="T72" fmla="*/ 128 w 269"/>
                <a:gd name="T73" fmla="*/ 230 h 397"/>
                <a:gd name="T74" fmla="*/ 144 w 269"/>
                <a:gd name="T75" fmla="*/ 203 h 397"/>
                <a:gd name="T76" fmla="*/ 161 w 269"/>
                <a:gd name="T77" fmla="*/ 175 h 397"/>
                <a:gd name="T78" fmla="*/ 176 w 269"/>
                <a:gd name="T79" fmla="*/ 148 h 397"/>
                <a:gd name="T80" fmla="*/ 193 w 269"/>
                <a:gd name="T81" fmla="*/ 120 h 397"/>
                <a:gd name="T82" fmla="*/ 210 w 269"/>
                <a:gd name="T83" fmla="*/ 92 h 397"/>
                <a:gd name="T84" fmla="*/ 226 w 269"/>
                <a:gd name="T85" fmla="*/ 66 h 397"/>
                <a:gd name="T86" fmla="*/ 245 w 269"/>
                <a:gd name="T87" fmla="*/ 40 h 397"/>
                <a:gd name="T88" fmla="*/ 262 w 269"/>
                <a:gd name="T89" fmla="*/ 14 h 397"/>
                <a:gd name="T90" fmla="*/ 269 w 269"/>
                <a:gd name="T91" fmla="*/ 0 h 3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9" h="397">
                  <a:moveTo>
                    <a:pt x="269" y="183"/>
                  </a:moveTo>
                  <a:lnTo>
                    <a:pt x="269" y="183"/>
                  </a:lnTo>
                  <a:lnTo>
                    <a:pt x="260" y="195"/>
                  </a:lnTo>
                  <a:lnTo>
                    <a:pt x="254" y="198"/>
                  </a:lnTo>
                  <a:lnTo>
                    <a:pt x="249" y="206"/>
                  </a:lnTo>
                  <a:lnTo>
                    <a:pt x="242" y="213"/>
                  </a:lnTo>
                  <a:lnTo>
                    <a:pt x="236" y="224"/>
                  </a:lnTo>
                  <a:lnTo>
                    <a:pt x="226" y="233"/>
                  </a:lnTo>
                  <a:lnTo>
                    <a:pt x="217" y="246"/>
                  </a:lnTo>
                  <a:lnTo>
                    <a:pt x="207" y="259"/>
                  </a:lnTo>
                  <a:lnTo>
                    <a:pt x="197" y="273"/>
                  </a:lnTo>
                  <a:lnTo>
                    <a:pt x="190" y="279"/>
                  </a:lnTo>
                  <a:lnTo>
                    <a:pt x="185" y="286"/>
                  </a:lnTo>
                  <a:lnTo>
                    <a:pt x="177" y="292"/>
                  </a:lnTo>
                  <a:lnTo>
                    <a:pt x="173" y="299"/>
                  </a:lnTo>
                  <a:lnTo>
                    <a:pt x="165" y="305"/>
                  </a:lnTo>
                  <a:lnTo>
                    <a:pt x="159" y="313"/>
                  </a:lnTo>
                  <a:lnTo>
                    <a:pt x="153" y="319"/>
                  </a:lnTo>
                  <a:lnTo>
                    <a:pt x="147" y="327"/>
                  </a:lnTo>
                  <a:lnTo>
                    <a:pt x="139" y="333"/>
                  </a:lnTo>
                  <a:lnTo>
                    <a:pt x="131" y="339"/>
                  </a:lnTo>
                  <a:lnTo>
                    <a:pt x="124" y="345"/>
                  </a:lnTo>
                  <a:lnTo>
                    <a:pt x="118" y="351"/>
                  </a:lnTo>
                  <a:lnTo>
                    <a:pt x="110" y="356"/>
                  </a:lnTo>
                  <a:lnTo>
                    <a:pt x="102" y="361"/>
                  </a:lnTo>
                  <a:lnTo>
                    <a:pt x="95" y="365"/>
                  </a:lnTo>
                  <a:lnTo>
                    <a:pt x="88" y="371"/>
                  </a:lnTo>
                  <a:lnTo>
                    <a:pt x="76" y="376"/>
                  </a:lnTo>
                  <a:lnTo>
                    <a:pt x="65" y="381"/>
                  </a:lnTo>
                  <a:lnTo>
                    <a:pt x="53" y="385"/>
                  </a:lnTo>
                  <a:lnTo>
                    <a:pt x="42" y="390"/>
                  </a:lnTo>
                  <a:lnTo>
                    <a:pt x="42" y="385"/>
                  </a:lnTo>
                  <a:lnTo>
                    <a:pt x="44" y="382"/>
                  </a:lnTo>
                  <a:lnTo>
                    <a:pt x="39" y="387"/>
                  </a:lnTo>
                  <a:lnTo>
                    <a:pt x="38" y="391"/>
                  </a:lnTo>
                  <a:lnTo>
                    <a:pt x="33" y="391"/>
                  </a:lnTo>
                  <a:lnTo>
                    <a:pt x="29" y="393"/>
                  </a:lnTo>
                  <a:lnTo>
                    <a:pt x="29" y="384"/>
                  </a:lnTo>
                  <a:lnTo>
                    <a:pt x="32" y="376"/>
                  </a:lnTo>
                  <a:lnTo>
                    <a:pt x="33" y="367"/>
                  </a:lnTo>
                  <a:lnTo>
                    <a:pt x="36" y="361"/>
                  </a:lnTo>
                  <a:lnTo>
                    <a:pt x="30" y="367"/>
                  </a:lnTo>
                  <a:lnTo>
                    <a:pt x="26" y="376"/>
                  </a:lnTo>
                  <a:lnTo>
                    <a:pt x="23" y="385"/>
                  </a:lnTo>
                  <a:lnTo>
                    <a:pt x="21" y="394"/>
                  </a:lnTo>
                  <a:lnTo>
                    <a:pt x="16" y="394"/>
                  </a:lnTo>
                  <a:lnTo>
                    <a:pt x="15" y="396"/>
                  </a:lnTo>
                  <a:lnTo>
                    <a:pt x="15" y="384"/>
                  </a:lnTo>
                  <a:lnTo>
                    <a:pt x="18" y="373"/>
                  </a:lnTo>
                  <a:lnTo>
                    <a:pt x="21" y="362"/>
                  </a:lnTo>
                  <a:lnTo>
                    <a:pt x="24" y="351"/>
                  </a:lnTo>
                  <a:lnTo>
                    <a:pt x="15" y="361"/>
                  </a:lnTo>
                  <a:lnTo>
                    <a:pt x="10" y="373"/>
                  </a:lnTo>
                  <a:lnTo>
                    <a:pt x="6" y="384"/>
                  </a:lnTo>
                  <a:lnTo>
                    <a:pt x="4" y="397"/>
                  </a:lnTo>
                  <a:lnTo>
                    <a:pt x="1" y="397"/>
                  </a:lnTo>
                  <a:lnTo>
                    <a:pt x="0" y="397"/>
                  </a:lnTo>
                  <a:lnTo>
                    <a:pt x="1" y="385"/>
                  </a:lnTo>
                  <a:lnTo>
                    <a:pt x="4" y="374"/>
                  </a:lnTo>
                  <a:lnTo>
                    <a:pt x="9" y="364"/>
                  </a:lnTo>
                  <a:lnTo>
                    <a:pt x="13" y="355"/>
                  </a:lnTo>
                  <a:lnTo>
                    <a:pt x="18" y="344"/>
                  </a:lnTo>
                  <a:lnTo>
                    <a:pt x="23" y="335"/>
                  </a:lnTo>
                  <a:lnTo>
                    <a:pt x="29" y="325"/>
                  </a:lnTo>
                  <a:lnTo>
                    <a:pt x="36" y="318"/>
                  </a:lnTo>
                  <a:lnTo>
                    <a:pt x="46" y="309"/>
                  </a:lnTo>
                  <a:lnTo>
                    <a:pt x="56" y="299"/>
                  </a:lnTo>
                  <a:lnTo>
                    <a:pt x="67" y="290"/>
                  </a:lnTo>
                  <a:lnTo>
                    <a:pt x="78" y="281"/>
                  </a:lnTo>
                  <a:lnTo>
                    <a:pt x="88" y="272"/>
                  </a:lnTo>
                  <a:lnTo>
                    <a:pt x="99" y="263"/>
                  </a:lnTo>
                  <a:lnTo>
                    <a:pt x="110" y="253"/>
                  </a:lnTo>
                  <a:lnTo>
                    <a:pt x="121" y="244"/>
                  </a:lnTo>
                  <a:lnTo>
                    <a:pt x="128" y="230"/>
                  </a:lnTo>
                  <a:lnTo>
                    <a:pt x="136" y="217"/>
                  </a:lnTo>
                  <a:lnTo>
                    <a:pt x="144" y="203"/>
                  </a:lnTo>
                  <a:lnTo>
                    <a:pt x="153" y="189"/>
                  </a:lnTo>
                  <a:lnTo>
                    <a:pt x="161" y="175"/>
                  </a:lnTo>
                  <a:lnTo>
                    <a:pt x="168" y="161"/>
                  </a:lnTo>
                  <a:lnTo>
                    <a:pt x="176" y="148"/>
                  </a:lnTo>
                  <a:lnTo>
                    <a:pt x="185" y="134"/>
                  </a:lnTo>
                  <a:lnTo>
                    <a:pt x="193" y="120"/>
                  </a:lnTo>
                  <a:lnTo>
                    <a:pt x="202" y="106"/>
                  </a:lnTo>
                  <a:lnTo>
                    <a:pt x="210" y="92"/>
                  </a:lnTo>
                  <a:lnTo>
                    <a:pt x="219" y="80"/>
                  </a:lnTo>
                  <a:lnTo>
                    <a:pt x="226" y="66"/>
                  </a:lnTo>
                  <a:lnTo>
                    <a:pt x="236" y="54"/>
                  </a:lnTo>
                  <a:lnTo>
                    <a:pt x="245" y="40"/>
                  </a:lnTo>
                  <a:lnTo>
                    <a:pt x="254" y="28"/>
                  </a:lnTo>
                  <a:lnTo>
                    <a:pt x="262" y="14"/>
                  </a:lnTo>
                  <a:lnTo>
                    <a:pt x="269" y="0"/>
                  </a:lnTo>
                  <a:lnTo>
                    <a:pt x="269" y="18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0" name="Freeform 323"/>
            <p:cNvSpPr>
              <a:spLocks/>
            </p:cNvSpPr>
            <p:nvPr/>
          </p:nvSpPr>
          <p:spPr bwMode="auto">
            <a:xfrm>
              <a:off x="3130" y="2680"/>
              <a:ext cx="34" cy="74"/>
            </a:xfrm>
            <a:custGeom>
              <a:avLst/>
              <a:gdLst>
                <a:gd name="T0" fmla="*/ 0 w 34"/>
                <a:gd name="T1" fmla="*/ 63 h 74"/>
                <a:gd name="T2" fmla="*/ 2 w 34"/>
                <a:gd name="T3" fmla="*/ 60 h 74"/>
                <a:gd name="T4" fmla="*/ 5 w 34"/>
                <a:gd name="T5" fmla="*/ 51 h 74"/>
                <a:gd name="T6" fmla="*/ 10 w 34"/>
                <a:gd name="T7" fmla="*/ 43 h 74"/>
                <a:gd name="T8" fmla="*/ 13 w 34"/>
                <a:gd name="T9" fmla="*/ 36 h 74"/>
                <a:gd name="T10" fmla="*/ 17 w 34"/>
                <a:gd name="T11" fmla="*/ 28 h 74"/>
                <a:gd name="T12" fmla="*/ 25 w 34"/>
                <a:gd name="T13" fmla="*/ 14 h 74"/>
                <a:gd name="T14" fmla="*/ 34 w 34"/>
                <a:gd name="T15" fmla="*/ 0 h 74"/>
                <a:gd name="T16" fmla="*/ 26 w 34"/>
                <a:gd name="T17" fmla="*/ 14 h 74"/>
                <a:gd name="T18" fmla="*/ 20 w 34"/>
                <a:gd name="T19" fmla="*/ 29 h 74"/>
                <a:gd name="T20" fmla="*/ 14 w 34"/>
                <a:gd name="T21" fmla="*/ 45 h 74"/>
                <a:gd name="T22" fmla="*/ 8 w 34"/>
                <a:gd name="T23" fmla="*/ 60 h 74"/>
                <a:gd name="T24" fmla="*/ 0 w 34"/>
                <a:gd name="T25" fmla="*/ 74 h 74"/>
                <a:gd name="T26" fmla="*/ 0 w 34"/>
                <a:gd name="T27" fmla="*/ 63 h 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74">
                  <a:moveTo>
                    <a:pt x="0" y="63"/>
                  </a:moveTo>
                  <a:lnTo>
                    <a:pt x="2" y="60"/>
                  </a:lnTo>
                  <a:lnTo>
                    <a:pt x="5" y="51"/>
                  </a:lnTo>
                  <a:lnTo>
                    <a:pt x="10" y="43"/>
                  </a:lnTo>
                  <a:lnTo>
                    <a:pt x="13" y="36"/>
                  </a:lnTo>
                  <a:lnTo>
                    <a:pt x="17" y="28"/>
                  </a:lnTo>
                  <a:lnTo>
                    <a:pt x="25" y="14"/>
                  </a:lnTo>
                  <a:lnTo>
                    <a:pt x="34" y="0"/>
                  </a:lnTo>
                  <a:lnTo>
                    <a:pt x="26" y="14"/>
                  </a:lnTo>
                  <a:lnTo>
                    <a:pt x="20" y="29"/>
                  </a:lnTo>
                  <a:lnTo>
                    <a:pt x="14" y="45"/>
                  </a:lnTo>
                  <a:lnTo>
                    <a:pt x="8" y="60"/>
                  </a:lnTo>
                  <a:lnTo>
                    <a:pt x="0" y="74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1" name="Freeform 324"/>
            <p:cNvSpPr>
              <a:spLocks/>
            </p:cNvSpPr>
            <p:nvPr/>
          </p:nvSpPr>
          <p:spPr bwMode="auto">
            <a:xfrm>
              <a:off x="3110" y="2743"/>
              <a:ext cx="20" cy="57"/>
            </a:xfrm>
            <a:custGeom>
              <a:avLst/>
              <a:gdLst>
                <a:gd name="T0" fmla="*/ 20 w 20"/>
                <a:gd name="T1" fmla="*/ 11 h 57"/>
                <a:gd name="T2" fmla="*/ 20 w 20"/>
                <a:gd name="T3" fmla="*/ 11 h 57"/>
                <a:gd name="T4" fmla="*/ 14 w 20"/>
                <a:gd name="T5" fmla="*/ 26 h 57"/>
                <a:gd name="T6" fmla="*/ 7 w 20"/>
                <a:gd name="T7" fmla="*/ 42 h 57"/>
                <a:gd name="T8" fmla="*/ 0 w 20"/>
                <a:gd name="T9" fmla="*/ 57 h 57"/>
                <a:gd name="T10" fmla="*/ 2 w 20"/>
                <a:gd name="T11" fmla="*/ 49 h 57"/>
                <a:gd name="T12" fmla="*/ 4 w 20"/>
                <a:gd name="T13" fmla="*/ 43 h 57"/>
                <a:gd name="T14" fmla="*/ 8 w 20"/>
                <a:gd name="T15" fmla="*/ 31 h 57"/>
                <a:gd name="T16" fmla="*/ 13 w 20"/>
                <a:gd name="T17" fmla="*/ 20 h 57"/>
                <a:gd name="T18" fmla="*/ 17 w 20"/>
                <a:gd name="T19" fmla="*/ 8 h 57"/>
                <a:gd name="T20" fmla="*/ 20 w 20"/>
                <a:gd name="T21" fmla="*/ 0 h 57"/>
                <a:gd name="T22" fmla="*/ 20 w 20"/>
                <a:gd name="T23" fmla="*/ 11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57">
                  <a:moveTo>
                    <a:pt x="20" y="11"/>
                  </a:moveTo>
                  <a:lnTo>
                    <a:pt x="20" y="11"/>
                  </a:lnTo>
                  <a:lnTo>
                    <a:pt x="14" y="26"/>
                  </a:lnTo>
                  <a:lnTo>
                    <a:pt x="7" y="42"/>
                  </a:lnTo>
                  <a:lnTo>
                    <a:pt x="0" y="57"/>
                  </a:lnTo>
                  <a:lnTo>
                    <a:pt x="2" y="49"/>
                  </a:lnTo>
                  <a:lnTo>
                    <a:pt x="4" y="43"/>
                  </a:lnTo>
                  <a:lnTo>
                    <a:pt x="8" y="31"/>
                  </a:lnTo>
                  <a:lnTo>
                    <a:pt x="13" y="20"/>
                  </a:lnTo>
                  <a:lnTo>
                    <a:pt x="17" y="8"/>
                  </a:lnTo>
                  <a:lnTo>
                    <a:pt x="20" y="0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2" name="Freeform 325"/>
            <p:cNvSpPr>
              <a:spLocks/>
            </p:cNvSpPr>
            <p:nvPr/>
          </p:nvSpPr>
          <p:spPr bwMode="auto">
            <a:xfrm>
              <a:off x="3124" y="2835"/>
              <a:ext cx="6" cy="106"/>
            </a:xfrm>
            <a:custGeom>
              <a:avLst/>
              <a:gdLst>
                <a:gd name="T0" fmla="*/ 6 w 6"/>
                <a:gd name="T1" fmla="*/ 81 h 106"/>
                <a:gd name="T2" fmla="*/ 6 w 6"/>
                <a:gd name="T3" fmla="*/ 77 h 106"/>
                <a:gd name="T4" fmla="*/ 6 w 6"/>
                <a:gd name="T5" fmla="*/ 63 h 106"/>
                <a:gd name="T6" fmla="*/ 3 w 6"/>
                <a:gd name="T7" fmla="*/ 72 h 106"/>
                <a:gd name="T8" fmla="*/ 3 w 6"/>
                <a:gd name="T9" fmla="*/ 83 h 106"/>
                <a:gd name="T10" fmla="*/ 2 w 6"/>
                <a:gd name="T11" fmla="*/ 94 h 106"/>
                <a:gd name="T12" fmla="*/ 2 w 6"/>
                <a:gd name="T13" fmla="*/ 106 h 106"/>
                <a:gd name="T14" fmla="*/ 0 w 6"/>
                <a:gd name="T15" fmla="*/ 95 h 106"/>
                <a:gd name="T16" fmla="*/ 0 w 6"/>
                <a:gd name="T17" fmla="*/ 85 h 106"/>
                <a:gd name="T18" fmla="*/ 0 w 6"/>
                <a:gd name="T19" fmla="*/ 74 h 106"/>
                <a:gd name="T20" fmla="*/ 0 w 6"/>
                <a:gd name="T21" fmla="*/ 65 h 106"/>
                <a:gd name="T22" fmla="*/ 0 w 6"/>
                <a:gd name="T23" fmla="*/ 54 h 106"/>
                <a:gd name="T24" fmla="*/ 2 w 6"/>
                <a:gd name="T25" fmla="*/ 43 h 106"/>
                <a:gd name="T26" fmla="*/ 3 w 6"/>
                <a:gd name="T27" fmla="*/ 34 h 106"/>
                <a:gd name="T28" fmla="*/ 5 w 6"/>
                <a:gd name="T29" fmla="*/ 25 h 106"/>
                <a:gd name="T30" fmla="*/ 5 w 6"/>
                <a:gd name="T31" fmla="*/ 14 h 106"/>
                <a:gd name="T32" fmla="*/ 6 w 6"/>
                <a:gd name="T33" fmla="*/ 3 h 106"/>
                <a:gd name="T34" fmla="*/ 6 w 6"/>
                <a:gd name="T35" fmla="*/ 0 h 106"/>
                <a:gd name="T36" fmla="*/ 6 w 6"/>
                <a:gd name="T37" fmla="*/ 81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" h="106">
                  <a:moveTo>
                    <a:pt x="6" y="81"/>
                  </a:moveTo>
                  <a:lnTo>
                    <a:pt x="6" y="77"/>
                  </a:lnTo>
                  <a:lnTo>
                    <a:pt x="6" y="63"/>
                  </a:lnTo>
                  <a:lnTo>
                    <a:pt x="3" y="72"/>
                  </a:lnTo>
                  <a:lnTo>
                    <a:pt x="3" y="83"/>
                  </a:lnTo>
                  <a:lnTo>
                    <a:pt x="2" y="94"/>
                  </a:lnTo>
                  <a:lnTo>
                    <a:pt x="2" y="106"/>
                  </a:lnTo>
                  <a:lnTo>
                    <a:pt x="0" y="95"/>
                  </a:lnTo>
                  <a:lnTo>
                    <a:pt x="0" y="85"/>
                  </a:lnTo>
                  <a:lnTo>
                    <a:pt x="0" y="74"/>
                  </a:lnTo>
                  <a:lnTo>
                    <a:pt x="0" y="65"/>
                  </a:lnTo>
                  <a:lnTo>
                    <a:pt x="0" y="54"/>
                  </a:lnTo>
                  <a:lnTo>
                    <a:pt x="2" y="43"/>
                  </a:lnTo>
                  <a:lnTo>
                    <a:pt x="3" y="34"/>
                  </a:lnTo>
                  <a:lnTo>
                    <a:pt x="5" y="25"/>
                  </a:lnTo>
                  <a:lnTo>
                    <a:pt x="5" y="14"/>
                  </a:lnTo>
                  <a:lnTo>
                    <a:pt x="6" y="3"/>
                  </a:lnTo>
                  <a:lnTo>
                    <a:pt x="6" y="0"/>
                  </a:lnTo>
                  <a:lnTo>
                    <a:pt x="6" y="8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3" name="Freeform 326"/>
            <p:cNvSpPr>
              <a:spLocks/>
            </p:cNvSpPr>
            <p:nvPr/>
          </p:nvSpPr>
          <p:spPr bwMode="auto">
            <a:xfrm>
              <a:off x="3130" y="2998"/>
              <a:ext cx="5" cy="15"/>
            </a:xfrm>
            <a:custGeom>
              <a:avLst/>
              <a:gdLst>
                <a:gd name="T0" fmla="*/ 0 w 5"/>
                <a:gd name="T1" fmla="*/ 0 h 15"/>
                <a:gd name="T2" fmla="*/ 2 w 5"/>
                <a:gd name="T3" fmla="*/ 6 h 15"/>
                <a:gd name="T4" fmla="*/ 5 w 5"/>
                <a:gd name="T5" fmla="*/ 15 h 15"/>
                <a:gd name="T6" fmla="*/ 3 w 5"/>
                <a:gd name="T7" fmla="*/ 14 h 15"/>
                <a:gd name="T8" fmla="*/ 2 w 5"/>
                <a:gd name="T9" fmla="*/ 14 h 15"/>
                <a:gd name="T10" fmla="*/ 0 w 5"/>
                <a:gd name="T11" fmla="*/ 6 h 15"/>
                <a:gd name="T12" fmla="*/ 0 w 5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lnTo>
                    <a:pt x="2" y="6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4" name="Freeform 327"/>
            <p:cNvSpPr>
              <a:spLocks/>
            </p:cNvSpPr>
            <p:nvPr/>
          </p:nvSpPr>
          <p:spPr bwMode="auto">
            <a:xfrm>
              <a:off x="3127" y="2979"/>
              <a:ext cx="3" cy="25"/>
            </a:xfrm>
            <a:custGeom>
              <a:avLst/>
              <a:gdLst>
                <a:gd name="T0" fmla="*/ 3 w 3"/>
                <a:gd name="T1" fmla="*/ 25 h 25"/>
                <a:gd name="T2" fmla="*/ 0 w 3"/>
                <a:gd name="T3" fmla="*/ 0 h 25"/>
                <a:gd name="T4" fmla="*/ 2 w 3"/>
                <a:gd name="T5" fmla="*/ 8 h 25"/>
                <a:gd name="T6" fmla="*/ 3 w 3"/>
                <a:gd name="T7" fmla="*/ 16 h 25"/>
                <a:gd name="T8" fmla="*/ 3 w 3"/>
                <a:gd name="T9" fmla="*/ 19 h 25"/>
                <a:gd name="T10" fmla="*/ 3 w 3"/>
                <a:gd name="T11" fmla="*/ 2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5">
                  <a:moveTo>
                    <a:pt x="3" y="25"/>
                  </a:moveTo>
                  <a:lnTo>
                    <a:pt x="0" y="0"/>
                  </a:lnTo>
                  <a:lnTo>
                    <a:pt x="2" y="8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25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5" name="Freeform 328"/>
            <p:cNvSpPr>
              <a:spLocks/>
            </p:cNvSpPr>
            <p:nvPr/>
          </p:nvSpPr>
          <p:spPr bwMode="auto">
            <a:xfrm>
              <a:off x="3130" y="3151"/>
              <a:ext cx="181" cy="129"/>
            </a:xfrm>
            <a:custGeom>
              <a:avLst/>
              <a:gdLst>
                <a:gd name="T0" fmla="*/ 0 w 181"/>
                <a:gd name="T1" fmla="*/ 0 h 129"/>
                <a:gd name="T2" fmla="*/ 2 w 181"/>
                <a:gd name="T3" fmla="*/ 2 h 129"/>
                <a:gd name="T4" fmla="*/ 7 w 181"/>
                <a:gd name="T5" fmla="*/ 12 h 129"/>
                <a:gd name="T6" fmla="*/ 14 w 181"/>
                <a:gd name="T7" fmla="*/ 23 h 129"/>
                <a:gd name="T8" fmla="*/ 22 w 181"/>
                <a:gd name="T9" fmla="*/ 34 h 129"/>
                <a:gd name="T10" fmla="*/ 31 w 181"/>
                <a:gd name="T11" fmla="*/ 45 h 129"/>
                <a:gd name="T12" fmla="*/ 40 w 181"/>
                <a:gd name="T13" fmla="*/ 54 h 129"/>
                <a:gd name="T14" fmla="*/ 49 w 181"/>
                <a:gd name="T15" fmla="*/ 63 h 129"/>
                <a:gd name="T16" fmla="*/ 60 w 181"/>
                <a:gd name="T17" fmla="*/ 71 h 129"/>
                <a:gd name="T18" fmla="*/ 74 w 181"/>
                <a:gd name="T19" fmla="*/ 80 h 129"/>
                <a:gd name="T20" fmla="*/ 85 w 181"/>
                <a:gd name="T21" fmla="*/ 86 h 129"/>
                <a:gd name="T22" fmla="*/ 97 w 181"/>
                <a:gd name="T23" fmla="*/ 92 h 129"/>
                <a:gd name="T24" fmla="*/ 109 w 181"/>
                <a:gd name="T25" fmla="*/ 97 h 129"/>
                <a:gd name="T26" fmla="*/ 123 w 181"/>
                <a:gd name="T27" fmla="*/ 103 h 129"/>
                <a:gd name="T28" fmla="*/ 137 w 181"/>
                <a:gd name="T29" fmla="*/ 106 h 129"/>
                <a:gd name="T30" fmla="*/ 151 w 181"/>
                <a:gd name="T31" fmla="*/ 110 h 129"/>
                <a:gd name="T32" fmla="*/ 166 w 181"/>
                <a:gd name="T33" fmla="*/ 114 h 129"/>
                <a:gd name="T34" fmla="*/ 181 w 181"/>
                <a:gd name="T35" fmla="*/ 118 h 129"/>
                <a:gd name="T36" fmla="*/ 172 w 181"/>
                <a:gd name="T37" fmla="*/ 118 h 129"/>
                <a:gd name="T38" fmla="*/ 163 w 181"/>
                <a:gd name="T39" fmla="*/ 121 h 129"/>
                <a:gd name="T40" fmla="*/ 155 w 181"/>
                <a:gd name="T41" fmla="*/ 121 h 129"/>
                <a:gd name="T42" fmla="*/ 148 w 181"/>
                <a:gd name="T43" fmla="*/ 124 h 129"/>
                <a:gd name="T44" fmla="*/ 138 w 181"/>
                <a:gd name="T45" fmla="*/ 124 h 129"/>
                <a:gd name="T46" fmla="*/ 129 w 181"/>
                <a:gd name="T47" fmla="*/ 126 h 129"/>
                <a:gd name="T48" fmla="*/ 122 w 181"/>
                <a:gd name="T49" fmla="*/ 127 h 129"/>
                <a:gd name="T50" fmla="*/ 114 w 181"/>
                <a:gd name="T51" fmla="*/ 129 h 129"/>
                <a:gd name="T52" fmla="*/ 105 w 181"/>
                <a:gd name="T53" fmla="*/ 127 h 129"/>
                <a:gd name="T54" fmla="*/ 95 w 181"/>
                <a:gd name="T55" fmla="*/ 127 h 129"/>
                <a:gd name="T56" fmla="*/ 88 w 181"/>
                <a:gd name="T57" fmla="*/ 126 h 129"/>
                <a:gd name="T58" fmla="*/ 80 w 181"/>
                <a:gd name="T59" fmla="*/ 126 h 129"/>
                <a:gd name="T60" fmla="*/ 71 w 181"/>
                <a:gd name="T61" fmla="*/ 123 h 129"/>
                <a:gd name="T62" fmla="*/ 62 w 181"/>
                <a:gd name="T63" fmla="*/ 121 h 129"/>
                <a:gd name="T64" fmla="*/ 54 w 181"/>
                <a:gd name="T65" fmla="*/ 118 h 129"/>
                <a:gd name="T66" fmla="*/ 46 w 181"/>
                <a:gd name="T67" fmla="*/ 117 h 129"/>
                <a:gd name="T68" fmla="*/ 33 w 181"/>
                <a:gd name="T69" fmla="*/ 110 h 129"/>
                <a:gd name="T70" fmla="*/ 20 w 181"/>
                <a:gd name="T71" fmla="*/ 104 h 129"/>
                <a:gd name="T72" fmla="*/ 8 w 181"/>
                <a:gd name="T73" fmla="*/ 97 h 129"/>
                <a:gd name="T74" fmla="*/ 0 w 181"/>
                <a:gd name="T75" fmla="*/ 91 h 129"/>
                <a:gd name="T76" fmla="*/ 0 w 181"/>
                <a:gd name="T77" fmla="*/ 0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" h="129">
                  <a:moveTo>
                    <a:pt x="0" y="0"/>
                  </a:moveTo>
                  <a:lnTo>
                    <a:pt x="2" y="2"/>
                  </a:lnTo>
                  <a:lnTo>
                    <a:pt x="7" y="12"/>
                  </a:lnTo>
                  <a:lnTo>
                    <a:pt x="14" y="23"/>
                  </a:lnTo>
                  <a:lnTo>
                    <a:pt x="22" y="34"/>
                  </a:lnTo>
                  <a:lnTo>
                    <a:pt x="31" y="45"/>
                  </a:lnTo>
                  <a:lnTo>
                    <a:pt x="40" y="54"/>
                  </a:lnTo>
                  <a:lnTo>
                    <a:pt x="49" y="63"/>
                  </a:lnTo>
                  <a:lnTo>
                    <a:pt x="60" y="71"/>
                  </a:lnTo>
                  <a:lnTo>
                    <a:pt x="74" y="80"/>
                  </a:lnTo>
                  <a:lnTo>
                    <a:pt x="85" y="86"/>
                  </a:lnTo>
                  <a:lnTo>
                    <a:pt x="97" y="92"/>
                  </a:lnTo>
                  <a:lnTo>
                    <a:pt x="109" y="97"/>
                  </a:lnTo>
                  <a:lnTo>
                    <a:pt x="123" y="103"/>
                  </a:lnTo>
                  <a:lnTo>
                    <a:pt x="137" y="106"/>
                  </a:lnTo>
                  <a:lnTo>
                    <a:pt x="151" y="110"/>
                  </a:lnTo>
                  <a:lnTo>
                    <a:pt x="166" y="114"/>
                  </a:lnTo>
                  <a:lnTo>
                    <a:pt x="181" y="118"/>
                  </a:lnTo>
                  <a:lnTo>
                    <a:pt x="172" y="118"/>
                  </a:lnTo>
                  <a:lnTo>
                    <a:pt x="163" y="121"/>
                  </a:lnTo>
                  <a:lnTo>
                    <a:pt x="155" y="121"/>
                  </a:lnTo>
                  <a:lnTo>
                    <a:pt x="148" y="124"/>
                  </a:lnTo>
                  <a:lnTo>
                    <a:pt x="138" y="124"/>
                  </a:lnTo>
                  <a:lnTo>
                    <a:pt x="129" y="126"/>
                  </a:lnTo>
                  <a:lnTo>
                    <a:pt x="122" y="127"/>
                  </a:lnTo>
                  <a:lnTo>
                    <a:pt x="114" y="129"/>
                  </a:lnTo>
                  <a:lnTo>
                    <a:pt x="105" y="127"/>
                  </a:lnTo>
                  <a:lnTo>
                    <a:pt x="95" y="127"/>
                  </a:lnTo>
                  <a:lnTo>
                    <a:pt x="88" y="126"/>
                  </a:lnTo>
                  <a:lnTo>
                    <a:pt x="80" y="126"/>
                  </a:lnTo>
                  <a:lnTo>
                    <a:pt x="71" y="123"/>
                  </a:lnTo>
                  <a:lnTo>
                    <a:pt x="62" y="121"/>
                  </a:lnTo>
                  <a:lnTo>
                    <a:pt x="54" y="118"/>
                  </a:lnTo>
                  <a:lnTo>
                    <a:pt x="46" y="117"/>
                  </a:lnTo>
                  <a:lnTo>
                    <a:pt x="33" y="110"/>
                  </a:lnTo>
                  <a:lnTo>
                    <a:pt x="20" y="104"/>
                  </a:lnTo>
                  <a:lnTo>
                    <a:pt x="8" y="97"/>
                  </a:lnTo>
                  <a:lnTo>
                    <a:pt x="0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6" name="Freeform 329"/>
            <p:cNvSpPr>
              <a:spLocks/>
            </p:cNvSpPr>
            <p:nvPr/>
          </p:nvSpPr>
          <p:spPr bwMode="auto">
            <a:xfrm>
              <a:off x="3064" y="2984"/>
              <a:ext cx="66" cy="258"/>
            </a:xfrm>
            <a:custGeom>
              <a:avLst/>
              <a:gdLst>
                <a:gd name="T0" fmla="*/ 66 w 66"/>
                <a:gd name="T1" fmla="*/ 258 h 258"/>
                <a:gd name="T2" fmla="*/ 65 w 66"/>
                <a:gd name="T3" fmla="*/ 256 h 258"/>
                <a:gd name="T4" fmla="*/ 54 w 66"/>
                <a:gd name="T5" fmla="*/ 245 h 258"/>
                <a:gd name="T6" fmla="*/ 45 w 66"/>
                <a:gd name="T7" fmla="*/ 235 h 258"/>
                <a:gd name="T8" fmla="*/ 37 w 66"/>
                <a:gd name="T9" fmla="*/ 222 h 258"/>
                <a:gd name="T10" fmla="*/ 31 w 66"/>
                <a:gd name="T11" fmla="*/ 212 h 258"/>
                <a:gd name="T12" fmla="*/ 23 w 66"/>
                <a:gd name="T13" fmla="*/ 198 h 258"/>
                <a:gd name="T14" fmla="*/ 17 w 66"/>
                <a:gd name="T15" fmla="*/ 184 h 258"/>
                <a:gd name="T16" fmla="*/ 13 w 66"/>
                <a:gd name="T17" fmla="*/ 170 h 258"/>
                <a:gd name="T18" fmla="*/ 8 w 66"/>
                <a:gd name="T19" fmla="*/ 158 h 258"/>
                <a:gd name="T20" fmla="*/ 4 w 66"/>
                <a:gd name="T21" fmla="*/ 144 h 258"/>
                <a:gd name="T22" fmla="*/ 2 w 66"/>
                <a:gd name="T23" fmla="*/ 130 h 258"/>
                <a:gd name="T24" fmla="*/ 0 w 66"/>
                <a:gd name="T25" fmla="*/ 118 h 258"/>
                <a:gd name="T26" fmla="*/ 0 w 66"/>
                <a:gd name="T27" fmla="*/ 106 h 258"/>
                <a:gd name="T28" fmla="*/ 0 w 66"/>
                <a:gd name="T29" fmla="*/ 93 h 258"/>
                <a:gd name="T30" fmla="*/ 0 w 66"/>
                <a:gd name="T31" fmla="*/ 83 h 258"/>
                <a:gd name="T32" fmla="*/ 2 w 66"/>
                <a:gd name="T33" fmla="*/ 70 h 258"/>
                <a:gd name="T34" fmla="*/ 7 w 66"/>
                <a:gd name="T35" fmla="*/ 61 h 258"/>
                <a:gd name="T36" fmla="*/ 10 w 66"/>
                <a:gd name="T37" fmla="*/ 51 h 258"/>
                <a:gd name="T38" fmla="*/ 14 w 66"/>
                <a:gd name="T39" fmla="*/ 40 h 258"/>
                <a:gd name="T40" fmla="*/ 19 w 66"/>
                <a:gd name="T41" fmla="*/ 31 h 258"/>
                <a:gd name="T42" fmla="*/ 27 w 66"/>
                <a:gd name="T43" fmla="*/ 23 h 258"/>
                <a:gd name="T44" fmla="*/ 33 w 66"/>
                <a:gd name="T45" fmla="*/ 15 h 258"/>
                <a:gd name="T46" fmla="*/ 40 w 66"/>
                <a:gd name="T47" fmla="*/ 8 h 258"/>
                <a:gd name="T48" fmla="*/ 46 w 66"/>
                <a:gd name="T49" fmla="*/ 3 h 258"/>
                <a:gd name="T50" fmla="*/ 54 w 66"/>
                <a:gd name="T51" fmla="*/ 0 h 258"/>
                <a:gd name="T52" fmla="*/ 54 w 66"/>
                <a:gd name="T53" fmla="*/ 14 h 258"/>
                <a:gd name="T54" fmla="*/ 56 w 66"/>
                <a:gd name="T55" fmla="*/ 29 h 258"/>
                <a:gd name="T56" fmla="*/ 51 w 66"/>
                <a:gd name="T57" fmla="*/ 32 h 258"/>
                <a:gd name="T58" fmla="*/ 48 w 66"/>
                <a:gd name="T59" fmla="*/ 38 h 258"/>
                <a:gd name="T60" fmla="*/ 46 w 66"/>
                <a:gd name="T61" fmla="*/ 47 h 258"/>
                <a:gd name="T62" fmla="*/ 46 w 66"/>
                <a:gd name="T63" fmla="*/ 63 h 258"/>
                <a:gd name="T64" fmla="*/ 46 w 66"/>
                <a:gd name="T65" fmla="*/ 77 h 258"/>
                <a:gd name="T66" fmla="*/ 46 w 66"/>
                <a:gd name="T67" fmla="*/ 90 h 258"/>
                <a:gd name="T68" fmla="*/ 48 w 66"/>
                <a:gd name="T69" fmla="*/ 104 h 258"/>
                <a:gd name="T70" fmla="*/ 51 w 66"/>
                <a:gd name="T71" fmla="*/ 118 h 258"/>
                <a:gd name="T72" fmla="*/ 53 w 66"/>
                <a:gd name="T73" fmla="*/ 130 h 258"/>
                <a:gd name="T74" fmla="*/ 57 w 66"/>
                <a:gd name="T75" fmla="*/ 144 h 258"/>
                <a:gd name="T76" fmla="*/ 62 w 66"/>
                <a:gd name="T77" fmla="*/ 156 h 258"/>
                <a:gd name="T78" fmla="*/ 66 w 66"/>
                <a:gd name="T79" fmla="*/ 167 h 258"/>
                <a:gd name="T80" fmla="*/ 66 w 66"/>
                <a:gd name="T81" fmla="*/ 258 h 2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258">
                  <a:moveTo>
                    <a:pt x="66" y="258"/>
                  </a:moveTo>
                  <a:lnTo>
                    <a:pt x="65" y="256"/>
                  </a:lnTo>
                  <a:lnTo>
                    <a:pt x="54" y="245"/>
                  </a:lnTo>
                  <a:lnTo>
                    <a:pt x="45" y="235"/>
                  </a:lnTo>
                  <a:lnTo>
                    <a:pt x="37" y="222"/>
                  </a:lnTo>
                  <a:lnTo>
                    <a:pt x="31" y="212"/>
                  </a:lnTo>
                  <a:lnTo>
                    <a:pt x="23" y="198"/>
                  </a:lnTo>
                  <a:lnTo>
                    <a:pt x="17" y="184"/>
                  </a:lnTo>
                  <a:lnTo>
                    <a:pt x="13" y="170"/>
                  </a:lnTo>
                  <a:lnTo>
                    <a:pt x="8" y="158"/>
                  </a:lnTo>
                  <a:lnTo>
                    <a:pt x="4" y="144"/>
                  </a:lnTo>
                  <a:lnTo>
                    <a:pt x="2" y="130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0" y="93"/>
                  </a:lnTo>
                  <a:lnTo>
                    <a:pt x="0" y="83"/>
                  </a:lnTo>
                  <a:lnTo>
                    <a:pt x="2" y="70"/>
                  </a:lnTo>
                  <a:lnTo>
                    <a:pt x="7" y="61"/>
                  </a:lnTo>
                  <a:lnTo>
                    <a:pt x="10" y="51"/>
                  </a:lnTo>
                  <a:lnTo>
                    <a:pt x="14" y="40"/>
                  </a:lnTo>
                  <a:lnTo>
                    <a:pt x="19" y="31"/>
                  </a:lnTo>
                  <a:lnTo>
                    <a:pt x="27" y="23"/>
                  </a:lnTo>
                  <a:lnTo>
                    <a:pt x="33" y="15"/>
                  </a:lnTo>
                  <a:lnTo>
                    <a:pt x="40" y="8"/>
                  </a:lnTo>
                  <a:lnTo>
                    <a:pt x="46" y="3"/>
                  </a:lnTo>
                  <a:lnTo>
                    <a:pt x="54" y="0"/>
                  </a:lnTo>
                  <a:lnTo>
                    <a:pt x="54" y="14"/>
                  </a:lnTo>
                  <a:lnTo>
                    <a:pt x="56" y="29"/>
                  </a:lnTo>
                  <a:lnTo>
                    <a:pt x="51" y="32"/>
                  </a:lnTo>
                  <a:lnTo>
                    <a:pt x="48" y="38"/>
                  </a:lnTo>
                  <a:lnTo>
                    <a:pt x="46" y="47"/>
                  </a:lnTo>
                  <a:lnTo>
                    <a:pt x="46" y="63"/>
                  </a:lnTo>
                  <a:lnTo>
                    <a:pt x="46" y="77"/>
                  </a:lnTo>
                  <a:lnTo>
                    <a:pt x="46" y="90"/>
                  </a:lnTo>
                  <a:lnTo>
                    <a:pt x="48" y="104"/>
                  </a:lnTo>
                  <a:lnTo>
                    <a:pt x="51" y="118"/>
                  </a:lnTo>
                  <a:lnTo>
                    <a:pt x="53" y="130"/>
                  </a:lnTo>
                  <a:lnTo>
                    <a:pt x="57" y="144"/>
                  </a:lnTo>
                  <a:lnTo>
                    <a:pt x="62" y="156"/>
                  </a:lnTo>
                  <a:lnTo>
                    <a:pt x="66" y="167"/>
                  </a:lnTo>
                  <a:lnTo>
                    <a:pt x="66" y="258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7" name="Freeform 330"/>
            <p:cNvSpPr>
              <a:spLocks/>
            </p:cNvSpPr>
            <p:nvPr/>
          </p:nvSpPr>
          <p:spPr bwMode="auto">
            <a:xfrm>
              <a:off x="3469" y="3120"/>
              <a:ext cx="12" cy="11"/>
            </a:xfrm>
            <a:custGeom>
              <a:avLst/>
              <a:gdLst>
                <a:gd name="T0" fmla="*/ 0 w 12"/>
                <a:gd name="T1" fmla="*/ 11 h 11"/>
                <a:gd name="T2" fmla="*/ 12 w 12"/>
                <a:gd name="T3" fmla="*/ 0 h 11"/>
                <a:gd name="T4" fmla="*/ 5 w 12"/>
                <a:gd name="T5" fmla="*/ 8 h 11"/>
                <a:gd name="T6" fmla="*/ 0 w 12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lnTo>
                    <a:pt x="12" y="0"/>
                  </a:lnTo>
                  <a:lnTo>
                    <a:pt x="5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8" name="Freeform 331"/>
            <p:cNvSpPr>
              <a:spLocks/>
            </p:cNvSpPr>
            <p:nvPr/>
          </p:nvSpPr>
          <p:spPr bwMode="auto">
            <a:xfrm>
              <a:off x="2969" y="2713"/>
              <a:ext cx="140" cy="213"/>
            </a:xfrm>
            <a:custGeom>
              <a:avLst/>
              <a:gdLst>
                <a:gd name="T0" fmla="*/ 0 w 140"/>
                <a:gd name="T1" fmla="*/ 213 h 213"/>
                <a:gd name="T2" fmla="*/ 8 w 140"/>
                <a:gd name="T3" fmla="*/ 199 h 213"/>
                <a:gd name="T4" fmla="*/ 17 w 140"/>
                <a:gd name="T5" fmla="*/ 185 h 213"/>
                <a:gd name="T6" fmla="*/ 26 w 140"/>
                <a:gd name="T7" fmla="*/ 173 h 213"/>
                <a:gd name="T8" fmla="*/ 37 w 140"/>
                <a:gd name="T9" fmla="*/ 161 h 213"/>
                <a:gd name="T10" fmla="*/ 46 w 140"/>
                <a:gd name="T11" fmla="*/ 147 h 213"/>
                <a:gd name="T12" fmla="*/ 56 w 140"/>
                <a:gd name="T13" fmla="*/ 134 h 213"/>
                <a:gd name="T14" fmla="*/ 65 w 140"/>
                <a:gd name="T15" fmla="*/ 122 h 213"/>
                <a:gd name="T16" fmla="*/ 76 w 140"/>
                <a:gd name="T17" fmla="*/ 110 h 213"/>
                <a:gd name="T18" fmla="*/ 83 w 140"/>
                <a:gd name="T19" fmla="*/ 96 h 213"/>
                <a:gd name="T20" fmla="*/ 92 w 140"/>
                <a:gd name="T21" fmla="*/ 82 h 213"/>
                <a:gd name="T22" fmla="*/ 102 w 140"/>
                <a:gd name="T23" fmla="*/ 69 h 213"/>
                <a:gd name="T24" fmla="*/ 111 w 140"/>
                <a:gd name="T25" fmla="*/ 56 h 213"/>
                <a:gd name="T26" fmla="*/ 118 w 140"/>
                <a:gd name="T27" fmla="*/ 41 h 213"/>
                <a:gd name="T28" fmla="*/ 126 w 140"/>
                <a:gd name="T29" fmla="*/ 27 h 213"/>
                <a:gd name="T30" fmla="*/ 132 w 140"/>
                <a:gd name="T31" fmla="*/ 13 h 213"/>
                <a:gd name="T32" fmla="*/ 140 w 140"/>
                <a:gd name="T33" fmla="*/ 0 h 213"/>
                <a:gd name="T34" fmla="*/ 132 w 140"/>
                <a:gd name="T35" fmla="*/ 13 h 213"/>
                <a:gd name="T36" fmla="*/ 126 w 140"/>
                <a:gd name="T37" fmla="*/ 27 h 213"/>
                <a:gd name="T38" fmla="*/ 120 w 140"/>
                <a:gd name="T39" fmla="*/ 41 h 213"/>
                <a:gd name="T40" fmla="*/ 114 w 140"/>
                <a:gd name="T41" fmla="*/ 56 h 213"/>
                <a:gd name="T42" fmla="*/ 105 w 140"/>
                <a:gd name="T43" fmla="*/ 70 h 213"/>
                <a:gd name="T44" fmla="*/ 97 w 140"/>
                <a:gd name="T45" fmla="*/ 84 h 213"/>
                <a:gd name="T46" fmla="*/ 88 w 140"/>
                <a:gd name="T47" fmla="*/ 98 h 213"/>
                <a:gd name="T48" fmla="*/ 80 w 140"/>
                <a:gd name="T49" fmla="*/ 111 h 213"/>
                <a:gd name="T50" fmla="*/ 69 w 140"/>
                <a:gd name="T51" fmla="*/ 124 h 213"/>
                <a:gd name="T52" fmla="*/ 60 w 140"/>
                <a:gd name="T53" fmla="*/ 136 h 213"/>
                <a:gd name="T54" fmla="*/ 49 w 140"/>
                <a:gd name="T55" fmla="*/ 148 h 213"/>
                <a:gd name="T56" fmla="*/ 40 w 140"/>
                <a:gd name="T57" fmla="*/ 162 h 213"/>
                <a:gd name="T58" fmla="*/ 30 w 140"/>
                <a:gd name="T59" fmla="*/ 174 h 213"/>
                <a:gd name="T60" fmla="*/ 20 w 140"/>
                <a:gd name="T61" fmla="*/ 187 h 213"/>
                <a:gd name="T62" fmla="*/ 10 w 140"/>
                <a:gd name="T63" fmla="*/ 199 h 213"/>
                <a:gd name="T64" fmla="*/ 0 w 140"/>
                <a:gd name="T65" fmla="*/ 213 h 2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0" h="213">
                  <a:moveTo>
                    <a:pt x="0" y="213"/>
                  </a:moveTo>
                  <a:lnTo>
                    <a:pt x="8" y="199"/>
                  </a:lnTo>
                  <a:lnTo>
                    <a:pt x="17" y="185"/>
                  </a:lnTo>
                  <a:lnTo>
                    <a:pt x="26" y="173"/>
                  </a:lnTo>
                  <a:lnTo>
                    <a:pt x="37" y="161"/>
                  </a:lnTo>
                  <a:lnTo>
                    <a:pt x="46" y="147"/>
                  </a:lnTo>
                  <a:lnTo>
                    <a:pt x="56" y="134"/>
                  </a:lnTo>
                  <a:lnTo>
                    <a:pt x="65" y="122"/>
                  </a:lnTo>
                  <a:lnTo>
                    <a:pt x="76" y="110"/>
                  </a:lnTo>
                  <a:lnTo>
                    <a:pt x="83" y="96"/>
                  </a:lnTo>
                  <a:lnTo>
                    <a:pt x="92" y="82"/>
                  </a:lnTo>
                  <a:lnTo>
                    <a:pt x="102" y="69"/>
                  </a:lnTo>
                  <a:lnTo>
                    <a:pt x="111" y="56"/>
                  </a:lnTo>
                  <a:lnTo>
                    <a:pt x="118" y="41"/>
                  </a:lnTo>
                  <a:lnTo>
                    <a:pt x="126" y="27"/>
                  </a:lnTo>
                  <a:lnTo>
                    <a:pt x="132" y="13"/>
                  </a:lnTo>
                  <a:lnTo>
                    <a:pt x="140" y="0"/>
                  </a:lnTo>
                  <a:lnTo>
                    <a:pt x="132" y="13"/>
                  </a:lnTo>
                  <a:lnTo>
                    <a:pt x="126" y="27"/>
                  </a:lnTo>
                  <a:lnTo>
                    <a:pt x="120" y="41"/>
                  </a:lnTo>
                  <a:lnTo>
                    <a:pt x="114" y="56"/>
                  </a:lnTo>
                  <a:lnTo>
                    <a:pt x="105" y="70"/>
                  </a:lnTo>
                  <a:lnTo>
                    <a:pt x="97" y="84"/>
                  </a:lnTo>
                  <a:lnTo>
                    <a:pt x="88" y="98"/>
                  </a:lnTo>
                  <a:lnTo>
                    <a:pt x="80" y="111"/>
                  </a:lnTo>
                  <a:lnTo>
                    <a:pt x="69" y="124"/>
                  </a:lnTo>
                  <a:lnTo>
                    <a:pt x="60" y="136"/>
                  </a:lnTo>
                  <a:lnTo>
                    <a:pt x="49" y="148"/>
                  </a:lnTo>
                  <a:lnTo>
                    <a:pt x="40" y="162"/>
                  </a:lnTo>
                  <a:lnTo>
                    <a:pt x="30" y="174"/>
                  </a:lnTo>
                  <a:lnTo>
                    <a:pt x="20" y="187"/>
                  </a:lnTo>
                  <a:lnTo>
                    <a:pt x="10" y="199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09" name="Freeform 332"/>
            <p:cNvSpPr>
              <a:spLocks/>
            </p:cNvSpPr>
            <p:nvPr/>
          </p:nvSpPr>
          <p:spPr bwMode="auto">
            <a:xfrm>
              <a:off x="2917" y="2719"/>
              <a:ext cx="170" cy="222"/>
            </a:xfrm>
            <a:custGeom>
              <a:avLst/>
              <a:gdLst>
                <a:gd name="T0" fmla="*/ 8 w 170"/>
                <a:gd name="T1" fmla="*/ 222 h 222"/>
                <a:gd name="T2" fmla="*/ 2 w 170"/>
                <a:gd name="T3" fmla="*/ 211 h 222"/>
                <a:gd name="T4" fmla="*/ 0 w 170"/>
                <a:gd name="T5" fmla="*/ 202 h 222"/>
                <a:gd name="T6" fmla="*/ 0 w 170"/>
                <a:gd name="T7" fmla="*/ 190 h 222"/>
                <a:gd name="T8" fmla="*/ 3 w 170"/>
                <a:gd name="T9" fmla="*/ 181 h 222"/>
                <a:gd name="T10" fmla="*/ 5 w 170"/>
                <a:gd name="T11" fmla="*/ 188 h 222"/>
                <a:gd name="T12" fmla="*/ 6 w 170"/>
                <a:gd name="T13" fmla="*/ 197 h 222"/>
                <a:gd name="T14" fmla="*/ 6 w 170"/>
                <a:gd name="T15" fmla="*/ 205 h 222"/>
                <a:gd name="T16" fmla="*/ 9 w 170"/>
                <a:gd name="T17" fmla="*/ 214 h 222"/>
                <a:gd name="T18" fmla="*/ 20 w 170"/>
                <a:gd name="T19" fmla="*/ 202 h 222"/>
                <a:gd name="T20" fmla="*/ 32 w 170"/>
                <a:gd name="T21" fmla="*/ 190 h 222"/>
                <a:gd name="T22" fmla="*/ 43 w 170"/>
                <a:gd name="T23" fmla="*/ 178 h 222"/>
                <a:gd name="T24" fmla="*/ 55 w 170"/>
                <a:gd name="T25" fmla="*/ 165 h 222"/>
                <a:gd name="T26" fmla="*/ 66 w 170"/>
                <a:gd name="T27" fmla="*/ 151 h 222"/>
                <a:gd name="T28" fmla="*/ 77 w 170"/>
                <a:gd name="T29" fmla="*/ 138 h 222"/>
                <a:gd name="T30" fmla="*/ 88 w 170"/>
                <a:gd name="T31" fmla="*/ 124 h 222"/>
                <a:gd name="T32" fmla="*/ 98 w 170"/>
                <a:gd name="T33" fmla="*/ 112 h 222"/>
                <a:gd name="T34" fmla="*/ 108 w 170"/>
                <a:gd name="T35" fmla="*/ 98 h 222"/>
                <a:gd name="T36" fmla="*/ 117 w 170"/>
                <a:gd name="T37" fmla="*/ 84 h 222"/>
                <a:gd name="T38" fmla="*/ 126 w 170"/>
                <a:gd name="T39" fmla="*/ 70 h 222"/>
                <a:gd name="T40" fmla="*/ 135 w 170"/>
                <a:gd name="T41" fmla="*/ 56 h 222"/>
                <a:gd name="T42" fmla="*/ 143 w 170"/>
                <a:gd name="T43" fmla="*/ 41 h 222"/>
                <a:gd name="T44" fmla="*/ 152 w 170"/>
                <a:gd name="T45" fmla="*/ 27 h 222"/>
                <a:gd name="T46" fmla="*/ 161 w 170"/>
                <a:gd name="T47" fmla="*/ 13 h 222"/>
                <a:gd name="T48" fmla="*/ 170 w 170"/>
                <a:gd name="T49" fmla="*/ 0 h 222"/>
                <a:gd name="T50" fmla="*/ 166 w 170"/>
                <a:gd name="T51" fmla="*/ 6 h 222"/>
                <a:gd name="T52" fmla="*/ 161 w 170"/>
                <a:gd name="T53" fmla="*/ 13 h 222"/>
                <a:gd name="T54" fmla="*/ 157 w 170"/>
                <a:gd name="T55" fmla="*/ 21 h 222"/>
                <a:gd name="T56" fmla="*/ 152 w 170"/>
                <a:gd name="T57" fmla="*/ 29 h 222"/>
                <a:gd name="T58" fmla="*/ 147 w 170"/>
                <a:gd name="T59" fmla="*/ 35 h 222"/>
                <a:gd name="T60" fmla="*/ 143 w 170"/>
                <a:gd name="T61" fmla="*/ 43 h 222"/>
                <a:gd name="T62" fmla="*/ 138 w 170"/>
                <a:gd name="T63" fmla="*/ 50 h 222"/>
                <a:gd name="T64" fmla="*/ 135 w 170"/>
                <a:gd name="T65" fmla="*/ 58 h 222"/>
                <a:gd name="T66" fmla="*/ 131 w 170"/>
                <a:gd name="T67" fmla="*/ 64 h 222"/>
                <a:gd name="T68" fmla="*/ 126 w 170"/>
                <a:gd name="T69" fmla="*/ 72 h 222"/>
                <a:gd name="T70" fmla="*/ 121 w 170"/>
                <a:gd name="T71" fmla="*/ 79 h 222"/>
                <a:gd name="T72" fmla="*/ 117 w 170"/>
                <a:gd name="T73" fmla="*/ 87 h 222"/>
                <a:gd name="T74" fmla="*/ 112 w 170"/>
                <a:gd name="T75" fmla="*/ 93 h 222"/>
                <a:gd name="T76" fmla="*/ 108 w 170"/>
                <a:gd name="T77" fmla="*/ 101 h 222"/>
                <a:gd name="T78" fmla="*/ 103 w 170"/>
                <a:gd name="T79" fmla="*/ 109 h 222"/>
                <a:gd name="T80" fmla="*/ 98 w 170"/>
                <a:gd name="T81" fmla="*/ 116 h 222"/>
                <a:gd name="T82" fmla="*/ 86 w 170"/>
                <a:gd name="T83" fmla="*/ 128 h 222"/>
                <a:gd name="T84" fmla="*/ 77 w 170"/>
                <a:gd name="T85" fmla="*/ 142 h 222"/>
                <a:gd name="T86" fmla="*/ 65 w 170"/>
                <a:gd name="T87" fmla="*/ 156 h 222"/>
                <a:gd name="T88" fmla="*/ 55 w 170"/>
                <a:gd name="T89" fmla="*/ 170 h 222"/>
                <a:gd name="T90" fmla="*/ 49 w 170"/>
                <a:gd name="T91" fmla="*/ 174 h 222"/>
                <a:gd name="T92" fmla="*/ 43 w 170"/>
                <a:gd name="T93" fmla="*/ 182 h 222"/>
                <a:gd name="T94" fmla="*/ 37 w 170"/>
                <a:gd name="T95" fmla="*/ 188 h 222"/>
                <a:gd name="T96" fmla="*/ 31 w 170"/>
                <a:gd name="T97" fmla="*/ 196 h 222"/>
                <a:gd name="T98" fmla="*/ 19 w 170"/>
                <a:gd name="T99" fmla="*/ 208 h 222"/>
                <a:gd name="T100" fmla="*/ 8 w 170"/>
                <a:gd name="T101" fmla="*/ 222 h 22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0" h="222">
                  <a:moveTo>
                    <a:pt x="8" y="222"/>
                  </a:moveTo>
                  <a:lnTo>
                    <a:pt x="2" y="211"/>
                  </a:lnTo>
                  <a:lnTo>
                    <a:pt x="0" y="202"/>
                  </a:lnTo>
                  <a:lnTo>
                    <a:pt x="0" y="190"/>
                  </a:lnTo>
                  <a:lnTo>
                    <a:pt x="3" y="181"/>
                  </a:lnTo>
                  <a:lnTo>
                    <a:pt x="5" y="188"/>
                  </a:lnTo>
                  <a:lnTo>
                    <a:pt x="6" y="197"/>
                  </a:lnTo>
                  <a:lnTo>
                    <a:pt x="6" y="205"/>
                  </a:lnTo>
                  <a:lnTo>
                    <a:pt x="9" y="214"/>
                  </a:lnTo>
                  <a:lnTo>
                    <a:pt x="20" y="202"/>
                  </a:lnTo>
                  <a:lnTo>
                    <a:pt x="32" y="190"/>
                  </a:lnTo>
                  <a:lnTo>
                    <a:pt x="43" y="178"/>
                  </a:lnTo>
                  <a:lnTo>
                    <a:pt x="55" y="165"/>
                  </a:lnTo>
                  <a:lnTo>
                    <a:pt x="66" y="151"/>
                  </a:lnTo>
                  <a:lnTo>
                    <a:pt x="77" y="138"/>
                  </a:lnTo>
                  <a:lnTo>
                    <a:pt x="88" y="124"/>
                  </a:lnTo>
                  <a:lnTo>
                    <a:pt x="98" y="112"/>
                  </a:lnTo>
                  <a:lnTo>
                    <a:pt x="108" y="98"/>
                  </a:lnTo>
                  <a:lnTo>
                    <a:pt x="117" y="84"/>
                  </a:lnTo>
                  <a:lnTo>
                    <a:pt x="126" y="70"/>
                  </a:lnTo>
                  <a:lnTo>
                    <a:pt x="135" y="56"/>
                  </a:lnTo>
                  <a:lnTo>
                    <a:pt x="143" y="41"/>
                  </a:lnTo>
                  <a:lnTo>
                    <a:pt x="152" y="27"/>
                  </a:lnTo>
                  <a:lnTo>
                    <a:pt x="161" y="13"/>
                  </a:lnTo>
                  <a:lnTo>
                    <a:pt x="170" y="0"/>
                  </a:lnTo>
                  <a:lnTo>
                    <a:pt x="166" y="6"/>
                  </a:lnTo>
                  <a:lnTo>
                    <a:pt x="161" y="13"/>
                  </a:lnTo>
                  <a:lnTo>
                    <a:pt x="157" y="21"/>
                  </a:lnTo>
                  <a:lnTo>
                    <a:pt x="152" y="29"/>
                  </a:lnTo>
                  <a:lnTo>
                    <a:pt x="147" y="35"/>
                  </a:lnTo>
                  <a:lnTo>
                    <a:pt x="143" y="43"/>
                  </a:lnTo>
                  <a:lnTo>
                    <a:pt x="138" y="50"/>
                  </a:lnTo>
                  <a:lnTo>
                    <a:pt x="135" y="58"/>
                  </a:lnTo>
                  <a:lnTo>
                    <a:pt x="131" y="64"/>
                  </a:lnTo>
                  <a:lnTo>
                    <a:pt x="126" y="72"/>
                  </a:lnTo>
                  <a:lnTo>
                    <a:pt x="121" y="79"/>
                  </a:lnTo>
                  <a:lnTo>
                    <a:pt x="117" y="87"/>
                  </a:lnTo>
                  <a:lnTo>
                    <a:pt x="112" y="93"/>
                  </a:lnTo>
                  <a:lnTo>
                    <a:pt x="108" y="101"/>
                  </a:lnTo>
                  <a:lnTo>
                    <a:pt x="103" y="109"/>
                  </a:lnTo>
                  <a:lnTo>
                    <a:pt x="98" y="116"/>
                  </a:lnTo>
                  <a:lnTo>
                    <a:pt x="86" y="128"/>
                  </a:lnTo>
                  <a:lnTo>
                    <a:pt x="77" y="142"/>
                  </a:lnTo>
                  <a:lnTo>
                    <a:pt x="65" y="156"/>
                  </a:lnTo>
                  <a:lnTo>
                    <a:pt x="55" y="170"/>
                  </a:lnTo>
                  <a:lnTo>
                    <a:pt x="49" y="174"/>
                  </a:lnTo>
                  <a:lnTo>
                    <a:pt x="43" y="182"/>
                  </a:lnTo>
                  <a:lnTo>
                    <a:pt x="37" y="188"/>
                  </a:lnTo>
                  <a:lnTo>
                    <a:pt x="31" y="196"/>
                  </a:lnTo>
                  <a:lnTo>
                    <a:pt x="19" y="208"/>
                  </a:lnTo>
                  <a:lnTo>
                    <a:pt x="8" y="2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0" name="Freeform 333"/>
            <p:cNvSpPr>
              <a:spLocks/>
            </p:cNvSpPr>
            <p:nvPr/>
          </p:nvSpPr>
          <p:spPr bwMode="auto">
            <a:xfrm>
              <a:off x="2931" y="2711"/>
              <a:ext cx="146" cy="199"/>
            </a:xfrm>
            <a:custGeom>
              <a:avLst/>
              <a:gdLst>
                <a:gd name="T0" fmla="*/ 0 w 146"/>
                <a:gd name="T1" fmla="*/ 199 h 199"/>
                <a:gd name="T2" fmla="*/ 0 w 146"/>
                <a:gd name="T3" fmla="*/ 187 h 199"/>
                <a:gd name="T4" fmla="*/ 11 w 146"/>
                <a:gd name="T5" fmla="*/ 176 h 199"/>
                <a:gd name="T6" fmla="*/ 22 w 146"/>
                <a:gd name="T7" fmla="*/ 166 h 199"/>
                <a:gd name="T8" fmla="*/ 32 w 146"/>
                <a:gd name="T9" fmla="*/ 155 h 199"/>
                <a:gd name="T10" fmla="*/ 43 w 146"/>
                <a:gd name="T11" fmla="*/ 146 h 199"/>
                <a:gd name="T12" fmla="*/ 52 w 146"/>
                <a:gd name="T13" fmla="*/ 133 h 199"/>
                <a:gd name="T14" fmla="*/ 61 w 146"/>
                <a:gd name="T15" fmla="*/ 123 h 199"/>
                <a:gd name="T16" fmla="*/ 71 w 146"/>
                <a:gd name="T17" fmla="*/ 110 h 199"/>
                <a:gd name="T18" fmla="*/ 81 w 146"/>
                <a:gd name="T19" fmla="*/ 100 h 199"/>
                <a:gd name="T20" fmla="*/ 89 w 146"/>
                <a:gd name="T21" fmla="*/ 87 h 199"/>
                <a:gd name="T22" fmla="*/ 98 w 146"/>
                <a:gd name="T23" fmla="*/ 75 h 199"/>
                <a:gd name="T24" fmla="*/ 106 w 146"/>
                <a:gd name="T25" fmla="*/ 63 h 199"/>
                <a:gd name="T26" fmla="*/ 115 w 146"/>
                <a:gd name="T27" fmla="*/ 51 h 199"/>
                <a:gd name="T28" fmla="*/ 123 w 146"/>
                <a:gd name="T29" fmla="*/ 37 h 199"/>
                <a:gd name="T30" fmla="*/ 130 w 146"/>
                <a:gd name="T31" fmla="*/ 25 h 199"/>
                <a:gd name="T32" fmla="*/ 138 w 146"/>
                <a:gd name="T33" fmla="*/ 12 h 199"/>
                <a:gd name="T34" fmla="*/ 146 w 146"/>
                <a:gd name="T35" fmla="*/ 0 h 199"/>
                <a:gd name="T36" fmla="*/ 138 w 146"/>
                <a:gd name="T37" fmla="*/ 14 h 199"/>
                <a:gd name="T38" fmla="*/ 130 w 146"/>
                <a:gd name="T39" fmla="*/ 28 h 199"/>
                <a:gd name="T40" fmla="*/ 123 w 146"/>
                <a:gd name="T41" fmla="*/ 41 h 199"/>
                <a:gd name="T42" fmla="*/ 115 w 146"/>
                <a:gd name="T43" fmla="*/ 55 h 199"/>
                <a:gd name="T44" fmla="*/ 106 w 146"/>
                <a:gd name="T45" fmla="*/ 67 h 199"/>
                <a:gd name="T46" fmla="*/ 98 w 146"/>
                <a:gd name="T47" fmla="*/ 80 h 199"/>
                <a:gd name="T48" fmla="*/ 89 w 146"/>
                <a:gd name="T49" fmla="*/ 92 h 199"/>
                <a:gd name="T50" fmla="*/ 81 w 146"/>
                <a:gd name="T51" fmla="*/ 106 h 199"/>
                <a:gd name="T52" fmla="*/ 71 w 146"/>
                <a:gd name="T53" fmla="*/ 117 h 199"/>
                <a:gd name="T54" fmla="*/ 61 w 146"/>
                <a:gd name="T55" fmla="*/ 129 h 199"/>
                <a:gd name="T56" fmla="*/ 51 w 146"/>
                <a:gd name="T57" fmla="*/ 141 h 199"/>
                <a:gd name="T58" fmla="*/ 41 w 146"/>
                <a:gd name="T59" fmla="*/ 153 h 199"/>
                <a:gd name="T60" fmla="*/ 31 w 146"/>
                <a:gd name="T61" fmla="*/ 164 h 199"/>
                <a:gd name="T62" fmla="*/ 20 w 146"/>
                <a:gd name="T63" fmla="*/ 176 h 199"/>
                <a:gd name="T64" fmla="*/ 9 w 146"/>
                <a:gd name="T65" fmla="*/ 187 h 199"/>
                <a:gd name="T66" fmla="*/ 0 w 146"/>
                <a:gd name="T67" fmla="*/ 199 h 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6" h="199">
                  <a:moveTo>
                    <a:pt x="0" y="199"/>
                  </a:moveTo>
                  <a:lnTo>
                    <a:pt x="0" y="187"/>
                  </a:lnTo>
                  <a:lnTo>
                    <a:pt x="11" y="176"/>
                  </a:lnTo>
                  <a:lnTo>
                    <a:pt x="22" y="166"/>
                  </a:lnTo>
                  <a:lnTo>
                    <a:pt x="32" y="155"/>
                  </a:lnTo>
                  <a:lnTo>
                    <a:pt x="43" y="146"/>
                  </a:lnTo>
                  <a:lnTo>
                    <a:pt x="52" y="133"/>
                  </a:lnTo>
                  <a:lnTo>
                    <a:pt x="61" y="123"/>
                  </a:lnTo>
                  <a:lnTo>
                    <a:pt x="71" y="110"/>
                  </a:lnTo>
                  <a:lnTo>
                    <a:pt x="81" y="100"/>
                  </a:lnTo>
                  <a:lnTo>
                    <a:pt x="89" y="87"/>
                  </a:lnTo>
                  <a:lnTo>
                    <a:pt x="98" y="75"/>
                  </a:lnTo>
                  <a:lnTo>
                    <a:pt x="106" y="63"/>
                  </a:lnTo>
                  <a:lnTo>
                    <a:pt x="115" y="51"/>
                  </a:lnTo>
                  <a:lnTo>
                    <a:pt x="123" y="37"/>
                  </a:lnTo>
                  <a:lnTo>
                    <a:pt x="130" y="25"/>
                  </a:lnTo>
                  <a:lnTo>
                    <a:pt x="138" y="12"/>
                  </a:lnTo>
                  <a:lnTo>
                    <a:pt x="146" y="0"/>
                  </a:lnTo>
                  <a:lnTo>
                    <a:pt x="138" y="14"/>
                  </a:lnTo>
                  <a:lnTo>
                    <a:pt x="130" y="28"/>
                  </a:lnTo>
                  <a:lnTo>
                    <a:pt x="123" y="41"/>
                  </a:lnTo>
                  <a:lnTo>
                    <a:pt x="115" y="55"/>
                  </a:lnTo>
                  <a:lnTo>
                    <a:pt x="106" y="67"/>
                  </a:lnTo>
                  <a:lnTo>
                    <a:pt x="98" y="80"/>
                  </a:lnTo>
                  <a:lnTo>
                    <a:pt x="89" y="92"/>
                  </a:lnTo>
                  <a:lnTo>
                    <a:pt x="81" y="106"/>
                  </a:lnTo>
                  <a:lnTo>
                    <a:pt x="71" y="117"/>
                  </a:lnTo>
                  <a:lnTo>
                    <a:pt x="61" y="129"/>
                  </a:lnTo>
                  <a:lnTo>
                    <a:pt x="51" y="141"/>
                  </a:lnTo>
                  <a:lnTo>
                    <a:pt x="41" y="153"/>
                  </a:lnTo>
                  <a:lnTo>
                    <a:pt x="31" y="164"/>
                  </a:lnTo>
                  <a:lnTo>
                    <a:pt x="20" y="176"/>
                  </a:lnTo>
                  <a:lnTo>
                    <a:pt x="9" y="187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1" name="Freeform 334"/>
            <p:cNvSpPr>
              <a:spLocks/>
            </p:cNvSpPr>
            <p:nvPr/>
          </p:nvSpPr>
          <p:spPr bwMode="auto">
            <a:xfrm>
              <a:off x="3213" y="3028"/>
              <a:ext cx="69" cy="88"/>
            </a:xfrm>
            <a:custGeom>
              <a:avLst/>
              <a:gdLst>
                <a:gd name="T0" fmla="*/ 0 w 69"/>
                <a:gd name="T1" fmla="*/ 0 h 88"/>
                <a:gd name="T2" fmla="*/ 3 w 69"/>
                <a:gd name="T3" fmla="*/ 11 h 88"/>
                <a:gd name="T4" fmla="*/ 11 w 69"/>
                <a:gd name="T5" fmla="*/ 23 h 88"/>
                <a:gd name="T6" fmla="*/ 17 w 69"/>
                <a:gd name="T7" fmla="*/ 34 h 88"/>
                <a:gd name="T8" fmla="*/ 26 w 69"/>
                <a:gd name="T9" fmla="*/ 45 h 88"/>
                <a:gd name="T10" fmla="*/ 25 w 69"/>
                <a:gd name="T11" fmla="*/ 26 h 88"/>
                <a:gd name="T12" fmla="*/ 28 w 69"/>
                <a:gd name="T13" fmla="*/ 34 h 88"/>
                <a:gd name="T14" fmla="*/ 32 w 69"/>
                <a:gd name="T15" fmla="*/ 43 h 88"/>
                <a:gd name="T16" fmla="*/ 37 w 69"/>
                <a:gd name="T17" fmla="*/ 51 h 88"/>
                <a:gd name="T18" fmla="*/ 42 w 69"/>
                <a:gd name="T19" fmla="*/ 60 h 88"/>
                <a:gd name="T20" fmla="*/ 46 w 69"/>
                <a:gd name="T21" fmla="*/ 66 h 88"/>
                <a:gd name="T22" fmla="*/ 54 w 69"/>
                <a:gd name="T23" fmla="*/ 74 h 88"/>
                <a:gd name="T24" fmla="*/ 60 w 69"/>
                <a:gd name="T25" fmla="*/ 80 h 88"/>
                <a:gd name="T26" fmla="*/ 69 w 69"/>
                <a:gd name="T27" fmla="*/ 88 h 88"/>
                <a:gd name="T28" fmla="*/ 55 w 69"/>
                <a:gd name="T29" fmla="*/ 83 h 88"/>
                <a:gd name="T30" fmla="*/ 43 w 69"/>
                <a:gd name="T31" fmla="*/ 77 h 88"/>
                <a:gd name="T32" fmla="*/ 32 w 69"/>
                <a:gd name="T33" fmla="*/ 68 h 88"/>
                <a:gd name="T34" fmla="*/ 25 w 69"/>
                <a:gd name="T35" fmla="*/ 56 h 88"/>
                <a:gd name="T36" fmla="*/ 16 w 69"/>
                <a:gd name="T37" fmla="*/ 42 h 88"/>
                <a:gd name="T38" fmla="*/ 9 w 69"/>
                <a:gd name="T39" fmla="*/ 28 h 88"/>
                <a:gd name="T40" fmla="*/ 3 w 69"/>
                <a:gd name="T41" fmla="*/ 13 h 88"/>
                <a:gd name="T42" fmla="*/ 0 w 69"/>
                <a:gd name="T43" fmla="*/ 0 h 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" h="88">
                  <a:moveTo>
                    <a:pt x="0" y="0"/>
                  </a:moveTo>
                  <a:lnTo>
                    <a:pt x="3" y="11"/>
                  </a:lnTo>
                  <a:lnTo>
                    <a:pt x="11" y="23"/>
                  </a:lnTo>
                  <a:lnTo>
                    <a:pt x="17" y="34"/>
                  </a:lnTo>
                  <a:lnTo>
                    <a:pt x="26" y="45"/>
                  </a:lnTo>
                  <a:lnTo>
                    <a:pt x="25" y="26"/>
                  </a:lnTo>
                  <a:lnTo>
                    <a:pt x="28" y="34"/>
                  </a:lnTo>
                  <a:lnTo>
                    <a:pt x="32" y="43"/>
                  </a:lnTo>
                  <a:lnTo>
                    <a:pt x="37" y="51"/>
                  </a:lnTo>
                  <a:lnTo>
                    <a:pt x="42" y="60"/>
                  </a:lnTo>
                  <a:lnTo>
                    <a:pt x="46" y="66"/>
                  </a:lnTo>
                  <a:lnTo>
                    <a:pt x="54" y="74"/>
                  </a:lnTo>
                  <a:lnTo>
                    <a:pt x="60" y="80"/>
                  </a:lnTo>
                  <a:lnTo>
                    <a:pt x="69" y="88"/>
                  </a:lnTo>
                  <a:lnTo>
                    <a:pt x="55" y="83"/>
                  </a:lnTo>
                  <a:lnTo>
                    <a:pt x="43" y="77"/>
                  </a:lnTo>
                  <a:lnTo>
                    <a:pt x="32" y="68"/>
                  </a:lnTo>
                  <a:lnTo>
                    <a:pt x="25" y="56"/>
                  </a:lnTo>
                  <a:lnTo>
                    <a:pt x="16" y="42"/>
                  </a:lnTo>
                  <a:lnTo>
                    <a:pt x="9" y="28"/>
                  </a:lnTo>
                  <a:lnTo>
                    <a:pt x="3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2" name="Freeform 335"/>
            <p:cNvSpPr>
              <a:spLocks/>
            </p:cNvSpPr>
            <p:nvPr/>
          </p:nvSpPr>
          <p:spPr bwMode="auto">
            <a:xfrm>
              <a:off x="3195" y="2996"/>
              <a:ext cx="76" cy="149"/>
            </a:xfrm>
            <a:custGeom>
              <a:avLst/>
              <a:gdLst>
                <a:gd name="T0" fmla="*/ 76 w 76"/>
                <a:gd name="T1" fmla="*/ 149 h 149"/>
                <a:gd name="T2" fmla="*/ 67 w 76"/>
                <a:gd name="T3" fmla="*/ 141 h 149"/>
                <a:gd name="T4" fmla="*/ 58 w 76"/>
                <a:gd name="T5" fmla="*/ 134 h 149"/>
                <a:gd name="T6" fmla="*/ 50 w 76"/>
                <a:gd name="T7" fmla="*/ 126 h 149"/>
                <a:gd name="T8" fmla="*/ 44 w 76"/>
                <a:gd name="T9" fmla="*/ 118 h 149"/>
                <a:gd name="T10" fmla="*/ 37 w 76"/>
                <a:gd name="T11" fmla="*/ 109 h 149"/>
                <a:gd name="T12" fmla="*/ 30 w 76"/>
                <a:gd name="T13" fmla="*/ 100 h 149"/>
                <a:gd name="T14" fmla="*/ 26 w 76"/>
                <a:gd name="T15" fmla="*/ 91 h 149"/>
                <a:gd name="T16" fmla="*/ 21 w 76"/>
                <a:gd name="T17" fmla="*/ 83 h 149"/>
                <a:gd name="T18" fmla="*/ 15 w 76"/>
                <a:gd name="T19" fmla="*/ 72 h 149"/>
                <a:gd name="T20" fmla="*/ 11 w 76"/>
                <a:gd name="T21" fmla="*/ 62 h 149"/>
                <a:gd name="T22" fmla="*/ 7 w 76"/>
                <a:gd name="T23" fmla="*/ 51 h 149"/>
                <a:gd name="T24" fmla="*/ 4 w 76"/>
                <a:gd name="T25" fmla="*/ 42 h 149"/>
                <a:gd name="T26" fmla="*/ 1 w 76"/>
                <a:gd name="T27" fmla="*/ 31 h 149"/>
                <a:gd name="T28" fmla="*/ 0 w 76"/>
                <a:gd name="T29" fmla="*/ 20 h 149"/>
                <a:gd name="T30" fmla="*/ 0 w 76"/>
                <a:gd name="T31" fmla="*/ 9 h 149"/>
                <a:gd name="T32" fmla="*/ 0 w 76"/>
                <a:gd name="T33" fmla="*/ 0 h 149"/>
                <a:gd name="T34" fmla="*/ 0 w 76"/>
                <a:gd name="T35" fmla="*/ 9 h 149"/>
                <a:gd name="T36" fmla="*/ 1 w 76"/>
                <a:gd name="T37" fmla="*/ 19 h 149"/>
                <a:gd name="T38" fmla="*/ 3 w 76"/>
                <a:gd name="T39" fmla="*/ 28 h 149"/>
                <a:gd name="T40" fmla="*/ 7 w 76"/>
                <a:gd name="T41" fmla="*/ 39 h 149"/>
                <a:gd name="T42" fmla="*/ 11 w 76"/>
                <a:gd name="T43" fmla="*/ 48 h 149"/>
                <a:gd name="T44" fmla="*/ 15 w 76"/>
                <a:gd name="T45" fmla="*/ 58 h 149"/>
                <a:gd name="T46" fmla="*/ 20 w 76"/>
                <a:gd name="T47" fmla="*/ 68 h 149"/>
                <a:gd name="T48" fmla="*/ 26 w 76"/>
                <a:gd name="T49" fmla="*/ 78 h 149"/>
                <a:gd name="T50" fmla="*/ 30 w 76"/>
                <a:gd name="T51" fmla="*/ 88 h 149"/>
                <a:gd name="T52" fmla="*/ 35 w 76"/>
                <a:gd name="T53" fmla="*/ 97 h 149"/>
                <a:gd name="T54" fmla="*/ 41 w 76"/>
                <a:gd name="T55" fmla="*/ 106 h 149"/>
                <a:gd name="T56" fmla="*/ 49 w 76"/>
                <a:gd name="T57" fmla="*/ 115 h 149"/>
                <a:gd name="T58" fmla="*/ 55 w 76"/>
                <a:gd name="T59" fmla="*/ 123 h 149"/>
                <a:gd name="T60" fmla="*/ 63 w 76"/>
                <a:gd name="T61" fmla="*/ 132 h 149"/>
                <a:gd name="T62" fmla="*/ 69 w 76"/>
                <a:gd name="T63" fmla="*/ 140 h 149"/>
                <a:gd name="T64" fmla="*/ 76 w 76"/>
                <a:gd name="T65" fmla="*/ 149 h 1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49">
                  <a:moveTo>
                    <a:pt x="76" y="149"/>
                  </a:moveTo>
                  <a:lnTo>
                    <a:pt x="67" y="141"/>
                  </a:lnTo>
                  <a:lnTo>
                    <a:pt x="58" y="134"/>
                  </a:lnTo>
                  <a:lnTo>
                    <a:pt x="50" y="126"/>
                  </a:lnTo>
                  <a:lnTo>
                    <a:pt x="44" y="118"/>
                  </a:lnTo>
                  <a:lnTo>
                    <a:pt x="37" y="109"/>
                  </a:lnTo>
                  <a:lnTo>
                    <a:pt x="30" y="100"/>
                  </a:lnTo>
                  <a:lnTo>
                    <a:pt x="26" y="91"/>
                  </a:lnTo>
                  <a:lnTo>
                    <a:pt x="21" y="83"/>
                  </a:lnTo>
                  <a:lnTo>
                    <a:pt x="15" y="72"/>
                  </a:lnTo>
                  <a:lnTo>
                    <a:pt x="11" y="62"/>
                  </a:lnTo>
                  <a:lnTo>
                    <a:pt x="7" y="51"/>
                  </a:lnTo>
                  <a:lnTo>
                    <a:pt x="4" y="42"/>
                  </a:lnTo>
                  <a:lnTo>
                    <a:pt x="1" y="31"/>
                  </a:lnTo>
                  <a:lnTo>
                    <a:pt x="0" y="20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9"/>
                  </a:lnTo>
                  <a:lnTo>
                    <a:pt x="1" y="19"/>
                  </a:lnTo>
                  <a:lnTo>
                    <a:pt x="3" y="28"/>
                  </a:lnTo>
                  <a:lnTo>
                    <a:pt x="7" y="39"/>
                  </a:lnTo>
                  <a:lnTo>
                    <a:pt x="11" y="48"/>
                  </a:lnTo>
                  <a:lnTo>
                    <a:pt x="15" y="58"/>
                  </a:lnTo>
                  <a:lnTo>
                    <a:pt x="20" y="68"/>
                  </a:lnTo>
                  <a:lnTo>
                    <a:pt x="26" y="78"/>
                  </a:lnTo>
                  <a:lnTo>
                    <a:pt x="30" y="88"/>
                  </a:lnTo>
                  <a:lnTo>
                    <a:pt x="35" y="97"/>
                  </a:lnTo>
                  <a:lnTo>
                    <a:pt x="41" y="106"/>
                  </a:lnTo>
                  <a:lnTo>
                    <a:pt x="49" y="115"/>
                  </a:lnTo>
                  <a:lnTo>
                    <a:pt x="55" y="123"/>
                  </a:lnTo>
                  <a:lnTo>
                    <a:pt x="63" y="132"/>
                  </a:lnTo>
                  <a:lnTo>
                    <a:pt x="69" y="140"/>
                  </a:lnTo>
                  <a:lnTo>
                    <a:pt x="76" y="1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3" name="Freeform 336"/>
            <p:cNvSpPr>
              <a:spLocks/>
            </p:cNvSpPr>
            <p:nvPr/>
          </p:nvSpPr>
          <p:spPr bwMode="auto">
            <a:xfrm>
              <a:off x="3169" y="2967"/>
              <a:ext cx="69" cy="178"/>
            </a:xfrm>
            <a:custGeom>
              <a:avLst/>
              <a:gdLst>
                <a:gd name="T0" fmla="*/ 69 w 69"/>
                <a:gd name="T1" fmla="*/ 178 h 178"/>
                <a:gd name="T2" fmla="*/ 58 w 69"/>
                <a:gd name="T3" fmla="*/ 169 h 178"/>
                <a:gd name="T4" fmla="*/ 49 w 69"/>
                <a:gd name="T5" fmla="*/ 160 h 178"/>
                <a:gd name="T6" fmla="*/ 41 w 69"/>
                <a:gd name="T7" fmla="*/ 149 h 178"/>
                <a:gd name="T8" fmla="*/ 35 w 69"/>
                <a:gd name="T9" fmla="*/ 140 h 178"/>
                <a:gd name="T10" fmla="*/ 27 w 69"/>
                <a:gd name="T11" fmla="*/ 129 h 178"/>
                <a:gd name="T12" fmla="*/ 21 w 69"/>
                <a:gd name="T13" fmla="*/ 118 h 178"/>
                <a:gd name="T14" fmla="*/ 17 w 69"/>
                <a:gd name="T15" fmla="*/ 107 h 178"/>
                <a:gd name="T16" fmla="*/ 14 w 69"/>
                <a:gd name="T17" fmla="*/ 97 h 178"/>
                <a:gd name="T18" fmla="*/ 9 w 69"/>
                <a:gd name="T19" fmla="*/ 83 h 178"/>
                <a:gd name="T20" fmla="*/ 6 w 69"/>
                <a:gd name="T21" fmla="*/ 71 h 178"/>
                <a:gd name="T22" fmla="*/ 3 w 69"/>
                <a:gd name="T23" fmla="*/ 58 h 178"/>
                <a:gd name="T24" fmla="*/ 1 w 69"/>
                <a:gd name="T25" fmla="*/ 48 h 178"/>
                <a:gd name="T26" fmla="*/ 0 w 69"/>
                <a:gd name="T27" fmla="*/ 34 h 178"/>
                <a:gd name="T28" fmla="*/ 0 w 69"/>
                <a:gd name="T29" fmla="*/ 23 h 178"/>
                <a:gd name="T30" fmla="*/ 0 w 69"/>
                <a:gd name="T31" fmla="*/ 11 h 178"/>
                <a:gd name="T32" fmla="*/ 0 w 69"/>
                <a:gd name="T33" fmla="*/ 0 h 178"/>
                <a:gd name="T34" fmla="*/ 0 w 69"/>
                <a:gd name="T35" fmla="*/ 11 h 178"/>
                <a:gd name="T36" fmla="*/ 1 w 69"/>
                <a:gd name="T37" fmla="*/ 23 h 178"/>
                <a:gd name="T38" fmla="*/ 3 w 69"/>
                <a:gd name="T39" fmla="*/ 35 h 178"/>
                <a:gd name="T40" fmla="*/ 6 w 69"/>
                <a:gd name="T41" fmla="*/ 48 h 178"/>
                <a:gd name="T42" fmla="*/ 7 w 69"/>
                <a:gd name="T43" fmla="*/ 58 h 178"/>
                <a:gd name="T44" fmla="*/ 10 w 69"/>
                <a:gd name="T45" fmla="*/ 71 h 178"/>
                <a:gd name="T46" fmla="*/ 15 w 69"/>
                <a:gd name="T47" fmla="*/ 81 h 178"/>
                <a:gd name="T48" fmla="*/ 20 w 69"/>
                <a:gd name="T49" fmla="*/ 94 h 178"/>
                <a:gd name="T50" fmla="*/ 24 w 69"/>
                <a:gd name="T51" fmla="*/ 104 h 178"/>
                <a:gd name="T52" fmla="*/ 29 w 69"/>
                <a:gd name="T53" fmla="*/ 115 h 178"/>
                <a:gd name="T54" fmla="*/ 33 w 69"/>
                <a:gd name="T55" fmla="*/ 126 h 178"/>
                <a:gd name="T56" fmla="*/ 40 w 69"/>
                <a:gd name="T57" fmla="*/ 138 h 178"/>
                <a:gd name="T58" fmla="*/ 46 w 69"/>
                <a:gd name="T59" fmla="*/ 147 h 178"/>
                <a:gd name="T60" fmla="*/ 53 w 69"/>
                <a:gd name="T61" fmla="*/ 158 h 178"/>
                <a:gd name="T62" fmla="*/ 60 w 69"/>
                <a:gd name="T63" fmla="*/ 167 h 178"/>
                <a:gd name="T64" fmla="*/ 69 w 69"/>
                <a:gd name="T65" fmla="*/ 178 h 1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78">
                  <a:moveTo>
                    <a:pt x="69" y="178"/>
                  </a:moveTo>
                  <a:lnTo>
                    <a:pt x="58" y="169"/>
                  </a:lnTo>
                  <a:lnTo>
                    <a:pt x="49" y="160"/>
                  </a:lnTo>
                  <a:lnTo>
                    <a:pt x="41" y="149"/>
                  </a:lnTo>
                  <a:lnTo>
                    <a:pt x="35" y="140"/>
                  </a:lnTo>
                  <a:lnTo>
                    <a:pt x="27" y="129"/>
                  </a:lnTo>
                  <a:lnTo>
                    <a:pt x="21" y="118"/>
                  </a:lnTo>
                  <a:lnTo>
                    <a:pt x="17" y="107"/>
                  </a:lnTo>
                  <a:lnTo>
                    <a:pt x="14" y="97"/>
                  </a:lnTo>
                  <a:lnTo>
                    <a:pt x="9" y="83"/>
                  </a:lnTo>
                  <a:lnTo>
                    <a:pt x="6" y="71"/>
                  </a:lnTo>
                  <a:lnTo>
                    <a:pt x="3" y="58"/>
                  </a:lnTo>
                  <a:lnTo>
                    <a:pt x="1" y="48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0" y="11"/>
                  </a:lnTo>
                  <a:lnTo>
                    <a:pt x="1" y="23"/>
                  </a:lnTo>
                  <a:lnTo>
                    <a:pt x="3" y="35"/>
                  </a:lnTo>
                  <a:lnTo>
                    <a:pt x="6" y="48"/>
                  </a:lnTo>
                  <a:lnTo>
                    <a:pt x="7" y="58"/>
                  </a:lnTo>
                  <a:lnTo>
                    <a:pt x="10" y="71"/>
                  </a:lnTo>
                  <a:lnTo>
                    <a:pt x="15" y="81"/>
                  </a:lnTo>
                  <a:lnTo>
                    <a:pt x="20" y="94"/>
                  </a:lnTo>
                  <a:lnTo>
                    <a:pt x="24" y="104"/>
                  </a:lnTo>
                  <a:lnTo>
                    <a:pt x="29" y="115"/>
                  </a:lnTo>
                  <a:lnTo>
                    <a:pt x="33" y="126"/>
                  </a:lnTo>
                  <a:lnTo>
                    <a:pt x="40" y="138"/>
                  </a:lnTo>
                  <a:lnTo>
                    <a:pt x="46" y="147"/>
                  </a:lnTo>
                  <a:lnTo>
                    <a:pt x="53" y="158"/>
                  </a:lnTo>
                  <a:lnTo>
                    <a:pt x="60" y="167"/>
                  </a:lnTo>
                  <a:lnTo>
                    <a:pt x="69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4" name="Freeform 337"/>
            <p:cNvSpPr>
              <a:spLocks/>
            </p:cNvSpPr>
            <p:nvPr/>
          </p:nvSpPr>
          <p:spPr bwMode="auto">
            <a:xfrm>
              <a:off x="2847" y="2826"/>
              <a:ext cx="37" cy="101"/>
            </a:xfrm>
            <a:custGeom>
              <a:avLst/>
              <a:gdLst>
                <a:gd name="T0" fmla="*/ 1 w 37"/>
                <a:gd name="T1" fmla="*/ 101 h 101"/>
                <a:gd name="T2" fmla="*/ 0 w 37"/>
                <a:gd name="T3" fmla="*/ 90 h 101"/>
                <a:gd name="T4" fmla="*/ 0 w 37"/>
                <a:gd name="T5" fmla="*/ 80 h 101"/>
                <a:gd name="T6" fmla="*/ 0 w 37"/>
                <a:gd name="T7" fmla="*/ 67 h 101"/>
                <a:gd name="T8" fmla="*/ 1 w 37"/>
                <a:gd name="T9" fmla="*/ 55 h 101"/>
                <a:gd name="T10" fmla="*/ 3 w 37"/>
                <a:gd name="T11" fmla="*/ 43 h 101"/>
                <a:gd name="T12" fmla="*/ 7 w 37"/>
                <a:gd name="T13" fmla="*/ 32 h 101"/>
                <a:gd name="T14" fmla="*/ 10 w 37"/>
                <a:gd name="T15" fmla="*/ 23 h 101"/>
                <a:gd name="T16" fmla="*/ 18 w 37"/>
                <a:gd name="T17" fmla="*/ 15 h 101"/>
                <a:gd name="T18" fmla="*/ 37 w 37"/>
                <a:gd name="T19" fmla="*/ 0 h 101"/>
                <a:gd name="T20" fmla="*/ 27 w 37"/>
                <a:gd name="T21" fmla="*/ 9 h 101"/>
                <a:gd name="T22" fmla="*/ 21 w 37"/>
                <a:gd name="T23" fmla="*/ 23 h 101"/>
                <a:gd name="T24" fmla="*/ 17 w 37"/>
                <a:gd name="T25" fmla="*/ 35 h 101"/>
                <a:gd name="T26" fmla="*/ 12 w 37"/>
                <a:gd name="T27" fmla="*/ 49 h 101"/>
                <a:gd name="T28" fmla="*/ 7 w 37"/>
                <a:gd name="T29" fmla="*/ 61 h 101"/>
                <a:gd name="T30" fmla="*/ 4 w 37"/>
                <a:gd name="T31" fmla="*/ 75 h 101"/>
                <a:gd name="T32" fmla="*/ 1 w 37"/>
                <a:gd name="T33" fmla="*/ 87 h 101"/>
                <a:gd name="T34" fmla="*/ 1 w 37"/>
                <a:gd name="T35" fmla="*/ 101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" h="101">
                  <a:moveTo>
                    <a:pt x="1" y="101"/>
                  </a:moveTo>
                  <a:lnTo>
                    <a:pt x="0" y="90"/>
                  </a:lnTo>
                  <a:lnTo>
                    <a:pt x="0" y="80"/>
                  </a:lnTo>
                  <a:lnTo>
                    <a:pt x="0" y="67"/>
                  </a:lnTo>
                  <a:lnTo>
                    <a:pt x="1" y="55"/>
                  </a:lnTo>
                  <a:lnTo>
                    <a:pt x="3" y="43"/>
                  </a:lnTo>
                  <a:lnTo>
                    <a:pt x="7" y="32"/>
                  </a:lnTo>
                  <a:lnTo>
                    <a:pt x="10" y="23"/>
                  </a:lnTo>
                  <a:lnTo>
                    <a:pt x="18" y="15"/>
                  </a:lnTo>
                  <a:lnTo>
                    <a:pt x="37" y="0"/>
                  </a:lnTo>
                  <a:lnTo>
                    <a:pt x="27" y="9"/>
                  </a:lnTo>
                  <a:lnTo>
                    <a:pt x="21" y="23"/>
                  </a:lnTo>
                  <a:lnTo>
                    <a:pt x="17" y="35"/>
                  </a:lnTo>
                  <a:lnTo>
                    <a:pt x="12" y="49"/>
                  </a:lnTo>
                  <a:lnTo>
                    <a:pt x="7" y="61"/>
                  </a:lnTo>
                  <a:lnTo>
                    <a:pt x="4" y="75"/>
                  </a:lnTo>
                  <a:lnTo>
                    <a:pt x="1" y="87"/>
                  </a:lnTo>
                  <a:lnTo>
                    <a:pt x="1" y="10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5" name="Freeform 338"/>
            <p:cNvSpPr>
              <a:spLocks/>
            </p:cNvSpPr>
            <p:nvPr/>
          </p:nvSpPr>
          <p:spPr bwMode="auto">
            <a:xfrm>
              <a:off x="3143" y="2936"/>
              <a:ext cx="69" cy="203"/>
            </a:xfrm>
            <a:custGeom>
              <a:avLst/>
              <a:gdLst>
                <a:gd name="T0" fmla="*/ 47 w 69"/>
                <a:gd name="T1" fmla="*/ 184 h 203"/>
                <a:gd name="T2" fmla="*/ 41 w 69"/>
                <a:gd name="T3" fmla="*/ 172 h 203"/>
                <a:gd name="T4" fmla="*/ 36 w 69"/>
                <a:gd name="T5" fmla="*/ 161 h 203"/>
                <a:gd name="T6" fmla="*/ 30 w 69"/>
                <a:gd name="T7" fmla="*/ 151 h 203"/>
                <a:gd name="T8" fmla="*/ 26 w 69"/>
                <a:gd name="T9" fmla="*/ 140 h 203"/>
                <a:gd name="T10" fmla="*/ 21 w 69"/>
                <a:gd name="T11" fmla="*/ 128 h 203"/>
                <a:gd name="T12" fmla="*/ 17 w 69"/>
                <a:gd name="T13" fmla="*/ 117 h 203"/>
                <a:gd name="T14" fmla="*/ 13 w 69"/>
                <a:gd name="T15" fmla="*/ 106 h 203"/>
                <a:gd name="T16" fmla="*/ 10 w 69"/>
                <a:gd name="T17" fmla="*/ 95 h 203"/>
                <a:gd name="T18" fmla="*/ 6 w 69"/>
                <a:gd name="T19" fmla="*/ 83 h 203"/>
                <a:gd name="T20" fmla="*/ 4 w 69"/>
                <a:gd name="T21" fmla="*/ 71 h 203"/>
                <a:gd name="T22" fmla="*/ 1 w 69"/>
                <a:gd name="T23" fmla="*/ 59 h 203"/>
                <a:gd name="T24" fmla="*/ 1 w 69"/>
                <a:gd name="T25" fmla="*/ 48 h 203"/>
                <a:gd name="T26" fmla="*/ 0 w 69"/>
                <a:gd name="T27" fmla="*/ 36 h 203"/>
                <a:gd name="T28" fmla="*/ 0 w 69"/>
                <a:gd name="T29" fmla="*/ 23 h 203"/>
                <a:gd name="T30" fmla="*/ 1 w 69"/>
                <a:gd name="T31" fmla="*/ 11 h 203"/>
                <a:gd name="T32" fmla="*/ 4 w 69"/>
                <a:gd name="T33" fmla="*/ 0 h 203"/>
                <a:gd name="T34" fmla="*/ 3 w 69"/>
                <a:gd name="T35" fmla="*/ 13 h 203"/>
                <a:gd name="T36" fmla="*/ 3 w 69"/>
                <a:gd name="T37" fmla="*/ 25 h 203"/>
                <a:gd name="T38" fmla="*/ 4 w 69"/>
                <a:gd name="T39" fmla="*/ 37 h 203"/>
                <a:gd name="T40" fmla="*/ 6 w 69"/>
                <a:gd name="T41" fmla="*/ 51 h 203"/>
                <a:gd name="T42" fmla="*/ 7 w 69"/>
                <a:gd name="T43" fmla="*/ 63 h 203"/>
                <a:gd name="T44" fmla="*/ 10 w 69"/>
                <a:gd name="T45" fmla="*/ 77 h 203"/>
                <a:gd name="T46" fmla="*/ 13 w 69"/>
                <a:gd name="T47" fmla="*/ 89 h 203"/>
                <a:gd name="T48" fmla="*/ 18 w 69"/>
                <a:gd name="T49" fmla="*/ 103 h 203"/>
                <a:gd name="T50" fmla="*/ 21 w 69"/>
                <a:gd name="T51" fmla="*/ 115 h 203"/>
                <a:gd name="T52" fmla="*/ 26 w 69"/>
                <a:gd name="T53" fmla="*/ 128 h 203"/>
                <a:gd name="T54" fmla="*/ 32 w 69"/>
                <a:gd name="T55" fmla="*/ 140 h 203"/>
                <a:gd name="T56" fmla="*/ 38 w 69"/>
                <a:gd name="T57" fmla="*/ 154 h 203"/>
                <a:gd name="T58" fmla="*/ 44 w 69"/>
                <a:gd name="T59" fmla="*/ 166 h 203"/>
                <a:gd name="T60" fmla="*/ 52 w 69"/>
                <a:gd name="T61" fmla="*/ 178 h 203"/>
                <a:gd name="T62" fmla="*/ 59 w 69"/>
                <a:gd name="T63" fmla="*/ 191 h 203"/>
                <a:gd name="T64" fmla="*/ 69 w 69"/>
                <a:gd name="T65" fmla="*/ 203 h 203"/>
                <a:gd name="T66" fmla="*/ 61 w 69"/>
                <a:gd name="T67" fmla="*/ 200 h 203"/>
                <a:gd name="T68" fmla="*/ 55 w 69"/>
                <a:gd name="T69" fmla="*/ 195 h 203"/>
                <a:gd name="T70" fmla="*/ 50 w 69"/>
                <a:gd name="T71" fmla="*/ 189 h 203"/>
                <a:gd name="T72" fmla="*/ 47 w 69"/>
                <a:gd name="T73" fmla="*/ 184 h 2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9" h="203">
                  <a:moveTo>
                    <a:pt x="47" y="184"/>
                  </a:moveTo>
                  <a:lnTo>
                    <a:pt x="41" y="172"/>
                  </a:lnTo>
                  <a:lnTo>
                    <a:pt x="36" y="161"/>
                  </a:lnTo>
                  <a:lnTo>
                    <a:pt x="30" y="151"/>
                  </a:lnTo>
                  <a:lnTo>
                    <a:pt x="26" y="140"/>
                  </a:lnTo>
                  <a:lnTo>
                    <a:pt x="21" y="128"/>
                  </a:lnTo>
                  <a:lnTo>
                    <a:pt x="17" y="117"/>
                  </a:lnTo>
                  <a:lnTo>
                    <a:pt x="13" y="106"/>
                  </a:lnTo>
                  <a:lnTo>
                    <a:pt x="10" y="95"/>
                  </a:lnTo>
                  <a:lnTo>
                    <a:pt x="6" y="83"/>
                  </a:lnTo>
                  <a:lnTo>
                    <a:pt x="4" y="71"/>
                  </a:lnTo>
                  <a:lnTo>
                    <a:pt x="1" y="59"/>
                  </a:lnTo>
                  <a:lnTo>
                    <a:pt x="1" y="48"/>
                  </a:lnTo>
                  <a:lnTo>
                    <a:pt x="0" y="36"/>
                  </a:lnTo>
                  <a:lnTo>
                    <a:pt x="0" y="23"/>
                  </a:lnTo>
                  <a:lnTo>
                    <a:pt x="1" y="11"/>
                  </a:lnTo>
                  <a:lnTo>
                    <a:pt x="4" y="0"/>
                  </a:lnTo>
                  <a:lnTo>
                    <a:pt x="3" y="13"/>
                  </a:lnTo>
                  <a:lnTo>
                    <a:pt x="3" y="25"/>
                  </a:lnTo>
                  <a:lnTo>
                    <a:pt x="4" y="37"/>
                  </a:lnTo>
                  <a:lnTo>
                    <a:pt x="6" y="51"/>
                  </a:lnTo>
                  <a:lnTo>
                    <a:pt x="7" y="63"/>
                  </a:lnTo>
                  <a:lnTo>
                    <a:pt x="10" y="77"/>
                  </a:lnTo>
                  <a:lnTo>
                    <a:pt x="13" y="89"/>
                  </a:lnTo>
                  <a:lnTo>
                    <a:pt x="18" y="103"/>
                  </a:lnTo>
                  <a:lnTo>
                    <a:pt x="21" y="115"/>
                  </a:lnTo>
                  <a:lnTo>
                    <a:pt x="26" y="128"/>
                  </a:lnTo>
                  <a:lnTo>
                    <a:pt x="32" y="140"/>
                  </a:lnTo>
                  <a:lnTo>
                    <a:pt x="38" y="154"/>
                  </a:lnTo>
                  <a:lnTo>
                    <a:pt x="44" y="166"/>
                  </a:lnTo>
                  <a:lnTo>
                    <a:pt x="52" y="178"/>
                  </a:lnTo>
                  <a:lnTo>
                    <a:pt x="59" y="191"/>
                  </a:lnTo>
                  <a:lnTo>
                    <a:pt x="69" y="203"/>
                  </a:lnTo>
                  <a:lnTo>
                    <a:pt x="61" y="200"/>
                  </a:lnTo>
                  <a:lnTo>
                    <a:pt x="55" y="195"/>
                  </a:lnTo>
                  <a:lnTo>
                    <a:pt x="50" y="189"/>
                  </a:lnTo>
                  <a:lnTo>
                    <a:pt x="47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6" name="Freeform 339"/>
            <p:cNvSpPr>
              <a:spLocks/>
            </p:cNvSpPr>
            <p:nvPr/>
          </p:nvSpPr>
          <p:spPr bwMode="auto">
            <a:xfrm>
              <a:off x="3058" y="3231"/>
              <a:ext cx="80" cy="72"/>
            </a:xfrm>
            <a:custGeom>
              <a:avLst/>
              <a:gdLst>
                <a:gd name="T0" fmla="*/ 80 w 80"/>
                <a:gd name="T1" fmla="*/ 72 h 72"/>
                <a:gd name="T2" fmla="*/ 65 w 80"/>
                <a:gd name="T3" fmla="*/ 67 h 72"/>
                <a:gd name="T4" fmla="*/ 52 w 80"/>
                <a:gd name="T5" fmla="*/ 61 h 72"/>
                <a:gd name="T6" fmla="*/ 42 w 80"/>
                <a:gd name="T7" fmla="*/ 52 h 72"/>
                <a:gd name="T8" fmla="*/ 33 w 80"/>
                <a:gd name="T9" fmla="*/ 44 h 72"/>
                <a:gd name="T10" fmla="*/ 23 w 80"/>
                <a:gd name="T11" fmla="*/ 34 h 72"/>
                <a:gd name="T12" fmla="*/ 16 w 80"/>
                <a:gd name="T13" fmla="*/ 23 h 72"/>
                <a:gd name="T14" fmla="*/ 6 w 80"/>
                <a:gd name="T15" fmla="*/ 11 h 72"/>
                <a:gd name="T16" fmla="*/ 0 w 80"/>
                <a:gd name="T17" fmla="*/ 0 h 72"/>
                <a:gd name="T18" fmla="*/ 8 w 80"/>
                <a:gd name="T19" fmla="*/ 9 h 72"/>
                <a:gd name="T20" fmla="*/ 17 w 80"/>
                <a:gd name="T21" fmla="*/ 20 h 72"/>
                <a:gd name="T22" fmla="*/ 26 w 80"/>
                <a:gd name="T23" fmla="*/ 29 h 72"/>
                <a:gd name="T24" fmla="*/ 37 w 80"/>
                <a:gd name="T25" fmla="*/ 40 h 72"/>
                <a:gd name="T26" fmla="*/ 46 w 80"/>
                <a:gd name="T27" fmla="*/ 49 h 72"/>
                <a:gd name="T28" fmla="*/ 57 w 80"/>
                <a:gd name="T29" fmla="*/ 58 h 72"/>
                <a:gd name="T30" fmla="*/ 68 w 80"/>
                <a:gd name="T31" fmla="*/ 64 h 72"/>
                <a:gd name="T32" fmla="*/ 80 w 80"/>
                <a:gd name="T33" fmla="*/ 72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0" h="72">
                  <a:moveTo>
                    <a:pt x="80" y="72"/>
                  </a:moveTo>
                  <a:lnTo>
                    <a:pt x="65" y="67"/>
                  </a:lnTo>
                  <a:lnTo>
                    <a:pt x="52" y="61"/>
                  </a:lnTo>
                  <a:lnTo>
                    <a:pt x="42" y="52"/>
                  </a:lnTo>
                  <a:lnTo>
                    <a:pt x="33" y="44"/>
                  </a:lnTo>
                  <a:lnTo>
                    <a:pt x="23" y="34"/>
                  </a:lnTo>
                  <a:lnTo>
                    <a:pt x="16" y="23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9"/>
                  </a:lnTo>
                  <a:lnTo>
                    <a:pt x="17" y="20"/>
                  </a:lnTo>
                  <a:lnTo>
                    <a:pt x="26" y="29"/>
                  </a:lnTo>
                  <a:lnTo>
                    <a:pt x="37" y="40"/>
                  </a:lnTo>
                  <a:lnTo>
                    <a:pt x="46" y="49"/>
                  </a:lnTo>
                  <a:lnTo>
                    <a:pt x="57" y="58"/>
                  </a:lnTo>
                  <a:lnTo>
                    <a:pt x="68" y="64"/>
                  </a:lnTo>
                  <a:lnTo>
                    <a:pt x="80" y="72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7" name="Freeform 340"/>
            <p:cNvSpPr>
              <a:spLocks/>
            </p:cNvSpPr>
            <p:nvPr/>
          </p:nvSpPr>
          <p:spPr bwMode="auto">
            <a:xfrm>
              <a:off x="3037" y="3031"/>
              <a:ext cx="31" cy="184"/>
            </a:xfrm>
            <a:custGeom>
              <a:avLst/>
              <a:gdLst>
                <a:gd name="T0" fmla="*/ 3 w 31"/>
                <a:gd name="T1" fmla="*/ 71 h 184"/>
                <a:gd name="T2" fmla="*/ 3 w 31"/>
                <a:gd name="T3" fmla="*/ 60 h 184"/>
                <a:gd name="T4" fmla="*/ 4 w 31"/>
                <a:gd name="T5" fmla="*/ 51 h 184"/>
                <a:gd name="T6" fmla="*/ 6 w 31"/>
                <a:gd name="T7" fmla="*/ 42 h 184"/>
                <a:gd name="T8" fmla="*/ 8 w 31"/>
                <a:gd name="T9" fmla="*/ 33 h 184"/>
                <a:gd name="T10" fmla="*/ 9 w 31"/>
                <a:gd name="T11" fmla="*/ 23 h 184"/>
                <a:gd name="T12" fmla="*/ 12 w 31"/>
                <a:gd name="T13" fmla="*/ 14 h 184"/>
                <a:gd name="T14" fmla="*/ 17 w 31"/>
                <a:gd name="T15" fmla="*/ 7 h 184"/>
                <a:gd name="T16" fmla="*/ 23 w 31"/>
                <a:gd name="T17" fmla="*/ 0 h 184"/>
                <a:gd name="T18" fmla="*/ 17 w 31"/>
                <a:gd name="T19" fmla="*/ 10 h 184"/>
                <a:gd name="T20" fmla="*/ 12 w 31"/>
                <a:gd name="T21" fmla="*/ 22 h 184"/>
                <a:gd name="T22" fmla="*/ 9 w 31"/>
                <a:gd name="T23" fmla="*/ 33 h 184"/>
                <a:gd name="T24" fmla="*/ 8 w 31"/>
                <a:gd name="T25" fmla="*/ 45 h 184"/>
                <a:gd name="T26" fmla="*/ 6 w 31"/>
                <a:gd name="T27" fmla="*/ 56 h 184"/>
                <a:gd name="T28" fmla="*/ 4 w 31"/>
                <a:gd name="T29" fmla="*/ 68 h 184"/>
                <a:gd name="T30" fmla="*/ 4 w 31"/>
                <a:gd name="T31" fmla="*/ 80 h 184"/>
                <a:gd name="T32" fmla="*/ 6 w 31"/>
                <a:gd name="T33" fmla="*/ 92 h 184"/>
                <a:gd name="T34" fmla="*/ 6 w 31"/>
                <a:gd name="T35" fmla="*/ 103 h 184"/>
                <a:gd name="T36" fmla="*/ 9 w 31"/>
                <a:gd name="T37" fmla="*/ 115 h 184"/>
                <a:gd name="T38" fmla="*/ 11 w 31"/>
                <a:gd name="T39" fmla="*/ 126 h 184"/>
                <a:gd name="T40" fmla="*/ 14 w 31"/>
                <a:gd name="T41" fmla="*/ 138 h 184"/>
                <a:gd name="T42" fmla="*/ 17 w 31"/>
                <a:gd name="T43" fmla="*/ 149 h 184"/>
                <a:gd name="T44" fmla="*/ 21 w 31"/>
                <a:gd name="T45" fmla="*/ 161 h 184"/>
                <a:gd name="T46" fmla="*/ 26 w 31"/>
                <a:gd name="T47" fmla="*/ 172 h 184"/>
                <a:gd name="T48" fmla="*/ 31 w 31"/>
                <a:gd name="T49" fmla="*/ 184 h 184"/>
                <a:gd name="T50" fmla="*/ 18 w 31"/>
                <a:gd name="T51" fmla="*/ 171 h 184"/>
                <a:gd name="T52" fmla="*/ 11 w 31"/>
                <a:gd name="T53" fmla="*/ 158 h 184"/>
                <a:gd name="T54" fmla="*/ 4 w 31"/>
                <a:gd name="T55" fmla="*/ 145 h 184"/>
                <a:gd name="T56" fmla="*/ 3 w 31"/>
                <a:gd name="T57" fmla="*/ 131 h 184"/>
                <a:gd name="T58" fmla="*/ 0 w 31"/>
                <a:gd name="T59" fmla="*/ 115 h 184"/>
                <a:gd name="T60" fmla="*/ 0 w 31"/>
                <a:gd name="T61" fmla="*/ 100 h 184"/>
                <a:gd name="T62" fmla="*/ 1 w 31"/>
                <a:gd name="T63" fmla="*/ 85 h 184"/>
                <a:gd name="T64" fmla="*/ 3 w 31"/>
                <a:gd name="T65" fmla="*/ 71 h 1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184">
                  <a:moveTo>
                    <a:pt x="3" y="71"/>
                  </a:moveTo>
                  <a:lnTo>
                    <a:pt x="3" y="60"/>
                  </a:lnTo>
                  <a:lnTo>
                    <a:pt x="4" y="51"/>
                  </a:lnTo>
                  <a:lnTo>
                    <a:pt x="6" y="42"/>
                  </a:lnTo>
                  <a:lnTo>
                    <a:pt x="8" y="33"/>
                  </a:lnTo>
                  <a:lnTo>
                    <a:pt x="9" y="23"/>
                  </a:lnTo>
                  <a:lnTo>
                    <a:pt x="12" y="14"/>
                  </a:lnTo>
                  <a:lnTo>
                    <a:pt x="17" y="7"/>
                  </a:lnTo>
                  <a:lnTo>
                    <a:pt x="23" y="0"/>
                  </a:lnTo>
                  <a:lnTo>
                    <a:pt x="17" y="10"/>
                  </a:lnTo>
                  <a:lnTo>
                    <a:pt x="12" y="22"/>
                  </a:lnTo>
                  <a:lnTo>
                    <a:pt x="9" y="33"/>
                  </a:lnTo>
                  <a:lnTo>
                    <a:pt x="8" y="45"/>
                  </a:lnTo>
                  <a:lnTo>
                    <a:pt x="6" y="56"/>
                  </a:lnTo>
                  <a:lnTo>
                    <a:pt x="4" y="68"/>
                  </a:lnTo>
                  <a:lnTo>
                    <a:pt x="4" y="80"/>
                  </a:lnTo>
                  <a:lnTo>
                    <a:pt x="6" y="92"/>
                  </a:lnTo>
                  <a:lnTo>
                    <a:pt x="6" y="103"/>
                  </a:lnTo>
                  <a:lnTo>
                    <a:pt x="9" y="115"/>
                  </a:lnTo>
                  <a:lnTo>
                    <a:pt x="11" y="126"/>
                  </a:lnTo>
                  <a:lnTo>
                    <a:pt x="14" y="138"/>
                  </a:lnTo>
                  <a:lnTo>
                    <a:pt x="17" y="149"/>
                  </a:lnTo>
                  <a:lnTo>
                    <a:pt x="21" y="161"/>
                  </a:lnTo>
                  <a:lnTo>
                    <a:pt x="26" y="172"/>
                  </a:lnTo>
                  <a:lnTo>
                    <a:pt x="31" y="184"/>
                  </a:lnTo>
                  <a:lnTo>
                    <a:pt x="18" y="171"/>
                  </a:lnTo>
                  <a:lnTo>
                    <a:pt x="11" y="158"/>
                  </a:lnTo>
                  <a:lnTo>
                    <a:pt x="4" y="145"/>
                  </a:lnTo>
                  <a:lnTo>
                    <a:pt x="3" y="131"/>
                  </a:lnTo>
                  <a:lnTo>
                    <a:pt x="0" y="115"/>
                  </a:lnTo>
                  <a:lnTo>
                    <a:pt x="0" y="100"/>
                  </a:lnTo>
                  <a:lnTo>
                    <a:pt x="1" y="85"/>
                  </a:lnTo>
                  <a:lnTo>
                    <a:pt x="3" y="71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8" name="Freeform 341"/>
            <p:cNvSpPr>
              <a:spLocks/>
            </p:cNvSpPr>
            <p:nvPr/>
          </p:nvSpPr>
          <p:spPr bwMode="auto">
            <a:xfrm>
              <a:off x="3020" y="3056"/>
              <a:ext cx="31" cy="170"/>
            </a:xfrm>
            <a:custGeom>
              <a:avLst/>
              <a:gdLst>
                <a:gd name="T0" fmla="*/ 23 w 31"/>
                <a:gd name="T1" fmla="*/ 0 h 170"/>
                <a:gd name="T2" fmla="*/ 18 w 31"/>
                <a:gd name="T3" fmla="*/ 9 h 170"/>
                <a:gd name="T4" fmla="*/ 15 w 31"/>
                <a:gd name="T5" fmla="*/ 21 h 170"/>
                <a:gd name="T6" fmla="*/ 12 w 31"/>
                <a:gd name="T7" fmla="*/ 31 h 170"/>
                <a:gd name="T8" fmla="*/ 12 w 31"/>
                <a:gd name="T9" fmla="*/ 43 h 170"/>
                <a:gd name="T10" fmla="*/ 9 w 31"/>
                <a:gd name="T11" fmla="*/ 54 h 170"/>
                <a:gd name="T12" fmla="*/ 9 w 31"/>
                <a:gd name="T13" fmla="*/ 64 h 170"/>
                <a:gd name="T14" fmla="*/ 9 w 31"/>
                <a:gd name="T15" fmla="*/ 75 h 170"/>
                <a:gd name="T16" fmla="*/ 11 w 31"/>
                <a:gd name="T17" fmla="*/ 87 h 170"/>
                <a:gd name="T18" fmla="*/ 11 w 31"/>
                <a:gd name="T19" fmla="*/ 97 h 170"/>
                <a:gd name="T20" fmla="*/ 12 w 31"/>
                <a:gd name="T21" fmla="*/ 107 h 170"/>
                <a:gd name="T22" fmla="*/ 14 w 31"/>
                <a:gd name="T23" fmla="*/ 118 h 170"/>
                <a:gd name="T24" fmla="*/ 17 w 31"/>
                <a:gd name="T25" fmla="*/ 129 h 170"/>
                <a:gd name="T26" fmla="*/ 18 w 31"/>
                <a:gd name="T27" fmla="*/ 138 h 170"/>
                <a:gd name="T28" fmla="*/ 21 w 31"/>
                <a:gd name="T29" fmla="*/ 149 h 170"/>
                <a:gd name="T30" fmla="*/ 26 w 31"/>
                <a:gd name="T31" fmla="*/ 159 h 170"/>
                <a:gd name="T32" fmla="*/ 31 w 31"/>
                <a:gd name="T33" fmla="*/ 170 h 170"/>
                <a:gd name="T34" fmla="*/ 23 w 31"/>
                <a:gd name="T35" fmla="*/ 159 h 170"/>
                <a:gd name="T36" fmla="*/ 18 w 31"/>
                <a:gd name="T37" fmla="*/ 150 h 170"/>
                <a:gd name="T38" fmla="*/ 14 w 31"/>
                <a:gd name="T39" fmla="*/ 140 h 170"/>
                <a:gd name="T40" fmla="*/ 9 w 31"/>
                <a:gd name="T41" fmla="*/ 130 h 170"/>
                <a:gd name="T42" fmla="*/ 5 w 31"/>
                <a:gd name="T43" fmla="*/ 118 h 170"/>
                <a:gd name="T44" fmla="*/ 3 w 31"/>
                <a:gd name="T45" fmla="*/ 107 h 170"/>
                <a:gd name="T46" fmla="*/ 2 w 31"/>
                <a:gd name="T47" fmla="*/ 97 h 170"/>
                <a:gd name="T48" fmla="*/ 2 w 31"/>
                <a:gd name="T49" fmla="*/ 86 h 170"/>
                <a:gd name="T50" fmla="*/ 0 w 31"/>
                <a:gd name="T51" fmla="*/ 74 h 170"/>
                <a:gd name="T52" fmla="*/ 0 w 31"/>
                <a:gd name="T53" fmla="*/ 63 h 170"/>
                <a:gd name="T54" fmla="*/ 2 w 31"/>
                <a:gd name="T55" fmla="*/ 51 h 170"/>
                <a:gd name="T56" fmla="*/ 5 w 31"/>
                <a:gd name="T57" fmla="*/ 41 h 170"/>
                <a:gd name="T58" fmla="*/ 6 w 31"/>
                <a:gd name="T59" fmla="*/ 29 h 170"/>
                <a:gd name="T60" fmla="*/ 11 w 31"/>
                <a:gd name="T61" fmla="*/ 18 h 170"/>
                <a:gd name="T62" fmla="*/ 15 w 31"/>
                <a:gd name="T63" fmla="*/ 9 h 170"/>
                <a:gd name="T64" fmla="*/ 23 w 31"/>
                <a:gd name="T65" fmla="*/ 0 h 1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170">
                  <a:moveTo>
                    <a:pt x="23" y="0"/>
                  </a:moveTo>
                  <a:lnTo>
                    <a:pt x="18" y="9"/>
                  </a:lnTo>
                  <a:lnTo>
                    <a:pt x="15" y="21"/>
                  </a:lnTo>
                  <a:lnTo>
                    <a:pt x="12" y="31"/>
                  </a:lnTo>
                  <a:lnTo>
                    <a:pt x="12" y="43"/>
                  </a:lnTo>
                  <a:lnTo>
                    <a:pt x="9" y="54"/>
                  </a:lnTo>
                  <a:lnTo>
                    <a:pt x="9" y="64"/>
                  </a:lnTo>
                  <a:lnTo>
                    <a:pt x="9" y="75"/>
                  </a:lnTo>
                  <a:lnTo>
                    <a:pt x="11" y="87"/>
                  </a:lnTo>
                  <a:lnTo>
                    <a:pt x="11" y="97"/>
                  </a:lnTo>
                  <a:lnTo>
                    <a:pt x="12" y="107"/>
                  </a:lnTo>
                  <a:lnTo>
                    <a:pt x="14" y="118"/>
                  </a:lnTo>
                  <a:lnTo>
                    <a:pt x="17" y="129"/>
                  </a:lnTo>
                  <a:lnTo>
                    <a:pt x="18" y="138"/>
                  </a:lnTo>
                  <a:lnTo>
                    <a:pt x="21" y="149"/>
                  </a:lnTo>
                  <a:lnTo>
                    <a:pt x="26" y="159"/>
                  </a:lnTo>
                  <a:lnTo>
                    <a:pt x="31" y="170"/>
                  </a:lnTo>
                  <a:lnTo>
                    <a:pt x="23" y="159"/>
                  </a:lnTo>
                  <a:lnTo>
                    <a:pt x="18" y="150"/>
                  </a:lnTo>
                  <a:lnTo>
                    <a:pt x="14" y="140"/>
                  </a:lnTo>
                  <a:lnTo>
                    <a:pt x="9" y="130"/>
                  </a:lnTo>
                  <a:lnTo>
                    <a:pt x="5" y="118"/>
                  </a:lnTo>
                  <a:lnTo>
                    <a:pt x="3" y="107"/>
                  </a:lnTo>
                  <a:lnTo>
                    <a:pt x="2" y="97"/>
                  </a:lnTo>
                  <a:lnTo>
                    <a:pt x="2" y="86"/>
                  </a:lnTo>
                  <a:lnTo>
                    <a:pt x="0" y="74"/>
                  </a:lnTo>
                  <a:lnTo>
                    <a:pt x="0" y="63"/>
                  </a:lnTo>
                  <a:lnTo>
                    <a:pt x="2" y="51"/>
                  </a:lnTo>
                  <a:lnTo>
                    <a:pt x="5" y="41"/>
                  </a:lnTo>
                  <a:lnTo>
                    <a:pt x="6" y="29"/>
                  </a:lnTo>
                  <a:lnTo>
                    <a:pt x="11" y="18"/>
                  </a:lnTo>
                  <a:lnTo>
                    <a:pt x="15" y="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19" name="Freeform 342"/>
            <p:cNvSpPr>
              <a:spLocks/>
            </p:cNvSpPr>
            <p:nvPr/>
          </p:nvSpPr>
          <p:spPr bwMode="auto">
            <a:xfrm>
              <a:off x="2956" y="3231"/>
              <a:ext cx="53" cy="81"/>
            </a:xfrm>
            <a:custGeom>
              <a:avLst/>
              <a:gdLst>
                <a:gd name="T0" fmla="*/ 0 w 53"/>
                <a:gd name="T1" fmla="*/ 0 h 81"/>
                <a:gd name="T2" fmla="*/ 3 w 53"/>
                <a:gd name="T3" fmla="*/ 11 h 81"/>
                <a:gd name="T4" fmla="*/ 9 w 53"/>
                <a:gd name="T5" fmla="*/ 21 h 81"/>
                <a:gd name="T6" fmla="*/ 15 w 53"/>
                <a:gd name="T7" fmla="*/ 30 h 81"/>
                <a:gd name="T8" fmla="*/ 24 w 53"/>
                <a:gd name="T9" fmla="*/ 41 h 81"/>
                <a:gd name="T10" fmla="*/ 32 w 53"/>
                <a:gd name="T11" fmla="*/ 50 h 81"/>
                <a:gd name="T12" fmla="*/ 39 w 53"/>
                <a:gd name="T13" fmla="*/ 61 h 81"/>
                <a:gd name="T14" fmla="*/ 46 w 53"/>
                <a:gd name="T15" fmla="*/ 70 h 81"/>
                <a:gd name="T16" fmla="*/ 53 w 53"/>
                <a:gd name="T17" fmla="*/ 81 h 81"/>
                <a:gd name="T18" fmla="*/ 43 w 53"/>
                <a:gd name="T19" fmla="*/ 72 h 81"/>
                <a:gd name="T20" fmla="*/ 33 w 53"/>
                <a:gd name="T21" fmla="*/ 64 h 81"/>
                <a:gd name="T22" fmla="*/ 26 w 53"/>
                <a:gd name="T23" fmla="*/ 53 h 81"/>
                <a:gd name="T24" fmla="*/ 20 w 53"/>
                <a:gd name="T25" fmla="*/ 44 h 81"/>
                <a:gd name="T26" fmla="*/ 12 w 53"/>
                <a:gd name="T27" fmla="*/ 32 h 81"/>
                <a:gd name="T28" fmla="*/ 7 w 53"/>
                <a:gd name="T29" fmla="*/ 21 h 81"/>
                <a:gd name="T30" fmla="*/ 3 w 53"/>
                <a:gd name="T31" fmla="*/ 9 h 81"/>
                <a:gd name="T32" fmla="*/ 0 w 53"/>
                <a:gd name="T33" fmla="*/ 0 h 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81">
                  <a:moveTo>
                    <a:pt x="0" y="0"/>
                  </a:moveTo>
                  <a:lnTo>
                    <a:pt x="3" y="11"/>
                  </a:lnTo>
                  <a:lnTo>
                    <a:pt x="9" y="21"/>
                  </a:lnTo>
                  <a:lnTo>
                    <a:pt x="15" y="30"/>
                  </a:lnTo>
                  <a:lnTo>
                    <a:pt x="24" y="41"/>
                  </a:lnTo>
                  <a:lnTo>
                    <a:pt x="32" y="50"/>
                  </a:lnTo>
                  <a:lnTo>
                    <a:pt x="39" y="61"/>
                  </a:lnTo>
                  <a:lnTo>
                    <a:pt x="46" y="70"/>
                  </a:lnTo>
                  <a:lnTo>
                    <a:pt x="53" y="81"/>
                  </a:lnTo>
                  <a:lnTo>
                    <a:pt x="43" y="72"/>
                  </a:lnTo>
                  <a:lnTo>
                    <a:pt x="33" y="64"/>
                  </a:lnTo>
                  <a:lnTo>
                    <a:pt x="26" y="53"/>
                  </a:lnTo>
                  <a:lnTo>
                    <a:pt x="20" y="44"/>
                  </a:lnTo>
                  <a:lnTo>
                    <a:pt x="12" y="32"/>
                  </a:lnTo>
                  <a:lnTo>
                    <a:pt x="7" y="21"/>
                  </a:lnTo>
                  <a:lnTo>
                    <a:pt x="3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20" name="Freeform 343"/>
            <p:cNvSpPr>
              <a:spLocks/>
            </p:cNvSpPr>
            <p:nvPr/>
          </p:nvSpPr>
          <p:spPr bwMode="auto">
            <a:xfrm>
              <a:off x="3409" y="2907"/>
              <a:ext cx="99" cy="100"/>
            </a:xfrm>
            <a:custGeom>
              <a:avLst/>
              <a:gdLst>
                <a:gd name="T0" fmla="*/ 72 w 99"/>
                <a:gd name="T1" fmla="*/ 83 h 100"/>
                <a:gd name="T2" fmla="*/ 72 w 99"/>
                <a:gd name="T3" fmla="*/ 75 h 100"/>
                <a:gd name="T4" fmla="*/ 71 w 99"/>
                <a:gd name="T5" fmla="*/ 71 h 100"/>
                <a:gd name="T6" fmla="*/ 65 w 99"/>
                <a:gd name="T7" fmla="*/ 65 h 100"/>
                <a:gd name="T8" fmla="*/ 60 w 99"/>
                <a:gd name="T9" fmla="*/ 65 h 100"/>
                <a:gd name="T10" fmla="*/ 48 w 99"/>
                <a:gd name="T11" fmla="*/ 71 h 100"/>
                <a:gd name="T12" fmla="*/ 40 w 99"/>
                <a:gd name="T13" fmla="*/ 83 h 100"/>
                <a:gd name="T14" fmla="*/ 33 w 99"/>
                <a:gd name="T15" fmla="*/ 94 h 100"/>
                <a:gd name="T16" fmla="*/ 20 w 99"/>
                <a:gd name="T17" fmla="*/ 100 h 100"/>
                <a:gd name="T18" fmla="*/ 14 w 99"/>
                <a:gd name="T19" fmla="*/ 94 h 100"/>
                <a:gd name="T20" fmla="*/ 10 w 99"/>
                <a:gd name="T21" fmla="*/ 94 h 100"/>
                <a:gd name="T22" fmla="*/ 3 w 99"/>
                <a:gd name="T23" fmla="*/ 92 h 100"/>
                <a:gd name="T24" fmla="*/ 0 w 99"/>
                <a:gd name="T25" fmla="*/ 88 h 100"/>
                <a:gd name="T26" fmla="*/ 5 w 99"/>
                <a:gd name="T27" fmla="*/ 85 h 100"/>
                <a:gd name="T28" fmla="*/ 11 w 99"/>
                <a:gd name="T29" fmla="*/ 88 h 100"/>
                <a:gd name="T30" fmla="*/ 17 w 99"/>
                <a:gd name="T31" fmla="*/ 89 h 100"/>
                <a:gd name="T32" fmla="*/ 25 w 99"/>
                <a:gd name="T33" fmla="*/ 86 h 100"/>
                <a:gd name="T34" fmla="*/ 22 w 99"/>
                <a:gd name="T35" fmla="*/ 78 h 100"/>
                <a:gd name="T36" fmla="*/ 17 w 99"/>
                <a:gd name="T37" fmla="*/ 72 h 100"/>
                <a:gd name="T38" fmla="*/ 16 w 99"/>
                <a:gd name="T39" fmla="*/ 66 h 100"/>
                <a:gd name="T40" fmla="*/ 19 w 99"/>
                <a:gd name="T41" fmla="*/ 59 h 100"/>
                <a:gd name="T42" fmla="*/ 25 w 99"/>
                <a:gd name="T43" fmla="*/ 68 h 100"/>
                <a:gd name="T44" fmla="*/ 37 w 99"/>
                <a:gd name="T45" fmla="*/ 75 h 100"/>
                <a:gd name="T46" fmla="*/ 43 w 99"/>
                <a:gd name="T47" fmla="*/ 72 h 100"/>
                <a:gd name="T48" fmla="*/ 36 w 99"/>
                <a:gd name="T49" fmla="*/ 55 h 100"/>
                <a:gd name="T50" fmla="*/ 49 w 99"/>
                <a:gd name="T51" fmla="*/ 51 h 100"/>
                <a:gd name="T52" fmla="*/ 39 w 99"/>
                <a:gd name="T53" fmla="*/ 43 h 100"/>
                <a:gd name="T54" fmla="*/ 36 w 99"/>
                <a:gd name="T55" fmla="*/ 37 h 100"/>
                <a:gd name="T56" fmla="*/ 36 w 99"/>
                <a:gd name="T57" fmla="*/ 31 h 100"/>
                <a:gd name="T58" fmla="*/ 40 w 99"/>
                <a:gd name="T59" fmla="*/ 26 h 100"/>
                <a:gd name="T60" fmla="*/ 45 w 99"/>
                <a:gd name="T61" fmla="*/ 19 h 100"/>
                <a:gd name="T62" fmla="*/ 51 w 99"/>
                <a:gd name="T63" fmla="*/ 13 h 100"/>
                <a:gd name="T64" fmla="*/ 54 w 99"/>
                <a:gd name="T65" fmla="*/ 6 h 100"/>
                <a:gd name="T66" fmla="*/ 59 w 99"/>
                <a:gd name="T67" fmla="*/ 0 h 100"/>
                <a:gd name="T68" fmla="*/ 71 w 99"/>
                <a:gd name="T69" fmla="*/ 6 h 100"/>
                <a:gd name="T70" fmla="*/ 83 w 99"/>
                <a:gd name="T71" fmla="*/ 13 h 100"/>
                <a:gd name="T72" fmla="*/ 88 w 99"/>
                <a:gd name="T73" fmla="*/ 16 h 100"/>
                <a:gd name="T74" fmla="*/ 92 w 99"/>
                <a:gd name="T75" fmla="*/ 20 h 100"/>
                <a:gd name="T76" fmla="*/ 95 w 99"/>
                <a:gd name="T77" fmla="*/ 28 h 100"/>
                <a:gd name="T78" fmla="*/ 99 w 99"/>
                <a:gd name="T79" fmla="*/ 39 h 100"/>
                <a:gd name="T80" fmla="*/ 92 w 99"/>
                <a:gd name="T81" fmla="*/ 48 h 100"/>
                <a:gd name="T82" fmla="*/ 88 w 99"/>
                <a:gd name="T83" fmla="*/ 60 h 100"/>
                <a:gd name="T84" fmla="*/ 82 w 99"/>
                <a:gd name="T85" fmla="*/ 72 h 100"/>
                <a:gd name="T86" fmla="*/ 72 w 99"/>
                <a:gd name="T87" fmla="*/ 83 h 1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9" h="100">
                  <a:moveTo>
                    <a:pt x="72" y="83"/>
                  </a:moveTo>
                  <a:lnTo>
                    <a:pt x="72" y="75"/>
                  </a:lnTo>
                  <a:lnTo>
                    <a:pt x="71" y="71"/>
                  </a:lnTo>
                  <a:lnTo>
                    <a:pt x="65" y="65"/>
                  </a:lnTo>
                  <a:lnTo>
                    <a:pt x="60" y="65"/>
                  </a:lnTo>
                  <a:lnTo>
                    <a:pt x="48" y="71"/>
                  </a:lnTo>
                  <a:lnTo>
                    <a:pt x="40" y="83"/>
                  </a:lnTo>
                  <a:lnTo>
                    <a:pt x="33" y="94"/>
                  </a:lnTo>
                  <a:lnTo>
                    <a:pt x="20" y="100"/>
                  </a:lnTo>
                  <a:lnTo>
                    <a:pt x="14" y="94"/>
                  </a:lnTo>
                  <a:lnTo>
                    <a:pt x="10" y="94"/>
                  </a:lnTo>
                  <a:lnTo>
                    <a:pt x="3" y="92"/>
                  </a:lnTo>
                  <a:lnTo>
                    <a:pt x="0" y="88"/>
                  </a:lnTo>
                  <a:lnTo>
                    <a:pt x="5" y="85"/>
                  </a:lnTo>
                  <a:lnTo>
                    <a:pt x="11" y="88"/>
                  </a:lnTo>
                  <a:lnTo>
                    <a:pt x="17" y="89"/>
                  </a:lnTo>
                  <a:lnTo>
                    <a:pt x="25" y="86"/>
                  </a:lnTo>
                  <a:lnTo>
                    <a:pt x="22" y="78"/>
                  </a:lnTo>
                  <a:lnTo>
                    <a:pt x="17" y="72"/>
                  </a:lnTo>
                  <a:lnTo>
                    <a:pt x="16" y="66"/>
                  </a:lnTo>
                  <a:lnTo>
                    <a:pt x="19" y="59"/>
                  </a:lnTo>
                  <a:lnTo>
                    <a:pt x="25" y="68"/>
                  </a:lnTo>
                  <a:lnTo>
                    <a:pt x="37" y="75"/>
                  </a:lnTo>
                  <a:lnTo>
                    <a:pt x="43" y="72"/>
                  </a:lnTo>
                  <a:lnTo>
                    <a:pt x="36" y="55"/>
                  </a:lnTo>
                  <a:lnTo>
                    <a:pt x="49" y="51"/>
                  </a:lnTo>
                  <a:lnTo>
                    <a:pt x="39" y="43"/>
                  </a:lnTo>
                  <a:lnTo>
                    <a:pt x="36" y="37"/>
                  </a:lnTo>
                  <a:lnTo>
                    <a:pt x="36" y="31"/>
                  </a:lnTo>
                  <a:lnTo>
                    <a:pt x="40" y="26"/>
                  </a:lnTo>
                  <a:lnTo>
                    <a:pt x="45" y="19"/>
                  </a:lnTo>
                  <a:lnTo>
                    <a:pt x="51" y="13"/>
                  </a:lnTo>
                  <a:lnTo>
                    <a:pt x="54" y="6"/>
                  </a:lnTo>
                  <a:lnTo>
                    <a:pt x="59" y="0"/>
                  </a:lnTo>
                  <a:lnTo>
                    <a:pt x="71" y="6"/>
                  </a:lnTo>
                  <a:lnTo>
                    <a:pt x="83" y="13"/>
                  </a:lnTo>
                  <a:lnTo>
                    <a:pt x="88" y="16"/>
                  </a:lnTo>
                  <a:lnTo>
                    <a:pt x="92" y="20"/>
                  </a:lnTo>
                  <a:lnTo>
                    <a:pt x="95" y="28"/>
                  </a:lnTo>
                  <a:lnTo>
                    <a:pt x="99" y="39"/>
                  </a:lnTo>
                  <a:lnTo>
                    <a:pt x="92" y="48"/>
                  </a:lnTo>
                  <a:lnTo>
                    <a:pt x="88" y="60"/>
                  </a:lnTo>
                  <a:lnTo>
                    <a:pt x="82" y="72"/>
                  </a:lnTo>
                  <a:lnTo>
                    <a:pt x="72" y="83"/>
                  </a:lnTo>
                  <a:close/>
                </a:path>
              </a:pathLst>
            </a:custGeom>
            <a:solidFill>
              <a:srgbClr val="D6C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21" name="Freeform 344"/>
            <p:cNvSpPr>
              <a:spLocks/>
            </p:cNvSpPr>
            <p:nvPr/>
          </p:nvSpPr>
          <p:spPr bwMode="auto">
            <a:xfrm>
              <a:off x="3045" y="2855"/>
              <a:ext cx="49" cy="77"/>
            </a:xfrm>
            <a:custGeom>
              <a:avLst/>
              <a:gdLst>
                <a:gd name="T0" fmla="*/ 0 w 49"/>
                <a:gd name="T1" fmla="*/ 77 h 77"/>
                <a:gd name="T2" fmla="*/ 4 w 49"/>
                <a:gd name="T3" fmla="*/ 66 h 77"/>
                <a:gd name="T4" fmla="*/ 12 w 49"/>
                <a:gd name="T5" fmla="*/ 57 h 77"/>
                <a:gd name="T6" fmla="*/ 18 w 49"/>
                <a:gd name="T7" fmla="*/ 48 h 77"/>
                <a:gd name="T8" fmla="*/ 26 w 49"/>
                <a:gd name="T9" fmla="*/ 38 h 77"/>
                <a:gd name="T10" fmla="*/ 30 w 49"/>
                <a:gd name="T11" fmla="*/ 28 h 77"/>
                <a:gd name="T12" fmla="*/ 36 w 49"/>
                <a:gd name="T13" fmla="*/ 19 h 77"/>
                <a:gd name="T14" fmla="*/ 42 w 49"/>
                <a:gd name="T15" fmla="*/ 9 h 77"/>
                <a:gd name="T16" fmla="*/ 49 w 49"/>
                <a:gd name="T17" fmla="*/ 0 h 77"/>
                <a:gd name="T18" fmla="*/ 42 w 49"/>
                <a:gd name="T19" fmla="*/ 9 h 77"/>
                <a:gd name="T20" fmla="*/ 38 w 49"/>
                <a:gd name="T21" fmla="*/ 20 h 77"/>
                <a:gd name="T22" fmla="*/ 32 w 49"/>
                <a:gd name="T23" fmla="*/ 31 h 77"/>
                <a:gd name="T24" fmla="*/ 27 w 49"/>
                <a:gd name="T25" fmla="*/ 42 h 77"/>
                <a:gd name="T26" fmla="*/ 19 w 49"/>
                <a:gd name="T27" fmla="*/ 51 h 77"/>
                <a:gd name="T28" fmla="*/ 13 w 49"/>
                <a:gd name="T29" fmla="*/ 60 h 77"/>
                <a:gd name="T30" fmla="*/ 6 w 49"/>
                <a:gd name="T31" fmla="*/ 68 h 77"/>
                <a:gd name="T32" fmla="*/ 0 w 49"/>
                <a:gd name="T33" fmla="*/ 77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77">
                  <a:moveTo>
                    <a:pt x="0" y="77"/>
                  </a:moveTo>
                  <a:lnTo>
                    <a:pt x="4" y="66"/>
                  </a:lnTo>
                  <a:lnTo>
                    <a:pt x="12" y="57"/>
                  </a:lnTo>
                  <a:lnTo>
                    <a:pt x="18" y="48"/>
                  </a:lnTo>
                  <a:lnTo>
                    <a:pt x="26" y="38"/>
                  </a:lnTo>
                  <a:lnTo>
                    <a:pt x="30" y="28"/>
                  </a:lnTo>
                  <a:lnTo>
                    <a:pt x="36" y="19"/>
                  </a:lnTo>
                  <a:lnTo>
                    <a:pt x="42" y="9"/>
                  </a:lnTo>
                  <a:lnTo>
                    <a:pt x="49" y="0"/>
                  </a:lnTo>
                  <a:lnTo>
                    <a:pt x="42" y="9"/>
                  </a:lnTo>
                  <a:lnTo>
                    <a:pt x="38" y="20"/>
                  </a:lnTo>
                  <a:lnTo>
                    <a:pt x="32" y="31"/>
                  </a:lnTo>
                  <a:lnTo>
                    <a:pt x="27" y="42"/>
                  </a:lnTo>
                  <a:lnTo>
                    <a:pt x="19" y="51"/>
                  </a:lnTo>
                  <a:lnTo>
                    <a:pt x="13" y="60"/>
                  </a:lnTo>
                  <a:lnTo>
                    <a:pt x="6" y="68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922" name="Freeform 345"/>
            <p:cNvSpPr>
              <a:spLocks/>
            </p:cNvSpPr>
            <p:nvPr/>
          </p:nvSpPr>
          <p:spPr bwMode="auto">
            <a:xfrm>
              <a:off x="3060" y="2887"/>
              <a:ext cx="32" cy="52"/>
            </a:xfrm>
            <a:custGeom>
              <a:avLst/>
              <a:gdLst>
                <a:gd name="T0" fmla="*/ 0 w 32"/>
                <a:gd name="T1" fmla="*/ 52 h 52"/>
                <a:gd name="T2" fmla="*/ 32 w 32"/>
                <a:gd name="T3" fmla="*/ 0 h 52"/>
                <a:gd name="T4" fmla="*/ 3 w 32"/>
                <a:gd name="T5" fmla="*/ 51 h 52"/>
                <a:gd name="T6" fmla="*/ 0 w 32"/>
                <a:gd name="T7" fmla="*/ 52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2">
                  <a:moveTo>
                    <a:pt x="0" y="52"/>
                  </a:moveTo>
                  <a:lnTo>
                    <a:pt x="32" y="0"/>
                  </a:lnTo>
                  <a:lnTo>
                    <a:pt x="3" y="51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34823" name="Group 346"/>
          <p:cNvGrpSpPr>
            <a:grpSpLocks/>
          </p:cNvGrpSpPr>
          <p:nvPr/>
        </p:nvGrpSpPr>
        <p:grpSpPr bwMode="auto">
          <a:xfrm rot="859821" flipH="1">
            <a:off x="6862763" y="4886325"/>
            <a:ext cx="477837" cy="766763"/>
            <a:chOff x="5131" y="2176"/>
            <a:chExt cx="301" cy="483"/>
          </a:xfrm>
        </p:grpSpPr>
        <p:sp>
          <p:nvSpPr>
            <p:cNvPr id="34824" name="AutoShape 347"/>
            <p:cNvSpPr>
              <a:spLocks noChangeArrowheads="1"/>
            </p:cNvSpPr>
            <p:nvPr/>
          </p:nvSpPr>
          <p:spPr bwMode="auto">
            <a:xfrm rot="14310682" flipH="1">
              <a:off x="5251" y="2065"/>
              <a:ext cx="69" cy="292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25" name="AutoShape 348"/>
            <p:cNvSpPr>
              <a:spLocks noChangeArrowheads="1"/>
            </p:cNvSpPr>
            <p:nvPr/>
          </p:nvSpPr>
          <p:spPr bwMode="auto">
            <a:xfrm rot="19082435" flipH="1">
              <a:off x="5199" y="2363"/>
              <a:ext cx="43" cy="296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4826" name="AutoShape 349"/>
            <p:cNvSpPr>
              <a:spLocks noChangeArrowheads="1"/>
            </p:cNvSpPr>
            <p:nvPr/>
          </p:nvSpPr>
          <p:spPr bwMode="auto">
            <a:xfrm rot="16552812" flipH="1">
              <a:off x="5244" y="2197"/>
              <a:ext cx="62" cy="288"/>
            </a:xfrm>
            <a:prstGeom prst="triangle">
              <a:avLst>
                <a:gd name="adj" fmla="val 63509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34923" name="Picture 10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059863" cy="1146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1701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25A8A43-C65F-4610-9331-AC10CCF12DFA}" type="slidenum">
              <a:rPr lang="en-US" smtClean="0">
                <a:solidFill>
                  <a:srgbClr val="FFFFFF"/>
                </a:solidFill>
              </a:rPr>
              <a:pPr eaLnBrk="1" hangingPunct="1"/>
              <a:t>15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5845" name="Rectangle 195"/>
          <p:cNvSpPr>
            <a:spLocks noGrp="1" noChangeArrowheads="1"/>
          </p:cNvSpPr>
          <p:nvPr>
            <p:ph type="body" sz="half" idx="1"/>
          </p:nvPr>
        </p:nvSpPr>
        <p:spPr>
          <a:xfrm>
            <a:off x="441325" y="2546350"/>
            <a:ext cx="6691313" cy="3290888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3600" smtClean="0"/>
              <a:t>rheumatoid arthritis - systemic disease</a:t>
            </a:r>
          </a:p>
          <a:p>
            <a:pPr lvl="2">
              <a:lnSpc>
                <a:spcPct val="90000"/>
              </a:lnSpc>
            </a:pPr>
            <a:r>
              <a:rPr lang="en-US" sz="3600" smtClean="0"/>
              <a:t>causes inflammation, deformity and crippling</a:t>
            </a:r>
          </a:p>
          <a:p>
            <a:pPr lvl="2">
              <a:lnSpc>
                <a:spcPct val="90000"/>
              </a:lnSpc>
            </a:pPr>
            <a:r>
              <a:rPr lang="en-US" sz="3600" smtClean="0"/>
              <a:t>joints painful, stiff, swollen, red and warm</a:t>
            </a:r>
          </a:p>
        </p:txBody>
      </p:sp>
      <p:sp>
        <p:nvSpPr>
          <p:cNvPr id="35846" name="Rectangle 196"/>
          <p:cNvSpPr>
            <a:spLocks noGrp="1" noChangeArrowheads="1"/>
          </p:cNvSpPr>
          <p:nvPr>
            <p:ph type="body" sz="half" idx="2"/>
          </p:nvPr>
        </p:nvSpPr>
        <p:spPr>
          <a:xfrm>
            <a:off x="503238" y="1905000"/>
            <a:ext cx="8183562" cy="5937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Arthritis - inflammation of the joints</a:t>
            </a:r>
          </a:p>
        </p:txBody>
      </p:sp>
      <p:grpSp>
        <p:nvGrpSpPr>
          <p:cNvPr id="35847" name="Group 3"/>
          <p:cNvGrpSpPr>
            <a:grpSpLocks/>
          </p:cNvGrpSpPr>
          <p:nvPr/>
        </p:nvGrpSpPr>
        <p:grpSpPr bwMode="auto">
          <a:xfrm>
            <a:off x="6607175" y="2441575"/>
            <a:ext cx="2033588" cy="3592513"/>
            <a:chOff x="4378" y="1163"/>
            <a:chExt cx="1214" cy="2215"/>
          </a:xfrm>
        </p:grpSpPr>
        <p:sp>
          <p:nvSpPr>
            <p:cNvPr id="35848" name="Oval 4"/>
            <p:cNvSpPr>
              <a:spLocks noChangeArrowheads="1"/>
            </p:cNvSpPr>
            <p:nvPr/>
          </p:nvSpPr>
          <p:spPr bwMode="auto">
            <a:xfrm>
              <a:off x="4454" y="3123"/>
              <a:ext cx="1130" cy="255"/>
            </a:xfrm>
            <a:prstGeom prst="ellipse">
              <a:avLst/>
            </a:prstGeom>
            <a:solidFill>
              <a:srgbClr val="CCCC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35849" name="Group 5"/>
            <p:cNvGrpSpPr>
              <a:grpSpLocks/>
            </p:cNvGrpSpPr>
            <p:nvPr/>
          </p:nvGrpSpPr>
          <p:grpSpPr bwMode="auto">
            <a:xfrm>
              <a:off x="4378" y="1163"/>
              <a:ext cx="1214" cy="2179"/>
              <a:chOff x="4378" y="1163"/>
              <a:chExt cx="1214" cy="2179"/>
            </a:xfrm>
          </p:grpSpPr>
          <p:sp>
            <p:nvSpPr>
              <p:cNvPr id="35850" name="AutoShape 6"/>
              <p:cNvSpPr>
                <a:spLocks noChangeAspect="1" noChangeArrowheads="1" noTextEdit="1"/>
              </p:cNvSpPr>
              <p:nvPr/>
            </p:nvSpPr>
            <p:spPr bwMode="auto">
              <a:xfrm>
                <a:off x="4382" y="1163"/>
                <a:ext cx="1210" cy="21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1" name="Freeform 7"/>
              <p:cNvSpPr>
                <a:spLocks/>
              </p:cNvSpPr>
              <p:nvPr/>
            </p:nvSpPr>
            <p:spPr bwMode="auto">
              <a:xfrm>
                <a:off x="4720" y="3051"/>
                <a:ext cx="583" cy="168"/>
              </a:xfrm>
              <a:custGeom>
                <a:avLst/>
                <a:gdLst>
                  <a:gd name="T0" fmla="*/ 63 w 1748"/>
                  <a:gd name="T1" fmla="*/ 1 h 503"/>
                  <a:gd name="T2" fmla="*/ 63 w 1748"/>
                  <a:gd name="T3" fmla="*/ 3 h 503"/>
                  <a:gd name="T4" fmla="*/ 64 w 1748"/>
                  <a:gd name="T5" fmla="*/ 5 h 503"/>
                  <a:gd name="T6" fmla="*/ 65 w 1748"/>
                  <a:gd name="T7" fmla="*/ 7 h 503"/>
                  <a:gd name="T8" fmla="*/ 65 w 1748"/>
                  <a:gd name="T9" fmla="*/ 9 h 503"/>
                  <a:gd name="T10" fmla="*/ 65 w 1748"/>
                  <a:gd name="T11" fmla="*/ 11 h 503"/>
                  <a:gd name="T12" fmla="*/ 64 w 1748"/>
                  <a:gd name="T13" fmla="*/ 14 h 503"/>
                  <a:gd name="T14" fmla="*/ 64 w 1748"/>
                  <a:gd name="T15" fmla="*/ 16 h 503"/>
                  <a:gd name="T16" fmla="*/ 63 w 1748"/>
                  <a:gd name="T17" fmla="*/ 19 h 503"/>
                  <a:gd name="T18" fmla="*/ 61 w 1748"/>
                  <a:gd name="T19" fmla="*/ 19 h 503"/>
                  <a:gd name="T20" fmla="*/ 60 w 1748"/>
                  <a:gd name="T21" fmla="*/ 19 h 503"/>
                  <a:gd name="T22" fmla="*/ 59 w 1748"/>
                  <a:gd name="T23" fmla="*/ 19 h 503"/>
                  <a:gd name="T24" fmla="*/ 57 w 1748"/>
                  <a:gd name="T25" fmla="*/ 19 h 503"/>
                  <a:gd name="T26" fmla="*/ 56 w 1748"/>
                  <a:gd name="T27" fmla="*/ 19 h 503"/>
                  <a:gd name="T28" fmla="*/ 55 w 1748"/>
                  <a:gd name="T29" fmla="*/ 19 h 503"/>
                  <a:gd name="T30" fmla="*/ 53 w 1748"/>
                  <a:gd name="T31" fmla="*/ 19 h 503"/>
                  <a:gd name="T32" fmla="*/ 52 w 1748"/>
                  <a:gd name="T33" fmla="*/ 19 h 503"/>
                  <a:gd name="T34" fmla="*/ 51 w 1748"/>
                  <a:gd name="T35" fmla="*/ 18 h 503"/>
                  <a:gd name="T36" fmla="*/ 51 w 1748"/>
                  <a:gd name="T37" fmla="*/ 18 h 503"/>
                  <a:gd name="T38" fmla="*/ 50 w 1748"/>
                  <a:gd name="T39" fmla="*/ 17 h 503"/>
                  <a:gd name="T40" fmla="*/ 49 w 1748"/>
                  <a:gd name="T41" fmla="*/ 17 h 503"/>
                  <a:gd name="T42" fmla="*/ 49 w 1748"/>
                  <a:gd name="T43" fmla="*/ 16 h 503"/>
                  <a:gd name="T44" fmla="*/ 48 w 1748"/>
                  <a:gd name="T45" fmla="*/ 16 h 503"/>
                  <a:gd name="T46" fmla="*/ 46 w 1748"/>
                  <a:gd name="T47" fmla="*/ 17 h 503"/>
                  <a:gd name="T48" fmla="*/ 45 w 1748"/>
                  <a:gd name="T49" fmla="*/ 19 h 503"/>
                  <a:gd name="T50" fmla="*/ 39 w 1748"/>
                  <a:gd name="T51" fmla="*/ 18 h 503"/>
                  <a:gd name="T52" fmla="*/ 33 w 1748"/>
                  <a:gd name="T53" fmla="*/ 18 h 503"/>
                  <a:gd name="T54" fmla="*/ 27 w 1748"/>
                  <a:gd name="T55" fmla="*/ 18 h 503"/>
                  <a:gd name="T56" fmla="*/ 22 w 1748"/>
                  <a:gd name="T57" fmla="*/ 18 h 503"/>
                  <a:gd name="T58" fmla="*/ 16 w 1748"/>
                  <a:gd name="T59" fmla="*/ 18 h 503"/>
                  <a:gd name="T60" fmla="*/ 10 w 1748"/>
                  <a:gd name="T61" fmla="*/ 18 h 503"/>
                  <a:gd name="T62" fmla="*/ 5 w 1748"/>
                  <a:gd name="T63" fmla="*/ 18 h 503"/>
                  <a:gd name="T64" fmla="*/ 0 w 1748"/>
                  <a:gd name="T65" fmla="*/ 18 h 503"/>
                  <a:gd name="T66" fmla="*/ 3 w 1748"/>
                  <a:gd name="T67" fmla="*/ 12 h 503"/>
                  <a:gd name="T68" fmla="*/ 6 w 1748"/>
                  <a:gd name="T69" fmla="*/ 8 h 503"/>
                  <a:gd name="T70" fmla="*/ 10 w 1748"/>
                  <a:gd name="T71" fmla="*/ 5 h 503"/>
                  <a:gd name="T72" fmla="*/ 15 w 1748"/>
                  <a:gd name="T73" fmla="*/ 3 h 503"/>
                  <a:gd name="T74" fmla="*/ 19 w 1748"/>
                  <a:gd name="T75" fmla="*/ 2 h 503"/>
                  <a:gd name="T76" fmla="*/ 23 w 1748"/>
                  <a:gd name="T77" fmla="*/ 2 h 503"/>
                  <a:gd name="T78" fmla="*/ 27 w 1748"/>
                  <a:gd name="T79" fmla="*/ 2 h 503"/>
                  <a:gd name="T80" fmla="*/ 30 w 1748"/>
                  <a:gd name="T81" fmla="*/ 2 h 503"/>
                  <a:gd name="T82" fmla="*/ 32 w 1748"/>
                  <a:gd name="T83" fmla="*/ 2 h 503"/>
                  <a:gd name="T84" fmla="*/ 34 w 1748"/>
                  <a:gd name="T85" fmla="*/ 2 h 503"/>
                  <a:gd name="T86" fmla="*/ 36 w 1748"/>
                  <a:gd name="T87" fmla="*/ 1 h 503"/>
                  <a:gd name="T88" fmla="*/ 37 w 1748"/>
                  <a:gd name="T89" fmla="*/ 1 h 503"/>
                  <a:gd name="T90" fmla="*/ 39 w 1748"/>
                  <a:gd name="T91" fmla="*/ 1 h 503"/>
                  <a:gd name="T92" fmla="*/ 41 w 1748"/>
                  <a:gd name="T93" fmla="*/ 1 h 503"/>
                  <a:gd name="T94" fmla="*/ 43 w 1748"/>
                  <a:gd name="T95" fmla="*/ 0 h 503"/>
                  <a:gd name="T96" fmla="*/ 45 w 1748"/>
                  <a:gd name="T97" fmla="*/ 0 h 503"/>
                  <a:gd name="T98" fmla="*/ 47 w 1748"/>
                  <a:gd name="T99" fmla="*/ 0 h 503"/>
                  <a:gd name="T100" fmla="*/ 49 w 1748"/>
                  <a:gd name="T101" fmla="*/ 0 h 503"/>
                  <a:gd name="T102" fmla="*/ 51 w 1748"/>
                  <a:gd name="T103" fmla="*/ 0 h 503"/>
                  <a:gd name="T104" fmla="*/ 54 w 1748"/>
                  <a:gd name="T105" fmla="*/ 0 h 503"/>
                  <a:gd name="T106" fmla="*/ 56 w 1748"/>
                  <a:gd name="T107" fmla="*/ 0 h 503"/>
                  <a:gd name="T108" fmla="*/ 58 w 1748"/>
                  <a:gd name="T109" fmla="*/ 1 h 503"/>
                  <a:gd name="T110" fmla="*/ 60 w 1748"/>
                  <a:gd name="T111" fmla="*/ 1 h 503"/>
                  <a:gd name="T112" fmla="*/ 63 w 1748"/>
                  <a:gd name="T113" fmla="*/ 1 h 50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48" h="503">
                    <a:moveTo>
                      <a:pt x="1690" y="22"/>
                    </a:moveTo>
                    <a:lnTo>
                      <a:pt x="1712" y="80"/>
                    </a:lnTo>
                    <a:lnTo>
                      <a:pt x="1730" y="136"/>
                    </a:lnTo>
                    <a:lnTo>
                      <a:pt x="1742" y="192"/>
                    </a:lnTo>
                    <a:lnTo>
                      <a:pt x="1748" y="250"/>
                    </a:lnTo>
                    <a:lnTo>
                      <a:pt x="1744" y="307"/>
                    </a:lnTo>
                    <a:lnTo>
                      <a:pt x="1735" y="368"/>
                    </a:lnTo>
                    <a:lnTo>
                      <a:pt x="1715" y="433"/>
                    </a:lnTo>
                    <a:lnTo>
                      <a:pt x="1690" y="503"/>
                    </a:lnTo>
                    <a:lnTo>
                      <a:pt x="1651" y="502"/>
                    </a:lnTo>
                    <a:lnTo>
                      <a:pt x="1616" y="501"/>
                    </a:lnTo>
                    <a:lnTo>
                      <a:pt x="1583" y="500"/>
                    </a:lnTo>
                    <a:lnTo>
                      <a:pt x="1550" y="500"/>
                    </a:lnTo>
                    <a:lnTo>
                      <a:pt x="1516" y="499"/>
                    </a:lnTo>
                    <a:lnTo>
                      <a:pt x="1480" y="499"/>
                    </a:lnTo>
                    <a:lnTo>
                      <a:pt x="1440" y="499"/>
                    </a:lnTo>
                    <a:lnTo>
                      <a:pt x="1397" y="499"/>
                    </a:lnTo>
                    <a:lnTo>
                      <a:pt x="1382" y="493"/>
                    </a:lnTo>
                    <a:lnTo>
                      <a:pt x="1367" y="479"/>
                    </a:lnTo>
                    <a:lnTo>
                      <a:pt x="1352" y="464"/>
                    </a:lnTo>
                    <a:lnTo>
                      <a:pt x="1334" y="449"/>
                    </a:lnTo>
                    <a:lnTo>
                      <a:pt x="1311" y="441"/>
                    </a:lnTo>
                    <a:lnTo>
                      <a:pt x="1285" y="443"/>
                    </a:lnTo>
                    <a:lnTo>
                      <a:pt x="1253" y="460"/>
                    </a:lnTo>
                    <a:lnTo>
                      <a:pt x="1214" y="499"/>
                    </a:lnTo>
                    <a:lnTo>
                      <a:pt x="1058" y="497"/>
                    </a:lnTo>
                    <a:lnTo>
                      <a:pt x="900" y="497"/>
                    </a:lnTo>
                    <a:lnTo>
                      <a:pt x="739" y="496"/>
                    </a:lnTo>
                    <a:lnTo>
                      <a:pt x="583" y="496"/>
                    </a:lnTo>
                    <a:lnTo>
                      <a:pt x="426" y="494"/>
                    </a:lnTo>
                    <a:lnTo>
                      <a:pt x="277" y="493"/>
                    </a:lnTo>
                    <a:lnTo>
                      <a:pt x="134" y="490"/>
                    </a:lnTo>
                    <a:lnTo>
                      <a:pt x="0" y="488"/>
                    </a:lnTo>
                    <a:lnTo>
                      <a:pt x="78" y="335"/>
                    </a:lnTo>
                    <a:lnTo>
                      <a:pt x="174" y="222"/>
                    </a:lnTo>
                    <a:lnTo>
                      <a:pt x="280" y="143"/>
                    </a:lnTo>
                    <a:lnTo>
                      <a:pt x="395" y="93"/>
                    </a:lnTo>
                    <a:lnTo>
                      <a:pt x="510" y="64"/>
                    </a:lnTo>
                    <a:lnTo>
                      <a:pt x="622" y="53"/>
                    </a:lnTo>
                    <a:lnTo>
                      <a:pt x="724" y="56"/>
                    </a:lnTo>
                    <a:lnTo>
                      <a:pt x="814" y="65"/>
                    </a:lnTo>
                    <a:lnTo>
                      <a:pt x="863" y="57"/>
                    </a:lnTo>
                    <a:lnTo>
                      <a:pt x="912" y="49"/>
                    </a:lnTo>
                    <a:lnTo>
                      <a:pt x="961" y="40"/>
                    </a:lnTo>
                    <a:lnTo>
                      <a:pt x="1011" y="33"/>
                    </a:lnTo>
                    <a:lnTo>
                      <a:pt x="1060" y="24"/>
                    </a:lnTo>
                    <a:lnTo>
                      <a:pt x="1109" y="16"/>
                    </a:lnTo>
                    <a:lnTo>
                      <a:pt x="1159" y="7"/>
                    </a:lnTo>
                    <a:lnTo>
                      <a:pt x="1209" y="0"/>
                    </a:lnTo>
                    <a:lnTo>
                      <a:pt x="1269" y="2"/>
                    </a:lnTo>
                    <a:lnTo>
                      <a:pt x="1329" y="4"/>
                    </a:lnTo>
                    <a:lnTo>
                      <a:pt x="1389" y="7"/>
                    </a:lnTo>
                    <a:lnTo>
                      <a:pt x="1450" y="10"/>
                    </a:lnTo>
                    <a:lnTo>
                      <a:pt x="1510" y="13"/>
                    </a:lnTo>
                    <a:lnTo>
                      <a:pt x="1569" y="16"/>
                    </a:lnTo>
                    <a:lnTo>
                      <a:pt x="1629" y="19"/>
                    </a:lnTo>
                    <a:lnTo>
                      <a:pt x="1690" y="22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2" name="Freeform 8"/>
              <p:cNvSpPr>
                <a:spLocks/>
              </p:cNvSpPr>
              <p:nvPr/>
            </p:nvSpPr>
            <p:spPr bwMode="auto">
              <a:xfrm>
                <a:off x="5061" y="2362"/>
                <a:ext cx="349" cy="725"/>
              </a:xfrm>
              <a:custGeom>
                <a:avLst/>
                <a:gdLst>
                  <a:gd name="T0" fmla="*/ 39 w 1048"/>
                  <a:gd name="T1" fmla="*/ 0 h 2175"/>
                  <a:gd name="T2" fmla="*/ 34 w 1048"/>
                  <a:gd name="T3" fmla="*/ 12 h 2175"/>
                  <a:gd name="T4" fmla="*/ 30 w 1048"/>
                  <a:gd name="T5" fmla="*/ 21 h 2175"/>
                  <a:gd name="T6" fmla="*/ 27 w 1048"/>
                  <a:gd name="T7" fmla="*/ 30 h 2175"/>
                  <a:gd name="T8" fmla="*/ 26 w 1048"/>
                  <a:gd name="T9" fmla="*/ 38 h 2175"/>
                  <a:gd name="T10" fmla="*/ 25 w 1048"/>
                  <a:gd name="T11" fmla="*/ 46 h 2175"/>
                  <a:gd name="T12" fmla="*/ 25 w 1048"/>
                  <a:gd name="T13" fmla="*/ 54 h 2175"/>
                  <a:gd name="T14" fmla="*/ 26 w 1048"/>
                  <a:gd name="T15" fmla="*/ 65 h 2175"/>
                  <a:gd name="T16" fmla="*/ 27 w 1048"/>
                  <a:gd name="T17" fmla="*/ 77 h 2175"/>
                  <a:gd name="T18" fmla="*/ 23 w 1048"/>
                  <a:gd name="T19" fmla="*/ 79 h 2175"/>
                  <a:gd name="T20" fmla="*/ 19 w 1048"/>
                  <a:gd name="T21" fmla="*/ 80 h 2175"/>
                  <a:gd name="T22" fmla="*/ 16 w 1048"/>
                  <a:gd name="T23" fmla="*/ 80 h 2175"/>
                  <a:gd name="T24" fmla="*/ 13 w 1048"/>
                  <a:gd name="T25" fmla="*/ 81 h 2175"/>
                  <a:gd name="T26" fmla="*/ 11 w 1048"/>
                  <a:gd name="T27" fmla="*/ 80 h 2175"/>
                  <a:gd name="T28" fmla="*/ 8 w 1048"/>
                  <a:gd name="T29" fmla="*/ 79 h 2175"/>
                  <a:gd name="T30" fmla="*/ 5 w 1048"/>
                  <a:gd name="T31" fmla="*/ 76 h 2175"/>
                  <a:gd name="T32" fmla="*/ 1 w 1048"/>
                  <a:gd name="T33" fmla="*/ 73 h 2175"/>
                  <a:gd name="T34" fmla="*/ 0 w 1048"/>
                  <a:gd name="T35" fmla="*/ 63 h 2175"/>
                  <a:gd name="T36" fmla="*/ 0 w 1048"/>
                  <a:gd name="T37" fmla="*/ 54 h 2175"/>
                  <a:gd name="T38" fmla="*/ 0 w 1048"/>
                  <a:gd name="T39" fmla="*/ 45 h 2175"/>
                  <a:gd name="T40" fmla="*/ 0 w 1048"/>
                  <a:gd name="T41" fmla="*/ 37 h 2175"/>
                  <a:gd name="T42" fmla="*/ 1 w 1048"/>
                  <a:gd name="T43" fmla="*/ 28 h 2175"/>
                  <a:gd name="T44" fmla="*/ 3 w 1048"/>
                  <a:gd name="T45" fmla="*/ 19 h 2175"/>
                  <a:gd name="T46" fmla="*/ 5 w 1048"/>
                  <a:gd name="T47" fmla="*/ 11 h 2175"/>
                  <a:gd name="T48" fmla="*/ 8 w 1048"/>
                  <a:gd name="T49" fmla="*/ 2 h 2175"/>
                  <a:gd name="T50" fmla="*/ 12 w 1048"/>
                  <a:gd name="T51" fmla="*/ 1 h 2175"/>
                  <a:gd name="T52" fmla="*/ 15 w 1048"/>
                  <a:gd name="T53" fmla="*/ 1 h 2175"/>
                  <a:gd name="T54" fmla="*/ 19 w 1048"/>
                  <a:gd name="T55" fmla="*/ 1 h 2175"/>
                  <a:gd name="T56" fmla="*/ 23 w 1048"/>
                  <a:gd name="T57" fmla="*/ 1 h 2175"/>
                  <a:gd name="T58" fmla="*/ 27 w 1048"/>
                  <a:gd name="T59" fmla="*/ 1 h 2175"/>
                  <a:gd name="T60" fmla="*/ 31 w 1048"/>
                  <a:gd name="T61" fmla="*/ 1 h 2175"/>
                  <a:gd name="T62" fmla="*/ 35 w 1048"/>
                  <a:gd name="T63" fmla="*/ 0 h 2175"/>
                  <a:gd name="T64" fmla="*/ 39 w 1048"/>
                  <a:gd name="T65" fmla="*/ 0 h 21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8" h="2175">
                    <a:moveTo>
                      <a:pt x="1048" y="0"/>
                    </a:moveTo>
                    <a:lnTo>
                      <a:pt x="910" y="314"/>
                    </a:lnTo>
                    <a:lnTo>
                      <a:pt x="807" y="577"/>
                    </a:lnTo>
                    <a:lnTo>
                      <a:pt x="735" y="804"/>
                    </a:lnTo>
                    <a:lnTo>
                      <a:pt x="692" y="1017"/>
                    </a:lnTo>
                    <a:lnTo>
                      <a:pt x="673" y="1233"/>
                    </a:lnTo>
                    <a:lnTo>
                      <a:pt x="676" y="1471"/>
                    </a:lnTo>
                    <a:lnTo>
                      <a:pt x="696" y="1750"/>
                    </a:lnTo>
                    <a:lnTo>
                      <a:pt x="733" y="2089"/>
                    </a:lnTo>
                    <a:lnTo>
                      <a:pt x="617" y="2122"/>
                    </a:lnTo>
                    <a:lnTo>
                      <a:pt x="521" y="2150"/>
                    </a:lnTo>
                    <a:lnTo>
                      <a:pt x="439" y="2170"/>
                    </a:lnTo>
                    <a:lnTo>
                      <a:pt x="363" y="2175"/>
                    </a:lnTo>
                    <a:lnTo>
                      <a:pt x="291" y="2161"/>
                    </a:lnTo>
                    <a:lnTo>
                      <a:pt x="214" y="2124"/>
                    </a:lnTo>
                    <a:lnTo>
                      <a:pt x="129" y="2058"/>
                    </a:lnTo>
                    <a:lnTo>
                      <a:pt x="31" y="1959"/>
                    </a:lnTo>
                    <a:lnTo>
                      <a:pt x="13" y="1710"/>
                    </a:lnTo>
                    <a:lnTo>
                      <a:pt x="2" y="1468"/>
                    </a:lnTo>
                    <a:lnTo>
                      <a:pt x="0" y="1228"/>
                    </a:lnTo>
                    <a:lnTo>
                      <a:pt x="9" y="992"/>
                    </a:lnTo>
                    <a:lnTo>
                      <a:pt x="32" y="755"/>
                    </a:lnTo>
                    <a:lnTo>
                      <a:pt x="74" y="521"/>
                    </a:lnTo>
                    <a:lnTo>
                      <a:pt x="134" y="284"/>
                    </a:lnTo>
                    <a:lnTo>
                      <a:pt x="219" y="46"/>
                    </a:lnTo>
                    <a:lnTo>
                      <a:pt x="314" y="36"/>
                    </a:lnTo>
                    <a:lnTo>
                      <a:pt x="417" y="30"/>
                    </a:lnTo>
                    <a:lnTo>
                      <a:pt x="524" y="26"/>
                    </a:lnTo>
                    <a:lnTo>
                      <a:pt x="633" y="23"/>
                    </a:lnTo>
                    <a:lnTo>
                      <a:pt x="740" y="18"/>
                    </a:lnTo>
                    <a:lnTo>
                      <a:pt x="848" y="15"/>
                    </a:lnTo>
                    <a:lnTo>
                      <a:pt x="950" y="9"/>
                    </a:lnTo>
                    <a:lnTo>
                      <a:pt x="1048" y="0"/>
                    </a:lnTo>
                    <a:close/>
                  </a:path>
                </a:pathLst>
              </a:custGeom>
              <a:solidFill>
                <a:srgbClr val="4C4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3" name="Freeform 9"/>
              <p:cNvSpPr>
                <a:spLocks/>
              </p:cNvSpPr>
              <p:nvPr/>
            </p:nvSpPr>
            <p:spPr bwMode="auto">
              <a:xfrm>
                <a:off x="5064" y="2376"/>
                <a:ext cx="340" cy="710"/>
              </a:xfrm>
              <a:custGeom>
                <a:avLst/>
                <a:gdLst>
                  <a:gd name="T0" fmla="*/ 38 w 1020"/>
                  <a:gd name="T1" fmla="*/ 0 h 2130"/>
                  <a:gd name="T2" fmla="*/ 33 w 1020"/>
                  <a:gd name="T3" fmla="*/ 12 h 2130"/>
                  <a:gd name="T4" fmla="*/ 29 w 1020"/>
                  <a:gd name="T5" fmla="*/ 21 h 2130"/>
                  <a:gd name="T6" fmla="*/ 26 w 1020"/>
                  <a:gd name="T7" fmla="*/ 29 h 2130"/>
                  <a:gd name="T8" fmla="*/ 25 w 1020"/>
                  <a:gd name="T9" fmla="*/ 37 h 2130"/>
                  <a:gd name="T10" fmla="*/ 24 w 1020"/>
                  <a:gd name="T11" fmla="*/ 45 h 2130"/>
                  <a:gd name="T12" fmla="*/ 25 w 1020"/>
                  <a:gd name="T13" fmla="*/ 53 h 2130"/>
                  <a:gd name="T14" fmla="*/ 25 w 1020"/>
                  <a:gd name="T15" fmla="*/ 63 h 2130"/>
                  <a:gd name="T16" fmla="*/ 27 w 1020"/>
                  <a:gd name="T17" fmla="*/ 76 h 2130"/>
                  <a:gd name="T18" fmla="*/ 23 w 1020"/>
                  <a:gd name="T19" fmla="*/ 77 h 2130"/>
                  <a:gd name="T20" fmla="*/ 19 w 1020"/>
                  <a:gd name="T21" fmla="*/ 78 h 2130"/>
                  <a:gd name="T22" fmla="*/ 16 w 1020"/>
                  <a:gd name="T23" fmla="*/ 79 h 2130"/>
                  <a:gd name="T24" fmla="*/ 13 w 1020"/>
                  <a:gd name="T25" fmla="*/ 79 h 2130"/>
                  <a:gd name="T26" fmla="*/ 11 w 1020"/>
                  <a:gd name="T27" fmla="*/ 78 h 2130"/>
                  <a:gd name="T28" fmla="*/ 8 w 1020"/>
                  <a:gd name="T29" fmla="*/ 77 h 2130"/>
                  <a:gd name="T30" fmla="*/ 5 w 1020"/>
                  <a:gd name="T31" fmla="*/ 75 h 2130"/>
                  <a:gd name="T32" fmla="*/ 1 w 1020"/>
                  <a:gd name="T33" fmla="*/ 71 h 2130"/>
                  <a:gd name="T34" fmla="*/ 1 w 1020"/>
                  <a:gd name="T35" fmla="*/ 62 h 2130"/>
                  <a:gd name="T36" fmla="*/ 0 w 1020"/>
                  <a:gd name="T37" fmla="*/ 53 h 2130"/>
                  <a:gd name="T38" fmla="*/ 0 w 1020"/>
                  <a:gd name="T39" fmla="*/ 45 h 2130"/>
                  <a:gd name="T40" fmla="*/ 0 w 1020"/>
                  <a:gd name="T41" fmla="*/ 36 h 2130"/>
                  <a:gd name="T42" fmla="*/ 1 w 1020"/>
                  <a:gd name="T43" fmla="*/ 28 h 2130"/>
                  <a:gd name="T44" fmla="*/ 2 w 1020"/>
                  <a:gd name="T45" fmla="*/ 20 h 2130"/>
                  <a:gd name="T46" fmla="*/ 5 w 1020"/>
                  <a:gd name="T47" fmla="*/ 11 h 2130"/>
                  <a:gd name="T48" fmla="*/ 8 w 1020"/>
                  <a:gd name="T49" fmla="*/ 3 h 2130"/>
                  <a:gd name="T50" fmla="*/ 11 w 1020"/>
                  <a:gd name="T51" fmla="*/ 2 h 2130"/>
                  <a:gd name="T52" fmla="*/ 15 w 1020"/>
                  <a:gd name="T53" fmla="*/ 2 h 2130"/>
                  <a:gd name="T54" fmla="*/ 19 w 1020"/>
                  <a:gd name="T55" fmla="*/ 1 h 2130"/>
                  <a:gd name="T56" fmla="*/ 23 w 1020"/>
                  <a:gd name="T57" fmla="*/ 1 h 2130"/>
                  <a:gd name="T58" fmla="*/ 27 w 1020"/>
                  <a:gd name="T59" fmla="*/ 1 h 2130"/>
                  <a:gd name="T60" fmla="*/ 31 w 1020"/>
                  <a:gd name="T61" fmla="*/ 1 h 2130"/>
                  <a:gd name="T62" fmla="*/ 34 w 1020"/>
                  <a:gd name="T63" fmla="*/ 0 h 2130"/>
                  <a:gd name="T64" fmla="*/ 38 w 1020"/>
                  <a:gd name="T65" fmla="*/ 0 h 213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20" h="2130">
                    <a:moveTo>
                      <a:pt x="1020" y="0"/>
                    </a:moveTo>
                    <a:lnTo>
                      <a:pt x="883" y="313"/>
                    </a:lnTo>
                    <a:lnTo>
                      <a:pt x="782" y="570"/>
                    </a:lnTo>
                    <a:lnTo>
                      <a:pt x="714" y="791"/>
                    </a:lnTo>
                    <a:lnTo>
                      <a:pt x="675" y="997"/>
                    </a:lnTo>
                    <a:lnTo>
                      <a:pt x="658" y="1204"/>
                    </a:lnTo>
                    <a:lnTo>
                      <a:pt x="664" y="1436"/>
                    </a:lnTo>
                    <a:lnTo>
                      <a:pt x="687" y="1710"/>
                    </a:lnTo>
                    <a:lnTo>
                      <a:pt x="725" y="2047"/>
                    </a:lnTo>
                    <a:lnTo>
                      <a:pt x="609" y="2077"/>
                    </a:lnTo>
                    <a:lnTo>
                      <a:pt x="515" y="2105"/>
                    </a:lnTo>
                    <a:lnTo>
                      <a:pt x="434" y="2123"/>
                    </a:lnTo>
                    <a:lnTo>
                      <a:pt x="363" y="2130"/>
                    </a:lnTo>
                    <a:lnTo>
                      <a:pt x="291" y="2116"/>
                    </a:lnTo>
                    <a:lnTo>
                      <a:pt x="217" y="2081"/>
                    </a:lnTo>
                    <a:lnTo>
                      <a:pt x="133" y="2016"/>
                    </a:lnTo>
                    <a:lnTo>
                      <a:pt x="36" y="1919"/>
                    </a:lnTo>
                    <a:lnTo>
                      <a:pt x="17" y="1674"/>
                    </a:lnTo>
                    <a:lnTo>
                      <a:pt x="5" y="1440"/>
                    </a:lnTo>
                    <a:lnTo>
                      <a:pt x="0" y="1210"/>
                    </a:lnTo>
                    <a:lnTo>
                      <a:pt x="7" y="985"/>
                    </a:lnTo>
                    <a:lnTo>
                      <a:pt x="28" y="760"/>
                    </a:lnTo>
                    <a:lnTo>
                      <a:pt x="66" y="534"/>
                    </a:lnTo>
                    <a:lnTo>
                      <a:pt x="125" y="304"/>
                    </a:lnTo>
                    <a:lnTo>
                      <a:pt x="208" y="69"/>
                    </a:lnTo>
                    <a:lnTo>
                      <a:pt x="306" y="57"/>
                    </a:lnTo>
                    <a:lnTo>
                      <a:pt x="409" y="48"/>
                    </a:lnTo>
                    <a:lnTo>
                      <a:pt x="513" y="40"/>
                    </a:lnTo>
                    <a:lnTo>
                      <a:pt x="619" y="33"/>
                    </a:lnTo>
                    <a:lnTo>
                      <a:pt x="721" y="24"/>
                    </a:lnTo>
                    <a:lnTo>
                      <a:pt x="824" y="16"/>
                    </a:lnTo>
                    <a:lnTo>
                      <a:pt x="924" y="8"/>
                    </a:lnTo>
                    <a:lnTo>
                      <a:pt x="1020" y="0"/>
                    </a:lnTo>
                    <a:close/>
                  </a:path>
                </a:pathLst>
              </a:custGeom>
              <a:solidFill>
                <a:srgbClr val="5254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4" name="Freeform 10"/>
              <p:cNvSpPr>
                <a:spLocks/>
              </p:cNvSpPr>
              <p:nvPr/>
            </p:nvSpPr>
            <p:spPr bwMode="auto">
              <a:xfrm>
                <a:off x="5066" y="2390"/>
                <a:ext cx="331" cy="694"/>
              </a:xfrm>
              <a:custGeom>
                <a:avLst/>
                <a:gdLst>
                  <a:gd name="T0" fmla="*/ 37 w 994"/>
                  <a:gd name="T1" fmla="*/ 0 h 2083"/>
                  <a:gd name="T2" fmla="*/ 32 w 994"/>
                  <a:gd name="T3" fmla="*/ 12 h 2083"/>
                  <a:gd name="T4" fmla="*/ 28 w 994"/>
                  <a:gd name="T5" fmla="*/ 21 h 2083"/>
                  <a:gd name="T6" fmla="*/ 26 w 994"/>
                  <a:gd name="T7" fmla="*/ 29 h 2083"/>
                  <a:gd name="T8" fmla="*/ 24 w 994"/>
                  <a:gd name="T9" fmla="*/ 36 h 2083"/>
                  <a:gd name="T10" fmla="*/ 24 w 994"/>
                  <a:gd name="T11" fmla="*/ 44 h 2083"/>
                  <a:gd name="T12" fmla="*/ 24 w 994"/>
                  <a:gd name="T13" fmla="*/ 52 h 2083"/>
                  <a:gd name="T14" fmla="*/ 25 w 994"/>
                  <a:gd name="T15" fmla="*/ 62 h 2083"/>
                  <a:gd name="T16" fmla="*/ 27 w 994"/>
                  <a:gd name="T17" fmla="*/ 74 h 2083"/>
                  <a:gd name="T18" fmla="*/ 22 w 994"/>
                  <a:gd name="T19" fmla="*/ 75 h 2083"/>
                  <a:gd name="T20" fmla="*/ 19 w 994"/>
                  <a:gd name="T21" fmla="*/ 76 h 2083"/>
                  <a:gd name="T22" fmla="*/ 16 w 994"/>
                  <a:gd name="T23" fmla="*/ 77 h 2083"/>
                  <a:gd name="T24" fmla="*/ 13 w 994"/>
                  <a:gd name="T25" fmla="*/ 77 h 2083"/>
                  <a:gd name="T26" fmla="*/ 11 w 994"/>
                  <a:gd name="T27" fmla="*/ 77 h 2083"/>
                  <a:gd name="T28" fmla="*/ 8 w 994"/>
                  <a:gd name="T29" fmla="*/ 75 h 2083"/>
                  <a:gd name="T30" fmla="*/ 5 w 994"/>
                  <a:gd name="T31" fmla="*/ 73 h 2083"/>
                  <a:gd name="T32" fmla="*/ 2 w 994"/>
                  <a:gd name="T33" fmla="*/ 70 h 2083"/>
                  <a:gd name="T34" fmla="*/ 1 w 994"/>
                  <a:gd name="T35" fmla="*/ 61 h 2083"/>
                  <a:gd name="T36" fmla="*/ 0 w 994"/>
                  <a:gd name="T37" fmla="*/ 52 h 2083"/>
                  <a:gd name="T38" fmla="*/ 0 w 994"/>
                  <a:gd name="T39" fmla="*/ 44 h 2083"/>
                  <a:gd name="T40" fmla="*/ 0 w 994"/>
                  <a:gd name="T41" fmla="*/ 36 h 2083"/>
                  <a:gd name="T42" fmla="*/ 1 w 994"/>
                  <a:gd name="T43" fmla="*/ 28 h 2083"/>
                  <a:gd name="T44" fmla="*/ 2 w 994"/>
                  <a:gd name="T45" fmla="*/ 20 h 2083"/>
                  <a:gd name="T46" fmla="*/ 4 w 994"/>
                  <a:gd name="T47" fmla="*/ 12 h 2083"/>
                  <a:gd name="T48" fmla="*/ 7 w 994"/>
                  <a:gd name="T49" fmla="*/ 3 h 2083"/>
                  <a:gd name="T50" fmla="*/ 11 w 994"/>
                  <a:gd name="T51" fmla="*/ 3 h 2083"/>
                  <a:gd name="T52" fmla="*/ 15 w 994"/>
                  <a:gd name="T53" fmla="*/ 2 h 2083"/>
                  <a:gd name="T54" fmla="*/ 19 w 994"/>
                  <a:gd name="T55" fmla="*/ 2 h 2083"/>
                  <a:gd name="T56" fmla="*/ 22 w 994"/>
                  <a:gd name="T57" fmla="*/ 2 h 2083"/>
                  <a:gd name="T58" fmla="*/ 26 w 994"/>
                  <a:gd name="T59" fmla="*/ 1 h 2083"/>
                  <a:gd name="T60" fmla="*/ 30 w 994"/>
                  <a:gd name="T61" fmla="*/ 1 h 2083"/>
                  <a:gd name="T62" fmla="*/ 33 w 994"/>
                  <a:gd name="T63" fmla="*/ 0 h 2083"/>
                  <a:gd name="T64" fmla="*/ 37 w 994"/>
                  <a:gd name="T65" fmla="*/ 0 h 20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94" h="2083">
                    <a:moveTo>
                      <a:pt x="994" y="0"/>
                    </a:moveTo>
                    <a:lnTo>
                      <a:pt x="858" y="311"/>
                    </a:lnTo>
                    <a:lnTo>
                      <a:pt x="760" y="565"/>
                    </a:lnTo>
                    <a:lnTo>
                      <a:pt x="694" y="779"/>
                    </a:lnTo>
                    <a:lnTo>
                      <a:pt x="658" y="976"/>
                    </a:lnTo>
                    <a:lnTo>
                      <a:pt x="645" y="1176"/>
                    </a:lnTo>
                    <a:lnTo>
                      <a:pt x="654" y="1401"/>
                    </a:lnTo>
                    <a:lnTo>
                      <a:pt x="680" y="1670"/>
                    </a:lnTo>
                    <a:lnTo>
                      <a:pt x="719" y="2006"/>
                    </a:lnTo>
                    <a:lnTo>
                      <a:pt x="604" y="2033"/>
                    </a:lnTo>
                    <a:lnTo>
                      <a:pt x="512" y="2059"/>
                    </a:lnTo>
                    <a:lnTo>
                      <a:pt x="433" y="2077"/>
                    </a:lnTo>
                    <a:lnTo>
                      <a:pt x="363" y="2083"/>
                    </a:lnTo>
                    <a:lnTo>
                      <a:pt x="293" y="2071"/>
                    </a:lnTo>
                    <a:lnTo>
                      <a:pt x="221" y="2037"/>
                    </a:lnTo>
                    <a:lnTo>
                      <a:pt x="139" y="1975"/>
                    </a:lnTo>
                    <a:lnTo>
                      <a:pt x="42" y="1881"/>
                    </a:lnTo>
                    <a:lnTo>
                      <a:pt x="23" y="1638"/>
                    </a:lnTo>
                    <a:lnTo>
                      <a:pt x="7" y="1411"/>
                    </a:lnTo>
                    <a:lnTo>
                      <a:pt x="0" y="1190"/>
                    </a:lnTo>
                    <a:lnTo>
                      <a:pt x="5" y="977"/>
                    </a:lnTo>
                    <a:lnTo>
                      <a:pt x="23" y="763"/>
                    </a:lnTo>
                    <a:lnTo>
                      <a:pt x="59" y="548"/>
                    </a:lnTo>
                    <a:lnTo>
                      <a:pt x="116" y="325"/>
                    </a:lnTo>
                    <a:lnTo>
                      <a:pt x="200" y="92"/>
                    </a:lnTo>
                    <a:lnTo>
                      <a:pt x="300" y="79"/>
                    </a:lnTo>
                    <a:lnTo>
                      <a:pt x="402" y="67"/>
                    </a:lnTo>
                    <a:lnTo>
                      <a:pt x="504" y="54"/>
                    </a:lnTo>
                    <a:lnTo>
                      <a:pt x="605" y="43"/>
                    </a:lnTo>
                    <a:lnTo>
                      <a:pt x="705" y="31"/>
                    </a:lnTo>
                    <a:lnTo>
                      <a:pt x="804" y="19"/>
                    </a:lnTo>
                    <a:lnTo>
                      <a:pt x="900" y="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95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5" name="Freeform 11"/>
              <p:cNvSpPr>
                <a:spLocks/>
              </p:cNvSpPr>
              <p:nvPr/>
            </p:nvSpPr>
            <p:spPr bwMode="auto">
              <a:xfrm>
                <a:off x="5068" y="2404"/>
                <a:ext cx="322" cy="679"/>
              </a:xfrm>
              <a:custGeom>
                <a:avLst/>
                <a:gdLst>
                  <a:gd name="T0" fmla="*/ 36 w 967"/>
                  <a:gd name="T1" fmla="*/ 0 h 2036"/>
                  <a:gd name="T2" fmla="*/ 31 w 967"/>
                  <a:gd name="T3" fmla="*/ 11 h 2036"/>
                  <a:gd name="T4" fmla="*/ 27 w 967"/>
                  <a:gd name="T5" fmla="*/ 21 h 2036"/>
                  <a:gd name="T6" fmla="*/ 25 w 967"/>
                  <a:gd name="T7" fmla="*/ 28 h 2036"/>
                  <a:gd name="T8" fmla="*/ 24 w 967"/>
                  <a:gd name="T9" fmla="*/ 35 h 2036"/>
                  <a:gd name="T10" fmla="*/ 23 w 967"/>
                  <a:gd name="T11" fmla="*/ 42 h 2036"/>
                  <a:gd name="T12" fmla="*/ 24 w 967"/>
                  <a:gd name="T13" fmla="*/ 51 h 2036"/>
                  <a:gd name="T14" fmla="*/ 25 w 967"/>
                  <a:gd name="T15" fmla="*/ 60 h 2036"/>
                  <a:gd name="T16" fmla="*/ 26 w 967"/>
                  <a:gd name="T17" fmla="*/ 73 h 2036"/>
                  <a:gd name="T18" fmla="*/ 22 w 967"/>
                  <a:gd name="T19" fmla="*/ 74 h 2036"/>
                  <a:gd name="T20" fmla="*/ 19 w 967"/>
                  <a:gd name="T21" fmla="*/ 75 h 2036"/>
                  <a:gd name="T22" fmla="*/ 16 w 967"/>
                  <a:gd name="T23" fmla="*/ 75 h 2036"/>
                  <a:gd name="T24" fmla="*/ 13 w 967"/>
                  <a:gd name="T25" fmla="*/ 75 h 2036"/>
                  <a:gd name="T26" fmla="*/ 11 w 967"/>
                  <a:gd name="T27" fmla="*/ 75 h 2036"/>
                  <a:gd name="T28" fmla="*/ 8 w 967"/>
                  <a:gd name="T29" fmla="*/ 74 h 2036"/>
                  <a:gd name="T30" fmla="*/ 5 w 967"/>
                  <a:gd name="T31" fmla="*/ 72 h 2036"/>
                  <a:gd name="T32" fmla="*/ 2 w 967"/>
                  <a:gd name="T33" fmla="*/ 68 h 2036"/>
                  <a:gd name="T34" fmla="*/ 1 w 967"/>
                  <a:gd name="T35" fmla="*/ 59 h 2036"/>
                  <a:gd name="T36" fmla="*/ 0 w 967"/>
                  <a:gd name="T37" fmla="*/ 51 h 2036"/>
                  <a:gd name="T38" fmla="*/ 0 w 967"/>
                  <a:gd name="T39" fmla="*/ 43 h 2036"/>
                  <a:gd name="T40" fmla="*/ 0 w 967"/>
                  <a:gd name="T41" fmla="*/ 36 h 2036"/>
                  <a:gd name="T42" fmla="*/ 1 w 967"/>
                  <a:gd name="T43" fmla="*/ 28 h 2036"/>
                  <a:gd name="T44" fmla="*/ 2 w 967"/>
                  <a:gd name="T45" fmla="*/ 21 h 2036"/>
                  <a:gd name="T46" fmla="*/ 4 w 967"/>
                  <a:gd name="T47" fmla="*/ 13 h 2036"/>
                  <a:gd name="T48" fmla="*/ 7 w 967"/>
                  <a:gd name="T49" fmla="*/ 4 h 2036"/>
                  <a:gd name="T50" fmla="*/ 11 w 967"/>
                  <a:gd name="T51" fmla="*/ 4 h 2036"/>
                  <a:gd name="T52" fmla="*/ 15 w 967"/>
                  <a:gd name="T53" fmla="*/ 3 h 2036"/>
                  <a:gd name="T54" fmla="*/ 18 w 967"/>
                  <a:gd name="T55" fmla="*/ 3 h 2036"/>
                  <a:gd name="T56" fmla="*/ 22 w 967"/>
                  <a:gd name="T57" fmla="*/ 2 h 2036"/>
                  <a:gd name="T58" fmla="*/ 25 w 967"/>
                  <a:gd name="T59" fmla="*/ 1 h 2036"/>
                  <a:gd name="T60" fmla="*/ 29 w 967"/>
                  <a:gd name="T61" fmla="*/ 1 h 2036"/>
                  <a:gd name="T62" fmla="*/ 32 w 967"/>
                  <a:gd name="T63" fmla="*/ 0 h 2036"/>
                  <a:gd name="T64" fmla="*/ 36 w 967"/>
                  <a:gd name="T65" fmla="*/ 0 h 20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7" h="2036">
                    <a:moveTo>
                      <a:pt x="967" y="0"/>
                    </a:moveTo>
                    <a:lnTo>
                      <a:pt x="832" y="309"/>
                    </a:lnTo>
                    <a:lnTo>
                      <a:pt x="737" y="556"/>
                    </a:lnTo>
                    <a:lnTo>
                      <a:pt x="675" y="763"/>
                    </a:lnTo>
                    <a:lnTo>
                      <a:pt x="643" y="954"/>
                    </a:lnTo>
                    <a:lnTo>
                      <a:pt x="633" y="1146"/>
                    </a:lnTo>
                    <a:lnTo>
                      <a:pt x="645" y="1364"/>
                    </a:lnTo>
                    <a:lnTo>
                      <a:pt x="673" y="1630"/>
                    </a:lnTo>
                    <a:lnTo>
                      <a:pt x="712" y="1963"/>
                    </a:lnTo>
                    <a:lnTo>
                      <a:pt x="598" y="1987"/>
                    </a:lnTo>
                    <a:lnTo>
                      <a:pt x="508" y="2012"/>
                    </a:lnTo>
                    <a:lnTo>
                      <a:pt x="431" y="2029"/>
                    </a:lnTo>
                    <a:lnTo>
                      <a:pt x="363" y="2036"/>
                    </a:lnTo>
                    <a:lnTo>
                      <a:pt x="296" y="2026"/>
                    </a:lnTo>
                    <a:lnTo>
                      <a:pt x="225" y="1993"/>
                    </a:lnTo>
                    <a:lnTo>
                      <a:pt x="143" y="1933"/>
                    </a:lnTo>
                    <a:lnTo>
                      <a:pt x="46" y="1844"/>
                    </a:lnTo>
                    <a:lnTo>
                      <a:pt x="26" y="1603"/>
                    </a:lnTo>
                    <a:lnTo>
                      <a:pt x="10" y="1381"/>
                    </a:lnTo>
                    <a:lnTo>
                      <a:pt x="0" y="1170"/>
                    </a:lnTo>
                    <a:lnTo>
                      <a:pt x="3" y="968"/>
                    </a:lnTo>
                    <a:lnTo>
                      <a:pt x="18" y="766"/>
                    </a:lnTo>
                    <a:lnTo>
                      <a:pt x="52" y="560"/>
                    </a:lnTo>
                    <a:lnTo>
                      <a:pt x="108" y="345"/>
                    </a:lnTo>
                    <a:lnTo>
                      <a:pt x="191" y="115"/>
                    </a:lnTo>
                    <a:lnTo>
                      <a:pt x="295" y="99"/>
                    </a:lnTo>
                    <a:lnTo>
                      <a:pt x="396" y="85"/>
                    </a:lnTo>
                    <a:lnTo>
                      <a:pt x="494" y="68"/>
                    </a:lnTo>
                    <a:lnTo>
                      <a:pt x="592" y="52"/>
                    </a:lnTo>
                    <a:lnTo>
                      <a:pt x="687" y="35"/>
                    </a:lnTo>
                    <a:lnTo>
                      <a:pt x="781" y="22"/>
                    </a:lnTo>
                    <a:lnTo>
                      <a:pt x="874" y="8"/>
                    </a:lnTo>
                    <a:lnTo>
                      <a:pt x="967" y="0"/>
                    </a:lnTo>
                    <a:close/>
                  </a:path>
                </a:pathLst>
              </a:custGeom>
              <a:solidFill>
                <a:srgbClr val="616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6" name="Freeform 12"/>
              <p:cNvSpPr>
                <a:spLocks/>
              </p:cNvSpPr>
              <p:nvPr/>
            </p:nvSpPr>
            <p:spPr bwMode="auto">
              <a:xfrm>
                <a:off x="5070" y="2418"/>
                <a:ext cx="313" cy="664"/>
              </a:xfrm>
              <a:custGeom>
                <a:avLst/>
                <a:gdLst>
                  <a:gd name="T0" fmla="*/ 35 w 940"/>
                  <a:gd name="T1" fmla="*/ 0 h 1991"/>
                  <a:gd name="T2" fmla="*/ 30 w 940"/>
                  <a:gd name="T3" fmla="*/ 11 h 1991"/>
                  <a:gd name="T4" fmla="*/ 26 w 940"/>
                  <a:gd name="T5" fmla="*/ 20 h 1991"/>
                  <a:gd name="T6" fmla="*/ 24 w 940"/>
                  <a:gd name="T7" fmla="*/ 28 h 1991"/>
                  <a:gd name="T8" fmla="*/ 23 w 940"/>
                  <a:gd name="T9" fmla="*/ 35 h 1991"/>
                  <a:gd name="T10" fmla="*/ 23 w 940"/>
                  <a:gd name="T11" fmla="*/ 41 h 1991"/>
                  <a:gd name="T12" fmla="*/ 23 w 940"/>
                  <a:gd name="T13" fmla="*/ 49 h 1991"/>
                  <a:gd name="T14" fmla="*/ 25 w 940"/>
                  <a:gd name="T15" fmla="*/ 59 h 1991"/>
                  <a:gd name="T16" fmla="*/ 26 w 940"/>
                  <a:gd name="T17" fmla="*/ 71 h 1991"/>
                  <a:gd name="T18" fmla="*/ 22 w 940"/>
                  <a:gd name="T19" fmla="*/ 72 h 1991"/>
                  <a:gd name="T20" fmla="*/ 19 w 940"/>
                  <a:gd name="T21" fmla="*/ 73 h 1991"/>
                  <a:gd name="T22" fmla="*/ 16 w 940"/>
                  <a:gd name="T23" fmla="*/ 74 h 1991"/>
                  <a:gd name="T24" fmla="*/ 13 w 940"/>
                  <a:gd name="T25" fmla="*/ 74 h 1991"/>
                  <a:gd name="T26" fmla="*/ 11 w 940"/>
                  <a:gd name="T27" fmla="*/ 73 h 1991"/>
                  <a:gd name="T28" fmla="*/ 9 w 940"/>
                  <a:gd name="T29" fmla="*/ 72 h 1991"/>
                  <a:gd name="T30" fmla="*/ 6 w 940"/>
                  <a:gd name="T31" fmla="*/ 70 h 1991"/>
                  <a:gd name="T32" fmla="*/ 2 w 940"/>
                  <a:gd name="T33" fmla="*/ 67 h 1991"/>
                  <a:gd name="T34" fmla="*/ 1 w 940"/>
                  <a:gd name="T35" fmla="*/ 58 h 1991"/>
                  <a:gd name="T36" fmla="*/ 1 w 940"/>
                  <a:gd name="T37" fmla="*/ 50 h 1991"/>
                  <a:gd name="T38" fmla="*/ 0 w 940"/>
                  <a:gd name="T39" fmla="*/ 43 h 1991"/>
                  <a:gd name="T40" fmla="*/ 0 w 940"/>
                  <a:gd name="T41" fmla="*/ 36 h 1991"/>
                  <a:gd name="T42" fmla="*/ 1 w 940"/>
                  <a:gd name="T43" fmla="*/ 28 h 1991"/>
                  <a:gd name="T44" fmla="*/ 2 w 940"/>
                  <a:gd name="T45" fmla="*/ 21 h 1991"/>
                  <a:gd name="T46" fmla="*/ 4 w 940"/>
                  <a:gd name="T47" fmla="*/ 13 h 1991"/>
                  <a:gd name="T48" fmla="*/ 7 w 940"/>
                  <a:gd name="T49" fmla="*/ 5 h 1991"/>
                  <a:gd name="T50" fmla="*/ 11 w 940"/>
                  <a:gd name="T51" fmla="*/ 4 h 1991"/>
                  <a:gd name="T52" fmla="*/ 14 w 940"/>
                  <a:gd name="T53" fmla="*/ 4 h 1991"/>
                  <a:gd name="T54" fmla="*/ 18 w 940"/>
                  <a:gd name="T55" fmla="*/ 3 h 1991"/>
                  <a:gd name="T56" fmla="*/ 21 w 940"/>
                  <a:gd name="T57" fmla="*/ 2 h 1991"/>
                  <a:gd name="T58" fmla="*/ 25 w 940"/>
                  <a:gd name="T59" fmla="*/ 1 h 1991"/>
                  <a:gd name="T60" fmla="*/ 28 w 940"/>
                  <a:gd name="T61" fmla="*/ 1 h 1991"/>
                  <a:gd name="T62" fmla="*/ 31 w 940"/>
                  <a:gd name="T63" fmla="*/ 0 h 1991"/>
                  <a:gd name="T64" fmla="*/ 35 w 940"/>
                  <a:gd name="T65" fmla="*/ 0 h 19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40" h="1991">
                    <a:moveTo>
                      <a:pt x="940" y="0"/>
                    </a:moveTo>
                    <a:lnTo>
                      <a:pt x="807" y="306"/>
                    </a:lnTo>
                    <a:lnTo>
                      <a:pt x="713" y="550"/>
                    </a:lnTo>
                    <a:lnTo>
                      <a:pt x="655" y="750"/>
                    </a:lnTo>
                    <a:lnTo>
                      <a:pt x="626" y="933"/>
                    </a:lnTo>
                    <a:lnTo>
                      <a:pt x="620" y="1117"/>
                    </a:lnTo>
                    <a:lnTo>
                      <a:pt x="635" y="1329"/>
                    </a:lnTo>
                    <a:lnTo>
                      <a:pt x="665" y="1589"/>
                    </a:lnTo>
                    <a:lnTo>
                      <a:pt x="706" y="1921"/>
                    </a:lnTo>
                    <a:lnTo>
                      <a:pt x="594" y="1944"/>
                    </a:lnTo>
                    <a:lnTo>
                      <a:pt x="504" y="1967"/>
                    </a:lnTo>
                    <a:lnTo>
                      <a:pt x="430" y="1984"/>
                    </a:lnTo>
                    <a:lnTo>
                      <a:pt x="364" y="1991"/>
                    </a:lnTo>
                    <a:lnTo>
                      <a:pt x="298" y="1980"/>
                    </a:lnTo>
                    <a:lnTo>
                      <a:pt x="230" y="1950"/>
                    </a:lnTo>
                    <a:lnTo>
                      <a:pt x="150" y="1893"/>
                    </a:lnTo>
                    <a:lnTo>
                      <a:pt x="52" y="1804"/>
                    </a:lnTo>
                    <a:lnTo>
                      <a:pt x="30" y="1567"/>
                    </a:lnTo>
                    <a:lnTo>
                      <a:pt x="14" y="1352"/>
                    </a:lnTo>
                    <a:lnTo>
                      <a:pt x="2" y="1152"/>
                    </a:lnTo>
                    <a:lnTo>
                      <a:pt x="0" y="961"/>
                    </a:lnTo>
                    <a:lnTo>
                      <a:pt x="14" y="769"/>
                    </a:lnTo>
                    <a:lnTo>
                      <a:pt x="46" y="573"/>
                    </a:lnTo>
                    <a:lnTo>
                      <a:pt x="100" y="364"/>
                    </a:lnTo>
                    <a:lnTo>
                      <a:pt x="182" y="138"/>
                    </a:lnTo>
                    <a:lnTo>
                      <a:pt x="289" y="121"/>
                    </a:lnTo>
                    <a:lnTo>
                      <a:pt x="390" y="102"/>
                    </a:lnTo>
                    <a:lnTo>
                      <a:pt x="487" y="81"/>
                    </a:lnTo>
                    <a:lnTo>
                      <a:pt x="580" y="61"/>
                    </a:lnTo>
                    <a:lnTo>
                      <a:pt x="670" y="39"/>
                    </a:lnTo>
                    <a:lnTo>
                      <a:pt x="760" y="23"/>
                    </a:lnTo>
                    <a:lnTo>
                      <a:pt x="850" y="8"/>
                    </a:lnTo>
                    <a:lnTo>
                      <a:pt x="940" y="0"/>
                    </a:lnTo>
                    <a:close/>
                  </a:path>
                </a:pathLst>
              </a:custGeom>
              <a:solidFill>
                <a:srgbClr val="696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7" name="Freeform 13"/>
              <p:cNvSpPr>
                <a:spLocks/>
              </p:cNvSpPr>
              <p:nvPr/>
            </p:nvSpPr>
            <p:spPr bwMode="auto">
              <a:xfrm>
                <a:off x="5072" y="2432"/>
                <a:ext cx="306" cy="648"/>
              </a:xfrm>
              <a:custGeom>
                <a:avLst/>
                <a:gdLst>
                  <a:gd name="T0" fmla="*/ 34 w 919"/>
                  <a:gd name="T1" fmla="*/ 0 h 1943"/>
                  <a:gd name="T2" fmla="*/ 29 w 919"/>
                  <a:gd name="T3" fmla="*/ 11 h 1943"/>
                  <a:gd name="T4" fmla="*/ 26 w 919"/>
                  <a:gd name="T5" fmla="*/ 20 h 1943"/>
                  <a:gd name="T6" fmla="*/ 24 w 919"/>
                  <a:gd name="T7" fmla="*/ 27 h 1943"/>
                  <a:gd name="T8" fmla="*/ 23 w 919"/>
                  <a:gd name="T9" fmla="*/ 34 h 1943"/>
                  <a:gd name="T10" fmla="*/ 23 w 919"/>
                  <a:gd name="T11" fmla="*/ 40 h 1943"/>
                  <a:gd name="T12" fmla="*/ 23 w 919"/>
                  <a:gd name="T13" fmla="*/ 48 h 1943"/>
                  <a:gd name="T14" fmla="*/ 24 w 919"/>
                  <a:gd name="T15" fmla="*/ 57 h 1943"/>
                  <a:gd name="T16" fmla="*/ 26 w 919"/>
                  <a:gd name="T17" fmla="*/ 70 h 1943"/>
                  <a:gd name="T18" fmla="*/ 22 w 919"/>
                  <a:gd name="T19" fmla="*/ 70 h 1943"/>
                  <a:gd name="T20" fmla="*/ 19 w 919"/>
                  <a:gd name="T21" fmla="*/ 71 h 1943"/>
                  <a:gd name="T22" fmla="*/ 16 w 919"/>
                  <a:gd name="T23" fmla="*/ 72 h 1943"/>
                  <a:gd name="T24" fmla="*/ 14 w 919"/>
                  <a:gd name="T25" fmla="*/ 72 h 1943"/>
                  <a:gd name="T26" fmla="*/ 11 w 919"/>
                  <a:gd name="T27" fmla="*/ 72 h 1943"/>
                  <a:gd name="T28" fmla="*/ 9 w 919"/>
                  <a:gd name="T29" fmla="*/ 71 h 1943"/>
                  <a:gd name="T30" fmla="*/ 6 w 919"/>
                  <a:gd name="T31" fmla="*/ 69 h 1943"/>
                  <a:gd name="T32" fmla="*/ 2 w 919"/>
                  <a:gd name="T33" fmla="*/ 65 h 1943"/>
                  <a:gd name="T34" fmla="*/ 1 w 919"/>
                  <a:gd name="T35" fmla="*/ 57 h 1943"/>
                  <a:gd name="T36" fmla="*/ 1 w 919"/>
                  <a:gd name="T37" fmla="*/ 49 h 1943"/>
                  <a:gd name="T38" fmla="*/ 0 w 919"/>
                  <a:gd name="T39" fmla="*/ 42 h 1943"/>
                  <a:gd name="T40" fmla="*/ 0 w 919"/>
                  <a:gd name="T41" fmla="*/ 35 h 1943"/>
                  <a:gd name="T42" fmla="*/ 0 w 919"/>
                  <a:gd name="T43" fmla="*/ 29 h 1943"/>
                  <a:gd name="T44" fmla="*/ 2 w 919"/>
                  <a:gd name="T45" fmla="*/ 22 h 1943"/>
                  <a:gd name="T46" fmla="*/ 3 w 919"/>
                  <a:gd name="T47" fmla="*/ 14 h 1943"/>
                  <a:gd name="T48" fmla="*/ 6 w 919"/>
                  <a:gd name="T49" fmla="*/ 6 h 1943"/>
                  <a:gd name="T50" fmla="*/ 11 w 919"/>
                  <a:gd name="T51" fmla="*/ 5 h 1943"/>
                  <a:gd name="T52" fmla="*/ 14 w 919"/>
                  <a:gd name="T53" fmla="*/ 4 h 1943"/>
                  <a:gd name="T54" fmla="*/ 18 w 919"/>
                  <a:gd name="T55" fmla="*/ 4 h 1943"/>
                  <a:gd name="T56" fmla="*/ 21 w 919"/>
                  <a:gd name="T57" fmla="*/ 3 h 1943"/>
                  <a:gd name="T58" fmla="*/ 24 w 919"/>
                  <a:gd name="T59" fmla="*/ 2 h 1943"/>
                  <a:gd name="T60" fmla="*/ 27 w 919"/>
                  <a:gd name="T61" fmla="*/ 1 h 1943"/>
                  <a:gd name="T62" fmla="*/ 31 w 919"/>
                  <a:gd name="T63" fmla="*/ 0 h 1943"/>
                  <a:gd name="T64" fmla="*/ 34 w 919"/>
                  <a:gd name="T65" fmla="*/ 0 h 19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19" h="1943">
                    <a:moveTo>
                      <a:pt x="919" y="0"/>
                    </a:moveTo>
                    <a:lnTo>
                      <a:pt x="785" y="305"/>
                    </a:lnTo>
                    <a:lnTo>
                      <a:pt x="693" y="543"/>
                    </a:lnTo>
                    <a:lnTo>
                      <a:pt x="636" y="737"/>
                    </a:lnTo>
                    <a:lnTo>
                      <a:pt x="611" y="912"/>
                    </a:lnTo>
                    <a:lnTo>
                      <a:pt x="609" y="1088"/>
                    </a:lnTo>
                    <a:lnTo>
                      <a:pt x="628" y="1292"/>
                    </a:lnTo>
                    <a:lnTo>
                      <a:pt x="659" y="1547"/>
                    </a:lnTo>
                    <a:lnTo>
                      <a:pt x="701" y="1878"/>
                    </a:lnTo>
                    <a:lnTo>
                      <a:pt x="590" y="1899"/>
                    </a:lnTo>
                    <a:lnTo>
                      <a:pt x="502" y="1920"/>
                    </a:lnTo>
                    <a:lnTo>
                      <a:pt x="430" y="1936"/>
                    </a:lnTo>
                    <a:lnTo>
                      <a:pt x="366" y="1943"/>
                    </a:lnTo>
                    <a:lnTo>
                      <a:pt x="303" y="1933"/>
                    </a:lnTo>
                    <a:lnTo>
                      <a:pt x="236" y="1905"/>
                    </a:lnTo>
                    <a:lnTo>
                      <a:pt x="154" y="1850"/>
                    </a:lnTo>
                    <a:lnTo>
                      <a:pt x="56" y="1763"/>
                    </a:lnTo>
                    <a:lnTo>
                      <a:pt x="36" y="1529"/>
                    </a:lnTo>
                    <a:lnTo>
                      <a:pt x="17" y="1322"/>
                    </a:lnTo>
                    <a:lnTo>
                      <a:pt x="3" y="1132"/>
                    </a:lnTo>
                    <a:lnTo>
                      <a:pt x="0" y="952"/>
                    </a:lnTo>
                    <a:lnTo>
                      <a:pt x="11" y="772"/>
                    </a:lnTo>
                    <a:lnTo>
                      <a:pt x="41" y="586"/>
                    </a:lnTo>
                    <a:lnTo>
                      <a:pt x="93" y="384"/>
                    </a:lnTo>
                    <a:lnTo>
                      <a:pt x="175" y="160"/>
                    </a:lnTo>
                    <a:lnTo>
                      <a:pt x="284" y="141"/>
                    </a:lnTo>
                    <a:lnTo>
                      <a:pt x="385" y="120"/>
                    </a:lnTo>
                    <a:lnTo>
                      <a:pt x="479" y="95"/>
                    </a:lnTo>
                    <a:lnTo>
                      <a:pt x="569" y="69"/>
                    </a:lnTo>
                    <a:lnTo>
                      <a:pt x="656" y="46"/>
                    </a:lnTo>
                    <a:lnTo>
                      <a:pt x="742" y="25"/>
                    </a:lnTo>
                    <a:lnTo>
                      <a:pt x="828" y="8"/>
                    </a:lnTo>
                    <a:lnTo>
                      <a:pt x="919" y="0"/>
                    </a:lnTo>
                    <a:close/>
                  </a:path>
                </a:pathLst>
              </a:custGeom>
              <a:solidFill>
                <a:srgbClr val="6E70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8" name="Freeform 14"/>
              <p:cNvSpPr>
                <a:spLocks/>
              </p:cNvSpPr>
              <p:nvPr/>
            </p:nvSpPr>
            <p:spPr bwMode="auto">
              <a:xfrm>
                <a:off x="5074" y="2446"/>
                <a:ext cx="296" cy="632"/>
              </a:xfrm>
              <a:custGeom>
                <a:avLst/>
                <a:gdLst>
                  <a:gd name="T0" fmla="*/ 33 w 890"/>
                  <a:gd name="T1" fmla="*/ 0 h 1896"/>
                  <a:gd name="T2" fmla="*/ 28 w 890"/>
                  <a:gd name="T3" fmla="*/ 11 h 1896"/>
                  <a:gd name="T4" fmla="*/ 25 w 890"/>
                  <a:gd name="T5" fmla="*/ 20 h 1896"/>
                  <a:gd name="T6" fmla="*/ 23 w 890"/>
                  <a:gd name="T7" fmla="*/ 27 h 1896"/>
                  <a:gd name="T8" fmla="*/ 22 w 890"/>
                  <a:gd name="T9" fmla="*/ 33 h 1896"/>
                  <a:gd name="T10" fmla="*/ 22 w 890"/>
                  <a:gd name="T11" fmla="*/ 39 h 1896"/>
                  <a:gd name="T12" fmla="*/ 23 w 890"/>
                  <a:gd name="T13" fmla="*/ 47 h 1896"/>
                  <a:gd name="T14" fmla="*/ 24 w 890"/>
                  <a:gd name="T15" fmla="*/ 56 h 1896"/>
                  <a:gd name="T16" fmla="*/ 26 w 890"/>
                  <a:gd name="T17" fmla="*/ 68 h 1896"/>
                  <a:gd name="T18" fmla="*/ 22 w 890"/>
                  <a:gd name="T19" fmla="*/ 69 h 1896"/>
                  <a:gd name="T20" fmla="*/ 18 w 890"/>
                  <a:gd name="T21" fmla="*/ 69 h 1896"/>
                  <a:gd name="T22" fmla="*/ 16 w 890"/>
                  <a:gd name="T23" fmla="*/ 70 h 1896"/>
                  <a:gd name="T24" fmla="*/ 14 w 890"/>
                  <a:gd name="T25" fmla="*/ 70 h 1896"/>
                  <a:gd name="T26" fmla="*/ 11 w 890"/>
                  <a:gd name="T27" fmla="*/ 70 h 1896"/>
                  <a:gd name="T28" fmla="*/ 9 w 890"/>
                  <a:gd name="T29" fmla="*/ 69 h 1896"/>
                  <a:gd name="T30" fmla="*/ 6 w 890"/>
                  <a:gd name="T31" fmla="*/ 67 h 1896"/>
                  <a:gd name="T32" fmla="*/ 2 w 890"/>
                  <a:gd name="T33" fmla="*/ 64 h 1896"/>
                  <a:gd name="T34" fmla="*/ 2 w 890"/>
                  <a:gd name="T35" fmla="*/ 55 h 1896"/>
                  <a:gd name="T36" fmla="*/ 1 w 890"/>
                  <a:gd name="T37" fmla="*/ 48 h 1896"/>
                  <a:gd name="T38" fmla="*/ 0 w 890"/>
                  <a:gd name="T39" fmla="*/ 41 h 1896"/>
                  <a:gd name="T40" fmla="*/ 0 w 890"/>
                  <a:gd name="T41" fmla="*/ 35 h 1896"/>
                  <a:gd name="T42" fmla="*/ 0 w 890"/>
                  <a:gd name="T43" fmla="*/ 29 h 1896"/>
                  <a:gd name="T44" fmla="*/ 1 w 890"/>
                  <a:gd name="T45" fmla="*/ 22 h 1896"/>
                  <a:gd name="T46" fmla="*/ 3 w 890"/>
                  <a:gd name="T47" fmla="*/ 15 h 1896"/>
                  <a:gd name="T48" fmla="*/ 6 w 890"/>
                  <a:gd name="T49" fmla="*/ 7 h 1896"/>
                  <a:gd name="T50" fmla="*/ 10 w 890"/>
                  <a:gd name="T51" fmla="*/ 6 h 1896"/>
                  <a:gd name="T52" fmla="*/ 14 w 890"/>
                  <a:gd name="T53" fmla="*/ 5 h 1896"/>
                  <a:gd name="T54" fmla="*/ 17 w 890"/>
                  <a:gd name="T55" fmla="*/ 4 h 1896"/>
                  <a:gd name="T56" fmla="*/ 21 w 890"/>
                  <a:gd name="T57" fmla="*/ 3 h 1896"/>
                  <a:gd name="T58" fmla="*/ 24 w 890"/>
                  <a:gd name="T59" fmla="*/ 2 h 1896"/>
                  <a:gd name="T60" fmla="*/ 26 w 890"/>
                  <a:gd name="T61" fmla="*/ 1 h 1896"/>
                  <a:gd name="T62" fmla="*/ 29 w 890"/>
                  <a:gd name="T63" fmla="*/ 0 h 1896"/>
                  <a:gd name="T64" fmla="*/ 33 w 890"/>
                  <a:gd name="T65" fmla="*/ 0 h 18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90" h="1896">
                    <a:moveTo>
                      <a:pt x="890" y="0"/>
                    </a:moveTo>
                    <a:lnTo>
                      <a:pt x="757" y="303"/>
                    </a:lnTo>
                    <a:lnTo>
                      <a:pt x="669" y="536"/>
                    </a:lnTo>
                    <a:lnTo>
                      <a:pt x="616" y="723"/>
                    </a:lnTo>
                    <a:lnTo>
                      <a:pt x="595" y="890"/>
                    </a:lnTo>
                    <a:lnTo>
                      <a:pt x="597" y="1059"/>
                    </a:lnTo>
                    <a:lnTo>
                      <a:pt x="618" y="1257"/>
                    </a:lnTo>
                    <a:lnTo>
                      <a:pt x="653" y="1507"/>
                    </a:lnTo>
                    <a:lnTo>
                      <a:pt x="695" y="1836"/>
                    </a:lnTo>
                    <a:lnTo>
                      <a:pt x="585" y="1853"/>
                    </a:lnTo>
                    <a:lnTo>
                      <a:pt x="499" y="1873"/>
                    </a:lnTo>
                    <a:lnTo>
                      <a:pt x="428" y="1889"/>
                    </a:lnTo>
                    <a:lnTo>
                      <a:pt x="367" y="1896"/>
                    </a:lnTo>
                    <a:lnTo>
                      <a:pt x="305" y="1888"/>
                    </a:lnTo>
                    <a:lnTo>
                      <a:pt x="241" y="1861"/>
                    </a:lnTo>
                    <a:lnTo>
                      <a:pt x="160" y="1809"/>
                    </a:lnTo>
                    <a:lnTo>
                      <a:pt x="64" y="1726"/>
                    </a:lnTo>
                    <a:lnTo>
                      <a:pt x="42" y="1493"/>
                    </a:lnTo>
                    <a:lnTo>
                      <a:pt x="22" y="1293"/>
                    </a:lnTo>
                    <a:lnTo>
                      <a:pt x="6" y="1113"/>
                    </a:lnTo>
                    <a:lnTo>
                      <a:pt x="0" y="944"/>
                    </a:lnTo>
                    <a:lnTo>
                      <a:pt x="7" y="774"/>
                    </a:lnTo>
                    <a:lnTo>
                      <a:pt x="35" y="598"/>
                    </a:lnTo>
                    <a:lnTo>
                      <a:pt x="85" y="403"/>
                    </a:lnTo>
                    <a:lnTo>
                      <a:pt x="166" y="181"/>
                    </a:lnTo>
                    <a:lnTo>
                      <a:pt x="279" y="160"/>
                    </a:lnTo>
                    <a:lnTo>
                      <a:pt x="380" y="136"/>
                    </a:lnTo>
                    <a:lnTo>
                      <a:pt x="471" y="108"/>
                    </a:lnTo>
                    <a:lnTo>
                      <a:pt x="557" y="79"/>
                    </a:lnTo>
                    <a:lnTo>
                      <a:pt x="639" y="50"/>
                    </a:lnTo>
                    <a:lnTo>
                      <a:pt x="720" y="26"/>
                    </a:lnTo>
                    <a:lnTo>
                      <a:pt x="801" y="8"/>
                    </a:lnTo>
                    <a:lnTo>
                      <a:pt x="890" y="0"/>
                    </a:lnTo>
                    <a:close/>
                  </a:path>
                </a:pathLst>
              </a:custGeom>
              <a:solidFill>
                <a:srgbClr val="75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59" name="Freeform 15"/>
              <p:cNvSpPr>
                <a:spLocks/>
              </p:cNvSpPr>
              <p:nvPr/>
            </p:nvSpPr>
            <p:spPr bwMode="auto">
              <a:xfrm>
                <a:off x="5075" y="2460"/>
                <a:ext cx="289" cy="617"/>
              </a:xfrm>
              <a:custGeom>
                <a:avLst/>
                <a:gdLst>
                  <a:gd name="T0" fmla="*/ 32 w 868"/>
                  <a:gd name="T1" fmla="*/ 0 h 1850"/>
                  <a:gd name="T2" fmla="*/ 27 w 868"/>
                  <a:gd name="T3" fmla="*/ 11 h 1850"/>
                  <a:gd name="T4" fmla="*/ 24 w 868"/>
                  <a:gd name="T5" fmla="*/ 20 h 1850"/>
                  <a:gd name="T6" fmla="*/ 22 w 868"/>
                  <a:gd name="T7" fmla="*/ 26 h 1850"/>
                  <a:gd name="T8" fmla="*/ 22 w 868"/>
                  <a:gd name="T9" fmla="*/ 32 h 1850"/>
                  <a:gd name="T10" fmla="*/ 22 w 868"/>
                  <a:gd name="T11" fmla="*/ 38 h 1850"/>
                  <a:gd name="T12" fmla="*/ 23 w 868"/>
                  <a:gd name="T13" fmla="*/ 45 h 1850"/>
                  <a:gd name="T14" fmla="*/ 24 w 868"/>
                  <a:gd name="T15" fmla="*/ 54 h 1850"/>
                  <a:gd name="T16" fmla="*/ 26 w 868"/>
                  <a:gd name="T17" fmla="*/ 67 h 1850"/>
                  <a:gd name="T18" fmla="*/ 22 w 868"/>
                  <a:gd name="T19" fmla="*/ 67 h 1850"/>
                  <a:gd name="T20" fmla="*/ 18 w 868"/>
                  <a:gd name="T21" fmla="*/ 68 h 1850"/>
                  <a:gd name="T22" fmla="*/ 16 w 868"/>
                  <a:gd name="T23" fmla="*/ 68 h 1850"/>
                  <a:gd name="T24" fmla="*/ 14 w 868"/>
                  <a:gd name="T25" fmla="*/ 69 h 1850"/>
                  <a:gd name="T26" fmla="*/ 12 w 868"/>
                  <a:gd name="T27" fmla="*/ 68 h 1850"/>
                  <a:gd name="T28" fmla="*/ 9 w 868"/>
                  <a:gd name="T29" fmla="*/ 67 h 1850"/>
                  <a:gd name="T30" fmla="*/ 6 w 868"/>
                  <a:gd name="T31" fmla="*/ 66 h 1850"/>
                  <a:gd name="T32" fmla="*/ 3 w 868"/>
                  <a:gd name="T33" fmla="*/ 63 h 1850"/>
                  <a:gd name="T34" fmla="*/ 2 w 868"/>
                  <a:gd name="T35" fmla="*/ 54 h 1850"/>
                  <a:gd name="T36" fmla="*/ 1 w 868"/>
                  <a:gd name="T37" fmla="*/ 47 h 1850"/>
                  <a:gd name="T38" fmla="*/ 0 w 868"/>
                  <a:gd name="T39" fmla="*/ 41 h 1850"/>
                  <a:gd name="T40" fmla="*/ 0 w 868"/>
                  <a:gd name="T41" fmla="*/ 35 h 1850"/>
                  <a:gd name="T42" fmla="*/ 0 w 868"/>
                  <a:gd name="T43" fmla="*/ 29 h 1850"/>
                  <a:gd name="T44" fmla="*/ 1 w 868"/>
                  <a:gd name="T45" fmla="*/ 23 h 1850"/>
                  <a:gd name="T46" fmla="*/ 3 w 868"/>
                  <a:gd name="T47" fmla="*/ 16 h 1850"/>
                  <a:gd name="T48" fmla="*/ 6 w 868"/>
                  <a:gd name="T49" fmla="*/ 8 h 1850"/>
                  <a:gd name="T50" fmla="*/ 10 w 868"/>
                  <a:gd name="T51" fmla="*/ 7 h 1850"/>
                  <a:gd name="T52" fmla="*/ 14 w 868"/>
                  <a:gd name="T53" fmla="*/ 6 h 1850"/>
                  <a:gd name="T54" fmla="*/ 17 w 868"/>
                  <a:gd name="T55" fmla="*/ 5 h 1850"/>
                  <a:gd name="T56" fmla="*/ 20 w 868"/>
                  <a:gd name="T57" fmla="*/ 3 h 1850"/>
                  <a:gd name="T58" fmla="*/ 23 w 868"/>
                  <a:gd name="T59" fmla="*/ 2 h 1850"/>
                  <a:gd name="T60" fmla="*/ 26 w 868"/>
                  <a:gd name="T61" fmla="*/ 1 h 1850"/>
                  <a:gd name="T62" fmla="*/ 29 w 868"/>
                  <a:gd name="T63" fmla="*/ 0 h 1850"/>
                  <a:gd name="T64" fmla="*/ 32 w 868"/>
                  <a:gd name="T65" fmla="*/ 0 h 18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68" h="1850">
                    <a:moveTo>
                      <a:pt x="868" y="0"/>
                    </a:moveTo>
                    <a:lnTo>
                      <a:pt x="736" y="300"/>
                    </a:lnTo>
                    <a:lnTo>
                      <a:pt x="649" y="530"/>
                    </a:lnTo>
                    <a:lnTo>
                      <a:pt x="599" y="710"/>
                    </a:lnTo>
                    <a:lnTo>
                      <a:pt x="582" y="869"/>
                    </a:lnTo>
                    <a:lnTo>
                      <a:pt x="587" y="1031"/>
                    </a:lnTo>
                    <a:lnTo>
                      <a:pt x="612" y="1222"/>
                    </a:lnTo>
                    <a:lnTo>
                      <a:pt x="648" y="1469"/>
                    </a:lnTo>
                    <a:lnTo>
                      <a:pt x="691" y="1795"/>
                    </a:lnTo>
                    <a:lnTo>
                      <a:pt x="582" y="1810"/>
                    </a:lnTo>
                    <a:lnTo>
                      <a:pt x="498" y="1828"/>
                    </a:lnTo>
                    <a:lnTo>
                      <a:pt x="430" y="1842"/>
                    </a:lnTo>
                    <a:lnTo>
                      <a:pt x="372" y="1850"/>
                    </a:lnTo>
                    <a:lnTo>
                      <a:pt x="312" y="1843"/>
                    </a:lnTo>
                    <a:lnTo>
                      <a:pt x="249" y="1818"/>
                    </a:lnTo>
                    <a:lnTo>
                      <a:pt x="170" y="1768"/>
                    </a:lnTo>
                    <a:lnTo>
                      <a:pt x="71" y="1688"/>
                    </a:lnTo>
                    <a:lnTo>
                      <a:pt x="49" y="1458"/>
                    </a:lnTo>
                    <a:lnTo>
                      <a:pt x="26" y="1265"/>
                    </a:lnTo>
                    <a:lnTo>
                      <a:pt x="8" y="1094"/>
                    </a:lnTo>
                    <a:lnTo>
                      <a:pt x="0" y="936"/>
                    </a:lnTo>
                    <a:lnTo>
                      <a:pt x="5" y="778"/>
                    </a:lnTo>
                    <a:lnTo>
                      <a:pt x="30" y="612"/>
                    </a:lnTo>
                    <a:lnTo>
                      <a:pt x="80" y="424"/>
                    </a:lnTo>
                    <a:lnTo>
                      <a:pt x="160" y="204"/>
                    </a:lnTo>
                    <a:lnTo>
                      <a:pt x="275" y="184"/>
                    </a:lnTo>
                    <a:lnTo>
                      <a:pt x="375" y="156"/>
                    </a:lnTo>
                    <a:lnTo>
                      <a:pt x="464" y="123"/>
                    </a:lnTo>
                    <a:lnTo>
                      <a:pt x="546" y="91"/>
                    </a:lnTo>
                    <a:lnTo>
                      <a:pt x="623" y="57"/>
                    </a:lnTo>
                    <a:lnTo>
                      <a:pt x="701" y="30"/>
                    </a:lnTo>
                    <a:lnTo>
                      <a:pt x="781" y="9"/>
                    </a:lnTo>
                    <a:lnTo>
                      <a:pt x="868" y="0"/>
                    </a:lnTo>
                    <a:close/>
                  </a:path>
                </a:pathLst>
              </a:custGeom>
              <a:solidFill>
                <a:srgbClr val="7D8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0" name="Freeform 16"/>
              <p:cNvSpPr>
                <a:spLocks/>
              </p:cNvSpPr>
              <p:nvPr/>
            </p:nvSpPr>
            <p:spPr bwMode="auto">
              <a:xfrm>
                <a:off x="5077" y="2474"/>
                <a:ext cx="281" cy="602"/>
              </a:xfrm>
              <a:custGeom>
                <a:avLst/>
                <a:gdLst>
                  <a:gd name="T0" fmla="*/ 31 w 843"/>
                  <a:gd name="T1" fmla="*/ 0 h 1806"/>
                  <a:gd name="T2" fmla="*/ 26 w 843"/>
                  <a:gd name="T3" fmla="*/ 11 h 1806"/>
                  <a:gd name="T4" fmla="*/ 23 w 843"/>
                  <a:gd name="T5" fmla="*/ 19 h 1806"/>
                  <a:gd name="T6" fmla="*/ 22 w 843"/>
                  <a:gd name="T7" fmla="*/ 26 h 1806"/>
                  <a:gd name="T8" fmla="*/ 21 w 843"/>
                  <a:gd name="T9" fmla="*/ 31 h 1806"/>
                  <a:gd name="T10" fmla="*/ 21 w 843"/>
                  <a:gd name="T11" fmla="*/ 37 h 1806"/>
                  <a:gd name="T12" fmla="*/ 22 w 843"/>
                  <a:gd name="T13" fmla="*/ 44 h 1806"/>
                  <a:gd name="T14" fmla="*/ 24 w 843"/>
                  <a:gd name="T15" fmla="*/ 53 h 1806"/>
                  <a:gd name="T16" fmla="*/ 25 w 843"/>
                  <a:gd name="T17" fmla="*/ 65 h 1806"/>
                  <a:gd name="T18" fmla="*/ 21 w 843"/>
                  <a:gd name="T19" fmla="*/ 65 h 1806"/>
                  <a:gd name="T20" fmla="*/ 18 w 843"/>
                  <a:gd name="T21" fmla="*/ 66 h 1806"/>
                  <a:gd name="T22" fmla="*/ 16 w 843"/>
                  <a:gd name="T23" fmla="*/ 67 h 1806"/>
                  <a:gd name="T24" fmla="*/ 14 w 843"/>
                  <a:gd name="T25" fmla="*/ 67 h 1806"/>
                  <a:gd name="T26" fmla="*/ 12 w 843"/>
                  <a:gd name="T27" fmla="*/ 67 h 1806"/>
                  <a:gd name="T28" fmla="*/ 9 w 843"/>
                  <a:gd name="T29" fmla="*/ 66 h 1806"/>
                  <a:gd name="T30" fmla="*/ 6 w 843"/>
                  <a:gd name="T31" fmla="*/ 64 h 1806"/>
                  <a:gd name="T32" fmla="*/ 3 w 843"/>
                  <a:gd name="T33" fmla="*/ 61 h 1806"/>
                  <a:gd name="T34" fmla="*/ 2 w 843"/>
                  <a:gd name="T35" fmla="*/ 53 h 1806"/>
                  <a:gd name="T36" fmla="*/ 1 w 843"/>
                  <a:gd name="T37" fmla="*/ 46 h 1806"/>
                  <a:gd name="T38" fmla="*/ 0 w 843"/>
                  <a:gd name="T39" fmla="*/ 40 h 1806"/>
                  <a:gd name="T40" fmla="*/ 0 w 843"/>
                  <a:gd name="T41" fmla="*/ 34 h 1806"/>
                  <a:gd name="T42" fmla="*/ 0 w 843"/>
                  <a:gd name="T43" fmla="*/ 29 h 1806"/>
                  <a:gd name="T44" fmla="*/ 1 w 843"/>
                  <a:gd name="T45" fmla="*/ 23 h 1806"/>
                  <a:gd name="T46" fmla="*/ 3 w 843"/>
                  <a:gd name="T47" fmla="*/ 17 h 1806"/>
                  <a:gd name="T48" fmla="*/ 6 w 843"/>
                  <a:gd name="T49" fmla="*/ 8 h 1806"/>
                  <a:gd name="T50" fmla="*/ 10 w 843"/>
                  <a:gd name="T51" fmla="*/ 8 h 1806"/>
                  <a:gd name="T52" fmla="*/ 14 w 843"/>
                  <a:gd name="T53" fmla="*/ 6 h 1806"/>
                  <a:gd name="T54" fmla="*/ 17 w 843"/>
                  <a:gd name="T55" fmla="*/ 5 h 1806"/>
                  <a:gd name="T56" fmla="*/ 20 w 843"/>
                  <a:gd name="T57" fmla="*/ 4 h 1806"/>
                  <a:gd name="T58" fmla="*/ 22 w 843"/>
                  <a:gd name="T59" fmla="*/ 2 h 1806"/>
                  <a:gd name="T60" fmla="*/ 25 w 843"/>
                  <a:gd name="T61" fmla="*/ 1 h 1806"/>
                  <a:gd name="T62" fmla="*/ 28 w 843"/>
                  <a:gd name="T63" fmla="*/ 0 h 1806"/>
                  <a:gd name="T64" fmla="*/ 31 w 843"/>
                  <a:gd name="T65" fmla="*/ 0 h 18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43" h="1806">
                    <a:moveTo>
                      <a:pt x="843" y="0"/>
                    </a:moveTo>
                    <a:lnTo>
                      <a:pt x="711" y="300"/>
                    </a:lnTo>
                    <a:lnTo>
                      <a:pt x="627" y="524"/>
                    </a:lnTo>
                    <a:lnTo>
                      <a:pt x="581" y="698"/>
                    </a:lnTo>
                    <a:lnTo>
                      <a:pt x="566" y="850"/>
                    </a:lnTo>
                    <a:lnTo>
                      <a:pt x="576" y="1003"/>
                    </a:lnTo>
                    <a:lnTo>
                      <a:pt x="604" y="1188"/>
                    </a:lnTo>
                    <a:lnTo>
                      <a:pt x="642" y="1429"/>
                    </a:lnTo>
                    <a:lnTo>
                      <a:pt x="686" y="1754"/>
                    </a:lnTo>
                    <a:lnTo>
                      <a:pt x="578" y="1766"/>
                    </a:lnTo>
                    <a:lnTo>
                      <a:pt x="496" y="1783"/>
                    </a:lnTo>
                    <a:lnTo>
                      <a:pt x="429" y="1797"/>
                    </a:lnTo>
                    <a:lnTo>
                      <a:pt x="373" y="1806"/>
                    </a:lnTo>
                    <a:lnTo>
                      <a:pt x="315" y="1800"/>
                    </a:lnTo>
                    <a:lnTo>
                      <a:pt x="253" y="1776"/>
                    </a:lnTo>
                    <a:lnTo>
                      <a:pt x="175" y="1727"/>
                    </a:lnTo>
                    <a:lnTo>
                      <a:pt x="77" y="1649"/>
                    </a:lnTo>
                    <a:lnTo>
                      <a:pt x="55" y="1423"/>
                    </a:lnTo>
                    <a:lnTo>
                      <a:pt x="31" y="1236"/>
                    </a:lnTo>
                    <a:lnTo>
                      <a:pt x="10" y="1076"/>
                    </a:lnTo>
                    <a:lnTo>
                      <a:pt x="0" y="930"/>
                    </a:lnTo>
                    <a:lnTo>
                      <a:pt x="2" y="784"/>
                    </a:lnTo>
                    <a:lnTo>
                      <a:pt x="25" y="627"/>
                    </a:lnTo>
                    <a:lnTo>
                      <a:pt x="72" y="446"/>
                    </a:lnTo>
                    <a:lnTo>
                      <a:pt x="153" y="229"/>
                    </a:lnTo>
                    <a:lnTo>
                      <a:pt x="270" y="206"/>
                    </a:lnTo>
                    <a:lnTo>
                      <a:pt x="370" y="175"/>
                    </a:lnTo>
                    <a:lnTo>
                      <a:pt x="456" y="138"/>
                    </a:lnTo>
                    <a:lnTo>
                      <a:pt x="535" y="101"/>
                    </a:lnTo>
                    <a:lnTo>
                      <a:pt x="607" y="64"/>
                    </a:lnTo>
                    <a:lnTo>
                      <a:pt x="680" y="33"/>
                    </a:lnTo>
                    <a:lnTo>
                      <a:pt x="757" y="10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78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1" name="Freeform 17"/>
              <p:cNvSpPr>
                <a:spLocks/>
              </p:cNvSpPr>
              <p:nvPr/>
            </p:nvSpPr>
            <p:spPr bwMode="auto">
              <a:xfrm>
                <a:off x="4782" y="3096"/>
                <a:ext cx="273" cy="99"/>
              </a:xfrm>
              <a:custGeom>
                <a:avLst/>
                <a:gdLst>
                  <a:gd name="T0" fmla="*/ 15 w 818"/>
                  <a:gd name="T1" fmla="*/ 0 h 298"/>
                  <a:gd name="T2" fmla="*/ 18 w 818"/>
                  <a:gd name="T3" fmla="*/ 0 h 298"/>
                  <a:gd name="T4" fmla="*/ 21 w 818"/>
                  <a:gd name="T5" fmla="*/ 0 h 298"/>
                  <a:gd name="T6" fmla="*/ 24 w 818"/>
                  <a:gd name="T7" fmla="*/ 1 h 298"/>
                  <a:gd name="T8" fmla="*/ 26 w 818"/>
                  <a:gd name="T9" fmla="*/ 2 h 298"/>
                  <a:gd name="T10" fmla="*/ 28 w 818"/>
                  <a:gd name="T11" fmla="*/ 2 h 298"/>
                  <a:gd name="T12" fmla="*/ 29 w 818"/>
                  <a:gd name="T13" fmla="*/ 3 h 298"/>
                  <a:gd name="T14" fmla="*/ 30 w 818"/>
                  <a:gd name="T15" fmla="*/ 4 h 298"/>
                  <a:gd name="T16" fmla="*/ 30 w 818"/>
                  <a:gd name="T17" fmla="*/ 5 h 298"/>
                  <a:gd name="T18" fmla="*/ 30 w 818"/>
                  <a:gd name="T19" fmla="*/ 7 h 298"/>
                  <a:gd name="T20" fmla="*/ 29 w 818"/>
                  <a:gd name="T21" fmla="*/ 8 h 298"/>
                  <a:gd name="T22" fmla="*/ 28 w 818"/>
                  <a:gd name="T23" fmla="*/ 9 h 298"/>
                  <a:gd name="T24" fmla="*/ 26 w 818"/>
                  <a:gd name="T25" fmla="*/ 9 h 298"/>
                  <a:gd name="T26" fmla="*/ 24 w 818"/>
                  <a:gd name="T27" fmla="*/ 10 h 298"/>
                  <a:gd name="T28" fmla="*/ 21 w 818"/>
                  <a:gd name="T29" fmla="*/ 11 h 298"/>
                  <a:gd name="T30" fmla="*/ 18 w 818"/>
                  <a:gd name="T31" fmla="*/ 11 h 298"/>
                  <a:gd name="T32" fmla="*/ 15 w 818"/>
                  <a:gd name="T33" fmla="*/ 11 h 298"/>
                  <a:gd name="T34" fmla="*/ 12 w 818"/>
                  <a:gd name="T35" fmla="*/ 11 h 298"/>
                  <a:gd name="T36" fmla="*/ 9 w 818"/>
                  <a:gd name="T37" fmla="*/ 11 h 298"/>
                  <a:gd name="T38" fmla="*/ 7 w 818"/>
                  <a:gd name="T39" fmla="*/ 10 h 298"/>
                  <a:gd name="T40" fmla="*/ 4 w 818"/>
                  <a:gd name="T41" fmla="*/ 9 h 298"/>
                  <a:gd name="T42" fmla="*/ 3 w 818"/>
                  <a:gd name="T43" fmla="*/ 9 h 298"/>
                  <a:gd name="T44" fmla="*/ 1 w 818"/>
                  <a:gd name="T45" fmla="*/ 8 h 298"/>
                  <a:gd name="T46" fmla="*/ 0 w 818"/>
                  <a:gd name="T47" fmla="*/ 7 h 298"/>
                  <a:gd name="T48" fmla="*/ 0 w 818"/>
                  <a:gd name="T49" fmla="*/ 5 h 298"/>
                  <a:gd name="T50" fmla="*/ 0 w 818"/>
                  <a:gd name="T51" fmla="*/ 4 h 298"/>
                  <a:gd name="T52" fmla="*/ 1 w 818"/>
                  <a:gd name="T53" fmla="*/ 3 h 298"/>
                  <a:gd name="T54" fmla="*/ 3 w 818"/>
                  <a:gd name="T55" fmla="*/ 2 h 298"/>
                  <a:gd name="T56" fmla="*/ 4 w 818"/>
                  <a:gd name="T57" fmla="*/ 2 h 298"/>
                  <a:gd name="T58" fmla="*/ 7 w 818"/>
                  <a:gd name="T59" fmla="*/ 1 h 298"/>
                  <a:gd name="T60" fmla="*/ 9 w 818"/>
                  <a:gd name="T61" fmla="*/ 0 h 298"/>
                  <a:gd name="T62" fmla="*/ 12 w 818"/>
                  <a:gd name="T63" fmla="*/ 0 h 298"/>
                  <a:gd name="T64" fmla="*/ 15 w 818"/>
                  <a:gd name="T65" fmla="*/ 0 h 2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8" h="298">
                    <a:moveTo>
                      <a:pt x="407" y="0"/>
                    </a:moveTo>
                    <a:lnTo>
                      <a:pt x="489" y="2"/>
                    </a:lnTo>
                    <a:lnTo>
                      <a:pt x="565" y="11"/>
                    </a:lnTo>
                    <a:lnTo>
                      <a:pt x="635" y="25"/>
                    </a:lnTo>
                    <a:lnTo>
                      <a:pt x="697" y="43"/>
                    </a:lnTo>
                    <a:lnTo>
                      <a:pt x="746" y="64"/>
                    </a:lnTo>
                    <a:lnTo>
                      <a:pt x="784" y="90"/>
                    </a:lnTo>
                    <a:lnTo>
                      <a:pt x="808" y="117"/>
                    </a:lnTo>
                    <a:lnTo>
                      <a:pt x="818" y="148"/>
                    </a:lnTo>
                    <a:lnTo>
                      <a:pt x="808" y="177"/>
                    </a:lnTo>
                    <a:lnTo>
                      <a:pt x="784" y="206"/>
                    </a:lnTo>
                    <a:lnTo>
                      <a:pt x="746" y="231"/>
                    </a:lnTo>
                    <a:lnTo>
                      <a:pt x="697" y="253"/>
                    </a:lnTo>
                    <a:lnTo>
                      <a:pt x="635" y="271"/>
                    </a:lnTo>
                    <a:lnTo>
                      <a:pt x="565" y="286"/>
                    </a:lnTo>
                    <a:lnTo>
                      <a:pt x="489" y="294"/>
                    </a:lnTo>
                    <a:lnTo>
                      <a:pt x="407" y="298"/>
                    </a:lnTo>
                    <a:lnTo>
                      <a:pt x="325" y="294"/>
                    </a:lnTo>
                    <a:lnTo>
                      <a:pt x="248" y="286"/>
                    </a:lnTo>
                    <a:lnTo>
                      <a:pt x="178" y="271"/>
                    </a:lnTo>
                    <a:lnTo>
                      <a:pt x="119" y="253"/>
                    </a:lnTo>
                    <a:lnTo>
                      <a:pt x="69" y="231"/>
                    </a:lnTo>
                    <a:lnTo>
                      <a:pt x="31" y="206"/>
                    </a:lnTo>
                    <a:lnTo>
                      <a:pt x="7" y="177"/>
                    </a:lnTo>
                    <a:lnTo>
                      <a:pt x="0" y="148"/>
                    </a:lnTo>
                    <a:lnTo>
                      <a:pt x="7" y="117"/>
                    </a:lnTo>
                    <a:lnTo>
                      <a:pt x="31" y="90"/>
                    </a:lnTo>
                    <a:lnTo>
                      <a:pt x="69" y="64"/>
                    </a:lnTo>
                    <a:lnTo>
                      <a:pt x="119" y="43"/>
                    </a:lnTo>
                    <a:lnTo>
                      <a:pt x="178" y="25"/>
                    </a:lnTo>
                    <a:lnTo>
                      <a:pt x="248" y="11"/>
                    </a:lnTo>
                    <a:lnTo>
                      <a:pt x="325" y="2"/>
                    </a:lnTo>
                    <a:lnTo>
                      <a:pt x="407" y="0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2" name="Freeform 18"/>
              <p:cNvSpPr>
                <a:spLocks/>
              </p:cNvSpPr>
              <p:nvPr/>
            </p:nvSpPr>
            <p:spPr bwMode="auto">
              <a:xfrm>
                <a:off x="4785" y="3099"/>
                <a:ext cx="256" cy="92"/>
              </a:xfrm>
              <a:custGeom>
                <a:avLst/>
                <a:gdLst>
                  <a:gd name="T0" fmla="*/ 14 w 769"/>
                  <a:gd name="T1" fmla="*/ 0 h 278"/>
                  <a:gd name="T2" fmla="*/ 17 w 769"/>
                  <a:gd name="T3" fmla="*/ 0 h 278"/>
                  <a:gd name="T4" fmla="*/ 20 w 769"/>
                  <a:gd name="T5" fmla="*/ 0 h 278"/>
                  <a:gd name="T6" fmla="*/ 22 w 769"/>
                  <a:gd name="T7" fmla="*/ 1 h 278"/>
                  <a:gd name="T8" fmla="*/ 24 w 769"/>
                  <a:gd name="T9" fmla="*/ 1 h 278"/>
                  <a:gd name="T10" fmla="*/ 26 w 769"/>
                  <a:gd name="T11" fmla="*/ 2 h 278"/>
                  <a:gd name="T12" fmla="*/ 27 w 769"/>
                  <a:gd name="T13" fmla="*/ 3 h 278"/>
                  <a:gd name="T14" fmla="*/ 28 w 769"/>
                  <a:gd name="T15" fmla="*/ 4 h 278"/>
                  <a:gd name="T16" fmla="*/ 28 w 769"/>
                  <a:gd name="T17" fmla="*/ 5 h 278"/>
                  <a:gd name="T18" fmla="*/ 28 w 769"/>
                  <a:gd name="T19" fmla="*/ 6 h 278"/>
                  <a:gd name="T20" fmla="*/ 27 w 769"/>
                  <a:gd name="T21" fmla="*/ 7 h 278"/>
                  <a:gd name="T22" fmla="*/ 26 w 769"/>
                  <a:gd name="T23" fmla="*/ 8 h 278"/>
                  <a:gd name="T24" fmla="*/ 24 w 769"/>
                  <a:gd name="T25" fmla="*/ 9 h 278"/>
                  <a:gd name="T26" fmla="*/ 22 w 769"/>
                  <a:gd name="T27" fmla="*/ 9 h 278"/>
                  <a:gd name="T28" fmla="*/ 20 w 769"/>
                  <a:gd name="T29" fmla="*/ 10 h 278"/>
                  <a:gd name="T30" fmla="*/ 17 w 769"/>
                  <a:gd name="T31" fmla="*/ 10 h 278"/>
                  <a:gd name="T32" fmla="*/ 14 w 769"/>
                  <a:gd name="T33" fmla="*/ 10 h 278"/>
                  <a:gd name="T34" fmla="*/ 11 w 769"/>
                  <a:gd name="T35" fmla="*/ 10 h 278"/>
                  <a:gd name="T36" fmla="*/ 9 w 769"/>
                  <a:gd name="T37" fmla="*/ 10 h 278"/>
                  <a:gd name="T38" fmla="*/ 6 w 769"/>
                  <a:gd name="T39" fmla="*/ 9 h 278"/>
                  <a:gd name="T40" fmla="*/ 4 w 769"/>
                  <a:gd name="T41" fmla="*/ 9 h 278"/>
                  <a:gd name="T42" fmla="*/ 2 w 769"/>
                  <a:gd name="T43" fmla="*/ 8 h 278"/>
                  <a:gd name="T44" fmla="*/ 1 w 769"/>
                  <a:gd name="T45" fmla="*/ 7 h 278"/>
                  <a:gd name="T46" fmla="*/ 0 w 769"/>
                  <a:gd name="T47" fmla="*/ 6 h 278"/>
                  <a:gd name="T48" fmla="*/ 0 w 769"/>
                  <a:gd name="T49" fmla="*/ 5 h 278"/>
                  <a:gd name="T50" fmla="*/ 0 w 769"/>
                  <a:gd name="T51" fmla="*/ 4 h 278"/>
                  <a:gd name="T52" fmla="*/ 1 w 769"/>
                  <a:gd name="T53" fmla="*/ 3 h 278"/>
                  <a:gd name="T54" fmla="*/ 2 w 769"/>
                  <a:gd name="T55" fmla="*/ 2 h 278"/>
                  <a:gd name="T56" fmla="*/ 4 w 769"/>
                  <a:gd name="T57" fmla="*/ 1 h 278"/>
                  <a:gd name="T58" fmla="*/ 6 w 769"/>
                  <a:gd name="T59" fmla="*/ 1 h 278"/>
                  <a:gd name="T60" fmla="*/ 9 w 769"/>
                  <a:gd name="T61" fmla="*/ 0 h 278"/>
                  <a:gd name="T62" fmla="*/ 11 w 769"/>
                  <a:gd name="T63" fmla="*/ 0 h 278"/>
                  <a:gd name="T64" fmla="*/ 14 w 769"/>
                  <a:gd name="T65" fmla="*/ 0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9" h="278">
                    <a:moveTo>
                      <a:pt x="387" y="0"/>
                    </a:moveTo>
                    <a:lnTo>
                      <a:pt x="462" y="3"/>
                    </a:lnTo>
                    <a:lnTo>
                      <a:pt x="534" y="11"/>
                    </a:lnTo>
                    <a:lnTo>
                      <a:pt x="598" y="23"/>
                    </a:lnTo>
                    <a:lnTo>
                      <a:pt x="656" y="40"/>
                    </a:lnTo>
                    <a:lnTo>
                      <a:pt x="702" y="59"/>
                    </a:lnTo>
                    <a:lnTo>
                      <a:pt x="738" y="83"/>
                    </a:lnTo>
                    <a:lnTo>
                      <a:pt x="761" y="109"/>
                    </a:lnTo>
                    <a:lnTo>
                      <a:pt x="769" y="138"/>
                    </a:lnTo>
                    <a:lnTo>
                      <a:pt x="761" y="165"/>
                    </a:lnTo>
                    <a:lnTo>
                      <a:pt x="738" y="192"/>
                    </a:lnTo>
                    <a:lnTo>
                      <a:pt x="702" y="214"/>
                    </a:lnTo>
                    <a:lnTo>
                      <a:pt x="656" y="236"/>
                    </a:lnTo>
                    <a:lnTo>
                      <a:pt x="598" y="253"/>
                    </a:lnTo>
                    <a:lnTo>
                      <a:pt x="534" y="266"/>
                    </a:lnTo>
                    <a:lnTo>
                      <a:pt x="462" y="274"/>
                    </a:lnTo>
                    <a:lnTo>
                      <a:pt x="387" y="278"/>
                    </a:lnTo>
                    <a:lnTo>
                      <a:pt x="308" y="274"/>
                    </a:lnTo>
                    <a:lnTo>
                      <a:pt x="236" y="266"/>
                    </a:lnTo>
                    <a:lnTo>
                      <a:pt x="169" y="253"/>
                    </a:lnTo>
                    <a:lnTo>
                      <a:pt x="113" y="236"/>
                    </a:lnTo>
                    <a:lnTo>
                      <a:pt x="65" y="214"/>
                    </a:lnTo>
                    <a:lnTo>
                      <a:pt x="30" y="192"/>
                    </a:lnTo>
                    <a:lnTo>
                      <a:pt x="7" y="165"/>
                    </a:lnTo>
                    <a:lnTo>
                      <a:pt x="0" y="138"/>
                    </a:lnTo>
                    <a:lnTo>
                      <a:pt x="7" y="109"/>
                    </a:lnTo>
                    <a:lnTo>
                      <a:pt x="30" y="83"/>
                    </a:lnTo>
                    <a:lnTo>
                      <a:pt x="65" y="59"/>
                    </a:lnTo>
                    <a:lnTo>
                      <a:pt x="113" y="40"/>
                    </a:lnTo>
                    <a:lnTo>
                      <a:pt x="169" y="23"/>
                    </a:lnTo>
                    <a:lnTo>
                      <a:pt x="236" y="11"/>
                    </a:lnTo>
                    <a:lnTo>
                      <a:pt x="308" y="3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3" name="Freeform 19"/>
              <p:cNvSpPr>
                <a:spLocks/>
              </p:cNvSpPr>
              <p:nvPr/>
            </p:nvSpPr>
            <p:spPr bwMode="auto">
              <a:xfrm>
                <a:off x="4789" y="3100"/>
                <a:ext cx="240" cy="87"/>
              </a:xfrm>
              <a:custGeom>
                <a:avLst/>
                <a:gdLst>
                  <a:gd name="T0" fmla="*/ 13 w 721"/>
                  <a:gd name="T1" fmla="*/ 0 h 260"/>
                  <a:gd name="T2" fmla="*/ 16 w 721"/>
                  <a:gd name="T3" fmla="*/ 0 h 260"/>
                  <a:gd name="T4" fmla="*/ 18 w 721"/>
                  <a:gd name="T5" fmla="*/ 0 h 260"/>
                  <a:gd name="T6" fmla="*/ 21 w 721"/>
                  <a:gd name="T7" fmla="*/ 1 h 260"/>
                  <a:gd name="T8" fmla="*/ 23 w 721"/>
                  <a:gd name="T9" fmla="*/ 1 h 260"/>
                  <a:gd name="T10" fmla="*/ 24 w 721"/>
                  <a:gd name="T11" fmla="*/ 2 h 260"/>
                  <a:gd name="T12" fmla="*/ 26 w 721"/>
                  <a:gd name="T13" fmla="*/ 3 h 260"/>
                  <a:gd name="T14" fmla="*/ 26 w 721"/>
                  <a:gd name="T15" fmla="*/ 4 h 260"/>
                  <a:gd name="T16" fmla="*/ 27 w 721"/>
                  <a:gd name="T17" fmla="*/ 5 h 260"/>
                  <a:gd name="T18" fmla="*/ 26 w 721"/>
                  <a:gd name="T19" fmla="*/ 6 h 260"/>
                  <a:gd name="T20" fmla="*/ 26 w 721"/>
                  <a:gd name="T21" fmla="*/ 7 h 260"/>
                  <a:gd name="T22" fmla="*/ 24 w 721"/>
                  <a:gd name="T23" fmla="*/ 8 h 260"/>
                  <a:gd name="T24" fmla="*/ 23 w 721"/>
                  <a:gd name="T25" fmla="*/ 8 h 260"/>
                  <a:gd name="T26" fmla="*/ 21 w 721"/>
                  <a:gd name="T27" fmla="*/ 9 h 260"/>
                  <a:gd name="T28" fmla="*/ 18 w 721"/>
                  <a:gd name="T29" fmla="*/ 9 h 260"/>
                  <a:gd name="T30" fmla="*/ 16 w 721"/>
                  <a:gd name="T31" fmla="*/ 10 h 260"/>
                  <a:gd name="T32" fmla="*/ 13 w 721"/>
                  <a:gd name="T33" fmla="*/ 10 h 260"/>
                  <a:gd name="T34" fmla="*/ 11 w 721"/>
                  <a:gd name="T35" fmla="*/ 10 h 260"/>
                  <a:gd name="T36" fmla="*/ 8 w 721"/>
                  <a:gd name="T37" fmla="*/ 9 h 260"/>
                  <a:gd name="T38" fmla="*/ 6 w 721"/>
                  <a:gd name="T39" fmla="*/ 9 h 260"/>
                  <a:gd name="T40" fmla="*/ 4 w 721"/>
                  <a:gd name="T41" fmla="*/ 8 h 260"/>
                  <a:gd name="T42" fmla="*/ 2 w 721"/>
                  <a:gd name="T43" fmla="*/ 8 h 260"/>
                  <a:gd name="T44" fmla="*/ 1 w 721"/>
                  <a:gd name="T45" fmla="*/ 7 h 260"/>
                  <a:gd name="T46" fmla="*/ 0 w 721"/>
                  <a:gd name="T47" fmla="*/ 6 h 260"/>
                  <a:gd name="T48" fmla="*/ 0 w 721"/>
                  <a:gd name="T49" fmla="*/ 5 h 260"/>
                  <a:gd name="T50" fmla="*/ 0 w 721"/>
                  <a:gd name="T51" fmla="*/ 4 h 260"/>
                  <a:gd name="T52" fmla="*/ 1 w 721"/>
                  <a:gd name="T53" fmla="*/ 3 h 260"/>
                  <a:gd name="T54" fmla="*/ 2 w 721"/>
                  <a:gd name="T55" fmla="*/ 2 h 260"/>
                  <a:gd name="T56" fmla="*/ 4 w 721"/>
                  <a:gd name="T57" fmla="*/ 1 h 260"/>
                  <a:gd name="T58" fmla="*/ 6 w 721"/>
                  <a:gd name="T59" fmla="*/ 1 h 260"/>
                  <a:gd name="T60" fmla="*/ 8 w 721"/>
                  <a:gd name="T61" fmla="*/ 0 h 260"/>
                  <a:gd name="T62" fmla="*/ 11 w 721"/>
                  <a:gd name="T63" fmla="*/ 0 h 260"/>
                  <a:gd name="T64" fmla="*/ 13 w 721"/>
                  <a:gd name="T65" fmla="*/ 0 h 2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1" h="260">
                    <a:moveTo>
                      <a:pt x="360" y="0"/>
                    </a:moveTo>
                    <a:lnTo>
                      <a:pt x="431" y="2"/>
                    </a:lnTo>
                    <a:lnTo>
                      <a:pt x="499" y="10"/>
                    </a:lnTo>
                    <a:lnTo>
                      <a:pt x="560" y="21"/>
                    </a:lnTo>
                    <a:lnTo>
                      <a:pt x="614" y="38"/>
                    </a:lnTo>
                    <a:lnTo>
                      <a:pt x="658" y="56"/>
                    </a:lnTo>
                    <a:lnTo>
                      <a:pt x="691" y="79"/>
                    </a:lnTo>
                    <a:lnTo>
                      <a:pt x="713" y="103"/>
                    </a:lnTo>
                    <a:lnTo>
                      <a:pt x="721" y="130"/>
                    </a:lnTo>
                    <a:lnTo>
                      <a:pt x="713" y="155"/>
                    </a:lnTo>
                    <a:lnTo>
                      <a:pt x="691" y="181"/>
                    </a:lnTo>
                    <a:lnTo>
                      <a:pt x="658" y="202"/>
                    </a:lnTo>
                    <a:lnTo>
                      <a:pt x="614" y="221"/>
                    </a:lnTo>
                    <a:lnTo>
                      <a:pt x="560" y="237"/>
                    </a:lnTo>
                    <a:lnTo>
                      <a:pt x="499" y="249"/>
                    </a:lnTo>
                    <a:lnTo>
                      <a:pt x="431" y="256"/>
                    </a:lnTo>
                    <a:lnTo>
                      <a:pt x="360" y="260"/>
                    </a:lnTo>
                    <a:lnTo>
                      <a:pt x="287" y="256"/>
                    </a:lnTo>
                    <a:lnTo>
                      <a:pt x="220" y="249"/>
                    </a:lnTo>
                    <a:lnTo>
                      <a:pt x="158" y="237"/>
                    </a:lnTo>
                    <a:lnTo>
                      <a:pt x="105" y="221"/>
                    </a:lnTo>
                    <a:lnTo>
                      <a:pt x="61" y="202"/>
                    </a:lnTo>
                    <a:lnTo>
                      <a:pt x="27" y="181"/>
                    </a:lnTo>
                    <a:lnTo>
                      <a:pt x="6" y="155"/>
                    </a:lnTo>
                    <a:lnTo>
                      <a:pt x="0" y="130"/>
                    </a:lnTo>
                    <a:lnTo>
                      <a:pt x="6" y="103"/>
                    </a:lnTo>
                    <a:lnTo>
                      <a:pt x="27" y="79"/>
                    </a:lnTo>
                    <a:lnTo>
                      <a:pt x="61" y="56"/>
                    </a:lnTo>
                    <a:lnTo>
                      <a:pt x="105" y="38"/>
                    </a:lnTo>
                    <a:lnTo>
                      <a:pt x="158" y="21"/>
                    </a:lnTo>
                    <a:lnTo>
                      <a:pt x="220" y="10"/>
                    </a:lnTo>
                    <a:lnTo>
                      <a:pt x="287" y="2"/>
                    </a:lnTo>
                    <a:lnTo>
                      <a:pt x="36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4" name="Freeform 20"/>
              <p:cNvSpPr>
                <a:spLocks/>
              </p:cNvSpPr>
              <p:nvPr/>
            </p:nvSpPr>
            <p:spPr bwMode="auto">
              <a:xfrm>
                <a:off x="4793" y="3103"/>
                <a:ext cx="223" cy="81"/>
              </a:xfrm>
              <a:custGeom>
                <a:avLst/>
                <a:gdLst>
                  <a:gd name="T0" fmla="*/ 12 w 669"/>
                  <a:gd name="T1" fmla="*/ 0 h 243"/>
                  <a:gd name="T2" fmla="*/ 15 w 669"/>
                  <a:gd name="T3" fmla="*/ 0 h 243"/>
                  <a:gd name="T4" fmla="*/ 17 w 669"/>
                  <a:gd name="T5" fmla="*/ 0 h 243"/>
                  <a:gd name="T6" fmla="*/ 19 w 669"/>
                  <a:gd name="T7" fmla="*/ 1 h 243"/>
                  <a:gd name="T8" fmla="*/ 21 w 669"/>
                  <a:gd name="T9" fmla="*/ 1 h 243"/>
                  <a:gd name="T10" fmla="*/ 23 w 669"/>
                  <a:gd name="T11" fmla="*/ 2 h 243"/>
                  <a:gd name="T12" fmla="*/ 24 w 669"/>
                  <a:gd name="T13" fmla="*/ 3 h 243"/>
                  <a:gd name="T14" fmla="*/ 24 w 669"/>
                  <a:gd name="T15" fmla="*/ 4 h 243"/>
                  <a:gd name="T16" fmla="*/ 25 w 669"/>
                  <a:gd name="T17" fmla="*/ 4 h 243"/>
                  <a:gd name="T18" fmla="*/ 24 w 669"/>
                  <a:gd name="T19" fmla="*/ 5 h 243"/>
                  <a:gd name="T20" fmla="*/ 24 w 669"/>
                  <a:gd name="T21" fmla="*/ 6 h 243"/>
                  <a:gd name="T22" fmla="*/ 23 w 669"/>
                  <a:gd name="T23" fmla="*/ 7 h 243"/>
                  <a:gd name="T24" fmla="*/ 21 w 669"/>
                  <a:gd name="T25" fmla="*/ 8 h 243"/>
                  <a:gd name="T26" fmla="*/ 19 w 669"/>
                  <a:gd name="T27" fmla="*/ 8 h 243"/>
                  <a:gd name="T28" fmla="*/ 17 w 669"/>
                  <a:gd name="T29" fmla="*/ 9 h 243"/>
                  <a:gd name="T30" fmla="*/ 15 w 669"/>
                  <a:gd name="T31" fmla="*/ 9 h 243"/>
                  <a:gd name="T32" fmla="*/ 12 w 669"/>
                  <a:gd name="T33" fmla="*/ 9 h 243"/>
                  <a:gd name="T34" fmla="*/ 10 w 669"/>
                  <a:gd name="T35" fmla="*/ 9 h 243"/>
                  <a:gd name="T36" fmla="*/ 8 w 669"/>
                  <a:gd name="T37" fmla="*/ 9 h 243"/>
                  <a:gd name="T38" fmla="*/ 5 w 669"/>
                  <a:gd name="T39" fmla="*/ 8 h 243"/>
                  <a:gd name="T40" fmla="*/ 4 w 669"/>
                  <a:gd name="T41" fmla="*/ 8 h 243"/>
                  <a:gd name="T42" fmla="*/ 2 w 669"/>
                  <a:gd name="T43" fmla="*/ 7 h 243"/>
                  <a:gd name="T44" fmla="*/ 1 w 669"/>
                  <a:gd name="T45" fmla="*/ 6 h 243"/>
                  <a:gd name="T46" fmla="*/ 0 w 669"/>
                  <a:gd name="T47" fmla="*/ 5 h 243"/>
                  <a:gd name="T48" fmla="*/ 0 w 669"/>
                  <a:gd name="T49" fmla="*/ 4 h 243"/>
                  <a:gd name="T50" fmla="*/ 0 w 669"/>
                  <a:gd name="T51" fmla="*/ 4 h 243"/>
                  <a:gd name="T52" fmla="*/ 1 w 669"/>
                  <a:gd name="T53" fmla="*/ 3 h 243"/>
                  <a:gd name="T54" fmla="*/ 2 w 669"/>
                  <a:gd name="T55" fmla="*/ 2 h 243"/>
                  <a:gd name="T56" fmla="*/ 4 w 669"/>
                  <a:gd name="T57" fmla="*/ 1 h 243"/>
                  <a:gd name="T58" fmla="*/ 5 w 669"/>
                  <a:gd name="T59" fmla="*/ 1 h 243"/>
                  <a:gd name="T60" fmla="*/ 8 w 669"/>
                  <a:gd name="T61" fmla="*/ 0 h 243"/>
                  <a:gd name="T62" fmla="*/ 10 w 669"/>
                  <a:gd name="T63" fmla="*/ 0 h 243"/>
                  <a:gd name="T64" fmla="*/ 12 w 669"/>
                  <a:gd name="T65" fmla="*/ 0 h 2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69" h="243">
                    <a:moveTo>
                      <a:pt x="332" y="0"/>
                    </a:moveTo>
                    <a:lnTo>
                      <a:pt x="398" y="1"/>
                    </a:lnTo>
                    <a:lnTo>
                      <a:pt x="462" y="9"/>
                    </a:lnTo>
                    <a:lnTo>
                      <a:pt x="519" y="19"/>
                    </a:lnTo>
                    <a:lnTo>
                      <a:pt x="569" y="35"/>
                    </a:lnTo>
                    <a:lnTo>
                      <a:pt x="610" y="52"/>
                    </a:lnTo>
                    <a:lnTo>
                      <a:pt x="641" y="72"/>
                    </a:lnTo>
                    <a:lnTo>
                      <a:pt x="661" y="95"/>
                    </a:lnTo>
                    <a:lnTo>
                      <a:pt x="669" y="120"/>
                    </a:lnTo>
                    <a:lnTo>
                      <a:pt x="661" y="144"/>
                    </a:lnTo>
                    <a:lnTo>
                      <a:pt x="641" y="166"/>
                    </a:lnTo>
                    <a:lnTo>
                      <a:pt x="610" y="188"/>
                    </a:lnTo>
                    <a:lnTo>
                      <a:pt x="569" y="206"/>
                    </a:lnTo>
                    <a:lnTo>
                      <a:pt x="519" y="220"/>
                    </a:lnTo>
                    <a:lnTo>
                      <a:pt x="462" y="232"/>
                    </a:lnTo>
                    <a:lnTo>
                      <a:pt x="398" y="239"/>
                    </a:lnTo>
                    <a:lnTo>
                      <a:pt x="332" y="243"/>
                    </a:lnTo>
                    <a:lnTo>
                      <a:pt x="265" y="239"/>
                    </a:lnTo>
                    <a:lnTo>
                      <a:pt x="203" y="232"/>
                    </a:lnTo>
                    <a:lnTo>
                      <a:pt x="147" y="220"/>
                    </a:lnTo>
                    <a:lnTo>
                      <a:pt x="98" y="206"/>
                    </a:lnTo>
                    <a:lnTo>
                      <a:pt x="56" y="188"/>
                    </a:lnTo>
                    <a:lnTo>
                      <a:pt x="25" y="166"/>
                    </a:lnTo>
                    <a:lnTo>
                      <a:pt x="6" y="144"/>
                    </a:lnTo>
                    <a:lnTo>
                      <a:pt x="0" y="120"/>
                    </a:lnTo>
                    <a:lnTo>
                      <a:pt x="6" y="95"/>
                    </a:lnTo>
                    <a:lnTo>
                      <a:pt x="25" y="72"/>
                    </a:lnTo>
                    <a:lnTo>
                      <a:pt x="56" y="52"/>
                    </a:lnTo>
                    <a:lnTo>
                      <a:pt x="98" y="35"/>
                    </a:lnTo>
                    <a:lnTo>
                      <a:pt x="147" y="19"/>
                    </a:lnTo>
                    <a:lnTo>
                      <a:pt x="203" y="9"/>
                    </a:lnTo>
                    <a:lnTo>
                      <a:pt x="265" y="1"/>
                    </a:ln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5" name="Freeform 21"/>
              <p:cNvSpPr>
                <a:spLocks/>
              </p:cNvSpPr>
              <p:nvPr/>
            </p:nvSpPr>
            <p:spPr bwMode="auto">
              <a:xfrm>
                <a:off x="4796" y="3104"/>
                <a:ext cx="207" cy="76"/>
              </a:xfrm>
              <a:custGeom>
                <a:avLst/>
                <a:gdLst>
                  <a:gd name="T0" fmla="*/ 12 w 622"/>
                  <a:gd name="T1" fmla="*/ 0 h 226"/>
                  <a:gd name="T2" fmla="*/ 14 w 622"/>
                  <a:gd name="T3" fmla="*/ 0 h 226"/>
                  <a:gd name="T4" fmla="*/ 16 w 622"/>
                  <a:gd name="T5" fmla="*/ 0 h 226"/>
                  <a:gd name="T6" fmla="*/ 18 w 622"/>
                  <a:gd name="T7" fmla="*/ 1 h 226"/>
                  <a:gd name="T8" fmla="*/ 20 w 622"/>
                  <a:gd name="T9" fmla="*/ 1 h 226"/>
                  <a:gd name="T10" fmla="*/ 21 w 622"/>
                  <a:gd name="T11" fmla="*/ 2 h 226"/>
                  <a:gd name="T12" fmla="*/ 22 w 622"/>
                  <a:gd name="T13" fmla="*/ 3 h 226"/>
                  <a:gd name="T14" fmla="*/ 23 w 622"/>
                  <a:gd name="T15" fmla="*/ 3 h 226"/>
                  <a:gd name="T16" fmla="*/ 23 w 622"/>
                  <a:gd name="T17" fmla="*/ 4 h 226"/>
                  <a:gd name="T18" fmla="*/ 23 w 622"/>
                  <a:gd name="T19" fmla="*/ 5 h 226"/>
                  <a:gd name="T20" fmla="*/ 22 w 622"/>
                  <a:gd name="T21" fmla="*/ 6 h 226"/>
                  <a:gd name="T22" fmla="*/ 21 w 622"/>
                  <a:gd name="T23" fmla="*/ 7 h 226"/>
                  <a:gd name="T24" fmla="*/ 20 w 622"/>
                  <a:gd name="T25" fmla="*/ 7 h 226"/>
                  <a:gd name="T26" fmla="*/ 18 w 622"/>
                  <a:gd name="T27" fmla="*/ 8 h 226"/>
                  <a:gd name="T28" fmla="*/ 16 w 622"/>
                  <a:gd name="T29" fmla="*/ 8 h 226"/>
                  <a:gd name="T30" fmla="*/ 14 w 622"/>
                  <a:gd name="T31" fmla="*/ 8 h 226"/>
                  <a:gd name="T32" fmla="*/ 12 w 622"/>
                  <a:gd name="T33" fmla="*/ 9 h 226"/>
                  <a:gd name="T34" fmla="*/ 9 w 622"/>
                  <a:gd name="T35" fmla="*/ 8 h 226"/>
                  <a:gd name="T36" fmla="*/ 7 w 622"/>
                  <a:gd name="T37" fmla="*/ 8 h 226"/>
                  <a:gd name="T38" fmla="*/ 5 w 622"/>
                  <a:gd name="T39" fmla="*/ 8 h 226"/>
                  <a:gd name="T40" fmla="*/ 3 w 622"/>
                  <a:gd name="T41" fmla="*/ 7 h 226"/>
                  <a:gd name="T42" fmla="*/ 2 w 622"/>
                  <a:gd name="T43" fmla="*/ 7 h 226"/>
                  <a:gd name="T44" fmla="*/ 1 w 622"/>
                  <a:gd name="T45" fmla="*/ 6 h 226"/>
                  <a:gd name="T46" fmla="*/ 0 w 622"/>
                  <a:gd name="T47" fmla="*/ 5 h 226"/>
                  <a:gd name="T48" fmla="*/ 0 w 622"/>
                  <a:gd name="T49" fmla="*/ 4 h 226"/>
                  <a:gd name="T50" fmla="*/ 0 w 622"/>
                  <a:gd name="T51" fmla="*/ 3 h 226"/>
                  <a:gd name="T52" fmla="*/ 1 w 622"/>
                  <a:gd name="T53" fmla="*/ 3 h 226"/>
                  <a:gd name="T54" fmla="*/ 2 w 622"/>
                  <a:gd name="T55" fmla="*/ 2 h 226"/>
                  <a:gd name="T56" fmla="*/ 3 w 622"/>
                  <a:gd name="T57" fmla="*/ 1 h 226"/>
                  <a:gd name="T58" fmla="*/ 5 w 622"/>
                  <a:gd name="T59" fmla="*/ 1 h 226"/>
                  <a:gd name="T60" fmla="*/ 7 w 622"/>
                  <a:gd name="T61" fmla="*/ 0 h 226"/>
                  <a:gd name="T62" fmla="*/ 9 w 622"/>
                  <a:gd name="T63" fmla="*/ 0 h 226"/>
                  <a:gd name="T64" fmla="*/ 12 w 622"/>
                  <a:gd name="T65" fmla="*/ 0 h 22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2" h="226">
                    <a:moveTo>
                      <a:pt x="311" y="0"/>
                    </a:moveTo>
                    <a:lnTo>
                      <a:pt x="372" y="1"/>
                    </a:lnTo>
                    <a:lnTo>
                      <a:pt x="431" y="8"/>
                    </a:lnTo>
                    <a:lnTo>
                      <a:pt x="484" y="19"/>
                    </a:lnTo>
                    <a:lnTo>
                      <a:pt x="530" y="33"/>
                    </a:lnTo>
                    <a:lnTo>
                      <a:pt x="567" y="49"/>
                    </a:lnTo>
                    <a:lnTo>
                      <a:pt x="597" y="69"/>
                    </a:lnTo>
                    <a:lnTo>
                      <a:pt x="615" y="90"/>
                    </a:lnTo>
                    <a:lnTo>
                      <a:pt x="622" y="112"/>
                    </a:lnTo>
                    <a:lnTo>
                      <a:pt x="615" y="134"/>
                    </a:lnTo>
                    <a:lnTo>
                      <a:pt x="597" y="155"/>
                    </a:lnTo>
                    <a:lnTo>
                      <a:pt x="567" y="175"/>
                    </a:lnTo>
                    <a:lnTo>
                      <a:pt x="530" y="193"/>
                    </a:lnTo>
                    <a:lnTo>
                      <a:pt x="484" y="206"/>
                    </a:lnTo>
                    <a:lnTo>
                      <a:pt x="431" y="216"/>
                    </a:lnTo>
                    <a:lnTo>
                      <a:pt x="372" y="222"/>
                    </a:lnTo>
                    <a:lnTo>
                      <a:pt x="311" y="226"/>
                    </a:lnTo>
                    <a:lnTo>
                      <a:pt x="248" y="222"/>
                    </a:lnTo>
                    <a:lnTo>
                      <a:pt x="191" y="216"/>
                    </a:lnTo>
                    <a:lnTo>
                      <a:pt x="137" y="206"/>
                    </a:lnTo>
                    <a:lnTo>
                      <a:pt x="91" y="193"/>
                    </a:lnTo>
                    <a:lnTo>
                      <a:pt x="52" y="175"/>
                    </a:lnTo>
                    <a:lnTo>
                      <a:pt x="24" y="155"/>
                    </a:lnTo>
                    <a:lnTo>
                      <a:pt x="6" y="134"/>
                    </a:lnTo>
                    <a:lnTo>
                      <a:pt x="0" y="112"/>
                    </a:lnTo>
                    <a:lnTo>
                      <a:pt x="6" y="90"/>
                    </a:lnTo>
                    <a:lnTo>
                      <a:pt x="24" y="69"/>
                    </a:lnTo>
                    <a:lnTo>
                      <a:pt x="52" y="49"/>
                    </a:lnTo>
                    <a:lnTo>
                      <a:pt x="91" y="33"/>
                    </a:lnTo>
                    <a:lnTo>
                      <a:pt x="137" y="19"/>
                    </a:lnTo>
                    <a:lnTo>
                      <a:pt x="191" y="8"/>
                    </a:lnTo>
                    <a:lnTo>
                      <a:pt x="248" y="1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6" name="Freeform 22"/>
              <p:cNvSpPr>
                <a:spLocks/>
              </p:cNvSpPr>
              <p:nvPr/>
            </p:nvSpPr>
            <p:spPr bwMode="auto">
              <a:xfrm>
                <a:off x="4799" y="3107"/>
                <a:ext cx="191" cy="69"/>
              </a:xfrm>
              <a:custGeom>
                <a:avLst/>
                <a:gdLst>
                  <a:gd name="T0" fmla="*/ 11 w 571"/>
                  <a:gd name="T1" fmla="*/ 0 h 208"/>
                  <a:gd name="T2" fmla="*/ 13 w 571"/>
                  <a:gd name="T3" fmla="*/ 0 h 208"/>
                  <a:gd name="T4" fmla="*/ 15 w 571"/>
                  <a:gd name="T5" fmla="*/ 0 h 208"/>
                  <a:gd name="T6" fmla="*/ 17 w 571"/>
                  <a:gd name="T7" fmla="*/ 1 h 208"/>
                  <a:gd name="T8" fmla="*/ 18 w 571"/>
                  <a:gd name="T9" fmla="*/ 1 h 208"/>
                  <a:gd name="T10" fmla="*/ 19 w 571"/>
                  <a:gd name="T11" fmla="*/ 2 h 208"/>
                  <a:gd name="T12" fmla="*/ 20 w 571"/>
                  <a:gd name="T13" fmla="*/ 2 h 208"/>
                  <a:gd name="T14" fmla="*/ 21 w 571"/>
                  <a:gd name="T15" fmla="*/ 3 h 208"/>
                  <a:gd name="T16" fmla="*/ 21 w 571"/>
                  <a:gd name="T17" fmla="*/ 4 h 208"/>
                  <a:gd name="T18" fmla="*/ 21 w 571"/>
                  <a:gd name="T19" fmla="*/ 5 h 208"/>
                  <a:gd name="T20" fmla="*/ 20 w 571"/>
                  <a:gd name="T21" fmla="*/ 5 h 208"/>
                  <a:gd name="T22" fmla="*/ 19 w 571"/>
                  <a:gd name="T23" fmla="*/ 6 h 208"/>
                  <a:gd name="T24" fmla="*/ 18 w 571"/>
                  <a:gd name="T25" fmla="*/ 7 h 208"/>
                  <a:gd name="T26" fmla="*/ 17 w 571"/>
                  <a:gd name="T27" fmla="*/ 7 h 208"/>
                  <a:gd name="T28" fmla="*/ 15 w 571"/>
                  <a:gd name="T29" fmla="*/ 7 h 208"/>
                  <a:gd name="T30" fmla="*/ 13 w 571"/>
                  <a:gd name="T31" fmla="*/ 8 h 208"/>
                  <a:gd name="T32" fmla="*/ 11 w 571"/>
                  <a:gd name="T33" fmla="*/ 8 h 208"/>
                  <a:gd name="T34" fmla="*/ 8 w 571"/>
                  <a:gd name="T35" fmla="*/ 8 h 208"/>
                  <a:gd name="T36" fmla="*/ 6 w 571"/>
                  <a:gd name="T37" fmla="*/ 7 h 208"/>
                  <a:gd name="T38" fmla="*/ 5 w 571"/>
                  <a:gd name="T39" fmla="*/ 7 h 208"/>
                  <a:gd name="T40" fmla="*/ 3 w 571"/>
                  <a:gd name="T41" fmla="*/ 7 h 208"/>
                  <a:gd name="T42" fmla="*/ 2 w 571"/>
                  <a:gd name="T43" fmla="*/ 6 h 208"/>
                  <a:gd name="T44" fmla="*/ 1 w 571"/>
                  <a:gd name="T45" fmla="*/ 5 h 208"/>
                  <a:gd name="T46" fmla="*/ 0 w 571"/>
                  <a:gd name="T47" fmla="*/ 5 h 208"/>
                  <a:gd name="T48" fmla="*/ 0 w 571"/>
                  <a:gd name="T49" fmla="*/ 4 h 208"/>
                  <a:gd name="T50" fmla="*/ 0 w 571"/>
                  <a:gd name="T51" fmla="*/ 3 h 208"/>
                  <a:gd name="T52" fmla="*/ 1 w 571"/>
                  <a:gd name="T53" fmla="*/ 2 h 208"/>
                  <a:gd name="T54" fmla="*/ 2 w 571"/>
                  <a:gd name="T55" fmla="*/ 2 h 208"/>
                  <a:gd name="T56" fmla="*/ 3 w 571"/>
                  <a:gd name="T57" fmla="*/ 1 h 208"/>
                  <a:gd name="T58" fmla="*/ 5 w 571"/>
                  <a:gd name="T59" fmla="*/ 1 h 208"/>
                  <a:gd name="T60" fmla="*/ 6 w 571"/>
                  <a:gd name="T61" fmla="*/ 0 h 208"/>
                  <a:gd name="T62" fmla="*/ 8 w 571"/>
                  <a:gd name="T63" fmla="*/ 0 h 208"/>
                  <a:gd name="T64" fmla="*/ 11 w 571"/>
                  <a:gd name="T65" fmla="*/ 0 h 2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1" h="208">
                    <a:moveTo>
                      <a:pt x="285" y="0"/>
                    </a:moveTo>
                    <a:lnTo>
                      <a:pt x="341" y="1"/>
                    </a:lnTo>
                    <a:lnTo>
                      <a:pt x="395" y="7"/>
                    </a:lnTo>
                    <a:lnTo>
                      <a:pt x="444" y="17"/>
                    </a:lnTo>
                    <a:lnTo>
                      <a:pt x="487" y="30"/>
                    </a:lnTo>
                    <a:lnTo>
                      <a:pt x="521" y="44"/>
                    </a:lnTo>
                    <a:lnTo>
                      <a:pt x="548" y="62"/>
                    </a:lnTo>
                    <a:lnTo>
                      <a:pt x="565" y="81"/>
                    </a:lnTo>
                    <a:lnTo>
                      <a:pt x="571" y="103"/>
                    </a:lnTo>
                    <a:lnTo>
                      <a:pt x="565" y="123"/>
                    </a:lnTo>
                    <a:lnTo>
                      <a:pt x="548" y="144"/>
                    </a:lnTo>
                    <a:lnTo>
                      <a:pt x="521" y="160"/>
                    </a:lnTo>
                    <a:lnTo>
                      <a:pt x="487" y="177"/>
                    </a:lnTo>
                    <a:lnTo>
                      <a:pt x="444" y="189"/>
                    </a:lnTo>
                    <a:lnTo>
                      <a:pt x="395" y="200"/>
                    </a:lnTo>
                    <a:lnTo>
                      <a:pt x="341" y="206"/>
                    </a:lnTo>
                    <a:lnTo>
                      <a:pt x="285" y="208"/>
                    </a:lnTo>
                    <a:lnTo>
                      <a:pt x="226" y="206"/>
                    </a:lnTo>
                    <a:lnTo>
                      <a:pt x="174" y="200"/>
                    </a:lnTo>
                    <a:lnTo>
                      <a:pt x="125" y="189"/>
                    </a:lnTo>
                    <a:lnTo>
                      <a:pt x="83" y="177"/>
                    </a:lnTo>
                    <a:lnTo>
                      <a:pt x="47" y="160"/>
                    </a:lnTo>
                    <a:lnTo>
                      <a:pt x="22" y="144"/>
                    </a:lnTo>
                    <a:lnTo>
                      <a:pt x="5" y="123"/>
                    </a:lnTo>
                    <a:lnTo>
                      <a:pt x="0" y="103"/>
                    </a:lnTo>
                    <a:lnTo>
                      <a:pt x="5" y="81"/>
                    </a:lnTo>
                    <a:lnTo>
                      <a:pt x="22" y="62"/>
                    </a:lnTo>
                    <a:lnTo>
                      <a:pt x="47" y="44"/>
                    </a:lnTo>
                    <a:lnTo>
                      <a:pt x="83" y="30"/>
                    </a:lnTo>
                    <a:lnTo>
                      <a:pt x="125" y="17"/>
                    </a:lnTo>
                    <a:lnTo>
                      <a:pt x="174" y="7"/>
                    </a:lnTo>
                    <a:lnTo>
                      <a:pt x="226" y="1"/>
                    </a:lnTo>
                    <a:lnTo>
                      <a:pt x="285" y="0"/>
                    </a:ln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7" name="Freeform 23"/>
              <p:cNvSpPr>
                <a:spLocks/>
              </p:cNvSpPr>
              <p:nvPr/>
            </p:nvSpPr>
            <p:spPr bwMode="auto">
              <a:xfrm>
                <a:off x="4803" y="3109"/>
                <a:ext cx="174" cy="63"/>
              </a:xfrm>
              <a:custGeom>
                <a:avLst/>
                <a:gdLst>
                  <a:gd name="T0" fmla="*/ 10 w 524"/>
                  <a:gd name="T1" fmla="*/ 0 h 190"/>
                  <a:gd name="T2" fmla="*/ 12 w 524"/>
                  <a:gd name="T3" fmla="*/ 0 h 190"/>
                  <a:gd name="T4" fmla="*/ 13 w 524"/>
                  <a:gd name="T5" fmla="*/ 0 h 190"/>
                  <a:gd name="T6" fmla="*/ 15 w 524"/>
                  <a:gd name="T7" fmla="*/ 1 h 190"/>
                  <a:gd name="T8" fmla="*/ 16 w 524"/>
                  <a:gd name="T9" fmla="*/ 1 h 190"/>
                  <a:gd name="T10" fmla="*/ 17 w 524"/>
                  <a:gd name="T11" fmla="*/ 2 h 190"/>
                  <a:gd name="T12" fmla="*/ 18 w 524"/>
                  <a:gd name="T13" fmla="*/ 2 h 190"/>
                  <a:gd name="T14" fmla="*/ 19 w 524"/>
                  <a:gd name="T15" fmla="*/ 3 h 190"/>
                  <a:gd name="T16" fmla="*/ 19 w 524"/>
                  <a:gd name="T17" fmla="*/ 3 h 190"/>
                  <a:gd name="T18" fmla="*/ 19 w 524"/>
                  <a:gd name="T19" fmla="*/ 4 h 190"/>
                  <a:gd name="T20" fmla="*/ 18 w 524"/>
                  <a:gd name="T21" fmla="*/ 5 h 190"/>
                  <a:gd name="T22" fmla="*/ 17 w 524"/>
                  <a:gd name="T23" fmla="*/ 5 h 190"/>
                  <a:gd name="T24" fmla="*/ 16 w 524"/>
                  <a:gd name="T25" fmla="*/ 6 h 190"/>
                  <a:gd name="T26" fmla="*/ 15 w 524"/>
                  <a:gd name="T27" fmla="*/ 6 h 190"/>
                  <a:gd name="T28" fmla="*/ 13 w 524"/>
                  <a:gd name="T29" fmla="*/ 7 h 190"/>
                  <a:gd name="T30" fmla="*/ 12 w 524"/>
                  <a:gd name="T31" fmla="*/ 7 h 190"/>
                  <a:gd name="T32" fmla="*/ 10 w 524"/>
                  <a:gd name="T33" fmla="*/ 7 h 190"/>
                  <a:gd name="T34" fmla="*/ 8 w 524"/>
                  <a:gd name="T35" fmla="*/ 7 h 190"/>
                  <a:gd name="T36" fmla="*/ 6 w 524"/>
                  <a:gd name="T37" fmla="*/ 7 h 190"/>
                  <a:gd name="T38" fmla="*/ 4 w 524"/>
                  <a:gd name="T39" fmla="*/ 6 h 190"/>
                  <a:gd name="T40" fmla="*/ 3 w 524"/>
                  <a:gd name="T41" fmla="*/ 6 h 190"/>
                  <a:gd name="T42" fmla="*/ 2 w 524"/>
                  <a:gd name="T43" fmla="*/ 5 h 190"/>
                  <a:gd name="T44" fmla="*/ 1 w 524"/>
                  <a:gd name="T45" fmla="*/ 5 h 190"/>
                  <a:gd name="T46" fmla="*/ 0 w 524"/>
                  <a:gd name="T47" fmla="*/ 4 h 190"/>
                  <a:gd name="T48" fmla="*/ 0 w 524"/>
                  <a:gd name="T49" fmla="*/ 3 h 190"/>
                  <a:gd name="T50" fmla="*/ 0 w 524"/>
                  <a:gd name="T51" fmla="*/ 3 h 190"/>
                  <a:gd name="T52" fmla="*/ 1 w 524"/>
                  <a:gd name="T53" fmla="*/ 2 h 190"/>
                  <a:gd name="T54" fmla="*/ 2 w 524"/>
                  <a:gd name="T55" fmla="*/ 2 h 190"/>
                  <a:gd name="T56" fmla="*/ 3 w 524"/>
                  <a:gd name="T57" fmla="*/ 1 h 190"/>
                  <a:gd name="T58" fmla="*/ 4 w 524"/>
                  <a:gd name="T59" fmla="*/ 1 h 190"/>
                  <a:gd name="T60" fmla="*/ 6 w 524"/>
                  <a:gd name="T61" fmla="*/ 0 h 190"/>
                  <a:gd name="T62" fmla="*/ 8 w 524"/>
                  <a:gd name="T63" fmla="*/ 0 h 190"/>
                  <a:gd name="T64" fmla="*/ 10 w 524"/>
                  <a:gd name="T65" fmla="*/ 0 h 1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24" h="190">
                    <a:moveTo>
                      <a:pt x="263" y="0"/>
                    </a:moveTo>
                    <a:lnTo>
                      <a:pt x="314" y="1"/>
                    </a:lnTo>
                    <a:lnTo>
                      <a:pt x="363" y="6"/>
                    </a:lnTo>
                    <a:lnTo>
                      <a:pt x="406" y="14"/>
                    </a:lnTo>
                    <a:lnTo>
                      <a:pt x="446" y="28"/>
                    </a:lnTo>
                    <a:lnTo>
                      <a:pt x="477" y="41"/>
                    </a:lnTo>
                    <a:lnTo>
                      <a:pt x="502" y="58"/>
                    </a:lnTo>
                    <a:lnTo>
                      <a:pt x="518" y="74"/>
                    </a:lnTo>
                    <a:lnTo>
                      <a:pt x="524" y="95"/>
                    </a:lnTo>
                    <a:lnTo>
                      <a:pt x="518" y="113"/>
                    </a:lnTo>
                    <a:lnTo>
                      <a:pt x="502" y="132"/>
                    </a:lnTo>
                    <a:lnTo>
                      <a:pt x="477" y="147"/>
                    </a:lnTo>
                    <a:lnTo>
                      <a:pt x="446" y="162"/>
                    </a:lnTo>
                    <a:lnTo>
                      <a:pt x="406" y="172"/>
                    </a:lnTo>
                    <a:lnTo>
                      <a:pt x="363" y="182"/>
                    </a:lnTo>
                    <a:lnTo>
                      <a:pt x="314" y="188"/>
                    </a:lnTo>
                    <a:lnTo>
                      <a:pt x="263" y="190"/>
                    </a:lnTo>
                    <a:lnTo>
                      <a:pt x="209" y="188"/>
                    </a:lnTo>
                    <a:lnTo>
                      <a:pt x="160" y="182"/>
                    </a:lnTo>
                    <a:lnTo>
                      <a:pt x="115" y="172"/>
                    </a:lnTo>
                    <a:lnTo>
                      <a:pt x="76" y="162"/>
                    </a:lnTo>
                    <a:lnTo>
                      <a:pt x="44" y="147"/>
                    </a:lnTo>
                    <a:lnTo>
                      <a:pt x="20" y="132"/>
                    </a:lnTo>
                    <a:lnTo>
                      <a:pt x="5" y="113"/>
                    </a:lnTo>
                    <a:lnTo>
                      <a:pt x="0" y="95"/>
                    </a:lnTo>
                    <a:lnTo>
                      <a:pt x="5" y="74"/>
                    </a:lnTo>
                    <a:lnTo>
                      <a:pt x="20" y="58"/>
                    </a:lnTo>
                    <a:lnTo>
                      <a:pt x="44" y="41"/>
                    </a:lnTo>
                    <a:lnTo>
                      <a:pt x="76" y="28"/>
                    </a:lnTo>
                    <a:lnTo>
                      <a:pt x="115" y="14"/>
                    </a:lnTo>
                    <a:lnTo>
                      <a:pt x="160" y="6"/>
                    </a:lnTo>
                    <a:lnTo>
                      <a:pt x="209" y="1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8" name="Freeform 24"/>
              <p:cNvSpPr>
                <a:spLocks/>
              </p:cNvSpPr>
              <p:nvPr/>
            </p:nvSpPr>
            <p:spPr bwMode="auto">
              <a:xfrm>
                <a:off x="4807" y="3111"/>
                <a:ext cx="157" cy="57"/>
              </a:xfrm>
              <a:custGeom>
                <a:avLst/>
                <a:gdLst>
                  <a:gd name="T0" fmla="*/ 9 w 470"/>
                  <a:gd name="T1" fmla="*/ 0 h 170"/>
                  <a:gd name="T2" fmla="*/ 10 w 470"/>
                  <a:gd name="T3" fmla="*/ 0 h 170"/>
                  <a:gd name="T4" fmla="*/ 12 w 470"/>
                  <a:gd name="T5" fmla="*/ 0 h 170"/>
                  <a:gd name="T6" fmla="*/ 14 w 470"/>
                  <a:gd name="T7" fmla="*/ 0 h 170"/>
                  <a:gd name="T8" fmla="*/ 15 w 470"/>
                  <a:gd name="T9" fmla="*/ 1 h 170"/>
                  <a:gd name="T10" fmla="*/ 16 w 470"/>
                  <a:gd name="T11" fmla="*/ 1 h 170"/>
                  <a:gd name="T12" fmla="*/ 17 w 470"/>
                  <a:gd name="T13" fmla="*/ 2 h 170"/>
                  <a:gd name="T14" fmla="*/ 17 w 470"/>
                  <a:gd name="T15" fmla="*/ 2 h 170"/>
                  <a:gd name="T16" fmla="*/ 17 w 470"/>
                  <a:gd name="T17" fmla="*/ 3 h 170"/>
                  <a:gd name="T18" fmla="*/ 17 w 470"/>
                  <a:gd name="T19" fmla="*/ 4 h 170"/>
                  <a:gd name="T20" fmla="*/ 17 w 470"/>
                  <a:gd name="T21" fmla="*/ 4 h 170"/>
                  <a:gd name="T22" fmla="*/ 16 w 470"/>
                  <a:gd name="T23" fmla="*/ 5 h 170"/>
                  <a:gd name="T24" fmla="*/ 15 w 470"/>
                  <a:gd name="T25" fmla="*/ 5 h 170"/>
                  <a:gd name="T26" fmla="*/ 14 w 470"/>
                  <a:gd name="T27" fmla="*/ 6 h 170"/>
                  <a:gd name="T28" fmla="*/ 12 w 470"/>
                  <a:gd name="T29" fmla="*/ 6 h 170"/>
                  <a:gd name="T30" fmla="*/ 10 w 470"/>
                  <a:gd name="T31" fmla="*/ 6 h 170"/>
                  <a:gd name="T32" fmla="*/ 9 w 470"/>
                  <a:gd name="T33" fmla="*/ 6 h 170"/>
                  <a:gd name="T34" fmla="*/ 7 w 470"/>
                  <a:gd name="T35" fmla="*/ 6 h 170"/>
                  <a:gd name="T36" fmla="*/ 5 w 470"/>
                  <a:gd name="T37" fmla="*/ 6 h 170"/>
                  <a:gd name="T38" fmla="*/ 4 w 470"/>
                  <a:gd name="T39" fmla="*/ 6 h 170"/>
                  <a:gd name="T40" fmla="*/ 3 w 470"/>
                  <a:gd name="T41" fmla="*/ 5 h 170"/>
                  <a:gd name="T42" fmla="*/ 1 w 470"/>
                  <a:gd name="T43" fmla="*/ 5 h 170"/>
                  <a:gd name="T44" fmla="*/ 1 w 470"/>
                  <a:gd name="T45" fmla="*/ 4 h 170"/>
                  <a:gd name="T46" fmla="*/ 0 w 470"/>
                  <a:gd name="T47" fmla="*/ 4 h 170"/>
                  <a:gd name="T48" fmla="*/ 0 w 470"/>
                  <a:gd name="T49" fmla="*/ 3 h 170"/>
                  <a:gd name="T50" fmla="*/ 0 w 470"/>
                  <a:gd name="T51" fmla="*/ 2 h 170"/>
                  <a:gd name="T52" fmla="*/ 1 w 470"/>
                  <a:gd name="T53" fmla="*/ 2 h 170"/>
                  <a:gd name="T54" fmla="*/ 1 w 470"/>
                  <a:gd name="T55" fmla="*/ 1 h 170"/>
                  <a:gd name="T56" fmla="*/ 3 w 470"/>
                  <a:gd name="T57" fmla="*/ 1 h 170"/>
                  <a:gd name="T58" fmla="*/ 4 w 470"/>
                  <a:gd name="T59" fmla="*/ 0 h 170"/>
                  <a:gd name="T60" fmla="*/ 5 w 470"/>
                  <a:gd name="T61" fmla="*/ 0 h 170"/>
                  <a:gd name="T62" fmla="*/ 7 w 470"/>
                  <a:gd name="T63" fmla="*/ 0 h 170"/>
                  <a:gd name="T64" fmla="*/ 9 w 470"/>
                  <a:gd name="T65" fmla="*/ 0 h 1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0" h="170">
                    <a:moveTo>
                      <a:pt x="234" y="0"/>
                    </a:moveTo>
                    <a:lnTo>
                      <a:pt x="281" y="1"/>
                    </a:lnTo>
                    <a:lnTo>
                      <a:pt x="325" y="6"/>
                    </a:lnTo>
                    <a:lnTo>
                      <a:pt x="365" y="13"/>
                    </a:lnTo>
                    <a:lnTo>
                      <a:pt x="401" y="24"/>
                    </a:lnTo>
                    <a:lnTo>
                      <a:pt x="429" y="36"/>
                    </a:lnTo>
                    <a:lnTo>
                      <a:pt x="451" y="51"/>
                    </a:lnTo>
                    <a:lnTo>
                      <a:pt x="464" y="67"/>
                    </a:lnTo>
                    <a:lnTo>
                      <a:pt x="470" y="85"/>
                    </a:lnTo>
                    <a:lnTo>
                      <a:pt x="464" y="102"/>
                    </a:lnTo>
                    <a:lnTo>
                      <a:pt x="451" y="118"/>
                    </a:lnTo>
                    <a:lnTo>
                      <a:pt x="429" y="132"/>
                    </a:lnTo>
                    <a:lnTo>
                      <a:pt x="401" y="145"/>
                    </a:lnTo>
                    <a:lnTo>
                      <a:pt x="365" y="155"/>
                    </a:lnTo>
                    <a:lnTo>
                      <a:pt x="325" y="163"/>
                    </a:lnTo>
                    <a:lnTo>
                      <a:pt x="281" y="168"/>
                    </a:lnTo>
                    <a:lnTo>
                      <a:pt x="234" y="170"/>
                    </a:lnTo>
                    <a:lnTo>
                      <a:pt x="187" y="168"/>
                    </a:lnTo>
                    <a:lnTo>
                      <a:pt x="142" y="163"/>
                    </a:lnTo>
                    <a:lnTo>
                      <a:pt x="103" y="155"/>
                    </a:lnTo>
                    <a:lnTo>
                      <a:pt x="68" y="145"/>
                    </a:lnTo>
                    <a:lnTo>
                      <a:pt x="39" y="132"/>
                    </a:lnTo>
                    <a:lnTo>
                      <a:pt x="18" y="118"/>
                    </a:lnTo>
                    <a:lnTo>
                      <a:pt x="4" y="102"/>
                    </a:lnTo>
                    <a:lnTo>
                      <a:pt x="0" y="85"/>
                    </a:lnTo>
                    <a:lnTo>
                      <a:pt x="4" y="67"/>
                    </a:lnTo>
                    <a:lnTo>
                      <a:pt x="18" y="51"/>
                    </a:lnTo>
                    <a:lnTo>
                      <a:pt x="39" y="36"/>
                    </a:lnTo>
                    <a:lnTo>
                      <a:pt x="68" y="24"/>
                    </a:lnTo>
                    <a:lnTo>
                      <a:pt x="103" y="13"/>
                    </a:lnTo>
                    <a:lnTo>
                      <a:pt x="142" y="6"/>
                    </a:lnTo>
                    <a:lnTo>
                      <a:pt x="187" y="1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69" name="Freeform 25"/>
              <p:cNvSpPr>
                <a:spLocks/>
              </p:cNvSpPr>
              <p:nvPr/>
            </p:nvSpPr>
            <p:spPr bwMode="auto">
              <a:xfrm>
                <a:off x="4810" y="3113"/>
                <a:ext cx="141" cy="52"/>
              </a:xfrm>
              <a:custGeom>
                <a:avLst/>
                <a:gdLst>
                  <a:gd name="T0" fmla="*/ 8 w 423"/>
                  <a:gd name="T1" fmla="*/ 0 h 154"/>
                  <a:gd name="T2" fmla="*/ 9 w 423"/>
                  <a:gd name="T3" fmla="*/ 0 h 154"/>
                  <a:gd name="T4" fmla="*/ 11 w 423"/>
                  <a:gd name="T5" fmla="*/ 0 h 154"/>
                  <a:gd name="T6" fmla="*/ 12 w 423"/>
                  <a:gd name="T7" fmla="*/ 0 h 154"/>
                  <a:gd name="T8" fmla="*/ 13 w 423"/>
                  <a:gd name="T9" fmla="*/ 1 h 154"/>
                  <a:gd name="T10" fmla="*/ 14 w 423"/>
                  <a:gd name="T11" fmla="*/ 1 h 154"/>
                  <a:gd name="T12" fmla="*/ 15 w 423"/>
                  <a:gd name="T13" fmla="*/ 2 h 154"/>
                  <a:gd name="T14" fmla="*/ 15 w 423"/>
                  <a:gd name="T15" fmla="*/ 2 h 154"/>
                  <a:gd name="T16" fmla="*/ 16 w 423"/>
                  <a:gd name="T17" fmla="*/ 3 h 154"/>
                  <a:gd name="T18" fmla="*/ 15 w 423"/>
                  <a:gd name="T19" fmla="*/ 3 h 154"/>
                  <a:gd name="T20" fmla="*/ 15 w 423"/>
                  <a:gd name="T21" fmla="*/ 4 h 154"/>
                  <a:gd name="T22" fmla="*/ 14 w 423"/>
                  <a:gd name="T23" fmla="*/ 5 h 154"/>
                  <a:gd name="T24" fmla="*/ 13 w 423"/>
                  <a:gd name="T25" fmla="*/ 5 h 154"/>
                  <a:gd name="T26" fmla="*/ 12 w 423"/>
                  <a:gd name="T27" fmla="*/ 5 h 154"/>
                  <a:gd name="T28" fmla="*/ 11 w 423"/>
                  <a:gd name="T29" fmla="*/ 6 h 154"/>
                  <a:gd name="T30" fmla="*/ 9 w 423"/>
                  <a:gd name="T31" fmla="*/ 6 h 154"/>
                  <a:gd name="T32" fmla="*/ 8 w 423"/>
                  <a:gd name="T33" fmla="*/ 6 h 154"/>
                  <a:gd name="T34" fmla="*/ 6 w 423"/>
                  <a:gd name="T35" fmla="*/ 6 h 154"/>
                  <a:gd name="T36" fmla="*/ 5 w 423"/>
                  <a:gd name="T37" fmla="*/ 6 h 154"/>
                  <a:gd name="T38" fmla="*/ 3 w 423"/>
                  <a:gd name="T39" fmla="*/ 5 h 154"/>
                  <a:gd name="T40" fmla="*/ 2 w 423"/>
                  <a:gd name="T41" fmla="*/ 5 h 154"/>
                  <a:gd name="T42" fmla="*/ 1 w 423"/>
                  <a:gd name="T43" fmla="*/ 5 h 154"/>
                  <a:gd name="T44" fmla="*/ 1 w 423"/>
                  <a:gd name="T45" fmla="*/ 4 h 154"/>
                  <a:gd name="T46" fmla="*/ 0 w 423"/>
                  <a:gd name="T47" fmla="*/ 3 h 154"/>
                  <a:gd name="T48" fmla="*/ 0 w 423"/>
                  <a:gd name="T49" fmla="*/ 3 h 154"/>
                  <a:gd name="T50" fmla="*/ 0 w 423"/>
                  <a:gd name="T51" fmla="*/ 2 h 154"/>
                  <a:gd name="T52" fmla="*/ 1 w 423"/>
                  <a:gd name="T53" fmla="*/ 2 h 154"/>
                  <a:gd name="T54" fmla="*/ 1 w 423"/>
                  <a:gd name="T55" fmla="*/ 1 h 154"/>
                  <a:gd name="T56" fmla="*/ 2 w 423"/>
                  <a:gd name="T57" fmla="*/ 1 h 154"/>
                  <a:gd name="T58" fmla="*/ 3 w 423"/>
                  <a:gd name="T59" fmla="*/ 0 h 154"/>
                  <a:gd name="T60" fmla="*/ 5 w 423"/>
                  <a:gd name="T61" fmla="*/ 0 h 154"/>
                  <a:gd name="T62" fmla="*/ 6 w 423"/>
                  <a:gd name="T63" fmla="*/ 0 h 154"/>
                  <a:gd name="T64" fmla="*/ 8 w 423"/>
                  <a:gd name="T65" fmla="*/ 0 h 1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3" h="154">
                    <a:moveTo>
                      <a:pt x="210" y="0"/>
                    </a:moveTo>
                    <a:lnTo>
                      <a:pt x="252" y="0"/>
                    </a:lnTo>
                    <a:lnTo>
                      <a:pt x="291" y="5"/>
                    </a:lnTo>
                    <a:lnTo>
                      <a:pt x="327" y="11"/>
                    </a:lnTo>
                    <a:lnTo>
                      <a:pt x="360" y="22"/>
                    </a:lnTo>
                    <a:lnTo>
                      <a:pt x="385" y="32"/>
                    </a:lnTo>
                    <a:lnTo>
                      <a:pt x="405" y="45"/>
                    </a:lnTo>
                    <a:lnTo>
                      <a:pt x="418" y="59"/>
                    </a:lnTo>
                    <a:lnTo>
                      <a:pt x="423" y="76"/>
                    </a:lnTo>
                    <a:lnTo>
                      <a:pt x="418" y="90"/>
                    </a:lnTo>
                    <a:lnTo>
                      <a:pt x="405" y="106"/>
                    </a:lnTo>
                    <a:lnTo>
                      <a:pt x="385" y="119"/>
                    </a:lnTo>
                    <a:lnTo>
                      <a:pt x="360" y="131"/>
                    </a:lnTo>
                    <a:lnTo>
                      <a:pt x="327" y="139"/>
                    </a:lnTo>
                    <a:lnTo>
                      <a:pt x="291" y="146"/>
                    </a:lnTo>
                    <a:lnTo>
                      <a:pt x="252" y="151"/>
                    </a:lnTo>
                    <a:lnTo>
                      <a:pt x="210" y="154"/>
                    </a:lnTo>
                    <a:lnTo>
                      <a:pt x="167" y="151"/>
                    </a:lnTo>
                    <a:lnTo>
                      <a:pt x="129" y="146"/>
                    </a:lnTo>
                    <a:lnTo>
                      <a:pt x="93" y="139"/>
                    </a:lnTo>
                    <a:lnTo>
                      <a:pt x="62" y="131"/>
                    </a:lnTo>
                    <a:lnTo>
                      <a:pt x="35" y="119"/>
                    </a:lnTo>
                    <a:lnTo>
                      <a:pt x="16" y="106"/>
                    </a:lnTo>
                    <a:lnTo>
                      <a:pt x="3" y="90"/>
                    </a:lnTo>
                    <a:lnTo>
                      <a:pt x="0" y="76"/>
                    </a:lnTo>
                    <a:lnTo>
                      <a:pt x="3" y="59"/>
                    </a:lnTo>
                    <a:lnTo>
                      <a:pt x="16" y="45"/>
                    </a:lnTo>
                    <a:lnTo>
                      <a:pt x="35" y="32"/>
                    </a:lnTo>
                    <a:lnTo>
                      <a:pt x="62" y="22"/>
                    </a:lnTo>
                    <a:lnTo>
                      <a:pt x="93" y="11"/>
                    </a:lnTo>
                    <a:lnTo>
                      <a:pt x="129" y="5"/>
                    </a:lnTo>
                    <a:lnTo>
                      <a:pt x="167" y="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0" name="Freeform 26"/>
              <p:cNvSpPr>
                <a:spLocks/>
              </p:cNvSpPr>
              <p:nvPr/>
            </p:nvSpPr>
            <p:spPr bwMode="auto">
              <a:xfrm>
                <a:off x="5216" y="2683"/>
                <a:ext cx="77" cy="57"/>
              </a:xfrm>
              <a:custGeom>
                <a:avLst/>
                <a:gdLst>
                  <a:gd name="T0" fmla="*/ 9 w 232"/>
                  <a:gd name="T1" fmla="*/ 0 h 173"/>
                  <a:gd name="T2" fmla="*/ 7 w 232"/>
                  <a:gd name="T3" fmla="*/ 0 h 173"/>
                  <a:gd name="T4" fmla="*/ 7 w 232"/>
                  <a:gd name="T5" fmla="*/ 1 h 173"/>
                  <a:gd name="T6" fmla="*/ 6 w 232"/>
                  <a:gd name="T7" fmla="*/ 1 h 173"/>
                  <a:gd name="T8" fmla="*/ 5 w 232"/>
                  <a:gd name="T9" fmla="*/ 2 h 173"/>
                  <a:gd name="T10" fmla="*/ 4 w 232"/>
                  <a:gd name="T11" fmla="*/ 2 h 173"/>
                  <a:gd name="T12" fmla="*/ 3 w 232"/>
                  <a:gd name="T13" fmla="*/ 2 h 173"/>
                  <a:gd name="T14" fmla="*/ 2 w 232"/>
                  <a:gd name="T15" fmla="*/ 2 h 173"/>
                  <a:gd name="T16" fmla="*/ 1 w 232"/>
                  <a:gd name="T17" fmla="*/ 2 h 173"/>
                  <a:gd name="T18" fmla="*/ 2 w 232"/>
                  <a:gd name="T19" fmla="*/ 2 h 173"/>
                  <a:gd name="T20" fmla="*/ 2 w 232"/>
                  <a:gd name="T21" fmla="*/ 2 h 173"/>
                  <a:gd name="T22" fmla="*/ 3 w 232"/>
                  <a:gd name="T23" fmla="*/ 3 h 173"/>
                  <a:gd name="T24" fmla="*/ 4 w 232"/>
                  <a:gd name="T25" fmla="*/ 3 h 173"/>
                  <a:gd name="T26" fmla="*/ 5 w 232"/>
                  <a:gd name="T27" fmla="*/ 3 h 173"/>
                  <a:gd name="T28" fmla="*/ 6 w 232"/>
                  <a:gd name="T29" fmla="*/ 3 h 173"/>
                  <a:gd name="T30" fmla="*/ 6 w 232"/>
                  <a:gd name="T31" fmla="*/ 3 h 173"/>
                  <a:gd name="T32" fmla="*/ 7 w 232"/>
                  <a:gd name="T33" fmla="*/ 4 h 173"/>
                  <a:gd name="T34" fmla="*/ 6 w 232"/>
                  <a:gd name="T35" fmla="*/ 4 h 173"/>
                  <a:gd name="T36" fmla="*/ 5 w 232"/>
                  <a:gd name="T37" fmla="*/ 4 h 173"/>
                  <a:gd name="T38" fmla="*/ 4 w 232"/>
                  <a:gd name="T39" fmla="*/ 4 h 173"/>
                  <a:gd name="T40" fmla="*/ 4 w 232"/>
                  <a:gd name="T41" fmla="*/ 5 h 173"/>
                  <a:gd name="T42" fmla="*/ 3 w 232"/>
                  <a:gd name="T43" fmla="*/ 5 h 173"/>
                  <a:gd name="T44" fmla="*/ 2 w 232"/>
                  <a:gd name="T45" fmla="*/ 5 h 173"/>
                  <a:gd name="T46" fmla="*/ 1 w 232"/>
                  <a:gd name="T47" fmla="*/ 5 h 173"/>
                  <a:gd name="T48" fmla="*/ 0 w 232"/>
                  <a:gd name="T49" fmla="*/ 5 h 173"/>
                  <a:gd name="T50" fmla="*/ 1 w 232"/>
                  <a:gd name="T51" fmla="*/ 5 h 173"/>
                  <a:gd name="T52" fmla="*/ 2 w 232"/>
                  <a:gd name="T53" fmla="*/ 5 h 173"/>
                  <a:gd name="T54" fmla="*/ 3 w 232"/>
                  <a:gd name="T55" fmla="*/ 6 h 173"/>
                  <a:gd name="T56" fmla="*/ 4 w 232"/>
                  <a:gd name="T57" fmla="*/ 6 h 173"/>
                  <a:gd name="T58" fmla="*/ 5 w 232"/>
                  <a:gd name="T59" fmla="*/ 6 h 173"/>
                  <a:gd name="T60" fmla="*/ 6 w 232"/>
                  <a:gd name="T61" fmla="*/ 6 h 173"/>
                  <a:gd name="T62" fmla="*/ 7 w 232"/>
                  <a:gd name="T63" fmla="*/ 6 h 173"/>
                  <a:gd name="T64" fmla="*/ 8 w 232"/>
                  <a:gd name="T65" fmla="*/ 6 h 173"/>
                  <a:gd name="T66" fmla="*/ 8 w 232"/>
                  <a:gd name="T67" fmla="*/ 5 h 173"/>
                  <a:gd name="T68" fmla="*/ 8 w 232"/>
                  <a:gd name="T69" fmla="*/ 5 h 173"/>
                  <a:gd name="T70" fmla="*/ 8 w 232"/>
                  <a:gd name="T71" fmla="*/ 4 h 173"/>
                  <a:gd name="T72" fmla="*/ 8 w 232"/>
                  <a:gd name="T73" fmla="*/ 3 h 173"/>
                  <a:gd name="T74" fmla="*/ 8 w 232"/>
                  <a:gd name="T75" fmla="*/ 2 h 173"/>
                  <a:gd name="T76" fmla="*/ 8 w 232"/>
                  <a:gd name="T77" fmla="*/ 2 h 173"/>
                  <a:gd name="T78" fmla="*/ 8 w 232"/>
                  <a:gd name="T79" fmla="*/ 1 h 173"/>
                  <a:gd name="T80" fmla="*/ 9 w 232"/>
                  <a:gd name="T81" fmla="*/ 0 h 17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2" h="173">
                    <a:moveTo>
                      <a:pt x="232" y="0"/>
                    </a:moveTo>
                    <a:lnTo>
                      <a:pt x="202" y="12"/>
                    </a:lnTo>
                    <a:lnTo>
                      <a:pt x="177" y="24"/>
                    </a:lnTo>
                    <a:lnTo>
                      <a:pt x="152" y="33"/>
                    </a:lnTo>
                    <a:lnTo>
                      <a:pt x="128" y="41"/>
                    </a:lnTo>
                    <a:lnTo>
                      <a:pt x="103" y="47"/>
                    </a:lnTo>
                    <a:lnTo>
                      <a:pt x="78" y="52"/>
                    </a:lnTo>
                    <a:lnTo>
                      <a:pt x="50" y="54"/>
                    </a:lnTo>
                    <a:lnTo>
                      <a:pt x="22" y="55"/>
                    </a:lnTo>
                    <a:lnTo>
                      <a:pt x="42" y="60"/>
                    </a:lnTo>
                    <a:lnTo>
                      <a:pt x="64" y="66"/>
                    </a:lnTo>
                    <a:lnTo>
                      <a:pt x="85" y="71"/>
                    </a:lnTo>
                    <a:lnTo>
                      <a:pt x="107" y="77"/>
                    </a:lnTo>
                    <a:lnTo>
                      <a:pt x="128" y="82"/>
                    </a:lnTo>
                    <a:lnTo>
                      <a:pt x="151" y="87"/>
                    </a:lnTo>
                    <a:lnTo>
                      <a:pt x="172" y="91"/>
                    </a:lnTo>
                    <a:lnTo>
                      <a:pt x="195" y="97"/>
                    </a:lnTo>
                    <a:lnTo>
                      <a:pt x="169" y="104"/>
                    </a:lnTo>
                    <a:lnTo>
                      <a:pt x="144" y="113"/>
                    </a:lnTo>
                    <a:lnTo>
                      <a:pt x="120" y="119"/>
                    </a:lnTo>
                    <a:lnTo>
                      <a:pt x="97" y="125"/>
                    </a:lnTo>
                    <a:lnTo>
                      <a:pt x="73" y="128"/>
                    </a:lnTo>
                    <a:lnTo>
                      <a:pt x="50" y="133"/>
                    </a:lnTo>
                    <a:lnTo>
                      <a:pt x="25" y="137"/>
                    </a:lnTo>
                    <a:lnTo>
                      <a:pt x="0" y="140"/>
                    </a:lnTo>
                    <a:lnTo>
                      <a:pt x="24" y="146"/>
                    </a:lnTo>
                    <a:lnTo>
                      <a:pt x="48" y="152"/>
                    </a:lnTo>
                    <a:lnTo>
                      <a:pt x="73" y="157"/>
                    </a:lnTo>
                    <a:lnTo>
                      <a:pt x="99" y="163"/>
                    </a:lnTo>
                    <a:lnTo>
                      <a:pt x="125" y="165"/>
                    </a:lnTo>
                    <a:lnTo>
                      <a:pt x="152" y="169"/>
                    </a:lnTo>
                    <a:lnTo>
                      <a:pt x="180" y="171"/>
                    </a:lnTo>
                    <a:lnTo>
                      <a:pt x="209" y="173"/>
                    </a:lnTo>
                    <a:lnTo>
                      <a:pt x="212" y="151"/>
                    </a:lnTo>
                    <a:lnTo>
                      <a:pt x="214" y="130"/>
                    </a:lnTo>
                    <a:lnTo>
                      <a:pt x="217" y="108"/>
                    </a:lnTo>
                    <a:lnTo>
                      <a:pt x="220" y="87"/>
                    </a:lnTo>
                    <a:lnTo>
                      <a:pt x="223" y="65"/>
                    </a:lnTo>
                    <a:lnTo>
                      <a:pt x="226" y="43"/>
                    </a:lnTo>
                    <a:lnTo>
                      <a:pt x="229" y="22"/>
                    </a:lnTo>
                    <a:lnTo>
                      <a:pt x="232" y="0"/>
                    </a:lnTo>
                    <a:close/>
                  </a:path>
                </a:pathLst>
              </a:custGeom>
              <a:solidFill>
                <a:srgbClr val="4C4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1" name="Freeform 27"/>
              <p:cNvSpPr>
                <a:spLocks/>
              </p:cNvSpPr>
              <p:nvPr/>
            </p:nvSpPr>
            <p:spPr bwMode="auto">
              <a:xfrm>
                <a:off x="4838" y="3174"/>
                <a:ext cx="583" cy="168"/>
              </a:xfrm>
              <a:custGeom>
                <a:avLst/>
                <a:gdLst>
                  <a:gd name="T0" fmla="*/ 63 w 1749"/>
                  <a:gd name="T1" fmla="*/ 1 h 504"/>
                  <a:gd name="T2" fmla="*/ 63 w 1749"/>
                  <a:gd name="T3" fmla="*/ 3 h 504"/>
                  <a:gd name="T4" fmla="*/ 64 w 1749"/>
                  <a:gd name="T5" fmla="*/ 5 h 504"/>
                  <a:gd name="T6" fmla="*/ 65 w 1749"/>
                  <a:gd name="T7" fmla="*/ 7 h 504"/>
                  <a:gd name="T8" fmla="*/ 65 w 1749"/>
                  <a:gd name="T9" fmla="*/ 9 h 504"/>
                  <a:gd name="T10" fmla="*/ 65 w 1749"/>
                  <a:gd name="T11" fmla="*/ 11 h 504"/>
                  <a:gd name="T12" fmla="*/ 64 w 1749"/>
                  <a:gd name="T13" fmla="*/ 14 h 504"/>
                  <a:gd name="T14" fmla="*/ 64 w 1749"/>
                  <a:gd name="T15" fmla="*/ 16 h 504"/>
                  <a:gd name="T16" fmla="*/ 63 w 1749"/>
                  <a:gd name="T17" fmla="*/ 19 h 504"/>
                  <a:gd name="T18" fmla="*/ 61 w 1749"/>
                  <a:gd name="T19" fmla="*/ 19 h 504"/>
                  <a:gd name="T20" fmla="*/ 60 w 1749"/>
                  <a:gd name="T21" fmla="*/ 19 h 504"/>
                  <a:gd name="T22" fmla="*/ 59 w 1749"/>
                  <a:gd name="T23" fmla="*/ 18 h 504"/>
                  <a:gd name="T24" fmla="*/ 57 w 1749"/>
                  <a:gd name="T25" fmla="*/ 18 h 504"/>
                  <a:gd name="T26" fmla="*/ 56 w 1749"/>
                  <a:gd name="T27" fmla="*/ 18 h 504"/>
                  <a:gd name="T28" fmla="*/ 55 w 1749"/>
                  <a:gd name="T29" fmla="*/ 18 h 504"/>
                  <a:gd name="T30" fmla="*/ 53 w 1749"/>
                  <a:gd name="T31" fmla="*/ 18 h 504"/>
                  <a:gd name="T32" fmla="*/ 52 w 1749"/>
                  <a:gd name="T33" fmla="*/ 18 h 504"/>
                  <a:gd name="T34" fmla="*/ 51 w 1749"/>
                  <a:gd name="T35" fmla="*/ 18 h 504"/>
                  <a:gd name="T36" fmla="*/ 51 w 1749"/>
                  <a:gd name="T37" fmla="*/ 18 h 504"/>
                  <a:gd name="T38" fmla="*/ 50 w 1749"/>
                  <a:gd name="T39" fmla="*/ 17 h 504"/>
                  <a:gd name="T40" fmla="*/ 49 w 1749"/>
                  <a:gd name="T41" fmla="*/ 17 h 504"/>
                  <a:gd name="T42" fmla="*/ 49 w 1749"/>
                  <a:gd name="T43" fmla="*/ 16 h 504"/>
                  <a:gd name="T44" fmla="*/ 48 w 1749"/>
                  <a:gd name="T45" fmla="*/ 16 h 504"/>
                  <a:gd name="T46" fmla="*/ 46 w 1749"/>
                  <a:gd name="T47" fmla="*/ 17 h 504"/>
                  <a:gd name="T48" fmla="*/ 45 w 1749"/>
                  <a:gd name="T49" fmla="*/ 18 h 504"/>
                  <a:gd name="T50" fmla="*/ 39 w 1749"/>
                  <a:gd name="T51" fmla="*/ 18 h 504"/>
                  <a:gd name="T52" fmla="*/ 33 w 1749"/>
                  <a:gd name="T53" fmla="*/ 18 h 504"/>
                  <a:gd name="T54" fmla="*/ 27 w 1749"/>
                  <a:gd name="T55" fmla="*/ 18 h 504"/>
                  <a:gd name="T56" fmla="*/ 22 w 1749"/>
                  <a:gd name="T57" fmla="*/ 18 h 504"/>
                  <a:gd name="T58" fmla="*/ 16 w 1749"/>
                  <a:gd name="T59" fmla="*/ 18 h 504"/>
                  <a:gd name="T60" fmla="*/ 10 w 1749"/>
                  <a:gd name="T61" fmla="*/ 18 h 504"/>
                  <a:gd name="T62" fmla="*/ 5 w 1749"/>
                  <a:gd name="T63" fmla="*/ 18 h 504"/>
                  <a:gd name="T64" fmla="*/ 0 w 1749"/>
                  <a:gd name="T65" fmla="*/ 18 h 504"/>
                  <a:gd name="T66" fmla="*/ 3 w 1749"/>
                  <a:gd name="T67" fmla="*/ 12 h 504"/>
                  <a:gd name="T68" fmla="*/ 6 w 1749"/>
                  <a:gd name="T69" fmla="*/ 8 h 504"/>
                  <a:gd name="T70" fmla="*/ 10 w 1749"/>
                  <a:gd name="T71" fmla="*/ 5 h 504"/>
                  <a:gd name="T72" fmla="*/ 15 w 1749"/>
                  <a:gd name="T73" fmla="*/ 3 h 504"/>
                  <a:gd name="T74" fmla="*/ 19 w 1749"/>
                  <a:gd name="T75" fmla="*/ 2 h 504"/>
                  <a:gd name="T76" fmla="*/ 23 w 1749"/>
                  <a:gd name="T77" fmla="*/ 2 h 504"/>
                  <a:gd name="T78" fmla="*/ 27 w 1749"/>
                  <a:gd name="T79" fmla="*/ 2 h 504"/>
                  <a:gd name="T80" fmla="*/ 30 w 1749"/>
                  <a:gd name="T81" fmla="*/ 2 h 504"/>
                  <a:gd name="T82" fmla="*/ 32 w 1749"/>
                  <a:gd name="T83" fmla="*/ 2 h 504"/>
                  <a:gd name="T84" fmla="*/ 34 w 1749"/>
                  <a:gd name="T85" fmla="*/ 2 h 504"/>
                  <a:gd name="T86" fmla="*/ 36 w 1749"/>
                  <a:gd name="T87" fmla="*/ 1 h 504"/>
                  <a:gd name="T88" fmla="*/ 37 w 1749"/>
                  <a:gd name="T89" fmla="*/ 1 h 504"/>
                  <a:gd name="T90" fmla="*/ 39 w 1749"/>
                  <a:gd name="T91" fmla="*/ 1 h 504"/>
                  <a:gd name="T92" fmla="*/ 41 w 1749"/>
                  <a:gd name="T93" fmla="*/ 1 h 504"/>
                  <a:gd name="T94" fmla="*/ 43 w 1749"/>
                  <a:gd name="T95" fmla="*/ 0 h 504"/>
                  <a:gd name="T96" fmla="*/ 45 w 1749"/>
                  <a:gd name="T97" fmla="*/ 0 h 504"/>
                  <a:gd name="T98" fmla="*/ 47 w 1749"/>
                  <a:gd name="T99" fmla="*/ 0 h 504"/>
                  <a:gd name="T100" fmla="*/ 49 w 1749"/>
                  <a:gd name="T101" fmla="*/ 0 h 504"/>
                  <a:gd name="T102" fmla="*/ 51 w 1749"/>
                  <a:gd name="T103" fmla="*/ 0 h 504"/>
                  <a:gd name="T104" fmla="*/ 54 w 1749"/>
                  <a:gd name="T105" fmla="*/ 0 h 504"/>
                  <a:gd name="T106" fmla="*/ 56 w 1749"/>
                  <a:gd name="T107" fmla="*/ 0 h 504"/>
                  <a:gd name="T108" fmla="*/ 58 w 1749"/>
                  <a:gd name="T109" fmla="*/ 1 h 504"/>
                  <a:gd name="T110" fmla="*/ 60 w 1749"/>
                  <a:gd name="T111" fmla="*/ 1 h 504"/>
                  <a:gd name="T112" fmla="*/ 63 w 1749"/>
                  <a:gd name="T113" fmla="*/ 1 h 50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49" h="504">
                    <a:moveTo>
                      <a:pt x="1690" y="20"/>
                    </a:moveTo>
                    <a:lnTo>
                      <a:pt x="1713" y="78"/>
                    </a:lnTo>
                    <a:lnTo>
                      <a:pt x="1731" y="134"/>
                    </a:lnTo>
                    <a:lnTo>
                      <a:pt x="1743" y="190"/>
                    </a:lnTo>
                    <a:lnTo>
                      <a:pt x="1749" y="248"/>
                    </a:lnTo>
                    <a:lnTo>
                      <a:pt x="1746" y="305"/>
                    </a:lnTo>
                    <a:lnTo>
                      <a:pt x="1736" y="367"/>
                    </a:lnTo>
                    <a:lnTo>
                      <a:pt x="1717" y="432"/>
                    </a:lnTo>
                    <a:lnTo>
                      <a:pt x="1690" y="504"/>
                    </a:lnTo>
                    <a:lnTo>
                      <a:pt x="1651" y="501"/>
                    </a:lnTo>
                    <a:lnTo>
                      <a:pt x="1616" y="500"/>
                    </a:lnTo>
                    <a:lnTo>
                      <a:pt x="1583" y="499"/>
                    </a:lnTo>
                    <a:lnTo>
                      <a:pt x="1551" y="499"/>
                    </a:lnTo>
                    <a:lnTo>
                      <a:pt x="1517" y="498"/>
                    </a:lnTo>
                    <a:lnTo>
                      <a:pt x="1482" y="498"/>
                    </a:lnTo>
                    <a:lnTo>
                      <a:pt x="1443" y="497"/>
                    </a:lnTo>
                    <a:lnTo>
                      <a:pt x="1401" y="497"/>
                    </a:lnTo>
                    <a:lnTo>
                      <a:pt x="1384" y="491"/>
                    </a:lnTo>
                    <a:lnTo>
                      <a:pt x="1370" y="477"/>
                    </a:lnTo>
                    <a:lnTo>
                      <a:pt x="1353" y="462"/>
                    </a:lnTo>
                    <a:lnTo>
                      <a:pt x="1335" y="449"/>
                    </a:lnTo>
                    <a:lnTo>
                      <a:pt x="1313" y="440"/>
                    </a:lnTo>
                    <a:lnTo>
                      <a:pt x="1287" y="443"/>
                    </a:lnTo>
                    <a:lnTo>
                      <a:pt x="1255" y="460"/>
                    </a:lnTo>
                    <a:lnTo>
                      <a:pt x="1218" y="497"/>
                    </a:lnTo>
                    <a:lnTo>
                      <a:pt x="1060" y="494"/>
                    </a:lnTo>
                    <a:lnTo>
                      <a:pt x="901" y="494"/>
                    </a:lnTo>
                    <a:lnTo>
                      <a:pt x="741" y="494"/>
                    </a:lnTo>
                    <a:lnTo>
                      <a:pt x="583" y="494"/>
                    </a:lnTo>
                    <a:lnTo>
                      <a:pt x="426" y="493"/>
                    </a:lnTo>
                    <a:lnTo>
                      <a:pt x="277" y="492"/>
                    </a:lnTo>
                    <a:lnTo>
                      <a:pt x="134" y="488"/>
                    </a:lnTo>
                    <a:lnTo>
                      <a:pt x="0" y="486"/>
                    </a:lnTo>
                    <a:lnTo>
                      <a:pt x="78" y="334"/>
                    </a:lnTo>
                    <a:lnTo>
                      <a:pt x="175" y="221"/>
                    </a:lnTo>
                    <a:lnTo>
                      <a:pt x="283" y="142"/>
                    </a:lnTo>
                    <a:lnTo>
                      <a:pt x="398" y="92"/>
                    </a:lnTo>
                    <a:lnTo>
                      <a:pt x="512" y="64"/>
                    </a:lnTo>
                    <a:lnTo>
                      <a:pt x="625" y="53"/>
                    </a:lnTo>
                    <a:lnTo>
                      <a:pt x="728" y="55"/>
                    </a:lnTo>
                    <a:lnTo>
                      <a:pt x="817" y="65"/>
                    </a:lnTo>
                    <a:lnTo>
                      <a:pt x="865" y="55"/>
                    </a:lnTo>
                    <a:lnTo>
                      <a:pt x="914" y="48"/>
                    </a:lnTo>
                    <a:lnTo>
                      <a:pt x="962" y="38"/>
                    </a:lnTo>
                    <a:lnTo>
                      <a:pt x="1012" y="31"/>
                    </a:lnTo>
                    <a:lnTo>
                      <a:pt x="1060" y="23"/>
                    </a:lnTo>
                    <a:lnTo>
                      <a:pt x="1109" y="14"/>
                    </a:lnTo>
                    <a:lnTo>
                      <a:pt x="1159" y="7"/>
                    </a:lnTo>
                    <a:lnTo>
                      <a:pt x="1210" y="0"/>
                    </a:lnTo>
                    <a:lnTo>
                      <a:pt x="1269" y="2"/>
                    </a:lnTo>
                    <a:lnTo>
                      <a:pt x="1329" y="5"/>
                    </a:lnTo>
                    <a:lnTo>
                      <a:pt x="1389" y="7"/>
                    </a:lnTo>
                    <a:lnTo>
                      <a:pt x="1450" y="11"/>
                    </a:lnTo>
                    <a:lnTo>
                      <a:pt x="1510" y="13"/>
                    </a:lnTo>
                    <a:lnTo>
                      <a:pt x="1570" y="16"/>
                    </a:lnTo>
                    <a:lnTo>
                      <a:pt x="1629" y="18"/>
                    </a:lnTo>
                    <a:lnTo>
                      <a:pt x="1690" y="20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2" name="Freeform 28"/>
              <p:cNvSpPr>
                <a:spLocks/>
              </p:cNvSpPr>
              <p:nvPr/>
            </p:nvSpPr>
            <p:spPr bwMode="auto">
              <a:xfrm>
                <a:off x="5180" y="2484"/>
                <a:ext cx="349" cy="725"/>
              </a:xfrm>
              <a:custGeom>
                <a:avLst/>
                <a:gdLst>
                  <a:gd name="T0" fmla="*/ 39 w 1048"/>
                  <a:gd name="T1" fmla="*/ 0 h 2175"/>
                  <a:gd name="T2" fmla="*/ 34 w 1048"/>
                  <a:gd name="T3" fmla="*/ 12 h 2175"/>
                  <a:gd name="T4" fmla="*/ 30 w 1048"/>
                  <a:gd name="T5" fmla="*/ 21 h 2175"/>
                  <a:gd name="T6" fmla="*/ 27 w 1048"/>
                  <a:gd name="T7" fmla="*/ 30 h 2175"/>
                  <a:gd name="T8" fmla="*/ 26 w 1048"/>
                  <a:gd name="T9" fmla="*/ 38 h 2175"/>
                  <a:gd name="T10" fmla="*/ 25 w 1048"/>
                  <a:gd name="T11" fmla="*/ 46 h 2175"/>
                  <a:gd name="T12" fmla="*/ 25 w 1048"/>
                  <a:gd name="T13" fmla="*/ 54 h 2175"/>
                  <a:gd name="T14" fmla="*/ 26 w 1048"/>
                  <a:gd name="T15" fmla="*/ 65 h 2175"/>
                  <a:gd name="T16" fmla="*/ 27 w 1048"/>
                  <a:gd name="T17" fmla="*/ 77 h 2175"/>
                  <a:gd name="T18" fmla="*/ 23 w 1048"/>
                  <a:gd name="T19" fmla="*/ 79 h 2175"/>
                  <a:gd name="T20" fmla="*/ 19 w 1048"/>
                  <a:gd name="T21" fmla="*/ 80 h 2175"/>
                  <a:gd name="T22" fmla="*/ 16 w 1048"/>
                  <a:gd name="T23" fmla="*/ 80 h 2175"/>
                  <a:gd name="T24" fmla="*/ 13 w 1048"/>
                  <a:gd name="T25" fmla="*/ 81 h 2175"/>
                  <a:gd name="T26" fmla="*/ 11 w 1048"/>
                  <a:gd name="T27" fmla="*/ 80 h 2175"/>
                  <a:gd name="T28" fmla="*/ 8 w 1048"/>
                  <a:gd name="T29" fmla="*/ 79 h 2175"/>
                  <a:gd name="T30" fmla="*/ 5 w 1048"/>
                  <a:gd name="T31" fmla="*/ 76 h 2175"/>
                  <a:gd name="T32" fmla="*/ 1 w 1048"/>
                  <a:gd name="T33" fmla="*/ 73 h 2175"/>
                  <a:gd name="T34" fmla="*/ 1 w 1048"/>
                  <a:gd name="T35" fmla="*/ 63 h 2175"/>
                  <a:gd name="T36" fmla="*/ 0 w 1048"/>
                  <a:gd name="T37" fmla="*/ 54 h 2175"/>
                  <a:gd name="T38" fmla="*/ 0 w 1048"/>
                  <a:gd name="T39" fmla="*/ 45 h 2175"/>
                  <a:gd name="T40" fmla="*/ 0 w 1048"/>
                  <a:gd name="T41" fmla="*/ 37 h 2175"/>
                  <a:gd name="T42" fmla="*/ 1 w 1048"/>
                  <a:gd name="T43" fmla="*/ 28 h 2175"/>
                  <a:gd name="T44" fmla="*/ 3 w 1048"/>
                  <a:gd name="T45" fmla="*/ 19 h 2175"/>
                  <a:gd name="T46" fmla="*/ 5 w 1048"/>
                  <a:gd name="T47" fmla="*/ 10 h 2175"/>
                  <a:gd name="T48" fmla="*/ 8 w 1048"/>
                  <a:gd name="T49" fmla="*/ 2 h 2175"/>
                  <a:gd name="T50" fmla="*/ 12 w 1048"/>
                  <a:gd name="T51" fmla="*/ 1 h 2175"/>
                  <a:gd name="T52" fmla="*/ 15 w 1048"/>
                  <a:gd name="T53" fmla="*/ 1 h 2175"/>
                  <a:gd name="T54" fmla="*/ 19 w 1048"/>
                  <a:gd name="T55" fmla="*/ 1 h 2175"/>
                  <a:gd name="T56" fmla="*/ 23 w 1048"/>
                  <a:gd name="T57" fmla="*/ 1 h 2175"/>
                  <a:gd name="T58" fmla="*/ 27 w 1048"/>
                  <a:gd name="T59" fmla="*/ 1 h 2175"/>
                  <a:gd name="T60" fmla="*/ 31 w 1048"/>
                  <a:gd name="T61" fmla="*/ 1 h 2175"/>
                  <a:gd name="T62" fmla="*/ 35 w 1048"/>
                  <a:gd name="T63" fmla="*/ 0 h 2175"/>
                  <a:gd name="T64" fmla="*/ 39 w 1048"/>
                  <a:gd name="T65" fmla="*/ 0 h 21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8" h="2175">
                    <a:moveTo>
                      <a:pt x="1048" y="0"/>
                    </a:moveTo>
                    <a:lnTo>
                      <a:pt x="909" y="313"/>
                    </a:lnTo>
                    <a:lnTo>
                      <a:pt x="808" y="575"/>
                    </a:lnTo>
                    <a:lnTo>
                      <a:pt x="736" y="802"/>
                    </a:lnTo>
                    <a:lnTo>
                      <a:pt x="693" y="1015"/>
                    </a:lnTo>
                    <a:lnTo>
                      <a:pt x="672" y="1231"/>
                    </a:lnTo>
                    <a:lnTo>
                      <a:pt x="675" y="1470"/>
                    </a:lnTo>
                    <a:lnTo>
                      <a:pt x="695" y="1749"/>
                    </a:lnTo>
                    <a:lnTo>
                      <a:pt x="732" y="2088"/>
                    </a:lnTo>
                    <a:lnTo>
                      <a:pt x="616" y="2121"/>
                    </a:lnTo>
                    <a:lnTo>
                      <a:pt x="521" y="2149"/>
                    </a:lnTo>
                    <a:lnTo>
                      <a:pt x="437" y="2169"/>
                    </a:lnTo>
                    <a:lnTo>
                      <a:pt x="363" y="2175"/>
                    </a:lnTo>
                    <a:lnTo>
                      <a:pt x="289" y="2160"/>
                    </a:lnTo>
                    <a:lnTo>
                      <a:pt x="214" y="2123"/>
                    </a:lnTo>
                    <a:lnTo>
                      <a:pt x="131" y="2057"/>
                    </a:lnTo>
                    <a:lnTo>
                      <a:pt x="34" y="1958"/>
                    </a:lnTo>
                    <a:lnTo>
                      <a:pt x="15" y="1709"/>
                    </a:lnTo>
                    <a:lnTo>
                      <a:pt x="4" y="1468"/>
                    </a:lnTo>
                    <a:lnTo>
                      <a:pt x="0" y="1227"/>
                    </a:lnTo>
                    <a:lnTo>
                      <a:pt x="10" y="991"/>
                    </a:lnTo>
                    <a:lnTo>
                      <a:pt x="33" y="754"/>
                    </a:lnTo>
                    <a:lnTo>
                      <a:pt x="74" y="520"/>
                    </a:lnTo>
                    <a:lnTo>
                      <a:pt x="134" y="283"/>
                    </a:lnTo>
                    <a:lnTo>
                      <a:pt x="219" y="46"/>
                    </a:lnTo>
                    <a:lnTo>
                      <a:pt x="314" y="35"/>
                    </a:lnTo>
                    <a:lnTo>
                      <a:pt x="417" y="29"/>
                    </a:lnTo>
                    <a:lnTo>
                      <a:pt x="523" y="25"/>
                    </a:lnTo>
                    <a:lnTo>
                      <a:pt x="633" y="22"/>
                    </a:lnTo>
                    <a:lnTo>
                      <a:pt x="741" y="18"/>
                    </a:lnTo>
                    <a:lnTo>
                      <a:pt x="847" y="14"/>
                    </a:lnTo>
                    <a:lnTo>
                      <a:pt x="950" y="8"/>
                    </a:lnTo>
                    <a:lnTo>
                      <a:pt x="1048" y="0"/>
                    </a:lnTo>
                    <a:close/>
                  </a:path>
                </a:pathLst>
              </a:custGeom>
              <a:solidFill>
                <a:srgbClr val="4C4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3" name="Freeform 29"/>
              <p:cNvSpPr>
                <a:spLocks/>
              </p:cNvSpPr>
              <p:nvPr/>
            </p:nvSpPr>
            <p:spPr bwMode="auto">
              <a:xfrm>
                <a:off x="5182" y="2498"/>
                <a:ext cx="340" cy="710"/>
              </a:xfrm>
              <a:custGeom>
                <a:avLst/>
                <a:gdLst>
                  <a:gd name="T0" fmla="*/ 38 w 1021"/>
                  <a:gd name="T1" fmla="*/ 0 h 2130"/>
                  <a:gd name="T2" fmla="*/ 33 w 1021"/>
                  <a:gd name="T3" fmla="*/ 12 h 2130"/>
                  <a:gd name="T4" fmla="*/ 29 w 1021"/>
                  <a:gd name="T5" fmla="*/ 21 h 2130"/>
                  <a:gd name="T6" fmla="*/ 26 w 1021"/>
                  <a:gd name="T7" fmla="*/ 29 h 2130"/>
                  <a:gd name="T8" fmla="*/ 25 w 1021"/>
                  <a:gd name="T9" fmla="*/ 37 h 2130"/>
                  <a:gd name="T10" fmla="*/ 24 w 1021"/>
                  <a:gd name="T11" fmla="*/ 45 h 2130"/>
                  <a:gd name="T12" fmla="*/ 25 w 1021"/>
                  <a:gd name="T13" fmla="*/ 53 h 2130"/>
                  <a:gd name="T14" fmla="*/ 25 w 1021"/>
                  <a:gd name="T15" fmla="*/ 63 h 2130"/>
                  <a:gd name="T16" fmla="*/ 27 w 1021"/>
                  <a:gd name="T17" fmla="*/ 76 h 2130"/>
                  <a:gd name="T18" fmla="*/ 23 w 1021"/>
                  <a:gd name="T19" fmla="*/ 77 h 2130"/>
                  <a:gd name="T20" fmla="*/ 19 w 1021"/>
                  <a:gd name="T21" fmla="*/ 78 h 2130"/>
                  <a:gd name="T22" fmla="*/ 16 w 1021"/>
                  <a:gd name="T23" fmla="*/ 79 h 2130"/>
                  <a:gd name="T24" fmla="*/ 13 w 1021"/>
                  <a:gd name="T25" fmla="*/ 79 h 2130"/>
                  <a:gd name="T26" fmla="*/ 11 w 1021"/>
                  <a:gd name="T27" fmla="*/ 78 h 2130"/>
                  <a:gd name="T28" fmla="*/ 8 w 1021"/>
                  <a:gd name="T29" fmla="*/ 77 h 2130"/>
                  <a:gd name="T30" fmla="*/ 5 w 1021"/>
                  <a:gd name="T31" fmla="*/ 75 h 2130"/>
                  <a:gd name="T32" fmla="*/ 1 w 1021"/>
                  <a:gd name="T33" fmla="*/ 71 h 2130"/>
                  <a:gd name="T34" fmla="*/ 1 w 1021"/>
                  <a:gd name="T35" fmla="*/ 62 h 2130"/>
                  <a:gd name="T36" fmla="*/ 0 w 1021"/>
                  <a:gd name="T37" fmla="*/ 53 h 2130"/>
                  <a:gd name="T38" fmla="*/ 0 w 1021"/>
                  <a:gd name="T39" fmla="*/ 45 h 2130"/>
                  <a:gd name="T40" fmla="*/ 0 w 1021"/>
                  <a:gd name="T41" fmla="*/ 36 h 2130"/>
                  <a:gd name="T42" fmla="*/ 1 w 1021"/>
                  <a:gd name="T43" fmla="*/ 28 h 2130"/>
                  <a:gd name="T44" fmla="*/ 2 w 1021"/>
                  <a:gd name="T45" fmla="*/ 20 h 2130"/>
                  <a:gd name="T46" fmla="*/ 5 w 1021"/>
                  <a:gd name="T47" fmla="*/ 11 h 2130"/>
                  <a:gd name="T48" fmla="*/ 8 w 1021"/>
                  <a:gd name="T49" fmla="*/ 3 h 2130"/>
                  <a:gd name="T50" fmla="*/ 11 w 1021"/>
                  <a:gd name="T51" fmla="*/ 2 h 2130"/>
                  <a:gd name="T52" fmla="*/ 15 w 1021"/>
                  <a:gd name="T53" fmla="*/ 2 h 2130"/>
                  <a:gd name="T54" fmla="*/ 19 w 1021"/>
                  <a:gd name="T55" fmla="*/ 1 h 2130"/>
                  <a:gd name="T56" fmla="*/ 23 w 1021"/>
                  <a:gd name="T57" fmla="*/ 1 h 2130"/>
                  <a:gd name="T58" fmla="*/ 27 w 1021"/>
                  <a:gd name="T59" fmla="*/ 1 h 2130"/>
                  <a:gd name="T60" fmla="*/ 31 w 1021"/>
                  <a:gd name="T61" fmla="*/ 1 h 2130"/>
                  <a:gd name="T62" fmla="*/ 34 w 1021"/>
                  <a:gd name="T63" fmla="*/ 0 h 2130"/>
                  <a:gd name="T64" fmla="*/ 38 w 1021"/>
                  <a:gd name="T65" fmla="*/ 0 h 213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21" h="2130">
                    <a:moveTo>
                      <a:pt x="1021" y="0"/>
                    </a:moveTo>
                    <a:lnTo>
                      <a:pt x="883" y="313"/>
                    </a:lnTo>
                    <a:lnTo>
                      <a:pt x="783" y="570"/>
                    </a:lnTo>
                    <a:lnTo>
                      <a:pt x="715" y="790"/>
                    </a:lnTo>
                    <a:lnTo>
                      <a:pt x="675" y="996"/>
                    </a:lnTo>
                    <a:lnTo>
                      <a:pt x="659" y="1203"/>
                    </a:lnTo>
                    <a:lnTo>
                      <a:pt x="665" y="1435"/>
                    </a:lnTo>
                    <a:lnTo>
                      <a:pt x="688" y="1710"/>
                    </a:lnTo>
                    <a:lnTo>
                      <a:pt x="725" y="2047"/>
                    </a:lnTo>
                    <a:lnTo>
                      <a:pt x="609" y="2077"/>
                    </a:lnTo>
                    <a:lnTo>
                      <a:pt x="515" y="2105"/>
                    </a:lnTo>
                    <a:lnTo>
                      <a:pt x="435" y="2123"/>
                    </a:lnTo>
                    <a:lnTo>
                      <a:pt x="363" y="2130"/>
                    </a:lnTo>
                    <a:lnTo>
                      <a:pt x="291" y="2117"/>
                    </a:lnTo>
                    <a:lnTo>
                      <a:pt x="217" y="2082"/>
                    </a:lnTo>
                    <a:lnTo>
                      <a:pt x="133" y="2016"/>
                    </a:lnTo>
                    <a:lnTo>
                      <a:pt x="36" y="1919"/>
                    </a:lnTo>
                    <a:lnTo>
                      <a:pt x="17" y="1674"/>
                    </a:lnTo>
                    <a:lnTo>
                      <a:pt x="5" y="1440"/>
                    </a:lnTo>
                    <a:lnTo>
                      <a:pt x="0" y="1210"/>
                    </a:lnTo>
                    <a:lnTo>
                      <a:pt x="8" y="985"/>
                    </a:lnTo>
                    <a:lnTo>
                      <a:pt x="28" y="760"/>
                    </a:lnTo>
                    <a:lnTo>
                      <a:pt x="67" y="534"/>
                    </a:lnTo>
                    <a:lnTo>
                      <a:pt x="126" y="304"/>
                    </a:lnTo>
                    <a:lnTo>
                      <a:pt x="210" y="69"/>
                    </a:lnTo>
                    <a:lnTo>
                      <a:pt x="308" y="57"/>
                    </a:lnTo>
                    <a:lnTo>
                      <a:pt x="411" y="48"/>
                    </a:lnTo>
                    <a:lnTo>
                      <a:pt x="514" y="40"/>
                    </a:lnTo>
                    <a:lnTo>
                      <a:pt x="619" y="33"/>
                    </a:lnTo>
                    <a:lnTo>
                      <a:pt x="722" y="24"/>
                    </a:lnTo>
                    <a:lnTo>
                      <a:pt x="825" y="17"/>
                    </a:lnTo>
                    <a:lnTo>
                      <a:pt x="924" y="9"/>
                    </a:lnTo>
                    <a:lnTo>
                      <a:pt x="1021" y="0"/>
                    </a:lnTo>
                    <a:close/>
                  </a:path>
                </a:pathLst>
              </a:custGeom>
              <a:solidFill>
                <a:srgbClr val="545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4" name="Freeform 30"/>
              <p:cNvSpPr>
                <a:spLocks/>
              </p:cNvSpPr>
              <p:nvPr/>
            </p:nvSpPr>
            <p:spPr bwMode="auto">
              <a:xfrm>
                <a:off x="5185" y="2513"/>
                <a:ext cx="330" cy="694"/>
              </a:xfrm>
              <a:custGeom>
                <a:avLst/>
                <a:gdLst>
                  <a:gd name="T0" fmla="*/ 37 w 992"/>
                  <a:gd name="T1" fmla="*/ 0 h 2082"/>
                  <a:gd name="T2" fmla="*/ 32 w 992"/>
                  <a:gd name="T3" fmla="*/ 11 h 2082"/>
                  <a:gd name="T4" fmla="*/ 28 w 992"/>
                  <a:gd name="T5" fmla="*/ 21 h 2082"/>
                  <a:gd name="T6" fmla="*/ 26 w 992"/>
                  <a:gd name="T7" fmla="*/ 29 h 2082"/>
                  <a:gd name="T8" fmla="*/ 24 w 992"/>
                  <a:gd name="T9" fmla="*/ 36 h 2082"/>
                  <a:gd name="T10" fmla="*/ 24 w 992"/>
                  <a:gd name="T11" fmla="*/ 43 h 2082"/>
                  <a:gd name="T12" fmla="*/ 24 w 992"/>
                  <a:gd name="T13" fmla="*/ 52 h 2082"/>
                  <a:gd name="T14" fmla="*/ 25 w 992"/>
                  <a:gd name="T15" fmla="*/ 62 h 2082"/>
                  <a:gd name="T16" fmla="*/ 27 w 992"/>
                  <a:gd name="T17" fmla="*/ 74 h 2082"/>
                  <a:gd name="T18" fmla="*/ 22 w 992"/>
                  <a:gd name="T19" fmla="*/ 75 h 2082"/>
                  <a:gd name="T20" fmla="*/ 19 w 992"/>
                  <a:gd name="T21" fmla="*/ 76 h 2082"/>
                  <a:gd name="T22" fmla="*/ 16 w 992"/>
                  <a:gd name="T23" fmla="*/ 77 h 2082"/>
                  <a:gd name="T24" fmla="*/ 13 w 992"/>
                  <a:gd name="T25" fmla="*/ 77 h 2082"/>
                  <a:gd name="T26" fmla="*/ 11 w 992"/>
                  <a:gd name="T27" fmla="*/ 77 h 2082"/>
                  <a:gd name="T28" fmla="*/ 8 w 992"/>
                  <a:gd name="T29" fmla="*/ 75 h 2082"/>
                  <a:gd name="T30" fmla="*/ 5 w 992"/>
                  <a:gd name="T31" fmla="*/ 73 h 2082"/>
                  <a:gd name="T32" fmla="*/ 2 w 992"/>
                  <a:gd name="T33" fmla="*/ 70 h 2082"/>
                  <a:gd name="T34" fmla="*/ 1 w 992"/>
                  <a:gd name="T35" fmla="*/ 61 h 2082"/>
                  <a:gd name="T36" fmla="*/ 0 w 992"/>
                  <a:gd name="T37" fmla="*/ 52 h 2082"/>
                  <a:gd name="T38" fmla="*/ 0 w 992"/>
                  <a:gd name="T39" fmla="*/ 44 h 2082"/>
                  <a:gd name="T40" fmla="*/ 0 w 992"/>
                  <a:gd name="T41" fmla="*/ 36 h 2082"/>
                  <a:gd name="T42" fmla="*/ 1 w 992"/>
                  <a:gd name="T43" fmla="*/ 28 h 2082"/>
                  <a:gd name="T44" fmla="*/ 2 w 992"/>
                  <a:gd name="T45" fmla="*/ 20 h 2082"/>
                  <a:gd name="T46" fmla="*/ 4 w 992"/>
                  <a:gd name="T47" fmla="*/ 12 h 2082"/>
                  <a:gd name="T48" fmla="*/ 7 w 992"/>
                  <a:gd name="T49" fmla="*/ 3 h 2082"/>
                  <a:gd name="T50" fmla="*/ 11 w 992"/>
                  <a:gd name="T51" fmla="*/ 3 h 2082"/>
                  <a:gd name="T52" fmla="*/ 15 w 992"/>
                  <a:gd name="T53" fmla="*/ 2 h 2082"/>
                  <a:gd name="T54" fmla="*/ 19 w 992"/>
                  <a:gd name="T55" fmla="*/ 2 h 2082"/>
                  <a:gd name="T56" fmla="*/ 22 w 992"/>
                  <a:gd name="T57" fmla="*/ 1 h 2082"/>
                  <a:gd name="T58" fmla="*/ 26 w 992"/>
                  <a:gd name="T59" fmla="*/ 1 h 2082"/>
                  <a:gd name="T60" fmla="*/ 30 w 992"/>
                  <a:gd name="T61" fmla="*/ 1 h 2082"/>
                  <a:gd name="T62" fmla="*/ 33 w 992"/>
                  <a:gd name="T63" fmla="*/ 0 h 2082"/>
                  <a:gd name="T64" fmla="*/ 37 w 992"/>
                  <a:gd name="T65" fmla="*/ 0 h 20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92" h="2082">
                    <a:moveTo>
                      <a:pt x="992" y="0"/>
                    </a:moveTo>
                    <a:lnTo>
                      <a:pt x="857" y="309"/>
                    </a:lnTo>
                    <a:lnTo>
                      <a:pt x="759" y="562"/>
                    </a:lnTo>
                    <a:lnTo>
                      <a:pt x="695" y="776"/>
                    </a:lnTo>
                    <a:lnTo>
                      <a:pt x="659" y="973"/>
                    </a:lnTo>
                    <a:lnTo>
                      <a:pt x="646" y="1173"/>
                    </a:lnTo>
                    <a:lnTo>
                      <a:pt x="654" y="1398"/>
                    </a:lnTo>
                    <a:lnTo>
                      <a:pt x="679" y="1667"/>
                    </a:lnTo>
                    <a:lnTo>
                      <a:pt x="717" y="2003"/>
                    </a:lnTo>
                    <a:lnTo>
                      <a:pt x="602" y="2031"/>
                    </a:lnTo>
                    <a:lnTo>
                      <a:pt x="510" y="2057"/>
                    </a:lnTo>
                    <a:lnTo>
                      <a:pt x="431" y="2075"/>
                    </a:lnTo>
                    <a:lnTo>
                      <a:pt x="361" y="2082"/>
                    </a:lnTo>
                    <a:lnTo>
                      <a:pt x="293" y="2070"/>
                    </a:lnTo>
                    <a:lnTo>
                      <a:pt x="221" y="2036"/>
                    </a:lnTo>
                    <a:lnTo>
                      <a:pt x="138" y="1974"/>
                    </a:lnTo>
                    <a:lnTo>
                      <a:pt x="42" y="1880"/>
                    </a:lnTo>
                    <a:lnTo>
                      <a:pt x="22" y="1637"/>
                    </a:lnTo>
                    <a:lnTo>
                      <a:pt x="7" y="1409"/>
                    </a:lnTo>
                    <a:lnTo>
                      <a:pt x="0" y="1189"/>
                    </a:lnTo>
                    <a:lnTo>
                      <a:pt x="4" y="975"/>
                    </a:lnTo>
                    <a:lnTo>
                      <a:pt x="21" y="760"/>
                    </a:lnTo>
                    <a:lnTo>
                      <a:pt x="58" y="545"/>
                    </a:lnTo>
                    <a:lnTo>
                      <a:pt x="114" y="323"/>
                    </a:lnTo>
                    <a:lnTo>
                      <a:pt x="198" y="89"/>
                    </a:lnTo>
                    <a:lnTo>
                      <a:pt x="300" y="76"/>
                    </a:lnTo>
                    <a:lnTo>
                      <a:pt x="403" y="64"/>
                    </a:lnTo>
                    <a:lnTo>
                      <a:pt x="504" y="51"/>
                    </a:lnTo>
                    <a:lnTo>
                      <a:pt x="606" y="40"/>
                    </a:lnTo>
                    <a:lnTo>
                      <a:pt x="704" y="28"/>
                    </a:lnTo>
                    <a:lnTo>
                      <a:pt x="802" y="17"/>
                    </a:lnTo>
                    <a:lnTo>
                      <a:pt x="898" y="7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5E61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5" name="Freeform 31"/>
              <p:cNvSpPr>
                <a:spLocks/>
              </p:cNvSpPr>
              <p:nvPr/>
            </p:nvSpPr>
            <p:spPr bwMode="auto">
              <a:xfrm>
                <a:off x="5187" y="2526"/>
                <a:ext cx="322" cy="679"/>
              </a:xfrm>
              <a:custGeom>
                <a:avLst/>
                <a:gdLst>
                  <a:gd name="T0" fmla="*/ 36 w 965"/>
                  <a:gd name="T1" fmla="*/ 0 h 2037"/>
                  <a:gd name="T2" fmla="*/ 31 w 965"/>
                  <a:gd name="T3" fmla="*/ 11 h 2037"/>
                  <a:gd name="T4" fmla="*/ 27 w 965"/>
                  <a:gd name="T5" fmla="*/ 21 h 2037"/>
                  <a:gd name="T6" fmla="*/ 25 w 965"/>
                  <a:gd name="T7" fmla="*/ 28 h 2037"/>
                  <a:gd name="T8" fmla="*/ 24 w 965"/>
                  <a:gd name="T9" fmla="*/ 35 h 2037"/>
                  <a:gd name="T10" fmla="*/ 23 w 965"/>
                  <a:gd name="T11" fmla="*/ 42 h 2037"/>
                  <a:gd name="T12" fmla="*/ 24 w 965"/>
                  <a:gd name="T13" fmla="*/ 51 h 2037"/>
                  <a:gd name="T14" fmla="*/ 25 w 965"/>
                  <a:gd name="T15" fmla="*/ 60 h 2037"/>
                  <a:gd name="T16" fmla="*/ 26 w 965"/>
                  <a:gd name="T17" fmla="*/ 73 h 2037"/>
                  <a:gd name="T18" fmla="*/ 22 w 965"/>
                  <a:gd name="T19" fmla="*/ 74 h 2037"/>
                  <a:gd name="T20" fmla="*/ 19 w 965"/>
                  <a:gd name="T21" fmla="*/ 75 h 2037"/>
                  <a:gd name="T22" fmla="*/ 16 w 965"/>
                  <a:gd name="T23" fmla="*/ 75 h 2037"/>
                  <a:gd name="T24" fmla="*/ 13 w 965"/>
                  <a:gd name="T25" fmla="*/ 75 h 2037"/>
                  <a:gd name="T26" fmla="*/ 11 w 965"/>
                  <a:gd name="T27" fmla="*/ 75 h 2037"/>
                  <a:gd name="T28" fmla="*/ 8 w 965"/>
                  <a:gd name="T29" fmla="*/ 74 h 2037"/>
                  <a:gd name="T30" fmla="*/ 5 w 965"/>
                  <a:gd name="T31" fmla="*/ 72 h 2037"/>
                  <a:gd name="T32" fmla="*/ 2 w 965"/>
                  <a:gd name="T33" fmla="*/ 68 h 2037"/>
                  <a:gd name="T34" fmla="*/ 1 w 965"/>
                  <a:gd name="T35" fmla="*/ 59 h 2037"/>
                  <a:gd name="T36" fmla="*/ 0 w 965"/>
                  <a:gd name="T37" fmla="*/ 51 h 2037"/>
                  <a:gd name="T38" fmla="*/ 0 w 965"/>
                  <a:gd name="T39" fmla="*/ 43 h 2037"/>
                  <a:gd name="T40" fmla="*/ 0 w 965"/>
                  <a:gd name="T41" fmla="*/ 36 h 2037"/>
                  <a:gd name="T42" fmla="*/ 1 w 965"/>
                  <a:gd name="T43" fmla="*/ 28 h 2037"/>
                  <a:gd name="T44" fmla="*/ 2 w 965"/>
                  <a:gd name="T45" fmla="*/ 21 h 2037"/>
                  <a:gd name="T46" fmla="*/ 4 w 965"/>
                  <a:gd name="T47" fmla="*/ 13 h 2037"/>
                  <a:gd name="T48" fmla="*/ 7 w 965"/>
                  <a:gd name="T49" fmla="*/ 4 h 2037"/>
                  <a:gd name="T50" fmla="*/ 11 w 965"/>
                  <a:gd name="T51" fmla="*/ 4 h 2037"/>
                  <a:gd name="T52" fmla="*/ 15 w 965"/>
                  <a:gd name="T53" fmla="*/ 3 h 2037"/>
                  <a:gd name="T54" fmla="*/ 18 w 965"/>
                  <a:gd name="T55" fmla="*/ 3 h 2037"/>
                  <a:gd name="T56" fmla="*/ 22 w 965"/>
                  <a:gd name="T57" fmla="*/ 2 h 2037"/>
                  <a:gd name="T58" fmla="*/ 25 w 965"/>
                  <a:gd name="T59" fmla="*/ 1 h 2037"/>
                  <a:gd name="T60" fmla="*/ 29 w 965"/>
                  <a:gd name="T61" fmla="*/ 1 h 2037"/>
                  <a:gd name="T62" fmla="*/ 32 w 965"/>
                  <a:gd name="T63" fmla="*/ 0 h 2037"/>
                  <a:gd name="T64" fmla="*/ 36 w 965"/>
                  <a:gd name="T65" fmla="*/ 0 h 203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5" h="2037">
                    <a:moveTo>
                      <a:pt x="965" y="0"/>
                    </a:moveTo>
                    <a:lnTo>
                      <a:pt x="830" y="309"/>
                    </a:lnTo>
                    <a:lnTo>
                      <a:pt x="735" y="558"/>
                    </a:lnTo>
                    <a:lnTo>
                      <a:pt x="673" y="764"/>
                    </a:lnTo>
                    <a:lnTo>
                      <a:pt x="641" y="955"/>
                    </a:lnTo>
                    <a:lnTo>
                      <a:pt x="631" y="1147"/>
                    </a:lnTo>
                    <a:lnTo>
                      <a:pt x="644" y="1365"/>
                    </a:lnTo>
                    <a:lnTo>
                      <a:pt x="671" y="1631"/>
                    </a:lnTo>
                    <a:lnTo>
                      <a:pt x="710" y="1964"/>
                    </a:lnTo>
                    <a:lnTo>
                      <a:pt x="598" y="1988"/>
                    </a:lnTo>
                    <a:lnTo>
                      <a:pt x="507" y="2013"/>
                    </a:lnTo>
                    <a:lnTo>
                      <a:pt x="430" y="2030"/>
                    </a:lnTo>
                    <a:lnTo>
                      <a:pt x="362" y="2037"/>
                    </a:lnTo>
                    <a:lnTo>
                      <a:pt x="295" y="2027"/>
                    </a:lnTo>
                    <a:lnTo>
                      <a:pt x="225" y="1994"/>
                    </a:lnTo>
                    <a:lnTo>
                      <a:pt x="142" y="1935"/>
                    </a:lnTo>
                    <a:lnTo>
                      <a:pt x="44" y="1844"/>
                    </a:lnTo>
                    <a:lnTo>
                      <a:pt x="25" y="1604"/>
                    </a:lnTo>
                    <a:lnTo>
                      <a:pt x="9" y="1383"/>
                    </a:lnTo>
                    <a:lnTo>
                      <a:pt x="0" y="1172"/>
                    </a:lnTo>
                    <a:lnTo>
                      <a:pt x="1" y="970"/>
                    </a:lnTo>
                    <a:lnTo>
                      <a:pt x="17" y="768"/>
                    </a:lnTo>
                    <a:lnTo>
                      <a:pt x="50" y="562"/>
                    </a:lnTo>
                    <a:lnTo>
                      <a:pt x="106" y="346"/>
                    </a:lnTo>
                    <a:lnTo>
                      <a:pt x="189" y="116"/>
                    </a:lnTo>
                    <a:lnTo>
                      <a:pt x="293" y="100"/>
                    </a:lnTo>
                    <a:lnTo>
                      <a:pt x="395" y="85"/>
                    </a:lnTo>
                    <a:lnTo>
                      <a:pt x="493" y="68"/>
                    </a:lnTo>
                    <a:lnTo>
                      <a:pt x="591" y="53"/>
                    </a:lnTo>
                    <a:lnTo>
                      <a:pt x="685" y="36"/>
                    </a:lnTo>
                    <a:lnTo>
                      <a:pt x="780" y="22"/>
                    </a:lnTo>
                    <a:lnTo>
                      <a:pt x="872" y="8"/>
                    </a:lnTo>
                    <a:lnTo>
                      <a:pt x="965" y="0"/>
                    </a:lnTo>
                    <a:close/>
                  </a:path>
                </a:pathLst>
              </a:custGeom>
              <a:solidFill>
                <a:srgbClr val="696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6" name="Freeform 32"/>
              <p:cNvSpPr>
                <a:spLocks/>
              </p:cNvSpPr>
              <p:nvPr/>
            </p:nvSpPr>
            <p:spPr bwMode="auto">
              <a:xfrm>
                <a:off x="5189" y="2540"/>
                <a:ext cx="313" cy="664"/>
              </a:xfrm>
              <a:custGeom>
                <a:avLst/>
                <a:gdLst>
                  <a:gd name="T0" fmla="*/ 35 w 940"/>
                  <a:gd name="T1" fmla="*/ 0 h 1991"/>
                  <a:gd name="T2" fmla="*/ 30 w 940"/>
                  <a:gd name="T3" fmla="*/ 11 h 1991"/>
                  <a:gd name="T4" fmla="*/ 26 w 940"/>
                  <a:gd name="T5" fmla="*/ 20 h 1991"/>
                  <a:gd name="T6" fmla="*/ 24 w 940"/>
                  <a:gd name="T7" fmla="*/ 28 h 1991"/>
                  <a:gd name="T8" fmla="*/ 23 w 940"/>
                  <a:gd name="T9" fmla="*/ 35 h 1991"/>
                  <a:gd name="T10" fmla="*/ 23 w 940"/>
                  <a:gd name="T11" fmla="*/ 41 h 1991"/>
                  <a:gd name="T12" fmla="*/ 23 w 940"/>
                  <a:gd name="T13" fmla="*/ 49 h 1991"/>
                  <a:gd name="T14" fmla="*/ 25 w 940"/>
                  <a:gd name="T15" fmla="*/ 59 h 1991"/>
                  <a:gd name="T16" fmla="*/ 26 w 940"/>
                  <a:gd name="T17" fmla="*/ 71 h 1991"/>
                  <a:gd name="T18" fmla="*/ 22 w 940"/>
                  <a:gd name="T19" fmla="*/ 72 h 1991"/>
                  <a:gd name="T20" fmla="*/ 19 w 940"/>
                  <a:gd name="T21" fmla="*/ 73 h 1991"/>
                  <a:gd name="T22" fmla="*/ 16 w 940"/>
                  <a:gd name="T23" fmla="*/ 74 h 1991"/>
                  <a:gd name="T24" fmla="*/ 13 w 940"/>
                  <a:gd name="T25" fmla="*/ 74 h 1991"/>
                  <a:gd name="T26" fmla="*/ 11 w 940"/>
                  <a:gd name="T27" fmla="*/ 73 h 1991"/>
                  <a:gd name="T28" fmla="*/ 8 w 940"/>
                  <a:gd name="T29" fmla="*/ 72 h 1991"/>
                  <a:gd name="T30" fmla="*/ 5 w 940"/>
                  <a:gd name="T31" fmla="*/ 70 h 1991"/>
                  <a:gd name="T32" fmla="*/ 2 w 940"/>
                  <a:gd name="T33" fmla="*/ 67 h 1991"/>
                  <a:gd name="T34" fmla="*/ 1 w 940"/>
                  <a:gd name="T35" fmla="*/ 58 h 1991"/>
                  <a:gd name="T36" fmla="*/ 0 w 940"/>
                  <a:gd name="T37" fmla="*/ 50 h 1991"/>
                  <a:gd name="T38" fmla="*/ 0 w 940"/>
                  <a:gd name="T39" fmla="*/ 43 h 1991"/>
                  <a:gd name="T40" fmla="*/ 0 w 940"/>
                  <a:gd name="T41" fmla="*/ 36 h 1991"/>
                  <a:gd name="T42" fmla="*/ 0 w 940"/>
                  <a:gd name="T43" fmla="*/ 28 h 1991"/>
                  <a:gd name="T44" fmla="*/ 2 w 940"/>
                  <a:gd name="T45" fmla="*/ 21 h 1991"/>
                  <a:gd name="T46" fmla="*/ 4 w 940"/>
                  <a:gd name="T47" fmla="*/ 14 h 1991"/>
                  <a:gd name="T48" fmla="*/ 7 w 940"/>
                  <a:gd name="T49" fmla="*/ 5 h 1991"/>
                  <a:gd name="T50" fmla="*/ 11 w 940"/>
                  <a:gd name="T51" fmla="*/ 4 h 1991"/>
                  <a:gd name="T52" fmla="*/ 14 w 940"/>
                  <a:gd name="T53" fmla="*/ 4 h 1991"/>
                  <a:gd name="T54" fmla="*/ 18 w 940"/>
                  <a:gd name="T55" fmla="*/ 3 h 1991"/>
                  <a:gd name="T56" fmla="*/ 21 w 940"/>
                  <a:gd name="T57" fmla="*/ 2 h 1991"/>
                  <a:gd name="T58" fmla="*/ 25 w 940"/>
                  <a:gd name="T59" fmla="*/ 2 h 1991"/>
                  <a:gd name="T60" fmla="*/ 28 w 940"/>
                  <a:gd name="T61" fmla="*/ 1 h 1991"/>
                  <a:gd name="T62" fmla="*/ 31 w 940"/>
                  <a:gd name="T63" fmla="*/ 0 h 1991"/>
                  <a:gd name="T64" fmla="*/ 35 w 940"/>
                  <a:gd name="T65" fmla="*/ 0 h 19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40" h="1991">
                    <a:moveTo>
                      <a:pt x="940" y="0"/>
                    </a:moveTo>
                    <a:lnTo>
                      <a:pt x="806" y="306"/>
                    </a:lnTo>
                    <a:lnTo>
                      <a:pt x="713" y="549"/>
                    </a:lnTo>
                    <a:lnTo>
                      <a:pt x="654" y="750"/>
                    </a:lnTo>
                    <a:lnTo>
                      <a:pt x="625" y="932"/>
                    </a:lnTo>
                    <a:lnTo>
                      <a:pt x="619" y="1116"/>
                    </a:lnTo>
                    <a:lnTo>
                      <a:pt x="635" y="1329"/>
                    </a:lnTo>
                    <a:lnTo>
                      <a:pt x="664" y="1589"/>
                    </a:lnTo>
                    <a:lnTo>
                      <a:pt x="704" y="1921"/>
                    </a:lnTo>
                    <a:lnTo>
                      <a:pt x="592" y="1944"/>
                    </a:lnTo>
                    <a:lnTo>
                      <a:pt x="502" y="1967"/>
                    </a:lnTo>
                    <a:lnTo>
                      <a:pt x="428" y="1984"/>
                    </a:lnTo>
                    <a:lnTo>
                      <a:pt x="362" y="1991"/>
                    </a:lnTo>
                    <a:lnTo>
                      <a:pt x="296" y="1980"/>
                    </a:lnTo>
                    <a:lnTo>
                      <a:pt x="228" y="1949"/>
                    </a:lnTo>
                    <a:lnTo>
                      <a:pt x="148" y="1892"/>
                    </a:lnTo>
                    <a:lnTo>
                      <a:pt x="50" y="1803"/>
                    </a:lnTo>
                    <a:lnTo>
                      <a:pt x="30" y="1566"/>
                    </a:lnTo>
                    <a:lnTo>
                      <a:pt x="12" y="1352"/>
                    </a:lnTo>
                    <a:lnTo>
                      <a:pt x="0" y="1152"/>
                    </a:lnTo>
                    <a:lnTo>
                      <a:pt x="0" y="961"/>
                    </a:lnTo>
                    <a:lnTo>
                      <a:pt x="13" y="769"/>
                    </a:lnTo>
                    <a:lnTo>
                      <a:pt x="44" y="574"/>
                    </a:lnTo>
                    <a:lnTo>
                      <a:pt x="98" y="365"/>
                    </a:lnTo>
                    <a:lnTo>
                      <a:pt x="180" y="138"/>
                    </a:lnTo>
                    <a:lnTo>
                      <a:pt x="287" y="121"/>
                    </a:lnTo>
                    <a:lnTo>
                      <a:pt x="389" y="104"/>
                    </a:lnTo>
                    <a:lnTo>
                      <a:pt x="485" y="84"/>
                    </a:lnTo>
                    <a:lnTo>
                      <a:pt x="580" y="63"/>
                    </a:lnTo>
                    <a:lnTo>
                      <a:pt x="670" y="42"/>
                    </a:lnTo>
                    <a:lnTo>
                      <a:pt x="759" y="24"/>
                    </a:lnTo>
                    <a:lnTo>
                      <a:pt x="849" y="10"/>
                    </a:lnTo>
                    <a:lnTo>
                      <a:pt x="940" y="0"/>
                    </a:lnTo>
                    <a:close/>
                  </a:path>
                </a:pathLst>
              </a:custGeom>
              <a:solidFill>
                <a:srgbClr val="757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7" name="Freeform 33"/>
              <p:cNvSpPr>
                <a:spLocks/>
              </p:cNvSpPr>
              <p:nvPr/>
            </p:nvSpPr>
            <p:spPr bwMode="auto">
              <a:xfrm>
                <a:off x="5191" y="2554"/>
                <a:ext cx="305" cy="648"/>
              </a:xfrm>
              <a:custGeom>
                <a:avLst/>
                <a:gdLst>
                  <a:gd name="T0" fmla="*/ 34 w 915"/>
                  <a:gd name="T1" fmla="*/ 0 h 1944"/>
                  <a:gd name="T2" fmla="*/ 29 w 915"/>
                  <a:gd name="T3" fmla="*/ 11 h 1944"/>
                  <a:gd name="T4" fmla="*/ 26 w 915"/>
                  <a:gd name="T5" fmla="*/ 20 h 1944"/>
                  <a:gd name="T6" fmla="*/ 24 w 915"/>
                  <a:gd name="T7" fmla="*/ 27 h 1944"/>
                  <a:gd name="T8" fmla="*/ 23 w 915"/>
                  <a:gd name="T9" fmla="*/ 34 h 1944"/>
                  <a:gd name="T10" fmla="*/ 23 w 915"/>
                  <a:gd name="T11" fmla="*/ 40 h 1944"/>
                  <a:gd name="T12" fmla="*/ 23 w 915"/>
                  <a:gd name="T13" fmla="*/ 48 h 1944"/>
                  <a:gd name="T14" fmla="*/ 24 w 915"/>
                  <a:gd name="T15" fmla="*/ 57 h 1944"/>
                  <a:gd name="T16" fmla="*/ 26 w 915"/>
                  <a:gd name="T17" fmla="*/ 70 h 1944"/>
                  <a:gd name="T18" fmla="*/ 22 w 915"/>
                  <a:gd name="T19" fmla="*/ 70 h 1944"/>
                  <a:gd name="T20" fmla="*/ 19 w 915"/>
                  <a:gd name="T21" fmla="*/ 71 h 1944"/>
                  <a:gd name="T22" fmla="*/ 16 w 915"/>
                  <a:gd name="T23" fmla="*/ 72 h 1944"/>
                  <a:gd name="T24" fmla="*/ 13 w 915"/>
                  <a:gd name="T25" fmla="*/ 72 h 1944"/>
                  <a:gd name="T26" fmla="*/ 11 w 915"/>
                  <a:gd name="T27" fmla="*/ 72 h 1944"/>
                  <a:gd name="T28" fmla="*/ 9 w 915"/>
                  <a:gd name="T29" fmla="*/ 71 h 1944"/>
                  <a:gd name="T30" fmla="*/ 6 w 915"/>
                  <a:gd name="T31" fmla="*/ 69 h 1944"/>
                  <a:gd name="T32" fmla="*/ 2 w 915"/>
                  <a:gd name="T33" fmla="*/ 65 h 1944"/>
                  <a:gd name="T34" fmla="*/ 1 w 915"/>
                  <a:gd name="T35" fmla="*/ 57 h 1944"/>
                  <a:gd name="T36" fmla="*/ 1 w 915"/>
                  <a:gd name="T37" fmla="*/ 49 h 1944"/>
                  <a:gd name="T38" fmla="*/ 0 w 915"/>
                  <a:gd name="T39" fmla="*/ 42 h 1944"/>
                  <a:gd name="T40" fmla="*/ 0 w 915"/>
                  <a:gd name="T41" fmla="*/ 35 h 1944"/>
                  <a:gd name="T42" fmla="*/ 0 w 915"/>
                  <a:gd name="T43" fmla="*/ 29 h 1944"/>
                  <a:gd name="T44" fmla="*/ 1 w 915"/>
                  <a:gd name="T45" fmla="*/ 22 h 1944"/>
                  <a:gd name="T46" fmla="*/ 3 w 915"/>
                  <a:gd name="T47" fmla="*/ 14 h 1944"/>
                  <a:gd name="T48" fmla="*/ 6 w 915"/>
                  <a:gd name="T49" fmla="*/ 6 h 1944"/>
                  <a:gd name="T50" fmla="*/ 10 w 915"/>
                  <a:gd name="T51" fmla="*/ 5 h 1944"/>
                  <a:gd name="T52" fmla="*/ 14 w 915"/>
                  <a:gd name="T53" fmla="*/ 4 h 1944"/>
                  <a:gd name="T54" fmla="*/ 18 w 915"/>
                  <a:gd name="T55" fmla="*/ 4 h 1944"/>
                  <a:gd name="T56" fmla="*/ 21 w 915"/>
                  <a:gd name="T57" fmla="*/ 3 h 1944"/>
                  <a:gd name="T58" fmla="*/ 24 w 915"/>
                  <a:gd name="T59" fmla="*/ 2 h 1944"/>
                  <a:gd name="T60" fmla="*/ 27 w 915"/>
                  <a:gd name="T61" fmla="*/ 1 h 1944"/>
                  <a:gd name="T62" fmla="*/ 31 w 915"/>
                  <a:gd name="T63" fmla="*/ 0 h 1944"/>
                  <a:gd name="T64" fmla="*/ 34 w 915"/>
                  <a:gd name="T65" fmla="*/ 0 h 19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15" h="1944">
                    <a:moveTo>
                      <a:pt x="915" y="0"/>
                    </a:moveTo>
                    <a:lnTo>
                      <a:pt x="782" y="305"/>
                    </a:lnTo>
                    <a:lnTo>
                      <a:pt x="691" y="543"/>
                    </a:lnTo>
                    <a:lnTo>
                      <a:pt x="636" y="737"/>
                    </a:lnTo>
                    <a:lnTo>
                      <a:pt x="611" y="912"/>
                    </a:lnTo>
                    <a:lnTo>
                      <a:pt x="608" y="1089"/>
                    </a:lnTo>
                    <a:lnTo>
                      <a:pt x="628" y="1293"/>
                    </a:lnTo>
                    <a:lnTo>
                      <a:pt x="659" y="1548"/>
                    </a:lnTo>
                    <a:lnTo>
                      <a:pt x="699" y="1879"/>
                    </a:lnTo>
                    <a:lnTo>
                      <a:pt x="589" y="1900"/>
                    </a:lnTo>
                    <a:lnTo>
                      <a:pt x="501" y="1921"/>
                    </a:lnTo>
                    <a:lnTo>
                      <a:pt x="428" y="1937"/>
                    </a:lnTo>
                    <a:lnTo>
                      <a:pt x="364" y="1944"/>
                    </a:lnTo>
                    <a:lnTo>
                      <a:pt x="301" y="1934"/>
                    </a:lnTo>
                    <a:lnTo>
                      <a:pt x="234" y="1906"/>
                    </a:lnTo>
                    <a:lnTo>
                      <a:pt x="154" y="1851"/>
                    </a:lnTo>
                    <a:lnTo>
                      <a:pt x="56" y="1766"/>
                    </a:lnTo>
                    <a:lnTo>
                      <a:pt x="35" y="1531"/>
                    </a:lnTo>
                    <a:lnTo>
                      <a:pt x="16" y="1323"/>
                    </a:lnTo>
                    <a:lnTo>
                      <a:pt x="2" y="1133"/>
                    </a:lnTo>
                    <a:lnTo>
                      <a:pt x="0" y="953"/>
                    </a:lnTo>
                    <a:lnTo>
                      <a:pt x="9" y="773"/>
                    </a:lnTo>
                    <a:lnTo>
                      <a:pt x="39" y="587"/>
                    </a:lnTo>
                    <a:lnTo>
                      <a:pt x="92" y="385"/>
                    </a:lnTo>
                    <a:lnTo>
                      <a:pt x="173" y="160"/>
                    </a:lnTo>
                    <a:lnTo>
                      <a:pt x="282" y="142"/>
                    </a:lnTo>
                    <a:lnTo>
                      <a:pt x="385" y="121"/>
                    </a:lnTo>
                    <a:lnTo>
                      <a:pt x="478" y="96"/>
                    </a:lnTo>
                    <a:lnTo>
                      <a:pt x="568" y="72"/>
                    </a:lnTo>
                    <a:lnTo>
                      <a:pt x="654" y="47"/>
                    </a:lnTo>
                    <a:lnTo>
                      <a:pt x="739" y="25"/>
                    </a:lnTo>
                    <a:lnTo>
                      <a:pt x="825" y="8"/>
                    </a:lnTo>
                    <a:lnTo>
                      <a:pt x="915" y="0"/>
                    </a:lnTo>
                    <a:close/>
                  </a:path>
                </a:pathLst>
              </a:custGeom>
              <a:solidFill>
                <a:srgbClr val="7D8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8" name="Freeform 34"/>
              <p:cNvSpPr>
                <a:spLocks/>
              </p:cNvSpPr>
              <p:nvPr/>
            </p:nvSpPr>
            <p:spPr bwMode="auto">
              <a:xfrm>
                <a:off x="5192" y="2568"/>
                <a:ext cx="298" cy="633"/>
              </a:xfrm>
              <a:custGeom>
                <a:avLst/>
                <a:gdLst>
                  <a:gd name="T0" fmla="*/ 33 w 893"/>
                  <a:gd name="T1" fmla="*/ 0 h 1897"/>
                  <a:gd name="T2" fmla="*/ 28 w 893"/>
                  <a:gd name="T3" fmla="*/ 11 h 1897"/>
                  <a:gd name="T4" fmla="*/ 25 w 893"/>
                  <a:gd name="T5" fmla="*/ 20 h 1897"/>
                  <a:gd name="T6" fmla="*/ 23 w 893"/>
                  <a:gd name="T7" fmla="*/ 27 h 1897"/>
                  <a:gd name="T8" fmla="*/ 22 w 893"/>
                  <a:gd name="T9" fmla="*/ 33 h 1897"/>
                  <a:gd name="T10" fmla="*/ 22 w 893"/>
                  <a:gd name="T11" fmla="*/ 39 h 1897"/>
                  <a:gd name="T12" fmla="*/ 23 w 893"/>
                  <a:gd name="T13" fmla="*/ 47 h 1897"/>
                  <a:gd name="T14" fmla="*/ 24 w 893"/>
                  <a:gd name="T15" fmla="*/ 56 h 1897"/>
                  <a:gd name="T16" fmla="*/ 26 w 893"/>
                  <a:gd name="T17" fmla="*/ 68 h 1897"/>
                  <a:gd name="T18" fmla="*/ 22 w 893"/>
                  <a:gd name="T19" fmla="*/ 69 h 1897"/>
                  <a:gd name="T20" fmla="*/ 19 w 893"/>
                  <a:gd name="T21" fmla="*/ 70 h 1897"/>
                  <a:gd name="T22" fmla="*/ 16 w 893"/>
                  <a:gd name="T23" fmla="*/ 70 h 1897"/>
                  <a:gd name="T24" fmla="*/ 14 w 893"/>
                  <a:gd name="T25" fmla="*/ 70 h 1897"/>
                  <a:gd name="T26" fmla="*/ 11 w 893"/>
                  <a:gd name="T27" fmla="*/ 70 h 1897"/>
                  <a:gd name="T28" fmla="*/ 9 w 893"/>
                  <a:gd name="T29" fmla="*/ 69 h 1897"/>
                  <a:gd name="T30" fmla="*/ 6 w 893"/>
                  <a:gd name="T31" fmla="*/ 67 h 1897"/>
                  <a:gd name="T32" fmla="*/ 2 w 893"/>
                  <a:gd name="T33" fmla="*/ 64 h 1897"/>
                  <a:gd name="T34" fmla="*/ 2 w 893"/>
                  <a:gd name="T35" fmla="*/ 56 h 1897"/>
                  <a:gd name="T36" fmla="*/ 1 w 893"/>
                  <a:gd name="T37" fmla="*/ 48 h 1897"/>
                  <a:gd name="T38" fmla="*/ 0 w 893"/>
                  <a:gd name="T39" fmla="*/ 41 h 1897"/>
                  <a:gd name="T40" fmla="*/ 0 w 893"/>
                  <a:gd name="T41" fmla="*/ 35 h 1897"/>
                  <a:gd name="T42" fmla="*/ 0 w 893"/>
                  <a:gd name="T43" fmla="*/ 29 h 1897"/>
                  <a:gd name="T44" fmla="*/ 1 w 893"/>
                  <a:gd name="T45" fmla="*/ 22 h 1897"/>
                  <a:gd name="T46" fmla="*/ 3 w 893"/>
                  <a:gd name="T47" fmla="*/ 15 h 1897"/>
                  <a:gd name="T48" fmla="*/ 6 w 893"/>
                  <a:gd name="T49" fmla="*/ 7 h 1897"/>
                  <a:gd name="T50" fmla="*/ 10 w 893"/>
                  <a:gd name="T51" fmla="*/ 6 h 1897"/>
                  <a:gd name="T52" fmla="*/ 14 w 893"/>
                  <a:gd name="T53" fmla="*/ 5 h 1897"/>
                  <a:gd name="T54" fmla="*/ 18 w 893"/>
                  <a:gd name="T55" fmla="*/ 4 h 1897"/>
                  <a:gd name="T56" fmla="*/ 21 w 893"/>
                  <a:gd name="T57" fmla="*/ 3 h 1897"/>
                  <a:gd name="T58" fmla="*/ 24 w 893"/>
                  <a:gd name="T59" fmla="*/ 2 h 1897"/>
                  <a:gd name="T60" fmla="*/ 27 w 893"/>
                  <a:gd name="T61" fmla="*/ 1 h 1897"/>
                  <a:gd name="T62" fmla="*/ 30 w 893"/>
                  <a:gd name="T63" fmla="*/ 0 h 1897"/>
                  <a:gd name="T64" fmla="*/ 33 w 893"/>
                  <a:gd name="T65" fmla="*/ 0 h 18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93" h="1897">
                    <a:moveTo>
                      <a:pt x="893" y="0"/>
                    </a:moveTo>
                    <a:lnTo>
                      <a:pt x="760" y="303"/>
                    </a:lnTo>
                    <a:lnTo>
                      <a:pt x="670" y="536"/>
                    </a:lnTo>
                    <a:lnTo>
                      <a:pt x="618" y="724"/>
                    </a:lnTo>
                    <a:lnTo>
                      <a:pt x="596" y="890"/>
                    </a:lnTo>
                    <a:lnTo>
                      <a:pt x="598" y="1059"/>
                    </a:lnTo>
                    <a:lnTo>
                      <a:pt x="620" y="1257"/>
                    </a:lnTo>
                    <a:lnTo>
                      <a:pt x="653" y="1507"/>
                    </a:lnTo>
                    <a:lnTo>
                      <a:pt x="695" y="1836"/>
                    </a:lnTo>
                    <a:lnTo>
                      <a:pt x="586" y="1853"/>
                    </a:lnTo>
                    <a:lnTo>
                      <a:pt x="500" y="1874"/>
                    </a:lnTo>
                    <a:lnTo>
                      <a:pt x="429" y="1889"/>
                    </a:lnTo>
                    <a:lnTo>
                      <a:pt x="368" y="1897"/>
                    </a:lnTo>
                    <a:lnTo>
                      <a:pt x="305" y="1889"/>
                    </a:lnTo>
                    <a:lnTo>
                      <a:pt x="241" y="1862"/>
                    </a:lnTo>
                    <a:lnTo>
                      <a:pt x="161" y="1809"/>
                    </a:lnTo>
                    <a:lnTo>
                      <a:pt x="64" y="1726"/>
                    </a:lnTo>
                    <a:lnTo>
                      <a:pt x="42" y="1494"/>
                    </a:lnTo>
                    <a:lnTo>
                      <a:pt x="22" y="1294"/>
                    </a:lnTo>
                    <a:lnTo>
                      <a:pt x="6" y="1114"/>
                    </a:lnTo>
                    <a:lnTo>
                      <a:pt x="0" y="945"/>
                    </a:lnTo>
                    <a:lnTo>
                      <a:pt x="8" y="775"/>
                    </a:lnTo>
                    <a:lnTo>
                      <a:pt x="35" y="599"/>
                    </a:lnTo>
                    <a:lnTo>
                      <a:pt x="85" y="404"/>
                    </a:lnTo>
                    <a:lnTo>
                      <a:pt x="167" y="183"/>
                    </a:lnTo>
                    <a:lnTo>
                      <a:pt x="279" y="163"/>
                    </a:lnTo>
                    <a:lnTo>
                      <a:pt x="381" y="139"/>
                    </a:lnTo>
                    <a:lnTo>
                      <a:pt x="472" y="109"/>
                    </a:lnTo>
                    <a:lnTo>
                      <a:pt x="558" y="80"/>
                    </a:lnTo>
                    <a:lnTo>
                      <a:pt x="639" y="51"/>
                    </a:lnTo>
                    <a:lnTo>
                      <a:pt x="720" y="28"/>
                    </a:lnTo>
                    <a:lnTo>
                      <a:pt x="804" y="8"/>
                    </a:lnTo>
                    <a:lnTo>
                      <a:pt x="893" y="0"/>
                    </a:lnTo>
                    <a:close/>
                  </a:path>
                </a:pathLst>
              </a:custGeom>
              <a:solidFill>
                <a:srgbClr val="878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79" name="Freeform 35"/>
              <p:cNvSpPr>
                <a:spLocks/>
              </p:cNvSpPr>
              <p:nvPr/>
            </p:nvSpPr>
            <p:spPr bwMode="auto">
              <a:xfrm>
                <a:off x="5193" y="2583"/>
                <a:ext cx="290" cy="616"/>
              </a:xfrm>
              <a:custGeom>
                <a:avLst/>
                <a:gdLst>
                  <a:gd name="T0" fmla="*/ 32 w 869"/>
                  <a:gd name="T1" fmla="*/ 0 h 1848"/>
                  <a:gd name="T2" fmla="*/ 27 w 869"/>
                  <a:gd name="T3" fmla="*/ 11 h 1848"/>
                  <a:gd name="T4" fmla="*/ 24 w 869"/>
                  <a:gd name="T5" fmla="*/ 20 h 1848"/>
                  <a:gd name="T6" fmla="*/ 22 w 869"/>
                  <a:gd name="T7" fmla="*/ 26 h 1848"/>
                  <a:gd name="T8" fmla="*/ 22 w 869"/>
                  <a:gd name="T9" fmla="*/ 32 h 1848"/>
                  <a:gd name="T10" fmla="*/ 22 w 869"/>
                  <a:gd name="T11" fmla="*/ 38 h 1848"/>
                  <a:gd name="T12" fmla="*/ 23 w 869"/>
                  <a:gd name="T13" fmla="*/ 45 h 1848"/>
                  <a:gd name="T14" fmla="*/ 24 w 869"/>
                  <a:gd name="T15" fmla="*/ 54 h 1848"/>
                  <a:gd name="T16" fmla="*/ 26 w 869"/>
                  <a:gd name="T17" fmla="*/ 66 h 1848"/>
                  <a:gd name="T18" fmla="*/ 22 w 869"/>
                  <a:gd name="T19" fmla="*/ 67 h 1848"/>
                  <a:gd name="T20" fmla="*/ 19 w 869"/>
                  <a:gd name="T21" fmla="*/ 68 h 1848"/>
                  <a:gd name="T22" fmla="*/ 16 w 869"/>
                  <a:gd name="T23" fmla="*/ 68 h 1848"/>
                  <a:gd name="T24" fmla="*/ 14 w 869"/>
                  <a:gd name="T25" fmla="*/ 68 h 1848"/>
                  <a:gd name="T26" fmla="*/ 12 w 869"/>
                  <a:gd name="T27" fmla="*/ 68 h 1848"/>
                  <a:gd name="T28" fmla="*/ 9 w 869"/>
                  <a:gd name="T29" fmla="*/ 67 h 1848"/>
                  <a:gd name="T30" fmla="*/ 6 w 869"/>
                  <a:gd name="T31" fmla="*/ 65 h 1848"/>
                  <a:gd name="T32" fmla="*/ 3 w 869"/>
                  <a:gd name="T33" fmla="*/ 63 h 1848"/>
                  <a:gd name="T34" fmla="*/ 2 w 869"/>
                  <a:gd name="T35" fmla="*/ 54 h 1848"/>
                  <a:gd name="T36" fmla="*/ 1 w 869"/>
                  <a:gd name="T37" fmla="*/ 47 h 1848"/>
                  <a:gd name="T38" fmla="*/ 0 w 869"/>
                  <a:gd name="T39" fmla="*/ 41 h 1848"/>
                  <a:gd name="T40" fmla="*/ 0 w 869"/>
                  <a:gd name="T41" fmla="*/ 35 h 1848"/>
                  <a:gd name="T42" fmla="*/ 0 w 869"/>
                  <a:gd name="T43" fmla="*/ 29 h 1848"/>
                  <a:gd name="T44" fmla="*/ 1 w 869"/>
                  <a:gd name="T45" fmla="*/ 23 h 1848"/>
                  <a:gd name="T46" fmla="*/ 3 w 869"/>
                  <a:gd name="T47" fmla="*/ 16 h 1848"/>
                  <a:gd name="T48" fmla="*/ 6 w 869"/>
                  <a:gd name="T49" fmla="*/ 8 h 1848"/>
                  <a:gd name="T50" fmla="*/ 10 w 869"/>
                  <a:gd name="T51" fmla="*/ 7 h 1848"/>
                  <a:gd name="T52" fmla="*/ 14 w 869"/>
                  <a:gd name="T53" fmla="*/ 6 h 1848"/>
                  <a:gd name="T54" fmla="*/ 17 w 869"/>
                  <a:gd name="T55" fmla="*/ 5 h 1848"/>
                  <a:gd name="T56" fmla="*/ 20 w 869"/>
                  <a:gd name="T57" fmla="*/ 3 h 1848"/>
                  <a:gd name="T58" fmla="*/ 23 w 869"/>
                  <a:gd name="T59" fmla="*/ 2 h 1848"/>
                  <a:gd name="T60" fmla="*/ 26 w 869"/>
                  <a:gd name="T61" fmla="*/ 1 h 1848"/>
                  <a:gd name="T62" fmla="*/ 29 w 869"/>
                  <a:gd name="T63" fmla="*/ 0 h 1848"/>
                  <a:gd name="T64" fmla="*/ 32 w 869"/>
                  <a:gd name="T65" fmla="*/ 0 h 18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69" h="1848">
                    <a:moveTo>
                      <a:pt x="869" y="0"/>
                    </a:moveTo>
                    <a:lnTo>
                      <a:pt x="738" y="300"/>
                    </a:lnTo>
                    <a:lnTo>
                      <a:pt x="651" y="529"/>
                    </a:lnTo>
                    <a:lnTo>
                      <a:pt x="600" y="708"/>
                    </a:lnTo>
                    <a:lnTo>
                      <a:pt x="582" y="867"/>
                    </a:lnTo>
                    <a:lnTo>
                      <a:pt x="588" y="1029"/>
                    </a:lnTo>
                    <a:lnTo>
                      <a:pt x="612" y="1220"/>
                    </a:lnTo>
                    <a:lnTo>
                      <a:pt x="648" y="1467"/>
                    </a:lnTo>
                    <a:lnTo>
                      <a:pt x="691" y="1793"/>
                    </a:lnTo>
                    <a:lnTo>
                      <a:pt x="584" y="1808"/>
                    </a:lnTo>
                    <a:lnTo>
                      <a:pt x="500" y="1826"/>
                    </a:lnTo>
                    <a:lnTo>
                      <a:pt x="431" y="1840"/>
                    </a:lnTo>
                    <a:lnTo>
                      <a:pt x="372" y="1848"/>
                    </a:lnTo>
                    <a:lnTo>
                      <a:pt x="313" y="1841"/>
                    </a:lnTo>
                    <a:lnTo>
                      <a:pt x="249" y="1816"/>
                    </a:lnTo>
                    <a:lnTo>
                      <a:pt x="171" y="1766"/>
                    </a:lnTo>
                    <a:lnTo>
                      <a:pt x="73" y="1688"/>
                    </a:lnTo>
                    <a:lnTo>
                      <a:pt x="50" y="1458"/>
                    </a:lnTo>
                    <a:lnTo>
                      <a:pt x="27" y="1265"/>
                    </a:lnTo>
                    <a:lnTo>
                      <a:pt x="8" y="1094"/>
                    </a:lnTo>
                    <a:lnTo>
                      <a:pt x="0" y="936"/>
                    </a:lnTo>
                    <a:lnTo>
                      <a:pt x="5" y="778"/>
                    </a:lnTo>
                    <a:lnTo>
                      <a:pt x="30" y="611"/>
                    </a:lnTo>
                    <a:lnTo>
                      <a:pt x="80" y="424"/>
                    </a:lnTo>
                    <a:lnTo>
                      <a:pt x="160" y="205"/>
                    </a:lnTo>
                    <a:lnTo>
                      <a:pt x="275" y="183"/>
                    </a:lnTo>
                    <a:lnTo>
                      <a:pt x="377" y="156"/>
                    </a:lnTo>
                    <a:lnTo>
                      <a:pt x="465" y="122"/>
                    </a:lnTo>
                    <a:lnTo>
                      <a:pt x="548" y="89"/>
                    </a:lnTo>
                    <a:lnTo>
                      <a:pt x="624" y="55"/>
                    </a:lnTo>
                    <a:lnTo>
                      <a:pt x="702" y="29"/>
                    </a:lnTo>
                    <a:lnTo>
                      <a:pt x="782" y="8"/>
                    </a:lnTo>
                    <a:lnTo>
                      <a:pt x="869" y="0"/>
                    </a:lnTo>
                    <a:close/>
                  </a:path>
                </a:pathLst>
              </a:custGeom>
              <a:solidFill>
                <a:srgbClr val="919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0" name="Freeform 36"/>
              <p:cNvSpPr>
                <a:spLocks/>
              </p:cNvSpPr>
              <p:nvPr/>
            </p:nvSpPr>
            <p:spPr bwMode="auto">
              <a:xfrm>
                <a:off x="5195" y="2596"/>
                <a:ext cx="281" cy="602"/>
              </a:xfrm>
              <a:custGeom>
                <a:avLst/>
                <a:gdLst>
                  <a:gd name="T0" fmla="*/ 31 w 844"/>
                  <a:gd name="T1" fmla="*/ 0 h 1805"/>
                  <a:gd name="T2" fmla="*/ 26 w 844"/>
                  <a:gd name="T3" fmla="*/ 11 h 1805"/>
                  <a:gd name="T4" fmla="*/ 23 w 844"/>
                  <a:gd name="T5" fmla="*/ 19 h 1805"/>
                  <a:gd name="T6" fmla="*/ 22 w 844"/>
                  <a:gd name="T7" fmla="*/ 26 h 1805"/>
                  <a:gd name="T8" fmla="*/ 21 w 844"/>
                  <a:gd name="T9" fmla="*/ 31 h 1805"/>
                  <a:gd name="T10" fmla="*/ 21 w 844"/>
                  <a:gd name="T11" fmla="*/ 37 h 1805"/>
                  <a:gd name="T12" fmla="*/ 22 w 844"/>
                  <a:gd name="T13" fmla="*/ 44 h 1805"/>
                  <a:gd name="T14" fmla="*/ 24 w 844"/>
                  <a:gd name="T15" fmla="*/ 53 h 1805"/>
                  <a:gd name="T16" fmla="*/ 25 w 844"/>
                  <a:gd name="T17" fmla="*/ 65 h 1805"/>
                  <a:gd name="T18" fmla="*/ 21 w 844"/>
                  <a:gd name="T19" fmla="*/ 65 h 1805"/>
                  <a:gd name="T20" fmla="*/ 18 w 844"/>
                  <a:gd name="T21" fmla="*/ 66 h 1805"/>
                  <a:gd name="T22" fmla="*/ 16 w 844"/>
                  <a:gd name="T23" fmla="*/ 67 h 1805"/>
                  <a:gd name="T24" fmla="*/ 14 w 844"/>
                  <a:gd name="T25" fmla="*/ 67 h 1805"/>
                  <a:gd name="T26" fmla="*/ 12 w 844"/>
                  <a:gd name="T27" fmla="*/ 67 h 1805"/>
                  <a:gd name="T28" fmla="*/ 9 w 844"/>
                  <a:gd name="T29" fmla="*/ 66 h 1805"/>
                  <a:gd name="T30" fmla="*/ 7 w 844"/>
                  <a:gd name="T31" fmla="*/ 64 h 1805"/>
                  <a:gd name="T32" fmla="*/ 3 w 844"/>
                  <a:gd name="T33" fmla="*/ 61 h 1805"/>
                  <a:gd name="T34" fmla="*/ 2 w 844"/>
                  <a:gd name="T35" fmla="*/ 53 h 1805"/>
                  <a:gd name="T36" fmla="*/ 1 w 844"/>
                  <a:gd name="T37" fmla="*/ 46 h 1805"/>
                  <a:gd name="T38" fmla="*/ 0 w 844"/>
                  <a:gd name="T39" fmla="*/ 40 h 1805"/>
                  <a:gd name="T40" fmla="*/ 0 w 844"/>
                  <a:gd name="T41" fmla="*/ 34 h 1805"/>
                  <a:gd name="T42" fmla="*/ 0 w 844"/>
                  <a:gd name="T43" fmla="*/ 29 h 1805"/>
                  <a:gd name="T44" fmla="*/ 1 w 844"/>
                  <a:gd name="T45" fmla="*/ 23 h 1805"/>
                  <a:gd name="T46" fmla="*/ 3 w 844"/>
                  <a:gd name="T47" fmla="*/ 17 h 1805"/>
                  <a:gd name="T48" fmla="*/ 6 w 844"/>
                  <a:gd name="T49" fmla="*/ 9 h 1805"/>
                  <a:gd name="T50" fmla="*/ 10 w 844"/>
                  <a:gd name="T51" fmla="*/ 8 h 1805"/>
                  <a:gd name="T52" fmla="*/ 14 w 844"/>
                  <a:gd name="T53" fmla="*/ 6 h 1805"/>
                  <a:gd name="T54" fmla="*/ 17 w 844"/>
                  <a:gd name="T55" fmla="*/ 5 h 1805"/>
                  <a:gd name="T56" fmla="*/ 20 w 844"/>
                  <a:gd name="T57" fmla="*/ 4 h 1805"/>
                  <a:gd name="T58" fmla="*/ 23 w 844"/>
                  <a:gd name="T59" fmla="*/ 2 h 1805"/>
                  <a:gd name="T60" fmla="*/ 25 w 844"/>
                  <a:gd name="T61" fmla="*/ 1 h 1805"/>
                  <a:gd name="T62" fmla="*/ 28 w 844"/>
                  <a:gd name="T63" fmla="*/ 0 h 1805"/>
                  <a:gd name="T64" fmla="*/ 31 w 844"/>
                  <a:gd name="T65" fmla="*/ 0 h 18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44" h="1805">
                    <a:moveTo>
                      <a:pt x="844" y="0"/>
                    </a:moveTo>
                    <a:lnTo>
                      <a:pt x="714" y="299"/>
                    </a:lnTo>
                    <a:lnTo>
                      <a:pt x="629" y="524"/>
                    </a:lnTo>
                    <a:lnTo>
                      <a:pt x="582" y="697"/>
                    </a:lnTo>
                    <a:lnTo>
                      <a:pt x="568" y="849"/>
                    </a:lnTo>
                    <a:lnTo>
                      <a:pt x="577" y="1002"/>
                    </a:lnTo>
                    <a:lnTo>
                      <a:pt x="605" y="1188"/>
                    </a:lnTo>
                    <a:lnTo>
                      <a:pt x="643" y="1428"/>
                    </a:lnTo>
                    <a:lnTo>
                      <a:pt x="686" y="1753"/>
                    </a:lnTo>
                    <a:lnTo>
                      <a:pt x="579" y="1765"/>
                    </a:lnTo>
                    <a:lnTo>
                      <a:pt x="496" y="1782"/>
                    </a:lnTo>
                    <a:lnTo>
                      <a:pt x="429" y="1797"/>
                    </a:lnTo>
                    <a:lnTo>
                      <a:pt x="373" y="1805"/>
                    </a:lnTo>
                    <a:lnTo>
                      <a:pt x="315" y="1799"/>
                    </a:lnTo>
                    <a:lnTo>
                      <a:pt x="253" y="1775"/>
                    </a:lnTo>
                    <a:lnTo>
                      <a:pt x="176" y="1727"/>
                    </a:lnTo>
                    <a:lnTo>
                      <a:pt x="77" y="1651"/>
                    </a:lnTo>
                    <a:lnTo>
                      <a:pt x="55" y="1423"/>
                    </a:lnTo>
                    <a:lnTo>
                      <a:pt x="31" y="1237"/>
                    </a:lnTo>
                    <a:lnTo>
                      <a:pt x="11" y="1075"/>
                    </a:lnTo>
                    <a:lnTo>
                      <a:pt x="0" y="929"/>
                    </a:lnTo>
                    <a:lnTo>
                      <a:pt x="2" y="783"/>
                    </a:lnTo>
                    <a:lnTo>
                      <a:pt x="25" y="628"/>
                    </a:lnTo>
                    <a:lnTo>
                      <a:pt x="73" y="447"/>
                    </a:lnTo>
                    <a:lnTo>
                      <a:pt x="153" y="230"/>
                    </a:lnTo>
                    <a:lnTo>
                      <a:pt x="270" y="207"/>
                    </a:lnTo>
                    <a:lnTo>
                      <a:pt x="371" y="175"/>
                    </a:lnTo>
                    <a:lnTo>
                      <a:pt x="458" y="138"/>
                    </a:lnTo>
                    <a:lnTo>
                      <a:pt x="537" y="100"/>
                    </a:lnTo>
                    <a:lnTo>
                      <a:pt x="609" y="62"/>
                    </a:lnTo>
                    <a:lnTo>
                      <a:pt x="681" y="32"/>
                    </a:lnTo>
                    <a:lnTo>
                      <a:pt x="758" y="8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EA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1" name="Freeform 37"/>
              <p:cNvSpPr>
                <a:spLocks/>
              </p:cNvSpPr>
              <p:nvPr/>
            </p:nvSpPr>
            <p:spPr bwMode="auto">
              <a:xfrm>
                <a:off x="4687" y="1894"/>
                <a:ext cx="353" cy="304"/>
              </a:xfrm>
              <a:custGeom>
                <a:avLst/>
                <a:gdLst>
                  <a:gd name="T0" fmla="*/ 0 w 1057"/>
                  <a:gd name="T1" fmla="*/ 20 h 913"/>
                  <a:gd name="T2" fmla="*/ 5 w 1057"/>
                  <a:gd name="T3" fmla="*/ 18 h 913"/>
                  <a:gd name="T4" fmla="*/ 10 w 1057"/>
                  <a:gd name="T5" fmla="*/ 16 h 913"/>
                  <a:gd name="T6" fmla="*/ 14 w 1057"/>
                  <a:gd name="T7" fmla="*/ 14 h 913"/>
                  <a:gd name="T8" fmla="*/ 17 w 1057"/>
                  <a:gd name="T9" fmla="*/ 13 h 913"/>
                  <a:gd name="T10" fmla="*/ 20 w 1057"/>
                  <a:gd name="T11" fmla="*/ 10 h 913"/>
                  <a:gd name="T12" fmla="*/ 23 w 1057"/>
                  <a:gd name="T13" fmla="*/ 8 h 913"/>
                  <a:gd name="T14" fmla="*/ 26 w 1057"/>
                  <a:gd name="T15" fmla="*/ 4 h 913"/>
                  <a:gd name="T16" fmla="*/ 31 w 1057"/>
                  <a:gd name="T17" fmla="*/ 0 h 913"/>
                  <a:gd name="T18" fmla="*/ 32 w 1057"/>
                  <a:gd name="T19" fmla="*/ 3 h 913"/>
                  <a:gd name="T20" fmla="*/ 33 w 1057"/>
                  <a:gd name="T21" fmla="*/ 6 h 913"/>
                  <a:gd name="T22" fmla="*/ 34 w 1057"/>
                  <a:gd name="T23" fmla="*/ 8 h 913"/>
                  <a:gd name="T24" fmla="*/ 35 w 1057"/>
                  <a:gd name="T25" fmla="*/ 11 h 913"/>
                  <a:gd name="T26" fmla="*/ 36 w 1057"/>
                  <a:gd name="T27" fmla="*/ 14 h 913"/>
                  <a:gd name="T28" fmla="*/ 37 w 1057"/>
                  <a:gd name="T29" fmla="*/ 17 h 913"/>
                  <a:gd name="T30" fmla="*/ 38 w 1057"/>
                  <a:gd name="T31" fmla="*/ 19 h 913"/>
                  <a:gd name="T32" fmla="*/ 39 w 1057"/>
                  <a:gd name="T33" fmla="*/ 22 h 913"/>
                  <a:gd name="T34" fmla="*/ 35 w 1057"/>
                  <a:gd name="T35" fmla="*/ 25 h 913"/>
                  <a:gd name="T36" fmla="*/ 31 w 1057"/>
                  <a:gd name="T37" fmla="*/ 28 h 913"/>
                  <a:gd name="T38" fmla="*/ 27 w 1057"/>
                  <a:gd name="T39" fmla="*/ 30 h 913"/>
                  <a:gd name="T40" fmla="*/ 22 w 1057"/>
                  <a:gd name="T41" fmla="*/ 32 h 913"/>
                  <a:gd name="T42" fmla="*/ 18 w 1057"/>
                  <a:gd name="T43" fmla="*/ 33 h 913"/>
                  <a:gd name="T44" fmla="*/ 14 w 1057"/>
                  <a:gd name="T45" fmla="*/ 33 h 913"/>
                  <a:gd name="T46" fmla="*/ 9 w 1057"/>
                  <a:gd name="T47" fmla="*/ 34 h 913"/>
                  <a:gd name="T48" fmla="*/ 4 w 1057"/>
                  <a:gd name="T49" fmla="*/ 34 h 913"/>
                  <a:gd name="T50" fmla="*/ 3 w 1057"/>
                  <a:gd name="T51" fmla="*/ 32 h 913"/>
                  <a:gd name="T52" fmla="*/ 3 w 1057"/>
                  <a:gd name="T53" fmla="*/ 30 h 913"/>
                  <a:gd name="T54" fmla="*/ 2 w 1057"/>
                  <a:gd name="T55" fmla="*/ 28 h 913"/>
                  <a:gd name="T56" fmla="*/ 2 w 1057"/>
                  <a:gd name="T57" fmla="*/ 27 h 913"/>
                  <a:gd name="T58" fmla="*/ 1 w 1057"/>
                  <a:gd name="T59" fmla="*/ 25 h 913"/>
                  <a:gd name="T60" fmla="*/ 1 w 1057"/>
                  <a:gd name="T61" fmla="*/ 23 h 913"/>
                  <a:gd name="T62" fmla="*/ 0 w 1057"/>
                  <a:gd name="T63" fmla="*/ 22 h 913"/>
                  <a:gd name="T64" fmla="*/ 0 w 1057"/>
                  <a:gd name="T65" fmla="*/ 20 h 91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57" h="913">
                    <a:moveTo>
                      <a:pt x="0" y="538"/>
                    </a:moveTo>
                    <a:lnTo>
                      <a:pt x="148" y="482"/>
                    </a:lnTo>
                    <a:lnTo>
                      <a:pt x="270" y="434"/>
                    </a:lnTo>
                    <a:lnTo>
                      <a:pt x="371" y="389"/>
                    </a:lnTo>
                    <a:lnTo>
                      <a:pt x="459" y="340"/>
                    </a:lnTo>
                    <a:lnTo>
                      <a:pt x="540" y="281"/>
                    </a:lnTo>
                    <a:lnTo>
                      <a:pt x="623" y="209"/>
                    </a:lnTo>
                    <a:lnTo>
                      <a:pt x="713" y="117"/>
                    </a:lnTo>
                    <a:lnTo>
                      <a:pt x="819" y="0"/>
                    </a:lnTo>
                    <a:lnTo>
                      <a:pt x="848" y="74"/>
                    </a:lnTo>
                    <a:lnTo>
                      <a:pt x="877" y="149"/>
                    </a:lnTo>
                    <a:lnTo>
                      <a:pt x="907" y="225"/>
                    </a:lnTo>
                    <a:lnTo>
                      <a:pt x="937" y="300"/>
                    </a:lnTo>
                    <a:lnTo>
                      <a:pt x="967" y="375"/>
                    </a:lnTo>
                    <a:lnTo>
                      <a:pt x="996" y="451"/>
                    </a:lnTo>
                    <a:lnTo>
                      <a:pt x="1026" y="526"/>
                    </a:lnTo>
                    <a:lnTo>
                      <a:pt x="1057" y="602"/>
                    </a:lnTo>
                    <a:lnTo>
                      <a:pt x="940" y="684"/>
                    </a:lnTo>
                    <a:lnTo>
                      <a:pt x="828" y="755"/>
                    </a:lnTo>
                    <a:lnTo>
                      <a:pt x="715" y="811"/>
                    </a:lnTo>
                    <a:lnTo>
                      <a:pt x="603" y="855"/>
                    </a:lnTo>
                    <a:lnTo>
                      <a:pt x="486" y="885"/>
                    </a:lnTo>
                    <a:lnTo>
                      <a:pt x="365" y="905"/>
                    </a:lnTo>
                    <a:lnTo>
                      <a:pt x="237" y="913"/>
                    </a:lnTo>
                    <a:lnTo>
                      <a:pt x="101" y="909"/>
                    </a:lnTo>
                    <a:lnTo>
                      <a:pt x="87" y="862"/>
                    </a:lnTo>
                    <a:lnTo>
                      <a:pt x="76" y="817"/>
                    </a:lnTo>
                    <a:lnTo>
                      <a:pt x="62" y="770"/>
                    </a:lnTo>
                    <a:lnTo>
                      <a:pt x="50" y="725"/>
                    </a:lnTo>
                    <a:lnTo>
                      <a:pt x="36" y="678"/>
                    </a:lnTo>
                    <a:lnTo>
                      <a:pt x="24" y="631"/>
                    </a:lnTo>
                    <a:lnTo>
                      <a:pt x="11" y="585"/>
                    </a:lnTo>
                    <a:lnTo>
                      <a:pt x="0" y="538"/>
                    </a:lnTo>
                    <a:close/>
                  </a:path>
                </a:pathLst>
              </a:custGeom>
              <a:solidFill>
                <a:srgbClr val="A18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2" name="Freeform 38"/>
              <p:cNvSpPr>
                <a:spLocks/>
              </p:cNvSpPr>
              <p:nvPr/>
            </p:nvSpPr>
            <p:spPr bwMode="auto">
              <a:xfrm>
                <a:off x="4378" y="2138"/>
                <a:ext cx="399" cy="1142"/>
              </a:xfrm>
              <a:custGeom>
                <a:avLst/>
                <a:gdLst>
                  <a:gd name="T0" fmla="*/ 41 w 1195"/>
                  <a:gd name="T1" fmla="*/ 17 h 3424"/>
                  <a:gd name="T2" fmla="*/ 38 w 1195"/>
                  <a:gd name="T3" fmla="*/ 12 h 3424"/>
                  <a:gd name="T4" fmla="*/ 35 w 1195"/>
                  <a:gd name="T5" fmla="*/ 8 h 3424"/>
                  <a:gd name="T6" fmla="*/ 32 w 1195"/>
                  <a:gd name="T7" fmla="*/ 6 h 3424"/>
                  <a:gd name="T8" fmla="*/ 29 w 1195"/>
                  <a:gd name="T9" fmla="*/ 5 h 3424"/>
                  <a:gd name="T10" fmla="*/ 26 w 1195"/>
                  <a:gd name="T11" fmla="*/ 5 h 3424"/>
                  <a:gd name="T12" fmla="*/ 23 w 1195"/>
                  <a:gd name="T13" fmla="*/ 6 h 3424"/>
                  <a:gd name="T14" fmla="*/ 21 w 1195"/>
                  <a:gd name="T15" fmla="*/ 8 h 3424"/>
                  <a:gd name="T16" fmla="*/ 19 w 1195"/>
                  <a:gd name="T17" fmla="*/ 10 h 3424"/>
                  <a:gd name="T18" fmla="*/ 18 w 1195"/>
                  <a:gd name="T19" fmla="*/ 20 h 3424"/>
                  <a:gd name="T20" fmla="*/ 16 w 1195"/>
                  <a:gd name="T21" fmla="*/ 31 h 3424"/>
                  <a:gd name="T22" fmla="*/ 14 w 1195"/>
                  <a:gd name="T23" fmla="*/ 44 h 3424"/>
                  <a:gd name="T24" fmla="*/ 13 w 1195"/>
                  <a:gd name="T25" fmla="*/ 57 h 3424"/>
                  <a:gd name="T26" fmla="*/ 11 w 1195"/>
                  <a:gd name="T27" fmla="*/ 73 h 3424"/>
                  <a:gd name="T28" fmla="*/ 9 w 1195"/>
                  <a:gd name="T29" fmla="*/ 89 h 3424"/>
                  <a:gd name="T30" fmla="*/ 7 w 1195"/>
                  <a:gd name="T31" fmla="*/ 107 h 3424"/>
                  <a:gd name="T32" fmla="*/ 5 w 1195"/>
                  <a:gd name="T33" fmla="*/ 127 h 3424"/>
                  <a:gd name="T34" fmla="*/ 4 w 1195"/>
                  <a:gd name="T35" fmla="*/ 127 h 3424"/>
                  <a:gd name="T36" fmla="*/ 4 w 1195"/>
                  <a:gd name="T37" fmla="*/ 127 h 3424"/>
                  <a:gd name="T38" fmla="*/ 3 w 1195"/>
                  <a:gd name="T39" fmla="*/ 127 h 3424"/>
                  <a:gd name="T40" fmla="*/ 2 w 1195"/>
                  <a:gd name="T41" fmla="*/ 126 h 3424"/>
                  <a:gd name="T42" fmla="*/ 2 w 1195"/>
                  <a:gd name="T43" fmla="*/ 126 h 3424"/>
                  <a:gd name="T44" fmla="*/ 1 w 1195"/>
                  <a:gd name="T45" fmla="*/ 126 h 3424"/>
                  <a:gd name="T46" fmla="*/ 1 w 1195"/>
                  <a:gd name="T47" fmla="*/ 126 h 3424"/>
                  <a:gd name="T48" fmla="*/ 0 w 1195"/>
                  <a:gd name="T49" fmla="*/ 126 h 3424"/>
                  <a:gd name="T50" fmla="*/ 2 w 1195"/>
                  <a:gd name="T51" fmla="*/ 113 h 3424"/>
                  <a:gd name="T52" fmla="*/ 3 w 1195"/>
                  <a:gd name="T53" fmla="*/ 99 h 3424"/>
                  <a:gd name="T54" fmla="*/ 5 w 1195"/>
                  <a:gd name="T55" fmla="*/ 83 h 3424"/>
                  <a:gd name="T56" fmla="*/ 7 w 1195"/>
                  <a:gd name="T57" fmla="*/ 67 h 3424"/>
                  <a:gd name="T58" fmla="*/ 8 w 1195"/>
                  <a:gd name="T59" fmla="*/ 52 h 3424"/>
                  <a:gd name="T60" fmla="*/ 10 w 1195"/>
                  <a:gd name="T61" fmla="*/ 36 h 3424"/>
                  <a:gd name="T62" fmla="*/ 12 w 1195"/>
                  <a:gd name="T63" fmla="*/ 22 h 3424"/>
                  <a:gd name="T64" fmla="*/ 14 w 1195"/>
                  <a:gd name="T65" fmla="*/ 9 h 3424"/>
                  <a:gd name="T66" fmla="*/ 17 w 1195"/>
                  <a:gd name="T67" fmla="*/ 4 h 3424"/>
                  <a:gd name="T68" fmla="*/ 22 w 1195"/>
                  <a:gd name="T69" fmla="*/ 1 h 3424"/>
                  <a:gd name="T70" fmla="*/ 27 w 1195"/>
                  <a:gd name="T71" fmla="*/ 0 h 3424"/>
                  <a:gd name="T72" fmla="*/ 33 w 1195"/>
                  <a:gd name="T73" fmla="*/ 0 h 3424"/>
                  <a:gd name="T74" fmla="*/ 37 w 1195"/>
                  <a:gd name="T75" fmla="*/ 2 h 3424"/>
                  <a:gd name="T76" fmla="*/ 41 w 1195"/>
                  <a:gd name="T77" fmla="*/ 5 h 3424"/>
                  <a:gd name="T78" fmla="*/ 44 w 1195"/>
                  <a:gd name="T79" fmla="*/ 9 h 3424"/>
                  <a:gd name="T80" fmla="*/ 44 w 1195"/>
                  <a:gd name="T81" fmla="*/ 14 h 3424"/>
                  <a:gd name="T82" fmla="*/ 44 w 1195"/>
                  <a:gd name="T83" fmla="*/ 14 h 3424"/>
                  <a:gd name="T84" fmla="*/ 44 w 1195"/>
                  <a:gd name="T85" fmla="*/ 14 h 3424"/>
                  <a:gd name="T86" fmla="*/ 43 w 1195"/>
                  <a:gd name="T87" fmla="*/ 15 h 3424"/>
                  <a:gd name="T88" fmla="*/ 42 w 1195"/>
                  <a:gd name="T89" fmla="*/ 15 h 3424"/>
                  <a:gd name="T90" fmla="*/ 42 w 1195"/>
                  <a:gd name="T91" fmla="*/ 16 h 3424"/>
                  <a:gd name="T92" fmla="*/ 41 w 1195"/>
                  <a:gd name="T93" fmla="*/ 16 h 3424"/>
                  <a:gd name="T94" fmla="*/ 41 w 1195"/>
                  <a:gd name="T95" fmla="*/ 17 h 3424"/>
                  <a:gd name="T96" fmla="*/ 41 w 1195"/>
                  <a:gd name="T97" fmla="*/ 17 h 34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95" h="3424">
                    <a:moveTo>
                      <a:pt x="1108" y="459"/>
                    </a:moveTo>
                    <a:lnTo>
                      <a:pt x="1025" y="311"/>
                    </a:lnTo>
                    <a:lnTo>
                      <a:pt x="943" y="211"/>
                    </a:lnTo>
                    <a:lnTo>
                      <a:pt x="859" y="149"/>
                    </a:lnTo>
                    <a:lnTo>
                      <a:pt x="779" y="124"/>
                    </a:lnTo>
                    <a:lnTo>
                      <a:pt x="702" y="127"/>
                    </a:lnTo>
                    <a:lnTo>
                      <a:pt x="633" y="157"/>
                    </a:lnTo>
                    <a:lnTo>
                      <a:pt x="572" y="206"/>
                    </a:lnTo>
                    <a:lnTo>
                      <a:pt x="522" y="273"/>
                    </a:lnTo>
                    <a:lnTo>
                      <a:pt x="477" y="541"/>
                    </a:lnTo>
                    <a:lnTo>
                      <a:pt x="434" y="844"/>
                    </a:lnTo>
                    <a:lnTo>
                      <a:pt x="389" y="1179"/>
                    </a:lnTo>
                    <a:lnTo>
                      <a:pt x="344" y="1551"/>
                    </a:lnTo>
                    <a:lnTo>
                      <a:pt x="294" y="1959"/>
                    </a:lnTo>
                    <a:lnTo>
                      <a:pt x="243" y="2406"/>
                    </a:lnTo>
                    <a:lnTo>
                      <a:pt x="189" y="2894"/>
                    </a:lnTo>
                    <a:lnTo>
                      <a:pt x="133" y="3424"/>
                    </a:lnTo>
                    <a:lnTo>
                      <a:pt x="113" y="3423"/>
                    </a:lnTo>
                    <a:lnTo>
                      <a:pt x="96" y="3420"/>
                    </a:lnTo>
                    <a:lnTo>
                      <a:pt x="80" y="3412"/>
                    </a:lnTo>
                    <a:lnTo>
                      <a:pt x="67" y="3406"/>
                    </a:lnTo>
                    <a:lnTo>
                      <a:pt x="52" y="3399"/>
                    </a:lnTo>
                    <a:lnTo>
                      <a:pt x="37" y="3393"/>
                    </a:lnTo>
                    <a:lnTo>
                      <a:pt x="19" y="3391"/>
                    </a:lnTo>
                    <a:lnTo>
                      <a:pt x="0" y="3392"/>
                    </a:lnTo>
                    <a:lnTo>
                      <a:pt x="47" y="3043"/>
                    </a:lnTo>
                    <a:lnTo>
                      <a:pt x="94" y="2656"/>
                    </a:lnTo>
                    <a:lnTo>
                      <a:pt x="138" y="2245"/>
                    </a:lnTo>
                    <a:lnTo>
                      <a:pt x="183" y="1820"/>
                    </a:lnTo>
                    <a:lnTo>
                      <a:pt x="226" y="1394"/>
                    </a:lnTo>
                    <a:lnTo>
                      <a:pt x="272" y="983"/>
                    </a:lnTo>
                    <a:lnTo>
                      <a:pt x="317" y="596"/>
                    </a:lnTo>
                    <a:lnTo>
                      <a:pt x="366" y="250"/>
                    </a:lnTo>
                    <a:lnTo>
                      <a:pt x="469" y="118"/>
                    </a:lnTo>
                    <a:lnTo>
                      <a:pt x="597" y="36"/>
                    </a:lnTo>
                    <a:lnTo>
                      <a:pt x="738" y="0"/>
                    </a:lnTo>
                    <a:lnTo>
                      <a:pt x="879" y="9"/>
                    </a:lnTo>
                    <a:lnTo>
                      <a:pt x="1007" y="54"/>
                    </a:lnTo>
                    <a:lnTo>
                      <a:pt x="1110" y="134"/>
                    </a:lnTo>
                    <a:lnTo>
                      <a:pt x="1177" y="243"/>
                    </a:lnTo>
                    <a:lnTo>
                      <a:pt x="1195" y="378"/>
                    </a:lnTo>
                    <a:lnTo>
                      <a:pt x="1189" y="381"/>
                    </a:lnTo>
                    <a:lnTo>
                      <a:pt x="1177" y="390"/>
                    </a:lnTo>
                    <a:lnTo>
                      <a:pt x="1160" y="402"/>
                    </a:lnTo>
                    <a:lnTo>
                      <a:pt x="1142" y="418"/>
                    </a:lnTo>
                    <a:lnTo>
                      <a:pt x="1123" y="432"/>
                    </a:lnTo>
                    <a:lnTo>
                      <a:pt x="1110" y="445"/>
                    </a:lnTo>
                    <a:lnTo>
                      <a:pt x="1104" y="454"/>
                    </a:lnTo>
                    <a:lnTo>
                      <a:pt x="1108" y="459"/>
                    </a:lnTo>
                    <a:close/>
                  </a:path>
                </a:pathLst>
              </a:custGeom>
              <a:solidFill>
                <a:srgbClr val="943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3" name="Freeform 39"/>
              <p:cNvSpPr>
                <a:spLocks/>
              </p:cNvSpPr>
              <p:nvPr/>
            </p:nvSpPr>
            <p:spPr bwMode="auto">
              <a:xfrm>
                <a:off x="4464" y="2047"/>
                <a:ext cx="385" cy="185"/>
              </a:xfrm>
              <a:custGeom>
                <a:avLst/>
                <a:gdLst>
                  <a:gd name="T0" fmla="*/ 39 w 1157"/>
                  <a:gd name="T1" fmla="*/ 4 h 555"/>
                  <a:gd name="T2" fmla="*/ 37 w 1157"/>
                  <a:gd name="T3" fmla="*/ 5 h 555"/>
                  <a:gd name="T4" fmla="*/ 34 w 1157"/>
                  <a:gd name="T5" fmla="*/ 5 h 555"/>
                  <a:gd name="T6" fmla="*/ 32 w 1157"/>
                  <a:gd name="T7" fmla="*/ 4 h 555"/>
                  <a:gd name="T8" fmla="*/ 29 w 1157"/>
                  <a:gd name="T9" fmla="*/ 4 h 555"/>
                  <a:gd name="T10" fmla="*/ 27 w 1157"/>
                  <a:gd name="T11" fmla="*/ 3 h 555"/>
                  <a:gd name="T12" fmla="*/ 24 w 1157"/>
                  <a:gd name="T13" fmla="*/ 2 h 555"/>
                  <a:gd name="T14" fmla="*/ 21 w 1157"/>
                  <a:gd name="T15" fmla="*/ 1 h 555"/>
                  <a:gd name="T16" fmla="*/ 18 w 1157"/>
                  <a:gd name="T17" fmla="*/ 0 h 555"/>
                  <a:gd name="T18" fmla="*/ 16 w 1157"/>
                  <a:gd name="T19" fmla="*/ 2 h 555"/>
                  <a:gd name="T20" fmla="*/ 14 w 1157"/>
                  <a:gd name="T21" fmla="*/ 3 h 555"/>
                  <a:gd name="T22" fmla="*/ 12 w 1157"/>
                  <a:gd name="T23" fmla="*/ 4 h 555"/>
                  <a:gd name="T24" fmla="*/ 10 w 1157"/>
                  <a:gd name="T25" fmla="*/ 5 h 555"/>
                  <a:gd name="T26" fmla="*/ 8 w 1157"/>
                  <a:gd name="T27" fmla="*/ 6 h 555"/>
                  <a:gd name="T28" fmla="*/ 6 w 1157"/>
                  <a:gd name="T29" fmla="*/ 8 h 555"/>
                  <a:gd name="T30" fmla="*/ 4 w 1157"/>
                  <a:gd name="T31" fmla="*/ 9 h 555"/>
                  <a:gd name="T32" fmla="*/ 2 w 1157"/>
                  <a:gd name="T33" fmla="*/ 11 h 555"/>
                  <a:gd name="T34" fmla="*/ 1 w 1157"/>
                  <a:gd name="T35" fmla="*/ 13 h 555"/>
                  <a:gd name="T36" fmla="*/ 0 w 1157"/>
                  <a:gd name="T37" fmla="*/ 16 h 555"/>
                  <a:gd name="T38" fmla="*/ 0 w 1157"/>
                  <a:gd name="T39" fmla="*/ 18 h 555"/>
                  <a:gd name="T40" fmla="*/ 0 w 1157"/>
                  <a:gd name="T41" fmla="*/ 20 h 555"/>
                  <a:gd name="T42" fmla="*/ 1 w 1157"/>
                  <a:gd name="T43" fmla="*/ 21 h 555"/>
                  <a:gd name="T44" fmla="*/ 3 w 1157"/>
                  <a:gd name="T45" fmla="*/ 20 h 555"/>
                  <a:gd name="T46" fmla="*/ 4 w 1157"/>
                  <a:gd name="T47" fmla="*/ 19 h 555"/>
                  <a:gd name="T48" fmla="*/ 6 w 1157"/>
                  <a:gd name="T49" fmla="*/ 16 h 555"/>
                  <a:gd name="T50" fmla="*/ 7 w 1157"/>
                  <a:gd name="T51" fmla="*/ 15 h 555"/>
                  <a:gd name="T52" fmla="*/ 9 w 1157"/>
                  <a:gd name="T53" fmla="*/ 14 h 555"/>
                  <a:gd name="T54" fmla="*/ 10 w 1157"/>
                  <a:gd name="T55" fmla="*/ 14 h 555"/>
                  <a:gd name="T56" fmla="*/ 11 w 1157"/>
                  <a:gd name="T57" fmla="*/ 13 h 555"/>
                  <a:gd name="T58" fmla="*/ 13 w 1157"/>
                  <a:gd name="T59" fmla="*/ 12 h 555"/>
                  <a:gd name="T60" fmla="*/ 14 w 1157"/>
                  <a:gd name="T61" fmla="*/ 12 h 555"/>
                  <a:gd name="T62" fmla="*/ 15 w 1157"/>
                  <a:gd name="T63" fmla="*/ 11 h 555"/>
                  <a:gd name="T64" fmla="*/ 17 w 1157"/>
                  <a:gd name="T65" fmla="*/ 10 h 555"/>
                  <a:gd name="T66" fmla="*/ 18 w 1157"/>
                  <a:gd name="T67" fmla="*/ 11 h 555"/>
                  <a:gd name="T68" fmla="*/ 20 w 1157"/>
                  <a:gd name="T69" fmla="*/ 12 h 555"/>
                  <a:gd name="T70" fmla="*/ 22 w 1157"/>
                  <a:gd name="T71" fmla="*/ 13 h 555"/>
                  <a:gd name="T72" fmla="*/ 24 w 1157"/>
                  <a:gd name="T73" fmla="*/ 14 h 555"/>
                  <a:gd name="T74" fmla="*/ 28 w 1157"/>
                  <a:gd name="T75" fmla="*/ 15 h 555"/>
                  <a:gd name="T76" fmla="*/ 32 w 1157"/>
                  <a:gd name="T77" fmla="*/ 15 h 555"/>
                  <a:gd name="T78" fmla="*/ 37 w 1157"/>
                  <a:gd name="T79" fmla="*/ 15 h 555"/>
                  <a:gd name="T80" fmla="*/ 43 w 1157"/>
                  <a:gd name="T81" fmla="*/ 14 h 555"/>
                  <a:gd name="T82" fmla="*/ 42 w 1157"/>
                  <a:gd name="T83" fmla="*/ 13 h 555"/>
                  <a:gd name="T84" fmla="*/ 42 w 1157"/>
                  <a:gd name="T85" fmla="*/ 11 h 555"/>
                  <a:gd name="T86" fmla="*/ 41 w 1157"/>
                  <a:gd name="T87" fmla="*/ 10 h 555"/>
                  <a:gd name="T88" fmla="*/ 41 w 1157"/>
                  <a:gd name="T89" fmla="*/ 9 h 555"/>
                  <a:gd name="T90" fmla="*/ 40 w 1157"/>
                  <a:gd name="T91" fmla="*/ 8 h 555"/>
                  <a:gd name="T92" fmla="*/ 40 w 1157"/>
                  <a:gd name="T93" fmla="*/ 7 h 555"/>
                  <a:gd name="T94" fmla="*/ 39 w 1157"/>
                  <a:gd name="T95" fmla="*/ 6 h 555"/>
                  <a:gd name="T96" fmla="*/ 39 w 1157"/>
                  <a:gd name="T97" fmla="*/ 4 h 55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57" h="555">
                    <a:moveTo>
                      <a:pt x="1049" y="116"/>
                    </a:moveTo>
                    <a:lnTo>
                      <a:pt x="991" y="124"/>
                    </a:lnTo>
                    <a:lnTo>
                      <a:pt x="930" y="125"/>
                    </a:lnTo>
                    <a:lnTo>
                      <a:pt x="863" y="118"/>
                    </a:lnTo>
                    <a:lnTo>
                      <a:pt x="793" y="104"/>
                    </a:lnTo>
                    <a:lnTo>
                      <a:pt x="719" y="84"/>
                    </a:lnTo>
                    <a:lnTo>
                      <a:pt x="644" y="61"/>
                    </a:lnTo>
                    <a:lnTo>
                      <a:pt x="566" y="33"/>
                    </a:lnTo>
                    <a:lnTo>
                      <a:pt x="488" y="0"/>
                    </a:lnTo>
                    <a:lnTo>
                      <a:pt x="425" y="47"/>
                    </a:lnTo>
                    <a:lnTo>
                      <a:pt x="370" y="84"/>
                    </a:lnTo>
                    <a:lnTo>
                      <a:pt x="317" y="115"/>
                    </a:lnTo>
                    <a:lnTo>
                      <a:pt x="268" y="144"/>
                    </a:lnTo>
                    <a:lnTo>
                      <a:pt x="217" y="171"/>
                    </a:lnTo>
                    <a:lnTo>
                      <a:pt x="165" y="203"/>
                    </a:lnTo>
                    <a:lnTo>
                      <a:pt x="109" y="240"/>
                    </a:lnTo>
                    <a:lnTo>
                      <a:pt x="48" y="286"/>
                    </a:lnTo>
                    <a:lnTo>
                      <a:pt x="16" y="362"/>
                    </a:lnTo>
                    <a:lnTo>
                      <a:pt x="1" y="433"/>
                    </a:lnTo>
                    <a:lnTo>
                      <a:pt x="0" y="493"/>
                    </a:lnTo>
                    <a:lnTo>
                      <a:pt x="13" y="536"/>
                    </a:lnTo>
                    <a:lnTo>
                      <a:pt x="36" y="555"/>
                    </a:lnTo>
                    <a:lnTo>
                      <a:pt x="70" y="547"/>
                    </a:lnTo>
                    <a:lnTo>
                      <a:pt x="110" y="505"/>
                    </a:lnTo>
                    <a:lnTo>
                      <a:pt x="158" y="424"/>
                    </a:lnTo>
                    <a:lnTo>
                      <a:pt x="194" y="404"/>
                    </a:lnTo>
                    <a:lnTo>
                      <a:pt x="231" y="386"/>
                    </a:lnTo>
                    <a:lnTo>
                      <a:pt x="269" y="368"/>
                    </a:lnTo>
                    <a:lnTo>
                      <a:pt x="308" y="350"/>
                    </a:lnTo>
                    <a:lnTo>
                      <a:pt x="345" y="332"/>
                    </a:lnTo>
                    <a:lnTo>
                      <a:pt x="383" y="315"/>
                    </a:lnTo>
                    <a:lnTo>
                      <a:pt x="419" y="297"/>
                    </a:lnTo>
                    <a:lnTo>
                      <a:pt x="456" y="279"/>
                    </a:lnTo>
                    <a:lnTo>
                      <a:pt x="486" y="303"/>
                    </a:lnTo>
                    <a:lnTo>
                      <a:pt x="529" y="331"/>
                    </a:lnTo>
                    <a:lnTo>
                      <a:pt x="585" y="358"/>
                    </a:lnTo>
                    <a:lnTo>
                      <a:pt x="659" y="382"/>
                    </a:lnTo>
                    <a:lnTo>
                      <a:pt x="749" y="398"/>
                    </a:lnTo>
                    <a:lnTo>
                      <a:pt x="861" y="405"/>
                    </a:lnTo>
                    <a:lnTo>
                      <a:pt x="996" y="399"/>
                    </a:lnTo>
                    <a:lnTo>
                      <a:pt x="1157" y="377"/>
                    </a:lnTo>
                    <a:lnTo>
                      <a:pt x="1141" y="341"/>
                    </a:lnTo>
                    <a:lnTo>
                      <a:pt x="1128" y="309"/>
                    </a:lnTo>
                    <a:lnTo>
                      <a:pt x="1115" y="277"/>
                    </a:lnTo>
                    <a:lnTo>
                      <a:pt x="1103" y="246"/>
                    </a:lnTo>
                    <a:lnTo>
                      <a:pt x="1090" y="213"/>
                    </a:lnTo>
                    <a:lnTo>
                      <a:pt x="1078" y="182"/>
                    </a:lnTo>
                    <a:lnTo>
                      <a:pt x="1063" y="150"/>
                    </a:lnTo>
                    <a:lnTo>
                      <a:pt x="1049" y="116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4" name="Freeform 40"/>
              <p:cNvSpPr>
                <a:spLocks/>
              </p:cNvSpPr>
              <p:nvPr/>
            </p:nvSpPr>
            <p:spPr bwMode="auto">
              <a:xfrm>
                <a:off x="4464" y="2047"/>
                <a:ext cx="384" cy="182"/>
              </a:xfrm>
              <a:custGeom>
                <a:avLst/>
                <a:gdLst>
                  <a:gd name="T0" fmla="*/ 39 w 1152"/>
                  <a:gd name="T1" fmla="*/ 4 h 545"/>
                  <a:gd name="T2" fmla="*/ 37 w 1152"/>
                  <a:gd name="T3" fmla="*/ 5 h 545"/>
                  <a:gd name="T4" fmla="*/ 34 w 1152"/>
                  <a:gd name="T5" fmla="*/ 5 h 545"/>
                  <a:gd name="T6" fmla="*/ 32 w 1152"/>
                  <a:gd name="T7" fmla="*/ 4 h 545"/>
                  <a:gd name="T8" fmla="*/ 29 w 1152"/>
                  <a:gd name="T9" fmla="*/ 4 h 545"/>
                  <a:gd name="T10" fmla="*/ 27 w 1152"/>
                  <a:gd name="T11" fmla="*/ 3 h 545"/>
                  <a:gd name="T12" fmla="*/ 24 w 1152"/>
                  <a:gd name="T13" fmla="*/ 2 h 545"/>
                  <a:gd name="T14" fmla="*/ 21 w 1152"/>
                  <a:gd name="T15" fmla="*/ 1 h 545"/>
                  <a:gd name="T16" fmla="*/ 18 w 1152"/>
                  <a:gd name="T17" fmla="*/ 0 h 545"/>
                  <a:gd name="T18" fmla="*/ 16 w 1152"/>
                  <a:gd name="T19" fmla="*/ 2 h 545"/>
                  <a:gd name="T20" fmla="*/ 14 w 1152"/>
                  <a:gd name="T21" fmla="*/ 3 h 545"/>
                  <a:gd name="T22" fmla="*/ 12 w 1152"/>
                  <a:gd name="T23" fmla="*/ 4 h 545"/>
                  <a:gd name="T24" fmla="*/ 10 w 1152"/>
                  <a:gd name="T25" fmla="*/ 5 h 545"/>
                  <a:gd name="T26" fmla="*/ 8 w 1152"/>
                  <a:gd name="T27" fmla="*/ 6 h 545"/>
                  <a:gd name="T28" fmla="*/ 6 w 1152"/>
                  <a:gd name="T29" fmla="*/ 8 h 545"/>
                  <a:gd name="T30" fmla="*/ 4 w 1152"/>
                  <a:gd name="T31" fmla="*/ 9 h 545"/>
                  <a:gd name="T32" fmla="*/ 2 w 1152"/>
                  <a:gd name="T33" fmla="*/ 11 h 545"/>
                  <a:gd name="T34" fmla="*/ 1 w 1152"/>
                  <a:gd name="T35" fmla="*/ 13 h 545"/>
                  <a:gd name="T36" fmla="*/ 0 w 1152"/>
                  <a:gd name="T37" fmla="*/ 16 h 545"/>
                  <a:gd name="T38" fmla="*/ 0 w 1152"/>
                  <a:gd name="T39" fmla="*/ 18 h 545"/>
                  <a:gd name="T40" fmla="*/ 1 w 1152"/>
                  <a:gd name="T41" fmla="*/ 20 h 545"/>
                  <a:gd name="T42" fmla="*/ 1 w 1152"/>
                  <a:gd name="T43" fmla="*/ 20 h 545"/>
                  <a:gd name="T44" fmla="*/ 3 w 1152"/>
                  <a:gd name="T45" fmla="*/ 20 h 545"/>
                  <a:gd name="T46" fmla="*/ 4 w 1152"/>
                  <a:gd name="T47" fmla="*/ 18 h 545"/>
                  <a:gd name="T48" fmla="*/ 6 w 1152"/>
                  <a:gd name="T49" fmla="*/ 15 h 545"/>
                  <a:gd name="T50" fmla="*/ 7 w 1152"/>
                  <a:gd name="T51" fmla="*/ 14 h 545"/>
                  <a:gd name="T52" fmla="*/ 9 w 1152"/>
                  <a:gd name="T53" fmla="*/ 14 h 545"/>
                  <a:gd name="T54" fmla="*/ 10 w 1152"/>
                  <a:gd name="T55" fmla="*/ 13 h 545"/>
                  <a:gd name="T56" fmla="*/ 12 w 1152"/>
                  <a:gd name="T57" fmla="*/ 13 h 545"/>
                  <a:gd name="T58" fmla="*/ 13 w 1152"/>
                  <a:gd name="T59" fmla="*/ 12 h 545"/>
                  <a:gd name="T60" fmla="*/ 14 w 1152"/>
                  <a:gd name="T61" fmla="*/ 11 h 545"/>
                  <a:gd name="T62" fmla="*/ 16 w 1152"/>
                  <a:gd name="T63" fmla="*/ 11 h 545"/>
                  <a:gd name="T64" fmla="*/ 17 w 1152"/>
                  <a:gd name="T65" fmla="*/ 10 h 545"/>
                  <a:gd name="T66" fmla="*/ 18 w 1152"/>
                  <a:gd name="T67" fmla="*/ 11 h 545"/>
                  <a:gd name="T68" fmla="*/ 20 w 1152"/>
                  <a:gd name="T69" fmla="*/ 12 h 545"/>
                  <a:gd name="T70" fmla="*/ 22 w 1152"/>
                  <a:gd name="T71" fmla="*/ 13 h 545"/>
                  <a:gd name="T72" fmla="*/ 24 w 1152"/>
                  <a:gd name="T73" fmla="*/ 14 h 545"/>
                  <a:gd name="T74" fmla="*/ 28 w 1152"/>
                  <a:gd name="T75" fmla="*/ 14 h 545"/>
                  <a:gd name="T76" fmla="*/ 32 w 1152"/>
                  <a:gd name="T77" fmla="*/ 14 h 545"/>
                  <a:gd name="T78" fmla="*/ 37 w 1152"/>
                  <a:gd name="T79" fmla="*/ 14 h 545"/>
                  <a:gd name="T80" fmla="*/ 43 w 1152"/>
                  <a:gd name="T81" fmla="*/ 13 h 545"/>
                  <a:gd name="T82" fmla="*/ 42 w 1152"/>
                  <a:gd name="T83" fmla="*/ 12 h 545"/>
                  <a:gd name="T84" fmla="*/ 42 w 1152"/>
                  <a:gd name="T85" fmla="*/ 11 h 545"/>
                  <a:gd name="T86" fmla="*/ 41 w 1152"/>
                  <a:gd name="T87" fmla="*/ 10 h 545"/>
                  <a:gd name="T88" fmla="*/ 41 w 1152"/>
                  <a:gd name="T89" fmla="*/ 9 h 545"/>
                  <a:gd name="T90" fmla="*/ 40 w 1152"/>
                  <a:gd name="T91" fmla="*/ 8 h 545"/>
                  <a:gd name="T92" fmla="*/ 40 w 1152"/>
                  <a:gd name="T93" fmla="*/ 7 h 545"/>
                  <a:gd name="T94" fmla="*/ 39 w 1152"/>
                  <a:gd name="T95" fmla="*/ 6 h 545"/>
                  <a:gd name="T96" fmla="*/ 39 w 1152"/>
                  <a:gd name="T97" fmla="*/ 4 h 54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52" h="545">
                    <a:moveTo>
                      <a:pt x="1049" y="116"/>
                    </a:moveTo>
                    <a:lnTo>
                      <a:pt x="991" y="124"/>
                    </a:lnTo>
                    <a:lnTo>
                      <a:pt x="930" y="125"/>
                    </a:lnTo>
                    <a:lnTo>
                      <a:pt x="863" y="118"/>
                    </a:lnTo>
                    <a:lnTo>
                      <a:pt x="793" y="104"/>
                    </a:lnTo>
                    <a:lnTo>
                      <a:pt x="719" y="84"/>
                    </a:lnTo>
                    <a:lnTo>
                      <a:pt x="644" y="61"/>
                    </a:lnTo>
                    <a:lnTo>
                      <a:pt x="566" y="33"/>
                    </a:lnTo>
                    <a:lnTo>
                      <a:pt x="488" y="0"/>
                    </a:lnTo>
                    <a:lnTo>
                      <a:pt x="425" y="47"/>
                    </a:lnTo>
                    <a:lnTo>
                      <a:pt x="370" y="84"/>
                    </a:lnTo>
                    <a:lnTo>
                      <a:pt x="317" y="115"/>
                    </a:lnTo>
                    <a:lnTo>
                      <a:pt x="268" y="144"/>
                    </a:lnTo>
                    <a:lnTo>
                      <a:pt x="217" y="171"/>
                    </a:lnTo>
                    <a:lnTo>
                      <a:pt x="165" y="203"/>
                    </a:lnTo>
                    <a:lnTo>
                      <a:pt x="109" y="240"/>
                    </a:lnTo>
                    <a:lnTo>
                      <a:pt x="48" y="286"/>
                    </a:lnTo>
                    <a:lnTo>
                      <a:pt x="16" y="362"/>
                    </a:lnTo>
                    <a:lnTo>
                      <a:pt x="1" y="431"/>
                    </a:lnTo>
                    <a:lnTo>
                      <a:pt x="0" y="488"/>
                    </a:lnTo>
                    <a:lnTo>
                      <a:pt x="15" y="528"/>
                    </a:lnTo>
                    <a:lnTo>
                      <a:pt x="37" y="545"/>
                    </a:lnTo>
                    <a:lnTo>
                      <a:pt x="71" y="534"/>
                    </a:lnTo>
                    <a:lnTo>
                      <a:pt x="111" y="490"/>
                    </a:lnTo>
                    <a:lnTo>
                      <a:pt x="160" y="407"/>
                    </a:lnTo>
                    <a:lnTo>
                      <a:pt x="196" y="388"/>
                    </a:lnTo>
                    <a:lnTo>
                      <a:pt x="233" y="370"/>
                    </a:lnTo>
                    <a:lnTo>
                      <a:pt x="272" y="353"/>
                    </a:lnTo>
                    <a:lnTo>
                      <a:pt x="311" y="338"/>
                    </a:lnTo>
                    <a:lnTo>
                      <a:pt x="349" y="320"/>
                    </a:lnTo>
                    <a:lnTo>
                      <a:pt x="389" y="303"/>
                    </a:lnTo>
                    <a:lnTo>
                      <a:pt x="426" y="286"/>
                    </a:lnTo>
                    <a:lnTo>
                      <a:pt x="463" y="270"/>
                    </a:lnTo>
                    <a:lnTo>
                      <a:pt x="492" y="292"/>
                    </a:lnTo>
                    <a:lnTo>
                      <a:pt x="532" y="320"/>
                    </a:lnTo>
                    <a:lnTo>
                      <a:pt x="587" y="346"/>
                    </a:lnTo>
                    <a:lnTo>
                      <a:pt x="660" y="369"/>
                    </a:lnTo>
                    <a:lnTo>
                      <a:pt x="749" y="383"/>
                    </a:lnTo>
                    <a:lnTo>
                      <a:pt x="859" y="389"/>
                    </a:lnTo>
                    <a:lnTo>
                      <a:pt x="993" y="382"/>
                    </a:lnTo>
                    <a:lnTo>
                      <a:pt x="1152" y="362"/>
                    </a:lnTo>
                    <a:lnTo>
                      <a:pt x="1136" y="327"/>
                    </a:lnTo>
                    <a:lnTo>
                      <a:pt x="1123" y="296"/>
                    </a:lnTo>
                    <a:lnTo>
                      <a:pt x="1111" y="266"/>
                    </a:lnTo>
                    <a:lnTo>
                      <a:pt x="1101" y="238"/>
                    </a:lnTo>
                    <a:lnTo>
                      <a:pt x="1089" y="209"/>
                    </a:lnTo>
                    <a:lnTo>
                      <a:pt x="1077" y="180"/>
                    </a:lnTo>
                    <a:lnTo>
                      <a:pt x="1063" y="149"/>
                    </a:lnTo>
                    <a:lnTo>
                      <a:pt x="1049" y="116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5" name="Freeform 41"/>
              <p:cNvSpPr>
                <a:spLocks/>
              </p:cNvSpPr>
              <p:nvPr/>
            </p:nvSpPr>
            <p:spPr bwMode="auto">
              <a:xfrm>
                <a:off x="4464" y="2047"/>
                <a:ext cx="382" cy="178"/>
              </a:xfrm>
              <a:custGeom>
                <a:avLst/>
                <a:gdLst>
                  <a:gd name="T0" fmla="*/ 39 w 1146"/>
                  <a:gd name="T1" fmla="*/ 4 h 533"/>
                  <a:gd name="T2" fmla="*/ 37 w 1146"/>
                  <a:gd name="T3" fmla="*/ 5 h 533"/>
                  <a:gd name="T4" fmla="*/ 34 w 1146"/>
                  <a:gd name="T5" fmla="*/ 5 h 533"/>
                  <a:gd name="T6" fmla="*/ 32 w 1146"/>
                  <a:gd name="T7" fmla="*/ 4 h 533"/>
                  <a:gd name="T8" fmla="*/ 29 w 1146"/>
                  <a:gd name="T9" fmla="*/ 4 h 533"/>
                  <a:gd name="T10" fmla="*/ 27 w 1146"/>
                  <a:gd name="T11" fmla="*/ 3 h 533"/>
                  <a:gd name="T12" fmla="*/ 24 w 1146"/>
                  <a:gd name="T13" fmla="*/ 2 h 533"/>
                  <a:gd name="T14" fmla="*/ 21 w 1146"/>
                  <a:gd name="T15" fmla="*/ 1 h 533"/>
                  <a:gd name="T16" fmla="*/ 18 w 1146"/>
                  <a:gd name="T17" fmla="*/ 0 h 533"/>
                  <a:gd name="T18" fmla="*/ 16 w 1146"/>
                  <a:gd name="T19" fmla="*/ 2 h 533"/>
                  <a:gd name="T20" fmla="*/ 14 w 1146"/>
                  <a:gd name="T21" fmla="*/ 3 h 533"/>
                  <a:gd name="T22" fmla="*/ 12 w 1146"/>
                  <a:gd name="T23" fmla="*/ 4 h 533"/>
                  <a:gd name="T24" fmla="*/ 10 w 1146"/>
                  <a:gd name="T25" fmla="*/ 5 h 533"/>
                  <a:gd name="T26" fmla="*/ 8 w 1146"/>
                  <a:gd name="T27" fmla="*/ 6 h 533"/>
                  <a:gd name="T28" fmla="*/ 6 w 1146"/>
                  <a:gd name="T29" fmla="*/ 8 h 533"/>
                  <a:gd name="T30" fmla="*/ 4 w 1146"/>
                  <a:gd name="T31" fmla="*/ 9 h 533"/>
                  <a:gd name="T32" fmla="*/ 2 w 1146"/>
                  <a:gd name="T33" fmla="*/ 11 h 533"/>
                  <a:gd name="T34" fmla="*/ 1 w 1146"/>
                  <a:gd name="T35" fmla="*/ 13 h 533"/>
                  <a:gd name="T36" fmla="*/ 0 w 1146"/>
                  <a:gd name="T37" fmla="*/ 16 h 533"/>
                  <a:gd name="T38" fmla="*/ 0 w 1146"/>
                  <a:gd name="T39" fmla="*/ 18 h 533"/>
                  <a:gd name="T40" fmla="*/ 1 w 1146"/>
                  <a:gd name="T41" fmla="*/ 19 h 533"/>
                  <a:gd name="T42" fmla="*/ 1 w 1146"/>
                  <a:gd name="T43" fmla="*/ 20 h 533"/>
                  <a:gd name="T44" fmla="*/ 3 w 1146"/>
                  <a:gd name="T45" fmla="*/ 19 h 533"/>
                  <a:gd name="T46" fmla="*/ 4 w 1146"/>
                  <a:gd name="T47" fmla="*/ 18 h 533"/>
                  <a:gd name="T48" fmla="*/ 6 w 1146"/>
                  <a:gd name="T49" fmla="*/ 14 h 533"/>
                  <a:gd name="T50" fmla="*/ 7 w 1146"/>
                  <a:gd name="T51" fmla="*/ 14 h 533"/>
                  <a:gd name="T52" fmla="*/ 9 w 1146"/>
                  <a:gd name="T53" fmla="*/ 13 h 533"/>
                  <a:gd name="T54" fmla="*/ 10 w 1146"/>
                  <a:gd name="T55" fmla="*/ 13 h 533"/>
                  <a:gd name="T56" fmla="*/ 12 w 1146"/>
                  <a:gd name="T57" fmla="*/ 12 h 533"/>
                  <a:gd name="T58" fmla="*/ 13 w 1146"/>
                  <a:gd name="T59" fmla="*/ 11 h 533"/>
                  <a:gd name="T60" fmla="*/ 15 w 1146"/>
                  <a:gd name="T61" fmla="*/ 11 h 533"/>
                  <a:gd name="T62" fmla="*/ 16 w 1146"/>
                  <a:gd name="T63" fmla="*/ 10 h 533"/>
                  <a:gd name="T64" fmla="*/ 17 w 1146"/>
                  <a:gd name="T65" fmla="*/ 10 h 533"/>
                  <a:gd name="T66" fmla="*/ 18 w 1146"/>
                  <a:gd name="T67" fmla="*/ 10 h 533"/>
                  <a:gd name="T68" fmla="*/ 20 w 1146"/>
                  <a:gd name="T69" fmla="*/ 11 h 533"/>
                  <a:gd name="T70" fmla="*/ 22 w 1146"/>
                  <a:gd name="T71" fmla="*/ 12 h 533"/>
                  <a:gd name="T72" fmla="*/ 24 w 1146"/>
                  <a:gd name="T73" fmla="*/ 13 h 533"/>
                  <a:gd name="T74" fmla="*/ 28 w 1146"/>
                  <a:gd name="T75" fmla="*/ 14 h 533"/>
                  <a:gd name="T76" fmla="*/ 32 w 1146"/>
                  <a:gd name="T77" fmla="*/ 14 h 533"/>
                  <a:gd name="T78" fmla="*/ 37 w 1146"/>
                  <a:gd name="T79" fmla="*/ 14 h 533"/>
                  <a:gd name="T80" fmla="*/ 42 w 1146"/>
                  <a:gd name="T81" fmla="*/ 13 h 533"/>
                  <a:gd name="T82" fmla="*/ 42 w 1146"/>
                  <a:gd name="T83" fmla="*/ 12 h 533"/>
                  <a:gd name="T84" fmla="*/ 41 w 1146"/>
                  <a:gd name="T85" fmla="*/ 10 h 533"/>
                  <a:gd name="T86" fmla="*/ 41 w 1146"/>
                  <a:gd name="T87" fmla="*/ 9 h 533"/>
                  <a:gd name="T88" fmla="*/ 41 w 1146"/>
                  <a:gd name="T89" fmla="*/ 9 h 533"/>
                  <a:gd name="T90" fmla="*/ 40 w 1146"/>
                  <a:gd name="T91" fmla="*/ 8 h 533"/>
                  <a:gd name="T92" fmla="*/ 40 w 1146"/>
                  <a:gd name="T93" fmla="*/ 7 h 533"/>
                  <a:gd name="T94" fmla="*/ 39 w 1146"/>
                  <a:gd name="T95" fmla="*/ 6 h 533"/>
                  <a:gd name="T96" fmla="*/ 39 w 1146"/>
                  <a:gd name="T97" fmla="*/ 4 h 5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46" h="533">
                    <a:moveTo>
                      <a:pt x="1048" y="116"/>
                    </a:moveTo>
                    <a:lnTo>
                      <a:pt x="990" y="124"/>
                    </a:lnTo>
                    <a:lnTo>
                      <a:pt x="929" y="125"/>
                    </a:lnTo>
                    <a:lnTo>
                      <a:pt x="862" y="118"/>
                    </a:lnTo>
                    <a:lnTo>
                      <a:pt x="792" y="104"/>
                    </a:lnTo>
                    <a:lnTo>
                      <a:pt x="718" y="84"/>
                    </a:lnTo>
                    <a:lnTo>
                      <a:pt x="643" y="61"/>
                    </a:lnTo>
                    <a:lnTo>
                      <a:pt x="565" y="33"/>
                    </a:lnTo>
                    <a:lnTo>
                      <a:pt x="487" y="0"/>
                    </a:lnTo>
                    <a:lnTo>
                      <a:pt x="424" y="47"/>
                    </a:lnTo>
                    <a:lnTo>
                      <a:pt x="369" y="84"/>
                    </a:lnTo>
                    <a:lnTo>
                      <a:pt x="316" y="115"/>
                    </a:lnTo>
                    <a:lnTo>
                      <a:pt x="267" y="144"/>
                    </a:lnTo>
                    <a:lnTo>
                      <a:pt x="216" y="171"/>
                    </a:lnTo>
                    <a:lnTo>
                      <a:pt x="164" y="203"/>
                    </a:lnTo>
                    <a:lnTo>
                      <a:pt x="108" y="240"/>
                    </a:lnTo>
                    <a:lnTo>
                      <a:pt x="47" y="286"/>
                    </a:lnTo>
                    <a:lnTo>
                      <a:pt x="16" y="360"/>
                    </a:lnTo>
                    <a:lnTo>
                      <a:pt x="2" y="429"/>
                    </a:lnTo>
                    <a:lnTo>
                      <a:pt x="0" y="482"/>
                    </a:lnTo>
                    <a:lnTo>
                      <a:pt x="15" y="520"/>
                    </a:lnTo>
                    <a:lnTo>
                      <a:pt x="37" y="533"/>
                    </a:lnTo>
                    <a:lnTo>
                      <a:pt x="72" y="518"/>
                    </a:lnTo>
                    <a:lnTo>
                      <a:pt x="113" y="472"/>
                    </a:lnTo>
                    <a:lnTo>
                      <a:pt x="162" y="389"/>
                    </a:lnTo>
                    <a:lnTo>
                      <a:pt x="198" y="370"/>
                    </a:lnTo>
                    <a:lnTo>
                      <a:pt x="236" y="354"/>
                    </a:lnTo>
                    <a:lnTo>
                      <a:pt x="275" y="338"/>
                    </a:lnTo>
                    <a:lnTo>
                      <a:pt x="315" y="323"/>
                    </a:lnTo>
                    <a:lnTo>
                      <a:pt x="353" y="308"/>
                    </a:lnTo>
                    <a:lnTo>
                      <a:pt x="393" y="292"/>
                    </a:lnTo>
                    <a:lnTo>
                      <a:pt x="431" y="276"/>
                    </a:lnTo>
                    <a:lnTo>
                      <a:pt x="468" y="259"/>
                    </a:lnTo>
                    <a:lnTo>
                      <a:pt x="496" y="281"/>
                    </a:lnTo>
                    <a:lnTo>
                      <a:pt x="536" y="308"/>
                    </a:lnTo>
                    <a:lnTo>
                      <a:pt x="589" y="333"/>
                    </a:lnTo>
                    <a:lnTo>
                      <a:pt x="659" y="354"/>
                    </a:lnTo>
                    <a:lnTo>
                      <a:pt x="747" y="368"/>
                    </a:lnTo>
                    <a:lnTo>
                      <a:pt x="856" y="372"/>
                    </a:lnTo>
                    <a:lnTo>
                      <a:pt x="987" y="365"/>
                    </a:lnTo>
                    <a:lnTo>
                      <a:pt x="1146" y="344"/>
                    </a:lnTo>
                    <a:lnTo>
                      <a:pt x="1131" y="310"/>
                    </a:lnTo>
                    <a:lnTo>
                      <a:pt x="1117" y="280"/>
                    </a:lnTo>
                    <a:lnTo>
                      <a:pt x="1107" y="254"/>
                    </a:lnTo>
                    <a:lnTo>
                      <a:pt x="1097" y="230"/>
                    </a:lnTo>
                    <a:lnTo>
                      <a:pt x="1085" y="204"/>
                    </a:lnTo>
                    <a:lnTo>
                      <a:pt x="1074" y="177"/>
                    </a:lnTo>
                    <a:lnTo>
                      <a:pt x="1062" y="149"/>
                    </a:lnTo>
                    <a:lnTo>
                      <a:pt x="1048" y="116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6" name="Freeform 42"/>
              <p:cNvSpPr>
                <a:spLocks/>
              </p:cNvSpPr>
              <p:nvPr/>
            </p:nvSpPr>
            <p:spPr bwMode="auto">
              <a:xfrm>
                <a:off x="4465" y="2047"/>
                <a:ext cx="380" cy="174"/>
              </a:xfrm>
              <a:custGeom>
                <a:avLst/>
                <a:gdLst>
                  <a:gd name="T0" fmla="*/ 39 w 1142"/>
                  <a:gd name="T1" fmla="*/ 4 h 521"/>
                  <a:gd name="T2" fmla="*/ 36 w 1142"/>
                  <a:gd name="T3" fmla="*/ 5 h 521"/>
                  <a:gd name="T4" fmla="*/ 34 w 1142"/>
                  <a:gd name="T5" fmla="*/ 5 h 521"/>
                  <a:gd name="T6" fmla="*/ 32 w 1142"/>
                  <a:gd name="T7" fmla="*/ 4 h 521"/>
                  <a:gd name="T8" fmla="*/ 29 w 1142"/>
                  <a:gd name="T9" fmla="*/ 4 h 521"/>
                  <a:gd name="T10" fmla="*/ 26 w 1142"/>
                  <a:gd name="T11" fmla="*/ 3 h 521"/>
                  <a:gd name="T12" fmla="*/ 24 w 1142"/>
                  <a:gd name="T13" fmla="*/ 2 h 521"/>
                  <a:gd name="T14" fmla="*/ 21 w 1142"/>
                  <a:gd name="T15" fmla="*/ 1 h 521"/>
                  <a:gd name="T16" fmla="*/ 18 w 1142"/>
                  <a:gd name="T17" fmla="*/ 0 h 521"/>
                  <a:gd name="T18" fmla="*/ 16 w 1142"/>
                  <a:gd name="T19" fmla="*/ 2 h 521"/>
                  <a:gd name="T20" fmla="*/ 14 w 1142"/>
                  <a:gd name="T21" fmla="*/ 3 h 521"/>
                  <a:gd name="T22" fmla="*/ 12 w 1142"/>
                  <a:gd name="T23" fmla="*/ 4 h 521"/>
                  <a:gd name="T24" fmla="*/ 10 w 1142"/>
                  <a:gd name="T25" fmla="*/ 5 h 521"/>
                  <a:gd name="T26" fmla="*/ 8 w 1142"/>
                  <a:gd name="T27" fmla="*/ 6 h 521"/>
                  <a:gd name="T28" fmla="*/ 6 w 1142"/>
                  <a:gd name="T29" fmla="*/ 8 h 521"/>
                  <a:gd name="T30" fmla="*/ 4 w 1142"/>
                  <a:gd name="T31" fmla="*/ 9 h 521"/>
                  <a:gd name="T32" fmla="*/ 2 w 1142"/>
                  <a:gd name="T33" fmla="*/ 11 h 521"/>
                  <a:gd name="T34" fmla="*/ 1 w 1142"/>
                  <a:gd name="T35" fmla="*/ 13 h 521"/>
                  <a:gd name="T36" fmla="*/ 0 w 1142"/>
                  <a:gd name="T37" fmla="*/ 16 h 521"/>
                  <a:gd name="T38" fmla="*/ 0 w 1142"/>
                  <a:gd name="T39" fmla="*/ 18 h 521"/>
                  <a:gd name="T40" fmla="*/ 1 w 1142"/>
                  <a:gd name="T41" fmla="*/ 19 h 521"/>
                  <a:gd name="T42" fmla="*/ 1 w 1142"/>
                  <a:gd name="T43" fmla="*/ 19 h 521"/>
                  <a:gd name="T44" fmla="*/ 3 w 1142"/>
                  <a:gd name="T45" fmla="*/ 19 h 521"/>
                  <a:gd name="T46" fmla="*/ 4 w 1142"/>
                  <a:gd name="T47" fmla="*/ 17 h 521"/>
                  <a:gd name="T48" fmla="*/ 6 w 1142"/>
                  <a:gd name="T49" fmla="*/ 14 h 521"/>
                  <a:gd name="T50" fmla="*/ 7 w 1142"/>
                  <a:gd name="T51" fmla="*/ 13 h 521"/>
                  <a:gd name="T52" fmla="*/ 9 w 1142"/>
                  <a:gd name="T53" fmla="*/ 13 h 521"/>
                  <a:gd name="T54" fmla="*/ 10 w 1142"/>
                  <a:gd name="T55" fmla="*/ 12 h 521"/>
                  <a:gd name="T56" fmla="*/ 12 w 1142"/>
                  <a:gd name="T57" fmla="*/ 12 h 521"/>
                  <a:gd name="T58" fmla="*/ 13 w 1142"/>
                  <a:gd name="T59" fmla="*/ 11 h 521"/>
                  <a:gd name="T60" fmla="*/ 15 w 1142"/>
                  <a:gd name="T61" fmla="*/ 10 h 521"/>
                  <a:gd name="T62" fmla="*/ 16 w 1142"/>
                  <a:gd name="T63" fmla="*/ 10 h 521"/>
                  <a:gd name="T64" fmla="*/ 17 w 1142"/>
                  <a:gd name="T65" fmla="*/ 9 h 521"/>
                  <a:gd name="T66" fmla="*/ 18 w 1142"/>
                  <a:gd name="T67" fmla="*/ 10 h 521"/>
                  <a:gd name="T68" fmla="*/ 20 w 1142"/>
                  <a:gd name="T69" fmla="*/ 11 h 521"/>
                  <a:gd name="T70" fmla="*/ 22 w 1142"/>
                  <a:gd name="T71" fmla="*/ 12 h 521"/>
                  <a:gd name="T72" fmla="*/ 24 w 1142"/>
                  <a:gd name="T73" fmla="*/ 13 h 521"/>
                  <a:gd name="T74" fmla="*/ 28 w 1142"/>
                  <a:gd name="T75" fmla="*/ 13 h 521"/>
                  <a:gd name="T76" fmla="*/ 31 w 1142"/>
                  <a:gd name="T77" fmla="*/ 13 h 521"/>
                  <a:gd name="T78" fmla="*/ 36 w 1142"/>
                  <a:gd name="T79" fmla="*/ 13 h 521"/>
                  <a:gd name="T80" fmla="*/ 42 w 1142"/>
                  <a:gd name="T81" fmla="*/ 12 h 521"/>
                  <a:gd name="T82" fmla="*/ 41 w 1142"/>
                  <a:gd name="T83" fmla="*/ 11 h 521"/>
                  <a:gd name="T84" fmla="*/ 41 w 1142"/>
                  <a:gd name="T85" fmla="*/ 10 h 521"/>
                  <a:gd name="T86" fmla="*/ 41 w 1142"/>
                  <a:gd name="T87" fmla="*/ 9 h 521"/>
                  <a:gd name="T88" fmla="*/ 40 w 1142"/>
                  <a:gd name="T89" fmla="*/ 8 h 521"/>
                  <a:gd name="T90" fmla="*/ 40 w 1142"/>
                  <a:gd name="T91" fmla="*/ 7 h 521"/>
                  <a:gd name="T92" fmla="*/ 40 w 1142"/>
                  <a:gd name="T93" fmla="*/ 6 h 521"/>
                  <a:gd name="T94" fmla="*/ 39 w 1142"/>
                  <a:gd name="T95" fmla="*/ 5 h 521"/>
                  <a:gd name="T96" fmla="*/ 39 w 1142"/>
                  <a:gd name="T97" fmla="*/ 4 h 5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42" h="521">
                    <a:moveTo>
                      <a:pt x="1046" y="116"/>
                    </a:moveTo>
                    <a:lnTo>
                      <a:pt x="988" y="124"/>
                    </a:lnTo>
                    <a:lnTo>
                      <a:pt x="927" y="125"/>
                    </a:lnTo>
                    <a:lnTo>
                      <a:pt x="860" y="118"/>
                    </a:lnTo>
                    <a:lnTo>
                      <a:pt x="790" y="104"/>
                    </a:lnTo>
                    <a:lnTo>
                      <a:pt x="716" y="84"/>
                    </a:lnTo>
                    <a:lnTo>
                      <a:pt x="641" y="61"/>
                    </a:lnTo>
                    <a:lnTo>
                      <a:pt x="563" y="33"/>
                    </a:lnTo>
                    <a:lnTo>
                      <a:pt x="485" y="0"/>
                    </a:lnTo>
                    <a:lnTo>
                      <a:pt x="422" y="47"/>
                    </a:lnTo>
                    <a:lnTo>
                      <a:pt x="367" y="84"/>
                    </a:lnTo>
                    <a:lnTo>
                      <a:pt x="314" y="115"/>
                    </a:lnTo>
                    <a:lnTo>
                      <a:pt x="265" y="144"/>
                    </a:lnTo>
                    <a:lnTo>
                      <a:pt x="214" y="171"/>
                    </a:lnTo>
                    <a:lnTo>
                      <a:pt x="162" y="203"/>
                    </a:lnTo>
                    <a:lnTo>
                      <a:pt x="106" y="240"/>
                    </a:lnTo>
                    <a:lnTo>
                      <a:pt x="45" y="286"/>
                    </a:lnTo>
                    <a:lnTo>
                      <a:pt x="14" y="360"/>
                    </a:lnTo>
                    <a:lnTo>
                      <a:pt x="0" y="426"/>
                    </a:lnTo>
                    <a:lnTo>
                      <a:pt x="0" y="478"/>
                    </a:lnTo>
                    <a:lnTo>
                      <a:pt x="14" y="511"/>
                    </a:lnTo>
                    <a:lnTo>
                      <a:pt x="38" y="521"/>
                    </a:lnTo>
                    <a:lnTo>
                      <a:pt x="73" y="505"/>
                    </a:lnTo>
                    <a:lnTo>
                      <a:pt x="113" y="456"/>
                    </a:lnTo>
                    <a:lnTo>
                      <a:pt x="162" y="374"/>
                    </a:lnTo>
                    <a:lnTo>
                      <a:pt x="198" y="354"/>
                    </a:lnTo>
                    <a:lnTo>
                      <a:pt x="236" y="338"/>
                    </a:lnTo>
                    <a:lnTo>
                      <a:pt x="276" y="323"/>
                    </a:lnTo>
                    <a:lnTo>
                      <a:pt x="317" y="310"/>
                    </a:lnTo>
                    <a:lnTo>
                      <a:pt x="356" y="296"/>
                    </a:lnTo>
                    <a:lnTo>
                      <a:pt x="395" y="281"/>
                    </a:lnTo>
                    <a:lnTo>
                      <a:pt x="433" y="266"/>
                    </a:lnTo>
                    <a:lnTo>
                      <a:pt x="471" y="249"/>
                    </a:lnTo>
                    <a:lnTo>
                      <a:pt x="500" y="272"/>
                    </a:lnTo>
                    <a:lnTo>
                      <a:pt x="539" y="297"/>
                    </a:lnTo>
                    <a:lnTo>
                      <a:pt x="590" y="321"/>
                    </a:lnTo>
                    <a:lnTo>
                      <a:pt x="659" y="341"/>
                    </a:lnTo>
                    <a:lnTo>
                      <a:pt x="744" y="353"/>
                    </a:lnTo>
                    <a:lnTo>
                      <a:pt x="851" y="357"/>
                    </a:lnTo>
                    <a:lnTo>
                      <a:pt x="982" y="348"/>
                    </a:lnTo>
                    <a:lnTo>
                      <a:pt x="1142" y="327"/>
                    </a:lnTo>
                    <a:lnTo>
                      <a:pt x="1125" y="293"/>
                    </a:lnTo>
                    <a:lnTo>
                      <a:pt x="1113" y="266"/>
                    </a:lnTo>
                    <a:lnTo>
                      <a:pt x="1102" y="242"/>
                    </a:lnTo>
                    <a:lnTo>
                      <a:pt x="1093" y="220"/>
                    </a:lnTo>
                    <a:lnTo>
                      <a:pt x="1082" y="198"/>
                    </a:lnTo>
                    <a:lnTo>
                      <a:pt x="1072" y="175"/>
                    </a:lnTo>
                    <a:lnTo>
                      <a:pt x="1060" y="148"/>
                    </a:lnTo>
                    <a:lnTo>
                      <a:pt x="1046" y="116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7" name="Freeform 43"/>
              <p:cNvSpPr>
                <a:spLocks/>
              </p:cNvSpPr>
              <p:nvPr/>
            </p:nvSpPr>
            <p:spPr bwMode="auto">
              <a:xfrm>
                <a:off x="4465" y="2047"/>
                <a:ext cx="379" cy="170"/>
              </a:xfrm>
              <a:custGeom>
                <a:avLst/>
                <a:gdLst>
                  <a:gd name="T0" fmla="*/ 39 w 1137"/>
                  <a:gd name="T1" fmla="*/ 4 h 510"/>
                  <a:gd name="T2" fmla="*/ 37 w 1137"/>
                  <a:gd name="T3" fmla="*/ 5 h 510"/>
                  <a:gd name="T4" fmla="*/ 34 w 1137"/>
                  <a:gd name="T5" fmla="*/ 5 h 510"/>
                  <a:gd name="T6" fmla="*/ 32 w 1137"/>
                  <a:gd name="T7" fmla="*/ 4 h 510"/>
                  <a:gd name="T8" fmla="*/ 29 w 1137"/>
                  <a:gd name="T9" fmla="*/ 4 h 510"/>
                  <a:gd name="T10" fmla="*/ 27 w 1137"/>
                  <a:gd name="T11" fmla="*/ 3 h 510"/>
                  <a:gd name="T12" fmla="*/ 24 w 1137"/>
                  <a:gd name="T13" fmla="*/ 2 h 510"/>
                  <a:gd name="T14" fmla="*/ 21 w 1137"/>
                  <a:gd name="T15" fmla="*/ 1 h 510"/>
                  <a:gd name="T16" fmla="*/ 18 w 1137"/>
                  <a:gd name="T17" fmla="*/ 0 h 510"/>
                  <a:gd name="T18" fmla="*/ 16 w 1137"/>
                  <a:gd name="T19" fmla="*/ 2 h 510"/>
                  <a:gd name="T20" fmla="*/ 14 w 1137"/>
                  <a:gd name="T21" fmla="*/ 3 h 510"/>
                  <a:gd name="T22" fmla="*/ 12 w 1137"/>
                  <a:gd name="T23" fmla="*/ 4 h 510"/>
                  <a:gd name="T24" fmla="*/ 10 w 1137"/>
                  <a:gd name="T25" fmla="*/ 5 h 510"/>
                  <a:gd name="T26" fmla="*/ 8 w 1137"/>
                  <a:gd name="T27" fmla="*/ 6 h 510"/>
                  <a:gd name="T28" fmla="*/ 6 w 1137"/>
                  <a:gd name="T29" fmla="*/ 8 h 510"/>
                  <a:gd name="T30" fmla="*/ 4 w 1137"/>
                  <a:gd name="T31" fmla="*/ 9 h 510"/>
                  <a:gd name="T32" fmla="*/ 2 w 1137"/>
                  <a:gd name="T33" fmla="*/ 11 h 510"/>
                  <a:gd name="T34" fmla="*/ 1 w 1137"/>
                  <a:gd name="T35" fmla="*/ 13 h 510"/>
                  <a:gd name="T36" fmla="*/ 0 w 1137"/>
                  <a:gd name="T37" fmla="*/ 16 h 510"/>
                  <a:gd name="T38" fmla="*/ 0 w 1137"/>
                  <a:gd name="T39" fmla="*/ 17 h 510"/>
                  <a:gd name="T40" fmla="*/ 1 w 1137"/>
                  <a:gd name="T41" fmla="*/ 19 h 510"/>
                  <a:gd name="T42" fmla="*/ 1 w 1137"/>
                  <a:gd name="T43" fmla="*/ 19 h 510"/>
                  <a:gd name="T44" fmla="*/ 3 w 1137"/>
                  <a:gd name="T45" fmla="*/ 18 h 510"/>
                  <a:gd name="T46" fmla="*/ 4 w 1137"/>
                  <a:gd name="T47" fmla="*/ 16 h 510"/>
                  <a:gd name="T48" fmla="*/ 6 w 1137"/>
                  <a:gd name="T49" fmla="*/ 13 h 510"/>
                  <a:gd name="T50" fmla="*/ 7 w 1137"/>
                  <a:gd name="T51" fmla="*/ 13 h 510"/>
                  <a:gd name="T52" fmla="*/ 9 w 1137"/>
                  <a:gd name="T53" fmla="*/ 12 h 510"/>
                  <a:gd name="T54" fmla="*/ 10 w 1137"/>
                  <a:gd name="T55" fmla="*/ 11 h 510"/>
                  <a:gd name="T56" fmla="*/ 12 w 1137"/>
                  <a:gd name="T57" fmla="*/ 11 h 510"/>
                  <a:gd name="T58" fmla="*/ 13 w 1137"/>
                  <a:gd name="T59" fmla="*/ 11 h 510"/>
                  <a:gd name="T60" fmla="*/ 15 w 1137"/>
                  <a:gd name="T61" fmla="*/ 10 h 510"/>
                  <a:gd name="T62" fmla="*/ 16 w 1137"/>
                  <a:gd name="T63" fmla="*/ 9 h 510"/>
                  <a:gd name="T64" fmla="*/ 18 w 1137"/>
                  <a:gd name="T65" fmla="*/ 9 h 510"/>
                  <a:gd name="T66" fmla="*/ 19 w 1137"/>
                  <a:gd name="T67" fmla="*/ 10 h 510"/>
                  <a:gd name="T68" fmla="*/ 20 w 1137"/>
                  <a:gd name="T69" fmla="*/ 11 h 510"/>
                  <a:gd name="T70" fmla="*/ 22 w 1137"/>
                  <a:gd name="T71" fmla="*/ 11 h 510"/>
                  <a:gd name="T72" fmla="*/ 24 w 1137"/>
                  <a:gd name="T73" fmla="*/ 12 h 510"/>
                  <a:gd name="T74" fmla="*/ 27 w 1137"/>
                  <a:gd name="T75" fmla="*/ 13 h 510"/>
                  <a:gd name="T76" fmla="*/ 31 w 1137"/>
                  <a:gd name="T77" fmla="*/ 13 h 510"/>
                  <a:gd name="T78" fmla="*/ 36 w 1137"/>
                  <a:gd name="T79" fmla="*/ 12 h 510"/>
                  <a:gd name="T80" fmla="*/ 42 w 1137"/>
                  <a:gd name="T81" fmla="*/ 11 h 510"/>
                  <a:gd name="T82" fmla="*/ 42 w 1137"/>
                  <a:gd name="T83" fmla="*/ 10 h 510"/>
                  <a:gd name="T84" fmla="*/ 41 w 1137"/>
                  <a:gd name="T85" fmla="*/ 9 h 510"/>
                  <a:gd name="T86" fmla="*/ 41 w 1137"/>
                  <a:gd name="T87" fmla="*/ 9 h 510"/>
                  <a:gd name="T88" fmla="*/ 40 w 1137"/>
                  <a:gd name="T89" fmla="*/ 8 h 510"/>
                  <a:gd name="T90" fmla="*/ 40 w 1137"/>
                  <a:gd name="T91" fmla="*/ 7 h 510"/>
                  <a:gd name="T92" fmla="*/ 40 w 1137"/>
                  <a:gd name="T93" fmla="*/ 6 h 510"/>
                  <a:gd name="T94" fmla="*/ 39 w 1137"/>
                  <a:gd name="T95" fmla="*/ 5 h 510"/>
                  <a:gd name="T96" fmla="*/ 39 w 1137"/>
                  <a:gd name="T97" fmla="*/ 4 h 51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37" h="510">
                    <a:moveTo>
                      <a:pt x="1046" y="116"/>
                    </a:moveTo>
                    <a:lnTo>
                      <a:pt x="988" y="124"/>
                    </a:lnTo>
                    <a:lnTo>
                      <a:pt x="927" y="125"/>
                    </a:lnTo>
                    <a:lnTo>
                      <a:pt x="860" y="118"/>
                    </a:lnTo>
                    <a:lnTo>
                      <a:pt x="790" y="104"/>
                    </a:lnTo>
                    <a:lnTo>
                      <a:pt x="716" y="84"/>
                    </a:lnTo>
                    <a:lnTo>
                      <a:pt x="641" y="61"/>
                    </a:lnTo>
                    <a:lnTo>
                      <a:pt x="563" y="33"/>
                    </a:lnTo>
                    <a:lnTo>
                      <a:pt x="485" y="0"/>
                    </a:lnTo>
                    <a:lnTo>
                      <a:pt x="422" y="47"/>
                    </a:lnTo>
                    <a:lnTo>
                      <a:pt x="367" y="84"/>
                    </a:lnTo>
                    <a:lnTo>
                      <a:pt x="314" y="115"/>
                    </a:lnTo>
                    <a:lnTo>
                      <a:pt x="265" y="144"/>
                    </a:lnTo>
                    <a:lnTo>
                      <a:pt x="214" y="171"/>
                    </a:lnTo>
                    <a:lnTo>
                      <a:pt x="162" y="203"/>
                    </a:lnTo>
                    <a:lnTo>
                      <a:pt x="106" y="240"/>
                    </a:lnTo>
                    <a:lnTo>
                      <a:pt x="45" y="286"/>
                    </a:lnTo>
                    <a:lnTo>
                      <a:pt x="14" y="359"/>
                    </a:lnTo>
                    <a:lnTo>
                      <a:pt x="0" y="423"/>
                    </a:lnTo>
                    <a:lnTo>
                      <a:pt x="1" y="472"/>
                    </a:lnTo>
                    <a:lnTo>
                      <a:pt x="15" y="503"/>
                    </a:lnTo>
                    <a:lnTo>
                      <a:pt x="39" y="510"/>
                    </a:lnTo>
                    <a:lnTo>
                      <a:pt x="74" y="491"/>
                    </a:lnTo>
                    <a:lnTo>
                      <a:pt x="116" y="442"/>
                    </a:lnTo>
                    <a:lnTo>
                      <a:pt x="165" y="357"/>
                    </a:lnTo>
                    <a:lnTo>
                      <a:pt x="201" y="338"/>
                    </a:lnTo>
                    <a:lnTo>
                      <a:pt x="240" y="323"/>
                    </a:lnTo>
                    <a:lnTo>
                      <a:pt x="279" y="309"/>
                    </a:lnTo>
                    <a:lnTo>
                      <a:pt x="320" y="297"/>
                    </a:lnTo>
                    <a:lnTo>
                      <a:pt x="360" y="284"/>
                    </a:lnTo>
                    <a:lnTo>
                      <a:pt x="399" y="271"/>
                    </a:lnTo>
                    <a:lnTo>
                      <a:pt x="437" y="255"/>
                    </a:lnTo>
                    <a:lnTo>
                      <a:pt x="476" y="238"/>
                    </a:lnTo>
                    <a:lnTo>
                      <a:pt x="503" y="261"/>
                    </a:lnTo>
                    <a:lnTo>
                      <a:pt x="541" y="286"/>
                    </a:lnTo>
                    <a:lnTo>
                      <a:pt x="590" y="309"/>
                    </a:lnTo>
                    <a:lnTo>
                      <a:pt x="657" y="328"/>
                    </a:lnTo>
                    <a:lnTo>
                      <a:pt x="741" y="339"/>
                    </a:lnTo>
                    <a:lnTo>
                      <a:pt x="848" y="341"/>
                    </a:lnTo>
                    <a:lnTo>
                      <a:pt x="978" y="332"/>
                    </a:lnTo>
                    <a:lnTo>
                      <a:pt x="1137" y="309"/>
                    </a:lnTo>
                    <a:lnTo>
                      <a:pt x="1121" y="277"/>
                    </a:lnTo>
                    <a:lnTo>
                      <a:pt x="1110" y="253"/>
                    </a:lnTo>
                    <a:lnTo>
                      <a:pt x="1099" y="231"/>
                    </a:lnTo>
                    <a:lnTo>
                      <a:pt x="1090" y="213"/>
                    </a:lnTo>
                    <a:lnTo>
                      <a:pt x="1081" y="193"/>
                    </a:lnTo>
                    <a:lnTo>
                      <a:pt x="1071" y="173"/>
                    </a:lnTo>
                    <a:lnTo>
                      <a:pt x="1059" y="146"/>
                    </a:lnTo>
                    <a:lnTo>
                      <a:pt x="1046" y="116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8" name="Freeform 44"/>
              <p:cNvSpPr>
                <a:spLocks/>
              </p:cNvSpPr>
              <p:nvPr/>
            </p:nvSpPr>
            <p:spPr bwMode="auto">
              <a:xfrm>
                <a:off x="4465" y="2047"/>
                <a:ext cx="377" cy="166"/>
              </a:xfrm>
              <a:custGeom>
                <a:avLst/>
                <a:gdLst>
                  <a:gd name="T0" fmla="*/ 39 w 1132"/>
                  <a:gd name="T1" fmla="*/ 4 h 498"/>
                  <a:gd name="T2" fmla="*/ 37 w 1132"/>
                  <a:gd name="T3" fmla="*/ 5 h 498"/>
                  <a:gd name="T4" fmla="*/ 34 w 1132"/>
                  <a:gd name="T5" fmla="*/ 5 h 498"/>
                  <a:gd name="T6" fmla="*/ 32 w 1132"/>
                  <a:gd name="T7" fmla="*/ 4 h 498"/>
                  <a:gd name="T8" fmla="*/ 29 w 1132"/>
                  <a:gd name="T9" fmla="*/ 4 h 498"/>
                  <a:gd name="T10" fmla="*/ 26 w 1132"/>
                  <a:gd name="T11" fmla="*/ 3 h 498"/>
                  <a:gd name="T12" fmla="*/ 24 w 1132"/>
                  <a:gd name="T13" fmla="*/ 2 h 498"/>
                  <a:gd name="T14" fmla="*/ 21 w 1132"/>
                  <a:gd name="T15" fmla="*/ 1 h 498"/>
                  <a:gd name="T16" fmla="*/ 18 w 1132"/>
                  <a:gd name="T17" fmla="*/ 0 h 498"/>
                  <a:gd name="T18" fmla="*/ 16 w 1132"/>
                  <a:gd name="T19" fmla="*/ 2 h 498"/>
                  <a:gd name="T20" fmla="*/ 14 w 1132"/>
                  <a:gd name="T21" fmla="*/ 3 h 498"/>
                  <a:gd name="T22" fmla="*/ 12 w 1132"/>
                  <a:gd name="T23" fmla="*/ 4 h 498"/>
                  <a:gd name="T24" fmla="*/ 10 w 1132"/>
                  <a:gd name="T25" fmla="*/ 5 h 498"/>
                  <a:gd name="T26" fmla="*/ 8 w 1132"/>
                  <a:gd name="T27" fmla="*/ 6 h 498"/>
                  <a:gd name="T28" fmla="*/ 6 w 1132"/>
                  <a:gd name="T29" fmla="*/ 8 h 498"/>
                  <a:gd name="T30" fmla="*/ 4 w 1132"/>
                  <a:gd name="T31" fmla="*/ 9 h 498"/>
                  <a:gd name="T32" fmla="*/ 2 w 1132"/>
                  <a:gd name="T33" fmla="*/ 11 h 498"/>
                  <a:gd name="T34" fmla="*/ 1 w 1132"/>
                  <a:gd name="T35" fmla="*/ 13 h 498"/>
                  <a:gd name="T36" fmla="*/ 0 w 1132"/>
                  <a:gd name="T37" fmla="*/ 16 h 498"/>
                  <a:gd name="T38" fmla="*/ 0 w 1132"/>
                  <a:gd name="T39" fmla="*/ 17 h 498"/>
                  <a:gd name="T40" fmla="*/ 1 w 1132"/>
                  <a:gd name="T41" fmla="*/ 18 h 498"/>
                  <a:gd name="T42" fmla="*/ 2 w 1132"/>
                  <a:gd name="T43" fmla="*/ 18 h 498"/>
                  <a:gd name="T44" fmla="*/ 3 w 1132"/>
                  <a:gd name="T45" fmla="*/ 18 h 498"/>
                  <a:gd name="T46" fmla="*/ 4 w 1132"/>
                  <a:gd name="T47" fmla="*/ 16 h 498"/>
                  <a:gd name="T48" fmla="*/ 6 w 1132"/>
                  <a:gd name="T49" fmla="*/ 13 h 498"/>
                  <a:gd name="T50" fmla="*/ 8 w 1132"/>
                  <a:gd name="T51" fmla="*/ 12 h 498"/>
                  <a:gd name="T52" fmla="*/ 9 w 1132"/>
                  <a:gd name="T53" fmla="*/ 11 h 498"/>
                  <a:gd name="T54" fmla="*/ 10 w 1132"/>
                  <a:gd name="T55" fmla="*/ 11 h 498"/>
                  <a:gd name="T56" fmla="*/ 12 w 1132"/>
                  <a:gd name="T57" fmla="*/ 11 h 498"/>
                  <a:gd name="T58" fmla="*/ 13 w 1132"/>
                  <a:gd name="T59" fmla="*/ 10 h 498"/>
                  <a:gd name="T60" fmla="*/ 15 w 1132"/>
                  <a:gd name="T61" fmla="*/ 10 h 498"/>
                  <a:gd name="T62" fmla="*/ 16 w 1132"/>
                  <a:gd name="T63" fmla="*/ 9 h 498"/>
                  <a:gd name="T64" fmla="*/ 18 w 1132"/>
                  <a:gd name="T65" fmla="*/ 8 h 498"/>
                  <a:gd name="T66" fmla="*/ 19 w 1132"/>
                  <a:gd name="T67" fmla="*/ 9 h 498"/>
                  <a:gd name="T68" fmla="*/ 20 w 1132"/>
                  <a:gd name="T69" fmla="*/ 10 h 498"/>
                  <a:gd name="T70" fmla="*/ 22 w 1132"/>
                  <a:gd name="T71" fmla="*/ 11 h 498"/>
                  <a:gd name="T72" fmla="*/ 24 w 1132"/>
                  <a:gd name="T73" fmla="*/ 12 h 498"/>
                  <a:gd name="T74" fmla="*/ 27 w 1132"/>
                  <a:gd name="T75" fmla="*/ 12 h 498"/>
                  <a:gd name="T76" fmla="*/ 31 w 1132"/>
                  <a:gd name="T77" fmla="*/ 12 h 498"/>
                  <a:gd name="T78" fmla="*/ 36 w 1132"/>
                  <a:gd name="T79" fmla="*/ 12 h 498"/>
                  <a:gd name="T80" fmla="*/ 42 w 1132"/>
                  <a:gd name="T81" fmla="*/ 11 h 498"/>
                  <a:gd name="T82" fmla="*/ 41 w 1132"/>
                  <a:gd name="T83" fmla="*/ 10 h 498"/>
                  <a:gd name="T84" fmla="*/ 41 w 1132"/>
                  <a:gd name="T85" fmla="*/ 9 h 498"/>
                  <a:gd name="T86" fmla="*/ 41 w 1132"/>
                  <a:gd name="T87" fmla="*/ 8 h 498"/>
                  <a:gd name="T88" fmla="*/ 40 w 1132"/>
                  <a:gd name="T89" fmla="*/ 8 h 498"/>
                  <a:gd name="T90" fmla="*/ 40 w 1132"/>
                  <a:gd name="T91" fmla="*/ 7 h 498"/>
                  <a:gd name="T92" fmla="*/ 40 w 1132"/>
                  <a:gd name="T93" fmla="*/ 6 h 498"/>
                  <a:gd name="T94" fmla="*/ 39 w 1132"/>
                  <a:gd name="T95" fmla="*/ 5 h 498"/>
                  <a:gd name="T96" fmla="*/ 39 w 1132"/>
                  <a:gd name="T97" fmla="*/ 4 h 49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32" h="498">
                    <a:moveTo>
                      <a:pt x="1046" y="116"/>
                    </a:moveTo>
                    <a:lnTo>
                      <a:pt x="988" y="124"/>
                    </a:lnTo>
                    <a:lnTo>
                      <a:pt x="927" y="125"/>
                    </a:lnTo>
                    <a:lnTo>
                      <a:pt x="860" y="118"/>
                    </a:lnTo>
                    <a:lnTo>
                      <a:pt x="790" y="104"/>
                    </a:lnTo>
                    <a:lnTo>
                      <a:pt x="716" y="84"/>
                    </a:lnTo>
                    <a:lnTo>
                      <a:pt x="641" y="61"/>
                    </a:lnTo>
                    <a:lnTo>
                      <a:pt x="563" y="33"/>
                    </a:lnTo>
                    <a:lnTo>
                      <a:pt x="485" y="0"/>
                    </a:lnTo>
                    <a:lnTo>
                      <a:pt x="422" y="47"/>
                    </a:lnTo>
                    <a:lnTo>
                      <a:pt x="367" y="84"/>
                    </a:lnTo>
                    <a:lnTo>
                      <a:pt x="314" y="115"/>
                    </a:lnTo>
                    <a:lnTo>
                      <a:pt x="265" y="144"/>
                    </a:lnTo>
                    <a:lnTo>
                      <a:pt x="214" y="171"/>
                    </a:lnTo>
                    <a:lnTo>
                      <a:pt x="162" y="203"/>
                    </a:lnTo>
                    <a:lnTo>
                      <a:pt x="106" y="240"/>
                    </a:lnTo>
                    <a:lnTo>
                      <a:pt x="45" y="286"/>
                    </a:lnTo>
                    <a:lnTo>
                      <a:pt x="14" y="358"/>
                    </a:lnTo>
                    <a:lnTo>
                      <a:pt x="0" y="420"/>
                    </a:lnTo>
                    <a:lnTo>
                      <a:pt x="1" y="467"/>
                    </a:lnTo>
                    <a:lnTo>
                      <a:pt x="16" y="494"/>
                    </a:lnTo>
                    <a:lnTo>
                      <a:pt x="41" y="498"/>
                    </a:lnTo>
                    <a:lnTo>
                      <a:pt x="76" y="477"/>
                    </a:lnTo>
                    <a:lnTo>
                      <a:pt x="118" y="424"/>
                    </a:lnTo>
                    <a:lnTo>
                      <a:pt x="167" y="339"/>
                    </a:lnTo>
                    <a:lnTo>
                      <a:pt x="203" y="321"/>
                    </a:lnTo>
                    <a:lnTo>
                      <a:pt x="242" y="307"/>
                    </a:lnTo>
                    <a:lnTo>
                      <a:pt x="282" y="295"/>
                    </a:lnTo>
                    <a:lnTo>
                      <a:pt x="324" y="284"/>
                    </a:lnTo>
                    <a:lnTo>
                      <a:pt x="363" y="272"/>
                    </a:lnTo>
                    <a:lnTo>
                      <a:pt x="404" y="260"/>
                    </a:lnTo>
                    <a:lnTo>
                      <a:pt x="442" y="244"/>
                    </a:lnTo>
                    <a:lnTo>
                      <a:pt x="480" y="229"/>
                    </a:lnTo>
                    <a:lnTo>
                      <a:pt x="508" y="252"/>
                    </a:lnTo>
                    <a:lnTo>
                      <a:pt x="545" y="276"/>
                    </a:lnTo>
                    <a:lnTo>
                      <a:pt x="594" y="297"/>
                    </a:lnTo>
                    <a:lnTo>
                      <a:pt x="659" y="315"/>
                    </a:lnTo>
                    <a:lnTo>
                      <a:pt x="740" y="325"/>
                    </a:lnTo>
                    <a:lnTo>
                      <a:pt x="845" y="327"/>
                    </a:lnTo>
                    <a:lnTo>
                      <a:pt x="973" y="316"/>
                    </a:lnTo>
                    <a:lnTo>
                      <a:pt x="1132" y="293"/>
                    </a:lnTo>
                    <a:lnTo>
                      <a:pt x="1117" y="261"/>
                    </a:lnTo>
                    <a:lnTo>
                      <a:pt x="1105" y="238"/>
                    </a:lnTo>
                    <a:lnTo>
                      <a:pt x="1095" y="219"/>
                    </a:lnTo>
                    <a:lnTo>
                      <a:pt x="1088" y="205"/>
                    </a:lnTo>
                    <a:lnTo>
                      <a:pt x="1078" y="188"/>
                    </a:lnTo>
                    <a:lnTo>
                      <a:pt x="1070" y="169"/>
                    </a:lnTo>
                    <a:lnTo>
                      <a:pt x="1059" y="146"/>
                    </a:lnTo>
                    <a:lnTo>
                      <a:pt x="1046" y="116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89" name="Freeform 45"/>
              <p:cNvSpPr>
                <a:spLocks/>
              </p:cNvSpPr>
              <p:nvPr/>
            </p:nvSpPr>
            <p:spPr bwMode="auto">
              <a:xfrm>
                <a:off x="4465" y="2047"/>
                <a:ext cx="375" cy="162"/>
              </a:xfrm>
              <a:custGeom>
                <a:avLst/>
                <a:gdLst>
                  <a:gd name="T0" fmla="*/ 39 w 1125"/>
                  <a:gd name="T1" fmla="*/ 4 h 487"/>
                  <a:gd name="T2" fmla="*/ 37 w 1125"/>
                  <a:gd name="T3" fmla="*/ 5 h 487"/>
                  <a:gd name="T4" fmla="*/ 34 w 1125"/>
                  <a:gd name="T5" fmla="*/ 5 h 487"/>
                  <a:gd name="T6" fmla="*/ 32 w 1125"/>
                  <a:gd name="T7" fmla="*/ 4 h 487"/>
                  <a:gd name="T8" fmla="*/ 29 w 1125"/>
                  <a:gd name="T9" fmla="*/ 4 h 487"/>
                  <a:gd name="T10" fmla="*/ 26 w 1125"/>
                  <a:gd name="T11" fmla="*/ 3 h 487"/>
                  <a:gd name="T12" fmla="*/ 24 w 1125"/>
                  <a:gd name="T13" fmla="*/ 2 h 487"/>
                  <a:gd name="T14" fmla="*/ 21 w 1125"/>
                  <a:gd name="T15" fmla="*/ 1 h 487"/>
                  <a:gd name="T16" fmla="*/ 18 w 1125"/>
                  <a:gd name="T17" fmla="*/ 0 h 487"/>
                  <a:gd name="T18" fmla="*/ 16 w 1125"/>
                  <a:gd name="T19" fmla="*/ 2 h 487"/>
                  <a:gd name="T20" fmla="*/ 14 w 1125"/>
                  <a:gd name="T21" fmla="*/ 3 h 487"/>
                  <a:gd name="T22" fmla="*/ 12 w 1125"/>
                  <a:gd name="T23" fmla="*/ 4 h 487"/>
                  <a:gd name="T24" fmla="*/ 10 w 1125"/>
                  <a:gd name="T25" fmla="*/ 5 h 487"/>
                  <a:gd name="T26" fmla="*/ 8 w 1125"/>
                  <a:gd name="T27" fmla="*/ 6 h 487"/>
                  <a:gd name="T28" fmla="*/ 6 w 1125"/>
                  <a:gd name="T29" fmla="*/ 8 h 487"/>
                  <a:gd name="T30" fmla="*/ 4 w 1125"/>
                  <a:gd name="T31" fmla="*/ 9 h 487"/>
                  <a:gd name="T32" fmla="*/ 2 w 1125"/>
                  <a:gd name="T33" fmla="*/ 11 h 487"/>
                  <a:gd name="T34" fmla="*/ 0 w 1125"/>
                  <a:gd name="T35" fmla="*/ 13 h 487"/>
                  <a:gd name="T36" fmla="*/ 0 w 1125"/>
                  <a:gd name="T37" fmla="*/ 15 h 487"/>
                  <a:gd name="T38" fmla="*/ 0 w 1125"/>
                  <a:gd name="T39" fmla="*/ 17 h 487"/>
                  <a:gd name="T40" fmla="*/ 1 w 1125"/>
                  <a:gd name="T41" fmla="*/ 18 h 487"/>
                  <a:gd name="T42" fmla="*/ 2 w 1125"/>
                  <a:gd name="T43" fmla="*/ 18 h 487"/>
                  <a:gd name="T44" fmla="*/ 3 w 1125"/>
                  <a:gd name="T45" fmla="*/ 17 h 487"/>
                  <a:gd name="T46" fmla="*/ 4 w 1125"/>
                  <a:gd name="T47" fmla="*/ 15 h 487"/>
                  <a:gd name="T48" fmla="*/ 6 w 1125"/>
                  <a:gd name="T49" fmla="*/ 12 h 487"/>
                  <a:gd name="T50" fmla="*/ 8 w 1125"/>
                  <a:gd name="T51" fmla="*/ 11 h 487"/>
                  <a:gd name="T52" fmla="*/ 9 w 1125"/>
                  <a:gd name="T53" fmla="*/ 11 h 487"/>
                  <a:gd name="T54" fmla="*/ 11 w 1125"/>
                  <a:gd name="T55" fmla="*/ 10 h 487"/>
                  <a:gd name="T56" fmla="*/ 12 w 1125"/>
                  <a:gd name="T57" fmla="*/ 10 h 487"/>
                  <a:gd name="T58" fmla="*/ 14 w 1125"/>
                  <a:gd name="T59" fmla="*/ 10 h 487"/>
                  <a:gd name="T60" fmla="*/ 15 w 1125"/>
                  <a:gd name="T61" fmla="*/ 9 h 487"/>
                  <a:gd name="T62" fmla="*/ 17 w 1125"/>
                  <a:gd name="T63" fmla="*/ 9 h 487"/>
                  <a:gd name="T64" fmla="*/ 18 w 1125"/>
                  <a:gd name="T65" fmla="*/ 8 h 487"/>
                  <a:gd name="T66" fmla="*/ 19 w 1125"/>
                  <a:gd name="T67" fmla="*/ 9 h 487"/>
                  <a:gd name="T68" fmla="*/ 20 w 1125"/>
                  <a:gd name="T69" fmla="*/ 10 h 487"/>
                  <a:gd name="T70" fmla="*/ 22 w 1125"/>
                  <a:gd name="T71" fmla="*/ 10 h 487"/>
                  <a:gd name="T72" fmla="*/ 24 w 1125"/>
                  <a:gd name="T73" fmla="*/ 11 h 487"/>
                  <a:gd name="T74" fmla="*/ 27 w 1125"/>
                  <a:gd name="T75" fmla="*/ 11 h 487"/>
                  <a:gd name="T76" fmla="*/ 31 w 1125"/>
                  <a:gd name="T77" fmla="*/ 11 h 487"/>
                  <a:gd name="T78" fmla="*/ 36 w 1125"/>
                  <a:gd name="T79" fmla="*/ 11 h 487"/>
                  <a:gd name="T80" fmla="*/ 42 w 1125"/>
                  <a:gd name="T81" fmla="*/ 10 h 487"/>
                  <a:gd name="T82" fmla="*/ 41 w 1125"/>
                  <a:gd name="T83" fmla="*/ 9 h 487"/>
                  <a:gd name="T84" fmla="*/ 41 w 1125"/>
                  <a:gd name="T85" fmla="*/ 8 h 487"/>
                  <a:gd name="T86" fmla="*/ 40 w 1125"/>
                  <a:gd name="T87" fmla="*/ 8 h 487"/>
                  <a:gd name="T88" fmla="*/ 40 w 1125"/>
                  <a:gd name="T89" fmla="*/ 7 h 487"/>
                  <a:gd name="T90" fmla="*/ 40 w 1125"/>
                  <a:gd name="T91" fmla="*/ 7 h 487"/>
                  <a:gd name="T92" fmla="*/ 40 w 1125"/>
                  <a:gd name="T93" fmla="*/ 6 h 487"/>
                  <a:gd name="T94" fmla="*/ 39 w 1125"/>
                  <a:gd name="T95" fmla="*/ 5 h 487"/>
                  <a:gd name="T96" fmla="*/ 39 w 1125"/>
                  <a:gd name="T97" fmla="*/ 4 h 48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5" h="487">
                    <a:moveTo>
                      <a:pt x="1045" y="116"/>
                    </a:moveTo>
                    <a:lnTo>
                      <a:pt x="987" y="124"/>
                    </a:lnTo>
                    <a:lnTo>
                      <a:pt x="926" y="125"/>
                    </a:lnTo>
                    <a:lnTo>
                      <a:pt x="859" y="118"/>
                    </a:lnTo>
                    <a:lnTo>
                      <a:pt x="789" y="104"/>
                    </a:lnTo>
                    <a:lnTo>
                      <a:pt x="715" y="84"/>
                    </a:lnTo>
                    <a:lnTo>
                      <a:pt x="640" y="61"/>
                    </a:lnTo>
                    <a:lnTo>
                      <a:pt x="562" y="33"/>
                    </a:lnTo>
                    <a:lnTo>
                      <a:pt x="484" y="0"/>
                    </a:lnTo>
                    <a:lnTo>
                      <a:pt x="421" y="47"/>
                    </a:lnTo>
                    <a:lnTo>
                      <a:pt x="366" y="84"/>
                    </a:lnTo>
                    <a:lnTo>
                      <a:pt x="313" y="115"/>
                    </a:lnTo>
                    <a:lnTo>
                      <a:pt x="264" y="144"/>
                    </a:lnTo>
                    <a:lnTo>
                      <a:pt x="213" y="171"/>
                    </a:lnTo>
                    <a:lnTo>
                      <a:pt x="161" y="203"/>
                    </a:lnTo>
                    <a:lnTo>
                      <a:pt x="105" y="240"/>
                    </a:lnTo>
                    <a:lnTo>
                      <a:pt x="44" y="286"/>
                    </a:lnTo>
                    <a:lnTo>
                      <a:pt x="13" y="358"/>
                    </a:lnTo>
                    <a:lnTo>
                      <a:pt x="0" y="418"/>
                    </a:lnTo>
                    <a:lnTo>
                      <a:pt x="1" y="461"/>
                    </a:lnTo>
                    <a:lnTo>
                      <a:pt x="17" y="486"/>
                    </a:lnTo>
                    <a:lnTo>
                      <a:pt x="43" y="487"/>
                    </a:lnTo>
                    <a:lnTo>
                      <a:pt x="79" y="463"/>
                    </a:lnTo>
                    <a:lnTo>
                      <a:pt x="121" y="410"/>
                    </a:lnTo>
                    <a:lnTo>
                      <a:pt x="170" y="325"/>
                    </a:lnTo>
                    <a:lnTo>
                      <a:pt x="205" y="307"/>
                    </a:lnTo>
                    <a:lnTo>
                      <a:pt x="245" y="292"/>
                    </a:lnTo>
                    <a:lnTo>
                      <a:pt x="286" y="280"/>
                    </a:lnTo>
                    <a:lnTo>
                      <a:pt x="327" y="271"/>
                    </a:lnTo>
                    <a:lnTo>
                      <a:pt x="368" y="259"/>
                    </a:lnTo>
                    <a:lnTo>
                      <a:pt x="409" y="248"/>
                    </a:lnTo>
                    <a:lnTo>
                      <a:pt x="447" y="234"/>
                    </a:lnTo>
                    <a:lnTo>
                      <a:pt x="484" y="217"/>
                    </a:lnTo>
                    <a:lnTo>
                      <a:pt x="512" y="240"/>
                    </a:lnTo>
                    <a:lnTo>
                      <a:pt x="548" y="264"/>
                    </a:lnTo>
                    <a:lnTo>
                      <a:pt x="594" y="284"/>
                    </a:lnTo>
                    <a:lnTo>
                      <a:pt x="658" y="301"/>
                    </a:lnTo>
                    <a:lnTo>
                      <a:pt x="737" y="309"/>
                    </a:lnTo>
                    <a:lnTo>
                      <a:pt x="839" y="310"/>
                    </a:lnTo>
                    <a:lnTo>
                      <a:pt x="967" y="299"/>
                    </a:lnTo>
                    <a:lnTo>
                      <a:pt x="1125" y="277"/>
                    </a:lnTo>
                    <a:lnTo>
                      <a:pt x="1111" y="246"/>
                    </a:lnTo>
                    <a:lnTo>
                      <a:pt x="1100" y="224"/>
                    </a:lnTo>
                    <a:lnTo>
                      <a:pt x="1092" y="207"/>
                    </a:lnTo>
                    <a:lnTo>
                      <a:pt x="1085" y="195"/>
                    </a:lnTo>
                    <a:lnTo>
                      <a:pt x="1076" y="182"/>
                    </a:lnTo>
                    <a:lnTo>
                      <a:pt x="1069" y="167"/>
                    </a:lnTo>
                    <a:lnTo>
                      <a:pt x="1058" y="145"/>
                    </a:lnTo>
                    <a:lnTo>
                      <a:pt x="1045" y="116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0" name="Freeform 46"/>
              <p:cNvSpPr>
                <a:spLocks/>
              </p:cNvSpPr>
              <p:nvPr/>
            </p:nvSpPr>
            <p:spPr bwMode="auto">
              <a:xfrm>
                <a:off x="4465" y="2047"/>
                <a:ext cx="373" cy="159"/>
              </a:xfrm>
              <a:custGeom>
                <a:avLst/>
                <a:gdLst>
                  <a:gd name="T0" fmla="*/ 39 w 1120"/>
                  <a:gd name="T1" fmla="*/ 4 h 478"/>
                  <a:gd name="T2" fmla="*/ 37 w 1120"/>
                  <a:gd name="T3" fmla="*/ 5 h 478"/>
                  <a:gd name="T4" fmla="*/ 34 w 1120"/>
                  <a:gd name="T5" fmla="*/ 5 h 478"/>
                  <a:gd name="T6" fmla="*/ 32 w 1120"/>
                  <a:gd name="T7" fmla="*/ 4 h 478"/>
                  <a:gd name="T8" fmla="*/ 29 w 1120"/>
                  <a:gd name="T9" fmla="*/ 4 h 478"/>
                  <a:gd name="T10" fmla="*/ 26 w 1120"/>
                  <a:gd name="T11" fmla="*/ 3 h 478"/>
                  <a:gd name="T12" fmla="*/ 24 w 1120"/>
                  <a:gd name="T13" fmla="*/ 2 h 478"/>
                  <a:gd name="T14" fmla="*/ 21 w 1120"/>
                  <a:gd name="T15" fmla="*/ 1 h 478"/>
                  <a:gd name="T16" fmla="*/ 18 w 1120"/>
                  <a:gd name="T17" fmla="*/ 0 h 478"/>
                  <a:gd name="T18" fmla="*/ 16 w 1120"/>
                  <a:gd name="T19" fmla="*/ 2 h 478"/>
                  <a:gd name="T20" fmla="*/ 14 w 1120"/>
                  <a:gd name="T21" fmla="*/ 3 h 478"/>
                  <a:gd name="T22" fmla="*/ 12 w 1120"/>
                  <a:gd name="T23" fmla="*/ 4 h 478"/>
                  <a:gd name="T24" fmla="*/ 10 w 1120"/>
                  <a:gd name="T25" fmla="*/ 5 h 478"/>
                  <a:gd name="T26" fmla="*/ 8 w 1120"/>
                  <a:gd name="T27" fmla="*/ 6 h 478"/>
                  <a:gd name="T28" fmla="*/ 6 w 1120"/>
                  <a:gd name="T29" fmla="*/ 8 h 478"/>
                  <a:gd name="T30" fmla="*/ 4 w 1120"/>
                  <a:gd name="T31" fmla="*/ 9 h 478"/>
                  <a:gd name="T32" fmla="*/ 2 w 1120"/>
                  <a:gd name="T33" fmla="*/ 11 h 478"/>
                  <a:gd name="T34" fmla="*/ 0 w 1120"/>
                  <a:gd name="T35" fmla="*/ 13 h 478"/>
                  <a:gd name="T36" fmla="*/ 0 w 1120"/>
                  <a:gd name="T37" fmla="*/ 15 h 478"/>
                  <a:gd name="T38" fmla="*/ 0 w 1120"/>
                  <a:gd name="T39" fmla="*/ 17 h 478"/>
                  <a:gd name="T40" fmla="*/ 1 w 1120"/>
                  <a:gd name="T41" fmla="*/ 18 h 478"/>
                  <a:gd name="T42" fmla="*/ 2 w 1120"/>
                  <a:gd name="T43" fmla="*/ 18 h 478"/>
                  <a:gd name="T44" fmla="*/ 3 w 1120"/>
                  <a:gd name="T45" fmla="*/ 17 h 478"/>
                  <a:gd name="T46" fmla="*/ 5 w 1120"/>
                  <a:gd name="T47" fmla="*/ 15 h 478"/>
                  <a:gd name="T48" fmla="*/ 6 w 1120"/>
                  <a:gd name="T49" fmla="*/ 11 h 478"/>
                  <a:gd name="T50" fmla="*/ 8 w 1120"/>
                  <a:gd name="T51" fmla="*/ 11 h 478"/>
                  <a:gd name="T52" fmla="*/ 9 w 1120"/>
                  <a:gd name="T53" fmla="*/ 10 h 478"/>
                  <a:gd name="T54" fmla="*/ 11 w 1120"/>
                  <a:gd name="T55" fmla="*/ 10 h 478"/>
                  <a:gd name="T56" fmla="*/ 12 w 1120"/>
                  <a:gd name="T57" fmla="*/ 9 h 478"/>
                  <a:gd name="T58" fmla="*/ 14 w 1120"/>
                  <a:gd name="T59" fmla="*/ 9 h 478"/>
                  <a:gd name="T60" fmla="*/ 15 w 1120"/>
                  <a:gd name="T61" fmla="*/ 9 h 478"/>
                  <a:gd name="T62" fmla="*/ 17 w 1120"/>
                  <a:gd name="T63" fmla="*/ 8 h 478"/>
                  <a:gd name="T64" fmla="*/ 18 w 1120"/>
                  <a:gd name="T65" fmla="*/ 8 h 478"/>
                  <a:gd name="T66" fmla="*/ 19 w 1120"/>
                  <a:gd name="T67" fmla="*/ 8 h 478"/>
                  <a:gd name="T68" fmla="*/ 20 w 1120"/>
                  <a:gd name="T69" fmla="*/ 9 h 478"/>
                  <a:gd name="T70" fmla="*/ 22 w 1120"/>
                  <a:gd name="T71" fmla="*/ 10 h 478"/>
                  <a:gd name="T72" fmla="*/ 24 w 1120"/>
                  <a:gd name="T73" fmla="*/ 11 h 478"/>
                  <a:gd name="T74" fmla="*/ 27 w 1120"/>
                  <a:gd name="T75" fmla="*/ 11 h 478"/>
                  <a:gd name="T76" fmla="*/ 31 w 1120"/>
                  <a:gd name="T77" fmla="*/ 11 h 478"/>
                  <a:gd name="T78" fmla="*/ 36 w 1120"/>
                  <a:gd name="T79" fmla="*/ 10 h 478"/>
                  <a:gd name="T80" fmla="*/ 41 w 1120"/>
                  <a:gd name="T81" fmla="*/ 10 h 478"/>
                  <a:gd name="T82" fmla="*/ 41 w 1120"/>
                  <a:gd name="T83" fmla="*/ 8 h 478"/>
                  <a:gd name="T84" fmla="*/ 41 w 1120"/>
                  <a:gd name="T85" fmla="*/ 8 h 478"/>
                  <a:gd name="T86" fmla="*/ 40 w 1120"/>
                  <a:gd name="T87" fmla="*/ 7 h 478"/>
                  <a:gd name="T88" fmla="*/ 40 w 1120"/>
                  <a:gd name="T89" fmla="*/ 7 h 478"/>
                  <a:gd name="T90" fmla="*/ 40 w 1120"/>
                  <a:gd name="T91" fmla="*/ 7 h 478"/>
                  <a:gd name="T92" fmla="*/ 40 w 1120"/>
                  <a:gd name="T93" fmla="*/ 6 h 478"/>
                  <a:gd name="T94" fmla="*/ 39 w 1120"/>
                  <a:gd name="T95" fmla="*/ 5 h 478"/>
                  <a:gd name="T96" fmla="*/ 39 w 1120"/>
                  <a:gd name="T97" fmla="*/ 4 h 47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0" h="478">
                    <a:moveTo>
                      <a:pt x="1045" y="116"/>
                    </a:moveTo>
                    <a:lnTo>
                      <a:pt x="987" y="124"/>
                    </a:lnTo>
                    <a:lnTo>
                      <a:pt x="926" y="125"/>
                    </a:lnTo>
                    <a:lnTo>
                      <a:pt x="859" y="118"/>
                    </a:lnTo>
                    <a:lnTo>
                      <a:pt x="789" y="104"/>
                    </a:lnTo>
                    <a:lnTo>
                      <a:pt x="715" y="84"/>
                    </a:lnTo>
                    <a:lnTo>
                      <a:pt x="640" y="61"/>
                    </a:lnTo>
                    <a:lnTo>
                      <a:pt x="562" y="33"/>
                    </a:lnTo>
                    <a:lnTo>
                      <a:pt x="484" y="0"/>
                    </a:lnTo>
                    <a:lnTo>
                      <a:pt x="421" y="47"/>
                    </a:lnTo>
                    <a:lnTo>
                      <a:pt x="366" y="84"/>
                    </a:lnTo>
                    <a:lnTo>
                      <a:pt x="313" y="115"/>
                    </a:lnTo>
                    <a:lnTo>
                      <a:pt x="264" y="144"/>
                    </a:lnTo>
                    <a:lnTo>
                      <a:pt x="213" y="171"/>
                    </a:lnTo>
                    <a:lnTo>
                      <a:pt x="161" y="203"/>
                    </a:lnTo>
                    <a:lnTo>
                      <a:pt x="105" y="240"/>
                    </a:lnTo>
                    <a:lnTo>
                      <a:pt x="44" y="286"/>
                    </a:lnTo>
                    <a:lnTo>
                      <a:pt x="13" y="357"/>
                    </a:lnTo>
                    <a:lnTo>
                      <a:pt x="0" y="415"/>
                    </a:lnTo>
                    <a:lnTo>
                      <a:pt x="2" y="455"/>
                    </a:lnTo>
                    <a:lnTo>
                      <a:pt x="18" y="478"/>
                    </a:lnTo>
                    <a:lnTo>
                      <a:pt x="44" y="475"/>
                    </a:lnTo>
                    <a:lnTo>
                      <a:pt x="80" y="448"/>
                    </a:lnTo>
                    <a:lnTo>
                      <a:pt x="123" y="393"/>
                    </a:lnTo>
                    <a:lnTo>
                      <a:pt x="172" y="307"/>
                    </a:lnTo>
                    <a:lnTo>
                      <a:pt x="208" y="289"/>
                    </a:lnTo>
                    <a:lnTo>
                      <a:pt x="247" y="276"/>
                    </a:lnTo>
                    <a:lnTo>
                      <a:pt x="288" y="265"/>
                    </a:lnTo>
                    <a:lnTo>
                      <a:pt x="331" y="256"/>
                    </a:lnTo>
                    <a:lnTo>
                      <a:pt x="373" y="247"/>
                    </a:lnTo>
                    <a:lnTo>
                      <a:pt x="415" y="236"/>
                    </a:lnTo>
                    <a:lnTo>
                      <a:pt x="454" y="223"/>
                    </a:lnTo>
                    <a:lnTo>
                      <a:pt x="493" y="206"/>
                    </a:lnTo>
                    <a:lnTo>
                      <a:pt x="519" y="229"/>
                    </a:lnTo>
                    <a:lnTo>
                      <a:pt x="552" y="252"/>
                    </a:lnTo>
                    <a:lnTo>
                      <a:pt x="598" y="272"/>
                    </a:lnTo>
                    <a:lnTo>
                      <a:pt x="658" y="287"/>
                    </a:lnTo>
                    <a:lnTo>
                      <a:pt x="735" y="295"/>
                    </a:lnTo>
                    <a:lnTo>
                      <a:pt x="836" y="295"/>
                    </a:lnTo>
                    <a:lnTo>
                      <a:pt x="963" y="281"/>
                    </a:lnTo>
                    <a:lnTo>
                      <a:pt x="1120" y="259"/>
                    </a:lnTo>
                    <a:lnTo>
                      <a:pt x="1106" y="228"/>
                    </a:lnTo>
                    <a:lnTo>
                      <a:pt x="1095" y="209"/>
                    </a:lnTo>
                    <a:lnTo>
                      <a:pt x="1088" y="195"/>
                    </a:lnTo>
                    <a:lnTo>
                      <a:pt x="1082" y="187"/>
                    </a:lnTo>
                    <a:lnTo>
                      <a:pt x="1075" y="177"/>
                    </a:lnTo>
                    <a:lnTo>
                      <a:pt x="1069" y="164"/>
                    </a:lnTo>
                    <a:lnTo>
                      <a:pt x="1058" y="144"/>
                    </a:lnTo>
                    <a:lnTo>
                      <a:pt x="1045" y="116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1" name="Freeform 47"/>
              <p:cNvSpPr>
                <a:spLocks/>
              </p:cNvSpPr>
              <p:nvPr/>
            </p:nvSpPr>
            <p:spPr bwMode="auto">
              <a:xfrm>
                <a:off x="4465" y="2047"/>
                <a:ext cx="372" cy="156"/>
              </a:xfrm>
              <a:custGeom>
                <a:avLst/>
                <a:gdLst>
                  <a:gd name="T0" fmla="*/ 39 w 1115"/>
                  <a:gd name="T1" fmla="*/ 4 h 469"/>
                  <a:gd name="T2" fmla="*/ 37 w 1115"/>
                  <a:gd name="T3" fmla="*/ 5 h 469"/>
                  <a:gd name="T4" fmla="*/ 34 w 1115"/>
                  <a:gd name="T5" fmla="*/ 5 h 469"/>
                  <a:gd name="T6" fmla="*/ 32 w 1115"/>
                  <a:gd name="T7" fmla="*/ 4 h 469"/>
                  <a:gd name="T8" fmla="*/ 29 w 1115"/>
                  <a:gd name="T9" fmla="*/ 4 h 469"/>
                  <a:gd name="T10" fmla="*/ 26 w 1115"/>
                  <a:gd name="T11" fmla="*/ 3 h 469"/>
                  <a:gd name="T12" fmla="*/ 24 w 1115"/>
                  <a:gd name="T13" fmla="*/ 2 h 469"/>
                  <a:gd name="T14" fmla="*/ 21 w 1115"/>
                  <a:gd name="T15" fmla="*/ 1 h 469"/>
                  <a:gd name="T16" fmla="*/ 18 w 1115"/>
                  <a:gd name="T17" fmla="*/ 0 h 469"/>
                  <a:gd name="T18" fmla="*/ 16 w 1115"/>
                  <a:gd name="T19" fmla="*/ 2 h 469"/>
                  <a:gd name="T20" fmla="*/ 14 w 1115"/>
                  <a:gd name="T21" fmla="*/ 3 h 469"/>
                  <a:gd name="T22" fmla="*/ 12 w 1115"/>
                  <a:gd name="T23" fmla="*/ 4 h 469"/>
                  <a:gd name="T24" fmla="*/ 10 w 1115"/>
                  <a:gd name="T25" fmla="*/ 5 h 469"/>
                  <a:gd name="T26" fmla="*/ 8 w 1115"/>
                  <a:gd name="T27" fmla="*/ 6 h 469"/>
                  <a:gd name="T28" fmla="*/ 6 w 1115"/>
                  <a:gd name="T29" fmla="*/ 8 h 469"/>
                  <a:gd name="T30" fmla="*/ 4 w 1115"/>
                  <a:gd name="T31" fmla="*/ 9 h 469"/>
                  <a:gd name="T32" fmla="*/ 2 w 1115"/>
                  <a:gd name="T33" fmla="*/ 11 h 469"/>
                  <a:gd name="T34" fmla="*/ 0 w 1115"/>
                  <a:gd name="T35" fmla="*/ 13 h 469"/>
                  <a:gd name="T36" fmla="*/ 0 w 1115"/>
                  <a:gd name="T37" fmla="*/ 15 h 469"/>
                  <a:gd name="T38" fmla="*/ 0 w 1115"/>
                  <a:gd name="T39" fmla="*/ 17 h 469"/>
                  <a:gd name="T40" fmla="*/ 1 w 1115"/>
                  <a:gd name="T41" fmla="*/ 17 h 469"/>
                  <a:gd name="T42" fmla="*/ 2 w 1115"/>
                  <a:gd name="T43" fmla="*/ 17 h 469"/>
                  <a:gd name="T44" fmla="*/ 3 w 1115"/>
                  <a:gd name="T45" fmla="*/ 16 h 469"/>
                  <a:gd name="T46" fmla="*/ 5 w 1115"/>
                  <a:gd name="T47" fmla="*/ 14 h 469"/>
                  <a:gd name="T48" fmla="*/ 6 w 1115"/>
                  <a:gd name="T49" fmla="*/ 11 h 469"/>
                  <a:gd name="T50" fmla="*/ 8 w 1115"/>
                  <a:gd name="T51" fmla="*/ 10 h 469"/>
                  <a:gd name="T52" fmla="*/ 9 w 1115"/>
                  <a:gd name="T53" fmla="*/ 10 h 469"/>
                  <a:gd name="T54" fmla="*/ 11 w 1115"/>
                  <a:gd name="T55" fmla="*/ 9 h 469"/>
                  <a:gd name="T56" fmla="*/ 12 w 1115"/>
                  <a:gd name="T57" fmla="*/ 9 h 469"/>
                  <a:gd name="T58" fmla="*/ 14 w 1115"/>
                  <a:gd name="T59" fmla="*/ 9 h 469"/>
                  <a:gd name="T60" fmla="*/ 16 w 1115"/>
                  <a:gd name="T61" fmla="*/ 8 h 469"/>
                  <a:gd name="T62" fmla="*/ 17 w 1115"/>
                  <a:gd name="T63" fmla="*/ 8 h 469"/>
                  <a:gd name="T64" fmla="*/ 18 w 1115"/>
                  <a:gd name="T65" fmla="*/ 7 h 469"/>
                  <a:gd name="T66" fmla="*/ 19 w 1115"/>
                  <a:gd name="T67" fmla="*/ 8 h 469"/>
                  <a:gd name="T68" fmla="*/ 21 w 1115"/>
                  <a:gd name="T69" fmla="*/ 9 h 469"/>
                  <a:gd name="T70" fmla="*/ 22 w 1115"/>
                  <a:gd name="T71" fmla="*/ 10 h 469"/>
                  <a:gd name="T72" fmla="*/ 24 w 1115"/>
                  <a:gd name="T73" fmla="*/ 10 h 469"/>
                  <a:gd name="T74" fmla="*/ 27 w 1115"/>
                  <a:gd name="T75" fmla="*/ 10 h 469"/>
                  <a:gd name="T76" fmla="*/ 31 w 1115"/>
                  <a:gd name="T77" fmla="*/ 10 h 469"/>
                  <a:gd name="T78" fmla="*/ 35 w 1115"/>
                  <a:gd name="T79" fmla="*/ 10 h 469"/>
                  <a:gd name="T80" fmla="*/ 41 w 1115"/>
                  <a:gd name="T81" fmla="*/ 9 h 469"/>
                  <a:gd name="T82" fmla="*/ 41 w 1115"/>
                  <a:gd name="T83" fmla="*/ 8 h 469"/>
                  <a:gd name="T84" fmla="*/ 40 w 1115"/>
                  <a:gd name="T85" fmla="*/ 7 h 469"/>
                  <a:gd name="T86" fmla="*/ 40 w 1115"/>
                  <a:gd name="T87" fmla="*/ 7 h 469"/>
                  <a:gd name="T88" fmla="*/ 40 w 1115"/>
                  <a:gd name="T89" fmla="*/ 7 h 469"/>
                  <a:gd name="T90" fmla="*/ 40 w 1115"/>
                  <a:gd name="T91" fmla="*/ 6 h 469"/>
                  <a:gd name="T92" fmla="*/ 40 w 1115"/>
                  <a:gd name="T93" fmla="*/ 6 h 469"/>
                  <a:gd name="T94" fmla="*/ 39 w 1115"/>
                  <a:gd name="T95" fmla="*/ 5 h 469"/>
                  <a:gd name="T96" fmla="*/ 39 w 1115"/>
                  <a:gd name="T97" fmla="*/ 4 h 4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15" h="469">
                    <a:moveTo>
                      <a:pt x="1044" y="116"/>
                    </a:moveTo>
                    <a:lnTo>
                      <a:pt x="986" y="124"/>
                    </a:lnTo>
                    <a:lnTo>
                      <a:pt x="925" y="125"/>
                    </a:lnTo>
                    <a:lnTo>
                      <a:pt x="858" y="118"/>
                    </a:lnTo>
                    <a:lnTo>
                      <a:pt x="788" y="104"/>
                    </a:lnTo>
                    <a:lnTo>
                      <a:pt x="714" y="84"/>
                    </a:lnTo>
                    <a:lnTo>
                      <a:pt x="639" y="61"/>
                    </a:lnTo>
                    <a:lnTo>
                      <a:pt x="561" y="33"/>
                    </a:lnTo>
                    <a:lnTo>
                      <a:pt x="483" y="0"/>
                    </a:lnTo>
                    <a:lnTo>
                      <a:pt x="420" y="47"/>
                    </a:lnTo>
                    <a:lnTo>
                      <a:pt x="365" y="84"/>
                    </a:lnTo>
                    <a:lnTo>
                      <a:pt x="312" y="115"/>
                    </a:lnTo>
                    <a:lnTo>
                      <a:pt x="263" y="144"/>
                    </a:lnTo>
                    <a:lnTo>
                      <a:pt x="212" y="171"/>
                    </a:lnTo>
                    <a:lnTo>
                      <a:pt x="160" y="203"/>
                    </a:lnTo>
                    <a:lnTo>
                      <a:pt x="104" y="240"/>
                    </a:lnTo>
                    <a:lnTo>
                      <a:pt x="43" y="286"/>
                    </a:lnTo>
                    <a:lnTo>
                      <a:pt x="12" y="357"/>
                    </a:lnTo>
                    <a:lnTo>
                      <a:pt x="0" y="413"/>
                    </a:lnTo>
                    <a:lnTo>
                      <a:pt x="1" y="450"/>
                    </a:lnTo>
                    <a:lnTo>
                      <a:pt x="18" y="469"/>
                    </a:lnTo>
                    <a:lnTo>
                      <a:pt x="44" y="465"/>
                    </a:lnTo>
                    <a:lnTo>
                      <a:pt x="81" y="435"/>
                    </a:lnTo>
                    <a:lnTo>
                      <a:pt x="124" y="376"/>
                    </a:lnTo>
                    <a:lnTo>
                      <a:pt x="173" y="289"/>
                    </a:lnTo>
                    <a:lnTo>
                      <a:pt x="209" y="272"/>
                    </a:lnTo>
                    <a:lnTo>
                      <a:pt x="250" y="260"/>
                    </a:lnTo>
                    <a:lnTo>
                      <a:pt x="291" y="250"/>
                    </a:lnTo>
                    <a:lnTo>
                      <a:pt x="334" y="243"/>
                    </a:lnTo>
                    <a:lnTo>
                      <a:pt x="376" y="234"/>
                    </a:lnTo>
                    <a:lnTo>
                      <a:pt x="419" y="225"/>
                    </a:lnTo>
                    <a:lnTo>
                      <a:pt x="458" y="212"/>
                    </a:lnTo>
                    <a:lnTo>
                      <a:pt x="496" y="197"/>
                    </a:lnTo>
                    <a:lnTo>
                      <a:pt x="521" y="219"/>
                    </a:lnTo>
                    <a:lnTo>
                      <a:pt x="555" y="241"/>
                    </a:lnTo>
                    <a:lnTo>
                      <a:pt x="598" y="260"/>
                    </a:lnTo>
                    <a:lnTo>
                      <a:pt x="657" y="274"/>
                    </a:lnTo>
                    <a:lnTo>
                      <a:pt x="732" y="279"/>
                    </a:lnTo>
                    <a:lnTo>
                      <a:pt x="831" y="278"/>
                    </a:lnTo>
                    <a:lnTo>
                      <a:pt x="957" y="265"/>
                    </a:lnTo>
                    <a:lnTo>
                      <a:pt x="1115" y="241"/>
                    </a:lnTo>
                    <a:lnTo>
                      <a:pt x="1100" y="212"/>
                    </a:lnTo>
                    <a:lnTo>
                      <a:pt x="1091" y="195"/>
                    </a:lnTo>
                    <a:lnTo>
                      <a:pt x="1084" y="185"/>
                    </a:lnTo>
                    <a:lnTo>
                      <a:pt x="1079" y="179"/>
                    </a:lnTo>
                    <a:lnTo>
                      <a:pt x="1073" y="171"/>
                    </a:lnTo>
                    <a:lnTo>
                      <a:pt x="1067" y="162"/>
                    </a:lnTo>
                    <a:lnTo>
                      <a:pt x="1057" y="144"/>
                    </a:lnTo>
                    <a:lnTo>
                      <a:pt x="1044" y="116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2" name="Freeform 48"/>
              <p:cNvSpPr>
                <a:spLocks/>
              </p:cNvSpPr>
              <p:nvPr/>
            </p:nvSpPr>
            <p:spPr bwMode="auto">
              <a:xfrm>
                <a:off x="4542" y="2005"/>
                <a:ext cx="71" cy="153"/>
              </a:xfrm>
              <a:custGeom>
                <a:avLst/>
                <a:gdLst>
                  <a:gd name="T0" fmla="*/ 0 w 213"/>
                  <a:gd name="T1" fmla="*/ 4 h 458"/>
                  <a:gd name="T2" fmla="*/ 0 w 213"/>
                  <a:gd name="T3" fmla="*/ 5 h 458"/>
                  <a:gd name="T4" fmla="*/ 1 w 213"/>
                  <a:gd name="T5" fmla="*/ 7 h 458"/>
                  <a:gd name="T6" fmla="*/ 1 w 213"/>
                  <a:gd name="T7" fmla="*/ 8 h 458"/>
                  <a:gd name="T8" fmla="*/ 1 w 213"/>
                  <a:gd name="T9" fmla="*/ 10 h 458"/>
                  <a:gd name="T10" fmla="*/ 2 w 213"/>
                  <a:gd name="T11" fmla="*/ 12 h 458"/>
                  <a:gd name="T12" fmla="*/ 2 w 213"/>
                  <a:gd name="T13" fmla="*/ 13 h 458"/>
                  <a:gd name="T14" fmla="*/ 2 w 213"/>
                  <a:gd name="T15" fmla="*/ 15 h 458"/>
                  <a:gd name="T16" fmla="*/ 3 w 213"/>
                  <a:gd name="T17" fmla="*/ 16 h 458"/>
                  <a:gd name="T18" fmla="*/ 4 w 213"/>
                  <a:gd name="T19" fmla="*/ 17 h 458"/>
                  <a:gd name="T20" fmla="*/ 5 w 213"/>
                  <a:gd name="T21" fmla="*/ 17 h 458"/>
                  <a:gd name="T22" fmla="*/ 6 w 213"/>
                  <a:gd name="T23" fmla="*/ 17 h 458"/>
                  <a:gd name="T24" fmla="*/ 6 w 213"/>
                  <a:gd name="T25" fmla="*/ 17 h 458"/>
                  <a:gd name="T26" fmla="*/ 7 w 213"/>
                  <a:gd name="T27" fmla="*/ 16 h 458"/>
                  <a:gd name="T28" fmla="*/ 7 w 213"/>
                  <a:gd name="T29" fmla="*/ 16 h 458"/>
                  <a:gd name="T30" fmla="*/ 8 w 213"/>
                  <a:gd name="T31" fmla="*/ 15 h 458"/>
                  <a:gd name="T32" fmla="*/ 8 w 213"/>
                  <a:gd name="T33" fmla="*/ 14 h 458"/>
                  <a:gd name="T34" fmla="*/ 8 w 213"/>
                  <a:gd name="T35" fmla="*/ 13 h 458"/>
                  <a:gd name="T36" fmla="*/ 7 w 213"/>
                  <a:gd name="T37" fmla="*/ 11 h 458"/>
                  <a:gd name="T38" fmla="*/ 7 w 213"/>
                  <a:gd name="T39" fmla="*/ 9 h 458"/>
                  <a:gd name="T40" fmla="*/ 7 w 213"/>
                  <a:gd name="T41" fmla="*/ 7 h 458"/>
                  <a:gd name="T42" fmla="*/ 7 w 213"/>
                  <a:gd name="T43" fmla="*/ 6 h 458"/>
                  <a:gd name="T44" fmla="*/ 6 w 213"/>
                  <a:gd name="T45" fmla="*/ 4 h 458"/>
                  <a:gd name="T46" fmla="*/ 6 w 213"/>
                  <a:gd name="T47" fmla="*/ 2 h 458"/>
                  <a:gd name="T48" fmla="*/ 6 w 213"/>
                  <a:gd name="T49" fmla="*/ 1 h 458"/>
                  <a:gd name="T50" fmla="*/ 5 w 213"/>
                  <a:gd name="T51" fmla="*/ 0 h 458"/>
                  <a:gd name="T52" fmla="*/ 4 w 213"/>
                  <a:gd name="T53" fmla="*/ 0 h 458"/>
                  <a:gd name="T54" fmla="*/ 4 w 213"/>
                  <a:gd name="T55" fmla="*/ 0 h 458"/>
                  <a:gd name="T56" fmla="*/ 3 w 213"/>
                  <a:gd name="T57" fmla="*/ 1 h 458"/>
                  <a:gd name="T58" fmla="*/ 2 w 213"/>
                  <a:gd name="T59" fmla="*/ 1 h 458"/>
                  <a:gd name="T60" fmla="*/ 1 w 213"/>
                  <a:gd name="T61" fmla="*/ 2 h 458"/>
                  <a:gd name="T62" fmla="*/ 1 w 213"/>
                  <a:gd name="T63" fmla="*/ 3 h 458"/>
                  <a:gd name="T64" fmla="*/ 0 w 213"/>
                  <a:gd name="T65" fmla="*/ 4 h 45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3" h="458">
                    <a:moveTo>
                      <a:pt x="0" y="98"/>
                    </a:moveTo>
                    <a:lnTo>
                      <a:pt x="9" y="141"/>
                    </a:lnTo>
                    <a:lnTo>
                      <a:pt x="19" y="184"/>
                    </a:lnTo>
                    <a:lnTo>
                      <a:pt x="29" y="227"/>
                    </a:lnTo>
                    <a:lnTo>
                      <a:pt x="39" y="270"/>
                    </a:lnTo>
                    <a:lnTo>
                      <a:pt x="48" y="313"/>
                    </a:lnTo>
                    <a:lnTo>
                      <a:pt x="58" y="356"/>
                    </a:lnTo>
                    <a:lnTo>
                      <a:pt x="67" y="399"/>
                    </a:lnTo>
                    <a:lnTo>
                      <a:pt x="78" y="444"/>
                    </a:lnTo>
                    <a:lnTo>
                      <a:pt x="104" y="453"/>
                    </a:lnTo>
                    <a:lnTo>
                      <a:pt x="128" y="458"/>
                    </a:lnTo>
                    <a:lnTo>
                      <a:pt x="149" y="457"/>
                    </a:lnTo>
                    <a:lnTo>
                      <a:pt x="168" y="453"/>
                    </a:lnTo>
                    <a:lnTo>
                      <a:pt x="183" y="442"/>
                    </a:lnTo>
                    <a:lnTo>
                      <a:pt x="195" y="428"/>
                    </a:lnTo>
                    <a:lnTo>
                      <a:pt x="204" y="409"/>
                    </a:lnTo>
                    <a:lnTo>
                      <a:pt x="213" y="386"/>
                    </a:lnTo>
                    <a:lnTo>
                      <a:pt x="204" y="340"/>
                    </a:lnTo>
                    <a:lnTo>
                      <a:pt x="197" y="294"/>
                    </a:lnTo>
                    <a:lnTo>
                      <a:pt x="190" y="247"/>
                    </a:lnTo>
                    <a:lnTo>
                      <a:pt x="183" y="202"/>
                    </a:lnTo>
                    <a:lnTo>
                      <a:pt x="176" y="155"/>
                    </a:lnTo>
                    <a:lnTo>
                      <a:pt x="168" y="111"/>
                    </a:lnTo>
                    <a:lnTo>
                      <a:pt x="161" y="66"/>
                    </a:lnTo>
                    <a:lnTo>
                      <a:pt x="155" y="21"/>
                    </a:lnTo>
                    <a:lnTo>
                      <a:pt x="135" y="5"/>
                    </a:lnTo>
                    <a:lnTo>
                      <a:pt x="116" y="0"/>
                    </a:lnTo>
                    <a:lnTo>
                      <a:pt x="95" y="5"/>
                    </a:lnTo>
                    <a:lnTo>
                      <a:pt x="78" y="16"/>
                    </a:lnTo>
                    <a:lnTo>
                      <a:pt x="57" y="33"/>
                    </a:lnTo>
                    <a:lnTo>
                      <a:pt x="38" y="54"/>
                    </a:lnTo>
                    <a:lnTo>
                      <a:pt x="19" y="7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3" name="Freeform 49"/>
              <p:cNvSpPr>
                <a:spLocks/>
              </p:cNvSpPr>
              <p:nvPr/>
            </p:nvSpPr>
            <p:spPr bwMode="auto">
              <a:xfrm>
                <a:off x="4545" y="2011"/>
                <a:ext cx="67" cy="144"/>
              </a:xfrm>
              <a:custGeom>
                <a:avLst/>
                <a:gdLst>
                  <a:gd name="T0" fmla="*/ 0 w 201"/>
                  <a:gd name="T1" fmla="*/ 3 h 432"/>
                  <a:gd name="T2" fmla="*/ 0 w 201"/>
                  <a:gd name="T3" fmla="*/ 5 h 432"/>
                  <a:gd name="T4" fmla="*/ 1 w 201"/>
                  <a:gd name="T5" fmla="*/ 6 h 432"/>
                  <a:gd name="T6" fmla="*/ 1 w 201"/>
                  <a:gd name="T7" fmla="*/ 8 h 432"/>
                  <a:gd name="T8" fmla="*/ 1 w 201"/>
                  <a:gd name="T9" fmla="*/ 9 h 432"/>
                  <a:gd name="T10" fmla="*/ 2 w 201"/>
                  <a:gd name="T11" fmla="*/ 11 h 432"/>
                  <a:gd name="T12" fmla="*/ 2 w 201"/>
                  <a:gd name="T13" fmla="*/ 12 h 432"/>
                  <a:gd name="T14" fmla="*/ 2 w 201"/>
                  <a:gd name="T15" fmla="*/ 14 h 432"/>
                  <a:gd name="T16" fmla="*/ 3 w 201"/>
                  <a:gd name="T17" fmla="*/ 15 h 432"/>
                  <a:gd name="T18" fmla="*/ 4 w 201"/>
                  <a:gd name="T19" fmla="*/ 16 h 432"/>
                  <a:gd name="T20" fmla="*/ 5 w 201"/>
                  <a:gd name="T21" fmla="*/ 16 h 432"/>
                  <a:gd name="T22" fmla="*/ 5 w 201"/>
                  <a:gd name="T23" fmla="*/ 16 h 432"/>
                  <a:gd name="T24" fmla="*/ 6 w 201"/>
                  <a:gd name="T25" fmla="*/ 16 h 432"/>
                  <a:gd name="T26" fmla="*/ 6 w 201"/>
                  <a:gd name="T27" fmla="*/ 15 h 432"/>
                  <a:gd name="T28" fmla="*/ 7 w 201"/>
                  <a:gd name="T29" fmla="*/ 15 h 432"/>
                  <a:gd name="T30" fmla="*/ 7 w 201"/>
                  <a:gd name="T31" fmla="*/ 14 h 432"/>
                  <a:gd name="T32" fmla="*/ 7 w 201"/>
                  <a:gd name="T33" fmla="*/ 13 h 432"/>
                  <a:gd name="T34" fmla="*/ 7 w 201"/>
                  <a:gd name="T35" fmla="*/ 12 h 432"/>
                  <a:gd name="T36" fmla="*/ 7 w 201"/>
                  <a:gd name="T37" fmla="*/ 10 h 432"/>
                  <a:gd name="T38" fmla="*/ 7 w 201"/>
                  <a:gd name="T39" fmla="*/ 9 h 432"/>
                  <a:gd name="T40" fmla="*/ 6 w 201"/>
                  <a:gd name="T41" fmla="*/ 7 h 432"/>
                  <a:gd name="T42" fmla="*/ 6 w 201"/>
                  <a:gd name="T43" fmla="*/ 5 h 432"/>
                  <a:gd name="T44" fmla="*/ 6 w 201"/>
                  <a:gd name="T45" fmla="*/ 4 h 432"/>
                  <a:gd name="T46" fmla="*/ 6 w 201"/>
                  <a:gd name="T47" fmla="*/ 2 h 432"/>
                  <a:gd name="T48" fmla="*/ 5 w 201"/>
                  <a:gd name="T49" fmla="*/ 1 h 432"/>
                  <a:gd name="T50" fmla="*/ 5 w 201"/>
                  <a:gd name="T51" fmla="*/ 0 h 432"/>
                  <a:gd name="T52" fmla="*/ 4 w 201"/>
                  <a:gd name="T53" fmla="*/ 0 h 432"/>
                  <a:gd name="T54" fmla="*/ 3 w 201"/>
                  <a:gd name="T55" fmla="*/ 0 h 432"/>
                  <a:gd name="T56" fmla="*/ 3 w 201"/>
                  <a:gd name="T57" fmla="*/ 1 h 432"/>
                  <a:gd name="T58" fmla="*/ 2 w 201"/>
                  <a:gd name="T59" fmla="*/ 1 h 432"/>
                  <a:gd name="T60" fmla="*/ 1 w 201"/>
                  <a:gd name="T61" fmla="*/ 2 h 432"/>
                  <a:gd name="T62" fmla="*/ 1 w 201"/>
                  <a:gd name="T63" fmla="*/ 3 h 432"/>
                  <a:gd name="T64" fmla="*/ 0 w 201"/>
                  <a:gd name="T65" fmla="*/ 3 h 4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1" h="432">
                    <a:moveTo>
                      <a:pt x="0" y="93"/>
                    </a:moveTo>
                    <a:lnTo>
                      <a:pt x="8" y="132"/>
                    </a:lnTo>
                    <a:lnTo>
                      <a:pt x="18" y="173"/>
                    </a:lnTo>
                    <a:lnTo>
                      <a:pt x="27" y="214"/>
                    </a:lnTo>
                    <a:lnTo>
                      <a:pt x="37" y="256"/>
                    </a:lnTo>
                    <a:lnTo>
                      <a:pt x="45" y="295"/>
                    </a:lnTo>
                    <a:lnTo>
                      <a:pt x="56" y="337"/>
                    </a:lnTo>
                    <a:lnTo>
                      <a:pt x="65" y="377"/>
                    </a:lnTo>
                    <a:lnTo>
                      <a:pt x="75" y="418"/>
                    </a:lnTo>
                    <a:lnTo>
                      <a:pt x="99" y="427"/>
                    </a:lnTo>
                    <a:lnTo>
                      <a:pt x="122" y="432"/>
                    </a:lnTo>
                    <a:lnTo>
                      <a:pt x="141" y="430"/>
                    </a:lnTo>
                    <a:lnTo>
                      <a:pt x="159" y="427"/>
                    </a:lnTo>
                    <a:lnTo>
                      <a:pt x="173" y="417"/>
                    </a:lnTo>
                    <a:lnTo>
                      <a:pt x="185" y="404"/>
                    </a:lnTo>
                    <a:lnTo>
                      <a:pt x="194" y="385"/>
                    </a:lnTo>
                    <a:lnTo>
                      <a:pt x="201" y="363"/>
                    </a:lnTo>
                    <a:lnTo>
                      <a:pt x="194" y="320"/>
                    </a:lnTo>
                    <a:lnTo>
                      <a:pt x="187" y="277"/>
                    </a:lnTo>
                    <a:lnTo>
                      <a:pt x="179" y="234"/>
                    </a:lnTo>
                    <a:lnTo>
                      <a:pt x="173" y="191"/>
                    </a:lnTo>
                    <a:lnTo>
                      <a:pt x="166" y="148"/>
                    </a:lnTo>
                    <a:lnTo>
                      <a:pt x="159" y="105"/>
                    </a:lnTo>
                    <a:lnTo>
                      <a:pt x="152" y="62"/>
                    </a:lnTo>
                    <a:lnTo>
                      <a:pt x="146" y="20"/>
                    </a:lnTo>
                    <a:lnTo>
                      <a:pt x="127" y="4"/>
                    </a:lnTo>
                    <a:lnTo>
                      <a:pt x="109" y="0"/>
                    </a:lnTo>
                    <a:lnTo>
                      <a:pt x="91" y="4"/>
                    </a:lnTo>
                    <a:lnTo>
                      <a:pt x="73" y="16"/>
                    </a:lnTo>
                    <a:lnTo>
                      <a:pt x="54" y="32"/>
                    </a:lnTo>
                    <a:lnTo>
                      <a:pt x="36" y="52"/>
                    </a:lnTo>
                    <a:lnTo>
                      <a:pt x="18" y="73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4" name="Freeform 50"/>
              <p:cNvSpPr>
                <a:spLocks/>
              </p:cNvSpPr>
              <p:nvPr/>
            </p:nvSpPr>
            <p:spPr bwMode="auto">
              <a:xfrm>
                <a:off x="4548" y="2018"/>
                <a:ext cx="62" cy="134"/>
              </a:xfrm>
              <a:custGeom>
                <a:avLst/>
                <a:gdLst>
                  <a:gd name="T0" fmla="*/ 0 w 184"/>
                  <a:gd name="T1" fmla="*/ 3 h 402"/>
                  <a:gd name="T2" fmla="*/ 0 w 184"/>
                  <a:gd name="T3" fmla="*/ 5 h 402"/>
                  <a:gd name="T4" fmla="*/ 1 w 184"/>
                  <a:gd name="T5" fmla="*/ 6 h 402"/>
                  <a:gd name="T6" fmla="*/ 1 w 184"/>
                  <a:gd name="T7" fmla="*/ 7 h 402"/>
                  <a:gd name="T8" fmla="*/ 1 w 184"/>
                  <a:gd name="T9" fmla="*/ 9 h 402"/>
                  <a:gd name="T10" fmla="*/ 1 w 184"/>
                  <a:gd name="T11" fmla="*/ 10 h 402"/>
                  <a:gd name="T12" fmla="*/ 2 w 184"/>
                  <a:gd name="T13" fmla="*/ 12 h 402"/>
                  <a:gd name="T14" fmla="*/ 2 w 184"/>
                  <a:gd name="T15" fmla="*/ 13 h 402"/>
                  <a:gd name="T16" fmla="*/ 3 w 184"/>
                  <a:gd name="T17" fmla="*/ 14 h 402"/>
                  <a:gd name="T18" fmla="*/ 3 w 184"/>
                  <a:gd name="T19" fmla="*/ 15 h 402"/>
                  <a:gd name="T20" fmla="*/ 4 w 184"/>
                  <a:gd name="T21" fmla="*/ 15 h 402"/>
                  <a:gd name="T22" fmla="*/ 5 w 184"/>
                  <a:gd name="T23" fmla="*/ 15 h 402"/>
                  <a:gd name="T24" fmla="*/ 6 w 184"/>
                  <a:gd name="T25" fmla="*/ 15 h 402"/>
                  <a:gd name="T26" fmla="*/ 6 w 184"/>
                  <a:gd name="T27" fmla="*/ 14 h 402"/>
                  <a:gd name="T28" fmla="*/ 6 w 184"/>
                  <a:gd name="T29" fmla="*/ 14 h 402"/>
                  <a:gd name="T30" fmla="*/ 7 w 184"/>
                  <a:gd name="T31" fmla="*/ 13 h 402"/>
                  <a:gd name="T32" fmla="*/ 7 w 184"/>
                  <a:gd name="T33" fmla="*/ 13 h 402"/>
                  <a:gd name="T34" fmla="*/ 7 w 184"/>
                  <a:gd name="T35" fmla="*/ 11 h 402"/>
                  <a:gd name="T36" fmla="*/ 7 w 184"/>
                  <a:gd name="T37" fmla="*/ 10 h 402"/>
                  <a:gd name="T38" fmla="*/ 6 w 184"/>
                  <a:gd name="T39" fmla="*/ 8 h 402"/>
                  <a:gd name="T40" fmla="*/ 6 w 184"/>
                  <a:gd name="T41" fmla="*/ 7 h 402"/>
                  <a:gd name="T42" fmla="*/ 6 w 184"/>
                  <a:gd name="T43" fmla="*/ 5 h 402"/>
                  <a:gd name="T44" fmla="*/ 6 w 184"/>
                  <a:gd name="T45" fmla="*/ 4 h 402"/>
                  <a:gd name="T46" fmla="*/ 5 w 184"/>
                  <a:gd name="T47" fmla="*/ 2 h 402"/>
                  <a:gd name="T48" fmla="*/ 5 w 184"/>
                  <a:gd name="T49" fmla="*/ 1 h 402"/>
                  <a:gd name="T50" fmla="*/ 4 w 184"/>
                  <a:gd name="T51" fmla="*/ 0 h 402"/>
                  <a:gd name="T52" fmla="*/ 4 w 184"/>
                  <a:gd name="T53" fmla="*/ 0 h 402"/>
                  <a:gd name="T54" fmla="*/ 3 w 184"/>
                  <a:gd name="T55" fmla="*/ 0 h 402"/>
                  <a:gd name="T56" fmla="*/ 2 w 184"/>
                  <a:gd name="T57" fmla="*/ 1 h 402"/>
                  <a:gd name="T58" fmla="*/ 2 w 184"/>
                  <a:gd name="T59" fmla="*/ 1 h 402"/>
                  <a:gd name="T60" fmla="*/ 1 w 184"/>
                  <a:gd name="T61" fmla="*/ 2 h 402"/>
                  <a:gd name="T62" fmla="*/ 1 w 184"/>
                  <a:gd name="T63" fmla="*/ 2 h 402"/>
                  <a:gd name="T64" fmla="*/ 0 w 184"/>
                  <a:gd name="T65" fmla="*/ 3 h 4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4" h="402">
                    <a:moveTo>
                      <a:pt x="0" y="85"/>
                    </a:moveTo>
                    <a:lnTo>
                      <a:pt x="7" y="122"/>
                    </a:lnTo>
                    <a:lnTo>
                      <a:pt x="15" y="162"/>
                    </a:lnTo>
                    <a:lnTo>
                      <a:pt x="22" y="199"/>
                    </a:lnTo>
                    <a:lnTo>
                      <a:pt x="31" y="238"/>
                    </a:lnTo>
                    <a:lnTo>
                      <a:pt x="39" y="275"/>
                    </a:lnTo>
                    <a:lnTo>
                      <a:pt x="48" y="313"/>
                    </a:lnTo>
                    <a:lnTo>
                      <a:pt x="56" y="352"/>
                    </a:lnTo>
                    <a:lnTo>
                      <a:pt x="67" y="391"/>
                    </a:lnTo>
                    <a:lnTo>
                      <a:pt x="88" y="398"/>
                    </a:lnTo>
                    <a:lnTo>
                      <a:pt x="110" y="402"/>
                    </a:lnTo>
                    <a:lnTo>
                      <a:pt x="128" y="402"/>
                    </a:lnTo>
                    <a:lnTo>
                      <a:pt x="144" y="398"/>
                    </a:lnTo>
                    <a:lnTo>
                      <a:pt x="158" y="389"/>
                    </a:lnTo>
                    <a:lnTo>
                      <a:pt x="170" y="377"/>
                    </a:lnTo>
                    <a:lnTo>
                      <a:pt x="177" y="360"/>
                    </a:lnTo>
                    <a:lnTo>
                      <a:pt x="184" y="341"/>
                    </a:lnTo>
                    <a:lnTo>
                      <a:pt x="177" y="299"/>
                    </a:lnTo>
                    <a:lnTo>
                      <a:pt x="171" y="260"/>
                    </a:lnTo>
                    <a:lnTo>
                      <a:pt x="165" y="218"/>
                    </a:lnTo>
                    <a:lnTo>
                      <a:pt x="159" y="178"/>
                    </a:lnTo>
                    <a:lnTo>
                      <a:pt x="152" y="138"/>
                    </a:lnTo>
                    <a:lnTo>
                      <a:pt x="147" y="97"/>
                    </a:lnTo>
                    <a:lnTo>
                      <a:pt x="140" y="57"/>
                    </a:lnTo>
                    <a:lnTo>
                      <a:pt x="135" y="18"/>
                    </a:lnTo>
                    <a:lnTo>
                      <a:pt x="117" y="4"/>
                    </a:lnTo>
                    <a:lnTo>
                      <a:pt x="100" y="0"/>
                    </a:lnTo>
                    <a:lnTo>
                      <a:pt x="82" y="4"/>
                    </a:lnTo>
                    <a:lnTo>
                      <a:pt x="66" y="14"/>
                    </a:lnTo>
                    <a:lnTo>
                      <a:pt x="48" y="29"/>
                    </a:lnTo>
                    <a:lnTo>
                      <a:pt x="31" y="47"/>
                    </a:lnTo>
                    <a:lnTo>
                      <a:pt x="14" y="66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5" name="Freeform 51"/>
              <p:cNvSpPr>
                <a:spLocks/>
              </p:cNvSpPr>
              <p:nvPr/>
            </p:nvSpPr>
            <p:spPr bwMode="auto">
              <a:xfrm>
                <a:off x="4550" y="2024"/>
                <a:ext cx="58" cy="125"/>
              </a:xfrm>
              <a:custGeom>
                <a:avLst/>
                <a:gdLst>
                  <a:gd name="T0" fmla="*/ 0 w 174"/>
                  <a:gd name="T1" fmla="*/ 3 h 377"/>
                  <a:gd name="T2" fmla="*/ 0 w 174"/>
                  <a:gd name="T3" fmla="*/ 4 h 377"/>
                  <a:gd name="T4" fmla="*/ 1 w 174"/>
                  <a:gd name="T5" fmla="*/ 6 h 377"/>
                  <a:gd name="T6" fmla="*/ 1 w 174"/>
                  <a:gd name="T7" fmla="*/ 7 h 377"/>
                  <a:gd name="T8" fmla="*/ 1 w 174"/>
                  <a:gd name="T9" fmla="*/ 8 h 377"/>
                  <a:gd name="T10" fmla="*/ 1 w 174"/>
                  <a:gd name="T11" fmla="*/ 10 h 377"/>
                  <a:gd name="T12" fmla="*/ 2 w 174"/>
                  <a:gd name="T13" fmla="*/ 11 h 377"/>
                  <a:gd name="T14" fmla="*/ 2 w 174"/>
                  <a:gd name="T15" fmla="*/ 12 h 377"/>
                  <a:gd name="T16" fmla="*/ 2 w 174"/>
                  <a:gd name="T17" fmla="*/ 13 h 377"/>
                  <a:gd name="T18" fmla="*/ 3 w 174"/>
                  <a:gd name="T19" fmla="*/ 14 h 377"/>
                  <a:gd name="T20" fmla="*/ 4 w 174"/>
                  <a:gd name="T21" fmla="*/ 14 h 377"/>
                  <a:gd name="T22" fmla="*/ 5 w 174"/>
                  <a:gd name="T23" fmla="*/ 14 h 377"/>
                  <a:gd name="T24" fmla="*/ 5 w 174"/>
                  <a:gd name="T25" fmla="*/ 14 h 377"/>
                  <a:gd name="T26" fmla="*/ 6 w 174"/>
                  <a:gd name="T27" fmla="*/ 13 h 377"/>
                  <a:gd name="T28" fmla="*/ 6 w 174"/>
                  <a:gd name="T29" fmla="*/ 13 h 377"/>
                  <a:gd name="T30" fmla="*/ 6 w 174"/>
                  <a:gd name="T31" fmla="*/ 12 h 377"/>
                  <a:gd name="T32" fmla="*/ 6 w 174"/>
                  <a:gd name="T33" fmla="*/ 12 h 377"/>
                  <a:gd name="T34" fmla="*/ 6 w 174"/>
                  <a:gd name="T35" fmla="*/ 10 h 377"/>
                  <a:gd name="T36" fmla="*/ 6 w 174"/>
                  <a:gd name="T37" fmla="*/ 9 h 377"/>
                  <a:gd name="T38" fmla="*/ 6 w 174"/>
                  <a:gd name="T39" fmla="*/ 8 h 377"/>
                  <a:gd name="T40" fmla="*/ 6 w 174"/>
                  <a:gd name="T41" fmla="*/ 6 h 377"/>
                  <a:gd name="T42" fmla="*/ 5 w 174"/>
                  <a:gd name="T43" fmla="*/ 5 h 377"/>
                  <a:gd name="T44" fmla="*/ 5 w 174"/>
                  <a:gd name="T45" fmla="*/ 3 h 377"/>
                  <a:gd name="T46" fmla="*/ 5 w 174"/>
                  <a:gd name="T47" fmla="*/ 2 h 377"/>
                  <a:gd name="T48" fmla="*/ 5 w 174"/>
                  <a:gd name="T49" fmla="*/ 1 h 377"/>
                  <a:gd name="T50" fmla="*/ 4 w 174"/>
                  <a:gd name="T51" fmla="*/ 0 h 377"/>
                  <a:gd name="T52" fmla="*/ 3 w 174"/>
                  <a:gd name="T53" fmla="*/ 0 h 377"/>
                  <a:gd name="T54" fmla="*/ 3 w 174"/>
                  <a:gd name="T55" fmla="*/ 0 h 377"/>
                  <a:gd name="T56" fmla="*/ 2 w 174"/>
                  <a:gd name="T57" fmla="*/ 1 h 377"/>
                  <a:gd name="T58" fmla="*/ 2 w 174"/>
                  <a:gd name="T59" fmla="*/ 1 h 377"/>
                  <a:gd name="T60" fmla="*/ 1 w 174"/>
                  <a:gd name="T61" fmla="*/ 2 h 377"/>
                  <a:gd name="T62" fmla="*/ 1 w 174"/>
                  <a:gd name="T63" fmla="*/ 2 h 377"/>
                  <a:gd name="T64" fmla="*/ 0 w 174"/>
                  <a:gd name="T65" fmla="*/ 3 h 3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377">
                    <a:moveTo>
                      <a:pt x="0" y="81"/>
                    </a:moveTo>
                    <a:lnTo>
                      <a:pt x="7" y="116"/>
                    </a:lnTo>
                    <a:lnTo>
                      <a:pt x="15" y="152"/>
                    </a:lnTo>
                    <a:lnTo>
                      <a:pt x="23" y="188"/>
                    </a:lnTo>
                    <a:lnTo>
                      <a:pt x="32" y="223"/>
                    </a:lnTo>
                    <a:lnTo>
                      <a:pt x="39" y="259"/>
                    </a:lnTo>
                    <a:lnTo>
                      <a:pt x="46" y="295"/>
                    </a:lnTo>
                    <a:lnTo>
                      <a:pt x="55" y="331"/>
                    </a:lnTo>
                    <a:lnTo>
                      <a:pt x="64" y="367"/>
                    </a:lnTo>
                    <a:lnTo>
                      <a:pt x="86" y="373"/>
                    </a:lnTo>
                    <a:lnTo>
                      <a:pt x="106" y="377"/>
                    </a:lnTo>
                    <a:lnTo>
                      <a:pt x="123" y="377"/>
                    </a:lnTo>
                    <a:lnTo>
                      <a:pt x="138" y="373"/>
                    </a:lnTo>
                    <a:lnTo>
                      <a:pt x="150" y="365"/>
                    </a:lnTo>
                    <a:lnTo>
                      <a:pt x="161" y="354"/>
                    </a:lnTo>
                    <a:lnTo>
                      <a:pt x="168" y="338"/>
                    </a:lnTo>
                    <a:lnTo>
                      <a:pt x="174" y="319"/>
                    </a:lnTo>
                    <a:lnTo>
                      <a:pt x="168" y="281"/>
                    </a:lnTo>
                    <a:lnTo>
                      <a:pt x="162" y="243"/>
                    </a:lnTo>
                    <a:lnTo>
                      <a:pt x="156" y="204"/>
                    </a:lnTo>
                    <a:lnTo>
                      <a:pt x="151" y="167"/>
                    </a:lnTo>
                    <a:lnTo>
                      <a:pt x="144" y="129"/>
                    </a:lnTo>
                    <a:lnTo>
                      <a:pt x="138" y="91"/>
                    </a:lnTo>
                    <a:lnTo>
                      <a:pt x="132" y="52"/>
                    </a:lnTo>
                    <a:lnTo>
                      <a:pt x="126" y="15"/>
                    </a:lnTo>
                    <a:lnTo>
                      <a:pt x="110" y="2"/>
                    </a:lnTo>
                    <a:lnTo>
                      <a:pt x="94" y="0"/>
                    </a:lnTo>
                    <a:lnTo>
                      <a:pt x="77" y="3"/>
                    </a:lnTo>
                    <a:lnTo>
                      <a:pt x="63" y="14"/>
                    </a:lnTo>
                    <a:lnTo>
                      <a:pt x="46" y="27"/>
                    </a:lnTo>
                    <a:lnTo>
                      <a:pt x="31" y="45"/>
                    </a:lnTo>
                    <a:lnTo>
                      <a:pt x="14" y="6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6" name="Freeform 52"/>
              <p:cNvSpPr>
                <a:spLocks/>
              </p:cNvSpPr>
              <p:nvPr/>
            </p:nvSpPr>
            <p:spPr bwMode="auto">
              <a:xfrm>
                <a:off x="4553" y="2030"/>
                <a:ext cx="53" cy="117"/>
              </a:xfrm>
              <a:custGeom>
                <a:avLst/>
                <a:gdLst>
                  <a:gd name="T0" fmla="*/ 0 w 160"/>
                  <a:gd name="T1" fmla="*/ 3 h 351"/>
                  <a:gd name="T2" fmla="*/ 0 w 160"/>
                  <a:gd name="T3" fmla="*/ 4 h 351"/>
                  <a:gd name="T4" fmla="*/ 0 w 160"/>
                  <a:gd name="T5" fmla="*/ 5 h 351"/>
                  <a:gd name="T6" fmla="*/ 1 w 160"/>
                  <a:gd name="T7" fmla="*/ 6 h 351"/>
                  <a:gd name="T8" fmla="*/ 1 w 160"/>
                  <a:gd name="T9" fmla="*/ 8 h 351"/>
                  <a:gd name="T10" fmla="*/ 1 w 160"/>
                  <a:gd name="T11" fmla="*/ 9 h 351"/>
                  <a:gd name="T12" fmla="*/ 2 w 160"/>
                  <a:gd name="T13" fmla="*/ 10 h 351"/>
                  <a:gd name="T14" fmla="*/ 2 w 160"/>
                  <a:gd name="T15" fmla="*/ 11 h 351"/>
                  <a:gd name="T16" fmla="*/ 2 w 160"/>
                  <a:gd name="T17" fmla="*/ 13 h 351"/>
                  <a:gd name="T18" fmla="*/ 3 w 160"/>
                  <a:gd name="T19" fmla="*/ 13 h 351"/>
                  <a:gd name="T20" fmla="*/ 4 w 160"/>
                  <a:gd name="T21" fmla="*/ 13 h 351"/>
                  <a:gd name="T22" fmla="*/ 4 w 160"/>
                  <a:gd name="T23" fmla="*/ 13 h 351"/>
                  <a:gd name="T24" fmla="*/ 5 w 160"/>
                  <a:gd name="T25" fmla="*/ 13 h 351"/>
                  <a:gd name="T26" fmla="*/ 5 w 160"/>
                  <a:gd name="T27" fmla="*/ 13 h 351"/>
                  <a:gd name="T28" fmla="*/ 5 w 160"/>
                  <a:gd name="T29" fmla="*/ 12 h 351"/>
                  <a:gd name="T30" fmla="*/ 6 w 160"/>
                  <a:gd name="T31" fmla="*/ 12 h 351"/>
                  <a:gd name="T32" fmla="*/ 6 w 160"/>
                  <a:gd name="T33" fmla="*/ 11 h 351"/>
                  <a:gd name="T34" fmla="*/ 6 w 160"/>
                  <a:gd name="T35" fmla="*/ 10 h 351"/>
                  <a:gd name="T36" fmla="*/ 5 w 160"/>
                  <a:gd name="T37" fmla="*/ 8 h 351"/>
                  <a:gd name="T38" fmla="*/ 5 w 160"/>
                  <a:gd name="T39" fmla="*/ 7 h 351"/>
                  <a:gd name="T40" fmla="*/ 5 w 160"/>
                  <a:gd name="T41" fmla="*/ 6 h 351"/>
                  <a:gd name="T42" fmla="*/ 5 w 160"/>
                  <a:gd name="T43" fmla="*/ 4 h 351"/>
                  <a:gd name="T44" fmla="*/ 5 w 160"/>
                  <a:gd name="T45" fmla="*/ 3 h 351"/>
                  <a:gd name="T46" fmla="*/ 4 w 160"/>
                  <a:gd name="T47" fmla="*/ 2 h 351"/>
                  <a:gd name="T48" fmla="*/ 4 w 160"/>
                  <a:gd name="T49" fmla="*/ 1 h 351"/>
                  <a:gd name="T50" fmla="*/ 4 w 160"/>
                  <a:gd name="T51" fmla="*/ 0 h 351"/>
                  <a:gd name="T52" fmla="*/ 3 w 160"/>
                  <a:gd name="T53" fmla="*/ 0 h 351"/>
                  <a:gd name="T54" fmla="*/ 3 w 160"/>
                  <a:gd name="T55" fmla="*/ 0 h 351"/>
                  <a:gd name="T56" fmla="*/ 2 w 160"/>
                  <a:gd name="T57" fmla="*/ 1 h 351"/>
                  <a:gd name="T58" fmla="*/ 2 w 160"/>
                  <a:gd name="T59" fmla="*/ 1 h 351"/>
                  <a:gd name="T60" fmla="*/ 1 w 160"/>
                  <a:gd name="T61" fmla="*/ 2 h 351"/>
                  <a:gd name="T62" fmla="*/ 0 w 160"/>
                  <a:gd name="T63" fmla="*/ 2 h 351"/>
                  <a:gd name="T64" fmla="*/ 0 w 160"/>
                  <a:gd name="T65" fmla="*/ 3 h 35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60" h="351">
                    <a:moveTo>
                      <a:pt x="0" y="75"/>
                    </a:moveTo>
                    <a:lnTo>
                      <a:pt x="6" y="107"/>
                    </a:lnTo>
                    <a:lnTo>
                      <a:pt x="13" y="141"/>
                    </a:lnTo>
                    <a:lnTo>
                      <a:pt x="20" y="173"/>
                    </a:lnTo>
                    <a:lnTo>
                      <a:pt x="28" y="207"/>
                    </a:lnTo>
                    <a:lnTo>
                      <a:pt x="35" y="239"/>
                    </a:lnTo>
                    <a:lnTo>
                      <a:pt x="42" y="272"/>
                    </a:lnTo>
                    <a:lnTo>
                      <a:pt x="49" y="306"/>
                    </a:lnTo>
                    <a:lnTo>
                      <a:pt x="58" y="341"/>
                    </a:lnTo>
                    <a:lnTo>
                      <a:pt x="77" y="348"/>
                    </a:lnTo>
                    <a:lnTo>
                      <a:pt x="96" y="351"/>
                    </a:lnTo>
                    <a:lnTo>
                      <a:pt x="111" y="351"/>
                    </a:lnTo>
                    <a:lnTo>
                      <a:pt x="127" y="348"/>
                    </a:lnTo>
                    <a:lnTo>
                      <a:pt x="138" y="339"/>
                    </a:lnTo>
                    <a:lnTo>
                      <a:pt x="147" y="329"/>
                    </a:lnTo>
                    <a:lnTo>
                      <a:pt x="154" y="314"/>
                    </a:lnTo>
                    <a:lnTo>
                      <a:pt x="160" y="296"/>
                    </a:lnTo>
                    <a:lnTo>
                      <a:pt x="154" y="261"/>
                    </a:lnTo>
                    <a:lnTo>
                      <a:pt x="148" y="226"/>
                    </a:lnTo>
                    <a:lnTo>
                      <a:pt x="142" y="191"/>
                    </a:lnTo>
                    <a:lnTo>
                      <a:pt x="138" y="156"/>
                    </a:lnTo>
                    <a:lnTo>
                      <a:pt x="132" y="121"/>
                    </a:lnTo>
                    <a:lnTo>
                      <a:pt x="127" y="86"/>
                    </a:lnTo>
                    <a:lnTo>
                      <a:pt x="121" y="50"/>
                    </a:lnTo>
                    <a:lnTo>
                      <a:pt x="117" y="15"/>
                    </a:lnTo>
                    <a:lnTo>
                      <a:pt x="102" y="3"/>
                    </a:lnTo>
                    <a:lnTo>
                      <a:pt x="86" y="0"/>
                    </a:lnTo>
                    <a:lnTo>
                      <a:pt x="72" y="3"/>
                    </a:lnTo>
                    <a:lnTo>
                      <a:pt x="58" y="14"/>
                    </a:lnTo>
                    <a:lnTo>
                      <a:pt x="42" y="26"/>
                    </a:lnTo>
                    <a:lnTo>
                      <a:pt x="28" y="43"/>
                    </a:lnTo>
                    <a:lnTo>
                      <a:pt x="13" y="58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7" name="Freeform 53"/>
              <p:cNvSpPr>
                <a:spLocks/>
              </p:cNvSpPr>
              <p:nvPr/>
            </p:nvSpPr>
            <p:spPr bwMode="auto">
              <a:xfrm>
                <a:off x="4555" y="2036"/>
                <a:ext cx="50" cy="108"/>
              </a:xfrm>
              <a:custGeom>
                <a:avLst/>
                <a:gdLst>
                  <a:gd name="T0" fmla="*/ 0 w 149"/>
                  <a:gd name="T1" fmla="*/ 3 h 323"/>
                  <a:gd name="T2" fmla="*/ 0 w 149"/>
                  <a:gd name="T3" fmla="*/ 4 h 323"/>
                  <a:gd name="T4" fmla="*/ 0 w 149"/>
                  <a:gd name="T5" fmla="*/ 5 h 323"/>
                  <a:gd name="T6" fmla="*/ 1 w 149"/>
                  <a:gd name="T7" fmla="*/ 6 h 323"/>
                  <a:gd name="T8" fmla="*/ 1 w 149"/>
                  <a:gd name="T9" fmla="*/ 7 h 323"/>
                  <a:gd name="T10" fmla="*/ 1 w 149"/>
                  <a:gd name="T11" fmla="*/ 8 h 323"/>
                  <a:gd name="T12" fmla="*/ 1 w 149"/>
                  <a:gd name="T13" fmla="*/ 9 h 323"/>
                  <a:gd name="T14" fmla="*/ 2 w 149"/>
                  <a:gd name="T15" fmla="*/ 10 h 323"/>
                  <a:gd name="T16" fmla="*/ 2 w 149"/>
                  <a:gd name="T17" fmla="*/ 12 h 323"/>
                  <a:gd name="T18" fmla="*/ 3 w 149"/>
                  <a:gd name="T19" fmla="*/ 12 h 323"/>
                  <a:gd name="T20" fmla="*/ 3 w 149"/>
                  <a:gd name="T21" fmla="*/ 12 h 323"/>
                  <a:gd name="T22" fmla="*/ 4 w 149"/>
                  <a:gd name="T23" fmla="*/ 12 h 323"/>
                  <a:gd name="T24" fmla="*/ 4 w 149"/>
                  <a:gd name="T25" fmla="*/ 12 h 323"/>
                  <a:gd name="T26" fmla="*/ 5 w 149"/>
                  <a:gd name="T27" fmla="*/ 12 h 323"/>
                  <a:gd name="T28" fmla="*/ 5 w 149"/>
                  <a:gd name="T29" fmla="*/ 11 h 323"/>
                  <a:gd name="T30" fmla="*/ 5 w 149"/>
                  <a:gd name="T31" fmla="*/ 11 h 323"/>
                  <a:gd name="T32" fmla="*/ 6 w 149"/>
                  <a:gd name="T33" fmla="*/ 10 h 323"/>
                  <a:gd name="T34" fmla="*/ 5 w 149"/>
                  <a:gd name="T35" fmla="*/ 9 h 323"/>
                  <a:gd name="T36" fmla="*/ 5 w 149"/>
                  <a:gd name="T37" fmla="*/ 8 h 323"/>
                  <a:gd name="T38" fmla="*/ 5 w 149"/>
                  <a:gd name="T39" fmla="*/ 7 h 323"/>
                  <a:gd name="T40" fmla="*/ 5 w 149"/>
                  <a:gd name="T41" fmla="*/ 5 h 323"/>
                  <a:gd name="T42" fmla="*/ 5 w 149"/>
                  <a:gd name="T43" fmla="*/ 4 h 323"/>
                  <a:gd name="T44" fmla="*/ 4 w 149"/>
                  <a:gd name="T45" fmla="*/ 3 h 323"/>
                  <a:gd name="T46" fmla="*/ 4 w 149"/>
                  <a:gd name="T47" fmla="*/ 2 h 323"/>
                  <a:gd name="T48" fmla="*/ 4 w 149"/>
                  <a:gd name="T49" fmla="*/ 1 h 323"/>
                  <a:gd name="T50" fmla="*/ 4 w 149"/>
                  <a:gd name="T51" fmla="*/ 0 h 323"/>
                  <a:gd name="T52" fmla="*/ 3 w 149"/>
                  <a:gd name="T53" fmla="*/ 0 h 323"/>
                  <a:gd name="T54" fmla="*/ 2 w 149"/>
                  <a:gd name="T55" fmla="*/ 0 h 323"/>
                  <a:gd name="T56" fmla="*/ 2 w 149"/>
                  <a:gd name="T57" fmla="*/ 0 h 323"/>
                  <a:gd name="T58" fmla="*/ 1 w 149"/>
                  <a:gd name="T59" fmla="*/ 1 h 323"/>
                  <a:gd name="T60" fmla="*/ 1 w 149"/>
                  <a:gd name="T61" fmla="*/ 1 h 323"/>
                  <a:gd name="T62" fmla="*/ 0 w 149"/>
                  <a:gd name="T63" fmla="*/ 2 h 323"/>
                  <a:gd name="T64" fmla="*/ 0 w 149"/>
                  <a:gd name="T65" fmla="*/ 3 h 3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9" h="323">
                    <a:moveTo>
                      <a:pt x="0" y="69"/>
                    </a:moveTo>
                    <a:lnTo>
                      <a:pt x="6" y="98"/>
                    </a:lnTo>
                    <a:lnTo>
                      <a:pt x="13" y="129"/>
                    </a:lnTo>
                    <a:lnTo>
                      <a:pt x="19" y="159"/>
                    </a:lnTo>
                    <a:lnTo>
                      <a:pt x="27" y="190"/>
                    </a:lnTo>
                    <a:lnTo>
                      <a:pt x="33" y="220"/>
                    </a:lnTo>
                    <a:lnTo>
                      <a:pt x="40" y="252"/>
                    </a:lnTo>
                    <a:lnTo>
                      <a:pt x="46" y="282"/>
                    </a:lnTo>
                    <a:lnTo>
                      <a:pt x="53" y="314"/>
                    </a:lnTo>
                    <a:lnTo>
                      <a:pt x="71" y="319"/>
                    </a:lnTo>
                    <a:lnTo>
                      <a:pt x="89" y="323"/>
                    </a:lnTo>
                    <a:lnTo>
                      <a:pt x="103" y="323"/>
                    </a:lnTo>
                    <a:lnTo>
                      <a:pt x="117" y="319"/>
                    </a:lnTo>
                    <a:lnTo>
                      <a:pt x="127" y="312"/>
                    </a:lnTo>
                    <a:lnTo>
                      <a:pt x="137" y="301"/>
                    </a:lnTo>
                    <a:lnTo>
                      <a:pt x="143" y="288"/>
                    </a:lnTo>
                    <a:lnTo>
                      <a:pt x="149" y="271"/>
                    </a:lnTo>
                    <a:lnTo>
                      <a:pt x="143" y="239"/>
                    </a:lnTo>
                    <a:lnTo>
                      <a:pt x="138" y="207"/>
                    </a:lnTo>
                    <a:lnTo>
                      <a:pt x="133" y="175"/>
                    </a:lnTo>
                    <a:lnTo>
                      <a:pt x="128" y="143"/>
                    </a:lnTo>
                    <a:lnTo>
                      <a:pt x="122" y="111"/>
                    </a:lnTo>
                    <a:lnTo>
                      <a:pt x="117" y="79"/>
                    </a:lnTo>
                    <a:lnTo>
                      <a:pt x="113" y="47"/>
                    </a:lnTo>
                    <a:lnTo>
                      <a:pt x="108" y="14"/>
                    </a:lnTo>
                    <a:lnTo>
                      <a:pt x="94" y="2"/>
                    </a:lnTo>
                    <a:lnTo>
                      <a:pt x="80" y="0"/>
                    </a:lnTo>
                    <a:lnTo>
                      <a:pt x="67" y="2"/>
                    </a:lnTo>
                    <a:lnTo>
                      <a:pt x="54" y="12"/>
                    </a:lnTo>
                    <a:lnTo>
                      <a:pt x="40" y="24"/>
                    </a:lnTo>
                    <a:lnTo>
                      <a:pt x="27" y="38"/>
                    </a:lnTo>
                    <a:lnTo>
                      <a:pt x="13" y="54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8" name="Freeform 54"/>
              <p:cNvSpPr>
                <a:spLocks/>
              </p:cNvSpPr>
              <p:nvPr/>
            </p:nvSpPr>
            <p:spPr bwMode="auto">
              <a:xfrm>
                <a:off x="4558" y="2042"/>
                <a:ext cx="45" cy="99"/>
              </a:xfrm>
              <a:custGeom>
                <a:avLst/>
                <a:gdLst>
                  <a:gd name="T0" fmla="*/ 0 w 135"/>
                  <a:gd name="T1" fmla="*/ 2 h 296"/>
                  <a:gd name="T2" fmla="*/ 0 w 135"/>
                  <a:gd name="T3" fmla="*/ 3 h 296"/>
                  <a:gd name="T4" fmla="*/ 0 w 135"/>
                  <a:gd name="T5" fmla="*/ 4 h 296"/>
                  <a:gd name="T6" fmla="*/ 1 w 135"/>
                  <a:gd name="T7" fmla="*/ 5 h 296"/>
                  <a:gd name="T8" fmla="*/ 1 w 135"/>
                  <a:gd name="T9" fmla="*/ 7 h 296"/>
                  <a:gd name="T10" fmla="*/ 1 w 135"/>
                  <a:gd name="T11" fmla="*/ 8 h 296"/>
                  <a:gd name="T12" fmla="*/ 1 w 135"/>
                  <a:gd name="T13" fmla="*/ 9 h 296"/>
                  <a:gd name="T14" fmla="*/ 2 w 135"/>
                  <a:gd name="T15" fmla="*/ 10 h 296"/>
                  <a:gd name="T16" fmla="*/ 2 w 135"/>
                  <a:gd name="T17" fmla="*/ 11 h 296"/>
                  <a:gd name="T18" fmla="*/ 2 w 135"/>
                  <a:gd name="T19" fmla="*/ 11 h 296"/>
                  <a:gd name="T20" fmla="*/ 3 w 135"/>
                  <a:gd name="T21" fmla="*/ 11 h 296"/>
                  <a:gd name="T22" fmla="*/ 3 w 135"/>
                  <a:gd name="T23" fmla="*/ 11 h 296"/>
                  <a:gd name="T24" fmla="*/ 4 w 135"/>
                  <a:gd name="T25" fmla="*/ 11 h 296"/>
                  <a:gd name="T26" fmla="*/ 4 w 135"/>
                  <a:gd name="T27" fmla="*/ 11 h 296"/>
                  <a:gd name="T28" fmla="*/ 5 w 135"/>
                  <a:gd name="T29" fmla="*/ 10 h 296"/>
                  <a:gd name="T30" fmla="*/ 5 w 135"/>
                  <a:gd name="T31" fmla="*/ 10 h 296"/>
                  <a:gd name="T32" fmla="*/ 5 w 135"/>
                  <a:gd name="T33" fmla="*/ 9 h 296"/>
                  <a:gd name="T34" fmla="*/ 5 w 135"/>
                  <a:gd name="T35" fmla="*/ 8 h 296"/>
                  <a:gd name="T36" fmla="*/ 5 w 135"/>
                  <a:gd name="T37" fmla="*/ 7 h 296"/>
                  <a:gd name="T38" fmla="*/ 4 w 135"/>
                  <a:gd name="T39" fmla="*/ 6 h 296"/>
                  <a:gd name="T40" fmla="*/ 4 w 135"/>
                  <a:gd name="T41" fmla="*/ 5 h 296"/>
                  <a:gd name="T42" fmla="*/ 4 w 135"/>
                  <a:gd name="T43" fmla="*/ 4 h 296"/>
                  <a:gd name="T44" fmla="*/ 4 w 135"/>
                  <a:gd name="T45" fmla="*/ 3 h 296"/>
                  <a:gd name="T46" fmla="*/ 4 w 135"/>
                  <a:gd name="T47" fmla="*/ 2 h 296"/>
                  <a:gd name="T48" fmla="*/ 4 w 135"/>
                  <a:gd name="T49" fmla="*/ 0 h 296"/>
                  <a:gd name="T50" fmla="*/ 3 w 135"/>
                  <a:gd name="T51" fmla="*/ 0 h 296"/>
                  <a:gd name="T52" fmla="*/ 3 w 135"/>
                  <a:gd name="T53" fmla="*/ 0 h 296"/>
                  <a:gd name="T54" fmla="*/ 2 w 135"/>
                  <a:gd name="T55" fmla="*/ 0 h 296"/>
                  <a:gd name="T56" fmla="*/ 2 w 135"/>
                  <a:gd name="T57" fmla="*/ 0 h 296"/>
                  <a:gd name="T58" fmla="*/ 1 w 135"/>
                  <a:gd name="T59" fmla="*/ 1 h 296"/>
                  <a:gd name="T60" fmla="*/ 1 w 135"/>
                  <a:gd name="T61" fmla="*/ 1 h 296"/>
                  <a:gd name="T62" fmla="*/ 0 w 135"/>
                  <a:gd name="T63" fmla="*/ 2 h 296"/>
                  <a:gd name="T64" fmla="*/ 0 w 135"/>
                  <a:gd name="T65" fmla="*/ 2 h 2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5" h="296">
                    <a:moveTo>
                      <a:pt x="0" y="63"/>
                    </a:moveTo>
                    <a:lnTo>
                      <a:pt x="4" y="91"/>
                    </a:lnTo>
                    <a:lnTo>
                      <a:pt x="10" y="119"/>
                    </a:lnTo>
                    <a:lnTo>
                      <a:pt x="15" y="147"/>
                    </a:lnTo>
                    <a:lnTo>
                      <a:pt x="22" y="176"/>
                    </a:lnTo>
                    <a:lnTo>
                      <a:pt x="28" y="203"/>
                    </a:lnTo>
                    <a:lnTo>
                      <a:pt x="36" y="231"/>
                    </a:lnTo>
                    <a:lnTo>
                      <a:pt x="43" y="258"/>
                    </a:lnTo>
                    <a:lnTo>
                      <a:pt x="50" y="287"/>
                    </a:lnTo>
                    <a:lnTo>
                      <a:pt x="65" y="293"/>
                    </a:lnTo>
                    <a:lnTo>
                      <a:pt x="81" y="296"/>
                    </a:lnTo>
                    <a:lnTo>
                      <a:pt x="94" y="296"/>
                    </a:lnTo>
                    <a:lnTo>
                      <a:pt x="106" y="293"/>
                    </a:lnTo>
                    <a:lnTo>
                      <a:pt x="116" y="286"/>
                    </a:lnTo>
                    <a:lnTo>
                      <a:pt x="124" y="277"/>
                    </a:lnTo>
                    <a:lnTo>
                      <a:pt x="130" y="264"/>
                    </a:lnTo>
                    <a:lnTo>
                      <a:pt x="135" y="249"/>
                    </a:lnTo>
                    <a:lnTo>
                      <a:pt x="129" y="219"/>
                    </a:lnTo>
                    <a:lnTo>
                      <a:pt x="124" y="190"/>
                    </a:lnTo>
                    <a:lnTo>
                      <a:pt x="119" y="160"/>
                    </a:lnTo>
                    <a:lnTo>
                      <a:pt x="116" y="131"/>
                    </a:lnTo>
                    <a:lnTo>
                      <a:pt x="110" y="101"/>
                    </a:lnTo>
                    <a:lnTo>
                      <a:pt x="105" y="72"/>
                    </a:lnTo>
                    <a:lnTo>
                      <a:pt x="100" y="42"/>
                    </a:lnTo>
                    <a:lnTo>
                      <a:pt x="97" y="13"/>
                    </a:lnTo>
                    <a:lnTo>
                      <a:pt x="83" y="2"/>
                    </a:lnTo>
                    <a:lnTo>
                      <a:pt x="71" y="0"/>
                    </a:lnTo>
                    <a:lnTo>
                      <a:pt x="59" y="3"/>
                    </a:lnTo>
                    <a:lnTo>
                      <a:pt x="47" y="12"/>
                    </a:lnTo>
                    <a:lnTo>
                      <a:pt x="34" y="21"/>
                    </a:lnTo>
                    <a:lnTo>
                      <a:pt x="24" y="34"/>
                    </a:lnTo>
                    <a:lnTo>
                      <a:pt x="10" y="49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899" name="Freeform 55"/>
              <p:cNvSpPr>
                <a:spLocks/>
              </p:cNvSpPr>
              <p:nvPr/>
            </p:nvSpPr>
            <p:spPr bwMode="auto">
              <a:xfrm>
                <a:off x="4561" y="2048"/>
                <a:ext cx="41" cy="90"/>
              </a:xfrm>
              <a:custGeom>
                <a:avLst/>
                <a:gdLst>
                  <a:gd name="T0" fmla="*/ 0 w 123"/>
                  <a:gd name="T1" fmla="*/ 2 h 268"/>
                  <a:gd name="T2" fmla="*/ 0 w 123"/>
                  <a:gd name="T3" fmla="*/ 3 h 268"/>
                  <a:gd name="T4" fmla="*/ 0 w 123"/>
                  <a:gd name="T5" fmla="*/ 4 h 268"/>
                  <a:gd name="T6" fmla="*/ 1 w 123"/>
                  <a:gd name="T7" fmla="*/ 5 h 268"/>
                  <a:gd name="T8" fmla="*/ 1 w 123"/>
                  <a:gd name="T9" fmla="*/ 6 h 268"/>
                  <a:gd name="T10" fmla="*/ 1 w 123"/>
                  <a:gd name="T11" fmla="*/ 7 h 268"/>
                  <a:gd name="T12" fmla="*/ 1 w 123"/>
                  <a:gd name="T13" fmla="*/ 8 h 268"/>
                  <a:gd name="T14" fmla="*/ 1 w 123"/>
                  <a:gd name="T15" fmla="*/ 9 h 268"/>
                  <a:gd name="T16" fmla="*/ 2 w 123"/>
                  <a:gd name="T17" fmla="*/ 10 h 268"/>
                  <a:gd name="T18" fmla="*/ 2 w 123"/>
                  <a:gd name="T19" fmla="*/ 10 h 268"/>
                  <a:gd name="T20" fmla="*/ 3 w 123"/>
                  <a:gd name="T21" fmla="*/ 10 h 268"/>
                  <a:gd name="T22" fmla="*/ 3 w 123"/>
                  <a:gd name="T23" fmla="*/ 10 h 268"/>
                  <a:gd name="T24" fmla="*/ 4 w 123"/>
                  <a:gd name="T25" fmla="*/ 10 h 268"/>
                  <a:gd name="T26" fmla="*/ 4 w 123"/>
                  <a:gd name="T27" fmla="*/ 10 h 268"/>
                  <a:gd name="T28" fmla="*/ 4 w 123"/>
                  <a:gd name="T29" fmla="*/ 9 h 268"/>
                  <a:gd name="T30" fmla="*/ 4 w 123"/>
                  <a:gd name="T31" fmla="*/ 9 h 268"/>
                  <a:gd name="T32" fmla="*/ 5 w 123"/>
                  <a:gd name="T33" fmla="*/ 9 h 268"/>
                  <a:gd name="T34" fmla="*/ 4 w 123"/>
                  <a:gd name="T35" fmla="*/ 8 h 268"/>
                  <a:gd name="T36" fmla="*/ 4 w 123"/>
                  <a:gd name="T37" fmla="*/ 6 h 268"/>
                  <a:gd name="T38" fmla="*/ 4 w 123"/>
                  <a:gd name="T39" fmla="*/ 5 h 268"/>
                  <a:gd name="T40" fmla="*/ 4 w 123"/>
                  <a:gd name="T41" fmla="*/ 4 h 268"/>
                  <a:gd name="T42" fmla="*/ 4 w 123"/>
                  <a:gd name="T43" fmla="*/ 3 h 268"/>
                  <a:gd name="T44" fmla="*/ 4 w 123"/>
                  <a:gd name="T45" fmla="*/ 2 h 268"/>
                  <a:gd name="T46" fmla="*/ 3 w 123"/>
                  <a:gd name="T47" fmla="*/ 1 h 268"/>
                  <a:gd name="T48" fmla="*/ 3 w 123"/>
                  <a:gd name="T49" fmla="*/ 0 h 268"/>
                  <a:gd name="T50" fmla="*/ 3 w 123"/>
                  <a:gd name="T51" fmla="*/ 0 h 268"/>
                  <a:gd name="T52" fmla="*/ 2 w 123"/>
                  <a:gd name="T53" fmla="*/ 0 h 268"/>
                  <a:gd name="T54" fmla="*/ 2 w 123"/>
                  <a:gd name="T55" fmla="*/ 0 h 268"/>
                  <a:gd name="T56" fmla="*/ 2 w 123"/>
                  <a:gd name="T57" fmla="*/ 0 h 268"/>
                  <a:gd name="T58" fmla="*/ 1 w 123"/>
                  <a:gd name="T59" fmla="*/ 1 h 268"/>
                  <a:gd name="T60" fmla="*/ 1 w 123"/>
                  <a:gd name="T61" fmla="*/ 1 h 268"/>
                  <a:gd name="T62" fmla="*/ 0 w 123"/>
                  <a:gd name="T63" fmla="*/ 2 h 268"/>
                  <a:gd name="T64" fmla="*/ 0 w 123"/>
                  <a:gd name="T65" fmla="*/ 2 h 2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268">
                    <a:moveTo>
                      <a:pt x="0" y="57"/>
                    </a:moveTo>
                    <a:lnTo>
                      <a:pt x="5" y="82"/>
                    </a:lnTo>
                    <a:lnTo>
                      <a:pt x="11" y="108"/>
                    </a:lnTo>
                    <a:lnTo>
                      <a:pt x="15" y="133"/>
                    </a:lnTo>
                    <a:lnTo>
                      <a:pt x="21" y="158"/>
                    </a:lnTo>
                    <a:lnTo>
                      <a:pt x="26" y="183"/>
                    </a:lnTo>
                    <a:lnTo>
                      <a:pt x="33" y="208"/>
                    </a:lnTo>
                    <a:lnTo>
                      <a:pt x="38" y="233"/>
                    </a:lnTo>
                    <a:lnTo>
                      <a:pt x="45" y="260"/>
                    </a:lnTo>
                    <a:lnTo>
                      <a:pt x="60" y="264"/>
                    </a:lnTo>
                    <a:lnTo>
                      <a:pt x="74" y="268"/>
                    </a:lnTo>
                    <a:lnTo>
                      <a:pt x="86" y="268"/>
                    </a:lnTo>
                    <a:lnTo>
                      <a:pt x="97" y="266"/>
                    </a:lnTo>
                    <a:lnTo>
                      <a:pt x="105" y="260"/>
                    </a:lnTo>
                    <a:lnTo>
                      <a:pt x="112" y="251"/>
                    </a:lnTo>
                    <a:lnTo>
                      <a:pt x="118" y="240"/>
                    </a:lnTo>
                    <a:lnTo>
                      <a:pt x="123" y="227"/>
                    </a:lnTo>
                    <a:lnTo>
                      <a:pt x="118" y="199"/>
                    </a:lnTo>
                    <a:lnTo>
                      <a:pt x="113" y="172"/>
                    </a:lnTo>
                    <a:lnTo>
                      <a:pt x="110" y="145"/>
                    </a:lnTo>
                    <a:lnTo>
                      <a:pt x="106" y="120"/>
                    </a:lnTo>
                    <a:lnTo>
                      <a:pt x="101" y="92"/>
                    </a:lnTo>
                    <a:lnTo>
                      <a:pt x="97" y="66"/>
                    </a:lnTo>
                    <a:lnTo>
                      <a:pt x="93" y="38"/>
                    </a:lnTo>
                    <a:lnTo>
                      <a:pt x="90" y="12"/>
                    </a:lnTo>
                    <a:lnTo>
                      <a:pt x="78" y="2"/>
                    </a:lnTo>
                    <a:lnTo>
                      <a:pt x="67" y="0"/>
                    </a:lnTo>
                    <a:lnTo>
                      <a:pt x="55" y="2"/>
                    </a:lnTo>
                    <a:lnTo>
                      <a:pt x="44" y="11"/>
                    </a:lnTo>
                    <a:lnTo>
                      <a:pt x="32" y="20"/>
                    </a:lnTo>
                    <a:lnTo>
                      <a:pt x="21" y="32"/>
                    </a:lnTo>
                    <a:lnTo>
                      <a:pt x="11" y="44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0" name="Freeform 56"/>
              <p:cNvSpPr>
                <a:spLocks/>
              </p:cNvSpPr>
              <p:nvPr/>
            </p:nvSpPr>
            <p:spPr bwMode="auto">
              <a:xfrm>
                <a:off x="4563" y="2055"/>
                <a:ext cx="37" cy="80"/>
              </a:xfrm>
              <a:custGeom>
                <a:avLst/>
                <a:gdLst>
                  <a:gd name="T0" fmla="*/ 0 w 110"/>
                  <a:gd name="T1" fmla="*/ 2 h 241"/>
                  <a:gd name="T2" fmla="*/ 0 w 110"/>
                  <a:gd name="T3" fmla="*/ 3 h 241"/>
                  <a:gd name="T4" fmla="*/ 0 w 110"/>
                  <a:gd name="T5" fmla="*/ 4 h 241"/>
                  <a:gd name="T6" fmla="*/ 1 w 110"/>
                  <a:gd name="T7" fmla="*/ 4 h 241"/>
                  <a:gd name="T8" fmla="*/ 1 w 110"/>
                  <a:gd name="T9" fmla="*/ 5 h 241"/>
                  <a:gd name="T10" fmla="*/ 1 w 110"/>
                  <a:gd name="T11" fmla="*/ 6 h 241"/>
                  <a:gd name="T12" fmla="*/ 1 w 110"/>
                  <a:gd name="T13" fmla="*/ 7 h 241"/>
                  <a:gd name="T14" fmla="*/ 1 w 110"/>
                  <a:gd name="T15" fmla="*/ 8 h 241"/>
                  <a:gd name="T16" fmla="*/ 2 w 110"/>
                  <a:gd name="T17" fmla="*/ 9 h 241"/>
                  <a:gd name="T18" fmla="*/ 2 w 110"/>
                  <a:gd name="T19" fmla="*/ 9 h 241"/>
                  <a:gd name="T20" fmla="*/ 3 w 110"/>
                  <a:gd name="T21" fmla="*/ 9 h 241"/>
                  <a:gd name="T22" fmla="*/ 3 w 110"/>
                  <a:gd name="T23" fmla="*/ 9 h 241"/>
                  <a:gd name="T24" fmla="*/ 3 w 110"/>
                  <a:gd name="T25" fmla="*/ 9 h 241"/>
                  <a:gd name="T26" fmla="*/ 4 w 110"/>
                  <a:gd name="T27" fmla="*/ 9 h 241"/>
                  <a:gd name="T28" fmla="*/ 4 w 110"/>
                  <a:gd name="T29" fmla="*/ 8 h 241"/>
                  <a:gd name="T30" fmla="*/ 4 w 110"/>
                  <a:gd name="T31" fmla="*/ 8 h 241"/>
                  <a:gd name="T32" fmla="*/ 4 w 110"/>
                  <a:gd name="T33" fmla="*/ 7 h 241"/>
                  <a:gd name="T34" fmla="*/ 4 w 110"/>
                  <a:gd name="T35" fmla="*/ 7 h 241"/>
                  <a:gd name="T36" fmla="*/ 4 w 110"/>
                  <a:gd name="T37" fmla="*/ 6 h 241"/>
                  <a:gd name="T38" fmla="*/ 4 w 110"/>
                  <a:gd name="T39" fmla="*/ 5 h 241"/>
                  <a:gd name="T40" fmla="*/ 4 w 110"/>
                  <a:gd name="T41" fmla="*/ 4 h 241"/>
                  <a:gd name="T42" fmla="*/ 3 w 110"/>
                  <a:gd name="T43" fmla="*/ 3 h 241"/>
                  <a:gd name="T44" fmla="*/ 3 w 110"/>
                  <a:gd name="T45" fmla="*/ 2 h 241"/>
                  <a:gd name="T46" fmla="*/ 3 w 110"/>
                  <a:gd name="T47" fmla="*/ 1 h 241"/>
                  <a:gd name="T48" fmla="*/ 3 w 110"/>
                  <a:gd name="T49" fmla="*/ 0 h 241"/>
                  <a:gd name="T50" fmla="*/ 3 w 110"/>
                  <a:gd name="T51" fmla="*/ 0 h 241"/>
                  <a:gd name="T52" fmla="*/ 2 w 110"/>
                  <a:gd name="T53" fmla="*/ 0 h 241"/>
                  <a:gd name="T54" fmla="*/ 2 w 110"/>
                  <a:gd name="T55" fmla="*/ 0 h 241"/>
                  <a:gd name="T56" fmla="*/ 1 w 110"/>
                  <a:gd name="T57" fmla="*/ 0 h 241"/>
                  <a:gd name="T58" fmla="*/ 1 w 110"/>
                  <a:gd name="T59" fmla="*/ 1 h 241"/>
                  <a:gd name="T60" fmla="*/ 1 w 110"/>
                  <a:gd name="T61" fmla="*/ 1 h 241"/>
                  <a:gd name="T62" fmla="*/ 0 w 110"/>
                  <a:gd name="T63" fmla="*/ 1 h 241"/>
                  <a:gd name="T64" fmla="*/ 0 w 110"/>
                  <a:gd name="T65" fmla="*/ 2 h 2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241">
                    <a:moveTo>
                      <a:pt x="0" y="50"/>
                    </a:moveTo>
                    <a:lnTo>
                      <a:pt x="4" y="72"/>
                    </a:lnTo>
                    <a:lnTo>
                      <a:pt x="10" y="95"/>
                    </a:lnTo>
                    <a:lnTo>
                      <a:pt x="14" y="117"/>
                    </a:lnTo>
                    <a:lnTo>
                      <a:pt x="20" y="141"/>
                    </a:lnTo>
                    <a:lnTo>
                      <a:pt x="24" y="164"/>
                    </a:lnTo>
                    <a:lnTo>
                      <a:pt x="30" y="187"/>
                    </a:lnTo>
                    <a:lnTo>
                      <a:pt x="35" y="209"/>
                    </a:lnTo>
                    <a:lnTo>
                      <a:pt x="41" y="233"/>
                    </a:lnTo>
                    <a:lnTo>
                      <a:pt x="54" y="237"/>
                    </a:lnTo>
                    <a:lnTo>
                      <a:pt x="67" y="241"/>
                    </a:lnTo>
                    <a:lnTo>
                      <a:pt x="77" y="241"/>
                    </a:lnTo>
                    <a:lnTo>
                      <a:pt x="87" y="238"/>
                    </a:lnTo>
                    <a:lnTo>
                      <a:pt x="94" y="232"/>
                    </a:lnTo>
                    <a:lnTo>
                      <a:pt x="102" y="225"/>
                    </a:lnTo>
                    <a:lnTo>
                      <a:pt x="106" y="214"/>
                    </a:lnTo>
                    <a:lnTo>
                      <a:pt x="110" y="203"/>
                    </a:lnTo>
                    <a:lnTo>
                      <a:pt x="105" y="178"/>
                    </a:lnTo>
                    <a:lnTo>
                      <a:pt x="102" y="153"/>
                    </a:lnTo>
                    <a:lnTo>
                      <a:pt x="98" y="129"/>
                    </a:lnTo>
                    <a:lnTo>
                      <a:pt x="94" y="105"/>
                    </a:lnTo>
                    <a:lnTo>
                      <a:pt x="91" y="80"/>
                    </a:lnTo>
                    <a:lnTo>
                      <a:pt x="87" y="58"/>
                    </a:lnTo>
                    <a:lnTo>
                      <a:pt x="84" y="34"/>
                    </a:lnTo>
                    <a:lnTo>
                      <a:pt x="80" y="11"/>
                    </a:lnTo>
                    <a:lnTo>
                      <a:pt x="69" y="1"/>
                    </a:lnTo>
                    <a:lnTo>
                      <a:pt x="59" y="0"/>
                    </a:lnTo>
                    <a:lnTo>
                      <a:pt x="49" y="2"/>
                    </a:lnTo>
                    <a:lnTo>
                      <a:pt x="39" y="8"/>
                    </a:lnTo>
                    <a:lnTo>
                      <a:pt x="29" y="17"/>
                    </a:lnTo>
                    <a:lnTo>
                      <a:pt x="19" y="28"/>
                    </a:lnTo>
                    <a:lnTo>
                      <a:pt x="10" y="38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1" name="Freeform 57"/>
              <p:cNvSpPr>
                <a:spLocks/>
              </p:cNvSpPr>
              <p:nvPr/>
            </p:nvSpPr>
            <p:spPr bwMode="auto">
              <a:xfrm>
                <a:off x="4588" y="1992"/>
                <a:ext cx="70" cy="152"/>
              </a:xfrm>
              <a:custGeom>
                <a:avLst/>
                <a:gdLst>
                  <a:gd name="T0" fmla="*/ 0 w 211"/>
                  <a:gd name="T1" fmla="*/ 4 h 456"/>
                  <a:gd name="T2" fmla="*/ 0 w 211"/>
                  <a:gd name="T3" fmla="*/ 5 h 456"/>
                  <a:gd name="T4" fmla="*/ 1 w 211"/>
                  <a:gd name="T5" fmla="*/ 7 h 456"/>
                  <a:gd name="T6" fmla="*/ 1 w 211"/>
                  <a:gd name="T7" fmla="*/ 8 h 456"/>
                  <a:gd name="T8" fmla="*/ 1 w 211"/>
                  <a:gd name="T9" fmla="*/ 10 h 456"/>
                  <a:gd name="T10" fmla="*/ 2 w 211"/>
                  <a:gd name="T11" fmla="*/ 12 h 456"/>
                  <a:gd name="T12" fmla="*/ 2 w 211"/>
                  <a:gd name="T13" fmla="*/ 13 h 456"/>
                  <a:gd name="T14" fmla="*/ 2 w 211"/>
                  <a:gd name="T15" fmla="*/ 15 h 456"/>
                  <a:gd name="T16" fmla="*/ 3 w 211"/>
                  <a:gd name="T17" fmla="*/ 16 h 456"/>
                  <a:gd name="T18" fmla="*/ 4 w 211"/>
                  <a:gd name="T19" fmla="*/ 17 h 456"/>
                  <a:gd name="T20" fmla="*/ 5 w 211"/>
                  <a:gd name="T21" fmla="*/ 17 h 456"/>
                  <a:gd name="T22" fmla="*/ 5 w 211"/>
                  <a:gd name="T23" fmla="*/ 17 h 456"/>
                  <a:gd name="T24" fmla="*/ 6 w 211"/>
                  <a:gd name="T25" fmla="*/ 17 h 456"/>
                  <a:gd name="T26" fmla="*/ 7 w 211"/>
                  <a:gd name="T27" fmla="*/ 16 h 456"/>
                  <a:gd name="T28" fmla="*/ 7 w 211"/>
                  <a:gd name="T29" fmla="*/ 16 h 456"/>
                  <a:gd name="T30" fmla="*/ 8 w 211"/>
                  <a:gd name="T31" fmla="*/ 15 h 456"/>
                  <a:gd name="T32" fmla="*/ 8 w 211"/>
                  <a:gd name="T33" fmla="*/ 14 h 456"/>
                  <a:gd name="T34" fmla="*/ 8 w 211"/>
                  <a:gd name="T35" fmla="*/ 13 h 456"/>
                  <a:gd name="T36" fmla="*/ 7 w 211"/>
                  <a:gd name="T37" fmla="*/ 11 h 456"/>
                  <a:gd name="T38" fmla="*/ 7 w 211"/>
                  <a:gd name="T39" fmla="*/ 9 h 456"/>
                  <a:gd name="T40" fmla="*/ 7 w 211"/>
                  <a:gd name="T41" fmla="*/ 7 h 456"/>
                  <a:gd name="T42" fmla="*/ 6 w 211"/>
                  <a:gd name="T43" fmla="*/ 6 h 456"/>
                  <a:gd name="T44" fmla="*/ 6 w 211"/>
                  <a:gd name="T45" fmla="*/ 4 h 456"/>
                  <a:gd name="T46" fmla="*/ 6 w 211"/>
                  <a:gd name="T47" fmla="*/ 2 h 456"/>
                  <a:gd name="T48" fmla="*/ 6 w 211"/>
                  <a:gd name="T49" fmla="*/ 1 h 456"/>
                  <a:gd name="T50" fmla="*/ 5 w 211"/>
                  <a:gd name="T51" fmla="*/ 0 h 456"/>
                  <a:gd name="T52" fmla="*/ 4 w 211"/>
                  <a:gd name="T53" fmla="*/ 0 h 456"/>
                  <a:gd name="T54" fmla="*/ 4 w 211"/>
                  <a:gd name="T55" fmla="*/ 0 h 456"/>
                  <a:gd name="T56" fmla="*/ 3 w 211"/>
                  <a:gd name="T57" fmla="*/ 1 h 456"/>
                  <a:gd name="T58" fmla="*/ 2 w 211"/>
                  <a:gd name="T59" fmla="*/ 1 h 456"/>
                  <a:gd name="T60" fmla="*/ 1 w 211"/>
                  <a:gd name="T61" fmla="*/ 2 h 456"/>
                  <a:gd name="T62" fmla="*/ 1 w 211"/>
                  <a:gd name="T63" fmla="*/ 3 h 456"/>
                  <a:gd name="T64" fmla="*/ 0 w 211"/>
                  <a:gd name="T65" fmla="*/ 4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1" h="456">
                    <a:moveTo>
                      <a:pt x="0" y="97"/>
                    </a:moveTo>
                    <a:lnTo>
                      <a:pt x="9" y="140"/>
                    </a:lnTo>
                    <a:lnTo>
                      <a:pt x="18" y="183"/>
                    </a:lnTo>
                    <a:lnTo>
                      <a:pt x="28" y="226"/>
                    </a:lnTo>
                    <a:lnTo>
                      <a:pt x="37" y="269"/>
                    </a:lnTo>
                    <a:lnTo>
                      <a:pt x="47" y="312"/>
                    </a:lnTo>
                    <a:lnTo>
                      <a:pt x="57" y="355"/>
                    </a:lnTo>
                    <a:lnTo>
                      <a:pt x="67" y="398"/>
                    </a:lnTo>
                    <a:lnTo>
                      <a:pt x="78" y="443"/>
                    </a:lnTo>
                    <a:lnTo>
                      <a:pt x="103" y="451"/>
                    </a:lnTo>
                    <a:lnTo>
                      <a:pt x="128" y="456"/>
                    </a:lnTo>
                    <a:lnTo>
                      <a:pt x="149" y="456"/>
                    </a:lnTo>
                    <a:lnTo>
                      <a:pt x="168" y="452"/>
                    </a:lnTo>
                    <a:lnTo>
                      <a:pt x="182" y="442"/>
                    </a:lnTo>
                    <a:lnTo>
                      <a:pt x="194" y="428"/>
                    </a:lnTo>
                    <a:lnTo>
                      <a:pt x="204" y="409"/>
                    </a:lnTo>
                    <a:lnTo>
                      <a:pt x="211" y="385"/>
                    </a:lnTo>
                    <a:lnTo>
                      <a:pt x="204" y="339"/>
                    </a:lnTo>
                    <a:lnTo>
                      <a:pt x="197" y="293"/>
                    </a:lnTo>
                    <a:lnTo>
                      <a:pt x="189" y="248"/>
                    </a:lnTo>
                    <a:lnTo>
                      <a:pt x="182" y="202"/>
                    </a:lnTo>
                    <a:lnTo>
                      <a:pt x="175" y="156"/>
                    </a:lnTo>
                    <a:lnTo>
                      <a:pt x="168" y="110"/>
                    </a:lnTo>
                    <a:lnTo>
                      <a:pt x="161" y="65"/>
                    </a:lnTo>
                    <a:lnTo>
                      <a:pt x="153" y="19"/>
                    </a:lnTo>
                    <a:lnTo>
                      <a:pt x="133" y="4"/>
                    </a:lnTo>
                    <a:lnTo>
                      <a:pt x="115" y="0"/>
                    </a:lnTo>
                    <a:lnTo>
                      <a:pt x="95" y="5"/>
                    </a:lnTo>
                    <a:lnTo>
                      <a:pt x="77" y="17"/>
                    </a:lnTo>
                    <a:lnTo>
                      <a:pt x="57" y="34"/>
                    </a:lnTo>
                    <a:lnTo>
                      <a:pt x="37" y="54"/>
                    </a:lnTo>
                    <a:lnTo>
                      <a:pt x="18" y="7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2" name="Freeform 58"/>
              <p:cNvSpPr>
                <a:spLocks/>
              </p:cNvSpPr>
              <p:nvPr/>
            </p:nvSpPr>
            <p:spPr bwMode="auto">
              <a:xfrm>
                <a:off x="4591" y="1998"/>
                <a:ext cx="66" cy="143"/>
              </a:xfrm>
              <a:custGeom>
                <a:avLst/>
                <a:gdLst>
                  <a:gd name="T0" fmla="*/ 0 w 198"/>
                  <a:gd name="T1" fmla="*/ 3 h 431"/>
                  <a:gd name="T2" fmla="*/ 0 w 198"/>
                  <a:gd name="T3" fmla="*/ 5 h 431"/>
                  <a:gd name="T4" fmla="*/ 1 w 198"/>
                  <a:gd name="T5" fmla="*/ 6 h 431"/>
                  <a:gd name="T6" fmla="*/ 1 w 198"/>
                  <a:gd name="T7" fmla="*/ 8 h 431"/>
                  <a:gd name="T8" fmla="*/ 1 w 198"/>
                  <a:gd name="T9" fmla="*/ 9 h 431"/>
                  <a:gd name="T10" fmla="*/ 2 w 198"/>
                  <a:gd name="T11" fmla="*/ 11 h 431"/>
                  <a:gd name="T12" fmla="*/ 2 w 198"/>
                  <a:gd name="T13" fmla="*/ 12 h 431"/>
                  <a:gd name="T14" fmla="*/ 2 w 198"/>
                  <a:gd name="T15" fmla="*/ 14 h 431"/>
                  <a:gd name="T16" fmla="*/ 3 w 198"/>
                  <a:gd name="T17" fmla="*/ 15 h 431"/>
                  <a:gd name="T18" fmla="*/ 4 w 198"/>
                  <a:gd name="T19" fmla="*/ 16 h 431"/>
                  <a:gd name="T20" fmla="*/ 4 w 198"/>
                  <a:gd name="T21" fmla="*/ 16 h 431"/>
                  <a:gd name="T22" fmla="*/ 5 w 198"/>
                  <a:gd name="T23" fmla="*/ 16 h 431"/>
                  <a:gd name="T24" fmla="*/ 6 w 198"/>
                  <a:gd name="T25" fmla="*/ 16 h 431"/>
                  <a:gd name="T26" fmla="*/ 6 w 198"/>
                  <a:gd name="T27" fmla="*/ 15 h 431"/>
                  <a:gd name="T28" fmla="*/ 7 w 198"/>
                  <a:gd name="T29" fmla="*/ 15 h 431"/>
                  <a:gd name="T30" fmla="*/ 7 w 198"/>
                  <a:gd name="T31" fmla="*/ 14 h 431"/>
                  <a:gd name="T32" fmla="*/ 7 w 198"/>
                  <a:gd name="T33" fmla="*/ 13 h 431"/>
                  <a:gd name="T34" fmla="*/ 7 w 198"/>
                  <a:gd name="T35" fmla="*/ 12 h 431"/>
                  <a:gd name="T36" fmla="*/ 7 w 198"/>
                  <a:gd name="T37" fmla="*/ 10 h 431"/>
                  <a:gd name="T38" fmla="*/ 7 w 198"/>
                  <a:gd name="T39" fmla="*/ 9 h 431"/>
                  <a:gd name="T40" fmla="*/ 6 w 198"/>
                  <a:gd name="T41" fmla="*/ 7 h 431"/>
                  <a:gd name="T42" fmla="*/ 6 w 198"/>
                  <a:gd name="T43" fmla="*/ 5 h 431"/>
                  <a:gd name="T44" fmla="*/ 6 w 198"/>
                  <a:gd name="T45" fmla="*/ 4 h 431"/>
                  <a:gd name="T46" fmla="*/ 6 w 198"/>
                  <a:gd name="T47" fmla="*/ 2 h 431"/>
                  <a:gd name="T48" fmla="*/ 5 w 198"/>
                  <a:gd name="T49" fmla="*/ 1 h 431"/>
                  <a:gd name="T50" fmla="*/ 5 w 198"/>
                  <a:gd name="T51" fmla="*/ 0 h 431"/>
                  <a:gd name="T52" fmla="*/ 4 w 198"/>
                  <a:gd name="T53" fmla="*/ 0 h 431"/>
                  <a:gd name="T54" fmla="*/ 3 w 198"/>
                  <a:gd name="T55" fmla="*/ 0 h 431"/>
                  <a:gd name="T56" fmla="*/ 3 w 198"/>
                  <a:gd name="T57" fmla="*/ 1 h 431"/>
                  <a:gd name="T58" fmla="*/ 2 w 198"/>
                  <a:gd name="T59" fmla="*/ 1 h 431"/>
                  <a:gd name="T60" fmla="*/ 1 w 198"/>
                  <a:gd name="T61" fmla="*/ 2 h 431"/>
                  <a:gd name="T62" fmla="*/ 1 w 198"/>
                  <a:gd name="T63" fmla="*/ 3 h 431"/>
                  <a:gd name="T64" fmla="*/ 0 w 198"/>
                  <a:gd name="T65" fmla="*/ 3 h 43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8" h="431">
                    <a:moveTo>
                      <a:pt x="0" y="91"/>
                    </a:moveTo>
                    <a:lnTo>
                      <a:pt x="7" y="132"/>
                    </a:lnTo>
                    <a:lnTo>
                      <a:pt x="16" y="172"/>
                    </a:lnTo>
                    <a:lnTo>
                      <a:pt x="25" y="213"/>
                    </a:lnTo>
                    <a:lnTo>
                      <a:pt x="34" y="254"/>
                    </a:lnTo>
                    <a:lnTo>
                      <a:pt x="43" y="294"/>
                    </a:lnTo>
                    <a:lnTo>
                      <a:pt x="53" y="335"/>
                    </a:lnTo>
                    <a:lnTo>
                      <a:pt x="62" y="376"/>
                    </a:lnTo>
                    <a:lnTo>
                      <a:pt x="72" y="418"/>
                    </a:lnTo>
                    <a:lnTo>
                      <a:pt x="96" y="426"/>
                    </a:lnTo>
                    <a:lnTo>
                      <a:pt x="119" y="431"/>
                    </a:lnTo>
                    <a:lnTo>
                      <a:pt x="138" y="429"/>
                    </a:lnTo>
                    <a:lnTo>
                      <a:pt x="156" y="426"/>
                    </a:lnTo>
                    <a:lnTo>
                      <a:pt x="171" y="416"/>
                    </a:lnTo>
                    <a:lnTo>
                      <a:pt x="183" y="404"/>
                    </a:lnTo>
                    <a:lnTo>
                      <a:pt x="191" y="386"/>
                    </a:lnTo>
                    <a:lnTo>
                      <a:pt x="198" y="365"/>
                    </a:lnTo>
                    <a:lnTo>
                      <a:pt x="191" y="321"/>
                    </a:lnTo>
                    <a:lnTo>
                      <a:pt x="184" y="278"/>
                    </a:lnTo>
                    <a:lnTo>
                      <a:pt x="177" y="234"/>
                    </a:lnTo>
                    <a:lnTo>
                      <a:pt x="171" y="191"/>
                    </a:lnTo>
                    <a:lnTo>
                      <a:pt x="163" y="148"/>
                    </a:lnTo>
                    <a:lnTo>
                      <a:pt x="157" y="105"/>
                    </a:lnTo>
                    <a:lnTo>
                      <a:pt x="151" y="62"/>
                    </a:lnTo>
                    <a:lnTo>
                      <a:pt x="145" y="19"/>
                    </a:lnTo>
                    <a:lnTo>
                      <a:pt x="126" y="4"/>
                    </a:lnTo>
                    <a:lnTo>
                      <a:pt x="107" y="0"/>
                    </a:lnTo>
                    <a:lnTo>
                      <a:pt x="89" y="4"/>
                    </a:lnTo>
                    <a:lnTo>
                      <a:pt x="71" y="16"/>
                    </a:lnTo>
                    <a:lnTo>
                      <a:pt x="53" y="31"/>
                    </a:lnTo>
                    <a:lnTo>
                      <a:pt x="35" y="50"/>
                    </a:lnTo>
                    <a:lnTo>
                      <a:pt x="17" y="71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3" name="Freeform 59"/>
              <p:cNvSpPr>
                <a:spLocks/>
              </p:cNvSpPr>
              <p:nvPr/>
            </p:nvSpPr>
            <p:spPr bwMode="auto">
              <a:xfrm>
                <a:off x="4593" y="2004"/>
                <a:ext cx="63" cy="134"/>
              </a:xfrm>
              <a:custGeom>
                <a:avLst/>
                <a:gdLst>
                  <a:gd name="T0" fmla="*/ 0 w 188"/>
                  <a:gd name="T1" fmla="*/ 3 h 404"/>
                  <a:gd name="T2" fmla="*/ 0 w 188"/>
                  <a:gd name="T3" fmla="*/ 5 h 404"/>
                  <a:gd name="T4" fmla="*/ 1 w 188"/>
                  <a:gd name="T5" fmla="*/ 6 h 404"/>
                  <a:gd name="T6" fmla="*/ 1 w 188"/>
                  <a:gd name="T7" fmla="*/ 7 h 404"/>
                  <a:gd name="T8" fmla="*/ 1 w 188"/>
                  <a:gd name="T9" fmla="*/ 9 h 404"/>
                  <a:gd name="T10" fmla="*/ 2 w 188"/>
                  <a:gd name="T11" fmla="*/ 10 h 404"/>
                  <a:gd name="T12" fmla="*/ 2 w 188"/>
                  <a:gd name="T13" fmla="*/ 11 h 404"/>
                  <a:gd name="T14" fmla="*/ 2 w 188"/>
                  <a:gd name="T15" fmla="*/ 13 h 404"/>
                  <a:gd name="T16" fmla="*/ 2 w 188"/>
                  <a:gd name="T17" fmla="*/ 14 h 404"/>
                  <a:gd name="T18" fmla="*/ 3 w 188"/>
                  <a:gd name="T19" fmla="*/ 15 h 404"/>
                  <a:gd name="T20" fmla="*/ 4 w 188"/>
                  <a:gd name="T21" fmla="*/ 15 h 404"/>
                  <a:gd name="T22" fmla="*/ 5 w 188"/>
                  <a:gd name="T23" fmla="*/ 15 h 404"/>
                  <a:gd name="T24" fmla="*/ 5 w 188"/>
                  <a:gd name="T25" fmla="*/ 15 h 404"/>
                  <a:gd name="T26" fmla="*/ 6 w 188"/>
                  <a:gd name="T27" fmla="*/ 14 h 404"/>
                  <a:gd name="T28" fmla="*/ 6 w 188"/>
                  <a:gd name="T29" fmla="*/ 14 h 404"/>
                  <a:gd name="T30" fmla="*/ 7 w 188"/>
                  <a:gd name="T31" fmla="*/ 13 h 404"/>
                  <a:gd name="T32" fmla="*/ 7 w 188"/>
                  <a:gd name="T33" fmla="*/ 12 h 404"/>
                  <a:gd name="T34" fmla="*/ 7 w 188"/>
                  <a:gd name="T35" fmla="*/ 11 h 404"/>
                  <a:gd name="T36" fmla="*/ 6 w 188"/>
                  <a:gd name="T37" fmla="*/ 10 h 404"/>
                  <a:gd name="T38" fmla="*/ 6 w 188"/>
                  <a:gd name="T39" fmla="*/ 8 h 404"/>
                  <a:gd name="T40" fmla="*/ 6 w 188"/>
                  <a:gd name="T41" fmla="*/ 7 h 404"/>
                  <a:gd name="T42" fmla="*/ 6 w 188"/>
                  <a:gd name="T43" fmla="*/ 5 h 404"/>
                  <a:gd name="T44" fmla="*/ 5 w 188"/>
                  <a:gd name="T45" fmla="*/ 4 h 404"/>
                  <a:gd name="T46" fmla="*/ 5 w 188"/>
                  <a:gd name="T47" fmla="*/ 2 h 404"/>
                  <a:gd name="T48" fmla="*/ 5 w 188"/>
                  <a:gd name="T49" fmla="*/ 1 h 404"/>
                  <a:gd name="T50" fmla="*/ 4 w 188"/>
                  <a:gd name="T51" fmla="*/ 0 h 404"/>
                  <a:gd name="T52" fmla="*/ 4 w 188"/>
                  <a:gd name="T53" fmla="*/ 0 h 404"/>
                  <a:gd name="T54" fmla="*/ 3 w 188"/>
                  <a:gd name="T55" fmla="*/ 0 h 404"/>
                  <a:gd name="T56" fmla="*/ 2 w 188"/>
                  <a:gd name="T57" fmla="*/ 1 h 404"/>
                  <a:gd name="T58" fmla="*/ 2 w 188"/>
                  <a:gd name="T59" fmla="*/ 1 h 404"/>
                  <a:gd name="T60" fmla="*/ 1 w 188"/>
                  <a:gd name="T61" fmla="*/ 2 h 404"/>
                  <a:gd name="T62" fmla="*/ 1 w 188"/>
                  <a:gd name="T63" fmla="*/ 2 h 404"/>
                  <a:gd name="T64" fmla="*/ 0 w 188"/>
                  <a:gd name="T65" fmla="*/ 3 h 40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8" h="404">
                    <a:moveTo>
                      <a:pt x="0" y="86"/>
                    </a:moveTo>
                    <a:lnTo>
                      <a:pt x="7" y="123"/>
                    </a:lnTo>
                    <a:lnTo>
                      <a:pt x="15" y="161"/>
                    </a:lnTo>
                    <a:lnTo>
                      <a:pt x="24" y="200"/>
                    </a:lnTo>
                    <a:lnTo>
                      <a:pt x="32" y="238"/>
                    </a:lnTo>
                    <a:lnTo>
                      <a:pt x="41" y="275"/>
                    </a:lnTo>
                    <a:lnTo>
                      <a:pt x="49" y="313"/>
                    </a:lnTo>
                    <a:lnTo>
                      <a:pt x="57" y="352"/>
                    </a:lnTo>
                    <a:lnTo>
                      <a:pt x="67" y="391"/>
                    </a:lnTo>
                    <a:lnTo>
                      <a:pt x="90" y="400"/>
                    </a:lnTo>
                    <a:lnTo>
                      <a:pt x="111" y="404"/>
                    </a:lnTo>
                    <a:lnTo>
                      <a:pt x="129" y="404"/>
                    </a:lnTo>
                    <a:lnTo>
                      <a:pt x="147" y="401"/>
                    </a:lnTo>
                    <a:lnTo>
                      <a:pt x="159" y="391"/>
                    </a:lnTo>
                    <a:lnTo>
                      <a:pt x="171" y="379"/>
                    </a:lnTo>
                    <a:lnTo>
                      <a:pt x="179" y="361"/>
                    </a:lnTo>
                    <a:lnTo>
                      <a:pt x="188" y="341"/>
                    </a:lnTo>
                    <a:lnTo>
                      <a:pt x="181" y="300"/>
                    </a:lnTo>
                    <a:lnTo>
                      <a:pt x="173" y="260"/>
                    </a:lnTo>
                    <a:lnTo>
                      <a:pt x="166" y="219"/>
                    </a:lnTo>
                    <a:lnTo>
                      <a:pt x="160" y="179"/>
                    </a:lnTo>
                    <a:lnTo>
                      <a:pt x="153" y="139"/>
                    </a:lnTo>
                    <a:lnTo>
                      <a:pt x="147" y="98"/>
                    </a:lnTo>
                    <a:lnTo>
                      <a:pt x="141" y="57"/>
                    </a:lnTo>
                    <a:lnTo>
                      <a:pt x="135" y="18"/>
                    </a:lnTo>
                    <a:lnTo>
                      <a:pt x="117" y="4"/>
                    </a:lnTo>
                    <a:lnTo>
                      <a:pt x="100" y="0"/>
                    </a:lnTo>
                    <a:lnTo>
                      <a:pt x="84" y="4"/>
                    </a:lnTo>
                    <a:lnTo>
                      <a:pt x="67" y="14"/>
                    </a:lnTo>
                    <a:lnTo>
                      <a:pt x="49" y="29"/>
                    </a:lnTo>
                    <a:lnTo>
                      <a:pt x="32" y="48"/>
                    </a:lnTo>
                    <a:lnTo>
                      <a:pt x="15" y="6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4" name="Freeform 60"/>
              <p:cNvSpPr>
                <a:spLocks/>
              </p:cNvSpPr>
              <p:nvPr/>
            </p:nvSpPr>
            <p:spPr bwMode="auto">
              <a:xfrm>
                <a:off x="4596" y="2010"/>
                <a:ext cx="58" cy="125"/>
              </a:xfrm>
              <a:custGeom>
                <a:avLst/>
                <a:gdLst>
                  <a:gd name="T0" fmla="*/ 0 w 175"/>
                  <a:gd name="T1" fmla="*/ 3 h 376"/>
                  <a:gd name="T2" fmla="*/ 0 w 175"/>
                  <a:gd name="T3" fmla="*/ 4 h 376"/>
                  <a:gd name="T4" fmla="*/ 1 w 175"/>
                  <a:gd name="T5" fmla="*/ 6 h 376"/>
                  <a:gd name="T6" fmla="*/ 1 w 175"/>
                  <a:gd name="T7" fmla="*/ 7 h 376"/>
                  <a:gd name="T8" fmla="*/ 1 w 175"/>
                  <a:gd name="T9" fmla="*/ 8 h 376"/>
                  <a:gd name="T10" fmla="*/ 1 w 175"/>
                  <a:gd name="T11" fmla="*/ 9 h 376"/>
                  <a:gd name="T12" fmla="*/ 2 w 175"/>
                  <a:gd name="T13" fmla="*/ 11 h 376"/>
                  <a:gd name="T14" fmla="*/ 2 w 175"/>
                  <a:gd name="T15" fmla="*/ 12 h 376"/>
                  <a:gd name="T16" fmla="*/ 2 w 175"/>
                  <a:gd name="T17" fmla="*/ 13 h 376"/>
                  <a:gd name="T18" fmla="*/ 3 w 175"/>
                  <a:gd name="T19" fmla="*/ 14 h 376"/>
                  <a:gd name="T20" fmla="*/ 4 w 175"/>
                  <a:gd name="T21" fmla="*/ 14 h 376"/>
                  <a:gd name="T22" fmla="*/ 4 w 175"/>
                  <a:gd name="T23" fmla="*/ 14 h 376"/>
                  <a:gd name="T24" fmla="*/ 5 w 175"/>
                  <a:gd name="T25" fmla="*/ 14 h 376"/>
                  <a:gd name="T26" fmla="*/ 6 w 175"/>
                  <a:gd name="T27" fmla="*/ 13 h 376"/>
                  <a:gd name="T28" fmla="*/ 6 w 175"/>
                  <a:gd name="T29" fmla="*/ 13 h 376"/>
                  <a:gd name="T30" fmla="*/ 6 w 175"/>
                  <a:gd name="T31" fmla="*/ 12 h 376"/>
                  <a:gd name="T32" fmla="*/ 6 w 175"/>
                  <a:gd name="T33" fmla="*/ 12 h 376"/>
                  <a:gd name="T34" fmla="*/ 6 w 175"/>
                  <a:gd name="T35" fmla="*/ 10 h 376"/>
                  <a:gd name="T36" fmla="*/ 6 w 175"/>
                  <a:gd name="T37" fmla="*/ 9 h 376"/>
                  <a:gd name="T38" fmla="*/ 6 w 175"/>
                  <a:gd name="T39" fmla="*/ 7 h 376"/>
                  <a:gd name="T40" fmla="*/ 6 w 175"/>
                  <a:gd name="T41" fmla="*/ 6 h 376"/>
                  <a:gd name="T42" fmla="*/ 5 w 175"/>
                  <a:gd name="T43" fmla="*/ 5 h 376"/>
                  <a:gd name="T44" fmla="*/ 5 w 175"/>
                  <a:gd name="T45" fmla="*/ 3 h 376"/>
                  <a:gd name="T46" fmla="*/ 5 w 175"/>
                  <a:gd name="T47" fmla="*/ 2 h 376"/>
                  <a:gd name="T48" fmla="*/ 5 w 175"/>
                  <a:gd name="T49" fmla="*/ 1 h 376"/>
                  <a:gd name="T50" fmla="*/ 4 w 175"/>
                  <a:gd name="T51" fmla="*/ 0 h 376"/>
                  <a:gd name="T52" fmla="*/ 4 w 175"/>
                  <a:gd name="T53" fmla="*/ 0 h 376"/>
                  <a:gd name="T54" fmla="*/ 3 w 175"/>
                  <a:gd name="T55" fmla="*/ 0 h 376"/>
                  <a:gd name="T56" fmla="*/ 2 w 175"/>
                  <a:gd name="T57" fmla="*/ 0 h 376"/>
                  <a:gd name="T58" fmla="*/ 2 w 175"/>
                  <a:gd name="T59" fmla="*/ 1 h 376"/>
                  <a:gd name="T60" fmla="*/ 1 w 175"/>
                  <a:gd name="T61" fmla="*/ 2 h 376"/>
                  <a:gd name="T62" fmla="*/ 1 w 175"/>
                  <a:gd name="T63" fmla="*/ 2 h 376"/>
                  <a:gd name="T64" fmla="*/ 0 w 175"/>
                  <a:gd name="T65" fmla="*/ 3 h 3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5" h="376">
                    <a:moveTo>
                      <a:pt x="0" y="79"/>
                    </a:moveTo>
                    <a:lnTo>
                      <a:pt x="7" y="114"/>
                    </a:lnTo>
                    <a:lnTo>
                      <a:pt x="14" y="150"/>
                    </a:lnTo>
                    <a:lnTo>
                      <a:pt x="23" y="186"/>
                    </a:lnTo>
                    <a:lnTo>
                      <a:pt x="31" y="221"/>
                    </a:lnTo>
                    <a:lnTo>
                      <a:pt x="38" y="257"/>
                    </a:lnTo>
                    <a:lnTo>
                      <a:pt x="46" y="293"/>
                    </a:lnTo>
                    <a:lnTo>
                      <a:pt x="54" y="329"/>
                    </a:lnTo>
                    <a:lnTo>
                      <a:pt x="62" y="365"/>
                    </a:lnTo>
                    <a:lnTo>
                      <a:pt x="84" y="372"/>
                    </a:lnTo>
                    <a:lnTo>
                      <a:pt x="104" y="376"/>
                    </a:lnTo>
                    <a:lnTo>
                      <a:pt x="121" y="376"/>
                    </a:lnTo>
                    <a:lnTo>
                      <a:pt x="138" y="372"/>
                    </a:lnTo>
                    <a:lnTo>
                      <a:pt x="150" y="364"/>
                    </a:lnTo>
                    <a:lnTo>
                      <a:pt x="160" y="352"/>
                    </a:lnTo>
                    <a:lnTo>
                      <a:pt x="168" y="336"/>
                    </a:lnTo>
                    <a:lnTo>
                      <a:pt x="175" y="317"/>
                    </a:lnTo>
                    <a:lnTo>
                      <a:pt x="168" y="279"/>
                    </a:lnTo>
                    <a:lnTo>
                      <a:pt x="162" y="242"/>
                    </a:lnTo>
                    <a:lnTo>
                      <a:pt x="156" y="203"/>
                    </a:lnTo>
                    <a:lnTo>
                      <a:pt x="150" y="166"/>
                    </a:lnTo>
                    <a:lnTo>
                      <a:pt x="144" y="128"/>
                    </a:lnTo>
                    <a:lnTo>
                      <a:pt x="139" y="91"/>
                    </a:lnTo>
                    <a:lnTo>
                      <a:pt x="133" y="54"/>
                    </a:lnTo>
                    <a:lnTo>
                      <a:pt x="128" y="17"/>
                    </a:lnTo>
                    <a:lnTo>
                      <a:pt x="111" y="4"/>
                    </a:lnTo>
                    <a:lnTo>
                      <a:pt x="96" y="0"/>
                    </a:lnTo>
                    <a:lnTo>
                      <a:pt x="79" y="2"/>
                    </a:lnTo>
                    <a:lnTo>
                      <a:pt x="63" y="13"/>
                    </a:lnTo>
                    <a:lnTo>
                      <a:pt x="47" y="26"/>
                    </a:lnTo>
                    <a:lnTo>
                      <a:pt x="31" y="44"/>
                    </a:lnTo>
                    <a:lnTo>
                      <a:pt x="14" y="61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5" name="Freeform 61"/>
              <p:cNvSpPr>
                <a:spLocks/>
              </p:cNvSpPr>
              <p:nvPr/>
            </p:nvSpPr>
            <p:spPr bwMode="auto">
              <a:xfrm>
                <a:off x="4598" y="2016"/>
                <a:ext cx="54" cy="117"/>
              </a:xfrm>
              <a:custGeom>
                <a:avLst/>
                <a:gdLst>
                  <a:gd name="T0" fmla="*/ 0 w 163"/>
                  <a:gd name="T1" fmla="*/ 3 h 351"/>
                  <a:gd name="T2" fmla="*/ 0 w 163"/>
                  <a:gd name="T3" fmla="*/ 4 h 351"/>
                  <a:gd name="T4" fmla="*/ 1 w 163"/>
                  <a:gd name="T5" fmla="*/ 5 h 351"/>
                  <a:gd name="T6" fmla="*/ 1 w 163"/>
                  <a:gd name="T7" fmla="*/ 6 h 351"/>
                  <a:gd name="T8" fmla="*/ 1 w 163"/>
                  <a:gd name="T9" fmla="*/ 8 h 351"/>
                  <a:gd name="T10" fmla="*/ 1 w 163"/>
                  <a:gd name="T11" fmla="*/ 9 h 351"/>
                  <a:gd name="T12" fmla="*/ 2 w 163"/>
                  <a:gd name="T13" fmla="*/ 10 h 351"/>
                  <a:gd name="T14" fmla="*/ 2 w 163"/>
                  <a:gd name="T15" fmla="*/ 11 h 351"/>
                  <a:gd name="T16" fmla="*/ 2 w 163"/>
                  <a:gd name="T17" fmla="*/ 13 h 351"/>
                  <a:gd name="T18" fmla="*/ 3 w 163"/>
                  <a:gd name="T19" fmla="*/ 13 h 351"/>
                  <a:gd name="T20" fmla="*/ 4 w 163"/>
                  <a:gd name="T21" fmla="*/ 13 h 351"/>
                  <a:gd name="T22" fmla="*/ 4 w 163"/>
                  <a:gd name="T23" fmla="*/ 13 h 351"/>
                  <a:gd name="T24" fmla="*/ 5 w 163"/>
                  <a:gd name="T25" fmla="*/ 13 h 351"/>
                  <a:gd name="T26" fmla="*/ 5 w 163"/>
                  <a:gd name="T27" fmla="*/ 13 h 351"/>
                  <a:gd name="T28" fmla="*/ 5 w 163"/>
                  <a:gd name="T29" fmla="*/ 12 h 351"/>
                  <a:gd name="T30" fmla="*/ 6 w 163"/>
                  <a:gd name="T31" fmla="*/ 12 h 351"/>
                  <a:gd name="T32" fmla="*/ 6 w 163"/>
                  <a:gd name="T33" fmla="*/ 11 h 351"/>
                  <a:gd name="T34" fmla="*/ 6 w 163"/>
                  <a:gd name="T35" fmla="*/ 10 h 351"/>
                  <a:gd name="T36" fmla="*/ 6 w 163"/>
                  <a:gd name="T37" fmla="*/ 8 h 351"/>
                  <a:gd name="T38" fmla="*/ 5 w 163"/>
                  <a:gd name="T39" fmla="*/ 7 h 351"/>
                  <a:gd name="T40" fmla="*/ 5 w 163"/>
                  <a:gd name="T41" fmla="*/ 6 h 351"/>
                  <a:gd name="T42" fmla="*/ 5 w 163"/>
                  <a:gd name="T43" fmla="*/ 4 h 351"/>
                  <a:gd name="T44" fmla="*/ 5 w 163"/>
                  <a:gd name="T45" fmla="*/ 3 h 351"/>
                  <a:gd name="T46" fmla="*/ 5 w 163"/>
                  <a:gd name="T47" fmla="*/ 2 h 351"/>
                  <a:gd name="T48" fmla="*/ 4 w 163"/>
                  <a:gd name="T49" fmla="*/ 1 h 351"/>
                  <a:gd name="T50" fmla="*/ 4 w 163"/>
                  <a:gd name="T51" fmla="*/ 0 h 351"/>
                  <a:gd name="T52" fmla="*/ 3 w 163"/>
                  <a:gd name="T53" fmla="*/ 0 h 351"/>
                  <a:gd name="T54" fmla="*/ 3 w 163"/>
                  <a:gd name="T55" fmla="*/ 0 h 351"/>
                  <a:gd name="T56" fmla="*/ 2 w 163"/>
                  <a:gd name="T57" fmla="*/ 0 h 351"/>
                  <a:gd name="T58" fmla="*/ 2 w 163"/>
                  <a:gd name="T59" fmla="*/ 1 h 351"/>
                  <a:gd name="T60" fmla="*/ 1 w 163"/>
                  <a:gd name="T61" fmla="*/ 2 h 351"/>
                  <a:gd name="T62" fmla="*/ 1 w 163"/>
                  <a:gd name="T63" fmla="*/ 2 h 351"/>
                  <a:gd name="T64" fmla="*/ 0 w 163"/>
                  <a:gd name="T65" fmla="*/ 3 h 35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63" h="351">
                    <a:moveTo>
                      <a:pt x="0" y="74"/>
                    </a:moveTo>
                    <a:lnTo>
                      <a:pt x="7" y="107"/>
                    </a:lnTo>
                    <a:lnTo>
                      <a:pt x="15" y="139"/>
                    </a:lnTo>
                    <a:lnTo>
                      <a:pt x="22" y="172"/>
                    </a:lnTo>
                    <a:lnTo>
                      <a:pt x="30" y="206"/>
                    </a:lnTo>
                    <a:lnTo>
                      <a:pt x="36" y="238"/>
                    </a:lnTo>
                    <a:lnTo>
                      <a:pt x="43" y="273"/>
                    </a:lnTo>
                    <a:lnTo>
                      <a:pt x="50" y="305"/>
                    </a:lnTo>
                    <a:lnTo>
                      <a:pt x="58" y="340"/>
                    </a:lnTo>
                    <a:lnTo>
                      <a:pt x="77" y="347"/>
                    </a:lnTo>
                    <a:lnTo>
                      <a:pt x="96" y="351"/>
                    </a:lnTo>
                    <a:lnTo>
                      <a:pt x="111" y="351"/>
                    </a:lnTo>
                    <a:lnTo>
                      <a:pt x="127" y="347"/>
                    </a:lnTo>
                    <a:lnTo>
                      <a:pt x="138" y="339"/>
                    </a:lnTo>
                    <a:lnTo>
                      <a:pt x="149" y="328"/>
                    </a:lnTo>
                    <a:lnTo>
                      <a:pt x="156" y="312"/>
                    </a:lnTo>
                    <a:lnTo>
                      <a:pt x="163" y="294"/>
                    </a:lnTo>
                    <a:lnTo>
                      <a:pt x="157" y="258"/>
                    </a:lnTo>
                    <a:lnTo>
                      <a:pt x="151" y="224"/>
                    </a:lnTo>
                    <a:lnTo>
                      <a:pt x="145" y="189"/>
                    </a:lnTo>
                    <a:lnTo>
                      <a:pt x="140" y="156"/>
                    </a:lnTo>
                    <a:lnTo>
                      <a:pt x="134" y="120"/>
                    </a:lnTo>
                    <a:lnTo>
                      <a:pt x="129" y="85"/>
                    </a:lnTo>
                    <a:lnTo>
                      <a:pt x="123" y="50"/>
                    </a:lnTo>
                    <a:lnTo>
                      <a:pt x="119" y="17"/>
                    </a:lnTo>
                    <a:lnTo>
                      <a:pt x="103" y="4"/>
                    </a:lnTo>
                    <a:lnTo>
                      <a:pt x="88" y="0"/>
                    </a:lnTo>
                    <a:lnTo>
                      <a:pt x="73" y="2"/>
                    </a:lnTo>
                    <a:lnTo>
                      <a:pt x="59" y="13"/>
                    </a:lnTo>
                    <a:lnTo>
                      <a:pt x="43" y="25"/>
                    </a:lnTo>
                    <a:lnTo>
                      <a:pt x="29" y="41"/>
                    </a:lnTo>
                    <a:lnTo>
                      <a:pt x="15" y="57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6" name="Freeform 62"/>
              <p:cNvSpPr>
                <a:spLocks/>
              </p:cNvSpPr>
              <p:nvPr/>
            </p:nvSpPr>
            <p:spPr bwMode="auto">
              <a:xfrm>
                <a:off x="4600" y="2022"/>
                <a:ext cx="51" cy="108"/>
              </a:xfrm>
              <a:custGeom>
                <a:avLst/>
                <a:gdLst>
                  <a:gd name="T0" fmla="*/ 0 w 151"/>
                  <a:gd name="T1" fmla="*/ 3 h 324"/>
                  <a:gd name="T2" fmla="*/ 0 w 151"/>
                  <a:gd name="T3" fmla="*/ 4 h 324"/>
                  <a:gd name="T4" fmla="*/ 1 w 151"/>
                  <a:gd name="T5" fmla="*/ 5 h 324"/>
                  <a:gd name="T6" fmla="*/ 1 w 151"/>
                  <a:gd name="T7" fmla="*/ 6 h 324"/>
                  <a:gd name="T8" fmla="*/ 1 w 151"/>
                  <a:gd name="T9" fmla="*/ 7 h 324"/>
                  <a:gd name="T10" fmla="*/ 1 w 151"/>
                  <a:gd name="T11" fmla="*/ 8 h 324"/>
                  <a:gd name="T12" fmla="*/ 2 w 151"/>
                  <a:gd name="T13" fmla="*/ 9 h 324"/>
                  <a:gd name="T14" fmla="*/ 2 w 151"/>
                  <a:gd name="T15" fmla="*/ 10 h 324"/>
                  <a:gd name="T16" fmla="*/ 2 w 151"/>
                  <a:gd name="T17" fmla="*/ 12 h 324"/>
                  <a:gd name="T18" fmla="*/ 3 w 151"/>
                  <a:gd name="T19" fmla="*/ 12 h 324"/>
                  <a:gd name="T20" fmla="*/ 3 w 151"/>
                  <a:gd name="T21" fmla="*/ 12 h 324"/>
                  <a:gd name="T22" fmla="*/ 4 w 151"/>
                  <a:gd name="T23" fmla="*/ 12 h 324"/>
                  <a:gd name="T24" fmla="*/ 5 w 151"/>
                  <a:gd name="T25" fmla="*/ 12 h 324"/>
                  <a:gd name="T26" fmla="*/ 5 w 151"/>
                  <a:gd name="T27" fmla="*/ 12 h 324"/>
                  <a:gd name="T28" fmla="*/ 5 w 151"/>
                  <a:gd name="T29" fmla="*/ 11 h 324"/>
                  <a:gd name="T30" fmla="*/ 6 w 151"/>
                  <a:gd name="T31" fmla="*/ 11 h 324"/>
                  <a:gd name="T32" fmla="*/ 6 w 151"/>
                  <a:gd name="T33" fmla="*/ 10 h 324"/>
                  <a:gd name="T34" fmla="*/ 6 w 151"/>
                  <a:gd name="T35" fmla="*/ 9 h 324"/>
                  <a:gd name="T36" fmla="*/ 5 w 151"/>
                  <a:gd name="T37" fmla="*/ 8 h 324"/>
                  <a:gd name="T38" fmla="*/ 5 w 151"/>
                  <a:gd name="T39" fmla="*/ 7 h 324"/>
                  <a:gd name="T40" fmla="*/ 5 w 151"/>
                  <a:gd name="T41" fmla="*/ 5 h 324"/>
                  <a:gd name="T42" fmla="*/ 5 w 151"/>
                  <a:gd name="T43" fmla="*/ 4 h 324"/>
                  <a:gd name="T44" fmla="*/ 5 w 151"/>
                  <a:gd name="T45" fmla="*/ 3 h 324"/>
                  <a:gd name="T46" fmla="*/ 4 w 151"/>
                  <a:gd name="T47" fmla="*/ 2 h 324"/>
                  <a:gd name="T48" fmla="*/ 4 w 151"/>
                  <a:gd name="T49" fmla="*/ 1 h 324"/>
                  <a:gd name="T50" fmla="*/ 4 w 151"/>
                  <a:gd name="T51" fmla="*/ 0 h 324"/>
                  <a:gd name="T52" fmla="*/ 3 w 151"/>
                  <a:gd name="T53" fmla="*/ 0 h 324"/>
                  <a:gd name="T54" fmla="*/ 3 w 151"/>
                  <a:gd name="T55" fmla="*/ 0 h 324"/>
                  <a:gd name="T56" fmla="*/ 2 w 151"/>
                  <a:gd name="T57" fmla="*/ 0 h 324"/>
                  <a:gd name="T58" fmla="*/ 2 w 151"/>
                  <a:gd name="T59" fmla="*/ 1 h 324"/>
                  <a:gd name="T60" fmla="*/ 1 w 151"/>
                  <a:gd name="T61" fmla="*/ 1 h 324"/>
                  <a:gd name="T62" fmla="*/ 1 w 151"/>
                  <a:gd name="T63" fmla="*/ 2 h 324"/>
                  <a:gd name="T64" fmla="*/ 0 w 151"/>
                  <a:gd name="T65" fmla="*/ 3 h 3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324">
                    <a:moveTo>
                      <a:pt x="0" y="69"/>
                    </a:moveTo>
                    <a:lnTo>
                      <a:pt x="6" y="99"/>
                    </a:lnTo>
                    <a:lnTo>
                      <a:pt x="14" y="130"/>
                    </a:lnTo>
                    <a:lnTo>
                      <a:pt x="20" y="160"/>
                    </a:lnTo>
                    <a:lnTo>
                      <a:pt x="27" y="191"/>
                    </a:lnTo>
                    <a:lnTo>
                      <a:pt x="34" y="221"/>
                    </a:lnTo>
                    <a:lnTo>
                      <a:pt x="41" y="252"/>
                    </a:lnTo>
                    <a:lnTo>
                      <a:pt x="48" y="282"/>
                    </a:lnTo>
                    <a:lnTo>
                      <a:pt x="55" y="314"/>
                    </a:lnTo>
                    <a:lnTo>
                      <a:pt x="73" y="320"/>
                    </a:lnTo>
                    <a:lnTo>
                      <a:pt x="90" y="324"/>
                    </a:lnTo>
                    <a:lnTo>
                      <a:pt x="104" y="324"/>
                    </a:lnTo>
                    <a:lnTo>
                      <a:pt x="119" y="322"/>
                    </a:lnTo>
                    <a:lnTo>
                      <a:pt x="130" y="314"/>
                    </a:lnTo>
                    <a:lnTo>
                      <a:pt x="139" y="304"/>
                    </a:lnTo>
                    <a:lnTo>
                      <a:pt x="145" y="289"/>
                    </a:lnTo>
                    <a:lnTo>
                      <a:pt x="151" y="273"/>
                    </a:lnTo>
                    <a:lnTo>
                      <a:pt x="144" y="240"/>
                    </a:lnTo>
                    <a:lnTo>
                      <a:pt x="139" y="208"/>
                    </a:lnTo>
                    <a:lnTo>
                      <a:pt x="133" y="176"/>
                    </a:lnTo>
                    <a:lnTo>
                      <a:pt x="130" y="143"/>
                    </a:lnTo>
                    <a:lnTo>
                      <a:pt x="124" y="111"/>
                    </a:lnTo>
                    <a:lnTo>
                      <a:pt x="119" y="79"/>
                    </a:lnTo>
                    <a:lnTo>
                      <a:pt x="113" y="46"/>
                    </a:lnTo>
                    <a:lnTo>
                      <a:pt x="108" y="14"/>
                    </a:lnTo>
                    <a:lnTo>
                      <a:pt x="94" y="2"/>
                    </a:lnTo>
                    <a:lnTo>
                      <a:pt x="81" y="0"/>
                    </a:lnTo>
                    <a:lnTo>
                      <a:pt x="67" y="3"/>
                    </a:lnTo>
                    <a:lnTo>
                      <a:pt x="54" y="13"/>
                    </a:lnTo>
                    <a:lnTo>
                      <a:pt x="40" y="24"/>
                    </a:lnTo>
                    <a:lnTo>
                      <a:pt x="27" y="38"/>
                    </a:lnTo>
                    <a:lnTo>
                      <a:pt x="14" y="54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7" name="Freeform 63"/>
              <p:cNvSpPr>
                <a:spLocks/>
              </p:cNvSpPr>
              <p:nvPr/>
            </p:nvSpPr>
            <p:spPr bwMode="auto">
              <a:xfrm>
                <a:off x="4603" y="2028"/>
                <a:ext cx="46" cy="99"/>
              </a:xfrm>
              <a:custGeom>
                <a:avLst/>
                <a:gdLst>
                  <a:gd name="T0" fmla="*/ 0 w 137"/>
                  <a:gd name="T1" fmla="*/ 2 h 297"/>
                  <a:gd name="T2" fmla="*/ 0 w 137"/>
                  <a:gd name="T3" fmla="*/ 3 h 297"/>
                  <a:gd name="T4" fmla="*/ 0 w 137"/>
                  <a:gd name="T5" fmla="*/ 4 h 297"/>
                  <a:gd name="T6" fmla="*/ 1 w 137"/>
                  <a:gd name="T7" fmla="*/ 5 h 297"/>
                  <a:gd name="T8" fmla="*/ 1 w 137"/>
                  <a:gd name="T9" fmla="*/ 6 h 297"/>
                  <a:gd name="T10" fmla="*/ 1 w 137"/>
                  <a:gd name="T11" fmla="*/ 7 h 297"/>
                  <a:gd name="T12" fmla="*/ 1 w 137"/>
                  <a:gd name="T13" fmla="*/ 9 h 297"/>
                  <a:gd name="T14" fmla="*/ 2 w 137"/>
                  <a:gd name="T15" fmla="*/ 10 h 297"/>
                  <a:gd name="T16" fmla="*/ 2 w 137"/>
                  <a:gd name="T17" fmla="*/ 11 h 297"/>
                  <a:gd name="T18" fmla="*/ 2 w 137"/>
                  <a:gd name="T19" fmla="*/ 11 h 297"/>
                  <a:gd name="T20" fmla="*/ 3 w 137"/>
                  <a:gd name="T21" fmla="*/ 11 h 297"/>
                  <a:gd name="T22" fmla="*/ 4 w 137"/>
                  <a:gd name="T23" fmla="*/ 11 h 297"/>
                  <a:gd name="T24" fmla="*/ 4 w 137"/>
                  <a:gd name="T25" fmla="*/ 11 h 297"/>
                  <a:gd name="T26" fmla="*/ 4 w 137"/>
                  <a:gd name="T27" fmla="*/ 11 h 297"/>
                  <a:gd name="T28" fmla="*/ 5 w 137"/>
                  <a:gd name="T29" fmla="*/ 10 h 297"/>
                  <a:gd name="T30" fmla="*/ 5 w 137"/>
                  <a:gd name="T31" fmla="*/ 10 h 297"/>
                  <a:gd name="T32" fmla="*/ 5 w 137"/>
                  <a:gd name="T33" fmla="*/ 9 h 297"/>
                  <a:gd name="T34" fmla="*/ 5 w 137"/>
                  <a:gd name="T35" fmla="*/ 8 h 297"/>
                  <a:gd name="T36" fmla="*/ 5 w 137"/>
                  <a:gd name="T37" fmla="*/ 7 h 297"/>
                  <a:gd name="T38" fmla="*/ 5 w 137"/>
                  <a:gd name="T39" fmla="*/ 6 h 297"/>
                  <a:gd name="T40" fmla="*/ 4 w 137"/>
                  <a:gd name="T41" fmla="*/ 5 h 297"/>
                  <a:gd name="T42" fmla="*/ 4 w 137"/>
                  <a:gd name="T43" fmla="*/ 4 h 297"/>
                  <a:gd name="T44" fmla="*/ 4 w 137"/>
                  <a:gd name="T45" fmla="*/ 3 h 297"/>
                  <a:gd name="T46" fmla="*/ 4 w 137"/>
                  <a:gd name="T47" fmla="*/ 2 h 297"/>
                  <a:gd name="T48" fmla="*/ 4 w 137"/>
                  <a:gd name="T49" fmla="*/ 0 h 297"/>
                  <a:gd name="T50" fmla="*/ 3 w 137"/>
                  <a:gd name="T51" fmla="*/ 0 h 297"/>
                  <a:gd name="T52" fmla="*/ 3 w 137"/>
                  <a:gd name="T53" fmla="*/ 0 h 297"/>
                  <a:gd name="T54" fmla="*/ 2 w 137"/>
                  <a:gd name="T55" fmla="*/ 0 h 297"/>
                  <a:gd name="T56" fmla="*/ 2 w 137"/>
                  <a:gd name="T57" fmla="*/ 0 h 297"/>
                  <a:gd name="T58" fmla="*/ 1 w 137"/>
                  <a:gd name="T59" fmla="*/ 1 h 297"/>
                  <a:gd name="T60" fmla="*/ 1 w 137"/>
                  <a:gd name="T61" fmla="*/ 1 h 297"/>
                  <a:gd name="T62" fmla="*/ 0 w 137"/>
                  <a:gd name="T63" fmla="*/ 2 h 297"/>
                  <a:gd name="T64" fmla="*/ 0 w 137"/>
                  <a:gd name="T65" fmla="*/ 2 h 2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297">
                    <a:moveTo>
                      <a:pt x="0" y="63"/>
                    </a:moveTo>
                    <a:lnTo>
                      <a:pt x="5" y="91"/>
                    </a:lnTo>
                    <a:lnTo>
                      <a:pt x="12" y="118"/>
                    </a:lnTo>
                    <a:lnTo>
                      <a:pt x="17" y="146"/>
                    </a:lnTo>
                    <a:lnTo>
                      <a:pt x="24" y="175"/>
                    </a:lnTo>
                    <a:lnTo>
                      <a:pt x="30" y="202"/>
                    </a:lnTo>
                    <a:lnTo>
                      <a:pt x="36" y="231"/>
                    </a:lnTo>
                    <a:lnTo>
                      <a:pt x="43" y="260"/>
                    </a:lnTo>
                    <a:lnTo>
                      <a:pt x="50" y="288"/>
                    </a:lnTo>
                    <a:lnTo>
                      <a:pt x="66" y="293"/>
                    </a:lnTo>
                    <a:lnTo>
                      <a:pt x="81" y="297"/>
                    </a:lnTo>
                    <a:lnTo>
                      <a:pt x="94" y="297"/>
                    </a:lnTo>
                    <a:lnTo>
                      <a:pt x="106" y="293"/>
                    </a:lnTo>
                    <a:lnTo>
                      <a:pt x="116" y="286"/>
                    </a:lnTo>
                    <a:lnTo>
                      <a:pt x="125" y="277"/>
                    </a:lnTo>
                    <a:lnTo>
                      <a:pt x="131" y="266"/>
                    </a:lnTo>
                    <a:lnTo>
                      <a:pt x="137" y="251"/>
                    </a:lnTo>
                    <a:lnTo>
                      <a:pt x="131" y="220"/>
                    </a:lnTo>
                    <a:lnTo>
                      <a:pt x="127" y="190"/>
                    </a:lnTo>
                    <a:lnTo>
                      <a:pt x="122" y="160"/>
                    </a:lnTo>
                    <a:lnTo>
                      <a:pt x="118" y="132"/>
                    </a:lnTo>
                    <a:lnTo>
                      <a:pt x="112" y="102"/>
                    </a:lnTo>
                    <a:lnTo>
                      <a:pt x="107" y="72"/>
                    </a:lnTo>
                    <a:lnTo>
                      <a:pt x="103" y="42"/>
                    </a:lnTo>
                    <a:lnTo>
                      <a:pt x="99" y="13"/>
                    </a:lnTo>
                    <a:lnTo>
                      <a:pt x="86" y="2"/>
                    </a:lnTo>
                    <a:lnTo>
                      <a:pt x="74" y="0"/>
                    </a:lnTo>
                    <a:lnTo>
                      <a:pt x="61" y="4"/>
                    </a:lnTo>
                    <a:lnTo>
                      <a:pt x="49" y="12"/>
                    </a:lnTo>
                    <a:lnTo>
                      <a:pt x="36" y="21"/>
                    </a:lnTo>
                    <a:lnTo>
                      <a:pt x="24" y="36"/>
                    </a:lnTo>
                    <a:lnTo>
                      <a:pt x="11" y="49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8" name="Freeform 64"/>
              <p:cNvSpPr>
                <a:spLocks/>
              </p:cNvSpPr>
              <p:nvPr/>
            </p:nvSpPr>
            <p:spPr bwMode="auto">
              <a:xfrm>
                <a:off x="4606" y="2034"/>
                <a:ext cx="42" cy="90"/>
              </a:xfrm>
              <a:custGeom>
                <a:avLst/>
                <a:gdLst>
                  <a:gd name="T0" fmla="*/ 0 w 126"/>
                  <a:gd name="T1" fmla="*/ 2 h 270"/>
                  <a:gd name="T2" fmla="*/ 0 w 126"/>
                  <a:gd name="T3" fmla="*/ 3 h 270"/>
                  <a:gd name="T4" fmla="*/ 0 w 126"/>
                  <a:gd name="T5" fmla="*/ 4 h 270"/>
                  <a:gd name="T6" fmla="*/ 1 w 126"/>
                  <a:gd name="T7" fmla="*/ 5 h 270"/>
                  <a:gd name="T8" fmla="*/ 1 w 126"/>
                  <a:gd name="T9" fmla="*/ 6 h 270"/>
                  <a:gd name="T10" fmla="*/ 1 w 126"/>
                  <a:gd name="T11" fmla="*/ 7 h 270"/>
                  <a:gd name="T12" fmla="*/ 1 w 126"/>
                  <a:gd name="T13" fmla="*/ 8 h 270"/>
                  <a:gd name="T14" fmla="*/ 1 w 126"/>
                  <a:gd name="T15" fmla="*/ 9 h 270"/>
                  <a:gd name="T16" fmla="*/ 2 w 126"/>
                  <a:gd name="T17" fmla="*/ 10 h 270"/>
                  <a:gd name="T18" fmla="*/ 2 w 126"/>
                  <a:gd name="T19" fmla="*/ 10 h 270"/>
                  <a:gd name="T20" fmla="*/ 3 w 126"/>
                  <a:gd name="T21" fmla="*/ 10 h 270"/>
                  <a:gd name="T22" fmla="*/ 3 w 126"/>
                  <a:gd name="T23" fmla="*/ 10 h 270"/>
                  <a:gd name="T24" fmla="*/ 4 w 126"/>
                  <a:gd name="T25" fmla="*/ 10 h 270"/>
                  <a:gd name="T26" fmla="*/ 4 w 126"/>
                  <a:gd name="T27" fmla="*/ 10 h 270"/>
                  <a:gd name="T28" fmla="*/ 4 w 126"/>
                  <a:gd name="T29" fmla="*/ 9 h 270"/>
                  <a:gd name="T30" fmla="*/ 4 w 126"/>
                  <a:gd name="T31" fmla="*/ 9 h 270"/>
                  <a:gd name="T32" fmla="*/ 5 w 126"/>
                  <a:gd name="T33" fmla="*/ 8 h 270"/>
                  <a:gd name="T34" fmla="*/ 4 w 126"/>
                  <a:gd name="T35" fmla="*/ 7 h 270"/>
                  <a:gd name="T36" fmla="*/ 4 w 126"/>
                  <a:gd name="T37" fmla="*/ 6 h 270"/>
                  <a:gd name="T38" fmla="*/ 4 w 126"/>
                  <a:gd name="T39" fmla="*/ 5 h 270"/>
                  <a:gd name="T40" fmla="*/ 4 w 126"/>
                  <a:gd name="T41" fmla="*/ 4 h 270"/>
                  <a:gd name="T42" fmla="*/ 4 w 126"/>
                  <a:gd name="T43" fmla="*/ 3 h 270"/>
                  <a:gd name="T44" fmla="*/ 4 w 126"/>
                  <a:gd name="T45" fmla="*/ 2 h 270"/>
                  <a:gd name="T46" fmla="*/ 3 w 126"/>
                  <a:gd name="T47" fmla="*/ 1 h 270"/>
                  <a:gd name="T48" fmla="*/ 3 w 126"/>
                  <a:gd name="T49" fmla="*/ 0 h 270"/>
                  <a:gd name="T50" fmla="*/ 3 w 126"/>
                  <a:gd name="T51" fmla="*/ 0 h 270"/>
                  <a:gd name="T52" fmla="*/ 2 w 126"/>
                  <a:gd name="T53" fmla="*/ 0 h 270"/>
                  <a:gd name="T54" fmla="*/ 2 w 126"/>
                  <a:gd name="T55" fmla="*/ 0 h 270"/>
                  <a:gd name="T56" fmla="*/ 2 w 126"/>
                  <a:gd name="T57" fmla="*/ 0 h 270"/>
                  <a:gd name="T58" fmla="*/ 1 w 126"/>
                  <a:gd name="T59" fmla="*/ 1 h 270"/>
                  <a:gd name="T60" fmla="*/ 1 w 126"/>
                  <a:gd name="T61" fmla="*/ 1 h 270"/>
                  <a:gd name="T62" fmla="*/ 0 w 126"/>
                  <a:gd name="T63" fmla="*/ 2 h 270"/>
                  <a:gd name="T64" fmla="*/ 0 w 126"/>
                  <a:gd name="T65" fmla="*/ 2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6" h="270">
                    <a:moveTo>
                      <a:pt x="0" y="57"/>
                    </a:moveTo>
                    <a:lnTo>
                      <a:pt x="5" y="82"/>
                    </a:lnTo>
                    <a:lnTo>
                      <a:pt x="11" y="108"/>
                    </a:lnTo>
                    <a:lnTo>
                      <a:pt x="16" y="133"/>
                    </a:lnTo>
                    <a:lnTo>
                      <a:pt x="23" y="159"/>
                    </a:lnTo>
                    <a:lnTo>
                      <a:pt x="27" y="184"/>
                    </a:lnTo>
                    <a:lnTo>
                      <a:pt x="33" y="209"/>
                    </a:lnTo>
                    <a:lnTo>
                      <a:pt x="38" y="236"/>
                    </a:lnTo>
                    <a:lnTo>
                      <a:pt x="45" y="263"/>
                    </a:lnTo>
                    <a:lnTo>
                      <a:pt x="60" y="267"/>
                    </a:lnTo>
                    <a:lnTo>
                      <a:pt x="74" y="270"/>
                    </a:lnTo>
                    <a:lnTo>
                      <a:pt x="86" y="269"/>
                    </a:lnTo>
                    <a:lnTo>
                      <a:pt x="98" y="267"/>
                    </a:lnTo>
                    <a:lnTo>
                      <a:pt x="106" y="261"/>
                    </a:lnTo>
                    <a:lnTo>
                      <a:pt x="114" y="252"/>
                    </a:lnTo>
                    <a:lnTo>
                      <a:pt x="120" y="242"/>
                    </a:lnTo>
                    <a:lnTo>
                      <a:pt x="126" y="228"/>
                    </a:lnTo>
                    <a:lnTo>
                      <a:pt x="120" y="200"/>
                    </a:lnTo>
                    <a:lnTo>
                      <a:pt x="115" y="173"/>
                    </a:lnTo>
                    <a:lnTo>
                      <a:pt x="111" y="146"/>
                    </a:lnTo>
                    <a:lnTo>
                      <a:pt x="108" y="120"/>
                    </a:lnTo>
                    <a:lnTo>
                      <a:pt x="103" y="92"/>
                    </a:lnTo>
                    <a:lnTo>
                      <a:pt x="98" y="66"/>
                    </a:lnTo>
                    <a:lnTo>
                      <a:pt x="93" y="38"/>
                    </a:lnTo>
                    <a:lnTo>
                      <a:pt x="90" y="12"/>
                    </a:lnTo>
                    <a:lnTo>
                      <a:pt x="78" y="2"/>
                    </a:lnTo>
                    <a:lnTo>
                      <a:pt x="67" y="0"/>
                    </a:lnTo>
                    <a:lnTo>
                      <a:pt x="55" y="2"/>
                    </a:lnTo>
                    <a:lnTo>
                      <a:pt x="44" y="11"/>
                    </a:lnTo>
                    <a:lnTo>
                      <a:pt x="32" y="20"/>
                    </a:lnTo>
                    <a:lnTo>
                      <a:pt x="22" y="32"/>
                    </a:lnTo>
                    <a:lnTo>
                      <a:pt x="11" y="44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09" name="Freeform 65"/>
              <p:cNvSpPr>
                <a:spLocks/>
              </p:cNvSpPr>
              <p:nvPr/>
            </p:nvSpPr>
            <p:spPr bwMode="auto">
              <a:xfrm>
                <a:off x="4608" y="2040"/>
                <a:ext cx="38" cy="80"/>
              </a:xfrm>
              <a:custGeom>
                <a:avLst/>
                <a:gdLst>
                  <a:gd name="T0" fmla="*/ 0 w 113"/>
                  <a:gd name="T1" fmla="*/ 2 h 240"/>
                  <a:gd name="T2" fmla="*/ 0 w 113"/>
                  <a:gd name="T3" fmla="*/ 3 h 240"/>
                  <a:gd name="T4" fmla="*/ 0 w 113"/>
                  <a:gd name="T5" fmla="*/ 4 h 240"/>
                  <a:gd name="T6" fmla="*/ 1 w 113"/>
                  <a:gd name="T7" fmla="*/ 4 h 240"/>
                  <a:gd name="T8" fmla="*/ 1 w 113"/>
                  <a:gd name="T9" fmla="*/ 5 h 240"/>
                  <a:gd name="T10" fmla="*/ 1 w 113"/>
                  <a:gd name="T11" fmla="*/ 6 h 240"/>
                  <a:gd name="T12" fmla="*/ 1 w 113"/>
                  <a:gd name="T13" fmla="*/ 7 h 240"/>
                  <a:gd name="T14" fmla="*/ 1 w 113"/>
                  <a:gd name="T15" fmla="*/ 8 h 240"/>
                  <a:gd name="T16" fmla="*/ 2 w 113"/>
                  <a:gd name="T17" fmla="*/ 9 h 240"/>
                  <a:gd name="T18" fmla="*/ 2 w 113"/>
                  <a:gd name="T19" fmla="*/ 9 h 240"/>
                  <a:gd name="T20" fmla="*/ 3 w 113"/>
                  <a:gd name="T21" fmla="*/ 9 h 240"/>
                  <a:gd name="T22" fmla="*/ 3 w 113"/>
                  <a:gd name="T23" fmla="*/ 9 h 240"/>
                  <a:gd name="T24" fmla="*/ 3 w 113"/>
                  <a:gd name="T25" fmla="*/ 9 h 240"/>
                  <a:gd name="T26" fmla="*/ 4 w 113"/>
                  <a:gd name="T27" fmla="*/ 9 h 240"/>
                  <a:gd name="T28" fmla="*/ 4 w 113"/>
                  <a:gd name="T29" fmla="*/ 8 h 240"/>
                  <a:gd name="T30" fmla="*/ 4 w 113"/>
                  <a:gd name="T31" fmla="*/ 8 h 240"/>
                  <a:gd name="T32" fmla="*/ 4 w 113"/>
                  <a:gd name="T33" fmla="*/ 8 h 240"/>
                  <a:gd name="T34" fmla="*/ 4 w 113"/>
                  <a:gd name="T35" fmla="*/ 7 h 240"/>
                  <a:gd name="T36" fmla="*/ 4 w 113"/>
                  <a:gd name="T37" fmla="*/ 6 h 240"/>
                  <a:gd name="T38" fmla="*/ 4 w 113"/>
                  <a:gd name="T39" fmla="*/ 5 h 240"/>
                  <a:gd name="T40" fmla="*/ 4 w 113"/>
                  <a:gd name="T41" fmla="*/ 4 h 240"/>
                  <a:gd name="T42" fmla="*/ 3 w 113"/>
                  <a:gd name="T43" fmla="*/ 3 h 240"/>
                  <a:gd name="T44" fmla="*/ 3 w 113"/>
                  <a:gd name="T45" fmla="*/ 2 h 240"/>
                  <a:gd name="T46" fmla="*/ 3 w 113"/>
                  <a:gd name="T47" fmla="*/ 1 h 240"/>
                  <a:gd name="T48" fmla="*/ 3 w 113"/>
                  <a:gd name="T49" fmla="*/ 0 h 240"/>
                  <a:gd name="T50" fmla="*/ 3 w 113"/>
                  <a:gd name="T51" fmla="*/ 0 h 240"/>
                  <a:gd name="T52" fmla="*/ 2 w 113"/>
                  <a:gd name="T53" fmla="*/ 0 h 240"/>
                  <a:gd name="T54" fmla="*/ 2 w 113"/>
                  <a:gd name="T55" fmla="*/ 0 h 240"/>
                  <a:gd name="T56" fmla="*/ 2 w 113"/>
                  <a:gd name="T57" fmla="*/ 0 h 240"/>
                  <a:gd name="T58" fmla="*/ 1 w 113"/>
                  <a:gd name="T59" fmla="*/ 1 h 240"/>
                  <a:gd name="T60" fmla="*/ 1 w 113"/>
                  <a:gd name="T61" fmla="*/ 1 h 240"/>
                  <a:gd name="T62" fmla="*/ 0 w 113"/>
                  <a:gd name="T63" fmla="*/ 1 h 240"/>
                  <a:gd name="T64" fmla="*/ 0 w 113"/>
                  <a:gd name="T65" fmla="*/ 2 h 2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3" h="240">
                    <a:moveTo>
                      <a:pt x="0" y="51"/>
                    </a:moveTo>
                    <a:lnTo>
                      <a:pt x="4" y="74"/>
                    </a:lnTo>
                    <a:lnTo>
                      <a:pt x="10" y="97"/>
                    </a:lnTo>
                    <a:lnTo>
                      <a:pt x="15" y="120"/>
                    </a:lnTo>
                    <a:lnTo>
                      <a:pt x="20" y="142"/>
                    </a:lnTo>
                    <a:lnTo>
                      <a:pt x="24" y="165"/>
                    </a:lnTo>
                    <a:lnTo>
                      <a:pt x="30" y="188"/>
                    </a:lnTo>
                    <a:lnTo>
                      <a:pt x="35" y="211"/>
                    </a:lnTo>
                    <a:lnTo>
                      <a:pt x="41" y="233"/>
                    </a:lnTo>
                    <a:lnTo>
                      <a:pt x="54" y="237"/>
                    </a:lnTo>
                    <a:lnTo>
                      <a:pt x="67" y="240"/>
                    </a:lnTo>
                    <a:lnTo>
                      <a:pt x="78" y="240"/>
                    </a:lnTo>
                    <a:lnTo>
                      <a:pt x="89" y="239"/>
                    </a:lnTo>
                    <a:lnTo>
                      <a:pt x="96" y="233"/>
                    </a:lnTo>
                    <a:lnTo>
                      <a:pt x="103" y="226"/>
                    </a:lnTo>
                    <a:lnTo>
                      <a:pt x="108" y="215"/>
                    </a:lnTo>
                    <a:lnTo>
                      <a:pt x="113" y="203"/>
                    </a:lnTo>
                    <a:lnTo>
                      <a:pt x="108" y="179"/>
                    </a:lnTo>
                    <a:lnTo>
                      <a:pt x="104" y="156"/>
                    </a:lnTo>
                    <a:lnTo>
                      <a:pt x="101" y="132"/>
                    </a:lnTo>
                    <a:lnTo>
                      <a:pt x="97" y="108"/>
                    </a:lnTo>
                    <a:lnTo>
                      <a:pt x="92" y="83"/>
                    </a:lnTo>
                    <a:lnTo>
                      <a:pt x="89" y="59"/>
                    </a:lnTo>
                    <a:lnTo>
                      <a:pt x="84" y="35"/>
                    </a:lnTo>
                    <a:lnTo>
                      <a:pt x="80" y="11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0" y="2"/>
                    </a:lnTo>
                    <a:lnTo>
                      <a:pt x="41" y="10"/>
                    </a:lnTo>
                    <a:lnTo>
                      <a:pt x="30" y="17"/>
                    </a:lnTo>
                    <a:lnTo>
                      <a:pt x="20" y="29"/>
                    </a:lnTo>
                    <a:lnTo>
                      <a:pt x="10" y="3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0" name="Freeform 66"/>
              <p:cNvSpPr>
                <a:spLocks/>
              </p:cNvSpPr>
              <p:nvPr/>
            </p:nvSpPr>
            <p:spPr bwMode="auto">
              <a:xfrm>
                <a:off x="4506" y="2038"/>
                <a:ext cx="69" cy="120"/>
              </a:xfrm>
              <a:custGeom>
                <a:avLst/>
                <a:gdLst>
                  <a:gd name="T0" fmla="*/ 0 w 206"/>
                  <a:gd name="T1" fmla="*/ 3 h 359"/>
                  <a:gd name="T2" fmla="*/ 0 w 206"/>
                  <a:gd name="T3" fmla="*/ 5 h 359"/>
                  <a:gd name="T4" fmla="*/ 1 w 206"/>
                  <a:gd name="T5" fmla="*/ 6 h 359"/>
                  <a:gd name="T6" fmla="*/ 1 w 206"/>
                  <a:gd name="T7" fmla="*/ 7 h 359"/>
                  <a:gd name="T8" fmla="*/ 2 w 206"/>
                  <a:gd name="T9" fmla="*/ 8 h 359"/>
                  <a:gd name="T10" fmla="*/ 2 w 206"/>
                  <a:gd name="T11" fmla="*/ 9 h 359"/>
                  <a:gd name="T12" fmla="*/ 3 w 206"/>
                  <a:gd name="T13" fmla="*/ 11 h 359"/>
                  <a:gd name="T14" fmla="*/ 3 w 206"/>
                  <a:gd name="T15" fmla="*/ 12 h 359"/>
                  <a:gd name="T16" fmla="*/ 4 w 206"/>
                  <a:gd name="T17" fmla="*/ 13 h 359"/>
                  <a:gd name="T18" fmla="*/ 5 w 206"/>
                  <a:gd name="T19" fmla="*/ 13 h 359"/>
                  <a:gd name="T20" fmla="*/ 5 w 206"/>
                  <a:gd name="T21" fmla="*/ 13 h 359"/>
                  <a:gd name="T22" fmla="*/ 6 w 206"/>
                  <a:gd name="T23" fmla="*/ 13 h 359"/>
                  <a:gd name="T24" fmla="*/ 7 w 206"/>
                  <a:gd name="T25" fmla="*/ 13 h 359"/>
                  <a:gd name="T26" fmla="*/ 7 w 206"/>
                  <a:gd name="T27" fmla="*/ 13 h 359"/>
                  <a:gd name="T28" fmla="*/ 7 w 206"/>
                  <a:gd name="T29" fmla="*/ 12 h 359"/>
                  <a:gd name="T30" fmla="*/ 8 w 206"/>
                  <a:gd name="T31" fmla="*/ 12 h 359"/>
                  <a:gd name="T32" fmla="*/ 8 w 206"/>
                  <a:gd name="T33" fmla="*/ 11 h 359"/>
                  <a:gd name="T34" fmla="*/ 7 w 206"/>
                  <a:gd name="T35" fmla="*/ 9 h 359"/>
                  <a:gd name="T36" fmla="*/ 7 w 206"/>
                  <a:gd name="T37" fmla="*/ 8 h 359"/>
                  <a:gd name="T38" fmla="*/ 6 w 206"/>
                  <a:gd name="T39" fmla="*/ 7 h 359"/>
                  <a:gd name="T40" fmla="*/ 6 w 206"/>
                  <a:gd name="T41" fmla="*/ 6 h 359"/>
                  <a:gd name="T42" fmla="*/ 5 w 206"/>
                  <a:gd name="T43" fmla="*/ 4 h 359"/>
                  <a:gd name="T44" fmla="*/ 5 w 206"/>
                  <a:gd name="T45" fmla="*/ 3 h 359"/>
                  <a:gd name="T46" fmla="*/ 5 w 206"/>
                  <a:gd name="T47" fmla="*/ 2 h 359"/>
                  <a:gd name="T48" fmla="*/ 4 w 206"/>
                  <a:gd name="T49" fmla="*/ 0 h 359"/>
                  <a:gd name="T50" fmla="*/ 4 w 206"/>
                  <a:gd name="T51" fmla="*/ 0 h 359"/>
                  <a:gd name="T52" fmla="*/ 3 w 206"/>
                  <a:gd name="T53" fmla="*/ 0 h 359"/>
                  <a:gd name="T54" fmla="*/ 2 w 206"/>
                  <a:gd name="T55" fmla="*/ 0 h 359"/>
                  <a:gd name="T56" fmla="*/ 2 w 206"/>
                  <a:gd name="T57" fmla="*/ 1 h 359"/>
                  <a:gd name="T58" fmla="*/ 1 w 206"/>
                  <a:gd name="T59" fmla="*/ 1 h 359"/>
                  <a:gd name="T60" fmla="*/ 1 w 206"/>
                  <a:gd name="T61" fmla="*/ 2 h 359"/>
                  <a:gd name="T62" fmla="*/ 0 w 206"/>
                  <a:gd name="T63" fmla="*/ 3 h 359"/>
                  <a:gd name="T64" fmla="*/ 0 w 206"/>
                  <a:gd name="T65" fmla="*/ 3 h 3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6" h="359">
                    <a:moveTo>
                      <a:pt x="0" y="91"/>
                    </a:moveTo>
                    <a:lnTo>
                      <a:pt x="12" y="123"/>
                    </a:lnTo>
                    <a:lnTo>
                      <a:pt x="25" y="155"/>
                    </a:lnTo>
                    <a:lnTo>
                      <a:pt x="38" y="188"/>
                    </a:lnTo>
                    <a:lnTo>
                      <a:pt x="52" y="221"/>
                    </a:lnTo>
                    <a:lnTo>
                      <a:pt x="65" y="253"/>
                    </a:lnTo>
                    <a:lnTo>
                      <a:pt x="78" y="287"/>
                    </a:lnTo>
                    <a:lnTo>
                      <a:pt x="91" y="320"/>
                    </a:lnTo>
                    <a:lnTo>
                      <a:pt x="105" y="354"/>
                    </a:lnTo>
                    <a:lnTo>
                      <a:pt x="127" y="358"/>
                    </a:lnTo>
                    <a:lnTo>
                      <a:pt x="147" y="359"/>
                    </a:lnTo>
                    <a:lnTo>
                      <a:pt x="164" y="355"/>
                    </a:lnTo>
                    <a:lnTo>
                      <a:pt x="178" y="349"/>
                    </a:lnTo>
                    <a:lnTo>
                      <a:pt x="189" y="338"/>
                    </a:lnTo>
                    <a:lnTo>
                      <a:pt x="198" y="326"/>
                    </a:lnTo>
                    <a:lnTo>
                      <a:pt x="202" y="310"/>
                    </a:lnTo>
                    <a:lnTo>
                      <a:pt x="206" y="291"/>
                    </a:lnTo>
                    <a:lnTo>
                      <a:pt x="193" y="255"/>
                    </a:lnTo>
                    <a:lnTo>
                      <a:pt x="181" y="220"/>
                    </a:lnTo>
                    <a:lnTo>
                      <a:pt x="168" y="185"/>
                    </a:lnTo>
                    <a:lnTo>
                      <a:pt x="157" y="151"/>
                    </a:lnTo>
                    <a:lnTo>
                      <a:pt x="145" y="115"/>
                    </a:lnTo>
                    <a:lnTo>
                      <a:pt x="134" y="79"/>
                    </a:lnTo>
                    <a:lnTo>
                      <a:pt x="123" y="44"/>
                    </a:lnTo>
                    <a:lnTo>
                      <a:pt x="113" y="11"/>
                    </a:lnTo>
                    <a:lnTo>
                      <a:pt x="95" y="0"/>
                    </a:lnTo>
                    <a:lnTo>
                      <a:pt x="79" y="0"/>
                    </a:lnTo>
                    <a:lnTo>
                      <a:pt x="64" y="5"/>
                    </a:lnTo>
                    <a:lnTo>
                      <a:pt x="50" y="18"/>
                    </a:lnTo>
                    <a:lnTo>
                      <a:pt x="37" y="33"/>
                    </a:lnTo>
                    <a:lnTo>
                      <a:pt x="25" y="52"/>
                    </a:lnTo>
                    <a:lnTo>
                      <a:pt x="12" y="72"/>
                    </a:lnTo>
                    <a:lnTo>
                      <a:pt x="0" y="91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1" name="Freeform 67"/>
              <p:cNvSpPr>
                <a:spLocks/>
              </p:cNvSpPr>
              <p:nvPr/>
            </p:nvSpPr>
            <p:spPr bwMode="auto">
              <a:xfrm>
                <a:off x="4510" y="2042"/>
                <a:ext cx="63" cy="113"/>
              </a:xfrm>
              <a:custGeom>
                <a:avLst/>
                <a:gdLst>
                  <a:gd name="T0" fmla="*/ 0 w 190"/>
                  <a:gd name="T1" fmla="*/ 3 h 340"/>
                  <a:gd name="T2" fmla="*/ 0 w 190"/>
                  <a:gd name="T3" fmla="*/ 4 h 340"/>
                  <a:gd name="T4" fmla="*/ 1 w 190"/>
                  <a:gd name="T5" fmla="*/ 6 h 340"/>
                  <a:gd name="T6" fmla="*/ 1 w 190"/>
                  <a:gd name="T7" fmla="*/ 7 h 340"/>
                  <a:gd name="T8" fmla="*/ 2 w 190"/>
                  <a:gd name="T9" fmla="*/ 8 h 340"/>
                  <a:gd name="T10" fmla="*/ 2 w 190"/>
                  <a:gd name="T11" fmla="*/ 9 h 340"/>
                  <a:gd name="T12" fmla="*/ 3 w 190"/>
                  <a:gd name="T13" fmla="*/ 10 h 340"/>
                  <a:gd name="T14" fmla="*/ 3 w 190"/>
                  <a:gd name="T15" fmla="*/ 11 h 340"/>
                  <a:gd name="T16" fmla="*/ 4 w 190"/>
                  <a:gd name="T17" fmla="*/ 12 h 340"/>
                  <a:gd name="T18" fmla="*/ 4 w 190"/>
                  <a:gd name="T19" fmla="*/ 13 h 340"/>
                  <a:gd name="T20" fmla="*/ 5 w 190"/>
                  <a:gd name="T21" fmla="*/ 13 h 340"/>
                  <a:gd name="T22" fmla="*/ 6 w 190"/>
                  <a:gd name="T23" fmla="*/ 12 h 340"/>
                  <a:gd name="T24" fmla="*/ 6 w 190"/>
                  <a:gd name="T25" fmla="*/ 12 h 340"/>
                  <a:gd name="T26" fmla="*/ 6 w 190"/>
                  <a:gd name="T27" fmla="*/ 12 h 340"/>
                  <a:gd name="T28" fmla="*/ 7 w 190"/>
                  <a:gd name="T29" fmla="*/ 11 h 340"/>
                  <a:gd name="T30" fmla="*/ 7 w 190"/>
                  <a:gd name="T31" fmla="*/ 11 h 340"/>
                  <a:gd name="T32" fmla="*/ 7 w 190"/>
                  <a:gd name="T33" fmla="*/ 10 h 340"/>
                  <a:gd name="T34" fmla="*/ 7 w 190"/>
                  <a:gd name="T35" fmla="*/ 9 h 340"/>
                  <a:gd name="T36" fmla="*/ 6 w 190"/>
                  <a:gd name="T37" fmla="*/ 8 h 340"/>
                  <a:gd name="T38" fmla="*/ 6 w 190"/>
                  <a:gd name="T39" fmla="*/ 7 h 340"/>
                  <a:gd name="T40" fmla="*/ 5 w 190"/>
                  <a:gd name="T41" fmla="*/ 5 h 340"/>
                  <a:gd name="T42" fmla="*/ 5 w 190"/>
                  <a:gd name="T43" fmla="*/ 4 h 340"/>
                  <a:gd name="T44" fmla="*/ 5 w 190"/>
                  <a:gd name="T45" fmla="*/ 3 h 340"/>
                  <a:gd name="T46" fmla="*/ 4 w 190"/>
                  <a:gd name="T47" fmla="*/ 2 h 340"/>
                  <a:gd name="T48" fmla="*/ 4 w 190"/>
                  <a:gd name="T49" fmla="*/ 0 h 340"/>
                  <a:gd name="T50" fmla="*/ 3 w 190"/>
                  <a:gd name="T51" fmla="*/ 0 h 340"/>
                  <a:gd name="T52" fmla="*/ 3 w 190"/>
                  <a:gd name="T53" fmla="*/ 0 h 340"/>
                  <a:gd name="T54" fmla="*/ 2 w 190"/>
                  <a:gd name="T55" fmla="*/ 0 h 340"/>
                  <a:gd name="T56" fmla="*/ 2 w 190"/>
                  <a:gd name="T57" fmla="*/ 1 h 340"/>
                  <a:gd name="T58" fmla="*/ 1 w 190"/>
                  <a:gd name="T59" fmla="*/ 1 h 340"/>
                  <a:gd name="T60" fmla="*/ 1 w 190"/>
                  <a:gd name="T61" fmla="*/ 2 h 340"/>
                  <a:gd name="T62" fmla="*/ 0 w 190"/>
                  <a:gd name="T63" fmla="*/ 3 h 340"/>
                  <a:gd name="T64" fmla="*/ 0 w 190"/>
                  <a:gd name="T65" fmla="*/ 3 h 3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0" h="340">
                    <a:moveTo>
                      <a:pt x="0" y="88"/>
                    </a:moveTo>
                    <a:lnTo>
                      <a:pt x="10" y="118"/>
                    </a:lnTo>
                    <a:lnTo>
                      <a:pt x="22" y="149"/>
                    </a:lnTo>
                    <a:lnTo>
                      <a:pt x="34" y="180"/>
                    </a:lnTo>
                    <a:lnTo>
                      <a:pt x="48" y="212"/>
                    </a:lnTo>
                    <a:lnTo>
                      <a:pt x="60" y="241"/>
                    </a:lnTo>
                    <a:lnTo>
                      <a:pt x="73" y="274"/>
                    </a:lnTo>
                    <a:lnTo>
                      <a:pt x="85" y="304"/>
                    </a:lnTo>
                    <a:lnTo>
                      <a:pt x="98" y="336"/>
                    </a:lnTo>
                    <a:lnTo>
                      <a:pt x="118" y="340"/>
                    </a:lnTo>
                    <a:lnTo>
                      <a:pt x="136" y="340"/>
                    </a:lnTo>
                    <a:lnTo>
                      <a:pt x="150" y="337"/>
                    </a:lnTo>
                    <a:lnTo>
                      <a:pt x="165" y="332"/>
                    </a:lnTo>
                    <a:lnTo>
                      <a:pt x="174" y="322"/>
                    </a:lnTo>
                    <a:lnTo>
                      <a:pt x="183" y="310"/>
                    </a:lnTo>
                    <a:lnTo>
                      <a:pt x="186" y="294"/>
                    </a:lnTo>
                    <a:lnTo>
                      <a:pt x="190" y="276"/>
                    </a:lnTo>
                    <a:lnTo>
                      <a:pt x="179" y="243"/>
                    </a:lnTo>
                    <a:lnTo>
                      <a:pt x="168" y="210"/>
                    </a:lnTo>
                    <a:lnTo>
                      <a:pt x="158" y="177"/>
                    </a:lnTo>
                    <a:lnTo>
                      <a:pt x="147" y="145"/>
                    </a:lnTo>
                    <a:lnTo>
                      <a:pt x="136" y="111"/>
                    </a:lnTo>
                    <a:lnTo>
                      <a:pt x="125" y="78"/>
                    </a:lnTo>
                    <a:lnTo>
                      <a:pt x="115" y="44"/>
                    </a:lnTo>
                    <a:lnTo>
                      <a:pt x="105" y="11"/>
                    </a:lnTo>
                    <a:lnTo>
                      <a:pt x="87" y="1"/>
                    </a:lnTo>
                    <a:lnTo>
                      <a:pt x="73" y="0"/>
                    </a:lnTo>
                    <a:lnTo>
                      <a:pt x="58" y="6"/>
                    </a:lnTo>
                    <a:lnTo>
                      <a:pt x="46" y="18"/>
                    </a:lnTo>
                    <a:lnTo>
                      <a:pt x="33" y="32"/>
                    </a:lnTo>
                    <a:lnTo>
                      <a:pt x="21" y="50"/>
                    </a:lnTo>
                    <a:lnTo>
                      <a:pt x="10" y="69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2" name="Freeform 68"/>
              <p:cNvSpPr>
                <a:spLocks/>
              </p:cNvSpPr>
              <p:nvPr/>
            </p:nvSpPr>
            <p:spPr bwMode="auto">
              <a:xfrm>
                <a:off x="4511" y="2047"/>
                <a:ext cx="60" cy="106"/>
              </a:xfrm>
              <a:custGeom>
                <a:avLst/>
                <a:gdLst>
                  <a:gd name="T0" fmla="*/ 0 w 180"/>
                  <a:gd name="T1" fmla="*/ 3 h 317"/>
                  <a:gd name="T2" fmla="*/ 0 w 180"/>
                  <a:gd name="T3" fmla="*/ 4 h 317"/>
                  <a:gd name="T4" fmla="*/ 1 w 180"/>
                  <a:gd name="T5" fmla="*/ 5 h 317"/>
                  <a:gd name="T6" fmla="*/ 1 w 180"/>
                  <a:gd name="T7" fmla="*/ 6 h 317"/>
                  <a:gd name="T8" fmla="*/ 2 w 180"/>
                  <a:gd name="T9" fmla="*/ 7 h 317"/>
                  <a:gd name="T10" fmla="*/ 2 w 180"/>
                  <a:gd name="T11" fmla="*/ 8 h 317"/>
                  <a:gd name="T12" fmla="*/ 3 w 180"/>
                  <a:gd name="T13" fmla="*/ 9 h 317"/>
                  <a:gd name="T14" fmla="*/ 3 w 180"/>
                  <a:gd name="T15" fmla="*/ 11 h 317"/>
                  <a:gd name="T16" fmla="*/ 3 w 180"/>
                  <a:gd name="T17" fmla="*/ 12 h 317"/>
                  <a:gd name="T18" fmla="*/ 4 w 180"/>
                  <a:gd name="T19" fmla="*/ 12 h 317"/>
                  <a:gd name="T20" fmla="*/ 5 w 180"/>
                  <a:gd name="T21" fmla="*/ 12 h 317"/>
                  <a:gd name="T22" fmla="*/ 5 w 180"/>
                  <a:gd name="T23" fmla="*/ 12 h 317"/>
                  <a:gd name="T24" fmla="*/ 6 w 180"/>
                  <a:gd name="T25" fmla="*/ 12 h 317"/>
                  <a:gd name="T26" fmla="*/ 6 w 180"/>
                  <a:gd name="T27" fmla="*/ 11 h 317"/>
                  <a:gd name="T28" fmla="*/ 6 w 180"/>
                  <a:gd name="T29" fmla="*/ 11 h 317"/>
                  <a:gd name="T30" fmla="*/ 7 w 180"/>
                  <a:gd name="T31" fmla="*/ 10 h 317"/>
                  <a:gd name="T32" fmla="*/ 7 w 180"/>
                  <a:gd name="T33" fmla="*/ 10 h 317"/>
                  <a:gd name="T34" fmla="*/ 6 w 180"/>
                  <a:gd name="T35" fmla="*/ 8 h 317"/>
                  <a:gd name="T36" fmla="*/ 6 w 180"/>
                  <a:gd name="T37" fmla="*/ 7 h 317"/>
                  <a:gd name="T38" fmla="*/ 6 w 180"/>
                  <a:gd name="T39" fmla="*/ 6 h 317"/>
                  <a:gd name="T40" fmla="*/ 5 w 180"/>
                  <a:gd name="T41" fmla="*/ 5 h 317"/>
                  <a:gd name="T42" fmla="*/ 5 w 180"/>
                  <a:gd name="T43" fmla="*/ 4 h 317"/>
                  <a:gd name="T44" fmla="*/ 4 w 180"/>
                  <a:gd name="T45" fmla="*/ 3 h 317"/>
                  <a:gd name="T46" fmla="*/ 4 w 180"/>
                  <a:gd name="T47" fmla="*/ 2 h 317"/>
                  <a:gd name="T48" fmla="*/ 4 w 180"/>
                  <a:gd name="T49" fmla="*/ 0 h 317"/>
                  <a:gd name="T50" fmla="*/ 3 w 180"/>
                  <a:gd name="T51" fmla="*/ 0 h 317"/>
                  <a:gd name="T52" fmla="*/ 3 w 180"/>
                  <a:gd name="T53" fmla="*/ 0 h 317"/>
                  <a:gd name="T54" fmla="*/ 2 w 180"/>
                  <a:gd name="T55" fmla="*/ 0 h 317"/>
                  <a:gd name="T56" fmla="*/ 2 w 180"/>
                  <a:gd name="T57" fmla="*/ 1 h 317"/>
                  <a:gd name="T58" fmla="*/ 1 w 180"/>
                  <a:gd name="T59" fmla="*/ 1 h 317"/>
                  <a:gd name="T60" fmla="*/ 1 w 180"/>
                  <a:gd name="T61" fmla="*/ 2 h 317"/>
                  <a:gd name="T62" fmla="*/ 0 w 180"/>
                  <a:gd name="T63" fmla="*/ 2 h 317"/>
                  <a:gd name="T64" fmla="*/ 0 w 180"/>
                  <a:gd name="T65" fmla="*/ 3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0" h="317">
                    <a:moveTo>
                      <a:pt x="0" y="81"/>
                    </a:moveTo>
                    <a:lnTo>
                      <a:pt x="11" y="109"/>
                    </a:lnTo>
                    <a:lnTo>
                      <a:pt x="23" y="138"/>
                    </a:lnTo>
                    <a:lnTo>
                      <a:pt x="35" y="167"/>
                    </a:lnTo>
                    <a:lnTo>
                      <a:pt x="47" y="197"/>
                    </a:lnTo>
                    <a:lnTo>
                      <a:pt x="58" y="225"/>
                    </a:lnTo>
                    <a:lnTo>
                      <a:pt x="70" y="255"/>
                    </a:lnTo>
                    <a:lnTo>
                      <a:pt x="81" y="284"/>
                    </a:lnTo>
                    <a:lnTo>
                      <a:pt x="93" y="314"/>
                    </a:lnTo>
                    <a:lnTo>
                      <a:pt x="112" y="317"/>
                    </a:lnTo>
                    <a:lnTo>
                      <a:pt x="130" y="317"/>
                    </a:lnTo>
                    <a:lnTo>
                      <a:pt x="144" y="315"/>
                    </a:lnTo>
                    <a:lnTo>
                      <a:pt x="157" y="310"/>
                    </a:lnTo>
                    <a:lnTo>
                      <a:pt x="166" y="301"/>
                    </a:lnTo>
                    <a:lnTo>
                      <a:pt x="174" y="290"/>
                    </a:lnTo>
                    <a:lnTo>
                      <a:pt x="178" y="276"/>
                    </a:lnTo>
                    <a:lnTo>
                      <a:pt x="180" y="259"/>
                    </a:lnTo>
                    <a:lnTo>
                      <a:pt x="169" y="226"/>
                    </a:lnTo>
                    <a:lnTo>
                      <a:pt x="159" y="197"/>
                    </a:lnTo>
                    <a:lnTo>
                      <a:pt x="149" y="164"/>
                    </a:lnTo>
                    <a:lnTo>
                      <a:pt x="139" y="134"/>
                    </a:lnTo>
                    <a:lnTo>
                      <a:pt x="129" y="103"/>
                    </a:lnTo>
                    <a:lnTo>
                      <a:pt x="119" y="72"/>
                    </a:lnTo>
                    <a:lnTo>
                      <a:pt x="110" y="41"/>
                    </a:lnTo>
                    <a:lnTo>
                      <a:pt x="100" y="11"/>
                    </a:lnTo>
                    <a:lnTo>
                      <a:pt x="84" y="2"/>
                    </a:lnTo>
                    <a:lnTo>
                      <a:pt x="70" y="0"/>
                    </a:lnTo>
                    <a:lnTo>
                      <a:pt x="57" y="6"/>
                    </a:lnTo>
                    <a:lnTo>
                      <a:pt x="46" y="17"/>
                    </a:lnTo>
                    <a:lnTo>
                      <a:pt x="34" y="29"/>
                    </a:lnTo>
                    <a:lnTo>
                      <a:pt x="22" y="46"/>
                    </a:lnTo>
                    <a:lnTo>
                      <a:pt x="10" y="63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3" name="Freeform 69"/>
              <p:cNvSpPr>
                <a:spLocks/>
              </p:cNvSpPr>
              <p:nvPr/>
            </p:nvSpPr>
            <p:spPr bwMode="auto">
              <a:xfrm>
                <a:off x="4515" y="2052"/>
                <a:ext cx="55" cy="98"/>
              </a:xfrm>
              <a:custGeom>
                <a:avLst/>
                <a:gdLst>
                  <a:gd name="T0" fmla="*/ 0 w 165"/>
                  <a:gd name="T1" fmla="*/ 3 h 295"/>
                  <a:gd name="T2" fmla="*/ 0 w 165"/>
                  <a:gd name="T3" fmla="*/ 4 h 295"/>
                  <a:gd name="T4" fmla="*/ 1 w 165"/>
                  <a:gd name="T5" fmla="*/ 5 h 295"/>
                  <a:gd name="T6" fmla="*/ 1 w 165"/>
                  <a:gd name="T7" fmla="*/ 6 h 295"/>
                  <a:gd name="T8" fmla="*/ 2 w 165"/>
                  <a:gd name="T9" fmla="*/ 7 h 295"/>
                  <a:gd name="T10" fmla="*/ 2 w 165"/>
                  <a:gd name="T11" fmla="*/ 8 h 295"/>
                  <a:gd name="T12" fmla="*/ 2 w 165"/>
                  <a:gd name="T13" fmla="*/ 9 h 295"/>
                  <a:gd name="T14" fmla="*/ 3 w 165"/>
                  <a:gd name="T15" fmla="*/ 10 h 295"/>
                  <a:gd name="T16" fmla="*/ 3 w 165"/>
                  <a:gd name="T17" fmla="*/ 11 h 295"/>
                  <a:gd name="T18" fmla="*/ 4 w 165"/>
                  <a:gd name="T19" fmla="*/ 11 h 295"/>
                  <a:gd name="T20" fmla="*/ 4 w 165"/>
                  <a:gd name="T21" fmla="*/ 11 h 295"/>
                  <a:gd name="T22" fmla="*/ 5 w 165"/>
                  <a:gd name="T23" fmla="*/ 11 h 295"/>
                  <a:gd name="T24" fmla="*/ 5 w 165"/>
                  <a:gd name="T25" fmla="*/ 11 h 295"/>
                  <a:gd name="T26" fmla="*/ 6 w 165"/>
                  <a:gd name="T27" fmla="*/ 10 h 295"/>
                  <a:gd name="T28" fmla="*/ 6 w 165"/>
                  <a:gd name="T29" fmla="*/ 10 h 295"/>
                  <a:gd name="T30" fmla="*/ 6 w 165"/>
                  <a:gd name="T31" fmla="*/ 9 h 295"/>
                  <a:gd name="T32" fmla="*/ 6 w 165"/>
                  <a:gd name="T33" fmla="*/ 9 h 295"/>
                  <a:gd name="T34" fmla="*/ 6 w 165"/>
                  <a:gd name="T35" fmla="*/ 8 h 295"/>
                  <a:gd name="T36" fmla="*/ 5 w 165"/>
                  <a:gd name="T37" fmla="*/ 7 h 295"/>
                  <a:gd name="T38" fmla="*/ 5 w 165"/>
                  <a:gd name="T39" fmla="*/ 6 h 295"/>
                  <a:gd name="T40" fmla="*/ 5 w 165"/>
                  <a:gd name="T41" fmla="*/ 5 h 295"/>
                  <a:gd name="T42" fmla="*/ 4 w 165"/>
                  <a:gd name="T43" fmla="*/ 3 h 295"/>
                  <a:gd name="T44" fmla="*/ 4 w 165"/>
                  <a:gd name="T45" fmla="*/ 2 h 295"/>
                  <a:gd name="T46" fmla="*/ 4 w 165"/>
                  <a:gd name="T47" fmla="*/ 1 h 295"/>
                  <a:gd name="T48" fmla="*/ 3 w 165"/>
                  <a:gd name="T49" fmla="*/ 0 h 295"/>
                  <a:gd name="T50" fmla="*/ 3 w 165"/>
                  <a:gd name="T51" fmla="*/ 0 h 295"/>
                  <a:gd name="T52" fmla="*/ 2 w 165"/>
                  <a:gd name="T53" fmla="*/ 0 h 295"/>
                  <a:gd name="T54" fmla="*/ 2 w 165"/>
                  <a:gd name="T55" fmla="*/ 0 h 295"/>
                  <a:gd name="T56" fmla="*/ 2 w 165"/>
                  <a:gd name="T57" fmla="*/ 1 h 295"/>
                  <a:gd name="T58" fmla="*/ 1 w 165"/>
                  <a:gd name="T59" fmla="*/ 1 h 295"/>
                  <a:gd name="T60" fmla="*/ 1 w 165"/>
                  <a:gd name="T61" fmla="*/ 2 h 295"/>
                  <a:gd name="T62" fmla="*/ 0 w 165"/>
                  <a:gd name="T63" fmla="*/ 2 h 295"/>
                  <a:gd name="T64" fmla="*/ 0 w 165"/>
                  <a:gd name="T65" fmla="*/ 3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65" h="295">
                    <a:moveTo>
                      <a:pt x="0" y="76"/>
                    </a:moveTo>
                    <a:lnTo>
                      <a:pt x="10" y="103"/>
                    </a:lnTo>
                    <a:lnTo>
                      <a:pt x="21" y="130"/>
                    </a:lnTo>
                    <a:lnTo>
                      <a:pt x="30" y="156"/>
                    </a:lnTo>
                    <a:lnTo>
                      <a:pt x="41" y="184"/>
                    </a:lnTo>
                    <a:lnTo>
                      <a:pt x="52" y="210"/>
                    </a:lnTo>
                    <a:lnTo>
                      <a:pt x="62" y="238"/>
                    </a:lnTo>
                    <a:lnTo>
                      <a:pt x="73" y="264"/>
                    </a:lnTo>
                    <a:lnTo>
                      <a:pt x="85" y="292"/>
                    </a:lnTo>
                    <a:lnTo>
                      <a:pt x="103" y="295"/>
                    </a:lnTo>
                    <a:lnTo>
                      <a:pt x="119" y="295"/>
                    </a:lnTo>
                    <a:lnTo>
                      <a:pt x="133" y="293"/>
                    </a:lnTo>
                    <a:lnTo>
                      <a:pt x="145" y="289"/>
                    </a:lnTo>
                    <a:lnTo>
                      <a:pt x="152" y="281"/>
                    </a:lnTo>
                    <a:lnTo>
                      <a:pt x="159" y="270"/>
                    </a:lnTo>
                    <a:lnTo>
                      <a:pt x="163" y="257"/>
                    </a:lnTo>
                    <a:lnTo>
                      <a:pt x="165" y="241"/>
                    </a:lnTo>
                    <a:lnTo>
                      <a:pt x="155" y="211"/>
                    </a:lnTo>
                    <a:lnTo>
                      <a:pt x="146" y="183"/>
                    </a:lnTo>
                    <a:lnTo>
                      <a:pt x="137" y="153"/>
                    </a:lnTo>
                    <a:lnTo>
                      <a:pt x="128" y="124"/>
                    </a:lnTo>
                    <a:lnTo>
                      <a:pt x="119" y="94"/>
                    </a:lnTo>
                    <a:lnTo>
                      <a:pt x="109" y="66"/>
                    </a:lnTo>
                    <a:lnTo>
                      <a:pt x="100" y="37"/>
                    </a:lnTo>
                    <a:lnTo>
                      <a:pt x="90" y="8"/>
                    </a:lnTo>
                    <a:lnTo>
                      <a:pt x="76" y="0"/>
                    </a:lnTo>
                    <a:lnTo>
                      <a:pt x="64" y="0"/>
                    </a:lnTo>
                    <a:lnTo>
                      <a:pt x="52" y="4"/>
                    </a:lnTo>
                    <a:lnTo>
                      <a:pt x="41" y="15"/>
                    </a:lnTo>
                    <a:lnTo>
                      <a:pt x="30" y="27"/>
                    </a:lnTo>
                    <a:lnTo>
                      <a:pt x="19" y="44"/>
                    </a:lnTo>
                    <a:lnTo>
                      <a:pt x="10" y="6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4" name="Freeform 70"/>
              <p:cNvSpPr>
                <a:spLocks/>
              </p:cNvSpPr>
              <p:nvPr/>
            </p:nvSpPr>
            <p:spPr bwMode="auto">
              <a:xfrm>
                <a:off x="4517" y="2057"/>
                <a:ext cx="52" cy="92"/>
              </a:xfrm>
              <a:custGeom>
                <a:avLst/>
                <a:gdLst>
                  <a:gd name="T0" fmla="*/ 0 w 156"/>
                  <a:gd name="T1" fmla="*/ 3 h 276"/>
                  <a:gd name="T2" fmla="*/ 0 w 156"/>
                  <a:gd name="T3" fmla="*/ 4 h 276"/>
                  <a:gd name="T4" fmla="*/ 1 w 156"/>
                  <a:gd name="T5" fmla="*/ 4 h 276"/>
                  <a:gd name="T6" fmla="*/ 1 w 156"/>
                  <a:gd name="T7" fmla="*/ 5 h 276"/>
                  <a:gd name="T8" fmla="*/ 1 w 156"/>
                  <a:gd name="T9" fmla="*/ 6 h 276"/>
                  <a:gd name="T10" fmla="*/ 2 w 156"/>
                  <a:gd name="T11" fmla="*/ 7 h 276"/>
                  <a:gd name="T12" fmla="*/ 2 w 156"/>
                  <a:gd name="T13" fmla="*/ 8 h 276"/>
                  <a:gd name="T14" fmla="*/ 2 w 156"/>
                  <a:gd name="T15" fmla="*/ 9 h 276"/>
                  <a:gd name="T16" fmla="*/ 3 w 156"/>
                  <a:gd name="T17" fmla="*/ 10 h 276"/>
                  <a:gd name="T18" fmla="*/ 4 w 156"/>
                  <a:gd name="T19" fmla="*/ 10 h 276"/>
                  <a:gd name="T20" fmla="*/ 4 w 156"/>
                  <a:gd name="T21" fmla="*/ 10 h 276"/>
                  <a:gd name="T22" fmla="*/ 5 w 156"/>
                  <a:gd name="T23" fmla="*/ 10 h 276"/>
                  <a:gd name="T24" fmla="*/ 5 w 156"/>
                  <a:gd name="T25" fmla="*/ 10 h 276"/>
                  <a:gd name="T26" fmla="*/ 5 w 156"/>
                  <a:gd name="T27" fmla="*/ 10 h 276"/>
                  <a:gd name="T28" fmla="*/ 6 w 156"/>
                  <a:gd name="T29" fmla="*/ 9 h 276"/>
                  <a:gd name="T30" fmla="*/ 6 w 156"/>
                  <a:gd name="T31" fmla="*/ 9 h 276"/>
                  <a:gd name="T32" fmla="*/ 6 w 156"/>
                  <a:gd name="T33" fmla="*/ 8 h 276"/>
                  <a:gd name="T34" fmla="*/ 5 w 156"/>
                  <a:gd name="T35" fmla="*/ 7 h 276"/>
                  <a:gd name="T36" fmla="*/ 5 w 156"/>
                  <a:gd name="T37" fmla="*/ 6 h 276"/>
                  <a:gd name="T38" fmla="*/ 5 w 156"/>
                  <a:gd name="T39" fmla="*/ 5 h 276"/>
                  <a:gd name="T40" fmla="*/ 4 w 156"/>
                  <a:gd name="T41" fmla="*/ 4 h 276"/>
                  <a:gd name="T42" fmla="*/ 4 w 156"/>
                  <a:gd name="T43" fmla="*/ 3 h 276"/>
                  <a:gd name="T44" fmla="*/ 4 w 156"/>
                  <a:gd name="T45" fmla="*/ 2 h 276"/>
                  <a:gd name="T46" fmla="*/ 3 w 156"/>
                  <a:gd name="T47" fmla="*/ 1 h 276"/>
                  <a:gd name="T48" fmla="*/ 3 w 156"/>
                  <a:gd name="T49" fmla="*/ 0 h 276"/>
                  <a:gd name="T50" fmla="*/ 3 w 156"/>
                  <a:gd name="T51" fmla="*/ 0 h 276"/>
                  <a:gd name="T52" fmla="*/ 2 w 156"/>
                  <a:gd name="T53" fmla="*/ 0 h 276"/>
                  <a:gd name="T54" fmla="*/ 2 w 156"/>
                  <a:gd name="T55" fmla="*/ 0 h 276"/>
                  <a:gd name="T56" fmla="*/ 1 w 156"/>
                  <a:gd name="T57" fmla="*/ 1 h 276"/>
                  <a:gd name="T58" fmla="*/ 1 w 156"/>
                  <a:gd name="T59" fmla="*/ 1 h 276"/>
                  <a:gd name="T60" fmla="*/ 1 w 156"/>
                  <a:gd name="T61" fmla="*/ 1 h 276"/>
                  <a:gd name="T62" fmla="*/ 0 w 156"/>
                  <a:gd name="T63" fmla="*/ 2 h 276"/>
                  <a:gd name="T64" fmla="*/ 0 w 156"/>
                  <a:gd name="T65" fmla="*/ 3 h 2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6" h="276">
                    <a:moveTo>
                      <a:pt x="0" y="69"/>
                    </a:moveTo>
                    <a:lnTo>
                      <a:pt x="9" y="95"/>
                    </a:lnTo>
                    <a:lnTo>
                      <a:pt x="18" y="120"/>
                    </a:lnTo>
                    <a:lnTo>
                      <a:pt x="28" y="145"/>
                    </a:lnTo>
                    <a:lnTo>
                      <a:pt x="39" y="171"/>
                    </a:lnTo>
                    <a:lnTo>
                      <a:pt x="48" y="196"/>
                    </a:lnTo>
                    <a:lnTo>
                      <a:pt x="58" y="221"/>
                    </a:lnTo>
                    <a:lnTo>
                      <a:pt x="67" y="247"/>
                    </a:lnTo>
                    <a:lnTo>
                      <a:pt x="78" y="273"/>
                    </a:lnTo>
                    <a:lnTo>
                      <a:pt x="95" y="275"/>
                    </a:lnTo>
                    <a:lnTo>
                      <a:pt x="110" y="276"/>
                    </a:lnTo>
                    <a:lnTo>
                      <a:pt x="122" y="273"/>
                    </a:lnTo>
                    <a:lnTo>
                      <a:pt x="134" y="269"/>
                    </a:lnTo>
                    <a:lnTo>
                      <a:pt x="142" y="261"/>
                    </a:lnTo>
                    <a:lnTo>
                      <a:pt x="149" y="251"/>
                    </a:lnTo>
                    <a:lnTo>
                      <a:pt x="152" y="239"/>
                    </a:lnTo>
                    <a:lnTo>
                      <a:pt x="156" y="225"/>
                    </a:lnTo>
                    <a:lnTo>
                      <a:pt x="145" y="196"/>
                    </a:lnTo>
                    <a:lnTo>
                      <a:pt x="137" y="170"/>
                    </a:lnTo>
                    <a:lnTo>
                      <a:pt x="127" y="142"/>
                    </a:lnTo>
                    <a:lnTo>
                      <a:pt x="119" y="117"/>
                    </a:lnTo>
                    <a:lnTo>
                      <a:pt x="109" y="90"/>
                    </a:lnTo>
                    <a:lnTo>
                      <a:pt x="102" y="63"/>
                    </a:lnTo>
                    <a:lnTo>
                      <a:pt x="93" y="36"/>
                    </a:lnTo>
                    <a:lnTo>
                      <a:pt x="85" y="10"/>
                    </a:lnTo>
                    <a:lnTo>
                      <a:pt x="71" y="1"/>
                    </a:lnTo>
                    <a:lnTo>
                      <a:pt x="59" y="0"/>
                    </a:lnTo>
                    <a:lnTo>
                      <a:pt x="48" y="5"/>
                    </a:lnTo>
                    <a:lnTo>
                      <a:pt x="38" y="14"/>
                    </a:lnTo>
                    <a:lnTo>
                      <a:pt x="27" y="25"/>
                    </a:lnTo>
                    <a:lnTo>
                      <a:pt x="18" y="40"/>
                    </a:lnTo>
                    <a:lnTo>
                      <a:pt x="9" y="54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5" name="Freeform 71"/>
              <p:cNvSpPr>
                <a:spLocks/>
              </p:cNvSpPr>
              <p:nvPr/>
            </p:nvSpPr>
            <p:spPr bwMode="auto">
              <a:xfrm>
                <a:off x="4520" y="2061"/>
                <a:ext cx="47" cy="85"/>
              </a:xfrm>
              <a:custGeom>
                <a:avLst/>
                <a:gdLst>
                  <a:gd name="T0" fmla="*/ 0 w 143"/>
                  <a:gd name="T1" fmla="*/ 2 h 254"/>
                  <a:gd name="T2" fmla="*/ 0 w 143"/>
                  <a:gd name="T3" fmla="*/ 3 h 254"/>
                  <a:gd name="T4" fmla="*/ 1 w 143"/>
                  <a:gd name="T5" fmla="*/ 4 h 254"/>
                  <a:gd name="T6" fmla="*/ 1 w 143"/>
                  <a:gd name="T7" fmla="*/ 5 h 254"/>
                  <a:gd name="T8" fmla="*/ 1 w 143"/>
                  <a:gd name="T9" fmla="*/ 6 h 254"/>
                  <a:gd name="T10" fmla="*/ 2 w 143"/>
                  <a:gd name="T11" fmla="*/ 7 h 254"/>
                  <a:gd name="T12" fmla="*/ 2 w 143"/>
                  <a:gd name="T13" fmla="*/ 8 h 254"/>
                  <a:gd name="T14" fmla="*/ 2 w 143"/>
                  <a:gd name="T15" fmla="*/ 8 h 254"/>
                  <a:gd name="T16" fmla="*/ 3 w 143"/>
                  <a:gd name="T17" fmla="*/ 9 h 254"/>
                  <a:gd name="T18" fmla="*/ 3 w 143"/>
                  <a:gd name="T19" fmla="*/ 9 h 254"/>
                  <a:gd name="T20" fmla="*/ 4 w 143"/>
                  <a:gd name="T21" fmla="*/ 9 h 254"/>
                  <a:gd name="T22" fmla="*/ 4 w 143"/>
                  <a:gd name="T23" fmla="*/ 9 h 254"/>
                  <a:gd name="T24" fmla="*/ 4 w 143"/>
                  <a:gd name="T25" fmla="*/ 9 h 254"/>
                  <a:gd name="T26" fmla="*/ 5 w 143"/>
                  <a:gd name="T27" fmla="*/ 9 h 254"/>
                  <a:gd name="T28" fmla="*/ 5 w 143"/>
                  <a:gd name="T29" fmla="*/ 9 h 254"/>
                  <a:gd name="T30" fmla="*/ 5 w 143"/>
                  <a:gd name="T31" fmla="*/ 8 h 254"/>
                  <a:gd name="T32" fmla="*/ 5 w 143"/>
                  <a:gd name="T33" fmla="*/ 8 h 254"/>
                  <a:gd name="T34" fmla="*/ 5 w 143"/>
                  <a:gd name="T35" fmla="*/ 7 h 254"/>
                  <a:gd name="T36" fmla="*/ 4 w 143"/>
                  <a:gd name="T37" fmla="*/ 6 h 254"/>
                  <a:gd name="T38" fmla="*/ 4 w 143"/>
                  <a:gd name="T39" fmla="*/ 5 h 254"/>
                  <a:gd name="T40" fmla="*/ 4 w 143"/>
                  <a:gd name="T41" fmla="*/ 4 h 254"/>
                  <a:gd name="T42" fmla="*/ 4 w 143"/>
                  <a:gd name="T43" fmla="*/ 3 h 254"/>
                  <a:gd name="T44" fmla="*/ 3 w 143"/>
                  <a:gd name="T45" fmla="*/ 2 h 254"/>
                  <a:gd name="T46" fmla="*/ 3 w 143"/>
                  <a:gd name="T47" fmla="*/ 1 h 254"/>
                  <a:gd name="T48" fmla="*/ 3 w 143"/>
                  <a:gd name="T49" fmla="*/ 0 h 254"/>
                  <a:gd name="T50" fmla="*/ 2 w 143"/>
                  <a:gd name="T51" fmla="*/ 0 h 254"/>
                  <a:gd name="T52" fmla="*/ 2 w 143"/>
                  <a:gd name="T53" fmla="*/ 0 h 254"/>
                  <a:gd name="T54" fmla="*/ 2 w 143"/>
                  <a:gd name="T55" fmla="*/ 0 h 254"/>
                  <a:gd name="T56" fmla="*/ 1 w 143"/>
                  <a:gd name="T57" fmla="*/ 1 h 254"/>
                  <a:gd name="T58" fmla="*/ 1 w 143"/>
                  <a:gd name="T59" fmla="*/ 1 h 254"/>
                  <a:gd name="T60" fmla="*/ 1 w 143"/>
                  <a:gd name="T61" fmla="*/ 1 h 254"/>
                  <a:gd name="T62" fmla="*/ 0 w 143"/>
                  <a:gd name="T63" fmla="*/ 2 h 254"/>
                  <a:gd name="T64" fmla="*/ 0 w 143"/>
                  <a:gd name="T65" fmla="*/ 2 h 2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3" h="254">
                    <a:moveTo>
                      <a:pt x="0" y="66"/>
                    </a:moveTo>
                    <a:lnTo>
                      <a:pt x="7" y="89"/>
                    </a:lnTo>
                    <a:lnTo>
                      <a:pt x="16" y="112"/>
                    </a:lnTo>
                    <a:lnTo>
                      <a:pt x="25" y="134"/>
                    </a:lnTo>
                    <a:lnTo>
                      <a:pt x="34" y="158"/>
                    </a:lnTo>
                    <a:lnTo>
                      <a:pt x="43" y="181"/>
                    </a:lnTo>
                    <a:lnTo>
                      <a:pt x="53" y="204"/>
                    </a:lnTo>
                    <a:lnTo>
                      <a:pt x="62" y="227"/>
                    </a:lnTo>
                    <a:lnTo>
                      <a:pt x="73" y="250"/>
                    </a:lnTo>
                    <a:lnTo>
                      <a:pt x="87" y="253"/>
                    </a:lnTo>
                    <a:lnTo>
                      <a:pt x="101" y="254"/>
                    </a:lnTo>
                    <a:lnTo>
                      <a:pt x="113" y="253"/>
                    </a:lnTo>
                    <a:lnTo>
                      <a:pt x="124" y="249"/>
                    </a:lnTo>
                    <a:lnTo>
                      <a:pt x="130" y="242"/>
                    </a:lnTo>
                    <a:lnTo>
                      <a:pt x="137" y="233"/>
                    </a:lnTo>
                    <a:lnTo>
                      <a:pt x="140" y="222"/>
                    </a:lnTo>
                    <a:lnTo>
                      <a:pt x="143" y="209"/>
                    </a:lnTo>
                    <a:lnTo>
                      <a:pt x="134" y="182"/>
                    </a:lnTo>
                    <a:lnTo>
                      <a:pt x="125" y="157"/>
                    </a:lnTo>
                    <a:lnTo>
                      <a:pt x="117" y="132"/>
                    </a:lnTo>
                    <a:lnTo>
                      <a:pt x="110" y="108"/>
                    </a:lnTo>
                    <a:lnTo>
                      <a:pt x="101" y="83"/>
                    </a:lnTo>
                    <a:lnTo>
                      <a:pt x="93" y="58"/>
                    </a:lnTo>
                    <a:lnTo>
                      <a:pt x="85" y="33"/>
                    </a:lnTo>
                    <a:lnTo>
                      <a:pt x="77" y="8"/>
                    </a:lnTo>
                    <a:lnTo>
                      <a:pt x="64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4" y="14"/>
                    </a:lnTo>
                    <a:lnTo>
                      <a:pt x="25" y="23"/>
                    </a:lnTo>
                    <a:lnTo>
                      <a:pt x="16" y="38"/>
                    </a:lnTo>
                    <a:lnTo>
                      <a:pt x="7" y="52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6" name="Freeform 72"/>
              <p:cNvSpPr>
                <a:spLocks/>
              </p:cNvSpPr>
              <p:nvPr/>
            </p:nvSpPr>
            <p:spPr bwMode="auto">
              <a:xfrm>
                <a:off x="4522" y="2066"/>
                <a:ext cx="43" cy="78"/>
              </a:xfrm>
              <a:custGeom>
                <a:avLst/>
                <a:gdLst>
                  <a:gd name="T0" fmla="*/ 0 w 129"/>
                  <a:gd name="T1" fmla="*/ 2 h 233"/>
                  <a:gd name="T2" fmla="*/ 0 w 129"/>
                  <a:gd name="T3" fmla="*/ 3 h 233"/>
                  <a:gd name="T4" fmla="*/ 1 w 129"/>
                  <a:gd name="T5" fmla="*/ 4 h 233"/>
                  <a:gd name="T6" fmla="*/ 1 w 129"/>
                  <a:gd name="T7" fmla="*/ 5 h 233"/>
                  <a:gd name="T8" fmla="*/ 1 w 129"/>
                  <a:gd name="T9" fmla="*/ 5 h 233"/>
                  <a:gd name="T10" fmla="*/ 2 w 129"/>
                  <a:gd name="T11" fmla="*/ 6 h 233"/>
                  <a:gd name="T12" fmla="*/ 2 w 129"/>
                  <a:gd name="T13" fmla="*/ 7 h 233"/>
                  <a:gd name="T14" fmla="*/ 2 w 129"/>
                  <a:gd name="T15" fmla="*/ 8 h 233"/>
                  <a:gd name="T16" fmla="*/ 2 w 129"/>
                  <a:gd name="T17" fmla="*/ 9 h 233"/>
                  <a:gd name="T18" fmla="*/ 3 w 129"/>
                  <a:gd name="T19" fmla="*/ 9 h 233"/>
                  <a:gd name="T20" fmla="*/ 3 w 129"/>
                  <a:gd name="T21" fmla="*/ 9 h 233"/>
                  <a:gd name="T22" fmla="*/ 4 w 129"/>
                  <a:gd name="T23" fmla="*/ 9 h 233"/>
                  <a:gd name="T24" fmla="*/ 4 w 129"/>
                  <a:gd name="T25" fmla="*/ 8 h 233"/>
                  <a:gd name="T26" fmla="*/ 4 w 129"/>
                  <a:gd name="T27" fmla="*/ 8 h 233"/>
                  <a:gd name="T28" fmla="*/ 5 w 129"/>
                  <a:gd name="T29" fmla="*/ 8 h 233"/>
                  <a:gd name="T30" fmla="*/ 5 w 129"/>
                  <a:gd name="T31" fmla="*/ 8 h 233"/>
                  <a:gd name="T32" fmla="*/ 5 w 129"/>
                  <a:gd name="T33" fmla="*/ 7 h 233"/>
                  <a:gd name="T34" fmla="*/ 4 w 129"/>
                  <a:gd name="T35" fmla="*/ 6 h 233"/>
                  <a:gd name="T36" fmla="*/ 4 w 129"/>
                  <a:gd name="T37" fmla="*/ 5 h 233"/>
                  <a:gd name="T38" fmla="*/ 4 w 129"/>
                  <a:gd name="T39" fmla="*/ 4 h 233"/>
                  <a:gd name="T40" fmla="*/ 4 w 129"/>
                  <a:gd name="T41" fmla="*/ 4 h 233"/>
                  <a:gd name="T42" fmla="*/ 3 w 129"/>
                  <a:gd name="T43" fmla="*/ 3 h 233"/>
                  <a:gd name="T44" fmla="*/ 3 w 129"/>
                  <a:gd name="T45" fmla="*/ 2 h 233"/>
                  <a:gd name="T46" fmla="*/ 3 w 129"/>
                  <a:gd name="T47" fmla="*/ 1 h 233"/>
                  <a:gd name="T48" fmla="*/ 3 w 129"/>
                  <a:gd name="T49" fmla="*/ 0 h 233"/>
                  <a:gd name="T50" fmla="*/ 2 w 129"/>
                  <a:gd name="T51" fmla="*/ 0 h 233"/>
                  <a:gd name="T52" fmla="*/ 2 w 129"/>
                  <a:gd name="T53" fmla="*/ 0 h 233"/>
                  <a:gd name="T54" fmla="*/ 1 w 129"/>
                  <a:gd name="T55" fmla="*/ 0 h 233"/>
                  <a:gd name="T56" fmla="*/ 1 w 129"/>
                  <a:gd name="T57" fmla="*/ 0 h 233"/>
                  <a:gd name="T58" fmla="*/ 1 w 129"/>
                  <a:gd name="T59" fmla="*/ 1 h 233"/>
                  <a:gd name="T60" fmla="*/ 1 w 129"/>
                  <a:gd name="T61" fmla="*/ 1 h 233"/>
                  <a:gd name="T62" fmla="*/ 0 w 129"/>
                  <a:gd name="T63" fmla="*/ 2 h 233"/>
                  <a:gd name="T64" fmla="*/ 0 w 129"/>
                  <a:gd name="T65" fmla="*/ 2 h 2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233">
                    <a:moveTo>
                      <a:pt x="0" y="58"/>
                    </a:moveTo>
                    <a:lnTo>
                      <a:pt x="7" y="80"/>
                    </a:lnTo>
                    <a:lnTo>
                      <a:pt x="16" y="101"/>
                    </a:lnTo>
                    <a:lnTo>
                      <a:pt x="24" y="123"/>
                    </a:lnTo>
                    <a:lnTo>
                      <a:pt x="32" y="145"/>
                    </a:lnTo>
                    <a:lnTo>
                      <a:pt x="41" y="166"/>
                    </a:lnTo>
                    <a:lnTo>
                      <a:pt x="49" y="188"/>
                    </a:lnTo>
                    <a:lnTo>
                      <a:pt x="57" y="209"/>
                    </a:lnTo>
                    <a:lnTo>
                      <a:pt x="67" y="231"/>
                    </a:lnTo>
                    <a:lnTo>
                      <a:pt x="80" y="232"/>
                    </a:lnTo>
                    <a:lnTo>
                      <a:pt x="93" y="233"/>
                    </a:lnTo>
                    <a:lnTo>
                      <a:pt x="103" y="231"/>
                    </a:lnTo>
                    <a:lnTo>
                      <a:pt x="112" y="227"/>
                    </a:lnTo>
                    <a:lnTo>
                      <a:pt x="118" y="220"/>
                    </a:lnTo>
                    <a:lnTo>
                      <a:pt x="124" y="213"/>
                    </a:lnTo>
                    <a:lnTo>
                      <a:pt x="127" y="202"/>
                    </a:lnTo>
                    <a:lnTo>
                      <a:pt x="129" y="191"/>
                    </a:lnTo>
                    <a:lnTo>
                      <a:pt x="121" y="166"/>
                    </a:lnTo>
                    <a:lnTo>
                      <a:pt x="114" y="143"/>
                    </a:lnTo>
                    <a:lnTo>
                      <a:pt x="106" y="119"/>
                    </a:lnTo>
                    <a:lnTo>
                      <a:pt x="99" y="98"/>
                    </a:lnTo>
                    <a:lnTo>
                      <a:pt x="92" y="75"/>
                    </a:lnTo>
                    <a:lnTo>
                      <a:pt x="85" y="52"/>
                    </a:lnTo>
                    <a:lnTo>
                      <a:pt x="78" y="30"/>
                    </a:lnTo>
                    <a:lnTo>
                      <a:pt x="72" y="8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38" y="3"/>
                    </a:lnTo>
                    <a:lnTo>
                      <a:pt x="30" y="12"/>
                    </a:lnTo>
                    <a:lnTo>
                      <a:pt x="22" y="21"/>
                    </a:lnTo>
                    <a:lnTo>
                      <a:pt x="14" y="33"/>
                    </a:lnTo>
                    <a:lnTo>
                      <a:pt x="7" y="45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7" name="Freeform 73"/>
              <p:cNvSpPr>
                <a:spLocks/>
              </p:cNvSpPr>
              <p:nvPr/>
            </p:nvSpPr>
            <p:spPr bwMode="auto">
              <a:xfrm>
                <a:off x="4525" y="2071"/>
                <a:ext cx="39" cy="71"/>
              </a:xfrm>
              <a:custGeom>
                <a:avLst/>
                <a:gdLst>
                  <a:gd name="T0" fmla="*/ 0 w 117"/>
                  <a:gd name="T1" fmla="*/ 2 h 212"/>
                  <a:gd name="T2" fmla="*/ 0 w 117"/>
                  <a:gd name="T3" fmla="*/ 3 h 212"/>
                  <a:gd name="T4" fmla="*/ 1 w 117"/>
                  <a:gd name="T5" fmla="*/ 3 h 212"/>
                  <a:gd name="T6" fmla="*/ 1 w 117"/>
                  <a:gd name="T7" fmla="*/ 4 h 212"/>
                  <a:gd name="T8" fmla="*/ 1 w 117"/>
                  <a:gd name="T9" fmla="*/ 5 h 212"/>
                  <a:gd name="T10" fmla="*/ 1 w 117"/>
                  <a:gd name="T11" fmla="*/ 6 h 212"/>
                  <a:gd name="T12" fmla="*/ 2 w 117"/>
                  <a:gd name="T13" fmla="*/ 6 h 212"/>
                  <a:gd name="T14" fmla="*/ 2 w 117"/>
                  <a:gd name="T15" fmla="*/ 7 h 212"/>
                  <a:gd name="T16" fmla="*/ 2 w 117"/>
                  <a:gd name="T17" fmla="*/ 8 h 212"/>
                  <a:gd name="T18" fmla="*/ 3 w 117"/>
                  <a:gd name="T19" fmla="*/ 8 h 212"/>
                  <a:gd name="T20" fmla="*/ 3 w 117"/>
                  <a:gd name="T21" fmla="*/ 8 h 212"/>
                  <a:gd name="T22" fmla="*/ 4 w 117"/>
                  <a:gd name="T23" fmla="*/ 8 h 212"/>
                  <a:gd name="T24" fmla="*/ 4 w 117"/>
                  <a:gd name="T25" fmla="*/ 8 h 212"/>
                  <a:gd name="T26" fmla="*/ 4 w 117"/>
                  <a:gd name="T27" fmla="*/ 7 h 212"/>
                  <a:gd name="T28" fmla="*/ 4 w 117"/>
                  <a:gd name="T29" fmla="*/ 7 h 212"/>
                  <a:gd name="T30" fmla="*/ 4 w 117"/>
                  <a:gd name="T31" fmla="*/ 7 h 212"/>
                  <a:gd name="T32" fmla="*/ 4 w 117"/>
                  <a:gd name="T33" fmla="*/ 6 h 212"/>
                  <a:gd name="T34" fmla="*/ 4 w 117"/>
                  <a:gd name="T35" fmla="*/ 6 h 212"/>
                  <a:gd name="T36" fmla="*/ 4 w 117"/>
                  <a:gd name="T37" fmla="*/ 5 h 212"/>
                  <a:gd name="T38" fmla="*/ 4 w 117"/>
                  <a:gd name="T39" fmla="*/ 4 h 212"/>
                  <a:gd name="T40" fmla="*/ 3 w 117"/>
                  <a:gd name="T41" fmla="*/ 3 h 212"/>
                  <a:gd name="T42" fmla="*/ 3 w 117"/>
                  <a:gd name="T43" fmla="*/ 2 h 212"/>
                  <a:gd name="T44" fmla="*/ 3 w 117"/>
                  <a:gd name="T45" fmla="*/ 2 h 212"/>
                  <a:gd name="T46" fmla="*/ 3 w 117"/>
                  <a:gd name="T47" fmla="*/ 1 h 212"/>
                  <a:gd name="T48" fmla="*/ 2 w 117"/>
                  <a:gd name="T49" fmla="*/ 0 h 212"/>
                  <a:gd name="T50" fmla="*/ 2 w 117"/>
                  <a:gd name="T51" fmla="*/ 0 h 212"/>
                  <a:gd name="T52" fmla="*/ 2 w 117"/>
                  <a:gd name="T53" fmla="*/ 0 h 212"/>
                  <a:gd name="T54" fmla="*/ 1 w 117"/>
                  <a:gd name="T55" fmla="*/ 0 h 212"/>
                  <a:gd name="T56" fmla="*/ 1 w 117"/>
                  <a:gd name="T57" fmla="*/ 0 h 212"/>
                  <a:gd name="T58" fmla="*/ 1 w 117"/>
                  <a:gd name="T59" fmla="*/ 1 h 212"/>
                  <a:gd name="T60" fmla="*/ 1 w 117"/>
                  <a:gd name="T61" fmla="*/ 1 h 212"/>
                  <a:gd name="T62" fmla="*/ 0 w 117"/>
                  <a:gd name="T63" fmla="*/ 2 h 212"/>
                  <a:gd name="T64" fmla="*/ 0 w 117"/>
                  <a:gd name="T65" fmla="*/ 2 h 21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7" h="212">
                    <a:moveTo>
                      <a:pt x="0" y="54"/>
                    </a:moveTo>
                    <a:lnTo>
                      <a:pt x="7" y="73"/>
                    </a:lnTo>
                    <a:lnTo>
                      <a:pt x="15" y="92"/>
                    </a:lnTo>
                    <a:lnTo>
                      <a:pt x="22" y="111"/>
                    </a:lnTo>
                    <a:lnTo>
                      <a:pt x="30" y="132"/>
                    </a:lnTo>
                    <a:lnTo>
                      <a:pt x="37" y="150"/>
                    </a:lnTo>
                    <a:lnTo>
                      <a:pt x="44" y="170"/>
                    </a:lnTo>
                    <a:lnTo>
                      <a:pt x="52" y="189"/>
                    </a:lnTo>
                    <a:lnTo>
                      <a:pt x="60" y="209"/>
                    </a:lnTo>
                    <a:lnTo>
                      <a:pt x="73" y="211"/>
                    </a:lnTo>
                    <a:lnTo>
                      <a:pt x="85" y="212"/>
                    </a:lnTo>
                    <a:lnTo>
                      <a:pt x="95" y="209"/>
                    </a:lnTo>
                    <a:lnTo>
                      <a:pt x="103" y="207"/>
                    </a:lnTo>
                    <a:lnTo>
                      <a:pt x="109" y="200"/>
                    </a:lnTo>
                    <a:lnTo>
                      <a:pt x="114" y="193"/>
                    </a:lnTo>
                    <a:lnTo>
                      <a:pt x="116" y="183"/>
                    </a:lnTo>
                    <a:lnTo>
                      <a:pt x="117" y="172"/>
                    </a:lnTo>
                    <a:lnTo>
                      <a:pt x="110" y="151"/>
                    </a:lnTo>
                    <a:lnTo>
                      <a:pt x="104" y="131"/>
                    </a:lnTo>
                    <a:lnTo>
                      <a:pt x="97" y="109"/>
                    </a:lnTo>
                    <a:lnTo>
                      <a:pt x="91" y="89"/>
                    </a:lnTo>
                    <a:lnTo>
                      <a:pt x="84" y="67"/>
                    </a:lnTo>
                    <a:lnTo>
                      <a:pt x="78" y="47"/>
                    </a:lnTo>
                    <a:lnTo>
                      <a:pt x="71" y="26"/>
                    </a:lnTo>
                    <a:lnTo>
                      <a:pt x="65" y="6"/>
                    </a:lnTo>
                    <a:lnTo>
                      <a:pt x="54" y="0"/>
                    </a:lnTo>
                    <a:lnTo>
                      <a:pt x="44" y="0"/>
                    </a:lnTo>
                    <a:lnTo>
                      <a:pt x="36" y="4"/>
                    </a:lnTo>
                    <a:lnTo>
                      <a:pt x="29" y="11"/>
                    </a:lnTo>
                    <a:lnTo>
                      <a:pt x="22" y="20"/>
                    </a:lnTo>
                    <a:lnTo>
                      <a:pt x="15" y="31"/>
                    </a:lnTo>
                    <a:lnTo>
                      <a:pt x="7" y="4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8" name="Freeform 74"/>
              <p:cNvSpPr>
                <a:spLocks/>
              </p:cNvSpPr>
              <p:nvPr/>
            </p:nvSpPr>
            <p:spPr bwMode="auto">
              <a:xfrm>
                <a:off x="4527" y="2076"/>
                <a:ext cx="36" cy="64"/>
              </a:xfrm>
              <a:custGeom>
                <a:avLst/>
                <a:gdLst>
                  <a:gd name="T0" fmla="*/ 0 w 108"/>
                  <a:gd name="T1" fmla="*/ 2 h 190"/>
                  <a:gd name="T2" fmla="*/ 0 w 108"/>
                  <a:gd name="T3" fmla="*/ 2 h 190"/>
                  <a:gd name="T4" fmla="*/ 1 w 108"/>
                  <a:gd name="T5" fmla="*/ 3 h 190"/>
                  <a:gd name="T6" fmla="*/ 1 w 108"/>
                  <a:gd name="T7" fmla="*/ 4 h 190"/>
                  <a:gd name="T8" fmla="*/ 1 w 108"/>
                  <a:gd name="T9" fmla="*/ 4 h 190"/>
                  <a:gd name="T10" fmla="*/ 1 w 108"/>
                  <a:gd name="T11" fmla="*/ 5 h 190"/>
                  <a:gd name="T12" fmla="*/ 2 w 108"/>
                  <a:gd name="T13" fmla="*/ 6 h 190"/>
                  <a:gd name="T14" fmla="*/ 2 w 108"/>
                  <a:gd name="T15" fmla="*/ 7 h 190"/>
                  <a:gd name="T16" fmla="*/ 2 w 108"/>
                  <a:gd name="T17" fmla="*/ 7 h 190"/>
                  <a:gd name="T18" fmla="*/ 2 w 108"/>
                  <a:gd name="T19" fmla="*/ 7 h 190"/>
                  <a:gd name="T20" fmla="*/ 3 w 108"/>
                  <a:gd name="T21" fmla="*/ 7 h 190"/>
                  <a:gd name="T22" fmla="*/ 3 w 108"/>
                  <a:gd name="T23" fmla="*/ 7 h 190"/>
                  <a:gd name="T24" fmla="*/ 3 w 108"/>
                  <a:gd name="T25" fmla="*/ 7 h 190"/>
                  <a:gd name="T26" fmla="*/ 4 w 108"/>
                  <a:gd name="T27" fmla="*/ 7 h 190"/>
                  <a:gd name="T28" fmla="*/ 4 w 108"/>
                  <a:gd name="T29" fmla="*/ 7 h 190"/>
                  <a:gd name="T30" fmla="*/ 4 w 108"/>
                  <a:gd name="T31" fmla="*/ 6 h 190"/>
                  <a:gd name="T32" fmla="*/ 4 w 108"/>
                  <a:gd name="T33" fmla="*/ 6 h 190"/>
                  <a:gd name="T34" fmla="*/ 4 w 108"/>
                  <a:gd name="T35" fmla="*/ 5 h 190"/>
                  <a:gd name="T36" fmla="*/ 4 w 108"/>
                  <a:gd name="T37" fmla="*/ 4 h 190"/>
                  <a:gd name="T38" fmla="*/ 3 w 108"/>
                  <a:gd name="T39" fmla="*/ 4 h 190"/>
                  <a:gd name="T40" fmla="*/ 3 w 108"/>
                  <a:gd name="T41" fmla="*/ 3 h 190"/>
                  <a:gd name="T42" fmla="*/ 3 w 108"/>
                  <a:gd name="T43" fmla="*/ 2 h 190"/>
                  <a:gd name="T44" fmla="*/ 3 w 108"/>
                  <a:gd name="T45" fmla="*/ 2 h 190"/>
                  <a:gd name="T46" fmla="*/ 2 w 108"/>
                  <a:gd name="T47" fmla="*/ 1 h 190"/>
                  <a:gd name="T48" fmla="*/ 2 w 108"/>
                  <a:gd name="T49" fmla="*/ 0 h 190"/>
                  <a:gd name="T50" fmla="*/ 2 w 108"/>
                  <a:gd name="T51" fmla="*/ 0 h 190"/>
                  <a:gd name="T52" fmla="*/ 1 w 108"/>
                  <a:gd name="T53" fmla="*/ 0 h 190"/>
                  <a:gd name="T54" fmla="*/ 1 w 108"/>
                  <a:gd name="T55" fmla="*/ 0 h 190"/>
                  <a:gd name="T56" fmla="*/ 1 w 108"/>
                  <a:gd name="T57" fmla="*/ 0 h 190"/>
                  <a:gd name="T58" fmla="*/ 1 w 108"/>
                  <a:gd name="T59" fmla="*/ 1 h 190"/>
                  <a:gd name="T60" fmla="*/ 0 w 108"/>
                  <a:gd name="T61" fmla="*/ 1 h 190"/>
                  <a:gd name="T62" fmla="*/ 0 w 108"/>
                  <a:gd name="T63" fmla="*/ 1 h 190"/>
                  <a:gd name="T64" fmla="*/ 0 w 108"/>
                  <a:gd name="T65" fmla="*/ 2 h 1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190">
                    <a:moveTo>
                      <a:pt x="0" y="49"/>
                    </a:moveTo>
                    <a:lnTo>
                      <a:pt x="6" y="64"/>
                    </a:lnTo>
                    <a:lnTo>
                      <a:pt x="14" y="81"/>
                    </a:lnTo>
                    <a:lnTo>
                      <a:pt x="21" y="99"/>
                    </a:lnTo>
                    <a:lnTo>
                      <a:pt x="28" y="117"/>
                    </a:lnTo>
                    <a:lnTo>
                      <a:pt x="34" y="135"/>
                    </a:lnTo>
                    <a:lnTo>
                      <a:pt x="41" y="153"/>
                    </a:lnTo>
                    <a:lnTo>
                      <a:pt x="48" y="171"/>
                    </a:lnTo>
                    <a:lnTo>
                      <a:pt x="55" y="189"/>
                    </a:lnTo>
                    <a:lnTo>
                      <a:pt x="65" y="190"/>
                    </a:lnTo>
                    <a:lnTo>
                      <a:pt x="76" y="190"/>
                    </a:lnTo>
                    <a:lnTo>
                      <a:pt x="84" y="188"/>
                    </a:lnTo>
                    <a:lnTo>
                      <a:pt x="92" y="185"/>
                    </a:lnTo>
                    <a:lnTo>
                      <a:pt x="97" y="179"/>
                    </a:lnTo>
                    <a:lnTo>
                      <a:pt x="102" y="172"/>
                    </a:lnTo>
                    <a:lnTo>
                      <a:pt x="106" y="162"/>
                    </a:lnTo>
                    <a:lnTo>
                      <a:pt x="108" y="153"/>
                    </a:lnTo>
                    <a:lnTo>
                      <a:pt x="101" y="134"/>
                    </a:lnTo>
                    <a:lnTo>
                      <a:pt x="95" y="116"/>
                    </a:lnTo>
                    <a:lnTo>
                      <a:pt x="89" y="97"/>
                    </a:lnTo>
                    <a:lnTo>
                      <a:pt x="83" y="79"/>
                    </a:lnTo>
                    <a:lnTo>
                      <a:pt x="76" y="60"/>
                    </a:lnTo>
                    <a:lnTo>
                      <a:pt x="70" y="42"/>
                    </a:lnTo>
                    <a:lnTo>
                      <a:pt x="64" y="24"/>
                    </a:lnTo>
                    <a:lnTo>
                      <a:pt x="58" y="6"/>
                    </a:lnTo>
                    <a:lnTo>
                      <a:pt x="47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5" y="9"/>
                    </a:lnTo>
                    <a:lnTo>
                      <a:pt x="18" y="18"/>
                    </a:lnTo>
                    <a:lnTo>
                      <a:pt x="12" y="27"/>
                    </a:lnTo>
                    <a:lnTo>
                      <a:pt x="6" y="38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19" name="Freeform 75"/>
              <p:cNvSpPr>
                <a:spLocks/>
              </p:cNvSpPr>
              <p:nvPr/>
            </p:nvSpPr>
            <p:spPr bwMode="auto">
              <a:xfrm>
                <a:off x="4479" y="2073"/>
                <a:ext cx="67" cy="119"/>
              </a:xfrm>
              <a:custGeom>
                <a:avLst/>
                <a:gdLst>
                  <a:gd name="T0" fmla="*/ 0 w 202"/>
                  <a:gd name="T1" fmla="*/ 3 h 359"/>
                  <a:gd name="T2" fmla="*/ 0 w 202"/>
                  <a:gd name="T3" fmla="*/ 5 h 359"/>
                  <a:gd name="T4" fmla="*/ 1 w 202"/>
                  <a:gd name="T5" fmla="*/ 6 h 359"/>
                  <a:gd name="T6" fmla="*/ 1 w 202"/>
                  <a:gd name="T7" fmla="*/ 7 h 359"/>
                  <a:gd name="T8" fmla="*/ 2 w 202"/>
                  <a:gd name="T9" fmla="*/ 8 h 359"/>
                  <a:gd name="T10" fmla="*/ 2 w 202"/>
                  <a:gd name="T11" fmla="*/ 9 h 359"/>
                  <a:gd name="T12" fmla="*/ 3 w 202"/>
                  <a:gd name="T13" fmla="*/ 10 h 359"/>
                  <a:gd name="T14" fmla="*/ 3 w 202"/>
                  <a:gd name="T15" fmla="*/ 12 h 359"/>
                  <a:gd name="T16" fmla="*/ 4 w 202"/>
                  <a:gd name="T17" fmla="*/ 13 h 359"/>
                  <a:gd name="T18" fmla="*/ 5 w 202"/>
                  <a:gd name="T19" fmla="*/ 13 h 359"/>
                  <a:gd name="T20" fmla="*/ 5 w 202"/>
                  <a:gd name="T21" fmla="*/ 13 h 359"/>
                  <a:gd name="T22" fmla="*/ 6 w 202"/>
                  <a:gd name="T23" fmla="*/ 13 h 359"/>
                  <a:gd name="T24" fmla="*/ 6 w 202"/>
                  <a:gd name="T25" fmla="*/ 13 h 359"/>
                  <a:gd name="T26" fmla="*/ 7 w 202"/>
                  <a:gd name="T27" fmla="*/ 12 h 359"/>
                  <a:gd name="T28" fmla="*/ 7 w 202"/>
                  <a:gd name="T29" fmla="*/ 12 h 359"/>
                  <a:gd name="T30" fmla="*/ 7 w 202"/>
                  <a:gd name="T31" fmla="*/ 11 h 359"/>
                  <a:gd name="T32" fmla="*/ 7 w 202"/>
                  <a:gd name="T33" fmla="*/ 11 h 359"/>
                  <a:gd name="T34" fmla="*/ 7 w 202"/>
                  <a:gd name="T35" fmla="*/ 9 h 359"/>
                  <a:gd name="T36" fmla="*/ 7 w 202"/>
                  <a:gd name="T37" fmla="*/ 8 h 359"/>
                  <a:gd name="T38" fmla="*/ 6 w 202"/>
                  <a:gd name="T39" fmla="*/ 7 h 359"/>
                  <a:gd name="T40" fmla="*/ 6 w 202"/>
                  <a:gd name="T41" fmla="*/ 6 h 359"/>
                  <a:gd name="T42" fmla="*/ 5 w 202"/>
                  <a:gd name="T43" fmla="*/ 4 h 359"/>
                  <a:gd name="T44" fmla="*/ 5 w 202"/>
                  <a:gd name="T45" fmla="*/ 3 h 359"/>
                  <a:gd name="T46" fmla="*/ 5 w 202"/>
                  <a:gd name="T47" fmla="*/ 2 h 359"/>
                  <a:gd name="T48" fmla="*/ 4 w 202"/>
                  <a:gd name="T49" fmla="*/ 0 h 359"/>
                  <a:gd name="T50" fmla="*/ 3 w 202"/>
                  <a:gd name="T51" fmla="*/ 0 h 359"/>
                  <a:gd name="T52" fmla="*/ 3 w 202"/>
                  <a:gd name="T53" fmla="*/ 0 h 359"/>
                  <a:gd name="T54" fmla="*/ 2 w 202"/>
                  <a:gd name="T55" fmla="*/ 0 h 359"/>
                  <a:gd name="T56" fmla="*/ 2 w 202"/>
                  <a:gd name="T57" fmla="*/ 1 h 359"/>
                  <a:gd name="T58" fmla="*/ 1 w 202"/>
                  <a:gd name="T59" fmla="*/ 1 h 359"/>
                  <a:gd name="T60" fmla="*/ 1 w 202"/>
                  <a:gd name="T61" fmla="*/ 2 h 359"/>
                  <a:gd name="T62" fmla="*/ 0 w 202"/>
                  <a:gd name="T63" fmla="*/ 3 h 359"/>
                  <a:gd name="T64" fmla="*/ 0 w 202"/>
                  <a:gd name="T65" fmla="*/ 3 h 3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2" h="359">
                    <a:moveTo>
                      <a:pt x="0" y="92"/>
                    </a:moveTo>
                    <a:lnTo>
                      <a:pt x="12" y="124"/>
                    </a:lnTo>
                    <a:lnTo>
                      <a:pt x="25" y="157"/>
                    </a:lnTo>
                    <a:lnTo>
                      <a:pt x="38" y="189"/>
                    </a:lnTo>
                    <a:lnTo>
                      <a:pt x="51" y="222"/>
                    </a:lnTo>
                    <a:lnTo>
                      <a:pt x="64" y="255"/>
                    </a:lnTo>
                    <a:lnTo>
                      <a:pt x="77" y="288"/>
                    </a:lnTo>
                    <a:lnTo>
                      <a:pt x="91" y="322"/>
                    </a:lnTo>
                    <a:lnTo>
                      <a:pt x="105" y="355"/>
                    </a:lnTo>
                    <a:lnTo>
                      <a:pt x="126" y="359"/>
                    </a:lnTo>
                    <a:lnTo>
                      <a:pt x="146" y="359"/>
                    </a:lnTo>
                    <a:lnTo>
                      <a:pt x="161" y="355"/>
                    </a:lnTo>
                    <a:lnTo>
                      <a:pt x="175" y="350"/>
                    </a:lnTo>
                    <a:lnTo>
                      <a:pt x="185" y="340"/>
                    </a:lnTo>
                    <a:lnTo>
                      <a:pt x="193" y="328"/>
                    </a:lnTo>
                    <a:lnTo>
                      <a:pt x="198" y="311"/>
                    </a:lnTo>
                    <a:lnTo>
                      <a:pt x="202" y="292"/>
                    </a:lnTo>
                    <a:lnTo>
                      <a:pt x="190" y="256"/>
                    </a:lnTo>
                    <a:lnTo>
                      <a:pt x="179" y="221"/>
                    </a:lnTo>
                    <a:lnTo>
                      <a:pt x="167" y="187"/>
                    </a:lnTo>
                    <a:lnTo>
                      <a:pt x="156" y="152"/>
                    </a:lnTo>
                    <a:lnTo>
                      <a:pt x="144" y="116"/>
                    </a:lnTo>
                    <a:lnTo>
                      <a:pt x="134" y="80"/>
                    </a:lnTo>
                    <a:lnTo>
                      <a:pt x="123" y="45"/>
                    </a:lnTo>
                    <a:lnTo>
                      <a:pt x="112" y="12"/>
                    </a:lnTo>
                    <a:lnTo>
                      <a:pt x="94" y="0"/>
                    </a:lnTo>
                    <a:lnTo>
                      <a:pt x="79" y="0"/>
                    </a:lnTo>
                    <a:lnTo>
                      <a:pt x="63" y="5"/>
                    </a:lnTo>
                    <a:lnTo>
                      <a:pt x="50" y="18"/>
                    </a:lnTo>
                    <a:lnTo>
                      <a:pt x="36" y="32"/>
                    </a:lnTo>
                    <a:lnTo>
                      <a:pt x="24" y="51"/>
                    </a:lnTo>
                    <a:lnTo>
                      <a:pt x="10" y="72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0" name="Freeform 76"/>
              <p:cNvSpPr>
                <a:spLocks/>
              </p:cNvSpPr>
              <p:nvPr/>
            </p:nvSpPr>
            <p:spPr bwMode="auto">
              <a:xfrm>
                <a:off x="4481" y="2077"/>
                <a:ext cx="64" cy="113"/>
              </a:xfrm>
              <a:custGeom>
                <a:avLst/>
                <a:gdLst>
                  <a:gd name="T0" fmla="*/ 0 w 190"/>
                  <a:gd name="T1" fmla="*/ 3 h 339"/>
                  <a:gd name="T2" fmla="*/ 0 w 190"/>
                  <a:gd name="T3" fmla="*/ 4 h 339"/>
                  <a:gd name="T4" fmla="*/ 1 w 190"/>
                  <a:gd name="T5" fmla="*/ 5 h 339"/>
                  <a:gd name="T6" fmla="*/ 1 w 190"/>
                  <a:gd name="T7" fmla="*/ 7 h 339"/>
                  <a:gd name="T8" fmla="*/ 2 w 190"/>
                  <a:gd name="T9" fmla="*/ 8 h 339"/>
                  <a:gd name="T10" fmla="*/ 2 w 190"/>
                  <a:gd name="T11" fmla="*/ 9 h 339"/>
                  <a:gd name="T12" fmla="*/ 3 w 190"/>
                  <a:gd name="T13" fmla="*/ 10 h 339"/>
                  <a:gd name="T14" fmla="*/ 3 w 190"/>
                  <a:gd name="T15" fmla="*/ 11 h 339"/>
                  <a:gd name="T16" fmla="*/ 4 w 190"/>
                  <a:gd name="T17" fmla="*/ 12 h 339"/>
                  <a:gd name="T18" fmla="*/ 4 w 190"/>
                  <a:gd name="T19" fmla="*/ 12 h 339"/>
                  <a:gd name="T20" fmla="*/ 5 w 190"/>
                  <a:gd name="T21" fmla="*/ 13 h 339"/>
                  <a:gd name="T22" fmla="*/ 6 w 190"/>
                  <a:gd name="T23" fmla="*/ 12 h 339"/>
                  <a:gd name="T24" fmla="*/ 6 w 190"/>
                  <a:gd name="T25" fmla="*/ 12 h 339"/>
                  <a:gd name="T26" fmla="*/ 7 w 190"/>
                  <a:gd name="T27" fmla="*/ 12 h 339"/>
                  <a:gd name="T28" fmla="*/ 7 w 190"/>
                  <a:gd name="T29" fmla="*/ 11 h 339"/>
                  <a:gd name="T30" fmla="*/ 7 w 190"/>
                  <a:gd name="T31" fmla="*/ 11 h 339"/>
                  <a:gd name="T32" fmla="*/ 7 w 190"/>
                  <a:gd name="T33" fmla="*/ 10 h 339"/>
                  <a:gd name="T34" fmla="*/ 7 w 190"/>
                  <a:gd name="T35" fmla="*/ 9 h 339"/>
                  <a:gd name="T36" fmla="*/ 6 w 190"/>
                  <a:gd name="T37" fmla="*/ 8 h 339"/>
                  <a:gd name="T38" fmla="*/ 6 w 190"/>
                  <a:gd name="T39" fmla="*/ 7 h 339"/>
                  <a:gd name="T40" fmla="*/ 6 w 190"/>
                  <a:gd name="T41" fmla="*/ 5 h 339"/>
                  <a:gd name="T42" fmla="*/ 5 w 190"/>
                  <a:gd name="T43" fmla="*/ 4 h 339"/>
                  <a:gd name="T44" fmla="*/ 5 w 190"/>
                  <a:gd name="T45" fmla="*/ 3 h 339"/>
                  <a:gd name="T46" fmla="*/ 4 w 190"/>
                  <a:gd name="T47" fmla="*/ 2 h 339"/>
                  <a:gd name="T48" fmla="*/ 4 w 190"/>
                  <a:gd name="T49" fmla="*/ 0 h 339"/>
                  <a:gd name="T50" fmla="*/ 3 w 190"/>
                  <a:gd name="T51" fmla="*/ 0 h 339"/>
                  <a:gd name="T52" fmla="*/ 3 w 190"/>
                  <a:gd name="T53" fmla="*/ 0 h 339"/>
                  <a:gd name="T54" fmla="*/ 2 w 190"/>
                  <a:gd name="T55" fmla="*/ 0 h 339"/>
                  <a:gd name="T56" fmla="*/ 2 w 190"/>
                  <a:gd name="T57" fmla="*/ 1 h 339"/>
                  <a:gd name="T58" fmla="*/ 1 w 190"/>
                  <a:gd name="T59" fmla="*/ 1 h 339"/>
                  <a:gd name="T60" fmla="*/ 1 w 190"/>
                  <a:gd name="T61" fmla="*/ 2 h 339"/>
                  <a:gd name="T62" fmla="*/ 0 w 190"/>
                  <a:gd name="T63" fmla="*/ 3 h 339"/>
                  <a:gd name="T64" fmla="*/ 0 w 190"/>
                  <a:gd name="T65" fmla="*/ 3 h 33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0" h="339">
                    <a:moveTo>
                      <a:pt x="0" y="86"/>
                    </a:moveTo>
                    <a:lnTo>
                      <a:pt x="11" y="116"/>
                    </a:lnTo>
                    <a:lnTo>
                      <a:pt x="24" y="147"/>
                    </a:lnTo>
                    <a:lnTo>
                      <a:pt x="35" y="178"/>
                    </a:lnTo>
                    <a:lnTo>
                      <a:pt x="48" y="211"/>
                    </a:lnTo>
                    <a:lnTo>
                      <a:pt x="60" y="241"/>
                    </a:lnTo>
                    <a:lnTo>
                      <a:pt x="73" y="272"/>
                    </a:lnTo>
                    <a:lnTo>
                      <a:pt x="85" y="303"/>
                    </a:lnTo>
                    <a:lnTo>
                      <a:pt x="98" y="334"/>
                    </a:lnTo>
                    <a:lnTo>
                      <a:pt x="118" y="337"/>
                    </a:lnTo>
                    <a:lnTo>
                      <a:pt x="137" y="339"/>
                    </a:lnTo>
                    <a:lnTo>
                      <a:pt x="152" y="336"/>
                    </a:lnTo>
                    <a:lnTo>
                      <a:pt x="166" y="331"/>
                    </a:lnTo>
                    <a:lnTo>
                      <a:pt x="176" y="322"/>
                    </a:lnTo>
                    <a:lnTo>
                      <a:pt x="183" y="310"/>
                    </a:lnTo>
                    <a:lnTo>
                      <a:pt x="188" y="294"/>
                    </a:lnTo>
                    <a:lnTo>
                      <a:pt x="190" y="276"/>
                    </a:lnTo>
                    <a:lnTo>
                      <a:pt x="179" y="243"/>
                    </a:lnTo>
                    <a:lnTo>
                      <a:pt x="168" y="211"/>
                    </a:lnTo>
                    <a:lnTo>
                      <a:pt x="158" y="177"/>
                    </a:lnTo>
                    <a:lnTo>
                      <a:pt x="148" y="145"/>
                    </a:lnTo>
                    <a:lnTo>
                      <a:pt x="137" y="111"/>
                    </a:lnTo>
                    <a:lnTo>
                      <a:pt x="127" y="78"/>
                    </a:lnTo>
                    <a:lnTo>
                      <a:pt x="116" y="44"/>
                    </a:lnTo>
                    <a:lnTo>
                      <a:pt x="105" y="11"/>
                    </a:lnTo>
                    <a:lnTo>
                      <a:pt x="87" y="1"/>
                    </a:lnTo>
                    <a:lnTo>
                      <a:pt x="73" y="0"/>
                    </a:lnTo>
                    <a:lnTo>
                      <a:pt x="58" y="6"/>
                    </a:lnTo>
                    <a:lnTo>
                      <a:pt x="46" y="18"/>
                    </a:lnTo>
                    <a:lnTo>
                      <a:pt x="35" y="32"/>
                    </a:lnTo>
                    <a:lnTo>
                      <a:pt x="23" y="50"/>
                    </a:lnTo>
                    <a:lnTo>
                      <a:pt x="11" y="68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1" name="Freeform 77"/>
              <p:cNvSpPr>
                <a:spLocks/>
              </p:cNvSpPr>
              <p:nvPr/>
            </p:nvSpPr>
            <p:spPr bwMode="auto">
              <a:xfrm>
                <a:off x="4484" y="2082"/>
                <a:ext cx="60" cy="106"/>
              </a:xfrm>
              <a:custGeom>
                <a:avLst/>
                <a:gdLst>
                  <a:gd name="T0" fmla="*/ 0 w 181"/>
                  <a:gd name="T1" fmla="*/ 3 h 317"/>
                  <a:gd name="T2" fmla="*/ 0 w 181"/>
                  <a:gd name="T3" fmla="*/ 4 h 317"/>
                  <a:gd name="T4" fmla="*/ 1 w 181"/>
                  <a:gd name="T5" fmla="*/ 5 h 317"/>
                  <a:gd name="T6" fmla="*/ 1 w 181"/>
                  <a:gd name="T7" fmla="*/ 6 h 317"/>
                  <a:gd name="T8" fmla="*/ 2 w 181"/>
                  <a:gd name="T9" fmla="*/ 7 h 317"/>
                  <a:gd name="T10" fmla="*/ 2 w 181"/>
                  <a:gd name="T11" fmla="*/ 8 h 317"/>
                  <a:gd name="T12" fmla="*/ 3 w 181"/>
                  <a:gd name="T13" fmla="*/ 9 h 317"/>
                  <a:gd name="T14" fmla="*/ 3 w 181"/>
                  <a:gd name="T15" fmla="*/ 11 h 317"/>
                  <a:gd name="T16" fmla="*/ 3 w 181"/>
                  <a:gd name="T17" fmla="*/ 12 h 317"/>
                  <a:gd name="T18" fmla="*/ 4 w 181"/>
                  <a:gd name="T19" fmla="*/ 12 h 317"/>
                  <a:gd name="T20" fmla="*/ 5 w 181"/>
                  <a:gd name="T21" fmla="*/ 12 h 317"/>
                  <a:gd name="T22" fmla="*/ 5 w 181"/>
                  <a:gd name="T23" fmla="*/ 12 h 317"/>
                  <a:gd name="T24" fmla="*/ 6 w 181"/>
                  <a:gd name="T25" fmla="*/ 11 h 317"/>
                  <a:gd name="T26" fmla="*/ 6 w 181"/>
                  <a:gd name="T27" fmla="*/ 11 h 317"/>
                  <a:gd name="T28" fmla="*/ 6 w 181"/>
                  <a:gd name="T29" fmla="*/ 11 h 317"/>
                  <a:gd name="T30" fmla="*/ 7 w 181"/>
                  <a:gd name="T31" fmla="*/ 10 h 317"/>
                  <a:gd name="T32" fmla="*/ 7 w 181"/>
                  <a:gd name="T33" fmla="*/ 10 h 317"/>
                  <a:gd name="T34" fmla="*/ 6 w 181"/>
                  <a:gd name="T35" fmla="*/ 8 h 317"/>
                  <a:gd name="T36" fmla="*/ 6 w 181"/>
                  <a:gd name="T37" fmla="*/ 7 h 317"/>
                  <a:gd name="T38" fmla="*/ 5 w 181"/>
                  <a:gd name="T39" fmla="*/ 6 h 317"/>
                  <a:gd name="T40" fmla="*/ 5 w 181"/>
                  <a:gd name="T41" fmla="*/ 5 h 317"/>
                  <a:gd name="T42" fmla="*/ 5 w 181"/>
                  <a:gd name="T43" fmla="*/ 4 h 317"/>
                  <a:gd name="T44" fmla="*/ 4 w 181"/>
                  <a:gd name="T45" fmla="*/ 3 h 317"/>
                  <a:gd name="T46" fmla="*/ 4 w 181"/>
                  <a:gd name="T47" fmla="*/ 1 h 317"/>
                  <a:gd name="T48" fmla="*/ 4 w 181"/>
                  <a:gd name="T49" fmla="*/ 0 h 317"/>
                  <a:gd name="T50" fmla="*/ 3 w 181"/>
                  <a:gd name="T51" fmla="*/ 0 h 317"/>
                  <a:gd name="T52" fmla="*/ 3 w 181"/>
                  <a:gd name="T53" fmla="*/ 0 h 317"/>
                  <a:gd name="T54" fmla="*/ 2 w 181"/>
                  <a:gd name="T55" fmla="*/ 0 h 317"/>
                  <a:gd name="T56" fmla="*/ 2 w 181"/>
                  <a:gd name="T57" fmla="*/ 1 h 317"/>
                  <a:gd name="T58" fmla="*/ 1 w 181"/>
                  <a:gd name="T59" fmla="*/ 1 h 317"/>
                  <a:gd name="T60" fmla="*/ 1 w 181"/>
                  <a:gd name="T61" fmla="*/ 2 h 317"/>
                  <a:gd name="T62" fmla="*/ 0 w 181"/>
                  <a:gd name="T63" fmla="*/ 2 h 317"/>
                  <a:gd name="T64" fmla="*/ 0 w 181"/>
                  <a:gd name="T65" fmla="*/ 3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1" h="317">
                    <a:moveTo>
                      <a:pt x="0" y="80"/>
                    </a:moveTo>
                    <a:lnTo>
                      <a:pt x="11" y="109"/>
                    </a:lnTo>
                    <a:lnTo>
                      <a:pt x="22" y="137"/>
                    </a:lnTo>
                    <a:lnTo>
                      <a:pt x="33" y="166"/>
                    </a:lnTo>
                    <a:lnTo>
                      <a:pt x="45" y="196"/>
                    </a:lnTo>
                    <a:lnTo>
                      <a:pt x="56" y="225"/>
                    </a:lnTo>
                    <a:lnTo>
                      <a:pt x="68" y="254"/>
                    </a:lnTo>
                    <a:lnTo>
                      <a:pt x="80" y="283"/>
                    </a:lnTo>
                    <a:lnTo>
                      <a:pt x="93" y="313"/>
                    </a:lnTo>
                    <a:lnTo>
                      <a:pt x="111" y="317"/>
                    </a:lnTo>
                    <a:lnTo>
                      <a:pt x="129" y="317"/>
                    </a:lnTo>
                    <a:lnTo>
                      <a:pt x="144" y="314"/>
                    </a:lnTo>
                    <a:lnTo>
                      <a:pt x="157" y="309"/>
                    </a:lnTo>
                    <a:lnTo>
                      <a:pt x="165" y="300"/>
                    </a:lnTo>
                    <a:lnTo>
                      <a:pt x="173" y="289"/>
                    </a:lnTo>
                    <a:lnTo>
                      <a:pt x="177" y="275"/>
                    </a:lnTo>
                    <a:lnTo>
                      <a:pt x="181" y="258"/>
                    </a:lnTo>
                    <a:lnTo>
                      <a:pt x="170" y="226"/>
                    </a:lnTo>
                    <a:lnTo>
                      <a:pt x="159" y="196"/>
                    </a:lnTo>
                    <a:lnTo>
                      <a:pt x="148" y="164"/>
                    </a:lnTo>
                    <a:lnTo>
                      <a:pt x="139" y="134"/>
                    </a:lnTo>
                    <a:lnTo>
                      <a:pt x="128" y="103"/>
                    </a:lnTo>
                    <a:lnTo>
                      <a:pt x="118" y="71"/>
                    </a:lnTo>
                    <a:lnTo>
                      <a:pt x="108" y="40"/>
                    </a:lnTo>
                    <a:lnTo>
                      <a:pt x="98" y="10"/>
                    </a:lnTo>
                    <a:lnTo>
                      <a:pt x="83" y="1"/>
                    </a:lnTo>
                    <a:lnTo>
                      <a:pt x="69" y="0"/>
                    </a:lnTo>
                    <a:lnTo>
                      <a:pt x="55" y="4"/>
                    </a:lnTo>
                    <a:lnTo>
                      <a:pt x="44" y="15"/>
                    </a:lnTo>
                    <a:lnTo>
                      <a:pt x="32" y="28"/>
                    </a:lnTo>
                    <a:lnTo>
                      <a:pt x="22" y="45"/>
                    </a:lnTo>
                    <a:lnTo>
                      <a:pt x="11" y="62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2" name="Freeform 78"/>
              <p:cNvSpPr>
                <a:spLocks/>
              </p:cNvSpPr>
              <p:nvPr/>
            </p:nvSpPr>
            <p:spPr bwMode="auto">
              <a:xfrm>
                <a:off x="4486" y="2087"/>
                <a:ext cx="56" cy="98"/>
              </a:xfrm>
              <a:custGeom>
                <a:avLst/>
                <a:gdLst>
                  <a:gd name="T0" fmla="*/ 0 w 168"/>
                  <a:gd name="T1" fmla="*/ 3 h 295"/>
                  <a:gd name="T2" fmla="*/ 0 w 168"/>
                  <a:gd name="T3" fmla="*/ 4 h 295"/>
                  <a:gd name="T4" fmla="*/ 1 w 168"/>
                  <a:gd name="T5" fmla="*/ 5 h 295"/>
                  <a:gd name="T6" fmla="*/ 1 w 168"/>
                  <a:gd name="T7" fmla="*/ 6 h 295"/>
                  <a:gd name="T8" fmla="*/ 2 w 168"/>
                  <a:gd name="T9" fmla="*/ 7 h 295"/>
                  <a:gd name="T10" fmla="*/ 2 w 168"/>
                  <a:gd name="T11" fmla="*/ 8 h 295"/>
                  <a:gd name="T12" fmla="*/ 2 w 168"/>
                  <a:gd name="T13" fmla="*/ 9 h 295"/>
                  <a:gd name="T14" fmla="*/ 3 w 168"/>
                  <a:gd name="T15" fmla="*/ 10 h 295"/>
                  <a:gd name="T16" fmla="*/ 3 w 168"/>
                  <a:gd name="T17" fmla="*/ 11 h 295"/>
                  <a:gd name="T18" fmla="*/ 4 w 168"/>
                  <a:gd name="T19" fmla="*/ 11 h 295"/>
                  <a:gd name="T20" fmla="*/ 4 w 168"/>
                  <a:gd name="T21" fmla="*/ 11 h 295"/>
                  <a:gd name="T22" fmla="*/ 5 w 168"/>
                  <a:gd name="T23" fmla="*/ 11 h 295"/>
                  <a:gd name="T24" fmla="*/ 5 w 168"/>
                  <a:gd name="T25" fmla="*/ 11 h 295"/>
                  <a:gd name="T26" fmla="*/ 6 w 168"/>
                  <a:gd name="T27" fmla="*/ 10 h 295"/>
                  <a:gd name="T28" fmla="*/ 6 w 168"/>
                  <a:gd name="T29" fmla="*/ 10 h 295"/>
                  <a:gd name="T30" fmla="*/ 6 w 168"/>
                  <a:gd name="T31" fmla="*/ 9 h 295"/>
                  <a:gd name="T32" fmla="*/ 6 w 168"/>
                  <a:gd name="T33" fmla="*/ 9 h 295"/>
                  <a:gd name="T34" fmla="*/ 6 w 168"/>
                  <a:gd name="T35" fmla="*/ 8 h 295"/>
                  <a:gd name="T36" fmla="*/ 6 w 168"/>
                  <a:gd name="T37" fmla="*/ 7 h 295"/>
                  <a:gd name="T38" fmla="*/ 5 w 168"/>
                  <a:gd name="T39" fmla="*/ 6 h 295"/>
                  <a:gd name="T40" fmla="*/ 5 w 168"/>
                  <a:gd name="T41" fmla="*/ 5 h 295"/>
                  <a:gd name="T42" fmla="*/ 4 w 168"/>
                  <a:gd name="T43" fmla="*/ 4 h 295"/>
                  <a:gd name="T44" fmla="*/ 4 w 168"/>
                  <a:gd name="T45" fmla="*/ 2 h 295"/>
                  <a:gd name="T46" fmla="*/ 4 w 168"/>
                  <a:gd name="T47" fmla="*/ 1 h 295"/>
                  <a:gd name="T48" fmla="*/ 3 w 168"/>
                  <a:gd name="T49" fmla="*/ 0 h 295"/>
                  <a:gd name="T50" fmla="*/ 3 w 168"/>
                  <a:gd name="T51" fmla="*/ 0 h 295"/>
                  <a:gd name="T52" fmla="*/ 2 w 168"/>
                  <a:gd name="T53" fmla="*/ 0 h 295"/>
                  <a:gd name="T54" fmla="*/ 2 w 168"/>
                  <a:gd name="T55" fmla="*/ 0 h 295"/>
                  <a:gd name="T56" fmla="*/ 2 w 168"/>
                  <a:gd name="T57" fmla="*/ 1 h 295"/>
                  <a:gd name="T58" fmla="*/ 1 w 168"/>
                  <a:gd name="T59" fmla="*/ 1 h 295"/>
                  <a:gd name="T60" fmla="*/ 1 w 168"/>
                  <a:gd name="T61" fmla="*/ 2 h 295"/>
                  <a:gd name="T62" fmla="*/ 0 w 168"/>
                  <a:gd name="T63" fmla="*/ 2 h 295"/>
                  <a:gd name="T64" fmla="*/ 0 w 168"/>
                  <a:gd name="T65" fmla="*/ 3 h 2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68" h="295">
                    <a:moveTo>
                      <a:pt x="0" y="77"/>
                    </a:moveTo>
                    <a:lnTo>
                      <a:pt x="11" y="102"/>
                    </a:lnTo>
                    <a:lnTo>
                      <a:pt x="22" y="128"/>
                    </a:lnTo>
                    <a:lnTo>
                      <a:pt x="33" y="154"/>
                    </a:lnTo>
                    <a:lnTo>
                      <a:pt x="43" y="182"/>
                    </a:lnTo>
                    <a:lnTo>
                      <a:pt x="53" y="208"/>
                    </a:lnTo>
                    <a:lnTo>
                      <a:pt x="64" y="237"/>
                    </a:lnTo>
                    <a:lnTo>
                      <a:pt x="75" y="263"/>
                    </a:lnTo>
                    <a:lnTo>
                      <a:pt x="85" y="292"/>
                    </a:lnTo>
                    <a:lnTo>
                      <a:pt x="103" y="294"/>
                    </a:lnTo>
                    <a:lnTo>
                      <a:pt x="119" y="295"/>
                    </a:lnTo>
                    <a:lnTo>
                      <a:pt x="133" y="292"/>
                    </a:lnTo>
                    <a:lnTo>
                      <a:pt x="145" y="288"/>
                    </a:lnTo>
                    <a:lnTo>
                      <a:pt x="153" y="281"/>
                    </a:lnTo>
                    <a:lnTo>
                      <a:pt x="161" y="270"/>
                    </a:lnTo>
                    <a:lnTo>
                      <a:pt x="164" y="257"/>
                    </a:lnTo>
                    <a:lnTo>
                      <a:pt x="168" y="242"/>
                    </a:lnTo>
                    <a:lnTo>
                      <a:pt x="157" y="212"/>
                    </a:lnTo>
                    <a:lnTo>
                      <a:pt x="149" y="183"/>
                    </a:lnTo>
                    <a:lnTo>
                      <a:pt x="138" y="153"/>
                    </a:lnTo>
                    <a:lnTo>
                      <a:pt x="130" y="124"/>
                    </a:lnTo>
                    <a:lnTo>
                      <a:pt x="120" y="95"/>
                    </a:lnTo>
                    <a:lnTo>
                      <a:pt x="110" y="66"/>
                    </a:lnTo>
                    <a:lnTo>
                      <a:pt x="101" y="37"/>
                    </a:lnTo>
                    <a:lnTo>
                      <a:pt x="92" y="8"/>
                    </a:lnTo>
                    <a:lnTo>
                      <a:pt x="77" y="0"/>
                    </a:lnTo>
                    <a:lnTo>
                      <a:pt x="65" y="0"/>
                    </a:lnTo>
                    <a:lnTo>
                      <a:pt x="52" y="5"/>
                    </a:lnTo>
                    <a:lnTo>
                      <a:pt x="41" y="16"/>
                    </a:lnTo>
                    <a:lnTo>
                      <a:pt x="30" y="28"/>
                    </a:lnTo>
                    <a:lnTo>
                      <a:pt x="20" y="44"/>
                    </a:lnTo>
                    <a:lnTo>
                      <a:pt x="10" y="60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3" name="Freeform 79"/>
              <p:cNvSpPr>
                <a:spLocks/>
              </p:cNvSpPr>
              <p:nvPr/>
            </p:nvSpPr>
            <p:spPr bwMode="auto">
              <a:xfrm>
                <a:off x="4489" y="2092"/>
                <a:ext cx="52" cy="92"/>
              </a:xfrm>
              <a:custGeom>
                <a:avLst/>
                <a:gdLst>
                  <a:gd name="T0" fmla="*/ 0 w 155"/>
                  <a:gd name="T1" fmla="*/ 3 h 276"/>
                  <a:gd name="T2" fmla="*/ 0 w 155"/>
                  <a:gd name="T3" fmla="*/ 4 h 276"/>
                  <a:gd name="T4" fmla="*/ 1 w 155"/>
                  <a:gd name="T5" fmla="*/ 4 h 276"/>
                  <a:gd name="T6" fmla="*/ 1 w 155"/>
                  <a:gd name="T7" fmla="*/ 5 h 276"/>
                  <a:gd name="T8" fmla="*/ 1 w 155"/>
                  <a:gd name="T9" fmla="*/ 6 h 276"/>
                  <a:gd name="T10" fmla="*/ 2 w 155"/>
                  <a:gd name="T11" fmla="*/ 7 h 276"/>
                  <a:gd name="T12" fmla="*/ 2 w 155"/>
                  <a:gd name="T13" fmla="*/ 8 h 276"/>
                  <a:gd name="T14" fmla="*/ 3 w 155"/>
                  <a:gd name="T15" fmla="*/ 9 h 276"/>
                  <a:gd name="T16" fmla="*/ 3 w 155"/>
                  <a:gd name="T17" fmla="*/ 10 h 276"/>
                  <a:gd name="T18" fmla="*/ 4 w 155"/>
                  <a:gd name="T19" fmla="*/ 10 h 276"/>
                  <a:gd name="T20" fmla="*/ 4 w 155"/>
                  <a:gd name="T21" fmla="*/ 10 h 276"/>
                  <a:gd name="T22" fmla="*/ 5 w 155"/>
                  <a:gd name="T23" fmla="*/ 10 h 276"/>
                  <a:gd name="T24" fmla="*/ 5 w 155"/>
                  <a:gd name="T25" fmla="*/ 10 h 276"/>
                  <a:gd name="T26" fmla="*/ 5 w 155"/>
                  <a:gd name="T27" fmla="*/ 10 h 276"/>
                  <a:gd name="T28" fmla="*/ 6 w 155"/>
                  <a:gd name="T29" fmla="*/ 9 h 276"/>
                  <a:gd name="T30" fmla="*/ 6 w 155"/>
                  <a:gd name="T31" fmla="*/ 9 h 276"/>
                  <a:gd name="T32" fmla="*/ 6 w 155"/>
                  <a:gd name="T33" fmla="*/ 8 h 276"/>
                  <a:gd name="T34" fmla="*/ 5 w 155"/>
                  <a:gd name="T35" fmla="*/ 7 h 276"/>
                  <a:gd name="T36" fmla="*/ 5 w 155"/>
                  <a:gd name="T37" fmla="*/ 6 h 276"/>
                  <a:gd name="T38" fmla="*/ 5 w 155"/>
                  <a:gd name="T39" fmla="*/ 5 h 276"/>
                  <a:gd name="T40" fmla="*/ 4 w 155"/>
                  <a:gd name="T41" fmla="*/ 4 h 276"/>
                  <a:gd name="T42" fmla="*/ 4 w 155"/>
                  <a:gd name="T43" fmla="*/ 3 h 276"/>
                  <a:gd name="T44" fmla="*/ 4 w 155"/>
                  <a:gd name="T45" fmla="*/ 2 h 276"/>
                  <a:gd name="T46" fmla="*/ 3 w 155"/>
                  <a:gd name="T47" fmla="*/ 1 h 276"/>
                  <a:gd name="T48" fmla="*/ 3 w 155"/>
                  <a:gd name="T49" fmla="*/ 0 h 276"/>
                  <a:gd name="T50" fmla="*/ 3 w 155"/>
                  <a:gd name="T51" fmla="*/ 0 h 276"/>
                  <a:gd name="T52" fmla="*/ 2 w 155"/>
                  <a:gd name="T53" fmla="*/ 0 h 276"/>
                  <a:gd name="T54" fmla="*/ 2 w 155"/>
                  <a:gd name="T55" fmla="*/ 0 h 276"/>
                  <a:gd name="T56" fmla="*/ 1 w 155"/>
                  <a:gd name="T57" fmla="*/ 1 h 276"/>
                  <a:gd name="T58" fmla="*/ 1 w 155"/>
                  <a:gd name="T59" fmla="*/ 1 h 276"/>
                  <a:gd name="T60" fmla="*/ 1 w 155"/>
                  <a:gd name="T61" fmla="*/ 1 h 276"/>
                  <a:gd name="T62" fmla="*/ 0 w 155"/>
                  <a:gd name="T63" fmla="*/ 2 h 276"/>
                  <a:gd name="T64" fmla="*/ 0 w 155"/>
                  <a:gd name="T65" fmla="*/ 3 h 2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5" h="276">
                    <a:moveTo>
                      <a:pt x="0" y="70"/>
                    </a:moveTo>
                    <a:lnTo>
                      <a:pt x="9" y="95"/>
                    </a:lnTo>
                    <a:lnTo>
                      <a:pt x="19" y="120"/>
                    </a:lnTo>
                    <a:lnTo>
                      <a:pt x="28" y="145"/>
                    </a:lnTo>
                    <a:lnTo>
                      <a:pt x="39" y="171"/>
                    </a:lnTo>
                    <a:lnTo>
                      <a:pt x="49" y="197"/>
                    </a:lnTo>
                    <a:lnTo>
                      <a:pt x="58" y="222"/>
                    </a:lnTo>
                    <a:lnTo>
                      <a:pt x="69" y="247"/>
                    </a:lnTo>
                    <a:lnTo>
                      <a:pt x="80" y="273"/>
                    </a:lnTo>
                    <a:lnTo>
                      <a:pt x="96" y="276"/>
                    </a:lnTo>
                    <a:lnTo>
                      <a:pt x="112" y="276"/>
                    </a:lnTo>
                    <a:lnTo>
                      <a:pt x="124" y="272"/>
                    </a:lnTo>
                    <a:lnTo>
                      <a:pt x="136" y="268"/>
                    </a:lnTo>
                    <a:lnTo>
                      <a:pt x="143" y="261"/>
                    </a:lnTo>
                    <a:lnTo>
                      <a:pt x="149" y="252"/>
                    </a:lnTo>
                    <a:lnTo>
                      <a:pt x="153" y="238"/>
                    </a:lnTo>
                    <a:lnTo>
                      <a:pt x="155" y="225"/>
                    </a:lnTo>
                    <a:lnTo>
                      <a:pt x="145" y="197"/>
                    </a:lnTo>
                    <a:lnTo>
                      <a:pt x="137" y="170"/>
                    </a:lnTo>
                    <a:lnTo>
                      <a:pt x="129" y="142"/>
                    </a:lnTo>
                    <a:lnTo>
                      <a:pt x="120" y="115"/>
                    </a:lnTo>
                    <a:lnTo>
                      <a:pt x="111" y="88"/>
                    </a:lnTo>
                    <a:lnTo>
                      <a:pt x="102" y="61"/>
                    </a:lnTo>
                    <a:lnTo>
                      <a:pt x="93" y="35"/>
                    </a:lnTo>
                    <a:lnTo>
                      <a:pt x="84" y="10"/>
                    </a:lnTo>
                    <a:lnTo>
                      <a:pt x="70" y="2"/>
                    </a:lnTo>
                    <a:lnTo>
                      <a:pt x="59" y="0"/>
                    </a:lnTo>
                    <a:lnTo>
                      <a:pt x="49" y="5"/>
                    </a:lnTo>
                    <a:lnTo>
                      <a:pt x="38" y="15"/>
                    </a:lnTo>
                    <a:lnTo>
                      <a:pt x="27" y="25"/>
                    </a:lnTo>
                    <a:lnTo>
                      <a:pt x="17" y="40"/>
                    </a:lnTo>
                    <a:lnTo>
                      <a:pt x="8" y="5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4" name="Freeform 80"/>
              <p:cNvSpPr>
                <a:spLocks/>
              </p:cNvSpPr>
              <p:nvPr/>
            </p:nvSpPr>
            <p:spPr bwMode="auto">
              <a:xfrm>
                <a:off x="4491" y="2096"/>
                <a:ext cx="49" cy="85"/>
              </a:xfrm>
              <a:custGeom>
                <a:avLst/>
                <a:gdLst>
                  <a:gd name="T0" fmla="*/ 0 w 146"/>
                  <a:gd name="T1" fmla="*/ 2 h 253"/>
                  <a:gd name="T2" fmla="*/ 0 w 146"/>
                  <a:gd name="T3" fmla="*/ 3 h 253"/>
                  <a:gd name="T4" fmla="*/ 1 w 146"/>
                  <a:gd name="T5" fmla="*/ 4 h 253"/>
                  <a:gd name="T6" fmla="*/ 1 w 146"/>
                  <a:gd name="T7" fmla="*/ 5 h 253"/>
                  <a:gd name="T8" fmla="*/ 1 w 146"/>
                  <a:gd name="T9" fmla="*/ 6 h 253"/>
                  <a:gd name="T10" fmla="*/ 2 w 146"/>
                  <a:gd name="T11" fmla="*/ 7 h 253"/>
                  <a:gd name="T12" fmla="*/ 2 w 146"/>
                  <a:gd name="T13" fmla="*/ 8 h 253"/>
                  <a:gd name="T14" fmla="*/ 2 w 146"/>
                  <a:gd name="T15" fmla="*/ 9 h 253"/>
                  <a:gd name="T16" fmla="*/ 3 w 146"/>
                  <a:gd name="T17" fmla="*/ 9 h 253"/>
                  <a:gd name="T18" fmla="*/ 3 w 146"/>
                  <a:gd name="T19" fmla="*/ 10 h 253"/>
                  <a:gd name="T20" fmla="*/ 4 w 146"/>
                  <a:gd name="T21" fmla="*/ 10 h 253"/>
                  <a:gd name="T22" fmla="*/ 4 w 146"/>
                  <a:gd name="T23" fmla="*/ 10 h 253"/>
                  <a:gd name="T24" fmla="*/ 5 w 146"/>
                  <a:gd name="T25" fmla="*/ 9 h 253"/>
                  <a:gd name="T26" fmla="*/ 5 w 146"/>
                  <a:gd name="T27" fmla="*/ 9 h 253"/>
                  <a:gd name="T28" fmla="*/ 5 w 146"/>
                  <a:gd name="T29" fmla="*/ 9 h 253"/>
                  <a:gd name="T30" fmla="*/ 5 w 146"/>
                  <a:gd name="T31" fmla="*/ 8 h 253"/>
                  <a:gd name="T32" fmla="*/ 5 w 146"/>
                  <a:gd name="T33" fmla="*/ 8 h 253"/>
                  <a:gd name="T34" fmla="*/ 5 w 146"/>
                  <a:gd name="T35" fmla="*/ 7 h 253"/>
                  <a:gd name="T36" fmla="*/ 5 w 146"/>
                  <a:gd name="T37" fmla="*/ 6 h 253"/>
                  <a:gd name="T38" fmla="*/ 4 w 146"/>
                  <a:gd name="T39" fmla="*/ 5 h 253"/>
                  <a:gd name="T40" fmla="*/ 4 w 146"/>
                  <a:gd name="T41" fmla="*/ 4 h 253"/>
                  <a:gd name="T42" fmla="*/ 4 w 146"/>
                  <a:gd name="T43" fmla="*/ 3 h 253"/>
                  <a:gd name="T44" fmla="*/ 4 w 146"/>
                  <a:gd name="T45" fmla="*/ 2 h 253"/>
                  <a:gd name="T46" fmla="*/ 3 w 146"/>
                  <a:gd name="T47" fmla="*/ 1 h 253"/>
                  <a:gd name="T48" fmla="*/ 3 w 146"/>
                  <a:gd name="T49" fmla="*/ 0 h 253"/>
                  <a:gd name="T50" fmla="*/ 2 w 146"/>
                  <a:gd name="T51" fmla="*/ 0 h 253"/>
                  <a:gd name="T52" fmla="*/ 2 w 146"/>
                  <a:gd name="T53" fmla="*/ 0 h 253"/>
                  <a:gd name="T54" fmla="*/ 2 w 146"/>
                  <a:gd name="T55" fmla="*/ 0 h 253"/>
                  <a:gd name="T56" fmla="*/ 1 w 146"/>
                  <a:gd name="T57" fmla="*/ 0 h 253"/>
                  <a:gd name="T58" fmla="*/ 1 w 146"/>
                  <a:gd name="T59" fmla="*/ 1 h 253"/>
                  <a:gd name="T60" fmla="*/ 1 w 146"/>
                  <a:gd name="T61" fmla="*/ 1 h 253"/>
                  <a:gd name="T62" fmla="*/ 0 w 146"/>
                  <a:gd name="T63" fmla="*/ 2 h 253"/>
                  <a:gd name="T64" fmla="*/ 0 w 146"/>
                  <a:gd name="T65" fmla="*/ 2 h 2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6" h="253">
                    <a:moveTo>
                      <a:pt x="0" y="65"/>
                    </a:moveTo>
                    <a:lnTo>
                      <a:pt x="8" y="88"/>
                    </a:lnTo>
                    <a:lnTo>
                      <a:pt x="18" y="111"/>
                    </a:lnTo>
                    <a:lnTo>
                      <a:pt x="27" y="133"/>
                    </a:lnTo>
                    <a:lnTo>
                      <a:pt x="37" y="157"/>
                    </a:lnTo>
                    <a:lnTo>
                      <a:pt x="45" y="180"/>
                    </a:lnTo>
                    <a:lnTo>
                      <a:pt x="56" y="204"/>
                    </a:lnTo>
                    <a:lnTo>
                      <a:pt x="64" y="227"/>
                    </a:lnTo>
                    <a:lnTo>
                      <a:pt x="75" y="251"/>
                    </a:lnTo>
                    <a:lnTo>
                      <a:pt x="89" y="253"/>
                    </a:lnTo>
                    <a:lnTo>
                      <a:pt x="103" y="253"/>
                    </a:lnTo>
                    <a:lnTo>
                      <a:pt x="113" y="252"/>
                    </a:lnTo>
                    <a:lnTo>
                      <a:pt x="124" y="248"/>
                    </a:lnTo>
                    <a:lnTo>
                      <a:pt x="131" y="241"/>
                    </a:lnTo>
                    <a:lnTo>
                      <a:pt x="138" y="232"/>
                    </a:lnTo>
                    <a:lnTo>
                      <a:pt x="142" y="220"/>
                    </a:lnTo>
                    <a:lnTo>
                      <a:pt x="146" y="206"/>
                    </a:lnTo>
                    <a:lnTo>
                      <a:pt x="136" y="181"/>
                    </a:lnTo>
                    <a:lnTo>
                      <a:pt x="128" y="156"/>
                    </a:lnTo>
                    <a:lnTo>
                      <a:pt x="119" y="131"/>
                    </a:lnTo>
                    <a:lnTo>
                      <a:pt x="111" y="107"/>
                    </a:lnTo>
                    <a:lnTo>
                      <a:pt x="103" y="82"/>
                    </a:lnTo>
                    <a:lnTo>
                      <a:pt x="94" y="57"/>
                    </a:lnTo>
                    <a:lnTo>
                      <a:pt x="87" y="32"/>
                    </a:lnTo>
                    <a:lnTo>
                      <a:pt x="80" y="8"/>
                    </a:lnTo>
                    <a:lnTo>
                      <a:pt x="67" y="0"/>
                    </a:lnTo>
                    <a:lnTo>
                      <a:pt x="56" y="0"/>
                    </a:lnTo>
                    <a:lnTo>
                      <a:pt x="45" y="3"/>
                    </a:lnTo>
                    <a:lnTo>
                      <a:pt x="36" y="13"/>
                    </a:lnTo>
                    <a:lnTo>
                      <a:pt x="26" y="22"/>
                    </a:lnTo>
                    <a:lnTo>
                      <a:pt x="18" y="37"/>
                    </a:lnTo>
                    <a:lnTo>
                      <a:pt x="8" y="51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5" name="Freeform 81"/>
              <p:cNvSpPr>
                <a:spLocks/>
              </p:cNvSpPr>
              <p:nvPr/>
            </p:nvSpPr>
            <p:spPr bwMode="auto">
              <a:xfrm>
                <a:off x="4494" y="2101"/>
                <a:ext cx="44" cy="78"/>
              </a:xfrm>
              <a:custGeom>
                <a:avLst/>
                <a:gdLst>
                  <a:gd name="T0" fmla="*/ 0 w 133"/>
                  <a:gd name="T1" fmla="*/ 2 h 232"/>
                  <a:gd name="T2" fmla="*/ 0 w 133"/>
                  <a:gd name="T3" fmla="*/ 3 h 232"/>
                  <a:gd name="T4" fmla="*/ 1 w 133"/>
                  <a:gd name="T5" fmla="*/ 4 h 232"/>
                  <a:gd name="T6" fmla="*/ 1 w 133"/>
                  <a:gd name="T7" fmla="*/ 5 h 232"/>
                  <a:gd name="T8" fmla="*/ 1 w 133"/>
                  <a:gd name="T9" fmla="*/ 5 h 232"/>
                  <a:gd name="T10" fmla="*/ 2 w 133"/>
                  <a:gd name="T11" fmla="*/ 6 h 232"/>
                  <a:gd name="T12" fmla="*/ 2 w 133"/>
                  <a:gd name="T13" fmla="*/ 7 h 232"/>
                  <a:gd name="T14" fmla="*/ 2 w 133"/>
                  <a:gd name="T15" fmla="*/ 8 h 232"/>
                  <a:gd name="T16" fmla="*/ 2 w 133"/>
                  <a:gd name="T17" fmla="*/ 9 h 232"/>
                  <a:gd name="T18" fmla="*/ 3 w 133"/>
                  <a:gd name="T19" fmla="*/ 9 h 232"/>
                  <a:gd name="T20" fmla="*/ 4 w 133"/>
                  <a:gd name="T21" fmla="*/ 9 h 232"/>
                  <a:gd name="T22" fmla="*/ 4 w 133"/>
                  <a:gd name="T23" fmla="*/ 9 h 232"/>
                  <a:gd name="T24" fmla="*/ 4 w 133"/>
                  <a:gd name="T25" fmla="*/ 9 h 232"/>
                  <a:gd name="T26" fmla="*/ 4 w 133"/>
                  <a:gd name="T27" fmla="*/ 8 h 232"/>
                  <a:gd name="T28" fmla="*/ 5 w 133"/>
                  <a:gd name="T29" fmla="*/ 8 h 232"/>
                  <a:gd name="T30" fmla="*/ 5 w 133"/>
                  <a:gd name="T31" fmla="*/ 8 h 232"/>
                  <a:gd name="T32" fmla="*/ 5 w 133"/>
                  <a:gd name="T33" fmla="*/ 7 h 232"/>
                  <a:gd name="T34" fmla="*/ 5 w 133"/>
                  <a:gd name="T35" fmla="*/ 6 h 232"/>
                  <a:gd name="T36" fmla="*/ 4 w 133"/>
                  <a:gd name="T37" fmla="*/ 5 h 232"/>
                  <a:gd name="T38" fmla="*/ 4 w 133"/>
                  <a:gd name="T39" fmla="*/ 4 h 232"/>
                  <a:gd name="T40" fmla="*/ 4 w 133"/>
                  <a:gd name="T41" fmla="*/ 4 h 232"/>
                  <a:gd name="T42" fmla="*/ 3 w 133"/>
                  <a:gd name="T43" fmla="*/ 3 h 232"/>
                  <a:gd name="T44" fmla="*/ 3 w 133"/>
                  <a:gd name="T45" fmla="*/ 2 h 232"/>
                  <a:gd name="T46" fmla="*/ 3 w 133"/>
                  <a:gd name="T47" fmla="*/ 1 h 232"/>
                  <a:gd name="T48" fmla="*/ 3 w 133"/>
                  <a:gd name="T49" fmla="*/ 0 h 232"/>
                  <a:gd name="T50" fmla="*/ 2 w 133"/>
                  <a:gd name="T51" fmla="*/ 0 h 232"/>
                  <a:gd name="T52" fmla="*/ 2 w 133"/>
                  <a:gd name="T53" fmla="*/ 0 h 232"/>
                  <a:gd name="T54" fmla="*/ 2 w 133"/>
                  <a:gd name="T55" fmla="*/ 0 h 232"/>
                  <a:gd name="T56" fmla="*/ 1 w 133"/>
                  <a:gd name="T57" fmla="*/ 0 h 232"/>
                  <a:gd name="T58" fmla="*/ 1 w 133"/>
                  <a:gd name="T59" fmla="*/ 1 h 232"/>
                  <a:gd name="T60" fmla="*/ 1 w 133"/>
                  <a:gd name="T61" fmla="*/ 1 h 232"/>
                  <a:gd name="T62" fmla="*/ 0 w 133"/>
                  <a:gd name="T63" fmla="*/ 2 h 232"/>
                  <a:gd name="T64" fmla="*/ 0 w 133"/>
                  <a:gd name="T65" fmla="*/ 2 h 2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232">
                    <a:moveTo>
                      <a:pt x="0" y="59"/>
                    </a:moveTo>
                    <a:lnTo>
                      <a:pt x="7" y="79"/>
                    </a:lnTo>
                    <a:lnTo>
                      <a:pt x="17" y="101"/>
                    </a:lnTo>
                    <a:lnTo>
                      <a:pt x="24" y="122"/>
                    </a:lnTo>
                    <a:lnTo>
                      <a:pt x="33" y="144"/>
                    </a:lnTo>
                    <a:lnTo>
                      <a:pt x="42" y="164"/>
                    </a:lnTo>
                    <a:lnTo>
                      <a:pt x="50" y="185"/>
                    </a:lnTo>
                    <a:lnTo>
                      <a:pt x="58" y="207"/>
                    </a:lnTo>
                    <a:lnTo>
                      <a:pt x="68" y="229"/>
                    </a:lnTo>
                    <a:lnTo>
                      <a:pt x="82" y="231"/>
                    </a:lnTo>
                    <a:lnTo>
                      <a:pt x="96" y="232"/>
                    </a:lnTo>
                    <a:lnTo>
                      <a:pt x="105" y="231"/>
                    </a:lnTo>
                    <a:lnTo>
                      <a:pt x="115" y="227"/>
                    </a:lnTo>
                    <a:lnTo>
                      <a:pt x="121" y="220"/>
                    </a:lnTo>
                    <a:lnTo>
                      <a:pt x="127" y="212"/>
                    </a:lnTo>
                    <a:lnTo>
                      <a:pt x="130" y="201"/>
                    </a:lnTo>
                    <a:lnTo>
                      <a:pt x="133" y="189"/>
                    </a:lnTo>
                    <a:lnTo>
                      <a:pt x="124" y="165"/>
                    </a:lnTo>
                    <a:lnTo>
                      <a:pt x="117" y="142"/>
                    </a:lnTo>
                    <a:lnTo>
                      <a:pt x="110" y="120"/>
                    </a:lnTo>
                    <a:lnTo>
                      <a:pt x="103" y="98"/>
                    </a:lnTo>
                    <a:lnTo>
                      <a:pt x="94" y="75"/>
                    </a:lnTo>
                    <a:lnTo>
                      <a:pt x="87" y="53"/>
                    </a:lnTo>
                    <a:lnTo>
                      <a:pt x="80" y="30"/>
                    </a:lnTo>
                    <a:lnTo>
                      <a:pt x="73" y="8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42" y="4"/>
                    </a:lnTo>
                    <a:lnTo>
                      <a:pt x="33" y="12"/>
                    </a:lnTo>
                    <a:lnTo>
                      <a:pt x="24" y="22"/>
                    </a:lnTo>
                    <a:lnTo>
                      <a:pt x="15" y="34"/>
                    </a:lnTo>
                    <a:lnTo>
                      <a:pt x="7" y="46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6" name="Freeform 82"/>
              <p:cNvSpPr>
                <a:spLocks/>
              </p:cNvSpPr>
              <p:nvPr/>
            </p:nvSpPr>
            <p:spPr bwMode="auto">
              <a:xfrm>
                <a:off x="4496" y="2106"/>
                <a:ext cx="40" cy="71"/>
              </a:xfrm>
              <a:custGeom>
                <a:avLst/>
                <a:gdLst>
                  <a:gd name="T0" fmla="*/ 0 w 120"/>
                  <a:gd name="T1" fmla="*/ 2 h 213"/>
                  <a:gd name="T2" fmla="*/ 0 w 120"/>
                  <a:gd name="T3" fmla="*/ 3 h 213"/>
                  <a:gd name="T4" fmla="*/ 1 w 120"/>
                  <a:gd name="T5" fmla="*/ 3 h 213"/>
                  <a:gd name="T6" fmla="*/ 1 w 120"/>
                  <a:gd name="T7" fmla="*/ 4 h 213"/>
                  <a:gd name="T8" fmla="*/ 1 w 120"/>
                  <a:gd name="T9" fmla="*/ 5 h 213"/>
                  <a:gd name="T10" fmla="*/ 1 w 120"/>
                  <a:gd name="T11" fmla="*/ 6 h 213"/>
                  <a:gd name="T12" fmla="*/ 2 w 120"/>
                  <a:gd name="T13" fmla="*/ 6 h 213"/>
                  <a:gd name="T14" fmla="*/ 2 w 120"/>
                  <a:gd name="T15" fmla="*/ 7 h 213"/>
                  <a:gd name="T16" fmla="*/ 2 w 120"/>
                  <a:gd name="T17" fmla="*/ 8 h 213"/>
                  <a:gd name="T18" fmla="*/ 3 w 120"/>
                  <a:gd name="T19" fmla="*/ 8 h 213"/>
                  <a:gd name="T20" fmla="*/ 3 w 120"/>
                  <a:gd name="T21" fmla="*/ 8 h 213"/>
                  <a:gd name="T22" fmla="*/ 4 w 120"/>
                  <a:gd name="T23" fmla="*/ 8 h 213"/>
                  <a:gd name="T24" fmla="*/ 4 w 120"/>
                  <a:gd name="T25" fmla="*/ 8 h 213"/>
                  <a:gd name="T26" fmla="*/ 4 w 120"/>
                  <a:gd name="T27" fmla="*/ 7 h 213"/>
                  <a:gd name="T28" fmla="*/ 4 w 120"/>
                  <a:gd name="T29" fmla="*/ 7 h 213"/>
                  <a:gd name="T30" fmla="*/ 4 w 120"/>
                  <a:gd name="T31" fmla="*/ 7 h 213"/>
                  <a:gd name="T32" fmla="*/ 4 w 120"/>
                  <a:gd name="T33" fmla="*/ 6 h 213"/>
                  <a:gd name="T34" fmla="*/ 4 w 120"/>
                  <a:gd name="T35" fmla="*/ 6 h 213"/>
                  <a:gd name="T36" fmla="*/ 4 w 120"/>
                  <a:gd name="T37" fmla="*/ 5 h 213"/>
                  <a:gd name="T38" fmla="*/ 4 w 120"/>
                  <a:gd name="T39" fmla="*/ 4 h 213"/>
                  <a:gd name="T40" fmla="*/ 3 w 120"/>
                  <a:gd name="T41" fmla="*/ 3 h 213"/>
                  <a:gd name="T42" fmla="*/ 3 w 120"/>
                  <a:gd name="T43" fmla="*/ 3 h 213"/>
                  <a:gd name="T44" fmla="*/ 3 w 120"/>
                  <a:gd name="T45" fmla="*/ 2 h 213"/>
                  <a:gd name="T46" fmla="*/ 3 w 120"/>
                  <a:gd name="T47" fmla="*/ 1 h 213"/>
                  <a:gd name="T48" fmla="*/ 2 w 120"/>
                  <a:gd name="T49" fmla="*/ 0 h 213"/>
                  <a:gd name="T50" fmla="*/ 2 w 120"/>
                  <a:gd name="T51" fmla="*/ 0 h 213"/>
                  <a:gd name="T52" fmla="*/ 2 w 120"/>
                  <a:gd name="T53" fmla="*/ 0 h 213"/>
                  <a:gd name="T54" fmla="*/ 1 w 120"/>
                  <a:gd name="T55" fmla="*/ 0 h 213"/>
                  <a:gd name="T56" fmla="*/ 1 w 120"/>
                  <a:gd name="T57" fmla="*/ 0 h 213"/>
                  <a:gd name="T58" fmla="*/ 1 w 120"/>
                  <a:gd name="T59" fmla="*/ 1 h 213"/>
                  <a:gd name="T60" fmla="*/ 0 w 120"/>
                  <a:gd name="T61" fmla="*/ 1 h 213"/>
                  <a:gd name="T62" fmla="*/ 0 w 120"/>
                  <a:gd name="T63" fmla="*/ 2 h 213"/>
                  <a:gd name="T64" fmla="*/ 0 w 120"/>
                  <a:gd name="T65" fmla="*/ 2 h 21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0" h="213">
                    <a:moveTo>
                      <a:pt x="0" y="55"/>
                    </a:moveTo>
                    <a:lnTo>
                      <a:pt x="7" y="74"/>
                    </a:lnTo>
                    <a:lnTo>
                      <a:pt x="15" y="94"/>
                    </a:lnTo>
                    <a:lnTo>
                      <a:pt x="22" y="113"/>
                    </a:lnTo>
                    <a:lnTo>
                      <a:pt x="30" y="133"/>
                    </a:lnTo>
                    <a:lnTo>
                      <a:pt x="37" y="151"/>
                    </a:lnTo>
                    <a:lnTo>
                      <a:pt x="46" y="171"/>
                    </a:lnTo>
                    <a:lnTo>
                      <a:pt x="54" y="190"/>
                    </a:lnTo>
                    <a:lnTo>
                      <a:pt x="62" y="211"/>
                    </a:lnTo>
                    <a:lnTo>
                      <a:pt x="74" y="212"/>
                    </a:lnTo>
                    <a:lnTo>
                      <a:pt x="86" y="213"/>
                    </a:lnTo>
                    <a:lnTo>
                      <a:pt x="96" y="211"/>
                    </a:lnTo>
                    <a:lnTo>
                      <a:pt x="104" y="208"/>
                    </a:lnTo>
                    <a:lnTo>
                      <a:pt x="110" y="201"/>
                    </a:lnTo>
                    <a:lnTo>
                      <a:pt x="115" y="194"/>
                    </a:lnTo>
                    <a:lnTo>
                      <a:pt x="117" y="184"/>
                    </a:lnTo>
                    <a:lnTo>
                      <a:pt x="120" y="174"/>
                    </a:lnTo>
                    <a:lnTo>
                      <a:pt x="113" y="152"/>
                    </a:lnTo>
                    <a:lnTo>
                      <a:pt x="107" y="131"/>
                    </a:lnTo>
                    <a:lnTo>
                      <a:pt x="100" y="110"/>
                    </a:lnTo>
                    <a:lnTo>
                      <a:pt x="94" y="90"/>
                    </a:lnTo>
                    <a:lnTo>
                      <a:pt x="86" y="68"/>
                    </a:lnTo>
                    <a:lnTo>
                      <a:pt x="79" y="48"/>
                    </a:lnTo>
                    <a:lnTo>
                      <a:pt x="72" y="28"/>
                    </a:lnTo>
                    <a:lnTo>
                      <a:pt x="65" y="7"/>
                    </a:lnTo>
                    <a:lnTo>
                      <a:pt x="54" y="0"/>
                    </a:lnTo>
                    <a:lnTo>
                      <a:pt x="45" y="0"/>
                    </a:lnTo>
                    <a:lnTo>
                      <a:pt x="36" y="4"/>
                    </a:lnTo>
                    <a:lnTo>
                      <a:pt x="29" y="12"/>
                    </a:lnTo>
                    <a:lnTo>
                      <a:pt x="21" y="21"/>
                    </a:lnTo>
                    <a:lnTo>
                      <a:pt x="13" y="31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7" name="Freeform 83"/>
              <p:cNvSpPr>
                <a:spLocks/>
              </p:cNvSpPr>
              <p:nvPr/>
            </p:nvSpPr>
            <p:spPr bwMode="auto">
              <a:xfrm>
                <a:off x="4499" y="2111"/>
                <a:ext cx="36" cy="63"/>
              </a:xfrm>
              <a:custGeom>
                <a:avLst/>
                <a:gdLst>
                  <a:gd name="T0" fmla="*/ 0 w 108"/>
                  <a:gd name="T1" fmla="*/ 2 h 189"/>
                  <a:gd name="T2" fmla="*/ 0 w 108"/>
                  <a:gd name="T3" fmla="*/ 2 h 189"/>
                  <a:gd name="T4" fmla="*/ 1 w 108"/>
                  <a:gd name="T5" fmla="*/ 3 h 189"/>
                  <a:gd name="T6" fmla="*/ 1 w 108"/>
                  <a:gd name="T7" fmla="*/ 4 h 189"/>
                  <a:gd name="T8" fmla="*/ 1 w 108"/>
                  <a:gd name="T9" fmla="*/ 4 h 189"/>
                  <a:gd name="T10" fmla="*/ 1 w 108"/>
                  <a:gd name="T11" fmla="*/ 5 h 189"/>
                  <a:gd name="T12" fmla="*/ 2 w 108"/>
                  <a:gd name="T13" fmla="*/ 6 h 189"/>
                  <a:gd name="T14" fmla="*/ 2 w 108"/>
                  <a:gd name="T15" fmla="*/ 6 h 189"/>
                  <a:gd name="T16" fmla="*/ 2 w 108"/>
                  <a:gd name="T17" fmla="*/ 7 h 189"/>
                  <a:gd name="T18" fmla="*/ 2 w 108"/>
                  <a:gd name="T19" fmla="*/ 7 h 189"/>
                  <a:gd name="T20" fmla="*/ 3 w 108"/>
                  <a:gd name="T21" fmla="*/ 7 h 189"/>
                  <a:gd name="T22" fmla="*/ 3 w 108"/>
                  <a:gd name="T23" fmla="*/ 7 h 189"/>
                  <a:gd name="T24" fmla="*/ 3 w 108"/>
                  <a:gd name="T25" fmla="*/ 7 h 189"/>
                  <a:gd name="T26" fmla="*/ 4 w 108"/>
                  <a:gd name="T27" fmla="*/ 7 h 189"/>
                  <a:gd name="T28" fmla="*/ 4 w 108"/>
                  <a:gd name="T29" fmla="*/ 6 h 189"/>
                  <a:gd name="T30" fmla="*/ 4 w 108"/>
                  <a:gd name="T31" fmla="*/ 6 h 189"/>
                  <a:gd name="T32" fmla="*/ 4 w 108"/>
                  <a:gd name="T33" fmla="*/ 6 h 189"/>
                  <a:gd name="T34" fmla="*/ 4 w 108"/>
                  <a:gd name="T35" fmla="*/ 5 h 189"/>
                  <a:gd name="T36" fmla="*/ 4 w 108"/>
                  <a:gd name="T37" fmla="*/ 4 h 189"/>
                  <a:gd name="T38" fmla="*/ 3 w 108"/>
                  <a:gd name="T39" fmla="*/ 4 h 189"/>
                  <a:gd name="T40" fmla="*/ 3 w 108"/>
                  <a:gd name="T41" fmla="*/ 3 h 189"/>
                  <a:gd name="T42" fmla="*/ 3 w 108"/>
                  <a:gd name="T43" fmla="*/ 2 h 189"/>
                  <a:gd name="T44" fmla="*/ 3 w 108"/>
                  <a:gd name="T45" fmla="*/ 2 h 189"/>
                  <a:gd name="T46" fmla="*/ 2 w 108"/>
                  <a:gd name="T47" fmla="*/ 1 h 189"/>
                  <a:gd name="T48" fmla="*/ 2 w 108"/>
                  <a:gd name="T49" fmla="*/ 0 h 189"/>
                  <a:gd name="T50" fmla="*/ 2 w 108"/>
                  <a:gd name="T51" fmla="*/ 0 h 189"/>
                  <a:gd name="T52" fmla="*/ 2 w 108"/>
                  <a:gd name="T53" fmla="*/ 0 h 189"/>
                  <a:gd name="T54" fmla="*/ 1 w 108"/>
                  <a:gd name="T55" fmla="*/ 0 h 189"/>
                  <a:gd name="T56" fmla="*/ 1 w 108"/>
                  <a:gd name="T57" fmla="*/ 0 h 189"/>
                  <a:gd name="T58" fmla="*/ 1 w 108"/>
                  <a:gd name="T59" fmla="*/ 1 h 189"/>
                  <a:gd name="T60" fmla="*/ 0 w 108"/>
                  <a:gd name="T61" fmla="*/ 1 h 189"/>
                  <a:gd name="T62" fmla="*/ 0 w 108"/>
                  <a:gd name="T63" fmla="*/ 1 h 189"/>
                  <a:gd name="T64" fmla="*/ 0 w 108"/>
                  <a:gd name="T65" fmla="*/ 2 h 18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189">
                    <a:moveTo>
                      <a:pt x="0" y="46"/>
                    </a:moveTo>
                    <a:lnTo>
                      <a:pt x="6" y="63"/>
                    </a:lnTo>
                    <a:lnTo>
                      <a:pt x="14" y="81"/>
                    </a:lnTo>
                    <a:lnTo>
                      <a:pt x="21" y="99"/>
                    </a:lnTo>
                    <a:lnTo>
                      <a:pt x="28" y="117"/>
                    </a:lnTo>
                    <a:lnTo>
                      <a:pt x="34" y="134"/>
                    </a:lnTo>
                    <a:lnTo>
                      <a:pt x="41" y="152"/>
                    </a:lnTo>
                    <a:lnTo>
                      <a:pt x="48" y="170"/>
                    </a:lnTo>
                    <a:lnTo>
                      <a:pt x="55" y="188"/>
                    </a:lnTo>
                    <a:lnTo>
                      <a:pt x="66" y="189"/>
                    </a:lnTo>
                    <a:lnTo>
                      <a:pt x="77" y="189"/>
                    </a:lnTo>
                    <a:lnTo>
                      <a:pt x="85" y="188"/>
                    </a:lnTo>
                    <a:lnTo>
                      <a:pt x="94" y="185"/>
                    </a:lnTo>
                    <a:lnTo>
                      <a:pt x="100" y="179"/>
                    </a:lnTo>
                    <a:lnTo>
                      <a:pt x="104" y="173"/>
                    </a:lnTo>
                    <a:lnTo>
                      <a:pt x="107" y="164"/>
                    </a:lnTo>
                    <a:lnTo>
                      <a:pt x="108" y="154"/>
                    </a:lnTo>
                    <a:lnTo>
                      <a:pt x="101" y="135"/>
                    </a:lnTo>
                    <a:lnTo>
                      <a:pt x="95" y="116"/>
                    </a:lnTo>
                    <a:lnTo>
                      <a:pt x="89" y="98"/>
                    </a:lnTo>
                    <a:lnTo>
                      <a:pt x="84" y="80"/>
                    </a:lnTo>
                    <a:lnTo>
                      <a:pt x="77" y="61"/>
                    </a:lnTo>
                    <a:lnTo>
                      <a:pt x="71" y="43"/>
                    </a:lnTo>
                    <a:lnTo>
                      <a:pt x="65" y="25"/>
                    </a:lnTo>
                    <a:lnTo>
                      <a:pt x="60" y="7"/>
                    </a:lnTo>
                    <a:lnTo>
                      <a:pt x="49" y="1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7" y="9"/>
                    </a:lnTo>
                    <a:lnTo>
                      <a:pt x="20" y="17"/>
                    </a:lnTo>
                    <a:lnTo>
                      <a:pt x="12" y="26"/>
                    </a:lnTo>
                    <a:lnTo>
                      <a:pt x="6" y="3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8" name="Freeform 84"/>
              <p:cNvSpPr>
                <a:spLocks/>
              </p:cNvSpPr>
              <p:nvPr/>
            </p:nvSpPr>
            <p:spPr bwMode="auto">
              <a:xfrm>
                <a:off x="4954" y="1571"/>
                <a:ext cx="610" cy="997"/>
              </a:xfrm>
              <a:custGeom>
                <a:avLst/>
                <a:gdLst>
                  <a:gd name="T0" fmla="*/ 0 w 1830"/>
                  <a:gd name="T1" fmla="*/ 42 h 2990"/>
                  <a:gd name="T2" fmla="*/ 4 w 1830"/>
                  <a:gd name="T3" fmla="*/ 52 h 2990"/>
                  <a:gd name="T4" fmla="*/ 7 w 1830"/>
                  <a:gd name="T5" fmla="*/ 60 h 2990"/>
                  <a:gd name="T6" fmla="*/ 10 w 1830"/>
                  <a:gd name="T7" fmla="*/ 67 h 2990"/>
                  <a:gd name="T8" fmla="*/ 12 w 1830"/>
                  <a:gd name="T9" fmla="*/ 74 h 2990"/>
                  <a:gd name="T10" fmla="*/ 14 w 1830"/>
                  <a:gd name="T11" fmla="*/ 81 h 2990"/>
                  <a:gd name="T12" fmla="*/ 15 w 1830"/>
                  <a:gd name="T13" fmla="*/ 88 h 2990"/>
                  <a:gd name="T14" fmla="*/ 16 w 1830"/>
                  <a:gd name="T15" fmla="*/ 97 h 2990"/>
                  <a:gd name="T16" fmla="*/ 16 w 1830"/>
                  <a:gd name="T17" fmla="*/ 107 h 2990"/>
                  <a:gd name="T18" fmla="*/ 21 w 1830"/>
                  <a:gd name="T19" fmla="*/ 109 h 2990"/>
                  <a:gd name="T20" fmla="*/ 26 w 1830"/>
                  <a:gd name="T21" fmla="*/ 111 h 2990"/>
                  <a:gd name="T22" fmla="*/ 32 w 1830"/>
                  <a:gd name="T23" fmla="*/ 111 h 2990"/>
                  <a:gd name="T24" fmla="*/ 39 w 1830"/>
                  <a:gd name="T25" fmla="*/ 110 h 2990"/>
                  <a:gd name="T26" fmla="*/ 46 w 1830"/>
                  <a:gd name="T27" fmla="*/ 110 h 2990"/>
                  <a:gd name="T28" fmla="*/ 54 w 1830"/>
                  <a:gd name="T29" fmla="*/ 108 h 2990"/>
                  <a:gd name="T30" fmla="*/ 60 w 1830"/>
                  <a:gd name="T31" fmla="*/ 107 h 2990"/>
                  <a:gd name="T32" fmla="*/ 67 w 1830"/>
                  <a:gd name="T33" fmla="*/ 106 h 2990"/>
                  <a:gd name="T34" fmla="*/ 67 w 1830"/>
                  <a:gd name="T35" fmla="*/ 99 h 2990"/>
                  <a:gd name="T36" fmla="*/ 68 w 1830"/>
                  <a:gd name="T37" fmla="*/ 91 h 2990"/>
                  <a:gd name="T38" fmla="*/ 68 w 1830"/>
                  <a:gd name="T39" fmla="*/ 82 h 2990"/>
                  <a:gd name="T40" fmla="*/ 67 w 1830"/>
                  <a:gd name="T41" fmla="*/ 72 h 2990"/>
                  <a:gd name="T42" fmla="*/ 66 w 1830"/>
                  <a:gd name="T43" fmla="*/ 62 h 2990"/>
                  <a:gd name="T44" fmla="*/ 65 w 1830"/>
                  <a:gd name="T45" fmla="*/ 53 h 2990"/>
                  <a:gd name="T46" fmla="*/ 62 w 1830"/>
                  <a:gd name="T47" fmla="*/ 44 h 2990"/>
                  <a:gd name="T48" fmla="*/ 59 w 1830"/>
                  <a:gd name="T49" fmla="*/ 38 h 2990"/>
                  <a:gd name="T50" fmla="*/ 52 w 1830"/>
                  <a:gd name="T51" fmla="*/ 28 h 2990"/>
                  <a:gd name="T52" fmla="*/ 44 w 1830"/>
                  <a:gd name="T53" fmla="*/ 21 h 2990"/>
                  <a:gd name="T54" fmla="*/ 37 w 1830"/>
                  <a:gd name="T55" fmla="*/ 15 h 2990"/>
                  <a:gd name="T56" fmla="*/ 31 w 1830"/>
                  <a:gd name="T57" fmla="*/ 10 h 2990"/>
                  <a:gd name="T58" fmla="*/ 25 w 1830"/>
                  <a:gd name="T59" fmla="*/ 6 h 2990"/>
                  <a:gd name="T60" fmla="*/ 20 w 1830"/>
                  <a:gd name="T61" fmla="*/ 3 h 2990"/>
                  <a:gd name="T62" fmla="*/ 15 w 1830"/>
                  <a:gd name="T63" fmla="*/ 1 h 2990"/>
                  <a:gd name="T64" fmla="*/ 11 w 1830"/>
                  <a:gd name="T65" fmla="*/ 0 h 2990"/>
                  <a:gd name="T66" fmla="*/ 9 w 1830"/>
                  <a:gd name="T67" fmla="*/ 5 h 2990"/>
                  <a:gd name="T68" fmla="*/ 7 w 1830"/>
                  <a:gd name="T69" fmla="*/ 11 h 2990"/>
                  <a:gd name="T70" fmla="*/ 6 w 1830"/>
                  <a:gd name="T71" fmla="*/ 15 h 2990"/>
                  <a:gd name="T72" fmla="*/ 5 w 1830"/>
                  <a:gd name="T73" fmla="*/ 20 h 2990"/>
                  <a:gd name="T74" fmla="*/ 5 w 1830"/>
                  <a:gd name="T75" fmla="*/ 25 h 2990"/>
                  <a:gd name="T76" fmla="*/ 4 w 1830"/>
                  <a:gd name="T77" fmla="*/ 30 h 2990"/>
                  <a:gd name="T78" fmla="*/ 2 w 1830"/>
                  <a:gd name="T79" fmla="*/ 36 h 2990"/>
                  <a:gd name="T80" fmla="*/ 0 w 1830"/>
                  <a:gd name="T81" fmla="*/ 42 h 29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30" h="2990">
                    <a:moveTo>
                      <a:pt x="0" y="1135"/>
                    </a:moveTo>
                    <a:lnTo>
                      <a:pt x="104" y="1391"/>
                    </a:lnTo>
                    <a:lnTo>
                      <a:pt x="194" y="1613"/>
                    </a:lnTo>
                    <a:lnTo>
                      <a:pt x="269" y="1809"/>
                    </a:lnTo>
                    <a:lnTo>
                      <a:pt x="330" y="1996"/>
                    </a:lnTo>
                    <a:lnTo>
                      <a:pt x="376" y="2182"/>
                    </a:lnTo>
                    <a:lnTo>
                      <a:pt x="409" y="2387"/>
                    </a:lnTo>
                    <a:lnTo>
                      <a:pt x="428" y="2619"/>
                    </a:lnTo>
                    <a:lnTo>
                      <a:pt x="435" y="2895"/>
                    </a:lnTo>
                    <a:lnTo>
                      <a:pt x="556" y="2952"/>
                    </a:lnTo>
                    <a:lnTo>
                      <a:pt x="707" y="2983"/>
                    </a:lnTo>
                    <a:lnTo>
                      <a:pt x="877" y="2990"/>
                    </a:lnTo>
                    <a:lnTo>
                      <a:pt x="1062" y="2981"/>
                    </a:lnTo>
                    <a:lnTo>
                      <a:pt x="1254" y="2958"/>
                    </a:lnTo>
                    <a:lnTo>
                      <a:pt x="1446" y="2926"/>
                    </a:lnTo>
                    <a:lnTo>
                      <a:pt x="1632" y="2892"/>
                    </a:lnTo>
                    <a:lnTo>
                      <a:pt x="1806" y="2858"/>
                    </a:lnTo>
                    <a:lnTo>
                      <a:pt x="1822" y="2676"/>
                    </a:lnTo>
                    <a:lnTo>
                      <a:pt x="1830" y="2454"/>
                    </a:lnTo>
                    <a:lnTo>
                      <a:pt x="1828" y="2204"/>
                    </a:lnTo>
                    <a:lnTo>
                      <a:pt x="1815" y="1939"/>
                    </a:lnTo>
                    <a:lnTo>
                      <a:pt x="1787" y="1674"/>
                    </a:lnTo>
                    <a:lnTo>
                      <a:pt x="1744" y="1423"/>
                    </a:lnTo>
                    <a:lnTo>
                      <a:pt x="1683" y="1198"/>
                    </a:lnTo>
                    <a:lnTo>
                      <a:pt x="1605" y="1015"/>
                    </a:lnTo>
                    <a:lnTo>
                      <a:pt x="1392" y="768"/>
                    </a:lnTo>
                    <a:lnTo>
                      <a:pt x="1194" y="566"/>
                    </a:lnTo>
                    <a:lnTo>
                      <a:pt x="1008" y="400"/>
                    </a:lnTo>
                    <a:lnTo>
                      <a:pt x="837" y="268"/>
                    </a:lnTo>
                    <a:lnTo>
                      <a:pt x="679" y="165"/>
                    </a:lnTo>
                    <a:lnTo>
                      <a:pt x="538" y="89"/>
                    </a:lnTo>
                    <a:lnTo>
                      <a:pt x="412" y="35"/>
                    </a:lnTo>
                    <a:lnTo>
                      <a:pt x="303" y="0"/>
                    </a:lnTo>
                    <a:lnTo>
                      <a:pt x="242" y="148"/>
                    </a:lnTo>
                    <a:lnTo>
                      <a:pt x="199" y="287"/>
                    </a:lnTo>
                    <a:lnTo>
                      <a:pt x="169" y="418"/>
                    </a:lnTo>
                    <a:lnTo>
                      <a:pt x="146" y="548"/>
                    </a:lnTo>
                    <a:lnTo>
                      <a:pt x="123" y="678"/>
                    </a:lnTo>
                    <a:lnTo>
                      <a:pt x="95" y="817"/>
                    </a:lnTo>
                    <a:lnTo>
                      <a:pt x="55" y="967"/>
                    </a:lnTo>
                    <a:lnTo>
                      <a:pt x="0" y="1135"/>
                    </a:lnTo>
                    <a:close/>
                  </a:path>
                </a:pathLst>
              </a:custGeom>
              <a:solidFill>
                <a:srgbClr val="695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29" name="Freeform 85"/>
              <p:cNvSpPr>
                <a:spLocks/>
              </p:cNvSpPr>
              <p:nvPr/>
            </p:nvSpPr>
            <p:spPr bwMode="auto">
              <a:xfrm>
                <a:off x="4971" y="1579"/>
                <a:ext cx="593" cy="989"/>
              </a:xfrm>
              <a:custGeom>
                <a:avLst/>
                <a:gdLst>
                  <a:gd name="T0" fmla="*/ 0 w 1777"/>
                  <a:gd name="T1" fmla="*/ 41 h 2968"/>
                  <a:gd name="T2" fmla="*/ 3 w 1777"/>
                  <a:gd name="T3" fmla="*/ 50 h 2968"/>
                  <a:gd name="T4" fmla="*/ 6 w 1777"/>
                  <a:gd name="T5" fmla="*/ 58 h 2968"/>
                  <a:gd name="T6" fmla="*/ 9 w 1777"/>
                  <a:gd name="T7" fmla="*/ 65 h 2968"/>
                  <a:gd name="T8" fmla="*/ 11 w 1777"/>
                  <a:gd name="T9" fmla="*/ 72 h 2968"/>
                  <a:gd name="T10" fmla="*/ 13 w 1777"/>
                  <a:gd name="T11" fmla="*/ 79 h 2968"/>
                  <a:gd name="T12" fmla="*/ 14 w 1777"/>
                  <a:gd name="T13" fmla="*/ 87 h 2968"/>
                  <a:gd name="T14" fmla="*/ 15 w 1777"/>
                  <a:gd name="T15" fmla="*/ 96 h 2968"/>
                  <a:gd name="T16" fmla="*/ 15 w 1777"/>
                  <a:gd name="T17" fmla="*/ 106 h 2968"/>
                  <a:gd name="T18" fmla="*/ 19 w 1777"/>
                  <a:gd name="T19" fmla="*/ 108 h 2968"/>
                  <a:gd name="T20" fmla="*/ 25 w 1777"/>
                  <a:gd name="T21" fmla="*/ 110 h 2968"/>
                  <a:gd name="T22" fmla="*/ 31 w 1777"/>
                  <a:gd name="T23" fmla="*/ 110 h 2968"/>
                  <a:gd name="T24" fmla="*/ 38 w 1777"/>
                  <a:gd name="T25" fmla="*/ 110 h 2968"/>
                  <a:gd name="T26" fmla="*/ 45 w 1777"/>
                  <a:gd name="T27" fmla="*/ 109 h 2968"/>
                  <a:gd name="T28" fmla="*/ 52 w 1777"/>
                  <a:gd name="T29" fmla="*/ 108 h 2968"/>
                  <a:gd name="T30" fmla="*/ 59 w 1777"/>
                  <a:gd name="T31" fmla="*/ 106 h 2968"/>
                  <a:gd name="T32" fmla="*/ 65 w 1777"/>
                  <a:gd name="T33" fmla="*/ 105 h 2968"/>
                  <a:gd name="T34" fmla="*/ 66 w 1777"/>
                  <a:gd name="T35" fmla="*/ 98 h 2968"/>
                  <a:gd name="T36" fmla="*/ 66 w 1777"/>
                  <a:gd name="T37" fmla="*/ 90 h 2968"/>
                  <a:gd name="T38" fmla="*/ 66 w 1777"/>
                  <a:gd name="T39" fmla="*/ 81 h 2968"/>
                  <a:gd name="T40" fmla="*/ 65 w 1777"/>
                  <a:gd name="T41" fmla="*/ 71 h 2968"/>
                  <a:gd name="T42" fmla="*/ 64 w 1777"/>
                  <a:gd name="T43" fmla="*/ 61 h 2968"/>
                  <a:gd name="T44" fmla="*/ 63 w 1777"/>
                  <a:gd name="T45" fmla="*/ 52 h 2968"/>
                  <a:gd name="T46" fmla="*/ 61 w 1777"/>
                  <a:gd name="T47" fmla="*/ 44 h 2968"/>
                  <a:gd name="T48" fmla="*/ 58 w 1777"/>
                  <a:gd name="T49" fmla="*/ 37 h 2968"/>
                  <a:gd name="T50" fmla="*/ 50 w 1777"/>
                  <a:gd name="T51" fmla="*/ 28 h 2968"/>
                  <a:gd name="T52" fmla="*/ 42 w 1777"/>
                  <a:gd name="T53" fmla="*/ 20 h 2968"/>
                  <a:gd name="T54" fmla="*/ 36 w 1777"/>
                  <a:gd name="T55" fmla="*/ 14 h 2968"/>
                  <a:gd name="T56" fmla="*/ 30 w 1777"/>
                  <a:gd name="T57" fmla="*/ 9 h 2968"/>
                  <a:gd name="T58" fmla="*/ 24 w 1777"/>
                  <a:gd name="T59" fmla="*/ 6 h 2968"/>
                  <a:gd name="T60" fmla="*/ 19 w 1777"/>
                  <a:gd name="T61" fmla="*/ 3 h 2968"/>
                  <a:gd name="T62" fmla="*/ 14 w 1777"/>
                  <a:gd name="T63" fmla="*/ 1 h 2968"/>
                  <a:gd name="T64" fmla="*/ 10 w 1777"/>
                  <a:gd name="T65" fmla="*/ 0 h 2968"/>
                  <a:gd name="T66" fmla="*/ 8 w 1777"/>
                  <a:gd name="T67" fmla="*/ 5 h 2968"/>
                  <a:gd name="T68" fmla="*/ 7 w 1777"/>
                  <a:gd name="T69" fmla="*/ 10 h 2968"/>
                  <a:gd name="T70" fmla="*/ 6 w 1777"/>
                  <a:gd name="T71" fmla="*/ 15 h 2968"/>
                  <a:gd name="T72" fmla="*/ 5 w 1777"/>
                  <a:gd name="T73" fmla="*/ 20 h 2968"/>
                  <a:gd name="T74" fmla="*/ 4 w 1777"/>
                  <a:gd name="T75" fmla="*/ 24 h 2968"/>
                  <a:gd name="T76" fmla="*/ 3 w 1777"/>
                  <a:gd name="T77" fmla="*/ 29 h 2968"/>
                  <a:gd name="T78" fmla="*/ 2 w 1777"/>
                  <a:gd name="T79" fmla="*/ 35 h 2968"/>
                  <a:gd name="T80" fmla="*/ 0 w 1777"/>
                  <a:gd name="T81" fmla="*/ 41 h 29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77" h="2968">
                    <a:moveTo>
                      <a:pt x="0" y="1102"/>
                    </a:moveTo>
                    <a:lnTo>
                      <a:pt x="87" y="1346"/>
                    </a:lnTo>
                    <a:lnTo>
                      <a:pt x="166" y="1562"/>
                    </a:lnTo>
                    <a:lnTo>
                      <a:pt x="234" y="1760"/>
                    </a:lnTo>
                    <a:lnTo>
                      <a:pt x="293" y="1951"/>
                    </a:lnTo>
                    <a:lnTo>
                      <a:pt x="338" y="2145"/>
                    </a:lnTo>
                    <a:lnTo>
                      <a:pt x="372" y="2357"/>
                    </a:lnTo>
                    <a:lnTo>
                      <a:pt x="393" y="2595"/>
                    </a:lnTo>
                    <a:lnTo>
                      <a:pt x="400" y="2872"/>
                    </a:lnTo>
                    <a:lnTo>
                      <a:pt x="521" y="2930"/>
                    </a:lnTo>
                    <a:lnTo>
                      <a:pt x="668" y="2961"/>
                    </a:lnTo>
                    <a:lnTo>
                      <a:pt x="836" y="2968"/>
                    </a:lnTo>
                    <a:lnTo>
                      <a:pt x="1018" y="2960"/>
                    </a:lnTo>
                    <a:lnTo>
                      <a:pt x="1205" y="2936"/>
                    </a:lnTo>
                    <a:lnTo>
                      <a:pt x="1396" y="2905"/>
                    </a:lnTo>
                    <a:lnTo>
                      <a:pt x="1580" y="2869"/>
                    </a:lnTo>
                    <a:lnTo>
                      <a:pt x="1753" y="2835"/>
                    </a:lnTo>
                    <a:lnTo>
                      <a:pt x="1769" y="2653"/>
                    </a:lnTo>
                    <a:lnTo>
                      <a:pt x="1777" y="2431"/>
                    </a:lnTo>
                    <a:lnTo>
                      <a:pt x="1775" y="2181"/>
                    </a:lnTo>
                    <a:lnTo>
                      <a:pt x="1762" y="1916"/>
                    </a:lnTo>
                    <a:lnTo>
                      <a:pt x="1734" y="1651"/>
                    </a:lnTo>
                    <a:lnTo>
                      <a:pt x="1691" y="1400"/>
                    </a:lnTo>
                    <a:lnTo>
                      <a:pt x="1630" y="1175"/>
                    </a:lnTo>
                    <a:lnTo>
                      <a:pt x="1552" y="992"/>
                    </a:lnTo>
                    <a:lnTo>
                      <a:pt x="1341" y="746"/>
                    </a:lnTo>
                    <a:lnTo>
                      <a:pt x="1144" y="545"/>
                    </a:lnTo>
                    <a:lnTo>
                      <a:pt x="963" y="383"/>
                    </a:lnTo>
                    <a:lnTo>
                      <a:pt x="796" y="256"/>
                    </a:lnTo>
                    <a:lnTo>
                      <a:pt x="643" y="157"/>
                    </a:lnTo>
                    <a:lnTo>
                      <a:pt x="506" y="85"/>
                    </a:lnTo>
                    <a:lnTo>
                      <a:pt x="382" y="33"/>
                    </a:lnTo>
                    <a:lnTo>
                      <a:pt x="275" y="0"/>
                    </a:lnTo>
                    <a:lnTo>
                      <a:pt x="215" y="146"/>
                    </a:lnTo>
                    <a:lnTo>
                      <a:pt x="176" y="280"/>
                    </a:lnTo>
                    <a:lnTo>
                      <a:pt x="150" y="405"/>
                    </a:lnTo>
                    <a:lnTo>
                      <a:pt x="133" y="530"/>
                    </a:lnTo>
                    <a:lnTo>
                      <a:pt x="113" y="655"/>
                    </a:lnTo>
                    <a:lnTo>
                      <a:pt x="91" y="788"/>
                    </a:lnTo>
                    <a:lnTo>
                      <a:pt x="54" y="935"/>
                    </a:lnTo>
                    <a:lnTo>
                      <a:pt x="0" y="1102"/>
                    </a:lnTo>
                    <a:close/>
                  </a:path>
                </a:pathLst>
              </a:custGeom>
              <a:solidFill>
                <a:srgbClr val="706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0" name="Freeform 86"/>
              <p:cNvSpPr>
                <a:spLocks/>
              </p:cNvSpPr>
              <p:nvPr/>
            </p:nvSpPr>
            <p:spPr bwMode="auto">
              <a:xfrm>
                <a:off x="4988" y="1586"/>
                <a:ext cx="576" cy="983"/>
              </a:xfrm>
              <a:custGeom>
                <a:avLst/>
                <a:gdLst>
                  <a:gd name="T0" fmla="*/ 0 w 1727"/>
                  <a:gd name="T1" fmla="*/ 40 h 2949"/>
                  <a:gd name="T2" fmla="*/ 3 w 1727"/>
                  <a:gd name="T3" fmla="*/ 48 h 2949"/>
                  <a:gd name="T4" fmla="*/ 5 w 1727"/>
                  <a:gd name="T5" fmla="*/ 56 h 2949"/>
                  <a:gd name="T6" fmla="*/ 7 w 1727"/>
                  <a:gd name="T7" fmla="*/ 63 h 2949"/>
                  <a:gd name="T8" fmla="*/ 10 w 1727"/>
                  <a:gd name="T9" fmla="*/ 71 h 2949"/>
                  <a:gd name="T10" fmla="*/ 11 w 1727"/>
                  <a:gd name="T11" fmla="*/ 78 h 2949"/>
                  <a:gd name="T12" fmla="*/ 12 w 1727"/>
                  <a:gd name="T13" fmla="*/ 86 h 2949"/>
                  <a:gd name="T14" fmla="*/ 13 w 1727"/>
                  <a:gd name="T15" fmla="*/ 95 h 2949"/>
                  <a:gd name="T16" fmla="*/ 14 w 1727"/>
                  <a:gd name="T17" fmla="*/ 106 h 2949"/>
                  <a:gd name="T18" fmla="*/ 18 w 1727"/>
                  <a:gd name="T19" fmla="*/ 108 h 2949"/>
                  <a:gd name="T20" fmla="*/ 23 w 1727"/>
                  <a:gd name="T21" fmla="*/ 109 h 2949"/>
                  <a:gd name="T22" fmla="*/ 30 w 1727"/>
                  <a:gd name="T23" fmla="*/ 109 h 2949"/>
                  <a:gd name="T24" fmla="*/ 36 w 1727"/>
                  <a:gd name="T25" fmla="*/ 109 h 2949"/>
                  <a:gd name="T26" fmla="*/ 43 w 1727"/>
                  <a:gd name="T27" fmla="*/ 108 h 2949"/>
                  <a:gd name="T28" fmla="*/ 50 w 1727"/>
                  <a:gd name="T29" fmla="*/ 107 h 2949"/>
                  <a:gd name="T30" fmla="*/ 57 w 1727"/>
                  <a:gd name="T31" fmla="*/ 106 h 2949"/>
                  <a:gd name="T32" fmla="*/ 63 w 1727"/>
                  <a:gd name="T33" fmla="*/ 104 h 2949"/>
                  <a:gd name="T34" fmla="*/ 64 w 1727"/>
                  <a:gd name="T35" fmla="*/ 98 h 2949"/>
                  <a:gd name="T36" fmla="*/ 64 w 1727"/>
                  <a:gd name="T37" fmla="*/ 89 h 2949"/>
                  <a:gd name="T38" fmla="*/ 64 w 1727"/>
                  <a:gd name="T39" fmla="*/ 80 h 2949"/>
                  <a:gd name="T40" fmla="*/ 63 w 1727"/>
                  <a:gd name="T41" fmla="*/ 70 h 2949"/>
                  <a:gd name="T42" fmla="*/ 62 w 1727"/>
                  <a:gd name="T43" fmla="*/ 60 h 2949"/>
                  <a:gd name="T44" fmla="*/ 61 w 1727"/>
                  <a:gd name="T45" fmla="*/ 51 h 2949"/>
                  <a:gd name="T46" fmla="*/ 59 w 1727"/>
                  <a:gd name="T47" fmla="*/ 43 h 2949"/>
                  <a:gd name="T48" fmla="*/ 56 w 1727"/>
                  <a:gd name="T49" fmla="*/ 36 h 2949"/>
                  <a:gd name="T50" fmla="*/ 48 w 1727"/>
                  <a:gd name="T51" fmla="*/ 27 h 2949"/>
                  <a:gd name="T52" fmla="*/ 41 w 1727"/>
                  <a:gd name="T53" fmla="*/ 20 h 2949"/>
                  <a:gd name="T54" fmla="*/ 34 w 1727"/>
                  <a:gd name="T55" fmla="*/ 14 h 2949"/>
                  <a:gd name="T56" fmla="*/ 28 w 1727"/>
                  <a:gd name="T57" fmla="*/ 9 h 2949"/>
                  <a:gd name="T58" fmla="*/ 23 w 1727"/>
                  <a:gd name="T59" fmla="*/ 5 h 2949"/>
                  <a:gd name="T60" fmla="*/ 18 w 1727"/>
                  <a:gd name="T61" fmla="*/ 3 h 2949"/>
                  <a:gd name="T62" fmla="*/ 13 w 1727"/>
                  <a:gd name="T63" fmla="*/ 1 h 2949"/>
                  <a:gd name="T64" fmla="*/ 9 w 1727"/>
                  <a:gd name="T65" fmla="*/ 0 h 2949"/>
                  <a:gd name="T66" fmla="*/ 7 w 1727"/>
                  <a:gd name="T67" fmla="*/ 5 h 2949"/>
                  <a:gd name="T68" fmla="*/ 6 w 1727"/>
                  <a:gd name="T69" fmla="*/ 10 h 2949"/>
                  <a:gd name="T70" fmla="*/ 5 w 1727"/>
                  <a:gd name="T71" fmla="*/ 15 h 2949"/>
                  <a:gd name="T72" fmla="*/ 4 w 1727"/>
                  <a:gd name="T73" fmla="*/ 19 h 2949"/>
                  <a:gd name="T74" fmla="*/ 4 w 1727"/>
                  <a:gd name="T75" fmla="*/ 23 h 2949"/>
                  <a:gd name="T76" fmla="*/ 3 w 1727"/>
                  <a:gd name="T77" fmla="*/ 28 h 2949"/>
                  <a:gd name="T78" fmla="*/ 2 w 1727"/>
                  <a:gd name="T79" fmla="*/ 34 h 2949"/>
                  <a:gd name="T80" fmla="*/ 0 w 1727"/>
                  <a:gd name="T81" fmla="*/ 40 h 294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27" h="2949">
                    <a:moveTo>
                      <a:pt x="0" y="1072"/>
                    </a:moveTo>
                    <a:lnTo>
                      <a:pt x="72" y="1304"/>
                    </a:lnTo>
                    <a:lnTo>
                      <a:pt x="140" y="1515"/>
                    </a:lnTo>
                    <a:lnTo>
                      <a:pt x="202" y="1713"/>
                    </a:lnTo>
                    <a:lnTo>
                      <a:pt x="257" y="1910"/>
                    </a:lnTo>
                    <a:lnTo>
                      <a:pt x="303" y="2112"/>
                    </a:lnTo>
                    <a:lnTo>
                      <a:pt x="337" y="2331"/>
                    </a:lnTo>
                    <a:lnTo>
                      <a:pt x="360" y="2575"/>
                    </a:lnTo>
                    <a:lnTo>
                      <a:pt x="368" y="2856"/>
                    </a:lnTo>
                    <a:lnTo>
                      <a:pt x="488" y="2912"/>
                    </a:lnTo>
                    <a:lnTo>
                      <a:pt x="634" y="2942"/>
                    </a:lnTo>
                    <a:lnTo>
                      <a:pt x="798" y="2949"/>
                    </a:lnTo>
                    <a:lnTo>
                      <a:pt x="976" y="2940"/>
                    </a:lnTo>
                    <a:lnTo>
                      <a:pt x="1161" y="2916"/>
                    </a:lnTo>
                    <a:lnTo>
                      <a:pt x="1348" y="2885"/>
                    </a:lnTo>
                    <a:lnTo>
                      <a:pt x="1531" y="2849"/>
                    </a:lnTo>
                    <a:lnTo>
                      <a:pt x="1703" y="2815"/>
                    </a:lnTo>
                    <a:lnTo>
                      <a:pt x="1719" y="2633"/>
                    </a:lnTo>
                    <a:lnTo>
                      <a:pt x="1727" y="2411"/>
                    </a:lnTo>
                    <a:lnTo>
                      <a:pt x="1725" y="2161"/>
                    </a:lnTo>
                    <a:lnTo>
                      <a:pt x="1712" y="1896"/>
                    </a:lnTo>
                    <a:lnTo>
                      <a:pt x="1684" y="1631"/>
                    </a:lnTo>
                    <a:lnTo>
                      <a:pt x="1641" y="1380"/>
                    </a:lnTo>
                    <a:lnTo>
                      <a:pt x="1580" y="1155"/>
                    </a:lnTo>
                    <a:lnTo>
                      <a:pt x="1502" y="972"/>
                    </a:lnTo>
                    <a:lnTo>
                      <a:pt x="1292" y="728"/>
                    </a:lnTo>
                    <a:lnTo>
                      <a:pt x="1098" y="528"/>
                    </a:lnTo>
                    <a:lnTo>
                      <a:pt x="920" y="367"/>
                    </a:lnTo>
                    <a:lnTo>
                      <a:pt x="758" y="243"/>
                    </a:lnTo>
                    <a:lnTo>
                      <a:pt x="610" y="147"/>
                    </a:lnTo>
                    <a:lnTo>
                      <a:pt x="476" y="79"/>
                    </a:lnTo>
                    <a:lnTo>
                      <a:pt x="355" y="31"/>
                    </a:lnTo>
                    <a:lnTo>
                      <a:pt x="248" y="0"/>
                    </a:lnTo>
                    <a:lnTo>
                      <a:pt x="189" y="145"/>
                    </a:lnTo>
                    <a:lnTo>
                      <a:pt x="154" y="275"/>
                    </a:lnTo>
                    <a:lnTo>
                      <a:pt x="133" y="396"/>
                    </a:lnTo>
                    <a:lnTo>
                      <a:pt x="121" y="515"/>
                    </a:lnTo>
                    <a:lnTo>
                      <a:pt x="108" y="633"/>
                    </a:lnTo>
                    <a:lnTo>
                      <a:pt x="87" y="763"/>
                    </a:lnTo>
                    <a:lnTo>
                      <a:pt x="54" y="907"/>
                    </a:lnTo>
                    <a:lnTo>
                      <a:pt x="0" y="1072"/>
                    </a:lnTo>
                    <a:close/>
                  </a:path>
                </a:pathLst>
              </a:custGeom>
              <a:solidFill>
                <a:srgbClr val="786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1" name="Freeform 87"/>
              <p:cNvSpPr>
                <a:spLocks/>
              </p:cNvSpPr>
              <p:nvPr/>
            </p:nvSpPr>
            <p:spPr bwMode="auto">
              <a:xfrm>
                <a:off x="5006" y="1592"/>
                <a:ext cx="558" cy="977"/>
              </a:xfrm>
              <a:custGeom>
                <a:avLst/>
                <a:gdLst>
                  <a:gd name="T0" fmla="*/ 0 w 1674"/>
                  <a:gd name="T1" fmla="*/ 39 h 2931"/>
                  <a:gd name="T2" fmla="*/ 2 w 1674"/>
                  <a:gd name="T3" fmla="*/ 47 h 2931"/>
                  <a:gd name="T4" fmla="*/ 4 w 1674"/>
                  <a:gd name="T5" fmla="*/ 54 h 2931"/>
                  <a:gd name="T6" fmla="*/ 6 w 1674"/>
                  <a:gd name="T7" fmla="*/ 62 h 2931"/>
                  <a:gd name="T8" fmla="*/ 8 w 1674"/>
                  <a:gd name="T9" fmla="*/ 69 h 2931"/>
                  <a:gd name="T10" fmla="*/ 10 w 1674"/>
                  <a:gd name="T11" fmla="*/ 77 h 2931"/>
                  <a:gd name="T12" fmla="*/ 11 w 1674"/>
                  <a:gd name="T13" fmla="*/ 85 h 2931"/>
                  <a:gd name="T14" fmla="*/ 12 w 1674"/>
                  <a:gd name="T15" fmla="*/ 95 h 2931"/>
                  <a:gd name="T16" fmla="*/ 12 w 1674"/>
                  <a:gd name="T17" fmla="*/ 105 h 2931"/>
                  <a:gd name="T18" fmla="*/ 17 w 1674"/>
                  <a:gd name="T19" fmla="*/ 107 h 2931"/>
                  <a:gd name="T20" fmla="*/ 22 w 1674"/>
                  <a:gd name="T21" fmla="*/ 108 h 2931"/>
                  <a:gd name="T22" fmla="*/ 28 w 1674"/>
                  <a:gd name="T23" fmla="*/ 109 h 2931"/>
                  <a:gd name="T24" fmla="*/ 35 w 1674"/>
                  <a:gd name="T25" fmla="*/ 108 h 2931"/>
                  <a:gd name="T26" fmla="*/ 41 w 1674"/>
                  <a:gd name="T27" fmla="*/ 107 h 2931"/>
                  <a:gd name="T28" fmla="*/ 48 w 1674"/>
                  <a:gd name="T29" fmla="*/ 106 h 2931"/>
                  <a:gd name="T30" fmla="*/ 55 w 1674"/>
                  <a:gd name="T31" fmla="*/ 105 h 2931"/>
                  <a:gd name="T32" fmla="*/ 61 w 1674"/>
                  <a:gd name="T33" fmla="*/ 104 h 2931"/>
                  <a:gd name="T34" fmla="*/ 62 w 1674"/>
                  <a:gd name="T35" fmla="*/ 97 h 2931"/>
                  <a:gd name="T36" fmla="*/ 62 w 1674"/>
                  <a:gd name="T37" fmla="*/ 89 h 2931"/>
                  <a:gd name="T38" fmla="*/ 62 w 1674"/>
                  <a:gd name="T39" fmla="*/ 79 h 2931"/>
                  <a:gd name="T40" fmla="*/ 61 w 1674"/>
                  <a:gd name="T41" fmla="*/ 70 h 2931"/>
                  <a:gd name="T42" fmla="*/ 60 w 1674"/>
                  <a:gd name="T43" fmla="*/ 60 h 2931"/>
                  <a:gd name="T44" fmla="*/ 59 w 1674"/>
                  <a:gd name="T45" fmla="*/ 50 h 2931"/>
                  <a:gd name="T46" fmla="*/ 57 w 1674"/>
                  <a:gd name="T47" fmla="*/ 42 h 2931"/>
                  <a:gd name="T48" fmla="*/ 54 w 1674"/>
                  <a:gd name="T49" fmla="*/ 35 h 2931"/>
                  <a:gd name="T50" fmla="*/ 46 w 1674"/>
                  <a:gd name="T51" fmla="*/ 26 h 2931"/>
                  <a:gd name="T52" fmla="*/ 39 w 1674"/>
                  <a:gd name="T53" fmla="*/ 19 h 2931"/>
                  <a:gd name="T54" fmla="*/ 32 w 1674"/>
                  <a:gd name="T55" fmla="*/ 13 h 2931"/>
                  <a:gd name="T56" fmla="*/ 27 w 1674"/>
                  <a:gd name="T57" fmla="*/ 9 h 2931"/>
                  <a:gd name="T58" fmla="*/ 21 w 1674"/>
                  <a:gd name="T59" fmla="*/ 5 h 2931"/>
                  <a:gd name="T60" fmla="*/ 16 w 1674"/>
                  <a:gd name="T61" fmla="*/ 3 h 2931"/>
                  <a:gd name="T62" fmla="*/ 12 w 1674"/>
                  <a:gd name="T63" fmla="*/ 1 h 2931"/>
                  <a:gd name="T64" fmla="*/ 8 w 1674"/>
                  <a:gd name="T65" fmla="*/ 0 h 2931"/>
                  <a:gd name="T66" fmla="*/ 6 w 1674"/>
                  <a:gd name="T67" fmla="*/ 5 h 2931"/>
                  <a:gd name="T68" fmla="*/ 5 w 1674"/>
                  <a:gd name="T69" fmla="*/ 10 h 2931"/>
                  <a:gd name="T70" fmla="*/ 4 w 1674"/>
                  <a:gd name="T71" fmla="*/ 14 h 2931"/>
                  <a:gd name="T72" fmla="*/ 4 w 1674"/>
                  <a:gd name="T73" fmla="*/ 19 h 2931"/>
                  <a:gd name="T74" fmla="*/ 4 w 1674"/>
                  <a:gd name="T75" fmla="*/ 23 h 2931"/>
                  <a:gd name="T76" fmla="*/ 3 w 1674"/>
                  <a:gd name="T77" fmla="*/ 27 h 2931"/>
                  <a:gd name="T78" fmla="*/ 2 w 1674"/>
                  <a:gd name="T79" fmla="*/ 33 h 2931"/>
                  <a:gd name="T80" fmla="*/ 0 w 1674"/>
                  <a:gd name="T81" fmla="*/ 39 h 293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74" h="2931">
                    <a:moveTo>
                      <a:pt x="0" y="1042"/>
                    </a:moveTo>
                    <a:lnTo>
                      <a:pt x="55" y="1262"/>
                    </a:lnTo>
                    <a:lnTo>
                      <a:pt x="113" y="1468"/>
                    </a:lnTo>
                    <a:lnTo>
                      <a:pt x="168" y="1668"/>
                    </a:lnTo>
                    <a:lnTo>
                      <a:pt x="221" y="1870"/>
                    </a:lnTo>
                    <a:lnTo>
                      <a:pt x="265" y="2078"/>
                    </a:lnTo>
                    <a:lnTo>
                      <a:pt x="300" y="2306"/>
                    </a:lnTo>
                    <a:lnTo>
                      <a:pt x="323" y="2556"/>
                    </a:lnTo>
                    <a:lnTo>
                      <a:pt x="332" y="2839"/>
                    </a:lnTo>
                    <a:lnTo>
                      <a:pt x="451" y="2896"/>
                    </a:lnTo>
                    <a:lnTo>
                      <a:pt x="595" y="2925"/>
                    </a:lnTo>
                    <a:lnTo>
                      <a:pt x="757" y="2931"/>
                    </a:lnTo>
                    <a:lnTo>
                      <a:pt x="933" y="2922"/>
                    </a:lnTo>
                    <a:lnTo>
                      <a:pt x="1114" y="2897"/>
                    </a:lnTo>
                    <a:lnTo>
                      <a:pt x="1299" y="2866"/>
                    </a:lnTo>
                    <a:lnTo>
                      <a:pt x="1478" y="2830"/>
                    </a:lnTo>
                    <a:lnTo>
                      <a:pt x="1650" y="2796"/>
                    </a:lnTo>
                    <a:lnTo>
                      <a:pt x="1666" y="2614"/>
                    </a:lnTo>
                    <a:lnTo>
                      <a:pt x="1674" y="2392"/>
                    </a:lnTo>
                    <a:lnTo>
                      <a:pt x="1672" y="2142"/>
                    </a:lnTo>
                    <a:lnTo>
                      <a:pt x="1659" y="1877"/>
                    </a:lnTo>
                    <a:lnTo>
                      <a:pt x="1631" y="1612"/>
                    </a:lnTo>
                    <a:lnTo>
                      <a:pt x="1588" y="1361"/>
                    </a:lnTo>
                    <a:lnTo>
                      <a:pt x="1527" y="1136"/>
                    </a:lnTo>
                    <a:lnTo>
                      <a:pt x="1449" y="953"/>
                    </a:lnTo>
                    <a:lnTo>
                      <a:pt x="1240" y="709"/>
                    </a:lnTo>
                    <a:lnTo>
                      <a:pt x="1050" y="512"/>
                    </a:lnTo>
                    <a:lnTo>
                      <a:pt x="876" y="356"/>
                    </a:lnTo>
                    <a:lnTo>
                      <a:pt x="718" y="235"/>
                    </a:lnTo>
                    <a:lnTo>
                      <a:pt x="574" y="143"/>
                    </a:lnTo>
                    <a:lnTo>
                      <a:pt x="445" y="77"/>
                    </a:lnTo>
                    <a:lnTo>
                      <a:pt x="326" y="30"/>
                    </a:lnTo>
                    <a:lnTo>
                      <a:pt x="220" y="0"/>
                    </a:lnTo>
                    <a:lnTo>
                      <a:pt x="161" y="145"/>
                    </a:lnTo>
                    <a:lnTo>
                      <a:pt x="129" y="273"/>
                    </a:lnTo>
                    <a:lnTo>
                      <a:pt x="112" y="389"/>
                    </a:lnTo>
                    <a:lnTo>
                      <a:pt x="105" y="502"/>
                    </a:lnTo>
                    <a:lnTo>
                      <a:pt x="96" y="615"/>
                    </a:lnTo>
                    <a:lnTo>
                      <a:pt x="81" y="740"/>
                    </a:lnTo>
                    <a:lnTo>
                      <a:pt x="51" y="878"/>
                    </a:lnTo>
                    <a:lnTo>
                      <a:pt x="0" y="1042"/>
                    </a:lnTo>
                    <a:close/>
                  </a:path>
                </a:pathLst>
              </a:custGeom>
              <a:solidFill>
                <a:srgbClr val="7D7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2" name="Freeform 88"/>
              <p:cNvSpPr>
                <a:spLocks/>
              </p:cNvSpPr>
              <p:nvPr/>
            </p:nvSpPr>
            <p:spPr bwMode="auto">
              <a:xfrm>
                <a:off x="5023" y="1600"/>
                <a:ext cx="541" cy="969"/>
              </a:xfrm>
              <a:custGeom>
                <a:avLst/>
                <a:gdLst>
                  <a:gd name="T0" fmla="*/ 0 w 1622"/>
                  <a:gd name="T1" fmla="*/ 37 h 2908"/>
                  <a:gd name="T2" fmla="*/ 1 w 1622"/>
                  <a:gd name="T3" fmla="*/ 45 h 2908"/>
                  <a:gd name="T4" fmla="*/ 3 w 1622"/>
                  <a:gd name="T5" fmla="*/ 53 h 2908"/>
                  <a:gd name="T6" fmla="*/ 5 w 1622"/>
                  <a:gd name="T7" fmla="*/ 60 h 2908"/>
                  <a:gd name="T8" fmla="*/ 7 w 1622"/>
                  <a:gd name="T9" fmla="*/ 68 h 2908"/>
                  <a:gd name="T10" fmla="*/ 8 w 1622"/>
                  <a:gd name="T11" fmla="*/ 76 h 2908"/>
                  <a:gd name="T12" fmla="*/ 10 w 1622"/>
                  <a:gd name="T13" fmla="*/ 84 h 2908"/>
                  <a:gd name="T14" fmla="*/ 11 w 1622"/>
                  <a:gd name="T15" fmla="*/ 94 h 2908"/>
                  <a:gd name="T16" fmla="*/ 11 w 1622"/>
                  <a:gd name="T17" fmla="*/ 104 h 2908"/>
                  <a:gd name="T18" fmla="*/ 15 w 1622"/>
                  <a:gd name="T19" fmla="*/ 106 h 2908"/>
                  <a:gd name="T20" fmla="*/ 21 w 1622"/>
                  <a:gd name="T21" fmla="*/ 107 h 2908"/>
                  <a:gd name="T22" fmla="*/ 27 w 1622"/>
                  <a:gd name="T23" fmla="*/ 108 h 2908"/>
                  <a:gd name="T24" fmla="*/ 33 w 1622"/>
                  <a:gd name="T25" fmla="*/ 107 h 2908"/>
                  <a:gd name="T26" fmla="*/ 40 w 1622"/>
                  <a:gd name="T27" fmla="*/ 106 h 2908"/>
                  <a:gd name="T28" fmla="*/ 46 w 1622"/>
                  <a:gd name="T29" fmla="*/ 105 h 2908"/>
                  <a:gd name="T30" fmla="*/ 53 w 1622"/>
                  <a:gd name="T31" fmla="*/ 104 h 2908"/>
                  <a:gd name="T32" fmla="*/ 59 w 1622"/>
                  <a:gd name="T33" fmla="*/ 103 h 2908"/>
                  <a:gd name="T34" fmla="*/ 60 w 1622"/>
                  <a:gd name="T35" fmla="*/ 96 h 2908"/>
                  <a:gd name="T36" fmla="*/ 60 w 1622"/>
                  <a:gd name="T37" fmla="*/ 88 h 2908"/>
                  <a:gd name="T38" fmla="*/ 60 w 1622"/>
                  <a:gd name="T39" fmla="*/ 78 h 2908"/>
                  <a:gd name="T40" fmla="*/ 60 w 1622"/>
                  <a:gd name="T41" fmla="*/ 69 h 2908"/>
                  <a:gd name="T42" fmla="*/ 59 w 1622"/>
                  <a:gd name="T43" fmla="*/ 59 h 2908"/>
                  <a:gd name="T44" fmla="*/ 57 w 1622"/>
                  <a:gd name="T45" fmla="*/ 50 h 2908"/>
                  <a:gd name="T46" fmla="*/ 55 w 1622"/>
                  <a:gd name="T47" fmla="*/ 41 h 2908"/>
                  <a:gd name="T48" fmla="*/ 52 w 1622"/>
                  <a:gd name="T49" fmla="*/ 34 h 2908"/>
                  <a:gd name="T50" fmla="*/ 44 w 1622"/>
                  <a:gd name="T51" fmla="*/ 25 h 2908"/>
                  <a:gd name="T52" fmla="*/ 37 w 1622"/>
                  <a:gd name="T53" fmla="*/ 18 h 2908"/>
                  <a:gd name="T54" fmla="*/ 31 w 1622"/>
                  <a:gd name="T55" fmla="*/ 13 h 2908"/>
                  <a:gd name="T56" fmla="*/ 25 w 1622"/>
                  <a:gd name="T57" fmla="*/ 8 h 2908"/>
                  <a:gd name="T58" fmla="*/ 20 w 1622"/>
                  <a:gd name="T59" fmla="*/ 5 h 2908"/>
                  <a:gd name="T60" fmla="*/ 15 w 1622"/>
                  <a:gd name="T61" fmla="*/ 3 h 2908"/>
                  <a:gd name="T62" fmla="*/ 11 w 1622"/>
                  <a:gd name="T63" fmla="*/ 1 h 2908"/>
                  <a:gd name="T64" fmla="*/ 7 w 1622"/>
                  <a:gd name="T65" fmla="*/ 0 h 2908"/>
                  <a:gd name="T66" fmla="*/ 5 w 1622"/>
                  <a:gd name="T67" fmla="*/ 5 h 2908"/>
                  <a:gd name="T68" fmla="*/ 4 w 1622"/>
                  <a:gd name="T69" fmla="*/ 10 h 2908"/>
                  <a:gd name="T70" fmla="*/ 3 w 1622"/>
                  <a:gd name="T71" fmla="*/ 14 h 2908"/>
                  <a:gd name="T72" fmla="*/ 3 w 1622"/>
                  <a:gd name="T73" fmla="*/ 18 h 2908"/>
                  <a:gd name="T74" fmla="*/ 3 w 1622"/>
                  <a:gd name="T75" fmla="*/ 22 h 2908"/>
                  <a:gd name="T76" fmla="*/ 3 w 1622"/>
                  <a:gd name="T77" fmla="*/ 26 h 2908"/>
                  <a:gd name="T78" fmla="*/ 2 w 1622"/>
                  <a:gd name="T79" fmla="*/ 31 h 2908"/>
                  <a:gd name="T80" fmla="*/ 0 w 1622"/>
                  <a:gd name="T81" fmla="*/ 37 h 29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22" h="2908">
                    <a:moveTo>
                      <a:pt x="0" y="1012"/>
                    </a:moveTo>
                    <a:lnTo>
                      <a:pt x="39" y="1219"/>
                    </a:lnTo>
                    <a:lnTo>
                      <a:pt x="85" y="1420"/>
                    </a:lnTo>
                    <a:lnTo>
                      <a:pt x="134" y="1621"/>
                    </a:lnTo>
                    <a:lnTo>
                      <a:pt x="184" y="1827"/>
                    </a:lnTo>
                    <a:lnTo>
                      <a:pt x="227" y="2042"/>
                    </a:lnTo>
                    <a:lnTo>
                      <a:pt x="265" y="2277"/>
                    </a:lnTo>
                    <a:lnTo>
                      <a:pt x="288" y="2532"/>
                    </a:lnTo>
                    <a:lnTo>
                      <a:pt x="298" y="2816"/>
                    </a:lnTo>
                    <a:lnTo>
                      <a:pt x="416" y="2873"/>
                    </a:lnTo>
                    <a:lnTo>
                      <a:pt x="558" y="2902"/>
                    </a:lnTo>
                    <a:lnTo>
                      <a:pt x="717" y="2908"/>
                    </a:lnTo>
                    <a:lnTo>
                      <a:pt x="889" y="2899"/>
                    </a:lnTo>
                    <a:lnTo>
                      <a:pt x="1067" y="2874"/>
                    </a:lnTo>
                    <a:lnTo>
                      <a:pt x="1249" y="2843"/>
                    </a:lnTo>
                    <a:lnTo>
                      <a:pt x="1427" y="2807"/>
                    </a:lnTo>
                    <a:lnTo>
                      <a:pt x="1598" y="2773"/>
                    </a:lnTo>
                    <a:lnTo>
                      <a:pt x="1614" y="2591"/>
                    </a:lnTo>
                    <a:lnTo>
                      <a:pt x="1622" y="2369"/>
                    </a:lnTo>
                    <a:lnTo>
                      <a:pt x="1620" y="2119"/>
                    </a:lnTo>
                    <a:lnTo>
                      <a:pt x="1607" y="1854"/>
                    </a:lnTo>
                    <a:lnTo>
                      <a:pt x="1579" y="1589"/>
                    </a:lnTo>
                    <a:lnTo>
                      <a:pt x="1536" y="1338"/>
                    </a:lnTo>
                    <a:lnTo>
                      <a:pt x="1475" y="1113"/>
                    </a:lnTo>
                    <a:lnTo>
                      <a:pt x="1397" y="930"/>
                    </a:lnTo>
                    <a:lnTo>
                      <a:pt x="1189" y="687"/>
                    </a:lnTo>
                    <a:lnTo>
                      <a:pt x="1001" y="492"/>
                    </a:lnTo>
                    <a:lnTo>
                      <a:pt x="831" y="339"/>
                    </a:lnTo>
                    <a:lnTo>
                      <a:pt x="678" y="221"/>
                    </a:lnTo>
                    <a:lnTo>
                      <a:pt x="540" y="133"/>
                    </a:lnTo>
                    <a:lnTo>
                      <a:pt x="414" y="71"/>
                    </a:lnTo>
                    <a:lnTo>
                      <a:pt x="298" y="28"/>
                    </a:lnTo>
                    <a:lnTo>
                      <a:pt x="193" y="0"/>
                    </a:lnTo>
                    <a:lnTo>
                      <a:pt x="137" y="142"/>
                    </a:lnTo>
                    <a:lnTo>
                      <a:pt x="107" y="267"/>
                    </a:lnTo>
                    <a:lnTo>
                      <a:pt x="94" y="378"/>
                    </a:lnTo>
                    <a:lnTo>
                      <a:pt x="91" y="485"/>
                    </a:lnTo>
                    <a:lnTo>
                      <a:pt x="88" y="593"/>
                    </a:lnTo>
                    <a:lnTo>
                      <a:pt x="78" y="713"/>
                    </a:lnTo>
                    <a:lnTo>
                      <a:pt x="50" y="849"/>
                    </a:lnTo>
                    <a:lnTo>
                      <a:pt x="0" y="1012"/>
                    </a:lnTo>
                    <a:close/>
                  </a:path>
                </a:pathLst>
              </a:custGeom>
              <a:solidFill>
                <a:srgbClr val="857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3" name="Freeform 89"/>
              <p:cNvSpPr>
                <a:spLocks/>
              </p:cNvSpPr>
              <p:nvPr/>
            </p:nvSpPr>
            <p:spPr bwMode="auto">
              <a:xfrm>
                <a:off x="5040" y="1606"/>
                <a:ext cx="524" cy="964"/>
              </a:xfrm>
              <a:custGeom>
                <a:avLst/>
                <a:gdLst>
                  <a:gd name="T0" fmla="*/ 0 w 1572"/>
                  <a:gd name="T1" fmla="*/ 36 h 2890"/>
                  <a:gd name="T2" fmla="*/ 1 w 1572"/>
                  <a:gd name="T3" fmla="*/ 44 h 2890"/>
                  <a:gd name="T4" fmla="*/ 2 w 1572"/>
                  <a:gd name="T5" fmla="*/ 51 h 2890"/>
                  <a:gd name="T6" fmla="*/ 4 w 1572"/>
                  <a:gd name="T7" fmla="*/ 58 h 2890"/>
                  <a:gd name="T8" fmla="*/ 6 w 1572"/>
                  <a:gd name="T9" fmla="*/ 66 h 2890"/>
                  <a:gd name="T10" fmla="*/ 7 w 1572"/>
                  <a:gd name="T11" fmla="*/ 74 h 2890"/>
                  <a:gd name="T12" fmla="*/ 9 w 1572"/>
                  <a:gd name="T13" fmla="*/ 83 h 2890"/>
                  <a:gd name="T14" fmla="*/ 9 w 1572"/>
                  <a:gd name="T15" fmla="*/ 93 h 2890"/>
                  <a:gd name="T16" fmla="*/ 10 w 1572"/>
                  <a:gd name="T17" fmla="*/ 104 h 2890"/>
                  <a:gd name="T18" fmla="*/ 14 w 1572"/>
                  <a:gd name="T19" fmla="*/ 106 h 2890"/>
                  <a:gd name="T20" fmla="*/ 19 w 1572"/>
                  <a:gd name="T21" fmla="*/ 107 h 2890"/>
                  <a:gd name="T22" fmla="*/ 25 w 1572"/>
                  <a:gd name="T23" fmla="*/ 107 h 2890"/>
                  <a:gd name="T24" fmla="*/ 31 w 1572"/>
                  <a:gd name="T25" fmla="*/ 107 h 2890"/>
                  <a:gd name="T26" fmla="*/ 38 w 1572"/>
                  <a:gd name="T27" fmla="*/ 106 h 2890"/>
                  <a:gd name="T28" fmla="*/ 44 w 1572"/>
                  <a:gd name="T29" fmla="*/ 105 h 2890"/>
                  <a:gd name="T30" fmla="*/ 51 w 1572"/>
                  <a:gd name="T31" fmla="*/ 103 h 2890"/>
                  <a:gd name="T32" fmla="*/ 57 w 1572"/>
                  <a:gd name="T33" fmla="*/ 102 h 2890"/>
                  <a:gd name="T34" fmla="*/ 58 w 1572"/>
                  <a:gd name="T35" fmla="*/ 95 h 2890"/>
                  <a:gd name="T36" fmla="*/ 58 w 1572"/>
                  <a:gd name="T37" fmla="*/ 87 h 2890"/>
                  <a:gd name="T38" fmla="*/ 58 w 1572"/>
                  <a:gd name="T39" fmla="*/ 78 h 2890"/>
                  <a:gd name="T40" fmla="*/ 58 w 1572"/>
                  <a:gd name="T41" fmla="*/ 68 h 2890"/>
                  <a:gd name="T42" fmla="*/ 57 w 1572"/>
                  <a:gd name="T43" fmla="*/ 58 h 2890"/>
                  <a:gd name="T44" fmla="*/ 55 w 1572"/>
                  <a:gd name="T45" fmla="*/ 49 h 2890"/>
                  <a:gd name="T46" fmla="*/ 53 w 1572"/>
                  <a:gd name="T47" fmla="*/ 41 h 2890"/>
                  <a:gd name="T48" fmla="*/ 50 w 1572"/>
                  <a:gd name="T49" fmla="*/ 34 h 2890"/>
                  <a:gd name="T50" fmla="*/ 42 w 1572"/>
                  <a:gd name="T51" fmla="*/ 25 h 2890"/>
                  <a:gd name="T52" fmla="*/ 35 w 1572"/>
                  <a:gd name="T53" fmla="*/ 18 h 2890"/>
                  <a:gd name="T54" fmla="*/ 29 w 1572"/>
                  <a:gd name="T55" fmla="*/ 12 h 2890"/>
                  <a:gd name="T56" fmla="*/ 24 w 1572"/>
                  <a:gd name="T57" fmla="*/ 8 h 2890"/>
                  <a:gd name="T58" fmla="*/ 19 w 1572"/>
                  <a:gd name="T59" fmla="*/ 5 h 2890"/>
                  <a:gd name="T60" fmla="*/ 14 w 1572"/>
                  <a:gd name="T61" fmla="*/ 2 h 2890"/>
                  <a:gd name="T62" fmla="*/ 10 w 1572"/>
                  <a:gd name="T63" fmla="*/ 1 h 2890"/>
                  <a:gd name="T64" fmla="*/ 6 w 1572"/>
                  <a:gd name="T65" fmla="*/ 0 h 2890"/>
                  <a:gd name="T66" fmla="*/ 4 w 1572"/>
                  <a:gd name="T67" fmla="*/ 5 h 2890"/>
                  <a:gd name="T68" fmla="*/ 3 w 1572"/>
                  <a:gd name="T69" fmla="*/ 10 h 2890"/>
                  <a:gd name="T70" fmla="*/ 3 w 1572"/>
                  <a:gd name="T71" fmla="*/ 14 h 2890"/>
                  <a:gd name="T72" fmla="*/ 3 w 1572"/>
                  <a:gd name="T73" fmla="*/ 17 h 2890"/>
                  <a:gd name="T74" fmla="*/ 3 w 1572"/>
                  <a:gd name="T75" fmla="*/ 21 h 2890"/>
                  <a:gd name="T76" fmla="*/ 3 w 1572"/>
                  <a:gd name="T77" fmla="*/ 25 h 2890"/>
                  <a:gd name="T78" fmla="*/ 2 w 1572"/>
                  <a:gd name="T79" fmla="*/ 30 h 2890"/>
                  <a:gd name="T80" fmla="*/ 0 w 1572"/>
                  <a:gd name="T81" fmla="*/ 36 h 28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72" h="2890">
                    <a:moveTo>
                      <a:pt x="0" y="983"/>
                    </a:moveTo>
                    <a:lnTo>
                      <a:pt x="23" y="1176"/>
                    </a:lnTo>
                    <a:lnTo>
                      <a:pt x="60" y="1373"/>
                    </a:lnTo>
                    <a:lnTo>
                      <a:pt x="102" y="1574"/>
                    </a:lnTo>
                    <a:lnTo>
                      <a:pt x="149" y="1785"/>
                    </a:lnTo>
                    <a:lnTo>
                      <a:pt x="192" y="2008"/>
                    </a:lnTo>
                    <a:lnTo>
                      <a:pt x="230" y="2248"/>
                    </a:lnTo>
                    <a:lnTo>
                      <a:pt x="255" y="2509"/>
                    </a:lnTo>
                    <a:lnTo>
                      <a:pt x="266" y="2796"/>
                    </a:lnTo>
                    <a:lnTo>
                      <a:pt x="383" y="2853"/>
                    </a:lnTo>
                    <a:lnTo>
                      <a:pt x="523" y="2882"/>
                    </a:lnTo>
                    <a:lnTo>
                      <a:pt x="679" y="2890"/>
                    </a:lnTo>
                    <a:lnTo>
                      <a:pt x="847" y="2880"/>
                    </a:lnTo>
                    <a:lnTo>
                      <a:pt x="1022" y="2855"/>
                    </a:lnTo>
                    <a:lnTo>
                      <a:pt x="1201" y="2824"/>
                    </a:lnTo>
                    <a:lnTo>
                      <a:pt x="1377" y="2787"/>
                    </a:lnTo>
                    <a:lnTo>
                      <a:pt x="1548" y="2753"/>
                    </a:lnTo>
                    <a:lnTo>
                      <a:pt x="1564" y="2571"/>
                    </a:lnTo>
                    <a:lnTo>
                      <a:pt x="1572" y="2349"/>
                    </a:lnTo>
                    <a:lnTo>
                      <a:pt x="1570" y="2099"/>
                    </a:lnTo>
                    <a:lnTo>
                      <a:pt x="1557" y="1834"/>
                    </a:lnTo>
                    <a:lnTo>
                      <a:pt x="1529" y="1569"/>
                    </a:lnTo>
                    <a:lnTo>
                      <a:pt x="1486" y="1318"/>
                    </a:lnTo>
                    <a:lnTo>
                      <a:pt x="1425" y="1093"/>
                    </a:lnTo>
                    <a:lnTo>
                      <a:pt x="1347" y="910"/>
                    </a:lnTo>
                    <a:lnTo>
                      <a:pt x="1140" y="668"/>
                    </a:lnTo>
                    <a:lnTo>
                      <a:pt x="955" y="475"/>
                    </a:lnTo>
                    <a:lnTo>
                      <a:pt x="789" y="323"/>
                    </a:lnTo>
                    <a:lnTo>
                      <a:pt x="642" y="210"/>
                    </a:lnTo>
                    <a:lnTo>
                      <a:pt x="506" y="126"/>
                    </a:lnTo>
                    <a:lnTo>
                      <a:pt x="383" y="67"/>
                    </a:lnTo>
                    <a:lnTo>
                      <a:pt x="271" y="27"/>
                    </a:lnTo>
                    <a:lnTo>
                      <a:pt x="166" y="0"/>
                    </a:lnTo>
                    <a:lnTo>
                      <a:pt x="111" y="142"/>
                    </a:lnTo>
                    <a:lnTo>
                      <a:pt x="84" y="262"/>
                    </a:lnTo>
                    <a:lnTo>
                      <a:pt x="77" y="368"/>
                    </a:lnTo>
                    <a:lnTo>
                      <a:pt x="79" y="471"/>
                    </a:lnTo>
                    <a:lnTo>
                      <a:pt x="81" y="573"/>
                    </a:lnTo>
                    <a:lnTo>
                      <a:pt x="75" y="688"/>
                    </a:lnTo>
                    <a:lnTo>
                      <a:pt x="51" y="821"/>
                    </a:lnTo>
                    <a:lnTo>
                      <a:pt x="0" y="983"/>
                    </a:lnTo>
                    <a:close/>
                  </a:path>
                </a:pathLst>
              </a:custGeom>
              <a:solidFill>
                <a:srgbClr val="8C7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4" name="Freeform 90"/>
              <p:cNvSpPr>
                <a:spLocks/>
              </p:cNvSpPr>
              <p:nvPr/>
            </p:nvSpPr>
            <p:spPr bwMode="auto">
              <a:xfrm>
                <a:off x="5057" y="1614"/>
                <a:ext cx="507" cy="956"/>
              </a:xfrm>
              <a:custGeom>
                <a:avLst/>
                <a:gdLst>
                  <a:gd name="T0" fmla="*/ 0 w 1519"/>
                  <a:gd name="T1" fmla="*/ 35 h 2869"/>
                  <a:gd name="T2" fmla="*/ 0 w 1519"/>
                  <a:gd name="T3" fmla="*/ 42 h 2869"/>
                  <a:gd name="T4" fmla="*/ 1 w 1519"/>
                  <a:gd name="T5" fmla="*/ 49 h 2869"/>
                  <a:gd name="T6" fmla="*/ 3 w 1519"/>
                  <a:gd name="T7" fmla="*/ 56 h 2869"/>
                  <a:gd name="T8" fmla="*/ 4 w 1519"/>
                  <a:gd name="T9" fmla="*/ 64 h 2869"/>
                  <a:gd name="T10" fmla="*/ 6 w 1519"/>
                  <a:gd name="T11" fmla="*/ 73 h 2869"/>
                  <a:gd name="T12" fmla="*/ 7 w 1519"/>
                  <a:gd name="T13" fmla="*/ 82 h 2869"/>
                  <a:gd name="T14" fmla="*/ 8 w 1519"/>
                  <a:gd name="T15" fmla="*/ 92 h 2869"/>
                  <a:gd name="T16" fmla="*/ 9 w 1519"/>
                  <a:gd name="T17" fmla="*/ 103 h 2869"/>
                  <a:gd name="T18" fmla="*/ 13 w 1519"/>
                  <a:gd name="T19" fmla="*/ 105 h 2869"/>
                  <a:gd name="T20" fmla="*/ 18 w 1519"/>
                  <a:gd name="T21" fmla="*/ 106 h 2869"/>
                  <a:gd name="T22" fmla="*/ 24 w 1519"/>
                  <a:gd name="T23" fmla="*/ 106 h 2869"/>
                  <a:gd name="T24" fmla="*/ 30 w 1519"/>
                  <a:gd name="T25" fmla="*/ 106 h 2869"/>
                  <a:gd name="T26" fmla="*/ 36 w 1519"/>
                  <a:gd name="T27" fmla="*/ 105 h 2869"/>
                  <a:gd name="T28" fmla="*/ 43 w 1519"/>
                  <a:gd name="T29" fmla="*/ 104 h 2869"/>
                  <a:gd name="T30" fmla="*/ 49 w 1519"/>
                  <a:gd name="T31" fmla="*/ 102 h 2869"/>
                  <a:gd name="T32" fmla="*/ 56 w 1519"/>
                  <a:gd name="T33" fmla="*/ 101 h 2869"/>
                  <a:gd name="T34" fmla="*/ 56 w 1519"/>
                  <a:gd name="T35" fmla="*/ 94 h 2869"/>
                  <a:gd name="T36" fmla="*/ 56 w 1519"/>
                  <a:gd name="T37" fmla="*/ 86 h 2869"/>
                  <a:gd name="T38" fmla="*/ 56 w 1519"/>
                  <a:gd name="T39" fmla="*/ 77 h 2869"/>
                  <a:gd name="T40" fmla="*/ 56 w 1519"/>
                  <a:gd name="T41" fmla="*/ 67 h 2869"/>
                  <a:gd name="T42" fmla="*/ 55 w 1519"/>
                  <a:gd name="T43" fmla="*/ 57 h 2869"/>
                  <a:gd name="T44" fmla="*/ 53 w 1519"/>
                  <a:gd name="T45" fmla="*/ 48 h 2869"/>
                  <a:gd name="T46" fmla="*/ 51 w 1519"/>
                  <a:gd name="T47" fmla="*/ 40 h 2869"/>
                  <a:gd name="T48" fmla="*/ 48 w 1519"/>
                  <a:gd name="T49" fmla="*/ 33 h 2869"/>
                  <a:gd name="T50" fmla="*/ 40 w 1519"/>
                  <a:gd name="T51" fmla="*/ 24 h 2869"/>
                  <a:gd name="T52" fmla="*/ 34 w 1519"/>
                  <a:gd name="T53" fmla="*/ 17 h 2869"/>
                  <a:gd name="T54" fmla="*/ 28 w 1519"/>
                  <a:gd name="T55" fmla="*/ 11 h 2869"/>
                  <a:gd name="T56" fmla="*/ 22 w 1519"/>
                  <a:gd name="T57" fmla="*/ 7 h 2869"/>
                  <a:gd name="T58" fmla="*/ 17 w 1519"/>
                  <a:gd name="T59" fmla="*/ 4 h 2869"/>
                  <a:gd name="T60" fmla="*/ 13 w 1519"/>
                  <a:gd name="T61" fmla="*/ 2 h 2869"/>
                  <a:gd name="T62" fmla="*/ 9 w 1519"/>
                  <a:gd name="T63" fmla="*/ 1 h 2869"/>
                  <a:gd name="T64" fmla="*/ 5 w 1519"/>
                  <a:gd name="T65" fmla="*/ 0 h 2869"/>
                  <a:gd name="T66" fmla="*/ 3 w 1519"/>
                  <a:gd name="T67" fmla="*/ 5 h 2869"/>
                  <a:gd name="T68" fmla="*/ 2 w 1519"/>
                  <a:gd name="T69" fmla="*/ 9 h 2869"/>
                  <a:gd name="T70" fmla="*/ 2 w 1519"/>
                  <a:gd name="T71" fmla="*/ 13 h 2869"/>
                  <a:gd name="T72" fmla="*/ 2 w 1519"/>
                  <a:gd name="T73" fmla="*/ 17 h 2869"/>
                  <a:gd name="T74" fmla="*/ 3 w 1519"/>
                  <a:gd name="T75" fmla="*/ 20 h 2869"/>
                  <a:gd name="T76" fmla="*/ 3 w 1519"/>
                  <a:gd name="T77" fmla="*/ 24 h 2869"/>
                  <a:gd name="T78" fmla="*/ 2 w 1519"/>
                  <a:gd name="T79" fmla="*/ 29 h 2869"/>
                  <a:gd name="T80" fmla="*/ 0 w 1519"/>
                  <a:gd name="T81" fmla="*/ 35 h 286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19" h="2869">
                    <a:moveTo>
                      <a:pt x="0" y="949"/>
                    </a:moveTo>
                    <a:lnTo>
                      <a:pt x="7" y="1131"/>
                    </a:lnTo>
                    <a:lnTo>
                      <a:pt x="34" y="1323"/>
                    </a:lnTo>
                    <a:lnTo>
                      <a:pt x="69" y="1524"/>
                    </a:lnTo>
                    <a:lnTo>
                      <a:pt x="113" y="1741"/>
                    </a:lnTo>
                    <a:lnTo>
                      <a:pt x="154" y="1971"/>
                    </a:lnTo>
                    <a:lnTo>
                      <a:pt x="193" y="2218"/>
                    </a:lnTo>
                    <a:lnTo>
                      <a:pt x="219" y="2486"/>
                    </a:lnTo>
                    <a:lnTo>
                      <a:pt x="230" y="2776"/>
                    </a:lnTo>
                    <a:lnTo>
                      <a:pt x="346" y="2832"/>
                    </a:lnTo>
                    <a:lnTo>
                      <a:pt x="485" y="2862"/>
                    </a:lnTo>
                    <a:lnTo>
                      <a:pt x="638" y="2869"/>
                    </a:lnTo>
                    <a:lnTo>
                      <a:pt x="804" y="2858"/>
                    </a:lnTo>
                    <a:lnTo>
                      <a:pt x="975" y="2833"/>
                    </a:lnTo>
                    <a:lnTo>
                      <a:pt x="1151" y="2801"/>
                    </a:lnTo>
                    <a:lnTo>
                      <a:pt x="1325" y="2764"/>
                    </a:lnTo>
                    <a:lnTo>
                      <a:pt x="1495" y="2730"/>
                    </a:lnTo>
                    <a:lnTo>
                      <a:pt x="1511" y="2548"/>
                    </a:lnTo>
                    <a:lnTo>
                      <a:pt x="1519" y="2326"/>
                    </a:lnTo>
                    <a:lnTo>
                      <a:pt x="1517" y="2076"/>
                    </a:lnTo>
                    <a:lnTo>
                      <a:pt x="1504" y="1811"/>
                    </a:lnTo>
                    <a:lnTo>
                      <a:pt x="1476" y="1546"/>
                    </a:lnTo>
                    <a:lnTo>
                      <a:pt x="1433" y="1295"/>
                    </a:lnTo>
                    <a:lnTo>
                      <a:pt x="1372" y="1070"/>
                    </a:lnTo>
                    <a:lnTo>
                      <a:pt x="1294" y="887"/>
                    </a:lnTo>
                    <a:lnTo>
                      <a:pt x="1087" y="645"/>
                    </a:lnTo>
                    <a:lnTo>
                      <a:pt x="906" y="455"/>
                    </a:lnTo>
                    <a:lnTo>
                      <a:pt x="744" y="306"/>
                    </a:lnTo>
                    <a:lnTo>
                      <a:pt x="601" y="196"/>
                    </a:lnTo>
                    <a:lnTo>
                      <a:pt x="470" y="116"/>
                    </a:lnTo>
                    <a:lnTo>
                      <a:pt x="352" y="61"/>
                    </a:lnTo>
                    <a:lnTo>
                      <a:pt x="242" y="24"/>
                    </a:lnTo>
                    <a:lnTo>
                      <a:pt x="138" y="0"/>
                    </a:lnTo>
                    <a:lnTo>
                      <a:pt x="84" y="139"/>
                    </a:lnTo>
                    <a:lnTo>
                      <a:pt x="60" y="256"/>
                    </a:lnTo>
                    <a:lnTo>
                      <a:pt x="56" y="358"/>
                    </a:lnTo>
                    <a:lnTo>
                      <a:pt x="65" y="454"/>
                    </a:lnTo>
                    <a:lnTo>
                      <a:pt x="72" y="550"/>
                    </a:lnTo>
                    <a:lnTo>
                      <a:pt x="69" y="659"/>
                    </a:lnTo>
                    <a:lnTo>
                      <a:pt x="49" y="789"/>
                    </a:lnTo>
                    <a:lnTo>
                      <a:pt x="0" y="949"/>
                    </a:lnTo>
                    <a:close/>
                  </a:path>
                </a:pathLst>
              </a:custGeom>
              <a:solidFill>
                <a:srgbClr val="948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5" name="Freeform 91"/>
              <p:cNvSpPr>
                <a:spLocks/>
              </p:cNvSpPr>
              <p:nvPr/>
            </p:nvSpPr>
            <p:spPr bwMode="auto">
              <a:xfrm>
                <a:off x="5072" y="1621"/>
                <a:ext cx="492" cy="949"/>
              </a:xfrm>
              <a:custGeom>
                <a:avLst/>
                <a:gdLst>
                  <a:gd name="T0" fmla="*/ 0 w 1475"/>
                  <a:gd name="T1" fmla="*/ 34 h 2849"/>
                  <a:gd name="T2" fmla="*/ 0 w 1475"/>
                  <a:gd name="T3" fmla="*/ 40 h 2849"/>
                  <a:gd name="T4" fmla="*/ 1 w 1475"/>
                  <a:gd name="T5" fmla="*/ 47 h 2849"/>
                  <a:gd name="T6" fmla="*/ 2 w 1475"/>
                  <a:gd name="T7" fmla="*/ 55 h 2849"/>
                  <a:gd name="T8" fmla="*/ 3 w 1475"/>
                  <a:gd name="T9" fmla="*/ 63 h 2849"/>
                  <a:gd name="T10" fmla="*/ 5 w 1475"/>
                  <a:gd name="T11" fmla="*/ 72 h 2849"/>
                  <a:gd name="T12" fmla="*/ 6 w 1475"/>
                  <a:gd name="T13" fmla="*/ 81 h 2849"/>
                  <a:gd name="T14" fmla="*/ 7 w 1475"/>
                  <a:gd name="T15" fmla="*/ 91 h 2849"/>
                  <a:gd name="T16" fmla="*/ 8 w 1475"/>
                  <a:gd name="T17" fmla="*/ 102 h 2849"/>
                  <a:gd name="T18" fmla="*/ 12 w 1475"/>
                  <a:gd name="T19" fmla="*/ 104 h 2849"/>
                  <a:gd name="T20" fmla="*/ 17 w 1475"/>
                  <a:gd name="T21" fmla="*/ 105 h 2849"/>
                  <a:gd name="T22" fmla="*/ 22 w 1475"/>
                  <a:gd name="T23" fmla="*/ 105 h 2849"/>
                  <a:gd name="T24" fmla="*/ 28 w 1475"/>
                  <a:gd name="T25" fmla="*/ 105 h 2849"/>
                  <a:gd name="T26" fmla="*/ 35 w 1475"/>
                  <a:gd name="T27" fmla="*/ 104 h 2849"/>
                  <a:gd name="T28" fmla="*/ 41 w 1475"/>
                  <a:gd name="T29" fmla="*/ 103 h 2849"/>
                  <a:gd name="T30" fmla="*/ 48 w 1475"/>
                  <a:gd name="T31" fmla="*/ 101 h 2849"/>
                  <a:gd name="T32" fmla="*/ 54 w 1475"/>
                  <a:gd name="T33" fmla="*/ 100 h 2849"/>
                  <a:gd name="T34" fmla="*/ 54 w 1475"/>
                  <a:gd name="T35" fmla="*/ 93 h 2849"/>
                  <a:gd name="T36" fmla="*/ 55 w 1475"/>
                  <a:gd name="T37" fmla="*/ 85 h 2849"/>
                  <a:gd name="T38" fmla="*/ 55 w 1475"/>
                  <a:gd name="T39" fmla="*/ 76 h 2849"/>
                  <a:gd name="T40" fmla="*/ 54 w 1475"/>
                  <a:gd name="T41" fmla="*/ 66 h 2849"/>
                  <a:gd name="T42" fmla="*/ 53 w 1475"/>
                  <a:gd name="T43" fmla="*/ 56 h 2849"/>
                  <a:gd name="T44" fmla="*/ 51 w 1475"/>
                  <a:gd name="T45" fmla="*/ 47 h 2849"/>
                  <a:gd name="T46" fmla="*/ 49 w 1475"/>
                  <a:gd name="T47" fmla="*/ 39 h 2849"/>
                  <a:gd name="T48" fmla="*/ 46 w 1475"/>
                  <a:gd name="T49" fmla="*/ 32 h 2849"/>
                  <a:gd name="T50" fmla="*/ 39 w 1475"/>
                  <a:gd name="T51" fmla="*/ 23 h 2849"/>
                  <a:gd name="T52" fmla="*/ 32 w 1475"/>
                  <a:gd name="T53" fmla="*/ 16 h 2849"/>
                  <a:gd name="T54" fmla="*/ 26 w 1475"/>
                  <a:gd name="T55" fmla="*/ 11 h 2849"/>
                  <a:gd name="T56" fmla="*/ 21 w 1475"/>
                  <a:gd name="T57" fmla="*/ 7 h 2849"/>
                  <a:gd name="T58" fmla="*/ 16 w 1475"/>
                  <a:gd name="T59" fmla="*/ 4 h 2849"/>
                  <a:gd name="T60" fmla="*/ 12 w 1475"/>
                  <a:gd name="T61" fmla="*/ 2 h 2849"/>
                  <a:gd name="T62" fmla="*/ 8 w 1475"/>
                  <a:gd name="T63" fmla="*/ 1 h 2849"/>
                  <a:gd name="T64" fmla="*/ 4 w 1475"/>
                  <a:gd name="T65" fmla="*/ 0 h 2849"/>
                  <a:gd name="T66" fmla="*/ 2 w 1475"/>
                  <a:gd name="T67" fmla="*/ 5 h 2849"/>
                  <a:gd name="T68" fmla="*/ 2 w 1475"/>
                  <a:gd name="T69" fmla="*/ 9 h 2849"/>
                  <a:gd name="T70" fmla="*/ 2 w 1475"/>
                  <a:gd name="T71" fmla="*/ 13 h 2849"/>
                  <a:gd name="T72" fmla="*/ 2 w 1475"/>
                  <a:gd name="T73" fmla="*/ 16 h 2849"/>
                  <a:gd name="T74" fmla="*/ 3 w 1475"/>
                  <a:gd name="T75" fmla="*/ 20 h 2849"/>
                  <a:gd name="T76" fmla="*/ 3 w 1475"/>
                  <a:gd name="T77" fmla="*/ 24 h 2849"/>
                  <a:gd name="T78" fmla="*/ 2 w 1475"/>
                  <a:gd name="T79" fmla="*/ 28 h 2849"/>
                  <a:gd name="T80" fmla="*/ 0 w 1475"/>
                  <a:gd name="T81" fmla="*/ 34 h 284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75" h="2849">
                    <a:moveTo>
                      <a:pt x="9" y="919"/>
                    </a:moveTo>
                    <a:lnTo>
                      <a:pt x="0" y="1088"/>
                    </a:lnTo>
                    <a:lnTo>
                      <a:pt x="14" y="1276"/>
                    </a:lnTo>
                    <a:lnTo>
                      <a:pt x="43" y="1479"/>
                    </a:lnTo>
                    <a:lnTo>
                      <a:pt x="84" y="1700"/>
                    </a:lnTo>
                    <a:lnTo>
                      <a:pt x="126" y="1937"/>
                    </a:lnTo>
                    <a:lnTo>
                      <a:pt x="164" y="2193"/>
                    </a:lnTo>
                    <a:lnTo>
                      <a:pt x="192" y="2466"/>
                    </a:lnTo>
                    <a:lnTo>
                      <a:pt x="204" y="2758"/>
                    </a:lnTo>
                    <a:lnTo>
                      <a:pt x="320" y="2814"/>
                    </a:lnTo>
                    <a:lnTo>
                      <a:pt x="455" y="2843"/>
                    </a:lnTo>
                    <a:lnTo>
                      <a:pt x="606" y="2849"/>
                    </a:lnTo>
                    <a:lnTo>
                      <a:pt x="768" y="2838"/>
                    </a:lnTo>
                    <a:lnTo>
                      <a:pt x="937" y="2813"/>
                    </a:lnTo>
                    <a:lnTo>
                      <a:pt x="1110" y="2781"/>
                    </a:lnTo>
                    <a:lnTo>
                      <a:pt x="1283" y="2744"/>
                    </a:lnTo>
                    <a:lnTo>
                      <a:pt x="1451" y="2710"/>
                    </a:lnTo>
                    <a:lnTo>
                      <a:pt x="1467" y="2528"/>
                    </a:lnTo>
                    <a:lnTo>
                      <a:pt x="1475" y="2306"/>
                    </a:lnTo>
                    <a:lnTo>
                      <a:pt x="1473" y="2056"/>
                    </a:lnTo>
                    <a:lnTo>
                      <a:pt x="1460" y="1791"/>
                    </a:lnTo>
                    <a:lnTo>
                      <a:pt x="1432" y="1526"/>
                    </a:lnTo>
                    <a:lnTo>
                      <a:pt x="1389" y="1275"/>
                    </a:lnTo>
                    <a:lnTo>
                      <a:pt x="1328" y="1050"/>
                    </a:lnTo>
                    <a:lnTo>
                      <a:pt x="1250" y="867"/>
                    </a:lnTo>
                    <a:lnTo>
                      <a:pt x="1046" y="626"/>
                    </a:lnTo>
                    <a:lnTo>
                      <a:pt x="866" y="437"/>
                    </a:lnTo>
                    <a:lnTo>
                      <a:pt x="708" y="292"/>
                    </a:lnTo>
                    <a:lnTo>
                      <a:pt x="570" y="186"/>
                    </a:lnTo>
                    <a:lnTo>
                      <a:pt x="444" y="108"/>
                    </a:lnTo>
                    <a:lnTo>
                      <a:pt x="329" y="57"/>
                    </a:lnTo>
                    <a:lnTo>
                      <a:pt x="222" y="23"/>
                    </a:lnTo>
                    <a:lnTo>
                      <a:pt x="119" y="0"/>
                    </a:lnTo>
                    <a:lnTo>
                      <a:pt x="65" y="138"/>
                    </a:lnTo>
                    <a:lnTo>
                      <a:pt x="45" y="252"/>
                    </a:lnTo>
                    <a:lnTo>
                      <a:pt x="46" y="349"/>
                    </a:lnTo>
                    <a:lnTo>
                      <a:pt x="58" y="438"/>
                    </a:lnTo>
                    <a:lnTo>
                      <a:pt x="70" y="529"/>
                    </a:lnTo>
                    <a:lnTo>
                      <a:pt x="73" y="635"/>
                    </a:lnTo>
                    <a:lnTo>
                      <a:pt x="55" y="760"/>
                    </a:lnTo>
                    <a:lnTo>
                      <a:pt x="9" y="919"/>
                    </a:lnTo>
                    <a:close/>
                  </a:path>
                </a:pathLst>
              </a:custGeom>
              <a:solidFill>
                <a:srgbClr val="998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6" name="Freeform 92"/>
              <p:cNvSpPr>
                <a:spLocks/>
              </p:cNvSpPr>
              <p:nvPr/>
            </p:nvSpPr>
            <p:spPr bwMode="auto">
              <a:xfrm>
                <a:off x="5084" y="1627"/>
                <a:ext cx="480" cy="944"/>
              </a:xfrm>
              <a:custGeom>
                <a:avLst/>
                <a:gdLst>
                  <a:gd name="T0" fmla="*/ 1 w 1440"/>
                  <a:gd name="T1" fmla="*/ 33 h 2830"/>
                  <a:gd name="T2" fmla="*/ 0 w 1440"/>
                  <a:gd name="T3" fmla="*/ 39 h 2830"/>
                  <a:gd name="T4" fmla="*/ 0 w 1440"/>
                  <a:gd name="T5" fmla="*/ 46 h 2830"/>
                  <a:gd name="T6" fmla="*/ 1 w 1440"/>
                  <a:gd name="T7" fmla="*/ 53 h 2830"/>
                  <a:gd name="T8" fmla="*/ 2 w 1440"/>
                  <a:gd name="T9" fmla="*/ 61 h 2830"/>
                  <a:gd name="T10" fmla="*/ 4 w 1440"/>
                  <a:gd name="T11" fmla="*/ 71 h 2830"/>
                  <a:gd name="T12" fmla="*/ 5 w 1440"/>
                  <a:gd name="T13" fmla="*/ 80 h 2830"/>
                  <a:gd name="T14" fmla="*/ 6 w 1440"/>
                  <a:gd name="T15" fmla="*/ 91 h 2830"/>
                  <a:gd name="T16" fmla="*/ 7 w 1440"/>
                  <a:gd name="T17" fmla="*/ 102 h 2830"/>
                  <a:gd name="T18" fmla="*/ 11 w 1440"/>
                  <a:gd name="T19" fmla="*/ 104 h 2830"/>
                  <a:gd name="T20" fmla="*/ 16 w 1440"/>
                  <a:gd name="T21" fmla="*/ 105 h 2830"/>
                  <a:gd name="T22" fmla="*/ 22 w 1440"/>
                  <a:gd name="T23" fmla="*/ 105 h 2830"/>
                  <a:gd name="T24" fmla="*/ 27 w 1440"/>
                  <a:gd name="T25" fmla="*/ 105 h 2830"/>
                  <a:gd name="T26" fmla="*/ 34 w 1440"/>
                  <a:gd name="T27" fmla="*/ 104 h 2830"/>
                  <a:gd name="T28" fmla="*/ 40 w 1440"/>
                  <a:gd name="T29" fmla="*/ 102 h 2830"/>
                  <a:gd name="T30" fmla="*/ 46 w 1440"/>
                  <a:gd name="T31" fmla="*/ 101 h 2830"/>
                  <a:gd name="T32" fmla="*/ 52 w 1440"/>
                  <a:gd name="T33" fmla="*/ 100 h 2830"/>
                  <a:gd name="T34" fmla="*/ 53 w 1440"/>
                  <a:gd name="T35" fmla="*/ 93 h 2830"/>
                  <a:gd name="T36" fmla="*/ 53 w 1440"/>
                  <a:gd name="T37" fmla="*/ 85 h 2830"/>
                  <a:gd name="T38" fmla="*/ 53 w 1440"/>
                  <a:gd name="T39" fmla="*/ 75 h 2830"/>
                  <a:gd name="T40" fmla="*/ 53 w 1440"/>
                  <a:gd name="T41" fmla="*/ 66 h 2830"/>
                  <a:gd name="T42" fmla="*/ 52 w 1440"/>
                  <a:gd name="T43" fmla="*/ 56 h 2830"/>
                  <a:gd name="T44" fmla="*/ 50 w 1440"/>
                  <a:gd name="T45" fmla="*/ 47 h 2830"/>
                  <a:gd name="T46" fmla="*/ 48 w 1440"/>
                  <a:gd name="T47" fmla="*/ 38 h 2830"/>
                  <a:gd name="T48" fmla="*/ 45 w 1440"/>
                  <a:gd name="T49" fmla="*/ 31 h 2830"/>
                  <a:gd name="T50" fmla="*/ 37 w 1440"/>
                  <a:gd name="T51" fmla="*/ 22 h 2830"/>
                  <a:gd name="T52" fmla="*/ 31 w 1440"/>
                  <a:gd name="T53" fmla="*/ 16 h 2830"/>
                  <a:gd name="T54" fmla="*/ 25 w 1440"/>
                  <a:gd name="T55" fmla="*/ 10 h 2830"/>
                  <a:gd name="T56" fmla="*/ 20 w 1440"/>
                  <a:gd name="T57" fmla="*/ 6 h 2830"/>
                  <a:gd name="T58" fmla="*/ 16 w 1440"/>
                  <a:gd name="T59" fmla="*/ 4 h 2830"/>
                  <a:gd name="T60" fmla="*/ 12 w 1440"/>
                  <a:gd name="T61" fmla="*/ 2 h 2830"/>
                  <a:gd name="T62" fmla="*/ 8 w 1440"/>
                  <a:gd name="T63" fmla="*/ 1 h 2830"/>
                  <a:gd name="T64" fmla="*/ 4 w 1440"/>
                  <a:gd name="T65" fmla="*/ 0 h 2830"/>
                  <a:gd name="T66" fmla="*/ 2 w 1440"/>
                  <a:gd name="T67" fmla="*/ 5 h 2830"/>
                  <a:gd name="T68" fmla="*/ 1 w 1440"/>
                  <a:gd name="T69" fmla="*/ 9 h 2830"/>
                  <a:gd name="T70" fmla="*/ 2 w 1440"/>
                  <a:gd name="T71" fmla="*/ 13 h 2830"/>
                  <a:gd name="T72" fmla="*/ 2 w 1440"/>
                  <a:gd name="T73" fmla="*/ 16 h 2830"/>
                  <a:gd name="T74" fmla="*/ 3 w 1440"/>
                  <a:gd name="T75" fmla="*/ 19 h 2830"/>
                  <a:gd name="T76" fmla="*/ 3 w 1440"/>
                  <a:gd name="T77" fmla="*/ 23 h 2830"/>
                  <a:gd name="T78" fmla="*/ 3 w 1440"/>
                  <a:gd name="T79" fmla="*/ 27 h 2830"/>
                  <a:gd name="T80" fmla="*/ 1 w 1440"/>
                  <a:gd name="T81" fmla="*/ 33 h 283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40" h="2830">
                    <a:moveTo>
                      <a:pt x="26" y="890"/>
                    </a:moveTo>
                    <a:lnTo>
                      <a:pt x="0" y="1046"/>
                    </a:lnTo>
                    <a:lnTo>
                      <a:pt x="4" y="1229"/>
                    </a:lnTo>
                    <a:lnTo>
                      <a:pt x="28" y="1433"/>
                    </a:lnTo>
                    <a:lnTo>
                      <a:pt x="65" y="1659"/>
                    </a:lnTo>
                    <a:lnTo>
                      <a:pt x="105" y="1903"/>
                    </a:lnTo>
                    <a:lnTo>
                      <a:pt x="145" y="2166"/>
                    </a:lnTo>
                    <a:lnTo>
                      <a:pt x="175" y="2445"/>
                    </a:lnTo>
                    <a:lnTo>
                      <a:pt x="187" y="2738"/>
                    </a:lnTo>
                    <a:lnTo>
                      <a:pt x="301" y="2794"/>
                    </a:lnTo>
                    <a:lnTo>
                      <a:pt x="435" y="2824"/>
                    </a:lnTo>
                    <a:lnTo>
                      <a:pt x="583" y="2830"/>
                    </a:lnTo>
                    <a:lnTo>
                      <a:pt x="742" y="2819"/>
                    </a:lnTo>
                    <a:lnTo>
                      <a:pt x="908" y="2793"/>
                    </a:lnTo>
                    <a:lnTo>
                      <a:pt x="1078" y="2761"/>
                    </a:lnTo>
                    <a:lnTo>
                      <a:pt x="1248" y="2724"/>
                    </a:lnTo>
                    <a:lnTo>
                      <a:pt x="1416" y="2690"/>
                    </a:lnTo>
                    <a:lnTo>
                      <a:pt x="1432" y="2508"/>
                    </a:lnTo>
                    <a:lnTo>
                      <a:pt x="1440" y="2286"/>
                    </a:lnTo>
                    <a:lnTo>
                      <a:pt x="1438" y="2036"/>
                    </a:lnTo>
                    <a:lnTo>
                      <a:pt x="1425" y="1771"/>
                    </a:lnTo>
                    <a:lnTo>
                      <a:pt x="1397" y="1506"/>
                    </a:lnTo>
                    <a:lnTo>
                      <a:pt x="1354" y="1255"/>
                    </a:lnTo>
                    <a:lnTo>
                      <a:pt x="1293" y="1030"/>
                    </a:lnTo>
                    <a:lnTo>
                      <a:pt x="1215" y="847"/>
                    </a:lnTo>
                    <a:lnTo>
                      <a:pt x="1011" y="607"/>
                    </a:lnTo>
                    <a:lnTo>
                      <a:pt x="835" y="421"/>
                    </a:lnTo>
                    <a:lnTo>
                      <a:pt x="682" y="278"/>
                    </a:lnTo>
                    <a:lnTo>
                      <a:pt x="547" y="174"/>
                    </a:lnTo>
                    <a:lnTo>
                      <a:pt x="425" y="100"/>
                    </a:lnTo>
                    <a:lnTo>
                      <a:pt x="315" y="52"/>
                    </a:lnTo>
                    <a:lnTo>
                      <a:pt x="209" y="20"/>
                    </a:lnTo>
                    <a:lnTo>
                      <a:pt x="106" y="0"/>
                    </a:lnTo>
                    <a:lnTo>
                      <a:pt x="55" y="137"/>
                    </a:lnTo>
                    <a:lnTo>
                      <a:pt x="38" y="247"/>
                    </a:lnTo>
                    <a:lnTo>
                      <a:pt x="44" y="339"/>
                    </a:lnTo>
                    <a:lnTo>
                      <a:pt x="62" y="424"/>
                    </a:lnTo>
                    <a:lnTo>
                      <a:pt x="79" y="510"/>
                    </a:lnTo>
                    <a:lnTo>
                      <a:pt x="86" y="611"/>
                    </a:lnTo>
                    <a:lnTo>
                      <a:pt x="72" y="733"/>
                    </a:lnTo>
                    <a:lnTo>
                      <a:pt x="26" y="890"/>
                    </a:lnTo>
                    <a:close/>
                  </a:path>
                </a:pathLst>
              </a:custGeom>
              <a:solidFill>
                <a:srgbClr val="A18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7" name="Freeform 93"/>
              <p:cNvSpPr>
                <a:spLocks/>
              </p:cNvSpPr>
              <p:nvPr/>
            </p:nvSpPr>
            <p:spPr bwMode="auto">
              <a:xfrm>
                <a:off x="4900" y="3218"/>
                <a:ext cx="273" cy="99"/>
              </a:xfrm>
              <a:custGeom>
                <a:avLst/>
                <a:gdLst>
                  <a:gd name="T0" fmla="*/ 15 w 819"/>
                  <a:gd name="T1" fmla="*/ 0 h 298"/>
                  <a:gd name="T2" fmla="*/ 18 w 819"/>
                  <a:gd name="T3" fmla="*/ 0 h 298"/>
                  <a:gd name="T4" fmla="*/ 21 w 819"/>
                  <a:gd name="T5" fmla="*/ 0 h 298"/>
                  <a:gd name="T6" fmla="*/ 24 w 819"/>
                  <a:gd name="T7" fmla="*/ 1 h 298"/>
                  <a:gd name="T8" fmla="*/ 26 w 819"/>
                  <a:gd name="T9" fmla="*/ 2 h 298"/>
                  <a:gd name="T10" fmla="*/ 28 w 819"/>
                  <a:gd name="T11" fmla="*/ 2 h 298"/>
                  <a:gd name="T12" fmla="*/ 29 w 819"/>
                  <a:gd name="T13" fmla="*/ 3 h 298"/>
                  <a:gd name="T14" fmla="*/ 30 w 819"/>
                  <a:gd name="T15" fmla="*/ 4 h 298"/>
                  <a:gd name="T16" fmla="*/ 30 w 819"/>
                  <a:gd name="T17" fmla="*/ 6 h 298"/>
                  <a:gd name="T18" fmla="*/ 30 w 819"/>
                  <a:gd name="T19" fmla="*/ 7 h 298"/>
                  <a:gd name="T20" fmla="*/ 29 w 819"/>
                  <a:gd name="T21" fmla="*/ 8 h 298"/>
                  <a:gd name="T22" fmla="*/ 28 w 819"/>
                  <a:gd name="T23" fmla="*/ 9 h 298"/>
                  <a:gd name="T24" fmla="*/ 26 w 819"/>
                  <a:gd name="T25" fmla="*/ 9 h 298"/>
                  <a:gd name="T26" fmla="*/ 24 w 819"/>
                  <a:gd name="T27" fmla="*/ 10 h 298"/>
                  <a:gd name="T28" fmla="*/ 21 w 819"/>
                  <a:gd name="T29" fmla="*/ 11 h 298"/>
                  <a:gd name="T30" fmla="*/ 18 w 819"/>
                  <a:gd name="T31" fmla="*/ 11 h 298"/>
                  <a:gd name="T32" fmla="*/ 15 w 819"/>
                  <a:gd name="T33" fmla="*/ 11 h 298"/>
                  <a:gd name="T34" fmla="*/ 12 w 819"/>
                  <a:gd name="T35" fmla="*/ 11 h 298"/>
                  <a:gd name="T36" fmla="*/ 9 w 819"/>
                  <a:gd name="T37" fmla="*/ 11 h 298"/>
                  <a:gd name="T38" fmla="*/ 7 w 819"/>
                  <a:gd name="T39" fmla="*/ 10 h 298"/>
                  <a:gd name="T40" fmla="*/ 4 w 819"/>
                  <a:gd name="T41" fmla="*/ 9 h 298"/>
                  <a:gd name="T42" fmla="*/ 3 w 819"/>
                  <a:gd name="T43" fmla="*/ 9 h 298"/>
                  <a:gd name="T44" fmla="*/ 1 w 819"/>
                  <a:gd name="T45" fmla="*/ 8 h 298"/>
                  <a:gd name="T46" fmla="*/ 0 w 819"/>
                  <a:gd name="T47" fmla="*/ 7 h 298"/>
                  <a:gd name="T48" fmla="*/ 0 w 819"/>
                  <a:gd name="T49" fmla="*/ 6 h 298"/>
                  <a:gd name="T50" fmla="*/ 0 w 819"/>
                  <a:gd name="T51" fmla="*/ 4 h 298"/>
                  <a:gd name="T52" fmla="*/ 1 w 819"/>
                  <a:gd name="T53" fmla="*/ 3 h 298"/>
                  <a:gd name="T54" fmla="*/ 3 w 819"/>
                  <a:gd name="T55" fmla="*/ 2 h 298"/>
                  <a:gd name="T56" fmla="*/ 4 w 819"/>
                  <a:gd name="T57" fmla="*/ 2 h 298"/>
                  <a:gd name="T58" fmla="*/ 7 w 819"/>
                  <a:gd name="T59" fmla="*/ 1 h 298"/>
                  <a:gd name="T60" fmla="*/ 9 w 819"/>
                  <a:gd name="T61" fmla="*/ 0 h 298"/>
                  <a:gd name="T62" fmla="*/ 12 w 819"/>
                  <a:gd name="T63" fmla="*/ 0 h 298"/>
                  <a:gd name="T64" fmla="*/ 15 w 819"/>
                  <a:gd name="T65" fmla="*/ 0 h 2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9" h="298">
                    <a:moveTo>
                      <a:pt x="408" y="0"/>
                    </a:moveTo>
                    <a:lnTo>
                      <a:pt x="489" y="2"/>
                    </a:lnTo>
                    <a:lnTo>
                      <a:pt x="567" y="11"/>
                    </a:lnTo>
                    <a:lnTo>
                      <a:pt x="636" y="25"/>
                    </a:lnTo>
                    <a:lnTo>
                      <a:pt x="697" y="43"/>
                    </a:lnTo>
                    <a:lnTo>
                      <a:pt x="747" y="64"/>
                    </a:lnTo>
                    <a:lnTo>
                      <a:pt x="786" y="91"/>
                    </a:lnTo>
                    <a:lnTo>
                      <a:pt x="810" y="118"/>
                    </a:lnTo>
                    <a:lnTo>
                      <a:pt x="819" y="151"/>
                    </a:lnTo>
                    <a:lnTo>
                      <a:pt x="810" y="178"/>
                    </a:lnTo>
                    <a:lnTo>
                      <a:pt x="786" y="207"/>
                    </a:lnTo>
                    <a:lnTo>
                      <a:pt x="747" y="231"/>
                    </a:lnTo>
                    <a:lnTo>
                      <a:pt x="697" y="254"/>
                    </a:lnTo>
                    <a:lnTo>
                      <a:pt x="636" y="271"/>
                    </a:lnTo>
                    <a:lnTo>
                      <a:pt x="567" y="286"/>
                    </a:lnTo>
                    <a:lnTo>
                      <a:pt x="489" y="294"/>
                    </a:lnTo>
                    <a:lnTo>
                      <a:pt x="408" y="298"/>
                    </a:lnTo>
                    <a:lnTo>
                      <a:pt x="325" y="294"/>
                    </a:lnTo>
                    <a:lnTo>
                      <a:pt x="249" y="286"/>
                    </a:lnTo>
                    <a:lnTo>
                      <a:pt x="179" y="271"/>
                    </a:lnTo>
                    <a:lnTo>
                      <a:pt x="119" y="254"/>
                    </a:lnTo>
                    <a:lnTo>
                      <a:pt x="69" y="231"/>
                    </a:lnTo>
                    <a:lnTo>
                      <a:pt x="31" y="207"/>
                    </a:lnTo>
                    <a:lnTo>
                      <a:pt x="7" y="178"/>
                    </a:lnTo>
                    <a:lnTo>
                      <a:pt x="0" y="151"/>
                    </a:lnTo>
                    <a:lnTo>
                      <a:pt x="7" y="118"/>
                    </a:lnTo>
                    <a:lnTo>
                      <a:pt x="31" y="91"/>
                    </a:lnTo>
                    <a:lnTo>
                      <a:pt x="69" y="64"/>
                    </a:lnTo>
                    <a:lnTo>
                      <a:pt x="119" y="43"/>
                    </a:lnTo>
                    <a:lnTo>
                      <a:pt x="179" y="25"/>
                    </a:lnTo>
                    <a:lnTo>
                      <a:pt x="249" y="11"/>
                    </a:lnTo>
                    <a:lnTo>
                      <a:pt x="325" y="2"/>
                    </a:lnTo>
                    <a:lnTo>
                      <a:pt x="408" y="0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8" name="Freeform 94"/>
              <p:cNvSpPr>
                <a:spLocks/>
              </p:cNvSpPr>
              <p:nvPr/>
            </p:nvSpPr>
            <p:spPr bwMode="auto">
              <a:xfrm>
                <a:off x="4903" y="3220"/>
                <a:ext cx="257" cy="93"/>
              </a:xfrm>
              <a:custGeom>
                <a:avLst/>
                <a:gdLst>
                  <a:gd name="T0" fmla="*/ 14 w 769"/>
                  <a:gd name="T1" fmla="*/ 0 h 279"/>
                  <a:gd name="T2" fmla="*/ 17 w 769"/>
                  <a:gd name="T3" fmla="*/ 0 h 279"/>
                  <a:gd name="T4" fmla="*/ 20 w 769"/>
                  <a:gd name="T5" fmla="*/ 0 h 279"/>
                  <a:gd name="T6" fmla="*/ 22 w 769"/>
                  <a:gd name="T7" fmla="*/ 1 h 279"/>
                  <a:gd name="T8" fmla="*/ 25 w 769"/>
                  <a:gd name="T9" fmla="*/ 2 h 279"/>
                  <a:gd name="T10" fmla="*/ 26 w 769"/>
                  <a:gd name="T11" fmla="*/ 2 h 279"/>
                  <a:gd name="T12" fmla="*/ 28 w 769"/>
                  <a:gd name="T13" fmla="*/ 3 h 279"/>
                  <a:gd name="T14" fmla="*/ 28 w 769"/>
                  <a:gd name="T15" fmla="*/ 4 h 279"/>
                  <a:gd name="T16" fmla="*/ 29 w 769"/>
                  <a:gd name="T17" fmla="*/ 5 h 279"/>
                  <a:gd name="T18" fmla="*/ 28 w 769"/>
                  <a:gd name="T19" fmla="*/ 6 h 279"/>
                  <a:gd name="T20" fmla="*/ 28 w 769"/>
                  <a:gd name="T21" fmla="*/ 7 h 279"/>
                  <a:gd name="T22" fmla="*/ 26 w 769"/>
                  <a:gd name="T23" fmla="*/ 8 h 279"/>
                  <a:gd name="T24" fmla="*/ 25 w 769"/>
                  <a:gd name="T25" fmla="*/ 9 h 279"/>
                  <a:gd name="T26" fmla="*/ 22 w 769"/>
                  <a:gd name="T27" fmla="*/ 9 h 279"/>
                  <a:gd name="T28" fmla="*/ 20 w 769"/>
                  <a:gd name="T29" fmla="*/ 10 h 279"/>
                  <a:gd name="T30" fmla="*/ 17 w 769"/>
                  <a:gd name="T31" fmla="*/ 10 h 279"/>
                  <a:gd name="T32" fmla="*/ 14 w 769"/>
                  <a:gd name="T33" fmla="*/ 10 h 279"/>
                  <a:gd name="T34" fmla="*/ 11 w 769"/>
                  <a:gd name="T35" fmla="*/ 10 h 279"/>
                  <a:gd name="T36" fmla="*/ 9 w 769"/>
                  <a:gd name="T37" fmla="*/ 10 h 279"/>
                  <a:gd name="T38" fmla="*/ 6 w 769"/>
                  <a:gd name="T39" fmla="*/ 9 h 279"/>
                  <a:gd name="T40" fmla="*/ 4 w 769"/>
                  <a:gd name="T41" fmla="*/ 9 h 279"/>
                  <a:gd name="T42" fmla="*/ 2 w 769"/>
                  <a:gd name="T43" fmla="*/ 8 h 279"/>
                  <a:gd name="T44" fmla="*/ 1 w 769"/>
                  <a:gd name="T45" fmla="*/ 7 h 279"/>
                  <a:gd name="T46" fmla="*/ 0 w 769"/>
                  <a:gd name="T47" fmla="*/ 6 h 279"/>
                  <a:gd name="T48" fmla="*/ 0 w 769"/>
                  <a:gd name="T49" fmla="*/ 5 h 279"/>
                  <a:gd name="T50" fmla="*/ 0 w 769"/>
                  <a:gd name="T51" fmla="*/ 4 h 279"/>
                  <a:gd name="T52" fmla="*/ 1 w 769"/>
                  <a:gd name="T53" fmla="*/ 3 h 279"/>
                  <a:gd name="T54" fmla="*/ 2 w 769"/>
                  <a:gd name="T55" fmla="*/ 2 h 279"/>
                  <a:gd name="T56" fmla="*/ 4 w 769"/>
                  <a:gd name="T57" fmla="*/ 2 h 279"/>
                  <a:gd name="T58" fmla="*/ 6 w 769"/>
                  <a:gd name="T59" fmla="*/ 1 h 279"/>
                  <a:gd name="T60" fmla="*/ 9 w 769"/>
                  <a:gd name="T61" fmla="*/ 0 h 279"/>
                  <a:gd name="T62" fmla="*/ 11 w 769"/>
                  <a:gd name="T63" fmla="*/ 0 h 279"/>
                  <a:gd name="T64" fmla="*/ 14 w 769"/>
                  <a:gd name="T65" fmla="*/ 0 h 2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9" h="279">
                    <a:moveTo>
                      <a:pt x="387" y="0"/>
                    </a:moveTo>
                    <a:lnTo>
                      <a:pt x="463" y="2"/>
                    </a:lnTo>
                    <a:lnTo>
                      <a:pt x="535" y="11"/>
                    </a:lnTo>
                    <a:lnTo>
                      <a:pt x="600" y="23"/>
                    </a:lnTo>
                    <a:lnTo>
                      <a:pt x="657" y="41"/>
                    </a:lnTo>
                    <a:lnTo>
                      <a:pt x="703" y="61"/>
                    </a:lnTo>
                    <a:lnTo>
                      <a:pt x="738" y="85"/>
                    </a:lnTo>
                    <a:lnTo>
                      <a:pt x="761" y="111"/>
                    </a:lnTo>
                    <a:lnTo>
                      <a:pt x="769" y="140"/>
                    </a:lnTo>
                    <a:lnTo>
                      <a:pt x="761" y="166"/>
                    </a:lnTo>
                    <a:lnTo>
                      <a:pt x="738" y="193"/>
                    </a:lnTo>
                    <a:lnTo>
                      <a:pt x="703" y="215"/>
                    </a:lnTo>
                    <a:lnTo>
                      <a:pt x="657" y="237"/>
                    </a:lnTo>
                    <a:lnTo>
                      <a:pt x="600" y="254"/>
                    </a:lnTo>
                    <a:lnTo>
                      <a:pt x="535" y="267"/>
                    </a:lnTo>
                    <a:lnTo>
                      <a:pt x="463" y="275"/>
                    </a:lnTo>
                    <a:lnTo>
                      <a:pt x="387" y="279"/>
                    </a:lnTo>
                    <a:lnTo>
                      <a:pt x="308" y="275"/>
                    </a:lnTo>
                    <a:lnTo>
                      <a:pt x="236" y="267"/>
                    </a:lnTo>
                    <a:lnTo>
                      <a:pt x="169" y="254"/>
                    </a:lnTo>
                    <a:lnTo>
                      <a:pt x="113" y="237"/>
                    </a:lnTo>
                    <a:lnTo>
                      <a:pt x="65" y="215"/>
                    </a:lnTo>
                    <a:lnTo>
                      <a:pt x="30" y="193"/>
                    </a:lnTo>
                    <a:lnTo>
                      <a:pt x="8" y="166"/>
                    </a:lnTo>
                    <a:lnTo>
                      <a:pt x="0" y="140"/>
                    </a:lnTo>
                    <a:lnTo>
                      <a:pt x="8" y="111"/>
                    </a:lnTo>
                    <a:lnTo>
                      <a:pt x="30" y="85"/>
                    </a:lnTo>
                    <a:lnTo>
                      <a:pt x="65" y="61"/>
                    </a:lnTo>
                    <a:lnTo>
                      <a:pt x="113" y="41"/>
                    </a:lnTo>
                    <a:lnTo>
                      <a:pt x="169" y="23"/>
                    </a:lnTo>
                    <a:lnTo>
                      <a:pt x="236" y="11"/>
                    </a:lnTo>
                    <a:lnTo>
                      <a:pt x="308" y="2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39" name="Freeform 95"/>
              <p:cNvSpPr>
                <a:spLocks/>
              </p:cNvSpPr>
              <p:nvPr/>
            </p:nvSpPr>
            <p:spPr bwMode="auto">
              <a:xfrm>
                <a:off x="4907" y="3223"/>
                <a:ext cx="240" cy="87"/>
              </a:xfrm>
              <a:custGeom>
                <a:avLst/>
                <a:gdLst>
                  <a:gd name="T0" fmla="*/ 13 w 721"/>
                  <a:gd name="T1" fmla="*/ 0 h 261"/>
                  <a:gd name="T2" fmla="*/ 16 w 721"/>
                  <a:gd name="T3" fmla="*/ 0 h 261"/>
                  <a:gd name="T4" fmla="*/ 18 w 721"/>
                  <a:gd name="T5" fmla="*/ 0 h 261"/>
                  <a:gd name="T6" fmla="*/ 21 w 721"/>
                  <a:gd name="T7" fmla="*/ 1 h 261"/>
                  <a:gd name="T8" fmla="*/ 23 w 721"/>
                  <a:gd name="T9" fmla="*/ 1 h 261"/>
                  <a:gd name="T10" fmla="*/ 24 w 721"/>
                  <a:gd name="T11" fmla="*/ 2 h 261"/>
                  <a:gd name="T12" fmla="*/ 26 w 721"/>
                  <a:gd name="T13" fmla="*/ 3 h 261"/>
                  <a:gd name="T14" fmla="*/ 26 w 721"/>
                  <a:gd name="T15" fmla="*/ 4 h 261"/>
                  <a:gd name="T16" fmla="*/ 27 w 721"/>
                  <a:gd name="T17" fmla="*/ 5 h 261"/>
                  <a:gd name="T18" fmla="*/ 26 w 721"/>
                  <a:gd name="T19" fmla="*/ 6 h 261"/>
                  <a:gd name="T20" fmla="*/ 26 w 721"/>
                  <a:gd name="T21" fmla="*/ 7 h 261"/>
                  <a:gd name="T22" fmla="*/ 24 w 721"/>
                  <a:gd name="T23" fmla="*/ 7 h 261"/>
                  <a:gd name="T24" fmla="*/ 23 w 721"/>
                  <a:gd name="T25" fmla="*/ 8 h 261"/>
                  <a:gd name="T26" fmla="*/ 21 w 721"/>
                  <a:gd name="T27" fmla="*/ 9 h 261"/>
                  <a:gd name="T28" fmla="*/ 18 w 721"/>
                  <a:gd name="T29" fmla="*/ 9 h 261"/>
                  <a:gd name="T30" fmla="*/ 16 w 721"/>
                  <a:gd name="T31" fmla="*/ 10 h 261"/>
                  <a:gd name="T32" fmla="*/ 13 w 721"/>
                  <a:gd name="T33" fmla="*/ 10 h 261"/>
                  <a:gd name="T34" fmla="*/ 11 w 721"/>
                  <a:gd name="T35" fmla="*/ 10 h 261"/>
                  <a:gd name="T36" fmla="*/ 8 w 721"/>
                  <a:gd name="T37" fmla="*/ 9 h 261"/>
                  <a:gd name="T38" fmla="*/ 6 w 721"/>
                  <a:gd name="T39" fmla="*/ 9 h 261"/>
                  <a:gd name="T40" fmla="*/ 4 w 721"/>
                  <a:gd name="T41" fmla="*/ 8 h 261"/>
                  <a:gd name="T42" fmla="*/ 2 w 721"/>
                  <a:gd name="T43" fmla="*/ 7 h 261"/>
                  <a:gd name="T44" fmla="*/ 1 w 721"/>
                  <a:gd name="T45" fmla="*/ 7 h 261"/>
                  <a:gd name="T46" fmla="*/ 0 w 721"/>
                  <a:gd name="T47" fmla="*/ 6 h 261"/>
                  <a:gd name="T48" fmla="*/ 0 w 721"/>
                  <a:gd name="T49" fmla="*/ 5 h 261"/>
                  <a:gd name="T50" fmla="*/ 0 w 721"/>
                  <a:gd name="T51" fmla="*/ 4 h 261"/>
                  <a:gd name="T52" fmla="*/ 1 w 721"/>
                  <a:gd name="T53" fmla="*/ 3 h 261"/>
                  <a:gd name="T54" fmla="*/ 2 w 721"/>
                  <a:gd name="T55" fmla="*/ 2 h 261"/>
                  <a:gd name="T56" fmla="*/ 4 w 721"/>
                  <a:gd name="T57" fmla="*/ 1 h 261"/>
                  <a:gd name="T58" fmla="*/ 6 w 721"/>
                  <a:gd name="T59" fmla="*/ 1 h 261"/>
                  <a:gd name="T60" fmla="*/ 8 w 721"/>
                  <a:gd name="T61" fmla="*/ 0 h 261"/>
                  <a:gd name="T62" fmla="*/ 11 w 721"/>
                  <a:gd name="T63" fmla="*/ 0 h 261"/>
                  <a:gd name="T64" fmla="*/ 13 w 721"/>
                  <a:gd name="T65" fmla="*/ 0 h 2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1" h="261">
                    <a:moveTo>
                      <a:pt x="360" y="0"/>
                    </a:moveTo>
                    <a:lnTo>
                      <a:pt x="432" y="3"/>
                    </a:lnTo>
                    <a:lnTo>
                      <a:pt x="500" y="10"/>
                    </a:lnTo>
                    <a:lnTo>
                      <a:pt x="561" y="22"/>
                    </a:lnTo>
                    <a:lnTo>
                      <a:pt x="615" y="39"/>
                    </a:lnTo>
                    <a:lnTo>
                      <a:pt x="658" y="56"/>
                    </a:lnTo>
                    <a:lnTo>
                      <a:pt x="693" y="79"/>
                    </a:lnTo>
                    <a:lnTo>
                      <a:pt x="713" y="103"/>
                    </a:lnTo>
                    <a:lnTo>
                      <a:pt x="721" y="131"/>
                    </a:lnTo>
                    <a:lnTo>
                      <a:pt x="713" y="155"/>
                    </a:lnTo>
                    <a:lnTo>
                      <a:pt x="693" y="180"/>
                    </a:lnTo>
                    <a:lnTo>
                      <a:pt x="658" y="201"/>
                    </a:lnTo>
                    <a:lnTo>
                      <a:pt x="615" y="222"/>
                    </a:lnTo>
                    <a:lnTo>
                      <a:pt x="561" y="237"/>
                    </a:lnTo>
                    <a:lnTo>
                      <a:pt x="500" y="250"/>
                    </a:lnTo>
                    <a:lnTo>
                      <a:pt x="432" y="257"/>
                    </a:lnTo>
                    <a:lnTo>
                      <a:pt x="360" y="261"/>
                    </a:lnTo>
                    <a:lnTo>
                      <a:pt x="287" y="257"/>
                    </a:lnTo>
                    <a:lnTo>
                      <a:pt x="220" y="250"/>
                    </a:lnTo>
                    <a:lnTo>
                      <a:pt x="158" y="237"/>
                    </a:lnTo>
                    <a:lnTo>
                      <a:pt x="105" y="222"/>
                    </a:lnTo>
                    <a:lnTo>
                      <a:pt x="61" y="201"/>
                    </a:lnTo>
                    <a:lnTo>
                      <a:pt x="28" y="180"/>
                    </a:lnTo>
                    <a:lnTo>
                      <a:pt x="6" y="155"/>
                    </a:lnTo>
                    <a:lnTo>
                      <a:pt x="0" y="131"/>
                    </a:lnTo>
                    <a:lnTo>
                      <a:pt x="6" y="103"/>
                    </a:lnTo>
                    <a:lnTo>
                      <a:pt x="28" y="79"/>
                    </a:lnTo>
                    <a:lnTo>
                      <a:pt x="61" y="56"/>
                    </a:lnTo>
                    <a:lnTo>
                      <a:pt x="105" y="39"/>
                    </a:lnTo>
                    <a:lnTo>
                      <a:pt x="158" y="22"/>
                    </a:lnTo>
                    <a:lnTo>
                      <a:pt x="220" y="10"/>
                    </a:lnTo>
                    <a:lnTo>
                      <a:pt x="287" y="3"/>
                    </a:lnTo>
                    <a:lnTo>
                      <a:pt x="36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0" name="Freeform 96"/>
              <p:cNvSpPr>
                <a:spLocks/>
              </p:cNvSpPr>
              <p:nvPr/>
            </p:nvSpPr>
            <p:spPr bwMode="auto">
              <a:xfrm>
                <a:off x="4911" y="3225"/>
                <a:ext cx="223" cy="81"/>
              </a:xfrm>
              <a:custGeom>
                <a:avLst/>
                <a:gdLst>
                  <a:gd name="T0" fmla="*/ 12 w 669"/>
                  <a:gd name="T1" fmla="*/ 0 h 243"/>
                  <a:gd name="T2" fmla="*/ 15 w 669"/>
                  <a:gd name="T3" fmla="*/ 0 h 243"/>
                  <a:gd name="T4" fmla="*/ 17 w 669"/>
                  <a:gd name="T5" fmla="*/ 0 h 243"/>
                  <a:gd name="T6" fmla="*/ 19 w 669"/>
                  <a:gd name="T7" fmla="*/ 1 h 243"/>
                  <a:gd name="T8" fmla="*/ 21 w 669"/>
                  <a:gd name="T9" fmla="*/ 1 h 243"/>
                  <a:gd name="T10" fmla="*/ 23 w 669"/>
                  <a:gd name="T11" fmla="*/ 2 h 243"/>
                  <a:gd name="T12" fmla="*/ 24 w 669"/>
                  <a:gd name="T13" fmla="*/ 3 h 243"/>
                  <a:gd name="T14" fmla="*/ 25 w 669"/>
                  <a:gd name="T15" fmla="*/ 4 h 243"/>
                  <a:gd name="T16" fmla="*/ 25 w 669"/>
                  <a:gd name="T17" fmla="*/ 5 h 243"/>
                  <a:gd name="T18" fmla="*/ 25 w 669"/>
                  <a:gd name="T19" fmla="*/ 5 h 243"/>
                  <a:gd name="T20" fmla="*/ 24 w 669"/>
                  <a:gd name="T21" fmla="*/ 6 h 243"/>
                  <a:gd name="T22" fmla="*/ 23 w 669"/>
                  <a:gd name="T23" fmla="*/ 7 h 243"/>
                  <a:gd name="T24" fmla="*/ 21 w 669"/>
                  <a:gd name="T25" fmla="*/ 8 h 243"/>
                  <a:gd name="T26" fmla="*/ 19 w 669"/>
                  <a:gd name="T27" fmla="*/ 8 h 243"/>
                  <a:gd name="T28" fmla="*/ 17 w 669"/>
                  <a:gd name="T29" fmla="*/ 9 h 243"/>
                  <a:gd name="T30" fmla="*/ 15 w 669"/>
                  <a:gd name="T31" fmla="*/ 9 h 243"/>
                  <a:gd name="T32" fmla="*/ 12 w 669"/>
                  <a:gd name="T33" fmla="*/ 9 h 243"/>
                  <a:gd name="T34" fmla="*/ 10 w 669"/>
                  <a:gd name="T35" fmla="*/ 9 h 243"/>
                  <a:gd name="T36" fmla="*/ 8 w 669"/>
                  <a:gd name="T37" fmla="*/ 9 h 243"/>
                  <a:gd name="T38" fmla="*/ 5 w 669"/>
                  <a:gd name="T39" fmla="*/ 8 h 243"/>
                  <a:gd name="T40" fmla="*/ 4 w 669"/>
                  <a:gd name="T41" fmla="*/ 8 h 243"/>
                  <a:gd name="T42" fmla="*/ 2 w 669"/>
                  <a:gd name="T43" fmla="*/ 7 h 243"/>
                  <a:gd name="T44" fmla="*/ 1 w 669"/>
                  <a:gd name="T45" fmla="*/ 6 h 243"/>
                  <a:gd name="T46" fmla="*/ 0 w 669"/>
                  <a:gd name="T47" fmla="*/ 5 h 243"/>
                  <a:gd name="T48" fmla="*/ 0 w 669"/>
                  <a:gd name="T49" fmla="*/ 5 h 243"/>
                  <a:gd name="T50" fmla="*/ 0 w 669"/>
                  <a:gd name="T51" fmla="*/ 4 h 243"/>
                  <a:gd name="T52" fmla="*/ 1 w 669"/>
                  <a:gd name="T53" fmla="*/ 3 h 243"/>
                  <a:gd name="T54" fmla="*/ 2 w 669"/>
                  <a:gd name="T55" fmla="*/ 2 h 243"/>
                  <a:gd name="T56" fmla="*/ 4 w 669"/>
                  <a:gd name="T57" fmla="*/ 1 h 243"/>
                  <a:gd name="T58" fmla="*/ 5 w 669"/>
                  <a:gd name="T59" fmla="*/ 1 h 243"/>
                  <a:gd name="T60" fmla="*/ 8 w 669"/>
                  <a:gd name="T61" fmla="*/ 0 h 243"/>
                  <a:gd name="T62" fmla="*/ 10 w 669"/>
                  <a:gd name="T63" fmla="*/ 0 h 243"/>
                  <a:gd name="T64" fmla="*/ 12 w 669"/>
                  <a:gd name="T65" fmla="*/ 0 h 2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69" h="243">
                    <a:moveTo>
                      <a:pt x="334" y="0"/>
                    </a:moveTo>
                    <a:lnTo>
                      <a:pt x="400" y="1"/>
                    </a:lnTo>
                    <a:lnTo>
                      <a:pt x="463" y="9"/>
                    </a:lnTo>
                    <a:lnTo>
                      <a:pt x="520" y="21"/>
                    </a:lnTo>
                    <a:lnTo>
                      <a:pt x="571" y="36"/>
                    </a:lnTo>
                    <a:lnTo>
                      <a:pt x="610" y="53"/>
                    </a:lnTo>
                    <a:lnTo>
                      <a:pt x="641" y="74"/>
                    </a:lnTo>
                    <a:lnTo>
                      <a:pt x="662" y="97"/>
                    </a:lnTo>
                    <a:lnTo>
                      <a:pt x="669" y="122"/>
                    </a:lnTo>
                    <a:lnTo>
                      <a:pt x="662" y="145"/>
                    </a:lnTo>
                    <a:lnTo>
                      <a:pt x="641" y="168"/>
                    </a:lnTo>
                    <a:lnTo>
                      <a:pt x="610" y="188"/>
                    </a:lnTo>
                    <a:lnTo>
                      <a:pt x="571" y="207"/>
                    </a:lnTo>
                    <a:lnTo>
                      <a:pt x="520" y="222"/>
                    </a:lnTo>
                    <a:lnTo>
                      <a:pt x="463" y="232"/>
                    </a:lnTo>
                    <a:lnTo>
                      <a:pt x="400" y="240"/>
                    </a:lnTo>
                    <a:lnTo>
                      <a:pt x="334" y="243"/>
                    </a:lnTo>
                    <a:lnTo>
                      <a:pt x="266" y="240"/>
                    </a:lnTo>
                    <a:lnTo>
                      <a:pt x="203" y="232"/>
                    </a:lnTo>
                    <a:lnTo>
                      <a:pt x="147" y="222"/>
                    </a:lnTo>
                    <a:lnTo>
                      <a:pt x="98" y="207"/>
                    </a:lnTo>
                    <a:lnTo>
                      <a:pt x="56" y="188"/>
                    </a:lnTo>
                    <a:lnTo>
                      <a:pt x="25" y="168"/>
                    </a:lnTo>
                    <a:lnTo>
                      <a:pt x="6" y="145"/>
                    </a:lnTo>
                    <a:lnTo>
                      <a:pt x="0" y="122"/>
                    </a:lnTo>
                    <a:lnTo>
                      <a:pt x="6" y="97"/>
                    </a:lnTo>
                    <a:lnTo>
                      <a:pt x="25" y="74"/>
                    </a:lnTo>
                    <a:lnTo>
                      <a:pt x="56" y="53"/>
                    </a:lnTo>
                    <a:lnTo>
                      <a:pt x="98" y="36"/>
                    </a:lnTo>
                    <a:lnTo>
                      <a:pt x="147" y="21"/>
                    </a:lnTo>
                    <a:lnTo>
                      <a:pt x="203" y="9"/>
                    </a:lnTo>
                    <a:lnTo>
                      <a:pt x="266" y="1"/>
                    </a:lnTo>
                    <a:lnTo>
                      <a:pt x="334" y="0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1" name="Freeform 97"/>
              <p:cNvSpPr>
                <a:spLocks/>
              </p:cNvSpPr>
              <p:nvPr/>
            </p:nvSpPr>
            <p:spPr bwMode="auto">
              <a:xfrm>
                <a:off x="4915" y="3227"/>
                <a:ext cx="207" cy="75"/>
              </a:xfrm>
              <a:custGeom>
                <a:avLst/>
                <a:gdLst>
                  <a:gd name="T0" fmla="*/ 11 w 621"/>
                  <a:gd name="T1" fmla="*/ 0 h 225"/>
                  <a:gd name="T2" fmla="*/ 14 w 621"/>
                  <a:gd name="T3" fmla="*/ 0 h 225"/>
                  <a:gd name="T4" fmla="*/ 16 w 621"/>
                  <a:gd name="T5" fmla="*/ 0 h 225"/>
                  <a:gd name="T6" fmla="*/ 18 w 621"/>
                  <a:gd name="T7" fmla="*/ 1 h 225"/>
                  <a:gd name="T8" fmla="*/ 20 w 621"/>
                  <a:gd name="T9" fmla="*/ 1 h 225"/>
                  <a:gd name="T10" fmla="*/ 21 w 621"/>
                  <a:gd name="T11" fmla="*/ 2 h 225"/>
                  <a:gd name="T12" fmla="*/ 22 w 621"/>
                  <a:gd name="T13" fmla="*/ 3 h 225"/>
                  <a:gd name="T14" fmla="*/ 23 w 621"/>
                  <a:gd name="T15" fmla="*/ 3 h 225"/>
                  <a:gd name="T16" fmla="*/ 23 w 621"/>
                  <a:gd name="T17" fmla="*/ 4 h 225"/>
                  <a:gd name="T18" fmla="*/ 23 w 621"/>
                  <a:gd name="T19" fmla="*/ 5 h 225"/>
                  <a:gd name="T20" fmla="*/ 22 w 621"/>
                  <a:gd name="T21" fmla="*/ 6 h 225"/>
                  <a:gd name="T22" fmla="*/ 21 w 621"/>
                  <a:gd name="T23" fmla="*/ 6 h 225"/>
                  <a:gd name="T24" fmla="*/ 20 w 621"/>
                  <a:gd name="T25" fmla="*/ 7 h 225"/>
                  <a:gd name="T26" fmla="*/ 18 w 621"/>
                  <a:gd name="T27" fmla="*/ 8 h 225"/>
                  <a:gd name="T28" fmla="*/ 16 w 621"/>
                  <a:gd name="T29" fmla="*/ 8 h 225"/>
                  <a:gd name="T30" fmla="*/ 14 w 621"/>
                  <a:gd name="T31" fmla="*/ 8 h 225"/>
                  <a:gd name="T32" fmla="*/ 11 w 621"/>
                  <a:gd name="T33" fmla="*/ 8 h 225"/>
                  <a:gd name="T34" fmla="*/ 9 w 621"/>
                  <a:gd name="T35" fmla="*/ 8 h 225"/>
                  <a:gd name="T36" fmla="*/ 7 w 621"/>
                  <a:gd name="T37" fmla="*/ 8 h 225"/>
                  <a:gd name="T38" fmla="*/ 5 w 621"/>
                  <a:gd name="T39" fmla="*/ 8 h 225"/>
                  <a:gd name="T40" fmla="*/ 3 w 621"/>
                  <a:gd name="T41" fmla="*/ 7 h 225"/>
                  <a:gd name="T42" fmla="*/ 2 w 621"/>
                  <a:gd name="T43" fmla="*/ 6 h 225"/>
                  <a:gd name="T44" fmla="*/ 1 w 621"/>
                  <a:gd name="T45" fmla="*/ 6 h 225"/>
                  <a:gd name="T46" fmla="*/ 0 w 621"/>
                  <a:gd name="T47" fmla="*/ 5 h 225"/>
                  <a:gd name="T48" fmla="*/ 0 w 621"/>
                  <a:gd name="T49" fmla="*/ 4 h 225"/>
                  <a:gd name="T50" fmla="*/ 0 w 621"/>
                  <a:gd name="T51" fmla="*/ 3 h 225"/>
                  <a:gd name="T52" fmla="*/ 1 w 621"/>
                  <a:gd name="T53" fmla="*/ 3 h 225"/>
                  <a:gd name="T54" fmla="*/ 2 w 621"/>
                  <a:gd name="T55" fmla="*/ 2 h 225"/>
                  <a:gd name="T56" fmla="*/ 3 w 621"/>
                  <a:gd name="T57" fmla="*/ 1 h 225"/>
                  <a:gd name="T58" fmla="*/ 5 w 621"/>
                  <a:gd name="T59" fmla="*/ 1 h 225"/>
                  <a:gd name="T60" fmla="*/ 7 w 621"/>
                  <a:gd name="T61" fmla="*/ 0 h 225"/>
                  <a:gd name="T62" fmla="*/ 9 w 621"/>
                  <a:gd name="T63" fmla="*/ 0 h 225"/>
                  <a:gd name="T64" fmla="*/ 11 w 621"/>
                  <a:gd name="T65" fmla="*/ 0 h 2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1" h="225">
                    <a:moveTo>
                      <a:pt x="310" y="0"/>
                    </a:moveTo>
                    <a:lnTo>
                      <a:pt x="371" y="2"/>
                    </a:lnTo>
                    <a:lnTo>
                      <a:pt x="429" y="9"/>
                    </a:lnTo>
                    <a:lnTo>
                      <a:pt x="482" y="18"/>
                    </a:lnTo>
                    <a:lnTo>
                      <a:pt x="529" y="33"/>
                    </a:lnTo>
                    <a:lnTo>
                      <a:pt x="566" y="48"/>
                    </a:lnTo>
                    <a:lnTo>
                      <a:pt x="596" y="69"/>
                    </a:lnTo>
                    <a:lnTo>
                      <a:pt x="613" y="89"/>
                    </a:lnTo>
                    <a:lnTo>
                      <a:pt x="621" y="113"/>
                    </a:lnTo>
                    <a:lnTo>
                      <a:pt x="613" y="133"/>
                    </a:lnTo>
                    <a:lnTo>
                      <a:pt x="596" y="155"/>
                    </a:lnTo>
                    <a:lnTo>
                      <a:pt x="566" y="173"/>
                    </a:lnTo>
                    <a:lnTo>
                      <a:pt x="529" y="191"/>
                    </a:lnTo>
                    <a:lnTo>
                      <a:pt x="482" y="205"/>
                    </a:lnTo>
                    <a:lnTo>
                      <a:pt x="429" y="216"/>
                    </a:lnTo>
                    <a:lnTo>
                      <a:pt x="371" y="222"/>
                    </a:lnTo>
                    <a:lnTo>
                      <a:pt x="310" y="225"/>
                    </a:lnTo>
                    <a:lnTo>
                      <a:pt x="246" y="222"/>
                    </a:lnTo>
                    <a:lnTo>
                      <a:pt x="189" y="216"/>
                    </a:lnTo>
                    <a:lnTo>
                      <a:pt x="136" y="205"/>
                    </a:lnTo>
                    <a:lnTo>
                      <a:pt x="91" y="191"/>
                    </a:lnTo>
                    <a:lnTo>
                      <a:pt x="51" y="173"/>
                    </a:lnTo>
                    <a:lnTo>
                      <a:pt x="24" y="155"/>
                    </a:lnTo>
                    <a:lnTo>
                      <a:pt x="6" y="133"/>
                    </a:lnTo>
                    <a:lnTo>
                      <a:pt x="0" y="113"/>
                    </a:lnTo>
                    <a:lnTo>
                      <a:pt x="6" y="89"/>
                    </a:lnTo>
                    <a:lnTo>
                      <a:pt x="24" y="69"/>
                    </a:lnTo>
                    <a:lnTo>
                      <a:pt x="51" y="48"/>
                    </a:lnTo>
                    <a:lnTo>
                      <a:pt x="91" y="33"/>
                    </a:lnTo>
                    <a:lnTo>
                      <a:pt x="136" y="18"/>
                    </a:lnTo>
                    <a:lnTo>
                      <a:pt x="189" y="9"/>
                    </a:lnTo>
                    <a:lnTo>
                      <a:pt x="246" y="2"/>
                    </a:lnTo>
                    <a:lnTo>
                      <a:pt x="310" y="0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2" name="Freeform 98"/>
              <p:cNvSpPr>
                <a:spLocks/>
              </p:cNvSpPr>
              <p:nvPr/>
            </p:nvSpPr>
            <p:spPr bwMode="auto">
              <a:xfrm>
                <a:off x="4918" y="3229"/>
                <a:ext cx="190" cy="69"/>
              </a:xfrm>
              <a:custGeom>
                <a:avLst/>
                <a:gdLst>
                  <a:gd name="T0" fmla="*/ 11 w 571"/>
                  <a:gd name="T1" fmla="*/ 0 h 208"/>
                  <a:gd name="T2" fmla="*/ 13 w 571"/>
                  <a:gd name="T3" fmla="*/ 0 h 208"/>
                  <a:gd name="T4" fmla="*/ 15 w 571"/>
                  <a:gd name="T5" fmla="*/ 0 h 208"/>
                  <a:gd name="T6" fmla="*/ 16 w 571"/>
                  <a:gd name="T7" fmla="*/ 1 h 208"/>
                  <a:gd name="T8" fmla="*/ 18 w 571"/>
                  <a:gd name="T9" fmla="*/ 1 h 208"/>
                  <a:gd name="T10" fmla="*/ 19 w 571"/>
                  <a:gd name="T11" fmla="*/ 2 h 208"/>
                  <a:gd name="T12" fmla="*/ 20 w 571"/>
                  <a:gd name="T13" fmla="*/ 2 h 208"/>
                  <a:gd name="T14" fmla="*/ 21 w 571"/>
                  <a:gd name="T15" fmla="*/ 3 h 208"/>
                  <a:gd name="T16" fmla="*/ 21 w 571"/>
                  <a:gd name="T17" fmla="*/ 4 h 208"/>
                  <a:gd name="T18" fmla="*/ 21 w 571"/>
                  <a:gd name="T19" fmla="*/ 5 h 208"/>
                  <a:gd name="T20" fmla="*/ 20 w 571"/>
                  <a:gd name="T21" fmla="*/ 5 h 208"/>
                  <a:gd name="T22" fmla="*/ 19 w 571"/>
                  <a:gd name="T23" fmla="*/ 6 h 208"/>
                  <a:gd name="T24" fmla="*/ 18 w 571"/>
                  <a:gd name="T25" fmla="*/ 7 h 208"/>
                  <a:gd name="T26" fmla="*/ 16 w 571"/>
                  <a:gd name="T27" fmla="*/ 7 h 208"/>
                  <a:gd name="T28" fmla="*/ 15 w 571"/>
                  <a:gd name="T29" fmla="*/ 7 h 208"/>
                  <a:gd name="T30" fmla="*/ 13 w 571"/>
                  <a:gd name="T31" fmla="*/ 8 h 208"/>
                  <a:gd name="T32" fmla="*/ 11 w 571"/>
                  <a:gd name="T33" fmla="*/ 8 h 208"/>
                  <a:gd name="T34" fmla="*/ 8 w 571"/>
                  <a:gd name="T35" fmla="*/ 8 h 208"/>
                  <a:gd name="T36" fmla="*/ 6 w 571"/>
                  <a:gd name="T37" fmla="*/ 7 h 208"/>
                  <a:gd name="T38" fmla="*/ 5 w 571"/>
                  <a:gd name="T39" fmla="*/ 7 h 208"/>
                  <a:gd name="T40" fmla="*/ 3 w 571"/>
                  <a:gd name="T41" fmla="*/ 7 h 208"/>
                  <a:gd name="T42" fmla="*/ 2 w 571"/>
                  <a:gd name="T43" fmla="*/ 6 h 208"/>
                  <a:gd name="T44" fmla="*/ 1 w 571"/>
                  <a:gd name="T45" fmla="*/ 5 h 208"/>
                  <a:gd name="T46" fmla="*/ 0 w 571"/>
                  <a:gd name="T47" fmla="*/ 5 h 208"/>
                  <a:gd name="T48" fmla="*/ 0 w 571"/>
                  <a:gd name="T49" fmla="*/ 4 h 208"/>
                  <a:gd name="T50" fmla="*/ 0 w 571"/>
                  <a:gd name="T51" fmla="*/ 3 h 208"/>
                  <a:gd name="T52" fmla="*/ 1 w 571"/>
                  <a:gd name="T53" fmla="*/ 2 h 208"/>
                  <a:gd name="T54" fmla="*/ 2 w 571"/>
                  <a:gd name="T55" fmla="*/ 2 h 208"/>
                  <a:gd name="T56" fmla="*/ 3 w 571"/>
                  <a:gd name="T57" fmla="*/ 1 h 208"/>
                  <a:gd name="T58" fmla="*/ 5 w 571"/>
                  <a:gd name="T59" fmla="*/ 1 h 208"/>
                  <a:gd name="T60" fmla="*/ 6 w 571"/>
                  <a:gd name="T61" fmla="*/ 0 h 208"/>
                  <a:gd name="T62" fmla="*/ 8 w 571"/>
                  <a:gd name="T63" fmla="*/ 0 h 208"/>
                  <a:gd name="T64" fmla="*/ 11 w 571"/>
                  <a:gd name="T65" fmla="*/ 0 h 20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71" h="208">
                    <a:moveTo>
                      <a:pt x="286" y="0"/>
                    </a:moveTo>
                    <a:lnTo>
                      <a:pt x="343" y="1"/>
                    </a:lnTo>
                    <a:lnTo>
                      <a:pt x="396" y="9"/>
                    </a:lnTo>
                    <a:lnTo>
                      <a:pt x="444" y="18"/>
                    </a:lnTo>
                    <a:lnTo>
                      <a:pt x="487" y="31"/>
                    </a:lnTo>
                    <a:lnTo>
                      <a:pt x="521" y="46"/>
                    </a:lnTo>
                    <a:lnTo>
                      <a:pt x="548" y="65"/>
                    </a:lnTo>
                    <a:lnTo>
                      <a:pt x="565" y="84"/>
                    </a:lnTo>
                    <a:lnTo>
                      <a:pt x="571" y="105"/>
                    </a:lnTo>
                    <a:lnTo>
                      <a:pt x="565" y="125"/>
                    </a:lnTo>
                    <a:lnTo>
                      <a:pt x="548" y="144"/>
                    </a:lnTo>
                    <a:lnTo>
                      <a:pt x="521" y="161"/>
                    </a:lnTo>
                    <a:lnTo>
                      <a:pt x="487" y="177"/>
                    </a:lnTo>
                    <a:lnTo>
                      <a:pt x="444" y="189"/>
                    </a:lnTo>
                    <a:lnTo>
                      <a:pt x="396" y="200"/>
                    </a:lnTo>
                    <a:lnTo>
                      <a:pt x="343" y="206"/>
                    </a:lnTo>
                    <a:lnTo>
                      <a:pt x="286" y="208"/>
                    </a:lnTo>
                    <a:lnTo>
                      <a:pt x="229" y="206"/>
                    </a:lnTo>
                    <a:lnTo>
                      <a:pt x="175" y="200"/>
                    </a:lnTo>
                    <a:lnTo>
                      <a:pt x="126" y="189"/>
                    </a:lnTo>
                    <a:lnTo>
                      <a:pt x="84" y="177"/>
                    </a:lnTo>
                    <a:lnTo>
                      <a:pt x="48" y="161"/>
                    </a:lnTo>
                    <a:lnTo>
                      <a:pt x="22" y="144"/>
                    </a:lnTo>
                    <a:lnTo>
                      <a:pt x="5" y="125"/>
                    </a:lnTo>
                    <a:lnTo>
                      <a:pt x="0" y="105"/>
                    </a:lnTo>
                    <a:lnTo>
                      <a:pt x="5" y="84"/>
                    </a:lnTo>
                    <a:lnTo>
                      <a:pt x="22" y="65"/>
                    </a:lnTo>
                    <a:lnTo>
                      <a:pt x="48" y="46"/>
                    </a:lnTo>
                    <a:lnTo>
                      <a:pt x="84" y="31"/>
                    </a:lnTo>
                    <a:lnTo>
                      <a:pt x="126" y="18"/>
                    </a:lnTo>
                    <a:lnTo>
                      <a:pt x="175" y="9"/>
                    </a:lnTo>
                    <a:lnTo>
                      <a:pt x="229" y="1"/>
                    </a:lnTo>
                    <a:lnTo>
                      <a:pt x="286" y="0"/>
                    </a:lnTo>
                    <a:close/>
                  </a:path>
                </a:pathLst>
              </a:custGeom>
              <a:solidFill>
                <a:srgbClr val="A1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3" name="Freeform 99"/>
              <p:cNvSpPr>
                <a:spLocks/>
              </p:cNvSpPr>
              <p:nvPr/>
            </p:nvSpPr>
            <p:spPr bwMode="auto">
              <a:xfrm>
                <a:off x="4921" y="3231"/>
                <a:ext cx="175" cy="63"/>
              </a:xfrm>
              <a:custGeom>
                <a:avLst/>
                <a:gdLst>
                  <a:gd name="T0" fmla="*/ 10 w 524"/>
                  <a:gd name="T1" fmla="*/ 0 h 188"/>
                  <a:gd name="T2" fmla="*/ 12 w 524"/>
                  <a:gd name="T3" fmla="*/ 0 h 188"/>
                  <a:gd name="T4" fmla="*/ 14 w 524"/>
                  <a:gd name="T5" fmla="*/ 0 h 188"/>
                  <a:gd name="T6" fmla="*/ 15 w 524"/>
                  <a:gd name="T7" fmla="*/ 1 h 188"/>
                  <a:gd name="T8" fmla="*/ 17 w 524"/>
                  <a:gd name="T9" fmla="*/ 1 h 188"/>
                  <a:gd name="T10" fmla="*/ 18 w 524"/>
                  <a:gd name="T11" fmla="*/ 2 h 188"/>
                  <a:gd name="T12" fmla="*/ 19 w 524"/>
                  <a:gd name="T13" fmla="*/ 2 h 188"/>
                  <a:gd name="T14" fmla="*/ 19 w 524"/>
                  <a:gd name="T15" fmla="*/ 3 h 188"/>
                  <a:gd name="T16" fmla="*/ 19 w 524"/>
                  <a:gd name="T17" fmla="*/ 4 h 188"/>
                  <a:gd name="T18" fmla="*/ 19 w 524"/>
                  <a:gd name="T19" fmla="*/ 4 h 188"/>
                  <a:gd name="T20" fmla="*/ 19 w 524"/>
                  <a:gd name="T21" fmla="*/ 5 h 188"/>
                  <a:gd name="T22" fmla="*/ 18 w 524"/>
                  <a:gd name="T23" fmla="*/ 5 h 188"/>
                  <a:gd name="T24" fmla="*/ 17 w 524"/>
                  <a:gd name="T25" fmla="*/ 6 h 188"/>
                  <a:gd name="T26" fmla="*/ 15 w 524"/>
                  <a:gd name="T27" fmla="*/ 6 h 188"/>
                  <a:gd name="T28" fmla="*/ 14 w 524"/>
                  <a:gd name="T29" fmla="*/ 7 h 188"/>
                  <a:gd name="T30" fmla="*/ 12 w 524"/>
                  <a:gd name="T31" fmla="*/ 7 h 188"/>
                  <a:gd name="T32" fmla="*/ 10 w 524"/>
                  <a:gd name="T33" fmla="*/ 7 h 188"/>
                  <a:gd name="T34" fmla="*/ 8 w 524"/>
                  <a:gd name="T35" fmla="*/ 7 h 188"/>
                  <a:gd name="T36" fmla="*/ 6 w 524"/>
                  <a:gd name="T37" fmla="*/ 7 h 188"/>
                  <a:gd name="T38" fmla="*/ 4 w 524"/>
                  <a:gd name="T39" fmla="*/ 6 h 188"/>
                  <a:gd name="T40" fmla="*/ 3 w 524"/>
                  <a:gd name="T41" fmla="*/ 6 h 188"/>
                  <a:gd name="T42" fmla="*/ 2 w 524"/>
                  <a:gd name="T43" fmla="*/ 5 h 188"/>
                  <a:gd name="T44" fmla="*/ 1 w 524"/>
                  <a:gd name="T45" fmla="*/ 5 h 188"/>
                  <a:gd name="T46" fmla="*/ 0 w 524"/>
                  <a:gd name="T47" fmla="*/ 4 h 188"/>
                  <a:gd name="T48" fmla="*/ 0 w 524"/>
                  <a:gd name="T49" fmla="*/ 4 h 188"/>
                  <a:gd name="T50" fmla="*/ 0 w 524"/>
                  <a:gd name="T51" fmla="*/ 3 h 188"/>
                  <a:gd name="T52" fmla="*/ 1 w 524"/>
                  <a:gd name="T53" fmla="*/ 2 h 188"/>
                  <a:gd name="T54" fmla="*/ 2 w 524"/>
                  <a:gd name="T55" fmla="*/ 2 h 188"/>
                  <a:gd name="T56" fmla="*/ 3 w 524"/>
                  <a:gd name="T57" fmla="*/ 1 h 188"/>
                  <a:gd name="T58" fmla="*/ 4 w 524"/>
                  <a:gd name="T59" fmla="*/ 1 h 188"/>
                  <a:gd name="T60" fmla="*/ 6 w 524"/>
                  <a:gd name="T61" fmla="*/ 0 h 188"/>
                  <a:gd name="T62" fmla="*/ 8 w 524"/>
                  <a:gd name="T63" fmla="*/ 0 h 188"/>
                  <a:gd name="T64" fmla="*/ 10 w 524"/>
                  <a:gd name="T65" fmla="*/ 0 h 18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24" h="188">
                    <a:moveTo>
                      <a:pt x="263" y="0"/>
                    </a:moveTo>
                    <a:lnTo>
                      <a:pt x="315" y="2"/>
                    </a:lnTo>
                    <a:lnTo>
                      <a:pt x="364" y="8"/>
                    </a:lnTo>
                    <a:lnTo>
                      <a:pt x="408" y="16"/>
                    </a:lnTo>
                    <a:lnTo>
                      <a:pt x="447" y="28"/>
                    </a:lnTo>
                    <a:lnTo>
                      <a:pt x="478" y="41"/>
                    </a:lnTo>
                    <a:lnTo>
                      <a:pt x="502" y="58"/>
                    </a:lnTo>
                    <a:lnTo>
                      <a:pt x="518" y="76"/>
                    </a:lnTo>
                    <a:lnTo>
                      <a:pt x="524" y="96"/>
                    </a:lnTo>
                    <a:lnTo>
                      <a:pt x="518" y="113"/>
                    </a:lnTo>
                    <a:lnTo>
                      <a:pt x="502" y="131"/>
                    </a:lnTo>
                    <a:lnTo>
                      <a:pt x="478" y="146"/>
                    </a:lnTo>
                    <a:lnTo>
                      <a:pt x="447" y="161"/>
                    </a:lnTo>
                    <a:lnTo>
                      <a:pt x="408" y="171"/>
                    </a:lnTo>
                    <a:lnTo>
                      <a:pt x="364" y="180"/>
                    </a:lnTo>
                    <a:lnTo>
                      <a:pt x="315" y="186"/>
                    </a:lnTo>
                    <a:lnTo>
                      <a:pt x="263" y="188"/>
                    </a:lnTo>
                    <a:lnTo>
                      <a:pt x="209" y="186"/>
                    </a:lnTo>
                    <a:lnTo>
                      <a:pt x="160" y="180"/>
                    </a:lnTo>
                    <a:lnTo>
                      <a:pt x="115" y="171"/>
                    </a:lnTo>
                    <a:lnTo>
                      <a:pt x="77" y="161"/>
                    </a:lnTo>
                    <a:lnTo>
                      <a:pt x="44" y="146"/>
                    </a:lnTo>
                    <a:lnTo>
                      <a:pt x="20" y="131"/>
                    </a:lnTo>
                    <a:lnTo>
                      <a:pt x="5" y="113"/>
                    </a:lnTo>
                    <a:lnTo>
                      <a:pt x="0" y="96"/>
                    </a:lnTo>
                    <a:lnTo>
                      <a:pt x="5" y="76"/>
                    </a:lnTo>
                    <a:lnTo>
                      <a:pt x="20" y="58"/>
                    </a:lnTo>
                    <a:lnTo>
                      <a:pt x="44" y="41"/>
                    </a:lnTo>
                    <a:lnTo>
                      <a:pt x="77" y="28"/>
                    </a:lnTo>
                    <a:lnTo>
                      <a:pt x="115" y="16"/>
                    </a:lnTo>
                    <a:lnTo>
                      <a:pt x="160" y="8"/>
                    </a:lnTo>
                    <a:lnTo>
                      <a:pt x="209" y="2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4" name="Freeform 100"/>
              <p:cNvSpPr>
                <a:spLocks/>
              </p:cNvSpPr>
              <p:nvPr/>
            </p:nvSpPr>
            <p:spPr bwMode="auto">
              <a:xfrm>
                <a:off x="4925" y="3233"/>
                <a:ext cx="157" cy="58"/>
              </a:xfrm>
              <a:custGeom>
                <a:avLst/>
                <a:gdLst>
                  <a:gd name="T0" fmla="*/ 9 w 471"/>
                  <a:gd name="T1" fmla="*/ 0 h 173"/>
                  <a:gd name="T2" fmla="*/ 10 w 471"/>
                  <a:gd name="T3" fmla="*/ 0 h 173"/>
                  <a:gd name="T4" fmla="*/ 12 w 471"/>
                  <a:gd name="T5" fmla="*/ 0 h 173"/>
                  <a:gd name="T6" fmla="*/ 14 w 471"/>
                  <a:gd name="T7" fmla="*/ 1 h 173"/>
                  <a:gd name="T8" fmla="*/ 15 w 471"/>
                  <a:gd name="T9" fmla="*/ 1 h 173"/>
                  <a:gd name="T10" fmla="*/ 16 w 471"/>
                  <a:gd name="T11" fmla="*/ 1 h 173"/>
                  <a:gd name="T12" fmla="*/ 17 w 471"/>
                  <a:gd name="T13" fmla="*/ 2 h 173"/>
                  <a:gd name="T14" fmla="*/ 17 w 471"/>
                  <a:gd name="T15" fmla="*/ 2 h 173"/>
                  <a:gd name="T16" fmla="*/ 17 w 471"/>
                  <a:gd name="T17" fmla="*/ 3 h 173"/>
                  <a:gd name="T18" fmla="*/ 17 w 471"/>
                  <a:gd name="T19" fmla="*/ 4 h 173"/>
                  <a:gd name="T20" fmla="*/ 17 w 471"/>
                  <a:gd name="T21" fmla="*/ 4 h 173"/>
                  <a:gd name="T22" fmla="*/ 16 w 471"/>
                  <a:gd name="T23" fmla="*/ 5 h 173"/>
                  <a:gd name="T24" fmla="*/ 15 w 471"/>
                  <a:gd name="T25" fmla="*/ 5 h 173"/>
                  <a:gd name="T26" fmla="*/ 14 w 471"/>
                  <a:gd name="T27" fmla="*/ 6 h 173"/>
                  <a:gd name="T28" fmla="*/ 12 w 471"/>
                  <a:gd name="T29" fmla="*/ 6 h 173"/>
                  <a:gd name="T30" fmla="*/ 10 w 471"/>
                  <a:gd name="T31" fmla="*/ 6 h 173"/>
                  <a:gd name="T32" fmla="*/ 9 w 471"/>
                  <a:gd name="T33" fmla="*/ 6 h 173"/>
                  <a:gd name="T34" fmla="*/ 7 w 471"/>
                  <a:gd name="T35" fmla="*/ 6 h 173"/>
                  <a:gd name="T36" fmla="*/ 5 w 471"/>
                  <a:gd name="T37" fmla="*/ 6 h 173"/>
                  <a:gd name="T38" fmla="*/ 4 w 471"/>
                  <a:gd name="T39" fmla="*/ 6 h 173"/>
                  <a:gd name="T40" fmla="*/ 3 w 471"/>
                  <a:gd name="T41" fmla="*/ 5 h 173"/>
                  <a:gd name="T42" fmla="*/ 1 w 471"/>
                  <a:gd name="T43" fmla="*/ 5 h 173"/>
                  <a:gd name="T44" fmla="*/ 1 w 471"/>
                  <a:gd name="T45" fmla="*/ 4 h 173"/>
                  <a:gd name="T46" fmla="*/ 0 w 471"/>
                  <a:gd name="T47" fmla="*/ 4 h 173"/>
                  <a:gd name="T48" fmla="*/ 0 w 471"/>
                  <a:gd name="T49" fmla="*/ 3 h 173"/>
                  <a:gd name="T50" fmla="*/ 0 w 471"/>
                  <a:gd name="T51" fmla="*/ 2 h 173"/>
                  <a:gd name="T52" fmla="*/ 1 w 471"/>
                  <a:gd name="T53" fmla="*/ 2 h 173"/>
                  <a:gd name="T54" fmla="*/ 1 w 471"/>
                  <a:gd name="T55" fmla="*/ 1 h 173"/>
                  <a:gd name="T56" fmla="*/ 3 w 471"/>
                  <a:gd name="T57" fmla="*/ 1 h 173"/>
                  <a:gd name="T58" fmla="*/ 4 w 471"/>
                  <a:gd name="T59" fmla="*/ 1 h 173"/>
                  <a:gd name="T60" fmla="*/ 5 w 471"/>
                  <a:gd name="T61" fmla="*/ 0 h 173"/>
                  <a:gd name="T62" fmla="*/ 7 w 471"/>
                  <a:gd name="T63" fmla="*/ 0 h 173"/>
                  <a:gd name="T64" fmla="*/ 9 w 471"/>
                  <a:gd name="T65" fmla="*/ 0 h 1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1" h="173">
                    <a:moveTo>
                      <a:pt x="236" y="0"/>
                    </a:moveTo>
                    <a:lnTo>
                      <a:pt x="282" y="2"/>
                    </a:lnTo>
                    <a:lnTo>
                      <a:pt x="327" y="6"/>
                    </a:lnTo>
                    <a:lnTo>
                      <a:pt x="366" y="14"/>
                    </a:lnTo>
                    <a:lnTo>
                      <a:pt x="402" y="25"/>
                    </a:lnTo>
                    <a:lnTo>
                      <a:pt x="431" y="37"/>
                    </a:lnTo>
                    <a:lnTo>
                      <a:pt x="452" y="52"/>
                    </a:lnTo>
                    <a:lnTo>
                      <a:pt x="465" y="67"/>
                    </a:lnTo>
                    <a:lnTo>
                      <a:pt x="471" y="85"/>
                    </a:lnTo>
                    <a:lnTo>
                      <a:pt x="465" y="102"/>
                    </a:lnTo>
                    <a:lnTo>
                      <a:pt x="452" y="119"/>
                    </a:lnTo>
                    <a:lnTo>
                      <a:pt x="431" y="132"/>
                    </a:lnTo>
                    <a:lnTo>
                      <a:pt x="402" y="146"/>
                    </a:lnTo>
                    <a:lnTo>
                      <a:pt x="366" y="156"/>
                    </a:lnTo>
                    <a:lnTo>
                      <a:pt x="327" y="164"/>
                    </a:lnTo>
                    <a:lnTo>
                      <a:pt x="282" y="170"/>
                    </a:lnTo>
                    <a:lnTo>
                      <a:pt x="236" y="173"/>
                    </a:lnTo>
                    <a:lnTo>
                      <a:pt x="187" y="170"/>
                    </a:lnTo>
                    <a:lnTo>
                      <a:pt x="143" y="164"/>
                    </a:lnTo>
                    <a:lnTo>
                      <a:pt x="103" y="156"/>
                    </a:lnTo>
                    <a:lnTo>
                      <a:pt x="68" y="146"/>
                    </a:lnTo>
                    <a:lnTo>
                      <a:pt x="40" y="132"/>
                    </a:lnTo>
                    <a:lnTo>
                      <a:pt x="18" y="119"/>
                    </a:lnTo>
                    <a:lnTo>
                      <a:pt x="4" y="102"/>
                    </a:lnTo>
                    <a:lnTo>
                      <a:pt x="0" y="85"/>
                    </a:lnTo>
                    <a:lnTo>
                      <a:pt x="4" y="67"/>
                    </a:lnTo>
                    <a:lnTo>
                      <a:pt x="18" y="52"/>
                    </a:lnTo>
                    <a:lnTo>
                      <a:pt x="40" y="37"/>
                    </a:lnTo>
                    <a:lnTo>
                      <a:pt x="68" y="25"/>
                    </a:lnTo>
                    <a:lnTo>
                      <a:pt x="103" y="14"/>
                    </a:lnTo>
                    <a:lnTo>
                      <a:pt x="143" y="6"/>
                    </a:lnTo>
                    <a:lnTo>
                      <a:pt x="187" y="2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5" name="Freeform 101"/>
              <p:cNvSpPr>
                <a:spLocks/>
              </p:cNvSpPr>
              <p:nvPr/>
            </p:nvSpPr>
            <p:spPr bwMode="auto">
              <a:xfrm>
                <a:off x="4929" y="3236"/>
                <a:ext cx="141" cy="51"/>
              </a:xfrm>
              <a:custGeom>
                <a:avLst/>
                <a:gdLst>
                  <a:gd name="T0" fmla="*/ 8 w 423"/>
                  <a:gd name="T1" fmla="*/ 0 h 153"/>
                  <a:gd name="T2" fmla="*/ 9 w 423"/>
                  <a:gd name="T3" fmla="*/ 0 h 153"/>
                  <a:gd name="T4" fmla="*/ 11 w 423"/>
                  <a:gd name="T5" fmla="*/ 0 h 153"/>
                  <a:gd name="T6" fmla="*/ 12 w 423"/>
                  <a:gd name="T7" fmla="*/ 0 h 153"/>
                  <a:gd name="T8" fmla="*/ 13 w 423"/>
                  <a:gd name="T9" fmla="*/ 1 h 153"/>
                  <a:gd name="T10" fmla="*/ 14 w 423"/>
                  <a:gd name="T11" fmla="*/ 1 h 153"/>
                  <a:gd name="T12" fmla="*/ 15 w 423"/>
                  <a:gd name="T13" fmla="*/ 2 h 153"/>
                  <a:gd name="T14" fmla="*/ 15 w 423"/>
                  <a:gd name="T15" fmla="*/ 2 h 153"/>
                  <a:gd name="T16" fmla="*/ 16 w 423"/>
                  <a:gd name="T17" fmla="*/ 3 h 153"/>
                  <a:gd name="T18" fmla="*/ 15 w 423"/>
                  <a:gd name="T19" fmla="*/ 3 h 153"/>
                  <a:gd name="T20" fmla="*/ 15 w 423"/>
                  <a:gd name="T21" fmla="*/ 4 h 153"/>
                  <a:gd name="T22" fmla="*/ 14 w 423"/>
                  <a:gd name="T23" fmla="*/ 4 h 153"/>
                  <a:gd name="T24" fmla="*/ 13 w 423"/>
                  <a:gd name="T25" fmla="*/ 5 h 153"/>
                  <a:gd name="T26" fmla="*/ 12 w 423"/>
                  <a:gd name="T27" fmla="*/ 5 h 153"/>
                  <a:gd name="T28" fmla="*/ 11 w 423"/>
                  <a:gd name="T29" fmla="*/ 5 h 153"/>
                  <a:gd name="T30" fmla="*/ 9 w 423"/>
                  <a:gd name="T31" fmla="*/ 6 h 153"/>
                  <a:gd name="T32" fmla="*/ 8 w 423"/>
                  <a:gd name="T33" fmla="*/ 6 h 153"/>
                  <a:gd name="T34" fmla="*/ 6 w 423"/>
                  <a:gd name="T35" fmla="*/ 6 h 153"/>
                  <a:gd name="T36" fmla="*/ 5 w 423"/>
                  <a:gd name="T37" fmla="*/ 5 h 153"/>
                  <a:gd name="T38" fmla="*/ 3 w 423"/>
                  <a:gd name="T39" fmla="*/ 5 h 153"/>
                  <a:gd name="T40" fmla="*/ 2 w 423"/>
                  <a:gd name="T41" fmla="*/ 5 h 153"/>
                  <a:gd name="T42" fmla="*/ 1 w 423"/>
                  <a:gd name="T43" fmla="*/ 4 h 153"/>
                  <a:gd name="T44" fmla="*/ 1 w 423"/>
                  <a:gd name="T45" fmla="*/ 4 h 153"/>
                  <a:gd name="T46" fmla="*/ 0 w 423"/>
                  <a:gd name="T47" fmla="*/ 3 h 153"/>
                  <a:gd name="T48" fmla="*/ 0 w 423"/>
                  <a:gd name="T49" fmla="*/ 3 h 153"/>
                  <a:gd name="T50" fmla="*/ 0 w 423"/>
                  <a:gd name="T51" fmla="*/ 2 h 153"/>
                  <a:gd name="T52" fmla="*/ 1 w 423"/>
                  <a:gd name="T53" fmla="*/ 2 h 153"/>
                  <a:gd name="T54" fmla="*/ 1 w 423"/>
                  <a:gd name="T55" fmla="*/ 1 h 153"/>
                  <a:gd name="T56" fmla="*/ 2 w 423"/>
                  <a:gd name="T57" fmla="*/ 1 h 153"/>
                  <a:gd name="T58" fmla="*/ 3 w 423"/>
                  <a:gd name="T59" fmla="*/ 0 h 153"/>
                  <a:gd name="T60" fmla="*/ 5 w 423"/>
                  <a:gd name="T61" fmla="*/ 0 h 153"/>
                  <a:gd name="T62" fmla="*/ 6 w 423"/>
                  <a:gd name="T63" fmla="*/ 0 h 153"/>
                  <a:gd name="T64" fmla="*/ 8 w 423"/>
                  <a:gd name="T65" fmla="*/ 0 h 1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3" h="153">
                    <a:moveTo>
                      <a:pt x="210" y="0"/>
                    </a:moveTo>
                    <a:lnTo>
                      <a:pt x="252" y="1"/>
                    </a:lnTo>
                    <a:lnTo>
                      <a:pt x="293" y="6"/>
                    </a:lnTo>
                    <a:lnTo>
                      <a:pt x="329" y="11"/>
                    </a:lnTo>
                    <a:lnTo>
                      <a:pt x="361" y="22"/>
                    </a:lnTo>
                    <a:lnTo>
                      <a:pt x="386" y="32"/>
                    </a:lnTo>
                    <a:lnTo>
                      <a:pt x="406" y="46"/>
                    </a:lnTo>
                    <a:lnTo>
                      <a:pt x="418" y="61"/>
                    </a:lnTo>
                    <a:lnTo>
                      <a:pt x="423" y="77"/>
                    </a:lnTo>
                    <a:lnTo>
                      <a:pt x="418" y="90"/>
                    </a:lnTo>
                    <a:lnTo>
                      <a:pt x="406" y="105"/>
                    </a:lnTo>
                    <a:lnTo>
                      <a:pt x="386" y="117"/>
                    </a:lnTo>
                    <a:lnTo>
                      <a:pt x="361" y="129"/>
                    </a:lnTo>
                    <a:lnTo>
                      <a:pt x="329" y="138"/>
                    </a:lnTo>
                    <a:lnTo>
                      <a:pt x="293" y="145"/>
                    </a:lnTo>
                    <a:lnTo>
                      <a:pt x="252" y="150"/>
                    </a:lnTo>
                    <a:lnTo>
                      <a:pt x="210" y="153"/>
                    </a:lnTo>
                    <a:lnTo>
                      <a:pt x="167" y="150"/>
                    </a:lnTo>
                    <a:lnTo>
                      <a:pt x="129" y="145"/>
                    </a:lnTo>
                    <a:lnTo>
                      <a:pt x="93" y="138"/>
                    </a:lnTo>
                    <a:lnTo>
                      <a:pt x="62" y="129"/>
                    </a:lnTo>
                    <a:lnTo>
                      <a:pt x="36" y="117"/>
                    </a:lnTo>
                    <a:lnTo>
                      <a:pt x="17" y="105"/>
                    </a:lnTo>
                    <a:lnTo>
                      <a:pt x="3" y="90"/>
                    </a:lnTo>
                    <a:lnTo>
                      <a:pt x="0" y="77"/>
                    </a:lnTo>
                    <a:lnTo>
                      <a:pt x="3" y="61"/>
                    </a:lnTo>
                    <a:lnTo>
                      <a:pt x="17" y="46"/>
                    </a:lnTo>
                    <a:lnTo>
                      <a:pt x="36" y="32"/>
                    </a:lnTo>
                    <a:lnTo>
                      <a:pt x="62" y="22"/>
                    </a:lnTo>
                    <a:lnTo>
                      <a:pt x="93" y="11"/>
                    </a:lnTo>
                    <a:lnTo>
                      <a:pt x="129" y="6"/>
                    </a:lnTo>
                    <a:lnTo>
                      <a:pt x="167" y="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6" name="Freeform 102"/>
              <p:cNvSpPr>
                <a:spLocks/>
              </p:cNvSpPr>
              <p:nvPr/>
            </p:nvSpPr>
            <p:spPr bwMode="auto">
              <a:xfrm>
                <a:off x="5334" y="2806"/>
                <a:ext cx="78" cy="57"/>
              </a:xfrm>
              <a:custGeom>
                <a:avLst/>
                <a:gdLst>
                  <a:gd name="T0" fmla="*/ 9 w 234"/>
                  <a:gd name="T1" fmla="*/ 0 h 172"/>
                  <a:gd name="T2" fmla="*/ 8 w 234"/>
                  <a:gd name="T3" fmla="*/ 0 h 172"/>
                  <a:gd name="T4" fmla="*/ 7 w 234"/>
                  <a:gd name="T5" fmla="*/ 1 h 172"/>
                  <a:gd name="T6" fmla="*/ 6 w 234"/>
                  <a:gd name="T7" fmla="*/ 1 h 172"/>
                  <a:gd name="T8" fmla="*/ 5 w 234"/>
                  <a:gd name="T9" fmla="*/ 1 h 172"/>
                  <a:gd name="T10" fmla="*/ 4 w 234"/>
                  <a:gd name="T11" fmla="*/ 2 h 172"/>
                  <a:gd name="T12" fmla="*/ 3 w 234"/>
                  <a:gd name="T13" fmla="*/ 2 h 172"/>
                  <a:gd name="T14" fmla="*/ 2 w 234"/>
                  <a:gd name="T15" fmla="*/ 2 h 172"/>
                  <a:gd name="T16" fmla="*/ 1 w 234"/>
                  <a:gd name="T17" fmla="*/ 2 h 172"/>
                  <a:gd name="T18" fmla="*/ 2 w 234"/>
                  <a:gd name="T19" fmla="*/ 2 h 172"/>
                  <a:gd name="T20" fmla="*/ 2 w 234"/>
                  <a:gd name="T21" fmla="*/ 2 h 172"/>
                  <a:gd name="T22" fmla="*/ 3 w 234"/>
                  <a:gd name="T23" fmla="*/ 3 h 172"/>
                  <a:gd name="T24" fmla="*/ 4 w 234"/>
                  <a:gd name="T25" fmla="*/ 3 h 172"/>
                  <a:gd name="T26" fmla="*/ 5 w 234"/>
                  <a:gd name="T27" fmla="*/ 3 h 172"/>
                  <a:gd name="T28" fmla="*/ 6 w 234"/>
                  <a:gd name="T29" fmla="*/ 3 h 172"/>
                  <a:gd name="T30" fmla="*/ 6 w 234"/>
                  <a:gd name="T31" fmla="*/ 3 h 172"/>
                  <a:gd name="T32" fmla="*/ 7 w 234"/>
                  <a:gd name="T33" fmla="*/ 3 h 172"/>
                  <a:gd name="T34" fmla="*/ 6 w 234"/>
                  <a:gd name="T35" fmla="*/ 4 h 172"/>
                  <a:gd name="T36" fmla="*/ 5 w 234"/>
                  <a:gd name="T37" fmla="*/ 4 h 172"/>
                  <a:gd name="T38" fmla="*/ 5 w 234"/>
                  <a:gd name="T39" fmla="*/ 4 h 172"/>
                  <a:gd name="T40" fmla="*/ 4 w 234"/>
                  <a:gd name="T41" fmla="*/ 5 h 172"/>
                  <a:gd name="T42" fmla="*/ 3 w 234"/>
                  <a:gd name="T43" fmla="*/ 5 h 172"/>
                  <a:gd name="T44" fmla="*/ 2 w 234"/>
                  <a:gd name="T45" fmla="*/ 5 h 172"/>
                  <a:gd name="T46" fmla="*/ 1 w 234"/>
                  <a:gd name="T47" fmla="*/ 5 h 172"/>
                  <a:gd name="T48" fmla="*/ 0 w 234"/>
                  <a:gd name="T49" fmla="*/ 5 h 172"/>
                  <a:gd name="T50" fmla="*/ 1 w 234"/>
                  <a:gd name="T51" fmla="*/ 5 h 172"/>
                  <a:gd name="T52" fmla="*/ 2 w 234"/>
                  <a:gd name="T53" fmla="*/ 5 h 172"/>
                  <a:gd name="T54" fmla="*/ 3 w 234"/>
                  <a:gd name="T55" fmla="*/ 6 h 172"/>
                  <a:gd name="T56" fmla="*/ 4 w 234"/>
                  <a:gd name="T57" fmla="*/ 6 h 172"/>
                  <a:gd name="T58" fmla="*/ 5 w 234"/>
                  <a:gd name="T59" fmla="*/ 6 h 172"/>
                  <a:gd name="T60" fmla="*/ 6 w 234"/>
                  <a:gd name="T61" fmla="*/ 6 h 172"/>
                  <a:gd name="T62" fmla="*/ 7 w 234"/>
                  <a:gd name="T63" fmla="*/ 6 h 172"/>
                  <a:gd name="T64" fmla="*/ 8 w 234"/>
                  <a:gd name="T65" fmla="*/ 6 h 172"/>
                  <a:gd name="T66" fmla="*/ 8 w 234"/>
                  <a:gd name="T67" fmla="*/ 6 h 172"/>
                  <a:gd name="T68" fmla="*/ 8 w 234"/>
                  <a:gd name="T69" fmla="*/ 5 h 172"/>
                  <a:gd name="T70" fmla="*/ 8 w 234"/>
                  <a:gd name="T71" fmla="*/ 4 h 172"/>
                  <a:gd name="T72" fmla="*/ 8 w 234"/>
                  <a:gd name="T73" fmla="*/ 3 h 172"/>
                  <a:gd name="T74" fmla="*/ 8 w 234"/>
                  <a:gd name="T75" fmla="*/ 2 h 172"/>
                  <a:gd name="T76" fmla="*/ 8 w 234"/>
                  <a:gd name="T77" fmla="*/ 2 h 172"/>
                  <a:gd name="T78" fmla="*/ 9 w 234"/>
                  <a:gd name="T79" fmla="*/ 1 h 172"/>
                  <a:gd name="T80" fmla="*/ 9 w 234"/>
                  <a:gd name="T81" fmla="*/ 0 h 1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172">
                    <a:moveTo>
                      <a:pt x="234" y="0"/>
                    </a:moveTo>
                    <a:lnTo>
                      <a:pt x="205" y="11"/>
                    </a:lnTo>
                    <a:lnTo>
                      <a:pt x="180" y="21"/>
                    </a:lnTo>
                    <a:lnTo>
                      <a:pt x="155" y="30"/>
                    </a:lnTo>
                    <a:lnTo>
                      <a:pt x="132" y="38"/>
                    </a:lnTo>
                    <a:lnTo>
                      <a:pt x="106" y="44"/>
                    </a:lnTo>
                    <a:lnTo>
                      <a:pt x="80" y="49"/>
                    </a:lnTo>
                    <a:lnTo>
                      <a:pt x="52" y="51"/>
                    </a:lnTo>
                    <a:lnTo>
                      <a:pt x="23" y="52"/>
                    </a:lnTo>
                    <a:lnTo>
                      <a:pt x="43" y="57"/>
                    </a:lnTo>
                    <a:lnTo>
                      <a:pt x="65" y="63"/>
                    </a:lnTo>
                    <a:lnTo>
                      <a:pt x="86" y="68"/>
                    </a:lnTo>
                    <a:lnTo>
                      <a:pt x="109" y="75"/>
                    </a:lnTo>
                    <a:lnTo>
                      <a:pt x="131" y="80"/>
                    </a:lnTo>
                    <a:lnTo>
                      <a:pt x="152" y="85"/>
                    </a:lnTo>
                    <a:lnTo>
                      <a:pt x="174" y="90"/>
                    </a:lnTo>
                    <a:lnTo>
                      <a:pt x="195" y="94"/>
                    </a:lnTo>
                    <a:lnTo>
                      <a:pt x="169" y="102"/>
                    </a:lnTo>
                    <a:lnTo>
                      <a:pt x="145" y="110"/>
                    </a:lnTo>
                    <a:lnTo>
                      <a:pt x="122" y="116"/>
                    </a:lnTo>
                    <a:lnTo>
                      <a:pt x="100" y="123"/>
                    </a:lnTo>
                    <a:lnTo>
                      <a:pt x="76" y="128"/>
                    </a:lnTo>
                    <a:lnTo>
                      <a:pt x="52" y="133"/>
                    </a:lnTo>
                    <a:lnTo>
                      <a:pt x="25" y="136"/>
                    </a:lnTo>
                    <a:lnTo>
                      <a:pt x="0" y="140"/>
                    </a:lnTo>
                    <a:lnTo>
                      <a:pt x="24" y="145"/>
                    </a:lnTo>
                    <a:lnTo>
                      <a:pt x="48" y="149"/>
                    </a:lnTo>
                    <a:lnTo>
                      <a:pt x="73" y="154"/>
                    </a:lnTo>
                    <a:lnTo>
                      <a:pt x="100" y="160"/>
                    </a:lnTo>
                    <a:lnTo>
                      <a:pt x="126" y="164"/>
                    </a:lnTo>
                    <a:lnTo>
                      <a:pt x="153" y="167"/>
                    </a:lnTo>
                    <a:lnTo>
                      <a:pt x="181" y="170"/>
                    </a:lnTo>
                    <a:lnTo>
                      <a:pt x="211" y="172"/>
                    </a:lnTo>
                    <a:lnTo>
                      <a:pt x="213" y="151"/>
                    </a:lnTo>
                    <a:lnTo>
                      <a:pt x="216" y="129"/>
                    </a:lnTo>
                    <a:lnTo>
                      <a:pt x="218" y="108"/>
                    </a:lnTo>
                    <a:lnTo>
                      <a:pt x="222" y="86"/>
                    </a:lnTo>
                    <a:lnTo>
                      <a:pt x="224" y="64"/>
                    </a:lnTo>
                    <a:lnTo>
                      <a:pt x="226" y="43"/>
                    </a:lnTo>
                    <a:lnTo>
                      <a:pt x="230" y="21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4C4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7" name="Freeform 103"/>
              <p:cNvSpPr>
                <a:spLocks/>
              </p:cNvSpPr>
              <p:nvPr/>
            </p:nvSpPr>
            <p:spPr bwMode="auto">
              <a:xfrm>
                <a:off x="4754" y="1645"/>
                <a:ext cx="556" cy="610"/>
              </a:xfrm>
              <a:custGeom>
                <a:avLst/>
                <a:gdLst>
                  <a:gd name="T0" fmla="*/ 40 w 1668"/>
                  <a:gd name="T1" fmla="*/ 10 h 1830"/>
                  <a:gd name="T2" fmla="*/ 39 w 1668"/>
                  <a:gd name="T3" fmla="*/ 16 h 1830"/>
                  <a:gd name="T4" fmla="*/ 40 w 1668"/>
                  <a:gd name="T5" fmla="*/ 21 h 1830"/>
                  <a:gd name="T6" fmla="*/ 40 w 1668"/>
                  <a:gd name="T7" fmla="*/ 25 h 1830"/>
                  <a:gd name="T8" fmla="*/ 41 w 1668"/>
                  <a:gd name="T9" fmla="*/ 29 h 1830"/>
                  <a:gd name="T10" fmla="*/ 42 w 1668"/>
                  <a:gd name="T11" fmla="*/ 33 h 1830"/>
                  <a:gd name="T12" fmla="*/ 43 w 1668"/>
                  <a:gd name="T13" fmla="*/ 37 h 1830"/>
                  <a:gd name="T14" fmla="*/ 43 w 1668"/>
                  <a:gd name="T15" fmla="*/ 42 h 1830"/>
                  <a:gd name="T16" fmla="*/ 43 w 1668"/>
                  <a:gd name="T17" fmla="*/ 48 h 1830"/>
                  <a:gd name="T18" fmla="*/ 40 w 1668"/>
                  <a:gd name="T19" fmla="*/ 48 h 1830"/>
                  <a:gd name="T20" fmla="*/ 36 w 1668"/>
                  <a:gd name="T21" fmla="*/ 48 h 1830"/>
                  <a:gd name="T22" fmla="*/ 32 w 1668"/>
                  <a:gd name="T23" fmla="*/ 48 h 1830"/>
                  <a:gd name="T24" fmla="*/ 27 w 1668"/>
                  <a:gd name="T25" fmla="*/ 47 h 1830"/>
                  <a:gd name="T26" fmla="*/ 22 w 1668"/>
                  <a:gd name="T27" fmla="*/ 47 h 1830"/>
                  <a:gd name="T28" fmla="*/ 17 w 1668"/>
                  <a:gd name="T29" fmla="*/ 47 h 1830"/>
                  <a:gd name="T30" fmla="*/ 11 w 1668"/>
                  <a:gd name="T31" fmla="*/ 48 h 1830"/>
                  <a:gd name="T32" fmla="*/ 6 w 1668"/>
                  <a:gd name="T33" fmla="*/ 49 h 1830"/>
                  <a:gd name="T34" fmla="*/ 5 w 1668"/>
                  <a:gd name="T35" fmla="*/ 50 h 1830"/>
                  <a:gd name="T36" fmla="*/ 5 w 1668"/>
                  <a:gd name="T37" fmla="*/ 52 h 1830"/>
                  <a:gd name="T38" fmla="*/ 4 w 1668"/>
                  <a:gd name="T39" fmla="*/ 54 h 1830"/>
                  <a:gd name="T40" fmla="*/ 3 w 1668"/>
                  <a:gd name="T41" fmla="*/ 57 h 1830"/>
                  <a:gd name="T42" fmla="*/ 2 w 1668"/>
                  <a:gd name="T43" fmla="*/ 59 h 1830"/>
                  <a:gd name="T44" fmla="*/ 1 w 1668"/>
                  <a:gd name="T45" fmla="*/ 62 h 1830"/>
                  <a:gd name="T46" fmla="*/ 1 w 1668"/>
                  <a:gd name="T47" fmla="*/ 64 h 1830"/>
                  <a:gd name="T48" fmla="*/ 0 w 1668"/>
                  <a:gd name="T49" fmla="*/ 65 h 1830"/>
                  <a:gd name="T50" fmla="*/ 9 w 1668"/>
                  <a:gd name="T51" fmla="*/ 65 h 1830"/>
                  <a:gd name="T52" fmla="*/ 18 w 1668"/>
                  <a:gd name="T53" fmla="*/ 66 h 1830"/>
                  <a:gd name="T54" fmla="*/ 27 w 1668"/>
                  <a:gd name="T55" fmla="*/ 67 h 1830"/>
                  <a:gd name="T56" fmla="*/ 36 w 1668"/>
                  <a:gd name="T57" fmla="*/ 68 h 1830"/>
                  <a:gd name="T58" fmla="*/ 43 w 1668"/>
                  <a:gd name="T59" fmla="*/ 68 h 1830"/>
                  <a:gd name="T60" fmla="*/ 50 w 1668"/>
                  <a:gd name="T61" fmla="*/ 67 h 1830"/>
                  <a:gd name="T62" fmla="*/ 54 w 1668"/>
                  <a:gd name="T63" fmla="*/ 66 h 1830"/>
                  <a:gd name="T64" fmla="*/ 55 w 1668"/>
                  <a:gd name="T65" fmla="*/ 64 h 1830"/>
                  <a:gd name="T66" fmla="*/ 57 w 1668"/>
                  <a:gd name="T67" fmla="*/ 62 h 1830"/>
                  <a:gd name="T68" fmla="*/ 58 w 1668"/>
                  <a:gd name="T69" fmla="*/ 59 h 1830"/>
                  <a:gd name="T70" fmla="*/ 59 w 1668"/>
                  <a:gd name="T71" fmla="*/ 55 h 1830"/>
                  <a:gd name="T72" fmla="*/ 61 w 1668"/>
                  <a:gd name="T73" fmla="*/ 51 h 1830"/>
                  <a:gd name="T74" fmla="*/ 61 w 1668"/>
                  <a:gd name="T75" fmla="*/ 44 h 1830"/>
                  <a:gd name="T76" fmla="*/ 62 w 1668"/>
                  <a:gd name="T77" fmla="*/ 36 h 1830"/>
                  <a:gd name="T78" fmla="*/ 61 w 1668"/>
                  <a:gd name="T79" fmla="*/ 26 h 1830"/>
                  <a:gd name="T80" fmla="*/ 60 w 1668"/>
                  <a:gd name="T81" fmla="*/ 13 h 1830"/>
                  <a:gd name="T82" fmla="*/ 59 w 1668"/>
                  <a:gd name="T83" fmla="*/ 10 h 1830"/>
                  <a:gd name="T84" fmla="*/ 56 w 1668"/>
                  <a:gd name="T85" fmla="*/ 7 h 1830"/>
                  <a:gd name="T86" fmla="*/ 53 w 1668"/>
                  <a:gd name="T87" fmla="*/ 4 h 1830"/>
                  <a:gd name="T88" fmla="*/ 48 w 1668"/>
                  <a:gd name="T89" fmla="*/ 1 h 1830"/>
                  <a:gd name="T90" fmla="*/ 45 w 1668"/>
                  <a:gd name="T91" fmla="*/ 0 h 1830"/>
                  <a:gd name="T92" fmla="*/ 41 w 1668"/>
                  <a:gd name="T93" fmla="*/ 1 h 1830"/>
                  <a:gd name="T94" fmla="*/ 40 w 1668"/>
                  <a:gd name="T95" fmla="*/ 4 h 1830"/>
                  <a:gd name="T96" fmla="*/ 40 w 1668"/>
                  <a:gd name="T97" fmla="*/ 10 h 183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68" h="1830">
                    <a:moveTo>
                      <a:pt x="1071" y="280"/>
                    </a:moveTo>
                    <a:lnTo>
                      <a:pt x="1064" y="439"/>
                    </a:lnTo>
                    <a:lnTo>
                      <a:pt x="1073" y="571"/>
                    </a:lnTo>
                    <a:lnTo>
                      <a:pt x="1089" y="682"/>
                    </a:lnTo>
                    <a:lnTo>
                      <a:pt x="1112" y="786"/>
                    </a:lnTo>
                    <a:lnTo>
                      <a:pt x="1132" y="888"/>
                    </a:lnTo>
                    <a:lnTo>
                      <a:pt x="1150" y="1002"/>
                    </a:lnTo>
                    <a:lnTo>
                      <a:pt x="1159" y="1133"/>
                    </a:lnTo>
                    <a:lnTo>
                      <a:pt x="1154" y="1295"/>
                    </a:lnTo>
                    <a:lnTo>
                      <a:pt x="1071" y="1307"/>
                    </a:lnTo>
                    <a:lnTo>
                      <a:pt x="971" y="1306"/>
                    </a:lnTo>
                    <a:lnTo>
                      <a:pt x="854" y="1295"/>
                    </a:lnTo>
                    <a:lnTo>
                      <a:pt x="726" y="1282"/>
                    </a:lnTo>
                    <a:lnTo>
                      <a:pt x="588" y="1271"/>
                    </a:lnTo>
                    <a:lnTo>
                      <a:pt x="447" y="1270"/>
                    </a:lnTo>
                    <a:lnTo>
                      <a:pt x="302" y="1283"/>
                    </a:lnTo>
                    <a:lnTo>
                      <a:pt x="162" y="1318"/>
                    </a:lnTo>
                    <a:lnTo>
                      <a:pt x="142" y="1350"/>
                    </a:lnTo>
                    <a:lnTo>
                      <a:pt x="122" y="1401"/>
                    </a:lnTo>
                    <a:lnTo>
                      <a:pt x="101" y="1464"/>
                    </a:lnTo>
                    <a:lnTo>
                      <a:pt x="81" y="1533"/>
                    </a:lnTo>
                    <a:lnTo>
                      <a:pt x="60" y="1601"/>
                    </a:lnTo>
                    <a:lnTo>
                      <a:pt x="39" y="1665"/>
                    </a:lnTo>
                    <a:lnTo>
                      <a:pt x="19" y="1715"/>
                    </a:lnTo>
                    <a:lnTo>
                      <a:pt x="0" y="1748"/>
                    </a:lnTo>
                    <a:lnTo>
                      <a:pt x="231" y="1766"/>
                    </a:lnTo>
                    <a:lnTo>
                      <a:pt x="479" y="1789"/>
                    </a:lnTo>
                    <a:lnTo>
                      <a:pt x="728" y="1809"/>
                    </a:lnTo>
                    <a:lnTo>
                      <a:pt x="965" y="1825"/>
                    </a:lnTo>
                    <a:lnTo>
                      <a:pt x="1172" y="1830"/>
                    </a:lnTo>
                    <a:lnTo>
                      <a:pt x="1339" y="1820"/>
                    </a:lnTo>
                    <a:lnTo>
                      <a:pt x="1448" y="1790"/>
                    </a:lnTo>
                    <a:lnTo>
                      <a:pt x="1489" y="1740"/>
                    </a:lnTo>
                    <a:lnTo>
                      <a:pt x="1527" y="1668"/>
                    </a:lnTo>
                    <a:lnTo>
                      <a:pt x="1569" y="1590"/>
                    </a:lnTo>
                    <a:lnTo>
                      <a:pt x="1606" y="1492"/>
                    </a:lnTo>
                    <a:lnTo>
                      <a:pt x="1638" y="1365"/>
                    </a:lnTo>
                    <a:lnTo>
                      <a:pt x="1660" y="1198"/>
                    </a:lnTo>
                    <a:lnTo>
                      <a:pt x="1668" y="981"/>
                    </a:lnTo>
                    <a:lnTo>
                      <a:pt x="1660" y="705"/>
                    </a:lnTo>
                    <a:lnTo>
                      <a:pt x="1630" y="358"/>
                    </a:lnTo>
                    <a:lnTo>
                      <a:pt x="1594" y="276"/>
                    </a:lnTo>
                    <a:lnTo>
                      <a:pt x="1520" y="183"/>
                    </a:lnTo>
                    <a:lnTo>
                      <a:pt x="1418" y="96"/>
                    </a:lnTo>
                    <a:lnTo>
                      <a:pt x="1308" y="32"/>
                    </a:lnTo>
                    <a:lnTo>
                      <a:pt x="1202" y="0"/>
                    </a:lnTo>
                    <a:lnTo>
                      <a:pt x="1118" y="22"/>
                    </a:lnTo>
                    <a:lnTo>
                      <a:pt x="1068" y="109"/>
                    </a:lnTo>
                    <a:lnTo>
                      <a:pt x="1071" y="280"/>
                    </a:lnTo>
                    <a:close/>
                  </a:path>
                </a:pathLst>
              </a:custGeom>
              <a:solidFill>
                <a:srgbClr val="695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8" name="Freeform 104"/>
              <p:cNvSpPr>
                <a:spLocks/>
              </p:cNvSpPr>
              <p:nvPr/>
            </p:nvSpPr>
            <p:spPr bwMode="auto">
              <a:xfrm>
                <a:off x="4754" y="1651"/>
                <a:ext cx="555" cy="602"/>
              </a:xfrm>
              <a:custGeom>
                <a:avLst/>
                <a:gdLst>
                  <a:gd name="T0" fmla="*/ 40 w 1666"/>
                  <a:gd name="T1" fmla="*/ 10 h 1807"/>
                  <a:gd name="T2" fmla="*/ 40 w 1666"/>
                  <a:gd name="T3" fmla="*/ 16 h 1807"/>
                  <a:gd name="T4" fmla="*/ 40 w 1666"/>
                  <a:gd name="T5" fmla="*/ 21 h 1807"/>
                  <a:gd name="T6" fmla="*/ 41 w 1666"/>
                  <a:gd name="T7" fmla="*/ 25 h 1807"/>
                  <a:gd name="T8" fmla="*/ 42 w 1666"/>
                  <a:gd name="T9" fmla="*/ 29 h 1807"/>
                  <a:gd name="T10" fmla="*/ 42 w 1666"/>
                  <a:gd name="T11" fmla="*/ 33 h 1807"/>
                  <a:gd name="T12" fmla="*/ 43 w 1666"/>
                  <a:gd name="T13" fmla="*/ 37 h 1807"/>
                  <a:gd name="T14" fmla="*/ 43 w 1666"/>
                  <a:gd name="T15" fmla="*/ 42 h 1807"/>
                  <a:gd name="T16" fmla="*/ 43 w 1666"/>
                  <a:gd name="T17" fmla="*/ 48 h 1807"/>
                  <a:gd name="T18" fmla="*/ 40 w 1666"/>
                  <a:gd name="T19" fmla="*/ 48 h 1807"/>
                  <a:gd name="T20" fmla="*/ 36 w 1666"/>
                  <a:gd name="T21" fmla="*/ 48 h 1807"/>
                  <a:gd name="T22" fmla="*/ 32 w 1666"/>
                  <a:gd name="T23" fmla="*/ 48 h 1807"/>
                  <a:gd name="T24" fmla="*/ 27 w 1666"/>
                  <a:gd name="T25" fmla="*/ 48 h 1807"/>
                  <a:gd name="T26" fmla="*/ 22 w 1666"/>
                  <a:gd name="T27" fmla="*/ 47 h 1807"/>
                  <a:gd name="T28" fmla="*/ 17 w 1666"/>
                  <a:gd name="T29" fmla="*/ 47 h 1807"/>
                  <a:gd name="T30" fmla="*/ 11 w 1666"/>
                  <a:gd name="T31" fmla="*/ 48 h 1807"/>
                  <a:gd name="T32" fmla="*/ 6 w 1666"/>
                  <a:gd name="T33" fmla="*/ 49 h 1807"/>
                  <a:gd name="T34" fmla="*/ 5 w 1666"/>
                  <a:gd name="T35" fmla="*/ 50 h 1807"/>
                  <a:gd name="T36" fmla="*/ 4 w 1666"/>
                  <a:gd name="T37" fmla="*/ 52 h 1807"/>
                  <a:gd name="T38" fmla="*/ 4 w 1666"/>
                  <a:gd name="T39" fmla="*/ 54 h 1807"/>
                  <a:gd name="T40" fmla="*/ 3 w 1666"/>
                  <a:gd name="T41" fmla="*/ 57 h 1807"/>
                  <a:gd name="T42" fmla="*/ 2 w 1666"/>
                  <a:gd name="T43" fmla="*/ 59 h 1807"/>
                  <a:gd name="T44" fmla="*/ 1 w 1666"/>
                  <a:gd name="T45" fmla="*/ 61 h 1807"/>
                  <a:gd name="T46" fmla="*/ 1 w 1666"/>
                  <a:gd name="T47" fmla="*/ 63 h 1807"/>
                  <a:gd name="T48" fmla="*/ 0 w 1666"/>
                  <a:gd name="T49" fmla="*/ 64 h 1807"/>
                  <a:gd name="T50" fmla="*/ 9 w 1666"/>
                  <a:gd name="T51" fmla="*/ 65 h 1807"/>
                  <a:gd name="T52" fmla="*/ 18 w 1666"/>
                  <a:gd name="T53" fmla="*/ 66 h 1807"/>
                  <a:gd name="T54" fmla="*/ 27 w 1666"/>
                  <a:gd name="T55" fmla="*/ 66 h 1807"/>
                  <a:gd name="T56" fmla="*/ 36 w 1666"/>
                  <a:gd name="T57" fmla="*/ 67 h 1807"/>
                  <a:gd name="T58" fmla="*/ 43 w 1666"/>
                  <a:gd name="T59" fmla="*/ 67 h 1807"/>
                  <a:gd name="T60" fmla="*/ 50 w 1666"/>
                  <a:gd name="T61" fmla="*/ 66 h 1807"/>
                  <a:gd name="T62" fmla="*/ 54 w 1666"/>
                  <a:gd name="T63" fmla="*/ 65 h 1807"/>
                  <a:gd name="T64" fmla="*/ 55 w 1666"/>
                  <a:gd name="T65" fmla="*/ 63 h 1807"/>
                  <a:gd name="T66" fmla="*/ 57 w 1666"/>
                  <a:gd name="T67" fmla="*/ 61 h 1807"/>
                  <a:gd name="T68" fmla="*/ 58 w 1666"/>
                  <a:gd name="T69" fmla="*/ 58 h 1807"/>
                  <a:gd name="T70" fmla="*/ 59 w 1666"/>
                  <a:gd name="T71" fmla="*/ 54 h 1807"/>
                  <a:gd name="T72" fmla="*/ 61 w 1666"/>
                  <a:gd name="T73" fmla="*/ 50 h 1807"/>
                  <a:gd name="T74" fmla="*/ 61 w 1666"/>
                  <a:gd name="T75" fmla="*/ 44 h 1807"/>
                  <a:gd name="T76" fmla="*/ 62 w 1666"/>
                  <a:gd name="T77" fmla="*/ 36 h 1807"/>
                  <a:gd name="T78" fmla="*/ 61 w 1666"/>
                  <a:gd name="T79" fmla="*/ 26 h 1807"/>
                  <a:gd name="T80" fmla="*/ 60 w 1666"/>
                  <a:gd name="T81" fmla="*/ 13 h 1807"/>
                  <a:gd name="T82" fmla="*/ 59 w 1666"/>
                  <a:gd name="T83" fmla="*/ 10 h 1807"/>
                  <a:gd name="T84" fmla="*/ 56 w 1666"/>
                  <a:gd name="T85" fmla="*/ 7 h 1807"/>
                  <a:gd name="T86" fmla="*/ 53 w 1666"/>
                  <a:gd name="T87" fmla="*/ 3 h 1807"/>
                  <a:gd name="T88" fmla="*/ 49 w 1666"/>
                  <a:gd name="T89" fmla="*/ 1 h 1807"/>
                  <a:gd name="T90" fmla="*/ 45 w 1666"/>
                  <a:gd name="T91" fmla="*/ 0 h 1807"/>
                  <a:gd name="T92" fmla="*/ 42 w 1666"/>
                  <a:gd name="T93" fmla="*/ 1 h 1807"/>
                  <a:gd name="T94" fmla="*/ 40 w 1666"/>
                  <a:gd name="T95" fmla="*/ 4 h 1807"/>
                  <a:gd name="T96" fmla="*/ 40 w 1666"/>
                  <a:gd name="T97" fmla="*/ 10 h 180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66" h="1807">
                    <a:moveTo>
                      <a:pt x="1086" y="283"/>
                    </a:moveTo>
                    <a:lnTo>
                      <a:pt x="1080" y="442"/>
                    </a:lnTo>
                    <a:lnTo>
                      <a:pt x="1088" y="573"/>
                    </a:lnTo>
                    <a:lnTo>
                      <a:pt x="1105" y="686"/>
                    </a:lnTo>
                    <a:lnTo>
                      <a:pt x="1128" y="789"/>
                    </a:lnTo>
                    <a:lnTo>
                      <a:pt x="1148" y="889"/>
                    </a:lnTo>
                    <a:lnTo>
                      <a:pt x="1166" y="1002"/>
                    </a:lnTo>
                    <a:lnTo>
                      <a:pt x="1173" y="1131"/>
                    </a:lnTo>
                    <a:lnTo>
                      <a:pt x="1166" y="1291"/>
                    </a:lnTo>
                    <a:lnTo>
                      <a:pt x="1083" y="1304"/>
                    </a:lnTo>
                    <a:lnTo>
                      <a:pt x="982" y="1304"/>
                    </a:lnTo>
                    <a:lnTo>
                      <a:pt x="862" y="1295"/>
                    </a:lnTo>
                    <a:lnTo>
                      <a:pt x="732" y="1284"/>
                    </a:lnTo>
                    <a:lnTo>
                      <a:pt x="591" y="1273"/>
                    </a:lnTo>
                    <a:lnTo>
                      <a:pt x="446" y="1273"/>
                    </a:lnTo>
                    <a:lnTo>
                      <a:pt x="301" y="1286"/>
                    </a:lnTo>
                    <a:lnTo>
                      <a:pt x="160" y="1321"/>
                    </a:lnTo>
                    <a:lnTo>
                      <a:pt x="140" y="1352"/>
                    </a:lnTo>
                    <a:lnTo>
                      <a:pt x="119" y="1403"/>
                    </a:lnTo>
                    <a:lnTo>
                      <a:pt x="99" y="1461"/>
                    </a:lnTo>
                    <a:lnTo>
                      <a:pt x="80" y="1527"/>
                    </a:lnTo>
                    <a:lnTo>
                      <a:pt x="58" y="1590"/>
                    </a:lnTo>
                    <a:lnTo>
                      <a:pt x="39" y="1650"/>
                    </a:lnTo>
                    <a:lnTo>
                      <a:pt x="19" y="1698"/>
                    </a:lnTo>
                    <a:lnTo>
                      <a:pt x="0" y="1730"/>
                    </a:lnTo>
                    <a:lnTo>
                      <a:pt x="231" y="1748"/>
                    </a:lnTo>
                    <a:lnTo>
                      <a:pt x="479" y="1770"/>
                    </a:lnTo>
                    <a:lnTo>
                      <a:pt x="728" y="1789"/>
                    </a:lnTo>
                    <a:lnTo>
                      <a:pt x="965" y="1803"/>
                    </a:lnTo>
                    <a:lnTo>
                      <a:pt x="1172" y="1807"/>
                    </a:lnTo>
                    <a:lnTo>
                      <a:pt x="1339" y="1796"/>
                    </a:lnTo>
                    <a:lnTo>
                      <a:pt x="1448" y="1766"/>
                    </a:lnTo>
                    <a:lnTo>
                      <a:pt x="1489" y="1715"/>
                    </a:lnTo>
                    <a:lnTo>
                      <a:pt x="1527" y="1643"/>
                    </a:lnTo>
                    <a:lnTo>
                      <a:pt x="1568" y="1566"/>
                    </a:lnTo>
                    <a:lnTo>
                      <a:pt x="1605" y="1472"/>
                    </a:lnTo>
                    <a:lnTo>
                      <a:pt x="1637" y="1350"/>
                    </a:lnTo>
                    <a:lnTo>
                      <a:pt x="1657" y="1187"/>
                    </a:lnTo>
                    <a:lnTo>
                      <a:pt x="1666" y="974"/>
                    </a:lnTo>
                    <a:lnTo>
                      <a:pt x="1656" y="700"/>
                    </a:lnTo>
                    <a:lnTo>
                      <a:pt x="1628" y="354"/>
                    </a:lnTo>
                    <a:lnTo>
                      <a:pt x="1593" y="271"/>
                    </a:lnTo>
                    <a:lnTo>
                      <a:pt x="1520" y="180"/>
                    </a:lnTo>
                    <a:lnTo>
                      <a:pt x="1422" y="94"/>
                    </a:lnTo>
                    <a:lnTo>
                      <a:pt x="1314" y="30"/>
                    </a:lnTo>
                    <a:lnTo>
                      <a:pt x="1210" y="0"/>
                    </a:lnTo>
                    <a:lnTo>
                      <a:pt x="1129" y="23"/>
                    </a:lnTo>
                    <a:lnTo>
                      <a:pt x="1081" y="112"/>
                    </a:lnTo>
                    <a:lnTo>
                      <a:pt x="1086" y="283"/>
                    </a:lnTo>
                    <a:close/>
                  </a:path>
                </a:pathLst>
              </a:custGeom>
              <a:solidFill>
                <a:srgbClr val="706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49" name="Freeform 105"/>
              <p:cNvSpPr>
                <a:spLocks/>
              </p:cNvSpPr>
              <p:nvPr/>
            </p:nvSpPr>
            <p:spPr bwMode="auto">
              <a:xfrm>
                <a:off x="4754" y="1657"/>
                <a:ext cx="554" cy="594"/>
              </a:xfrm>
              <a:custGeom>
                <a:avLst/>
                <a:gdLst>
                  <a:gd name="T0" fmla="*/ 41 w 1662"/>
                  <a:gd name="T1" fmla="*/ 11 h 1781"/>
                  <a:gd name="T2" fmla="*/ 41 w 1662"/>
                  <a:gd name="T3" fmla="*/ 17 h 1781"/>
                  <a:gd name="T4" fmla="*/ 41 w 1662"/>
                  <a:gd name="T5" fmla="*/ 21 h 1781"/>
                  <a:gd name="T6" fmla="*/ 41 w 1662"/>
                  <a:gd name="T7" fmla="*/ 25 h 1781"/>
                  <a:gd name="T8" fmla="*/ 42 w 1662"/>
                  <a:gd name="T9" fmla="*/ 29 h 1781"/>
                  <a:gd name="T10" fmla="*/ 43 w 1662"/>
                  <a:gd name="T11" fmla="*/ 33 h 1781"/>
                  <a:gd name="T12" fmla="*/ 44 w 1662"/>
                  <a:gd name="T13" fmla="*/ 37 h 1781"/>
                  <a:gd name="T14" fmla="*/ 44 w 1662"/>
                  <a:gd name="T15" fmla="*/ 42 h 1781"/>
                  <a:gd name="T16" fmla="*/ 44 w 1662"/>
                  <a:gd name="T17" fmla="*/ 48 h 1781"/>
                  <a:gd name="T18" fmla="*/ 41 w 1662"/>
                  <a:gd name="T19" fmla="*/ 48 h 1781"/>
                  <a:gd name="T20" fmla="*/ 37 w 1662"/>
                  <a:gd name="T21" fmla="*/ 48 h 1781"/>
                  <a:gd name="T22" fmla="*/ 32 w 1662"/>
                  <a:gd name="T23" fmla="*/ 48 h 1781"/>
                  <a:gd name="T24" fmla="*/ 27 w 1662"/>
                  <a:gd name="T25" fmla="*/ 48 h 1781"/>
                  <a:gd name="T26" fmla="*/ 22 w 1662"/>
                  <a:gd name="T27" fmla="*/ 47 h 1781"/>
                  <a:gd name="T28" fmla="*/ 16 w 1662"/>
                  <a:gd name="T29" fmla="*/ 47 h 1781"/>
                  <a:gd name="T30" fmla="*/ 11 w 1662"/>
                  <a:gd name="T31" fmla="*/ 48 h 1781"/>
                  <a:gd name="T32" fmla="*/ 6 w 1662"/>
                  <a:gd name="T33" fmla="*/ 49 h 1781"/>
                  <a:gd name="T34" fmla="*/ 5 w 1662"/>
                  <a:gd name="T35" fmla="*/ 50 h 1781"/>
                  <a:gd name="T36" fmla="*/ 4 w 1662"/>
                  <a:gd name="T37" fmla="*/ 52 h 1781"/>
                  <a:gd name="T38" fmla="*/ 4 w 1662"/>
                  <a:gd name="T39" fmla="*/ 54 h 1781"/>
                  <a:gd name="T40" fmla="*/ 3 w 1662"/>
                  <a:gd name="T41" fmla="*/ 56 h 1781"/>
                  <a:gd name="T42" fmla="*/ 2 w 1662"/>
                  <a:gd name="T43" fmla="*/ 59 h 1781"/>
                  <a:gd name="T44" fmla="*/ 1 w 1662"/>
                  <a:gd name="T45" fmla="*/ 61 h 1781"/>
                  <a:gd name="T46" fmla="*/ 1 w 1662"/>
                  <a:gd name="T47" fmla="*/ 62 h 1781"/>
                  <a:gd name="T48" fmla="*/ 0 w 1662"/>
                  <a:gd name="T49" fmla="*/ 63 h 1781"/>
                  <a:gd name="T50" fmla="*/ 9 w 1662"/>
                  <a:gd name="T51" fmla="*/ 64 h 1781"/>
                  <a:gd name="T52" fmla="*/ 18 w 1662"/>
                  <a:gd name="T53" fmla="*/ 65 h 1781"/>
                  <a:gd name="T54" fmla="*/ 27 w 1662"/>
                  <a:gd name="T55" fmla="*/ 66 h 1781"/>
                  <a:gd name="T56" fmla="*/ 36 w 1662"/>
                  <a:gd name="T57" fmla="*/ 66 h 1781"/>
                  <a:gd name="T58" fmla="*/ 43 w 1662"/>
                  <a:gd name="T59" fmla="*/ 66 h 1781"/>
                  <a:gd name="T60" fmla="*/ 50 w 1662"/>
                  <a:gd name="T61" fmla="*/ 66 h 1781"/>
                  <a:gd name="T62" fmla="*/ 54 w 1662"/>
                  <a:gd name="T63" fmla="*/ 64 h 1781"/>
                  <a:gd name="T64" fmla="*/ 55 w 1662"/>
                  <a:gd name="T65" fmla="*/ 63 h 1781"/>
                  <a:gd name="T66" fmla="*/ 57 w 1662"/>
                  <a:gd name="T67" fmla="*/ 60 h 1781"/>
                  <a:gd name="T68" fmla="*/ 58 w 1662"/>
                  <a:gd name="T69" fmla="*/ 57 h 1781"/>
                  <a:gd name="T70" fmla="*/ 59 w 1662"/>
                  <a:gd name="T71" fmla="*/ 54 h 1781"/>
                  <a:gd name="T72" fmla="*/ 61 w 1662"/>
                  <a:gd name="T73" fmla="*/ 49 h 1781"/>
                  <a:gd name="T74" fmla="*/ 61 w 1662"/>
                  <a:gd name="T75" fmla="*/ 44 h 1781"/>
                  <a:gd name="T76" fmla="*/ 62 w 1662"/>
                  <a:gd name="T77" fmla="*/ 36 h 1781"/>
                  <a:gd name="T78" fmla="*/ 61 w 1662"/>
                  <a:gd name="T79" fmla="*/ 26 h 1781"/>
                  <a:gd name="T80" fmla="*/ 60 w 1662"/>
                  <a:gd name="T81" fmla="*/ 13 h 1781"/>
                  <a:gd name="T82" fmla="*/ 59 w 1662"/>
                  <a:gd name="T83" fmla="*/ 10 h 1781"/>
                  <a:gd name="T84" fmla="*/ 56 w 1662"/>
                  <a:gd name="T85" fmla="*/ 7 h 1781"/>
                  <a:gd name="T86" fmla="*/ 53 w 1662"/>
                  <a:gd name="T87" fmla="*/ 3 h 1781"/>
                  <a:gd name="T88" fmla="*/ 49 w 1662"/>
                  <a:gd name="T89" fmla="*/ 1 h 1781"/>
                  <a:gd name="T90" fmla="*/ 45 w 1662"/>
                  <a:gd name="T91" fmla="*/ 0 h 1781"/>
                  <a:gd name="T92" fmla="*/ 42 w 1662"/>
                  <a:gd name="T93" fmla="*/ 1 h 1781"/>
                  <a:gd name="T94" fmla="*/ 41 w 1662"/>
                  <a:gd name="T95" fmla="*/ 4 h 1781"/>
                  <a:gd name="T96" fmla="*/ 41 w 1662"/>
                  <a:gd name="T97" fmla="*/ 11 h 17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62" h="1781">
                    <a:moveTo>
                      <a:pt x="1101" y="285"/>
                    </a:moveTo>
                    <a:lnTo>
                      <a:pt x="1095" y="446"/>
                    </a:lnTo>
                    <a:lnTo>
                      <a:pt x="1104" y="577"/>
                    </a:lnTo>
                    <a:lnTo>
                      <a:pt x="1120" y="687"/>
                    </a:lnTo>
                    <a:lnTo>
                      <a:pt x="1143" y="790"/>
                    </a:lnTo>
                    <a:lnTo>
                      <a:pt x="1165" y="889"/>
                    </a:lnTo>
                    <a:lnTo>
                      <a:pt x="1181" y="1001"/>
                    </a:lnTo>
                    <a:lnTo>
                      <a:pt x="1189" y="1130"/>
                    </a:lnTo>
                    <a:lnTo>
                      <a:pt x="1181" y="1288"/>
                    </a:lnTo>
                    <a:lnTo>
                      <a:pt x="1098" y="1302"/>
                    </a:lnTo>
                    <a:lnTo>
                      <a:pt x="992" y="1302"/>
                    </a:lnTo>
                    <a:lnTo>
                      <a:pt x="870" y="1294"/>
                    </a:lnTo>
                    <a:lnTo>
                      <a:pt x="736" y="1283"/>
                    </a:lnTo>
                    <a:lnTo>
                      <a:pt x="592" y="1275"/>
                    </a:lnTo>
                    <a:lnTo>
                      <a:pt x="445" y="1276"/>
                    </a:lnTo>
                    <a:lnTo>
                      <a:pt x="296" y="1290"/>
                    </a:lnTo>
                    <a:lnTo>
                      <a:pt x="154" y="1325"/>
                    </a:lnTo>
                    <a:lnTo>
                      <a:pt x="135" y="1356"/>
                    </a:lnTo>
                    <a:lnTo>
                      <a:pt x="116" y="1401"/>
                    </a:lnTo>
                    <a:lnTo>
                      <a:pt x="97" y="1458"/>
                    </a:lnTo>
                    <a:lnTo>
                      <a:pt x="77" y="1519"/>
                    </a:lnTo>
                    <a:lnTo>
                      <a:pt x="57" y="1579"/>
                    </a:lnTo>
                    <a:lnTo>
                      <a:pt x="38" y="1635"/>
                    </a:lnTo>
                    <a:lnTo>
                      <a:pt x="19" y="1680"/>
                    </a:lnTo>
                    <a:lnTo>
                      <a:pt x="0" y="1711"/>
                    </a:lnTo>
                    <a:lnTo>
                      <a:pt x="231" y="1729"/>
                    </a:lnTo>
                    <a:lnTo>
                      <a:pt x="479" y="1750"/>
                    </a:lnTo>
                    <a:lnTo>
                      <a:pt x="728" y="1768"/>
                    </a:lnTo>
                    <a:lnTo>
                      <a:pt x="965" y="1780"/>
                    </a:lnTo>
                    <a:lnTo>
                      <a:pt x="1172" y="1781"/>
                    </a:lnTo>
                    <a:lnTo>
                      <a:pt x="1339" y="1770"/>
                    </a:lnTo>
                    <a:lnTo>
                      <a:pt x="1448" y="1739"/>
                    </a:lnTo>
                    <a:lnTo>
                      <a:pt x="1489" y="1689"/>
                    </a:lnTo>
                    <a:lnTo>
                      <a:pt x="1527" y="1618"/>
                    </a:lnTo>
                    <a:lnTo>
                      <a:pt x="1567" y="1544"/>
                    </a:lnTo>
                    <a:lnTo>
                      <a:pt x="1604" y="1453"/>
                    </a:lnTo>
                    <a:lnTo>
                      <a:pt x="1635" y="1334"/>
                    </a:lnTo>
                    <a:lnTo>
                      <a:pt x="1654" y="1175"/>
                    </a:lnTo>
                    <a:lnTo>
                      <a:pt x="1662" y="967"/>
                    </a:lnTo>
                    <a:lnTo>
                      <a:pt x="1651" y="696"/>
                    </a:lnTo>
                    <a:lnTo>
                      <a:pt x="1622" y="351"/>
                    </a:lnTo>
                    <a:lnTo>
                      <a:pt x="1588" y="267"/>
                    </a:lnTo>
                    <a:lnTo>
                      <a:pt x="1516" y="178"/>
                    </a:lnTo>
                    <a:lnTo>
                      <a:pt x="1422" y="93"/>
                    </a:lnTo>
                    <a:lnTo>
                      <a:pt x="1318" y="29"/>
                    </a:lnTo>
                    <a:lnTo>
                      <a:pt x="1218" y="0"/>
                    </a:lnTo>
                    <a:lnTo>
                      <a:pt x="1141" y="24"/>
                    </a:lnTo>
                    <a:lnTo>
                      <a:pt x="1095" y="113"/>
                    </a:lnTo>
                    <a:lnTo>
                      <a:pt x="1101" y="285"/>
                    </a:lnTo>
                    <a:close/>
                  </a:path>
                </a:pathLst>
              </a:custGeom>
              <a:solidFill>
                <a:srgbClr val="786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0" name="Freeform 106"/>
              <p:cNvSpPr>
                <a:spLocks/>
              </p:cNvSpPr>
              <p:nvPr/>
            </p:nvSpPr>
            <p:spPr bwMode="auto">
              <a:xfrm>
                <a:off x="4754" y="1664"/>
                <a:ext cx="552" cy="586"/>
              </a:xfrm>
              <a:custGeom>
                <a:avLst/>
                <a:gdLst>
                  <a:gd name="T0" fmla="*/ 41 w 1657"/>
                  <a:gd name="T1" fmla="*/ 11 h 1756"/>
                  <a:gd name="T2" fmla="*/ 41 w 1657"/>
                  <a:gd name="T3" fmla="*/ 17 h 1756"/>
                  <a:gd name="T4" fmla="*/ 41 w 1657"/>
                  <a:gd name="T5" fmla="*/ 21 h 1756"/>
                  <a:gd name="T6" fmla="*/ 42 w 1657"/>
                  <a:gd name="T7" fmla="*/ 25 h 1756"/>
                  <a:gd name="T8" fmla="*/ 43 w 1657"/>
                  <a:gd name="T9" fmla="*/ 29 h 1756"/>
                  <a:gd name="T10" fmla="*/ 44 w 1657"/>
                  <a:gd name="T11" fmla="*/ 33 h 1756"/>
                  <a:gd name="T12" fmla="*/ 44 w 1657"/>
                  <a:gd name="T13" fmla="*/ 37 h 1756"/>
                  <a:gd name="T14" fmla="*/ 44 w 1657"/>
                  <a:gd name="T15" fmla="*/ 42 h 1756"/>
                  <a:gd name="T16" fmla="*/ 44 w 1657"/>
                  <a:gd name="T17" fmla="*/ 47 h 1756"/>
                  <a:gd name="T18" fmla="*/ 41 w 1657"/>
                  <a:gd name="T19" fmla="*/ 48 h 1756"/>
                  <a:gd name="T20" fmla="*/ 37 w 1657"/>
                  <a:gd name="T21" fmla="*/ 48 h 1756"/>
                  <a:gd name="T22" fmla="*/ 32 w 1657"/>
                  <a:gd name="T23" fmla="*/ 48 h 1756"/>
                  <a:gd name="T24" fmla="*/ 27 w 1657"/>
                  <a:gd name="T25" fmla="*/ 47 h 1756"/>
                  <a:gd name="T26" fmla="*/ 22 w 1657"/>
                  <a:gd name="T27" fmla="*/ 47 h 1756"/>
                  <a:gd name="T28" fmla="*/ 16 w 1657"/>
                  <a:gd name="T29" fmla="*/ 47 h 1756"/>
                  <a:gd name="T30" fmla="*/ 11 w 1657"/>
                  <a:gd name="T31" fmla="*/ 48 h 1756"/>
                  <a:gd name="T32" fmla="*/ 6 w 1657"/>
                  <a:gd name="T33" fmla="*/ 49 h 1756"/>
                  <a:gd name="T34" fmla="*/ 5 w 1657"/>
                  <a:gd name="T35" fmla="*/ 50 h 1756"/>
                  <a:gd name="T36" fmla="*/ 4 w 1657"/>
                  <a:gd name="T37" fmla="*/ 52 h 1756"/>
                  <a:gd name="T38" fmla="*/ 3 w 1657"/>
                  <a:gd name="T39" fmla="*/ 54 h 1756"/>
                  <a:gd name="T40" fmla="*/ 3 w 1657"/>
                  <a:gd name="T41" fmla="*/ 56 h 1756"/>
                  <a:gd name="T42" fmla="*/ 2 w 1657"/>
                  <a:gd name="T43" fmla="*/ 58 h 1756"/>
                  <a:gd name="T44" fmla="*/ 1 w 1657"/>
                  <a:gd name="T45" fmla="*/ 60 h 1756"/>
                  <a:gd name="T46" fmla="*/ 1 w 1657"/>
                  <a:gd name="T47" fmla="*/ 62 h 1756"/>
                  <a:gd name="T48" fmla="*/ 0 w 1657"/>
                  <a:gd name="T49" fmla="*/ 63 h 1756"/>
                  <a:gd name="T50" fmla="*/ 9 w 1657"/>
                  <a:gd name="T51" fmla="*/ 63 h 1756"/>
                  <a:gd name="T52" fmla="*/ 18 w 1657"/>
                  <a:gd name="T53" fmla="*/ 64 h 1756"/>
                  <a:gd name="T54" fmla="*/ 27 w 1657"/>
                  <a:gd name="T55" fmla="*/ 65 h 1756"/>
                  <a:gd name="T56" fmla="*/ 36 w 1657"/>
                  <a:gd name="T57" fmla="*/ 65 h 1756"/>
                  <a:gd name="T58" fmla="*/ 43 w 1657"/>
                  <a:gd name="T59" fmla="*/ 65 h 1756"/>
                  <a:gd name="T60" fmla="*/ 50 w 1657"/>
                  <a:gd name="T61" fmla="*/ 65 h 1756"/>
                  <a:gd name="T62" fmla="*/ 54 w 1657"/>
                  <a:gd name="T63" fmla="*/ 64 h 1756"/>
                  <a:gd name="T64" fmla="*/ 55 w 1657"/>
                  <a:gd name="T65" fmla="*/ 62 h 1756"/>
                  <a:gd name="T66" fmla="*/ 57 w 1657"/>
                  <a:gd name="T67" fmla="*/ 59 h 1756"/>
                  <a:gd name="T68" fmla="*/ 58 w 1657"/>
                  <a:gd name="T69" fmla="*/ 56 h 1756"/>
                  <a:gd name="T70" fmla="*/ 59 w 1657"/>
                  <a:gd name="T71" fmla="*/ 53 h 1756"/>
                  <a:gd name="T72" fmla="*/ 60 w 1657"/>
                  <a:gd name="T73" fmla="*/ 49 h 1756"/>
                  <a:gd name="T74" fmla="*/ 61 w 1657"/>
                  <a:gd name="T75" fmla="*/ 43 h 1756"/>
                  <a:gd name="T76" fmla="*/ 61 w 1657"/>
                  <a:gd name="T77" fmla="*/ 35 h 1756"/>
                  <a:gd name="T78" fmla="*/ 61 w 1657"/>
                  <a:gd name="T79" fmla="*/ 25 h 1756"/>
                  <a:gd name="T80" fmla="*/ 60 w 1657"/>
                  <a:gd name="T81" fmla="*/ 13 h 1756"/>
                  <a:gd name="T82" fmla="*/ 59 w 1657"/>
                  <a:gd name="T83" fmla="*/ 10 h 1756"/>
                  <a:gd name="T84" fmla="*/ 56 w 1657"/>
                  <a:gd name="T85" fmla="*/ 6 h 1756"/>
                  <a:gd name="T86" fmla="*/ 53 w 1657"/>
                  <a:gd name="T87" fmla="*/ 3 h 1756"/>
                  <a:gd name="T88" fmla="*/ 49 w 1657"/>
                  <a:gd name="T89" fmla="*/ 1 h 1756"/>
                  <a:gd name="T90" fmla="*/ 45 w 1657"/>
                  <a:gd name="T91" fmla="*/ 0 h 1756"/>
                  <a:gd name="T92" fmla="*/ 43 w 1657"/>
                  <a:gd name="T93" fmla="*/ 1 h 1756"/>
                  <a:gd name="T94" fmla="*/ 41 w 1657"/>
                  <a:gd name="T95" fmla="*/ 4 h 1756"/>
                  <a:gd name="T96" fmla="*/ 41 w 1657"/>
                  <a:gd name="T97" fmla="*/ 11 h 175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57" h="1756">
                    <a:moveTo>
                      <a:pt x="1113" y="287"/>
                    </a:moveTo>
                    <a:lnTo>
                      <a:pt x="1107" y="446"/>
                    </a:lnTo>
                    <a:lnTo>
                      <a:pt x="1117" y="576"/>
                    </a:lnTo>
                    <a:lnTo>
                      <a:pt x="1135" y="687"/>
                    </a:lnTo>
                    <a:lnTo>
                      <a:pt x="1159" y="788"/>
                    </a:lnTo>
                    <a:lnTo>
                      <a:pt x="1180" y="888"/>
                    </a:lnTo>
                    <a:lnTo>
                      <a:pt x="1197" y="996"/>
                    </a:lnTo>
                    <a:lnTo>
                      <a:pt x="1202" y="1124"/>
                    </a:lnTo>
                    <a:lnTo>
                      <a:pt x="1193" y="1281"/>
                    </a:lnTo>
                    <a:lnTo>
                      <a:pt x="1108" y="1296"/>
                    </a:lnTo>
                    <a:lnTo>
                      <a:pt x="1002" y="1297"/>
                    </a:lnTo>
                    <a:lnTo>
                      <a:pt x="878" y="1290"/>
                    </a:lnTo>
                    <a:lnTo>
                      <a:pt x="740" y="1281"/>
                    </a:lnTo>
                    <a:lnTo>
                      <a:pt x="593" y="1274"/>
                    </a:lnTo>
                    <a:lnTo>
                      <a:pt x="443" y="1276"/>
                    </a:lnTo>
                    <a:lnTo>
                      <a:pt x="294" y="1291"/>
                    </a:lnTo>
                    <a:lnTo>
                      <a:pt x="152" y="1327"/>
                    </a:lnTo>
                    <a:lnTo>
                      <a:pt x="131" y="1355"/>
                    </a:lnTo>
                    <a:lnTo>
                      <a:pt x="112" y="1400"/>
                    </a:lnTo>
                    <a:lnTo>
                      <a:pt x="93" y="1451"/>
                    </a:lnTo>
                    <a:lnTo>
                      <a:pt x="75" y="1508"/>
                    </a:lnTo>
                    <a:lnTo>
                      <a:pt x="56" y="1565"/>
                    </a:lnTo>
                    <a:lnTo>
                      <a:pt x="37" y="1617"/>
                    </a:lnTo>
                    <a:lnTo>
                      <a:pt x="18" y="1660"/>
                    </a:lnTo>
                    <a:lnTo>
                      <a:pt x="0" y="1690"/>
                    </a:lnTo>
                    <a:lnTo>
                      <a:pt x="231" y="1708"/>
                    </a:lnTo>
                    <a:lnTo>
                      <a:pt x="479" y="1727"/>
                    </a:lnTo>
                    <a:lnTo>
                      <a:pt x="728" y="1744"/>
                    </a:lnTo>
                    <a:lnTo>
                      <a:pt x="965" y="1756"/>
                    </a:lnTo>
                    <a:lnTo>
                      <a:pt x="1172" y="1756"/>
                    </a:lnTo>
                    <a:lnTo>
                      <a:pt x="1339" y="1743"/>
                    </a:lnTo>
                    <a:lnTo>
                      <a:pt x="1448" y="1712"/>
                    </a:lnTo>
                    <a:lnTo>
                      <a:pt x="1489" y="1660"/>
                    </a:lnTo>
                    <a:lnTo>
                      <a:pt x="1527" y="1591"/>
                    </a:lnTo>
                    <a:lnTo>
                      <a:pt x="1567" y="1519"/>
                    </a:lnTo>
                    <a:lnTo>
                      <a:pt x="1602" y="1432"/>
                    </a:lnTo>
                    <a:lnTo>
                      <a:pt x="1632" y="1317"/>
                    </a:lnTo>
                    <a:lnTo>
                      <a:pt x="1651" y="1160"/>
                    </a:lnTo>
                    <a:lnTo>
                      <a:pt x="1657" y="955"/>
                    </a:lnTo>
                    <a:lnTo>
                      <a:pt x="1647" y="685"/>
                    </a:lnTo>
                    <a:lnTo>
                      <a:pt x="1617" y="342"/>
                    </a:lnTo>
                    <a:lnTo>
                      <a:pt x="1583" y="259"/>
                    </a:lnTo>
                    <a:lnTo>
                      <a:pt x="1515" y="170"/>
                    </a:lnTo>
                    <a:lnTo>
                      <a:pt x="1423" y="87"/>
                    </a:lnTo>
                    <a:lnTo>
                      <a:pt x="1324" y="26"/>
                    </a:lnTo>
                    <a:lnTo>
                      <a:pt x="1228" y="0"/>
                    </a:lnTo>
                    <a:lnTo>
                      <a:pt x="1152" y="25"/>
                    </a:lnTo>
                    <a:lnTo>
                      <a:pt x="1108" y="115"/>
                    </a:lnTo>
                    <a:lnTo>
                      <a:pt x="1113" y="287"/>
                    </a:lnTo>
                    <a:close/>
                  </a:path>
                </a:pathLst>
              </a:custGeom>
              <a:solidFill>
                <a:srgbClr val="7D7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1" name="Freeform 107"/>
              <p:cNvSpPr>
                <a:spLocks/>
              </p:cNvSpPr>
              <p:nvPr/>
            </p:nvSpPr>
            <p:spPr bwMode="auto">
              <a:xfrm>
                <a:off x="4754" y="1670"/>
                <a:ext cx="551" cy="578"/>
              </a:xfrm>
              <a:custGeom>
                <a:avLst/>
                <a:gdLst>
                  <a:gd name="T0" fmla="*/ 42 w 1655"/>
                  <a:gd name="T1" fmla="*/ 11 h 1733"/>
                  <a:gd name="T2" fmla="*/ 42 w 1655"/>
                  <a:gd name="T3" fmla="*/ 17 h 1733"/>
                  <a:gd name="T4" fmla="*/ 42 w 1655"/>
                  <a:gd name="T5" fmla="*/ 21 h 1733"/>
                  <a:gd name="T6" fmla="*/ 43 w 1655"/>
                  <a:gd name="T7" fmla="*/ 26 h 1733"/>
                  <a:gd name="T8" fmla="*/ 43 w 1655"/>
                  <a:gd name="T9" fmla="*/ 29 h 1733"/>
                  <a:gd name="T10" fmla="*/ 44 w 1655"/>
                  <a:gd name="T11" fmla="*/ 33 h 1733"/>
                  <a:gd name="T12" fmla="*/ 45 w 1655"/>
                  <a:gd name="T13" fmla="*/ 37 h 1733"/>
                  <a:gd name="T14" fmla="*/ 45 w 1655"/>
                  <a:gd name="T15" fmla="*/ 42 h 1733"/>
                  <a:gd name="T16" fmla="*/ 45 w 1655"/>
                  <a:gd name="T17" fmla="*/ 47 h 1733"/>
                  <a:gd name="T18" fmla="*/ 42 w 1655"/>
                  <a:gd name="T19" fmla="*/ 48 h 1733"/>
                  <a:gd name="T20" fmla="*/ 38 w 1655"/>
                  <a:gd name="T21" fmla="*/ 48 h 1733"/>
                  <a:gd name="T22" fmla="*/ 33 w 1655"/>
                  <a:gd name="T23" fmla="*/ 48 h 1733"/>
                  <a:gd name="T24" fmla="*/ 28 w 1655"/>
                  <a:gd name="T25" fmla="*/ 47 h 1733"/>
                  <a:gd name="T26" fmla="*/ 22 w 1655"/>
                  <a:gd name="T27" fmla="*/ 47 h 1733"/>
                  <a:gd name="T28" fmla="*/ 16 w 1655"/>
                  <a:gd name="T29" fmla="*/ 47 h 1733"/>
                  <a:gd name="T30" fmla="*/ 11 w 1655"/>
                  <a:gd name="T31" fmla="*/ 48 h 1733"/>
                  <a:gd name="T32" fmla="*/ 5 w 1655"/>
                  <a:gd name="T33" fmla="*/ 49 h 1733"/>
                  <a:gd name="T34" fmla="*/ 5 w 1655"/>
                  <a:gd name="T35" fmla="*/ 50 h 1733"/>
                  <a:gd name="T36" fmla="*/ 4 w 1655"/>
                  <a:gd name="T37" fmla="*/ 52 h 1733"/>
                  <a:gd name="T38" fmla="*/ 3 w 1655"/>
                  <a:gd name="T39" fmla="*/ 54 h 1733"/>
                  <a:gd name="T40" fmla="*/ 3 w 1655"/>
                  <a:gd name="T41" fmla="*/ 56 h 1733"/>
                  <a:gd name="T42" fmla="*/ 2 w 1655"/>
                  <a:gd name="T43" fmla="*/ 58 h 1733"/>
                  <a:gd name="T44" fmla="*/ 1 w 1655"/>
                  <a:gd name="T45" fmla="*/ 59 h 1733"/>
                  <a:gd name="T46" fmla="*/ 1 w 1655"/>
                  <a:gd name="T47" fmla="*/ 61 h 1733"/>
                  <a:gd name="T48" fmla="*/ 0 w 1655"/>
                  <a:gd name="T49" fmla="*/ 62 h 1733"/>
                  <a:gd name="T50" fmla="*/ 9 w 1655"/>
                  <a:gd name="T51" fmla="*/ 63 h 1733"/>
                  <a:gd name="T52" fmla="*/ 18 w 1655"/>
                  <a:gd name="T53" fmla="*/ 63 h 1733"/>
                  <a:gd name="T54" fmla="*/ 27 w 1655"/>
                  <a:gd name="T55" fmla="*/ 64 h 1733"/>
                  <a:gd name="T56" fmla="*/ 36 w 1655"/>
                  <a:gd name="T57" fmla="*/ 64 h 1733"/>
                  <a:gd name="T58" fmla="*/ 43 w 1655"/>
                  <a:gd name="T59" fmla="*/ 64 h 1733"/>
                  <a:gd name="T60" fmla="*/ 49 w 1655"/>
                  <a:gd name="T61" fmla="*/ 64 h 1733"/>
                  <a:gd name="T62" fmla="*/ 53 w 1655"/>
                  <a:gd name="T63" fmla="*/ 62 h 1733"/>
                  <a:gd name="T64" fmla="*/ 55 w 1655"/>
                  <a:gd name="T65" fmla="*/ 61 h 1733"/>
                  <a:gd name="T66" fmla="*/ 56 w 1655"/>
                  <a:gd name="T67" fmla="*/ 58 h 1733"/>
                  <a:gd name="T68" fmla="*/ 58 w 1655"/>
                  <a:gd name="T69" fmla="*/ 55 h 1733"/>
                  <a:gd name="T70" fmla="*/ 59 w 1655"/>
                  <a:gd name="T71" fmla="*/ 52 h 1733"/>
                  <a:gd name="T72" fmla="*/ 60 w 1655"/>
                  <a:gd name="T73" fmla="*/ 48 h 1733"/>
                  <a:gd name="T74" fmla="*/ 61 w 1655"/>
                  <a:gd name="T75" fmla="*/ 43 h 1733"/>
                  <a:gd name="T76" fmla="*/ 61 w 1655"/>
                  <a:gd name="T77" fmla="*/ 35 h 1733"/>
                  <a:gd name="T78" fmla="*/ 61 w 1655"/>
                  <a:gd name="T79" fmla="*/ 25 h 1733"/>
                  <a:gd name="T80" fmla="*/ 60 w 1655"/>
                  <a:gd name="T81" fmla="*/ 13 h 1733"/>
                  <a:gd name="T82" fmla="*/ 58 w 1655"/>
                  <a:gd name="T83" fmla="*/ 10 h 1733"/>
                  <a:gd name="T84" fmla="*/ 56 w 1655"/>
                  <a:gd name="T85" fmla="*/ 6 h 1733"/>
                  <a:gd name="T86" fmla="*/ 53 w 1655"/>
                  <a:gd name="T87" fmla="*/ 3 h 1733"/>
                  <a:gd name="T88" fmla="*/ 49 w 1655"/>
                  <a:gd name="T89" fmla="*/ 1 h 1733"/>
                  <a:gd name="T90" fmla="*/ 46 w 1655"/>
                  <a:gd name="T91" fmla="*/ 0 h 1733"/>
                  <a:gd name="T92" fmla="*/ 43 w 1655"/>
                  <a:gd name="T93" fmla="*/ 1 h 1733"/>
                  <a:gd name="T94" fmla="*/ 42 w 1655"/>
                  <a:gd name="T95" fmla="*/ 4 h 1733"/>
                  <a:gd name="T96" fmla="*/ 42 w 1655"/>
                  <a:gd name="T97" fmla="*/ 11 h 173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55" h="1733">
                    <a:moveTo>
                      <a:pt x="1129" y="289"/>
                    </a:moveTo>
                    <a:lnTo>
                      <a:pt x="1123" y="448"/>
                    </a:lnTo>
                    <a:lnTo>
                      <a:pt x="1134" y="580"/>
                    </a:lnTo>
                    <a:lnTo>
                      <a:pt x="1152" y="690"/>
                    </a:lnTo>
                    <a:lnTo>
                      <a:pt x="1175" y="791"/>
                    </a:lnTo>
                    <a:lnTo>
                      <a:pt x="1197" y="890"/>
                    </a:lnTo>
                    <a:lnTo>
                      <a:pt x="1214" y="998"/>
                    </a:lnTo>
                    <a:lnTo>
                      <a:pt x="1218" y="1123"/>
                    </a:lnTo>
                    <a:lnTo>
                      <a:pt x="1209" y="1279"/>
                    </a:lnTo>
                    <a:lnTo>
                      <a:pt x="1123" y="1293"/>
                    </a:lnTo>
                    <a:lnTo>
                      <a:pt x="1015" y="1295"/>
                    </a:lnTo>
                    <a:lnTo>
                      <a:pt x="887" y="1288"/>
                    </a:lnTo>
                    <a:lnTo>
                      <a:pt x="747" y="1281"/>
                    </a:lnTo>
                    <a:lnTo>
                      <a:pt x="597" y="1275"/>
                    </a:lnTo>
                    <a:lnTo>
                      <a:pt x="443" y="1279"/>
                    </a:lnTo>
                    <a:lnTo>
                      <a:pt x="292" y="1295"/>
                    </a:lnTo>
                    <a:lnTo>
                      <a:pt x="147" y="1331"/>
                    </a:lnTo>
                    <a:lnTo>
                      <a:pt x="128" y="1359"/>
                    </a:lnTo>
                    <a:lnTo>
                      <a:pt x="110" y="1400"/>
                    </a:lnTo>
                    <a:lnTo>
                      <a:pt x="92" y="1449"/>
                    </a:lnTo>
                    <a:lnTo>
                      <a:pt x="74" y="1501"/>
                    </a:lnTo>
                    <a:lnTo>
                      <a:pt x="55" y="1553"/>
                    </a:lnTo>
                    <a:lnTo>
                      <a:pt x="37" y="1602"/>
                    </a:lnTo>
                    <a:lnTo>
                      <a:pt x="18" y="1642"/>
                    </a:lnTo>
                    <a:lnTo>
                      <a:pt x="0" y="1672"/>
                    </a:lnTo>
                    <a:lnTo>
                      <a:pt x="231" y="1689"/>
                    </a:lnTo>
                    <a:lnTo>
                      <a:pt x="479" y="1708"/>
                    </a:lnTo>
                    <a:lnTo>
                      <a:pt x="728" y="1724"/>
                    </a:lnTo>
                    <a:lnTo>
                      <a:pt x="965" y="1733"/>
                    </a:lnTo>
                    <a:lnTo>
                      <a:pt x="1172" y="1731"/>
                    </a:lnTo>
                    <a:lnTo>
                      <a:pt x="1339" y="1718"/>
                    </a:lnTo>
                    <a:lnTo>
                      <a:pt x="1448" y="1685"/>
                    </a:lnTo>
                    <a:lnTo>
                      <a:pt x="1489" y="1634"/>
                    </a:lnTo>
                    <a:lnTo>
                      <a:pt x="1527" y="1566"/>
                    </a:lnTo>
                    <a:lnTo>
                      <a:pt x="1565" y="1496"/>
                    </a:lnTo>
                    <a:lnTo>
                      <a:pt x="1601" y="1411"/>
                    </a:lnTo>
                    <a:lnTo>
                      <a:pt x="1631" y="1301"/>
                    </a:lnTo>
                    <a:lnTo>
                      <a:pt x="1649" y="1151"/>
                    </a:lnTo>
                    <a:lnTo>
                      <a:pt x="1655" y="949"/>
                    </a:lnTo>
                    <a:lnTo>
                      <a:pt x="1644" y="682"/>
                    </a:lnTo>
                    <a:lnTo>
                      <a:pt x="1614" y="340"/>
                    </a:lnTo>
                    <a:lnTo>
                      <a:pt x="1582" y="257"/>
                    </a:lnTo>
                    <a:lnTo>
                      <a:pt x="1515" y="168"/>
                    </a:lnTo>
                    <a:lnTo>
                      <a:pt x="1427" y="86"/>
                    </a:lnTo>
                    <a:lnTo>
                      <a:pt x="1330" y="25"/>
                    </a:lnTo>
                    <a:lnTo>
                      <a:pt x="1236" y="0"/>
                    </a:lnTo>
                    <a:lnTo>
                      <a:pt x="1163" y="26"/>
                    </a:lnTo>
                    <a:lnTo>
                      <a:pt x="1123" y="117"/>
                    </a:lnTo>
                    <a:lnTo>
                      <a:pt x="1129" y="289"/>
                    </a:lnTo>
                    <a:close/>
                  </a:path>
                </a:pathLst>
              </a:custGeom>
              <a:solidFill>
                <a:srgbClr val="857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2" name="Freeform 108"/>
              <p:cNvSpPr>
                <a:spLocks/>
              </p:cNvSpPr>
              <p:nvPr/>
            </p:nvSpPr>
            <p:spPr bwMode="auto">
              <a:xfrm>
                <a:off x="4754" y="1677"/>
                <a:ext cx="550" cy="570"/>
              </a:xfrm>
              <a:custGeom>
                <a:avLst/>
                <a:gdLst>
                  <a:gd name="T0" fmla="*/ 42 w 1651"/>
                  <a:gd name="T1" fmla="*/ 11 h 1709"/>
                  <a:gd name="T2" fmla="*/ 42 w 1651"/>
                  <a:gd name="T3" fmla="*/ 17 h 1709"/>
                  <a:gd name="T4" fmla="*/ 42 w 1651"/>
                  <a:gd name="T5" fmla="*/ 21 h 1709"/>
                  <a:gd name="T6" fmla="*/ 43 w 1651"/>
                  <a:gd name="T7" fmla="*/ 26 h 1709"/>
                  <a:gd name="T8" fmla="*/ 44 w 1651"/>
                  <a:gd name="T9" fmla="*/ 29 h 1709"/>
                  <a:gd name="T10" fmla="*/ 45 w 1651"/>
                  <a:gd name="T11" fmla="*/ 33 h 1709"/>
                  <a:gd name="T12" fmla="*/ 45 w 1651"/>
                  <a:gd name="T13" fmla="*/ 37 h 1709"/>
                  <a:gd name="T14" fmla="*/ 46 w 1651"/>
                  <a:gd name="T15" fmla="*/ 42 h 1709"/>
                  <a:gd name="T16" fmla="*/ 45 w 1651"/>
                  <a:gd name="T17" fmla="*/ 47 h 1709"/>
                  <a:gd name="T18" fmla="*/ 42 w 1651"/>
                  <a:gd name="T19" fmla="*/ 48 h 1709"/>
                  <a:gd name="T20" fmla="*/ 38 w 1651"/>
                  <a:gd name="T21" fmla="*/ 48 h 1709"/>
                  <a:gd name="T22" fmla="*/ 33 w 1651"/>
                  <a:gd name="T23" fmla="*/ 48 h 1709"/>
                  <a:gd name="T24" fmla="*/ 28 w 1651"/>
                  <a:gd name="T25" fmla="*/ 47 h 1709"/>
                  <a:gd name="T26" fmla="*/ 22 w 1651"/>
                  <a:gd name="T27" fmla="*/ 47 h 1709"/>
                  <a:gd name="T28" fmla="*/ 16 w 1651"/>
                  <a:gd name="T29" fmla="*/ 47 h 1709"/>
                  <a:gd name="T30" fmla="*/ 11 w 1651"/>
                  <a:gd name="T31" fmla="*/ 48 h 1709"/>
                  <a:gd name="T32" fmla="*/ 5 w 1651"/>
                  <a:gd name="T33" fmla="*/ 49 h 1709"/>
                  <a:gd name="T34" fmla="*/ 5 w 1651"/>
                  <a:gd name="T35" fmla="*/ 50 h 1709"/>
                  <a:gd name="T36" fmla="*/ 4 w 1651"/>
                  <a:gd name="T37" fmla="*/ 52 h 1709"/>
                  <a:gd name="T38" fmla="*/ 3 w 1651"/>
                  <a:gd name="T39" fmla="*/ 54 h 1709"/>
                  <a:gd name="T40" fmla="*/ 3 w 1651"/>
                  <a:gd name="T41" fmla="*/ 55 h 1709"/>
                  <a:gd name="T42" fmla="*/ 2 w 1651"/>
                  <a:gd name="T43" fmla="*/ 57 h 1709"/>
                  <a:gd name="T44" fmla="*/ 1 w 1651"/>
                  <a:gd name="T45" fmla="*/ 59 h 1709"/>
                  <a:gd name="T46" fmla="*/ 1 w 1651"/>
                  <a:gd name="T47" fmla="*/ 60 h 1709"/>
                  <a:gd name="T48" fmla="*/ 0 w 1651"/>
                  <a:gd name="T49" fmla="*/ 61 h 1709"/>
                  <a:gd name="T50" fmla="*/ 9 w 1651"/>
                  <a:gd name="T51" fmla="*/ 62 h 1709"/>
                  <a:gd name="T52" fmla="*/ 18 w 1651"/>
                  <a:gd name="T53" fmla="*/ 63 h 1709"/>
                  <a:gd name="T54" fmla="*/ 27 w 1651"/>
                  <a:gd name="T55" fmla="*/ 63 h 1709"/>
                  <a:gd name="T56" fmla="*/ 36 w 1651"/>
                  <a:gd name="T57" fmla="*/ 63 h 1709"/>
                  <a:gd name="T58" fmla="*/ 43 w 1651"/>
                  <a:gd name="T59" fmla="*/ 63 h 1709"/>
                  <a:gd name="T60" fmla="*/ 50 w 1651"/>
                  <a:gd name="T61" fmla="*/ 63 h 1709"/>
                  <a:gd name="T62" fmla="*/ 54 w 1651"/>
                  <a:gd name="T63" fmla="*/ 61 h 1709"/>
                  <a:gd name="T64" fmla="*/ 55 w 1651"/>
                  <a:gd name="T65" fmla="*/ 59 h 1709"/>
                  <a:gd name="T66" fmla="*/ 57 w 1651"/>
                  <a:gd name="T67" fmla="*/ 57 h 1709"/>
                  <a:gd name="T68" fmla="*/ 58 w 1651"/>
                  <a:gd name="T69" fmla="*/ 55 h 1709"/>
                  <a:gd name="T70" fmla="*/ 59 w 1651"/>
                  <a:gd name="T71" fmla="*/ 52 h 1709"/>
                  <a:gd name="T72" fmla="*/ 60 w 1651"/>
                  <a:gd name="T73" fmla="*/ 48 h 1709"/>
                  <a:gd name="T74" fmla="*/ 61 w 1651"/>
                  <a:gd name="T75" fmla="*/ 42 h 1709"/>
                  <a:gd name="T76" fmla="*/ 61 w 1651"/>
                  <a:gd name="T77" fmla="*/ 35 h 1709"/>
                  <a:gd name="T78" fmla="*/ 61 w 1651"/>
                  <a:gd name="T79" fmla="*/ 25 h 1709"/>
                  <a:gd name="T80" fmla="*/ 60 w 1651"/>
                  <a:gd name="T81" fmla="*/ 12 h 1709"/>
                  <a:gd name="T82" fmla="*/ 58 w 1651"/>
                  <a:gd name="T83" fmla="*/ 9 h 1709"/>
                  <a:gd name="T84" fmla="*/ 56 w 1651"/>
                  <a:gd name="T85" fmla="*/ 6 h 1709"/>
                  <a:gd name="T86" fmla="*/ 53 w 1651"/>
                  <a:gd name="T87" fmla="*/ 3 h 1709"/>
                  <a:gd name="T88" fmla="*/ 49 w 1651"/>
                  <a:gd name="T89" fmla="*/ 1 h 1709"/>
                  <a:gd name="T90" fmla="*/ 46 w 1651"/>
                  <a:gd name="T91" fmla="*/ 0 h 1709"/>
                  <a:gd name="T92" fmla="*/ 43 w 1651"/>
                  <a:gd name="T93" fmla="*/ 1 h 1709"/>
                  <a:gd name="T94" fmla="*/ 42 w 1651"/>
                  <a:gd name="T95" fmla="*/ 4 h 1709"/>
                  <a:gd name="T96" fmla="*/ 42 w 1651"/>
                  <a:gd name="T97" fmla="*/ 11 h 170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51" h="1709">
                    <a:moveTo>
                      <a:pt x="1143" y="292"/>
                    </a:moveTo>
                    <a:lnTo>
                      <a:pt x="1138" y="451"/>
                    </a:lnTo>
                    <a:lnTo>
                      <a:pt x="1148" y="580"/>
                    </a:lnTo>
                    <a:lnTo>
                      <a:pt x="1167" y="690"/>
                    </a:lnTo>
                    <a:lnTo>
                      <a:pt x="1191" y="790"/>
                    </a:lnTo>
                    <a:lnTo>
                      <a:pt x="1213" y="888"/>
                    </a:lnTo>
                    <a:lnTo>
                      <a:pt x="1229" y="996"/>
                    </a:lnTo>
                    <a:lnTo>
                      <a:pt x="1233" y="1120"/>
                    </a:lnTo>
                    <a:lnTo>
                      <a:pt x="1221" y="1274"/>
                    </a:lnTo>
                    <a:lnTo>
                      <a:pt x="1135" y="1289"/>
                    </a:lnTo>
                    <a:lnTo>
                      <a:pt x="1025" y="1292"/>
                    </a:lnTo>
                    <a:lnTo>
                      <a:pt x="896" y="1287"/>
                    </a:lnTo>
                    <a:lnTo>
                      <a:pt x="752" y="1281"/>
                    </a:lnTo>
                    <a:lnTo>
                      <a:pt x="598" y="1277"/>
                    </a:lnTo>
                    <a:lnTo>
                      <a:pt x="442" y="1280"/>
                    </a:lnTo>
                    <a:lnTo>
                      <a:pt x="289" y="1298"/>
                    </a:lnTo>
                    <a:lnTo>
                      <a:pt x="144" y="1334"/>
                    </a:lnTo>
                    <a:lnTo>
                      <a:pt x="125" y="1360"/>
                    </a:lnTo>
                    <a:lnTo>
                      <a:pt x="107" y="1399"/>
                    </a:lnTo>
                    <a:lnTo>
                      <a:pt x="89" y="1444"/>
                    </a:lnTo>
                    <a:lnTo>
                      <a:pt x="73" y="1493"/>
                    </a:lnTo>
                    <a:lnTo>
                      <a:pt x="55" y="1541"/>
                    </a:lnTo>
                    <a:lnTo>
                      <a:pt x="37" y="1585"/>
                    </a:lnTo>
                    <a:lnTo>
                      <a:pt x="18" y="1624"/>
                    </a:lnTo>
                    <a:lnTo>
                      <a:pt x="0" y="1652"/>
                    </a:lnTo>
                    <a:lnTo>
                      <a:pt x="231" y="1669"/>
                    </a:lnTo>
                    <a:lnTo>
                      <a:pt x="479" y="1687"/>
                    </a:lnTo>
                    <a:lnTo>
                      <a:pt x="728" y="1700"/>
                    </a:lnTo>
                    <a:lnTo>
                      <a:pt x="965" y="1709"/>
                    </a:lnTo>
                    <a:lnTo>
                      <a:pt x="1172" y="1706"/>
                    </a:lnTo>
                    <a:lnTo>
                      <a:pt x="1339" y="1691"/>
                    </a:lnTo>
                    <a:lnTo>
                      <a:pt x="1448" y="1657"/>
                    </a:lnTo>
                    <a:lnTo>
                      <a:pt x="1489" y="1604"/>
                    </a:lnTo>
                    <a:lnTo>
                      <a:pt x="1527" y="1537"/>
                    </a:lnTo>
                    <a:lnTo>
                      <a:pt x="1565" y="1472"/>
                    </a:lnTo>
                    <a:lnTo>
                      <a:pt x="1599" y="1390"/>
                    </a:lnTo>
                    <a:lnTo>
                      <a:pt x="1629" y="1285"/>
                    </a:lnTo>
                    <a:lnTo>
                      <a:pt x="1645" y="1138"/>
                    </a:lnTo>
                    <a:lnTo>
                      <a:pt x="1651" y="940"/>
                    </a:lnTo>
                    <a:lnTo>
                      <a:pt x="1639" y="676"/>
                    </a:lnTo>
                    <a:lnTo>
                      <a:pt x="1610" y="334"/>
                    </a:lnTo>
                    <a:lnTo>
                      <a:pt x="1578" y="253"/>
                    </a:lnTo>
                    <a:lnTo>
                      <a:pt x="1514" y="164"/>
                    </a:lnTo>
                    <a:lnTo>
                      <a:pt x="1428" y="83"/>
                    </a:lnTo>
                    <a:lnTo>
                      <a:pt x="1335" y="24"/>
                    </a:lnTo>
                    <a:lnTo>
                      <a:pt x="1245" y="0"/>
                    </a:lnTo>
                    <a:lnTo>
                      <a:pt x="1175" y="28"/>
                    </a:lnTo>
                    <a:lnTo>
                      <a:pt x="1136" y="120"/>
                    </a:lnTo>
                    <a:lnTo>
                      <a:pt x="1143" y="292"/>
                    </a:lnTo>
                    <a:close/>
                  </a:path>
                </a:pathLst>
              </a:custGeom>
              <a:solidFill>
                <a:srgbClr val="8C7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3" name="Freeform 109"/>
              <p:cNvSpPr>
                <a:spLocks/>
              </p:cNvSpPr>
              <p:nvPr/>
            </p:nvSpPr>
            <p:spPr bwMode="auto">
              <a:xfrm>
                <a:off x="4754" y="1683"/>
                <a:ext cx="549" cy="562"/>
              </a:xfrm>
              <a:custGeom>
                <a:avLst/>
                <a:gdLst>
                  <a:gd name="T0" fmla="*/ 43 w 1649"/>
                  <a:gd name="T1" fmla="*/ 11 h 1686"/>
                  <a:gd name="T2" fmla="*/ 43 w 1649"/>
                  <a:gd name="T3" fmla="*/ 17 h 1686"/>
                  <a:gd name="T4" fmla="*/ 43 w 1649"/>
                  <a:gd name="T5" fmla="*/ 22 h 1686"/>
                  <a:gd name="T6" fmla="*/ 44 w 1649"/>
                  <a:gd name="T7" fmla="*/ 26 h 1686"/>
                  <a:gd name="T8" fmla="*/ 45 w 1649"/>
                  <a:gd name="T9" fmla="*/ 29 h 1686"/>
                  <a:gd name="T10" fmla="*/ 45 w 1649"/>
                  <a:gd name="T11" fmla="*/ 33 h 1686"/>
                  <a:gd name="T12" fmla="*/ 46 w 1649"/>
                  <a:gd name="T13" fmla="*/ 37 h 1686"/>
                  <a:gd name="T14" fmla="*/ 46 w 1649"/>
                  <a:gd name="T15" fmla="*/ 41 h 1686"/>
                  <a:gd name="T16" fmla="*/ 46 w 1649"/>
                  <a:gd name="T17" fmla="*/ 47 h 1686"/>
                  <a:gd name="T18" fmla="*/ 42 w 1649"/>
                  <a:gd name="T19" fmla="*/ 48 h 1686"/>
                  <a:gd name="T20" fmla="*/ 38 w 1649"/>
                  <a:gd name="T21" fmla="*/ 48 h 1686"/>
                  <a:gd name="T22" fmla="*/ 33 w 1649"/>
                  <a:gd name="T23" fmla="*/ 48 h 1686"/>
                  <a:gd name="T24" fmla="*/ 28 w 1649"/>
                  <a:gd name="T25" fmla="*/ 47 h 1686"/>
                  <a:gd name="T26" fmla="*/ 22 w 1649"/>
                  <a:gd name="T27" fmla="*/ 47 h 1686"/>
                  <a:gd name="T28" fmla="*/ 16 w 1649"/>
                  <a:gd name="T29" fmla="*/ 48 h 1686"/>
                  <a:gd name="T30" fmla="*/ 11 w 1649"/>
                  <a:gd name="T31" fmla="*/ 48 h 1686"/>
                  <a:gd name="T32" fmla="*/ 5 w 1649"/>
                  <a:gd name="T33" fmla="*/ 50 h 1686"/>
                  <a:gd name="T34" fmla="*/ 5 w 1649"/>
                  <a:gd name="T35" fmla="*/ 51 h 1686"/>
                  <a:gd name="T36" fmla="*/ 4 w 1649"/>
                  <a:gd name="T37" fmla="*/ 52 h 1686"/>
                  <a:gd name="T38" fmla="*/ 3 w 1649"/>
                  <a:gd name="T39" fmla="*/ 53 h 1686"/>
                  <a:gd name="T40" fmla="*/ 3 w 1649"/>
                  <a:gd name="T41" fmla="*/ 55 h 1686"/>
                  <a:gd name="T42" fmla="*/ 2 w 1649"/>
                  <a:gd name="T43" fmla="*/ 57 h 1686"/>
                  <a:gd name="T44" fmla="*/ 1 w 1649"/>
                  <a:gd name="T45" fmla="*/ 58 h 1686"/>
                  <a:gd name="T46" fmla="*/ 1 w 1649"/>
                  <a:gd name="T47" fmla="*/ 59 h 1686"/>
                  <a:gd name="T48" fmla="*/ 0 w 1649"/>
                  <a:gd name="T49" fmla="*/ 60 h 1686"/>
                  <a:gd name="T50" fmla="*/ 9 w 1649"/>
                  <a:gd name="T51" fmla="*/ 61 h 1686"/>
                  <a:gd name="T52" fmla="*/ 18 w 1649"/>
                  <a:gd name="T53" fmla="*/ 62 h 1686"/>
                  <a:gd name="T54" fmla="*/ 27 w 1649"/>
                  <a:gd name="T55" fmla="*/ 62 h 1686"/>
                  <a:gd name="T56" fmla="*/ 36 w 1649"/>
                  <a:gd name="T57" fmla="*/ 62 h 1686"/>
                  <a:gd name="T58" fmla="*/ 43 w 1649"/>
                  <a:gd name="T59" fmla="*/ 62 h 1686"/>
                  <a:gd name="T60" fmla="*/ 49 w 1649"/>
                  <a:gd name="T61" fmla="*/ 62 h 1686"/>
                  <a:gd name="T62" fmla="*/ 53 w 1649"/>
                  <a:gd name="T63" fmla="*/ 60 h 1686"/>
                  <a:gd name="T64" fmla="*/ 55 w 1649"/>
                  <a:gd name="T65" fmla="*/ 58 h 1686"/>
                  <a:gd name="T66" fmla="*/ 56 w 1649"/>
                  <a:gd name="T67" fmla="*/ 56 h 1686"/>
                  <a:gd name="T68" fmla="*/ 58 w 1649"/>
                  <a:gd name="T69" fmla="*/ 54 h 1686"/>
                  <a:gd name="T70" fmla="*/ 59 w 1649"/>
                  <a:gd name="T71" fmla="*/ 51 h 1686"/>
                  <a:gd name="T72" fmla="*/ 60 w 1649"/>
                  <a:gd name="T73" fmla="*/ 47 h 1686"/>
                  <a:gd name="T74" fmla="*/ 61 w 1649"/>
                  <a:gd name="T75" fmla="*/ 42 h 1686"/>
                  <a:gd name="T76" fmla="*/ 61 w 1649"/>
                  <a:gd name="T77" fmla="*/ 34 h 1686"/>
                  <a:gd name="T78" fmla="*/ 60 w 1649"/>
                  <a:gd name="T79" fmla="*/ 25 h 1686"/>
                  <a:gd name="T80" fmla="*/ 59 w 1649"/>
                  <a:gd name="T81" fmla="*/ 12 h 1686"/>
                  <a:gd name="T82" fmla="*/ 58 w 1649"/>
                  <a:gd name="T83" fmla="*/ 9 h 1686"/>
                  <a:gd name="T84" fmla="*/ 56 w 1649"/>
                  <a:gd name="T85" fmla="*/ 6 h 1686"/>
                  <a:gd name="T86" fmla="*/ 53 w 1649"/>
                  <a:gd name="T87" fmla="*/ 3 h 1686"/>
                  <a:gd name="T88" fmla="*/ 50 w 1649"/>
                  <a:gd name="T89" fmla="*/ 1 h 1686"/>
                  <a:gd name="T90" fmla="*/ 46 w 1649"/>
                  <a:gd name="T91" fmla="*/ 0 h 1686"/>
                  <a:gd name="T92" fmla="*/ 44 w 1649"/>
                  <a:gd name="T93" fmla="*/ 1 h 1686"/>
                  <a:gd name="T94" fmla="*/ 43 w 1649"/>
                  <a:gd name="T95" fmla="*/ 5 h 1686"/>
                  <a:gd name="T96" fmla="*/ 43 w 1649"/>
                  <a:gd name="T97" fmla="*/ 11 h 16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49" h="1686">
                    <a:moveTo>
                      <a:pt x="1159" y="296"/>
                    </a:moveTo>
                    <a:lnTo>
                      <a:pt x="1154" y="454"/>
                    </a:lnTo>
                    <a:lnTo>
                      <a:pt x="1163" y="583"/>
                    </a:lnTo>
                    <a:lnTo>
                      <a:pt x="1183" y="692"/>
                    </a:lnTo>
                    <a:lnTo>
                      <a:pt x="1207" y="791"/>
                    </a:lnTo>
                    <a:lnTo>
                      <a:pt x="1228" y="888"/>
                    </a:lnTo>
                    <a:lnTo>
                      <a:pt x="1244" y="994"/>
                    </a:lnTo>
                    <a:lnTo>
                      <a:pt x="1247" y="1119"/>
                    </a:lnTo>
                    <a:lnTo>
                      <a:pt x="1234" y="1272"/>
                    </a:lnTo>
                    <a:lnTo>
                      <a:pt x="1148" y="1286"/>
                    </a:lnTo>
                    <a:lnTo>
                      <a:pt x="1037" y="1291"/>
                    </a:lnTo>
                    <a:lnTo>
                      <a:pt x="904" y="1286"/>
                    </a:lnTo>
                    <a:lnTo>
                      <a:pt x="757" y="1282"/>
                    </a:lnTo>
                    <a:lnTo>
                      <a:pt x="600" y="1278"/>
                    </a:lnTo>
                    <a:lnTo>
                      <a:pt x="442" y="1283"/>
                    </a:lnTo>
                    <a:lnTo>
                      <a:pt x="287" y="1301"/>
                    </a:lnTo>
                    <a:lnTo>
                      <a:pt x="142" y="1338"/>
                    </a:lnTo>
                    <a:lnTo>
                      <a:pt x="122" y="1364"/>
                    </a:lnTo>
                    <a:lnTo>
                      <a:pt x="104" y="1399"/>
                    </a:lnTo>
                    <a:lnTo>
                      <a:pt x="87" y="1439"/>
                    </a:lnTo>
                    <a:lnTo>
                      <a:pt x="70" y="1485"/>
                    </a:lnTo>
                    <a:lnTo>
                      <a:pt x="52" y="1529"/>
                    </a:lnTo>
                    <a:lnTo>
                      <a:pt x="36" y="1570"/>
                    </a:lnTo>
                    <a:lnTo>
                      <a:pt x="18" y="1606"/>
                    </a:lnTo>
                    <a:lnTo>
                      <a:pt x="0" y="1633"/>
                    </a:lnTo>
                    <a:lnTo>
                      <a:pt x="231" y="1650"/>
                    </a:lnTo>
                    <a:lnTo>
                      <a:pt x="479" y="1667"/>
                    </a:lnTo>
                    <a:lnTo>
                      <a:pt x="728" y="1680"/>
                    </a:lnTo>
                    <a:lnTo>
                      <a:pt x="965" y="1686"/>
                    </a:lnTo>
                    <a:lnTo>
                      <a:pt x="1172" y="1681"/>
                    </a:lnTo>
                    <a:lnTo>
                      <a:pt x="1339" y="1664"/>
                    </a:lnTo>
                    <a:lnTo>
                      <a:pt x="1448" y="1631"/>
                    </a:lnTo>
                    <a:lnTo>
                      <a:pt x="1489" y="1578"/>
                    </a:lnTo>
                    <a:lnTo>
                      <a:pt x="1526" y="1512"/>
                    </a:lnTo>
                    <a:lnTo>
                      <a:pt x="1564" y="1448"/>
                    </a:lnTo>
                    <a:lnTo>
                      <a:pt x="1598" y="1370"/>
                    </a:lnTo>
                    <a:lnTo>
                      <a:pt x="1626" y="1268"/>
                    </a:lnTo>
                    <a:lnTo>
                      <a:pt x="1643" y="1126"/>
                    </a:lnTo>
                    <a:lnTo>
                      <a:pt x="1649" y="931"/>
                    </a:lnTo>
                    <a:lnTo>
                      <a:pt x="1637" y="669"/>
                    </a:lnTo>
                    <a:lnTo>
                      <a:pt x="1607" y="328"/>
                    </a:lnTo>
                    <a:lnTo>
                      <a:pt x="1576" y="247"/>
                    </a:lnTo>
                    <a:lnTo>
                      <a:pt x="1514" y="159"/>
                    </a:lnTo>
                    <a:lnTo>
                      <a:pt x="1431" y="80"/>
                    </a:lnTo>
                    <a:lnTo>
                      <a:pt x="1342" y="23"/>
                    </a:lnTo>
                    <a:lnTo>
                      <a:pt x="1256" y="0"/>
                    </a:lnTo>
                    <a:lnTo>
                      <a:pt x="1187" y="30"/>
                    </a:lnTo>
                    <a:lnTo>
                      <a:pt x="1150" y="122"/>
                    </a:lnTo>
                    <a:lnTo>
                      <a:pt x="1159" y="296"/>
                    </a:lnTo>
                    <a:close/>
                  </a:path>
                </a:pathLst>
              </a:custGeom>
              <a:solidFill>
                <a:srgbClr val="948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4" name="Freeform 110"/>
              <p:cNvSpPr>
                <a:spLocks/>
              </p:cNvSpPr>
              <p:nvPr/>
            </p:nvSpPr>
            <p:spPr bwMode="auto">
              <a:xfrm>
                <a:off x="4754" y="1689"/>
                <a:ext cx="548" cy="555"/>
              </a:xfrm>
              <a:custGeom>
                <a:avLst/>
                <a:gdLst>
                  <a:gd name="T0" fmla="*/ 43 w 1645"/>
                  <a:gd name="T1" fmla="*/ 11 h 1664"/>
                  <a:gd name="T2" fmla="*/ 43 w 1645"/>
                  <a:gd name="T3" fmla="*/ 17 h 1664"/>
                  <a:gd name="T4" fmla="*/ 44 w 1645"/>
                  <a:gd name="T5" fmla="*/ 22 h 1664"/>
                  <a:gd name="T6" fmla="*/ 44 w 1645"/>
                  <a:gd name="T7" fmla="*/ 26 h 1664"/>
                  <a:gd name="T8" fmla="*/ 45 w 1645"/>
                  <a:gd name="T9" fmla="*/ 29 h 1664"/>
                  <a:gd name="T10" fmla="*/ 46 w 1645"/>
                  <a:gd name="T11" fmla="*/ 33 h 1664"/>
                  <a:gd name="T12" fmla="*/ 47 w 1645"/>
                  <a:gd name="T13" fmla="*/ 37 h 1664"/>
                  <a:gd name="T14" fmla="*/ 47 w 1645"/>
                  <a:gd name="T15" fmla="*/ 41 h 1664"/>
                  <a:gd name="T16" fmla="*/ 46 w 1645"/>
                  <a:gd name="T17" fmla="*/ 47 h 1664"/>
                  <a:gd name="T18" fmla="*/ 43 w 1645"/>
                  <a:gd name="T19" fmla="*/ 48 h 1664"/>
                  <a:gd name="T20" fmla="*/ 39 w 1645"/>
                  <a:gd name="T21" fmla="*/ 48 h 1664"/>
                  <a:gd name="T22" fmla="*/ 34 w 1645"/>
                  <a:gd name="T23" fmla="*/ 48 h 1664"/>
                  <a:gd name="T24" fmla="*/ 28 w 1645"/>
                  <a:gd name="T25" fmla="*/ 48 h 1664"/>
                  <a:gd name="T26" fmla="*/ 22 w 1645"/>
                  <a:gd name="T27" fmla="*/ 47 h 1664"/>
                  <a:gd name="T28" fmla="*/ 16 w 1645"/>
                  <a:gd name="T29" fmla="*/ 48 h 1664"/>
                  <a:gd name="T30" fmla="*/ 10 w 1645"/>
                  <a:gd name="T31" fmla="*/ 48 h 1664"/>
                  <a:gd name="T32" fmla="*/ 5 w 1645"/>
                  <a:gd name="T33" fmla="*/ 50 h 1664"/>
                  <a:gd name="T34" fmla="*/ 4 w 1645"/>
                  <a:gd name="T35" fmla="*/ 51 h 1664"/>
                  <a:gd name="T36" fmla="*/ 4 w 1645"/>
                  <a:gd name="T37" fmla="*/ 52 h 1664"/>
                  <a:gd name="T38" fmla="*/ 3 w 1645"/>
                  <a:gd name="T39" fmla="*/ 53 h 1664"/>
                  <a:gd name="T40" fmla="*/ 3 w 1645"/>
                  <a:gd name="T41" fmla="*/ 55 h 1664"/>
                  <a:gd name="T42" fmla="*/ 2 w 1645"/>
                  <a:gd name="T43" fmla="*/ 56 h 1664"/>
                  <a:gd name="T44" fmla="*/ 1 w 1645"/>
                  <a:gd name="T45" fmla="*/ 58 h 1664"/>
                  <a:gd name="T46" fmla="*/ 1 w 1645"/>
                  <a:gd name="T47" fmla="*/ 59 h 1664"/>
                  <a:gd name="T48" fmla="*/ 0 w 1645"/>
                  <a:gd name="T49" fmla="*/ 60 h 1664"/>
                  <a:gd name="T50" fmla="*/ 9 w 1645"/>
                  <a:gd name="T51" fmla="*/ 60 h 1664"/>
                  <a:gd name="T52" fmla="*/ 18 w 1645"/>
                  <a:gd name="T53" fmla="*/ 61 h 1664"/>
                  <a:gd name="T54" fmla="*/ 27 w 1645"/>
                  <a:gd name="T55" fmla="*/ 62 h 1664"/>
                  <a:gd name="T56" fmla="*/ 36 w 1645"/>
                  <a:gd name="T57" fmla="*/ 62 h 1664"/>
                  <a:gd name="T58" fmla="*/ 43 w 1645"/>
                  <a:gd name="T59" fmla="*/ 61 h 1664"/>
                  <a:gd name="T60" fmla="*/ 50 w 1645"/>
                  <a:gd name="T61" fmla="*/ 61 h 1664"/>
                  <a:gd name="T62" fmla="*/ 54 w 1645"/>
                  <a:gd name="T63" fmla="*/ 59 h 1664"/>
                  <a:gd name="T64" fmla="*/ 55 w 1645"/>
                  <a:gd name="T65" fmla="*/ 58 h 1664"/>
                  <a:gd name="T66" fmla="*/ 56 w 1645"/>
                  <a:gd name="T67" fmla="*/ 55 h 1664"/>
                  <a:gd name="T68" fmla="*/ 58 w 1645"/>
                  <a:gd name="T69" fmla="*/ 53 h 1664"/>
                  <a:gd name="T70" fmla="*/ 59 w 1645"/>
                  <a:gd name="T71" fmla="*/ 50 h 1664"/>
                  <a:gd name="T72" fmla="*/ 60 w 1645"/>
                  <a:gd name="T73" fmla="*/ 46 h 1664"/>
                  <a:gd name="T74" fmla="*/ 61 w 1645"/>
                  <a:gd name="T75" fmla="*/ 41 h 1664"/>
                  <a:gd name="T76" fmla="*/ 61 w 1645"/>
                  <a:gd name="T77" fmla="*/ 34 h 1664"/>
                  <a:gd name="T78" fmla="*/ 60 w 1645"/>
                  <a:gd name="T79" fmla="*/ 25 h 1664"/>
                  <a:gd name="T80" fmla="*/ 59 w 1645"/>
                  <a:gd name="T81" fmla="*/ 12 h 1664"/>
                  <a:gd name="T82" fmla="*/ 58 w 1645"/>
                  <a:gd name="T83" fmla="*/ 9 h 1664"/>
                  <a:gd name="T84" fmla="*/ 56 w 1645"/>
                  <a:gd name="T85" fmla="*/ 6 h 1664"/>
                  <a:gd name="T86" fmla="*/ 53 w 1645"/>
                  <a:gd name="T87" fmla="*/ 3 h 1664"/>
                  <a:gd name="T88" fmla="*/ 50 w 1645"/>
                  <a:gd name="T89" fmla="*/ 1 h 1664"/>
                  <a:gd name="T90" fmla="*/ 47 w 1645"/>
                  <a:gd name="T91" fmla="*/ 0 h 1664"/>
                  <a:gd name="T92" fmla="*/ 44 w 1645"/>
                  <a:gd name="T93" fmla="*/ 1 h 1664"/>
                  <a:gd name="T94" fmla="*/ 43 w 1645"/>
                  <a:gd name="T95" fmla="*/ 5 h 1664"/>
                  <a:gd name="T96" fmla="*/ 43 w 1645"/>
                  <a:gd name="T97" fmla="*/ 11 h 166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45" h="1664">
                    <a:moveTo>
                      <a:pt x="1174" y="297"/>
                    </a:moveTo>
                    <a:lnTo>
                      <a:pt x="1169" y="456"/>
                    </a:lnTo>
                    <a:lnTo>
                      <a:pt x="1180" y="586"/>
                    </a:lnTo>
                    <a:lnTo>
                      <a:pt x="1199" y="695"/>
                    </a:lnTo>
                    <a:lnTo>
                      <a:pt x="1223" y="793"/>
                    </a:lnTo>
                    <a:lnTo>
                      <a:pt x="1245" y="889"/>
                    </a:lnTo>
                    <a:lnTo>
                      <a:pt x="1260" y="996"/>
                    </a:lnTo>
                    <a:lnTo>
                      <a:pt x="1263" y="1118"/>
                    </a:lnTo>
                    <a:lnTo>
                      <a:pt x="1248" y="1270"/>
                    </a:lnTo>
                    <a:lnTo>
                      <a:pt x="1161" y="1284"/>
                    </a:lnTo>
                    <a:lnTo>
                      <a:pt x="1047" y="1289"/>
                    </a:lnTo>
                    <a:lnTo>
                      <a:pt x="911" y="1285"/>
                    </a:lnTo>
                    <a:lnTo>
                      <a:pt x="762" y="1282"/>
                    </a:lnTo>
                    <a:lnTo>
                      <a:pt x="603" y="1279"/>
                    </a:lnTo>
                    <a:lnTo>
                      <a:pt x="441" y="1286"/>
                    </a:lnTo>
                    <a:lnTo>
                      <a:pt x="283" y="1304"/>
                    </a:lnTo>
                    <a:lnTo>
                      <a:pt x="137" y="1343"/>
                    </a:lnTo>
                    <a:lnTo>
                      <a:pt x="118" y="1368"/>
                    </a:lnTo>
                    <a:lnTo>
                      <a:pt x="101" y="1401"/>
                    </a:lnTo>
                    <a:lnTo>
                      <a:pt x="85" y="1438"/>
                    </a:lnTo>
                    <a:lnTo>
                      <a:pt x="69" y="1479"/>
                    </a:lnTo>
                    <a:lnTo>
                      <a:pt x="52" y="1518"/>
                    </a:lnTo>
                    <a:lnTo>
                      <a:pt x="36" y="1555"/>
                    </a:lnTo>
                    <a:lnTo>
                      <a:pt x="18" y="1589"/>
                    </a:lnTo>
                    <a:lnTo>
                      <a:pt x="0" y="1615"/>
                    </a:lnTo>
                    <a:lnTo>
                      <a:pt x="231" y="1631"/>
                    </a:lnTo>
                    <a:lnTo>
                      <a:pt x="479" y="1648"/>
                    </a:lnTo>
                    <a:lnTo>
                      <a:pt x="728" y="1660"/>
                    </a:lnTo>
                    <a:lnTo>
                      <a:pt x="965" y="1664"/>
                    </a:lnTo>
                    <a:lnTo>
                      <a:pt x="1172" y="1658"/>
                    </a:lnTo>
                    <a:lnTo>
                      <a:pt x="1339" y="1640"/>
                    </a:lnTo>
                    <a:lnTo>
                      <a:pt x="1448" y="1605"/>
                    </a:lnTo>
                    <a:lnTo>
                      <a:pt x="1489" y="1552"/>
                    </a:lnTo>
                    <a:lnTo>
                      <a:pt x="1526" y="1487"/>
                    </a:lnTo>
                    <a:lnTo>
                      <a:pt x="1564" y="1426"/>
                    </a:lnTo>
                    <a:lnTo>
                      <a:pt x="1598" y="1352"/>
                    </a:lnTo>
                    <a:lnTo>
                      <a:pt x="1625" y="1254"/>
                    </a:lnTo>
                    <a:lnTo>
                      <a:pt x="1641" y="1115"/>
                    </a:lnTo>
                    <a:lnTo>
                      <a:pt x="1645" y="924"/>
                    </a:lnTo>
                    <a:lnTo>
                      <a:pt x="1632" y="664"/>
                    </a:lnTo>
                    <a:lnTo>
                      <a:pt x="1602" y="324"/>
                    </a:lnTo>
                    <a:lnTo>
                      <a:pt x="1573" y="243"/>
                    </a:lnTo>
                    <a:lnTo>
                      <a:pt x="1513" y="157"/>
                    </a:lnTo>
                    <a:lnTo>
                      <a:pt x="1433" y="78"/>
                    </a:lnTo>
                    <a:lnTo>
                      <a:pt x="1346" y="22"/>
                    </a:lnTo>
                    <a:lnTo>
                      <a:pt x="1264" y="0"/>
                    </a:lnTo>
                    <a:lnTo>
                      <a:pt x="1199" y="30"/>
                    </a:lnTo>
                    <a:lnTo>
                      <a:pt x="1165" y="123"/>
                    </a:lnTo>
                    <a:lnTo>
                      <a:pt x="1174" y="297"/>
                    </a:lnTo>
                    <a:close/>
                  </a:path>
                </a:pathLst>
              </a:custGeom>
              <a:solidFill>
                <a:srgbClr val="998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5" name="Freeform 111"/>
              <p:cNvSpPr>
                <a:spLocks/>
              </p:cNvSpPr>
              <p:nvPr/>
            </p:nvSpPr>
            <p:spPr bwMode="auto">
              <a:xfrm>
                <a:off x="4754" y="1696"/>
                <a:ext cx="547" cy="547"/>
              </a:xfrm>
              <a:custGeom>
                <a:avLst/>
                <a:gdLst>
                  <a:gd name="T0" fmla="*/ 44 w 1641"/>
                  <a:gd name="T1" fmla="*/ 11 h 1640"/>
                  <a:gd name="T2" fmla="*/ 44 w 1641"/>
                  <a:gd name="T3" fmla="*/ 17 h 1640"/>
                  <a:gd name="T4" fmla="*/ 44 w 1641"/>
                  <a:gd name="T5" fmla="*/ 22 h 1640"/>
                  <a:gd name="T6" fmla="*/ 45 w 1641"/>
                  <a:gd name="T7" fmla="*/ 26 h 1640"/>
                  <a:gd name="T8" fmla="*/ 46 w 1641"/>
                  <a:gd name="T9" fmla="*/ 29 h 1640"/>
                  <a:gd name="T10" fmla="*/ 47 w 1641"/>
                  <a:gd name="T11" fmla="*/ 33 h 1640"/>
                  <a:gd name="T12" fmla="*/ 47 w 1641"/>
                  <a:gd name="T13" fmla="*/ 37 h 1640"/>
                  <a:gd name="T14" fmla="*/ 47 w 1641"/>
                  <a:gd name="T15" fmla="*/ 41 h 1640"/>
                  <a:gd name="T16" fmla="*/ 47 w 1641"/>
                  <a:gd name="T17" fmla="*/ 47 h 1640"/>
                  <a:gd name="T18" fmla="*/ 43 w 1641"/>
                  <a:gd name="T19" fmla="*/ 47 h 1640"/>
                  <a:gd name="T20" fmla="*/ 39 w 1641"/>
                  <a:gd name="T21" fmla="*/ 48 h 1640"/>
                  <a:gd name="T22" fmla="*/ 34 w 1641"/>
                  <a:gd name="T23" fmla="*/ 48 h 1640"/>
                  <a:gd name="T24" fmla="*/ 28 w 1641"/>
                  <a:gd name="T25" fmla="*/ 47 h 1640"/>
                  <a:gd name="T26" fmla="*/ 22 w 1641"/>
                  <a:gd name="T27" fmla="*/ 47 h 1640"/>
                  <a:gd name="T28" fmla="*/ 16 w 1641"/>
                  <a:gd name="T29" fmla="*/ 48 h 1640"/>
                  <a:gd name="T30" fmla="*/ 10 w 1641"/>
                  <a:gd name="T31" fmla="*/ 48 h 1640"/>
                  <a:gd name="T32" fmla="*/ 5 w 1641"/>
                  <a:gd name="T33" fmla="*/ 50 h 1640"/>
                  <a:gd name="T34" fmla="*/ 4 w 1641"/>
                  <a:gd name="T35" fmla="*/ 51 h 1640"/>
                  <a:gd name="T36" fmla="*/ 4 w 1641"/>
                  <a:gd name="T37" fmla="*/ 52 h 1640"/>
                  <a:gd name="T38" fmla="*/ 3 w 1641"/>
                  <a:gd name="T39" fmla="*/ 53 h 1640"/>
                  <a:gd name="T40" fmla="*/ 3 w 1641"/>
                  <a:gd name="T41" fmla="*/ 54 h 1640"/>
                  <a:gd name="T42" fmla="*/ 2 w 1641"/>
                  <a:gd name="T43" fmla="*/ 56 h 1640"/>
                  <a:gd name="T44" fmla="*/ 1 w 1641"/>
                  <a:gd name="T45" fmla="*/ 57 h 1640"/>
                  <a:gd name="T46" fmla="*/ 1 w 1641"/>
                  <a:gd name="T47" fmla="*/ 58 h 1640"/>
                  <a:gd name="T48" fmla="*/ 0 w 1641"/>
                  <a:gd name="T49" fmla="*/ 59 h 1640"/>
                  <a:gd name="T50" fmla="*/ 9 w 1641"/>
                  <a:gd name="T51" fmla="*/ 60 h 1640"/>
                  <a:gd name="T52" fmla="*/ 18 w 1641"/>
                  <a:gd name="T53" fmla="*/ 60 h 1640"/>
                  <a:gd name="T54" fmla="*/ 27 w 1641"/>
                  <a:gd name="T55" fmla="*/ 61 h 1640"/>
                  <a:gd name="T56" fmla="*/ 36 w 1641"/>
                  <a:gd name="T57" fmla="*/ 61 h 1640"/>
                  <a:gd name="T58" fmla="*/ 43 w 1641"/>
                  <a:gd name="T59" fmla="*/ 61 h 1640"/>
                  <a:gd name="T60" fmla="*/ 50 w 1641"/>
                  <a:gd name="T61" fmla="*/ 60 h 1640"/>
                  <a:gd name="T62" fmla="*/ 54 w 1641"/>
                  <a:gd name="T63" fmla="*/ 58 h 1640"/>
                  <a:gd name="T64" fmla="*/ 55 w 1641"/>
                  <a:gd name="T65" fmla="*/ 56 h 1640"/>
                  <a:gd name="T66" fmla="*/ 57 w 1641"/>
                  <a:gd name="T67" fmla="*/ 54 h 1640"/>
                  <a:gd name="T68" fmla="*/ 58 w 1641"/>
                  <a:gd name="T69" fmla="*/ 52 h 1640"/>
                  <a:gd name="T70" fmla="*/ 59 w 1641"/>
                  <a:gd name="T71" fmla="*/ 49 h 1640"/>
                  <a:gd name="T72" fmla="*/ 60 w 1641"/>
                  <a:gd name="T73" fmla="*/ 46 h 1640"/>
                  <a:gd name="T74" fmla="*/ 61 w 1641"/>
                  <a:gd name="T75" fmla="*/ 41 h 1640"/>
                  <a:gd name="T76" fmla="*/ 61 w 1641"/>
                  <a:gd name="T77" fmla="*/ 34 h 1640"/>
                  <a:gd name="T78" fmla="*/ 60 w 1641"/>
                  <a:gd name="T79" fmla="*/ 24 h 1640"/>
                  <a:gd name="T80" fmla="*/ 59 w 1641"/>
                  <a:gd name="T81" fmla="*/ 12 h 1640"/>
                  <a:gd name="T82" fmla="*/ 58 w 1641"/>
                  <a:gd name="T83" fmla="*/ 9 h 1640"/>
                  <a:gd name="T84" fmla="*/ 56 w 1641"/>
                  <a:gd name="T85" fmla="*/ 6 h 1640"/>
                  <a:gd name="T86" fmla="*/ 53 w 1641"/>
                  <a:gd name="T87" fmla="*/ 3 h 1640"/>
                  <a:gd name="T88" fmla="*/ 50 w 1641"/>
                  <a:gd name="T89" fmla="*/ 1 h 1640"/>
                  <a:gd name="T90" fmla="*/ 47 w 1641"/>
                  <a:gd name="T91" fmla="*/ 0 h 1640"/>
                  <a:gd name="T92" fmla="*/ 45 w 1641"/>
                  <a:gd name="T93" fmla="*/ 1 h 1640"/>
                  <a:gd name="T94" fmla="*/ 44 w 1641"/>
                  <a:gd name="T95" fmla="*/ 5 h 1640"/>
                  <a:gd name="T96" fmla="*/ 44 w 1641"/>
                  <a:gd name="T97" fmla="*/ 11 h 164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41" h="1640">
                    <a:moveTo>
                      <a:pt x="1189" y="299"/>
                    </a:moveTo>
                    <a:lnTo>
                      <a:pt x="1184" y="457"/>
                    </a:lnTo>
                    <a:lnTo>
                      <a:pt x="1195" y="587"/>
                    </a:lnTo>
                    <a:lnTo>
                      <a:pt x="1215" y="695"/>
                    </a:lnTo>
                    <a:lnTo>
                      <a:pt x="1240" y="793"/>
                    </a:lnTo>
                    <a:lnTo>
                      <a:pt x="1262" y="888"/>
                    </a:lnTo>
                    <a:lnTo>
                      <a:pt x="1276" y="993"/>
                    </a:lnTo>
                    <a:lnTo>
                      <a:pt x="1277" y="1113"/>
                    </a:lnTo>
                    <a:lnTo>
                      <a:pt x="1262" y="1263"/>
                    </a:lnTo>
                    <a:lnTo>
                      <a:pt x="1174" y="1278"/>
                    </a:lnTo>
                    <a:lnTo>
                      <a:pt x="1059" y="1283"/>
                    </a:lnTo>
                    <a:lnTo>
                      <a:pt x="921" y="1282"/>
                    </a:lnTo>
                    <a:lnTo>
                      <a:pt x="768" y="1280"/>
                    </a:lnTo>
                    <a:lnTo>
                      <a:pt x="605" y="1278"/>
                    </a:lnTo>
                    <a:lnTo>
                      <a:pt x="441" y="1286"/>
                    </a:lnTo>
                    <a:lnTo>
                      <a:pt x="282" y="1306"/>
                    </a:lnTo>
                    <a:lnTo>
                      <a:pt x="135" y="1343"/>
                    </a:lnTo>
                    <a:lnTo>
                      <a:pt x="116" y="1367"/>
                    </a:lnTo>
                    <a:lnTo>
                      <a:pt x="99" y="1398"/>
                    </a:lnTo>
                    <a:lnTo>
                      <a:pt x="82" y="1432"/>
                    </a:lnTo>
                    <a:lnTo>
                      <a:pt x="68" y="1469"/>
                    </a:lnTo>
                    <a:lnTo>
                      <a:pt x="51" y="1503"/>
                    </a:lnTo>
                    <a:lnTo>
                      <a:pt x="36" y="1538"/>
                    </a:lnTo>
                    <a:lnTo>
                      <a:pt x="18" y="1568"/>
                    </a:lnTo>
                    <a:lnTo>
                      <a:pt x="0" y="1594"/>
                    </a:lnTo>
                    <a:lnTo>
                      <a:pt x="231" y="1610"/>
                    </a:lnTo>
                    <a:lnTo>
                      <a:pt x="479" y="1625"/>
                    </a:lnTo>
                    <a:lnTo>
                      <a:pt x="728" y="1636"/>
                    </a:lnTo>
                    <a:lnTo>
                      <a:pt x="965" y="1640"/>
                    </a:lnTo>
                    <a:lnTo>
                      <a:pt x="1172" y="1633"/>
                    </a:lnTo>
                    <a:lnTo>
                      <a:pt x="1339" y="1613"/>
                    </a:lnTo>
                    <a:lnTo>
                      <a:pt x="1448" y="1578"/>
                    </a:lnTo>
                    <a:lnTo>
                      <a:pt x="1489" y="1524"/>
                    </a:lnTo>
                    <a:lnTo>
                      <a:pt x="1526" y="1460"/>
                    </a:lnTo>
                    <a:lnTo>
                      <a:pt x="1563" y="1402"/>
                    </a:lnTo>
                    <a:lnTo>
                      <a:pt x="1596" y="1331"/>
                    </a:lnTo>
                    <a:lnTo>
                      <a:pt x="1623" y="1238"/>
                    </a:lnTo>
                    <a:lnTo>
                      <a:pt x="1638" y="1103"/>
                    </a:lnTo>
                    <a:lnTo>
                      <a:pt x="1641" y="915"/>
                    </a:lnTo>
                    <a:lnTo>
                      <a:pt x="1628" y="658"/>
                    </a:lnTo>
                    <a:lnTo>
                      <a:pt x="1596" y="319"/>
                    </a:lnTo>
                    <a:lnTo>
                      <a:pt x="1568" y="238"/>
                    </a:lnTo>
                    <a:lnTo>
                      <a:pt x="1510" y="153"/>
                    </a:lnTo>
                    <a:lnTo>
                      <a:pt x="1434" y="75"/>
                    </a:lnTo>
                    <a:lnTo>
                      <a:pt x="1351" y="20"/>
                    </a:lnTo>
                    <a:lnTo>
                      <a:pt x="1272" y="0"/>
                    </a:lnTo>
                    <a:lnTo>
                      <a:pt x="1211" y="31"/>
                    </a:lnTo>
                    <a:lnTo>
                      <a:pt x="1179" y="125"/>
                    </a:lnTo>
                    <a:lnTo>
                      <a:pt x="1189" y="299"/>
                    </a:lnTo>
                    <a:close/>
                  </a:path>
                </a:pathLst>
              </a:custGeom>
              <a:solidFill>
                <a:srgbClr val="A18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6" name="Freeform 112"/>
              <p:cNvSpPr>
                <a:spLocks/>
              </p:cNvSpPr>
              <p:nvPr/>
            </p:nvSpPr>
            <p:spPr bwMode="auto">
              <a:xfrm>
                <a:off x="5126" y="2075"/>
                <a:ext cx="68" cy="124"/>
              </a:xfrm>
              <a:custGeom>
                <a:avLst/>
                <a:gdLst>
                  <a:gd name="T0" fmla="*/ 1 w 205"/>
                  <a:gd name="T1" fmla="*/ 0 h 373"/>
                  <a:gd name="T2" fmla="*/ 5 w 205"/>
                  <a:gd name="T3" fmla="*/ 4 h 373"/>
                  <a:gd name="T4" fmla="*/ 8 w 205"/>
                  <a:gd name="T5" fmla="*/ 7 h 373"/>
                  <a:gd name="T6" fmla="*/ 4 w 205"/>
                  <a:gd name="T7" fmla="*/ 6 h 373"/>
                  <a:gd name="T8" fmla="*/ 2 w 205"/>
                  <a:gd name="T9" fmla="*/ 3 h 373"/>
                  <a:gd name="T10" fmla="*/ 5 w 205"/>
                  <a:gd name="T11" fmla="*/ 11 h 373"/>
                  <a:gd name="T12" fmla="*/ 6 w 205"/>
                  <a:gd name="T13" fmla="*/ 14 h 373"/>
                  <a:gd name="T14" fmla="*/ 1 w 205"/>
                  <a:gd name="T15" fmla="*/ 6 h 373"/>
                  <a:gd name="T16" fmla="*/ 0 w 205"/>
                  <a:gd name="T17" fmla="*/ 1 h 373"/>
                  <a:gd name="T18" fmla="*/ 1 w 205"/>
                  <a:gd name="T19" fmla="*/ 0 h 3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5" h="373">
                    <a:moveTo>
                      <a:pt x="38" y="0"/>
                    </a:moveTo>
                    <a:lnTo>
                      <a:pt x="130" y="102"/>
                    </a:lnTo>
                    <a:lnTo>
                      <a:pt x="205" y="190"/>
                    </a:lnTo>
                    <a:lnTo>
                      <a:pt x="113" y="152"/>
                    </a:lnTo>
                    <a:lnTo>
                      <a:pt x="58" y="87"/>
                    </a:lnTo>
                    <a:lnTo>
                      <a:pt x="146" y="287"/>
                    </a:lnTo>
                    <a:lnTo>
                      <a:pt x="150" y="373"/>
                    </a:lnTo>
                    <a:lnTo>
                      <a:pt x="15" y="157"/>
                    </a:lnTo>
                    <a:lnTo>
                      <a:pt x="0" y="17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695E5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7" name="Freeform 113"/>
              <p:cNvSpPr>
                <a:spLocks/>
              </p:cNvSpPr>
              <p:nvPr/>
            </p:nvSpPr>
            <p:spPr bwMode="auto">
              <a:xfrm>
                <a:off x="4554" y="1222"/>
                <a:ext cx="532" cy="638"/>
              </a:xfrm>
              <a:custGeom>
                <a:avLst/>
                <a:gdLst>
                  <a:gd name="T0" fmla="*/ 0 w 1596"/>
                  <a:gd name="T1" fmla="*/ 27 h 1913"/>
                  <a:gd name="T2" fmla="*/ 0 w 1596"/>
                  <a:gd name="T3" fmla="*/ 29 h 1913"/>
                  <a:gd name="T4" fmla="*/ 0 w 1596"/>
                  <a:gd name="T5" fmla="*/ 31 h 1913"/>
                  <a:gd name="T6" fmla="*/ 1 w 1596"/>
                  <a:gd name="T7" fmla="*/ 33 h 1913"/>
                  <a:gd name="T8" fmla="*/ 1 w 1596"/>
                  <a:gd name="T9" fmla="*/ 35 h 1913"/>
                  <a:gd name="T10" fmla="*/ 2 w 1596"/>
                  <a:gd name="T11" fmla="*/ 37 h 1913"/>
                  <a:gd name="T12" fmla="*/ 3 w 1596"/>
                  <a:gd name="T13" fmla="*/ 39 h 1913"/>
                  <a:gd name="T14" fmla="*/ 4 w 1596"/>
                  <a:gd name="T15" fmla="*/ 41 h 1913"/>
                  <a:gd name="T16" fmla="*/ 6 w 1596"/>
                  <a:gd name="T17" fmla="*/ 43 h 1913"/>
                  <a:gd name="T18" fmla="*/ 7 w 1596"/>
                  <a:gd name="T19" fmla="*/ 46 h 1913"/>
                  <a:gd name="T20" fmla="*/ 9 w 1596"/>
                  <a:gd name="T21" fmla="*/ 50 h 1913"/>
                  <a:gd name="T22" fmla="*/ 13 w 1596"/>
                  <a:gd name="T23" fmla="*/ 54 h 1913"/>
                  <a:gd name="T24" fmla="*/ 17 w 1596"/>
                  <a:gd name="T25" fmla="*/ 57 h 1913"/>
                  <a:gd name="T26" fmla="*/ 22 w 1596"/>
                  <a:gd name="T27" fmla="*/ 60 h 1913"/>
                  <a:gd name="T28" fmla="*/ 29 w 1596"/>
                  <a:gd name="T29" fmla="*/ 62 h 1913"/>
                  <a:gd name="T30" fmla="*/ 35 w 1596"/>
                  <a:gd name="T31" fmla="*/ 64 h 1913"/>
                  <a:gd name="T32" fmla="*/ 43 w 1596"/>
                  <a:gd name="T33" fmla="*/ 66 h 1913"/>
                  <a:gd name="T34" fmla="*/ 45 w 1596"/>
                  <a:gd name="T35" fmla="*/ 68 h 1913"/>
                  <a:gd name="T36" fmla="*/ 47 w 1596"/>
                  <a:gd name="T37" fmla="*/ 70 h 1913"/>
                  <a:gd name="T38" fmla="*/ 49 w 1596"/>
                  <a:gd name="T39" fmla="*/ 71 h 1913"/>
                  <a:gd name="T40" fmla="*/ 52 w 1596"/>
                  <a:gd name="T41" fmla="*/ 71 h 1913"/>
                  <a:gd name="T42" fmla="*/ 54 w 1596"/>
                  <a:gd name="T43" fmla="*/ 70 h 1913"/>
                  <a:gd name="T44" fmla="*/ 56 w 1596"/>
                  <a:gd name="T45" fmla="*/ 68 h 1913"/>
                  <a:gd name="T46" fmla="*/ 57 w 1596"/>
                  <a:gd name="T47" fmla="*/ 65 h 1913"/>
                  <a:gd name="T48" fmla="*/ 59 w 1596"/>
                  <a:gd name="T49" fmla="*/ 60 h 1913"/>
                  <a:gd name="T50" fmla="*/ 58 w 1596"/>
                  <a:gd name="T51" fmla="*/ 51 h 1913"/>
                  <a:gd name="T52" fmla="*/ 57 w 1596"/>
                  <a:gd name="T53" fmla="*/ 43 h 1913"/>
                  <a:gd name="T54" fmla="*/ 56 w 1596"/>
                  <a:gd name="T55" fmla="*/ 36 h 1913"/>
                  <a:gd name="T56" fmla="*/ 55 w 1596"/>
                  <a:gd name="T57" fmla="*/ 31 h 1913"/>
                  <a:gd name="T58" fmla="*/ 53 w 1596"/>
                  <a:gd name="T59" fmla="*/ 25 h 1913"/>
                  <a:gd name="T60" fmla="*/ 51 w 1596"/>
                  <a:gd name="T61" fmla="*/ 19 h 1913"/>
                  <a:gd name="T62" fmla="*/ 47 w 1596"/>
                  <a:gd name="T63" fmla="*/ 12 h 1913"/>
                  <a:gd name="T64" fmla="*/ 41 w 1596"/>
                  <a:gd name="T65" fmla="*/ 2 h 1913"/>
                  <a:gd name="T66" fmla="*/ 37 w 1596"/>
                  <a:gd name="T67" fmla="*/ 1 h 1913"/>
                  <a:gd name="T68" fmla="*/ 30 w 1596"/>
                  <a:gd name="T69" fmla="*/ 0 h 1913"/>
                  <a:gd name="T70" fmla="*/ 23 w 1596"/>
                  <a:gd name="T71" fmla="*/ 0 h 1913"/>
                  <a:gd name="T72" fmla="*/ 16 w 1596"/>
                  <a:gd name="T73" fmla="*/ 2 h 1913"/>
                  <a:gd name="T74" fmla="*/ 9 w 1596"/>
                  <a:gd name="T75" fmla="*/ 5 h 1913"/>
                  <a:gd name="T76" fmla="*/ 4 w 1596"/>
                  <a:gd name="T77" fmla="*/ 10 h 1913"/>
                  <a:gd name="T78" fmla="*/ 1 w 1596"/>
                  <a:gd name="T79" fmla="*/ 17 h 1913"/>
                  <a:gd name="T80" fmla="*/ 0 w 1596"/>
                  <a:gd name="T81" fmla="*/ 27 h 19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96" h="1913">
                    <a:moveTo>
                      <a:pt x="0" y="735"/>
                    </a:moveTo>
                    <a:lnTo>
                      <a:pt x="0" y="793"/>
                    </a:lnTo>
                    <a:lnTo>
                      <a:pt x="8" y="848"/>
                    </a:lnTo>
                    <a:lnTo>
                      <a:pt x="20" y="900"/>
                    </a:lnTo>
                    <a:lnTo>
                      <a:pt x="40" y="950"/>
                    </a:lnTo>
                    <a:lnTo>
                      <a:pt x="63" y="998"/>
                    </a:lnTo>
                    <a:lnTo>
                      <a:pt x="90" y="1046"/>
                    </a:lnTo>
                    <a:lnTo>
                      <a:pt x="121" y="1096"/>
                    </a:lnTo>
                    <a:lnTo>
                      <a:pt x="156" y="1149"/>
                    </a:lnTo>
                    <a:lnTo>
                      <a:pt x="191" y="1251"/>
                    </a:lnTo>
                    <a:lnTo>
                      <a:pt x="255" y="1351"/>
                    </a:lnTo>
                    <a:lnTo>
                      <a:pt x="347" y="1444"/>
                    </a:lnTo>
                    <a:lnTo>
                      <a:pt x="466" y="1531"/>
                    </a:lnTo>
                    <a:lnTo>
                      <a:pt x="607" y="1609"/>
                    </a:lnTo>
                    <a:lnTo>
                      <a:pt x="770" y="1679"/>
                    </a:lnTo>
                    <a:lnTo>
                      <a:pt x="951" y="1735"/>
                    </a:lnTo>
                    <a:lnTo>
                      <a:pt x="1152" y="1779"/>
                    </a:lnTo>
                    <a:lnTo>
                      <a:pt x="1212" y="1838"/>
                    </a:lnTo>
                    <a:lnTo>
                      <a:pt x="1272" y="1882"/>
                    </a:lnTo>
                    <a:lnTo>
                      <a:pt x="1332" y="1908"/>
                    </a:lnTo>
                    <a:lnTo>
                      <a:pt x="1393" y="1913"/>
                    </a:lnTo>
                    <a:lnTo>
                      <a:pt x="1449" y="1892"/>
                    </a:lnTo>
                    <a:lnTo>
                      <a:pt x="1503" y="1840"/>
                    </a:lnTo>
                    <a:lnTo>
                      <a:pt x="1552" y="1754"/>
                    </a:lnTo>
                    <a:lnTo>
                      <a:pt x="1596" y="1632"/>
                    </a:lnTo>
                    <a:lnTo>
                      <a:pt x="1566" y="1365"/>
                    </a:lnTo>
                    <a:lnTo>
                      <a:pt x="1545" y="1157"/>
                    </a:lnTo>
                    <a:lnTo>
                      <a:pt x="1519" y="983"/>
                    </a:lnTo>
                    <a:lnTo>
                      <a:pt x="1487" y="833"/>
                    </a:lnTo>
                    <a:lnTo>
                      <a:pt x="1437" y="682"/>
                    </a:lnTo>
                    <a:lnTo>
                      <a:pt x="1365" y="516"/>
                    </a:lnTo>
                    <a:lnTo>
                      <a:pt x="1260" y="316"/>
                    </a:lnTo>
                    <a:lnTo>
                      <a:pt x="1118" y="66"/>
                    </a:lnTo>
                    <a:lnTo>
                      <a:pt x="986" y="22"/>
                    </a:lnTo>
                    <a:lnTo>
                      <a:pt x="816" y="0"/>
                    </a:lnTo>
                    <a:lnTo>
                      <a:pt x="625" y="6"/>
                    </a:lnTo>
                    <a:lnTo>
                      <a:pt x="430" y="50"/>
                    </a:lnTo>
                    <a:lnTo>
                      <a:pt x="250" y="136"/>
                    </a:lnTo>
                    <a:lnTo>
                      <a:pt x="107" y="274"/>
                    </a:lnTo>
                    <a:lnTo>
                      <a:pt x="17" y="47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997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8" name="Freeform 114"/>
              <p:cNvSpPr>
                <a:spLocks/>
              </p:cNvSpPr>
              <p:nvPr/>
            </p:nvSpPr>
            <p:spPr bwMode="auto">
              <a:xfrm>
                <a:off x="5041" y="1832"/>
                <a:ext cx="101" cy="251"/>
              </a:xfrm>
              <a:custGeom>
                <a:avLst/>
                <a:gdLst>
                  <a:gd name="T0" fmla="*/ 0 w 303"/>
                  <a:gd name="T1" fmla="*/ 4 h 755"/>
                  <a:gd name="T2" fmla="*/ 0 w 303"/>
                  <a:gd name="T3" fmla="*/ 7 h 755"/>
                  <a:gd name="T4" fmla="*/ 0 w 303"/>
                  <a:gd name="T5" fmla="*/ 10 h 755"/>
                  <a:gd name="T6" fmla="*/ 1 w 303"/>
                  <a:gd name="T7" fmla="*/ 13 h 755"/>
                  <a:gd name="T8" fmla="*/ 1 w 303"/>
                  <a:gd name="T9" fmla="*/ 16 h 755"/>
                  <a:gd name="T10" fmla="*/ 1 w 303"/>
                  <a:gd name="T11" fmla="*/ 19 h 755"/>
                  <a:gd name="T12" fmla="*/ 1 w 303"/>
                  <a:gd name="T13" fmla="*/ 22 h 755"/>
                  <a:gd name="T14" fmla="*/ 2 w 303"/>
                  <a:gd name="T15" fmla="*/ 25 h 755"/>
                  <a:gd name="T16" fmla="*/ 2 w 303"/>
                  <a:gd name="T17" fmla="*/ 28 h 755"/>
                  <a:gd name="T18" fmla="*/ 3 w 303"/>
                  <a:gd name="T19" fmla="*/ 28 h 755"/>
                  <a:gd name="T20" fmla="*/ 4 w 303"/>
                  <a:gd name="T21" fmla="*/ 28 h 755"/>
                  <a:gd name="T22" fmla="*/ 5 w 303"/>
                  <a:gd name="T23" fmla="*/ 28 h 755"/>
                  <a:gd name="T24" fmla="*/ 6 w 303"/>
                  <a:gd name="T25" fmla="*/ 28 h 755"/>
                  <a:gd name="T26" fmla="*/ 8 w 303"/>
                  <a:gd name="T27" fmla="*/ 27 h 755"/>
                  <a:gd name="T28" fmla="*/ 9 w 303"/>
                  <a:gd name="T29" fmla="*/ 27 h 755"/>
                  <a:gd name="T30" fmla="*/ 10 w 303"/>
                  <a:gd name="T31" fmla="*/ 27 h 755"/>
                  <a:gd name="T32" fmla="*/ 11 w 303"/>
                  <a:gd name="T33" fmla="*/ 27 h 755"/>
                  <a:gd name="T34" fmla="*/ 11 w 303"/>
                  <a:gd name="T35" fmla="*/ 24 h 755"/>
                  <a:gd name="T36" fmla="*/ 11 w 303"/>
                  <a:gd name="T37" fmla="*/ 21 h 755"/>
                  <a:gd name="T38" fmla="*/ 11 w 303"/>
                  <a:gd name="T39" fmla="*/ 17 h 755"/>
                  <a:gd name="T40" fmla="*/ 11 w 303"/>
                  <a:gd name="T41" fmla="*/ 14 h 755"/>
                  <a:gd name="T42" fmla="*/ 11 w 303"/>
                  <a:gd name="T43" fmla="*/ 11 h 755"/>
                  <a:gd name="T44" fmla="*/ 10 w 303"/>
                  <a:gd name="T45" fmla="*/ 7 h 755"/>
                  <a:gd name="T46" fmla="*/ 10 w 303"/>
                  <a:gd name="T47" fmla="*/ 4 h 755"/>
                  <a:gd name="T48" fmla="*/ 10 w 303"/>
                  <a:gd name="T49" fmla="*/ 0 h 755"/>
                  <a:gd name="T50" fmla="*/ 9 w 303"/>
                  <a:gd name="T51" fmla="*/ 1 h 755"/>
                  <a:gd name="T52" fmla="*/ 7 w 303"/>
                  <a:gd name="T53" fmla="*/ 1 h 755"/>
                  <a:gd name="T54" fmla="*/ 6 w 303"/>
                  <a:gd name="T55" fmla="*/ 2 h 755"/>
                  <a:gd name="T56" fmla="*/ 5 w 303"/>
                  <a:gd name="T57" fmla="*/ 2 h 755"/>
                  <a:gd name="T58" fmla="*/ 4 w 303"/>
                  <a:gd name="T59" fmla="*/ 3 h 755"/>
                  <a:gd name="T60" fmla="*/ 2 w 303"/>
                  <a:gd name="T61" fmla="*/ 3 h 755"/>
                  <a:gd name="T62" fmla="*/ 1 w 303"/>
                  <a:gd name="T63" fmla="*/ 4 h 755"/>
                  <a:gd name="T64" fmla="*/ 0 w 303"/>
                  <a:gd name="T65" fmla="*/ 4 h 75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03" h="755">
                    <a:moveTo>
                      <a:pt x="0" y="116"/>
                    </a:moveTo>
                    <a:lnTo>
                      <a:pt x="6" y="195"/>
                    </a:lnTo>
                    <a:lnTo>
                      <a:pt x="12" y="275"/>
                    </a:lnTo>
                    <a:lnTo>
                      <a:pt x="18" y="356"/>
                    </a:lnTo>
                    <a:lnTo>
                      <a:pt x="25" y="436"/>
                    </a:lnTo>
                    <a:lnTo>
                      <a:pt x="30" y="515"/>
                    </a:lnTo>
                    <a:lnTo>
                      <a:pt x="36" y="595"/>
                    </a:lnTo>
                    <a:lnTo>
                      <a:pt x="43" y="675"/>
                    </a:lnTo>
                    <a:lnTo>
                      <a:pt x="50" y="755"/>
                    </a:lnTo>
                    <a:lnTo>
                      <a:pt x="80" y="753"/>
                    </a:lnTo>
                    <a:lnTo>
                      <a:pt x="111" y="752"/>
                    </a:lnTo>
                    <a:lnTo>
                      <a:pt x="143" y="749"/>
                    </a:lnTo>
                    <a:lnTo>
                      <a:pt x="174" y="749"/>
                    </a:lnTo>
                    <a:lnTo>
                      <a:pt x="204" y="747"/>
                    </a:lnTo>
                    <a:lnTo>
                      <a:pt x="236" y="746"/>
                    </a:lnTo>
                    <a:lnTo>
                      <a:pt x="266" y="744"/>
                    </a:lnTo>
                    <a:lnTo>
                      <a:pt x="298" y="744"/>
                    </a:lnTo>
                    <a:lnTo>
                      <a:pt x="302" y="656"/>
                    </a:lnTo>
                    <a:lnTo>
                      <a:pt x="303" y="566"/>
                    </a:lnTo>
                    <a:lnTo>
                      <a:pt x="299" y="473"/>
                    </a:lnTo>
                    <a:lnTo>
                      <a:pt x="294" y="381"/>
                    </a:lnTo>
                    <a:lnTo>
                      <a:pt x="286" y="285"/>
                    </a:lnTo>
                    <a:lnTo>
                      <a:pt x="278" y="191"/>
                    </a:lnTo>
                    <a:lnTo>
                      <a:pt x="269" y="95"/>
                    </a:lnTo>
                    <a:lnTo>
                      <a:pt x="263" y="0"/>
                    </a:lnTo>
                    <a:lnTo>
                      <a:pt x="230" y="15"/>
                    </a:lnTo>
                    <a:lnTo>
                      <a:pt x="196" y="29"/>
                    </a:lnTo>
                    <a:lnTo>
                      <a:pt x="163" y="43"/>
                    </a:lnTo>
                    <a:lnTo>
                      <a:pt x="131" y="59"/>
                    </a:lnTo>
                    <a:lnTo>
                      <a:pt x="97" y="73"/>
                    </a:lnTo>
                    <a:lnTo>
                      <a:pt x="65" y="88"/>
                    </a:lnTo>
                    <a:lnTo>
                      <a:pt x="33" y="102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59" name="Freeform 115"/>
              <p:cNvSpPr>
                <a:spLocks/>
              </p:cNvSpPr>
              <p:nvPr/>
            </p:nvSpPr>
            <p:spPr bwMode="auto">
              <a:xfrm>
                <a:off x="4558" y="1225"/>
                <a:ext cx="522" cy="629"/>
              </a:xfrm>
              <a:custGeom>
                <a:avLst/>
                <a:gdLst>
                  <a:gd name="T0" fmla="*/ 0 w 1566"/>
                  <a:gd name="T1" fmla="*/ 27 h 1888"/>
                  <a:gd name="T2" fmla="*/ 0 w 1566"/>
                  <a:gd name="T3" fmla="*/ 29 h 1888"/>
                  <a:gd name="T4" fmla="*/ 0 w 1566"/>
                  <a:gd name="T5" fmla="*/ 31 h 1888"/>
                  <a:gd name="T6" fmla="*/ 1 w 1566"/>
                  <a:gd name="T7" fmla="*/ 33 h 1888"/>
                  <a:gd name="T8" fmla="*/ 1 w 1566"/>
                  <a:gd name="T9" fmla="*/ 35 h 1888"/>
                  <a:gd name="T10" fmla="*/ 2 w 1566"/>
                  <a:gd name="T11" fmla="*/ 36 h 1888"/>
                  <a:gd name="T12" fmla="*/ 3 w 1566"/>
                  <a:gd name="T13" fmla="*/ 38 h 1888"/>
                  <a:gd name="T14" fmla="*/ 4 w 1566"/>
                  <a:gd name="T15" fmla="*/ 40 h 1888"/>
                  <a:gd name="T16" fmla="*/ 6 w 1566"/>
                  <a:gd name="T17" fmla="*/ 42 h 1888"/>
                  <a:gd name="T18" fmla="*/ 7 w 1566"/>
                  <a:gd name="T19" fmla="*/ 46 h 1888"/>
                  <a:gd name="T20" fmla="*/ 9 w 1566"/>
                  <a:gd name="T21" fmla="*/ 49 h 1888"/>
                  <a:gd name="T22" fmla="*/ 13 w 1566"/>
                  <a:gd name="T23" fmla="*/ 53 h 1888"/>
                  <a:gd name="T24" fmla="*/ 17 w 1566"/>
                  <a:gd name="T25" fmla="*/ 56 h 1888"/>
                  <a:gd name="T26" fmla="*/ 22 w 1566"/>
                  <a:gd name="T27" fmla="*/ 59 h 1888"/>
                  <a:gd name="T28" fmla="*/ 28 w 1566"/>
                  <a:gd name="T29" fmla="*/ 61 h 1888"/>
                  <a:gd name="T30" fmla="*/ 35 w 1566"/>
                  <a:gd name="T31" fmla="*/ 63 h 1888"/>
                  <a:gd name="T32" fmla="*/ 42 w 1566"/>
                  <a:gd name="T33" fmla="*/ 65 h 1888"/>
                  <a:gd name="T34" fmla="*/ 45 w 1566"/>
                  <a:gd name="T35" fmla="*/ 67 h 1888"/>
                  <a:gd name="T36" fmla="*/ 47 w 1566"/>
                  <a:gd name="T37" fmla="*/ 69 h 1888"/>
                  <a:gd name="T38" fmla="*/ 49 w 1566"/>
                  <a:gd name="T39" fmla="*/ 70 h 1888"/>
                  <a:gd name="T40" fmla="*/ 51 w 1566"/>
                  <a:gd name="T41" fmla="*/ 70 h 1888"/>
                  <a:gd name="T42" fmla="*/ 53 w 1566"/>
                  <a:gd name="T43" fmla="*/ 69 h 1888"/>
                  <a:gd name="T44" fmla="*/ 55 w 1566"/>
                  <a:gd name="T45" fmla="*/ 67 h 1888"/>
                  <a:gd name="T46" fmla="*/ 56 w 1566"/>
                  <a:gd name="T47" fmla="*/ 64 h 1888"/>
                  <a:gd name="T48" fmla="*/ 58 w 1566"/>
                  <a:gd name="T49" fmla="*/ 60 h 1888"/>
                  <a:gd name="T50" fmla="*/ 57 w 1566"/>
                  <a:gd name="T51" fmla="*/ 50 h 1888"/>
                  <a:gd name="T52" fmla="*/ 56 w 1566"/>
                  <a:gd name="T53" fmla="*/ 42 h 1888"/>
                  <a:gd name="T54" fmla="*/ 55 w 1566"/>
                  <a:gd name="T55" fmla="*/ 36 h 1888"/>
                  <a:gd name="T56" fmla="*/ 54 w 1566"/>
                  <a:gd name="T57" fmla="*/ 30 h 1888"/>
                  <a:gd name="T58" fmla="*/ 53 w 1566"/>
                  <a:gd name="T59" fmla="*/ 25 h 1888"/>
                  <a:gd name="T60" fmla="*/ 50 w 1566"/>
                  <a:gd name="T61" fmla="*/ 19 h 1888"/>
                  <a:gd name="T62" fmla="*/ 46 w 1566"/>
                  <a:gd name="T63" fmla="*/ 12 h 1888"/>
                  <a:gd name="T64" fmla="*/ 41 w 1566"/>
                  <a:gd name="T65" fmla="*/ 3 h 1888"/>
                  <a:gd name="T66" fmla="*/ 36 w 1566"/>
                  <a:gd name="T67" fmla="*/ 1 h 1888"/>
                  <a:gd name="T68" fmla="*/ 30 w 1566"/>
                  <a:gd name="T69" fmla="*/ 0 h 1888"/>
                  <a:gd name="T70" fmla="*/ 23 w 1566"/>
                  <a:gd name="T71" fmla="*/ 0 h 1888"/>
                  <a:gd name="T72" fmla="*/ 16 w 1566"/>
                  <a:gd name="T73" fmla="*/ 2 h 1888"/>
                  <a:gd name="T74" fmla="*/ 9 w 1566"/>
                  <a:gd name="T75" fmla="*/ 5 h 1888"/>
                  <a:gd name="T76" fmla="*/ 4 w 1566"/>
                  <a:gd name="T77" fmla="*/ 10 h 1888"/>
                  <a:gd name="T78" fmla="*/ 1 w 1566"/>
                  <a:gd name="T79" fmla="*/ 17 h 1888"/>
                  <a:gd name="T80" fmla="*/ 0 w 1566"/>
                  <a:gd name="T81" fmla="*/ 27 h 18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66" h="1888">
                    <a:moveTo>
                      <a:pt x="2" y="722"/>
                    </a:moveTo>
                    <a:lnTo>
                      <a:pt x="0" y="780"/>
                    </a:lnTo>
                    <a:lnTo>
                      <a:pt x="6" y="836"/>
                    </a:lnTo>
                    <a:lnTo>
                      <a:pt x="18" y="887"/>
                    </a:lnTo>
                    <a:lnTo>
                      <a:pt x="36" y="936"/>
                    </a:lnTo>
                    <a:lnTo>
                      <a:pt x="57" y="983"/>
                    </a:lnTo>
                    <a:lnTo>
                      <a:pt x="85" y="1029"/>
                    </a:lnTo>
                    <a:lnTo>
                      <a:pt x="114" y="1077"/>
                    </a:lnTo>
                    <a:lnTo>
                      <a:pt x="149" y="1130"/>
                    </a:lnTo>
                    <a:lnTo>
                      <a:pt x="184" y="1232"/>
                    </a:lnTo>
                    <a:lnTo>
                      <a:pt x="248" y="1331"/>
                    </a:lnTo>
                    <a:lnTo>
                      <a:pt x="341" y="1424"/>
                    </a:lnTo>
                    <a:lnTo>
                      <a:pt x="459" y="1510"/>
                    </a:lnTo>
                    <a:lnTo>
                      <a:pt x="600" y="1587"/>
                    </a:lnTo>
                    <a:lnTo>
                      <a:pt x="764" y="1654"/>
                    </a:lnTo>
                    <a:lnTo>
                      <a:pt x="946" y="1710"/>
                    </a:lnTo>
                    <a:lnTo>
                      <a:pt x="1147" y="1754"/>
                    </a:lnTo>
                    <a:lnTo>
                      <a:pt x="1204" y="1812"/>
                    </a:lnTo>
                    <a:lnTo>
                      <a:pt x="1261" y="1856"/>
                    </a:lnTo>
                    <a:lnTo>
                      <a:pt x="1318" y="1882"/>
                    </a:lnTo>
                    <a:lnTo>
                      <a:pt x="1374" y="1888"/>
                    </a:lnTo>
                    <a:lnTo>
                      <a:pt x="1427" y="1867"/>
                    </a:lnTo>
                    <a:lnTo>
                      <a:pt x="1477" y="1817"/>
                    </a:lnTo>
                    <a:lnTo>
                      <a:pt x="1523" y="1730"/>
                    </a:lnTo>
                    <a:lnTo>
                      <a:pt x="1566" y="1608"/>
                    </a:lnTo>
                    <a:lnTo>
                      <a:pt x="1539" y="1344"/>
                    </a:lnTo>
                    <a:lnTo>
                      <a:pt x="1519" y="1137"/>
                    </a:lnTo>
                    <a:lnTo>
                      <a:pt x="1497" y="969"/>
                    </a:lnTo>
                    <a:lnTo>
                      <a:pt x="1468" y="822"/>
                    </a:lnTo>
                    <a:lnTo>
                      <a:pt x="1421" y="676"/>
                    </a:lnTo>
                    <a:lnTo>
                      <a:pt x="1351" y="515"/>
                    </a:lnTo>
                    <a:lnTo>
                      <a:pt x="1248" y="317"/>
                    </a:lnTo>
                    <a:lnTo>
                      <a:pt x="1106" y="69"/>
                    </a:lnTo>
                    <a:lnTo>
                      <a:pt x="976" y="23"/>
                    </a:lnTo>
                    <a:lnTo>
                      <a:pt x="807" y="0"/>
                    </a:lnTo>
                    <a:lnTo>
                      <a:pt x="617" y="4"/>
                    </a:lnTo>
                    <a:lnTo>
                      <a:pt x="424" y="45"/>
                    </a:lnTo>
                    <a:lnTo>
                      <a:pt x="247" y="128"/>
                    </a:lnTo>
                    <a:lnTo>
                      <a:pt x="106" y="265"/>
                    </a:lnTo>
                    <a:lnTo>
                      <a:pt x="18" y="459"/>
                    </a:lnTo>
                    <a:lnTo>
                      <a:pt x="2" y="722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0" name="Freeform 116"/>
              <p:cNvSpPr>
                <a:spLocks/>
              </p:cNvSpPr>
              <p:nvPr/>
            </p:nvSpPr>
            <p:spPr bwMode="auto">
              <a:xfrm>
                <a:off x="4563" y="1228"/>
                <a:ext cx="514" cy="621"/>
              </a:xfrm>
              <a:custGeom>
                <a:avLst/>
                <a:gdLst>
                  <a:gd name="T0" fmla="*/ 0 w 1542"/>
                  <a:gd name="T1" fmla="*/ 26 h 1864"/>
                  <a:gd name="T2" fmla="*/ 0 w 1542"/>
                  <a:gd name="T3" fmla="*/ 28 h 1864"/>
                  <a:gd name="T4" fmla="*/ 0 w 1542"/>
                  <a:gd name="T5" fmla="*/ 30 h 1864"/>
                  <a:gd name="T6" fmla="*/ 1 w 1542"/>
                  <a:gd name="T7" fmla="*/ 32 h 1864"/>
                  <a:gd name="T8" fmla="*/ 1 w 1542"/>
                  <a:gd name="T9" fmla="*/ 34 h 1864"/>
                  <a:gd name="T10" fmla="*/ 2 w 1542"/>
                  <a:gd name="T11" fmla="*/ 36 h 1864"/>
                  <a:gd name="T12" fmla="*/ 3 w 1542"/>
                  <a:gd name="T13" fmla="*/ 37 h 1864"/>
                  <a:gd name="T14" fmla="*/ 4 w 1542"/>
                  <a:gd name="T15" fmla="*/ 39 h 1864"/>
                  <a:gd name="T16" fmla="*/ 5 w 1542"/>
                  <a:gd name="T17" fmla="*/ 41 h 1864"/>
                  <a:gd name="T18" fmla="*/ 7 w 1542"/>
                  <a:gd name="T19" fmla="*/ 45 h 1864"/>
                  <a:gd name="T20" fmla="*/ 9 w 1542"/>
                  <a:gd name="T21" fmla="*/ 49 h 1864"/>
                  <a:gd name="T22" fmla="*/ 12 w 1542"/>
                  <a:gd name="T23" fmla="*/ 52 h 1864"/>
                  <a:gd name="T24" fmla="*/ 17 w 1542"/>
                  <a:gd name="T25" fmla="*/ 55 h 1864"/>
                  <a:gd name="T26" fmla="*/ 22 w 1542"/>
                  <a:gd name="T27" fmla="*/ 58 h 1864"/>
                  <a:gd name="T28" fmla="*/ 28 w 1542"/>
                  <a:gd name="T29" fmla="*/ 60 h 1864"/>
                  <a:gd name="T30" fmla="*/ 35 w 1542"/>
                  <a:gd name="T31" fmla="*/ 62 h 1864"/>
                  <a:gd name="T32" fmla="*/ 42 w 1542"/>
                  <a:gd name="T33" fmla="*/ 64 h 1864"/>
                  <a:gd name="T34" fmla="*/ 44 w 1542"/>
                  <a:gd name="T35" fmla="*/ 66 h 1864"/>
                  <a:gd name="T36" fmla="*/ 46 w 1542"/>
                  <a:gd name="T37" fmla="*/ 68 h 1864"/>
                  <a:gd name="T38" fmla="*/ 48 w 1542"/>
                  <a:gd name="T39" fmla="*/ 69 h 1864"/>
                  <a:gd name="T40" fmla="*/ 50 w 1542"/>
                  <a:gd name="T41" fmla="*/ 69 h 1864"/>
                  <a:gd name="T42" fmla="*/ 52 w 1542"/>
                  <a:gd name="T43" fmla="*/ 68 h 1864"/>
                  <a:gd name="T44" fmla="*/ 54 w 1542"/>
                  <a:gd name="T45" fmla="*/ 66 h 1864"/>
                  <a:gd name="T46" fmla="*/ 55 w 1542"/>
                  <a:gd name="T47" fmla="*/ 63 h 1864"/>
                  <a:gd name="T48" fmla="*/ 57 w 1542"/>
                  <a:gd name="T49" fmla="*/ 59 h 1864"/>
                  <a:gd name="T50" fmla="*/ 56 w 1542"/>
                  <a:gd name="T51" fmla="*/ 49 h 1864"/>
                  <a:gd name="T52" fmla="*/ 55 w 1542"/>
                  <a:gd name="T53" fmla="*/ 41 h 1864"/>
                  <a:gd name="T54" fmla="*/ 55 w 1542"/>
                  <a:gd name="T55" fmla="*/ 35 h 1864"/>
                  <a:gd name="T56" fmla="*/ 54 w 1542"/>
                  <a:gd name="T57" fmla="*/ 30 h 1864"/>
                  <a:gd name="T58" fmla="*/ 52 w 1542"/>
                  <a:gd name="T59" fmla="*/ 25 h 1864"/>
                  <a:gd name="T60" fmla="*/ 50 w 1542"/>
                  <a:gd name="T61" fmla="*/ 19 h 1864"/>
                  <a:gd name="T62" fmla="*/ 46 w 1542"/>
                  <a:gd name="T63" fmla="*/ 12 h 1864"/>
                  <a:gd name="T64" fmla="*/ 41 w 1542"/>
                  <a:gd name="T65" fmla="*/ 3 h 1864"/>
                  <a:gd name="T66" fmla="*/ 36 w 1542"/>
                  <a:gd name="T67" fmla="*/ 1 h 1864"/>
                  <a:gd name="T68" fmla="*/ 30 w 1542"/>
                  <a:gd name="T69" fmla="*/ 0 h 1864"/>
                  <a:gd name="T70" fmla="*/ 23 w 1542"/>
                  <a:gd name="T71" fmla="*/ 0 h 1864"/>
                  <a:gd name="T72" fmla="*/ 16 w 1542"/>
                  <a:gd name="T73" fmla="*/ 1 h 1864"/>
                  <a:gd name="T74" fmla="*/ 9 w 1542"/>
                  <a:gd name="T75" fmla="*/ 4 h 1864"/>
                  <a:gd name="T76" fmla="*/ 4 w 1542"/>
                  <a:gd name="T77" fmla="*/ 9 h 1864"/>
                  <a:gd name="T78" fmla="*/ 1 w 1542"/>
                  <a:gd name="T79" fmla="*/ 17 h 1864"/>
                  <a:gd name="T80" fmla="*/ 0 w 1542"/>
                  <a:gd name="T81" fmla="*/ 26 h 18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42" h="1864">
                    <a:moveTo>
                      <a:pt x="1" y="710"/>
                    </a:moveTo>
                    <a:lnTo>
                      <a:pt x="0" y="769"/>
                    </a:lnTo>
                    <a:lnTo>
                      <a:pt x="6" y="823"/>
                    </a:lnTo>
                    <a:lnTo>
                      <a:pt x="15" y="873"/>
                    </a:lnTo>
                    <a:lnTo>
                      <a:pt x="33" y="921"/>
                    </a:lnTo>
                    <a:lnTo>
                      <a:pt x="55" y="965"/>
                    </a:lnTo>
                    <a:lnTo>
                      <a:pt x="81" y="1012"/>
                    </a:lnTo>
                    <a:lnTo>
                      <a:pt x="110" y="1060"/>
                    </a:lnTo>
                    <a:lnTo>
                      <a:pt x="145" y="1111"/>
                    </a:lnTo>
                    <a:lnTo>
                      <a:pt x="179" y="1213"/>
                    </a:lnTo>
                    <a:lnTo>
                      <a:pt x="244" y="1311"/>
                    </a:lnTo>
                    <a:lnTo>
                      <a:pt x="336" y="1402"/>
                    </a:lnTo>
                    <a:lnTo>
                      <a:pt x="454" y="1487"/>
                    </a:lnTo>
                    <a:lnTo>
                      <a:pt x="595" y="1561"/>
                    </a:lnTo>
                    <a:lnTo>
                      <a:pt x="758" y="1627"/>
                    </a:lnTo>
                    <a:lnTo>
                      <a:pt x="940" y="1682"/>
                    </a:lnTo>
                    <a:lnTo>
                      <a:pt x="1141" y="1725"/>
                    </a:lnTo>
                    <a:lnTo>
                      <a:pt x="1198" y="1784"/>
                    </a:lnTo>
                    <a:lnTo>
                      <a:pt x="1253" y="1829"/>
                    </a:lnTo>
                    <a:lnTo>
                      <a:pt x="1307" y="1857"/>
                    </a:lnTo>
                    <a:lnTo>
                      <a:pt x="1359" y="1864"/>
                    </a:lnTo>
                    <a:lnTo>
                      <a:pt x="1406" y="1842"/>
                    </a:lnTo>
                    <a:lnTo>
                      <a:pt x="1454" y="1793"/>
                    </a:lnTo>
                    <a:lnTo>
                      <a:pt x="1498" y="1708"/>
                    </a:lnTo>
                    <a:lnTo>
                      <a:pt x="1542" y="1585"/>
                    </a:lnTo>
                    <a:lnTo>
                      <a:pt x="1514" y="1322"/>
                    </a:lnTo>
                    <a:lnTo>
                      <a:pt x="1495" y="1118"/>
                    </a:lnTo>
                    <a:lnTo>
                      <a:pt x="1476" y="955"/>
                    </a:lnTo>
                    <a:lnTo>
                      <a:pt x="1449" y="812"/>
                    </a:lnTo>
                    <a:lnTo>
                      <a:pt x="1405" y="670"/>
                    </a:lnTo>
                    <a:lnTo>
                      <a:pt x="1337" y="513"/>
                    </a:lnTo>
                    <a:lnTo>
                      <a:pt x="1237" y="319"/>
                    </a:lnTo>
                    <a:lnTo>
                      <a:pt x="1095" y="72"/>
                    </a:lnTo>
                    <a:lnTo>
                      <a:pt x="966" y="25"/>
                    </a:lnTo>
                    <a:lnTo>
                      <a:pt x="799" y="0"/>
                    </a:lnTo>
                    <a:lnTo>
                      <a:pt x="611" y="2"/>
                    </a:lnTo>
                    <a:lnTo>
                      <a:pt x="421" y="40"/>
                    </a:lnTo>
                    <a:lnTo>
                      <a:pt x="245" y="121"/>
                    </a:lnTo>
                    <a:lnTo>
                      <a:pt x="105" y="255"/>
                    </a:lnTo>
                    <a:lnTo>
                      <a:pt x="17" y="448"/>
                    </a:lnTo>
                    <a:lnTo>
                      <a:pt x="1" y="710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1" name="Freeform 117"/>
              <p:cNvSpPr>
                <a:spLocks/>
              </p:cNvSpPr>
              <p:nvPr/>
            </p:nvSpPr>
            <p:spPr bwMode="auto">
              <a:xfrm>
                <a:off x="4567" y="1230"/>
                <a:ext cx="504" cy="613"/>
              </a:xfrm>
              <a:custGeom>
                <a:avLst/>
                <a:gdLst>
                  <a:gd name="T0" fmla="*/ 0 w 1513"/>
                  <a:gd name="T1" fmla="*/ 26 h 1840"/>
                  <a:gd name="T2" fmla="*/ 0 w 1513"/>
                  <a:gd name="T3" fmla="*/ 28 h 1840"/>
                  <a:gd name="T4" fmla="*/ 0 w 1513"/>
                  <a:gd name="T5" fmla="*/ 30 h 1840"/>
                  <a:gd name="T6" fmla="*/ 1 w 1513"/>
                  <a:gd name="T7" fmla="*/ 32 h 1840"/>
                  <a:gd name="T8" fmla="*/ 1 w 1513"/>
                  <a:gd name="T9" fmla="*/ 34 h 1840"/>
                  <a:gd name="T10" fmla="*/ 2 w 1513"/>
                  <a:gd name="T11" fmla="*/ 35 h 1840"/>
                  <a:gd name="T12" fmla="*/ 3 w 1513"/>
                  <a:gd name="T13" fmla="*/ 37 h 1840"/>
                  <a:gd name="T14" fmla="*/ 4 w 1513"/>
                  <a:gd name="T15" fmla="*/ 39 h 1840"/>
                  <a:gd name="T16" fmla="*/ 5 w 1513"/>
                  <a:gd name="T17" fmla="*/ 41 h 1840"/>
                  <a:gd name="T18" fmla="*/ 6 w 1513"/>
                  <a:gd name="T19" fmla="*/ 44 h 1840"/>
                  <a:gd name="T20" fmla="*/ 9 w 1513"/>
                  <a:gd name="T21" fmla="*/ 48 h 1840"/>
                  <a:gd name="T22" fmla="*/ 12 w 1513"/>
                  <a:gd name="T23" fmla="*/ 51 h 1840"/>
                  <a:gd name="T24" fmla="*/ 17 w 1513"/>
                  <a:gd name="T25" fmla="*/ 54 h 1840"/>
                  <a:gd name="T26" fmla="*/ 22 w 1513"/>
                  <a:gd name="T27" fmla="*/ 57 h 1840"/>
                  <a:gd name="T28" fmla="*/ 28 w 1513"/>
                  <a:gd name="T29" fmla="*/ 59 h 1840"/>
                  <a:gd name="T30" fmla="*/ 35 w 1513"/>
                  <a:gd name="T31" fmla="*/ 61 h 1840"/>
                  <a:gd name="T32" fmla="*/ 42 w 1513"/>
                  <a:gd name="T33" fmla="*/ 63 h 1840"/>
                  <a:gd name="T34" fmla="*/ 44 w 1513"/>
                  <a:gd name="T35" fmla="*/ 65 h 1840"/>
                  <a:gd name="T36" fmla="*/ 46 w 1513"/>
                  <a:gd name="T37" fmla="*/ 67 h 1840"/>
                  <a:gd name="T38" fmla="*/ 48 w 1513"/>
                  <a:gd name="T39" fmla="*/ 68 h 1840"/>
                  <a:gd name="T40" fmla="*/ 50 w 1513"/>
                  <a:gd name="T41" fmla="*/ 68 h 1840"/>
                  <a:gd name="T42" fmla="*/ 51 w 1513"/>
                  <a:gd name="T43" fmla="*/ 67 h 1840"/>
                  <a:gd name="T44" fmla="*/ 53 w 1513"/>
                  <a:gd name="T45" fmla="*/ 66 h 1840"/>
                  <a:gd name="T46" fmla="*/ 54 w 1513"/>
                  <a:gd name="T47" fmla="*/ 62 h 1840"/>
                  <a:gd name="T48" fmla="*/ 56 w 1513"/>
                  <a:gd name="T49" fmla="*/ 58 h 1840"/>
                  <a:gd name="T50" fmla="*/ 55 w 1513"/>
                  <a:gd name="T51" fmla="*/ 48 h 1840"/>
                  <a:gd name="T52" fmla="*/ 54 w 1513"/>
                  <a:gd name="T53" fmla="*/ 41 h 1840"/>
                  <a:gd name="T54" fmla="*/ 54 w 1513"/>
                  <a:gd name="T55" fmla="*/ 35 h 1840"/>
                  <a:gd name="T56" fmla="*/ 53 w 1513"/>
                  <a:gd name="T57" fmla="*/ 30 h 1840"/>
                  <a:gd name="T58" fmla="*/ 51 w 1513"/>
                  <a:gd name="T59" fmla="*/ 25 h 1840"/>
                  <a:gd name="T60" fmla="*/ 49 w 1513"/>
                  <a:gd name="T61" fmla="*/ 19 h 1840"/>
                  <a:gd name="T62" fmla="*/ 45 w 1513"/>
                  <a:gd name="T63" fmla="*/ 12 h 1840"/>
                  <a:gd name="T64" fmla="*/ 40 w 1513"/>
                  <a:gd name="T65" fmla="*/ 3 h 1840"/>
                  <a:gd name="T66" fmla="*/ 35 w 1513"/>
                  <a:gd name="T67" fmla="*/ 1 h 1840"/>
                  <a:gd name="T68" fmla="*/ 29 w 1513"/>
                  <a:gd name="T69" fmla="*/ 0 h 1840"/>
                  <a:gd name="T70" fmla="*/ 22 w 1513"/>
                  <a:gd name="T71" fmla="*/ 0 h 1840"/>
                  <a:gd name="T72" fmla="*/ 15 w 1513"/>
                  <a:gd name="T73" fmla="*/ 1 h 1840"/>
                  <a:gd name="T74" fmla="*/ 9 w 1513"/>
                  <a:gd name="T75" fmla="*/ 4 h 1840"/>
                  <a:gd name="T76" fmla="*/ 4 w 1513"/>
                  <a:gd name="T77" fmla="*/ 9 h 1840"/>
                  <a:gd name="T78" fmla="*/ 1 w 1513"/>
                  <a:gd name="T79" fmla="*/ 16 h 1840"/>
                  <a:gd name="T80" fmla="*/ 0 w 1513"/>
                  <a:gd name="T81" fmla="*/ 26 h 18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513" h="1840">
                    <a:moveTo>
                      <a:pt x="4" y="701"/>
                    </a:moveTo>
                    <a:lnTo>
                      <a:pt x="0" y="758"/>
                    </a:lnTo>
                    <a:lnTo>
                      <a:pt x="5" y="811"/>
                    </a:lnTo>
                    <a:lnTo>
                      <a:pt x="14" y="859"/>
                    </a:lnTo>
                    <a:lnTo>
                      <a:pt x="31" y="907"/>
                    </a:lnTo>
                    <a:lnTo>
                      <a:pt x="50" y="951"/>
                    </a:lnTo>
                    <a:lnTo>
                      <a:pt x="75" y="997"/>
                    </a:lnTo>
                    <a:lnTo>
                      <a:pt x="105" y="1043"/>
                    </a:lnTo>
                    <a:lnTo>
                      <a:pt x="139" y="1095"/>
                    </a:lnTo>
                    <a:lnTo>
                      <a:pt x="173" y="1196"/>
                    </a:lnTo>
                    <a:lnTo>
                      <a:pt x="238" y="1293"/>
                    </a:lnTo>
                    <a:lnTo>
                      <a:pt x="330" y="1383"/>
                    </a:lnTo>
                    <a:lnTo>
                      <a:pt x="448" y="1466"/>
                    </a:lnTo>
                    <a:lnTo>
                      <a:pt x="590" y="1539"/>
                    </a:lnTo>
                    <a:lnTo>
                      <a:pt x="752" y="1602"/>
                    </a:lnTo>
                    <a:lnTo>
                      <a:pt x="934" y="1655"/>
                    </a:lnTo>
                    <a:lnTo>
                      <a:pt x="1135" y="1698"/>
                    </a:lnTo>
                    <a:lnTo>
                      <a:pt x="1191" y="1756"/>
                    </a:lnTo>
                    <a:lnTo>
                      <a:pt x="1245" y="1803"/>
                    </a:lnTo>
                    <a:lnTo>
                      <a:pt x="1294" y="1832"/>
                    </a:lnTo>
                    <a:lnTo>
                      <a:pt x="1342" y="1840"/>
                    </a:lnTo>
                    <a:lnTo>
                      <a:pt x="1385" y="1820"/>
                    </a:lnTo>
                    <a:lnTo>
                      <a:pt x="1429" y="1771"/>
                    </a:lnTo>
                    <a:lnTo>
                      <a:pt x="1471" y="1687"/>
                    </a:lnTo>
                    <a:lnTo>
                      <a:pt x="1513" y="1565"/>
                    </a:lnTo>
                    <a:lnTo>
                      <a:pt x="1485" y="1302"/>
                    </a:lnTo>
                    <a:lnTo>
                      <a:pt x="1470" y="1101"/>
                    </a:lnTo>
                    <a:lnTo>
                      <a:pt x="1453" y="940"/>
                    </a:lnTo>
                    <a:lnTo>
                      <a:pt x="1430" y="803"/>
                    </a:lnTo>
                    <a:lnTo>
                      <a:pt x="1390" y="665"/>
                    </a:lnTo>
                    <a:lnTo>
                      <a:pt x="1324" y="512"/>
                    </a:lnTo>
                    <a:lnTo>
                      <a:pt x="1225" y="322"/>
                    </a:lnTo>
                    <a:lnTo>
                      <a:pt x="1085" y="75"/>
                    </a:lnTo>
                    <a:lnTo>
                      <a:pt x="957" y="28"/>
                    </a:lnTo>
                    <a:lnTo>
                      <a:pt x="791" y="1"/>
                    </a:lnTo>
                    <a:lnTo>
                      <a:pt x="603" y="0"/>
                    </a:lnTo>
                    <a:lnTo>
                      <a:pt x="415" y="36"/>
                    </a:lnTo>
                    <a:lnTo>
                      <a:pt x="242" y="114"/>
                    </a:lnTo>
                    <a:lnTo>
                      <a:pt x="103" y="246"/>
                    </a:lnTo>
                    <a:lnTo>
                      <a:pt x="17" y="439"/>
                    </a:lnTo>
                    <a:lnTo>
                      <a:pt x="4" y="701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2" name="Freeform 118"/>
              <p:cNvSpPr>
                <a:spLocks/>
              </p:cNvSpPr>
              <p:nvPr/>
            </p:nvSpPr>
            <p:spPr bwMode="auto">
              <a:xfrm>
                <a:off x="4571" y="1232"/>
                <a:ext cx="496" cy="605"/>
              </a:xfrm>
              <a:custGeom>
                <a:avLst/>
                <a:gdLst>
                  <a:gd name="T0" fmla="*/ 0 w 1486"/>
                  <a:gd name="T1" fmla="*/ 26 h 1816"/>
                  <a:gd name="T2" fmla="*/ 0 w 1486"/>
                  <a:gd name="T3" fmla="*/ 28 h 1816"/>
                  <a:gd name="T4" fmla="*/ 0 w 1486"/>
                  <a:gd name="T5" fmla="*/ 30 h 1816"/>
                  <a:gd name="T6" fmla="*/ 0 w 1486"/>
                  <a:gd name="T7" fmla="*/ 31 h 1816"/>
                  <a:gd name="T8" fmla="*/ 1 w 1486"/>
                  <a:gd name="T9" fmla="*/ 33 h 1816"/>
                  <a:gd name="T10" fmla="*/ 2 w 1486"/>
                  <a:gd name="T11" fmla="*/ 35 h 1816"/>
                  <a:gd name="T12" fmla="*/ 3 w 1486"/>
                  <a:gd name="T13" fmla="*/ 36 h 1816"/>
                  <a:gd name="T14" fmla="*/ 4 w 1486"/>
                  <a:gd name="T15" fmla="*/ 38 h 1816"/>
                  <a:gd name="T16" fmla="*/ 5 w 1486"/>
                  <a:gd name="T17" fmla="*/ 40 h 1816"/>
                  <a:gd name="T18" fmla="*/ 6 w 1486"/>
                  <a:gd name="T19" fmla="*/ 44 h 1816"/>
                  <a:gd name="T20" fmla="*/ 9 w 1486"/>
                  <a:gd name="T21" fmla="*/ 47 h 1816"/>
                  <a:gd name="T22" fmla="*/ 12 w 1486"/>
                  <a:gd name="T23" fmla="*/ 50 h 1816"/>
                  <a:gd name="T24" fmla="*/ 16 w 1486"/>
                  <a:gd name="T25" fmla="*/ 53 h 1816"/>
                  <a:gd name="T26" fmla="*/ 22 w 1486"/>
                  <a:gd name="T27" fmla="*/ 56 h 1816"/>
                  <a:gd name="T28" fmla="*/ 28 w 1486"/>
                  <a:gd name="T29" fmla="*/ 58 h 1816"/>
                  <a:gd name="T30" fmla="*/ 34 w 1486"/>
                  <a:gd name="T31" fmla="*/ 60 h 1816"/>
                  <a:gd name="T32" fmla="*/ 42 w 1486"/>
                  <a:gd name="T33" fmla="*/ 62 h 1816"/>
                  <a:gd name="T34" fmla="*/ 44 w 1486"/>
                  <a:gd name="T35" fmla="*/ 64 h 1816"/>
                  <a:gd name="T36" fmla="*/ 46 w 1486"/>
                  <a:gd name="T37" fmla="*/ 66 h 1816"/>
                  <a:gd name="T38" fmla="*/ 48 w 1486"/>
                  <a:gd name="T39" fmla="*/ 67 h 1816"/>
                  <a:gd name="T40" fmla="*/ 49 w 1486"/>
                  <a:gd name="T41" fmla="*/ 67 h 1816"/>
                  <a:gd name="T42" fmla="*/ 51 w 1486"/>
                  <a:gd name="T43" fmla="*/ 67 h 1816"/>
                  <a:gd name="T44" fmla="*/ 52 w 1486"/>
                  <a:gd name="T45" fmla="*/ 65 h 1816"/>
                  <a:gd name="T46" fmla="*/ 54 w 1486"/>
                  <a:gd name="T47" fmla="*/ 62 h 1816"/>
                  <a:gd name="T48" fmla="*/ 55 w 1486"/>
                  <a:gd name="T49" fmla="*/ 57 h 1816"/>
                  <a:gd name="T50" fmla="*/ 54 w 1486"/>
                  <a:gd name="T51" fmla="*/ 47 h 1816"/>
                  <a:gd name="T52" fmla="*/ 54 w 1486"/>
                  <a:gd name="T53" fmla="*/ 40 h 1816"/>
                  <a:gd name="T54" fmla="*/ 53 w 1486"/>
                  <a:gd name="T55" fmla="*/ 34 h 1816"/>
                  <a:gd name="T56" fmla="*/ 52 w 1486"/>
                  <a:gd name="T57" fmla="*/ 29 h 1816"/>
                  <a:gd name="T58" fmla="*/ 51 w 1486"/>
                  <a:gd name="T59" fmla="*/ 25 h 1816"/>
                  <a:gd name="T60" fmla="*/ 49 w 1486"/>
                  <a:gd name="T61" fmla="*/ 19 h 1816"/>
                  <a:gd name="T62" fmla="*/ 45 w 1486"/>
                  <a:gd name="T63" fmla="*/ 12 h 1816"/>
                  <a:gd name="T64" fmla="*/ 40 w 1486"/>
                  <a:gd name="T65" fmla="*/ 3 h 1816"/>
                  <a:gd name="T66" fmla="*/ 35 w 1486"/>
                  <a:gd name="T67" fmla="*/ 1 h 1816"/>
                  <a:gd name="T68" fmla="*/ 29 w 1486"/>
                  <a:gd name="T69" fmla="*/ 0 h 1816"/>
                  <a:gd name="T70" fmla="*/ 22 w 1486"/>
                  <a:gd name="T71" fmla="*/ 0 h 1816"/>
                  <a:gd name="T72" fmla="*/ 15 w 1486"/>
                  <a:gd name="T73" fmla="*/ 1 h 1816"/>
                  <a:gd name="T74" fmla="*/ 9 w 1486"/>
                  <a:gd name="T75" fmla="*/ 4 h 1816"/>
                  <a:gd name="T76" fmla="*/ 4 w 1486"/>
                  <a:gd name="T77" fmla="*/ 9 h 1816"/>
                  <a:gd name="T78" fmla="*/ 1 w 1486"/>
                  <a:gd name="T79" fmla="*/ 16 h 1816"/>
                  <a:gd name="T80" fmla="*/ 0 w 1486"/>
                  <a:gd name="T81" fmla="*/ 26 h 181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86" h="1816">
                    <a:moveTo>
                      <a:pt x="3" y="690"/>
                    </a:moveTo>
                    <a:lnTo>
                      <a:pt x="0" y="749"/>
                    </a:lnTo>
                    <a:lnTo>
                      <a:pt x="4" y="800"/>
                    </a:lnTo>
                    <a:lnTo>
                      <a:pt x="13" y="848"/>
                    </a:lnTo>
                    <a:lnTo>
                      <a:pt x="28" y="894"/>
                    </a:lnTo>
                    <a:lnTo>
                      <a:pt x="46" y="937"/>
                    </a:lnTo>
                    <a:lnTo>
                      <a:pt x="71" y="981"/>
                    </a:lnTo>
                    <a:lnTo>
                      <a:pt x="99" y="1026"/>
                    </a:lnTo>
                    <a:lnTo>
                      <a:pt x="133" y="1078"/>
                    </a:lnTo>
                    <a:lnTo>
                      <a:pt x="168" y="1180"/>
                    </a:lnTo>
                    <a:lnTo>
                      <a:pt x="232" y="1275"/>
                    </a:lnTo>
                    <a:lnTo>
                      <a:pt x="324" y="1364"/>
                    </a:lnTo>
                    <a:lnTo>
                      <a:pt x="443" y="1445"/>
                    </a:lnTo>
                    <a:lnTo>
                      <a:pt x="584" y="1517"/>
                    </a:lnTo>
                    <a:lnTo>
                      <a:pt x="746" y="1580"/>
                    </a:lnTo>
                    <a:lnTo>
                      <a:pt x="928" y="1633"/>
                    </a:lnTo>
                    <a:lnTo>
                      <a:pt x="1129" y="1675"/>
                    </a:lnTo>
                    <a:lnTo>
                      <a:pt x="1184" y="1732"/>
                    </a:lnTo>
                    <a:lnTo>
                      <a:pt x="1236" y="1779"/>
                    </a:lnTo>
                    <a:lnTo>
                      <a:pt x="1282" y="1808"/>
                    </a:lnTo>
                    <a:lnTo>
                      <a:pt x="1325" y="1816"/>
                    </a:lnTo>
                    <a:lnTo>
                      <a:pt x="1365" y="1797"/>
                    </a:lnTo>
                    <a:lnTo>
                      <a:pt x="1405" y="1749"/>
                    </a:lnTo>
                    <a:lnTo>
                      <a:pt x="1445" y="1667"/>
                    </a:lnTo>
                    <a:lnTo>
                      <a:pt x="1486" y="1544"/>
                    </a:lnTo>
                    <a:lnTo>
                      <a:pt x="1459" y="1282"/>
                    </a:lnTo>
                    <a:lnTo>
                      <a:pt x="1444" y="1084"/>
                    </a:lnTo>
                    <a:lnTo>
                      <a:pt x="1431" y="927"/>
                    </a:lnTo>
                    <a:lnTo>
                      <a:pt x="1410" y="794"/>
                    </a:lnTo>
                    <a:lnTo>
                      <a:pt x="1373" y="662"/>
                    </a:lnTo>
                    <a:lnTo>
                      <a:pt x="1311" y="512"/>
                    </a:lnTo>
                    <a:lnTo>
                      <a:pt x="1214" y="324"/>
                    </a:lnTo>
                    <a:lnTo>
                      <a:pt x="1074" y="79"/>
                    </a:lnTo>
                    <a:lnTo>
                      <a:pt x="946" y="31"/>
                    </a:lnTo>
                    <a:lnTo>
                      <a:pt x="781" y="2"/>
                    </a:lnTo>
                    <a:lnTo>
                      <a:pt x="596" y="0"/>
                    </a:lnTo>
                    <a:lnTo>
                      <a:pt x="410" y="33"/>
                    </a:lnTo>
                    <a:lnTo>
                      <a:pt x="239" y="110"/>
                    </a:lnTo>
                    <a:lnTo>
                      <a:pt x="103" y="239"/>
                    </a:lnTo>
                    <a:lnTo>
                      <a:pt x="17" y="429"/>
                    </a:lnTo>
                    <a:lnTo>
                      <a:pt x="3" y="690"/>
                    </a:lnTo>
                    <a:close/>
                  </a:path>
                </a:pathLst>
              </a:custGeom>
              <a:solidFill>
                <a:srgbClr val="BF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3" name="Freeform 119"/>
              <p:cNvSpPr>
                <a:spLocks/>
              </p:cNvSpPr>
              <p:nvPr/>
            </p:nvSpPr>
            <p:spPr bwMode="auto">
              <a:xfrm>
                <a:off x="4576" y="1234"/>
                <a:ext cx="485" cy="598"/>
              </a:xfrm>
              <a:custGeom>
                <a:avLst/>
                <a:gdLst>
                  <a:gd name="T0" fmla="*/ 0 w 1457"/>
                  <a:gd name="T1" fmla="*/ 25 h 1793"/>
                  <a:gd name="T2" fmla="*/ 0 w 1457"/>
                  <a:gd name="T3" fmla="*/ 27 h 1793"/>
                  <a:gd name="T4" fmla="*/ 0 w 1457"/>
                  <a:gd name="T5" fmla="*/ 29 h 1793"/>
                  <a:gd name="T6" fmla="*/ 0 w 1457"/>
                  <a:gd name="T7" fmla="*/ 31 h 1793"/>
                  <a:gd name="T8" fmla="*/ 1 w 1457"/>
                  <a:gd name="T9" fmla="*/ 33 h 1793"/>
                  <a:gd name="T10" fmla="*/ 2 w 1457"/>
                  <a:gd name="T11" fmla="*/ 34 h 1793"/>
                  <a:gd name="T12" fmla="*/ 2 w 1457"/>
                  <a:gd name="T13" fmla="*/ 36 h 1793"/>
                  <a:gd name="T14" fmla="*/ 3 w 1457"/>
                  <a:gd name="T15" fmla="*/ 38 h 1793"/>
                  <a:gd name="T16" fmla="*/ 5 w 1457"/>
                  <a:gd name="T17" fmla="*/ 39 h 1793"/>
                  <a:gd name="T18" fmla="*/ 6 w 1457"/>
                  <a:gd name="T19" fmla="*/ 43 h 1793"/>
                  <a:gd name="T20" fmla="*/ 8 w 1457"/>
                  <a:gd name="T21" fmla="*/ 47 h 1793"/>
                  <a:gd name="T22" fmla="*/ 12 w 1457"/>
                  <a:gd name="T23" fmla="*/ 50 h 1793"/>
                  <a:gd name="T24" fmla="*/ 16 w 1457"/>
                  <a:gd name="T25" fmla="*/ 53 h 1793"/>
                  <a:gd name="T26" fmla="*/ 21 w 1457"/>
                  <a:gd name="T27" fmla="*/ 55 h 1793"/>
                  <a:gd name="T28" fmla="*/ 27 w 1457"/>
                  <a:gd name="T29" fmla="*/ 58 h 1793"/>
                  <a:gd name="T30" fmla="*/ 34 w 1457"/>
                  <a:gd name="T31" fmla="*/ 60 h 1793"/>
                  <a:gd name="T32" fmla="*/ 41 w 1457"/>
                  <a:gd name="T33" fmla="*/ 61 h 1793"/>
                  <a:gd name="T34" fmla="*/ 44 w 1457"/>
                  <a:gd name="T35" fmla="*/ 63 h 1793"/>
                  <a:gd name="T36" fmla="*/ 45 w 1457"/>
                  <a:gd name="T37" fmla="*/ 65 h 1793"/>
                  <a:gd name="T38" fmla="*/ 47 w 1457"/>
                  <a:gd name="T39" fmla="*/ 66 h 1793"/>
                  <a:gd name="T40" fmla="*/ 48 w 1457"/>
                  <a:gd name="T41" fmla="*/ 66 h 1793"/>
                  <a:gd name="T42" fmla="*/ 50 w 1457"/>
                  <a:gd name="T43" fmla="*/ 66 h 1793"/>
                  <a:gd name="T44" fmla="*/ 51 w 1457"/>
                  <a:gd name="T45" fmla="*/ 64 h 1793"/>
                  <a:gd name="T46" fmla="*/ 52 w 1457"/>
                  <a:gd name="T47" fmla="*/ 61 h 1793"/>
                  <a:gd name="T48" fmla="*/ 54 w 1457"/>
                  <a:gd name="T49" fmla="*/ 56 h 1793"/>
                  <a:gd name="T50" fmla="*/ 53 w 1457"/>
                  <a:gd name="T51" fmla="*/ 47 h 1793"/>
                  <a:gd name="T52" fmla="*/ 52 w 1457"/>
                  <a:gd name="T53" fmla="*/ 40 h 1793"/>
                  <a:gd name="T54" fmla="*/ 52 w 1457"/>
                  <a:gd name="T55" fmla="*/ 34 h 1793"/>
                  <a:gd name="T56" fmla="*/ 51 w 1457"/>
                  <a:gd name="T57" fmla="*/ 29 h 1793"/>
                  <a:gd name="T58" fmla="*/ 50 w 1457"/>
                  <a:gd name="T59" fmla="*/ 24 h 1793"/>
                  <a:gd name="T60" fmla="*/ 48 w 1457"/>
                  <a:gd name="T61" fmla="*/ 19 h 1793"/>
                  <a:gd name="T62" fmla="*/ 44 w 1457"/>
                  <a:gd name="T63" fmla="*/ 12 h 1793"/>
                  <a:gd name="T64" fmla="*/ 39 w 1457"/>
                  <a:gd name="T65" fmla="*/ 3 h 1793"/>
                  <a:gd name="T66" fmla="*/ 35 w 1457"/>
                  <a:gd name="T67" fmla="*/ 1 h 1793"/>
                  <a:gd name="T68" fmla="*/ 29 w 1457"/>
                  <a:gd name="T69" fmla="*/ 0 h 1793"/>
                  <a:gd name="T70" fmla="*/ 22 w 1457"/>
                  <a:gd name="T71" fmla="*/ 0 h 1793"/>
                  <a:gd name="T72" fmla="*/ 15 w 1457"/>
                  <a:gd name="T73" fmla="*/ 1 h 1793"/>
                  <a:gd name="T74" fmla="*/ 9 w 1457"/>
                  <a:gd name="T75" fmla="*/ 4 h 1793"/>
                  <a:gd name="T76" fmla="*/ 4 w 1457"/>
                  <a:gd name="T77" fmla="*/ 9 h 1793"/>
                  <a:gd name="T78" fmla="*/ 1 w 1457"/>
                  <a:gd name="T79" fmla="*/ 16 h 1793"/>
                  <a:gd name="T80" fmla="*/ 0 w 1457"/>
                  <a:gd name="T81" fmla="*/ 25 h 17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57" h="1793">
                    <a:moveTo>
                      <a:pt x="3" y="682"/>
                    </a:moveTo>
                    <a:lnTo>
                      <a:pt x="0" y="741"/>
                    </a:lnTo>
                    <a:lnTo>
                      <a:pt x="4" y="792"/>
                    </a:lnTo>
                    <a:lnTo>
                      <a:pt x="11" y="837"/>
                    </a:lnTo>
                    <a:lnTo>
                      <a:pt x="25" y="882"/>
                    </a:lnTo>
                    <a:lnTo>
                      <a:pt x="43" y="924"/>
                    </a:lnTo>
                    <a:lnTo>
                      <a:pt x="66" y="968"/>
                    </a:lnTo>
                    <a:lnTo>
                      <a:pt x="94" y="1013"/>
                    </a:lnTo>
                    <a:lnTo>
                      <a:pt x="127" y="1065"/>
                    </a:lnTo>
                    <a:lnTo>
                      <a:pt x="162" y="1165"/>
                    </a:lnTo>
                    <a:lnTo>
                      <a:pt x="226" y="1259"/>
                    </a:lnTo>
                    <a:lnTo>
                      <a:pt x="318" y="1345"/>
                    </a:lnTo>
                    <a:lnTo>
                      <a:pt x="437" y="1425"/>
                    </a:lnTo>
                    <a:lnTo>
                      <a:pt x="578" y="1494"/>
                    </a:lnTo>
                    <a:lnTo>
                      <a:pt x="742" y="1555"/>
                    </a:lnTo>
                    <a:lnTo>
                      <a:pt x="924" y="1607"/>
                    </a:lnTo>
                    <a:lnTo>
                      <a:pt x="1125" y="1649"/>
                    </a:lnTo>
                    <a:lnTo>
                      <a:pt x="1180" y="1707"/>
                    </a:lnTo>
                    <a:lnTo>
                      <a:pt x="1227" y="1755"/>
                    </a:lnTo>
                    <a:lnTo>
                      <a:pt x="1269" y="1785"/>
                    </a:lnTo>
                    <a:lnTo>
                      <a:pt x="1309" y="1793"/>
                    </a:lnTo>
                    <a:lnTo>
                      <a:pt x="1345" y="1775"/>
                    </a:lnTo>
                    <a:lnTo>
                      <a:pt x="1381" y="1728"/>
                    </a:lnTo>
                    <a:lnTo>
                      <a:pt x="1418" y="1645"/>
                    </a:lnTo>
                    <a:lnTo>
                      <a:pt x="1457" y="1523"/>
                    </a:lnTo>
                    <a:lnTo>
                      <a:pt x="1432" y="1262"/>
                    </a:lnTo>
                    <a:lnTo>
                      <a:pt x="1420" y="1067"/>
                    </a:lnTo>
                    <a:lnTo>
                      <a:pt x="1409" y="914"/>
                    </a:lnTo>
                    <a:lnTo>
                      <a:pt x="1392" y="785"/>
                    </a:lnTo>
                    <a:lnTo>
                      <a:pt x="1358" y="657"/>
                    </a:lnTo>
                    <a:lnTo>
                      <a:pt x="1298" y="512"/>
                    </a:lnTo>
                    <a:lnTo>
                      <a:pt x="1202" y="327"/>
                    </a:lnTo>
                    <a:lnTo>
                      <a:pt x="1064" y="83"/>
                    </a:lnTo>
                    <a:lnTo>
                      <a:pt x="936" y="35"/>
                    </a:lnTo>
                    <a:lnTo>
                      <a:pt x="773" y="5"/>
                    </a:lnTo>
                    <a:lnTo>
                      <a:pt x="589" y="0"/>
                    </a:lnTo>
                    <a:lnTo>
                      <a:pt x="405" y="31"/>
                    </a:lnTo>
                    <a:lnTo>
                      <a:pt x="235" y="104"/>
                    </a:lnTo>
                    <a:lnTo>
                      <a:pt x="101" y="232"/>
                    </a:lnTo>
                    <a:lnTo>
                      <a:pt x="16" y="421"/>
                    </a:lnTo>
                    <a:lnTo>
                      <a:pt x="3" y="682"/>
                    </a:lnTo>
                    <a:close/>
                  </a:path>
                </a:pathLst>
              </a:custGeom>
              <a:solidFill>
                <a:srgbClr val="C9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4" name="Freeform 120"/>
              <p:cNvSpPr>
                <a:spLocks/>
              </p:cNvSpPr>
              <p:nvPr/>
            </p:nvSpPr>
            <p:spPr bwMode="auto">
              <a:xfrm>
                <a:off x="4580" y="1236"/>
                <a:ext cx="477" cy="590"/>
              </a:xfrm>
              <a:custGeom>
                <a:avLst/>
                <a:gdLst>
                  <a:gd name="T0" fmla="*/ 0 w 1430"/>
                  <a:gd name="T1" fmla="*/ 25 h 1771"/>
                  <a:gd name="T2" fmla="*/ 0 w 1430"/>
                  <a:gd name="T3" fmla="*/ 27 h 1771"/>
                  <a:gd name="T4" fmla="*/ 0 w 1430"/>
                  <a:gd name="T5" fmla="*/ 29 h 1771"/>
                  <a:gd name="T6" fmla="*/ 0 w 1430"/>
                  <a:gd name="T7" fmla="*/ 31 h 1771"/>
                  <a:gd name="T8" fmla="*/ 1 w 1430"/>
                  <a:gd name="T9" fmla="*/ 32 h 1771"/>
                  <a:gd name="T10" fmla="*/ 1 w 1430"/>
                  <a:gd name="T11" fmla="*/ 34 h 1771"/>
                  <a:gd name="T12" fmla="*/ 2 w 1430"/>
                  <a:gd name="T13" fmla="*/ 35 h 1771"/>
                  <a:gd name="T14" fmla="*/ 3 w 1430"/>
                  <a:gd name="T15" fmla="*/ 37 h 1771"/>
                  <a:gd name="T16" fmla="*/ 5 w 1430"/>
                  <a:gd name="T17" fmla="*/ 39 h 1771"/>
                  <a:gd name="T18" fmla="*/ 6 w 1430"/>
                  <a:gd name="T19" fmla="*/ 43 h 1771"/>
                  <a:gd name="T20" fmla="*/ 8 w 1430"/>
                  <a:gd name="T21" fmla="*/ 46 h 1771"/>
                  <a:gd name="T22" fmla="*/ 12 w 1430"/>
                  <a:gd name="T23" fmla="*/ 49 h 1771"/>
                  <a:gd name="T24" fmla="*/ 16 w 1430"/>
                  <a:gd name="T25" fmla="*/ 52 h 1771"/>
                  <a:gd name="T26" fmla="*/ 21 w 1430"/>
                  <a:gd name="T27" fmla="*/ 55 h 1771"/>
                  <a:gd name="T28" fmla="*/ 27 w 1430"/>
                  <a:gd name="T29" fmla="*/ 57 h 1771"/>
                  <a:gd name="T30" fmla="*/ 34 w 1430"/>
                  <a:gd name="T31" fmla="*/ 59 h 1771"/>
                  <a:gd name="T32" fmla="*/ 41 w 1430"/>
                  <a:gd name="T33" fmla="*/ 60 h 1771"/>
                  <a:gd name="T34" fmla="*/ 43 w 1430"/>
                  <a:gd name="T35" fmla="*/ 62 h 1771"/>
                  <a:gd name="T36" fmla="*/ 45 w 1430"/>
                  <a:gd name="T37" fmla="*/ 64 h 1771"/>
                  <a:gd name="T38" fmla="*/ 47 w 1430"/>
                  <a:gd name="T39" fmla="*/ 65 h 1771"/>
                  <a:gd name="T40" fmla="*/ 48 w 1430"/>
                  <a:gd name="T41" fmla="*/ 66 h 1771"/>
                  <a:gd name="T42" fmla="*/ 49 w 1430"/>
                  <a:gd name="T43" fmla="*/ 65 h 1771"/>
                  <a:gd name="T44" fmla="*/ 50 w 1430"/>
                  <a:gd name="T45" fmla="*/ 63 h 1771"/>
                  <a:gd name="T46" fmla="*/ 52 w 1430"/>
                  <a:gd name="T47" fmla="*/ 60 h 1771"/>
                  <a:gd name="T48" fmla="*/ 53 w 1430"/>
                  <a:gd name="T49" fmla="*/ 56 h 1771"/>
                  <a:gd name="T50" fmla="*/ 52 w 1430"/>
                  <a:gd name="T51" fmla="*/ 46 h 1771"/>
                  <a:gd name="T52" fmla="*/ 52 w 1430"/>
                  <a:gd name="T53" fmla="*/ 39 h 1771"/>
                  <a:gd name="T54" fmla="*/ 51 w 1430"/>
                  <a:gd name="T55" fmla="*/ 33 h 1771"/>
                  <a:gd name="T56" fmla="*/ 51 w 1430"/>
                  <a:gd name="T57" fmla="*/ 29 h 1771"/>
                  <a:gd name="T58" fmla="*/ 50 w 1430"/>
                  <a:gd name="T59" fmla="*/ 24 h 1771"/>
                  <a:gd name="T60" fmla="*/ 48 w 1430"/>
                  <a:gd name="T61" fmla="*/ 19 h 1771"/>
                  <a:gd name="T62" fmla="*/ 44 w 1430"/>
                  <a:gd name="T63" fmla="*/ 12 h 1771"/>
                  <a:gd name="T64" fmla="*/ 39 w 1430"/>
                  <a:gd name="T65" fmla="*/ 3 h 1771"/>
                  <a:gd name="T66" fmla="*/ 34 w 1430"/>
                  <a:gd name="T67" fmla="*/ 1 h 1771"/>
                  <a:gd name="T68" fmla="*/ 28 w 1430"/>
                  <a:gd name="T69" fmla="*/ 0 h 1771"/>
                  <a:gd name="T70" fmla="*/ 22 w 1430"/>
                  <a:gd name="T71" fmla="*/ 0 h 1771"/>
                  <a:gd name="T72" fmla="*/ 15 w 1430"/>
                  <a:gd name="T73" fmla="*/ 1 h 1771"/>
                  <a:gd name="T74" fmla="*/ 9 w 1430"/>
                  <a:gd name="T75" fmla="*/ 4 h 1771"/>
                  <a:gd name="T76" fmla="*/ 4 w 1430"/>
                  <a:gd name="T77" fmla="*/ 8 h 1771"/>
                  <a:gd name="T78" fmla="*/ 1 w 1430"/>
                  <a:gd name="T79" fmla="*/ 15 h 1771"/>
                  <a:gd name="T80" fmla="*/ 0 w 1430"/>
                  <a:gd name="T81" fmla="*/ 25 h 177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30" h="1771">
                    <a:moveTo>
                      <a:pt x="4" y="673"/>
                    </a:moveTo>
                    <a:lnTo>
                      <a:pt x="0" y="731"/>
                    </a:lnTo>
                    <a:lnTo>
                      <a:pt x="4" y="781"/>
                    </a:lnTo>
                    <a:lnTo>
                      <a:pt x="10" y="827"/>
                    </a:lnTo>
                    <a:lnTo>
                      <a:pt x="23" y="870"/>
                    </a:lnTo>
                    <a:lnTo>
                      <a:pt x="40" y="910"/>
                    </a:lnTo>
                    <a:lnTo>
                      <a:pt x="61" y="953"/>
                    </a:lnTo>
                    <a:lnTo>
                      <a:pt x="89" y="998"/>
                    </a:lnTo>
                    <a:lnTo>
                      <a:pt x="122" y="1049"/>
                    </a:lnTo>
                    <a:lnTo>
                      <a:pt x="157" y="1150"/>
                    </a:lnTo>
                    <a:lnTo>
                      <a:pt x="222" y="1243"/>
                    </a:lnTo>
                    <a:lnTo>
                      <a:pt x="314" y="1328"/>
                    </a:lnTo>
                    <a:lnTo>
                      <a:pt x="432" y="1406"/>
                    </a:lnTo>
                    <a:lnTo>
                      <a:pt x="573" y="1473"/>
                    </a:lnTo>
                    <a:lnTo>
                      <a:pt x="736" y="1532"/>
                    </a:lnTo>
                    <a:lnTo>
                      <a:pt x="918" y="1583"/>
                    </a:lnTo>
                    <a:lnTo>
                      <a:pt x="1119" y="1625"/>
                    </a:lnTo>
                    <a:lnTo>
                      <a:pt x="1173" y="1683"/>
                    </a:lnTo>
                    <a:lnTo>
                      <a:pt x="1218" y="1731"/>
                    </a:lnTo>
                    <a:lnTo>
                      <a:pt x="1256" y="1761"/>
                    </a:lnTo>
                    <a:lnTo>
                      <a:pt x="1292" y="1771"/>
                    </a:lnTo>
                    <a:lnTo>
                      <a:pt x="1324" y="1753"/>
                    </a:lnTo>
                    <a:lnTo>
                      <a:pt x="1357" y="1706"/>
                    </a:lnTo>
                    <a:lnTo>
                      <a:pt x="1391" y="1623"/>
                    </a:lnTo>
                    <a:lnTo>
                      <a:pt x="1430" y="1503"/>
                    </a:lnTo>
                    <a:lnTo>
                      <a:pt x="1405" y="1244"/>
                    </a:lnTo>
                    <a:lnTo>
                      <a:pt x="1395" y="1052"/>
                    </a:lnTo>
                    <a:lnTo>
                      <a:pt x="1387" y="903"/>
                    </a:lnTo>
                    <a:lnTo>
                      <a:pt x="1373" y="779"/>
                    </a:lnTo>
                    <a:lnTo>
                      <a:pt x="1341" y="654"/>
                    </a:lnTo>
                    <a:lnTo>
                      <a:pt x="1285" y="513"/>
                    </a:lnTo>
                    <a:lnTo>
                      <a:pt x="1193" y="330"/>
                    </a:lnTo>
                    <a:lnTo>
                      <a:pt x="1054" y="87"/>
                    </a:lnTo>
                    <a:lnTo>
                      <a:pt x="926" y="38"/>
                    </a:lnTo>
                    <a:lnTo>
                      <a:pt x="765" y="7"/>
                    </a:lnTo>
                    <a:lnTo>
                      <a:pt x="583" y="0"/>
                    </a:lnTo>
                    <a:lnTo>
                      <a:pt x="401" y="29"/>
                    </a:lnTo>
                    <a:lnTo>
                      <a:pt x="234" y="99"/>
                    </a:lnTo>
                    <a:lnTo>
                      <a:pt x="101" y="225"/>
                    </a:lnTo>
                    <a:lnTo>
                      <a:pt x="18" y="413"/>
                    </a:lnTo>
                    <a:lnTo>
                      <a:pt x="4" y="673"/>
                    </a:lnTo>
                    <a:close/>
                  </a:path>
                </a:pathLst>
              </a:custGeom>
              <a:solidFill>
                <a:srgbClr val="D1A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5" name="Freeform 121"/>
              <p:cNvSpPr>
                <a:spLocks/>
              </p:cNvSpPr>
              <p:nvPr/>
            </p:nvSpPr>
            <p:spPr bwMode="auto">
              <a:xfrm>
                <a:off x="4585" y="1238"/>
                <a:ext cx="467" cy="583"/>
              </a:xfrm>
              <a:custGeom>
                <a:avLst/>
                <a:gdLst>
                  <a:gd name="T0" fmla="*/ 0 w 1403"/>
                  <a:gd name="T1" fmla="*/ 24 h 1748"/>
                  <a:gd name="T2" fmla="*/ 0 w 1403"/>
                  <a:gd name="T3" fmla="*/ 27 h 1748"/>
                  <a:gd name="T4" fmla="*/ 0 w 1403"/>
                  <a:gd name="T5" fmla="*/ 28 h 1748"/>
                  <a:gd name="T6" fmla="*/ 0 w 1403"/>
                  <a:gd name="T7" fmla="*/ 30 h 1748"/>
                  <a:gd name="T8" fmla="*/ 1 w 1403"/>
                  <a:gd name="T9" fmla="*/ 32 h 1748"/>
                  <a:gd name="T10" fmla="*/ 1 w 1403"/>
                  <a:gd name="T11" fmla="*/ 33 h 1748"/>
                  <a:gd name="T12" fmla="*/ 2 w 1403"/>
                  <a:gd name="T13" fmla="*/ 35 h 1748"/>
                  <a:gd name="T14" fmla="*/ 3 w 1403"/>
                  <a:gd name="T15" fmla="*/ 36 h 1748"/>
                  <a:gd name="T16" fmla="*/ 4 w 1403"/>
                  <a:gd name="T17" fmla="*/ 38 h 1748"/>
                  <a:gd name="T18" fmla="*/ 5 w 1403"/>
                  <a:gd name="T19" fmla="*/ 42 h 1748"/>
                  <a:gd name="T20" fmla="*/ 8 w 1403"/>
                  <a:gd name="T21" fmla="*/ 45 h 1748"/>
                  <a:gd name="T22" fmla="*/ 11 w 1403"/>
                  <a:gd name="T23" fmla="*/ 48 h 1748"/>
                  <a:gd name="T24" fmla="*/ 16 w 1403"/>
                  <a:gd name="T25" fmla="*/ 51 h 1748"/>
                  <a:gd name="T26" fmla="*/ 21 w 1403"/>
                  <a:gd name="T27" fmla="*/ 54 h 1748"/>
                  <a:gd name="T28" fmla="*/ 27 w 1403"/>
                  <a:gd name="T29" fmla="*/ 56 h 1748"/>
                  <a:gd name="T30" fmla="*/ 34 w 1403"/>
                  <a:gd name="T31" fmla="*/ 58 h 1748"/>
                  <a:gd name="T32" fmla="*/ 41 w 1403"/>
                  <a:gd name="T33" fmla="*/ 59 h 1748"/>
                  <a:gd name="T34" fmla="*/ 43 w 1403"/>
                  <a:gd name="T35" fmla="*/ 61 h 1748"/>
                  <a:gd name="T36" fmla="*/ 45 w 1403"/>
                  <a:gd name="T37" fmla="*/ 63 h 1748"/>
                  <a:gd name="T38" fmla="*/ 46 w 1403"/>
                  <a:gd name="T39" fmla="*/ 64 h 1748"/>
                  <a:gd name="T40" fmla="*/ 47 w 1403"/>
                  <a:gd name="T41" fmla="*/ 65 h 1748"/>
                  <a:gd name="T42" fmla="*/ 48 w 1403"/>
                  <a:gd name="T43" fmla="*/ 64 h 1748"/>
                  <a:gd name="T44" fmla="*/ 49 w 1403"/>
                  <a:gd name="T45" fmla="*/ 62 h 1748"/>
                  <a:gd name="T46" fmla="*/ 50 w 1403"/>
                  <a:gd name="T47" fmla="*/ 59 h 1748"/>
                  <a:gd name="T48" fmla="*/ 52 w 1403"/>
                  <a:gd name="T49" fmla="*/ 55 h 1748"/>
                  <a:gd name="T50" fmla="*/ 51 w 1403"/>
                  <a:gd name="T51" fmla="*/ 45 h 1748"/>
                  <a:gd name="T52" fmla="*/ 51 w 1403"/>
                  <a:gd name="T53" fmla="*/ 38 h 1748"/>
                  <a:gd name="T54" fmla="*/ 50 w 1403"/>
                  <a:gd name="T55" fmla="*/ 33 h 1748"/>
                  <a:gd name="T56" fmla="*/ 50 w 1403"/>
                  <a:gd name="T57" fmla="*/ 28 h 1748"/>
                  <a:gd name="T58" fmla="*/ 49 w 1403"/>
                  <a:gd name="T59" fmla="*/ 24 h 1748"/>
                  <a:gd name="T60" fmla="*/ 47 w 1403"/>
                  <a:gd name="T61" fmla="*/ 19 h 1748"/>
                  <a:gd name="T62" fmla="*/ 44 w 1403"/>
                  <a:gd name="T63" fmla="*/ 12 h 1748"/>
                  <a:gd name="T64" fmla="*/ 39 w 1403"/>
                  <a:gd name="T65" fmla="*/ 3 h 1748"/>
                  <a:gd name="T66" fmla="*/ 34 w 1403"/>
                  <a:gd name="T67" fmla="*/ 2 h 1748"/>
                  <a:gd name="T68" fmla="*/ 28 w 1403"/>
                  <a:gd name="T69" fmla="*/ 0 h 1748"/>
                  <a:gd name="T70" fmla="*/ 21 w 1403"/>
                  <a:gd name="T71" fmla="*/ 0 h 1748"/>
                  <a:gd name="T72" fmla="*/ 15 w 1403"/>
                  <a:gd name="T73" fmla="*/ 1 h 1748"/>
                  <a:gd name="T74" fmla="*/ 8 w 1403"/>
                  <a:gd name="T75" fmla="*/ 3 h 1748"/>
                  <a:gd name="T76" fmla="*/ 4 w 1403"/>
                  <a:gd name="T77" fmla="*/ 8 h 1748"/>
                  <a:gd name="T78" fmla="*/ 1 w 1403"/>
                  <a:gd name="T79" fmla="*/ 15 h 1748"/>
                  <a:gd name="T80" fmla="*/ 0 w 1403"/>
                  <a:gd name="T81" fmla="*/ 24 h 17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403" h="1748">
                    <a:moveTo>
                      <a:pt x="3" y="661"/>
                    </a:moveTo>
                    <a:lnTo>
                      <a:pt x="0" y="718"/>
                    </a:lnTo>
                    <a:lnTo>
                      <a:pt x="2" y="769"/>
                    </a:lnTo>
                    <a:lnTo>
                      <a:pt x="8" y="814"/>
                    </a:lnTo>
                    <a:lnTo>
                      <a:pt x="20" y="857"/>
                    </a:lnTo>
                    <a:lnTo>
                      <a:pt x="34" y="896"/>
                    </a:lnTo>
                    <a:lnTo>
                      <a:pt x="56" y="937"/>
                    </a:lnTo>
                    <a:lnTo>
                      <a:pt x="81" y="981"/>
                    </a:lnTo>
                    <a:lnTo>
                      <a:pt x="113" y="1031"/>
                    </a:lnTo>
                    <a:lnTo>
                      <a:pt x="148" y="1131"/>
                    </a:lnTo>
                    <a:lnTo>
                      <a:pt x="214" y="1224"/>
                    </a:lnTo>
                    <a:lnTo>
                      <a:pt x="307" y="1308"/>
                    </a:lnTo>
                    <a:lnTo>
                      <a:pt x="425" y="1384"/>
                    </a:lnTo>
                    <a:lnTo>
                      <a:pt x="567" y="1450"/>
                    </a:lnTo>
                    <a:lnTo>
                      <a:pt x="729" y="1508"/>
                    </a:lnTo>
                    <a:lnTo>
                      <a:pt x="911" y="1557"/>
                    </a:lnTo>
                    <a:lnTo>
                      <a:pt x="1112" y="1597"/>
                    </a:lnTo>
                    <a:lnTo>
                      <a:pt x="1165" y="1657"/>
                    </a:lnTo>
                    <a:lnTo>
                      <a:pt x="1208" y="1705"/>
                    </a:lnTo>
                    <a:lnTo>
                      <a:pt x="1242" y="1737"/>
                    </a:lnTo>
                    <a:lnTo>
                      <a:pt x="1275" y="1748"/>
                    </a:lnTo>
                    <a:lnTo>
                      <a:pt x="1302" y="1731"/>
                    </a:lnTo>
                    <a:lnTo>
                      <a:pt x="1332" y="1686"/>
                    </a:lnTo>
                    <a:lnTo>
                      <a:pt x="1364" y="1603"/>
                    </a:lnTo>
                    <a:lnTo>
                      <a:pt x="1403" y="1482"/>
                    </a:lnTo>
                    <a:lnTo>
                      <a:pt x="1379" y="1224"/>
                    </a:lnTo>
                    <a:lnTo>
                      <a:pt x="1369" y="1034"/>
                    </a:lnTo>
                    <a:lnTo>
                      <a:pt x="1364" y="889"/>
                    </a:lnTo>
                    <a:lnTo>
                      <a:pt x="1354" y="768"/>
                    </a:lnTo>
                    <a:lnTo>
                      <a:pt x="1325" y="649"/>
                    </a:lnTo>
                    <a:lnTo>
                      <a:pt x="1271" y="511"/>
                    </a:lnTo>
                    <a:lnTo>
                      <a:pt x="1180" y="332"/>
                    </a:lnTo>
                    <a:lnTo>
                      <a:pt x="1043" y="90"/>
                    </a:lnTo>
                    <a:lnTo>
                      <a:pt x="916" y="42"/>
                    </a:lnTo>
                    <a:lnTo>
                      <a:pt x="754" y="8"/>
                    </a:lnTo>
                    <a:lnTo>
                      <a:pt x="574" y="0"/>
                    </a:lnTo>
                    <a:lnTo>
                      <a:pt x="394" y="25"/>
                    </a:lnTo>
                    <a:lnTo>
                      <a:pt x="229" y="93"/>
                    </a:lnTo>
                    <a:lnTo>
                      <a:pt x="98" y="217"/>
                    </a:lnTo>
                    <a:lnTo>
                      <a:pt x="16" y="402"/>
                    </a:lnTo>
                    <a:lnTo>
                      <a:pt x="3" y="661"/>
                    </a:lnTo>
                    <a:close/>
                  </a:path>
                </a:pathLst>
              </a:custGeom>
              <a:solidFill>
                <a:srgbClr val="DBA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6" name="Freeform 122"/>
              <p:cNvSpPr>
                <a:spLocks/>
              </p:cNvSpPr>
              <p:nvPr/>
            </p:nvSpPr>
            <p:spPr bwMode="auto">
              <a:xfrm>
                <a:off x="4589" y="1240"/>
                <a:ext cx="458" cy="575"/>
              </a:xfrm>
              <a:custGeom>
                <a:avLst/>
                <a:gdLst>
                  <a:gd name="T0" fmla="*/ 0 w 1374"/>
                  <a:gd name="T1" fmla="*/ 24 h 1725"/>
                  <a:gd name="T2" fmla="*/ 0 w 1374"/>
                  <a:gd name="T3" fmla="*/ 26 h 1725"/>
                  <a:gd name="T4" fmla="*/ 0 w 1374"/>
                  <a:gd name="T5" fmla="*/ 28 h 1725"/>
                  <a:gd name="T6" fmla="*/ 0 w 1374"/>
                  <a:gd name="T7" fmla="*/ 30 h 1725"/>
                  <a:gd name="T8" fmla="*/ 1 w 1374"/>
                  <a:gd name="T9" fmla="*/ 31 h 1725"/>
                  <a:gd name="T10" fmla="*/ 1 w 1374"/>
                  <a:gd name="T11" fmla="*/ 33 h 1725"/>
                  <a:gd name="T12" fmla="*/ 2 w 1374"/>
                  <a:gd name="T13" fmla="*/ 34 h 1725"/>
                  <a:gd name="T14" fmla="*/ 3 w 1374"/>
                  <a:gd name="T15" fmla="*/ 36 h 1725"/>
                  <a:gd name="T16" fmla="*/ 4 w 1374"/>
                  <a:gd name="T17" fmla="*/ 38 h 1725"/>
                  <a:gd name="T18" fmla="*/ 5 w 1374"/>
                  <a:gd name="T19" fmla="*/ 41 h 1725"/>
                  <a:gd name="T20" fmla="*/ 8 w 1374"/>
                  <a:gd name="T21" fmla="*/ 45 h 1725"/>
                  <a:gd name="T22" fmla="*/ 11 w 1374"/>
                  <a:gd name="T23" fmla="*/ 48 h 1725"/>
                  <a:gd name="T24" fmla="*/ 16 w 1374"/>
                  <a:gd name="T25" fmla="*/ 51 h 1725"/>
                  <a:gd name="T26" fmla="*/ 21 w 1374"/>
                  <a:gd name="T27" fmla="*/ 53 h 1725"/>
                  <a:gd name="T28" fmla="*/ 27 w 1374"/>
                  <a:gd name="T29" fmla="*/ 55 h 1725"/>
                  <a:gd name="T30" fmla="*/ 34 w 1374"/>
                  <a:gd name="T31" fmla="*/ 57 h 1725"/>
                  <a:gd name="T32" fmla="*/ 41 w 1374"/>
                  <a:gd name="T33" fmla="*/ 58 h 1725"/>
                  <a:gd name="T34" fmla="*/ 43 w 1374"/>
                  <a:gd name="T35" fmla="*/ 61 h 1725"/>
                  <a:gd name="T36" fmla="*/ 44 w 1374"/>
                  <a:gd name="T37" fmla="*/ 62 h 1725"/>
                  <a:gd name="T38" fmla="*/ 46 w 1374"/>
                  <a:gd name="T39" fmla="*/ 63 h 1725"/>
                  <a:gd name="T40" fmla="*/ 47 w 1374"/>
                  <a:gd name="T41" fmla="*/ 64 h 1725"/>
                  <a:gd name="T42" fmla="*/ 47 w 1374"/>
                  <a:gd name="T43" fmla="*/ 63 h 1725"/>
                  <a:gd name="T44" fmla="*/ 48 w 1374"/>
                  <a:gd name="T45" fmla="*/ 62 h 1725"/>
                  <a:gd name="T46" fmla="*/ 50 w 1374"/>
                  <a:gd name="T47" fmla="*/ 59 h 1725"/>
                  <a:gd name="T48" fmla="*/ 51 w 1374"/>
                  <a:gd name="T49" fmla="*/ 54 h 1725"/>
                  <a:gd name="T50" fmla="*/ 50 w 1374"/>
                  <a:gd name="T51" fmla="*/ 45 h 1725"/>
                  <a:gd name="T52" fmla="*/ 50 w 1374"/>
                  <a:gd name="T53" fmla="*/ 38 h 1725"/>
                  <a:gd name="T54" fmla="*/ 50 w 1374"/>
                  <a:gd name="T55" fmla="*/ 32 h 1725"/>
                  <a:gd name="T56" fmla="*/ 49 w 1374"/>
                  <a:gd name="T57" fmla="*/ 28 h 1725"/>
                  <a:gd name="T58" fmla="*/ 48 w 1374"/>
                  <a:gd name="T59" fmla="*/ 24 h 1725"/>
                  <a:gd name="T60" fmla="*/ 47 w 1374"/>
                  <a:gd name="T61" fmla="*/ 19 h 1725"/>
                  <a:gd name="T62" fmla="*/ 43 w 1374"/>
                  <a:gd name="T63" fmla="*/ 12 h 1725"/>
                  <a:gd name="T64" fmla="*/ 38 w 1374"/>
                  <a:gd name="T65" fmla="*/ 3 h 1725"/>
                  <a:gd name="T66" fmla="*/ 34 w 1374"/>
                  <a:gd name="T67" fmla="*/ 2 h 1725"/>
                  <a:gd name="T68" fmla="*/ 28 w 1374"/>
                  <a:gd name="T69" fmla="*/ 0 h 1725"/>
                  <a:gd name="T70" fmla="*/ 21 w 1374"/>
                  <a:gd name="T71" fmla="*/ 0 h 1725"/>
                  <a:gd name="T72" fmla="*/ 14 w 1374"/>
                  <a:gd name="T73" fmla="*/ 1 h 1725"/>
                  <a:gd name="T74" fmla="*/ 8 w 1374"/>
                  <a:gd name="T75" fmla="*/ 3 h 1725"/>
                  <a:gd name="T76" fmla="*/ 4 w 1374"/>
                  <a:gd name="T77" fmla="*/ 8 h 1725"/>
                  <a:gd name="T78" fmla="*/ 1 w 1374"/>
                  <a:gd name="T79" fmla="*/ 15 h 1725"/>
                  <a:gd name="T80" fmla="*/ 0 w 1374"/>
                  <a:gd name="T81" fmla="*/ 24 h 17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74" h="1725">
                    <a:moveTo>
                      <a:pt x="4" y="653"/>
                    </a:moveTo>
                    <a:lnTo>
                      <a:pt x="0" y="711"/>
                    </a:lnTo>
                    <a:lnTo>
                      <a:pt x="1" y="761"/>
                    </a:lnTo>
                    <a:lnTo>
                      <a:pt x="6" y="805"/>
                    </a:lnTo>
                    <a:lnTo>
                      <a:pt x="17" y="846"/>
                    </a:lnTo>
                    <a:lnTo>
                      <a:pt x="31" y="883"/>
                    </a:lnTo>
                    <a:lnTo>
                      <a:pt x="51" y="923"/>
                    </a:lnTo>
                    <a:lnTo>
                      <a:pt x="76" y="967"/>
                    </a:lnTo>
                    <a:lnTo>
                      <a:pt x="109" y="1017"/>
                    </a:lnTo>
                    <a:lnTo>
                      <a:pt x="143" y="1116"/>
                    </a:lnTo>
                    <a:lnTo>
                      <a:pt x="208" y="1208"/>
                    </a:lnTo>
                    <a:lnTo>
                      <a:pt x="300" y="1290"/>
                    </a:lnTo>
                    <a:lnTo>
                      <a:pt x="419" y="1365"/>
                    </a:lnTo>
                    <a:lnTo>
                      <a:pt x="560" y="1428"/>
                    </a:lnTo>
                    <a:lnTo>
                      <a:pt x="724" y="1486"/>
                    </a:lnTo>
                    <a:lnTo>
                      <a:pt x="905" y="1535"/>
                    </a:lnTo>
                    <a:lnTo>
                      <a:pt x="1106" y="1576"/>
                    </a:lnTo>
                    <a:lnTo>
                      <a:pt x="1158" y="1634"/>
                    </a:lnTo>
                    <a:lnTo>
                      <a:pt x="1198" y="1682"/>
                    </a:lnTo>
                    <a:lnTo>
                      <a:pt x="1231" y="1714"/>
                    </a:lnTo>
                    <a:lnTo>
                      <a:pt x="1258" y="1725"/>
                    </a:lnTo>
                    <a:lnTo>
                      <a:pt x="1282" y="1710"/>
                    </a:lnTo>
                    <a:lnTo>
                      <a:pt x="1308" y="1664"/>
                    </a:lnTo>
                    <a:lnTo>
                      <a:pt x="1337" y="1582"/>
                    </a:lnTo>
                    <a:lnTo>
                      <a:pt x="1374" y="1459"/>
                    </a:lnTo>
                    <a:lnTo>
                      <a:pt x="1350" y="1203"/>
                    </a:lnTo>
                    <a:lnTo>
                      <a:pt x="1343" y="1017"/>
                    </a:lnTo>
                    <a:lnTo>
                      <a:pt x="1341" y="876"/>
                    </a:lnTo>
                    <a:lnTo>
                      <a:pt x="1334" y="761"/>
                    </a:lnTo>
                    <a:lnTo>
                      <a:pt x="1308" y="646"/>
                    </a:lnTo>
                    <a:lnTo>
                      <a:pt x="1257" y="513"/>
                    </a:lnTo>
                    <a:lnTo>
                      <a:pt x="1167" y="336"/>
                    </a:lnTo>
                    <a:lnTo>
                      <a:pt x="1031" y="94"/>
                    </a:lnTo>
                    <a:lnTo>
                      <a:pt x="905" y="45"/>
                    </a:lnTo>
                    <a:lnTo>
                      <a:pt x="745" y="11"/>
                    </a:lnTo>
                    <a:lnTo>
                      <a:pt x="567" y="0"/>
                    </a:lnTo>
                    <a:lnTo>
                      <a:pt x="389" y="24"/>
                    </a:lnTo>
                    <a:lnTo>
                      <a:pt x="225" y="90"/>
                    </a:lnTo>
                    <a:lnTo>
                      <a:pt x="96" y="210"/>
                    </a:lnTo>
                    <a:lnTo>
                      <a:pt x="15" y="395"/>
                    </a:lnTo>
                    <a:lnTo>
                      <a:pt x="4" y="653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7" name="Freeform 123"/>
              <p:cNvSpPr>
                <a:spLocks/>
              </p:cNvSpPr>
              <p:nvPr/>
            </p:nvSpPr>
            <p:spPr bwMode="auto">
              <a:xfrm>
                <a:off x="4980" y="1515"/>
                <a:ext cx="187" cy="427"/>
              </a:xfrm>
              <a:custGeom>
                <a:avLst/>
                <a:gdLst>
                  <a:gd name="T0" fmla="*/ 0 w 559"/>
                  <a:gd name="T1" fmla="*/ 47 h 1282"/>
                  <a:gd name="T2" fmla="*/ 2 w 559"/>
                  <a:gd name="T3" fmla="*/ 46 h 1282"/>
                  <a:gd name="T4" fmla="*/ 4 w 559"/>
                  <a:gd name="T5" fmla="*/ 45 h 1282"/>
                  <a:gd name="T6" fmla="*/ 6 w 559"/>
                  <a:gd name="T7" fmla="*/ 43 h 1282"/>
                  <a:gd name="T8" fmla="*/ 8 w 559"/>
                  <a:gd name="T9" fmla="*/ 41 h 1282"/>
                  <a:gd name="T10" fmla="*/ 10 w 559"/>
                  <a:gd name="T11" fmla="*/ 40 h 1282"/>
                  <a:gd name="T12" fmla="*/ 12 w 559"/>
                  <a:gd name="T13" fmla="*/ 38 h 1282"/>
                  <a:gd name="T14" fmla="*/ 14 w 559"/>
                  <a:gd name="T15" fmla="*/ 37 h 1282"/>
                  <a:gd name="T16" fmla="*/ 17 w 559"/>
                  <a:gd name="T17" fmla="*/ 35 h 1282"/>
                  <a:gd name="T18" fmla="*/ 18 w 559"/>
                  <a:gd name="T19" fmla="*/ 32 h 1282"/>
                  <a:gd name="T20" fmla="*/ 20 w 559"/>
                  <a:gd name="T21" fmla="*/ 28 h 1282"/>
                  <a:gd name="T22" fmla="*/ 20 w 559"/>
                  <a:gd name="T23" fmla="*/ 25 h 1282"/>
                  <a:gd name="T24" fmla="*/ 21 w 559"/>
                  <a:gd name="T25" fmla="*/ 21 h 1282"/>
                  <a:gd name="T26" fmla="*/ 21 w 559"/>
                  <a:gd name="T27" fmla="*/ 18 h 1282"/>
                  <a:gd name="T28" fmla="*/ 21 w 559"/>
                  <a:gd name="T29" fmla="*/ 14 h 1282"/>
                  <a:gd name="T30" fmla="*/ 20 w 559"/>
                  <a:gd name="T31" fmla="*/ 11 h 1282"/>
                  <a:gd name="T32" fmla="*/ 19 w 559"/>
                  <a:gd name="T33" fmla="*/ 7 h 1282"/>
                  <a:gd name="T34" fmla="*/ 17 w 559"/>
                  <a:gd name="T35" fmla="*/ 5 h 1282"/>
                  <a:gd name="T36" fmla="*/ 15 w 559"/>
                  <a:gd name="T37" fmla="*/ 4 h 1282"/>
                  <a:gd name="T38" fmla="*/ 14 w 559"/>
                  <a:gd name="T39" fmla="*/ 2 h 1282"/>
                  <a:gd name="T40" fmla="*/ 12 w 559"/>
                  <a:gd name="T41" fmla="*/ 1 h 1282"/>
                  <a:gd name="T42" fmla="*/ 11 w 559"/>
                  <a:gd name="T43" fmla="*/ 1 h 1282"/>
                  <a:gd name="T44" fmla="*/ 9 w 559"/>
                  <a:gd name="T45" fmla="*/ 0 h 1282"/>
                  <a:gd name="T46" fmla="*/ 8 w 559"/>
                  <a:gd name="T47" fmla="*/ 0 h 1282"/>
                  <a:gd name="T48" fmla="*/ 8 w 559"/>
                  <a:gd name="T49" fmla="*/ 0 h 1282"/>
                  <a:gd name="T50" fmla="*/ 8 w 559"/>
                  <a:gd name="T51" fmla="*/ 3 h 1282"/>
                  <a:gd name="T52" fmla="*/ 8 w 559"/>
                  <a:gd name="T53" fmla="*/ 6 h 1282"/>
                  <a:gd name="T54" fmla="*/ 8 w 559"/>
                  <a:gd name="T55" fmla="*/ 8 h 1282"/>
                  <a:gd name="T56" fmla="*/ 9 w 559"/>
                  <a:gd name="T57" fmla="*/ 11 h 1282"/>
                  <a:gd name="T58" fmla="*/ 9 w 559"/>
                  <a:gd name="T59" fmla="*/ 14 h 1282"/>
                  <a:gd name="T60" fmla="*/ 9 w 559"/>
                  <a:gd name="T61" fmla="*/ 16 h 1282"/>
                  <a:gd name="T62" fmla="*/ 9 w 559"/>
                  <a:gd name="T63" fmla="*/ 19 h 1282"/>
                  <a:gd name="T64" fmla="*/ 9 w 559"/>
                  <a:gd name="T65" fmla="*/ 22 h 1282"/>
                  <a:gd name="T66" fmla="*/ 8 w 559"/>
                  <a:gd name="T67" fmla="*/ 25 h 1282"/>
                  <a:gd name="T68" fmla="*/ 7 w 559"/>
                  <a:gd name="T69" fmla="*/ 28 h 1282"/>
                  <a:gd name="T70" fmla="*/ 6 w 559"/>
                  <a:gd name="T71" fmla="*/ 31 h 1282"/>
                  <a:gd name="T72" fmla="*/ 5 w 559"/>
                  <a:gd name="T73" fmla="*/ 35 h 1282"/>
                  <a:gd name="T74" fmla="*/ 3 w 559"/>
                  <a:gd name="T75" fmla="*/ 38 h 1282"/>
                  <a:gd name="T76" fmla="*/ 2 w 559"/>
                  <a:gd name="T77" fmla="*/ 41 h 1282"/>
                  <a:gd name="T78" fmla="*/ 1 w 559"/>
                  <a:gd name="T79" fmla="*/ 44 h 1282"/>
                  <a:gd name="T80" fmla="*/ 0 w 559"/>
                  <a:gd name="T81" fmla="*/ 47 h 128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9" h="1282">
                    <a:moveTo>
                      <a:pt x="0" y="1282"/>
                    </a:moveTo>
                    <a:lnTo>
                      <a:pt x="58" y="1243"/>
                    </a:lnTo>
                    <a:lnTo>
                      <a:pt x="115" y="1204"/>
                    </a:lnTo>
                    <a:lnTo>
                      <a:pt x="170" y="1161"/>
                    </a:lnTo>
                    <a:lnTo>
                      <a:pt x="225" y="1119"/>
                    </a:lnTo>
                    <a:lnTo>
                      <a:pt x="279" y="1076"/>
                    </a:lnTo>
                    <a:lnTo>
                      <a:pt x="334" y="1034"/>
                    </a:lnTo>
                    <a:lnTo>
                      <a:pt x="390" y="995"/>
                    </a:lnTo>
                    <a:lnTo>
                      <a:pt x="449" y="959"/>
                    </a:lnTo>
                    <a:lnTo>
                      <a:pt x="489" y="859"/>
                    </a:lnTo>
                    <a:lnTo>
                      <a:pt x="522" y="764"/>
                    </a:lnTo>
                    <a:lnTo>
                      <a:pt x="543" y="670"/>
                    </a:lnTo>
                    <a:lnTo>
                      <a:pt x="558" y="577"/>
                    </a:lnTo>
                    <a:lnTo>
                      <a:pt x="559" y="483"/>
                    </a:lnTo>
                    <a:lnTo>
                      <a:pt x="553" y="388"/>
                    </a:lnTo>
                    <a:lnTo>
                      <a:pt x="536" y="290"/>
                    </a:lnTo>
                    <a:lnTo>
                      <a:pt x="511" y="189"/>
                    </a:lnTo>
                    <a:lnTo>
                      <a:pt x="464" y="142"/>
                    </a:lnTo>
                    <a:lnTo>
                      <a:pt x="416" y="100"/>
                    </a:lnTo>
                    <a:lnTo>
                      <a:pt x="367" y="64"/>
                    </a:lnTo>
                    <a:lnTo>
                      <a:pt x="323" y="36"/>
                    </a:lnTo>
                    <a:lnTo>
                      <a:pt x="283" y="15"/>
                    </a:lnTo>
                    <a:lnTo>
                      <a:pt x="249" y="3"/>
                    </a:lnTo>
                    <a:lnTo>
                      <a:pt x="226" y="0"/>
                    </a:lnTo>
                    <a:lnTo>
                      <a:pt x="216" y="9"/>
                    </a:lnTo>
                    <a:lnTo>
                      <a:pt x="219" y="81"/>
                    </a:lnTo>
                    <a:lnTo>
                      <a:pt x="223" y="152"/>
                    </a:lnTo>
                    <a:lnTo>
                      <a:pt x="226" y="224"/>
                    </a:lnTo>
                    <a:lnTo>
                      <a:pt x="231" y="297"/>
                    </a:lnTo>
                    <a:lnTo>
                      <a:pt x="235" y="369"/>
                    </a:lnTo>
                    <a:lnTo>
                      <a:pt x="239" y="442"/>
                    </a:lnTo>
                    <a:lnTo>
                      <a:pt x="243" y="515"/>
                    </a:lnTo>
                    <a:lnTo>
                      <a:pt x="248" y="588"/>
                    </a:lnTo>
                    <a:lnTo>
                      <a:pt x="216" y="674"/>
                    </a:lnTo>
                    <a:lnTo>
                      <a:pt x="186" y="760"/>
                    </a:lnTo>
                    <a:lnTo>
                      <a:pt x="153" y="846"/>
                    </a:lnTo>
                    <a:lnTo>
                      <a:pt x="123" y="934"/>
                    </a:lnTo>
                    <a:lnTo>
                      <a:pt x="92" y="1020"/>
                    </a:lnTo>
                    <a:lnTo>
                      <a:pt x="61" y="1107"/>
                    </a:lnTo>
                    <a:lnTo>
                      <a:pt x="30" y="1194"/>
                    </a:lnTo>
                    <a:lnTo>
                      <a:pt x="0" y="1282"/>
                    </a:lnTo>
                    <a:close/>
                  </a:path>
                </a:pathLst>
              </a:custGeom>
              <a:solidFill>
                <a:srgbClr val="309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8" name="Freeform 124"/>
              <p:cNvSpPr>
                <a:spLocks/>
              </p:cNvSpPr>
              <p:nvPr/>
            </p:nvSpPr>
            <p:spPr bwMode="auto">
              <a:xfrm>
                <a:off x="4725" y="1428"/>
                <a:ext cx="365" cy="659"/>
              </a:xfrm>
              <a:custGeom>
                <a:avLst/>
                <a:gdLst>
                  <a:gd name="T0" fmla="*/ 0 w 1094"/>
                  <a:gd name="T1" fmla="*/ 37 h 1975"/>
                  <a:gd name="T2" fmla="*/ 2 w 1094"/>
                  <a:gd name="T3" fmla="*/ 41 h 1975"/>
                  <a:gd name="T4" fmla="*/ 3 w 1094"/>
                  <a:gd name="T5" fmla="*/ 43 h 1975"/>
                  <a:gd name="T6" fmla="*/ 4 w 1094"/>
                  <a:gd name="T7" fmla="*/ 46 h 1975"/>
                  <a:gd name="T8" fmla="*/ 3 w 1094"/>
                  <a:gd name="T9" fmla="*/ 53 h 1975"/>
                  <a:gd name="T10" fmla="*/ 2 w 1094"/>
                  <a:gd name="T11" fmla="*/ 59 h 1975"/>
                  <a:gd name="T12" fmla="*/ 3 w 1094"/>
                  <a:gd name="T13" fmla="*/ 64 h 1975"/>
                  <a:gd name="T14" fmla="*/ 7 w 1094"/>
                  <a:gd name="T15" fmla="*/ 69 h 1975"/>
                  <a:gd name="T16" fmla="*/ 10 w 1094"/>
                  <a:gd name="T17" fmla="*/ 73 h 1975"/>
                  <a:gd name="T18" fmla="*/ 17 w 1094"/>
                  <a:gd name="T19" fmla="*/ 68 h 1975"/>
                  <a:gd name="T20" fmla="*/ 26 w 1094"/>
                  <a:gd name="T21" fmla="*/ 60 h 1975"/>
                  <a:gd name="T22" fmla="*/ 34 w 1094"/>
                  <a:gd name="T23" fmla="*/ 50 h 1975"/>
                  <a:gd name="T24" fmla="*/ 37 w 1094"/>
                  <a:gd name="T25" fmla="*/ 43 h 1975"/>
                  <a:gd name="T26" fmla="*/ 38 w 1094"/>
                  <a:gd name="T27" fmla="*/ 38 h 1975"/>
                  <a:gd name="T28" fmla="*/ 40 w 1094"/>
                  <a:gd name="T29" fmla="*/ 34 h 1975"/>
                  <a:gd name="T30" fmla="*/ 41 w 1094"/>
                  <a:gd name="T31" fmla="*/ 28 h 1975"/>
                  <a:gd name="T32" fmla="*/ 40 w 1094"/>
                  <a:gd name="T33" fmla="*/ 22 h 1975"/>
                  <a:gd name="T34" fmla="*/ 38 w 1094"/>
                  <a:gd name="T35" fmla="*/ 16 h 1975"/>
                  <a:gd name="T36" fmla="*/ 35 w 1094"/>
                  <a:gd name="T37" fmla="*/ 9 h 1975"/>
                  <a:gd name="T38" fmla="*/ 33 w 1094"/>
                  <a:gd name="T39" fmla="*/ 3 h 1975"/>
                  <a:gd name="T40" fmla="*/ 32 w 1094"/>
                  <a:gd name="T41" fmla="*/ 0 h 1975"/>
                  <a:gd name="T42" fmla="*/ 31 w 1094"/>
                  <a:gd name="T43" fmla="*/ 4 h 1975"/>
                  <a:gd name="T44" fmla="*/ 29 w 1094"/>
                  <a:gd name="T45" fmla="*/ 11 h 1975"/>
                  <a:gd name="T46" fmla="*/ 22 w 1094"/>
                  <a:gd name="T47" fmla="*/ 20 h 1975"/>
                  <a:gd name="T48" fmla="*/ 16 w 1094"/>
                  <a:gd name="T49" fmla="*/ 24 h 1975"/>
                  <a:gd name="T50" fmla="*/ 16 w 1094"/>
                  <a:gd name="T51" fmla="*/ 25 h 1975"/>
                  <a:gd name="T52" fmla="*/ 17 w 1094"/>
                  <a:gd name="T53" fmla="*/ 27 h 1975"/>
                  <a:gd name="T54" fmla="*/ 17 w 1094"/>
                  <a:gd name="T55" fmla="*/ 28 h 1975"/>
                  <a:gd name="T56" fmla="*/ 15 w 1094"/>
                  <a:gd name="T57" fmla="*/ 29 h 1975"/>
                  <a:gd name="T58" fmla="*/ 11 w 1094"/>
                  <a:gd name="T59" fmla="*/ 31 h 1975"/>
                  <a:gd name="T60" fmla="*/ 5 w 1094"/>
                  <a:gd name="T61" fmla="*/ 33 h 1975"/>
                  <a:gd name="T62" fmla="*/ 1 w 1094"/>
                  <a:gd name="T63" fmla="*/ 35 h 197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94" h="1975">
                    <a:moveTo>
                      <a:pt x="0" y="947"/>
                    </a:moveTo>
                    <a:lnTo>
                      <a:pt x="13" y="1009"/>
                    </a:lnTo>
                    <a:lnTo>
                      <a:pt x="28" y="1057"/>
                    </a:lnTo>
                    <a:lnTo>
                      <a:pt x="45" y="1093"/>
                    </a:lnTo>
                    <a:lnTo>
                      <a:pt x="63" y="1125"/>
                    </a:lnTo>
                    <a:lnTo>
                      <a:pt x="80" y="1156"/>
                    </a:lnTo>
                    <a:lnTo>
                      <a:pt x="98" y="1192"/>
                    </a:lnTo>
                    <a:lnTo>
                      <a:pt x="113" y="1239"/>
                    </a:lnTo>
                    <a:lnTo>
                      <a:pt x="128" y="1304"/>
                    </a:lnTo>
                    <a:lnTo>
                      <a:pt x="76" y="1428"/>
                    </a:lnTo>
                    <a:lnTo>
                      <a:pt x="50" y="1525"/>
                    </a:lnTo>
                    <a:lnTo>
                      <a:pt x="44" y="1599"/>
                    </a:lnTo>
                    <a:lnTo>
                      <a:pt x="58" y="1664"/>
                    </a:lnTo>
                    <a:lnTo>
                      <a:pt x="87" y="1722"/>
                    </a:lnTo>
                    <a:lnTo>
                      <a:pt x="131" y="1789"/>
                    </a:lnTo>
                    <a:lnTo>
                      <a:pt x="185" y="1870"/>
                    </a:lnTo>
                    <a:lnTo>
                      <a:pt x="248" y="1975"/>
                    </a:lnTo>
                    <a:lnTo>
                      <a:pt x="276" y="1953"/>
                    </a:lnTo>
                    <a:lnTo>
                      <a:pt x="349" y="1899"/>
                    </a:lnTo>
                    <a:lnTo>
                      <a:pt x="452" y="1819"/>
                    </a:lnTo>
                    <a:lnTo>
                      <a:pt x="574" y="1720"/>
                    </a:lnTo>
                    <a:lnTo>
                      <a:pt x="698" y="1604"/>
                    </a:lnTo>
                    <a:lnTo>
                      <a:pt x="815" y="1481"/>
                    </a:lnTo>
                    <a:lnTo>
                      <a:pt x="911" y="1354"/>
                    </a:lnTo>
                    <a:lnTo>
                      <a:pt x="972" y="1231"/>
                    </a:lnTo>
                    <a:lnTo>
                      <a:pt x="991" y="1159"/>
                    </a:lnTo>
                    <a:lnTo>
                      <a:pt x="1014" y="1094"/>
                    </a:lnTo>
                    <a:lnTo>
                      <a:pt x="1037" y="1033"/>
                    </a:lnTo>
                    <a:lnTo>
                      <a:pt x="1058" y="973"/>
                    </a:lnTo>
                    <a:lnTo>
                      <a:pt x="1075" y="910"/>
                    </a:lnTo>
                    <a:lnTo>
                      <a:pt x="1088" y="841"/>
                    </a:lnTo>
                    <a:lnTo>
                      <a:pt x="1094" y="762"/>
                    </a:lnTo>
                    <a:lnTo>
                      <a:pt x="1094" y="672"/>
                    </a:lnTo>
                    <a:lnTo>
                      <a:pt x="1074" y="601"/>
                    </a:lnTo>
                    <a:lnTo>
                      <a:pt x="1047" y="519"/>
                    </a:lnTo>
                    <a:lnTo>
                      <a:pt x="1014" y="429"/>
                    </a:lnTo>
                    <a:lnTo>
                      <a:pt x="979" y="336"/>
                    </a:lnTo>
                    <a:lnTo>
                      <a:pt x="943" y="241"/>
                    </a:lnTo>
                    <a:lnTo>
                      <a:pt x="911" y="152"/>
                    </a:lnTo>
                    <a:lnTo>
                      <a:pt x="883" y="70"/>
                    </a:lnTo>
                    <a:lnTo>
                      <a:pt x="864" y="1"/>
                    </a:lnTo>
                    <a:lnTo>
                      <a:pt x="857" y="0"/>
                    </a:lnTo>
                    <a:lnTo>
                      <a:pt x="854" y="37"/>
                    </a:lnTo>
                    <a:lnTo>
                      <a:pt x="844" y="104"/>
                    </a:lnTo>
                    <a:lnTo>
                      <a:pt x="824" y="196"/>
                    </a:lnTo>
                    <a:lnTo>
                      <a:pt x="781" y="301"/>
                    </a:lnTo>
                    <a:lnTo>
                      <a:pt x="711" y="416"/>
                    </a:lnTo>
                    <a:lnTo>
                      <a:pt x="606" y="531"/>
                    </a:lnTo>
                    <a:lnTo>
                      <a:pt x="459" y="640"/>
                    </a:lnTo>
                    <a:lnTo>
                      <a:pt x="434" y="644"/>
                    </a:lnTo>
                    <a:lnTo>
                      <a:pt x="428" y="660"/>
                    </a:lnTo>
                    <a:lnTo>
                      <a:pt x="431" y="682"/>
                    </a:lnTo>
                    <a:lnTo>
                      <a:pt x="442" y="707"/>
                    </a:lnTo>
                    <a:lnTo>
                      <a:pt x="452" y="731"/>
                    </a:lnTo>
                    <a:lnTo>
                      <a:pt x="455" y="753"/>
                    </a:lnTo>
                    <a:lnTo>
                      <a:pt x="448" y="768"/>
                    </a:lnTo>
                    <a:lnTo>
                      <a:pt x="425" y="775"/>
                    </a:lnTo>
                    <a:lnTo>
                      <a:pt x="407" y="782"/>
                    </a:lnTo>
                    <a:lnTo>
                      <a:pt x="361" y="804"/>
                    </a:lnTo>
                    <a:lnTo>
                      <a:pt x="295" y="833"/>
                    </a:lnTo>
                    <a:lnTo>
                      <a:pt x="220" y="868"/>
                    </a:lnTo>
                    <a:lnTo>
                      <a:pt x="142" y="900"/>
                    </a:lnTo>
                    <a:lnTo>
                      <a:pt x="74" y="928"/>
                    </a:lnTo>
                    <a:lnTo>
                      <a:pt x="22" y="945"/>
                    </a:lnTo>
                    <a:lnTo>
                      <a:pt x="0" y="947"/>
                    </a:lnTo>
                    <a:close/>
                  </a:path>
                </a:pathLst>
              </a:custGeom>
              <a:solidFill>
                <a:srgbClr val="9C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69" name="Freeform 125"/>
              <p:cNvSpPr>
                <a:spLocks/>
              </p:cNvSpPr>
              <p:nvPr/>
            </p:nvSpPr>
            <p:spPr bwMode="auto">
              <a:xfrm>
                <a:off x="4725" y="1455"/>
                <a:ext cx="352" cy="623"/>
              </a:xfrm>
              <a:custGeom>
                <a:avLst/>
                <a:gdLst>
                  <a:gd name="T0" fmla="*/ 0 w 1056"/>
                  <a:gd name="T1" fmla="*/ 34 h 1870"/>
                  <a:gd name="T2" fmla="*/ 2 w 1056"/>
                  <a:gd name="T3" fmla="*/ 37 h 1870"/>
                  <a:gd name="T4" fmla="*/ 3 w 1056"/>
                  <a:gd name="T5" fmla="*/ 40 h 1870"/>
                  <a:gd name="T6" fmla="*/ 4 w 1056"/>
                  <a:gd name="T7" fmla="*/ 43 h 1870"/>
                  <a:gd name="T8" fmla="*/ 3 w 1056"/>
                  <a:gd name="T9" fmla="*/ 50 h 1870"/>
                  <a:gd name="T10" fmla="*/ 2 w 1056"/>
                  <a:gd name="T11" fmla="*/ 56 h 1870"/>
                  <a:gd name="T12" fmla="*/ 3 w 1056"/>
                  <a:gd name="T13" fmla="*/ 60 h 1870"/>
                  <a:gd name="T14" fmla="*/ 7 w 1056"/>
                  <a:gd name="T15" fmla="*/ 65 h 1870"/>
                  <a:gd name="T16" fmla="*/ 10 w 1056"/>
                  <a:gd name="T17" fmla="*/ 69 h 1870"/>
                  <a:gd name="T18" fmla="*/ 12 w 1056"/>
                  <a:gd name="T19" fmla="*/ 67 h 1870"/>
                  <a:gd name="T20" fmla="*/ 16 w 1056"/>
                  <a:gd name="T21" fmla="*/ 64 h 1870"/>
                  <a:gd name="T22" fmla="*/ 20 w 1056"/>
                  <a:gd name="T23" fmla="*/ 60 h 1870"/>
                  <a:gd name="T24" fmla="*/ 25 w 1056"/>
                  <a:gd name="T25" fmla="*/ 56 h 1870"/>
                  <a:gd name="T26" fmla="*/ 29 w 1056"/>
                  <a:gd name="T27" fmla="*/ 51 h 1870"/>
                  <a:gd name="T28" fmla="*/ 33 w 1056"/>
                  <a:gd name="T29" fmla="*/ 47 h 1870"/>
                  <a:gd name="T30" fmla="*/ 35 w 1056"/>
                  <a:gd name="T31" fmla="*/ 42 h 1870"/>
                  <a:gd name="T32" fmla="*/ 37 w 1056"/>
                  <a:gd name="T33" fmla="*/ 37 h 1870"/>
                  <a:gd name="T34" fmla="*/ 38 w 1056"/>
                  <a:gd name="T35" fmla="*/ 31 h 1870"/>
                  <a:gd name="T36" fmla="*/ 39 w 1056"/>
                  <a:gd name="T37" fmla="*/ 27 h 1870"/>
                  <a:gd name="T38" fmla="*/ 39 w 1056"/>
                  <a:gd name="T39" fmla="*/ 22 h 1870"/>
                  <a:gd name="T40" fmla="*/ 38 w 1056"/>
                  <a:gd name="T41" fmla="*/ 17 h 1870"/>
                  <a:gd name="T42" fmla="*/ 36 w 1056"/>
                  <a:gd name="T43" fmla="*/ 11 h 1870"/>
                  <a:gd name="T44" fmla="*/ 34 w 1056"/>
                  <a:gd name="T45" fmla="*/ 6 h 1870"/>
                  <a:gd name="T46" fmla="*/ 31 w 1056"/>
                  <a:gd name="T47" fmla="*/ 1 h 1870"/>
                  <a:gd name="T48" fmla="*/ 30 w 1056"/>
                  <a:gd name="T49" fmla="*/ 0 h 1870"/>
                  <a:gd name="T50" fmla="*/ 29 w 1056"/>
                  <a:gd name="T51" fmla="*/ 4 h 1870"/>
                  <a:gd name="T52" fmla="*/ 27 w 1056"/>
                  <a:gd name="T53" fmla="*/ 10 h 1870"/>
                  <a:gd name="T54" fmla="*/ 22 w 1056"/>
                  <a:gd name="T55" fmla="*/ 18 h 1870"/>
                  <a:gd name="T56" fmla="*/ 16 w 1056"/>
                  <a:gd name="T57" fmla="*/ 22 h 1870"/>
                  <a:gd name="T58" fmla="*/ 16 w 1056"/>
                  <a:gd name="T59" fmla="*/ 23 h 1870"/>
                  <a:gd name="T60" fmla="*/ 16 w 1056"/>
                  <a:gd name="T61" fmla="*/ 25 h 1870"/>
                  <a:gd name="T62" fmla="*/ 16 w 1056"/>
                  <a:gd name="T63" fmla="*/ 27 h 1870"/>
                  <a:gd name="T64" fmla="*/ 14 w 1056"/>
                  <a:gd name="T65" fmla="*/ 27 h 1870"/>
                  <a:gd name="T66" fmla="*/ 10 w 1056"/>
                  <a:gd name="T67" fmla="*/ 29 h 1870"/>
                  <a:gd name="T68" fmla="*/ 5 w 1056"/>
                  <a:gd name="T69" fmla="*/ 31 h 1870"/>
                  <a:gd name="T70" fmla="*/ 1 w 1056"/>
                  <a:gd name="T71" fmla="*/ 32 h 187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56" h="1870">
                    <a:moveTo>
                      <a:pt x="0" y="867"/>
                    </a:moveTo>
                    <a:lnTo>
                      <a:pt x="13" y="929"/>
                    </a:lnTo>
                    <a:lnTo>
                      <a:pt x="30" y="976"/>
                    </a:lnTo>
                    <a:lnTo>
                      <a:pt x="46" y="1012"/>
                    </a:lnTo>
                    <a:lnTo>
                      <a:pt x="65" y="1043"/>
                    </a:lnTo>
                    <a:lnTo>
                      <a:pt x="83" y="1073"/>
                    </a:lnTo>
                    <a:lnTo>
                      <a:pt x="101" y="1109"/>
                    </a:lnTo>
                    <a:lnTo>
                      <a:pt x="118" y="1155"/>
                    </a:lnTo>
                    <a:lnTo>
                      <a:pt x="132" y="1219"/>
                    </a:lnTo>
                    <a:lnTo>
                      <a:pt x="80" y="1343"/>
                    </a:lnTo>
                    <a:lnTo>
                      <a:pt x="53" y="1437"/>
                    </a:lnTo>
                    <a:lnTo>
                      <a:pt x="47" y="1508"/>
                    </a:lnTo>
                    <a:lnTo>
                      <a:pt x="61" y="1569"/>
                    </a:lnTo>
                    <a:lnTo>
                      <a:pt x="89" y="1624"/>
                    </a:lnTo>
                    <a:lnTo>
                      <a:pt x="132" y="1688"/>
                    </a:lnTo>
                    <a:lnTo>
                      <a:pt x="185" y="1766"/>
                    </a:lnTo>
                    <a:lnTo>
                      <a:pt x="248" y="1870"/>
                    </a:lnTo>
                    <a:lnTo>
                      <a:pt x="258" y="1860"/>
                    </a:lnTo>
                    <a:lnTo>
                      <a:pt x="284" y="1841"/>
                    </a:lnTo>
                    <a:lnTo>
                      <a:pt x="323" y="1811"/>
                    </a:lnTo>
                    <a:lnTo>
                      <a:pt x="372" y="1774"/>
                    </a:lnTo>
                    <a:lnTo>
                      <a:pt x="427" y="1728"/>
                    </a:lnTo>
                    <a:lnTo>
                      <a:pt x="489" y="1677"/>
                    </a:lnTo>
                    <a:lnTo>
                      <a:pt x="551" y="1620"/>
                    </a:lnTo>
                    <a:lnTo>
                      <a:pt x="613" y="1559"/>
                    </a:lnTo>
                    <a:lnTo>
                      <a:pt x="671" y="1501"/>
                    </a:lnTo>
                    <a:lnTo>
                      <a:pt x="728" y="1444"/>
                    </a:lnTo>
                    <a:lnTo>
                      <a:pt x="784" y="1384"/>
                    </a:lnTo>
                    <a:lnTo>
                      <a:pt x="837" y="1325"/>
                    </a:lnTo>
                    <a:lnTo>
                      <a:pt x="883" y="1263"/>
                    </a:lnTo>
                    <a:lnTo>
                      <a:pt x="924" y="1202"/>
                    </a:lnTo>
                    <a:lnTo>
                      <a:pt x="955" y="1139"/>
                    </a:lnTo>
                    <a:lnTo>
                      <a:pt x="977" y="1075"/>
                    </a:lnTo>
                    <a:lnTo>
                      <a:pt x="990" y="989"/>
                    </a:lnTo>
                    <a:lnTo>
                      <a:pt x="1005" y="913"/>
                    </a:lnTo>
                    <a:lnTo>
                      <a:pt x="1021" y="843"/>
                    </a:lnTo>
                    <a:lnTo>
                      <a:pt x="1035" y="780"/>
                    </a:lnTo>
                    <a:lnTo>
                      <a:pt x="1046" y="716"/>
                    </a:lnTo>
                    <a:lnTo>
                      <a:pt x="1053" y="653"/>
                    </a:lnTo>
                    <a:lnTo>
                      <a:pt x="1056" y="585"/>
                    </a:lnTo>
                    <a:lnTo>
                      <a:pt x="1052" y="512"/>
                    </a:lnTo>
                    <a:lnTo>
                      <a:pt x="1033" y="447"/>
                    </a:lnTo>
                    <a:lnTo>
                      <a:pt x="1009" y="377"/>
                    </a:lnTo>
                    <a:lnTo>
                      <a:pt x="980" y="301"/>
                    </a:lnTo>
                    <a:lnTo>
                      <a:pt x="948" y="227"/>
                    </a:lnTo>
                    <a:lnTo>
                      <a:pt x="913" y="154"/>
                    </a:lnTo>
                    <a:lnTo>
                      <a:pt x="879" y="91"/>
                    </a:lnTo>
                    <a:lnTo>
                      <a:pt x="844" y="38"/>
                    </a:lnTo>
                    <a:lnTo>
                      <a:pt x="814" y="1"/>
                    </a:lnTo>
                    <a:lnTo>
                      <a:pt x="803" y="0"/>
                    </a:lnTo>
                    <a:lnTo>
                      <a:pt x="800" y="36"/>
                    </a:lnTo>
                    <a:lnTo>
                      <a:pt x="791" y="97"/>
                    </a:lnTo>
                    <a:lnTo>
                      <a:pt x="775" y="180"/>
                    </a:lnTo>
                    <a:lnTo>
                      <a:pt x="740" y="276"/>
                    </a:lnTo>
                    <a:lnTo>
                      <a:pt x="680" y="379"/>
                    </a:lnTo>
                    <a:lnTo>
                      <a:pt x="587" y="482"/>
                    </a:lnTo>
                    <a:lnTo>
                      <a:pt x="455" y="578"/>
                    </a:lnTo>
                    <a:lnTo>
                      <a:pt x="433" y="584"/>
                    </a:lnTo>
                    <a:lnTo>
                      <a:pt x="425" y="600"/>
                    </a:lnTo>
                    <a:lnTo>
                      <a:pt x="425" y="623"/>
                    </a:lnTo>
                    <a:lnTo>
                      <a:pt x="431" y="652"/>
                    </a:lnTo>
                    <a:lnTo>
                      <a:pt x="435" y="678"/>
                    </a:lnTo>
                    <a:lnTo>
                      <a:pt x="434" y="703"/>
                    </a:lnTo>
                    <a:lnTo>
                      <a:pt x="423" y="721"/>
                    </a:lnTo>
                    <a:lnTo>
                      <a:pt x="398" y="730"/>
                    </a:lnTo>
                    <a:lnTo>
                      <a:pt x="379" y="738"/>
                    </a:lnTo>
                    <a:lnTo>
                      <a:pt x="336" y="757"/>
                    </a:lnTo>
                    <a:lnTo>
                      <a:pt x="273" y="782"/>
                    </a:lnTo>
                    <a:lnTo>
                      <a:pt x="204" y="810"/>
                    </a:lnTo>
                    <a:lnTo>
                      <a:pt x="131" y="835"/>
                    </a:lnTo>
                    <a:lnTo>
                      <a:pt x="69" y="855"/>
                    </a:lnTo>
                    <a:lnTo>
                      <a:pt x="21" y="866"/>
                    </a:lnTo>
                    <a:lnTo>
                      <a:pt x="0" y="867"/>
                    </a:lnTo>
                    <a:close/>
                  </a:path>
                </a:pathLst>
              </a:custGeom>
              <a:solidFill>
                <a:srgbClr val="A3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0" name="Freeform 126"/>
              <p:cNvSpPr>
                <a:spLocks/>
              </p:cNvSpPr>
              <p:nvPr/>
            </p:nvSpPr>
            <p:spPr bwMode="auto">
              <a:xfrm>
                <a:off x="4725" y="1482"/>
                <a:ext cx="339" cy="587"/>
              </a:xfrm>
              <a:custGeom>
                <a:avLst/>
                <a:gdLst>
                  <a:gd name="T0" fmla="*/ 0 w 1017"/>
                  <a:gd name="T1" fmla="*/ 31 h 1762"/>
                  <a:gd name="T2" fmla="*/ 2 w 1017"/>
                  <a:gd name="T3" fmla="*/ 34 h 1762"/>
                  <a:gd name="T4" fmla="*/ 3 w 1017"/>
                  <a:gd name="T5" fmla="*/ 37 h 1762"/>
                  <a:gd name="T6" fmla="*/ 5 w 1017"/>
                  <a:gd name="T7" fmla="*/ 40 h 1762"/>
                  <a:gd name="T8" fmla="*/ 3 w 1017"/>
                  <a:gd name="T9" fmla="*/ 46 h 1762"/>
                  <a:gd name="T10" fmla="*/ 2 w 1017"/>
                  <a:gd name="T11" fmla="*/ 52 h 1762"/>
                  <a:gd name="T12" fmla="*/ 3 w 1017"/>
                  <a:gd name="T13" fmla="*/ 56 h 1762"/>
                  <a:gd name="T14" fmla="*/ 7 w 1017"/>
                  <a:gd name="T15" fmla="*/ 61 h 1762"/>
                  <a:gd name="T16" fmla="*/ 10 w 1017"/>
                  <a:gd name="T17" fmla="*/ 65 h 1762"/>
                  <a:gd name="T18" fmla="*/ 13 w 1017"/>
                  <a:gd name="T19" fmla="*/ 63 h 1762"/>
                  <a:gd name="T20" fmla="*/ 17 w 1017"/>
                  <a:gd name="T21" fmla="*/ 59 h 1762"/>
                  <a:gd name="T22" fmla="*/ 22 w 1017"/>
                  <a:gd name="T23" fmla="*/ 54 h 1762"/>
                  <a:gd name="T24" fmla="*/ 26 w 1017"/>
                  <a:gd name="T25" fmla="*/ 50 h 1762"/>
                  <a:gd name="T26" fmla="*/ 30 w 1017"/>
                  <a:gd name="T27" fmla="*/ 45 h 1762"/>
                  <a:gd name="T28" fmla="*/ 33 w 1017"/>
                  <a:gd name="T29" fmla="*/ 41 h 1762"/>
                  <a:gd name="T30" fmla="*/ 36 w 1017"/>
                  <a:gd name="T31" fmla="*/ 37 h 1762"/>
                  <a:gd name="T32" fmla="*/ 37 w 1017"/>
                  <a:gd name="T33" fmla="*/ 30 h 1762"/>
                  <a:gd name="T34" fmla="*/ 37 w 1017"/>
                  <a:gd name="T35" fmla="*/ 24 h 1762"/>
                  <a:gd name="T36" fmla="*/ 38 w 1017"/>
                  <a:gd name="T37" fmla="*/ 19 h 1762"/>
                  <a:gd name="T38" fmla="*/ 38 w 1017"/>
                  <a:gd name="T39" fmla="*/ 15 h 1762"/>
                  <a:gd name="T40" fmla="*/ 37 w 1017"/>
                  <a:gd name="T41" fmla="*/ 11 h 1762"/>
                  <a:gd name="T42" fmla="*/ 35 w 1017"/>
                  <a:gd name="T43" fmla="*/ 6 h 1762"/>
                  <a:gd name="T44" fmla="*/ 33 w 1017"/>
                  <a:gd name="T45" fmla="*/ 2 h 1762"/>
                  <a:gd name="T46" fmla="*/ 30 w 1017"/>
                  <a:gd name="T47" fmla="*/ 0 h 1762"/>
                  <a:gd name="T48" fmla="*/ 28 w 1017"/>
                  <a:gd name="T49" fmla="*/ 0 h 1762"/>
                  <a:gd name="T50" fmla="*/ 27 w 1017"/>
                  <a:gd name="T51" fmla="*/ 3 h 1762"/>
                  <a:gd name="T52" fmla="*/ 26 w 1017"/>
                  <a:gd name="T53" fmla="*/ 9 h 1762"/>
                  <a:gd name="T54" fmla="*/ 21 w 1017"/>
                  <a:gd name="T55" fmla="*/ 16 h 1762"/>
                  <a:gd name="T56" fmla="*/ 16 w 1017"/>
                  <a:gd name="T57" fmla="*/ 19 h 1762"/>
                  <a:gd name="T58" fmla="*/ 16 w 1017"/>
                  <a:gd name="T59" fmla="*/ 21 h 1762"/>
                  <a:gd name="T60" fmla="*/ 16 w 1017"/>
                  <a:gd name="T61" fmla="*/ 23 h 1762"/>
                  <a:gd name="T62" fmla="*/ 15 w 1017"/>
                  <a:gd name="T63" fmla="*/ 25 h 1762"/>
                  <a:gd name="T64" fmla="*/ 13 w 1017"/>
                  <a:gd name="T65" fmla="*/ 26 h 1762"/>
                  <a:gd name="T66" fmla="*/ 9 w 1017"/>
                  <a:gd name="T67" fmla="*/ 27 h 1762"/>
                  <a:gd name="T68" fmla="*/ 5 w 1017"/>
                  <a:gd name="T69" fmla="*/ 28 h 1762"/>
                  <a:gd name="T70" fmla="*/ 1 w 1017"/>
                  <a:gd name="T71" fmla="*/ 29 h 17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17" h="1762">
                    <a:moveTo>
                      <a:pt x="0" y="787"/>
                    </a:moveTo>
                    <a:lnTo>
                      <a:pt x="13" y="848"/>
                    </a:lnTo>
                    <a:lnTo>
                      <a:pt x="31" y="895"/>
                    </a:lnTo>
                    <a:lnTo>
                      <a:pt x="49" y="929"/>
                    </a:lnTo>
                    <a:lnTo>
                      <a:pt x="69" y="959"/>
                    </a:lnTo>
                    <a:lnTo>
                      <a:pt x="88" y="988"/>
                    </a:lnTo>
                    <a:lnTo>
                      <a:pt x="107" y="1024"/>
                    </a:lnTo>
                    <a:lnTo>
                      <a:pt x="124" y="1069"/>
                    </a:lnTo>
                    <a:lnTo>
                      <a:pt x="138" y="1133"/>
                    </a:lnTo>
                    <a:lnTo>
                      <a:pt x="86" y="1256"/>
                    </a:lnTo>
                    <a:lnTo>
                      <a:pt x="58" y="1348"/>
                    </a:lnTo>
                    <a:lnTo>
                      <a:pt x="52" y="1416"/>
                    </a:lnTo>
                    <a:lnTo>
                      <a:pt x="65" y="1473"/>
                    </a:lnTo>
                    <a:lnTo>
                      <a:pt x="93" y="1524"/>
                    </a:lnTo>
                    <a:lnTo>
                      <a:pt x="135" y="1584"/>
                    </a:lnTo>
                    <a:lnTo>
                      <a:pt x="187" y="1659"/>
                    </a:lnTo>
                    <a:lnTo>
                      <a:pt x="251" y="1762"/>
                    </a:lnTo>
                    <a:lnTo>
                      <a:pt x="263" y="1751"/>
                    </a:lnTo>
                    <a:lnTo>
                      <a:pt x="294" y="1729"/>
                    </a:lnTo>
                    <a:lnTo>
                      <a:pt x="339" y="1693"/>
                    </a:lnTo>
                    <a:lnTo>
                      <a:pt x="397" y="1648"/>
                    </a:lnTo>
                    <a:lnTo>
                      <a:pt x="459" y="1595"/>
                    </a:lnTo>
                    <a:lnTo>
                      <a:pt x="526" y="1534"/>
                    </a:lnTo>
                    <a:lnTo>
                      <a:pt x="592" y="1468"/>
                    </a:lnTo>
                    <a:lnTo>
                      <a:pt x="654" y="1398"/>
                    </a:lnTo>
                    <a:lnTo>
                      <a:pt x="705" y="1340"/>
                    </a:lnTo>
                    <a:lnTo>
                      <a:pt x="758" y="1282"/>
                    </a:lnTo>
                    <a:lnTo>
                      <a:pt x="809" y="1226"/>
                    </a:lnTo>
                    <a:lnTo>
                      <a:pt x="858" y="1170"/>
                    </a:lnTo>
                    <a:lnTo>
                      <a:pt x="900" y="1111"/>
                    </a:lnTo>
                    <a:lnTo>
                      <a:pt x="937" y="1050"/>
                    </a:lnTo>
                    <a:lnTo>
                      <a:pt x="965" y="987"/>
                    </a:lnTo>
                    <a:lnTo>
                      <a:pt x="984" y="920"/>
                    </a:lnTo>
                    <a:lnTo>
                      <a:pt x="991" y="819"/>
                    </a:lnTo>
                    <a:lnTo>
                      <a:pt x="999" y="732"/>
                    </a:lnTo>
                    <a:lnTo>
                      <a:pt x="1005" y="654"/>
                    </a:lnTo>
                    <a:lnTo>
                      <a:pt x="1013" y="587"/>
                    </a:lnTo>
                    <a:lnTo>
                      <a:pt x="1015" y="524"/>
                    </a:lnTo>
                    <a:lnTo>
                      <a:pt x="1017" y="465"/>
                    </a:lnTo>
                    <a:lnTo>
                      <a:pt x="1015" y="408"/>
                    </a:lnTo>
                    <a:lnTo>
                      <a:pt x="1011" y="352"/>
                    </a:lnTo>
                    <a:lnTo>
                      <a:pt x="994" y="294"/>
                    </a:lnTo>
                    <a:lnTo>
                      <a:pt x="973" y="234"/>
                    </a:lnTo>
                    <a:lnTo>
                      <a:pt x="947" y="173"/>
                    </a:lnTo>
                    <a:lnTo>
                      <a:pt x="918" y="117"/>
                    </a:lnTo>
                    <a:lnTo>
                      <a:pt x="883" y="67"/>
                    </a:lnTo>
                    <a:lnTo>
                      <a:pt x="848" y="29"/>
                    </a:lnTo>
                    <a:lnTo>
                      <a:pt x="807" y="5"/>
                    </a:lnTo>
                    <a:lnTo>
                      <a:pt x="764" y="1"/>
                    </a:lnTo>
                    <a:lnTo>
                      <a:pt x="752" y="0"/>
                    </a:lnTo>
                    <a:lnTo>
                      <a:pt x="747" y="32"/>
                    </a:lnTo>
                    <a:lnTo>
                      <a:pt x="740" y="88"/>
                    </a:lnTo>
                    <a:lnTo>
                      <a:pt x="727" y="163"/>
                    </a:lnTo>
                    <a:lnTo>
                      <a:pt x="697" y="248"/>
                    </a:lnTo>
                    <a:lnTo>
                      <a:pt x="647" y="340"/>
                    </a:lnTo>
                    <a:lnTo>
                      <a:pt x="567" y="429"/>
                    </a:lnTo>
                    <a:lnTo>
                      <a:pt x="451" y="512"/>
                    </a:lnTo>
                    <a:lnTo>
                      <a:pt x="431" y="518"/>
                    </a:lnTo>
                    <a:lnTo>
                      <a:pt x="423" y="537"/>
                    </a:lnTo>
                    <a:lnTo>
                      <a:pt x="421" y="563"/>
                    </a:lnTo>
                    <a:lnTo>
                      <a:pt x="422" y="594"/>
                    </a:lnTo>
                    <a:lnTo>
                      <a:pt x="421" y="624"/>
                    </a:lnTo>
                    <a:lnTo>
                      <a:pt x="415" y="653"/>
                    </a:lnTo>
                    <a:lnTo>
                      <a:pt x="400" y="676"/>
                    </a:lnTo>
                    <a:lnTo>
                      <a:pt x="373" y="688"/>
                    </a:lnTo>
                    <a:lnTo>
                      <a:pt x="352" y="696"/>
                    </a:lnTo>
                    <a:lnTo>
                      <a:pt x="312" y="713"/>
                    </a:lnTo>
                    <a:lnTo>
                      <a:pt x="253" y="731"/>
                    </a:lnTo>
                    <a:lnTo>
                      <a:pt x="189" y="751"/>
                    </a:lnTo>
                    <a:lnTo>
                      <a:pt x="123" y="768"/>
                    </a:lnTo>
                    <a:lnTo>
                      <a:pt x="64" y="781"/>
                    </a:lnTo>
                    <a:lnTo>
                      <a:pt x="20" y="788"/>
                    </a:lnTo>
                    <a:lnTo>
                      <a:pt x="0" y="787"/>
                    </a:lnTo>
                    <a:close/>
                  </a:path>
                </a:pathLst>
              </a:custGeom>
              <a:solidFill>
                <a:srgbClr val="ABA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1" name="Freeform 127"/>
              <p:cNvSpPr>
                <a:spLocks/>
              </p:cNvSpPr>
              <p:nvPr/>
            </p:nvSpPr>
            <p:spPr bwMode="auto">
              <a:xfrm>
                <a:off x="4725" y="1498"/>
                <a:ext cx="332" cy="563"/>
              </a:xfrm>
              <a:custGeom>
                <a:avLst/>
                <a:gdLst>
                  <a:gd name="T0" fmla="*/ 0 w 995"/>
                  <a:gd name="T1" fmla="*/ 30 h 1689"/>
                  <a:gd name="T2" fmla="*/ 2 w 995"/>
                  <a:gd name="T3" fmla="*/ 33 h 1689"/>
                  <a:gd name="T4" fmla="*/ 3 w 995"/>
                  <a:gd name="T5" fmla="*/ 35 h 1689"/>
                  <a:gd name="T6" fmla="*/ 5 w 995"/>
                  <a:gd name="T7" fmla="*/ 38 h 1689"/>
                  <a:gd name="T8" fmla="*/ 3 w 995"/>
                  <a:gd name="T9" fmla="*/ 45 h 1689"/>
                  <a:gd name="T10" fmla="*/ 2 w 995"/>
                  <a:gd name="T11" fmla="*/ 50 h 1689"/>
                  <a:gd name="T12" fmla="*/ 4 w 995"/>
                  <a:gd name="T13" fmla="*/ 54 h 1689"/>
                  <a:gd name="T14" fmla="*/ 7 w 995"/>
                  <a:gd name="T15" fmla="*/ 59 h 1689"/>
                  <a:gd name="T16" fmla="*/ 10 w 995"/>
                  <a:gd name="T17" fmla="*/ 62 h 1689"/>
                  <a:gd name="T18" fmla="*/ 13 w 995"/>
                  <a:gd name="T19" fmla="*/ 59 h 1689"/>
                  <a:gd name="T20" fmla="*/ 18 w 995"/>
                  <a:gd name="T21" fmla="*/ 55 h 1689"/>
                  <a:gd name="T22" fmla="*/ 23 w 995"/>
                  <a:gd name="T23" fmla="*/ 50 h 1689"/>
                  <a:gd name="T24" fmla="*/ 27 w 995"/>
                  <a:gd name="T25" fmla="*/ 45 h 1689"/>
                  <a:gd name="T26" fmla="*/ 31 w 995"/>
                  <a:gd name="T27" fmla="*/ 41 h 1689"/>
                  <a:gd name="T28" fmla="*/ 34 w 995"/>
                  <a:gd name="T29" fmla="*/ 37 h 1689"/>
                  <a:gd name="T30" fmla="*/ 36 w 995"/>
                  <a:gd name="T31" fmla="*/ 32 h 1689"/>
                  <a:gd name="T32" fmla="*/ 37 w 995"/>
                  <a:gd name="T33" fmla="*/ 25 h 1689"/>
                  <a:gd name="T34" fmla="*/ 37 w 995"/>
                  <a:gd name="T35" fmla="*/ 18 h 1689"/>
                  <a:gd name="T36" fmla="*/ 37 w 995"/>
                  <a:gd name="T37" fmla="*/ 13 h 1689"/>
                  <a:gd name="T38" fmla="*/ 36 w 995"/>
                  <a:gd name="T39" fmla="*/ 10 h 1689"/>
                  <a:gd name="T40" fmla="*/ 35 w 995"/>
                  <a:gd name="T41" fmla="*/ 6 h 1689"/>
                  <a:gd name="T42" fmla="*/ 34 w 995"/>
                  <a:gd name="T43" fmla="*/ 3 h 1689"/>
                  <a:gd name="T44" fmla="*/ 32 w 995"/>
                  <a:gd name="T45" fmla="*/ 0 h 1689"/>
                  <a:gd name="T46" fmla="*/ 28 w 995"/>
                  <a:gd name="T47" fmla="*/ 0 h 1689"/>
                  <a:gd name="T48" fmla="*/ 26 w 995"/>
                  <a:gd name="T49" fmla="*/ 1 h 1689"/>
                  <a:gd name="T50" fmla="*/ 26 w 995"/>
                  <a:gd name="T51" fmla="*/ 4 h 1689"/>
                  <a:gd name="T52" fmla="*/ 24 w 995"/>
                  <a:gd name="T53" fmla="*/ 9 h 1689"/>
                  <a:gd name="T54" fmla="*/ 20 w 995"/>
                  <a:gd name="T55" fmla="*/ 15 h 1689"/>
                  <a:gd name="T56" fmla="*/ 16 w 995"/>
                  <a:gd name="T57" fmla="*/ 18 h 1689"/>
                  <a:gd name="T58" fmla="*/ 15 w 995"/>
                  <a:gd name="T59" fmla="*/ 20 h 1689"/>
                  <a:gd name="T60" fmla="*/ 15 w 995"/>
                  <a:gd name="T61" fmla="*/ 22 h 1689"/>
                  <a:gd name="T62" fmla="*/ 14 w 995"/>
                  <a:gd name="T63" fmla="*/ 24 h 1689"/>
                  <a:gd name="T64" fmla="*/ 12 w 995"/>
                  <a:gd name="T65" fmla="*/ 25 h 1689"/>
                  <a:gd name="T66" fmla="*/ 9 w 995"/>
                  <a:gd name="T67" fmla="*/ 26 h 1689"/>
                  <a:gd name="T68" fmla="*/ 4 w 995"/>
                  <a:gd name="T69" fmla="*/ 27 h 1689"/>
                  <a:gd name="T70" fmla="*/ 1 w 995"/>
                  <a:gd name="T71" fmla="*/ 28 h 16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5" h="1689">
                    <a:moveTo>
                      <a:pt x="0" y="739"/>
                    </a:moveTo>
                    <a:lnTo>
                      <a:pt x="13" y="800"/>
                    </a:lnTo>
                    <a:lnTo>
                      <a:pt x="31" y="847"/>
                    </a:lnTo>
                    <a:lnTo>
                      <a:pt x="51" y="880"/>
                    </a:lnTo>
                    <a:lnTo>
                      <a:pt x="73" y="909"/>
                    </a:lnTo>
                    <a:lnTo>
                      <a:pt x="92" y="937"/>
                    </a:lnTo>
                    <a:lnTo>
                      <a:pt x="112" y="971"/>
                    </a:lnTo>
                    <a:lnTo>
                      <a:pt x="129" y="1017"/>
                    </a:lnTo>
                    <a:lnTo>
                      <a:pt x="143" y="1080"/>
                    </a:lnTo>
                    <a:lnTo>
                      <a:pt x="90" y="1202"/>
                    </a:lnTo>
                    <a:lnTo>
                      <a:pt x="63" y="1292"/>
                    </a:lnTo>
                    <a:lnTo>
                      <a:pt x="56" y="1356"/>
                    </a:lnTo>
                    <a:lnTo>
                      <a:pt x="68" y="1409"/>
                    </a:lnTo>
                    <a:lnTo>
                      <a:pt x="95" y="1457"/>
                    </a:lnTo>
                    <a:lnTo>
                      <a:pt x="137" y="1513"/>
                    </a:lnTo>
                    <a:lnTo>
                      <a:pt x="189" y="1586"/>
                    </a:lnTo>
                    <a:lnTo>
                      <a:pt x="251" y="1689"/>
                    </a:lnTo>
                    <a:lnTo>
                      <a:pt x="265" y="1676"/>
                    </a:lnTo>
                    <a:lnTo>
                      <a:pt x="301" y="1648"/>
                    </a:lnTo>
                    <a:lnTo>
                      <a:pt x="354" y="1606"/>
                    </a:lnTo>
                    <a:lnTo>
                      <a:pt x="418" y="1555"/>
                    </a:lnTo>
                    <a:lnTo>
                      <a:pt x="489" y="1493"/>
                    </a:lnTo>
                    <a:lnTo>
                      <a:pt x="562" y="1423"/>
                    </a:lnTo>
                    <a:lnTo>
                      <a:pt x="630" y="1348"/>
                    </a:lnTo>
                    <a:lnTo>
                      <a:pt x="691" y="1270"/>
                    </a:lnTo>
                    <a:lnTo>
                      <a:pt x="736" y="1210"/>
                    </a:lnTo>
                    <a:lnTo>
                      <a:pt x="785" y="1154"/>
                    </a:lnTo>
                    <a:lnTo>
                      <a:pt x="832" y="1100"/>
                    </a:lnTo>
                    <a:lnTo>
                      <a:pt x="877" y="1047"/>
                    </a:lnTo>
                    <a:lnTo>
                      <a:pt x="917" y="992"/>
                    </a:lnTo>
                    <a:lnTo>
                      <a:pt x="950" y="933"/>
                    </a:lnTo>
                    <a:lnTo>
                      <a:pt x="976" y="870"/>
                    </a:lnTo>
                    <a:lnTo>
                      <a:pt x="992" y="800"/>
                    </a:lnTo>
                    <a:lnTo>
                      <a:pt x="994" y="683"/>
                    </a:lnTo>
                    <a:lnTo>
                      <a:pt x="995" y="585"/>
                    </a:lnTo>
                    <a:lnTo>
                      <a:pt x="992" y="499"/>
                    </a:lnTo>
                    <a:lnTo>
                      <a:pt x="990" y="427"/>
                    </a:lnTo>
                    <a:lnTo>
                      <a:pt x="985" y="363"/>
                    </a:lnTo>
                    <a:lnTo>
                      <a:pt x="980" y="312"/>
                    </a:lnTo>
                    <a:lnTo>
                      <a:pt x="974" y="265"/>
                    </a:lnTo>
                    <a:lnTo>
                      <a:pt x="970" y="226"/>
                    </a:lnTo>
                    <a:lnTo>
                      <a:pt x="954" y="174"/>
                    </a:lnTo>
                    <a:lnTo>
                      <a:pt x="936" y="125"/>
                    </a:lnTo>
                    <a:lnTo>
                      <a:pt x="913" y="79"/>
                    </a:lnTo>
                    <a:lnTo>
                      <a:pt x="888" y="40"/>
                    </a:lnTo>
                    <a:lnTo>
                      <a:pt x="855" y="13"/>
                    </a:lnTo>
                    <a:lnTo>
                      <a:pt x="815" y="0"/>
                    </a:lnTo>
                    <a:lnTo>
                      <a:pt x="767" y="6"/>
                    </a:lnTo>
                    <a:lnTo>
                      <a:pt x="714" y="33"/>
                    </a:lnTo>
                    <a:lnTo>
                      <a:pt x="699" y="33"/>
                    </a:lnTo>
                    <a:lnTo>
                      <a:pt x="695" y="63"/>
                    </a:lnTo>
                    <a:lnTo>
                      <a:pt x="690" y="112"/>
                    </a:lnTo>
                    <a:lnTo>
                      <a:pt x="680" y="179"/>
                    </a:lnTo>
                    <a:lnTo>
                      <a:pt x="656" y="255"/>
                    </a:lnTo>
                    <a:lnTo>
                      <a:pt x="614" y="334"/>
                    </a:lnTo>
                    <a:lnTo>
                      <a:pt x="546" y="411"/>
                    </a:lnTo>
                    <a:lnTo>
                      <a:pt x="446" y="482"/>
                    </a:lnTo>
                    <a:lnTo>
                      <a:pt x="429" y="489"/>
                    </a:lnTo>
                    <a:lnTo>
                      <a:pt x="421" y="508"/>
                    </a:lnTo>
                    <a:lnTo>
                      <a:pt x="415" y="537"/>
                    </a:lnTo>
                    <a:lnTo>
                      <a:pt x="412" y="570"/>
                    </a:lnTo>
                    <a:lnTo>
                      <a:pt x="406" y="604"/>
                    </a:lnTo>
                    <a:lnTo>
                      <a:pt x="395" y="636"/>
                    </a:lnTo>
                    <a:lnTo>
                      <a:pt x="376" y="660"/>
                    </a:lnTo>
                    <a:lnTo>
                      <a:pt x="348" y="675"/>
                    </a:lnTo>
                    <a:lnTo>
                      <a:pt x="327" y="684"/>
                    </a:lnTo>
                    <a:lnTo>
                      <a:pt x="288" y="698"/>
                    </a:lnTo>
                    <a:lnTo>
                      <a:pt x="234" y="712"/>
                    </a:lnTo>
                    <a:lnTo>
                      <a:pt x="174" y="725"/>
                    </a:lnTo>
                    <a:lnTo>
                      <a:pt x="113" y="734"/>
                    </a:lnTo>
                    <a:lnTo>
                      <a:pt x="59" y="740"/>
                    </a:lnTo>
                    <a:lnTo>
                      <a:pt x="19" y="743"/>
                    </a:lnTo>
                    <a:lnTo>
                      <a:pt x="0" y="739"/>
                    </a:lnTo>
                    <a:close/>
                  </a:path>
                </a:pathLst>
              </a:custGeom>
              <a:solidFill>
                <a:srgbClr val="B0B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2" name="Freeform 128"/>
              <p:cNvSpPr>
                <a:spLocks/>
              </p:cNvSpPr>
              <p:nvPr/>
            </p:nvSpPr>
            <p:spPr bwMode="auto">
              <a:xfrm>
                <a:off x="4725" y="1499"/>
                <a:ext cx="332" cy="553"/>
              </a:xfrm>
              <a:custGeom>
                <a:avLst/>
                <a:gdLst>
                  <a:gd name="T0" fmla="*/ 1 w 997"/>
                  <a:gd name="T1" fmla="*/ 29 h 1657"/>
                  <a:gd name="T2" fmla="*/ 2 w 997"/>
                  <a:gd name="T3" fmla="*/ 32 h 1657"/>
                  <a:gd name="T4" fmla="*/ 4 w 997"/>
                  <a:gd name="T5" fmla="*/ 34 h 1657"/>
                  <a:gd name="T6" fmla="*/ 5 w 997"/>
                  <a:gd name="T7" fmla="*/ 37 h 1657"/>
                  <a:gd name="T8" fmla="*/ 4 w 997"/>
                  <a:gd name="T9" fmla="*/ 44 h 1657"/>
                  <a:gd name="T10" fmla="*/ 2 w 997"/>
                  <a:gd name="T11" fmla="*/ 50 h 1657"/>
                  <a:gd name="T12" fmla="*/ 4 w 997"/>
                  <a:gd name="T13" fmla="*/ 53 h 1657"/>
                  <a:gd name="T14" fmla="*/ 7 w 997"/>
                  <a:gd name="T15" fmla="*/ 58 h 1657"/>
                  <a:gd name="T16" fmla="*/ 10 w 997"/>
                  <a:gd name="T17" fmla="*/ 61 h 1657"/>
                  <a:gd name="T18" fmla="*/ 14 w 997"/>
                  <a:gd name="T19" fmla="*/ 58 h 1657"/>
                  <a:gd name="T20" fmla="*/ 19 w 997"/>
                  <a:gd name="T21" fmla="*/ 53 h 1657"/>
                  <a:gd name="T22" fmla="*/ 25 w 997"/>
                  <a:gd name="T23" fmla="*/ 47 h 1657"/>
                  <a:gd name="T24" fmla="*/ 29 w 997"/>
                  <a:gd name="T25" fmla="*/ 42 h 1657"/>
                  <a:gd name="T26" fmla="*/ 32 w 997"/>
                  <a:gd name="T27" fmla="*/ 38 h 1657"/>
                  <a:gd name="T28" fmla="*/ 35 w 997"/>
                  <a:gd name="T29" fmla="*/ 34 h 1657"/>
                  <a:gd name="T30" fmla="*/ 36 w 997"/>
                  <a:gd name="T31" fmla="*/ 29 h 1657"/>
                  <a:gd name="T32" fmla="*/ 37 w 997"/>
                  <a:gd name="T33" fmla="*/ 22 h 1657"/>
                  <a:gd name="T34" fmla="*/ 36 w 997"/>
                  <a:gd name="T35" fmla="*/ 14 h 1657"/>
                  <a:gd name="T36" fmla="*/ 35 w 997"/>
                  <a:gd name="T37" fmla="*/ 9 h 1657"/>
                  <a:gd name="T38" fmla="*/ 35 w 997"/>
                  <a:gd name="T39" fmla="*/ 6 h 1657"/>
                  <a:gd name="T40" fmla="*/ 34 w 997"/>
                  <a:gd name="T41" fmla="*/ 4 h 1657"/>
                  <a:gd name="T42" fmla="*/ 33 w 997"/>
                  <a:gd name="T43" fmla="*/ 1 h 1657"/>
                  <a:gd name="T44" fmla="*/ 30 w 997"/>
                  <a:gd name="T45" fmla="*/ 0 h 1657"/>
                  <a:gd name="T46" fmla="*/ 27 w 997"/>
                  <a:gd name="T47" fmla="*/ 2 h 1657"/>
                  <a:gd name="T48" fmla="*/ 24 w 997"/>
                  <a:gd name="T49" fmla="*/ 4 h 1657"/>
                  <a:gd name="T50" fmla="*/ 24 w 997"/>
                  <a:gd name="T51" fmla="*/ 7 h 1657"/>
                  <a:gd name="T52" fmla="*/ 23 w 997"/>
                  <a:gd name="T53" fmla="*/ 11 h 1657"/>
                  <a:gd name="T54" fmla="*/ 19 w 997"/>
                  <a:gd name="T55" fmla="*/ 16 h 1657"/>
                  <a:gd name="T56" fmla="*/ 16 w 997"/>
                  <a:gd name="T57" fmla="*/ 19 h 1657"/>
                  <a:gd name="T58" fmla="*/ 15 w 997"/>
                  <a:gd name="T59" fmla="*/ 20 h 1657"/>
                  <a:gd name="T60" fmla="*/ 14 w 997"/>
                  <a:gd name="T61" fmla="*/ 23 h 1657"/>
                  <a:gd name="T62" fmla="*/ 13 w 997"/>
                  <a:gd name="T63" fmla="*/ 25 h 1657"/>
                  <a:gd name="T64" fmla="*/ 11 w 997"/>
                  <a:gd name="T65" fmla="*/ 27 h 1657"/>
                  <a:gd name="T66" fmla="*/ 8 w 997"/>
                  <a:gd name="T67" fmla="*/ 27 h 1657"/>
                  <a:gd name="T68" fmla="*/ 4 w 997"/>
                  <a:gd name="T69" fmla="*/ 27 h 1657"/>
                  <a:gd name="T70" fmla="*/ 1 w 997"/>
                  <a:gd name="T71" fmla="*/ 27 h 16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97" h="1657">
                    <a:moveTo>
                      <a:pt x="0" y="734"/>
                    </a:moveTo>
                    <a:lnTo>
                      <a:pt x="14" y="795"/>
                    </a:lnTo>
                    <a:lnTo>
                      <a:pt x="32" y="841"/>
                    </a:lnTo>
                    <a:lnTo>
                      <a:pt x="52" y="873"/>
                    </a:lnTo>
                    <a:lnTo>
                      <a:pt x="75" y="902"/>
                    </a:lnTo>
                    <a:lnTo>
                      <a:pt x="95" y="929"/>
                    </a:lnTo>
                    <a:lnTo>
                      <a:pt x="116" y="963"/>
                    </a:lnTo>
                    <a:lnTo>
                      <a:pt x="134" y="1007"/>
                    </a:lnTo>
                    <a:lnTo>
                      <a:pt x="148" y="1070"/>
                    </a:lnTo>
                    <a:lnTo>
                      <a:pt x="96" y="1191"/>
                    </a:lnTo>
                    <a:lnTo>
                      <a:pt x="69" y="1277"/>
                    </a:lnTo>
                    <a:lnTo>
                      <a:pt x="61" y="1338"/>
                    </a:lnTo>
                    <a:lnTo>
                      <a:pt x="73" y="1387"/>
                    </a:lnTo>
                    <a:lnTo>
                      <a:pt x="99" y="1432"/>
                    </a:lnTo>
                    <a:lnTo>
                      <a:pt x="140" y="1484"/>
                    </a:lnTo>
                    <a:lnTo>
                      <a:pt x="191" y="1556"/>
                    </a:lnTo>
                    <a:lnTo>
                      <a:pt x="253" y="1657"/>
                    </a:lnTo>
                    <a:lnTo>
                      <a:pt x="269" y="1643"/>
                    </a:lnTo>
                    <a:lnTo>
                      <a:pt x="311" y="1612"/>
                    </a:lnTo>
                    <a:lnTo>
                      <a:pt x="369" y="1564"/>
                    </a:lnTo>
                    <a:lnTo>
                      <a:pt x="443" y="1505"/>
                    </a:lnTo>
                    <a:lnTo>
                      <a:pt x="521" y="1433"/>
                    </a:lnTo>
                    <a:lnTo>
                      <a:pt x="600" y="1355"/>
                    </a:lnTo>
                    <a:lnTo>
                      <a:pt x="671" y="1271"/>
                    </a:lnTo>
                    <a:lnTo>
                      <a:pt x="732" y="1185"/>
                    </a:lnTo>
                    <a:lnTo>
                      <a:pt x="772" y="1124"/>
                    </a:lnTo>
                    <a:lnTo>
                      <a:pt x="815" y="1069"/>
                    </a:lnTo>
                    <a:lnTo>
                      <a:pt x="857" y="1018"/>
                    </a:lnTo>
                    <a:lnTo>
                      <a:pt x="898" y="967"/>
                    </a:lnTo>
                    <a:lnTo>
                      <a:pt x="933" y="914"/>
                    </a:lnTo>
                    <a:lnTo>
                      <a:pt x="964" y="856"/>
                    </a:lnTo>
                    <a:lnTo>
                      <a:pt x="984" y="793"/>
                    </a:lnTo>
                    <a:lnTo>
                      <a:pt x="997" y="720"/>
                    </a:lnTo>
                    <a:lnTo>
                      <a:pt x="994" y="589"/>
                    </a:lnTo>
                    <a:lnTo>
                      <a:pt x="988" y="478"/>
                    </a:lnTo>
                    <a:lnTo>
                      <a:pt x="977" y="384"/>
                    </a:lnTo>
                    <a:lnTo>
                      <a:pt x="967" y="308"/>
                    </a:lnTo>
                    <a:lnTo>
                      <a:pt x="954" y="246"/>
                    </a:lnTo>
                    <a:lnTo>
                      <a:pt x="943" y="199"/>
                    </a:lnTo>
                    <a:lnTo>
                      <a:pt x="933" y="163"/>
                    </a:lnTo>
                    <a:lnTo>
                      <a:pt x="927" y="141"/>
                    </a:lnTo>
                    <a:lnTo>
                      <a:pt x="912" y="98"/>
                    </a:lnTo>
                    <a:lnTo>
                      <a:pt x="898" y="59"/>
                    </a:lnTo>
                    <a:lnTo>
                      <a:pt x="879" y="27"/>
                    </a:lnTo>
                    <a:lnTo>
                      <a:pt x="856" y="7"/>
                    </a:lnTo>
                    <a:lnTo>
                      <a:pt x="824" y="0"/>
                    </a:lnTo>
                    <a:lnTo>
                      <a:pt x="783" y="12"/>
                    </a:lnTo>
                    <a:lnTo>
                      <a:pt x="728" y="46"/>
                    </a:lnTo>
                    <a:lnTo>
                      <a:pt x="661" y="106"/>
                    </a:lnTo>
                    <a:lnTo>
                      <a:pt x="645" y="108"/>
                    </a:lnTo>
                    <a:lnTo>
                      <a:pt x="641" y="135"/>
                    </a:lnTo>
                    <a:lnTo>
                      <a:pt x="637" y="180"/>
                    </a:lnTo>
                    <a:lnTo>
                      <a:pt x="632" y="239"/>
                    </a:lnTo>
                    <a:lnTo>
                      <a:pt x="616" y="303"/>
                    </a:lnTo>
                    <a:lnTo>
                      <a:pt x="583" y="372"/>
                    </a:lnTo>
                    <a:lnTo>
                      <a:pt x="526" y="436"/>
                    </a:lnTo>
                    <a:lnTo>
                      <a:pt x="441" y="494"/>
                    </a:lnTo>
                    <a:lnTo>
                      <a:pt x="427" y="501"/>
                    </a:lnTo>
                    <a:lnTo>
                      <a:pt x="418" y="522"/>
                    </a:lnTo>
                    <a:lnTo>
                      <a:pt x="410" y="552"/>
                    </a:lnTo>
                    <a:lnTo>
                      <a:pt x="403" y="589"/>
                    </a:lnTo>
                    <a:lnTo>
                      <a:pt x="391" y="626"/>
                    </a:lnTo>
                    <a:lnTo>
                      <a:pt x="376" y="661"/>
                    </a:lnTo>
                    <a:lnTo>
                      <a:pt x="354" y="687"/>
                    </a:lnTo>
                    <a:lnTo>
                      <a:pt x="323" y="704"/>
                    </a:lnTo>
                    <a:lnTo>
                      <a:pt x="302" y="715"/>
                    </a:lnTo>
                    <a:lnTo>
                      <a:pt x="264" y="726"/>
                    </a:lnTo>
                    <a:lnTo>
                      <a:pt x="215" y="733"/>
                    </a:lnTo>
                    <a:lnTo>
                      <a:pt x="160" y="740"/>
                    </a:lnTo>
                    <a:lnTo>
                      <a:pt x="104" y="741"/>
                    </a:lnTo>
                    <a:lnTo>
                      <a:pt x="56" y="742"/>
                    </a:lnTo>
                    <a:lnTo>
                      <a:pt x="18" y="739"/>
                    </a:lnTo>
                    <a:lnTo>
                      <a:pt x="0" y="734"/>
                    </a:lnTo>
                    <a:close/>
                  </a:path>
                </a:pathLst>
              </a:custGeom>
              <a:solidFill>
                <a:srgbClr val="B8BA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3" name="Freeform 129"/>
              <p:cNvSpPr>
                <a:spLocks/>
              </p:cNvSpPr>
              <p:nvPr/>
            </p:nvSpPr>
            <p:spPr bwMode="auto">
              <a:xfrm>
                <a:off x="4725" y="1492"/>
                <a:ext cx="335" cy="550"/>
              </a:xfrm>
              <a:custGeom>
                <a:avLst/>
                <a:gdLst>
                  <a:gd name="T0" fmla="*/ 1 w 1004"/>
                  <a:gd name="T1" fmla="*/ 30 h 1652"/>
                  <a:gd name="T2" fmla="*/ 2 w 1004"/>
                  <a:gd name="T3" fmla="*/ 33 h 1652"/>
                  <a:gd name="T4" fmla="*/ 4 w 1004"/>
                  <a:gd name="T5" fmla="*/ 35 h 1652"/>
                  <a:gd name="T6" fmla="*/ 5 w 1004"/>
                  <a:gd name="T7" fmla="*/ 38 h 1652"/>
                  <a:gd name="T8" fmla="*/ 4 w 1004"/>
                  <a:gd name="T9" fmla="*/ 45 h 1652"/>
                  <a:gd name="T10" fmla="*/ 2 w 1004"/>
                  <a:gd name="T11" fmla="*/ 50 h 1652"/>
                  <a:gd name="T12" fmla="*/ 4 w 1004"/>
                  <a:gd name="T13" fmla="*/ 53 h 1652"/>
                  <a:gd name="T14" fmla="*/ 7 w 1004"/>
                  <a:gd name="T15" fmla="*/ 57 h 1652"/>
                  <a:gd name="T16" fmla="*/ 10 w 1004"/>
                  <a:gd name="T17" fmla="*/ 60 h 1652"/>
                  <a:gd name="T18" fmla="*/ 14 w 1004"/>
                  <a:gd name="T19" fmla="*/ 57 h 1652"/>
                  <a:gd name="T20" fmla="*/ 20 w 1004"/>
                  <a:gd name="T21" fmla="*/ 52 h 1652"/>
                  <a:gd name="T22" fmla="*/ 26 w 1004"/>
                  <a:gd name="T23" fmla="*/ 45 h 1652"/>
                  <a:gd name="T24" fmla="*/ 30 w 1004"/>
                  <a:gd name="T25" fmla="*/ 39 h 1652"/>
                  <a:gd name="T26" fmla="*/ 33 w 1004"/>
                  <a:gd name="T27" fmla="*/ 36 h 1652"/>
                  <a:gd name="T28" fmla="*/ 35 w 1004"/>
                  <a:gd name="T29" fmla="*/ 32 h 1652"/>
                  <a:gd name="T30" fmla="*/ 37 w 1004"/>
                  <a:gd name="T31" fmla="*/ 27 h 1652"/>
                  <a:gd name="T32" fmla="*/ 37 w 1004"/>
                  <a:gd name="T33" fmla="*/ 19 h 1652"/>
                  <a:gd name="T34" fmla="*/ 36 w 1004"/>
                  <a:gd name="T35" fmla="*/ 11 h 1652"/>
                  <a:gd name="T36" fmla="*/ 34 w 1004"/>
                  <a:gd name="T37" fmla="*/ 6 h 1652"/>
                  <a:gd name="T38" fmla="*/ 33 w 1004"/>
                  <a:gd name="T39" fmla="*/ 3 h 1652"/>
                  <a:gd name="T40" fmla="*/ 32 w 1004"/>
                  <a:gd name="T41" fmla="*/ 2 h 1652"/>
                  <a:gd name="T42" fmla="*/ 31 w 1004"/>
                  <a:gd name="T43" fmla="*/ 0 h 1652"/>
                  <a:gd name="T44" fmla="*/ 29 w 1004"/>
                  <a:gd name="T45" fmla="*/ 1 h 1652"/>
                  <a:gd name="T46" fmla="*/ 26 w 1004"/>
                  <a:gd name="T47" fmla="*/ 4 h 1652"/>
                  <a:gd name="T48" fmla="*/ 22 w 1004"/>
                  <a:gd name="T49" fmla="*/ 8 h 1652"/>
                  <a:gd name="T50" fmla="*/ 22 w 1004"/>
                  <a:gd name="T51" fmla="*/ 10 h 1652"/>
                  <a:gd name="T52" fmla="*/ 21 w 1004"/>
                  <a:gd name="T53" fmla="*/ 14 h 1652"/>
                  <a:gd name="T54" fmla="*/ 19 w 1004"/>
                  <a:gd name="T55" fmla="*/ 18 h 1652"/>
                  <a:gd name="T56" fmla="*/ 16 w 1004"/>
                  <a:gd name="T57" fmla="*/ 20 h 1652"/>
                  <a:gd name="T58" fmla="*/ 15 w 1004"/>
                  <a:gd name="T59" fmla="*/ 22 h 1652"/>
                  <a:gd name="T60" fmla="*/ 14 w 1004"/>
                  <a:gd name="T61" fmla="*/ 25 h 1652"/>
                  <a:gd name="T62" fmla="*/ 12 w 1004"/>
                  <a:gd name="T63" fmla="*/ 28 h 1652"/>
                  <a:gd name="T64" fmla="*/ 10 w 1004"/>
                  <a:gd name="T65" fmla="*/ 29 h 1652"/>
                  <a:gd name="T66" fmla="*/ 7 w 1004"/>
                  <a:gd name="T67" fmla="*/ 29 h 1652"/>
                  <a:gd name="T68" fmla="*/ 3 w 1004"/>
                  <a:gd name="T69" fmla="*/ 29 h 1652"/>
                  <a:gd name="T70" fmla="*/ 1 w 1004"/>
                  <a:gd name="T71" fmla="*/ 28 h 165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4" h="1652">
                    <a:moveTo>
                      <a:pt x="0" y="757"/>
                    </a:moveTo>
                    <a:lnTo>
                      <a:pt x="14" y="818"/>
                    </a:lnTo>
                    <a:lnTo>
                      <a:pt x="33" y="862"/>
                    </a:lnTo>
                    <a:lnTo>
                      <a:pt x="53" y="895"/>
                    </a:lnTo>
                    <a:lnTo>
                      <a:pt x="77" y="921"/>
                    </a:lnTo>
                    <a:lnTo>
                      <a:pt x="99" y="946"/>
                    </a:lnTo>
                    <a:lnTo>
                      <a:pt x="122" y="980"/>
                    </a:lnTo>
                    <a:lnTo>
                      <a:pt x="140" y="1024"/>
                    </a:lnTo>
                    <a:lnTo>
                      <a:pt x="155" y="1086"/>
                    </a:lnTo>
                    <a:lnTo>
                      <a:pt x="102" y="1207"/>
                    </a:lnTo>
                    <a:lnTo>
                      <a:pt x="74" y="1291"/>
                    </a:lnTo>
                    <a:lnTo>
                      <a:pt x="65" y="1349"/>
                    </a:lnTo>
                    <a:lnTo>
                      <a:pt x="76" y="1394"/>
                    </a:lnTo>
                    <a:lnTo>
                      <a:pt x="101" y="1433"/>
                    </a:lnTo>
                    <a:lnTo>
                      <a:pt x="141" y="1483"/>
                    </a:lnTo>
                    <a:lnTo>
                      <a:pt x="192" y="1552"/>
                    </a:lnTo>
                    <a:lnTo>
                      <a:pt x="253" y="1652"/>
                    </a:lnTo>
                    <a:lnTo>
                      <a:pt x="271" y="1636"/>
                    </a:lnTo>
                    <a:lnTo>
                      <a:pt x="318" y="1603"/>
                    </a:lnTo>
                    <a:lnTo>
                      <a:pt x="385" y="1550"/>
                    </a:lnTo>
                    <a:lnTo>
                      <a:pt x="466" y="1483"/>
                    </a:lnTo>
                    <a:lnTo>
                      <a:pt x="551" y="1403"/>
                    </a:lnTo>
                    <a:lnTo>
                      <a:pt x="635" y="1316"/>
                    </a:lnTo>
                    <a:lnTo>
                      <a:pt x="709" y="1222"/>
                    </a:lnTo>
                    <a:lnTo>
                      <a:pt x="769" y="1128"/>
                    </a:lnTo>
                    <a:lnTo>
                      <a:pt x="805" y="1066"/>
                    </a:lnTo>
                    <a:lnTo>
                      <a:pt x="844" y="1012"/>
                    </a:lnTo>
                    <a:lnTo>
                      <a:pt x="882" y="962"/>
                    </a:lnTo>
                    <a:lnTo>
                      <a:pt x="919" y="914"/>
                    </a:lnTo>
                    <a:lnTo>
                      <a:pt x="950" y="862"/>
                    </a:lnTo>
                    <a:lnTo>
                      <a:pt x="977" y="807"/>
                    </a:lnTo>
                    <a:lnTo>
                      <a:pt x="995" y="743"/>
                    </a:lnTo>
                    <a:lnTo>
                      <a:pt x="1004" y="667"/>
                    </a:lnTo>
                    <a:lnTo>
                      <a:pt x="994" y="521"/>
                    </a:lnTo>
                    <a:lnTo>
                      <a:pt x="979" y="398"/>
                    </a:lnTo>
                    <a:lnTo>
                      <a:pt x="961" y="297"/>
                    </a:lnTo>
                    <a:lnTo>
                      <a:pt x="943" y="218"/>
                    </a:lnTo>
                    <a:lnTo>
                      <a:pt x="924" y="155"/>
                    </a:lnTo>
                    <a:lnTo>
                      <a:pt x="907" y="115"/>
                    </a:lnTo>
                    <a:lnTo>
                      <a:pt x="894" y="90"/>
                    </a:lnTo>
                    <a:lnTo>
                      <a:pt x="887" y="84"/>
                    </a:lnTo>
                    <a:lnTo>
                      <a:pt x="874" y="46"/>
                    </a:lnTo>
                    <a:lnTo>
                      <a:pt x="862" y="19"/>
                    </a:lnTo>
                    <a:lnTo>
                      <a:pt x="846" y="1"/>
                    </a:lnTo>
                    <a:lnTo>
                      <a:pt x="826" y="0"/>
                    </a:lnTo>
                    <a:lnTo>
                      <a:pt x="794" y="15"/>
                    </a:lnTo>
                    <a:lnTo>
                      <a:pt x="751" y="54"/>
                    </a:lnTo>
                    <a:lnTo>
                      <a:pt x="690" y="117"/>
                    </a:lnTo>
                    <a:lnTo>
                      <a:pt x="611" y="209"/>
                    </a:lnTo>
                    <a:lnTo>
                      <a:pt x="593" y="212"/>
                    </a:lnTo>
                    <a:lnTo>
                      <a:pt x="587" y="235"/>
                    </a:lnTo>
                    <a:lnTo>
                      <a:pt x="586" y="274"/>
                    </a:lnTo>
                    <a:lnTo>
                      <a:pt x="584" y="324"/>
                    </a:lnTo>
                    <a:lnTo>
                      <a:pt x="574" y="379"/>
                    </a:lnTo>
                    <a:lnTo>
                      <a:pt x="551" y="436"/>
                    </a:lnTo>
                    <a:lnTo>
                      <a:pt x="507" y="489"/>
                    </a:lnTo>
                    <a:lnTo>
                      <a:pt x="439" y="535"/>
                    </a:lnTo>
                    <a:lnTo>
                      <a:pt x="425" y="543"/>
                    </a:lnTo>
                    <a:lnTo>
                      <a:pt x="415" y="566"/>
                    </a:lnTo>
                    <a:lnTo>
                      <a:pt x="403" y="598"/>
                    </a:lnTo>
                    <a:lnTo>
                      <a:pt x="392" y="637"/>
                    </a:lnTo>
                    <a:lnTo>
                      <a:pt x="375" y="677"/>
                    </a:lnTo>
                    <a:lnTo>
                      <a:pt x="356" y="715"/>
                    </a:lnTo>
                    <a:lnTo>
                      <a:pt x="331" y="745"/>
                    </a:lnTo>
                    <a:lnTo>
                      <a:pt x="299" y="765"/>
                    </a:lnTo>
                    <a:lnTo>
                      <a:pt x="276" y="776"/>
                    </a:lnTo>
                    <a:lnTo>
                      <a:pt x="240" y="783"/>
                    </a:lnTo>
                    <a:lnTo>
                      <a:pt x="193" y="786"/>
                    </a:lnTo>
                    <a:lnTo>
                      <a:pt x="144" y="785"/>
                    </a:lnTo>
                    <a:lnTo>
                      <a:pt x="94" y="779"/>
                    </a:lnTo>
                    <a:lnTo>
                      <a:pt x="50" y="773"/>
                    </a:lnTo>
                    <a:lnTo>
                      <a:pt x="16" y="764"/>
                    </a:lnTo>
                    <a:lnTo>
                      <a:pt x="0" y="757"/>
                    </a:lnTo>
                    <a:close/>
                  </a:path>
                </a:pathLst>
              </a:custGeom>
              <a:solidFill>
                <a:srgbClr val="BFC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4" name="Freeform 130"/>
              <p:cNvSpPr>
                <a:spLocks/>
              </p:cNvSpPr>
              <p:nvPr/>
            </p:nvSpPr>
            <p:spPr bwMode="auto">
              <a:xfrm>
                <a:off x="4725" y="1476"/>
                <a:ext cx="337" cy="558"/>
              </a:xfrm>
              <a:custGeom>
                <a:avLst/>
                <a:gdLst>
                  <a:gd name="T0" fmla="*/ 1 w 1011"/>
                  <a:gd name="T1" fmla="*/ 32 h 1673"/>
                  <a:gd name="T2" fmla="*/ 2 w 1011"/>
                  <a:gd name="T3" fmla="*/ 35 h 1673"/>
                  <a:gd name="T4" fmla="*/ 4 w 1011"/>
                  <a:gd name="T5" fmla="*/ 37 h 1673"/>
                  <a:gd name="T6" fmla="*/ 5 w 1011"/>
                  <a:gd name="T7" fmla="*/ 39 h 1673"/>
                  <a:gd name="T8" fmla="*/ 4 w 1011"/>
                  <a:gd name="T9" fmla="*/ 46 h 1673"/>
                  <a:gd name="T10" fmla="*/ 3 w 1011"/>
                  <a:gd name="T11" fmla="*/ 51 h 1673"/>
                  <a:gd name="T12" fmla="*/ 4 w 1011"/>
                  <a:gd name="T13" fmla="*/ 54 h 1673"/>
                  <a:gd name="T14" fmla="*/ 7 w 1011"/>
                  <a:gd name="T15" fmla="*/ 58 h 1673"/>
                  <a:gd name="T16" fmla="*/ 10 w 1011"/>
                  <a:gd name="T17" fmla="*/ 61 h 1673"/>
                  <a:gd name="T18" fmla="*/ 15 w 1011"/>
                  <a:gd name="T19" fmla="*/ 58 h 1673"/>
                  <a:gd name="T20" fmla="*/ 22 w 1011"/>
                  <a:gd name="T21" fmla="*/ 52 h 1673"/>
                  <a:gd name="T22" fmla="*/ 28 w 1011"/>
                  <a:gd name="T23" fmla="*/ 44 h 1673"/>
                  <a:gd name="T24" fmla="*/ 31 w 1011"/>
                  <a:gd name="T25" fmla="*/ 38 h 1673"/>
                  <a:gd name="T26" fmla="*/ 34 w 1011"/>
                  <a:gd name="T27" fmla="*/ 34 h 1673"/>
                  <a:gd name="T28" fmla="*/ 36 w 1011"/>
                  <a:gd name="T29" fmla="*/ 31 h 1673"/>
                  <a:gd name="T30" fmla="*/ 37 w 1011"/>
                  <a:gd name="T31" fmla="*/ 27 h 1673"/>
                  <a:gd name="T32" fmla="*/ 37 w 1011"/>
                  <a:gd name="T33" fmla="*/ 18 h 1673"/>
                  <a:gd name="T34" fmla="*/ 35 w 1011"/>
                  <a:gd name="T35" fmla="*/ 9 h 1673"/>
                  <a:gd name="T36" fmla="*/ 33 w 1011"/>
                  <a:gd name="T37" fmla="*/ 3 h 1673"/>
                  <a:gd name="T38" fmla="*/ 32 w 1011"/>
                  <a:gd name="T39" fmla="*/ 2 h 1673"/>
                  <a:gd name="T40" fmla="*/ 31 w 1011"/>
                  <a:gd name="T41" fmla="*/ 1 h 1673"/>
                  <a:gd name="T42" fmla="*/ 30 w 1011"/>
                  <a:gd name="T43" fmla="*/ 0 h 1673"/>
                  <a:gd name="T44" fmla="*/ 28 w 1011"/>
                  <a:gd name="T45" fmla="*/ 2 h 1673"/>
                  <a:gd name="T46" fmla="*/ 24 w 1011"/>
                  <a:gd name="T47" fmla="*/ 8 h 1673"/>
                  <a:gd name="T48" fmla="*/ 20 w 1011"/>
                  <a:gd name="T49" fmla="*/ 13 h 1673"/>
                  <a:gd name="T50" fmla="*/ 20 w 1011"/>
                  <a:gd name="T51" fmla="*/ 15 h 1673"/>
                  <a:gd name="T52" fmla="*/ 20 w 1011"/>
                  <a:gd name="T53" fmla="*/ 18 h 1673"/>
                  <a:gd name="T54" fmla="*/ 18 w 1011"/>
                  <a:gd name="T55" fmla="*/ 21 h 1673"/>
                  <a:gd name="T56" fmla="*/ 16 w 1011"/>
                  <a:gd name="T57" fmla="*/ 22 h 1673"/>
                  <a:gd name="T58" fmla="*/ 15 w 1011"/>
                  <a:gd name="T59" fmla="*/ 25 h 1673"/>
                  <a:gd name="T60" fmla="*/ 13 w 1011"/>
                  <a:gd name="T61" fmla="*/ 28 h 1673"/>
                  <a:gd name="T62" fmla="*/ 11 w 1011"/>
                  <a:gd name="T63" fmla="*/ 30 h 1673"/>
                  <a:gd name="T64" fmla="*/ 9 w 1011"/>
                  <a:gd name="T65" fmla="*/ 32 h 1673"/>
                  <a:gd name="T66" fmla="*/ 6 w 1011"/>
                  <a:gd name="T67" fmla="*/ 32 h 1673"/>
                  <a:gd name="T68" fmla="*/ 3 w 1011"/>
                  <a:gd name="T69" fmla="*/ 31 h 1673"/>
                  <a:gd name="T70" fmla="*/ 1 w 1011"/>
                  <a:gd name="T71" fmla="*/ 30 h 167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11" h="1673">
                    <a:moveTo>
                      <a:pt x="0" y="803"/>
                    </a:moveTo>
                    <a:lnTo>
                      <a:pt x="14" y="864"/>
                    </a:lnTo>
                    <a:lnTo>
                      <a:pt x="33" y="907"/>
                    </a:lnTo>
                    <a:lnTo>
                      <a:pt x="55" y="938"/>
                    </a:lnTo>
                    <a:lnTo>
                      <a:pt x="80" y="965"/>
                    </a:lnTo>
                    <a:lnTo>
                      <a:pt x="102" y="989"/>
                    </a:lnTo>
                    <a:lnTo>
                      <a:pt x="125" y="1021"/>
                    </a:lnTo>
                    <a:lnTo>
                      <a:pt x="144" y="1065"/>
                    </a:lnTo>
                    <a:lnTo>
                      <a:pt x="160" y="1127"/>
                    </a:lnTo>
                    <a:lnTo>
                      <a:pt x="107" y="1247"/>
                    </a:lnTo>
                    <a:lnTo>
                      <a:pt x="77" y="1330"/>
                    </a:lnTo>
                    <a:lnTo>
                      <a:pt x="69" y="1385"/>
                    </a:lnTo>
                    <a:lnTo>
                      <a:pt x="79" y="1425"/>
                    </a:lnTo>
                    <a:lnTo>
                      <a:pt x="104" y="1461"/>
                    </a:lnTo>
                    <a:lnTo>
                      <a:pt x="143" y="1508"/>
                    </a:lnTo>
                    <a:lnTo>
                      <a:pt x="193" y="1574"/>
                    </a:lnTo>
                    <a:lnTo>
                      <a:pt x="256" y="1673"/>
                    </a:lnTo>
                    <a:lnTo>
                      <a:pt x="275" y="1656"/>
                    </a:lnTo>
                    <a:lnTo>
                      <a:pt x="327" y="1617"/>
                    </a:lnTo>
                    <a:lnTo>
                      <a:pt x="400" y="1558"/>
                    </a:lnTo>
                    <a:lnTo>
                      <a:pt x="489" y="1484"/>
                    </a:lnTo>
                    <a:lnTo>
                      <a:pt x="581" y="1395"/>
                    </a:lnTo>
                    <a:lnTo>
                      <a:pt x="671" y="1300"/>
                    </a:lnTo>
                    <a:lnTo>
                      <a:pt x="748" y="1197"/>
                    </a:lnTo>
                    <a:lnTo>
                      <a:pt x="807" y="1094"/>
                    </a:lnTo>
                    <a:lnTo>
                      <a:pt x="837" y="1029"/>
                    </a:lnTo>
                    <a:lnTo>
                      <a:pt x="872" y="977"/>
                    </a:lnTo>
                    <a:lnTo>
                      <a:pt x="905" y="929"/>
                    </a:lnTo>
                    <a:lnTo>
                      <a:pt x="938" y="884"/>
                    </a:lnTo>
                    <a:lnTo>
                      <a:pt x="966" y="835"/>
                    </a:lnTo>
                    <a:lnTo>
                      <a:pt x="990" y="782"/>
                    </a:lnTo>
                    <a:lnTo>
                      <a:pt x="1005" y="717"/>
                    </a:lnTo>
                    <a:lnTo>
                      <a:pt x="1011" y="638"/>
                    </a:lnTo>
                    <a:lnTo>
                      <a:pt x="995" y="477"/>
                    </a:lnTo>
                    <a:lnTo>
                      <a:pt x="973" y="344"/>
                    </a:lnTo>
                    <a:lnTo>
                      <a:pt x="947" y="235"/>
                    </a:lnTo>
                    <a:lnTo>
                      <a:pt x="921" y="151"/>
                    </a:lnTo>
                    <a:lnTo>
                      <a:pt x="894" y="90"/>
                    </a:lnTo>
                    <a:lnTo>
                      <a:pt x="872" y="54"/>
                    </a:lnTo>
                    <a:lnTo>
                      <a:pt x="854" y="41"/>
                    </a:lnTo>
                    <a:lnTo>
                      <a:pt x="844" y="52"/>
                    </a:lnTo>
                    <a:lnTo>
                      <a:pt x="833" y="22"/>
                    </a:lnTo>
                    <a:lnTo>
                      <a:pt x="825" y="4"/>
                    </a:lnTo>
                    <a:lnTo>
                      <a:pt x="814" y="0"/>
                    </a:lnTo>
                    <a:lnTo>
                      <a:pt x="796" y="17"/>
                    </a:lnTo>
                    <a:lnTo>
                      <a:pt x="765" y="55"/>
                    </a:lnTo>
                    <a:lnTo>
                      <a:pt x="720" y="119"/>
                    </a:lnTo>
                    <a:lnTo>
                      <a:pt x="651" y="211"/>
                    </a:lnTo>
                    <a:lnTo>
                      <a:pt x="561" y="335"/>
                    </a:lnTo>
                    <a:lnTo>
                      <a:pt x="540" y="338"/>
                    </a:lnTo>
                    <a:lnTo>
                      <a:pt x="534" y="359"/>
                    </a:lnTo>
                    <a:lnTo>
                      <a:pt x="534" y="392"/>
                    </a:lnTo>
                    <a:lnTo>
                      <a:pt x="537" y="435"/>
                    </a:lnTo>
                    <a:lnTo>
                      <a:pt x="533" y="479"/>
                    </a:lnTo>
                    <a:lnTo>
                      <a:pt x="519" y="524"/>
                    </a:lnTo>
                    <a:lnTo>
                      <a:pt x="488" y="565"/>
                    </a:lnTo>
                    <a:lnTo>
                      <a:pt x="434" y="599"/>
                    </a:lnTo>
                    <a:lnTo>
                      <a:pt x="423" y="607"/>
                    </a:lnTo>
                    <a:lnTo>
                      <a:pt x="412" y="631"/>
                    </a:lnTo>
                    <a:lnTo>
                      <a:pt x="398" y="666"/>
                    </a:lnTo>
                    <a:lnTo>
                      <a:pt x="382" y="707"/>
                    </a:lnTo>
                    <a:lnTo>
                      <a:pt x="361" y="750"/>
                    </a:lnTo>
                    <a:lnTo>
                      <a:pt x="336" y="791"/>
                    </a:lnTo>
                    <a:lnTo>
                      <a:pt x="306" y="823"/>
                    </a:lnTo>
                    <a:lnTo>
                      <a:pt x="271" y="846"/>
                    </a:lnTo>
                    <a:lnTo>
                      <a:pt x="248" y="859"/>
                    </a:lnTo>
                    <a:lnTo>
                      <a:pt x="215" y="864"/>
                    </a:lnTo>
                    <a:lnTo>
                      <a:pt x="173" y="859"/>
                    </a:lnTo>
                    <a:lnTo>
                      <a:pt x="129" y="851"/>
                    </a:lnTo>
                    <a:lnTo>
                      <a:pt x="85" y="838"/>
                    </a:lnTo>
                    <a:lnTo>
                      <a:pt x="45" y="825"/>
                    </a:lnTo>
                    <a:lnTo>
                      <a:pt x="15" y="811"/>
                    </a:lnTo>
                    <a:lnTo>
                      <a:pt x="0" y="803"/>
                    </a:lnTo>
                    <a:close/>
                  </a:path>
                </a:pathLst>
              </a:custGeom>
              <a:solidFill>
                <a:srgbClr val="C7C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5" name="Freeform 131"/>
              <p:cNvSpPr>
                <a:spLocks/>
              </p:cNvSpPr>
              <p:nvPr/>
            </p:nvSpPr>
            <p:spPr bwMode="auto">
              <a:xfrm>
                <a:off x="4725" y="1457"/>
                <a:ext cx="340" cy="568"/>
              </a:xfrm>
              <a:custGeom>
                <a:avLst/>
                <a:gdLst>
                  <a:gd name="T0" fmla="*/ 1 w 1020"/>
                  <a:gd name="T1" fmla="*/ 34 h 1703"/>
                  <a:gd name="T2" fmla="*/ 2 w 1020"/>
                  <a:gd name="T3" fmla="*/ 37 h 1703"/>
                  <a:gd name="T4" fmla="*/ 4 w 1020"/>
                  <a:gd name="T5" fmla="*/ 39 h 1703"/>
                  <a:gd name="T6" fmla="*/ 6 w 1020"/>
                  <a:gd name="T7" fmla="*/ 41 h 1703"/>
                  <a:gd name="T8" fmla="*/ 4 w 1020"/>
                  <a:gd name="T9" fmla="*/ 48 h 1703"/>
                  <a:gd name="T10" fmla="*/ 3 w 1020"/>
                  <a:gd name="T11" fmla="*/ 53 h 1703"/>
                  <a:gd name="T12" fmla="*/ 4 w 1020"/>
                  <a:gd name="T13" fmla="*/ 56 h 1703"/>
                  <a:gd name="T14" fmla="*/ 7 w 1020"/>
                  <a:gd name="T15" fmla="*/ 59 h 1703"/>
                  <a:gd name="T16" fmla="*/ 10 w 1020"/>
                  <a:gd name="T17" fmla="*/ 62 h 1703"/>
                  <a:gd name="T18" fmla="*/ 15 w 1020"/>
                  <a:gd name="T19" fmla="*/ 58 h 1703"/>
                  <a:gd name="T20" fmla="*/ 23 w 1020"/>
                  <a:gd name="T21" fmla="*/ 52 h 1703"/>
                  <a:gd name="T22" fmla="*/ 29 w 1020"/>
                  <a:gd name="T23" fmla="*/ 44 h 1703"/>
                  <a:gd name="T24" fmla="*/ 32 w 1020"/>
                  <a:gd name="T25" fmla="*/ 37 h 1703"/>
                  <a:gd name="T26" fmla="*/ 34 w 1020"/>
                  <a:gd name="T27" fmla="*/ 34 h 1703"/>
                  <a:gd name="T28" fmla="*/ 36 w 1020"/>
                  <a:gd name="T29" fmla="*/ 30 h 1703"/>
                  <a:gd name="T30" fmla="*/ 38 w 1020"/>
                  <a:gd name="T31" fmla="*/ 26 h 1703"/>
                  <a:gd name="T32" fmla="*/ 37 w 1020"/>
                  <a:gd name="T33" fmla="*/ 17 h 1703"/>
                  <a:gd name="T34" fmla="*/ 35 w 1020"/>
                  <a:gd name="T35" fmla="*/ 7 h 1703"/>
                  <a:gd name="T36" fmla="*/ 32 w 1020"/>
                  <a:gd name="T37" fmla="*/ 1 h 1703"/>
                  <a:gd name="T38" fmla="*/ 30 w 1020"/>
                  <a:gd name="T39" fmla="*/ 0 h 1703"/>
                  <a:gd name="T40" fmla="*/ 29 w 1020"/>
                  <a:gd name="T41" fmla="*/ 0 h 1703"/>
                  <a:gd name="T42" fmla="*/ 29 w 1020"/>
                  <a:gd name="T43" fmla="*/ 0 h 1703"/>
                  <a:gd name="T44" fmla="*/ 27 w 1020"/>
                  <a:gd name="T45" fmla="*/ 4 h 1703"/>
                  <a:gd name="T46" fmla="*/ 23 w 1020"/>
                  <a:gd name="T47" fmla="*/ 12 h 1703"/>
                  <a:gd name="T48" fmla="*/ 18 w 1020"/>
                  <a:gd name="T49" fmla="*/ 18 h 1703"/>
                  <a:gd name="T50" fmla="*/ 18 w 1020"/>
                  <a:gd name="T51" fmla="*/ 19 h 1703"/>
                  <a:gd name="T52" fmla="*/ 18 w 1020"/>
                  <a:gd name="T53" fmla="*/ 22 h 1703"/>
                  <a:gd name="T54" fmla="*/ 17 w 1020"/>
                  <a:gd name="T55" fmla="*/ 24 h 1703"/>
                  <a:gd name="T56" fmla="*/ 16 w 1020"/>
                  <a:gd name="T57" fmla="*/ 25 h 1703"/>
                  <a:gd name="T58" fmla="*/ 15 w 1020"/>
                  <a:gd name="T59" fmla="*/ 28 h 1703"/>
                  <a:gd name="T60" fmla="*/ 13 w 1020"/>
                  <a:gd name="T61" fmla="*/ 31 h 1703"/>
                  <a:gd name="T62" fmla="*/ 10 w 1020"/>
                  <a:gd name="T63" fmla="*/ 34 h 1703"/>
                  <a:gd name="T64" fmla="*/ 8 w 1020"/>
                  <a:gd name="T65" fmla="*/ 35 h 1703"/>
                  <a:gd name="T66" fmla="*/ 6 w 1020"/>
                  <a:gd name="T67" fmla="*/ 35 h 1703"/>
                  <a:gd name="T68" fmla="*/ 3 w 1020"/>
                  <a:gd name="T69" fmla="*/ 34 h 1703"/>
                  <a:gd name="T70" fmla="*/ 1 w 1020"/>
                  <a:gd name="T71" fmla="*/ 32 h 170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0" h="1703">
                    <a:moveTo>
                      <a:pt x="0" y="861"/>
                    </a:moveTo>
                    <a:lnTo>
                      <a:pt x="14" y="922"/>
                    </a:lnTo>
                    <a:lnTo>
                      <a:pt x="34" y="965"/>
                    </a:lnTo>
                    <a:lnTo>
                      <a:pt x="57" y="995"/>
                    </a:lnTo>
                    <a:lnTo>
                      <a:pt x="82" y="1020"/>
                    </a:lnTo>
                    <a:lnTo>
                      <a:pt x="106" y="1044"/>
                    </a:lnTo>
                    <a:lnTo>
                      <a:pt x="130" y="1074"/>
                    </a:lnTo>
                    <a:lnTo>
                      <a:pt x="149" y="1117"/>
                    </a:lnTo>
                    <a:lnTo>
                      <a:pt x="166" y="1179"/>
                    </a:lnTo>
                    <a:lnTo>
                      <a:pt x="112" y="1298"/>
                    </a:lnTo>
                    <a:lnTo>
                      <a:pt x="82" y="1378"/>
                    </a:lnTo>
                    <a:lnTo>
                      <a:pt x="73" y="1429"/>
                    </a:lnTo>
                    <a:lnTo>
                      <a:pt x="82" y="1466"/>
                    </a:lnTo>
                    <a:lnTo>
                      <a:pt x="106" y="1499"/>
                    </a:lnTo>
                    <a:lnTo>
                      <a:pt x="146" y="1542"/>
                    </a:lnTo>
                    <a:lnTo>
                      <a:pt x="195" y="1605"/>
                    </a:lnTo>
                    <a:lnTo>
                      <a:pt x="256" y="1703"/>
                    </a:lnTo>
                    <a:lnTo>
                      <a:pt x="277" y="1685"/>
                    </a:lnTo>
                    <a:lnTo>
                      <a:pt x="334" y="1642"/>
                    </a:lnTo>
                    <a:lnTo>
                      <a:pt x="415" y="1578"/>
                    </a:lnTo>
                    <a:lnTo>
                      <a:pt x="512" y="1496"/>
                    </a:lnTo>
                    <a:lnTo>
                      <a:pt x="612" y="1401"/>
                    </a:lnTo>
                    <a:lnTo>
                      <a:pt x="708" y="1295"/>
                    </a:lnTo>
                    <a:lnTo>
                      <a:pt x="789" y="1184"/>
                    </a:lnTo>
                    <a:lnTo>
                      <a:pt x="846" y="1072"/>
                    </a:lnTo>
                    <a:lnTo>
                      <a:pt x="872" y="1007"/>
                    </a:lnTo>
                    <a:lnTo>
                      <a:pt x="901" y="956"/>
                    </a:lnTo>
                    <a:lnTo>
                      <a:pt x="931" y="910"/>
                    </a:lnTo>
                    <a:lnTo>
                      <a:pt x="960" y="868"/>
                    </a:lnTo>
                    <a:lnTo>
                      <a:pt x="984" y="822"/>
                    </a:lnTo>
                    <a:lnTo>
                      <a:pt x="1004" y="769"/>
                    </a:lnTo>
                    <a:lnTo>
                      <a:pt x="1016" y="703"/>
                    </a:lnTo>
                    <a:lnTo>
                      <a:pt x="1020" y="621"/>
                    </a:lnTo>
                    <a:lnTo>
                      <a:pt x="997" y="446"/>
                    </a:lnTo>
                    <a:lnTo>
                      <a:pt x="967" y="300"/>
                    </a:lnTo>
                    <a:lnTo>
                      <a:pt x="933" y="183"/>
                    </a:lnTo>
                    <a:lnTo>
                      <a:pt x="898" y="95"/>
                    </a:lnTo>
                    <a:lnTo>
                      <a:pt x="863" y="36"/>
                    </a:lnTo>
                    <a:lnTo>
                      <a:pt x="834" y="5"/>
                    </a:lnTo>
                    <a:lnTo>
                      <a:pt x="812" y="2"/>
                    </a:lnTo>
                    <a:lnTo>
                      <a:pt x="801" y="30"/>
                    </a:lnTo>
                    <a:lnTo>
                      <a:pt x="793" y="6"/>
                    </a:lnTo>
                    <a:lnTo>
                      <a:pt x="788" y="0"/>
                    </a:lnTo>
                    <a:lnTo>
                      <a:pt x="779" y="12"/>
                    </a:lnTo>
                    <a:lnTo>
                      <a:pt x="765" y="46"/>
                    </a:lnTo>
                    <a:lnTo>
                      <a:pt x="735" y="106"/>
                    </a:lnTo>
                    <a:lnTo>
                      <a:pt x="686" y="195"/>
                    </a:lnTo>
                    <a:lnTo>
                      <a:pt x="612" y="316"/>
                    </a:lnTo>
                    <a:lnTo>
                      <a:pt x="508" y="473"/>
                    </a:lnTo>
                    <a:lnTo>
                      <a:pt x="486" y="477"/>
                    </a:lnTo>
                    <a:lnTo>
                      <a:pt x="480" y="496"/>
                    </a:lnTo>
                    <a:lnTo>
                      <a:pt x="483" y="523"/>
                    </a:lnTo>
                    <a:lnTo>
                      <a:pt x="489" y="557"/>
                    </a:lnTo>
                    <a:lnTo>
                      <a:pt x="491" y="591"/>
                    </a:lnTo>
                    <a:lnTo>
                      <a:pt x="486" y="624"/>
                    </a:lnTo>
                    <a:lnTo>
                      <a:pt x="467" y="652"/>
                    </a:lnTo>
                    <a:lnTo>
                      <a:pt x="428" y="671"/>
                    </a:lnTo>
                    <a:lnTo>
                      <a:pt x="421" y="679"/>
                    </a:lnTo>
                    <a:lnTo>
                      <a:pt x="410" y="706"/>
                    </a:lnTo>
                    <a:lnTo>
                      <a:pt x="393" y="743"/>
                    </a:lnTo>
                    <a:lnTo>
                      <a:pt x="373" y="788"/>
                    </a:lnTo>
                    <a:lnTo>
                      <a:pt x="346" y="835"/>
                    </a:lnTo>
                    <a:lnTo>
                      <a:pt x="318" y="878"/>
                    </a:lnTo>
                    <a:lnTo>
                      <a:pt x="283" y="914"/>
                    </a:lnTo>
                    <a:lnTo>
                      <a:pt x="246" y="939"/>
                    </a:lnTo>
                    <a:lnTo>
                      <a:pt x="223" y="953"/>
                    </a:lnTo>
                    <a:lnTo>
                      <a:pt x="192" y="956"/>
                    </a:lnTo>
                    <a:lnTo>
                      <a:pt x="154" y="946"/>
                    </a:lnTo>
                    <a:lnTo>
                      <a:pt x="116" y="931"/>
                    </a:lnTo>
                    <a:lnTo>
                      <a:pt x="76" y="910"/>
                    </a:lnTo>
                    <a:lnTo>
                      <a:pt x="41" y="890"/>
                    </a:lnTo>
                    <a:lnTo>
                      <a:pt x="15" y="872"/>
                    </a:lnTo>
                    <a:lnTo>
                      <a:pt x="0" y="861"/>
                    </a:lnTo>
                    <a:close/>
                  </a:path>
                </a:pathLst>
              </a:custGeom>
              <a:solidFill>
                <a:srgbClr val="CCD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6" name="Freeform 132"/>
              <p:cNvSpPr>
                <a:spLocks/>
              </p:cNvSpPr>
              <p:nvPr/>
            </p:nvSpPr>
            <p:spPr bwMode="auto">
              <a:xfrm>
                <a:off x="4725" y="1423"/>
                <a:ext cx="342" cy="593"/>
              </a:xfrm>
              <a:custGeom>
                <a:avLst/>
                <a:gdLst>
                  <a:gd name="T0" fmla="*/ 1 w 1025"/>
                  <a:gd name="T1" fmla="*/ 38 h 1780"/>
                  <a:gd name="T2" fmla="*/ 2 w 1025"/>
                  <a:gd name="T3" fmla="*/ 41 h 1780"/>
                  <a:gd name="T4" fmla="*/ 4 w 1025"/>
                  <a:gd name="T5" fmla="*/ 42 h 1780"/>
                  <a:gd name="T6" fmla="*/ 6 w 1025"/>
                  <a:gd name="T7" fmla="*/ 45 h 1780"/>
                  <a:gd name="T8" fmla="*/ 4 w 1025"/>
                  <a:gd name="T9" fmla="*/ 52 h 1780"/>
                  <a:gd name="T10" fmla="*/ 3 w 1025"/>
                  <a:gd name="T11" fmla="*/ 56 h 1780"/>
                  <a:gd name="T12" fmla="*/ 4 w 1025"/>
                  <a:gd name="T13" fmla="*/ 59 h 1780"/>
                  <a:gd name="T14" fmla="*/ 7 w 1025"/>
                  <a:gd name="T15" fmla="*/ 62 h 1780"/>
                  <a:gd name="T16" fmla="*/ 10 w 1025"/>
                  <a:gd name="T17" fmla="*/ 65 h 1780"/>
                  <a:gd name="T18" fmla="*/ 16 w 1025"/>
                  <a:gd name="T19" fmla="*/ 61 h 1780"/>
                  <a:gd name="T20" fmla="*/ 24 w 1025"/>
                  <a:gd name="T21" fmla="*/ 54 h 1780"/>
                  <a:gd name="T22" fmla="*/ 31 w 1025"/>
                  <a:gd name="T23" fmla="*/ 45 h 1780"/>
                  <a:gd name="T24" fmla="*/ 34 w 1025"/>
                  <a:gd name="T25" fmla="*/ 38 h 1780"/>
                  <a:gd name="T26" fmla="*/ 35 w 1025"/>
                  <a:gd name="T27" fmla="*/ 35 h 1780"/>
                  <a:gd name="T28" fmla="*/ 37 w 1025"/>
                  <a:gd name="T29" fmla="*/ 32 h 1780"/>
                  <a:gd name="T30" fmla="*/ 38 w 1025"/>
                  <a:gd name="T31" fmla="*/ 27 h 1780"/>
                  <a:gd name="T32" fmla="*/ 37 w 1025"/>
                  <a:gd name="T33" fmla="*/ 17 h 1780"/>
                  <a:gd name="T34" fmla="*/ 34 w 1025"/>
                  <a:gd name="T35" fmla="*/ 7 h 1780"/>
                  <a:gd name="T36" fmla="*/ 31 w 1025"/>
                  <a:gd name="T37" fmla="*/ 1 h 1780"/>
                  <a:gd name="T38" fmla="*/ 29 w 1025"/>
                  <a:gd name="T39" fmla="*/ 0 h 1780"/>
                  <a:gd name="T40" fmla="*/ 28 w 1025"/>
                  <a:gd name="T41" fmla="*/ 1 h 1780"/>
                  <a:gd name="T42" fmla="*/ 28 w 1025"/>
                  <a:gd name="T43" fmla="*/ 2 h 1780"/>
                  <a:gd name="T44" fmla="*/ 26 w 1025"/>
                  <a:gd name="T45" fmla="*/ 7 h 1780"/>
                  <a:gd name="T46" fmla="*/ 21 w 1025"/>
                  <a:gd name="T47" fmla="*/ 17 h 1780"/>
                  <a:gd name="T48" fmla="*/ 16 w 1025"/>
                  <a:gd name="T49" fmla="*/ 24 h 1780"/>
                  <a:gd name="T50" fmla="*/ 16 w 1025"/>
                  <a:gd name="T51" fmla="*/ 26 h 1780"/>
                  <a:gd name="T52" fmla="*/ 17 w 1025"/>
                  <a:gd name="T53" fmla="*/ 28 h 1780"/>
                  <a:gd name="T54" fmla="*/ 17 w 1025"/>
                  <a:gd name="T55" fmla="*/ 29 h 1780"/>
                  <a:gd name="T56" fmla="*/ 16 w 1025"/>
                  <a:gd name="T57" fmla="*/ 30 h 1780"/>
                  <a:gd name="T58" fmla="*/ 14 w 1025"/>
                  <a:gd name="T59" fmla="*/ 32 h 1780"/>
                  <a:gd name="T60" fmla="*/ 12 w 1025"/>
                  <a:gd name="T61" fmla="*/ 36 h 1780"/>
                  <a:gd name="T62" fmla="*/ 10 w 1025"/>
                  <a:gd name="T63" fmla="*/ 39 h 1780"/>
                  <a:gd name="T64" fmla="*/ 7 w 1025"/>
                  <a:gd name="T65" fmla="*/ 40 h 1780"/>
                  <a:gd name="T66" fmla="*/ 5 w 1025"/>
                  <a:gd name="T67" fmla="*/ 40 h 1780"/>
                  <a:gd name="T68" fmla="*/ 2 w 1025"/>
                  <a:gd name="T69" fmla="*/ 38 h 1780"/>
                  <a:gd name="T70" fmla="*/ 0 w 1025"/>
                  <a:gd name="T71" fmla="*/ 36 h 17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25" h="1780">
                    <a:moveTo>
                      <a:pt x="0" y="963"/>
                    </a:moveTo>
                    <a:lnTo>
                      <a:pt x="14" y="1023"/>
                    </a:lnTo>
                    <a:lnTo>
                      <a:pt x="35" y="1066"/>
                    </a:lnTo>
                    <a:lnTo>
                      <a:pt x="58" y="1096"/>
                    </a:lnTo>
                    <a:lnTo>
                      <a:pt x="85" y="1120"/>
                    </a:lnTo>
                    <a:lnTo>
                      <a:pt x="110" y="1143"/>
                    </a:lnTo>
                    <a:lnTo>
                      <a:pt x="134" y="1172"/>
                    </a:lnTo>
                    <a:lnTo>
                      <a:pt x="154" y="1214"/>
                    </a:lnTo>
                    <a:lnTo>
                      <a:pt x="171" y="1277"/>
                    </a:lnTo>
                    <a:lnTo>
                      <a:pt x="117" y="1394"/>
                    </a:lnTo>
                    <a:lnTo>
                      <a:pt x="87" y="1472"/>
                    </a:lnTo>
                    <a:lnTo>
                      <a:pt x="76" y="1519"/>
                    </a:lnTo>
                    <a:lnTo>
                      <a:pt x="85" y="1553"/>
                    </a:lnTo>
                    <a:lnTo>
                      <a:pt x="108" y="1582"/>
                    </a:lnTo>
                    <a:lnTo>
                      <a:pt x="147" y="1621"/>
                    </a:lnTo>
                    <a:lnTo>
                      <a:pt x="197" y="1682"/>
                    </a:lnTo>
                    <a:lnTo>
                      <a:pt x="258" y="1780"/>
                    </a:lnTo>
                    <a:lnTo>
                      <a:pt x="282" y="1760"/>
                    </a:lnTo>
                    <a:lnTo>
                      <a:pt x="344" y="1713"/>
                    </a:lnTo>
                    <a:lnTo>
                      <a:pt x="431" y="1641"/>
                    </a:lnTo>
                    <a:lnTo>
                      <a:pt x="535" y="1553"/>
                    </a:lnTo>
                    <a:lnTo>
                      <a:pt x="643" y="1449"/>
                    </a:lnTo>
                    <a:lnTo>
                      <a:pt x="744" y="1335"/>
                    </a:lnTo>
                    <a:lnTo>
                      <a:pt x="827" y="1214"/>
                    </a:lnTo>
                    <a:lnTo>
                      <a:pt x="883" y="1094"/>
                    </a:lnTo>
                    <a:lnTo>
                      <a:pt x="904" y="1028"/>
                    </a:lnTo>
                    <a:lnTo>
                      <a:pt x="929" y="976"/>
                    </a:lnTo>
                    <a:lnTo>
                      <a:pt x="954" y="933"/>
                    </a:lnTo>
                    <a:lnTo>
                      <a:pt x="979" y="895"/>
                    </a:lnTo>
                    <a:lnTo>
                      <a:pt x="999" y="851"/>
                    </a:lnTo>
                    <a:lnTo>
                      <a:pt x="1016" y="800"/>
                    </a:lnTo>
                    <a:lnTo>
                      <a:pt x="1025" y="735"/>
                    </a:lnTo>
                    <a:lnTo>
                      <a:pt x="1025" y="651"/>
                    </a:lnTo>
                    <a:lnTo>
                      <a:pt x="995" y="459"/>
                    </a:lnTo>
                    <a:lnTo>
                      <a:pt x="959" y="302"/>
                    </a:lnTo>
                    <a:lnTo>
                      <a:pt x="917" y="176"/>
                    </a:lnTo>
                    <a:lnTo>
                      <a:pt x="874" y="85"/>
                    </a:lnTo>
                    <a:lnTo>
                      <a:pt x="832" y="24"/>
                    </a:lnTo>
                    <a:lnTo>
                      <a:pt x="799" y="0"/>
                    </a:lnTo>
                    <a:lnTo>
                      <a:pt x="772" y="7"/>
                    </a:lnTo>
                    <a:lnTo>
                      <a:pt x="761" y="51"/>
                    </a:lnTo>
                    <a:lnTo>
                      <a:pt x="753" y="36"/>
                    </a:lnTo>
                    <a:lnTo>
                      <a:pt x="752" y="41"/>
                    </a:lnTo>
                    <a:lnTo>
                      <a:pt x="747" y="67"/>
                    </a:lnTo>
                    <a:lnTo>
                      <a:pt x="735" y="120"/>
                    </a:lnTo>
                    <a:lnTo>
                      <a:pt x="705" y="201"/>
                    </a:lnTo>
                    <a:lnTo>
                      <a:pt x="655" y="316"/>
                    </a:lnTo>
                    <a:lnTo>
                      <a:pt x="575" y="465"/>
                    </a:lnTo>
                    <a:lnTo>
                      <a:pt x="459" y="656"/>
                    </a:lnTo>
                    <a:lnTo>
                      <a:pt x="434" y="660"/>
                    </a:lnTo>
                    <a:lnTo>
                      <a:pt x="428" y="676"/>
                    </a:lnTo>
                    <a:lnTo>
                      <a:pt x="431" y="698"/>
                    </a:lnTo>
                    <a:lnTo>
                      <a:pt x="442" y="723"/>
                    </a:lnTo>
                    <a:lnTo>
                      <a:pt x="452" y="747"/>
                    </a:lnTo>
                    <a:lnTo>
                      <a:pt x="455" y="769"/>
                    </a:lnTo>
                    <a:lnTo>
                      <a:pt x="448" y="784"/>
                    </a:lnTo>
                    <a:lnTo>
                      <a:pt x="425" y="791"/>
                    </a:lnTo>
                    <a:lnTo>
                      <a:pt x="421" y="800"/>
                    </a:lnTo>
                    <a:lnTo>
                      <a:pt x="409" y="828"/>
                    </a:lnTo>
                    <a:lnTo>
                      <a:pt x="388" y="867"/>
                    </a:lnTo>
                    <a:lnTo>
                      <a:pt x="364" y="915"/>
                    </a:lnTo>
                    <a:lnTo>
                      <a:pt x="333" y="964"/>
                    </a:lnTo>
                    <a:lnTo>
                      <a:pt x="299" y="1011"/>
                    </a:lnTo>
                    <a:lnTo>
                      <a:pt x="260" y="1050"/>
                    </a:lnTo>
                    <a:lnTo>
                      <a:pt x="221" y="1077"/>
                    </a:lnTo>
                    <a:lnTo>
                      <a:pt x="197" y="1091"/>
                    </a:lnTo>
                    <a:lnTo>
                      <a:pt x="168" y="1090"/>
                    </a:lnTo>
                    <a:lnTo>
                      <a:pt x="134" y="1074"/>
                    </a:lnTo>
                    <a:lnTo>
                      <a:pt x="100" y="1053"/>
                    </a:lnTo>
                    <a:lnTo>
                      <a:pt x="67" y="1024"/>
                    </a:lnTo>
                    <a:lnTo>
                      <a:pt x="37" y="998"/>
                    </a:lnTo>
                    <a:lnTo>
                      <a:pt x="13" y="975"/>
                    </a:lnTo>
                    <a:lnTo>
                      <a:pt x="0" y="963"/>
                    </a:lnTo>
                    <a:close/>
                  </a:path>
                </a:pathLst>
              </a:custGeom>
              <a:solidFill>
                <a:srgbClr val="D4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7" name="Freeform 133"/>
              <p:cNvSpPr>
                <a:spLocks/>
              </p:cNvSpPr>
              <p:nvPr/>
            </p:nvSpPr>
            <p:spPr bwMode="auto">
              <a:xfrm>
                <a:off x="4661" y="1469"/>
                <a:ext cx="164" cy="101"/>
              </a:xfrm>
              <a:custGeom>
                <a:avLst/>
                <a:gdLst>
                  <a:gd name="T0" fmla="*/ 0 w 493"/>
                  <a:gd name="T1" fmla="*/ 3 h 302"/>
                  <a:gd name="T2" fmla="*/ 1 w 493"/>
                  <a:gd name="T3" fmla="*/ 4 h 302"/>
                  <a:gd name="T4" fmla="*/ 2 w 493"/>
                  <a:gd name="T5" fmla="*/ 5 h 302"/>
                  <a:gd name="T6" fmla="*/ 4 w 493"/>
                  <a:gd name="T7" fmla="*/ 7 h 302"/>
                  <a:gd name="T8" fmla="*/ 7 w 493"/>
                  <a:gd name="T9" fmla="*/ 8 h 302"/>
                  <a:gd name="T10" fmla="*/ 9 w 493"/>
                  <a:gd name="T11" fmla="*/ 9 h 302"/>
                  <a:gd name="T12" fmla="*/ 11 w 493"/>
                  <a:gd name="T13" fmla="*/ 10 h 302"/>
                  <a:gd name="T14" fmla="*/ 13 w 493"/>
                  <a:gd name="T15" fmla="*/ 11 h 302"/>
                  <a:gd name="T16" fmla="*/ 14 w 493"/>
                  <a:gd name="T17" fmla="*/ 11 h 302"/>
                  <a:gd name="T18" fmla="*/ 16 w 493"/>
                  <a:gd name="T19" fmla="*/ 11 h 302"/>
                  <a:gd name="T20" fmla="*/ 18 w 493"/>
                  <a:gd name="T21" fmla="*/ 10 h 302"/>
                  <a:gd name="T22" fmla="*/ 18 w 493"/>
                  <a:gd name="T23" fmla="*/ 8 h 302"/>
                  <a:gd name="T24" fmla="*/ 18 w 493"/>
                  <a:gd name="T25" fmla="*/ 6 h 302"/>
                  <a:gd name="T26" fmla="*/ 18 w 493"/>
                  <a:gd name="T27" fmla="*/ 4 h 302"/>
                  <a:gd name="T28" fmla="*/ 17 w 493"/>
                  <a:gd name="T29" fmla="*/ 3 h 302"/>
                  <a:gd name="T30" fmla="*/ 16 w 493"/>
                  <a:gd name="T31" fmla="*/ 1 h 302"/>
                  <a:gd name="T32" fmla="*/ 14 w 493"/>
                  <a:gd name="T33" fmla="*/ 1 h 302"/>
                  <a:gd name="T34" fmla="*/ 13 w 493"/>
                  <a:gd name="T35" fmla="*/ 0 h 302"/>
                  <a:gd name="T36" fmla="*/ 11 w 493"/>
                  <a:gd name="T37" fmla="*/ 0 h 302"/>
                  <a:gd name="T38" fmla="*/ 9 w 493"/>
                  <a:gd name="T39" fmla="*/ 0 h 302"/>
                  <a:gd name="T40" fmla="*/ 7 w 493"/>
                  <a:gd name="T41" fmla="*/ 1 h 302"/>
                  <a:gd name="T42" fmla="*/ 5 w 493"/>
                  <a:gd name="T43" fmla="*/ 1 h 302"/>
                  <a:gd name="T44" fmla="*/ 3 w 493"/>
                  <a:gd name="T45" fmla="*/ 2 h 302"/>
                  <a:gd name="T46" fmla="*/ 1 w 493"/>
                  <a:gd name="T47" fmla="*/ 2 h 302"/>
                  <a:gd name="T48" fmla="*/ 0 w 493"/>
                  <a:gd name="T49" fmla="*/ 3 h 30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93" h="302">
                    <a:moveTo>
                      <a:pt x="0" y="71"/>
                    </a:moveTo>
                    <a:lnTo>
                      <a:pt x="22" y="101"/>
                    </a:lnTo>
                    <a:lnTo>
                      <a:pt x="65" y="138"/>
                    </a:lnTo>
                    <a:lnTo>
                      <a:pt x="118" y="177"/>
                    </a:lnTo>
                    <a:lnTo>
                      <a:pt x="181" y="215"/>
                    </a:lnTo>
                    <a:lnTo>
                      <a:pt x="243" y="248"/>
                    </a:lnTo>
                    <a:lnTo>
                      <a:pt x="301" y="276"/>
                    </a:lnTo>
                    <a:lnTo>
                      <a:pt x="348" y="294"/>
                    </a:lnTo>
                    <a:lnTo>
                      <a:pt x="380" y="302"/>
                    </a:lnTo>
                    <a:lnTo>
                      <a:pt x="439" y="294"/>
                    </a:lnTo>
                    <a:lnTo>
                      <a:pt x="476" y="265"/>
                    </a:lnTo>
                    <a:lnTo>
                      <a:pt x="492" y="221"/>
                    </a:lnTo>
                    <a:lnTo>
                      <a:pt x="493" y="170"/>
                    </a:lnTo>
                    <a:lnTo>
                      <a:pt x="477" y="116"/>
                    </a:lnTo>
                    <a:lnTo>
                      <a:pt x="455" y="69"/>
                    </a:lnTo>
                    <a:lnTo>
                      <a:pt x="425" y="33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997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8" name="Freeform 134"/>
              <p:cNvSpPr>
                <a:spLocks/>
              </p:cNvSpPr>
              <p:nvPr/>
            </p:nvSpPr>
            <p:spPr bwMode="auto">
              <a:xfrm>
                <a:off x="4661" y="1469"/>
                <a:ext cx="160" cy="97"/>
              </a:xfrm>
              <a:custGeom>
                <a:avLst/>
                <a:gdLst>
                  <a:gd name="T0" fmla="*/ 0 w 482"/>
                  <a:gd name="T1" fmla="*/ 3 h 292"/>
                  <a:gd name="T2" fmla="*/ 1 w 482"/>
                  <a:gd name="T3" fmla="*/ 4 h 292"/>
                  <a:gd name="T4" fmla="*/ 2 w 482"/>
                  <a:gd name="T5" fmla="*/ 5 h 292"/>
                  <a:gd name="T6" fmla="*/ 4 w 482"/>
                  <a:gd name="T7" fmla="*/ 6 h 292"/>
                  <a:gd name="T8" fmla="*/ 6 w 482"/>
                  <a:gd name="T9" fmla="*/ 8 h 292"/>
                  <a:gd name="T10" fmla="*/ 9 w 482"/>
                  <a:gd name="T11" fmla="*/ 9 h 292"/>
                  <a:gd name="T12" fmla="*/ 11 w 482"/>
                  <a:gd name="T13" fmla="*/ 10 h 292"/>
                  <a:gd name="T14" fmla="*/ 13 w 482"/>
                  <a:gd name="T15" fmla="*/ 10 h 292"/>
                  <a:gd name="T16" fmla="*/ 14 w 482"/>
                  <a:gd name="T17" fmla="*/ 11 h 292"/>
                  <a:gd name="T18" fmla="*/ 16 w 482"/>
                  <a:gd name="T19" fmla="*/ 10 h 292"/>
                  <a:gd name="T20" fmla="*/ 17 w 482"/>
                  <a:gd name="T21" fmla="*/ 10 h 292"/>
                  <a:gd name="T22" fmla="*/ 18 w 482"/>
                  <a:gd name="T23" fmla="*/ 8 h 292"/>
                  <a:gd name="T24" fmla="*/ 18 w 482"/>
                  <a:gd name="T25" fmla="*/ 6 h 292"/>
                  <a:gd name="T26" fmla="*/ 17 w 482"/>
                  <a:gd name="T27" fmla="*/ 4 h 292"/>
                  <a:gd name="T28" fmla="*/ 16 w 482"/>
                  <a:gd name="T29" fmla="*/ 3 h 292"/>
                  <a:gd name="T30" fmla="*/ 15 w 482"/>
                  <a:gd name="T31" fmla="*/ 1 h 292"/>
                  <a:gd name="T32" fmla="*/ 14 w 482"/>
                  <a:gd name="T33" fmla="*/ 1 h 292"/>
                  <a:gd name="T34" fmla="*/ 13 w 482"/>
                  <a:gd name="T35" fmla="*/ 0 h 292"/>
                  <a:gd name="T36" fmla="*/ 11 w 482"/>
                  <a:gd name="T37" fmla="*/ 0 h 292"/>
                  <a:gd name="T38" fmla="*/ 9 w 482"/>
                  <a:gd name="T39" fmla="*/ 0 h 292"/>
                  <a:gd name="T40" fmla="*/ 7 w 482"/>
                  <a:gd name="T41" fmla="*/ 1 h 292"/>
                  <a:gd name="T42" fmla="*/ 5 w 482"/>
                  <a:gd name="T43" fmla="*/ 1 h 292"/>
                  <a:gd name="T44" fmla="*/ 3 w 482"/>
                  <a:gd name="T45" fmla="*/ 2 h 292"/>
                  <a:gd name="T46" fmla="*/ 1 w 482"/>
                  <a:gd name="T47" fmla="*/ 2 h 292"/>
                  <a:gd name="T48" fmla="*/ 0 w 482"/>
                  <a:gd name="T49" fmla="*/ 3 h 2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2" h="292">
                    <a:moveTo>
                      <a:pt x="0" y="71"/>
                    </a:moveTo>
                    <a:lnTo>
                      <a:pt x="22" y="101"/>
                    </a:lnTo>
                    <a:lnTo>
                      <a:pt x="62" y="136"/>
                    </a:lnTo>
                    <a:lnTo>
                      <a:pt x="115" y="173"/>
                    </a:lnTo>
                    <a:lnTo>
                      <a:pt x="176" y="209"/>
                    </a:lnTo>
                    <a:lnTo>
                      <a:pt x="236" y="240"/>
                    </a:lnTo>
                    <a:lnTo>
                      <a:pt x="293" y="266"/>
                    </a:lnTo>
                    <a:lnTo>
                      <a:pt x="340" y="284"/>
                    </a:lnTo>
                    <a:lnTo>
                      <a:pt x="371" y="292"/>
                    </a:lnTo>
                    <a:lnTo>
                      <a:pt x="427" y="284"/>
                    </a:lnTo>
                    <a:lnTo>
                      <a:pt x="463" y="258"/>
                    </a:lnTo>
                    <a:lnTo>
                      <a:pt x="480" y="216"/>
                    </a:lnTo>
                    <a:lnTo>
                      <a:pt x="482" y="168"/>
                    </a:lnTo>
                    <a:lnTo>
                      <a:pt x="470" y="116"/>
                    </a:lnTo>
                    <a:lnTo>
                      <a:pt x="449" y="69"/>
                    </a:lnTo>
                    <a:lnTo>
                      <a:pt x="421" y="33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79" name="Freeform 135"/>
              <p:cNvSpPr>
                <a:spLocks/>
              </p:cNvSpPr>
              <p:nvPr/>
            </p:nvSpPr>
            <p:spPr bwMode="auto">
              <a:xfrm>
                <a:off x="4661" y="1469"/>
                <a:ext cx="157" cy="94"/>
              </a:xfrm>
              <a:custGeom>
                <a:avLst/>
                <a:gdLst>
                  <a:gd name="T0" fmla="*/ 0 w 471"/>
                  <a:gd name="T1" fmla="*/ 3 h 282"/>
                  <a:gd name="T2" fmla="*/ 1 w 471"/>
                  <a:gd name="T3" fmla="*/ 4 h 282"/>
                  <a:gd name="T4" fmla="*/ 2 w 471"/>
                  <a:gd name="T5" fmla="*/ 5 h 282"/>
                  <a:gd name="T6" fmla="*/ 4 w 471"/>
                  <a:gd name="T7" fmla="*/ 6 h 282"/>
                  <a:gd name="T8" fmla="*/ 6 w 471"/>
                  <a:gd name="T9" fmla="*/ 8 h 282"/>
                  <a:gd name="T10" fmla="*/ 8 w 471"/>
                  <a:gd name="T11" fmla="*/ 9 h 282"/>
                  <a:gd name="T12" fmla="*/ 10 w 471"/>
                  <a:gd name="T13" fmla="*/ 10 h 282"/>
                  <a:gd name="T14" fmla="*/ 12 w 471"/>
                  <a:gd name="T15" fmla="*/ 10 h 282"/>
                  <a:gd name="T16" fmla="*/ 13 w 471"/>
                  <a:gd name="T17" fmla="*/ 10 h 282"/>
                  <a:gd name="T18" fmla="*/ 15 w 471"/>
                  <a:gd name="T19" fmla="*/ 10 h 282"/>
                  <a:gd name="T20" fmla="*/ 17 w 471"/>
                  <a:gd name="T21" fmla="*/ 9 h 282"/>
                  <a:gd name="T22" fmla="*/ 17 w 471"/>
                  <a:gd name="T23" fmla="*/ 8 h 282"/>
                  <a:gd name="T24" fmla="*/ 17 w 471"/>
                  <a:gd name="T25" fmla="*/ 6 h 282"/>
                  <a:gd name="T26" fmla="*/ 17 w 471"/>
                  <a:gd name="T27" fmla="*/ 4 h 282"/>
                  <a:gd name="T28" fmla="*/ 16 w 471"/>
                  <a:gd name="T29" fmla="*/ 3 h 282"/>
                  <a:gd name="T30" fmla="*/ 16 w 471"/>
                  <a:gd name="T31" fmla="*/ 1 h 282"/>
                  <a:gd name="T32" fmla="*/ 14 w 471"/>
                  <a:gd name="T33" fmla="*/ 1 h 282"/>
                  <a:gd name="T34" fmla="*/ 13 w 471"/>
                  <a:gd name="T35" fmla="*/ 0 h 282"/>
                  <a:gd name="T36" fmla="*/ 11 w 471"/>
                  <a:gd name="T37" fmla="*/ 0 h 282"/>
                  <a:gd name="T38" fmla="*/ 9 w 471"/>
                  <a:gd name="T39" fmla="*/ 0 h 282"/>
                  <a:gd name="T40" fmla="*/ 7 w 471"/>
                  <a:gd name="T41" fmla="*/ 1 h 282"/>
                  <a:gd name="T42" fmla="*/ 5 w 471"/>
                  <a:gd name="T43" fmla="*/ 1 h 282"/>
                  <a:gd name="T44" fmla="*/ 3 w 471"/>
                  <a:gd name="T45" fmla="*/ 2 h 282"/>
                  <a:gd name="T46" fmla="*/ 1 w 471"/>
                  <a:gd name="T47" fmla="*/ 2 h 282"/>
                  <a:gd name="T48" fmla="*/ 0 w 471"/>
                  <a:gd name="T49" fmla="*/ 3 h 2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71" h="282">
                    <a:moveTo>
                      <a:pt x="0" y="71"/>
                    </a:moveTo>
                    <a:lnTo>
                      <a:pt x="22" y="101"/>
                    </a:lnTo>
                    <a:lnTo>
                      <a:pt x="61" y="135"/>
                    </a:lnTo>
                    <a:lnTo>
                      <a:pt x="111" y="170"/>
                    </a:lnTo>
                    <a:lnTo>
                      <a:pt x="170" y="204"/>
                    </a:lnTo>
                    <a:lnTo>
                      <a:pt x="228" y="234"/>
                    </a:lnTo>
                    <a:lnTo>
                      <a:pt x="283" y="259"/>
                    </a:lnTo>
                    <a:lnTo>
                      <a:pt x="328" y="275"/>
                    </a:lnTo>
                    <a:lnTo>
                      <a:pt x="359" y="282"/>
                    </a:lnTo>
                    <a:lnTo>
                      <a:pt x="415" y="276"/>
                    </a:lnTo>
                    <a:lnTo>
                      <a:pt x="451" y="251"/>
                    </a:lnTo>
                    <a:lnTo>
                      <a:pt x="468" y="211"/>
                    </a:lnTo>
                    <a:lnTo>
                      <a:pt x="471" y="165"/>
                    </a:lnTo>
                    <a:lnTo>
                      <a:pt x="462" y="114"/>
                    </a:lnTo>
                    <a:lnTo>
                      <a:pt x="444" y="69"/>
                    </a:lnTo>
                    <a:lnTo>
                      <a:pt x="419" y="33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0" name="Freeform 136"/>
              <p:cNvSpPr>
                <a:spLocks/>
              </p:cNvSpPr>
              <p:nvPr/>
            </p:nvSpPr>
            <p:spPr bwMode="auto">
              <a:xfrm>
                <a:off x="4661" y="1469"/>
                <a:ext cx="153" cy="91"/>
              </a:xfrm>
              <a:custGeom>
                <a:avLst/>
                <a:gdLst>
                  <a:gd name="T0" fmla="*/ 0 w 461"/>
                  <a:gd name="T1" fmla="*/ 3 h 272"/>
                  <a:gd name="T2" fmla="*/ 1 w 461"/>
                  <a:gd name="T3" fmla="*/ 4 h 272"/>
                  <a:gd name="T4" fmla="*/ 2 w 461"/>
                  <a:gd name="T5" fmla="*/ 5 h 272"/>
                  <a:gd name="T6" fmla="*/ 4 w 461"/>
                  <a:gd name="T7" fmla="*/ 6 h 272"/>
                  <a:gd name="T8" fmla="*/ 6 w 461"/>
                  <a:gd name="T9" fmla="*/ 7 h 272"/>
                  <a:gd name="T10" fmla="*/ 8 w 461"/>
                  <a:gd name="T11" fmla="*/ 8 h 272"/>
                  <a:gd name="T12" fmla="*/ 10 w 461"/>
                  <a:gd name="T13" fmla="*/ 9 h 272"/>
                  <a:gd name="T14" fmla="*/ 12 w 461"/>
                  <a:gd name="T15" fmla="*/ 10 h 272"/>
                  <a:gd name="T16" fmla="*/ 13 w 461"/>
                  <a:gd name="T17" fmla="*/ 10 h 272"/>
                  <a:gd name="T18" fmla="*/ 15 w 461"/>
                  <a:gd name="T19" fmla="*/ 10 h 272"/>
                  <a:gd name="T20" fmla="*/ 16 w 461"/>
                  <a:gd name="T21" fmla="*/ 9 h 272"/>
                  <a:gd name="T22" fmla="*/ 17 w 461"/>
                  <a:gd name="T23" fmla="*/ 8 h 272"/>
                  <a:gd name="T24" fmla="*/ 17 w 461"/>
                  <a:gd name="T25" fmla="*/ 6 h 272"/>
                  <a:gd name="T26" fmla="*/ 17 w 461"/>
                  <a:gd name="T27" fmla="*/ 4 h 272"/>
                  <a:gd name="T28" fmla="*/ 16 w 461"/>
                  <a:gd name="T29" fmla="*/ 3 h 272"/>
                  <a:gd name="T30" fmla="*/ 15 w 461"/>
                  <a:gd name="T31" fmla="*/ 1 h 272"/>
                  <a:gd name="T32" fmla="*/ 14 w 461"/>
                  <a:gd name="T33" fmla="*/ 1 h 272"/>
                  <a:gd name="T34" fmla="*/ 13 w 461"/>
                  <a:gd name="T35" fmla="*/ 0 h 272"/>
                  <a:gd name="T36" fmla="*/ 11 w 461"/>
                  <a:gd name="T37" fmla="*/ 0 h 272"/>
                  <a:gd name="T38" fmla="*/ 9 w 461"/>
                  <a:gd name="T39" fmla="*/ 0 h 272"/>
                  <a:gd name="T40" fmla="*/ 7 w 461"/>
                  <a:gd name="T41" fmla="*/ 1 h 272"/>
                  <a:gd name="T42" fmla="*/ 5 w 461"/>
                  <a:gd name="T43" fmla="*/ 1 h 272"/>
                  <a:gd name="T44" fmla="*/ 3 w 461"/>
                  <a:gd name="T45" fmla="*/ 2 h 272"/>
                  <a:gd name="T46" fmla="*/ 1 w 461"/>
                  <a:gd name="T47" fmla="*/ 2 h 272"/>
                  <a:gd name="T48" fmla="*/ 0 w 461"/>
                  <a:gd name="T49" fmla="*/ 3 h 27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61" h="272">
                    <a:moveTo>
                      <a:pt x="0" y="71"/>
                    </a:moveTo>
                    <a:lnTo>
                      <a:pt x="20" y="100"/>
                    </a:lnTo>
                    <a:lnTo>
                      <a:pt x="59" y="134"/>
                    </a:lnTo>
                    <a:lnTo>
                      <a:pt x="108" y="167"/>
                    </a:lnTo>
                    <a:lnTo>
                      <a:pt x="164" y="199"/>
                    </a:lnTo>
                    <a:lnTo>
                      <a:pt x="220" y="227"/>
                    </a:lnTo>
                    <a:lnTo>
                      <a:pt x="274" y="251"/>
                    </a:lnTo>
                    <a:lnTo>
                      <a:pt x="317" y="266"/>
                    </a:lnTo>
                    <a:lnTo>
                      <a:pt x="348" y="272"/>
                    </a:lnTo>
                    <a:lnTo>
                      <a:pt x="402" y="269"/>
                    </a:lnTo>
                    <a:lnTo>
                      <a:pt x="438" y="246"/>
                    </a:lnTo>
                    <a:lnTo>
                      <a:pt x="456" y="208"/>
                    </a:lnTo>
                    <a:lnTo>
                      <a:pt x="461" y="164"/>
                    </a:lnTo>
                    <a:lnTo>
                      <a:pt x="452" y="114"/>
                    </a:lnTo>
                    <a:lnTo>
                      <a:pt x="438" y="70"/>
                    </a:lnTo>
                    <a:lnTo>
                      <a:pt x="415" y="36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1" name="Freeform 137"/>
              <p:cNvSpPr>
                <a:spLocks/>
              </p:cNvSpPr>
              <p:nvPr/>
            </p:nvSpPr>
            <p:spPr bwMode="auto">
              <a:xfrm>
                <a:off x="4661" y="1469"/>
                <a:ext cx="150" cy="87"/>
              </a:xfrm>
              <a:custGeom>
                <a:avLst/>
                <a:gdLst>
                  <a:gd name="T0" fmla="*/ 0 w 451"/>
                  <a:gd name="T1" fmla="*/ 3 h 262"/>
                  <a:gd name="T2" fmla="*/ 1 w 451"/>
                  <a:gd name="T3" fmla="*/ 4 h 262"/>
                  <a:gd name="T4" fmla="*/ 2 w 451"/>
                  <a:gd name="T5" fmla="*/ 5 h 262"/>
                  <a:gd name="T6" fmla="*/ 4 w 451"/>
                  <a:gd name="T7" fmla="*/ 6 h 262"/>
                  <a:gd name="T8" fmla="*/ 6 w 451"/>
                  <a:gd name="T9" fmla="*/ 7 h 262"/>
                  <a:gd name="T10" fmla="*/ 8 w 451"/>
                  <a:gd name="T11" fmla="*/ 8 h 262"/>
                  <a:gd name="T12" fmla="*/ 10 w 451"/>
                  <a:gd name="T13" fmla="*/ 9 h 262"/>
                  <a:gd name="T14" fmla="*/ 11 w 451"/>
                  <a:gd name="T15" fmla="*/ 9 h 262"/>
                  <a:gd name="T16" fmla="*/ 12 w 451"/>
                  <a:gd name="T17" fmla="*/ 10 h 262"/>
                  <a:gd name="T18" fmla="*/ 14 w 451"/>
                  <a:gd name="T19" fmla="*/ 10 h 262"/>
                  <a:gd name="T20" fmla="*/ 16 w 451"/>
                  <a:gd name="T21" fmla="*/ 9 h 262"/>
                  <a:gd name="T22" fmla="*/ 16 w 451"/>
                  <a:gd name="T23" fmla="*/ 7 h 262"/>
                  <a:gd name="T24" fmla="*/ 17 w 451"/>
                  <a:gd name="T25" fmla="*/ 6 h 262"/>
                  <a:gd name="T26" fmla="*/ 16 w 451"/>
                  <a:gd name="T27" fmla="*/ 4 h 262"/>
                  <a:gd name="T28" fmla="*/ 16 w 451"/>
                  <a:gd name="T29" fmla="*/ 3 h 262"/>
                  <a:gd name="T30" fmla="*/ 15 w 451"/>
                  <a:gd name="T31" fmla="*/ 1 h 262"/>
                  <a:gd name="T32" fmla="*/ 14 w 451"/>
                  <a:gd name="T33" fmla="*/ 1 h 262"/>
                  <a:gd name="T34" fmla="*/ 13 w 451"/>
                  <a:gd name="T35" fmla="*/ 0 h 262"/>
                  <a:gd name="T36" fmla="*/ 11 w 451"/>
                  <a:gd name="T37" fmla="*/ 0 h 262"/>
                  <a:gd name="T38" fmla="*/ 9 w 451"/>
                  <a:gd name="T39" fmla="*/ 0 h 262"/>
                  <a:gd name="T40" fmla="*/ 7 w 451"/>
                  <a:gd name="T41" fmla="*/ 1 h 262"/>
                  <a:gd name="T42" fmla="*/ 5 w 451"/>
                  <a:gd name="T43" fmla="*/ 1 h 262"/>
                  <a:gd name="T44" fmla="*/ 3 w 451"/>
                  <a:gd name="T45" fmla="*/ 2 h 262"/>
                  <a:gd name="T46" fmla="*/ 1 w 451"/>
                  <a:gd name="T47" fmla="*/ 2 h 262"/>
                  <a:gd name="T48" fmla="*/ 0 w 451"/>
                  <a:gd name="T49" fmla="*/ 3 h 2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51" h="262">
                    <a:moveTo>
                      <a:pt x="0" y="71"/>
                    </a:moveTo>
                    <a:lnTo>
                      <a:pt x="20" y="100"/>
                    </a:lnTo>
                    <a:lnTo>
                      <a:pt x="57" y="132"/>
                    </a:lnTo>
                    <a:lnTo>
                      <a:pt x="104" y="164"/>
                    </a:lnTo>
                    <a:lnTo>
                      <a:pt x="159" y="195"/>
                    </a:lnTo>
                    <a:lnTo>
                      <a:pt x="213" y="221"/>
                    </a:lnTo>
                    <a:lnTo>
                      <a:pt x="264" y="242"/>
                    </a:lnTo>
                    <a:lnTo>
                      <a:pt x="306" y="256"/>
                    </a:lnTo>
                    <a:lnTo>
                      <a:pt x="336" y="262"/>
                    </a:lnTo>
                    <a:lnTo>
                      <a:pt x="390" y="259"/>
                    </a:lnTo>
                    <a:lnTo>
                      <a:pt x="426" y="239"/>
                    </a:lnTo>
                    <a:lnTo>
                      <a:pt x="445" y="203"/>
                    </a:lnTo>
                    <a:lnTo>
                      <a:pt x="451" y="161"/>
                    </a:lnTo>
                    <a:lnTo>
                      <a:pt x="445" y="114"/>
                    </a:lnTo>
                    <a:lnTo>
                      <a:pt x="432" y="71"/>
                    </a:lnTo>
                    <a:lnTo>
                      <a:pt x="413" y="37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BF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2" name="Freeform 138"/>
              <p:cNvSpPr>
                <a:spLocks/>
              </p:cNvSpPr>
              <p:nvPr/>
            </p:nvSpPr>
            <p:spPr bwMode="auto">
              <a:xfrm>
                <a:off x="4661" y="1469"/>
                <a:ext cx="146" cy="85"/>
              </a:xfrm>
              <a:custGeom>
                <a:avLst/>
                <a:gdLst>
                  <a:gd name="T0" fmla="*/ 0 w 439"/>
                  <a:gd name="T1" fmla="*/ 3 h 254"/>
                  <a:gd name="T2" fmla="*/ 1 w 439"/>
                  <a:gd name="T3" fmla="*/ 4 h 254"/>
                  <a:gd name="T4" fmla="*/ 2 w 439"/>
                  <a:gd name="T5" fmla="*/ 5 h 254"/>
                  <a:gd name="T6" fmla="*/ 4 w 439"/>
                  <a:gd name="T7" fmla="*/ 6 h 254"/>
                  <a:gd name="T8" fmla="*/ 6 w 439"/>
                  <a:gd name="T9" fmla="*/ 7 h 254"/>
                  <a:gd name="T10" fmla="*/ 8 w 439"/>
                  <a:gd name="T11" fmla="*/ 8 h 254"/>
                  <a:gd name="T12" fmla="*/ 9 w 439"/>
                  <a:gd name="T13" fmla="*/ 9 h 254"/>
                  <a:gd name="T14" fmla="*/ 11 w 439"/>
                  <a:gd name="T15" fmla="*/ 9 h 254"/>
                  <a:gd name="T16" fmla="*/ 12 w 439"/>
                  <a:gd name="T17" fmla="*/ 9 h 254"/>
                  <a:gd name="T18" fmla="*/ 14 w 439"/>
                  <a:gd name="T19" fmla="*/ 9 h 254"/>
                  <a:gd name="T20" fmla="*/ 15 w 439"/>
                  <a:gd name="T21" fmla="*/ 9 h 254"/>
                  <a:gd name="T22" fmla="*/ 16 w 439"/>
                  <a:gd name="T23" fmla="*/ 7 h 254"/>
                  <a:gd name="T24" fmla="*/ 16 w 439"/>
                  <a:gd name="T25" fmla="*/ 6 h 254"/>
                  <a:gd name="T26" fmla="*/ 16 w 439"/>
                  <a:gd name="T27" fmla="*/ 4 h 254"/>
                  <a:gd name="T28" fmla="*/ 16 w 439"/>
                  <a:gd name="T29" fmla="*/ 3 h 254"/>
                  <a:gd name="T30" fmla="*/ 15 w 439"/>
                  <a:gd name="T31" fmla="*/ 1 h 254"/>
                  <a:gd name="T32" fmla="*/ 14 w 439"/>
                  <a:gd name="T33" fmla="*/ 1 h 254"/>
                  <a:gd name="T34" fmla="*/ 13 w 439"/>
                  <a:gd name="T35" fmla="*/ 0 h 254"/>
                  <a:gd name="T36" fmla="*/ 11 w 439"/>
                  <a:gd name="T37" fmla="*/ 0 h 254"/>
                  <a:gd name="T38" fmla="*/ 9 w 439"/>
                  <a:gd name="T39" fmla="*/ 0 h 254"/>
                  <a:gd name="T40" fmla="*/ 7 w 439"/>
                  <a:gd name="T41" fmla="*/ 1 h 254"/>
                  <a:gd name="T42" fmla="*/ 5 w 439"/>
                  <a:gd name="T43" fmla="*/ 1 h 254"/>
                  <a:gd name="T44" fmla="*/ 3 w 439"/>
                  <a:gd name="T45" fmla="*/ 2 h 254"/>
                  <a:gd name="T46" fmla="*/ 1 w 439"/>
                  <a:gd name="T47" fmla="*/ 2 h 254"/>
                  <a:gd name="T48" fmla="*/ 0 w 439"/>
                  <a:gd name="T49" fmla="*/ 3 h 2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39" h="254">
                    <a:moveTo>
                      <a:pt x="0" y="71"/>
                    </a:moveTo>
                    <a:lnTo>
                      <a:pt x="19" y="99"/>
                    </a:lnTo>
                    <a:lnTo>
                      <a:pt x="55" y="131"/>
                    </a:lnTo>
                    <a:lnTo>
                      <a:pt x="101" y="161"/>
                    </a:lnTo>
                    <a:lnTo>
                      <a:pt x="152" y="191"/>
                    </a:lnTo>
                    <a:lnTo>
                      <a:pt x="203" y="215"/>
                    </a:lnTo>
                    <a:lnTo>
                      <a:pt x="254" y="235"/>
                    </a:lnTo>
                    <a:lnTo>
                      <a:pt x="293" y="248"/>
                    </a:lnTo>
                    <a:lnTo>
                      <a:pt x="323" y="254"/>
                    </a:lnTo>
                    <a:lnTo>
                      <a:pt x="376" y="252"/>
                    </a:lnTo>
                    <a:lnTo>
                      <a:pt x="411" y="233"/>
                    </a:lnTo>
                    <a:lnTo>
                      <a:pt x="431" y="199"/>
                    </a:lnTo>
                    <a:lnTo>
                      <a:pt x="439" y="160"/>
                    </a:lnTo>
                    <a:lnTo>
                      <a:pt x="435" y="114"/>
                    </a:lnTo>
                    <a:lnTo>
                      <a:pt x="426" y="73"/>
                    </a:lnTo>
                    <a:lnTo>
                      <a:pt x="409" y="38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C9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3" name="Freeform 139"/>
              <p:cNvSpPr>
                <a:spLocks/>
              </p:cNvSpPr>
              <p:nvPr/>
            </p:nvSpPr>
            <p:spPr bwMode="auto">
              <a:xfrm>
                <a:off x="4661" y="1469"/>
                <a:ext cx="143" cy="82"/>
              </a:xfrm>
              <a:custGeom>
                <a:avLst/>
                <a:gdLst>
                  <a:gd name="T0" fmla="*/ 0 w 429"/>
                  <a:gd name="T1" fmla="*/ 3 h 245"/>
                  <a:gd name="T2" fmla="*/ 1 w 429"/>
                  <a:gd name="T3" fmla="*/ 4 h 245"/>
                  <a:gd name="T4" fmla="*/ 2 w 429"/>
                  <a:gd name="T5" fmla="*/ 5 h 245"/>
                  <a:gd name="T6" fmla="*/ 4 w 429"/>
                  <a:gd name="T7" fmla="*/ 6 h 245"/>
                  <a:gd name="T8" fmla="*/ 5 w 429"/>
                  <a:gd name="T9" fmla="*/ 7 h 245"/>
                  <a:gd name="T10" fmla="*/ 7 w 429"/>
                  <a:gd name="T11" fmla="*/ 8 h 245"/>
                  <a:gd name="T12" fmla="*/ 9 w 429"/>
                  <a:gd name="T13" fmla="*/ 8 h 245"/>
                  <a:gd name="T14" fmla="*/ 11 w 429"/>
                  <a:gd name="T15" fmla="*/ 9 h 245"/>
                  <a:gd name="T16" fmla="*/ 12 w 429"/>
                  <a:gd name="T17" fmla="*/ 9 h 245"/>
                  <a:gd name="T18" fmla="*/ 14 w 429"/>
                  <a:gd name="T19" fmla="*/ 9 h 245"/>
                  <a:gd name="T20" fmla="*/ 15 w 429"/>
                  <a:gd name="T21" fmla="*/ 8 h 245"/>
                  <a:gd name="T22" fmla="*/ 16 w 429"/>
                  <a:gd name="T23" fmla="*/ 7 h 245"/>
                  <a:gd name="T24" fmla="*/ 16 w 429"/>
                  <a:gd name="T25" fmla="*/ 6 h 245"/>
                  <a:gd name="T26" fmla="*/ 16 w 429"/>
                  <a:gd name="T27" fmla="*/ 4 h 245"/>
                  <a:gd name="T28" fmla="*/ 16 w 429"/>
                  <a:gd name="T29" fmla="*/ 3 h 245"/>
                  <a:gd name="T30" fmla="*/ 15 w 429"/>
                  <a:gd name="T31" fmla="*/ 1 h 245"/>
                  <a:gd name="T32" fmla="*/ 14 w 429"/>
                  <a:gd name="T33" fmla="*/ 1 h 245"/>
                  <a:gd name="T34" fmla="*/ 13 w 429"/>
                  <a:gd name="T35" fmla="*/ 0 h 245"/>
                  <a:gd name="T36" fmla="*/ 11 w 429"/>
                  <a:gd name="T37" fmla="*/ 0 h 245"/>
                  <a:gd name="T38" fmla="*/ 9 w 429"/>
                  <a:gd name="T39" fmla="*/ 0 h 245"/>
                  <a:gd name="T40" fmla="*/ 7 w 429"/>
                  <a:gd name="T41" fmla="*/ 1 h 245"/>
                  <a:gd name="T42" fmla="*/ 5 w 429"/>
                  <a:gd name="T43" fmla="*/ 1 h 245"/>
                  <a:gd name="T44" fmla="*/ 3 w 429"/>
                  <a:gd name="T45" fmla="*/ 2 h 245"/>
                  <a:gd name="T46" fmla="*/ 1 w 429"/>
                  <a:gd name="T47" fmla="*/ 2 h 245"/>
                  <a:gd name="T48" fmla="*/ 0 w 429"/>
                  <a:gd name="T49" fmla="*/ 3 h 2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9" h="245">
                    <a:moveTo>
                      <a:pt x="0" y="71"/>
                    </a:moveTo>
                    <a:lnTo>
                      <a:pt x="19" y="99"/>
                    </a:lnTo>
                    <a:lnTo>
                      <a:pt x="54" y="129"/>
                    </a:lnTo>
                    <a:lnTo>
                      <a:pt x="97" y="158"/>
                    </a:lnTo>
                    <a:lnTo>
                      <a:pt x="147" y="186"/>
                    </a:lnTo>
                    <a:lnTo>
                      <a:pt x="197" y="209"/>
                    </a:lnTo>
                    <a:lnTo>
                      <a:pt x="245" y="228"/>
                    </a:lnTo>
                    <a:lnTo>
                      <a:pt x="285" y="240"/>
                    </a:lnTo>
                    <a:lnTo>
                      <a:pt x="313" y="245"/>
                    </a:lnTo>
                    <a:lnTo>
                      <a:pt x="365" y="245"/>
                    </a:lnTo>
                    <a:lnTo>
                      <a:pt x="400" y="227"/>
                    </a:lnTo>
                    <a:lnTo>
                      <a:pt x="420" y="195"/>
                    </a:lnTo>
                    <a:lnTo>
                      <a:pt x="429" y="156"/>
                    </a:lnTo>
                    <a:lnTo>
                      <a:pt x="428" y="113"/>
                    </a:lnTo>
                    <a:lnTo>
                      <a:pt x="420" y="73"/>
                    </a:lnTo>
                    <a:lnTo>
                      <a:pt x="407" y="38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D1A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4" name="Freeform 140"/>
              <p:cNvSpPr>
                <a:spLocks/>
              </p:cNvSpPr>
              <p:nvPr/>
            </p:nvSpPr>
            <p:spPr bwMode="auto">
              <a:xfrm>
                <a:off x="4661" y="1469"/>
                <a:ext cx="140" cy="79"/>
              </a:xfrm>
              <a:custGeom>
                <a:avLst/>
                <a:gdLst>
                  <a:gd name="T0" fmla="*/ 0 w 420"/>
                  <a:gd name="T1" fmla="*/ 3 h 236"/>
                  <a:gd name="T2" fmla="*/ 1 w 420"/>
                  <a:gd name="T3" fmla="*/ 4 h 236"/>
                  <a:gd name="T4" fmla="*/ 2 w 420"/>
                  <a:gd name="T5" fmla="*/ 5 h 236"/>
                  <a:gd name="T6" fmla="*/ 3 w 420"/>
                  <a:gd name="T7" fmla="*/ 6 h 236"/>
                  <a:gd name="T8" fmla="*/ 5 w 420"/>
                  <a:gd name="T9" fmla="*/ 7 h 236"/>
                  <a:gd name="T10" fmla="*/ 7 w 420"/>
                  <a:gd name="T11" fmla="*/ 7 h 236"/>
                  <a:gd name="T12" fmla="*/ 9 w 420"/>
                  <a:gd name="T13" fmla="*/ 8 h 236"/>
                  <a:gd name="T14" fmla="*/ 10 w 420"/>
                  <a:gd name="T15" fmla="*/ 9 h 236"/>
                  <a:gd name="T16" fmla="*/ 11 w 420"/>
                  <a:gd name="T17" fmla="*/ 9 h 236"/>
                  <a:gd name="T18" fmla="*/ 13 w 420"/>
                  <a:gd name="T19" fmla="*/ 9 h 236"/>
                  <a:gd name="T20" fmla="*/ 14 w 420"/>
                  <a:gd name="T21" fmla="*/ 8 h 236"/>
                  <a:gd name="T22" fmla="*/ 15 w 420"/>
                  <a:gd name="T23" fmla="*/ 7 h 236"/>
                  <a:gd name="T24" fmla="*/ 16 w 420"/>
                  <a:gd name="T25" fmla="*/ 6 h 236"/>
                  <a:gd name="T26" fmla="*/ 16 w 420"/>
                  <a:gd name="T27" fmla="*/ 4 h 236"/>
                  <a:gd name="T28" fmla="*/ 15 w 420"/>
                  <a:gd name="T29" fmla="*/ 3 h 236"/>
                  <a:gd name="T30" fmla="*/ 15 w 420"/>
                  <a:gd name="T31" fmla="*/ 1 h 236"/>
                  <a:gd name="T32" fmla="*/ 14 w 420"/>
                  <a:gd name="T33" fmla="*/ 1 h 236"/>
                  <a:gd name="T34" fmla="*/ 13 w 420"/>
                  <a:gd name="T35" fmla="*/ 0 h 236"/>
                  <a:gd name="T36" fmla="*/ 11 w 420"/>
                  <a:gd name="T37" fmla="*/ 0 h 236"/>
                  <a:gd name="T38" fmla="*/ 9 w 420"/>
                  <a:gd name="T39" fmla="*/ 0 h 236"/>
                  <a:gd name="T40" fmla="*/ 7 w 420"/>
                  <a:gd name="T41" fmla="*/ 1 h 236"/>
                  <a:gd name="T42" fmla="*/ 5 w 420"/>
                  <a:gd name="T43" fmla="*/ 1 h 236"/>
                  <a:gd name="T44" fmla="*/ 3 w 420"/>
                  <a:gd name="T45" fmla="*/ 2 h 236"/>
                  <a:gd name="T46" fmla="*/ 1 w 420"/>
                  <a:gd name="T47" fmla="*/ 2 h 236"/>
                  <a:gd name="T48" fmla="*/ 0 w 420"/>
                  <a:gd name="T49" fmla="*/ 3 h 2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0" h="236">
                    <a:moveTo>
                      <a:pt x="0" y="71"/>
                    </a:moveTo>
                    <a:lnTo>
                      <a:pt x="18" y="99"/>
                    </a:lnTo>
                    <a:lnTo>
                      <a:pt x="51" y="128"/>
                    </a:lnTo>
                    <a:lnTo>
                      <a:pt x="93" y="155"/>
                    </a:lnTo>
                    <a:lnTo>
                      <a:pt x="141" y="180"/>
                    </a:lnTo>
                    <a:lnTo>
                      <a:pt x="189" y="201"/>
                    </a:lnTo>
                    <a:lnTo>
                      <a:pt x="234" y="219"/>
                    </a:lnTo>
                    <a:lnTo>
                      <a:pt x="272" y="229"/>
                    </a:lnTo>
                    <a:lnTo>
                      <a:pt x="300" y="234"/>
                    </a:lnTo>
                    <a:lnTo>
                      <a:pt x="350" y="236"/>
                    </a:lnTo>
                    <a:lnTo>
                      <a:pt x="385" y="221"/>
                    </a:lnTo>
                    <a:lnTo>
                      <a:pt x="407" y="191"/>
                    </a:lnTo>
                    <a:lnTo>
                      <a:pt x="419" y="155"/>
                    </a:lnTo>
                    <a:lnTo>
                      <a:pt x="420" y="113"/>
                    </a:lnTo>
                    <a:lnTo>
                      <a:pt x="414" y="74"/>
                    </a:lnTo>
                    <a:lnTo>
                      <a:pt x="403" y="39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DBA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5" name="Freeform 141"/>
              <p:cNvSpPr>
                <a:spLocks/>
              </p:cNvSpPr>
              <p:nvPr/>
            </p:nvSpPr>
            <p:spPr bwMode="auto">
              <a:xfrm>
                <a:off x="4661" y="1469"/>
                <a:ext cx="137" cy="76"/>
              </a:xfrm>
              <a:custGeom>
                <a:avLst/>
                <a:gdLst>
                  <a:gd name="T0" fmla="*/ 0 w 411"/>
                  <a:gd name="T1" fmla="*/ 3 h 227"/>
                  <a:gd name="T2" fmla="*/ 1 w 411"/>
                  <a:gd name="T3" fmla="*/ 4 h 227"/>
                  <a:gd name="T4" fmla="*/ 2 w 411"/>
                  <a:gd name="T5" fmla="*/ 5 h 227"/>
                  <a:gd name="T6" fmla="*/ 3 w 411"/>
                  <a:gd name="T7" fmla="*/ 6 h 227"/>
                  <a:gd name="T8" fmla="*/ 5 w 411"/>
                  <a:gd name="T9" fmla="*/ 7 h 227"/>
                  <a:gd name="T10" fmla="*/ 7 w 411"/>
                  <a:gd name="T11" fmla="*/ 7 h 227"/>
                  <a:gd name="T12" fmla="*/ 8 w 411"/>
                  <a:gd name="T13" fmla="*/ 8 h 227"/>
                  <a:gd name="T14" fmla="*/ 10 w 411"/>
                  <a:gd name="T15" fmla="*/ 8 h 227"/>
                  <a:gd name="T16" fmla="*/ 11 w 411"/>
                  <a:gd name="T17" fmla="*/ 8 h 227"/>
                  <a:gd name="T18" fmla="*/ 12 w 411"/>
                  <a:gd name="T19" fmla="*/ 8 h 227"/>
                  <a:gd name="T20" fmla="*/ 14 w 411"/>
                  <a:gd name="T21" fmla="*/ 8 h 227"/>
                  <a:gd name="T22" fmla="*/ 15 w 411"/>
                  <a:gd name="T23" fmla="*/ 7 h 227"/>
                  <a:gd name="T24" fmla="*/ 15 w 411"/>
                  <a:gd name="T25" fmla="*/ 6 h 227"/>
                  <a:gd name="T26" fmla="*/ 15 w 411"/>
                  <a:gd name="T27" fmla="*/ 4 h 227"/>
                  <a:gd name="T28" fmla="*/ 15 w 411"/>
                  <a:gd name="T29" fmla="*/ 3 h 227"/>
                  <a:gd name="T30" fmla="*/ 15 w 411"/>
                  <a:gd name="T31" fmla="*/ 1 h 227"/>
                  <a:gd name="T32" fmla="*/ 14 w 411"/>
                  <a:gd name="T33" fmla="*/ 1 h 227"/>
                  <a:gd name="T34" fmla="*/ 13 w 411"/>
                  <a:gd name="T35" fmla="*/ 0 h 227"/>
                  <a:gd name="T36" fmla="*/ 11 w 411"/>
                  <a:gd name="T37" fmla="*/ 0 h 227"/>
                  <a:gd name="T38" fmla="*/ 9 w 411"/>
                  <a:gd name="T39" fmla="*/ 0 h 227"/>
                  <a:gd name="T40" fmla="*/ 7 w 411"/>
                  <a:gd name="T41" fmla="*/ 1 h 227"/>
                  <a:gd name="T42" fmla="*/ 5 w 411"/>
                  <a:gd name="T43" fmla="*/ 1 h 227"/>
                  <a:gd name="T44" fmla="*/ 3 w 411"/>
                  <a:gd name="T45" fmla="*/ 2 h 227"/>
                  <a:gd name="T46" fmla="*/ 1 w 411"/>
                  <a:gd name="T47" fmla="*/ 2 h 227"/>
                  <a:gd name="T48" fmla="*/ 0 w 411"/>
                  <a:gd name="T49" fmla="*/ 3 h 2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11" h="227">
                    <a:moveTo>
                      <a:pt x="0" y="71"/>
                    </a:moveTo>
                    <a:lnTo>
                      <a:pt x="18" y="99"/>
                    </a:lnTo>
                    <a:lnTo>
                      <a:pt x="50" y="126"/>
                    </a:lnTo>
                    <a:lnTo>
                      <a:pt x="90" y="152"/>
                    </a:lnTo>
                    <a:lnTo>
                      <a:pt x="136" y="175"/>
                    </a:lnTo>
                    <a:lnTo>
                      <a:pt x="181" y="195"/>
                    </a:lnTo>
                    <a:lnTo>
                      <a:pt x="225" y="210"/>
                    </a:lnTo>
                    <a:lnTo>
                      <a:pt x="262" y="220"/>
                    </a:lnTo>
                    <a:lnTo>
                      <a:pt x="288" y="225"/>
                    </a:lnTo>
                    <a:lnTo>
                      <a:pt x="337" y="227"/>
                    </a:lnTo>
                    <a:lnTo>
                      <a:pt x="373" y="214"/>
                    </a:lnTo>
                    <a:lnTo>
                      <a:pt x="396" y="186"/>
                    </a:lnTo>
                    <a:lnTo>
                      <a:pt x="409" y="153"/>
                    </a:lnTo>
                    <a:lnTo>
                      <a:pt x="411" y="113"/>
                    </a:lnTo>
                    <a:lnTo>
                      <a:pt x="409" y="75"/>
                    </a:lnTo>
                    <a:lnTo>
                      <a:pt x="401" y="40"/>
                    </a:lnTo>
                    <a:lnTo>
                      <a:pt x="391" y="16"/>
                    </a:lnTo>
                    <a:lnTo>
                      <a:pt x="354" y="2"/>
                    </a:lnTo>
                    <a:lnTo>
                      <a:pt x="309" y="0"/>
                    </a:lnTo>
                    <a:lnTo>
                      <a:pt x="256" y="6"/>
                    </a:lnTo>
                    <a:lnTo>
                      <a:pt x="200" y="19"/>
                    </a:lnTo>
                    <a:lnTo>
                      <a:pt x="141" y="33"/>
                    </a:lnTo>
                    <a:lnTo>
                      <a:pt x="87" y="49"/>
                    </a:lnTo>
                    <a:lnTo>
                      <a:pt x="38" y="62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6" name="Freeform 142"/>
              <p:cNvSpPr>
                <a:spLocks/>
              </p:cNvSpPr>
              <p:nvPr/>
            </p:nvSpPr>
            <p:spPr bwMode="auto">
              <a:xfrm>
                <a:off x="4661" y="1470"/>
                <a:ext cx="131" cy="53"/>
              </a:xfrm>
              <a:custGeom>
                <a:avLst/>
                <a:gdLst>
                  <a:gd name="T0" fmla="*/ 0 w 395"/>
                  <a:gd name="T1" fmla="*/ 3 h 159"/>
                  <a:gd name="T2" fmla="*/ 0 w 395"/>
                  <a:gd name="T3" fmla="*/ 3 h 159"/>
                  <a:gd name="T4" fmla="*/ 1 w 395"/>
                  <a:gd name="T5" fmla="*/ 4 h 159"/>
                  <a:gd name="T6" fmla="*/ 2 w 395"/>
                  <a:gd name="T7" fmla="*/ 5 h 159"/>
                  <a:gd name="T8" fmla="*/ 3 w 395"/>
                  <a:gd name="T9" fmla="*/ 5 h 159"/>
                  <a:gd name="T10" fmla="*/ 4 w 395"/>
                  <a:gd name="T11" fmla="*/ 5 h 159"/>
                  <a:gd name="T12" fmla="*/ 4 w 395"/>
                  <a:gd name="T13" fmla="*/ 6 h 159"/>
                  <a:gd name="T14" fmla="*/ 5 w 395"/>
                  <a:gd name="T15" fmla="*/ 6 h 159"/>
                  <a:gd name="T16" fmla="*/ 6 w 395"/>
                  <a:gd name="T17" fmla="*/ 6 h 159"/>
                  <a:gd name="T18" fmla="*/ 8 w 395"/>
                  <a:gd name="T19" fmla="*/ 6 h 159"/>
                  <a:gd name="T20" fmla="*/ 10 w 395"/>
                  <a:gd name="T21" fmla="*/ 6 h 159"/>
                  <a:gd name="T22" fmla="*/ 11 w 395"/>
                  <a:gd name="T23" fmla="*/ 5 h 159"/>
                  <a:gd name="T24" fmla="*/ 13 w 395"/>
                  <a:gd name="T25" fmla="*/ 4 h 159"/>
                  <a:gd name="T26" fmla="*/ 14 w 395"/>
                  <a:gd name="T27" fmla="*/ 3 h 159"/>
                  <a:gd name="T28" fmla="*/ 14 w 395"/>
                  <a:gd name="T29" fmla="*/ 2 h 159"/>
                  <a:gd name="T30" fmla="*/ 14 w 395"/>
                  <a:gd name="T31" fmla="*/ 1 h 159"/>
                  <a:gd name="T32" fmla="*/ 14 w 395"/>
                  <a:gd name="T33" fmla="*/ 1 h 159"/>
                  <a:gd name="T34" fmla="*/ 13 w 395"/>
                  <a:gd name="T35" fmla="*/ 0 h 159"/>
                  <a:gd name="T36" fmla="*/ 12 w 395"/>
                  <a:gd name="T37" fmla="*/ 0 h 159"/>
                  <a:gd name="T38" fmla="*/ 11 w 395"/>
                  <a:gd name="T39" fmla="*/ 0 h 159"/>
                  <a:gd name="T40" fmla="*/ 9 w 395"/>
                  <a:gd name="T41" fmla="*/ 1 h 159"/>
                  <a:gd name="T42" fmla="*/ 6 w 395"/>
                  <a:gd name="T43" fmla="*/ 1 h 159"/>
                  <a:gd name="T44" fmla="*/ 4 w 395"/>
                  <a:gd name="T45" fmla="*/ 2 h 159"/>
                  <a:gd name="T46" fmla="*/ 2 w 395"/>
                  <a:gd name="T47" fmla="*/ 2 h 159"/>
                  <a:gd name="T48" fmla="*/ 0 w 395"/>
                  <a:gd name="T49" fmla="*/ 3 h 1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5" h="159">
                    <a:moveTo>
                      <a:pt x="0" y="69"/>
                    </a:moveTo>
                    <a:lnTo>
                      <a:pt x="13" y="93"/>
                    </a:lnTo>
                    <a:lnTo>
                      <a:pt x="31" y="114"/>
                    </a:lnTo>
                    <a:lnTo>
                      <a:pt x="50" y="128"/>
                    </a:lnTo>
                    <a:lnTo>
                      <a:pt x="73" y="140"/>
                    </a:lnTo>
                    <a:lnTo>
                      <a:pt x="96" y="147"/>
                    </a:lnTo>
                    <a:lnTo>
                      <a:pt x="120" y="151"/>
                    </a:lnTo>
                    <a:lnTo>
                      <a:pt x="142" y="153"/>
                    </a:lnTo>
                    <a:lnTo>
                      <a:pt x="165" y="154"/>
                    </a:lnTo>
                    <a:lnTo>
                      <a:pt x="220" y="159"/>
                    </a:lnTo>
                    <a:lnTo>
                      <a:pt x="269" y="154"/>
                    </a:lnTo>
                    <a:lnTo>
                      <a:pt x="311" y="138"/>
                    </a:lnTo>
                    <a:lnTo>
                      <a:pt x="347" y="116"/>
                    </a:lnTo>
                    <a:lnTo>
                      <a:pt x="372" y="89"/>
                    </a:lnTo>
                    <a:lnTo>
                      <a:pt x="389" y="61"/>
                    </a:lnTo>
                    <a:lnTo>
                      <a:pt x="395" y="35"/>
                    </a:lnTo>
                    <a:lnTo>
                      <a:pt x="391" y="14"/>
                    </a:lnTo>
                    <a:lnTo>
                      <a:pt x="368" y="1"/>
                    </a:lnTo>
                    <a:lnTo>
                      <a:pt x="333" y="0"/>
                    </a:lnTo>
                    <a:lnTo>
                      <a:pt x="285" y="5"/>
                    </a:lnTo>
                    <a:lnTo>
                      <a:pt x="231" y="16"/>
                    </a:lnTo>
                    <a:lnTo>
                      <a:pt x="171" y="29"/>
                    </a:lnTo>
                    <a:lnTo>
                      <a:pt x="111" y="44"/>
                    </a:lnTo>
                    <a:lnTo>
                      <a:pt x="51" y="57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7" name="Freeform 143"/>
              <p:cNvSpPr>
                <a:spLocks/>
              </p:cNvSpPr>
              <p:nvPr/>
            </p:nvSpPr>
            <p:spPr bwMode="auto">
              <a:xfrm>
                <a:off x="4588" y="1496"/>
                <a:ext cx="58" cy="114"/>
              </a:xfrm>
              <a:custGeom>
                <a:avLst/>
                <a:gdLst>
                  <a:gd name="T0" fmla="*/ 0 w 175"/>
                  <a:gd name="T1" fmla="*/ 6 h 344"/>
                  <a:gd name="T2" fmla="*/ 1 w 175"/>
                  <a:gd name="T3" fmla="*/ 6 h 344"/>
                  <a:gd name="T4" fmla="*/ 2 w 175"/>
                  <a:gd name="T5" fmla="*/ 5 h 344"/>
                  <a:gd name="T6" fmla="*/ 2 w 175"/>
                  <a:gd name="T7" fmla="*/ 4 h 344"/>
                  <a:gd name="T8" fmla="*/ 3 w 175"/>
                  <a:gd name="T9" fmla="*/ 3 h 344"/>
                  <a:gd name="T10" fmla="*/ 4 w 175"/>
                  <a:gd name="T11" fmla="*/ 2 h 344"/>
                  <a:gd name="T12" fmla="*/ 4 w 175"/>
                  <a:gd name="T13" fmla="*/ 1 h 344"/>
                  <a:gd name="T14" fmla="*/ 5 w 175"/>
                  <a:gd name="T15" fmla="*/ 0 h 344"/>
                  <a:gd name="T16" fmla="*/ 6 w 175"/>
                  <a:gd name="T17" fmla="*/ 0 h 344"/>
                  <a:gd name="T18" fmla="*/ 6 w 175"/>
                  <a:gd name="T19" fmla="*/ 4 h 344"/>
                  <a:gd name="T20" fmla="*/ 6 w 175"/>
                  <a:gd name="T21" fmla="*/ 8 h 344"/>
                  <a:gd name="T22" fmla="*/ 5 w 175"/>
                  <a:gd name="T23" fmla="*/ 10 h 344"/>
                  <a:gd name="T24" fmla="*/ 4 w 175"/>
                  <a:gd name="T25" fmla="*/ 12 h 344"/>
                  <a:gd name="T26" fmla="*/ 3 w 175"/>
                  <a:gd name="T27" fmla="*/ 13 h 344"/>
                  <a:gd name="T28" fmla="*/ 2 w 175"/>
                  <a:gd name="T29" fmla="*/ 12 h 344"/>
                  <a:gd name="T30" fmla="*/ 1 w 175"/>
                  <a:gd name="T31" fmla="*/ 10 h 344"/>
                  <a:gd name="T32" fmla="*/ 0 w 175"/>
                  <a:gd name="T33" fmla="*/ 6 h 3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5" h="344">
                    <a:moveTo>
                      <a:pt x="0" y="174"/>
                    </a:moveTo>
                    <a:lnTo>
                      <a:pt x="25" y="162"/>
                    </a:lnTo>
                    <a:lnTo>
                      <a:pt x="47" y="143"/>
                    </a:lnTo>
                    <a:lnTo>
                      <a:pt x="65" y="117"/>
                    </a:lnTo>
                    <a:lnTo>
                      <a:pt x="83" y="87"/>
                    </a:lnTo>
                    <a:lnTo>
                      <a:pt x="98" y="56"/>
                    </a:lnTo>
                    <a:lnTo>
                      <a:pt x="116" y="30"/>
                    </a:lnTo>
                    <a:lnTo>
                      <a:pt x="138" y="9"/>
                    </a:lnTo>
                    <a:lnTo>
                      <a:pt x="165" y="0"/>
                    </a:lnTo>
                    <a:lnTo>
                      <a:pt x="175" y="118"/>
                    </a:lnTo>
                    <a:lnTo>
                      <a:pt x="168" y="216"/>
                    </a:lnTo>
                    <a:lnTo>
                      <a:pt x="145" y="288"/>
                    </a:lnTo>
                    <a:lnTo>
                      <a:pt x="114" y="332"/>
                    </a:lnTo>
                    <a:lnTo>
                      <a:pt x="78" y="344"/>
                    </a:lnTo>
                    <a:lnTo>
                      <a:pt x="45" y="325"/>
                    </a:lnTo>
                    <a:lnTo>
                      <a:pt x="16" y="269"/>
                    </a:lnTo>
                    <a:lnTo>
                      <a:pt x="0" y="174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8" name="Freeform 144"/>
              <p:cNvSpPr>
                <a:spLocks/>
              </p:cNvSpPr>
              <p:nvPr/>
            </p:nvSpPr>
            <p:spPr bwMode="auto">
              <a:xfrm>
                <a:off x="4567" y="1496"/>
                <a:ext cx="76" cy="87"/>
              </a:xfrm>
              <a:custGeom>
                <a:avLst/>
                <a:gdLst>
                  <a:gd name="T0" fmla="*/ 0 w 229"/>
                  <a:gd name="T1" fmla="*/ 5 h 262"/>
                  <a:gd name="T2" fmla="*/ 1 w 229"/>
                  <a:gd name="T3" fmla="*/ 4 h 262"/>
                  <a:gd name="T4" fmla="*/ 2 w 229"/>
                  <a:gd name="T5" fmla="*/ 4 h 262"/>
                  <a:gd name="T6" fmla="*/ 3 w 229"/>
                  <a:gd name="T7" fmla="*/ 3 h 262"/>
                  <a:gd name="T8" fmla="*/ 4 w 229"/>
                  <a:gd name="T9" fmla="*/ 2 h 262"/>
                  <a:gd name="T10" fmla="*/ 5 w 229"/>
                  <a:gd name="T11" fmla="*/ 2 h 262"/>
                  <a:gd name="T12" fmla="*/ 6 w 229"/>
                  <a:gd name="T13" fmla="*/ 1 h 262"/>
                  <a:gd name="T14" fmla="*/ 7 w 229"/>
                  <a:gd name="T15" fmla="*/ 0 h 262"/>
                  <a:gd name="T16" fmla="*/ 8 w 229"/>
                  <a:gd name="T17" fmla="*/ 0 h 262"/>
                  <a:gd name="T18" fmla="*/ 8 w 229"/>
                  <a:gd name="T19" fmla="*/ 3 h 262"/>
                  <a:gd name="T20" fmla="*/ 8 w 229"/>
                  <a:gd name="T21" fmla="*/ 5 h 262"/>
                  <a:gd name="T22" fmla="*/ 7 w 229"/>
                  <a:gd name="T23" fmla="*/ 7 h 262"/>
                  <a:gd name="T24" fmla="*/ 6 w 229"/>
                  <a:gd name="T25" fmla="*/ 9 h 262"/>
                  <a:gd name="T26" fmla="*/ 5 w 229"/>
                  <a:gd name="T27" fmla="*/ 10 h 262"/>
                  <a:gd name="T28" fmla="*/ 3 w 229"/>
                  <a:gd name="T29" fmla="*/ 9 h 262"/>
                  <a:gd name="T30" fmla="*/ 2 w 229"/>
                  <a:gd name="T31" fmla="*/ 8 h 262"/>
                  <a:gd name="T32" fmla="*/ 0 w 229"/>
                  <a:gd name="T33" fmla="*/ 5 h 2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9" h="262">
                    <a:moveTo>
                      <a:pt x="0" y="127"/>
                    </a:moveTo>
                    <a:lnTo>
                      <a:pt x="27" y="117"/>
                    </a:lnTo>
                    <a:lnTo>
                      <a:pt x="56" y="103"/>
                    </a:lnTo>
                    <a:lnTo>
                      <a:pt x="85" y="84"/>
                    </a:lnTo>
                    <a:lnTo>
                      <a:pt x="113" y="63"/>
                    </a:lnTo>
                    <a:lnTo>
                      <a:pt x="142" y="42"/>
                    </a:lnTo>
                    <a:lnTo>
                      <a:pt x="171" y="23"/>
                    </a:lnTo>
                    <a:lnTo>
                      <a:pt x="200" y="7"/>
                    </a:lnTo>
                    <a:lnTo>
                      <a:pt x="229" y="0"/>
                    </a:lnTo>
                    <a:lnTo>
                      <a:pt x="227" y="73"/>
                    </a:lnTo>
                    <a:lnTo>
                      <a:pt x="216" y="142"/>
                    </a:lnTo>
                    <a:lnTo>
                      <a:pt x="195" y="200"/>
                    </a:lnTo>
                    <a:lnTo>
                      <a:pt x="167" y="243"/>
                    </a:lnTo>
                    <a:lnTo>
                      <a:pt x="131" y="262"/>
                    </a:lnTo>
                    <a:lnTo>
                      <a:pt x="91" y="253"/>
                    </a:lnTo>
                    <a:lnTo>
                      <a:pt x="46" y="209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89" name="Freeform 145"/>
              <p:cNvSpPr>
                <a:spLocks/>
              </p:cNvSpPr>
              <p:nvPr/>
            </p:nvSpPr>
            <p:spPr bwMode="auto">
              <a:xfrm>
                <a:off x="4902" y="1226"/>
                <a:ext cx="194" cy="233"/>
              </a:xfrm>
              <a:custGeom>
                <a:avLst/>
                <a:gdLst>
                  <a:gd name="T0" fmla="*/ 21 w 582"/>
                  <a:gd name="T1" fmla="*/ 22 h 697"/>
                  <a:gd name="T2" fmla="*/ 22 w 582"/>
                  <a:gd name="T3" fmla="*/ 20 h 697"/>
                  <a:gd name="T4" fmla="*/ 21 w 582"/>
                  <a:gd name="T5" fmla="*/ 17 h 697"/>
                  <a:gd name="T6" fmla="*/ 19 w 582"/>
                  <a:gd name="T7" fmla="*/ 14 h 697"/>
                  <a:gd name="T8" fmla="*/ 17 w 582"/>
                  <a:gd name="T9" fmla="*/ 12 h 697"/>
                  <a:gd name="T10" fmla="*/ 16 w 582"/>
                  <a:gd name="T11" fmla="*/ 10 h 697"/>
                  <a:gd name="T12" fmla="*/ 15 w 582"/>
                  <a:gd name="T13" fmla="*/ 9 h 697"/>
                  <a:gd name="T14" fmla="*/ 15 w 582"/>
                  <a:gd name="T15" fmla="*/ 9 h 697"/>
                  <a:gd name="T16" fmla="*/ 17 w 582"/>
                  <a:gd name="T17" fmla="*/ 9 h 697"/>
                  <a:gd name="T18" fmla="*/ 15 w 582"/>
                  <a:gd name="T19" fmla="*/ 7 h 697"/>
                  <a:gd name="T20" fmla="*/ 13 w 582"/>
                  <a:gd name="T21" fmla="*/ 5 h 697"/>
                  <a:gd name="T22" fmla="*/ 11 w 582"/>
                  <a:gd name="T23" fmla="*/ 3 h 697"/>
                  <a:gd name="T24" fmla="*/ 9 w 582"/>
                  <a:gd name="T25" fmla="*/ 2 h 697"/>
                  <a:gd name="T26" fmla="*/ 7 w 582"/>
                  <a:gd name="T27" fmla="*/ 0 h 697"/>
                  <a:gd name="T28" fmla="*/ 5 w 582"/>
                  <a:gd name="T29" fmla="*/ 0 h 697"/>
                  <a:gd name="T30" fmla="*/ 3 w 582"/>
                  <a:gd name="T31" fmla="*/ 0 h 697"/>
                  <a:gd name="T32" fmla="*/ 2 w 582"/>
                  <a:gd name="T33" fmla="*/ 1 h 697"/>
                  <a:gd name="T34" fmla="*/ 2 w 582"/>
                  <a:gd name="T35" fmla="*/ 2 h 697"/>
                  <a:gd name="T36" fmla="*/ 2 w 582"/>
                  <a:gd name="T37" fmla="*/ 3 h 697"/>
                  <a:gd name="T38" fmla="*/ 3 w 582"/>
                  <a:gd name="T39" fmla="*/ 5 h 697"/>
                  <a:gd name="T40" fmla="*/ 3 w 582"/>
                  <a:gd name="T41" fmla="*/ 6 h 697"/>
                  <a:gd name="T42" fmla="*/ 3 w 582"/>
                  <a:gd name="T43" fmla="*/ 7 h 697"/>
                  <a:gd name="T44" fmla="*/ 3 w 582"/>
                  <a:gd name="T45" fmla="*/ 9 h 697"/>
                  <a:gd name="T46" fmla="*/ 2 w 582"/>
                  <a:gd name="T47" fmla="*/ 10 h 697"/>
                  <a:gd name="T48" fmla="*/ 1 w 582"/>
                  <a:gd name="T49" fmla="*/ 10 h 697"/>
                  <a:gd name="T50" fmla="*/ 0 w 582"/>
                  <a:gd name="T51" fmla="*/ 13 h 697"/>
                  <a:gd name="T52" fmla="*/ 0 w 582"/>
                  <a:gd name="T53" fmla="*/ 15 h 697"/>
                  <a:gd name="T54" fmla="*/ 1 w 582"/>
                  <a:gd name="T55" fmla="*/ 17 h 697"/>
                  <a:gd name="T56" fmla="*/ 3 w 582"/>
                  <a:gd name="T57" fmla="*/ 18 h 697"/>
                  <a:gd name="T58" fmla="*/ 4 w 582"/>
                  <a:gd name="T59" fmla="*/ 20 h 697"/>
                  <a:gd name="T60" fmla="*/ 5 w 582"/>
                  <a:gd name="T61" fmla="*/ 21 h 697"/>
                  <a:gd name="T62" fmla="*/ 7 w 582"/>
                  <a:gd name="T63" fmla="*/ 23 h 697"/>
                  <a:gd name="T64" fmla="*/ 7 w 582"/>
                  <a:gd name="T65" fmla="*/ 25 h 697"/>
                  <a:gd name="T66" fmla="*/ 8 w 582"/>
                  <a:gd name="T67" fmla="*/ 26 h 697"/>
                  <a:gd name="T68" fmla="*/ 10 w 582"/>
                  <a:gd name="T69" fmla="*/ 26 h 697"/>
                  <a:gd name="T70" fmla="*/ 12 w 582"/>
                  <a:gd name="T71" fmla="*/ 25 h 697"/>
                  <a:gd name="T72" fmla="*/ 14 w 582"/>
                  <a:gd name="T73" fmla="*/ 23 h 697"/>
                  <a:gd name="T74" fmla="*/ 16 w 582"/>
                  <a:gd name="T75" fmla="*/ 22 h 697"/>
                  <a:gd name="T76" fmla="*/ 18 w 582"/>
                  <a:gd name="T77" fmla="*/ 21 h 697"/>
                  <a:gd name="T78" fmla="*/ 20 w 582"/>
                  <a:gd name="T79" fmla="*/ 21 h 697"/>
                  <a:gd name="T80" fmla="*/ 21 w 582"/>
                  <a:gd name="T81" fmla="*/ 22 h 6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82" h="697">
                    <a:moveTo>
                      <a:pt x="579" y="589"/>
                    </a:moveTo>
                    <a:lnTo>
                      <a:pt x="582" y="523"/>
                    </a:lnTo>
                    <a:lnTo>
                      <a:pt x="557" y="455"/>
                    </a:lnTo>
                    <a:lnTo>
                      <a:pt x="516" y="387"/>
                    </a:lnTo>
                    <a:lnTo>
                      <a:pt x="471" y="326"/>
                    </a:lnTo>
                    <a:lnTo>
                      <a:pt x="429" y="275"/>
                    </a:lnTo>
                    <a:lnTo>
                      <a:pt x="405" y="243"/>
                    </a:lnTo>
                    <a:lnTo>
                      <a:pt x="409" y="231"/>
                    </a:lnTo>
                    <a:lnTo>
                      <a:pt x="453" y="247"/>
                    </a:lnTo>
                    <a:lnTo>
                      <a:pt x="402" y="182"/>
                    </a:lnTo>
                    <a:lnTo>
                      <a:pt x="349" y="126"/>
                    </a:lnTo>
                    <a:lnTo>
                      <a:pt x="295" y="78"/>
                    </a:lnTo>
                    <a:lnTo>
                      <a:pt x="241" y="41"/>
                    </a:lnTo>
                    <a:lnTo>
                      <a:pt x="187" y="13"/>
                    </a:lnTo>
                    <a:lnTo>
                      <a:pt x="137" y="0"/>
                    </a:lnTo>
                    <a:lnTo>
                      <a:pt x="89" y="0"/>
                    </a:lnTo>
                    <a:lnTo>
                      <a:pt x="47" y="16"/>
                    </a:lnTo>
                    <a:lnTo>
                      <a:pt x="55" y="48"/>
                    </a:lnTo>
                    <a:lnTo>
                      <a:pt x="64" y="85"/>
                    </a:lnTo>
                    <a:lnTo>
                      <a:pt x="74" y="122"/>
                    </a:lnTo>
                    <a:lnTo>
                      <a:pt x="81" y="161"/>
                    </a:lnTo>
                    <a:lnTo>
                      <a:pt x="81" y="196"/>
                    </a:lnTo>
                    <a:lnTo>
                      <a:pt x="74" y="230"/>
                    </a:lnTo>
                    <a:lnTo>
                      <a:pt x="53" y="257"/>
                    </a:lnTo>
                    <a:lnTo>
                      <a:pt x="20" y="281"/>
                    </a:lnTo>
                    <a:lnTo>
                      <a:pt x="0" y="357"/>
                    </a:lnTo>
                    <a:lnTo>
                      <a:pt x="6" y="415"/>
                    </a:lnTo>
                    <a:lnTo>
                      <a:pt x="31" y="460"/>
                    </a:lnTo>
                    <a:lnTo>
                      <a:pt x="68" y="498"/>
                    </a:lnTo>
                    <a:lnTo>
                      <a:pt x="108" y="531"/>
                    </a:lnTo>
                    <a:lnTo>
                      <a:pt x="148" y="571"/>
                    </a:lnTo>
                    <a:lnTo>
                      <a:pt x="178" y="618"/>
                    </a:lnTo>
                    <a:lnTo>
                      <a:pt x="192" y="680"/>
                    </a:lnTo>
                    <a:lnTo>
                      <a:pt x="217" y="697"/>
                    </a:lnTo>
                    <a:lnTo>
                      <a:pt x="259" y="687"/>
                    </a:lnTo>
                    <a:lnTo>
                      <a:pt x="311" y="658"/>
                    </a:lnTo>
                    <a:lnTo>
                      <a:pt x="370" y="624"/>
                    </a:lnTo>
                    <a:lnTo>
                      <a:pt x="430" y="588"/>
                    </a:lnTo>
                    <a:lnTo>
                      <a:pt x="489" y="565"/>
                    </a:lnTo>
                    <a:lnTo>
                      <a:pt x="539" y="561"/>
                    </a:lnTo>
                    <a:lnTo>
                      <a:pt x="579" y="589"/>
                    </a:lnTo>
                    <a:close/>
                  </a:path>
                </a:pathLst>
              </a:custGeom>
              <a:solidFill>
                <a:srgbClr val="9C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0" name="Freeform 146"/>
              <p:cNvSpPr>
                <a:spLocks/>
              </p:cNvSpPr>
              <p:nvPr/>
            </p:nvSpPr>
            <p:spPr bwMode="auto">
              <a:xfrm>
                <a:off x="4902" y="1228"/>
                <a:ext cx="189" cy="231"/>
              </a:xfrm>
              <a:custGeom>
                <a:avLst/>
                <a:gdLst>
                  <a:gd name="T0" fmla="*/ 21 w 567"/>
                  <a:gd name="T1" fmla="*/ 22 h 691"/>
                  <a:gd name="T2" fmla="*/ 21 w 567"/>
                  <a:gd name="T3" fmla="*/ 19 h 691"/>
                  <a:gd name="T4" fmla="*/ 20 w 567"/>
                  <a:gd name="T5" fmla="*/ 17 h 691"/>
                  <a:gd name="T6" fmla="*/ 19 w 567"/>
                  <a:gd name="T7" fmla="*/ 14 h 691"/>
                  <a:gd name="T8" fmla="*/ 17 w 567"/>
                  <a:gd name="T9" fmla="*/ 12 h 691"/>
                  <a:gd name="T10" fmla="*/ 15 w 567"/>
                  <a:gd name="T11" fmla="*/ 10 h 691"/>
                  <a:gd name="T12" fmla="*/ 15 w 567"/>
                  <a:gd name="T13" fmla="*/ 9 h 691"/>
                  <a:gd name="T14" fmla="*/ 15 w 567"/>
                  <a:gd name="T15" fmla="*/ 8 h 691"/>
                  <a:gd name="T16" fmla="*/ 17 w 567"/>
                  <a:gd name="T17" fmla="*/ 9 h 691"/>
                  <a:gd name="T18" fmla="*/ 15 w 567"/>
                  <a:gd name="T19" fmla="*/ 6 h 691"/>
                  <a:gd name="T20" fmla="*/ 13 w 567"/>
                  <a:gd name="T21" fmla="*/ 4 h 691"/>
                  <a:gd name="T22" fmla="*/ 11 w 567"/>
                  <a:gd name="T23" fmla="*/ 3 h 691"/>
                  <a:gd name="T24" fmla="*/ 9 w 567"/>
                  <a:gd name="T25" fmla="*/ 1 h 691"/>
                  <a:gd name="T26" fmla="*/ 7 w 567"/>
                  <a:gd name="T27" fmla="*/ 0 h 691"/>
                  <a:gd name="T28" fmla="*/ 5 w 567"/>
                  <a:gd name="T29" fmla="*/ 0 h 691"/>
                  <a:gd name="T30" fmla="*/ 3 w 567"/>
                  <a:gd name="T31" fmla="*/ 0 h 691"/>
                  <a:gd name="T32" fmla="*/ 2 w 567"/>
                  <a:gd name="T33" fmla="*/ 1 h 691"/>
                  <a:gd name="T34" fmla="*/ 2 w 567"/>
                  <a:gd name="T35" fmla="*/ 2 h 691"/>
                  <a:gd name="T36" fmla="*/ 3 w 567"/>
                  <a:gd name="T37" fmla="*/ 3 h 691"/>
                  <a:gd name="T38" fmla="*/ 3 w 567"/>
                  <a:gd name="T39" fmla="*/ 5 h 691"/>
                  <a:gd name="T40" fmla="*/ 3 w 567"/>
                  <a:gd name="T41" fmla="*/ 6 h 691"/>
                  <a:gd name="T42" fmla="*/ 3 w 567"/>
                  <a:gd name="T43" fmla="*/ 7 h 691"/>
                  <a:gd name="T44" fmla="*/ 3 w 567"/>
                  <a:gd name="T45" fmla="*/ 8 h 691"/>
                  <a:gd name="T46" fmla="*/ 2 w 567"/>
                  <a:gd name="T47" fmla="*/ 9 h 691"/>
                  <a:gd name="T48" fmla="*/ 1 w 567"/>
                  <a:gd name="T49" fmla="*/ 10 h 691"/>
                  <a:gd name="T50" fmla="*/ 0 w 567"/>
                  <a:gd name="T51" fmla="*/ 13 h 691"/>
                  <a:gd name="T52" fmla="*/ 0 w 567"/>
                  <a:gd name="T53" fmla="*/ 15 h 691"/>
                  <a:gd name="T54" fmla="*/ 1 w 567"/>
                  <a:gd name="T55" fmla="*/ 17 h 691"/>
                  <a:gd name="T56" fmla="*/ 3 w 567"/>
                  <a:gd name="T57" fmla="*/ 18 h 691"/>
                  <a:gd name="T58" fmla="*/ 4 w 567"/>
                  <a:gd name="T59" fmla="*/ 20 h 691"/>
                  <a:gd name="T60" fmla="*/ 5 w 567"/>
                  <a:gd name="T61" fmla="*/ 21 h 691"/>
                  <a:gd name="T62" fmla="*/ 7 w 567"/>
                  <a:gd name="T63" fmla="*/ 23 h 691"/>
                  <a:gd name="T64" fmla="*/ 7 w 567"/>
                  <a:gd name="T65" fmla="*/ 25 h 691"/>
                  <a:gd name="T66" fmla="*/ 8 w 567"/>
                  <a:gd name="T67" fmla="*/ 26 h 691"/>
                  <a:gd name="T68" fmla="*/ 10 w 567"/>
                  <a:gd name="T69" fmla="*/ 25 h 691"/>
                  <a:gd name="T70" fmla="*/ 11 w 567"/>
                  <a:gd name="T71" fmla="*/ 24 h 691"/>
                  <a:gd name="T72" fmla="*/ 13 w 567"/>
                  <a:gd name="T73" fmla="*/ 23 h 691"/>
                  <a:gd name="T74" fmla="*/ 16 w 567"/>
                  <a:gd name="T75" fmla="*/ 22 h 691"/>
                  <a:gd name="T76" fmla="*/ 18 w 567"/>
                  <a:gd name="T77" fmla="*/ 21 h 691"/>
                  <a:gd name="T78" fmla="*/ 19 w 567"/>
                  <a:gd name="T79" fmla="*/ 21 h 691"/>
                  <a:gd name="T80" fmla="*/ 21 w 567"/>
                  <a:gd name="T81" fmla="*/ 22 h 69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7" h="691">
                    <a:moveTo>
                      <a:pt x="563" y="583"/>
                    </a:moveTo>
                    <a:lnTo>
                      <a:pt x="567" y="517"/>
                    </a:lnTo>
                    <a:lnTo>
                      <a:pt x="543" y="449"/>
                    </a:lnTo>
                    <a:lnTo>
                      <a:pt x="503" y="379"/>
                    </a:lnTo>
                    <a:lnTo>
                      <a:pt x="459" y="318"/>
                    </a:lnTo>
                    <a:lnTo>
                      <a:pt x="418" y="267"/>
                    </a:lnTo>
                    <a:lnTo>
                      <a:pt x="397" y="232"/>
                    </a:lnTo>
                    <a:lnTo>
                      <a:pt x="402" y="219"/>
                    </a:lnTo>
                    <a:lnTo>
                      <a:pt x="446" y="235"/>
                    </a:lnTo>
                    <a:lnTo>
                      <a:pt x="396" y="171"/>
                    </a:lnTo>
                    <a:lnTo>
                      <a:pt x="344" y="116"/>
                    </a:lnTo>
                    <a:lnTo>
                      <a:pt x="290" y="71"/>
                    </a:lnTo>
                    <a:lnTo>
                      <a:pt x="239" y="36"/>
                    </a:lnTo>
                    <a:lnTo>
                      <a:pt x="186" y="11"/>
                    </a:lnTo>
                    <a:lnTo>
                      <a:pt x="138" y="0"/>
                    </a:lnTo>
                    <a:lnTo>
                      <a:pt x="93" y="1"/>
                    </a:lnTo>
                    <a:lnTo>
                      <a:pt x="52" y="19"/>
                    </a:lnTo>
                    <a:lnTo>
                      <a:pt x="58" y="52"/>
                    </a:lnTo>
                    <a:lnTo>
                      <a:pt x="69" y="88"/>
                    </a:lnTo>
                    <a:lnTo>
                      <a:pt x="77" y="123"/>
                    </a:lnTo>
                    <a:lnTo>
                      <a:pt x="83" y="159"/>
                    </a:lnTo>
                    <a:lnTo>
                      <a:pt x="82" y="194"/>
                    </a:lnTo>
                    <a:lnTo>
                      <a:pt x="74" y="225"/>
                    </a:lnTo>
                    <a:lnTo>
                      <a:pt x="53" y="253"/>
                    </a:lnTo>
                    <a:lnTo>
                      <a:pt x="20" y="275"/>
                    </a:lnTo>
                    <a:lnTo>
                      <a:pt x="0" y="351"/>
                    </a:lnTo>
                    <a:lnTo>
                      <a:pt x="6" y="409"/>
                    </a:lnTo>
                    <a:lnTo>
                      <a:pt x="31" y="454"/>
                    </a:lnTo>
                    <a:lnTo>
                      <a:pt x="68" y="492"/>
                    </a:lnTo>
                    <a:lnTo>
                      <a:pt x="108" y="525"/>
                    </a:lnTo>
                    <a:lnTo>
                      <a:pt x="148" y="565"/>
                    </a:lnTo>
                    <a:lnTo>
                      <a:pt x="178" y="612"/>
                    </a:lnTo>
                    <a:lnTo>
                      <a:pt x="192" y="674"/>
                    </a:lnTo>
                    <a:lnTo>
                      <a:pt x="217" y="691"/>
                    </a:lnTo>
                    <a:lnTo>
                      <a:pt x="257" y="681"/>
                    </a:lnTo>
                    <a:lnTo>
                      <a:pt x="306" y="652"/>
                    </a:lnTo>
                    <a:lnTo>
                      <a:pt x="362" y="616"/>
                    </a:lnTo>
                    <a:lnTo>
                      <a:pt x="419" y="580"/>
                    </a:lnTo>
                    <a:lnTo>
                      <a:pt x="474" y="558"/>
                    </a:lnTo>
                    <a:lnTo>
                      <a:pt x="524" y="554"/>
                    </a:lnTo>
                    <a:lnTo>
                      <a:pt x="563" y="583"/>
                    </a:lnTo>
                    <a:close/>
                  </a:path>
                </a:pathLst>
              </a:custGeom>
              <a:solidFill>
                <a:srgbClr val="A3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1" name="Freeform 147"/>
              <p:cNvSpPr>
                <a:spLocks/>
              </p:cNvSpPr>
              <p:nvPr/>
            </p:nvSpPr>
            <p:spPr bwMode="auto">
              <a:xfrm>
                <a:off x="4902" y="1230"/>
                <a:ext cx="183" cy="229"/>
              </a:xfrm>
              <a:custGeom>
                <a:avLst/>
                <a:gdLst>
                  <a:gd name="T0" fmla="*/ 20 w 550"/>
                  <a:gd name="T1" fmla="*/ 22 h 685"/>
                  <a:gd name="T2" fmla="*/ 20 w 550"/>
                  <a:gd name="T3" fmla="*/ 19 h 685"/>
                  <a:gd name="T4" fmla="*/ 20 w 550"/>
                  <a:gd name="T5" fmla="*/ 16 h 685"/>
                  <a:gd name="T6" fmla="*/ 18 w 550"/>
                  <a:gd name="T7" fmla="*/ 14 h 685"/>
                  <a:gd name="T8" fmla="*/ 17 w 550"/>
                  <a:gd name="T9" fmla="*/ 11 h 685"/>
                  <a:gd name="T10" fmla="*/ 15 w 550"/>
                  <a:gd name="T11" fmla="*/ 10 h 685"/>
                  <a:gd name="T12" fmla="*/ 14 w 550"/>
                  <a:gd name="T13" fmla="*/ 8 h 685"/>
                  <a:gd name="T14" fmla="*/ 15 w 550"/>
                  <a:gd name="T15" fmla="*/ 8 h 685"/>
                  <a:gd name="T16" fmla="*/ 16 w 550"/>
                  <a:gd name="T17" fmla="*/ 8 h 685"/>
                  <a:gd name="T18" fmla="*/ 14 w 550"/>
                  <a:gd name="T19" fmla="*/ 6 h 685"/>
                  <a:gd name="T20" fmla="*/ 13 w 550"/>
                  <a:gd name="T21" fmla="*/ 4 h 685"/>
                  <a:gd name="T22" fmla="*/ 11 w 550"/>
                  <a:gd name="T23" fmla="*/ 2 h 685"/>
                  <a:gd name="T24" fmla="*/ 9 w 550"/>
                  <a:gd name="T25" fmla="*/ 1 h 685"/>
                  <a:gd name="T26" fmla="*/ 7 w 550"/>
                  <a:gd name="T27" fmla="*/ 0 h 685"/>
                  <a:gd name="T28" fmla="*/ 5 w 550"/>
                  <a:gd name="T29" fmla="*/ 0 h 685"/>
                  <a:gd name="T30" fmla="*/ 4 w 550"/>
                  <a:gd name="T31" fmla="*/ 0 h 685"/>
                  <a:gd name="T32" fmla="*/ 2 w 550"/>
                  <a:gd name="T33" fmla="*/ 1 h 685"/>
                  <a:gd name="T34" fmla="*/ 2 w 550"/>
                  <a:gd name="T35" fmla="*/ 2 h 685"/>
                  <a:gd name="T36" fmla="*/ 3 w 550"/>
                  <a:gd name="T37" fmla="*/ 3 h 685"/>
                  <a:gd name="T38" fmla="*/ 3 w 550"/>
                  <a:gd name="T39" fmla="*/ 5 h 685"/>
                  <a:gd name="T40" fmla="*/ 3 w 550"/>
                  <a:gd name="T41" fmla="*/ 6 h 685"/>
                  <a:gd name="T42" fmla="*/ 3 w 550"/>
                  <a:gd name="T43" fmla="*/ 7 h 685"/>
                  <a:gd name="T44" fmla="*/ 3 w 550"/>
                  <a:gd name="T45" fmla="*/ 8 h 685"/>
                  <a:gd name="T46" fmla="*/ 2 w 550"/>
                  <a:gd name="T47" fmla="*/ 9 h 685"/>
                  <a:gd name="T48" fmla="*/ 1 w 550"/>
                  <a:gd name="T49" fmla="*/ 10 h 685"/>
                  <a:gd name="T50" fmla="*/ 0 w 550"/>
                  <a:gd name="T51" fmla="*/ 13 h 685"/>
                  <a:gd name="T52" fmla="*/ 0 w 550"/>
                  <a:gd name="T53" fmla="*/ 15 h 685"/>
                  <a:gd name="T54" fmla="*/ 1 w 550"/>
                  <a:gd name="T55" fmla="*/ 17 h 685"/>
                  <a:gd name="T56" fmla="*/ 3 w 550"/>
                  <a:gd name="T57" fmla="*/ 18 h 685"/>
                  <a:gd name="T58" fmla="*/ 4 w 550"/>
                  <a:gd name="T59" fmla="*/ 19 h 685"/>
                  <a:gd name="T60" fmla="*/ 5 w 550"/>
                  <a:gd name="T61" fmla="*/ 21 h 685"/>
                  <a:gd name="T62" fmla="*/ 7 w 550"/>
                  <a:gd name="T63" fmla="*/ 23 h 685"/>
                  <a:gd name="T64" fmla="*/ 7 w 550"/>
                  <a:gd name="T65" fmla="*/ 25 h 685"/>
                  <a:gd name="T66" fmla="*/ 8 w 550"/>
                  <a:gd name="T67" fmla="*/ 26 h 685"/>
                  <a:gd name="T68" fmla="*/ 9 w 550"/>
                  <a:gd name="T69" fmla="*/ 25 h 685"/>
                  <a:gd name="T70" fmla="*/ 11 w 550"/>
                  <a:gd name="T71" fmla="*/ 24 h 685"/>
                  <a:gd name="T72" fmla="*/ 13 w 550"/>
                  <a:gd name="T73" fmla="*/ 23 h 685"/>
                  <a:gd name="T74" fmla="*/ 15 w 550"/>
                  <a:gd name="T75" fmla="*/ 21 h 685"/>
                  <a:gd name="T76" fmla="*/ 17 w 550"/>
                  <a:gd name="T77" fmla="*/ 21 h 685"/>
                  <a:gd name="T78" fmla="*/ 19 w 550"/>
                  <a:gd name="T79" fmla="*/ 20 h 685"/>
                  <a:gd name="T80" fmla="*/ 20 w 550"/>
                  <a:gd name="T81" fmla="*/ 22 h 68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0" h="685">
                    <a:moveTo>
                      <a:pt x="546" y="577"/>
                    </a:moveTo>
                    <a:lnTo>
                      <a:pt x="550" y="510"/>
                    </a:lnTo>
                    <a:lnTo>
                      <a:pt x="528" y="440"/>
                    </a:lnTo>
                    <a:lnTo>
                      <a:pt x="489" y="371"/>
                    </a:lnTo>
                    <a:lnTo>
                      <a:pt x="447" y="309"/>
                    </a:lnTo>
                    <a:lnTo>
                      <a:pt x="409" y="256"/>
                    </a:lnTo>
                    <a:lnTo>
                      <a:pt x="388" y="222"/>
                    </a:lnTo>
                    <a:lnTo>
                      <a:pt x="394" y="208"/>
                    </a:lnTo>
                    <a:lnTo>
                      <a:pt x="441" y="224"/>
                    </a:lnTo>
                    <a:lnTo>
                      <a:pt x="391" y="161"/>
                    </a:lnTo>
                    <a:lnTo>
                      <a:pt x="341" y="108"/>
                    </a:lnTo>
                    <a:lnTo>
                      <a:pt x="289" y="64"/>
                    </a:lnTo>
                    <a:lnTo>
                      <a:pt x="239" y="31"/>
                    </a:lnTo>
                    <a:lnTo>
                      <a:pt x="189" y="10"/>
                    </a:lnTo>
                    <a:lnTo>
                      <a:pt x="141" y="0"/>
                    </a:lnTo>
                    <a:lnTo>
                      <a:pt x="95" y="4"/>
                    </a:lnTo>
                    <a:lnTo>
                      <a:pt x="55" y="22"/>
                    </a:lnTo>
                    <a:lnTo>
                      <a:pt x="61" y="54"/>
                    </a:lnTo>
                    <a:lnTo>
                      <a:pt x="70" y="89"/>
                    </a:lnTo>
                    <a:lnTo>
                      <a:pt x="79" y="123"/>
                    </a:lnTo>
                    <a:lnTo>
                      <a:pt x="85" y="159"/>
                    </a:lnTo>
                    <a:lnTo>
                      <a:pt x="82" y="190"/>
                    </a:lnTo>
                    <a:lnTo>
                      <a:pt x="74" y="222"/>
                    </a:lnTo>
                    <a:lnTo>
                      <a:pt x="53" y="247"/>
                    </a:lnTo>
                    <a:lnTo>
                      <a:pt x="20" y="269"/>
                    </a:lnTo>
                    <a:lnTo>
                      <a:pt x="0" y="345"/>
                    </a:lnTo>
                    <a:lnTo>
                      <a:pt x="6" y="403"/>
                    </a:lnTo>
                    <a:lnTo>
                      <a:pt x="31" y="448"/>
                    </a:lnTo>
                    <a:lnTo>
                      <a:pt x="68" y="486"/>
                    </a:lnTo>
                    <a:lnTo>
                      <a:pt x="108" y="519"/>
                    </a:lnTo>
                    <a:lnTo>
                      <a:pt x="148" y="559"/>
                    </a:lnTo>
                    <a:lnTo>
                      <a:pt x="178" y="606"/>
                    </a:lnTo>
                    <a:lnTo>
                      <a:pt x="192" y="668"/>
                    </a:lnTo>
                    <a:lnTo>
                      <a:pt x="216" y="685"/>
                    </a:lnTo>
                    <a:lnTo>
                      <a:pt x="254" y="675"/>
                    </a:lnTo>
                    <a:lnTo>
                      <a:pt x="301" y="646"/>
                    </a:lnTo>
                    <a:lnTo>
                      <a:pt x="355" y="610"/>
                    </a:lnTo>
                    <a:lnTo>
                      <a:pt x="409" y="574"/>
                    </a:lnTo>
                    <a:lnTo>
                      <a:pt x="461" y="552"/>
                    </a:lnTo>
                    <a:lnTo>
                      <a:pt x="508" y="548"/>
                    </a:lnTo>
                    <a:lnTo>
                      <a:pt x="546" y="577"/>
                    </a:lnTo>
                    <a:close/>
                  </a:path>
                </a:pathLst>
              </a:custGeom>
              <a:solidFill>
                <a:srgbClr val="ABAD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2" name="Freeform 148"/>
              <p:cNvSpPr>
                <a:spLocks/>
              </p:cNvSpPr>
              <p:nvPr/>
            </p:nvSpPr>
            <p:spPr bwMode="auto">
              <a:xfrm>
                <a:off x="4902" y="1233"/>
                <a:ext cx="178" cy="226"/>
              </a:xfrm>
              <a:custGeom>
                <a:avLst/>
                <a:gdLst>
                  <a:gd name="T0" fmla="*/ 20 w 534"/>
                  <a:gd name="T1" fmla="*/ 21 h 678"/>
                  <a:gd name="T2" fmla="*/ 20 w 534"/>
                  <a:gd name="T3" fmla="*/ 19 h 678"/>
                  <a:gd name="T4" fmla="*/ 19 w 534"/>
                  <a:gd name="T5" fmla="*/ 16 h 678"/>
                  <a:gd name="T6" fmla="*/ 18 w 534"/>
                  <a:gd name="T7" fmla="*/ 13 h 678"/>
                  <a:gd name="T8" fmla="*/ 16 w 534"/>
                  <a:gd name="T9" fmla="*/ 11 h 678"/>
                  <a:gd name="T10" fmla="*/ 15 w 534"/>
                  <a:gd name="T11" fmla="*/ 9 h 678"/>
                  <a:gd name="T12" fmla="*/ 14 w 534"/>
                  <a:gd name="T13" fmla="*/ 8 h 678"/>
                  <a:gd name="T14" fmla="*/ 14 w 534"/>
                  <a:gd name="T15" fmla="*/ 7 h 678"/>
                  <a:gd name="T16" fmla="*/ 16 w 534"/>
                  <a:gd name="T17" fmla="*/ 8 h 678"/>
                  <a:gd name="T18" fmla="*/ 14 w 534"/>
                  <a:gd name="T19" fmla="*/ 6 h 678"/>
                  <a:gd name="T20" fmla="*/ 12 w 534"/>
                  <a:gd name="T21" fmla="*/ 4 h 678"/>
                  <a:gd name="T22" fmla="*/ 11 w 534"/>
                  <a:gd name="T23" fmla="*/ 2 h 678"/>
                  <a:gd name="T24" fmla="*/ 9 w 534"/>
                  <a:gd name="T25" fmla="*/ 1 h 678"/>
                  <a:gd name="T26" fmla="*/ 7 w 534"/>
                  <a:gd name="T27" fmla="*/ 0 h 678"/>
                  <a:gd name="T28" fmla="*/ 5 w 534"/>
                  <a:gd name="T29" fmla="*/ 0 h 678"/>
                  <a:gd name="T30" fmla="*/ 4 w 534"/>
                  <a:gd name="T31" fmla="*/ 0 h 678"/>
                  <a:gd name="T32" fmla="*/ 2 w 534"/>
                  <a:gd name="T33" fmla="*/ 1 h 678"/>
                  <a:gd name="T34" fmla="*/ 2 w 534"/>
                  <a:gd name="T35" fmla="*/ 2 h 678"/>
                  <a:gd name="T36" fmla="*/ 3 w 534"/>
                  <a:gd name="T37" fmla="*/ 3 h 678"/>
                  <a:gd name="T38" fmla="*/ 3 w 534"/>
                  <a:gd name="T39" fmla="*/ 5 h 678"/>
                  <a:gd name="T40" fmla="*/ 3 w 534"/>
                  <a:gd name="T41" fmla="*/ 6 h 678"/>
                  <a:gd name="T42" fmla="*/ 3 w 534"/>
                  <a:gd name="T43" fmla="*/ 7 h 678"/>
                  <a:gd name="T44" fmla="*/ 3 w 534"/>
                  <a:gd name="T45" fmla="*/ 8 h 678"/>
                  <a:gd name="T46" fmla="*/ 2 w 534"/>
                  <a:gd name="T47" fmla="*/ 9 h 678"/>
                  <a:gd name="T48" fmla="*/ 1 w 534"/>
                  <a:gd name="T49" fmla="*/ 10 h 678"/>
                  <a:gd name="T50" fmla="*/ 0 w 534"/>
                  <a:gd name="T51" fmla="*/ 13 h 678"/>
                  <a:gd name="T52" fmla="*/ 0 w 534"/>
                  <a:gd name="T53" fmla="*/ 15 h 678"/>
                  <a:gd name="T54" fmla="*/ 1 w 534"/>
                  <a:gd name="T55" fmla="*/ 16 h 678"/>
                  <a:gd name="T56" fmla="*/ 3 w 534"/>
                  <a:gd name="T57" fmla="*/ 18 h 678"/>
                  <a:gd name="T58" fmla="*/ 4 w 534"/>
                  <a:gd name="T59" fmla="*/ 19 h 678"/>
                  <a:gd name="T60" fmla="*/ 5 w 534"/>
                  <a:gd name="T61" fmla="*/ 20 h 678"/>
                  <a:gd name="T62" fmla="*/ 7 w 534"/>
                  <a:gd name="T63" fmla="*/ 22 h 678"/>
                  <a:gd name="T64" fmla="*/ 7 w 534"/>
                  <a:gd name="T65" fmla="*/ 24 h 678"/>
                  <a:gd name="T66" fmla="*/ 8 w 534"/>
                  <a:gd name="T67" fmla="*/ 25 h 678"/>
                  <a:gd name="T68" fmla="*/ 9 w 534"/>
                  <a:gd name="T69" fmla="*/ 25 h 678"/>
                  <a:gd name="T70" fmla="*/ 11 w 534"/>
                  <a:gd name="T71" fmla="*/ 24 h 678"/>
                  <a:gd name="T72" fmla="*/ 13 w 534"/>
                  <a:gd name="T73" fmla="*/ 22 h 678"/>
                  <a:gd name="T74" fmla="*/ 15 w 534"/>
                  <a:gd name="T75" fmla="*/ 21 h 678"/>
                  <a:gd name="T76" fmla="*/ 17 w 534"/>
                  <a:gd name="T77" fmla="*/ 20 h 678"/>
                  <a:gd name="T78" fmla="*/ 18 w 534"/>
                  <a:gd name="T79" fmla="*/ 20 h 678"/>
                  <a:gd name="T80" fmla="*/ 20 w 534"/>
                  <a:gd name="T81" fmla="*/ 21 h 6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4" h="678">
                    <a:moveTo>
                      <a:pt x="531" y="570"/>
                    </a:moveTo>
                    <a:lnTo>
                      <a:pt x="534" y="503"/>
                    </a:lnTo>
                    <a:lnTo>
                      <a:pt x="514" y="432"/>
                    </a:lnTo>
                    <a:lnTo>
                      <a:pt x="477" y="363"/>
                    </a:lnTo>
                    <a:lnTo>
                      <a:pt x="436" y="299"/>
                    </a:lnTo>
                    <a:lnTo>
                      <a:pt x="399" y="247"/>
                    </a:lnTo>
                    <a:lnTo>
                      <a:pt x="380" y="212"/>
                    </a:lnTo>
                    <a:lnTo>
                      <a:pt x="387" y="199"/>
                    </a:lnTo>
                    <a:lnTo>
                      <a:pt x="433" y="215"/>
                    </a:lnTo>
                    <a:lnTo>
                      <a:pt x="384" y="151"/>
                    </a:lnTo>
                    <a:lnTo>
                      <a:pt x="335" y="100"/>
                    </a:lnTo>
                    <a:lnTo>
                      <a:pt x="284" y="58"/>
                    </a:lnTo>
                    <a:lnTo>
                      <a:pt x="236" y="28"/>
                    </a:lnTo>
                    <a:lnTo>
                      <a:pt x="187" y="8"/>
                    </a:lnTo>
                    <a:lnTo>
                      <a:pt x="142" y="0"/>
                    </a:lnTo>
                    <a:lnTo>
                      <a:pt x="98" y="5"/>
                    </a:lnTo>
                    <a:lnTo>
                      <a:pt x="57" y="24"/>
                    </a:lnTo>
                    <a:lnTo>
                      <a:pt x="64" y="55"/>
                    </a:lnTo>
                    <a:lnTo>
                      <a:pt x="74" y="89"/>
                    </a:lnTo>
                    <a:lnTo>
                      <a:pt x="82" y="122"/>
                    </a:lnTo>
                    <a:lnTo>
                      <a:pt x="87" y="156"/>
                    </a:lnTo>
                    <a:lnTo>
                      <a:pt x="85" y="187"/>
                    </a:lnTo>
                    <a:lnTo>
                      <a:pt x="75" y="216"/>
                    </a:lnTo>
                    <a:lnTo>
                      <a:pt x="53" y="241"/>
                    </a:lnTo>
                    <a:lnTo>
                      <a:pt x="20" y="262"/>
                    </a:lnTo>
                    <a:lnTo>
                      <a:pt x="0" y="338"/>
                    </a:lnTo>
                    <a:lnTo>
                      <a:pt x="6" y="396"/>
                    </a:lnTo>
                    <a:lnTo>
                      <a:pt x="31" y="441"/>
                    </a:lnTo>
                    <a:lnTo>
                      <a:pt x="68" y="479"/>
                    </a:lnTo>
                    <a:lnTo>
                      <a:pt x="108" y="512"/>
                    </a:lnTo>
                    <a:lnTo>
                      <a:pt x="148" y="552"/>
                    </a:lnTo>
                    <a:lnTo>
                      <a:pt x="178" y="599"/>
                    </a:lnTo>
                    <a:lnTo>
                      <a:pt x="192" y="661"/>
                    </a:lnTo>
                    <a:lnTo>
                      <a:pt x="215" y="678"/>
                    </a:lnTo>
                    <a:lnTo>
                      <a:pt x="252" y="668"/>
                    </a:lnTo>
                    <a:lnTo>
                      <a:pt x="296" y="639"/>
                    </a:lnTo>
                    <a:lnTo>
                      <a:pt x="346" y="603"/>
                    </a:lnTo>
                    <a:lnTo>
                      <a:pt x="397" y="567"/>
                    </a:lnTo>
                    <a:lnTo>
                      <a:pt x="447" y="545"/>
                    </a:lnTo>
                    <a:lnTo>
                      <a:pt x="492" y="541"/>
                    </a:lnTo>
                    <a:lnTo>
                      <a:pt x="531" y="570"/>
                    </a:lnTo>
                    <a:close/>
                  </a:path>
                </a:pathLst>
              </a:custGeom>
              <a:solidFill>
                <a:srgbClr val="B0B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3" name="Freeform 149"/>
              <p:cNvSpPr>
                <a:spLocks/>
              </p:cNvSpPr>
              <p:nvPr/>
            </p:nvSpPr>
            <p:spPr bwMode="auto">
              <a:xfrm>
                <a:off x="4902" y="1236"/>
                <a:ext cx="173" cy="223"/>
              </a:xfrm>
              <a:custGeom>
                <a:avLst/>
                <a:gdLst>
                  <a:gd name="T0" fmla="*/ 19 w 518"/>
                  <a:gd name="T1" fmla="*/ 21 h 669"/>
                  <a:gd name="T2" fmla="*/ 19 w 518"/>
                  <a:gd name="T3" fmla="*/ 18 h 669"/>
                  <a:gd name="T4" fmla="*/ 18 w 518"/>
                  <a:gd name="T5" fmla="*/ 16 h 669"/>
                  <a:gd name="T6" fmla="*/ 17 w 518"/>
                  <a:gd name="T7" fmla="*/ 13 h 669"/>
                  <a:gd name="T8" fmla="*/ 16 w 518"/>
                  <a:gd name="T9" fmla="*/ 11 h 669"/>
                  <a:gd name="T10" fmla="*/ 14 w 518"/>
                  <a:gd name="T11" fmla="*/ 9 h 669"/>
                  <a:gd name="T12" fmla="*/ 14 w 518"/>
                  <a:gd name="T13" fmla="*/ 7 h 669"/>
                  <a:gd name="T14" fmla="*/ 14 w 518"/>
                  <a:gd name="T15" fmla="*/ 7 h 669"/>
                  <a:gd name="T16" fmla="*/ 16 w 518"/>
                  <a:gd name="T17" fmla="*/ 7 h 669"/>
                  <a:gd name="T18" fmla="*/ 14 w 518"/>
                  <a:gd name="T19" fmla="*/ 5 h 669"/>
                  <a:gd name="T20" fmla="*/ 12 w 518"/>
                  <a:gd name="T21" fmla="*/ 3 h 669"/>
                  <a:gd name="T22" fmla="*/ 10 w 518"/>
                  <a:gd name="T23" fmla="*/ 2 h 669"/>
                  <a:gd name="T24" fmla="*/ 9 w 518"/>
                  <a:gd name="T25" fmla="*/ 1 h 669"/>
                  <a:gd name="T26" fmla="*/ 7 w 518"/>
                  <a:gd name="T27" fmla="*/ 0 h 669"/>
                  <a:gd name="T28" fmla="*/ 5 w 518"/>
                  <a:gd name="T29" fmla="*/ 0 h 669"/>
                  <a:gd name="T30" fmla="*/ 4 w 518"/>
                  <a:gd name="T31" fmla="*/ 0 h 669"/>
                  <a:gd name="T32" fmla="*/ 2 w 518"/>
                  <a:gd name="T33" fmla="*/ 1 h 669"/>
                  <a:gd name="T34" fmla="*/ 3 w 518"/>
                  <a:gd name="T35" fmla="*/ 2 h 669"/>
                  <a:gd name="T36" fmla="*/ 3 w 518"/>
                  <a:gd name="T37" fmla="*/ 3 h 669"/>
                  <a:gd name="T38" fmla="*/ 3 w 518"/>
                  <a:gd name="T39" fmla="*/ 4 h 669"/>
                  <a:gd name="T40" fmla="*/ 3 w 518"/>
                  <a:gd name="T41" fmla="*/ 6 h 669"/>
                  <a:gd name="T42" fmla="*/ 3 w 518"/>
                  <a:gd name="T43" fmla="*/ 7 h 669"/>
                  <a:gd name="T44" fmla="*/ 3 w 518"/>
                  <a:gd name="T45" fmla="*/ 8 h 669"/>
                  <a:gd name="T46" fmla="*/ 2 w 518"/>
                  <a:gd name="T47" fmla="*/ 9 h 669"/>
                  <a:gd name="T48" fmla="*/ 1 w 518"/>
                  <a:gd name="T49" fmla="*/ 9 h 669"/>
                  <a:gd name="T50" fmla="*/ 0 w 518"/>
                  <a:gd name="T51" fmla="*/ 12 h 669"/>
                  <a:gd name="T52" fmla="*/ 0 w 518"/>
                  <a:gd name="T53" fmla="*/ 14 h 669"/>
                  <a:gd name="T54" fmla="*/ 1 w 518"/>
                  <a:gd name="T55" fmla="*/ 16 h 669"/>
                  <a:gd name="T56" fmla="*/ 3 w 518"/>
                  <a:gd name="T57" fmla="*/ 17 h 669"/>
                  <a:gd name="T58" fmla="*/ 4 w 518"/>
                  <a:gd name="T59" fmla="*/ 19 h 669"/>
                  <a:gd name="T60" fmla="*/ 5 w 518"/>
                  <a:gd name="T61" fmla="*/ 20 h 669"/>
                  <a:gd name="T62" fmla="*/ 7 w 518"/>
                  <a:gd name="T63" fmla="*/ 22 h 669"/>
                  <a:gd name="T64" fmla="*/ 7 w 518"/>
                  <a:gd name="T65" fmla="*/ 24 h 669"/>
                  <a:gd name="T66" fmla="*/ 8 w 518"/>
                  <a:gd name="T67" fmla="*/ 25 h 669"/>
                  <a:gd name="T68" fmla="*/ 9 w 518"/>
                  <a:gd name="T69" fmla="*/ 24 h 669"/>
                  <a:gd name="T70" fmla="*/ 11 w 518"/>
                  <a:gd name="T71" fmla="*/ 23 h 669"/>
                  <a:gd name="T72" fmla="*/ 13 w 518"/>
                  <a:gd name="T73" fmla="*/ 22 h 669"/>
                  <a:gd name="T74" fmla="*/ 14 w 518"/>
                  <a:gd name="T75" fmla="*/ 21 h 669"/>
                  <a:gd name="T76" fmla="*/ 16 w 518"/>
                  <a:gd name="T77" fmla="*/ 20 h 669"/>
                  <a:gd name="T78" fmla="*/ 18 w 518"/>
                  <a:gd name="T79" fmla="*/ 20 h 669"/>
                  <a:gd name="T80" fmla="*/ 19 w 518"/>
                  <a:gd name="T81" fmla="*/ 21 h 66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8" h="669">
                    <a:moveTo>
                      <a:pt x="513" y="561"/>
                    </a:moveTo>
                    <a:lnTo>
                      <a:pt x="518" y="494"/>
                    </a:lnTo>
                    <a:lnTo>
                      <a:pt x="498" y="423"/>
                    </a:lnTo>
                    <a:lnTo>
                      <a:pt x="463" y="353"/>
                    </a:lnTo>
                    <a:lnTo>
                      <a:pt x="424" y="289"/>
                    </a:lnTo>
                    <a:lnTo>
                      <a:pt x="390" y="235"/>
                    </a:lnTo>
                    <a:lnTo>
                      <a:pt x="372" y="200"/>
                    </a:lnTo>
                    <a:lnTo>
                      <a:pt x="380" y="185"/>
                    </a:lnTo>
                    <a:lnTo>
                      <a:pt x="425" y="201"/>
                    </a:lnTo>
                    <a:lnTo>
                      <a:pt x="376" y="139"/>
                    </a:lnTo>
                    <a:lnTo>
                      <a:pt x="329" y="88"/>
                    </a:lnTo>
                    <a:lnTo>
                      <a:pt x="281" y="49"/>
                    </a:lnTo>
                    <a:lnTo>
                      <a:pt x="235" y="21"/>
                    </a:lnTo>
                    <a:lnTo>
                      <a:pt x="189" y="3"/>
                    </a:lnTo>
                    <a:lnTo>
                      <a:pt x="146" y="0"/>
                    </a:lnTo>
                    <a:lnTo>
                      <a:pt x="103" y="6"/>
                    </a:lnTo>
                    <a:lnTo>
                      <a:pt x="63" y="25"/>
                    </a:lnTo>
                    <a:lnTo>
                      <a:pt x="69" y="56"/>
                    </a:lnTo>
                    <a:lnTo>
                      <a:pt x="77" y="88"/>
                    </a:lnTo>
                    <a:lnTo>
                      <a:pt x="83" y="119"/>
                    </a:lnTo>
                    <a:lnTo>
                      <a:pt x="88" y="152"/>
                    </a:lnTo>
                    <a:lnTo>
                      <a:pt x="86" y="180"/>
                    </a:lnTo>
                    <a:lnTo>
                      <a:pt x="75" y="208"/>
                    </a:lnTo>
                    <a:lnTo>
                      <a:pt x="53" y="232"/>
                    </a:lnTo>
                    <a:lnTo>
                      <a:pt x="20" y="253"/>
                    </a:lnTo>
                    <a:lnTo>
                      <a:pt x="0" y="329"/>
                    </a:lnTo>
                    <a:lnTo>
                      <a:pt x="6" y="387"/>
                    </a:lnTo>
                    <a:lnTo>
                      <a:pt x="31" y="432"/>
                    </a:lnTo>
                    <a:lnTo>
                      <a:pt x="68" y="470"/>
                    </a:lnTo>
                    <a:lnTo>
                      <a:pt x="108" y="503"/>
                    </a:lnTo>
                    <a:lnTo>
                      <a:pt x="148" y="543"/>
                    </a:lnTo>
                    <a:lnTo>
                      <a:pt x="178" y="590"/>
                    </a:lnTo>
                    <a:lnTo>
                      <a:pt x="192" y="652"/>
                    </a:lnTo>
                    <a:lnTo>
                      <a:pt x="215" y="669"/>
                    </a:lnTo>
                    <a:lnTo>
                      <a:pt x="248" y="659"/>
                    </a:lnTo>
                    <a:lnTo>
                      <a:pt x="290" y="630"/>
                    </a:lnTo>
                    <a:lnTo>
                      <a:pt x="338" y="594"/>
                    </a:lnTo>
                    <a:lnTo>
                      <a:pt x="386" y="558"/>
                    </a:lnTo>
                    <a:lnTo>
                      <a:pt x="434" y="536"/>
                    </a:lnTo>
                    <a:lnTo>
                      <a:pt x="476" y="532"/>
                    </a:lnTo>
                    <a:lnTo>
                      <a:pt x="513" y="561"/>
                    </a:lnTo>
                    <a:close/>
                  </a:path>
                </a:pathLst>
              </a:custGeom>
              <a:solidFill>
                <a:srgbClr val="B8BA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4" name="Freeform 150"/>
              <p:cNvSpPr>
                <a:spLocks/>
              </p:cNvSpPr>
              <p:nvPr/>
            </p:nvSpPr>
            <p:spPr bwMode="auto">
              <a:xfrm>
                <a:off x="4902" y="1237"/>
                <a:ext cx="168" cy="222"/>
              </a:xfrm>
              <a:custGeom>
                <a:avLst/>
                <a:gdLst>
                  <a:gd name="T0" fmla="*/ 18 w 503"/>
                  <a:gd name="T1" fmla="*/ 21 h 664"/>
                  <a:gd name="T2" fmla="*/ 19 w 503"/>
                  <a:gd name="T3" fmla="*/ 18 h 664"/>
                  <a:gd name="T4" fmla="*/ 18 w 503"/>
                  <a:gd name="T5" fmla="*/ 15 h 664"/>
                  <a:gd name="T6" fmla="*/ 17 w 503"/>
                  <a:gd name="T7" fmla="*/ 13 h 664"/>
                  <a:gd name="T8" fmla="*/ 15 w 503"/>
                  <a:gd name="T9" fmla="*/ 10 h 664"/>
                  <a:gd name="T10" fmla="*/ 14 w 503"/>
                  <a:gd name="T11" fmla="*/ 8 h 664"/>
                  <a:gd name="T12" fmla="*/ 13 w 503"/>
                  <a:gd name="T13" fmla="*/ 7 h 664"/>
                  <a:gd name="T14" fmla="*/ 14 w 503"/>
                  <a:gd name="T15" fmla="*/ 7 h 664"/>
                  <a:gd name="T16" fmla="*/ 16 w 503"/>
                  <a:gd name="T17" fmla="*/ 7 h 664"/>
                  <a:gd name="T18" fmla="*/ 14 w 503"/>
                  <a:gd name="T19" fmla="*/ 5 h 664"/>
                  <a:gd name="T20" fmla="*/ 12 w 503"/>
                  <a:gd name="T21" fmla="*/ 3 h 664"/>
                  <a:gd name="T22" fmla="*/ 10 w 503"/>
                  <a:gd name="T23" fmla="*/ 2 h 664"/>
                  <a:gd name="T24" fmla="*/ 9 w 503"/>
                  <a:gd name="T25" fmla="*/ 1 h 664"/>
                  <a:gd name="T26" fmla="*/ 7 w 503"/>
                  <a:gd name="T27" fmla="*/ 0 h 664"/>
                  <a:gd name="T28" fmla="*/ 5 w 503"/>
                  <a:gd name="T29" fmla="*/ 0 h 664"/>
                  <a:gd name="T30" fmla="*/ 4 w 503"/>
                  <a:gd name="T31" fmla="*/ 0 h 664"/>
                  <a:gd name="T32" fmla="*/ 2 w 503"/>
                  <a:gd name="T33" fmla="*/ 1 h 664"/>
                  <a:gd name="T34" fmla="*/ 3 w 503"/>
                  <a:gd name="T35" fmla="*/ 2 h 664"/>
                  <a:gd name="T36" fmla="*/ 3 w 503"/>
                  <a:gd name="T37" fmla="*/ 3 h 664"/>
                  <a:gd name="T38" fmla="*/ 3 w 503"/>
                  <a:gd name="T39" fmla="*/ 4 h 664"/>
                  <a:gd name="T40" fmla="*/ 3 w 503"/>
                  <a:gd name="T41" fmla="*/ 6 h 664"/>
                  <a:gd name="T42" fmla="*/ 3 w 503"/>
                  <a:gd name="T43" fmla="*/ 7 h 664"/>
                  <a:gd name="T44" fmla="*/ 3 w 503"/>
                  <a:gd name="T45" fmla="*/ 8 h 664"/>
                  <a:gd name="T46" fmla="*/ 2 w 503"/>
                  <a:gd name="T47" fmla="*/ 8 h 664"/>
                  <a:gd name="T48" fmla="*/ 1 w 503"/>
                  <a:gd name="T49" fmla="*/ 9 h 664"/>
                  <a:gd name="T50" fmla="*/ 0 w 503"/>
                  <a:gd name="T51" fmla="*/ 12 h 664"/>
                  <a:gd name="T52" fmla="*/ 0 w 503"/>
                  <a:gd name="T53" fmla="*/ 14 h 664"/>
                  <a:gd name="T54" fmla="*/ 1 w 503"/>
                  <a:gd name="T55" fmla="*/ 16 h 664"/>
                  <a:gd name="T56" fmla="*/ 3 w 503"/>
                  <a:gd name="T57" fmla="*/ 17 h 664"/>
                  <a:gd name="T58" fmla="*/ 4 w 503"/>
                  <a:gd name="T59" fmla="*/ 19 h 664"/>
                  <a:gd name="T60" fmla="*/ 5 w 503"/>
                  <a:gd name="T61" fmla="*/ 20 h 664"/>
                  <a:gd name="T62" fmla="*/ 7 w 503"/>
                  <a:gd name="T63" fmla="*/ 22 h 664"/>
                  <a:gd name="T64" fmla="*/ 7 w 503"/>
                  <a:gd name="T65" fmla="*/ 24 h 664"/>
                  <a:gd name="T66" fmla="*/ 8 w 503"/>
                  <a:gd name="T67" fmla="*/ 25 h 664"/>
                  <a:gd name="T68" fmla="*/ 9 w 503"/>
                  <a:gd name="T69" fmla="*/ 24 h 664"/>
                  <a:gd name="T70" fmla="*/ 11 w 503"/>
                  <a:gd name="T71" fmla="*/ 23 h 664"/>
                  <a:gd name="T72" fmla="*/ 12 w 503"/>
                  <a:gd name="T73" fmla="*/ 22 h 664"/>
                  <a:gd name="T74" fmla="*/ 14 w 503"/>
                  <a:gd name="T75" fmla="*/ 21 h 664"/>
                  <a:gd name="T76" fmla="*/ 16 w 503"/>
                  <a:gd name="T77" fmla="*/ 20 h 664"/>
                  <a:gd name="T78" fmla="*/ 17 w 503"/>
                  <a:gd name="T79" fmla="*/ 20 h 664"/>
                  <a:gd name="T80" fmla="*/ 18 w 503"/>
                  <a:gd name="T81" fmla="*/ 21 h 6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03" h="664">
                    <a:moveTo>
                      <a:pt x="498" y="553"/>
                    </a:moveTo>
                    <a:lnTo>
                      <a:pt x="503" y="488"/>
                    </a:lnTo>
                    <a:lnTo>
                      <a:pt x="484" y="417"/>
                    </a:lnTo>
                    <a:lnTo>
                      <a:pt x="451" y="345"/>
                    </a:lnTo>
                    <a:lnTo>
                      <a:pt x="412" y="282"/>
                    </a:lnTo>
                    <a:lnTo>
                      <a:pt x="379" y="227"/>
                    </a:lnTo>
                    <a:lnTo>
                      <a:pt x="363" y="191"/>
                    </a:lnTo>
                    <a:lnTo>
                      <a:pt x="372" y="177"/>
                    </a:lnTo>
                    <a:lnTo>
                      <a:pt x="418" y="191"/>
                    </a:lnTo>
                    <a:lnTo>
                      <a:pt x="369" y="130"/>
                    </a:lnTo>
                    <a:lnTo>
                      <a:pt x="323" y="81"/>
                    </a:lnTo>
                    <a:lnTo>
                      <a:pt x="276" y="44"/>
                    </a:lnTo>
                    <a:lnTo>
                      <a:pt x="233" y="19"/>
                    </a:lnTo>
                    <a:lnTo>
                      <a:pt x="189" y="3"/>
                    </a:lnTo>
                    <a:lnTo>
                      <a:pt x="147" y="0"/>
                    </a:lnTo>
                    <a:lnTo>
                      <a:pt x="105" y="8"/>
                    </a:lnTo>
                    <a:lnTo>
                      <a:pt x="65" y="28"/>
                    </a:lnTo>
                    <a:lnTo>
                      <a:pt x="71" y="59"/>
                    </a:lnTo>
                    <a:lnTo>
                      <a:pt x="80" y="90"/>
                    </a:lnTo>
                    <a:lnTo>
                      <a:pt x="86" y="120"/>
                    </a:lnTo>
                    <a:lnTo>
                      <a:pt x="89" y="150"/>
                    </a:lnTo>
                    <a:lnTo>
                      <a:pt x="86" y="178"/>
                    </a:lnTo>
                    <a:lnTo>
                      <a:pt x="76" y="204"/>
                    </a:lnTo>
                    <a:lnTo>
                      <a:pt x="53" y="227"/>
                    </a:lnTo>
                    <a:lnTo>
                      <a:pt x="20" y="248"/>
                    </a:lnTo>
                    <a:lnTo>
                      <a:pt x="0" y="324"/>
                    </a:lnTo>
                    <a:lnTo>
                      <a:pt x="6" y="382"/>
                    </a:lnTo>
                    <a:lnTo>
                      <a:pt x="31" y="427"/>
                    </a:lnTo>
                    <a:lnTo>
                      <a:pt x="68" y="465"/>
                    </a:lnTo>
                    <a:lnTo>
                      <a:pt x="108" y="498"/>
                    </a:lnTo>
                    <a:lnTo>
                      <a:pt x="148" y="538"/>
                    </a:lnTo>
                    <a:lnTo>
                      <a:pt x="178" y="585"/>
                    </a:lnTo>
                    <a:lnTo>
                      <a:pt x="192" y="647"/>
                    </a:lnTo>
                    <a:lnTo>
                      <a:pt x="214" y="664"/>
                    </a:lnTo>
                    <a:lnTo>
                      <a:pt x="246" y="653"/>
                    </a:lnTo>
                    <a:lnTo>
                      <a:pt x="285" y="624"/>
                    </a:lnTo>
                    <a:lnTo>
                      <a:pt x="330" y="588"/>
                    </a:lnTo>
                    <a:lnTo>
                      <a:pt x="375" y="552"/>
                    </a:lnTo>
                    <a:lnTo>
                      <a:pt x="421" y="528"/>
                    </a:lnTo>
                    <a:lnTo>
                      <a:pt x="461" y="525"/>
                    </a:lnTo>
                    <a:lnTo>
                      <a:pt x="498" y="553"/>
                    </a:lnTo>
                    <a:close/>
                  </a:path>
                </a:pathLst>
              </a:custGeom>
              <a:solidFill>
                <a:srgbClr val="BFC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5" name="Freeform 151"/>
              <p:cNvSpPr>
                <a:spLocks/>
              </p:cNvSpPr>
              <p:nvPr/>
            </p:nvSpPr>
            <p:spPr bwMode="auto">
              <a:xfrm>
                <a:off x="4902" y="1240"/>
                <a:ext cx="163" cy="219"/>
              </a:xfrm>
              <a:custGeom>
                <a:avLst/>
                <a:gdLst>
                  <a:gd name="T0" fmla="*/ 18 w 488"/>
                  <a:gd name="T1" fmla="*/ 20 h 656"/>
                  <a:gd name="T2" fmla="*/ 18 w 488"/>
                  <a:gd name="T3" fmla="*/ 18 h 656"/>
                  <a:gd name="T4" fmla="*/ 17 w 488"/>
                  <a:gd name="T5" fmla="*/ 15 h 656"/>
                  <a:gd name="T6" fmla="*/ 16 w 488"/>
                  <a:gd name="T7" fmla="*/ 12 h 656"/>
                  <a:gd name="T8" fmla="*/ 15 w 488"/>
                  <a:gd name="T9" fmla="*/ 10 h 656"/>
                  <a:gd name="T10" fmla="*/ 14 w 488"/>
                  <a:gd name="T11" fmla="*/ 8 h 656"/>
                  <a:gd name="T12" fmla="*/ 13 w 488"/>
                  <a:gd name="T13" fmla="*/ 7 h 656"/>
                  <a:gd name="T14" fmla="*/ 14 w 488"/>
                  <a:gd name="T15" fmla="*/ 6 h 656"/>
                  <a:gd name="T16" fmla="*/ 15 w 488"/>
                  <a:gd name="T17" fmla="*/ 7 h 656"/>
                  <a:gd name="T18" fmla="*/ 14 w 488"/>
                  <a:gd name="T19" fmla="*/ 4 h 656"/>
                  <a:gd name="T20" fmla="*/ 12 w 488"/>
                  <a:gd name="T21" fmla="*/ 3 h 656"/>
                  <a:gd name="T22" fmla="*/ 10 w 488"/>
                  <a:gd name="T23" fmla="*/ 1 h 656"/>
                  <a:gd name="T24" fmla="*/ 9 w 488"/>
                  <a:gd name="T25" fmla="*/ 0 h 656"/>
                  <a:gd name="T26" fmla="*/ 7 w 488"/>
                  <a:gd name="T27" fmla="*/ 0 h 656"/>
                  <a:gd name="T28" fmla="*/ 5 w 488"/>
                  <a:gd name="T29" fmla="*/ 0 h 656"/>
                  <a:gd name="T30" fmla="*/ 4 w 488"/>
                  <a:gd name="T31" fmla="*/ 0 h 656"/>
                  <a:gd name="T32" fmla="*/ 3 w 488"/>
                  <a:gd name="T33" fmla="*/ 1 h 656"/>
                  <a:gd name="T34" fmla="*/ 3 w 488"/>
                  <a:gd name="T35" fmla="*/ 2 h 656"/>
                  <a:gd name="T36" fmla="*/ 3 w 488"/>
                  <a:gd name="T37" fmla="*/ 3 h 656"/>
                  <a:gd name="T38" fmla="*/ 3 w 488"/>
                  <a:gd name="T39" fmla="*/ 4 h 656"/>
                  <a:gd name="T40" fmla="*/ 3 w 488"/>
                  <a:gd name="T41" fmla="*/ 5 h 656"/>
                  <a:gd name="T42" fmla="*/ 3 w 488"/>
                  <a:gd name="T43" fmla="*/ 6 h 656"/>
                  <a:gd name="T44" fmla="*/ 3 w 488"/>
                  <a:gd name="T45" fmla="*/ 7 h 656"/>
                  <a:gd name="T46" fmla="*/ 2 w 488"/>
                  <a:gd name="T47" fmla="*/ 8 h 656"/>
                  <a:gd name="T48" fmla="*/ 1 w 488"/>
                  <a:gd name="T49" fmla="*/ 9 h 656"/>
                  <a:gd name="T50" fmla="*/ 0 w 488"/>
                  <a:gd name="T51" fmla="*/ 12 h 656"/>
                  <a:gd name="T52" fmla="*/ 0 w 488"/>
                  <a:gd name="T53" fmla="*/ 14 h 656"/>
                  <a:gd name="T54" fmla="*/ 1 w 488"/>
                  <a:gd name="T55" fmla="*/ 16 h 656"/>
                  <a:gd name="T56" fmla="*/ 3 w 488"/>
                  <a:gd name="T57" fmla="*/ 17 h 656"/>
                  <a:gd name="T58" fmla="*/ 4 w 488"/>
                  <a:gd name="T59" fmla="*/ 18 h 656"/>
                  <a:gd name="T60" fmla="*/ 5 w 488"/>
                  <a:gd name="T61" fmla="*/ 20 h 656"/>
                  <a:gd name="T62" fmla="*/ 7 w 488"/>
                  <a:gd name="T63" fmla="*/ 21 h 656"/>
                  <a:gd name="T64" fmla="*/ 7 w 488"/>
                  <a:gd name="T65" fmla="*/ 24 h 656"/>
                  <a:gd name="T66" fmla="*/ 8 w 488"/>
                  <a:gd name="T67" fmla="*/ 24 h 656"/>
                  <a:gd name="T68" fmla="*/ 9 w 488"/>
                  <a:gd name="T69" fmla="*/ 24 h 656"/>
                  <a:gd name="T70" fmla="*/ 10 w 488"/>
                  <a:gd name="T71" fmla="*/ 23 h 656"/>
                  <a:gd name="T72" fmla="*/ 12 w 488"/>
                  <a:gd name="T73" fmla="*/ 22 h 656"/>
                  <a:gd name="T74" fmla="*/ 14 w 488"/>
                  <a:gd name="T75" fmla="*/ 20 h 656"/>
                  <a:gd name="T76" fmla="*/ 15 w 488"/>
                  <a:gd name="T77" fmla="*/ 19 h 656"/>
                  <a:gd name="T78" fmla="*/ 17 w 488"/>
                  <a:gd name="T79" fmla="*/ 19 h 656"/>
                  <a:gd name="T80" fmla="*/ 18 w 488"/>
                  <a:gd name="T81" fmla="*/ 20 h 65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88" h="656">
                    <a:moveTo>
                      <a:pt x="483" y="545"/>
                    </a:moveTo>
                    <a:lnTo>
                      <a:pt x="488" y="478"/>
                    </a:lnTo>
                    <a:lnTo>
                      <a:pt x="470" y="407"/>
                    </a:lnTo>
                    <a:lnTo>
                      <a:pt x="437" y="335"/>
                    </a:lnTo>
                    <a:lnTo>
                      <a:pt x="402" y="271"/>
                    </a:lnTo>
                    <a:lnTo>
                      <a:pt x="370" y="216"/>
                    </a:lnTo>
                    <a:lnTo>
                      <a:pt x="356" y="181"/>
                    </a:lnTo>
                    <a:lnTo>
                      <a:pt x="367" y="166"/>
                    </a:lnTo>
                    <a:lnTo>
                      <a:pt x="413" y="181"/>
                    </a:lnTo>
                    <a:lnTo>
                      <a:pt x="366" y="118"/>
                    </a:lnTo>
                    <a:lnTo>
                      <a:pt x="319" y="72"/>
                    </a:lnTo>
                    <a:lnTo>
                      <a:pt x="275" y="36"/>
                    </a:lnTo>
                    <a:lnTo>
                      <a:pt x="232" y="13"/>
                    </a:lnTo>
                    <a:lnTo>
                      <a:pt x="189" y="1"/>
                    </a:lnTo>
                    <a:lnTo>
                      <a:pt x="148" y="0"/>
                    </a:lnTo>
                    <a:lnTo>
                      <a:pt x="107" y="9"/>
                    </a:lnTo>
                    <a:lnTo>
                      <a:pt x="68" y="30"/>
                    </a:lnTo>
                    <a:lnTo>
                      <a:pt x="74" y="60"/>
                    </a:lnTo>
                    <a:lnTo>
                      <a:pt x="82" y="90"/>
                    </a:lnTo>
                    <a:lnTo>
                      <a:pt x="88" y="118"/>
                    </a:lnTo>
                    <a:lnTo>
                      <a:pt x="92" y="147"/>
                    </a:lnTo>
                    <a:lnTo>
                      <a:pt x="87" y="172"/>
                    </a:lnTo>
                    <a:lnTo>
                      <a:pt x="76" y="197"/>
                    </a:lnTo>
                    <a:lnTo>
                      <a:pt x="53" y="219"/>
                    </a:lnTo>
                    <a:lnTo>
                      <a:pt x="20" y="240"/>
                    </a:lnTo>
                    <a:lnTo>
                      <a:pt x="0" y="316"/>
                    </a:lnTo>
                    <a:lnTo>
                      <a:pt x="6" y="374"/>
                    </a:lnTo>
                    <a:lnTo>
                      <a:pt x="31" y="419"/>
                    </a:lnTo>
                    <a:lnTo>
                      <a:pt x="68" y="457"/>
                    </a:lnTo>
                    <a:lnTo>
                      <a:pt x="108" y="490"/>
                    </a:lnTo>
                    <a:lnTo>
                      <a:pt x="148" y="530"/>
                    </a:lnTo>
                    <a:lnTo>
                      <a:pt x="178" y="577"/>
                    </a:lnTo>
                    <a:lnTo>
                      <a:pt x="192" y="639"/>
                    </a:lnTo>
                    <a:lnTo>
                      <a:pt x="214" y="656"/>
                    </a:lnTo>
                    <a:lnTo>
                      <a:pt x="245" y="645"/>
                    </a:lnTo>
                    <a:lnTo>
                      <a:pt x="281" y="616"/>
                    </a:lnTo>
                    <a:lnTo>
                      <a:pt x="323" y="580"/>
                    </a:lnTo>
                    <a:lnTo>
                      <a:pt x="364" y="544"/>
                    </a:lnTo>
                    <a:lnTo>
                      <a:pt x="407" y="520"/>
                    </a:lnTo>
                    <a:lnTo>
                      <a:pt x="447" y="517"/>
                    </a:lnTo>
                    <a:lnTo>
                      <a:pt x="483" y="545"/>
                    </a:lnTo>
                    <a:close/>
                  </a:path>
                </a:pathLst>
              </a:custGeom>
              <a:solidFill>
                <a:srgbClr val="C7C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6" name="Freeform 152"/>
              <p:cNvSpPr>
                <a:spLocks/>
              </p:cNvSpPr>
              <p:nvPr/>
            </p:nvSpPr>
            <p:spPr bwMode="auto">
              <a:xfrm>
                <a:off x="4902" y="1241"/>
                <a:ext cx="157" cy="218"/>
              </a:xfrm>
              <a:custGeom>
                <a:avLst/>
                <a:gdLst>
                  <a:gd name="T0" fmla="*/ 17 w 472"/>
                  <a:gd name="T1" fmla="*/ 20 h 653"/>
                  <a:gd name="T2" fmla="*/ 17 w 472"/>
                  <a:gd name="T3" fmla="*/ 18 h 653"/>
                  <a:gd name="T4" fmla="*/ 17 w 472"/>
                  <a:gd name="T5" fmla="*/ 15 h 653"/>
                  <a:gd name="T6" fmla="*/ 16 w 472"/>
                  <a:gd name="T7" fmla="*/ 12 h 653"/>
                  <a:gd name="T8" fmla="*/ 14 w 472"/>
                  <a:gd name="T9" fmla="*/ 10 h 653"/>
                  <a:gd name="T10" fmla="*/ 13 w 472"/>
                  <a:gd name="T11" fmla="*/ 8 h 653"/>
                  <a:gd name="T12" fmla="*/ 13 w 472"/>
                  <a:gd name="T13" fmla="*/ 6 h 653"/>
                  <a:gd name="T14" fmla="*/ 13 w 472"/>
                  <a:gd name="T15" fmla="*/ 6 h 653"/>
                  <a:gd name="T16" fmla="*/ 15 w 472"/>
                  <a:gd name="T17" fmla="*/ 6 h 653"/>
                  <a:gd name="T18" fmla="*/ 13 w 472"/>
                  <a:gd name="T19" fmla="*/ 4 h 653"/>
                  <a:gd name="T20" fmla="*/ 12 w 472"/>
                  <a:gd name="T21" fmla="*/ 2 h 653"/>
                  <a:gd name="T22" fmla="*/ 10 w 472"/>
                  <a:gd name="T23" fmla="*/ 1 h 653"/>
                  <a:gd name="T24" fmla="*/ 9 w 472"/>
                  <a:gd name="T25" fmla="*/ 0 h 653"/>
                  <a:gd name="T26" fmla="*/ 7 w 472"/>
                  <a:gd name="T27" fmla="*/ 0 h 653"/>
                  <a:gd name="T28" fmla="*/ 6 w 472"/>
                  <a:gd name="T29" fmla="*/ 0 h 653"/>
                  <a:gd name="T30" fmla="*/ 4 w 472"/>
                  <a:gd name="T31" fmla="*/ 0 h 653"/>
                  <a:gd name="T32" fmla="*/ 3 w 472"/>
                  <a:gd name="T33" fmla="*/ 1 h 653"/>
                  <a:gd name="T34" fmla="*/ 3 w 472"/>
                  <a:gd name="T35" fmla="*/ 2 h 653"/>
                  <a:gd name="T36" fmla="*/ 3 w 472"/>
                  <a:gd name="T37" fmla="*/ 3 h 653"/>
                  <a:gd name="T38" fmla="*/ 3 w 472"/>
                  <a:gd name="T39" fmla="*/ 4 h 653"/>
                  <a:gd name="T40" fmla="*/ 3 w 472"/>
                  <a:gd name="T41" fmla="*/ 5 h 653"/>
                  <a:gd name="T42" fmla="*/ 3 w 472"/>
                  <a:gd name="T43" fmla="*/ 6 h 653"/>
                  <a:gd name="T44" fmla="*/ 3 w 472"/>
                  <a:gd name="T45" fmla="*/ 7 h 653"/>
                  <a:gd name="T46" fmla="*/ 2 w 472"/>
                  <a:gd name="T47" fmla="*/ 8 h 653"/>
                  <a:gd name="T48" fmla="*/ 1 w 472"/>
                  <a:gd name="T49" fmla="*/ 9 h 653"/>
                  <a:gd name="T50" fmla="*/ 0 w 472"/>
                  <a:gd name="T51" fmla="*/ 12 h 653"/>
                  <a:gd name="T52" fmla="*/ 0 w 472"/>
                  <a:gd name="T53" fmla="*/ 14 h 653"/>
                  <a:gd name="T54" fmla="*/ 1 w 472"/>
                  <a:gd name="T55" fmla="*/ 15 h 653"/>
                  <a:gd name="T56" fmla="*/ 3 w 472"/>
                  <a:gd name="T57" fmla="*/ 17 h 653"/>
                  <a:gd name="T58" fmla="*/ 4 w 472"/>
                  <a:gd name="T59" fmla="*/ 18 h 653"/>
                  <a:gd name="T60" fmla="*/ 5 w 472"/>
                  <a:gd name="T61" fmla="*/ 20 h 653"/>
                  <a:gd name="T62" fmla="*/ 7 w 472"/>
                  <a:gd name="T63" fmla="*/ 21 h 653"/>
                  <a:gd name="T64" fmla="*/ 7 w 472"/>
                  <a:gd name="T65" fmla="*/ 24 h 653"/>
                  <a:gd name="T66" fmla="*/ 8 w 472"/>
                  <a:gd name="T67" fmla="*/ 24 h 653"/>
                  <a:gd name="T68" fmla="*/ 9 w 472"/>
                  <a:gd name="T69" fmla="*/ 24 h 653"/>
                  <a:gd name="T70" fmla="*/ 10 w 472"/>
                  <a:gd name="T71" fmla="*/ 23 h 653"/>
                  <a:gd name="T72" fmla="*/ 12 w 472"/>
                  <a:gd name="T73" fmla="*/ 21 h 653"/>
                  <a:gd name="T74" fmla="*/ 13 w 472"/>
                  <a:gd name="T75" fmla="*/ 20 h 653"/>
                  <a:gd name="T76" fmla="*/ 15 w 472"/>
                  <a:gd name="T77" fmla="*/ 19 h 653"/>
                  <a:gd name="T78" fmla="*/ 16 w 472"/>
                  <a:gd name="T79" fmla="*/ 19 h 653"/>
                  <a:gd name="T80" fmla="*/ 17 w 472"/>
                  <a:gd name="T81" fmla="*/ 20 h 6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2" h="653">
                    <a:moveTo>
                      <a:pt x="466" y="542"/>
                    </a:moveTo>
                    <a:lnTo>
                      <a:pt x="472" y="474"/>
                    </a:lnTo>
                    <a:lnTo>
                      <a:pt x="455" y="404"/>
                    </a:lnTo>
                    <a:lnTo>
                      <a:pt x="424" y="331"/>
                    </a:lnTo>
                    <a:lnTo>
                      <a:pt x="391" y="265"/>
                    </a:lnTo>
                    <a:lnTo>
                      <a:pt x="361" y="210"/>
                    </a:lnTo>
                    <a:lnTo>
                      <a:pt x="348" y="173"/>
                    </a:lnTo>
                    <a:lnTo>
                      <a:pt x="358" y="157"/>
                    </a:lnTo>
                    <a:lnTo>
                      <a:pt x="405" y="172"/>
                    </a:lnTo>
                    <a:lnTo>
                      <a:pt x="357" y="111"/>
                    </a:lnTo>
                    <a:lnTo>
                      <a:pt x="314" y="65"/>
                    </a:lnTo>
                    <a:lnTo>
                      <a:pt x="270" y="32"/>
                    </a:lnTo>
                    <a:lnTo>
                      <a:pt x="230" y="11"/>
                    </a:lnTo>
                    <a:lnTo>
                      <a:pt x="190" y="0"/>
                    </a:lnTo>
                    <a:lnTo>
                      <a:pt x="150" y="3"/>
                    </a:lnTo>
                    <a:lnTo>
                      <a:pt x="111" y="12"/>
                    </a:lnTo>
                    <a:lnTo>
                      <a:pt x="73" y="34"/>
                    </a:lnTo>
                    <a:lnTo>
                      <a:pt x="79" y="64"/>
                    </a:lnTo>
                    <a:lnTo>
                      <a:pt x="86" y="94"/>
                    </a:lnTo>
                    <a:lnTo>
                      <a:pt x="92" y="121"/>
                    </a:lnTo>
                    <a:lnTo>
                      <a:pt x="94" y="148"/>
                    </a:lnTo>
                    <a:lnTo>
                      <a:pt x="89" y="172"/>
                    </a:lnTo>
                    <a:lnTo>
                      <a:pt x="77" y="195"/>
                    </a:lnTo>
                    <a:lnTo>
                      <a:pt x="53" y="217"/>
                    </a:lnTo>
                    <a:lnTo>
                      <a:pt x="20" y="237"/>
                    </a:lnTo>
                    <a:lnTo>
                      <a:pt x="0" y="313"/>
                    </a:lnTo>
                    <a:lnTo>
                      <a:pt x="6" y="371"/>
                    </a:lnTo>
                    <a:lnTo>
                      <a:pt x="31" y="416"/>
                    </a:lnTo>
                    <a:lnTo>
                      <a:pt x="68" y="454"/>
                    </a:lnTo>
                    <a:lnTo>
                      <a:pt x="108" y="487"/>
                    </a:lnTo>
                    <a:lnTo>
                      <a:pt x="148" y="527"/>
                    </a:lnTo>
                    <a:lnTo>
                      <a:pt x="178" y="574"/>
                    </a:lnTo>
                    <a:lnTo>
                      <a:pt x="192" y="636"/>
                    </a:lnTo>
                    <a:lnTo>
                      <a:pt x="213" y="653"/>
                    </a:lnTo>
                    <a:lnTo>
                      <a:pt x="241" y="642"/>
                    </a:lnTo>
                    <a:lnTo>
                      <a:pt x="276" y="613"/>
                    </a:lnTo>
                    <a:lnTo>
                      <a:pt x="314" y="577"/>
                    </a:lnTo>
                    <a:lnTo>
                      <a:pt x="352" y="541"/>
                    </a:lnTo>
                    <a:lnTo>
                      <a:pt x="393" y="517"/>
                    </a:lnTo>
                    <a:lnTo>
                      <a:pt x="431" y="514"/>
                    </a:lnTo>
                    <a:lnTo>
                      <a:pt x="466" y="542"/>
                    </a:lnTo>
                    <a:close/>
                  </a:path>
                </a:pathLst>
              </a:custGeom>
              <a:solidFill>
                <a:srgbClr val="CCD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7" name="Freeform 153"/>
              <p:cNvSpPr>
                <a:spLocks/>
              </p:cNvSpPr>
              <p:nvPr/>
            </p:nvSpPr>
            <p:spPr bwMode="auto">
              <a:xfrm>
                <a:off x="4902" y="1243"/>
                <a:ext cx="152" cy="216"/>
              </a:xfrm>
              <a:custGeom>
                <a:avLst/>
                <a:gdLst>
                  <a:gd name="T0" fmla="*/ 17 w 455"/>
                  <a:gd name="T1" fmla="*/ 20 h 647"/>
                  <a:gd name="T2" fmla="*/ 17 w 455"/>
                  <a:gd name="T3" fmla="*/ 17 h 647"/>
                  <a:gd name="T4" fmla="*/ 16 w 455"/>
                  <a:gd name="T5" fmla="*/ 15 h 647"/>
                  <a:gd name="T6" fmla="*/ 15 w 455"/>
                  <a:gd name="T7" fmla="*/ 12 h 647"/>
                  <a:gd name="T8" fmla="*/ 14 w 455"/>
                  <a:gd name="T9" fmla="*/ 9 h 647"/>
                  <a:gd name="T10" fmla="*/ 13 w 455"/>
                  <a:gd name="T11" fmla="*/ 7 h 647"/>
                  <a:gd name="T12" fmla="*/ 13 w 455"/>
                  <a:gd name="T13" fmla="*/ 6 h 647"/>
                  <a:gd name="T14" fmla="*/ 13 w 455"/>
                  <a:gd name="T15" fmla="*/ 6 h 647"/>
                  <a:gd name="T16" fmla="*/ 15 w 455"/>
                  <a:gd name="T17" fmla="*/ 6 h 647"/>
                  <a:gd name="T18" fmla="*/ 13 w 455"/>
                  <a:gd name="T19" fmla="*/ 4 h 647"/>
                  <a:gd name="T20" fmla="*/ 11 w 455"/>
                  <a:gd name="T21" fmla="*/ 2 h 647"/>
                  <a:gd name="T22" fmla="*/ 10 w 455"/>
                  <a:gd name="T23" fmla="*/ 1 h 647"/>
                  <a:gd name="T24" fmla="*/ 8 w 455"/>
                  <a:gd name="T25" fmla="*/ 0 h 647"/>
                  <a:gd name="T26" fmla="*/ 7 w 455"/>
                  <a:gd name="T27" fmla="*/ 0 h 647"/>
                  <a:gd name="T28" fmla="*/ 6 w 455"/>
                  <a:gd name="T29" fmla="*/ 0 h 647"/>
                  <a:gd name="T30" fmla="*/ 4 w 455"/>
                  <a:gd name="T31" fmla="*/ 1 h 647"/>
                  <a:gd name="T32" fmla="*/ 3 w 455"/>
                  <a:gd name="T33" fmla="*/ 1 h 647"/>
                  <a:gd name="T34" fmla="*/ 3 w 455"/>
                  <a:gd name="T35" fmla="*/ 2 h 647"/>
                  <a:gd name="T36" fmla="*/ 3 w 455"/>
                  <a:gd name="T37" fmla="*/ 4 h 647"/>
                  <a:gd name="T38" fmla="*/ 3 w 455"/>
                  <a:gd name="T39" fmla="*/ 4 h 647"/>
                  <a:gd name="T40" fmla="*/ 4 w 455"/>
                  <a:gd name="T41" fmla="*/ 5 h 647"/>
                  <a:gd name="T42" fmla="*/ 3 w 455"/>
                  <a:gd name="T43" fmla="*/ 6 h 647"/>
                  <a:gd name="T44" fmla="*/ 3 w 455"/>
                  <a:gd name="T45" fmla="*/ 7 h 647"/>
                  <a:gd name="T46" fmla="*/ 2 w 455"/>
                  <a:gd name="T47" fmla="*/ 8 h 647"/>
                  <a:gd name="T48" fmla="*/ 1 w 455"/>
                  <a:gd name="T49" fmla="*/ 9 h 647"/>
                  <a:gd name="T50" fmla="*/ 0 w 455"/>
                  <a:gd name="T51" fmla="*/ 11 h 647"/>
                  <a:gd name="T52" fmla="*/ 0 w 455"/>
                  <a:gd name="T53" fmla="*/ 14 h 647"/>
                  <a:gd name="T54" fmla="*/ 1 w 455"/>
                  <a:gd name="T55" fmla="*/ 15 h 647"/>
                  <a:gd name="T56" fmla="*/ 3 w 455"/>
                  <a:gd name="T57" fmla="*/ 17 h 647"/>
                  <a:gd name="T58" fmla="*/ 4 w 455"/>
                  <a:gd name="T59" fmla="*/ 18 h 647"/>
                  <a:gd name="T60" fmla="*/ 5 w 455"/>
                  <a:gd name="T61" fmla="*/ 19 h 647"/>
                  <a:gd name="T62" fmla="*/ 7 w 455"/>
                  <a:gd name="T63" fmla="*/ 21 h 647"/>
                  <a:gd name="T64" fmla="*/ 7 w 455"/>
                  <a:gd name="T65" fmla="*/ 23 h 647"/>
                  <a:gd name="T66" fmla="*/ 8 w 455"/>
                  <a:gd name="T67" fmla="*/ 24 h 647"/>
                  <a:gd name="T68" fmla="*/ 9 w 455"/>
                  <a:gd name="T69" fmla="*/ 24 h 647"/>
                  <a:gd name="T70" fmla="*/ 10 w 455"/>
                  <a:gd name="T71" fmla="*/ 22 h 647"/>
                  <a:gd name="T72" fmla="*/ 11 w 455"/>
                  <a:gd name="T73" fmla="*/ 21 h 647"/>
                  <a:gd name="T74" fmla="*/ 13 w 455"/>
                  <a:gd name="T75" fmla="*/ 20 h 647"/>
                  <a:gd name="T76" fmla="*/ 14 w 455"/>
                  <a:gd name="T77" fmla="*/ 19 h 647"/>
                  <a:gd name="T78" fmla="*/ 15 w 455"/>
                  <a:gd name="T79" fmla="*/ 19 h 647"/>
                  <a:gd name="T80" fmla="*/ 17 w 455"/>
                  <a:gd name="T81" fmla="*/ 20 h 6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55" h="647">
                    <a:moveTo>
                      <a:pt x="451" y="534"/>
                    </a:moveTo>
                    <a:lnTo>
                      <a:pt x="455" y="467"/>
                    </a:lnTo>
                    <a:lnTo>
                      <a:pt x="440" y="395"/>
                    </a:lnTo>
                    <a:lnTo>
                      <a:pt x="411" y="322"/>
                    </a:lnTo>
                    <a:lnTo>
                      <a:pt x="379" y="256"/>
                    </a:lnTo>
                    <a:lnTo>
                      <a:pt x="351" y="201"/>
                    </a:lnTo>
                    <a:lnTo>
                      <a:pt x="339" y="163"/>
                    </a:lnTo>
                    <a:lnTo>
                      <a:pt x="351" y="149"/>
                    </a:lnTo>
                    <a:lnTo>
                      <a:pt x="398" y="163"/>
                    </a:lnTo>
                    <a:lnTo>
                      <a:pt x="350" y="103"/>
                    </a:lnTo>
                    <a:lnTo>
                      <a:pt x="307" y="59"/>
                    </a:lnTo>
                    <a:lnTo>
                      <a:pt x="266" y="27"/>
                    </a:lnTo>
                    <a:lnTo>
                      <a:pt x="227" y="9"/>
                    </a:lnTo>
                    <a:lnTo>
                      <a:pt x="187" y="0"/>
                    </a:lnTo>
                    <a:lnTo>
                      <a:pt x="150" y="4"/>
                    </a:lnTo>
                    <a:lnTo>
                      <a:pt x="113" y="15"/>
                    </a:lnTo>
                    <a:lnTo>
                      <a:pt x="75" y="36"/>
                    </a:lnTo>
                    <a:lnTo>
                      <a:pt x="81" y="66"/>
                    </a:lnTo>
                    <a:lnTo>
                      <a:pt x="88" y="95"/>
                    </a:lnTo>
                    <a:lnTo>
                      <a:pt x="93" y="121"/>
                    </a:lnTo>
                    <a:lnTo>
                      <a:pt x="95" y="148"/>
                    </a:lnTo>
                    <a:lnTo>
                      <a:pt x="89" y="169"/>
                    </a:lnTo>
                    <a:lnTo>
                      <a:pt x="77" y="191"/>
                    </a:lnTo>
                    <a:lnTo>
                      <a:pt x="53" y="211"/>
                    </a:lnTo>
                    <a:lnTo>
                      <a:pt x="20" y="231"/>
                    </a:lnTo>
                    <a:lnTo>
                      <a:pt x="0" y="307"/>
                    </a:lnTo>
                    <a:lnTo>
                      <a:pt x="6" y="365"/>
                    </a:lnTo>
                    <a:lnTo>
                      <a:pt x="31" y="410"/>
                    </a:lnTo>
                    <a:lnTo>
                      <a:pt x="68" y="448"/>
                    </a:lnTo>
                    <a:lnTo>
                      <a:pt x="108" y="481"/>
                    </a:lnTo>
                    <a:lnTo>
                      <a:pt x="148" y="521"/>
                    </a:lnTo>
                    <a:lnTo>
                      <a:pt x="178" y="568"/>
                    </a:lnTo>
                    <a:lnTo>
                      <a:pt x="192" y="630"/>
                    </a:lnTo>
                    <a:lnTo>
                      <a:pt x="211" y="647"/>
                    </a:lnTo>
                    <a:lnTo>
                      <a:pt x="239" y="636"/>
                    </a:lnTo>
                    <a:lnTo>
                      <a:pt x="270" y="606"/>
                    </a:lnTo>
                    <a:lnTo>
                      <a:pt x="306" y="570"/>
                    </a:lnTo>
                    <a:lnTo>
                      <a:pt x="342" y="534"/>
                    </a:lnTo>
                    <a:lnTo>
                      <a:pt x="380" y="510"/>
                    </a:lnTo>
                    <a:lnTo>
                      <a:pt x="416" y="505"/>
                    </a:lnTo>
                    <a:lnTo>
                      <a:pt x="451" y="534"/>
                    </a:lnTo>
                    <a:close/>
                  </a:path>
                </a:pathLst>
              </a:custGeom>
              <a:solidFill>
                <a:srgbClr val="D4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8" name="Freeform 154"/>
              <p:cNvSpPr>
                <a:spLocks/>
              </p:cNvSpPr>
              <p:nvPr/>
            </p:nvSpPr>
            <p:spPr bwMode="auto">
              <a:xfrm>
                <a:off x="4594" y="1270"/>
                <a:ext cx="223" cy="181"/>
              </a:xfrm>
              <a:custGeom>
                <a:avLst/>
                <a:gdLst>
                  <a:gd name="T0" fmla="*/ 2 w 668"/>
                  <a:gd name="T1" fmla="*/ 20 h 544"/>
                  <a:gd name="T2" fmla="*/ 4 w 668"/>
                  <a:gd name="T3" fmla="*/ 19 h 544"/>
                  <a:gd name="T4" fmla="*/ 6 w 668"/>
                  <a:gd name="T5" fmla="*/ 19 h 544"/>
                  <a:gd name="T6" fmla="*/ 7 w 668"/>
                  <a:gd name="T7" fmla="*/ 19 h 544"/>
                  <a:gd name="T8" fmla="*/ 9 w 668"/>
                  <a:gd name="T9" fmla="*/ 18 h 544"/>
                  <a:gd name="T10" fmla="*/ 11 w 668"/>
                  <a:gd name="T11" fmla="*/ 18 h 544"/>
                  <a:gd name="T12" fmla="*/ 13 w 668"/>
                  <a:gd name="T13" fmla="*/ 17 h 544"/>
                  <a:gd name="T14" fmla="*/ 16 w 668"/>
                  <a:gd name="T15" fmla="*/ 17 h 544"/>
                  <a:gd name="T16" fmla="*/ 18 w 668"/>
                  <a:gd name="T17" fmla="*/ 17 h 544"/>
                  <a:gd name="T18" fmla="*/ 20 w 668"/>
                  <a:gd name="T19" fmla="*/ 17 h 544"/>
                  <a:gd name="T20" fmla="*/ 22 w 668"/>
                  <a:gd name="T21" fmla="*/ 16 h 544"/>
                  <a:gd name="T22" fmla="*/ 23 w 668"/>
                  <a:gd name="T23" fmla="*/ 16 h 544"/>
                  <a:gd name="T24" fmla="*/ 24 w 668"/>
                  <a:gd name="T25" fmla="*/ 15 h 544"/>
                  <a:gd name="T26" fmla="*/ 25 w 668"/>
                  <a:gd name="T27" fmla="*/ 13 h 544"/>
                  <a:gd name="T28" fmla="*/ 25 w 668"/>
                  <a:gd name="T29" fmla="*/ 11 h 544"/>
                  <a:gd name="T30" fmla="*/ 24 w 668"/>
                  <a:gd name="T31" fmla="*/ 8 h 544"/>
                  <a:gd name="T32" fmla="*/ 24 w 668"/>
                  <a:gd name="T33" fmla="*/ 5 h 544"/>
                  <a:gd name="T34" fmla="*/ 22 w 668"/>
                  <a:gd name="T35" fmla="*/ 3 h 544"/>
                  <a:gd name="T36" fmla="*/ 20 w 668"/>
                  <a:gd name="T37" fmla="*/ 2 h 544"/>
                  <a:gd name="T38" fmla="*/ 18 w 668"/>
                  <a:gd name="T39" fmla="*/ 1 h 544"/>
                  <a:gd name="T40" fmla="*/ 16 w 668"/>
                  <a:gd name="T41" fmla="*/ 0 h 544"/>
                  <a:gd name="T42" fmla="*/ 14 w 668"/>
                  <a:gd name="T43" fmla="*/ 0 h 544"/>
                  <a:gd name="T44" fmla="*/ 11 w 668"/>
                  <a:gd name="T45" fmla="*/ 1 h 544"/>
                  <a:gd name="T46" fmla="*/ 8 w 668"/>
                  <a:gd name="T47" fmla="*/ 2 h 544"/>
                  <a:gd name="T48" fmla="*/ 5 w 668"/>
                  <a:gd name="T49" fmla="*/ 4 h 544"/>
                  <a:gd name="T50" fmla="*/ 3 w 668"/>
                  <a:gd name="T51" fmla="*/ 7 h 544"/>
                  <a:gd name="T52" fmla="*/ 1 w 668"/>
                  <a:gd name="T53" fmla="*/ 9 h 544"/>
                  <a:gd name="T54" fmla="*/ 0 w 668"/>
                  <a:gd name="T55" fmla="*/ 12 h 544"/>
                  <a:gd name="T56" fmla="*/ 0 w 668"/>
                  <a:gd name="T57" fmla="*/ 15 h 544"/>
                  <a:gd name="T58" fmla="*/ 0 w 668"/>
                  <a:gd name="T59" fmla="*/ 17 h 544"/>
                  <a:gd name="T60" fmla="*/ 0 w 668"/>
                  <a:gd name="T61" fmla="*/ 19 h 544"/>
                  <a:gd name="T62" fmla="*/ 1 w 668"/>
                  <a:gd name="T63" fmla="*/ 20 h 544"/>
                  <a:gd name="T64" fmla="*/ 2 w 668"/>
                  <a:gd name="T65" fmla="*/ 20 h 5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68" h="544">
                    <a:moveTo>
                      <a:pt x="46" y="544"/>
                    </a:moveTo>
                    <a:lnTo>
                      <a:pt x="97" y="527"/>
                    </a:lnTo>
                    <a:lnTo>
                      <a:pt x="150" y="514"/>
                    </a:lnTo>
                    <a:lnTo>
                      <a:pt x="200" y="501"/>
                    </a:lnTo>
                    <a:lnTo>
                      <a:pt x="254" y="490"/>
                    </a:lnTo>
                    <a:lnTo>
                      <a:pt x="307" y="479"/>
                    </a:lnTo>
                    <a:lnTo>
                      <a:pt x="363" y="471"/>
                    </a:lnTo>
                    <a:lnTo>
                      <a:pt x="419" y="463"/>
                    </a:lnTo>
                    <a:lnTo>
                      <a:pt x="480" y="458"/>
                    </a:lnTo>
                    <a:lnTo>
                      <a:pt x="542" y="453"/>
                    </a:lnTo>
                    <a:lnTo>
                      <a:pt x="593" y="441"/>
                    </a:lnTo>
                    <a:lnTo>
                      <a:pt x="628" y="422"/>
                    </a:lnTo>
                    <a:lnTo>
                      <a:pt x="654" y="393"/>
                    </a:lnTo>
                    <a:lnTo>
                      <a:pt x="665" y="351"/>
                    </a:lnTo>
                    <a:lnTo>
                      <a:pt x="668" y="296"/>
                    </a:lnTo>
                    <a:lnTo>
                      <a:pt x="660" y="225"/>
                    </a:lnTo>
                    <a:lnTo>
                      <a:pt x="643" y="137"/>
                    </a:lnTo>
                    <a:lnTo>
                      <a:pt x="594" y="93"/>
                    </a:lnTo>
                    <a:lnTo>
                      <a:pt x="545" y="55"/>
                    </a:lnTo>
                    <a:lnTo>
                      <a:pt x="492" y="24"/>
                    </a:lnTo>
                    <a:lnTo>
                      <a:pt x="435" y="4"/>
                    </a:lnTo>
                    <a:lnTo>
                      <a:pt x="370" y="0"/>
                    </a:lnTo>
                    <a:lnTo>
                      <a:pt x="300" y="14"/>
                    </a:lnTo>
                    <a:lnTo>
                      <a:pt x="219" y="49"/>
                    </a:lnTo>
                    <a:lnTo>
                      <a:pt x="130" y="110"/>
                    </a:lnTo>
                    <a:lnTo>
                      <a:pt x="73" y="179"/>
                    </a:lnTo>
                    <a:lnTo>
                      <a:pt x="35" y="253"/>
                    </a:lnTo>
                    <a:lnTo>
                      <a:pt x="11" y="327"/>
                    </a:lnTo>
                    <a:lnTo>
                      <a:pt x="2" y="398"/>
                    </a:lnTo>
                    <a:lnTo>
                      <a:pt x="0" y="459"/>
                    </a:lnTo>
                    <a:lnTo>
                      <a:pt x="10" y="507"/>
                    </a:lnTo>
                    <a:lnTo>
                      <a:pt x="26" y="536"/>
                    </a:lnTo>
                    <a:lnTo>
                      <a:pt x="46" y="544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5999" name="Freeform 155"/>
              <p:cNvSpPr>
                <a:spLocks/>
              </p:cNvSpPr>
              <p:nvPr/>
            </p:nvSpPr>
            <p:spPr bwMode="auto">
              <a:xfrm>
                <a:off x="4601" y="1274"/>
                <a:ext cx="209" cy="170"/>
              </a:xfrm>
              <a:custGeom>
                <a:avLst/>
                <a:gdLst>
                  <a:gd name="T0" fmla="*/ 2 w 627"/>
                  <a:gd name="T1" fmla="*/ 19 h 509"/>
                  <a:gd name="T2" fmla="*/ 3 w 627"/>
                  <a:gd name="T3" fmla="*/ 18 h 509"/>
                  <a:gd name="T4" fmla="*/ 5 w 627"/>
                  <a:gd name="T5" fmla="*/ 18 h 509"/>
                  <a:gd name="T6" fmla="*/ 7 w 627"/>
                  <a:gd name="T7" fmla="*/ 17 h 509"/>
                  <a:gd name="T8" fmla="*/ 9 w 627"/>
                  <a:gd name="T9" fmla="*/ 17 h 509"/>
                  <a:gd name="T10" fmla="*/ 11 w 627"/>
                  <a:gd name="T11" fmla="*/ 17 h 509"/>
                  <a:gd name="T12" fmla="*/ 13 w 627"/>
                  <a:gd name="T13" fmla="*/ 16 h 509"/>
                  <a:gd name="T14" fmla="*/ 15 w 627"/>
                  <a:gd name="T15" fmla="*/ 16 h 509"/>
                  <a:gd name="T16" fmla="*/ 17 w 627"/>
                  <a:gd name="T17" fmla="*/ 16 h 509"/>
                  <a:gd name="T18" fmla="*/ 19 w 627"/>
                  <a:gd name="T19" fmla="*/ 16 h 509"/>
                  <a:gd name="T20" fmla="*/ 21 w 627"/>
                  <a:gd name="T21" fmla="*/ 15 h 509"/>
                  <a:gd name="T22" fmla="*/ 22 w 627"/>
                  <a:gd name="T23" fmla="*/ 15 h 509"/>
                  <a:gd name="T24" fmla="*/ 23 w 627"/>
                  <a:gd name="T25" fmla="*/ 14 h 509"/>
                  <a:gd name="T26" fmla="*/ 23 w 627"/>
                  <a:gd name="T27" fmla="*/ 12 h 509"/>
                  <a:gd name="T28" fmla="*/ 23 w 627"/>
                  <a:gd name="T29" fmla="*/ 10 h 509"/>
                  <a:gd name="T30" fmla="*/ 23 w 627"/>
                  <a:gd name="T31" fmla="*/ 8 h 509"/>
                  <a:gd name="T32" fmla="*/ 22 w 627"/>
                  <a:gd name="T33" fmla="*/ 5 h 509"/>
                  <a:gd name="T34" fmla="*/ 21 w 627"/>
                  <a:gd name="T35" fmla="*/ 3 h 509"/>
                  <a:gd name="T36" fmla="*/ 19 w 627"/>
                  <a:gd name="T37" fmla="*/ 2 h 509"/>
                  <a:gd name="T38" fmla="*/ 17 w 627"/>
                  <a:gd name="T39" fmla="*/ 1 h 509"/>
                  <a:gd name="T40" fmla="*/ 15 w 627"/>
                  <a:gd name="T41" fmla="*/ 0 h 509"/>
                  <a:gd name="T42" fmla="*/ 13 w 627"/>
                  <a:gd name="T43" fmla="*/ 0 h 509"/>
                  <a:gd name="T44" fmla="*/ 10 w 627"/>
                  <a:gd name="T45" fmla="*/ 1 h 509"/>
                  <a:gd name="T46" fmla="*/ 8 w 627"/>
                  <a:gd name="T47" fmla="*/ 2 h 509"/>
                  <a:gd name="T48" fmla="*/ 4 w 627"/>
                  <a:gd name="T49" fmla="*/ 4 h 509"/>
                  <a:gd name="T50" fmla="*/ 3 w 627"/>
                  <a:gd name="T51" fmla="*/ 6 h 509"/>
                  <a:gd name="T52" fmla="*/ 1 w 627"/>
                  <a:gd name="T53" fmla="*/ 9 h 509"/>
                  <a:gd name="T54" fmla="*/ 0 w 627"/>
                  <a:gd name="T55" fmla="*/ 11 h 509"/>
                  <a:gd name="T56" fmla="*/ 0 w 627"/>
                  <a:gd name="T57" fmla="*/ 14 h 509"/>
                  <a:gd name="T58" fmla="*/ 0 w 627"/>
                  <a:gd name="T59" fmla="*/ 16 h 509"/>
                  <a:gd name="T60" fmla="*/ 0 w 627"/>
                  <a:gd name="T61" fmla="*/ 18 h 509"/>
                  <a:gd name="T62" fmla="*/ 1 w 627"/>
                  <a:gd name="T63" fmla="*/ 19 h 509"/>
                  <a:gd name="T64" fmla="*/ 2 w 627"/>
                  <a:gd name="T65" fmla="*/ 19 h 5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7" h="509">
                    <a:moveTo>
                      <a:pt x="43" y="509"/>
                    </a:moveTo>
                    <a:lnTo>
                      <a:pt x="91" y="494"/>
                    </a:lnTo>
                    <a:lnTo>
                      <a:pt x="139" y="481"/>
                    </a:lnTo>
                    <a:lnTo>
                      <a:pt x="188" y="469"/>
                    </a:lnTo>
                    <a:lnTo>
                      <a:pt x="238" y="459"/>
                    </a:lnTo>
                    <a:lnTo>
                      <a:pt x="287" y="448"/>
                    </a:lnTo>
                    <a:lnTo>
                      <a:pt x="340" y="441"/>
                    </a:lnTo>
                    <a:lnTo>
                      <a:pt x="393" y="434"/>
                    </a:lnTo>
                    <a:lnTo>
                      <a:pt x="451" y="429"/>
                    </a:lnTo>
                    <a:lnTo>
                      <a:pt x="508" y="424"/>
                    </a:lnTo>
                    <a:lnTo>
                      <a:pt x="556" y="414"/>
                    </a:lnTo>
                    <a:lnTo>
                      <a:pt x="589" y="394"/>
                    </a:lnTo>
                    <a:lnTo>
                      <a:pt x="613" y="368"/>
                    </a:lnTo>
                    <a:lnTo>
                      <a:pt x="624" y="327"/>
                    </a:lnTo>
                    <a:lnTo>
                      <a:pt x="627" y="276"/>
                    </a:lnTo>
                    <a:lnTo>
                      <a:pt x="618" y="210"/>
                    </a:lnTo>
                    <a:lnTo>
                      <a:pt x="601" y="128"/>
                    </a:lnTo>
                    <a:lnTo>
                      <a:pt x="556" y="86"/>
                    </a:lnTo>
                    <a:lnTo>
                      <a:pt x="509" y="50"/>
                    </a:lnTo>
                    <a:lnTo>
                      <a:pt x="459" y="21"/>
                    </a:lnTo>
                    <a:lnTo>
                      <a:pt x="406" y="4"/>
                    </a:lnTo>
                    <a:lnTo>
                      <a:pt x="345" y="0"/>
                    </a:lnTo>
                    <a:lnTo>
                      <a:pt x="280" y="14"/>
                    </a:lnTo>
                    <a:lnTo>
                      <a:pt x="204" y="46"/>
                    </a:lnTo>
                    <a:lnTo>
                      <a:pt x="121" y="104"/>
                    </a:lnTo>
                    <a:lnTo>
                      <a:pt x="68" y="168"/>
                    </a:lnTo>
                    <a:lnTo>
                      <a:pt x="32" y="238"/>
                    </a:lnTo>
                    <a:lnTo>
                      <a:pt x="9" y="307"/>
                    </a:lnTo>
                    <a:lnTo>
                      <a:pt x="1" y="373"/>
                    </a:lnTo>
                    <a:lnTo>
                      <a:pt x="0" y="429"/>
                    </a:lnTo>
                    <a:lnTo>
                      <a:pt x="9" y="475"/>
                    </a:lnTo>
                    <a:lnTo>
                      <a:pt x="24" y="502"/>
                    </a:lnTo>
                    <a:lnTo>
                      <a:pt x="43" y="509"/>
                    </a:lnTo>
                    <a:close/>
                  </a:path>
                </a:pathLst>
              </a:custGeom>
              <a:solidFill>
                <a:srgbClr val="E8B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0" name="Freeform 156"/>
              <p:cNvSpPr>
                <a:spLocks/>
              </p:cNvSpPr>
              <p:nvPr/>
            </p:nvSpPr>
            <p:spPr bwMode="auto">
              <a:xfrm>
                <a:off x="4608" y="1277"/>
                <a:ext cx="195" cy="160"/>
              </a:xfrm>
              <a:custGeom>
                <a:avLst/>
                <a:gdLst>
                  <a:gd name="T0" fmla="*/ 2 w 586"/>
                  <a:gd name="T1" fmla="*/ 18 h 479"/>
                  <a:gd name="T2" fmla="*/ 3 w 586"/>
                  <a:gd name="T3" fmla="*/ 17 h 479"/>
                  <a:gd name="T4" fmla="*/ 5 w 586"/>
                  <a:gd name="T5" fmla="*/ 17 h 479"/>
                  <a:gd name="T6" fmla="*/ 6 w 586"/>
                  <a:gd name="T7" fmla="*/ 16 h 479"/>
                  <a:gd name="T8" fmla="*/ 8 w 586"/>
                  <a:gd name="T9" fmla="*/ 16 h 479"/>
                  <a:gd name="T10" fmla="*/ 10 w 586"/>
                  <a:gd name="T11" fmla="*/ 16 h 479"/>
                  <a:gd name="T12" fmla="*/ 12 w 586"/>
                  <a:gd name="T13" fmla="*/ 15 h 479"/>
                  <a:gd name="T14" fmla="*/ 14 w 586"/>
                  <a:gd name="T15" fmla="*/ 15 h 479"/>
                  <a:gd name="T16" fmla="*/ 16 w 586"/>
                  <a:gd name="T17" fmla="*/ 15 h 479"/>
                  <a:gd name="T18" fmla="*/ 18 w 586"/>
                  <a:gd name="T19" fmla="*/ 15 h 479"/>
                  <a:gd name="T20" fmla="*/ 19 w 586"/>
                  <a:gd name="T21" fmla="*/ 14 h 479"/>
                  <a:gd name="T22" fmla="*/ 20 w 586"/>
                  <a:gd name="T23" fmla="*/ 14 h 479"/>
                  <a:gd name="T24" fmla="*/ 21 w 586"/>
                  <a:gd name="T25" fmla="*/ 13 h 479"/>
                  <a:gd name="T26" fmla="*/ 22 w 586"/>
                  <a:gd name="T27" fmla="*/ 11 h 479"/>
                  <a:gd name="T28" fmla="*/ 22 w 586"/>
                  <a:gd name="T29" fmla="*/ 10 h 479"/>
                  <a:gd name="T30" fmla="*/ 21 w 586"/>
                  <a:gd name="T31" fmla="*/ 7 h 479"/>
                  <a:gd name="T32" fmla="*/ 21 w 586"/>
                  <a:gd name="T33" fmla="*/ 4 h 479"/>
                  <a:gd name="T34" fmla="*/ 19 w 586"/>
                  <a:gd name="T35" fmla="*/ 3 h 479"/>
                  <a:gd name="T36" fmla="*/ 18 w 586"/>
                  <a:gd name="T37" fmla="*/ 2 h 479"/>
                  <a:gd name="T38" fmla="*/ 16 w 586"/>
                  <a:gd name="T39" fmla="*/ 1 h 479"/>
                  <a:gd name="T40" fmla="*/ 14 w 586"/>
                  <a:gd name="T41" fmla="*/ 0 h 479"/>
                  <a:gd name="T42" fmla="*/ 12 w 586"/>
                  <a:gd name="T43" fmla="*/ 0 h 479"/>
                  <a:gd name="T44" fmla="*/ 10 w 586"/>
                  <a:gd name="T45" fmla="*/ 1 h 479"/>
                  <a:gd name="T46" fmla="*/ 7 w 586"/>
                  <a:gd name="T47" fmla="*/ 2 h 479"/>
                  <a:gd name="T48" fmla="*/ 4 w 586"/>
                  <a:gd name="T49" fmla="*/ 4 h 479"/>
                  <a:gd name="T50" fmla="*/ 2 w 586"/>
                  <a:gd name="T51" fmla="*/ 6 h 479"/>
                  <a:gd name="T52" fmla="*/ 1 w 586"/>
                  <a:gd name="T53" fmla="*/ 8 h 479"/>
                  <a:gd name="T54" fmla="*/ 0 w 586"/>
                  <a:gd name="T55" fmla="*/ 11 h 479"/>
                  <a:gd name="T56" fmla="*/ 0 w 586"/>
                  <a:gd name="T57" fmla="*/ 13 h 479"/>
                  <a:gd name="T58" fmla="*/ 0 w 586"/>
                  <a:gd name="T59" fmla="*/ 15 h 479"/>
                  <a:gd name="T60" fmla="*/ 0 w 586"/>
                  <a:gd name="T61" fmla="*/ 17 h 479"/>
                  <a:gd name="T62" fmla="*/ 1 w 586"/>
                  <a:gd name="T63" fmla="*/ 17 h 479"/>
                  <a:gd name="T64" fmla="*/ 2 w 586"/>
                  <a:gd name="T65" fmla="*/ 18 h 4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6" h="479">
                    <a:moveTo>
                      <a:pt x="41" y="479"/>
                    </a:moveTo>
                    <a:lnTo>
                      <a:pt x="85" y="463"/>
                    </a:lnTo>
                    <a:lnTo>
                      <a:pt x="129" y="451"/>
                    </a:lnTo>
                    <a:lnTo>
                      <a:pt x="175" y="439"/>
                    </a:lnTo>
                    <a:lnTo>
                      <a:pt x="221" y="430"/>
                    </a:lnTo>
                    <a:lnTo>
                      <a:pt x="268" y="420"/>
                    </a:lnTo>
                    <a:lnTo>
                      <a:pt x="317" y="413"/>
                    </a:lnTo>
                    <a:lnTo>
                      <a:pt x="367" y="406"/>
                    </a:lnTo>
                    <a:lnTo>
                      <a:pt x="421" y="401"/>
                    </a:lnTo>
                    <a:lnTo>
                      <a:pt x="475" y="396"/>
                    </a:lnTo>
                    <a:lnTo>
                      <a:pt x="519" y="387"/>
                    </a:lnTo>
                    <a:lnTo>
                      <a:pt x="552" y="369"/>
                    </a:lnTo>
                    <a:lnTo>
                      <a:pt x="573" y="344"/>
                    </a:lnTo>
                    <a:lnTo>
                      <a:pt x="584" y="307"/>
                    </a:lnTo>
                    <a:lnTo>
                      <a:pt x="586" y="259"/>
                    </a:lnTo>
                    <a:lnTo>
                      <a:pt x="578" y="197"/>
                    </a:lnTo>
                    <a:lnTo>
                      <a:pt x="563" y="121"/>
                    </a:lnTo>
                    <a:lnTo>
                      <a:pt x="520" y="82"/>
                    </a:lnTo>
                    <a:lnTo>
                      <a:pt x="477" y="48"/>
                    </a:lnTo>
                    <a:lnTo>
                      <a:pt x="431" y="21"/>
                    </a:lnTo>
                    <a:lnTo>
                      <a:pt x="381" y="5"/>
                    </a:lnTo>
                    <a:lnTo>
                      <a:pt x="324" y="0"/>
                    </a:lnTo>
                    <a:lnTo>
                      <a:pt x="262" y="14"/>
                    </a:lnTo>
                    <a:lnTo>
                      <a:pt x="192" y="45"/>
                    </a:lnTo>
                    <a:lnTo>
                      <a:pt x="113" y="98"/>
                    </a:lnTo>
                    <a:lnTo>
                      <a:pt x="64" y="157"/>
                    </a:lnTo>
                    <a:lnTo>
                      <a:pt x="30" y="223"/>
                    </a:lnTo>
                    <a:lnTo>
                      <a:pt x="10" y="287"/>
                    </a:lnTo>
                    <a:lnTo>
                      <a:pt x="1" y="350"/>
                    </a:lnTo>
                    <a:lnTo>
                      <a:pt x="0" y="402"/>
                    </a:lnTo>
                    <a:lnTo>
                      <a:pt x="9" y="445"/>
                    </a:lnTo>
                    <a:lnTo>
                      <a:pt x="23" y="471"/>
                    </a:lnTo>
                    <a:lnTo>
                      <a:pt x="41" y="479"/>
                    </a:lnTo>
                    <a:close/>
                  </a:path>
                </a:pathLst>
              </a:custGeom>
              <a:solidFill>
                <a:srgbClr val="E8B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1" name="Freeform 157"/>
              <p:cNvSpPr>
                <a:spLocks/>
              </p:cNvSpPr>
              <p:nvPr/>
            </p:nvSpPr>
            <p:spPr bwMode="auto">
              <a:xfrm>
                <a:off x="4615" y="1281"/>
                <a:ext cx="181" cy="148"/>
              </a:xfrm>
              <a:custGeom>
                <a:avLst/>
                <a:gdLst>
                  <a:gd name="T0" fmla="*/ 1 w 545"/>
                  <a:gd name="T1" fmla="*/ 16 h 446"/>
                  <a:gd name="T2" fmla="*/ 3 w 545"/>
                  <a:gd name="T3" fmla="*/ 16 h 446"/>
                  <a:gd name="T4" fmla="*/ 4 w 545"/>
                  <a:gd name="T5" fmla="*/ 15 h 446"/>
                  <a:gd name="T6" fmla="*/ 6 w 545"/>
                  <a:gd name="T7" fmla="*/ 15 h 446"/>
                  <a:gd name="T8" fmla="*/ 8 w 545"/>
                  <a:gd name="T9" fmla="*/ 15 h 446"/>
                  <a:gd name="T10" fmla="*/ 9 w 545"/>
                  <a:gd name="T11" fmla="*/ 14 h 446"/>
                  <a:gd name="T12" fmla="*/ 11 w 545"/>
                  <a:gd name="T13" fmla="*/ 14 h 446"/>
                  <a:gd name="T14" fmla="*/ 13 w 545"/>
                  <a:gd name="T15" fmla="*/ 14 h 446"/>
                  <a:gd name="T16" fmla="*/ 14 w 545"/>
                  <a:gd name="T17" fmla="*/ 14 h 446"/>
                  <a:gd name="T18" fmla="*/ 16 w 545"/>
                  <a:gd name="T19" fmla="*/ 13 h 446"/>
                  <a:gd name="T20" fmla="*/ 18 w 545"/>
                  <a:gd name="T21" fmla="*/ 13 h 446"/>
                  <a:gd name="T22" fmla="*/ 19 w 545"/>
                  <a:gd name="T23" fmla="*/ 13 h 446"/>
                  <a:gd name="T24" fmla="*/ 20 w 545"/>
                  <a:gd name="T25" fmla="*/ 12 h 446"/>
                  <a:gd name="T26" fmla="*/ 20 w 545"/>
                  <a:gd name="T27" fmla="*/ 11 h 446"/>
                  <a:gd name="T28" fmla="*/ 20 w 545"/>
                  <a:gd name="T29" fmla="*/ 9 h 446"/>
                  <a:gd name="T30" fmla="*/ 20 w 545"/>
                  <a:gd name="T31" fmla="*/ 7 h 446"/>
                  <a:gd name="T32" fmla="*/ 19 w 545"/>
                  <a:gd name="T33" fmla="*/ 4 h 446"/>
                  <a:gd name="T34" fmla="*/ 18 w 545"/>
                  <a:gd name="T35" fmla="*/ 3 h 446"/>
                  <a:gd name="T36" fmla="*/ 16 w 545"/>
                  <a:gd name="T37" fmla="*/ 2 h 446"/>
                  <a:gd name="T38" fmla="*/ 15 w 545"/>
                  <a:gd name="T39" fmla="*/ 1 h 446"/>
                  <a:gd name="T40" fmla="*/ 13 w 545"/>
                  <a:gd name="T41" fmla="*/ 0 h 446"/>
                  <a:gd name="T42" fmla="*/ 11 w 545"/>
                  <a:gd name="T43" fmla="*/ 0 h 446"/>
                  <a:gd name="T44" fmla="*/ 9 w 545"/>
                  <a:gd name="T45" fmla="*/ 0 h 446"/>
                  <a:gd name="T46" fmla="*/ 7 w 545"/>
                  <a:gd name="T47" fmla="*/ 2 h 446"/>
                  <a:gd name="T48" fmla="*/ 4 w 545"/>
                  <a:gd name="T49" fmla="*/ 3 h 446"/>
                  <a:gd name="T50" fmla="*/ 2 w 545"/>
                  <a:gd name="T51" fmla="*/ 5 h 446"/>
                  <a:gd name="T52" fmla="*/ 1 w 545"/>
                  <a:gd name="T53" fmla="*/ 8 h 446"/>
                  <a:gd name="T54" fmla="*/ 0 w 545"/>
                  <a:gd name="T55" fmla="*/ 10 h 446"/>
                  <a:gd name="T56" fmla="*/ 0 w 545"/>
                  <a:gd name="T57" fmla="*/ 12 h 446"/>
                  <a:gd name="T58" fmla="*/ 0 w 545"/>
                  <a:gd name="T59" fmla="*/ 14 h 446"/>
                  <a:gd name="T60" fmla="*/ 0 w 545"/>
                  <a:gd name="T61" fmla="*/ 15 h 446"/>
                  <a:gd name="T62" fmla="*/ 1 w 545"/>
                  <a:gd name="T63" fmla="*/ 16 h 446"/>
                  <a:gd name="T64" fmla="*/ 1 w 545"/>
                  <a:gd name="T65" fmla="*/ 16 h 44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45" h="446">
                    <a:moveTo>
                      <a:pt x="38" y="446"/>
                    </a:moveTo>
                    <a:lnTo>
                      <a:pt x="78" y="432"/>
                    </a:lnTo>
                    <a:lnTo>
                      <a:pt x="121" y="421"/>
                    </a:lnTo>
                    <a:lnTo>
                      <a:pt x="163" y="410"/>
                    </a:lnTo>
                    <a:lnTo>
                      <a:pt x="207" y="402"/>
                    </a:lnTo>
                    <a:lnTo>
                      <a:pt x="250" y="392"/>
                    </a:lnTo>
                    <a:lnTo>
                      <a:pt x="296" y="385"/>
                    </a:lnTo>
                    <a:lnTo>
                      <a:pt x="341" y="378"/>
                    </a:lnTo>
                    <a:lnTo>
                      <a:pt x="392" y="373"/>
                    </a:lnTo>
                    <a:lnTo>
                      <a:pt x="443" y="368"/>
                    </a:lnTo>
                    <a:lnTo>
                      <a:pt x="484" y="361"/>
                    </a:lnTo>
                    <a:lnTo>
                      <a:pt x="512" y="344"/>
                    </a:lnTo>
                    <a:lnTo>
                      <a:pt x="534" y="322"/>
                    </a:lnTo>
                    <a:lnTo>
                      <a:pt x="543" y="287"/>
                    </a:lnTo>
                    <a:lnTo>
                      <a:pt x="545" y="243"/>
                    </a:lnTo>
                    <a:lnTo>
                      <a:pt x="538" y="185"/>
                    </a:lnTo>
                    <a:lnTo>
                      <a:pt x="524" y="114"/>
                    </a:lnTo>
                    <a:lnTo>
                      <a:pt x="484" y="76"/>
                    </a:lnTo>
                    <a:lnTo>
                      <a:pt x="444" y="45"/>
                    </a:lnTo>
                    <a:lnTo>
                      <a:pt x="401" y="19"/>
                    </a:lnTo>
                    <a:lnTo>
                      <a:pt x="355" y="5"/>
                    </a:lnTo>
                    <a:lnTo>
                      <a:pt x="302" y="0"/>
                    </a:lnTo>
                    <a:lnTo>
                      <a:pt x="243" y="12"/>
                    </a:lnTo>
                    <a:lnTo>
                      <a:pt x="178" y="41"/>
                    </a:lnTo>
                    <a:lnTo>
                      <a:pt x="103" y="91"/>
                    </a:lnTo>
                    <a:lnTo>
                      <a:pt x="58" y="147"/>
                    </a:lnTo>
                    <a:lnTo>
                      <a:pt x="28" y="208"/>
                    </a:lnTo>
                    <a:lnTo>
                      <a:pt x="9" y="269"/>
                    </a:lnTo>
                    <a:lnTo>
                      <a:pt x="0" y="328"/>
                    </a:lnTo>
                    <a:lnTo>
                      <a:pt x="0" y="377"/>
                    </a:lnTo>
                    <a:lnTo>
                      <a:pt x="8" y="415"/>
                    </a:lnTo>
                    <a:lnTo>
                      <a:pt x="21" y="439"/>
                    </a:lnTo>
                    <a:lnTo>
                      <a:pt x="38" y="446"/>
                    </a:lnTo>
                    <a:close/>
                  </a:path>
                </a:pathLst>
              </a:custGeom>
              <a:solidFill>
                <a:srgbClr val="E8B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2" name="Freeform 158"/>
              <p:cNvSpPr>
                <a:spLocks/>
              </p:cNvSpPr>
              <p:nvPr/>
            </p:nvSpPr>
            <p:spPr bwMode="auto">
              <a:xfrm>
                <a:off x="4621" y="1285"/>
                <a:ext cx="169" cy="137"/>
              </a:xfrm>
              <a:custGeom>
                <a:avLst/>
                <a:gdLst>
                  <a:gd name="T0" fmla="*/ 1 w 506"/>
                  <a:gd name="T1" fmla="*/ 15 h 411"/>
                  <a:gd name="T2" fmla="*/ 3 w 506"/>
                  <a:gd name="T3" fmla="*/ 15 h 411"/>
                  <a:gd name="T4" fmla="*/ 4 w 506"/>
                  <a:gd name="T5" fmla="*/ 14 h 411"/>
                  <a:gd name="T6" fmla="*/ 6 w 506"/>
                  <a:gd name="T7" fmla="*/ 14 h 411"/>
                  <a:gd name="T8" fmla="*/ 7 w 506"/>
                  <a:gd name="T9" fmla="*/ 14 h 411"/>
                  <a:gd name="T10" fmla="*/ 9 w 506"/>
                  <a:gd name="T11" fmla="*/ 13 h 411"/>
                  <a:gd name="T12" fmla="*/ 10 w 506"/>
                  <a:gd name="T13" fmla="*/ 13 h 411"/>
                  <a:gd name="T14" fmla="*/ 12 w 506"/>
                  <a:gd name="T15" fmla="*/ 13 h 411"/>
                  <a:gd name="T16" fmla="*/ 13 w 506"/>
                  <a:gd name="T17" fmla="*/ 13 h 411"/>
                  <a:gd name="T18" fmla="*/ 15 w 506"/>
                  <a:gd name="T19" fmla="*/ 13 h 411"/>
                  <a:gd name="T20" fmla="*/ 17 w 506"/>
                  <a:gd name="T21" fmla="*/ 12 h 411"/>
                  <a:gd name="T22" fmla="*/ 18 w 506"/>
                  <a:gd name="T23" fmla="*/ 12 h 411"/>
                  <a:gd name="T24" fmla="*/ 18 w 506"/>
                  <a:gd name="T25" fmla="*/ 11 h 411"/>
                  <a:gd name="T26" fmla="*/ 19 w 506"/>
                  <a:gd name="T27" fmla="*/ 10 h 411"/>
                  <a:gd name="T28" fmla="*/ 19 w 506"/>
                  <a:gd name="T29" fmla="*/ 8 h 411"/>
                  <a:gd name="T30" fmla="*/ 19 w 506"/>
                  <a:gd name="T31" fmla="*/ 6 h 411"/>
                  <a:gd name="T32" fmla="*/ 18 w 506"/>
                  <a:gd name="T33" fmla="*/ 4 h 411"/>
                  <a:gd name="T34" fmla="*/ 17 w 506"/>
                  <a:gd name="T35" fmla="*/ 3 h 411"/>
                  <a:gd name="T36" fmla="*/ 15 w 506"/>
                  <a:gd name="T37" fmla="*/ 2 h 411"/>
                  <a:gd name="T38" fmla="*/ 14 w 506"/>
                  <a:gd name="T39" fmla="*/ 1 h 411"/>
                  <a:gd name="T40" fmla="*/ 12 w 506"/>
                  <a:gd name="T41" fmla="*/ 0 h 411"/>
                  <a:gd name="T42" fmla="*/ 10 w 506"/>
                  <a:gd name="T43" fmla="*/ 0 h 411"/>
                  <a:gd name="T44" fmla="*/ 8 w 506"/>
                  <a:gd name="T45" fmla="*/ 0 h 411"/>
                  <a:gd name="T46" fmla="*/ 6 w 506"/>
                  <a:gd name="T47" fmla="*/ 1 h 411"/>
                  <a:gd name="T48" fmla="*/ 4 w 506"/>
                  <a:gd name="T49" fmla="*/ 3 h 411"/>
                  <a:gd name="T50" fmla="*/ 2 w 506"/>
                  <a:gd name="T51" fmla="*/ 5 h 411"/>
                  <a:gd name="T52" fmla="*/ 1 w 506"/>
                  <a:gd name="T53" fmla="*/ 7 h 411"/>
                  <a:gd name="T54" fmla="*/ 0 w 506"/>
                  <a:gd name="T55" fmla="*/ 9 h 411"/>
                  <a:gd name="T56" fmla="*/ 0 w 506"/>
                  <a:gd name="T57" fmla="*/ 11 h 411"/>
                  <a:gd name="T58" fmla="*/ 0 w 506"/>
                  <a:gd name="T59" fmla="*/ 13 h 411"/>
                  <a:gd name="T60" fmla="*/ 0 w 506"/>
                  <a:gd name="T61" fmla="*/ 14 h 411"/>
                  <a:gd name="T62" fmla="*/ 1 w 506"/>
                  <a:gd name="T63" fmla="*/ 15 h 411"/>
                  <a:gd name="T64" fmla="*/ 1 w 506"/>
                  <a:gd name="T65" fmla="*/ 15 h 4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06" h="411">
                    <a:moveTo>
                      <a:pt x="36" y="411"/>
                    </a:moveTo>
                    <a:lnTo>
                      <a:pt x="74" y="398"/>
                    </a:lnTo>
                    <a:lnTo>
                      <a:pt x="113" y="389"/>
                    </a:lnTo>
                    <a:lnTo>
                      <a:pt x="152" y="378"/>
                    </a:lnTo>
                    <a:lnTo>
                      <a:pt x="192" y="371"/>
                    </a:lnTo>
                    <a:lnTo>
                      <a:pt x="232" y="362"/>
                    </a:lnTo>
                    <a:lnTo>
                      <a:pt x="274" y="356"/>
                    </a:lnTo>
                    <a:lnTo>
                      <a:pt x="317" y="350"/>
                    </a:lnTo>
                    <a:lnTo>
                      <a:pt x="363" y="347"/>
                    </a:lnTo>
                    <a:lnTo>
                      <a:pt x="411" y="342"/>
                    </a:lnTo>
                    <a:lnTo>
                      <a:pt x="448" y="334"/>
                    </a:lnTo>
                    <a:lnTo>
                      <a:pt x="476" y="318"/>
                    </a:lnTo>
                    <a:lnTo>
                      <a:pt x="495" y="297"/>
                    </a:lnTo>
                    <a:lnTo>
                      <a:pt x="504" y="264"/>
                    </a:lnTo>
                    <a:lnTo>
                      <a:pt x="506" y="224"/>
                    </a:lnTo>
                    <a:lnTo>
                      <a:pt x="500" y="170"/>
                    </a:lnTo>
                    <a:lnTo>
                      <a:pt x="486" y="104"/>
                    </a:lnTo>
                    <a:lnTo>
                      <a:pt x="449" y="70"/>
                    </a:lnTo>
                    <a:lnTo>
                      <a:pt x="412" y="41"/>
                    </a:lnTo>
                    <a:lnTo>
                      <a:pt x="372" y="17"/>
                    </a:lnTo>
                    <a:lnTo>
                      <a:pt x="329" y="3"/>
                    </a:lnTo>
                    <a:lnTo>
                      <a:pt x="278" y="0"/>
                    </a:lnTo>
                    <a:lnTo>
                      <a:pt x="224" y="11"/>
                    </a:lnTo>
                    <a:lnTo>
                      <a:pt x="163" y="37"/>
                    </a:lnTo>
                    <a:lnTo>
                      <a:pt x="95" y="84"/>
                    </a:lnTo>
                    <a:lnTo>
                      <a:pt x="53" y="136"/>
                    </a:lnTo>
                    <a:lnTo>
                      <a:pt x="26" y="193"/>
                    </a:lnTo>
                    <a:lnTo>
                      <a:pt x="8" y="249"/>
                    </a:lnTo>
                    <a:lnTo>
                      <a:pt x="1" y="303"/>
                    </a:lnTo>
                    <a:lnTo>
                      <a:pt x="0" y="348"/>
                    </a:lnTo>
                    <a:lnTo>
                      <a:pt x="7" y="384"/>
                    </a:lnTo>
                    <a:lnTo>
                      <a:pt x="19" y="405"/>
                    </a:lnTo>
                    <a:lnTo>
                      <a:pt x="36" y="411"/>
                    </a:lnTo>
                    <a:close/>
                  </a:path>
                </a:pathLst>
              </a:custGeom>
              <a:solidFill>
                <a:srgbClr val="EBC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3" name="Freeform 159"/>
              <p:cNvSpPr>
                <a:spLocks/>
              </p:cNvSpPr>
              <p:nvPr/>
            </p:nvSpPr>
            <p:spPr bwMode="auto">
              <a:xfrm>
                <a:off x="4628" y="1288"/>
                <a:ext cx="155" cy="126"/>
              </a:xfrm>
              <a:custGeom>
                <a:avLst/>
                <a:gdLst>
                  <a:gd name="T0" fmla="*/ 1 w 465"/>
                  <a:gd name="T1" fmla="*/ 14 h 378"/>
                  <a:gd name="T2" fmla="*/ 2 w 465"/>
                  <a:gd name="T3" fmla="*/ 14 h 378"/>
                  <a:gd name="T4" fmla="*/ 4 w 465"/>
                  <a:gd name="T5" fmla="*/ 13 h 378"/>
                  <a:gd name="T6" fmla="*/ 5 w 465"/>
                  <a:gd name="T7" fmla="*/ 13 h 378"/>
                  <a:gd name="T8" fmla="*/ 6 w 465"/>
                  <a:gd name="T9" fmla="*/ 13 h 378"/>
                  <a:gd name="T10" fmla="*/ 8 w 465"/>
                  <a:gd name="T11" fmla="*/ 12 h 378"/>
                  <a:gd name="T12" fmla="*/ 9 w 465"/>
                  <a:gd name="T13" fmla="*/ 12 h 378"/>
                  <a:gd name="T14" fmla="*/ 11 w 465"/>
                  <a:gd name="T15" fmla="*/ 12 h 378"/>
                  <a:gd name="T16" fmla="*/ 12 w 465"/>
                  <a:gd name="T17" fmla="*/ 12 h 378"/>
                  <a:gd name="T18" fmla="*/ 14 w 465"/>
                  <a:gd name="T19" fmla="*/ 12 h 378"/>
                  <a:gd name="T20" fmla="*/ 15 w 465"/>
                  <a:gd name="T21" fmla="*/ 11 h 378"/>
                  <a:gd name="T22" fmla="*/ 16 w 465"/>
                  <a:gd name="T23" fmla="*/ 11 h 378"/>
                  <a:gd name="T24" fmla="*/ 17 w 465"/>
                  <a:gd name="T25" fmla="*/ 10 h 378"/>
                  <a:gd name="T26" fmla="*/ 17 w 465"/>
                  <a:gd name="T27" fmla="*/ 9 h 378"/>
                  <a:gd name="T28" fmla="*/ 17 w 465"/>
                  <a:gd name="T29" fmla="*/ 8 h 378"/>
                  <a:gd name="T30" fmla="*/ 17 w 465"/>
                  <a:gd name="T31" fmla="*/ 6 h 378"/>
                  <a:gd name="T32" fmla="*/ 17 w 465"/>
                  <a:gd name="T33" fmla="*/ 4 h 378"/>
                  <a:gd name="T34" fmla="*/ 15 w 465"/>
                  <a:gd name="T35" fmla="*/ 2 h 378"/>
                  <a:gd name="T36" fmla="*/ 14 w 465"/>
                  <a:gd name="T37" fmla="*/ 1 h 378"/>
                  <a:gd name="T38" fmla="*/ 13 w 465"/>
                  <a:gd name="T39" fmla="*/ 1 h 378"/>
                  <a:gd name="T40" fmla="*/ 11 w 465"/>
                  <a:gd name="T41" fmla="*/ 0 h 378"/>
                  <a:gd name="T42" fmla="*/ 10 w 465"/>
                  <a:gd name="T43" fmla="*/ 0 h 378"/>
                  <a:gd name="T44" fmla="*/ 8 w 465"/>
                  <a:gd name="T45" fmla="*/ 0 h 378"/>
                  <a:gd name="T46" fmla="*/ 6 w 465"/>
                  <a:gd name="T47" fmla="*/ 1 h 378"/>
                  <a:gd name="T48" fmla="*/ 3 w 465"/>
                  <a:gd name="T49" fmla="*/ 3 h 378"/>
                  <a:gd name="T50" fmla="*/ 2 w 465"/>
                  <a:gd name="T51" fmla="*/ 5 h 378"/>
                  <a:gd name="T52" fmla="*/ 1 w 465"/>
                  <a:gd name="T53" fmla="*/ 7 h 378"/>
                  <a:gd name="T54" fmla="*/ 0 w 465"/>
                  <a:gd name="T55" fmla="*/ 8 h 378"/>
                  <a:gd name="T56" fmla="*/ 0 w 465"/>
                  <a:gd name="T57" fmla="*/ 10 h 378"/>
                  <a:gd name="T58" fmla="*/ 0 w 465"/>
                  <a:gd name="T59" fmla="*/ 12 h 378"/>
                  <a:gd name="T60" fmla="*/ 0 w 465"/>
                  <a:gd name="T61" fmla="*/ 13 h 378"/>
                  <a:gd name="T62" fmla="*/ 1 w 465"/>
                  <a:gd name="T63" fmla="*/ 14 h 378"/>
                  <a:gd name="T64" fmla="*/ 1 w 465"/>
                  <a:gd name="T65" fmla="*/ 14 h 3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65" h="378">
                    <a:moveTo>
                      <a:pt x="31" y="378"/>
                    </a:moveTo>
                    <a:lnTo>
                      <a:pt x="66" y="366"/>
                    </a:lnTo>
                    <a:lnTo>
                      <a:pt x="102" y="356"/>
                    </a:lnTo>
                    <a:lnTo>
                      <a:pt x="138" y="348"/>
                    </a:lnTo>
                    <a:lnTo>
                      <a:pt x="175" y="341"/>
                    </a:lnTo>
                    <a:lnTo>
                      <a:pt x="212" y="333"/>
                    </a:lnTo>
                    <a:lnTo>
                      <a:pt x="251" y="327"/>
                    </a:lnTo>
                    <a:lnTo>
                      <a:pt x="291" y="321"/>
                    </a:lnTo>
                    <a:lnTo>
                      <a:pt x="334" y="318"/>
                    </a:lnTo>
                    <a:lnTo>
                      <a:pt x="377" y="314"/>
                    </a:lnTo>
                    <a:lnTo>
                      <a:pt x="413" y="307"/>
                    </a:lnTo>
                    <a:lnTo>
                      <a:pt x="438" y="293"/>
                    </a:lnTo>
                    <a:lnTo>
                      <a:pt x="456" y="272"/>
                    </a:lnTo>
                    <a:lnTo>
                      <a:pt x="464" y="243"/>
                    </a:lnTo>
                    <a:lnTo>
                      <a:pt x="465" y="205"/>
                    </a:lnTo>
                    <a:lnTo>
                      <a:pt x="458" y="155"/>
                    </a:lnTo>
                    <a:lnTo>
                      <a:pt x="446" y="95"/>
                    </a:lnTo>
                    <a:lnTo>
                      <a:pt x="413" y="64"/>
                    </a:lnTo>
                    <a:lnTo>
                      <a:pt x="379" y="38"/>
                    </a:lnTo>
                    <a:lnTo>
                      <a:pt x="342" y="16"/>
                    </a:lnTo>
                    <a:lnTo>
                      <a:pt x="303" y="3"/>
                    </a:lnTo>
                    <a:lnTo>
                      <a:pt x="257" y="0"/>
                    </a:lnTo>
                    <a:lnTo>
                      <a:pt x="208" y="9"/>
                    </a:lnTo>
                    <a:lnTo>
                      <a:pt x="151" y="34"/>
                    </a:lnTo>
                    <a:lnTo>
                      <a:pt x="88" y="77"/>
                    </a:lnTo>
                    <a:lnTo>
                      <a:pt x="49" y="125"/>
                    </a:lnTo>
                    <a:lnTo>
                      <a:pt x="23" y="177"/>
                    </a:lnTo>
                    <a:lnTo>
                      <a:pt x="7" y="228"/>
                    </a:lnTo>
                    <a:lnTo>
                      <a:pt x="0" y="277"/>
                    </a:lnTo>
                    <a:lnTo>
                      <a:pt x="0" y="318"/>
                    </a:lnTo>
                    <a:lnTo>
                      <a:pt x="6" y="351"/>
                    </a:lnTo>
                    <a:lnTo>
                      <a:pt x="17" y="372"/>
                    </a:lnTo>
                    <a:lnTo>
                      <a:pt x="31" y="378"/>
                    </a:lnTo>
                    <a:close/>
                  </a:path>
                </a:pathLst>
              </a:custGeom>
              <a:solidFill>
                <a:srgbClr val="EDC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4" name="Freeform 160"/>
              <p:cNvSpPr>
                <a:spLocks/>
              </p:cNvSpPr>
              <p:nvPr/>
            </p:nvSpPr>
            <p:spPr bwMode="auto">
              <a:xfrm>
                <a:off x="4634" y="1292"/>
                <a:ext cx="142" cy="115"/>
              </a:xfrm>
              <a:custGeom>
                <a:avLst/>
                <a:gdLst>
                  <a:gd name="T0" fmla="*/ 1 w 426"/>
                  <a:gd name="T1" fmla="*/ 13 h 344"/>
                  <a:gd name="T2" fmla="*/ 2 w 426"/>
                  <a:gd name="T3" fmla="*/ 12 h 344"/>
                  <a:gd name="T4" fmla="*/ 4 w 426"/>
                  <a:gd name="T5" fmla="*/ 12 h 344"/>
                  <a:gd name="T6" fmla="*/ 5 w 426"/>
                  <a:gd name="T7" fmla="*/ 12 h 344"/>
                  <a:gd name="T8" fmla="*/ 6 w 426"/>
                  <a:gd name="T9" fmla="*/ 12 h 344"/>
                  <a:gd name="T10" fmla="*/ 7 w 426"/>
                  <a:gd name="T11" fmla="*/ 11 h 344"/>
                  <a:gd name="T12" fmla="*/ 9 w 426"/>
                  <a:gd name="T13" fmla="*/ 11 h 344"/>
                  <a:gd name="T14" fmla="*/ 10 w 426"/>
                  <a:gd name="T15" fmla="*/ 11 h 344"/>
                  <a:gd name="T16" fmla="*/ 11 w 426"/>
                  <a:gd name="T17" fmla="*/ 11 h 344"/>
                  <a:gd name="T18" fmla="*/ 13 w 426"/>
                  <a:gd name="T19" fmla="*/ 11 h 344"/>
                  <a:gd name="T20" fmla="*/ 14 w 426"/>
                  <a:gd name="T21" fmla="*/ 10 h 344"/>
                  <a:gd name="T22" fmla="*/ 15 w 426"/>
                  <a:gd name="T23" fmla="*/ 10 h 344"/>
                  <a:gd name="T24" fmla="*/ 15 w 426"/>
                  <a:gd name="T25" fmla="*/ 9 h 344"/>
                  <a:gd name="T26" fmla="*/ 16 w 426"/>
                  <a:gd name="T27" fmla="*/ 8 h 344"/>
                  <a:gd name="T28" fmla="*/ 16 w 426"/>
                  <a:gd name="T29" fmla="*/ 7 h 344"/>
                  <a:gd name="T30" fmla="*/ 16 w 426"/>
                  <a:gd name="T31" fmla="*/ 5 h 344"/>
                  <a:gd name="T32" fmla="*/ 15 w 426"/>
                  <a:gd name="T33" fmla="*/ 3 h 344"/>
                  <a:gd name="T34" fmla="*/ 14 w 426"/>
                  <a:gd name="T35" fmla="*/ 2 h 344"/>
                  <a:gd name="T36" fmla="*/ 13 w 426"/>
                  <a:gd name="T37" fmla="*/ 1 h 344"/>
                  <a:gd name="T38" fmla="*/ 12 w 426"/>
                  <a:gd name="T39" fmla="*/ 1 h 344"/>
                  <a:gd name="T40" fmla="*/ 10 w 426"/>
                  <a:gd name="T41" fmla="*/ 0 h 344"/>
                  <a:gd name="T42" fmla="*/ 9 w 426"/>
                  <a:gd name="T43" fmla="*/ 0 h 344"/>
                  <a:gd name="T44" fmla="*/ 7 w 426"/>
                  <a:gd name="T45" fmla="*/ 0 h 344"/>
                  <a:gd name="T46" fmla="*/ 5 w 426"/>
                  <a:gd name="T47" fmla="*/ 1 h 344"/>
                  <a:gd name="T48" fmla="*/ 3 w 426"/>
                  <a:gd name="T49" fmla="*/ 3 h 344"/>
                  <a:gd name="T50" fmla="*/ 2 w 426"/>
                  <a:gd name="T51" fmla="*/ 4 h 344"/>
                  <a:gd name="T52" fmla="*/ 1 w 426"/>
                  <a:gd name="T53" fmla="*/ 6 h 344"/>
                  <a:gd name="T54" fmla="*/ 0 w 426"/>
                  <a:gd name="T55" fmla="*/ 8 h 344"/>
                  <a:gd name="T56" fmla="*/ 0 w 426"/>
                  <a:gd name="T57" fmla="*/ 9 h 344"/>
                  <a:gd name="T58" fmla="*/ 0 w 426"/>
                  <a:gd name="T59" fmla="*/ 11 h 344"/>
                  <a:gd name="T60" fmla="*/ 0 w 426"/>
                  <a:gd name="T61" fmla="*/ 12 h 344"/>
                  <a:gd name="T62" fmla="*/ 1 w 426"/>
                  <a:gd name="T63" fmla="*/ 13 h 344"/>
                  <a:gd name="T64" fmla="*/ 1 w 426"/>
                  <a:gd name="T65" fmla="*/ 13 h 3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26" h="344">
                    <a:moveTo>
                      <a:pt x="29" y="344"/>
                    </a:moveTo>
                    <a:lnTo>
                      <a:pt x="61" y="333"/>
                    </a:lnTo>
                    <a:lnTo>
                      <a:pt x="95" y="325"/>
                    </a:lnTo>
                    <a:lnTo>
                      <a:pt x="128" y="317"/>
                    </a:lnTo>
                    <a:lnTo>
                      <a:pt x="162" y="311"/>
                    </a:lnTo>
                    <a:lnTo>
                      <a:pt x="195" y="304"/>
                    </a:lnTo>
                    <a:lnTo>
                      <a:pt x="231" y="299"/>
                    </a:lnTo>
                    <a:lnTo>
                      <a:pt x="267" y="295"/>
                    </a:lnTo>
                    <a:lnTo>
                      <a:pt x="305" y="292"/>
                    </a:lnTo>
                    <a:lnTo>
                      <a:pt x="345" y="287"/>
                    </a:lnTo>
                    <a:lnTo>
                      <a:pt x="377" y="280"/>
                    </a:lnTo>
                    <a:lnTo>
                      <a:pt x="400" y="266"/>
                    </a:lnTo>
                    <a:lnTo>
                      <a:pt x="416" y="247"/>
                    </a:lnTo>
                    <a:lnTo>
                      <a:pt x="425" y="220"/>
                    </a:lnTo>
                    <a:lnTo>
                      <a:pt x="426" y="186"/>
                    </a:lnTo>
                    <a:lnTo>
                      <a:pt x="420" y="141"/>
                    </a:lnTo>
                    <a:lnTo>
                      <a:pt x="410" y="86"/>
                    </a:lnTo>
                    <a:lnTo>
                      <a:pt x="379" y="57"/>
                    </a:lnTo>
                    <a:lnTo>
                      <a:pt x="347" y="33"/>
                    </a:lnTo>
                    <a:lnTo>
                      <a:pt x="313" y="14"/>
                    </a:lnTo>
                    <a:lnTo>
                      <a:pt x="278" y="2"/>
                    </a:lnTo>
                    <a:lnTo>
                      <a:pt x="236" y="0"/>
                    </a:lnTo>
                    <a:lnTo>
                      <a:pt x="190" y="8"/>
                    </a:lnTo>
                    <a:lnTo>
                      <a:pt x="139" y="30"/>
                    </a:lnTo>
                    <a:lnTo>
                      <a:pt x="81" y="68"/>
                    </a:lnTo>
                    <a:lnTo>
                      <a:pt x="46" y="111"/>
                    </a:lnTo>
                    <a:lnTo>
                      <a:pt x="22" y="159"/>
                    </a:lnTo>
                    <a:lnTo>
                      <a:pt x="7" y="205"/>
                    </a:lnTo>
                    <a:lnTo>
                      <a:pt x="1" y="251"/>
                    </a:lnTo>
                    <a:lnTo>
                      <a:pt x="0" y="289"/>
                    </a:lnTo>
                    <a:lnTo>
                      <a:pt x="6" y="320"/>
                    </a:lnTo>
                    <a:lnTo>
                      <a:pt x="16" y="339"/>
                    </a:lnTo>
                    <a:lnTo>
                      <a:pt x="29" y="344"/>
                    </a:lnTo>
                    <a:close/>
                  </a:path>
                </a:pathLst>
              </a:custGeom>
              <a:solidFill>
                <a:srgbClr val="ED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5" name="Freeform 161"/>
              <p:cNvSpPr>
                <a:spLocks/>
              </p:cNvSpPr>
              <p:nvPr/>
            </p:nvSpPr>
            <p:spPr bwMode="auto">
              <a:xfrm>
                <a:off x="4641" y="1295"/>
                <a:ext cx="128" cy="105"/>
              </a:xfrm>
              <a:custGeom>
                <a:avLst/>
                <a:gdLst>
                  <a:gd name="T0" fmla="*/ 1 w 384"/>
                  <a:gd name="T1" fmla="*/ 12 h 315"/>
                  <a:gd name="T2" fmla="*/ 2 w 384"/>
                  <a:gd name="T3" fmla="*/ 11 h 315"/>
                  <a:gd name="T4" fmla="*/ 3 w 384"/>
                  <a:gd name="T5" fmla="*/ 11 h 315"/>
                  <a:gd name="T6" fmla="*/ 4 w 384"/>
                  <a:gd name="T7" fmla="*/ 11 h 315"/>
                  <a:gd name="T8" fmla="*/ 5 w 384"/>
                  <a:gd name="T9" fmla="*/ 11 h 315"/>
                  <a:gd name="T10" fmla="*/ 7 w 384"/>
                  <a:gd name="T11" fmla="*/ 10 h 315"/>
                  <a:gd name="T12" fmla="*/ 8 w 384"/>
                  <a:gd name="T13" fmla="*/ 10 h 315"/>
                  <a:gd name="T14" fmla="*/ 9 w 384"/>
                  <a:gd name="T15" fmla="*/ 10 h 315"/>
                  <a:gd name="T16" fmla="*/ 10 w 384"/>
                  <a:gd name="T17" fmla="*/ 10 h 315"/>
                  <a:gd name="T18" fmla="*/ 12 w 384"/>
                  <a:gd name="T19" fmla="*/ 10 h 315"/>
                  <a:gd name="T20" fmla="*/ 13 w 384"/>
                  <a:gd name="T21" fmla="*/ 9 h 315"/>
                  <a:gd name="T22" fmla="*/ 13 w 384"/>
                  <a:gd name="T23" fmla="*/ 9 h 315"/>
                  <a:gd name="T24" fmla="*/ 14 w 384"/>
                  <a:gd name="T25" fmla="*/ 8 h 315"/>
                  <a:gd name="T26" fmla="*/ 14 w 384"/>
                  <a:gd name="T27" fmla="*/ 7 h 315"/>
                  <a:gd name="T28" fmla="*/ 14 w 384"/>
                  <a:gd name="T29" fmla="*/ 6 h 315"/>
                  <a:gd name="T30" fmla="*/ 14 w 384"/>
                  <a:gd name="T31" fmla="*/ 5 h 315"/>
                  <a:gd name="T32" fmla="*/ 14 w 384"/>
                  <a:gd name="T33" fmla="*/ 3 h 315"/>
                  <a:gd name="T34" fmla="*/ 13 w 384"/>
                  <a:gd name="T35" fmla="*/ 2 h 315"/>
                  <a:gd name="T36" fmla="*/ 12 w 384"/>
                  <a:gd name="T37" fmla="*/ 1 h 315"/>
                  <a:gd name="T38" fmla="*/ 10 w 384"/>
                  <a:gd name="T39" fmla="*/ 0 h 315"/>
                  <a:gd name="T40" fmla="*/ 9 w 384"/>
                  <a:gd name="T41" fmla="*/ 0 h 315"/>
                  <a:gd name="T42" fmla="*/ 8 w 384"/>
                  <a:gd name="T43" fmla="*/ 0 h 315"/>
                  <a:gd name="T44" fmla="*/ 6 w 384"/>
                  <a:gd name="T45" fmla="*/ 0 h 315"/>
                  <a:gd name="T46" fmla="*/ 5 w 384"/>
                  <a:gd name="T47" fmla="*/ 1 h 315"/>
                  <a:gd name="T48" fmla="*/ 3 w 384"/>
                  <a:gd name="T49" fmla="*/ 2 h 315"/>
                  <a:gd name="T50" fmla="*/ 2 w 384"/>
                  <a:gd name="T51" fmla="*/ 4 h 315"/>
                  <a:gd name="T52" fmla="*/ 1 w 384"/>
                  <a:gd name="T53" fmla="*/ 5 h 315"/>
                  <a:gd name="T54" fmla="*/ 0 w 384"/>
                  <a:gd name="T55" fmla="*/ 7 h 315"/>
                  <a:gd name="T56" fmla="*/ 0 w 384"/>
                  <a:gd name="T57" fmla="*/ 9 h 315"/>
                  <a:gd name="T58" fmla="*/ 0 w 384"/>
                  <a:gd name="T59" fmla="*/ 10 h 315"/>
                  <a:gd name="T60" fmla="*/ 0 w 384"/>
                  <a:gd name="T61" fmla="*/ 11 h 315"/>
                  <a:gd name="T62" fmla="*/ 1 w 384"/>
                  <a:gd name="T63" fmla="*/ 11 h 315"/>
                  <a:gd name="T64" fmla="*/ 1 w 384"/>
                  <a:gd name="T65" fmla="*/ 12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4" h="315">
                    <a:moveTo>
                      <a:pt x="27" y="315"/>
                    </a:moveTo>
                    <a:lnTo>
                      <a:pt x="55" y="304"/>
                    </a:lnTo>
                    <a:lnTo>
                      <a:pt x="85" y="297"/>
                    </a:lnTo>
                    <a:lnTo>
                      <a:pt x="115" y="290"/>
                    </a:lnTo>
                    <a:lnTo>
                      <a:pt x="146" y="284"/>
                    </a:lnTo>
                    <a:lnTo>
                      <a:pt x="176" y="277"/>
                    </a:lnTo>
                    <a:lnTo>
                      <a:pt x="209" y="272"/>
                    </a:lnTo>
                    <a:lnTo>
                      <a:pt x="241" y="268"/>
                    </a:lnTo>
                    <a:lnTo>
                      <a:pt x="277" y="265"/>
                    </a:lnTo>
                    <a:lnTo>
                      <a:pt x="311" y="261"/>
                    </a:lnTo>
                    <a:lnTo>
                      <a:pt x="340" y="255"/>
                    </a:lnTo>
                    <a:lnTo>
                      <a:pt x="362" y="243"/>
                    </a:lnTo>
                    <a:lnTo>
                      <a:pt x="376" y="228"/>
                    </a:lnTo>
                    <a:lnTo>
                      <a:pt x="383" y="202"/>
                    </a:lnTo>
                    <a:lnTo>
                      <a:pt x="384" y="171"/>
                    </a:lnTo>
                    <a:lnTo>
                      <a:pt x="380" y="129"/>
                    </a:lnTo>
                    <a:lnTo>
                      <a:pt x="370" y="79"/>
                    </a:lnTo>
                    <a:lnTo>
                      <a:pt x="341" y="53"/>
                    </a:lnTo>
                    <a:lnTo>
                      <a:pt x="313" y="31"/>
                    </a:lnTo>
                    <a:lnTo>
                      <a:pt x="282" y="13"/>
                    </a:lnTo>
                    <a:lnTo>
                      <a:pt x="249" y="3"/>
                    </a:lnTo>
                    <a:lnTo>
                      <a:pt x="212" y="0"/>
                    </a:lnTo>
                    <a:lnTo>
                      <a:pt x="171" y="9"/>
                    </a:lnTo>
                    <a:lnTo>
                      <a:pt x="125" y="29"/>
                    </a:lnTo>
                    <a:lnTo>
                      <a:pt x="75" y="64"/>
                    </a:lnTo>
                    <a:lnTo>
                      <a:pt x="42" y="103"/>
                    </a:lnTo>
                    <a:lnTo>
                      <a:pt x="21" y="146"/>
                    </a:lnTo>
                    <a:lnTo>
                      <a:pt x="6" y="189"/>
                    </a:lnTo>
                    <a:lnTo>
                      <a:pt x="2" y="230"/>
                    </a:lnTo>
                    <a:lnTo>
                      <a:pt x="0" y="265"/>
                    </a:lnTo>
                    <a:lnTo>
                      <a:pt x="6" y="292"/>
                    </a:lnTo>
                    <a:lnTo>
                      <a:pt x="15" y="309"/>
                    </a:lnTo>
                    <a:lnTo>
                      <a:pt x="27" y="315"/>
                    </a:lnTo>
                    <a:close/>
                  </a:path>
                </a:pathLst>
              </a:custGeom>
              <a:solidFill>
                <a:srgbClr val="EDC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6" name="Freeform 162"/>
              <p:cNvSpPr>
                <a:spLocks/>
              </p:cNvSpPr>
              <p:nvPr/>
            </p:nvSpPr>
            <p:spPr bwMode="auto">
              <a:xfrm>
                <a:off x="4648" y="1299"/>
                <a:ext cx="114" cy="94"/>
              </a:xfrm>
              <a:custGeom>
                <a:avLst/>
                <a:gdLst>
                  <a:gd name="T0" fmla="*/ 1 w 344"/>
                  <a:gd name="T1" fmla="*/ 11 h 280"/>
                  <a:gd name="T2" fmla="*/ 2 w 344"/>
                  <a:gd name="T3" fmla="*/ 10 h 280"/>
                  <a:gd name="T4" fmla="*/ 3 w 344"/>
                  <a:gd name="T5" fmla="*/ 10 h 280"/>
                  <a:gd name="T6" fmla="*/ 4 w 344"/>
                  <a:gd name="T7" fmla="*/ 10 h 280"/>
                  <a:gd name="T8" fmla="*/ 5 w 344"/>
                  <a:gd name="T9" fmla="*/ 9 h 280"/>
                  <a:gd name="T10" fmla="*/ 6 w 344"/>
                  <a:gd name="T11" fmla="*/ 9 h 280"/>
                  <a:gd name="T12" fmla="*/ 7 w 344"/>
                  <a:gd name="T13" fmla="*/ 9 h 280"/>
                  <a:gd name="T14" fmla="*/ 8 w 344"/>
                  <a:gd name="T15" fmla="*/ 9 h 280"/>
                  <a:gd name="T16" fmla="*/ 9 w 344"/>
                  <a:gd name="T17" fmla="*/ 9 h 280"/>
                  <a:gd name="T18" fmla="*/ 10 w 344"/>
                  <a:gd name="T19" fmla="*/ 9 h 280"/>
                  <a:gd name="T20" fmla="*/ 11 w 344"/>
                  <a:gd name="T21" fmla="*/ 9 h 280"/>
                  <a:gd name="T22" fmla="*/ 12 w 344"/>
                  <a:gd name="T23" fmla="*/ 8 h 280"/>
                  <a:gd name="T24" fmla="*/ 12 w 344"/>
                  <a:gd name="T25" fmla="*/ 7 h 280"/>
                  <a:gd name="T26" fmla="*/ 13 w 344"/>
                  <a:gd name="T27" fmla="*/ 7 h 280"/>
                  <a:gd name="T28" fmla="*/ 13 w 344"/>
                  <a:gd name="T29" fmla="*/ 6 h 280"/>
                  <a:gd name="T30" fmla="*/ 12 w 344"/>
                  <a:gd name="T31" fmla="*/ 4 h 280"/>
                  <a:gd name="T32" fmla="*/ 12 w 344"/>
                  <a:gd name="T33" fmla="*/ 3 h 280"/>
                  <a:gd name="T34" fmla="*/ 11 w 344"/>
                  <a:gd name="T35" fmla="*/ 2 h 280"/>
                  <a:gd name="T36" fmla="*/ 10 w 344"/>
                  <a:gd name="T37" fmla="*/ 1 h 280"/>
                  <a:gd name="T38" fmla="*/ 9 w 344"/>
                  <a:gd name="T39" fmla="*/ 0 h 280"/>
                  <a:gd name="T40" fmla="*/ 8 w 344"/>
                  <a:gd name="T41" fmla="*/ 0 h 280"/>
                  <a:gd name="T42" fmla="*/ 7 w 344"/>
                  <a:gd name="T43" fmla="*/ 0 h 280"/>
                  <a:gd name="T44" fmla="*/ 6 w 344"/>
                  <a:gd name="T45" fmla="*/ 0 h 280"/>
                  <a:gd name="T46" fmla="*/ 4 w 344"/>
                  <a:gd name="T47" fmla="*/ 1 h 280"/>
                  <a:gd name="T48" fmla="*/ 2 w 344"/>
                  <a:gd name="T49" fmla="*/ 2 h 280"/>
                  <a:gd name="T50" fmla="*/ 1 w 344"/>
                  <a:gd name="T51" fmla="*/ 3 h 280"/>
                  <a:gd name="T52" fmla="*/ 1 w 344"/>
                  <a:gd name="T53" fmla="*/ 5 h 280"/>
                  <a:gd name="T54" fmla="*/ 0 w 344"/>
                  <a:gd name="T55" fmla="*/ 6 h 280"/>
                  <a:gd name="T56" fmla="*/ 0 w 344"/>
                  <a:gd name="T57" fmla="*/ 8 h 280"/>
                  <a:gd name="T58" fmla="*/ 0 w 344"/>
                  <a:gd name="T59" fmla="*/ 9 h 280"/>
                  <a:gd name="T60" fmla="*/ 0 w 344"/>
                  <a:gd name="T61" fmla="*/ 10 h 280"/>
                  <a:gd name="T62" fmla="*/ 0 w 344"/>
                  <a:gd name="T63" fmla="*/ 10 h 280"/>
                  <a:gd name="T64" fmla="*/ 1 w 344"/>
                  <a:gd name="T65" fmla="*/ 11 h 2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44" h="280">
                    <a:moveTo>
                      <a:pt x="25" y="280"/>
                    </a:moveTo>
                    <a:lnTo>
                      <a:pt x="50" y="271"/>
                    </a:lnTo>
                    <a:lnTo>
                      <a:pt x="76" y="263"/>
                    </a:lnTo>
                    <a:lnTo>
                      <a:pt x="102" y="256"/>
                    </a:lnTo>
                    <a:lnTo>
                      <a:pt x="130" y="251"/>
                    </a:lnTo>
                    <a:lnTo>
                      <a:pt x="157" y="245"/>
                    </a:lnTo>
                    <a:lnTo>
                      <a:pt x="186" y="241"/>
                    </a:lnTo>
                    <a:lnTo>
                      <a:pt x="215" y="237"/>
                    </a:lnTo>
                    <a:lnTo>
                      <a:pt x="247" y="235"/>
                    </a:lnTo>
                    <a:lnTo>
                      <a:pt x="279" y="231"/>
                    </a:lnTo>
                    <a:lnTo>
                      <a:pt x="306" y="226"/>
                    </a:lnTo>
                    <a:lnTo>
                      <a:pt x="324" y="216"/>
                    </a:lnTo>
                    <a:lnTo>
                      <a:pt x="337" y="201"/>
                    </a:lnTo>
                    <a:lnTo>
                      <a:pt x="343" y="180"/>
                    </a:lnTo>
                    <a:lnTo>
                      <a:pt x="344" y="151"/>
                    </a:lnTo>
                    <a:lnTo>
                      <a:pt x="339" y="114"/>
                    </a:lnTo>
                    <a:lnTo>
                      <a:pt x="332" y="70"/>
                    </a:lnTo>
                    <a:lnTo>
                      <a:pt x="307" y="47"/>
                    </a:lnTo>
                    <a:lnTo>
                      <a:pt x="282" y="28"/>
                    </a:lnTo>
                    <a:lnTo>
                      <a:pt x="253" y="11"/>
                    </a:lnTo>
                    <a:lnTo>
                      <a:pt x="224" y="3"/>
                    </a:lnTo>
                    <a:lnTo>
                      <a:pt x="191" y="0"/>
                    </a:lnTo>
                    <a:lnTo>
                      <a:pt x="154" y="9"/>
                    </a:lnTo>
                    <a:lnTo>
                      <a:pt x="112" y="26"/>
                    </a:lnTo>
                    <a:lnTo>
                      <a:pt x="67" y="58"/>
                    </a:lnTo>
                    <a:lnTo>
                      <a:pt x="37" y="92"/>
                    </a:lnTo>
                    <a:lnTo>
                      <a:pt x="18" y="131"/>
                    </a:lnTo>
                    <a:lnTo>
                      <a:pt x="6" y="168"/>
                    </a:lnTo>
                    <a:lnTo>
                      <a:pt x="1" y="205"/>
                    </a:lnTo>
                    <a:lnTo>
                      <a:pt x="0" y="236"/>
                    </a:lnTo>
                    <a:lnTo>
                      <a:pt x="6" y="260"/>
                    </a:lnTo>
                    <a:lnTo>
                      <a:pt x="13" y="275"/>
                    </a:lnTo>
                    <a:lnTo>
                      <a:pt x="25" y="280"/>
                    </a:lnTo>
                    <a:close/>
                  </a:path>
                </a:pathLst>
              </a:custGeom>
              <a:solidFill>
                <a:srgbClr val="F0D1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7" name="Freeform 163"/>
              <p:cNvSpPr>
                <a:spLocks/>
              </p:cNvSpPr>
              <p:nvPr/>
            </p:nvSpPr>
            <p:spPr bwMode="auto">
              <a:xfrm>
                <a:off x="4760" y="1474"/>
                <a:ext cx="16" cy="22"/>
              </a:xfrm>
              <a:custGeom>
                <a:avLst/>
                <a:gdLst>
                  <a:gd name="T0" fmla="*/ 1 w 48"/>
                  <a:gd name="T1" fmla="*/ 0 h 66"/>
                  <a:gd name="T2" fmla="*/ 1 w 48"/>
                  <a:gd name="T3" fmla="*/ 0 h 66"/>
                  <a:gd name="T4" fmla="*/ 2 w 48"/>
                  <a:gd name="T5" fmla="*/ 0 h 66"/>
                  <a:gd name="T6" fmla="*/ 2 w 48"/>
                  <a:gd name="T7" fmla="*/ 1 h 66"/>
                  <a:gd name="T8" fmla="*/ 2 w 48"/>
                  <a:gd name="T9" fmla="*/ 1 h 66"/>
                  <a:gd name="T10" fmla="*/ 2 w 48"/>
                  <a:gd name="T11" fmla="*/ 2 h 66"/>
                  <a:gd name="T12" fmla="*/ 2 w 48"/>
                  <a:gd name="T13" fmla="*/ 2 h 66"/>
                  <a:gd name="T14" fmla="*/ 1 w 48"/>
                  <a:gd name="T15" fmla="*/ 2 h 66"/>
                  <a:gd name="T16" fmla="*/ 1 w 48"/>
                  <a:gd name="T17" fmla="*/ 2 h 66"/>
                  <a:gd name="T18" fmla="*/ 0 w 48"/>
                  <a:gd name="T19" fmla="*/ 2 h 66"/>
                  <a:gd name="T20" fmla="*/ 0 w 48"/>
                  <a:gd name="T21" fmla="*/ 2 h 66"/>
                  <a:gd name="T22" fmla="*/ 0 w 48"/>
                  <a:gd name="T23" fmla="*/ 2 h 66"/>
                  <a:gd name="T24" fmla="*/ 0 w 48"/>
                  <a:gd name="T25" fmla="*/ 1 h 66"/>
                  <a:gd name="T26" fmla="*/ 0 w 48"/>
                  <a:gd name="T27" fmla="*/ 1 h 66"/>
                  <a:gd name="T28" fmla="*/ 0 w 48"/>
                  <a:gd name="T29" fmla="*/ 0 h 66"/>
                  <a:gd name="T30" fmla="*/ 0 w 48"/>
                  <a:gd name="T31" fmla="*/ 0 h 66"/>
                  <a:gd name="T32" fmla="*/ 1 w 48"/>
                  <a:gd name="T33" fmla="*/ 0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66">
                    <a:moveTo>
                      <a:pt x="23" y="0"/>
                    </a:moveTo>
                    <a:lnTo>
                      <a:pt x="32" y="3"/>
                    </a:lnTo>
                    <a:lnTo>
                      <a:pt x="41" y="10"/>
                    </a:lnTo>
                    <a:lnTo>
                      <a:pt x="45" y="20"/>
                    </a:lnTo>
                    <a:lnTo>
                      <a:pt x="48" y="33"/>
                    </a:lnTo>
                    <a:lnTo>
                      <a:pt x="45" y="45"/>
                    </a:lnTo>
                    <a:lnTo>
                      <a:pt x="41" y="55"/>
                    </a:lnTo>
                    <a:lnTo>
                      <a:pt x="32" y="63"/>
                    </a:lnTo>
                    <a:lnTo>
                      <a:pt x="23" y="66"/>
                    </a:lnTo>
                    <a:lnTo>
                      <a:pt x="13" y="63"/>
                    </a:lnTo>
                    <a:lnTo>
                      <a:pt x="6" y="55"/>
                    </a:lnTo>
                    <a:lnTo>
                      <a:pt x="1" y="45"/>
                    </a:lnTo>
                    <a:lnTo>
                      <a:pt x="0" y="33"/>
                    </a:lnTo>
                    <a:lnTo>
                      <a:pt x="1" y="20"/>
                    </a:lnTo>
                    <a:lnTo>
                      <a:pt x="6" y="10"/>
                    </a:lnTo>
                    <a:lnTo>
                      <a:pt x="13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8" name="Freeform 164"/>
              <p:cNvSpPr>
                <a:spLocks/>
              </p:cNvSpPr>
              <p:nvPr/>
            </p:nvSpPr>
            <p:spPr bwMode="auto">
              <a:xfrm>
                <a:off x="4628" y="1507"/>
                <a:ext cx="16" cy="22"/>
              </a:xfrm>
              <a:custGeom>
                <a:avLst/>
                <a:gdLst>
                  <a:gd name="T0" fmla="*/ 1 w 47"/>
                  <a:gd name="T1" fmla="*/ 0 h 65"/>
                  <a:gd name="T2" fmla="*/ 1 w 47"/>
                  <a:gd name="T3" fmla="*/ 0 h 65"/>
                  <a:gd name="T4" fmla="*/ 2 w 47"/>
                  <a:gd name="T5" fmla="*/ 0 h 65"/>
                  <a:gd name="T6" fmla="*/ 2 w 47"/>
                  <a:gd name="T7" fmla="*/ 0 h 65"/>
                  <a:gd name="T8" fmla="*/ 2 w 47"/>
                  <a:gd name="T9" fmla="*/ 1 h 65"/>
                  <a:gd name="T10" fmla="*/ 2 w 47"/>
                  <a:gd name="T11" fmla="*/ 1 h 65"/>
                  <a:gd name="T12" fmla="*/ 2 w 47"/>
                  <a:gd name="T13" fmla="*/ 1 h 65"/>
                  <a:gd name="T14" fmla="*/ 2 w 47"/>
                  <a:gd name="T15" fmla="*/ 2 h 65"/>
                  <a:gd name="T16" fmla="*/ 2 w 47"/>
                  <a:gd name="T17" fmla="*/ 2 h 65"/>
                  <a:gd name="T18" fmla="*/ 1 w 47"/>
                  <a:gd name="T19" fmla="*/ 2 h 65"/>
                  <a:gd name="T20" fmla="*/ 1 w 47"/>
                  <a:gd name="T21" fmla="*/ 2 h 65"/>
                  <a:gd name="T22" fmla="*/ 0 w 47"/>
                  <a:gd name="T23" fmla="*/ 2 h 65"/>
                  <a:gd name="T24" fmla="*/ 0 w 47"/>
                  <a:gd name="T25" fmla="*/ 2 h 65"/>
                  <a:gd name="T26" fmla="*/ 0 w 47"/>
                  <a:gd name="T27" fmla="*/ 2 h 65"/>
                  <a:gd name="T28" fmla="*/ 0 w 47"/>
                  <a:gd name="T29" fmla="*/ 1 h 65"/>
                  <a:gd name="T30" fmla="*/ 0 w 47"/>
                  <a:gd name="T31" fmla="*/ 1 h 65"/>
                  <a:gd name="T32" fmla="*/ 0 w 47"/>
                  <a:gd name="T33" fmla="*/ 1 h 65"/>
                  <a:gd name="T34" fmla="*/ 0 w 47"/>
                  <a:gd name="T35" fmla="*/ 0 h 65"/>
                  <a:gd name="T36" fmla="*/ 0 w 47"/>
                  <a:gd name="T37" fmla="*/ 0 h 65"/>
                  <a:gd name="T38" fmla="*/ 0 w 47"/>
                  <a:gd name="T39" fmla="*/ 0 h 65"/>
                  <a:gd name="T40" fmla="*/ 1 w 47"/>
                  <a:gd name="T41" fmla="*/ 0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" h="65">
                    <a:moveTo>
                      <a:pt x="24" y="0"/>
                    </a:moveTo>
                    <a:lnTo>
                      <a:pt x="32" y="3"/>
                    </a:lnTo>
                    <a:lnTo>
                      <a:pt x="40" y="9"/>
                    </a:lnTo>
                    <a:lnTo>
                      <a:pt x="42" y="12"/>
                    </a:lnTo>
                    <a:lnTo>
                      <a:pt x="44" y="18"/>
                    </a:lnTo>
                    <a:lnTo>
                      <a:pt x="46" y="26"/>
                    </a:lnTo>
                    <a:lnTo>
                      <a:pt x="47" y="33"/>
                    </a:lnTo>
                    <a:lnTo>
                      <a:pt x="44" y="45"/>
                    </a:lnTo>
                    <a:lnTo>
                      <a:pt x="40" y="56"/>
                    </a:lnTo>
                    <a:lnTo>
                      <a:pt x="32" y="61"/>
                    </a:lnTo>
                    <a:lnTo>
                      <a:pt x="24" y="65"/>
                    </a:lnTo>
                    <a:lnTo>
                      <a:pt x="13" y="61"/>
                    </a:lnTo>
                    <a:lnTo>
                      <a:pt x="6" y="56"/>
                    </a:lnTo>
                    <a:lnTo>
                      <a:pt x="1" y="45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1" y="18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13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09" name="Freeform 165"/>
              <p:cNvSpPr>
                <a:spLocks/>
              </p:cNvSpPr>
              <p:nvPr/>
            </p:nvSpPr>
            <p:spPr bwMode="auto">
              <a:xfrm>
                <a:off x="4989" y="1366"/>
                <a:ext cx="100" cy="164"/>
              </a:xfrm>
              <a:custGeom>
                <a:avLst/>
                <a:gdLst>
                  <a:gd name="T0" fmla="*/ 0 w 301"/>
                  <a:gd name="T1" fmla="*/ 4 h 492"/>
                  <a:gd name="T2" fmla="*/ 4 w 301"/>
                  <a:gd name="T3" fmla="*/ 1 h 492"/>
                  <a:gd name="T4" fmla="*/ 7 w 301"/>
                  <a:gd name="T5" fmla="*/ 0 h 492"/>
                  <a:gd name="T6" fmla="*/ 9 w 301"/>
                  <a:gd name="T7" fmla="*/ 1 h 492"/>
                  <a:gd name="T8" fmla="*/ 11 w 301"/>
                  <a:gd name="T9" fmla="*/ 3 h 492"/>
                  <a:gd name="T10" fmla="*/ 11 w 301"/>
                  <a:gd name="T11" fmla="*/ 7 h 492"/>
                  <a:gd name="T12" fmla="*/ 11 w 301"/>
                  <a:gd name="T13" fmla="*/ 10 h 492"/>
                  <a:gd name="T14" fmla="*/ 9 w 301"/>
                  <a:gd name="T15" fmla="*/ 14 h 492"/>
                  <a:gd name="T16" fmla="*/ 6 w 301"/>
                  <a:gd name="T17" fmla="*/ 18 h 492"/>
                  <a:gd name="T18" fmla="*/ 5 w 301"/>
                  <a:gd name="T19" fmla="*/ 16 h 492"/>
                  <a:gd name="T20" fmla="*/ 4 w 301"/>
                  <a:gd name="T21" fmla="*/ 15 h 492"/>
                  <a:gd name="T22" fmla="*/ 4 w 301"/>
                  <a:gd name="T23" fmla="*/ 13 h 492"/>
                  <a:gd name="T24" fmla="*/ 3 w 301"/>
                  <a:gd name="T25" fmla="*/ 11 h 492"/>
                  <a:gd name="T26" fmla="*/ 2 w 301"/>
                  <a:gd name="T27" fmla="*/ 9 h 492"/>
                  <a:gd name="T28" fmla="*/ 2 w 301"/>
                  <a:gd name="T29" fmla="*/ 7 h 492"/>
                  <a:gd name="T30" fmla="*/ 1 w 301"/>
                  <a:gd name="T31" fmla="*/ 5 h 492"/>
                  <a:gd name="T32" fmla="*/ 0 w 301"/>
                  <a:gd name="T33" fmla="*/ 4 h 4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1" h="492">
                    <a:moveTo>
                      <a:pt x="0" y="95"/>
                    </a:moveTo>
                    <a:lnTo>
                      <a:pt x="97" y="18"/>
                    </a:lnTo>
                    <a:lnTo>
                      <a:pt x="181" y="0"/>
                    </a:lnTo>
                    <a:lnTo>
                      <a:pt x="244" y="26"/>
                    </a:lnTo>
                    <a:lnTo>
                      <a:pt x="286" y="89"/>
                    </a:lnTo>
                    <a:lnTo>
                      <a:pt x="301" y="176"/>
                    </a:lnTo>
                    <a:lnTo>
                      <a:pt x="287" y="279"/>
                    </a:lnTo>
                    <a:lnTo>
                      <a:pt x="242" y="387"/>
                    </a:lnTo>
                    <a:lnTo>
                      <a:pt x="161" y="492"/>
                    </a:lnTo>
                    <a:lnTo>
                      <a:pt x="136" y="442"/>
                    </a:lnTo>
                    <a:lnTo>
                      <a:pt x="115" y="393"/>
                    </a:lnTo>
                    <a:lnTo>
                      <a:pt x="96" y="342"/>
                    </a:lnTo>
                    <a:lnTo>
                      <a:pt x="81" y="292"/>
                    </a:lnTo>
                    <a:lnTo>
                      <a:pt x="63" y="242"/>
                    </a:lnTo>
                    <a:lnTo>
                      <a:pt x="45" y="192"/>
                    </a:lnTo>
                    <a:lnTo>
                      <a:pt x="23" y="141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0" name="Freeform 166"/>
              <p:cNvSpPr>
                <a:spLocks/>
              </p:cNvSpPr>
              <p:nvPr/>
            </p:nvSpPr>
            <p:spPr bwMode="auto">
              <a:xfrm>
                <a:off x="4990" y="1374"/>
                <a:ext cx="95" cy="155"/>
              </a:xfrm>
              <a:custGeom>
                <a:avLst/>
                <a:gdLst>
                  <a:gd name="T0" fmla="*/ 0 w 286"/>
                  <a:gd name="T1" fmla="*/ 3 h 467"/>
                  <a:gd name="T2" fmla="*/ 3 w 286"/>
                  <a:gd name="T3" fmla="*/ 1 h 467"/>
                  <a:gd name="T4" fmla="*/ 6 w 286"/>
                  <a:gd name="T5" fmla="*/ 0 h 467"/>
                  <a:gd name="T6" fmla="*/ 9 w 286"/>
                  <a:gd name="T7" fmla="*/ 1 h 467"/>
                  <a:gd name="T8" fmla="*/ 10 w 286"/>
                  <a:gd name="T9" fmla="*/ 3 h 467"/>
                  <a:gd name="T10" fmla="*/ 11 w 286"/>
                  <a:gd name="T11" fmla="*/ 6 h 467"/>
                  <a:gd name="T12" fmla="*/ 10 w 286"/>
                  <a:gd name="T13" fmla="*/ 10 h 467"/>
                  <a:gd name="T14" fmla="*/ 8 w 286"/>
                  <a:gd name="T15" fmla="*/ 13 h 467"/>
                  <a:gd name="T16" fmla="*/ 6 w 286"/>
                  <a:gd name="T17" fmla="*/ 17 h 467"/>
                  <a:gd name="T18" fmla="*/ 5 w 286"/>
                  <a:gd name="T19" fmla="*/ 15 h 467"/>
                  <a:gd name="T20" fmla="*/ 4 w 286"/>
                  <a:gd name="T21" fmla="*/ 14 h 467"/>
                  <a:gd name="T22" fmla="*/ 3 w 286"/>
                  <a:gd name="T23" fmla="*/ 12 h 467"/>
                  <a:gd name="T24" fmla="*/ 3 w 286"/>
                  <a:gd name="T25" fmla="*/ 10 h 467"/>
                  <a:gd name="T26" fmla="*/ 2 w 286"/>
                  <a:gd name="T27" fmla="*/ 8 h 467"/>
                  <a:gd name="T28" fmla="*/ 1 w 286"/>
                  <a:gd name="T29" fmla="*/ 7 h 467"/>
                  <a:gd name="T30" fmla="*/ 1 w 286"/>
                  <a:gd name="T31" fmla="*/ 5 h 467"/>
                  <a:gd name="T32" fmla="*/ 0 w 286"/>
                  <a:gd name="T33" fmla="*/ 3 h 4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6" h="467">
                    <a:moveTo>
                      <a:pt x="0" y="89"/>
                    </a:moveTo>
                    <a:lnTo>
                      <a:pt x="92" y="18"/>
                    </a:lnTo>
                    <a:lnTo>
                      <a:pt x="171" y="0"/>
                    </a:lnTo>
                    <a:lnTo>
                      <a:pt x="231" y="25"/>
                    </a:lnTo>
                    <a:lnTo>
                      <a:pt x="271" y="86"/>
                    </a:lnTo>
                    <a:lnTo>
                      <a:pt x="286" y="168"/>
                    </a:lnTo>
                    <a:lnTo>
                      <a:pt x="272" y="266"/>
                    </a:lnTo>
                    <a:lnTo>
                      <a:pt x="229" y="368"/>
                    </a:lnTo>
                    <a:lnTo>
                      <a:pt x="153" y="467"/>
                    </a:lnTo>
                    <a:lnTo>
                      <a:pt x="128" y="420"/>
                    </a:lnTo>
                    <a:lnTo>
                      <a:pt x="109" y="373"/>
                    </a:lnTo>
                    <a:lnTo>
                      <a:pt x="91" y="325"/>
                    </a:lnTo>
                    <a:lnTo>
                      <a:pt x="75" y="278"/>
                    </a:lnTo>
                    <a:lnTo>
                      <a:pt x="58" y="229"/>
                    </a:lnTo>
                    <a:lnTo>
                      <a:pt x="40" y="183"/>
                    </a:lnTo>
                    <a:lnTo>
                      <a:pt x="21" y="135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1" name="Freeform 167"/>
              <p:cNvSpPr>
                <a:spLocks/>
              </p:cNvSpPr>
              <p:nvPr/>
            </p:nvSpPr>
            <p:spPr bwMode="auto">
              <a:xfrm>
                <a:off x="4990" y="1381"/>
                <a:ext cx="90" cy="148"/>
              </a:xfrm>
              <a:custGeom>
                <a:avLst/>
                <a:gdLst>
                  <a:gd name="T0" fmla="*/ 0 w 270"/>
                  <a:gd name="T1" fmla="*/ 3 h 443"/>
                  <a:gd name="T2" fmla="*/ 3 w 270"/>
                  <a:gd name="T3" fmla="*/ 1 h 443"/>
                  <a:gd name="T4" fmla="*/ 6 w 270"/>
                  <a:gd name="T5" fmla="*/ 0 h 443"/>
                  <a:gd name="T6" fmla="*/ 8 w 270"/>
                  <a:gd name="T7" fmla="*/ 1 h 443"/>
                  <a:gd name="T8" fmla="*/ 10 w 270"/>
                  <a:gd name="T9" fmla="*/ 3 h 443"/>
                  <a:gd name="T10" fmla="*/ 10 w 270"/>
                  <a:gd name="T11" fmla="*/ 6 h 443"/>
                  <a:gd name="T12" fmla="*/ 10 w 270"/>
                  <a:gd name="T13" fmla="*/ 9 h 443"/>
                  <a:gd name="T14" fmla="*/ 8 w 270"/>
                  <a:gd name="T15" fmla="*/ 13 h 443"/>
                  <a:gd name="T16" fmla="*/ 5 w 270"/>
                  <a:gd name="T17" fmla="*/ 16 h 443"/>
                  <a:gd name="T18" fmla="*/ 5 w 270"/>
                  <a:gd name="T19" fmla="*/ 15 h 443"/>
                  <a:gd name="T20" fmla="*/ 4 w 270"/>
                  <a:gd name="T21" fmla="*/ 13 h 443"/>
                  <a:gd name="T22" fmla="*/ 3 w 270"/>
                  <a:gd name="T23" fmla="*/ 11 h 443"/>
                  <a:gd name="T24" fmla="*/ 3 w 270"/>
                  <a:gd name="T25" fmla="*/ 10 h 443"/>
                  <a:gd name="T26" fmla="*/ 2 w 270"/>
                  <a:gd name="T27" fmla="*/ 8 h 443"/>
                  <a:gd name="T28" fmla="*/ 1 w 270"/>
                  <a:gd name="T29" fmla="*/ 6 h 443"/>
                  <a:gd name="T30" fmla="*/ 1 w 270"/>
                  <a:gd name="T31" fmla="*/ 5 h 443"/>
                  <a:gd name="T32" fmla="*/ 0 w 270"/>
                  <a:gd name="T33" fmla="*/ 3 h 4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0" h="443">
                    <a:moveTo>
                      <a:pt x="0" y="85"/>
                    </a:moveTo>
                    <a:lnTo>
                      <a:pt x="89" y="17"/>
                    </a:lnTo>
                    <a:lnTo>
                      <a:pt x="163" y="0"/>
                    </a:lnTo>
                    <a:lnTo>
                      <a:pt x="219" y="24"/>
                    </a:lnTo>
                    <a:lnTo>
                      <a:pt x="257" y="82"/>
                    </a:lnTo>
                    <a:lnTo>
                      <a:pt x="270" y="160"/>
                    </a:lnTo>
                    <a:lnTo>
                      <a:pt x="260" y="253"/>
                    </a:lnTo>
                    <a:lnTo>
                      <a:pt x="218" y="350"/>
                    </a:lnTo>
                    <a:lnTo>
                      <a:pt x="146" y="443"/>
                    </a:lnTo>
                    <a:lnTo>
                      <a:pt x="123" y="399"/>
                    </a:lnTo>
                    <a:lnTo>
                      <a:pt x="104" y="355"/>
                    </a:lnTo>
                    <a:lnTo>
                      <a:pt x="87" y="309"/>
                    </a:lnTo>
                    <a:lnTo>
                      <a:pt x="73" y="264"/>
                    </a:lnTo>
                    <a:lnTo>
                      <a:pt x="56" y="217"/>
                    </a:lnTo>
                    <a:lnTo>
                      <a:pt x="40" y="173"/>
                    </a:lnTo>
                    <a:lnTo>
                      <a:pt x="20" y="12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2" name="Freeform 168"/>
              <p:cNvSpPr>
                <a:spLocks/>
              </p:cNvSpPr>
              <p:nvPr/>
            </p:nvSpPr>
            <p:spPr bwMode="auto">
              <a:xfrm>
                <a:off x="4991" y="1389"/>
                <a:ext cx="85" cy="139"/>
              </a:xfrm>
              <a:custGeom>
                <a:avLst/>
                <a:gdLst>
                  <a:gd name="T0" fmla="*/ 0 w 254"/>
                  <a:gd name="T1" fmla="*/ 3 h 417"/>
                  <a:gd name="T2" fmla="*/ 3 w 254"/>
                  <a:gd name="T3" fmla="*/ 1 h 417"/>
                  <a:gd name="T4" fmla="*/ 6 w 254"/>
                  <a:gd name="T5" fmla="*/ 0 h 417"/>
                  <a:gd name="T6" fmla="*/ 8 w 254"/>
                  <a:gd name="T7" fmla="*/ 1 h 417"/>
                  <a:gd name="T8" fmla="*/ 9 w 254"/>
                  <a:gd name="T9" fmla="*/ 3 h 417"/>
                  <a:gd name="T10" fmla="*/ 9 w 254"/>
                  <a:gd name="T11" fmla="*/ 6 h 417"/>
                  <a:gd name="T12" fmla="*/ 9 w 254"/>
                  <a:gd name="T13" fmla="*/ 9 h 417"/>
                  <a:gd name="T14" fmla="*/ 8 w 254"/>
                  <a:gd name="T15" fmla="*/ 12 h 417"/>
                  <a:gd name="T16" fmla="*/ 5 w 254"/>
                  <a:gd name="T17" fmla="*/ 15 h 417"/>
                  <a:gd name="T18" fmla="*/ 4 w 254"/>
                  <a:gd name="T19" fmla="*/ 14 h 417"/>
                  <a:gd name="T20" fmla="*/ 4 w 254"/>
                  <a:gd name="T21" fmla="*/ 12 h 417"/>
                  <a:gd name="T22" fmla="*/ 3 w 254"/>
                  <a:gd name="T23" fmla="*/ 11 h 417"/>
                  <a:gd name="T24" fmla="*/ 3 w 254"/>
                  <a:gd name="T25" fmla="*/ 9 h 417"/>
                  <a:gd name="T26" fmla="*/ 2 w 254"/>
                  <a:gd name="T27" fmla="*/ 8 h 417"/>
                  <a:gd name="T28" fmla="*/ 1 w 254"/>
                  <a:gd name="T29" fmla="*/ 6 h 417"/>
                  <a:gd name="T30" fmla="*/ 1 w 254"/>
                  <a:gd name="T31" fmla="*/ 4 h 417"/>
                  <a:gd name="T32" fmla="*/ 0 w 254"/>
                  <a:gd name="T33" fmla="*/ 3 h 4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4" h="417">
                    <a:moveTo>
                      <a:pt x="0" y="79"/>
                    </a:moveTo>
                    <a:lnTo>
                      <a:pt x="82" y="16"/>
                    </a:lnTo>
                    <a:lnTo>
                      <a:pt x="153" y="0"/>
                    </a:lnTo>
                    <a:lnTo>
                      <a:pt x="206" y="23"/>
                    </a:lnTo>
                    <a:lnTo>
                      <a:pt x="242" y="77"/>
                    </a:lnTo>
                    <a:lnTo>
                      <a:pt x="254" y="150"/>
                    </a:lnTo>
                    <a:lnTo>
                      <a:pt x="244" y="237"/>
                    </a:lnTo>
                    <a:lnTo>
                      <a:pt x="204" y="328"/>
                    </a:lnTo>
                    <a:lnTo>
                      <a:pt x="137" y="417"/>
                    </a:lnTo>
                    <a:lnTo>
                      <a:pt x="116" y="375"/>
                    </a:lnTo>
                    <a:lnTo>
                      <a:pt x="99" y="333"/>
                    </a:lnTo>
                    <a:lnTo>
                      <a:pt x="82" y="290"/>
                    </a:lnTo>
                    <a:lnTo>
                      <a:pt x="68" y="248"/>
                    </a:lnTo>
                    <a:lnTo>
                      <a:pt x="52" y="205"/>
                    </a:lnTo>
                    <a:lnTo>
                      <a:pt x="37" y="163"/>
                    </a:lnTo>
                    <a:lnTo>
                      <a:pt x="19" y="12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3" name="Freeform 169"/>
              <p:cNvSpPr>
                <a:spLocks/>
              </p:cNvSpPr>
              <p:nvPr/>
            </p:nvSpPr>
            <p:spPr bwMode="auto">
              <a:xfrm>
                <a:off x="4992" y="1396"/>
                <a:ext cx="80" cy="131"/>
              </a:xfrm>
              <a:custGeom>
                <a:avLst/>
                <a:gdLst>
                  <a:gd name="T0" fmla="*/ 0 w 240"/>
                  <a:gd name="T1" fmla="*/ 3 h 392"/>
                  <a:gd name="T2" fmla="*/ 3 w 240"/>
                  <a:gd name="T3" fmla="*/ 1 h 392"/>
                  <a:gd name="T4" fmla="*/ 5 w 240"/>
                  <a:gd name="T5" fmla="*/ 0 h 392"/>
                  <a:gd name="T6" fmla="*/ 7 w 240"/>
                  <a:gd name="T7" fmla="*/ 1 h 392"/>
                  <a:gd name="T8" fmla="*/ 8 w 240"/>
                  <a:gd name="T9" fmla="*/ 3 h 392"/>
                  <a:gd name="T10" fmla="*/ 9 w 240"/>
                  <a:gd name="T11" fmla="*/ 5 h 392"/>
                  <a:gd name="T12" fmla="*/ 9 w 240"/>
                  <a:gd name="T13" fmla="*/ 8 h 392"/>
                  <a:gd name="T14" fmla="*/ 7 w 240"/>
                  <a:gd name="T15" fmla="*/ 12 h 392"/>
                  <a:gd name="T16" fmla="*/ 5 w 240"/>
                  <a:gd name="T17" fmla="*/ 15 h 392"/>
                  <a:gd name="T18" fmla="*/ 4 w 240"/>
                  <a:gd name="T19" fmla="*/ 13 h 392"/>
                  <a:gd name="T20" fmla="*/ 3 w 240"/>
                  <a:gd name="T21" fmla="*/ 12 h 392"/>
                  <a:gd name="T22" fmla="*/ 3 w 240"/>
                  <a:gd name="T23" fmla="*/ 10 h 392"/>
                  <a:gd name="T24" fmla="*/ 2 w 240"/>
                  <a:gd name="T25" fmla="*/ 9 h 392"/>
                  <a:gd name="T26" fmla="*/ 2 w 240"/>
                  <a:gd name="T27" fmla="*/ 7 h 392"/>
                  <a:gd name="T28" fmla="*/ 1 w 240"/>
                  <a:gd name="T29" fmla="*/ 6 h 392"/>
                  <a:gd name="T30" fmla="*/ 1 w 240"/>
                  <a:gd name="T31" fmla="*/ 4 h 392"/>
                  <a:gd name="T32" fmla="*/ 0 w 240"/>
                  <a:gd name="T33" fmla="*/ 3 h 3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0" h="392">
                    <a:moveTo>
                      <a:pt x="0" y="74"/>
                    </a:moveTo>
                    <a:lnTo>
                      <a:pt x="76" y="14"/>
                    </a:lnTo>
                    <a:lnTo>
                      <a:pt x="143" y="0"/>
                    </a:lnTo>
                    <a:lnTo>
                      <a:pt x="195" y="21"/>
                    </a:lnTo>
                    <a:lnTo>
                      <a:pt x="228" y="72"/>
                    </a:lnTo>
                    <a:lnTo>
                      <a:pt x="240" y="141"/>
                    </a:lnTo>
                    <a:lnTo>
                      <a:pt x="230" y="224"/>
                    </a:lnTo>
                    <a:lnTo>
                      <a:pt x="193" y="310"/>
                    </a:lnTo>
                    <a:lnTo>
                      <a:pt x="128" y="392"/>
                    </a:lnTo>
                    <a:lnTo>
                      <a:pt x="108" y="353"/>
                    </a:lnTo>
                    <a:lnTo>
                      <a:pt x="92" y="313"/>
                    </a:lnTo>
                    <a:lnTo>
                      <a:pt x="76" y="273"/>
                    </a:lnTo>
                    <a:lnTo>
                      <a:pt x="63" y="233"/>
                    </a:lnTo>
                    <a:lnTo>
                      <a:pt x="49" y="192"/>
                    </a:lnTo>
                    <a:lnTo>
                      <a:pt x="35" y="152"/>
                    </a:lnTo>
                    <a:lnTo>
                      <a:pt x="18" y="11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4" name="Freeform 170"/>
              <p:cNvSpPr>
                <a:spLocks/>
              </p:cNvSpPr>
              <p:nvPr/>
            </p:nvSpPr>
            <p:spPr bwMode="auto">
              <a:xfrm>
                <a:off x="4993" y="1404"/>
                <a:ext cx="75" cy="122"/>
              </a:xfrm>
              <a:custGeom>
                <a:avLst/>
                <a:gdLst>
                  <a:gd name="T0" fmla="*/ 0 w 225"/>
                  <a:gd name="T1" fmla="*/ 3 h 366"/>
                  <a:gd name="T2" fmla="*/ 3 w 225"/>
                  <a:gd name="T3" fmla="*/ 1 h 366"/>
                  <a:gd name="T4" fmla="*/ 5 w 225"/>
                  <a:gd name="T5" fmla="*/ 0 h 366"/>
                  <a:gd name="T6" fmla="*/ 7 w 225"/>
                  <a:gd name="T7" fmla="*/ 1 h 366"/>
                  <a:gd name="T8" fmla="*/ 8 w 225"/>
                  <a:gd name="T9" fmla="*/ 2 h 366"/>
                  <a:gd name="T10" fmla="*/ 8 w 225"/>
                  <a:gd name="T11" fmla="*/ 5 h 366"/>
                  <a:gd name="T12" fmla="*/ 8 w 225"/>
                  <a:gd name="T13" fmla="*/ 8 h 366"/>
                  <a:gd name="T14" fmla="*/ 7 w 225"/>
                  <a:gd name="T15" fmla="*/ 11 h 366"/>
                  <a:gd name="T16" fmla="*/ 4 w 225"/>
                  <a:gd name="T17" fmla="*/ 14 h 366"/>
                  <a:gd name="T18" fmla="*/ 4 w 225"/>
                  <a:gd name="T19" fmla="*/ 12 h 366"/>
                  <a:gd name="T20" fmla="*/ 3 w 225"/>
                  <a:gd name="T21" fmla="*/ 11 h 366"/>
                  <a:gd name="T22" fmla="*/ 3 w 225"/>
                  <a:gd name="T23" fmla="*/ 9 h 366"/>
                  <a:gd name="T24" fmla="*/ 2 w 225"/>
                  <a:gd name="T25" fmla="*/ 8 h 366"/>
                  <a:gd name="T26" fmla="*/ 2 w 225"/>
                  <a:gd name="T27" fmla="*/ 7 h 366"/>
                  <a:gd name="T28" fmla="*/ 1 w 225"/>
                  <a:gd name="T29" fmla="*/ 5 h 366"/>
                  <a:gd name="T30" fmla="*/ 1 w 225"/>
                  <a:gd name="T31" fmla="*/ 4 h 366"/>
                  <a:gd name="T32" fmla="*/ 0 w 225"/>
                  <a:gd name="T33" fmla="*/ 3 h 3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5" h="366">
                    <a:moveTo>
                      <a:pt x="0" y="70"/>
                    </a:moveTo>
                    <a:lnTo>
                      <a:pt x="73" y="14"/>
                    </a:lnTo>
                    <a:lnTo>
                      <a:pt x="135" y="0"/>
                    </a:lnTo>
                    <a:lnTo>
                      <a:pt x="183" y="19"/>
                    </a:lnTo>
                    <a:lnTo>
                      <a:pt x="214" y="67"/>
                    </a:lnTo>
                    <a:lnTo>
                      <a:pt x="225" y="130"/>
                    </a:lnTo>
                    <a:lnTo>
                      <a:pt x="216" y="208"/>
                    </a:lnTo>
                    <a:lnTo>
                      <a:pt x="181" y="288"/>
                    </a:lnTo>
                    <a:lnTo>
                      <a:pt x="121" y="366"/>
                    </a:lnTo>
                    <a:lnTo>
                      <a:pt x="102" y="329"/>
                    </a:lnTo>
                    <a:lnTo>
                      <a:pt x="86" y="292"/>
                    </a:lnTo>
                    <a:lnTo>
                      <a:pt x="72" y="255"/>
                    </a:lnTo>
                    <a:lnTo>
                      <a:pt x="60" y="218"/>
                    </a:lnTo>
                    <a:lnTo>
                      <a:pt x="47" y="179"/>
                    </a:lnTo>
                    <a:lnTo>
                      <a:pt x="34" y="142"/>
                    </a:lnTo>
                    <a:lnTo>
                      <a:pt x="18" y="105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5" name="Freeform 171"/>
              <p:cNvSpPr>
                <a:spLocks/>
              </p:cNvSpPr>
              <p:nvPr/>
            </p:nvSpPr>
            <p:spPr bwMode="auto">
              <a:xfrm>
                <a:off x="4994" y="1412"/>
                <a:ext cx="69" cy="114"/>
              </a:xfrm>
              <a:custGeom>
                <a:avLst/>
                <a:gdLst>
                  <a:gd name="T0" fmla="*/ 0 w 208"/>
                  <a:gd name="T1" fmla="*/ 2 h 341"/>
                  <a:gd name="T2" fmla="*/ 2 w 208"/>
                  <a:gd name="T3" fmla="*/ 0 h 341"/>
                  <a:gd name="T4" fmla="*/ 5 w 208"/>
                  <a:gd name="T5" fmla="*/ 0 h 341"/>
                  <a:gd name="T6" fmla="*/ 6 w 208"/>
                  <a:gd name="T7" fmla="*/ 1 h 341"/>
                  <a:gd name="T8" fmla="*/ 7 w 208"/>
                  <a:gd name="T9" fmla="*/ 2 h 341"/>
                  <a:gd name="T10" fmla="*/ 8 w 208"/>
                  <a:gd name="T11" fmla="*/ 5 h 341"/>
                  <a:gd name="T12" fmla="*/ 7 w 208"/>
                  <a:gd name="T13" fmla="*/ 7 h 341"/>
                  <a:gd name="T14" fmla="*/ 6 w 208"/>
                  <a:gd name="T15" fmla="*/ 10 h 341"/>
                  <a:gd name="T16" fmla="*/ 4 w 208"/>
                  <a:gd name="T17" fmla="*/ 13 h 341"/>
                  <a:gd name="T18" fmla="*/ 3 w 208"/>
                  <a:gd name="T19" fmla="*/ 11 h 341"/>
                  <a:gd name="T20" fmla="*/ 3 w 208"/>
                  <a:gd name="T21" fmla="*/ 10 h 341"/>
                  <a:gd name="T22" fmla="*/ 2 w 208"/>
                  <a:gd name="T23" fmla="*/ 9 h 341"/>
                  <a:gd name="T24" fmla="*/ 2 w 208"/>
                  <a:gd name="T25" fmla="*/ 8 h 341"/>
                  <a:gd name="T26" fmla="*/ 2 w 208"/>
                  <a:gd name="T27" fmla="*/ 6 h 341"/>
                  <a:gd name="T28" fmla="*/ 1 w 208"/>
                  <a:gd name="T29" fmla="*/ 5 h 341"/>
                  <a:gd name="T30" fmla="*/ 1 w 208"/>
                  <a:gd name="T31" fmla="*/ 4 h 341"/>
                  <a:gd name="T32" fmla="*/ 0 w 208"/>
                  <a:gd name="T33" fmla="*/ 2 h 3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8" h="341">
                    <a:moveTo>
                      <a:pt x="0" y="65"/>
                    </a:moveTo>
                    <a:lnTo>
                      <a:pt x="67" y="13"/>
                    </a:lnTo>
                    <a:lnTo>
                      <a:pt x="124" y="0"/>
                    </a:lnTo>
                    <a:lnTo>
                      <a:pt x="169" y="17"/>
                    </a:lnTo>
                    <a:lnTo>
                      <a:pt x="198" y="62"/>
                    </a:lnTo>
                    <a:lnTo>
                      <a:pt x="208" y="122"/>
                    </a:lnTo>
                    <a:lnTo>
                      <a:pt x="200" y="193"/>
                    </a:lnTo>
                    <a:lnTo>
                      <a:pt x="167" y="269"/>
                    </a:lnTo>
                    <a:lnTo>
                      <a:pt x="112" y="341"/>
                    </a:lnTo>
                    <a:lnTo>
                      <a:pt x="93" y="306"/>
                    </a:lnTo>
                    <a:lnTo>
                      <a:pt x="79" y="272"/>
                    </a:lnTo>
                    <a:lnTo>
                      <a:pt x="66" y="238"/>
                    </a:lnTo>
                    <a:lnTo>
                      <a:pt x="54" y="203"/>
                    </a:lnTo>
                    <a:lnTo>
                      <a:pt x="41" y="167"/>
                    </a:lnTo>
                    <a:lnTo>
                      <a:pt x="29" y="132"/>
                    </a:lnTo>
                    <a:lnTo>
                      <a:pt x="14" y="98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6" name="Freeform 172"/>
              <p:cNvSpPr>
                <a:spLocks/>
              </p:cNvSpPr>
              <p:nvPr/>
            </p:nvSpPr>
            <p:spPr bwMode="auto">
              <a:xfrm>
                <a:off x="4995" y="1419"/>
                <a:ext cx="64" cy="107"/>
              </a:xfrm>
              <a:custGeom>
                <a:avLst/>
                <a:gdLst>
                  <a:gd name="T0" fmla="*/ 0 w 194"/>
                  <a:gd name="T1" fmla="*/ 2 h 320"/>
                  <a:gd name="T2" fmla="*/ 2 w 194"/>
                  <a:gd name="T3" fmla="*/ 0 h 320"/>
                  <a:gd name="T4" fmla="*/ 4 w 194"/>
                  <a:gd name="T5" fmla="*/ 0 h 320"/>
                  <a:gd name="T6" fmla="*/ 6 w 194"/>
                  <a:gd name="T7" fmla="*/ 1 h 320"/>
                  <a:gd name="T8" fmla="*/ 7 w 194"/>
                  <a:gd name="T9" fmla="*/ 2 h 320"/>
                  <a:gd name="T10" fmla="*/ 7 w 194"/>
                  <a:gd name="T11" fmla="*/ 4 h 320"/>
                  <a:gd name="T12" fmla="*/ 7 w 194"/>
                  <a:gd name="T13" fmla="*/ 7 h 320"/>
                  <a:gd name="T14" fmla="*/ 6 w 194"/>
                  <a:gd name="T15" fmla="*/ 9 h 320"/>
                  <a:gd name="T16" fmla="*/ 4 w 194"/>
                  <a:gd name="T17" fmla="*/ 12 h 320"/>
                  <a:gd name="T18" fmla="*/ 3 w 194"/>
                  <a:gd name="T19" fmla="*/ 11 h 320"/>
                  <a:gd name="T20" fmla="*/ 3 w 194"/>
                  <a:gd name="T21" fmla="*/ 9 h 320"/>
                  <a:gd name="T22" fmla="*/ 2 w 194"/>
                  <a:gd name="T23" fmla="*/ 8 h 320"/>
                  <a:gd name="T24" fmla="*/ 2 w 194"/>
                  <a:gd name="T25" fmla="*/ 7 h 320"/>
                  <a:gd name="T26" fmla="*/ 1 w 194"/>
                  <a:gd name="T27" fmla="*/ 6 h 320"/>
                  <a:gd name="T28" fmla="*/ 1 w 194"/>
                  <a:gd name="T29" fmla="*/ 5 h 320"/>
                  <a:gd name="T30" fmla="*/ 1 w 194"/>
                  <a:gd name="T31" fmla="*/ 3 h 320"/>
                  <a:gd name="T32" fmla="*/ 0 w 194"/>
                  <a:gd name="T33" fmla="*/ 2 h 3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4" h="320">
                    <a:moveTo>
                      <a:pt x="0" y="61"/>
                    </a:moveTo>
                    <a:lnTo>
                      <a:pt x="63" y="12"/>
                    </a:lnTo>
                    <a:lnTo>
                      <a:pt x="116" y="0"/>
                    </a:lnTo>
                    <a:lnTo>
                      <a:pt x="157" y="18"/>
                    </a:lnTo>
                    <a:lnTo>
                      <a:pt x="185" y="59"/>
                    </a:lnTo>
                    <a:lnTo>
                      <a:pt x="194" y="115"/>
                    </a:lnTo>
                    <a:lnTo>
                      <a:pt x="186" y="182"/>
                    </a:lnTo>
                    <a:lnTo>
                      <a:pt x="157" y="253"/>
                    </a:lnTo>
                    <a:lnTo>
                      <a:pt x="106" y="320"/>
                    </a:lnTo>
                    <a:lnTo>
                      <a:pt x="89" y="286"/>
                    </a:lnTo>
                    <a:lnTo>
                      <a:pt x="76" y="254"/>
                    </a:lnTo>
                    <a:lnTo>
                      <a:pt x="63" y="221"/>
                    </a:lnTo>
                    <a:lnTo>
                      <a:pt x="52" y="189"/>
                    </a:lnTo>
                    <a:lnTo>
                      <a:pt x="40" y="156"/>
                    </a:lnTo>
                    <a:lnTo>
                      <a:pt x="28" y="123"/>
                    </a:lnTo>
                    <a:lnTo>
                      <a:pt x="15" y="91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7" name="Freeform 173"/>
              <p:cNvSpPr>
                <a:spLocks/>
              </p:cNvSpPr>
              <p:nvPr/>
            </p:nvSpPr>
            <p:spPr bwMode="auto">
              <a:xfrm>
                <a:off x="4996" y="1427"/>
                <a:ext cx="59" cy="97"/>
              </a:xfrm>
              <a:custGeom>
                <a:avLst/>
                <a:gdLst>
                  <a:gd name="T0" fmla="*/ 0 w 178"/>
                  <a:gd name="T1" fmla="*/ 2 h 292"/>
                  <a:gd name="T2" fmla="*/ 2 w 178"/>
                  <a:gd name="T3" fmla="*/ 0 h 292"/>
                  <a:gd name="T4" fmla="*/ 4 w 178"/>
                  <a:gd name="T5" fmla="*/ 0 h 292"/>
                  <a:gd name="T6" fmla="*/ 5 w 178"/>
                  <a:gd name="T7" fmla="*/ 1 h 292"/>
                  <a:gd name="T8" fmla="*/ 6 w 178"/>
                  <a:gd name="T9" fmla="*/ 2 h 292"/>
                  <a:gd name="T10" fmla="*/ 7 w 178"/>
                  <a:gd name="T11" fmla="*/ 4 h 292"/>
                  <a:gd name="T12" fmla="*/ 6 w 178"/>
                  <a:gd name="T13" fmla="*/ 6 h 292"/>
                  <a:gd name="T14" fmla="*/ 5 w 178"/>
                  <a:gd name="T15" fmla="*/ 8 h 292"/>
                  <a:gd name="T16" fmla="*/ 3 w 178"/>
                  <a:gd name="T17" fmla="*/ 11 h 292"/>
                  <a:gd name="T18" fmla="*/ 3 w 178"/>
                  <a:gd name="T19" fmla="*/ 10 h 292"/>
                  <a:gd name="T20" fmla="*/ 3 w 178"/>
                  <a:gd name="T21" fmla="*/ 9 h 292"/>
                  <a:gd name="T22" fmla="*/ 2 w 178"/>
                  <a:gd name="T23" fmla="*/ 7 h 292"/>
                  <a:gd name="T24" fmla="*/ 2 w 178"/>
                  <a:gd name="T25" fmla="*/ 6 h 292"/>
                  <a:gd name="T26" fmla="*/ 1 w 178"/>
                  <a:gd name="T27" fmla="*/ 5 h 292"/>
                  <a:gd name="T28" fmla="*/ 1 w 178"/>
                  <a:gd name="T29" fmla="*/ 4 h 292"/>
                  <a:gd name="T30" fmla="*/ 0 w 178"/>
                  <a:gd name="T31" fmla="*/ 3 h 292"/>
                  <a:gd name="T32" fmla="*/ 0 w 178"/>
                  <a:gd name="T33" fmla="*/ 2 h 2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8" h="292">
                    <a:moveTo>
                      <a:pt x="0" y="56"/>
                    </a:moveTo>
                    <a:lnTo>
                      <a:pt x="57" y="11"/>
                    </a:lnTo>
                    <a:lnTo>
                      <a:pt x="107" y="0"/>
                    </a:lnTo>
                    <a:lnTo>
                      <a:pt x="144" y="15"/>
                    </a:lnTo>
                    <a:lnTo>
                      <a:pt x="170" y="54"/>
                    </a:lnTo>
                    <a:lnTo>
                      <a:pt x="178" y="104"/>
                    </a:lnTo>
                    <a:lnTo>
                      <a:pt x="170" y="166"/>
                    </a:lnTo>
                    <a:lnTo>
                      <a:pt x="142" y="230"/>
                    </a:lnTo>
                    <a:lnTo>
                      <a:pt x="94" y="292"/>
                    </a:lnTo>
                    <a:lnTo>
                      <a:pt x="79" y="262"/>
                    </a:lnTo>
                    <a:lnTo>
                      <a:pt x="68" y="233"/>
                    </a:lnTo>
                    <a:lnTo>
                      <a:pt x="57" y="203"/>
                    </a:lnTo>
                    <a:lnTo>
                      <a:pt x="48" y="174"/>
                    </a:lnTo>
                    <a:lnTo>
                      <a:pt x="37" y="143"/>
                    </a:lnTo>
                    <a:lnTo>
                      <a:pt x="26" y="115"/>
                    </a:lnTo>
                    <a:lnTo>
                      <a:pt x="13" y="85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8" name="Freeform 174"/>
              <p:cNvSpPr>
                <a:spLocks/>
              </p:cNvSpPr>
              <p:nvPr/>
            </p:nvSpPr>
            <p:spPr bwMode="auto">
              <a:xfrm>
                <a:off x="4996" y="1427"/>
                <a:ext cx="59" cy="97"/>
              </a:xfrm>
              <a:custGeom>
                <a:avLst/>
                <a:gdLst>
                  <a:gd name="T0" fmla="*/ 0 w 178"/>
                  <a:gd name="T1" fmla="*/ 2 h 292"/>
                  <a:gd name="T2" fmla="*/ 2 w 178"/>
                  <a:gd name="T3" fmla="*/ 0 h 292"/>
                  <a:gd name="T4" fmla="*/ 4 w 178"/>
                  <a:gd name="T5" fmla="*/ 0 h 292"/>
                  <a:gd name="T6" fmla="*/ 5 w 178"/>
                  <a:gd name="T7" fmla="*/ 1 h 292"/>
                  <a:gd name="T8" fmla="*/ 6 w 178"/>
                  <a:gd name="T9" fmla="*/ 2 h 292"/>
                  <a:gd name="T10" fmla="*/ 7 w 178"/>
                  <a:gd name="T11" fmla="*/ 4 h 292"/>
                  <a:gd name="T12" fmla="*/ 6 w 178"/>
                  <a:gd name="T13" fmla="*/ 6 h 292"/>
                  <a:gd name="T14" fmla="*/ 5 w 178"/>
                  <a:gd name="T15" fmla="*/ 8 h 292"/>
                  <a:gd name="T16" fmla="*/ 3 w 178"/>
                  <a:gd name="T17" fmla="*/ 11 h 292"/>
                  <a:gd name="T18" fmla="*/ 3 w 178"/>
                  <a:gd name="T19" fmla="*/ 10 h 292"/>
                  <a:gd name="T20" fmla="*/ 3 w 178"/>
                  <a:gd name="T21" fmla="*/ 9 h 292"/>
                  <a:gd name="T22" fmla="*/ 2 w 178"/>
                  <a:gd name="T23" fmla="*/ 7 h 292"/>
                  <a:gd name="T24" fmla="*/ 2 w 178"/>
                  <a:gd name="T25" fmla="*/ 6 h 292"/>
                  <a:gd name="T26" fmla="*/ 1 w 178"/>
                  <a:gd name="T27" fmla="*/ 5 h 292"/>
                  <a:gd name="T28" fmla="*/ 1 w 178"/>
                  <a:gd name="T29" fmla="*/ 4 h 292"/>
                  <a:gd name="T30" fmla="*/ 0 w 178"/>
                  <a:gd name="T31" fmla="*/ 3 h 292"/>
                  <a:gd name="T32" fmla="*/ 0 w 178"/>
                  <a:gd name="T33" fmla="*/ 2 h 2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8" h="292">
                    <a:moveTo>
                      <a:pt x="0" y="56"/>
                    </a:moveTo>
                    <a:lnTo>
                      <a:pt x="57" y="11"/>
                    </a:lnTo>
                    <a:lnTo>
                      <a:pt x="107" y="0"/>
                    </a:lnTo>
                    <a:lnTo>
                      <a:pt x="144" y="15"/>
                    </a:lnTo>
                    <a:lnTo>
                      <a:pt x="170" y="54"/>
                    </a:lnTo>
                    <a:lnTo>
                      <a:pt x="178" y="104"/>
                    </a:lnTo>
                    <a:lnTo>
                      <a:pt x="170" y="166"/>
                    </a:lnTo>
                    <a:lnTo>
                      <a:pt x="142" y="230"/>
                    </a:lnTo>
                    <a:lnTo>
                      <a:pt x="94" y="292"/>
                    </a:lnTo>
                    <a:lnTo>
                      <a:pt x="79" y="262"/>
                    </a:lnTo>
                    <a:lnTo>
                      <a:pt x="68" y="233"/>
                    </a:lnTo>
                    <a:lnTo>
                      <a:pt x="57" y="203"/>
                    </a:lnTo>
                    <a:lnTo>
                      <a:pt x="48" y="174"/>
                    </a:lnTo>
                    <a:lnTo>
                      <a:pt x="37" y="143"/>
                    </a:lnTo>
                    <a:lnTo>
                      <a:pt x="26" y="115"/>
                    </a:lnTo>
                    <a:lnTo>
                      <a:pt x="13" y="85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A6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19" name="Freeform 175"/>
              <p:cNvSpPr>
                <a:spLocks/>
              </p:cNvSpPr>
              <p:nvPr/>
            </p:nvSpPr>
            <p:spPr bwMode="auto">
              <a:xfrm>
                <a:off x="4661" y="1632"/>
                <a:ext cx="242" cy="131"/>
              </a:xfrm>
              <a:custGeom>
                <a:avLst/>
                <a:gdLst>
                  <a:gd name="T0" fmla="*/ 2 w 728"/>
                  <a:gd name="T1" fmla="*/ 2 h 391"/>
                  <a:gd name="T2" fmla="*/ 1 w 728"/>
                  <a:gd name="T3" fmla="*/ 3 h 391"/>
                  <a:gd name="T4" fmla="*/ 1 w 728"/>
                  <a:gd name="T5" fmla="*/ 4 h 391"/>
                  <a:gd name="T6" fmla="*/ 1 w 728"/>
                  <a:gd name="T7" fmla="*/ 4 h 391"/>
                  <a:gd name="T8" fmla="*/ 1 w 728"/>
                  <a:gd name="T9" fmla="*/ 5 h 391"/>
                  <a:gd name="T10" fmla="*/ 0 w 728"/>
                  <a:gd name="T11" fmla="*/ 6 h 391"/>
                  <a:gd name="T12" fmla="*/ 0 w 728"/>
                  <a:gd name="T13" fmla="*/ 7 h 391"/>
                  <a:gd name="T14" fmla="*/ 0 w 728"/>
                  <a:gd name="T15" fmla="*/ 8 h 391"/>
                  <a:gd name="T16" fmla="*/ 0 w 728"/>
                  <a:gd name="T17" fmla="*/ 9 h 391"/>
                  <a:gd name="T18" fmla="*/ 1 w 728"/>
                  <a:gd name="T19" fmla="*/ 10 h 391"/>
                  <a:gd name="T20" fmla="*/ 2 w 728"/>
                  <a:gd name="T21" fmla="*/ 10 h 391"/>
                  <a:gd name="T22" fmla="*/ 2 w 728"/>
                  <a:gd name="T23" fmla="*/ 12 h 391"/>
                  <a:gd name="T24" fmla="*/ 3 w 728"/>
                  <a:gd name="T25" fmla="*/ 13 h 391"/>
                  <a:gd name="T26" fmla="*/ 4 w 728"/>
                  <a:gd name="T27" fmla="*/ 14 h 391"/>
                  <a:gd name="T28" fmla="*/ 5 w 728"/>
                  <a:gd name="T29" fmla="*/ 14 h 391"/>
                  <a:gd name="T30" fmla="*/ 6 w 728"/>
                  <a:gd name="T31" fmla="*/ 15 h 391"/>
                  <a:gd name="T32" fmla="*/ 8 w 728"/>
                  <a:gd name="T33" fmla="*/ 15 h 391"/>
                  <a:gd name="T34" fmla="*/ 8 w 728"/>
                  <a:gd name="T35" fmla="*/ 14 h 391"/>
                  <a:gd name="T36" fmla="*/ 8 w 728"/>
                  <a:gd name="T37" fmla="*/ 13 h 391"/>
                  <a:gd name="T38" fmla="*/ 8 w 728"/>
                  <a:gd name="T39" fmla="*/ 12 h 391"/>
                  <a:gd name="T40" fmla="*/ 8 w 728"/>
                  <a:gd name="T41" fmla="*/ 12 h 391"/>
                  <a:gd name="T42" fmla="*/ 8 w 728"/>
                  <a:gd name="T43" fmla="*/ 11 h 391"/>
                  <a:gd name="T44" fmla="*/ 8 w 728"/>
                  <a:gd name="T45" fmla="*/ 10 h 391"/>
                  <a:gd name="T46" fmla="*/ 9 w 728"/>
                  <a:gd name="T47" fmla="*/ 9 h 391"/>
                  <a:gd name="T48" fmla="*/ 9 w 728"/>
                  <a:gd name="T49" fmla="*/ 8 h 391"/>
                  <a:gd name="T50" fmla="*/ 10 w 728"/>
                  <a:gd name="T51" fmla="*/ 9 h 391"/>
                  <a:gd name="T52" fmla="*/ 11 w 728"/>
                  <a:gd name="T53" fmla="*/ 10 h 391"/>
                  <a:gd name="T54" fmla="*/ 12 w 728"/>
                  <a:gd name="T55" fmla="*/ 10 h 391"/>
                  <a:gd name="T56" fmla="*/ 14 w 728"/>
                  <a:gd name="T57" fmla="*/ 10 h 391"/>
                  <a:gd name="T58" fmla="*/ 15 w 728"/>
                  <a:gd name="T59" fmla="*/ 10 h 391"/>
                  <a:gd name="T60" fmla="*/ 17 w 728"/>
                  <a:gd name="T61" fmla="*/ 10 h 391"/>
                  <a:gd name="T62" fmla="*/ 18 w 728"/>
                  <a:gd name="T63" fmla="*/ 10 h 391"/>
                  <a:gd name="T64" fmla="*/ 19 w 728"/>
                  <a:gd name="T65" fmla="*/ 10 h 391"/>
                  <a:gd name="T66" fmla="*/ 19 w 728"/>
                  <a:gd name="T67" fmla="*/ 9 h 391"/>
                  <a:gd name="T68" fmla="*/ 19 w 728"/>
                  <a:gd name="T69" fmla="*/ 8 h 391"/>
                  <a:gd name="T70" fmla="*/ 20 w 728"/>
                  <a:gd name="T71" fmla="*/ 8 h 391"/>
                  <a:gd name="T72" fmla="*/ 21 w 728"/>
                  <a:gd name="T73" fmla="*/ 8 h 391"/>
                  <a:gd name="T74" fmla="*/ 22 w 728"/>
                  <a:gd name="T75" fmla="*/ 8 h 391"/>
                  <a:gd name="T76" fmla="*/ 24 w 728"/>
                  <a:gd name="T77" fmla="*/ 9 h 391"/>
                  <a:gd name="T78" fmla="*/ 25 w 728"/>
                  <a:gd name="T79" fmla="*/ 9 h 391"/>
                  <a:gd name="T80" fmla="*/ 27 w 728"/>
                  <a:gd name="T81" fmla="*/ 10 h 391"/>
                  <a:gd name="T82" fmla="*/ 26 w 728"/>
                  <a:gd name="T83" fmla="*/ 9 h 391"/>
                  <a:gd name="T84" fmla="*/ 26 w 728"/>
                  <a:gd name="T85" fmla="*/ 7 h 391"/>
                  <a:gd name="T86" fmla="*/ 26 w 728"/>
                  <a:gd name="T87" fmla="*/ 6 h 391"/>
                  <a:gd name="T88" fmla="*/ 26 w 728"/>
                  <a:gd name="T89" fmla="*/ 4 h 391"/>
                  <a:gd name="T90" fmla="*/ 25 w 728"/>
                  <a:gd name="T91" fmla="*/ 3 h 391"/>
                  <a:gd name="T92" fmla="*/ 25 w 728"/>
                  <a:gd name="T93" fmla="*/ 2 h 391"/>
                  <a:gd name="T94" fmla="*/ 24 w 728"/>
                  <a:gd name="T95" fmla="*/ 1 h 391"/>
                  <a:gd name="T96" fmla="*/ 23 w 728"/>
                  <a:gd name="T97" fmla="*/ 0 h 391"/>
                  <a:gd name="T98" fmla="*/ 20 w 728"/>
                  <a:gd name="T99" fmla="*/ 0 h 391"/>
                  <a:gd name="T100" fmla="*/ 17 w 728"/>
                  <a:gd name="T101" fmla="*/ 0 h 391"/>
                  <a:gd name="T102" fmla="*/ 14 w 728"/>
                  <a:gd name="T103" fmla="*/ 0 h 391"/>
                  <a:gd name="T104" fmla="*/ 11 w 728"/>
                  <a:gd name="T105" fmla="*/ 0 h 391"/>
                  <a:gd name="T106" fmla="*/ 9 w 728"/>
                  <a:gd name="T107" fmla="*/ 0 h 391"/>
                  <a:gd name="T108" fmla="*/ 6 w 728"/>
                  <a:gd name="T109" fmla="*/ 1 h 391"/>
                  <a:gd name="T110" fmla="*/ 4 w 728"/>
                  <a:gd name="T111" fmla="*/ 1 h 391"/>
                  <a:gd name="T112" fmla="*/ 2 w 728"/>
                  <a:gd name="T113" fmla="*/ 2 h 3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28" h="391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7"/>
                    </a:lnTo>
                    <a:lnTo>
                      <a:pt x="44" y="281"/>
                    </a:lnTo>
                    <a:lnTo>
                      <a:pt x="65" y="309"/>
                    </a:lnTo>
                    <a:lnTo>
                      <a:pt x="86" y="338"/>
                    </a:lnTo>
                    <a:lnTo>
                      <a:pt x="109" y="361"/>
                    </a:lnTo>
                    <a:lnTo>
                      <a:pt x="136" y="382"/>
                    </a:lnTo>
                    <a:lnTo>
                      <a:pt x="167" y="391"/>
                    </a:lnTo>
                    <a:lnTo>
                      <a:pt x="206" y="391"/>
                    </a:lnTo>
                    <a:lnTo>
                      <a:pt x="213" y="369"/>
                    </a:lnTo>
                    <a:lnTo>
                      <a:pt x="217" y="348"/>
                    </a:lnTo>
                    <a:lnTo>
                      <a:pt x="219" y="329"/>
                    </a:lnTo>
                    <a:lnTo>
                      <a:pt x="221" y="310"/>
                    </a:lnTo>
                    <a:lnTo>
                      <a:pt x="223" y="290"/>
                    </a:lnTo>
                    <a:lnTo>
                      <a:pt x="226" y="269"/>
                    </a:lnTo>
                    <a:lnTo>
                      <a:pt x="231" y="248"/>
                    </a:lnTo>
                    <a:lnTo>
                      <a:pt x="240" y="227"/>
                    </a:lnTo>
                    <a:lnTo>
                      <a:pt x="262" y="254"/>
                    </a:lnTo>
                    <a:lnTo>
                      <a:pt x="293" y="271"/>
                    </a:lnTo>
                    <a:lnTo>
                      <a:pt x="328" y="278"/>
                    </a:lnTo>
                    <a:lnTo>
                      <a:pt x="367" y="279"/>
                    </a:lnTo>
                    <a:lnTo>
                      <a:pt x="407" y="274"/>
                    </a:lnTo>
                    <a:lnTo>
                      <a:pt x="449" y="269"/>
                    </a:lnTo>
                    <a:lnTo>
                      <a:pt x="488" y="263"/>
                    </a:lnTo>
                    <a:lnTo>
                      <a:pt x="526" y="261"/>
                    </a:lnTo>
                    <a:lnTo>
                      <a:pt x="518" y="233"/>
                    </a:lnTo>
                    <a:lnTo>
                      <a:pt x="526" y="219"/>
                    </a:lnTo>
                    <a:lnTo>
                      <a:pt x="545" y="214"/>
                    </a:lnTo>
                    <a:lnTo>
                      <a:pt x="575" y="218"/>
                    </a:lnTo>
                    <a:lnTo>
                      <a:pt x="610" y="226"/>
                    </a:lnTo>
                    <a:lnTo>
                      <a:pt x="649" y="238"/>
                    </a:lnTo>
                    <a:lnTo>
                      <a:pt x="689" y="250"/>
                    </a:lnTo>
                    <a:lnTo>
                      <a:pt x="728" y="263"/>
                    </a:lnTo>
                    <a:lnTo>
                      <a:pt x="720" y="229"/>
                    </a:lnTo>
                    <a:lnTo>
                      <a:pt x="712" y="193"/>
                    </a:lnTo>
                    <a:lnTo>
                      <a:pt x="703" y="154"/>
                    </a:lnTo>
                    <a:lnTo>
                      <a:pt x="695" y="117"/>
                    </a:lnTo>
                    <a:lnTo>
                      <a:pt x="683" y="81"/>
                    </a:lnTo>
                    <a:lnTo>
                      <a:pt x="667" y="52"/>
                    </a:lnTo>
                    <a:lnTo>
                      <a:pt x="646" y="26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A3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0" name="Freeform 176"/>
              <p:cNvSpPr>
                <a:spLocks/>
              </p:cNvSpPr>
              <p:nvPr/>
            </p:nvSpPr>
            <p:spPr bwMode="auto">
              <a:xfrm>
                <a:off x="4661" y="1632"/>
                <a:ext cx="241" cy="128"/>
              </a:xfrm>
              <a:custGeom>
                <a:avLst/>
                <a:gdLst>
                  <a:gd name="T0" fmla="*/ 2 w 724"/>
                  <a:gd name="T1" fmla="*/ 2 h 383"/>
                  <a:gd name="T2" fmla="*/ 1 w 724"/>
                  <a:gd name="T3" fmla="*/ 3 h 383"/>
                  <a:gd name="T4" fmla="*/ 1 w 724"/>
                  <a:gd name="T5" fmla="*/ 4 h 383"/>
                  <a:gd name="T6" fmla="*/ 1 w 724"/>
                  <a:gd name="T7" fmla="*/ 4 h 383"/>
                  <a:gd name="T8" fmla="*/ 1 w 724"/>
                  <a:gd name="T9" fmla="*/ 5 h 383"/>
                  <a:gd name="T10" fmla="*/ 0 w 724"/>
                  <a:gd name="T11" fmla="*/ 6 h 383"/>
                  <a:gd name="T12" fmla="*/ 0 w 724"/>
                  <a:gd name="T13" fmla="*/ 7 h 383"/>
                  <a:gd name="T14" fmla="*/ 0 w 724"/>
                  <a:gd name="T15" fmla="*/ 8 h 383"/>
                  <a:gd name="T16" fmla="*/ 0 w 724"/>
                  <a:gd name="T17" fmla="*/ 9 h 383"/>
                  <a:gd name="T18" fmla="*/ 1 w 724"/>
                  <a:gd name="T19" fmla="*/ 10 h 383"/>
                  <a:gd name="T20" fmla="*/ 2 w 724"/>
                  <a:gd name="T21" fmla="*/ 10 h 383"/>
                  <a:gd name="T22" fmla="*/ 2 w 724"/>
                  <a:gd name="T23" fmla="*/ 11 h 383"/>
                  <a:gd name="T24" fmla="*/ 3 w 724"/>
                  <a:gd name="T25" fmla="*/ 12 h 383"/>
                  <a:gd name="T26" fmla="*/ 4 w 724"/>
                  <a:gd name="T27" fmla="*/ 13 h 383"/>
                  <a:gd name="T28" fmla="*/ 5 w 724"/>
                  <a:gd name="T29" fmla="*/ 14 h 383"/>
                  <a:gd name="T30" fmla="*/ 6 w 724"/>
                  <a:gd name="T31" fmla="*/ 14 h 383"/>
                  <a:gd name="T32" fmla="*/ 7 w 724"/>
                  <a:gd name="T33" fmla="*/ 14 h 383"/>
                  <a:gd name="T34" fmla="*/ 8 w 724"/>
                  <a:gd name="T35" fmla="*/ 13 h 383"/>
                  <a:gd name="T36" fmla="*/ 8 w 724"/>
                  <a:gd name="T37" fmla="*/ 13 h 383"/>
                  <a:gd name="T38" fmla="*/ 8 w 724"/>
                  <a:gd name="T39" fmla="*/ 12 h 383"/>
                  <a:gd name="T40" fmla="*/ 8 w 724"/>
                  <a:gd name="T41" fmla="*/ 11 h 383"/>
                  <a:gd name="T42" fmla="*/ 8 w 724"/>
                  <a:gd name="T43" fmla="*/ 10 h 383"/>
                  <a:gd name="T44" fmla="*/ 8 w 724"/>
                  <a:gd name="T45" fmla="*/ 10 h 383"/>
                  <a:gd name="T46" fmla="*/ 8 w 724"/>
                  <a:gd name="T47" fmla="*/ 9 h 383"/>
                  <a:gd name="T48" fmla="*/ 8 w 724"/>
                  <a:gd name="T49" fmla="*/ 8 h 383"/>
                  <a:gd name="T50" fmla="*/ 9 w 724"/>
                  <a:gd name="T51" fmla="*/ 9 h 383"/>
                  <a:gd name="T52" fmla="*/ 10 w 724"/>
                  <a:gd name="T53" fmla="*/ 10 h 383"/>
                  <a:gd name="T54" fmla="*/ 12 w 724"/>
                  <a:gd name="T55" fmla="*/ 10 h 383"/>
                  <a:gd name="T56" fmla="*/ 13 w 724"/>
                  <a:gd name="T57" fmla="*/ 10 h 383"/>
                  <a:gd name="T58" fmla="*/ 15 w 724"/>
                  <a:gd name="T59" fmla="*/ 10 h 383"/>
                  <a:gd name="T60" fmla="*/ 16 w 724"/>
                  <a:gd name="T61" fmla="*/ 10 h 383"/>
                  <a:gd name="T62" fmla="*/ 18 w 724"/>
                  <a:gd name="T63" fmla="*/ 10 h 383"/>
                  <a:gd name="T64" fmla="*/ 19 w 724"/>
                  <a:gd name="T65" fmla="*/ 9 h 383"/>
                  <a:gd name="T66" fmla="*/ 19 w 724"/>
                  <a:gd name="T67" fmla="*/ 8 h 383"/>
                  <a:gd name="T68" fmla="*/ 19 w 724"/>
                  <a:gd name="T69" fmla="*/ 8 h 383"/>
                  <a:gd name="T70" fmla="*/ 20 w 724"/>
                  <a:gd name="T71" fmla="*/ 8 h 383"/>
                  <a:gd name="T72" fmla="*/ 21 w 724"/>
                  <a:gd name="T73" fmla="*/ 8 h 383"/>
                  <a:gd name="T74" fmla="*/ 22 w 724"/>
                  <a:gd name="T75" fmla="*/ 8 h 383"/>
                  <a:gd name="T76" fmla="*/ 24 w 724"/>
                  <a:gd name="T77" fmla="*/ 8 h 383"/>
                  <a:gd name="T78" fmla="*/ 25 w 724"/>
                  <a:gd name="T79" fmla="*/ 9 h 383"/>
                  <a:gd name="T80" fmla="*/ 27 w 724"/>
                  <a:gd name="T81" fmla="*/ 9 h 383"/>
                  <a:gd name="T82" fmla="*/ 26 w 724"/>
                  <a:gd name="T83" fmla="*/ 8 h 383"/>
                  <a:gd name="T84" fmla="*/ 26 w 724"/>
                  <a:gd name="T85" fmla="*/ 7 h 383"/>
                  <a:gd name="T86" fmla="*/ 26 w 724"/>
                  <a:gd name="T87" fmla="*/ 5 h 383"/>
                  <a:gd name="T88" fmla="*/ 26 w 724"/>
                  <a:gd name="T89" fmla="*/ 4 h 383"/>
                  <a:gd name="T90" fmla="*/ 25 w 724"/>
                  <a:gd name="T91" fmla="*/ 3 h 383"/>
                  <a:gd name="T92" fmla="*/ 25 w 724"/>
                  <a:gd name="T93" fmla="*/ 2 h 383"/>
                  <a:gd name="T94" fmla="*/ 24 w 724"/>
                  <a:gd name="T95" fmla="*/ 1 h 383"/>
                  <a:gd name="T96" fmla="*/ 23 w 724"/>
                  <a:gd name="T97" fmla="*/ 0 h 383"/>
                  <a:gd name="T98" fmla="*/ 20 w 724"/>
                  <a:gd name="T99" fmla="*/ 0 h 383"/>
                  <a:gd name="T100" fmla="*/ 17 w 724"/>
                  <a:gd name="T101" fmla="*/ 0 h 383"/>
                  <a:gd name="T102" fmla="*/ 14 w 724"/>
                  <a:gd name="T103" fmla="*/ 0 h 383"/>
                  <a:gd name="T104" fmla="*/ 11 w 724"/>
                  <a:gd name="T105" fmla="*/ 0 h 383"/>
                  <a:gd name="T106" fmla="*/ 9 w 724"/>
                  <a:gd name="T107" fmla="*/ 0 h 383"/>
                  <a:gd name="T108" fmla="*/ 6 w 724"/>
                  <a:gd name="T109" fmla="*/ 1 h 383"/>
                  <a:gd name="T110" fmla="*/ 4 w 724"/>
                  <a:gd name="T111" fmla="*/ 1 h 383"/>
                  <a:gd name="T112" fmla="*/ 2 w 724"/>
                  <a:gd name="T113" fmla="*/ 2 h 38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24" h="383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6"/>
                    </a:lnTo>
                    <a:lnTo>
                      <a:pt x="44" y="280"/>
                    </a:lnTo>
                    <a:lnTo>
                      <a:pt x="65" y="305"/>
                    </a:lnTo>
                    <a:lnTo>
                      <a:pt x="86" y="332"/>
                    </a:lnTo>
                    <a:lnTo>
                      <a:pt x="108" y="353"/>
                    </a:lnTo>
                    <a:lnTo>
                      <a:pt x="134" y="371"/>
                    </a:lnTo>
                    <a:lnTo>
                      <a:pt x="164" y="382"/>
                    </a:lnTo>
                    <a:lnTo>
                      <a:pt x="201" y="383"/>
                    </a:lnTo>
                    <a:lnTo>
                      <a:pt x="205" y="361"/>
                    </a:lnTo>
                    <a:lnTo>
                      <a:pt x="208" y="340"/>
                    </a:lnTo>
                    <a:lnTo>
                      <a:pt x="209" y="320"/>
                    </a:lnTo>
                    <a:lnTo>
                      <a:pt x="211" y="300"/>
                    </a:lnTo>
                    <a:lnTo>
                      <a:pt x="211" y="279"/>
                    </a:lnTo>
                    <a:lnTo>
                      <a:pt x="214" y="259"/>
                    </a:lnTo>
                    <a:lnTo>
                      <a:pt x="219" y="238"/>
                    </a:lnTo>
                    <a:lnTo>
                      <a:pt x="228" y="218"/>
                    </a:lnTo>
                    <a:lnTo>
                      <a:pt x="251" y="243"/>
                    </a:lnTo>
                    <a:lnTo>
                      <a:pt x="281" y="260"/>
                    </a:lnTo>
                    <a:lnTo>
                      <a:pt x="317" y="267"/>
                    </a:lnTo>
                    <a:lnTo>
                      <a:pt x="359" y="271"/>
                    </a:lnTo>
                    <a:lnTo>
                      <a:pt x="401" y="267"/>
                    </a:lnTo>
                    <a:lnTo>
                      <a:pt x="443" y="262"/>
                    </a:lnTo>
                    <a:lnTo>
                      <a:pt x="483" y="257"/>
                    </a:lnTo>
                    <a:lnTo>
                      <a:pt x="522" y="255"/>
                    </a:lnTo>
                    <a:lnTo>
                      <a:pt x="513" y="227"/>
                    </a:lnTo>
                    <a:lnTo>
                      <a:pt x="522" y="213"/>
                    </a:lnTo>
                    <a:lnTo>
                      <a:pt x="541" y="208"/>
                    </a:lnTo>
                    <a:lnTo>
                      <a:pt x="572" y="211"/>
                    </a:lnTo>
                    <a:lnTo>
                      <a:pt x="606" y="217"/>
                    </a:lnTo>
                    <a:lnTo>
                      <a:pt x="646" y="227"/>
                    </a:lnTo>
                    <a:lnTo>
                      <a:pt x="685" y="239"/>
                    </a:lnTo>
                    <a:lnTo>
                      <a:pt x="724" y="253"/>
                    </a:lnTo>
                    <a:lnTo>
                      <a:pt x="714" y="218"/>
                    </a:lnTo>
                    <a:lnTo>
                      <a:pt x="707" y="183"/>
                    </a:lnTo>
                    <a:lnTo>
                      <a:pt x="700" y="147"/>
                    </a:lnTo>
                    <a:lnTo>
                      <a:pt x="693" y="113"/>
                    </a:lnTo>
                    <a:lnTo>
                      <a:pt x="681" y="78"/>
                    </a:lnTo>
                    <a:lnTo>
                      <a:pt x="666" y="49"/>
                    </a:lnTo>
                    <a:lnTo>
                      <a:pt x="646" y="26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A8AB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1" name="Freeform 177"/>
              <p:cNvSpPr>
                <a:spLocks/>
              </p:cNvSpPr>
              <p:nvPr/>
            </p:nvSpPr>
            <p:spPr bwMode="auto">
              <a:xfrm>
                <a:off x="4661" y="1632"/>
                <a:ext cx="240" cy="126"/>
              </a:xfrm>
              <a:custGeom>
                <a:avLst/>
                <a:gdLst>
                  <a:gd name="T0" fmla="*/ 2 w 721"/>
                  <a:gd name="T1" fmla="*/ 2 h 376"/>
                  <a:gd name="T2" fmla="*/ 1 w 721"/>
                  <a:gd name="T3" fmla="*/ 3 h 376"/>
                  <a:gd name="T4" fmla="*/ 1 w 721"/>
                  <a:gd name="T5" fmla="*/ 4 h 376"/>
                  <a:gd name="T6" fmla="*/ 1 w 721"/>
                  <a:gd name="T7" fmla="*/ 4 h 376"/>
                  <a:gd name="T8" fmla="*/ 1 w 721"/>
                  <a:gd name="T9" fmla="*/ 5 h 376"/>
                  <a:gd name="T10" fmla="*/ 0 w 721"/>
                  <a:gd name="T11" fmla="*/ 6 h 376"/>
                  <a:gd name="T12" fmla="*/ 0 w 721"/>
                  <a:gd name="T13" fmla="*/ 7 h 376"/>
                  <a:gd name="T14" fmla="*/ 0 w 721"/>
                  <a:gd name="T15" fmla="*/ 8 h 376"/>
                  <a:gd name="T16" fmla="*/ 0 w 721"/>
                  <a:gd name="T17" fmla="*/ 9 h 376"/>
                  <a:gd name="T18" fmla="*/ 1 w 721"/>
                  <a:gd name="T19" fmla="*/ 10 h 376"/>
                  <a:gd name="T20" fmla="*/ 2 w 721"/>
                  <a:gd name="T21" fmla="*/ 10 h 376"/>
                  <a:gd name="T22" fmla="*/ 2 w 721"/>
                  <a:gd name="T23" fmla="*/ 11 h 376"/>
                  <a:gd name="T24" fmla="*/ 3 w 721"/>
                  <a:gd name="T25" fmla="*/ 12 h 376"/>
                  <a:gd name="T26" fmla="*/ 4 w 721"/>
                  <a:gd name="T27" fmla="*/ 13 h 376"/>
                  <a:gd name="T28" fmla="*/ 5 w 721"/>
                  <a:gd name="T29" fmla="*/ 14 h 376"/>
                  <a:gd name="T30" fmla="*/ 6 w 721"/>
                  <a:gd name="T31" fmla="*/ 14 h 376"/>
                  <a:gd name="T32" fmla="*/ 7 w 721"/>
                  <a:gd name="T33" fmla="*/ 14 h 376"/>
                  <a:gd name="T34" fmla="*/ 7 w 721"/>
                  <a:gd name="T35" fmla="*/ 13 h 376"/>
                  <a:gd name="T36" fmla="*/ 7 w 721"/>
                  <a:gd name="T37" fmla="*/ 13 h 376"/>
                  <a:gd name="T38" fmla="*/ 7 w 721"/>
                  <a:gd name="T39" fmla="*/ 12 h 376"/>
                  <a:gd name="T40" fmla="*/ 7 w 721"/>
                  <a:gd name="T41" fmla="*/ 11 h 376"/>
                  <a:gd name="T42" fmla="*/ 7 w 721"/>
                  <a:gd name="T43" fmla="*/ 10 h 376"/>
                  <a:gd name="T44" fmla="*/ 7 w 721"/>
                  <a:gd name="T45" fmla="*/ 9 h 376"/>
                  <a:gd name="T46" fmla="*/ 8 w 721"/>
                  <a:gd name="T47" fmla="*/ 8 h 376"/>
                  <a:gd name="T48" fmla="*/ 8 w 721"/>
                  <a:gd name="T49" fmla="*/ 8 h 376"/>
                  <a:gd name="T50" fmla="*/ 9 w 721"/>
                  <a:gd name="T51" fmla="*/ 9 h 376"/>
                  <a:gd name="T52" fmla="*/ 10 w 721"/>
                  <a:gd name="T53" fmla="*/ 9 h 376"/>
                  <a:gd name="T54" fmla="*/ 11 w 721"/>
                  <a:gd name="T55" fmla="*/ 10 h 376"/>
                  <a:gd name="T56" fmla="*/ 13 w 721"/>
                  <a:gd name="T57" fmla="*/ 10 h 376"/>
                  <a:gd name="T58" fmla="*/ 14 w 721"/>
                  <a:gd name="T59" fmla="*/ 10 h 376"/>
                  <a:gd name="T60" fmla="*/ 16 w 721"/>
                  <a:gd name="T61" fmla="*/ 10 h 376"/>
                  <a:gd name="T62" fmla="*/ 18 w 721"/>
                  <a:gd name="T63" fmla="*/ 9 h 376"/>
                  <a:gd name="T64" fmla="*/ 19 w 721"/>
                  <a:gd name="T65" fmla="*/ 9 h 376"/>
                  <a:gd name="T66" fmla="*/ 19 w 721"/>
                  <a:gd name="T67" fmla="*/ 8 h 376"/>
                  <a:gd name="T68" fmla="*/ 19 w 721"/>
                  <a:gd name="T69" fmla="*/ 8 h 376"/>
                  <a:gd name="T70" fmla="*/ 20 w 721"/>
                  <a:gd name="T71" fmla="*/ 7 h 376"/>
                  <a:gd name="T72" fmla="*/ 21 w 721"/>
                  <a:gd name="T73" fmla="*/ 8 h 376"/>
                  <a:gd name="T74" fmla="*/ 22 w 721"/>
                  <a:gd name="T75" fmla="*/ 8 h 376"/>
                  <a:gd name="T76" fmla="*/ 24 w 721"/>
                  <a:gd name="T77" fmla="*/ 8 h 376"/>
                  <a:gd name="T78" fmla="*/ 25 w 721"/>
                  <a:gd name="T79" fmla="*/ 9 h 376"/>
                  <a:gd name="T80" fmla="*/ 27 w 721"/>
                  <a:gd name="T81" fmla="*/ 9 h 376"/>
                  <a:gd name="T82" fmla="*/ 26 w 721"/>
                  <a:gd name="T83" fmla="*/ 8 h 376"/>
                  <a:gd name="T84" fmla="*/ 26 w 721"/>
                  <a:gd name="T85" fmla="*/ 7 h 376"/>
                  <a:gd name="T86" fmla="*/ 26 w 721"/>
                  <a:gd name="T87" fmla="*/ 5 h 376"/>
                  <a:gd name="T88" fmla="*/ 26 w 721"/>
                  <a:gd name="T89" fmla="*/ 4 h 376"/>
                  <a:gd name="T90" fmla="*/ 25 w 721"/>
                  <a:gd name="T91" fmla="*/ 3 h 376"/>
                  <a:gd name="T92" fmla="*/ 25 w 721"/>
                  <a:gd name="T93" fmla="*/ 2 h 376"/>
                  <a:gd name="T94" fmla="*/ 24 w 721"/>
                  <a:gd name="T95" fmla="*/ 1 h 376"/>
                  <a:gd name="T96" fmla="*/ 23 w 721"/>
                  <a:gd name="T97" fmla="*/ 0 h 376"/>
                  <a:gd name="T98" fmla="*/ 20 w 721"/>
                  <a:gd name="T99" fmla="*/ 0 h 376"/>
                  <a:gd name="T100" fmla="*/ 17 w 721"/>
                  <a:gd name="T101" fmla="*/ 0 h 376"/>
                  <a:gd name="T102" fmla="*/ 14 w 721"/>
                  <a:gd name="T103" fmla="*/ 0 h 376"/>
                  <a:gd name="T104" fmla="*/ 11 w 721"/>
                  <a:gd name="T105" fmla="*/ 0 h 376"/>
                  <a:gd name="T106" fmla="*/ 9 w 721"/>
                  <a:gd name="T107" fmla="*/ 0 h 376"/>
                  <a:gd name="T108" fmla="*/ 6 w 721"/>
                  <a:gd name="T109" fmla="*/ 1 h 376"/>
                  <a:gd name="T110" fmla="*/ 4 w 721"/>
                  <a:gd name="T111" fmla="*/ 1 h 376"/>
                  <a:gd name="T112" fmla="*/ 2 w 721"/>
                  <a:gd name="T113" fmla="*/ 2 h 37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21" h="376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6"/>
                    </a:lnTo>
                    <a:lnTo>
                      <a:pt x="44" y="278"/>
                    </a:lnTo>
                    <a:lnTo>
                      <a:pt x="63" y="300"/>
                    </a:lnTo>
                    <a:lnTo>
                      <a:pt x="85" y="324"/>
                    </a:lnTo>
                    <a:lnTo>
                      <a:pt x="106" y="345"/>
                    </a:lnTo>
                    <a:lnTo>
                      <a:pt x="132" y="363"/>
                    </a:lnTo>
                    <a:lnTo>
                      <a:pt x="159" y="372"/>
                    </a:lnTo>
                    <a:lnTo>
                      <a:pt x="193" y="376"/>
                    </a:lnTo>
                    <a:lnTo>
                      <a:pt x="194" y="354"/>
                    </a:lnTo>
                    <a:lnTo>
                      <a:pt x="196" y="333"/>
                    </a:lnTo>
                    <a:lnTo>
                      <a:pt x="196" y="311"/>
                    </a:lnTo>
                    <a:lnTo>
                      <a:pt x="197" y="291"/>
                    </a:lnTo>
                    <a:lnTo>
                      <a:pt x="197" y="269"/>
                    </a:lnTo>
                    <a:lnTo>
                      <a:pt x="201" y="248"/>
                    </a:lnTo>
                    <a:lnTo>
                      <a:pt x="206" y="226"/>
                    </a:lnTo>
                    <a:lnTo>
                      <a:pt x="215" y="206"/>
                    </a:lnTo>
                    <a:lnTo>
                      <a:pt x="239" y="232"/>
                    </a:lnTo>
                    <a:lnTo>
                      <a:pt x="270" y="249"/>
                    </a:lnTo>
                    <a:lnTo>
                      <a:pt x="307" y="257"/>
                    </a:lnTo>
                    <a:lnTo>
                      <a:pt x="349" y="262"/>
                    </a:lnTo>
                    <a:lnTo>
                      <a:pt x="392" y="260"/>
                    </a:lnTo>
                    <a:lnTo>
                      <a:pt x="435" y="257"/>
                    </a:lnTo>
                    <a:lnTo>
                      <a:pt x="476" y="253"/>
                    </a:lnTo>
                    <a:lnTo>
                      <a:pt x="513" y="250"/>
                    </a:lnTo>
                    <a:lnTo>
                      <a:pt x="506" y="223"/>
                    </a:lnTo>
                    <a:lnTo>
                      <a:pt x="516" y="207"/>
                    </a:lnTo>
                    <a:lnTo>
                      <a:pt x="536" y="201"/>
                    </a:lnTo>
                    <a:lnTo>
                      <a:pt x="567" y="204"/>
                    </a:lnTo>
                    <a:lnTo>
                      <a:pt x="602" y="209"/>
                    </a:lnTo>
                    <a:lnTo>
                      <a:pt x="642" y="220"/>
                    </a:lnTo>
                    <a:lnTo>
                      <a:pt x="682" y="232"/>
                    </a:lnTo>
                    <a:lnTo>
                      <a:pt x="721" y="245"/>
                    </a:lnTo>
                    <a:lnTo>
                      <a:pt x="712" y="211"/>
                    </a:lnTo>
                    <a:lnTo>
                      <a:pt x="706" y="176"/>
                    </a:lnTo>
                    <a:lnTo>
                      <a:pt x="699" y="141"/>
                    </a:lnTo>
                    <a:lnTo>
                      <a:pt x="691" y="108"/>
                    </a:lnTo>
                    <a:lnTo>
                      <a:pt x="681" y="75"/>
                    </a:lnTo>
                    <a:lnTo>
                      <a:pt x="666" y="48"/>
                    </a:lnTo>
                    <a:lnTo>
                      <a:pt x="646" y="26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B0B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2" name="Freeform 178"/>
              <p:cNvSpPr>
                <a:spLocks/>
              </p:cNvSpPr>
              <p:nvPr/>
            </p:nvSpPr>
            <p:spPr bwMode="auto">
              <a:xfrm>
                <a:off x="4661" y="1632"/>
                <a:ext cx="238" cy="123"/>
              </a:xfrm>
              <a:custGeom>
                <a:avLst/>
                <a:gdLst>
                  <a:gd name="T0" fmla="*/ 2 w 716"/>
                  <a:gd name="T1" fmla="*/ 2 h 369"/>
                  <a:gd name="T2" fmla="*/ 1 w 716"/>
                  <a:gd name="T3" fmla="*/ 3 h 369"/>
                  <a:gd name="T4" fmla="*/ 1 w 716"/>
                  <a:gd name="T5" fmla="*/ 4 h 369"/>
                  <a:gd name="T6" fmla="*/ 1 w 716"/>
                  <a:gd name="T7" fmla="*/ 4 h 369"/>
                  <a:gd name="T8" fmla="*/ 1 w 716"/>
                  <a:gd name="T9" fmla="*/ 5 h 369"/>
                  <a:gd name="T10" fmla="*/ 0 w 716"/>
                  <a:gd name="T11" fmla="*/ 6 h 369"/>
                  <a:gd name="T12" fmla="*/ 0 w 716"/>
                  <a:gd name="T13" fmla="*/ 7 h 369"/>
                  <a:gd name="T14" fmla="*/ 0 w 716"/>
                  <a:gd name="T15" fmla="*/ 8 h 369"/>
                  <a:gd name="T16" fmla="*/ 0 w 716"/>
                  <a:gd name="T17" fmla="*/ 9 h 369"/>
                  <a:gd name="T18" fmla="*/ 1 w 716"/>
                  <a:gd name="T19" fmla="*/ 9 h 369"/>
                  <a:gd name="T20" fmla="*/ 2 w 716"/>
                  <a:gd name="T21" fmla="*/ 10 h 369"/>
                  <a:gd name="T22" fmla="*/ 2 w 716"/>
                  <a:gd name="T23" fmla="*/ 11 h 369"/>
                  <a:gd name="T24" fmla="*/ 3 w 716"/>
                  <a:gd name="T25" fmla="*/ 12 h 369"/>
                  <a:gd name="T26" fmla="*/ 4 w 716"/>
                  <a:gd name="T27" fmla="*/ 13 h 369"/>
                  <a:gd name="T28" fmla="*/ 5 w 716"/>
                  <a:gd name="T29" fmla="*/ 13 h 369"/>
                  <a:gd name="T30" fmla="*/ 6 w 716"/>
                  <a:gd name="T31" fmla="*/ 13 h 369"/>
                  <a:gd name="T32" fmla="*/ 7 w 716"/>
                  <a:gd name="T33" fmla="*/ 14 h 369"/>
                  <a:gd name="T34" fmla="*/ 7 w 716"/>
                  <a:gd name="T35" fmla="*/ 13 h 369"/>
                  <a:gd name="T36" fmla="*/ 7 w 716"/>
                  <a:gd name="T37" fmla="*/ 12 h 369"/>
                  <a:gd name="T38" fmla="*/ 7 w 716"/>
                  <a:gd name="T39" fmla="*/ 11 h 369"/>
                  <a:gd name="T40" fmla="*/ 7 w 716"/>
                  <a:gd name="T41" fmla="*/ 10 h 369"/>
                  <a:gd name="T42" fmla="*/ 7 w 716"/>
                  <a:gd name="T43" fmla="*/ 10 h 369"/>
                  <a:gd name="T44" fmla="*/ 7 w 716"/>
                  <a:gd name="T45" fmla="*/ 9 h 369"/>
                  <a:gd name="T46" fmla="*/ 7 w 716"/>
                  <a:gd name="T47" fmla="*/ 8 h 369"/>
                  <a:gd name="T48" fmla="*/ 7 w 716"/>
                  <a:gd name="T49" fmla="*/ 7 h 369"/>
                  <a:gd name="T50" fmla="*/ 8 w 716"/>
                  <a:gd name="T51" fmla="*/ 8 h 369"/>
                  <a:gd name="T52" fmla="*/ 10 w 716"/>
                  <a:gd name="T53" fmla="*/ 9 h 369"/>
                  <a:gd name="T54" fmla="*/ 11 w 716"/>
                  <a:gd name="T55" fmla="*/ 9 h 369"/>
                  <a:gd name="T56" fmla="*/ 13 w 716"/>
                  <a:gd name="T57" fmla="*/ 9 h 369"/>
                  <a:gd name="T58" fmla="*/ 14 w 716"/>
                  <a:gd name="T59" fmla="*/ 9 h 369"/>
                  <a:gd name="T60" fmla="*/ 16 w 716"/>
                  <a:gd name="T61" fmla="*/ 9 h 369"/>
                  <a:gd name="T62" fmla="*/ 17 w 716"/>
                  <a:gd name="T63" fmla="*/ 9 h 369"/>
                  <a:gd name="T64" fmla="*/ 19 w 716"/>
                  <a:gd name="T65" fmla="*/ 9 h 369"/>
                  <a:gd name="T66" fmla="*/ 19 w 716"/>
                  <a:gd name="T67" fmla="*/ 8 h 369"/>
                  <a:gd name="T68" fmla="*/ 19 w 716"/>
                  <a:gd name="T69" fmla="*/ 7 h 369"/>
                  <a:gd name="T70" fmla="*/ 20 w 716"/>
                  <a:gd name="T71" fmla="*/ 7 h 369"/>
                  <a:gd name="T72" fmla="*/ 21 w 716"/>
                  <a:gd name="T73" fmla="*/ 7 h 369"/>
                  <a:gd name="T74" fmla="*/ 22 w 716"/>
                  <a:gd name="T75" fmla="*/ 7 h 369"/>
                  <a:gd name="T76" fmla="*/ 23 w 716"/>
                  <a:gd name="T77" fmla="*/ 8 h 369"/>
                  <a:gd name="T78" fmla="*/ 25 w 716"/>
                  <a:gd name="T79" fmla="*/ 8 h 369"/>
                  <a:gd name="T80" fmla="*/ 26 w 716"/>
                  <a:gd name="T81" fmla="*/ 9 h 369"/>
                  <a:gd name="T82" fmla="*/ 26 w 716"/>
                  <a:gd name="T83" fmla="*/ 7 h 369"/>
                  <a:gd name="T84" fmla="*/ 26 w 716"/>
                  <a:gd name="T85" fmla="*/ 6 h 369"/>
                  <a:gd name="T86" fmla="*/ 26 w 716"/>
                  <a:gd name="T87" fmla="*/ 5 h 369"/>
                  <a:gd name="T88" fmla="*/ 25 w 716"/>
                  <a:gd name="T89" fmla="*/ 4 h 369"/>
                  <a:gd name="T90" fmla="*/ 25 w 716"/>
                  <a:gd name="T91" fmla="*/ 3 h 369"/>
                  <a:gd name="T92" fmla="*/ 24 w 716"/>
                  <a:gd name="T93" fmla="*/ 2 h 369"/>
                  <a:gd name="T94" fmla="*/ 24 w 716"/>
                  <a:gd name="T95" fmla="*/ 1 h 369"/>
                  <a:gd name="T96" fmla="*/ 23 w 716"/>
                  <a:gd name="T97" fmla="*/ 0 h 369"/>
                  <a:gd name="T98" fmla="*/ 20 w 716"/>
                  <a:gd name="T99" fmla="*/ 0 h 369"/>
                  <a:gd name="T100" fmla="*/ 17 w 716"/>
                  <a:gd name="T101" fmla="*/ 0 h 369"/>
                  <a:gd name="T102" fmla="*/ 14 w 716"/>
                  <a:gd name="T103" fmla="*/ 0 h 369"/>
                  <a:gd name="T104" fmla="*/ 11 w 716"/>
                  <a:gd name="T105" fmla="*/ 0 h 369"/>
                  <a:gd name="T106" fmla="*/ 9 w 716"/>
                  <a:gd name="T107" fmla="*/ 0 h 369"/>
                  <a:gd name="T108" fmla="*/ 6 w 716"/>
                  <a:gd name="T109" fmla="*/ 1 h 369"/>
                  <a:gd name="T110" fmla="*/ 4 w 716"/>
                  <a:gd name="T111" fmla="*/ 1 h 369"/>
                  <a:gd name="T112" fmla="*/ 2 w 716"/>
                  <a:gd name="T113" fmla="*/ 2 h 3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16" h="369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6"/>
                    </a:lnTo>
                    <a:lnTo>
                      <a:pt x="43" y="275"/>
                    </a:lnTo>
                    <a:lnTo>
                      <a:pt x="62" y="297"/>
                    </a:lnTo>
                    <a:lnTo>
                      <a:pt x="84" y="318"/>
                    </a:lnTo>
                    <a:lnTo>
                      <a:pt x="104" y="338"/>
                    </a:lnTo>
                    <a:lnTo>
                      <a:pt x="128" y="353"/>
                    </a:lnTo>
                    <a:lnTo>
                      <a:pt x="154" y="364"/>
                    </a:lnTo>
                    <a:lnTo>
                      <a:pt x="188" y="369"/>
                    </a:lnTo>
                    <a:lnTo>
                      <a:pt x="187" y="346"/>
                    </a:lnTo>
                    <a:lnTo>
                      <a:pt x="187" y="324"/>
                    </a:lnTo>
                    <a:lnTo>
                      <a:pt x="185" y="303"/>
                    </a:lnTo>
                    <a:lnTo>
                      <a:pt x="185" y="281"/>
                    </a:lnTo>
                    <a:lnTo>
                      <a:pt x="185" y="260"/>
                    </a:lnTo>
                    <a:lnTo>
                      <a:pt x="189" y="238"/>
                    </a:lnTo>
                    <a:lnTo>
                      <a:pt x="194" y="217"/>
                    </a:lnTo>
                    <a:lnTo>
                      <a:pt x="203" y="195"/>
                    </a:lnTo>
                    <a:lnTo>
                      <a:pt x="227" y="220"/>
                    </a:lnTo>
                    <a:lnTo>
                      <a:pt x="260" y="238"/>
                    </a:lnTo>
                    <a:lnTo>
                      <a:pt x="298" y="249"/>
                    </a:lnTo>
                    <a:lnTo>
                      <a:pt x="341" y="254"/>
                    </a:lnTo>
                    <a:lnTo>
                      <a:pt x="385" y="253"/>
                    </a:lnTo>
                    <a:lnTo>
                      <a:pt x="429" y="251"/>
                    </a:lnTo>
                    <a:lnTo>
                      <a:pt x="470" y="248"/>
                    </a:lnTo>
                    <a:lnTo>
                      <a:pt x="508" y="245"/>
                    </a:lnTo>
                    <a:lnTo>
                      <a:pt x="501" y="217"/>
                    </a:lnTo>
                    <a:lnTo>
                      <a:pt x="510" y="201"/>
                    </a:lnTo>
                    <a:lnTo>
                      <a:pt x="530" y="194"/>
                    </a:lnTo>
                    <a:lnTo>
                      <a:pt x="561" y="195"/>
                    </a:lnTo>
                    <a:lnTo>
                      <a:pt x="597" y="201"/>
                    </a:lnTo>
                    <a:lnTo>
                      <a:pt x="638" y="211"/>
                    </a:lnTo>
                    <a:lnTo>
                      <a:pt x="678" y="223"/>
                    </a:lnTo>
                    <a:lnTo>
                      <a:pt x="716" y="236"/>
                    </a:lnTo>
                    <a:lnTo>
                      <a:pt x="707" y="202"/>
                    </a:lnTo>
                    <a:lnTo>
                      <a:pt x="701" y="169"/>
                    </a:lnTo>
                    <a:lnTo>
                      <a:pt x="695" y="134"/>
                    </a:lnTo>
                    <a:lnTo>
                      <a:pt x="689" y="103"/>
                    </a:lnTo>
                    <a:lnTo>
                      <a:pt x="678" y="72"/>
                    </a:lnTo>
                    <a:lnTo>
                      <a:pt x="665" y="47"/>
                    </a:lnTo>
                    <a:lnTo>
                      <a:pt x="646" y="25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B8B8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3" name="Freeform 179"/>
              <p:cNvSpPr>
                <a:spLocks/>
              </p:cNvSpPr>
              <p:nvPr/>
            </p:nvSpPr>
            <p:spPr bwMode="auto">
              <a:xfrm>
                <a:off x="4661" y="1632"/>
                <a:ext cx="238" cy="120"/>
              </a:xfrm>
              <a:custGeom>
                <a:avLst/>
                <a:gdLst>
                  <a:gd name="T0" fmla="*/ 2 w 714"/>
                  <a:gd name="T1" fmla="*/ 2 h 360"/>
                  <a:gd name="T2" fmla="*/ 1 w 714"/>
                  <a:gd name="T3" fmla="*/ 3 h 360"/>
                  <a:gd name="T4" fmla="*/ 1 w 714"/>
                  <a:gd name="T5" fmla="*/ 4 h 360"/>
                  <a:gd name="T6" fmla="*/ 1 w 714"/>
                  <a:gd name="T7" fmla="*/ 4 h 360"/>
                  <a:gd name="T8" fmla="*/ 1 w 714"/>
                  <a:gd name="T9" fmla="*/ 5 h 360"/>
                  <a:gd name="T10" fmla="*/ 0 w 714"/>
                  <a:gd name="T11" fmla="*/ 6 h 360"/>
                  <a:gd name="T12" fmla="*/ 0 w 714"/>
                  <a:gd name="T13" fmla="*/ 7 h 360"/>
                  <a:gd name="T14" fmla="*/ 0 w 714"/>
                  <a:gd name="T15" fmla="*/ 8 h 360"/>
                  <a:gd name="T16" fmla="*/ 0 w 714"/>
                  <a:gd name="T17" fmla="*/ 9 h 360"/>
                  <a:gd name="T18" fmla="*/ 1 w 714"/>
                  <a:gd name="T19" fmla="*/ 9 h 360"/>
                  <a:gd name="T20" fmla="*/ 2 w 714"/>
                  <a:gd name="T21" fmla="*/ 10 h 360"/>
                  <a:gd name="T22" fmla="*/ 2 w 714"/>
                  <a:gd name="T23" fmla="*/ 11 h 360"/>
                  <a:gd name="T24" fmla="*/ 3 w 714"/>
                  <a:gd name="T25" fmla="*/ 12 h 360"/>
                  <a:gd name="T26" fmla="*/ 4 w 714"/>
                  <a:gd name="T27" fmla="*/ 12 h 360"/>
                  <a:gd name="T28" fmla="*/ 5 w 714"/>
                  <a:gd name="T29" fmla="*/ 13 h 360"/>
                  <a:gd name="T30" fmla="*/ 6 w 714"/>
                  <a:gd name="T31" fmla="*/ 13 h 360"/>
                  <a:gd name="T32" fmla="*/ 7 w 714"/>
                  <a:gd name="T33" fmla="*/ 13 h 360"/>
                  <a:gd name="T34" fmla="*/ 7 w 714"/>
                  <a:gd name="T35" fmla="*/ 13 h 360"/>
                  <a:gd name="T36" fmla="*/ 6 w 714"/>
                  <a:gd name="T37" fmla="*/ 12 h 360"/>
                  <a:gd name="T38" fmla="*/ 6 w 714"/>
                  <a:gd name="T39" fmla="*/ 11 h 360"/>
                  <a:gd name="T40" fmla="*/ 6 w 714"/>
                  <a:gd name="T41" fmla="*/ 10 h 360"/>
                  <a:gd name="T42" fmla="*/ 6 w 714"/>
                  <a:gd name="T43" fmla="*/ 9 h 360"/>
                  <a:gd name="T44" fmla="*/ 7 w 714"/>
                  <a:gd name="T45" fmla="*/ 8 h 360"/>
                  <a:gd name="T46" fmla="*/ 7 w 714"/>
                  <a:gd name="T47" fmla="*/ 8 h 360"/>
                  <a:gd name="T48" fmla="*/ 7 w 714"/>
                  <a:gd name="T49" fmla="*/ 7 h 360"/>
                  <a:gd name="T50" fmla="*/ 8 w 714"/>
                  <a:gd name="T51" fmla="*/ 8 h 360"/>
                  <a:gd name="T52" fmla="*/ 9 w 714"/>
                  <a:gd name="T53" fmla="*/ 8 h 360"/>
                  <a:gd name="T54" fmla="*/ 11 w 714"/>
                  <a:gd name="T55" fmla="*/ 9 h 360"/>
                  <a:gd name="T56" fmla="*/ 12 w 714"/>
                  <a:gd name="T57" fmla="*/ 9 h 360"/>
                  <a:gd name="T58" fmla="*/ 14 w 714"/>
                  <a:gd name="T59" fmla="*/ 9 h 360"/>
                  <a:gd name="T60" fmla="*/ 16 w 714"/>
                  <a:gd name="T61" fmla="*/ 9 h 360"/>
                  <a:gd name="T62" fmla="*/ 17 w 714"/>
                  <a:gd name="T63" fmla="*/ 9 h 360"/>
                  <a:gd name="T64" fmla="*/ 19 w 714"/>
                  <a:gd name="T65" fmla="*/ 9 h 360"/>
                  <a:gd name="T66" fmla="*/ 18 w 714"/>
                  <a:gd name="T67" fmla="*/ 8 h 360"/>
                  <a:gd name="T68" fmla="*/ 19 w 714"/>
                  <a:gd name="T69" fmla="*/ 7 h 360"/>
                  <a:gd name="T70" fmla="*/ 19 w 714"/>
                  <a:gd name="T71" fmla="*/ 7 h 360"/>
                  <a:gd name="T72" fmla="*/ 21 w 714"/>
                  <a:gd name="T73" fmla="*/ 7 h 360"/>
                  <a:gd name="T74" fmla="*/ 22 w 714"/>
                  <a:gd name="T75" fmla="*/ 7 h 360"/>
                  <a:gd name="T76" fmla="*/ 23 w 714"/>
                  <a:gd name="T77" fmla="*/ 7 h 360"/>
                  <a:gd name="T78" fmla="*/ 25 w 714"/>
                  <a:gd name="T79" fmla="*/ 8 h 360"/>
                  <a:gd name="T80" fmla="*/ 26 w 714"/>
                  <a:gd name="T81" fmla="*/ 8 h 360"/>
                  <a:gd name="T82" fmla="*/ 26 w 714"/>
                  <a:gd name="T83" fmla="*/ 7 h 360"/>
                  <a:gd name="T84" fmla="*/ 26 w 714"/>
                  <a:gd name="T85" fmla="*/ 6 h 360"/>
                  <a:gd name="T86" fmla="*/ 26 w 714"/>
                  <a:gd name="T87" fmla="*/ 5 h 360"/>
                  <a:gd name="T88" fmla="*/ 25 w 714"/>
                  <a:gd name="T89" fmla="*/ 4 h 360"/>
                  <a:gd name="T90" fmla="*/ 25 w 714"/>
                  <a:gd name="T91" fmla="*/ 3 h 360"/>
                  <a:gd name="T92" fmla="*/ 25 w 714"/>
                  <a:gd name="T93" fmla="*/ 2 h 360"/>
                  <a:gd name="T94" fmla="*/ 24 w 714"/>
                  <a:gd name="T95" fmla="*/ 1 h 360"/>
                  <a:gd name="T96" fmla="*/ 23 w 714"/>
                  <a:gd name="T97" fmla="*/ 0 h 360"/>
                  <a:gd name="T98" fmla="*/ 20 w 714"/>
                  <a:gd name="T99" fmla="*/ 0 h 360"/>
                  <a:gd name="T100" fmla="*/ 17 w 714"/>
                  <a:gd name="T101" fmla="*/ 0 h 360"/>
                  <a:gd name="T102" fmla="*/ 14 w 714"/>
                  <a:gd name="T103" fmla="*/ 0 h 360"/>
                  <a:gd name="T104" fmla="*/ 11 w 714"/>
                  <a:gd name="T105" fmla="*/ 0 h 360"/>
                  <a:gd name="T106" fmla="*/ 9 w 714"/>
                  <a:gd name="T107" fmla="*/ 0 h 360"/>
                  <a:gd name="T108" fmla="*/ 6 w 714"/>
                  <a:gd name="T109" fmla="*/ 1 h 360"/>
                  <a:gd name="T110" fmla="*/ 4 w 714"/>
                  <a:gd name="T111" fmla="*/ 1 h 360"/>
                  <a:gd name="T112" fmla="*/ 2 w 714"/>
                  <a:gd name="T113" fmla="*/ 2 h 3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14" h="360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5"/>
                    </a:lnTo>
                    <a:lnTo>
                      <a:pt x="43" y="273"/>
                    </a:lnTo>
                    <a:lnTo>
                      <a:pt x="62" y="292"/>
                    </a:lnTo>
                    <a:lnTo>
                      <a:pt x="83" y="311"/>
                    </a:lnTo>
                    <a:lnTo>
                      <a:pt x="102" y="328"/>
                    </a:lnTo>
                    <a:lnTo>
                      <a:pt x="124" y="342"/>
                    </a:lnTo>
                    <a:lnTo>
                      <a:pt x="151" y="353"/>
                    </a:lnTo>
                    <a:lnTo>
                      <a:pt x="181" y="360"/>
                    </a:lnTo>
                    <a:lnTo>
                      <a:pt x="177" y="338"/>
                    </a:lnTo>
                    <a:lnTo>
                      <a:pt x="175" y="316"/>
                    </a:lnTo>
                    <a:lnTo>
                      <a:pt x="172" y="293"/>
                    </a:lnTo>
                    <a:lnTo>
                      <a:pt x="172" y="272"/>
                    </a:lnTo>
                    <a:lnTo>
                      <a:pt x="172" y="249"/>
                    </a:lnTo>
                    <a:lnTo>
                      <a:pt x="176" y="226"/>
                    </a:lnTo>
                    <a:lnTo>
                      <a:pt x="181" y="205"/>
                    </a:lnTo>
                    <a:lnTo>
                      <a:pt x="190" y="183"/>
                    </a:lnTo>
                    <a:lnTo>
                      <a:pt x="214" y="208"/>
                    </a:lnTo>
                    <a:lnTo>
                      <a:pt x="248" y="227"/>
                    </a:lnTo>
                    <a:lnTo>
                      <a:pt x="287" y="238"/>
                    </a:lnTo>
                    <a:lnTo>
                      <a:pt x="333" y="245"/>
                    </a:lnTo>
                    <a:lnTo>
                      <a:pt x="378" y="245"/>
                    </a:lnTo>
                    <a:lnTo>
                      <a:pt x="423" y="244"/>
                    </a:lnTo>
                    <a:lnTo>
                      <a:pt x="465" y="242"/>
                    </a:lnTo>
                    <a:lnTo>
                      <a:pt x="504" y="241"/>
                    </a:lnTo>
                    <a:lnTo>
                      <a:pt x="496" y="212"/>
                    </a:lnTo>
                    <a:lnTo>
                      <a:pt x="505" y="195"/>
                    </a:lnTo>
                    <a:lnTo>
                      <a:pt x="525" y="188"/>
                    </a:lnTo>
                    <a:lnTo>
                      <a:pt x="556" y="188"/>
                    </a:lnTo>
                    <a:lnTo>
                      <a:pt x="592" y="193"/>
                    </a:lnTo>
                    <a:lnTo>
                      <a:pt x="633" y="201"/>
                    </a:lnTo>
                    <a:lnTo>
                      <a:pt x="675" y="212"/>
                    </a:lnTo>
                    <a:lnTo>
                      <a:pt x="714" y="225"/>
                    </a:lnTo>
                    <a:lnTo>
                      <a:pt x="705" y="193"/>
                    </a:lnTo>
                    <a:lnTo>
                      <a:pt x="699" y="160"/>
                    </a:lnTo>
                    <a:lnTo>
                      <a:pt x="693" y="128"/>
                    </a:lnTo>
                    <a:lnTo>
                      <a:pt x="687" y="98"/>
                    </a:lnTo>
                    <a:lnTo>
                      <a:pt x="677" y="70"/>
                    </a:lnTo>
                    <a:lnTo>
                      <a:pt x="664" y="46"/>
                    </a:lnTo>
                    <a:lnTo>
                      <a:pt x="646" y="25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BD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4" name="Freeform 180"/>
              <p:cNvSpPr>
                <a:spLocks/>
              </p:cNvSpPr>
              <p:nvPr/>
            </p:nvSpPr>
            <p:spPr bwMode="auto">
              <a:xfrm>
                <a:off x="4661" y="1632"/>
                <a:ext cx="236" cy="118"/>
              </a:xfrm>
              <a:custGeom>
                <a:avLst/>
                <a:gdLst>
                  <a:gd name="T0" fmla="*/ 2 w 709"/>
                  <a:gd name="T1" fmla="*/ 2 h 353"/>
                  <a:gd name="T2" fmla="*/ 1 w 709"/>
                  <a:gd name="T3" fmla="*/ 3 h 353"/>
                  <a:gd name="T4" fmla="*/ 1 w 709"/>
                  <a:gd name="T5" fmla="*/ 4 h 353"/>
                  <a:gd name="T6" fmla="*/ 1 w 709"/>
                  <a:gd name="T7" fmla="*/ 4 h 353"/>
                  <a:gd name="T8" fmla="*/ 1 w 709"/>
                  <a:gd name="T9" fmla="*/ 5 h 353"/>
                  <a:gd name="T10" fmla="*/ 0 w 709"/>
                  <a:gd name="T11" fmla="*/ 6 h 353"/>
                  <a:gd name="T12" fmla="*/ 0 w 709"/>
                  <a:gd name="T13" fmla="*/ 7 h 353"/>
                  <a:gd name="T14" fmla="*/ 0 w 709"/>
                  <a:gd name="T15" fmla="*/ 8 h 353"/>
                  <a:gd name="T16" fmla="*/ 0 w 709"/>
                  <a:gd name="T17" fmla="*/ 9 h 353"/>
                  <a:gd name="T18" fmla="*/ 1 w 709"/>
                  <a:gd name="T19" fmla="*/ 9 h 353"/>
                  <a:gd name="T20" fmla="*/ 2 w 709"/>
                  <a:gd name="T21" fmla="*/ 10 h 353"/>
                  <a:gd name="T22" fmla="*/ 2 w 709"/>
                  <a:gd name="T23" fmla="*/ 11 h 353"/>
                  <a:gd name="T24" fmla="*/ 3 w 709"/>
                  <a:gd name="T25" fmla="*/ 11 h 353"/>
                  <a:gd name="T26" fmla="*/ 4 w 709"/>
                  <a:gd name="T27" fmla="*/ 12 h 353"/>
                  <a:gd name="T28" fmla="*/ 5 w 709"/>
                  <a:gd name="T29" fmla="*/ 12 h 353"/>
                  <a:gd name="T30" fmla="*/ 5 w 709"/>
                  <a:gd name="T31" fmla="*/ 13 h 353"/>
                  <a:gd name="T32" fmla="*/ 7 w 709"/>
                  <a:gd name="T33" fmla="*/ 13 h 353"/>
                  <a:gd name="T34" fmla="*/ 6 w 709"/>
                  <a:gd name="T35" fmla="*/ 12 h 353"/>
                  <a:gd name="T36" fmla="*/ 6 w 709"/>
                  <a:gd name="T37" fmla="*/ 11 h 353"/>
                  <a:gd name="T38" fmla="*/ 6 w 709"/>
                  <a:gd name="T39" fmla="*/ 11 h 353"/>
                  <a:gd name="T40" fmla="*/ 6 w 709"/>
                  <a:gd name="T41" fmla="*/ 10 h 353"/>
                  <a:gd name="T42" fmla="*/ 6 w 709"/>
                  <a:gd name="T43" fmla="*/ 9 h 353"/>
                  <a:gd name="T44" fmla="*/ 6 w 709"/>
                  <a:gd name="T45" fmla="*/ 8 h 353"/>
                  <a:gd name="T46" fmla="*/ 6 w 709"/>
                  <a:gd name="T47" fmla="*/ 7 h 353"/>
                  <a:gd name="T48" fmla="*/ 7 w 709"/>
                  <a:gd name="T49" fmla="*/ 6 h 353"/>
                  <a:gd name="T50" fmla="*/ 7 w 709"/>
                  <a:gd name="T51" fmla="*/ 7 h 353"/>
                  <a:gd name="T52" fmla="*/ 9 w 709"/>
                  <a:gd name="T53" fmla="*/ 8 h 353"/>
                  <a:gd name="T54" fmla="*/ 10 w 709"/>
                  <a:gd name="T55" fmla="*/ 9 h 353"/>
                  <a:gd name="T56" fmla="*/ 12 w 709"/>
                  <a:gd name="T57" fmla="*/ 9 h 353"/>
                  <a:gd name="T58" fmla="*/ 14 w 709"/>
                  <a:gd name="T59" fmla="*/ 9 h 353"/>
                  <a:gd name="T60" fmla="*/ 15 w 709"/>
                  <a:gd name="T61" fmla="*/ 9 h 353"/>
                  <a:gd name="T62" fmla="*/ 17 w 709"/>
                  <a:gd name="T63" fmla="*/ 9 h 353"/>
                  <a:gd name="T64" fmla="*/ 18 w 709"/>
                  <a:gd name="T65" fmla="*/ 9 h 353"/>
                  <a:gd name="T66" fmla="*/ 18 w 709"/>
                  <a:gd name="T67" fmla="*/ 8 h 353"/>
                  <a:gd name="T68" fmla="*/ 18 w 709"/>
                  <a:gd name="T69" fmla="*/ 7 h 353"/>
                  <a:gd name="T70" fmla="*/ 19 w 709"/>
                  <a:gd name="T71" fmla="*/ 7 h 353"/>
                  <a:gd name="T72" fmla="*/ 20 w 709"/>
                  <a:gd name="T73" fmla="*/ 7 h 353"/>
                  <a:gd name="T74" fmla="*/ 22 w 709"/>
                  <a:gd name="T75" fmla="*/ 7 h 353"/>
                  <a:gd name="T76" fmla="*/ 23 w 709"/>
                  <a:gd name="T77" fmla="*/ 7 h 353"/>
                  <a:gd name="T78" fmla="*/ 25 w 709"/>
                  <a:gd name="T79" fmla="*/ 8 h 353"/>
                  <a:gd name="T80" fmla="*/ 26 w 709"/>
                  <a:gd name="T81" fmla="*/ 8 h 353"/>
                  <a:gd name="T82" fmla="*/ 26 w 709"/>
                  <a:gd name="T83" fmla="*/ 7 h 353"/>
                  <a:gd name="T84" fmla="*/ 26 w 709"/>
                  <a:gd name="T85" fmla="*/ 6 h 353"/>
                  <a:gd name="T86" fmla="*/ 26 w 709"/>
                  <a:gd name="T87" fmla="*/ 4 h 353"/>
                  <a:gd name="T88" fmla="*/ 25 w 709"/>
                  <a:gd name="T89" fmla="*/ 3 h 353"/>
                  <a:gd name="T90" fmla="*/ 25 w 709"/>
                  <a:gd name="T91" fmla="*/ 2 h 353"/>
                  <a:gd name="T92" fmla="*/ 25 w 709"/>
                  <a:gd name="T93" fmla="*/ 2 h 353"/>
                  <a:gd name="T94" fmla="*/ 24 w 709"/>
                  <a:gd name="T95" fmla="*/ 1 h 353"/>
                  <a:gd name="T96" fmla="*/ 23 w 709"/>
                  <a:gd name="T97" fmla="*/ 0 h 353"/>
                  <a:gd name="T98" fmla="*/ 20 w 709"/>
                  <a:gd name="T99" fmla="*/ 0 h 353"/>
                  <a:gd name="T100" fmla="*/ 17 w 709"/>
                  <a:gd name="T101" fmla="*/ 0 h 353"/>
                  <a:gd name="T102" fmla="*/ 14 w 709"/>
                  <a:gd name="T103" fmla="*/ 0 h 353"/>
                  <a:gd name="T104" fmla="*/ 11 w 709"/>
                  <a:gd name="T105" fmla="*/ 0 h 353"/>
                  <a:gd name="T106" fmla="*/ 9 w 709"/>
                  <a:gd name="T107" fmla="*/ 0 h 353"/>
                  <a:gd name="T108" fmla="*/ 6 w 709"/>
                  <a:gd name="T109" fmla="*/ 1 h 353"/>
                  <a:gd name="T110" fmla="*/ 4 w 709"/>
                  <a:gd name="T111" fmla="*/ 1 h 353"/>
                  <a:gd name="T112" fmla="*/ 2 w 709"/>
                  <a:gd name="T113" fmla="*/ 2 h 35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09" h="353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4"/>
                    </a:lnTo>
                    <a:lnTo>
                      <a:pt x="43" y="271"/>
                    </a:lnTo>
                    <a:lnTo>
                      <a:pt x="62" y="287"/>
                    </a:lnTo>
                    <a:lnTo>
                      <a:pt x="81" y="304"/>
                    </a:lnTo>
                    <a:lnTo>
                      <a:pt x="99" y="317"/>
                    </a:lnTo>
                    <a:lnTo>
                      <a:pt x="122" y="332"/>
                    </a:lnTo>
                    <a:lnTo>
                      <a:pt x="146" y="343"/>
                    </a:lnTo>
                    <a:lnTo>
                      <a:pt x="176" y="353"/>
                    </a:lnTo>
                    <a:lnTo>
                      <a:pt x="169" y="330"/>
                    </a:lnTo>
                    <a:lnTo>
                      <a:pt x="165" y="308"/>
                    </a:lnTo>
                    <a:lnTo>
                      <a:pt x="162" y="285"/>
                    </a:lnTo>
                    <a:lnTo>
                      <a:pt x="162" y="262"/>
                    </a:lnTo>
                    <a:lnTo>
                      <a:pt x="160" y="238"/>
                    </a:lnTo>
                    <a:lnTo>
                      <a:pt x="164" y="217"/>
                    </a:lnTo>
                    <a:lnTo>
                      <a:pt x="169" y="194"/>
                    </a:lnTo>
                    <a:lnTo>
                      <a:pt x="178" y="172"/>
                    </a:lnTo>
                    <a:lnTo>
                      <a:pt x="202" y="199"/>
                    </a:lnTo>
                    <a:lnTo>
                      <a:pt x="237" y="219"/>
                    </a:lnTo>
                    <a:lnTo>
                      <a:pt x="279" y="230"/>
                    </a:lnTo>
                    <a:lnTo>
                      <a:pt x="324" y="237"/>
                    </a:lnTo>
                    <a:lnTo>
                      <a:pt x="371" y="238"/>
                    </a:lnTo>
                    <a:lnTo>
                      <a:pt x="417" y="238"/>
                    </a:lnTo>
                    <a:lnTo>
                      <a:pt x="461" y="236"/>
                    </a:lnTo>
                    <a:lnTo>
                      <a:pt x="499" y="233"/>
                    </a:lnTo>
                    <a:lnTo>
                      <a:pt x="492" y="205"/>
                    </a:lnTo>
                    <a:lnTo>
                      <a:pt x="500" y="189"/>
                    </a:lnTo>
                    <a:lnTo>
                      <a:pt x="520" y="181"/>
                    </a:lnTo>
                    <a:lnTo>
                      <a:pt x="551" y="181"/>
                    </a:lnTo>
                    <a:lnTo>
                      <a:pt x="587" y="184"/>
                    </a:lnTo>
                    <a:lnTo>
                      <a:pt x="628" y="193"/>
                    </a:lnTo>
                    <a:lnTo>
                      <a:pt x="670" y="204"/>
                    </a:lnTo>
                    <a:lnTo>
                      <a:pt x="709" y="215"/>
                    </a:lnTo>
                    <a:lnTo>
                      <a:pt x="700" y="183"/>
                    </a:lnTo>
                    <a:lnTo>
                      <a:pt x="695" y="152"/>
                    </a:lnTo>
                    <a:lnTo>
                      <a:pt x="690" y="121"/>
                    </a:lnTo>
                    <a:lnTo>
                      <a:pt x="685" y="93"/>
                    </a:lnTo>
                    <a:lnTo>
                      <a:pt x="676" y="66"/>
                    </a:lnTo>
                    <a:lnTo>
                      <a:pt x="664" y="43"/>
                    </a:lnTo>
                    <a:lnTo>
                      <a:pt x="646" y="25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C2C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5" name="Freeform 181"/>
              <p:cNvSpPr>
                <a:spLocks/>
              </p:cNvSpPr>
              <p:nvPr/>
            </p:nvSpPr>
            <p:spPr bwMode="auto">
              <a:xfrm>
                <a:off x="4661" y="1632"/>
                <a:ext cx="235" cy="116"/>
              </a:xfrm>
              <a:custGeom>
                <a:avLst/>
                <a:gdLst>
                  <a:gd name="T0" fmla="*/ 2 w 705"/>
                  <a:gd name="T1" fmla="*/ 2 h 346"/>
                  <a:gd name="T2" fmla="*/ 1 w 705"/>
                  <a:gd name="T3" fmla="*/ 3 h 346"/>
                  <a:gd name="T4" fmla="*/ 1 w 705"/>
                  <a:gd name="T5" fmla="*/ 4 h 346"/>
                  <a:gd name="T6" fmla="*/ 1 w 705"/>
                  <a:gd name="T7" fmla="*/ 4 h 346"/>
                  <a:gd name="T8" fmla="*/ 1 w 705"/>
                  <a:gd name="T9" fmla="*/ 5 h 346"/>
                  <a:gd name="T10" fmla="*/ 0 w 705"/>
                  <a:gd name="T11" fmla="*/ 6 h 346"/>
                  <a:gd name="T12" fmla="*/ 0 w 705"/>
                  <a:gd name="T13" fmla="*/ 7 h 346"/>
                  <a:gd name="T14" fmla="*/ 0 w 705"/>
                  <a:gd name="T15" fmla="*/ 8 h 346"/>
                  <a:gd name="T16" fmla="*/ 0 w 705"/>
                  <a:gd name="T17" fmla="*/ 9 h 346"/>
                  <a:gd name="T18" fmla="*/ 1 w 705"/>
                  <a:gd name="T19" fmla="*/ 9 h 346"/>
                  <a:gd name="T20" fmla="*/ 2 w 705"/>
                  <a:gd name="T21" fmla="*/ 10 h 346"/>
                  <a:gd name="T22" fmla="*/ 2 w 705"/>
                  <a:gd name="T23" fmla="*/ 11 h 346"/>
                  <a:gd name="T24" fmla="*/ 3 w 705"/>
                  <a:gd name="T25" fmla="*/ 11 h 346"/>
                  <a:gd name="T26" fmla="*/ 4 w 705"/>
                  <a:gd name="T27" fmla="*/ 12 h 346"/>
                  <a:gd name="T28" fmla="*/ 4 w 705"/>
                  <a:gd name="T29" fmla="*/ 12 h 346"/>
                  <a:gd name="T30" fmla="*/ 5 w 705"/>
                  <a:gd name="T31" fmla="*/ 13 h 346"/>
                  <a:gd name="T32" fmla="*/ 6 w 705"/>
                  <a:gd name="T33" fmla="*/ 13 h 346"/>
                  <a:gd name="T34" fmla="*/ 6 w 705"/>
                  <a:gd name="T35" fmla="*/ 12 h 346"/>
                  <a:gd name="T36" fmla="*/ 6 w 705"/>
                  <a:gd name="T37" fmla="*/ 11 h 346"/>
                  <a:gd name="T38" fmla="*/ 6 w 705"/>
                  <a:gd name="T39" fmla="*/ 10 h 346"/>
                  <a:gd name="T40" fmla="*/ 5 w 705"/>
                  <a:gd name="T41" fmla="*/ 9 h 346"/>
                  <a:gd name="T42" fmla="*/ 5 w 705"/>
                  <a:gd name="T43" fmla="*/ 8 h 346"/>
                  <a:gd name="T44" fmla="*/ 6 w 705"/>
                  <a:gd name="T45" fmla="*/ 8 h 346"/>
                  <a:gd name="T46" fmla="*/ 6 w 705"/>
                  <a:gd name="T47" fmla="*/ 7 h 346"/>
                  <a:gd name="T48" fmla="*/ 6 w 705"/>
                  <a:gd name="T49" fmla="*/ 6 h 346"/>
                  <a:gd name="T50" fmla="*/ 7 w 705"/>
                  <a:gd name="T51" fmla="*/ 7 h 346"/>
                  <a:gd name="T52" fmla="*/ 8 w 705"/>
                  <a:gd name="T53" fmla="*/ 8 h 346"/>
                  <a:gd name="T54" fmla="*/ 10 w 705"/>
                  <a:gd name="T55" fmla="*/ 8 h 346"/>
                  <a:gd name="T56" fmla="*/ 12 w 705"/>
                  <a:gd name="T57" fmla="*/ 8 h 346"/>
                  <a:gd name="T58" fmla="*/ 13 w 705"/>
                  <a:gd name="T59" fmla="*/ 9 h 346"/>
                  <a:gd name="T60" fmla="*/ 15 w 705"/>
                  <a:gd name="T61" fmla="*/ 9 h 346"/>
                  <a:gd name="T62" fmla="*/ 17 w 705"/>
                  <a:gd name="T63" fmla="*/ 9 h 346"/>
                  <a:gd name="T64" fmla="*/ 18 w 705"/>
                  <a:gd name="T65" fmla="*/ 8 h 346"/>
                  <a:gd name="T66" fmla="*/ 18 w 705"/>
                  <a:gd name="T67" fmla="*/ 7 h 346"/>
                  <a:gd name="T68" fmla="*/ 18 w 705"/>
                  <a:gd name="T69" fmla="*/ 7 h 346"/>
                  <a:gd name="T70" fmla="*/ 19 w 705"/>
                  <a:gd name="T71" fmla="*/ 6 h 346"/>
                  <a:gd name="T72" fmla="*/ 20 w 705"/>
                  <a:gd name="T73" fmla="*/ 6 h 346"/>
                  <a:gd name="T74" fmla="*/ 22 w 705"/>
                  <a:gd name="T75" fmla="*/ 7 h 346"/>
                  <a:gd name="T76" fmla="*/ 23 w 705"/>
                  <a:gd name="T77" fmla="*/ 7 h 346"/>
                  <a:gd name="T78" fmla="*/ 25 w 705"/>
                  <a:gd name="T79" fmla="*/ 7 h 346"/>
                  <a:gd name="T80" fmla="*/ 26 w 705"/>
                  <a:gd name="T81" fmla="*/ 8 h 346"/>
                  <a:gd name="T82" fmla="*/ 26 w 705"/>
                  <a:gd name="T83" fmla="*/ 7 h 346"/>
                  <a:gd name="T84" fmla="*/ 26 w 705"/>
                  <a:gd name="T85" fmla="*/ 5 h 346"/>
                  <a:gd name="T86" fmla="*/ 25 w 705"/>
                  <a:gd name="T87" fmla="*/ 4 h 346"/>
                  <a:gd name="T88" fmla="*/ 25 w 705"/>
                  <a:gd name="T89" fmla="*/ 3 h 346"/>
                  <a:gd name="T90" fmla="*/ 25 w 705"/>
                  <a:gd name="T91" fmla="*/ 2 h 346"/>
                  <a:gd name="T92" fmla="*/ 25 w 705"/>
                  <a:gd name="T93" fmla="*/ 2 h 346"/>
                  <a:gd name="T94" fmla="*/ 24 w 705"/>
                  <a:gd name="T95" fmla="*/ 1 h 346"/>
                  <a:gd name="T96" fmla="*/ 23 w 705"/>
                  <a:gd name="T97" fmla="*/ 0 h 346"/>
                  <a:gd name="T98" fmla="*/ 20 w 705"/>
                  <a:gd name="T99" fmla="*/ 0 h 346"/>
                  <a:gd name="T100" fmla="*/ 17 w 705"/>
                  <a:gd name="T101" fmla="*/ 0 h 346"/>
                  <a:gd name="T102" fmla="*/ 14 w 705"/>
                  <a:gd name="T103" fmla="*/ 0 h 346"/>
                  <a:gd name="T104" fmla="*/ 11 w 705"/>
                  <a:gd name="T105" fmla="*/ 0 h 346"/>
                  <a:gd name="T106" fmla="*/ 9 w 705"/>
                  <a:gd name="T107" fmla="*/ 0 h 346"/>
                  <a:gd name="T108" fmla="*/ 6 w 705"/>
                  <a:gd name="T109" fmla="*/ 1 h 346"/>
                  <a:gd name="T110" fmla="*/ 4 w 705"/>
                  <a:gd name="T111" fmla="*/ 1 h 346"/>
                  <a:gd name="T112" fmla="*/ 2 w 705"/>
                  <a:gd name="T113" fmla="*/ 2 h 34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05" h="346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4"/>
                    </a:lnTo>
                    <a:lnTo>
                      <a:pt x="43" y="268"/>
                    </a:lnTo>
                    <a:lnTo>
                      <a:pt x="61" y="282"/>
                    </a:lnTo>
                    <a:lnTo>
                      <a:pt x="80" y="297"/>
                    </a:lnTo>
                    <a:lnTo>
                      <a:pt x="98" y="310"/>
                    </a:lnTo>
                    <a:lnTo>
                      <a:pt x="118" y="323"/>
                    </a:lnTo>
                    <a:lnTo>
                      <a:pt x="141" y="334"/>
                    </a:lnTo>
                    <a:lnTo>
                      <a:pt x="167" y="346"/>
                    </a:lnTo>
                    <a:lnTo>
                      <a:pt x="159" y="323"/>
                    </a:lnTo>
                    <a:lnTo>
                      <a:pt x="154" y="300"/>
                    </a:lnTo>
                    <a:lnTo>
                      <a:pt x="150" y="276"/>
                    </a:lnTo>
                    <a:lnTo>
                      <a:pt x="148" y="253"/>
                    </a:lnTo>
                    <a:lnTo>
                      <a:pt x="148" y="227"/>
                    </a:lnTo>
                    <a:lnTo>
                      <a:pt x="152" y="205"/>
                    </a:lnTo>
                    <a:lnTo>
                      <a:pt x="158" y="182"/>
                    </a:lnTo>
                    <a:lnTo>
                      <a:pt x="167" y="160"/>
                    </a:lnTo>
                    <a:lnTo>
                      <a:pt x="191" y="187"/>
                    </a:lnTo>
                    <a:lnTo>
                      <a:pt x="226" y="206"/>
                    </a:lnTo>
                    <a:lnTo>
                      <a:pt x="268" y="219"/>
                    </a:lnTo>
                    <a:lnTo>
                      <a:pt x="315" y="227"/>
                    </a:lnTo>
                    <a:lnTo>
                      <a:pt x="362" y="230"/>
                    </a:lnTo>
                    <a:lnTo>
                      <a:pt x="411" y="231"/>
                    </a:lnTo>
                    <a:lnTo>
                      <a:pt x="456" y="229"/>
                    </a:lnTo>
                    <a:lnTo>
                      <a:pt x="494" y="227"/>
                    </a:lnTo>
                    <a:lnTo>
                      <a:pt x="487" y="199"/>
                    </a:lnTo>
                    <a:lnTo>
                      <a:pt x="495" y="182"/>
                    </a:lnTo>
                    <a:lnTo>
                      <a:pt x="517" y="174"/>
                    </a:lnTo>
                    <a:lnTo>
                      <a:pt x="548" y="174"/>
                    </a:lnTo>
                    <a:lnTo>
                      <a:pt x="584" y="177"/>
                    </a:lnTo>
                    <a:lnTo>
                      <a:pt x="624" y="186"/>
                    </a:lnTo>
                    <a:lnTo>
                      <a:pt x="665" y="195"/>
                    </a:lnTo>
                    <a:lnTo>
                      <a:pt x="705" y="208"/>
                    </a:lnTo>
                    <a:lnTo>
                      <a:pt x="696" y="176"/>
                    </a:lnTo>
                    <a:lnTo>
                      <a:pt x="691" y="145"/>
                    </a:lnTo>
                    <a:lnTo>
                      <a:pt x="687" y="115"/>
                    </a:lnTo>
                    <a:lnTo>
                      <a:pt x="683" y="89"/>
                    </a:lnTo>
                    <a:lnTo>
                      <a:pt x="675" y="64"/>
                    </a:lnTo>
                    <a:lnTo>
                      <a:pt x="663" y="42"/>
                    </a:lnTo>
                    <a:lnTo>
                      <a:pt x="645" y="24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C7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6" name="Freeform 182"/>
              <p:cNvSpPr>
                <a:spLocks/>
              </p:cNvSpPr>
              <p:nvPr/>
            </p:nvSpPr>
            <p:spPr bwMode="auto">
              <a:xfrm>
                <a:off x="4661" y="1632"/>
                <a:ext cx="233" cy="112"/>
              </a:xfrm>
              <a:custGeom>
                <a:avLst/>
                <a:gdLst>
                  <a:gd name="T0" fmla="*/ 2 w 701"/>
                  <a:gd name="T1" fmla="*/ 2 h 335"/>
                  <a:gd name="T2" fmla="*/ 1 w 701"/>
                  <a:gd name="T3" fmla="*/ 3 h 335"/>
                  <a:gd name="T4" fmla="*/ 1 w 701"/>
                  <a:gd name="T5" fmla="*/ 4 h 335"/>
                  <a:gd name="T6" fmla="*/ 1 w 701"/>
                  <a:gd name="T7" fmla="*/ 4 h 335"/>
                  <a:gd name="T8" fmla="*/ 1 w 701"/>
                  <a:gd name="T9" fmla="*/ 5 h 335"/>
                  <a:gd name="T10" fmla="*/ 0 w 701"/>
                  <a:gd name="T11" fmla="*/ 6 h 335"/>
                  <a:gd name="T12" fmla="*/ 0 w 701"/>
                  <a:gd name="T13" fmla="*/ 7 h 335"/>
                  <a:gd name="T14" fmla="*/ 0 w 701"/>
                  <a:gd name="T15" fmla="*/ 8 h 335"/>
                  <a:gd name="T16" fmla="*/ 0 w 701"/>
                  <a:gd name="T17" fmla="*/ 9 h 335"/>
                  <a:gd name="T18" fmla="*/ 1 w 701"/>
                  <a:gd name="T19" fmla="*/ 9 h 335"/>
                  <a:gd name="T20" fmla="*/ 2 w 701"/>
                  <a:gd name="T21" fmla="*/ 10 h 335"/>
                  <a:gd name="T22" fmla="*/ 2 w 701"/>
                  <a:gd name="T23" fmla="*/ 10 h 335"/>
                  <a:gd name="T24" fmla="*/ 3 w 701"/>
                  <a:gd name="T25" fmla="*/ 11 h 335"/>
                  <a:gd name="T26" fmla="*/ 4 w 701"/>
                  <a:gd name="T27" fmla="*/ 11 h 335"/>
                  <a:gd name="T28" fmla="*/ 4 w 701"/>
                  <a:gd name="T29" fmla="*/ 12 h 335"/>
                  <a:gd name="T30" fmla="*/ 5 w 701"/>
                  <a:gd name="T31" fmla="*/ 12 h 335"/>
                  <a:gd name="T32" fmla="*/ 6 w 701"/>
                  <a:gd name="T33" fmla="*/ 12 h 335"/>
                  <a:gd name="T34" fmla="*/ 6 w 701"/>
                  <a:gd name="T35" fmla="*/ 12 h 335"/>
                  <a:gd name="T36" fmla="*/ 5 w 701"/>
                  <a:gd name="T37" fmla="*/ 11 h 335"/>
                  <a:gd name="T38" fmla="*/ 5 w 701"/>
                  <a:gd name="T39" fmla="*/ 10 h 335"/>
                  <a:gd name="T40" fmla="*/ 5 w 701"/>
                  <a:gd name="T41" fmla="*/ 9 h 335"/>
                  <a:gd name="T42" fmla="*/ 5 w 701"/>
                  <a:gd name="T43" fmla="*/ 8 h 335"/>
                  <a:gd name="T44" fmla="*/ 5 w 701"/>
                  <a:gd name="T45" fmla="*/ 7 h 335"/>
                  <a:gd name="T46" fmla="*/ 5 w 701"/>
                  <a:gd name="T47" fmla="*/ 6 h 335"/>
                  <a:gd name="T48" fmla="*/ 6 w 701"/>
                  <a:gd name="T49" fmla="*/ 5 h 335"/>
                  <a:gd name="T50" fmla="*/ 7 w 701"/>
                  <a:gd name="T51" fmla="*/ 7 h 335"/>
                  <a:gd name="T52" fmla="*/ 8 w 701"/>
                  <a:gd name="T53" fmla="*/ 7 h 335"/>
                  <a:gd name="T54" fmla="*/ 9 w 701"/>
                  <a:gd name="T55" fmla="*/ 8 h 335"/>
                  <a:gd name="T56" fmla="*/ 11 w 701"/>
                  <a:gd name="T57" fmla="*/ 8 h 335"/>
                  <a:gd name="T58" fmla="*/ 13 w 701"/>
                  <a:gd name="T59" fmla="*/ 8 h 335"/>
                  <a:gd name="T60" fmla="*/ 15 w 701"/>
                  <a:gd name="T61" fmla="*/ 8 h 335"/>
                  <a:gd name="T62" fmla="*/ 17 w 701"/>
                  <a:gd name="T63" fmla="*/ 8 h 335"/>
                  <a:gd name="T64" fmla="*/ 18 w 701"/>
                  <a:gd name="T65" fmla="*/ 8 h 335"/>
                  <a:gd name="T66" fmla="*/ 18 w 701"/>
                  <a:gd name="T67" fmla="*/ 7 h 335"/>
                  <a:gd name="T68" fmla="*/ 18 w 701"/>
                  <a:gd name="T69" fmla="*/ 7 h 335"/>
                  <a:gd name="T70" fmla="*/ 19 w 701"/>
                  <a:gd name="T71" fmla="*/ 6 h 335"/>
                  <a:gd name="T72" fmla="*/ 20 w 701"/>
                  <a:gd name="T73" fmla="*/ 6 h 335"/>
                  <a:gd name="T74" fmla="*/ 21 w 701"/>
                  <a:gd name="T75" fmla="*/ 6 h 335"/>
                  <a:gd name="T76" fmla="*/ 23 w 701"/>
                  <a:gd name="T77" fmla="*/ 7 h 335"/>
                  <a:gd name="T78" fmla="*/ 24 w 701"/>
                  <a:gd name="T79" fmla="*/ 7 h 335"/>
                  <a:gd name="T80" fmla="*/ 26 w 701"/>
                  <a:gd name="T81" fmla="*/ 7 h 335"/>
                  <a:gd name="T82" fmla="*/ 25 w 701"/>
                  <a:gd name="T83" fmla="*/ 6 h 335"/>
                  <a:gd name="T84" fmla="*/ 25 w 701"/>
                  <a:gd name="T85" fmla="*/ 5 h 335"/>
                  <a:gd name="T86" fmla="*/ 25 w 701"/>
                  <a:gd name="T87" fmla="*/ 4 h 335"/>
                  <a:gd name="T88" fmla="*/ 25 w 701"/>
                  <a:gd name="T89" fmla="*/ 3 h 335"/>
                  <a:gd name="T90" fmla="*/ 25 w 701"/>
                  <a:gd name="T91" fmla="*/ 2 h 335"/>
                  <a:gd name="T92" fmla="*/ 24 w 701"/>
                  <a:gd name="T93" fmla="*/ 2 h 335"/>
                  <a:gd name="T94" fmla="*/ 24 w 701"/>
                  <a:gd name="T95" fmla="*/ 1 h 335"/>
                  <a:gd name="T96" fmla="*/ 23 w 701"/>
                  <a:gd name="T97" fmla="*/ 0 h 335"/>
                  <a:gd name="T98" fmla="*/ 20 w 701"/>
                  <a:gd name="T99" fmla="*/ 0 h 335"/>
                  <a:gd name="T100" fmla="*/ 17 w 701"/>
                  <a:gd name="T101" fmla="*/ 0 h 335"/>
                  <a:gd name="T102" fmla="*/ 14 w 701"/>
                  <a:gd name="T103" fmla="*/ 0 h 335"/>
                  <a:gd name="T104" fmla="*/ 11 w 701"/>
                  <a:gd name="T105" fmla="*/ 0 h 335"/>
                  <a:gd name="T106" fmla="*/ 9 w 701"/>
                  <a:gd name="T107" fmla="*/ 0 h 335"/>
                  <a:gd name="T108" fmla="*/ 6 w 701"/>
                  <a:gd name="T109" fmla="*/ 1 h 335"/>
                  <a:gd name="T110" fmla="*/ 4 w 701"/>
                  <a:gd name="T111" fmla="*/ 1 h 335"/>
                  <a:gd name="T112" fmla="*/ 2 w 701"/>
                  <a:gd name="T113" fmla="*/ 2 h 33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01" h="335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3"/>
                    </a:lnTo>
                    <a:lnTo>
                      <a:pt x="43" y="266"/>
                    </a:lnTo>
                    <a:lnTo>
                      <a:pt x="61" y="278"/>
                    </a:lnTo>
                    <a:lnTo>
                      <a:pt x="79" y="290"/>
                    </a:lnTo>
                    <a:lnTo>
                      <a:pt x="97" y="300"/>
                    </a:lnTo>
                    <a:lnTo>
                      <a:pt x="116" y="312"/>
                    </a:lnTo>
                    <a:lnTo>
                      <a:pt x="136" y="323"/>
                    </a:lnTo>
                    <a:lnTo>
                      <a:pt x="160" y="335"/>
                    </a:lnTo>
                    <a:lnTo>
                      <a:pt x="150" y="312"/>
                    </a:lnTo>
                    <a:lnTo>
                      <a:pt x="142" y="290"/>
                    </a:lnTo>
                    <a:lnTo>
                      <a:pt x="138" y="265"/>
                    </a:lnTo>
                    <a:lnTo>
                      <a:pt x="136" y="241"/>
                    </a:lnTo>
                    <a:lnTo>
                      <a:pt x="136" y="215"/>
                    </a:lnTo>
                    <a:lnTo>
                      <a:pt x="140" y="192"/>
                    </a:lnTo>
                    <a:lnTo>
                      <a:pt x="146" y="169"/>
                    </a:lnTo>
                    <a:lnTo>
                      <a:pt x="156" y="147"/>
                    </a:lnTo>
                    <a:lnTo>
                      <a:pt x="179" y="175"/>
                    </a:lnTo>
                    <a:lnTo>
                      <a:pt x="215" y="196"/>
                    </a:lnTo>
                    <a:lnTo>
                      <a:pt x="257" y="209"/>
                    </a:lnTo>
                    <a:lnTo>
                      <a:pt x="305" y="219"/>
                    </a:lnTo>
                    <a:lnTo>
                      <a:pt x="354" y="223"/>
                    </a:lnTo>
                    <a:lnTo>
                      <a:pt x="403" y="224"/>
                    </a:lnTo>
                    <a:lnTo>
                      <a:pt x="449" y="224"/>
                    </a:lnTo>
                    <a:lnTo>
                      <a:pt x="488" y="223"/>
                    </a:lnTo>
                    <a:lnTo>
                      <a:pt x="481" y="194"/>
                    </a:lnTo>
                    <a:lnTo>
                      <a:pt x="490" y="177"/>
                    </a:lnTo>
                    <a:lnTo>
                      <a:pt x="511" y="168"/>
                    </a:lnTo>
                    <a:lnTo>
                      <a:pt x="543" y="165"/>
                    </a:lnTo>
                    <a:lnTo>
                      <a:pt x="579" y="168"/>
                    </a:lnTo>
                    <a:lnTo>
                      <a:pt x="620" y="176"/>
                    </a:lnTo>
                    <a:lnTo>
                      <a:pt x="661" y="186"/>
                    </a:lnTo>
                    <a:lnTo>
                      <a:pt x="701" y="198"/>
                    </a:lnTo>
                    <a:lnTo>
                      <a:pt x="693" y="165"/>
                    </a:lnTo>
                    <a:lnTo>
                      <a:pt x="688" y="138"/>
                    </a:lnTo>
                    <a:lnTo>
                      <a:pt x="684" y="109"/>
                    </a:lnTo>
                    <a:lnTo>
                      <a:pt x="681" y="85"/>
                    </a:lnTo>
                    <a:lnTo>
                      <a:pt x="673" y="61"/>
                    </a:lnTo>
                    <a:lnTo>
                      <a:pt x="663" y="41"/>
                    </a:lnTo>
                    <a:lnTo>
                      <a:pt x="645" y="24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CFD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7" name="Freeform 183"/>
              <p:cNvSpPr>
                <a:spLocks/>
              </p:cNvSpPr>
              <p:nvPr/>
            </p:nvSpPr>
            <p:spPr bwMode="auto">
              <a:xfrm>
                <a:off x="4661" y="1632"/>
                <a:ext cx="232" cy="110"/>
              </a:xfrm>
              <a:custGeom>
                <a:avLst/>
                <a:gdLst>
                  <a:gd name="T0" fmla="*/ 2 w 696"/>
                  <a:gd name="T1" fmla="*/ 2 h 328"/>
                  <a:gd name="T2" fmla="*/ 1 w 696"/>
                  <a:gd name="T3" fmla="*/ 3 h 328"/>
                  <a:gd name="T4" fmla="*/ 1 w 696"/>
                  <a:gd name="T5" fmla="*/ 4 h 328"/>
                  <a:gd name="T6" fmla="*/ 1 w 696"/>
                  <a:gd name="T7" fmla="*/ 4 h 328"/>
                  <a:gd name="T8" fmla="*/ 1 w 696"/>
                  <a:gd name="T9" fmla="*/ 5 h 328"/>
                  <a:gd name="T10" fmla="*/ 0 w 696"/>
                  <a:gd name="T11" fmla="*/ 6 h 328"/>
                  <a:gd name="T12" fmla="*/ 0 w 696"/>
                  <a:gd name="T13" fmla="*/ 7 h 328"/>
                  <a:gd name="T14" fmla="*/ 0 w 696"/>
                  <a:gd name="T15" fmla="*/ 8 h 328"/>
                  <a:gd name="T16" fmla="*/ 0 w 696"/>
                  <a:gd name="T17" fmla="*/ 9 h 328"/>
                  <a:gd name="T18" fmla="*/ 1 w 696"/>
                  <a:gd name="T19" fmla="*/ 10 h 328"/>
                  <a:gd name="T20" fmla="*/ 2 w 696"/>
                  <a:gd name="T21" fmla="*/ 10 h 328"/>
                  <a:gd name="T22" fmla="*/ 2 w 696"/>
                  <a:gd name="T23" fmla="*/ 10 h 328"/>
                  <a:gd name="T24" fmla="*/ 3 w 696"/>
                  <a:gd name="T25" fmla="*/ 11 h 328"/>
                  <a:gd name="T26" fmla="*/ 4 w 696"/>
                  <a:gd name="T27" fmla="*/ 11 h 328"/>
                  <a:gd name="T28" fmla="*/ 4 w 696"/>
                  <a:gd name="T29" fmla="*/ 11 h 328"/>
                  <a:gd name="T30" fmla="*/ 5 w 696"/>
                  <a:gd name="T31" fmla="*/ 12 h 328"/>
                  <a:gd name="T32" fmla="*/ 6 w 696"/>
                  <a:gd name="T33" fmla="*/ 12 h 328"/>
                  <a:gd name="T34" fmla="*/ 5 w 696"/>
                  <a:gd name="T35" fmla="*/ 11 h 328"/>
                  <a:gd name="T36" fmla="*/ 5 w 696"/>
                  <a:gd name="T37" fmla="*/ 11 h 328"/>
                  <a:gd name="T38" fmla="*/ 5 w 696"/>
                  <a:gd name="T39" fmla="*/ 10 h 328"/>
                  <a:gd name="T40" fmla="*/ 5 w 696"/>
                  <a:gd name="T41" fmla="*/ 9 h 328"/>
                  <a:gd name="T42" fmla="*/ 5 w 696"/>
                  <a:gd name="T43" fmla="*/ 8 h 328"/>
                  <a:gd name="T44" fmla="*/ 5 w 696"/>
                  <a:gd name="T45" fmla="*/ 7 h 328"/>
                  <a:gd name="T46" fmla="*/ 5 w 696"/>
                  <a:gd name="T47" fmla="*/ 6 h 328"/>
                  <a:gd name="T48" fmla="*/ 5 w 696"/>
                  <a:gd name="T49" fmla="*/ 5 h 328"/>
                  <a:gd name="T50" fmla="*/ 6 w 696"/>
                  <a:gd name="T51" fmla="*/ 6 h 328"/>
                  <a:gd name="T52" fmla="*/ 8 w 696"/>
                  <a:gd name="T53" fmla="*/ 7 h 328"/>
                  <a:gd name="T54" fmla="*/ 9 w 696"/>
                  <a:gd name="T55" fmla="*/ 7 h 328"/>
                  <a:gd name="T56" fmla="*/ 11 w 696"/>
                  <a:gd name="T57" fmla="*/ 8 h 328"/>
                  <a:gd name="T58" fmla="*/ 13 w 696"/>
                  <a:gd name="T59" fmla="*/ 8 h 328"/>
                  <a:gd name="T60" fmla="*/ 15 w 696"/>
                  <a:gd name="T61" fmla="*/ 8 h 328"/>
                  <a:gd name="T62" fmla="*/ 16 w 696"/>
                  <a:gd name="T63" fmla="*/ 8 h 328"/>
                  <a:gd name="T64" fmla="*/ 18 w 696"/>
                  <a:gd name="T65" fmla="*/ 8 h 328"/>
                  <a:gd name="T66" fmla="*/ 18 w 696"/>
                  <a:gd name="T67" fmla="*/ 7 h 328"/>
                  <a:gd name="T68" fmla="*/ 18 w 696"/>
                  <a:gd name="T69" fmla="*/ 6 h 328"/>
                  <a:gd name="T70" fmla="*/ 19 w 696"/>
                  <a:gd name="T71" fmla="*/ 6 h 328"/>
                  <a:gd name="T72" fmla="*/ 20 w 696"/>
                  <a:gd name="T73" fmla="*/ 6 h 328"/>
                  <a:gd name="T74" fmla="*/ 21 w 696"/>
                  <a:gd name="T75" fmla="*/ 6 h 328"/>
                  <a:gd name="T76" fmla="*/ 23 w 696"/>
                  <a:gd name="T77" fmla="*/ 6 h 328"/>
                  <a:gd name="T78" fmla="*/ 24 w 696"/>
                  <a:gd name="T79" fmla="*/ 7 h 328"/>
                  <a:gd name="T80" fmla="*/ 26 w 696"/>
                  <a:gd name="T81" fmla="*/ 7 h 328"/>
                  <a:gd name="T82" fmla="*/ 25 w 696"/>
                  <a:gd name="T83" fmla="*/ 6 h 328"/>
                  <a:gd name="T84" fmla="*/ 25 w 696"/>
                  <a:gd name="T85" fmla="*/ 5 h 328"/>
                  <a:gd name="T86" fmla="*/ 25 w 696"/>
                  <a:gd name="T87" fmla="*/ 4 h 328"/>
                  <a:gd name="T88" fmla="*/ 25 w 696"/>
                  <a:gd name="T89" fmla="*/ 3 h 328"/>
                  <a:gd name="T90" fmla="*/ 25 w 696"/>
                  <a:gd name="T91" fmla="*/ 2 h 328"/>
                  <a:gd name="T92" fmla="*/ 24 w 696"/>
                  <a:gd name="T93" fmla="*/ 1 h 328"/>
                  <a:gd name="T94" fmla="*/ 24 w 696"/>
                  <a:gd name="T95" fmla="*/ 1 h 328"/>
                  <a:gd name="T96" fmla="*/ 23 w 696"/>
                  <a:gd name="T97" fmla="*/ 0 h 328"/>
                  <a:gd name="T98" fmla="*/ 20 w 696"/>
                  <a:gd name="T99" fmla="*/ 0 h 328"/>
                  <a:gd name="T100" fmla="*/ 17 w 696"/>
                  <a:gd name="T101" fmla="*/ 0 h 328"/>
                  <a:gd name="T102" fmla="*/ 14 w 696"/>
                  <a:gd name="T103" fmla="*/ 0 h 328"/>
                  <a:gd name="T104" fmla="*/ 11 w 696"/>
                  <a:gd name="T105" fmla="*/ 0 h 328"/>
                  <a:gd name="T106" fmla="*/ 9 w 696"/>
                  <a:gd name="T107" fmla="*/ 0 h 328"/>
                  <a:gd name="T108" fmla="*/ 6 w 696"/>
                  <a:gd name="T109" fmla="*/ 1 h 328"/>
                  <a:gd name="T110" fmla="*/ 4 w 696"/>
                  <a:gd name="T111" fmla="*/ 1 h 328"/>
                  <a:gd name="T112" fmla="*/ 2 w 696"/>
                  <a:gd name="T113" fmla="*/ 2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6" h="328">
                    <a:moveTo>
                      <a:pt x="41" y="48"/>
                    </a:moveTo>
                    <a:lnTo>
                      <a:pt x="34" y="71"/>
                    </a:lnTo>
                    <a:lnTo>
                      <a:pt x="29" y="96"/>
                    </a:lnTo>
                    <a:lnTo>
                      <a:pt x="23" y="119"/>
                    </a:lnTo>
                    <a:lnTo>
                      <a:pt x="19" y="144"/>
                    </a:lnTo>
                    <a:lnTo>
                      <a:pt x="13" y="166"/>
                    </a:lnTo>
                    <a:lnTo>
                      <a:pt x="8" y="190"/>
                    </a:lnTo>
                    <a:lnTo>
                      <a:pt x="4" y="215"/>
                    </a:lnTo>
                    <a:lnTo>
                      <a:pt x="0" y="241"/>
                    </a:lnTo>
                    <a:lnTo>
                      <a:pt x="22" y="253"/>
                    </a:lnTo>
                    <a:lnTo>
                      <a:pt x="42" y="263"/>
                    </a:lnTo>
                    <a:lnTo>
                      <a:pt x="60" y="273"/>
                    </a:lnTo>
                    <a:lnTo>
                      <a:pt x="78" y="284"/>
                    </a:lnTo>
                    <a:lnTo>
                      <a:pt x="95" y="292"/>
                    </a:lnTo>
                    <a:lnTo>
                      <a:pt x="112" y="303"/>
                    </a:lnTo>
                    <a:lnTo>
                      <a:pt x="132" y="314"/>
                    </a:lnTo>
                    <a:lnTo>
                      <a:pt x="156" y="328"/>
                    </a:lnTo>
                    <a:lnTo>
                      <a:pt x="141" y="305"/>
                    </a:lnTo>
                    <a:lnTo>
                      <a:pt x="132" y="281"/>
                    </a:lnTo>
                    <a:lnTo>
                      <a:pt x="126" y="256"/>
                    </a:lnTo>
                    <a:lnTo>
                      <a:pt x="123" y="232"/>
                    </a:lnTo>
                    <a:lnTo>
                      <a:pt x="123" y="207"/>
                    </a:lnTo>
                    <a:lnTo>
                      <a:pt x="127" y="183"/>
                    </a:lnTo>
                    <a:lnTo>
                      <a:pt x="133" y="159"/>
                    </a:lnTo>
                    <a:lnTo>
                      <a:pt x="144" y="138"/>
                    </a:lnTo>
                    <a:lnTo>
                      <a:pt x="167" y="164"/>
                    </a:lnTo>
                    <a:lnTo>
                      <a:pt x="203" y="186"/>
                    </a:lnTo>
                    <a:lnTo>
                      <a:pt x="248" y="200"/>
                    </a:lnTo>
                    <a:lnTo>
                      <a:pt x="297" y="211"/>
                    </a:lnTo>
                    <a:lnTo>
                      <a:pt x="347" y="215"/>
                    </a:lnTo>
                    <a:lnTo>
                      <a:pt x="396" y="219"/>
                    </a:lnTo>
                    <a:lnTo>
                      <a:pt x="441" y="218"/>
                    </a:lnTo>
                    <a:lnTo>
                      <a:pt x="481" y="218"/>
                    </a:lnTo>
                    <a:lnTo>
                      <a:pt x="475" y="189"/>
                    </a:lnTo>
                    <a:lnTo>
                      <a:pt x="484" y="171"/>
                    </a:lnTo>
                    <a:lnTo>
                      <a:pt x="506" y="160"/>
                    </a:lnTo>
                    <a:lnTo>
                      <a:pt x="538" y="158"/>
                    </a:lnTo>
                    <a:lnTo>
                      <a:pt x="574" y="160"/>
                    </a:lnTo>
                    <a:lnTo>
                      <a:pt x="615" y="166"/>
                    </a:lnTo>
                    <a:lnTo>
                      <a:pt x="657" y="176"/>
                    </a:lnTo>
                    <a:lnTo>
                      <a:pt x="696" y="188"/>
                    </a:lnTo>
                    <a:lnTo>
                      <a:pt x="688" y="157"/>
                    </a:lnTo>
                    <a:lnTo>
                      <a:pt x="684" y="129"/>
                    </a:lnTo>
                    <a:lnTo>
                      <a:pt x="681" y="103"/>
                    </a:lnTo>
                    <a:lnTo>
                      <a:pt x="678" y="80"/>
                    </a:lnTo>
                    <a:lnTo>
                      <a:pt x="672" y="58"/>
                    </a:lnTo>
                    <a:lnTo>
                      <a:pt x="661" y="40"/>
                    </a:lnTo>
                    <a:lnTo>
                      <a:pt x="645" y="24"/>
                    </a:lnTo>
                    <a:lnTo>
                      <a:pt x="621" y="12"/>
                    </a:lnTo>
                    <a:lnTo>
                      <a:pt x="538" y="4"/>
                    </a:lnTo>
                    <a:lnTo>
                      <a:pt x="458" y="0"/>
                    </a:lnTo>
                    <a:lnTo>
                      <a:pt x="380" y="1"/>
                    </a:lnTo>
                    <a:lnTo>
                      <a:pt x="307" y="6"/>
                    </a:lnTo>
                    <a:lnTo>
                      <a:pt x="234" y="12"/>
                    </a:lnTo>
                    <a:lnTo>
                      <a:pt x="166" y="23"/>
                    </a:lnTo>
                    <a:lnTo>
                      <a:pt x="102" y="35"/>
                    </a:lnTo>
                    <a:lnTo>
                      <a:pt x="41" y="48"/>
                    </a:lnTo>
                    <a:close/>
                  </a:path>
                </a:pathLst>
              </a:custGeom>
              <a:solidFill>
                <a:srgbClr val="D4D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8" name="Freeform 184"/>
              <p:cNvSpPr>
                <a:spLocks/>
              </p:cNvSpPr>
              <p:nvPr/>
            </p:nvSpPr>
            <p:spPr bwMode="auto">
              <a:xfrm>
                <a:off x="4628" y="1494"/>
                <a:ext cx="120" cy="207"/>
              </a:xfrm>
              <a:custGeom>
                <a:avLst/>
                <a:gdLst>
                  <a:gd name="T0" fmla="*/ 2 w 360"/>
                  <a:gd name="T1" fmla="*/ 0 h 621"/>
                  <a:gd name="T2" fmla="*/ 2 w 360"/>
                  <a:gd name="T3" fmla="*/ 2 h 621"/>
                  <a:gd name="T4" fmla="*/ 2 w 360"/>
                  <a:gd name="T5" fmla="*/ 5 h 621"/>
                  <a:gd name="T6" fmla="*/ 2 w 360"/>
                  <a:gd name="T7" fmla="*/ 8 h 621"/>
                  <a:gd name="T8" fmla="*/ 1 w 360"/>
                  <a:gd name="T9" fmla="*/ 11 h 621"/>
                  <a:gd name="T10" fmla="*/ 1 w 360"/>
                  <a:gd name="T11" fmla="*/ 13 h 621"/>
                  <a:gd name="T12" fmla="*/ 0 w 360"/>
                  <a:gd name="T13" fmla="*/ 16 h 621"/>
                  <a:gd name="T14" fmla="*/ 0 w 360"/>
                  <a:gd name="T15" fmla="*/ 19 h 621"/>
                  <a:gd name="T16" fmla="*/ 0 w 360"/>
                  <a:gd name="T17" fmla="*/ 21 h 621"/>
                  <a:gd name="T18" fmla="*/ 2 w 360"/>
                  <a:gd name="T19" fmla="*/ 22 h 621"/>
                  <a:gd name="T20" fmla="*/ 4 w 360"/>
                  <a:gd name="T21" fmla="*/ 23 h 621"/>
                  <a:gd name="T22" fmla="*/ 6 w 360"/>
                  <a:gd name="T23" fmla="*/ 23 h 621"/>
                  <a:gd name="T24" fmla="*/ 7 w 360"/>
                  <a:gd name="T25" fmla="*/ 23 h 621"/>
                  <a:gd name="T26" fmla="*/ 9 w 360"/>
                  <a:gd name="T27" fmla="*/ 22 h 621"/>
                  <a:gd name="T28" fmla="*/ 11 w 360"/>
                  <a:gd name="T29" fmla="*/ 21 h 621"/>
                  <a:gd name="T30" fmla="*/ 12 w 360"/>
                  <a:gd name="T31" fmla="*/ 20 h 621"/>
                  <a:gd name="T32" fmla="*/ 13 w 360"/>
                  <a:gd name="T33" fmla="*/ 18 h 621"/>
                  <a:gd name="T34" fmla="*/ 12 w 360"/>
                  <a:gd name="T35" fmla="*/ 15 h 621"/>
                  <a:gd name="T36" fmla="*/ 11 w 360"/>
                  <a:gd name="T37" fmla="*/ 12 h 621"/>
                  <a:gd name="T38" fmla="*/ 10 w 360"/>
                  <a:gd name="T39" fmla="*/ 10 h 621"/>
                  <a:gd name="T40" fmla="*/ 9 w 360"/>
                  <a:gd name="T41" fmla="*/ 8 h 621"/>
                  <a:gd name="T42" fmla="*/ 8 w 360"/>
                  <a:gd name="T43" fmla="*/ 6 h 621"/>
                  <a:gd name="T44" fmla="*/ 7 w 360"/>
                  <a:gd name="T45" fmla="*/ 4 h 621"/>
                  <a:gd name="T46" fmla="*/ 5 w 360"/>
                  <a:gd name="T47" fmla="*/ 2 h 621"/>
                  <a:gd name="T48" fmla="*/ 2 w 360"/>
                  <a:gd name="T49" fmla="*/ 0 h 6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60" h="621">
                    <a:moveTo>
                      <a:pt x="60" y="0"/>
                    </a:moveTo>
                    <a:lnTo>
                      <a:pt x="62" y="64"/>
                    </a:lnTo>
                    <a:lnTo>
                      <a:pt x="58" y="135"/>
                    </a:lnTo>
                    <a:lnTo>
                      <a:pt x="46" y="209"/>
                    </a:lnTo>
                    <a:lnTo>
                      <a:pt x="32" y="286"/>
                    </a:lnTo>
                    <a:lnTo>
                      <a:pt x="17" y="360"/>
                    </a:lnTo>
                    <a:lnTo>
                      <a:pt x="6" y="434"/>
                    </a:lnTo>
                    <a:lnTo>
                      <a:pt x="0" y="505"/>
                    </a:lnTo>
                    <a:lnTo>
                      <a:pt x="5" y="572"/>
                    </a:lnTo>
                    <a:lnTo>
                      <a:pt x="50" y="597"/>
                    </a:lnTo>
                    <a:lnTo>
                      <a:pt x="101" y="615"/>
                    </a:lnTo>
                    <a:lnTo>
                      <a:pt x="150" y="621"/>
                    </a:lnTo>
                    <a:lnTo>
                      <a:pt x="200" y="617"/>
                    </a:lnTo>
                    <a:lnTo>
                      <a:pt x="247" y="600"/>
                    </a:lnTo>
                    <a:lnTo>
                      <a:pt x="291" y="574"/>
                    </a:lnTo>
                    <a:lnTo>
                      <a:pt x="329" y="536"/>
                    </a:lnTo>
                    <a:lnTo>
                      <a:pt x="360" y="487"/>
                    </a:lnTo>
                    <a:lnTo>
                      <a:pt x="318" y="397"/>
                    </a:lnTo>
                    <a:lnTo>
                      <a:pt x="291" y="323"/>
                    </a:lnTo>
                    <a:lnTo>
                      <a:pt x="270" y="259"/>
                    </a:lnTo>
                    <a:lnTo>
                      <a:pt x="251" y="206"/>
                    </a:lnTo>
                    <a:lnTo>
                      <a:pt x="225" y="155"/>
                    </a:lnTo>
                    <a:lnTo>
                      <a:pt x="189" y="107"/>
                    </a:lnTo>
                    <a:lnTo>
                      <a:pt x="135" y="56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A3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29" name="Freeform 185"/>
              <p:cNvSpPr>
                <a:spLocks/>
              </p:cNvSpPr>
              <p:nvPr/>
            </p:nvSpPr>
            <p:spPr bwMode="auto">
              <a:xfrm>
                <a:off x="4630" y="1494"/>
                <a:ext cx="116" cy="198"/>
              </a:xfrm>
              <a:custGeom>
                <a:avLst/>
                <a:gdLst>
                  <a:gd name="T0" fmla="*/ 2 w 349"/>
                  <a:gd name="T1" fmla="*/ 0 h 592"/>
                  <a:gd name="T2" fmla="*/ 2 w 349"/>
                  <a:gd name="T3" fmla="*/ 2 h 592"/>
                  <a:gd name="T4" fmla="*/ 2 w 349"/>
                  <a:gd name="T5" fmla="*/ 5 h 592"/>
                  <a:gd name="T6" fmla="*/ 2 w 349"/>
                  <a:gd name="T7" fmla="*/ 7 h 592"/>
                  <a:gd name="T8" fmla="*/ 1 w 349"/>
                  <a:gd name="T9" fmla="*/ 10 h 592"/>
                  <a:gd name="T10" fmla="*/ 1 w 349"/>
                  <a:gd name="T11" fmla="*/ 13 h 592"/>
                  <a:gd name="T12" fmla="*/ 0 w 349"/>
                  <a:gd name="T13" fmla="*/ 15 h 592"/>
                  <a:gd name="T14" fmla="*/ 0 w 349"/>
                  <a:gd name="T15" fmla="*/ 18 h 592"/>
                  <a:gd name="T16" fmla="*/ 0 w 349"/>
                  <a:gd name="T17" fmla="*/ 20 h 592"/>
                  <a:gd name="T18" fmla="*/ 2 w 349"/>
                  <a:gd name="T19" fmla="*/ 21 h 592"/>
                  <a:gd name="T20" fmla="*/ 3 w 349"/>
                  <a:gd name="T21" fmla="*/ 22 h 592"/>
                  <a:gd name="T22" fmla="*/ 5 w 349"/>
                  <a:gd name="T23" fmla="*/ 22 h 592"/>
                  <a:gd name="T24" fmla="*/ 7 w 349"/>
                  <a:gd name="T25" fmla="*/ 22 h 592"/>
                  <a:gd name="T26" fmla="*/ 9 w 349"/>
                  <a:gd name="T27" fmla="*/ 21 h 592"/>
                  <a:gd name="T28" fmla="*/ 10 w 349"/>
                  <a:gd name="T29" fmla="*/ 20 h 592"/>
                  <a:gd name="T30" fmla="*/ 12 w 349"/>
                  <a:gd name="T31" fmla="*/ 19 h 592"/>
                  <a:gd name="T32" fmla="*/ 13 w 349"/>
                  <a:gd name="T33" fmla="*/ 17 h 592"/>
                  <a:gd name="T34" fmla="*/ 11 w 349"/>
                  <a:gd name="T35" fmla="*/ 14 h 592"/>
                  <a:gd name="T36" fmla="*/ 10 w 349"/>
                  <a:gd name="T37" fmla="*/ 11 h 592"/>
                  <a:gd name="T38" fmla="*/ 10 w 349"/>
                  <a:gd name="T39" fmla="*/ 9 h 592"/>
                  <a:gd name="T40" fmla="*/ 9 w 349"/>
                  <a:gd name="T41" fmla="*/ 7 h 592"/>
                  <a:gd name="T42" fmla="*/ 8 w 349"/>
                  <a:gd name="T43" fmla="*/ 5 h 592"/>
                  <a:gd name="T44" fmla="*/ 7 w 349"/>
                  <a:gd name="T45" fmla="*/ 4 h 592"/>
                  <a:gd name="T46" fmla="*/ 5 w 349"/>
                  <a:gd name="T47" fmla="*/ 2 h 592"/>
                  <a:gd name="T48" fmla="*/ 2 w 349"/>
                  <a:gd name="T49" fmla="*/ 0 h 5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9" h="592">
                    <a:moveTo>
                      <a:pt x="58" y="0"/>
                    </a:moveTo>
                    <a:lnTo>
                      <a:pt x="60" y="61"/>
                    </a:lnTo>
                    <a:lnTo>
                      <a:pt x="55" y="128"/>
                    </a:lnTo>
                    <a:lnTo>
                      <a:pt x="44" y="199"/>
                    </a:lnTo>
                    <a:lnTo>
                      <a:pt x="31" y="271"/>
                    </a:lnTo>
                    <a:lnTo>
                      <a:pt x="16" y="341"/>
                    </a:lnTo>
                    <a:lnTo>
                      <a:pt x="6" y="412"/>
                    </a:lnTo>
                    <a:lnTo>
                      <a:pt x="0" y="479"/>
                    </a:lnTo>
                    <a:lnTo>
                      <a:pt x="6" y="542"/>
                    </a:lnTo>
                    <a:lnTo>
                      <a:pt x="48" y="568"/>
                    </a:lnTo>
                    <a:lnTo>
                      <a:pt x="94" y="586"/>
                    </a:lnTo>
                    <a:lnTo>
                      <a:pt x="143" y="592"/>
                    </a:lnTo>
                    <a:lnTo>
                      <a:pt x="192" y="589"/>
                    </a:lnTo>
                    <a:lnTo>
                      <a:pt x="239" y="572"/>
                    </a:lnTo>
                    <a:lnTo>
                      <a:pt x="282" y="546"/>
                    </a:lnTo>
                    <a:lnTo>
                      <a:pt x="319" y="507"/>
                    </a:lnTo>
                    <a:lnTo>
                      <a:pt x="349" y="460"/>
                    </a:lnTo>
                    <a:lnTo>
                      <a:pt x="308" y="375"/>
                    </a:lnTo>
                    <a:lnTo>
                      <a:pt x="282" y="304"/>
                    </a:lnTo>
                    <a:lnTo>
                      <a:pt x="260" y="244"/>
                    </a:lnTo>
                    <a:lnTo>
                      <a:pt x="241" y="194"/>
                    </a:lnTo>
                    <a:lnTo>
                      <a:pt x="216" y="146"/>
                    </a:lnTo>
                    <a:lnTo>
                      <a:pt x="182" y="101"/>
                    </a:lnTo>
                    <a:lnTo>
                      <a:pt x="130" y="5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AB8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0" name="Freeform 186"/>
              <p:cNvSpPr>
                <a:spLocks/>
              </p:cNvSpPr>
              <p:nvPr/>
            </p:nvSpPr>
            <p:spPr bwMode="auto">
              <a:xfrm>
                <a:off x="4632" y="1494"/>
                <a:ext cx="110" cy="189"/>
              </a:xfrm>
              <a:custGeom>
                <a:avLst/>
                <a:gdLst>
                  <a:gd name="T0" fmla="*/ 2 w 332"/>
                  <a:gd name="T1" fmla="*/ 0 h 565"/>
                  <a:gd name="T2" fmla="*/ 2 w 332"/>
                  <a:gd name="T3" fmla="*/ 2 h 565"/>
                  <a:gd name="T4" fmla="*/ 2 w 332"/>
                  <a:gd name="T5" fmla="*/ 5 h 565"/>
                  <a:gd name="T6" fmla="*/ 1 w 332"/>
                  <a:gd name="T7" fmla="*/ 7 h 565"/>
                  <a:gd name="T8" fmla="*/ 1 w 332"/>
                  <a:gd name="T9" fmla="*/ 10 h 565"/>
                  <a:gd name="T10" fmla="*/ 1 w 332"/>
                  <a:gd name="T11" fmla="*/ 12 h 565"/>
                  <a:gd name="T12" fmla="*/ 0 w 332"/>
                  <a:gd name="T13" fmla="*/ 15 h 565"/>
                  <a:gd name="T14" fmla="*/ 0 w 332"/>
                  <a:gd name="T15" fmla="*/ 17 h 565"/>
                  <a:gd name="T16" fmla="*/ 0 w 332"/>
                  <a:gd name="T17" fmla="*/ 19 h 565"/>
                  <a:gd name="T18" fmla="*/ 2 w 332"/>
                  <a:gd name="T19" fmla="*/ 20 h 565"/>
                  <a:gd name="T20" fmla="*/ 3 w 332"/>
                  <a:gd name="T21" fmla="*/ 21 h 565"/>
                  <a:gd name="T22" fmla="*/ 5 w 332"/>
                  <a:gd name="T23" fmla="*/ 21 h 565"/>
                  <a:gd name="T24" fmla="*/ 7 w 332"/>
                  <a:gd name="T25" fmla="*/ 21 h 565"/>
                  <a:gd name="T26" fmla="*/ 8 w 332"/>
                  <a:gd name="T27" fmla="*/ 20 h 565"/>
                  <a:gd name="T28" fmla="*/ 10 w 332"/>
                  <a:gd name="T29" fmla="*/ 19 h 565"/>
                  <a:gd name="T30" fmla="*/ 11 w 332"/>
                  <a:gd name="T31" fmla="*/ 18 h 565"/>
                  <a:gd name="T32" fmla="*/ 12 w 332"/>
                  <a:gd name="T33" fmla="*/ 16 h 565"/>
                  <a:gd name="T34" fmla="*/ 11 w 332"/>
                  <a:gd name="T35" fmla="*/ 13 h 565"/>
                  <a:gd name="T36" fmla="*/ 10 w 332"/>
                  <a:gd name="T37" fmla="*/ 11 h 565"/>
                  <a:gd name="T38" fmla="*/ 9 w 332"/>
                  <a:gd name="T39" fmla="*/ 9 h 565"/>
                  <a:gd name="T40" fmla="*/ 9 w 332"/>
                  <a:gd name="T41" fmla="*/ 7 h 565"/>
                  <a:gd name="T42" fmla="*/ 8 w 332"/>
                  <a:gd name="T43" fmla="*/ 5 h 565"/>
                  <a:gd name="T44" fmla="*/ 6 w 332"/>
                  <a:gd name="T45" fmla="*/ 4 h 565"/>
                  <a:gd name="T46" fmla="*/ 4 w 332"/>
                  <a:gd name="T47" fmla="*/ 2 h 565"/>
                  <a:gd name="T48" fmla="*/ 2 w 332"/>
                  <a:gd name="T49" fmla="*/ 0 h 56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32" h="565">
                    <a:moveTo>
                      <a:pt x="52" y="0"/>
                    </a:moveTo>
                    <a:lnTo>
                      <a:pt x="55" y="59"/>
                    </a:lnTo>
                    <a:lnTo>
                      <a:pt x="51" y="122"/>
                    </a:lnTo>
                    <a:lnTo>
                      <a:pt x="40" y="189"/>
                    </a:lnTo>
                    <a:lnTo>
                      <a:pt x="28" y="257"/>
                    </a:lnTo>
                    <a:lnTo>
                      <a:pt x="14" y="324"/>
                    </a:lnTo>
                    <a:lnTo>
                      <a:pt x="5" y="391"/>
                    </a:lnTo>
                    <a:lnTo>
                      <a:pt x="0" y="455"/>
                    </a:lnTo>
                    <a:lnTo>
                      <a:pt x="5" y="515"/>
                    </a:lnTo>
                    <a:lnTo>
                      <a:pt x="42" y="541"/>
                    </a:lnTo>
                    <a:lnTo>
                      <a:pt x="87" y="559"/>
                    </a:lnTo>
                    <a:lnTo>
                      <a:pt x="135" y="565"/>
                    </a:lnTo>
                    <a:lnTo>
                      <a:pt x="184" y="561"/>
                    </a:lnTo>
                    <a:lnTo>
                      <a:pt x="229" y="545"/>
                    </a:lnTo>
                    <a:lnTo>
                      <a:pt x="272" y="518"/>
                    </a:lnTo>
                    <a:lnTo>
                      <a:pt x="307" y="480"/>
                    </a:lnTo>
                    <a:lnTo>
                      <a:pt x="332" y="432"/>
                    </a:lnTo>
                    <a:lnTo>
                      <a:pt x="295" y="352"/>
                    </a:lnTo>
                    <a:lnTo>
                      <a:pt x="270" y="286"/>
                    </a:lnTo>
                    <a:lnTo>
                      <a:pt x="250" y="230"/>
                    </a:lnTo>
                    <a:lnTo>
                      <a:pt x="231" y="183"/>
                    </a:lnTo>
                    <a:lnTo>
                      <a:pt x="205" y="138"/>
                    </a:lnTo>
                    <a:lnTo>
                      <a:pt x="171" y="96"/>
                    </a:lnTo>
                    <a:lnTo>
                      <a:pt x="121" y="5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B58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1" name="Freeform 187"/>
              <p:cNvSpPr>
                <a:spLocks/>
              </p:cNvSpPr>
              <p:nvPr/>
            </p:nvSpPr>
            <p:spPr bwMode="auto">
              <a:xfrm>
                <a:off x="4634" y="1496"/>
                <a:ext cx="106" cy="177"/>
              </a:xfrm>
              <a:custGeom>
                <a:avLst/>
                <a:gdLst>
                  <a:gd name="T0" fmla="*/ 2 w 319"/>
                  <a:gd name="T1" fmla="*/ 0 h 533"/>
                  <a:gd name="T2" fmla="*/ 2 w 319"/>
                  <a:gd name="T3" fmla="*/ 2 h 533"/>
                  <a:gd name="T4" fmla="*/ 2 w 319"/>
                  <a:gd name="T5" fmla="*/ 4 h 533"/>
                  <a:gd name="T6" fmla="*/ 1 w 319"/>
                  <a:gd name="T7" fmla="*/ 6 h 533"/>
                  <a:gd name="T8" fmla="*/ 1 w 319"/>
                  <a:gd name="T9" fmla="*/ 9 h 533"/>
                  <a:gd name="T10" fmla="*/ 1 w 319"/>
                  <a:gd name="T11" fmla="*/ 11 h 533"/>
                  <a:gd name="T12" fmla="*/ 0 w 319"/>
                  <a:gd name="T13" fmla="*/ 14 h 533"/>
                  <a:gd name="T14" fmla="*/ 0 w 319"/>
                  <a:gd name="T15" fmla="*/ 16 h 533"/>
                  <a:gd name="T16" fmla="*/ 0 w 319"/>
                  <a:gd name="T17" fmla="*/ 18 h 533"/>
                  <a:gd name="T18" fmla="*/ 1 w 319"/>
                  <a:gd name="T19" fmla="*/ 19 h 533"/>
                  <a:gd name="T20" fmla="*/ 3 w 319"/>
                  <a:gd name="T21" fmla="*/ 19 h 533"/>
                  <a:gd name="T22" fmla="*/ 5 w 319"/>
                  <a:gd name="T23" fmla="*/ 20 h 533"/>
                  <a:gd name="T24" fmla="*/ 6 w 319"/>
                  <a:gd name="T25" fmla="*/ 19 h 533"/>
                  <a:gd name="T26" fmla="*/ 8 w 319"/>
                  <a:gd name="T27" fmla="*/ 19 h 533"/>
                  <a:gd name="T28" fmla="*/ 10 w 319"/>
                  <a:gd name="T29" fmla="*/ 18 h 533"/>
                  <a:gd name="T30" fmla="*/ 11 w 319"/>
                  <a:gd name="T31" fmla="*/ 17 h 533"/>
                  <a:gd name="T32" fmla="*/ 12 w 319"/>
                  <a:gd name="T33" fmla="*/ 15 h 533"/>
                  <a:gd name="T34" fmla="*/ 10 w 319"/>
                  <a:gd name="T35" fmla="*/ 12 h 533"/>
                  <a:gd name="T36" fmla="*/ 10 w 319"/>
                  <a:gd name="T37" fmla="*/ 10 h 533"/>
                  <a:gd name="T38" fmla="*/ 9 w 319"/>
                  <a:gd name="T39" fmla="*/ 8 h 533"/>
                  <a:gd name="T40" fmla="*/ 8 w 319"/>
                  <a:gd name="T41" fmla="*/ 6 h 533"/>
                  <a:gd name="T42" fmla="*/ 7 w 319"/>
                  <a:gd name="T43" fmla="*/ 5 h 533"/>
                  <a:gd name="T44" fmla="*/ 6 w 319"/>
                  <a:gd name="T45" fmla="*/ 3 h 533"/>
                  <a:gd name="T46" fmla="*/ 4 w 319"/>
                  <a:gd name="T47" fmla="*/ 2 h 533"/>
                  <a:gd name="T48" fmla="*/ 2 w 319"/>
                  <a:gd name="T49" fmla="*/ 0 h 5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533">
                    <a:moveTo>
                      <a:pt x="51" y="0"/>
                    </a:moveTo>
                    <a:lnTo>
                      <a:pt x="54" y="54"/>
                    </a:lnTo>
                    <a:lnTo>
                      <a:pt x="49" y="113"/>
                    </a:lnTo>
                    <a:lnTo>
                      <a:pt x="39" y="174"/>
                    </a:lnTo>
                    <a:lnTo>
                      <a:pt x="27" y="239"/>
                    </a:lnTo>
                    <a:lnTo>
                      <a:pt x="14" y="302"/>
                    </a:lnTo>
                    <a:lnTo>
                      <a:pt x="4" y="366"/>
                    </a:lnTo>
                    <a:lnTo>
                      <a:pt x="0" y="426"/>
                    </a:lnTo>
                    <a:lnTo>
                      <a:pt x="3" y="483"/>
                    </a:lnTo>
                    <a:lnTo>
                      <a:pt x="37" y="509"/>
                    </a:lnTo>
                    <a:lnTo>
                      <a:pt x="80" y="527"/>
                    </a:lnTo>
                    <a:lnTo>
                      <a:pt x="126" y="533"/>
                    </a:lnTo>
                    <a:lnTo>
                      <a:pt x="176" y="530"/>
                    </a:lnTo>
                    <a:lnTo>
                      <a:pt x="221" y="514"/>
                    </a:lnTo>
                    <a:lnTo>
                      <a:pt x="263" y="488"/>
                    </a:lnTo>
                    <a:lnTo>
                      <a:pt x="296" y="451"/>
                    </a:lnTo>
                    <a:lnTo>
                      <a:pt x="319" y="403"/>
                    </a:lnTo>
                    <a:lnTo>
                      <a:pt x="283" y="326"/>
                    </a:lnTo>
                    <a:lnTo>
                      <a:pt x="258" y="264"/>
                    </a:lnTo>
                    <a:lnTo>
                      <a:pt x="238" y="213"/>
                    </a:lnTo>
                    <a:lnTo>
                      <a:pt x="220" y="168"/>
                    </a:lnTo>
                    <a:lnTo>
                      <a:pt x="195" y="127"/>
                    </a:lnTo>
                    <a:lnTo>
                      <a:pt x="162" y="87"/>
                    </a:lnTo>
                    <a:lnTo>
                      <a:pt x="116" y="45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BD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2" name="Freeform 188"/>
              <p:cNvSpPr>
                <a:spLocks/>
              </p:cNvSpPr>
              <p:nvPr/>
            </p:nvSpPr>
            <p:spPr bwMode="auto">
              <a:xfrm>
                <a:off x="4635" y="1496"/>
                <a:ext cx="103" cy="168"/>
              </a:xfrm>
              <a:custGeom>
                <a:avLst/>
                <a:gdLst>
                  <a:gd name="T0" fmla="*/ 2 w 308"/>
                  <a:gd name="T1" fmla="*/ 0 h 503"/>
                  <a:gd name="T2" fmla="*/ 2 w 308"/>
                  <a:gd name="T3" fmla="*/ 2 h 503"/>
                  <a:gd name="T4" fmla="*/ 2 w 308"/>
                  <a:gd name="T5" fmla="*/ 4 h 503"/>
                  <a:gd name="T6" fmla="*/ 1 w 308"/>
                  <a:gd name="T7" fmla="*/ 6 h 503"/>
                  <a:gd name="T8" fmla="*/ 1 w 308"/>
                  <a:gd name="T9" fmla="*/ 8 h 503"/>
                  <a:gd name="T10" fmla="*/ 1 w 308"/>
                  <a:gd name="T11" fmla="*/ 11 h 503"/>
                  <a:gd name="T12" fmla="*/ 0 w 308"/>
                  <a:gd name="T13" fmla="*/ 13 h 503"/>
                  <a:gd name="T14" fmla="*/ 0 w 308"/>
                  <a:gd name="T15" fmla="*/ 15 h 503"/>
                  <a:gd name="T16" fmla="*/ 0 w 308"/>
                  <a:gd name="T17" fmla="*/ 17 h 503"/>
                  <a:gd name="T18" fmla="*/ 1 w 308"/>
                  <a:gd name="T19" fmla="*/ 18 h 503"/>
                  <a:gd name="T20" fmla="*/ 3 w 308"/>
                  <a:gd name="T21" fmla="*/ 18 h 503"/>
                  <a:gd name="T22" fmla="*/ 4 w 308"/>
                  <a:gd name="T23" fmla="*/ 19 h 503"/>
                  <a:gd name="T24" fmla="*/ 6 w 308"/>
                  <a:gd name="T25" fmla="*/ 19 h 503"/>
                  <a:gd name="T26" fmla="*/ 8 w 308"/>
                  <a:gd name="T27" fmla="*/ 18 h 503"/>
                  <a:gd name="T28" fmla="*/ 10 w 308"/>
                  <a:gd name="T29" fmla="*/ 17 h 503"/>
                  <a:gd name="T30" fmla="*/ 11 w 308"/>
                  <a:gd name="T31" fmla="*/ 16 h 503"/>
                  <a:gd name="T32" fmla="*/ 11 w 308"/>
                  <a:gd name="T33" fmla="*/ 14 h 503"/>
                  <a:gd name="T34" fmla="*/ 10 w 308"/>
                  <a:gd name="T35" fmla="*/ 11 h 503"/>
                  <a:gd name="T36" fmla="*/ 9 w 308"/>
                  <a:gd name="T37" fmla="*/ 9 h 503"/>
                  <a:gd name="T38" fmla="*/ 9 w 308"/>
                  <a:gd name="T39" fmla="*/ 7 h 503"/>
                  <a:gd name="T40" fmla="*/ 8 w 308"/>
                  <a:gd name="T41" fmla="*/ 6 h 503"/>
                  <a:gd name="T42" fmla="*/ 7 w 308"/>
                  <a:gd name="T43" fmla="*/ 4 h 503"/>
                  <a:gd name="T44" fmla="*/ 6 w 308"/>
                  <a:gd name="T45" fmla="*/ 3 h 503"/>
                  <a:gd name="T46" fmla="*/ 4 w 308"/>
                  <a:gd name="T47" fmla="*/ 2 h 503"/>
                  <a:gd name="T48" fmla="*/ 2 w 308"/>
                  <a:gd name="T49" fmla="*/ 0 h 50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08" h="503">
                    <a:moveTo>
                      <a:pt x="47" y="0"/>
                    </a:moveTo>
                    <a:lnTo>
                      <a:pt x="50" y="50"/>
                    </a:lnTo>
                    <a:lnTo>
                      <a:pt x="46" y="105"/>
                    </a:lnTo>
                    <a:lnTo>
                      <a:pt x="38" y="163"/>
                    </a:lnTo>
                    <a:lnTo>
                      <a:pt x="27" y="224"/>
                    </a:lnTo>
                    <a:lnTo>
                      <a:pt x="14" y="283"/>
                    </a:lnTo>
                    <a:lnTo>
                      <a:pt x="5" y="342"/>
                    </a:lnTo>
                    <a:lnTo>
                      <a:pt x="0" y="397"/>
                    </a:lnTo>
                    <a:lnTo>
                      <a:pt x="4" y="450"/>
                    </a:lnTo>
                    <a:lnTo>
                      <a:pt x="33" y="478"/>
                    </a:lnTo>
                    <a:lnTo>
                      <a:pt x="73" y="495"/>
                    </a:lnTo>
                    <a:lnTo>
                      <a:pt x="120" y="503"/>
                    </a:lnTo>
                    <a:lnTo>
                      <a:pt x="169" y="499"/>
                    </a:lnTo>
                    <a:lnTo>
                      <a:pt x="215" y="483"/>
                    </a:lnTo>
                    <a:lnTo>
                      <a:pt x="256" y="457"/>
                    </a:lnTo>
                    <a:lnTo>
                      <a:pt x="288" y="420"/>
                    </a:lnTo>
                    <a:lnTo>
                      <a:pt x="308" y="373"/>
                    </a:lnTo>
                    <a:lnTo>
                      <a:pt x="273" y="303"/>
                    </a:lnTo>
                    <a:lnTo>
                      <a:pt x="249" y="245"/>
                    </a:lnTo>
                    <a:lnTo>
                      <a:pt x="229" y="198"/>
                    </a:lnTo>
                    <a:lnTo>
                      <a:pt x="210" y="157"/>
                    </a:lnTo>
                    <a:lnTo>
                      <a:pt x="185" y="119"/>
                    </a:lnTo>
                    <a:lnTo>
                      <a:pt x="154" y="83"/>
                    </a:lnTo>
                    <a:lnTo>
                      <a:pt x="108" y="4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C4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3" name="Freeform 189"/>
              <p:cNvSpPr>
                <a:spLocks/>
              </p:cNvSpPr>
              <p:nvPr/>
            </p:nvSpPr>
            <p:spPr bwMode="auto">
              <a:xfrm>
                <a:off x="4637" y="1496"/>
                <a:ext cx="97" cy="159"/>
              </a:xfrm>
              <a:custGeom>
                <a:avLst/>
                <a:gdLst>
                  <a:gd name="T0" fmla="*/ 2 w 291"/>
                  <a:gd name="T1" fmla="*/ 0 h 475"/>
                  <a:gd name="T2" fmla="*/ 2 w 291"/>
                  <a:gd name="T3" fmla="*/ 2 h 475"/>
                  <a:gd name="T4" fmla="*/ 2 w 291"/>
                  <a:gd name="T5" fmla="*/ 4 h 475"/>
                  <a:gd name="T6" fmla="*/ 1 w 291"/>
                  <a:gd name="T7" fmla="*/ 6 h 475"/>
                  <a:gd name="T8" fmla="*/ 1 w 291"/>
                  <a:gd name="T9" fmla="*/ 8 h 475"/>
                  <a:gd name="T10" fmla="*/ 0 w 291"/>
                  <a:gd name="T11" fmla="*/ 10 h 475"/>
                  <a:gd name="T12" fmla="*/ 0 w 291"/>
                  <a:gd name="T13" fmla="*/ 12 h 475"/>
                  <a:gd name="T14" fmla="*/ 0 w 291"/>
                  <a:gd name="T15" fmla="*/ 14 h 475"/>
                  <a:gd name="T16" fmla="*/ 0 w 291"/>
                  <a:gd name="T17" fmla="*/ 16 h 475"/>
                  <a:gd name="T18" fmla="*/ 1 w 291"/>
                  <a:gd name="T19" fmla="*/ 17 h 475"/>
                  <a:gd name="T20" fmla="*/ 2 w 291"/>
                  <a:gd name="T21" fmla="*/ 18 h 475"/>
                  <a:gd name="T22" fmla="*/ 4 w 291"/>
                  <a:gd name="T23" fmla="*/ 18 h 475"/>
                  <a:gd name="T24" fmla="*/ 6 w 291"/>
                  <a:gd name="T25" fmla="*/ 18 h 475"/>
                  <a:gd name="T26" fmla="*/ 8 w 291"/>
                  <a:gd name="T27" fmla="*/ 17 h 475"/>
                  <a:gd name="T28" fmla="*/ 9 w 291"/>
                  <a:gd name="T29" fmla="*/ 16 h 475"/>
                  <a:gd name="T30" fmla="*/ 10 w 291"/>
                  <a:gd name="T31" fmla="*/ 15 h 475"/>
                  <a:gd name="T32" fmla="*/ 11 w 291"/>
                  <a:gd name="T33" fmla="*/ 13 h 475"/>
                  <a:gd name="T34" fmla="*/ 10 w 291"/>
                  <a:gd name="T35" fmla="*/ 10 h 475"/>
                  <a:gd name="T36" fmla="*/ 9 w 291"/>
                  <a:gd name="T37" fmla="*/ 8 h 475"/>
                  <a:gd name="T38" fmla="*/ 8 w 291"/>
                  <a:gd name="T39" fmla="*/ 7 h 475"/>
                  <a:gd name="T40" fmla="*/ 7 w 291"/>
                  <a:gd name="T41" fmla="*/ 5 h 475"/>
                  <a:gd name="T42" fmla="*/ 6 w 291"/>
                  <a:gd name="T43" fmla="*/ 4 h 475"/>
                  <a:gd name="T44" fmla="*/ 5 w 291"/>
                  <a:gd name="T45" fmla="*/ 3 h 475"/>
                  <a:gd name="T46" fmla="*/ 4 w 291"/>
                  <a:gd name="T47" fmla="*/ 2 h 475"/>
                  <a:gd name="T48" fmla="*/ 2 w 291"/>
                  <a:gd name="T49" fmla="*/ 0 h 4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91" h="475">
                    <a:moveTo>
                      <a:pt x="44" y="0"/>
                    </a:moveTo>
                    <a:lnTo>
                      <a:pt x="46" y="48"/>
                    </a:lnTo>
                    <a:lnTo>
                      <a:pt x="42" y="101"/>
                    </a:lnTo>
                    <a:lnTo>
                      <a:pt x="34" y="154"/>
                    </a:lnTo>
                    <a:lnTo>
                      <a:pt x="24" y="212"/>
                    </a:lnTo>
                    <a:lnTo>
                      <a:pt x="12" y="267"/>
                    </a:lnTo>
                    <a:lnTo>
                      <a:pt x="5" y="322"/>
                    </a:lnTo>
                    <a:lnTo>
                      <a:pt x="0" y="373"/>
                    </a:lnTo>
                    <a:lnTo>
                      <a:pt x="4" y="422"/>
                    </a:lnTo>
                    <a:lnTo>
                      <a:pt x="30" y="450"/>
                    </a:lnTo>
                    <a:lnTo>
                      <a:pt x="67" y="468"/>
                    </a:lnTo>
                    <a:lnTo>
                      <a:pt x="112" y="475"/>
                    </a:lnTo>
                    <a:lnTo>
                      <a:pt x="161" y="472"/>
                    </a:lnTo>
                    <a:lnTo>
                      <a:pt x="206" y="456"/>
                    </a:lnTo>
                    <a:lnTo>
                      <a:pt x="246" y="431"/>
                    </a:lnTo>
                    <a:lnTo>
                      <a:pt x="276" y="395"/>
                    </a:lnTo>
                    <a:lnTo>
                      <a:pt x="291" y="348"/>
                    </a:lnTo>
                    <a:lnTo>
                      <a:pt x="260" y="281"/>
                    </a:lnTo>
                    <a:lnTo>
                      <a:pt x="237" y="227"/>
                    </a:lnTo>
                    <a:lnTo>
                      <a:pt x="217" y="182"/>
                    </a:lnTo>
                    <a:lnTo>
                      <a:pt x="199" y="145"/>
                    </a:lnTo>
                    <a:lnTo>
                      <a:pt x="175" y="110"/>
                    </a:lnTo>
                    <a:lnTo>
                      <a:pt x="144" y="77"/>
                    </a:lnTo>
                    <a:lnTo>
                      <a:pt x="101" y="41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CC9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4" name="Freeform 190"/>
              <p:cNvSpPr>
                <a:spLocks/>
              </p:cNvSpPr>
              <p:nvPr/>
            </p:nvSpPr>
            <p:spPr bwMode="auto">
              <a:xfrm>
                <a:off x="4639" y="1497"/>
                <a:ext cx="93" cy="149"/>
              </a:xfrm>
              <a:custGeom>
                <a:avLst/>
                <a:gdLst>
                  <a:gd name="T0" fmla="*/ 2 w 279"/>
                  <a:gd name="T1" fmla="*/ 0 h 445"/>
                  <a:gd name="T2" fmla="*/ 2 w 279"/>
                  <a:gd name="T3" fmla="*/ 2 h 445"/>
                  <a:gd name="T4" fmla="*/ 1 w 279"/>
                  <a:gd name="T5" fmla="*/ 3 h 445"/>
                  <a:gd name="T6" fmla="*/ 1 w 279"/>
                  <a:gd name="T7" fmla="*/ 5 h 445"/>
                  <a:gd name="T8" fmla="*/ 1 w 279"/>
                  <a:gd name="T9" fmla="*/ 7 h 445"/>
                  <a:gd name="T10" fmla="*/ 0 w 279"/>
                  <a:gd name="T11" fmla="*/ 9 h 445"/>
                  <a:gd name="T12" fmla="*/ 0 w 279"/>
                  <a:gd name="T13" fmla="*/ 11 h 445"/>
                  <a:gd name="T14" fmla="*/ 0 w 279"/>
                  <a:gd name="T15" fmla="*/ 13 h 445"/>
                  <a:gd name="T16" fmla="*/ 0 w 279"/>
                  <a:gd name="T17" fmla="*/ 15 h 445"/>
                  <a:gd name="T18" fmla="*/ 1 w 279"/>
                  <a:gd name="T19" fmla="*/ 16 h 445"/>
                  <a:gd name="T20" fmla="*/ 2 w 279"/>
                  <a:gd name="T21" fmla="*/ 16 h 445"/>
                  <a:gd name="T22" fmla="*/ 4 w 279"/>
                  <a:gd name="T23" fmla="*/ 17 h 445"/>
                  <a:gd name="T24" fmla="*/ 6 w 279"/>
                  <a:gd name="T25" fmla="*/ 17 h 445"/>
                  <a:gd name="T26" fmla="*/ 7 w 279"/>
                  <a:gd name="T27" fmla="*/ 16 h 445"/>
                  <a:gd name="T28" fmla="*/ 9 w 279"/>
                  <a:gd name="T29" fmla="*/ 15 h 445"/>
                  <a:gd name="T30" fmla="*/ 10 w 279"/>
                  <a:gd name="T31" fmla="*/ 14 h 445"/>
                  <a:gd name="T32" fmla="*/ 10 w 279"/>
                  <a:gd name="T33" fmla="*/ 12 h 445"/>
                  <a:gd name="T34" fmla="*/ 9 w 279"/>
                  <a:gd name="T35" fmla="*/ 10 h 445"/>
                  <a:gd name="T36" fmla="*/ 8 w 279"/>
                  <a:gd name="T37" fmla="*/ 8 h 445"/>
                  <a:gd name="T38" fmla="*/ 8 w 279"/>
                  <a:gd name="T39" fmla="*/ 6 h 445"/>
                  <a:gd name="T40" fmla="*/ 7 w 279"/>
                  <a:gd name="T41" fmla="*/ 5 h 445"/>
                  <a:gd name="T42" fmla="*/ 6 w 279"/>
                  <a:gd name="T43" fmla="*/ 4 h 445"/>
                  <a:gd name="T44" fmla="*/ 5 w 279"/>
                  <a:gd name="T45" fmla="*/ 3 h 445"/>
                  <a:gd name="T46" fmla="*/ 4 w 279"/>
                  <a:gd name="T47" fmla="*/ 1 h 445"/>
                  <a:gd name="T48" fmla="*/ 2 w 279"/>
                  <a:gd name="T49" fmla="*/ 0 h 4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79" h="445">
                    <a:moveTo>
                      <a:pt x="41" y="0"/>
                    </a:moveTo>
                    <a:lnTo>
                      <a:pt x="42" y="44"/>
                    </a:lnTo>
                    <a:lnTo>
                      <a:pt x="40" y="93"/>
                    </a:lnTo>
                    <a:lnTo>
                      <a:pt x="31" y="143"/>
                    </a:lnTo>
                    <a:lnTo>
                      <a:pt x="22" y="196"/>
                    </a:lnTo>
                    <a:lnTo>
                      <a:pt x="11" y="247"/>
                    </a:lnTo>
                    <a:lnTo>
                      <a:pt x="4" y="297"/>
                    </a:lnTo>
                    <a:lnTo>
                      <a:pt x="0" y="347"/>
                    </a:lnTo>
                    <a:lnTo>
                      <a:pt x="4" y="392"/>
                    </a:lnTo>
                    <a:lnTo>
                      <a:pt x="24" y="419"/>
                    </a:lnTo>
                    <a:lnTo>
                      <a:pt x="60" y="437"/>
                    </a:lnTo>
                    <a:lnTo>
                      <a:pt x="104" y="445"/>
                    </a:lnTo>
                    <a:lnTo>
                      <a:pt x="152" y="441"/>
                    </a:lnTo>
                    <a:lnTo>
                      <a:pt x="198" y="425"/>
                    </a:lnTo>
                    <a:lnTo>
                      <a:pt x="237" y="400"/>
                    </a:lnTo>
                    <a:lnTo>
                      <a:pt x="266" y="364"/>
                    </a:lnTo>
                    <a:lnTo>
                      <a:pt x="279" y="318"/>
                    </a:lnTo>
                    <a:lnTo>
                      <a:pt x="249" y="256"/>
                    </a:lnTo>
                    <a:lnTo>
                      <a:pt x="226" y="207"/>
                    </a:lnTo>
                    <a:lnTo>
                      <a:pt x="207" y="165"/>
                    </a:lnTo>
                    <a:lnTo>
                      <a:pt x="189" y="131"/>
                    </a:lnTo>
                    <a:lnTo>
                      <a:pt x="165" y="100"/>
                    </a:lnTo>
                    <a:lnTo>
                      <a:pt x="135" y="69"/>
                    </a:lnTo>
                    <a:lnTo>
                      <a:pt x="95" y="3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6A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5" name="Freeform 191"/>
              <p:cNvSpPr>
                <a:spLocks/>
              </p:cNvSpPr>
              <p:nvPr/>
            </p:nvSpPr>
            <p:spPr bwMode="auto">
              <a:xfrm>
                <a:off x="4641" y="1497"/>
                <a:ext cx="88" cy="140"/>
              </a:xfrm>
              <a:custGeom>
                <a:avLst/>
                <a:gdLst>
                  <a:gd name="T0" fmla="*/ 1 w 266"/>
                  <a:gd name="T1" fmla="*/ 0 h 418"/>
                  <a:gd name="T2" fmla="*/ 1 w 266"/>
                  <a:gd name="T3" fmla="*/ 1 h 418"/>
                  <a:gd name="T4" fmla="*/ 1 w 266"/>
                  <a:gd name="T5" fmla="*/ 3 h 418"/>
                  <a:gd name="T6" fmla="*/ 1 w 266"/>
                  <a:gd name="T7" fmla="*/ 5 h 418"/>
                  <a:gd name="T8" fmla="*/ 1 w 266"/>
                  <a:gd name="T9" fmla="*/ 7 h 418"/>
                  <a:gd name="T10" fmla="*/ 0 w 266"/>
                  <a:gd name="T11" fmla="*/ 9 h 418"/>
                  <a:gd name="T12" fmla="*/ 0 w 266"/>
                  <a:gd name="T13" fmla="*/ 10 h 418"/>
                  <a:gd name="T14" fmla="*/ 0 w 266"/>
                  <a:gd name="T15" fmla="*/ 12 h 418"/>
                  <a:gd name="T16" fmla="*/ 0 w 266"/>
                  <a:gd name="T17" fmla="*/ 14 h 418"/>
                  <a:gd name="T18" fmla="*/ 1 w 266"/>
                  <a:gd name="T19" fmla="*/ 15 h 418"/>
                  <a:gd name="T20" fmla="*/ 2 w 266"/>
                  <a:gd name="T21" fmla="*/ 15 h 418"/>
                  <a:gd name="T22" fmla="*/ 4 w 266"/>
                  <a:gd name="T23" fmla="*/ 16 h 418"/>
                  <a:gd name="T24" fmla="*/ 5 w 266"/>
                  <a:gd name="T25" fmla="*/ 16 h 418"/>
                  <a:gd name="T26" fmla="*/ 7 w 266"/>
                  <a:gd name="T27" fmla="*/ 15 h 418"/>
                  <a:gd name="T28" fmla="*/ 8 w 266"/>
                  <a:gd name="T29" fmla="*/ 14 h 418"/>
                  <a:gd name="T30" fmla="*/ 9 w 266"/>
                  <a:gd name="T31" fmla="*/ 13 h 418"/>
                  <a:gd name="T32" fmla="*/ 10 w 266"/>
                  <a:gd name="T33" fmla="*/ 11 h 418"/>
                  <a:gd name="T34" fmla="*/ 9 w 266"/>
                  <a:gd name="T35" fmla="*/ 9 h 418"/>
                  <a:gd name="T36" fmla="*/ 8 w 266"/>
                  <a:gd name="T37" fmla="*/ 7 h 418"/>
                  <a:gd name="T38" fmla="*/ 7 w 266"/>
                  <a:gd name="T39" fmla="*/ 6 h 418"/>
                  <a:gd name="T40" fmla="*/ 7 w 266"/>
                  <a:gd name="T41" fmla="*/ 4 h 418"/>
                  <a:gd name="T42" fmla="*/ 6 w 266"/>
                  <a:gd name="T43" fmla="*/ 3 h 418"/>
                  <a:gd name="T44" fmla="*/ 5 w 266"/>
                  <a:gd name="T45" fmla="*/ 2 h 418"/>
                  <a:gd name="T46" fmla="*/ 3 w 266"/>
                  <a:gd name="T47" fmla="*/ 1 h 418"/>
                  <a:gd name="T48" fmla="*/ 1 w 266"/>
                  <a:gd name="T49" fmla="*/ 0 h 4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6" h="418">
                    <a:moveTo>
                      <a:pt x="37" y="0"/>
                    </a:moveTo>
                    <a:lnTo>
                      <a:pt x="39" y="40"/>
                    </a:lnTo>
                    <a:lnTo>
                      <a:pt x="36" y="86"/>
                    </a:lnTo>
                    <a:lnTo>
                      <a:pt x="29" y="132"/>
                    </a:lnTo>
                    <a:lnTo>
                      <a:pt x="21" y="181"/>
                    </a:lnTo>
                    <a:lnTo>
                      <a:pt x="11" y="229"/>
                    </a:lnTo>
                    <a:lnTo>
                      <a:pt x="4" y="276"/>
                    </a:lnTo>
                    <a:lnTo>
                      <a:pt x="0" y="321"/>
                    </a:lnTo>
                    <a:lnTo>
                      <a:pt x="5" y="364"/>
                    </a:lnTo>
                    <a:lnTo>
                      <a:pt x="22" y="393"/>
                    </a:lnTo>
                    <a:lnTo>
                      <a:pt x="54" y="411"/>
                    </a:lnTo>
                    <a:lnTo>
                      <a:pt x="97" y="418"/>
                    </a:lnTo>
                    <a:lnTo>
                      <a:pt x="144" y="415"/>
                    </a:lnTo>
                    <a:lnTo>
                      <a:pt x="189" y="399"/>
                    </a:lnTo>
                    <a:lnTo>
                      <a:pt x="229" y="373"/>
                    </a:lnTo>
                    <a:lnTo>
                      <a:pt x="255" y="337"/>
                    </a:lnTo>
                    <a:lnTo>
                      <a:pt x="266" y="290"/>
                    </a:lnTo>
                    <a:lnTo>
                      <a:pt x="237" y="233"/>
                    </a:lnTo>
                    <a:lnTo>
                      <a:pt x="217" y="189"/>
                    </a:lnTo>
                    <a:lnTo>
                      <a:pt x="198" y="150"/>
                    </a:lnTo>
                    <a:lnTo>
                      <a:pt x="178" y="120"/>
                    </a:lnTo>
                    <a:lnTo>
                      <a:pt x="155" y="92"/>
                    </a:lnTo>
                    <a:lnTo>
                      <a:pt x="126" y="64"/>
                    </a:lnTo>
                    <a:lnTo>
                      <a:pt x="88" y="33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DEB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6" name="Freeform 192"/>
              <p:cNvSpPr>
                <a:spLocks/>
              </p:cNvSpPr>
              <p:nvPr/>
            </p:nvSpPr>
            <p:spPr bwMode="auto">
              <a:xfrm>
                <a:off x="4643" y="1498"/>
                <a:ext cx="84" cy="129"/>
              </a:xfrm>
              <a:custGeom>
                <a:avLst/>
                <a:gdLst>
                  <a:gd name="T0" fmla="*/ 1 w 253"/>
                  <a:gd name="T1" fmla="*/ 0 h 388"/>
                  <a:gd name="T2" fmla="*/ 1 w 253"/>
                  <a:gd name="T3" fmla="*/ 1 h 388"/>
                  <a:gd name="T4" fmla="*/ 1 w 253"/>
                  <a:gd name="T5" fmla="*/ 3 h 388"/>
                  <a:gd name="T6" fmla="*/ 1 w 253"/>
                  <a:gd name="T7" fmla="*/ 4 h 388"/>
                  <a:gd name="T8" fmla="*/ 1 w 253"/>
                  <a:gd name="T9" fmla="*/ 6 h 388"/>
                  <a:gd name="T10" fmla="*/ 0 w 253"/>
                  <a:gd name="T11" fmla="*/ 8 h 388"/>
                  <a:gd name="T12" fmla="*/ 0 w 253"/>
                  <a:gd name="T13" fmla="*/ 9 h 388"/>
                  <a:gd name="T14" fmla="*/ 0 w 253"/>
                  <a:gd name="T15" fmla="*/ 11 h 388"/>
                  <a:gd name="T16" fmla="*/ 0 w 253"/>
                  <a:gd name="T17" fmla="*/ 12 h 388"/>
                  <a:gd name="T18" fmla="*/ 1 w 253"/>
                  <a:gd name="T19" fmla="*/ 13 h 388"/>
                  <a:gd name="T20" fmla="*/ 2 w 253"/>
                  <a:gd name="T21" fmla="*/ 14 h 388"/>
                  <a:gd name="T22" fmla="*/ 3 w 253"/>
                  <a:gd name="T23" fmla="*/ 14 h 388"/>
                  <a:gd name="T24" fmla="*/ 5 w 253"/>
                  <a:gd name="T25" fmla="*/ 14 h 388"/>
                  <a:gd name="T26" fmla="*/ 7 w 253"/>
                  <a:gd name="T27" fmla="*/ 14 h 388"/>
                  <a:gd name="T28" fmla="*/ 8 w 253"/>
                  <a:gd name="T29" fmla="*/ 13 h 388"/>
                  <a:gd name="T30" fmla="*/ 9 w 253"/>
                  <a:gd name="T31" fmla="*/ 11 h 388"/>
                  <a:gd name="T32" fmla="*/ 9 w 253"/>
                  <a:gd name="T33" fmla="*/ 10 h 388"/>
                  <a:gd name="T34" fmla="*/ 8 w 253"/>
                  <a:gd name="T35" fmla="*/ 8 h 388"/>
                  <a:gd name="T36" fmla="*/ 8 w 253"/>
                  <a:gd name="T37" fmla="*/ 6 h 388"/>
                  <a:gd name="T38" fmla="*/ 7 w 253"/>
                  <a:gd name="T39" fmla="*/ 5 h 388"/>
                  <a:gd name="T40" fmla="*/ 6 w 253"/>
                  <a:gd name="T41" fmla="*/ 4 h 388"/>
                  <a:gd name="T42" fmla="*/ 5 w 253"/>
                  <a:gd name="T43" fmla="*/ 3 h 388"/>
                  <a:gd name="T44" fmla="*/ 4 w 253"/>
                  <a:gd name="T45" fmla="*/ 2 h 388"/>
                  <a:gd name="T46" fmla="*/ 3 w 253"/>
                  <a:gd name="T47" fmla="*/ 1 h 388"/>
                  <a:gd name="T48" fmla="*/ 1 w 253"/>
                  <a:gd name="T49" fmla="*/ 0 h 3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53" h="388">
                    <a:moveTo>
                      <a:pt x="34" y="0"/>
                    </a:moveTo>
                    <a:lnTo>
                      <a:pt x="35" y="37"/>
                    </a:lnTo>
                    <a:lnTo>
                      <a:pt x="33" y="78"/>
                    </a:lnTo>
                    <a:lnTo>
                      <a:pt x="25" y="121"/>
                    </a:lnTo>
                    <a:lnTo>
                      <a:pt x="18" y="166"/>
                    </a:lnTo>
                    <a:lnTo>
                      <a:pt x="9" y="209"/>
                    </a:lnTo>
                    <a:lnTo>
                      <a:pt x="3" y="252"/>
                    </a:lnTo>
                    <a:lnTo>
                      <a:pt x="0" y="293"/>
                    </a:lnTo>
                    <a:lnTo>
                      <a:pt x="4" y="333"/>
                    </a:lnTo>
                    <a:lnTo>
                      <a:pt x="17" y="361"/>
                    </a:lnTo>
                    <a:lnTo>
                      <a:pt x="48" y="380"/>
                    </a:lnTo>
                    <a:lnTo>
                      <a:pt x="89" y="388"/>
                    </a:lnTo>
                    <a:lnTo>
                      <a:pt x="135" y="385"/>
                    </a:lnTo>
                    <a:lnTo>
                      <a:pt x="180" y="370"/>
                    </a:lnTo>
                    <a:lnTo>
                      <a:pt x="219" y="345"/>
                    </a:lnTo>
                    <a:lnTo>
                      <a:pt x="244" y="309"/>
                    </a:lnTo>
                    <a:lnTo>
                      <a:pt x="253" y="263"/>
                    </a:lnTo>
                    <a:lnTo>
                      <a:pt x="225" y="211"/>
                    </a:lnTo>
                    <a:lnTo>
                      <a:pt x="205" y="170"/>
                    </a:lnTo>
                    <a:lnTo>
                      <a:pt x="186" y="135"/>
                    </a:lnTo>
                    <a:lnTo>
                      <a:pt x="168" y="109"/>
                    </a:lnTo>
                    <a:lnTo>
                      <a:pt x="144" y="83"/>
                    </a:lnTo>
                    <a:lnTo>
                      <a:pt x="116" y="59"/>
                    </a:lnTo>
                    <a:lnTo>
                      <a:pt x="80" y="3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6B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7" name="Freeform 193"/>
              <p:cNvSpPr>
                <a:spLocks/>
              </p:cNvSpPr>
              <p:nvPr/>
            </p:nvSpPr>
            <p:spPr bwMode="auto">
              <a:xfrm>
                <a:off x="5031" y="1642"/>
                <a:ext cx="114" cy="224"/>
              </a:xfrm>
              <a:custGeom>
                <a:avLst/>
                <a:gdLst>
                  <a:gd name="T0" fmla="*/ 0 w 341"/>
                  <a:gd name="T1" fmla="*/ 25 h 673"/>
                  <a:gd name="T2" fmla="*/ 3 w 341"/>
                  <a:gd name="T3" fmla="*/ 22 h 673"/>
                  <a:gd name="T4" fmla="*/ 5 w 341"/>
                  <a:gd name="T5" fmla="*/ 20 h 673"/>
                  <a:gd name="T6" fmla="*/ 7 w 341"/>
                  <a:gd name="T7" fmla="*/ 18 h 673"/>
                  <a:gd name="T8" fmla="*/ 9 w 341"/>
                  <a:gd name="T9" fmla="*/ 16 h 673"/>
                  <a:gd name="T10" fmla="*/ 10 w 341"/>
                  <a:gd name="T11" fmla="*/ 14 h 673"/>
                  <a:gd name="T12" fmla="*/ 11 w 341"/>
                  <a:gd name="T13" fmla="*/ 12 h 673"/>
                  <a:gd name="T14" fmla="*/ 12 w 341"/>
                  <a:gd name="T15" fmla="*/ 8 h 673"/>
                  <a:gd name="T16" fmla="*/ 13 w 341"/>
                  <a:gd name="T17" fmla="*/ 5 h 673"/>
                  <a:gd name="T18" fmla="*/ 12 w 341"/>
                  <a:gd name="T19" fmla="*/ 3 h 673"/>
                  <a:gd name="T20" fmla="*/ 12 w 341"/>
                  <a:gd name="T21" fmla="*/ 1 h 673"/>
                  <a:gd name="T22" fmla="*/ 12 w 341"/>
                  <a:gd name="T23" fmla="*/ 1 h 673"/>
                  <a:gd name="T24" fmla="*/ 11 w 341"/>
                  <a:gd name="T25" fmla="*/ 0 h 673"/>
                  <a:gd name="T26" fmla="*/ 11 w 341"/>
                  <a:gd name="T27" fmla="*/ 0 h 673"/>
                  <a:gd name="T28" fmla="*/ 11 w 341"/>
                  <a:gd name="T29" fmla="*/ 0 h 673"/>
                  <a:gd name="T30" fmla="*/ 10 w 341"/>
                  <a:gd name="T31" fmla="*/ 0 h 673"/>
                  <a:gd name="T32" fmla="*/ 10 w 341"/>
                  <a:gd name="T33" fmla="*/ 1 h 673"/>
                  <a:gd name="T34" fmla="*/ 10 w 341"/>
                  <a:gd name="T35" fmla="*/ 4 h 673"/>
                  <a:gd name="T36" fmla="*/ 9 w 341"/>
                  <a:gd name="T37" fmla="*/ 7 h 673"/>
                  <a:gd name="T38" fmla="*/ 8 w 341"/>
                  <a:gd name="T39" fmla="*/ 10 h 673"/>
                  <a:gd name="T40" fmla="*/ 8 w 341"/>
                  <a:gd name="T41" fmla="*/ 12 h 673"/>
                  <a:gd name="T42" fmla="*/ 7 w 341"/>
                  <a:gd name="T43" fmla="*/ 15 h 673"/>
                  <a:gd name="T44" fmla="*/ 5 w 341"/>
                  <a:gd name="T45" fmla="*/ 17 h 673"/>
                  <a:gd name="T46" fmla="*/ 3 w 341"/>
                  <a:gd name="T47" fmla="*/ 19 h 673"/>
                  <a:gd name="T48" fmla="*/ 1 w 341"/>
                  <a:gd name="T49" fmla="*/ 21 h 673"/>
                  <a:gd name="T50" fmla="*/ 1 w 341"/>
                  <a:gd name="T51" fmla="*/ 22 h 673"/>
                  <a:gd name="T52" fmla="*/ 1 w 341"/>
                  <a:gd name="T53" fmla="*/ 22 h 673"/>
                  <a:gd name="T54" fmla="*/ 1 w 341"/>
                  <a:gd name="T55" fmla="*/ 23 h 673"/>
                  <a:gd name="T56" fmla="*/ 1 w 341"/>
                  <a:gd name="T57" fmla="*/ 23 h 673"/>
                  <a:gd name="T58" fmla="*/ 0 w 341"/>
                  <a:gd name="T59" fmla="*/ 24 h 673"/>
                  <a:gd name="T60" fmla="*/ 0 w 341"/>
                  <a:gd name="T61" fmla="*/ 24 h 673"/>
                  <a:gd name="T62" fmla="*/ 0 w 341"/>
                  <a:gd name="T63" fmla="*/ 24 h 673"/>
                  <a:gd name="T64" fmla="*/ 0 w 341"/>
                  <a:gd name="T65" fmla="*/ 25 h 6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41" h="673">
                    <a:moveTo>
                      <a:pt x="0" y="673"/>
                    </a:moveTo>
                    <a:lnTo>
                      <a:pt x="76" y="605"/>
                    </a:lnTo>
                    <a:lnTo>
                      <a:pt x="140" y="546"/>
                    </a:lnTo>
                    <a:lnTo>
                      <a:pt x="194" y="493"/>
                    </a:lnTo>
                    <a:lnTo>
                      <a:pt x="241" y="439"/>
                    </a:lnTo>
                    <a:lnTo>
                      <a:pt x="277" y="378"/>
                    </a:lnTo>
                    <a:lnTo>
                      <a:pt x="305" y="311"/>
                    </a:lnTo>
                    <a:lnTo>
                      <a:pt x="326" y="229"/>
                    </a:lnTo>
                    <a:lnTo>
                      <a:pt x="341" y="132"/>
                    </a:lnTo>
                    <a:lnTo>
                      <a:pt x="334" y="77"/>
                    </a:lnTo>
                    <a:lnTo>
                      <a:pt x="324" y="40"/>
                    </a:lnTo>
                    <a:lnTo>
                      <a:pt x="314" y="16"/>
                    </a:lnTo>
                    <a:lnTo>
                      <a:pt x="303" y="4"/>
                    </a:lnTo>
                    <a:lnTo>
                      <a:pt x="292" y="0"/>
                    </a:lnTo>
                    <a:lnTo>
                      <a:pt x="283" y="3"/>
                    </a:lnTo>
                    <a:lnTo>
                      <a:pt x="275" y="9"/>
                    </a:lnTo>
                    <a:lnTo>
                      <a:pt x="273" y="18"/>
                    </a:lnTo>
                    <a:lnTo>
                      <a:pt x="256" y="101"/>
                    </a:lnTo>
                    <a:lnTo>
                      <a:pt x="243" y="181"/>
                    </a:lnTo>
                    <a:lnTo>
                      <a:pt x="226" y="258"/>
                    </a:lnTo>
                    <a:lnTo>
                      <a:pt x="207" y="332"/>
                    </a:lnTo>
                    <a:lnTo>
                      <a:pt x="180" y="400"/>
                    </a:lnTo>
                    <a:lnTo>
                      <a:pt x="143" y="465"/>
                    </a:lnTo>
                    <a:lnTo>
                      <a:pt x="94" y="525"/>
                    </a:lnTo>
                    <a:lnTo>
                      <a:pt x="30" y="581"/>
                    </a:lnTo>
                    <a:lnTo>
                      <a:pt x="25" y="592"/>
                    </a:lnTo>
                    <a:lnTo>
                      <a:pt x="22" y="603"/>
                    </a:lnTo>
                    <a:lnTo>
                      <a:pt x="18" y="615"/>
                    </a:lnTo>
                    <a:lnTo>
                      <a:pt x="15" y="627"/>
                    </a:lnTo>
                    <a:lnTo>
                      <a:pt x="11" y="637"/>
                    </a:lnTo>
                    <a:lnTo>
                      <a:pt x="8" y="649"/>
                    </a:lnTo>
                    <a:lnTo>
                      <a:pt x="4" y="661"/>
                    </a:lnTo>
                    <a:lnTo>
                      <a:pt x="0" y="673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36038" name="Freeform 194"/>
              <p:cNvSpPr>
                <a:spLocks/>
              </p:cNvSpPr>
              <p:nvPr/>
            </p:nvSpPr>
            <p:spPr bwMode="auto">
              <a:xfrm>
                <a:off x="5061" y="1517"/>
                <a:ext cx="45" cy="203"/>
              </a:xfrm>
              <a:custGeom>
                <a:avLst/>
                <a:gdLst>
                  <a:gd name="T0" fmla="*/ 0 w 134"/>
                  <a:gd name="T1" fmla="*/ 0 h 610"/>
                  <a:gd name="T2" fmla="*/ 1 w 134"/>
                  <a:gd name="T3" fmla="*/ 3 h 610"/>
                  <a:gd name="T4" fmla="*/ 2 w 134"/>
                  <a:gd name="T5" fmla="*/ 6 h 610"/>
                  <a:gd name="T6" fmla="*/ 3 w 134"/>
                  <a:gd name="T7" fmla="*/ 9 h 610"/>
                  <a:gd name="T8" fmla="*/ 3 w 134"/>
                  <a:gd name="T9" fmla="*/ 11 h 610"/>
                  <a:gd name="T10" fmla="*/ 4 w 134"/>
                  <a:gd name="T11" fmla="*/ 14 h 610"/>
                  <a:gd name="T12" fmla="*/ 4 w 134"/>
                  <a:gd name="T13" fmla="*/ 16 h 610"/>
                  <a:gd name="T14" fmla="*/ 3 w 134"/>
                  <a:gd name="T15" fmla="*/ 19 h 610"/>
                  <a:gd name="T16" fmla="*/ 3 w 134"/>
                  <a:gd name="T17" fmla="*/ 23 h 610"/>
                  <a:gd name="T18" fmla="*/ 4 w 134"/>
                  <a:gd name="T19" fmla="*/ 20 h 610"/>
                  <a:gd name="T20" fmla="*/ 5 w 134"/>
                  <a:gd name="T21" fmla="*/ 17 h 610"/>
                  <a:gd name="T22" fmla="*/ 5 w 134"/>
                  <a:gd name="T23" fmla="*/ 15 h 610"/>
                  <a:gd name="T24" fmla="*/ 5 w 134"/>
                  <a:gd name="T25" fmla="*/ 12 h 610"/>
                  <a:gd name="T26" fmla="*/ 5 w 134"/>
                  <a:gd name="T27" fmla="*/ 10 h 610"/>
                  <a:gd name="T28" fmla="*/ 4 w 134"/>
                  <a:gd name="T29" fmla="*/ 7 h 610"/>
                  <a:gd name="T30" fmla="*/ 4 w 134"/>
                  <a:gd name="T31" fmla="*/ 4 h 610"/>
                  <a:gd name="T32" fmla="*/ 3 w 134"/>
                  <a:gd name="T33" fmla="*/ 1 h 610"/>
                  <a:gd name="T34" fmla="*/ 3 w 134"/>
                  <a:gd name="T35" fmla="*/ 1 h 610"/>
                  <a:gd name="T36" fmla="*/ 3 w 134"/>
                  <a:gd name="T37" fmla="*/ 1 h 610"/>
                  <a:gd name="T38" fmla="*/ 2 w 134"/>
                  <a:gd name="T39" fmla="*/ 1 h 610"/>
                  <a:gd name="T40" fmla="*/ 2 w 134"/>
                  <a:gd name="T41" fmla="*/ 1 h 610"/>
                  <a:gd name="T42" fmla="*/ 1 w 134"/>
                  <a:gd name="T43" fmla="*/ 0 h 610"/>
                  <a:gd name="T44" fmla="*/ 0 w 134"/>
                  <a:gd name="T45" fmla="*/ 0 h 610"/>
                  <a:gd name="T46" fmla="*/ 0 w 134"/>
                  <a:gd name="T47" fmla="*/ 0 h 610"/>
                  <a:gd name="T48" fmla="*/ 0 w 134"/>
                  <a:gd name="T49" fmla="*/ 0 h 61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4" h="610">
                    <a:moveTo>
                      <a:pt x="0" y="1"/>
                    </a:moveTo>
                    <a:lnTo>
                      <a:pt x="31" y="84"/>
                    </a:lnTo>
                    <a:lnTo>
                      <a:pt x="57" y="160"/>
                    </a:lnTo>
                    <a:lnTo>
                      <a:pt x="78" y="231"/>
                    </a:lnTo>
                    <a:lnTo>
                      <a:pt x="92" y="302"/>
                    </a:lnTo>
                    <a:lnTo>
                      <a:pt x="99" y="371"/>
                    </a:lnTo>
                    <a:lnTo>
                      <a:pt x="101" y="444"/>
                    </a:lnTo>
                    <a:lnTo>
                      <a:pt x="93" y="522"/>
                    </a:lnTo>
                    <a:lnTo>
                      <a:pt x="80" y="610"/>
                    </a:lnTo>
                    <a:lnTo>
                      <a:pt x="108" y="535"/>
                    </a:lnTo>
                    <a:lnTo>
                      <a:pt x="126" y="463"/>
                    </a:lnTo>
                    <a:lnTo>
                      <a:pt x="133" y="395"/>
                    </a:lnTo>
                    <a:lnTo>
                      <a:pt x="134" y="328"/>
                    </a:lnTo>
                    <a:lnTo>
                      <a:pt x="127" y="259"/>
                    </a:lnTo>
                    <a:lnTo>
                      <a:pt x="116" y="189"/>
                    </a:lnTo>
                    <a:lnTo>
                      <a:pt x="102" y="115"/>
                    </a:lnTo>
                    <a:lnTo>
                      <a:pt x="85" y="38"/>
                    </a:lnTo>
                    <a:lnTo>
                      <a:pt x="80" y="36"/>
                    </a:lnTo>
                    <a:lnTo>
                      <a:pt x="71" y="31"/>
                    </a:lnTo>
                    <a:lnTo>
                      <a:pt x="57" y="24"/>
                    </a:lnTo>
                    <a:lnTo>
                      <a:pt x="42" y="18"/>
                    </a:lnTo>
                    <a:lnTo>
                      <a:pt x="25" y="10"/>
                    </a:lnTo>
                    <a:lnTo>
                      <a:pt x="12" y="4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pic>
        <p:nvPicPr>
          <p:cNvPr id="36039" name="Picture 19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53"/>
            <a:ext cx="9059863" cy="1146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358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415E6A6-74B7-4300-B4AB-D2C459D4DE24}" type="slidenum">
              <a:rPr lang="en-US" smtClean="0">
                <a:solidFill>
                  <a:srgbClr val="FFFFFF"/>
                </a:solidFill>
              </a:rPr>
              <a:pPr eaLnBrk="1" hangingPunct="1"/>
              <a:t>16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686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16113"/>
            <a:ext cx="5805488" cy="4321175"/>
          </a:xfrm>
        </p:spPr>
        <p:txBody>
          <a:bodyPr/>
          <a:lstStyle/>
          <a:p>
            <a:r>
              <a:rPr lang="en-US" sz="3600" dirty="0" smtClean="0"/>
              <a:t>Amputation – removal of all or part of limb</a:t>
            </a:r>
          </a:p>
          <a:p>
            <a:r>
              <a:rPr lang="en-US" sz="3600" dirty="0" smtClean="0"/>
              <a:t>Sprain - stretched or torn ligaments or tendons</a:t>
            </a:r>
          </a:p>
          <a:p>
            <a:r>
              <a:rPr lang="en-US" sz="3600" dirty="0" smtClean="0"/>
              <a:t>Bursitis - inflammation of bursa causing pain on movement</a:t>
            </a:r>
          </a:p>
        </p:txBody>
      </p:sp>
      <p:grpSp>
        <p:nvGrpSpPr>
          <p:cNvPr id="36870" name="Group 7"/>
          <p:cNvGrpSpPr>
            <a:grpSpLocks noChangeAspect="1"/>
          </p:cNvGrpSpPr>
          <p:nvPr/>
        </p:nvGrpSpPr>
        <p:grpSpPr bwMode="auto">
          <a:xfrm>
            <a:off x="6523038" y="2270125"/>
            <a:ext cx="2011362" cy="3433763"/>
            <a:chOff x="4296" y="1475"/>
            <a:chExt cx="1202" cy="2052"/>
          </a:xfrm>
        </p:grpSpPr>
        <p:sp>
          <p:nvSpPr>
            <p:cNvPr id="36871" name="AutoShape 6"/>
            <p:cNvSpPr>
              <a:spLocks noChangeAspect="1" noChangeArrowheads="1" noTextEdit="1"/>
            </p:cNvSpPr>
            <p:nvPr/>
          </p:nvSpPr>
          <p:spPr bwMode="auto">
            <a:xfrm>
              <a:off x="4296" y="1475"/>
              <a:ext cx="1202" cy="20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2" name="Freeform 8"/>
            <p:cNvSpPr>
              <a:spLocks/>
            </p:cNvSpPr>
            <p:nvPr/>
          </p:nvSpPr>
          <p:spPr bwMode="auto">
            <a:xfrm>
              <a:off x="4297" y="1475"/>
              <a:ext cx="1195" cy="1670"/>
            </a:xfrm>
            <a:custGeom>
              <a:avLst/>
              <a:gdLst>
                <a:gd name="T0" fmla="*/ 1191 w 1195"/>
                <a:gd name="T1" fmla="*/ 765 h 1670"/>
                <a:gd name="T2" fmla="*/ 1169 w 1195"/>
                <a:gd name="T3" fmla="*/ 630 h 1670"/>
                <a:gd name="T4" fmla="*/ 1133 w 1195"/>
                <a:gd name="T5" fmla="*/ 512 h 1670"/>
                <a:gd name="T6" fmla="*/ 1082 w 1195"/>
                <a:gd name="T7" fmla="*/ 414 h 1670"/>
                <a:gd name="T8" fmla="*/ 1020 w 1195"/>
                <a:gd name="T9" fmla="*/ 339 h 1670"/>
                <a:gd name="T10" fmla="*/ 974 w 1195"/>
                <a:gd name="T11" fmla="*/ 302 h 1670"/>
                <a:gd name="T12" fmla="*/ 974 w 1195"/>
                <a:gd name="T13" fmla="*/ 292 h 1670"/>
                <a:gd name="T14" fmla="*/ 961 w 1195"/>
                <a:gd name="T15" fmla="*/ 205 h 1670"/>
                <a:gd name="T16" fmla="*/ 921 w 1195"/>
                <a:gd name="T17" fmla="*/ 129 h 1670"/>
                <a:gd name="T18" fmla="*/ 862 w 1195"/>
                <a:gd name="T19" fmla="*/ 66 h 1670"/>
                <a:gd name="T20" fmla="*/ 785 w 1195"/>
                <a:gd name="T21" fmla="*/ 23 h 1670"/>
                <a:gd name="T22" fmla="*/ 697 w 1195"/>
                <a:gd name="T23" fmla="*/ 1 h 1670"/>
                <a:gd name="T24" fmla="*/ 612 w 1195"/>
                <a:gd name="T25" fmla="*/ 4 h 1670"/>
                <a:gd name="T26" fmla="*/ 540 w 1195"/>
                <a:gd name="T27" fmla="*/ 26 h 1670"/>
                <a:gd name="T28" fmla="*/ 476 w 1195"/>
                <a:gd name="T29" fmla="*/ 62 h 1670"/>
                <a:gd name="T30" fmla="*/ 423 w 1195"/>
                <a:gd name="T31" fmla="*/ 112 h 1670"/>
                <a:gd name="T32" fmla="*/ 383 w 1195"/>
                <a:gd name="T33" fmla="*/ 173 h 1670"/>
                <a:gd name="T34" fmla="*/ 363 w 1195"/>
                <a:gd name="T35" fmla="*/ 218 h 1670"/>
                <a:gd name="T36" fmla="*/ 349 w 1195"/>
                <a:gd name="T37" fmla="*/ 217 h 1670"/>
                <a:gd name="T38" fmla="*/ 336 w 1195"/>
                <a:gd name="T39" fmla="*/ 217 h 1670"/>
                <a:gd name="T40" fmla="*/ 264 w 1195"/>
                <a:gd name="T41" fmla="*/ 226 h 1670"/>
                <a:gd name="T42" fmla="*/ 173 w 1195"/>
                <a:gd name="T43" fmla="*/ 273 h 1670"/>
                <a:gd name="T44" fmla="*/ 97 w 1195"/>
                <a:gd name="T45" fmla="*/ 353 h 1670"/>
                <a:gd name="T46" fmla="*/ 40 w 1195"/>
                <a:gd name="T47" fmla="*/ 461 h 1670"/>
                <a:gd name="T48" fmla="*/ 6 w 1195"/>
                <a:gd name="T49" fmla="*/ 591 h 1670"/>
                <a:gd name="T50" fmla="*/ 2 w 1195"/>
                <a:gd name="T51" fmla="*/ 732 h 1670"/>
                <a:gd name="T52" fmla="*/ 25 w 1195"/>
                <a:gd name="T53" fmla="*/ 863 h 1670"/>
                <a:gd name="T54" fmla="*/ 73 w 1195"/>
                <a:gd name="T55" fmla="*/ 977 h 1670"/>
                <a:gd name="T56" fmla="*/ 140 w 1195"/>
                <a:gd name="T57" fmla="*/ 1067 h 1670"/>
                <a:gd name="T58" fmla="*/ 223 w 1195"/>
                <a:gd name="T59" fmla="*/ 1129 h 1670"/>
                <a:gd name="T60" fmla="*/ 318 w 1195"/>
                <a:gd name="T61" fmla="*/ 1153 h 1670"/>
                <a:gd name="T62" fmla="*/ 309 w 1195"/>
                <a:gd name="T63" fmla="*/ 1230 h 1670"/>
                <a:gd name="T64" fmla="*/ 315 w 1195"/>
                <a:gd name="T65" fmla="*/ 1339 h 1670"/>
                <a:gd name="T66" fmla="*/ 350 w 1195"/>
                <a:gd name="T67" fmla="*/ 1453 h 1670"/>
                <a:gd name="T68" fmla="*/ 410 w 1195"/>
                <a:gd name="T69" fmla="*/ 1548 h 1670"/>
                <a:gd name="T70" fmla="*/ 490 w 1195"/>
                <a:gd name="T71" fmla="*/ 1620 h 1670"/>
                <a:gd name="T72" fmla="*/ 587 w 1195"/>
                <a:gd name="T73" fmla="*/ 1661 h 1670"/>
                <a:gd name="T74" fmla="*/ 684 w 1195"/>
                <a:gd name="T75" fmla="*/ 1669 h 1670"/>
                <a:gd name="T76" fmla="*/ 763 w 1195"/>
                <a:gd name="T77" fmla="*/ 1651 h 1670"/>
                <a:gd name="T78" fmla="*/ 833 w 1195"/>
                <a:gd name="T79" fmla="*/ 1614 h 1670"/>
                <a:gd name="T80" fmla="*/ 894 w 1195"/>
                <a:gd name="T81" fmla="*/ 1560 h 1670"/>
                <a:gd name="T82" fmla="*/ 945 w 1195"/>
                <a:gd name="T83" fmla="*/ 1491 h 1670"/>
                <a:gd name="T84" fmla="*/ 981 w 1195"/>
                <a:gd name="T85" fmla="*/ 1412 h 1670"/>
                <a:gd name="T86" fmla="*/ 1047 w 1195"/>
                <a:gd name="T87" fmla="*/ 1353 h 1670"/>
                <a:gd name="T88" fmla="*/ 1103 w 1195"/>
                <a:gd name="T89" fmla="*/ 1271 h 1670"/>
                <a:gd name="T90" fmla="*/ 1148 w 1195"/>
                <a:gd name="T91" fmla="*/ 1166 h 1670"/>
                <a:gd name="T92" fmla="*/ 1179 w 1195"/>
                <a:gd name="T93" fmla="*/ 1044 h 1670"/>
                <a:gd name="T94" fmla="*/ 1194 w 1195"/>
                <a:gd name="T95" fmla="*/ 908 h 16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95" h="1670">
                  <a:moveTo>
                    <a:pt x="1195" y="860"/>
                  </a:moveTo>
                  <a:lnTo>
                    <a:pt x="1194" y="811"/>
                  </a:lnTo>
                  <a:lnTo>
                    <a:pt x="1191" y="765"/>
                  </a:lnTo>
                  <a:lnTo>
                    <a:pt x="1185" y="718"/>
                  </a:lnTo>
                  <a:lnTo>
                    <a:pt x="1178" y="674"/>
                  </a:lnTo>
                  <a:lnTo>
                    <a:pt x="1169" y="630"/>
                  </a:lnTo>
                  <a:lnTo>
                    <a:pt x="1159" y="589"/>
                  </a:lnTo>
                  <a:lnTo>
                    <a:pt x="1146" y="549"/>
                  </a:lnTo>
                  <a:lnTo>
                    <a:pt x="1133" y="512"/>
                  </a:lnTo>
                  <a:lnTo>
                    <a:pt x="1117" y="477"/>
                  </a:lnTo>
                  <a:lnTo>
                    <a:pt x="1099" y="444"/>
                  </a:lnTo>
                  <a:lnTo>
                    <a:pt x="1082" y="414"/>
                  </a:lnTo>
                  <a:lnTo>
                    <a:pt x="1062" y="386"/>
                  </a:lnTo>
                  <a:lnTo>
                    <a:pt x="1041" y="361"/>
                  </a:lnTo>
                  <a:lnTo>
                    <a:pt x="1020" y="339"/>
                  </a:lnTo>
                  <a:lnTo>
                    <a:pt x="998" y="320"/>
                  </a:lnTo>
                  <a:lnTo>
                    <a:pt x="974" y="305"/>
                  </a:lnTo>
                  <a:lnTo>
                    <a:pt x="974" y="302"/>
                  </a:lnTo>
                  <a:lnTo>
                    <a:pt x="974" y="298"/>
                  </a:lnTo>
                  <a:lnTo>
                    <a:pt x="974" y="295"/>
                  </a:lnTo>
                  <a:lnTo>
                    <a:pt x="974" y="292"/>
                  </a:lnTo>
                  <a:lnTo>
                    <a:pt x="972" y="262"/>
                  </a:lnTo>
                  <a:lnTo>
                    <a:pt x="968" y="233"/>
                  </a:lnTo>
                  <a:lnTo>
                    <a:pt x="961" y="205"/>
                  </a:lnTo>
                  <a:lnTo>
                    <a:pt x="950" y="178"/>
                  </a:lnTo>
                  <a:lnTo>
                    <a:pt x="937" y="152"/>
                  </a:lnTo>
                  <a:lnTo>
                    <a:pt x="921" y="129"/>
                  </a:lnTo>
                  <a:lnTo>
                    <a:pt x="904" y="107"/>
                  </a:lnTo>
                  <a:lnTo>
                    <a:pt x="884" y="85"/>
                  </a:lnTo>
                  <a:lnTo>
                    <a:pt x="862" y="66"/>
                  </a:lnTo>
                  <a:lnTo>
                    <a:pt x="838" y="50"/>
                  </a:lnTo>
                  <a:lnTo>
                    <a:pt x="812" y="35"/>
                  </a:lnTo>
                  <a:lnTo>
                    <a:pt x="785" y="23"/>
                  </a:lnTo>
                  <a:lnTo>
                    <a:pt x="758" y="13"/>
                  </a:lnTo>
                  <a:lnTo>
                    <a:pt x="727" y="6"/>
                  </a:lnTo>
                  <a:lnTo>
                    <a:pt x="697" y="1"/>
                  </a:lnTo>
                  <a:lnTo>
                    <a:pt x="665" y="0"/>
                  </a:lnTo>
                  <a:lnTo>
                    <a:pt x="638" y="1"/>
                  </a:lnTo>
                  <a:lnTo>
                    <a:pt x="612" y="4"/>
                  </a:lnTo>
                  <a:lnTo>
                    <a:pt x="588" y="9"/>
                  </a:lnTo>
                  <a:lnTo>
                    <a:pt x="563" y="17"/>
                  </a:lnTo>
                  <a:lnTo>
                    <a:pt x="540" y="26"/>
                  </a:lnTo>
                  <a:lnTo>
                    <a:pt x="517" y="36"/>
                  </a:lnTo>
                  <a:lnTo>
                    <a:pt x="495" y="49"/>
                  </a:lnTo>
                  <a:lnTo>
                    <a:pt x="476" y="62"/>
                  </a:lnTo>
                  <a:lnTo>
                    <a:pt x="456" y="78"/>
                  </a:lnTo>
                  <a:lnTo>
                    <a:pt x="438" y="94"/>
                  </a:lnTo>
                  <a:lnTo>
                    <a:pt x="423" y="112"/>
                  </a:lnTo>
                  <a:lnTo>
                    <a:pt x="408" y="132"/>
                  </a:lnTo>
                  <a:lnTo>
                    <a:pt x="395" y="152"/>
                  </a:lnTo>
                  <a:lnTo>
                    <a:pt x="383" y="173"/>
                  </a:lnTo>
                  <a:lnTo>
                    <a:pt x="374" y="196"/>
                  </a:lnTo>
                  <a:lnTo>
                    <a:pt x="367" y="219"/>
                  </a:lnTo>
                  <a:lnTo>
                    <a:pt x="363" y="218"/>
                  </a:lnTo>
                  <a:lnTo>
                    <a:pt x="359" y="218"/>
                  </a:lnTo>
                  <a:lnTo>
                    <a:pt x="354" y="217"/>
                  </a:lnTo>
                  <a:lnTo>
                    <a:pt x="349" y="217"/>
                  </a:lnTo>
                  <a:lnTo>
                    <a:pt x="345" y="217"/>
                  </a:lnTo>
                  <a:lnTo>
                    <a:pt x="341" y="217"/>
                  </a:lnTo>
                  <a:lnTo>
                    <a:pt x="336" y="217"/>
                  </a:lnTo>
                  <a:lnTo>
                    <a:pt x="332" y="217"/>
                  </a:lnTo>
                  <a:lnTo>
                    <a:pt x="297" y="219"/>
                  </a:lnTo>
                  <a:lnTo>
                    <a:pt x="264" y="226"/>
                  </a:lnTo>
                  <a:lnTo>
                    <a:pt x="233" y="237"/>
                  </a:lnTo>
                  <a:lnTo>
                    <a:pt x="202" y="253"/>
                  </a:lnTo>
                  <a:lnTo>
                    <a:pt x="173" y="273"/>
                  </a:lnTo>
                  <a:lnTo>
                    <a:pt x="146" y="296"/>
                  </a:lnTo>
                  <a:lnTo>
                    <a:pt x="120" y="323"/>
                  </a:lnTo>
                  <a:lnTo>
                    <a:pt x="97" y="353"/>
                  </a:lnTo>
                  <a:lnTo>
                    <a:pt x="76" y="387"/>
                  </a:lnTo>
                  <a:lnTo>
                    <a:pt x="57" y="423"/>
                  </a:lnTo>
                  <a:lnTo>
                    <a:pt x="40" y="461"/>
                  </a:lnTo>
                  <a:lnTo>
                    <a:pt x="26" y="503"/>
                  </a:lnTo>
                  <a:lnTo>
                    <a:pt x="15" y="545"/>
                  </a:lnTo>
                  <a:lnTo>
                    <a:pt x="6" y="591"/>
                  </a:lnTo>
                  <a:lnTo>
                    <a:pt x="2" y="637"/>
                  </a:lnTo>
                  <a:lnTo>
                    <a:pt x="0" y="685"/>
                  </a:lnTo>
                  <a:lnTo>
                    <a:pt x="2" y="732"/>
                  </a:lnTo>
                  <a:lnTo>
                    <a:pt x="6" y="777"/>
                  </a:lnTo>
                  <a:lnTo>
                    <a:pt x="15" y="822"/>
                  </a:lnTo>
                  <a:lnTo>
                    <a:pt x="25" y="863"/>
                  </a:lnTo>
                  <a:lnTo>
                    <a:pt x="38" y="904"/>
                  </a:lnTo>
                  <a:lnTo>
                    <a:pt x="54" y="942"/>
                  </a:lnTo>
                  <a:lnTo>
                    <a:pt x="73" y="977"/>
                  </a:lnTo>
                  <a:lnTo>
                    <a:pt x="92" y="1010"/>
                  </a:lnTo>
                  <a:lnTo>
                    <a:pt x="115" y="1041"/>
                  </a:lnTo>
                  <a:lnTo>
                    <a:pt x="140" y="1067"/>
                  </a:lnTo>
                  <a:lnTo>
                    <a:pt x="166" y="1091"/>
                  </a:lnTo>
                  <a:lnTo>
                    <a:pt x="194" y="1112"/>
                  </a:lnTo>
                  <a:lnTo>
                    <a:pt x="223" y="1129"/>
                  </a:lnTo>
                  <a:lnTo>
                    <a:pt x="254" y="1141"/>
                  </a:lnTo>
                  <a:lnTo>
                    <a:pt x="285" y="1149"/>
                  </a:lnTo>
                  <a:lnTo>
                    <a:pt x="318" y="1153"/>
                  </a:lnTo>
                  <a:lnTo>
                    <a:pt x="314" y="1178"/>
                  </a:lnTo>
                  <a:lnTo>
                    <a:pt x="311" y="1204"/>
                  </a:lnTo>
                  <a:lnTo>
                    <a:pt x="309" y="1230"/>
                  </a:lnTo>
                  <a:lnTo>
                    <a:pt x="308" y="1256"/>
                  </a:lnTo>
                  <a:lnTo>
                    <a:pt x="310" y="1299"/>
                  </a:lnTo>
                  <a:lnTo>
                    <a:pt x="315" y="1339"/>
                  </a:lnTo>
                  <a:lnTo>
                    <a:pt x="323" y="1379"/>
                  </a:lnTo>
                  <a:lnTo>
                    <a:pt x="336" y="1417"/>
                  </a:lnTo>
                  <a:lnTo>
                    <a:pt x="350" y="1453"/>
                  </a:lnTo>
                  <a:lnTo>
                    <a:pt x="368" y="1487"/>
                  </a:lnTo>
                  <a:lnTo>
                    <a:pt x="388" y="1519"/>
                  </a:lnTo>
                  <a:lnTo>
                    <a:pt x="410" y="1548"/>
                  </a:lnTo>
                  <a:lnTo>
                    <a:pt x="435" y="1575"/>
                  </a:lnTo>
                  <a:lnTo>
                    <a:pt x="462" y="1599"/>
                  </a:lnTo>
                  <a:lnTo>
                    <a:pt x="490" y="1620"/>
                  </a:lnTo>
                  <a:lnTo>
                    <a:pt x="521" y="1637"/>
                  </a:lnTo>
                  <a:lnTo>
                    <a:pt x="553" y="1651"/>
                  </a:lnTo>
                  <a:lnTo>
                    <a:pt x="587" y="1661"/>
                  </a:lnTo>
                  <a:lnTo>
                    <a:pt x="622" y="1668"/>
                  </a:lnTo>
                  <a:lnTo>
                    <a:pt x="657" y="1670"/>
                  </a:lnTo>
                  <a:lnTo>
                    <a:pt x="684" y="1669"/>
                  </a:lnTo>
                  <a:lnTo>
                    <a:pt x="711" y="1664"/>
                  </a:lnTo>
                  <a:lnTo>
                    <a:pt x="737" y="1659"/>
                  </a:lnTo>
                  <a:lnTo>
                    <a:pt x="763" y="1651"/>
                  </a:lnTo>
                  <a:lnTo>
                    <a:pt x="787" y="1641"/>
                  </a:lnTo>
                  <a:lnTo>
                    <a:pt x="810" y="1628"/>
                  </a:lnTo>
                  <a:lnTo>
                    <a:pt x="833" y="1614"/>
                  </a:lnTo>
                  <a:lnTo>
                    <a:pt x="855" y="1597"/>
                  </a:lnTo>
                  <a:lnTo>
                    <a:pt x="876" y="1579"/>
                  </a:lnTo>
                  <a:lnTo>
                    <a:pt x="894" y="1560"/>
                  </a:lnTo>
                  <a:lnTo>
                    <a:pt x="913" y="1538"/>
                  </a:lnTo>
                  <a:lnTo>
                    <a:pt x="930" y="1515"/>
                  </a:lnTo>
                  <a:lnTo>
                    <a:pt x="945" y="1491"/>
                  </a:lnTo>
                  <a:lnTo>
                    <a:pt x="959" y="1466"/>
                  </a:lnTo>
                  <a:lnTo>
                    <a:pt x="971" y="1440"/>
                  </a:lnTo>
                  <a:lnTo>
                    <a:pt x="981" y="1412"/>
                  </a:lnTo>
                  <a:lnTo>
                    <a:pt x="1004" y="1395"/>
                  </a:lnTo>
                  <a:lnTo>
                    <a:pt x="1026" y="1376"/>
                  </a:lnTo>
                  <a:lnTo>
                    <a:pt x="1047" y="1353"/>
                  </a:lnTo>
                  <a:lnTo>
                    <a:pt x="1066" y="1329"/>
                  </a:lnTo>
                  <a:lnTo>
                    <a:pt x="1086" y="1301"/>
                  </a:lnTo>
                  <a:lnTo>
                    <a:pt x="1103" y="1271"/>
                  </a:lnTo>
                  <a:lnTo>
                    <a:pt x="1119" y="1237"/>
                  </a:lnTo>
                  <a:lnTo>
                    <a:pt x="1135" y="1202"/>
                  </a:lnTo>
                  <a:lnTo>
                    <a:pt x="1148" y="1166"/>
                  </a:lnTo>
                  <a:lnTo>
                    <a:pt x="1160" y="1127"/>
                  </a:lnTo>
                  <a:lnTo>
                    <a:pt x="1170" y="1086"/>
                  </a:lnTo>
                  <a:lnTo>
                    <a:pt x="1179" y="1044"/>
                  </a:lnTo>
                  <a:lnTo>
                    <a:pt x="1185" y="999"/>
                  </a:lnTo>
                  <a:lnTo>
                    <a:pt x="1191" y="954"/>
                  </a:lnTo>
                  <a:lnTo>
                    <a:pt x="1194" y="908"/>
                  </a:lnTo>
                  <a:lnTo>
                    <a:pt x="1195" y="860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3" name="Freeform 9"/>
            <p:cNvSpPr>
              <a:spLocks/>
            </p:cNvSpPr>
            <p:nvPr/>
          </p:nvSpPr>
          <p:spPr bwMode="auto">
            <a:xfrm>
              <a:off x="4313" y="3208"/>
              <a:ext cx="1148" cy="319"/>
            </a:xfrm>
            <a:custGeom>
              <a:avLst/>
              <a:gdLst>
                <a:gd name="T0" fmla="*/ 154 w 1148"/>
                <a:gd name="T1" fmla="*/ 268 h 319"/>
                <a:gd name="T2" fmla="*/ 197 w 1148"/>
                <a:gd name="T3" fmla="*/ 281 h 319"/>
                <a:gd name="T4" fmla="*/ 246 w 1148"/>
                <a:gd name="T5" fmla="*/ 291 h 319"/>
                <a:gd name="T6" fmla="*/ 299 w 1148"/>
                <a:gd name="T7" fmla="*/ 299 h 319"/>
                <a:gd name="T8" fmla="*/ 355 w 1148"/>
                <a:gd name="T9" fmla="*/ 308 h 319"/>
                <a:gd name="T10" fmla="*/ 414 w 1148"/>
                <a:gd name="T11" fmla="*/ 313 h 319"/>
                <a:gd name="T12" fmla="*/ 476 w 1148"/>
                <a:gd name="T13" fmla="*/ 317 h 319"/>
                <a:gd name="T14" fmla="*/ 540 w 1148"/>
                <a:gd name="T15" fmla="*/ 319 h 319"/>
                <a:gd name="T16" fmla="*/ 606 w 1148"/>
                <a:gd name="T17" fmla="*/ 319 h 319"/>
                <a:gd name="T18" fmla="*/ 669 w 1148"/>
                <a:gd name="T19" fmla="*/ 317 h 319"/>
                <a:gd name="T20" fmla="*/ 730 w 1148"/>
                <a:gd name="T21" fmla="*/ 313 h 319"/>
                <a:gd name="T22" fmla="*/ 789 w 1148"/>
                <a:gd name="T23" fmla="*/ 308 h 319"/>
                <a:gd name="T24" fmla="*/ 844 w 1148"/>
                <a:gd name="T25" fmla="*/ 300 h 319"/>
                <a:gd name="T26" fmla="*/ 896 w 1148"/>
                <a:gd name="T27" fmla="*/ 291 h 319"/>
                <a:gd name="T28" fmla="*/ 945 w 1148"/>
                <a:gd name="T29" fmla="*/ 282 h 319"/>
                <a:gd name="T30" fmla="*/ 988 w 1148"/>
                <a:gd name="T31" fmla="*/ 270 h 319"/>
                <a:gd name="T32" fmla="*/ 1040 w 1148"/>
                <a:gd name="T33" fmla="*/ 253 h 319"/>
                <a:gd name="T34" fmla="*/ 1091 w 1148"/>
                <a:gd name="T35" fmla="*/ 229 h 319"/>
                <a:gd name="T36" fmla="*/ 1126 w 1148"/>
                <a:gd name="T37" fmla="*/ 203 h 319"/>
                <a:gd name="T38" fmla="*/ 1146 w 1148"/>
                <a:gd name="T39" fmla="*/ 174 h 319"/>
                <a:gd name="T40" fmla="*/ 1145 w 1148"/>
                <a:gd name="T41" fmla="*/ 143 h 319"/>
                <a:gd name="T42" fmla="*/ 1122 w 1148"/>
                <a:gd name="T43" fmla="*/ 112 h 319"/>
                <a:gd name="T44" fmla="*/ 1078 w 1148"/>
                <a:gd name="T45" fmla="*/ 84 h 319"/>
                <a:gd name="T46" fmla="*/ 1017 w 1148"/>
                <a:gd name="T47" fmla="*/ 58 h 319"/>
                <a:gd name="T48" fmla="*/ 938 w 1148"/>
                <a:gd name="T49" fmla="*/ 36 h 319"/>
                <a:gd name="T50" fmla="*/ 847 w 1148"/>
                <a:gd name="T51" fmla="*/ 19 h 319"/>
                <a:gd name="T52" fmla="*/ 745 w 1148"/>
                <a:gd name="T53" fmla="*/ 7 h 319"/>
                <a:gd name="T54" fmla="*/ 633 w 1148"/>
                <a:gd name="T55" fmla="*/ 1 h 319"/>
                <a:gd name="T56" fmla="*/ 515 w 1148"/>
                <a:gd name="T57" fmla="*/ 1 h 319"/>
                <a:gd name="T58" fmla="*/ 403 w 1148"/>
                <a:gd name="T59" fmla="*/ 7 h 319"/>
                <a:gd name="T60" fmla="*/ 300 w 1148"/>
                <a:gd name="T61" fmla="*/ 19 h 319"/>
                <a:gd name="T62" fmla="*/ 209 w 1148"/>
                <a:gd name="T63" fmla="*/ 36 h 319"/>
                <a:gd name="T64" fmla="*/ 130 w 1148"/>
                <a:gd name="T65" fmla="*/ 58 h 319"/>
                <a:gd name="T66" fmla="*/ 69 w 1148"/>
                <a:gd name="T67" fmla="*/ 84 h 319"/>
                <a:gd name="T68" fmla="*/ 25 w 1148"/>
                <a:gd name="T69" fmla="*/ 112 h 319"/>
                <a:gd name="T70" fmla="*/ 3 w 1148"/>
                <a:gd name="T71" fmla="*/ 143 h 319"/>
                <a:gd name="T72" fmla="*/ 2 w 1148"/>
                <a:gd name="T73" fmla="*/ 174 h 319"/>
                <a:gd name="T74" fmla="*/ 19 w 1148"/>
                <a:gd name="T75" fmla="*/ 202 h 319"/>
                <a:gd name="T76" fmla="*/ 54 w 1148"/>
                <a:gd name="T77" fmla="*/ 228 h 319"/>
                <a:gd name="T78" fmla="*/ 103 w 1148"/>
                <a:gd name="T79" fmla="*/ 252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48" h="319">
                  <a:moveTo>
                    <a:pt x="133" y="262"/>
                  </a:moveTo>
                  <a:lnTo>
                    <a:pt x="154" y="268"/>
                  </a:lnTo>
                  <a:lnTo>
                    <a:pt x="176" y="274"/>
                  </a:lnTo>
                  <a:lnTo>
                    <a:pt x="197" y="281"/>
                  </a:lnTo>
                  <a:lnTo>
                    <a:pt x="221" y="286"/>
                  </a:lnTo>
                  <a:lnTo>
                    <a:pt x="246" y="291"/>
                  </a:lnTo>
                  <a:lnTo>
                    <a:pt x="272" y="295"/>
                  </a:lnTo>
                  <a:lnTo>
                    <a:pt x="299" y="299"/>
                  </a:lnTo>
                  <a:lnTo>
                    <a:pt x="327" y="303"/>
                  </a:lnTo>
                  <a:lnTo>
                    <a:pt x="355" y="308"/>
                  </a:lnTo>
                  <a:lnTo>
                    <a:pt x="384" y="311"/>
                  </a:lnTo>
                  <a:lnTo>
                    <a:pt x="414" y="313"/>
                  </a:lnTo>
                  <a:lnTo>
                    <a:pt x="445" y="315"/>
                  </a:lnTo>
                  <a:lnTo>
                    <a:pt x="476" y="317"/>
                  </a:lnTo>
                  <a:lnTo>
                    <a:pt x="508" y="318"/>
                  </a:lnTo>
                  <a:lnTo>
                    <a:pt x="540" y="319"/>
                  </a:lnTo>
                  <a:lnTo>
                    <a:pt x="574" y="319"/>
                  </a:lnTo>
                  <a:lnTo>
                    <a:pt x="606" y="319"/>
                  </a:lnTo>
                  <a:lnTo>
                    <a:pt x="638" y="318"/>
                  </a:lnTo>
                  <a:lnTo>
                    <a:pt x="669" y="317"/>
                  </a:lnTo>
                  <a:lnTo>
                    <a:pt x="700" y="315"/>
                  </a:lnTo>
                  <a:lnTo>
                    <a:pt x="730" y="313"/>
                  </a:lnTo>
                  <a:lnTo>
                    <a:pt x="760" y="311"/>
                  </a:lnTo>
                  <a:lnTo>
                    <a:pt x="789" y="308"/>
                  </a:lnTo>
                  <a:lnTo>
                    <a:pt x="817" y="303"/>
                  </a:lnTo>
                  <a:lnTo>
                    <a:pt x="844" y="300"/>
                  </a:lnTo>
                  <a:lnTo>
                    <a:pt x="871" y="296"/>
                  </a:lnTo>
                  <a:lnTo>
                    <a:pt x="896" y="291"/>
                  </a:lnTo>
                  <a:lnTo>
                    <a:pt x="921" y="287"/>
                  </a:lnTo>
                  <a:lnTo>
                    <a:pt x="945" y="282"/>
                  </a:lnTo>
                  <a:lnTo>
                    <a:pt x="967" y="275"/>
                  </a:lnTo>
                  <a:lnTo>
                    <a:pt x="988" y="270"/>
                  </a:lnTo>
                  <a:lnTo>
                    <a:pt x="1009" y="264"/>
                  </a:lnTo>
                  <a:lnTo>
                    <a:pt x="1040" y="253"/>
                  </a:lnTo>
                  <a:lnTo>
                    <a:pt x="1067" y="241"/>
                  </a:lnTo>
                  <a:lnTo>
                    <a:pt x="1091" y="229"/>
                  </a:lnTo>
                  <a:lnTo>
                    <a:pt x="1110" y="216"/>
                  </a:lnTo>
                  <a:lnTo>
                    <a:pt x="1126" y="203"/>
                  </a:lnTo>
                  <a:lnTo>
                    <a:pt x="1138" y="188"/>
                  </a:lnTo>
                  <a:lnTo>
                    <a:pt x="1146" y="174"/>
                  </a:lnTo>
                  <a:lnTo>
                    <a:pt x="1148" y="159"/>
                  </a:lnTo>
                  <a:lnTo>
                    <a:pt x="1145" y="143"/>
                  </a:lnTo>
                  <a:lnTo>
                    <a:pt x="1136" y="127"/>
                  </a:lnTo>
                  <a:lnTo>
                    <a:pt x="1122" y="112"/>
                  </a:lnTo>
                  <a:lnTo>
                    <a:pt x="1102" y="97"/>
                  </a:lnTo>
                  <a:lnTo>
                    <a:pt x="1078" y="84"/>
                  </a:lnTo>
                  <a:lnTo>
                    <a:pt x="1049" y="70"/>
                  </a:lnTo>
                  <a:lnTo>
                    <a:pt x="1017" y="58"/>
                  </a:lnTo>
                  <a:lnTo>
                    <a:pt x="980" y="46"/>
                  </a:lnTo>
                  <a:lnTo>
                    <a:pt x="938" y="36"/>
                  </a:lnTo>
                  <a:lnTo>
                    <a:pt x="895" y="27"/>
                  </a:lnTo>
                  <a:lnTo>
                    <a:pt x="847" y="19"/>
                  </a:lnTo>
                  <a:lnTo>
                    <a:pt x="797" y="12"/>
                  </a:lnTo>
                  <a:lnTo>
                    <a:pt x="745" y="7"/>
                  </a:lnTo>
                  <a:lnTo>
                    <a:pt x="690" y="3"/>
                  </a:lnTo>
                  <a:lnTo>
                    <a:pt x="633" y="1"/>
                  </a:lnTo>
                  <a:lnTo>
                    <a:pt x="574" y="0"/>
                  </a:lnTo>
                  <a:lnTo>
                    <a:pt x="515" y="1"/>
                  </a:lnTo>
                  <a:lnTo>
                    <a:pt x="458" y="3"/>
                  </a:lnTo>
                  <a:lnTo>
                    <a:pt x="403" y="7"/>
                  </a:lnTo>
                  <a:lnTo>
                    <a:pt x="350" y="12"/>
                  </a:lnTo>
                  <a:lnTo>
                    <a:pt x="300" y="19"/>
                  </a:lnTo>
                  <a:lnTo>
                    <a:pt x="252" y="27"/>
                  </a:lnTo>
                  <a:lnTo>
                    <a:pt x="209" y="36"/>
                  </a:lnTo>
                  <a:lnTo>
                    <a:pt x="167" y="46"/>
                  </a:lnTo>
                  <a:lnTo>
                    <a:pt x="130" y="58"/>
                  </a:lnTo>
                  <a:lnTo>
                    <a:pt x="98" y="70"/>
                  </a:lnTo>
                  <a:lnTo>
                    <a:pt x="69" y="84"/>
                  </a:lnTo>
                  <a:lnTo>
                    <a:pt x="45" y="97"/>
                  </a:lnTo>
                  <a:lnTo>
                    <a:pt x="25" y="112"/>
                  </a:lnTo>
                  <a:lnTo>
                    <a:pt x="11" y="127"/>
                  </a:lnTo>
                  <a:lnTo>
                    <a:pt x="3" y="143"/>
                  </a:lnTo>
                  <a:lnTo>
                    <a:pt x="0" y="159"/>
                  </a:lnTo>
                  <a:lnTo>
                    <a:pt x="2" y="174"/>
                  </a:lnTo>
                  <a:lnTo>
                    <a:pt x="9" y="188"/>
                  </a:lnTo>
                  <a:lnTo>
                    <a:pt x="19" y="202"/>
                  </a:lnTo>
                  <a:lnTo>
                    <a:pt x="35" y="215"/>
                  </a:lnTo>
                  <a:lnTo>
                    <a:pt x="54" y="228"/>
                  </a:lnTo>
                  <a:lnTo>
                    <a:pt x="77" y="239"/>
                  </a:lnTo>
                  <a:lnTo>
                    <a:pt x="103" y="252"/>
                  </a:lnTo>
                  <a:lnTo>
                    <a:pt x="133" y="262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4" name="Freeform 10"/>
            <p:cNvSpPr>
              <a:spLocks/>
            </p:cNvSpPr>
            <p:nvPr/>
          </p:nvSpPr>
          <p:spPr bwMode="auto">
            <a:xfrm>
              <a:off x="4440" y="3293"/>
              <a:ext cx="370" cy="140"/>
            </a:xfrm>
            <a:custGeom>
              <a:avLst/>
              <a:gdLst>
                <a:gd name="T0" fmla="*/ 61 w 370"/>
                <a:gd name="T1" fmla="*/ 54 h 140"/>
                <a:gd name="T2" fmla="*/ 7 w 370"/>
                <a:gd name="T3" fmla="*/ 108 h 140"/>
                <a:gd name="T4" fmla="*/ 0 w 370"/>
                <a:gd name="T5" fmla="*/ 120 h 140"/>
                <a:gd name="T6" fmla="*/ 2 w 370"/>
                <a:gd name="T7" fmla="*/ 121 h 140"/>
                <a:gd name="T8" fmla="*/ 7 w 370"/>
                <a:gd name="T9" fmla="*/ 123 h 140"/>
                <a:gd name="T10" fmla="*/ 14 w 370"/>
                <a:gd name="T11" fmla="*/ 126 h 140"/>
                <a:gd name="T12" fmla="*/ 23 w 370"/>
                <a:gd name="T13" fmla="*/ 129 h 140"/>
                <a:gd name="T14" fmla="*/ 31 w 370"/>
                <a:gd name="T15" fmla="*/ 133 h 140"/>
                <a:gd name="T16" fmla="*/ 39 w 370"/>
                <a:gd name="T17" fmla="*/ 137 h 140"/>
                <a:gd name="T18" fmla="*/ 47 w 370"/>
                <a:gd name="T19" fmla="*/ 139 h 140"/>
                <a:gd name="T20" fmla="*/ 51 w 370"/>
                <a:gd name="T21" fmla="*/ 140 h 140"/>
                <a:gd name="T22" fmla="*/ 55 w 370"/>
                <a:gd name="T23" fmla="*/ 140 h 140"/>
                <a:gd name="T24" fmla="*/ 62 w 370"/>
                <a:gd name="T25" fmla="*/ 139 h 140"/>
                <a:gd name="T26" fmla="*/ 70 w 370"/>
                <a:gd name="T27" fmla="*/ 138 h 140"/>
                <a:gd name="T28" fmla="*/ 79 w 370"/>
                <a:gd name="T29" fmla="*/ 136 h 140"/>
                <a:gd name="T30" fmla="*/ 88 w 370"/>
                <a:gd name="T31" fmla="*/ 133 h 140"/>
                <a:gd name="T32" fmla="*/ 96 w 370"/>
                <a:gd name="T33" fmla="*/ 131 h 140"/>
                <a:gd name="T34" fmla="*/ 104 w 370"/>
                <a:gd name="T35" fmla="*/ 128 h 140"/>
                <a:gd name="T36" fmla="*/ 109 w 370"/>
                <a:gd name="T37" fmla="*/ 124 h 140"/>
                <a:gd name="T38" fmla="*/ 114 w 370"/>
                <a:gd name="T39" fmla="*/ 120 h 140"/>
                <a:gd name="T40" fmla="*/ 120 w 370"/>
                <a:gd name="T41" fmla="*/ 116 h 140"/>
                <a:gd name="T42" fmla="*/ 129 w 370"/>
                <a:gd name="T43" fmla="*/ 113 h 140"/>
                <a:gd name="T44" fmla="*/ 137 w 370"/>
                <a:gd name="T45" fmla="*/ 109 h 140"/>
                <a:gd name="T46" fmla="*/ 144 w 370"/>
                <a:gd name="T47" fmla="*/ 105 h 140"/>
                <a:gd name="T48" fmla="*/ 150 w 370"/>
                <a:gd name="T49" fmla="*/ 103 h 140"/>
                <a:gd name="T50" fmla="*/ 154 w 370"/>
                <a:gd name="T51" fmla="*/ 102 h 140"/>
                <a:gd name="T52" fmla="*/ 157 w 370"/>
                <a:gd name="T53" fmla="*/ 101 h 140"/>
                <a:gd name="T54" fmla="*/ 201 w 370"/>
                <a:gd name="T55" fmla="*/ 101 h 140"/>
                <a:gd name="T56" fmla="*/ 220 w 370"/>
                <a:gd name="T57" fmla="*/ 81 h 140"/>
                <a:gd name="T58" fmla="*/ 240 w 370"/>
                <a:gd name="T59" fmla="*/ 72 h 140"/>
                <a:gd name="T60" fmla="*/ 261 w 370"/>
                <a:gd name="T61" fmla="*/ 81 h 140"/>
                <a:gd name="T62" fmla="*/ 370 w 370"/>
                <a:gd name="T63" fmla="*/ 64 h 140"/>
                <a:gd name="T64" fmla="*/ 368 w 370"/>
                <a:gd name="T65" fmla="*/ 41 h 140"/>
                <a:gd name="T66" fmla="*/ 367 w 370"/>
                <a:gd name="T67" fmla="*/ 40 h 140"/>
                <a:gd name="T68" fmla="*/ 363 w 370"/>
                <a:gd name="T69" fmla="*/ 38 h 140"/>
                <a:gd name="T70" fmla="*/ 356 w 370"/>
                <a:gd name="T71" fmla="*/ 35 h 140"/>
                <a:gd name="T72" fmla="*/ 349 w 370"/>
                <a:gd name="T73" fmla="*/ 32 h 140"/>
                <a:gd name="T74" fmla="*/ 343 w 370"/>
                <a:gd name="T75" fmla="*/ 29 h 140"/>
                <a:gd name="T76" fmla="*/ 336 w 370"/>
                <a:gd name="T77" fmla="*/ 26 h 140"/>
                <a:gd name="T78" fmla="*/ 331 w 370"/>
                <a:gd name="T79" fmla="*/ 24 h 140"/>
                <a:gd name="T80" fmla="*/ 327 w 370"/>
                <a:gd name="T81" fmla="*/ 23 h 140"/>
                <a:gd name="T82" fmla="*/ 321 w 370"/>
                <a:gd name="T83" fmla="*/ 21 h 140"/>
                <a:gd name="T84" fmla="*/ 314 w 370"/>
                <a:gd name="T85" fmla="*/ 16 h 140"/>
                <a:gd name="T86" fmla="*/ 308 w 370"/>
                <a:gd name="T87" fmla="*/ 12 h 140"/>
                <a:gd name="T88" fmla="*/ 305 w 370"/>
                <a:gd name="T89" fmla="*/ 10 h 140"/>
                <a:gd name="T90" fmla="*/ 226 w 370"/>
                <a:gd name="T91" fmla="*/ 0 h 140"/>
                <a:gd name="T92" fmla="*/ 61 w 370"/>
                <a:gd name="T93" fmla="*/ 54 h 14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70" h="140">
                  <a:moveTo>
                    <a:pt x="61" y="54"/>
                  </a:moveTo>
                  <a:lnTo>
                    <a:pt x="7" y="108"/>
                  </a:lnTo>
                  <a:lnTo>
                    <a:pt x="0" y="120"/>
                  </a:lnTo>
                  <a:lnTo>
                    <a:pt x="2" y="121"/>
                  </a:lnTo>
                  <a:lnTo>
                    <a:pt x="7" y="123"/>
                  </a:lnTo>
                  <a:lnTo>
                    <a:pt x="14" y="126"/>
                  </a:lnTo>
                  <a:lnTo>
                    <a:pt x="23" y="129"/>
                  </a:lnTo>
                  <a:lnTo>
                    <a:pt x="31" y="133"/>
                  </a:lnTo>
                  <a:lnTo>
                    <a:pt x="39" y="137"/>
                  </a:lnTo>
                  <a:lnTo>
                    <a:pt x="47" y="139"/>
                  </a:lnTo>
                  <a:lnTo>
                    <a:pt x="51" y="140"/>
                  </a:lnTo>
                  <a:lnTo>
                    <a:pt x="55" y="140"/>
                  </a:lnTo>
                  <a:lnTo>
                    <a:pt x="62" y="139"/>
                  </a:lnTo>
                  <a:lnTo>
                    <a:pt x="70" y="138"/>
                  </a:lnTo>
                  <a:lnTo>
                    <a:pt x="79" y="136"/>
                  </a:lnTo>
                  <a:lnTo>
                    <a:pt x="88" y="133"/>
                  </a:lnTo>
                  <a:lnTo>
                    <a:pt x="96" y="131"/>
                  </a:lnTo>
                  <a:lnTo>
                    <a:pt x="104" y="128"/>
                  </a:lnTo>
                  <a:lnTo>
                    <a:pt x="109" y="124"/>
                  </a:lnTo>
                  <a:lnTo>
                    <a:pt x="114" y="120"/>
                  </a:lnTo>
                  <a:lnTo>
                    <a:pt x="120" y="116"/>
                  </a:lnTo>
                  <a:lnTo>
                    <a:pt x="129" y="113"/>
                  </a:lnTo>
                  <a:lnTo>
                    <a:pt x="137" y="109"/>
                  </a:lnTo>
                  <a:lnTo>
                    <a:pt x="144" y="105"/>
                  </a:lnTo>
                  <a:lnTo>
                    <a:pt x="150" y="103"/>
                  </a:lnTo>
                  <a:lnTo>
                    <a:pt x="154" y="102"/>
                  </a:lnTo>
                  <a:lnTo>
                    <a:pt x="157" y="101"/>
                  </a:lnTo>
                  <a:lnTo>
                    <a:pt x="201" y="101"/>
                  </a:lnTo>
                  <a:lnTo>
                    <a:pt x="220" y="81"/>
                  </a:lnTo>
                  <a:lnTo>
                    <a:pt x="240" y="72"/>
                  </a:lnTo>
                  <a:lnTo>
                    <a:pt x="261" y="81"/>
                  </a:lnTo>
                  <a:lnTo>
                    <a:pt x="370" y="64"/>
                  </a:lnTo>
                  <a:lnTo>
                    <a:pt x="368" y="41"/>
                  </a:lnTo>
                  <a:lnTo>
                    <a:pt x="367" y="40"/>
                  </a:lnTo>
                  <a:lnTo>
                    <a:pt x="363" y="38"/>
                  </a:lnTo>
                  <a:lnTo>
                    <a:pt x="356" y="35"/>
                  </a:lnTo>
                  <a:lnTo>
                    <a:pt x="349" y="32"/>
                  </a:lnTo>
                  <a:lnTo>
                    <a:pt x="343" y="29"/>
                  </a:lnTo>
                  <a:lnTo>
                    <a:pt x="336" y="26"/>
                  </a:lnTo>
                  <a:lnTo>
                    <a:pt x="331" y="24"/>
                  </a:lnTo>
                  <a:lnTo>
                    <a:pt x="327" y="23"/>
                  </a:lnTo>
                  <a:lnTo>
                    <a:pt x="321" y="21"/>
                  </a:lnTo>
                  <a:lnTo>
                    <a:pt x="314" y="16"/>
                  </a:lnTo>
                  <a:lnTo>
                    <a:pt x="308" y="12"/>
                  </a:lnTo>
                  <a:lnTo>
                    <a:pt x="305" y="10"/>
                  </a:lnTo>
                  <a:lnTo>
                    <a:pt x="226" y="0"/>
                  </a:lnTo>
                  <a:lnTo>
                    <a:pt x="61" y="54"/>
                  </a:ln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5" name="Freeform 11"/>
            <p:cNvSpPr>
              <a:spLocks/>
            </p:cNvSpPr>
            <p:nvPr/>
          </p:nvSpPr>
          <p:spPr bwMode="auto">
            <a:xfrm>
              <a:off x="4360" y="1849"/>
              <a:ext cx="499" cy="1501"/>
            </a:xfrm>
            <a:custGeom>
              <a:avLst/>
              <a:gdLst>
                <a:gd name="T0" fmla="*/ 154 w 499"/>
                <a:gd name="T1" fmla="*/ 50 h 1501"/>
                <a:gd name="T2" fmla="*/ 116 w 499"/>
                <a:gd name="T3" fmla="*/ 72 h 1501"/>
                <a:gd name="T4" fmla="*/ 52 w 499"/>
                <a:gd name="T5" fmla="*/ 110 h 1501"/>
                <a:gd name="T6" fmla="*/ 29 w 499"/>
                <a:gd name="T7" fmla="*/ 143 h 1501"/>
                <a:gd name="T8" fmla="*/ 17 w 499"/>
                <a:gd name="T9" fmla="*/ 252 h 1501"/>
                <a:gd name="T10" fmla="*/ 1 w 499"/>
                <a:gd name="T11" fmla="*/ 386 h 1501"/>
                <a:gd name="T12" fmla="*/ 10 w 499"/>
                <a:gd name="T13" fmla="*/ 448 h 1501"/>
                <a:gd name="T14" fmla="*/ 20 w 499"/>
                <a:gd name="T15" fmla="*/ 475 h 1501"/>
                <a:gd name="T16" fmla="*/ 38 w 499"/>
                <a:gd name="T17" fmla="*/ 469 h 1501"/>
                <a:gd name="T18" fmla="*/ 55 w 499"/>
                <a:gd name="T19" fmla="*/ 462 h 1501"/>
                <a:gd name="T20" fmla="*/ 64 w 499"/>
                <a:gd name="T21" fmla="*/ 462 h 1501"/>
                <a:gd name="T22" fmla="*/ 91 w 499"/>
                <a:gd name="T23" fmla="*/ 465 h 1501"/>
                <a:gd name="T24" fmla="*/ 108 w 499"/>
                <a:gd name="T25" fmla="*/ 473 h 1501"/>
                <a:gd name="T26" fmla="*/ 94 w 499"/>
                <a:gd name="T27" fmla="*/ 542 h 1501"/>
                <a:gd name="T28" fmla="*/ 74 w 499"/>
                <a:gd name="T29" fmla="*/ 819 h 1501"/>
                <a:gd name="T30" fmla="*/ 132 w 499"/>
                <a:gd name="T31" fmla="*/ 1086 h 1501"/>
                <a:gd name="T32" fmla="*/ 132 w 499"/>
                <a:gd name="T33" fmla="*/ 1157 h 1501"/>
                <a:gd name="T34" fmla="*/ 132 w 499"/>
                <a:gd name="T35" fmla="*/ 1262 h 1501"/>
                <a:gd name="T36" fmla="*/ 139 w 499"/>
                <a:gd name="T37" fmla="*/ 1393 h 1501"/>
                <a:gd name="T38" fmla="*/ 146 w 499"/>
                <a:gd name="T39" fmla="*/ 1501 h 1501"/>
                <a:gd name="T40" fmla="*/ 173 w 499"/>
                <a:gd name="T41" fmla="*/ 1500 h 1501"/>
                <a:gd name="T42" fmla="*/ 202 w 499"/>
                <a:gd name="T43" fmla="*/ 1500 h 1501"/>
                <a:gd name="T44" fmla="*/ 215 w 499"/>
                <a:gd name="T45" fmla="*/ 1498 h 1501"/>
                <a:gd name="T46" fmla="*/ 232 w 499"/>
                <a:gd name="T47" fmla="*/ 1488 h 1501"/>
                <a:gd name="T48" fmla="*/ 250 w 499"/>
                <a:gd name="T49" fmla="*/ 1483 h 1501"/>
                <a:gd name="T50" fmla="*/ 266 w 499"/>
                <a:gd name="T51" fmla="*/ 1483 h 1501"/>
                <a:gd name="T52" fmla="*/ 279 w 499"/>
                <a:gd name="T53" fmla="*/ 1484 h 1501"/>
                <a:gd name="T54" fmla="*/ 288 w 499"/>
                <a:gd name="T55" fmla="*/ 1481 h 1501"/>
                <a:gd name="T56" fmla="*/ 298 w 499"/>
                <a:gd name="T57" fmla="*/ 1465 h 1501"/>
                <a:gd name="T58" fmla="*/ 308 w 499"/>
                <a:gd name="T59" fmla="*/ 1463 h 1501"/>
                <a:gd name="T60" fmla="*/ 329 w 499"/>
                <a:gd name="T61" fmla="*/ 1461 h 1501"/>
                <a:gd name="T62" fmla="*/ 342 w 499"/>
                <a:gd name="T63" fmla="*/ 1461 h 1501"/>
                <a:gd name="T64" fmla="*/ 367 w 499"/>
                <a:gd name="T65" fmla="*/ 1455 h 1501"/>
                <a:gd name="T66" fmla="*/ 389 w 499"/>
                <a:gd name="T67" fmla="*/ 1449 h 1501"/>
                <a:gd name="T68" fmla="*/ 427 w 499"/>
                <a:gd name="T69" fmla="*/ 911 h 1501"/>
                <a:gd name="T70" fmla="*/ 466 w 499"/>
                <a:gd name="T71" fmla="*/ 740 h 1501"/>
                <a:gd name="T72" fmla="*/ 485 w 499"/>
                <a:gd name="T73" fmla="*/ 740 h 1501"/>
                <a:gd name="T74" fmla="*/ 499 w 499"/>
                <a:gd name="T75" fmla="*/ 735 h 1501"/>
                <a:gd name="T76" fmla="*/ 472 w 499"/>
                <a:gd name="T77" fmla="*/ 482 h 1501"/>
                <a:gd name="T78" fmla="*/ 459 w 499"/>
                <a:gd name="T79" fmla="*/ 80 h 1501"/>
                <a:gd name="T80" fmla="*/ 436 w 499"/>
                <a:gd name="T81" fmla="*/ 69 h 1501"/>
                <a:gd name="T82" fmla="*/ 420 w 499"/>
                <a:gd name="T83" fmla="*/ 59 h 1501"/>
                <a:gd name="T84" fmla="*/ 412 w 499"/>
                <a:gd name="T85" fmla="*/ 54 h 1501"/>
                <a:gd name="T86" fmla="*/ 398 w 499"/>
                <a:gd name="T87" fmla="*/ 48 h 1501"/>
                <a:gd name="T88" fmla="*/ 384 w 499"/>
                <a:gd name="T89" fmla="*/ 40 h 1501"/>
                <a:gd name="T90" fmla="*/ 369 w 499"/>
                <a:gd name="T91" fmla="*/ 31 h 1501"/>
                <a:gd name="T92" fmla="*/ 359 w 499"/>
                <a:gd name="T93" fmla="*/ 26 h 150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99" h="1501">
                  <a:moveTo>
                    <a:pt x="225" y="0"/>
                  </a:moveTo>
                  <a:lnTo>
                    <a:pt x="180" y="25"/>
                  </a:lnTo>
                  <a:lnTo>
                    <a:pt x="154" y="50"/>
                  </a:lnTo>
                  <a:lnTo>
                    <a:pt x="148" y="53"/>
                  </a:lnTo>
                  <a:lnTo>
                    <a:pt x="135" y="60"/>
                  </a:lnTo>
                  <a:lnTo>
                    <a:pt x="116" y="72"/>
                  </a:lnTo>
                  <a:lnTo>
                    <a:pt x="94" y="85"/>
                  </a:lnTo>
                  <a:lnTo>
                    <a:pt x="72" y="98"/>
                  </a:lnTo>
                  <a:lnTo>
                    <a:pt x="52" y="110"/>
                  </a:lnTo>
                  <a:lnTo>
                    <a:pt x="39" y="119"/>
                  </a:lnTo>
                  <a:lnTo>
                    <a:pt x="32" y="123"/>
                  </a:lnTo>
                  <a:lnTo>
                    <a:pt x="29" y="143"/>
                  </a:lnTo>
                  <a:lnTo>
                    <a:pt x="25" y="183"/>
                  </a:lnTo>
                  <a:lnTo>
                    <a:pt x="20" y="225"/>
                  </a:lnTo>
                  <a:lnTo>
                    <a:pt x="17" y="252"/>
                  </a:lnTo>
                  <a:lnTo>
                    <a:pt x="13" y="283"/>
                  </a:lnTo>
                  <a:lnTo>
                    <a:pt x="7" y="335"/>
                  </a:lnTo>
                  <a:lnTo>
                    <a:pt x="1" y="386"/>
                  </a:lnTo>
                  <a:lnTo>
                    <a:pt x="0" y="415"/>
                  </a:lnTo>
                  <a:lnTo>
                    <a:pt x="3" y="429"/>
                  </a:lnTo>
                  <a:lnTo>
                    <a:pt x="10" y="448"/>
                  </a:lnTo>
                  <a:lnTo>
                    <a:pt x="15" y="464"/>
                  </a:lnTo>
                  <a:lnTo>
                    <a:pt x="18" y="474"/>
                  </a:lnTo>
                  <a:lnTo>
                    <a:pt x="20" y="475"/>
                  </a:lnTo>
                  <a:lnTo>
                    <a:pt x="24" y="474"/>
                  </a:lnTo>
                  <a:lnTo>
                    <a:pt x="30" y="472"/>
                  </a:lnTo>
                  <a:lnTo>
                    <a:pt x="38" y="469"/>
                  </a:lnTo>
                  <a:lnTo>
                    <a:pt x="45" y="466"/>
                  </a:lnTo>
                  <a:lnTo>
                    <a:pt x="51" y="463"/>
                  </a:lnTo>
                  <a:lnTo>
                    <a:pt x="55" y="462"/>
                  </a:lnTo>
                  <a:lnTo>
                    <a:pt x="57" y="461"/>
                  </a:lnTo>
                  <a:lnTo>
                    <a:pt x="59" y="461"/>
                  </a:lnTo>
                  <a:lnTo>
                    <a:pt x="64" y="462"/>
                  </a:lnTo>
                  <a:lnTo>
                    <a:pt x="73" y="463"/>
                  </a:lnTo>
                  <a:lnTo>
                    <a:pt x="82" y="464"/>
                  </a:lnTo>
                  <a:lnTo>
                    <a:pt x="91" y="465"/>
                  </a:lnTo>
                  <a:lnTo>
                    <a:pt x="100" y="468"/>
                  </a:lnTo>
                  <a:lnTo>
                    <a:pt x="105" y="471"/>
                  </a:lnTo>
                  <a:lnTo>
                    <a:pt x="108" y="473"/>
                  </a:lnTo>
                  <a:lnTo>
                    <a:pt x="107" y="488"/>
                  </a:lnTo>
                  <a:lnTo>
                    <a:pt x="101" y="516"/>
                  </a:lnTo>
                  <a:lnTo>
                    <a:pt x="94" y="542"/>
                  </a:lnTo>
                  <a:lnTo>
                    <a:pt x="90" y="555"/>
                  </a:lnTo>
                  <a:lnTo>
                    <a:pt x="80" y="662"/>
                  </a:lnTo>
                  <a:lnTo>
                    <a:pt x="74" y="819"/>
                  </a:lnTo>
                  <a:lnTo>
                    <a:pt x="100" y="813"/>
                  </a:lnTo>
                  <a:lnTo>
                    <a:pt x="131" y="1074"/>
                  </a:lnTo>
                  <a:lnTo>
                    <a:pt x="132" y="1086"/>
                  </a:lnTo>
                  <a:lnTo>
                    <a:pt x="133" y="1113"/>
                  </a:lnTo>
                  <a:lnTo>
                    <a:pt x="133" y="1142"/>
                  </a:lnTo>
                  <a:lnTo>
                    <a:pt x="132" y="1157"/>
                  </a:lnTo>
                  <a:lnTo>
                    <a:pt x="131" y="1177"/>
                  </a:lnTo>
                  <a:lnTo>
                    <a:pt x="131" y="1220"/>
                  </a:lnTo>
                  <a:lnTo>
                    <a:pt x="132" y="1262"/>
                  </a:lnTo>
                  <a:lnTo>
                    <a:pt x="133" y="1283"/>
                  </a:lnTo>
                  <a:lnTo>
                    <a:pt x="136" y="1318"/>
                  </a:lnTo>
                  <a:lnTo>
                    <a:pt x="139" y="1393"/>
                  </a:lnTo>
                  <a:lnTo>
                    <a:pt x="143" y="1468"/>
                  </a:lnTo>
                  <a:lnTo>
                    <a:pt x="144" y="1501"/>
                  </a:lnTo>
                  <a:lnTo>
                    <a:pt x="146" y="1501"/>
                  </a:lnTo>
                  <a:lnTo>
                    <a:pt x="154" y="1501"/>
                  </a:lnTo>
                  <a:lnTo>
                    <a:pt x="162" y="1500"/>
                  </a:lnTo>
                  <a:lnTo>
                    <a:pt x="173" y="1500"/>
                  </a:lnTo>
                  <a:lnTo>
                    <a:pt x="185" y="1500"/>
                  </a:lnTo>
                  <a:lnTo>
                    <a:pt x="195" y="1500"/>
                  </a:lnTo>
                  <a:lnTo>
                    <a:pt x="202" y="1500"/>
                  </a:lnTo>
                  <a:lnTo>
                    <a:pt x="207" y="1500"/>
                  </a:lnTo>
                  <a:lnTo>
                    <a:pt x="211" y="1500"/>
                  </a:lnTo>
                  <a:lnTo>
                    <a:pt x="215" y="1498"/>
                  </a:lnTo>
                  <a:lnTo>
                    <a:pt x="220" y="1495"/>
                  </a:lnTo>
                  <a:lnTo>
                    <a:pt x="226" y="1491"/>
                  </a:lnTo>
                  <a:lnTo>
                    <a:pt x="232" y="1488"/>
                  </a:lnTo>
                  <a:lnTo>
                    <a:pt x="239" y="1486"/>
                  </a:lnTo>
                  <a:lnTo>
                    <a:pt x="245" y="1484"/>
                  </a:lnTo>
                  <a:lnTo>
                    <a:pt x="250" y="1483"/>
                  </a:lnTo>
                  <a:lnTo>
                    <a:pt x="255" y="1483"/>
                  </a:lnTo>
                  <a:lnTo>
                    <a:pt x="260" y="1483"/>
                  </a:lnTo>
                  <a:lnTo>
                    <a:pt x="266" y="1483"/>
                  </a:lnTo>
                  <a:lnTo>
                    <a:pt x="271" y="1483"/>
                  </a:lnTo>
                  <a:lnTo>
                    <a:pt x="275" y="1484"/>
                  </a:lnTo>
                  <a:lnTo>
                    <a:pt x="279" y="1484"/>
                  </a:lnTo>
                  <a:lnTo>
                    <a:pt x="282" y="1484"/>
                  </a:lnTo>
                  <a:lnTo>
                    <a:pt x="284" y="1484"/>
                  </a:lnTo>
                  <a:lnTo>
                    <a:pt x="288" y="1481"/>
                  </a:lnTo>
                  <a:lnTo>
                    <a:pt x="292" y="1474"/>
                  </a:lnTo>
                  <a:lnTo>
                    <a:pt x="297" y="1468"/>
                  </a:lnTo>
                  <a:lnTo>
                    <a:pt x="298" y="1465"/>
                  </a:lnTo>
                  <a:lnTo>
                    <a:pt x="299" y="1465"/>
                  </a:lnTo>
                  <a:lnTo>
                    <a:pt x="303" y="1463"/>
                  </a:lnTo>
                  <a:lnTo>
                    <a:pt x="308" y="1463"/>
                  </a:lnTo>
                  <a:lnTo>
                    <a:pt x="315" y="1462"/>
                  </a:lnTo>
                  <a:lnTo>
                    <a:pt x="323" y="1462"/>
                  </a:lnTo>
                  <a:lnTo>
                    <a:pt x="329" y="1461"/>
                  </a:lnTo>
                  <a:lnTo>
                    <a:pt x="334" y="1461"/>
                  </a:lnTo>
                  <a:lnTo>
                    <a:pt x="338" y="1461"/>
                  </a:lnTo>
                  <a:lnTo>
                    <a:pt x="342" y="1461"/>
                  </a:lnTo>
                  <a:lnTo>
                    <a:pt x="349" y="1459"/>
                  </a:lnTo>
                  <a:lnTo>
                    <a:pt x="358" y="1457"/>
                  </a:lnTo>
                  <a:lnTo>
                    <a:pt x="367" y="1455"/>
                  </a:lnTo>
                  <a:lnTo>
                    <a:pt x="375" y="1452"/>
                  </a:lnTo>
                  <a:lnTo>
                    <a:pt x="384" y="1450"/>
                  </a:lnTo>
                  <a:lnTo>
                    <a:pt x="389" y="1449"/>
                  </a:lnTo>
                  <a:lnTo>
                    <a:pt x="391" y="1448"/>
                  </a:lnTo>
                  <a:lnTo>
                    <a:pt x="394" y="1093"/>
                  </a:lnTo>
                  <a:lnTo>
                    <a:pt x="427" y="911"/>
                  </a:lnTo>
                  <a:lnTo>
                    <a:pt x="454" y="740"/>
                  </a:lnTo>
                  <a:lnTo>
                    <a:pt x="457" y="740"/>
                  </a:lnTo>
                  <a:lnTo>
                    <a:pt x="466" y="740"/>
                  </a:lnTo>
                  <a:lnTo>
                    <a:pt x="474" y="740"/>
                  </a:lnTo>
                  <a:lnTo>
                    <a:pt x="480" y="740"/>
                  </a:lnTo>
                  <a:lnTo>
                    <a:pt x="485" y="740"/>
                  </a:lnTo>
                  <a:lnTo>
                    <a:pt x="491" y="738"/>
                  </a:lnTo>
                  <a:lnTo>
                    <a:pt x="497" y="736"/>
                  </a:lnTo>
                  <a:lnTo>
                    <a:pt x="499" y="735"/>
                  </a:lnTo>
                  <a:lnTo>
                    <a:pt x="499" y="655"/>
                  </a:lnTo>
                  <a:lnTo>
                    <a:pt x="490" y="612"/>
                  </a:lnTo>
                  <a:lnTo>
                    <a:pt x="472" y="482"/>
                  </a:lnTo>
                  <a:lnTo>
                    <a:pt x="467" y="83"/>
                  </a:lnTo>
                  <a:lnTo>
                    <a:pt x="464" y="82"/>
                  </a:lnTo>
                  <a:lnTo>
                    <a:pt x="459" y="80"/>
                  </a:lnTo>
                  <a:lnTo>
                    <a:pt x="453" y="77"/>
                  </a:lnTo>
                  <a:lnTo>
                    <a:pt x="445" y="73"/>
                  </a:lnTo>
                  <a:lnTo>
                    <a:pt x="436" y="69"/>
                  </a:lnTo>
                  <a:lnTo>
                    <a:pt x="428" y="64"/>
                  </a:lnTo>
                  <a:lnTo>
                    <a:pt x="423" y="61"/>
                  </a:lnTo>
                  <a:lnTo>
                    <a:pt x="420" y="59"/>
                  </a:lnTo>
                  <a:lnTo>
                    <a:pt x="418" y="57"/>
                  </a:lnTo>
                  <a:lnTo>
                    <a:pt x="416" y="56"/>
                  </a:lnTo>
                  <a:lnTo>
                    <a:pt x="412" y="54"/>
                  </a:lnTo>
                  <a:lnTo>
                    <a:pt x="407" y="52"/>
                  </a:lnTo>
                  <a:lnTo>
                    <a:pt x="403" y="50"/>
                  </a:lnTo>
                  <a:lnTo>
                    <a:pt x="398" y="48"/>
                  </a:lnTo>
                  <a:lnTo>
                    <a:pt x="394" y="46"/>
                  </a:lnTo>
                  <a:lnTo>
                    <a:pt x="389" y="43"/>
                  </a:lnTo>
                  <a:lnTo>
                    <a:pt x="384" y="40"/>
                  </a:lnTo>
                  <a:lnTo>
                    <a:pt x="378" y="37"/>
                  </a:lnTo>
                  <a:lnTo>
                    <a:pt x="373" y="34"/>
                  </a:lnTo>
                  <a:lnTo>
                    <a:pt x="369" y="31"/>
                  </a:lnTo>
                  <a:lnTo>
                    <a:pt x="364" y="29"/>
                  </a:lnTo>
                  <a:lnTo>
                    <a:pt x="361" y="28"/>
                  </a:lnTo>
                  <a:lnTo>
                    <a:pt x="359" y="26"/>
                  </a:lnTo>
                  <a:lnTo>
                    <a:pt x="358" y="2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FC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6" name="Freeform 12"/>
            <p:cNvSpPr>
              <a:spLocks/>
            </p:cNvSpPr>
            <p:nvPr/>
          </p:nvSpPr>
          <p:spPr bwMode="auto">
            <a:xfrm>
              <a:off x="4434" y="2372"/>
              <a:ext cx="46" cy="295"/>
            </a:xfrm>
            <a:custGeom>
              <a:avLst/>
              <a:gdLst>
                <a:gd name="T0" fmla="*/ 22 w 46"/>
                <a:gd name="T1" fmla="*/ 0 h 295"/>
                <a:gd name="T2" fmla="*/ 17 w 46"/>
                <a:gd name="T3" fmla="*/ 26 h 295"/>
                <a:gd name="T4" fmla="*/ 11 w 46"/>
                <a:gd name="T5" fmla="*/ 74 h 295"/>
                <a:gd name="T6" fmla="*/ 6 w 46"/>
                <a:gd name="T7" fmla="*/ 122 h 295"/>
                <a:gd name="T8" fmla="*/ 4 w 46"/>
                <a:gd name="T9" fmla="*/ 142 h 295"/>
                <a:gd name="T10" fmla="*/ 0 w 46"/>
                <a:gd name="T11" fmla="*/ 209 h 295"/>
                <a:gd name="T12" fmla="*/ 0 w 46"/>
                <a:gd name="T13" fmla="*/ 295 h 295"/>
                <a:gd name="T14" fmla="*/ 34 w 46"/>
                <a:gd name="T15" fmla="*/ 287 h 295"/>
                <a:gd name="T16" fmla="*/ 33 w 46"/>
                <a:gd name="T17" fmla="*/ 265 h 295"/>
                <a:gd name="T18" fmla="*/ 31 w 46"/>
                <a:gd name="T19" fmla="*/ 216 h 295"/>
                <a:gd name="T20" fmla="*/ 30 w 46"/>
                <a:gd name="T21" fmla="*/ 163 h 295"/>
                <a:gd name="T22" fmla="*/ 31 w 46"/>
                <a:gd name="T23" fmla="*/ 129 h 295"/>
                <a:gd name="T24" fmla="*/ 36 w 46"/>
                <a:gd name="T25" fmla="*/ 95 h 295"/>
                <a:gd name="T26" fmla="*/ 41 w 46"/>
                <a:gd name="T27" fmla="*/ 54 h 295"/>
                <a:gd name="T28" fmla="*/ 45 w 46"/>
                <a:gd name="T29" fmla="*/ 21 h 295"/>
                <a:gd name="T30" fmla="*/ 46 w 46"/>
                <a:gd name="T31" fmla="*/ 7 h 295"/>
                <a:gd name="T32" fmla="*/ 22 w 46"/>
                <a:gd name="T33" fmla="*/ 0 h 2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295">
                  <a:moveTo>
                    <a:pt x="22" y="0"/>
                  </a:moveTo>
                  <a:lnTo>
                    <a:pt x="17" y="26"/>
                  </a:lnTo>
                  <a:lnTo>
                    <a:pt x="11" y="74"/>
                  </a:lnTo>
                  <a:lnTo>
                    <a:pt x="6" y="122"/>
                  </a:lnTo>
                  <a:lnTo>
                    <a:pt x="4" y="142"/>
                  </a:lnTo>
                  <a:lnTo>
                    <a:pt x="0" y="209"/>
                  </a:lnTo>
                  <a:lnTo>
                    <a:pt x="0" y="295"/>
                  </a:lnTo>
                  <a:lnTo>
                    <a:pt x="34" y="287"/>
                  </a:lnTo>
                  <a:lnTo>
                    <a:pt x="33" y="265"/>
                  </a:lnTo>
                  <a:lnTo>
                    <a:pt x="31" y="216"/>
                  </a:lnTo>
                  <a:lnTo>
                    <a:pt x="30" y="163"/>
                  </a:lnTo>
                  <a:lnTo>
                    <a:pt x="31" y="129"/>
                  </a:lnTo>
                  <a:lnTo>
                    <a:pt x="36" y="95"/>
                  </a:lnTo>
                  <a:lnTo>
                    <a:pt x="41" y="54"/>
                  </a:lnTo>
                  <a:lnTo>
                    <a:pt x="45" y="21"/>
                  </a:lnTo>
                  <a:lnTo>
                    <a:pt x="46" y="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7" name="Freeform 13"/>
            <p:cNvSpPr>
              <a:spLocks/>
            </p:cNvSpPr>
            <p:nvPr/>
          </p:nvSpPr>
          <p:spPr bwMode="auto">
            <a:xfrm>
              <a:off x="4458" y="2648"/>
              <a:ext cx="60" cy="279"/>
            </a:xfrm>
            <a:custGeom>
              <a:avLst/>
              <a:gdLst>
                <a:gd name="T0" fmla="*/ 0 w 60"/>
                <a:gd name="T1" fmla="*/ 23 h 279"/>
                <a:gd name="T2" fmla="*/ 4 w 60"/>
                <a:gd name="T3" fmla="*/ 60 h 279"/>
                <a:gd name="T4" fmla="*/ 12 w 60"/>
                <a:gd name="T5" fmla="*/ 138 h 279"/>
                <a:gd name="T6" fmla="*/ 21 w 60"/>
                <a:gd name="T7" fmla="*/ 216 h 279"/>
                <a:gd name="T8" fmla="*/ 27 w 60"/>
                <a:gd name="T9" fmla="*/ 256 h 279"/>
                <a:gd name="T10" fmla="*/ 29 w 60"/>
                <a:gd name="T11" fmla="*/ 264 h 279"/>
                <a:gd name="T12" fmla="*/ 31 w 60"/>
                <a:gd name="T13" fmla="*/ 272 h 279"/>
                <a:gd name="T14" fmla="*/ 32 w 60"/>
                <a:gd name="T15" fmla="*/ 277 h 279"/>
                <a:gd name="T16" fmla="*/ 33 w 60"/>
                <a:gd name="T17" fmla="*/ 279 h 279"/>
                <a:gd name="T18" fmla="*/ 60 w 60"/>
                <a:gd name="T19" fmla="*/ 267 h 279"/>
                <a:gd name="T20" fmla="*/ 29 w 60"/>
                <a:gd name="T21" fmla="*/ 0 h 279"/>
                <a:gd name="T22" fmla="*/ 0 w 60"/>
                <a:gd name="T23" fmla="*/ 23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279">
                  <a:moveTo>
                    <a:pt x="0" y="23"/>
                  </a:moveTo>
                  <a:lnTo>
                    <a:pt x="4" y="60"/>
                  </a:lnTo>
                  <a:lnTo>
                    <a:pt x="12" y="138"/>
                  </a:lnTo>
                  <a:lnTo>
                    <a:pt x="21" y="216"/>
                  </a:lnTo>
                  <a:lnTo>
                    <a:pt x="27" y="256"/>
                  </a:lnTo>
                  <a:lnTo>
                    <a:pt x="29" y="264"/>
                  </a:lnTo>
                  <a:lnTo>
                    <a:pt x="31" y="272"/>
                  </a:lnTo>
                  <a:lnTo>
                    <a:pt x="32" y="277"/>
                  </a:lnTo>
                  <a:lnTo>
                    <a:pt x="33" y="279"/>
                  </a:lnTo>
                  <a:lnTo>
                    <a:pt x="60" y="267"/>
                  </a:lnTo>
                  <a:lnTo>
                    <a:pt x="29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8" name="Freeform 14"/>
            <p:cNvSpPr>
              <a:spLocks/>
            </p:cNvSpPr>
            <p:nvPr/>
          </p:nvSpPr>
          <p:spPr bwMode="auto">
            <a:xfrm>
              <a:off x="4846" y="3343"/>
              <a:ext cx="285" cy="139"/>
            </a:xfrm>
            <a:custGeom>
              <a:avLst/>
              <a:gdLst>
                <a:gd name="T0" fmla="*/ 93 w 285"/>
                <a:gd name="T1" fmla="*/ 14 h 139"/>
                <a:gd name="T2" fmla="*/ 70 w 285"/>
                <a:gd name="T3" fmla="*/ 43 h 139"/>
                <a:gd name="T4" fmla="*/ 26 w 285"/>
                <a:gd name="T5" fmla="*/ 49 h 139"/>
                <a:gd name="T6" fmla="*/ 7 w 285"/>
                <a:gd name="T7" fmla="*/ 88 h 139"/>
                <a:gd name="T8" fmla="*/ 6 w 285"/>
                <a:gd name="T9" fmla="*/ 89 h 139"/>
                <a:gd name="T10" fmla="*/ 3 w 285"/>
                <a:gd name="T11" fmla="*/ 91 h 139"/>
                <a:gd name="T12" fmla="*/ 0 w 285"/>
                <a:gd name="T13" fmla="*/ 96 h 139"/>
                <a:gd name="T14" fmla="*/ 1 w 285"/>
                <a:gd name="T15" fmla="*/ 104 h 139"/>
                <a:gd name="T16" fmla="*/ 3 w 285"/>
                <a:gd name="T17" fmla="*/ 108 h 139"/>
                <a:gd name="T18" fmla="*/ 9 w 285"/>
                <a:gd name="T19" fmla="*/ 114 h 139"/>
                <a:gd name="T20" fmla="*/ 14 w 285"/>
                <a:gd name="T21" fmla="*/ 118 h 139"/>
                <a:gd name="T22" fmla="*/ 20 w 285"/>
                <a:gd name="T23" fmla="*/ 121 h 139"/>
                <a:gd name="T24" fmla="*/ 26 w 285"/>
                <a:gd name="T25" fmla="*/ 125 h 139"/>
                <a:gd name="T26" fmla="*/ 33 w 285"/>
                <a:gd name="T27" fmla="*/ 128 h 139"/>
                <a:gd name="T28" fmla="*/ 40 w 285"/>
                <a:gd name="T29" fmla="*/ 131 h 139"/>
                <a:gd name="T30" fmla="*/ 45 w 285"/>
                <a:gd name="T31" fmla="*/ 133 h 139"/>
                <a:gd name="T32" fmla="*/ 50 w 285"/>
                <a:gd name="T33" fmla="*/ 135 h 139"/>
                <a:gd name="T34" fmla="*/ 56 w 285"/>
                <a:gd name="T35" fmla="*/ 136 h 139"/>
                <a:gd name="T36" fmla="*/ 63 w 285"/>
                <a:gd name="T37" fmla="*/ 138 h 139"/>
                <a:gd name="T38" fmla="*/ 72 w 285"/>
                <a:gd name="T39" fmla="*/ 138 h 139"/>
                <a:gd name="T40" fmla="*/ 79 w 285"/>
                <a:gd name="T41" fmla="*/ 139 h 139"/>
                <a:gd name="T42" fmla="*/ 85 w 285"/>
                <a:gd name="T43" fmla="*/ 139 h 139"/>
                <a:gd name="T44" fmla="*/ 91 w 285"/>
                <a:gd name="T45" fmla="*/ 139 h 139"/>
                <a:gd name="T46" fmla="*/ 96 w 285"/>
                <a:gd name="T47" fmla="*/ 139 h 139"/>
                <a:gd name="T48" fmla="*/ 101 w 285"/>
                <a:gd name="T49" fmla="*/ 138 h 139"/>
                <a:gd name="T50" fmla="*/ 106 w 285"/>
                <a:gd name="T51" fmla="*/ 136 h 139"/>
                <a:gd name="T52" fmla="*/ 113 w 285"/>
                <a:gd name="T53" fmla="*/ 133 h 139"/>
                <a:gd name="T54" fmla="*/ 120 w 285"/>
                <a:gd name="T55" fmla="*/ 130 h 139"/>
                <a:gd name="T56" fmla="*/ 128 w 285"/>
                <a:gd name="T57" fmla="*/ 126 h 139"/>
                <a:gd name="T58" fmla="*/ 134 w 285"/>
                <a:gd name="T59" fmla="*/ 123 h 139"/>
                <a:gd name="T60" fmla="*/ 139 w 285"/>
                <a:gd name="T61" fmla="*/ 120 h 139"/>
                <a:gd name="T62" fmla="*/ 143 w 285"/>
                <a:gd name="T63" fmla="*/ 119 h 139"/>
                <a:gd name="T64" fmla="*/ 147 w 285"/>
                <a:gd name="T65" fmla="*/ 117 h 139"/>
                <a:gd name="T66" fmla="*/ 153 w 285"/>
                <a:gd name="T67" fmla="*/ 112 h 139"/>
                <a:gd name="T68" fmla="*/ 160 w 285"/>
                <a:gd name="T69" fmla="*/ 108 h 139"/>
                <a:gd name="T70" fmla="*/ 166 w 285"/>
                <a:gd name="T71" fmla="*/ 102 h 139"/>
                <a:gd name="T72" fmla="*/ 172 w 285"/>
                <a:gd name="T73" fmla="*/ 97 h 139"/>
                <a:gd name="T74" fmla="*/ 177 w 285"/>
                <a:gd name="T75" fmla="*/ 92 h 139"/>
                <a:gd name="T76" fmla="*/ 182 w 285"/>
                <a:gd name="T77" fmla="*/ 89 h 139"/>
                <a:gd name="T78" fmla="*/ 183 w 285"/>
                <a:gd name="T79" fmla="*/ 88 h 139"/>
                <a:gd name="T80" fmla="*/ 199 w 285"/>
                <a:gd name="T81" fmla="*/ 85 h 139"/>
                <a:gd name="T82" fmla="*/ 203 w 285"/>
                <a:gd name="T83" fmla="*/ 98 h 139"/>
                <a:gd name="T84" fmla="*/ 251 w 285"/>
                <a:gd name="T85" fmla="*/ 90 h 139"/>
                <a:gd name="T86" fmla="*/ 269 w 285"/>
                <a:gd name="T87" fmla="*/ 74 h 139"/>
                <a:gd name="T88" fmla="*/ 269 w 285"/>
                <a:gd name="T89" fmla="*/ 73 h 139"/>
                <a:gd name="T90" fmla="*/ 270 w 285"/>
                <a:gd name="T91" fmla="*/ 71 h 139"/>
                <a:gd name="T92" fmla="*/ 272 w 285"/>
                <a:gd name="T93" fmla="*/ 66 h 139"/>
                <a:gd name="T94" fmla="*/ 277 w 285"/>
                <a:gd name="T95" fmla="*/ 55 h 139"/>
                <a:gd name="T96" fmla="*/ 282 w 285"/>
                <a:gd name="T97" fmla="*/ 44 h 139"/>
                <a:gd name="T98" fmla="*/ 284 w 285"/>
                <a:gd name="T99" fmla="*/ 35 h 139"/>
                <a:gd name="T100" fmla="*/ 285 w 285"/>
                <a:gd name="T101" fmla="*/ 29 h 139"/>
                <a:gd name="T102" fmla="*/ 285 w 285"/>
                <a:gd name="T103" fmla="*/ 26 h 139"/>
                <a:gd name="T104" fmla="*/ 279 w 285"/>
                <a:gd name="T105" fmla="*/ 10 h 139"/>
                <a:gd name="T106" fmla="*/ 166 w 285"/>
                <a:gd name="T107" fmla="*/ 0 h 139"/>
                <a:gd name="T108" fmla="*/ 93 w 285"/>
                <a:gd name="T109" fmla="*/ 14 h 13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5" h="139">
                  <a:moveTo>
                    <a:pt x="93" y="14"/>
                  </a:moveTo>
                  <a:lnTo>
                    <a:pt x="70" y="43"/>
                  </a:lnTo>
                  <a:lnTo>
                    <a:pt x="26" y="49"/>
                  </a:lnTo>
                  <a:lnTo>
                    <a:pt x="7" y="88"/>
                  </a:lnTo>
                  <a:lnTo>
                    <a:pt x="6" y="89"/>
                  </a:lnTo>
                  <a:lnTo>
                    <a:pt x="3" y="91"/>
                  </a:lnTo>
                  <a:lnTo>
                    <a:pt x="0" y="96"/>
                  </a:lnTo>
                  <a:lnTo>
                    <a:pt x="1" y="104"/>
                  </a:lnTo>
                  <a:lnTo>
                    <a:pt x="3" y="108"/>
                  </a:lnTo>
                  <a:lnTo>
                    <a:pt x="9" y="114"/>
                  </a:lnTo>
                  <a:lnTo>
                    <a:pt x="14" y="118"/>
                  </a:lnTo>
                  <a:lnTo>
                    <a:pt x="20" y="121"/>
                  </a:lnTo>
                  <a:lnTo>
                    <a:pt x="26" y="125"/>
                  </a:lnTo>
                  <a:lnTo>
                    <a:pt x="33" y="128"/>
                  </a:lnTo>
                  <a:lnTo>
                    <a:pt x="40" y="131"/>
                  </a:lnTo>
                  <a:lnTo>
                    <a:pt x="45" y="133"/>
                  </a:lnTo>
                  <a:lnTo>
                    <a:pt x="50" y="135"/>
                  </a:lnTo>
                  <a:lnTo>
                    <a:pt x="56" y="136"/>
                  </a:lnTo>
                  <a:lnTo>
                    <a:pt x="63" y="138"/>
                  </a:lnTo>
                  <a:lnTo>
                    <a:pt x="72" y="138"/>
                  </a:lnTo>
                  <a:lnTo>
                    <a:pt x="79" y="139"/>
                  </a:lnTo>
                  <a:lnTo>
                    <a:pt x="85" y="139"/>
                  </a:lnTo>
                  <a:lnTo>
                    <a:pt x="91" y="139"/>
                  </a:lnTo>
                  <a:lnTo>
                    <a:pt x="96" y="139"/>
                  </a:lnTo>
                  <a:lnTo>
                    <a:pt x="101" y="138"/>
                  </a:lnTo>
                  <a:lnTo>
                    <a:pt x="106" y="136"/>
                  </a:lnTo>
                  <a:lnTo>
                    <a:pt x="113" y="133"/>
                  </a:lnTo>
                  <a:lnTo>
                    <a:pt x="120" y="130"/>
                  </a:lnTo>
                  <a:lnTo>
                    <a:pt x="128" y="126"/>
                  </a:lnTo>
                  <a:lnTo>
                    <a:pt x="134" y="123"/>
                  </a:lnTo>
                  <a:lnTo>
                    <a:pt x="139" y="120"/>
                  </a:lnTo>
                  <a:lnTo>
                    <a:pt x="143" y="119"/>
                  </a:lnTo>
                  <a:lnTo>
                    <a:pt x="147" y="117"/>
                  </a:lnTo>
                  <a:lnTo>
                    <a:pt x="153" y="112"/>
                  </a:lnTo>
                  <a:lnTo>
                    <a:pt x="160" y="108"/>
                  </a:lnTo>
                  <a:lnTo>
                    <a:pt x="166" y="102"/>
                  </a:lnTo>
                  <a:lnTo>
                    <a:pt x="172" y="97"/>
                  </a:lnTo>
                  <a:lnTo>
                    <a:pt x="177" y="92"/>
                  </a:lnTo>
                  <a:lnTo>
                    <a:pt x="182" y="89"/>
                  </a:lnTo>
                  <a:lnTo>
                    <a:pt x="183" y="88"/>
                  </a:lnTo>
                  <a:lnTo>
                    <a:pt x="199" y="85"/>
                  </a:lnTo>
                  <a:lnTo>
                    <a:pt x="203" y="98"/>
                  </a:lnTo>
                  <a:lnTo>
                    <a:pt x="251" y="90"/>
                  </a:lnTo>
                  <a:lnTo>
                    <a:pt x="269" y="74"/>
                  </a:lnTo>
                  <a:lnTo>
                    <a:pt x="269" y="73"/>
                  </a:lnTo>
                  <a:lnTo>
                    <a:pt x="270" y="71"/>
                  </a:lnTo>
                  <a:lnTo>
                    <a:pt x="272" y="66"/>
                  </a:lnTo>
                  <a:lnTo>
                    <a:pt x="277" y="55"/>
                  </a:lnTo>
                  <a:lnTo>
                    <a:pt x="282" y="44"/>
                  </a:lnTo>
                  <a:lnTo>
                    <a:pt x="284" y="35"/>
                  </a:lnTo>
                  <a:lnTo>
                    <a:pt x="285" y="29"/>
                  </a:lnTo>
                  <a:lnTo>
                    <a:pt x="285" y="26"/>
                  </a:lnTo>
                  <a:lnTo>
                    <a:pt x="279" y="10"/>
                  </a:lnTo>
                  <a:lnTo>
                    <a:pt x="166" y="0"/>
                  </a:lnTo>
                  <a:lnTo>
                    <a:pt x="93" y="14"/>
                  </a:ln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79" name="Freeform 15"/>
            <p:cNvSpPr>
              <a:spLocks/>
            </p:cNvSpPr>
            <p:nvPr/>
          </p:nvSpPr>
          <p:spPr bwMode="auto">
            <a:xfrm>
              <a:off x="4898" y="2385"/>
              <a:ext cx="364" cy="995"/>
            </a:xfrm>
            <a:custGeom>
              <a:avLst/>
              <a:gdLst>
                <a:gd name="T0" fmla="*/ 1 w 364"/>
                <a:gd name="T1" fmla="*/ 95 h 995"/>
                <a:gd name="T2" fmla="*/ 0 w 364"/>
                <a:gd name="T3" fmla="*/ 302 h 995"/>
                <a:gd name="T4" fmla="*/ 1 w 364"/>
                <a:gd name="T5" fmla="*/ 376 h 995"/>
                <a:gd name="T6" fmla="*/ 4 w 364"/>
                <a:gd name="T7" fmla="*/ 471 h 995"/>
                <a:gd name="T8" fmla="*/ 7 w 364"/>
                <a:gd name="T9" fmla="*/ 516 h 995"/>
                <a:gd name="T10" fmla="*/ 17 w 364"/>
                <a:gd name="T11" fmla="*/ 547 h 995"/>
                <a:gd name="T12" fmla="*/ 26 w 364"/>
                <a:gd name="T13" fmla="*/ 565 h 995"/>
                <a:gd name="T14" fmla="*/ 43 w 364"/>
                <a:gd name="T15" fmla="*/ 583 h 995"/>
                <a:gd name="T16" fmla="*/ 63 w 364"/>
                <a:gd name="T17" fmla="*/ 603 h 995"/>
                <a:gd name="T18" fmla="*/ 78 w 364"/>
                <a:gd name="T19" fmla="*/ 619 h 995"/>
                <a:gd name="T20" fmla="*/ 80 w 364"/>
                <a:gd name="T21" fmla="*/ 633 h 995"/>
                <a:gd name="T22" fmla="*/ 69 w 364"/>
                <a:gd name="T23" fmla="*/ 692 h 995"/>
                <a:gd name="T24" fmla="*/ 55 w 364"/>
                <a:gd name="T25" fmla="*/ 770 h 995"/>
                <a:gd name="T26" fmla="*/ 44 w 364"/>
                <a:gd name="T27" fmla="*/ 828 h 995"/>
                <a:gd name="T28" fmla="*/ 45 w 364"/>
                <a:gd name="T29" fmla="*/ 847 h 995"/>
                <a:gd name="T30" fmla="*/ 49 w 364"/>
                <a:gd name="T31" fmla="*/ 877 h 995"/>
                <a:gd name="T32" fmla="*/ 48 w 364"/>
                <a:gd name="T33" fmla="*/ 907 h 995"/>
                <a:gd name="T34" fmla="*/ 36 w 364"/>
                <a:gd name="T35" fmla="*/ 955 h 995"/>
                <a:gd name="T36" fmla="*/ 36 w 364"/>
                <a:gd name="T37" fmla="*/ 966 h 995"/>
                <a:gd name="T38" fmla="*/ 49 w 364"/>
                <a:gd name="T39" fmla="*/ 974 h 995"/>
                <a:gd name="T40" fmla="*/ 67 w 364"/>
                <a:gd name="T41" fmla="*/ 986 h 995"/>
                <a:gd name="T42" fmla="*/ 85 w 364"/>
                <a:gd name="T43" fmla="*/ 994 h 995"/>
                <a:gd name="T44" fmla="*/ 96 w 364"/>
                <a:gd name="T45" fmla="*/ 995 h 995"/>
                <a:gd name="T46" fmla="*/ 109 w 364"/>
                <a:gd name="T47" fmla="*/ 992 h 995"/>
                <a:gd name="T48" fmla="*/ 125 w 364"/>
                <a:gd name="T49" fmla="*/ 988 h 995"/>
                <a:gd name="T50" fmla="*/ 141 w 364"/>
                <a:gd name="T51" fmla="*/ 984 h 995"/>
                <a:gd name="T52" fmla="*/ 158 w 364"/>
                <a:gd name="T53" fmla="*/ 981 h 995"/>
                <a:gd name="T54" fmla="*/ 180 w 364"/>
                <a:gd name="T55" fmla="*/ 976 h 995"/>
                <a:gd name="T56" fmla="*/ 204 w 364"/>
                <a:gd name="T57" fmla="*/ 971 h 995"/>
                <a:gd name="T58" fmla="*/ 220 w 364"/>
                <a:gd name="T59" fmla="*/ 967 h 995"/>
                <a:gd name="T60" fmla="*/ 223 w 364"/>
                <a:gd name="T61" fmla="*/ 953 h 995"/>
                <a:gd name="T62" fmla="*/ 231 w 364"/>
                <a:gd name="T63" fmla="*/ 897 h 995"/>
                <a:gd name="T64" fmla="*/ 238 w 364"/>
                <a:gd name="T65" fmla="*/ 874 h 995"/>
                <a:gd name="T66" fmla="*/ 250 w 364"/>
                <a:gd name="T67" fmla="*/ 821 h 995"/>
                <a:gd name="T68" fmla="*/ 263 w 364"/>
                <a:gd name="T69" fmla="*/ 751 h 995"/>
                <a:gd name="T70" fmla="*/ 273 w 364"/>
                <a:gd name="T71" fmla="*/ 698 h 995"/>
                <a:gd name="T72" fmla="*/ 278 w 364"/>
                <a:gd name="T73" fmla="*/ 665 h 995"/>
                <a:gd name="T74" fmla="*/ 289 w 364"/>
                <a:gd name="T75" fmla="*/ 563 h 995"/>
                <a:gd name="T76" fmla="*/ 294 w 364"/>
                <a:gd name="T77" fmla="*/ 523 h 995"/>
                <a:gd name="T78" fmla="*/ 304 w 364"/>
                <a:gd name="T79" fmla="*/ 479 h 995"/>
                <a:gd name="T80" fmla="*/ 317 w 364"/>
                <a:gd name="T81" fmla="*/ 421 h 995"/>
                <a:gd name="T82" fmla="*/ 329 w 364"/>
                <a:gd name="T83" fmla="*/ 374 h 995"/>
                <a:gd name="T84" fmla="*/ 337 w 364"/>
                <a:gd name="T85" fmla="*/ 348 h 995"/>
                <a:gd name="T86" fmla="*/ 346 w 364"/>
                <a:gd name="T87" fmla="*/ 284 h 995"/>
                <a:gd name="T88" fmla="*/ 356 w 364"/>
                <a:gd name="T89" fmla="*/ 203 h 995"/>
                <a:gd name="T90" fmla="*/ 363 w 364"/>
                <a:gd name="T91" fmla="*/ 145 h 995"/>
                <a:gd name="T92" fmla="*/ 363 w 364"/>
                <a:gd name="T93" fmla="*/ 124 h 995"/>
                <a:gd name="T94" fmla="*/ 358 w 364"/>
                <a:gd name="T95" fmla="*/ 71 h 995"/>
                <a:gd name="T96" fmla="*/ 355 w 364"/>
                <a:gd name="T97" fmla="*/ 51 h 995"/>
                <a:gd name="T98" fmla="*/ 344 w 364"/>
                <a:gd name="T99" fmla="*/ 33 h 995"/>
                <a:gd name="T100" fmla="*/ 241 w 364"/>
                <a:gd name="T101" fmla="*/ 0 h 99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64" h="995">
                  <a:moveTo>
                    <a:pt x="1" y="47"/>
                  </a:moveTo>
                  <a:lnTo>
                    <a:pt x="1" y="95"/>
                  </a:lnTo>
                  <a:lnTo>
                    <a:pt x="1" y="198"/>
                  </a:lnTo>
                  <a:lnTo>
                    <a:pt x="0" y="302"/>
                  </a:lnTo>
                  <a:lnTo>
                    <a:pt x="0" y="352"/>
                  </a:lnTo>
                  <a:lnTo>
                    <a:pt x="1" y="376"/>
                  </a:lnTo>
                  <a:lnTo>
                    <a:pt x="3" y="423"/>
                  </a:lnTo>
                  <a:lnTo>
                    <a:pt x="4" y="471"/>
                  </a:lnTo>
                  <a:lnTo>
                    <a:pt x="5" y="500"/>
                  </a:lnTo>
                  <a:lnTo>
                    <a:pt x="7" y="516"/>
                  </a:lnTo>
                  <a:lnTo>
                    <a:pt x="11" y="532"/>
                  </a:lnTo>
                  <a:lnTo>
                    <a:pt x="17" y="547"/>
                  </a:lnTo>
                  <a:lnTo>
                    <a:pt x="22" y="559"/>
                  </a:lnTo>
                  <a:lnTo>
                    <a:pt x="26" y="565"/>
                  </a:lnTo>
                  <a:lnTo>
                    <a:pt x="33" y="573"/>
                  </a:lnTo>
                  <a:lnTo>
                    <a:pt x="43" y="583"/>
                  </a:lnTo>
                  <a:lnTo>
                    <a:pt x="53" y="594"/>
                  </a:lnTo>
                  <a:lnTo>
                    <a:pt x="63" y="603"/>
                  </a:lnTo>
                  <a:lnTo>
                    <a:pt x="72" y="612"/>
                  </a:lnTo>
                  <a:lnTo>
                    <a:pt x="78" y="619"/>
                  </a:lnTo>
                  <a:lnTo>
                    <a:pt x="81" y="623"/>
                  </a:lnTo>
                  <a:lnTo>
                    <a:pt x="80" y="633"/>
                  </a:lnTo>
                  <a:lnTo>
                    <a:pt x="76" y="658"/>
                  </a:lnTo>
                  <a:lnTo>
                    <a:pt x="69" y="692"/>
                  </a:lnTo>
                  <a:lnTo>
                    <a:pt x="62" y="731"/>
                  </a:lnTo>
                  <a:lnTo>
                    <a:pt x="55" y="770"/>
                  </a:lnTo>
                  <a:lnTo>
                    <a:pt x="49" y="803"/>
                  </a:lnTo>
                  <a:lnTo>
                    <a:pt x="44" y="828"/>
                  </a:lnTo>
                  <a:lnTo>
                    <a:pt x="43" y="838"/>
                  </a:lnTo>
                  <a:lnTo>
                    <a:pt x="45" y="847"/>
                  </a:lnTo>
                  <a:lnTo>
                    <a:pt x="47" y="861"/>
                  </a:lnTo>
                  <a:lnTo>
                    <a:pt x="49" y="877"/>
                  </a:lnTo>
                  <a:lnTo>
                    <a:pt x="50" y="889"/>
                  </a:lnTo>
                  <a:lnTo>
                    <a:pt x="48" y="907"/>
                  </a:lnTo>
                  <a:lnTo>
                    <a:pt x="43" y="933"/>
                  </a:lnTo>
                  <a:lnTo>
                    <a:pt x="36" y="955"/>
                  </a:lnTo>
                  <a:lnTo>
                    <a:pt x="34" y="965"/>
                  </a:lnTo>
                  <a:lnTo>
                    <a:pt x="36" y="966"/>
                  </a:lnTo>
                  <a:lnTo>
                    <a:pt x="41" y="970"/>
                  </a:lnTo>
                  <a:lnTo>
                    <a:pt x="49" y="974"/>
                  </a:lnTo>
                  <a:lnTo>
                    <a:pt x="58" y="979"/>
                  </a:lnTo>
                  <a:lnTo>
                    <a:pt x="67" y="986"/>
                  </a:lnTo>
                  <a:lnTo>
                    <a:pt x="77" y="990"/>
                  </a:lnTo>
                  <a:lnTo>
                    <a:pt x="85" y="994"/>
                  </a:lnTo>
                  <a:lnTo>
                    <a:pt x="91" y="995"/>
                  </a:lnTo>
                  <a:lnTo>
                    <a:pt x="96" y="995"/>
                  </a:lnTo>
                  <a:lnTo>
                    <a:pt x="103" y="994"/>
                  </a:lnTo>
                  <a:lnTo>
                    <a:pt x="109" y="992"/>
                  </a:lnTo>
                  <a:lnTo>
                    <a:pt x="117" y="990"/>
                  </a:lnTo>
                  <a:lnTo>
                    <a:pt x="125" y="988"/>
                  </a:lnTo>
                  <a:lnTo>
                    <a:pt x="133" y="987"/>
                  </a:lnTo>
                  <a:lnTo>
                    <a:pt x="141" y="984"/>
                  </a:lnTo>
                  <a:lnTo>
                    <a:pt x="148" y="983"/>
                  </a:lnTo>
                  <a:lnTo>
                    <a:pt x="158" y="981"/>
                  </a:lnTo>
                  <a:lnTo>
                    <a:pt x="168" y="979"/>
                  </a:lnTo>
                  <a:lnTo>
                    <a:pt x="180" y="976"/>
                  </a:lnTo>
                  <a:lnTo>
                    <a:pt x="193" y="973"/>
                  </a:lnTo>
                  <a:lnTo>
                    <a:pt x="204" y="971"/>
                  </a:lnTo>
                  <a:lnTo>
                    <a:pt x="213" y="968"/>
                  </a:lnTo>
                  <a:lnTo>
                    <a:pt x="220" y="967"/>
                  </a:lnTo>
                  <a:lnTo>
                    <a:pt x="222" y="966"/>
                  </a:lnTo>
                  <a:lnTo>
                    <a:pt x="223" y="953"/>
                  </a:lnTo>
                  <a:lnTo>
                    <a:pt x="227" y="925"/>
                  </a:lnTo>
                  <a:lnTo>
                    <a:pt x="231" y="897"/>
                  </a:lnTo>
                  <a:lnTo>
                    <a:pt x="235" y="883"/>
                  </a:lnTo>
                  <a:lnTo>
                    <a:pt x="238" y="874"/>
                  </a:lnTo>
                  <a:lnTo>
                    <a:pt x="243" y="852"/>
                  </a:lnTo>
                  <a:lnTo>
                    <a:pt x="250" y="821"/>
                  </a:lnTo>
                  <a:lnTo>
                    <a:pt x="256" y="785"/>
                  </a:lnTo>
                  <a:lnTo>
                    <a:pt x="263" y="751"/>
                  </a:lnTo>
                  <a:lnTo>
                    <a:pt x="268" y="720"/>
                  </a:lnTo>
                  <a:lnTo>
                    <a:pt x="273" y="698"/>
                  </a:lnTo>
                  <a:lnTo>
                    <a:pt x="275" y="689"/>
                  </a:lnTo>
                  <a:lnTo>
                    <a:pt x="278" y="665"/>
                  </a:lnTo>
                  <a:lnTo>
                    <a:pt x="284" y="614"/>
                  </a:lnTo>
                  <a:lnTo>
                    <a:pt x="289" y="563"/>
                  </a:lnTo>
                  <a:lnTo>
                    <a:pt x="292" y="534"/>
                  </a:lnTo>
                  <a:lnTo>
                    <a:pt x="294" y="523"/>
                  </a:lnTo>
                  <a:lnTo>
                    <a:pt x="298" y="504"/>
                  </a:lnTo>
                  <a:lnTo>
                    <a:pt x="304" y="479"/>
                  </a:lnTo>
                  <a:lnTo>
                    <a:pt x="310" y="450"/>
                  </a:lnTo>
                  <a:lnTo>
                    <a:pt x="317" y="421"/>
                  </a:lnTo>
                  <a:lnTo>
                    <a:pt x="323" y="395"/>
                  </a:lnTo>
                  <a:lnTo>
                    <a:pt x="329" y="374"/>
                  </a:lnTo>
                  <a:lnTo>
                    <a:pt x="333" y="363"/>
                  </a:lnTo>
                  <a:lnTo>
                    <a:pt x="337" y="348"/>
                  </a:lnTo>
                  <a:lnTo>
                    <a:pt x="341" y="320"/>
                  </a:lnTo>
                  <a:lnTo>
                    <a:pt x="346" y="284"/>
                  </a:lnTo>
                  <a:lnTo>
                    <a:pt x="351" y="242"/>
                  </a:lnTo>
                  <a:lnTo>
                    <a:pt x="356" y="203"/>
                  </a:lnTo>
                  <a:lnTo>
                    <a:pt x="360" y="169"/>
                  </a:lnTo>
                  <a:lnTo>
                    <a:pt x="363" y="145"/>
                  </a:lnTo>
                  <a:lnTo>
                    <a:pt x="364" y="136"/>
                  </a:lnTo>
                  <a:lnTo>
                    <a:pt x="363" y="124"/>
                  </a:lnTo>
                  <a:lnTo>
                    <a:pt x="360" y="97"/>
                  </a:lnTo>
                  <a:lnTo>
                    <a:pt x="358" y="71"/>
                  </a:lnTo>
                  <a:lnTo>
                    <a:pt x="358" y="57"/>
                  </a:lnTo>
                  <a:lnTo>
                    <a:pt x="355" y="51"/>
                  </a:lnTo>
                  <a:lnTo>
                    <a:pt x="350" y="41"/>
                  </a:lnTo>
                  <a:lnTo>
                    <a:pt x="344" y="33"/>
                  </a:lnTo>
                  <a:lnTo>
                    <a:pt x="342" y="29"/>
                  </a:lnTo>
                  <a:lnTo>
                    <a:pt x="241" y="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99A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0" name="Freeform 16"/>
            <p:cNvSpPr>
              <a:spLocks/>
            </p:cNvSpPr>
            <p:nvPr/>
          </p:nvSpPr>
          <p:spPr bwMode="auto">
            <a:xfrm>
              <a:off x="4721" y="1791"/>
              <a:ext cx="731" cy="644"/>
            </a:xfrm>
            <a:custGeom>
              <a:avLst/>
              <a:gdLst>
                <a:gd name="T0" fmla="*/ 226 w 731"/>
                <a:gd name="T1" fmla="*/ 67 h 644"/>
                <a:gd name="T2" fmla="*/ 198 w 731"/>
                <a:gd name="T3" fmla="*/ 74 h 644"/>
                <a:gd name="T4" fmla="*/ 177 w 731"/>
                <a:gd name="T5" fmla="*/ 80 h 644"/>
                <a:gd name="T6" fmla="*/ 157 w 731"/>
                <a:gd name="T7" fmla="*/ 87 h 644"/>
                <a:gd name="T8" fmla="*/ 131 w 731"/>
                <a:gd name="T9" fmla="*/ 98 h 644"/>
                <a:gd name="T10" fmla="*/ 117 w 731"/>
                <a:gd name="T11" fmla="*/ 114 h 644"/>
                <a:gd name="T12" fmla="*/ 91 w 731"/>
                <a:gd name="T13" fmla="*/ 170 h 644"/>
                <a:gd name="T14" fmla="*/ 64 w 731"/>
                <a:gd name="T15" fmla="*/ 222 h 644"/>
                <a:gd name="T16" fmla="*/ 51 w 731"/>
                <a:gd name="T17" fmla="*/ 235 h 644"/>
                <a:gd name="T18" fmla="*/ 28 w 731"/>
                <a:gd name="T19" fmla="*/ 252 h 644"/>
                <a:gd name="T20" fmla="*/ 15 w 731"/>
                <a:gd name="T21" fmla="*/ 261 h 644"/>
                <a:gd name="T22" fmla="*/ 2 w 731"/>
                <a:gd name="T23" fmla="*/ 289 h 644"/>
                <a:gd name="T24" fmla="*/ 5 w 731"/>
                <a:gd name="T25" fmla="*/ 310 h 644"/>
                <a:gd name="T26" fmla="*/ 14 w 731"/>
                <a:gd name="T27" fmla="*/ 333 h 644"/>
                <a:gd name="T28" fmla="*/ 17 w 731"/>
                <a:gd name="T29" fmla="*/ 345 h 644"/>
                <a:gd name="T30" fmla="*/ 6 w 731"/>
                <a:gd name="T31" fmla="*/ 363 h 644"/>
                <a:gd name="T32" fmla="*/ 9 w 731"/>
                <a:gd name="T33" fmla="*/ 385 h 644"/>
                <a:gd name="T34" fmla="*/ 148 w 731"/>
                <a:gd name="T35" fmla="*/ 421 h 644"/>
                <a:gd name="T36" fmla="*/ 144 w 731"/>
                <a:gd name="T37" fmla="*/ 457 h 644"/>
                <a:gd name="T38" fmla="*/ 137 w 731"/>
                <a:gd name="T39" fmla="*/ 517 h 644"/>
                <a:gd name="T40" fmla="*/ 135 w 731"/>
                <a:gd name="T41" fmla="*/ 586 h 644"/>
                <a:gd name="T42" fmla="*/ 150 w 731"/>
                <a:gd name="T43" fmla="*/ 617 h 644"/>
                <a:gd name="T44" fmla="*/ 158 w 731"/>
                <a:gd name="T45" fmla="*/ 628 h 644"/>
                <a:gd name="T46" fmla="*/ 172 w 731"/>
                <a:gd name="T47" fmla="*/ 638 h 644"/>
                <a:gd name="T48" fmla="*/ 187 w 731"/>
                <a:gd name="T49" fmla="*/ 643 h 644"/>
                <a:gd name="T50" fmla="*/ 203 w 731"/>
                <a:gd name="T51" fmla="*/ 644 h 644"/>
                <a:gd name="T52" fmla="*/ 214 w 731"/>
                <a:gd name="T53" fmla="*/ 644 h 644"/>
                <a:gd name="T54" fmla="*/ 227 w 731"/>
                <a:gd name="T55" fmla="*/ 643 h 644"/>
                <a:gd name="T56" fmla="*/ 255 w 731"/>
                <a:gd name="T57" fmla="*/ 638 h 644"/>
                <a:gd name="T58" fmla="*/ 275 w 731"/>
                <a:gd name="T59" fmla="*/ 636 h 644"/>
                <a:gd name="T60" fmla="*/ 298 w 731"/>
                <a:gd name="T61" fmla="*/ 635 h 644"/>
                <a:gd name="T62" fmla="*/ 332 w 731"/>
                <a:gd name="T63" fmla="*/ 633 h 644"/>
                <a:gd name="T64" fmla="*/ 351 w 731"/>
                <a:gd name="T65" fmla="*/ 632 h 644"/>
                <a:gd name="T66" fmla="*/ 381 w 731"/>
                <a:gd name="T67" fmla="*/ 626 h 644"/>
                <a:gd name="T68" fmla="*/ 407 w 731"/>
                <a:gd name="T69" fmla="*/ 621 h 644"/>
                <a:gd name="T70" fmla="*/ 414 w 731"/>
                <a:gd name="T71" fmla="*/ 621 h 644"/>
                <a:gd name="T72" fmla="*/ 431 w 731"/>
                <a:gd name="T73" fmla="*/ 623 h 644"/>
                <a:gd name="T74" fmla="*/ 444 w 731"/>
                <a:gd name="T75" fmla="*/ 625 h 644"/>
                <a:gd name="T76" fmla="*/ 462 w 731"/>
                <a:gd name="T77" fmla="*/ 628 h 644"/>
                <a:gd name="T78" fmla="*/ 487 w 731"/>
                <a:gd name="T79" fmla="*/ 630 h 644"/>
                <a:gd name="T80" fmla="*/ 502 w 731"/>
                <a:gd name="T81" fmla="*/ 630 h 644"/>
                <a:gd name="T82" fmla="*/ 522 w 731"/>
                <a:gd name="T83" fmla="*/ 620 h 644"/>
                <a:gd name="T84" fmla="*/ 541 w 731"/>
                <a:gd name="T85" fmla="*/ 606 h 644"/>
                <a:gd name="T86" fmla="*/ 548 w 731"/>
                <a:gd name="T87" fmla="*/ 562 h 644"/>
                <a:gd name="T88" fmla="*/ 570 w 731"/>
                <a:gd name="T89" fmla="*/ 485 h 644"/>
                <a:gd name="T90" fmla="*/ 580 w 731"/>
                <a:gd name="T91" fmla="*/ 489 h 644"/>
                <a:gd name="T92" fmla="*/ 593 w 731"/>
                <a:gd name="T93" fmla="*/ 487 h 644"/>
                <a:gd name="T94" fmla="*/ 611 w 731"/>
                <a:gd name="T95" fmla="*/ 480 h 644"/>
                <a:gd name="T96" fmla="*/ 621 w 731"/>
                <a:gd name="T97" fmla="*/ 476 h 644"/>
                <a:gd name="T98" fmla="*/ 722 w 731"/>
                <a:gd name="T99" fmla="*/ 422 h 644"/>
                <a:gd name="T100" fmla="*/ 715 w 731"/>
                <a:gd name="T101" fmla="*/ 387 h 644"/>
                <a:gd name="T102" fmla="*/ 696 w 731"/>
                <a:gd name="T103" fmla="*/ 371 h 644"/>
                <a:gd name="T104" fmla="*/ 680 w 731"/>
                <a:gd name="T105" fmla="*/ 352 h 644"/>
                <a:gd name="T106" fmla="*/ 659 w 731"/>
                <a:gd name="T107" fmla="*/ 287 h 644"/>
                <a:gd name="T108" fmla="*/ 624 w 731"/>
                <a:gd name="T109" fmla="*/ 177 h 644"/>
                <a:gd name="T110" fmla="*/ 608 w 731"/>
                <a:gd name="T111" fmla="*/ 140 h 644"/>
                <a:gd name="T112" fmla="*/ 586 w 731"/>
                <a:gd name="T113" fmla="*/ 120 h 644"/>
                <a:gd name="T114" fmla="*/ 567 w 731"/>
                <a:gd name="T115" fmla="*/ 103 h 644"/>
                <a:gd name="T116" fmla="*/ 459 w 731"/>
                <a:gd name="T117" fmla="*/ 59 h 644"/>
                <a:gd name="T118" fmla="*/ 410 w 731"/>
                <a:gd name="T119" fmla="*/ 2 h 6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31" h="644">
                  <a:moveTo>
                    <a:pt x="233" y="66"/>
                  </a:moveTo>
                  <a:lnTo>
                    <a:pt x="231" y="66"/>
                  </a:lnTo>
                  <a:lnTo>
                    <a:pt x="226" y="67"/>
                  </a:lnTo>
                  <a:lnTo>
                    <a:pt x="217" y="70"/>
                  </a:lnTo>
                  <a:lnTo>
                    <a:pt x="208" y="72"/>
                  </a:lnTo>
                  <a:lnTo>
                    <a:pt x="198" y="74"/>
                  </a:lnTo>
                  <a:lnTo>
                    <a:pt x="188" y="76"/>
                  </a:lnTo>
                  <a:lnTo>
                    <a:pt x="181" y="78"/>
                  </a:lnTo>
                  <a:lnTo>
                    <a:pt x="177" y="80"/>
                  </a:lnTo>
                  <a:lnTo>
                    <a:pt x="173" y="82"/>
                  </a:lnTo>
                  <a:lnTo>
                    <a:pt x="166" y="84"/>
                  </a:lnTo>
                  <a:lnTo>
                    <a:pt x="157" y="87"/>
                  </a:lnTo>
                  <a:lnTo>
                    <a:pt x="148" y="90"/>
                  </a:lnTo>
                  <a:lnTo>
                    <a:pt x="139" y="94"/>
                  </a:lnTo>
                  <a:lnTo>
                    <a:pt x="131" y="98"/>
                  </a:lnTo>
                  <a:lnTo>
                    <a:pt x="124" y="102"/>
                  </a:lnTo>
                  <a:lnTo>
                    <a:pt x="121" y="106"/>
                  </a:lnTo>
                  <a:lnTo>
                    <a:pt x="117" y="114"/>
                  </a:lnTo>
                  <a:lnTo>
                    <a:pt x="110" y="130"/>
                  </a:lnTo>
                  <a:lnTo>
                    <a:pt x="100" y="148"/>
                  </a:lnTo>
                  <a:lnTo>
                    <a:pt x="91" y="170"/>
                  </a:lnTo>
                  <a:lnTo>
                    <a:pt x="81" y="191"/>
                  </a:lnTo>
                  <a:lnTo>
                    <a:pt x="71" y="208"/>
                  </a:lnTo>
                  <a:lnTo>
                    <a:pt x="64" y="222"/>
                  </a:lnTo>
                  <a:lnTo>
                    <a:pt x="60" y="228"/>
                  </a:lnTo>
                  <a:lnTo>
                    <a:pt x="57" y="231"/>
                  </a:lnTo>
                  <a:lnTo>
                    <a:pt x="51" y="235"/>
                  </a:lnTo>
                  <a:lnTo>
                    <a:pt x="43" y="241"/>
                  </a:lnTo>
                  <a:lnTo>
                    <a:pt x="36" y="246"/>
                  </a:lnTo>
                  <a:lnTo>
                    <a:pt x="28" y="252"/>
                  </a:lnTo>
                  <a:lnTo>
                    <a:pt x="22" y="257"/>
                  </a:lnTo>
                  <a:lnTo>
                    <a:pt x="17" y="260"/>
                  </a:lnTo>
                  <a:lnTo>
                    <a:pt x="15" y="261"/>
                  </a:lnTo>
                  <a:lnTo>
                    <a:pt x="13" y="266"/>
                  </a:lnTo>
                  <a:lnTo>
                    <a:pt x="8" y="277"/>
                  </a:lnTo>
                  <a:lnTo>
                    <a:pt x="2" y="289"/>
                  </a:lnTo>
                  <a:lnTo>
                    <a:pt x="0" y="299"/>
                  </a:lnTo>
                  <a:lnTo>
                    <a:pt x="1" y="304"/>
                  </a:lnTo>
                  <a:lnTo>
                    <a:pt x="5" y="310"/>
                  </a:lnTo>
                  <a:lnTo>
                    <a:pt x="9" y="317"/>
                  </a:lnTo>
                  <a:lnTo>
                    <a:pt x="12" y="324"/>
                  </a:lnTo>
                  <a:lnTo>
                    <a:pt x="14" y="333"/>
                  </a:lnTo>
                  <a:lnTo>
                    <a:pt x="16" y="339"/>
                  </a:lnTo>
                  <a:lnTo>
                    <a:pt x="17" y="343"/>
                  </a:lnTo>
                  <a:lnTo>
                    <a:pt x="17" y="345"/>
                  </a:lnTo>
                  <a:lnTo>
                    <a:pt x="15" y="348"/>
                  </a:lnTo>
                  <a:lnTo>
                    <a:pt x="11" y="355"/>
                  </a:lnTo>
                  <a:lnTo>
                    <a:pt x="6" y="363"/>
                  </a:lnTo>
                  <a:lnTo>
                    <a:pt x="5" y="371"/>
                  </a:lnTo>
                  <a:lnTo>
                    <a:pt x="7" y="378"/>
                  </a:lnTo>
                  <a:lnTo>
                    <a:pt x="9" y="385"/>
                  </a:lnTo>
                  <a:lnTo>
                    <a:pt x="11" y="390"/>
                  </a:lnTo>
                  <a:lnTo>
                    <a:pt x="12" y="392"/>
                  </a:lnTo>
                  <a:lnTo>
                    <a:pt x="148" y="421"/>
                  </a:lnTo>
                  <a:lnTo>
                    <a:pt x="147" y="427"/>
                  </a:lnTo>
                  <a:lnTo>
                    <a:pt x="146" y="442"/>
                  </a:lnTo>
                  <a:lnTo>
                    <a:pt x="144" y="457"/>
                  </a:lnTo>
                  <a:lnTo>
                    <a:pt x="143" y="466"/>
                  </a:lnTo>
                  <a:lnTo>
                    <a:pt x="141" y="484"/>
                  </a:lnTo>
                  <a:lnTo>
                    <a:pt x="137" y="517"/>
                  </a:lnTo>
                  <a:lnTo>
                    <a:pt x="132" y="552"/>
                  </a:lnTo>
                  <a:lnTo>
                    <a:pt x="131" y="574"/>
                  </a:lnTo>
                  <a:lnTo>
                    <a:pt x="135" y="586"/>
                  </a:lnTo>
                  <a:lnTo>
                    <a:pt x="141" y="598"/>
                  </a:lnTo>
                  <a:lnTo>
                    <a:pt x="146" y="608"/>
                  </a:lnTo>
                  <a:lnTo>
                    <a:pt x="150" y="617"/>
                  </a:lnTo>
                  <a:lnTo>
                    <a:pt x="151" y="620"/>
                  </a:lnTo>
                  <a:lnTo>
                    <a:pt x="154" y="624"/>
                  </a:lnTo>
                  <a:lnTo>
                    <a:pt x="158" y="628"/>
                  </a:lnTo>
                  <a:lnTo>
                    <a:pt x="163" y="631"/>
                  </a:lnTo>
                  <a:lnTo>
                    <a:pt x="167" y="635"/>
                  </a:lnTo>
                  <a:lnTo>
                    <a:pt x="172" y="638"/>
                  </a:lnTo>
                  <a:lnTo>
                    <a:pt x="177" y="641"/>
                  </a:lnTo>
                  <a:lnTo>
                    <a:pt x="182" y="642"/>
                  </a:lnTo>
                  <a:lnTo>
                    <a:pt x="187" y="643"/>
                  </a:lnTo>
                  <a:lnTo>
                    <a:pt x="193" y="644"/>
                  </a:lnTo>
                  <a:lnTo>
                    <a:pt x="198" y="644"/>
                  </a:lnTo>
                  <a:lnTo>
                    <a:pt x="203" y="644"/>
                  </a:lnTo>
                  <a:lnTo>
                    <a:pt x="207" y="644"/>
                  </a:lnTo>
                  <a:lnTo>
                    <a:pt x="211" y="644"/>
                  </a:lnTo>
                  <a:lnTo>
                    <a:pt x="214" y="644"/>
                  </a:lnTo>
                  <a:lnTo>
                    <a:pt x="216" y="644"/>
                  </a:lnTo>
                  <a:lnTo>
                    <a:pt x="220" y="644"/>
                  </a:lnTo>
                  <a:lnTo>
                    <a:pt x="227" y="643"/>
                  </a:lnTo>
                  <a:lnTo>
                    <a:pt x="235" y="642"/>
                  </a:lnTo>
                  <a:lnTo>
                    <a:pt x="245" y="640"/>
                  </a:lnTo>
                  <a:lnTo>
                    <a:pt x="255" y="638"/>
                  </a:lnTo>
                  <a:lnTo>
                    <a:pt x="264" y="637"/>
                  </a:lnTo>
                  <a:lnTo>
                    <a:pt x="271" y="636"/>
                  </a:lnTo>
                  <a:lnTo>
                    <a:pt x="275" y="636"/>
                  </a:lnTo>
                  <a:lnTo>
                    <a:pt x="281" y="636"/>
                  </a:lnTo>
                  <a:lnTo>
                    <a:pt x="288" y="636"/>
                  </a:lnTo>
                  <a:lnTo>
                    <a:pt x="298" y="635"/>
                  </a:lnTo>
                  <a:lnTo>
                    <a:pt x="310" y="634"/>
                  </a:lnTo>
                  <a:lnTo>
                    <a:pt x="321" y="634"/>
                  </a:lnTo>
                  <a:lnTo>
                    <a:pt x="332" y="633"/>
                  </a:lnTo>
                  <a:lnTo>
                    <a:pt x="341" y="633"/>
                  </a:lnTo>
                  <a:lnTo>
                    <a:pt x="346" y="633"/>
                  </a:lnTo>
                  <a:lnTo>
                    <a:pt x="351" y="632"/>
                  </a:lnTo>
                  <a:lnTo>
                    <a:pt x="359" y="631"/>
                  </a:lnTo>
                  <a:lnTo>
                    <a:pt x="370" y="629"/>
                  </a:lnTo>
                  <a:lnTo>
                    <a:pt x="381" y="626"/>
                  </a:lnTo>
                  <a:lnTo>
                    <a:pt x="392" y="624"/>
                  </a:lnTo>
                  <a:lnTo>
                    <a:pt x="401" y="622"/>
                  </a:lnTo>
                  <a:lnTo>
                    <a:pt x="407" y="621"/>
                  </a:lnTo>
                  <a:lnTo>
                    <a:pt x="409" y="620"/>
                  </a:lnTo>
                  <a:lnTo>
                    <a:pt x="410" y="620"/>
                  </a:lnTo>
                  <a:lnTo>
                    <a:pt x="414" y="621"/>
                  </a:lnTo>
                  <a:lnTo>
                    <a:pt x="418" y="621"/>
                  </a:lnTo>
                  <a:lnTo>
                    <a:pt x="425" y="622"/>
                  </a:lnTo>
                  <a:lnTo>
                    <a:pt x="431" y="623"/>
                  </a:lnTo>
                  <a:lnTo>
                    <a:pt x="437" y="624"/>
                  </a:lnTo>
                  <a:lnTo>
                    <a:pt x="441" y="624"/>
                  </a:lnTo>
                  <a:lnTo>
                    <a:pt x="444" y="625"/>
                  </a:lnTo>
                  <a:lnTo>
                    <a:pt x="449" y="626"/>
                  </a:lnTo>
                  <a:lnTo>
                    <a:pt x="455" y="627"/>
                  </a:lnTo>
                  <a:lnTo>
                    <a:pt x="462" y="628"/>
                  </a:lnTo>
                  <a:lnTo>
                    <a:pt x="470" y="629"/>
                  </a:lnTo>
                  <a:lnTo>
                    <a:pt x="480" y="630"/>
                  </a:lnTo>
                  <a:lnTo>
                    <a:pt x="487" y="630"/>
                  </a:lnTo>
                  <a:lnTo>
                    <a:pt x="494" y="631"/>
                  </a:lnTo>
                  <a:lnTo>
                    <a:pt x="498" y="631"/>
                  </a:lnTo>
                  <a:lnTo>
                    <a:pt x="502" y="630"/>
                  </a:lnTo>
                  <a:lnTo>
                    <a:pt x="509" y="628"/>
                  </a:lnTo>
                  <a:lnTo>
                    <a:pt x="515" y="624"/>
                  </a:lnTo>
                  <a:lnTo>
                    <a:pt x="522" y="620"/>
                  </a:lnTo>
                  <a:lnTo>
                    <a:pt x="529" y="616"/>
                  </a:lnTo>
                  <a:lnTo>
                    <a:pt x="536" y="611"/>
                  </a:lnTo>
                  <a:lnTo>
                    <a:pt x="541" y="606"/>
                  </a:lnTo>
                  <a:lnTo>
                    <a:pt x="543" y="603"/>
                  </a:lnTo>
                  <a:lnTo>
                    <a:pt x="545" y="588"/>
                  </a:lnTo>
                  <a:lnTo>
                    <a:pt x="548" y="562"/>
                  </a:lnTo>
                  <a:lnTo>
                    <a:pt x="551" y="538"/>
                  </a:lnTo>
                  <a:lnTo>
                    <a:pt x="552" y="527"/>
                  </a:lnTo>
                  <a:lnTo>
                    <a:pt x="570" y="485"/>
                  </a:lnTo>
                  <a:lnTo>
                    <a:pt x="572" y="486"/>
                  </a:lnTo>
                  <a:lnTo>
                    <a:pt x="575" y="487"/>
                  </a:lnTo>
                  <a:lnTo>
                    <a:pt x="580" y="489"/>
                  </a:lnTo>
                  <a:lnTo>
                    <a:pt x="585" y="489"/>
                  </a:lnTo>
                  <a:lnTo>
                    <a:pt x="588" y="488"/>
                  </a:lnTo>
                  <a:lnTo>
                    <a:pt x="593" y="487"/>
                  </a:lnTo>
                  <a:lnTo>
                    <a:pt x="599" y="484"/>
                  </a:lnTo>
                  <a:lnTo>
                    <a:pt x="605" y="482"/>
                  </a:lnTo>
                  <a:lnTo>
                    <a:pt x="611" y="480"/>
                  </a:lnTo>
                  <a:lnTo>
                    <a:pt x="615" y="478"/>
                  </a:lnTo>
                  <a:lnTo>
                    <a:pt x="619" y="477"/>
                  </a:lnTo>
                  <a:lnTo>
                    <a:pt x="621" y="476"/>
                  </a:lnTo>
                  <a:lnTo>
                    <a:pt x="708" y="475"/>
                  </a:lnTo>
                  <a:lnTo>
                    <a:pt x="731" y="459"/>
                  </a:lnTo>
                  <a:lnTo>
                    <a:pt x="722" y="422"/>
                  </a:lnTo>
                  <a:lnTo>
                    <a:pt x="723" y="397"/>
                  </a:lnTo>
                  <a:lnTo>
                    <a:pt x="721" y="394"/>
                  </a:lnTo>
                  <a:lnTo>
                    <a:pt x="715" y="387"/>
                  </a:lnTo>
                  <a:lnTo>
                    <a:pt x="708" y="379"/>
                  </a:lnTo>
                  <a:lnTo>
                    <a:pt x="701" y="375"/>
                  </a:lnTo>
                  <a:lnTo>
                    <a:pt x="696" y="371"/>
                  </a:lnTo>
                  <a:lnTo>
                    <a:pt x="689" y="364"/>
                  </a:lnTo>
                  <a:lnTo>
                    <a:pt x="683" y="356"/>
                  </a:lnTo>
                  <a:lnTo>
                    <a:pt x="680" y="352"/>
                  </a:lnTo>
                  <a:lnTo>
                    <a:pt x="676" y="343"/>
                  </a:lnTo>
                  <a:lnTo>
                    <a:pt x="669" y="320"/>
                  </a:lnTo>
                  <a:lnTo>
                    <a:pt x="659" y="287"/>
                  </a:lnTo>
                  <a:lnTo>
                    <a:pt x="647" y="249"/>
                  </a:lnTo>
                  <a:lnTo>
                    <a:pt x="635" y="212"/>
                  </a:lnTo>
                  <a:lnTo>
                    <a:pt x="624" y="177"/>
                  </a:lnTo>
                  <a:lnTo>
                    <a:pt x="615" y="153"/>
                  </a:lnTo>
                  <a:lnTo>
                    <a:pt x="611" y="143"/>
                  </a:lnTo>
                  <a:lnTo>
                    <a:pt x="608" y="140"/>
                  </a:lnTo>
                  <a:lnTo>
                    <a:pt x="602" y="135"/>
                  </a:lnTo>
                  <a:lnTo>
                    <a:pt x="595" y="128"/>
                  </a:lnTo>
                  <a:lnTo>
                    <a:pt x="586" y="120"/>
                  </a:lnTo>
                  <a:lnTo>
                    <a:pt x="578" y="113"/>
                  </a:lnTo>
                  <a:lnTo>
                    <a:pt x="571" y="107"/>
                  </a:lnTo>
                  <a:lnTo>
                    <a:pt x="567" y="103"/>
                  </a:lnTo>
                  <a:lnTo>
                    <a:pt x="565" y="101"/>
                  </a:lnTo>
                  <a:lnTo>
                    <a:pt x="489" y="74"/>
                  </a:lnTo>
                  <a:lnTo>
                    <a:pt x="459" y="59"/>
                  </a:lnTo>
                  <a:lnTo>
                    <a:pt x="460" y="31"/>
                  </a:lnTo>
                  <a:lnTo>
                    <a:pt x="442" y="11"/>
                  </a:lnTo>
                  <a:lnTo>
                    <a:pt x="410" y="2"/>
                  </a:lnTo>
                  <a:lnTo>
                    <a:pt x="385" y="0"/>
                  </a:lnTo>
                  <a:lnTo>
                    <a:pt x="233" y="66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1" name="Freeform 17"/>
            <p:cNvSpPr>
              <a:spLocks/>
            </p:cNvSpPr>
            <p:nvPr/>
          </p:nvSpPr>
          <p:spPr bwMode="auto">
            <a:xfrm>
              <a:off x="4939" y="1569"/>
              <a:ext cx="215" cy="154"/>
            </a:xfrm>
            <a:custGeom>
              <a:avLst/>
              <a:gdLst>
                <a:gd name="T0" fmla="*/ 56 w 215"/>
                <a:gd name="T1" fmla="*/ 9 h 154"/>
                <a:gd name="T2" fmla="*/ 5 w 215"/>
                <a:gd name="T3" fmla="*/ 33 h 154"/>
                <a:gd name="T4" fmla="*/ 5 w 215"/>
                <a:gd name="T5" fmla="*/ 53 h 154"/>
                <a:gd name="T6" fmla="*/ 24 w 215"/>
                <a:gd name="T7" fmla="*/ 55 h 154"/>
                <a:gd name="T8" fmla="*/ 37 w 215"/>
                <a:gd name="T9" fmla="*/ 56 h 154"/>
                <a:gd name="T10" fmla="*/ 54 w 215"/>
                <a:gd name="T11" fmla="*/ 51 h 154"/>
                <a:gd name="T12" fmla="*/ 64 w 215"/>
                <a:gd name="T13" fmla="*/ 48 h 154"/>
                <a:gd name="T14" fmla="*/ 73 w 215"/>
                <a:gd name="T15" fmla="*/ 45 h 154"/>
                <a:gd name="T16" fmla="*/ 84 w 215"/>
                <a:gd name="T17" fmla="*/ 42 h 154"/>
                <a:gd name="T18" fmla="*/ 93 w 215"/>
                <a:gd name="T19" fmla="*/ 39 h 154"/>
                <a:gd name="T20" fmla="*/ 107 w 215"/>
                <a:gd name="T21" fmla="*/ 52 h 154"/>
                <a:gd name="T22" fmla="*/ 111 w 215"/>
                <a:gd name="T23" fmla="*/ 60 h 154"/>
                <a:gd name="T24" fmla="*/ 120 w 215"/>
                <a:gd name="T25" fmla="*/ 70 h 154"/>
                <a:gd name="T26" fmla="*/ 133 w 215"/>
                <a:gd name="T27" fmla="*/ 72 h 154"/>
                <a:gd name="T28" fmla="*/ 146 w 215"/>
                <a:gd name="T29" fmla="*/ 77 h 154"/>
                <a:gd name="T30" fmla="*/ 148 w 215"/>
                <a:gd name="T31" fmla="*/ 98 h 154"/>
                <a:gd name="T32" fmla="*/ 150 w 215"/>
                <a:gd name="T33" fmla="*/ 119 h 154"/>
                <a:gd name="T34" fmla="*/ 161 w 215"/>
                <a:gd name="T35" fmla="*/ 122 h 154"/>
                <a:gd name="T36" fmla="*/ 169 w 215"/>
                <a:gd name="T37" fmla="*/ 118 h 154"/>
                <a:gd name="T38" fmla="*/ 200 w 215"/>
                <a:gd name="T39" fmla="*/ 154 h 154"/>
                <a:gd name="T40" fmla="*/ 215 w 215"/>
                <a:gd name="T41" fmla="*/ 119 h 154"/>
                <a:gd name="T42" fmla="*/ 215 w 215"/>
                <a:gd name="T43" fmla="*/ 98 h 154"/>
                <a:gd name="T44" fmla="*/ 212 w 215"/>
                <a:gd name="T45" fmla="*/ 83 h 154"/>
                <a:gd name="T46" fmla="*/ 200 w 215"/>
                <a:gd name="T47" fmla="*/ 60 h 154"/>
                <a:gd name="T48" fmla="*/ 197 w 215"/>
                <a:gd name="T49" fmla="*/ 49 h 154"/>
                <a:gd name="T50" fmla="*/ 188 w 215"/>
                <a:gd name="T51" fmla="*/ 38 h 154"/>
                <a:gd name="T52" fmla="*/ 177 w 215"/>
                <a:gd name="T53" fmla="*/ 35 h 154"/>
                <a:gd name="T54" fmla="*/ 167 w 215"/>
                <a:gd name="T55" fmla="*/ 33 h 154"/>
                <a:gd name="T56" fmla="*/ 164 w 215"/>
                <a:gd name="T57" fmla="*/ 25 h 154"/>
                <a:gd name="T58" fmla="*/ 157 w 215"/>
                <a:gd name="T59" fmla="*/ 12 h 154"/>
                <a:gd name="T60" fmla="*/ 147 w 215"/>
                <a:gd name="T61" fmla="*/ 9 h 154"/>
                <a:gd name="T62" fmla="*/ 131 w 215"/>
                <a:gd name="T63" fmla="*/ 12 h 154"/>
                <a:gd name="T64" fmla="*/ 116 w 215"/>
                <a:gd name="T65" fmla="*/ 2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5" h="154">
                  <a:moveTo>
                    <a:pt x="91" y="0"/>
                  </a:moveTo>
                  <a:lnTo>
                    <a:pt x="56" y="9"/>
                  </a:lnTo>
                  <a:lnTo>
                    <a:pt x="26" y="15"/>
                  </a:lnTo>
                  <a:lnTo>
                    <a:pt x="5" y="33"/>
                  </a:lnTo>
                  <a:lnTo>
                    <a:pt x="0" y="53"/>
                  </a:lnTo>
                  <a:lnTo>
                    <a:pt x="5" y="53"/>
                  </a:lnTo>
                  <a:lnTo>
                    <a:pt x="14" y="54"/>
                  </a:lnTo>
                  <a:lnTo>
                    <a:pt x="24" y="55"/>
                  </a:lnTo>
                  <a:lnTo>
                    <a:pt x="31" y="56"/>
                  </a:lnTo>
                  <a:lnTo>
                    <a:pt x="37" y="56"/>
                  </a:lnTo>
                  <a:lnTo>
                    <a:pt x="45" y="54"/>
                  </a:lnTo>
                  <a:lnTo>
                    <a:pt x="54" y="51"/>
                  </a:lnTo>
                  <a:lnTo>
                    <a:pt x="61" y="49"/>
                  </a:lnTo>
                  <a:lnTo>
                    <a:pt x="64" y="48"/>
                  </a:lnTo>
                  <a:lnTo>
                    <a:pt x="68" y="47"/>
                  </a:lnTo>
                  <a:lnTo>
                    <a:pt x="73" y="45"/>
                  </a:lnTo>
                  <a:lnTo>
                    <a:pt x="79" y="44"/>
                  </a:lnTo>
                  <a:lnTo>
                    <a:pt x="84" y="42"/>
                  </a:lnTo>
                  <a:lnTo>
                    <a:pt x="90" y="40"/>
                  </a:lnTo>
                  <a:lnTo>
                    <a:pt x="93" y="39"/>
                  </a:lnTo>
                  <a:lnTo>
                    <a:pt x="94" y="39"/>
                  </a:lnTo>
                  <a:lnTo>
                    <a:pt x="107" y="52"/>
                  </a:lnTo>
                  <a:lnTo>
                    <a:pt x="108" y="55"/>
                  </a:lnTo>
                  <a:lnTo>
                    <a:pt x="111" y="60"/>
                  </a:lnTo>
                  <a:lnTo>
                    <a:pt x="116" y="67"/>
                  </a:lnTo>
                  <a:lnTo>
                    <a:pt x="120" y="70"/>
                  </a:lnTo>
                  <a:lnTo>
                    <a:pt x="125" y="70"/>
                  </a:lnTo>
                  <a:lnTo>
                    <a:pt x="133" y="72"/>
                  </a:lnTo>
                  <a:lnTo>
                    <a:pt x="140" y="74"/>
                  </a:lnTo>
                  <a:lnTo>
                    <a:pt x="146" y="77"/>
                  </a:lnTo>
                  <a:lnTo>
                    <a:pt x="148" y="85"/>
                  </a:lnTo>
                  <a:lnTo>
                    <a:pt x="148" y="98"/>
                  </a:lnTo>
                  <a:lnTo>
                    <a:pt x="148" y="110"/>
                  </a:lnTo>
                  <a:lnTo>
                    <a:pt x="150" y="119"/>
                  </a:lnTo>
                  <a:lnTo>
                    <a:pt x="155" y="123"/>
                  </a:lnTo>
                  <a:lnTo>
                    <a:pt x="161" y="122"/>
                  </a:lnTo>
                  <a:lnTo>
                    <a:pt x="167" y="119"/>
                  </a:lnTo>
                  <a:lnTo>
                    <a:pt x="169" y="118"/>
                  </a:lnTo>
                  <a:lnTo>
                    <a:pt x="191" y="119"/>
                  </a:lnTo>
                  <a:lnTo>
                    <a:pt x="200" y="154"/>
                  </a:lnTo>
                  <a:lnTo>
                    <a:pt x="215" y="125"/>
                  </a:lnTo>
                  <a:lnTo>
                    <a:pt x="215" y="119"/>
                  </a:lnTo>
                  <a:lnTo>
                    <a:pt x="215" y="109"/>
                  </a:lnTo>
                  <a:lnTo>
                    <a:pt x="215" y="98"/>
                  </a:lnTo>
                  <a:lnTo>
                    <a:pt x="215" y="90"/>
                  </a:lnTo>
                  <a:lnTo>
                    <a:pt x="212" y="83"/>
                  </a:lnTo>
                  <a:lnTo>
                    <a:pt x="206" y="72"/>
                  </a:lnTo>
                  <a:lnTo>
                    <a:pt x="200" y="60"/>
                  </a:lnTo>
                  <a:lnTo>
                    <a:pt x="198" y="53"/>
                  </a:lnTo>
                  <a:lnTo>
                    <a:pt x="197" y="49"/>
                  </a:lnTo>
                  <a:lnTo>
                    <a:pt x="194" y="43"/>
                  </a:lnTo>
                  <a:lnTo>
                    <a:pt x="188" y="38"/>
                  </a:lnTo>
                  <a:lnTo>
                    <a:pt x="183" y="35"/>
                  </a:lnTo>
                  <a:lnTo>
                    <a:pt x="177" y="35"/>
                  </a:lnTo>
                  <a:lnTo>
                    <a:pt x="171" y="33"/>
                  </a:lnTo>
                  <a:lnTo>
                    <a:pt x="167" y="33"/>
                  </a:lnTo>
                  <a:lnTo>
                    <a:pt x="165" y="30"/>
                  </a:lnTo>
                  <a:lnTo>
                    <a:pt x="164" y="25"/>
                  </a:lnTo>
                  <a:lnTo>
                    <a:pt x="161" y="18"/>
                  </a:lnTo>
                  <a:lnTo>
                    <a:pt x="157" y="12"/>
                  </a:lnTo>
                  <a:lnTo>
                    <a:pt x="153" y="9"/>
                  </a:lnTo>
                  <a:lnTo>
                    <a:pt x="147" y="9"/>
                  </a:lnTo>
                  <a:lnTo>
                    <a:pt x="138" y="10"/>
                  </a:lnTo>
                  <a:lnTo>
                    <a:pt x="131" y="12"/>
                  </a:lnTo>
                  <a:lnTo>
                    <a:pt x="128" y="13"/>
                  </a:lnTo>
                  <a:lnTo>
                    <a:pt x="116" y="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2" name="Freeform 18"/>
            <p:cNvSpPr>
              <a:spLocks/>
            </p:cNvSpPr>
            <p:nvPr/>
          </p:nvSpPr>
          <p:spPr bwMode="auto">
            <a:xfrm>
              <a:off x="4882" y="1609"/>
              <a:ext cx="253" cy="358"/>
            </a:xfrm>
            <a:custGeom>
              <a:avLst/>
              <a:gdLst>
                <a:gd name="T0" fmla="*/ 23 w 253"/>
                <a:gd name="T1" fmla="*/ 53 h 358"/>
                <a:gd name="T2" fmla="*/ 12 w 253"/>
                <a:gd name="T3" fmla="*/ 84 h 358"/>
                <a:gd name="T4" fmla="*/ 0 w 253"/>
                <a:gd name="T5" fmla="*/ 118 h 358"/>
                <a:gd name="T6" fmla="*/ 3 w 253"/>
                <a:gd name="T7" fmla="*/ 132 h 358"/>
                <a:gd name="T8" fmla="*/ 5 w 253"/>
                <a:gd name="T9" fmla="*/ 147 h 358"/>
                <a:gd name="T10" fmla="*/ 17 w 253"/>
                <a:gd name="T11" fmla="*/ 181 h 358"/>
                <a:gd name="T12" fmla="*/ 32 w 253"/>
                <a:gd name="T13" fmla="*/ 215 h 358"/>
                <a:gd name="T14" fmla="*/ 47 w 253"/>
                <a:gd name="T15" fmla="*/ 230 h 358"/>
                <a:gd name="T16" fmla="*/ 59 w 253"/>
                <a:gd name="T17" fmla="*/ 240 h 358"/>
                <a:gd name="T18" fmla="*/ 63 w 253"/>
                <a:gd name="T19" fmla="*/ 241 h 358"/>
                <a:gd name="T20" fmla="*/ 72 w 253"/>
                <a:gd name="T21" fmla="*/ 245 h 358"/>
                <a:gd name="T22" fmla="*/ 82 w 253"/>
                <a:gd name="T23" fmla="*/ 249 h 358"/>
                <a:gd name="T24" fmla="*/ 91 w 253"/>
                <a:gd name="T25" fmla="*/ 253 h 358"/>
                <a:gd name="T26" fmla="*/ 108 w 253"/>
                <a:gd name="T27" fmla="*/ 254 h 358"/>
                <a:gd name="T28" fmla="*/ 121 w 253"/>
                <a:gd name="T29" fmla="*/ 253 h 358"/>
                <a:gd name="T30" fmla="*/ 135 w 253"/>
                <a:gd name="T31" fmla="*/ 358 h 358"/>
                <a:gd name="T32" fmla="*/ 194 w 253"/>
                <a:gd name="T33" fmla="*/ 304 h 358"/>
                <a:gd name="T34" fmla="*/ 248 w 253"/>
                <a:gd name="T35" fmla="*/ 261 h 358"/>
                <a:gd name="T36" fmla="*/ 233 w 253"/>
                <a:gd name="T37" fmla="*/ 182 h 358"/>
                <a:gd name="T38" fmla="*/ 253 w 253"/>
                <a:gd name="T39" fmla="*/ 127 h 358"/>
                <a:gd name="T40" fmla="*/ 243 w 253"/>
                <a:gd name="T41" fmla="*/ 74 h 358"/>
                <a:gd name="T42" fmla="*/ 218 w 253"/>
                <a:gd name="T43" fmla="*/ 79 h 358"/>
                <a:gd name="T44" fmla="*/ 212 w 253"/>
                <a:gd name="T45" fmla="*/ 79 h 358"/>
                <a:gd name="T46" fmla="*/ 209 w 253"/>
                <a:gd name="T47" fmla="*/ 69 h 358"/>
                <a:gd name="T48" fmla="*/ 205 w 253"/>
                <a:gd name="T49" fmla="*/ 54 h 358"/>
                <a:gd name="T50" fmla="*/ 205 w 253"/>
                <a:gd name="T51" fmla="*/ 43 h 358"/>
                <a:gd name="T52" fmla="*/ 200 w 253"/>
                <a:gd name="T53" fmla="*/ 35 h 358"/>
                <a:gd name="T54" fmla="*/ 190 w 253"/>
                <a:gd name="T55" fmla="*/ 31 h 358"/>
                <a:gd name="T56" fmla="*/ 171 w 253"/>
                <a:gd name="T57" fmla="*/ 25 h 358"/>
                <a:gd name="T58" fmla="*/ 166 w 253"/>
                <a:gd name="T59" fmla="*/ 20 h 358"/>
                <a:gd name="T60" fmla="*/ 159 w 253"/>
                <a:gd name="T61" fmla="*/ 5 h 358"/>
                <a:gd name="T62" fmla="*/ 153 w 253"/>
                <a:gd name="T63" fmla="*/ 1 h 358"/>
                <a:gd name="T64" fmla="*/ 143 w 253"/>
                <a:gd name="T65" fmla="*/ 0 h 358"/>
                <a:gd name="T66" fmla="*/ 132 w 253"/>
                <a:gd name="T67" fmla="*/ 0 h 358"/>
                <a:gd name="T68" fmla="*/ 124 w 253"/>
                <a:gd name="T69" fmla="*/ 0 h 358"/>
                <a:gd name="T70" fmla="*/ 122 w 253"/>
                <a:gd name="T71" fmla="*/ 1 h 358"/>
                <a:gd name="T72" fmla="*/ 116 w 253"/>
                <a:gd name="T73" fmla="*/ 6 h 358"/>
                <a:gd name="T74" fmla="*/ 105 w 253"/>
                <a:gd name="T75" fmla="*/ 13 h 358"/>
                <a:gd name="T76" fmla="*/ 95 w 253"/>
                <a:gd name="T77" fmla="*/ 17 h 358"/>
                <a:gd name="T78" fmla="*/ 86 w 253"/>
                <a:gd name="T79" fmla="*/ 16 h 358"/>
                <a:gd name="T80" fmla="*/ 76 w 253"/>
                <a:gd name="T81" fmla="*/ 13 h 358"/>
                <a:gd name="T82" fmla="*/ 66 w 253"/>
                <a:gd name="T83" fmla="*/ 10 h 358"/>
                <a:gd name="T84" fmla="*/ 60 w 253"/>
                <a:gd name="T85" fmla="*/ 7 h 3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3" h="358">
                  <a:moveTo>
                    <a:pt x="59" y="7"/>
                  </a:moveTo>
                  <a:lnTo>
                    <a:pt x="23" y="53"/>
                  </a:lnTo>
                  <a:lnTo>
                    <a:pt x="20" y="62"/>
                  </a:lnTo>
                  <a:lnTo>
                    <a:pt x="12" y="84"/>
                  </a:lnTo>
                  <a:lnTo>
                    <a:pt x="4" y="105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3" y="132"/>
                  </a:lnTo>
                  <a:lnTo>
                    <a:pt x="4" y="141"/>
                  </a:lnTo>
                  <a:lnTo>
                    <a:pt x="5" y="147"/>
                  </a:lnTo>
                  <a:lnTo>
                    <a:pt x="9" y="159"/>
                  </a:lnTo>
                  <a:lnTo>
                    <a:pt x="17" y="181"/>
                  </a:lnTo>
                  <a:lnTo>
                    <a:pt x="26" y="203"/>
                  </a:lnTo>
                  <a:lnTo>
                    <a:pt x="32" y="215"/>
                  </a:lnTo>
                  <a:lnTo>
                    <a:pt x="38" y="221"/>
                  </a:lnTo>
                  <a:lnTo>
                    <a:pt x="47" y="230"/>
                  </a:lnTo>
                  <a:lnTo>
                    <a:pt x="55" y="237"/>
                  </a:lnTo>
                  <a:lnTo>
                    <a:pt x="59" y="240"/>
                  </a:lnTo>
                  <a:lnTo>
                    <a:pt x="60" y="240"/>
                  </a:lnTo>
                  <a:lnTo>
                    <a:pt x="63" y="241"/>
                  </a:lnTo>
                  <a:lnTo>
                    <a:pt x="67" y="243"/>
                  </a:lnTo>
                  <a:lnTo>
                    <a:pt x="72" y="245"/>
                  </a:lnTo>
                  <a:lnTo>
                    <a:pt x="77" y="247"/>
                  </a:lnTo>
                  <a:lnTo>
                    <a:pt x="82" y="249"/>
                  </a:lnTo>
                  <a:lnTo>
                    <a:pt x="88" y="252"/>
                  </a:lnTo>
                  <a:lnTo>
                    <a:pt x="91" y="253"/>
                  </a:lnTo>
                  <a:lnTo>
                    <a:pt x="98" y="254"/>
                  </a:lnTo>
                  <a:lnTo>
                    <a:pt x="108" y="254"/>
                  </a:lnTo>
                  <a:lnTo>
                    <a:pt x="117" y="253"/>
                  </a:lnTo>
                  <a:lnTo>
                    <a:pt x="121" y="253"/>
                  </a:lnTo>
                  <a:lnTo>
                    <a:pt x="125" y="292"/>
                  </a:lnTo>
                  <a:lnTo>
                    <a:pt x="135" y="358"/>
                  </a:lnTo>
                  <a:lnTo>
                    <a:pt x="158" y="325"/>
                  </a:lnTo>
                  <a:lnTo>
                    <a:pt x="194" y="304"/>
                  </a:lnTo>
                  <a:lnTo>
                    <a:pt x="240" y="270"/>
                  </a:lnTo>
                  <a:lnTo>
                    <a:pt x="248" y="261"/>
                  </a:lnTo>
                  <a:lnTo>
                    <a:pt x="233" y="233"/>
                  </a:lnTo>
                  <a:lnTo>
                    <a:pt x="233" y="182"/>
                  </a:lnTo>
                  <a:lnTo>
                    <a:pt x="241" y="154"/>
                  </a:lnTo>
                  <a:lnTo>
                    <a:pt x="253" y="127"/>
                  </a:lnTo>
                  <a:lnTo>
                    <a:pt x="253" y="92"/>
                  </a:lnTo>
                  <a:lnTo>
                    <a:pt x="243" y="74"/>
                  </a:lnTo>
                  <a:lnTo>
                    <a:pt x="219" y="79"/>
                  </a:lnTo>
                  <a:lnTo>
                    <a:pt x="218" y="79"/>
                  </a:lnTo>
                  <a:lnTo>
                    <a:pt x="215" y="81"/>
                  </a:lnTo>
                  <a:lnTo>
                    <a:pt x="212" y="79"/>
                  </a:lnTo>
                  <a:lnTo>
                    <a:pt x="210" y="75"/>
                  </a:lnTo>
                  <a:lnTo>
                    <a:pt x="209" y="69"/>
                  </a:lnTo>
                  <a:lnTo>
                    <a:pt x="206" y="61"/>
                  </a:lnTo>
                  <a:lnTo>
                    <a:pt x="205" y="54"/>
                  </a:lnTo>
                  <a:lnTo>
                    <a:pt x="205" y="48"/>
                  </a:lnTo>
                  <a:lnTo>
                    <a:pt x="205" y="43"/>
                  </a:lnTo>
                  <a:lnTo>
                    <a:pt x="204" y="39"/>
                  </a:lnTo>
                  <a:lnTo>
                    <a:pt x="200" y="35"/>
                  </a:lnTo>
                  <a:lnTo>
                    <a:pt x="197" y="33"/>
                  </a:lnTo>
                  <a:lnTo>
                    <a:pt x="190" y="31"/>
                  </a:lnTo>
                  <a:lnTo>
                    <a:pt x="181" y="28"/>
                  </a:lnTo>
                  <a:lnTo>
                    <a:pt x="171" y="25"/>
                  </a:lnTo>
                  <a:lnTo>
                    <a:pt x="167" y="24"/>
                  </a:lnTo>
                  <a:lnTo>
                    <a:pt x="166" y="20"/>
                  </a:lnTo>
                  <a:lnTo>
                    <a:pt x="163" y="13"/>
                  </a:lnTo>
                  <a:lnTo>
                    <a:pt x="159" y="5"/>
                  </a:lnTo>
                  <a:lnTo>
                    <a:pt x="156" y="1"/>
                  </a:lnTo>
                  <a:lnTo>
                    <a:pt x="153" y="1"/>
                  </a:lnTo>
                  <a:lnTo>
                    <a:pt x="149" y="0"/>
                  </a:lnTo>
                  <a:lnTo>
                    <a:pt x="143" y="0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19" y="3"/>
                  </a:lnTo>
                  <a:lnTo>
                    <a:pt x="116" y="6"/>
                  </a:lnTo>
                  <a:lnTo>
                    <a:pt x="110" y="10"/>
                  </a:lnTo>
                  <a:lnTo>
                    <a:pt x="105" y="13"/>
                  </a:lnTo>
                  <a:lnTo>
                    <a:pt x="100" y="16"/>
                  </a:lnTo>
                  <a:lnTo>
                    <a:pt x="95" y="17"/>
                  </a:lnTo>
                  <a:lnTo>
                    <a:pt x="91" y="17"/>
                  </a:lnTo>
                  <a:lnTo>
                    <a:pt x="86" y="16"/>
                  </a:lnTo>
                  <a:lnTo>
                    <a:pt x="81" y="15"/>
                  </a:lnTo>
                  <a:lnTo>
                    <a:pt x="76" y="13"/>
                  </a:lnTo>
                  <a:lnTo>
                    <a:pt x="71" y="11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60" y="7"/>
                  </a:lnTo>
                  <a:lnTo>
                    <a:pt x="59" y="7"/>
                  </a:lnTo>
                  <a:close/>
                </a:path>
              </a:pathLst>
            </a:custGeom>
            <a:solidFill>
              <a:srgbClr val="CC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3" name="Freeform 19"/>
            <p:cNvSpPr>
              <a:spLocks/>
            </p:cNvSpPr>
            <p:nvPr/>
          </p:nvSpPr>
          <p:spPr bwMode="auto">
            <a:xfrm>
              <a:off x="4576" y="1565"/>
              <a:ext cx="238" cy="229"/>
            </a:xfrm>
            <a:custGeom>
              <a:avLst/>
              <a:gdLst>
                <a:gd name="T0" fmla="*/ 65 w 238"/>
                <a:gd name="T1" fmla="*/ 40 h 229"/>
                <a:gd name="T2" fmla="*/ 17 w 238"/>
                <a:gd name="T3" fmla="*/ 59 h 229"/>
                <a:gd name="T4" fmla="*/ 1 w 238"/>
                <a:gd name="T5" fmla="*/ 93 h 229"/>
                <a:gd name="T6" fmla="*/ 0 w 238"/>
                <a:gd name="T7" fmla="*/ 127 h 229"/>
                <a:gd name="T8" fmla="*/ 16 w 238"/>
                <a:gd name="T9" fmla="*/ 186 h 229"/>
                <a:gd name="T10" fmla="*/ 184 w 238"/>
                <a:gd name="T11" fmla="*/ 224 h 229"/>
                <a:gd name="T12" fmla="*/ 220 w 238"/>
                <a:gd name="T13" fmla="*/ 229 h 229"/>
                <a:gd name="T14" fmla="*/ 238 w 238"/>
                <a:gd name="T15" fmla="*/ 120 h 229"/>
                <a:gd name="T16" fmla="*/ 225 w 238"/>
                <a:gd name="T17" fmla="*/ 84 h 229"/>
                <a:gd name="T18" fmla="*/ 200 w 238"/>
                <a:gd name="T19" fmla="*/ 60 h 229"/>
                <a:gd name="T20" fmla="*/ 205 w 238"/>
                <a:gd name="T21" fmla="*/ 42 h 229"/>
                <a:gd name="T22" fmla="*/ 181 w 238"/>
                <a:gd name="T23" fmla="*/ 21 h 229"/>
                <a:gd name="T24" fmla="*/ 158 w 238"/>
                <a:gd name="T25" fmla="*/ 8 h 229"/>
                <a:gd name="T26" fmla="*/ 141 w 238"/>
                <a:gd name="T27" fmla="*/ 0 h 229"/>
                <a:gd name="T28" fmla="*/ 119 w 238"/>
                <a:gd name="T29" fmla="*/ 11 h 229"/>
                <a:gd name="T30" fmla="*/ 94 w 238"/>
                <a:gd name="T31" fmla="*/ 17 h 229"/>
                <a:gd name="T32" fmla="*/ 71 w 238"/>
                <a:gd name="T33" fmla="*/ 22 h 229"/>
                <a:gd name="T34" fmla="*/ 65 w 238"/>
                <a:gd name="T35" fmla="*/ 40 h 2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8" h="229">
                  <a:moveTo>
                    <a:pt x="65" y="40"/>
                  </a:moveTo>
                  <a:lnTo>
                    <a:pt x="17" y="59"/>
                  </a:lnTo>
                  <a:lnTo>
                    <a:pt x="1" y="93"/>
                  </a:lnTo>
                  <a:lnTo>
                    <a:pt x="0" y="127"/>
                  </a:lnTo>
                  <a:lnTo>
                    <a:pt x="16" y="186"/>
                  </a:lnTo>
                  <a:lnTo>
                    <a:pt x="184" y="224"/>
                  </a:lnTo>
                  <a:lnTo>
                    <a:pt x="220" y="229"/>
                  </a:lnTo>
                  <a:lnTo>
                    <a:pt x="238" y="120"/>
                  </a:lnTo>
                  <a:lnTo>
                    <a:pt x="225" y="84"/>
                  </a:lnTo>
                  <a:lnTo>
                    <a:pt x="200" y="60"/>
                  </a:lnTo>
                  <a:lnTo>
                    <a:pt x="205" y="42"/>
                  </a:lnTo>
                  <a:lnTo>
                    <a:pt x="181" y="21"/>
                  </a:lnTo>
                  <a:lnTo>
                    <a:pt x="158" y="8"/>
                  </a:lnTo>
                  <a:lnTo>
                    <a:pt x="141" y="0"/>
                  </a:lnTo>
                  <a:lnTo>
                    <a:pt x="119" y="11"/>
                  </a:lnTo>
                  <a:lnTo>
                    <a:pt x="94" y="17"/>
                  </a:lnTo>
                  <a:lnTo>
                    <a:pt x="71" y="22"/>
                  </a:lnTo>
                  <a:lnTo>
                    <a:pt x="65" y="4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4" name="Freeform 20"/>
            <p:cNvSpPr>
              <a:spLocks/>
            </p:cNvSpPr>
            <p:nvPr/>
          </p:nvSpPr>
          <p:spPr bwMode="auto">
            <a:xfrm>
              <a:off x="4411" y="2242"/>
              <a:ext cx="436" cy="182"/>
            </a:xfrm>
            <a:custGeom>
              <a:avLst/>
              <a:gdLst>
                <a:gd name="T0" fmla="*/ 1 w 436"/>
                <a:gd name="T1" fmla="*/ 65 h 182"/>
                <a:gd name="T2" fmla="*/ 7 w 436"/>
                <a:gd name="T3" fmla="*/ 78 h 182"/>
                <a:gd name="T4" fmla="*/ 18 w 436"/>
                <a:gd name="T5" fmla="*/ 97 h 182"/>
                <a:gd name="T6" fmla="*/ 30 w 436"/>
                <a:gd name="T7" fmla="*/ 114 h 182"/>
                <a:gd name="T8" fmla="*/ 43 w 436"/>
                <a:gd name="T9" fmla="*/ 124 h 182"/>
                <a:gd name="T10" fmla="*/ 62 w 436"/>
                <a:gd name="T11" fmla="*/ 137 h 182"/>
                <a:gd name="T12" fmla="*/ 86 w 436"/>
                <a:gd name="T13" fmla="*/ 149 h 182"/>
                <a:gd name="T14" fmla="*/ 109 w 436"/>
                <a:gd name="T15" fmla="*/ 161 h 182"/>
                <a:gd name="T16" fmla="*/ 131 w 436"/>
                <a:gd name="T17" fmla="*/ 166 h 182"/>
                <a:gd name="T18" fmla="*/ 161 w 436"/>
                <a:gd name="T19" fmla="*/ 172 h 182"/>
                <a:gd name="T20" fmla="*/ 193 w 436"/>
                <a:gd name="T21" fmla="*/ 178 h 182"/>
                <a:gd name="T22" fmla="*/ 213 w 436"/>
                <a:gd name="T23" fmla="*/ 181 h 182"/>
                <a:gd name="T24" fmla="*/ 222 w 436"/>
                <a:gd name="T25" fmla="*/ 181 h 182"/>
                <a:gd name="T26" fmla="*/ 257 w 436"/>
                <a:gd name="T27" fmla="*/ 171 h 182"/>
                <a:gd name="T28" fmla="*/ 306 w 436"/>
                <a:gd name="T29" fmla="*/ 157 h 182"/>
                <a:gd name="T30" fmla="*/ 345 w 436"/>
                <a:gd name="T31" fmla="*/ 147 h 182"/>
                <a:gd name="T32" fmla="*/ 360 w 436"/>
                <a:gd name="T33" fmla="*/ 144 h 182"/>
                <a:gd name="T34" fmla="*/ 374 w 436"/>
                <a:gd name="T35" fmla="*/ 141 h 182"/>
                <a:gd name="T36" fmla="*/ 390 w 436"/>
                <a:gd name="T37" fmla="*/ 138 h 182"/>
                <a:gd name="T38" fmla="*/ 400 w 436"/>
                <a:gd name="T39" fmla="*/ 135 h 182"/>
                <a:gd name="T40" fmla="*/ 413 w 436"/>
                <a:gd name="T41" fmla="*/ 93 h 182"/>
                <a:gd name="T42" fmla="*/ 252 w 436"/>
                <a:gd name="T43" fmla="*/ 128 h 182"/>
                <a:gd name="T44" fmla="*/ 244 w 436"/>
                <a:gd name="T45" fmla="*/ 126 h 182"/>
                <a:gd name="T46" fmla="*/ 226 w 436"/>
                <a:gd name="T47" fmla="*/ 120 h 182"/>
                <a:gd name="T48" fmla="*/ 206 w 436"/>
                <a:gd name="T49" fmla="*/ 114 h 182"/>
                <a:gd name="T50" fmla="*/ 196 w 436"/>
                <a:gd name="T51" fmla="*/ 109 h 182"/>
                <a:gd name="T52" fmla="*/ 183 w 436"/>
                <a:gd name="T53" fmla="*/ 101 h 182"/>
                <a:gd name="T54" fmla="*/ 160 w 436"/>
                <a:gd name="T55" fmla="*/ 88 h 182"/>
                <a:gd name="T56" fmla="*/ 137 w 436"/>
                <a:gd name="T57" fmla="*/ 76 h 182"/>
                <a:gd name="T58" fmla="*/ 126 w 436"/>
                <a:gd name="T59" fmla="*/ 70 h 182"/>
                <a:gd name="T60" fmla="*/ 121 w 436"/>
                <a:gd name="T61" fmla="*/ 68 h 182"/>
                <a:gd name="T62" fmla="*/ 110 w 436"/>
                <a:gd name="T63" fmla="*/ 64 h 182"/>
                <a:gd name="T64" fmla="*/ 96 w 436"/>
                <a:gd name="T65" fmla="*/ 59 h 182"/>
                <a:gd name="T66" fmla="*/ 87 w 436"/>
                <a:gd name="T67" fmla="*/ 56 h 182"/>
                <a:gd name="T68" fmla="*/ 80 w 436"/>
                <a:gd name="T69" fmla="*/ 52 h 182"/>
                <a:gd name="T70" fmla="*/ 69 w 436"/>
                <a:gd name="T71" fmla="*/ 47 h 182"/>
                <a:gd name="T72" fmla="*/ 60 w 436"/>
                <a:gd name="T73" fmla="*/ 40 h 182"/>
                <a:gd name="T74" fmla="*/ 56 w 436"/>
                <a:gd name="T75" fmla="*/ 38 h 182"/>
                <a:gd name="T76" fmla="*/ 50 w 436"/>
                <a:gd name="T77" fmla="*/ 39 h 182"/>
                <a:gd name="T78" fmla="*/ 36 w 436"/>
                <a:gd name="T79" fmla="*/ 40 h 182"/>
                <a:gd name="T80" fmla="*/ 23 w 436"/>
                <a:gd name="T81" fmla="*/ 43 h 182"/>
                <a:gd name="T82" fmla="*/ 15 w 436"/>
                <a:gd name="T83" fmla="*/ 47 h 182"/>
                <a:gd name="T84" fmla="*/ 6 w 436"/>
                <a:gd name="T85" fmla="*/ 56 h 182"/>
                <a:gd name="T86" fmla="*/ 0 w 436"/>
                <a:gd name="T87" fmla="*/ 63 h 1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36" h="182">
                  <a:moveTo>
                    <a:pt x="0" y="63"/>
                  </a:moveTo>
                  <a:lnTo>
                    <a:pt x="1" y="65"/>
                  </a:lnTo>
                  <a:lnTo>
                    <a:pt x="3" y="70"/>
                  </a:lnTo>
                  <a:lnTo>
                    <a:pt x="7" y="78"/>
                  </a:lnTo>
                  <a:lnTo>
                    <a:pt x="12" y="87"/>
                  </a:lnTo>
                  <a:lnTo>
                    <a:pt x="18" y="97"/>
                  </a:lnTo>
                  <a:lnTo>
                    <a:pt x="24" y="106"/>
                  </a:lnTo>
                  <a:lnTo>
                    <a:pt x="30" y="114"/>
                  </a:lnTo>
                  <a:lnTo>
                    <a:pt x="35" y="119"/>
                  </a:lnTo>
                  <a:lnTo>
                    <a:pt x="43" y="124"/>
                  </a:lnTo>
                  <a:lnTo>
                    <a:pt x="52" y="129"/>
                  </a:lnTo>
                  <a:lnTo>
                    <a:pt x="62" y="137"/>
                  </a:lnTo>
                  <a:lnTo>
                    <a:pt x="74" y="143"/>
                  </a:lnTo>
                  <a:lnTo>
                    <a:pt x="86" y="149"/>
                  </a:lnTo>
                  <a:lnTo>
                    <a:pt x="97" y="155"/>
                  </a:lnTo>
                  <a:lnTo>
                    <a:pt x="109" y="161"/>
                  </a:lnTo>
                  <a:lnTo>
                    <a:pt x="119" y="164"/>
                  </a:lnTo>
                  <a:lnTo>
                    <a:pt x="131" y="166"/>
                  </a:lnTo>
                  <a:lnTo>
                    <a:pt x="145" y="169"/>
                  </a:lnTo>
                  <a:lnTo>
                    <a:pt x="161" y="172"/>
                  </a:lnTo>
                  <a:lnTo>
                    <a:pt x="177" y="175"/>
                  </a:lnTo>
                  <a:lnTo>
                    <a:pt x="193" y="178"/>
                  </a:lnTo>
                  <a:lnTo>
                    <a:pt x="205" y="180"/>
                  </a:lnTo>
                  <a:lnTo>
                    <a:pt x="213" y="181"/>
                  </a:lnTo>
                  <a:lnTo>
                    <a:pt x="217" y="182"/>
                  </a:lnTo>
                  <a:lnTo>
                    <a:pt x="222" y="181"/>
                  </a:lnTo>
                  <a:lnTo>
                    <a:pt x="236" y="177"/>
                  </a:lnTo>
                  <a:lnTo>
                    <a:pt x="257" y="171"/>
                  </a:lnTo>
                  <a:lnTo>
                    <a:pt x="281" y="165"/>
                  </a:lnTo>
                  <a:lnTo>
                    <a:pt x="306" y="157"/>
                  </a:lnTo>
                  <a:lnTo>
                    <a:pt x="327" y="151"/>
                  </a:lnTo>
                  <a:lnTo>
                    <a:pt x="345" y="147"/>
                  </a:lnTo>
                  <a:lnTo>
                    <a:pt x="354" y="145"/>
                  </a:lnTo>
                  <a:lnTo>
                    <a:pt x="360" y="144"/>
                  </a:lnTo>
                  <a:lnTo>
                    <a:pt x="367" y="143"/>
                  </a:lnTo>
                  <a:lnTo>
                    <a:pt x="374" y="141"/>
                  </a:lnTo>
                  <a:lnTo>
                    <a:pt x="382" y="140"/>
                  </a:lnTo>
                  <a:lnTo>
                    <a:pt x="390" y="138"/>
                  </a:lnTo>
                  <a:lnTo>
                    <a:pt x="396" y="136"/>
                  </a:lnTo>
                  <a:lnTo>
                    <a:pt x="400" y="135"/>
                  </a:lnTo>
                  <a:lnTo>
                    <a:pt x="402" y="135"/>
                  </a:lnTo>
                  <a:lnTo>
                    <a:pt x="413" y="93"/>
                  </a:lnTo>
                  <a:lnTo>
                    <a:pt x="436" y="0"/>
                  </a:lnTo>
                  <a:lnTo>
                    <a:pt x="252" y="128"/>
                  </a:lnTo>
                  <a:lnTo>
                    <a:pt x="250" y="127"/>
                  </a:lnTo>
                  <a:lnTo>
                    <a:pt x="244" y="126"/>
                  </a:lnTo>
                  <a:lnTo>
                    <a:pt x="235" y="123"/>
                  </a:lnTo>
                  <a:lnTo>
                    <a:pt x="226" y="120"/>
                  </a:lnTo>
                  <a:lnTo>
                    <a:pt x="216" y="117"/>
                  </a:lnTo>
                  <a:lnTo>
                    <a:pt x="206" y="114"/>
                  </a:lnTo>
                  <a:lnTo>
                    <a:pt x="199" y="111"/>
                  </a:lnTo>
                  <a:lnTo>
                    <a:pt x="196" y="109"/>
                  </a:lnTo>
                  <a:lnTo>
                    <a:pt x="192" y="106"/>
                  </a:lnTo>
                  <a:lnTo>
                    <a:pt x="183" y="101"/>
                  </a:lnTo>
                  <a:lnTo>
                    <a:pt x="172" y="95"/>
                  </a:lnTo>
                  <a:lnTo>
                    <a:pt x="160" y="88"/>
                  </a:lnTo>
                  <a:lnTo>
                    <a:pt x="147" y="82"/>
                  </a:lnTo>
                  <a:lnTo>
                    <a:pt x="137" y="76"/>
                  </a:lnTo>
                  <a:lnTo>
                    <a:pt x="130" y="71"/>
                  </a:lnTo>
                  <a:lnTo>
                    <a:pt x="126" y="70"/>
                  </a:lnTo>
                  <a:lnTo>
                    <a:pt x="125" y="70"/>
                  </a:lnTo>
                  <a:lnTo>
                    <a:pt x="121" y="68"/>
                  </a:lnTo>
                  <a:lnTo>
                    <a:pt x="116" y="66"/>
                  </a:lnTo>
                  <a:lnTo>
                    <a:pt x="110" y="64"/>
                  </a:lnTo>
                  <a:lnTo>
                    <a:pt x="103" y="62"/>
                  </a:lnTo>
                  <a:lnTo>
                    <a:pt x="96" y="59"/>
                  </a:lnTo>
                  <a:lnTo>
                    <a:pt x="91" y="57"/>
                  </a:lnTo>
                  <a:lnTo>
                    <a:pt x="87" y="56"/>
                  </a:lnTo>
                  <a:lnTo>
                    <a:pt x="84" y="55"/>
                  </a:lnTo>
                  <a:lnTo>
                    <a:pt x="80" y="52"/>
                  </a:lnTo>
                  <a:lnTo>
                    <a:pt x="75" y="50"/>
                  </a:lnTo>
                  <a:lnTo>
                    <a:pt x="69" y="47"/>
                  </a:lnTo>
                  <a:lnTo>
                    <a:pt x="64" y="43"/>
                  </a:lnTo>
                  <a:lnTo>
                    <a:pt x="60" y="40"/>
                  </a:lnTo>
                  <a:lnTo>
                    <a:pt x="57" y="39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0" y="39"/>
                  </a:lnTo>
                  <a:lnTo>
                    <a:pt x="44" y="39"/>
                  </a:lnTo>
                  <a:lnTo>
                    <a:pt x="36" y="40"/>
                  </a:lnTo>
                  <a:lnTo>
                    <a:pt x="29" y="42"/>
                  </a:lnTo>
                  <a:lnTo>
                    <a:pt x="23" y="43"/>
                  </a:lnTo>
                  <a:lnTo>
                    <a:pt x="18" y="46"/>
                  </a:lnTo>
                  <a:lnTo>
                    <a:pt x="15" y="47"/>
                  </a:lnTo>
                  <a:lnTo>
                    <a:pt x="11" y="51"/>
                  </a:lnTo>
                  <a:lnTo>
                    <a:pt x="6" y="56"/>
                  </a:lnTo>
                  <a:lnTo>
                    <a:pt x="2" y="61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2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5" name="Freeform 21"/>
            <p:cNvSpPr>
              <a:spLocks/>
            </p:cNvSpPr>
            <p:nvPr/>
          </p:nvSpPr>
          <p:spPr bwMode="auto">
            <a:xfrm>
              <a:off x="4551" y="1675"/>
              <a:ext cx="228" cy="355"/>
            </a:xfrm>
            <a:custGeom>
              <a:avLst/>
              <a:gdLst>
                <a:gd name="T0" fmla="*/ 111 w 228"/>
                <a:gd name="T1" fmla="*/ 0 h 355"/>
                <a:gd name="T2" fmla="*/ 76 w 228"/>
                <a:gd name="T3" fmla="*/ 8 h 355"/>
                <a:gd name="T4" fmla="*/ 43 w 228"/>
                <a:gd name="T5" fmla="*/ 26 h 355"/>
                <a:gd name="T6" fmla="*/ 35 w 228"/>
                <a:gd name="T7" fmla="*/ 37 h 355"/>
                <a:gd name="T8" fmla="*/ 21 w 228"/>
                <a:gd name="T9" fmla="*/ 30 h 355"/>
                <a:gd name="T10" fmla="*/ 4 w 228"/>
                <a:gd name="T11" fmla="*/ 39 h 355"/>
                <a:gd name="T12" fmla="*/ 0 w 228"/>
                <a:gd name="T13" fmla="*/ 60 h 355"/>
                <a:gd name="T14" fmla="*/ 2 w 228"/>
                <a:gd name="T15" fmla="*/ 63 h 355"/>
                <a:gd name="T16" fmla="*/ 5 w 228"/>
                <a:gd name="T17" fmla="*/ 70 h 355"/>
                <a:gd name="T18" fmla="*/ 9 w 228"/>
                <a:gd name="T19" fmla="*/ 79 h 355"/>
                <a:gd name="T20" fmla="*/ 12 w 228"/>
                <a:gd name="T21" fmla="*/ 84 h 355"/>
                <a:gd name="T22" fmla="*/ 13 w 228"/>
                <a:gd name="T23" fmla="*/ 93 h 355"/>
                <a:gd name="T24" fmla="*/ 15 w 228"/>
                <a:gd name="T25" fmla="*/ 109 h 355"/>
                <a:gd name="T26" fmla="*/ 16 w 228"/>
                <a:gd name="T27" fmla="*/ 125 h 355"/>
                <a:gd name="T28" fmla="*/ 16 w 228"/>
                <a:gd name="T29" fmla="*/ 135 h 355"/>
                <a:gd name="T30" fmla="*/ 18 w 228"/>
                <a:gd name="T31" fmla="*/ 142 h 355"/>
                <a:gd name="T32" fmla="*/ 21 w 228"/>
                <a:gd name="T33" fmla="*/ 153 h 355"/>
                <a:gd name="T34" fmla="*/ 25 w 228"/>
                <a:gd name="T35" fmla="*/ 164 h 355"/>
                <a:gd name="T36" fmla="*/ 27 w 228"/>
                <a:gd name="T37" fmla="*/ 169 h 355"/>
                <a:gd name="T38" fmla="*/ 38 w 228"/>
                <a:gd name="T39" fmla="*/ 181 h 355"/>
                <a:gd name="T40" fmla="*/ 35 w 228"/>
                <a:gd name="T41" fmla="*/ 184 h 355"/>
                <a:gd name="T42" fmla="*/ 28 w 228"/>
                <a:gd name="T43" fmla="*/ 193 h 355"/>
                <a:gd name="T44" fmla="*/ 21 w 228"/>
                <a:gd name="T45" fmla="*/ 201 h 355"/>
                <a:gd name="T46" fmla="*/ 18 w 228"/>
                <a:gd name="T47" fmla="*/ 207 h 355"/>
                <a:gd name="T48" fmla="*/ 19 w 228"/>
                <a:gd name="T49" fmla="*/ 219 h 355"/>
                <a:gd name="T50" fmla="*/ 20 w 228"/>
                <a:gd name="T51" fmla="*/ 238 h 355"/>
                <a:gd name="T52" fmla="*/ 21 w 228"/>
                <a:gd name="T53" fmla="*/ 258 h 355"/>
                <a:gd name="T54" fmla="*/ 22 w 228"/>
                <a:gd name="T55" fmla="*/ 266 h 355"/>
                <a:gd name="T56" fmla="*/ 63 w 228"/>
                <a:gd name="T57" fmla="*/ 317 h 355"/>
                <a:gd name="T58" fmla="*/ 89 w 228"/>
                <a:gd name="T59" fmla="*/ 355 h 355"/>
                <a:gd name="T60" fmla="*/ 128 w 228"/>
                <a:gd name="T61" fmla="*/ 319 h 355"/>
                <a:gd name="T62" fmla="*/ 167 w 228"/>
                <a:gd name="T63" fmla="*/ 276 h 355"/>
                <a:gd name="T64" fmla="*/ 175 w 228"/>
                <a:gd name="T65" fmla="*/ 238 h 355"/>
                <a:gd name="T66" fmla="*/ 175 w 228"/>
                <a:gd name="T67" fmla="*/ 217 h 355"/>
                <a:gd name="T68" fmla="*/ 169 w 228"/>
                <a:gd name="T69" fmla="*/ 204 h 355"/>
                <a:gd name="T70" fmla="*/ 214 w 228"/>
                <a:gd name="T71" fmla="*/ 153 h 355"/>
                <a:gd name="T72" fmla="*/ 225 w 228"/>
                <a:gd name="T73" fmla="*/ 107 h 355"/>
                <a:gd name="T74" fmla="*/ 228 w 228"/>
                <a:gd name="T75" fmla="*/ 68 h 355"/>
                <a:gd name="T76" fmla="*/ 219 w 228"/>
                <a:gd name="T77" fmla="*/ 68 h 355"/>
                <a:gd name="T78" fmla="*/ 226 w 228"/>
                <a:gd name="T79" fmla="*/ 44 h 355"/>
                <a:gd name="T80" fmla="*/ 192 w 228"/>
                <a:gd name="T81" fmla="*/ 67 h 355"/>
                <a:gd name="T82" fmla="*/ 199 w 228"/>
                <a:gd name="T83" fmla="*/ 31 h 355"/>
                <a:gd name="T84" fmla="*/ 147 w 228"/>
                <a:gd name="T85" fmla="*/ 43 h 355"/>
                <a:gd name="T86" fmla="*/ 133 w 228"/>
                <a:gd name="T87" fmla="*/ 26 h 355"/>
                <a:gd name="T88" fmla="*/ 90 w 228"/>
                <a:gd name="T89" fmla="*/ 26 h 355"/>
                <a:gd name="T90" fmla="*/ 111 w 228"/>
                <a:gd name="T91" fmla="*/ 0 h 3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8" h="355">
                  <a:moveTo>
                    <a:pt x="111" y="0"/>
                  </a:moveTo>
                  <a:lnTo>
                    <a:pt x="76" y="8"/>
                  </a:lnTo>
                  <a:lnTo>
                    <a:pt x="43" y="26"/>
                  </a:lnTo>
                  <a:lnTo>
                    <a:pt x="35" y="37"/>
                  </a:lnTo>
                  <a:lnTo>
                    <a:pt x="21" y="30"/>
                  </a:lnTo>
                  <a:lnTo>
                    <a:pt x="4" y="39"/>
                  </a:lnTo>
                  <a:lnTo>
                    <a:pt x="0" y="60"/>
                  </a:lnTo>
                  <a:lnTo>
                    <a:pt x="2" y="63"/>
                  </a:lnTo>
                  <a:lnTo>
                    <a:pt x="5" y="70"/>
                  </a:lnTo>
                  <a:lnTo>
                    <a:pt x="9" y="79"/>
                  </a:lnTo>
                  <a:lnTo>
                    <a:pt x="12" y="84"/>
                  </a:lnTo>
                  <a:lnTo>
                    <a:pt x="13" y="93"/>
                  </a:lnTo>
                  <a:lnTo>
                    <a:pt x="15" y="109"/>
                  </a:lnTo>
                  <a:lnTo>
                    <a:pt x="16" y="125"/>
                  </a:lnTo>
                  <a:lnTo>
                    <a:pt x="16" y="135"/>
                  </a:lnTo>
                  <a:lnTo>
                    <a:pt x="18" y="142"/>
                  </a:lnTo>
                  <a:lnTo>
                    <a:pt x="21" y="153"/>
                  </a:lnTo>
                  <a:lnTo>
                    <a:pt x="25" y="164"/>
                  </a:lnTo>
                  <a:lnTo>
                    <a:pt x="27" y="169"/>
                  </a:lnTo>
                  <a:lnTo>
                    <a:pt x="38" y="181"/>
                  </a:lnTo>
                  <a:lnTo>
                    <a:pt x="35" y="184"/>
                  </a:lnTo>
                  <a:lnTo>
                    <a:pt x="28" y="193"/>
                  </a:lnTo>
                  <a:lnTo>
                    <a:pt x="21" y="201"/>
                  </a:lnTo>
                  <a:lnTo>
                    <a:pt x="18" y="207"/>
                  </a:lnTo>
                  <a:lnTo>
                    <a:pt x="19" y="219"/>
                  </a:lnTo>
                  <a:lnTo>
                    <a:pt x="20" y="238"/>
                  </a:lnTo>
                  <a:lnTo>
                    <a:pt x="21" y="258"/>
                  </a:lnTo>
                  <a:lnTo>
                    <a:pt x="22" y="266"/>
                  </a:lnTo>
                  <a:lnTo>
                    <a:pt x="63" y="317"/>
                  </a:lnTo>
                  <a:lnTo>
                    <a:pt x="89" y="355"/>
                  </a:lnTo>
                  <a:lnTo>
                    <a:pt x="128" y="319"/>
                  </a:lnTo>
                  <a:lnTo>
                    <a:pt x="167" y="276"/>
                  </a:lnTo>
                  <a:lnTo>
                    <a:pt x="175" y="238"/>
                  </a:lnTo>
                  <a:lnTo>
                    <a:pt x="175" y="217"/>
                  </a:lnTo>
                  <a:lnTo>
                    <a:pt x="169" y="204"/>
                  </a:lnTo>
                  <a:lnTo>
                    <a:pt x="214" y="153"/>
                  </a:lnTo>
                  <a:lnTo>
                    <a:pt x="225" y="107"/>
                  </a:lnTo>
                  <a:lnTo>
                    <a:pt x="228" y="68"/>
                  </a:lnTo>
                  <a:lnTo>
                    <a:pt x="219" y="68"/>
                  </a:lnTo>
                  <a:lnTo>
                    <a:pt x="226" y="44"/>
                  </a:lnTo>
                  <a:lnTo>
                    <a:pt x="192" y="67"/>
                  </a:lnTo>
                  <a:lnTo>
                    <a:pt x="199" y="31"/>
                  </a:lnTo>
                  <a:lnTo>
                    <a:pt x="147" y="43"/>
                  </a:lnTo>
                  <a:lnTo>
                    <a:pt x="133" y="26"/>
                  </a:lnTo>
                  <a:lnTo>
                    <a:pt x="90" y="26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2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6" name="Freeform 22"/>
            <p:cNvSpPr>
              <a:spLocks/>
            </p:cNvSpPr>
            <p:nvPr/>
          </p:nvSpPr>
          <p:spPr bwMode="auto">
            <a:xfrm>
              <a:off x="4885" y="1720"/>
              <a:ext cx="47" cy="58"/>
            </a:xfrm>
            <a:custGeom>
              <a:avLst/>
              <a:gdLst>
                <a:gd name="T0" fmla="*/ 0 w 47"/>
                <a:gd name="T1" fmla="*/ 7 h 58"/>
                <a:gd name="T2" fmla="*/ 0 w 47"/>
                <a:gd name="T3" fmla="*/ 16 h 58"/>
                <a:gd name="T4" fmla="*/ 3 w 47"/>
                <a:gd name="T5" fmla="*/ 32 h 58"/>
                <a:gd name="T6" fmla="*/ 6 w 47"/>
                <a:gd name="T7" fmla="*/ 47 h 58"/>
                <a:gd name="T8" fmla="*/ 8 w 47"/>
                <a:gd name="T9" fmla="*/ 53 h 58"/>
                <a:gd name="T10" fmla="*/ 17 w 47"/>
                <a:gd name="T11" fmla="*/ 58 h 58"/>
                <a:gd name="T12" fmla="*/ 37 w 47"/>
                <a:gd name="T13" fmla="*/ 48 h 58"/>
                <a:gd name="T14" fmla="*/ 47 w 47"/>
                <a:gd name="T15" fmla="*/ 18 h 58"/>
                <a:gd name="T16" fmla="*/ 37 w 47"/>
                <a:gd name="T17" fmla="*/ 6 h 58"/>
                <a:gd name="T18" fmla="*/ 16 w 47"/>
                <a:gd name="T19" fmla="*/ 0 h 58"/>
                <a:gd name="T20" fmla="*/ 0 w 47"/>
                <a:gd name="T21" fmla="*/ 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58">
                  <a:moveTo>
                    <a:pt x="0" y="7"/>
                  </a:moveTo>
                  <a:lnTo>
                    <a:pt x="0" y="16"/>
                  </a:lnTo>
                  <a:lnTo>
                    <a:pt x="3" y="32"/>
                  </a:lnTo>
                  <a:lnTo>
                    <a:pt x="6" y="47"/>
                  </a:lnTo>
                  <a:lnTo>
                    <a:pt x="8" y="53"/>
                  </a:lnTo>
                  <a:lnTo>
                    <a:pt x="17" y="58"/>
                  </a:lnTo>
                  <a:lnTo>
                    <a:pt x="37" y="48"/>
                  </a:lnTo>
                  <a:lnTo>
                    <a:pt x="47" y="18"/>
                  </a:lnTo>
                  <a:lnTo>
                    <a:pt x="37" y="6"/>
                  </a:lnTo>
                  <a:lnTo>
                    <a:pt x="1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B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7" name="Freeform 23"/>
            <p:cNvSpPr>
              <a:spLocks/>
            </p:cNvSpPr>
            <p:nvPr/>
          </p:nvSpPr>
          <p:spPr bwMode="auto">
            <a:xfrm>
              <a:off x="4296" y="2410"/>
              <a:ext cx="602" cy="186"/>
            </a:xfrm>
            <a:custGeom>
              <a:avLst/>
              <a:gdLst>
                <a:gd name="T0" fmla="*/ 576 w 602"/>
                <a:gd name="T1" fmla="*/ 0 h 186"/>
                <a:gd name="T2" fmla="*/ 0 w 602"/>
                <a:gd name="T3" fmla="*/ 133 h 186"/>
                <a:gd name="T4" fmla="*/ 0 w 602"/>
                <a:gd name="T5" fmla="*/ 186 h 186"/>
                <a:gd name="T6" fmla="*/ 602 w 602"/>
                <a:gd name="T7" fmla="*/ 31 h 186"/>
                <a:gd name="T8" fmla="*/ 576 w 602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2" h="186">
                  <a:moveTo>
                    <a:pt x="576" y="0"/>
                  </a:moveTo>
                  <a:lnTo>
                    <a:pt x="0" y="133"/>
                  </a:lnTo>
                  <a:lnTo>
                    <a:pt x="0" y="186"/>
                  </a:lnTo>
                  <a:lnTo>
                    <a:pt x="602" y="3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866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8" name="Freeform 24"/>
            <p:cNvSpPr>
              <a:spLocks/>
            </p:cNvSpPr>
            <p:nvPr/>
          </p:nvSpPr>
          <p:spPr bwMode="auto">
            <a:xfrm>
              <a:off x="4537" y="2163"/>
              <a:ext cx="324" cy="395"/>
            </a:xfrm>
            <a:custGeom>
              <a:avLst/>
              <a:gdLst>
                <a:gd name="T0" fmla="*/ 133 w 324"/>
                <a:gd name="T1" fmla="*/ 188 h 395"/>
                <a:gd name="T2" fmla="*/ 89 w 324"/>
                <a:gd name="T3" fmla="*/ 256 h 395"/>
                <a:gd name="T4" fmla="*/ 78 w 324"/>
                <a:gd name="T5" fmla="*/ 260 h 395"/>
                <a:gd name="T6" fmla="*/ 63 w 324"/>
                <a:gd name="T7" fmla="*/ 265 h 395"/>
                <a:gd name="T8" fmla="*/ 50 w 324"/>
                <a:gd name="T9" fmla="*/ 271 h 395"/>
                <a:gd name="T10" fmla="*/ 40 w 324"/>
                <a:gd name="T11" fmla="*/ 277 h 395"/>
                <a:gd name="T12" fmla="*/ 22 w 324"/>
                <a:gd name="T13" fmla="*/ 284 h 395"/>
                <a:gd name="T14" fmla="*/ 15 w 324"/>
                <a:gd name="T15" fmla="*/ 294 h 395"/>
                <a:gd name="T16" fmla="*/ 3 w 324"/>
                <a:gd name="T17" fmla="*/ 318 h 395"/>
                <a:gd name="T18" fmla="*/ 3 w 324"/>
                <a:gd name="T19" fmla="*/ 323 h 395"/>
                <a:gd name="T20" fmla="*/ 19 w 324"/>
                <a:gd name="T21" fmla="*/ 321 h 395"/>
                <a:gd name="T22" fmla="*/ 41 w 324"/>
                <a:gd name="T23" fmla="*/ 318 h 395"/>
                <a:gd name="T24" fmla="*/ 57 w 324"/>
                <a:gd name="T25" fmla="*/ 316 h 395"/>
                <a:gd name="T26" fmla="*/ 67 w 324"/>
                <a:gd name="T27" fmla="*/ 316 h 395"/>
                <a:gd name="T28" fmla="*/ 82 w 324"/>
                <a:gd name="T29" fmla="*/ 319 h 395"/>
                <a:gd name="T30" fmla="*/ 85 w 324"/>
                <a:gd name="T31" fmla="*/ 323 h 395"/>
                <a:gd name="T32" fmla="*/ 84 w 324"/>
                <a:gd name="T33" fmla="*/ 344 h 395"/>
                <a:gd name="T34" fmla="*/ 78 w 324"/>
                <a:gd name="T35" fmla="*/ 358 h 395"/>
                <a:gd name="T36" fmla="*/ 67 w 324"/>
                <a:gd name="T37" fmla="*/ 371 h 395"/>
                <a:gd name="T38" fmla="*/ 70 w 324"/>
                <a:gd name="T39" fmla="*/ 380 h 395"/>
                <a:gd name="T40" fmla="*/ 80 w 324"/>
                <a:gd name="T41" fmla="*/ 393 h 395"/>
                <a:gd name="T42" fmla="*/ 83 w 324"/>
                <a:gd name="T43" fmla="*/ 393 h 395"/>
                <a:gd name="T44" fmla="*/ 92 w 324"/>
                <a:gd name="T45" fmla="*/ 384 h 395"/>
                <a:gd name="T46" fmla="*/ 104 w 324"/>
                <a:gd name="T47" fmla="*/ 370 h 395"/>
                <a:gd name="T48" fmla="*/ 114 w 324"/>
                <a:gd name="T49" fmla="*/ 361 h 395"/>
                <a:gd name="T50" fmla="*/ 123 w 324"/>
                <a:gd name="T51" fmla="*/ 358 h 395"/>
                <a:gd name="T52" fmla="*/ 135 w 324"/>
                <a:gd name="T53" fmla="*/ 353 h 395"/>
                <a:gd name="T54" fmla="*/ 150 w 324"/>
                <a:gd name="T55" fmla="*/ 344 h 395"/>
                <a:gd name="T56" fmla="*/ 160 w 324"/>
                <a:gd name="T57" fmla="*/ 339 h 395"/>
                <a:gd name="T58" fmla="*/ 171 w 324"/>
                <a:gd name="T59" fmla="*/ 290 h 395"/>
                <a:gd name="T60" fmla="*/ 180 w 324"/>
                <a:gd name="T61" fmla="*/ 256 h 395"/>
                <a:gd name="T62" fmla="*/ 191 w 324"/>
                <a:gd name="T63" fmla="*/ 220 h 395"/>
                <a:gd name="T64" fmla="*/ 206 w 324"/>
                <a:gd name="T65" fmla="*/ 206 h 395"/>
                <a:gd name="T66" fmla="*/ 236 w 324"/>
                <a:gd name="T67" fmla="*/ 176 h 395"/>
                <a:gd name="T68" fmla="*/ 265 w 324"/>
                <a:gd name="T69" fmla="*/ 146 h 395"/>
                <a:gd name="T70" fmla="*/ 280 w 324"/>
                <a:gd name="T71" fmla="*/ 130 h 395"/>
                <a:gd name="T72" fmla="*/ 287 w 324"/>
                <a:gd name="T73" fmla="*/ 120 h 395"/>
                <a:gd name="T74" fmla="*/ 299 w 324"/>
                <a:gd name="T75" fmla="*/ 104 h 395"/>
                <a:gd name="T76" fmla="*/ 309 w 324"/>
                <a:gd name="T77" fmla="*/ 87 h 395"/>
                <a:gd name="T78" fmla="*/ 314 w 324"/>
                <a:gd name="T79" fmla="*/ 78 h 395"/>
                <a:gd name="T80" fmla="*/ 320 w 324"/>
                <a:gd name="T81" fmla="*/ 57 h 395"/>
                <a:gd name="T82" fmla="*/ 324 w 324"/>
                <a:gd name="T83" fmla="*/ 36 h 395"/>
                <a:gd name="T84" fmla="*/ 319 w 324"/>
                <a:gd name="T85" fmla="*/ 28 h 395"/>
                <a:gd name="T86" fmla="*/ 306 w 324"/>
                <a:gd name="T87" fmla="*/ 17 h 395"/>
                <a:gd name="T88" fmla="*/ 294 w 324"/>
                <a:gd name="T89" fmla="*/ 5 h 395"/>
                <a:gd name="T90" fmla="*/ 289 w 324"/>
                <a:gd name="T91" fmla="*/ 0 h 395"/>
                <a:gd name="T92" fmla="*/ 205 w 324"/>
                <a:gd name="T93" fmla="*/ 20 h 39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24" h="395">
                  <a:moveTo>
                    <a:pt x="205" y="20"/>
                  </a:moveTo>
                  <a:lnTo>
                    <a:pt x="133" y="18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4" y="258"/>
                  </a:lnTo>
                  <a:lnTo>
                    <a:pt x="78" y="260"/>
                  </a:lnTo>
                  <a:lnTo>
                    <a:pt x="71" y="262"/>
                  </a:lnTo>
                  <a:lnTo>
                    <a:pt x="63" y="265"/>
                  </a:lnTo>
                  <a:lnTo>
                    <a:pt x="56" y="268"/>
                  </a:lnTo>
                  <a:lnTo>
                    <a:pt x="50" y="271"/>
                  </a:lnTo>
                  <a:lnTo>
                    <a:pt x="47" y="273"/>
                  </a:lnTo>
                  <a:lnTo>
                    <a:pt x="40" y="277"/>
                  </a:lnTo>
                  <a:lnTo>
                    <a:pt x="30" y="280"/>
                  </a:lnTo>
                  <a:lnTo>
                    <a:pt x="22" y="284"/>
                  </a:lnTo>
                  <a:lnTo>
                    <a:pt x="18" y="287"/>
                  </a:lnTo>
                  <a:lnTo>
                    <a:pt x="15" y="294"/>
                  </a:lnTo>
                  <a:lnTo>
                    <a:pt x="9" y="307"/>
                  </a:lnTo>
                  <a:lnTo>
                    <a:pt x="3" y="318"/>
                  </a:lnTo>
                  <a:lnTo>
                    <a:pt x="0" y="323"/>
                  </a:lnTo>
                  <a:lnTo>
                    <a:pt x="3" y="323"/>
                  </a:lnTo>
                  <a:lnTo>
                    <a:pt x="10" y="322"/>
                  </a:lnTo>
                  <a:lnTo>
                    <a:pt x="19" y="321"/>
                  </a:lnTo>
                  <a:lnTo>
                    <a:pt x="29" y="319"/>
                  </a:lnTo>
                  <a:lnTo>
                    <a:pt x="41" y="318"/>
                  </a:lnTo>
                  <a:lnTo>
                    <a:pt x="50" y="317"/>
                  </a:lnTo>
                  <a:lnTo>
                    <a:pt x="57" y="316"/>
                  </a:lnTo>
                  <a:lnTo>
                    <a:pt x="62" y="316"/>
                  </a:lnTo>
                  <a:lnTo>
                    <a:pt x="67" y="316"/>
                  </a:lnTo>
                  <a:lnTo>
                    <a:pt x="75" y="317"/>
                  </a:lnTo>
                  <a:lnTo>
                    <a:pt x="82" y="319"/>
                  </a:lnTo>
                  <a:lnTo>
                    <a:pt x="85" y="319"/>
                  </a:lnTo>
                  <a:lnTo>
                    <a:pt x="85" y="323"/>
                  </a:lnTo>
                  <a:lnTo>
                    <a:pt x="85" y="334"/>
                  </a:lnTo>
                  <a:lnTo>
                    <a:pt x="84" y="344"/>
                  </a:lnTo>
                  <a:lnTo>
                    <a:pt x="82" y="353"/>
                  </a:lnTo>
                  <a:lnTo>
                    <a:pt x="78" y="358"/>
                  </a:lnTo>
                  <a:lnTo>
                    <a:pt x="72" y="364"/>
                  </a:lnTo>
                  <a:lnTo>
                    <a:pt x="67" y="371"/>
                  </a:lnTo>
                  <a:lnTo>
                    <a:pt x="66" y="375"/>
                  </a:lnTo>
                  <a:lnTo>
                    <a:pt x="70" y="380"/>
                  </a:lnTo>
                  <a:lnTo>
                    <a:pt x="75" y="387"/>
                  </a:lnTo>
                  <a:lnTo>
                    <a:pt x="80" y="393"/>
                  </a:lnTo>
                  <a:lnTo>
                    <a:pt x="82" y="395"/>
                  </a:lnTo>
                  <a:lnTo>
                    <a:pt x="83" y="393"/>
                  </a:lnTo>
                  <a:lnTo>
                    <a:pt x="86" y="390"/>
                  </a:lnTo>
                  <a:lnTo>
                    <a:pt x="92" y="384"/>
                  </a:lnTo>
                  <a:lnTo>
                    <a:pt x="98" y="376"/>
                  </a:lnTo>
                  <a:lnTo>
                    <a:pt x="104" y="370"/>
                  </a:lnTo>
                  <a:lnTo>
                    <a:pt x="110" y="364"/>
                  </a:lnTo>
                  <a:lnTo>
                    <a:pt x="114" y="361"/>
                  </a:lnTo>
                  <a:lnTo>
                    <a:pt x="119" y="359"/>
                  </a:lnTo>
                  <a:lnTo>
                    <a:pt x="123" y="358"/>
                  </a:lnTo>
                  <a:lnTo>
                    <a:pt x="128" y="356"/>
                  </a:lnTo>
                  <a:lnTo>
                    <a:pt x="135" y="353"/>
                  </a:lnTo>
                  <a:lnTo>
                    <a:pt x="142" y="348"/>
                  </a:lnTo>
                  <a:lnTo>
                    <a:pt x="150" y="344"/>
                  </a:lnTo>
                  <a:lnTo>
                    <a:pt x="156" y="341"/>
                  </a:lnTo>
                  <a:lnTo>
                    <a:pt x="160" y="339"/>
                  </a:lnTo>
                  <a:lnTo>
                    <a:pt x="162" y="338"/>
                  </a:lnTo>
                  <a:lnTo>
                    <a:pt x="171" y="290"/>
                  </a:lnTo>
                  <a:lnTo>
                    <a:pt x="173" y="280"/>
                  </a:lnTo>
                  <a:lnTo>
                    <a:pt x="180" y="256"/>
                  </a:lnTo>
                  <a:lnTo>
                    <a:pt x="186" y="231"/>
                  </a:lnTo>
                  <a:lnTo>
                    <a:pt x="191" y="220"/>
                  </a:lnTo>
                  <a:lnTo>
                    <a:pt x="196" y="216"/>
                  </a:lnTo>
                  <a:lnTo>
                    <a:pt x="206" y="206"/>
                  </a:lnTo>
                  <a:lnTo>
                    <a:pt x="220" y="192"/>
                  </a:lnTo>
                  <a:lnTo>
                    <a:pt x="236" y="176"/>
                  </a:lnTo>
                  <a:lnTo>
                    <a:pt x="251" y="160"/>
                  </a:lnTo>
                  <a:lnTo>
                    <a:pt x="265" y="146"/>
                  </a:lnTo>
                  <a:lnTo>
                    <a:pt x="275" y="135"/>
                  </a:lnTo>
                  <a:lnTo>
                    <a:pt x="280" y="130"/>
                  </a:lnTo>
                  <a:lnTo>
                    <a:pt x="283" y="127"/>
                  </a:lnTo>
                  <a:lnTo>
                    <a:pt x="287" y="120"/>
                  </a:lnTo>
                  <a:lnTo>
                    <a:pt x="293" y="112"/>
                  </a:lnTo>
                  <a:lnTo>
                    <a:pt x="299" y="104"/>
                  </a:lnTo>
                  <a:lnTo>
                    <a:pt x="304" y="94"/>
                  </a:lnTo>
                  <a:lnTo>
                    <a:pt x="309" y="87"/>
                  </a:lnTo>
                  <a:lnTo>
                    <a:pt x="313" y="81"/>
                  </a:lnTo>
                  <a:lnTo>
                    <a:pt x="314" y="78"/>
                  </a:lnTo>
                  <a:lnTo>
                    <a:pt x="316" y="71"/>
                  </a:lnTo>
                  <a:lnTo>
                    <a:pt x="320" y="57"/>
                  </a:lnTo>
                  <a:lnTo>
                    <a:pt x="323" y="45"/>
                  </a:lnTo>
                  <a:lnTo>
                    <a:pt x="324" y="36"/>
                  </a:lnTo>
                  <a:lnTo>
                    <a:pt x="323" y="33"/>
                  </a:lnTo>
                  <a:lnTo>
                    <a:pt x="319" y="28"/>
                  </a:lnTo>
                  <a:lnTo>
                    <a:pt x="312" y="23"/>
                  </a:lnTo>
                  <a:lnTo>
                    <a:pt x="306" y="17"/>
                  </a:lnTo>
                  <a:lnTo>
                    <a:pt x="300" y="11"/>
                  </a:lnTo>
                  <a:lnTo>
                    <a:pt x="294" y="5"/>
                  </a:lnTo>
                  <a:lnTo>
                    <a:pt x="290" y="1"/>
                  </a:lnTo>
                  <a:lnTo>
                    <a:pt x="289" y="0"/>
                  </a:lnTo>
                  <a:lnTo>
                    <a:pt x="244" y="3"/>
                  </a:lnTo>
                  <a:lnTo>
                    <a:pt x="205" y="20"/>
                  </a:lnTo>
                  <a:close/>
                </a:path>
              </a:pathLst>
            </a:custGeom>
            <a:solidFill>
              <a:srgbClr val="CC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89" name="Freeform 25"/>
            <p:cNvSpPr>
              <a:spLocks/>
            </p:cNvSpPr>
            <p:nvPr/>
          </p:nvSpPr>
          <p:spPr bwMode="auto">
            <a:xfrm>
              <a:off x="4617" y="2051"/>
              <a:ext cx="33" cy="70"/>
            </a:xfrm>
            <a:custGeom>
              <a:avLst/>
              <a:gdLst>
                <a:gd name="T0" fmla="*/ 17 w 33"/>
                <a:gd name="T1" fmla="*/ 18 h 70"/>
                <a:gd name="T2" fmla="*/ 3 w 33"/>
                <a:gd name="T3" fmla="*/ 42 h 70"/>
                <a:gd name="T4" fmla="*/ 2 w 33"/>
                <a:gd name="T5" fmla="*/ 45 h 70"/>
                <a:gd name="T6" fmla="*/ 1 w 33"/>
                <a:gd name="T7" fmla="*/ 50 h 70"/>
                <a:gd name="T8" fmla="*/ 0 w 33"/>
                <a:gd name="T9" fmla="*/ 56 h 70"/>
                <a:gd name="T10" fmla="*/ 2 w 33"/>
                <a:gd name="T11" fmla="*/ 60 h 70"/>
                <a:gd name="T12" fmla="*/ 5 w 33"/>
                <a:gd name="T13" fmla="*/ 62 h 70"/>
                <a:gd name="T14" fmla="*/ 10 w 33"/>
                <a:gd name="T15" fmla="*/ 66 h 70"/>
                <a:gd name="T16" fmla="*/ 14 w 33"/>
                <a:gd name="T17" fmla="*/ 69 h 70"/>
                <a:gd name="T18" fmla="*/ 17 w 33"/>
                <a:gd name="T19" fmla="*/ 70 h 70"/>
                <a:gd name="T20" fmla="*/ 19 w 33"/>
                <a:gd name="T21" fmla="*/ 70 h 70"/>
                <a:gd name="T22" fmla="*/ 22 w 33"/>
                <a:gd name="T23" fmla="*/ 70 h 70"/>
                <a:gd name="T24" fmla="*/ 25 w 33"/>
                <a:gd name="T25" fmla="*/ 69 h 70"/>
                <a:gd name="T26" fmla="*/ 28 w 33"/>
                <a:gd name="T27" fmla="*/ 66 h 70"/>
                <a:gd name="T28" fmla="*/ 31 w 33"/>
                <a:gd name="T29" fmla="*/ 59 h 70"/>
                <a:gd name="T30" fmla="*/ 32 w 33"/>
                <a:gd name="T31" fmla="*/ 52 h 70"/>
                <a:gd name="T32" fmla="*/ 33 w 33"/>
                <a:gd name="T33" fmla="*/ 45 h 70"/>
                <a:gd name="T34" fmla="*/ 33 w 33"/>
                <a:gd name="T35" fmla="*/ 42 h 70"/>
                <a:gd name="T36" fmla="*/ 31 w 33"/>
                <a:gd name="T37" fmla="*/ 27 h 70"/>
                <a:gd name="T38" fmla="*/ 19 w 33"/>
                <a:gd name="T39" fmla="*/ 0 h 70"/>
                <a:gd name="T40" fmla="*/ 17 w 33"/>
                <a:gd name="T41" fmla="*/ 18 h 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" h="70">
                  <a:moveTo>
                    <a:pt x="17" y="18"/>
                  </a:moveTo>
                  <a:lnTo>
                    <a:pt x="3" y="42"/>
                  </a:lnTo>
                  <a:lnTo>
                    <a:pt x="2" y="45"/>
                  </a:lnTo>
                  <a:lnTo>
                    <a:pt x="1" y="50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5" y="62"/>
                  </a:lnTo>
                  <a:lnTo>
                    <a:pt x="10" y="66"/>
                  </a:lnTo>
                  <a:lnTo>
                    <a:pt x="14" y="69"/>
                  </a:lnTo>
                  <a:lnTo>
                    <a:pt x="17" y="70"/>
                  </a:lnTo>
                  <a:lnTo>
                    <a:pt x="19" y="70"/>
                  </a:lnTo>
                  <a:lnTo>
                    <a:pt x="22" y="70"/>
                  </a:lnTo>
                  <a:lnTo>
                    <a:pt x="25" y="69"/>
                  </a:lnTo>
                  <a:lnTo>
                    <a:pt x="28" y="66"/>
                  </a:lnTo>
                  <a:lnTo>
                    <a:pt x="31" y="59"/>
                  </a:lnTo>
                  <a:lnTo>
                    <a:pt x="32" y="52"/>
                  </a:lnTo>
                  <a:lnTo>
                    <a:pt x="33" y="45"/>
                  </a:lnTo>
                  <a:lnTo>
                    <a:pt x="33" y="42"/>
                  </a:lnTo>
                  <a:lnTo>
                    <a:pt x="31" y="27"/>
                  </a:lnTo>
                  <a:lnTo>
                    <a:pt x="19" y="0"/>
                  </a:lnTo>
                  <a:lnTo>
                    <a:pt x="17" y="18"/>
                  </a:lnTo>
                  <a:close/>
                </a:path>
              </a:pathLst>
            </a:custGeom>
            <a:solidFill>
              <a:srgbClr val="F9E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0" name="Freeform 26"/>
            <p:cNvSpPr>
              <a:spLocks/>
            </p:cNvSpPr>
            <p:nvPr/>
          </p:nvSpPr>
          <p:spPr bwMode="auto">
            <a:xfrm>
              <a:off x="4573" y="1566"/>
              <a:ext cx="179" cy="141"/>
            </a:xfrm>
            <a:custGeom>
              <a:avLst/>
              <a:gdLst>
                <a:gd name="T0" fmla="*/ 38 w 179"/>
                <a:gd name="T1" fmla="*/ 50 h 141"/>
                <a:gd name="T2" fmla="*/ 30 w 179"/>
                <a:gd name="T3" fmla="*/ 55 h 141"/>
                <a:gd name="T4" fmla="*/ 19 w 179"/>
                <a:gd name="T5" fmla="*/ 62 h 141"/>
                <a:gd name="T6" fmla="*/ 13 w 179"/>
                <a:gd name="T7" fmla="*/ 73 h 141"/>
                <a:gd name="T8" fmla="*/ 6 w 179"/>
                <a:gd name="T9" fmla="*/ 85 h 141"/>
                <a:gd name="T10" fmla="*/ 1 w 179"/>
                <a:gd name="T11" fmla="*/ 100 h 141"/>
                <a:gd name="T12" fmla="*/ 0 w 179"/>
                <a:gd name="T13" fmla="*/ 112 h 141"/>
                <a:gd name="T14" fmla="*/ 1 w 179"/>
                <a:gd name="T15" fmla="*/ 128 h 141"/>
                <a:gd name="T16" fmla="*/ 2 w 179"/>
                <a:gd name="T17" fmla="*/ 141 h 141"/>
                <a:gd name="T18" fmla="*/ 16 w 179"/>
                <a:gd name="T19" fmla="*/ 132 h 141"/>
                <a:gd name="T20" fmla="*/ 24 w 179"/>
                <a:gd name="T21" fmla="*/ 110 h 141"/>
                <a:gd name="T22" fmla="*/ 31 w 179"/>
                <a:gd name="T23" fmla="*/ 96 h 141"/>
                <a:gd name="T24" fmla="*/ 41 w 179"/>
                <a:gd name="T25" fmla="*/ 74 h 141"/>
                <a:gd name="T26" fmla="*/ 46 w 179"/>
                <a:gd name="T27" fmla="*/ 67 h 141"/>
                <a:gd name="T28" fmla="*/ 53 w 179"/>
                <a:gd name="T29" fmla="*/ 62 h 141"/>
                <a:gd name="T30" fmla="*/ 62 w 179"/>
                <a:gd name="T31" fmla="*/ 58 h 141"/>
                <a:gd name="T32" fmla="*/ 74 w 179"/>
                <a:gd name="T33" fmla="*/ 54 h 141"/>
                <a:gd name="T34" fmla="*/ 89 w 179"/>
                <a:gd name="T35" fmla="*/ 52 h 141"/>
                <a:gd name="T36" fmla="*/ 107 w 179"/>
                <a:gd name="T37" fmla="*/ 48 h 141"/>
                <a:gd name="T38" fmla="*/ 98 w 179"/>
                <a:gd name="T39" fmla="*/ 39 h 141"/>
                <a:gd name="T40" fmla="*/ 112 w 179"/>
                <a:gd name="T41" fmla="*/ 32 h 141"/>
                <a:gd name="T42" fmla="*/ 126 w 179"/>
                <a:gd name="T43" fmla="*/ 34 h 141"/>
                <a:gd name="T44" fmla="*/ 134 w 179"/>
                <a:gd name="T45" fmla="*/ 32 h 141"/>
                <a:gd name="T46" fmla="*/ 141 w 179"/>
                <a:gd name="T47" fmla="*/ 25 h 141"/>
                <a:gd name="T48" fmla="*/ 149 w 179"/>
                <a:gd name="T49" fmla="*/ 24 h 141"/>
                <a:gd name="T50" fmla="*/ 161 w 179"/>
                <a:gd name="T51" fmla="*/ 30 h 141"/>
                <a:gd name="T52" fmla="*/ 166 w 179"/>
                <a:gd name="T53" fmla="*/ 30 h 141"/>
                <a:gd name="T54" fmla="*/ 178 w 179"/>
                <a:gd name="T55" fmla="*/ 26 h 141"/>
                <a:gd name="T56" fmla="*/ 177 w 179"/>
                <a:gd name="T57" fmla="*/ 20 h 141"/>
                <a:gd name="T58" fmla="*/ 171 w 179"/>
                <a:gd name="T59" fmla="*/ 16 h 141"/>
                <a:gd name="T60" fmla="*/ 163 w 179"/>
                <a:gd name="T61" fmla="*/ 11 h 141"/>
                <a:gd name="T62" fmla="*/ 149 w 179"/>
                <a:gd name="T63" fmla="*/ 2 h 141"/>
                <a:gd name="T64" fmla="*/ 124 w 179"/>
                <a:gd name="T65" fmla="*/ 10 h 141"/>
                <a:gd name="T66" fmla="*/ 116 w 179"/>
                <a:gd name="T67" fmla="*/ 12 h 141"/>
                <a:gd name="T68" fmla="*/ 105 w 179"/>
                <a:gd name="T69" fmla="*/ 14 h 141"/>
                <a:gd name="T70" fmla="*/ 92 w 179"/>
                <a:gd name="T71" fmla="*/ 18 h 141"/>
                <a:gd name="T72" fmla="*/ 80 w 179"/>
                <a:gd name="T73" fmla="*/ 21 h 141"/>
                <a:gd name="T74" fmla="*/ 73 w 179"/>
                <a:gd name="T75" fmla="*/ 39 h 1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9" h="141">
                  <a:moveTo>
                    <a:pt x="73" y="39"/>
                  </a:moveTo>
                  <a:lnTo>
                    <a:pt x="38" y="50"/>
                  </a:lnTo>
                  <a:lnTo>
                    <a:pt x="36" y="52"/>
                  </a:lnTo>
                  <a:lnTo>
                    <a:pt x="30" y="55"/>
                  </a:lnTo>
                  <a:lnTo>
                    <a:pt x="24" y="59"/>
                  </a:lnTo>
                  <a:lnTo>
                    <a:pt x="19" y="62"/>
                  </a:lnTo>
                  <a:lnTo>
                    <a:pt x="16" y="67"/>
                  </a:lnTo>
                  <a:lnTo>
                    <a:pt x="13" y="73"/>
                  </a:lnTo>
                  <a:lnTo>
                    <a:pt x="9" y="80"/>
                  </a:lnTo>
                  <a:lnTo>
                    <a:pt x="6" y="85"/>
                  </a:lnTo>
                  <a:lnTo>
                    <a:pt x="3" y="91"/>
                  </a:lnTo>
                  <a:lnTo>
                    <a:pt x="1" y="100"/>
                  </a:lnTo>
                  <a:lnTo>
                    <a:pt x="0" y="107"/>
                  </a:lnTo>
                  <a:lnTo>
                    <a:pt x="0" y="112"/>
                  </a:lnTo>
                  <a:lnTo>
                    <a:pt x="1" y="118"/>
                  </a:lnTo>
                  <a:lnTo>
                    <a:pt x="1" y="128"/>
                  </a:lnTo>
                  <a:lnTo>
                    <a:pt x="2" y="137"/>
                  </a:lnTo>
                  <a:lnTo>
                    <a:pt x="2" y="141"/>
                  </a:lnTo>
                  <a:lnTo>
                    <a:pt x="15" y="136"/>
                  </a:lnTo>
                  <a:lnTo>
                    <a:pt x="16" y="132"/>
                  </a:lnTo>
                  <a:lnTo>
                    <a:pt x="19" y="121"/>
                  </a:lnTo>
                  <a:lnTo>
                    <a:pt x="24" y="110"/>
                  </a:lnTo>
                  <a:lnTo>
                    <a:pt x="27" y="103"/>
                  </a:lnTo>
                  <a:lnTo>
                    <a:pt x="31" y="96"/>
                  </a:lnTo>
                  <a:lnTo>
                    <a:pt x="36" y="84"/>
                  </a:lnTo>
                  <a:lnTo>
                    <a:pt x="41" y="74"/>
                  </a:lnTo>
                  <a:lnTo>
                    <a:pt x="44" y="68"/>
                  </a:lnTo>
                  <a:lnTo>
                    <a:pt x="46" y="67"/>
                  </a:lnTo>
                  <a:lnTo>
                    <a:pt x="48" y="64"/>
                  </a:lnTo>
                  <a:lnTo>
                    <a:pt x="53" y="62"/>
                  </a:lnTo>
                  <a:lnTo>
                    <a:pt x="57" y="60"/>
                  </a:lnTo>
                  <a:lnTo>
                    <a:pt x="62" y="58"/>
                  </a:lnTo>
                  <a:lnTo>
                    <a:pt x="68" y="56"/>
                  </a:lnTo>
                  <a:lnTo>
                    <a:pt x="74" y="54"/>
                  </a:lnTo>
                  <a:lnTo>
                    <a:pt x="80" y="53"/>
                  </a:lnTo>
                  <a:lnTo>
                    <a:pt x="89" y="52"/>
                  </a:lnTo>
                  <a:lnTo>
                    <a:pt x="99" y="50"/>
                  </a:lnTo>
                  <a:lnTo>
                    <a:pt x="107" y="48"/>
                  </a:lnTo>
                  <a:lnTo>
                    <a:pt x="111" y="47"/>
                  </a:lnTo>
                  <a:lnTo>
                    <a:pt x="98" y="39"/>
                  </a:lnTo>
                  <a:lnTo>
                    <a:pt x="108" y="31"/>
                  </a:lnTo>
                  <a:lnTo>
                    <a:pt x="112" y="32"/>
                  </a:lnTo>
                  <a:lnTo>
                    <a:pt x="119" y="33"/>
                  </a:lnTo>
                  <a:lnTo>
                    <a:pt x="126" y="34"/>
                  </a:lnTo>
                  <a:lnTo>
                    <a:pt x="131" y="34"/>
                  </a:lnTo>
                  <a:lnTo>
                    <a:pt x="134" y="32"/>
                  </a:lnTo>
                  <a:lnTo>
                    <a:pt x="137" y="28"/>
                  </a:lnTo>
                  <a:lnTo>
                    <a:pt x="141" y="25"/>
                  </a:lnTo>
                  <a:lnTo>
                    <a:pt x="144" y="23"/>
                  </a:lnTo>
                  <a:lnTo>
                    <a:pt x="149" y="24"/>
                  </a:lnTo>
                  <a:lnTo>
                    <a:pt x="155" y="27"/>
                  </a:lnTo>
                  <a:lnTo>
                    <a:pt x="161" y="30"/>
                  </a:lnTo>
                  <a:lnTo>
                    <a:pt x="163" y="31"/>
                  </a:lnTo>
                  <a:lnTo>
                    <a:pt x="166" y="30"/>
                  </a:lnTo>
                  <a:lnTo>
                    <a:pt x="173" y="29"/>
                  </a:lnTo>
                  <a:lnTo>
                    <a:pt x="178" y="26"/>
                  </a:lnTo>
                  <a:lnTo>
                    <a:pt x="179" y="23"/>
                  </a:lnTo>
                  <a:lnTo>
                    <a:pt x="177" y="20"/>
                  </a:lnTo>
                  <a:lnTo>
                    <a:pt x="174" y="18"/>
                  </a:lnTo>
                  <a:lnTo>
                    <a:pt x="171" y="16"/>
                  </a:lnTo>
                  <a:lnTo>
                    <a:pt x="169" y="14"/>
                  </a:lnTo>
                  <a:lnTo>
                    <a:pt x="163" y="11"/>
                  </a:lnTo>
                  <a:lnTo>
                    <a:pt x="156" y="5"/>
                  </a:lnTo>
                  <a:lnTo>
                    <a:pt x="149" y="2"/>
                  </a:lnTo>
                  <a:lnTo>
                    <a:pt x="146" y="0"/>
                  </a:lnTo>
                  <a:lnTo>
                    <a:pt x="124" y="10"/>
                  </a:lnTo>
                  <a:lnTo>
                    <a:pt x="122" y="10"/>
                  </a:lnTo>
                  <a:lnTo>
                    <a:pt x="116" y="12"/>
                  </a:lnTo>
                  <a:lnTo>
                    <a:pt x="110" y="13"/>
                  </a:lnTo>
                  <a:lnTo>
                    <a:pt x="105" y="14"/>
                  </a:lnTo>
                  <a:lnTo>
                    <a:pt x="100" y="16"/>
                  </a:lnTo>
                  <a:lnTo>
                    <a:pt x="92" y="18"/>
                  </a:lnTo>
                  <a:lnTo>
                    <a:pt x="84" y="20"/>
                  </a:lnTo>
                  <a:lnTo>
                    <a:pt x="80" y="21"/>
                  </a:lnTo>
                  <a:lnTo>
                    <a:pt x="70" y="31"/>
                  </a:lnTo>
                  <a:lnTo>
                    <a:pt x="7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1" name="Freeform 27"/>
            <p:cNvSpPr>
              <a:spLocks/>
            </p:cNvSpPr>
            <p:nvPr/>
          </p:nvSpPr>
          <p:spPr bwMode="auto">
            <a:xfrm>
              <a:off x="4550" y="1703"/>
              <a:ext cx="71" cy="235"/>
            </a:xfrm>
            <a:custGeom>
              <a:avLst/>
              <a:gdLst>
                <a:gd name="T0" fmla="*/ 34 w 71"/>
                <a:gd name="T1" fmla="*/ 7 h 235"/>
                <a:gd name="T2" fmla="*/ 32 w 71"/>
                <a:gd name="T3" fmla="*/ 5 h 235"/>
                <a:gd name="T4" fmla="*/ 27 w 71"/>
                <a:gd name="T5" fmla="*/ 2 h 235"/>
                <a:gd name="T6" fmla="*/ 21 w 71"/>
                <a:gd name="T7" fmla="*/ 0 h 235"/>
                <a:gd name="T8" fmla="*/ 16 w 71"/>
                <a:gd name="T9" fmla="*/ 0 h 235"/>
                <a:gd name="T10" fmla="*/ 12 w 71"/>
                <a:gd name="T11" fmla="*/ 4 h 235"/>
                <a:gd name="T12" fmla="*/ 7 w 71"/>
                <a:gd name="T13" fmla="*/ 11 h 235"/>
                <a:gd name="T14" fmla="*/ 2 w 71"/>
                <a:gd name="T15" fmla="*/ 19 h 235"/>
                <a:gd name="T16" fmla="*/ 0 w 71"/>
                <a:gd name="T17" fmla="*/ 23 h 235"/>
                <a:gd name="T18" fmla="*/ 0 w 71"/>
                <a:gd name="T19" fmla="*/ 26 h 235"/>
                <a:gd name="T20" fmla="*/ 2 w 71"/>
                <a:gd name="T21" fmla="*/ 31 h 235"/>
                <a:gd name="T22" fmla="*/ 3 w 71"/>
                <a:gd name="T23" fmla="*/ 36 h 235"/>
                <a:gd name="T24" fmla="*/ 4 w 71"/>
                <a:gd name="T25" fmla="*/ 40 h 235"/>
                <a:gd name="T26" fmla="*/ 6 w 71"/>
                <a:gd name="T27" fmla="*/ 44 h 235"/>
                <a:gd name="T28" fmla="*/ 9 w 71"/>
                <a:gd name="T29" fmla="*/ 48 h 235"/>
                <a:gd name="T30" fmla="*/ 13 w 71"/>
                <a:gd name="T31" fmla="*/ 52 h 235"/>
                <a:gd name="T32" fmla="*/ 15 w 71"/>
                <a:gd name="T33" fmla="*/ 57 h 235"/>
                <a:gd name="T34" fmla="*/ 16 w 71"/>
                <a:gd name="T35" fmla="*/ 65 h 235"/>
                <a:gd name="T36" fmla="*/ 15 w 71"/>
                <a:gd name="T37" fmla="*/ 78 h 235"/>
                <a:gd name="T38" fmla="*/ 15 w 71"/>
                <a:gd name="T39" fmla="*/ 91 h 235"/>
                <a:gd name="T40" fmla="*/ 15 w 71"/>
                <a:gd name="T41" fmla="*/ 99 h 235"/>
                <a:gd name="T42" fmla="*/ 16 w 71"/>
                <a:gd name="T43" fmla="*/ 108 h 235"/>
                <a:gd name="T44" fmla="*/ 20 w 71"/>
                <a:gd name="T45" fmla="*/ 119 h 235"/>
                <a:gd name="T46" fmla="*/ 24 w 71"/>
                <a:gd name="T47" fmla="*/ 131 h 235"/>
                <a:gd name="T48" fmla="*/ 28 w 71"/>
                <a:gd name="T49" fmla="*/ 139 h 235"/>
                <a:gd name="T50" fmla="*/ 30 w 71"/>
                <a:gd name="T51" fmla="*/ 147 h 235"/>
                <a:gd name="T52" fmla="*/ 28 w 71"/>
                <a:gd name="T53" fmla="*/ 160 h 235"/>
                <a:gd name="T54" fmla="*/ 25 w 71"/>
                <a:gd name="T55" fmla="*/ 170 h 235"/>
                <a:gd name="T56" fmla="*/ 23 w 71"/>
                <a:gd name="T57" fmla="*/ 175 h 235"/>
                <a:gd name="T58" fmla="*/ 22 w 71"/>
                <a:gd name="T59" fmla="*/ 180 h 235"/>
                <a:gd name="T60" fmla="*/ 19 w 71"/>
                <a:gd name="T61" fmla="*/ 193 h 235"/>
                <a:gd name="T62" fmla="*/ 16 w 71"/>
                <a:gd name="T63" fmla="*/ 205 h 235"/>
                <a:gd name="T64" fmla="*/ 16 w 71"/>
                <a:gd name="T65" fmla="*/ 212 h 235"/>
                <a:gd name="T66" fmla="*/ 20 w 71"/>
                <a:gd name="T67" fmla="*/ 218 h 235"/>
                <a:gd name="T68" fmla="*/ 23 w 71"/>
                <a:gd name="T69" fmla="*/ 225 h 235"/>
                <a:gd name="T70" fmla="*/ 25 w 71"/>
                <a:gd name="T71" fmla="*/ 232 h 235"/>
                <a:gd name="T72" fmla="*/ 26 w 71"/>
                <a:gd name="T73" fmla="*/ 235 h 235"/>
                <a:gd name="T74" fmla="*/ 55 w 71"/>
                <a:gd name="T75" fmla="*/ 164 h 235"/>
                <a:gd name="T76" fmla="*/ 57 w 71"/>
                <a:gd name="T77" fmla="*/ 166 h 235"/>
                <a:gd name="T78" fmla="*/ 62 w 71"/>
                <a:gd name="T79" fmla="*/ 169 h 235"/>
                <a:gd name="T80" fmla="*/ 67 w 71"/>
                <a:gd name="T81" fmla="*/ 172 h 235"/>
                <a:gd name="T82" fmla="*/ 71 w 71"/>
                <a:gd name="T83" fmla="*/ 174 h 235"/>
                <a:gd name="T84" fmla="*/ 71 w 71"/>
                <a:gd name="T85" fmla="*/ 170 h 235"/>
                <a:gd name="T86" fmla="*/ 67 w 71"/>
                <a:gd name="T87" fmla="*/ 162 h 235"/>
                <a:gd name="T88" fmla="*/ 62 w 71"/>
                <a:gd name="T89" fmla="*/ 153 h 235"/>
                <a:gd name="T90" fmla="*/ 60 w 71"/>
                <a:gd name="T91" fmla="*/ 149 h 235"/>
                <a:gd name="T92" fmla="*/ 57 w 71"/>
                <a:gd name="T93" fmla="*/ 146 h 235"/>
                <a:gd name="T94" fmla="*/ 49 w 71"/>
                <a:gd name="T95" fmla="*/ 137 h 235"/>
                <a:gd name="T96" fmla="*/ 40 w 71"/>
                <a:gd name="T97" fmla="*/ 122 h 235"/>
                <a:gd name="T98" fmla="*/ 34 w 71"/>
                <a:gd name="T99" fmla="*/ 104 h 235"/>
                <a:gd name="T100" fmla="*/ 33 w 71"/>
                <a:gd name="T101" fmla="*/ 93 h 235"/>
                <a:gd name="T102" fmla="*/ 33 w 71"/>
                <a:gd name="T103" fmla="*/ 78 h 235"/>
                <a:gd name="T104" fmla="*/ 33 w 71"/>
                <a:gd name="T105" fmla="*/ 63 h 235"/>
                <a:gd name="T106" fmla="*/ 33 w 71"/>
                <a:gd name="T107" fmla="*/ 57 h 235"/>
                <a:gd name="T108" fmla="*/ 31 w 71"/>
                <a:gd name="T109" fmla="*/ 53 h 235"/>
                <a:gd name="T110" fmla="*/ 26 w 71"/>
                <a:gd name="T111" fmla="*/ 45 h 235"/>
                <a:gd name="T112" fmla="*/ 21 w 71"/>
                <a:gd name="T113" fmla="*/ 35 h 235"/>
                <a:gd name="T114" fmla="*/ 19 w 71"/>
                <a:gd name="T115" fmla="*/ 30 h 235"/>
                <a:gd name="T116" fmla="*/ 22 w 71"/>
                <a:gd name="T117" fmla="*/ 20 h 235"/>
                <a:gd name="T118" fmla="*/ 27 w 71"/>
                <a:gd name="T119" fmla="*/ 12 h 235"/>
                <a:gd name="T120" fmla="*/ 32 w 71"/>
                <a:gd name="T121" fmla="*/ 8 h 235"/>
                <a:gd name="T122" fmla="*/ 34 w 71"/>
                <a:gd name="T123" fmla="*/ 7 h 2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1" h="235">
                  <a:moveTo>
                    <a:pt x="34" y="7"/>
                  </a:moveTo>
                  <a:lnTo>
                    <a:pt x="32" y="5"/>
                  </a:lnTo>
                  <a:lnTo>
                    <a:pt x="27" y="2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7" y="11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6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9" y="48"/>
                  </a:lnTo>
                  <a:lnTo>
                    <a:pt x="13" y="52"/>
                  </a:lnTo>
                  <a:lnTo>
                    <a:pt x="15" y="57"/>
                  </a:lnTo>
                  <a:lnTo>
                    <a:pt x="16" y="65"/>
                  </a:lnTo>
                  <a:lnTo>
                    <a:pt x="15" y="78"/>
                  </a:lnTo>
                  <a:lnTo>
                    <a:pt x="15" y="91"/>
                  </a:lnTo>
                  <a:lnTo>
                    <a:pt x="15" y="99"/>
                  </a:lnTo>
                  <a:lnTo>
                    <a:pt x="16" y="108"/>
                  </a:lnTo>
                  <a:lnTo>
                    <a:pt x="20" y="119"/>
                  </a:lnTo>
                  <a:lnTo>
                    <a:pt x="24" y="131"/>
                  </a:lnTo>
                  <a:lnTo>
                    <a:pt x="28" y="139"/>
                  </a:lnTo>
                  <a:lnTo>
                    <a:pt x="30" y="147"/>
                  </a:lnTo>
                  <a:lnTo>
                    <a:pt x="28" y="160"/>
                  </a:lnTo>
                  <a:lnTo>
                    <a:pt x="25" y="170"/>
                  </a:lnTo>
                  <a:lnTo>
                    <a:pt x="23" y="175"/>
                  </a:lnTo>
                  <a:lnTo>
                    <a:pt x="22" y="180"/>
                  </a:lnTo>
                  <a:lnTo>
                    <a:pt x="19" y="193"/>
                  </a:lnTo>
                  <a:lnTo>
                    <a:pt x="16" y="205"/>
                  </a:lnTo>
                  <a:lnTo>
                    <a:pt x="16" y="212"/>
                  </a:lnTo>
                  <a:lnTo>
                    <a:pt x="20" y="218"/>
                  </a:lnTo>
                  <a:lnTo>
                    <a:pt x="23" y="225"/>
                  </a:lnTo>
                  <a:lnTo>
                    <a:pt x="25" y="232"/>
                  </a:lnTo>
                  <a:lnTo>
                    <a:pt x="26" y="235"/>
                  </a:lnTo>
                  <a:lnTo>
                    <a:pt x="55" y="164"/>
                  </a:lnTo>
                  <a:lnTo>
                    <a:pt x="57" y="166"/>
                  </a:lnTo>
                  <a:lnTo>
                    <a:pt x="62" y="169"/>
                  </a:lnTo>
                  <a:lnTo>
                    <a:pt x="67" y="172"/>
                  </a:lnTo>
                  <a:lnTo>
                    <a:pt x="71" y="174"/>
                  </a:lnTo>
                  <a:lnTo>
                    <a:pt x="71" y="170"/>
                  </a:lnTo>
                  <a:lnTo>
                    <a:pt x="67" y="162"/>
                  </a:lnTo>
                  <a:lnTo>
                    <a:pt x="62" y="153"/>
                  </a:lnTo>
                  <a:lnTo>
                    <a:pt x="60" y="149"/>
                  </a:lnTo>
                  <a:lnTo>
                    <a:pt x="57" y="146"/>
                  </a:lnTo>
                  <a:lnTo>
                    <a:pt x="49" y="137"/>
                  </a:lnTo>
                  <a:lnTo>
                    <a:pt x="40" y="122"/>
                  </a:lnTo>
                  <a:lnTo>
                    <a:pt x="34" y="104"/>
                  </a:lnTo>
                  <a:lnTo>
                    <a:pt x="33" y="93"/>
                  </a:lnTo>
                  <a:lnTo>
                    <a:pt x="33" y="78"/>
                  </a:lnTo>
                  <a:lnTo>
                    <a:pt x="33" y="63"/>
                  </a:lnTo>
                  <a:lnTo>
                    <a:pt x="33" y="57"/>
                  </a:lnTo>
                  <a:lnTo>
                    <a:pt x="31" y="53"/>
                  </a:lnTo>
                  <a:lnTo>
                    <a:pt x="26" y="45"/>
                  </a:lnTo>
                  <a:lnTo>
                    <a:pt x="21" y="35"/>
                  </a:lnTo>
                  <a:lnTo>
                    <a:pt x="19" y="30"/>
                  </a:lnTo>
                  <a:lnTo>
                    <a:pt x="22" y="20"/>
                  </a:lnTo>
                  <a:lnTo>
                    <a:pt x="27" y="12"/>
                  </a:lnTo>
                  <a:lnTo>
                    <a:pt x="32" y="8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2" name="Freeform 28"/>
            <p:cNvSpPr>
              <a:spLocks/>
            </p:cNvSpPr>
            <p:nvPr/>
          </p:nvSpPr>
          <p:spPr bwMode="auto">
            <a:xfrm>
              <a:off x="4520" y="1850"/>
              <a:ext cx="62" cy="178"/>
            </a:xfrm>
            <a:custGeom>
              <a:avLst/>
              <a:gdLst>
                <a:gd name="T0" fmla="*/ 62 w 62"/>
                <a:gd name="T1" fmla="*/ 0 h 178"/>
                <a:gd name="T2" fmla="*/ 60 w 62"/>
                <a:gd name="T3" fmla="*/ 1 h 178"/>
                <a:gd name="T4" fmla="*/ 57 w 62"/>
                <a:gd name="T5" fmla="*/ 3 h 178"/>
                <a:gd name="T6" fmla="*/ 51 w 62"/>
                <a:gd name="T7" fmla="*/ 6 h 178"/>
                <a:gd name="T8" fmla="*/ 43 w 62"/>
                <a:gd name="T9" fmla="*/ 9 h 178"/>
                <a:gd name="T10" fmla="*/ 37 w 62"/>
                <a:gd name="T11" fmla="*/ 14 h 178"/>
                <a:gd name="T12" fmla="*/ 31 w 62"/>
                <a:gd name="T13" fmla="*/ 17 h 178"/>
                <a:gd name="T14" fmla="*/ 26 w 62"/>
                <a:gd name="T15" fmla="*/ 20 h 178"/>
                <a:gd name="T16" fmla="*/ 24 w 62"/>
                <a:gd name="T17" fmla="*/ 22 h 178"/>
                <a:gd name="T18" fmla="*/ 20 w 62"/>
                <a:gd name="T19" fmla="*/ 30 h 178"/>
                <a:gd name="T20" fmla="*/ 13 w 62"/>
                <a:gd name="T21" fmla="*/ 46 h 178"/>
                <a:gd name="T22" fmla="*/ 7 w 62"/>
                <a:gd name="T23" fmla="*/ 61 h 178"/>
                <a:gd name="T24" fmla="*/ 4 w 62"/>
                <a:gd name="T25" fmla="*/ 70 h 178"/>
                <a:gd name="T26" fmla="*/ 3 w 62"/>
                <a:gd name="T27" fmla="*/ 77 h 178"/>
                <a:gd name="T28" fmla="*/ 2 w 62"/>
                <a:gd name="T29" fmla="*/ 90 h 178"/>
                <a:gd name="T30" fmla="*/ 0 w 62"/>
                <a:gd name="T31" fmla="*/ 104 h 178"/>
                <a:gd name="T32" fmla="*/ 0 w 62"/>
                <a:gd name="T33" fmla="*/ 111 h 178"/>
                <a:gd name="T34" fmla="*/ 0 w 62"/>
                <a:gd name="T35" fmla="*/ 122 h 178"/>
                <a:gd name="T36" fmla="*/ 0 w 62"/>
                <a:gd name="T37" fmla="*/ 146 h 178"/>
                <a:gd name="T38" fmla="*/ 0 w 62"/>
                <a:gd name="T39" fmla="*/ 168 h 178"/>
                <a:gd name="T40" fmla="*/ 0 w 62"/>
                <a:gd name="T41" fmla="*/ 178 h 178"/>
                <a:gd name="T42" fmla="*/ 16 w 62"/>
                <a:gd name="T43" fmla="*/ 164 h 178"/>
                <a:gd name="T44" fmla="*/ 26 w 62"/>
                <a:gd name="T45" fmla="*/ 61 h 178"/>
                <a:gd name="T46" fmla="*/ 30 w 62"/>
                <a:gd name="T47" fmla="*/ 57 h 178"/>
                <a:gd name="T48" fmla="*/ 39 w 62"/>
                <a:gd name="T49" fmla="*/ 47 h 178"/>
                <a:gd name="T50" fmla="*/ 50 w 62"/>
                <a:gd name="T51" fmla="*/ 37 h 178"/>
                <a:gd name="T52" fmla="*/ 56 w 62"/>
                <a:gd name="T53" fmla="*/ 32 h 178"/>
                <a:gd name="T54" fmla="*/ 58 w 62"/>
                <a:gd name="T55" fmla="*/ 27 h 178"/>
                <a:gd name="T56" fmla="*/ 60 w 62"/>
                <a:gd name="T57" fmla="*/ 16 h 178"/>
                <a:gd name="T58" fmla="*/ 61 w 62"/>
                <a:gd name="T59" fmla="*/ 5 h 178"/>
                <a:gd name="T60" fmla="*/ 62 w 62"/>
                <a:gd name="T61" fmla="*/ 0 h 1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2" h="178">
                  <a:moveTo>
                    <a:pt x="62" y="0"/>
                  </a:moveTo>
                  <a:lnTo>
                    <a:pt x="60" y="1"/>
                  </a:lnTo>
                  <a:lnTo>
                    <a:pt x="57" y="3"/>
                  </a:lnTo>
                  <a:lnTo>
                    <a:pt x="51" y="6"/>
                  </a:lnTo>
                  <a:lnTo>
                    <a:pt x="43" y="9"/>
                  </a:lnTo>
                  <a:lnTo>
                    <a:pt x="37" y="14"/>
                  </a:lnTo>
                  <a:lnTo>
                    <a:pt x="31" y="17"/>
                  </a:lnTo>
                  <a:lnTo>
                    <a:pt x="26" y="20"/>
                  </a:lnTo>
                  <a:lnTo>
                    <a:pt x="24" y="22"/>
                  </a:lnTo>
                  <a:lnTo>
                    <a:pt x="20" y="30"/>
                  </a:lnTo>
                  <a:lnTo>
                    <a:pt x="13" y="46"/>
                  </a:lnTo>
                  <a:lnTo>
                    <a:pt x="7" y="61"/>
                  </a:lnTo>
                  <a:lnTo>
                    <a:pt x="4" y="70"/>
                  </a:lnTo>
                  <a:lnTo>
                    <a:pt x="3" y="77"/>
                  </a:lnTo>
                  <a:lnTo>
                    <a:pt x="2" y="90"/>
                  </a:lnTo>
                  <a:lnTo>
                    <a:pt x="0" y="104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0" y="146"/>
                  </a:lnTo>
                  <a:lnTo>
                    <a:pt x="0" y="168"/>
                  </a:lnTo>
                  <a:lnTo>
                    <a:pt x="0" y="178"/>
                  </a:lnTo>
                  <a:lnTo>
                    <a:pt x="16" y="164"/>
                  </a:lnTo>
                  <a:lnTo>
                    <a:pt x="26" y="61"/>
                  </a:lnTo>
                  <a:lnTo>
                    <a:pt x="30" y="57"/>
                  </a:lnTo>
                  <a:lnTo>
                    <a:pt x="39" y="47"/>
                  </a:lnTo>
                  <a:lnTo>
                    <a:pt x="50" y="37"/>
                  </a:lnTo>
                  <a:lnTo>
                    <a:pt x="56" y="32"/>
                  </a:lnTo>
                  <a:lnTo>
                    <a:pt x="58" y="27"/>
                  </a:lnTo>
                  <a:lnTo>
                    <a:pt x="60" y="16"/>
                  </a:lnTo>
                  <a:lnTo>
                    <a:pt x="61" y="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3" name="Freeform 29"/>
            <p:cNvSpPr>
              <a:spLocks/>
            </p:cNvSpPr>
            <p:nvPr/>
          </p:nvSpPr>
          <p:spPr bwMode="auto">
            <a:xfrm>
              <a:off x="4362" y="1891"/>
              <a:ext cx="172" cy="429"/>
            </a:xfrm>
            <a:custGeom>
              <a:avLst/>
              <a:gdLst>
                <a:gd name="T0" fmla="*/ 172 w 172"/>
                <a:gd name="T1" fmla="*/ 0 h 429"/>
                <a:gd name="T2" fmla="*/ 169 w 172"/>
                <a:gd name="T3" fmla="*/ 1 h 429"/>
                <a:gd name="T4" fmla="*/ 160 w 172"/>
                <a:gd name="T5" fmla="*/ 5 h 429"/>
                <a:gd name="T6" fmla="*/ 146 w 172"/>
                <a:gd name="T7" fmla="*/ 11 h 429"/>
                <a:gd name="T8" fmla="*/ 131 w 172"/>
                <a:gd name="T9" fmla="*/ 17 h 429"/>
                <a:gd name="T10" fmla="*/ 115 w 172"/>
                <a:gd name="T11" fmla="*/ 25 h 429"/>
                <a:gd name="T12" fmla="*/ 101 w 172"/>
                <a:gd name="T13" fmla="*/ 32 h 429"/>
                <a:gd name="T14" fmla="*/ 89 w 172"/>
                <a:gd name="T15" fmla="*/ 38 h 429"/>
                <a:gd name="T16" fmla="*/ 83 w 172"/>
                <a:gd name="T17" fmla="*/ 42 h 429"/>
                <a:gd name="T18" fmla="*/ 79 w 172"/>
                <a:gd name="T19" fmla="*/ 45 h 429"/>
                <a:gd name="T20" fmla="*/ 74 w 172"/>
                <a:gd name="T21" fmla="*/ 48 h 429"/>
                <a:gd name="T22" fmla="*/ 69 w 172"/>
                <a:gd name="T23" fmla="*/ 51 h 429"/>
                <a:gd name="T24" fmla="*/ 62 w 172"/>
                <a:gd name="T25" fmla="*/ 56 h 429"/>
                <a:gd name="T26" fmla="*/ 57 w 172"/>
                <a:gd name="T27" fmla="*/ 59 h 429"/>
                <a:gd name="T28" fmla="*/ 52 w 172"/>
                <a:gd name="T29" fmla="*/ 61 h 429"/>
                <a:gd name="T30" fmla="*/ 49 w 172"/>
                <a:gd name="T31" fmla="*/ 62 h 429"/>
                <a:gd name="T32" fmla="*/ 48 w 172"/>
                <a:gd name="T33" fmla="*/ 63 h 429"/>
                <a:gd name="T34" fmla="*/ 24 w 172"/>
                <a:gd name="T35" fmla="*/ 106 h 429"/>
                <a:gd name="T36" fmla="*/ 21 w 172"/>
                <a:gd name="T37" fmla="*/ 136 h 429"/>
                <a:gd name="T38" fmla="*/ 16 w 172"/>
                <a:gd name="T39" fmla="*/ 205 h 429"/>
                <a:gd name="T40" fmla="*/ 10 w 172"/>
                <a:gd name="T41" fmla="*/ 274 h 429"/>
                <a:gd name="T42" fmla="*/ 7 w 172"/>
                <a:gd name="T43" fmla="*/ 308 h 429"/>
                <a:gd name="T44" fmla="*/ 5 w 172"/>
                <a:gd name="T45" fmla="*/ 322 h 429"/>
                <a:gd name="T46" fmla="*/ 3 w 172"/>
                <a:gd name="T47" fmla="*/ 345 h 429"/>
                <a:gd name="T48" fmla="*/ 1 w 172"/>
                <a:gd name="T49" fmla="*/ 371 h 429"/>
                <a:gd name="T50" fmla="*/ 0 w 172"/>
                <a:gd name="T51" fmla="*/ 388 h 429"/>
                <a:gd name="T52" fmla="*/ 3 w 172"/>
                <a:gd name="T53" fmla="*/ 402 h 429"/>
                <a:gd name="T54" fmla="*/ 9 w 172"/>
                <a:gd name="T55" fmla="*/ 414 h 429"/>
                <a:gd name="T56" fmla="*/ 15 w 172"/>
                <a:gd name="T57" fmla="*/ 424 h 429"/>
                <a:gd name="T58" fmla="*/ 17 w 172"/>
                <a:gd name="T59" fmla="*/ 429 h 429"/>
                <a:gd name="T60" fmla="*/ 41 w 172"/>
                <a:gd name="T61" fmla="*/ 413 h 429"/>
                <a:gd name="T62" fmla="*/ 39 w 172"/>
                <a:gd name="T63" fmla="*/ 408 h 429"/>
                <a:gd name="T64" fmla="*/ 36 w 172"/>
                <a:gd name="T65" fmla="*/ 394 h 429"/>
                <a:gd name="T66" fmla="*/ 32 w 172"/>
                <a:gd name="T67" fmla="*/ 382 h 429"/>
                <a:gd name="T68" fmla="*/ 30 w 172"/>
                <a:gd name="T69" fmla="*/ 374 h 429"/>
                <a:gd name="T70" fmla="*/ 35 w 172"/>
                <a:gd name="T71" fmla="*/ 308 h 429"/>
                <a:gd name="T72" fmla="*/ 41 w 172"/>
                <a:gd name="T73" fmla="*/ 221 h 429"/>
                <a:gd name="T74" fmla="*/ 46 w 172"/>
                <a:gd name="T75" fmla="*/ 146 h 429"/>
                <a:gd name="T76" fmla="*/ 48 w 172"/>
                <a:gd name="T77" fmla="*/ 114 h 429"/>
                <a:gd name="T78" fmla="*/ 49 w 172"/>
                <a:gd name="T79" fmla="*/ 112 h 429"/>
                <a:gd name="T80" fmla="*/ 53 w 172"/>
                <a:gd name="T81" fmla="*/ 107 h 429"/>
                <a:gd name="T82" fmla="*/ 57 w 172"/>
                <a:gd name="T83" fmla="*/ 100 h 429"/>
                <a:gd name="T84" fmla="*/ 65 w 172"/>
                <a:gd name="T85" fmla="*/ 93 h 429"/>
                <a:gd name="T86" fmla="*/ 71 w 172"/>
                <a:gd name="T87" fmla="*/ 85 h 429"/>
                <a:gd name="T88" fmla="*/ 78 w 172"/>
                <a:gd name="T89" fmla="*/ 76 h 429"/>
                <a:gd name="T90" fmla="*/ 84 w 172"/>
                <a:gd name="T91" fmla="*/ 69 h 429"/>
                <a:gd name="T92" fmla="*/ 89 w 172"/>
                <a:gd name="T93" fmla="*/ 64 h 429"/>
                <a:gd name="T94" fmla="*/ 102 w 172"/>
                <a:gd name="T95" fmla="*/ 56 h 429"/>
                <a:gd name="T96" fmla="*/ 115 w 172"/>
                <a:gd name="T97" fmla="*/ 49 h 429"/>
                <a:gd name="T98" fmla="*/ 128 w 172"/>
                <a:gd name="T99" fmla="*/ 43 h 429"/>
                <a:gd name="T100" fmla="*/ 140 w 172"/>
                <a:gd name="T101" fmla="*/ 39 h 429"/>
                <a:gd name="T102" fmla="*/ 151 w 172"/>
                <a:gd name="T103" fmla="*/ 35 h 429"/>
                <a:gd name="T104" fmla="*/ 159 w 172"/>
                <a:gd name="T105" fmla="*/ 33 h 429"/>
                <a:gd name="T106" fmla="*/ 164 w 172"/>
                <a:gd name="T107" fmla="*/ 31 h 429"/>
                <a:gd name="T108" fmla="*/ 166 w 172"/>
                <a:gd name="T109" fmla="*/ 31 h 429"/>
                <a:gd name="T110" fmla="*/ 172 w 172"/>
                <a:gd name="T111" fmla="*/ 0 h 4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2" h="429">
                  <a:moveTo>
                    <a:pt x="172" y="0"/>
                  </a:moveTo>
                  <a:lnTo>
                    <a:pt x="169" y="1"/>
                  </a:lnTo>
                  <a:lnTo>
                    <a:pt x="160" y="5"/>
                  </a:lnTo>
                  <a:lnTo>
                    <a:pt x="146" y="11"/>
                  </a:lnTo>
                  <a:lnTo>
                    <a:pt x="131" y="17"/>
                  </a:lnTo>
                  <a:lnTo>
                    <a:pt x="115" y="25"/>
                  </a:lnTo>
                  <a:lnTo>
                    <a:pt x="101" y="32"/>
                  </a:lnTo>
                  <a:lnTo>
                    <a:pt x="89" y="38"/>
                  </a:lnTo>
                  <a:lnTo>
                    <a:pt x="83" y="42"/>
                  </a:lnTo>
                  <a:lnTo>
                    <a:pt x="79" y="45"/>
                  </a:lnTo>
                  <a:lnTo>
                    <a:pt x="74" y="48"/>
                  </a:lnTo>
                  <a:lnTo>
                    <a:pt x="69" y="51"/>
                  </a:lnTo>
                  <a:lnTo>
                    <a:pt x="62" y="56"/>
                  </a:lnTo>
                  <a:lnTo>
                    <a:pt x="57" y="59"/>
                  </a:lnTo>
                  <a:lnTo>
                    <a:pt x="52" y="61"/>
                  </a:lnTo>
                  <a:lnTo>
                    <a:pt x="49" y="62"/>
                  </a:lnTo>
                  <a:lnTo>
                    <a:pt x="48" y="63"/>
                  </a:lnTo>
                  <a:lnTo>
                    <a:pt x="24" y="106"/>
                  </a:lnTo>
                  <a:lnTo>
                    <a:pt x="21" y="136"/>
                  </a:lnTo>
                  <a:lnTo>
                    <a:pt x="16" y="205"/>
                  </a:lnTo>
                  <a:lnTo>
                    <a:pt x="10" y="274"/>
                  </a:lnTo>
                  <a:lnTo>
                    <a:pt x="7" y="308"/>
                  </a:lnTo>
                  <a:lnTo>
                    <a:pt x="5" y="322"/>
                  </a:lnTo>
                  <a:lnTo>
                    <a:pt x="3" y="345"/>
                  </a:lnTo>
                  <a:lnTo>
                    <a:pt x="1" y="371"/>
                  </a:lnTo>
                  <a:lnTo>
                    <a:pt x="0" y="388"/>
                  </a:lnTo>
                  <a:lnTo>
                    <a:pt x="3" y="402"/>
                  </a:lnTo>
                  <a:lnTo>
                    <a:pt x="9" y="414"/>
                  </a:lnTo>
                  <a:lnTo>
                    <a:pt x="15" y="424"/>
                  </a:lnTo>
                  <a:lnTo>
                    <a:pt x="17" y="429"/>
                  </a:lnTo>
                  <a:lnTo>
                    <a:pt x="41" y="413"/>
                  </a:lnTo>
                  <a:lnTo>
                    <a:pt x="39" y="408"/>
                  </a:lnTo>
                  <a:lnTo>
                    <a:pt x="36" y="394"/>
                  </a:lnTo>
                  <a:lnTo>
                    <a:pt x="32" y="382"/>
                  </a:lnTo>
                  <a:lnTo>
                    <a:pt x="30" y="374"/>
                  </a:lnTo>
                  <a:lnTo>
                    <a:pt x="35" y="308"/>
                  </a:lnTo>
                  <a:lnTo>
                    <a:pt x="41" y="221"/>
                  </a:lnTo>
                  <a:lnTo>
                    <a:pt x="46" y="146"/>
                  </a:lnTo>
                  <a:lnTo>
                    <a:pt x="48" y="114"/>
                  </a:lnTo>
                  <a:lnTo>
                    <a:pt x="49" y="112"/>
                  </a:lnTo>
                  <a:lnTo>
                    <a:pt x="53" y="107"/>
                  </a:lnTo>
                  <a:lnTo>
                    <a:pt x="57" y="100"/>
                  </a:lnTo>
                  <a:lnTo>
                    <a:pt x="65" y="93"/>
                  </a:lnTo>
                  <a:lnTo>
                    <a:pt x="71" y="85"/>
                  </a:lnTo>
                  <a:lnTo>
                    <a:pt x="78" y="76"/>
                  </a:lnTo>
                  <a:lnTo>
                    <a:pt x="84" y="69"/>
                  </a:lnTo>
                  <a:lnTo>
                    <a:pt x="89" y="64"/>
                  </a:lnTo>
                  <a:lnTo>
                    <a:pt x="102" y="56"/>
                  </a:lnTo>
                  <a:lnTo>
                    <a:pt x="115" y="49"/>
                  </a:lnTo>
                  <a:lnTo>
                    <a:pt x="128" y="43"/>
                  </a:lnTo>
                  <a:lnTo>
                    <a:pt x="140" y="39"/>
                  </a:lnTo>
                  <a:lnTo>
                    <a:pt x="151" y="35"/>
                  </a:lnTo>
                  <a:lnTo>
                    <a:pt x="159" y="33"/>
                  </a:lnTo>
                  <a:lnTo>
                    <a:pt x="164" y="31"/>
                  </a:lnTo>
                  <a:lnTo>
                    <a:pt x="166" y="31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4" name="Freeform 30"/>
            <p:cNvSpPr>
              <a:spLocks/>
            </p:cNvSpPr>
            <p:nvPr/>
          </p:nvSpPr>
          <p:spPr bwMode="auto">
            <a:xfrm>
              <a:off x="4529" y="1858"/>
              <a:ext cx="445" cy="633"/>
            </a:xfrm>
            <a:custGeom>
              <a:avLst/>
              <a:gdLst>
                <a:gd name="T0" fmla="*/ 398 w 445"/>
                <a:gd name="T1" fmla="*/ 5 h 633"/>
                <a:gd name="T2" fmla="*/ 367 w 445"/>
                <a:gd name="T3" fmla="*/ 15 h 633"/>
                <a:gd name="T4" fmla="*/ 345 w 445"/>
                <a:gd name="T5" fmla="*/ 23 h 633"/>
                <a:gd name="T6" fmla="*/ 330 w 445"/>
                <a:gd name="T7" fmla="*/ 35 h 633"/>
                <a:gd name="T8" fmla="*/ 306 w 445"/>
                <a:gd name="T9" fmla="*/ 53 h 633"/>
                <a:gd name="T10" fmla="*/ 297 w 445"/>
                <a:gd name="T11" fmla="*/ 67 h 633"/>
                <a:gd name="T12" fmla="*/ 283 w 445"/>
                <a:gd name="T13" fmla="*/ 101 h 633"/>
                <a:gd name="T14" fmla="*/ 270 w 445"/>
                <a:gd name="T15" fmla="*/ 134 h 633"/>
                <a:gd name="T16" fmla="*/ 259 w 445"/>
                <a:gd name="T17" fmla="*/ 151 h 633"/>
                <a:gd name="T18" fmla="*/ 243 w 445"/>
                <a:gd name="T19" fmla="*/ 169 h 633"/>
                <a:gd name="T20" fmla="*/ 223 w 445"/>
                <a:gd name="T21" fmla="*/ 185 h 633"/>
                <a:gd name="T22" fmla="*/ 203 w 445"/>
                <a:gd name="T23" fmla="*/ 200 h 633"/>
                <a:gd name="T24" fmla="*/ 197 w 445"/>
                <a:gd name="T25" fmla="*/ 219 h 633"/>
                <a:gd name="T26" fmla="*/ 198 w 445"/>
                <a:gd name="T27" fmla="*/ 245 h 633"/>
                <a:gd name="T28" fmla="*/ 209 w 445"/>
                <a:gd name="T29" fmla="*/ 264 h 633"/>
                <a:gd name="T30" fmla="*/ 198 w 445"/>
                <a:gd name="T31" fmla="*/ 286 h 633"/>
                <a:gd name="T32" fmla="*/ 201 w 445"/>
                <a:gd name="T33" fmla="*/ 308 h 633"/>
                <a:gd name="T34" fmla="*/ 207 w 445"/>
                <a:gd name="T35" fmla="*/ 324 h 633"/>
                <a:gd name="T36" fmla="*/ 216 w 445"/>
                <a:gd name="T37" fmla="*/ 327 h 633"/>
                <a:gd name="T38" fmla="*/ 101 w 445"/>
                <a:gd name="T39" fmla="*/ 554 h 633"/>
                <a:gd name="T40" fmla="*/ 77 w 445"/>
                <a:gd name="T41" fmla="*/ 568 h 633"/>
                <a:gd name="T42" fmla="*/ 60 w 445"/>
                <a:gd name="T43" fmla="*/ 578 h 633"/>
                <a:gd name="T44" fmla="*/ 48 w 445"/>
                <a:gd name="T45" fmla="*/ 584 h 633"/>
                <a:gd name="T46" fmla="*/ 30 w 445"/>
                <a:gd name="T47" fmla="*/ 591 h 633"/>
                <a:gd name="T48" fmla="*/ 0 w 445"/>
                <a:gd name="T49" fmla="*/ 633 h 633"/>
                <a:gd name="T50" fmla="*/ 9 w 445"/>
                <a:gd name="T51" fmla="*/ 631 h 633"/>
                <a:gd name="T52" fmla="*/ 26 w 445"/>
                <a:gd name="T53" fmla="*/ 626 h 633"/>
                <a:gd name="T54" fmla="*/ 33 w 445"/>
                <a:gd name="T55" fmla="*/ 623 h 633"/>
                <a:gd name="T56" fmla="*/ 40 w 445"/>
                <a:gd name="T57" fmla="*/ 612 h 633"/>
                <a:gd name="T58" fmla="*/ 55 w 445"/>
                <a:gd name="T59" fmla="*/ 596 h 633"/>
                <a:gd name="T60" fmla="*/ 76 w 445"/>
                <a:gd name="T61" fmla="*/ 588 h 633"/>
                <a:gd name="T62" fmla="*/ 101 w 445"/>
                <a:gd name="T63" fmla="*/ 583 h 633"/>
                <a:gd name="T64" fmla="*/ 119 w 445"/>
                <a:gd name="T65" fmla="*/ 575 h 633"/>
                <a:gd name="T66" fmla="*/ 141 w 445"/>
                <a:gd name="T67" fmla="*/ 539 h 633"/>
                <a:gd name="T68" fmla="*/ 171 w 445"/>
                <a:gd name="T69" fmla="*/ 490 h 633"/>
                <a:gd name="T70" fmla="*/ 186 w 445"/>
                <a:gd name="T71" fmla="*/ 465 h 633"/>
                <a:gd name="T72" fmla="*/ 222 w 445"/>
                <a:gd name="T73" fmla="*/ 388 h 633"/>
                <a:gd name="T74" fmla="*/ 256 w 445"/>
                <a:gd name="T75" fmla="*/ 314 h 633"/>
                <a:gd name="T76" fmla="*/ 251 w 445"/>
                <a:gd name="T77" fmla="*/ 300 h 633"/>
                <a:gd name="T78" fmla="*/ 242 w 445"/>
                <a:gd name="T79" fmla="*/ 284 h 633"/>
                <a:gd name="T80" fmla="*/ 242 w 445"/>
                <a:gd name="T81" fmla="*/ 266 h 633"/>
                <a:gd name="T82" fmla="*/ 228 w 445"/>
                <a:gd name="T83" fmla="*/ 246 h 633"/>
                <a:gd name="T84" fmla="*/ 229 w 445"/>
                <a:gd name="T85" fmla="*/ 210 h 633"/>
                <a:gd name="T86" fmla="*/ 236 w 445"/>
                <a:gd name="T87" fmla="*/ 198 h 633"/>
                <a:gd name="T88" fmla="*/ 256 w 445"/>
                <a:gd name="T89" fmla="*/ 189 h 633"/>
                <a:gd name="T90" fmla="*/ 275 w 445"/>
                <a:gd name="T91" fmla="*/ 165 h 633"/>
                <a:gd name="T92" fmla="*/ 283 w 445"/>
                <a:gd name="T93" fmla="*/ 152 h 633"/>
                <a:gd name="T94" fmla="*/ 303 w 445"/>
                <a:gd name="T95" fmla="*/ 114 h 633"/>
                <a:gd name="T96" fmla="*/ 316 w 445"/>
                <a:gd name="T97" fmla="*/ 88 h 633"/>
                <a:gd name="T98" fmla="*/ 331 w 445"/>
                <a:gd name="T99" fmla="*/ 63 h 633"/>
                <a:gd name="T100" fmla="*/ 347 w 445"/>
                <a:gd name="T101" fmla="*/ 48 h 633"/>
                <a:gd name="T102" fmla="*/ 365 w 445"/>
                <a:gd name="T103" fmla="*/ 38 h 633"/>
                <a:gd name="T104" fmla="*/ 395 w 445"/>
                <a:gd name="T105" fmla="*/ 27 h 633"/>
                <a:gd name="T106" fmla="*/ 414 w 445"/>
                <a:gd name="T107" fmla="*/ 25 h 633"/>
                <a:gd name="T108" fmla="*/ 407 w 445"/>
                <a:gd name="T109" fmla="*/ 1 h 63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5" h="633">
                  <a:moveTo>
                    <a:pt x="407" y="1"/>
                  </a:moveTo>
                  <a:lnTo>
                    <a:pt x="405" y="3"/>
                  </a:lnTo>
                  <a:lnTo>
                    <a:pt x="398" y="5"/>
                  </a:lnTo>
                  <a:lnTo>
                    <a:pt x="389" y="8"/>
                  </a:lnTo>
                  <a:lnTo>
                    <a:pt x="378" y="12"/>
                  </a:lnTo>
                  <a:lnTo>
                    <a:pt x="367" y="15"/>
                  </a:lnTo>
                  <a:lnTo>
                    <a:pt x="357" y="19"/>
                  </a:lnTo>
                  <a:lnTo>
                    <a:pt x="349" y="22"/>
                  </a:lnTo>
                  <a:lnTo>
                    <a:pt x="345" y="23"/>
                  </a:lnTo>
                  <a:lnTo>
                    <a:pt x="342" y="25"/>
                  </a:lnTo>
                  <a:lnTo>
                    <a:pt x="337" y="29"/>
                  </a:lnTo>
                  <a:lnTo>
                    <a:pt x="330" y="35"/>
                  </a:lnTo>
                  <a:lnTo>
                    <a:pt x="321" y="41"/>
                  </a:lnTo>
                  <a:lnTo>
                    <a:pt x="313" y="47"/>
                  </a:lnTo>
                  <a:lnTo>
                    <a:pt x="306" y="53"/>
                  </a:lnTo>
                  <a:lnTo>
                    <a:pt x="301" y="58"/>
                  </a:lnTo>
                  <a:lnTo>
                    <a:pt x="299" y="62"/>
                  </a:lnTo>
                  <a:lnTo>
                    <a:pt x="297" y="67"/>
                  </a:lnTo>
                  <a:lnTo>
                    <a:pt x="293" y="76"/>
                  </a:lnTo>
                  <a:lnTo>
                    <a:pt x="288" y="88"/>
                  </a:lnTo>
                  <a:lnTo>
                    <a:pt x="283" y="101"/>
                  </a:lnTo>
                  <a:lnTo>
                    <a:pt x="278" y="114"/>
                  </a:lnTo>
                  <a:lnTo>
                    <a:pt x="273" y="126"/>
                  </a:lnTo>
                  <a:lnTo>
                    <a:pt x="270" y="134"/>
                  </a:lnTo>
                  <a:lnTo>
                    <a:pt x="267" y="138"/>
                  </a:lnTo>
                  <a:lnTo>
                    <a:pt x="264" y="143"/>
                  </a:lnTo>
                  <a:lnTo>
                    <a:pt x="259" y="151"/>
                  </a:lnTo>
                  <a:lnTo>
                    <a:pt x="253" y="160"/>
                  </a:lnTo>
                  <a:lnTo>
                    <a:pt x="247" y="166"/>
                  </a:lnTo>
                  <a:lnTo>
                    <a:pt x="243" y="169"/>
                  </a:lnTo>
                  <a:lnTo>
                    <a:pt x="237" y="174"/>
                  </a:lnTo>
                  <a:lnTo>
                    <a:pt x="230" y="179"/>
                  </a:lnTo>
                  <a:lnTo>
                    <a:pt x="223" y="185"/>
                  </a:lnTo>
                  <a:lnTo>
                    <a:pt x="215" y="191"/>
                  </a:lnTo>
                  <a:lnTo>
                    <a:pt x="208" y="196"/>
                  </a:lnTo>
                  <a:lnTo>
                    <a:pt x="203" y="200"/>
                  </a:lnTo>
                  <a:lnTo>
                    <a:pt x="201" y="204"/>
                  </a:lnTo>
                  <a:lnTo>
                    <a:pt x="199" y="210"/>
                  </a:lnTo>
                  <a:lnTo>
                    <a:pt x="197" y="219"/>
                  </a:lnTo>
                  <a:lnTo>
                    <a:pt x="196" y="229"/>
                  </a:lnTo>
                  <a:lnTo>
                    <a:pt x="196" y="238"/>
                  </a:lnTo>
                  <a:lnTo>
                    <a:pt x="198" y="245"/>
                  </a:lnTo>
                  <a:lnTo>
                    <a:pt x="203" y="251"/>
                  </a:lnTo>
                  <a:lnTo>
                    <a:pt x="207" y="257"/>
                  </a:lnTo>
                  <a:lnTo>
                    <a:pt x="209" y="264"/>
                  </a:lnTo>
                  <a:lnTo>
                    <a:pt x="207" y="271"/>
                  </a:lnTo>
                  <a:lnTo>
                    <a:pt x="202" y="278"/>
                  </a:lnTo>
                  <a:lnTo>
                    <a:pt x="198" y="286"/>
                  </a:lnTo>
                  <a:lnTo>
                    <a:pt x="198" y="293"/>
                  </a:lnTo>
                  <a:lnTo>
                    <a:pt x="200" y="300"/>
                  </a:lnTo>
                  <a:lnTo>
                    <a:pt x="201" y="308"/>
                  </a:lnTo>
                  <a:lnTo>
                    <a:pt x="202" y="316"/>
                  </a:lnTo>
                  <a:lnTo>
                    <a:pt x="204" y="321"/>
                  </a:lnTo>
                  <a:lnTo>
                    <a:pt x="207" y="324"/>
                  </a:lnTo>
                  <a:lnTo>
                    <a:pt x="212" y="325"/>
                  </a:lnTo>
                  <a:lnTo>
                    <a:pt x="215" y="327"/>
                  </a:lnTo>
                  <a:lnTo>
                    <a:pt x="216" y="327"/>
                  </a:lnTo>
                  <a:lnTo>
                    <a:pt x="108" y="550"/>
                  </a:lnTo>
                  <a:lnTo>
                    <a:pt x="106" y="551"/>
                  </a:lnTo>
                  <a:lnTo>
                    <a:pt x="101" y="554"/>
                  </a:lnTo>
                  <a:lnTo>
                    <a:pt x="93" y="558"/>
                  </a:lnTo>
                  <a:lnTo>
                    <a:pt x="85" y="563"/>
                  </a:lnTo>
                  <a:lnTo>
                    <a:pt x="77" y="568"/>
                  </a:lnTo>
                  <a:lnTo>
                    <a:pt x="69" y="573"/>
                  </a:lnTo>
                  <a:lnTo>
                    <a:pt x="63" y="577"/>
                  </a:lnTo>
                  <a:lnTo>
                    <a:pt x="60" y="578"/>
                  </a:lnTo>
                  <a:lnTo>
                    <a:pt x="58" y="579"/>
                  </a:lnTo>
                  <a:lnTo>
                    <a:pt x="53" y="581"/>
                  </a:lnTo>
                  <a:lnTo>
                    <a:pt x="48" y="584"/>
                  </a:lnTo>
                  <a:lnTo>
                    <a:pt x="42" y="586"/>
                  </a:lnTo>
                  <a:lnTo>
                    <a:pt x="35" y="589"/>
                  </a:lnTo>
                  <a:lnTo>
                    <a:pt x="30" y="591"/>
                  </a:lnTo>
                  <a:lnTo>
                    <a:pt x="26" y="592"/>
                  </a:lnTo>
                  <a:lnTo>
                    <a:pt x="25" y="593"/>
                  </a:lnTo>
                  <a:lnTo>
                    <a:pt x="0" y="633"/>
                  </a:lnTo>
                  <a:lnTo>
                    <a:pt x="1" y="633"/>
                  </a:lnTo>
                  <a:lnTo>
                    <a:pt x="4" y="632"/>
                  </a:lnTo>
                  <a:lnTo>
                    <a:pt x="9" y="631"/>
                  </a:lnTo>
                  <a:lnTo>
                    <a:pt x="15" y="628"/>
                  </a:lnTo>
                  <a:lnTo>
                    <a:pt x="21" y="627"/>
                  </a:lnTo>
                  <a:lnTo>
                    <a:pt x="26" y="626"/>
                  </a:lnTo>
                  <a:lnTo>
                    <a:pt x="30" y="625"/>
                  </a:lnTo>
                  <a:lnTo>
                    <a:pt x="32" y="624"/>
                  </a:lnTo>
                  <a:lnTo>
                    <a:pt x="33" y="623"/>
                  </a:lnTo>
                  <a:lnTo>
                    <a:pt x="34" y="620"/>
                  </a:lnTo>
                  <a:lnTo>
                    <a:pt x="36" y="617"/>
                  </a:lnTo>
                  <a:lnTo>
                    <a:pt x="40" y="612"/>
                  </a:lnTo>
                  <a:lnTo>
                    <a:pt x="43" y="607"/>
                  </a:lnTo>
                  <a:lnTo>
                    <a:pt x="48" y="602"/>
                  </a:lnTo>
                  <a:lnTo>
                    <a:pt x="55" y="596"/>
                  </a:lnTo>
                  <a:lnTo>
                    <a:pt x="64" y="591"/>
                  </a:lnTo>
                  <a:lnTo>
                    <a:pt x="69" y="590"/>
                  </a:lnTo>
                  <a:lnTo>
                    <a:pt x="76" y="588"/>
                  </a:lnTo>
                  <a:lnTo>
                    <a:pt x="83" y="587"/>
                  </a:lnTo>
                  <a:lnTo>
                    <a:pt x="92" y="585"/>
                  </a:lnTo>
                  <a:lnTo>
                    <a:pt x="101" y="583"/>
                  </a:lnTo>
                  <a:lnTo>
                    <a:pt x="108" y="580"/>
                  </a:lnTo>
                  <a:lnTo>
                    <a:pt x="115" y="578"/>
                  </a:lnTo>
                  <a:lnTo>
                    <a:pt x="119" y="575"/>
                  </a:lnTo>
                  <a:lnTo>
                    <a:pt x="124" y="567"/>
                  </a:lnTo>
                  <a:lnTo>
                    <a:pt x="132" y="555"/>
                  </a:lnTo>
                  <a:lnTo>
                    <a:pt x="141" y="539"/>
                  </a:lnTo>
                  <a:lnTo>
                    <a:pt x="152" y="522"/>
                  </a:lnTo>
                  <a:lnTo>
                    <a:pt x="162" y="504"/>
                  </a:lnTo>
                  <a:lnTo>
                    <a:pt x="171" y="490"/>
                  </a:lnTo>
                  <a:lnTo>
                    <a:pt x="178" y="478"/>
                  </a:lnTo>
                  <a:lnTo>
                    <a:pt x="181" y="473"/>
                  </a:lnTo>
                  <a:lnTo>
                    <a:pt x="186" y="465"/>
                  </a:lnTo>
                  <a:lnTo>
                    <a:pt x="195" y="445"/>
                  </a:lnTo>
                  <a:lnTo>
                    <a:pt x="207" y="419"/>
                  </a:lnTo>
                  <a:lnTo>
                    <a:pt x="222" y="388"/>
                  </a:lnTo>
                  <a:lnTo>
                    <a:pt x="235" y="359"/>
                  </a:lnTo>
                  <a:lnTo>
                    <a:pt x="248" y="332"/>
                  </a:lnTo>
                  <a:lnTo>
                    <a:pt x="256" y="314"/>
                  </a:lnTo>
                  <a:lnTo>
                    <a:pt x="259" y="307"/>
                  </a:lnTo>
                  <a:lnTo>
                    <a:pt x="256" y="305"/>
                  </a:lnTo>
                  <a:lnTo>
                    <a:pt x="251" y="300"/>
                  </a:lnTo>
                  <a:lnTo>
                    <a:pt x="245" y="294"/>
                  </a:lnTo>
                  <a:lnTo>
                    <a:pt x="242" y="290"/>
                  </a:lnTo>
                  <a:lnTo>
                    <a:pt x="242" y="284"/>
                  </a:lnTo>
                  <a:lnTo>
                    <a:pt x="242" y="276"/>
                  </a:lnTo>
                  <a:lnTo>
                    <a:pt x="242" y="269"/>
                  </a:lnTo>
                  <a:lnTo>
                    <a:pt x="242" y="266"/>
                  </a:lnTo>
                  <a:lnTo>
                    <a:pt x="240" y="263"/>
                  </a:lnTo>
                  <a:lnTo>
                    <a:pt x="234" y="254"/>
                  </a:lnTo>
                  <a:lnTo>
                    <a:pt x="228" y="246"/>
                  </a:lnTo>
                  <a:lnTo>
                    <a:pt x="226" y="241"/>
                  </a:lnTo>
                  <a:lnTo>
                    <a:pt x="227" y="223"/>
                  </a:lnTo>
                  <a:lnTo>
                    <a:pt x="229" y="210"/>
                  </a:lnTo>
                  <a:lnTo>
                    <a:pt x="232" y="203"/>
                  </a:lnTo>
                  <a:lnTo>
                    <a:pt x="233" y="199"/>
                  </a:lnTo>
                  <a:lnTo>
                    <a:pt x="236" y="198"/>
                  </a:lnTo>
                  <a:lnTo>
                    <a:pt x="243" y="196"/>
                  </a:lnTo>
                  <a:lnTo>
                    <a:pt x="250" y="193"/>
                  </a:lnTo>
                  <a:lnTo>
                    <a:pt x="256" y="189"/>
                  </a:lnTo>
                  <a:lnTo>
                    <a:pt x="261" y="183"/>
                  </a:lnTo>
                  <a:lnTo>
                    <a:pt x="269" y="174"/>
                  </a:lnTo>
                  <a:lnTo>
                    <a:pt x="275" y="165"/>
                  </a:lnTo>
                  <a:lnTo>
                    <a:pt x="277" y="162"/>
                  </a:lnTo>
                  <a:lnTo>
                    <a:pt x="279" y="159"/>
                  </a:lnTo>
                  <a:lnTo>
                    <a:pt x="283" y="152"/>
                  </a:lnTo>
                  <a:lnTo>
                    <a:pt x="288" y="140"/>
                  </a:lnTo>
                  <a:lnTo>
                    <a:pt x="295" y="128"/>
                  </a:lnTo>
                  <a:lnTo>
                    <a:pt x="303" y="114"/>
                  </a:lnTo>
                  <a:lnTo>
                    <a:pt x="309" y="102"/>
                  </a:lnTo>
                  <a:lnTo>
                    <a:pt x="314" y="93"/>
                  </a:lnTo>
                  <a:lnTo>
                    <a:pt x="316" y="88"/>
                  </a:lnTo>
                  <a:lnTo>
                    <a:pt x="320" y="78"/>
                  </a:lnTo>
                  <a:lnTo>
                    <a:pt x="326" y="70"/>
                  </a:lnTo>
                  <a:lnTo>
                    <a:pt x="331" y="63"/>
                  </a:lnTo>
                  <a:lnTo>
                    <a:pt x="337" y="57"/>
                  </a:lnTo>
                  <a:lnTo>
                    <a:pt x="342" y="52"/>
                  </a:lnTo>
                  <a:lnTo>
                    <a:pt x="347" y="48"/>
                  </a:lnTo>
                  <a:lnTo>
                    <a:pt x="351" y="45"/>
                  </a:lnTo>
                  <a:lnTo>
                    <a:pt x="355" y="43"/>
                  </a:lnTo>
                  <a:lnTo>
                    <a:pt x="365" y="38"/>
                  </a:lnTo>
                  <a:lnTo>
                    <a:pt x="375" y="34"/>
                  </a:lnTo>
                  <a:lnTo>
                    <a:pt x="386" y="31"/>
                  </a:lnTo>
                  <a:lnTo>
                    <a:pt x="395" y="27"/>
                  </a:lnTo>
                  <a:lnTo>
                    <a:pt x="403" y="26"/>
                  </a:lnTo>
                  <a:lnTo>
                    <a:pt x="409" y="25"/>
                  </a:lnTo>
                  <a:lnTo>
                    <a:pt x="414" y="25"/>
                  </a:lnTo>
                  <a:lnTo>
                    <a:pt x="416" y="25"/>
                  </a:lnTo>
                  <a:lnTo>
                    <a:pt x="445" y="0"/>
                  </a:lnTo>
                  <a:lnTo>
                    <a:pt x="4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5" name="Freeform 31"/>
            <p:cNvSpPr>
              <a:spLocks/>
            </p:cNvSpPr>
            <p:nvPr/>
          </p:nvSpPr>
          <p:spPr bwMode="auto">
            <a:xfrm>
              <a:off x="4832" y="1990"/>
              <a:ext cx="95" cy="448"/>
            </a:xfrm>
            <a:custGeom>
              <a:avLst/>
              <a:gdLst>
                <a:gd name="T0" fmla="*/ 12 w 95"/>
                <a:gd name="T1" fmla="*/ 30 h 448"/>
                <a:gd name="T2" fmla="*/ 14 w 95"/>
                <a:gd name="T3" fmla="*/ 35 h 448"/>
                <a:gd name="T4" fmla="*/ 17 w 95"/>
                <a:gd name="T5" fmla="*/ 48 h 448"/>
                <a:gd name="T6" fmla="*/ 23 w 95"/>
                <a:gd name="T7" fmla="*/ 65 h 448"/>
                <a:gd name="T8" fmla="*/ 28 w 95"/>
                <a:gd name="T9" fmla="*/ 85 h 448"/>
                <a:gd name="T10" fmla="*/ 34 w 95"/>
                <a:gd name="T11" fmla="*/ 105 h 448"/>
                <a:gd name="T12" fmla="*/ 38 w 95"/>
                <a:gd name="T13" fmla="*/ 123 h 448"/>
                <a:gd name="T14" fmla="*/ 42 w 95"/>
                <a:gd name="T15" fmla="*/ 137 h 448"/>
                <a:gd name="T16" fmla="*/ 43 w 95"/>
                <a:gd name="T17" fmla="*/ 145 h 448"/>
                <a:gd name="T18" fmla="*/ 42 w 95"/>
                <a:gd name="T19" fmla="*/ 169 h 448"/>
                <a:gd name="T20" fmla="*/ 39 w 95"/>
                <a:gd name="T21" fmla="*/ 213 h 448"/>
                <a:gd name="T22" fmla="*/ 34 w 95"/>
                <a:gd name="T23" fmla="*/ 258 h 448"/>
                <a:gd name="T24" fmla="*/ 28 w 95"/>
                <a:gd name="T25" fmla="*/ 289 h 448"/>
                <a:gd name="T26" fmla="*/ 24 w 95"/>
                <a:gd name="T27" fmla="*/ 309 h 448"/>
                <a:gd name="T28" fmla="*/ 21 w 95"/>
                <a:gd name="T29" fmla="*/ 331 h 448"/>
                <a:gd name="T30" fmla="*/ 20 w 95"/>
                <a:gd name="T31" fmla="*/ 350 h 448"/>
                <a:gd name="T32" fmla="*/ 20 w 95"/>
                <a:gd name="T33" fmla="*/ 365 h 448"/>
                <a:gd name="T34" fmla="*/ 21 w 95"/>
                <a:gd name="T35" fmla="*/ 377 h 448"/>
                <a:gd name="T36" fmla="*/ 25 w 95"/>
                <a:gd name="T37" fmla="*/ 391 h 448"/>
                <a:gd name="T38" fmla="*/ 31 w 95"/>
                <a:gd name="T39" fmla="*/ 405 h 448"/>
                <a:gd name="T40" fmla="*/ 40 w 95"/>
                <a:gd name="T41" fmla="*/ 418 h 448"/>
                <a:gd name="T42" fmla="*/ 49 w 95"/>
                <a:gd name="T43" fmla="*/ 427 h 448"/>
                <a:gd name="T44" fmla="*/ 55 w 95"/>
                <a:gd name="T45" fmla="*/ 432 h 448"/>
                <a:gd name="T46" fmla="*/ 58 w 95"/>
                <a:gd name="T47" fmla="*/ 434 h 448"/>
                <a:gd name="T48" fmla="*/ 60 w 95"/>
                <a:gd name="T49" fmla="*/ 437 h 448"/>
                <a:gd name="T50" fmla="*/ 63 w 95"/>
                <a:gd name="T51" fmla="*/ 441 h 448"/>
                <a:gd name="T52" fmla="*/ 67 w 95"/>
                <a:gd name="T53" fmla="*/ 444 h 448"/>
                <a:gd name="T54" fmla="*/ 70 w 95"/>
                <a:gd name="T55" fmla="*/ 447 h 448"/>
                <a:gd name="T56" fmla="*/ 71 w 95"/>
                <a:gd name="T57" fmla="*/ 448 h 448"/>
                <a:gd name="T58" fmla="*/ 95 w 95"/>
                <a:gd name="T59" fmla="*/ 439 h 448"/>
                <a:gd name="T60" fmla="*/ 69 w 95"/>
                <a:gd name="T61" fmla="*/ 425 h 448"/>
                <a:gd name="T62" fmla="*/ 66 w 95"/>
                <a:gd name="T63" fmla="*/ 421 h 448"/>
                <a:gd name="T64" fmla="*/ 59 w 95"/>
                <a:gd name="T65" fmla="*/ 408 h 448"/>
                <a:gd name="T66" fmla="*/ 52 w 95"/>
                <a:gd name="T67" fmla="*/ 391 h 448"/>
                <a:gd name="T68" fmla="*/ 45 w 95"/>
                <a:gd name="T69" fmla="*/ 369 h 448"/>
                <a:gd name="T70" fmla="*/ 46 w 95"/>
                <a:gd name="T71" fmla="*/ 344 h 448"/>
                <a:gd name="T72" fmla="*/ 52 w 95"/>
                <a:gd name="T73" fmla="*/ 305 h 448"/>
                <a:gd name="T74" fmla="*/ 57 w 95"/>
                <a:gd name="T75" fmla="*/ 266 h 448"/>
                <a:gd name="T76" fmla="*/ 61 w 95"/>
                <a:gd name="T77" fmla="*/ 247 h 448"/>
                <a:gd name="T78" fmla="*/ 63 w 95"/>
                <a:gd name="T79" fmla="*/ 219 h 448"/>
                <a:gd name="T80" fmla="*/ 64 w 95"/>
                <a:gd name="T81" fmla="*/ 181 h 448"/>
                <a:gd name="T82" fmla="*/ 63 w 95"/>
                <a:gd name="T83" fmla="*/ 147 h 448"/>
                <a:gd name="T84" fmla="*/ 63 w 95"/>
                <a:gd name="T85" fmla="*/ 130 h 448"/>
                <a:gd name="T86" fmla="*/ 62 w 95"/>
                <a:gd name="T87" fmla="*/ 106 h 448"/>
                <a:gd name="T88" fmla="*/ 57 w 95"/>
                <a:gd name="T89" fmla="*/ 80 h 448"/>
                <a:gd name="T90" fmla="*/ 50 w 95"/>
                <a:gd name="T91" fmla="*/ 56 h 448"/>
                <a:gd name="T92" fmla="*/ 44 w 95"/>
                <a:gd name="T93" fmla="*/ 39 h 448"/>
                <a:gd name="T94" fmla="*/ 37 w 95"/>
                <a:gd name="T95" fmla="*/ 28 h 448"/>
                <a:gd name="T96" fmla="*/ 27 w 95"/>
                <a:gd name="T97" fmla="*/ 17 h 448"/>
                <a:gd name="T98" fmla="*/ 18 w 95"/>
                <a:gd name="T99" fmla="*/ 8 h 448"/>
                <a:gd name="T100" fmla="*/ 14 w 95"/>
                <a:gd name="T101" fmla="*/ 5 h 448"/>
                <a:gd name="T102" fmla="*/ 0 w 95"/>
                <a:gd name="T103" fmla="*/ 0 h 448"/>
                <a:gd name="T104" fmla="*/ 12 w 95"/>
                <a:gd name="T105" fmla="*/ 30 h 4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5" h="448">
                  <a:moveTo>
                    <a:pt x="12" y="30"/>
                  </a:moveTo>
                  <a:lnTo>
                    <a:pt x="14" y="35"/>
                  </a:lnTo>
                  <a:lnTo>
                    <a:pt x="17" y="48"/>
                  </a:lnTo>
                  <a:lnTo>
                    <a:pt x="23" y="65"/>
                  </a:lnTo>
                  <a:lnTo>
                    <a:pt x="28" y="85"/>
                  </a:lnTo>
                  <a:lnTo>
                    <a:pt x="34" y="105"/>
                  </a:lnTo>
                  <a:lnTo>
                    <a:pt x="38" y="123"/>
                  </a:lnTo>
                  <a:lnTo>
                    <a:pt x="42" y="137"/>
                  </a:lnTo>
                  <a:lnTo>
                    <a:pt x="43" y="145"/>
                  </a:lnTo>
                  <a:lnTo>
                    <a:pt x="42" y="169"/>
                  </a:lnTo>
                  <a:lnTo>
                    <a:pt x="39" y="213"/>
                  </a:lnTo>
                  <a:lnTo>
                    <a:pt x="34" y="258"/>
                  </a:lnTo>
                  <a:lnTo>
                    <a:pt x="28" y="289"/>
                  </a:lnTo>
                  <a:lnTo>
                    <a:pt x="24" y="309"/>
                  </a:lnTo>
                  <a:lnTo>
                    <a:pt x="21" y="331"/>
                  </a:lnTo>
                  <a:lnTo>
                    <a:pt x="20" y="350"/>
                  </a:lnTo>
                  <a:lnTo>
                    <a:pt x="20" y="365"/>
                  </a:lnTo>
                  <a:lnTo>
                    <a:pt x="21" y="377"/>
                  </a:lnTo>
                  <a:lnTo>
                    <a:pt x="25" y="391"/>
                  </a:lnTo>
                  <a:lnTo>
                    <a:pt x="31" y="405"/>
                  </a:lnTo>
                  <a:lnTo>
                    <a:pt x="40" y="418"/>
                  </a:lnTo>
                  <a:lnTo>
                    <a:pt x="49" y="427"/>
                  </a:lnTo>
                  <a:lnTo>
                    <a:pt x="55" y="432"/>
                  </a:lnTo>
                  <a:lnTo>
                    <a:pt x="58" y="434"/>
                  </a:lnTo>
                  <a:lnTo>
                    <a:pt x="60" y="437"/>
                  </a:lnTo>
                  <a:lnTo>
                    <a:pt x="63" y="441"/>
                  </a:lnTo>
                  <a:lnTo>
                    <a:pt x="67" y="444"/>
                  </a:lnTo>
                  <a:lnTo>
                    <a:pt x="70" y="447"/>
                  </a:lnTo>
                  <a:lnTo>
                    <a:pt x="71" y="448"/>
                  </a:lnTo>
                  <a:lnTo>
                    <a:pt x="95" y="439"/>
                  </a:lnTo>
                  <a:lnTo>
                    <a:pt x="69" y="425"/>
                  </a:lnTo>
                  <a:lnTo>
                    <a:pt x="66" y="421"/>
                  </a:lnTo>
                  <a:lnTo>
                    <a:pt x="59" y="408"/>
                  </a:lnTo>
                  <a:lnTo>
                    <a:pt x="52" y="391"/>
                  </a:lnTo>
                  <a:lnTo>
                    <a:pt x="45" y="369"/>
                  </a:lnTo>
                  <a:lnTo>
                    <a:pt x="46" y="344"/>
                  </a:lnTo>
                  <a:lnTo>
                    <a:pt x="52" y="305"/>
                  </a:lnTo>
                  <a:lnTo>
                    <a:pt x="57" y="266"/>
                  </a:lnTo>
                  <a:lnTo>
                    <a:pt x="61" y="247"/>
                  </a:lnTo>
                  <a:lnTo>
                    <a:pt x="63" y="219"/>
                  </a:lnTo>
                  <a:lnTo>
                    <a:pt x="64" y="181"/>
                  </a:lnTo>
                  <a:lnTo>
                    <a:pt x="63" y="147"/>
                  </a:lnTo>
                  <a:lnTo>
                    <a:pt x="63" y="130"/>
                  </a:lnTo>
                  <a:lnTo>
                    <a:pt x="62" y="106"/>
                  </a:lnTo>
                  <a:lnTo>
                    <a:pt x="57" y="80"/>
                  </a:lnTo>
                  <a:lnTo>
                    <a:pt x="50" y="56"/>
                  </a:lnTo>
                  <a:lnTo>
                    <a:pt x="44" y="39"/>
                  </a:lnTo>
                  <a:lnTo>
                    <a:pt x="37" y="28"/>
                  </a:lnTo>
                  <a:lnTo>
                    <a:pt x="27" y="17"/>
                  </a:lnTo>
                  <a:lnTo>
                    <a:pt x="18" y="8"/>
                  </a:lnTo>
                  <a:lnTo>
                    <a:pt x="14" y="5"/>
                  </a:lnTo>
                  <a:lnTo>
                    <a:pt x="0" y="0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6" name="Freeform 32"/>
            <p:cNvSpPr>
              <a:spLocks/>
            </p:cNvSpPr>
            <p:nvPr/>
          </p:nvSpPr>
          <p:spPr bwMode="auto">
            <a:xfrm>
              <a:off x="4898" y="2429"/>
              <a:ext cx="35" cy="504"/>
            </a:xfrm>
            <a:custGeom>
              <a:avLst/>
              <a:gdLst>
                <a:gd name="T0" fmla="*/ 1 w 35"/>
                <a:gd name="T1" fmla="*/ 0 h 504"/>
                <a:gd name="T2" fmla="*/ 0 w 35"/>
                <a:gd name="T3" fmla="*/ 60 h 504"/>
                <a:gd name="T4" fmla="*/ 0 w 35"/>
                <a:gd name="T5" fmla="*/ 185 h 504"/>
                <a:gd name="T6" fmla="*/ 0 w 35"/>
                <a:gd name="T7" fmla="*/ 310 h 504"/>
                <a:gd name="T8" fmla="*/ 1 w 35"/>
                <a:gd name="T9" fmla="*/ 372 h 504"/>
                <a:gd name="T10" fmla="*/ 3 w 35"/>
                <a:gd name="T11" fmla="*/ 393 h 504"/>
                <a:gd name="T12" fmla="*/ 8 w 35"/>
                <a:gd name="T13" fmla="*/ 433 h 504"/>
                <a:gd name="T14" fmla="*/ 15 w 35"/>
                <a:gd name="T15" fmla="*/ 475 h 504"/>
                <a:gd name="T16" fmla="*/ 24 w 35"/>
                <a:gd name="T17" fmla="*/ 504 h 504"/>
                <a:gd name="T18" fmla="*/ 30 w 35"/>
                <a:gd name="T19" fmla="*/ 475 h 504"/>
                <a:gd name="T20" fmla="*/ 31 w 35"/>
                <a:gd name="T21" fmla="*/ 390 h 504"/>
                <a:gd name="T22" fmla="*/ 30 w 35"/>
                <a:gd name="T23" fmla="*/ 301 h 504"/>
                <a:gd name="T24" fmla="*/ 29 w 35"/>
                <a:gd name="T25" fmla="*/ 260 h 504"/>
                <a:gd name="T26" fmla="*/ 35 w 35"/>
                <a:gd name="T27" fmla="*/ 5 h 504"/>
                <a:gd name="T28" fmla="*/ 1 w 35"/>
                <a:gd name="T29" fmla="*/ 0 h 5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504">
                  <a:moveTo>
                    <a:pt x="1" y="0"/>
                  </a:moveTo>
                  <a:lnTo>
                    <a:pt x="0" y="60"/>
                  </a:lnTo>
                  <a:lnTo>
                    <a:pt x="0" y="185"/>
                  </a:lnTo>
                  <a:lnTo>
                    <a:pt x="0" y="310"/>
                  </a:lnTo>
                  <a:lnTo>
                    <a:pt x="1" y="372"/>
                  </a:lnTo>
                  <a:lnTo>
                    <a:pt x="3" y="393"/>
                  </a:lnTo>
                  <a:lnTo>
                    <a:pt x="8" y="433"/>
                  </a:lnTo>
                  <a:lnTo>
                    <a:pt x="15" y="475"/>
                  </a:lnTo>
                  <a:lnTo>
                    <a:pt x="24" y="504"/>
                  </a:lnTo>
                  <a:lnTo>
                    <a:pt x="30" y="475"/>
                  </a:lnTo>
                  <a:lnTo>
                    <a:pt x="31" y="390"/>
                  </a:lnTo>
                  <a:lnTo>
                    <a:pt x="30" y="301"/>
                  </a:lnTo>
                  <a:lnTo>
                    <a:pt x="29" y="260"/>
                  </a:lnTo>
                  <a:lnTo>
                    <a:pt x="35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7" name="Freeform 33"/>
            <p:cNvSpPr>
              <a:spLocks/>
            </p:cNvSpPr>
            <p:nvPr/>
          </p:nvSpPr>
          <p:spPr bwMode="auto">
            <a:xfrm>
              <a:off x="4929" y="2748"/>
              <a:ext cx="102" cy="612"/>
            </a:xfrm>
            <a:custGeom>
              <a:avLst/>
              <a:gdLst>
                <a:gd name="T0" fmla="*/ 65 w 102"/>
                <a:gd name="T1" fmla="*/ 238 h 612"/>
                <a:gd name="T2" fmla="*/ 50 w 102"/>
                <a:gd name="T3" fmla="*/ 308 h 612"/>
                <a:gd name="T4" fmla="*/ 30 w 102"/>
                <a:gd name="T5" fmla="*/ 402 h 612"/>
                <a:gd name="T6" fmla="*/ 15 w 102"/>
                <a:gd name="T7" fmla="*/ 472 h 612"/>
                <a:gd name="T8" fmla="*/ 14 w 102"/>
                <a:gd name="T9" fmla="*/ 492 h 612"/>
                <a:gd name="T10" fmla="*/ 19 w 102"/>
                <a:gd name="T11" fmla="*/ 515 h 612"/>
                <a:gd name="T12" fmla="*/ 17 w 102"/>
                <a:gd name="T13" fmla="*/ 530 h 612"/>
                <a:gd name="T14" fmla="*/ 3 w 102"/>
                <a:gd name="T15" fmla="*/ 579 h 612"/>
                <a:gd name="T16" fmla="*/ 5 w 102"/>
                <a:gd name="T17" fmla="*/ 598 h 612"/>
                <a:gd name="T18" fmla="*/ 25 w 102"/>
                <a:gd name="T19" fmla="*/ 610 h 612"/>
                <a:gd name="T20" fmla="*/ 42 w 102"/>
                <a:gd name="T21" fmla="*/ 556 h 612"/>
                <a:gd name="T22" fmla="*/ 46 w 102"/>
                <a:gd name="T23" fmla="*/ 551 h 612"/>
                <a:gd name="T24" fmla="*/ 51 w 102"/>
                <a:gd name="T25" fmla="*/ 544 h 612"/>
                <a:gd name="T26" fmla="*/ 45 w 102"/>
                <a:gd name="T27" fmla="*/ 518 h 612"/>
                <a:gd name="T28" fmla="*/ 38 w 102"/>
                <a:gd name="T29" fmla="*/ 487 h 612"/>
                <a:gd name="T30" fmla="*/ 47 w 102"/>
                <a:gd name="T31" fmla="*/ 446 h 612"/>
                <a:gd name="T32" fmla="*/ 63 w 102"/>
                <a:gd name="T33" fmla="*/ 365 h 612"/>
                <a:gd name="T34" fmla="*/ 80 w 102"/>
                <a:gd name="T35" fmla="*/ 287 h 612"/>
                <a:gd name="T36" fmla="*/ 87 w 102"/>
                <a:gd name="T37" fmla="*/ 251 h 612"/>
                <a:gd name="T38" fmla="*/ 93 w 102"/>
                <a:gd name="T39" fmla="*/ 264 h 612"/>
                <a:gd name="T40" fmla="*/ 100 w 102"/>
                <a:gd name="T41" fmla="*/ 253 h 612"/>
                <a:gd name="T42" fmla="*/ 100 w 102"/>
                <a:gd name="T43" fmla="*/ 240 h 612"/>
                <a:gd name="T44" fmla="*/ 88 w 102"/>
                <a:gd name="T45" fmla="*/ 205 h 612"/>
                <a:gd name="T46" fmla="*/ 83 w 102"/>
                <a:gd name="T47" fmla="*/ 176 h 612"/>
                <a:gd name="T48" fmla="*/ 79 w 102"/>
                <a:gd name="T49" fmla="*/ 106 h 612"/>
                <a:gd name="T50" fmla="*/ 80 w 102"/>
                <a:gd name="T51" fmla="*/ 60 h 612"/>
                <a:gd name="T52" fmla="*/ 79 w 102"/>
                <a:gd name="T53" fmla="*/ 10 h 612"/>
                <a:gd name="T54" fmla="*/ 56 w 102"/>
                <a:gd name="T55" fmla="*/ 16 h 612"/>
                <a:gd name="T56" fmla="*/ 56 w 102"/>
                <a:gd name="T57" fmla="*/ 83 h 612"/>
                <a:gd name="T58" fmla="*/ 56 w 102"/>
                <a:gd name="T59" fmla="*/ 153 h 612"/>
                <a:gd name="T60" fmla="*/ 62 w 102"/>
                <a:gd name="T61" fmla="*/ 191 h 612"/>
                <a:gd name="T62" fmla="*/ 69 w 102"/>
                <a:gd name="T63" fmla="*/ 227 h 6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2" h="612">
                  <a:moveTo>
                    <a:pt x="69" y="227"/>
                  </a:moveTo>
                  <a:lnTo>
                    <a:pt x="65" y="238"/>
                  </a:lnTo>
                  <a:lnTo>
                    <a:pt x="59" y="267"/>
                  </a:lnTo>
                  <a:lnTo>
                    <a:pt x="50" y="308"/>
                  </a:lnTo>
                  <a:lnTo>
                    <a:pt x="39" y="355"/>
                  </a:lnTo>
                  <a:lnTo>
                    <a:pt x="30" y="402"/>
                  </a:lnTo>
                  <a:lnTo>
                    <a:pt x="21" y="442"/>
                  </a:lnTo>
                  <a:lnTo>
                    <a:pt x="15" y="472"/>
                  </a:lnTo>
                  <a:lnTo>
                    <a:pt x="13" y="485"/>
                  </a:lnTo>
                  <a:lnTo>
                    <a:pt x="14" y="492"/>
                  </a:lnTo>
                  <a:lnTo>
                    <a:pt x="17" y="504"/>
                  </a:lnTo>
                  <a:lnTo>
                    <a:pt x="19" y="515"/>
                  </a:lnTo>
                  <a:lnTo>
                    <a:pt x="20" y="520"/>
                  </a:lnTo>
                  <a:lnTo>
                    <a:pt x="17" y="530"/>
                  </a:lnTo>
                  <a:lnTo>
                    <a:pt x="9" y="554"/>
                  </a:lnTo>
                  <a:lnTo>
                    <a:pt x="3" y="579"/>
                  </a:lnTo>
                  <a:lnTo>
                    <a:pt x="0" y="592"/>
                  </a:lnTo>
                  <a:lnTo>
                    <a:pt x="5" y="598"/>
                  </a:lnTo>
                  <a:lnTo>
                    <a:pt x="15" y="604"/>
                  </a:lnTo>
                  <a:lnTo>
                    <a:pt x="25" y="610"/>
                  </a:lnTo>
                  <a:lnTo>
                    <a:pt x="29" y="612"/>
                  </a:lnTo>
                  <a:lnTo>
                    <a:pt x="42" y="556"/>
                  </a:lnTo>
                  <a:lnTo>
                    <a:pt x="43" y="555"/>
                  </a:lnTo>
                  <a:lnTo>
                    <a:pt x="46" y="551"/>
                  </a:lnTo>
                  <a:lnTo>
                    <a:pt x="49" y="547"/>
                  </a:lnTo>
                  <a:lnTo>
                    <a:pt x="51" y="544"/>
                  </a:lnTo>
                  <a:lnTo>
                    <a:pt x="49" y="534"/>
                  </a:lnTo>
                  <a:lnTo>
                    <a:pt x="45" y="518"/>
                  </a:lnTo>
                  <a:lnTo>
                    <a:pt x="39" y="499"/>
                  </a:lnTo>
                  <a:lnTo>
                    <a:pt x="38" y="487"/>
                  </a:lnTo>
                  <a:lnTo>
                    <a:pt x="42" y="474"/>
                  </a:lnTo>
                  <a:lnTo>
                    <a:pt x="47" y="446"/>
                  </a:lnTo>
                  <a:lnTo>
                    <a:pt x="55" y="408"/>
                  </a:lnTo>
                  <a:lnTo>
                    <a:pt x="63" y="365"/>
                  </a:lnTo>
                  <a:lnTo>
                    <a:pt x="73" y="323"/>
                  </a:lnTo>
                  <a:lnTo>
                    <a:pt x="80" y="287"/>
                  </a:lnTo>
                  <a:lnTo>
                    <a:pt x="85" y="261"/>
                  </a:lnTo>
                  <a:lnTo>
                    <a:pt x="87" y="251"/>
                  </a:lnTo>
                  <a:lnTo>
                    <a:pt x="92" y="266"/>
                  </a:lnTo>
                  <a:lnTo>
                    <a:pt x="93" y="264"/>
                  </a:lnTo>
                  <a:lnTo>
                    <a:pt x="96" y="259"/>
                  </a:lnTo>
                  <a:lnTo>
                    <a:pt x="100" y="253"/>
                  </a:lnTo>
                  <a:lnTo>
                    <a:pt x="102" y="248"/>
                  </a:lnTo>
                  <a:lnTo>
                    <a:pt x="100" y="240"/>
                  </a:lnTo>
                  <a:lnTo>
                    <a:pt x="94" y="222"/>
                  </a:lnTo>
                  <a:lnTo>
                    <a:pt x="88" y="205"/>
                  </a:lnTo>
                  <a:lnTo>
                    <a:pt x="85" y="193"/>
                  </a:lnTo>
                  <a:lnTo>
                    <a:pt x="83" y="176"/>
                  </a:lnTo>
                  <a:lnTo>
                    <a:pt x="81" y="142"/>
                  </a:lnTo>
                  <a:lnTo>
                    <a:pt x="79" y="106"/>
                  </a:lnTo>
                  <a:lnTo>
                    <a:pt x="79" y="82"/>
                  </a:lnTo>
                  <a:lnTo>
                    <a:pt x="80" y="60"/>
                  </a:lnTo>
                  <a:lnTo>
                    <a:pt x="80" y="33"/>
                  </a:lnTo>
                  <a:lnTo>
                    <a:pt x="79" y="10"/>
                  </a:lnTo>
                  <a:lnTo>
                    <a:pt x="79" y="0"/>
                  </a:lnTo>
                  <a:lnTo>
                    <a:pt x="56" y="16"/>
                  </a:lnTo>
                  <a:lnTo>
                    <a:pt x="56" y="37"/>
                  </a:lnTo>
                  <a:lnTo>
                    <a:pt x="56" y="83"/>
                  </a:lnTo>
                  <a:lnTo>
                    <a:pt x="56" y="130"/>
                  </a:lnTo>
                  <a:lnTo>
                    <a:pt x="56" y="153"/>
                  </a:lnTo>
                  <a:lnTo>
                    <a:pt x="58" y="167"/>
                  </a:lnTo>
                  <a:lnTo>
                    <a:pt x="62" y="191"/>
                  </a:lnTo>
                  <a:lnTo>
                    <a:pt x="66" y="215"/>
                  </a:lnTo>
                  <a:lnTo>
                    <a:pt x="69" y="2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8" name="Freeform 34"/>
            <p:cNvSpPr>
              <a:spLocks/>
            </p:cNvSpPr>
            <p:nvPr/>
          </p:nvSpPr>
          <p:spPr bwMode="auto">
            <a:xfrm>
              <a:off x="4984" y="2540"/>
              <a:ext cx="23" cy="167"/>
            </a:xfrm>
            <a:custGeom>
              <a:avLst/>
              <a:gdLst>
                <a:gd name="T0" fmla="*/ 3 w 23"/>
                <a:gd name="T1" fmla="*/ 17 h 167"/>
                <a:gd name="T2" fmla="*/ 0 w 23"/>
                <a:gd name="T3" fmla="*/ 167 h 167"/>
                <a:gd name="T4" fmla="*/ 23 w 23"/>
                <a:gd name="T5" fmla="*/ 158 h 167"/>
                <a:gd name="T6" fmla="*/ 17 w 23"/>
                <a:gd name="T7" fmla="*/ 0 h 167"/>
                <a:gd name="T8" fmla="*/ 3 w 23"/>
                <a:gd name="T9" fmla="*/ 17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7">
                  <a:moveTo>
                    <a:pt x="3" y="17"/>
                  </a:moveTo>
                  <a:lnTo>
                    <a:pt x="0" y="167"/>
                  </a:lnTo>
                  <a:lnTo>
                    <a:pt x="23" y="158"/>
                  </a:lnTo>
                  <a:lnTo>
                    <a:pt x="17" y="0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899" name="Freeform 35"/>
            <p:cNvSpPr>
              <a:spLocks/>
            </p:cNvSpPr>
            <p:nvPr/>
          </p:nvSpPr>
          <p:spPr bwMode="auto">
            <a:xfrm>
              <a:off x="4848" y="3358"/>
              <a:ext cx="112" cy="99"/>
            </a:xfrm>
            <a:custGeom>
              <a:avLst/>
              <a:gdLst>
                <a:gd name="T0" fmla="*/ 88 w 112"/>
                <a:gd name="T1" fmla="*/ 0 h 99"/>
                <a:gd name="T2" fmla="*/ 77 w 112"/>
                <a:gd name="T3" fmla="*/ 22 h 99"/>
                <a:gd name="T4" fmla="*/ 75 w 112"/>
                <a:gd name="T5" fmla="*/ 23 h 99"/>
                <a:gd name="T6" fmla="*/ 70 w 112"/>
                <a:gd name="T7" fmla="*/ 24 h 99"/>
                <a:gd name="T8" fmla="*/ 64 w 112"/>
                <a:gd name="T9" fmla="*/ 26 h 99"/>
                <a:gd name="T10" fmla="*/ 55 w 112"/>
                <a:gd name="T11" fmla="*/ 29 h 99"/>
                <a:gd name="T12" fmla="*/ 47 w 112"/>
                <a:gd name="T13" fmla="*/ 32 h 99"/>
                <a:gd name="T14" fmla="*/ 39 w 112"/>
                <a:gd name="T15" fmla="*/ 34 h 99"/>
                <a:gd name="T16" fmla="*/ 33 w 112"/>
                <a:gd name="T17" fmla="*/ 36 h 99"/>
                <a:gd name="T18" fmla="*/ 30 w 112"/>
                <a:gd name="T19" fmla="*/ 38 h 99"/>
                <a:gd name="T20" fmla="*/ 26 w 112"/>
                <a:gd name="T21" fmla="*/ 43 h 99"/>
                <a:gd name="T22" fmla="*/ 20 w 112"/>
                <a:gd name="T23" fmla="*/ 50 h 99"/>
                <a:gd name="T24" fmla="*/ 14 w 112"/>
                <a:gd name="T25" fmla="*/ 57 h 99"/>
                <a:gd name="T26" fmla="*/ 10 w 112"/>
                <a:gd name="T27" fmla="*/ 63 h 99"/>
                <a:gd name="T28" fmla="*/ 8 w 112"/>
                <a:gd name="T29" fmla="*/ 68 h 99"/>
                <a:gd name="T30" fmla="*/ 4 w 112"/>
                <a:gd name="T31" fmla="*/ 74 h 99"/>
                <a:gd name="T32" fmla="*/ 1 w 112"/>
                <a:gd name="T33" fmla="*/ 77 h 99"/>
                <a:gd name="T34" fmla="*/ 0 w 112"/>
                <a:gd name="T35" fmla="*/ 79 h 99"/>
                <a:gd name="T36" fmla="*/ 0 w 112"/>
                <a:gd name="T37" fmla="*/ 81 h 99"/>
                <a:gd name="T38" fmla="*/ 0 w 112"/>
                <a:gd name="T39" fmla="*/ 85 h 99"/>
                <a:gd name="T40" fmla="*/ 0 w 112"/>
                <a:gd name="T41" fmla="*/ 90 h 99"/>
                <a:gd name="T42" fmla="*/ 1 w 112"/>
                <a:gd name="T43" fmla="*/ 93 h 99"/>
                <a:gd name="T44" fmla="*/ 4 w 112"/>
                <a:gd name="T45" fmla="*/ 95 h 99"/>
                <a:gd name="T46" fmla="*/ 9 w 112"/>
                <a:gd name="T47" fmla="*/ 97 h 99"/>
                <a:gd name="T48" fmla="*/ 13 w 112"/>
                <a:gd name="T49" fmla="*/ 99 h 99"/>
                <a:gd name="T50" fmla="*/ 15 w 112"/>
                <a:gd name="T51" fmla="*/ 99 h 99"/>
                <a:gd name="T52" fmla="*/ 22 w 112"/>
                <a:gd name="T53" fmla="*/ 84 h 99"/>
                <a:gd name="T54" fmla="*/ 32 w 112"/>
                <a:gd name="T55" fmla="*/ 80 h 99"/>
                <a:gd name="T56" fmla="*/ 33 w 112"/>
                <a:gd name="T57" fmla="*/ 76 h 99"/>
                <a:gd name="T58" fmla="*/ 34 w 112"/>
                <a:gd name="T59" fmla="*/ 66 h 99"/>
                <a:gd name="T60" fmla="*/ 38 w 112"/>
                <a:gd name="T61" fmla="*/ 57 h 99"/>
                <a:gd name="T62" fmla="*/ 41 w 112"/>
                <a:gd name="T63" fmla="*/ 53 h 99"/>
                <a:gd name="T64" fmla="*/ 49 w 112"/>
                <a:gd name="T65" fmla="*/ 51 h 99"/>
                <a:gd name="T66" fmla="*/ 57 w 112"/>
                <a:gd name="T67" fmla="*/ 48 h 99"/>
                <a:gd name="T68" fmla="*/ 67 w 112"/>
                <a:gd name="T69" fmla="*/ 47 h 99"/>
                <a:gd name="T70" fmla="*/ 76 w 112"/>
                <a:gd name="T71" fmla="*/ 45 h 99"/>
                <a:gd name="T72" fmla="*/ 83 w 112"/>
                <a:gd name="T73" fmla="*/ 44 h 99"/>
                <a:gd name="T74" fmla="*/ 90 w 112"/>
                <a:gd name="T75" fmla="*/ 44 h 99"/>
                <a:gd name="T76" fmla="*/ 96 w 112"/>
                <a:gd name="T77" fmla="*/ 43 h 99"/>
                <a:gd name="T78" fmla="*/ 98 w 112"/>
                <a:gd name="T79" fmla="*/ 43 h 99"/>
                <a:gd name="T80" fmla="*/ 98 w 112"/>
                <a:gd name="T81" fmla="*/ 40 h 99"/>
                <a:gd name="T82" fmla="*/ 96 w 112"/>
                <a:gd name="T83" fmla="*/ 35 h 99"/>
                <a:gd name="T84" fmla="*/ 93 w 112"/>
                <a:gd name="T85" fmla="*/ 31 h 99"/>
                <a:gd name="T86" fmla="*/ 91 w 112"/>
                <a:gd name="T87" fmla="*/ 29 h 99"/>
                <a:gd name="T88" fmla="*/ 112 w 112"/>
                <a:gd name="T89" fmla="*/ 3 h 99"/>
                <a:gd name="T90" fmla="*/ 88 w 112"/>
                <a:gd name="T91" fmla="*/ 0 h 9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2" h="99">
                  <a:moveTo>
                    <a:pt x="88" y="0"/>
                  </a:moveTo>
                  <a:lnTo>
                    <a:pt x="77" y="22"/>
                  </a:lnTo>
                  <a:lnTo>
                    <a:pt x="75" y="23"/>
                  </a:lnTo>
                  <a:lnTo>
                    <a:pt x="70" y="24"/>
                  </a:lnTo>
                  <a:lnTo>
                    <a:pt x="64" y="26"/>
                  </a:lnTo>
                  <a:lnTo>
                    <a:pt x="55" y="29"/>
                  </a:lnTo>
                  <a:lnTo>
                    <a:pt x="47" y="32"/>
                  </a:lnTo>
                  <a:lnTo>
                    <a:pt x="39" y="34"/>
                  </a:lnTo>
                  <a:lnTo>
                    <a:pt x="33" y="36"/>
                  </a:lnTo>
                  <a:lnTo>
                    <a:pt x="30" y="38"/>
                  </a:lnTo>
                  <a:lnTo>
                    <a:pt x="26" y="43"/>
                  </a:lnTo>
                  <a:lnTo>
                    <a:pt x="20" y="50"/>
                  </a:lnTo>
                  <a:lnTo>
                    <a:pt x="14" y="57"/>
                  </a:lnTo>
                  <a:lnTo>
                    <a:pt x="10" y="63"/>
                  </a:lnTo>
                  <a:lnTo>
                    <a:pt x="8" y="68"/>
                  </a:lnTo>
                  <a:lnTo>
                    <a:pt x="4" y="74"/>
                  </a:lnTo>
                  <a:lnTo>
                    <a:pt x="1" y="77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1" y="93"/>
                  </a:lnTo>
                  <a:lnTo>
                    <a:pt x="4" y="95"/>
                  </a:lnTo>
                  <a:lnTo>
                    <a:pt x="9" y="97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22" y="84"/>
                  </a:lnTo>
                  <a:lnTo>
                    <a:pt x="32" y="80"/>
                  </a:lnTo>
                  <a:lnTo>
                    <a:pt x="33" y="76"/>
                  </a:lnTo>
                  <a:lnTo>
                    <a:pt x="34" y="66"/>
                  </a:lnTo>
                  <a:lnTo>
                    <a:pt x="38" y="57"/>
                  </a:lnTo>
                  <a:lnTo>
                    <a:pt x="41" y="53"/>
                  </a:lnTo>
                  <a:lnTo>
                    <a:pt x="49" y="51"/>
                  </a:lnTo>
                  <a:lnTo>
                    <a:pt x="57" y="48"/>
                  </a:lnTo>
                  <a:lnTo>
                    <a:pt x="67" y="47"/>
                  </a:lnTo>
                  <a:lnTo>
                    <a:pt x="76" y="45"/>
                  </a:lnTo>
                  <a:lnTo>
                    <a:pt x="83" y="44"/>
                  </a:lnTo>
                  <a:lnTo>
                    <a:pt x="90" y="44"/>
                  </a:lnTo>
                  <a:lnTo>
                    <a:pt x="96" y="43"/>
                  </a:lnTo>
                  <a:lnTo>
                    <a:pt x="98" y="43"/>
                  </a:lnTo>
                  <a:lnTo>
                    <a:pt x="98" y="40"/>
                  </a:lnTo>
                  <a:lnTo>
                    <a:pt x="96" y="35"/>
                  </a:lnTo>
                  <a:lnTo>
                    <a:pt x="93" y="31"/>
                  </a:lnTo>
                  <a:lnTo>
                    <a:pt x="91" y="29"/>
                  </a:lnTo>
                  <a:lnTo>
                    <a:pt x="112" y="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0" name="Freeform 36"/>
            <p:cNvSpPr>
              <a:spLocks/>
            </p:cNvSpPr>
            <p:nvPr/>
          </p:nvSpPr>
          <p:spPr bwMode="auto">
            <a:xfrm>
              <a:off x="4438" y="3349"/>
              <a:ext cx="102" cy="77"/>
            </a:xfrm>
            <a:custGeom>
              <a:avLst/>
              <a:gdLst>
                <a:gd name="T0" fmla="*/ 65 w 102"/>
                <a:gd name="T1" fmla="*/ 0 h 77"/>
                <a:gd name="T2" fmla="*/ 0 w 102"/>
                <a:gd name="T3" fmla="*/ 67 h 77"/>
                <a:gd name="T4" fmla="*/ 1 w 102"/>
                <a:gd name="T5" fmla="*/ 69 h 77"/>
                <a:gd name="T6" fmla="*/ 5 w 102"/>
                <a:gd name="T7" fmla="*/ 72 h 77"/>
                <a:gd name="T8" fmla="*/ 9 w 102"/>
                <a:gd name="T9" fmla="*/ 76 h 77"/>
                <a:gd name="T10" fmla="*/ 13 w 102"/>
                <a:gd name="T11" fmla="*/ 77 h 77"/>
                <a:gd name="T12" fmla="*/ 17 w 102"/>
                <a:gd name="T13" fmla="*/ 75 h 77"/>
                <a:gd name="T14" fmla="*/ 23 w 102"/>
                <a:gd name="T15" fmla="*/ 72 h 77"/>
                <a:gd name="T16" fmla="*/ 31 w 102"/>
                <a:gd name="T17" fmla="*/ 66 h 77"/>
                <a:gd name="T18" fmla="*/ 40 w 102"/>
                <a:gd name="T19" fmla="*/ 60 h 77"/>
                <a:gd name="T20" fmla="*/ 49 w 102"/>
                <a:gd name="T21" fmla="*/ 54 h 77"/>
                <a:gd name="T22" fmla="*/ 57 w 102"/>
                <a:gd name="T23" fmla="*/ 48 h 77"/>
                <a:gd name="T24" fmla="*/ 62 w 102"/>
                <a:gd name="T25" fmla="*/ 43 h 77"/>
                <a:gd name="T26" fmla="*/ 65 w 102"/>
                <a:gd name="T27" fmla="*/ 41 h 77"/>
                <a:gd name="T28" fmla="*/ 69 w 102"/>
                <a:gd name="T29" fmla="*/ 35 h 77"/>
                <a:gd name="T30" fmla="*/ 76 w 102"/>
                <a:gd name="T31" fmla="*/ 29 h 77"/>
                <a:gd name="T32" fmla="*/ 81 w 102"/>
                <a:gd name="T33" fmla="*/ 23 h 77"/>
                <a:gd name="T34" fmla="*/ 87 w 102"/>
                <a:gd name="T35" fmla="*/ 16 h 77"/>
                <a:gd name="T36" fmla="*/ 93 w 102"/>
                <a:gd name="T37" fmla="*/ 11 h 77"/>
                <a:gd name="T38" fmla="*/ 97 w 102"/>
                <a:gd name="T39" fmla="*/ 8 h 77"/>
                <a:gd name="T40" fmla="*/ 100 w 102"/>
                <a:gd name="T41" fmla="*/ 5 h 77"/>
                <a:gd name="T42" fmla="*/ 102 w 102"/>
                <a:gd name="T43" fmla="*/ 4 h 77"/>
                <a:gd name="T44" fmla="*/ 65 w 102"/>
                <a:gd name="T45" fmla="*/ 0 h 7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77">
                  <a:moveTo>
                    <a:pt x="65" y="0"/>
                  </a:moveTo>
                  <a:lnTo>
                    <a:pt x="0" y="67"/>
                  </a:lnTo>
                  <a:lnTo>
                    <a:pt x="1" y="69"/>
                  </a:lnTo>
                  <a:lnTo>
                    <a:pt x="5" y="72"/>
                  </a:lnTo>
                  <a:lnTo>
                    <a:pt x="9" y="76"/>
                  </a:lnTo>
                  <a:lnTo>
                    <a:pt x="13" y="77"/>
                  </a:lnTo>
                  <a:lnTo>
                    <a:pt x="17" y="75"/>
                  </a:lnTo>
                  <a:lnTo>
                    <a:pt x="23" y="72"/>
                  </a:lnTo>
                  <a:lnTo>
                    <a:pt x="31" y="66"/>
                  </a:lnTo>
                  <a:lnTo>
                    <a:pt x="40" y="60"/>
                  </a:lnTo>
                  <a:lnTo>
                    <a:pt x="49" y="54"/>
                  </a:lnTo>
                  <a:lnTo>
                    <a:pt x="57" y="48"/>
                  </a:lnTo>
                  <a:lnTo>
                    <a:pt x="62" y="43"/>
                  </a:lnTo>
                  <a:lnTo>
                    <a:pt x="65" y="41"/>
                  </a:lnTo>
                  <a:lnTo>
                    <a:pt x="69" y="35"/>
                  </a:lnTo>
                  <a:lnTo>
                    <a:pt x="76" y="29"/>
                  </a:lnTo>
                  <a:lnTo>
                    <a:pt x="81" y="23"/>
                  </a:lnTo>
                  <a:lnTo>
                    <a:pt x="87" y="16"/>
                  </a:lnTo>
                  <a:lnTo>
                    <a:pt x="93" y="11"/>
                  </a:lnTo>
                  <a:lnTo>
                    <a:pt x="97" y="8"/>
                  </a:lnTo>
                  <a:lnTo>
                    <a:pt x="100" y="5"/>
                  </a:lnTo>
                  <a:lnTo>
                    <a:pt x="102" y="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1" name="Freeform 37"/>
            <p:cNvSpPr>
              <a:spLocks/>
            </p:cNvSpPr>
            <p:nvPr/>
          </p:nvSpPr>
          <p:spPr bwMode="auto">
            <a:xfrm>
              <a:off x="4491" y="2965"/>
              <a:ext cx="47" cy="390"/>
            </a:xfrm>
            <a:custGeom>
              <a:avLst/>
              <a:gdLst>
                <a:gd name="T0" fmla="*/ 0 w 47"/>
                <a:gd name="T1" fmla="*/ 14 h 390"/>
                <a:gd name="T2" fmla="*/ 0 w 47"/>
                <a:gd name="T3" fmla="*/ 24 h 390"/>
                <a:gd name="T4" fmla="*/ 1 w 47"/>
                <a:gd name="T5" fmla="*/ 48 h 390"/>
                <a:gd name="T6" fmla="*/ 2 w 47"/>
                <a:gd name="T7" fmla="*/ 76 h 390"/>
                <a:gd name="T8" fmla="*/ 2 w 47"/>
                <a:gd name="T9" fmla="*/ 99 h 390"/>
                <a:gd name="T10" fmla="*/ 2 w 47"/>
                <a:gd name="T11" fmla="*/ 130 h 390"/>
                <a:gd name="T12" fmla="*/ 1 w 47"/>
                <a:gd name="T13" fmla="*/ 181 h 390"/>
                <a:gd name="T14" fmla="*/ 1 w 47"/>
                <a:gd name="T15" fmla="*/ 230 h 390"/>
                <a:gd name="T16" fmla="*/ 2 w 47"/>
                <a:gd name="T17" fmla="*/ 264 h 390"/>
                <a:gd name="T18" fmla="*/ 4 w 47"/>
                <a:gd name="T19" fmla="*/ 294 h 390"/>
                <a:gd name="T20" fmla="*/ 7 w 47"/>
                <a:gd name="T21" fmla="*/ 336 h 390"/>
                <a:gd name="T22" fmla="*/ 9 w 47"/>
                <a:gd name="T23" fmla="*/ 373 h 390"/>
                <a:gd name="T24" fmla="*/ 10 w 47"/>
                <a:gd name="T25" fmla="*/ 390 h 390"/>
                <a:gd name="T26" fmla="*/ 47 w 47"/>
                <a:gd name="T27" fmla="*/ 386 h 390"/>
                <a:gd name="T28" fmla="*/ 43 w 47"/>
                <a:gd name="T29" fmla="*/ 336 h 390"/>
                <a:gd name="T30" fmla="*/ 35 w 47"/>
                <a:gd name="T31" fmla="*/ 225 h 390"/>
                <a:gd name="T32" fmla="*/ 27 w 47"/>
                <a:gd name="T33" fmla="*/ 111 h 390"/>
                <a:gd name="T34" fmla="*/ 25 w 47"/>
                <a:gd name="T35" fmla="*/ 53 h 390"/>
                <a:gd name="T36" fmla="*/ 26 w 47"/>
                <a:gd name="T37" fmla="*/ 39 h 390"/>
                <a:gd name="T38" fmla="*/ 27 w 47"/>
                <a:gd name="T39" fmla="*/ 21 h 390"/>
                <a:gd name="T40" fmla="*/ 26 w 47"/>
                <a:gd name="T41" fmla="*/ 7 h 390"/>
                <a:gd name="T42" fmla="*/ 26 w 47"/>
                <a:gd name="T43" fmla="*/ 0 h 390"/>
                <a:gd name="T44" fmla="*/ 0 w 47"/>
                <a:gd name="T45" fmla="*/ 14 h 3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390">
                  <a:moveTo>
                    <a:pt x="0" y="14"/>
                  </a:moveTo>
                  <a:lnTo>
                    <a:pt x="0" y="24"/>
                  </a:lnTo>
                  <a:lnTo>
                    <a:pt x="1" y="48"/>
                  </a:lnTo>
                  <a:lnTo>
                    <a:pt x="2" y="76"/>
                  </a:lnTo>
                  <a:lnTo>
                    <a:pt x="2" y="99"/>
                  </a:lnTo>
                  <a:lnTo>
                    <a:pt x="2" y="130"/>
                  </a:lnTo>
                  <a:lnTo>
                    <a:pt x="1" y="181"/>
                  </a:lnTo>
                  <a:lnTo>
                    <a:pt x="1" y="230"/>
                  </a:lnTo>
                  <a:lnTo>
                    <a:pt x="2" y="264"/>
                  </a:lnTo>
                  <a:lnTo>
                    <a:pt x="4" y="294"/>
                  </a:lnTo>
                  <a:lnTo>
                    <a:pt x="7" y="336"/>
                  </a:lnTo>
                  <a:lnTo>
                    <a:pt x="9" y="373"/>
                  </a:lnTo>
                  <a:lnTo>
                    <a:pt x="10" y="390"/>
                  </a:lnTo>
                  <a:lnTo>
                    <a:pt x="47" y="386"/>
                  </a:lnTo>
                  <a:lnTo>
                    <a:pt x="43" y="336"/>
                  </a:lnTo>
                  <a:lnTo>
                    <a:pt x="35" y="225"/>
                  </a:lnTo>
                  <a:lnTo>
                    <a:pt x="27" y="111"/>
                  </a:lnTo>
                  <a:lnTo>
                    <a:pt x="25" y="53"/>
                  </a:lnTo>
                  <a:lnTo>
                    <a:pt x="26" y="39"/>
                  </a:lnTo>
                  <a:lnTo>
                    <a:pt x="27" y="21"/>
                  </a:lnTo>
                  <a:lnTo>
                    <a:pt x="26" y="7"/>
                  </a:lnTo>
                  <a:lnTo>
                    <a:pt x="26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2" name="Freeform 38"/>
            <p:cNvSpPr>
              <a:spLocks/>
            </p:cNvSpPr>
            <p:nvPr/>
          </p:nvSpPr>
          <p:spPr bwMode="auto">
            <a:xfrm>
              <a:off x="4296" y="2486"/>
              <a:ext cx="1202" cy="575"/>
            </a:xfrm>
            <a:custGeom>
              <a:avLst/>
              <a:gdLst>
                <a:gd name="T0" fmla="*/ 1202 w 1202"/>
                <a:gd name="T1" fmla="*/ 0 h 575"/>
                <a:gd name="T2" fmla="*/ 0 w 1202"/>
                <a:gd name="T3" fmla="*/ 517 h 575"/>
                <a:gd name="T4" fmla="*/ 0 w 1202"/>
                <a:gd name="T5" fmla="*/ 575 h 575"/>
                <a:gd name="T6" fmla="*/ 1202 w 1202"/>
                <a:gd name="T7" fmla="*/ 42 h 575"/>
                <a:gd name="T8" fmla="*/ 1202 w 1202"/>
                <a:gd name="T9" fmla="*/ 0 h 5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2" h="575">
                  <a:moveTo>
                    <a:pt x="1202" y="0"/>
                  </a:moveTo>
                  <a:lnTo>
                    <a:pt x="0" y="517"/>
                  </a:lnTo>
                  <a:lnTo>
                    <a:pt x="0" y="575"/>
                  </a:lnTo>
                  <a:lnTo>
                    <a:pt x="1202" y="42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rgbClr val="D866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3" name="Freeform 39"/>
            <p:cNvSpPr>
              <a:spLocks/>
            </p:cNvSpPr>
            <p:nvPr/>
          </p:nvSpPr>
          <p:spPr bwMode="auto">
            <a:xfrm>
              <a:off x="5302" y="2246"/>
              <a:ext cx="149" cy="404"/>
            </a:xfrm>
            <a:custGeom>
              <a:avLst/>
              <a:gdLst>
                <a:gd name="T0" fmla="*/ 26 w 149"/>
                <a:gd name="T1" fmla="*/ 25 h 404"/>
                <a:gd name="T2" fmla="*/ 23 w 149"/>
                <a:gd name="T3" fmla="*/ 77 h 404"/>
                <a:gd name="T4" fmla="*/ 29 w 149"/>
                <a:gd name="T5" fmla="*/ 116 h 404"/>
                <a:gd name="T6" fmla="*/ 47 w 149"/>
                <a:gd name="T7" fmla="*/ 195 h 404"/>
                <a:gd name="T8" fmla="*/ 51 w 149"/>
                <a:gd name="T9" fmla="*/ 225 h 404"/>
                <a:gd name="T10" fmla="*/ 51 w 149"/>
                <a:gd name="T11" fmla="*/ 250 h 404"/>
                <a:gd name="T12" fmla="*/ 47 w 149"/>
                <a:gd name="T13" fmla="*/ 260 h 404"/>
                <a:gd name="T14" fmla="*/ 34 w 149"/>
                <a:gd name="T15" fmla="*/ 268 h 404"/>
                <a:gd name="T16" fmla="*/ 19 w 149"/>
                <a:gd name="T17" fmla="*/ 278 h 404"/>
                <a:gd name="T18" fmla="*/ 7 w 149"/>
                <a:gd name="T19" fmla="*/ 285 h 404"/>
                <a:gd name="T20" fmla="*/ 4 w 149"/>
                <a:gd name="T21" fmla="*/ 296 h 404"/>
                <a:gd name="T22" fmla="*/ 1 w 149"/>
                <a:gd name="T23" fmla="*/ 318 h 404"/>
                <a:gd name="T24" fmla="*/ 1 w 149"/>
                <a:gd name="T25" fmla="*/ 321 h 404"/>
                <a:gd name="T26" fmla="*/ 12 w 149"/>
                <a:gd name="T27" fmla="*/ 317 h 404"/>
                <a:gd name="T28" fmla="*/ 25 w 149"/>
                <a:gd name="T29" fmla="*/ 311 h 404"/>
                <a:gd name="T30" fmla="*/ 36 w 149"/>
                <a:gd name="T31" fmla="*/ 306 h 404"/>
                <a:gd name="T32" fmla="*/ 44 w 149"/>
                <a:gd name="T33" fmla="*/ 310 h 404"/>
                <a:gd name="T34" fmla="*/ 51 w 149"/>
                <a:gd name="T35" fmla="*/ 327 h 404"/>
                <a:gd name="T36" fmla="*/ 53 w 149"/>
                <a:gd name="T37" fmla="*/ 338 h 404"/>
                <a:gd name="T38" fmla="*/ 47 w 149"/>
                <a:gd name="T39" fmla="*/ 351 h 404"/>
                <a:gd name="T40" fmla="*/ 1 w 149"/>
                <a:gd name="T41" fmla="*/ 376 h 404"/>
                <a:gd name="T42" fmla="*/ 72 w 149"/>
                <a:gd name="T43" fmla="*/ 404 h 404"/>
                <a:gd name="T44" fmla="*/ 76 w 149"/>
                <a:gd name="T45" fmla="*/ 401 h 404"/>
                <a:gd name="T46" fmla="*/ 85 w 149"/>
                <a:gd name="T47" fmla="*/ 393 h 404"/>
                <a:gd name="T48" fmla="*/ 97 w 149"/>
                <a:gd name="T49" fmla="*/ 385 h 404"/>
                <a:gd name="T50" fmla="*/ 108 w 149"/>
                <a:gd name="T51" fmla="*/ 379 h 404"/>
                <a:gd name="T52" fmla="*/ 120 w 149"/>
                <a:gd name="T53" fmla="*/ 375 h 404"/>
                <a:gd name="T54" fmla="*/ 133 w 149"/>
                <a:gd name="T55" fmla="*/ 371 h 404"/>
                <a:gd name="T56" fmla="*/ 143 w 149"/>
                <a:gd name="T57" fmla="*/ 366 h 404"/>
                <a:gd name="T58" fmla="*/ 148 w 149"/>
                <a:gd name="T59" fmla="*/ 360 h 404"/>
                <a:gd name="T60" fmla="*/ 148 w 149"/>
                <a:gd name="T61" fmla="*/ 324 h 404"/>
                <a:gd name="T62" fmla="*/ 145 w 149"/>
                <a:gd name="T63" fmla="*/ 291 h 404"/>
                <a:gd name="T64" fmla="*/ 136 w 149"/>
                <a:gd name="T65" fmla="*/ 254 h 404"/>
                <a:gd name="T66" fmla="*/ 127 w 149"/>
                <a:gd name="T67" fmla="*/ 220 h 404"/>
                <a:gd name="T68" fmla="*/ 128 w 149"/>
                <a:gd name="T69" fmla="*/ 173 h 404"/>
                <a:gd name="T70" fmla="*/ 131 w 149"/>
                <a:gd name="T71" fmla="*/ 123 h 404"/>
                <a:gd name="T72" fmla="*/ 131 w 149"/>
                <a:gd name="T73" fmla="*/ 84 h 404"/>
                <a:gd name="T74" fmla="*/ 132 w 149"/>
                <a:gd name="T75" fmla="*/ 44 h 404"/>
                <a:gd name="T76" fmla="*/ 130 w 149"/>
                <a:gd name="T77" fmla="*/ 25 h 404"/>
                <a:gd name="T78" fmla="*/ 127 w 149"/>
                <a:gd name="T79" fmla="*/ 9 h 404"/>
                <a:gd name="T80" fmla="*/ 122 w 149"/>
                <a:gd name="T81" fmla="*/ 8 h 404"/>
                <a:gd name="T82" fmla="*/ 110 w 149"/>
                <a:gd name="T83" fmla="*/ 6 h 404"/>
                <a:gd name="T84" fmla="*/ 95 w 149"/>
                <a:gd name="T85" fmla="*/ 3 h 404"/>
                <a:gd name="T86" fmla="*/ 81 w 149"/>
                <a:gd name="T87" fmla="*/ 0 h 404"/>
                <a:gd name="T88" fmla="*/ 65 w 149"/>
                <a:gd name="T89" fmla="*/ 0 h 404"/>
                <a:gd name="T90" fmla="*/ 48 w 149"/>
                <a:gd name="T91" fmla="*/ 4 h 404"/>
                <a:gd name="T92" fmla="*/ 33 w 149"/>
                <a:gd name="T93" fmla="*/ 9 h 404"/>
                <a:gd name="T94" fmla="*/ 27 w 149"/>
                <a:gd name="T95" fmla="*/ 11 h 4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9" h="404">
                  <a:moveTo>
                    <a:pt x="27" y="11"/>
                  </a:moveTo>
                  <a:lnTo>
                    <a:pt x="26" y="25"/>
                  </a:lnTo>
                  <a:lnTo>
                    <a:pt x="24" y="51"/>
                  </a:lnTo>
                  <a:lnTo>
                    <a:pt x="23" y="77"/>
                  </a:lnTo>
                  <a:lnTo>
                    <a:pt x="24" y="93"/>
                  </a:lnTo>
                  <a:lnTo>
                    <a:pt x="29" y="116"/>
                  </a:lnTo>
                  <a:lnTo>
                    <a:pt x="38" y="156"/>
                  </a:lnTo>
                  <a:lnTo>
                    <a:pt x="47" y="195"/>
                  </a:lnTo>
                  <a:lnTo>
                    <a:pt x="51" y="216"/>
                  </a:lnTo>
                  <a:lnTo>
                    <a:pt x="51" y="225"/>
                  </a:lnTo>
                  <a:lnTo>
                    <a:pt x="51" y="237"/>
                  </a:lnTo>
                  <a:lnTo>
                    <a:pt x="51" y="250"/>
                  </a:lnTo>
                  <a:lnTo>
                    <a:pt x="49" y="258"/>
                  </a:lnTo>
                  <a:lnTo>
                    <a:pt x="47" y="260"/>
                  </a:lnTo>
                  <a:lnTo>
                    <a:pt x="42" y="264"/>
                  </a:lnTo>
                  <a:lnTo>
                    <a:pt x="34" y="268"/>
                  </a:lnTo>
                  <a:lnTo>
                    <a:pt x="26" y="273"/>
                  </a:lnTo>
                  <a:lnTo>
                    <a:pt x="19" y="278"/>
                  </a:lnTo>
                  <a:lnTo>
                    <a:pt x="12" y="282"/>
                  </a:lnTo>
                  <a:lnTo>
                    <a:pt x="7" y="285"/>
                  </a:lnTo>
                  <a:lnTo>
                    <a:pt x="5" y="288"/>
                  </a:lnTo>
                  <a:lnTo>
                    <a:pt x="4" y="296"/>
                  </a:lnTo>
                  <a:lnTo>
                    <a:pt x="3" y="308"/>
                  </a:lnTo>
                  <a:lnTo>
                    <a:pt x="1" y="318"/>
                  </a:lnTo>
                  <a:lnTo>
                    <a:pt x="0" y="322"/>
                  </a:lnTo>
                  <a:lnTo>
                    <a:pt x="1" y="321"/>
                  </a:lnTo>
                  <a:lnTo>
                    <a:pt x="5" y="319"/>
                  </a:lnTo>
                  <a:lnTo>
                    <a:pt x="12" y="317"/>
                  </a:lnTo>
                  <a:lnTo>
                    <a:pt x="19" y="314"/>
                  </a:lnTo>
                  <a:lnTo>
                    <a:pt x="25" y="311"/>
                  </a:lnTo>
                  <a:lnTo>
                    <a:pt x="31" y="308"/>
                  </a:lnTo>
                  <a:lnTo>
                    <a:pt x="36" y="306"/>
                  </a:lnTo>
                  <a:lnTo>
                    <a:pt x="40" y="306"/>
                  </a:lnTo>
                  <a:lnTo>
                    <a:pt x="44" y="310"/>
                  </a:lnTo>
                  <a:lnTo>
                    <a:pt x="48" y="317"/>
                  </a:lnTo>
                  <a:lnTo>
                    <a:pt x="51" y="327"/>
                  </a:lnTo>
                  <a:lnTo>
                    <a:pt x="53" y="333"/>
                  </a:lnTo>
                  <a:lnTo>
                    <a:pt x="53" y="338"/>
                  </a:lnTo>
                  <a:lnTo>
                    <a:pt x="50" y="345"/>
                  </a:lnTo>
                  <a:lnTo>
                    <a:pt x="47" y="351"/>
                  </a:lnTo>
                  <a:lnTo>
                    <a:pt x="45" y="353"/>
                  </a:lnTo>
                  <a:lnTo>
                    <a:pt x="1" y="376"/>
                  </a:lnTo>
                  <a:lnTo>
                    <a:pt x="26" y="396"/>
                  </a:lnTo>
                  <a:lnTo>
                    <a:pt x="72" y="404"/>
                  </a:lnTo>
                  <a:lnTo>
                    <a:pt x="73" y="403"/>
                  </a:lnTo>
                  <a:lnTo>
                    <a:pt x="76" y="401"/>
                  </a:lnTo>
                  <a:lnTo>
                    <a:pt x="80" y="397"/>
                  </a:lnTo>
                  <a:lnTo>
                    <a:pt x="85" y="393"/>
                  </a:lnTo>
                  <a:lnTo>
                    <a:pt x="90" y="389"/>
                  </a:lnTo>
                  <a:lnTo>
                    <a:pt x="97" y="385"/>
                  </a:lnTo>
                  <a:lnTo>
                    <a:pt x="103" y="381"/>
                  </a:lnTo>
                  <a:lnTo>
                    <a:pt x="108" y="379"/>
                  </a:lnTo>
                  <a:lnTo>
                    <a:pt x="114" y="377"/>
                  </a:lnTo>
                  <a:lnTo>
                    <a:pt x="120" y="375"/>
                  </a:lnTo>
                  <a:lnTo>
                    <a:pt x="127" y="373"/>
                  </a:lnTo>
                  <a:lnTo>
                    <a:pt x="133" y="371"/>
                  </a:lnTo>
                  <a:lnTo>
                    <a:pt x="138" y="368"/>
                  </a:lnTo>
                  <a:lnTo>
                    <a:pt x="143" y="366"/>
                  </a:lnTo>
                  <a:lnTo>
                    <a:pt x="146" y="363"/>
                  </a:lnTo>
                  <a:lnTo>
                    <a:pt x="148" y="360"/>
                  </a:lnTo>
                  <a:lnTo>
                    <a:pt x="149" y="346"/>
                  </a:lnTo>
                  <a:lnTo>
                    <a:pt x="148" y="324"/>
                  </a:lnTo>
                  <a:lnTo>
                    <a:pt x="146" y="303"/>
                  </a:lnTo>
                  <a:lnTo>
                    <a:pt x="145" y="291"/>
                  </a:lnTo>
                  <a:lnTo>
                    <a:pt x="142" y="278"/>
                  </a:lnTo>
                  <a:lnTo>
                    <a:pt x="136" y="254"/>
                  </a:lnTo>
                  <a:lnTo>
                    <a:pt x="130" y="230"/>
                  </a:lnTo>
                  <a:lnTo>
                    <a:pt x="127" y="220"/>
                  </a:lnTo>
                  <a:lnTo>
                    <a:pt x="127" y="205"/>
                  </a:lnTo>
                  <a:lnTo>
                    <a:pt x="128" y="173"/>
                  </a:lnTo>
                  <a:lnTo>
                    <a:pt x="130" y="140"/>
                  </a:lnTo>
                  <a:lnTo>
                    <a:pt x="131" y="123"/>
                  </a:lnTo>
                  <a:lnTo>
                    <a:pt x="131" y="110"/>
                  </a:lnTo>
                  <a:lnTo>
                    <a:pt x="131" y="84"/>
                  </a:lnTo>
                  <a:lnTo>
                    <a:pt x="131" y="58"/>
                  </a:lnTo>
                  <a:lnTo>
                    <a:pt x="132" y="44"/>
                  </a:lnTo>
                  <a:lnTo>
                    <a:pt x="132" y="36"/>
                  </a:lnTo>
                  <a:lnTo>
                    <a:pt x="130" y="25"/>
                  </a:lnTo>
                  <a:lnTo>
                    <a:pt x="128" y="14"/>
                  </a:lnTo>
                  <a:lnTo>
                    <a:pt x="127" y="9"/>
                  </a:lnTo>
                  <a:lnTo>
                    <a:pt x="126" y="9"/>
                  </a:lnTo>
                  <a:lnTo>
                    <a:pt x="122" y="8"/>
                  </a:lnTo>
                  <a:lnTo>
                    <a:pt x="117" y="7"/>
                  </a:lnTo>
                  <a:lnTo>
                    <a:pt x="110" y="6"/>
                  </a:lnTo>
                  <a:lnTo>
                    <a:pt x="103" y="4"/>
                  </a:lnTo>
                  <a:lnTo>
                    <a:pt x="95" y="3"/>
                  </a:lnTo>
                  <a:lnTo>
                    <a:pt x="88" y="1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6" y="2"/>
                  </a:lnTo>
                  <a:lnTo>
                    <a:pt x="48" y="4"/>
                  </a:lnTo>
                  <a:lnTo>
                    <a:pt x="40" y="7"/>
                  </a:lnTo>
                  <a:lnTo>
                    <a:pt x="33" y="9"/>
                  </a:lnTo>
                  <a:lnTo>
                    <a:pt x="29" y="10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CC9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4" name="Freeform 40"/>
            <p:cNvSpPr>
              <a:spLocks/>
            </p:cNvSpPr>
            <p:nvPr/>
          </p:nvSpPr>
          <p:spPr bwMode="auto">
            <a:xfrm>
              <a:off x="4880" y="1613"/>
              <a:ext cx="75" cy="110"/>
            </a:xfrm>
            <a:custGeom>
              <a:avLst/>
              <a:gdLst>
                <a:gd name="T0" fmla="*/ 59 w 75"/>
                <a:gd name="T1" fmla="*/ 0 h 110"/>
                <a:gd name="T2" fmla="*/ 45 w 75"/>
                <a:gd name="T3" fmla="*/ 23 h 110"/>
                <a:gd name="T4" fmla="*/ 18 w 75"/>
                <a:gd name="T5" fmla="*/ 71 h 110"/>
                <a:gd name="T6" fmla="*/ 0 w 75"/>
                <a:gd name="T7" fmla="*/ 110 h 110"/>
                <a:gd name="T8" fmla="*/ 2 w 75"/>
                <a:gd name="T9" fmla="*/ 110 h 110"/>
                <a:gd name="T10" fmla="*/ 9 w 75"/>
                <a:gd name="T11" fmla="*/ 110 h 110"/>
                <a:gd name="T12" fmla="*/ 15 w 75"/>
                <a:gd name="T13" fmla="*/ 109 h 110"/>
                <a:gd name="T14" fmla="*/ 20 w 75"/>
                <a:gd name="T15" fmla="*/ 107 h 110"/>
                <a:gd name="T16" fmla="*/ 24 w 75"/>
                <a:gd name="T17" fmla="*/ 97 h 110"/>
                <a:gd name="T18" fmla="*/ 32 w 75"/>
                <a:gd name="T19" fmla="*/ 80 h 110"/>
                <a:gd name="T20" fmla="*/ 41 w 75"/>
                <a:gd name="T21" fmla="*/ 59 h 110"/>
                <a:gd name="T22" fmla="*/ 50 w 75"/>
                <a:gd name="T23" fmla="*/ 41 h 110"/>
                <a:gd name="T24" fmla="*/ 55 w 75"/>
                <a:gd name="T25" fmla="*/ 34 h 110"/>
                <a:gd name="T26" fmla="*/ 64 w 75"/>
                <a:gd name="T27" fmla="*/ 22 h 110"/>
                <a:gd name="T28" fmla="*/ 72 w 75"/>
                <a:gd name="T29" fmla="*/ 11 h 110"/>
                <a:gd name="T30" fmla="*/ 75 w 75"/>
                <a:gd name="T31" fmla="*/ 6 h 110"/>
                <a:gd name="T32" fmla="*/ 59 w 75"/>
                <a:gd name="T33" fmla="*/ 0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5" h="110">
                  <a:moveTo>
                    <a:pt x="59" y="0"/>
                  </a:moveTo>
                  <a:lnTo>
                    <a:pt x="45" y="23"/>
                  </a:lnTo>
                  <a:lnTo>
                    <a:pt x="18" y="71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9" y="110"/>
                  </a:lnTo>
                  <a:lnTo>
                    <a:pt x="15" y="109"/>
                  </a:lnTo>
                  <a:lnTo>
                    <a:pt x="20" y="107"/>
                  </a:lnTo>
                  <a:lnTo>
                    <a:pt x="24" y="97"/>
                  </a:lnTo>
                  <a:lnTo>
                    <a:pt x="32" y="80"/>
                  </a:lnTo>
                  <a:lnTo>
                    <a:pt x="41" y="59"/>
                  </a:lnTo>
                  <a:lnTo>
                    <a:pt x="50" y="41"/>
                  </a:lnTo>
                  <a:lnTo>
                    <a:pt x="55" y="34"/>
                  </a:lnTo>
                  <a:lnTo>
                    <a:pt x="64" y="22"/>
                  </a:lnTo>
                  <a:lnTo>
                    <a:pt x="72" y="11"/>
                  </a:lnTo>
                  <a:lnTo>
                    <a:pt x="75" y="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5" name="Freeform 41"/>
            <p:cNvSpPr>
              <a:spLocks/>
            </p:cNvSpPr>
            <p:nvPr/>
          </p:nvSpPr>
          <p:spPr bwMode="auto">
            <a:xfrm>
              <a:off x="4894" y="1777"/>
              <a:ext cx="119" cy="82"/>
            </a:xfrm>
            <a:custGeom>
              <a:avLst/>
              <a:gdLst>
                <a:gd name="T0" fmla="*/ 0 w 119"/>
                <a:gd name="T1" fmla="*/ 3 h 82"/>
                <a:gd name="T2" fmla="*/ 3 w 119"/>
                <a:gd name="T3" fmla="*/ 11 h 82"/>
                <a:gd name="T4" fmla="*/ 10 w 119"/>
                <a:gd name="T5" fmla="*/ 27 h 82"/>
                <a:gd name="T6" fmla="*/ 20 w 119"/>
                <a:gd name="T7" fmla="*/ 43 h 82"/>
                <a:gd name="T8" fmla="*/ 26 w 119"/>
                <a:gd name="T9" fmla="*/ 51 h 82"/>
                <a:gd name="T10" fmla="*/ 31 w 119"/>
                <a:gd name="T11" fmla="*/ 55 h 82"/>
                <a:gd name="T12" fmla="*/ 36 w 119"/>
                <a:gd name="T13" fmla="*/ 60 h 82"/>
                <a:gd name="T14" fmla="*/ 40 w 119"/>
                <a:gd name="T15" fmla="*/ 65 h 82"/>
                <a:gd name="T16" fmla="*/ 43 w 119"/>
                <a:gd name="T17" fmla="*/ 69 h 82"/>
                <a:gd name="T18" fmla="*/ 48 w 119"/>
                <a:gd name="T19" fmla="*/ 72 h 82"/>
                <a:gd name="T20" fmla="*/ 53 w 119"/>
                <a:gd name="T21" fmla="*/ 74 h 82"/>
                <a:gd name="T22" fmla="*/ 59 w 119"/>
                <a:gd name="T23" fmla="*/ 76 h 82"/>
                <a:gd name="T24" fmla="*/ 65 w 119"/>
                <a:gd name="T25" fmla="*/ 78 h 82"/>
                <a:gd name="T26" fmla="*/ 69 w 119"/>
                <a:gd name="T27" fmla="*/ 79 h 82"/>
                <a:gd name="T28" fmla="*/ 77 w 119"/>
                <a:gd name="T29" fmla="*/ 80 h 82"/>
                <a:gd name="T30" fmla="*/ 86 w 119"/>
                <a:gd name="T31" fmla="*/ 81 h 82"/>
                <a:gd name="T32" fmla="*/ 95 w 119"/>
                <a:gd name="T33" fmla="*/ 81 h 82"/>
                <a:gd name="T34" fmla="*/ 104 w 119"/>
                <a:gd name="T35" fmla="*/ 82 h 82"/>
                <a:gd name="T36" fmla="*/ 112 w 119"/>
                <a:gd name="T37" fmla="*/ 82 h 82"/>
                <a:gd name="T38" fmla="*/ 117 w 119"/>
                <a:gd name="T39" fmla="*/ 82 h 82"/>
                <a:gd name="T40" fmla="*/ 119 w 119"/>
                <a:gd name="T41" fmla="*/ 82 h 82"/>
                <a:gd name="T42" fmla="*/ 92 w 119"/>
                <a:gd name="T43" fmla="*/ 72 h 82"/>
                <a:gd name="T44" fmla="*/ 91 w 119"/>
                <a:gd name="T45" fmla="*/ 72 h 82"/>
                <a:gd name="T46" fmla="*/ 89 w 119"/>
                <a:gd name="T47" fmla="*/ 72 h 82"/>
                <a:gd name="T48" fmla="*/ 85 w 119"/>
                <a:gd name="T49" fmla="*/ 72 h 82"/>
                <a:gd name="T50" fmla="*/ 80 w 119"/>
                <a:gd name="T51" fmla="*/ 71 h 82"/>
                <a:gd name="T52" fmla="*/ 73 w 119"/>
                <a:gd name="T53" fmla="*/ 69 h 82"/>
                <a:gd name="T54" fmla="*/ 66 w 119"/>
                <a:gd name="T55" fmla="*/ 66 h 82"/>
                <a:gd name="T56" fmla="*/ 57 w 119"/>
                <a:gd name="T57" fmla="*/ 61 h 82"/>
                <a:gd name="T58" fmla="*/ 48 w 119"/>
                <a:gd name="T59" fmla="*/ 55 h 82"/>
                <a:gd name="T60" fmla="*/ 38 w 119"/>
                <a:gd name="T61" fmla="*/ 46 h 82"/>
                <a:gd name="T62" fmla="*/ 32 w 119"/>
                <a:gd name="T63" fmla="*/ 38 h 82"/>
                <a:gd name="T64" fmla="*/ 26 w 119"/>
                <a:gd name="T65" fmla="*/ 29 h 82"/>
                <a:gd name="T66" fmla="*/ 22 w 119"/>
                <a:gd name="T67" fmla="*/ 19 h 82"/>
                <a:gd name="T68" fmla="*/ 19 w 119"/>
                <a:gd name="T69" fmla="*/ 12 h 82"/>
                <a:gd name="T70" fmla="*/ 16 w 119"/>
                <a:gd name="T71" fmla="*/ 6 h 82"/>
                <a:gd name="T72" fmla="*/ 15 w 119"/>
                <a:gd name="T73" fmla="*/ 1 h 82"/>
                <a:gd name="T74" fmla="*/ 15 w 119"/>
                <a:gd name="T75" fmla="*/ 0 h 82"/>
                <a:gd name="T76" fmla="*/ 0 w 119"/>
                <a:gd name="T77" fmla="*/ 3 h 8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9" h="82">
                  <a:moveTo>
                    <a:pt x="0" y="3"/>
                  </a:moveTo>
                  <a:lnTo>
                    <a:pt x="3" y="11"/>
                  </a:lnTo>
                  <a:lnTo>
                    <a:pt x="10" y="27"/>
                  </a:lnTo>
                  <a:lnTo>
                    <a:pt x="20" y="43"/>
                  </a:lnTo>
                  <a:lnTo>
                    <a:pt x="26" y="51"/>
                  </a:lnTo>
                  <a:lnTo>
                    <a:pt x="31" y="55"/>
                  </a:lnTo>
                  <a:lnTo>
                    <a:pt x="36" y="60"/>
                  </a:lnTo>
                  <a:lnTo>
                    <a:pt x="40" y="65"/>
                  </a:lnTo>
                  <a:lnTo>
                    <a:pt x="43" y="69"/>
                  </a:lnTo>
                  <a:lnTo>
                    <a:pt x="48" y="72"/>
                  </a:lnTo>
                  <a:lnTo>
                    <a:pt x="53" y="74"/>
                  </a:lnTo>
                  <a:lnTo>
                    <a:pt x="59" y="76"/>
                  </a:lnTo>
                  <a:lnTo>
                    <a:pt x="65" y="78"/>
                  </a:lnTo>
                  <a:lnTo>
                    <a:pt x="69" y="79"/>
                  </a:lnTo>
                  <a:lnTo>
                    <a:pt x="77" y="80"/>
                  </a:lnTo>
                  <a:lnTo>
                    <a:pt x="86" y="81"/>
                  </a:lnTo>
                  <a:lnTo>
                    <a:pt x="95" y="81"/>
                  </a:lnTo>
                  <a:lnTo>
                    <a:pt x="104" y="82"/>
                  </a:lnTo>
                  <a:lnTo>
                    <a:pt x="112" y="82"/>
                  </a:lnTo>
                  <a:lnTo>
                    <a:pt x="117" y="82"/>
                  </a:lnTo>
                  <a:lnTo>
                    <a:pt x="119" y="82"/>
                  </a:lnTo>
                  <a:lnTo>
                    <a:pt x="92" y="72"/>
                  </a:lnTo>
                  <a:lnTo>
                    <a:pt x="91" y="72"/>
                  </a:lnTo>
                  <a:lnTo>
                    <a:pt x="89" y="72"/>
                  </a:lnTo>
                  <a:lnTo>
                    <a:pt x="85" y="72"/>
                  </a:lnTo>
                  <a:lnTo>
                    <a:pt x="80" y="71"/>
                  </a:lnTo>
                  <a:lnTo>
                    <a:pt x="73" y="69"/>
                  </a:lnTo>
                  <a:lnTo>
                    <a:pt x="66" y="66"/>
                  </a:lnTo>
                  <a:lnTo>
                    <a:pt x="57" y="61"/>
                  </a:lnTo>
                  <a:lnTo>
                    <a:pt x="48" y="55"/>
                  </a:lnTo>
                  <a:lnTo>
                    <a:pt x="38" y="46"/>
                  </a:lnTo>
                  <a:lnTo>
                    <a:pt x="32" y="38"/>
                  </a:lnTo>
                  <a:lnTo>
                    <a:pt x="26" y="29"/>
                  </a:lnTo>
                  <a:lnTo>
                    <a:pt x="22" y="19"/>
                  </a:lnTo>
                  <a:lnTo>
                    <a:pt x="19" y="12"/>
                  </a:lnTo>
                  <a:lnTo>
                    <a:pt x="16" y="6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6" name="Freeform 42"/>
            <p:cNvSpPr>
              <a:spLocks/>
            </p:cNvSpPr>
            <p:nvPr/>
          </p:nvSpPr>
          <p:spPr bwMode="auto">
            <a:xfrm>
              <a:off x="4942" y="1565"/>
              <a:ext cx="132" cy="56"/>
            </a:xfrm>
            <a:custGeom>
              <a:avLst/>
              <a:gdLst>
                <a:gd name="T0" fmla="*/ 58 w 132"/>
                <a:gd name="T1" fmla="*/ 17 h 56"/>
                <a:gd name="T2" fmla="*/ 33 w 132"/>
                <a:gd name="T3" fmla="*/ 17 h 56"/>
                <a:gd name="T4" fmla="*/ 30 w 132"/>
                <a:gd name="T5" fmla="*/ 18 h 56"/>
                <a:gd name="T6" fmla="*/ 23 w 132"/>
                <a:gd name="T7" fmla="*/ 20 h 56"/>
                <a:gd name="T8" fmla="*/ 16 w 132"/>
                <a:gd name="T9" fmla="*/ 23 h 56"/>
                <a:gd name="T10" fmla="*/ 12 w 132"/>
                <a:gd name="T11" fmla="*/ 26 h 56"/>
                <a:gd name="T12" fmla="*/ 9 w 132"/>
                <a:gd name="T13" fmla="*/ 29 h 56"/>
                <a:gd name="T14" fmla="*/ 6 w 132"/>
                <a:gd name="T15" fmla="*/ 33 h 56"/>
                <a:gd name="T16" fmla="*/ 3 w 132"/>
                <a:gd name="T17" fmla="*/ 37 h 56"/>
                <a:gd name="T18" fmla="*/ 1 w 132"/>
                <a:gd name="T19" fmla="*/ 41 h 56"/>
                <a:gd name="T20" fmla="*/ 0 w 132"/>
                <a:gd name="T21" fmla="*/ 45 h 56"/>
                <a:gd name="T22" fmla="*/ 0 w 132"/>
                <a:gd name="T23" fmla="*/ 50 h 56"/>
                <a:gd name="T24" fmla="*/ 0 w 132"/>
                <a:gd name="T25" fmla="*/ 54 h 56"/>
                <a:gd name="T26" fmla="*/ 1 w 132"/>
                <a:gd name="T27" fmla="*/ 56 h 56"/>
                <a:gd name="T28" fmla="*/ 6 w 132"/>
                <a:gd name="T29" fmla="*/ 55 h 56"/>
                <a:gd name="T30" fmla="*/ 13 w 132"/>
                <a:gd name="T31" fmla="*/ 53 h 56"/>
                <a:gd name="T32" fmla="*/ 20 w 132"/>
                <a:gd name="T33" fmla="*/ 51 h 56"/>
                <a:gd name="T34" fmla="*/ 21 w 132"/>
                <a:gd name="T35" fmla="*/ 47 h 56"/>
                <a:gd name="T36" fmla="*/ 20 w 132"/>
                <a:gd name="T37" fmla="*/ 43 h 56"/>
                <a:gd name="T38" fmla="*/ 23 w 132"/>
                <a:gd name="T39" fmla="*/ 39 h 56"/>
                <a:gd name="T40" fmla="*/ 32 w 132"/>
                <a:gd name="T41" fmla="*/ 34 h 56"/>
                <a:gd name="T42" fmla="*/ 45 w 132"/>
                <a:gd name="T43" fmla="*/ 32 h 56"/>
                <a:gd name="T44" fmla="*/ 50 w 132"/>
                <a:gd name="T45" fmla="*/ 31 h 56"/>
                <a:gd name="T46" fmla="*/ 53 w 132"/>
                <a:gd name="T47" fmla="*/ 30 h 56"/>
                <a:gd name="T48" fmla="*/ 57 w 132"/>
                <a:gd name="T49" fmla="*/ 29 h 56"/>
                <a:gd name="T50" fmla="*/ 61 w 132"/>
                <a:gd name="T51" fmla="*/ 29 h 56"/>
                <a:gd name="T52" fmla="*/ 68 w 132"/>
                <a:gd name="T53" fmla="*/ 27 h 56"/>
                <a:gd name="T54" fmla="*/ 76 w 132"/>
                <a:gd name="T55" fmla="*/ 21 h 56"/>
                <a:gd name="T56" fmla="*/ 82 w 132"/>
                <a:gd name="T57" fmla="*/ 16 h 56"/>
                <a:gd name="T58" fmla="*/ 86 w 132"/>
                <a:gd name="T59" fmla="*/ 14 h 56"/>
                <a:gd name="T60" fmla="*/ 89 w 132"/>
                <a:gd name="T61" fmla="*/ 14 h 56"/>
                <a:gd name="T62" fmla="*/ 97 w 132"/>
                <a:gd name="T63" fmla="*/ 15 h 56"/>
                <a:gd name="T64" fmla="*/ 105 w 132"/>
                <a:gd name="T65" fmla="*/ 15 h 56"/>
                <a:gd name="T66" fmla="*/ 111 w 132"/>
                <a:gd name="T67" fmla="*/ 16 h 56"/>
                <a:gd name="T68" fmla="*/ 117 w 132"/>
                <a:gd name="T69" fmla="*/ 17 h 56"/>
                <a:gd name="T70" fmla="*/ 124 w 132"/>
                <a:gd name="T71" fmla="*/ 17 h 56"/>
                <a:gd name="T72" fmla="*/ 130 w 132"/>
                <a:gd name="T73" fmla="*/ 17 h 56"/>
                <a:gd name="T74" fmla="*/ 132 w 132"/>
                <a:gd name="T75" fmla="*/ 17 h 56"/>
                <a:gd name="T76" fmla="*/ 107 w 132"/>
                <a:gd name="T77" fmla="*/ 6 h 56"/>
                <a:gd name="T78" fmla="*/ 104 w 132"/>
                <a:gd name="T79" fmla="*/ 5 h 56"/>
                <a:gd name="T80" fmla="*/ 96 w 132"/>
                <a:gd name="T81" fmla="*/ 3 h 56"/>
                <a:gd name="T82" fmla="*/ 87 w 132"/>
                <a:gd name="T83" fmla="*/ 1 h 56"/>
                <a:gd name="T84" fmla="*/ 81 w 132"/>
                <a:gd name="T85" fmla="*/ 0 h 56"/>
                <a:gd name="T86" fmla="*/ 76 w 132"/>
                <a:gd name="T87" fmla="*/ 3 h 56"/>
                <a:gd name="T88" fmla="*/ 68 w 132"/>
                <a:gd name="T89" fmla="*/ 8 h 56"/>
                <a:gd name="T90" fmla="*/ 61 w 132"/>
                <a:gd name="T91" fmla="*/ 15 h 56"/>
                <a:gd name="T92" fmla="*/ 58 w 132"/>
                <a:gd name="T93" fmla="*/ 17 h 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2" h="56">
                  <a:moveTo>
                    <a:pt x="58" y="17"/>
                  </a:moveTo>
                  <a:lnTo>
                    <a:pt x="33" y="17"/>
                  </a:lnTo>
                  <a:lnTo>
                    <a:pt x="30" y="18"/>
                  </a:lnTo>
                  <a:lnTo>
                    <a:pt x="23" y="2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9" y="29"/>
                  </a:lnTo>
                  <a:lnTo>
                    <a:pt x="6" y="33"/>
                  </a:lnTo>
                  <a:lnTo>
                    <a:pt x="3" y="37"/>
                  </a:lnTo>
                  <a:lnTo>
                    <a:pt x="1" y="41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6" y="55"/>
                  </a:lnTo>
                  <a:lnTo>
                    <a:pt x="13" y="53"/>
                  </a:lnTo>
                  <a:lnTo>
                    <a:pt x="20" y="51"/>
                  </a:lnTo>
                  <a:lnTo>
                    <a:pt x="21" y="47"/>
                  </a:lnTo>
                  <a:lnTo>
                    <a:pt x="20" y="43"/>
                  </a:lnTo>
                  <a:lnTo>
                    <a:pt x="23" y="39"/>
                  </a:lnTo>
                  <a:lnTo>
                    <a:pt x="32" y="34"/>
                  </a:lnTo>
                  <a:lnTo>
                    <a:pt x="45" y="32"/>
                  </a:lnTo>
                  <a:lnTo>
                    <a:pt x="50" y="31"/>
                  </a:lnTo>
                  <a:lnTo>
                    <a:pt x="53" y="30"/>
                  </a:lnTo>
                  <a:lnTo>
                    <a:pt x="57" y="29"/>
                  </a:lnTo>
                  <a:lnTo>
                    <a:pt x="61" y="29"/>
                  </a:lnTo>
                  <a:lnTo>
                    <a:pt x="68" y="27"/>
                  </a:lnTo>
                  <a:lnTo>
                    <a:pt x="76" y="21"/>
                  </a:lnTo>
                  <a:lnTo>
                    <a:pt x="82" y="16"/>
                  </a:lnTo>
                  <a:lnTo>
                    <a:pt x="86" y="14"/>
                  </a:lnTo>
                  <a:lnTo>
                    <a:pt x="89" y="14"/>
                  </a:lnTo>
                  <a:lnTo>
                    <a:pt x="97" y="15"/>
                  </a:lnTo>
                  <a:lnTo>
                    <a:pt x="105" y="15"/>
                  </a:lnTo>
                  <a:lnTo>
                    <a:pt x="111" y="16"/>
                  </a:lnTo>
                  <a:lnTo>
                    <a:pt x="117" y="17"/>
                  </a:lnTo>
                  <a:lnTo>
                    <a:pt x="124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07" y="6"/>
                  </a:lnTo>
                  <a:lnTo>
                    <a:pt x="104" y="5"/>
                  </a:lnTo>
                  <a:lnTo>
                    <a:pt x="96" y="3"/>
                  </a:lnTo>
                  <a:lnTo>
                    <a:pt x="87" y="1"/>
                  </a:lnTo>
                  <a:lnTo>
                    <a:pt x="81" y="0"/>
                  </a:lnTo>
                  <a:lnTo>
                    <a:pt x="76" y="3"/>
                  </a:lnTo>
                  <a:lnTo>
                    <a:pt x="68" y="8"/>
                  </a:lnTo>
                  <a:lnTo>
                    <a:pt x="61" y="15"/>
                  </a:lnTo>
                  <a:lnTo>
                    <a:pt x="58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7" name="Freeform 43"/>
            <p:cNvSpPr>
              <a:spLocks/>
            </p:cNvSpPr>
            <p:nvPr/>
          </p:nvSpPr>
          <p:spPr bwMode="auto">
            <a:xfrm>
              <a:off x="4572" y="1562"/>
              <a:ext cx="210" cy="133"/>
            </a:xfrm>
            <a:custGeom>
              <a:avLst/>
              <a:gdLst>
                <a:gd name="T0" fmla="*/ 189 w 210"/>
                <a:gd name="T1" fmla="*/ 20 h 133"/>
                <a:gd name="T2" fmla="*/ 199 w 210"/>
                <a:gd name="T3" fmla="*/ 27 h 133"/>
                <a:gd name="T4" fmla="*/ 207 w 210"/>
                <a:gd name="T5" fmla="*/ 35 h 133"/>
                <a:gd name="T6" fmla="*/ 210 w 210"/>
                <a:gd name="T7" fmla="*/ 45 h 133"/>
                <a:gd name="T8" fmla="*/ 204 w 210"/>
                <a:gd name="T9" fmla="*/ 48 h 133"/>
                <a:gd name="T10" fmla="*/ 195 w 210"/>
                <a:gd name="T11" fmla="*/ 35 h 133"/>
                <a:gd name="T12" fmla="*/ 179 w 210"/>
                <a:gd name="T13" fmla="*/ 37 h 133"/>
                <a:gd name="T14" fmla="*/ 171 w 210"/>
                <a:gd name="T15" fmla="*/ 35 h 133"/>
                <a:gd name="T16" fmla="*/ 170 w 210"/>
                <a:gd name="T17" fmla="*/ 28 h 133"/>
                <a:gd name="T18" fmla="*/ 166 w 210"/>
                <a:gd name="T19" fmla="*/ 22 h 133"/>
                <a:gd name="T20" fmla="*/ 155 w 210"/>
                <a:gd name="T21" fmla="*/ 20 h 133"/>
                <a:gd name="T22" fmla="*/ 142 w 210"/>
                <a:gd name="T23" fmla="*/ 12 h 133"/>
                <a:gd name="T24" fmla="*/ 127 w 210"/>
                <a:gd name="T25" fmla="*/ 18 h 133"/>
                <a:gd name="T26" fmla="*/ 119 w 210"/>
                <a:gd name="T27" fmla="*/ 30 h 133"/>
                <a:gd name="T28" fmla="*/ 104 w 210"/>
                <a:gd name="T29" fmla="*/ 28 h 133"/>
                <a:gd name="T30" fmla="*/ 91 w 210"/>
                <a:gd name="T31" fmla="*/ 27 h 133"/>
                <a:gd name="T32" fmla="*/ 88 w 210"/>
                <a:gd name="T33" fmla="*/ 38 h 133"/>
                <a:gd name="T34" fmla="*/ 103 w 210"/>
                <a:gd name="T35" fmla="*/ 45 h 133"/>
                <a:gd name="T36" fmla="*/ 102 w 210"/>
                <a:gd name="T37" fmla="*/ 49 h 133"/>
                <a:gd name="T38" fmla="*/ 91 w 210"/>
                <a:gd name="T39" fmla="*/ 48 h 133"/>
                <a:gd name="T40" fmla="*/ 73 w 210"/>
                <a:gd name="T41" fmla="*/ 51 h 133"/>
                <a:gd name="T42" fmla="*/ 52 w 210"/>
                <a:gd name="T43" fmla="*/ 57 h 133"/>
                <a:gd name="T44" fmla="*/ 35 w 210"/>
                <a:gd name="T45" fmla="*/ 69 h 133"/>
                <a:gd name="T46" fmla="*/ 19 w 210"/>
                <a:gd name="T47" fmla="*/ 92 h 133"/>
                <a:gd name="T48" fmla="*/ 12 w 210"/>
                <a:gd name="T49" fmla="*/ 115 h 133"/>
                <a:gd name="T50" fmla="*/ 7 w 210"/>
                <a:gd name="T51" fmla="*/ 131 h 133"/>
                <a:gd name="T52" fmla="*/ 0 w 210"/>
                <a:gd name="T53" fmla="*/ 116 h 133"/>
                <a:gd name="T54" fmla="*/ 4 w 210"/>
                <a:gd name="T55" fmla="*/ 86 h 133"/>
                <a:gd name="T56" fmla="*/ 14 w 210"/>
                <a:gd name="T57" fmla="*/ 62 h 133"/>
                <a:gd name="T58" fmla="*/ 25 w 210"/>
                <a:gd name="T59" fmla="*/ 52 h 133"/>
                <a:gd name="T60" fmla="*/ 38 w 210"/>
                <a:gd name="T61" fmla="*/ 45 h 133"/>
                <a:gd name="T62" fmla="*/ 52 w 210"/>
                <a:gd name="T63" fmla="*/ 42 h 133"/>
                <a:gd name="T64" fmla="*/ 61 w 210"/>
                <a:gd name="T65" fmla="*/ 35 h 133"/>
                <a:gd name="T66" fmla="*/ 69 w 210"/>
                <a:gd name="T67" fmla="*/ 26 h 133"/>
                <a:gd name="T68" fmla="*/ 78 w 210"/>
                <a:gd name="T69" fmla="*/ 20 h 133"/>
                <a:gd name="T70" fmla="*/ 89 w 210"/>
                <a:gd name="T71" fmla="*/ 15 h 133"/>
                <a:gd name="T72" fmla="*/ 107 w 210"/>
                <a:gd name="T73" fmla="*/ 16 h 133"/>
                <a:gd name="T74" fmla="*/ 119 w 210"/>
                <a:gd name="T75" fmla="*/ 7 h 133"/>
                <a:gd name="T76" fmla="*/ 131 w 210"/>
                <a:gd name="T77" fmla="*/ 2 h 133"/>
                <a:gd name="T78" fmla="*/ 144 w 210"/>
                <a:gd name="T79" fmla="*/ 0 h 133"/>
                <a:gd name="T80" fmla="*/ 158 w 210"/>
                <a:gd name="T81" fmla="*/ 1 h 133"/>
                <a:gd name="T82" fmla="*/ 171 w 210"/>
                <a:gd name="T83" fmla="*/ 10 h 133"/>
                <a:gd name="T84" fmla="*/ 185 w 210"/>
                <a:gd name="T85" fmla="*/ 17 h 1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0" h="133">
                  <a:moveTo>
                    <a:pt x="185" y="17"/>
                  </a:moveTo>
                  <a:lnTo>
                    <a:pt x="189" y="20"/>
                  </a:lnTo>
                  <a:lnTo>
                    <a:pt x="193" y="24"/>
                  </a:lnTo>
                  <a:lnTo>
                    <a:pt x="199" y="27"/>
                  </a:lnTo>
                  <a:lnTo>
                    <a:pt x="203" y="31"/>
                  </a:lnTo>
                  <a:lnTo>
                    <a:pt x="207" y="35"/>
                  </a:lnTo>
                  <a:lnTo>
                    <a:pt x="209" y="39"/>
                  </a:lnTo>
                  <a:lnTo>
                    <a:pt x="210" y="45"/>
                  </a:lnTo>
                  <a:lnTo>
                    <a:pt x="208" y="49"/>
                  </a:lnTo>
                  <a:lnTo>
                    <a:pt x="204" y="48"/>
                  </a:lnTo>
                  <a:lnTo>
                    <a:pt x="202" y="42"/>
                  </a:lnTo>
                  <a:lnTo>
                    <a:pt x="195" y="35"/>
                  </a:lnTo>
                  <a:lnTo>
                    <a:pt x="182" y="36"/>
                  </a:lnTo>
                  <a:lnTo>
                    <a:pt x="179" y="37"/>
                  </a:lnTo>
                  <a:lnTo>
                    <a:pt x="175" y="36"/>
                  </a:lnTo>
                  <a:lnTo>
                    <a:pt x="171" y="35"/>
                  </a:lnTo>
                  <a:lnTo>
                    <a:pt x="169" y="31"/>
                  </a:lnTo>
                  <a:lnTo>
                    <a:pt x="170" y="28"/>
                  </a:lnTo>
                  <a:lnTo>
                    <a:pt x="169" y="25"/>
                  </a:lnTo>
                  <a:lnTo>
                    <a:pt x="166" y="22"/>
                  </a:lnTo>
                  <a:lnTo>
                    <a:pt x="163" y="20"/>
                  </a:lnTo>
                  <a:lnTo>
                    <a:pt x="155" y="20"/>
                  </a:lnTo>
                  <a:lnTo>
                    <a:pt x="149" y="16"/>
                  </a:lnTo>
                  <a:lnTo>
                    <a:pt x="142" y="12"/>
                  </a:lnTo>
                  <a:lnTo>
                    <a:pt x="133" y="12"/>
                  </a:lnTo>
                  <a:lnTo>
                    <a:pt x="127" y="18"/>
                  </a:lnTo>
                  <a:lnTo>
                    <a:pt x="123" y="25"/>
                  </a:lnTo>
                  <a:lnTo>
                    <a:pt x="119" y="30"/>
                  </a:lnTo>
                  <a:lnTo>
                    <a:pt x="111" y="30"/>
                  </a:lnTo>
                  <a:lnTo>
                    <a:pt x="104" y="28"/>
                  </a:lnTo>
                  <a:lnTo>
                    <a:pt x="98" y="25"/>
                  </a:lnTo>
                  <a:lnTo>
                    <a:pt x="91" y="27"/>
                  </a:lnTo>
                  <a:lnTo>
                    <a:pt x="83" y="35"/>
                  </a:lnTo>
                  <a:lnTo>
                    <a:pt x="88" y="38"/>
                  </a:lnTo>
                  <a:lnTo>
                    <a:pt x="96" y="42"/>
                  </a:lnTo>
                  <a:lnTo>
                    <a:pt x="103" y="45"/>
                  </a:lnTo>
                  <a:lnTo>
                    <a:pt x="106" y="48"/>
                  </a:lnTo>
                  <a:lnTo>
                    <a:pt x="102" y="49"/>
                  </a:lnTo>
                  <a:lnTo>
                    <a:pt x="96" y="48"/>
                  </a:lnTo>
                  <a:lnTo>
                    <a:pt x="91" y="48"/>
                  </a:lnTo>
                  <a:lnTo>
                    <a:pt x="85" y="49"/>
                  </a:lnTo>
                  <a:lnTo>
                    <a:pt x="73" y="51"/>
                  </a:lnTo>
                  <a:lnTo>
                    <a:pt x="63" y="53"/>
                  </a:lnTo>
                  <a:lnTo>
                    <a:pt x="52" y="57"/>
                  </a:lnTo>
                  <a:lnTo>
                    <a:pt x="43" y="62"/>
                  </a:lnTo>
                  <a:lnTo>
                    <a:pt x="35" y="69"/>
                  </a:lnTo>
                  <a:lnTo>
                    <a:pt x="27" y="79"/>
                  </a:lnTo>
                  <a:lnTo>
                    <a:pt x="19" y="92"/>
                  </a:lnTo>
                  <a:lnTo>
                    <a:pt x="14" y="109"/>
                  </a:lnTo>
                  <a:lnTo>
                    <a:pt x="12" y="115"/>
                  </a:lnTo>
                  <a:lnTo>
                    <a:pt x="10" y="123"/>
                  </a:lnTo>
                  <a:lnTo>
                    <a:pt x="7" y="131"/>
                  </a:lnTo>
                  <a:lnTo>
                    <a:pt x="4" y="133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4" y="86"/>
                  </a:lnTo>
                  <a:lnTo>
                    <a:pt x="11" y="68"/>
                  </a:lnTo>
                  <a:lnTo>
                    <a:pt x="14" y="62"/>
                  </a:lnTo>
                  <a:lnTo>
                    <a:pt x="19" y="57"/>
                  </a:lnTo>
                  <a:lnTo>
                    <a:pt x="25" y="52"/>
                  </a:lnTo>
                  <a:lnTo>
                    <a:pt x="32" y="48"/>
                  </a:lnTo>
                  <a:lnTo>
                    <a:pt x="38" y="45"/>
                  </a:lnTo>
                  <a:lnTo>
                    <a:pt x="45" y="43"/>
                  </a:lnTo>
                  <a:lnTo>
                    <a:pt x="52" y="42"/>
                  </a:lnTo>
                  <a:lnTo>
                    <a:pt x="59" y="40"/>
                  </a:lnTo>
                  <a:lnTo>
                    <a:pt x="61" y="35"/>
                  </a:lnTo>
                  <a:lnTo>
                    <a:pt x="65" y="30"/>
                  </a:lnTo>
                  <a:lnTo>
                    <a:pt x="69" y="26"/>
                  </a:lnTo>
                  <a:lnTo>
                    <a:pt x="73" y="23"/>
                  </a:lnTo>
                  <a:lnTo>
                    <a:pt x="78" y="20"/>
                  </a:lnTo>
                  <a:lnTo>
                    <a:pt x="84" y="18"/>
                  </a:lnTo>
                  <a:lnTo>
                    <a:pt x="89" y="15"/>
                  </a:lnTo>
                  <a:lnTo>
                    <a:pt x="94" y="12"/>
                  </a:lnTo>
                  <a:lnTo>
                    <a:pt x="107" y="16"/>
                  </a:lnTo>
                  <a:lnTo>
                    <a:pt x="113" y="11"/>
                  </a:lnTo>
                  <a:lnTo>
                    <a:pt x="119" y="7"/>
                  </a:lnTo>
                  <a:lnTo>
                    <a:pt x="125" y="4"/>
                  </a:lnTo>
                  <a:lnTo>
                    <a:pt x="131" y="2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51" y="0"/>
                  </a:lnTo>
                  <a:lnTo>
                    <a:pt x="158" y="1"/>
                  </a:lnTo>
                  <a:lnTo>
                    <a:pt x="163" y="7"/>
                  </a:lnTo>
                  <a:lnTo>
                    <a:pt x="171" y="10"/>
                  </a:lnTo>
                  <a:lnTo>
                    <a:pt x="178" y="14"/>
                  </a:lnTo>
                  <a:lnTo>
                    <a:pt x="18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8" name="Freeform 44"/>
            <p:cNvSpPr>
              <a:spLocks/>
            </p:cNvSpPr>
            <p:nvPr/>
          </p:nvSpPr>
          <p:spPr bwMode="auto">
            <a:xfrm>
              <a:off x="4944" y="1561"/>
              <a:ext cx="120" cy="49"/>
            </a:xfrm>
            <a:custGeom>
              <a:avLst/>
              <a:gdLst>
                <a:gd name="T0" fmla="*/ 119 w 120"/>
                <a:gd name="T1" fmla="*/ 16 h 49"/>
                <a:gd name="T2" fmla="*/ 120 w 120"/>
                <a:gd name="T3" fmla="*/ 17 h 49"/>
                <a:gd name="T4" fmla="*/ 117 w 120"/>
                <a:gd name="T5" fmla="*/ 18 h 49"/>
                <a:gd name="T6" fmla="*/ 113 w 120"/>
                <a:gd name="T7" fmla="*/ 18 h 49"/>
                <a:gd name="T8" fmla="*/ 108 w 120"/>
                <a:gd name="T9" fmla="*/ 17 h 49"/>
                <a:gd name="T10" fmla="*/ 104 w 120"/>
                <a:gd name="T11" fmla="*/ 15 h 49"/>
                <a:gd name="T12" fmla="*/ 100 w 120"/>
                <a:gd name="T13" fmla="*/ 13 h 49"/>
                <a:gd name="T14" fmla="*/ 96 w 120"/>
                <a:gd name="T15" fmla="*/ 11 h 49"/>
                <a:gd name="T16" fmla="*/ 93 w 120"/>
                <a:gd name="T17" fmla="*/ 10 h 49"/>
                <a:gd name="T18" fmla="*/ 89 w 120"/>
                <a:gd name="T19" fmla="*/ 9 h 49"/>
                <a:gd name="T20" fmla="*/ 83 w 120"/>
                <a:gd name="T21" fmla="*/ 11 h 49"/>
                <a:gd name="T22" fmla="*/ 77 w 120"/>
                <a:gd name="T23" fmla="*/ 12 h 49"/>
                <a:gd name="T24" fmla="*/ 73 w 120"/>
                <a:gd name="T25" fmla="*/ 15 h 49"/>
                <a:gd name="T26" fmla="*/ 69 w 120"/>
                <a:gd name="T27" fmla="*/ 16 h 49"/>
                <a:gd name="T28" fmla="*/ 66 w 120"/>
                <a:gd name="T29" fmla="*/ 19 h 49"/>
                <a:gd name="T30" fmla="*/ 63 w 120"/>
                <a:gd name="T31" fmla="*/ 21 h 49"/>
                <a:gd name="T32" fmla="*/ 60 w 120"/>
                <a:gd name="T33" fmla="*/ 25 h 49"/>
                <a:gd name="T34" fmla="*/ 57 w 120"/>
                <a:gd name="T35" fmla="*/ 29 h 49"/>
                <a:gd name="T36" fmla="*/ 52 w 120"/>
                <a:gd name="T37" fmla="*/ 28 h 49"/>
                <a:gd name="T38" fmla="*/ 48 w 120"/>
                <a:gd name="T39" fmla="*/ 26 h 49"/>
                <a:gd name="T40" fmla="*/ 44 w 120"/>
                <a:gd name="T41" fmla="*/ 26 h 49"/>
                <a:gd name="T42" fmla="*/ 41 w 120"/>
                <a:gd name="T43" fmla="*/ 25 h 49"/>
                <a:gd name="T44" fmla="*/ 37 w 120"/>
                <a:gd name="T45" fmla="*/ 25 h 49"/>
                <a:gd name="T46" fmla="*/ 33 w 120"/>
                <a:gd name="T47" fmla="*/ 25 h 49"/>
                <a:gd name="T48" fmla="*/ 29 w 120"/>
                <a:gd name="T49" fmla="*/ 26 h 49"/>
                <a:gd name="T50" fmla="*/ 24 w 120"/>
                <a:gd name="T51" fmla="*/ 28 h 49"/>
                <a:gd name="T52" fmla="*/ 18 w 120"/>
                <a:gd name="T53" fmla="*/ 33 h 49"/>
                <a:gd name="T54" fmla="*/ 12 w 120"/>
                <a:gd name="T55" fmla="*/ 38 h 49"/>
                <a:gd name="T56" fmla="*/ 6 w 120"/>
                <a:gd name="T57" fmla="*/ 44 h 49"/>
                <a:gd name="T58" fmla="*/ 0 w 120"/>
                <a:gd name="T59" fmla="*/ 49 h 49"/>
                <a:gd name="T60" fmla="*/ 1 w 120"/>
                <a:gd name="T61" fmla="*/ 39 h 49"/>
                <a:gd name="T62" fmla="*/ 5 w 120"/>
                <a:gd name="T63" fmla="*/ 30 h 49"/>
                <a:gd name="T64" fmla="*/ 10 w 120"/>
                <a:gd name="T65" fmla="*/ 23 h 49"/>
                <a:gd name="T66" fmla="*/ 18 w 120"/>
                <a:gd name="T67" fmla="*/ 18 h 49"/>
                <a:gd name="T68" fmla="*/ 22 w 120"/>
                <a:gd name="T69" fmla="*/ 15 h 49"/>
                <a:gd name="T70" fmla="*/ 27 w 120"/>
                <a:gd name="T71" fmla="*/ 13 h 49"/>
                <a:gd name="T72" fmla="*/ 32 w 120"/>
                <a:gd name="T73" fmla="*/ 12 h 49"/>
                <a:gd name="T74" fmla="*/ 37 w 120"/>
                <a:gd name="T75" fmla="*/ 12 h 49"/>
                <a:gd name="T76" fmla="*/ 42 w 120"/>
                <a:gd name="T77" fmla="*/ 12 h 49"/>
                <a:gd name="T78" fmla="*/ 46 w 120"/>
                <a:gd name="T79" fmla="*/ 12 h 49"/>
                <a:gd name="T80" fmla="*/ 50 w 120"/>
                <a:gd name="T81" fmla="*/ 9 h 49"/>
                <a:gd name="T82" fmla="*/ 55 w 120"/>
                <a:gd name="T83" fmla="*/ 5 h 49"/>
                <a:gd name="T84" fmla="*/ 63 w 120"/>
                <a:gd name="T85" fmla="*/ 2 h 49"/>
                <a:gd name="T86" fmla="*/ 71 w 120"/>
                <a:gd name="T87" fmla="*/ 1 h 49"/>
                <a:gd name="T88" fmla="*/ 80 w 120"/>
                <a:gd name="T89" fmla="*/ 0 h 49"/>
                <a:gd name="T90" fmla="*/ 89 w 120"/>
                <a:gd name="T91" fmla="*/ 0 h 49"/>
                <a:gd name="T92" fmla="*/ 98 w 120"/>
                <a:gd name="T93" fmla="*/ 2 h 49"/>
                <a:gd name="T94" fmla="*/ 106 w 120"/>
                <a:gd name="T95" fmla="*/ 5 h 49"/>
                <a:gd name="T96" fmla="*/ 113 w 120"/>
                <a:gd name="T97" fmla="*/ 9 h 49"/>
                <a:gd name="T98" fmla="*/ 119 w 120"/>
                <a:gd name="T99" fmla="*/ 16 h 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0" h="49">
                  <a:moveTo>
                    <a:pt x="119" y="16"/>
                  </a:moveTo>
                  <a:lnTo>
                    <a:pt x="120" y="17"/>
                  </a:lnTo>
                  <a:lnTo>
                    <a:pt x="117" y="18"/>
                  </a:lnTo>
                  <a:lnTo>
                    <a:pt x="113" y="18"/>
                  </a:lnTo>
                  <a:lnTo>
                    <a:pt x="108" y="17"/>
                  </a:lnTo>
                  <a:lnTo>
                    <a:pt x="104" y="15"/>
                  </a:lnTo>
                  <a:lnTo>
                    <a:pt x="100" y="13"/>
                  </a:lnTo>
                  <a:lnTo>
                    <a:pt x="96" y="11"/>
                  </a:lnTo>
                  <a:lnTo>
                    <a:pt x="93" y="10"/>
                  </a:lnTo>
                  <a:lnTo>
                    <a:pt x="89" y="9"/>
                  </a:lnTo>
                  <a:lnTo>
                    <a:pt x="83" y="11"/>
                  </a:lnTo>
                  <a:lnTo>
                    <a:pt x="77" y="12"/>
                  </a:lnTo>
                  <a:lnTo>
                    <a:pt x="73" y="15"/>
                  </a:lnTo>
                  <a:lnTo>
                    <a:pt x="69" y="16"/>
                  </a:lnTo>
                  <a:lnTo>
                    <a:pt x="66" y="19"/>
                  </a:lnTo>
                  <a:lnTo>
                    <a:pt x="63" y="21"/>
                  </a:lnTo>
                  <a:lnTo>
                    <a:pt x="60" y="25"/>
                  </a:lnTo>
                  <a:lnTo>
                    <a:pt x="57" y="29"/>
                  </a:lnTo>
                  <a:lnTo>
                    <a:pt x="52" y="28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1" y="25"/>
                  </a:lnTo>
                  <a:lnTo>
                    <a:pt x="37" y="25"/>
                  </a:lnTo>
                  <a:lnTo>
                    <a:pt x="33" y="25"/>
                  </a:lnTo>
                  <a:lnTo>
                    <a:pt x="29" y="26"/>
                  </a:lnTo>
                  <a:lnTo>
                    <a:pt x="24" y="28"/>
                  </a:lnTo>
                  <a:lnTo>
                    <a:pt x="18" y="33"/>
                  </a:lnTo>
                  <a:lnTo>
                    <a:pt x="12" y="38"/>
                  </a:lnTo>
                  <a:lnTo>
                    <a:pt x="6" y="44"/>
                  </a:lnTo>
                  <a:lnTo>
                    <a:pt x="0" y="49"/>
                  </a:lnTo>
                  <a:lnTo>
                    <a:pt x="1" y="39"/>
                  </a:lnTo>
                  <a:lnTo>
                    <a:pt x="5" y="30"/>
                  </a:lnTo>
                  <a:lnTo>
                    <a:pt x="10" y="23"/>
                  </a:lnTo>
                  <a:lnTo>
                    <a:pt x="18" y="18"/>
                  </a:lnTo>
                  <a:lnTo>
                    <a:pt x="22" y="15"/>
                  </a:lnTo>
                  <a:lnTo>
                    <a:pt x="27" y="13"/>
                  </a:lnTo>
                  <a:lnTo>
                    <a:pt x="32" y="12"/>
                  </a:lnTo>
                  <a:lnTo>
                    <a:pt x="37" y="12"/>
                  </a:lnTo>
                  <a:lnTo>
                    <a:pt x="42" y="12"/>
                  </a:lnTo>
                  <a:lnTo>
                    <a:pt x="46" y="12"/>
                  </a:lnTo>
                  <a:lnTo>
                    <a:pt x="50" y="9"/>
                  </a:lnTo>
                  <a:lnTo>
                    <a:pt x="55" y="5"/>
                  </a:lnTo>
                  <a:lnTo>
                    <a:pt x="63" y="2"/>
                  </a:lnTo>
                  <a:lnTo>
                    <a:pt x="71" y="1"/>
                  </a:lnTo>
                  <a:lnTo>
                    <a:pt x="80" y="0"/>
                  </a:lnTo>
                  <a:lnTo>
                    <a:pt x="89" y="0"/>
                  </a:lnTo>
                  <a:lnTo>
                    <a:pt x="98" y="2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09" name="Freeform 45"/>
            <p:cNvSpPr>
              <a:spLocks/>
            </p:cNvSpPr>
            <p:nvPr/>
          </p:nvSpPr>
          <p:spPr bwMode="auto">
            <a:xfrm>
              <a:off x="5066" y="1576"/>
              <a:ext cx="91" cy="118"/>
            </a:xfrm>
            <a:custGeom>
              <a:avLst/>
              <a:gdLst>
                <a:gd name="T0" fmla="*/ 43 w 91"/>
                <a:gd name="T1" fmla="*/ 15 h 118"/>
                <a:gd name="T2" fmla="*/ 44 w 91"/>
                <a:gd name="T3" fmla="*/ 22 h 118"/>
                <a:gd name="T4" fmla="*/ 48 w 91"/>
                <a:gd name="T5" fmla="*/ 25 h 118"/>
                <a:gd name="T6" fmla="*/ 54 w 91"/>
                <a:gd name="T7" fmla="*/ 28 h 118"/>
                <a:gd name="T8" fmla="*/ 60 w 91"/>
                <a:gd name="T9" fmla="*/ 29 h 118"/>
                <a:gd name="T10" fmla="*/ 67 w 91"/>
                <a:gd name="T11" fmla="*/ 31 h 118"/>
                <a:gd name="T12" fmla="*/ 73 w 91"/>
                <a:gd name="T13" fmla="*/ 33 h 118"/>
                <a:gd name="T14" fmla="*/ 79 w 91"/>
                <a:gd name="T15" fmla="*/ 36 h 118"/>
                <a:gd name="T16" fmla="*/ 82 w 91"/>
                <a:gd name="T17" fmla="*/ 43 h 118"/>
                <a:gd name="T18" fmla="*/ 84 w 91"/>
                <a:gd name="T19" fmla="*/ 47 h 118"/>
                <a:gd name="T20" fmla="*/ 83 w 91"/>
                <a:gd name="T21" fmla="*/ 51 h 118"/>
                <a:gd name="T22" fmla="*/ 82 w 91"/>
                <a:gd name="T23" fmla="*/ 57 h 118"/>
                <a:gd name="T24" fmla="*/ 84 w 91"/>
                <a:gd name="T25" fmla="*/ 61 h 118"/>
                <a:gd name="T26" fmla="*/ 88 w 91"/>
                <a:gd name="T27" fmla="*/ 70 h 118"/>
                <a:gd name="T28" fmla="*/ 91 w 91"/>
                <a:gd name="T29" fmla="*/ 81 h 118"/>
                <a:gd name="T30" fmla="*/ 91 w 91"/>
                <a:gd name="T31" fmla="*/ 93 h 118"/>
                <a:gd name="T32" fmla="*/ 91 w 91"/>
                <a:gd name="T33" fmla="*/ 103 h 118"/>
                <a:gd name="T34" fmla="*/ 89 w 91"/>
                <a:gd name="T35" fmla="*/ 108 h 118"/>
                <a:gd name="T36" fmla="*/ 88 w 91"/>
                <a:gd name="T37" fmla="*/ 114 h 118"/>
                <a:gd name="T38" fmla="*/ 86 w 91"/>
                <a:gd name="T39" fmla="*/ 117 h 118"/>
                <a:gd name="T40" fmla="*/ 84 w 91"/>
                <a:gd name="T41" fmla="*/ 118 h 118"/>
                <a:gd name="T42" fmla="*/ 84 w 91"/>
                <a:gd name="T43" fmla="*/ 94 h 118"/>
                <a:gd name="T44" fmla="*/ 81 w 91"/>
                <a:gd name="T45" fmla="*/ 77 h 118"/>
                <a:gd name="T46" fmla="*/ 73 w 91"/>
                <a:gd name="T47" fmla="*/ 67 h 118"/>
                <a:gd name="T48" fmla="*/ 60 w 91"/>
                <a:gd name="T49" fmla="*/ 61 h 118"/>
                <a:gd name="T50" fmla="*/ 60 w 91"/>
                <a:gd name="T51" fmla="*/ 53 h 118"/>
                <a:gd name="T52" fmla="*/ 59 w 91"/>
                <a:gd name="T53" fmla="*/ 46 h 118"/>
                <a:gd name="T54" fmla="*/ 56 w 91"/>
                <a:gd name="T55" fmla="*/ 41 h 118"/>
                <a:gd name="T56" fmla="*/ 50 w 91"/>
                <a:gd name="T57" fmla="*/ 37 h 118"/>
                <a:gd name="T58" fmla="*/ 42 w 91"/>
                <a:gd name="T59" fmla="*/ 34 h 118"/>
                <a:gd name="T60" fmla="*/ 35 w 91"/>
                <a:gd name="T61" fmla="*/ 31 h 118"/>
                <a:gd name="T62" fmla="*/ 30 w 91"/>
                <a:gd name="T63" fmla="*/ 24 h 118"/>
                <a:gd name="T64" fmla="*/ 28 w 91"/>
                <a:gd name="T65" fmla="*/ 16 h 118"/>
                <a:gd name="T66" fmla="*/ 23 w 91"/>
                <a:gd name="T67" fmla="*/ 12 h 118"/>
                <a:gd name="T68" fmla="*/ 15 w 91"/>
                <a:gd name="T69" fmla="*/ 10 h 118"/>
                <a:gd name="T70" fmla="*/ 7 w 91"/>
                <a:gd name="T71" fmla="*/ 10 h 118"/>
                <a:gd name="T72" fmla="*/ 0 w 91"/>
                <a:gd name="T73" fmla="*/ 10 h 118"/>
                <a:gd name="T74" fmla="*/ 2 w 91"/>
                <a:gd name="T75" fmla="*/ 8 h 118"/>
                <a:gd name="T76" fmla="*/ 5 w 91"/>
                <a:gd name="T77" fmla="*/ 5 h 118"/>
                <a:gd name="T78" fmla="*/ 9 w 91"/>
                <a:gd name="T79" fmla="*/ 3 h 118"/>
                <a:gd name="T80" fmla="*/ 13 w 91"/>
                <a:gd name="T81" fmla="*/ 1 h 118"/>
                <a:gd name="T82" fmla="*/ 24 w 91"/>
                <a:gd name="T83" fmla="*/ 0 h 118"/>
                <a:gd name="T84" fmla="*/ 31 w 91"/>
                <a:gd name="T85" fmla="*/ 1 h 118"/>
                <a:gd name="T86" fmla="*/ 37 w 91"/>
                <a:gd name="T87" fmla="*/ 6 h 118"/>
                <a:gd name="T88" fmla="*/ 43 w 91"/>
                <a:gd name="T89" fmla="*/ 15 h 1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" h="118">
                  <a:moveTo>
                    <a:pt x="43" y="15"/>
                  </a:moveTo>
                  <a:lnTo>
                    <a:pt x="44" y="22"/>
                  </a:lnTo>
                  <a:lnTo>
                    <a:pt x="48" y="25"/>
                  </a:lnTo>
                  <a:lnTo>
                    <a:pt x="54" y="28"/>
                  </a:lnTo>
                  <a:lnTo>
                    <a:pt x="60" y="29"/>
                  </a:lnTo>
                  <a:lnTo>
                    <a:pt x="67" y="31"/>
                  </a:lnTo>
                  <a:lnTo>
                    <a:pt x="73" y="33"/>
                  </a:lnTo>
                  <a:lnTo>
                    <a:pt x="79" y="36"/>
                  </a:lnTo>
                  <a:lnTo>
                    <a:pt x="82" y="43"/>
                  </a:lnTo>
                  <a:lnTo>
                    <a:pt x="84" y="47"/>
                  </a:lnTo>
                  <a:lnTo>
                    <a:pt x="83" y="51"/>
                  </a:lnTo>
                  <a:lnTo>
                    <a:pt x="82" y="57"/>
                  </a:lnTo>
                  <a:lnTo>
                    <a:pt x="84" y="61"/>
                  </a:lnTo>
                  <a:lnTo>
                    <a:pt x="88" y="70"/>
                  </a:lnTo>
                  <a:lnTo>
                    <a:pt x="91" y="81"/>
                  </a:lnTo>
                  <a:lnTo>
                    <a:pt x="91" y="93"/>
                  </a:lnTo>
                  <a:lnTo>
                    <a:pt x="91" y="103"/>
                  </a:lnTo>
                  <a:lnTo>
                    <a:pt x="89" y="108"/>
                  </a:lnTo>
                  <a:lnTo>
                    <a:pt x="88" y="114"/>
                  </a:lnTo>
                  <a:lnTo>
                    <a:pt x="86" y="117"/>
                  </a:lnTo>
                  <a:lnTo>
                    <a:pt x="84" y="118"/>
                  </a:lnTo>
                  <a:lnTo>
                    <a:pt x="84" y="94"/>
                  </a:lnTo>
                  <a:lnTo>
                    <a:pt x="81" y="77"/>
                  </a:lnTo>
                  <a:lnTo>
                    <a:pt x="73" y="67"/>
                  </a:lnTo>
                  <a:lnTo>
                    <a:pt x="60" y="61"/>
                  </a:lnTo>
                  <a:lnTo>
                    <a:pt x="60" y="53"/>
                  </a:lnTo>
                  <a:lnTo>
                    <a:pt x="59" y="46"/>
                  </a:lnTo>
                  <a:lnTo>
                    <a:pt x="56" y="41"/>
                  </a:lnTo>
                  <a:lnTo>
                    <a:pt x="50" y="37"/>
                  </a:lnTo>
                  <a:lnTo>
                    <a:pt x="42" y="34"/>
                  </a:lnTo>
                  <a:lnTo>
                    <a:pt x="35" y="31"/>
                  </a:lnTo>
                  <a:lnTo>
                    <a:pt x="30" y="24"/>
                  </a:lnTo>
                  <a:lnTo>
                    <a:pt x="28" y="16"/>
                  </a:lnTo>
                  <a:lnTo>
                    <a:pt x="23" y="12"/>
                  </a:lnTo>
                  <a:lnTo>
                    <a:pt x="15" y="10"/>
                  </a:lnTo>
                  <a:lnTo>
                    <a:pt x="7" y="10"/>
                  </a:lnTo>
                  <a:lnTo>
                    <a:pt x="0" y="10"/>
                  </a:lnTo>
                  <a:lnTo>
                    <a:pt x="2" y="8"/>
                  </a:lnTo>
                  <a:lnTo>
                    <a:pt x="5" y="5"/>
                  </a:lnTo>
                  <a:lnTo>
                    <a:pt x="9" y="3"/>
                  </a:lnTo>
                  <a:lnTo>
                    <a:pt x="13" y="1"/>
                  </a:lnTo>
                  <a:lnTo>
                    <a:pt x="24" y="0"/>
                  </a:lnTo>
                  <a:lnTo>
                    <a:pt x="31" y="1"/>
                  </a:lnTo>
                  <a:lnTo>
                    <a:pt x="37" y="6"/>
                  </a:lnTo>
                  <a:lnTo>
                    <a:pt x="4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0" name="Freeform 46"/>
            <p:cNvSpPr>
              <a:spLocks/>
            </p:cNvSpPr>
            <p:nvPr/>
          </p:nvSpPr>
          <p:spPr bwMode="auto">
            <a:xfrm>
              <a:off x="4865" y="1601"/>
              <a:ext cx="279" cy="183"/>
            </a:xfrm>
            <a:custGeom>
              <a:avLst/>
              <a:gdLst>
                <a:gd name="T0" fmla="*/ 174 w 279"/>
                <a:gd name="T1" fmla="*/ 154 h 183"/>
                <a:gd name="T2" fmla="*/ 149 w 279"/>
                <a:gd name="T3" fmla="*/ 172 h 183"/>
                <a:gd name="T4" fmla="*/ 120 w 279"/>
                <a:gd name="T5" fmla="*/ 175 h 183"/>
                <a:gd name="T6" fmla="*/ 98 w 279"/>
                <a:gd name="T7" fmla="*/ 154 h 183"/>
                <a:gd name="T8" fmla="*/ 82 w 279"/>
                <a:gd name="T9" fmla="*/ 140 h 183"/>
                <a:gd name="T10" fmla="*/ 58 w 279"/>
                <a:gd name="T11" fmla="*/ 172 h 183"/>
                <a:gd name="T12" fmla="*/ 36 w 279"/>
                <a:gd name="T13" fmla="*/ 183 h 183"/>
                <a:gd name="T14" fmla="*/ 19 w 279"/>
                <a:gd name="T15" fmla="*/ 181 h 183"/>
                <a:gd name="T16" fmla="*/ 0 w 279"/>
                <a:gd name="T17" fmla="*/ 147 h 183"/>
                <a:gd name="T18" fmla="*/ 9 w 279"/>
                <a:gd name="T19" fmla="*/ 159 h 183"/>
                <a:gd name="T20" fmla="*/ 38 w 279"/>
                <a:gd name="T21" fmla="*/ 172 h 183"/>
                <a:gd name="T22" fmla="*/ 59 w 279"/>
                <a:gd name="T23" fmla="*/ 156 h 183"/>
                <a:gd name="T24" fmla="*/ 59 w 279"/>
                <a:gd name="T25" fmla="*/ 134 h 183"/>
                <a:gd name="T26" fmla="*/ 40 w 279"/>
                <a:gd name="T27" fmla="*/ 126 h 183"/>
                <a:gd name="T28" fmla="*/ 19 w 279"/>
                <a:gd name="T29" fmla="*/ 128 h 183"/>
                <a:gd name="T30" fmla="*/ 14 w 279"/>
                <a:gd name="T31" fmla="*/ 125 h 183"/>
                <a:gd name="T32" fmla="*/ 21 w 279"/>
                <a:gd name="T33" fmla="*/ 99 h 183"/>
                <a:gd name="T34" fmla="*/ 37 w 279"/>
                <a:gd name="T35" fmla="*/ 63 h 183"/>
                <a:gd name="T36" fmla="*/ 62 w 279"/>
                <a:gd name="T37" fmla="*/ 30 h 183"/>
                <a:gd name="T38" fmla="*/ 59 w 279"/>
                <a:gd name="T39" fmla="*/ 44 h 183"/>
                <a:gd name="T40" fmla="*/ 30 w 279"/>
                <a:gd name="T41" fmla="*/ 103 h 183"/>
                <a:gd name="T42" fmla="*/ 49 w 279"/>
                <a:gd name="T43" fmla="*/ 118 h 183"/>
                <a:gd name="T44" fmla="*/ 68 w 279"/>
                <a:gd name="T45" fmla="*/ 130 h 183"/>
                <a:gd name="T46" fmla="*/ 90 w 279"/>
                <a:gd name="T47" fmla="*/ 135 h 183"/>
                <a:gd name="T48" fmla="*/ 106 w 279"/>
                <a:gd name="T49" fmla="*/ 156 h 183"/>
                <a:gd name="T50" fmla="*/ 128 w 279"/>
                <a:gd name="T51" fmla="*/ 166 h 183"/>
                <a:gd name="T52" fmla="*/ 150 w 279"/>
                <a:gd name="T53" fmla="*/ 161 h 183"/>
                <a:gd name="T54" fmla="*/ 167 w 279"/>
                <a:gd name="T55" fmla="*/ 134 h 183"/>
                <a:gd name="T56" fmla="*/ 149 w 279"/>
                <a:gd name="T57" fmla="*/ 117 h 183"/>
                <a:gd name="T58" fmla="*/ 126 w 279"/>
                <a:gd name="T59" fmla="*/ 120 h 183"/>
                <a:gd name="T60" fmla="*/ 105 w 279"/>
                <a:gd name="T61" fmla="*/ 130 h 183"/>
                <a:gd name="T62" fmla="*/ 102 w 279"/>
                <a:gd name="T63" fmla="*/ 124 h 183"/>
                <a:gd name="T64" fmla="*/ 125 w 279"/>
                <a:gd name="T65" fmla="*/ 108 h 183"/>
                <a:gd name="T66" fmla="*/ 153 w 279"/>
                <a:gd name="T67" fmla="*/ 106 h 183"/>
                <a:gd name="T68" fmla="*/ 182 w 279"/>
                <a:gd name="T69" fmla="*/ 112 h 183"/>
                <a:gd name="T70" fmla="*/ 212 w 279"/>
                <a:gd name="T71" fmla="*/ 102 h 183"/>
                <a:gd name="T72" fmla="*/ 214 w 279"/>
                <a:gd name="T73" fmla="*/ 66 h 183"/>
                <a:gd name="T74" fmla="*/ 197 w 279"/>
                <a:gd name="T75" fmla="*/ 45 h 183"/>
                <a:gd name="T76" fmla="*/ 175 w 279"/>
                <a:gd name="T77" fmla="*/ 29 h 183"/>
                <a:gd name="T78" fmla="*/ 157 w 279"/>
                <a:gd name="T79" fmla="*/ 15 h 183"/>
                <a:gd name="T80" fmla="*/ 110 w 279"/>
                <a:gd name="T81" fmla="*/ 28 h 183"/>
                <a:gd name="T82" fmla="*/ 86 w 279"/>
                <a:gd name="T83" fmla="*/ 16 h 183"/>
                <a:gd name="T84" fmla="*/ 115 w 279"/>
                <a:gd name="T85" fmla="*/ 14 h 183"/>
                <a:gd name="T86" fmla="*/ 155 w 279"/>
                <a:gd name="T87" fmla="*/ 0 h 183"/>
                <a:gd name="T88" fmla="*/ 185 w 279"/>
                <a:gd name="T89" fmla="*/ 7 h 183"/>
                <a:gd name="T90" fmla="*/ 193 w 279"/>
                <a:gd name="T91" fmla="*/ 27 h 183"/>
                <a:gd name="T92" fmla="*/ 212 w 279"/>
                <a:gd name="T93" fmla="*/ 32 h 183"/>
                <a:gd name="T94" fmla="*/ 229 w 279"/>
                <a:gd name="T95" fmla="*/ 38 h 183"/>
                <a:gd name="T96" fmla="*/ 230 w 279"/>
                <a:gd name="T97" fmla="*/ 76 h 183"/>
                <a:gd name="T98" fmla="*/ 249 w 279"/>
                <a:gd name="T99" fmla="*/ 77 h 183"/>
                <a:gd name="T100" fmla="*/ 278 w 279"/>
                <a:gd name="T101" fmla="*/ 101 h 183"/>
                <a:gd name="T102" fmla="*/ 268 w 279"/>
                <a:gd name="T103" fmla="*/ 143 h 183"/>
                <a:gd name="T104" fmla="*/ 268 w 279"/>
                <a:gd name="T105" fmla="*/ 127 h 183"/>
                <a:gd name="T106" fmla="*/ 261 w 279"/>
                <a:gd name="T107" fmla="*/ 93 h 183"/>
                <a:gd name="T108" fmla="*/ 236 w 279"/>
                <a:gd name="T109" fmla="*/ 105 h 183"/>
                <a:gd name="T110" fmla="*/ 223 w 279"/>
                <a:gd name="T111" fmla="*/ 112 h 18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9" h="183">
                  <a:moveTo>
                    <a:pt x="176" y="127"/>
                  </a:moveTo>
                  <a:lnTo>
                    <a:pt x="177" y="136"/>
                  </a:lnTo>
                  <a:lnTo>
                    <a:pt x="176" y="146"/>
                  </a:lnTo>
                  <a:lnTo>
                    <a:pt x="174" y="154"/>
                  </a:lnTo>
                  <a:lnTo>
                    <a:pt x="170" y="161"/>
                  </a:lnTo>
                  <a:lnTo>
                    <a:pt x="164" y="165"/>
                  </a:lnTo>
                  <a:lnTo>
                    <a:pt x="156" y="169"/>
                  </a:lnTo>
                  <a:lnTo>
                    <a:pt x="149" y="172"/>
                  </a:lnTo>
                  <a:lnTo>
                    <a:pt x="142" y="175"/>
                  </a:lnTo>
                  <a:lnTo>
                    <a:pt x="135" y="176"/>
                  </a:lnTo>
                  <a:lnTo>
                    <a:pt x="127" y="176"/>
                  </a:lnTo>
                  <a:lnTo>
                    <a:pt x="120" y="175"/>
                  </a:lnTo>
                  <a:lnTo>
                    <a:pt x="113" y="171"/>
                  </a:lnTo>
                  <a:lnTo>
                    <a:pt x="107" y="166"/>
                  </a:lnTo>
                  <a:lnTo>
                    <a:pt x="101" y="160"/>
                  </a:lnTo>
                  <a:lnTo>
                    <a:pt x="98" y="154"/>
                  </a:lnTo>
                  <a:lnTo>
                    <a:pt x="95" y="148"/>
                  </a:lnTo>
                  <a:lnTo>
                    <a:pt x="92" y="143"/>
                  </a:lnTo>
                  <a:lnTo>
                    <a:pt x="88" y="140"/>
                  </a:lnTo>
                  <a:lnTo>
                    <a:pt x="82" y="140"/>
                  </a:lnTo>
                  <a:lnTo>
                    <a:pt x="73" y="143"/>
                  </a:lnTo>
                  <a:lnTo>
                    <a:pt x="69" y="154"/>
                  </a:lnTo>
                  <a:lnTo>
                    <a:pt x="65" y="163"/>
                  </a:lnTo>
                  <a:lnTo>
                    <a:pt x="58" y="172"/>
                  </a:lnTo>
                  <a:lnTo>
                    <a:pt x="47" y="181"/>
                  </a:lnTo>
                  <a:lnTo>
                    <a:pt x="43" y="182"/>
                  </a:lnTo>
                  <a:lnTo>
                    <a:pt x="40" y="183"/>
                  </a:lnTo>
                  <a:lnTo>
                    <a:pt x="36" y="183"/>
                  </a:lnTo>
                  <a:lnTo>
                    <a:pt x="32" y="183"/>
                  </a:lnTo>
                  <a:lnTo>
                    <a:pt x="28" y="183"/>
                  </a:lnTo>
                  <a:lnTo>
                    <a:pt x="24" y="182"/>
                  </a:lnTo>
                  <a:lnTo>
                    <a:pt x="19" y="181"/>
                  </a:lnTo>
                  <a:lnTo>
                    <a:pt x="14" y="179"/>
                  </a:lnTo>
                  <a:lnTo>
                    <a:pt x="4" y="169"/>
                  </a:lnTo>
                  <a:lnTo>
                    <a:pt x="0" y="159"/>
                  </a:lnTo>
                  <a:lnTo>
                    <a:pt x="0" y="147"/>
                  </a:lnTo>
                  <a:lnTo>
                    <a:pt x="6" y="132"/>
                  </a:lnTo>
                  <a:lnTo>
                    <a:pt x="6" y="136"/>
                  </a:lnTo>
                  <a:lnTo>
                    <a:pt x="6" y="147"/>
                  </a:lnTo>
                  <a:lnTo>
                    <a:pt x="9" y="159"/>
                  </a:lnTo>
                  <a:lnTo>
                    <a:pt x="16" y="168"/>
                  </a:lnTo>
                  <a:lnTo>
                    <a:pt x="23" y="170"/>
                  </a:lnTo>
                  <a:lnTo>
                    <a:pt x="30" y="171"/>
                  </a:lnTo>
                  <a:lnTo>
                    <a:pt x="38" y="172"/>
                  </a:lnTo>
                  <a:lnTo>
                    <a:pt x="44" y="171"/>
                  </a:lnTo>
                  <a:lnTo>
                    <a:pt x="51" y="166"/>
                  </a:lnTo>
                  <a:lnTo>
                    <a:pt x="56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3" y="143"/>
                  </a:lnTo>
                  <a:lnTo>
                    <a:pt x="62" y="138"/>
                  </a:lnTo>
                  <a:lnTo>
                    <a:pt x="59" y="134"/>
                  </a:lnTo>
                  <a:lnTo>
                    <a:pt x="54" y="130"/>
                  </a:lnTo>
                  <a:lnTo>
                    <a:pt x="50" y="128"/>
                  </a:lnTo>
                  <a:lnTo>
                    <a:pt x="45" y="127"/>
                  </a:lnTo>
                  <a:lnTo>
                    <a:pt x="40" y="126"/>
                  </a:lnTo>
                  <a:lnTo>
                    <a:pt x="34" y="126"/>
                  </a:lnTo>
                  <a:lnTo>
                    <a:pt x="29" y="126"/>
                  </a:lnTo>
                  <a:lnTo>
                    <a:pt x="24" y="127"/>
                  </a:lnTo>
                  <a:lnTo>
                    <a:pt x="19" y="128"/>
                  </a:lnTo>
                  <a:lnTo>
                    <a:pt x="14" y="129"/>
                  </a:lnTo>
                  <a:lnTo>
                    <a:pt x="14" y="127"/>
                  </a:lnTo>
                  <a:lnTo>
                    <a:pt x="14" y="126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6" y="118"/>
                  </a:lnTo>
                  <a:lnTo>
                    <a:pt x="19" y="109"/>
                  </a:lnTo>
                  <a:lnTo>
                    <a:pt x="21" y="99"/>
                  </a:lnTo>
                  <a:lnTo>
                    <a:pt x="24" y="90"/>
                  </a:lnTo>
                  <a:lnTo>
                    <a:pt x="28" y="80"/>
                  </a:lnTo>
                  <a:lnTo>
                    <a:pt x="32" y="71"/>
                  </a:lnTo>
                  <a:lnTo>
                    <a:pt x="37" y="63"/>
                  </a:lnTo>
                  <a:lnTo>
                    <a:pt x="42" y="53"/>
                  </a:lnTo>
                  <a:lnTo>
                    <a:pt x="49" y="46"/>
                  </a:lnTo>
                  <a:lnTo>
                    <a:pt x="55" y="38"/>
                  </a:lnTo>
                  <a:lnTo>
                    <a:pt x="62" y="30"/>
                  </a:lnTo>
                  <a:lnTo>
                    <a:pt x="70" y="23"/>
                  </a:lnTo>
                  <a:lnTo>
                    <a:pt x="70" y="25"/>
                  </a:lnTo>
                  <a:lnTo>
                    <a:pt x="66" y="33"/>
                  </a:lnTo>
                  <a:lnTo>
                    <a:pt x="59" y="44"/>
                  </a:lnTo>
                  <a:lnTo>
                    <a:pt x="51" y="57"/>
                  </a:lnTo>
                  <a:lnTo>
                    <a:pt x="41" y="73"/>
                  </a:lnTo>
                  <a:lnTo>
                    <a:pt x="34" y="89"/>
                  </a:lnTo>
                  <a:lnTo>
                    <a:pt x="30" y="103"/>
                  </a:lnTo>
                  <a:lnTo>
                    <a:pt x="30" y="115"/>
                  </a:lnTo>
                  <a:lnTo>
                    <a:pt x="36" y="115"/>
                  </a:lnTo>
                  <a:lnTo>
                    <a:pt x="42" y="117"/>
                  </a:lnTo>
                  <a:lnTo>
                    <a:pt x="49" y="118"/>
                  </a:lnTo>
                  <a:lnTo>
                    <a:pt x="55" y="120"/>
                  </a:lnTo>
                  <a:lnTo>
                    <a:pt x="60" y="122"/>
                  </a:lnTo>
                  <a:lnTo>
                    <a:pt x="65" y="126"/>
                  </a:lnTo>
                  <a:lnTo>
                    <a:pt x="68" y="130"/>
                  </a:lnTo>
                  <a:lnTo>
                    <a:pt x="71" y="135"/>
                  </a:lnTo>
                  <a:lnTo>
                    <a:pt x="78" y="134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98" y="144"/>
                  </a:lnTo>
                  <a:lnTo>
                    <a:pt x="101" y="151"/>
                  </a:lnTo>
                  <a:lnTo>
                    <a:pt x="106" y="156"/>
                  </a:lnTo>
                  <a:lnTo>
                    <a:pt x="111" y="161"/>
                  </a:lnTo>
                  <a:lnTo>
                    <a:pt x="117" y="164"/>
                  </a:lnTo>
                  <a:lnTo>
                    <a:pt x="123" y="166"/>
                  </a:lnTo>
                  <a:lnTo>
                    <a:pt x="128" y="166"/>
                  </a:lnTo>
                  <a:lnTo>
                    <a:pt x="135" y="166"/>
                  </a:lnTo>
                  <a:lnTo>
                    <a:pt x="140" y="164"/>
                  </a:lnTo>
                  <a:lnTo>
                    <a:pt x="145" y="163"/>
                  </a:lnTo>
                  <a:lnTo>
                    <a:pt x="150" y="161"/>
                  </a:lnTo>
                  <a:lnTo>
                    <a:pt x="155" y="159"/>
                  </a:lnTo>
                  <a:lnTo>
                    <a:pt x="162" y="153"/>
                  </a:lnTo>
                  <a:lnTo>
                    <a:pt x="166" y="144"/>
                  </a:lnTo>
                  <a:lnTo>
                    <a:pt x="167" y="134"/>
                  </a:lnTo>
                  <a:lnTo>
                    <a:pt x="166" y="125"/>
                  </a:lnTo>
                  <a:lnTo>
                    <a:pt x="160" y="121"/>
                  </a:lnTo>
                  <a:lnTo>
                    <a:pt x="155" y="118"/>
                  </a:lnTo>
                  <a:lnTo>
                    <a:pt x="149" y="117"/>
                  </a:lnTo>
                  <a:lnTo>
                    <a:pt x="143" y="115"/>
                  </a:lnTo>
                  <a:lnTo>
                    <a:pt x="138" y="117"/>
                  </a:lnTo>
                  <a:lnTo>
                    <a:pt x="133" y="119"/>
                  </a:lnTo>
                  <a:lnTo>
                    <a:pt x="126" y="120"/>
                  </a:lnTo>
                  <a:lnTo>
                    <a:pt x="120" y="122"/>
                  </a:lnTo>
                  <a:lnTo>
                    <a:pt x="115" y="124"/>
                  </a:lnTo>
                  <a:lnTo>
                    <a:pt x="110" y="127"/>
                  </a:lnTo>
                  <a:lnTo>
                    <a:pt x="105" y="130"/>
                  </a:lnTo>
                  <a:lnTo>
                    <a:pt x="100" y="133"/>
                  </a:lnTo>
                  <a:lnTo>
                    <a:pt x="99" y="131"/>
                  </a:lnTo>
                  <a:lnTo>
                    <a:pt x="99" y="128"/>
                  </a:lnTo>
                  <a:lnTo>
                    <a:pt x="102" y="124"/>
                  </a:lnTo>
                  <a:lnTo>
                    <a:pt x="108" y="120"/>
                  </a:lnTo>
                  <a:lnTo>
                    <a:pt x="113" y="115"/>
                  </a:lnTo>
                  <a:lnTo>
                    <a:pt x="119" y="111"/>
                  </a:lnTo>
                  <a:lnTo>
                    <a:pt x="125" y="108"/>
                  </a:lnTo>
                  <a:lnTo>
                    <a:pt x="131" y="106"/>
                  </a:lnTo>
                  <a:lnTo>
                    <a:pt x="139" y="105"/>
                  </a:lnTo>
                  <a:lnTo>
                    <a:pt x="146" y="105"/>
                  </a:lnTo>
                  <a:lnTo>
                    <a:pt x="153" y="106"/>
                  </a:lnTo>
                  <a:lnTo>
                    <a:pt x="160" y="109"/>
                  </a:lnTo>
                  <a:lnTo>
                    <a:pt x="167" y="112"/>
                  </a:lnTo>
                  <a:lnTo>
                    <a:pt x="175" y="113"/>
                  </a:lnTo>
                  <a:lnTo>
                    <a:pt x="182" y="112"/>
                  </a:lnTo>
                  <a:lnTo>
                    <a:pt x="191" y="109"/>
                  </a:lnTo>
                  <a:lnTo>
                    <a:pt x="199" y="107"/>
                  </a:lnTo>
                  <a:lnTo>
                    <a:pt x="206" y="104"/>
                  </a:lnTo>
                  <a:lnTo>
                    <a:pt x="212" y="102"/>
                  </a:lnTo>
                  <a:lnTo>
                    <a:pt x="216" y="101"/>
                  </a:lnTo>
                  <a:lnTo>
                    <a:pt x="212" y="90"/>
                  </a:lnTo>
                  <a:lnTo>
                    <a:pt x="212" y="77"/>
                  </a:lnTo>
                  <a:lnTo>
                    <a:pt x="214" y="66"/>
                  </a:lnTo>
                  <a:lnTo>
                    <a:pt x="217" y="54"/>
                  </a:lnTo>
                  <a:lnTo>
                    <a:pt x="212" y="50"/>
                  </a:lnTo>
                  <a:lnTo>
                    <a:pt x="205" y="47"/>
                  </a:lnTo>
                  <a:lnTo>
                    <a:pt x="197" y="45"/>
                  </a:lnTo>
                  <a:lnTo>
                    <a:pt x="190" y="43"/>
                  </a:lnTo>
                  <a:lnTo>
                    <a:pt x="182" y="41"/>
                  </a:lnTo>
                  <a:lnTo>
                    <a:pt x="177" y="37"/>
                  </a:lnTo>
                  <a:lnTo>
                    <a:pt x="175" y="29"/>
                  </a:lnTo>
                  <a:lnTo>
                    <a:pt x="177" y="19"/>
                  </a:lnTo>
                  <a:lnTo>
                    <a:pt x="171" y="17"/>
                  </a:lnTo>
                  <a:lnTo>
                    <a:pt x="164" y="15"/>
                  </a:lnTo>
                  <a:lnTo>
                    <a:pt x="157" y="15"/>
                  </a:lnTo>
                  <a:lnTo>
                    <a:pt x="150" y="16"/>
                  </a:lnTo>
                  <a:lnTo>
                    <a:pt x="135" y="24"/>
                  </a:lnTo>
                  <a:lnTo>
                    <a:pt x="121" y="27"/>
                  </a:lnTo>
                  <a:lnTo>
                    <a:pt x="110" y="28"/>
                  </a:lnTo>
                  <a:lnTo>
                    <a:pt x="100" y="26"/>
                  </a:lnTo>
                  <a:lnTo>
                    <a:pt x="93" y="23"/>
                  </a:lnTo>
                  <a:lnTo>
                    <a:pt x="89" y="20"/>
                  </a:lnTo>
                  <a:lnTo>
                    <a:pt x="86" y="16"/>
                  </a:lnTo>
                  <a:lnTo>
                    <a:pt x="85" y="14"/>
                  </a:lnTo>
                  <a:lnTo>
                    <a:pt x="95" y="17"/>
                  </a:lnTo>
                  <a:lnTo>
                    <a:pt x="106" y="17"/>
                  </a:lnTo>
                  <a:lnTo>
                    <a:pt x="115" y="14"/>
                  </a:lnTo>
                  <a:lnTo>
                    <a:pt x="125" y="10"/>
                  </a:lnTo>
                  <a:lnTo>
                    <a:pt x="136" y="6"/>
                  </a:lnTo>
                  <a:lnTo>
                    <a:pt x="146" y="3"/>
                  </a:lnTo>
                  <a:lnTo>
                    <a:pt x="155" y="0"/>
                  </a:lnTo>
                  <a:lnTo>
                    <a:pt x="166" y="0"/>
                  </a:lnTo>
                  <a:lnTo>
                    <a:pt x="173" y="0"/>
                  </a:lnTo>
                  <a:lnTo>
                    <a:pt x="179" y="3"/>
                  </a:lnTo>
                  <a:lnTo>
                    <a:pt x="185" y="7"/>
                  </a:lnTo>
                  <a:lnTo>
                    <a:pt x="191" y="12"/>
                  </a:lnTo>
                  <a:lnTo>
                    <a:pt x="192" y="17"/>
                  </a:lnTo>
                  <a:lnTo>
                    <a:pt x="192" y="22"/>
                  </a:lnTo>
                  <a:lnTo>
                    <a:pt x="193" y="27"/>
                  </a:lnTo>
                  <a:lnTo>
                    <a:pt x="198" y="29"/>
                  </a:lnTo>
                  <a:lnTo>
                    <a:pt x="203" y="30"/>
                  </a:lnTo>
                  <a:lnTo>
                    <a:pt x="208" y="30"/>
                  </a:lnTo>
                  <a:lnTo>
                    <a:pt x="212" y="32"/>
                  </a:lnTo>
                  <a:lnTo>
                    <a:pt x="216" y="33"/>
                  </a:lnTo>
                  <a:lnTo>
                    <a:pt x="221" y="34"/>
                  </a:lnTo>
                  <a:lnTo>
                    <a:pt x="225" y="36"/>
                  </a:lnTo>
                  <a:lnTo>
                    <a:pt x="229" y="38"/>
                  </a:lnTo>
                  <a:lnTo>
                    <a:pt x="232" y="42"/>
                  </a:lnTo>
                  <a:lnTo>
                    <a:pt x="235" y="53"/>
                  </a:lnTo>
                  <a:lnTo>
                    <a:pt x="233" y="65"/>
                  </a:lnTo>
                  <a:lnTo>
                    <a:pt x="230" y="76"/>
                  </a:lnTo>
                  <a:lnTo>
                    <a:pt x="231" y="87"/>
                  </a:lnTo>
                  <a:lnTo>
                    <a:pt x="235" y="81"/>
                  </a:lnTo>
                  <a:lnTo>
                    <a:pt x="241" y="78"/>
                  </a:lnTo>
                  <a:lnTo>
                    <a:pt x="249" y="77"/>
                  </a:lnTo>
                  <a:lnTo>
                    <a:pt x="256" y="78"/>
                  </a:lnTo>
                  <a:lnTo>
                    <a:pt x="266" y="84"/>
                  </a:lnTo>
                  <a:lnTo>
                    <a:pt x="273" y="92"/>
                  </a:lnTo>
                  <a:lnTo>
                    <a:pt x="278" y="101"/>
                  </a:lnTo>
                  <a:lnTo>
                    <a:pt x="279" y="112"/>
                  </a:lnTo>
                  <a:lnTo>
                    <a:pt x="278" y="124"/>
                  </a:lnTo>
                  <a:lnTo>
                    <a:pt x="274" y="134"/>
                  </a:lnTo>
                  <a:lnTo>
                    <a:pt x="268" y="143"/>
                  </a:lnTo>
                  <a:lnTo>
                    <a:pt x="261" y="151"/>
                  </a:lnTo>
                  <a:lnTo>
                    <a:pt x="261" y="147"/>
                  </a:lnTo>
                  <a:lnTo>
                    <a:pt x="265" y="138"/>
                  </a:lnTo>
                  <a:lnTo>
                    <a:pt x="268" y="127"/>
                  </a:lnTo>
                  <a:lnTo>
                    <a:pt x="268" y="115"/>
                  </a:lnTo>
                  <a:lnTo>
                    <a:pt x="266" y="107"/>
                  </a:lnTo>
                  <a:lnTo>
                    <a:pt x="264" y="100"/>
                  </a:lnTo>
                  <a:lnTo>
                    <a:pt x="261" y="93"/>
                  </a:lnTo>
                  <a:lnTo>
                    <a:pt x="254" y="89"/>
                  </a:lnTo>
                  <a:lnTo>
                    <a:pt x="244" y="92"/>
                  </a:lnTo>
                  <a:lnTo>
                    <a:pt x="238" y="97"/>
                  </a:lnTo>
                  <a:lnTo>
                    <a:pt x="236" y="105"/>
                  </a:lnTo>
                  <a:lnTo>
                    <a:pt x="236" y="117"/>
                  </a:lnTo>
                  <a:lnTo>
                    <a:pt x="231" y="117"/>
                  </a:lnTo>
                  <a:lnTo>
                    <a:pt x="227" y="115"/>
                  </a:lnTo>
                  <a:lnTo>
                    <a:pt x="223" y="112"/>
                  </a:lnTo>
                  <a:lnTo>
                    <a:pt x="220" y="107"/>
                  </a:lnTo>
                  <a:lnTo>
                    <a:pt x="176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1" name="Freeform 47"/>
            <p:cNvSpPr>
              <a:spLocks/>
            </p:cNvSpPr>
            <p:nvPr/>
          </p:nvSpPr>
          <p:spPr bwMode="auto">
            <a:xfrm>
              <a:off x="4721" y="1611"/>
              <a:ext cx="96" cy="184"/>
            </a:xfrm>
            <a:custGeom>
              <a:avLst/>
              <a:gdLst>
                <a:gd name="T0" fmla="*/ 87 w 96"/>
                <a:gd name="T1" fmla="*/ 44 h 184"/>
                <a:gd name="T2" fmla="*/ 93 w 96"/>
                <a:gd name="T3" fmla="*/ 61 h 184"/>
                <a:gd name="T4" fmla="*/ 96 w 96"/>
                <a:gd name="T5" fmla="*/ 81 h 184"/>
                <a:gd name="T6" fmla="*/ 96 w 96"/>
                <a:gd name="T7" fmla="*/ 101 h 184"/>
                <a:gd name="T8" fmla="*/ 94 w 96"/>
                <a:gd name="T9" fmla="*/ 123 h 184"/>
                <a:gd name="T10" fmla="*/ 91 w 96"/>
                <a:gd name="T11" fmla="*/ 143 h 184"/>
                <a:gd name="T12" fmla="*/ 86 w 96"/>
                <a:gd name="T13" fmla="*/ 160 h 184"/>
                <a:gd name="T14" fmla="*/ 81 w 96"/>
                <a:gd name="T15" fmla="*/ 175 h 184"/>
                <a:gd name="T16" fmla="*/ 74 w 96"/>
                <a:gd name="T17" fmla="*/ 184 h 184"/>
                <a:gd name="T18" fmla="*/ 75 w 96"/>
                <a:gd name="T19" fmla="*/ 177 h 184"/>
                <a:gd name="T20" fmla="*/ 78 w 96"/>
                <a:gd name="T21" fmla="*/ 164 h 184"/>
                <a:gd name="T22" fmla="*/ 81 w 96"/>
                <a:gd name="T23" fmla="*/ 145 h 184"/>
                <a:gd name="T24" fmla="*/ 83 w 96"/>
                <a:gd name="T25" fmla="*/ 123 h 184"/>
                <a:gd name="T26" fmla="*/ 83 w 96"/>
                <a:gd name="T27" fmla="*/ 100 h 184"/>
                <a:gd name="T28" fmla="*/ 82 w 96"/>
                <a:gd name="T29" fmla="*/ 77 h 184"/>
                <a:gd name="T30" fmla="*/ 77 w 96"/>
                <a:gd name="T31" fmla="*/ 58 h 184"/>
                <a:gd name="T32" fmla="*/ 67 w 96"/>
                <a:gd name="T33" fmla="*/ 41 h 184"/>
                <a:gd name="T34" fmla="*/ 59 w 96"/>
                <a:gd name="T35" fmla="*/ 33 h 184"/>
                <a:gd name="T36" fmla="*/ 51 w 96"/>
                <a:gd name="T37" fmla="*/ 25 h 184"/>
                <a:gd name="T38" fmla="*/ 42 w 96"/>
                <a:gd name="T39" fmla="*/ 18 h 184"/>
                <a:gd name="T40" fmla="*/ 34 w 96"/>
                <a:gd name="T41" fmla="*/ 13 h 184"/>
                <a:gd name="T42" fmla="*/ 26 w 96"/>
                <a:gd name="T43" fmla="*/ 9 h 184"/>
                <a:gd name="T44" fmla="*/ 16 w 96"/>
                <a:gd name="T45" fmla="*/ 5 h 184"/>
                <a:gd name="T46" fmla="*/ 8 w 96"/>
                <a:gd name="T47" fmla="*/ 3 h 184"/>
                <a:gd name="T48" fmla="*/ 0 w 96"/>
                <a:gd name="T49" fmla="*/ 1 h 184"/>
                <a:gd name="T50" fmla="*/ 0 w 96"/>
                <a:gd name="T51" fmla="*/ 0 h 184"/>
                <a:gd name="T52" fmla="*/ 3 w 96"/>
                <a:gd name="T53" fmla="*/ 0 h 184"/>
                <a:gd name="T54" fmla="*/ 7 w 96"/>
                <a:gd name="T55" fmla="*/ 0 h 184"/>
                <a:gd name="T56" fmla="*/ 12 w 96"/>
                <a:gd name="T57" fmla="*/ 0 h 184"/>
                <a:gd name="T58" fmla="*/ 17 w 96"/>
                <a:gd name="T59" fmla="*/ 0 h 184"/>
                <a:gd name="T60" fmla="*/ 24 w 96"/>
                <a:gd name="T61" fmla="*/ 0 h 184"/>
                <a:gd name="T62" fmla="*/ 29 w 96"/>
                <a:gd name="T63" fmla="*/ 0 h 184"/>
                <a:gd name="T64" fmla="*/ 33 w 96"/>
                <a:gd name="T65" fmla="*/ 0 h 184"/>
                <a:gd name="T66" fmla="*/ 42 w 96"/>
                <a:gd name="T67" fmla="*/ 3 h 184"/>
                <a:gd name="T68" fmla="*/ 50 w 96"/>
                <a:gd name="T69" fmla="*/ 7 h 184"/>
                <a:gd name="T70" fmla="*/ 57 w 96"/>
                <a:gd name="T71" fmla="*/ 11 h 184"/>
                <a:gd name="T72" fmla="*/ 64 w 96"/>
                <a:gd name="T73" fmla="*/ 16 h 184"/>
                <a:gd name="T74" fmla="*/ 70 w 96"/>
                <a:gd name="T75" fmla="*/ 23 h 184"/>
                <a:gd name="T76" fmla="*/ 75 w 96"/>
                <a:gd name="T77" fmla="*/ 29 h 184"/>
                <a:gd name="T78" fmla="*/ 82 w 96"/>
                <a:gd name="T79" fmla="*/ 36 h 184"/>
                <a:gd name="T80" fmla="*/ 87 w 96"/>
                <a:gd name="T81" fmla="*/ 44 h 18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6" h="184">
                  <a:moveTo>
                    <a:pt x="87" y="44"/>
                  </a:moveTo>
                  <a:lnTo>
                    <a:pt x="93" y="61"/>
                  </a:lnTo>
                  <a:lnTo>
                    <a:pt x="96" y="81"/>
                  </a:lnTo>
                  <a:lnTo>
                    <a:pt x="96" y="101"/>
                  </a:lnTo>
                  <a:lnTo>
                    <a:pt x="94" y="123"/>
                  </a:lnTo>
                  <a:lnTo>
                    <a:pt x="91" y="143"/>
                  </a:lnTo>
                  <a:lnTo>
                    <a:pt x="86" y="160"/>
                  </a:lnTo>
                  <a:lnTo>
                    <a:pt x="81" y="175"/>
                  </a:lnTo>
                  <a:lnTo>
                    <a:pt x="74" y="184"/>
                  </a:lnTo>
                  <a:lnTo>
                    <a:pt x="75" y="177"/>
                  </a:lnTo>
                  <a:lnTo>
                    <a:pt x="78" y="164"/>
                  </a:lnTo>
                  <a:lnTo>
                    <a:pt x="81" y="145"/>
                  </a:lnTo>
                  <a:lnTo>
                    <a:pt x="83" y="123"/>
                  </a:lnTo>
                  <a:lnTo>
                    <a:pt x="83" y="100"/>
                  </a:lnTo>
                  <a:lnTo>
                    <a:pt x="82" y="77"/>
                  </a:lnTo>
                  <a:lnTo>
                    <a:pt x="77" y="58"/>
                  </a:lnTo>
                  <a:lnTo>
                    <a:pt x="67" y="41"/>
                  </a:lnTo>
                  <a:lnTo>
                    <a:pt x="59" y="33"/>
                  </a:lnTo>
                  <a:lnTo>
                    <a:pt x="51" y="25"/>
                  </a:lnTo>
                  <a:lnTo>
                    <a:pt x="42" y="18"/>
                  </a:lnTo>
                  <a:lnTo>
                    <a:pt x="34" y="13"/>
                  </a:lnTo>
                  <a:lnTo>
                    <a:pt x="26" y="9"/>
                  </a:lnTo>
                  <a:lnTo>
                    <a:pt x="16" y="5"/>
                  </a:lnTo>
                  <a:lnTo>
                    <a:pt x="8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42" y="3"/>
                  </a:lnTo>
                  <a:lnTo>
                    <a:pt x="50" y="7"/>
                  </a:lnTo>
                  <a:lnTo>
                    <a:pt x="57" y="11"/>
                  </a:lnTo>
                  <a:lnTo>
                    <a:pt x="64" y="16"/>
                  </a:lnTo>
                  <a:lnTo>
                    <a:pt x="70" y="23"/>
                  </a:lnTo>
                  <a:lnTo>
                    <a:pt x="75" y="29"/>
                  </a:lnTo>
                  <a:lnTo>
                    <a:pt x="82" y="36"/>
                  </a:lnTo>
                  <a:lnTo>
                    <a:pt x="87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2" name="Freeform 48"/>
            <p:cNvSpPr>
              <a:spLocks/>
            </p:cNvSpPr>
            <p:nvPr/>
          </p:nvSpPr>
          <p:spPr bwMode="auto">
            <a:xfrm>
              <a:off x="4544" y="1640"/>
              <a:ext cx="242" cy="317"/>
            </a:xfrm>
            <a:custGeom>
              <a:avLst/>
              <a:gdLst>
                <a:gd name="T0" fmla="*/ 131 w 242"/>
                <a:gd name="T1" fmla="*/ 7 h 317"/>
                <a:gd name="T2" fmla="*/ 133 w 242"/>
                <a:gd name="T3" fmla="*/ 28 h 317"/>
                <a:gd name="T4" fmla="*/ 105 w 242"/>
                <a:gd name="T5" fmla="*/ 46 h 317"/>
                <a:gd name="T6" fmla="*/ 83 w 242"/>
                <a:gd name="T7" fmla="*/ 52 h 317"/>
                <a:gd name="T8" fmla="*/ 62 w 242"/>
                <a:gd name="T9" fmla="*/ 60 h 317"/>
                <a:gd name="T10" fmla="*/ 49 w 242"/>
                <a:gd name="T11" fmla="*/ 85 h 317"/>
                <a:gd name="T12" fmla="*/ 32 w 242"/>
                <a:gd name="T13" fmla="*/ 71 h 317"/>
                <a:gd name="T14" fmla="*/ 15 w 242"/>
                <a:gd name="T15" fmla="*/ 83 h 317"/>
                <a:gd name="T16" fmla="*/ 18 w 242"/>
                <a:gd name="T17" fmla="*/ 103 h 317"/>
                <a:gd name="T18" fmla="*/ 29 w 242"/>
                <a:gd name="T19" fmla="*/ 130 h 317"/>
                <a:gd name="T20" fmla="*/ 35 w 242"/>
                <a:gd name="T21" fmla="*/ 185 h 317"/>
                <a:gd name="T22" fmla="*/ 60 w 242"/>
                <a:gd name="T23" fmla="*/ 217 h 317"/>
                <a:gd name="T24" fmla="*/ 95 w 242"/>
                <a:gd name="T25" fmla="*/ 239 h 317"/>
                <a:gd name="T26" fmla="*/ 140 w 242"/>
                <a:gd name="T27" fmla="*/ 241 h 317"/>
                <a:gd name="T28" fmla="*/ 169 w 242"/>
                <a:gd name="T29" fmla="*/ 231 h 317"/>
                <a:gd name="T30" fmla="*/ 193 w 242"/>
                <a:gd name="T31" fmla="*/ 212 h 317"/>
                <a:gd name="T32" fmla="*/ 218 w 242"/>
                <a:gd name="T33" fmla="*/ 176 h 317"/>
                <a:gd name="T34" fmla="*/ 231 w 242"/>
                <a:gd name="T35" fmla="*/ 115 h 317"/>
                <a:gd name="T36" fmla="*/ 223 w 242"/>
                <a:gd name="T37" fmla="*/ 114 h 317"/>
                <a:gd name="T38" fmla="*/ 221 w 242"/>
                <a:gd name="T39" fmla="*/ 101 h 317"/>
                <a:gd name="T40" fmla="*/ 220 w 242"/>
                <a:gd name="T41" fmla="*/ 94 h 317"/>
                <a:gd name="T42" fmla="*/ 208 w 242"/>
                <a:gd name="T43" fmla="*/ 100 h 317"/>
                <a:gd name="T44" fmla="*/ 195 w 242"/>
                <a:gd name="T45" fmla="*/ 103 h 317"/>
                <a:gd name="T46" fmla="*/ 204 w 242"/>
                <a:gd name="T47" fmla="*/ 92 h 317"/>
                <a:gd name="T48" fmla="*/ 222 w 242"/>
                <a:gd name="T49" fmla="*/ 76 h 317"/>
                <a:gd name="T50" fmla="*/ 237 w 242"/>
                <a:gd name="T51" fmla="*/ 72 h 317"/>
                <a:gd name="T52" fmla="*/ 236 w 242"/>
                <a:gd name="T53" fmla="*/ 94 h 317"/>
                <a:gd name="T54" fmla="*/ 238 w 242"/>
                <a:gd name="T55" fmla="*/ 102 h 317"/>
                <a:gd name="T56" fmla="*/ 240 w 242"/>
                <a:gd name="T57" fmla="*/ 117 h 317"/>
                <a:gd name="T58" fmla="*/ 236 w 242"/>
                <a:gd name="T59" fmla="*/ 169 h 317"/>
                <a:gd name="T60" fmla="*/ 217 w 242"/>
                <a:gd name="T61" fmla="*/ 205 h 317"/>
                <a:gd name="T62" fmla="*/ 198 w 242"/>
                <a:gd name="T63" fmla="*/ 229 h 317"/>
                <a:gd name="T64" fmla="*/ 171 w 242"/>
                <a:gd name="T65" fmla="*/ 245 h 317"/>
                <a:gd name="T66" fmla="*/ 135 w 242"/>
                <a:gd name="T67" fmla="*/ 255 h 317"/>
                <a:gd name="T68" fmla="*/ 127 w 242"/>
                <a:gd name="T69" fmla="*/ 301 h 317"/>
                <a:gd name="T70" fmla="*/ 117 w 242"/>
                <a:gd name="T71" fmla="*/ 285 h 317"/>
                <a:gd name="T72" fmla="*/ 105 w 242"/>
                <a:gd name="T73" fmla="*/ 254 h 317"/>
                <a:gd name="T74" fmla="*/ 61 w 242"/>
                <a:gd name="T75" fmla="*/ 234 h 317"/>
                <a:gd name="T76" fmla="*/ 29 w 242"/>
                <a:gd name="T77" fmla="*/ 200 h 317"/>
                <a:gd name="T78" fmla="*/ 14 w 242"/>
                <a:gd name="T79" fmla="*/ 155 h 317"/>
                <a:gd name="T80" fmla="*/ 12 w 242"/>
                <a:gd name="T81" fmla="*/ 118 h 317"/>
                <a:gd name="T82" fmla="*/ 0 w 242"/>
                <a:gd name="T83" fmla="*/ 99 h 317"/>
                <a:gd name="T84" fmla="*/ 11 w 242"/>
                <a:gd name="T85" fmla="*/ 66 h 317"/>
                <a:gd name="T86" fmla="*/ 35 w 242"/>
                <a:gd name="T87" fmla="*/ 61 h 317"/>
                <a:gd name="T88" fmla="*/ 50 w 242"/>
                <a:gd name="T89" fmla="*/ 53 h 317"/>
                <a:gd name="T90" fmla="*/ 66 w 242"/>
                <a:gd name="T91" fmla="*/ 40 h 317"/>
                <a:gd name="T92" fmla="*/ 88 w 242"/>
                <a:gd name="T93" fmla="*/ 36 h 317"/>
                <a:gd name="T94" fmla="*/ 111 w 242"/>
                <a:gd name="T95" fmla="*/ 30 h 317"/>
                <a:gd name="T96" fmla="*/ 126 w 242"/>
                <a:gd name="T97" fmla="*/ 0 h 3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2" h="317">
                  <a:moveTo>
                    <a:pt x="126" y="0"/>
                  </a:moveTo>
                  <a:lnTo>
                    <a:pt x="128" y="2"/>
                  </a:lnTo>
                  <a:lnTo>
                    <a:pt x="131" y="7"/>
                  </a:lnTo>
                  <a:lnTo>
                    <a:pt x="133" y="13"/>
                  </a:lnTo>
                  <a:lnTo>
                    <a:pt x="134" y="21"/>
                  </a:lnTo>
                  <a:lnTo>
                    <a:pt x="133" y="28"/>
                  </a:lnTo>
                  <a:lnTo>
                    <a:pt x="128" y="35"/>
                  </a:lnTo>
                  <a:lnTo>
                    <a:pt x="120" y="41"/>
                  </a:lnTo>
                  <a:lnTo>
                    <a:pt x="105" y="46"/>
                  </a:lnTo>
                  <a:lnTo>
                    <a:pt x="98" y="48"/>
                  </a:lnTo>
                  <a:lnTo>
                    <a:pt x="91" y="50"/>
                  </a:lnTo>
                  <a:lnTo>
                    <a:pt x="83" y="52"/>
                  </a:lnTo>
                  <a:lnTo>
                    <a:pt x="75" y="54"/>
                  </a:lnTo>
                  <a:lnTo>
                    <a:pt x="68" y="56"/>
                  </a:lnTo>
                  <a:lnTo>
                    <a:pt x="62" y="60"/>
                  </a:lnTo>
                  <a:lnTo>
                    <a:pt x="56" y="64"/>
                  </a:lnTo>
                  <a:lnTo>
                    <a:pt x="50" y="70"/>
                  </a:lnTo>
                  <a:lnTo>
                    <a:pt x="49" y="85"/>
                  </a:lnTo>
                  <a:lnTo>
                    <a:pt x="44" y="82"/>
                  </a:lnTo>
                  <a:lnTo>
                    <a:pt x="38" y="75"/>
                  </a:lnTo>
                  <a:lnTo>
                    <a:pt x="32" y="71"/>
                  </a:lnTo>
                  <a:lnTo>
                    <a:pt x="22" y="73"/>
                  </a:lnTo>
                  <a:lnTo>
                    <a:pt x="18" y="79"/>
                  </a:lnTo>
                  <a:lnTo>
                    <a:pt x="15" y="83"/>
                  </a:lnTo>
                  <a:lnTo>
                    <a:pt x="13" y="88"/>
                  </a:lnTo>
                  <a:lnTo>
                    <a:pt x="13" y="93"/>
                  </a:lnTo>
                  <a:lnTo>
                    <a:pt x="18" y="103"/>
                  </a:lnTo>
                  <a:lnTo>
                    <a:pt x="25" y="110"/>
                  </a:lnTo>
                  <a:lnTo>
                    <a:pt x="29" y="118"/>
                  </a:lnTo>
                  <a:lnTo>
                    <a:pt x="29" y="130"/>
                  </a:lnTo>
                  <a:lnTo>
                    <a:pt x="27" y="150"/>
                  </a:lnTo>
                  <a:lnTo>
                    <a:pt x="29" y="169"/>
                  </a:lnTo>
                  <a:lnTo>
                    <a:pt x="35" y="185"/>
                  </a:lnTo>
                  <a:lnTo>
                    <a:pt x="40" y="196"/>
                  </a:lnTo>
                  <a:lnTo>
                    <a:pt x="49" y="207"/>
                  </a:lnTo>
                  <a:lnTo>
                    <a:pt x="60" y="217"/>
                  </a:lnTo>
                  <a:lnTo>
                    <a:pt x="70" y="227"/>
                  </a:lnTo>
                  <a:lnTo>
                    <a:pt x="83" y="234"/>
                  </a:lnTo>
                  <a:lnTo>
                    <a:pt x="95" y="239"/>
                  </a:lnTo>
                  <a:lnTo>
                    <a:pt x="109" y="242"/>
                  </a:lnTo>
                  <a:lnTo>
                    <a:pt x="124" y="242"/>
                  </a:lnTo>
                  <a:lnTo>
                    <a:pt x="140" y="241"/>
                  </a:lnTo>
                  <a:lnTo>
                    <a:pt x="150" y="238"/>
                  </a:lnTo>
                  <a:lnTo>
                    <a:pt x="159" y="235"/>
                  </a:lnTo>
                  <a:lnTo>
                    <a:pt x="169" y="231"/>
                  </a:lnTo>
                  <a:lnTo>
                    <a:pt x="177" y="226"/>
                  </a:lnTo>
                  <a:lnTo>
                    <a:pt x="186" y="219"/>
                  </a:lnTo>
                  <a:lnTo>
                    <a:pt x="193" y="212"/>
                  </a:lnTo>
                  <a:lnTo>
                    <a:pt x="201" y="203"/>
                  </a:lnTo>
                  <a:lnTo>
                    <a:pt x="208" y="193"/>
                  </a:lnTo>
                  <a:lnTo>
                    <a:pt x="218" y="176"/>
                  </a:lnTo>
                  <a:lnTo>
                    <a:pt x="226" y="157"/>
                  </a:lnTo>
                  <a:lnTo>
                    <a:pt x="230" y="137"/>
                  </a:lnTo>
                  <a:lnTo>
                    <a:pt x="231" y="115"/>
                  </a:lnTo>
                  <a:lnTo>
                    <a:pt x="229" y="114"/>
                  </a:lnTo>
                  <a:lnTo>
                    <a:pt x="226" y="114"/>
                  </a:lnTo>
                  <a:lnTo>
                    <a:pt x="223" y="114"/>
                  </a:lnTo>
                  <a:lnTo>
                    <a:pt x="221" y="113"/>
                  </a:lnTo>
                  <a:lnTo>
                    <a:pt x="220" y="107"/>
                  </a:lnTo>
                  <a:lnTo>
                    <a:pt x="221" y="101"/>
                  </a:lnTo>
                  <a:lnTo>
                    <a:pt x="223" y="97"/>
                  </a:lnTo>
                  <a:lnTo>
                    <a:pt x="225" y="92"/>
                  </a:lnTo>
                  <a:lnTo>
                    <a:pt x="220" y="94"/>
                  </a:lnTo>
                  <a:lnTo>
                    <a:pt x="216" y="96"/>
                  </a:lnTo>
                  <a:lnTo>
                    <a:pt x="212" y="98"/>
                  </a:lnTo>
                  <a:lnTo>
                    <a:pt x="208" y="100"/>
                  </a:lnTo>
                  <a:lnTo>
                    <a:pt x="204" y="102"/>
                  </a:lnTo>
                  <a:lnTo>
                    <a:pt x="200" y="103"/>
                  </a:lnTo>
                  <a:lnTo>
                    <a:pt x="195" y="103"/>
                  </a:lnTo>
                  <a:lnTo>
                    <a:pt x="191" y="103"/>
                  </a:lnTo>
                  <a:lnTo>
                    <a:pt x="198" y="98"/>
                  </a:lnTo>
                  <a:lnTo>
                    <a:pt x="204" y="92"/>
                  </a:lnTo>
                  <a:lnTo>
                    <a:pt x="210" y="87"/>
                  </a:lnTo>
                  <a:lnTo>
                    <a:pt x="216" y="82"/>
                  </a:lnTo>
                  <a:lnTo>
                    <a:pt x="222" y="76"/>
                  </a:lnTo>
                  <a:lnTo>
                    <a:pt x="229" y="73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39" y="80"/>
                  </a:lnTo>
                  <a:lnTo>
                    <a:pt x="238" y="87"/>
                  </a:lnTo>
                  <a:lnTo>
                    <a:pt x="236" y="94"/>
                  </a:lnTo>
                  <a:lnTo>
                    <a:pt x="233" y="100"/>
                  </a:lnTo>
                  <a:lnTo>
                    <a:pt x="235" y="101"/>
                  </a:lnTo>
                  <a:lnTo>
                    <a:pt x="238" y="102"/>
                  </a:lnTo>
                  <a:lnTo>
                    <a:pt x="240" y="104"/>
                  </a:lnTo>
                  <a:lnTo>
                    <a:pt x="242" y="107"/>
                  </a:lnTo>
                  <a:lnTo>
                    <a:pt x="240" y="117"/>
                  </a:lnTo>
                  <a:lnTo>
                    <a:pt x="239" y="135"/>
                  </a:lnTo>
                  <a:lnTo>
                    <a:pt x="238" y="154"/>
                  </a:lnTo>
                  <a:lnTo>
                    <a:pt x="236" y="169"/>
                  </a:lnTo>
                  <a:lnTo>
                    <a:pt x="232" y="181"/>
                  </a:lnTo>
                  <a:lnTo>
                    <a:pt x="226" y="194"/>
                  </a:lnTo>
                  <a:lnTo>
                    <a:pt x="217" y="205"/>
                  </a:lnTo>
                  <a:lnTo>
                    <a:pt x="208" y="217"/>
                  </a:lnTo>
                  <a:lnTo>
                    <a:pt x="204" y="223"/>
                  </a:lnTo>
                  <a:lnTo>
                    <a:pt x="198" y="229"/>
                  </a:lnTo>
                  <a:lnTo>
                    <a:pt x="190" y="235"/>
                  </a:lnTo>
                  <a:lnTo>
                    <a:pt x="181" y="240"/>
                  </a:lnTo>
                  <a:lnTo>
                    <a:pt x="171" y="245"/>
                  </a:lnTo>
                  <a:lnTo>
                    <a:pt x="160" y="250"/>
                  </a:lnTo>
                  <a:lnTo>
                    <a:pt x="148" y="253"/>
                  </a:lnTo>
                  <a:lnTo>
                    <a:pt x="135" y="255"/>
                  </a:lnTo>
                  <a:lnTo>
                    <a:pt x="131" y="267"/>
                  </a:lnTo>
                  <a:lnTo>
                    <a:pt x="129" y="284"/>
                  </a:lnTo>
                  <a:lnTo>
                    <a:pt x="127" y="301"/>
                  </a:lnTo>
                  <a:lnTo>
                    <a:pt x="126" y="317"/>
                  </a:lnTo>
                  <a:lnTo>
                    <a:pt x="120" y="302"/>
                  </a:lnTo>
                  <a:lnTo>
                    <a:pt x="117" y="285"/>
                  </a:lnTo>
                  <a:lnTo>
                    <a:pt x="118" y="267"/>
                  </a:lnTo>
                  <a:lnTo>
                    <a:pt x="122" y="255"/>
                  </a:lnTo>
                  <a:lnTo>
                    <a:pt x="105" y="254"/>
                  </a:lnTo>
                  <a:lnTo>
                    <a:pt x="90" y="249"/>
                  </a:lnTo>
                  <a:lnTo>
                    <a:pt x="74" y="242"/>
                  </a:lnTo>
                  <a:lnTo>
                    <a:pt x="61" y="234"/>
                  </a:lnTo>
                  <a:lnTo>
                    <a:pt x="48" y="224"/>
                  </a:lnTo>
                  <a:lnTo>
                    <a:pt x="37" y="212"/>
                  </a:lnTo>
                  <a:lnTo>
                    <a:pt x="29" y="200"/>
                  </a:lnTo>
                  <a:lnTo>
                    <a:pt x="22" y="186"/>
                  </a:lnTo>
                  <a:lnTo>
                    <a:pt x="17" y="171"/>
                  </a:lnTo>
                  <a:lnTo>
                    <a:pt x="14" y="155"/>
                  </a:lnTo>
                  <a:lnTo>
                    <a:pt x="13" y="139"/>
                  </a:lnTo>
                  <a:lnTo>
                    <a:pt x="17" y="122"/>
                  </a:lnTo>
                  <a:lnTo>
                    <a:pt x="12" y="118"/>
                  </a:lnTo>
                  <a:lnTo>
                    <a:pt x="7" y="112"/>
                  </a:lnTo>
                  <a:lnTo>
                    <a:pt x="4" y="105"/>
                  </a:lnTo>
                  <a:lnTo>
                    <a:pt x="0" y="99"/>
                  </a:lnTo>
                  <a:lnTo>
                    <a:pt x="1" y="87"/>
                  </a:lnTo>
                  <a:lnTo>
                    <a:pt x="5" y="75"/>
                  </a:lnTo>
                  <a:lnTo>
                    <a:pt x="11" y="66"/>
                  </a:lnTo>
                  <a:lnTo>
                    <a:pt x="21" y="60"/>
                  </a:lnTo>
                  <a:lnTo>
                    <a:pt x="28" y="60"/>
                  </a:lnTo>
                  <a:lnTo>
                    <a:pt x="35" y="61"/>
                  </a:lnTo>
                  <a:lnTo>
                    <a:pt x="41" y="62"/>
                  </a:lnTo>
                  <a:lnTo>
                    <a:pt x="46" y="59"/>
                  </a:lnTo>
                  <a:lnTo>
                    <a:pt x="50" y="53"/>
                  </a:lnTo>
                  <a:lnTo>
                    <a:pt x="55" y="47"/>
                  </a:lnTo>
                  <a:lnTo>
                    <a:pt x="60" y="43"/>
                  </a:lnTo>
                  <a:lnTo>
                    <a:pt x="66" y="40"/>
                  </a:lnTo>
                  <a:lnTo>
                    <a:pt x="73" y="37"/>
                  </a:lnTo>
                  <a:lnTo>
                    <a:pt x="80" y="36"/>
                  </a:lnTo>
                  <a:lnTo>
                    <a:pt x="88" y="36"/>
                  </a:lnTo>
                  <a:lnTo>
                    <a:pt x="96" y="35"/>
                  </a:lnTo>
                  <a:lnTo>
                    <a:pt x="103" y="33"/>
                  </a:lnTo>
                  <a:lnTo>
                    <a:pt x="111" y="30"/>
                  </a:lnTo>
                  <a:lnTo>
                    <a:pt x="118" y="25"/>
                  </a:lnTo>
                  <a:lnTo>
                    <a:pt x="124" y="1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3" name="Freeform 49"/>
            <p:cNvSpPr>
              <a:spLocks/>
            </p:cNvSpPr>
            <p:nvPr/>
          </p:nvSpPr>
          <p:spPr bwMode="auto">
            <a:xfrm>
              <a:off x="4635" y="1675"/>
              <a:ext cx="137" cy="46"/>
            </a:xfrm>
            <a:custGeom>
              <a:avLst/>
              <a:gdLst>
                <a:gd name="T0" fmla="*/ 80 w 137"/>
                <a:gd name="T1" fmla="*/ 0 h 46"/>
                <a:gd name="T2" fmla="*/ 75 w 137"/>
                <a:gd name="T3" fmla="*/ 7 h 46"/>
                <a:gd name="T4" fmla="*/ 72 w 137"/>
                <a:gd name="T5" fmla="*/ 16 h 46"/>
                <a:gd name="T6" fmla="*/ 67 w 137"/>
                <a:gd name="T7" fmla="*/ 23 h 46"/>
                <a:gd name="T8" fmla="*/ 58 w 137"/>
                <a:gd name="T9" fmla="*/ 31 h 46"/>
                <a:gd name="T10" fmla="*/ 61 w 137"/>
                <a:gd name="T11" fmla="*/ 33 h 46"/>
                <a:gd name="T12" fmla="*/ 65 w 137"/>
                <a:gd name="T13" fmla="*/ 34 h 46"/>
                <a:gd name="T14" fmla="*/ 70 w 137"/>
                <a:gd name="T15" fmla="*/ 34 h 46"/>
                <a:gd name="T16" fmla="*/ 75 w 137"/>
                <a:gd name="T17" fmla="*/ 34 h 46"/>
                <a:gd name="T18" fmla="*/ 80 w 137"/>
                <a:gd name="T19" fmla="*/ 33 h 46"/>
                <a:gd name="T20" fmla="*/ 85 w 137"/>
                <a:gd name="T21" fmla="*/ 33 h 46"/>
                <a:gd name="T22" fmla="*/ 89 w 137"/>
                <a:gd name="T23" fmla="*/ 32 h 46"/>
                <a:gd name="T24" fmla="*/ 93 w 137"/>
                <a:gd name="T25" fmla="*/ 32 h 46"/>
                <a:gd name="T26" fmla="*/ 99 w 137"/>
                <a:gd name="T27" fmla="*/ 31 h 46"/>
                <a:gd name="T28" fmla="*/ 106 w 137"/>
                <a:gd name="T29" fmla="*/ 29 h 46"/>
                <a:gd name="T30" fmla="*/ 113 w 137"/>
                <a:gd name="T31" fmla="*/ 26 h 46"/>
                <a:gd name="T32" fmla="*/ 120 w 137"/>
                <a:gd name="T33" fmla="*/ 22 h 46"/>
                <a:gd name="T34" fmla="*/ 126 w 137"/>
                <a:gd name="T35" fmla="*/ 19 h 46"/>
                <a:gd name="T36" fmla="*/ 131 w 137"/>
                <a:gd name="T37" fmla="*/ 17 h 46"/>
                <a:gd name="T38" fmla="*/ 136 w 137"/>
                <a:gd name="T39" fmla="*/ 16 h 46"/>
                <a:gd name="T40" fmla="*/ 137 w 137"/>
                <a:gd name="T41" fmla="*/ 16 h 46"/>
                <a:gd name="T42" fmla="*/ 134 w 137"/>
                <a:gd name="T43" fmla="*/ 22 h 46"/>
                <a:gd name="T44" fmla="*/ 128 w 137"/>
                <a:gd name="T45" fmla="*/ 27 h 46"/>
                <a:gd name="T46" fmla="*/ 122 w 137"/>
                <a:gd name="T47" fmla="*/ 31 h 46"/>
                <a:gd name="T48" fmla="*/ 117 w 137"/>
                <a:gd name="T49" fmla="*/ 35 h 46"/>
                <a:gd name="T50" fmla="*/ 109 w 137"/>
                <a:gd name="T51" fmla="*/ 39 h 46"/>
                <a:gd name="T52" fmla="*/ 100 w 137"/>
                <a:gd name="T53" fmla="*/ 43 h 46"/>
                <a:gd name="T54" fmla="*/ 91 w 137"/>
                <a:gd name="T55" fmla="*/ 45 h 46"/>
                <a:gd name="T56" fmla="*/ 83 w 137"/>
                <a:gd name="T57" fmla="*/ 46 h 46"/>
                <a:gd name="T58" fmla="*/ 73 w 137"/>
                <a:gd name="T59" fmla="*/ 46 h 46"/>
                <a:gd name="T60" fmla="*/ 64 w 137"/>
                <a:gd name="T61" fmla="*/ 45 h 46"/>
                <a:gd name="T62" fmla="*/ 56 w 137"/>
                <a:gd name="T63" fmla="*/ 43 h 46"/>
                <a:gd name="T64" fmla="*/ 48 w 137"/>
                <a:gd name="T65" fmla="*/ 38 h 46"/>
                <a:gd name="T66" fmla="*/ 44 w 137"/>
                <a:gd name="T67" fmla="*/ 34 h 46"/>
                <a:gd name="T68" fmla="*/ 39 w 137"/>
                <a:gd name="T69" fmla="*/ 32 h 46"/>
                <a:gd name="T70" fmla="*/ 33 w 137"/>
                <a:gd name="T71" fmla="*/ 31 h 46"/>
                <a:gd name="T72" fmla="*/ 26 w 137"/>
                <a:gd name="T73" fmla="*/ 31 h 46"/>
                <a:gd name="T74" fmla="*/ 17 w 137"/>
                <a:gd name="T75" fmla="*/ 31 h 46"/>
                <a:gd name="T76" fmla="*/ 10 w 137"/>
                <a:gd name="T77" fmla="*/ 31 h 46"/>
                <a:gd name="T78" fmla="*/ 4 w 137"/>
                <a:gd name="T79" fmla="*/ 30 h 46"/>
                <a:gd name="T80" fmla="*/ 0 w 137"/>
                <a:gd name="T81" fmla="*/ 28 h 46"/>
                <a:gd name="T82" fmla="*/ 1 w 137"/>
                <a:gd name="T83" fmla="*/ 27 h 46"/>
                <a:gd name="T84" fmla="*/ 5 w 137"/>
                <a:gd name="T85" fmla="*/ 27 h 46"/>
                <a:gd name="T86" fmla="*/ 12 w 137"/>
                <a:gd name="T87" fmla="*/ 26 h 46"/>
                <a:gd name="T88" fmla="*/ 21 w 137"/>
                <a:gd name="T89" fmla="*/ 25 h 46"/>
                <a:gd name="T90" fmla="*/ 29 w 137"/>
                <a:gd name="T91" fmla="*/ 24 h 46"/>
                <a:gd name="T92" fmla="*/ 38 w 137"/>
                <a:gd name="T93" fmla="*/ 23 h 46"/>
                <a:gd name="T94" fmla="*/ 45 w 137"/>
                <a:gd name="T95" fmla="*/ 21 h 46"/>
                <a:gd name="T96" fmla="*/ 51 w 137"/>
                <a:gd name="T97" fmla="*/ 18 h 46"/>
                <a:gd name="T98" fmla="*/ 63 w 137"/>
                <a:gd name="T99" fmla="*/ 10 h 46"/>
                <a:gd name="T100" fmla="*/ 72 w 137"/>
                <a:gd name="T101" fmla="*/ 3 h 46"/>
                <a:gd name="T102" fmla="*/ 78 w 137"/>
                <a:gd name="T103" fmla="*/ 0 h 46"/>
                <a:gd name="T104" fmla="*/ 80 w 137"/>
                <a:gd name="T105" fmla="*/ 0 h 4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7" h="46">
                  <a:moveTo>
                    <a:pt x="80" y="0"/>
                  </a:moveTo>
                  <a:lnTo>
                    <a:pt x="75" y="7"/>
                  </a:lnTo>
                  <a:lnTo>
                    <a:pt x="72" y="16"/>
                  </a:lnTo>
                  <a:lnTo>
                    <a:pt x="67" y="23"/>
                  </a:lnTo>
                  <a:lnTo>
                    <a:pt x="58" y="31"/>
                  </a:lnTo>
                  <a:lnTo>
                    <a:pt x="61" y="33"/>
                  </a:lnTo>
                  <a:lnTo>
                    <a:pt x="65" y="34"/>
                  </a:lnTo>
                  <a:lnTo>
                    <a:pt x="70" y="34"/>
                  </a:lnTo>
                  <a:lnTo>
                    <a:pt x="75" y="34"/>
                  </a:lnTo>
                  <a:lnTo>
                    <a:pt x="80" y="33"/>
                  </a:lnTo>
                  <a:lnTo>
                    <a:pt x="85" y="33"/>
                  </a:lnTo>
                  <a:lnTo>
                    <a:pt x="89" y="32"/>
                  </a:lnTo>
                  <a:lnTo>
                    <a:pt x="93" y="32"/>
                  </a:lnTo>
                  <a:lnTo>
                    <a:pt x="99" y="31"/>
                  </a:lnTo>
                  <a:lnTo>
                    <a:pt x="106" y="29"/>
                  </a:lnTo>
                  <a:lnTo>
                    <a:pt x="113" y="26"/>
                  </a:lnTo>
                  <a:lnTo>
                    <a:pt x="120" y="22"/>
                  </a:lnTo>
                  <a:lnTo>
                    <a:pt x="126" y="19"/>
                  </a:lnTo>
                  <a:lnTo>
                    <a:pt x="131" y="17"/>
                  </a:lnTo>
                  <a:lnTo>
                    <a:pt x="136" y="16"/>
                  </a:lnTo>
                  <a:lnTo>
                    <a:pt x="137" y="16"/>
                  </a:lnTo>
                  <a:lnTo>
                    <a:pt x="134" y="22"/>
                  </a:lnTo>
                  <a:lnTo>
                    <a:pt x="128" y="27"/>
                  </a:lnTo>
                  <a:lnTo>
                    <a:pt x="122" y="31"/>
                  </a:lnTo>
                  <a:lnTo>
                    <a:pt x="117" y="35"/>
                  </a:lnTo>
                  <a:lnTo>
                    <a:pt x="109" y="39"/>
                  </a:lnTo>
                  <a:lnTo>
                    <a:pt x="100" y="43"/>
                  </a:lnTo>
                  <a:lnTo>
                    <a:pt x="91" y="45"/>
                  </a:lnTo>
                  <a:lnTo>
                    <a:pt x="83" y="46"/>
                  </a:lnTo>
                  <a:lnTo>
                    <a:pt x="73" y="46"/>
                  </a:lnTo>
                  <a:lnTo>
                    <a:pt x="64" y="45"/>
                  </a:lnTo>
                  <a:lnTo>
                    <a:pt x="56" y="43"/>
                  </a:lnTo>
                  <a:lnTo>
                    <a:pt x="48" y="38"/>
                  </a:lnTo>
                  <a:lnTo>
                    <a:pt x="44" y="34"/>
                  </a:lnTo>
                  <a:lnTo>
                    <a:pt x="39" y="32"/>
                  </a:lnTo>
                  <a:lnTo>
                    <a:pt x="33" y="31"/>
                  </a:lnTo>
                  <a:lnTo>
                    <a:pt x="26" y="31"/>
                  </a:lnTo>
                  <a:lnTo>
                    <a:pt x="17" y="31"/>
                  </a:lnTo>
                  <a:lnTo>
                    <a:pt x="10" y="31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1" y="27"/>
                  </a:lnTo>
                  <a:lnTo>
                    <a:pt x="5" y="27"/>
                  </a:lnTo>
                  <a:lnTo>
                    <a:pt x="12" y="26"/>
                  </a:lnTo>
                  <a:lnTo>
                    <a:pt x="21" y="25"/>
                  </a:lnTo>
                  <a:lnTo>
                    <a:pt x="29" y="24"/>
                  </a:lnTo>
                  <a:lnTo>
                    <a:pt x="38" y="23"/>
                  </a:lnTo>
                  <a:lnTo>
                    <a:pt x="45" y="21"/>
                  </a:lnTo>
                  <a:lnTo>
                    <a:pt x="51" y="18"/>
                  </a:lnTo>
                  <a:lnTo>
                    <a:pt x="63" y="10"/>
                  </a:lnTo>
                  <a:lnTo>
                    <a:pt x="72" y="3"/>
                  </a:lnTo>
                  <a:lnTo>
                    <a:pt x="78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4" name="Freeform 50"/>
            <p:cNvSpPr>
              <a:spLocks/>
            </p:cNvSpPr>
            <p:nvPr/>
          </p:nvSpPr>
          <p:spPr bwMode="auto">
            <a:xfrm>
              <a:off x="4898" y="1762"/>
              <a:ext cx="228" cy="105"/>
            </a:xfrm>
            <a:custGeom>
              <a:avLst/>
              <a:gdLst>
                <a:gd name="T0" fmla="*/ 228 w 228"/>
                <a:gd name="T1" fmla="*/ 0 h 105"/>
                <a:gd name="T2" fmla="*/ 227 w 228"/>
                <a:gd name="T3" fmla="*/ 9 h 105"/>
                <a:gd name="T4" fmla="*/ 225 w 228"/>
                <a:gd name="T5" fmla="*/ 20 h 105"/>
                <a:gd name="T6" fmla="*/ 223 w 228"/>
                <a:gd name="T7" fmla="*/ 31 h 105"/>
                <a:gd name="T8" fmla="*/ 219 w 228"/>
                <a:gd name="T9" fmla="*/ 40 h 105"/>
                <a:gd name="T10" fmla="*/ 220 w 228"/>
                <a:gd name="T11" fmla="*/ 55 h 105"/>
                <a:gd name="T12" fmla="*/ 220 w 228"/>
                <a:gd name="T13" fmla="*/ 73 h 105"/>
                <a:gd name="T14" fmla="*/ 218 w 228"/>
                <a:gd name="T15" fmla="*/ 86 h 105"/>
                <a:gd name="T16" fmla="*/ 217 w 228"/>
                <a:gd name="T17" fmla="*/ 92 h 105"/>
                <a:gd name="T18" fmla="*/ 213 w 228"/>
                <a:gd name="T19" fmla="*/ 84 h 105"/>
                <a:gd name="T20" fmla="*/ 211 w 228"/>
                <a:gd name="T21" fmla="*/ 74 h 105"/>
                <a:gd name="T22" fmla="*/ 209 w 228"/>
                <a:gd name="T23" fmla="*/ 62 h 105"/>
                <a:gd name="T24" fmla="*/ 206 w 228"/>
                <a:gd name="T25" fmla="*/ 55 h 105"/>
                <a:gd name="T26" fmla="*/ 191 w 228"/>
                <a:gd name="T27" fmla="*/ 68 h 105"/>
                <a:gd name="T28" fmla="*/ 175 w 228"/>
                <a:gd name="T29" fmla="*/ 81 h 105"/>
                <a:gd name="T30" fmla="*/ 158 w 228"/>
                <a:gd name="T31" fmla="*/ 90 h 105"/>
                <a:gd name="T32" fmla="*/ 139 w 228"/>
                <a:gd name="T33" fmla="*/ 97 h 105"/>
                <a:gd name="T34" fmla="*/ 120 w 228"/>
                <a:gd name="T35" fmla="*/ 103 h 105"/>
                <a:gd name="T36" fmla="*/ 101 w 228"/>
                <a:gd name="T37" fmla="*/ 105 h 105"/>
                <a:gd name="T38" fmla="*/ 80 w 228"/>
                <a:gd name="T39" fmla="*/ 104 h 105"/>
                <a:gd name="T40" fmla="*/ 59 w 228"/>
                <a:gd name="T41" fmla="*/ 100 h 105"/>
                <a:gd name="T42" fmla="*/ 49 w 228"/>
                <a:gd name="T43" fmla="*/ 95 h 105"/>
                <a:gd name="T44" fmla="*/ 38 w 228"/>
                <a:gd name="T45" fmla="*/ 90 h 105"/>
                <a:gd name="T46" fmla="*/ 28 w 228"/>
                <a:gd name="T47" fmla="*/ 83 h 105"/>
                <a:gd name="T48" fmla="*/ 20 w 228"/>
                <a:gd name="T49" fmla="*/ 75 h 105"/>
                <a:gd name="T50" fmla="*/ 12 w 228"/>
                <a:gd name="T51" fmla="*/ 65 h 105"/>
                <a:gd name="T52" fmla="*/ 6 w 228"/>
                <a:gd name="T53" fmla="*/ 55 h 105"/>
                <a:gd name="T54" fmla="*/ 2 w 228"/>
                <a:gd name="T55" fmla="*/ 44 h 105"/>
                <a:gd name="T56" fmla="*/ 0 w 228"/>
                <a:gd name="T57" fmla="*/ 32 h 105"/>
                <a:gd name="T58" fmla="*/ 2 w 228"/>
                <a:gd name="T59" fmla="*/ 34 h 105"/>
                <a:gd name="T60" fmla="*/ 7 w 228"/>
                <a:gd name="T61" fmla="*/ 40 h 105"/>
                <a:gd name="T62" fmla="*/ 15 w 228"/>
                <a:gd name="T63" fmla="*/ 49 h 105"/>
                <a:gd name="T64" fmla="*/ 22 w 228"/>
                <a:gd name="T65" fmla="*/ 59 h 105"/>
                <a:gd name="T66" fmla="*/ 33 w 228"/>
                <a:gd name="T67" fmla="*/ 72 h 105"/>
                <a:gd name="T68" fmla="*/ 47 w 228"/>
                <a:gd name="T69" fmla="*/ 81 h 105"/>
                <a:gd name="T70" fmla="*/ 61 w 228"/>
                <a:gd name="T71" fmla="*/ 87 h 105"/>
                <a:gd name="T72" fmla="*/ 77 w 228"/>
                <a:gd name="T73" fmla="*/ 91 h 105"/>
                <a:gd name="T74" fmla="*/ 93 w 228"/>
                <a:gd name="T75" fmla="*/ 92 h 105"/>
                <a:gd name="T76" fmla="*/ 109 w 228"/>
                <a:gd name="T77" fmla="*/ 91 h 105"/>
                <a:gd name="T78" fmla="*/ 125 w 228"/>
                <a:gd name="T79" fmla="*/ 88 h 105"/>
                <a:gd name="T80" fmla="*/ 141 w 228"/>
                <a:gd name="T81" fmla="*/ 84 h 105"/>
                <a:gd name="T82" fmla="*/ 161 w 228"/>
                <a:gd name="T83" fmla="*/ 76 h 105"/>
                <a:gd name="T84" fmla="*/ 177 w 228"/>
                <a:gd name="T85" fmla="*/ 63 h 105"/>
                <a:gd name="T86" fmla="*/ 192 w 228"/>
                <a:gd name="T87" fmla="*/ 50 h 105"/>
                <a:gd name="T88" fmla="*/ 205 w 228"/>
                <a:gd name="T89" fmla="*/ 35 h 105"/>
                <a:gd name="T90" fmla="*/ 215 w 228"/>
                <a:gd name="T91" fmla="*/ 22 h 105"/>
                <a:gd name="T92" fmla="*/ 222 w 228"/>
                <a:gd name="T93" fmla="*/ 10 h 105"/>
                <a:gd name="T94" fmla="*/ 227 w 228"/>
                <a:gd name="T95" fmla="*/ 3 h 105"/>
                <a:gd name="T96" fmla="*/ 228 w 228"/>
                <a:gd name="T97" fmla="*/ 0 h 1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8" h="105">
                  <a:moveTo>
                    <a:pt x="228" y="0"/>
                  </a:moveTo>
                  <a:lnTo>
                    <a:pt x="227" y="9"/>
                  </a:lnTo>
                  <a:lnTo>
                    <a:pt x="225" y="20"/>
                  </a:lnTo>
                  <a:lnTo>
                    <a:pt x="223" y="31"/>
                  </a:lnTo>
                  <a:lnTo>
                    <a:pt x="219" y="40"/>
                  </a:lnTo>
                  <a:lnTo>
                    <a:pt x="220" y="55"/>
                  </a:lnTo>
                  <a:lnTo>
                    <a:pt x="220" y="73"/>
                  </a:lnTo>
                  <a:lnTo>
                    <a:pt x="218" y="86"/>
                  </a:lnTo>
                  <a:lnTo>
                    <a:pt x="217" y="92"/>
                  </a:lnTo>
                  <a:lnTo>
                    <a:pt x="213" y="84"/>
                  </a:lnTo>
                  <a:lnTo>
                    <a:pt x="211" y="74"/>
                  </a:lnTo>
                  <a:lnTo>
                    <a:pt x="209" y="62"/>
                  </a:lnTo>
                  <a:lnTo>
                    <a:pt x="206" y="55"/>
                  </a:lnTo>
                  <a:lnTo>
                    <a:pt x="191" y="68"/>
                  </a:lnTo>
                  <a:lnTo>
                    <a:pt x="175" y="81"/>
                  </a:lnTo>
                  <a:lnTo>
                    <a:pt x="158" y="90"/>
                  </a:lnTo>
                  <a:lnTo>
                    <a:pt x="139" y="97"/>
                  </a:lnTo>
                  <a:lnTo>
                    <a:pt x="120" y="103"/>
                  </a:lnTo>
                  <a:lnTo>
                    <a:pt x="101" y="105"/>
                  </a:lnTo>
                  <a:lnTo>
                    <a:pt x="80" y="104"/>
                  </a:lnTo>
                  <a:lnTo>
                    <a:pt x="59" y="100"/>
                  </a:lnTo>
                  <a:lnTo>
                    <a:pt x="49" y="95"/>
                  </a:lnTo>
                  <a:lnTo>
                    <a:pt x="38" y="90"/>
                  </a:lnTo>
                  <a:lnTo>
                    <a:pt x="28" y="83"/>
                  </a:lnTo>
                  <a:lnTo>
                    <a:pt x="20" y="75"/>
                  </a:lnTo>
                  <a:lnTo>
                    <a:pt x="12" y="65"/>
                  </a:lnTo>
                  <a:lnTo>
                    <a:pt x="6" y="55"/>
                  </a:lnTo>
                  <a:lnTo>
                    <a:pt x="2" y="44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7" y="40"/>
                  </a:lnTo>
                  <a:lnTo>
                    <a:pt x="15" y="49"/>
                  </a:lnTo>
                  <a:lnTo>
                    <a:pt x="22" y="59"/>
                  </a:lnTo>
                  <a:lnTo>
                    <a:pt x="33" y="72"/>
                  </a:lnTo>
                  <a:lnTo>
                    <a:pt x="47" y="81"/>
                  </a:lnTo>
                  <a:lnTo>
                    <a:pt x="61" y="87"/>
                  </a:lnTo>
                  <a:lnTo>
                    <a:pt x="77" y="91"/>
                  </a:lnTo>
                  <a:lnTo>
                    <a:pt x="93" y="92"/>
                  </a:lnTo>
                  <a:lnTo>
                    <a:pt x="109" y="91"/>
                  </a:lnTo>
                  <a:lnTo>
                    <a:pt x="125" y="88"/>
                  </a:lnTo>
                  <a:lnTo>
                    <a:pt x="141" y="84"/>
                  </a:lnTo>
                  <a:lnTo>
                    <a:pt x="161" y="76"/>
                  </a:lnTo>
                  <a:lnTo>
                    <a:pt x="177" y="63"/>
                  </a:lnTo>
                  <a:lnTo>
                    <a:pt x="192" y="50"/>
                  </a:lnTo>
                  <a:lnTo>
                    <a:pt x="205" y="35"/>
                  </a:lnTo>
                  <a:lnTo>
                    <a:pt x="215" y="22"/>
                  </a:lnTo>
                  <a:lnTo>
                    <a:pt x="222" y="10"/>
                  </a:lnTo>
                  <a:lnTo>
                    <a:pt x="227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5" name="Freeform 51"/>
            <p:cNvSpPr>
              <a:spLocks/>
            </p:cNvSpPr>
            <p:nvPr/>
          </p:nvSpPr>
          <p:spPr bwMode="auto">
            <a:xfrm>
              <a:off x="4936" y="1794"/>
              <a:ext cx="249" cy="595"/>
            </a:xfrm>
            <a:custGeom>
              <a:avLst/>
              <a:gdLst>
                <a:gd name="T0" fmla="*/ 217 w 249"/>
                <a:gd name="T1" fmla="*/ 44 h 595"/>
                <a:gd name="T2" fmla="*/ 198 w 249"/>
                <a:gd name="T3" fmla="*/ 77 h 595"/>
                <a:gd name="T4" fmla="*/ 166 w 249"/>
                <a:gd name="T5" fmla="*/ 110 h 595"/>
                <a:gd name="T6" fmla="*/ 162 w 249"/>
                <a:gd name="T7" fmla="*/ 121 h 595"/>
                <a:gd name="T8" fmla="*/ 171 w 249"/>
                <a:gd name="T9" fmla="*/ 129 h 595"/>
                <a:gd name="T10" fmla="*/ 169 w 249"/>
                <a:gd name="T11" fmla="*/ 149 h 595"/>
                <a:gd name="T12" fmla="*/ 169 w 249"/>
                <a:gd name="T13" fmla="*/ 175 h 595"/>
                <a:gd name="T14" fmla="*/ 187 w 249"/>
                <a:gd name="T15" fmla="*/ 142 h 595"/>
                <a:gd name="T16" fmla="*/ 221 w 249"/>
                <a:gd name="T17" fmla="*/ 91 h 595"/>
                <a:gd name="T18" fmla="*/ 238 w 249"/>
                <a:gd name="T19" fmla="*/ 33 h 595"/>
                <a:gd name="T20" fmla="*/ 228 w 249"/>
                <a:gd name="T21" fmla="*/ 13 h 595"/>
                <a:gd name="T22" fmla="*/ 239 w 249"/>
                <a:gd name="T23" fmla="*/ 16 h 595"/>
                <a:gd name="T24" fmla="*/ 249 w 249"/>
                <a:gd name="T25" fmla="*/ 52 h 595"/>
                <a:gd name="T26" fmla="*/ 230 w 249"/>
                <a:gd name="T27" fmla="*/ 104 h 595"/>
                <a:gd name="T28" fmla="*/ 196 w 249"/>
                <a:gd name="T29" fmla="*/ 148 h 595"/>
                <a:gd name="T30" fmla="*/ 178 w 249"/>
                <a:gd name="T31" fmla="*/ 183 h 595"/>
                <a:gd name="T32" fmla="*/ 170 w 249"/>
                <a:gd name="T33" fmla="*/ 202 h 595"/>
                <a:gd name="T34" fmla="*/ 154 w 249"/>
                <a:gd name="T35" fmla="*/ 176 h 595"/>
                <a:gd name="T36" fmla="*/ 148 w 249"/>
                <a:gd name="T37" fmla="*/ 132 h 595"/>
                <a:gd name="T38" fmla="*/ 137 w 249"/>
                <a:gd name="T39" fmla="*/ 133 h 595"/>
                <a:gd name="T40" fmla="*/ 124 w 249"/>
                <a:gd name="T41" fmla="*/ 139 h 595"/>
                <a:gd name="T42" fmla="*/ 109 w 249"/>
                <a:gd name="T43" fmla="*/ 158 h 595"/>
                <a:gd name="T44" fmla="*/ 97 w 249"/>
                <a:gd name="T45" fmla="*/ 177 h 595"/>
                <a:gd name="T46" fmla="*/ 88 w 249"/>
                <a:gd name="T47" fmla="*/ 200 h 595"/>
                <a:gd name="T48" fmla="*/ 65 w 249"/>
                <a:gd name="T49" fmla="*/ 301 h 595"/>
                <a:gd name="T50" fmla="*/ 38 w 249"/>
                <a:gd name="T51" fmla="*/ 425 h 595"/>
                <a:gd name="T52" fmla="*/ 37 w 249"/>
                <a:gd name="T53" fmla="*/ 515 h 595"/>
                <a:gd name="T54" fmla="*/ 34 w 249"/>
                <a:gd name="T55" fmla="*/ 574 h 595"/>
                <a:gd name="T56" fmla="*/ 21 w 249"/>
                <a:gd name="T57" fmla="*/ 444 h 595"/>
                <a:gd name="T58" fmla="*/ 38 w 249"/>
                <a:gd name="T59" fmla="*/ 365 h 595"/>
                <a:gd name="T60" fmla="*/ 67 w 249"/>
                <a:gd name="T61" fmla="*/ 231 h 595"/>
                <a:gd name="T62" fmla="*/ 64 w 249"/>
                <a:gd name="T63" fmla="*/ 178 h 595"/>
                <a:gd name="T64" fmla="*/ 48 w 249"/>
                <a:gd name="T65" fmla="*/ 132 h 595"/>
                <a:gd name="T66" fmla="*/ 42 w 249"/>
                <a:gd name="T67" fmla="*/ 143 h 595"/>
                <a:gd name="T68" fmla="*/ 26 w 249"/>
                <a:gd name="T69" fmla="*/ 166 h 595"/>
                <a:gd name="T70" fmla="*/ 3 w 249"/>
                <a:gd name="T71" fmla="*/ 167 h 595"/>
                <a:gd name="T72" fmla="*/ 12 w 249"/>
                <a:gd name="T73" fmla="*/ 75 h 595"/>
                <a:gd name="T74" fmla="*/ 11 w 249"/>
                <a:gd name="T75" fmla="*/ 136 h 595"/>
                <a:gd name="T76" fmla="*/ 20 w 249"/>
                <a:gd name="T77" fmla="*/ 152 h 595"/>
                <a:gd name="T78" fmla="*/ 38 w 249"/>
                <a:gd name="T79" fmla="*/ 128 h 595"/>
                <a:gd name="T80" fmla="*/ 51 w 249"/>
                <a:gd name="T81" fmla="*/ 114 h 595"/>
                <a:gd name="T82" fmla="*/ 65 w 249"/>
                <a:gd name="T83" fmla="*/ 163 h 595"/>
                <a:gd name="T84" fmla="*/ 69 w 249"/>
                <a:gd name="T85" fmla="*/ 125 h 595"/>
                <a:gd name="T86" fmla="*/ 72 w 249"/>
                <a:gd name="T87" fmla="*/ 89 h 595"/>
                <a:gd name="T88" fmla="*/ 88 w 249"/>
                <a:gd name="T89" fmla="*/ 161 h 595"/>
                <a:gd name="T90" fmla="*/ 112 w 249"/>
                <a:gd name="T91" fmla="*/ 131 h 595"/>
                <a:gd name="T92" fmla="*/ 144 w 249"/>
                <a:gd name="T93" fmla="*/ 110 h 595"/>
                <a:gd name="T94" fmla="*/ 175 w 249"/>
                <a:gd name="T95" fmla="*/ 84 h 595"/>
                <a:gd name="T96" fmla="*/ 196 w 249"/>
                <a:gd name="T97" fmla="*/ 58 h 595"/>
                <a:gd name="T98" fmla="*/ 206 w 249"/>
                <a:gd name="T99" fmla="*/ 30 h 595"/>
                <a:gd name="T100" fmla="*/ 202 w 249"/>
                <a:gd name="T101" fmla="*/ 10 h 595"/>
                <a:gd name="T102" fmla="*/ 203 w 249"/>
                <a:gd name="T103" fmla="*/ 0 h 595"/>
                <a:gd name="T104" fmla="*/ 219 w 249"/>
                <a:gd name="T105" fmla="*/ 17 h 59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9" h="595">
                  <a:moveTo>
                    <a:pt x="219" y="17"/>
                  </a:moveTo>
                  <a:lnTo>
                    <a:pt x="219" y="31"/>
                  </a:lnTo>
                  <a:lnTo>
                    <a:pt x="217" y="44"/>
                  </a:lnTo>
                  <a:lnTo>
                    <a:pt x="213" y="55"/>
                  </a:lnTo>
                  <a:lnTo>
                    <a:pt x="207" y="67"/>
                  </a:lnTo>
                  <a:lnTo>
                    <a:pt x="198" y="77"/>
                  </a:lnTo>
                  <a:lnTo>
                    <a:pt x="189" y="87"/>
                  </a:lnTo>
                  <a:lnTo>
                    <a:pt x="178" y="99"/>
                  </a:lnTo>
                  <a:lnTo>
                    <a:pt x="166" y="110"/>
                  </a:lnTo>
                  <a:lnTo>
                    <a:pt x="156" y="119"/>
                  </a:lnTo>
                  <a:lnTo>
                    <a:pt x="159" y="120"/>
                  </a:lnTo>
                  <a:lnTo>
                    <a:pt x="162" y="121"/>
                  </a:lnTo>
                  <a:lnTo>
                    <a:pt x="164" y="121"/>
                  </a:lnTo>
                  <a:lnTo>
                    <a:pt x="167" y="122"/>
                  </a:lnTo>
                  <a:lnTo>
                    <a:pt x="171" y="129"/>
                  </a:lnTo>
                  <a:lnTo>
                    <a:pt x="171" y="136"/>
                  </a:lnTo>
                  <a:lnTo>
                    <a:pt x="171" y="142"/>
                  </a:lnTo>
                  <a:lnTo>
                    <a:pt x="169" y="149"/>
                  </a:lnTo>
                  <a:lnTo>
                    <a:pt x="168" y="157"/>
                  </a:lnTo>
                  <a:lnTo>
                    <a:pt x="168" y="167"/>
                  </a:lnTo>
                  <a:lnTo>
                    <a:pt x="169" y="175"/>
                  </a:lnTo>
                  <a:lnTo>
                    <a:pt x="170" y="178"/>
                  </a:lnTo>
                  <a:lnTo>
                    <a:pt x="178" y="160"/>
                  </a:lnTo>
                  <a:lnTo>
                    <a:pt x="187" y="142"/>
                  </a:lnTo>
                  <a:lnTo>
                    <a:pt x="198" y="126"/>
                  </a:lnTo>
                  <a:lnTo>
                    <a:pt x="211" y="109"/>
                  </a:lnTo>
                  <a:lnTo>
                    <a:pt x="221" y="91"/>
                  </a:lnTo>
                  <a:lnTo>
                    <a:pt x="230" y="74"/>
                  </a:lnTo>
                  <a:lnTo>
                    <a:pt x="236" y="55"/>
                  </a:lnTo>
                  <a:lnTo>
                    <a:pt x="238" y="33"/>
                  </a:lnTo>
                  <a:lnTo>
                    <a:pt x="235" y="23"/>
                  </a:lnTo>
                  <a:lnTo>
                    <a:pt x="231" y="17"/>
                  </a:lnTo>
                  <a:lnTo>
                    <a:pt x="228" y="13"/>
                  </a:lnTo>
                  <a:lnTo>
                    <a:pt x="225" y="6"/>
                  </a:lnTo>
                  <a:lnTo>
                    <a:pt x="232" y="10"/>
                  </a:lnTo>
                  <a:lnTo>
                    <a:pt x="239" y="16"/>
                  </a:lnTo>
                  <a:lnTo>
                    <a:pt x="244" y="23"/>
                  </a:lnTo>
                  <a:lnTo>
                    <a:pt x="249" y="31"/>
                  </a:lnTo>
                  <a:lnTo>
                    <a:pt x="249" y="52"/>
                  </a:lnTo>
                  <a:lnTo>
                    <a:pt x="246" y="71"/>
                  </a:lnTo>
                  <a:lnTo>
                    <a:pt x="240" y="87"/>
                  </a:lnTo>
                  <a:lnTo>
                    <a:pt x="230" y="104"/>
                  </a:lnTo>
                  <a:lnTo>
                    <a:pt x="219" y="118"/>
                  </a:lnTo>
                  <a:lnTo>
                    <a:pt x="208" y="134"/>
                  </a:lnTo>
                  <a:lnTo>
                    <a:pt x="196" y="148"/>
                  </a:lnTo>
                  <a:lnTo>
                    <a:pt x="185" y="164"/>
                  </a:lnTo>
                  <a:lnTo>
                    <a:pt x="181" y="173"/>
                  </a:lnTo>
                  <a:lnTo>
                    <a:pt x="178" y="183"/>
                  </a:lnTo>
                  <a:lnTo>
                    <a:pt x="175" y="194"/>
                  </a:lnTo>
                  <a:lnTo>
                    <a:pt x="174" y="204"/>
                  </a:lnTo>
                  <a:lnTo>
                    <a:pt x="170" y="202"/>
                  </a:lnTo>
                  <a:lnTo>
                    <a:pt x="164" y="196"/>
                  </a:lnTo>
                  <a:lnTo>
                    <a:pt x="157" y="187"/>
                  </a:lnTo>
                  <a:lnTo>
                    <a:pt x="154" y="176"/>
                  </a:lnTo>
                  <a:lnTo>
                    <a:pt x="156" y="134"/>
                  </a:lnTo>
                  <a:lnTo>
                    <a:pt x="152" y="133"/>
                  </a:lnTo>
                  <a:lnTo>
                    <a:pt x="148" y="132"/>
                  </a:lnTo>
                  <a:lnTo>
                    <a:pt x="144" y="132"/>
                  </a:lnTo>
                  <a:lnTo>
                    <a:pt x="140" y="132"/>
                  </a:lnTo>
                  <a:lnTo>
                    <a:pt x="137" y="133"/>
                  </a:lnTo>
                  <a:lnTo>
                    <a:pt x="133" y="134"/>
                  </a:lnTo>
                  <a:lnTo>
                    <a:pt x="129" y="136"/>
                  </a:lnTo>
                  <a:lnTo>
                    <a:pt x="124" y="139"/>
                  </a:lnTo>
                  <a:lnTo>
                    <a:pt x="119" y="145"/>
                  </a:lnTo>
                  <a:lnTo>
                    <a:pt x="114" y="152"/>
                  </a:lnTo>
                  <a:lnTo>
                    <a:pt x="109" y="158"/>
                  </a:lnTo>
                  <a:lnTo>
                    <a:pt x="105" y="164"/>
                  </a:lnTo>
                  <a:lnTo>
                    <a:pt x="101" y="170"/>
                  </a:lnTo>
                  <a:lnTo>
                    <a:pt x="97" y="177"/>
                  </a:lnTo>
                  <a:lnTo>
                    <a:pt x="94" y="184"/>
                  </a:lnTo>
                  <a:lnTo>
                    <a:pt x="91" y="191"/>
                  </a:lnTo>
                  <a:lnTo>
                    <a:pt x="88" y="200"/>
                  </a:lnTo>
                  <a:lnTo>
                    <a:pt x="82" y="224"/>
                  </a:lnTo>
                  <a:lnTo>
                    <a:pt x="74" y="259"/>
                  </a:lnTo>
                  <a:lnTo>
                    <a:pt x="65" y="301"/>
                  </a:lnTo>
                  <a:lnTo>
                    <a:pt x="54" y="345"/>
                  </a:lnTo>
                  <a:lnTo>
                    <a:pt x="45" y="388"/>
                  </a:lnTo>
                  <a:lnTo>
                    <a:pt x="38" y="425"/>
                  </a:lnTo>
                  <a:lnTo>
                    <a:pt x="35" y="451"/>
                  </a:lnTo>
                  <a:lnTo>
                    <a:pt x="35" y="471"/>
                  </a:lnTo>
                  <a:lnTo>
                    <a:pt x="37" y="515"/>
                  </a:lnTo>
                  <a:lnTo>
                    <a:pt x="39" y="564"/>
                  </a:lnTo>
                  <a:lnTo>
                    <a:pt x="43" y="595"/>
                  </a:lnTo>
                  <a:lnTo>
                    <a:pt x="34" y="574"/>
                  </a:lnTo>
                  <a:lnTo>
                    <a:pt x="24" y="531"/>
                  </a:lnTo>
                  <a:lnTo>
                    <a:pt x="20" y="482"/>
                  </a:lnTo>
                  <a:lnTo>
                    <a:pt x="21" y="444"/>
                  </a:lnTo>
                  <a:lnTo>
                    <a:pt x="23" y="433"/>
                  </a:lnTo>
                  <a:lnTo>
                    <a:pt x="29" y="404"/>
                  </a:lnTo>
                  <a:lnTo>
                    <a:pt x="38" y="365"/>
                  </a:lnTo>
                  <a:lnTo>
                    <a:pt x="48" y="318"/>
                  </a:lnTo>
                  <a:lnTo>
                    <a:pt x="58" y="272"/>
                  </a:lnTo>
                  <a:lnTo>
                    <a:pt x="67" y="231"/>
                  </a:lnTo>
                  <a:lnTo>
                    <a:pt x="73" y="202"/>
                  </a:lnTo>
                  <a:lnTo>
                    <a:pt x="75" y="190"/>
                  </a:lnTo>
                  <a:lnTo>
                    <a:pt x="64" y="178"/>
                  </a:lnTo>
                  <a:lnTo>
                    <a:pt x="55" y="164"/>
                  </a:lnTo>
                  <a:lnTo>
                    <a:pt x="50" y="148"/>
                  </a:lnTo>
                  <a:lnTo>
                    <a:pt x="48" y="132"/>
                  </a:lnTo>
                  <a:lnTo>
                    <a:pt x="47" y="133"/>
                  </a:lnTo>
                  <a:lnTo>
                    <a:pt x="45" y="137"/>
                  </a:lnTo>
                  <a:lnTo>
                    <a:pt x="42" y="143"/>
                  </a:lnTo>
                  <a:lnTo>
                    <a:pt x="37" y="150"/>
                  </a:lnTo>
                  <a:lnTo>
                    <a:pt x="31" y="159"/>
                  </a:lnTo>
                  <a:lnTo>
                    <a:pt x="26" y="166"/>
                  </a:lnTo>
                  <a:lnTo>
                    <a:pt x="20" y="174"/>
                  </a:lnTo>
                  <a:lnTo>
                    <a:pt x="15" y="181"/>
                  </a:lnTo>
                  <a:lnTo>
                    <a:pt x="3" y="167"/>
                  </a:lnTo>
                  <a:lnTo>
                    <a:pt x="0" y="137"/>
                  </a:lnTo>
                  <a:lnTo>
                    <a:pt x="3" y="102"/>
                  </a:lnTo>
                  <a:lnTo>
                    <a:pt x="12" y="75"/>
                  </a:lnTo>
                  <a:lnTo>
                    <a:pt x="12" y="86"/>
                  </a:lnTo>
                  <a:lnTo>
                    <a:pt x="11" y="109"/>
                  </a:lnTo>
                  <a:lnTo>
                    <a:pt x="11" y="136"/>
                  </a:lnTo>
                  <a:lnTo>
                    <a:pt x="15" y="158"/>
                  </a:lnTo>
                  <a:lnTo>
                    <a:pt x="17" y="157"/>
                  </a:lnTo>
                  <a:lnTo>
                    <a:pt x="20" y="152"/>
                  </a:lnTo>
                  <a:lnTo>
                    <a:pt x="25" y="144"/>
                  </a:lnTo>
                  <a:lnTo>
                    <a:pt x="31" y="136"/>
                  </a:lnTo>
                  <a:lnTo>
                    <a:pt x="38" y="128"/>
                  </a:lnTo>
                  <a:lnTo>
                    <a:pt x="43" y="120"/>
                  </a:lnTo>
                  <a:lnTo>
                    <a:pt x="48" y="115"/>
                  </a:lnTo>
                  <a:lnTo>
                    <a:pt x="51" y="114"/>
                  </a:lnTo>
                  <a:lnTo>
                    <a:pt x="59" y="128"/>
                  </a:lnTo>
                  <a:lnTo>
                    <a:pt x="62" y="147"/>
                  </a:lnTo>
                  <a:lnTo>
                    <a:pt x="65" y="163"/>
                  </a:lnTo>
                  <a:lnTo>
                    <a:pt x="77" y="168"/>
                  </a:lnTo>
                  <a:lnTo>
                    <a:pt x="71" y="146"/>
                  </a:lnTo>
                  <a:lnTo>
                    <a:pt x="69" y="125"/>
                  </a:lnTo>
                  <a:lnTo>
                    <a:pt x="68" y="102"/>
                  </a:lnTo>
                  <a:lnTo>
                    <a:pt x="69" y="79"/>
                  </a:lnTo>
                  <a:lnTo>
                    <a:pt x="72" y="89"/>
                  </a:lnTo>
                  <a:lnTo>
                    <a:pt x="77" y="114"/>
                  </a:lnTo>
                  <a:lnTo>
                    <a:pt x="83" y="142"/>
                  </a:lnTo>
                  <a:lnTo>
                    <a:pt x="88" y="161"/>
                  </a:lnTo>
                  <a:lnTo>
                    <a:pt x="95" y="148"/>
                  </a:lnTo>
                  <a:lnTo>
                    <a:pt x="102" y="139"/>
                  </a:lnTo>
                  <a:lnTo>
                    <a:pt x="112" y="131"/>
                  </a:lnTo>
                  <a:lnTo>
                    <a:pt x="123" y="124"/>
                  </a:lnTo>
                  <a:lnTo>
                    <a:pt x="134" y="117"/>
                  </a:lnTo>
                  <a:lnTo>
                    <a:pt x="144" y="110"/>
                  </a:lnTo>
                  <a:lnTo>
                    <a:pt x="156" y="103"/>
                  </a:lnTo>
                  <a:lnTo>
                    <a:pt x="165" y="95"/>
                  </a:lnTo>
                  <a:lnTo>
                    <a:pt x="175" y="84"/>
                  </a:lnTo>
                  <a:lnTo>
                    <a:pt x="184" y="76"/>
                  </a:lnTo>
                  <a:lnTo>
                    <a:pt x="191" y="67"/>
                  </a:lnTo>
                  <a:lnTo>
                    <a:pt x="196" y="58"/>
                  </a:lnTo>
                  <a:lnTo>
                    <a:pt x="200" y="50"/>
                  </a:lnTo>
                  <a:lnTo>
                    <a:pt x="203" y="41"/>
                  </a:lnTo>
                  <a:lnTo>
                    <a:pt x="206" y="30"/>
                  </a:lnTo>
                  <a:lnTo>
                    <a:pt x="206" y="19"/>
                  </a:lnTo>
                  <a:lnTo>
                    <a:pt x="205" y="14"/>
                  </a:lnTo>
                  <a:lnTo>
                    <a:pt x="202" y="10"/>
                  </a:lnTo>
                  <a:lnTo>
                    <a:pt x="198" y="4"/>
                  </a:lnTo>
                  <a:lnTo>
                    <a:pt x="195" y="0"/>
                  </a:lnTo>
                  <a:lnTo>
                    <a:pt x="203" y="0"/>
                  </a:lnTo>
                  <a:lnTo>
                    <a:pt x="211" y="4"/>
                  </a:lnTo>
                  <a:lnTo>
                    <a:pt x="216" y="11"/>
                  </a:lnTo>
                  <a:lnTo>
                    <a:pt x="21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6" name="Freeform 52"/>
            <p:cNvSpPr>
              <a:spLocks/>
            </p:cNvSpPr>
            <p:nvPr/>
          </p:nvSpPr>
          <p:spPr bwMode="auto">
            <a:xfrm>
              <a:off x="5194" y="1862"/>
              <a:ext cx="216" cy="293"/>
            </a:xfrm>
            <a:custGeom>
              <a:avLst/>
              <a:gdLst>
                <a:gd name="T0" fmla="*/ 99 w 216"/>
                <a:gd name="T1" fmla="*/ 25 h 293"/>
                <a:gd name="T2" fmla="*/ 119 w 216"/>
                <a:gd name="T3" fmla="*/ 38 h 293"/>
                <a:gd name="T4" fmla="*/ 133 w 216"/>
                <a:gd name="T5" fmla="*/ 52 h 293"/>
                <a:gd name="T6" fmla="*/ 144 w 216"/>
                <a:gd name="T7" fmla="*/ 69 h 293"/>
                <a:gd name="T8" fmla="*/ 154 w 216"/>
                <a:gd name="T9" fmla="*/ 88 h 293"/>
                <a:gd name="T10" fmla="*/ 161 w 216"/>
                <a:gd name="T11" fmla="*/ 107 h 293"/>
                <a:gd name="T12" fmla="*/ 166 w 216"/>
                <a:gd name="T13" fmla="*/ 128 h 293"/>
                <a:gd name="T14" fmla="*/ 171 w 216"/>
                <a:gd name="T15" fmla="*/ 149 h 293"/>
                <a:gd name="T16" fmla="*/ 178 w 216"/>
                <a:gd name="T17" fmla="*/ 170 h 293"/>
                <a:gd name="T18" fmla="*/ 180 w 216"/>
                <a:gd name="T19" fmla="*/ 184 h 293"/>
                <a:gd name="T20" fmla="*/ 183 w 216"/>
                <a:gd name="T21" fmla="*/ 199 h 293"/>
                <a:gd name="T22" fmla="*/ 188 w 216"/>
                <a:gd name="T23" fmla="*/ 215 h 293"/>
                <a:gd name="T24" fmla="*/ 193 w 216"/>
                <a:gd name="T25" fmla="*/ 232 h 293"/>
                <a:gd name="T26" fmla="*/ 198 w 216"/>
                <a:gd name="T27" fmla="*/ 247 h 293"/>
                <a:gd name="T28" fmla="*/ 205 w 216"/>
                <a:gd name="T29" fmla="*/ 263 h 293"/>
                <a:gd name="T30" fmla="*/ 211 w 216"/>
                <a:gd name="T31" fmla="*/ 277 h 293"/>
                <a:gd name="T32" fmla="*/ 216 w 216"/>
                <a:gd name="T33" fmla="*/ 291 h 293"/>
                <a:gd name="T34" fmla="*/ 214 w 216"/>
                <a:gd name="T35" fmla="*/ 293 h 293"/>
                <a:gd name="T36" fmla="*/ 209 w 216"/>
                <a:gd name="T37" fmla="*/ 293 h 293"/>
                <a:gd name="T38" fmla="*/ 202 w 216"/>
                <a:gd name="T39" fmla="*/ 292 h 293"/>
                <a:gd name="T40" fmla="*/ 198 w 216"/>
                <a:gd name="T41" fmla="*/ 289 h 293"/>
                <a:gd name="T42" fmla="*/ 191 w 216"/>
                <a:gd name="T43" fmla="*/ 275 h 293"/>
                <a:gd name="T44" fmla="*/ 184 w 216"/>
                <a:gd name="T45" fmla="*/ 255 h 293"/>
                <a:gd name="T46" fmla="*/ 174 w 216"/>
                <a:gd name="T47" fmla="*/ 229 h 293"/>
                <a:gd name="T48" fmla="*/ 165 w 216"/>
                <a:gd name="T49" fmla="*/ 201 h 293"/>
                <a:gd name="T50" fmla="*/ 157 w 216"/>
                <a:gd name="T51" fmla="*/ 175 h 293"/>
                <a:gd name="T52" fmla="*/ 151 w 216"/>
                <a:gd name="T53" fmla="*/ 153 h 293"/>
                <a:gd name="T54" fmla="*/ 146 w 216"/>
                <a:gd name="T55" fmla="*/ 137 h 293"/>
                <a:gd name="T56" fmla="*/ 144 w 216"/>
                <a:gd name="T57" fmla="*/ 131 h 293"/>
                <a:gd name="T58" fmla="*/ 137 w 216"/>
                <a:gd name="T59" fmla="*/ 114 h 293"/>
                <a:gd name="T60" fmla="*/ 128 w 216"/>
                <a:gd name="T61" fmla="*/ 96 h 293"/>
                <a:gd name="T62" fmla="*/ 117 w 216"/>
                <a:gd name="T63" fmla="*/ 79 h 293"/>
                <a:gd name="T64" fmla="*/ 106 w 216"/>
                <a:gd name="T65" fmla="*/ 64 h 293"/>
                <a:gd name="T66" fmla="*/ 93 w 216"/>
                <a:gd name="T67" fmla="*/ 50 h 293"/>
                <a:gd name="T68" fmla="*/ 77 w 216"/>
                <a:gd name="T69" fmla="*/ 38 h 293"/>
                <a:gd name="T70" fmla="*/ 60 w 216"/>
                <a:gd name="T71" fmla="*/ 29 h 293"/>
                <a:gd name="T72" fmla="*/ 42 w 216"/>
                <a:gd name="T73" fmla="*/ 21 h 293"/>
                <a:gd name="T74" fmla="*/ 37 w 216"/>
                <a:gd name="T75" fmla="*/ 18 h 293"/>
                <a:gd name="T76" fmla="*/ 31 w 216"/>
                <a:gd name="T77" fmla="*/ 16 h 293"/>
                <a:gd name="T78" fmla="*/ 26 w 216"/>
                <a:gd name="T79" fmla="*/ 14 h 293"/>
                <a:gd name="T80" fmla="*/ 21 w 216"/>
                <a:gd name="T81" fmla="*/ 12 h 293"/>
                <a:gd name="T82" fmla="*/ 16 w 216"/>
                <a:gd name="T83" fmla="*/ 9 h 293"/>
                <a:gd name="T84" fmla="*/ 10 w 216"/>
                <a:gd name="T85" fmla="*/ 7 h 293"/>
                <a:gd name="T86" fmla="*/ 6 w 216"/>
                <a:gd name="T87" fmla="*/ 3 h 293"/>
                <a:gd name="T88" fmla="*/ 0 w 216"/>
                <a:gd name="T89" fmla="*/ 0 h 293"/>
                <a:gd name="T90" fmla="*/ 2 w 216"/>
                <a:gd name="T91" fmla="*/ 0 h 293"/>
                <a:gd name="T92" fmla="*/ 10 w 216"/>
                <a:gd name="T93" fmla="*/ 1 h 293"/>
                <a:gd name="T94" fmla="*/ 19 w 216"/>
                <a:gd name="T95" fmla="*/ 3 h 293"/>
                <a:gd name="T96" fmla="*/ 33 w 216"/>
                <a:gd name="T97" fmla="*/ 6 h 293"/>
                <a:gd name="T98" fmla="*/ 48 w 216"/>
                <a:gd name="T99" fmla="*/ 9 h 293"/>
                <a:gd name="T100" fmla="*/ 65 w 216"/>
                <a:gd name="T101" fmla="*/ 13 h 293"/>
                <a:gd name="T102" fmla="*/ 81 w 216"/>
                <a:gd name="T103" fmla="*/ 19 h 293"/>
                <a:gd name="T104" fmla="*/ 99 w 216"/>
                <a:gd name="T105" fmla="*/ 25 h 2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16" h="293">
                  <a:moveTo>
                    <a:pt x="99" y="25"/>
                  </a:moveTo>
                  <a:lnTo>
                    <a:pt x="119" y="38"/>
                  </a:lnTo>
                  <a:lnTo>
                    <a:pt x="133" y="52"/>
                  </a:lnTo>
                  <a:lnTo>
                    <a:pt x="144" y="69"/>
                  </a:lnTo>
                  <a:lnTo>
                    <a:pt x="154" y="88"/>
                  </a:lnTo>
                  <a:lnTo>
                    <a:pt x="161" y="107"/>
                  </a:lnTo>
                  <a:lnTo>
                    <a:pt x="166" y="128"/>
                  </a:lnTo>
                  <a:lnTo>
                    <a:pt x="171" y="149"/>
                  </a:lnTo>
                  <a:lnTo>
                    <a:pt x="178" y="170"/>
                  </a:lnTo>
                  <a:lnTo>
                    <a:pt x="180" y="184"/>
                  </a:lnTo>
                  <a:lnTo>
                    <a:pt x="183" y="199"/>
                  </a:lnTo>
                  <a:lnTo>
                    <a:pt x="188" y="215"/>
                  </a:lnTo>
                  <a:lnTo>
                    <a:pt x="193" y="232"/>
                  </a:lnTo>
                  <a:lnTo>
                    <a:pt x="198" y="247"/>
                  </a:lnTo>
                  <a:lnTo>
                    <a:pt x="205" y="263"/>
                  </a:lnTo>
                  <a:lnTo>
                    <a:pt x="211" y="277"/>
                  </a:lnTo>
                  <a:lnTo>
                    <a:pt x="216" y="291"/>
                  </a:lnTo>
                  <a:lnTo>
                    <a:pt x="214" y="293"/>
                  </a:lnTo>
                  <a:lnTo>
                    <a:pt x="209" y="293"/>
                  </a:lnTo>
                  <a:lnTo>
                    <a:pt x="202" y="292"/>
                  </a:lnTo>
                  <a:lnTo>
                    <a:pt x="198" y="289"/>
                  </a:lnTo>
                  <a:lnTo>
                    <a:pt x="191" y="275"/>
                  </a:lnTo>
                  <a:lnTo>
                    <a:pt x="184" y="255"/>
                  </a:lnTo>
                  <a:lnTo>
                    <a:pt x="174" y="229"/>
                  </a:lnTo>
                  <a:lnTo>
                    <a:pt x="165" y="201"/>
                  </a:lnTo>
                  <a:lnTo>
                    <a:pt x="157" y="175"/>
                  </a:lnTo>
                  <a:lnTo>
                    <a:pt x="151" y="153"/>
                  </a:lnTo>
                  <a:lnTo>
                    <a:pt x="146" y="137"/>
                  </a:lnTo>
                  <a:lnTo>
                    <a:pt x="144" y="131"/>
                  </a:lnTo>
                  <a:lnTo>
                    <a:pt x="137" y="114"/>
                  </a:lnTo>
                  <a:lnTo>
                    <a:pt x="128" y="96"/>
                  </a:lnTo>
                  <a:lnTo>
                    <a:pt x="117" y="79"/>
                  </a:lnTo>
                  <a:lnTo>
                    <a:pt x="106" y="64"/>
                  </a:lnTo>
                  <a:lnTo>
                    <a:pt x="93" y="50"/>
                  </a:lnTo>
                  <a:lnTo>
                    <a:pt x="77" y="38"/>
                  </a:lnTo>
                  <a:lnTo>
                    <a:pt x="60" y="29"/>
                  </a:lnTo>
                  <a:lnTo>
                    <a:pt x="42" y="21"/>
                  </a:lnTo>
                  <a:lnTo>
                    <a:pt x="37" y="18"/>
                  </a:lnTo>
                  <a:lnTo>
                    <a:pt x="31" y="16"/>
                  </a:lnTo>
                  <a:lnTo>
                    <a:pt x="26" y="14"/>
                  </a:lnTo>
                  <a:lnTo>
                    <a:pt x="21" y="12"/>
                  </a:lnTo>
                  <a:lnTo>
                    <a:pt x="16" y="9"/>
                  </a:lnTo>
                  <a:lnTo>
                    <a:pt x="10" y="7"/>
                  </a:lnTo>
                  <a:lnTo>
                    <a:pt x="6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10" y="1"/>
                  </a:lnTo>
                  <a:lnTo>
                    <a:pt x="19" y="3"/>
                  </a:lnTo>
                  <a:lnTo>
                    <a:pt x="33" y="6"/>
                  </a:lnTo>
                  <a:lnTo>
                    <a:pt x="48" y="9"/>
                  </a:lnTo>
                  <a:lnTo>
                    <a:pt x="65" y="13"/>
                  </a:lnTo>
                  <a:lnTo>
                    <a:pt x="81" y="19"/>
                  </a:lnTo>
                  <a:lnTo>
                    <a:pt x="99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7" name="Freeform 53"/>
            <p:cNvSpPr>
              <a:spLocks/>
            </p:cNvSpPr>
            <p:nvPr/>
          </p:nvSpPr>
          <p:spPr bwMode="auto">
            <a:xfrm>
              <a:off x="4745" y="1890"/>
              <a:ext cx="58" cy="94"/>
            </a:xfrm>
            <a:custGeom>
              <a:avLst/>
              <a:gdLst>
                <a:gd name="T0" fmla="*/ 58 w 58"/>
                <a:gd name="T1" fmla="*/ 32 h 94"/>
                <a:gd name="T2" fmla="*/ 54 w 58"/>
                <a:gd name="T3" fmla="*/ 33 h 94"/>
                <a:gd name="T4" fmla="*/ 49 w 58"/>
                <a:gd name="T5" fmla="*/ 33 h 94"/>
                <a:gd name="T6" fmla="*/ 44 w 58"/>
                <a:gd name="T7" fmla="*/ 31 h 94"/>
                <a:gd name="T8" fmla="*/ 39 w 58"/>
                <a:gd name="T9" fmla="*/ 29 h 94"/>
                <a:gd name="T10" fmla="*/ 34 w 58"/>
                <a:gd name="T11" fmla="*/ 26 h 94"/>
                <a:gd name="T12" fmla="*/ 30 w 58"/>
                <a:gd name="T13" fmla="*/ 24 h 94"/>
                <a:gd name="T14" fmla="*/ 25 w 58"/>
                <a:gd name="T15" fmla="*/ 23 h 94"/>
                <a:gd name="T16" fmla="*/ 20 w 58"/>
                <a:gd name="T17" fmla="*/ 22 h 94"/>
                <a:gd name="T18" fmla="*/ 15 w 58"/>
                <a:gd name="T19" fmla="*/ 40 h 94"/>
                <a:gd name="T20" fmla="*/ 12 w 58"/>
                <a:gd name="T21" fmla="*/ 66 h 94"/>
                <a:gd name="T22" fmla="*/ 11 w 58"/>
                <a:gd name="T23" fmla="*/ 87 h 94"/>
                <a:gd name="T24" fmla="*/ 10 w 58"/>
                <a:gd name="T25" fmla="*/ 94 h 94"/>
                <a:gd name="T26" fmla="*/ 5 w 58"/>
                <a:gd name="T27" fmla="*/ 70 h 94"/>
                <a:gd name="T28" fmla="*/ 5 w 58"/>
                <a:gd name="T29" fmla="*/ 45 h 94"/>
                <a:gd name="T30" fmla="*/ 5 w 58"/>
                <a:gd name="T31" fmla="*/ 20 h 94"/>
                <a:gd name="T32" fmla="*/ 0 w 58"/>
                <a:gd name="T33" fmla="*/ 0 h 94"/>
                <a:gd name="T34" fmla="*/ 2 w 58"/>
                <a:gd name="T35" fmla="*/ 1 h 94"/>
                <a:gd name="T36" fmla="*/ 8 w 58"/>
                <a:gd name="T37" fmla="*/ 3 h 94"/>
                <a:gd name="T38" fmla="*/ 16 w 58"/>
                <a:gd name="T39" fmla="*/ 7 h 94"/>
                <a:gd name="T40" fmla="*/ 27 w 58"/>
                <a:gd name="T41" fmla="*/ 11 h 94"/>
                <a:gd name="T42" fmla="*/ 37 w 58"/>
                <a:gd name="T43" fmla="*/ 16 h 94"/>
                <a:gd name="T44" fmla="*/ 46 w 58"/>
                <a:gd name="T45" fmla="*/ 22 h 94"/>
                <a:gd name="T46" fmla="*/ 54 w 58"/>
                <a:gd name="T47" fmla="*/ 28 h 94"/>
                <a:gd name="T48" fmla="*/ 58 w 58"/>
                <a:gd name="T49" fmla="*/ 32 h 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8" h="94">
                  <a:moveTo>
                    <a:pt x="58" y="32"/>
                  </a:moveTo>
                  <a:lnTo>
                    <a:pt x="54" y="33"/>
                  </a:lnTo>
                  <a:lnTo>
                    <a:pt x="49" y="33"/>
                  </a:lnTo>
                  <a:lnTo>
                    <a:pt x="44" y="31"/>
                  </a:lnTo>
                  <a:lnTo>
                    <a:pt x="39" y="29"/>
                  </a:lnTo>
                  <a:lnTo>
                    <a:pt x="34" y="26"/>
                  </a:lnTo>
                  <a:lnTo>
                    <a:pt x="30" y="24"/>
                  </a:lnTo>
                  <a:lnTo>
                    <a:pt x="25" y="23"/>
                  </a:lnTo>
                  <a:lnTo>
                    <a:pt x="20" y="22"/>
                  </a:lnTo>
                  <a:lnTo>
                    <a:pt x="15" y="40"/>
                  </a:lnTo>
                  <a:lnTo>
                    <a:pt x="12" y="66"/>
                  </a:lnTo>
                  <a:lnTo>
                    <a:pt x="11" y="87"/>
                  </a:lnTo>
                  <a:lnTo>
                    <a:pt x="10" y="94"/>
                  </a:lnTo>
                  <a:lnTo>
                    <a:pt x="5" y="70"/>
                  </a:lnTo>
                  <a:lnTo>
                    <a:pt x="5" y="45"/>
                  </a:lnTo>
                  <a:lnTo>
                    <a:pt x="5" y="20"/>
                  </a:lnTo>
                  <a:lnTo>
                    <a:pt x="0" y="0"/>
                  </a:lnTo>
                  <a:lnTo>
                    <a:pt x="2" y="1"/>
                  </a:lnTo>
                  <a:lnTo>
                    <a:pt x="8" y="3"/>
                  </a:lnTo>
                  <a:lnTo>
                    <a:pt x="16" y="7"/>
                  </a:lnTo>
                  <a:lnTo>
                    <a:pt x="27" y="11"/>
                  </a:lnTo>
                  <a:lnTo>
                    <a:pt x="37" y="16"/>
                  </a:lnTo>
                  <a:lnTo>
                    <a:pt x="46" y="22"/>
                  </a:lnTo>
                  <a:lnTo>
                    <a:pt x="54" y="28"/>
                  </a:lnTo>
                  <a:lnTo>
                    <a:pt x="58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8" name="Freeform 54"/>
            <p:cNvSpPr>
              <a:spLocks/>
            </p:cNvSpPr>
            <p:nvPr/>
          </p:nvSpPr>
          <p:spPr bwMode="auto">
            <a:xfrm>
              <a:off x="4559" y="1870"/>
              <a:ext cx="192" cy="256"/>
            </a:xfrm>
            <a:custGeom>
              <a:avLst/>
              <a:gdLst>
                <a:gd name="T0" fmla="*/ 14 w 192"/>
                <a:gd name="T1" fmla="*/ 17 h 256"/>
                <a:gd name="T2" fmla="*/ 15 w 192"/>
                <a:gd name="T3" fmla="*/ 54 h 256"/>
                <a:gd name="T4" fmla="*/ 62 w 192"/>
                <a:gd name="T5" fmla="*/ 118 h 256"/>
                <a:gd name="T6" fmla="*/ 76 w 192"/>
                <a:gd name="T7" fmla="*/ 138 h 256"/>
                <a:gd name="T8" fmla="*/ 83 w 192"/>
                <a:gd name="T9" fmla="*/ 150 h 256"/>
                <a:gd name="T10" fmla="*/ 109 w 192"/>
                <a:gd name="T11" fmla="*/ 125 h 256"/>
                <a:gd name="T12" fmla="*/ 136 w 192"/>
                <a:gd name="T13" fmla="*/ 100 h 256"/>
                <a:gd name="T14" fmla="*/ 157 w 192"/>
                <a:gd name="T15" fmla="*/ 72 h 256"/>
                <a:gd name="T16" fmla="*/ 166 w 192"/>
                <a:gd name="T17" fmla="*/ 38 h 256"/>
                <a:gd name="T18" fmla="*/ 167 w 192"/>
                <a:gd name="T19" fmla="*/ 30 h 256"/>
                <a:gd name="T20" fmla="*/ 170 w 192"/>
                <a:gd name="T21" fmla="*/ 23 h 256"/>
                <a:gd name="T22" fmla="*/ 177 w 192"/>
                <a:gd name="T23" fmla="*/ 39 h 256"/>
                <a:gd name="T24" fmla="*/ 174 w 192"/>
                <a:gd name="T25" fmla="*/ 59 h 256"/>
                <a:gd name="T26" fmla="*/ 163 w 192"/>
                <a:gd name="T27" fmla="*/ 85 h 256"/>
                <a:gd name="T28" fmla="*/ 147 w 192"/>
                <a:gd name="T29" fmla="*/ 109 h 256"/>
                <a:gd name="T30" fmla="*/ 161 w 192"/>
                <a:gd name="T31" fmla="*/ 111 h 256"/>
                <a:gd name="T32" fmla="*/ 174 w 192"/>
                <a:gd name="T33" fmla="*/ 118 h 256"/>
                <a:gd name="T34" fmla="*/ 186 w 192"/>
                <a:gd name="T35" fmla="*/ 130 h 256"/>
                <a:gd name="T36" fmla="*/ 192 w 192"/>
                <a:gd name="T37" fmla="*/ 144 h 256"/>
                <a:gd name="T38" fmla="*/ 187 w 192"/>
                <a:gd name="T39" fmla="*/ 141 h 256"/>
                <a:gd name="T40" fmla="*/ 175 w 192"/>
                <a:gd name="T41" fmla="*/ 134 h 256"/>
                <a:gd name="T42" fmla="*/ 162 w 192"/>
                <a:gd name="T43" fmla="*/ 126 h 256"/>
                <a:gd name="T44" fmla="*/ 150 w 192"/>
                <a:gd name="T45" fmla="*/ 121 h 256"/>
                <a:gd name="T46" fmla="*/ 137 w 192"/>
                <a:gd name="T47" fmla="*/ 123 h 256"/>
                <a:gd name="T48" fmla="*/ 124 w 192"/>
                <a:gd name="T49" fmla="*/ 130 h 256"/>
                <a:gd name="T50" fmla="*/ 112 w 192"/>
                <a:gd name="T51" fmla="*/ 141 h 256"/>
                <a:gd name="T52" fmla="*/ 100 w 192"/>
                <a:gd name="T53" fmla="*/ 149 h 256"/>
                <a:gd name="T54" fmla="*/ 87 w 192"/>
                <a:gd name="T55" fmla="*/ 165 h 256"/>
                <a:gd name="T56" fmla="*/ 81 w 192"/>
                <a:gd name="T57" fmla="*/ 184 h 256"/>
                <a:gd name="T58" fmla="*/ 77 w 192"/>
                <a:gd name="T59" fmla="*/ 204 h 256"/>
                <a:gd name="T60" fmla="*/ 69 w 192"/>
                <a:gd name="T61" fmla="*/ 222 h 256"/>
                <a:gd name="T62" fmla="*/ 68 w 192"/>
                <a:gd name="T63" fmla="*/ 234 h 256"/>
                <a:gd name="T64" fmla="*/ 72 w 192"/>
                <a:gd name="T65" fmla="*/ 247 h 256"/>
                <a:gd name="T66" fmla="*/ 81 w 192"/>
                <a:gd name="T67" fmla="*/ 245 h 256"/>
                <a:gd name="T68" fmla="*/ 86 w 192"/>
                <a:gd name="T69" fmla="*/ 238 h 256"/>
                <a:gd name="T70" fmla="*/ 86 w 192"/>
                <a:gd name="T71" fmla="*/ 221 h 256"/>
                <a:gd name="T72" fmla="*/ 89 w 192"/>
                <a:gd name="T73" fmla="*/ 206 h 256"/>
                <a:gd name="T74" fmla="*/ 96 w 192"/>
                <a:gd name="T75" fmla="*/ 224 h 256"/>
                <a:gd name="T76" fmla="*/ 94 w 192"/>
                <a:gd name="T77" fmla="*/ 242 h 256"/>
                <a:gd name="T78" fmla="*/ 89 w 192"/>
                <a:gd name="T79" fmla="*/ 252 h 256"/>
                <a:gd name="T80" fmla="*/ 78 w 192"/>
                <a:gd name="T81" fmla="*/ 256 h 256"/>
                <a:gd name="T82" fmla="*/ 67 w 192"/>
                <a:gd name="T83" fmla="*/ 253 h 256"/>
                <a:gd name="T84" fmla="*/ 58 w 192"/>
                <a:gd name="T85" fmla="*/ 244 h 256"/>
                <a:gd name="T86" fmla="*/ 57 w 192"/>
                <a:gd name="T87" fmla="*/ 225 h 256"/>
                <a:gd name="T88" fmla="*/ 65 w 192"/>
                <a:gd name="T89" fmla="*/ 207 h 256"/>
                <a:gd name="T90" fmla="*/ 74 w 192"/>
                <a:gd name="T91" fmla="*/ 190 h 256"/>
                <a:gd name="T92" fmla="*/ 73 w 192"/>
                <a:gd name="T93" fmla="*/ 169 h 256"/>
                <a:gd name="T94" fmla="*/ 53 w 192"/>
                <a:gd name="T95" fmla="*/ 133 h 256"/>
                <a:gd name="T96" fmla="*/ 26 w 192"/>
                <a:gd name="T97" fmla="*/ 99 h 256"/>
                <a:gd name="T98" fmla="*/ 4 w 192"/>
                <a:gd name="T99" fmla="*/ 64 h 256"/>
                <a:gd name="T100" fmla="*/ 3 w 192"/>
                <a:gd name="T101" fmla="*/ 21 h 256"/>
                <a:gd name="T102" fmla="*/ 10 w 192"/>
                <a:gd name="T103" fmla="*/ 7 h 256"/>
                <a:gd name="T104" fmla="*/ 20 w 192"/>
                <a:gd name="T105" fmla="*/ 0 h 2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2" h="256">
                  <a:moveTo>
                    <a:pt x="20" y="0"/>
                  </a:moveTo>
                  <a:lnTo>
                    <a:pt x="14" y="17"/>
                  </a:lnTo>
                  <a:lnTo>
                    <a:pt x="13" y="36"/>
                  </a:lnTo>
                  <a:lnTo>
                    <a:pt x="15" y="54"/>
                  </a:lnTo>
                  <a:lnTo>
                    <a:pt x="22" y="68"/>
                  </a:lnTo>
                  <a:lnTo>
                    <a:pt x="62" y="118"/>
                  </a:lnTo>
                  <a:lnTo>
                    <a:pt x="70" y="127"/>
                  </a:lnTo>
                  <a:lnTo>
                    <a:pt x="76" y="138"/>
                  </a:lnTo>
                  <a:lnTo>
                    <a:pt x="81" y="147"/>
                  </a:lnTo>
                  <a:lnTo>
                    <a:pt x="83" y="150"/>
                  </a:lnTo>
                  <a:lnTo>
                    <a:pt x="96" y="138"/>
                  </a:lnTo>
                  <a:lnTo>
                    <a:pt x="109" y="125"/>
                  </a:lnTo>
                  <a:lnTo>
                    <a:pt x="122" y="113"/>
                  </a:lnTo>
                  <a:lnTo>
                    <a:pt x="136" y="100"/>
                  </a:lnTo>
                  <a:lnTo>
                    <a:pt x="147" y="87"/>
                  </a:lnTo>
                  <a:lnTo>
                    <a:pt x="157" y="72"/>
                  </a:lnTo>
                  <a:lnTo>
                    <a:pt x="163" y="56"/>
                  </a:lnTo>
                  <a:lnTo>
                    <a:pt x="166" y="38"/>
                  </a:lnTo>
                  <a:lnTo>
                    <a:pt x="167" y="34"/>
                  </a:lnTo>
                  <a:lnTo>
                    <a:pt x="167" y="30"/>
                  </a:lnTo>
                  <a:lnTo>
                    <a:pt x="167" y="26"/>
                  </a:lnTo>
                  <a:lnTo>
                    <a:pt x="170" y="23"/>
                  </a:lnTo>
                  <a:lnTo>
                    <a:pt x="175" y="30"/>
                  </a:lnTo>
                  <a:lnTo>
                    <a:pt x="177" y="39"/>
                  </a:lnTo>
                  <a:lnTo>
                    <a:pt x="175" y="50"/>
                  </a:lnTo>
                  <a:lnTo>
                    <a:pt x="174" y="59"/>
                  </a:lnTo>
                  <a:lnTo>
                    <a:pt x="169" y="72"/>
                  </a:lnTo>
                  <a:lnTo>
                    <a:pt x="163" y="85"/>
                  </a:lnTo>
                  <a:lnTo>
                    <a:pt x="156" y="96"/>
                  </a:lnTo>
                  <a:lnTo>
                    <a:pt x="147" y="109"/>
                  </a:lnTo>
                  <a:lnTo>
                    <a:pt x="154" y="109"/>
                  </a:lnTo>
                  <a:lnTo>
                    <a:pt x="161" y="111"/>
                  </a:lnTo>
                  <a:lnTo>
                    <a:pt x="168" y="114"/>
                  </a:lnTo>
                  <a:lnTo>
                    <a:pt x="174" y="118"/>
                  </a:lnTo>
                  <a:lnTo>
                    <a:pt x="180" y="124"/>
                  </a:lnTo>
                  <a:lnTo>
                    <a:pt x="186" y="130"/>
                  </a:lnTo>
                  <a:lnTo>
                    <a:pt x="190" y="137"/>
                  </a:lnTo>
                  <a:lnTo>
                    <a:pt x="192" y="144"/>
                  </a:lnTo>
                  <a:lnTo>
                    <a:pt x="191" y="143"/>
                  </a:lnTo>
                  <a:lnTo>
                    <a:pt x="187" y="141"/>
                  </a:lnTo>
                  <a:lnTo>
                    <a:pt x="182" y="138"/>
                  </a:lnTo>
                  <a:lnTo>
                    <a:pt x="175" y="134"/>
                  </a:lnTo>
                  <a:lnTo>
                    <a:pt x="168" y="130"/>
                  </a:lnTo>
                  <a:lnTo>
                    <a:pt x="162" y="126"/>
                  </a:lnTo>
                  <a:lnTo>
                    <a:pt x="156" y="123"/>
                  </a:lnTo>
                  <a:lnTo>
                    <a:pt x="150" y="121"/>
                  </a:lnTo>
                  <a:lnTo>
                    <a:pt x="143" y="121"/>
                  </a:lnTo>
                  <a:lnTo>
                    <a:pt x="137" y="123"/>
                  </a:lnTo>
                  <a:lnTo>
                    <a:pt x="130" y="126"/>
                  </a:lnTo>
                  <a:lnTo>
                    <a:pt x="124" y="130"/>
                  </a:lnTo>
                  <a:lnTo>
                    <a:pt x="118" y="136"/>
                  </a:lnTo>
                  <a:lnTo>
                    <a:pt x="112" y="141"/>
                  </a:lnTo>
                  <a:lnTo>
                    <a:pt x="106" y="145"/>
                  </a:lnTo>
                  <a:lnTo>
                    <a:pt x="100" y="149"/>
                  </a:lnTo>
                  <a:lnTo>
                    <a:pt x="92" y="156"/>
                  </a:lnTo>
                  <a:lnTo>
                    <a:pt x="87" y="165"/>
                  </a:lnTo>
                  <a:lnTo>
                    <a:pt x="84" y="175"/>
                  </a:lnTo>
                  <a:lnTo>
                    <a:pt x="81" y="184"/>
                  </a:lnTo>
                  <a:lnTo>
                    <a:pt x="79" y="195"/>
                  </a:lnTo>
                  <a:lnTo>
                    <a:pt x="77" y="204"/>
                  </a:lnTo>
                  <a:lnTo>
                    <a:pt x="73" y="213"/>
                  </a:lnTo>
                  <a:lnTo>
                    <a:pt x="69" y="222"/>
                  </a:lnTo>
                  <a:lnTo>
                    <a:pt x="68" y="228"/>
                  </a:lnTo>
                  <a:lnTo>
                    <a:pt x="68" y="234"/>
                  </a:lnTo>
                  <a:lnTo>
                    <a:pt x="68" y="241"/>
                  </a:lnTo>
                  <a:lnTo>
                    <a:pt x="72" y="247"/>
                  </a:lnTo>
                  <a:lnTo>
                    <a:pt x="76" y="247"/>
                  </a:lnTo>
                  <a:lnTo>
                    <a:pt x="81" y="245"/>
                  </a:lnTo>
                  <a:lnTo>
                    <a:pt x="84" y="242"/>
                  </a:lnTo>
                  <a:lnTo>
                    <a:pt x="86" y="238"/>
                  </a:lnTo>
                  <a:lnTo>
                    <a:pt x="87" y="229"/>
                  </a:lnTo>
                  <a:lnTo>
                    <a:pt x="86" y="221"/>
                  </a:lnTo>
                  <a:lnTo>
                    <a:pt x="86" y="212"/>
                  </a:lnTo>
                  <a:lnTo>
                    <a:pt x="89" y="206"/>
                  </a:lnTo>
                  <a:lnTo>
                    <a:pt x="93" y="213"/>
                  </a:lnTo>
                  <a:lnTo>
                    <a:pt x="96" y="224"/>
                  </a:lnTo>
                  <a:lnTo>
                    <a:pt x="97" y="234"/>
                  </a:lnTo>
                  <a:lnTo>
                    <a:pt x="94" y="242"/>
                  </a:lnTo>
                  <a:lnTo>
                    <a:pt x="92" y="248"/>
                  </a:lnTo>
                  <a:lnTo>
                    <a:pt x="89" y="252"/>
                  </a:lnTo>
                  <a:lnTo>
                    <a:pt x="85" y="255"/>
                  </a:lnTo>
                  <a:lnTo>
                    <a:pt x="78" y="256"/>
                  </a:lnTo>
                  <a:lnTo>
                    <a:pt x="72" y="255"/>
                  </a:lnTo>
                  <a:lnTo>
                    <a:pt x="67" y="253"/>
                  </a:lnTo>
                  <a:lnTo>
                    <a:pt x="62" y="250"/>
                  </a:lnTo>
                  <a:lnTo>
                    <a:pt x="58" y="244"/>
                  </a:lnTo>
                  <a:lnTo>
                    <a:pt x="56" y="234"/>
                  </a:lnTo>
                  <a:lnTo>
                    <a:pt x="57" y="225"/>
                  </a:lnTo>
                  <a:lnTo>
                    <a:pt x="61" y="215"/>
                  </a:lnTo>
                  <a:lnTo>
                    <a:pt x="65" y="207"/>
                  </a:lnTo>
                  <a:lnTo>
                    <a:pt x="71" y="199"/>
                  </a:lnTo>
                  <a:lnTo>
                    <a:pt x="74" y="190"/>
                  </a:lnTo>
                  <a:lnTo>
                    <a:pt x="75" y="180"/>
                  </a:lnTo>
                  <a:lnTo>
                    <a:pt x="73" y="169"/>
                  </a:lnTo>
                  <a:lnTo>
                    <a:pt x="65" y="150"/>
                  </a:lnTo>
                  <a:lnTo>
                    <a:pt x="53" y="133"/>
                  </a:lnTo>
                  <a:lnTo>
                    <a:pt x="40" y="116"/>
                  </a:lnTo>
                  <a:lnTo>
                    <a:pt x="26" y="99"/>
                  </a:lnTo>
                  <a:lnTo>
                    <a:pt x="13" y="82"/>
                  </a:lnTo>
                  <a:lnTo>
                    <a:pt x="4" y="64"/>
                  </a:lnTo>
                  <a:lnTo>
                    <a:pt x="0" y="43"/>
                  </a:lnTo>
                  <a:lnTo>
                    <a:pt x="3" y="21"/>
                  </a:lnTo>
                  <a:lnTo>
                    <a:pt x="6" y="14"/>
                  </a:lnTo>
                  <a:lnTo>
                    <a:pt x="10" y="7"/>
                  </a:lnTo>
                  <a:lnTo>
                    <a:pt x="14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19" name="Freeform 55"/>
            <p:cNvSpPr>
              <a:spLocks/>
            </p:cNvSpPr>
            <p:nvPr/>
          </p:nvSpPr>
          <p:spPr bwMode="auto">
            <a:xfrm>
              <a:off x="5204" y="1979"/>
              <a:ext cx="50" cy="199"/>
            </a:xfrm>
            <a:custGeom>
              <a:avLst/>
              <a:gdLst>
                <a:gd name="T0" fmla="*/ 37 w 50"/>
                <a:gd name="T1" fmla="*/ 28 h 199"/>
                <a:gd name="T2" fmla="*/ 33 w 50"/>
                <a:gd name="T3" fmla="*/ 47 h 199"/>
                <a:gd name="T4" fmla="*/ 28 w 50"/>
                <a:gd name="T5" fmla="*/ 65 h 199"/>
                <a:gd name="T6" fmla="*/ 24 w 50"/>
                <a:gd name="T7" fmla="*/ 82 h 199"/>
                <a:gd name="T8" fmla="*/ 20 w 50"/>
                <a:gd name="T9" fmla="*/ 98 h 199"/>
                <a:gd name="T10" fmla="*/ 19 w 50"/>
                <a:gd name="T11" fmla="*/ 114 h 199"/>
                <a:gd name="T12" fmla="*/ 20 w 50"/>
                <a:gd name="T13" fmla="*/ 129 h 199"/>
                <a:gd name="T14" fmla="*/ 25 w 50"/>
                <a:gd name="T15" fmla="*/ 146 h 199"/>
                <a:gd name="T16" fmla="*/ 32 w 50"/>
                <a:gd name="T17" fmla="*/ 163 h 199"/>
                <a:gd name="T18" fmla="*/ 50 w 50"/>
                <a:gd name="T19" fmla="*/ 195 h 199"/>
                <a:gd name="T20" fmla="*/ 49 w 50"/>
                <a:gd name="T21" fmla="*/ 198 h 199"/>
                <a:gd name="T22" fmla="*/ 45 w 50"/>
                <a:gd name="T23" fmla="*/ 199 h 199"/>
                <a:gd name="T24" fmla="*/ 41 w 50"/>
                <a:gd name="T25" fmla="*/ 199 h 199"/>
                <a:gd name="T26" fmla="*/ 38 w 50"/>
                <a:gd name="T27" fmla="*/ 198 h 199"/>
                <a:gd name="T28" fmla="*/ 28 w 50"/>
                <a:gd name="T29" fmla="*/ 188 h 199"/>
                <a:gd name="T30" fmla="*/ 19 w 50"/>
                <a:gd name="T31" fmla="*/ 177 h 199"/>
                <a:gd name="T32" fmla="*/ 12 w 50"/>
                <a:gd name="T33" fmla="*/ 165 h 199"/>
                <a:gd name="T34" fmla="*/ 6 w 50"/>
                <a:gd name="T35" fmla="*/ 153 h 199"/>
                <a:gd name="T36" fmla="*/ 2 w 50"/>
                <a:gd name="T37" fmla="*/ 140 h 199"/>
                <a:gd name="T38" fmla="*/ 0 w 50"/>
                <a:gd name="T39" fmla="*/ 126 h 199"/>
                <a:gd name="T40" fmla="*/ 0 w 50"/>
                <a:gd name="T41" fmla="*/ 111 h 199"/>
                <a:gd name="T42" fmla="*/ 2 w 50"/>
                <a:gd name="T43" fmla="*/ 96 h 199"/>
                <a:gd name="T44" fmla="*/ 10 w 50"/>
                <a:gd name="T45" fmla="*/ 72 h 199"/>
                <a:gd name="T46" fmla="*/ 19 w 50"/>
                <a:gd name="T47" fmla="*/ 49 h 199"/>
                <a:gd name="T48" fmla="*/ 27 w 50"/>
                <a:gd name="T49" fmla="*/ 26 h 199"/>
                <a:gd name="T50" fmla="*/ 31 w 50"/>
                <a:gd name="T51" fmla="*/ 0 h 199"/>
                <a:gd name="T52" fmla="*/ 34 w 50"/>
                <a:gd name="T53" fmla="*/ 3 h 199"/>
                <a:gd name="T54" fmla="*/ 37 w 50"/>
                <a:gd name="T55" fmla="*/ 10 h 199"/>
                <a:gd name="T56" fmla="*/ 38 w 50"/>
                <a:gd name="T57" fmla="*/ 19 h 199"/>
                <a:gd name="T58" fmla="*/ 37 w 50"/>
                <a:gd name="T59" fmla="*/ 28 h 19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0" h="199">
                  <a:moveTo>
                    <a:pt x="37" y="28"/>
                  </a:moveTo>
                  <a:lnTo>
                    <a:pt x="33" y="47"/>
                  </a:lnTo>
                  <a:lnTo>
                    <a:pt x="28" y="65"/>
                  </a:lnTo>
                  <a:lnTo>
                    <a:pt x="24" y="82"/>
                  </a:lnTo>
                  <a:lnTo>
                    <a:pt x="20" y="98"/>
                  </a:lnTo>
                  <a:lnTo>
                    <a:pt x="19" y="114"/>
                  </a:lnTo>
                  <a:lnTo>
                    <a:pt x="20" y="129"/>
                  </a:lnTo>
                  <a:lnTo>
                    <a:pt x="25" y="146"/>
                  </a:lnTo>
                  <a:lnTo>
                    <a:pt x="32" y="163"/>
                  </a:lnTo>
                  <a:lnTo>
                    <a:pt x="50" y="195"/>
                  </a:lnTo>
                  <a:lnTo>
                    <a:pt x="49" y="198"/>
                  </a:lnTo>
                  <a:lnTo>
                    <a:pt x="45" y="199"/>
                  </a:lnTo>
                  <a:lnTo>
                    <a:pt x="41" y="199"/>
                  </a:lnTo>
                  <a:lnTo>
                    <a:pt x="38" y="198"/>
                  </a:lnTo>
                  <a:lnTo>
                    <a:pt x="28" y="188"/>
                  </a:lnTo>
                  <a:lnTo>
                    <a:pt x="19" y="177"/>
                  </a:lnTo>
                  <a:lnTo>
                    <a:pt x="12" y="165"/>
                  </a:lnTo>
                  <a:lnTo>
                    <a:pt x="6" y="153"/>
                  </a:lnTo>
                  <a:lnTo>
                    <a:pt x="2" y="140"/>
                  </a:lnTo>
                  <a:lnTo>
                    <a:pt x="0" y="126"/>
                  </a:lnTo>
                  <a:lnTo>
                    <a:pt x="0" y="111"/>
                  </a:lnTo>
                  <a:lnTo>
                    <a:pt x="2" y="96"/>
                  </a:lnTo>
                  <a:lnTo>
                    <a:pt x="10" y="72"/>
                  </a:lnTo>
                  <a:lnTo>
                    <a:pt x="19" y="49"/>
                  </a:lnTo>
                  <a:lnTo>
                    <a:pt x="27" y="26"/>
                  </a:lnTo>
                  <a:lnTo>
                    <a:pt x="31" y="0"/>
                  </a:lnTo>
                  <a:lnTo>
                    <a:pt x="34" y="3"/>
                  </a:lnTo>
                  <a:lnTo>
                    <a:pt x="37" y="10"/>
                  </a:lnTo>
                  <a:lnTo>
                    <a:pt x="38" y="19"/>
                  </a:lnTo>
                  <a:lnTo>
                    <a:pt x="37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0" name="Freeform 56"/>
            <p:cNvSpPr>
              <a:spLocks/>
            </p:cNvSpPr>
            <p:nvPr/>
          </p:nvSpPr>
          <p:spPr bwMode="auto">
            <a:xfrm>
              <a:off x="4828" y="1990"/>
              <a:ext cx="109" cy="740"/>
            </a:xfrm>
            <a:custGeom>
              <a:avLst/>
              <a:gdLst>
                <a:gd name="T0" fmla="*/ 64 w 109"/>
                <a:gd name="T1" fmla="*/ 684 h 740"/>
                <a:gd name="T2" fmla="*/ 62 w 109"/>
                <a:gd name="T3" fmla="*/ 484 h 740"/>
                <a:gd name="T4" fmla="*/ 47 w 109"/>
                <a:gd name="T5" fmla="*/ 431 h 740"/>
                <a:gd name="T6" fmla="*/ 29 w 109"/>
                <a:gd name="T7" fmla="*/ 406 h 740"/>
                <a:gd name="T8" fmla="*/ 19 w 109"/>
                <a:gd name="T9" fmla="*/ 375 h 740"/>
                <a:gd name="T10" fmla="*/ 18 w 109"/>
                <a:gd name="T11" fmla="*/ 341 h 740"/>
                <a:gd name="T12" fmla="*/ 35 w 109"/>
                <a:gd name="T13" fmla="*/ 231 h 740"/>
                <a:gd name="T14" fmla="*/ 40 w 109"/>
                <a:gd name="T15" fmla="*/ 154 h 740"/>
                <a:gd name="T16" fmla="*/ 28 w 109"/>
                <a:gd name="T17" fmla="*/ 81 h 740"/>
                <a:gd name="T18" fmla="*/ 3 w 109"/>
                <a:gd name="T19" fmla="*/ 11 h 740"/>
                <a:gd name="T20" fmla="*/ 0 w 109"/>
                <a:gd name="T21" fmla="*/ 3 h 740"/>
                <a:gd name="T22" fmla="*/ 8 w 109"/>
                <a:gd name="T23" fmla="*/ 3 h 740"/>
                <a:gd name="T24" fmla="*/ 19 w 109"/>
                <a:gd name="T25" fmla="*/ 18 h 740"/>
                <a:gd name="T26" fmla="*/ 38 w 109"/>
                <a:gd name="T27" fmla="*/ 58 h 740"/>
                <a:gd name="T28" fmla="*/ 52 w 109"/>
                <a:gd name="T29" fmla="*/ 128 h 740"/>
                <a:gd name="T30" fmla="*/ 54 w 109"/>
                <a:gd name="T31" fmla="*/ 200 h 740"/>
                <a:gd name="T32" fmla="*/ 45 w 109"/>
                <a:gd name="T33" fmla="*/ 275 h 740"/>
                <a:gd name="T34" fmla="*/ 33 w 109"/>
                <a:gd name="T35" fmla="*/ 332 h 740"/>
                <a:gd name="T36" fmla="*/ 33 w 109"/>
                <a:gd name="T37" fmla="*/ 371 h 740"/>
                <a:gd name="T38" fmla="*/ 37 w 109"/>
                <a:gd name="T39" fmla="*/ 398 h 740"/>
                <a:gd name="T40" fmla="*/ 48 w 109"/>
                <a:gd name="T41" fmla="*/ 418 h 740"/>
                <a:gd name="T42" fmla="*/ 62 w 109"/>
                <a:gd name="T43" fmla="*/ 426 h 740"/>
                <a:gd name="T44" fmla="*/ 76 w 109"/>
                <a:gd name="T45" fmla="*/ 430 h 740"/>
                <a:gd name="T46" fmla="*/ 95 w 109"/>
                <a:gd name="T47" fmla="*/ 435 h 740"/>
                <a:gd name="T48" fmla="*/ 107 w 109"/>
                <a:gd name="T49" fmla="*/ 443 h 740"/>
                <a:gd name="T50" fmla="*/ 102 w 109"/>
                <a:gd name="T51" fmla="*/ 446 h 740"/>
                <a:gd name="T52" fmla="*/ 91 w 109"/>
                <a:gd name="T53" fmla="*/ 446 h 740"/>
                <a:gd name="T54" fmla="*/ 82 w 109"/>
                <a:gd name="T55" fmla="*/ 450 h 740"/>
                <a:gd name="T56" fmla="*/ 80 w 109"/>
                <a:gd name="T57" fmla="*/ 460 h 740"/>
                <a:gd name="T58" fmla="*/ 80 w 109"/>
                <a:gd name="T59" fmla="*/ 506 h 740"/>
                <a:gd name="T60" fmla="*/ 80 w 109"/>
                <a:gd name="T61" fmla="*/ 680 h 740"/>
                <a:gd name="T62" fmla="*/ 65 w 109"/>
                <a:gd name="T63" fmla="*/ 740 h 74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9" h="740">
                  <a:moveTo>
                    <a:pt x="65" y="740"/>
                  </a:moveTo>
                  <a:lnTo>
                    <a:pt x="64" y="684"/>
                  </a:lnTo>
                  <a:lnTo>
                    <a:pt x="63" y="581"/>
                  </a:lnTo>
                  <a:lnTo>
                    <a:pt x="62" y="484"/>
                  </a:lnTo>
                  <a:lnTo>
                    <a:pt x="62" y="441"/>
                  </a:lnTo>
                  <a:lnTo>
                    <a:pt x="47" y="431"/>
                  </a:lnTo>
                  <a:lnTo>
                    <a:pt x="37" y="420"/>
                  </a:lnTo>
                  <a:lnTo>
                    <a:pt x="29" y="406"/>
                  </a:lnTo>
                  <a:lnTo>
                    <a:pt x="22" y="392"/>
                  </a:lnTo>
                  <a:lnTo>
                    <a:pt x="19" y="375"/>
                  </a:lnTo>
                  <a:lnTo>
                    <a:pt x="18" y="359"/>
                  </a:lnTo>
                  <a:lnTo>
                    <a:pt x="18" y="341"/>
                  </a:lnTo>
                  <a:lnTo>
                    <a:pt x="20" y="324"/>
                  </a:lnTo>
                  <a:lnTo>
                    <a:pt x="35" y="231"/>
                  </a:lnTo>
                  <a:lnTo>
                    <a:pt x="40" y="193"/>
                  </a:lnTo>
                  <a:lnTo>
                    <a:pt x="40" y="154"/>
                  </a:lnTo>
                  <a:lnTo>
                    <a:pt x="36" y="116"/>
                  </a:lnTo>
                  <a:lnTo>
                    <a:pt x="28" y="81"/>
                  </a:lnTo>
                  <a:lnTo>
                    <a:pt x="6" y="15"/>
                  </a:lnTo>
                  <a:lnTo>
                    <a:pt x="3" y="11"/>
                  </a:lnTo>
                  <a:lnTo>
                    <a:pt x="1" y="7"/>
                  </a:lnTo>
                  <a:lnTo>
                    <a:pt x="0" y="3"/>
                  </a:lnTo>
                  <a:lnTo>
                    <a:pt x="0" y="0"/>
                  </a:lnTo>
                  <a:lnTo>
                    <a:pt x="8" y="3"/>
                  </a:lnTo>
                  <a:lnTo>
                    <a:pt x="14" y="9"/>
                  </a:lnTo>
                  <a:lnTo>
                    <a:pt x="19" y="18"/>
                  </a:lnTo>
                  <a:lnTo>
                    <a:pt x="25" y="26"/>
                  </a:lnTo>
                  <a:lnTo>
                    <a:pt x="38" y="58"/>
                  </a:lnTo>
                  <a:lnTo>
                    <a:pt x="46" y="92"/>
                  </a:lnTo>
                  <a:lnTo>
                    <a:pt x="52" y="128"/>
                  </a:lnTo>
                  <a:lnTo>
                    <a:pt x="54" y="164"/>
                  </a:lnTo>
                  <a:lnTo>
                    <a:pt x="54" y="200"/>
                  </a:lnTo>
                  <a:lnTo>
                    <a:pt x="50" y="237"/>
                  </a:lnTo>
                  <a:lnTo>
                    <a:pt x="45" y="275"/>
                  </a:lnTo>
                  <a:lnTo>
                    <a:pt x="36" y="312"/>
                  </a:lnTo>
                  <a:lnTo>
                    <a:pt x="33" y="332"/>
                  </a:lnTo>
                  <a:lnTo>
                    <a:pt x="32" y="351"/>
                  </a:lnTo>
                  <a:lnTo>
                    <a:pt x="33" y="371"/>
                  </a:lnTo>
                  <a:lnTo>
                    <a:pt x="34" y="387"/>
                  </a:lnTo>
                  <a:lnTo>
                    <a:pt x="37" y="398"/>
                  </a:lnTo>
                  <a:lnTo>
                    <a:pt x="42" y="408"/>
                  </a:lnTo>
                  <a:lnTo>
                    <a:pt x="48" y="418"/>
                  </a:lnTo>
                  <a:lnTo>
                    <a:pt x="59" y="424"/>
                  </a:lnTo>
                  <a:lnTo>
                    <a:pt x="62" y="426"/>
                  </a:lnTo>
                  <a:lnTo>
                    <a:pt x="68" y="427"/>
                  </a:lnTo>
                  <a:lnTo>
                    <a:pt x="76" y="430"/>
                  </a:lnTo>
                  <a:lnTo>
                    <a:pt x="86" y="432"/>
                  </a:lnTo>
                  <a:lnTo>
                    <a:pt x="95" y="435"/>
                  </a:lnTo>
                  <a:lnTo>
                    <a:pt x="102" y="438"/>
                  </a:lnTo>
                  <a:lnTo>
                    <a:pt x="107" y="443"/>
                  </a:lnTo>
                  <a:lnTo>
                    <a:pt x="109" y="447"/>
                  </a:lnTo>
                  <a:lnTo>
                    <a:pt x="102" y="446"/>
                  </a:lnTo>
                  <a:lnTo>
                    <a:pt x="96" y="446"/>
                  </a:lnTo>
                  <a:lnTo>
                    <a:pt x="91" y="446"/>
                  </a:lnTo>
                  <a:lnTo>
                    <a:pt x="86" y="447"/>
                  </a:lnTo>
                  <a:lnTo>
                    <a:pt x="82" y="450"/>
                  </a:lnTo>
                  <a:lnTo>
                    <a:pt x="80" y="454"/>
                  </a:lnTo>
                  <a:lnTo>
                    <a:pt x="80" y="460"/>
                  </a:lnTo>
                  <a:lnTo>
                    <a:pt x="80" y="469"/>
                  </a:lnTo>
                  <a:lnTo>
                    <a:pt x="80" y="506"/>
                  </a:lnTo>
                  <a:lnTo>
                    <a:pt x="79" y="591"/>
                  </a:lnTo>
                  <a:lnTo>
                    <a:pt x="80" y="680"/>
                  </a:lnTo>
                  <a:lnTo>
                    <a:pt x="84" y="731"/>
                  </a:lnTo>
                  <a:lnTo>
                    <a:pt x="65" y="7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1" name="Freeform 57"/>
            <p:cNvSpPr>
              <a:spLocks/>
            </p:cNvSpPr>
            <p:nvPr/>
          </p:nvSpPr>
          <p:spPr bwMode="auto">
            <a:xfrm>
              <a:off x="4439" y="2034"/>
              <a:ext cx="96" cy="244"/>
            </a:xfrm>
            <a:custGeom>
              <a:avLst/>
              <a:gdLst>
                <a:gd name="T0" fmla="*/ 36 w 96"/>
                <a:gd name="T1" fmla="*/ 69 h 244"/>
                <a:gd name="T2" fmla="*/ 38 w 96"/>
                <a:gd name="T3" fmla="*/ 156 h 244"/>
                <a:gd name="T4" fmla="*/ 36 w 96"/>
                <a:gd name="T5" fmla="*/ 176 h 244"/>
                <a:gd name="T6" fmla="*/ 37 w 96"/>
                <a:gd name="T7" fmla="*/ 194 h 244"/>
                <a:gd name="T8" fmla="*/ 44 w 96"/>
                <a:gd name="T9" fmla="*/ 212 h 244"/>
                <a:gd name="T10" fmla="*/ 59 w 96"/>
                <a:gd name="T11" fmla="*/ 224 h 244"/>
                <a:gd name="T12" fmla="*/ 65 w 96"/>
                <a:gd name="T13" fmla="*/ 228 h 244"/>
                <a:gd name="T14" fmla="*/ 71 w 96"/>
                <a:gd name="T15" fmla="*/ 230 h 244"/>
                <a:gd name="T16" fmla="*/ 78 w 96"/>
                <a:gd name="T17" fmla="*/ 231 h 244"/>
                <a:gd name="T18" fmla="*/ 83 w 96"/>
                <a:gd name="T19" fmla="*/ 232 h 244"/>
                <a:gd name="T20" fmla="*/ 87 w 96"/>
                <a:gd name="T21" fmla="*/ 233 h 244"/>
                <a:gd name="T22" fmla="*/ 90 w 96"/>
                <a:gd name="T23" fmla="*/ 235 h 244"/>
                <a:gd name="T24" fmla="*/ 93 w 96"/>
                <a:gd name="T25" fmla="*/ 238 h 244"/>
                <a:gd name="T26" fmla="*/ 96 w 96"/>
                <a:gd name="T27" fmla="*/ 241 h 244"/>
                <a:gd name="T28" fmla="*/ 91 w 96"/>
                <a:gd name="T29" fmla="*/ 243 h 244"/>
                <a:gd name="T30" fmla="*/ 87 w 96"/>
                <a:gd name="T31" fmla="*/ 243 h 244"/>
                <a:gd name="T32" fmla="*/ 83 w 96"/>
                <a:gd name="T33" fmla="*/ 244 h 244"/>
                <a:gd name="T34" fmla="*/ 79 w 96"/>
                <a:gd name="T35" fmla="*/ 244 h 244"/>
                <a:gd name="T36" fmla="*/ 76 w 96"/>
                <a:gd name="T37" fmla="*/ 243 h 244"/>
                <a:gd name="T38" fmla="*/ 71 w 96"/>
                <a:gd name="T39" fmla="*/ 243 h 244"/>
                <a:gd name="T40" fmla="*/ 68 w 96"/>
                <a:gd name="T41" fmla="*/ 242 h 244"/>
                <a:gd name="T42" fmla="*/ 65 w 96"/>
                <a:gd name="T43" fmla="*/ 241 h 244"/>
                <a:gd name="T44" fmla="*/ 54 w 96"/>
                <a:gd name="T45" fmla="*/ 236 h 244"/>
                <a:gd name="T46" fmla="*/ 46 w 96"/>
                <a:gd name="T47" fmla="*/ 231 h 244"/>
                <a:gd name="T48" fmla="*/ 38 w 96"/>
                <a:gd name="T49" fmla="*/ 224 h 244"/>
                <a:gd name="T50" fmla="*/ 33 w 96"/>
                <a:gd name="T51" fmla="*/ 216 h 244"/>
                <a:gd name="T52" fmla="*/ 29 w 96"/>
                <a:gd name="T53" fmla="*/ 209 h 244"/>
                <a:gd name="T54" fmla="*/ 26 w 96"/>
                <a:gd name="T55" fmla="*/ 201 h 244"/>
                <a:gd name="T56" fmla="*/ 24 w 96"/>
                <a:gd name="T57" fmla="*/ 192 h 244"/>
                <a:gd name="T58" fmla="*/ 23 w 96"/>
                <a:gd name="T59" fmla="*/ 183 h 244"/>
                <a:gd name="T60" fmla="*/ 21 w 96"/>
                <a:gd name="T61" fmla="*/ 108 h 244"/>
                <a:gd name="T62" fmla="*/ 22 w 96"/>
                <a:gd name="T63" fmla="*/ 76 h 244"/>
                <a:gd name="T64" fmla="*/ 17 w 96"/>
                <a:gd name="T65" fmla="*/ 49 h 244"/>
                <a:gd name="T66" fmla="*/ 9 w 96"/>
                <a:gd name="T67" fmla="*/ 24 h 244"/>
                <a:gd name="T68" fmla="*/ 0 w 96"/>
                <a:gd name="T69" fmla="*/ 0 h 244"/>
                <a:gd name="T70" fmla="*/ 7 w 96"/>
                <a:gd name="T71" fmla="*/ 8 h 244"/>
                <a:gd name="T72" fmla="*/ 13 w 96"/>
                <a:gd name="T73" fmla="*/ 18 h 244"/>
                <a:gd name="T74" fmla="*/ 20 w 96"/>
                <a:gd name="T75" fmla="*/ 30 h 244"/>
                <a:gd name="T76" fmla="*/ 26 w 96"/>
                <a:gd name="T77" fmla="*/ 41 h 244"/>
                <a:gd name="T78" fmla="*/ 30 w 96"/>
                <a:gd name="T79" fmla="*/ 51 h 244"/>
                <a:gd name="T80" fmla="*/ 33 w 96"/>
                <a:gd name="T81" fmla="*/ 61 h 244"/>
                <a:gd name="T82" fmla="*/ 35 w 96"/>
                <a:gd name="T83" fmla="*/ 67 h 244"/>
                <a:gd name="T84" fmla="*/ 36 w 96"/>
                <a:gd name="T85" fmla="*/ 69 h 24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6" h="244">
                  <a:moveTo>
                    <a:pt x="36" y="69"/>
                  </a:moveTo>
                  <a:lnTo>
                    <a:pt x="38" y="156"/>
                  </a:lnTo>
                  <a:lnTo>
                    <a:pt x="36" y="176"/>
                  </a:lnTo>
                  <a:lnTo>
                    <a:pt x="37" y="194"/>
                  </a:lnTo>
                  <a:lnTo>
                    <a:pt x="44" y="212"/>
                  </a:lnTo>
                  <a:lnTo>
                    <a:pt x="59" y="224"/>
                  </a:lnTo>
                  <a:lnTo>
                    <a:pt x="65" y="228"/>
                  </a:lnTo>
                  <a:lnTo>
                    <a:pt x="71" y="230"/>
                  </a:lnTo>
                  <a:lnTo>
                    <a:pt x="78" y="231"/>
                  </a:lnTo>
                  <a:lnTo>
                    <a:pt x="83" y="232"/>
                  </a:lnTo>
                  <a:lnTo>
                    <a:pt x="87" y="233"/>
                  </a:lnTo>
                  <a:lnTo>
                    <a:pt x="90" y="235"/>
                  </a:lnTo>
                  <a:lnTo>
                    <a:pt x="93" y="238"/>
                  </a:lnTo>
                  <a:lnTo>
                    <a:pt x="96" y="241"/>
                  </a:lnTo>
                  <a:lnTo>
                    <a:pt x="91" y="243"/>
                  </a:lnTo>
                  <a:lnTo>
                    <a:pt x="87" y="243"/>
                  </a:lnTo>
                  <a:lnTo>
                    <a:pt x="83" y="244"/>
                  </a:lnTo>
                  <a:lnTo>
                    <a:pt x="79" y="244"/>
                  </a:lnTo>
                  <a:lnTo>
                    <a:pt x="76" y="243"/>
                  </a:lnTo>
                  <a:lnTo>
                    <a:pt x="71" y="243"/>
                  </a:lnTo>
                  <a:lnTo>
                    <a:pt x="68" y="242"/>
                  </a:lnTo>
                  <a:lnTo>
                    <a:pt x="65" y="241"/>
                  </a:lnTo>
                  <a:lnTo>
                    <a:pt x="54" y="236"/>
                  </a:lnTo>
                  <a:lnTo>
                    <a:pt x="46" y="231"/>
                  </a:lnTo>
                  <a:lnTo>
                    <a:pt x="38" y="224"/>
                  </a:lnTo>
                  <a:lnTo>
                    <a:pt x="33" y="216"/>
                  </a:lnTo>
                  <a:lnTo>
                    <a:pt x="29" y="209"/>
                  </a:lnTo>
                  <a:lnTo>
                    <a:pt x="26" y="201"/>
                  </a:lnTo>
                  <a:lnTo>
                    <a:pt x="24" y="192"/>
                  </a:lnTo>
                  <a:lnTo>
                    <a:pt x="23" y="183"/>
                  </a:lnTo>
                  <a:lnTo>
                    <a:pt x="21" y="108"/>
                  </a:lnTo>
                  <a:lnTo>
                    <a:pt x="22" y="76"/>
                  </a:lnTo>
                  <a:lnTo>
                    <a:pt x="17" y="49"/>
                  </a:lnTo>
                  <a:lnTo>
                    <a:pt x="9" y="24"/>
                  </a:lnTo>
                  <a:lnTo>
                    <a:pt x="0" y="0"/>
                  </a:lnTo>
                  <a:lnTo>
                    <a:pt x="7" y="8"/>
                  </a:lnTo>
                  <a:lnTo>
                    <a:pt x="13" y="18"/>
                  </a:lnTo>
                  <a:lnTo>
                    <a:pt x="20" y="30"/>
                  </a:lnTo>
                  <a:lnTo>
                    <a:pt x="26" y="41"/>
                  </a:lnTo>
                  <a:lnTo>
                    <a:pt x="30" y="51"/>
                  </a:lnTo>
                  <a:lnTo>
                    <a:pt x="33" y="61"/>
                  </a:lnTo>
                  <a:lnTo>
                    <a:pt x="35" y="67"/>
                  </a:lnTo>
                  <a:lnTo>
                    <a:pt x="36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2" name="Freeform 58"/>
            <p:cNvSpPr>
              <a:spLocks/>
            </p:cNvSpPr>
            <p:nvPr/>
          </p:nvSpPr>
          <p:spPr bwMode="auto">
            <a:xfrm>
              <a:off x="5308" y="2163"/>
              <a:ext cx="149" cy="91"/>
            </a:xfrm>
            <a:custGeom>
              <a:avLst/>
              <a:gdLst>
                <a:gd name="T0" fmla="*/ 144 w 149"/>
                <a:gd name="T1" fmla="*/ 25 h 91"/>
                <a:gd name="T2" fmla="*/ 144 w 149"/>
                <a:gd name="T3" fmla="*/ 30 h 91"/>
                <a:gd name="T4" fmla="*/ 141 w 149"/>
                <a:gd name="T5" fmla="*/ 34 h 91"/>
                <a:gd name="T6" fmla="*/ 137 w 149"/>
                <a:gd name="T7" fmla="*/ 38 h 91"/>
                <a:gd name="T8" fmla="*/ 134 w 149"/>
                <a:gd name="T9" fmla="*/ 43 h 91"/>
                <a:gd name="T10" fmla="*/ 148 w 149"/>
                <a:gd name="T11" fmla="*/ 58 h 91"/>
                <a:gd name="T12" fmla="*/ 149 w 149"/>
                <a:gd name="T13" fmla="*/ 75 h 91"/>
                <a:gd name="T14" fmla="*/ 144 w 149"/>
                <a:gd name="T15" fmla="*/ 88 h 91"/>
                <a:gd name="T16" fmla="*/ 140 w 149"/>
                <a:gd name="T17" fmla="*/ 91 h 91"/>
                <a:gd name="T18" fmla="*/ 140 w 149"/>
                <a:gd name="T19" fmla="*/ 82 h 91"/>
                <a:gd name="T20" fmla="*/ 139 w 149"/>
                <a:gd name="T21" fmla="*/ 74 h 91"/>
                <a:gd name="T22" fmla="*/ 137 w 149"/>
                <a:gd name="T23" fmla="*/ 66 h 91"/>
                <a:gd name="T24" fmla="*/ 133 w 149"/>
                <a:gd name="T25" fmla="*/ 59 h 91"/>
                <a:gd name="T26" fmla="*/ 128 w 149"/>
                <a:gd name="T27" fmla="*/ 54 h 91"/>
                <a:gd name="T28" fmla="*/ 121 w 149"/>
                <a:gd name="T29" fmla="*/ 48 h 91"/>
                <a:gd name="T30" fmla="*/ 112 w 149"/>
                <a:gd name="T31" fmla="*/ 43 h 91"/>
                <a:gd name="T32" fmla="*/ 102 w 149"/>
                <a:gd name="T33" fmla="*/ 37 h 91"/>
                <a:gd name="T34" fmla="*/ 104 w 149"/>
                <a:gd name="T35" fmla="*/ 34 h 91"/>
                <a:gd name="T36" fmla="*/ 110 w 149"/>
                <a:gd name="T37" fmla="*/ 33 h 91"/>
                <a:gd name="T38" fmla="*/ 116 w 149"/>
                <a:gd name="T39" fmla="*/ 33 h 91"/>
                <a:gd name="T40" fmla="*/ 121 w 149"/>
                <a:gd name="T41" fmla="*/ 35 h 91"/>
                <a:gd name="T42" fmla="*/ 125 w 149"/>
                <a:gd name="T43" fmla="*/ 32 h 91"/>
                <a:gd name="T44" fmla="*/ 127 w 149"/>
                <a:gd name="T45" fmla="*/ 29 h 91"/>
                <a:gd name="T46" fmla="*/ 127 w 149"/>
                <a:gd name="T47" fmla="*/ 25 h 91"/>
                <a:gd name="T48" fmla="*/ 125 w 149"/>
                <a:gd name="T49" fmla="*/ 22 h 91"/>
                <a:gd name="T50" fmla="*/ 111 w 149"/>
                <a:gd name="T51" fmla="*/ 16 h 91"/>
                <a:gd name="T52" fmla="*/ 98 w 149"/>
                <a:gd name="T53" fmla="*/ 13 h 91"/>
                <a:gd name="T54" fmla="*/ 84 w 149"/>
                <a:gd name="T55" fmla="*/ 14 h 91"/>
                <a:gd name="T56" fmla="*/ 70 w 149"/>
                <a:gd name="T57" fmla="*/ 17 h 91"/>
                <a:gd name="T58" fmla="*/ 56 w 149"/>
                <a:gd name="T59" fmla="*/ 20 h 91"/>
                <a:gd name="T60" fmla="*/ 42 w 149"/>
                <a:gd name="T61" fmla="*/ 22 h 91"/>
                <a:gd name="T62" fmla="*/ 26 w 149"/>
                <a:gd name="T63" fmla="*/ 23 h 91"/>
                <a:gd name="T64" fmla="*/ 11 w 149"/>
                <a:gd name="T65" fmla="*/ 20 h 91"/>
                <a:gd name="T66" fmla="*/ 9 w 149"/>
                <a:gd name="T67" fmla="*/ 17 h 91"/>
                <a:gd name="T68" fmla="*/ 5 w 149"/>
                <a:gd name="T69" fmla="*/ 14 h 91"/>
                <a:gd name="T70" fmla="*/ 1 w 149"/>
                <a:gd name="T71" fmla="*/ 11 h 91"/>
                <a:gd name="T72" fmla="*/ 0 w 149"/>
                <a:gd name="T73" fmla="*/ 9 h 91"/>
                <a:gd name="T74" fmla="*/ 19 w 149"/>
                <a:gd name="T75" fmla="*/ 12 h 91"/>
                <a:gd name="T76" fmla="*/ 39 w 149"/>
                <a:gd name="T77" fmla="*/ 9 h 91"/>
                <a:gd name="T78" fmla="*/ 57 w 149"/>
                <a:gd name="T79" fmla="*/ 5 h 91"/>
                <a:gd name="T80" fmla="*/ 77 w 149"/>
                <a:gd name="T81" fmla="*/ 2 h 91"/>
                <a:gd name="T82" fmla="*/ 96 w 149"/>
                <a:gd name="T83" fmla="*/ 0 h 91"/>
                <a:gd name="T84" fmla="*/ 113 w 149"/>
                <a:gd name="T85" fmla="*/ 2 h 91"/>
                <a:gd name="T86" fmla="*/ 130 w 149"/>
                <a:gd name="T87" fmla="*/ 11 h 91"/>
                <a:gd name="T88" fmla="*/ 144 w 149"/>
                <a:gd name="T89" fmla="*/ 25 h 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9" h="91">
                  <a:moveTo>
                    <a:pt x="144" y="25"/>
                  </a:moveTo>
                  <a:lnTo>
                    <a:pt x="144" y="30"/>
                  </a:lnTo>
                  <a:lnTo>
                    <a:pt x="141" y="34"/>
                  </a:lnTo>
                  <a:lnTo>
                    <a:pt x="137" y="38"/>
                  </a:lnTo>
                  <a:lnTo>
                    <a:pt x="134" y="43"/>
                  </a:lnTo>
                  <a:lnTo>
                    <a:pt x="148" y="58"/>
                  </a:lnTo>
                  <a:lnTo>
                    <a:pt x="149" y="75"/>
                  </a:lnTo>
                  <a:lnTo>
                    <a:pt x="144" y="88"/>
                  </a:lnTo>
                  <a:lnTo>
                    <a:pt x="140" y="91"/>
                  </a:lnTo>
                  <a:lnTo>
                    <a:pt x="140" y="82"/>
                  </a:lnTo>
                  <a:lnTo>
                    <a:pt x="139" y="74"/>
                  </a:lnTo>
                  <a:lnTo>
                    <a:pt x="137" y="66"/>
                  </a:lnTo>
                  <a:lnTo>
                    <a:pt x="133" y="59"/>
                  </a:lnTo>
                  <a:lnTo>
                    <a:pt x="128" y="54"/>
                  </a:lnTo>
                  <a:lnTo>
                    <a:pt x="121" y="48"/>
                  </a:lnTo>
                  <a:lnTo>
                    <a:pt x="112" y="43"/>
                  </a:lnTo>
                  <a:lnTo>
                    <a:pt x="102" y="37"/>
                  </a:lnTo>
                  <a:lnTo>
                    <a:pt x="104" y="34"/>
                  </a:lnTo>
                  <a:lnTo>
                    <a:pt x="110" y="33"/>
                  </a:lnTo>
                  <a:lnTo>
                    <a:pt x="116" y="33"/>
                  </a:lnTo>
                  <a:lnTo>
                    <a:pt x="121" y="35"/>
                  </a:lnTo>
                  <a:lnTo>
                    <a:pt x="125" y="32"/>
                  </a:lnTo>
                  <a:lnTo>
                    <a:pt x="127" y="29"/>
                  </a:lnTo>
                  <a:lnTo>
                    <a:pt x="127" y="25"/>
                  </a:lnTo>
                  <a:lnTo>
                    <a:pt x="125" y="22"/>
                  </a:lnTo>
                  <a:lnTo>
                    <a:pt x="111" y="16"/>
                  </a:lnTo>
                  <a:lnTo>
                    <a:pt x="98" y="13"/>
                  </a:lnTo>
                  <a:lnTo>
                    <a:pt x="84" y="14"/>
                  </a:lnTo>
                  <a:lnTo>
                    <a:pt x="70" y="17"/>
                  </a:lnTo>
                  <a:lnTo>
                    <a:pt x="56" y="20"/>
                  </a:lnTo>
                  <a:lnTo>
                    <a:pt x="42" y="22"/>
                  </a:lnTo>
                  <a:lnTo>
                    <a:pt x="26" y="23"/>
                  </a:lnTo>
                  <a:lnTo>
                    <a:pt x="11" y="20"/>
                  </a:lnTo>
                  <a:lnTo>
                    <a:pt x="9" y="17"/>
                  </a:lnTo>
                  <a:lnTo>
                    <a:pt x="5" y="14"/>
                  </a:lnTo>
                  <a:lnTo>
                    <a:pt x="1" y="11"/>
                  </a:lnTo>
                  <a:lnTo>
                    <a:pt x="0" y="9"/>
                  </a:lnTo>
                  <a:lnTo>
                    <a:pt x="19" y="12"/>
                  </a:lnTo>
                  <a:lnTo>
                    <a:pt x="39" y="9"/>
                  </a:lnTo>
                  <a:lnTo>
                    <a:pt x="57" y="5"/>
                  </a:lnTo>
                  <a:lnTo>
                    <a:pt x="77" y="2"/>
                  </a:lnTo>
                  <a:lnTo>
                    <a:pt x="96" y="0"/>
                  </a:lnTo>
                  <a:lnTo>
                    <a:pt x="113" y="2"/>
                  </a:lnTo>
                  <a:lnTo>
                    <a:pt x="130" y="11"/>
                  </a:lnTo>
                  <a:lnTo>
                    <a:pt x="144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3" name="Freeform 59"/>
            <p:cNvSpPr>
              <a:spLocks/>
            </p:cNvSpPr>
            <p:nvPr/>
          </p:nvSpPr>
          <p:spPr bwMode="auto">
            <a:xfrm>
              <a:off x="5252" y="2175"/>
              <a:ext cx="87" cy="106"/>
            </a:xfrm>
            <a:custGeom>
              <a:avLst/>
              <a:gdLst>
                <a:gd name="T0" fmla="*/ 48 w 87"/>
                <a:gd name="T1" fmla="*/ 7 h 106"/>
                <a:gd name="T2" fmla="*/ 38 w 87"/>
                <a:gd name="T3" fmla="*/ 7 h 106"/>
                <a:gd name="T4" fmla="*/ 27 w 87"/>
                <a:gd name="T5" fmla="*/ 10 h 106"/>
                <a:gd name="T6" fmla="*/ 20 w 87"/>
                <a:gd name="T7" fmla="*/ 16 h 106"/>
                <a:gd name="T8" fmla="*/ 18 w 87"/>
                <a:gd name="T9" fmla="*/ 26 h 106"/>
                <a:gd name="T10" fmla="*/ 25 w 87"/>
                <a:gd name="T11" fmla="*/ 39 h 106"/>
                <a:gd name="T12" fmla="*/ 35 w 87"/>
                <a:gd name="T13" fmla="*/ 45 h 106"/>
                <a:gd name="T14" fmla="*/ 46 w 87"/>
                <a:gd name="T15" fmla="*/ 45 h 106"/>
                <a:gd name="T16" fmla="*/ 57 w 87"/>
                <a:gd name="T17" fmla="*/ 43 h 106"/>
                <a:gd name="T18" fmla="*/ 69 w 87"/>
                <a:gd name="T19" fmla="*/ 39 h 106"/>
                <a:gd name="T20" fmla="*/ 77 w 87"/>
                <a:gd name="T21" fmla="*/ 34 h 106"/>
                <a:gd name="T22" fmla="*/ 71 w 87"/>
                <a:gd name="T23" fmla="*/ 29 h 106"/>
                <a:gd name="T24" fmla="*/ 63 w 87"/>
                <a:gd name="T25" fmla="*/ 22 h 106"/>
                <a:gd name="T26" fmla="*/ 71 w 87"/>
                <a:gd name="T27" fmla="*/ 21 h 106"/>
                <a:gd name="T28" fmla="*/ 79 w 87"/>
                <a:gd name="T29" fmla="*/ 23 h 106"/>
                <a:gd name="T30" fmla="*/ 86 w 87"/>
                <a:gd name="T31" fmla="*/ 32 h 106"/>
                <a:gd name="T32" fmla="*/ 86 w 87"/>
                <a:gd name="T33" fmla="*/ 42 h 106"/>
                <a:gd name="T34" fmla="*/ 76 w 87"/>
                <a:gd name="T35" fmla="*/ 50 h 106"/>
                <a:gd name="T36" fmla="*/ 64 w 87"/>
                <a:gd name="T37" fmla="*/ 57 h 106"/>
                <a:gd name="T38" fmla="*/ 49 w 87"/>
                <a:gd name="T39" fmla="*/ 60 h 106"/>
                <a:gd name="T40" fmla="*/ 34 w 87"/>
                <a:gd name="T41" fmla="*/ 60 h 106"/>
                <a:gd name="T42" fmla="*/ 34 w 87"/>
                <a:gd name="T43" fmla="*/ 75 h 106"/>
                <a:gd name="T44" fmla="*/ 39 w 87"/>
                <a:gd name="T45" fmla="*/ 89 h 106"/>
                <a:gd name="T46" fmla="*/ 47 w 87"/>
                <a:gd name="T47" fmla="*/ 96 h 106"/>
                <a:gd name="T48" fmla="*/ 51 w 87"/>
                <a:gd name="T49" fmla="*/ 106 h 106"/>
                <a:gd name="T50" fmla="*/ 41 w 87"/>
                <a:gd name="T51" fmla="*/ 105 h 106"/>
                <a:gd name="T52" fmla="*/ 30 w 87"/>
                <a:gd name="T53" fmla="*/ 100 h 106"/>
                <a:gd name="T54" fmla="*/ 17 w 87"/>
                <a:gd name="T55" fmla="*/ 78 h 106"/>
                <a:gd name="T56" fmla="*/ 8 w 87"/>
                <a:gd name="T57" fmla="*/ 56 h 106"/>
                <a:gd name="T58" fmla="*/ 4 w 87"/>
                <a:gd name="T59" fmla="*/ 37 h 106"/>
                <a:gd name="T60" fmla="*/ 1 w 87"/>
                <a:gd name="T61" fmla="*/ 17 h 106"/>
                <a:gd name="T62" fmla="*/ 10 w 87"/>
                <a:gd name="T63" fmla="*/ 10 h 106"/>
                <a:gd name="T64" fmla="*/ 19 w 87"/>
                <a:gd name="T65" fmla="*/ 3 h 106"/>
                <a:gd name="T66" fmla="*/ 29 w 87"/>
                <a:gd name="T67" fmla="*/ 0 h 106"/>
                <a:gd name="T68" fmla="*/ 41 w 87"/>
                <a:gd name="T69" fmla="*/ 1 h 106"/>
                <a:gd name="T70" fmla="*/ 47 w 87"/>
                <a:gd name="T71" fmla="*/ 5 h 106"/>
                <a:gd name="T72" fmla="*/ 52 w 87"/>
                <a:gd name="T73" fmla="*/ 8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7" h="106">
                  <a:moveTo>
                    <a:pt x="52" y="8"/>
                  </a:moveTo>
                  <a:lnTo>
                    <a:pt x="48" y="7"/>
                  </a:lnTo>
                  <a:lnTo>
                    <a:pt x="43" y="7"/>
                  </a:lnTo>
                  <a:lnTo>
                    <a:pt x="38" y="7"/>
                  </a:lnTo>
                  <a:lnTo>
                    <a:pt x="33" y="8"/>
                  </a:lnTo>
                  <a:lnTo>
                    <a:pt x="27" y="10"/>
                  </a:lnTo>
                  <a:lnTo>
                    <a:pt x="23" y="13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8" y="26"/>
                  </a:lnTo>
                  <a:lnTo>
                    <a:pt x="21" y="33"/>
                  </a:lnTo>
                  <a:lnTo>
                    <a:pt x="25" y="39"/>
                  </a:lnTo>
                  <a:lnTo>
                    <a:pt x="29" y="44"/>
                  </a:lnTo>
                  <a:lnTo>
                    <a:pt x="35" y="45"/>
                  </a:lnTo>
                  <a:lnTo>
                    <a:pt x="40" y="45"/>
                  </a:lnTo>
                  <a:lnTo>
                    <a:pt x="46" y="45"/>
                  </a:lnTo>
                  <a:lnTo>
                    <a:pt x="52" y="44"/>
                  </a:lnTo>
                  <a:lnTo>
                    <a:pt x="57" y="43"/>
                  </a:lnTo>
                  <a:lnTo>
                    <a:pt x="64" y="41"/>
                  </a:lnTo>
                  <a:lnTo>
                    <a:pt x="69" y="39"/>
                  </a:lnTo>
                  <a:lnTo>
                    <a:pt x="74" y="37"/>
                  </a:lnTo>
                  <a:lnTo>
                    <a:pt x="77" y="34"/>
                  </a:lnTo>
                  <a:lnTo>
                    <a:pt x="74" y="32"/>
                  </a:lnTo>
                  <a:lnTo>
                    <a:pt x="71" y="29"/>
                  </a:lnTo>
                  <a:lnTo>
                    <a:pt x="67" y="25"/>
                  </a:lnTo>
                  <a:lnTo>
                    <a:pt x="63" y="22"/>
                  </a:lnTo>
                  <a:lnTo>
                    <a:pt x="68" y="21"/>
                  </a:lnTo>
                  <a:lnTo>
                    <a:pt x="71" y="21"/>
                  </a:lnTo>
                  <a:lnTo>
                    <a:pt x="75" y="22"/>
                  </a:lnTo>
                  <a:lnTo>
                    <a:pt x="79" y="23"/>
                  </a:lnTo>
                  <a:lnTo>
                    <a:pt x="83" y="28"/>
                  </a:lnTo>
                  <a:lnTo>
                    <a:pt x="86" y="32"/>
                  </a:lnTo>
                  <a:lnTo>
                    <a:pt x="87" y="37"/>
                  </a:lnTo>
                  <a:lnTo>
                    <a:pt x="86" y="42"/>
                  </a:lnTo>
                  <a:lnTo>
                    <a:pt x="81" y="47"/>
                  </a:lnTo>
                  <a:lnTo>
                    <a:pt x="76" y="50"/>
                  </a:lnTo>
                  <a:lnTo>
                    <a:pt x="70" y="54"/>
                  </a:lnTo>
                  <a:lnTo>
                    <a:pt x="64" y="57"/>
                  </a:lnTo>
                  <a:lnTo>
                    <a:pt x="56" y="59"/>
                  </a:lnTo>
                  <a:lnTo>
                    <a:pt x="49" y="60"/>
                  </a:lnTo>
                  <a:lnTo>
                    <a:pt x="41" y="60"/>
                  </a:lnTo>
                  <a:lnTo>
                    <a:pt x="34" y="60"/>
                  </a:lnTo>
                  <a:lnTo>
                    <a:pt x="33" y="67"/>
                  </a:lnTo>
                  <a:lnTo>
                    <a:pt x="34" y="75"/>
                  </a:lnTo>
                  <a:lnTo>
                    <a:pt x="36" y="82"/>
                  </a:lnTo>
                  <a:lnTo>
                    <a:pt x="39" y="89"/>
                  </a:lnTo>
                  <a:lnTo>
                    <a:pt x="43" y="93"/>
                  </a:lnTo>
                  <a:lnTo>
                    <a:pt x="47" y="96"/>
                  </a:lnTo>
                  <a:lnTo>
                    <a:pt x="51" y="100"/>
                  </a:lnTo>
                  <a:lnTo>
                    <a:pt x="51" y="106"/>
                  </a:lnTo>
                  <a:lnTo>
                    <a:pt x="46" y="106"/>
                  </a:lnTo>
                  <a:lnTo>
                    <a:pt x="41" y="105"/>
                  </a:lnTo>
                  <a:lnTo>
                    <a:pt x="35" y="103"/>
                  </a:lnTo>
                  <a:lnTo>
                    <a:pt x="30" y="100"/>
                  </a:lnTo>
                  <a:lnTo>
                    <a:pt x="22" y="90"/>
                  </a:lnTo>
                  <a:lnTo>
                    <a:pt x="17" y="78"/>
                  </a:lnTo>
                  <a:lnTo>
                    <a:pt x="14" y="67"/>
                  </a:lnTo>
                  <a:lnTo>
                    <a:pt x="8" y="56"/>
                  </a:lnTo>
                  <a:lnTo>
                    <a:pt x="7" y="46"/>
                  </a:lnTo>
                  <a:lnTo>
                    <a:pt x="4" y="37"/>
                  </a:lnTo>
                  <a:lnTo>
                    <a:pt x="0" y="28"/>
                  </a:lnTo>
                  <a:lnTo>
                    <a:pt x="1" y="17"/>
                  </a:lnTo>
                  <a:lnTo>
                    <a:pt x="6" y="13"/>
                  </a:lnTo>
                  <a:lnTo>
                    <a:pt x="10" y="10"/>
                  </a:lnTo>
                  <a:lnTo>
                    <a:pt x="14" y="6"/>
                  </a:lnTo>
                  <a:lnTo>
                    <a:pt x="19" y="3"/>
                  </a:lnTo>
                  <a:lnTo>
                    <a:pt x="24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1" y="1"/>
                  </a:lnTo>
                  <a:lnTo>
                    <a:pt x="43" y="3"/>
                  </a:lnTo>
                  <a:lnTo>
                    <a:pt x="47" y="5"/>
                  </a:lnTo>
                  <a:lnTo>
                    <a:pt x="50" y="7"/>
                  </a:lnTo>
                  <a:lnTo>
                    <a:pt x="5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4" name="Freeform 60"/>
            <p:cNvSpPr>
              <a:spLocks/>
            </p:cNvSpPr>
            <p:nvPr/>
          </p:nvSpPr>
          <p:spPr bwMode="auto">
            <a:xfrm>
              <a:off x="4745" y="2277"/>
              <a:ext cx="100" cy="128"/>
            </a:xfrm>
            <a:custGeom>
              <a:avLst/>
              <a:gdLst>
                <a:gd name="T0" fmla="*/ 3 w 100"/>
                <a:gd name="T1" fmla="*/ 110 h 128"/>
                <a:gd name="T2" fmla="*/ 27 w 100"/>
                <a:gd name="T3" fmla="*/ 103 h 128"/>
                <a:gd name="T4" fmla="*/ 45 w 100"/>
                <a:gd name="T5" fmla="*/ 92 h 128"/>
                <a:gd name="T6" fmla="*/ 58 w 100"/>
                <a:gd name="T7" fmla="*/ 82 h 128"/>
                <a:gd name="T8" fmla="*/ 67 w 100"/>
                <a:gd name="T9" fmla="*/ 70 h 128"/>
                <a:gd name="T10" fmla="*/ 73 w 100"/>
                <a:gd name="T11" fmla="*/ 57 h 128"/>
                <a:gd name="T12" fmla="*/ 77 w 100"/>
                <a:gd name="T13" fmla="*/ 44 h 128"/>
                <a:gd name="T14" fmla="*/ 83 w 100"/>
                <a:gd name="T15" fmla="*/ 30 h 128"/>
                <a:gd name="T16" fmla="*/ 88 w 100"/>
                <a:gd name="T17" fmla="*/ 18 h 128"/>
                <a:gd name="T18" fmla="*/ 91 w 100"/>
                <a:gd name="T19" fmla="*/ 15 h 128"/>
                <a:gd name="T20" fmla="*/ 94 w 100"/>
                <a:gd name="T21" fmla="*/ 7 h 128"/>
                <a:gd name="T22" fmla="*/ 98 w 100"/>
                <a:gd name="T23" fmla="*/ 2 h 128"/>
                <a:gd name="T24" fmla="*/ 100 w 100"/>
                <a:gd name="T25" fmla="*/ 0 h 128"/>
                <a:gd name="T26" fmla="*/ 92 w 100"/>
                <a:gd name="T27" fmla="*/ 28 h 128"/>
                <a:gd name="T28" fmla="*/ 83 w 100"/>
                <a:gd name="T29" fmla="*/ 61 h 128"/>
                <a:gd name="T30" fmla="*/ 76 w 100"/>
                <a:gd name="T31" fmla="*/ 94 h 128"/>
                <a:gd name="T32" fmla="*/ 74 w 100"/>
                <a:gd name="T33" fmla="*/ 126 h 128"/>
                <a:gd name="T34" fmla="*/ 72 w 100"/>
                <a:gd name="T35" fmla="*/ 128 h 128"/>
                <a:gd name="T36" fmla="*/ 71 w 100"/>
                <a:gd name="T37" fmla="*/ 128 h 128"/>
                <a:gd name="T38" fmla="*/ 69 w 100"/>
                <a:gd name="T39" fmla="*/ 128 h 128"/>
                <a:gd name="T40" fmla="*/ 67 w 100"/>
                <a:gd name="T41" fmla="*/ 128 h 128"/>
                <a:gd name="T42" fmla="*/ 63 w 100"/>
                <a:gd name="T43" fmla="*/ 122 h 128"/>
                <a:gd name="T44" fmla="*/ 61 w 100"/>
                <a:gd name="T45" fmla="*/ 117 h 128"/>
                <a:gd name="T46" fmla="*/ 59 w 100"/>
                <a:gd name="T47" fmla="*/ 112 h 128"/>
                <a:gd name="T48" fmla="*/ 55 w 100"/>
                <a:gd name="T49" fmla="*/ 107 h 128"/>
                <a:gd name="T50" fmla="*/ 48 w 100"/>
                <a:gd name="T51" fmla="*/ 109 h 128"/>
                <a:gd name="T52" fmla="*/ 42 w 100"/>
                <a:gd name="T53" fmla="*/ 111 h 128"/>
                <a:gd name="T54" fmla="*/ 36 w 100"/>
                <a:gd name="T55" fmla="*/ 113 h 128"/>
                <a:gd name="T56" fmla="*/ 30 w 100"/>
                <a:gd name="T57" fmla="*/ 114 h 128"/>
                <a:gd name="T58" fmla="*/ 22 w 100"/>
                <a:gd name="T59" fmla="*/ 117 h 128"/>
                <a:gd name="T60" fmla="*/ 15 w 100"/>
                <a:gd name="T61" fmla="*/ 119 h 128"/>
                <a:gd name="T62" fmla="*/ 8 w 100"/>
                <a:gd name="T63" fmla="*/ 122 h 128"/>
                <a:gd name="T64" fmla="*/ 0 w 100"/>
                <a:gd name="T65" fmla="*/ 126 h 128"/>
                <a:gd name="T66" fmla="*/ 3 w 100"/>
                <a:gd name="T67" fmla="*/ 110 h 1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0" h="128">
                  <a:moveTo>
                    <a:pt x="3" y="110"/>
                  </a:moveTo>
                  <a:lnTo>
                    <a:pt x="27" y="103"/>
                  </a:lnTo>
                  <a:lnTo>
                    <a:pt x="45" y="92"/>
                  </a:lnTo>
                  <a:lnTo>
                    <a:pt x="58" y="82"/>
                  </a:lnTo>
                  <a:lnTo>
                    <a:pt x="67" y="70"/>
                  </a:lnTo>
                  <a:lnTo>
                    <a:pt x="73" y="57"/>
                  </a:lnTo>
                  <a:lnTo>
                    <a:pt x="77" y="44"/>
                  </a:lnTo>
                  <a:lnTo>
                    <a:pt x="83" y="30"/>
                  </a:lnTo>
                  <a:lnTo>
                    <a:pt x="88" y="18"/>
                  </a:lnTo>
                  <a:lnTo>
                    <a:pt x="91" y="15"/>
                  </a:lnTo>
                  <a:lnTo>
                    <a:pt x="94" y="7"/>
                  </a:lnTo>
                  <a:lnTo>
                    <a:pt x="98" y="2"/>
                  </a:lnTo>
                  <a:lnTo>
                    <a:pt x="100" y="0"/>
                  </a:lnTo>
                  <a:lnTo>
                    <a:pt x="92" y="28"/>
                  </a:lnTo>
                  <a:lnTo>
                    <a:pt x="83" y="61"/>
                  </a:lnTo>
                  <a:lnTo>
                    <a:pt x="76" y="94"/>
                  </a:lnTo>
                  <a:lnTo>
                    <a:pt x="74" y="126"/>
                  </a:lnTo>
                  <a:lnTo>
                    <a:pt x="72" y="128"/>
                  </a:lnTo>
                  <a:lnTo>
                    <a:pt x="71" y="128"/>
                  </a:lnTo>
                  <a:lnTo>
                    <a:pt x="69" y="128"/>
                  </a:lnTo>
                  <a:lnTo>
                    <a:pt x="67" y="128"/>
                  </a:lnTo>
                  <a:lnTo>
                    <a:pt x="63" y="122"/>
                  </a:lnTo>
                  <a:lnTo>
                    <a:pt x="61" y="117"/>
                  </a:lnTo>
                  <a:lnTo>
                    <a:pt x="59" y="112"/>
                  </a:lnTo>
                  <a:lnTo>
                    <a:pt x="55" y="107"/>
                  </a:lnTo>
                  <a:lnTo>
                    <a:pt x="48" y="109"/>
                  </a:lnTo>
                  <a:lnTo>
                    <a:pt x="42" y="111"/>
                  </a:lnTo>
                  <a:lnTo>
                    <a:pt x="36" y="113"/>
                  </a:lnTo>
                  <a:lnTo>
                    <a:pt x="30" y="114"/>
                  </a:lnTo>
                  <a:lnTo>
                    <a:pt x="22" y="117"/>
                  </a:lnTo>
                  <a:lnTo>
                    <a:pt x="15" y="119"/>
                  </a:lnTo>
                  <a:lnTo>
                    <a:pt x="8" y="122"/>
                  </a:lnTo>
                  <a:lnTo>
                    <a:pt x="0" y="126"/>
                  </a:lnTo>
                  <a:lnTo>
                    <a:pt x="3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5" name="Freeform 61"/>
            <p:cNvSpPr>
              <a:spLocks/>
            </p:cNvSpPr>
            <p:nvPr/>
          </p:nvSpPr>
          <p:spPr bwMode="auto">
            <a:xfrm>
              <a:off x="4891" y="2389"/>
              <a:ext cx="307" cy="44"/>
            </a:xfrm>
            <a:custGeom>
              <a:avLst/>
              <a:gdLst>
                <a:gd name="T0" fmla="*/ 305 w 307"/>
                <a:gd name="T1" fmla="*/ 13 h 44"/>
                <a:gd name="T2" fmla="*/ 305 w 307"/>
                <a:gd name="T3" fmla="*/ 16 h 44"/>
                <a:gd name="T4" fmla="*/ 295 w 307"/>
                <a:gd name="T5" fmla="*/ 15 h 44"/>
                <a:gd name="T6" fmla="*/ 280 w 307"/>
                <a:gd name="T7" fmla="*/ 15 h 44"/>
                <a:gd name="T8" fmla="*/ 263 w 307"/>
                <a:gd name="T9" fmla="*/ 20 h 44"/>
                <a:gd name="T10" fmla="*/ 247 w 307"/>
                <a:gd name="T11" fmla="*/ 25 h 44"/>
                <a:gd name="T12" fmla="*/ 220 w 307"/>
                <a:gd name="T13" fmla="*/ 32 h 44"/>
                <a:gd name="T14" fmla="*/ 183 w 307"/>
                <a:gd name="T15" fmla="*/ 40 h 44"/>
                <a:gd name="T16" fmla="*/ 145 w 307"/>
                <a:gd name="T17" fmla="*/ 44 h 44"/>
                <a:gd name="T18" fmla="*/ 104 w 307"/>
                <a:gd name="T19" fmla="*/ 42 h 44"/>
                <a:gd name="T20" fmla="*/ 84 w 307"/>
                <a:gd name="T21" fmla="*/ 39 h 44"/>
                <a:gd name="T22" fmla="*/ 74 w 307"/>
                <a:gd name="T23" fmla="*/ 35 h 44"/>
                <a:gd name="T24" fmla="*/ 61 w 307"/>
                <a:gd name="T25" fmla="*/ 29 h 44"/>
                <a:gd name="T26" fmla="*/ 45 w 307"/>
                <a:gd name="T27" fmla="*/ 22 h 44"/>
                <a:gd name="T28" fmla="*/ 32 w 307"/>
                <a:gd name="T29" fmla="*/ 16 h 44"/>
                <a:gd name="T30" fmla="*/ 18 w 307"/>
                <a:gd name="T31" fmla="*/ 15 h 44"/>
                <a:gd name="T32" fmla="*/ 7 w 307"/>
                <a:gd name="T33" fmla="*/ 16 h 44"/>
                <a:gd name="T34" fmla="*/ 1 w 307"/>
                <a:gd name="T35" fmla="*/ 18 h 44"/>
                <a:gd name="T36" fmla="*/ 5 w 307"/>
                <a:gd name="T37" fmla="*/ 11 h 44"/>
                <a:gd name="T38" fmla="*/ 16 w 307"/>
                <a:gd name="T39" fmla="*/ 5 h 44"/>
                <a:gd name="T40" fmla="*/ 36 w 307"/>
                <a:gd name="T41" fmla="*/ 5 h 44"/>
                <a:gd name="T42" fmla="*/ 59 w 307"/>
                <a:gd name="T43" fmla="*/ 11 h 44"/>
                <a:gd name="T44" fmla="*/ 79 w 307"/>
                <a:gd name="T45" fmla="*/ 20 h 44"/>
                <a:gd name="T46" fmla="*/ 99 w 307"/>
                <a:gd name="T47" fmla="*/ 26 h 44"/>
                <a:gd name="T48" fmla="*/ 123 w 307"/>
                <a:gd name="T49" fmla="*/ 29 h 44"/>
                <a:gd name="T50" fmla="*/ 146 w 307"/>
                <a:gd name="T51" fmla="*/ 30 h 44"/>
                <a:gd name="T52" fmla="*/ 169 w 307"/>
                <a:gd name="T53" fmla="*/ 28 h 44"/>
                <a:gd name="T54" fmla="*/ 190 w 307"/>
                <a:gd name="T55" fmla="*/ 24 h 44"/>
                <a:gd name="T56" fmla="*/ 212 w 307"/>
                <a:gd name="T57" fmla="*/ 19 h 44"/>
                <a:gd name="T58" fmla="*/ 234 w 307"/>
                <a:gd name="T59" fmla="*/ 13 h 44"/>
                <a:gd name="T60" fmla="*/ 256 w 307"/>
                <a:gd name="T61" fmla="*/ 7 h 44"/>
                <a:gd name="T62" fmla="*/ 277 w 307"/>
                <a:gd name="T63" fmla="*/ 2 h 44"/>
                <a:gd name="T64" fmla="*/ 295 w 307"/>
                <a:gd name="T65" fmla="*/ 0 h 44"/>
                <a:gd name="T66" fmla="*/ 303 w 307"/>
                <a:gd name="T67" fmla="*/ 6 h 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4">
                  <a:moveTo>
                    <a:pt x="307" y="10"/>
                  </a:moveTo>
                  <a:lnTo>
                    <a:pt x="305" y="13"/>
                  </a:lnTo>
                  <a:lnTo>
                    <a:pt x="305" y="15"/>
                  </a:lnTo>
                  <a:lnTo>
                    <a:pt x="305" y="16"/>
                  </a:lnTo>
                  <a:lnTo>
                    <a:pt x="303" y="17"/>
                  </a:lnTo>
                  <a:lnTo>
                    <a:pt x="295" y="15"/>
                  </a:lnTo>
                  <a:lnTo>
                    <a:pt x="287" y="14"/>
                  </a:lnTo>
                  <a:lnTo>
                    <a:pt x="280" y="15"/>
                  </a:lnTo>
                  <a:lnTo>
                    <a:pt x="271" y="17"/>
                  </a:lnTo>
                  <a:lnTo>
                    <a:pt x="263" y="20"/>
                  </a:lnTo>
                  <a:lnTo>
                    <a:pt x="256" y="22"/>
                  </a:lnTo>
                  <a:lnTo>
                    <a:pt x="247" y="25"/>
                  </a:lnTo>
                  <a:lnTo>
                    <a:pt x="239" y="26"/>
                  </a:lnTo>
                  <a:lnTo>
                    <a:pt x="220" y="32"/>
                  </a:lnTo>
                  <a:lnTo>
                    <a:pt x="202" y="36"/>
                  </a:lnTo>
                  <a:lnTo>
                    <a:pt x="183" y="40"/>
                  </a:lnTo>
                  <a:lnTo>
                    <a:pt x="164" y="43"/>
                  </a:lnTo>
                  <a:lnTo>
                    <a:pt x="145" y="44"/>
                  </a:lnTo>
                  <a:lnTo>
                    <a:pt x="125" y="44"/>
                  </a:lnTo>
                  <a:lnTo>
                    <a:pt x="104" y="42"/>
                  </a:lnTo>
                  <a:lnTo>
                    <a:pt x="85" y="39"/>
                  </a:lnTo>
                  <a:lnTo>
                    <a:pt x="84" y="39"/>
                  </a:lnTo>
                  <a:lnTo>
                    <a:pt x="80" y="37"/>
                  </a:lnTo>
                  <a:lnTo>
                    <a:pt x="74" y="35"/>
                  </a:lnTo>
                  <a:lnTo>
                    <a:pt x="68" y="32"/>
                  </a:lnTo>
                  <a:lnTo>
                    <a:pt x="61" y="29"/>
                  </a:lnTo>
                  <a:lnTo>
                    <a:pt x="53" y="26"/>
                  </a:lnTo>
                  <a:lnTo>
                    <a:pt x="45" y="22"/>
                  </a:lnTo>
                  <a:lnTo>
                    <a:pt x="38" y="19"/>
                  </a:lnTo>
                  <a:lnTo>
                    <a:pt x="32" y="16"/>
                  </a:lnTo>
                  <a:lnTo>
                    <a:pt x="25" y="15"/>
                  </a:lnTo>
                  <a:lnTo>
                    <a:pt x="18" y="15"/>
                  </a:lnTo>
                  <a:lnTo>
                    <a:pt x="12" y="15"/>
                  </a:lnTo>
                  <a:lnTo>
                    <a:pt x="7" y="16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5" y="11"/>
                  </a:lnTo>
                  <a:lnTo>
                    <a:pt x="10" y="7"/>
                  </a:lnTo>
                  <a:lnTo>
                    <a:pt x="16" y="5"/>
                  </a:lnTo>
                  <a:lnTo>
                    <a:pt x="24" y="4"/>
                  </a:lnTo>
                  <a:lnTo>
                    <a:pt x="36" y="5"/>
                  </a:lnTo>
                  <a:lnTo>
                    <a:pt x="48" y="7"/>
                  </a:lnTo>
                  <a:lnTo>
                    <a:pt x="59" y="11"/>
                  </a:lnTo>
                  <a:lnTo>
                    <a:pt x="69" y="16"/>
                  </a:lnTo>
                  <a:lnTo>
                    <a:pt x="79" y="20"/>
                  </a:lnTo>
                  <a:lnTo>
                    <a:pt x="89" y="23"/>
                  </a:lnTo>
                  <a:lnTo>
                    <a:pt x="99" y="26"/>
                  </a:lnTo>
                  <a:lnTo>
                    <a:pt x="111" y="27"/>
                  </a:lnTo>
                  <a:lnTo>
                    <a:pt x="123" y="29"/>
                  </a:lnTo>
                  <a:lnTo>
                    <a:pt x="134" y="30"/>
                  </a:lnTo>
                  <a:lnTo>
                    <a:pt x="146" y="30"/>
                  </a:lnTo>
                  <a:lnTo>
                    <a:pt x="157" y="29"/>
                  </a:lnTo>
                  <a:lnTo>
                    <a:pt x="169" y="28"/>
                  </a:lnTo>
                  <a:lnTo>
                    <a:pt x="179" y="26"/>
                  </a:lnTo>
                  <a:lnTo>
                    <a:pt x="190" y="24"/>
                  </a:lnTo>
                  <a:lnTo>
                    <a:pt x="202" y="22"/>
                  </a:lnTo>
                  <a:lnTo>
                    <a:pt x="212" y="19"/>
                  </a:lnTo>
                  <a:lnTo>
                    <a:pt x="223" y="16"/>
                  </a:lnTo>
                  <a:lnTo>
                    <a:pt x="234" y="13"/>
                  </a:lnTo>
                  <a:lnTo>
                    <a:pt x="244" y="9"/>
                  </a:lnTo>
                  <a:lnTo>
                    <a:pt x="256" y="7"/>
                  </a:lnTo>
                  <a:lnTo>
                    <a:pt x="267" y="4"/>
                  </a:lnTo>
                  <a:lnTo>
                    <a:pt x="277" y="2"/>
                  </a:lnTo>
                  <a:lnTo>
                    <a:pt x="289" y="1"/>
                  </a:lnTo>
                  <a:lnTo>
                    <a:pt x="295" y="0"/>
                  </a:lnTo>
                  <a:lnTo>
                    <a:pt x="299" y="2"/>
                  </a:lnTo>
                  <a:lnTo>
                    <a:pt x="303" y="6"/>
                  </a:lnTo>
                  <a:lnTo>
                    <a:pt x="30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6" name="Freeform 62"/>
            <p:cNvSpPr>
              <a:spLocks/>
            </p:cNvSpPr>
            <p:nvPr/>
          </p:nvSpPr>
          <p:spPr bwMode="auto">
            <a:xfrm>
              <a:off x="5109" y="2657"/>
              <a:ext cx="142" cy="673"/>
            </a:xfrm>
            <a:custGeom>
              <a:avLst/>
              <a:gdLst>
                <a:gd name="T0" fmla="*/ 142 w 142"/>
                <a:gd name="T1" fmla="*/ 0 h 673"/>
                <a:gd name="T2" fmla="*/ 106 w 142"/>
                <a:gd name="T3" fmla="*/ 186 h 673"/>
                <a:gd name="T4" fmla="*/ 83 w 142"/>
                <a:gd name="T5" fmla="*/ 275 h 673"/>
                <a:gd name="T6" fmla="*/ 80 w 142"/>
                <a:gd name="T7" fmla="*/ 303 h 673"/>
                <a:gd name="T8" fmla="*/ 65 w 142"/>
                <a:gd name="T9" fmla="*/ 478 h 673"/>
                <a:gd name="T10" fmla="*/ 59 w 142"/>
                <a:gd name="T11" fmla="*/ 505 h 673"/>
                <a:gd name="T12" fmla="*/ 53 w 142"/>
                <a:gd name="T13" fmla="*/ 537 h 673"/>
                <a:gd name="T14" fmla="*/ 46 w 142"/>
                <a:gd name="T15" fmla="*/ 569 h 673"/>
                <a:gd name="T16" fmla="*/ 38 w 142"/>
                <a:gd name="T17" fmla="*/ 602 h 673"/>
                <a:gd name="T18" fmla="*/ 29 w 142"/>
                <a:gd name="T19" fmla="*/ 631 h 673"/>
                <a:gd name="T20" fmla="*/ 22 w 142"/>
                <a:gd name="T21" fmla="*/ 653 h 673"/>
                <a:gd name="T22" fmla="*/ 17 w 142"/>
                <a:gd name="T23" fmla="*/ 669 h 673"/>
                <a:gd name="T24" fmla="*/ 14 w 142"/>
                <a:gd name="T25" fmla="*/ 673 h 673"/>
                <a:gd name="T26" fmla="*/ 5 w 142"/>
                <a:gd name="T27" fmla="*/ 662 h 673"/>
                <a:gd name="T28" fmla="*/ 0 w 142"/>
                <a:gd name="T29" fmla="*/ 648 h 673"/>
                <a:gd name="T30" fmla="*/ 0 w 142"/>
                <a:gd name="T31" fmla="*/ 634 h 673"/>
                <a:gd name="T32" fmla="*/ 2 w 142"/>
                <a:gd name="T33" fmla="*/ 619 h 673"/>
                <a:gd name="T34" fmla="*/ 47 w 142"/>
                <a:gd name="T35" fmla="*/ 440 h 673"/>
                <a:gd name="T36" fmla="*/ 61 w 142"/>
                <a:gd name="T37" fmla="*/ 316 h 673"/>
                <a:gd name="T38" fmla="*/ 66 w 142"/>
                <a:gd name="T39" fmla="*/ 284 h 673"/>
                <a:gd name="T40" fmla="*/ 70 w 142"/>
                <a:gd name="T41" fmla="*/ 252 h 673"/>
                <a:gd name="T42" fmla="*/ 75 w 142"/>
                <a:gd name="T43" fmla="*/ 222 h 673"/>
                <a:gd name="T44" fmla="*/ 84 w 142"/>
                <a:gd name="T45" fmla="*/ 193 h 673"/>
                <a:gd name="T46" fmla="*/ 86 w 142"/>
                <a:gd name="T47" fmla="*/ 186 h 673"/>
                <a:gd name="T48" fmla="*/ 91 w 142"/>
                <a:gd name="T49" fmla="*/ 165 h 673"/>
                <a:gd name="T50" fmla="*/ 96 w 142"/>
                <a:gd name="T51" fmla="*/ 136 h 673"/>
                <a:gd name="T52" fmla="*/ 103 w 142"/>
                <a:gd name="T53" fmla="*/ 103 h 673"/>
                <a:gd name="T54" fmla="*/ 109 w 142"/>
                <a:gd name="T55" fmla="*/ 70 h 673"/>
                <a:gd name="T56" fmla="*/ 115 w 142"/>
                <a:gd name="T57" fmla="*/ 40 h 673"/>
                <a:gd name="T58" fmla="*/ 121 w 142"/>
                <a:gd name="T59" fmla="*/ 18 h 673"/>
                <a:gd name="T60" fmla="*/ 123 w 142"/>
                <a:gd name="T61" fmla="*/ 9 h 673"/>
                <a:gd name="T62" fmla="*/ 142 w 142"/>
                <a:gd name="T63" fmla="*/ 0 h 6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2" h="673">
                  <a:moveTo>
                    <a:pt x="142" y="0"/>
                  </a:moveTo>
                  <a:lnTo>
                    <a:pt x="106" y="186"/>
                  </a:lnTo>
                  <a:lnTo>
                    <a:pt x="83" y="275"/>
                  </a:lnTo>
                  <a:lnTo>
                    <a:pt x="80" y="303"/>
                  </a:lnTo>
                  <a:lnTo>
                    <a:pt x="65" y="478"/>
                  </a:lnTo>
                  <a:lnTo>
                    <a:pt x="59" y="505"/>
                  </a:lnTo>
                  <a:lnTo>
                    <a:pt x="53" y="537"/>
                  </a:lnTo>
                  <a:lnTo>
                    <a:pt x="46" y="569"/>
                  </a:lnTo>
                  <a:lnTo>
                    <a:pt x="38" y="602"/>
                  </a:lnTo>
                  <a:lnTo>
                    <a:pt x="29" y="631"/>
                  </a:lnTo>
                  <a:lnTo>
                    <a:pt x="22" y="653"/>
                  </a:lnTo>
                  <a:lnTo>
                    <a:pt x="17" y="669"/>
                  </a:lnTo>
                  <a:lnTo>
                    <a:pt x="14" y="673"/>
                  </a:lnTo>
                  <a:lnTo>
                    <a:pt x="5" y="662"/>
                  </a:lnTo>
                  <a:lnTo>
                    <a:pt x="0" y="648"/>
                  </a:lnTo>
                  <a:lnTo>
                    <a:pt x="0" y="634"/>
                  </a:lnTo>
                  <a:lnTo>
                    <a:pt x="2" y="619"/>
                  </a:lnTo>
                  <a:lnTo>
                    <a:pt x="47" y="440"/>
                  </a:lnTo>
                  <a:lnTo>
                    <a:pt x="61" y="316"/>
                  </a:lnTo>
                  <a:lnTo>
                    <a:pt x="66" y="284"/>
                  </a:lnTo>
                  <a:lnTo>
                    <a:pt x="70" y="252"/>
                  </a:lnTo>
                  <a:lnTo>
                    <a:pt x="75" y="222"/>
                  </a:lnTo>
                  <a:lnTo>
                    <a:pt x="84" y="193"/>
                  </a:lnTo>
                  <a:lnTo>
                    <a:pt x="86" y="186"/>
                  </a:lnTo>
                  <a:lnTo>
                    <a:pt x="91" y="165"/>
                  </a:lnTo>
                  <a:lnTo>
                    <a:pt x="96" y="136"/>
                  </a:lnTo>
                  <a:lnTo>
                    <a:pt x="103" y="103"/>
                  </a:lnTo>
                  <a:lnTo>
                    <a:pt x="109" y="70"/>
                  </a:lnTo>
                  <a:lnTo>
                    <a:pt x="115" y="40"/>
                  </a:lnTo>
                  <a:lnTo>
                    <a:pt x="121" y="18"/>
                  </a:lnTo>
                  <a:lnTo>
                    <a:pt x="123" y="9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7" name="Freeform 63"/>
            <p:cNvSpPr>
              <a:spLocks/>
            </p:cNvSpPr>
            <p:nvPr/>
          </p:nvSpPr>
          <p:spPr bwMode="auto">
            <a:xfrm>
              <a:off x="4841" y="2767"/>
              <a:ext cx="291" cy="721"/>
            </a:xfrm>
            <a:custGeom>
              <a:avLst/>
              <a:gdLst>
                <a:gd name="T0" fmla="*/ 160 w 291"/>
                <a:gd name="T1" fmla="*/ 149 h 721"/>
                <a:gd name="T2" fmla="*/ 181 w 291"/>
                <a:gd name="T3" fmla="*/ 225 h 721"/>
                <a:gd name="T4" fmla="*/ 166 w 291"/>
                <a:gd name="T5" fmla="*/ 226 h 721"/>
                <a:gd name="T6" fmla="*/ 140 w 291"/>
                <a:gd name="T7" fmla="*/ 309 h 721"/>
                <a:gd name="T8" fmla="*/ 112 w 291"/>
                <a:gd name="T9" fmla="*/ 465 h 721"/>
                <a:gd name="T10" fmla="*/ 127 w 291"/>
                <a:gd name="T11" fmla="*/ 521 h 721"/>
                <a:gd name="T12" fmla="*/ 119 w 291"/>
                <a:gd name="T13" fmla="*/ 526 h 721"/>
                <a:gd name="T14" fmla="*/ 103 w 291"/>
                <a:gd name="T15" fmla="*/ 564 h 721"/>
                <a:gd name="T16" fmla="*/ 122 w 291"/>
                <a:gd name="T17" fmla="*/ 583 h 721"/>
                <a:gd name="T18" fmla="*/ 151 w 291"/>
                <a:gd name="T19" fmla="*/ 597 h 721"/>
                <a:gd name="T20" fmla="*/ 210 w 291"/>
                <a:gd name="T21" fmla="*/ 593 h 721"/>
                <a:gd name="T22" fmla="*/ 275 w 291"/>
                <a:gd name="T23" fmla="*/ 581 h 721"/>
                <a:gd name="T24" fmla="*/ 276 w 291"/>
                <a:gd name="T25" fmla="*/ 591 h 721"/>
                <a:gd name="T26" fmla="*/ 231 w 291"/>
                <a:gd name="T27" fmla="*/ 604 h 721"/>
                <a:gd name="T28" fmla="*/ 163 w 291"/>
                <a:gd name="T29" fmla="*/ 617 h 721"/>
                <a:gd name="T30" fmla="*/ 126 w 291"/>
                <a:gd name="T31" fmla="*/ 606 h 721"/>
                <a:gd name="T32" fmla="*/ 94 w 291"/>
                <a:gd name="T33" fmla="*/ 602 h 721"/>
                <a:gd name="T34" fmla="*/ 100 w 291"/>
                <a:gd name="T35" fmla="*/ 618 h 721"/>
                <a:gd name="T36" fmla="*/ 77 w 291"/>
                <a:gd name="T37" fmla="*/ 626 h 721"/>
                <a:gd name="T38" fmla="*/ 40 w 291"/>
                <a:gd name="T39" fmla="*/ 634 h 721"/>
                <a:gd name="T40" fmla="*/ 26 w 291"/>
                <a:gd name="T41" fmla="*/ 659 h 721"/>
                <a:gd name="T42" fmla="*/ 53 w 291"/>
                <a:gd name="T43" fmla="*/ 679 h 721"/>
                <a:gd name="T44" fmla="*/ 90 w 291"/>
                <a:gd name="T45" fmla="*/ 688 h 721"/>
                <a:gd name="T46" fmla="*/ 103 w 291"/>
                <a:gd name="T47" fmla="*/ 695 h 721"/>
                <a:gd name="T48" fmla="*/ 82 w 291"/>
                <a:gd name="T49" fmla="*/ 694 h 721"/>
                <a:gd name="T50" fmla="*/ 25 w 291"/>
                <a:gd name="T51" fmla="*/ 679 h 721"/>
                <a:gd name="T52" fmla="*/ 21 w 291"/>
                <a:gd name="T53" fmla="*/ 687 h 721"/>
                <a:gd name="T54" fmla="*/ 76 w 291"/>
                <a:gd name="T55" fmla="*/ 706 h 721"/>
                <a:gd name="T56" fmla="*/ 138 w 291"/>
                <a:gd name="T57" fmla="*/ 699 h 721"/>
                <a:gd name="T58" fmla="*/ 180 w 291"/>
                <a:gd name="T59" fmla="*/ 664 h 721"/>
                <a:gd name="T60" fmla="*/ 224 w 291"/>
                <a:gd name="T61" fmla="*/ 642 h 721"/>
                <a:gd name="T62" fmla="*/ 265 w 291"/>
                <a:gd name="T63" fmla="*/ 630 h 721"/>
                <a:gd name="T64" fmla="*/ 285 w 291"/>
                <a:gd name="T65" fmla="*/ 610 h 721"/>
                <a:gd name="T66" fmla="*/ 290 w 291"/>
                <a:gd name="T67" fmla="*/ 624 h 721"/>
                <a:gd name="T68" fmla="*/ 279 w 291"/>
                <a:gd name="T69" fmla="*/ 662 h 721"/>
                <a:gd name="T70" fmla="*/ 247 w 291"/>
                <a:gd name="T71" fmla="*/ 675 h 721"/>
                <a:gd name="T72" fmla="*/ 212 w 291"/>
                <a:gd name="T73" fmla="*/ 679 h 721"/>
                <a:gd name="T74" fmla="*/ 202 w 291"/>
                <a:gd name="T75" fmla="*/ 675 h 721"/>
                <a:gd name="T76" fmla="*/ 227 w 291"/>
                <a:gd name="T77" fmla="*/ 670 h 721"/>
                <a:gd name="T78" fmla="*/ 264 w 291"/>
                <a:gd name="T79" fmla="*/ 654 h 721"/>
                <a:gd name="T80" fmla="*/ 250 w 291"/>
                <a:gd name="T81" fmla="*/ 648 h 721"/>
                <a:gd name="T82" fmla="*/ 200 w 291"/>
                <a:gd name="T83" fmla="*/ 665 h 721"/>
                <a:gd name="T84" fmla="*/ 149 w 291"/>
                <a:gd name="T85" fmla="*/ 702 h 721"/>
                <a:gd name="T86" fmla="*/ 85 w 291"/>
                <a:gd name="T87" fmla="*/ 721 h 721"/>
                <a:gd name="T88" fmla="*/ 36 w 291"/>
                <a:gd name="T89" fmla="*/ 709 h 721"/>
                <a:gd name="T90" fmla="*/ 4 w 291"/>
                <a:gd name="T91" fmla="*/ 690 h 721"/>
                <a:gd name="T92" fmla="*/ 5 w 291"/>
                <a:gd name="T93" fmla="*/ 657 h 721"/>
                <a:gd name="T94" fmla="*/ 25 w 291"/>
                <a:gd name="T95" fmla="*/ 627 h 721"/>
                <a:gd name="T96" fmla="*/ 55 w 291"/>
                <a:gd name="T97" fmla="*/ 618 h 721"/>
                <a:gd name="T98" fmla="*/ 73 w 291"/>
                <a:gd name="T99" fmla="*/ 614 h 721"/>
                <a:gd name="T100" fmla="*/ 87 w 291"/>
                <a:gd name="T101" fmla="*/ 595 h 721"/>
                <a:gd name="T102" fmla="*/ 89 w 291"/>
                <a:gd name="T103" fmla="*/ 543 h 721"/>
                <a:gd name="T104" fmla="*/ 98 w 291"/>
                <a:gd name="T105" fmla="*/ 483 h 721"/>
                <a:gd name="T106" fmla="*/ 109 w 291"/>
                <a:gd name="T107" fmla="*/ 378 h 721"/>
                <a:gd name="T108" fmla="*/ 142 w 291"/>
                <a:gd name="T109" fmla="*/ 219 h 721"/>
                <a:gd name="T110" fmla="*/ 142 w 291"/>
                <a:gd name="T111" fmla="*/ 40 h 7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1" h="721">
                  <a:moveTo>
                    <a:pt x="158" y="0"/>
                  </a:moveTo>
                  <a:lnTo>
                    <a:pt x="155" y="44"/>
                  </a:lnTo>
                  <a:lnTo>
                    <a:pt x="157" y="100"/>
                  </a:lnTo>
                  <a:lnTo>
                    <a:pt x="160" y="149"/>
                  </a:lnTo>
                  <a:lnTo>
                    <a:pt x="161" y="169"/>
                  </a:lnTo>
                  <a:lnTo>
                    <a:pt x="168" y="189"/>
                  </a:lnTo>
                  <a:lnTo>
                    <a:pt x="175" y="207"/>
                  </a:lnTo>
                  <a:lnTo>
                    <a:pt x="181" y="225"/>
                  </a:lnTo>
                  <a:lnTo>
                    <a:pt x="181" y="247"/>
                  </a:lnTo>
                  <a:lnTo>
                    <a:pt x="178" y="245"/>
                  </a:lnTo>
                  <a:lnTo>
                    <a:pt x="173" y="237"/>
                  </a:lnTo>
                  <a:lnTo>
                    <a:pt x="166" y="226"/>
                  </a:lnTo>
                  <a:lnTo>
                    <a:pt x="159" y="219"/>
                  </a:lnTo>
                  <a:lnTo>
                    <a:pt x="154" y="236"/>
                  </a:lnTo>
                  <a:lnTo>
                    <a:pt x="148" y="268"/>
                  </a:lnTo>
                  <a:lnTo>
                    <a:pt x="140" y="309"/>
                  </a:lnTo>
                  <a:lnTo>
                    <a:pt x="132" y="355"/>
                  </a:lnTo>
                  <a:lnTo>
                    <a:pt x="123" y="399"/>
                  </a:lnTo>
                  <a:lnTo>
                    <a:pt x="116" y="438"/>
                  </a:lnTo>
                  <a:lnTo>
                    <a:pt x="112" y="465"/>
                  </a:lnTo>
                  <a:lnTo>
                    <a:pt x="110" y="475"/>
                  </a:lnTo>
                  <a:lnTo>
                    <a:pt x="113" y="492"/>
                  </a:lnTo>
                  <a:lnTo>
                    <a:pt x="121" y="506"/>
                  </a:lnTo>
                  <a:lnTo>
                    <a:pt x="127" y="521"/>
                  </a:lnTo>
                  <a:lnTo>
                    <a:pt x="129" y="537"/>
                  </a:lnTo>
                  <a:lnTo>
                    <a:pt x="126" y="536"/>
                  </a:lnTo>
                  <a:lnTo>
                    <a:pt x="123" y="532"/>
                  </a:lnTo>
                  <a:lnTo>
                    <a:pt x="119" y="526"/>
                  </a:lnTo>
                  <a:lnTo>
                    <a:pt x="115" y="522"/>
                  </a:lnTo>
                  <a:lnTo>
                    <a:pt x="111" y="535"/>
                  </a:lnTo>
                  <a:lnTo>
                    <a:pt x="107" y="551"/>
                  </a:lnTo>
                  <a:lnTo>
                    <a:pt x="103" y="564"/>
                  </a:lnTo>
                  <a:lnTo>
                    <a:pt x="102" y="569"/>
                  </a:lnTo>
                  <a:lnTo>
                    <a:pt x="109" y="574"/>
                  </a:lnTo>
                  <a:lnTo>
                    <a:pt x="116" y="579"/>
                  </a:lnTo>
                  <a:lnTo>
                    <a:pt x="122" y="583"/>
                  </a:lnTo>
                  <a:lnTo>
                    <a:pt x="130" y="587"/>
                  </a:lnTo>
                  <a:lnTo>
                    <a:pt x="136" y="591"/>
                  </a:lnTo>
                  <a:lnTo>
                    <a:pt x="143" y="594"/>
                  </a:lnTo>
                  <a:lnTo>
                    <a:pt x="151" y="597"/>
                  </a:lnTo>
                  <a:lnTo>
                    <a:pt x="160" y="599"/>
                  </a:lnTo>
                  <a:lnTo>
                    <a:pt x="174" y="599"/>
                  </a:lnTo>
                  <a:lnTo>
                    <a:pt x="191" y="597"/>
                  </a:lnTo>
                  <a:lnTo>
                    <a:pt x="210" y="593"/>
                  </a:lnTo>
                  <a:lnTo>
                    <a:pt x="230" y="589"/>
                  </a:lnTo>
                  <a:lnTo>
                    <a:pt x="248" y="585"/>
                  </a:lnTo>
                  <a:lnTo>
                    <a:pt x="263" y="582"/>
                  </a:lnTo>
                  <a:lnTo>
                    <a:pt x="275" y="581"/>
                  </a:lnTo>
                  <a:lnTo>
                    <a:pt x="281" y="582"/>
                  </a:lnTo>
                  <a:lnTo>
                    <a:pt x="281" y="586"/>
                  </a:lnTo>
                  <a:lnTo>
                    <a:pt x="279" y="589"/>
                  </a:lnTo>
                  <a:lnTo>
                    <a:pt x="276" y="591"/>
                  </a:lnTo>
                  <a:lnTo>
                    <a:pt x="272" y="593"/>
                  </a:lnTo>
                  <a:lnTo>
                    <a:pt x="262" y="595"/>
                  </a:lnTo>
                  <a:lnTo>
                    <a:pt x="248" y="598"/>
                  </a:lnTo>
                  <a:lnTo>
                    <a:pt x="231" y="604"/>
                  </a:lnTo>
                  <a:lnTo>
                    <a:pt x="214" y="609"/>
                  </a:lnTo>
                  <a:lnTo>
                    <a:pt x="195" y="613"/>
                  </a:lnTo>
                  <a:lnTo>
                    <a:pt x="177" y="616"/>
                  </a:lnTo>
                  <a:lnTo>
                    <a:pt x="163" y="617"/>
                  </a:lnTo>
                  <a:lnTo>
                    <a:pt x="151" y="615"/>
                  </a:lnTo>
                  <a:lnTo>
                    <a:pt x="143" y="614"/>
                  </a:lnTo>
                  <a:lnTo>
                    <a:pt x="135" y="610"/>
                  </a:lnTo>
                  <a:lnTo>
                    <a:pt x="126" y="606"/>
                  </a:lnTo>
                  <a:lnTo>
                    <a:pt x="118" y="601"/>
                  </a:lnTo>
                  <a:lnTo>
                    <a:pt x="110" y="598"/>
                  </a:lnTo>
                  <a:lnTo>
                    <a:pt x="102" y="598"/>
                  </a:lnTo>
                  <a:lnTo>
                    <a:pt x="94" y="602"/>
                  </a:lnTo>
                  <a:lnTo>
                    <a:pt x="88" y="612"/>
                  </a:lnTo>
                  <a:lnTo>
                    <a:pt x="92" y="614"/>
                  </a:lnTo>
                  <a:lnTo>
                    <a:pt x="96" y="616"/>
                  </a:lnTo>
                  <a:lnTo>
                    <a:pt x="100" y="618"/>
                  </a:lnTo>
                  <a:lnTo>
                    <a:pt x="101" y="623"/>
                  </a:lnTo>
                  <a:lnTo>
                    <a:pt x="94" y="624"/>
                  </a:lnTo>
                  <a:lnTo>
                    <a:pt x="86" y="625"/>
                  </a:lnTo>
                  <a:lnTo>
                    <a:pt x="77" y="626"/>
                  </a:lnTo>
                  <a:lnTo>
                    <a:pt x="67" y="627"/>
                  </a:lnTo>
                  <a:lnTo>
                    <a:pt x="58" y="628"/>
                  </a:lnTo>
                  <a:lnTo>
                    <a:pt x="49" y="630"/>
                  </a:lnTo>
                  <a:lnTo>
                    <a:pt x="40" y="634"/>
                  </a:lnTo>
                  <a:lnTo>
                    <a:pt x="33" y="637"/>
                  </a:lnTo>
                  <a:lnTo>
                    <a:pt x="29" y="645"/>
                  </a:lnTo>
                  <a:lnTo>
                    <a:pt x="26" y="652"/>
                  </a:lnTo>
                  <a:lnTo>
                    <a:pt x="26" y="659"/>
                  </a:lnTo>
                  <a:lnTo>
                    <a:pt x="27" y="667"/>
                  </a:lnTo>
                  <a:lnTo>
                    <a:pt x="35" y="672"/>
                  </a:lnTo>
                  <a:lnTo>
                    <a:pt x="44" y="676"/>
                  </a:lnTo>
                  <a:lnTo>
                    <a:pt x="53" y="679"/>
                  </a:lnTo>
                  <a:lnTo>
                    <a:pt x="62" y="682"/>
                  </a:lnTo>
                  <a:lnTo>
                    <a:pt x="71" y="684"/>
                  </a:lnTo>
                  <a:lnTo>
                    <a:pt x="80" y="687"/>
                  </a:lnTo>
                  <a:lnTo>
                    <a:pt x="90" y="688"/>
                  </a:lnTo>
                  <a:lnTo>
                    <a:pt x="100" y="691"/>
                  </a:lnTo>
                  <a:lnTo>
                    <a:pt x="101" y="692"/>
                  </a:lnTo>
                  <a:lnTo>
                    <a:pt x="102" y="693"/>
                  </a:lnTo>
                  <a:lnTo>
                    <a:pt x="103" y="695"/>
                  </a:lnTo>
                  <a:lnTo>
                    <a:pt x="104" y="696"/>
                  </a:lnTo>
                  <a:lnTo>
                    <a:pt x="101" y="696"/>
                  </a:lnTo>
                  <a:lnTo>
                    <a:pt x="93" y="696"/>
                  </a:lnTo>
                  <a:lnTo>
                    <a:pt x="82" y="694"/>
                  </a:lnTo>
                  <a:lnTo>
                    <a:pt x="68" y="691"/>
                  </a:lnTo>
                  <a:lnTo>
                    <a:pt x="54" y="687"/>
                  </a:lnTo>
                  <a:lnTo>
                    <a:pt x="39" y="683"/>
                  </a:lnTo>
                  <a:lnTo>
                    <a:pt x="25" y="679"/>
                  </a:lnTo>
                  <a:lnTo>
                    <a:pt x="14" y="674"/>
                  </a:lnTo>
                  <a:lnTo>
                    <a:pt x="12" y="679"/>
                  </a:lnTo>
                  <a:lnTo>
                    <a:pt x="16" y="684"/>
                  </a:lnTo>
                  <a:lnTo>
                    <a:pt x="21" y="687"/>
                  </a:lnTo>
                  <a:lnTo>
                    <a:pt x="26" y="691"/>
                  </a:lnTo>
                  <a:lnTo>
                    <a:pt x="43" y="697"/>
                  </a:lnTo>
                  <a:lnTo>
                    <a:pt x="59" y="702"/>
                  </a:lnTo>
                  <a:lnTo>
                    <a:pt x="76" y="706"/>
                  </a:lnTo>
                  <a:lnTo>
                    <a:pt x="92" y="708"/>
                  </a:lnTo>
                  <a:lnTo>
                    <a:pt x="108" y="708"/>
                  </a:lnTo>
                  <a:lnTo>
                    <a:pt x="123" y="705"/>
                  </a:lnTo>
                  <a:lnTo>
                    <a:pt x="138" y="699"/>
                  </a:lnTo>
                  <a:lnTo>
                    <a:pt x="151" y="688"/>
                  </a:lnTo>
                  <a:lnTo>
                    <a:pt x="161" y="679"/>
                  </a:lnTo>
                  <a:lnTo>
                    <a:pt x="170" y="671"/>
                  </a:lnTo>
                  <a:lnTo>
                    <a:pt x="180" y="664"/>
                  </a:lnTo>
                  <a:lnTo>
                    <a:pt x="191" y="657"/>
                  </a:lnTo>
                  <a:lnTo>
                    <a:pt x="201" y="651"/>
                  </a:lnTo>
                  <a:lnTo>
                    <a:pt x="212" y="646"/>
                  </a:lnTo>
                  <a:lnTo>
                    <a:pt x="224" y="642"/>
                  </a:lnTo>
                  <a:lnTo>
                    <a:pt x="235" y="639"/>
                  </a:lnTo>
                  <a:lnTo>
                    <a:pt x="248" y="636"/>
                  </a:lnTo>
                  <a:lnTo>
                    <a:pt x="257" y="634"/>
                  </a:lnTo>
                  <a:lnTo>
                    <a:pt x="265" y="630"/>
                  </a:lnTo>
                  <a:lnTo>
                    <a:pt x="273" y="627"/>
                  </a:lnTo>
                  <a:lnTo>
                    <a:pt x="278" y="623"/>
                  </a:lnTo>
                  <a:lnTo>
                    <a:pt x="282" y="617"/>
                  </a:lnTo>
                  <a:lnTo>
                    <a:pt x="285" y="610"/>
                  </a:lnTo>
                  <a:lnTo>
                    <a:pt x="288" y="601"/>
                  </a:lnTo>
                  <a:lnTo>
                    <a:pt x="290" y="605"/>
                  </a:lnTo>
                  <a:lnTo>
                    <a:pt x="291" y="613"/>
                  </a:lnTo>
                  <a:lnTo>
                    <a:pt x="290" y="624"/>
                  </a:lnTo>
                  <a:lnTo>
                    <a:pt x="283" y="636"/>
                  </a:lnTo>
                  <a:lnTo>
                    <a:pt x="284" y="645"/>
                  </a:lnTo>
                  <a:lnTo>
                    <a:pt x="283" y="653"/>
                  </a:lnTo>
                  <a:lnTo>
                    <a:pt x="279" y="662"/>
                  </a:lnTo>
                  <a:lnTo>
                    <a:pt x="270" y="667"/>
                  </a:lnTo>
                  <a:lnTo>
                    <a:pt x="263" y="670"/>
                  </a:lnTo>
                  <a:lnTo>
                    <a:pt x="255" y="673"/>
                  </a:lnTo>
                  <a:lnTo>
                    <a:pt x="247" y="675"/>
                  </a:lnTo>
                  <a:lnTo>
                    <a:pt x="238" y="676"/>
                  </a:lnTo>
                  <a:lnTo>
                    <a:pt x="230" y="678"/>
                  </a:lnTo>
                  <a:lnTo>
                    <a:pt x="221" y="679"/>
                  </a:lnTo>
                  <a:lnTo>
                    <a:pt x="212" y="679"/>
                  </a:lnTo>
                  <a:lnTo>
                    <a:pt x="203" y="680"/>
                  </a:lnTo>
                  <a:lnTo>
                    <a:pt x="202" y="678"/>
                  </a:lnTo>
                  <a:lnTo>
                    <a:pt x="202" y="677"/>
                  </a:lnTo>
                  <a:lnTo>
                    <a:pt x="202" y="675"/>
                  </a:lnTo>
                  <a:lnTo>
                    <a:pt x="202" y="674"/>
                  </a:lnTo>
                  <a:lnTo>
                    <a:pt x="209" y="672"/>
                  </a:lnTo>
                  <a:lnTo>
                    <a:pt x="218" y="671"/>
                  </a:lnTo>
                  <a:lnTo>
                    <a:pt x="227" y="670"/>
                  </a:lnTo>
                  <a:lnTo>
                    <a:pt x="237" y="668"/>
                  </a:lnTo>
                  <a:lnTo>
                    <a:pt x="248" y="666"/>
                  </a:lnTo>
                  <a:lnTo>
                    <a:pt x="257" y="661"/>
                  </a:lnTo>
                  <a:lnTo>
                    <a:pt x="264" y="654"/>
                  </a:lnTo>
                  <a:lnTo>
                    <a:pt x="270" y="645"/>
                  </a:lnTo>
                  <a:lnTo>
                    <a:pt x="266" y="645"/>
                  </a:lnTo>
                  <a:lnTo>
                    <a:pt x="259" y="646"/>
                  </a:lnTo>
                  <a:lnTo>
                    <a:pt x="250" y="648"/>
                  </a:lnTo>
                  <a:lnTo>
                    <a:pt x="238" y="651"/>
                  </a:lnTo>
                  <a:lnTo>
                    <a:pt x="225" y="655"/>
                  </a:lnTo>
                  <a:lnTo>
                    <a:pt x="212" y="659"/>
                  </a:lnTo>
                  <a:lnTo>
                    <a:pt x="200" y="665"/>
                  </a:lnTo>
                  <a:lnTo>
                    <a:pt x="190" y="670"/>
                  </a:lnTo>
                  <a:lnTo>
                    <a:pt x="177" y="681"/>
                  </a:lnTo>
                  <a:lnTo>
                    <a:pt x="164" y="693"/>
                  </a:lnTo>
                  <a:lnTo>
                    <a:pt x="149" y="702"/>
                  </a:lnTo>
                  <a:lnTo>
                    <a:pt x="135" y="710"/>
                  </a:lnTo>
                  <a:lnTo>
                    <a:pt x="119" y="716"/>
                  </a:lnTo>
                  <a:lnTo>
                    <a:pt x="103" y="720"/>
                  </a:lnTo>
                  <a:lnTo>
                    <a:pt x="85" y="721"/>
                  </a:lnTo>
                  <a:lnTo>
                    <a:pt x="67" y="718"/>
                  </a:lnTo>
                  <a:lnTo>
                    <a:pt x="57" y="714"/>
                  </a:lnTo>
                  <a:lnTo>
                    <a:pt x="47" y="712"/>
                  </a:lnTo>
                  <a:lnTo>
                    <a:pt x="36" y="709"/>
                  </a:lnTo>
                  <a:lnTo>
                    <a:pt x="27" y="705"/>
                  </a:lnTo>
                  <a:lnTo>
                    <a:pt x="19" y="701"/>
                  </a:lnTo>
                  <a:lnTo>
                    <a:pt x="10" y="696"/>
                  </a:lnTo>
                  <a:lnTo>
                    <a:pt x="4" y="690"/>
                  </a:lnTo>
                  <a:lnTo>
                    <a:pt x="0" y="681"/>
                  </a:lnTo>
                  <a:lnTo>
                    <a:pt x="1" y="673"/>
                  </a:lnTo>
                  <a:lnTo>
                    <a:pt x="2" y="665"/>
                  </a:lnTo>
                  <a:lnTo>
                    <a:pt x="5" y="657"/>
                  </a:lnTo>
                  <a:lnTo>
                    <a:pt x="10" y="651"/>
                  </a:lnTo>
                  <a:lnTo>
                    <a:pt x="12" y="642"/>
                  </a:lnTo>
                  <a:lnTo>
                    <a:pt x="18" y="634"/>
                  </a:lnTo>
                  <a:lnTo>
                    <a:pt x="25" y="627"/>
                  </a:lnTo>
                  <a:lnTo>
                    <a:pt x="37" y="621"/>
                  </a:lnTo>
                  <a:lnTo>
                    <a:pt x="44" y="620"/>
                  </a:lnTo>
                  <a:lnTo>
                    <a:pt x="50" y="619"/>
                  </a:lnTo>
                  <a:lnTo>
                    <a:pt x="55" y="618"/>
                  </a:lnTo>
                  <a:lnTo>
                    <a:pt x="59" y="617"/>
                  </a:lnTo>
                  <a:lnTo>
                    <a:pt x="63" y="616"/>
                  </a:lnTo>
                  <a:lnTo>
                    <a:pt x="67" y="615"/>
                  </a:lnTo>
                  <a:lnTo>
                    <a:pt x="73" y="614"/>
                  </a:lnTo>
                  <a:lnTo>
                    <a:pt x="79" y="612"/>
                  </a:lnTo>
                  <a:lnTo>
                    <a:pt x="81" y="608"/>
                  </a:lnTo>
                  <a:lnTo>
                    <a:pt x="84" y="601"/>
                  </a:lnTo>
                  <a:lnTo>
                    <a:pt x="87" y="595"/>
                  </a:lnTo>
                  <a:lnTo>
                    <a:pt x="88" y="591"/>
                  </a:lnTo>
                  <a:lnTo>
                    <a:pt x="85" y="574"/>
                  </a:lnTo>
                  <a:lnTo>
                    <a:pt x="86" y="559"/>
                  </a:lnTo>
                  <a:lnTo>
                    <a:pt x="89" y="543"/>
                  </a:lnTo>
                  <a:lnTo>
                    <a:pt x="92" y="528"/>
                  </a:lnTo>
                  <a:lnTo>
                    <a:pt x="96" y="513"/>
                  </a:lnTo>
                  <a:lnTo>
                    <a:pt x="98" y="498"/>
                  </a:lnTo>
                  <a:lnTo>
                    <a:pt x="98" y="483"/>
                  </a:lnTo>
                  <a:lnTo>
                    <a:pt x="95" y="468"/>
                  </a:lnTo>
                  <a:lnTo>
                    <a:pt x="97" y="448"/>
                  </a:lnTo>
                  <a:lnTo>
                    <a:pt x="102" y="417"/>
                  </a:lnTo>
                  <a:lnTo>
                    <a:pt x="109" y="378"/>
                  </a:lnTo>
                  <a:lnTo>
                    <a:pt x="117" y="334"/>
                  </a:lnTo>
                  <a:lnTo>
                    <a:pt x="125" y="292"/>
                  </a:lnTo>
                  <a:lnTo>
                    <a:pt x="135" y="251"/>
                  </a:lnTo>
                  <a:lnTo>
                    <a:pt x="142" y="219"/>
                  </a:lnTo>
                  <a:lnTo>
                    <a:pt x="147" y="197"/>
                  </a:lnTo>
                  <a:lnTo>
                    <a:pt x="141" y="157"/>
                  </a:lnTo>
                  <a:lnTo>
                    <a:pt x="139" y="97"/>
                  </a:lnTo>
                  <a:lnTo>
                    <a:pt x="142" y="40"/>
                  </a:lnTo>
                  <a:lnTo>
                    <a:pt x="146" y="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8" name="Freeform 64"/>
            <p:cNvSpPr>
              <a:spLocks/>
            </p:cNvSpPr>
            <p:nvPr/>
          </p:nvSpPr>
          <p:spPr bwMode="auto">
            <a:xfrm>
              <a:off x="4668" y="2870"/>
              <a:ext cx="107" cy="449"/>
            </a:xfrm>
            <a:custGeom>
              <a:avLst/>
              <a:gdLst>
                <a:gd name="T0" fmla="*/ 93 w 107"/>
                <a:gd name="T1" fmla="*/ 94 h 449"/>
                <a:gd name="T2" fmla="*/ 93 w 107"/>
                <a:gd name="T3" fmla="*/ 144 h 449"/>
                <a:gd name="T4" fmla="*/ 94 w 107"/>
                <a:gd name="T5" fmla="*/ 255 h 449"/>
                <a:gd name="T6" fmla="*/ 95 w 107"/>
                <a:gd name="T7" fmla="*/ 371 h 449"/>
                <a:gd name="T8" fmla="*/ 96 w 107"/>
                <a:gd name="T9" fmla="*/ 434 h 449"/>
                <a:gd name="T10" fmla="*/ 63 w 107"/>
                <a:gd name="T11" fmla="*/ 442 h 449"/>
                <a:gd name="T12" fmla="*/ 38 w 107"/>
                <a:gd name="T13" fmla="*/ 448 h 449"/>
                <a:gd name="T14" fmla="*/ 21 w 107"/>
                <a:gd name="T15" fmla="*/ 449 h 449"/>
                <a:gd name="T16" fmla="*/ 9 w 107"/>
                <a:gd name="T17" fmla="*/ 448 h 449"/>
                <a:gd name="T18" fmla="*/ 3 w 107"/>
                <a:gd name="T19" fmla="*/ 446 h 449"/>
                <a:gd name="T20" fmla="*/ 1 w 107"/>
                <a:gd name="T21" fmla="*/ 444 h 449"/>
                <a:gd name="T22" fmla="*/ 0 w 107"/>
                <a:gd name="T23" fmla="*/ 441 h 449"/>
                <a:gd name="T24" fmla="*/ 0 w 107"/>
                <a:gd name="T25" fmla="*/ 440 h 449"/>
                <a:gd name="T26" fmla="*/ 7 w 107"/>
                <a:gd name="T27" fmla="*/ 438 h 449"/>
                <a:gd name="T28" fmla="*/ 16 w 107"/>
                <a:gd name="T29" fmla="*/ 437 h 449"/>
                <a:gd name="T30" fmla="*/ 25 w 107"/>
                <a:gd name="T31" fmla="*/ 435 h 449"/>
                <a:gd name="T32" fmla="*/ 35 w 107"/>
                <a:gd name="T33" fmla="*/ 434 h 449"/>
                <a:gd name="T34" fmla="*/ 46 w 107"/>
                <a:gd name="T35" fmla="*/ 432 h 449"/>
                <a:gd name="T36" fmla="*/ 55 w 107"/>
                <a:gd name="T37" fmla="*/ 430 h 449"/>
                <a:gd name="T38" fmla="*/ 65 w 107"/>
                <a:gd name="T39" fmla="*/ 428 h 449"/>
                <a:gd name="T40" fmla="*/ 74 w 107"/>
                <a:gd name="T41" fmla="*/ 425 h 449"/>
                <a:gd name="T42" fmla="*/ 74 w 107"/>
                <a:gd name="T43" fmla="*/ 111 h 449"/>
                <a:gd name="T44" fmla="*/ 74 w 107"/>
                <a:gd name="T45" fmla="*/ 107 h 449"/>
                <a:gd name="T46" fmla="*/ 76 w 107"/>
                <a:gd name="T47" fmla="*/ 95 h 449"/>
                <a:gd name="T48" fmla="*/ 78 w 107"/>
                <a:gd name="T49" fmla="*/ 80 h 449"/>
                <a:gd name="T50" fmla="*/ 81 w 107"/>
                <a:gd name="T51" fmla="*/ 60 h 449"/>
                <a:gd name="T52" fmla="*/ 85 w 107"/>
                <a:gd name="T53" fmla="*/ 41 h 449"/>
                <a:gd name="T54" fmla="*/ 90 w 107"/>
                <a:gd name="T55" fmla="*/ 23 h 449"/>
                <a:gd name="T56" fmla="*/ 97 w 107"/>
                <a:gd name="T57" fmla="*/ 8 h 449"/>
                <a:gd name="T58" fmla="*/ 106 w 107"/>
                <a:gd name="T59" fmla="*/ 0 h 449"/>
                <a:gd name="T60" fmla="*/ 107 w 107"/>
                <a:gd name="T61" fmla="*/ 10 h 449"/>
                <a:gd name="T62" fmla="*/ 104 w 107"/>
                <a:gd name="T63" fmla="*/ 36 h 449"/>
                <a:gd name="T64" fmla="*/ 99 w 107"/>
                <a:gd name="T65" fmla="*/ 67 h 449"/>
                <a:gd name="T66" fmla="*/ 93 w 107"/>
                <a:gd name="T67" fmla="*/ 94 h 4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7" h="449">
                  <a:moveTo>
                    <a:pt x="93" y="94"/>
                  </a:moveTo>
                  <a:lnTo>
                    <a:pt x="93" y="144"/>
                  </a:lnTo>
                  <a:lnTo>
                    <a:pt x="94" y="255"/>
                  </a:lnTo>
                  <a:lnTo>
                    <a:pt x="95" y="371"/>
                  </a:lnTo>
                  <a:lnTo>
                    <a:pt x="96" y="434"/>
                  </a:lnTo>
                  <a:lnTo>
                    <a:pt x="63" y="442"/>
                  </a:lnTo>
                  <a:lnTo>
                    <a:pt x="38" y="448"/>
                  </a:lnTo>
                  <a:lnTo>
                    <a:pt x="21" y="449"/>
                  </a:lnTo>
                  <a:lnTo>
                    <a:pt x="9" y="448"/>
                  </a:lnTo>
                  <a:lnTo>
                    <a:pt x="3" y="446"/>
                  </a:lnTo>
                  <a:lnTo>
                    <a:pt x="1" y="444"/>
                  </a:lnTo>
                  <a:lnTo>
                    <a:pt x="0" y="441"/>
                  </a:lnTo>
                  <a:lnTo>
                    <a:pt x="0" y="440"/>
                  </a:lnTo>
                  <a:lnTo>
                    <a:pt x="7" y="438"/>
                  </a:lnTo>
                  <a:lnTo>
                    <a:pt x="16" y="437"/>
                  </a:lnTo>
                  <a:lnTo>
                    <a:pt x="25" y="435"/>
                  </a:lnTo>
                  <a:lnTo>
                    <a:pt x="35" y="434"/>
                  </a:lnTo>
                  <a:lnTo>
                    <a:pt x="46" y="432"/>
                  </a:lnTo>
                  <a:lnTo>
                    <a:pt x="55" y="430"/>
                  </a:lnTo>
                  <a:lnTo>
                    <a:pt x="65" y="428"/>
                  </a:lnTo>
                  <a:lnTo>
                    <a:pt x="74" y="425"/>
                  </a:lnTo>
                  <a:lnTo>
                    <a:pt x="74" y="111"/>
                  </a:lnTo>
                  <a:lnTo>
                    <a:pt x="74" y="107"/>
                  </a:lnTo>
                  <a:lnTo>
                    <a:pt x="76" y="95"/>
                  </a:lnTo>
                  <a:lnTo>
                    <a:pt x="78" y="80"/>
                  </a:lnTo>
                  <a:lnTo>
                    <a:pt x="81" y="60"/>
                  </a:lnTo>
                  <a:lnTo>
                    <a:pt x="85" y="41"/>
                  </a:lnTo>
                  <a:lnTo>
                    <a:pt x="90" y="23"/>
                  </a:lnTo>
                  <a:lnTo>
                    <a:pt x="97" y="8"/>
                  </a:lnTo>
                  <a:lnTo>
                    <a:pt x="106" y="0"/>
                  </a:lnTo>
                  <a:lnTo>
                    <a:pt x="107" y="10"/>
                  </a:lnTo>
                  <a:lnTo>
                    <a:pt x="104" y="36"/>
                  </a:lnTo>
                  <a:lnTo>
                    <a:pt x="99" y="67"/>
                  </a:lnTo>
                  <a:lnTo>
                    <a:pt x="93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29" name="Freeform 65"/>
            <p:cNvSpPr>
              <a:spLocks/>
            </p:cNvSpPr>
            <p:nvPr/>
          </p:nvSpPr>
          <p:spPr bwMode="auto">
            <a:xfrm>
              <a:off x="4633" y="2922"/>
              <a:ext cx="25" cy="396"/>
            </a:xfrm>
            <a:custGeom>
              <a:avLst/>
              <a:gdLst>
                <a:gd name="T0" fmla="*/ 25 w 25"/>
                <a:gd name="T1" fmla="*/ 0 h 396"/>
                <a:gd name="T2" fmla="*/ 15 w 25"/>
                <a:gd name="T3" fmla="*/ 117 h 396"/>
                <a:gd name="T4" fmla="*/ 19 w 25"/>
                <a:gd name="T5" fmla="*/ 189 h 396"/>
                <a:gd name="T6" fmla="*/ 22 w 25"/>
                <a:gd name="T7" fmla="*/ 222 h 396"/>
                <a:gd name="T8" fmla="*/ 25 w 25"/>
                <a:gd name="T9" fmla="*/ 293 h 396"/>
                <a:gd name="T10" fmla="*/ 25 w 25"/>
                <a:gd name="T11" fmla="*/ 365 h 396"/>
                <a:gd name="T12" fmla="*/ 19 w 25"/>
                <a:gd name="T13" fmla="*/ 396 h 396"/>
                <a:gd name="T14" fmla="*/ 14 w 25"/>
                <a:gd name="T15" fmla="*/ 357 h 396"/>
                <a:gd name="T16" fmla="*/ 9 w 25"/>
                <a:gd name="T17" fmla="*/ 280 h 396"/>
                <a:gd name="T18" fmla="*/ 5 w 25"/>
                <a:gd name="T19" fmla="*/ 204 h 396"/>
                <a:gd name="T20" fmla="*/ 3 w 25"/>
                <a:gd name="T21" fmla="*/ 170 h 396"/>
                <a:gd name="T22" fmla="*/ 0 w 25"/>
                <a:gd name="T23" fmla="*/ 104 h 396"/>
                <a:gd name="T24" fmla="*/ 1 w 25"/>
                <a:gd name="T25" fmla="*/ 79 h 396"/>
                <a:gd name="T26" fmla="*/ 4 w 25"/>
                <a:gd name="T27" fmla="*/ 53 h 396"/>
                <a:gd name="T28" fmla="*/ 7 w 25"/>
                <a:gd name="T29" fmla="*/ 27 h 396"/>
                <a:gd name="T30" fmla="*/ 13 w 25"/>
                <a:gd name="T31" fmla="*/ 4 h 396"/>
                <a:gd name="T32" fmla="*/ 25 w 25"/>
                <a:gd name="T33" fmla="*/ 0 h 3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396">
                  <a:moveTo>
                    <a:pt x="25" y="0"/>
                  </a:moveTo>
                  <a:lnTo>
                    <a:pt x="15" y="117"/>
                  </a:lnTo>
                  <a:lnTo>
                    <a:pt x="19" y="189"/>
                  </a:lnTo>
                  <a:lnTo>
                    <a:pt x="22" y="222"/>
                  </a:lnTo>
                  <a:lnTo>
                    <a:pt x="25" y="293"/>
                  </a:lnTo>
                  <a:lnTo>
                    <a:pt x="25" y="365"/>
                  </a:lnTo>
                  <a:lnTo>
                    <a:pt x="19" y="396"/>
                  </a:lnTo>
                  <a:lnTo>
                    <a:pt x="14" y="357"/>
                  </a:lnTo>
                  <a:lnTo>
                    <a:pt x="9" y="280"/>
                  </a:lnTo>
                  <a:lnTo>
                    <a:pt x="5" y="204"/>
                  </a:lnTo>
                  <a:lnTo>
                    <a:pt x="3" y="170"/>
                  </a:lnTo>
                  <a:lnTo>
                    <a:pt x="0" y="104"/>
                  </a:lnTo>
                  <a:lnTo>
                    <a:pt x="1" y="79"/>
                  </a:lnTo>
                  <a:lnTo>
                    <a:pt x="4" y="53"/>
                  </a:lnTo>
                  <a:lnTo>
                    <a:pt x="7" y="27"/>
                  </a:lnTo>
                  <a:lnTo>
                    <a:pt x="13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0" name="Freeform 66"/>
            <p:cNvSpPr>
              <a:spLocks/>
            </p:cNvSpPr>
            <p:nvPr/>
          </p:nvSpPr>
          <p:spPr bwMode="auto">
            <a:xfrm>
              <a:off x="4430" y="2991"/>
              <a:ext cx="236" cy="448"/>
            </a:xfrm>
            <a:custGeom>
              <a:avLst/>
              <a:gdLst>
                <a:gd name="T0" fmla="*/ 70 w 236"/>
                <a:gd name="T1" fmla="*/ 51 h 448"/>
                <a:gd name="T2" fmla="*/ 78 w 236"/>
                <a:gd name="T3" fmla="*/ 285 h 448"/>
                <a:gd name="T4" fmla="*/ 99 w 236"/>
                <a:gd name="T5" fmla="*/ 356 h 448"/>
                <a:gd name="T6" fmla="*/ 124 w 236"/>
                <a:gd name="T7" fmla="*/ 353 h 448"/>
                <a:gd name="T8" fmla="*/ 148 w 236"/>
                <a:gd name="T9" fmla="*/ 341 h 448"/>
                <a:gd name="T10" fmla="*/ 172 w 236"/>
                <a:gd name="T11" fmla="*/ 334 h 448"/>
                <a:gd name="T12" fmla="*/ 190 w 236"/>
                <a:gd name="T13" fmla="*/ 336 h 448"/>
                <a:gd name="T14" fmla="*/ 201 w 236"/>
                <a:gd name="T15" fmla="*/ 336 h 448"/>
                <a:gd name="T16" fmla="*/ 211 w 236"/>
                <a:gd name="T17" fmla="*/ 334 h 448"/>
                <a:gd name="T18" fmla="*/ 218 w 236"/>
                <a:gd name="T19" fmla="*/ 336 h 448"/>
                <a:gd name="T20" fmla="*/ 215 w 236"/>
                <a:gd name="T21" fmla="*/ 344 h 448"/>
                <a:gd name="T22" fmla="*/ 204 w 236"/>
                <a:gd name="T23" fmla="*/ 347 h 448"/>
                <a:gd name="T24" fmla="*/ 191 w 236"/>
                <a:gd name="T25" fmla="*/ 348 h 448"/>
                <a:gd name="T26" fmla="*/ 180 w 236"/>
                <a:gd name="T27" fmla="*/ 349 h 448"/>
                <a:gd name="T28" fmla="*/ 164 w 236"/>
                <a:gd name="T29" fmla="*/ 357 h 448"/>
                <a:gd name="T30" fmla="*/ 141 w 236"/>
                <a:gd name="T31" fmla="*/ 365 h 448"/>
                <a:gd name="T32" fmla="*/ 115 w 236"/>
                <a:gd name="T33" fmla="*/ 369 h 448"/>
                <a:gd name="T34" fmla="*/ 89 w 236"/>
                <a:gd name="T35" fmla="*/ 367 h 448"/>
                <a:gd name="T36" fmla="*/ 16 w 236"/>
                <a:gd name="T37" fmla="*/ 423 h 448"/>
                <a:gd name="T38" fmla="*/ 29 w 236"/>
                <a:gd name="T39" fmla="*/ 429 h 448"/>
                <a:gd name="T40" fmla="*/ 43 w 236"/>
                <a:gd name="T41" fmla="*/ 433 h 448"/>
                <a:gd name="T42" fmla="*/ 59 w 236"/>
                <a:gd name="T43" fmla="*/ 434 h 448"/>
                <a:gd name="T44" fmla="*/ 73 w 236"/>
                <a:gd name="T45" fmla="*/ 434 h 448"/>
                <a:gd name="T46" fmla="*/ 95 w 236"/>
                <a:gd name="T47" fmla="*/ 428 h 448"/>
                <a:gd name="T48" fmla="*/ 117 w 236"/>
                <a:gd name="T49" fmla="*/ 420 h 448"/>
                <a:gd name="T50" fmla="*/ 137 w 236"/>
                <a:gd name="T51" fmla="*/ 410 h 448"/>
                <a:gd name="T52" fmla="*/ 157 w 236"/>
                <a:gd name="T53" fmla="*/ 396 h 448"/>
                <a:gd name="T54" fmla="*/ 170 w 236"/>
                <a:gd name="T55" fmla="*/ 392 h 448"/>
                <a:gd name="T56" fmla="*/ 182 w 236"/>
                <a:gd name="T57" fmla="*/ 391 h 448"/>
                <a:gd name="T58" fmla="*/ 180 w 236"/>
                <a:gd name="T59" fmla="*/ 397 h 448"/>
                <a:gd name="T60" fmla="*/ 177 w 236"/>
                <a:gd name="T61" fmla="*/ 402 h 448"/>
                <a:gd name="T62" fmla="*/ 186 w 236"/>
                <a:gd name="T63" fmla="*/ 402 h 448"/>
                <a:gd name="T64" fmla="*/ 196 w 236"/>
                <a:gd name="T65" fmla="*/ 401 h 448"/>
                <a:gd name="T66" fmla="*/ 204 w 236"/>
                <a:gd name="T67" fmla="*/ 398 h 448"/>
                <a:gd name="T68" fmla="*/ 211 w 236"/>
                <a:gd name="T69" fmla="*/ 394 h 448"/>
                <a:gd name="T70" fmla="*/ 226 w 236"/>
                <a:gd name="T71" fmla="*/ 370 h 448"/>
                <a:gd name="T72" fmla="*/ 233 w 236"/>
                <a:gd name="T73" fmla="*/ 350 h 448"/>
                <a:gd name="T74" fmla="*/ 236 w 236"/>
                <a:gd name="T75" fmla="*/ 376 h 448"/>
                <a:gd name="T76" fmla="*/ 228 w 236"/>
                <a:gd name="T77" fmla="*/ 399 h 448"/>
                <a:gd name="T78" fmla="*/ 211 w 236"/>
                <a:gd name="T79" fmla="*/ 407 h 448"/>
                <a:gd name="T80" fmla="*/ 192 w 236"/>
                <a:gd name="T81" fmla="*/ 412 h 448"/>
                <a:gd name="T82" fmla="*/ 173 w 236"/>
                <a:gd name="T83" fmla="*/ 413 h 448"/>
                <a:gd name="T84" fmla="*/ 154 w 236"/>
                <a:gd name="T85" fmla="*/ 411 h 448"/>
                <a:gd name="T86" fmla="*/ 121 w 236"/>
                <a:gd name="T87" fmla="*/ 433 h 448"/>
                <a:gd name="T88" fmla="*/ 85 w 236"/>
                <a:gd name="T89" fmla="*/ 446 h 448"/>
                <a:gd name="T90" fmla="*/ 46 w 236"/>
                <a:gd name="T91" fmla="*/ 447 h 448"/>
                <a:gd name="T92" fmla="*/ 11 w 236"/>
                <a:gd name="T93" fmla="*/ 438 h 448"/>
                <a:gd name="T94" fmla="*/ 1 w 236"/>
                <a:gd name="T95" fmla="*/ 428 h 448"/>
                <a:gd name="T96" fmla="*/ 1 w 236"/>
                <a:gd name="T97" fmla="*/ 418 h 448"/>
                <a:gd name="T98" fmla="*/ 64 w 236"/>
                <a:gd name="T99" fmla="*/ 337 h 448"/>
                <a:gd name="T100" fmla="*/ 56 w 236"/>
                <a:gd name="T101" fmla="*/ 171 h 448"/>
                <a:gd name="T102" fmla="*/ 69 w 236"/>
                <a:gd name="T103" fmla="*/ 0 h 44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6" h="448">
                  <a:moveTo>
                    <a:pt x="69" y="0"/>
                  </a:moveTo>
                  <a:lnTo>
                    <a:pt x="70" y="51"/>
                  </a:lnTo>
                  <a:lnTo>
                    <a:pt x="73" y="166"/>
                  </a:lnTo>
                  <a:lnTo>
                    <a:pt x="78" y="285"/>
                  </a:lnTo>
                  <a:lnTo>
                    <a:pt x="85" y="352"/>
                  </a:lnTo>
                  <a:lnTo>
                    <a:pt x="99" y="356"/>
                  </a:lnTo>
                  <a:lnTo>
                    <a:pt x="112" y="356"/>
                  </a:lnTo>
                  <a:lnTo>
                    <a:pt x="124" y="353"/>
                  </a:lnTo>
                  <a:lnTo>
                    <a:pt x="135" y="347"/>
                  </a:lnTo>
                  <a:lnTo>
                    <a:pt x="148" y="341"/>
                  </a:lnTo>
                  <a:lnTo>
                    <a:pt x="159" y="337"/>
                  </a:lnTo>
                  <a:lnTo>
                    <a:pt x="172" y="334"/>
                  </a:lnTo>
                  <a:lnTo>
                    <a:pt x="185" y="334"/>
                  </a:lnTo>
                  <a:lnTo>
                    <a:pt x="190" y="336"/>
                  </a:lnTo>
                  <a:lnTo>
                    <a:pt x="196" y="336"/>
                  </a:lnTo>
                  <a:lnTo>
                    <a:pt x="201" y="336"/>
                  </a:lnTo>
                  <a:lnTo>
                    <a:pt x="206" y="334"/>
                  </a:lnTo>
                  <a:lnTo>
                    <a:pt x="211" y="334"/>
                  </a:lnTo>
                  <a:lnTo>
                    <a:pt x="215" y="334"/>
                  </a:lnTo>
                  <a:lnTo>
                    <a:pt x="218" y="336"/>
                  </a:lnTo>
                  <a:lnTo>
                    <a:pt x="220" y="341"/>
                  </a:lnTo>
                  <a:lnTo>
                    <a:pt x="215" y="344"/>
                  </a:lnTo>
                  <a:lnTo>
                    <a:pt x="210" y="346"/>
                  </a:lnTo>
                  <a:lnTo>
                    <a:pt x="204" y="347"/>
                  </a:lnTo>
                  <a:lnTo>
                    <a:pt x="198" y="348"/>
                  </a:lnTo>
                  <a:lnTo>
                    <a:pt x="191" y="348"/>
                  </a:lnTo>
                  <a:lnTo>
                    <a:pt x="186" y="348"/>
                  </a:lnTo>
                  <a:lnTo>
                    <a:pt x="180" y="349"/>
                  </a:lnTo>
                  <a:lnTo>
                    <a:pt x="175" y="352"/>
                  </a:lnTo>
                  <a:lnTo>
                    <a:pt x="164" y="357"/>
                  </a:lnTo>
                  <a:lnTo>
                    <a:pt x="153" y="362"/>
                  </a:lnTo>
                  <a:lnTo>
                    <a:pt x="141" y="365"/>
                  </a:lnTo>
                  <a:lnTo>
                    <a:pt x="128" y="367"/>
                  </a:lnTo>
                  <a:lnTo>
                    <a:pt x="115" y="369"/>
                  </a:lnTo>
                  <a:lnTo>
                    <a:pt x="102" y="369"/>
                  </a:lnTo>
                  <a:lnTo>
                    <a:pt x="89" y="367"/>
                  </a:lnTo>
                  <a:lnTo>
                    <a:pt x="76" y="365"/>
                  </a:lnTo>
                  <a:lnTo>
                    <a:pt x="16" y="423"/>
                  </a:lnTo>
                  <a:lnTo>
                    <a:pt x="22" y="427"/>
                  </a:lnTo>
                  <a:lnTo>
                    <a:pt x="29" y="429"/>
                  </a:lnTo>
                  <a:lnTo>
                    <a:pt x="36" y="431"/>
                  </a:lnTo>
                  <a:lnTo>
                    <a:pt x="43" y="433"/>
                  </a:lnTo>
                  <a:lnTo>
                    <a:pt x="50" y="433"/>
                  </a:lnTo>
                  <a:lnTo>
                    <a:pt x="59" y="434"/>
                  </a:lnTo>
                  <a:lnTo>
                    <a:pt x="66" y="434"/>
                  </a:lnTo>
                  <a:lnTo>
                    <a:pt x="73" y="434"/>
                  </a:lnTo>
                  <a:lnTo>
                    <a:pt x="85" y="431"/>
                  </a:lnTo>
                  <a:lnTo>
                    <a:pt x="95" y="428"/>
                  </a:lnTo>
                  <a:lnTo>
                    <a:pt x="106" y="424"/>
                  </a:lnTo>
                  <a:lnTo>
                    <a:pt x="117" y="420"/>
                  </a:lnTo>
                  <a:lnTo>
                    <a:pt x="127" y="415"/>
                  </a:lnTo>
                  <a:lnTo>
                    <a:pt x="137" y="410"/>
                  </a:lnTo>
                  <a:lnTo>
                    <a:pt x="148" y="403"/>
                  </a:lnTo>
                  <a:lnTo>
                    <a:pt x="157" y="396"/>
                  </a:lnTo>
                  <a:lnTo>
                    <a:pt x="163" y="393"/>
                  </a:lnTo>
                  <a:lnTo>
                    <a:pt x="170" y="392"/>
                  </a:lnTo>
                  <a:lnTo>
                    <a:pt x="176" y="391"/>
                  </a:lnTo>
                  <a:lnTo>
                    <a:pt x="182" y="391"/>
                  </a:lnTo>
                  <a:lnTo>
                    <a:pt x="182" y="394"/>
                  </a:lnTo>
                  <a:lnTo>
                    <a:pt x="180" y="397"/>
                  </a:lnTo>
                  <a:lnTo>
                    <a:pt x="178" y="401"/>
                  </a:lnTo>
                  <a:lnTo>
                    <a:pt x="177" y="402"/>
                  </a:lnTo>
                  <a:lnTo>
                    <a:pt x="181" y="402"/>
                  </a:lnTo>
                  <a:lnTo>
                    <a:pt x="186" y="402"/>
                  </a:lnTo>
                  <a:lnTo>
                    <a:pt x="190" y="402"/>
                  </a:lnTo>
                  <a:lnTo>
                    <a:pt x="196" y="401"/>
                  </a:lnTo>
                  <a:lnTo>
                    <a:pt x="200" y="400"/>
                  </a:lnTo>
                  <a:lnTo>
                    <a:pt x="204" y="398"/>
                  </a:lnTo>
                  <a:lnTo>
                    <a:pt x="208" y="396"/>
                  </a:lnTo>
                  <a:lnTo>
                    <a:pt x="211" y="394"/>
                  </a:lnTo>
                  <a:lnTo>
                    <a:pt x="219" y="384"/>
                  </a:lnTo>
                  <a:lnTo>
                    <a:pt x="226" y="370"/>
                  </a:lnTo>
                  <a:lnTo>
                    <a:pt x="230" y="358"/>
                  </a:lnTo>
                  <a:lnTo>
                    <a:pt x="233" y="350"/>
                  </a:lnTo>
                  <a:lnTo>
                    <a:pt x="236" y="363"/>
                  </a:lnTo>
                  <a:lnTo>
                    <a:pt x="236" y="376"/>
                  </a:lnTo>
                  <a:lnTo>
                    <a:pt x="233" y="389"/>
                  </a:lnTo>
                  <a:lnTo>
                    <a:pt x="228" y="399"/>
                  </a:lnTo>
                  <a:lnTo>
                    <a:pt x="219" y="404"/>
                  </a:lnTo>
                  <a:lnTo>
                    <a:pt x="211" y="407"/>
                  </a:lnTo>
                  <a:lnTo>
                    <a:pt x="202" y="411"/>
                  </a:lnTo>
                  <a:lnTo>
                    <a:pt x="192" y="412"/>
                  </a:lnTo>
                  <a:lnTo>
                    <a:pt x="182" y="413"/>
                  </a:lnTo>
                  <a:lnTo>
                    <a:pt x="173" y="413"/>
                  </a:lnTo>
                  <a:lnTo>
                    <a:pt x="163" y="412"/>
                  </a:lnTo>
                  <a:lnTo>
                    <a:pt x="154" y="411"/>
                  </a:lnTo>
                  <a:lnTo>
                    <a:pt x="139" y="423"/>
                  </a:lnTo>
                  <a:lnTo>
                    <a:pt x="121" y="433"/>
                  </a:lnTo>
                  <a:lnTo>
                    <a:pt x="103" y="441"/>
                  </a:lnTo>
                  <a:lnTo>
                    <a:pt x="85" y="446"/>
                  </a:lnTo>
                  <a:lnTo>
                    <a:pt x="66" y="448"/>
                  </a:lnTo>
                  <a:lnTo>
                    <a:pt x="46" y="447"/>
                  </a:lnTo>
                  <a:lnTo>
                    <a:pt x="29" y="444"/>
                  </a:lnTo>
                  <a:lnTo>
                    <a:pt x="11" y="438"/>
                  </a:lnTo>
                  <a:lnTo>
                    <a:pt x="4" y="433"/>
                  </a:lnTo>
                  <a:lnTo>
                    <a:pt x="1" y="428"/>
                  </a:lnTo>
                  <a:lnTo>
                    <a:pt x="0" y="423"/>
                  </a:lnTo>
                  <a:lnTo>
                    <a:pt x="1" y="418"/>
                  </a:lnTo>
                  <a:lnTo>
                    <a:pt x="66" y="355"/>
                  </a:lnTo>
                  <a:lnTo>
                    <a:pt x="64" y="337"/>
                  </a:lnTo>
                  <a:lnTo>
                    <a:pt x="60" y="278"/>
                  </a:lnTo>
                  <a:lnTo>
                    <a:pt x="56" y="171"/>
                  </a:lnTo>
                  <a:lnTo>
                    <a:pt x="55" y="1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1" name="Freeform 67"/>
            <p:cNvSpPr>
              <a:spLocks/>
            </p:cNvSpPr>
            <p:nvPr/>
          </p:nvSpPr>
          <p:spPr bwMode="auto">
            <a:xfrm>
              <a:off x="4672" y="3315"/>
              <a:ext cx="149" cy="65"/>
            </a:xfrm>
            <a:custGeom>
              <a:avLst/>
              <a:gdLst>
                <a:gd name="T0" fmla="*/ 149 w 149"/>
                <a:gd name="T1" fmla="*/ 32 h 65"/>
                <a:gd name="T2" fmla="*/ 149 w 149"/>
                <a:gd name="T3" fmla="*/ 38 h 65"/>
                <a:gd name="T4" fmla="*/ 148 w 149"/>
                <a:gd name="T5" fmla="*/ 42 h 65"/>
                <a:gd name="T6" fmla="*/ 145 w 149"/>
                <a:gd name="T7" fmla="*/ 47 h 65"/>
                <a:gd name="T8" fmla="*/ 142 w 149"/>
                <a:gd name="T9" fmla="*/ 50 h 65"/>
                <a:gd name="T10" fmla="*/ 127 w 149"/>
                <a:gd name="T11" fmla="*/ 52 h 65"/>
                <a:gd name="T12" fmla="*/ 111 w 149"/>
                <a:gd name="T13" fmla="*/ 54 h 65"/>
                <a:gd name="T14" fmla="*/ 97 w 149"/>
                <a:gd name="T15" fmla="*/ 58 h 65"/>
                <a:gd name="T16" fmla="*/ 81 w 149"/>
                <a:gd name="T17" fmla="*/ 61 h 65"/>
                <a:gd name="T18" fmla="*/ 66 w 149"/>
                <a:gd name="T19" fmla="*/ 63 h 65"/>
                <a:gd name="T20" fmla="*/ 51 w 149"/>
                <a:gd name="T21" fmla="*/ 65 h 65"/>
                <a:gd name="T22" fmla="*/ 35 w 149"/>
                <a:gd name="T23" fmla="*/ 65 h 65"/>
                <a:gd name="T24" fmla="*/ 19 w 149"/>
                <a:gd name="T25" fmla="*/ 65 h 65"/>
                <a:gd name="T26" fmla="*/ 13 w 149"/>
                <a:gd name="T27" fmla="*/ 63 h 65"/>
                <a:gd name="T28" fmla="*/ 7 w 149"/>
                <a:gd name="T29" fmla="*/ 59 h 65"/>
                <a:gd name="T30" fmla="*/ 4 w 149"/>
                <a:gd name="T31" fmla="*/ 53 h 65"/>
                <a:gd name="T32" fmla="*/ 0 w 149"/>
                <a:gd name="T33" fmla="*/ 48 h 65"/>
                <a:gd name="T34" fmla="*/ 4 w 149"/>
                <a:gd name="T35" fmla="*/ 45 h 65"/>
                <a:gd name="T36" fmla="*/ 11 w 149"/>
                <a:gd name="T37" fmla="*/ 46 h 65"/>
                <a:gd name="T38" fmla="*/ 16 w 149"/>
                <a:gd name="T39" fmla="*/ 48 h 65"/>
                <a:gd name="T40" fmla="*/ 18 w 149"/>
                <a:gd name="T41" fmla="*/ 50 h 65"/>
                <a:gd name="T42" fmla="*/ 32 w 149"/>
                <a:gd name="T43" fmla="*/ 50 h 65"/>
                <a:gd name="T44" fmla="*/ 46 w 149"/>
                <a:gd name="T45" fmla="*/ 50 h 65"/>
                <a:gd name="T46" fmla="*/ 60 w 149"/>
                <a:gd name="T47" fmla="*/ 49 h 65"/>
                <a:gd name="T48" fmla="*/ 75 w 149"/>
                <a:gd name="T49" fmla="*/ 47 h 65"/>
                <a:gd name="T50" fmla="*/ 89 w 149"/>
                <a:gd name="T51" fmla="*/ 45 h 65"/>
                <a:gd name="T52" fmla="*/ 104 w 149"/>
                <a:gd name="T53" fmla="*/ 43 h 65"/>
                <a:gd name="T54" fmla="*/ 118 w 149"/>
                <a:gd name="T55" fmla="*/ 41 h 65"/>
                <a:gd name="T56" fmla="*/ 134 w 149"/>
                <a:gd name="T57" fmla="*/ 39 h 65"/>
                <a:gd name="T58" fmla="*/ 136 w 149"/>
                <a:gd name="T59" fmla="*/ 37 h 65"/>
                <a:gd name="T60" fmla="*/ 137 w 149"/>
                <a:gd name="T61" fmla="*/ 34 h 65"/>
                <a:gd name="T62" fmla="*/ 136 w 149"/>
                <a:gd name="T63" fmla="*/ 31 h 65"/>
                <a:gd name="T64" fmla="*/ 135 w 149"/>
                <a:gd name="T65" fmla="*/ 28 h 65"/>
                <a:gd name="T66" fmla="*/ 126 w 149"/>
                <a:gd name="T67" fmla="*/ 20 h 65"/>
                <a:gd name="T68" fmla="*/ 116 w 149"/>
                <a:gd name="T69" fmla="*/ 15 h 65"/>
                <a:gd name="T70" fmla="*/ 105 w 149"/>
                <a:gd name="T71" fmla="*/ 13 h 65"/>
                <a:gd name="T72" fmla="*/ 93 w 149"/>
                <a:gd name="T73" fmla="*/ 11 h 65"/>
                <a:gd name="T74" fmla="*/ 82 w 149"/>
                <a:gd name="T75" fmla="*/ 12 h 65"/>
                <a:gd name="T76" fmla="*/ 71 w 149"/>
                <a:gd name="T77" fmla="*/ 13 h 65"/>
                <a:gd name="T78" fmla="*/ 59 w 149"/>
                <a:gd name="T79" fmla="*/ 15 h 65"/>
                <a:gd name="T80" fmla="*/ 49 w 149"/>
                <a:gd name="T81" fmla="*/ 17 h 65"/>
                <a:gd name="T82" fmla="*/ 49 w 149"/>
                <a:gd name="T83" fmla="*/ 16 h 65"/>
                <a:gd name="T84" fmla="*/ 52 w 149"/>
                <a:gd name="T85" fmla="*/ 13 h 65"/>
                <a:gd name="T86" fmla="*/ 56 w 149"/>
                <a:gd name="T87" fmla="*/ 10 h 65"/>
                <a:gd name="T88" fmla="*/ 62 w 149"/>
                <a:gd name="T89" fmla="*/ 7 h 65"/>
                <a:gd name="T90" fmla="*/ 71 w 149"/>
                <a:gd name="T91" fmla="*/ 4 h 65"/>
                <a:gd name="T92" fmla="*/ 81 w 149"/>
                <a:gd name="T93" fmla="*/ 1 h 65"/>
                <a:gd name="T94" fmla="*/ 91 w 149"/>
                <a:gd name="T95" fmla="*/ 0 h 65"/>
                <a:gd name="T96" fmla="*/ 104 w 149"/>
                <a:gd name="T97" fmla="*/ 1 h 65"/>
                <a:gd name="T98" fmla="*/ 111 w 149"/>
                <a:gd name="T99" fmla="*/ 2 h 65"/>
                <a:gd name="T100" fmla="*/ 117 w 149"/>
                <a:gd name="T101" fmla="*/ 4 h 65"/>
                <a:gd name="T102" fmla="*/ 124 w 149"/>
                <a:gd name="T103" fmla="*/ 6 h 65"/>
                <a:gd name="T104" fmla="*/ 131 w 149"/>
                <a:gd name="T105" fmla="*/ 9 h 65"/>
                <a:gd name="T106" fmla="*/ 137 w 149"/>
                <a:gd name="T107" fmla="*/ 13 h 65"/>
                <a:gd name="T108" fmla="*/ 142 w 149"/>
                <a:gd name="T109" fmla="*/ 18 h 65"/>
                <a:gd name="T110" fmla="*/ 146 w 149"/>
                <a:gd name="T111" fmla="*/ 24 h 65"/>
                <a:gd name="T112" fmla="*/ 149 w 149"/>
                <a:gd name="T113" fmla="*/ 32 h 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9" h="65">
                  <a:moveTo>
                    <a:pt x="149" y="32"/>
                  </a:moveTo>
                  <a:lnTo>
                    <a:pt x="149" y="38"/>
                  </a:lnTo>
                  <a:lnTo>
                    <a:pt x="148" y="42"/>
                  </a:lnTo>
                  <a:lnTo>
                    <a:pt x="145" y="47"/>
                  </a:lnTo>
                  <a:lnTo>
                    <a:pt x="142" y="50"/>
                  </a:lnTo>
                  <a:lnTo>
                    <a:pt x="127" y="52"/>
                  </a:lnTo>
                  <a:lnTo>
                    <a:pt x="111" y="54"/>
                  </a:lnTo>
                  <a:lnTo>
                    <a:pt x="97" y="58"/>
                  </a:lnTo>
                  <a:lnTo>
                    <a:pt x="81" y="61"/>
                  </a:lnTo>
                  <a:lnTo>
                    <a:pt x="66" y="63"/>
                  </a:lnTo>
                  <a:lnTo>
                    <a:pt x="51" y="65"/>
                  </a:lnTo>
                  <a:lnTo>
                    <a:pt x="35" y="65"/>
                  </a:lnTo>
                  <a:lnTo>
                    <a:pt x="19" y="65"/>
                  </a:lnTo>
                  <a:lnTo>
                    <a:pt x="13" y="63"/>
                  </a:lnTo>
                  <a:lnTo>
                    <a:pt x="7" y="59"/>
                  </a:lnTo>
                  <a:lnTo>
                    <a:pt x="4" y="53"/>
                  </a:lnTo>
                  <a:lnTo>
                    <a:pt x="0" y="48"/>
                  </a:lnTo>
                  <a:lnTo>
                    <a:pt x="4" y="45"/>
                  </a:lnTo>
                  <a:lnTo>
                    <a:pt x="11" y="46"/>
                  </a:lnTo>
                  <a:lnTo>
                    <a:pt x="16" y="48"/>
                  </a:lnTo>
                  <a:lnTo>
                    <a:pt x="18" y="50"/>
                  </a:lnTo>
                  <a:lnTo>
                    <a:pt x="32" y="50"/>
                  </a:lnTo>
                  <a:lnTo>
                    <a:pt x="46" y="50"/>
                  </a:lnTo>
                  <a:lnTo>
                    <a:pt x="60" y="49"/>
                  </a:lnTo>
                  <a:lnTo>
                    <a:pt x="75" y="47"/>
                  </a:lnTo>
                  <a:lnTo>
                    <a:pt x="89" y="45"/>
                  </a:lnTo>
                  <a:lnTo>
                    <a:pt x="104" y="43"/>
                  </a:lnTo>
                  <a:lnTo>
                    <a:pt x="118" y="41"/>
                  </a:lnTo>
                  <a:lnTo>
                    <a:pt x="134" y="39"/>
                  </a:lnTo>
                  <a:lnTo>
                    <a:pt x="136" y="37"/>
                  </a:lnTo>
                  <a:lnTo>
                    <a:pt x="137" y="34"/>
                  </a:lnTo>
                  <a:lnTo>
                    <a:pt x="136" y="31"/>
                  </a:lnTo>
                  <a:lnTo>
                    <a:pt x="135" y="28"/>
                  </a:lnTo>
                  <a:lnTo>
                    <a:pt x="126" y="20"/>
                  </a:lnTo>
                  <a:lnTo>
                    <a:pt x="116" y="15"/>
                  </a:lnTo>
                  <a:lnTo>
                    <a:pt x="105" y="13"/>
                  </a:lnTo>
                  <a:lnTo>
                    <a:pt x="93" y="11"/>
                  </a:lnTo>
                  <a:lnTo>
                    <a:pt x="82" y="12"/>
                  </a:lnTo>
                  <a:lnTo>
                    <a:pt x="71" y="13"/>
                  </a:lnTo>
                  <a:lnTo>
                    <a:pt x="59" y="15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52" y="13"/>
                  </a:lnTo>
                  <a:lnTo>
                    <a:pt x="56" y="10"/>
                  </a:lnTo>
                  <a:lnTo>
                    <a:pt x="62" y="7"/>
                  </a:lnTo>
                  <a:lnTo>
                    <a:pt x="71" y="4"/>
                  </a:lnTo>
                  <a:lnTo>
                    <a:pt x="81" y="1"/>
                  </a:lnTo>
                  <a:lnTo>
                    <a:pt x="91" y="0"/>
                  </a:lnTo>
                  <a:lnTo>
                    <a:pt x="104" y="1"/>
                  </a:lnTo>
                  <a:lnTo>
                    <a:pt x="111" y="2"/>
                  </a:lnTo>
                  <a:lnTo>
                    <a:pt x="117" y="4"/>
                  </a:lnTo>
                  <a:lnTo>
                    <a:pt x="124" y="6"/>
                  </a:lnTo>
                  <a:lnTo>
                    <a:pt x="131" y="9"/>
                  </a:lnTo>
                  <a:lnTo>
                    <a:pt x="137" y="13"/>
                  </a:lnTo>
                  <a:lnTo>
                    <a:pt x="142" y="18"/>
                  </a:lnTo>
                  <a:lnTo>
                    <a:pt x="146" y="24"/>
                  </a:lnTo>
                  <a:lnTo>
                    <a:pt x="14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2" name="Freeform 68"/>
            <p:cNvSpPr>
              <a:spLocks/>
            </p:cNvSpPr>
            <p:nvPr/>
          </p:nvSpPr>
          <p:spPr bwMode="auto">
            <a:xfrm>
              <a:off x="4691" y="1768"/>
              <a:ext cx="15" cy="61"/>
            </a:xfrm>
            <a:custGeom>
              <a:avLst/>
              <a:gdLst>
                <a:gd name="T0" fmla="*/ 13 w 15"/>
                <a:gd name="T1" fmla="*/ 0 h 61"/>
                <a:gd name="T2" fmla="*/ 9 w 15"/>
                <a:gd name="T3" fmla="*/ 14 h 61"/>
                <a:gd name="T4" fmla="*/ 8 w 15"/>
                <a:gd name="T5" fmla="*/ 28 h 61"/>
                <a:gd name="T6" fmla="*/ 10 w 15"/>
                <a:gd name="T7" fmla="*/ 42 h 61"/>
                <a:gd name="T8" fmla="*/ 15 w 15"/>
                <a:gd name="T9" fmla="*/ 56 h 61"/>
                <a:gd name="T10" fmla="*/ 12 w 15"/>
                <a:gd name="T11" fmla="*/ 59 h 61"/>
                <a:gd name="T12" fmla="*/ 7 w 15"/>
                <a:gd name="T13" fmla="*/ 60 h 61"/>
                <a:gd name="T14" fmla="*/ 2 w 15"/>
                <a:gd name="T15" fmla="*/ 61 h 61"/>
                <a:gd name="T16" fmla="*/ 0 w 15"/>
                <a:gd name="T17" fmla="*/ 60 h 61"/>
                <a:gd name="T18" fmla="*/ 4 w 15"/>
                <a:gd name="T19" fmla="*/ 54 h 61"/>
                <a:gd name="T20" fmla="*/ 4 w 15"/>
                <a:gd name="T21" fmla="*/ 46 h 61"/>
                <a:gd name="T22" fmla="*/ 1 w 15"/>
                <a:gd name="T23" fmla="*/ 37 h 61"/>
                <a:gd name="T24" fmla="*/ 0 w 15"/>
                <a:gd name="T25" fmla="*/ 25 h 61"/>
                <a:gd name="T26" fmla="*/ 2 w 15"/>
                <a:gd name="T27" fmla="*/ 17 h 61"/>
                <a:gd name="T28" fmla="*/ 6 w 15"/>
                <a:gd name="T29" fmla="*/ 9 h 61"/>
                <a:gd name="T30" fmla="*/ 11 w 15"/>
                <a:gd name="T31" fmla="*/ 2 h 61"/>
                <a:gd name="T32" fmla="*/ 13 w 15"/>
                <a:gd name="T33" fmla="*/ 0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lnTo>
                    <a:pt x="9" y="14"/>
                  </a:lnTo>
                  <a:lnTo>
                    <a:pt x="8" y="28"/>
                  </a:lnTo>
                  <a:lnTo>
                    <a:pt x="10" y="42"/>
                  </a:lnTo>
                  <a:lnTo>
                    <a:pt x="15" y="56"/>
                  </a:lnTo>
                  <a:lnTo>
                    <a:pt x="12" y="59"/>
                  </a:lnTo>
                  <a:lnTo>
                    <a:pt x="7" y="60"/>
                  </a:lnTo>
                  <a:lnTo>
                    <a:pt x="2" y="61"/>
                  </a:lnTo>
                  <a:lnTo>
                    <a:pt x="0" y="60"/>
                  </a:lnTo>
                  <a:lnTo>
                    <a:pt x="4" y="54"/>
                  </a:lnTo>
                  <a:lnTo>
                    <a:pt x="4" y="46"/>
                  </a:lnTo>
                  <a:lnTo>
                    <a:pt x="1" y="37"/>
                  </a:lnTo>
                  <a:lnTo>
                    <a:pt x="0" y="25"/>
                  </a:lnTo>
                  <a:lnTo>
                    <a:pt x="2" y="17"/>
                  </a:lnTo>
                  <a:lnTo>
                    <a:pt x="6" y="9"/>
                  </a:lnTo>
                  <a:lnTo>
                    <a:pt x="11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3" name="Freeform 69"/>
            <p:cNvSpPr>
              <a:spLocks/>
            </p:cNvSpPr>
            <p:nvPr/>
          </p:nvSpPr>
          <p:spPr bwMode="auto">
            <a:xfrm>
              <a:off x="4644" y="1743"/>
              <a:ext cx="35" cy="34"/>
            </a:xfrm>
            <a:custGeom>
              <a:avLst/>
              <a:gdLst>
                <a:gd name="T0" fmla="*/ 35 w 35"/>
                <a:gd name="T1" fmla="*/ 17 h 34"/>
                <a:gd name="T2" fmla="*/ 32 w 35"/>
                <a:gd name="T3" fmla="*/ 23 h 34"/>
                <a:gd name="T4" fmla="*/ 28 w 35"/>
                <a:gd name="T5" fmla="*/ 28 h 34"/>
                <a:gd name="T6" fmla="*/ 22 w 35"/>
                <a:gd name="T7" fmla="*/ 32 h 34"/>
                <a:gd name="T8" fmla="*/ 15 w 35"/>
                <a:gd name="T9" fmla="*/ 34 h 34"/>
                <a:gd name="T10" fmla="*/ 4 w 35"/>
                <a:gd name="T11" fmla="*/ 27 h 34"/>
                <a:gd name="T12" fmla="*/ 0 w 35"/>
                <a:gd name="T13" fmla="*/ 18 h 34"/>
                <a:gd name="T14" fmla="*/ 0 w 35"/>
                <a:gd name="T15" fmla="*/ 8 h 34"/>
                <a:gd name="T16" fmla="*/ 4 w 35"/>
                <a:gd name="T17" fmla="*/ 0 h 34"/>
                <a:gd name="T18" fmla="*/ 4 w 35"/>
                <a:gd name="T19" fmla="*/ 5 h 34"/>
                <a:gd name="T20" fmla="*/ 5 w 35"/>
                <a:gd name="T21" fmla="*/ 10 h 34"/>
                <a:gd name="T22" fmla="*/ 7 w 35"/>
                <a:gd name="T23" fmla="*/ 14 h 34"/>
                <a:gd name="T24" fmla="*/ 11 w 35"/>
                <a:gd name="T25" fmla="*/ 19 h 34"/>
                <a:gd name="T26" fmla="*/ 15 w 35"/>
                <a:gd name="T27" fmla="*/ 22 h 34"/>
                <a:gd name="T28" fmla="*/ 20 w 35"/>
                <a:gd name="T29" fmla="*/ 23 h 34"/>
                <a:gd name="T30" fmla="*/ 27 w 35"/>
                <a:gd name="T31" fmla="*/ 22 h 34"/>
                <a:gd name="T32" fmla="*/ 35 w 35"/>
                <a:gd name="T33" fmla="*/ 17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lnTo>
                    <a:pt x="32" y="23"/>
                  </a:lnTo>
                  <a:lnTo>
                    <a:pt x="28" y="28"/>
                  </a:lnTo>
                  <a:lnTo>
                    <a:pt x="22" y="32"/>
                  </a:lnTo>
                  <a:lnTo>
                    <a:pt x="15" y="34"/>
                  </a:lnTo>
                  <a:lnTo>
                    <a:pt x="4" y="27"/>
                  </a:lnTo>
                  <a:lnTo>
                    <a:pt x="0" y="18"/>
                  </a:lnTo>
                  <a:lnTo>
                    <a:pt x="0" y="8"/>
                  </a:lnTo>
                  <a:lnTo>
                    <a:pt x="4" y="0"/>
                  </a:lnTo>
                  <a:lnTo>
                    <a:pt x="4" y="5"/>
                  </a:lnTo>
                  <a:lnTo>
                    <a:pt x="5" y="10"/>
                  </a:lnTo>
                  <a:lnTo>
                    <a:pt x="7" y="14"/>
                  </a:lnTo>
                  <a:lnTo>
                    <a:pt x="11" y="19"/>
                  </a:lnTo>
                  <a:lnTo>
                    <a:pt x="15" y="22"/>
                  </a:lnTo>
                  <a:lnTo>
                    <a:pt x="20" y="23"/>
                  </a:lnTo>
                  <a:lnTo>
                    <a:pt x="27" y="22"/>
                  </a:lnTo>
                  <a:lnTo>
                    <a:pt x="3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4" name="Freeform 70"/>
            <p:cNvSpPr>
              <a:spLocks/>
            </p:cNvSpPr>
            <p:nvPr/>
          </p:nvSpPr>
          <p:spPr bwMode="auto">
            <a:xfrm>
              <a:off x="4717" y="1767"/>
              <a:ext cx="33" cy="26"/>
            </a:xfrm>
            <a:custGeom>
              <a:avLst/>
              <a:gdLst>
                <a:gd name="T0" fmla="*/ 33 w 33"/>
                <a:gd name="T1" fmla="*/ 4 h 26"/>
                <a:gd name="T2" fmla="*/ 32 w 33"/>
                <a:gd name="T3" fmla="*/ 11 h 26"/>
                <a:gd name="T4" fmla="*/ 30 w 33"/>
                <a:gd name="T5" fmla="*/ 17 h 26"/>
                <a:gd name="T6" fmla="*/ 26 w 33"/>
                <a:gd name="T7" fmla="*/ 22 h 26"/>
                <a:gd name="T8" fmla="*/ 19 w 33"/>
                <a:gd name="T9" fmla="*/ 26 h 26"/>
                <a:gd name="T10" fmla="*/ 9 w 33"/>
                <a:gd name="T11" fmla="*/ 23 h 26"/>
                <a:gd name="T12" fmla="*/ 3 w 33"/>
                <a:gd name="T13" fmla="*/ 16 h 26"/>
                <a:gd name="T14" fmla="*/ 0 w 33"/>
                <a:gd name="T15" fmla="*/ 8 h 26"/>
                <a:gd name="T16" fmla="*/ 1 w 33"/>
                <a:gd name="T17" fmla="*/ 0 h 26"/>
                <a:gd name="T18" fmla="*/ 3 w 33"/>
                <a:gd name="T19" fmla="*/ 3 h 26"/>
                <a:gd name="T20" fmla="*/ 5 w 33"/>
                <a:gd name="T21" fmla="*/ 8 h 26"/>
                <a:gd name="T22" fmla="*/ 8 w 33"/>
                <a:gd name="T23" fmla="*/ 12 h 26"/>
                <a:gd name="T24" fmla="*/ 12 w 33"/>
                <a:gd name="T25" fmla="*/ 15 h 26"/>
                <a:gd name="T26" fmla="*/ 16 w 33"/>
                <a:gd name="T27" fmla="*/ 16 h 26"/>
                <a:gd name="T28" fmla="*/ 21 w 33"/>
                <a:gd name="T29" fmla="*/ 15 h 26"/>
                <a:gd name="T30" fmla="*/ 27 w 33"/>
                <a:gd name="T31" fmla="*/ 12 h 26"/>
                <a:gd name="T32" fmla="*/ 33 w 33"/>
                <a:gd name="T33" fmla="*/ 4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26">
                  <a:moveTo>
                    <a:pt x="33" y="4"/>
                  </a:moveTo>
                  <a:lnTo>
                    <a:pt x="32" y="11"/>
                  </a:lnTo>
                  <a:lnTo>
                    <a:pt x="30" y="17"/>
                  </a:lnTo>
                  <a:lnTo>
                    <a:pt x="26" y="22"/>
                  </a:lnTo>
                  <a:lnTo>
                    <a:pt x="19" y="26"/>
                  </a:lnTo>
                  <a:lnTo>
                    <a:pt x="9" y="23"/>
                  </a:lnTo>
                  <a:lnTo>
                    <a:pt x="3" y="16"/>
                  </a:lnTo>
                  <a:lnTo>
                    <a:pt x="0" y="8"/>
                  </a:lnTo>
                  <a:lnTo>
                    <a:pt x="1" y="0"/>
                  </a:lnTo>
                  <a:lnTo>
                    <a:pt x="3" y="3"/>
                  </a:lnTo>
                  <a:lnTo>
                    <a:pt x="5" y="8"/>
                  </a:lnTo>
                  <a:lnTo>
                    <a:pt x="8" y="12"/>
                  </a:lnTo>
                  <a:lnTo>
                    <a:pt x="12" y="15"/>
                  </a:lnTo>
                  <a:lnTo>
                    <a:pt x="16" y="16"/>
                  </a:lnTo>
                  <a:lnTo>
                    <a:pt x="21" y="15"/>
                  </a:lnTo>
                  <a:lnTo>
                    <a:pt x="27" y="12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5" name="Freeform 71"/>
            <p:cNvSpPr>
              <a:spLocks/>
            </p:cNvSpPr>
            <p:nvPr/>
          </p:nvSpPr>
          <p:spPr bwMode="auto">
            <a:xfrm>
              <a:off x="4640" y="1829"/>
              <a:ext cx="51" cy="28"/>
            </a:xfrm>
            <a:custGeom>
              <a:avLst/>
              <a:gdLst>
                <a:gd name="T0" fmla="*/ 51 w 51"/>
                <a:gd name="T1" fmla="*/ 18 h 28"/>
                <a:gd name="T2" fmla="*/ 45 w 51"/>
                <a:gd name="T3" fmla="*/ 23 h 28"/>
                <a:gd name="T4" fmla="*/ 39 w 51"/>
                <a:gd name="T5" fmla="*/ 26 h 28"/>
                <a:gd name="T6" fmla="*/ 32 w 51"/>
                <a:gd name="T7" fmla="*/ 28 h 28"/>
                <a:gd name="T8" fmla="*/ 22 w 51"/>
                <a:gd name="T9" fmla="*/ 28 h 28"/>
                <a:gd name="T10" fmla="*/ 8 w 51"/>
                <a:gd name="T11" fmla="*/ 20 h 28"/>
                <a:gd name="T12" fmla="*/ 2 w 51"/>
                <a:gd name="T13" fmla="*/ 11 h 28"/>
                <a:gd name="T14" fmla="*/ 0 w 51"/>
                <a:gd name="T15" fmla="*/ 5 h 28"/>
                <a:gd name="T16" fmla="*/ 2 w 51"/>
                <a:gd name="T17" fmla="*/ 0 h 28"/>
                <a:gd name="T18" fmla="*/ 9 w 51"/>
                <a:gd name="T19" fmla="*/ 9 h 28"/>
                <a:gd name="T20" fmla="*/ 18 w 51"/>
                <a:gd name="T21" fmla="*/ 15 h 28"/>
                <a:gd name="T22" fmla="*/ 26 w 51"/>
                <a:gd name="T23" fmla="*/ 18 h 28"/>
                <a:gd name="T24" fmla="*/ 34 w 51"/>
                <a:gd name="T25" fmla="*/ 19 h 28"/>
                <a:gd name="T26" fmla="*/ 40 w 51"/>
                <a:gd name="T27" fmla="*/ 19 h 28"/>
                <a:gd name="T28" fmla="*/ 46 w 51"/>
                <a:gd name="T29" fmla="*/ 19 h 28"/>
                <a:gd name="T30" fmla="*/ 50 w 51"/>
                <a:gd name="T31" fmla="*/ 18 h 28"/>
                <a:gd name="T32" fmla="*/ 51 w 51"/>
                <a:gd name="T33" fmla="*/ 1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28">
                  <a:moveTo>
                    <a:pt x="51" y="18"/>
                  </a:moveTo>
                  <a:lnTo>
                    <a:pt x="45" y="23"/>
                  </a:lnTo>
                  <a:lnTo>
                    <a:pt x="39" y="26"/>
                  </a:lnTo>
                  <a:lnTo>
                    <a:pt x="32" y="28"/>
                  </a:lnTo>
                  <a:lnTo>
                    <a:pt x="22" y="28"/>
                  </a:lnTo>
                  <a:lnTo>
                    <a:pt x="8" y="20"/>
                  </a:lnTo>
                  <a:lnTo>
                    <a:pt x="2" y="11"/>
                  </a:lnTo>
                  <a:lnTo>
                    <a:pt x="0" y="5"/>
                  </a:lnTo>
                  <a:lnTo>
                    <a:pt x="2" y="0"/>
                  </a:lnTo>
                  <a:lnTo>
                    <a:pt x="9" y="9"/>
                  </a:lnTo>
                  <a:lnTo>
                    <a:pt x="18" y="15"/>
                  </a:lnTo>
                  <a:lnTo>
                    <a:pt x="26" y="18"/>
                  </a:lnTo>
                  <a:lnTo>
                    <a:pt x="34" y="19"/>
                  </a:lnTo>
                  <a:lnTo>
                    <a:pt x="40" y="19"/>
                  </a:lnTo>
                  <a:lnTo>
                    <a:pt x="46" y="19"/>
                  </a:lnTo>
                  <a:lnTo>
                    <a:pt x="50" y="18"/>
                  </a:lnTo>
                  <a:lnTo>
                    <a:pt x="5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6" name="Freeform 72"/>
            <p:cNvSpPr>
              <a:spLocks/>
            </p:cNvSpPr>
            <p:nvPr/>
          </p:nvSpPr>
          <p:spPr bwMode="auto">
            <a:xfrm>
              <a:off x="4936" y="1738"/>
              <a:ext cx="17" cy="60"/>
            </a:xfrm>
            <a:custGeom>
              <a:avLst/>
              <a:gdLst>
                <a:gd name="T0" fmla="*/ 2 w 17"/>
                <a:gd name="T1" fmla="*/ 0 h 60"/>
                <a:gd name="T2" fmla="*/ 7 w 17"/>
                <a:gd name="T3" fmla="*/ 14 h 60"/>
                <a:gd name="T4" fmla="*/ 8 w 17"/>
                <a:gd name="T5" fmla="*/ 27 h 60"/>
                <a:gd name="T6" fmla="*/ 6 w 17"/>
                <a:gd name="T7" fmla="*/ 42 h 60"/>
                <a:gd name="T8" fmla="*/ 0 w 17"/>
                <a:gd name="T9" fmla="*/ 55 h 60"/>
                <a:gd name="T10" fmla="*/ 3 w 17"/>
                <a:gd name="T11" fmla="*/ 58 h 60"/>
                <a:gd name="T12" fmla="*/ 10 w 17"/>
                <a:gd name="T13" fmla="*/ 60 h 60"/>
                <a:gd name="T14" fmla="*/ 15 w 17"/>
                <a:gd name="T15" fmla="*/ 60 h 60"/>
                <a:gd name="T16" fmla="*/ 17 w 17"/>
                <a:gd name="T17" fmla="*/ 59 h 60"/>
                <a:gd name="T18" fmla="*/ 12 w 17"/>
                <a:gd name="T19" fmla="*/ 53 h 60"/>
                <a:gd name="T20" fmla="*/ 13 w 17"/>
                <a:gd name="T21" fmla="*/ 45 h 60"/>
                <a:gd name="T22" fmla="*/ 15 w 17"/>
                <a:gd name="T23" fmla="*/ 35 h 60"/>
                <a:gd name="T24" fmla="*/ 17 w 17"/>
                <a:gd name="T25" fmla="*/ 25 h 60"/>
                <a:gd name="T26" fmla="*/ 15 w 17"/>
                <a:gd name="T27" fmla="*/ 17 h 60"/>
                <a:gd name="T28" fmla="*/ 10 w 17"/>
                <a:gd name="T29" fmla="*/ 7 h 60"/>
                <a:gd name="T30" fmla="*/ 6 w 17"/>
                <a:gd name="T31" fmla="*/ 1 h 60"/>
                <a:gd name="T32" fmla="*/ 2 w 17"/>
                <a:gd name="T33" fmla="*/ 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60">
                  <a:moveTo>
                    <a:pt x="2" y="0"/>
                  </a:moveTo>
                  <a:lnTo>
                    <a:pt x="7" y="14"/>
                  </a:lnTo>
                  <a:lnTo>
                    <a:pt x="8" y="27"/>
                  </a:lnTo>
                  <a:lnTo>
                    <a:pt x="6" y="42"/>
                  </a:lnTo>
                  <a:lnTo>
                    <a:pt x="0" y="55"/>
                  </a:lnTo>
                  <a:lnTo>
                    <a:pt x="3" y="58"/>
                  </a:lnTo>
                  <a:lnTo>
                    <a:pt x="10" y="60"/>
                  </a:lnTo>
                  <a:lnTo>
                    <a:pt x="15" y="60"/>
                  </a:lnTo>
                  <a:lnTo>
                    <a:pt x="17" y="59"/>
                  </a:lnTo>
                  <a:lnTo>
                    <a:pt x="12" y="53"/>
                  </a:lnTo>
                  <a:lnTo>
                    <a:pt x="13" y="45"/>
                  </a:lnTo>
                  <a:lnTo>
                    <a:pt x="15" y="35"/>
                  </a:lnTo>
                  <a:lnTo>
                    <a:pt x="17" y="25"/>
                  </a:lnTo>
                  <a:lnTo>
                    <a:pt x="15" y="17"/>
                  </a:lnTo>
                  <a:lnTo>
                    <a:pt x="10" y="7"/>
                  </a:lnTo>
                  <a:lnTo>
                    <a:pt x="6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7" name="Freeform 73"/>
            <p:cNvSpPr>
              <a:spLocks/>
            </p:cNvSpPr>
            <p:nvPr/>
          </p:nvSpPr>
          <p:spPr bwMode="auto">
            <a:xfrm>
              <a:off x="4981" y="1728"/>
              <a:ext cx="34" cy="28"/>
            </a:xfrm>
            <a:custGeom>
              <a:avLst/>
              <a:gdLst>
                <a:gd name="T0" fmla="*/ 0 w 34"/>
                <a:gd name="T1" fmla="*/ 6 h 28"/>
                <a:gd name="T2" fmla="*/ 1 w 34"/>
                <a:gd name="T3" fmla="*/ 13 h 28"/>
                <a:gd name="T4" fmla="*/ 4 w 34"/>
                <a:gd name="T5" fmla="*/ 19 h 28"/>
                <a:gd name="T6" fmla="*/ 8 w 34"/>
                <a:gd name="T7" fmla="*/ 24 h 28"/>
                <a:gd name="T8" fmla="*/ 14 w 34"/>
                <a:gd name="T9" fmla="*/ 28 h 28"/>
                <a:gd name="T10" fmla="*/ 26 w 34"/>
                <a:gd name="T11" fmla="*/ 24 h 28"/>
                <a:gd name="T12" fmla="*/ 32 w 34"/>
                <a:gd name="T13" fmla="*/ 16 h 28"/>
                <a:gd name="T14" fmla="*/ 34 w 34"/>
                <a:gd name="T15" fmla="*/ 7 h 28"/>
                <a:gd name="T16" fmla="*/ 32 w 34"/>
                <a:gd name="T17" fmla="*/ 0 h 28"/>
                <a:gd name="T18" fmla="*/ 31 w 34"/>
                <a:gd name="T19" fmla="*/ 4 h 28"/>
                <a:gd name="T20" fmla="*/ 29 w 34"/>
                <a:gd name="T21" fmla="*/ 8 h 28"/>
                <a:gd name="T22" fmla="*/ 26 w 34"/>
                <a:gd name="T23" fmla="*/ 12 h 28"/>
                <a:gd name="T24" fmla="*/ 22 w 34"/>
                <a:gd name="T25" fmla="*/ 15 h 28"/>
                <a:gd name="T26" fmla="*/ 18 w 34"/>
                <a:gd name="T27" fmla="*/ 17 h 28"/>
                <a:gd name="T28" fmla="*/ 12 w 34"/>
                <a:gd name="T29" fmla="*/ 16 h 28"/>
                <a:gd name="T30" fmla="*/ 6 w 34"/>
                <a:gd name="T31" fmla="*/ 13 h 28"/>
                <a:gd name="T32" fmla="*/ 0 w 34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28">
                  <a:moveTo>
                    <a:pt x="0" y="6"/>
                  </a:moveTo>
                  <a:lnTo>
                    <a:pt x="1" y="13"/>
                  </a:lnTo>
                  <a:lnTo>
                    <a:pt x="4" y="19"/>
                  </a:lnTo>
                  <a:lnTo>
                    <a:pt x="8" y="24"/>
                  </a:lnTo>
                  <a:lnTo>
                    <a:pt x="14" y="28"/>
                  </a:lnTo>
                  <a:lnTo>
                    <a:pt x="26" y="24"/>
                  </a:lnTo>
                  <a:lnTo>
                    <a:pt x="32" y="16"/>
                  </a:lnTo>
                  <a:lnTo>
                    <a:pt x="34" y="7"/>
                  </a:lnTo>
                  <a:lnTo>
                    <a:pt x="32" y="0"/>
                  </a:lnTo>
                  <a:lnTo>
                    <a:pt x="31" y="4"/>
                  </a:lnTo>
                  <a:lnTo>
                    <a:pt x="29" y="8"/>
                  </a:lnTo>
                  <a:lnTo>
                    <a:pt x="26" y="12"/>
                  </a:lnTo>
                  <a:lnTo>
                    <a:pt x="22" y="15"/>
                  </a:lnTo>
                  <a:lnTo>
                    <a:pt x="18" y="17"/>
                  </a:lnTo>
                  <a:lnTo>
                    <a:pt x="12" y="16"/>
                  </a:lnTo>
                  <a:lnTo>
                    <a:pt x="6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8" name="Freeform 74"/>
            <p:cNvSpPr>
              <a:spLocks/>
            </p:cNvSpPr>
            <p:nvPr/>
          </p:nvSpPr>
          <p:spPr bwMode="auto">
            <a:xfrm>
              <a:off x="4893" y="1734"/>
              <a:ext cx="30" cy="24"/>
            </a:xfrm>
            <a:custGeom>
              <a:avLst/>
              <a:gdLst>
                <a:gd name="T0" fmla="*/ 0 w 30"/>
                <a:gd name="T1" fmla="*/ 4 h 24"/>
                <a:gd name="T2" fmla="*/ 1 w 30"/>
                <a:gd name="T3" fmla="*/ 10 h 24"/>
                <a:gd name="T4" fmla="*/ 3 w 30"/>
                <a:gd name="T5" fmla="*/ 16 h 24"/>
                <a:gd name="T6" fmla="*/ 6 w 30"/>
                <a:gd name="T7" fmla="*/ 20 h 24"/>
                <a:gd name="T8" fmla="*/ 11 w 30"/>
                <a:gd name="T9" fmla="*/ 24 h 24"/>
                <a:gd name="T10" fmla="*/ 22 w 30"/>
                <a:gd name="T11" fmla="*/ 21 h 24"/>
                <a:gd name="T12" fmla="*/ 28 w 30"/>
                <a:gd name="T13" fmla="*/ 15 h 24"/>
                <a:gd name="T14" fmla="*/ 30 w 30"/>
                <a:gd name="T15" fmla="*/ 7 h 24"/>
                <a:gd name="T16" fmla="*/ 29 w 30"/>
                <a:gd name="T17" fmla="*/ 0 h 24"/>
                <a:gd name="T18" fmla="*/ 26 w 30"/>
                <a:gd name="T19" fmla="*/ 7 h 24"/>
                <a:gd name="T20" fmla="*/ 20 w 30"/>
                <a:gd name="T21" fmla="*/ 13 h 24"/>
                <a:gd name="T22" fmla="*/ 10 w 30"/>
                <a:gd name="T23" fmla="*/ 14 h 24"/>
                <a:gd name="T24" fmla="*/ 0 w 30"/>
                <a:gd name="T25" fmla="*/ 4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24">
                  <a:moveTo>
                    <a:pt x="0" y="4"/>
                  </a:moveTo>
                  <a:lnTo>
                    <a:pt x="1" y="10"/>
                  </a:lnTo>
                  <a:lnTo>
                    <a:pt x="3" y="16"/>
                  </a:lnTo>
                  <a:lnTo>
                    <a:pt x="6" y="20"/>
                  </a:lnTo>
                  <a:lnTo>
                    <a:pt x="11" y="24"/>
                  </a:lnTo>
                  <a:lnTo>
                    <a:pt x="22" y="21"/>
                  </a:lnTo>
                  <a:lnTo>
                    <a:pt x="28" y="15"/>
                  </a:lnTo>
                  <a:lnTo>
                    <a:pt x="30" y="7"/>
                  </a:lnTo>
                  <a:lnTo>
                    <a:pt x="29" y="0"/>
                  </a:lnTo>
                  <a:lnTo>
                    <a:pt x="26" y="7"/>
                  </a:lnTo>
                  <a:lnTo>
                    <a:pt x="20" y="13"/>
                  </a:lnTo>
                  <a:lnTo>
                    <a:pt x="10" y="1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39" name="Freeform 75"/>
            <p:cNvSpPr>
              <a:spLocks/>
            </p:cNvSpPr>
            <p:nvPr/>
          </p:nvSpPr>
          <p:spPr bwMode="auto">
            <a:xfrm>
              <a:off x="4943" y="1804"/>
              <a:ext cx="51" cy="24"/>
            </a:xfrm>
            <a:custGeom>
              <a:avLst/>
              <a:gdLst>
                <a:gd name="T0" fmla="*/ 0 w 51"/>
                <a:gd name="T1" fmla="*/ 10 h 24"/>
                <a:gd name="T2" fmla="*/ 5 w 51"/>
                <a:gd name="T3" fmla="*/ 16 h 24"/>
                <a:gd name="T4" fmla="*/ 10 w 51"/>
                <a:gd name="T5" fmla="*/ 20 h 24"/>
                <a:gd name="T6" fmla="*/ 16 w 51"/>
                <a:gd name="T7" fmla="*/ 22 h 24"/>
                <a:gd name="T8" fmla="*/ 27 w 51"/>
                <a:gd name="T9" fmla="*/ 24 h 24"/>
                <a:gd name="T10" fmla="*/ 41 w 51"/>
                <a:gd name="T11" fmla="*/ 18 h 24"/>
                <a:gd name="T12" fmla="*/ 48 w 51"/>
                <a:gd name="T13" fmla="*/ 10 h 24"/>
                <a:gd name="T14" fmla="*/ 51 w 51"/>
                <a:gd name="T15" fmla="*/ 4 h 24"/>
                <a:gd name="T16" fmla="*/ 50 w 51"/>
                <a:gd name="T17" fmla="*/ 0 h 24"/>
                <a:gd name="T18" fmla="*/ 41 w 51"/>
                <a:gd name="T19" fmla="*/ 7 h 24"/>
                <a:gd name="T20" fmla="*/ 33 w 51"/>
                <a:gd name="T21" fmla="*/ 12 h 24"/>
                <a:gd name="T22" fmla="*/ 23 w 51"/>
                <a:gd name="T23" fmla="*/ 13 h 24"/>
                <a:gd name="T24" fmla="*/ 16 w 51"/>
                <a:gd name="T25" fmla="*/ 14 h 24"/>
                <a:gd name="T26" fmla="*/ 9 w 51"/>
                <a:gd name="T27" fmla="*/ 13 h 24"/>
                <a:gd name="T28" fmla="*/ 4 w 51"/>
                <a:gd name="T29" fmla="*/ 11 h 24"/>
                <a:gd name="T30" fmla="*/ 1 w 51"/>
                <a:gd name="T31" fmla="*/ 10 h 24"/>
                <a:gd name="T32" fmla="*/ 0 w 51"/>
                <a:gd name="T33" fmla="*/ 1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24">
                  <a:moveTo>
                    <a:pt x="0" y="10"/>
                  </a:moveTo>
                  <a:lnTo>
                    <a:pt x="5" y="16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7" y="24"/>
                  </a:lnTo>
                  <a:lnTo>
                    <a:pt x="41" y="18"/>
                  </a:lnTo>
                  <a:lnTo>
                    <a:pt x="48" y="10"/>
                  </a:lnTo>
                  <a:lnTo>
                    <a:pt x="51" y="4"/>
                  </a:lnTo>
                  <a:lnTo>
                    <a:pt x="50" y="0"/>
                  </a:lnTo>
                  <a:lnTo>
                    <a:pt x="41" y="7"/>
                  </a:lnTo>
                  <a:lnTo>
                    <a:pt x="33" y="12"/>
                  </a:lnTo>
                  <a:lnTo>
                    <a:pt x="23" y="13"/>
                  </a:lnTo>
                  <a:lnTo>
                    <a:pt x="16" y="14"/>
                  </a:lnTo>
                  <a:lnTo>
                    <a:pt x="9" y="13"/>
                  </a:lnTo>
                  <a:lnTo>
                    <a:pt x="4" y="11"/>
                  </a:lnTo>
                  <a:lnTo>
                    <a:pt x="1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0" name="Freeform 76"/>
            <p:cNvSpPr>
              <a:spLocks/>
            </p:cNvSpPr>
            <p:nvPr/>
          </p:nvSpPr>
          <p:spPr bwMode="auto">
            <a:xfrm>
              <a:off x="5025" y="2009"/>
              <a:ext cx="18" cy="25"/>
            </a:xfrm>
            <a:custGeom>
              <a:avLst/>
              <a:gdLst>
                <a:gd name="T0" fmla="*/ 12 w 18"/>
                <a:gd name="T1" fmla="*/ 21 h 25"/>
                <a:gd name="T2" fmla="*/ 10 w 18"/>
                <a:gd name="T3" fmla="*/ 19 h 25"/>
                <a:gd name="T4" fmla="*/ 9 w 18"/>
                <a:gd name="T5" fmla="*/ 15 h 25"/>
                <a:gd name="T6" fmla="*/ 9 w 18"/>
                <a:gd name="T7" fmla="*/ 11 h 25"/>
                <a:gd name="T8" fmla="*/ 11 w 18"/>
                <a:gd name="T9" fmla="*/ 7 h 25"/>
                <a:gd name="T10" fmla="*/ 13 w 18"/>
                <a:gd name="T11" fmla="*/ 5 h 25"/>
                <a:gd name="T12" fmla="*/ 14 w 18"/>
                <a:gd name="T13" fmla="*/ 3 h 25"/>
                <a:gd name="T14" fmla="*/ 16 w 18"/>
                <a:gd name="T15" fmla="*/ 2 h 25"/>
                <a:gd name="T16" fmla="*/ 18 w 18"/>
                <a:gd name="T17" fmla="*/ 1 h 25"/>
                <a:gd name="T18" fmla="*/ 18 w 18"/>
                <a:gd name="T19" fmla="*/ 1 h 25"/>
                <a:gd name="T20" fmla="*/ 18 w 18"/>
                <a:gd name="T21" fmla="*/ 1 h 25"/>
                <a:gd name="T22" fmla="*/ 17 w 18"/>
                <a:gd name="T23" fmla="*/ 1 h 25"/>
                <a:gd name="T24" fmla="*/ 17 w 18"/>
                <a:gd name="T25" fmla="*/ 1 h 25"/>
                <a:gd name="T26" fmla="*/ 14 w 18"/>
                <a:gd name="T27" fmla="*/ 0 h 25"/>
                <a:gd name="T28" fmla="*/ 10 w 18"/>
                <a:gd name="T29" fmla="*/ 1 h 25"/>
                <a:gd name="T30" fmla="*/ 6 w 18"/>
                <a:gd name="T31" fmla="*/ 4 h 25"/>
                <a:gd name="T32" fmla="*/ 3 w 18"/>
                <a:gd name="T33" fmla="*/ 8 h 25"/>
                <a:gd name="T34" fmla="*/ 0 w 18"/>
                <a:gd name="T35" fmla="*/ 13 h 25"/>
                <a:gd name="T36" fmla="*/ 0 w 18"/>
                <a:gd name="T37" fmla="*/ 18 h 25"/>
                <a:gd name="T38" fmla="*/ 2 w 18"/>
                <a:gd name="T39" fmla="*/ 23 h 25"/>
                <a:gd name="T40" fmla="*/ 4 w 18"/>
                <a:gd name="T41" fmla="*/ 25 h 25"/>
                <a:gd name="T42" fmla="*/ 7 w 18"/>
                <a:gd name="T43" fmla="*/ 25 h 25"/>
                <a:gd name="T44" fmla="*/ 10 w 18"/>
                <a:gd name="T45" fmla="*/ 24 h 25"/>
                <a:gd name="T46" fmla="*/ 12 w 18"/>
                <a:gd name="T47" fmla="*/ 23 h 25"/>
                <a:gd name="T48" fmla="*/ 12 w 18"/>
                <a:gd name="T49" fmla="*/ 2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25">
                  <a:moveTo>
                    <a:pt x="12" y="21"/>
                  </a:moveTo>
                  <a:lnTo>
                    <a:pt x="10" y="19"/>
                  </a:lnTo>
                  <a:lnTo>
                    <a:pt x="9" y="15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6" y="4"/>
                  </a:lnTo>
                  <a:lnTo>
                    <a:pt x="3" y="8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2" y="23"/>
                  </a:lnTo>
                  <a:lnTo>
                    <a:pt x="4" y="25"/>
                  </a:lnTo>
                  <a:lnTo>
                    <a:pt x="7" y="25"/>
                  </a:lnTo>
                  <a:lnTo>
                    <a:pt x="10" y="24"/>
                  </a:lnTo>
                  <a:lnTo>
                    <a:pt x="12" y="23"/>
                  </a:lnTo>
                  <a:lnTo>
                    <a:pt x="12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1" name="Freeform 77"/>
            <p:cNvSpPr>
              <a:spLocks/>
            </p:cNvSpPr>
            <p:nvPr/>
          </p:nvSpPr>
          <p:spPr bwMode="auto">
            <a:xfrm>
              <a:off x="5007" y="2105"/>
              <a:ext cx="17" cy="26"/>
            </a:xfrm>
            <a:custGeom>
              <a:avLst/>
              <a:gdLst>
                <a:gd name="T0" fmla="*/ 11 w 17"/>
                <a:gd name="T1" fmla="*/ 22 h 26"/>
                <a:gd name="T2" fmla="*/ 9 w 17"/>
                <a:gd name="T3" fmla="*/ 20 h 26"/>
                <a:gd name="T4" fmla="*/ 8 w 17"/>
                <a:gd name="T5" fmla="*/ 17 h 26"/>
                <a:gd name="T6" fmla="*/ 8 w 17"/>
                <a:gd name="T7" fmla="*/ 13 h 26"/>
                <a:gd name="T8" fmla="*/ 10 w 17"/>
                <a:gd name="T9" fmla="*/ 8 h 26"/>
                <a:gd name="T10" fmla="*/ 12 w 17"/>
                <a:gd name="T11" fmla="*/ 5 h 26"/>
                <a:gd name="T12" fmla="*/ 13 w 17"/>
                <a:gd name="T13" fmla="*/ 3 h 26"/>
                <a:gd name="T14" fmla="*/ 15 w 17"/>
                <a:gd name="T15" fmla="*/ 2 h 26"/>
                <a:gd name="T16" fmla="*/ 17 w 17"/>
                <a:gd name="T17" fmla="*/ 1 h 26"/>
                <a:gd name="T18" fmla="*/ 17 w 17"/>
                <a:gd name="T19" fmla="*/ 1 h 26"/>
                <a:gd name="T20" fmla="*/ 17 w 17"/>
                <a:gd name="T21" fmla="*/ 1 h 26"/>
                <a:gd name="T22" fmla="*/ 16 w 17"/>
                <a:gd name="T23" fmla="*/ 1 h 26"/>
                <a:gd name="T24" fmla="*/ 16 w 17"/>
                <a:gd name="T25" fmla="*/ 1 h 26"/>
                <a:gd name="T26" fmla="*/ 13 w 17"/>
                <a:gd name="T27" fmla="*/ 0 h 26"/>
                <a:gd name="T28" fmla="*/ 9 w 17"/>
                <a:gd name="T29" fmla="*/ 1 h 26"/>
                <a:gd name="T30" fmla="*/ 5 w 17"/>
                <a:gd name="T31" fmla="*/ 4 h 26"/>
                <a:gd name="T32" fmla="*/ 2 w 17"/>
                <a:gd name="T33" fmla="*/ 8 h 26"/>
                <a:gd name="T34" fmla="*/ 0 w 17"/>
                <a:gd name="T35" fmla="*/ 14 h 26"/>
                <a:gd name="T36" fmla="*/ 0 w 17"/>
                <a:gd name="T37" fmla="*/ 19 h 26"/>
                <a:gd name="T38" fmla="*/ 1 w 17"/>
                <a:gd name="T39" fmla="*/ 23 h 26"/>
                <a:gd name="T40" fmla="*/ 3 w 17"/>
                <a:gd name="T41" fmla="*/ 26 h 26"/>
                <a:gd name="T42" fmla="*/ 6 w 17"/>
                <a:gd name="T43" fmla="*/ 26 h 26"/>
                <a:gd name="T44" fmla="*/ 9 w 17"/>
                <a:gd name="T45" fmla="*/ 25 h 26"/>
                <a:gd name="T46" fmla="*/ 11 w 17"/>
                <a:gd name="T47" fmla="*/ 23 h 26"/>
                <a:gd name="T48" fmla="*/ 11 w 17"/>
                <a:gd name="T49" fmla="*/ 22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" h="26">
                  <a:moveTo>
                    <a:pt x="11" y="22"/>
                  </a:moveTo>
                  <a:lnTo>
                    <a:pt x="9" y="20"/>
                  </a:lnTo>
                  <a:lnTo>
                    <a:pt x="8" y="17"/>
                  </a:lnTo>
                  <a:lnTo>
                    <a:pt x="8" y="13"/>
                  </a:lnTo>
                  <a:lnTo>
                    <a:pt x="10" y="8"/>
                  </a:lnTo>
                  <a:lnTo>
                    <a:pt x="12" y="5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3" y="26"/>
                  </a:lnTo>
                  <a:lnTo>
                    <a:pt x="6" y="26"/>
                  </a:lnTo>
                  <a:lnTo>
                    <a:pt x="9" y="25"/>
                  </a:lnTo>
                  <a:lnTo>
                    <a:pt x="11" y="23"/>
                  </a:lnTo>
                  <a:lnTo>
                    <a:pt x="11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2" name="Freeform 78"/>
            <p:cNvSpPr>
              <a:spLocks/>
            </p:cNvSpPr>
            <p:nvPr/>
          </p:nvSpPr>
          <p:spPr bwMode="auto">
            <a:xfrm>
              <a:off x="4985" y="2232"/>
              <a:ext cx="18" cy="25"/>
            </a:xfrm>
            <a:custGeom>
              <a:avLst/>
              <a:gdLst>
                <a:gd name="T0" fmla="*/ 11 w 18"/>
                <a:gd name="T1" fmla="*/ 21 h 25"/>
                <a:gd name="T2" fmla="*/ 9 w 18"/>
                <a:gd name="T3" fmla="*/ 19 h 25"/>
                <a:gd name="T4" fmla="*/ 8 w 18"/>
                <a:gd name="T5" fmla="*/ 15 h 25"/>
                <a:gd name="T6" fmla="*/ 8 w 18"/>
                <a:gd name="T7" fmla="*/ 11 h 25"/>
                <a:gd name="T8" fmla="*/ 10 w 18"/>
                <a:gd name="T9" fmla="*/ 7 h 25"/>
                <a:gd name="T10" fmla="*/ 13 w 18"/>
                <a:gd name="T11" fmla="*/ 5 h 25"/>
                <a:gd name="T12" fmla="*/ 14 w 18"/>
                <a:gd name="T13" fmla="*/ 3 h 25"/>
                <a:gd name="T14" fmla="*/ 16 w 18"/>
                <a:gd name="T15" fmla="*/ 2 h 25"/>
                <a:gd name="T16" fmla="*/ 18 w 18"/>
                <a:gd name="T17" fmla="*/ 1 h 25"/>
                <a:gd name="T18" fmla="*/ 17 w 18"/>
                <a:gd name="T19" fmla="*/ 1 h 25"/>
                <a:gd name="T20" fmla="*/ 17 w 18"/>
                <a:gd name="T21" fmla="*/ 1 h 25"/>
                <a:gd name="T22" fmla="*/ 17 w 18"/>
                <a:gd name="T23" fmla="*/ 1 h 25"/>
                <a:gd name="T24" fmla="*/ 17 w 18"/>
                <a:gd name="T25" fmla="*/ 1 h 25"/>
                <a:gd name="T26" fmla="*/ 14 w 18"/>
                <a:gd name="T27" fmla="*/ 0 h 25"/>
                <a:gd name="T28" fmla="*/ 9 w 18"/>
                <a:gd name="T29" fmla="*/ 1 h 25"/>
                <a:gd name="T30" fmla="*/ 5 w 18"/>
                <a:gd name="T31" fmla="*/ 4 h 25"/>
                <a:gd name="T32" fmla="*/ 2 w 18"/>
                <a:gd name="T33" fmla="*/ 8 h 25"/>
                <a:gd name="T34" fmla="*/ 0 w 18"/>
                <a:gd name="T35" fmla="*/ 13 h 25"/>
                <a:gd name="T36" fmla="*/ 0 w 18"/>
                <a:gd name="T37" fmla="*/ 18 h 25"/>
                <a:gd name="T38" fmla="*/ 1 w 18"/>
                <a:gd name="T39" fmla="*/ 22 h 25"/>
                <a:gd name="T40" fmla="*/ 3 w 18"/>
                <a:gd name="T41" fmla="*/ 25 h 25"/>
                <a:gd name="T42" fmla="*/ 6 w 18"/>
                <a:gd name="T43" fmla="*/ 25 h 25"/>
                <a:gd name="T44" fmla="*/ 9 w 18"/>
                <a:gd name="T45" fmla="*/ 23 h 25"/>
                <a:gd name="T46" fmla="*/ 11 w 18"/>
                <a:gd name="T47" fmla="*/ 22 h 25"/>
                <a:gd name="T48" fmla="*/ 11 w 18"/>
                <a:gd name="T49" fmla="*/ 2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25">
                  <a:moveTo>
                    <a:pt x="11" y="21"/>
                  </a:moveTo>
                  <a:lnTo>
                    <a:pt x="9" y="19"/>
                  </a:lnTo>
                  <a:lnTo>
                    <a:pt x="8" y="15"/>
                  </a:lnTo>
                  <a:lnTo>
                    <a:pt x="8" y="11"/>
                  </a:lnTo>
                  <a:lnTo>
                    <a:pt x="10" y="7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" y="22"/>
                  </a:lnTo>
                  <a:lnTo>
                    <a:pt x="3" y="25"/>
                  </a:lnTo>
                  <a:lnTo>
                    <a:pt x="6" y="25"/>
                  </a:lnTo>
                  <a:lnTo>
                    <a:pt x="9" y="23"/>
                  </a:lnTo>
                  <a:lnTo>
                    <a:pt x="11" y="22"/>
                  </a:lnTo>
                  <a:lnTo>
                    <a:pt x="11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3" name="Freeform 79"/>
            <p:cNvSpPr>
              <a:spLocks/>
            </p:cNvSpPr>
            <p:nvPr/>
          </p:nvSpPr>
          <p:spPr bwMode="auto">
            <a:xfrm>
              <a:off x="4990" y="2354"/>
              <a:ext cx="18" cy="25"/>
            </a:xfrm>
            <a:custGeom>
              <a:avLst/>
              <a:gdLst>
                <a:gd name="T0" fmla="*/ 12 w 18"/>
                <a:gd name="T1" fmla="*/ 22 h 25"/>
                <a:gd name="T2" fmla="*/ 10 w 18"/>
                <a:gd name="T3" fmla="*/ 20 h 25"/>
                <a:gd name="T4" fmla="*/ 9 w 18"/>
                <a:gd name="T5" fmla="*/ 15 h 25"/>
                <a:gd name="T6" fmla="*/ 9 w 18"/>
                <a:gd name="T7" fmla="*/ 11 h 25"/>
                <a:gd name="T8" fmla="*/ 11 w 18"/>
                <a:gd name="T9" fmla="*/ 7 h 25"/>
                <a:gd name="T10" fmla="*/ 13 w 18"/>
                <a:gd name="T11" fmla="*/ 5 h 25"/>
                <a:gd name="T12" fmla="*/ 14 w 18"/>
                <a:gd name="T13" fmla="*/ 3 h 25"/>
                <a:gd name="T14" fmla="*/ 16 w 18"/>
                <a:gd name="T15" fmla="*/ 2 h 25"/>
                <a:gd name="T16" fmla="*/ 18 w 18"/>
                <a:gd name="T17" fmla="*/ 1 h 25"/>
                <a:gd name="T18" fmla="*/ 18 w 18"/>
                <a:gd name="T19" fmla="*/ 1 h 25"/>
                <a:gd name="T20" fmla="*/ 18 w 18"/>
                <a:gd name="T21" fmla="*/ 1 h 25"/>
                <a:gd name="T22" fmla="*/ 18 w 18"/>
                <a:gd name="T23" fmla="*/ 1 h 25"/>
                <a:gd name="T24" fmla="*/ 17 w 18"/>
                <a:gd name="T25" fmla="*/ 1 h 25"/>
                <a:gd name="T26" fmla="*/ 14 w 18"/>
                <a:gd name="T27" fmla="*/ 0 h 25"/>
                <a:gd name="T28" fmla="*/ 10 w 18"/>
                <a:gd name="T29" fmla="*/ 1 h 25"/>
                <a:gd name="T30" fmla="*/ 5 w 18"/>
                <a:gd name="T31" fmla="*/ 4 h 25"/>
                <a:gd name="T32" fmla="*/ 2 w 18"/>
                <a:gd name="T33" fmla="*/ 8 h 25"/>
                <a:gd name="T34" fmla="*/ 0 w 18"/>
                <a:gd name="T35" fmla="*/ 13 h 25"/>
                <a:gd name="T36" fmla="*/ 0 w 18"/>
                <a:gd name="T37" fmla="*/ 18 h 25"/>
                <a:gd name="T38" fmla="*/ 1 w 18"/>
                <a:gd name="T39" fmla="*/ 23 h 25"/>
                <a:gd name="T40" fmla="*/ 3 w 18"/>
                <a:gd name="T41" fmla="*/ 25 h 25"/>
                <a:gd name="T42" fmla="*/ 6 w 18"/>
                <a:gd name="T43" fmla="*/ 25 h 25"/>
                <a:gd name="T44" fmla="*/ 10 w 18"/>
                <a:gd name="T45" fmla="*/ 24 h 25"/>
                <a:gd name="T46" fmla="*/ 12 w 18"/>
                <a:gd name="T47" fmla="*/ 23 h 25"/>
                <a:gd name="T48" fmla="*/ 12 w 18"/>
                <a:gd name="T49" fmla="*/ 22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25">
                  <a:moveTo>
                    <a:pt x="12" y="22"/>
                  </a:moveTo>
                  <a:lnTo>
                    <a:pt x="10" y="20"/>
                  </a:lnTo>
                  <a:lnTo>
                    <a:pt x="9" y="15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5" y="4"/>
                  </a:lnTo>
                  <a:lnTo>
                    <a:pt x="2" y="8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" y="23"/>
                  </a:lnTo>
                  <a:lnTo>
                    <a:pt x="3" y="25"/>
                  </a:lnTo>
                  <a:lnTo>
                    <a:pt x="6" y="25"/>
                  </a:lnTo>
                  <a:lnTo>
                    <a:pt x="10" y="24"/>
                  </a:lnTo>
                  <a:lnTo>
                    <a:pt x="12" y="23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4" name="Freeform 80"/>
            <p:cNvSpPr>
              <a:spLocks/>
            </p:cNvSpPr>
            <p:nvPr/>
          </p:nvSpPr>
          <p:spPr bwMode="auto">
            <a:xfrm>
              <a:off x="5311" y="2272"/>
              <a:ext cx="187" cy="383"/>
            </a:xfrm>
            <a:custGeom>
              <a:avLst/>
              <a:gdLst>
                <a:gd name="T0" fmla="*/ 187 w 187"/>
                <a:gd name="T1" fmla="*/ 249 h 383"/>
                <a:gd name="T2" fmla="*/ 141 w 187"/>
                <a:gd name="T3" fmla="*/ 263 h 383"/>
                <a:gd name="T4" fmla="*/ 137 w 187"/>
                <a:gd name="T5" fmla="*/ 253 h 383"/>
                <a:gd name="T6" fmla="*/ 187 w 187"/>
                <a:gd name="T7" fmla="*/ 226 h 383"/>
                <a:gd name="T8" fmla="*/ 133 w 187"/>
                <a:gd name="T9" fmla="*/ 231 h 383"/>
                <a:gd name="T10" fmla="*/ 121 w 187"/>
                <a:gd name="T11" fmla="*/ 194 h 383"/>
                <a:gd name="T12" fmla="*/ 121 w 187"/>
                <a:gd name="T13" fmla="*/ 156 h 383"/>
                <a:gd name="T14" fmla="*/ 126 w 187"/>
                <a:gd name="T15" fmla="*/ 107 h 383"/>
                <a:gd name="T16" fmla="*/ 131 w 187"/>
                <a:gd name="T17" fmla="*/ 39 h 383"/>
                <a:gd name="T18" fmla="*/ 126 w 187"/>
                <a:gd name="T19" fmla="*/ 8 h 383"/>
                <a:gd name="T20" fmla="*/ 113 w 187"/>
                <a:gd name="T21" fmla="*/ 0 h 383"/>
                <a:gd name="T22" fmla="*/ 114 w 187"/>
                <a:gd name="T23" fmla="*/ 90 h 383"/>
                <a:gd name="T24" fmla="*/ 107 w 187"/>
                <a:gd name="T25" fmla="*/ 156 h 383"/>
                <a:gd name="T26" fmla="*/ 105 w 187"/>
                <a:gd name="T27" fmla="*/ 184 h 383"/>
                <a:gd name="T28" fmla="*/ 106 w 187"/>
                <a:gd name="T29" fmla="*/ 212 h 383"/>
                <a:gd name="T30" fmla="*/ 128 w 187"/>
                <a:gd name="T31" fmla="*/ 314 h 383"/>
                <a:gd name="T32" fmla="*/ 127 w 187"/>
                <a:gd name="T33" fmla="*/ 328 h 383"/>
                <a:gd name="T34" fmla="*/ 113 w 187"/>
                <a:gd name="T35" fmla="*/ 337 h 383"/>
                <a:gd name="T36" fmla="*/ 99 w 187"/>
                <a:gd name="T37" fmla="*/ 344 h 383"/>
                <a:gd name="T38" fmla="*/ 85 w 187"/>
                <a:gd name="T39" fmla="*/ 353 h 383"/>
                <a:gd name="T40" fmla="*/ 72 w 187"/>
                <a:gd name="T41" fmla="*/ 365 h 383"/>
                <a:gd name="T42" fmla="*/ 57 w 187"/>
                <a:gd name="T43" fmla="*/ 372 h 383"/>
                <a:gd name="T44" fmla="*/ 41 w 187"/>
                <a:gd name="T45" fmla="*/ 372 h 383"/>
                <a:gd name="T46" fmla="*/ 24 w 187"/>
                <a:gd name="T47" fmla="*/ 369 h 383"/>
                <a:gd name="T48" fmla="*/ 9 w 187"/>
                <a:gd name="T49" fmla="*/ 363 h 383"/>
                <a:gd name="T50" fmla="*/ 2 w 187"/>
                <a:gd name="T51" fmla="*/ 366 h 383"/>
                <a:gd name="T52" fmla="*/ 15 w 187"/>
                <a:gd name="T53" fmla="*/ 374 h 383"/>
                <a:gd name="T54" fmla="*/ 28 w 187"/>
                <a:gd name="T55" fmla="*/ 381 h 383"/>
                <a:gd name="T56" fmla="*/ 45 w 187"/>
                <a:gd name="T57" fmla="*/ 383 h 383"/>
                <a:gd name="T58" fmla="*/ 62 w 187"/>
                <a:gd name="T59" fmla="*/ 382 h 383"/>
                <a:gd name="T60" fmla="*/ 76 w 187"/>
                <a:gd name="T61" fmla="*/ 377 h 383"/>
                <a:gd name="T62" fmla="*/ 90 w 187"/>
                <a:gd name="T63" fmla="*/ 368 h 383"/>
                <a:gd name="T64" fmla="*/ 103 w 187"/>
                <a:gd name="T65" fmla="*/ 359 h 383"/>
                <a:gd name="T66" fmla="*/ 118 w 187"/>
                <a:gd name="T67" fmla="*/ 351 h 383"/>
                <a:gd name="T68" fmla="*/ 132 w 187"/>
                <a:gd name="T69" fmla="*/ 344 h 383"/>
                <a:gd name="T70" fmla="*/ 146 w 187"/>
                <a:gd name="T71" fmla="*/ 328 h 383"/>
                <a:gd name="T72" fmla="*/ 148 w 187"/>
                <a:gd name="T73" fmla="*/ 299 h 383"/>
                <a:gd name="T74" fmla="*/ 187 w 187"/>
                <a:gd name="T75" fmla="*/ 267 h 38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7" h="383">
                  <a:moveTo>
                    <a:pt x="187" y="267"/>
                  </a:moveTo>
                  <a:lnTo>
                    <a:pt x="187" y="249"/>
                  </a:lnTo>
                  <a:lnTo>
                    <a:pt x="142" y="269"/>
                  </a:lnTo>
                  <a:lnTo>
                    <a:pt x="141" y="263"/>
                  </a:lnTo>
                  <a:lnTo>
                    <a:pt x="138" y="258"/>
                  </a:lnTo>
                  <a:lnTo>
                    <a:pt x="137" y="253"/>
                  </a:lnTo>
                  <a:lnTo>
                    <a:pt x="137" y="248"/>
                  </a:lnTo>
                  <a:lnTo>
                    <a:pt x="187" y="226"/>
                  </a:lnTo>
                  <a:lnTo>
                    <a:pt x="187" y="208"/>
                  </a:lnTo>
                  <a:lnTo>
                    <a:pt x="133" y="231"/>
                  </a:lnTo>
                  <a:lnTo>
                    <a:pt x="126" y="212"/>
                  </a:lnTo>
                  <a:lnTo>
                    <a:pt x="121" y="194"/>
                  </a:lnTo>
                  <a:lnTo>
                    <a:pt x="120" y="175"/>
                  </a:lnTo>
                  <a:lnTo>
                    <a:pt x="121" y="156"/>
                  </a:lnTo>
                  <a:lnTo>
                    <a:pt x="122" y="142"/>
                  </a:lnTo>
                  <a:lnTo>
                    <a:pt x="126" y="107"/>
                  </a:lnTo>
                  <a:lnTo>
                    <a:pt x="129" y="68"/>
                  </a:lnTo>
                  <a:lnTo>
                    <a:pt x="131" y="39"/>
                  </a:lnTo>
                  <a:lnTo>
                    <a:pt x="130" y="22"/>
                  </a:lnTo>
                  <a:lnTo>
                    <a:pt x="126" y="8"/>
                  </a:lnTo>
                  <a:lnTo>
                    <a:pt x="120" y="1"/>
                  </a:lnTo>
                  <a:lnTo>
                    <a:pt x="113" y="0"/>
                  </a:lnTo>
                  <a:lnTo>
                    <a:pt x="117" y="38"/>
                  </a:lnTo>
                  <a:lnTo>
                    <a:pt x="114" y="90"/>
                  </a:lnTo>
                  <a:lnTo>
                    <a:pt x="109" y="137"/>
                  </a:lnTo>
                  <a:lnTo>
                    <a:pt x="107" y="156"/>
                  </a:lnTo>
                  <a:lnTo>
                    <a:pt x="106" y="170"/>
                  </a:lnTo>
                  <a:lnTo>
                    <a:pt x="105" y="184"/>
                  </a:lnTo>
                  <a:lnTo>
                    <a:pt x="105" y="198"/>
                  </a:lnTo>
                  <a:lnTo>
                    <a:pt x="106" y="212"/>
                  </a:lnTo>
                  <a:lnTo>
                    <a:pt x="128" y="307"/>
                  </a:lnTo>
                  <a:lnTo>
                    <a:pt x="128" y="314"/>
                  </a:lnTo>
                  <a:lnTo>
                    <a:pt x="129" y="321"/>
                  </a:lnTo>
                  <a:lnTo>
                    <a:pt x="127" y="328"/>
                  </a:lnTo>
                  <a:lnTo>
                    <a:pt x="122" y="335"/>
                  </a:lnTo>
                  <a:lnTo>
                    <a:pt x="113" y="337"/>
                  </a:lnTo>
                  <a:lnTo>
                    <a:pt x="106" y="340"/>
                  </a:lnTo>
                  <a:lnTo>
                    <a:pt x="99" y="344"/>
                  </a:lnTo>
                  <a:lnTo>
                    <a:pt x="92" y="348"/>
                  </a:lnTo>
                  <a:lnTo>
                    <a:pt x="85" y="353"/>
                  </a:lnTo>
                  <a:lnTo>
                    <a:pt x="79" y="360"/>
                  </a:lnTo>
                  <a:lnTo>
                    <a:pt x="72" y="365"/>
                  </a:lnTo>
                  <a:lnTo>
                    <a:pt x="66" y="371"/>
                  </a:lnTo>
                  <a:lnTo>
                    <a:pt x="57" y="372"/>
                  </a:lnTo>
                  <a:lnTo>
                    <a:pt x="49" y="373"/>
                  </a:lnTo>
                  <a:lnTo>
                    <a:pt x="41" y="372"/>
                  </a:lnTo>
                  <a:lnTo>
                    <a:pt x="33" y="371"/>
                  </a:lnTo>
                  <a:lnTo>
                    <a:pt x="24" y="369"/>
                  </a:lnTo>
                  <a:lnTo>
                    <a:pt x="16" y="366"/>
                  </a:lnTo>
                  <a:lnTo>
                    <a:pt x="9" y="363"/>
                  </a:lnTo>
                  <a:lnTo>
                    <a:pt x="0" y="360"/>
                  </a:lnTo>
                  <a:lnTo>
                    <a:pt x="2" y="366"/>
                  </a:lnTo>
                  <a:lnTo>
                    <a:pt x="8" y="370"/>
                  </a:lnTo>
                  <a:lnTo>
                    <a:pt x="15" y="374"/>
                  </a:lnTo>
                  <a:lnTo>
                    <a:pt x="21" y="378"/>
                  </a:lnTo>
                  <a:lnTo>
                    <a:pt x="28" y="381"/>
                  </a:lnTo>
                  <a:lnTo>
                    <a:pt x="37" y="382"/>
                  </a:lnTo>
                  <a:lnTo>
                    <a:pt x="45" y="383"/>
                  </a:lnTo>
                  <a:lnTo>
                    <a:pt x="53" y="383"/>
                  </a:lnTo>
                  <a:lnTo>
                    <a:pt x="62" y="382"/>
                  </a:lnTo>
                  <a:lnTo>
                    <a:pt x="69" y="380"/>
                  </a:lnTo>
                  <a:lnTo>
                    <a:pt x="76" y="377"/>
                  </a:lnTo>
                  <a:lnTo>
                    <a:pt x="83" y="373"/>
                  </a:lnTo>
                  <a:lnTo>
                    <a:pt x="90" y="368"/>
                  </a:lnTo>
                  <a:lnTo>
                    <a:pt x="96" y="363"/>
                  </a:lnTo>
                  <a:lnTo>
                    <a:pt x="103" y="359"/>
                  </a:lnTo>
                  <a:lnTo>
                    <a:pt x="110" y="354"/>
                  </a:lnTo>
                  <a:lnTo>
                    <a:pt x="118" y="351"/>
                  </a:lnTo>
                  <a:lnTo>
                    <a:pt x="125" y="348"/>
                  </a:lnTo>
                  <a:lnTo>
                    <a:pt x="132" y="344"/>
                  </a:lnTo>
                  <a:lnTo>
                    <a:pt x="139" y="340"/>
                  </a:lnTo>
                  <a:lnTo>
                    <a:pt x="146" y="328"/>
                  </a:lnTo>
                  <a:lnTo>
                    <a:pt x="148" y="314"/>
                  </a:lnTo>
                  <a:lnTo>
                    <a:pt x="148" y="299"/>
                  </a:lnTo>
                  <a:lnTo>
                    <a:pt x="146" y="285"/>
                  </a:lnTo>
                  <a:lnTo>
                    <a:pt x="187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5" name="Freeform 81"/>
            <p:cNvSpPr>
              <a:spLocks/>
            </p:cNvSpPr>
            <p:nvPr/>
          </p:nvSpPr>
          <p:spPr bwMode="auto">
            <a:xfrm>
              <a:off x="4296" y="1863"/>
              <a:ext cx="642" cy="735"/>
            </a:xfrm>
            <a:custGeom>
              <a:avLst/>
              <a:gdLst>
                <a:gd name="T0" fmla="*/ 423 w 642"/>
                <a:gd name="T1" fmla="*/ 577 h 735"/>
                <a:gd name="T2" fmla="*/ 531 w 642"/>
                <a:gd name="T3" fmla="*/ 430 h 735"/>
                <a:gd name="T4" fmla="*/ 517 w 642"/>
                <a:gd name="T5" fmla="*/ 418 h 735"/>
                <a:gd name="T6" fmla="*/ 408 w 642"/>
                <a:gd name="T7" fmla="*/ 558 h 735"/>
                <a:gd name="T8" fmla="*/ 343 w 642"/>
                <a:gd name="T9" fmla="*/ 663 h 735"/>
                <a:gd name="T10" fmla="*/ 327 w 642"/>
                <a:gd name="T11" fmla="*/ 658 h 735"/>
                <a:gd name="T12" fmla="*/ 318 w 642"/>
                <a:gd name="T13" fmla="*/ 586 h 735"/>
                <a:gd name="T14" fmla="*/ 321 w 642"/>
                <a:gd name="T15" fmla="*/ 573 h 735"/>
                <a:gd name="T16" fmla="*/ 441 w 642"/>
                <a:gd name="T17" fmla="*/ 362 h 735"/>
                <a:gd name="T18" fmla="*/ 504 w 642"/>
                <a:gd name="T19" fmla="*/ 307 h 735"/>
                <a:gd name="T20" fmla="*/ 550 w 642"/>
                <a:gd name="T21" fmla="*/ 330 h 735"/>
                <a:gd name="T22" fmla="*/ 535 w 642"/>
                <a:gd name="T23" fmla="*/ 300 h 735"/>
                <a:gd name="T24" fmla="*/ 441 w 642"/>
                <a:gd name="T25" fmla="*/ 303 h 735"/>
                <a:gd name="T26" fmla="*/ 465 w 642"/>
                <a:gd name="T27" fmla="*/ 272 h 735"/>
                <a:gd name="T28" fmla="*/ 517 w 642"/>
                <a:gd name="T29" fmla="*/ 271 h 735"/>
                <a:gd name="T30" fmla="*/ 550 w 642"/>
                <a:gd name="T31" fmla="*/ 276 h 735"/>
                <a:gd name="T32" fmla="*/ 486 w 642"/>
                <a:gd name="T33" fmla="*/ 255 h 735"/>
                <a:gd name="T34" fmla="*/ 456 w 642"/>
                <a:gd name="T35" fmla="*/ 250 h 735"/>
                <a:gd name="T36" fmla="*/ 515 w 642"/>
                <a:gd name="T37" fmla="*/ 232 h 735"/>
                <a:gd name="T38" fmla="*/ 521 w 642"/>
                <a:gd name="T39" fmla="*/ 226 h 735"/>
                <a:gd name="T40" fmla="*/ 439 w 642"/>
                <a:gd name="T41" fmla="*/ 242 h 735"/>
                <a:gd name="T42" fmla="*/ 462 w 642"/>
                <a:gd name="T43" fmla="*/ 180 h 735"/>
                <a:gd name="T44" fmla="*/ 484 w 642"/>
                <a:gd name="T45" fmla="*/ 191 h 735"/>
                <a:gd name="T46" fmla="*/ 582 w 642"/>
                <a:gd name="T47" fmla="*/ 24 h 735"/>
                <a:gd name="T48" fmla="*/ 623 w 642"/>
                <a:gd name="T49" fmla="*/ 0 h 735"/>
                <a:gd name="T50" fmla="*/ 563 w 642"/>
                <a:gd name="T51" fmla="*/ 16 h 735"/>
                <a:gd name="T52" fmla="*/ 500 w 642"/>
                <a:gd name="T53" fmla="*/ 118 h 735"/>
                <a:gd name="T54" fmla="*/ 430 w 642"/>
                <a:gd name="T55" fmla="*/ 197 h 735"/>
                <a:gd name="T56" fmla="*/ 432 w 642"/>
                <a:gd name="T57" fmla="*/ 275 h 735"/>
                <a:gd name="T58" fmla="*/ 429 w 642"/>
                <a:gd name="T59" fmla="*/ 350 h 735"/>
                <a:gd name="T60" fmla="*/ 346 w 642"/>
                <a:gd name="T61" fmla="*/ 524 h 735"/>
                <a:gd name="T62" fmla="*/ 277 w 642"/>
                <a:gd name="T63" fmla="*/ 572 h 735"/>
                <a:gd name="T64" fmla="*/ 229 w 642"/>
                <a:gd name="T65" fmla="*/ 623 h 735"/>
                <a:gd name="T66" fmla="*/ 199 w 642"/>
                <a:gd name="T67" fmla="*/ 533 h 735"/>
                <a:gd name="T68" fmla="*/ 294 w 642"/>
                <a:gd name="T69" fmla="*/ 551 h 735"/>
                <a:gd name="T70" fmla="*/ 176 w 642"/>
                <a:gd name="T71" fmla="*/ 504 h 735"/>
                <a:gd name="T72" fmla="*/ 128 w 642"/>
                <a:gd name="T73" fmla="*/ 435 h 735"/>
                <a:gd name="T74" fmla="*/ 187 w 642"/>
                <a:gd name="T75" fmla="*/ 435 h 735"/>
                <a:gd name="T76" fmla="*/ 261 w 642"/>
                <a:gd name="T77" fmla="*/ 470 h 735"/>
                <a:gd name="T78" fmla="*/ 330 w 642"/>
                <a:gd name="T79" fmla="*/ 489 h 735"/>
                <a:gd name="T80" fmla="*/ 198 w 642"/>
                <a:gd name="T81" fmla="*/ 423 h 735"/>
                <a:gd name="T82" fmla="*/ 115 w 642"/>
                <a:gd name="T83" fmla="*/ 421 h 735"/>
                <a:gd name="T84" fmla="*/ 83 w 642"/>
                <a:gd name="T85" fmla="*/ 320 h 735"/>
                <a:gd name="T86" fmla="*/ 127 w 642"/>
                <a:gd name="T87" fmla="*/ 94 h 735"/>
                <a:gd name="T88" fmla="*/ 234 w 642"/>
                <a:gd name="T89" fmla="*/ 175 h 735"/>
                <a:gd name="T90" fmla="*/ 274 w 642"/>
                <a:gd name="T91" fmla="*/ 143 h 735"/>
                <a:gd name="T92" fmla="*/ 293 w 642"/>
                <a:gd name="T93" fmla="*/ 140 h 735"/>
                <a:gd name="T94" fmla="*/ 256 w 642"/>
                <a:gd name="T95" fmla="*/ 132 h 735"/>
                <a:gd name="T96" fmla="*/ 234 w 642"/>
                <a:gd name="T97" fmla="*/ 93 h 735"/>
                <a:gd name="T98" fmla="*/ 264 w 642"/>
                <a:gd name="T99" fmla="*/ 1 h 735"/>
                <a:gd name="T100" fmla="*/ 192 w 642"/>
                <a:gd name="T101" fmla="*/ 42 h 735"/>
                <a:gd name="T102" fmla="*/ 84 w 642"/>
                <a:gd name="T103" fmla="*/ 126 h 735"/>
                <a:gd name="T104" fmla="*/ 60 w 642"/>
                <a:gd name="T105" fmla="*/ 428 h 735"/>
                <a:gd name="T106" fmla="*/ 108 w 642"/>
                <a:gd name="T107" fmla="*/ 465 h 735"/>
                <a:gd name="T108" fmla="*/ 149 w 642"/>
                <a:gd name="T109" fmla="*/ 539 h 735"/>
                <a:gd name="T110" fmla="*/ 319 w 642"/>
                <a:gd name="T111" fmla="*/ 631 h 735"/>
                <a:gd name="T112" fmla="*/ 91 w 642"/>
                <a:gd name="T113" fmla="*/ 714 h 735"/>
                <a:gd name="T114" fmla="*/ 269 w 642"/>
                <a:gd name="T115" fmla="*/ 670 h 735"/>
                <a:gd name="T116" fmla="*/ 311 w 642"/>
                <a:gd name="T117" fmla="*/ 698 h 735"/>
                <a:gd name="T118" fmla="*/ 353 w 642"/>
                <a:gd name="T119" fmla="*/ 669 h 735"/>
                <a:gd name="T120" fmla="*/ 417 w 642"/>
                <a:gd name="T121" fmla="*/ 631 h 7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2" h="735">
                  <a:moveTo>
                    <a:pt x="414" y="615"/>
                  </a:moveTo>
                  <a:lnTo>
                    <a:pt x="417" y="609"/>
                  </a:lnTo>
                  <a:lnTo>
                    <a:pt x="417" y="603"/>
                  </a:lnTo>
                  <a:lnTo>
                    <a:pt x="417" y="597"/>
                  </a:lnTo>
                  <a:lnTo>
                    <a:pt x="420" y="590"/>
                  </a:lnTo>
                  <a:lnTo>
                    <a:pt x="565" y="560"/>
                  </a:lnTo>
                  <a:lnTo>
                    <a:pt x="559" y="551"/>
                  </a:lnTo>
                  <a:lnTo>
                    <a:pt x="423" y="577"/>
                  </a:lnTo>
                  <a:lnTo>
                    <a:pt x="425" y="563"/>
                  </a:lnTo>
                  <a:lnTo>
                    <a:pt x="428" y="550"/>
                  </a:lnTo>
                  <a:lnTo>
                    <a:pt x="433" y="536"/>
                  </a:lnTo>
                  <a:lnTo>
                    <a:pt x="441" y="527"/>
                  </a:lnTo>
                  <a:lnTo>
                    <a:pt x="517" y="450"/>
                  </a:lnTo>
                  <a:lnTo>
                    <a:pt x="519" y="447"/>
                  </a:lnTo>
                  <a:lnTo>
                    <a:pt x="524" y="440"/>
                  </a:lnTo>
                  <a:lnTo>
                    <a:pt x="531" y="430"/>
                  </a:lnTo>
                  <a:lnTo>
                    <a:pt x="538" y="416"/>
                  </a:lnTo>
                  <a:lnTo>
                    <a:pt x="545" y="402"/>
                  </a:lnTo>
                  <a:lnTo>
                    <a:pt x="550" y="387"/>
                  </a:lnTo>
                  <a:lnTo>
                    <a:pt x="552" y="374"/>
                  </a:lnTo>
                  <a:lnTo>
                    <a:pt x="551" y="362"/>
                  </a:lnTo>
                  <a:lnTo>
                    <a:pt x="540" y="382"/>
                  </a:lnTo>
                  <a:lnTo>
                    <a:pt x="528" y="402"/>
                  </a:lnTo>
                  <a:lnTo>
                    <a:pt x="517" y="418"/>
                  </a:lnTo>
                  <a:lnTo>
                    <a:pt x="507" y="433"/>
                  </a:lnTo>
                  <a:lnTo>
                    <a:pt x="497" y="445"/>
                  </a:lnTo>
                  <a:lnTo>
                    <a:pt x="490" y="455"/>
                  </a:lnTo>
                  <a:lnTo>
                    <a:pt x="485" y="461"/>
                  </a:lnTo>
                  <a:lnTo>
                    <a:pt x="483" y="463"/>
                  </a:lnTo>
                  <a:lnTo>
                    <a:pt x="420" y="524"/>
                  </a:lnTo>
                  <a:lnTo>
                    <a:pt x="416" y="531"/>
                  </a:lnTo>
                  <a:lnTo>
                    <a:pt x="408" y="558"/>
                  </a:lnTo>
                  <a:lnTo>
                    <a:pt x="403" y="586"/>
                  </a:lnTo>
                  <a:lnTo>
                    <a:pt x="398" y="615"/>
                  </a:lnTo>
                  <a:lnTo>
                    <a:pt x="390" y="641"/>
                  </a:lnTo>
                  <a:lnTo>
                    <a:pt x="371" y="649"/>
                  </a:lnTo>
                  <a:lnTo>
                    <a:pt x="363" y="650"/>
                  </a:lnTo>
                  <a:lnTo>
                    <a:pt x="355" y="654"/>
                  </a:lnTo>
                  <a:lnTo>
                    <a:pt x="349" y="658"/>
                  </a:lnTo>
                  <a:lnTo>
                    <a:pt x="343" y="663"/>
                  </a:lnTo>
                  <a:lnTo>
                    <a:pt x="337" y="668"/>
                  </a:lnTo>
                  <a:lnTo>
                    <a:pt x="332" y="674"/>
                  </a:lnTo>
                  <a:lnTo>
                    <a:pt x="325" y="680"/>
                  </a:lnTo>
                  <a:lnTo>
                    <a:pt x="320" y="686"/>
                  </a:lnTo>
                  <a:lnTo>
                    <a:pt x="318" y="684"/>
                  </a:lnTo>
                  <a:lnTo>
                    <a:pt x="315" y="677"/>
                  </a:lnTo>
                  <a:lnTo>
                    <a:pt x="317" y="669"/>
                  </a:lnTo>
                  <a:lnTo>
                    <a:pt x="327" y="658"/>
                  </a:lnTo>
                  <a:lnTo>
                    <a:pt x="333" y="646"/>
                  </a:lnTo>
                  <a:lnTo>
                    <a:pt x="336" y="635"/>
                  </a:lnTo>
                  <a:lnTo>
                    <a:pt x="335" y="623"/>
                  </a:lnTo>
                  <a:lnTo>
                    <a:pt x="330" y="612"/>
                  </a:lnTo>
                  <a:lnTo>
                    <a:pt x="331" y="606"/>
                  </a:lnTo>
                  <a:lnTo>
                    <a:pt x="327" y="598"/>
                  </a:lnTo>
                  <a:lnTo>
                    <a:pt x="322" y="589"/>
                  </a:lnTo>
                  <a:lnTo>
                    <a:pt x="318" y="586"/>
                  </a:lnTo>
                  <a:lnTo>
                    <a:pt x="315" y="604"/>
                  </a:lnTo>
                  <a:lnTo>
                    <a:pt x="253" y="618"/>
                  </a:lnTo>
                  <a:lnTo>
                    <a:pt x="259" y="603"/>
                  </a:lnTo>
                  <a:lnTo>
                    <a:pt x="268" y="591"/>
                  </a:lnTo>
                  <a:lnTo>
                    <a:pt x="280" y="585"/>
                  </a:lnTo>
                  <a:lnTo>
                    <a:pt x="293" y="581"/>
                  </a:lnTo>
                  <a:lnTo>
                    <a:pt x="308" y="577"/>
                  </a:lnTo>
                  <a:lnTo>
                    <a:pt x="321" y="573"/>
                  </a:lnTo>
                  <a:lnTo>
                    <a:pt x="334" y="566"/>
                  </a:lnTo>
                  <a:lnTo>
                    <a:pt x="345" y="556"/>
                  </a:lnTo>
                  <a:lnTo>
                    <a:pt x="362" y="533"/>
                  </a:lnTo>
                  <a:lnTo>
                    <a:pt x="379" y="502"/>
                  </a:lnTo>
                  <a:lnTo>
                    <a:pt x="397" y="466"/>
                  </a:lnTo>
                  <a:lnTo>
                    <a:pt x="414" y="428"/>
                  </a:lnTo>
                  <a:lnTo>
                    <a:pt x="429" y="392"/>
                  </a:lnTo>
                  <a:lnTo>
                    <a:pt x="441" y="362"/>
                  </a:lnTo>
                  <a:lnTo>
                    <a:pt x="450" y="341"/>
                  </a:lnTo>
                  <a:lnTo>
                    <a:pt x="453" y="333"/>
                  </a:lnTo>
                  <a:lnTo>
                    <a:pt x="465" y="313"/>
                  </a:lnTo>
                  <a:lnTo>
                    <a:pt x="473" y="312"/>
                  </a:lnTo>
                  <a:lnTo>
                    <a:pt x="480" y="309"/>
                  </a:lnTo>
                  <a:lnTo>
                    <a:pt x="488" y="308"/>
                  </a:lnTo>
                  <a:lnTo>
                    <a:pt x="495" y="307"/>
                  </a:lnTo>
                  <a:lnTo>
                    <a:pt x="504" y="307"/>
                  </a:lnTo>
                  <a:lnTo>
                    <a:pt x="511" y="308"/>
                  </a:lnTo>
                  <a:lnTo>
                    <a:pt x="519" y="309"/>
                  </a:lnTo>
                  <a:lnTo>
                    <a:pt x="526" y="312"/>
                  </a:lnTo>
                  <a:lnTo>
                    <a:pt x="532" y="315"/>
                  </a:lnTo>
                  <a:lnTo>
                    <a:pt x="537" y="318"/>
                  </a:lnTo>
                  <a:lnTo>
                    <a:pt x="541" y="322"/>
                  </a:lnTo>
                  <a:lnTo>
                    <a:pt x="546" y="326"/>
                  </a:lnTo>
                  <a:lnTo>
                    <a:pt x="550" y="330"/>
                  </a:lnTo>
                  <a:lnTo>
                    <a:pt x="555" y="334"/>
                  </a:lnTo>
                  <a:lnTo>
                    <a:pt x="560" y="337"/>
                  </a:lnTo>
                  <a:lnTo>
                    <a:pt x="565" y="341"/>
                  </a:lnTo>
                  <a:lnTo>
                    <a:pt x="564" y="333"/>
                  </a:lnTo>
                  <a:lnTo>
                    <a:pt x="556" y="322"/>
                  </a:lnTo>
                  <a:lnTo>
                    <a:pt x="549" y="312"/>
                  </a:lnTo>
                  <a:lnTo>
                    <a:pt x="545" y="306"/>
                  </a:lnTo>
                  <a:lnTo>
                    <a:pt x="535" y="300"/>
                  </a:lnTo>
                  <a:lnTo>
                    <a:pt x="522" y="297"/>
                  </a:lnTo>
                  <a:lnTo>
                    <a:pt x="510" y="295"/>
                  </a:lnTo>
                  <a:lnTo>
                    <a:pt x="496" y="295"/>
                  </a:lnTo>
                  <a:lnTo>
                    <a:pt x="482" y="296"/>
                  </a:lnTo>
                  <a:lnTo>
                    <a:pt x="468" y="298"/>
                  </a:lnTo>
                  <a:lnTo>
                    <a:pt x="456" y="301"/>
                  </a:lnTo>
                  <a:lnTo>
                    <a:pt x="445" y="304"/>
                  </a:lnTo>
                  <a:lnTo>
                    <a:pt x="441" y="303"/>
                  </a:lnTo>
                  <a:lnTo>
                    <a:pt x="438" y="300"/>
                  </a:lnTo>
                  <a:lnTo>
                    <a:pt x="437" y="295"/>
                  </a:lnTo>
                  <a:lnTo>
                    <a:pt x="439" y="289"/>
                  </a:lnTo>
                  <a:lnTo>
                    <a:pt x="442" y="283"/>
                  </a:lnTo>
                  <a:lnTo>
                    <a:pt x="447" y="278"/>
                  </a:lnTo>
                  <a:lnTo>
                    <a:pt x="453" y="275"/>
                  </a:lnTo>
                  <a:lnTo>
                    <a:pt x="459" y="273"/>
                  </a:lnTo>
                  <a:lnTo>
                    <a:pt x="465" y="272"/>
                  </a:lnTo>
                  <a:lnTo>
                    <a:pt x="473" y="271"/>
                  </a:lnTo>
                  <a:lnTo>
                    <a:pt x="479" y="270"/>
                  </a:lnTo>
                  <a:lnTo>
                    <a:pt x="485" y="269"/>
                  </a:lnTo>
                  <a:lnTo>
                    <a:pt x="491" y="269"/>
                  </a:lnTo>
                  <a:lnTo>
                    <a:pt x="497" y="269"/>
                  </a:lnTo>
                  <a:lnTo>
                    <a:pt x="505" y="269"/>
                  </a:lnTo>
                  <a:lnTo>
                    <a:pt x="511" y="270"/>
                  </a:lnTo>
                  <a:lnTo>
                    <a:pt x="517" y="271"/>
                  </a:lnTo>
                  <a:lnTo>
                    <a:pt x="523" y="272"/>
                  </a:lnTo>
                  <a:lnTo>
                    <a:pt x="528" y="274"/>
                  </a:lnTo>
                  <a:lnTo>
                    <a:pt x="534" y="277"/>
                  </a:lnTo>
                  <a:lnTo>
                    <a:pt x="537" y="278"/>
                  </a:lnTo>
                  <a:lnTo>
                    <a:pt x="543" y="281"/>
                  </a:lnTo>
                  <a:lnTo>
                    <a:pt x="550" y="285"/>
                  </a:lnTo>
                  <a:lnTo>
                    <a:pt x="555" y="284"/>
                  </a:lnTo>
                  <a:lnTo>
                    <a:pt x="550" y="276"/>
                  </a:lnTo>
                  <a:lnTo>
                    <a:pt x="543" y="270"/>
                  </a:lnTo>
                  <a:lnTo>
                    <a:pt x="536" y="265"/>
                  </a:lnTo>
                  <a:lnTo>
                    <a:pt x="527" y="260"/>
                  </a:lnTo>
                  <a:lnTo>
                    <a:pt x="518" y="257"/>
                  </a:lnTo>
                  <a:lnTo>
                    <a:pt x="509" y="255"/>
                  </a:lnTo>
                  <a:lnTo>
                    <a:pt x="499" y="254"/>
                  </a:lnTo>
                  <a:lnTo>
                    <a:pt x="490" y="255"/>
                  </a:lnTo>
                  <a:lnTo>
                    <a:pt x="486" y="255"/>
                  </a:lnTo>
                  <a:lnTo>
                    <a:pt x="482" y="256"/>
                  </a:lnTo>
                  <a:lnTo>
                    <a:pt x="478" y="256"/>
                  </a:lnTo>
                  <a:lnTo>
                    <a:pt x="474" y="257"/>
                  </a:lnTo>
                  <a:lnTo>
                    <a:pt x="470" y="258"/>
                  </a:lnTo>
                  <a:lnTo>
                    <a:pt x="466" y="258"/>
                  </a:lnTo>
                  <a:lnTo>
                    <a:pt x="462" y="259"/>
                  </a:lnTo>
                  <a:lnTo>
                    <a:pt x="459" y="259"/>
                  </a:lnTo>
                  <a:lnTo>
                    <a:pt x="456" y="250"/>
                  </a:lnTo>
                  <a:lnTo>
                    <a:pt x="461" y="244"/>
                  </a:lnTo>
                  <a:lnTo>
                    <a:pt x="467" y="239"/>
                  </a:lnTo>
                  <a:lnTo>
                    <a:pt x="475" y="235"/>
                  </a:lnTo>
                  <a:lnTo>
                    <a:pt x="483" y="233"/>
                  </a:lnTo>
                  <a:lnTo>
                    <a:pt x="491" y="232"/>
                  </a:lnTo>
                  <a:lnTo>
                    <a:pt x="499" y="231"/>
                  </a:lnTo>
                  <a:lnTo>
                    <a:pt x="508" y="231"/>
                  </a:lnTo>
                  <a:lnTo>
                    <a:pt x="515" y="232"/>
                  </a:lnTo>
                  <a:lnTo>
                    <a:pt x="518" y="234"/>
                  </a:lnTo>
                  <a:lnTo>
                    <a:pt x="521" y="236"/>
                  </a:lnTo>
                  <a:lnTo>
                    <a:pt x="524" y="237"/>
                  </a:lnTo>
                  <a:lnTo>
                    <a:pt x="527" y="236"/>
                  </a:lnTo>
                  <a:lnTo>
                    <a:pt x="526" y="233"/>
                  </a:lnTo>
                  <a:lnTo>
                    <a:pt x="524" y="231"/>
                  </a:lnTo>
                  <a:lnTo>
                    <a:pt x="523" y="228"/>
                  </a:lnTo>
                  <a:lnTo>
                    <a:pt x="521" y="226"/>
                  </a:lnTo>
                  <a:lnTo>
                    <a:pt x="510" y="221"/>
                  </a:lnTo>
                  <a:lnTo>
                    <a:pt x="499" y="219"/>
                  </a:lnTo>
                  <a:lnTo>
                    <a:pt x="488" y="219"/>
                  </a:lnTo>
                  <a:lnTo>
                    <a:pt x="478" y="221"/>
                  </a:lnTo>
                  <a:lnTo>
                    <a:pt x="466" y="224"/>
                  </a:lnTo>
                  <a:lnTo>
                    <a:pt x="457" y="230"/>
                  </a:lnTo>
                  <a:lnTo>
                    <a:pt x="448" y="236"/>
                  </a:lnTo>
                  <a:lnTo>
                    <a:pt x="439" y="242"/>
                  </a:lnTo>
                  <a:lnTo>
                    <a:pt x="436" y="230"/>
                  </a:lnTo>
                  <a:lnTo>
                    <a:pt x="437" y="217"/>
                  </a:lnTo>
                  <a:lnTo>
                    <a:pt x="441" y="206"/>
                  </a:lnTo>
                  <a:lnTo>
                    <a:pt x="447" y="194"/>
                  </a:lnTo>
                  <a:lnTo>
                    <a:pt x="450" y="190"/>
                  </a:lnTo>
                  <a:lnTo>
                    <a:pt x="454" y="187"/>
                  </a:lnTo>
                  <a:lnTo>
                    <a:pt x="458" y="183"/>
                  </a:lnTo>
                  <a:lnTo>
                    <a:pt x="462" y="180"/>
                  </a:lnTo>
                  <a:lnTo>
                    <a:pt x="467" y="177"/>
                  </a:lnTo>
                  <a:lnTo>
                    <a:pt x="473" y="175"/>
                  </a:lnTo>
                  <a:lnTo>
                    <a:pt x="477" y="173"/>
                  </a:lnTo>
                  <a:lnTo>
                    <a:pt x="481" y="172"/>
                  </a:lnTo>
                  <a:lnTo>
                    <a:pt x="481" y="175"/>
                  </a:lnTo>
                  <a:lnTo>
                    <a:pt x="481" y="181"/>
                  </a:lnTo>
                  <a:lnTo>
                    <a:pt x="482" y="188"/>
                  </a:lnTo>
                  <a:lnTo>
                    <a:pt x="484" y="191"/>
                  </a:lnTo>
                  <a:lnTo>
                    <a:pt x="489" y="181"/>
                  </a:lnTo>
                  <a:lnTo>
                    <a:pt x="494" y="169"/>
                  </a:lnTo>
                  <a:lnTo>
                    <a:pt x="498" y="156"/>
                  </a:lnTo>
                  <a:lnTo>
                    <a:pt x="504" y="143"/>
                  </a:lnTo>
                  <a:lnTo>
                    <a:pt x="545" y="58"/>
                  </a:lnTo>
                  <a:lnTo>
                    <a:pt x="556" y="43"/>
                  </a:lnTo>
                  <a:lnTo>
                    <a:pt x="569" y="32"/>
                  </a:lnTo>
                  <a:lnTo>
                    <a:pt x="582" y="24"/>
                  </a:lnTo>
                  <a:lnTo>
                    <a:pt x="595" y="18"/>
                  </a:lnTo>
                  <a:lnTo>
                    <a:pt x="607" y="15"/>
                  </a:lnTo>
                  <a:lnTo>
                    <a:pt x="620" y="12"/>
                  </a:lnTo>
                  <a:lnTo>
                    <a:pt x="632" y="9"/>
                  </a:lnTo>
                  <a:lnTo>
                    <a:pt x="642" y="5"/>
                  </a:lnTo>
                  <a:lnTo>
                    <a:pt x="638" y="1"/>
                  </a:lnTo>
                  <a:lnTo>
                    <a:pt x="631" y="0"/>
                  </a:lnTo>
                  <a:lnTo>
                    <a:pt x="623" y="0"/>
                  </a:lnTo>
                  <a:lnTo>
                    <a:pt x="613" y="1"/>
                  </a:lnTo>
                  <a:lnTo>
                    <a:pt x="605" y="3"/>
                  </a:lnTo>
                  <a:lnTo>
                    <a:pt x="597" y="5"/>
                  </a:lnTo>
                  <a:lnTo>
                    <a:pt x="590" y="6"/>
                  </a:lnTo>
                  <a:lnTo>
                    <a:pt x="583" y="8"/>
                  </a:lnTo>
                  <a:lnTo>
                    <a:pt x="576" y="10"/>
                  </a:lnTo>
                  <a:lnTo>
                    <a:pt x="570" y="13"/>
                  </a:lnTo>
                  <a:lnTo>
                    <a:pt x="563" y="16"/>
                  </a:lnTo>
                  <a:lnTo>
                    <a:pt x="555" y="21"/>
                  </a:lnTo>
                  <a:lnTo>
                    <a:pt x="542" y="32"/>
                  </a:lnTo>
                  <a:lnTo>
                    <a:pt x="531" y="44"/>
                  </a:lnTo>
                  <a:lnTo>
                    <a:pt x="522" y="58"/>
                  </a:lnTo>
                  <a:lnTo>
                    <a:pt x="516" y="72"/>
                  </a:lnTo>
                  <a:lnTo>
                    <a:pt x="510" y="87"/>
                  </a:lnTo>
                  <a:lnTo>
                    <a:pt x="505" y="102"/>
                  </a:lnTo>
                  <a:lnTo>
                    <a:pt x="500" y="118"/>
                  </a:lnTo>
                  <a:lnTo>
                    <a:pt x="495" y="132"/>
                  </a:lnTo>
                  <a:lnTo>
                    <a:pt x="487" y="143"/>
                  </a:lnTo>
                  <a:lnTo>
                    <a:pt x="478" y="151"/>
                  </a:lnTo>
                  <a:lnTo>
                    <a:pt x="468" y="158"/>
                  </a:lnTo>
                  <a:lnTo>
                    <a:pt x="458" y="165"/>
                  </a:lnTo>
                  <a:lnTo>
                    <a:pt x="449" y="174"/>
                  </a:lnTo>
                  <a:lnTo>
                    <a:pt x="439" y="183"/>
                  </a:lnTo>
                  <a:lnTo>
                    <a:pt x="430" y="197"/>
                  </a:lnTo>
                  <a:lnTo>
                    <a:pt x="423" y="214"/>
                  </a:lnTo>
                  <a:lnTo>
                    <a:pt x="421" y="229"/>
                  </a:lnTo>
                  <a:lnTo>
                    <a:pt x="423" y="242"/>
                  </a:lnTo>
                  <a:lnTo>
                    <a:pt x="428" y="255"/>
                  </a:lnTo>
                  <a:lnTo>
                    <a:pt x="436" y="266"/>
                  </a:lnTo>
                  <a:lnTo>
                    <a:pt x="436" y="270"/>
                  </a:lnTo>
                  <a:lnTo>
                    <a:pt x="435" y="273"/>
                  </a:lnTo>
                  <a:lnTo>
                    <a:pt x="432" y="275"/>
                  </a:lnTo>
                  <a:lnTo>
                    <a:pt x="429" y="278"/>
                  </a:lnTo>
                  <a:lnTo>
                    <a:pt x="425" y="288"/>
                  </a:lnTo>
                  <a:lnTo>
                    <a:pt x="423" y="299"/>
                  </a:lnTo>
                  <a:lnTo>
                    <a:pt x="424" y="311"/>
                  </a:lnTo>
                  <a:lnTo>
                    <a:pt x="427" y="321"/>
                  </a:lnTo>
                  <a:lnTo>
                    <a:pt x="434" y="329"/>
                  </a:lnTo>
                  <a:lnTo>
                    <a:pt x="434" y="338"/>
                  </a:lnTo>
                  <a:lnTo>
                    <a:pt x="429" y="350"/>
                  </a:lnTo>
                  <a:lnTo>
                    <a:pt x="421" y="366"/>
                  </a:lnTo>
                  <a:lnTo>
                    <a:pt x="419" y="373"/>
                  </a:lnTo>
                  <a:lnTo>
                    <a:pt x="411" y="389"/>
                  </a:lnTo>
                  <a:lnTo>
                    <a:pt x="401" y="413"/>
                  </a:lnTo>
                  <a:lnTo>
                    <a:pt x="389" y="442"/>
                  </a:lnTo>
                  <a:lnTo>
                    <a:pt x="374" y="472"/>
                  </a:lnTo>
                  <a:lnTo>
                    <a:pt x="360" y="500"/>
                  </a:lnTo>
                  <a:lnTo>
                    <a:pt x="346" y="524"/>
                  </a:lnTo>
                  <a:lnTo>
                    <a:pt x="334" y="541"/>
                  </a:lnTo>
                  <a:lnTo>
                    <a:pt x="328" y="548"/>
                  </a:lnTo>
                  <a:lnTo>
                    <a:pt x="321" y="554"/>
                  </a:lnTo>
                  <a:lnTo>
                    <a:pt x="314" y="558"/>
                  </a:lnTo>
                  <a:lnTo>
                    <a:pt x="305" y="562"/>
                  </a:lnTo>
                  <a:lnTo>
                    <a:pt x="295" y="565"/>
                  </a:lnTo>
                  <a:lnTo>
                    <a:pt x="286" y="569"/>
                  </a:lnTo>
                  <a:lnTo>
                    <a:pt x="277" y="572"/>
                  </a:lnTo>
                  <a:lnTo>
                    <a:pt x="268" y="576"/>
                  </a:lnTo>
                  <a:lnTo>
                    <a:pt x="260" y="582"/>
                  </a:lnTo>
                  <a:lnTo>
                    <a:pt x="253" y="589"/>
                  </a:lnTo>
                  <a:lnTo>
                    <a:pt x="247" y="598"/>
                  </a:lnTo>
                  <a:lnTo>
                    <a:pt x="241" y="606"/>
                  </a:lnTo>
                  <a:lnTo>
                    <a:pt x="237" y="613"/>
                  </a:lnTo>
                  <a:lnTo>
                    <a:pt x="233" y="619"/>
                  </a:lnTo>
                  <a:lnTo>
                    <a:pt x="229" y="623"/>
                  </a:lnTo>
                  <a:lnTo>
                    <a:pt x="224" y="626"/>
                  </a:lnTo>
                  <a:lnTo>
                    <a:pt x="153" y="640"/>
                  </a:lnTo>
                  <a:lnTo>
                    <a:pt x="155" y="594"/>
                  </a:lnTo>
                  <a:lnTo>
                    <a:pt x="162" y="557"/>
                  </a:lnTo>
                  <a:lnTo>
                    <a:pt x="168" y="530"/>
                  </a:lnTo>
                  <a:lnTo>
                    <a:pt x="171" y="521"/>
                  </a:lnTo>
                  <a:lnTo>
                    <a:pt x="184" y="528"/>
                  </a:lnTo>
                  <a:lnTo>
                    <a:pt x="199" y="533"/>
                  </a:lnTo>
                  <a:lnTo>
                    <a:pt x="214" y="540"/>
                  </a:lnTo>
                  <a:lnTo>
                    <a:pt x="229" y="545"/>
                  </a:lnTo>
                  <a:lnTo>
                    <a:pt x="245" y="549"/>
                  </a:lnTo>
                  <a:lnTo>
                    <a:pt x="261" y="552"/>
                  </a:lnTo>
                  <a:lnTo>
                    <a:pt x="277" y="555"/>
                  </a:lnTo>
                  <a:lnTo>
                    <a:pt x="293" y="557"/>
                  </a:lnTo>
                  <a:lnTo>
                    <a:pt x="305" y="554"/>
                  </a:lnTo>
                  <a:lnTo>
                    <a:pt x="294" y="551"/>
                  </a:lnTo>
                  <a:lnTo>
                    <a:pt x="283" y="547"/>
                  </a:lnTo>
                  <a:lnTo>
                    <a:pt x="269" y="542"/>
                  </a:lnTo>
                  <a:lnTo>
                    <a:pt x="255" y="537"/>
                  </a:lnTo>
                  <a:lnTo>
                    <a:pt x="239" y="531"/>
                  </a:lnTo>
                  <a:lnTo>
                    <a:pt x="223" y="525"/>
                  </a:lnTo>
                  <a:lnTo>
                    <a:pt x="207" y="519"/>
                  </a:lnTo>
                  <a:lnTo>
                    <a:pt x="192" y="512"/>
                  </a:lnTo>
                  <a:lnTo>
                    <a:pt x="176" y="504"/>
                  </a:lnTo>
                  <a:lnTo>
                    <a:pt x="163" y="496"/>
                  </a:lnTo>
                  <a:lnTo>
                    <a:pt x="150" y="488"/>
                  </a:lnTo>
                  <a:lnTo>
                    <a:pt x="139" y="478"/>
                  </a:lnTo>
                  <a:lnTo>
                    <a:pt x="131" y="469"/>
                  </a:lnTo>
                  <a:lnTo>
                    <a:pt x="125" y="460"/>
                  </a:lnTo>
                  <a:lnTo>
                    <a:pt x="122" y="450"/>
                  </a:lnTo>
                  <a:lnTo>
                    <a:pt x="122" y="440"/>
                  </a:lnTo>
                  <a:lnTo>
                    <a:pt x="128" y="435"/>
                  </a:lnTo>
                  <a:lnTo>
                    <a:pt x="135" y="431"/>
                  </a:lnTo>
                  <a:lnTo>
                    <a:pt x="142" y="429"/>
                  </a:lnTo>
                  <a:lnTo>
                    <a:pt x="149" y="427"/>
                  </a:lnTo>
                  <a:lnTo>
                    <a:pt x="156" y="427"/>
                  </a:lnTo>
                  <a:lnTo>
                    <a:pt x="164" y="426"/>
                  </a:lnTo>
                  <a:lnTo>
                    <a:pt x="171" y="427"/>
                  </a:lnTo>
                  <a:lnTo>
                    <a:pt x="177" y="427"/>
                  </a:lnTo>
                  <a:lnTo>
                    <a:pt x="187" y="435"/>
                  </a:lnTo>
                  <a:lnTo>
                    <a:pt x="196" y="441"/>
                  </a:lnTo>
                  <a:lnTo>
                    <a:pt x="205" y="446"/>
                  </a:lnTo>
                  <a:lnTo>
                    <a:pt x="216" y="451"/>
                  </a:lnTo>
                  <a:lnTo>
                    <a:pt x="226" y="456"/>
                  </a:lnTo>
                  <a:lnTo>
                    <a:pt x="236" y="460"/>
                  </a:lnTo>
                  <a:lnTo>
                    <a:pt x="247" y="464"/>
                  </a:lnTo>
                  <a:lnTo>
                    <a:pt x="257" y="468"/>
                  </a:lnTo>
                  <a:lnTo>
                    <a:pt x="261" y="470"/>
                  </a:lnTo>
                  <a:lnTo>
                    <a:pt x="270" y="474"/>
                  </a:lnTo>
                  <a:lnTo>
                    <a:pt x="284" y="480"/>
                  </a:lnTo>
                  <a:lnTo>
                    <a:pt x="301" y="487"/>
                  </a:lnTo>
                  <a:lnTo>
                    <a:pt x="316" y="494"/>
                  </a:lnTo>
                  <a:lnTo>
                    <a:pt x="331" y="499"/>
                  </a:lnTo>
                  <a:lnTo>
                    <a:pt x="341" y="501"/>
                  </a:lnTo>
                  <a:lnTo>
                    <a:pt x="346" y="501"/>
                  </a:lnTo>
                  <a:lnTo>
                    <a:pt x="330" y="489"/>
                  </a:lnTo>
                  <a:lnTo>
                    <a:pt x="313" y="478"/>
                  </a:lnTo>
                  <a:lnTo>
                    <a:pt x="295" y="469"/>
                  </a:lnTo>
                  <a:lnTo>
                    <a:pt x="277" y="460"/>
                  </a:lnTo>
                  <a:lnTo>
                    <a:pt x="259" y="451"/>
                  </a:lnTo>
                  <a:lnTo>
                    <a:pt x="240" y="444"/>
                  </a:lnTo>
                  <a:lnTo>
                    <a:pt x="222" y="436"/>
                  </a:lnTo>
                  <a:lnTo>
                    <a:pt x="204" y="428"/>
                  </a:lnTo>
                  <a:lnTo>
                    <a:pt x="198" y="423"/>
                  </a:lnTo>
                  <a:lnTo>
                    <a:pt x="189" y="417"/>
                  </a:lnTo>
                  <a:lnTo>
                    <a:pt x="179" y="413"/>
                  </a:lnTo>
                  <a:lnTo>
                    <a:pt x="174" y="412"/>
                  </a:lnTo>
                  <a:lnTo>
                    <a:pt x="163" y="413"/>
                  </a:lnTo>
                  <a:lnTo>
                    <a:pt x="150" y="414"/>
                  </a:lnTo>
                  <a:lnTo>
                    <a:pt x="139" y="416"/>
                  </a:lnTo>
                  <a:lnTo>
                    <a:pt x="126" y="418"/>
                  </a:lnTo>
                  <a:lnTo>
                    <a:pt x="115" y="421"/>
                  </a:lnTo>
                  <a:lnTo>
                    <a:pt x="105" y="426"/>
                  </a:lnTo>
                  <a:lnTo>
                    <a:pt x="95" y="432"/>
                  </a:lnTo>
                  <a:lnTo>
                    <a:pt x="87" y="440"/>
                  </a:lnTo>
                  <a:lnTo>
                    <a:pt x="81" y="434"/>
                  </a:lnTo>
                  <a:lnTo>
                    <a:pt x="78" y="425"/>
                  </a:lnTo>
                  <a:lnTo>
                    <a:pt x="77" y="413"/>
                  </a:lnTo>
                  <a:lnTo>
                    <a:pt x="76" y="404"/>
                  </a:lnTo>
                  <a:lnTo>
                    <a:pt x="83" y="320"/>
                  </a:lnTo>
                  <a:lnTo>
                    <a:pt x="90" y="199"/>
                  </a:lnTo>
                  <a:lnTo>
                    <a:pt x="90" y="181"/>
                  </a:lnTo>
                  <a:lnTo>
                    <a:pt x="92" y="164"/>
                  </a:lnTo>
                  <a:lnTo>
                    <a:pt x="95" y="148"/>
                  </a:lnTo>
                  <a:lnTo>
                    <a:pt x="99" y="132"/>
                  </a:lnTo>
                  <a:lnTo>
                    <a:pt x="107" y="118"/>
                  </a:lnTo>
                  <a:lnTo>
                    <a:pt x="115" y="105"/>
                  </a:lnTo>
                  <a:lnTo>
                    <a:pt x="127" y="94"/>
                  </a:lnTo>
                  <a:lnTo>
                    <a:pt x="143" y="84"/>
                  </a:lnTo>
                  <a:lnTo>
                    <a:pt x="224" y="42"/>
                  </a:lnTo>
                  <a:lnTo>
                    <a:pt x="219" y="72"/>
                  </a:lnTo>
                  <a:lnTo>
                    <a:pt x="214" y="120"/>
                  </a:lnTo>
                  <a:lnTo>
                    <a:pt x="216" y="164"/>
                  </a:lnTo>
                  <a:lnTo>
                    <a:pt x="226" y="185"/>
                  </a:lnTo>
                  <a:lnTo>
                    <a:pt x="230" y="180"/>
                  </a:lnTo>
                  <a:lnTo>
                    <a:pt x="234" y="175"/>
                  </a:lnTo>
                  <a:lnTo>
                    <a:pt x="238" y="169"/>
                  </a:lnTo>
                  <a:lnTo>
                    <a:pt x="242" y="163"/>
                  </a:lnTo>
                  <a:lnTo>
                    <a:pt x="247" y="159"/>
                  </a:lnTo>
                  <a:lnTo>
                    <a:pt x="252" y="154"/>
                  </a:lnTo>
                  <a:lnTo>
                    <a:pt x="257" y="150"/>
                  </a:lnTo>
                  <a:lnTo>
                    <a:pt x="262" y="146"/>
                  </a:lnTo>
                  <a:lnTo>
                    <a:pt x="267" y="143"/>
                  </a:lnTo>
                  <a:lnTo>
                    <a:pt x="274" y="143"/>
                  </a:lnTo>
                  <a:lnTo>
                    <a:pt x="280" y="143"/>
                  </a:lnTo>
                  <a:lnTo>
                    <a:pt x="286" y="144"/>
                  </a:lnTo>
                  <a:lnTo>
                    <a:pt x="291" y="146"/>
                  </a:lnTo>
                  <a:lnTo>
                    <a:pt x="295" y="147"/>
                  </a:lnTo>
                  <a:lnTo>
                    <a:pt x="298" y="147"/>
                  </a:lnTo>
                  <a:lnTo>
                    <a:pt x="299" y="146"/>
                  </a:lnTo>
                  <a:lnTo>
                    <a:pt x="296" y="143"/>
                  </a:lnTo>
                  <a:lnTo>
                    <a:pt x="293" y="140"/>
                  </a:lnTo>
                  <a:lnTo>
                    <a:pt x="289" y="136"/>
                  </a:lnTo>
                  <a:lnTo>
                    <a:pt x="286" y="134"/>
                  </a:lnTo>
                  <a:lnTo>
                    <a:pt x="282" y="132"/>
                  </a:lnTo>
                  <a:lnTo>
                    <a:pt x="278" y="131"/>
                  </a:lnTo>
                  <a:lnTo>
                    <a:pt x="273" y="130"/>
                  </a:lnTo>
                  <a:lnTo>
                    <a:pt x="268" y="130"/>
                  </a:lnTo>
                  <a:lnTo>
                    <a:pt x="262" y="130"/>
                  </a:lnTo>
                  <a:lnTo>
                    <a:pt x="256" y="132"/>
                  </a:lnTo>
                  <a:lnTo>
                    <a:pt x="251" y="134"/>
                  </a:lnTo>
                  <a:lnTo>
                    <a:pt x="246" y="138"/>
                  </a:lnTo>
                  <a:lnTo>
                    <a:pt x="240" y="143"/>
                  </a:lnTo>
                  <a:lnTo>
                    <a:pt x="236" y="148"/>
                  </a:lnTo>
                  <a:lnTo>
                    <a:pt x="232" y="152"/>
                  </a:lnTo>
                  <a:lnTo>
                    <a:pt x="228" y="157"/>
                  </a:lnTo>
                  <a:lnTo>
                    <a:pt x="229" y="132"/>
                  </a:lnTo>
                  <a:lnTo>
                    <a:pt x="234" y="93"/>
                  </a:lnTo>
                  <a:lnTo>
                    <a:pt x="239" y="57"/>
                  </a:lnTo>
                  <a:lnTo>
                    <a:pt x="242" y="41"/>
                  </a:lnTo>
                  <a:lnTo>
                    <a:pt x="247" y="30"/>
                  </a:lnTo>
                  <a:lnTo>
                    <a:pt x="253" y="19"/>
                  </a:lnTo>
                  <a:lnTo>
                    <a:pt x="260" y="10"/>
                  </a:lnTo>
                  <a:lnTo>
                    <a:pt x="268" y="1"/>
                  </a:lnTo>
                  <a:lnTo>
                    <a:pt x="267" y="1"/>
                  </a:lnTo>
                  <a:lnTo>
                    <a:pt x="264" y="1"/>
                  </a:lnTo>
                  <a:lnTo>
                    <a:pt x="260" y="2"/>
                  </a:lnTo>
                  <a:lnTo>
                    <a:pt x="255" y="3"/>
                  </a:lnTo>
                  <a:lnTo>
                    <a:pt x="249" y="6"/>
                  </a:lnTo>
                  <a:lnTo>
                    <a:pt x="242" y="9"/>
                  </a:lnTo>
                  <a:lnTo>
                    <a:pt x="237" y="14"/>
                  </a:lnTo>
                  <a:lnTo>
                    <a:pt x="232" y="21"/>
                  </a:lnTo>
                  <a:lnTo>
                    <a:pt x="213" y="31"/>
                  </a:lnTo>
                  <a:lnTo>
                    <a:pt x="192" y="42"/>
                  </a:lnTo>
                  <a:lnTo>
                    <a:pt x="171" y="53"/>
                  </a:lnTo>
                  <a:lnTo>
                    <a:pt x="150" y="65"/>
                  </a:lnTo>
                  <a:lnTo>
                    <a:pt x="133" y="76"/>
                  </a:lnTo>
                  <a:lnTo>
                    <a:pt x="118" y="85"/>
                  </a:lnTo>
                  <a:lnTo>
                    <a:pt x="108" y="91"/>
                  </a:lnTo>
                  <a:lnTo>
                    <a:pt x="105" y="93"/>
                  </a:lnTo>
                  <a:lnTo>
                    <a:pt x="92" y="107"/>
                  </a:lnTo>
                  <a:lnTo>
                    <a:pt x="84" y="126"/>
                  </a:lnTo>
                  <a:lnTo>
                    <a:pt x="80" y="146"/>
                  </a:lnTo>
                  <a:lnTo>
                    <a:pt x="78" y="162"/>
                  </a:lnTo>
                  <a:lnTo>
                    <a:pt x="60" y="348"/>
                  </a:lnTo>
                  <a:lnTo>
                    <a:pt x="59" y="363"/>
                  </a:lnTo>
                  <a:lnTo>
                    <a:pt x="58" y="380"/>
                  </a:lnTo>
                  <a:lnTo>
                    <a:pt x="57" y="397"/>
                  </a:lnTo>
                  <a:lnTo>
                    <a:pt x="58" y="412"/>
                  </a:lnTo>
                  <a:lnTo>
                    <a:pt x="60" y="428"/>
                  </a:lnTo>
                  <a:lnTo>
                    <a:pt x="64" y="442"/>
                  </a:lnTo>
                  <a:lnTo>
                    <a:pt x="71" y="456"/>
                  </a:lnTo>
                  <a:lnTo>
                    <a:pt x="83" y="467"/>
                  </a:lnTo>
                  <a:lnTo>
                    <a:pt x="88" y="466"/>
                  </a:lnTo>
                  <a:lnTo>
                    <a:pt x="93" y="464"/>
                  </a:lnTo>
                  <a:lnTo>
                    <a:pt x="98" y="461"/>
                  </a:lnTo>
                  <a:lnTo>
                    <a:pt x="103" y="458"/>
                  </a:lnTo>
                  <a:lnTo>
                    <a:pt x="108" y="465"/>
                  </a:lnTo>
                  <a:lnTo>
                    <a:pt x="114" y="472"/>
                  </a:lnTo>
                  <a:lnTo>
                    <a:pt x="119" y="479"/>
                  </a:lnTo>
                  <a:lnTo>
                    <a:pt x="125" y="487"/>
                  </a:lnTo>
                  <a:lnTo>
                    <a:pt x="132" y="494"/>
                  </a:lnTo>
                  <a:lnTo>
                    <a:pt x="138" y="500"/>
                  </a:lnTo>
                  <a:lnTo>
                    <a:pt x="145" y="505"/>
                  </a:lnTo>
                  <a:lnTo>
                    <a:pt x="152" y="511"/>
                  </a:lnTo>
                  <a:lnTo>
                    <a:pt x="149" y="539"/>
                  </a:lnTo>
                  <a:lnTo>
                    <a:pt x="144" y="575"/>
                  </a:lnTo>
                  <a:lnTo>
                    <a:pt x="140" y="612"/>
                  </a:lnTo>
                  <a:lnTo>
                    <a:pt x="138" y="643"/>
                  </a:lnTo>
                  <a:lnTo>
                    <a:pt x="0" y="675"/>
                  </a:lnTo>
                  <a:lnTo>
                    <a:pt x="0" y="691"/>
                  </a:lnTo>
                  <a:lnTo>
                    <a:pt x="316" y="619"/>
                  </a:lnTo>
                  <a:lnTo>
                    <a:pt x="317" y="625"/>
                  </a:lnTo>
                  <a:lnTo>
                    <a:pt x="319" y="631"/>
                  </a:lnTo>
                  <a:lnTo>
                    <a:pt x="320" y="637"/>
                  </a:lnTo>
                  <a:lnTo>
                    <a:pt x="318" y="643"/>
                  </a:lnTo>
                  <a:lnTo>
                    <a:pt x="0" y="720"/>
                  </a:lnTo>
                  <a:lnTo>
                    <a:pt x="0" y="735"/>
                  </a:lnTo>
                  <a:lnTo>
                    <a:pt x="21" y="730"/>
                  </a:lnTo>
                  <a:lnTo>
                    <a:pt x="42" y="725"/>
                  </a:lnTo>
                  <a:lnTo>
                    <a:pt x="66" y="719"/>
                  </a:lnTo>
                  <a:lnTo>
                    <a:pt x="91" y="714"/>
                  </a:lnTo>
                  <a:lnTo>
                    <a:pt x="116" y="707"/>
                  </a:lnTo>
                  <a:lnTo>
                    <a:pt x="141" y="701"/>
                  </a:lnTo>
                  <a:lnTo>
                    <a:pt x="166" y="695"/>
                  </a:lnTo>
                  <a:lnTo>
                    <a:pt x="191" y="690"/>
                  </a:lnTo>
                  <a:lnTo>
                    <a:pt x="213" y="684"/>
                  </a:lnTo>
                  <a:lnTo>
                    <a:pt x="234" y="679"/>
                  </a:lnTo>
                  <a:lnTo>
                    <a:pt x="253" y="674"/>
                  </a:lnTo>
                  <a:lnTo>
                    <a:pt x="269" y="670"/>
                  </a:lnTo>
                  <a:lnTo>
                    <a:pt x="284" y="667"/>
                  </a:lnTo>
                  <a:lnTo>
                    <a:pt x="294" y="665"/>
                  </a:lnTo>
                  <a:lnTo>
                    <a:pt x="301" y="664"/>
                  </a:lnTo>
                  <a:lnTo>
                    <a:pt x="303" y="663"/>
                  </a:lnTo>
                  <a:lnTo>
                    <a:pt x="299" y="672"/>
                  </a:lnTo>
                  <a:lnTo>
                    <a:pt x="301" y="682"/>
                  </a:lnTo>
                  <a:lnTo>
                    <a:pt x="305" y="690"/>
                  </a:lnTo>
                  <a:lnTo>
                    <a:pt x="311" y="698"/>
                  </a:lnTo>
                  <a:lnTo>
                    <a:pt x="315" y="700"/>
                  </a:lnTo>
                  <a:lnTo>
                    <a:pt x="319" y="701"/>
                  </a:lnTo>
                  <a:lnTo>
                    <a:pt x="322" y="702"/>
                  </a:lnTo>
                  <a:lnTo>
                    <a:pt x="326" y="701"/>
                  </a:lnTo>
                  <a:lnTo>
                    <a:pt x="332" y="690"/>
                  </a:lnTo>
                  <a:lnTo>
                    <a:pt x="339" y="680"/>
                  </a:lnTo>
                  <a:lnTo>
                    <a:pt x="346" y="674"/>
                  </a:lnTo>
                  <a:lnTo>
                    <a:pt x="353" y="669"/>
                  </a:lnTo>
                  <a:lnTo>
                    <a:pt x="362" y="666"/>
                  </a:lnTo>
                  <a:lnTo>
                    <a:pt x="371" y="663"/>
                  </a:lnTo>
                  <a:lnTo>
                    <a:pt x="379" y="660"/>
                  </a:lnTo>
                  <a:lnTo>
                    <a:pt x="389" y="656"/>
                  </a:lnTo>
                  <a:lnTo>
                    <a:pt x="397" y="650"/>
                  </a:lnTo>
                  <a:lnTo>
                    <a:pt x="404" y="644"/>
                  </a:lnTo>
                  <a:lnTo>
                    <a:pt x="410" y="637"/>
                  </a:lnTo>
                  <a:lnTo>
                    <a:pt x="417" y="631"/>
                  </a:lnTo>
                  <a:lnTo>
                    <a:pt x="582" y="589"/>
                  </a:lnTo>
                  <a:lnTo>
                    <a:pt x="580" y="579"/>
                  </a:lnTo>
                  <a:lnTo>
                    <a:pt x="414" y="6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6946" name="Freeform 82"/>
            <p:cNvSpPr>
              <a:spLocks/>
            </p:cNvSpPr>
            <p:nvPr/>
          </p:nvSpPr>
          <p:spPr bwMode="auto">
            <a:xfrm>
              <a:off x="4296" y="2241"/>
              <a:ext cx="1139" cy="828"/>
            </a:xfrm>
            <a:custGeom>
              <a:avLst/>
              <a:gdLst>
                <a:gd name="T0" fmla="*/ 1023 w 1139"/>
                <a:gd name="T1" fmla="*/ 9 h 828"/>
                <a:gd name="T2" fmla="*/ 1023 w 1139"/>
                <a:gd name="T3" fmla="*/ 27 h 828"/>
                <a:gd name="T4" fmla="*/ 1037 w 1139"/>
                <a:gd name="T5" fmla="*/ 270 h 828"/>
                <a:gd name="T6" fmla="*/ 1010 w 1139"/>
                <a:gd name="T7" fmla="*/ 292 h 828"/>
                <a:gd name="T8" fmla="*/ 966 w 1139"/>
                <a:gd name="T9" fmla="*/ 338 h 828"/>
                <a:gd name="T10" fmla="*/ 957 w 1139"/>
                <a:gd name="T11" fmla="*/ 175 h 828"/>
                <a:gd name="T12" fmla="*/ 984 w 1139"/>
                <a:gd name="T13" fmla="*/ 40 h 828"/>
                <a:gd name="T14" fmla="*/ 960 w 1139"/>
                <a:gd name="T15" fmla="*/ 109 h 828"/>
                <a:gd name="T16" fmla="*/ 928 w 1139"/>
                <a:gd name="T17" fmla="*/ 168 h 828"/>
                <a:gd name="T18" fmla="*/ 877 w 1139"/>
                <a:gd name="T19" fmla="*/ 174 h 828"/>
                <a:gd name="T20" fmla="*/ 863 w 1139"/>
                <a:gd name="T21" fmla="*/ 177 h 828"/>
                <a:gd name="T22" fmla="*/ 911 w 1139"/>
                <a:gd name="T23" fmla="*/ 186 h 828"/>
                <a:gd name="T24" fmla="*/ 955 w 1139"/>
                <a:gd name="T25" fmla="*/ 241 h 828"/>
                <a:gd name="T26" fmla="*/ 949 w 1139"/>
                <a:gd name="T27" fmla="*/ 333 h 828"/>
                <a:gd name="T28" fmla="*/ 691 w 1139"/>
                <a:gd name="T29" fmla="*/ 313 h 828"/>
                <a:gd name="T30" fmla="*/ 496 w 1139"/>
                <a:gd name="T31" fmla="*/ 537 h 828"/>
                <a:gd name="T32" fmla="*/ 521 w 1139"/>
                <a:gd name="T33" fmla="*/ 394 h 828"/>
                <a:gd name="T34" fmla="*/ 536 w 1139"/>
                <a:gd name="T35" fmla="*/ 355 h 828"/>
                <a:gd name="T36" fmla="*/ 569 w 1139"/>
                <a:gd name="T37" fmla="*/ 348 h 828"/>
                <a:gd name="T38" fmla="*/ 554 w 1139"/>
                <a:gd name="T39" fmla="*/ 259 h 828"/>
                <a:gd name="T40" fmla="*/ 518 w 1139"/>
                <a:gd name="T41" fmla="*/ 336 h 828"/>
                <a:gd name="T42" fmla="*/ 460 w 1139"/>
                <a:gd name="T43" fmla="*/ 354 h 828"/>
                <a:gd name="T44" fmla="*/ 405 w 1139"/>
                <a:gd name="T45" fmla="*/ 383 h 828"/>
                <a:gd name="T46" fmla="*/ 337 w 1139"/>
                <a:gd name="T47" fmla="*/ 392 h 828"/>
                <a:gd name="T48" fmla="*/ 247 w 1139"/>
                <a:gd name="T49" fmla="*/ 392 h 828"/>
                <a:gd name="T50" fmla="*/ 180 w 1139"/>
                <a:gd name="T51" fmla="*/ 406 h 828"/>
                <a:gd name="T52" fmla="*/ 152 w 1139"/>
                <a:gd name="T53" fmla="*/ 413 h 828"/>
                <a:gd name="T54" fmla="*/ 137 w 1139"/>
                <a:gd name="T55" fmla="*/ 336 h 828"/>
                <a:gd name="T56" fmla="*/ 137 w 1139"/>
                <a:gd name="T57" fmla="*/ 436 h 828"/>
                <a:gd name="T58" fmla="*/ 159 w 1139"/>
                <a:gd name="T59" fmla="*/ 463 h 828"/>
                <a:gd name="T60" fmla="*/ 184 w 1139"/>
                <a:gd name="T61" fmla="*/ 644 h 828"/>
                <a:gd name="T62" fmla="*/ 181 w 1139"/>
                <a:gd name="T63" fmla="*/ 484 h 828"/>
                <a:gd name="T64" fmla="*/ 214 w 1139"/>
                <a:gd name="T65" fmla="*/ 413 h 828"/>
                <a:gd name="T66" fmla="*/ 353 w 1139"/>
                <a:gd name="T67" fmla="*/ 409 h 828"/>
                <a:gd name="T68" fmla="*/ 446 w 1139"/>
                <a:gd name="T69" fmla="*/ 384 h 828"/>
                <a:gd name="T70" fmla="*/ 493 w 1139"/>
                <a:gd name="T71" fmla="*/ 453 h 828"/>
                <a:gd name="T72" fmla="*/ 367 w 1139"/>
                <a:gd name="T73" fmla="*/ 511 h 828"/>
                <a:gd name="T74" fmla="*/ 351 w 1139"/>
                <a:gd name="T75" fmla="*/ 580 h 828"/>
                <a:gd name="T76" fmla="*/ 1050 w 1139"/>
                <a:gd name="T77" fmla="*/ 322 h 828"/>
                <a:gd name="T78" fmla="*/ 0 w 1139"/>
                <a:gd name="T79" fmla="*/ 828 h 828"/>
                <a:gd name="T80" fmla="*/ 603 w 1139"/>
                <a:gd name="T81" fmla="*/ 670 h 828"/>
                <a:gd name="T82" fmla="*/ 641 w 1139"/>
                <a:gd name="T83" fmla="*/ 734 h 828"/>
                <a:gd name="T84" fmla="*/ 665 w 1139"/>
                <a:gd name="T85" fmla="*/ 742 h 828"/>
                <a:gd name="T86" fmla="*/ 625 w 1139"/>
                <a:gd name="T87" fmla="*/ 675 h 828"/>
                <a:gd name="T88" fmla="*/ 1058 w 1139"/>
                <a:gd name="T89" fmla="*/ 368 h 828"/>
                <a:gd name="T90" fmla="*/ 1069 w 1139"/>
                <a:gd name="T91" fmla="*/ 351 h 828"/>
                <a:gd name="T92" fmla="*/ 1048 w 1139"/>
                <a:gd name="T93" fmla="*/ 298 h 828"/>
                <a:gd name="T94" fmla="*/ 1042 w 1139"/>
                <a:gd name="T95" fmla="*/ 307 h 828"/>
                <a:gd name="T96" fmla="*/ 1015 w 1139"/>
                <a:gd name="T97" fmla="*/ 305 h 828"/>
                <a:gd name="T98" fmla="*/ 1039 w 1139"/>
                <a:gd name="T99" fmla="*/ 282 h 828"/>
                <a:gd name="T100" fmla="*/ 1066 w 1139"/>
                <a:gd name="T101" fmla="*/ 258 h 828"/>
                <a:gd name="T102" fmla="*/ 1038 w 1139"/>
                <a:gd name="T103" fmla="*/ 58 h 828"/>
                <a:gd name="T104" fmla="*/ 1081 w 1139"/>
                <a:gd name="T105" fmla="*/ 12 h 828"/>
                <a:gd name="T106" fmla="*/ 1139 w 1139"/>
                <a:gd name="T107" fmla="*/ 19 h 828"/>
                <a:gd name="T108" fmla="*/ 1113 w 1139"/>
                <a:gd name="T109" fmla="*/ 2 h 8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39" h="828">
                  <a:moveTo>
                    <a:pt x="1048" y="3"/>
                  </a:moveTo>
                  <a:lnTo>
                    <a:pt x="1040" y="4"/>
                  </a:lnTo>
                  <a:lnTo>
                    <a:pt x="1034" y="5"/>
                  </a:lnTo>
                  <a:lnTo>
                    <a:pt x="1028" y="7"/>
                  </a:lnTo>
                  <a:lnTo>
                    <a:pt x="1023" y="9"/>
                  </a:lnTo>
                  <a:lnTo>
                    <a:pt x="1018" y="11"/>
                  </a:lnTo>
                  <a:lnTo>
                    <a:pt x="1014" y="14"/>
                  </a:lnTo>
                  <a:lnTo>
                    <a:pt x="1011" y="20"/>
                  </a:lnTo>
                  <a:lnTo>
                    <a:pt x="1010" y="25"/>
                  </a:lnTo>
                  <a:lnTo>
                    <a:pt x="1023" y="27"/>
                  </a:lnTo>
                  <a:lnTo>
                    <a:pt x="1021" y="94"/>
                  </a:lnTo>
                  <a:lnTo>
                    <a:pt x="1049" y="257"/>
                  </a:lnTo>
                  <a:lnTo>
                    <a:pt x="1046" y="262"/>
                  </a:lnTo>
                  <a:lnTo>
                    <a:pt x="1042" y="266"/>
                  </a:lnTo>
                  <a:lnTo>
                    <a:pt x="1037" y="270"/>
                  </a:lnTo>
                  <a:lnTo>
                    <a:pt x="1032" y="273"/>
                  </a:lnTo>
                  <a:lnTo>
                    <a:pt x="1026" y="277"/>
                  </a:lnTo>
                  <a:lnTo>
                    <a:pt x="1020" y="281"/>
                  </a:lnTo>
                  <a:lnTo>
                    <a:pt x="1014" y="286"/>
                  </a:lnTo>
                  <a:lnTo>
                    <a:pt x="1010" y="292"/>
                  </a:lnTo>
                  <a:lnTo>
                    <a:pt x="1006" y="298"/>
                  </a:lnTo>
                  <a:lnTo>
                    <a:pt x="1004" y="306"/>
                  </a:lnTo>
                  <a:lnTo>
                    <a:pt x="1002" y="313"/>
                  </a:lnTo>
                  <a:lnTo>
                    <a:pt x="1002" y="321"/>
                  </a:lnTo>
                  <a:lnTo>
                    <a:pt x="966" y="338"/>
                  </a:lnTo>
                  <a:lnTo>
                    <a:pt x="975" y="226"/>
                  </a:lnTo>
                  <a:lnTo>
                    <a:pt x="972" y="212"/>
                  </a:lnTo>
                  <a:lnTo>
                    <a:pt x="969" y="200"/>
                  </a:lnTo>
                  <a:lnTo>
                    <a:pt x="964" y="187"/>
                  </a:lnTo>
                  <a:lnTo>
                    <a:pt x="957" y="175"/>
                  </a:lnTo>
                  <a:lnTo>
                    <a:pt x="974" y="154"/>
                  </a:lnTo>
                  <a:lnTo>
                    <a:pt x="982" y="129"/>
                  </a:lnTo>
                  <a:lnTo>
                    <a:pt x="985" y="102"/>
                  </a:lnTo>
                  <a:lnTo>
                    <a:pt x="984" y="77"/>
                  </a:lnTo>
                  <a:lnTo>
                    <a:pt x="984" y="40"/>
                  </a:lnTo>
                  <a:lnTo>
                    <a:pt x="980" y="48"/>
                  </a:lnTo>
                  <a:lnTo>
                    <a:pt x="972" y="66"/>
                  </a:lnTo>
                  <a:lnTo>
                    <a:pt x="965" y="84"/>
                  </a:lnTo>
                  <a:lnTo>
                    <a:pt x="962" y="92"/>
                  </a:lnTo>
                  <a:lnTo>
                    <a:pt x="960" y="109"/>
                  </a:lnTo>
                  <a:lnTo>
                    <a:pt x="957" y="125"/>
                  </a:lnTo>
                  <a:lnTo>
                    <a:pt x="954" y="142"/>
                  </a:lnTo>
                  <a:lnTo>
                    <a:pt x="946" y="155"/>
                  </a:lnTo>
                  <a:lnTo>
                    <a:pt x="938" y="163"/>
                  </a:lnTo>
                  <a:lnTo>
                    <a:pt x="928" y="168"/>
                  </a:lnTo>
                  <a:lnTo>
                    <a:pt x="919" y="172"/>
                  </a:lnTo>
                  <a:lnTo>
                    <a:pt x="909" y="175"/>
                  </a:lnTo>
                  <a:lnTo>
                    <a:pt x="898" y="176"/>
                  </a:lnTo>
                  <a:lnTo>
                    <a:pt x="887" y="175"/>
                  </a:lnTo>
                  <a:lnTo>
                    <a:pt x="877" y="174"/>
                  </a:lnTo>
                  <a:lnTo>
                    <a:pt x="866" y="171"/>
                  </a:lnTo>
                  <a:lnTo>
                    <a:pt x="864" y="172"/>
                  </a:lnTo>
                  <a:lnTo>
                    <a:pt x="863" y="174"/>
                  </a:lnTo>
                  <a:lnTo>
                    <a:pt x="863" y="175"/>
                  </a:lnTo>
                  <a:lnTo>
                    <a:pt x="863" y="177"/>
                  </a:lnTo>
                  <a:lnTo>
                    <a:pt x="871" y="181"/>
                  </a:lnTo>
                  <a:lnTo>
                    <a:pt x="881" y="184"/>
                  </a:lnTo>
                  <a:lnTo>
                    <a:pt x="891" y="186"/>
                  </a:lnTo>
                  <a:lnTo>
                    <a:pt x="900" y="186"/>
                  </a:lnTo>
                  <a:lnTo>
                    <a:pt x="911" y="186"/>
                  </a:lnTo>
                  <a:lnTo>
                    <a:pt x="921" y="186"/>
                  </a:lnTo>
                  <a:lnTo>
                    <a:pt x="931" y="185"/>
                  </a:lnTo>
                  <a:lnTo>
                    <a:pt x="940" y="184"/>
                  </a:lnTo>
                  <a:lnTo>
                    <a:pt x="951" y="211"/>
                  </a:lnTo>
                  <a:lnTo>
                    <a:pt x="955" y="241"/>
                  </a:lnTo>
                  <a:lnTo>
                    <a:pt x="954" y="273"/>
                  </a:lnTo>
                  <a:lnTo>
                    <a:pt x="951" y="311"/>
                  </a:lnTo>
                  <a:lnTo>
                    <a:pt x="950" y="315"/>
                  </a:lnTo>
                  <a:lnTo>
                    <a:pt x="950" y="322"/>
                  </a:lnTo>
                  <a:lnTo>
                    <a:pt x="949" y="333"/>
                  </a:lnTo>
                  <a:lnTo>
                    <a:pt x="948" y="345"/>
                  </a:lnTo>
                  <a:lnTo>
                    <a:pt x="698" y="456"/>
                  </a:lnTo>
                  <a:lnTo>
                    <a:pt x="696" y="310"/>
                  </a:lnTo>
                  <a:lnTo>
                    <a:pt x="692" y="310"/>
                  </a:lnTo>
                  <a:lnTo>
                    <a:pt x="691" y="313"/>
                  </a:lnTo>
                  <a:lnTo>
                    <a:pt x="691" y="318"/>
                  </a:lnTo>
                  <a:lnTo>
                    <a:pt x="689" y="321"/>
                  </a:lnTo>
                  <a:lnTo>
                    <a:pt x="687" y="461"/>
                  </a:lnTo>
                  <a:lnTo>
                    <a:pt x="493" y="547"/>
                  </a:lnTo>
                  <a:lnTo>
                    <a:pt x="496" y="537"/>
                  </a:lnTo>
                  <a:lnTo>
                    <a:pt x="503" y="512"/>
                  </a:lnTo>
                  <a:lnTo>
                    <a:pt x="510" y="482"/>
                  </a:lnTo>
                  <a:lnTo>
                    <a:pt x="515" y="453"/>
                  </a:lnTo>
                  <a:lnTo>
                    <a:pt x="519" y="425"/>
                  </a:lnTo>
                  <a:lnTo>
                    <a:pt x="521" y="394"/>
                  </a:lnTo>
                  <a:lnTo>
                    <a:pt x="523" y="370"/>
                  </a:lnTo>
                  <a:lnTo>
                    <a:pt x="524" y="361"/>
                  </a:lnTo>
                  <a:lnTo>
                    <a:pt x="527" y="356"/>
                  </a:lnTo>
                  <a:lnTo>
                    <a:pt x="532" y="355"/>
                  </a:lnTo>
                  <a:lnTo>
                    <a:pt x="536" y="355"/>
                  </a:lnTo>
                  <a:lnTo>
                    <a:pt x="541" y="355"/>
                  </a:lnTo>
                  <a:lnTo>
                    <a:pt x="547" y="356"/>
                  </a:lnTo>
                  <a:lnTo>
                    <a:pt x="553" y="355"/>
                  </a:lnTo>
                  <a:lnTo>
                    <a:pt x="561" y="353"/>
                  </a:lnTo>
                  <a:lnTo>
                    <a:pt x="569" y="348"/>
                  </a:lnTo>
                  <a:lnTo>
                    <a:pt x="572" y="304"/>
                  </a:lnTo>
                  <a:lnTo>
                    <a:pt x="567" y="264"/>
                  </a:lnTo>
                  <a:lnTo>
                    <a:pt x="560" y="237"/>
                  </a:lnTo>
                  <a:lnTo>
                    <a:pt x="554" y="229"/>
                  </a:lnTo>
                  <a:lnTo>
                    <a:pt x="554" y="259"/>
                  </a:lnTo>
                  <a:lnTo>
                    <a:pt x="555" y="296"/>
                  </a:lnTo>
                  <a:lnTo>
                    <a:pt x="553" y="327"/>
                  </a:lnTo>
                  <a:lnTo>
                    <a:pt x="544" y="339"/>
                  </a:lnTo>
                  <a:lnTo>
                    <a:pt x="531" y="337"/>
                  </a:lnTo>
                  <a:lnTo>
                    <a:pt x="518" y="336"/>
                  </a:lnTo>
                  <a:lnTo>
                    <a:pt x="506" y="338"/>
                  </a:lnTo>
                  <a:lnTo>
                    <a:pt x="493" y="340"/>
                  </a:lnTo>
                  <a:lnTo>
                    <a:pt x="482" y="344"/>
                  </a:lnTo>
                  <a:lnTo>
                    <a:pt x="470" y="348"/>
                  </a:lnTo>
                  <a:lnTo>
                    <a:pt x="460" y="354"/>
                  </a:lnTo>
                  <a:lnTo>
                    <a:pt x="449" y="359"/>
                  </a:lnTo>
                  <a:lnTo>
                    <a:pt x="438" y="366"/>
                  </a:lnTo>
                  <a:lnTo>
                    <a:pt x="427" y="372"/>
                  </a:lnTo>
                  <a:lnTo>
                    <a:pt x="416" y="378"/>
                  </a:lnTo>
                  <a:lnTo>
                    <a:pt x="405" y="383"/>
                  </a:lnTo>
                  <a:lnTo>
                    <a:pt x="394" y="387"/>
                  </a:lnTo>
                  <a:lnTo>
                    <a:pt x="382" y="392"/>
                  </a:lnTo>
                  <a:lnTo>
                    <a:pt x="370" y="394"/>
                  </a:lnTo>
                  <a:lnTo>
                    <a:pt x="357" y="395"/>
                  </a:lnTo>
                  <a:lnTo>
                    <a:pt x="337" y="392"/>
                  </a:lnTo>
                  <a:lnTo>
                    <a:pt x="317" y="390"/>
                  </a:lnTo>
                  <a:lnTo>
                    <a:pt x="299" y="389"/>
                  </a:lnTo>
                  <a:lnTo>
                    <a:pt x="282" y="389"/>
                  </a:lnTo>
                  <a:lnTo>
                    <a:pt x="264" y="390"/>
                  </a:lnTo>
                  <a:lnTo>
                    <a:pt x="247" y="392"/>
                  </a:lnTo>
                  <a:lnTo>
                    <a:pt x="228" y="395"/>
                  </a:lnTo>
                  <a:lnTo>
                    <a:pt x="208" y="398"/>
                  </a:lnTo>
                  <a:lnTo>
                    <a:pt x="198" y="400"/>
                  </a:lnTo>
                  <a:lnTo>
                    <a:pt x="189" y="403"/>
                  </a:lnTo>
                  <a:lnTo>
                    <a:pt x="180" y="406"/>
                  </a:lnTo>
                  <a:lnTo>
                    <a:pt x="173" y="409"/>
                  </a:lnTo>
                  <a:lnTo>
                    <a:pt x="167" y="412"/>
                  </a:lnTo>
                  <a:lnTo>
                    <a:pt x="162" y="413"/>
                  </a:lnTo>
                  <a:lnTo>
                    <a:pt x="156" y="414"/>
                  </a:lnTo>
                  <a:lnTo>
                    <a:pt x="152" y="413"/>
                  </a:lnTo>
                  <a:lnTo>
                    <a:pt x="151" y="395"/>
                  </a:lnTo>
                  <a:lnTo>
                    <a:pt x="150" y="376"/>
                  </a:lnTo>
                  <a:lnTo>
                    <a:pt x="149" y="355"/>
                  </a:lnTo>
                  <a:lnTo>
                    <a:pt x="149" y="334"/>
                  </a:lnTo>
                  <a:lnTo>
                    <a:pt x="137" y="336"/>
                  </a:lnTo>
                  <a:lnTo>
                    <a:pt x="133" y="361"/>
                  </a:lnTo>
                  <a:lnTo>
                    <a:pt x="131" y="385"/>
                  </a:lnTo>
                  <a:lnTo>
                    <a:pt x="131" y="411"/>
                  </a:lnTo>
                  <a:lnTo>
                    <a:pt x="131" y="435"/>
                  </a:lnTo>
                  <a:lnTo>
                    <a:pt x="137" y="436"/>
                  </a:lnTo>
                  <a:lnTo>
                    <a:pt x="143" y="435"/>
                  </a:lnTo>
                  <a:lnTo>
                    <a:pt x="149" y="433"/>
                  </a:lnTo>
                  <a:lnTo>
                    <a:pt x="154" y="433"/>
                  </a:lnTo>
                  <a:lnTo>
                    <a:pt x="155" y="441"/>
                  </a:lnTo>
                  <a:lnTo>
                    <a:pt x="159" y="463"/>
                  </a:lnTo>
                  <a:lnTo>
                    <a:pt x="163" y="495"/>
                  </a:lnTo>
                  <a:lnTo>
                    <a:pt x="168" y="534"/>
                  </a:lnTo>
                  <a:lnTo>
                    <a:pt x="173" y="574"/>
                  </a:lnTo>
                  <a:lnTo>
                    <a:pt x="179" y="612"/>
                  </a:lnTo>
                  <a:lnTo>
                    <a:pt x="184" y="644"/>
                  </a:lnTo>
                  <a:lnTo>
                    <a:pt x="189" y="666"/>
                  </a:lnTo>
                  <a:lnTo>
                    <a:pt x="204" y="657"/>
                  </a:lnTo>
                  <a:lnTo>
                    <a:pt x="200" y="628"/>
                  </a:lnTo>
                  <a:lnTo>
                    <a:pt x="191" y="561"/>
                  </a:lnTo>
                  <a:lnTo>
                    <a:pt x="181" y="484"/>
                  </a:lnTo>
                  <a:lnTo>
                    <a:pt x="179" y="424"/>
                  </a:lnTo>
                  <a:lnTo>
                    <a:pt x="182" y="423"/>
                  </a:lnTo>
                  <a:lnTo>
                    <a:pt x="190" y="421"/>
                  </a:lnTo>
                  <a:lnTo>
                    <a:pt x="201" y="418"/>
                  </a:lnTo>
                  <a:lnTo>
                    <a:pt x="214" y="413"/>
                  </a:lnTo>
                  <a:lnTo>
                    <a:pt x="230" y="410"/>
                  </a:lnTo>
                  <a:lnTo>
                    <a:pt x="246" y="407"/>
                  </a:lnTo>
                  <a:lnTo>
                    <a:pt x="261" y="405"/>
                  </a:lnTo>
                  <a:lnTo>
                    <a:pt x="275" y="404"/>
                  </a:lnTo>
                  <a:lnTo>
                    <a:pt x="353" y="409"/>
                  </a:lnTo>
                  <a:lnTo>
                    <a:pt x="373" y="409"/>
                  </a:lnTo>
                  <a:lnTo>
                    <a:pt x="392" y="405"/>
                  </a:lnTo>
                  <a:lnTo>
                    <a:pt x="410" y="400"/>
                  </a:lnTo>
                  <a:lnTo>
                    <a:pt x="428" y="393"/>
                  </a:lnTo>
                  <a:lnTo>
                    <a:pt x="446" y="384"/>
                  </a:lnTo>
                  <a:lnTo>
                    <a:pt x="462" y="376"/>
                  </a:lnTo>
                  <a:lnTo>
                    <a:pt x="480" y="369"/>
                  </a:lnTo>
                  <a:lnTo>
                    <a:pt x="498" y="364"/>
                  </a:lnTo>
                  <a:lnTo>
                    <a:pt x="499" y="396"/>
                  </a:lnTo>
                  <a:lnTo>
                    <a:pt x="493" y="453"/>
                  </a:lnTo>
                  <a:lnTo>
                    <a:pt x="485" y="513"/>
                  </a:lnTo>
                  <a:lnTo>
                    <a:pt x="478" y="554"/>
                  </a:lnTo>
                  <a:lnTo>
                    <a:pt x="370" y="603"/>
                  </a:lnTo>
                  <a:lnTo>
                    <a:pt x="369" y="574"/>
                  </a:lnTo>
                  <a:lnTo>
                    <a:pt x="367" y="511"/>
                  </a:lnTo>
                  <a:lnTo>
                    <a:pt x="363" y="447"/>
                  </a:lnTo>
                  <a:lnTo>
                    <a:pt x="360" y="419"/>
                  </a:lnTo>
                  <a:lnTo>
                    <a:pt x="355" y="451"/>
                  </a:lnTo>
                  <a:lnTo>
                    <a:pt x="352" y="516"/>
                  </a:lnTo>
                  <a:lnTo>
                    <a:pt x="351" y="580"/>
                  </a:lnTo>
                  <a:lnTo>
                    <a:pt x="350" y="609"/>
                  </a:lnTo>
                  <a:lnTo>
                    <a:pt x="0" y="753"/>
                  </a:lnTo>
                  <a:lnTo>
                    <a:pt x="0" y="775"/>
                  </a:lnTo>
                  <a:lnTo>
                    <a:pt x="1043" y="320"/>
                  </a:lnTo>
                  <a:lnTo>
                    <a:pt x="1050" y="322"/>
                  </a:lnTo>
                  <a:lnTo>
                    <a:pt x="1053" y="329"/>
                  </a:lnTo>
                  <a:lnTo>
                    <a:pt x="1055" y="338"/>
                  </a:lnTo>
                  <a:lnTo>
                    <a:pt x="1057" y="345"/>
                  </a:lnTo>
                  <a:lnTo>
                    <a:pt x="0" y="808"/>
                  </a:lnTo>
                  <a:lnTo>
                    <a:pt x="0" y="828"/>
                  </a:lnTo>
                  <a:lnTo>
                    <a:pt x="595" y="565"/>
                  </a:lnTo>
                  <a:lnTo>
                    <a:pt x="595" y="577"/>
                  </a:lnTo>
                  <a:lnTo>
                    <a:pt x="596" y="605"/>
                  </a:lnTo>
                  <a:lnTo>
                    <a:pt x="599" y="640"/>
                  </a:lnTo>
                  <a:lnTo>
                    <a:pt x="603" y="670"/>
                  </a:lnTo>
                  <a:lnTo>
                    <a:pt x="607" y="684"/>
                  </a:lnTo>
                  <a:lnTo>
                    <a:pt x="614" y="696"/>
                  </a:lnTo>
                  <a:lnTo>
                    <a:pt x="622" y="709"/>
                  </a:lnTo>
                  <a:lnTo>
                    <a:pt x="631" y="721"/>
                  </a:lnTo>
                  <a:lnTo>
                    <a:pt x="641" y="734"/>
                  </a:lnTo>
                  <a:lnTo>
                    <a:pt x="652" y="744"/>
                  </a:lnTo>
                  <a:lnTo>
                    <a:pt x="663" y="755"/>
                  </a:lnTo>
                  <a:lnTo>
                    <a:pt x="674" y="765"/>
                  </a:lnTo>
                  <a:lnTo>
                    <a:pt x="675" y="755"/>
                  </a:lnTo>
                  <a:lnTo>
                    <a:pt x="665" y="742"/>
                  </a:lnTo>
                  <a:lnTo>
                    <a:pt x="656" y="729"/>
                  </a:lnTo>
                  <a:lnTo>
                    <a:pt x="648" y="716"/>
                  </a:lnTo>
                  <a:lnTo>
                    <a:pt x="638" y="703"/>
                  </a:lnTo>
                  <a:lnTo>
                    <a:pt x="631" y="689"/>
                  </a:lnTo>
                  <a:lnTo>
                    <a:pt x="625" y="675"/>
                  </a:lnTo>
                  <a:lnTo>
                    <a:pt x="621" y="659"/>
                  </a:lnTo>
                  <a:lnTo>
                    <a:pt x="619" y="643"/>
                  </a:lnTo>
                  <a:lnTo>
                    <a:pt x="621" y="554"/>
                  </a:lnTo>
                  <a:lnTo>
                    <a:pt x="1058" y="359"/>
                  </a:lnTo>
                  <a:lnTo>
                    <a:pt x="1058" y="368"/>
                  </a:lnTo>
                  <a:lnTo>
                    <a:pt x="1056" y="376"/>
                  </a:lnTo>
                  <a:lnTo>
                    <a:pt x="1056" y="384"/>
                  </a:lnTo>
                  <a:lnTo>
                    <a:pt x="1062" y="389"/>
                  </a:lnTo>
                  <a:lnTo>
                    <a:pt x="1069" y="370"/>
                  </a:lnTo>
                  <a:lnTo>
                    <a:pt x="1069" y="351"/>
                  </a:lnTo>
                  <a:lnTo>
                    <a:pt x="1065" y="332"/>
                  </a:lnTo>
                  <a:lnTo>
                    <a:pt x="1058" y="314"/>
                  </a:lnTo>
                  <a:lnTo>
                    <a:pt x="1056" y="309"/>
                  </a:lnTo>
                  <a:lnTo>
                    <a:pt x="1052" y="302"/>
                  </a:lnTo>
                  <a:lnTo>
                    <a:pt x="1048" y="298"/>
                  </a:lnTo>
                  <a:lnTo>
                    <a:pt x="1042" y="295"/>
                  </a:lnTo>
                  <a:lnTo>
                    <a:pt x="1039" y="297"/>
                  </a:lnTo>
                  <a:lnTo>
                    <a:pt x="1039" y="300"/>
                  </a:lnTo>
                  <a:lnTo>
                    <a:pt x="1041" y="304"/>
                  </a:lnTo>
                  <a:lnTo>
                    <a:pt x="1042" y="307"/>
                  </a:lnTo>
                  <a:lnTo>
                    <a:pt x="1013" y="319"/>
                  </a:lnTo>
                  <a:lnTo>
                    <a:pt x="1012" y="316"/>
                  </a:lnTo>
                  <a:lnTo>
                    <a:pt x="1013" y="313"/>
                  </a:lnTo>
                  <a:lnTo>
                    <a:pt x="1015" y="309"/>
                  </a:lnTo>
                  <a:lnTo>
                    <a:pt x="1015" y="305"/>
                  </a:lnTo>
                  <a:lnTo>
                    <a:pt x="1018" y="299"/>
                  </a:lnTo>
                  <a:lnTo>
                    <a:pt x="1022" y="294"/>
                  </a:lnTo>
                  <a:lnTo>
                    <a:pt x="1027" y="290"/>
                  </a:lnTo>
                  <a:lnTo>
                    <a:pt x="1033" y="286"/>
                  </a:lnTo>
                  <a:lnTo>
                    <a:pt x="1039" y="282"/>
                  </a:lnTo>
                  <a:lnTo>
                    <a:pt x="1046" y="279"/>
                  </a:lnTo>
                  <a:lnTo>
                    <a:pt x="1051" y="278"/>
                  </a:lnTo>
                  <a:lnTo>
                    <a:pt x="1054" y="277"/>
                  </a:lnTo>
                  <a:lnTo>
                    <a:pt x="1062" y="269"/>
                  </a:lnTo>
                  <a:lnTo>
                    <a:pt x="1066" y="258"/>
                  </a:lnTo>
                  <a:lnTo>
                    <a:pt x="1068" y="247"/>
                  </a:lnTo>
                  <a:lnTo>
                    <a:pt x="1068" y="234"/>
                  </a:lnTo>
                  <a:lnTo>
                    <a:pt x="1039" y="100"/>
                  </a:lnTo>
                  <a:lnTo>
                    <a:pt x="1038" y="80"/>
                  </a:lnTo>
                  <a:lnTo>
                    <a:pt x="1038" y="58"/>
                  </a:lnTo>
                  <a:lnTo>
                    <a:pt x="1040" y="37"/>
                  </a:lnTo>
                  <a:lnTo>
                    <a:pt x="1047" y="16"/>
                  </a:lnTo>
                  <a:lnTo>
                    <a:pt x="1058" y="14"/>
                  </a:lnTo>
                  <a:lnTo>
                    <a:pt x="1069" y="13"/>
                  </a:lnTo>
                  <a:lnTo>
                    <a:pt x="1081" y="12"/>
                  </a:lnTo>
                  <a:lnTo>
                    <a:pt x="1093" y="12"/>
                  </a:lnTo>
                  <a:lnTo>
                    <a:pt x="1105" y="13"/>
                  </a:lnTo>
                  <a:lnTo>
                    <a:pt x="1117" y="14"/>
                  </a:lnTo>
                  <a:lnTo>
                    <a:pt x="1128" y="16"/>
                  </a:lnTo>
                  <a:lnTo>
                    <a:pt x="1139" y="19"/>
                  </a:lnTo>
                  <a:lnTo>
                    <a:pt x="1139" y="15"/>
                  </a:lnTo>
                  <a:lnTo>
                    <a:pt x="1137" y="12"/>
                  </a:lnTo>
                  <a:lnTo>
                    <a:pt x="1133" y="8"/>
                  </a:lnTo>
                  <a:lnTo>
                    <a:pt x="1124" y="4"/>
                  </a:lnTo>
                  <a:lnTo>
                    <a:pt x="1113" y="2"/>
                  </a:lnTo>
                  <a:lnTo>
                    <a:pt x="1097" y="0"/>
                  </a:lnTo>
                  <a:lnTo>
                    <a:pt x="1076" y="1"/>
                  </a:lnTo>
                  <a:lnTo>
                    <a:pt x="104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36947" name="Picture 8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059863" cy="1146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815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8860F32-D2FC-4484-9694-166389731582}" type="slidenum">
              <a:rPr lang="en-US" smtClean="0">
                <a:solidFill>
                  <a:srgbClr val="FFFFFF"/>
                </a:solidFill>
              </a:rPr>
              <a:pPr eaLnBrk="1" hangingPunct="1"/>
              <a:t>17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789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63725"/>
            <a:ext cx="6337300" cy="387508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Bones more porous or brittle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Joints less flexible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Postural changes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Awkward walking patterns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Slowed recovery from position changes and sudden movements</a:t>
            </a:r>
          </a:p>
        </p:txBody>
      </p:sp>
      <p:grpSp>
        <p:nvGrpSpPr>
          <p:cNvPr id="37894" name="Group 8"/>
          <p:cNvGrpSpPr>
            <a:grpSpLocks noChangeAspect="1"/>
          </p:cNvGrpSpPr>
          <p:nvPr/>
        </p:nvGrpSpPr>
        <p:grpSpPr bwMode="auto">
          <a:xfrm>
            <a:off x="6453188" y="2182813"/>
            <a:ext cx="2360612" cy="3646487"/>
            <a:chOff x="3826" y="1231"/>
            <a:chExt cx="1487" cy="2297"/>
          </a:xfrm>
        </p:grpSpPr>
        <p:sp>
          <p:nvSpPr>
            <p:cNvPr id="37895" name="AutoShape 7"/>
            <p:cNvSpPr>
              <a:spLocks noChangeAspect="1" noChangeArrowheads="1" noTextEdit="1"/>
            </p:cNvSpPr>
            <p:nvPr/>
          </p:nvSpPr>
          <p:spPr bwMode="auto">
            <a:xfrm>
              <a:off x="3826" y="1231"/>
              <a:ext cx="1487" cy="22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896" name="Freeform 9"/>
            <p:cNvSpPr>
              <a:spLocks/>
            </p:cNvSpPr>
            <p:nvPr/>
          </p:nvSpPr>
          <p:spPr bwMode="auto">
            <a:xfrm>
              <a:off x="4510" y="2834"/>
              <a:ext cx="282" cy="591"/>
            </a:xfrm>
            <a:custGeom>
              <a:avLst/>
              <a:gdLst>
                <a:gd name="T0" fmla="*/ 240 w 282"/>
                <a:gd name="T1" fmla="*/ 591 h 591"/>
                <a:gd name="T2" fmla="*/ 209 w 282"/>
                <a:gd name="T3" fmla="*/ 586 h 591"/>
                <a:gd name="T4" fmla="*/ 181 w 282"/>
                <a:gd name="T5" fmla="*/ 578 h 591"/>
                <a:gd name="T6" fmla="*/ 156 w 282"/>
                <a:gd name="T7" fmla="*/ 566 h 591"/>
                <a:gd name="T8" fmla="*/ 133 w 282"/>
                <a:gd name="T9" fmla="*/ 553 h 591"/>
                <a:gd name="T10" fmla="*/ 115 w 282"/>
                <a:gd name="T11" fmla="*/ 540 h 591"/>
                <a:gd name="T12" fmla="*/ 101 w 282"/>
                <a:gd name="T13" fmla="*/ 530 h 591"/>
                <a:gd name="T14" fmla="*/ 93 w 282"/>
                <a:gd name="T15" fmla="*/ 521 h 591"/>
                <a:gd name="T16" fmla="*/ 90 w 282"/>
                <a:gd name="T17" fmla="*/ 519 h 591"/>
                <a:gd name="T18" fmla="*/ 51 w 282"/>
                <a:gd name="T19" fmla="*/ 500 h 591"/>
                <a:gd name="T20" fmla="*/ 25 w 282"/>
                <a:gd name="T21" fmla="*/ 485 h 591"/>
                <a:gd name="T22" fmla="*/ 9 w 282"/>
                <a:gd name="T23" fmla="*/ 472 h 591"/>
                <a:gd name="T24" fmla="*/ 2 w 282"/>
                <a:gd name="T25" fmla="*/ 461 h 591"/>
                <a:gd name="T26" fmla="*/ 0 w 282"/>
                <a:gd name="T27" fmla="*/ 453 h 591"/>
                <a:gd name="T28" fmla="*/ 1 w 282"/>
                <a:gd name="T29" fmla="*/ 448 h 591"/>
                <a:gd name="T30" fmla="*/ 4 w 282"/>
                <a:gd name="T31" fmla="*/ 445 h 591"/>
                <a:gd name="T32" fmla="*/ 6 w 282"/>
                <a:gd name="T33" fmla="*/ 443 h 591"/>
                <a:gd name="T34" fmla="*/ 21 w 282"/>
                <a:gd name="T35" fmla="*/ 427 h 591"/>
                <a:gd name="T36" fmla="*/ 33 w 282"/>
                <a:gd name="T37" fmla="*/ 404 h 591"/>
                <a:gd name="T38" fmla="*/ 42 w 282"/>
                <a:gd name="T39" fmla="*/ 377 h 591"/>
                <a:gd name="T40" fmla="*/ 49 w 282"/>
                <a:gd name="T41" fmla="*/ 350 h 591"/>
                <a:gd name="T42" fmla="*/ 54 w 282"/>
                <a:gd name="T43" fmla="*/ 324 h 591"/>
                <a:gd name="T44" fmla="*/ 57 w 282"/>
                <a:gd name="T45" fmla="*/ 302 h 591"/>
                <a:gd name="T46" fmla="*/ 59 w 282"/>
                <a:gd name="T47" fmla="*/ 286 h 591"/>
                <a:gd name="T48" fmla="*/ 59 w 282"/>
                <a:gd name="T49" fmla="*/ 280 h 591"/>
                <a:gd name="T50" fmla="*/ 53 w 282"/>
                <a:gd name="T51" fmla="*/ 202 h 591"/>
                <a:gd name="T52" fmla="*/ 55 w 282"/>
                <a:gd name="T53" fmla="*/ 140 h 591"/>
                <a:gd name="T54" fmla="*/ 64 w 282"/>
                <a:gd name="T55" fmla="*/ 90 h 591"/>
                <a:gd name="T56" fmla="*/ 75 w 282"/>
                <a:gd name="T57" fmla="*/ 53 h 591"/>
                <a:gd name="T58" fmla="*/ 90 w 282"/>
                <a:gd name="T59" fmla="*/ 28 h 591"/>
                <a:gd name="T60" fmla="*/ 101 w 282"/>
                <a:gd name="T61" fmla="*/ 12 h 591"/>
                <a:gd name="T62" fmla="*/ 111 w 282"/>
                <a:gd name="T63" fmla="*/ 2 h 591"/>
                <a:gd name="T64" fmla="*/ 115 w 282"/>
                <a:gd name="T65" fmla="*/ 0 h 591"/>
                <a:gd name="T66" fmla="*/ 223 w 282"/>
                <a:gd name="T67" fmla="*/ 71 h 591"/>
                <a:gd name="T68" fmla="*/ 188 w 282"/>
                <a:gd name="T69" fmla="*/ 155 h 591"/>
                <a:gd name="T70" fmla="*/ 164 w 282"/>
                <a:gd name="T71" fmla="*/ 226 h 591"/>
                <a:gd name="T72" fmla="*/ 149 w 282"/>
                <a:gd name="T73" fmla="*/ 285 h 591"/>
                <a:gd name="T74" fmla="*/ 141 w 282"/>
                <a:gd name="T75" fmla="*/ 332 h 591"/>
                <a:gd name="T76" fmla="*/ 137 w 282"/>
                <a:gd name="T77" fmla="*/ 368 h 591"/>
                <a:gd name="T78" fmla="*/ 136 w 282"/>
                <a:gd name="T79" fmla="*/ 393 h 591"/>
                <a:gd name="T80" fmla="*/ 137 w 282"/>
                <a:gd name="T81" fmla="*/ 408 h 591"/>
                <a:gd name="T82" fmla="*/ 138 w 282"/>
                <a:gd name="T83" fmla="*/ 413 h 591"/>
                <a:gd name="T84" fmla="*/ 209 w 282"/>
                <a:gd name="T85" fmla="*/ 526 h 591"/>
                <a:gd name="T86" fmla="*/ 215 w 282"/>
                <a:gd name="T87" fmla="*/ 527 h 591"/>
                <a:gd name="T88" fmla="*/ 228 w 282"/>
                <a:gd name="T89" fmla="*/ 532 h 591"/>
                <a:gd name="T90" fmla="*/ 247 w 282"/>
                <a:gd name="T91" fmla="*/ 539 h 591"/>
                <a:gd name="T92" fmla="*/ 265 w 282"/>
                <a:gd name="T93" fmla="*/ 547 h 591"/>
                <a:gd name="T94" fmla="*/ 278 w 282"/>
                <a:gd name="T95" fmla="*/ 557 h 591"/>
                <a:gd name="T96" fmla="*/ 282 w 282"/>
                <a:gd name="T97" fmla="*/ 568 h 591"/>
                <a:gd name="T98" fmla="*/ 274 w 282"/>
                <a:gd name="T99" fmla="*/ 578 h 591"/>
                <a:gd name="T100" fmla="*/ 248 w 282"/>
                <a:gd name="T101" fmla="*/ 589 h 591"/>
                <a:gd name="T102" fmla="*/ 240 w 282"/>
                <a:gd name="T103" fmla="*/ 591 h 5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2" h="591">
                  <a:moveTo>
                    <a:pt x="240" y="591"/>
                  </a:moveTo>
                  <a:lnTo>
                    <a:pt x="209" y="586"/>
                  </a:lnTo>
                  <a:lnTo>
                    <a:pt x="181" y="578"/>
                  </a:lnTo>
                  <a:lnTo>
                    <a:pt x="156" y="566"/>
                  </a:lnTo>
                  <a:lnTo>
                    <a:pt x="133" y="553"/>
                  </a:lnTo>
                  <a:lnTo>
                    <a:pt x="115" y="540"/>
                  </a:lnTo>
                  <a:lnTo>
                    <a:pt x="101" y="530"/>
                  </a:lnTo>
                  <a:lnTo>
                    <a:pt x="93" y="521"/>
                  </a:lnTo>
                  <a:lnTo>
                    <a:pt x="90" y="519"/>
                  </a:lnTo>
                  <a:lnTo>
                    <a:pt x="51" y="500"/>
                  </a:lnTo>
                  <a:lnTo>
                    <a:pt x="25" y="485"/>
                  </a:lnTo>
                  <a:lnTo>
                    <a:pt x="9" y="472"/>
                  </a:lnTo>
                  <a:lnTo>
                    <a:pt x="2" y="461"/>
                  </a:lnTo>
                  <a:lnTo>
                    <a:pt x="0" y="453"/>
                  </a:lnTo>
                  <a:lnTo>
                    <a:pt x="1" y="448"/>
                  </a:lnTo>
                  <a:lnTo>
                    <a:pt x="4" y="445"/>
                  </a:lnTo>
                  <a:lnTo>
                    <a:pt x="6" y="443"/>
                  </a:lnTo>
                  <a:lnTo>
                    <a:pt x="21" y="427"/>
                  </a:lnTo>
                  <a:lnTo>
                    <a:pt x="33" y="404"/>
                  </a:lnTo>
                  <a:lnTo>
                    <a:pt x="42" y="377"/>
                  </a:lnTo>
                  <a:lnTo>
                    <a:pt x="49" y="350"/>
                  </a:lnTo>
                  <a:lnTo>
                    <a:pt x="54" y="324"/>
                  </a:lnTo>
                  <a:lnTo>
                    <a:pt x="57" y="302"/>
                  </a:lnTo>
                  <a:lnTo>
                    <a:pt x="59" y="286"/>
                  </a:lnTo>
                  <a:lnTo>
                    <a:pt x="59" y="280"/>
                  </a:lnTo>
                  <a:lnTo>
                    <a:pt x="53" y="202"/>
                  </a:lnTo>
                  <a:lnTo>
                    <a:pt x="55" y="140"/>
                  </a:lnTo>
                  <a:lnTo>
                    <a:pt x="64" y="90"/>
                  </a:lnTo>
                  <a:lnTo>
                    <a:pt x="75" y="53"/>
                  </a:lnTo>
                  <a:lnTo>
                    <a:pt x="90" y="28"/>
                  </a:lnTo>
                  <a:lnTo>
                    <a:pt x="101" y="12"/>
                  </a:lnTo>
                  <a:lnTo>
                    <a:pt x="111" y="2"/>
                  </a:lnTo>
                  <a:lnTo>
                    <a:pt x="115" y="0"/>
                  </a:lnTo>
                  <a:lnTo>
                    <a:pt x="223" y="71"/>
                  </a:lnTo>
                  <a:lnTo>
                    <a:pt x="188" y="155"/>
                  </a:lnTo>
                  <a:lnTo>
                    <a:pt x="164" y="226"/>
                  </a:lnTo>
                  <a:lnTo>
                    <a:pt x="149" y="285"/>
                  </a:lnTo>
                  <a:lnTo>
                    <a:pt x="141" y="332"/>
                  </a:lnTo>
                  <a:lnTo>
                    <a:pt x="137" y="368"/>
                  </a:lnTo>
                  <a:lnTo>
                    <a:pt x="136" y="393"/>
                  </a:lnTo>
                  <a:lnTo>
                    <a:pt x="137" y="408"/>
                  </a:lnTo>
                  <a:lnTo>
                    <a:pt x="138" y="413"/>
                  </a:lnTo>
                  <a:lnTo>
                    <a:pt x="209" y="526"/>
                  </a:lnTo>
                  <a:lnTo>
                    <a:pt x="215" y="527"/>
                  </a:lnTo>
                  <a:lnTo>
                    <a:pt x="228" y="532"/>
                  </a:lnTo>
                  <a:lnTo>
                    <a:pt x="247" y="539"/>
                  </a:lnTo>
                  <a:lnTo>
                    <a:pt x="265" y="547"/>
                  </a:lnTo>
                  <a:lnTo>
                    <a:pt x="278" y="557"/>
                  </a:lnTo>
                  <a:lnTo>
                    <a:pt x="282" y="568"/>
                  </a:lnTo>
                  <a:lnTo>
                    <a:pt x="274" y="578"/>
                  </a:lnTo>
                  <a:lnTo>
                    <a:pt x="248" y="589"/>
                  </a:lnTo>
                  <a:lnTo>
                    <a:pt x="240" y="5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897" name="Freeform 10"/>
            <p:cNvSpPr>
              <a:spLocks/>
            </p:cNvSpPr>
            <p:nvPr/>
          </p:nvSpPr>
          <p:spPr bwMode="auto">
            <a:xfrm>
              <a:off x="4567" y="2867"/>
              <a:ext cx="127" cy="438"/>
            </a:xfrm>
            <a:custGeom>
              <a:avLst/>
              <a:gdLst>
                <a:gd name="T0" fmla="*/ 127 w 127"/>
                <a:gd name="T1" fmla="*/ 45 h 438"/>
                <a:gd name="T2" fmla="*/ 123 w 127"/>
                <a:gd name="T3" fmla="*/ 57 h 438"/>
                <a:gd name="T4" fmla="*/ 111 w 127"/>
                <a:gd name="T5" fmla="*/ 90 h 438"/>
                <a:gd name="T6" fmla="*/ 95 w 127"/>
                <a:gd name="T7" fmla="*/ 138 h 438"/>
                <a:gd name="T8" fmla="*/ 80 w 127"/>
                <a:gd name="T9" fmla="*/ 198 h 438"/>
                <a:gd name="T10" fmla="*/ 67 w 127"/>
                <a:gd name="T11" fmla="*/ 263 h 438"/>
                <a:gd name="T12" fmla="*/ 62 w 127"/>
                <a:gd name="T13" fmla="*/ 326 h 438"/>
                <a:gd name="T14" fmla="*/ 67 w 127"/>
                <a:gd name="T15" fmla="*/ 384 h 438"/>
                <a:gd name="T16" fmla="*/ 86 w 127"/>
                <a:gd name="T17" fmla="*/ 432 h 438"/>
                <a:gd name="T18" fmla="*/ 85 w 127"/>
                <a:gd name="T19" fmla="*/ 433 h 438"/>
                <a:gd name="T20" fmla="*/ 80 w 127"/>
                <a:gd name="T21" fmla="*/ 435 h 438"/>
                <a:gd name="T22" fmla="*/ 72 w 127"/>
                <a:gd name="T23" fmla="*/ 438 h 438"/>
                <a:gd name="T24" fmla="*/ 61 w 127"/>
                <a:gd name="T25" fmla="*/ 436 h 438"/>
                <a:gd name="T26" fmla="*/ 49 w 127"/>
                <a:gd name="T27" fmla="*/ 433 h 438"/>
                <a:gd name="T28" fmla="*/ 34 w 127"/>
                <a:gd name="T29" fmla="*/ 422 h 438"/>
                <a:gd name="T30" fmla="*/ 17 w 127"/>
                <a:gd name="T31" fmla="*/ 406 h 438"/>
                <a:gd name="T32" fmla="*/ 0 w 127"/>
                <a:gd name="T33" fmla="*/ 380 h 438"/>
                <a:gd name="T34" fmla="*/ 1 w 127"/>
                <a:gd name="T35" fmla="*/ 376 h 438"/>
                <a:gd name="T36" fmla="*/ 5 w 127"/>
                <a:gd name="T37" fmla="*/ 365 h 438"/>
                <a:gd name="T38" fmla="*/ 11 w 127"/>
                <a:gd name="T39" fmla="*/ 350 h 438"/>
                <a:gd name="T40" fmla="*/ 17 w 127"/>
                <a:gd name="T41" fmla="*/ 330 h 438"/>
                <a:gd name="T42" fmla="*/ 22 w 127"/>
                <a:gd name="T43" fmla="*/ 305 h 438"/>
                <a:gd name="T44" fmla="*/ 26 w 127"/>
                <a:gd name="T45" fmla="*/ 278 h 438"/>
                <a:gd name="T46" fmla="*/ 26 w 127"/>
                <a:gd name="T47" fmla="*/ 250 h 438"/>
                <a:gd name="T48" fmla="*/ 21 w 127"/>
                <a:gd name="T49" fmla="*/ 220 h 438"/>
                <a:gd name="T50" fmla="*/ 20 w 127"/>
                <a:gd name="T51" fmla="*/ 214 h 438"/>
                <a:gd name="T52" fmla="*/ 17 w 127"/>
                <a:gd name="T53" fmla="*/ 198 h 438"/>
                <a:gd name="T54" fmla="*/ 15 w 127"/>
                <a:gd name="T55" fmla="*/ 172 h 438"/>
                <a:gd name="T56" fmla="*/ 15 w 127"/>
                <a:gd name="T57" fmla="*/ 141 h 438"/>
                <a:gd name="T58" fmla="*/ 18 w 127"/>
                <a:gd name="T59" fmla="*/ 105 h 438"/>
                <a:gd name="T60" fmla="*/ 26 w 127"/>
                <a:gd name="T61" fmla="*/ 69 h 438"/>
                <a:gd name="T62" fmla="*/ 40 w 127"/>
                <a:gd name="T63" fmla="*/ 33 h 438"/>
                <a:gd name="T64" fmla="*/ 62 w 127"/>
                <a:gd name="T65" fmla="*/ 0 h 438"/>
                <a:gd name="T66" fmla="*/ 127 w 127"/>
                <a:gd name="T67" fmla="*/ 45 h 4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7" h="438">
                  <a:moveTo>
                    <a:pt x="127" y="45"/>
                  </a:moveTo>
                  <a:lnTo>
                    <a:pt x="123" y="57"/>
                  </a:lnTo>
                  <a:lnTo>
                    <a:pt x="111" y="90"/>
                  </a:lnTo>
                  <a:lnTo>
                    <a:pt x="95" y="138"/>
                  </a:lnTo>
                  <a:lnTo>
                    <a:pt x="80" y="198"/>
                  </a:lnTo>
                  <a:lnTo>
                    <a:pt x="67" y="263"/>
                  </a:lnTo>
                  <a:lnTo>
                    <a:pt x="62" y="326"/>
                  </a:lnTo>
                  <a:lnTo>
                    <a:pt x="67" y="384"/>
                  </a:lnTo>
                  <a:lnTo>
                    <a:pt x="86" y="432"/>
                  </a:lnTo>
                  <a:lnTo>
                    <a:pt x="85" y="433"/>
                  </a:lnTo>
                  <a:lnTo>
                    <a:pt x="80" y="435"/>
                  </a:lnTo>
                  <a:lnTo>
                    <a:pt x="72" y="438"/>
                  </a:lnTo>
                  <a:lnTo>
                    <a:pt x="61" y="436"/>
                  </a:lnTo>
                  <a:lnTo>
                    <a:pt x="49" y="433"/>
                  </a:lnTo>
                  <a:lnTo>
                    <a:pt x="34" y="422"/>
                  </a:lnTo>
                  <a:lnTo>
                    <a:pt x="17" y="406"/>
                  </a:lnTo>
                  <a:lnTo>
                    <a:pt x="0" y="380"/>
                  </a:lnTo>
                  <a:lnTo>
                    <a:pt x="1" y="376"/>
                  </a:lnTo>
                  <a:lnTo>
                    <a:pt x="5" y="365"/>
                  </a:lnTo>
                  <a:lnTo>
                    <a:pt x="11" y="350"/>
                  </a:lnTo>
                  <a:lnTo>
                    <a:pt x="17" y="330"/>
                  </a:lnTo>
                  <a:lnTo>
                    <a:pt x="22" y="305"/>
                  </a:lnTo>
                  <a:lnTo>
                    <a:pt x="26" y="278"/>
                  </a:lnTo>
                  <a:lnTo>
                    <a:pt x="26" y="250"/>
                  </a:lnTo>
                  <a:lnTo>
                    <a:pt x="21" y="220"/>
                  </a:lnTo>
                  <a:lnTo>
                    <a:pt x="20" y="214"/>
                  </a:lnTo>
                  <a:lnTo>
                    <a:pt x="17" y="198"/>
                  </a:lnTo>
                  <a:lnTo>
                    <a:pt x="15" y="172"/>
                  </a:lnTo>
                  <a:lnTo>
                    <a:pt x="15" y="141"/>
                  </a:lnTo>
                  <a:lnTo>
                    <a:pt x="18" y="105"/>
                  </a:lnTo>
                  <a:lnTo>
                    <a:pt x="26" y="69"/>
                  </a:lnTo>
                  <a:lnTo>
                    <a:pt x="40" y="33"/>
                  </a:lnTo>
                  <a:lnTo>
                    <a:pt x="62" y="0"/>
                  </a:lnTo>
                  <a:lnTo>
                    <a:pt x="127" y="45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898" name="Freeform 11"/>
            <p:cNvSpPr>
              <a:spLocks/>
            </p:cNvSpPr>
            <p:nvPr/>
          </p:nvSpPr>
          <p:spPr bwMode="auto">
            <a:xfrm>
              <a:off x="4513" y="3294"/>
              <a:ext cx="54" cy="68"/>
            </a:xfrm>
            <a:custGeom>
              <a:avLst/>
              <a:gdLst>
                <a:gd name="T0" fmla="*/ 54 w 54"/>
                <a:gd name="T1" fmla="*/ 33 h 68"/>
                <a:gd name="T2" fmla="*/ 44 w 54"/>
                <a:gd name="T3" fmla="*/ 68 h 68"/>
                <a:gd name="T4" fmla="*/ 6 w 54"/>
                <a:gd name="T5" fmla="*/ 54 h 68"/>
                <a:gd name="T6" fmla="*/ 0 w 54"/>
                <a:gd name="T7" fmla="*/ 0 h 68"/>
                <a:gd name="T8" fmla="*/ 54 w 54"/>
                <a:gd name="T9" fmla="*/ 3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8">
                  <a:moveTo>
                    <a:pt x="54" y="33"/>
                  </a:moveTo>
                  <a:lnTo>
                    <a:pt x="44" y="68"/>
                  </a:lnTo>
                  <a:lnTo>
                    <a:pt x="6" y="54"/>
                  </a:lnTo>
                  <a:lnTo>
                    <a:pt x="0" y="0"/>
                  </a:lnTo>
                  <a:lnTo>
                    <a:pt x="54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899" name="Freeform 12"/>
            <p:cNvSpPr>
              <a:spLocks/>
            </p:cNvSpPr>
            <p:nvPr/>
          </p:nvSpPr>
          <p:spPr bwMode="auto">
            <a:xfrm>
              <a:off x="4893" y="2835"/>
              <a:ext cx="364" cy="524"/>
            </a:xfrm>
            <a:custGeom>
              <a:avLst/>
              <a:gdLst>
                <a:gd name="T0" fmla="*/ 332 w 364"/>
                <a:gd name="T1" fmla="*/ 517 h 524"/>
                <a:gd name="T2" fmla="*/ 302 w 364"/>
                <a:gd name="T3" fmla="*/ 523 h 524"/>
                <a:gd name="T4" fmla="*/ 272 w 364"/>
                <a:gd name="T5" fmla="*/ 524 h 524"/>
                <a:gd name="T6" fmla="*/ 245 w 364"/>
                <a:gd name="T7" fmla="*/ 522 h 524"/>
                <a:gd name="T8" fmla="*/ 219 w 364"/>
                <a:gd name="T9" fmla="*/ 516 h 524"/>
                <a:gd name="T10" fmla="*/ 198 w 364"/>
                <a:gd name="T11" fmla="*/ 510 h 524"/>
                <a:gd name="T12" fmla="*/ 180 w 364"/>
                <a:gd name="T13" fmla="*/ 504 h 524"/>
                <a:gd name="T14" fmla="*/ 169 w 364"/>
                <a:gd name="T15" fmla="*/ 500 h 524"/>
                <a:gd name="T16" fmla="*/ 166 w 364"/>
                <a:gd name="T17" fmla="*/ 498 h 524"/>
                <a:gd name="T18" fmla="*/ 123 w 364"/>
                <a:gd name="T19" fmla="*/ 493 h 524"/>
                <a:gd name="T20" fmla="*/ 93 w 364"/>
                <a:gd name="T21" fmla="*/ 487 h 524"/>
                <a:gd name="T22" fmla="*/ 73 w 364"/>
                <a:gd name="T23" fmla="*/ 480 h 524"/>
                <a:gd name="T24" fmla="*/ 64 w 364"/>
                <a:gd name="T25" fmla="*/ 473 h 524"/>
                <a:gd name="T26" fmla="*/ 59 w 364"/>
                <a:gd name="T27" fmla="*/ 466 h 524"/>
                <a:gd name="T28" fmla="*/ 59 w 364"/>
                <a:gd name="T29" fmla="*/ 460 h 524"/>
                <a:gd name="T30" fmla="*/ 60 w 364"/>
                <a:gd name="T31" fmla="*/ 457 h 524"/>
                <a:gd name="T32" fmla="*/ 62 w 364"/>
                <a:gd name="T33" fmla="*/ 455 h 524"/>
                <a:gd name="T34" fmla="*/ 71 w 364"/>
                <a:gd name="T35" fmla="*/ 435 h 524"/>
                <a:gd name="T36" fmla="*/ 75 w 364"/>
                <a:gd name="T37" fmla="*/ 409 h 524"/>
                <a:gd name="T38" fmla="*/ 75 w 364"/>
                <a:gd name="T39" fmla="*/ 381 h 524"/>
                <a:gd name="T40" fmla="*/ 72 w 364"/>
                <a:gd name="T41" fmla="*/ 351 h 524"/>
                <a:gd name="T42" fmla="*/ 67 w 364"/>
                <a:gd name="T43" fmla="*/ 325 h 524"/>
                <a:gd name="T44" fmla="*/ 63 w 364"/>
                <a:gd name="T45" fmla="*/ 303 h 524"/>
                <a:gd name="T46" fmla="*/ 59 w 364"/>
                <a:gd name="T47" fmla="*/ 289 h 524"/>
                <a:gd name="T48" fmla="*/ 58 w 364"/>
                <a:gd name="T49" fmla="*/ 283 h 524"/>
                <a:gd name="T50" fmla="*/ 26 w 364"/>
                <a:gd name="T51" fmla="*/ 211 h 524"/>
                <a:gd name="T52" fmla="*/ 8 w 364"/>
                <a:gd name="T53" fmla="*/ 152 h 524"/>
                <a:gd name="T54" fmla="*/ 0 w 364"/>
                <a:gd name="T55" fmla="*/ 102 h 524"/>
                <a:gd name="T56" fmla="*/ 0 w 364"/>
                <a:gd name="T57" fmla="*/ 64 h 524"/>
                <a:gd name="T58" fmla="*/ 5 w 364"/>
                <a:gd name="T59" fmla="*/ 35 h 524"/>
                <a:gd name="T60" fmla="*/ 12 w 364"/>
                <a:gd name="T61" fmla="*/ 16 h 524"/>
                <a:gd name="T62" fmla="*/ 18 w 364"/>
                <a:gd name="T63" fmla="*/ 4 h 524"/>
                <a:gd name="T64" fmla="*/ 20 w 364"/>
                <a:gd name="T65" fmla="*/ 0 h 524"/>
                <a:gd name="T66" fmla="*/ 146 w 364"/>
                <a:gd name="T67" fmla="*/ 31 h 524"/>
                <a:gd name="T68" fmla="*/ 141 w 364"/>
                <a:gd name="T69" fmla="*/ 121 h 524"/>
                <a:gd name="T70" fmla="*/ 141 w 364"/>
                <a:gd name="T71" fmla="*/ 196 h 524"/>
                <a:gd name="T72" fmla="*/ 146 w 364"/>
                <a:gd name="T73" fmla="*/ 258 h 524"/>
                <a:gd name="T74" fmla="*/ 153 w 364"/>
                <a:gd name="T75" fmla="*/ 305 h 524"/>
                <a:gd name="T76" fmla="*/ 161 w 364"/>
                <a:gd name="T77" fmla="*/ 341 h 524"/>
                <a:gd name="T78" fmla="*/ 169 w 364"/>
                <a:gd name="T79" fmla="*/ 364 h 524"/>
                <a:gd name="T80" fmla="*/ 175 w 364"/>
                <a:gd name="T81" fmla="*/ 377 h 524"/>
                <a:gd name="T82" fmla="*/ 177 w 364"/>
                <a:gd name="T83" fmla="*/ 382 h 524"/>
                <a:gd name="T84" fmla="*/ 283 w 364"/>
                <a:gd name="T85" fmla="*/ 465 h 524"/>
                <a:gd name="T86" fmla="*/ 289 w 364"/>
                <a:gd name="T87" fmla="*/ 465 h 524"/>
                <a:gd name="T88" fmla="*/ 303 w 364"/>
                <a:gd name="T89" fmla="*/ 464 h 524"/>
                <a:gd name="T90" fmla="*/ 322 w 364"/>
                <a:gd name="T91" fmla="*/ 465 h 524"/>
                <a:gd name="T92" fmla="*/ 342 w 364"/>
                <a:gd name="T93" fmla="*/ 467 h 524"/>
                <a:gd name="T94" fmla="*/ 357 w 364"/>
                <a:gd name="T95" fmla="*/ 472 h 524"/>
                <a:gd name="T96" fmla="*/ 364 w 364"/>
                <a:gd name="T97" fmla="*/ 480 h 524"/>
                <a:gd name="T98" fmla="*/ 360 w 364"/>
                <a:gd name="T99" fmla="*/ 493 h 524"/>
                <a:gd name="T100" fmla="*/ 340 w 364"/>
                <a:gd name="T101" fmla="*/ 512 h 524"/>
                <a:gd name="T102" fmla="*/ 332 w 364"/>
                <a:gd name="T103" fmla="*/ 517 h 52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64" h="524">
                  <a:moveTo>
                    <a:pt x="332" y="517"/>
                  </a:moveTo>
                  <a:lnTo>
                    <a:pt x="302" y="523"/>
                  </a:lnTo>
                  <a:lnTo>
                    <a:pt x="272" y="524"/>
                  </a:lnTo>
                  <a:lnTo>
                    <a:pt x="245" y="522"/>
                  </a:lnTo>
                  <a:lnTo>
                    <a:pt x="219" y="516"/>
                  </a:lnTo>
                  <a:lnTo>
                    <a:pt x="198" y="510"/>
                  </a:lnTo>
                  <a:lnTo>
                    <a:pt x="180" y="504"/>
                  </a:lnTo>
                  <a:lnTo>
                    <a:pt x="169" y="500"/>
                  </a:lnTo>
                  <a:lnTo>
                    <a:pt x="166" y="498"/>
                  </a:lnTo>
                  <a:lnTo>
                    <a:pt x="123" y="493"/>
                  </a:lnTo>
                  <a:lnTo>
                    <a:pt x="93" y="487"/>
                  </a:lnTo>
                  <a:lnTo>
                    <a:pt x="73" y="480"/>
                  </a:lnTo>
                  <a:lnTo>
                    <a:pt x="64" y="473"/>
                  </a:lnTo>
                  <a:lnTo>
                    <a:pt x="59" y="466"/>
                  </a:lnTo>
                  <a:lnTo>
                    <a:pt x="59" y="460"/>
                  </a:lnTo>
                  <a:lnTo>
                    <a:pt x="60" y="457"/>
                  </a:lnTo>
                  <a:lnTo>
                    <a:pt x="62" y="455"/>
                  </a:lnTo>
                  <a:lnTo>
                    <a:pt x="71" y="435"/>
                  </a:lnTo>
                  <a:lnTo>
                    <a:pt x="75" y="409"/>
                  </a:lnTo>
                  <a:lnTo>
                    <a:pt x="75" y="381"/>
                  </a:lnTo>
                  <a:lnTo>
                    <a:pt x="72" y="351"/>
                  </a:lnTo>
                  <a:lnTo>
                    <a:pt x="67" y="325"/>
                  </a:lnTo>
                  <a:lnTo>
                    <a:pt x="63" y="303"/>
                  </a:lnTo>
                  <a:lnTo>
                    <a:pt x="59" y="289"/>
                  </a:lnTo>
                  <a:lnTo>
                    <a:pt x="58" y="283"/>
                  </a:lnTo>
                  <a:lnTo>
                    <a:pt x="26" y="211"/>
                  </a:lnTo>
                  <a:lnTo>
                    <a:pt x="8" y="152"/>
                  </a:lnTo>
                  <a:lnTo>
                    <a:pt x="0" y="102"/>
                  </a:lnTo>
                  <a:lnTo>
                    <a:pt x="0" y="64"/>
                  </a:lnTo>
                  <a:lnTo>
                    <a:pt x="5" y="35"/>
                  </a:lnTo>
                  <a:lnTo>
                    <a:pt x="12" y="16"/>
                  </a:lnTo>
                  <a:lnTo>
                    <a:pt x="18" y="4"/>
                  </a:lnTo>
                  <a:lnTo>
                    <a:pt x="20" y="0"/>
                  </a:lnTo>
                  <a:lnTo>
                    <a:pt x="146" y="31"/>
                  </a:lnTo>
                  <a:lnTo>
                    <a:pt x="141" y="121"/>
                  </a:lnTo>
                  <a:lnTo>
                    <a:pt x="141" y="196"/>
                  </a:lnTo>
                  <a:lnTo>
                    <a:pt x="146" y="258"/>
                  </a:lnTo>
                  <a:lnTo>
                    <a:pt x="153" y="305"/>
                  </a:lnTo>
                  <a:lnTo>
                    <a:pt x="161" y="341"/>
                  </a:lnTo>
                  <a:lnTo>
                    <a:pt x="169" y="364"/>
                  </a:lnTo>
                  <a:lnTo>
                    <a:pt x="175" y="377"/>
                  </a:lnTo>
                  <a:lnTo>
                    <a:pt x="177" y="382"/>
                  </a:lnTo>
                  <a:lnTo>
                    <a:pt x="283" y="465"/>
                  </a:lnTo>
                  <a:lnTo>
                    <a:pt x="289" y="465"/>
                  </a:lnTo>
                  <a:lnTo>
                    <a:pt x="303" y="464"/>
                  </a:lnTo>
                  <a:lnTo>
                    <a:pt x="322" y="465"/>
                  </a:lnTo>
                  <a:lnTo>
                    <a:pt x="342" y="467"/>
                  </a:lnTo>
                  <a:lnTo>
                    <a:pt x="357" y="472"/>
                  </a:lnTo>
                  <a:lnTo>
                    <a:pt x="364" y="480"/>
                  </a:lnTo>
                  <a:lnTo>
                    <a:pt x="360" y="493"/>
                  </a:lnTo>
                  <a:lnTo>
                    <a:pt x="340" y="512"/>
                  </a:lnTo>
                  <a:lnTo>
                    <a:pt x="332" y="5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0" name="Freeform 13"/>
            <p:cNvSpPr>
              <a:spLocks/>
            </p:cNvSpPr>
            <p:nvPr/>
          </p:nvSpPr>
          <p:spPr bwMode="auto">
            <a:xfrm>
              <a:off x="4916" y="2865"/>
              <a:ext cx="177" cy="412"/>
            </a:xfrm>
            <a:custGeom>
              <a:avLst/>
              <a:gdLst>
                <a:gd name="T0" fmla="*/ 87 w 177"/>
                <a:gd name="T1" fmla="*/ 20 h 412"/>
                <a:gd name="T2" fmla="*/ 87 w 177"/>
                <a:gd name="T3" fmla="*/ 33 h 412"/>
                <a:gd name="T4" fmla="*/ 86 w 177"/>
                <a:gd name="T5" fmla="*/ 68 h 412"/>
                <a:gd name="T6" fmla="*/ 88 w 177"/>
                <a:gd name="T7" fmla="*/ 119 h 412"/>
                <a:gd name="T8" fmla="*/ 93 w 177"/>
                <a:gd name="T9" fmla="*/ 181 h 412"/>
                <a:gd name="T10" fmla="*/ 102 w 177"/>
                <a:gd name="T11" fmla="*/ 245 h 412"/>
                <a:gd name="T12" fmla="*/ 119 w 177"/>
                <a:gd name="T13" fmla="*/ 307 h 412"/>
                <a:gd name="T14" fmla="*/ 143 w 177"/>
                <a:gd name="T15" fmla="*/ 360 h 412"/>
                <a:gd name="T16" fmla="*/ 177 w 177"/>
                <a:gd name="T17" fmla="*/ 399 h 412"/>
                <a:gd name="T18" fmla="*/ 176 w 177"/>
                <a:gd name="T19" fmla="*/ 401 h 412"/>
                <a:gd name="T20" fmla="*/ 172 w 177"/>
                <a:gd name="T21" fmla="*/ 405 h 412"/>
                <a:gd name="T22" fmla="*/ 165 w 177"/>
                <a:gd name="T23" fmla="*/ 409 h 412"/>
                <a:gd name="T24" fmla="*/ 154 w 177"/>
                <a:gd name="T25" fmla="*/ 412 h 412"/>
                <a:gd name="T26" fmla="*/ 141 w 177"/>
                <a:gd name="T27" fmla="*/ 412 h 412"/>
                <a:gd name="T28" fmla="*/ 124 w 177"/>
                <a:gd name="T29" fmla="*/ 409 h 412"/>
                <a:gd name="T30" fmla="*/ 102 w 177"/>
                <a:gd name="T31" fmla="*/ 398 h 412"/>
                <a:gd name="T32" fmla="*/ 76 w 177"/>
                <a:gd name="T33" fmla="*/ 379 h 412"/>
                <a:gd name="T34" fmla="*/ 76 w 177"/>
                <a:gd name="T35" fmla="*/ 376 h 412"/>
                <a:gd name="T36" fmla="*/ 78 w 177"/>
                <a:gd name="T37" fmla="*/ 364 h 412"/>
                <a:gd name="T38" fmla="*/ 78 w 177"/>
                <a:gd name="T39" fmla="*/ 347 h 412"/>
                <a:gd name="T40" fmla="*/ 78 w 177"/>
                <a:gd name="T41" fmla="*/ 326 h 412"/>
                <a:gd name="T42" fmla="*/ 74 w 177"/>
                <a:gd name="T43" fmla="*/ 301 h 412"/>
                <a:gd name="T44" fmla="*/ 68 w 177"/>
                <a:gd name="T45" fmla="*/ 274 h 412"/>
                <a:gd name="T46" fmla="*/ 59 w 177"/>
                <a:gd name="T47" fmla="*/ 247 h 412"/>
                <a:gd name="T48" fmla="*/ 44 w 177"/>
                <a:gd name="T49" fmla="*/ 221 h 412"/>
                <a:gd name="T50" fmla="*/ 41 w 177"/>
                <a:gd name="T51" fmla="*/ 215 h 412"/>
                <a:gd name="T52" fmla="*/ 34 w 177"/>
                <a:gd name="T53" fmla="*/ 201 h 412"/>
                <a:gd name="T54" fmla="*/ 23 w 177"/>
                <a:gd name="T55" fmla="*/ 177 h 412"/>
                <a:gd name="T56" fmla="*/ 13 w 177"/>
                <a:gd name="T57" fmla="*/ 148 h 412"/>
                <a:gd name="T58" fmla="*/ 4 w 177"/>
                <a:gd name="T59" fmla="*/ 114 h 412"/>
                <a:gd name="T60" fmla="*/ 0 w 177"/>
                <a:gd name="T61" fmla="*/ 77 h 412"/>
                <a:gd name="T62" fmla="*/ 1 w 177"/>
                <a:gd name="T63" fmla="*/ 38 h 412"/>
                <a:gd name="T64" fmla="*/ 11 w 177"/>
                <a:gd name="T65" fmla="*/ 0 h 412"/>
                <a:gd name="T66" fmla="*/ 87 w 177"/>
                <a:gd name="T67" fmla="*/ 20 h 41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7" h="412">
                  <a:moveTo>
                    <a:pt x="87" y="20"/>
                  </a:moveTo>
                  <a:lnTo>
                    <a:pt x="87" y="33"/>
                  </a:lnTo>
                  <a:lnTo>
                    <a:pt x="86" y="68"/>
                  </a:lnTo>
                  <a:lnTo>
                    <a:pt x="88" y="119"/>
                  </a:lnTo>
                  <a:lnTo>
                    <a:pt x="93" y="181"/>
                  </a:lnTo>
                  <a:lnTo>
                    <a:pt x="102" y="245"/>
                  </a:lnTo>
                  <a:lnTo>
                    <a:pt x="119" y="307"/>
                  </a:lnTo>
                  <a:lnTo>
                    <a:pt x="143" y="360"/>
                  </a:lnTo>
                  <a:lnTo>
                    <a:pt x="177" y="399"/>
                  </a:lnTo>
                  <a:lnTo>
                    <a:pt x="176" y="401"/>
                  </a:lnTo>
                  <a:lnTo>
                    <a:pt x="172" y="405"/>
                  </a:lnTo>
                  <a:lnTo>
                    <a:pt x="165" y="409"/>
                  </a:lnTo>
                  <a:lnTo>
                    <a:pt x="154" y="412"/>
                  </a:lnTo>
                  <a:lnTo>
                    <a:pt x="141" y="412"/>
                  </a:lnTo>
                  <a:lnTo>
                    <a:pt x="124" y="409"/>
                  </a:lnTo>
                  <a:lnTo>
                    <a:pt x="102" y="398"/>
                  </a:lnTo>
                  <a:lnTo>
                    <a:pt x="76" y="379"/>
                  </a:lnTo>
                  <a:lnTo>
                    <a:pt x="76" y="376"/>
                  </a:lnTo>
                  <a:lnTo>
                    <a:pt x="78" y="364"/>
                  </a:lnTo>
                  <a:lnTo>
                    <a:pt x="78" y="347"/>
                  </a:lnTo>
                  <a:lnTo>
                    <a:pt x="78" y="326"/>
                  </a:lnTo>
                  <a:lnTo>
                    <a:pt x="74" y="301"/>
                  </a:lnTo>
                  <a:lnTo>
                    <a:pt x="68" y="274"/>
                  </a:lnTo>
                  <a:lnTo>
                    <a:pt x="59" y="247"/>
                  </a:lnTo>
                  <a:lnTo>
                    <a:pt x="44" y="221"/>
                  </a:lnTo>
                  <a:lnTo>
                    <a:pt x="41" y="215"/>
                  </a:lnTo>
                  <a:lnTo>
                    <a:pt x="34" y="201"/>
                  </a:lnTo>
                  <a:lnTo>
                    <a:pt x="23" y="177"/>
                  </a:lnTo>
                  <a:lnTo>
                    <a:pt x="13" y="148"/>
                  </a:lnTo>
                  <a:lnTo>
                    <a:pt x="4" y="114"/>
                  </a:lnTo>
                  <a:lnTo>
                    <a:pt x="0" y="77"/>
                  </a:lnTo>
                  <a:lnTo>
                    <a:pt x="1" y="38"/>
                  </a:lnTo>
                  <a:lnTo>
                    <a:pt x="11" y="0"/>
                  </a:lnTo>
                  <a:lnTo>
                    <a:pt x="87" y="2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1" name="Freeform 14"/>
            <p:cNvSpPr>
              <a:spLocks/>
            </p:cNvSpPr>
            <p:nvPr/>
          </p:nvSpPr>
          <p:spPr bwMode="auto">
            <a:xfrm>
              <a:off x="4958" y="3306"/>
              <a:ext cx="64" cy="51"/>
            </a:xfrm>
            <a:custGeom>
              <a:avLst/>
              <a:gdLst>
                <a:gd name="T0" fmla="*/ 60 w 64"/>
                <a:gd name="T1" fmla="*/ 14 h 51"/>
                <a:gd name="T2" fmla="*/ 64 w 64"/>
                <a:gd name="T3" fmla="*/ 51 h 51"/>
                <a:gd name="T4" fmla="*/ 23 w 64"/>
                <a:gd name="T5" fmla="*/ 49 h 51"/>
                <a:gd name="T6" fmla="*/ 0 w 64"/>
                <a:gd name="T7" fmla="*/ 0 h 51"/>
                <a:gd name="T8" fmla="*/ 60 w 64"/>
                <a:gd name="T9" fmla="*/ 1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1">
                  <a:moveTo>
                    <a:pt x="60" y="14"/>
                  </a:moveTo>
                  <a:lnTo>
                    <a:pt x="64" y="51"/>
                  </a:lnTo>
                  <a:lnTo>
                    <a:pt x="23" y="49"/>
                  </a:lnTo>
                  <a:lnTo>
                    <a:pt x="0" y="0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2" name="Freeform 15"/>
            <p:cNvSpPr>
              <a:spLocks/>
            </p:cNvSpPr>
            <p:nvPr/>
          </p:nvSpPr>
          <p:spPr bwMode="auto">
            <a:xfrm>
              <a:off x="4431" y="1597"/>
              <a:ext cx="722" cy="1439"/>
            </a:xfrm>
            <a:custGeom>
              <a:avLst/>
              <a:gdLst>
                <a:gd name="T0" fmla="*/ 683 w 722"/>
                <a:gd name="T1" fmla="*/ 311 h 1439"/>
                <a:gd name="T2" fmla="*/ 468 w 722"/>
                <a:gd name="T3" fmla="*/ 82 h 1439"/>
                <a:gd name="T4" fmla="*/ 437 w 722"/>
                <a:gd name="T5" fmla="*/ 47 h 1439"/>
                <a:gd name="T6" fmla="*/ 377 w 722"/>
                <a:gd name="T7" fmla="*/ 43 h 1439"/>
                <a:gd name="T8" fmla="*/ 324 w 722"/>
                <a:gd name="T9" fmla="*/ 23 h 1439"/>
                <a:gd name="T10" fmla="*/ 291 w 722"/>
                <a:gd name="T11" fmla="*/ 4 h 1439"/>
                <a:gd name="T12" fmla="*/ 241 w 722"/>
                <a:gd name="T13" fmla="*/ 43 h 1439"/>
                <a:gd name="T14" fmla="*/ 139 w 722"/>
                <a:gd name="T15" fmla="*/ 74 h 1439"/>
                <a:gd name="T16" fmla="*/ 99 w 722"/>
                <a:gd name="T17" fmla="*/ 84 h 1439"/>
                <a:gd name="T18" fmla="*/ 73 w 722"/>
                <a:gd name="T19" fmla="*/ 101 h 1439"/>
                <a:gd name="T20" fmla="*/ 60 w 722"/>
                <a:gd name="T21" fmla="*/ 114 h 1439"/>
                <a:gd name="T22" fmla="*/ 9 w 722"/>
                <a:gd name="T23" fmla="*/ 369 h 1439"/>
                <a:gd name="T24" fmla="*/ 1 w 722"/>
                <a:gd name="T25" fmla="*/ 479 h 1439"/>
                <a:gd name="T26" fmla="*/ 9 w 722"/>
                <a:gd name="T27" fmla="*/ 538 h 1439"/>
                <a:gd name="T28" fmla="*/ 114 w 722"/>
                <a:gd name="T29" fmla="*/ 847 h 1439"/>
                <a:gd name="T30" fmla="*/ 80 w 722"/>
                <a:gd name="T31" fmla="*/ 1412 h 1439"/>
                <a:gd name="T32" fmla="*/ 97 w 722"/>
                <a:gd name="T33" fmla="*/ 1417 h 1439"/>
                <a:gd name="T34" fmla="*/ 126 w 722"/>
                <a:gd name="T35" fmla="*/ 1423 h 1439"/>
                <a:gd name="T36" fmla="*/ 166 w 722"/>
                <a:gd name="T37" fmla="*/ 1430 h 1439"/>
                <a:gd name="T38" fmla="*/ 214 w 722"/>
                <a:gd name="T39" fmla="*/ 1436 h 1439"/>
                <a:gd name="T40" fmla="*/ 266 w 722"/>
                <a:gd name="T41" fmla="*/ 1439 h 1439"/>
                <a:gd name="T42" fmla="*/ 319 w 722"/>
                <a:gd name="T43" fmla="*/ 1439 h 1439"/>
                <a:gd name="T44" fmla="*/ 371 w 722"/>
                <a:gd name="T45" fmla="*/ 1433 h 1439"/>
                <a:gd name="T46" fmla="*/ 397 w 722"/>
                <a:gd name="T47" fmla="*/ 1426 h 1439"/>
                <a:gd name="T48" fmla="*/ 417 w 722"/>
                <a:gd name="T49" fmla="*/ 1419 h 1439"/>
                <a:gd name="T50" fmla="*/ 453 w 722"/>
                <a:gd name="T51" fmla="*/ 1407 h 1439"/>
                <a:gd name="T52" fmla="*/ 498 w 722"/>
                <a:gd name="T53" fmla="*/ 1393 h 1439"/>
                <a:gd name="T54" fmla="*/ 548 w 722"/>
                <a:gd name="T55" fmla="*/ 1378 h 1439"/>
                <a:gd name="T56" fmla="*/ 598 w 722"/>
                <a:gd name="T57" fmla="*/ 1364 h 1439"/>
                <a:gd name="T58" fmla="*/ 643 w 722"/>
                <a:gd name="T59" fmla="*/ 1353 h 1439"/>
                <a:gd name="T60" fmla="*/ 676 w 722"/>
                <a:gd name="T61" fmla="*/ 1348 h 1439"/>
                <a:gd name="T62" fmla="*/ 684 w 722"/>
                <a:gd name="T63" fmla="*/ 1322 h 1439"/>
                <a:gd name="T64" fmla="*/ 662 w 722"/>
                <a:gd name="T65" fmla="*/ 1158 h 1439"/>
                <a:gd name="T66" fmla="*/ 631 w 722"/>
                <a:gd name="T67" fmla="*/ 927 h 1439"/>
                <a:gd name="T68" fmla="*/ 608 w 722"/>
                <a:gd name="T69" fmla="*/ 738 h 1439"/>
                <a:gd name="T70" fmla="*/ 604 w 722"/>
                <a:gd name="T71" fmla="*/ 691 h 1439"/>
                <a:gd name="T72" fmla="*/ 613 w 722"/>
                <a:gd name="T73" fmla="*/ 681 h 1439"/>
                <a:gd name="T74" fmla="*/ 623 w 722"/>
                <a:gd name="T75" fmla="*/ 665 h 1439"/>
                <a:gd name="T76" fmla="*/ 624 w 722"/>
                <a:gd name="T77" fmla="*/ 641 h 1439"/>
                <a:gd name="T78" fmla="*/ 624 w 722"/>
                <a:gd name="T79" fmla="*/ 623 h 1439"/>
                <a:gd name="T80" fmla="*/ 657 w 722"/>
                <a:gd name="T81" fmla="*/ 586 h 1439"/>
                <a:gd name="T82" fmla="*/ 699 w 722"/>
                <a:gd name="T83" fmla="*/ 519 h 1439"/>
                <a:gd name="T84" fmla="*/ 722 w 722"/>
                <a:gd name="T85" fmla="*/ 436 h 14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22" h="1439">
                  <a:moveTo>
                    <a:pt x="719" y="389"/>
                  </a:moveTo>
                  <a:lnTo>
                    <a:pt x="683" y="311"/>
                  </a:lnTo>
                  <a:lnTo>
                    <a:pt x="595" y="108"/>
                  </a:lnTo>
                  <a:lnTo>
                    <a:pt x="468" y="82"/>
                  </a:lnTo>
                  <a:lnTo>
                    <a:pt x="464" y="36"/>
                  </a:lnTo>
                  <a:lnTo>
                    <a:pt x="437" y="47"/>
                  </a:lnTo>
                  <a:lnTo>
                    <a:pt x="408" y="48"/>
                  </a:lnTo>
                  <a:lnTo>
                    <a:pt x="377" y="43"/>
                  </a:lnTo>
                  <a:lnTo>
                    <a:pt x="348" y="34"/>
                  </a:lnTo>
                  <a:lnTo>
                    <a:pt x="324" y="23"/>
                  </a:lnTo>
                  <a:lnTo>
                    <a:pt x="304" y="12"/>
                  </a:lnTo>
                  <a:lnTo>
                    <a:pt x="291" y="4"/>
                  </a:lnTo>
                  <a:lnTo>
                    <a:pt x="286" y="0"/>
                  </a:lnTo>
                  <a:lnTo>
                    <a:pt x="241" y="43"/>
                  </a:lnTo>
                  <a:lnTo>
                    <a:pt x="165" y="74"/>
                  </a:lnTo>
                  <a:lnTo>
                    <a:pt x="139" y="74"/>
                  </a:lnTo>
                  <a:lnTo>
                    <a:pt x="118" y="79"/>
                  </a:lnTo>
                  <a:lnTo>
                    <a:pt x="99" y="84"/>
                  </a:lnTo>
                  <a:lnTo>
                    <a:pt x="85" y="93"/>
                  </a:lnTo>
                  <a:lnTo>
                    <a:pt x="73" y="101"/>
                  </a:lnTo>
                  <a:lnTo>
                    <a:pt x="65" y="109"/>
                  </a:lnTo>
                  <a:lnTo>
                    <a:pt x="60" y="114"/>
                  </a:lnTo>
                  <a:lnTo>
                    <a:pt x="59" y="116"/>
                  </a:lnTo>
                  <a:lnTo>
                    <a:pt x="9" y="369"/>
                  </a:lnTo>
                  <a:lnTo>
                    <a:pt x="0" y="424"/>
                  </a:lnTo>
                  <a:lnTo>
                    <a:pt x="1" y="479"/>
                  </a:lnTo>
                  <a:lnTo>
                    <a:pt x="5" y="522"/>
                  </a:lnTo>
                  <a:lnTo>
                    <a:pt x="9" y="538"/>
                  </a:lnTo>
                  <a:lnTo>
                    <a:pt x="128" y="597"/>
                  </a:lnTo>
                  <a:lnTo>
                    <a:pt x="114" y="847"/>
                  </a:lnTo>
                  <a:lnTo>
                    <a:pt x="78" y="1412"/>
                  </a:lnTo>
                  <a:lnTo>
                    <a:pt x="80" y="1412"/>
                  </a:lnTo>
                  <a:lnTo>
                    <a:pt x="86" y="1414"/>
                  </a:lnTo>
                  <a:lnTo>
                    <a:pt x="97" y="1417"/>
                  </a:lnTo>
                  <a:lnTo>
                    <a:pt x="110" y="1419"/>
                  </a:lnTo>
                  <a:lnTo>
                    <a:pt x="126" y="1423"/>
                  </a:lnTo>
                  <a:lnTo>
                    <a:pt x="145" y="1426"/>
                  </a:lnTo>
                  <a:lnTo>
                    <a:pt x="166" y="1430"/>
                  </a:lnTo>
                  <a:lnTo>
                    <a:pt x="190" y="1432"/>
                  </a:lnTo>
                  <a:lnTo>
                    <a:pt x="214" y="1436"/>
                  </a:lnTo>
                  <a:lnTo>
                    <a:pt x="240" y="1438"/>
                  </a:lnTo>
                  <a:lnTo>
                    <a:pt x="266" y="1439"/>
                  </a:lnTo>
                  <a:lnTo>
                    <a:pt x="293" y="1439"/>
                  </a:lnTo>
                  <a:lnTo>
                    <a:pt x="319" y="1439"/>
                  </a:lnTo>
                  <a:lnTo>
                    <a:pt x="345" y="1437"/>
                  </a:lnTo>
                  <a:lnTo>
                    <a:pt x="371" y="1433"/>
                  </a:lnTo>
                  <a:lnTo>
                    <a:pt x="395" y="1427"/>
                  </a:lnTo>
                  <a:lnTo>
                    <a:pt x="397" y="1426"/>
                  </a:lnTo>
                  <a:lnTo>
                    <a:pt x="405" y="1424"/>
                  </a:lnTo>
                  <a:lnTo>
                    <a:pt x="417" y="1419"/>
                  </a:lnTo>
                  <a:lnTo>
                    <a:pt x="434" y="1414"/>
                  </a:lnTo>
                  <a:lnTo>
                    <a:pt x="453" y="1407"/>
                  </a:lnTo>
                  <a:lnTo>
                    <a:pt x="474" y="1400"/>
                  </a:lnTo>
                  <a:lnTo>
                    <a:pt x="498" y="1393"/>
                  </a:lnTo>
                  <a:lnTo>
                    <a:pt x="522" y="1386"/>
                  </a:lnTo>
                  <a:lnTo>
                    <a:pt x="548" y="1378"/>
                  </a:lnTo>
                  <a:lnTo>
                    <a:pt x="573" y="1371"/>
                  </a:lnTo>
                  <a:lnTo>
                    <a:pt x="598" y="1364"/>
                  </a:lnTo>
                  <a:lnTo>
                    <a:pt x="622" y="1358"/>
                  </a:lnTo>
                  <a:lnTo>
                    <a:pt x="643" y="1353"/>
                  </a:lnTo>
                  <a:lnTo>
                    <a:pt x="661" y="1349"/>
                  </a:lnTo>
                  <a:lnTo>
                    <a:pt x="676" y="1348"/>
                  </a:lnTo>
                  <a:lnTo>
                    <a:pt x="688" y="1348"/>
                  </a:lnTo>
                  <a:lnTo>
                    <a:pt x="684" y="1322"/>
                  </a:lnTo>
                  <a:lnTo>
                    <a:pt x="675" y="1255"/>
                  </a:lnTo>
                  <a:lnTo>
                    <a:pt x="662" y="1158"/>
                  </a:lnTo>
                  <a:lnTo>
                    <a:pt x="647" y="1044"/>
                  </a:lnTo>
                  <a:lnTo>
                    <a:pt x="631" y="927"/>
                  </a:lnTo>
                  <a:lnTo>
                    <a:pt x="617" y="821"/>
                  </a:lnTo>
                  <a:lnTo>
                    <a:pt x="608" y="738"/>
                  </a:lnTo>
                  <a:lnTo>
                    <a:pt x="603" y="692"/>
                  </a:lnTo>
                  <a:lnTo>
                    <a:pt x="604" y="691"/>
                  </a:lnTo>
                  <a:lnTo>
                    <a:pt x="609" y="687"/>
                  </a:lnTo>
                  <a:lnTo>
                    <a:pt x="613" y="681"/>
                  </a:lnTo>
                  <a:lnTo>
                    <a:pt x="618" y="674"/>
                  </a:lnTo>
                  <a:lnTo>
                    <a:pt x="623" y="665"/>
                  </a:lnTo>
                  <a:lnTo>
                    <a:pt x="625" y="654"/>
                  </a:lnTo>
                  <a:lnTo>
                    <a:pt x="624" y="641"/>
                  </a:lnTo>
                  <a:lnTo>
                    <a:pt x="618" y="628"/>
                  </a:lnTo>
                  <a:lnTo>
                    <a:pt x="624" y="623"/>
                  </a:lnTo>
                  <a:lnTo>
                    <a:pt x="637" y="608"/>
                  </a:lnTo>
                  <a:lnTo>
                    <a:pt x="657" y="586"/>
                  </a:lnTo>
                  <a:lnTo>
                    <a:pt x="679" y="555"/>
                  </a:lnTo>
                  <a:lnTo>
                    <a:pt x="699" y="519"/>
                  </a:lnTo>
                  <a:lnTo>
                    <a:pt x="714" y="478"/>
                  </a:lnTo>
                  <a:lnTo>
                    <a:pt x="722" y="436"/>
                  </a:lnTo>
                  <a:lnTo>
                    <a:pt x="719" y="3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3" name="Freeform 16"/>
            <p:cNvSpPr>
              <a:spLocks/>
            </p:cNvSpPr>
            <p:nvPr/>
          </p:nvSpPr>
          <p:spPr bwMode="auto">
            <a:xfrm>
              <a:off x="4462" y="1633"/>
              <a:ext cx="655" cy="636"/>
            </a:xfrm>
            <a:custGeom>
              <a:avLst/>
              <a:gdLst>
                <a:gd name="T0" fmla="*/ 488 w 655"/>
                <a:gd name="T1" fmla="*/ 439 h 636"/>
                <a:gd name="T2" fmla="*/ 566 w 655"/>
                <a:gd name="T3" fmla="*/ 336 h 636"/>
                <a:gd name="T4" fmla="*/ 515 w 655"/>
                <a:gd name="T5" fmla="*/ 199 h 636"/>
                <a:gd name="T6" fmla="*/ 523 w 655"/>
                <a:gd name="T7" fmla="*/ 131 h 636"/>
                <a:gd name="T8" fmla="*/ 545 w 655"/>
                <a:gd name="T9" fmla="*/ 206 h 636"/>
                <a:gd name="T10" fmla="*/ 595 w 655"/>
                <a:gd name="T11" fmla="*/ 331 h 636"/>
                <a:gd name="T12" fmla="*/ 560 w 655"/>
                <a:gd name="T13" fmla="*/ 149 h 636"/>
                <a:gd name="T14" fmla="*/ 642 w 655"/>
                <a:gd name="T15" fmla="*/ 407 h 636"/>
                <a:gd name="T16" fmla="*/ 655 w 655"/>
                <a:gd name="T17" fmla="*/ 389 h 636"/>
                <a:gd name="T18" fmla="*/ 547 w 655"/>
                <a:gd name="T19" fmla="*/ 104 h 636"/>
                <a:gd name="T20" fmla="*/ 444 w 655"/>
                <a:gd name="T21" fmla="*/ 79 h 636"/>
                <a:gd name="T22" fmla="*/ 419 w 655"/>
                <a:gd name="T23" fmla="*/ 118 h 636"/>
                <a:gd name="T24" fmla="*/ 403 w 655"/>
                <a:gd name="T25" fmla="*/ 156 h 636"/>
                <a:gd name="T26" fmla="*/ 399 w 655"/>
                <a:gd name="T27" fmla="*/ 152 h 636"/>
                <a:gd name="T28" fmla="*/ 387 w 655"/>
                <a:gd name="T29" fmla="*/ 141 h 636"/>
                <a:gd name="T30" fmla="*/ 372 w 655"/>
                <a:gd name="T31" fmla="*/ 124 h 636"/>
                <a:gd name="T32" fmla="*/ 352 w 655"/>
                <a:gd name="T33" fmla="*/ 103 h 636"/>
                <a:gd name="T34" fmla="*/ 328 w 655"/>
                <a:gd name="T35" fmla="*/ 78 h 636"/>
                <a:gd name="T36" fmla="*/ 304 w 655"/>
                <a:gd name="T37" fmla="*/ 52 h 636"/>
                <a:gd name="T38" fmla="*/ 282 w 655"/>
                <a:gd name="T39" fmla="*/ 26 h 636"/>
                <a:gd name="T40" fmla="*/ 261 w 655"/>
                <a:gd name="T41" fmla="*/ 0 h 636"/>
                <a:gd name="T42" fmla="*/ 232 w 655"/>
                <a:gd name="T43" fmla="*/ 37 h 636"/>
                <a:gd name="T44" fmla="*/ 148 w 655"/>
                <a:gd name="T45" fmla="*/ 58 h 636"/>
                <a:gd name="T46" fmla="*/ 187 w 655"/>
                <a:gd name="T47" fmla="*/ 99 h 636"/>
                <a:gd name="T48" fmla="*/ 119 w 655"/>
                <a:gd name="T49" fmla="*/ 67 h 636"/>
                <a:gd name="T50" fmla="*/ 57 w 655"/>
                <a:gd name="T51" fmla="*/ 97 h 636"/>
                <a:gd name="T52" fmla="*/ 0 w 655"/>
                <a:gd name="T53" fmla="*/ 395 h 636"/>
                <a:gd name="T54" fmla="*/ 2 w 655"/>
                <a:gd name="T55" fmla="*/ 475 h 636"/>
                <a:gd name="T56" fmla="*/ 213 w 655"/>
                <a:gd name="T57" fmla="*/ 574 h 636"/>
                <a:gd name="T58" fmla="*/ 140 w 655"/>
                <a:gd name="T59" fmla="*/ 570 h 636"/>
                <a:gd name="T60" fmla="*/ 273 w 655"/>
                <a:gd name="T61" fmla="*/ 627 h 636"/>
                <a:gd name="T62" fmla="*/ 320 w 655"/>
                <a:gd name="T63" fmla="*/ 493 h 636"/>
                <a:gd name="T64" fmla="*/ 183 w 655"/>
                <a:gd name="T65" fmla="*/ 446 h 636"/>
                <a:gd name="T66" fmla="*/ 63 w 655"/>
                <a:gd name="T67" fmla="*/ 456 h 636"/>
                <a:gd name="T68" fmla="*/ 170 w 655"/>
                <a:gd name="T69" fmla="*/ 418 h 636"/>
                <a:gd name="T70" fmla="*/ 154 w 655"/>
                <a:gd name="T71" fmla="*/ 378 h 636"/>
                <a:gd name="T72" fmla="*/ 67 w 655"/>
                <a:gd name="T73" fmla="*/ 281 h 636"/>
                <a:gd name="T74" fmla="*/ 161 w 655"/>
                <a:gd name="T75" fmla="*/ 342 h 636"/>
                <a:gd name="T76" fmla="*/ 134 w 655"/>
                <a:gd name="T77" fmla="*/ 122 h 636"/>
                <a:gd name="T78" fmla="*/ 190 w 655"/>
                <a:gd name="T79" fmla="*/ 268 h 636"/>
                <a:gd name="T80" fmla="*/ 200 w 655"/>
                <a:gd name="T81" fmla="*/ 403 h 636"/>
                <a:gd name="T82" fmla="*/ 229 w 655"/>
                <a:gd name="T83" fmla="*/ 219 h 636"/>
                <a:gd name="T84" fmla="*/ 244 w 655"/>
                <a:gd name="T85" fmla="*/ 279 h 636"/>
                <a:gd name="T86" fmla="*/ 322 w 655"/>
                <a:gd name="T87" fmla="*/ 358 h 636"/>
                <a:gd name="T88" fmla="*/ 252 w 655"/>
                <a:gd name="T89" fmla="*/ 357 h 636"/>
                <a:gd name="T90" fmla="*/ 244 w 655"/>
                <a:gd name="T91" fmla="*/ 427 h 636"/>
                <a:gd name="T92" fmla="*/ 362 w 655"/>
                <a:gd name="T93" fmla="*/ 446 h 636"/>
                <a:gd name="T94" fmla="*/ 357 w 655"/>
                <a:gd name="T95" fmla="*/ 514 h 636"/>
                <a:gd name="T96" fmla="*/ 317 w 655"/>
                <a:gd name="T97" fmla="*/ 636 h 636"/>
                <a:gd name="T98" fmla="*/ 481 w 655"/>
                <a:gd name="T99" fmla="*/ 622 h 636"/>
                <a:gd name="T100" fmla="*/ 482 w 655"/>
                <a:gd name="T101" fmla="*/ 616 h 636"/>
                <a:gd name="T102" fmla="*/ 487 w 655"/>
                <a:gd name="T103" fmla="*/ 600 h 636"/>
                <a:gd name="T104" fmla="*/ 491 w 655"/>
                <a:gd name="T105" fmla="*/ 577 h 636"/>
                <a:gd name="T106" fmla="*/ 497 w 655"/>
                <a:gd name="T107" fmla="*/ 548 h 636"/>
                <a:gd name="T108" fmla="*/ 500 w 655"/>
                <a:gd name="T109" fmla="*/ 518 h 636"/>
                <a:gd name="T110" fmla="*/ 501 w 655"/>
                <a:gd name="T111" fmla="*/ 488 h 636"/>
                <a:gd name="T112" fmla="*/ 497 w 655"/>
                <a:gd name="T113" fmla="*/ 460 h 636"/>
                <a:gd name="T114" fmla="*/ 488 w 655"/>
                <a:gd name="T115" fmla="*/ 439 h 6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55" h="636">
                  <a:moveTo>
                    <a:pt x="488" y="439"/>
                  </a:moveTo>
                  <a:lnTo>
                    <a:pt x="566" y="336"/>
                  </a:lnTo>
                  <a:lnTo>
                    <a:pt x="515" y="199"/>
                  </a:lnTo>
                  <a:lnTo>
                    <a:pt x="523" y="131"/>
                  </a:lnTo>
                  <a:lnTo>
                    <a:pt x="545" y="206"/>
                  </a:lnTo>
                  <a:lnTo>
                    <a:pt x="595" y="331"/>
                  </a:lnTo>
                  <a:lnTo>
                    <a:pt x="560" y="149"/>
                  </a:lnTo>
                  <a:lnTo>
                    <a:pt x="642" y="407"/>
                  </a:lnTo>
                  <a:lnTo>
                    <a:pt x="655" y="389"/>
                  </a:lnTo>
                  <a:lnTo>
                    <a:pt x="547" y="104"/>
                  </a:lnTo>
                  <a:lnTo>
                    <a:pt x="444" y="79"/>
                  </a:lnTo>
                  <a:lnTo>
                    <a:pt x="419" y="118"/>
                  </a:lnTo>
                  <a:lnTo>
                    <a:pt x="403" y="156"/>
                  </a:lnTo>
                  <a:lnTo>
                    <a:pt x="399" y="152"/>
                  </a:lnTo>
                  <a:lnTo>
                    <a:pt x="387" y="141"/>
                  </a:lnTo>
                  <a:lnTo>
                    <a:pt x="372" y="124"/>
                  </a:lnTo>
                  <a:lnTo>
                    <a:pt x="352" y="103"/>
                  </a:lnTo>
                  <a:lnTo>
                    <a:pt x="328" y="78"/>
                  </a:lnTo>
                  <a:lnTo>
                    <a:pt x="304" y="52"/>
                  </a:lnTo>
                  <a:lnTo>
                    <a:pt x="282" y="26"/>
                  </a:lnTo>
                  <a:lnTo>
                    <a:pt x="261" y="0"/>
                  </a:lnTo>
                  <a:lnTo>
                    <a:pt x="232" y="37"/>
                  </a:lnTo>
                  <a:lnTo>
                    <a:pt x="148" y="58"/>
                  </a:lnTo>
                  <a:lnTo>
                    <a:pt x="187" y="99"/>
                  </a:lnTo>
                  <a:lnTo>
                    <a:pt x="119" y="67"/>
                  </a:lnTo>
                  <a:lnTo>
                    <a:pt x="57" y="97"/>
                  </a:lnTo>
                  <a:lnTo>
                    <a:pt x="0" y="395"/>
                  </a:lnTo>
                  <a:lnTo>
                    <a:pt x="2" y="475"/>
                  </a:lnTo>
                  <a:lnTo>
                    <a:pt x="213" y="574"/>
                  </a:lnTo>
                  <a:lnTo>
                    <a:pt x="140" y="570"/>
                  </a:lnTo>
                  <a:lnTo>
                    <a:pt x="273" y="627"/>
                  </a:lnTo>
                  <a:lnTo>
                    <a:pt x="320" y="493"/>
                  </a:lnTo>
                  <a:lnTo>
                    <a:pt x="183" y="446"/>
                  </a:lnTo>
                  <a:lnTo>
                    <a:pt x="63" y="456"/>
                  </a:lnTo>
                  <a:lnTo>
                    <a:pt x="170" y="418"/>
                  </a:lnTo>
                  <a:lnTo>
                    <a:pt x="154" y="378"/>
                  </a:lnTo>
                  <a:lnTo>
                    <a:pt x="67" y="281"/>
                  </a:lnTo>
                  <a:lnTo>
                    <a:pt x="161" y="342"/>
                  </a:lnTo>
                  <a:lnTo>
                    <a:pt x="134" y="122"/>
                  </a:lnTo>
                  <a:lnTo>
                    <a:pt x="190" y="268"/>
                  </a:lnTo>
                  <a:lnTo>
                    <a:pt x="200" y="403"/>
                  </a:lnTo>
                  <a:lnTo>
                    <a:pt x="229" y="219"/>
                  </a:lnTo>
                  <a:lnTo>
                    <a:pt x="244" y="279"/>
                  </a:lnTo>
                  <a:lnTo>
                    <a:pt x="322" y="358"/>
                  </a:lnTo>
                  <a:lnTo>
                    <a:pt x="252" y="357"/>
                  </a:lnTo>
                  <a:lnTo>
                    <a:pt x="244" y="427"/>
                  </a:lnTo>
                  <a:lnTo>
                    <a:pt x="362" y="446"/>
                  </a:lnTo>
                  <a:lnTo>
                    <a:pt x="357" y="514"/>
                  </a:lnTo>
                  <a:lnTo>
                    <a:pt x="317" y="636"/>
                  </a:lnTo>
                  <a:lnTo>
                    <a:pt x="481" y="622"/>
                  </a:lnTo>
                  <a:lnTo>
                    <a:pt x="482" y="616"/>
                  </a:lnTo>
                  <a:lnTo>
                    <a:pt x="487" y="600"/>
                  </a:lnTo>
                  <a:lnTo>
                    <a:pt x="491" y="577"/>
                  </a:lnTo>
                  <a:lnTo>
                    <a:pt x="497" y="548"/>
                  </a:lnTo>
                  <a:lnTo>
                    <a:pt x="500" y="518"/>
                  </a:lnTo>
                  <a:lnTo>
                    <a:pt x="501" y="488"/>
                  </a:lnTo>
                  <a:lnTo>
                    <a:pt x="497" y="460"/>
                  </a:lnTo>
                  <a:lnTo>
                    <a:pt x="488" y="439"/>
                  </a:lnTo>
                  <a:close/>
                </a:path>
              </a:pathLst>
            </a:custGeom>
            <a:solidFill>
              <a:srgbClr val="FFC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4" name="Freeform 17"/>
            <p:cNvSpPr>
              <a:spLocks/>
            </p:cNvSpPr>
            <p:nvPr/>
          </p:nvSpPr>
          <p:spPr bwMode="auto">
            <a:xfrm>
              <a:off x="4714" y="1671"/>
              <a:ext cx="106" cy="189"/>
            </a:xfrm>
            <a:custGeom>
              <a:avLst/>
              <a:gdLst>
                <a:gd name="T0" fmla="*/ 0 w 106"/>
                <a:gd name="T1" fmla="*/ 0 h 189"/>
                <a:gd name="T2" fmla="*/ 106 w 106"/>
                <a:gd name="T3" fmla="*/ 116 h 189"/>
                <a:gd name="T4" fmla="*/ 70 w 106"/>
                <a:gd name="T5" fmla="*/ 189 h 189"/>
                <a:gd name="T6" fmla="*/ 0 w 106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89">
                  <a:moveTo>
                    <a:pt x="0" y="0"/>
                  </a:moveTo>
                  <a:lnTo>
                    <a:pt x="106" y="116"/>
                  </a:lnTo>
                  <a:lnTo>
                    <a:pt x="70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5" name="Freeform 18"/>
            <p:cNvSpPr>
              <a:spLocks/>
            </p:cNvSpPr>
            <p:nvPr/>
          </p:nvSpPr>
          <p:spPr bwMode="auto">
            <a:xfrm>
              <a:off x="4719" y="1895"/>
              <a:ext cx="104" cy="94"/>
            </a:xfrm>
            <a:custGeom>
              <a:avLst/>
              <a:gdLst>
                <a:gd name="T0" fmla="*/ 0 w 104"/>
                <a:gd name="T1" fmla="*/ 0 h 94"/>
                <a:gd name="T2" fmla="*/ 104 w 104"/>
                <a:gd name="T3" fmla="*/ 30 h 94"/>
                <a:gd name="T4" fmla="*/ 87 w 104"/>
                <a:gd name="T5" fmla="*/ 94 h 94"/>
                <a:gd name="T6" fmla="*/ 0 w 104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94">
                  <a:moveTo>
                    <a:pt x="0" y="0"/>
                  </a:moveTo>
                  <a:lnTo>
                    <a:pt x="104" y="30"/>
                  </a:lnTo>
                  <a:lnTo>
                    <a:pt x="8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6" name="Freeform 19"/>
            <p:cNvSpPr>
              <a:spLocks/>
            </p:cNvSpPr>
            <p:nvPr/>
          </p:nvSpPr>
          <p:spPr bwMode="auto">
            <a:xfrm>
              <a:off x="4478" y="1754"/>
              <a:ext cx="47" cy="314"/>
            </a:xfrm>
            <a:custGeom>
              <a:avLst/>
              <a:gdLst>
                <a:gd name="T0" fmla="*/ 47 w 47"/>
                <a:gd name="T1" fmla="*/ 0 h 314"/>
                <a:gd name="T2" fmla="*/ 47 w 47"/>
                <a:gd name="T3" fmla="*/ 286 h 314"/>
                <a:gd name="T4" fmla="*/ 0 w 47"/>
                <a:gd name="T5" fmla="*/ 314 h 314"/>
                <a:gd name="T6" fmla="*/ 5 w 47"/>
                <a:gd name="T7" fmla="*/ 241 h 314"/>
                <a:gd name="T8" fmla="*/ 47 w 47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4">
                  <a:moveTo>
                    <a:pt x="47" y="0"/>
                  </a:moveTo>
                  <a:lnTo>
                    <a:pt x="47" y="286"/>
                  </a:lnTo>
                  <a:lnTo>
                    <a:pt x="0" y="314"/>
                  </a:lnTo>
                  <a:lnTo>
                    <a:pt x="5" y="24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7" name="Freeform 20"/>
            <p:cNvSpPr>
              <a:spLocks/>
            </p:cNvSpPr>
            <p:nvPr/>
          </p:nvSpPr>
          <p:spPr bwMode="auto">
            <a:xfrm>
              <a:off x="4556" y="2251"/>
              <a:ext cx="523" cy="750"/>
            </a:xfrm>
            <a:custGeom>
              <a:avLst/>
              <a:gdLst>
                <a:gd name="T0" fmla="*/ 39 w 523"/>
                <a:gd name="T1" fmla="*/ 0 h 750"/>
                <a:gd name="T2" fmla="*/ 0 w 523"/>
                <a:gd name="T3" fmla="*/ 739 h 750"/>
                <a:gd name="T4" fmla="*/ 123 w 523"/>
                <a:gd name="T5" fmla="*/ 750 h 750"/>
                <a:gd name="T6" fmla="*/ 148 w 523"/>
                <a:gd name="T7" fmla="*/ 202 h 750"/>
                <a:gd name="T8" fmla="*/ 225 w 523"/>
                <a:gd name="T9" fmla="*/ 744 h 750"/>
                <a:gd name="T10" fmla="*/ 523 w 523"/>
                <a:gd name="T11" fmla="*/ 658 h 750"/>
                <a:gd name="T12" fmla="*/ 446 w 523"/>
                <a:gd name="T13" fmla="*/ 37 h 750"/>
                <a:gd name="T14" fmla="*/ 226 w 523"/>
                <a:gd name="T15" fmla="*/ 56 h 750"/>
                <a:gd name="T16" fmla="*/ 175 w 523"/>
                <a:gd name="T17" fmla="*/ 53 h 750"/>
                <a:gd name="T18" fmla="*/ 39 w 523"/>
                <a:gd name="T19" fmla="*/ 0 h 7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3" h="750">
                  <a:moveTo>
                    <a:pt x="39" y="0"/>
                  </a:moveTo>
                  <a:lnTo>
                    <a:pt x="0" y="739"/>
                  </a:lnTo>
                  <a:lnTo>
                    <a:pt x="123" y="750"/>
                  </a:lnTo>
                  <a:lnTo>
                    <a:pt x="148" y="202"/>
                  </a:lnTo>
                  <a:lnTo>
                    <a:pt x="225" y="744"/>
                  </a:lnTo>
                  <a:lnTo>
                    <a:pt x="523" y="658"/>
                  </a:lnTo>
                  <a:lnTo>
                    <a:pt x="446" y="37"/>
                  </a:lnTo>
                  <a:lnTo>
                    <a:pt x="226" y="56"/>
                  </a:lnTo>
                  <a:lnTo>
                    <a:pt x="175" y="53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E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8" name="Freeform 21"/>
            <p:cNvSpPr>
              <a:spLocks/>
            </p:cNvSpPr>
            <p:nvPr/>
          </p:nvSpPr>
          <p:spPr bwMode="auto">
            <a:xfrm>
              <a:off x="4598" y="2257"/>
              <a:ext cx="51" cy="412"/>
            </a:xfrm>
            <a:custGeom>
              <a:avLst/>
              <a:gdLst>
                <a:gd name="T0" fmla="*/ 0 w 51"/>
                <a:gd name="T1" fmla="*/ 6 h 412"/>
                <a:gd name="T2" fmla="*/ 0 w 51"/>
                <a:gd name="T3" fmla="*/ 412 h 412"/>
                <a:gd name="T4" fmla="*/ 51 w 51"/>
                <a:gd name="T5" fmla="*/ 31 h 412"/>
                <a:gd name="T6" fmla="*/ 50 w 51"/>
                <a:gd name="T7" fmla="*/ 29 h 412"/>
                <a:gd name="T8" fmla="*/ 47 w 51"/>
                <a:gd name="T9" fmla="*/ 24 h 412"/>
                <a:gd name="T10" fmla="*/ 42 w 51"/>
                <a:gd name="T11" fmla="*/ 17 h 412"/>
                <a:gd name="T12" fmla="*/ 35 w 51"/>
                <a:gd name="T13" fmla="*/ 10 h 412"/>
                <a:gd name="T14" fmla="*/ 28 w 51"/>
                <a:gd name="T15" fmla="*/ 4 h 412"/>
                <a:gd name="T16" fmla="*/ 19 w 51"/>
                <a:gd name="T17" fmla="*/ 0 h 412"/>
                <a:gd name="T18" fmla="*/ 10 w 51"/>
                <a:gd name="T19" fmla="*/ 0 h 412"/>
                <a:gd name="T20" fmla="*/ 0 w 51"/>
                <a:gd name="T21" fmla="*/ 6 h 4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412">
                  <a:moveTo>
                    <a:pt x="0" y="6"/>
                  </a:moveTo>
                  <a:lnTo>
                    <a:pt x="0" y="412"/>
                  </a:lnTo>
                  <a:lnTo>
                    <a:pt x="51" y="31"/>
                  </a:lnTo>
                  <a:lnTo>
                    <a:pt x="50" y="29"/>
                  </a:lnTo>
                  <a:lnTo>
                    <a:pt x="47" y="24"/>
                  </a:lnTo>
                  <a:lnTo>
                    <a:pt x="42" y="17"/>
                  </a:lnTo>
                  <a:lnTo>
                    <a:pt x="35" y="10"/>
                  </a:lnTo>
                  <a:lnTo>
                    <a:pt x="28" y="4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A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09" name="Freeform 22"/>
            <p:cNvSpPr>
              <a:spLocks/>
            </p:cNvSpPr>
            <p:nvPr/>
          </p:nvSpPr>
          <p:spPr bwMode="auto">
            <a:xfrm>
              <a:off x="4537" y="2120"/>
              <a:ext cx="231" cy="116"/>
            </a:xfrm>
            <a:custGeom>
              <a:avLst/>
              <a:gdLst>
                <a:gd name="T0" fmla="*/ 0 w 231"/>
                <a:gd name="T1" fmla="*/ 0 h 116"/>
                <a:gd name="T2" fmla="*/ 231 w 231"/>
                <a:gd name="T3" fmla="*/ 46 h 116"/>
                <a:gd name="T4" fmla="*/ 208 w 231"/>
                <a:gd name="T5" fmla="*/ 116 h 116"/>
                <a:gd name="T6" fmla="*/ 0 w 231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lnTo>
                    <a:pt x="231" y="46"/>
                  </a:lnTo>
                  <a:lnTo>
                    <a:pt x="208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0" name="Freeform 23"/>
            <p:cNvSpPr>
              <a:spLocks/>
            </p:cNvSpPr>
            <p:nvPr/>
          </p:nvSpPr>
          <p:spPr bwMode="auto">
            <a:xfrm>
              <a:off x="4693" y="1356"/>
              <a:ext cx="276" cy="295"/>
            </a:xfrm>
            <a:custGeom>
              <a:avLst/>
              <a:gdLst>
                <a:gd name="T0" fmla="*/ 19 w 276"/>
                <a:gd name="T1" fmla="*/ 173 h 295"/>
                <a:gd name="T2" fmla="*/ 21 w 276"/>
                <a:gd name="T3" fmla="*/ 182 h 295"/>
                <a:gd name="T4" fmla="*/ 26 w 276"/>
                <a:gd name="T5" fmla="*/ 206 h 295"/>
                <a:gd name="T6" fmla="*/ 27 w 276"/>
                <a:gd name="T7" fmla="*/ 233 h 295"/>
                <a:gd name="T8" fmla="*/ 21 w 276"/>
                <a:gd name="T9" fmla="*/ 257 h 295"/>
                <a:gd name="T10" fmla="*/ 25 w 276"/>
                <a:gd name="T11" fmla="*/ 259 h 295"/>
                <a:gd name="T12" fmla="*/ 37 w 276"/>
                <a:gd name="T13" fmla="*/ 264 h 295"/>
                <a:gd name="T14" fmla="*/ 53 w 276"/>
                <a:gd name="T15" fmla="*/ 271 h 295"/>
                <a:gd name="T16" fmla="*/ 73 w 276"/>
                <a:gd name="T17" fmla="*/ 278 h 295"/>
                <a:gd name="T18" fmla="*/ 95 w 276"/>
                <a:gd name="T19" fmla="*/ 285 h 295"/>
                <a:gd name="T20" fmla="*/ 117 w 276"/>
                <a:gd name="T21" fmla="*/ 291 h 295"/>
                <a:gd name="T22" fmla="*/ 139 w 276"/>
                <a:gd name="T23" fmla="*/ 295 h 295"/>
                <a:gd name="T24" fmla="*/ 156 w 276"/>
                <a:gd name="T25" fmla="*/ 293 h 295"/>
                <a:gd name="T26" fmla="*/ 159 w 276"/>
                <a:gd name="T27" fmla="*/ 295 h 295"/>
                <a:gd name="T28" fmla="*/ 166 w 276"/>
                <a:gd name="T29" fmla="*/ 295 h 295"/>
                <a:gd name="T30" fmla="*/ 175 w 276"/>
                <a:gd name="T31" fmla="*/ 293 h 295"/>
                <a:gd name="T32" fmla="*/ 188 w 276"/>
                <a:gd name="T33" fmla="*/ 290 h 295"/>
                <a:gd name="T34" fmla="*/ 202 w 276"/>
                <a:gd name="T35" fmla="*/ 280 h 295"/>
                <a:gd name="T36" fmla="*/ 218 w 276"/>
                <a:gd name="T37" fmla="*/ 265 h 295"/>
                <a:gd name="T38" fmla="*/ 233 w 276"/>
                <a:gd name="T39" fmla="*/ 241 h 295"/>
                <a:gd name="T40" fmla="*/ 247 w 276"/>
                <a:gd name="T41" fmla="*/ 207 h 295"/>
                <a:gd name="T42" fmla="*/ 249 w 276"/>
                <a:gd name="T43" fmla="*/ 204 h 295"/>
                <a:gd name="T44" fmla="*/ 252 w 276"/>
                <a:gd name="T45" fmla="*/ 193 h 295"/>
                <a:gd name="T46" fmla="*/ 257 w 276"/>
                <a:gd name="T47" fmla="*/ 179 h 295"/>
                <a:gd name="T48" fmla="*/ 262 w 276"/>
                <a:gd name="T49" fmla="*/ 160 h 295"/>
                <a:gd name="T50" fmla="*/ 265 w 276"/>
                <a:gd name="T51" fmla="*/ 142 h 295"/>
                <a:gd name="T52" fmla="*/ 266 w 276"/>
                <a:gd name="T53" fmla="*/ 123 h 295"/>
                <a:gd name="T54" fmla="*/ 265 w 276"/>
                <a:gd name="T55" fmla="*/ 108 h 295"/>
                <a:gd name="T56" fmla="*/ 258 w 276"/>
                <a:gd name="T57" fmla="*/ 96 h 295"/>
                <a:gd name="T58" fmla="*/ 276 w 276"/>
                <a:gd name="T59" fmla="*/ 52 h 295"/>
                <a:gd name="T60" fmla="*/ 272 w 276"/>
                <a:gd name="T61" fmla="*/ 50 h 295"/>
                <a:gd name="T62" fmla="*/ 260 w 276"/>
                <a:gd name="T63" fmla="*/ 45 h 295"/>
                <a:gd name="T64" fmla="*/ 244 w 276"/>
                <a:gd name="T65" fmla="*/ 38 h 295"/>
                <a:gd name="T66" fmla="*/ 221 w 276"/>
                <a:gd name="T67" fmla="*/ 29 h 295"/>
                <a:gd name="T68" fmla="*/ 195 w 276"/>
                <a:gd name="T69" fmla="*/ 20 h 295"/>
                <a:gd name="T70" fmla="*/ 167 w 276"/>
                <a:gd name="T71" fmla="*/ 12 h 295"/>
                <a:gd name="T72" fmla="*/ 139 w 276"/>
                <a:gd name="T73" fmla="*/ 5 h 295"/>
                <a:gd name="T74" fmla="*/ 109 w 276"/>
                <a:gd name="T75" fmla="*/ 0 h 295"/>
                <a:gd name="T76" fmla="*/ 81 w 276"/>
                <a:gd name="T77" fmla="*/ 0 h 295"/>
                <a:gd name="T78" fmla="*/ 55 w 276"/>
                <a:gd name="T79" fmla="*/ 4 h 295"/>
                <a:gd name="T80" fmla="*/ 33 w 276"/>
                <a:gd name="T81" fmla="*/ 13 h 295"/>
                <a:gd name="T82" fmla="*/ 15 w 276"/>
                <a:gd name="T83" fmla="*/ 29 h 295"/>
                <a:gd name="T84" fmla="*/ 5 w 276"/>
                <a:gd name="T85" fmla="*/ 51 h 295"/>
                <a:gd name="T86" fmla="*/ 0 w 276"/>
                <a:gd name="T87" fmla="*/ 82 h 295"/>
                <a:gd name="T88" fmla="*/ 5 w 276"/>
                <a:gd name="T89" fmla="*/ 122 h 295"/>
                <a:gd name="T90" fmla="*/ 19 w 276"/>
                <a:gd name="T91" fmla="*/ 173 h 2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76" h="295">
                  <a:moveTo>
                    <a:pt x="19" y="173"/>
                  </a:moveTo>
                  <a:lnTo>
                    <a:pt x="21" y="182"/>
                  </a:lnTo>
                  <a:lnTo>
                    <a:pt x="26" y="206"/>
                  </a:lnTo>
                  <a:lnTo>
                    <a:pt x="27" y="233"/>
                  </a:lnTo>
                  <a:lnTo>
                    <a:pt x="21" y="257"/>
                  </a:lnTo>
                  <a:lnTo>
                    <a:pt x="25" y="259"/>
                  </a:lnTo>
                  <a:lnTo>
                    <a:pt x="37" y="264"/>
                  </a:lnTo>
                  <a:lnTo>
                    <a:pt x="53" y="271"/>
                  </a:lnTo>
                  <a:lnTo>
                    <a:pt x="73" y="278"/>
                  </a:lnTo>
                  <a:lnTo>
                    <a:pt x="95" y="285"/>
                  </a:lnTo>
                  <a:lnTo>
                    <a:pt x="117" y="291"/>
                  </a:lnTo>
                  <a:lnTo>
                    <a:pt x="139" y="295"/>
                  </a:lnTo>
                  <a:lnTo>
                    <a:pt x="156" y="293"/>
                  </a:lnTo>
                  <a:lnTo>
                    <a:pt x="159" y="295"/>
                  </a:lnTo>
                  <a:lnTo>
                    <a:pt x="166" y="295"/>
                  </a:lnTo>
                  <a:lnTo>
                    <a:pt x="175" y="293"/>
                  </a:lnTo>
                  <a:lnTo>
                    <a:pt x="188" y="290"/>
                  </a:lnTo>
                  <a:lnTo>
                    <a:pt x="202" y="280"/>
                  </a:lnTo>
                  <a:lnTo>
                    <a:pt x="218" y="265"/>
                  </a:lnTo>
                  <a:lnTo>
                    <a:pt x="233" y="241"/>
                  </a:lnTo>
                  <a:lnTo>
                    <a:pt x="247" y="207"/>
                  </a:lnTo>
                  <a:lnTo>
                    <a:pt x="249" y="204"/>
                  </a:lnTo>
                  <a:lnTo>
                    <a:pt x="252" y="193"/>
                  </a:lnTo>
                  <a:lnTo>
                    <a:pt x="257" y="179"/>
                  </a:lnTo>
                  <a:lnTo>
                    <a:pt x="262" y="160"/>
                  </a:lnTo>
                  <a:lnTo>
                    <a:pt x="265" y="142"/>
                  </a:lnTo>
                  <a:lnTo>
                    <a:pt x="266" y="123"/>
                  </a:lnTo>
                  <a:lnTo>
                    <a:pt x="265" y="108"/>
                  </a:lnTo>
                  <a:lnTo>
                    <a:pt x="258" y="96"/>
                  </a:lnTo>
                  <a:lnTo>
                    <a:pt x="276" y="52"/>
                  </a:lnTo>
                  <a:lnTo>
                    <a:pt x="272" y="50"/>
                  </a:lnTo>
                  <a:lnTo>
                    <a:pt x="260" y="45"/>
                  </a:lnTo>
                  <a:lnTo>
                    <a:pt x="244" y="38"/>
                  </a:lnTo>
                  <a:lnTo>
                    <a:pt x="221" y="29"/>
                  </a:lnTo>
                  <a:lnTo>
                    <a:pt x="195" y="20"/>
                  </a:lnTo>
                  <a:lnTo>
                    <a:pt x="167" y="12"/>
                  </a:lnTo>
                  <a:lnTo>
                    <a:pt x="139" y="5"/>
                  </a:lnTo>
                  <a:lnTo>
                    <a:pt x="109" y="0"/>
                  </a:lnTo>
                  <a:lnTo>
                    <a:pt x="81" y="0"/>
                  </a:lnTo>
                  <a:lnTo>
                    <a:pt x="55" y="4"/>
                  </a:lnTo>
                  <a:lnTo>
                    <a:pt x="33" y="13"/>
                  </a:lnTo>
                  <a:lnTo>
                    <a:pt x="15" y="29"/>
                  </a:lnTo>
                  <a:lnTo>
                    <a:pt x="5" y="51"/>
                  </a:lnTo>
                  <a:lnTo>
                    <a:pt x="0" y="82"/>
                  </a:lnTo>
                  <a:lnTo>
                    <a:pt x="5" y="122"/>
                  </a:lnTo>
                  <a:lnTo>
                    <a:pt x="19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1" name="Freeform 24"/>
            <p:cNvSpPr>
              <a:spLocks/>
            </p:cNvSpPr>
            <p:nvPr/>
          </p:nvSpPr>
          <p:spPr bwMode="auto">
            <a:xfrm>
              <a:off x="4687" y="1317"/>
              <a:ext cx="260" cy="318"/>
            </a:xfrm>
            <a:custGeom>
              <a:avLst/>
              <a:gdLst>
                <a:gd name="T0" fmla="*/ 231 w 260"/>
                <a:gd name="T1" fmla="*/ 253 h 318"/>
                <a:gd name="T2" fmla="*/ 251 w 260"/>
                <a:gd name="T3" fmla="*/ 201 h 318"/>
                <a:gd name="T4" fmla="*/ 247 w 260"/>
                <a:gd name="T5" fmla="*/ 153 h 318"/>
                <a:gd name="T6" fmla="*/ 260 w 260"/>
                <a:gd name="T7" fmla="*/ 110 h 318"/>
                <a:gd name="T8" fmla="*/ 252 w 260"/>
                <a:gd name="T9" fmla="*/ 65 h 318"/>
                <a:gd name="T10" fmla="*/ 245 w 260"/>
                <a:gd name="T11" fmla="*/ 35 h 318"/>
                <a:gd name="T12" fmla="*/ 225 w 260"/>
                <a:gd name="T13" fmla="*/ 13 h 318"/>
                <a:gd name="T14" fmla="*/ 201 w 260"/>
                <a:gd name="T15" fmla="*/ 6 h 318"/>
                <a:gd name="T16" fmla="*/ 181 w 260"/>
                <a:gd name="T17" fmla="*/ 7 h 318"/>
                <a:gd name="T18" fmla="*/ 173 w 260"/>
                <a:gd name="T19" fmla="*/ 9 h 318"/>
                <a:gd name="T20" fmla="*/ 152 w 260"/>
                <a:gd name="T21" fmla="*/ 3 h 318"/>
                <a:gd name="T22" fmla="*/ 133 w 260"/>
                <a:gd name="T23" fmla="*/ 0 h 318"/>
                <a:gd name="T24" fmla="*/ 119 w 260"/>
                <a:gd name="T25" fmla="*/ 1 h 318"/>
                <a:gd name="T26" fmla="*/ 113 w 260"/>
                <a:gd name="T27" fmla="*/ 1 h 318"/>
                <a:gd name="T28" fmla="*/ 72 w 260"/>
                <a:gd name="T29" fmla="*/ 24 h 318"/>
                <a:gd name="T30" fmla="*/ 61 w 260"/>
                <a:gd name="T31" fmla="*/ 52 h 318"/>
                <a:gd name="T32" fmla="*/ 63 w 260"/>
                <a:gd name="T33" fmla="*/ 76 h 318"/>
                <a:gd name="T34" fmla="*/ 66 w 260"/>
                <a:gd name="T35" fmla="*/ 87 h 318"/>
                <a:gd name="T36" fmla="*/ 71 w 260"/>
                <a:gd name="T37" fmla="*/ 127 h 318"/>
                <a:gd name="T38" fmla="*/ 62 w 260"/>
                <a:gd name="T39" fmla="*/ 154 h 318"/>
                <a:gd name="T40" fmla="*/ 52 w 260"/>
                <a:gd name="T41" fmla="*/ 179 h 318"/>
                <a:gd name="T42" fmla="*/ 48 w 260"/>
                <a:gd name="T43" fmla="*/ 156 h 318"/>
                <a:gd name="T44" fmla="*/ 19 w 260"/>
                <a:gd name="T45" fmla="*/ 130 h 318"/>
                <a:gd name="T46" fmla="*/ 7 w 260"/>
                <a:gd name="T47" fmla="*/ 137 h 318"/>
                <a:gd name="T48" fmla="*/ 1 w 260"/>
                <a:gd name="T49" fmla="*/ 174 h 318"/>
                <a:gd name="T50" fmla="*/ 5 w 260"/>
                <a:gd name="T51" fmla="*/ 178 h 318"/>
                <a:gd name="T52" fmla="*/ 16 w 260"/>
                <a:gd name="T53" fmla="*/ 187 h 318"/>
                <a:gd name="T54" fmla="*/ 32 w 260"/>
                <a:gd name="T55" fmla="*/ 197 h 318"/>
                <a:gd name="T56" fmla="*/ 53 w 260"/>
                <a:gd name="T57" fmla="*/ 202 h 318"/>
                <a:gd name="T58" fmla="*/ 56 w 260"/>
                <a:gd name="T59" fmla="*/ 214 h 318"/>
                <a:gd name="T60" fmla="*/ 66 w 260"/>
                <a:gd name="T61" fmla="*/ 241 h 318"/>
                <a:gd name="T62" fmla="*/ 68 w 260"/>
                <a:gd name="T63" fmla="*/ 246 h 318"/>
                <a:gd name="T64" fmla="*/ 72 w 260"/>
                <a:gd name="T65" fmla="*/ 258 h 318"/>
                <a:gd name="T66" fmla="*/ 85 w 260"/>
                <a:gd name="T67" fmla="*/ 276 h 318"/>
                <a:gd name="T68" fmla="*/ 108 w 260"/>
                <a:gd name="T69" fmla="*/ 295 h 318"/>
                <a:gd name="T70" fmla="*/ 109 w 260"/>
                <a:gd name="T71" fmla="*/ 282 h 318"/>
                <a:gd name="T72" fmla="*/ 113 w 260"/>
                <a:gd name="T73" fmla="*/ 263 h 318"/>
                <a:gd name="T74" fmla="*/ 114 w 260"/>
                <a:gd name="T75" fmla="*/ 272 h 318"/>
                <a:gd name="T76" fmla="*/ 120 w 260"/>
                <a:gd name="T77" fmla="*/ 291 h 318"/>
                <a:gd name="T78" fmla="*/ 135 w 260"/>
                <a:gd name="T79" fmla="*/ 310 h 318"/>
                <a:gd name="T80" fmla="*/ 161 w 260"/>
                <a:gd name="T81" fmla="*/ 317 h 318"/>
                <a:gd name="T82" fmla="*/ 167 w 260"/>
                <a:gd name="T83" fmla="*/ 318 h 318"/>
                <a:gd name="T84" fmla="*/ 182 w 260"/>
                <a:gd name="T85" fmla="*/ 316 h 318"/>
                <a:gd name="T86" fmla="*/ 201 w 260"/>
                <a:gd name="T87" fmla="*/ 306 h 318"/>
                <a:gd name="T88" fmla="*/ 217 w 260"/>
                <a:gd name="T89" fmla="*/ 282 h 3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0" h="318">
                  <a:moveTo>
                    <a:pt x="217" y="282"/>
                  </a:moveTo>
                  <a:lnTo>
                    <a:pt x="231" y="253"/>
                  </a:lnTo>
                  <a:lnTo>
                    <a:pt x="239" y="234"/>
                  </a:lnTo>
                  <a:lnTo>
                    <a:pt x="251" y="201"/>
                  </a:lnTo>
                  <a:lnTo>
                    <a:pt x="252" y="173"/>
                  </a:lnTo>
                  <a:lnTo>
                    <a:pt x="247" y="153"/>
                  </a:lnTo>
                  <a:lnTo>
                    <a:pt x="244" y="145"/>
                  </a:lnTo>
                  <a:lnTo>
                    <a:pt x="260" y="110"/>
                  </a:lnTo>
                  <a:lnTo>
                    <a:pt x="257" y="90"/>
                  </a:lnTo>
                  <a:lnTo>
                    <a:pt x="252" y="65"/>
                  </a:lnTo>
                  <a:lnTo>
                    <a:pt x="247" y="44"/>
                  </a:lnTo>
                  <a:lnTo>
                    <a:pt x="245" y="35"/>
                  </a:lnTo>
                  <a:lnTo>
                    <a:pt x="236" y="22"/>
                  </a:lnTo>
                  <a:lnTo>
                    <a:pt x="225" y="13"/>
                  </a:lnTo>
                  <a:lnTo>
                    <a:pt x="213" y="9"/>
                  </a:lnTo>
                  <a:lnTo>
                    <a:pt x="201" y="6"/>
                  </a:lnTo>
                  <a:lnTo>
                    <a:pt x="191" y="6"/>
                  </a:lnTo>
                  <a:lnTo>
                    <a:pt x="181" y="7"/>
                  </a:lnTo>
                  <a:lnTo>
                    <a:pt x="175" y="9"/>
                  </a:lnTo>
                  <a:lnTo>
                    <a:pt x="173" y="9"/>
                  </a:lnTo>
                  <a:lnTo>
                    <a:pt x="162" y="5"/>
                  </a:lnTo>
                  <a:lnTo>
                    <a:pt x="152" y="3"/>
                  </a:lnTo>
                  <a:lnTo>
                    <a:pt x="142" y="1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9" y="1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89" y="12"/>
                  </a:lnTo>
                  <a:lnTo>
                    <a:pt x="72" y="24"/>
                  </a:lnTo>
                  <a:lnTo>
                    <a:pt x="64" y="38"/>
                  </a:lnTo>
                  <a:lnTo>
                    <a:pt x="61" y="52"/>
                  </a:lnTo>
                  <a:lnTo>
                    <a:pt x="61" y="65"/>
                  </a:lnTo>
                  <a:lnTo>
                    <a:pt x="63" y="76"/>
                  </a:lnTo>
                  <a:lnTo>
                    <a:pt x="65" y="84"/>
                  </a:lnTo>
                  <a:lnTo>
                    <a:pt x="66" y="87"/>
                  </a:lnTo>
                  <a:lnTo>
                    <a:pt x="75" y="106"/>
                  </a:lnTo>
                  <a:lnTo>
                    <a:pt x="71" y="127"/>
                  </a:lnTo>
                  <a:lnTo>
                    <a:pt x="65" y="146"/>
                  </a:lnTo>
                  <a:lnTo>
                    <a:pt x="62" y="154"/>
                  </a:lnTo>
                  <a:lnTo>
                    <a:pt x="62" y="173"/>
                  </a:lnTo>
                  <a:lnTo>
                    <a:pt x="52" y="179"/>
                  </a:lnTo>
                  <a:lnTo>
                    <a:pt x="51" y="172"/>
                  </a:lnTo>
                  <a:lnTo>
                    <a:pt x="48" y="156"/>
                  </a:lnTo>
                  <a:lnTo>
                    <a:pt x="38" y="141"/>
                  </a:lnTo>
                  <a:lnTo>
                    <a:pt x="19" y="130"/>
                  </a:lnTo>
                  <a:lnTo>
                    <a:pt x="16" y="132"/>
                  </a:lnTo>
                  <a:lnTo>
                    <a:pt x="7" y="137"/>
                  </a:lnTo>
                  <a:lnTo>
                    <a:pt x="0" y="150"/>
                  </a:lnTo>
                  <a:lnTo>
                    <a:pt x="1" y="174"/>
                  </a:lnTo>
                  <a:lnTo>
                    <a:pt x="3" y="175"/>
                  </a:lnTo>
                  <a:lnTo>
                    <a:pt x="5" y="178"/>
                  </a:lnTo>
                  <a:lnTo>
                    <a:pt x="10" y="182"/>
                  </a:lnTo>
                  <a:lnTo>
                    <a:pt x="16" y="187"/>
                  </a:lnTo>
                  <a:lnTo>
                    <a:pt x="23" y="192"/>
                  </a:lnTo>
                  <a:lnTo>
                    <a:pt x="32" y="197"/>
                  </a:lnTo>
                  <a:lnTo>
                    <a:pt x="42" y="200"/>
                  </a:lnTo>
                  <a:lnTo>
                    <a:pt x="53" y="202"/>
                  </a:lnTo>
                  <a:lnTo>
                    <a:pt x="53" y="206"/>
                  </a:lnTo>
                  <a:lnTo>
                    <a:pt x="56" y="214"/>
                  </a:lnTo>
                  <a:lnTo>
                    <a:pt x="59" y="226"/>
                  </a:lnTo>
                  <a:lnTo>
                    <a:pt x="66" y="241"/>
                  </a:lnTo>
                  <a:lnTo>
                    <a:pt x="66" y="243"/>
                  </a:lnTo>
                  <a:lnTo>
                    <a:pt x="68" y="246"/>
                  </a:lnTo>
                  <a:lnTo>
                    <a:pt x="69" y="251"/>
                  </a:lnTo>
                  <a:lnTo>
                    <a:pt x="72" y="258"/>
                  </a:lnTo>
                  <a:lnTo>
                    <a:pt x="77" y="266"/>
                  </a:lnTo>
                  <a:lnTo>
                    <a:pt x="85" y="276"/>
                  </a:lnTo>
                  <a:lnTo>
                    <a:pt x="95" y="285"/>
                  </a:lnTo>
                  <a:lnTo>
                    <a:pt x="108" y="295"/>
                  </a:lnTo>
                  <a:lnTo>
                    <a:pt x="108" y="291"/>
                  </a:lnTo>
                  <a:lnTo>
                    <a:pt x="109" y="282"/>
                  </a:lnTo>
                  <a:lnTo>
                    <a:pt x="110" y="272"/>
                  </a:lnTo>
                  <a:lnTo>
                    <a:pt x="113" y="263"/>
                  </a:lnTo>
                  <a:lnTo>
                    <a:pt x="113" y="265"/>
                  </a:lnTo>
                  <a:lnTo>
                    <a:pt x="114" y="272"/>
                  </a:lnTo>
                  <a:lnTo>
                    <a:pt x="116" y="280"/>
                  </a:lnTo>
                  <a:lnTo>
                    <a:pt x="120" y="291"/>
                  </a:lnTo>
                  <a:lnTo>
                    <a:pt x="126" y="302"/>
                  </a:lnTo>
                  <a:lnTo>
                    <a:pt x="135" y="310"/>
                  </a:lnTo>
                  <a:lnTo>
                    <a:pt x="146" y="316"/>
                  </a:lnTo>
                  <a:lnTo>
                    <a:pt x="161" y="317"/>
                  </a:lnTo>
                  <a:lnTo>
                    <a:pt x="162" y="317"/>
                  </a:lnTo>
                  <a:lnTo>
                    <a:pt x="167" y="318"/>
                  </a:lnTo>
                  <a:lnTo>
                    <a:pt x="174" y="318"/>
                  </a:lnTo>
                  <a:lnTo>
                    <a:pt x="182" y="316"/>
                  </a:lnTo>
                  <a:lnTo>
                    <a:pt x="192" y="312"/>
                  </a:lnTo>
                  <a:lnTo>
                    <a:pt x="201" y="306"/>
                  </a:lnTo>
                  <a:lnTo>
                    <a:pt x="210" y="296"/>
                  </a:lnTo>
                  <a:lnTo>
                    <a:pt x="217" y="282"/>
                  </a:lnTo>
                  <a:close/>
                </a:path>
              </a:pathLst>
            </a:custGeom>
            <a:solidFill>
              <a:srgbClr val="F9B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2" name="Freeform 25"/>
            <p:cNvSpPr>
              <a:spLocks/>
            </p:cNvSpPr>
            <p:nvPr/>
          </p:nvSpPr>
          <p:spPr bwMode="auto">
            <a:xfrm>
              <a:off x="4759" y="1333"/>
              <a:ext cx="45" cy="104"/>
            </a:xfrm>
            <a:custGeom>
              <a:avLst/>
              <a:gdLst>
                <a:gd name="T0" fmla="*/ 19 w 45"/>
                <a:gd name="T1" fmla="*/ 104 h 104"/>
                <a:gd name="T2" fmla="*/ 45 w 45"/>
                <a:gd name="T3" fmla="*/ 92 h 104"/>
                <a:gd name="T4" fmla="*/ 16 w 45"/>
                <a:gd name="T5" fmla="*/ 48 h 104"/>
                <a:gd name="T6" fmla="*/ 26 w 45"/>
                <a:gd name="T7" fmla="*/ 0 h 104"/>
                <a:gd name="T8" fmla="*/ 0 w 45"/>
                <a:gd name="T9" fmla="*/ 51 h 104"/>
                <a:gd name="T10" fmla="*/ 19 w 45"/>
                <a:gd name="T11" fmla="*/ 104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04">
                  <a:moveTo>
                    <a:pt x="19" y="104"/>
                  </a:moveTo>
                  <a:lnTo>
                    <a:pt x="45" y="92"/>
                  </a:lnTo>
                  <a:lnTo>
                    <a:pt x="16" y="48"/>
                  </a:lnTo>
                  <a:lnTo>
                    <a:pt x="26" y="0"/>
                  </a:lnTo>
                  <a:lnTo>
                    <a:pt x="0" y="51"/>
                  </a:lnTo>
                  <a:lnTo>
                    <a:pt x="19" y="104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3" name="Freeform 26"/>
            <p:cNvSpPr>
              <a:spLocks/>
            </p:cNvSpPr>
            <p:nvPr/>
          </p:nvSpPr>
          <p:spPr bwMode="auto">
            <a:xfrm>
              <a:off x="4876" y="1408"/>
              <a:ext cx="12" cy="29"/>
            </a:xfrm>
            <a:custGeom>
              <a:avLst/>
              <a:gdLst>
                <a:gd name="T0" fmla="*/ 0 w 12"/>
                <a:gd name="T1" fmla="*/ 29 h 29"/>
                <a:gd name="T2" fmla="*/ 10 w 12"/>
                <a:gd name="T3" fmla="*/ 0 h 29"/>
                <a:gd name="T4" fmla="*/ 12 w 12"/>
                <a:gd name="T5" fmla="*/ 25 h 29"/>
                <a:gd name="T6" fmla="*/ 0 w 12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0" y="29"/>
                  </a:moveTo>
                  <a:lnTo>
                    <a:pt x="10" y="0"/>
                  </a:lnTo>
                  <a:lnTo>
                    <a:pt x="12" y="25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4" name="Freeform 27"/>
            <p:cNvSpPr>
              <a:spLocks/>
            </p:cNvSpPr>
            <p:nvPr/>
          </p:nvSpPr>
          <p:spPr bwMode="auto">
            <a:xfrm>
              <a:off x="4708" y="1469"/>
              <a:ext cx="18" cy="33"/>
            </a:xfrm>
            <a:custGeom>
              <a:avLst/>
              <a:gdLst>
                <a:gd name="T0" fmla="*/ 17 w 18"/>
                <a:gd name="T1" fmla="*/ 0 h 33"/>
                <a:gd name="T2" fmla="*/ 18 w 18"/>
                <a:gd name="T3" fmla="*/ 14 h 33"/>
                <a:gd name="T4" fmla="*/ 9 w 18"/>
                <a:gd name="T5" fmla="*/ 21 h 33"/>
                <a:gd name="T6" fmla="*/ 15 w 18"/>
                <a:gd name="T7" fmla="*/ 33 h 33"/>
                <a:gd name="T8" fmla="*/ 12 w 18"/>
                <a:gd name="T9" fmla="*/ 30 h 33"/>
                <a:gd name="T10" fmla="*/ 6 w 18"/>
                <a:gd name="T11" fmla="*/ 26 h 33"/>
                <a:gd name="T12" fmla="*/ 0 w 18"/>
                <a:gd name="T13" fmla="*/ 20 h 33"/>
                <a:gd name="T14" fmla="*/ 0 w 18"/>
                <a:gd name="T15" fmla="*/ 14 h 33"/>
                <a:gd name="T16" fmla="*/ 3 w 18"/>
                <a:gd name="T17" fmla="*/ 13 h 33"/>
                <a:gd name="T18" fmla="*/ 9 w 18"/>
                <a:gd name="T19" fmla="*/ 10 h 33"/>
                <a:gd name="T20" fmla="*/ 14 w 18"/>
                <a:gd name="T21" fmla="*/ 6 h 33"/>
                <a:gd name="T22" fmla="*/ 17 w 18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33">
                  <a:moveTo>
                    <a:pt x="17" y="0"/>
                  </a:moveTo>
                  <a:lnTo>
                    <a:pt x="18" y="14"/>
                  </a:lnTo>
                  <a:lnTo>
                    <a:pt x="9" y="21"/>
                  </a:lnTo>
                  <a:lnTo>
                    <a:pt x="15" y="33"/>
                  </a:lnTo>
                  <a:lnTo>
                    <a:pt x="12" y="30"/>
                  </a:lnTo>
                  <a:lnTo>
                    <a:pt x="6" y="26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3" y="13"/>
                  </a:lnTo>
                  <a:lnTo>
                    <a:pt x="9" y="10"/>
                  </a:lnTo>
                  <a:lnTo>
                    <a:pt x="14" y="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5" name="Freeform 28"/>
            <p:cNvSpPr>
              <a:spLocks/>
            </p:cNvSpPr>
            <p:nvPr/>
          </p:nvSpPr>
          <p:spPr bwMode="auto">
            <a:xfrm>
              <a:off x="4912" y="1462"/>
              <a:ext cx="15" cy="13"/>
            </a:xfrm>
            <a:custGeom>
              <a:avLst/>
              <a:gdLst>
                <a:gd name="T0" fmla="*/ 7 w 15"/>
                <a:gd name="T1" fmla="*/ 13 h 13"/>
                <a:gd name="T2" fmla="*/ 5 w 15"/>
                <a:gd name="T3" fmla="*/ 13 h 13"/>
                <a:gd name="T4" fmla="*/ 2 w 15"/>
                <a:gd name="T5" fmla="*/ 11 h 13"/>
                <a:gd name="T6" fmla="*/ 1 w 15"/>
                <a:gd name="T7" fmla="*/ 9 h 13"/>
                <a:gd name="T8" fmla="*/ 0 w 15"/>
                <a:gd name="T9" fmla="*/ 7 h 13"/>
                <a:gd name="T10" fmla="*/ 0 w 15"/>
                <a:gd name="T11" fmla="*/ 4 h 13"/>
                <a:gd name="T12" fmla="*/ 1 w 15"/>
                <a:gd name="T13" fmla="*/ 2 h 13"/>
                <a:gd name="T14" fmla="*/ 4 w 15"/>
                <a:gd name="T15" fmla="*/ 1 h 13"/>
                <a:gd name="T16" fmla="*/ 7 w 15"/>
                <a:gd name="T17" fmla="*/ 0 h 13"/>
                <a:gd name="T18" fmla="*/ 9 w 15"/>
                <a:gd name="T19" fmla="*/ 0 h 13"/>
                <a:gd name="T20" fmla="*/ 12 w 15"/>
                <a:gd name="T21" fmla="*/ 1 h 13"/>
                <a:gd name="T22" fmla="*/ 14 w 15"/>
                <a:gd name="T23" fmla="*/ 3 h 13"/>
                <a:gd name="T24" fmla="*/ 15 w 15"/>
                <a:gd name="T25" fmla="*/ 5 h 13"/>
                <a:gd name="T26" fmla="*/ 14 w 15"/>
                <a:gd name="T27" fmla="*/ 8 h 13"/>
                <a:gd name="T28" fmla="*/ 13 w 15"/>
                <a:gd name="T29" fmla="*/ 10 h 13"/>
                <a:gd name="T30" fmla="*/ 11 w 15"/>
                <a:gd name="T31" fmla="*/ 11 h 13"/>
                <a:gd name="T32" fmla="*/ 7 w 15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13">
                  <a:moveTo>
                    <a:pt x="7" y="13"/>
                  </a:moveTo>
                  <a:lnTo>
                    <a:pt x="5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5" y="5"/>
                  </a:lnTo>
                  <a:lnTo>
                    <a:pt x="14" y="8"/>
                  </a:lnTo>
                  <a:lnTo>
                    <a:pt x="13" y="10"/>
                  </a:lnTo>
                  <a:lnTo>
                    <a:pt x="11" y="11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6" name="Freeform 29"/>
            <p:cNvSpPr>
              <a:spLocks/>
            </p:cNvSpPr>
            <p:nvPr/>
          </p:nvSpPr>
          <p:spPr bwMode="auto">
            <a:xfrm>
              <a:off x="4824" y="1460"/>
              <a:ext cx="16" cy="13"/>
            </a:xfrm>
            <a:custGeom>
              <a:avLst/>
              <a:gdLst>
                <a:gd name="T0" fmla="*/ 9 w 16"/>
                <a:gd name="T1" fmla="*/ 13 h 13"/>
                <a:gd name="T2" fmla="*/ 5 w 16"/>
                <a:gd name="T3" fmla="*/ 13 h 13"/>
                <a:gd name="T4" fmla="*/ 3 w 16"/>
                <a:gd name="T5" fmla="*/ 12 h 13"/>
                <a:gd name="T6" fmla="*/ 2 w 16"/>
                <a:gd name="T7" fmla="*/ 10 h 13"/>
                <a:gd name="T8" fmla="*/ 0 w 16"/>
                <a:gd name="T9" fmla="*/ 7 h 13"/>
                <a:gd name="T10" fmla="*/ 0 w 16"/>
                <a:gd name="T11" fmla="*/ 5 h 13"/>
                <a:gd name="T12" fmla="*/ 2 w 16"/>
                <a:gd name="T13" fmla="*/ 3 h 13"/>
                <a:gd name="T14" fmla="*/ 4 w 16"/>
                <a:gd name="T15" fmla="*/ 2 h 13"/>
                <a:gd name="T16" fmla="*/ 8 w 16"/>
                <a:gd name="T17" fmla="*/ 0 h 13"/>
                <a:gd name="T18" fmla="*/ 10 w 16"/>
                <a:gd name="T19" fmla="*/ 0 h 13"/>
                <a:gd name="T20" fmla="*/ 12 w 16"/>
                <a:gd name="T21" fmla="*/ 2 h 13"/>
                <a:gd name="T22" fmla="*/ 15 w 16"/>
                <a:gd name="T23" fmla="*/ 4 h 13"/>
                <a:gd name="T24" fmla="*/ 16 w 16"/>
                <a:gd name="T25" fmla="*/ 6 h 13"/>
                <a:gd name="T26" fmla="*/ 15 w 16"/>
                <a:gd name="T27" fmla="*/ 9 h 13"/>
                <a:gd name="T28" fmla="*/ 13 w 16"/>
                <a:gd name="T29" fmla="*/ 11 h 13"/>
                <a:gd name="T30" fmla="*/ 11 w 16"/>
                <a:gd name="T31" fmla="*/ 12 h 13"/>
                <a:gd name="T32" fmla="*/ 9 w 16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3">
                  <a:moveTo>
                    <a:pt x="9" y="13"/>
                  </a:moveTo>
                  <a:lnTo>
                    <a:pt x="5" y="13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5" y="4"/>
                  </a:lnTo>
                  <a:lnTo>
                    <a:pt x="16" y="6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1" y="12"/>
                  </a:lnTo>
                  <a:lnTo>
                    <a:pt x="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7" name="Freeform 30"/>
            <p:cNvSpPr>
              <a:spLocks/>
            </p:cNvSpPr>
            <p:nvPr/>
          </p:nvSpPr>
          <p:spPr bwMode="auto">
            <a:xfrm>
              <a:off x="4903" y="1456"/>
              <a:ext cx="36" cy="10"/>
            </a:xfrm>
            <a:custGeom>
              <a:avLst/>
              <a:gdLst>
                <a:gd name="T0" fmla="*/ 36 w 36"/>
                <a:gd name="T1" fmla="*/ 9 h 10"/>
                <a:gd name="T2" fmla="*/ 31 w 36"/>
                <a:gd name="T3" fmla="*/ 9 h 10"/>
                <a:gd name="T4" fmla="*/ 21 w 36"/>
                <a:gd name="T5" fmla="*/ 8 h 10"/>
                <a:gd name="T6" fmla="*/ 10 w 36"/>
                <a:gd name="T7" fmla="*/ 9 h 10"/>
                <a:gd name="T8" fmla="*/ 2 w 36"/>
                <a:gd name="T9" fmla="*/ 10 h 10"/>
                <a:gd name="T10" fmla="*/ 0 w 36"/>
                <a:gd name="T11" fmla="*/ 10 h 10"/>
                <a:gd name="T12" fmla="*/ 1 w 36"/>
                <a:gd name="T13" fmla="*/ 7 h 10"/>
                <a:gd name="T14" fmla="*/ 4 w 36"/>
                <a:gd name="T15" fmla="*/ 2 h 10"/>
                <a:gd name="T16" fmla="*/ 5 w 36"/>
                <a:gd name="T17" fmla="*/ 0 h 10"/>
                <a:gd name="T18" fmla="*/ 10 w 36"/>
                <a:gd name="T19" fmla="*/ 0 h 10"/>
                <a:gd name="T20" fmla="*/ 20 w 36"/>
                <a:gd name="T21" fmla="*/ 1 h 10"/>
                <a:gd name="T22" fmla="*/ 29 w 36"/>
                <a:gd name="T23" fmla="*/ 3 h 10"/>
                <a:gd name="T24" fmla="*/ 36 w 36"/>
                <a:gd name="T25" fmla="*/ 9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0">
                  <a:moveTo>
                    <a:pt x="36" y="9"/>
                  </a:moveTo>
                  <a:lnTo>
                    <a:pt x="31" y="9"/>
                  </a:lnTo>
                  <a:lnTo>
                    <a:pt x="21" y="8"/>
                  </a:lnTo>
                  <a:lnTo>
                    <a:pt x="10" y="9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1" y="7"/>
                  </a:lnTo>
                  <a:lnTo>
                    <a:pt x="4" y="2"/>
                  </a:lnTo>
                  <a:lnTo>
                    <a:pt x="5" y="0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29" y="3"/>
                  </a:lnTo>
                  <a:lnTo>
                    <a:pt x="3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8" name="Freeform 31"/>
            <p:cNvSpPr>
              <a:spLocks/>
            </p:cNvSpPr>
            <p:nvPr/>
          </p:nvSpPr>
          <p:spPr bwMode="auto">
            <a:xfrm>
              <a:off x="4908" y="1433"/>
              <a:ext cx="44" cy="16"/>
            </a:xfrm>
            <a:custGeom>
              <a:avLst/>
              <a:gdLst>
                <a:gd name="T0" fmla="*/ 44 w 44"/>
                <a:gd name="T1" fmla="*/ 6 h 16"/>
                <a:gd name="T2" fmla="*/ 43 w 44"/>
                <a:gd name="T3" fmla="*/ 6 h 16"/>
                <a:gd name="T4" fmla="*/ 39 w 44"/>
                <a:gd name="T5" fmla="*/ 6 h 16"/>
                <a:gd name="T6" fmla="*/ 34 w 44"/>
                <a:gd name="T7" fmla="*/ 6 h 16"/>
                <a:gd name="T8" fmla="*/ 28 w 44"/>
                <a:gd name="T9" fmla="*/ 6 h 16"/>
                <a:gd name="T10" fmla="*/ 21 w 44"/>
                <a:gd name="T11" fmla="*/ 7 h 16"/>
                <a:gd name="T12" fmla="*/ 12 w 44"/>
                <a:gd name="T13" fmla="*/ 8 h 16"/>
                <a:gd name="T14" fmla="*/ 6 w 44"/>
                <a:gd name="T15" fmla="*/ 11 h 16"/>
                <a:gd name="T16" fmla="*/ 0 w 44"/>
                <a:gd name="T17" fmla="*/ 16 h 16"/>
                <a:gd name="T18" fmla="*/ 0 w 44"/>
                <a:gd name="T19" fmla="*/ 7 h 16"/>
                <a:gd name="T20" fmla="*/ 2 w 44"/>
                <a:gd name="T21" fmla="*/ 6 h 16"/>
                <a:gd name="T22" fmla="*/ 6 w 44"/>
                <a:gd name="T23" fmla="*/ 5 h 16"/>
                <a:gd name="T24" fmla="*/ 12 w 44"/>
                <a:gd name="T25" fmla="*/ 4 h 16"/>
                <a:gd name="T26" fmla="*/ 19 w 44"/>
                <a:gd name="T27" fmla="*/ 1 h 16"/>
                <a:gd name="T28" fmla="*/ 28 w 44"/>
                <a:gd name="T29" fmla="*/ 0 h 16"/>
                <a:gd name="T30" fmla="*/ 35 w 44"/>
                <a:gd name="T31" fmla="*/ 0 h 16"/>
                <a:gd name="T32" fmla="*/ 41 w 44"/>
                <a:gd name="T33" fmla="*/ 3 h 16"/>
                <a:gd name="T34" fmla="*/ 44 w 44"/>
                <a:gd name="T35" fmla="*/ 6 h 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" h="16">
                  <a:moveTo>
                    <a:pt x="44" y="6"/>
                  </a:moveTo>
                  <a:lnTo>
                    <a:pt x="43" y="6"/>
                  </a:lnTo>
                  <a:lnTo>
                    <a:pt x="39" y="6"/>
                  </a:lnTo>
                  <a:lnTo>
                    <a:pt x="34" y="6"/>
                  </a:lnTo>
                  <a:lnTo>
                    <a:pt x="28" y="6"/>
                  </a:lnTo>
                  <a:lnTo>
                    <a:pt x="21" y="7"/>
                  </a:lnTo>
                  <a:lnTo>
                    <a:pt x="12" y="8"/>
                  </a:lnTo>
                  <a:lnTo>
                    <a:pt x="6" y="11"/>
                  </a:lnTo>
                  <a:lnTo>
                    <a:pt x="0" y="16"/>
                  </a:lnTo>
                  <a:lnTo>
                    <a:pt x="0" y="7"/>
                  </a:lnTo>
                  <a:lnTo>
                    <a:pt x="2" y="6"/>
                  </a:lnTo>
                  <a:lnTo>
                    <a:pt x="6" y="5"/>
                  </a:lnTo>
                  <a:lnTo>
                    <a:pt x="12" y="4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1" y="3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19" name="Freeform 32"/>
            <p:cNvSpPr>
              <a:spLocks/>
            </p:cNvSpPr>
            <p:nvPr/>
          </p:nvSpPr>
          <p:spPr bwMode="auto">
            <a:xfrm>
              <a:off x="4802" y="1457"/>
              <a:ext cx="48" cy="10"/>
            </a:xfrm>
            <a:custGeom>
              <a:avLst/>
              <a:gdLst>
                <a:gd name="T0" fmla="*/ 46 w 48"/>
                <a:gd name="T1" fmla="*/ 3 h 10"/>
                <a:gd name="T2" fmla="*/ 48 w 48"/>
                <a:gd name="T3" fmla="*/ 7 h 10"/>
                <a:gd name="T4" fmla="*/ 0 w 48"/>
                <a:gd name="T5" fmla="*/ 10 h 10"/>
                <a:gd name="T6" fmla="*/ 39 w 48"/>
                <a:gd name="T7" fmla="*/ 0 h 10"/>
                <a:gd name="T8" fmla="*/ 46 w 48"/>
                <a:gd name="T9" fmla="*/ 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0">
                  <a:moveTo>
                    <a:pt x="46" y="3"/>
                  </a:moveTo>
                  <a:lnTo>
                    <a:pt x="48" y="7"/>
                  </a:lnTo>
                  <a:lnTo>
                    <a:pt x="0" y="10"/>
                  </a:lnTo>
                  <a:lnTo>
                    <a:pt x="39" y="0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0" name="Freeform 33"/>
            <p:cNvSpPr>
              <a:spLocks/>
            </p:cNvSpPr>
            <p:nvPr/>
          </p:nvSpPr>
          <p:spPr bwMode="auto">
            <a:xfrm>
              <a:off x="4813" y="1538"/>
              <a:ext cx="27" cy="38"/>
            </a:xfrm>
            <a:custGeom>
              <a:avLst/>
              <a:gdLst>
                <a:gd name="T0" fmla="*/ 27 w 27"/>
                <a:gd name="T1" fmla="*/ 0 h 38"/>
                <a:gd name="T2" fmla="*/ 22 w 27"/>
                <a:gd name="T3" fmla="*/ 4 h 38"/>
                <a:gd name="T4" fmla="*/ 14 w 27"/>
                <a:gd name="T5" fmla="*/ 13 h 38"/>
                <a:gd name="T6" fmla="*/ 4 w 27"/>
                <a:gd name="T7" fmla="*/ 25 h 38"/>
                <a:gd name="T8" fmla="*/ 0 w 27"/>
                <a:gd name="T9" fmla="*/ 37 h 38"/>
                <a:gd name="T10" fmla="*/ 4 w 27"/>
                <a:gd name="T11" fmla="*/ 38 h 38"/>
                <a:gd name="T12" fmla="*/ 7 w 27"/>
                <a:gd name="T13" fmla="*/ 33 h 38"/>
                <a:gd name="T14" fmla="*/ 11 w 27"/>
                <a:gd name="T15" fmla="*/ 23 h 38"/>
                <a:gd name="T16" fmla="*/ 19 w 27"/>
                <a:gd name="T17" fmla="*/ 10 h 38"/>
                <a:gd name="T18" fmla="*/ 27 w 27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lnTo>
                    <a:pt x="22" y="4"/>
                  </a:lnTo>
                  <a:lnTo>
                    <a:pt x="14" y="13"/>
                  </a:lnTo>
                  <a:lnTo>
                    <a:pt x="4" y="25"/>
                  </a:lnTo>
                  <a:lnTo>
                    <a:pt x="0" y="37"/>
                  </a:lnTo>
                  <a:lnTo>
                    <a:pt x="4" y="38"/>
                  </a:lnTo>
                  <a:lnTo>
                    <a:pt x="7" y="33"/>
                  </a:lnTo>
                  <a:lnTo>
                    <a:pt x="11" y="23"/>
                  </a:lnTo>
                  <a:lnTo>
                    <a:pt x="19" y="1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1" name="Freeform 34"/>
            <p:cNvSpPr>
              <a:spLocks/>
            </p:cNvSpPr>
            <p:nvPr/>
          </p:nvSpPr>
          <p:spPr bwMode="auto">
            <a:xfrm>
              <a:off x="4823" y="1562"/>
              <a:ext cx="83" cy="8"/>
            </a:xfrm>
            <a:custGeom>
              <a:avLst/>
              <a:gdLst>
                <a:gd name="T0" fmla="*/ 83 w 83"/>
                <a:gd name="T1" fmla="*/ 4 h 8"/>
                <a:gd name="T2" fmla="*/ 81 w 83"/>
                <a:gd name="T3" fmla="*/ 4 h 8"/>
                <a:gd name="T4" fmla="*/ 76 w 83"/>
                <a:gd name="T5" fmla="*/ 4 h 8"/>
                <a:gd name="T6" fmla="*/ 68 w 83"/>
                <a:gd name="T7" fmla="*/ 4 h 8"/>
                <a:gd name="T8" fmla="*/ 56 w 83"/>
                <a:gd name="T9" fmla="*/ 4 h 8"/>
                <a:gd name="T10" fmla="*/ 44 w 83"/>
                <a:gd name="T11" fmla="*/ 4 h 8"/>
                <a:gd name="T12" fmla="*/ 30 w 83"/>
                <a:gd name="T13" fmla="*/ 2 h 8"/>
                <a:gd name="T14" fmla="*/ 14 w 83"/>
                <a:gd name="T15" fmla="*/ 1 h 8"/>
                <a:gd name="T16" fmla="*/ 0 w 83"/>
                <a:gd name="T17" fmla="*/ 0 h 8"/>
                <a:gd name="T18" fmla="*/ 53 w 83"/>
                <a:gd name="T19" fmla="*/ 8 h 8"/>
                <a:gd name="T20" fmla="*/ 83 w 83"/>
                <a:gd name="T21" fmla="*/ 4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">
                  <a:moveTo>
                    <a:pt x="83" y="4"/>
                  </a:moveTo>
                  <a:lnTo>
                    <a:pt x="81" y="4"/>
                  </a:lnTo>
                  <a:lnTo>
                    <a:pt x="76" y="4"/>
                  </a:lnTo>
                  <a:lnTo>
                    <a:pt x="68" y="4"/>
                  </a:lnTo>
                  <a:lnTo>
                    <a:pt x="56" y="4"/>
                  </a:lnTo>
                  <a:lnTo>
                    <a:pt x="44" y="4"/>
                  </a:lnTo>
                  <a:lnTo>
                    <a:pt x="30" y="2"/>
                  </a:lnTo>
                  <a:lnTo>
                    <a:pt x="14" y="1"/>
                  </a:lnTo>
                  <a:lnTo>
                    <a:pt x="0" y="0"/>
                  </a:lnTo>
                  <a:lnTo>
                    <a:pt x="53" y="8"/>
                  </a:lnTo>
                  <a:lnTo>
                    <a:pt x="8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2" name="Freeform 35"/>
            <p:cNvSpPr>
              <a:spLocks/>
            </p:cNvSpPr>
            <p:nvPr/>
          </p:nvSpPr>
          <p:spPr bwMode="auto">
            <a:xfrm>
              <a:off x="4764" y="1505"/>
              <a:ext cx="53" cy="74"/>
            </a:xfrm>
            <a:custGeom>
              <a:avLst/>
              <a:gdLst>
                <a:gd name="T0" fmla="*/ 0 w 53"/>
                <a:gd name="T1" fmla="*/ 0 h 74"/>
                <a:gd name="T2" fmla="*/ 1 w 53"/>
                <a:gd name="T3" fmla="*/ 3 h 74"/>
                <a:gd name="T4" fmla="*/ 2 w 53"/>
                <a:gd name="T5" fmla="*/ 9 h 74"/>
                <a:gd name="T6" fmla="*/ 7 w 53"/>
                <a:gd name="T7" fmla="*/ 16 h 74"/>
                <a:gd name="T8" fmla="*/ 12 w 53"/>
                <a:gd name="T9" fmla="*/ 25 h 74"/>
                <a:gd name="T10" fmla="*/ 19 w 53"/>
                <a:gd name="T11" fmla="*/ 32 h 74"/>
                <a:gd name="T12" fmla="*/ 28 w 53"/>
                <a:gd name="T13" fmla="*/ 38 h 74"/>
                <a:gd name="T14" fmla="*/ 40 w 53"/>
                <a:gd name="T15" fmla="*/ 39 h 74"/>
                <a:gd name="T16" fmla="*/ 53 w 53"/>
                <a:gd name="T17" fmla="*/ 36 h 74"/>
                <a:gd name="T18" fmla="*/ 27 w 53"/>
                <a:gd name="T19" fmla="*/ 74 h 74"/>
                <a:gd name="T20" fmla="*/ 23 w 53"/>
                <a:gd name="T21" fmla="*/ 66 h 74"/>
                <a:gd name="T22" fmla="*/ 11 w 53"/>
                <a:gd name="T23" fmla="*/ 48 h 74"/>
                <a:gd name="T24" fmla="*/ 1 w 53"/>
                <a:gd name="T25" fmla="*/ 24 h 74"/>
                <a:gd name="T26" fmla="*/ 0 w 53"/>
                <a:gd name="T27" fmla="*/ 0 h 7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74">
                  <a:moveTo>
                    <a:pt x="0" y="0"/>
                  </a:moveTo>
                  <a:lnTo>
                    <a:pt x="1" y="3"/>
                  </a:lnTo>
                  <a:lnTo>
                    <a:pt x="2" y="9"/>
                  </a:lnTo>
                  <a:lnTo>
                    <a:pt x="7" y="16"/>
                  </a:lnTo>
                  <a:lnTo>
                    <a:pt x="12" y="25"/>
                  </a:lnTo>
                  <a:lnTo>
                    <a:pt x="19" y="32"/>
                  </a:lnTo>
                  <a:lnTo>
                    <a:pt x="28" y="38"/>
                  </a:lnTo>
                  <a:lnTo>
                    <a:pt x="40" y="39"/>
                  </a:lnTo>
                  <a:lnTo>
                    <a:pt x="53" y="36"/>
                  </a:lnTo>
                  <a:lnTo>
                    <a:pt x="27" y="74"/>
                  </a:lnTo>
                  <a:lnTo>
                    <a:pt x="23" y="66"/>
                  </a:lnTo>
                  <a:lnTo>
                    <a:pt x="11" y="48"/>
                  </a:lnTo>
                  <a:lnTo>
                    <a:pt x="1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3" name="Freeform 36"/>
            <p:cNvSpPr>
              <a:spLocks/>
            </p:cNvSpPr>
            <p:nvPr/>
          </p:nvSpPr>
          <p:spPr bwMode="auto">
            <a:xfrm>
              <a:off x="4908" y="1549"/>
              <a:ext cx="5" cy="20"/>
            </a:xfrm>
            <a:custGeom>
              <a:avLst/>
              <a:gdLst>
                <a:gd name="T0" fmla="*/ 2 w 5"/>
                <a:gd name="T1" fmla="*/ 0 h 20"/>
                <a:gd name="T2" fmla="*/ 3 w 5"/>
                <a:gd name="T3" fmla="*/ 1 h 20"/>
                <a:gd name="T4" fmla="*/ 5 w 5"/>
                <a:gd name="T5" fmla="*/ 6 h 20"/>
                <a:gd name="T6" fmla="*/ 5 w 5"/>
                <a:gd name="T7" fmla="*/ 13 h 20"/>
                <a:gd name="T8" fmla="*/ 0 w 5"/>
                <a:gd name="T9" fmla="*/ 20 h 20"/>
                <a:gd name="T10" fmla="*/ 0 w 5"/>
                <a:gd name="T11" fmla="*/ 18 h 20"/>
                <a:gd name="T12" fmla="*/ 2 w 5"/>
                <a:gd name="T13" fmla="*/ 12 h 20"/>
                <a:gd name="T14" fmla="*/ 2 w 5"/>
                <a:gd name="T15" fmla="*/ 5 h 20"/>
                <a:gd name="T16" fmla="*/ 2 w 5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20">
                  <a:moveTo>
                    <a:pt x="2" y="0"/>
                  </a:moveTo>
                  <a:lnTo>
                    <a:pt x="3" y="1"/>
                  </a:lnTo>
                  <a:lnTo>
                    <a:pt x="5" y="6"/>
                  </a:lnTo>
                  <a:lnTo>
                    <a:pt x="5" y="13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2" y="12"/>
                  </a:lnTo>
                  <a:lnTo>
                    <a:pt x="2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4" name="Freeform 37"/>
            <p:cNvSpPr>
              <a:spLocks/>
            </p:cNvSpPr>
            <p:nvPr/>
          </p:nvSpPr>
          <p:spPr bwMode="auto">
            <a:xfrm>
              <a:off x="4834" y="1575"/>
              <a:ext cx="59" cy="15"/>
            </a:xfrm>
            <a:custGeom>
              <a:avLst/>
              <a:gdLst>
                <a:gd name="T0" fmla="*/ 59 w 59"/>
                <a:gd name="T1" fmla="*/ 4 h 15"/>
                <a:gd name="T2" fmla="*/ 40 w 59"/>
                <a:gd name="T3" fmla="*/ 8 h 15"/>
                <a:gd name="T4" fmla="*/ 0 w 59"/>
                <a:gd name="T5" fmla="*/ 0 h 15"/>
                <a:gd name="T6" fmla="*/ 38 w 59"/>
                <a:gd name="T7" fmla="*/ 15 h 15"/>
                <a:gd name="T8" fmla="*/ 59 w 59"/>
                <a:gd name="T9" fmla="*/ 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5">
                  <a:moveTo>
                    <a:pt x="59" y="4"/>
                  </a:moveTo>
                  <a:lnTo>
                    <a:pt x="40" y="8"/>
                  </a:lnTo>
                  <a:lnTo>
                    <a:pt x="0" y="0"/>
                  </a:lnTo>
                  <a:lnTo>
                    <a:pt x="38" y="15"/>
                  </a:lnTo>
                  <a:lnTo>
                    <a:pt x="59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5" name="Freeform 38"/>
            <p:cNvSpPr>
              <a:spLocks/>
            </p:cNvSpPr>
            <p:nvPr/>
          </p:nvSpPr>
          <p:spPr bwMode="auto">
            <a:xfrm>
              <a:off x="4628" y="1252"/>
              <a:ext cx="349" cy="295"/>
            </a:xfrm>
            <a:custGeom>
              <a:avLst/>
              <a:gdLst>
                <a:gd name="T0" fmla="*/ 99 w 349"/>
                <a:gd name="T1" fmla="*/ 292 h 295"/>
                <a:gd name="T2" fmla="*/ 63 w 349"/>
                <a:gd name="T3" fmla="*/ 273 h 295"/>
                <a:gd name="T4" fmla="*/ 19 w 349"/>
                <a:gd name="T5" fmla="*/ 233 h 295"/>
                <a:gd name="T6" fmla="*/ 0 w 349"/>
                <a:gd name="T7" fmla="*/ 165 h 295"/>
                <a:gd name="T8" fmla="*/ 8 w 349"/>
                <a:gd name="T9" fmla="*/ 116 h 295"/>
                <a:gd name="T10" fmla="*/ 2 w 349"/>
                <a:gd name="T11" fmla="*/ 96 h 295"/>
                <a:gd name="T12" fmla="*/ 7 w 349"/>
                <a:gd name="T13" fmla="*/ 63 h 295"/>
                <a:gd name="T14" fmla="*/ 39 w 349"/>
                <a:gd name="T15" fmla="*/ 24 h 295"/>
                <a:gd name="T16" fmla="*/ 75 w 349"/>
                <a:gd name="T17" fmla="*/ 5 h 295"/>
                <a:gd name="T18" fmla="*/ 95 w 349"/>
                <a:gd name="T19" fmla="*/ 1 h 295"/>
                <a:gd name="T20" fmla="*/ 123 w 349"/>
                <a:gd name="T21" fmla="*/ 1 h 295"/>
                <a:gd name="T22" fmla="*/ 150 w 349"/>
                <a:gd name="T23" fmla="*/ 13 h 295"/>
                <a:gd name="T24" fmla="*/ 166 w 349"/>
                <a:gd name="T25" fmla="*/ 25 h 295"/>
                <a:gd name="T26" fmla="*/ 204 w 349"/>
                <a:gd name="T27" fmla="*/ 20 h 295"/>
                <a:gd name="T28" fmla="*/ 257 w 349"/>
                <a:gd name="T29" fmla="*/ 26 h 295"/>
                <a:gd name="T30" fmla="*/ 306 w 349"/>
                <a:gd name="T31" fmla="*/ 56 h 295"/>
                <a:gd name="T32" fmla="*/ 325 w 349"/>
                <a:gd name="T33" fmla="*/ 87 h 295"/>
                <a:gd name="T34" fmla="*/ 336 w 349"/>
                <a:gd name="T35" fmla="*/ 103 h 295"/>
                <a:gd name="T36" fmla="*/ 348 w 349"/>
                <a:gd name="T37" fmla="*/ 128 h 295"/>
                <a:gd name="T38" fmla="*/ 348 w 349"/>
                <a:gd name="T39" fmla="*/ 158 h 295"/>
                <a:gd name="T40" fmla="*/ 337 w 349"/>
                <a:gd name="T41" fmla="*/ 172 h 295"/>
                <a:gd name="T42" fmla="*/ 324 w 349"/>
                <a:gd name="T43" fmla="*/ 171 h 295"/>
                <a:gd name="T44" fmla="*/ 299 w 349"/>
                <a:gd name="T45" fmla="*/ 168 h 295"/>
                <a:gd name="T46" fmla="*/ 269 w 349"/>
                <a:gd name="T47" fmla="*/ 166 h 295"/>
                <a:gd name="T48" fmla="*/ 234 w 349"/>
                <a:gd name="T49" fmla="*/ 163 h 295"/>
                <a:gd name="T50" fmla="*/ 201 w 349"/>
                <a:gd name="T51" fmla="*/ 162 h 295"/>
                <a:gd name="T52" fmla="*/ 172 w 349"/>
                <a:gd name="T53" fmla="*/ 161 h 295"/>
                <a:gd name="T54" fmla="*/ 150 w 349"/>
                <a:gd name="T55" fmla="*/ 162 h 295"/>
                <a:gd name="T56" fmla="*/ 143 w 349"/>
                <a:gd name="T57" fmla="*/ 166 h 295"/>
                <a:gd name="T58" fmla="*/ 138 w 349"/>
                <a:gd name="T59" fmla="*/ 182 h 295"/>
                <a:gd name="T60" fmla="*/ 130 w 349"/>
                <a:gd name="T61" fmla="*/ 202 h 295"/>
                <a:gd name="T62" fmla="*/ 116 w 349"/>
                <a:gd name="T63" fmla="*/ 213 h 295"/>
                <a:gd name="T64" fmla="*/ 107 w 349"/>
                <a:gd name="T65" fmla="*/ 210 h 295"/>
                <a:gd name="T66" fmla="*/ 97 w 349"/>
                <a:gd name="T67" fmla="*/ 201 h 295"/>
                <a:gd name="T68" fmla="*/ 84 w 349"/>
                <a:gd name="T69" fmla="*/ 197 h 295"/>
                <a:gd name="T70" fmla="*/ 70 w 349"/>
                <a:gd name="T71" fmla="*/ 206 h 295"/>
                <a:gd name="T72" fmla="*/ 64 w 349"/>
                <a:gd name="T73" fmla="*/ 221 h 295"/>
                <a:gd name="T74" fmla="*/ 65 w 349"/>
                <a:gd name="T75" fmla="*/ 233 h 295"/>
                <a:gd name="T76" fmla="*/ 73 w 349"/>
                <a:gd name="T77" fmla="*/ 250 h 295"/>
                <a:gd name="T78" fmla="*/ 95 w 349"/>
                <a:gd name="T79" fmla="*/ 264 h 295"/>
                <a:gd name="T80" fmla="*/ 105 w 349"/>
                <a:gd name="T81" fmla="*/ 295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9" h="295">
                  <a:moveTo>
                    <a:pt x="105" y="295"/>
                  </a:moveTo>
                  <a:lnTo>
                    <a:pt x="99" y="292"/>
                  </a:lnTo>
                  <a:lnTo>
                    <a:pt x="84" y="285"/>
                  </a:lnTo>
                  <a:lnTo>
                    <a:pt x="63" y="273"/>
                  </a:lnTo>
                  <a:lnTo>
                    <a:pt x="40" y="257"/>
                  </a:lnTo>
                  <a:lnTo>
                    <a:pt x="19" y="233"/>
                  </a:lnTo>
                  <a:lnTo>
                    <a:pt x="5" y="202"/>
                  </a:lnTo>
                  <a:lnTo>
                    <a:pt x="0" y="165"/>
                  </a:lnTo>
                  <a:lnTo>
                    <a:pt x="10" y="120"/>
                  </a:lnTo>
                  <a:lnTo>
                    <a:pt x="8" y="116"/>
                  </a:lnTo>
                  <a:lnTo>
                    <a:pt x="5" y="108"/>
                  </a:lnTo>
                  <a:lnTo>
                    <a:pt x="2" y="96"/>
                  </a:lnTo>
                  <a:lnTo>
                    <a:pt x="2" y="81"/>
                  </a:lnTo>
                  <a:lnTo>
                    <a:pt x="7" y="63"/>
                  </a:lnTo>
                  <a:lnTo>
                    <a:pt x="19" y="43"/>
                  </a:lnTo>
                  <a:lnTo>
                    <a:pt x="39" y="24"/>
                  </a:lnTo>
                  <a:lnTo>
                    <a:pt x="71" y="6"/>
                  </a:lnTo>
                  <a:lnTo>
                    <a:pt x="75" y="5"/>
                  </a:lnTo>
                  <a:lnTo>
                    <a:pt x="82" y="4"/>
                  </a:lnTo>
                  <a:lnTo>
                    <a:pt x="95" y="1"/>
                  </a:lnTo>
                  <a:lnTo>
                    <a:pt x="109" y="0"/>
                  </a:lnTo>
                  <a:lnTo>
                    <a:pt x="123" y="1"/>
                  </a:lnTo>
                  <a:lnTo>
                    <a:pt x="138" y="6"/>
                  </a:lnTo>
                  <a:lnTo>
                    <a:pt x="150" y="13"/>
                  </a:lnTo>
                  <a:lnTo>
                    <a:pt x="160" y="26"/>
                  </a:lnTo>
                  <a:lnTo>
                    <a:pt x="166" y="25"/>
                  </a:lnTo>
                  <a:lnTo>
                    <a:pt x="181" y="23"/>
                  </a:lnTo>
                  <a:lnTo>
                    <a:pt x="204" y="20"/>
                  </a:lnTo>
                  <a:lnTo>
                    <a:pt x="230" y="22"/>
                  </a:lnTo>
                  <a:lnTo>
                    <a:pt x="257" y="26"/>
                  </a:lnTo>
                  <a:lnTo>
                    <a:pt x="284" y="37"/>
                  </a:lnTo>
                  <a:lnTo>
                    <a:pt x="306" y="56"/>
                  </a:lnTo>
                  <a:lnTo>
                    <a:pt x="323" y="84"/>
                  </a:lnTo>
                  <a:lnTo>
                    <a:pt x="325" y="87"/>
                  </a:lnTo>
                  <a:lnTo>
                    <a:pt x="330" y="92"/>
                  </a:lnTo>
                  <a:lnTo>
                    <a:pt x="336" y="103"/>
                  </a:lnTo>
                  <a:lnTo>
                    <a:pt x="342" y="115"/>
                  </a:lnTo>
                  <a:lnTo>
                    <a:pt x="348" y="128"/>
                  </a:lnTo>
                  <a:lnTo>
                    <a:pt x="349" y="143"/>
                  </a:lnTo>
                  <a:lnTo>
                    <a:pt x="348" y="158"/>
                  </a:lnTo>
                  <a:lnTo>
                    <a:pt x="340" y="172"/>
                  </a:lnTo>
                  <a:lnTo>
                    <a:pt x="337" y="172"/>
                  </a:lnTo>
                  <a:lnTo>
                    <a:pt x="332" y="171"/>
                  </a:lnTo>
                  <a:lnTo>
                    <a:pt x="324" y="171"/>
                  </a:lnTo>
                  <a:lnTo>
                    <a:pt x="312" y="169"/>
                  </a:lnTo>
                  <a:lnTo>
                    <a:pt x="299" y="168"/>
                  </a:lnTo>
                  <a:lnTo>
                    <a:pt x="284" y="167"/>
                  </a:lnTo>
                  <a:lnTo>
                    <a:pt x="269" y="166"/>
                  </a:lnTo>
                  <a:lnTo>
                    <a:pt x="251" y="165"/>
                  </a:lnTo>
                  <a:lnTo>
                    <a:pt x="234" y="163"/>
                  </a:lnTo>
                  <a:lnTo>
                    <a:pt x="217" y="163"/>
                  </a:lnTo>
                  <a:lnTo>
                    <a:pt x="201" y="162"/>
                  </a:lnTo>
                  <a:lnTo>
                    <a:pt x="186" y="162"/>
                  </a:lnTo>
                  <a:lnTo>
                    <a:pt x="172" y="161"/>
                  </a:lnTo>
                  <a:lnTo>
                    <a:pt x="160" y="162"/>
                  </a:lnTo>
                  <a:lnTo>
                    <a:pt x="150" y="162"/>
                  </a:lnTo>
                  <a:lnTo>
                    <a:pt x="144" y="163"/>
                  </a:lnTo>
                  <a:lnTo>
                    <a:pt x="143" y="166"/>
                  </a:lnTo>
                  <a:lnTo>
                    <a:pt x="142" y="173"/>
                  </a:lnTo>
                  <a:lnTo>
                    <a:pt x="138" y="182"/>
                  </a:lnTo>
                  <a:lnTo>
                    <a:pt x="135" y="193"/>
                  </a:lnTo>
                  <a:lnTo>
                    <a:pt x="130" y="202"/>
                  </a:lnTo>
                  <a:lnTo>
                    <a:pt x="123" y="211"/>
                  </a:lnTo>
                  <a:lnTo>
                    <a:pt x="116" y="213"/>
                  </a:lnTo>
                  <a:lnTo>
                    <a:pt x="108" y="211"/>
                  </a:lnTo>
                  <a:lnTo>
                    <a:pt x="107" y="210"/>
                  </a:lnTo>
                  <a:lnTo>
                    <a:pt x="103" y="206"/>
                  </a:lnTo>
                  <a:lnTo>
                    <a:pt x="97" y="201"/>
                  </a:lnTo>
                  <a:lnTo>
                    <a:pt x="91" y="198"/>
                  </a:lnTo>
                  <a:lnTo>
                    <a:pt x="84" y="197"/>
                  </a:lnTo>
                  <a:lnTo>
                    <a:pt x="77" y="199"/>
                  </a:lnTo>
                  <a:lnTo>
                    <a:pt x="70" y="206"/>
                  </a:lnTo>
                  <a:lnTo>
                    <a:pt x="64" y="220"/>
                  </a:lnTo>
                  <a:lnTo>
                    <a:pt x="64" y="221"/>
                  </a:lnTo>
                  <a:lnTo>
                    <a:pt x="64" y="226"/>
                  </a:lnTo>
                  <a:lnTo>
                    <a:pt x="65" y="233"/>
                  </a:lnTo>
                  <a:lnTo>
                    <a:pt x="67" y="241"/>
                  </a:lnTo>
                  <a:lnTo>
                    <a:pt x="73" y="250"/>
                  </a:lnTo>
                  <a:lnTo>
                    <a:pt x="82" y="257"/>
                  </a:lnTo>
                  <a:lnTo>
                    <a:pt x="95" y="264"/>
                  </a:lnTo>
                  <a:lnTo>
                    <a:pt x="112" y="267"/>
                  </a:lnTo>
                  <a:lnTo>
                    <a:pt x="105" y="2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6" name="Freeform 39"/>
            <p:cNvSpPr>
              <a:spLocks/>
            </p:cNvSpPr>
            <p:nvPr/>
          </p:nvSpPr>
          <p:spPr bwMode="auto">
            <a:xfrm>
              <a:off x="4654" y="1270"/>
              <a:ext cx="99" cy="76"/>
            </a:xfrm>
            <a:custGeom>
              <a:avLst/>
              <a:gdLst>
                <a:gd name="T0" fmla="*/ 5 w 99"/>
                <a:gd name="T1" fmla="*/ 76 h 76"/>
                <a:gd name="T2" fmla="*/ 7 w 99"/>
                <a:gd name="T3" fmla="*/ 73 h 76"/>
                <a:gd name="T4" fmla="*/ 13 w 99"/>
                <a:gd name="T5" fmla="*/ 66 h 76"/>
                <a:gd name="T6" fmla="*/ 23 w 99"/>
                <a:gd name="T7" fmla="*/ 56 h 76"/>
                <a:gd name="T8" fmla="*/ 36 w 99"/>
                <a:gd name="T9" fmla="*/ 45 h 76"/>
                <a:gd name="T10" fmla="*/ 50 w 99"/>
                <a:gd name="T11" fmla="*/ 33 h 76"/>
                <a:gd name="T12" fmla="*/ 65 w 99"/>
                <a:gd name="T13" fmla="*/ 22 h 76"/>
                <a:gd name="T14" fmla="*/ 83 w 99"/>
                <a:gd name="T15" fmla="*/ 14 h 76"/>
                <a:gd name="T16" fmla="*/ 99 w 99"/>
                <a:gd name="T17" fmla="*/ 11 h 76"/>
                <a:gd name="T18" fmla="*/ 98 w 99"/>
                <a:gd name="T19" fmla="*/ 9 h 76"/>
                <a:gd name="T20" fmla="*/ 95 w 99"/>
                <a:gd name="T21" fmla="*/ 7 h 76"/>
                <a:gd name="T22" fmla="*/ 90 w 99"/>
                <a:gd name="T23" fmla="*/ 4 h 76"/>
                <a:gd name="T24" fmla="*/ 82 w 99"/>
                <a:gd name="T25" fmla="*/ 1 h 76"/>
                <a:gd name="T26" fmla="*/ 73 w 99"/>
                <a:gd name="T27" fmla="*/ 0 h 76"/>
                <a:gd name="T28" fmla="*/ 63 w 99"/>
                <a:gd name="T29" fmla="*/ 1 h 76"/>
                <a:gd name="T30" fmla="*/ 52 w 99"/>
                <a:gd name="T31" fmla="*/ 6 h 76"/>
                <a:gd name="T32" fmla="*/ 39 w 99"/>
                <a:gd name="T33" fmla="*/ 15 h 76"/>
                <a:gd name="T34" fmla="*/ 37 w 99"/>
                <a:gd name="T35" fmla="*/ 17 h 76"/>
                <a:gd name="T36" fmla="*/ 31 w 99"/>
                <a:gd name="T37" fmla="*/ 19 h 76"/>
                <a:gd name="T38" fmla="*/ 23 w 99"/>
                <a:gd name="T39" fmla="*/ 24 h 76"/>
                <a:gd name="T40" fmla="*/ 14 w 99"/>
                <a:gd name="T41" fmla="*/ 31 h 76"/>
                <a:gd name="T42" fmla="*/ 6 w 99"/>
                <a:gd name="T43" fmla="*/ 39 h 76"/>
                <a:gd name="T44" fmla="*/ 1 w 99"/>
                <a:gd name="T45" fmla="*/ 50 h 76"/>
                <a:gd name="T46" fmla="*/ 0 w 99"/>
                <a:gd name="T47" fmla="*/ 61 h 76"/>
                <a:gd name="T48" fmla="*/ 5 w 99"/>
                <a:gd name="T49" fmla="*/ 76 h 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9" h="76">
                  <a:moveTo>
                    <a:pt x="5" y="76"/>
                  </a:moveTo>
                  <a:lnTo>
                    <a:pt x="7" y="73"/>
                  </a:lnTo>
                  <a:lnTo>
                    <a:pt x="13" y="66"/>
                  </a:lnTo>
                  <a:lnTo>
                    <a:pt x="23" y="56"/>
                  </a:lnTo>
                  <a:lnTo>
                    <a:pt x="36" y="45"/>
                  </a:lnTo>
                  <a:lnTo>
                    <a:pt x="50" y="33"/>
                  </a:lnTo>
                  <a:lnTo>
                    <a:pt x="65" y="22"/>
                  </a:lnTo>
                  <a:lnTo>
                    <a:pt x="83" y="14"/>
                  </a:lnTo>
                  <a:lnTo>
                    <a:pt x="99" y="11"/>
                  </a:lnTo>
                  <a:lnTo>
                    <a:pt x="98" y="9"/>
                  </a:lnTo>
                  <a:lnTo>
                    <a:pt x="95" y="7"/>
                  </a:lnTo>
                  <a:lnTo>
                    <a:pt x="90" y="4"/>
                  </a:lnTo>
                  <a:lnTo>
                    <a:pt x="82" y="1"/>
                  </a:lnTo>
                  <a:lnTo>
                    <a:pt x="73" y="0"/>
                  </a:lnTo>
                  <a:lnTo>
                    <a:pt x="63" y="1"/>
                  </a:lnTo>
                  <a:lnTo>
                    <a:pt x="52" y="6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1" y="19"/>
                  </a:lnTo>
                  <a:lnTo>
                    <a:pt x="23" y="24"/>
                  </a:lnTo>
                  <a:lnTo>
                    <a:pt x="14" y="31"/>
                  </a:lnTo>
                  <a:lnTo>
                    <a:pt x="6" y="39"/>
                  </a:lnTo>
                  <a:lnTo>
                    <a:pt x="1" y="50"/>
                  </a:lnTo>
                  <a:lnTo>
                    <a:pt x="0" y="61"/>
                  </a:lnTo>
                  <a:lnTo>
                    <a:pt x="5" y="76"/>
                  </a:lnTo>
                  <a:close/>
                </a:path>
              </a:pathLst>
            </a:custGeom>
            <a:solidFill>
              <a:srgbClr val="96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7" name="Freeform 40"/>
            <p:cNvSpPr>
              <a:spLocks/>
            </p:cNvSpPr>
            <p:nvPr/>
          </p:nvSpPr>
          <p:spPr bwMode="auto">
            <a:xfrm>
              <a:off x="4649" y="1294"/>
              <a:ext cx="306" cy="202"/>
            </a:xfrm>
            <a:custGeom>
              <a:avLst/>
              <a:gdLst>
                <a:gd name="T0" fmla="*/ 55 w 306"/>
                <a:gd name="T1" fmla="*/ 33 h 202"/>
                <a:gd name="T2" fmla="*/ 50 w 306"/>
                <a:gd name="T3" fmla="*/ 37 h 202"/>
                <a:gd name="T4" fmla="*/ 39 w 306"/>
                <a:gd name="T5" fmla="*/ 48 h 202"/>
                <a:gd name="T6" fmla="*/ 25 w 306"/>
                <a:gd name="T7" fmla="*/ 66 h 202"/>
                <a:gd name="T8" fmla="*/ 11 w 306"/>
                <a:gd name="T9" fmla="*/ 88 h 202"/>
                <a:gd name="T10" fmla="*/ 2 w 306"/>
                <a:gd name="T11" fmla="*/ 116 h 202"/>
                <a:gd name="T12" fmla="*/ 0 w 306"/>
                <a:gd name="T13" fmla="*/ 144 h 202"/>
                <a:gd name="T14" fmla="*/ 10 w 306"/>
                <a:gd name="T15" fmla="*/ 172 h 202"/>
                <a:gd name="T16" fmla="*/ 33 w 306"/>
                <a:gd name="T17" fmla="*/ 202 h 202"/>
                <a:gd name="T18" fmla="*/ 32 w 306"/>
                <a:gd name="T19" fmla="*/ 198 h 202"/>
                <a:gd name="T20" fmla="*/ 31 w 306"/>
                <a:gd name="T21" fmla="*/ 191 h 202"/>
                <a:gd name="T22" fmla="*/ 30 w 306"/>
                <a:gd name="T23" fmla="*/ 179 h 202"/>
                <a:gd name="T24" fmla="*/ 30 w 306"/>
                <a:gd name="T25" fmla="*/ 168 h 202"/>
                <a:gd name="T26" fmla="*/ 31 w 306"/>
                <a:gd name="T27" fmla="*/ 155 h 202"/>
                <a:gd name="T28" fmla="*/ 37 w 306"/>
                <a:gd name="T29" fmla="*/ 145 h 202"/>
                <a:gd name="T30" fmla="*/ 48 w 306"/>
                <a:gd name="T31" fmla="*/ 139 h 202"/>
                <a:gd name="T32" fmla="*/ 64 w 306"/>
                <a:gd name="T33" fmla="*/ 138 h 202"/>
                <a:gd name="T34" fmla="*/ 67 w 306"/>
                <a:gd name="T35" fmla="*/ 138 h 202"/>
                <a:gd name="T36" fmla="*/ 73 w 306"/>
                <a:gd name="T37" fmla="*/ 140 h 202"/>
                <a:gd name="T38" fmla="*/ 78 w 306"/>
                <a:gd name="T39" fmla="*/ 144 h 202"/>
                <a:gd name="T40" fmla="*/ 84 w 306"/>
                <a:gd name="T41" fmla="*/ 149 h 202"/>
                <a:gd name="T42" fmla="*/ 88 w 306"/>
                <a:gd name="T43" fmla="*/ 145 h 202"/>
                <a:gd name="T44" fmla="*/ 96 w 306"/>
                <a:gd name="T45" fmla="*/ 134 h 202"/>
                <a:gd name="T46" fmla="*/ 103 w 306"/>
                <a:gd name="T47" fmla="*/ 119 h 202"/>
                <a:gd name="T48" fmla="*/ 106 w 306"/>
                <a:gd name="T49" fmla="*/ 99 h 202"/>
                <a:gd name="T50" fmla="*/ 216 w 306"/>
                <a:gd name="T51" fmla="*/ 101 h 202"/>
                <a:gd name="T52" fmla="*/ 220 w 306"/>
                <a:gd name="T53" fmla="*/ 98 h 202"/>
                <a:gd name="T54" fmla="*/ 230 w 306"/>
                <a:gd name="T55" fmla="*/ 85 h 202"/>
                <a:gd name="T56" fmla="*/ 238 w 306"/>
                <a:gd name="T57" fmla="*/ 62 h 202"/>
                <a:gd name="T58" fmla="*/ 239 w 306"/>
                <a:gd name="T59" fmla="*/ 30 h 202"/>
                <a:gd name="T60" fmla="*/ 242 w 306"/>
                <a:gd name="T61" fmla="*/ 37 h 202"/>
                <a:gd name="T62" fmla="*/ 246 w 306"/>
                <a:gd name="T63" fmla="*/ 56 h 202"/>
                <a:gd name="T64" fmla="*/ 248 w 306"/>
                <a:gd name="T65" fmla="*/ 80 h 202"/>
                <a:gd name="T66" fmla="*/ 239 w 306"/>
                <a:gd name="T67" fmla="*/ 104 h 202"/>
                <a:gd name="T68" fmla="*/ 295 w 306"/>
                <a:gd name="T69" fmla="*/ 107 h 202"/>
                <a:gd name="T70" fmla="*/ 296 w 306"/>
                <a:gd name="T71" fmla="*/ 106 h 202"/>
                <a:gd name="T72" fmla="*/ 298 w 306"/>
                <a:gd name="T73" fmla="*/ 105 h 202"/>
                <a:gd name="T74" fmla="*/ 302 w 306"/>
                <a:gd name="T75" fmla="*/ 101 h 202"/>
                <a:gd name="T76" fmla="*/ 304 w 306"/>
                <a:gd name="T77" fmla="*/ 97 h 202"/>
                <a:gd name="T78" fmla="*/ 306 w 306"/>
                <a:gd name="T79" fmla="*/ 90 h 202"/>
                <a:gd name="T80" fmla="*/ 302 w 306"/>
                <a:gd name="T81" fmla="*/ 81 h 202"/>
                <a:gd name="T82" fmla="*/ 295 w 306"/>
                <a:gd name="T83" fmla="*/ 71 h 202"/>
                <a:gd name="T84" fmla="*/ 283 w 306"/>
                <a:gd name="T85" fmla="*/ 58 h 202"/>
                <a:gd name="T86" fmla="*/ 282 w 306"/>
                <a:gd name="T87" fmla="*/ 55 h 202"/>
                <a:gd name="T88" fmla="*/ 280 w 306"/>
                <a:gd name="T89" fmla="*/ 48 h 202"/>
                <a:gd name="T90" fmla="*/ 274 w 306"/>
                <a:gd name="T91" fmla="*/ 40 h 202"/>
                <a:gd name="T92" fmla="*/ 265 w 306"/>
                <a:gd name="T93" fmla="*/ 29 h 202"/>
                <a:gd name="T94" fmla="*/ 252 w 306"/>
                <a:gd name="T95" fmla="*/ 19 h 202"/>
                <a:gd name="T96" fmla="*/ 236 w 306"/>
                <a:gd name="T97" fmla="*/ 9 h 202"/>
                <a:gd name="T98" fmla="*/ 213 w 306"/>
                <a:gd name="T99" fmla="*/ 2 h 202"/>
                <a:gd name="T100" fmla="*/ 185 w 306"/>
                <a:gd name="T101" fmla="*/ 0 h 202"/>
                <a:gd name="T102" fmla="*/ 181 w 306"/>
                <a:gd name="T103" fmla="*/ 0 h 202"/>
                <a:gd name="T104" fmla="*/ 171 w 306"/>
                <a:gd name="T105" fmla="*/ 1 h 202"/>
                <a:gd name="T106" fmla="*/ 155 w 306"/>
                <a:gd name="T107" fmla="*/ 2 h 202"/>
                <a:gd name="T108" fmla="*/ 136 w 306"/>
                <a:gd name="T109" fmla="*/ 6 h 202"/>
                <a:gd name="T110" fmla="*/ 115 w 306"/>
                <a:gd name="T111" fmla="*/ 9 h 202"/>
                <a:gd name="T112" fmla="*/ 94 w 306"/>
                <a:gd name="T113" fmla="*/ 15 h 202"/>
                <a:gd name="T114" fmla="*/ 73 w 306"/>
                <a:gd name="T115" fmla="*/ 23 h 202"/>
                <a:gd name="T116" fmla="*/ 55 w 306"/>
                <a:gd name="T117" fmla="*/ 33 h 2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6" h="202">
                  <a:moveTo>
                    <a:pt x="55" y="33"/>
                  </a:moveTo>
                  <a:lnTo>
                    <a:pt x="50" y="37"/>
                  </a:lnTo>
                  <a:lnTo>
                    <a:pt x="39" y="48"/>
                  </a:lnTo>
                  <a:lnTo>
                    <a:pt x="25" y="66"/>
                  </a:lnTo>
                  <a:lnTo>
                    <a:pt x="11" y="88"/>
                  </a:lnTo>
                  <a:lnTo>
                    <a:pt x="2" y="116"/>
                  </a:lnTo>
                  <a:lnTo>
                    <a:pt x="0" y="144"/>
                  </a:lnTo>
                  <a:lnTo>
                    <a:pt x="10" y="172"/>
                  </a:lnTo>
                  <a:lnTo>
                    <a:pt x="33" y="202"/>
                  </a:lnTo>
                  <a:lnTo>
                    <a:pt x="32" y="198"/>
                  </a:lnTo>
                  <a:lnTo>
                    <a:pt x="31" y="191"/>
                  </a:lnTo>
                  <a:lnTo>
                    <a:pt x="30" y="179"/>
                  </a:lnTo>
                  <a:lnTo>
                    <a:pt x="30" y="168"/>
                  </a:lnTo>
                  <a:lnTo>
                    <a:pt x="31" y="155"/>
                  </a:lnTo>
                  <a:lnTo>
                    <a:pt x="37" y="145"/>
                  </a:lnTo>
                  <a:lnTo>
                    <a:pt x="48" y="139"/>
                  </a:lnTo>
                  <a:lnTo>
                    <a:pt x="64" y="138"/>
                  </a:lnTo>
                  <a:lnTo>
                    <a:pt x="67" y="138"/>
                  </a:lnTo>
                  <a:lnTo>
                    <a:pt x="73" y="140"/>
                  </a:lnTo>
                  <a:lnTo>
                    <a:pt x="78" y="144"/>
                  </a:lnTo>
                  <a:lnTo>
                    <a:pt x="84" y="149"/>
                  </a:lnTo>
                  <a:lnTo>
                    <a:pt x="88" y="145"/>
                  </a:lnTo>
                  <a:lnTo>
                    <a:pt x="96" y="134"/>
                  </a:lnTo>
                  <a:lnTo>
                    <a:pt x="103" y="119"/>
                  </a:lnTo>
                  <a:lnTo>
                    <a:pt x="106" y="99"/>
                  </a:lnTo>
                  <a:lnTo>
                    <a:pt x="216" y="101"/>
                  </a:lnTo>
                  <a:lnTo>
                    <a:pt x="220" y="98"/>
                  </a:lnTo>
                  <a:lnTo>
                    <a:pt x="230" y="85"/>
                  </a:lnTo>
                  <a:lnTo>
                    <a:pt x="238" y="62"/>
                  </a:lnTo>
                  <a:lnTo>
                    <a:pt x="239" y="30"/>
                  </a:lnTo>
                  <a:lnTo>
                    <a:pt x="242" y="37"/>
                  </a:lnTo>
                  <a:lnTo>
                    <a:pt x="246" y="56"/>
                  </a:lnTo>
                  <a:lnTo>
                    <a:pt x="248" y="80"/>
                  </a:lnTo>
                  <a:lnTo>
                    <a:pt x="239" y="104"/>
                  </a:lnTo>
                  <a:lnTo>
                    <a:pt x="295" y="107"/>
                  </a:lnTo>
                  <a:lnTo>
                    <a:pt x="296" y="106"/>
                  </a:lnTo>
                  <a:lnTo>
                    <a:pt x="298" y="105"/>
                  </a:lnTo>
                  <a:lnTo>
                    <a:pt x="302" y="101"/>
                  </a:lnTo>
                  <a:lnTo>
                    <a:pt x="304" y="97"/>
                  </a:lnTo>
                  <a:lnTo>
                    <a:pt x="306" y="90"/>
                  </a:lnTo>
                  <a:lnTo>
                    <a:pt x="302" y="81"/>
                  </a:lnTo>
                  <a:lnTo>
                    <a:pt x="295" y="71"/>
                  </a:lnTo>
                  <a:lnTo>
                    <a:pt x="283" y="58"/>
                  </a:lnTo>
                  <a:lnTo>
                    <a:pt x="282" y="55"/>
                  </a:lnTo>
                  <a:lnTo>
                    <a:pt x="280" y="48"/>
                  </a:lnTo>
                  <a:lnTo>
                    <a:pt x="274" y="40"/>
                  </a:lnTo>
                  <a:lnTo>
                    <a:pt x="265" y="29"/>
                  </a:lnTo>
                  <a:lnTo>
                    <a:pt x="252" y="19"/>
                  </a:lnTo>
                  <a:lnTo>
                    <a:pt x="236" y="9"/>
                  </a:lnTo>
                  <a:lnTo>
                    <a:pt x="213" y="2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1" y="1"/>
                  </a:lnTo>
                  <a:lnTo>
                    <a:pt x="155" y="2"/>
                  </a:lnTo>
                  <a:lnTo>
                    <a:pt x="136" y="6"/>
                  </a:lnTo>
                  <a:lnTo>
                    <a:pt x="115" y="9"/>
                  </a:lnTo>
                  <a:lnTo>
                    <a:pt x="94" y="15"/>
                  </a:lnTo>
                  <a:lnTo>
                    <a:pt x="73" y="23"/>
                  </a:lnTo>
                  <a:lnTo>
                    <a:pt x="55" y="33"/>
                  </a:lnTo>
                  <a:close/>
                </a:path>
              </a:pathLst>
            </a:custGeom>
            <a:solidFill>
              <a:srgbClr val="96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8" name="Freeform 41"/>
            <p:cNvSpPr>
              <a:spLocks/>
            </p:cNvSpPr>
            <p:nvPr/>
          </p:nvSpPr>
          <p:spPr bwMode="auto">
            <a:xfrm>
              <a:off x="4770" y="1321"/>
              <a:ext cx="99" cy="46"/>
            </a:xfrm>
            <a:custGeom>
              <a:avLst/>
              <a:gdLst>
                <a:gd name="T0" fmla="*/ 21 w 99"/>
                <a:gd name="T1" fmla="*/ 0 h 46"/>
                <a:gd name="T2" fmla="*/ 0 w 99"/>
                <a:gd name="T3" fmla="*/ 44 h 46"/>
                <a:gd name="T4" fmla="*/ 99 w 99"/>
                <a:gd name="T5" fmla="*/ 46 h 46"/>
                <a:gd name="T6" fmla="*/ 96 w 99"/>
                <a:gd name="T7" fmla="*/ 23 h 46"/>
                <a:gd name="T8" fmla="*/ 21 w 99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6">
                  <a:moveTo>
                    <a:pt x="21" y="0"/>
                  </a:moveTo>
                  <a:lnTo>
                    <a:pt x="0" y="44"/>
                  </a:lnTo>
                  <a:lnTo>
                    <a:pt x="99" y="46"/>
                  </a:lnTo>
                  <a:lnTo>
                    <a:pt x="96" y="2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29" name="Freeform 42"/>
            <p:cNvSpPr>
              <a:spLocks/>
            </p:cNvSpPr>
            <p:nvPr/>
          </p:nvSpPr>
          <p:spPr bwMode="auto">
            <a:xfrm>
              <a:off x="4680" y="1307"/>
              <a:ext cx="109" cy="92"/>
            </a:xfrm>
            <a:custGeom>
              <a:avLst/>
              <a:gdLst>
                <a:gd name="T0" fmla="*/ 0 w 109"/>
                <a:gd name="T1" fmla="*/ 92 h 92"/>
                <a:gd name="T2" fmla="*/ 2 w 109"/>
                <a:gd name="T3" fmla="*/ 88 h 92"/>
                <a:gd name="T4" fmla="*/ 8 w 109"/>
                <a:gd name="T5" fmla="*/ 78 h 92"/>
                <a:gd name="T6" fmla="*/ 17 w 109"/>
                <a:gd name="T7" fmla="*/ 63 h 92"/>
                <a:gd name="T8" fmla="*/ 30 w 109"/>
                <a:gd name="T9" fmla="*/ 47 h 92"/>
                <a:gd name="T10" fmla="*/ 45 w 109"/>
                <a:gd name="T11" fmla="*/ 30 h 92"/>
                <a:gd name="T12" fmla="*/ 64 w 109"/>
                <a:gd name="T13" fmla="*/ 16 h 92"/>
                <a:gd name="T14" fmla="*/ 85 w 109"/>
                <a:gd name="T15" fmla="*/ 4 h 92"/>
                <a:gd name="T16" fmla="*/ 109 w 109"/>
                <a:gd name="T17" fmla="*/ 0 h 92"/>
                <a:gd name="T18" fmla="*/ 104 w 109"/>
                <a:gd name="T19" fmla="*/ 0 h 92"/>
                <a:gd name="T20" fmla="*/ 92 w 109"/>
                <a:gd name="T21" fmla="*/ 1 h 92"/>
                <a:gd name="T22" fmla="*/ 76 w 109"/>
                <a:gd name="T23" fmla="*/ 3 h 92"/>
                <a:gd name="T24" fmla="*/ 57 w 109"/>
                <a:gd name="T25" fmla="*/ 9 h 92"/>
                <a:gd name="T26" fmla="*/ 37 w 109"/>
                <a:gd name="T27" fmla="*/ 20 h 92"/>
                <a:gd name="T28" fmla="*/ 19 w 109"/>
                <a:gd name="T29" fmla="*/ 36 h 92"/>
                <a:gd name="T30" fmla="*/ 6 w 109"/>
                <a:gd name="T31" fmla="*/ 60 h 92"/>
                <a:gd name="T32" fmla="*/ 0 w 109"/>
                <a:gd name="T33" fmla="*/ 92 h 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92">
                  <a:moveTo>
                    <a:pt x="0" y="92"/>
                  </a:moveTo>
                  <a:lnTo>
                    <a:pt x="2" y="88"/>
                  </a:lnTo>
                  <a:lnTo>
                    <a:pt x="8" y="78"/>
                  </a:lnTo>
                  <a:lnTo>
                    <a:pt x="17" y="63"/>
                  </a:lnTo>
                  <a:lnTo>
                    <a:pt x="30" y="47"/>
                  </a:lnTo>
                  <a:lnTo>
                    <a:pt x="45" y="30"/>
                  </a:lnTo>
                  <a:lnTo>
                    <a:pt x="64" y="16"/>
                  </a:lnTo>
                  <a:lnTo>
                    <a:pt x="85" y="4"/>
                  </a:lnTo>
                  <a:lnTo>
                    <a:pt x="109" y="0"/>
                  </a:lnTo>
                  <a:lnTo>
                    <a:pt x="104" y="0"/>
                  </a:lnTo>
                  <a:lnTo>
                    <a:pt x="92" y="1"/>
                  </a:lnTo>
                  <a:lnTo>
                    <a:pt x="76" y="3"/>
                  </a:lnTo>
                  <a:lnTo>
                    <a:pt x="57" y="9"/>
                  </a:lnTo>
                  <a:lnTo>
                    <a:pt x="37" y="20"/>
                  </a:lnTo>
                  <a:lnTo>
                    <a:pt x="19" y="36"/>
                  </a:lnTo>
                  <a:lnTo>
                    <a:pt x="6" y="6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0" name="Freeform 43"/>
            <p:cNvSpPr>
              <a:spLocks/>
            </p:cNvSpPr>
            <p:nvPr/>
          </p:nvSpPr>
          <p:spPr bwMode="auto">
            <a:xfrm>
              <a:off x="4903" y="1347"/>
              <a:ext cx="33" cy="22"/>
            </a:xfrm>
            <a:custGeom>
              <a:avLst/>
              <a:gdLst>
                <a:gd name="T0" fmla="*/ 0 w 33"/>
                <a:gd name="T1" fmla="*/ 0 h 22"/>
                <a:gd name="T2" fmla="*/ 1 w 33"/>
                <a:gd name="T3" fmla="*/ 22 h 22"/>
                <a:gd name="T4" fmla="*/ 33 w 33"/>
                <a:gd name="T5" fmla="*/ 20 h 22"/>
                <a:gd name="T6" fmla="*/ 21 w 33"/>
                <a:gd name="T7" fmla="*/ 3 h 22"/>
                <a:gd name="T8" fmla="*/ 0 w 3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lnTo>
                    <a:pt x="1" y="22"/>
                  </a:lnTo>
                  <a:lnTo>
                    <a:pt x="33" y="20"/>
                  </a:lnTo>
                  <a:lnTo>
                    <a:pt x="2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1" name="Freeform 44"/>
            <p:cNvSpPr>
              <a:spLocks/>
            </p:cNvSpPr>
            <p:nvPr/>
          </p:nvSpPr>
          <p:spPr bwMode="auto">
            <a:xfrm>
              <a:off x="4860" y="1428"/>
              <a:ext cx="98" cy="120"/>
            </a:xfrm>
            <a:custGeom>
              <a:avLst/>
              <a:gdLst>
                <a:gd name="T0" fmla="*/ 47 w 98"/>
                <a:gd name="T1" fmla="*/ 15 h 120"/>
                <a:gd name="T2" fmla="*/ 40 w 98"/>
                <a:gd name="T3" fmla="*/ 38 h 120"/>
                <a:gd name="T4" fmla="*/ 53 w 98"/>
                <a:gd name="T5" fmla="*/ 96 h 120"/>
                <a:gd name="T6" fmla="*/ 35 w 98"/>
                <a:gd name="T7" fmla="*/ 107 h 120"/>
                <a:gd name="T8" fmla="*/ 1 w 98"/>
                <a:gd name="T9" fmla="*/ 106 h 120"/>
                <a:gd name="T10" fmla="*/ 0 w 98"/>
                <a:gd name="T11" fmla="*/ 112 h 120"/>
                <a:gd name="T12" fmla="*/ 29 w 98"/>
                <a:gd name="T13" fmla="*/ 113 h 120"/>
                <a:gd name="T14" fmla="*/ 35 w 98"/>
                <a:gd name="T15" fmla="*/ 120 h 120"/>
                <a:gd name="T16" fmla="*/ 64 w 98"/>
                <a:gd name="T17" fmla="*/ 100 h 120"/>
                <a:gd name="T18" fmla="*/ 50 w 98"/>
                <a:gd name="T19" fmla="*/ 36 h 120"/>
                <a:gd name="T20" fmla="*/ 54 w 98"/>
                <a:gd name="T21" fmla="*/ 18 h 120"/>
                <a:gd name="T22" fmla="*/ 95 w 98"/>
                <a:gd name="T23" fmla="*/ 11 h 120"/>
                <a:gd name="T24" fmla="*/ 98 w 98"/>
                <a:gd name="T25" fmla="*/ 0 h 120"/>
                <a:gd name="T26" fmla="*/ 47 w 98"/>
                <a:gd name="T27" fmla="*/ 15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120">
                  <a:moveTo>
                    <a:pt x="47" y="15"/>
                  </a:moveTo>
                  <a:lnTo>
                    <a:pt x="40" y="38"/>
                  </a:lnTo>
                  <a:lnTo>
                    <a:pt x="53" y="96"/>
                  </a:lnTo>
                  <a:lnTo>
                    <a:pt x="35" y="107"/>
                  </a:lnTo>
                  <a:lnTo>
                    <a:pt x="1" y="106"/>
                  </a:lnTo>
                  <a:lnTo>
                    <a:pt x="0" y="112"/>
                  </a:lnTo>
                  <a:lnTo>
                    <a:pt x="29" y="113"/>
                  </a:lnTo>
                  <a:lnTo>
                    <a:pt x="35" y="120"/>
                  </a:lnTo>
                  <a:lnTo>
                    <a:pt x="64" y="100"/>
                  </a:lnTo>
                  <a:lnTo>
                    <a:pt x="50" y="36"/>
                  </a:lnTo>
                  <a:lnTo>
                    <a:pt x="54" y="18"/>
                  </a:lnTo>
                  <a:lnTo>
                    <a:pt x="95" y="11"/>
                  </a:lnTo>
                  <a:lnTo>
                    <a:pt x="98" y="0"/>
                  </a:lnTo>
                  <a:lnTo>
                    <a:pt x="47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2" name="Freeform 45"/>
            <p:cNvSpPr>
              <a:spLocks/>
            </p:cNvSpPr>
            <p:nvPr/>
          </p:nvSpPr>
          <p:spPr bwMode="auto">
            <a:xfrm>
              <a:off x="4795" y="1433"/>
              <a:ext cx="67" cy="13"/>
            </a:xfrm>
            <a:custGeom>
              <a:avLst/>
              <a:gdLst>
                <a:gd name="T0" fmla="*/ 0 w 67"/>
                <a:gd name="T1" fmla="*/ 8 h 13"/>
                <a:gd name="T2" fmla="*/ 34 w 67"/>
                <a:gd name="T3" fmla="*/ 0 h 13"/>
                <a:gd name="T4" fmla="*/ 67 w 67"/>
                <a:gd name="T5" fmla="*/ 8 h 13"/>
                <a:gd name="T6" fmla="*/ 66 w 67"/>
                <a:gd name="T7" fmla="*/ 13 h 13"/>
                <a:gd name="T8" fmla="*/ 35 w 67"/>
                <a:gd name="T9" fmla="*/ 5 h 13"/>
                <a:gd name="T10" fmla="*/ 0 w 67"/>
                <a:gd name="T11" fmla="*/ 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3">
                  <a:moveTo>
                    <a:pt x="0" y="8"/>
                  </a:moveTo>
                  <a:lnTo>
                    <a:pt x="34" y="0"/>
                  </a:lnTo>
                  <a:lnTo>
                    <a:pt x="67" y="8"/>
                  </a:lnTo>
                  <a:lnTo>
                    <a:pt x="66" y="13"/>
                  </a:lnTo>
                  <a:lnTo>
                    <a:pt x="35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3" name="Freeform 46"/>
            <p:cNvSpPr>
              <a:spLocks/>
            </p:cNvSpPr>
            <p:nvPr/>
          </p:nvSpPr>
          <p:spPr bwMode="auto">
            <a:xfrm>
              <a:off x="4906" y="1447"/>
              <a:ext cx="73" cy="63"/>
            </a:xfrm>
            <a:custGeom>
              <a:avLst/>
              <a:gdLst>
                <a:gd name="T0" fmla="*/ 0 w 73"/>
                <a:gd name="T1" fmla="*/ 35 h 63"/>
                <a:gd name="T2" fmla="*/ 1 w 73"/>
                <a:gd name="T3" fmla="*/ 28 h 63"/>
                <a:gd name="T4" fmla="*/ 4 w 73"/>
                <a:gd name="T5" fmla="*/ 22 h 63"/>
                <a:gd name="T6" fmla="*/ 7 w 73"/>
                <a:gd name="T7" fmla="*/ 16 h 63"/>
                <a:gd name="T8" fmla="*/ 13 w 73"/>
                <a:gd name="T9" fmla="*/ 11 h 63"/>
                <a:gd name="T10" fmla="*/ 20 w 73"/>
                <a:gd name="T11" fmla="*/ 7 h 63"/>
                <a:gd name="T12" fmla="*/ 27 w 73"/>
                <a:gd name="T13" fmla="*/ 4 h 63"/>
                <a:gd name="T14" fmla="*/ 36 w 73"/>
                <a:gd name="T15" fmla="*/ 2 h 63"/>
                <a:gd name="T16" fmla="*/ 45 w 73"/>
                <a:gd name="T17" fmla="*/ 0 h 63"/>
                <a:gd name="T18" fmla="*/ 53 w 73"/>
                <a:gd name="T19" fmla="*/ 0 h 63"/>
                <a:gd name="T20" fmla="*/ 60 w 73"/>
                <a:gd name="T21" fmla="*/ 2 h 63"/>
                <a:gd name="T22" fmla="*/ 67 w 73"/>
                <a:gd name="T23" fmla="*/ 4 h 63"/>
                <a:gd name="T24" fmla="*/ 73 w 73"/>
                <a:gd name="T25" fmla="*/ 7 h 63"/>
                <a:gd name="T26" fmla="*/ 70 w 73"/>
                <a:gd name="T27" fmla="*/ 11 h 63"/>
                <a:gd name="T28" fmla="*/ 64 w 73"/>
                <a:gd name="T29" fmla="*/ 9 h 63"/>
                <a:gd name="T30" fmla="*/ 58 w 73"/>
                <a:gd name="T31" fmla="*/ 6 h 63"/>
                <a:gd name="T32" fmla="*/ 52 w 73"/>
                <a:gd name="T33" fmla="*/ 5 h 63"/>
                <a:gd name="T34" fmla="*/ 45 w 73"/>
                <a:gd name="T35" fmla="*/ 5 h 63"/>
                <a:gd name="T36" fmla="*/ 37 w 73"/>
                <a:gd name="T37" fmla="*/ 6 h 63"/>
                <a:gd name="T38" fmla="*/ 30 w 73"/>
                <a:gd name="T39" fmla="*/ 7 h 63"/>
                <a:gd name="T40" fmla="*/ 24 w 73"/>
                <a:gd name="T41" fmla="*/ 11 h 63"/>
                <a:gd name="T42" fmla="*/ 18 w 73"/>
                <a:gd name="T43" fmla="*/ 15 h 63"/>
                <a:gd name="T44" fmla="*/ 13 w 73"/>
                <a:gd name="T45" fmla="*/ 19 h 63"/>
                <a:gd name="T46" fmla="*/ 10 w 73"/>
                <a:gd name="T47" fmla="*/ 24 h 63"/>
                <a:gd name="T48" fmla="*/ 8 w 73"/>
                <a:gd name="T49" fmla="*/ 29 h 63"/>
                <a:gd name="T50" fmla="*/ 7 w 73"/>
                <a:gd name="T51" fmla="*/ 35 h 63"/>
                <a:gd name="T52" fmla="*/ 8 w 73"/>
                <a:gd name="T53" fmla="*/ 42 h 63"/>
                <a:gd name="T54" fmla="*/ 13 w 73"/>
                <a:gd name="T55" fmla="*/ 49 h 63"/>
                <a:gd name="T56" fmla="*/ 19 w 73"/>
                <a:gd name="T57" fmla="*/ 55 h 63"/>
                <a:gd name="T58" fmla="*/ 26 w 73"/>
                <a:gd name="T59" fmla="*/ 58 h 63"/>
                <a:gd name="T60" fmla="*/ 23 w 73"/>
                <a:gd name="T61" fmla="*/ 63 h 63"/>
                <a:gd name="T62" fmla="*/ 13 w 73"/>
                <a:gd name="T63" fmla="*/ 58 h 63"/>
                <a:gd name="T64" fmla="*/ 6 w 73"/>
                <a:gd name="T65" fmla="*/ 51 h 63"/>
                <a:gd name="T66" fmla="*/ 1 w 73"/>
                <a:gd name="T67" fmla="*/ 44 h 63"/>
                <a:gd name="T68" fmla="*/ 0 w 73"/>
                <a:gd name="T69" fmla="*/ 35 h 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3" h="63">
                  <a:moveTo>
                    <a:pt x="0" y="35"/>
                  </a:moveTo>
                  <a:lnTo>
                    <a:pt x="1" y="28"/>
                  </a:lnTo>
                  <a:lnTo>
                    <a:pt x="4" y="22"/>
                  </a:lnTo>
                  <a:lnTo>
                    <a:pt x="7" y="16"/>
                  </a:lnTo>
                  <a:lnTo>
                    <a:pt x="13" y="11"/>
                  </a:lnTo>
                  <a:lnTo>
                    <a:pt x="20" y="7"/>
                  </a:lnTo>
                  <a:lnTo>
                    <a:pt x="27" y="4"/>
                  </a:lnTo>
                  <a:lnTo>
                    <a:pt x="36" y="2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0" y="2"/>
                  </a:lnTo>
                  <a:lnTo>
                    <a:pt x="67" y="4"/>
                  </a:lnTo>
                  <a:lnTo>
                    <a:pt x="73" y="7"/>
                  </a:lnTo>
                  <a:lnTo>
                    <a:pt x="70" y="11"/>
                  </a:lnTo>
                  <a:lnTo>
                    <a:pt x="64" y="9"/>
                  </a:lnTo>
                  <a:lnTo>
                    <a:pt x="58" y="6"/>
                  </a:lnTo>
                  <a:lnTo>
                    <a:pt x="52" y="5"/>
                  </a:lnTo>
                  <a:lnTo>
                    <a:pt x="45" y="5"/>
                  </a:lnTo>
                  <a:lnTo>
                    <a:pt x="37" y="6"/>
                  </a:lnTo>
                  <a:lnTo>
                    <a:pt x="30" y="7"/>
                  </a:lnTo>
                  <a:lnTo>
                    <a:pt x="24" y="11"/>
                  </a:lnTo>
                  <a:lnTo>
                    <a:pt x="18" y="15"/>
                  </a:lnTo>
                  <a:lnTo>
                    <a:pt x="13" y="19"/>
                  </a:lnTo>
                  <a:lnTo>
                    <a:pt x="10" y="24"/>
                  </a:lnTo>
                  <a:lnTo>
                    <a:pt x="8" y="29"/>
                  </a:lnTo>
                  <a:lnTo>
                    <a:pt x="7" y="35"/>
                  </a:lnTo>
                  <a:lnTo>
                    <a:pt x="8" y="42"/>
                  </a:lnTo>
                  <a:lnTo>
                    <a:pt x="13" y="49"/>
                  </a:lnTo>
                  <a:lnTo>
                    <a:pt x="19" y="55"/>
                  </a:lnTo>
                  <a:lnTo>
                    <a:pt x="26" y="58"/>
                  </a:lnTo>
                  <a:lnTo>
                    <a:pt x="23" y="63"/>
                  </a:lnTo>
                  <a:lnTo>
                    <a:pt x="13" y="58"/>
                  </a:lnTo>
                  <a:lnTo>
                    <a:pt x="6" y="51"/>
                  </a:lnTo>
                  <a:lnTo>
                    <a:pt x="1" y="44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4" name="Freeform 47"/>
            <p:cNvSpPr>
              <a:spLocks/>
            </p:cNvSpPr>
            <p:nvPr/>
          </p:nvSpPr>
          <p:spPr bwMode="auto">
            <a:xfrm>
              <a:off x="4929" y="1454"/>
              <a:ext cx="67" cy="60"/>
            </a:xfrm>
            <a:custGeom>
              <a:avLst/>
              <a:gdLst>
                <a:gd name="T0" fmla="*/ 22 w 67"/>
                <a:gd name="T1" fmla="*/ 55 h 60"/>
                <a:gd name="T2" fmla="*/ 30 w 67"/>
                <a:gd name="T3" fmla="*/ 54 h 60"/>
                <a:gd name="T4" fmla="*/ 37 w 67"/>
                <a:gd name="T5" fmla="*/ 51 h 60"/>
                <a:gd name="T6" fmla="*/ 43 w 67"/>
                <a:gd name="T7" fmla="*/ 49 h 60"/>
                <a:gd name="T8" fmla="*/ 49 w 67"/>
                <a:gd name="T9" fmla="*/ 45 h 60"/>
                <a:gd name="T10" fmla="*/ 54 w 67"/>
                <a:gd name="T11" fmla="*/ 41 h 60"/>
                <a:gd name="T12" fmla="*/ 57 w 67"/>
                <a:gd name="T13" fmla="*/ 36 h 60"/>
                <a:gd name="T14" fmla="*/ 59 w 67"/>
                <a:gd name="T15" fmla="*/ 30 h 60"/>
                <a:gd name="T16" fmla="*/ 60 w 67"/>
                <a:gd name="T17" fmla="*/ 24 h 60"/>
                <a:gd name="T18" fmla="*/ 59 w 67"/>
                <a:gd name="T19" fmla="*/ 18 h 60"/>
                <a:gd name="T20" fmla="*/ 56 w 67"/>
                <a:gd name="T21" fmla="*/ 12 h 60"/>
                <a:gd name="T22" fmla="*/ 53 w 67"/>
                <a:gd name="T23" fmla="*/ 8 h 60"/>
                <a:gd name="T24" fmla="*/ 47 w 67"/>
                <a:gd name="T25" fmla="*/ 4 h 60"/>
                <a:gd name="T26" fmla="*/ 50 w 67"/>
                <a:gd name="T27" fmla="*/ 0 h 60"/>
                <a:gd name="T28" fmla="*/ 57 w 67"/>
                <a:gd name="T29" fmla="*/ 5 h 60"/>
                <a:gd name="T30" fmla="*/ 62 w 67"/>
                <a:gd name="T31" fmla="*/ 10 h 60"/>
                <a:gd name="T32" fmla="*/ 66 w 67"/>
                <a:gd name="T33" fmla="*/ 17 h 60"/>
                <a:gd name="T34" fmla="*/ 67 w 67"/>
                <a:gd name="T35" fmla="*/ 24 h 60"/>
                <a:gd name="T36" fmla="*/ 66 w 67"/>
                <a:gd name="T37" fmla="*/ 31 h 60"/>
                <a:gd name="T38" fmla="*/ 63 w 67"/>
                <a:gd name="T39" fmla="*/ 37 h 60"/>
                <a:gd name="T40" fmla="*/ 60 w 67"/>
                <a:gd name="T41" fmla="*/ 43 h 60"/>
                <a:gd name="T42" fmla="*/ 54 w 67"/>
                <a:gd name="T43" fmla="*/ 49 h 60"/>
                <a:gd name="T44" fmla="*/ 47 w 67"/>
                <a:gd name="T45" fmla="*/ 52 h 60"/>
                <a:gd name="T46" fmla="*/ 40 w 67"/>
                <a:gd name="T47" fmla="*/ 56 h 60"/>
                <a:gd name="T48" fmla="*/ 31 w 67"/>
                <a:gd name="T49" fmla="*/ 58 h 60"/>
                <a:gd name="T50" fmla="*/ 22 w 67"/>
                <a:gd name="T51" fmla="*/ 60 h 60"/>
                <a:gd name="T52" fmla="*/ 16 w 67"/>
                <a:gd name="T53" fmla="*/ 60 h 60"/>
                <a:gd name="T54" fmla="*/ 10 w 67"/>
                <a:gd name="T55" fmla="*/ 58 h 60"/>
                <a:gd name="T56" fmla="*/ 5 w 67"/>
                <a:gd name="T57" fmla="*/ 57 h 60"/>
                <a:gd name="T58" fmla="*/ 0 w 67"/>
                <a:gd name="T59" fmla="*/ 56 h 60"/>
                <a:gd name="T60" fmla="*/ 3 w 67"/>
                <a:gd name="T61" fmla="*/ 51 h 60"/>
                <a:gd name="T62" fmla="*/ 8 w 67"/>
                <a:gd name="T63" fmla="*/ 52 h 60"/>
                <a:gd name="T64" fmla="*/ 13 w 67"/>
                <a:gd name="T65" fmla="*/ 54 h 60"/>
                <a:gd name="T66" fmla="*/ 17 w 67"/>
                <a:gd name="T67" fmla="*/ 55 h 60"/>
                <a:gd name="T68" fmla="*/ 22 w 67"/>
                <a:gd name="T69" fmla="*/ 55 h 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7" h="60">
                  <a:moveTo>
                    <a:pt x="22" y="55"/>
                  </a:moveTo>
                  <a:lnTo>
                    <a:pt x="30" y="54"/>
                  </a:lnTo>
                  <a:lnTo>
                    <a:pt x="37" y="51"/>
                  </a:lnTo>
                  <a:lnTo>
                    <a:pt x="43" y="49"/>
                  </a:lnTo>
                  <a:lnTo>
                    <a:pt x="49" y="45"/>
                  </a:lnTo>
                  <a:lnTo>
                    <a:pt x="54" y="41"/>
                  </a:lnTo>
                  <a:lnTo>
                    <a:pt x="57" y="36"/>
                  </a:lnTo>
                  <a:lnTo>
                    <a:pt x="59" y="30"/>
                  </a:lnTo>
                  <a:lnTo>
                    <a:pt x="60" y="24"/>
                  </a:lnTo>
                  <a:lnTo>
                    <a:pt x="59" y="18"/>
                  </a:lnTo>
                  <a:lnTo>
                    <a:pt x="56" y="12"/>
                  </a:lnTo>
                  <a:lnTo>
                    <a:pt x="53" y="8"/>
                  </a:lnTo>
                  <a:lnTo>
                    <a:pt x="47" y="4"/>
                  </a:lnTo>
                  <a:lnTo>
                    <a:pt x="50" y="0"/>
                  </a:lnTo>
                  <a:lnTo>
                    <a:pt x="57" y="5"/>
                  </a:lnTo>
                  <a:lnTo>
                    <a:pt x="62" y="10"/>
                  </a:lnTo>
                  <a:lnTo>
                    <a:pt x="66" y="17"/>
                  </a:lnTo>
                  <a:lnTo>
                    <a:pt x="67" y="24"/>
                  </a:lnTo>
                  <a:lnTo>
                    <a:pt x="66" y="31"/>
                  </a:lnTo>
                  <a:lnTo>
                    <a:pt x="63" y="37"/>
                  </a:lnTo>
                  <a:lnTo>
                    <a:pt x="60" y="43"/>
                  </a:lnTo>
                  <a:lnTo>
                    <a:pt x="54" y="49"/>
                  </a:lnTo>
                  <a:lnTo>
                    <a:pt x="47" y="52"/>
                  </a:lnTo>
                  <a:lnTo>
                    <a:pt x="40" y="56"/>
                  </a:lnTo>
                  <a:lnTo>
                    <a:pt x="31" y="58"/>
                  </a:lnTo>
                  <a:lnTo>
                    <a:pt x="22" y="60"/>
                  </a:lnTo>
                  <a:lnTo>
                    <a:pt x="16" y="60"/>
                  </a:lnTo>
                  <a:lnTo>
                    <a:pt x="10" y="58"/>
                  </a:lnTo>
                  <a:lnTo>
                    <a:pt x="5" y="57"/>
                  </a:lnTo>
                  <a:lnTo>
                    <a:pt x="0" y="56"/>
                  </a:lnTo>
                  <a:lnTo>
                    <a:pt x="3" y="51"/>
                  </a:lnTo>
                  <a:lnTo>
                    <a:pt x="8" y="52"/>
                  </a:lnTo>
                  <a:lnTo>
                    <a:pt x="13" y="54"/>
                  </a:lnTo>
                  <a:lnTo>
                    <a:pt x="17" y="55"/>
                  </a:lnTo>
                  <a:lnTo>
                    <a:pt x="22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5" name="Freeform 48"/>
            <p:cNvSpPr>
              <a:spLocks/>
            </p:cNvSpPr>
            <p:nvPr/>
          </p:nvSpPr>
          <p:spPr bwMode="auto">
            <a:xfrm>
              <a:off x="4781" y="1449"/>
              <a:ext cx="73" cy="62"/>
            </a:xfrm>
            <a:custGeom>
              <a:avLst/>
              <a:gdLst>
                <a:gd name="T0" fmla="*/ 0 w 73"/>
                <a:gd name="T1" fmla="*/ 34 h 62"/>
                <a:gd name="T2" fmla="*/ 1 w 73"/>
                <a:gd name="T3" fmla="*/ 27 h 62"/>
                <a:gd name="T4" fmla="*/ 3 w 73"/>
                <a:gd name="T5" fmla="*/ 21 h 62"/>
                <a:gd name="T6" fmla="*/ 7 w 73"/>
                <a:gd name="T7" fmla="*/ 15 h 62"/>
                <a:gd name="T8" fmla="*/ 13 w 73"/>
                <a:gd name="T9" fmla="*/ 10 h 62"/>
                <a:gd name="T10" fmla="*/ 20 w 73"/>
                <a:gd name="T11" fmla="*/ 5 h 62"/>
                <a:gd name="T12" fmla="*/ 27 w 73"/>
                <a:gd name="T13" fmla="*/ 2 h 62"/>
                <a:gd name="T14" fmla="*/ 35 w 73"/>
                <a:gd name="T15" fmla="*/ 1 h 62"/>
                <a:gd name="T16" fmla="*/ 45 w 73"/>
                <a:gd name="T17" fmla="*/ 0 h 62"/>
                <a:gd name="T18" fmla="*/ 53 w 73"/>
                <a:gd name="T19" fmla="*/ 0 h 62"/>
                <a:gd name="T20" fmla="*/ 60 w 73"/>
                <a:gd name="T21" fmla="*/ 1 h 62"/>
                <a:gd name="T22" fmla="*/ 67 w 73"/>
                <a:gd name="T23" fmla="*/ 2 h 62"/>
                <a:gd name="T24" fmla="*/ 73 w 73"/>
                <a:gd name="T25" fmla="*/ 5 h 62"/>
                <a:gd name="T26" fmla="*/ 69 w 73"/>
                <a:gd name="T27" fmla="*/ 10 h 62"/>
                <a:gd name="T28" fmla="*/ 65 w 73"/>
                <a:gd name="T29" fmla="*/ 7 h 62"/>
                <a:gd name="T30" fmla="*/ 59 w 73"/>
                <a:gd name="T31" fmla="*/ 5 h 62"/>
                <a:gd name="T32" fmla="*/ 52 w 73"/>
                <a:gd name="T33" fmla="*/ 4 h 62"/>
                <a:gd name="T34" fmla="*/ 45 w 73"/>
                <a:gd name="T35" fmla="*/ 4 h 62"/>
                <a:gd name="T36" fmla="*/ 36 w 73"/>
                <a:gd name="T37" fmla="*/ 5 h 62"/>
                <a:gd name="T38" fmla="*/ 29 w 73"/>
                <a:gd name="T39" fmla="*/ 7 h 62"/>
                <a:gd name="T40" fmla="*/ 23 w 73"/>
                <a:gd name="T41" fmla="*/ 9 h 62"/>
                <a:gd name="T42" fmla="*/ 17 w 73"/>
                <a:gd name="T43" fmla="*/ 14 h 62"/>
                <a:gd name="T44" fmla="*/ 13 w 73"/>
                <a:gd name="T45" fmla="*/ 17 h 62"/>
                <a:gd name="T46" fmla="*/ 9 w 73"/>
                <a:gd name="T47" fmla="*/ 23 h 62"/>
                <a:gd name="T48" fmla="*/ 8 w 73"/>
                <a:gd name="T49" fmla="*/ 28 h 62"/>
                <a:gd name="T50" fmla="*/ 7 w 73"/>
                <a:gd name="T51" fmla="*/ 34 h 62"/>
                <a:gd name="T52" fmla="*/ 8 w 73"/>
                <a:gd name="T53" fmla="*/ 41 h 62"/>
                <a:gd name="T54" fmla="*/ 13 w 73"/>
                <a:gd name="T55" fmla="*/ 48 h 62"/>
                <a:gd name="T56" fmla="*/ 19 w 73"/>
                <a:gd name="T57" fmla="*/ 53 h 62"/>
                <a:gd name="T58" fmla="*/ 27 w 73"/>
                <a:gd name="T59" fmla="*/ 57 h 62"/>
                <a:gd name="T60" fmla="*/ 22 w 73"/>
                <a:gd name="T61" fmla="*/ 62 h 62"/>
                <a:gd name="T62" fmla="*/ 13 w 73"/>
                <a:gd name="T63" fmla="*/ 57 h 62"/>
                <a:gd name="T64" fmla="*/ 6 w 73"/>
                <a:gd name="T65" fmla="*/ 50 h 62"/>
                <a:gd name="T66" fmla="*/ 1 w 73"/>
                <a:gd name="T67" fmla="*/ 43 h 62"/>
                <a:gd name="T68" fmla="*/ 0 w 73"/>
                <a:gd name="T69" fmla="*/ 34 h 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3" h="62">
                  <a:moveTo>
                    <a:pt x="0" y="34"/>
                  </a:moveTo>
                  <a:lnTo>
                    <a:pt x="1" y="27"/>
                  </a:lnTo>
                  <a:lnTo>
                    <a:pt x="3" y="21"/>
                  </a:lnTo>
                  <a:lnTo>
                    <a:pt x="7" y="15"/>
                  </a:lnTo>
                  <a:lnTo>
                    <a:pt x="13" y="10"/>
                  </a:lnTo>
                  <a:lnTo>
                    <a:pt x="20" y="5"/>
                  </a:lnTo>
                  <a:lnTo>
                    <a:pt x="27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0" y="1"/>
                  </a:lnTo>
                  <a:lnTo>
                    <a:pt x="67" y="2"/>
                  </a:lnTo>
                  <a:lnTo>
                    <a:pt x="73" y="5"/>
                  </a:lnTo>
                  <a:lnTo>
                    <a:pt x="69" y="10"/>
                  </a:lnTo>
                  <a:lnTo>
                    <a:pt x="65" y="7"/>
                  </a:lnTo>
                  <a:lnTo>
                    <a:pt x="59" y="5"/>
                  </a:lnTo>
                  <a:lnTo>
                    <a:pt x="52" y="4"/>
                  </a:lnTo>
                  <a:lnTo>
                    <a:pt x="45" y="4"/>
                  </a:lnTo>
                  <a:lnTo>
                    <a:pt x="36" y="5"/>
                  </a:lnTo>
                  <a:lnTo>
                    <a:pt x="29" y="7"/>
                  </a:lnTo>
                  <a:lnTo>
                    <a:pt x="23" y="9"/>
                  </a:lnTo>
                  <a:lnTo>
                    <a:pt x="17" y="14"/>
                  </a:lnTo>
                  <a:lnTo>
                    <a:pt x="13" y="17"/>
                  </a:lnTo>
                  <a:lnTo>
                    <a:pt x="9" y="23"/>
                  </a:lnTo>
                  <a:lnTo>
                    <a:pt x="8" y="28"/>
                  </a:lnTo>
                  <a:lnTo>
                    <a:pt x="7" y="34"/>
                  </a:lnTo>
                  <a:lnTo>
                    <a:pt x="8" y="41"/>
                  </a:lnTo>
                  <a:lnTo>
                    <a:pt x="13" y="48"/>
                  </a:lnTo>
                  <a:lnTo>
                    <a:pt x="19" y="53"/>
                  </a:lnTo>
                  <a:lnTo>
                    <a:pt x="27" y="57"/>
                  </a:lnTo>
                  <a:lnTo>
                    <a:pt x="22" y="62"/>
                  </a:lnTo>
                  <a:lnTo>
                    <a:pt x="13" y="57"/>
                  </a:lnTo>
                  <a:lnTo>
                    <a:pt x="6" y="50"/>
                  </a:lnTo>
                  <a:lnTo>
                    <a:pt x="1" y="43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6" name="Freeform 49"/>
            <p:cNvSpPr>
              <a:spLocks/>
            </p:cNvSpPr>
            <p:nvPr/>
          </p:nvSpPr>
          <p:spPr bwMode="auto">
            <a:xfrm>
              <a:off x="4803" y="1454"/>
              <a:ext cx="68" cy="61"/>
            </a:xfrm>
            <a:custGeom>
              <a:avLst/>
              <a:gdLst>
                <a:gd name="T0" fmla="*/ 23 w 68"/>
                <a:gd name="T1" fmla="*/ 55 h 61"/>
                <a:gd name="T2" fmla="*/ 31 w 68"/>
                <a:gd name="T3" fmla="*/ 54 h 61"/>
                <a:gd name="T4" fmla="*/ 38 w 68"/>
                <a:gd name="T5" fmla="*/ 52 h 61"/>
                <a:gd name="T6" fmla="*/ 44 w 68"/>
                <a:gd name="T7" fmla="*/ 50 h 61"/>
                <a:gd name="T8" fmla="*/ 50 w 68"/>
                <a:gd name="T9" fmla="*/ 45 h 61"/>
                <a:gd name="T10" fmla="*/ 55 w 68"/>
                <a:gd name="T11" fmla="*/ 42 h 61"/>
                <a:gd name="T12" fmla="*/ 58 w 68"/>
                <a:gd name="T13" fmla="*/ 36 h 61"/>
                <a:gd name="T14" fmla="*/ 59 w 68"/>
                <a:gd name="T15" fmla="*/ 31 h 61"/>
                <a:gd name="T16" fmla="*/ 60 w 68"/>
                <a:gd name="T17" fmla="*/ 25 h 61"/>
                <a:gd name="T18" fmla="*/ 59 w 68"/>
                <a:gd name="T19" fmla="*/ 19 h 61"/>
                <a:gd name="T20" fmla="*/ 57 w 68"/>
                <a:gd name="T21" fmla="*/ 13 h 61"/>
                <a:gd name="T22" fmla="*/ 53 w 68"/>
                <a:gd name="T23" fmla="*/ 9 h 61"/>
                <a:gd name="T24" fmla="*/ 47 w 68"/>
                <a:gd name="T25" fmla="*/ 5 h 61"/>
                <a:gd name="T26" fmla="*/ 51 w 68"/>
                <a:gd name="T27" fmla="*/ 0 h 61"/>
                <a:gd name="T28" fmla="*/ 58 w 68"/>
                <a:gd name="T29" fmla="*/ 5 h 61"/>
                <a:gd name="T30" fmla="*/ 63 w 68"/>
                <a:gd name="T31" fmla="*/ 11 h 61"/>
                <a:gd name="T32" fmla="*/ 66 w 68"/>
                <a:gd name="T33" fmla="*/ 18 h 61"/>
                <a:gd name="T34" fmla="*/ 68 w 68"/>
                <a:gd name="T35" fmla="*/ 25 h 61"/>
                <a:gd name="T36" fmla="*/ 66 w 68"/>
                <a:gd name="T37" fmla="*/ 32 h 61"/>
                <a:gd name="T38" fmla="*/ 64 w 68"/>
                <a:gd name="T39" fmla="*/ 38 h 61"/>
                <a:gd name="T40" fmla="*/ 60 w 68"/>
                <a:gd name="T41" fmla="*/ 44 h 61"/>
                <a:gd name="T42" fmla="*/ 55 w 68"/>
                <a:gd name="T43" fmla="*/ 49 h 61"/>
                <a:gd name="T44" fmla="*/ 47 w 68"/>
                <a:gd name="T45" fmla="*/ 54 h 61"/>
                <a:gd name="T46" fmla="*/ 40 w 68"/>
                <a:gd name="T47" fmla="*/ 57 h 61"/>
                <a:gd name="T48" fmla="*/ 32 w 68"/>
                <a:gd name="T49" fmla="*/ 60 h 61"/>
                <a:gd name="T50" fmla="*/ 23 w 68"/>
                <a:gd name="T51" fmla="*/ 61 h 61"/>
                <a:gd name="T52" fmla="*/ 17 w 68"/>
                <a:gd name="T53" fmla="*/ 61 h 61"/>
                <a:gd name="T54" fmla="*/ 11 w 68"/>
                <a:gd name="T55" fmla="*/ 60 h 61"/>
                <a:gd name="T56" fmla="*/ 6 w 68"/>
                <a:gd name="T57" fmla="*/ 58 h 61"/>
                <a:gd name="T58" fmla="*/ 0 w 68"/>
                <a:gd name="T59" fmla="*/ 57 h 61"/>
                <a:gd name="T60" fmla="*/ 5 w 68"/>
                <a:gd name="T61" fmla="*/ 52 h 61"/>
                <a:gd name="T62" fmla="*/ 8 w 68"/>
                <a:gd name="T63" fmla="*/ 54 h 61"/>
                <a:gd name="T64" fmla="*/ 13 w 68"/>
                <a:gd name="T65" fmla="*/ 55 h 61"/>
                <a:gd name="T66" fmla="*/ 18 w 68"/>
                <a:gd name="T67" fmla="*/ 55 h 61"/>
                <a:gd name="T68" fmla="*/ 23 w 68"/>
                <a:gd name="T69" fmla="*/ 55 h 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8" h="61">
                  <a:moveTo>
                    <a:pt x="23" y="55"/>
                  </a:moveTo>
                  <a:lnTo>
                    <a:pt x="31" y="54"/>
                  </a:lnTo>
                  <a:lnTo>
                    <a:pt x="38" y="52"/>
                  </a:lnTo>
                  <a:lnTo>
                    <a:pt x="44" y="50"/>
                  </a:lnTo>
                  <a:lnTo>
                    <a:pt x="50" y="45"/>
                  </a:lnTo>
                  <a:lnTo>
                    <a:pt x="55" y="42"/>
                  </a:lnTo>
                  <a:lnTo>
                    <a:pt x="58" y="36"/>
                  </a:lnTo>
                  <a:lnTo>
                    <a:pt x="59" y="31"/>
                  </a:lnTo>
                  <a:lnTo>
                    <a:pt x="60" y="25"/>
                  </a:lnTo>
                  <a:lnTo>
                    <a:pt x="59" y="19"/>
                  </a:lnTo>
                  <a:lnTo>
                    <a:pt x="57" y="13"/>
                  </a:lnTo>
                  <a:lnTo>
                    <a:pt x="53" y="9"/>
                  </a:lnTo>
                  <a:lnTo>
                    <a:pt x="47" y="5"/>
                  </a:lnTo>
                  <a:lnTo>
                    <a:pt x="51" y="0"/>
                  </a:lnTo>
                  <a:lnTo>
                    <a:pt x="58" y="5"/>
                  </a:lnTo>
                  <a:lnTo>
                    <a:pt x="63" y="11"/>
                  </a:lnTo>
                  <a:lnTo>
                    <a:pt x="66" y="18"/>
                  </a:lnTo>
                  <a:lnTo>
                    <a:pt x="68" y="25"/>
                  </a:lnTo>
                  <a:lnTo>
                    <a:pt x="66" y="32"/>
                  </a:lnTo>
                  <a:lnTo>
                    <a:pt x="64" y="38"/>
                  </a:lnTo>
                  <a:lnTo>
                    <a:pt x="60" y="44"/>
                  </a:lnTo>
                  <a:lnTo>
                    <a:pt x="55" y="49"/>
                  </a:lnTo>
                  <a:lnTo>
                    <a:pt x="47" y="54"/>
                  </a:lnTo>
                  <a:lnTo>
                    <a:pt x="40" y="57"/>
                  </a:lnTo>
                  <a:lnTo>
                    <a:pt x="32" y="60"/>
                  </a:lnTo>
                  <a:lnTo>
                    <a:pt x="23" y="61"/>
                  </a:lnTo>
                  <a:lnTo>
                    <a:pt x="17" y="61"/>
                  </a:lnTo>
                  <a:lnTo>
                    <a:pt x="11" y="60"/>
                  </a:lnTo>
                  <a:lnTo>
                    <a:pt x="6" y="58"/>
                  </a:lnTo>
                  <a:lnTo>
                    <a:pt x="0" y="57"/>
                  </a:lnTo>
                  <a:lnTo>
                    <a:pt x="5" y="52"/>
                  </a:lnTo>
                  <a:lnTo>
                    <a:pt x="8" y="54"/>
                  </a:lnTo>
                  <a:lnTo>
                    <a:pt x="13" y="55"/>
                  </a:lnTo>
                  <a:lnTo>
                    <a:pt x="18" y="55"/>
                  </a:lnTo>
                  <a:lnTo>
                    <a:pt x="2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7" name="Freeform 50"/>
            <p:cNvSpPr>
              <a:spLocks/>
            </p:cNvSpPr>
            <p:nvPr/>
          </p:nvSpPr>
          <p:spPr bwMode="auto">
            <a:xfrm>
              <a:off x="4868" y="1466"/>
              <a:ext cx="43" cy="22"/>
            </a:xfrm>
            <a:custGeom>
              <a:avLst/>
              <a:gdLst>
                <a:gd name="T0" fmla="*/ 43 w 43"/>
                <a:gd name="T1" fmla="*/ 10 h 22"/>
                <a:gd name="T2" fmla="*/ 43 w 43"/>
                <a:gd name="T3" fmla="*/ 9 h 22"/>
                <a:gd name="T4" fmla="*/ 40 w 43"/>
                <a:gd name="T5" fmla="*/ 6 h 22"/>
                <a:gd name="T6" fmla="*/ 38 w 43"/>
                <a:gd name="T7" fmla="*/ 4 h 22"/>
                <a:gd name="T8" fmla="*/ 35 w 43"/>
                <a:gd name="T9" fmla="*/ 1 h 22"/>
                <a:gd name="T10" fmla="*/ 29 w 43"/>
                <a:gd name="T11" fmla="*/ 0 h 22"/>
                <a:gd name="T12" fmla="*/ 21 w 43"/>
                <a:gd name="T13" fmla="*/ 0 h 22"/>
                <a:gd name="T14" fmla="*/ 12 w 43"/>
                <a:gd name="T15" fmla="*/ 4 h 22"/>
                <a:gd name="T16" fmla="*/ 0 w 43"/>
                <a:gd name="T17" fmla="*/ 10 h 22"/>
                <a:gd name="T18" fmla="*/ 0 w 43"/>
                <a:gd name="T19" fmla="*/ 22 h 22"/>
                <a:gd name="T20" fmla="*/ 1 w 43"/>
                <a:gd name="T21" fmla="*/ 20 h 22"/>
                <a:gd name="T22" fmla="*/ 4 w 43"/>
                <a:gd name="T23" fmla="*/ 17 h 22"/>
                <a:gd name="T24" fmla="*/ 7 w 43"/>
                <a:gd name="T25" fmla="*/ 13 h 22"/>
                <a:gd name="T26" fmla="*/ 13 w 43"/>
                <a:gd name="T27" fmla="*/ 9 h 22"/>
                <a:gd name="T28" fmla="*/ 19 w 43"/>
                <a:gd name="T29" fmla="*/ 6 h 22"/>
                <a:gd name="T30" fmla="*/ 26 w 43"/>
                <a:gd name="T31" fmla="*/ 4 h 22"/>
                <a:gd name="T32" fmla="*/ 35 w 43"/>
                <a:gd name="T33" fmla="*/ 5 h 22"/>
                <a:gd name="T34" fmla="*/ 43 w 43"/>
                <a:gd name="T35" fmla="*/ 1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43" y="10"/>
                  </a:moveTo>
                  <a:lnTo>
                    <a:pt x="43" y="9"/>
                  </a:lnTo>
                  <a:lnTo>
                    <a:pt x="40" y="6"/>
                  </a:lnTo>
                  <a:lnTo>
                    <a:pt x="38" y="4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1" y="0"/>
                  </a:lnTo>
                  <a:lnTo>
                    <a:pt x="12" y="4"/>
                  </a:lnTo>
                  <a:lnTo>
                    <a:pt x="0" y="10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4" y="17"/>
                  </a:lnTo>
                  <a:lnTo>
                    <a:pt x="7" y="13"/>
                  </a:lnTo>
                  <a:lnTo>
                    <a:pt x="13" y="9"/>
                  </a:lnTo>
                  <a:lnTo>
                    <a:pt x="19" y="6"/>
                  </a:lnTo>
                  <a:lnTo>
                    <a:pt x="26" y="4"/>
                  </a:lnTo>
                  <a:lnTo>
                    <a:pt x="35" y="5"/>
                  </a:lnTo>
                  <a:lnTo>
                    <a:pt x="4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8" name="Freeform 51"/>
            <p:cNvSpPr>
              <a:spLocks/>
            </p:cNvSpPr>
            <p:nvPr/>
          </p:nvSpPr>
          <p:spPr bwMode="auto">
            <a:xfrm>
              <a:off x="4707" y="1430"/>
              <a:ext cx="88" cy="59"/>
            </a:xfrm>
            <a:custGeom>
              <a:avLst/>
              <a:gdLst>
                <a:gd name="T0" fmla="*/ 88 w 88"/>
                <a:gd name="T1" fmla="*/ 47 h 59"/>
                <a:gd name="T2" fmla="*/ 0 w 88"/>
                <a:gd name="T3" fmla="*/ 0 h 59"/>
                <a:gd name="T4" fmla="*/ 77 w 88"/>
                <a:gd name="T5" fmla="*/ 59 h 59"/>
                <a:gd name="T6" fmla="*/ 88 w 88"/>
                <a:gd name="T7" fmla="*/ 47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59">
                  <a:moveTo>
                    <a:pt x="88" y="47"/>
                  </a:moveTo>
                  <a:lnTo>
                    <a:pt x="0" y="0"/>
                  </a:lnTo>
                  <a:lnTo>
                    <a:pt x="77" y="59"/>
                  </a:lnTo>
                  <a:lnTo>
                    <a:pt x="88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39" name="Freeform 52"/>
            <p:cNvSpPr>
              <a:spLocks/>
            </p:cNvSpPr>
            <p:nvPr/>
          </p:nvSpPr>
          <p:spPr bwMode="auto">
            <a:xfrm>
              <a:off x="4781" y="2503"/>
              <a:ext cx="155" cy="439"/>
            </a:xfrm>
            <a:custGeom>
              <a:avLst/>
              <a:gdLst>
                <a:gd name="T0" fmla="*/ 0 w 155"/>
                <a:gd name="T1" fmla="*/ 0 h 439"/>
                <a:gd name="T2" fmla="*/ 51 w 155"/>
                <a:gd name="T3" fmla="*/ 439 h 439"/>
                <a:gd name="T4" fmla="*/ 155 w 155"/>
                <a:gd name="T5" fmla="*/ 404 h 439"/>
                <a:gd name="T6" fmla="*/ 0 w 155"/>
                <a:gd name="T7" fmla="*/ 0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439">
                  <a:moveTo>
                    <a:pt x="0" y="0"/>
                  </a:moveTo>
                  <a:lnTo>
                    <a:pt x="51" y="439"/>
                  </a:lnTo>
                  <a:lnTo>
                    <a:pt x="155" y="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0" name="Freeform 53"/>
            <p:cNvSpPr>
              <a:spLocks/>
            </p:cNvSpPr>
            <p:nvPr/>
          </p:nvSpPr>
          <p:spPr bwMode="auto">
            <a:xfrm>
              <a:off x="4900" y="2361"/>
              <a:ext cx="72" cy="389"/>
            </a:xfrm>
            <a:custGeom>
              <a:avLst/>
              <a:gdLst>
                <a:gd name="T0" fmla="*/ 0 w 72"/>
                <a:gd name="T1" fmla="*/ 0 h 389"/>
                <a:gd name="T2" fmla="*/ 70 w 72"/>
                <a:gd name="T3" fmla="*/ 389 h 389"/>
                <a:gd name="T4" fmla="*/ 72 w 72"/>
                <a:gd name="T5" fmla="*/ 3 h 389"/>
                <a:gd name="T6" fmla="*/ 0 w 72"/>
                <a:gd name="T7" fmla="*/ 0 h 3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389">
                  <a:moveTo>
                    <a:pt x="0" y="0"/>
                  </a:moveTo>
                  <a:lnTo>
                    <a:pt x="70" y="389"/>
                  </a:lnTo>
                  <a:lnTo>
                    <a:pt x="7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1" name="Freeform 54"/>
            <p:cNvSpPr>
              <a:spLocks/>
            </p:cNvSpPr>
            <p:nvPr/>
          </p:nvSpPr>
          <p:spPr bwMode="auto">
            <a:xfrm>
              <a:off x="4755" y="1606"/>
              <a:ext cx="112" cy="127"/>
            </a:xfrm>
            <a:custGeom>
              <a:avLst/>
              <a:gdLst>
                <a:gd name="T0" fmla="*/ 1 w 112"/>
                <a:gd name="T1" fmla="*/ 28 h 127"/>
                <a:gd name="T2" fmla="*/ 99 w 112"/>
                <a:gd name="T3" fmla="*/ 127 h 127"/>
                <a:gd name="T4" fmla="*/ 110 w 112"/>
                <a:gd name="T5" fmla="*/ 83 h 127"/>
                <a:gd name="T6" fmla="*/ 112 w 112"/>
                <a:gd name="T7" fmla="*/ 49 h 127"/>
                <a:gd name="T8" fmla="*/ 110 w 112"/>
                <a:gd name="T9" fmla="*/ 49 h 127"/>
                <a:gd name="T10" fmla="*/ 101 w 112"/>
                <a:gd name="T11" fmla="*/ 51 h 127"/>
                <a:gd name="T12" fmla="*/ 90 w 112"/>
                <a:gd name="T13" fmla="*/ 51 h 127"/>
                <a:gd name="T14" fmla="*/ 75 w 112"/>
                <a:gd name="T15" fmla="*/ 48 h 127"/>
                <a:gd name="T16" fmla="*/ 59 w 112"/>
                <a:gd name="T17" fmla="*/ 45 h 127"/>
                <a:gd name="T18" fmla="*/ 42 w 112"/>
                <a:gd name="T19" fmla="*/ 38 h 127"/>
                <a:gd name="T20" fmla="*/ 26 w 112"/>
                <a:gd name="T21" fmla="*/ 27 h 127"/>
                <a:gd name="T22" fmla="*/ 10 w 112"/>
                <a:gd name="T23" fmla="*/ 12 h 127"/>
                <a:gd name="T24" fmla="*/ 0 w 112"/>
                <a:gd name="T25" fmla="*/ 0 h 127"/>
                <a:gd name="T26" fmla="*/ 1 w 112"/>
                <a:gd name="T27" fmla="*/ 28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27">
                  <a:moveTo>
                    <a:pt x="1" y="28"/>
                  </a:moveTo>
                  <a:lnTo>
                    <a:pt x="99" y="127"/>
                  </a:lnTo>
                  <a:lnTo>
                    <a:pt x="110" y="83"/>
                  </a:lnTo>
                  <a:lnTo>
                    <a:pt x="112" y="49"/>
                  </a:lnTo>
                  <a:lnTo>
                    <a:pt x="110" y="49"/>
                  </a:lnTo>
                  <a:lnTo>
                    <a:pt x="101" y="51"/>
                  </a:lnTo>
                  <a:lnTo>
                    <a:pt x="90" y="51"/>
                  </a:lnTo>
                  <a:lnTo>
                    <a:pt x="75" y="48"/>
                  </a:lnTo>
                  <a:lnTo>
                    <a:pt x="59" y="45"/>
                  </a:lnTo>
                  <a:lnTo>
                    <a:pt x="42" y="38"/>
                  </a:lnTo>
                  <a:lnTo>
                    <a:pt x="26" y="27"/>
                  </a:lnTo>
                  <a:lnTo>
                    <a:pt x="10" y="12"/>
                  </a:lnTo>
                  <a:lnTo>
                    <a:pt x="0" y="0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2" name="Freeform 55"/>
            <p:cNvSpPr>
              <a:spLocks/>
            </p:cNvSpPr>
            <p:nvPr/>
          </p:nvSpPr>
          <p:spPr bwMode="auto">
            <a:xfrm>
              <a:off x="4981" y="2020"/>
              <a:ext cx="137" cy="199"/>
            </a:xfrm>
            <a:custGeom>
              <a:avLst/>
              <a:gdLst>
                <a:gd name="T0" fmla="*/ 3 w 137"/>
                <a:gd name="T1" fmla="*/ 62 h 199"/>
                <a:gd name="T2" fmla="*/ 54 w 137"/>
                <a:gd name="T3" fmla="*/ 0 h 199"/>
                <a:gd name="T4" fmla="*/ 136 w 137"/>
                <a:gd name="T5" fmla="*/ 2 h 199"/>
                <a:gd name="T6" fmla="*/ 137 w 137"/>
                <a:gd name="T7" fmla="*/ 7 h 199"/>
                <a:gd name="T8" fmla="*/ 137 w 137"/>
                <a:gd name="T9" fmla="*/ 20 h 199"/>
                <a:gd name="T10" fmla="*/ 134 w 137"/>
                <a:gd name="T11" fmla="*/ 39 h 199"/>
                <a:gd name="T12" fmla="*/ 126 w 137"/>
                <a:gd name="T13" fmla="*/ 65 h 199"/>
                <a:gd name="T14" fmla="*/ 112 w 137"/>
                <a:gd name="T15" fmla="*/ 94 h 199"/>
                <a:gd name="T16" fmla="*/ 87 w 137"/>
                <a:gd name="T17" fmla="*/ 127 h 199"/>
                <a:gd name="T18" fmla="*/ 50 w 137"/>
                <a:gd name="T19" fmla="*/ 163 h 199"/>
                <a:gd name="T20" fmla="*/ 0 w 137"/>
                <a:gd name="T21" fmla="*/ 199 h 199"/>
                <a:gd name="T22" fmla="*/ 2 w 137"/>
                <a:gd name="T23" fmla="*/ 197 h 199"/>
                <a:gd name="T24" fmla="*/ 9 w 137"/>
                <a:gd name="T25" fmla="*/ 189 h 199"/>
                <a:gd name="T26" fmla="*/ 19 w 137"/>
                <a:gd name="T27" fmla="*/ 177 h 199"/>
                <a:gd name="T28" fmla="*/ 28 w 137"/>
                <a:gd name="T29" fmla="*/ 161 h 199"/>
                <a:gd name="T30" fmla="*/ 37 w 137"/>
                <a:gd name="T31" fmla="*/ 144 h 199"/>
                <a:gd name="T32" fmla="*/ 46 w 137"/>
                <a:gd name="T33" fmla="*/ 124 h 199"/>
                <a:gd name="T34" fmla="*/ 49 w 137"/>
                <a:gd name="T35" fmla="*/ 102 h 199"/>
                <a:gd name="T36" fmla="*/ 48 w 137"/>
                <a:gd name="T37" fmla="*/ 82 h 199"/>
                <a:gd name="T38" fmla="*/ 5 w 137"/>
                <a:gd name="T39" fmla="*/ 131 h 199"/>
                <a:gd name="T40" fmla="*/ 8 w 137"/>
                <a:gd name="T41" fmla="*/ 121 h 199"/>
                <a:gd name="T42" fmla="*/ 11 w 137"/>
                <a:gd name="T43" fmla="*/ 100 h 199"/>
                <a:gd name="T44" fmla="*/ 11 w 137"/>
                <a:gd name="T45" fmla="*/ 76 h 199"/>
                <a:gd name="T46" fmla="*/ 3 w 137"/>
                <a:gd name="T47" fmla="*/ 62 h 1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7" h="199">
                  <a:moveTo>
                    <a:pt x="3" y="62"/>
                  </a:moveTo>
                  <a:lnTo>
                    <a:pt x="54" y="0"/>
                  </a:lnTo>
                  <a:lnTo>
                    <a:pt x="136" y="2"/>
                  </a:lnTo>
                  <a:lnTo>
                    <a:pt x="137" y="7"/>
                  </a:lnTo>
                  <a:lnTo>
                    <a:pt x="137" y="20"/>
                  </a:lnTo>
                  <a:lnTo>
                    <a:pt x="134" y="39"/>
                  </a:lnTo>
                  <a:lnTo>
                    <a:pt x="126" y="65"/>
                  </a:lnTo>
                  <a:lnTo>
                    <a:pt x="112" y="94"/>
                  </a:lnTo>
                  <a:lnTo>
                    <a:pt x="87" y="127"/>
                  </a:lnTo>
                  <a:lnTo>
                    <a:pt x="50" y="163"/>
                  </a:lnTo>
                  <a:lnTo>
                    <a:pt x="0" y="199"/>
                  </a:lnTo>
                  <a:lnTo>
                    <a:pt x="2" y="197"/>
                  </a:lnTo>
                  <a:lnTo>
                    <a:pt x="9" y="189"/>
                  </a:lnTo>
                  <a:lnTo>
                    <a:pt x="19" y="177"/>
                  </a:lnTo>
                  <a:lnTo>
                    <a:pt x="28" y="161"/>
                  </a:lnTo>
                  <a:lnTo>
                    <a:pt x="37" y="144"/>
                  </a:lnTo>
                  <a:lnTo>
                    <a:pt x="46" y="124"/>
                  </a:lnTo>
                  <a:lnTo>
                    <a:pt x="49" y="102"/>
                  </a:lnTo>
                  <a:lnTo>
                    <a:pt x="48" y="82"/>
                  </a:lnTo>
                  <a:lnTo>
                    <a:pt x="5" y="131"/>
                  </a:lnTo>
                  <a:lnTo>
                    <a:pt x="8" y="121"/>
                  </a:lnTo>
                  <a:lnTo>
                    <a:pt x="11" y="100"/>
                  </a:lnTo>
                  <a:lnTo>
                    <a:pt x="11" y="76"/>
                  </a:lnTo>
                  <a:lnTo>
                    <a:pt x="3" y="62"/>
                  </a:lnTo>
                  <a:close/>
                </a:path>
              </a:pathLst>
            </a:custGeom>
            <a:solidFill>
              <a:srgbClr val="FFC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3" name="Freeform 56"/>
            <p:cNvSpPr>
              <a:spLocks/>
            </p:cNvSpPr>
            <p:nvPr/>
          </p:nvSpPr>
          <p:spPr bwMode="auto">
            <a:xfrm>
              <a:off x="4811" y="1996"/>
              <a:ext cx="157" cy="70"/>
            </a:xfrm>
            <a:custGeom>
              <a:avLst/>
              <a:gdLst>
                <a:gd name="T0" fmla="*/ 0 w 157"/>
                <a:gd name="T1" fmla="*/ 70 h 70"/>
                <a:gd name="T2" fmla="*/ 157 w 157"/>
                <a:gd name="T3" fmla="*/ 0 h 70"/>
                <a:gd name="T4" fmla="*/ 109 w 157"/>
                <a:gd name="T5" fmla="*/ 67 h 70"/>
                <a:gd name="T6" fmla="*/ 0 w 157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70">
                  <a:moveTo>
                    <a:pt x="0" y="70"/>
                  </a:moveTo>
                  <a:lnTo>
                    <a:pt x="157" y="0"/>
                  </a:lnTo>
                  <a:lnTo>
                    <a:pt x="109" y="67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4" name="Freeform 57"/>
            <p:cNvSpPr>
              <a:spLocks/>
            </p:cNvSpPr>
            <p:nvPr/>
          </p:nvSpPr>
          <p:spPr bwMode="auto">
            <a:xfrm>
              <a:off x="4802" y="2218"/>
              <a:ext cx="141" cy="43"/>
            </a:xfrm>
            <a:custGeom>
              <a:avLst/>
              <a:gdLst>
                <a:gd name="T0" fmla="*/ 0 w 141"/>
                <a:gd name="T1" fmla="*/ 43 h 43"/>
                <a:gd name="T2" fmla="*/ 119 w 141"/>
                <a:gd name="T3" fmla="*/ 0 h 43"/>
                <a:gd name="T4" fmla="*/ 141 w 141"/>
                <a:gd name="T5" fmla="*/ 37 h 43"/>
                <a:gd name="T6" fmla="*/ 0 w 141"/>
                <a:gd name="T7" fmla="*/ 4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3">
                  <a:moveTo>
                    <a:pt x="0" y="43"/>
                  </a:moveTo>
                  <a:lnTo>
                    <a:pt x="119" y="0"/>
                  </a:lnTo>
                  <a:lnTo>
                    <a:pt x="141" y="3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EF8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5" name="Freeform 58"/>
            <p:cNvSpPr>
              <a:spLocks/>
            </p:cNvSpPr>
            <p:nvPr/>
          </p:nvSpPr>
          <p:spPr bwMode="auto">
            <a:xfrm>
              <a:off x="4862" y="1751"/>
              <a:ext cx="62" cy="520"/>
            </a:xfrm>
            <a:custGeom>
              <a:avLst/>
              <a:gdLst>
                <a:gd name="T0" fmla="*/ 3 w 62"/>
                <a:gd name="T1" fmla="*/ 38 h 520"/>
                <a:gd name="T2" fmla="*/ 26 w 62"/>
                <a:gd name="T3" fmla="*/ 143 h 520"/>
                <a:gd name="T4" fmla="*/ 18 w 62"/>
                <a:gd name="T5" fmla="*/ 289 h 520"/>
                <a:gd name="T6" fmla="*/ 44 w 62"/>
                <a:gd name="T7" fmla="*/ 362 h 520"/>
                <a:gd name="T8" fmla="*/ 4 w 62"/>
                <a:gd name="T9" fmla="*/ 520 h 520"/>
                <a:gd name="T10" fmla="*/ 17 w 62"/>
                <a:gd name="T11" fmla="*/ 520 h 520"/>
                <a:gd name="T12" fmla="*/ 62 w 62"/>
                <a:gd name="T13" fmla="*/ 367 h 520"/>
                <a:gd name="T14" fmla="*/ 41 w 62"/>
                <a:gd name="T15" fmla="*/ 289 h 520"/>
                <a:gd name="T16" fmla="*/ 44 w 62"/>
                <a:gd name="T17" fmla="*/ 148 h 520"/>
                <a:gd name="T18" fmla="*/ 19 w 62"/>
                <a:gd name="T19" fmla="*/ 0 h 520"/>
                <a:gd name="T20" fmla="*/ 14 w 62"/>
                <a:gd name="T21" fmla="*/ 1 h 520"/>
                <a:gd name="T22" fmla="*/ 6 w 62"/>
                <a:gd name="T23" fmla="*/ 5 h 520"/>
                <a:gd name="T24" fmla="*/ 0 w 62"/>
                <a:gd name="T25" fmla="*/ 17 h 520"/>
                <a:gd name="T26" fmla="*/ 3 w 62"/>
                <a:gd name="T27" fmla="*/ 38 h 5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520">
                  <a:moveTo>
                    <a:pt x="3" y="38"/>
                  </a:moveTo>
                  <a:lnTo>
                    <a:pt x="26" y="143"/>
                  </a:lnTo>
                  <a:lnTo>
                    <a:pt x="18" y="289"/>
                  </a:lnTo>
                  <a:lnTo>
                    <a:pt x="44" y="362"/>
                  </a:lnTo>
                  <a:lnTo>
                    <a:pt x="4" y="520"/>
                  </a:lnTo>
                  <a:lnTo>
                    <a:pt x="17" y="520"/>
                  </a:lnTo>
                  <a:lnTo>
                    <a:pt x="62" y="367"/>
                  </a:lnTo>
                  <a:lnTo>
                    <a:pt x="41" y="289"/>
                  </a:lnTo>
                  <a:lnTo>
                    <a:pt x="44" y="148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6" y="5"/>
                  </a:lnTo>
                  <a:lnTo>
                    <a:pt x="0" y="17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6" name="Freeform 59"/>
            <p:cNvSpPr>
              <a:spLocks/>
            </p:cNvSpPr>
            <p:nvPr/>
          </p:nvSpPr>
          <p:spPr bwMode="auto">
            <a:xfrm>
              <a:off x="3904" y="1300"/>
              <a:ext cx="832" cy="1072"/>
            </a:xfrm>
            <a:custGeom>
              <a:avLst/>
              <a:gdLst>
                <a:gd name="T0" fmla="*/ 413 w 832"/>
                <a:gd name="T1" fmla="*/ 244 h 1072"/>
                <a:gd name="T2" fmla="*/ 297 w 832"/>
                <a:gd name="T3" fmla="*/ 267 h 1072"/>
                <a:gd name="T4" fmla="*/ 290 w 832"/>
                <a:gd name="T5" fmla="*/ 270 h 1072"/>
                <a:gd name="T6" fmla="*/ 272 w 832"/>
                <a:gd name="T7" fmla="*/ 280 h 1072"/>
                <a:gd name="T8" fmla="*/ 245 w 832"/>
                <a:gd name="T9" fmla="*/ 295 h 1072"/>
                <a:gd name="T10" fmla="*/ 212 w 832"/>
                <a:gd name="T11" fmla="*/ 316 h 1072"/>
                <a:gd name="T12" fmla="*/ 174 w 832"/>
                <a:gd name="T13" fmla="*/ 341 h 1072"/>
                <a:gd name="T14" fmla="*/ 135 w 832"/>
                <a:gd name="T15" fmla="*/ 372 h 1072"/>
                <a:gd name="T16" fmla="*/ 98 w 832"/>
                <a:gd name="T17" fmla="*/ 406 h 1072"/>
                <a:gd name="T18" fmla="*/ 65 w 832"/>
                <a:gd name="T19" fmla="*/ 444 h 1072"/>
                <a:gd name="T20" fmla="*/ 51 w 832"/>
                <a:gd name="T21" fmla="*/ 552 h 1072"/>
                <a:gd name="T22" fmla="*/ 37 w 832"/>
                <a:gd name="T23" fmla="*/ 714 h 1072"/>
                <a:gd name="T24" fmla="*/ 24 w 832"/>
                <a:gd name="T25" fmla="*/ 755 h 1072"/>
                <a:gd name="T26" fmla="*/ 4 w 832"/>
                <a:gd name="T27" fmla="*/ 847 h 1072"/>
                <a:gd name="T28" fmla="*/ 4 w 832"/>
                <a:gd name="T29" fmla="*/ 943 h 1072"/>
                <a:gd name="T30" fmla="*/ 51 w 832"/>
                <a:gd name="T31" fmla="*/ 999 h 1072"/>
                <a:gd name="T32" fmla="*/ 65 w 832"/>
                <a:gd name="T33" fmla="*/ 1004 h 1072"/>
                <a:gd name="T34" fmla="*/ 102 w 832"/>
                <a:gd name="T35" fmla="*/ 1019 h 1072"/>
                <a:gd name="T36" fmla="*/ 156 w 832"/>
                <a:gd name="T37" fmla="*/ 1038 h 1072"/>
                <a:gd name="T38" fmla="*/ 221 w 832"/>
                <a:gd name="T39" fmla="*/ 1055 h 1072"/>
                <a:gd name="T40" fmla="*/ 290 w 832"/>
                <a:gd name="T41" fmla="*/ 1068 h 1072"/>
                <a:gd name="T42" fmla="*/ 356 w 832"/>
                <a:gd name="T43" fmla="*/ 1072 h 1072"/>
                <a:gd name="T44" fmla="*/ 414 w 832"/>
                <a:gd name="T45" fmla="*/ 1061 h 1072"/>
                <a:gd name="T46" fmla="*/ 456 w 832"/>
                <a:gd name="T47" fmla="*/ 1032 h 1072"/>
                <a:gd name="T48" fmla="*/ 467 w 832"/>
                <a:gd name="T49" fmla="*/ 1007 h 1072"/>
                <a:gd name="T50" fmla="*/ 495 w 832"/>
                <a:gd name="T51" fmla="*/ 947 h 1072"/>
                <a:gd name="T52" fmla="*/ 521 w 832"/>
                <a:gd name="T53" fmla="*/ 868 h 1072"/>
                <a:gd name="T54" fmla="*/ 532 w 832"/>
                <a:gd name="T55" fmla="*/ 795 h 1072"/>
                <a:gd name="T56" fmla="*/ 561 w 832"/>
                <a:gd name="T57" fmla="*/ 731 h 1072"/>
                <a:gd name="T58" fmla="*/ 577 w 832"/>
                <a:gd name="T59" fmla="*/ 649 h 1072"/>
                <a:gd name="T60" fmla="*/ 584 w 832"/>
                <a:gd name="T61" fmla="*/ 578 h 1072"/>
                <a:gd name="T62" fmla="*/ 587 w 832"/>
                <a:gd name="T63" fmla="*/ 548 h 1072"/>
                <a:gd name="T64" fmla="*/ 574 w 832"/>
                <a:gd name="T65" fmla="*/ 398 h 1072"/>
                <a:gd name="T66" fmla="*/ 646 w 832"/>
                <a:gd name="T67" fmla="*/ 411 h 1072"/>
                <a:gd name="T68" fmla="*/ 685 w 832"/>
                <a:gd name="T69" fmla="*/ 363 h 1072"/>
                <a:gd name="T70" fmla="*/ 739 w 832"/>
                <a:gd name="T71" fmla="*/ 346 h 1072"/>
                <a:gd name="T72" fmla="*/ 757 w 832"/>
                <a:gd name="T73" fmla="*/ 336 h 1072"/>
                <a:gd name="T74" fmla="*/ 760 w 832"/>
                <a:gd name="T75" fmla="*/ 322 h 1072"/>
                <a:gd name="T76" fmla="*/ 790 w 832"/>
                <a:gd name="T77" fmla="*/ 262 h 1072"/>
                <a:gd name="T78" fmla="*/ 825 w 832"/>
                <a:gd name="T79" fmla="*/ 190 h 1072"/>
                <a:gd name="T80" fmla="*/ 829 w 832"/>
                <a:gd name="T81" fmla="*/ 170 h 1072"/>
                <a:gd name="T82" fmla="*/ 831 w 832"/>
                <a:gd name="T83" fmla="*/ 138 h 1072"/>
                <a:gd name="T84" fmla="*/ 814 w 832"/>
                <a:gd name="T85" fmla="*/ 99 h 1072"/>
                <a:gd name="T86" fmla="*/ 796 w 832"/>
                <a:gd name="T87" fmla="*/ 78 h 1072"/>
                <a:gd name="T88" fmla="*/ 787 w 832"/>
                <a:gd name="T89" fmla="*/ 68 h 1072"/>
                <a:gd name="T90" fmla="*/ 769 w 832"/>
                <a:gd name="T91" fmla="*/ 54 h 1072"/>
                <a:gd name="T92" fmla="*/ 744 w 832"/>
                <a:gd name="T93" fmla="*/ 36 h 1072"/>
                <a:gd name="T94" fmla="*/ 715 w 832"/>
                <a:gd name="T95" fmla="*/ 20 h 1072"/>
                <a:gd name="T96" fmla="*/ 679 w 832"/>
                <a:gd name="T97" fmla="*/ 7 h 1072"/>
                <a:gd name="T98" fmla="*/ 640 w 832"/>
                <a:gd name="T99" fmla="*/ 0 h 1072"/>
                <a:gd name="T100" fmla="*/ 600 w 832"/>
                <a:gd name="T101" fmla="*/ 3 h 1072"/>
                <a:gd name="T102" fmla="*/ 573 w 832"/>
                <a:gd name="T103" fmla="*/ 10 h 1072"/>
                <a:gd name="T104" fmla="*/ 540 w 832"/>
                <a:gd name="T105" fmla="*/ 15 h 1072"/>
                <a:gd name="T106" fmla="*/ 497 w 832"/>
                <a:gd name="T107" fmla="*/ 37 h 1072"/>
                <a:gd name="T108" fmla="*/ 471 w 832"/>
                <a:gd name="T109" fmla="*/ 93 h 1072"/>
                <a:gd name="T110" fmla="*/ 472 w 832"/>
                <a:gd name="T111" fmla="*/ 140 h 1072"/>
                <a:gd name="T112" fmla="*/ 476 w 832"/>
                <a:gd name="T113" fmla="*/ 153 h 1072"/>
                <a:gd name="T114" fmla="*/ 477 w 832"/>
                <a:gd name="T115" fmla="*/ 176 h 1072"/>
                <a:gd name="T116" fmla="*/ 465 w 832"/>
                <a:gd name="T117" fmla="*/ 201 h 10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32" h="1072">
                  <a:moveTo>
                    <a:pt x="453" y="212"/>
                  </a:moveTo>
                  <a:lnTo>
                    <a:pt x="413" y="244"/>
                  </a:lnTo>
                  <a:lnTo>
                    <a:pt x="367" y="216"/>
                  </a:lnTo>
                  <a:lnTo>
                    <a:pt x="297" y="267"/>
                  </a:lnTo>
                  <a:lnTo>
                    <a:pt x="296" y="268"/>
                  </a:lnTo>
                  <a:lnTo>
                    <a:pt x="290" y="270"/>
                  </a:lnTo>
                  <a:lnTo>
                    <a:pt x="283" y="274"/>
                  </a:lnTo>
                  <a:lnTo>
                    <a:pt x="272" y="280"/>
                  </a:lnTo>
                  <a:lnTo>
                    <a:pt x="259" y="287"/>
                  </a:lnTo>
                  <a:lnTo>
                    <a:pt x="245" y="295"/>
                  </a:lnTo>
                  <a:lnTo>
                    <a:pt x="228" y="305"/>
                  </a:lnTo>
                  <a:lnTo>
                    <a:pt x="212" y="316"/>
                  </a:lnTo>
                  <a:lnTo>
                    <a:pt x="193" y="328"/>
                  </a:lnTo>
                  <a:lnTo>
                    <a:pt x="174" y="341"/>
                  </a:lnTo>
                  <a:lnTo>
                    <a:pt x="155" y="357"/>
                  </a:lnTo>
                  <a:lnTo>
                    <a:pt x="135" y="372"/>
                  </a:lnTo>
                  <a:lnTo>
                    <a:pt x="116" y="389"/>
                  </a:lnTo>
                  <a:lnTo>
                    <a:pt x="98" y="406"/>
                  </a:lnTo>
                  <a:lnTo>
                    <a:pt x="81" y="425"/>
                  </a:lnTo>
                  <a:lnTo>
                    <a:pt x="65" y="444"/>
                  </a:lnTo>
                  <a:lnTo>
                    <a:pt x="60" y="476"/>
                  </a:lnTo>
                  <a:lnTo>
                    <a:pt x="51" y="552"/>
                  </a:lnTo>
                  <a:lnTo>
                    <a:pt x="40" y="641"/>
                  </a:lnTo>
                  <a:lnTo>
                    <a:pt x="37" y="714"/>
                  </a:lnTo>
                  <a:lnTo>
                    <a:pt x="33" y="724"/>
                  </a:lnTo>
                  <a:lnTo>
                    <a:pt x="24" y="755"/>
                  </a:lnTo>
                  <a:lnTo>
                    <a:pt x="13" y="798"/>
                  </a:lnTo>
                  <a:lnTo>
                    <a:pt x="4" y="847"/>
                  </a:lnTo>
                  <a:lnTo>
                    <a:pt x="0" y="898"/>
                  </a:lnTo>
                  <a:lnTo>
                    <a:pt x="4" y="943"/>
                  </a:lnTo>
                  <a:lnTo>
                    <a:pt x="20" y="980"/>
                  </a:lnTo>
                  <a:lnTo>
                    <a:pt x="51" y="999"/>
                  </a:lnTo>
                  <a:lnTo>
                    <a:pt x="54" y="1000"/>
                  </a:lnTo>
                  <a:lnTo>
                    <a:pt x="65" y="1004"/>
                  </a:lnTo>
                  <a:lnTo>
                    <a:pt x="81" y="1010"/>
                  </a:lnTo>
                  <a:lnTo>
                    <a:pt x="102" y="1019"/>
                  </a:lnTo>
                  <a:lnTo>
                    <a:pt x="128" y="1028"/>
                  </a:lnTo>
                  <a:lnTo>
                    <a:pt x="156" y="1038"/>
                  </a:lnTo>
                  <a:lnTo>
                    <a:pt x="188" y="1047"/>
                  </a:lnTo>
                  <a:lnTo>
                    <a:pt x="221" y="1055"/>
                  </a:lnTo>
                  <a:lnTo>
                    <a:pt x="256" y="1062"/>
                  </a:lnTo>
                  <a:lnTo>
                    <a:pt x="290" y="1068"/>
                  </a:lnTo>
                  <a:lnTo>
                    <a:pt x="324" y="1072"/>
                  </a:lnTo>
                  <a:lnTo>
                    <a:pt x="356" y="1072"/>
                  </a:lnTo>
                  <a:lnTo>
                    <a:pt x="387" y="1068"/>
                  </a:lnTo>
                  <a:lnTo>
                    <a:pt x="414" y="1061"/>
                  </a:lnTo>
                  <a:lnTo>
                    <a:pt x="437" y="1049"/>
                  </a:lnTo>
                  <a:lnTo>
                    <a:pt x="456" y="1032"/>
                  </a:lnTo>
                  <a:lnTo>
                    <a:pt x="459" y="1025"/>
                  </a:lnTo>
                  <a:lnTo>
                    <a:pt x="467" y="1007"/>
                  </a:lnTo>
                  <a:lnTo>
                    <a:pt x="480" y="980"/>
                  </a:lnTo>
                  <a:lnTo>
                    <a:pt x="495" y="947"/>
                  </a:lnTo>
                  <a:lnTo>
                    <a:pt x="509" y="909"/>
                  </a:lnTo>
                  <a:lnTo>
                    <a:pt x="521" y="868"/>
                  </a:lnTo>
                  <a:lnTo>
                    <a:pt x="529" y="831"/>
                  </a:lnTo>
                  <a:lnTo>
                    <a:pt x="532" y="795"/>
                  </a:lnTo>
                  <a:lnTo>
                    <a:pt x="548" y="767"/>
                  </a:lnTo>
                  <a:lnTo>
                    <a:pt x="561" y="731"/>
                  </a:lnTo>
                  <a:lnTo>
                    <a:pt x="570" y="690"/>
                  </a:lnTo>
                  <a:lnTo>
                    <a:pt x="577" y="649"/>
                  </a:lnTo>
                  <a:lnTo>
                    <a:pt x="582" y="611"/>
                  </a:lnTo>
                  <a:lnTo>
                    <a:pt x="584" y="578"/>
                  </a:lnTo>
                  <a:lnTo>
                    <a:pt x="587" y="556"/>
                  </a:lnTo>
                  <a:lnTo>
                    <a:pt x="587" y="548"/>
                  </a:lnTo>
                  <a:lnTo>
                    <a:pt x="602" y="480"/>
                  </a:lnTo>
                  <a:lnTo>
                    <a:pt x="574" y="398"/>
                  </a:lnTo>
                  <a:lnTo>
                    <a:pt x="602" y="422"/>
                  </a:lnTo>
                  <a:lnTo>
                    <a:pt x="646" y="411"/>
                  </a:lnTo>
                  <a:lnTo>
                    <a:pt x="654" y="381"/>
                  </a:lnTo>
                  <a:lnTo>
                    <a:pt x="685" y="363"/>
                  </a:lnTo>
                  <a:lnTo>
                    <a:pt x="707" y="334"/>
                  </a:lnTo>
                  <a:lnTo>
                    <a:pt x="739" y="346"/>
                  </a:lnTo>
                  <a:lnTo>
                    <a:pt x="751" y="345"/>
                  </a:lnTo>
                  <a:lnTo>
                    <a:pt x="757" y="336"/>
                  </a:lnTo>
                  <a:lnTo>
                    <a:pt x="760" y="327"/>
                  </a:lnTo>
                  <a:lnTo>
                    <a:pt x="760" y="322"/>
                  </a:lnTo>
                  <a:lnTo>
                    <a:pt x="764" y="274"/>
                  </a:lnTo>
                  <a:lnTo>
                    <a:pt x="790" y="262"/>
                  </a:lnTo>
                  <a:lnTo>
                    <a:pt x="823" y="192"/>
                  </a:lnTo>
                  <a:lnTo>
                    <a:pt x="825" y="190"/>
                  </a:lnTo>
                  <a:lnTo>
                    <a:pt x="827" y="182"/>
                  </a:lnTo>
                  <a:lnTo>
                    <a:pt x="829" y="170"/>
                  </a:lnTo>
                  <a:lnTo>
                    <a:pt x="832" y="156"/>
                  </a:lnTo>
                  <a:lnTo>
                    <a:pt x="831" y="138"/>
                  </a:lnTo>
                  <a:lnTo>
                    <a:pt x="825" y="119"/>
                  </a:lnTo>
                  <a:lnTo>
                    <a:pt x="814" y="99"/>
                  </a:lnTo>
                  <a:lnTo>
                    <a:pt x="797" y="79"/>
                  </a:lnTo>
                  <a:lnTo>
                    <a:pt x="796" y="78"/>
                  </a:lnTo>
                  <a:lnTo>
                    <a:pt x="793" y="74"/>
                  </a:lnTo>
                  <a:lnTo>
                    <a:pt x="787" y="68"/>
                  </a:lnTo>
                  <a:lnTo>
                    <a:pt x="778" y="62"/>
                  </a:lnTo>
                  <a:lnTo>
                    <a:pt x="769" y="54"/>
                  </a:lnTo>
                  <a:lnTo>
                    <a:pt x="758" y="46"/>
                  </a:lnTo>
                  <a:lnTo>
                    <a:pt x="744" y="36"/>
                  </a:lnTo>
                  <a:lnTo>
                    <a:pt x="730" y="28"/>
                  </a:lnTo>
                  <a:lnTo>
                    <a:pt x="715" y="20"/>
                  </a:lnTo>
                  <a:lnTo>
                    <a:pt x="697" y="13"/>
                  </a:lnTo>
                  <a:lnTo>
                    <a:pt x="679" y="7"/>
                  </a:lnTo>
                  <a:lnTo>
                    <a:pt x="660" y="2"/>
                  </a:lnTo>
                  <a:lnTo>
                    <a:pt x="640" y="0"/>
                  </a:lnTo>
                  <a:lnTo>
                    <a:pt x="620" y="1"/>
                  </a:lnTo>
                  <a:lnTo>
                    <a:pt x="600" y="3"/>
                  </a:lnTo>
                  <a:lnTo>
                    <a:pt x="579" y="10"/>
                  </a:lnTo>
                  <a:lnTo>
                    <a:pt x="573" y="10"/>
                  </a:lnTo>
                  <a:lnTo>
                    <a:pt x="560" y="11"/>
                  </a:lnTo>
                  <a:lnTo>
                    <a:pt x="540" y="15"/>
                  </a:lnTo>
                  <a:lnTo>
                    <a:pt x="518" y="23"/>
                  </a:lnTo>
                  <a:lnTo>
                    <a:pt x="497" y="37"/>
                  </a:lnTo>
                  <a:lnTo>
                    <a:pt x="480" y="61"/>
                  </a:lnTo>
                  <a:lnTo>
                    <a:pt x="471" y="93"/>
                  </a:lnTo>
                  <a:lnTo>
                    <a:pt x="471" y="138"/>
                  </a:lnTo>
                  <a:lnTo>
                    <a:pt x="472" y="140"/>
                  </a:lnTo>
                  <a:lnTo>
                    <a:pt x="473" y="145"/>
                  </a:lnTo>
                  <a:lnTo>
                    <a:pt x="476" y="153"/>
                  </a:lnTo>
                  <a:lnTo>
                    <a:pt x="477" y="164"/>
                  </a:lnTo>
                  <a:lnTo>
                    <a:pt x="477" y="176"/>
                  </a:lnTo>
                  <a:lnTo>
                    <a:pt x="473" y="188"/>
                  </a:lnTo>
                  <a:lnTo>
                    <a:pt x="465" y="201"/>
                  </a:lnTo>
                  <a:lnTo>
                    <a:pt x="453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7" name="Freeform 60"/>
            <p:cNvSpPr>
              <a:spLocks/>
            </p:cNvSpPr>
            <p:nvPr/>
          </p:nvSpPr>
          <p:spPr bwMode="auto">
            <a:xfrm>
              <a:off x="4433" y="1326"/>
              <a:ext cx="281" cy="370"/>
            </a:xfrm>
            <a:custGeom>
              <a:avLst/>
              <a:gdLst>
                <a:gd name="T0" fmla="*/ 254 w 281"/>
                <a:gd name="T1" fmla="*/ 196 h 370"/>
                <a:gd name="T2" fmla="*/ 272 w 281"/>
                <a:gd name="T3" fmla="*/ 170 h 370"/>
                <a:gd name="T4" fmla="*/ 280 w 281"/>
                <a:gd name="T5" fmla="*/ 146 h 370"/>
                <a:gd name="T6" fmla="*/ 281 w 281"/>
                <a:gd name="T7" fmla="*/ 124 h 370"/>
                <a:gd name="T8" fmla="*/ 279 w 281"/>
                <a:gd name="T9" fmla="*/ 105 h 370"/>
                <a:gd name="T10" fmla="*/ 273 w 281"/>
                <a:gd name="T11" fmla="*/ 89 h 370"/>
                <a:gd name="T12" fmla="*/ 266 w 281"/>
                <a:gd name="T13" fmla="*/ 78 h 370"/>
                <a:gd name="T14" fmla="*/ 261 w 281"/>
                <a:gd name="T15" fmla="*/ 71 h 370"/>
                <a:gd name="T16" fmla="*/ 259 w 281"/>
                <a:gd name="T17" fmla="*/ 68 h 370"/>
                <a:gd name="T18" fmla="*/ 227 w 281"/>
                <a:gd name="T19" fmla="*/ 41 h 370"/>
                <a:gd name="T20" fmla="*/ 195 w 281"/>
                <a:gd name="T21" fmla="*/ 21 h 370"/>
                <a:gd name="T22" fmla="*/ 165 w 281"/>
                <a:gd name="T23" fmla="*/ 9 h 370"/>
                <a:gd name="T24" fmla="*/ 138 w 281"/>
                <a:gd name="T25" fmla="*/ 3 h 370"/>
                <a:gd name="T26" fmla="*/ 115 w 281"/>
                <a:gd name="T27" fmla="*/ 0 h 370"/>
                <a:gd name="T28" fmla="*/ 97 w 281"/>
                <a:gd name="T29" fmla="*/ 0 h 370"/>
                <a:gd name="T30" fmla="*/ 85 w 281"/>
                <a:gd name="T31" fmla="*/ 1 h 370"/>
                <a:gd name="T32" fmla="*/ 80 w 281"/>
                <a:gd name="T33" fmla="*/ 2 h 370"/>
                <a:gd name="T34" fmla="*/ 170 w 281"/>
                <a:gd name="T35" fmla="*/ 82 h 370"/>
                <a:gd name="T36" fmla="*/ 183 w 281"/>
                <a:gd name="T37" fmla="*/ 95 h 370"/>
                <a:gd name="T38" fmla="*/ 193 w 281"/>
                <a:gd name="T39" fmla="*/ 104 h 370"/>
                <a:gd name="T40" fmla="*/ 197 w 281"/>
                <a:gd name="T41" fmla="*/ 110 h 370"/>
                <a:gd name="T42" fmla="*/ 200 w 281"/>
                <a:gd name="T43" fmla="*/ 112 h 370"/>
                <a:gd name="T44" fmla="*/ 132 w 281"/>
                <a:gd name="T45" fmla="*/ 140 h 370"/>
                <a:gd name="T46" fmla="*/ 99 w 281"/>
                <a:gd name="T47" fmla="*/ 185 h 370"/>
                <a:gd name="T48" fmla="*/ 79 w 281"/>
                <a:gd name="T49" fmla="*/ 163 h 370"/>
                <a:gd name="T50" fmla="*/ 73 w 281"/>
                <a:gd name="T51" fmla="*/ 130 h 370"/>
                <a:gd name="T52" fmla="*/ 57 w 281"/>
                <a:gd name="T53" fmla="*/ 113 h 370"/>
                <a:gd name="T54" fmla="*/ 44 w 281"/>
                <a:gd name="T55" fmla="*/ 107 h 370"/>
                <a:gd name="T56" fmla="*/ 32 w 281"/>
                <a:gd name="T57" fmla="*/ 110 h 370"/>
                <a:gd name="T58" fmla="*/ 24 w 281"/>
                <a:gd name="T59" fmla="*/ 118 h 370"/>
                <a:gd name="T60" fmla="*/ 18 w 281"/>
                <a:gd name="T61" fmla="*/ 128 h 370"/>
                <a:gd name="T62" fmla="*/ 13 w 281"/>
                <a:gd name="T63" fmla="*/ 140 h 370"/>
                <a:gd name="T64" fmla="*/ 11 w 281"/>
                <a:gd name="T65" fmla="*/ 149 h 370"/>
                <a:gd name="T66" fmla="*/ 9 w 281"/>
                <a:gd name="T67" fmla="*/ 152 h 370"/>
                <a:gd name="T68" fmla="*/ 7 w 281"/>
                <a:gd name="T69" fmla="*/ 164 h 370"/>
                <a:gd name="T70" fmla="*/ 9 w 281"/>
                <a:gd name="T71" fmla="*/ 175 h 370"/>
                <a:gd name="T72" fmla="*/ 14 w 281"/>
                <a:gd name="T73" fmla="*/ 182 h 370"/>
                <a:gd name="T74" fmla="*/ 20 w 281"/>
                <a:gd name="T75" fmla="*/ 186 h 370"/>
                <a:gd name="T76" fmla="*/ 26 w 281"/>
                <a:gd name="T77" fmla="*/ 190 h 370"/>
                <a:gd name="T78" fmla="*/ 32 w 281"/>
                <a:gd name="T79" fmla="*/ 192 h 370"/>
                <a:gd name="T80" fmla="*/ 37 w 281"/>
                <a:gd name="T81" fmla="*/ 193 h 370"/>
                <a:gd name="T82" fmla="*/ 38 w 281"/>
                <a:gd name="T83" fmla="*/ 193 h 370"/>
                <a:gd name="T84" fmla="*/ 0 w 281"/>
                <a:gd name="T85" fmla="*/ 242 h 370"/>
                <a:gd name="T86" fmla="*/ 77 w 281"/>
                <a:gd name="T87" fmla="*/ 370 h 370"/>
                <a:gd name="T88" fmla="*/ 105 w 281"/>
                <a:gd name="T89" fmla="*/ 367 h 370"/>
                <a:gd name="T90" fmla="*/ 115 w 281"/>
                <a:gd name="T91" fmla="*/ 335 h 370"/>
                <a:gd name="T92" fmla="*/ 150 w 281"/>
                <a:gd name="T93" fmla="*/ 309 h 370"/>
                <a:gd name="T94" fmla="*/ 167 w 281"/>
                <a:gd name="T95" fmla="*/ 284 h 370"/>
                <a:gd name="T96" fmla="*/ 202 w 281"/>
                <a:gd name="T97" fmla="*/ 301 h 370"/>
                <a:gd name="T98" fmla="*/ 205 w 281"/>
                <a:gd name="T99" fmla="*/ 302 h 370"/>
                <a:gd name="T100" fmla="*/ 209 w 281"/>
                <a:gd name="T101" fmla="*/ 306 h 370"/>
                <a:gd name="T102" fmla="*/ 215 w 281"/>
                <a:gd name="T103" fmla="*/ 305 h 370"/>
                <a:gd name="T104" fmla="*/ 218 w 281"/>
                <a:gd name="T105" fmla="*/ 296 h 370"/>
                <a:gd name="T106" fmla="*/ 222 w 281"/>
                <a:gd name="T107" fmla="*/ 232 h 370"/>
                <a:gd name="T108" fmla="*/ 245 w 281"/>
                <a:gd name="T109" fmla="*/ 214 h 370"/>
                <a:gd name="T110" fmla="*/ 254 w 281"/>
                <a:gd name="T111" fmla="*/ 196 h 3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1" h="370">
                  <a:moveTo>
                    <a:pt x="254" y="196"/>
                  </a:moveTo>
                  <a:lnTo>
                    <a:pt x="272" y="170"/>
                  </a:lnTo>
                  <a:lnTo>
                    <a:pt x="280" y="146"/>
                  </a:lnTo>
                  <a:lnTo>
                    <a:pt x="281" y="124"/>
                  </a:lnTo>
                  <a:lnTo>
                    <a:pt x="279" y="105"/>
                  </a:lnTo>
                  <a:lnTo>
                    <a:pt x="273" y="89"/>
                  </a:lnTo>
                  <a:lnTo>
                    <a:pt x="266" y="78"/>
                  </a:lnTo>
                  <a:lnTo>
                    <a:pt x="261" y="71"/>
                  </a:lnTo>
                  <a:lnTo>
                    <a:pt x="259" y="68"/>
                  </a:lnTo>
                  <a:lnTo>
                    <a:pt x="227" y="41"/>
                  </a:lnTo>
                  <a:lnTo>
                    <a:pt x="195" y="21"/>
                  </a:lnTo>
                  <a:lnTo>
                    <a:pt x="165" y="9"/>
                  </a:lnTo>
                  <a:lnTo>
                    <a:pt x="138" y="3"/>
                  </a:lnTo>
                  <a:lnTo>
                    <a:pt x="115" y="0"/>
                  </a:lnTo>
                  <a:lnTo>
                    <a:pt x="97" y="0"/>
                  </a:lnTo>
                  <a:lnTo>
                    <a:pt x="85" y="1"/>
                  </a:lnTo>
                  <a:lnTo>
                    <a:pt x="80" y="2"/>
                  </a:lnTo>
                  <a:lnTo>
                    <a:pt x="170" y="82"/>
                  </a:lnTo>
                  <a:lnTo>
                    <a:pt x="183" y="95"/>
                  </a:lnTo>
                  <a:lnTo>
                    <a:pt x="193" y="104"/>
                  </a:lnTo>
                  <a:lnTo>
                    <a:pt x="197" y="110"/>
                  </a:lnTo>
                  <a:lnTo>
                    <a:pt x="200" y="112"/>
                  </a:lnTo>
                  <a:lnTo>
                    <a:pt x="132" y="140"/>
                  </a:lnTo>
                  <a:lnTo>
                    <a:pt x="99" y="185"/>
                  </a:lnTo>
                  <a:lnTo>
                    <a:pt x="79" y="163"/>
                  </a:lnTo>
                  <a:lnTo>
                    <a:pt x="73" y="130"/>
                  </a:lnTo>
                  <a:lnTo>
                    <a:pt x="57" y="113"/>
                  </a:lnTo>
                  <a:lnTo>
                    <a:pt x="44" y="107"/>
                  </a:lnTo>
                  <a:lnTo>
                    <a:pt x="32" y="110"/>
                  </a:lnTo>
                  <a:lnTo>
                    <a:pt x="24" y="118"/>
                  </a:lnTo>
                  <a:lnTo>
                    <a:pt x="18" y="128"/>
                  </a:lnTo>
                  <a:lnTo>
                    <a:pt x="13" y="140"/>
                  </a:lnTo>
                  <a:lnTo>
                    <a:pt x="11" y="149"/>
                  </a:lnTo>
                  <a:lnTo>
                    <a:pt x="9" y="152"/>
                  </a:lnTo>
                  <a:lnTo>
                    <a:pt x="7" y="164"/>
                  </a:lnTo>
                  <a:lnTo>
                    <a:pt x="9" y="175"/>
                  </a:lnTo>
                  <a:lnTo>
                    <a:pt x="14" y="182"/>
                  </a:lnTo>
                  <a:lnTo>
                    <a:pt x="20" y="186"/>
                  </a:lnTo>
                  <a:lnTo>
                    <a:pt x="26" y="190"/>
                  </a:lnTo>
                  <a:lnTo>
                    <a:pt x="32" y="192"/>
                  </a:lnTo>
                  <a:lnTo>
                    <a:pt x="37" y="193"/>
                  </a:lnTo>
                  <a:lnTo>
                    <a:pt x="38" y="193"/>
                  </a:lnTo>
                  <a:lnTo>
                    <a:pt x="0" y="242"/>
                  </a:lnTo>
                  <a:lnTo>
                    <a:pt x="77" y="370"/>
                  </a:lnTo>
                  <a:lnTo>
                    <a:pt x="105" y="367"/>
                  </a:lnTo>
                  <a:lnTo>
                    <a:pt x="115" y="335"/>
                  </a:lnTo>
                  <a:lnTo>
                    <a:pt x="150" y="309"/>
                  </a:lnTo>
                  <a:lnTo>
                    <a:pt x="167" y="284"/>
                  </a:lnTo>
                  <a:lnTo>
                    <a:pt x="202" y="301"/>
                  </a:lnTo>
                  <a:lnTo>
                    <a:pt x="205" y="302"/>
                  </a:lnTo>
                  <a:lnTo>
                    <a:pt x="209" y="306"/>
                  </a:lnTo>
                  <a:lnTo>
                    <a:pt x="215" y="305"/>
                  </a:lnTo>
                  <a:lnTo>
                    <a:pt x="218" y="296"/>
                  </a:lnTo>
                  <a:lnTo>
                    <a:pt x="222" y="232"/>
                  </a:lnTo>
                  <a:lnTo>
                    <a:pt x="245" y="214"/>
                  </a:lnTo>
                  <a:lnTo>
                    <a:pt x="254" y="196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8" name="Freeform 61"/>
            <p:cNvSpPr>
              <a:spLocks/>
            </p:cNvSpPr>
            <p:nvPr/>
          </p:nvSpPr>
          <p:spPr bwMode="auto">
            <a:xfrm>
              <a:off x="4634" y="1417"/>
              <a:ext cx="83" cy="126"/>
            </a:xfrm>
            <a:custGeom>
              <a:avLst/>
              <a:gdLst>
                <a:gd name="T0" fmla="*/ 43 w 83"/>
                <a:gd name="T1" fmla="*/ 126 h 126"/>
                <a:gd name="T2" fmla="*/ 0 w 83"/>
                <a:gd name="T3" fmla="*/ 93 h 126"/>
                <a:gd name="T4" fmla="*/ 58 w 83"/>
                <a:gd name="T5" fmla="*/ 62 h 126"/>
                <a:gd name="T6" fmla="*/ 59 w 83"/>
                <a:gd name="T7" fmla="*/ 61 h 126"/>
                <a:gd name="T8" fmla="*/ 64 w 83"/>
                <a:gd name="T9" fmla="*/ 58 h 126"/>
                <a:gd name="T10" fmla="*/ 69 w 83"/>
                <a:gd name="T11" fmla="*/ 50 h 126"/>
                <a:gd name="T12" fmla="*/ 73 w 83"/>
                <a:gd name="T13" fmla="*/ 43 h 126"/>
                <a:gd name="T14" fmla="*/ 77 w 83"/>
                <a:gd name="T15" fmla="*/ 34 h 126"/>
                <a:gd name="T16" fmla="*/ 78 w 83"/>
                <a:gd name="T17" fmla="*/ 23 h 126"/>
                <a:gd name="T18" fmla="*/ 76 w 83"/>
                <a:gd name="T19" fmla="*/ 11 h 126"/>
                <a:gd name="T20" fmla="*/ 67 w 83"/>
                <a:gd name="T21" fmla="*/ 0 h 126"/>
                <a:gd name="T22" fmla="*/ 72 w 83"/>
                <a:gd name="T23" fmla="*/ 4 h 126"/>
                <a:gd name="T24" fmla="*/ 80 w 83"/>
                <a:gd name="T25" fmla="*/ 17 h 126"/>
                <a:gd name="T26" fmla="*/ 83 w 83"/>
                <a:gd name="T27" fmla="*/ 42 h 126"/>
                <a:gd name="T28" fmla="*/ 70 w 83"/>
                <a:gd name="T29" fmla="*/ 79 h 126"/>
                <a:gd name="T30" fmla="*/ 43 w 83"/>
                <a:gd name="T31" fmla="*/ 126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6">
                  <a:moveTo>
                    <a:pt x="43" y="126"/>
                  </a:moveTo>
                  <a:lnTo>
                    <a:pt x="0" y="93"/>
                  </a:lnTo>
                  <a:lnTo>
                    <a:pt x="58" y="62"/>
                  </a:lnTo>
                  <a:lnTo>
                    <a:pt x="59" y="61"/>
                  </a:lnTo>
                  <a:lnTo>
                    <a:pt x="64" y="58"/>
                  </a:lnTo>
                  <a:lnTo>
                    <a:pt x="69" y="50"/>
                  </a:lnTo>
                  <a:lnTo>
                    <a:pt x="73" y="43"/>
                  </a:lnTo>
                  <a:lnTo>
                    <a:pt x="77" y="34"/>
                  </a:lnTo>
                  <a:lnTo>
                    <a:pt x="78" y="23"/>
                  </a:lnTo>
                  <a:lnTo>
                    <a:pt x="76" y="11"/>
                  </a:lnTo>
                  <a:lnTo>
                    <a:pt x="67" y="0"/>
                  </a:lnTo>
                  <a:lnTo>
                    <a:pt x="72" y="4"/>
                  </a:lnTo>
                  <a:lnTo>
                    <a:pt x="80" y="17"/>
                  </a:lnTo>
                  <a:lnTo>
                    <a:pt x="83" y="42"/>
                  </a:lnTo>
                  <a:lnTo>
                    <a:pt x="70" y="79"/>
                  </a:lnTo>
                  <a:lnTo>
                    <a:pt x="43" y="126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49" name="Freeform 62"/>
            <p:cNvSpPr>
              <a:spLocks/>
            </p:cNvSpPr>
            <p:nvPr/>
          </p:nvSpPr>
          <p:spPr bwMode="auto">
            <a:xfrm>
              <a:off x="4585" y="1508"/>
              <a:ext cx="99" cy="50"/>
            </a:xfrm>
            <a:custGeom>
              <a:avLst/>
              <a:gdLst>
                <a:gd name="T0" fmla="*/ 49 w 99"/>
                <a:gd name="T1" fmla="*/ 40 h 50"/>
                <a:gd name="T2" fmla="*/ 32 w 99"/>
                <a:gd name="T3" fmla="*/ 50 h 50"/>
                <a:gd name="T4" fmla="*/ 4 w 99"/>
                <a:gd name="T5" fmla="*/ 19 h 50"/>
                <a:gd name="T6" fmla="*/ 35 w 99"/>
                <a:gd name="T7" fmla="*/ 27 h 50"/>
                <a:gd name="T8" fmla="*/ 0 w 99"/>
                <a:gd name="T9" fmla="*/ 3 h 50"/>
                <a:gd name="T10" fmla="*/ 41 w 99"/>
                <a:gd name="T11" fmla="*/ 0 h 50"/>
                <a:gd name="T12" fmla="*/ 99 w 99"/>
                <a:gd name="T13" fmla="*/ 35 h 50"/>
                <a:gd name="T14" fmla="*/ 68 w 99"/>
                <a:gd name="T15" fmla="*/ 47 h 50"/>
                <a:gd name="T16" fmla="*/ 49 w 99"/>
                <a:gd name="T17" fmla="*/ 4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50">
                  <a:moveTo>
                    <a:pt x="49" y="40"/>
                  </a:moveTo>
                  <a:lnTo>
                    <a:pt x="32" y="50"/>
                  </a:lnTo>
                  <a:lnTo>
                    <a:pt x="4" y="19"/>
                  </a:lnTo>
                  <a:lnTo>
                    <a:pt x="35" y="27"/>
                  </a:lnTo>
                  <a:lnTo>
                    <a:pt x="0" y="3"/>
                  </a:lnTo>
                  <a:lnTo>
                    <a:pt x="41" y="0"/>
                  </a:lnTo>
                  <a:lnTo>
                    <a:pt x="99" y="35"/>
                  </a:lnTo>
                  <a:lnTo>
                    <a:pt x="68" y="47"/>
                  </a:lnTo>
                  <a:lnTo>
                    <a:pt x="49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0" name="Freeform 63"/>
            <p:cNvSpPr>
              <a:spLocks/>
            </p:cNvSpPr>
            <p:nvPr/>
          </p:nvSpPr>
          <p:spPr bwMode="auto">
            <a:xfrm>
              <a:off x="4546" y="1625"/>
              <a:ext cx="39" cy="27"/>
            </a:xfrm>
            <a:custGeom>
              <a:avLst/>
              <a:gdLst>
                <a:gd name="T0" fmla="*/ 38 w 39"/>
                <a:gd name="T1" fmla="*/ 19 h 27"/>
                <a:gd name="T2" fmla="*/ 4 w 39"/>
                <a:gd name="T3" fmla="*/ 0 h 27"/>
                <a:gd name="T4" fmla="*/ 0 w 39"/>
                <a:gd name="T5" fmla="*/ 4 h 27"/>
                <a:gd name="T6" fmla="*/ 25 w 39"/>
                <a:gd name="T7" fmla="*/ 27 h 27"/>
                <a:gd name="T8" fmla="*/ 39 w 39"/>
                <a:gd name="T9" fmla="*/ 16 h 27"/>
                <a:gd name="T10" fmla="*/ 38 w 39"/>
                <a:gd name="T11" fmla="*/ 1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7">
                  <a:moveTo>
                    <a:pt x="38" y="19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25" y="27"/>
                  </a:lnTo>
                  <a:lnTo>
                    <a:pt x="39" y="16"/>
                  </a:lnTo>
                  <a:lnTo>
                    <a:pt x="38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1" name="Freeform 64"/>
            <p:cNvSpPr>
              <a:spLocks/>
            </p:cNvSpPr>
            <p:nvPr/>
          </p:nvSpPr>
          <p:spPr bwMode="auto">
            <a:xfrm>
              <a:off x="4468" y="1450"/>
              <a:ext cx="29" cy="51"/>
            </a:xfrm>
            <a:custGeom>
              <a:avLst/>
              <a:gdLst>
                <a:gd name="T0" fmla="*/ 23 w 29"/>
                <a:gd name="T1" fmla="*/ 29 h 51"/>
                <a:gd name="T2" fmla="*/ 19 w 29"/>
                <a:gd name="T3" fmla="*/ 30 h 51"/>
                <a:gd name="T4" fmla="*/ 12 w 29"/>
                <a:gd name="T5" fmla="*/ 34 h 51"/>
                <a:gd name="T6" fmla="*/ 6 w 29"/>
                <a:gd name="T7" fmla="*/ 41 h 51"/>
                <a:gd name="T8" fmla="*/ 6 w 29"/>
                <a:gd name="T9" fmla="*/ 51 h 51"/>
                <a:gd name="T10" fmla="*/ 4 w 29"/>
                <a:gd name="T11" fmla="*/ 47 h 51"/>
                <a:gd name="T12" fmla="*/ 0 w 29"/>
                <a:gd name="T13" fmla="*/ 38 h 51"/>
                <a:gd name="T14" fmla="*/ 3 w 29"/>
                <a:gd name="T15" fmla="*/ 27 h 51"/>
                <a:gd name="T16" fmla="*/ 18 w 29"/>
                <a:gd name="T17" fmla="*/ 17 h 51"/>
                <a:gd name="T18" fmla="*/ 19 w 29"/>
                <a:gd name="T19" fmla="*/ 16 h 51"/>
                <a:gd name="T20" fmla="*/ 22 w 29"/>
                <a:gd name="T21" fmla="*/ 12 h 51"/>
                <a:gd name="T22" fmla="*/ 22 w 29"/>
                <a:gd name="T23" fmla="*/ 6 h 51"/>
                <a:gd name="T24" fmla="*/ 19 w 29"/>
                <a:gd name="T25" fmla="*/ 0 h 51"/>
                <a:gd name="T26" fmla="*/ 22 w 29"/>
                <a:gd name="T27" fmla="*/ 2 h 51"/>
                <a:gd name="T28" fmla="*/ 28 w 29"/>
                <a:gd name="T29" fmla="*/ 9 h 51"/>
                <a:gd name="T30" fmla="*/ 29 w 29"/>
                <a:gd name="T31" fmla="*/ 19 h 51"/>
                <a:gd name="T32" fmla="*/ 23 w 29"/>
                <a:gd name="T33" fmla="*/ 29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51">
                  <a:moveTo>
                    <a:pt x="23" y="29"/>
                  </a:moveTo>
                  <a:lnTo>
                    <a:pt x="19" y="30"/>
                  </a:lnTo>
                  <a:lnTo>
                    <a:pt x="12" y="34"/>
                  </a:lnTo>
                  <a:lnTo>
                    <a:pt x="6" y="41"/>
                  </a:lnTo>
                  <a:lnTo>
                    <a:pt x="6" y="51"/>
                  </a:lnTo>
                  <a:lnTo>
                    <a:pt x="4" y="47"/>
                  </a:lnTo>
                  <a:lnTo>
                    <a:pt x="0" y="38"/>
                  </a:lnTo>
                  <a:lnTo>
                    <a:pt x="3" y="27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22" y="12"/>
                  </a:lnTo>
                  <a:lnTo>
                    <a:pt x="22" y="6"/>
                  </a:lnTo>
                  <a:lnTo>
                    <a:pt x="19" y="0"/>
                  </a:lnTo>
                  <a:lnTo>
                    <a:pt x="22" y="2"/>
                  </a:lnTo>
                  <a:lnTo>
                    <a:pt x="28" y="9"/>
                  </a:lnTo>
                  <a:lnTo>
                    <a:pt x="29" y="19"/>
                  </a:lnTo>
                  <a:lnTo>
                    <a:pt x="23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2" name="Freeform 65"/>
            <p:cNvSpPr>
              <a:spLocks/>
            </p:cNvSpPr>
            <p:nvPr/>
          </p:nvSpPr>
          <p:spPr bwMode="auto">
            <a:xfrm>
              <a:off x="4347" y="1525"/>
              <a:ext cx="114" cy="146"/>
            </a:xfrm>
            <a:custGeom>
              <a:avLst/>
              <a:gdLst>
                <a:gd name="T0" fmla="*/ 114 w 114"/>
                <a:gd name="T1" fmla="*/ 146 h 146"/>
                <a:gd name="T2" fmla="*/ 53 w 114"/>
                <a:gd name="T3" fmla="*/ 45 h 146"/>
                <a:gd name="T4" fmla="*/ 74 w 114"/>
                <a:gd name="T5" fmla="*/ 0 h 146"/>
                <a:gd name="T6" fmla="*/ 39 w 114"/>
                <a:gd name="T7" fmla="*/ 2 h 146"/>
                <a:gd name="T8" fmla="*/ 0 w 114"/>
                <a:gd name="T9" fmla="*/ 43 h 146"/>
                <a:gd name="T10" fmla="*/ 114 w 114"/>
                <a:gd name="T11" fmla="*/ 146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146">
                  <a:moveTo>
                    <a:pt x="114" y="146"/>
                  </a:moveTo>
                  <a:lnTo>
                    <a:pt x="53" y="45"/>
                  </a:lnTo>
                  <a:lnTo>
                    <a:pt x="74" y="0"/>
                  </a:lnTo>
                  <a:lnTo>
                    <a:pt x="39" y="2"/>
                  </a:lnTo>
                  <a:lnTo>
                    <a:pt x="0" y="43"/>
                  </a:lnTo>
                  <a:lnTo>
                    <a:pt x="114" y="146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3" name="Freeform 66"/>
            <p:cNvSpPr>
              <a:spLocks/>
            </p:cNvSpPr>
            <p:nvPr/>
          </p:nvSpPr>
          <p:spPr bwMode="auto">
            <a:xfrm>
              <a:off x="4552" y="1537"/>
              <a:ext cx="61" cy="79"/>
            </a:xfrm>
            <a:custGeom>
              <a:avLst/>
              <a:gdLst>
                <a:gd name="T0" fmla="*/ 43 w 61"/>
                <a:gd name="T1" fmla="*/ 0 h 79"/>
                <a:gd name="T2" fmla="*/ 45 w 61"/>
                <a:gd name="T3" fmla="*/ 3 h 79"/>
                <a:gd name="T4" fmla="*/ 51 w 61"/>
                <a:gd name="T5" fmla="*/ 10 h 79"/>
                <a:gd name="T6" fmla="*/ 57 w 61"/>
                <a:gd name="T7" fmla="*/ 19 h 79"/>
                <a:gd name="T8" fmla="*/ 61 w 61"/>
                <a:gd name="T9" fmla="*/ 31 h 79"/>
                <a:gd name="T10" fmla="*/ 59 w 61"/>
                <a:gd name="T11" fmla="*/ 44 h 79"/>
                <a:gd name="T12" fmla="*/ 51 w 61"/>
                <a:gd name="T13" fmla="*/ 57 h 79"/>
                <a:gd name="T14" fmla="*/ 32 w 61"/>
                <a:gd name="T15" fmla="*/ 69 h 79"/>
                <a:gd name="T16" fmla="*/ 0 w 61"/>
                <a:gd name="T17" fmla="*/ 79 h 79"/>
                <a:gd name="T18" fmla="*/ 3 w 61"/>
                <a:gd name="T19" fmla="*/ 77 h 79"/>
                <a:gd name="T20" fmla="*/ 10 w 61"/>
                <a:gd name="T21" fmla="*/ 72 h 79"/>
                <a:gd name="T22" fmla="*/ 18 w 61"/>
                <a:gd name="T23" fmla="*/ 64 h 79"/>
                <a:gd name="T24" fmla="*/ 28 w 61"/>
                <a:gd name="T25" fmla="*/ 53 h 79"/>
                <a:gd name="T26" fmla="*/ 37 w 61"/>
                <a:gd name="T27" fmla="*/ 42 h 79"/>
                <a:gd name="T28" fmla="*/ 43 w 61"/>
                <a:gd name="T29" fmla="*/ 29 h 79"/>
                <a:gd name="T30" fmla="*/ 45 w 61"/>
                <a:gd name="T31" fmla="*/ 14 h 79"/>
                <a:gd name="T32" fmla="*/ 43 w 61"/>
                <a:gd name="T33" fmla="*/ 0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79">
                  <a:moveTo>
                    <a:pt x="43" y="0"/>
                  </a:moveTo>
                  <a:lnTo>
                    <a:pt x="45" y="3"/>
                  </a:lnTo>
                  <a:lnTo>
                    <a:pt x="51" y="10"/>
                  </a:lnTo>
                  <a:lnTo>
                    <a:pt x="57" y="19"/>
                  </a:lnTo>
                  <a:lnTo>
                    <a:pt x="61" y="31"/>
                  </a:lnTo>
                  <a:lnTo>
                    <a:pt x="59" y="44"/>
                  </a:lnTo>
                  <a:lnTo>
                    <a:pt x="51" y="57"/>
                  </a:lnTo>
                  <a:lnTo>
                    <a:pt x="32" y="69"/>
                  </a:lnTo>
                  <a:lnTo>
                    <a:pt x="0" y="79"/>
                  </a:lnTo>
                  <a:lnTo>
                    <a:pt x="3" y="77"/>
                  </a:lnTo>
                  <a:lnTo>
                    <a:pt x="10" y="72"/>
                  </a:lnTo>
                  <a:lnTo>
                    <a:pt x="18" y="64"/>
                  </a:lnTo>
                  <a:lnTo>
                    <a:pt x="28" y="53"/>
                  </a:lnTo>
                  <a:lnTo>
                    <a:pt x="37" y="42"/>
                  </a:lnTo>
                  <a:lnTo>
                    <a:pt x="43" y="29"/>
                  </a:lnTo>
                  <a:lnTo>
                    <a:pt x="45" y="14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4" name="Freeform 67"/>
            <p:cNvSpPr>
              <a:spLocks/>
            </p:cNvSpPr>
            <p:nvPr/>
          </p:nvSpPr>
          <p:spPr bwMode="auto">
            <a:xfrm>
              <a:off x="4399" y="1339"/>
              <a:ext cx="198" cy="143"/>
            </a:xfrm>
            <a:custGeom>
              <a:avLst/>
              <a:gdLst>
                <a:gd name="T0" fmla="*/ 198 w 198"/>
                <a:gd name="T1" fmla="*/ 91 h 143"/>
                <a:gd name="T2" fmla="*/ 196 w 198"/>
                <a:gd name="T3" fmla="*/ 91 h 143"/>
                <a:gd name="T4" fmla="*/ 189 w 198"/>
                <a:gd name="T5" fmla="*/ 92 h 143"/>
                <a:gd name="T6" fmla="*/ 178 w 198"/>
                <a:gd name="T7" fmla="*/ 94 h 143"/>
                <a:gd name="T8" fmla="*/ 166 w 198"/>
                <a:gd name="T9" fmla="*/ 98 h 143"/>
                <a:gd name="T10" fmla="*/ 153 w 198"/>
                <a:gd name="T11" fmla="*/ 104 h 143"/>
                <a:gd name="T12" fmla="*/ 143 w 198"/>
                <a:gd name="T13" fmla="*/ 113 h 143"/>
                <a:gd name="T14" fmla="*/ 134 w 198"/>
                <a:gd name="T15" fmla="*/ 126 h 143"/>
                <a:gd name="T16" fmla="*/ 131 w 198"/>
                <a:gd name="T17" fmla="*/ 143 h 143"/>
                <a:gd name="T18" fmla="*/ 123 w 198"/>
                <a:gd name="T19" fmla="*/ 100 h 143"/>
                <a:gd name="T20" fmla="*/ 120 w 198"/>
                <a:gd name="T21" fmla="*/ 98 h 143"/>
                <a:gd name="T22" fmla="*/ 113 w 198"/>
                <a:gd name="T23" fmla="*/ 91 h 143"/>
                <a:gd name="T24" fmla="*/ 101 w 198"/>
                <a:gd name="T25" fmla="*/ 84 h 143"/>
                <a:gd name="T26" fmla="*/ 88 w 198"/>
                <a:gd name="T27" fmla="*/ 76 h 143"/>
                <a:gd name="T28" fmla="*/ 72 w 198"/>
                <a:gd name="T29" fmla="*/ 74 h 143"/>
                <a:gd name="T30" fmla="*/ 55 w 198"/>
                <a:gd name="T31" fmla="*/ 78 h 143"/>
                <a:gd name="T32" fmla="*/ 40 w 198"/>
                <a:gd name="T33" fmla="*/ 91 h 143"/>
                <a:gd name="T34" fmla="*/ 24 w 198"/>
                <a:gd name="T35" fmla="*/ 115 h 143"/>
                <a:gd name="T36" fmla="*/ 3 w 198"/>
                <a:gd name="T37" fmla="*/ 132 h 143"/>
                <a:gd name="T38" fmla="*/ 2 w 198"/>
                <a:gd name="T39" fmla="*/ 126 h 143"/>
                <a:gd name="T40" fmla="*/ 1 w 198"/>
                <a:gd name="T41" fmla="*/ 111 h 143"/>
                <a:gd name="T42" fmla="*/ 0 w 198"/>
                <a:gd name="T43" fmla="*/ 91 h 143"/>
                <a:gd name="T44" fmla="*/ 3 w 198"/>
                <a:gd name="T45" fmla="*/ 66 h 143"/>
                <a:gd name="T46" fmla="*/ 10 w 198"/>
                <a:gd name="T47" fmla="*/ 41 h 143"/>
                <a:gd name="T48" fmla="*/ 24 w 198"/>
                <a:gd name="T49" fmla="*/ 20 h 143"/>
                <a:gd name="T50" fmla="*/ 47 w 198"/>
                <a:gd name="T51" fmla="*/ 5 h 143"/>
                <a:gd name="T52" fmla="*/ 80 w 198"/>
                <a:gd name="T53" fmla="*/ 0 h 143"/>
                <a:gd name="T54" fmla="*/ 198 w 198"/>
                <a:gd name="T55" fmla="*/ 91 h 1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8" h="143">
                  <a:moveTo>
                    <a:pt x="198" y="91"/>
                  </a:moveTo>
                  <a:lnTo>
                    <a:pt x="196" y="91"/>
                  </a:lnTo>
                  <a:lnTo>
                    <a:pt x="189" y="92"/>
                  </a:lnTo>
                  <a:lnTo>
                    <a:pt x="178" y="94"/>
                  </a:lnTo>
                  <a:lnTo>
                    <a:pt x="166" y="98"/>
                  </a:lnTo>
                  <a:lnTo>
                    <a:pt x="153" y="104"/>
                  </a:lnTo>
                  <a:lnTo>
                    <a:pt x="143" y="113"/>
                  </a:lnTo>
                  <a:lnTo>
                    <a:pt x="134" y="126"/>
                  </a:lnTo>
                  <a:lnTo>
                    <a:pt x="131" y="143"/>
                  </a:lnTo>
                  <a:lnTo>
                    <a:pt x="123" y="100"/>
                  </a:lnTo>
                  <a:lnTo>
                    <a:pt x="120" y="98"/>
                  </a:lnTo>
                  <a:lnTo>
                    <a:pt x="113" y="91"/>
                  </a:lnTo>
                  <a:lnTo>
                    <a:pt x="101" y="84"/>
                  </a:lnTo>
                  <a:lnTo>
                    <a:pt x="88" y="76"/>
                  </a:lnTo>
                  <a:lnTo>
                    <a:pt x="72" y="74"/>
                  </a:lnTo>
                  <a:lnTo>
                    <a:pt x="55" y="78"/>
                  </a:lnTo>
                  <a:lnTo>
                    <a:pt x="40" y="91"/>
                  </a:lnTo>
                  <a:lnTo>
                    <a:pt x="24" y="115"/>
                  </a:lnTo>
                  <a:lnTo>
                    <a:pt x="3" y="132"/>
                  </a:lnTo>
                  <a:lnTo>
                    <a:pt x="2" y="126"/>
                  </a:lnTo>
                  <a:lnTo>
                    <a:pt x="1" y="111"/>
                  </a:lnTo>
                  <a:lnTo>
                    <a:pt x="0" y="91"/>
                  </a:lnTo>
                  <a:lnTo>
                    <a:pt x="3" y="66"/>
                  </a:lnTo>
                  <a:lnTo>
                    <a:pt x="10" y="41"/>
                  </a:lnTo>
                  <a:lnTo>
                    <a:pt x="24" y="20"/>
                  </a:lnTo>
                  <a:lnTo>
                    <a:pt x="47" y="5"/>
                  </a:lnTo>
                  <a:lnTo>
                    <a:pt x="80" y="0"/>
                  </a:lnTo>
                  <a:lnTo>
                    <a:pt x="198" y="91"/>
                  </a:lnTo>
                  <a:close/>
                </a:path>
              </a:pathLst>
            </a:custGeom>
            <a:solidFill>
              <a:srgbClr val="F7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5" name="Freeform 68"/>
            <p:cNvSpPr>
              <a:spLocks/>
            </p:cNvSpPr>
            <p:nvPr/>
          </p:nvSpPr>
          <p:spPr bwMode="auto">
            <a:xfrm>
              <a:off x="4614" y="1518"/>
              <a:ext cx="45" cy="25"/>
            </a:xfrm>
            <a:custGeom>
              <a:avLst/>
              <a:gdLst>
                <a:gd name="T0" fmla="*/ 0 w 45"/>
                <a:gd name="T1" fmla="*/ 0 h 25"/>
                <a:gd name="T2" fmla="*/ 37 w 45"/>
                <a:gd name="T3" fmla="*/ 25 h 25"/>
                <a:gd name="T4" fmla="*/ 45 w 45"/>
                <a:gd name="T5" fmla="*/ 20 h 25"/>
                <a:gd name="T6" fmla="*/ 0 w 4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5">
                  <a:moveTo>
                    <a:pt x="0" y="0"/>
                  </a:moveTo>
                  <a:lnTo>
                    <a:pt x="37" y="25"/>
                  </a:lnTo>
                  <a:lnTo>
                    <a:pt x="45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6" name="Freeform 69"/>
            <p:cNvSpPr>
              <a:spLocks/>
            </p:cNvSpPr>
            <p:nvPr/>
          </p:nvSpPr>
          <p:spPr bwMode="auto">
            <a:xfrm>
              <a:off x="4535" y="1606"/>
              <a:ext cx="79" cy="57"/>
            </a:xfrm>
            <a:custGeom>
              <a:avLst/>
              <a:gdLst>
                <a:gd name="T0" fmla="*/ 65 w 79"/>
                <a:gd name="T1" fmla="*/ 19 h 57"/>
                <a:gd name="T2" fmla="*/ 0 w 79"/>
                <a:gd name="T3" fmla="*/ 0 h 57"/>
                <a:gd name="T4" fmla="*/ 62 w 79"/>
                <a:gd name="T5" fmla="*/ 57 h 57"/>
                <a:gd name="T6" fmla="*/ 79 w 79"/>
                <a:gd name="T7" fmla="*/ 25 h 57"/>
                <a:gd name="T8" fmla="*/ 65 w 79"/>
                <a:gd name="T9" fmla="*/ 1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65" y="19"/>
                  </a:moveTo>
                  <a:lnTo>
                    <a:pt x="0" y="0"/>
                  </a:lnTo>
                  <a:lnTo>
                    <a:pt x="62" y="57"/>
                  </a:lnTo>
                  <a:lnTo>
                    <a:pt x="79" y="25"/>
                  </a:lnTo>
                  <a:lnTo>
                    <a:pt x="6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7" name="Freeform 70"/>
            <p:cNvSpPr>
              <a:spLocks/>
            </p:cNvSpPr>
            <p:nvPr/>
          </p:nvSpPr>
          <p:spPr bwMode="auto">
            <a:xfrm>
              <a:off x="4562" y="1621"/>
              <a:ext cx="36" cy="26"/>
            </a:xfrm>
            <a:custGeom>
              <a:avLst/>
              <a:gdLst>
                <a:gd name="T0" fmla="*/ 36 w 36"/>
                <a:gd name="T1" fmla="*/ 13 h 26"/>
                <a:gd name="T2" fmla="*/ 0 w 36"/>
                <a:gd name="T3" fmla="*/ 0 h 26"/>
                <a:gd name="T4" fmla="*/ 34 w 36"/>
                <a:gd name="T5" fmla="*/ 26 h 26"/>
                <a:gd name="T6" fmla="*/ 36 w 36"/>
                <a:gd name="T7" fmla="*/ 1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36" y="13"/>
                  </a:moveTo>
                  <a:lnTo>
                    <a:pt x="0" y="0"/>
                  </a:lnTo>
                  <a:lnTo>
                    <a:pt x="34" y="26"/>
                  </a:lnTo>
                  <a:lnTo>
                    <a:pt x="36" y="13"/>
                  </a:lnTo>
                  <a:close/>
                </a:path>
              </a:pathLst>
            </a:custGeom>
            <a:solidFill>
              <a:srgbClr val="F7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8" name="Freeform 71"/>
            <p:cNvSpPr>
              <a:spLocks/>
            </p:cNvSpPr>
            <p:nvPr/>
          </p:nvSpPr>
          <p:spPr bwMode="auto">
            <a:xfrm>
              <a:off x="3935" y="3136"/>
              <a:ext cx="400" cy="266"/>
            </a:xfrm>
            <a:custGeom>
              <a:avLst/>
              <a:gdLst>
                <a:gd name="T0" fmla="*/ 223 w 400"/>
                <a:gd name="T1" fmla="*/ 75 h 266"/>
                <a:gd name="T2" fmla="*/ 248 w 400"/>
                <a:gd name="T3" fmla="*/ 98 h 266"/>
                <a:gd name="T4" fmla="*/ 286 w 400"/>
                <a:gd name="T5" fmla="*/ 130 h 266"/>
                <a:gd name="T6" fmla="*/ 328 w 400"/>
                <a:gd name="T7" fmla="*/ 158 h 266"/>
                <a:gd name="T8" fmla="*/ 350 w 400"/>
                <a:gd name="T9" fmla="*/ 167 h 266"/>
                <a:gd name="T10" fmla="*/ 368 w 400"/>
                <a:gd name="T11" fmla="*/ 178 h 266"/>
                <a:gd name="T12" fmla="*/ 389 w 400"/>
                <a:gd name="T13" fmla="*/ 196 h 266"/>
                <a:gd name="T14" fmla="*/ 400 w 400"/>
                <a:gd name="T15" fmla="*/ 221 h 266"/>
                <a:gd name="T16" fmla="*/ 395 w 400"/>
                <a:gd name="T17" fmla="*/ 236 h 266"/>
                <a:gd name="T18" fmla="*/ 388 w 400"/>
                <a:gd name="T19" fmla="*/ 243 h 266"/>
                <a:gd name="T20" fmla="*/ 375 w 400"/>
                <a:gd name="T21" fmla="*/ 254 h 266"/>
                <a:gd name="T22" fmla="*/ 358 w 400"/>
                <a:gd name="T23" fmla="*/ 263 h 266"/>
                <a:gd name="T24" fmla="*/ 348 w 400"/>
                <a:gd name="T25" fmla="*/ 264 h 266"/>
                <a:gd name="T26" fmla="*/ 332 w 400"/>
                <a:gd name="T27" fmla="*/ 260 h 266"/>
                <a:gd name="T28" fmla="*/ 305 w 400"/>
                <a:gd name="T29" fmla="*/ 250 h 266"/>
                <a:gd name="T30" fmla="*/ 270 w 400"/>
                <a:gd name="T31" fmla="*/ 238 h 266"/>
                <a:gd name="T32" fmla="*/ 229 w 400"/>
                <a:gd name="T33" fmla="*/ 223 h 266"/>
                <a:gd name="T34" fmla="*/ 189 w 400"/>
                <a:gd name="T35" fmla="*/ 206 h 266"/>
                <a:gd name="T36" fmla="*/ 151 w 400"/>
                <a:gd name="T37" fmla="*/ 189 h 266"/>
                <a:gd name="T38" fmla="*/ 122 w 400"/>
                <a:gd name="T39" fmla="*/ 171 h 266"/>
                <a:gd name="T40" fmla="*/ 107 w 400"/>
                <a:gd name="T41" fmla="*/ 161 h 266"/>
                <a:gd name="T42" fmla="*/ 90 w 400"/>
                <a:gd name="T43" fmla="*/ 153 h 266"/>
                <a:gd name="T44" fmla="*/ 63 w 400"/>
                <a:gd name="T45" fmla="*/ 141 h 266"/>
                <a:gd name="T46" fmla="*/ 34 w 400"/>
                <a:gd name="T47" fmla="*/ 131 h 266"/>
                <a:gd name="T48" fmla="*/ 20 w 400"/>
                <a:gd name="T49" fmla="*/ 126 h 266"/>
                <a:gd name="T50" fmla="*/ 8 w 400"/>
                <a:gd name="T51" fmla="*/ 117 h 266"/>
                <a:gd name="T52" fmla="*/ 0 w 400"/>
                <a:gd name="T53" fmla="*/ 91 h 266"/>
                <a:gd name="T54" fmla="*/ 13 w 400"/>
                <a:gd name="T55" fmla="*/ 37 h 266"/>
                <a:gd name="T56" fmla="*/ 40 w 400"/>
                <a:gd name="T57" fmla="*/ 1 h 266"/>
                <a:gd name="T58" fmla="*/ 83 w 400"/>
                <a:gd name="T59" fmla="*/ 8 h 266"/>
                <a:gd name="T60" fmla="*/ 144 w 400"/>
                <a:gd name="T61" fmla="*/ 24 h 266"/>
                <a:gd name="T62" fmla="*/ 201 w 400"/>
                <a:gd name="T63" fmla="*/ 53 h 2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0" h="266">
                  <a:moveTo>
                    <a:pt x="220" y="72"/>
                  </a:moveTo>
                  <a:lnTo>
                    <a:pt x="223" y="75"/>
                  </a:lnTo>
                  <a:lnTo>
                    <a:pt x="233" y="85"/>
                  </a:lnTo>
                  <a:lnTo>
                    <a:pt x="248" y="98"/>
                  </a:lnTo>
                  <a:lnTo>
                    <a:pt x="266" y="113"/>
                  </a:lnTo>
                  <a:lnTo>
                    <a:pt x="286" y="130"/>
                  </a:lnTo>
                  <a:lnTo>
                    <a:pt x="307" y="145"/>
                  </a:lnTo>
                  <a:lnTo>
                    <a:pt x="328" y="158"/>
                  </a:lnTo>
                  <a:lnTo>
                    <a:pt x="346" y="166"/>
                  </a:lnTo>
                  <a:lnTo>
                    <a:pt x="350" y="167"/>
                  </a:lnTo>
                  <a:lnTo>
                    <a:pt x="357" y="171"/>
                  </a:lnTo>
                  <a:lnTo>
                    <a:pt x="368" y="178"/>
                  </a:lnTo>
                  <a:lnTo>
                    <a:pt x="378" y="186"/>
                  </a:lnTo>
                  <a:lnTo>
                    <a:pt x="389" y="196"/>
                  </a:lnTo>
                  <a:lnTo>
                    <a:pt x="397" y="208"/>
                  </a:lnTo>
                  <a:lnTo>
                    <a:pt x="400" y="221"/>
                  </a:lnTo>
                  <a:lnTo>
                    <a:pt x="396" y="235"/>
                  </a:lnTo>
                  <a:lnTo>
                    <a:pt x="395" y="236"/>
                  </a:lnTo>
                  <a:lnTo>
                    <a:pt x="393" y="238"/>
                  </a:lnTo>
                  <a:lnTo>
                    <a:pt x="388" y="243"/>
                  </a:lnTo>
                  <a:lnTo>
                    <a:pt x="382" y="248"/>
                  </a:lnTo>
                  <a:lnTo>
                    <a:pt x="375" y="254"/>
                  </a:lnTo>
                  <a:lnTo>
                    <a:pt x="368" y="258"/>
                  </a:lnTo>
                  <a:lnTo>
                    <a:pt x="358" y="263"/>
                  </a:lnTo>
                  <a:lnTo>
                    <a:pt x="350" y="266"/>
                  </a:lnTo>
                  <a:lnTo>
                    <a:pt x="348" y="264"/>
                  </a:lnTo>
                  <a:lnTo>
                    <a:pt x="342" y="263"/>
                  </a:lnTo>
                  <a:lnTo>
                    <a:pt x="332" y="260"/>
                  </a:lnTo>
                  <a:lnTo>
                    <a:pt x="320" y="256"/>
                  </a:lnTo>
                  <a:lnTo>
                    <a:pt x="305" y="250"/>
                  </a:lnTo>
                  <a:lnTo>
                    <a:pt x="288" y="244"/>
                  </a:lnTo>
                  <a:lnTo>
                    <a:pt x="270" y="238"/>
                  </a:lnTo>
                  <a:lnTo>
                    <a:pt x="249" y="231"/>
                  </a:lnTo>
                  <a:lnTo>
                    <a:pt x="229" y="223"/>
                  </a:lnTo>
                  <a:lnTo>
                    <a:pt x="209" y="215"/>
                  </a:lnTo>
                  <a:lnTo>
                    <a:pt x="189" y="206"/>
                  </a:lnTo>
                  <a:lnTo>
                    <a:pt x="170" y="198"/>
                  </a:lnTo>
                  <a:lnTo>
                    <a:pt x="151" y="189"/>
                  </a:lnTo>
                  <a:lnTo>
                    <a:pt x="136" y="180"/>
                  </a:lnTo>
                  <a:lnTo>
                    <a:pt x="122" y="171"/>
                  </a:lnTo>
                  <a:lnTo>
                    <a:pt x="110" y="163"/>
                  </a:lnTo>
                  <a:lnTo>
                    <a:pt x="107" y="161"/>
                  </a:lnTo>
                  <a:lnTo>
                    <a:pt x="100" y="158"/>
                  </a:lnTo>
                  <a:lnTo>
                    <a:pt x="90" y="153"/>
                  </a:lnTo>
                  <a:lnTo>
                    <a:pt x="77" y="147"/>
                  </a:lnTo>
                  <a:lnTo>
                    <a:pt x="63" y="141"/>
                  </a:lnTo>
                  <a:lnTo>
                    <a:pt x="48" y="135"/>
                  </a:lnTo>
                  <a:lnTo>
                    <a:pt x="34" y="131"/>
                  </a:lnTo>
                  <a:lnTo>
                    <a:pt x="22" y="127"/>
                  </a:lnTo>
                  <a:lnTo>
                    <a:pt x="20" y="126"/>
                  </a:lnTo>
                  <a:lnTo>
                    <a:pt x="14" y="124"/>
                  </a:lnTo>
                  <a:lnTo>
                    <a:pt x="8" y="117"/>
                  </a:lnTo>
                  <a:lnTo>
                    <a:pt x="2" y="106"/>
                  </a:lnTo>
                  <a:lnTo>
                    <a:pt x="0" y="91"/>
                  </a:lnTo>
                  <a:lnTo>
                    <a:pt x="2" y="68"/>
                  </a:lnTo>
                  <a:lnTo>
                    <a:pt x="13" y="37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57" y="3"/>
                  </a:lnTo>
                  <a:lnTo>
                    <a:pt x="83" y="8"/>
                  </a:lnTo>
                  <a:lnTo>
                    <a:pt x="112" y="15"/>
                  </a:lnTo>
                  <a:lnTo>
                    <a:pt x="144" y="24"/>
                  </a:lnTo>
                  <a:lnTo>
                    <a:pt x="175" y="37"/>
                  </a:lnTo>
                  <a:lnTo>
                    <a:pt x="201" y="53"/>
                  </a:lnTo>
                  <a:lnTo>
                    <a:pt x="22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59" name="Freeform 72"/>
            <p:cNvSpPr>
              <a:spLocks/>
            </p:cNvSpPr>
            <p:nvPr/>
          </p:nvSpPr>
          <p:spPr bwMode="auto">
            <a:xfrm>
              <a:off x="3883" y="3347"/>
              <a:ext cx="428" cy="155"/>
            </a:xfrm>
            <a:custGeom>
              <a:avLst/>
              <a:gdLst>
                <a:gd name="T0" fmla="*/ 210 w 428"/>
                <a:gd name="T1" fmla="*/ 20 h 155"/>
                <a:gd name="T2" fmla="*/ 241 w 428"/>
                <a:gd name="T3" fmla="*/ 32 h 155"/>
                <a:gd name="T4" fmla="*/ 288 w 428"/>
                <a:gd name="T5" fmla="*/ 49 h 155"/>
                <a:gd name="T6" fmla="*/ 337 w 428"/>
                <a:gd name="T7" fmla="*/ 60 h 155"/>
                <a:gd name="T8" fmla="*/ 361 w 428"/>
                <a:gd name="T9" fmla="*/ 62 h 155"/>
                <a:gd name="T10" fmla="*/ 381 w 428"/>
                <a:gd name="T11" fmla="*/ 65 h 155"/>
                <a:gd name="T12" fmla="*/ 408 w 428"/>
                <a:gd name="T13" fmla="*/ 75 h 155"/>
                <a:gd name="T14" fmla="*/ 427 w 428"/>
                <a:gd name="T15" fmla="*/ 94 h 155"/>
                <a:gd name="T16" fmla="*/ 426 w 428"/>
                <a:gd name="T17" fmla="*/ 114 h 155"/>
                <a:gd name="T18" fmla="*/ 409 w 428"/>
                <a:gd name="T19" fmla="*/ 141 h 155"/>
                <a:gd name="T20" fmla="*/ 393 w 428"/>
                <a:gd name="T21" fmla="*/ 153 h 155"/>
                <a:gd name="T22" fmla="*/ 376 w 428"/>
                <a:gd name="T23" fmla="*/ 154 h 155"/>
                <a:gd name="T24" fmla="*/ 348 w 428"/>
                <a:gd name="T25" fmla="*/ 155 h 155"/>
                <a:gd name="T26" fmla="*/ 310 w 428"/>
                <a:gd name="T27" fmla="*/ 155 h 155"/>
                <a:gd name="T28" fmla="*/ 267 w 428"/>
                <a:gd name="T29" fmla="*/ 155 h 155"/>
                <a:gd name="T30" fmla="*/ 223 w 428"/>
                <a:gd name="T31" fmla="*/ 154 h 155"/>
                <a:gd name="T32" fmla="*/ 183 w 428"/>
                <a:gd name="T33" fmla="*/ 150 h 155"/>
                <a:gd name="T34" fmla="*/ 149 w 428"/>
                <a:gd name="T35" fmla="*/ 144 h 155"/>
                <a:gd name="T36" fmla="*/ 132 w 428"/>
                <a:gd name="T37" fmla="*/ 141 h 155"/>
                <a:gd name="T38" fmla="*/ 112 w 428"/>
                <a:gd name="T39" fmla="*/ 140 h 155"/>
                <a:gd name="T40" fmla="*/ 83 w 428"/>
                <a:gd name="T41" fmla="*/ 137 h 155"/>
                <a:gd name="T42" fmla="*/ 53 w 428"/>
                <a:gd name="T43" fmla="*/ 137 h 155"/>
                <a:gd name="T44" fmla="*/ 38 w 428"/>
                <a:gd name="T45" fmla="*/ 138 h 155"/>
                <a:gd name="T46" fmla="*/ 22 w 428"/>
                <a:gd name="T47" fmla="*/ 134 h 155"/>
                <a:gd name="T48" fmla="*/ 6 w 428"/>
                <a:gd name="T49" fmla="*/ 111 h 155"/>
                <a:gd name="T50" fmla="*/ 0 w 428"/>
                <a:gd name="T51" fmla="*/ 58 h 155"/>
                <a:gd name="T52" fmla="*/ 6 w 428"/>
                <a:gd name="T53" fmla="*/ 14 h 155"/>
                <a:gd name="T54" fmla="*/ 19 w 428"/>
                <a:gd name="T55" fmla="*/ 11 h 155"/>
                <a:gd name="T56" fmla="*/ 40 w 428"/>
                <a:gd name="T57" fmla="*/ 7 h 155"/>
                <a:gd name="T58" fmla="*/ 70 w 428"/>
                <a:gd name="T59" fmla="*/ 4 h 155"/>
                <a:gd name="T60" fmla="*/ 102 w 428"/>
                <a:gd name="T61" fmla="*/ 0 h 155"/>
                <a:gd name="T62" fmla="*/ 136 w 428"/>
                <a:gd name="T63" fmla="*/ 0 h 155"/>
                <a:gd name="T64" fmla="*/ 168 w 428"/>
                <a:gd name="T65" fmla="*/ 2 h 155"/>
                <a:gd name="T66" fmla="*/ 195 w 428"/>
                <a:gd name="T67" fmla="*/ 12 h 15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8" h="155">
                  <a:moveTo>
                    <a:pt x="206" y="18"/>
                  </a:moveTo>
                  <a:lnTo>
                    <a:pt x="210" y="20"/>
                  </a:lnTo>
                  <a:lnTo>
                    <a:pt x="222" y="25"/>
                  </a:lnTo>
                  <a:lnTo>
                    <a:pt x="241" y="32"/>
                  </a:lnTo>
                  <a:lnTo>
                    <a:pt x="264" y="40"/>
                  </a:lnTo>
                  <a:lnTo>
                    <a:pt x="288" y="49"/>
                  </a:lnTo>
                  <a:lnTo>
                    <a:pt x="313" y="56"/>
                  </a:lnTo>
                  <a:lnTo>
                    <a:pt x="337" y="60"/>
                  </a:lnTo>
                  <a:lnTo>
                    <a:pt x="357" y="62"/>
                  </a:lnTo>
                  <a:lnTo>
                    <a:pt x="361" y="62"/>
                  </a:lnTo>
                  <a:lnTo>
                    <a:pt x="369" y="63"/>
                  </a:lnTo>
                  <a:lnTo>
                    <a:pt x="381" y="65"/>
                  </a:lnTo>
                  <a:lnTo>
                    <a:pt x="395" y="69"/>
                  </a:lnTo>
                  <a:lnTo>
                    <a:pt x="408" y="75"/>
                  </a:lnTo>
                  <a:lnTo>
                    <a:pt x="420" y="83"/>
                  </a:lnTo>
                  <a:lnTo>
                    <a:pt x="427" y="94"/>
                  </a:lnTo>
                  <a:lnTo>
                    <a:pt x="428" y="109"/>
                  </a:lnTo>
                  <a:lnTo>
                    <a:pt x="426" y="114"/>
                  </a:lnTo>
                  <a:lnTo>
                    <a:pt x="420" y="127"/>
                  </a:lnTo>
                  <a:lnTo>
                    <a:pt x="409" y="141"/>
                  </a:lnTo>
                  <a:lnTo>
                    <a:pt x="395" y="153"/>
                  </a:lnTo>
                  <a:lnTo>
                    <a:pt x="393" y="153"/>
                  </a:lnTo>
                  <a:lnTo>
                    <a:pt x="387" y="153"/>
                  </a:lnTo>
                  <a:lnTo>
                    <a:pt x="376" y="154"/>
                  </a:lnTo>
                  <a:lnTo>
                    <a:pt x="363" y="154"/>
                  </a:lnTo>
                  <a:lnTo>
                    <a:pt x="348" y="155"/>
                  </a:lnTo>
                  <a:lnTo>
                    <a:pt x="330" y="155"/>
                  </a:lnTo>
                  <a:lnTo>
                    <a:pt x="310" y="155"/>
                  </a:lnTo>
                  <a:lnTo>
                    <a:pt x="290" y="155"/>
                  </a:lnTo>
                  <a:lnTo>
                    <a:pt x="267" y="155"/>
                  </a:lnTo>
                  <a:lnTo>
                    <a:pt x="246" y="155"/>
                  </a:lnTo>
                  <a:lnTo>
                    <a:pt x="223" y="154"/>
                  </a:lnTo>
                  <a:lnTo>
                    <a:pt x="203" y="153"/>
                  </a:lnTo>
                  <a:lnTo>
                    <a:pt x="183" y="150"/>
                  </a:lnTo>
                  <a:lnTo>
                    <a:pt x="164" y="148"/>
                  </a:lnTo>
                  <a:lnTo>
                    <a:pt x="149" y="144"/>
                  </a:lnTo>
                  <a:lnTo>
                    <a:pt x="135" y="141"/>
                  </a:lnTo>
                  <a:lnTo>
                    <a:pt x="132" y="141"/>
                  </a:lnTo>
                  <a:lnTo>
                    <a:pt x="124" y="140"/>
                  </a:lnTo>
                  <a:lnTo>
                    <a:pt x="112" y="140"/>
                  </a:lnTo>
                  <a:lnTo>
                    <a:pt x="98" y="138"/>
                  </a:lnTo>
                  <a:lnTo>
                    <a:pt x="83" y="137"/>
                  </a:lnTo>
                  <a:lnTo>
                    <a:pt x="67" y="137"/>
                  </a:lnTo>
                  <a:lnTo>
                    <a:pt x="53" y="137"/>
                  </a:lnTo>
                  <a:lnTo>
                    <a:pt x="40" y="138"/>
                  </a:lnTo>
                  <a:lnTo>
                    <a:pt x="38" y="138"/>
                  </a:lnTo>
                  <a:lnTo>
                    <a:pt x="32" y="137"/>
                  </a:lnTo>
                  <a:lnTo>
                    <a:pt x="22" y="134"/>
                  </a:lnTo>
                  <a:lnTo>
                    <a:pt x="14" y="125"/>
                  </a:lnTo>
                  <a:lnTo>
                    <a:pt x="6" y="111"/>
                  </a:lnTo>
                  <a:lnTo>
                    <a:pt x="0" y="90"/>
                  </a:lnTo>
                  <a:lnTo>
                    <a:pt x="0" y="58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10" y="13"/>
                  </a:lnTo>
                  <a:lnTo>
                    <a:pt x="19" y="11"/>
                  </a:lnTo>
                  <a:lnTo>
                    <a:pt x="28" y="10"/>
                  </a:lnTo>
                  <a:lnTo>
                    <a:pt x="40" y="7"/>
                  </a:lnTo>
                  <a:lnTo>
                    <a:pt x="54" y="5"/>
                  </a:lnTo>
                  <a:lnTo>
                    <a:pt x="70" y="4"/>
                  </a:lnTo>
                  <a:lnTo>
                    <a:pt x="85" y="1"/>
                  </a:lnTo>
                  <a:lnTo>
                    <a:pt x="102" y="0"/>
                  </a:lnTo>
                  <a:lnTo>
                    <a:pt x="118" y="0"/>
                  </a:lnTo>
                  <a:lnTo>
                    <a:pt x="136" y="0"/>
                  </a:lnTo>
                  <a:lnTo>
                    <a:pt x="151" y="1"/>
                  </a:lnTo>
                  <a:lnTo>
                    <a:pt x="168" y="2"/>
                  </a:lnTo>
                  <a:lnTo>
                    <a:pt x="182" y="6"/>
                  </a:lnTo>
                  <a:lnTo>
                    <a:pt x="195" y="12"/>
                  </a:lnTo>
                  <a:lnTo>
                    <a:pt x="20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0" name="Freeform 73"/>
            <p:cNvSpPr>
              <a:spLocks/>
            </p:cNvSpPr>
            <p:nvPr/>
          </p:nvSpPr>
          <p:spPr bwMode="auto">
            <a:xfrm>
              <a:off x="4128" y="2359"/>
              <a:ext cx="308" cy="894"/>
            </a:xfrm>
            <a:custGeom>
              <a:avLst/>
              <a:gdLst>
                <a:gd name="T0" fmla="*/ 203 w 308"/>
                <a:gd name="T1" fmla="*/ 0 h 894"/>
                <a:gd name="T2" fmla="*/ 209 w 308"/>
                <a:gd name="T3" fmla="*/ 20 h 894"/>
                <a:gd name="T4" fmla="*/ 222 w 308"/>
                <a:gd name="T5" fmla="*/ 73 h 894"/>
                <a:gd name="T6" fmla="*/ 242 w 308"/>
                <a:gd name="T7" fmla="*/ 150 h 894"/>
                <a:gd name="T8" fmla="*/ 263 w 308"/>
                <a:gd name="T9" fmla="*/ 240 h 894"/>
                <a:gd name="T10" fmla="*/ 284 w 308"/>
                <a:gd name="T11" fmla="*/ 332 h 894"/>
                <a:gd name="T12" fmla="*/ 300 w 308"/>
                <a:gd name="T13" fmla="*/ 417 h 894"/>
                <a:gd name="T14" fmla="*/ 308 w 308"/>
                <a:gd name="T15" fmla="*/ 485 h 894"/>
                <a:gd name="T16" fmla="*/ 307 w 308"/>
                <a:gd name="T17" fmla="*/ 524 h 894"/>
                <a:gd name="T18" fmla="*/ 307 w 308"/>
                <a:gd name="T19" fmla="*/ 526 h 894"/>
                <a:gd name="T20" fmla="*/ 306 w 308"/>
                <a:gd name="T21" fmla="*/ 531 h 894"/>
                <a:gd name="T22" fmla="*/ 304 w 308"/>
                <a:gd name="T23" fmla="*/ 540 h 894"/>
                <a:gd name="T24" fmla="*/ 300 w 308"/>
                <a:gd name="T25" fmla="*/ 551 h 894"/>
                <a:gd name="T26" fmla="*/ 294 w 308"/>
                <a:gd name="T27" fmla="*/ 564 h 894"/>
                <a:gd name="T28" fmla="*/ 287 w 308"/>
                <a:gd name="T29" fmla="*/ 578 h 894"/>
                <a:gd name="T30" fmla="*/ 276 w 308"/>
                <a:gd name="T31" fmla="*/ 592 h 894"/>
                <a:gd name="T32" fmla="*/ 262 w 308"/>
                <a:gd name="T33" fmla="*/ 606 h 894"/>
                <a:gd name="T34" fmla="*/ 255 w 308"/>
                <a:gd name="T35" fmla="*/ 616 h 894"/>
                <a:gd name="T36" fmla="*/ 236 w 308"/>
                <a:gd name="T37" fmla="*/ 642 h 894"/>
                <a:gd name="T38" fmla="*/ 209 w 308"/>
                <a:gd name="T39" fmla="*/ 681 h 894"/>
                <a:gd name="T40" fmla="*/ 178 w 308"/>
                <a:gd name="T41" fmla="*/ 726 h 894"/>
                <a:gd name="T42" fmla="*/ 146 w 308"/>
                <a:gd name="T43" fmla="*/ 774 h 894"/>
                <a:gd name="T44" fmla="*/ 119 w 308"/>
                <a:gd name="T45" fmla="*/ 821 h 894"/>
                <a:gd name="T46" fmla="*/ 98 w 308"/>
                <a:gd name="T47" fmla="*/ 862 h 894"/>
                <a:gd name="T48" fmla="*/ 87 w 308"/>
                <a:gd name="T49" fmla="*/ 892 h 894"/>
                <a:gd name="T50" fmla="*/ 85 w 308"/>
                <a:gd name="T51" fmla="*/ 892 h 894"/>
                <a:gd name="T52" fmla="*/ 77 w 308"/>
                <a:gd name="T53" fmla="*/ 894 h 894"/>
                <a:gd name="T54" fmla="*/ 66 w 308"/>
                <a:gd name="T55" fmla="*/ 894 h 894"/>
                <a:gd name="T56" fmla="*/ 53 w 308"/>
                <a:gd name="T57" fmla="*/ 894 h 894"/>
                <a:gd name="T58" fmla="*/ 38 w 308"/>
                <a:gd name="T59" fmla="*/ 892 h 894"/>
                <a:gd name="T60" fmla="*/ 23 w 308"/>
                <a:gd name="T61" fmla="*/ 889 h 894"/>
                <a:gd name="T62" fmla="*/ 10 w 308"/>
                <a:gd name="T63" fmla="*/ 883 h 894"/>
                <a:gd name="T64" fmla="*/ 0 w 308"/>
                <a:gd name="T65" fmla="*/ 873 h 894"/>
                <a:gd name="T66" fmla="*/ 1 w 308"/>
                <a:gd name="T67" fmla="*/ 865 h 894"/>
                <a:gd name="T68" fmla="*/ 4 w 308"/>
                <a:gd name="T69" fmla="*/ 839 h 894"/>
                <a:gd name="T70" fmla="*/ 10 w 308"/>
                <a:gd name="T71" fmla="*/ 800 h 894"/>
                <a:gd name="T72" fmla="*/ 19 w 308"/>
                <a:gd name="T73" fmla="*/ 749 h 894"/>
                <a:gd name="T74" fmla="*/ 28 w 308"/>
                <a:gd name="T75" fmla="*/ 689 h 894"/>
                <a:gd name="T76" fmla="*/ 39 w 308"/>
                <a:gd name="T77" fmla="*/ 620 h 894"/>
                <a:gd name="T78" fmla="*/ 52 w 308"/>
                <a:gd name="T79" fmla="*/ 547 h 894"/>
                <a:gd name="T80" fmla="*/ 66 w 308"/>
                <a:gd name="T81" fmla="*/ 470 h 894"/>
                <a:gd name="T82" fmla="*/ 81 w 308"/>
                <a:gd name="T83" fmla="*/ 392 h 894"/>
                <a:gd name="T84" fmla="*/ 97 w 308"/>
                <a:gd name="T85" fmla="*/ 315 h 894"/>
                <a:gd name="T86" fmla="*/ 114 w 308"/>
                <a:gd name="T87" fmla="*/ 242 h 894"/>
                <a:gd name="T88" fmla="*/ 131 w 308"/>
                <a:gd name="T89" fmla="*/ 174 h 894"/>
                <a:gd name="T90" fmla="*/ 149 w 308"/>
                <a:gd name="T91" fmla="*/ 113 h 894"/>
                <a:gd name="T92" fmla="*/ 168 w 308"/>
                <a:gd name="T93" fmla="*/ 62 h 894"/>
                <a:gd name="T94" fmla="*/ 185 w 308"/>
                <a:gd name="T95" fmla="*/ 25 h 894"/>
                <a:gd name="T96" fmla="*/ 203 w 308"/>
                <a:gd name="T97" fmla="*/ 0 h 8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8" h="894">
                  <a:moveTo>
                    <a:pt x="203" y="0"/>
                  </a:moveTo>
                  <a:lnTo>
                    <a:pt x="209" y="20"/>
                  </a:lnTo>
                  <a:lnTo>
                    <a:pt x="222" y="73"/>
                  </a:lnTo>
                  <a:lnTo>
                    <a:pt x="242" y="150"/>
                  </a:lnTo>
                  <a:lnTo>
                    <a:pt x="263" y="240"/>
                  </a:lnTo>
                  <a:lnTo>
                    <a:pt x="284" y="332"/>
                  </a:lnTo>
                  <a:lnTo>
                    <a:pt x="300" y="417"/>
                  </a:lnTo>
                  <a:lnTo>
                    <a:pt x="308" y="485"/>
                  </a:lnTo>
                  <a:lnTo>
                    <a:pt x="307" y="524"/>
                  </a:lnTo>
                  <a:lnTo>
                    <a:pt x="307" y="526"/>
                  </a:lnTo>
                  <a:lnTo>
                    <a:pt x="306" y="531"/>
                  </a:lnTo>
                  <a:lnTo>
                    <a:pt x="304" y="540"/>
                  </a:lnTo>
                  <a:lnTo>
                    <a:pt x="300" y="551"/>
                  </a:lnTo>
                  <a:lnTo>
                    <a:pt x="294" y="564"/>
                  </a:lnTo>
                  <a:lnTo>
                    <a:pt x="287" y="578"/>
                  </a:lnTo>
                  <a:lnTo>
                    <a:pt x="276" y="592"/>
                  </a:lnTo>
                  <a:lnTo>
                    <a:pt x="262" y="606"/>
                  </a:lnTo>
                  <a:lnTo>
                    <a:pt x="255" y="616"/>
                  </a:lnTo>
                  <a:lnTo>
                    <a:pt x="236" y="642"/>
                  </a:lnTo>
                  <a:lnTo>
                    <a:pt x="209" y="681"/>
                  </a:lnTo>
                  <a:lnTo>
                    <a:pt x="178" y="726"/>
                  </a:lnTo>
                  <a:lnTo>
                    <a:pt x="146" y="774"/>
                  </a:lnTo>
                  <a:lnTo>
                    <a:pt x="119" y="821"/>
                  </a:lnTo>
                  <a:lnTo>
                    <a:pt x="98" y="862"/>
                  </a:lnTo>
                  <a:lnTo>
                    <a:pt x="87" y="892"/>
                  </a:lnTo>
                  <a:lnTo>
                    <a:pt x="85" y="892"/>
                  </a:lnTo>
                  <a:lnTo>
                    <a:pt x="77" y="894"/>
                  </a:lnTo>
                  <a:lnTo>
                    <a:pt x="66" y="894"/>
                  </a:lnTo>
                  <a:lnTo>
                    <a:pt x="53" y="894"/>
                  </a:lnTo>
                  <a:lnTo>
                    <a:pt x="38" y="892"/>
                  </a:lnTo>
                  <a:lnTo>
                    <a:pt x="23" y="889"/>
                  </a:lnTo>
                  <a:lnTo>
                    <a:pt x="10" y="883"/>
                  </a:lnTo>
                  <a:lnTo>
                    <a:pt x="0" y="873"/>
                  </a:lnTo>
                  <a:lnTo>
                    <a:pt x="1" y="865"/>
                  </a:lnTo>
                  <a:lnTo>
                    <a:pt x="4" y="839"/>
                  </a:lnTo>
                  <a:lnTo>
                    <a:pt x="10" y="800"/>
                  </a:lnTo>
                  <a:lnTo>
                    <a:pt x="19" y="749"/>
                  </a:lnTo>
                  <a:lnTo>
                    <a:pt x="28" y="689"/>
                  </a:lnTo>
                  <a:lnTo>
                    <a:pt x="39" y="620"/>
                  </a:lnTo>
                  <a:lnTo>
                    <a:pt x="52" y="547"/>
                  </a:lnTo>
                  <a:lnTo>
                    <a:pt x="66" y="470"/>
                  </a:lnTo>
                  <a:lnTo>
                    <a:pt x="81" y="392"/>
                  </a:lnTo>
                  <a:lnTo>
                    <a:pt x="97" y="315"/>
                  </a:lnTo>
                  <a:lnTo>
                    <a:pt x="114" y="242"/>
                  </a:lnTo>
                  <a:lnTo>
                    <a:pt x="131" y="174"/>
                  </a:lnTo>
                  <a:lnTo>
                    <a:pt x="149" y="113"/>
                  </a:lnTo>
                  <a:lnTo>
                    <a:pt x="168" y="62"/>
                  </a:lnTo>
                  <a:lnTo>
                    <a:pt x="185" y="25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1" name="Freeform 74"/>
            <p:cNvSpPr>
              <a:spLocks/>
            </p:cNvSpPr>
            <p:nvPr/>
          </p:nvSpPr>
          <p:spPr bwMode="auto">
            <a:xfrm>
              <a:off x="3851" y="2219"/>
              <a:ext cx="484" cy="1217"/>
            </a:xfrm>
            <a:custGeom>
              <a:avLst/>
              <a:gdLst>
                <a:gd name="T0" fmla="*/ 59 w 484"/>
                <a:gd name="T1" fmla="*/ 6 h 1217"/>
                <a:gd name="T2" fmla="*/ 37 w 484"/>
                <a:gd name="T3" fmla="*/ 49 h 1217"/>
                <a:gd name="T4" fmla="*/ 10 w 484"/>
                <a:gd name="T5" fmla="*/ 122 h 1217"/>
                <a:gd name="T6" fmla="*/ 0 w 484"/>
                <a:gd name="T7" fmla="*/ 215 h 1217"/>
                <a:gd name="T8" fmla="*/ 10 w 484"/>
                <a:gd name="T9" fmla="*/ 279 h 1217"/>
                <a:gd name="T10" fmla="*/ 38 w 484"/>
                <a:gd name="T11" fmla="*/ 368 h 1217"/>
                <a:gd name="T12" fmla="*/ 76 w 484"/>
                <a:gd name="T13" fmla="*/ 496 h 1217"/>
                <a:gd name="T14" fmla="*/ 103 w 484"/>
                <a:gd name="T15" fmla="*/ 610 h 1217"/>
                <a:gd name="T16" fmla="*/ 103 w 484"/>
                <a:gd name="T17" fmla="*/ 665 h 1217"/>
                <a:gd name="T18" fmla="*/ 77 w 484"/>
                <a:gd name="T19" fmla="*/ 789 h 1217"/>
                <a:gd name="T20" fmla="*/ 45 w 484"/>
                <a:gd name="T21" fmla="*/ 970 h 1217"/>
                <a:gd name="T22" fmla="*/ 27 w 484"/>
                <a:gd name="T23" fmla="*/ 1133 h 1217"/>
                <a:gd name="T24" fmla="*/ 34 w 484"/>
                <a:gd name="T25" fmla="*/ 1188 h 1217"/>
                <a:gd name="T26" fmla="*/ 51 w 484"/>
                <a:gd name="T27" fmla="*/ 1193 h 1217"/>
                <a:gd name="T28" fmla="*/ 81 w 484"/>
                <a:gd name="T29" fmla="*/ 1200 h 1217"/>
                <a:gd name="T30" fmla="*/ 122 w 484"/>
                <a:gd name="T31" fmla="*/ 1209 h 1217"/>
                <a:gd name="T32" fmla="*/ 169 w 484"/>
                <a:gd name="T33" fmla="*/ 1216 h 1217"/>
                <a:gd name="T34" fmla="*/ 218 w 484"/>
                <a:gd name="T35" fmla="*/ 1217 h 1217"/>
                <a:gd name="T36" fmla="*/ 266 w 484"/>
                <a:gd name="T37" fmla="*/ 1212 h 1217"/>
                <a:gd name="T38" fmla="*/ 310 w 484"/>
                <a:gd name="T39" fmla="*/ 1198 h 1217"/>
                <a:gd name="T40" fmla="*/ 330 w 484"/>
                <a:gd name="T41" fmla="*/ 1174 h 1217"/>
                <a:gd name="T42" fmla="*/ 342 w 484"/>
                <a:gd name="T43" fmla="*/ 1084 h 1217"/>
                <a:gd name="T44" fmla="*/ 365 w 484"/>
                <a:gd name="T45" fmla="*/ 951 h 1217"/>
                <a:gd name="T46" fmla="*/ 401 w 484"/>
                <a:gd name="T47" fmla="*/ 820 h 1217"/>
                <a:gd name="T48" fmla="*/ 426 w 484"/>
                <a:gd name="T49" fmla="*/ 765 h 1217"/>
                <a:gd name="T50" fmla="*/ 443 w 484"/>
                <a:gd name="T51" fmla="*/ 736 h 1217"/>
                <a:gd name="T52" fmla="*/ 460 w 484"/>
                <a:gd name="T53" fmla="*/ 686 h 1217"/>
                <a:gd name="T54" fmla="*/ 460 w 484"/>
                <a:gd name="T55" fmla="*/ 627 h 1217"/>
                <a:gd name="T56" fmla="*/ 451 w 484"/>
                <a:gd name="T57" fmla="*/ 581 h 1217"/>
                <a:gd name="T58" fmla="*/ 464 w 484"/>
                <a:gd name="T59" fmla="*/ 478 h 1217"/>
                <a:gd name="T60" fmla="*/ 478 w 484"/>
                <a:gd name="T61" fmla="*/ 328 h 1217"/>
                <a:gd name="T62" fmla="*/ 484 w 484"/>
                <a:gd name="T63" fmla="*/ 187 h 1217"/>
                <a:gd name="T64" fmla="*/ 63 w 484"/>
                <a:gd name="T65" fmla="*/ 0 h 1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4" h="1217">
                  <a:moveTo>
                    <a:pt x="63" y="0"/>
                  </a:moveTo>
                  <a:lnTo>
                    <a:pt x="59" y="6"/>
                  </a:lnTo>
                  <a:lnTo>
                    <a:pt x="50" y="23"/>
                  </a:lnTo>
                  <a:lnTo>
                    <a:pt x="37" y="49"/>
                  </a:lnTo>
                  <a:lnTo>
                    <a:pt x="22" y="82"/>
                  </a:lnTo>
                  <a:lnTo>
                    <a:pt x="10" y="122"/>
                  </a:lnTo>
                  <a:lnTo>
                    <a:pt x="2" y="167"/>
                  </a:lnTo>
                  <a:lnTo>
                    <a:pt x="0" y="215"/>
                  </a:lnTo>
                  <a:lnTo>
                    <a:pt x="6" y="266"/>
                  </a:lnTo>
                  <a:lnTo>
                    <a:pt x="10" y="279"/>
                  </a:lnTo>
                  <a:lnTo>
                    <a:pt x="21" y="316"/>
                  </a:lnTo>
                  <a:lnTo>
                    <a:pt x="38" y="368"/>
                  </a:lnTo>
                  <a:lnTo>
                    <a:pt x="57" y="431"/>
                  </a:lnTo>
                  <a:lnTo>
                    <a:pt x="76" y="496"/>
                  </a:lnTo>
                  <a:lnTo>
                    <a:pt x="92" y="557"/>
                  </a:lnTo>
                  <a:lnTo>
                    <a:pt x="103" y="610"/>
                  </a:lnTo>
                  <a:lnTo>
                    <a:pt x="107" y="646"/>
                  </a:lnTo>
                  <a:lnTo>
                    <a:pt x="103" y="665"/>
                  </a:lnTo>
                  <a:lnTo>
                    <a:pt x="92" y="716"/>
                  </a:lnTo>
                  <a:lnTo>
                    <a:pt x="77" y="789"/>
                  </a:lnTo>
                  <a:lnTo>
                    <a:pt x="60" y="876"/>
                  </a:lnTo>
                  <a:lnTo>
                    <a:pt x="45" y="970"/>
                  </a:lnTo>
                  <a:lnTo>
                    <a:pt x="33" y="1057"/>
                  </a:lnTo>
                  <a:lnTo>
                    <a:pt x="27" y="1133"/>
                  </a:lnTo>
                  <a:lnTo>
                    <a:pt x="32" y="1187"/>
                  </a:lnTo>
                  <a:lnTo>
                    <a:pt x="34" y="1188"/>
                  </a:lnTo>
                  <a:lnTo>
                    <a:pt x="41" y="1190"/>
                  </a:lnTo>
                  <a:lnTo>
                    <a:pt x="51" y="1193"/>
                  </a:lnTo>
                  <a:lnTo>
                    <a:pt x="65" y="1197"/>
                  </a:lnTo>
                  <a:lnTo>
                    <a:pt x="81" y="1200"/>
                  </a:lnTo>
                  <a:lnTo>
                    <a:pt x="100" y="1205"/>
                  </a:lnTo>
                  <a:lnTo>
                    <a:pt x="122" y="1209"/>
                  </a:lnTo>
                  <a:lnTo>
                    <a:pt x="145" y="1212"/>
                  </a:lnTo>
                  <a:lnTo>
                    <a:pt x="169" y="1216"/>
                  </a:lnTo>
                  <a:lnTo>
                    <a:pt x="193" y="1217"/>
                  </a:lnTo>
                  <a:lnTo>
                    <a:pt x="218" y="1217"/>
                  </a:lnTo>
                  <a:lnTo>
                    <a:pt x="242" y="1216"/>
                  </a:lnTo>
                  <a:lnTo>
                    <a:pt x="266" y="1212"/>
                  </a:lnTo>
                  <a:lnTo>
                    <a:pt x="288" y="1206"/>
                  </a:lnTo>
                  <a:lnTo>
                    <a:pt x="310" y="1198"/>
                  </a:lnTo>
                  <a:lnTo>
                    <a:pt x="329" y="1187"/>
                  </a:lnTo>
                  <a:lnTo>
                    <a:pt x="330" y="1174"/>
                  </a:lnTo>
                  <a:lnTo>
                    <a:pt x="335" y="1138"/>
                  </a:lnTo>
                  <a:lnTo>
                    <a:pt x="342" y="1084"/>
                  </a:lnTo>
                  <a:lnTo>
                    <a:pt x="352" y="1021"/>
                  </a:lnTo>
                  <a:lnTo>
                    <a:pt x="365" y="951"/>
                  </a:lnTo>
                  <a:lnTo>
                    <a:pt x="382" y="882"/>
                  </a:lnTo>
                  <a:lnTo>
                    <a:pt x="401" y="820"/>
                  </a:lnTo>
                  <a:lnTo>
                    <a:pt x="423" y="770"/>
                  </a:lnTo>
                  <a:lnTo>
                    <a:pt x="426" y="765"/>
                  </a:lnTo>
                  <a:lnTo>
                    <a:pt x="434" y="755"/>
                  </a:lnTo>
                  <a:lnTo>
                    <a:pt x="443" y="736"/>
                  </a:lnTo>
                  <a:lnTo>
                    <a:pt x="453" y="713"/>
                  </a:lnTo>
                  <a:lnTo>
                    <a:pt x="460" y="686"/>
                  </a:lnTo>
                  <a:lnTo>
                    <a:pt x="464" y="658"/>
                  </a:lnTo>
                  <a:lnTo>
                    <a:pt x="460" y="627"/>
                  </a:lnTo>
                  <a:lnTo>
                    <a:pt x="448" y="596"/>
                  </a:lnTo>
                  <a:lnTo>
                    <a:pt x="451" y="581"/>
                  </a:lnTo>
                  <a:lnTo>
                    <a:pt x="455" y="538"/>
                  </a:lnTo>
                  <a:lnTo>
                    <a:pt x="464" y="478"/>
                  </a:lnTo>
                  <a:lnTo>
                    <a:pt x="472" y="405"/>
                  </a:lnTo>
                  <a:lnTo>
                    <a:pt x="478" y="328"/>
                  </a:lnTo>
                  <a:lnTo>
                    <a:pt x="484" y="252"/>
                  </a:lnTo>
                  <a:lnTo>
                    <a:pt x="484" y="187"/>
                  </a:lnTo>
                  <a:lnTo>
                    <a:pt x="480" y="14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2" name="Freeform 75"/>
            <p:cNvSpPr>
              <a:spLocks/>
            </p:cNvSpPr>
            <p:nvPr/>
          </p:nvSpPr>
          <p:spPr bwMode="auto">
            <a:xfrm>
              <a:off x="3899" y="2249"/>
              <a:ext cx="405" cy="1135"/>
            </a:xfrm>
            <a:custGeom>
              <a:avLst/>
              <a:gdLst>
                <a:gd name="T0" fmla="*/ 35 w 405"/>
                <a:gd name="T1" fmla="*/ 7 h 1135"/>
                <a:gd name="T2" fmla="*/ 18 w 405"/>
                <a:gd name="T3" fmla="*/ 53 h 1135"/>
                <a:gd name="T4" fmla="*/ 2 w 405"/>
                <a:gd name="T5" fmla="*/ 129 h 1135"/>
                <a:gd name="T6" fmla="*/ 6 w 405"/>
                <a:gd name="T7" fmla="*/ 214 h 1135"/>
                <a:gd name="T8" fmla="*/ 25 w 405"/>
                <a:gd name="T9" fmla="*/ 265 h 1135"/>
                <a:gd name="T10" fmla="*/ 45 w 405"/>
                <a:gd name="T11" fmla="*/ 331 h 1135"/>
                <a:gd name="T12" fmla="*/ 73 w 405"/>
                <a:gd name="T13" fmla="*/ 428 h 1135"/>
                <a:gd name="T14" fmla="*/ 90 w 405"/>
                <a:gd name="T15" fmla="*/ 516 h 1135"/>
                <a:gd name="T16" fmla="*/ 96 w 405"/>
                <a:gd name="T17" fmla="*/ 548 h 1135"/>
                <a:gd name="T18" fmla="*/ 129 w 405"/>
                <a:gd name="T19" fmla="*/ 560 h 1135"/>
                <a:gd name="T20" fmla="*/ 173 w 405"/>
                <a:gd name="T21" fmla="*/ 585 h 1135"/>
                <a:gd name="T22" fmla="*/ 206 w 405"/>
                <a:gd name="T23" fmla="*/ 630 h 1135"/>
                <a:gd name="T24" fmla="*/ 210 w 405"/>
                <a:gd name="T25" fmla="*/ 657 h 1135"/>
                <a:gd name="T26" fmla="*/ 196 w 405"/>
                <a:gd name="T27" fmla="*/ 645 h 1135"/>
                <a:gd name="T28" fmla="*/ 171 w 405"/>
                <a:gd name="T29" fmla="*/ 630 h 1135"/>
                <a:gd name="T30" fmla="*/ 136 w 405"/>
                <a:gd name="T31" fmla="*/ 618 h 1135"/>
                <a:gd name="T32" fmla="*/ 112 w 405"/>
                <a:gd name="T33" fmla="*/ 632 h 1135"/>
                <a:gd name="T34" fmla="*/ 81 w 405"/>
                <a:gd name="T35" fmla="*/ 741 h 1135"/>
                <a:gd name="T36" fmla="*/ 41 w 405"/>
                <a:gd name="T37" fmla="*/ 898 h 1135"/>
                <a:gd name="T38" fmla="*/ 11 w 405"/>
                <a:gd name="T39" fmla="*/ 1041 h 1135"/>
                <a:gd name="T40" fmla="*/ 11 w 405"/>
                <a:gd name="T41" fmla="*/ 1086 h 1135"/>
                <a:gd name="T42" fmla="*/ 30 w 405"/>
                <a:gd name="T43" fmla="*/ 1069 h 1135"/>
                <a:gd name="T44" fmla="*/ 62 w 405"/>
                <a:gd name="T45" fmla="*/ 1035 h 1135"/>
                <a:gd name="T46" fmla="*/ 102 w 405"/>
                <a:gd name="T47" fmla="*/ 992 h 1135"/>
                <a:gd name="T48" fmla="*/ 148 w 405"/>
                <a:gd name="T49" fmla="*/ 941 h 1135"/>
                <a:gd name="T50" fmla="*/ 193 w 405"/>
                <a:gd name="T51" fmla="*/ 885 h 1135"/>
                <a:gd name="T52" fmla="*/ 233 w 405"/>
                <a:gd name="T53" fmla="*/ 830 h 1135"/>
                <a:gd name="T54" fmla="*/ 264 w 405"/>
                <a:gd name="T55" fmla="*/ 777 h 1135"/>
                <a:gd name="T56" fmla="*/ 274 w 405"/>
                <a:gd name="T57" fmla="*/ 756 h 1135"/>
                <a:gd name="T58" fmla="*/ 261 w 405"/>
                <a:gd name="T59" fmla="*/ 782 h 1135"/>
                <a:gd name="T60" fmla="*/ 238 w 405"/>
                <a:gd name="T61" fmla="*/ 827 h 1135"/>
                <a:gd name="T62" fmla="*/ 209 w 405"/>
                <a:gd name="T63" fmla="*/ 887 h 1135"/>
                <a:gd name="T64" fmla="*/ 174 w 405"/>
                <a:gd name="T65" fmla="*/ 949 h 1135"/>
                <a:gd name="T66" fmla="*/ 139 w 405"/>
                <a:gd name="T67" fmla="*/ 1012 h 1135"/>
                <a:gd name="T68" fmla="*/ 106 w 405"/>
                <a:gd name="T69" fmla="*/ 1067 h 1135"/>
                <a:gd name="T70" fmla="*/ 77 w 405"/>
                <a:gd name="T71" fmla="*/ 1108 h 1135"/>
                <a:gd name="T72" fmla="*/ 70 w 405"/>
                <a:gd name="T73" fmla="*/ 1121 h 1135"/>
                <a:gd name="T74" fmla="*/ 103 w 405"/>
                <a:gd name="T75" fmla="*/ 1128 h 1135"/>
                <a:gd name="T76" fmla="*/ 156 w 405"/>
                <a:gd name="T77" fmla="*/ 1135 h 1135"/>
                <a:gd name="T78" fmla="*/ 216 w 405"/>
                <a:gd name="T79" fmla="*/ 1132 h 1135"/>
                <a:gd name="T80" fmla="*/ 244 w 405"/>
                <a:gd name="T81" fmla="*/ 1112 h 1135"/>
                <a:gd name="T82" fmla="*/ 255 w 405"/>
                <a:gd name="T83" fmla="*/ 1026 h 1135"/>
                <a:gd name="T84" fmla="*/ 278 w 405"/>
                <a:gd name="T85" fmla="*/ 897 h 1135"/>
                <a:gd name="T86" fmla="*/ 317 w 405"/>
                <a:gd name="T87" fmla="*/ 774 h 1135"/>
                <a:gd name="T88" fmla="*/ 347 w 405"/>
                <a:gd name="T89" fmla="*/ 723 h 1135"/>
                <a:gd name="T90" fmla="*/ 368 w 405"/>
                <a:gd name="T91" fmla="*/ 688 h 1135"/>
                <a:gd name="T92" fmla="*/ 393 w 405"/>
                <a:gd name="T93" fmla="*/ 637 h 1135"/>
                <a:gd name="T94" fmla="*/ 405 w 405"/>
                <a:gd name="T95" fmla="*/ 586 h 1135"/>
                <a:gd name="T96" fmla="*/ 400 w 405"/>
                <a:gd name="T97" fmla="*/ 551 h 1135"/>
                <a:gd name="T98" fmla="*/ 395 w 405"/>
                <a:gd name="T99" fmla="*/ 449 h 1135"/>
                <a:gd name="T100" fmla="*/ 384 w 405"/>
                <a:gd name="T101" fmla="*/ 306 h 1135"/>
                <a:gd name="T102" fmla="*/ 362 w 405"/>
                <a:gd name="T103" fmla="*/ 182 h 1135"/>
                <a:gd name="T104" fmla="*/ 343 w 405"/>
                <a:gd name="T105" fmla="*/ 182 h 1135"/>
                <a:gd name="T106" fmla="*/ 326 w 405"/>
                <a:gd name="T107" fmla="*/ 351 h 1135"/>
                <a:gd name="T108" fmla="*/ 315 w 405"/>
                <a:gd name="T109" fmla="*/ 392 h 1135"/>
                <a:gd name="T110" fmla="*/ 293 w 405"/>
                <a:gd name="T111" fmla="*/ 312 h 1135"/>
                <a:gd name="T112" fmla="*/ 257 w 405"/>
                <a:gd name="T113" fmla="*/ 198 h 1135"/>
                <a:gd name="T114" fmla="*/ 220 w 405"/>
                <a:gd name="T115" fmla="*/ 103 h 1135"/>
                <a:gd name="T116" fmla="*/ 199 w 405"/>
                <a:gd name="T117" fmla="*/ 73 h 1135"/>
                <a:gd name="T118" fmla="*/ 159 w 405"/>
                <a:gd name="T119" fmla="*/ 59 h 1135"/>
                <a:gd name="T120" fmla="*/ 101 w 405"/>
                <a:gd name="T121" fmla="*/ 37 h 1135"/>
                <a:gd name="T122" fmla="*/ 52 w 405"/>
                <a:gd name="T123" fmla="*/ 12 h 11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05" h="1135">
                  <a:moveTo>
                    <a:pt x="38" y="0"/>
                  </a:moveTo>
                  <a:lnTo>
                    <a:pt x="35" y="7"/>
                  </a:lnTo>
                  <a:lnTo>
                    <a:pt x="28" y="25"/>
                  </a:lnTo>
                  <a:lnTo>
                    <a:pt x="18" y="53"/>
                  </a:lnTo>
                  <a:lnTo>
                    <a:pt x="9" y="89"/>
                  </a:lnTo>
                  <a:lnTo>
                    <a:pt x="2" y="129"/>
                  </a:lnTo>
                  <a:lnTo>
                    <a:pt x="0" y="171"/>
                  </a:lnTo>
                  <a:lnTo>
                    <a:pt x="6" y="214"/>
                  </a:lnTo>
                  <a:lnTo>
                    <a:pt x="22" y="255"/>
                  </a:lnTo>
                  <a:lnTo>
                    <a:pt x="25" y="265"/>
                  </a:lnTo>
                  <a:lnTo>
                    <a:pt x="33" y="292"/>
                  </a:lnTo>
                  <a:lnTo>
                    <a:pt x="45" y="331"/>
                  </a:lnTo>
                  <a:lnTo>
                    <a:pt x="58" y="378"/>
                  </a:lnTo>
                  <a:lnTo>
                    <a:pt x="73" y="428"/>
                  </a:lnTo>
                  <a:lnTo>
                    <a:pt x="83" y="475"/>
                  </a:lnTo>
                  <a:lnTo>
                    <a:pt x="90" y="516"/>
                  </a:lnTo>
                  <a:lnTo>
                    <a:pt x="91" y="547"/>
                  </a:lnTo>
                  <a:lnTo>
                    <a:pt x="96" y="548"/>
                  </a:lnTo>
                  <a:lnTo>
                    <a:pt x="110" y="552"/>
                  </a:lnTo>
                  <a:lnTo>
                    <a:pt x="129" y="560"/>
                  </a:lnTo>
                  <a:lnTo>
                    <a:pt x="152" y="571"/>
                  </a:lnTo>
                  <a:lnTo>
                    <a:pt x="173" y="585"/>
                  </a:lnTo>
                  <a:lnTo>
                    <a:pt x="192" y="605"/>
                  </a:lnTo>
                  <a:lnTo>
                    <a:pt x="206" y="630"/>
                  </a:lnTo>
                  <a:lnTo>
                    <a:pt x="211" y="660"/>
                  </a:lnTo>
                  <a:lnTo>
                    <a:pt x="210" y="657"/>
                  </a:lnTo>
                  <a:lnTo>
                    <a:pt x="204" y="652"/>
                  </a:lnTo>
                  <a:lnTo>
                    <a:pt x="196" y="645"/>
                  </a:lnTo>
                  <a:lnTo>
                    <a:pt x="185" y="637"/>
                  </a:lnTo>
                  <a:lnTo>
                    <a:pt x="171" y="630"/>
                  </a:lnTo>
                  <a:lnTo>
                    <a:pt x="155" y="623"/>
                  </a:lnTo>
                  <a:lnTo>
                    <a:pt x="136" y="618"/>
                  </a:lnTo>
                  <a:lnTo>
                    <a:pt x="116" y="616"/>
                  </a:lnTo>
                  <a:lnTo>
                    <a:pt x="112" y="632"/>
                  </a:lnTo>
                  <a:lnTo>
                    <a:pt x="99" y="676"/>
                  </a:lnTo>
                  <a:lnTo>
                    <a:pt x="81" y="741"/>
                  </a:lnTo>
                  <a:lnTo>
                    <a:pt x="61" y="817"/>
                  </a:lnTo>
                  <a:lnTo>
                    <a:pt x="41" y="898"/>
                  </a:lnTo>
                  <a:lnTo>
                    <a:pt x="23" y="975"/>
                  </a:lnTo>
                  <a:lnTo>
                    <a:pt x="11" y="1041"/>
                  </a:lnTo>
                  <a:lnTo>
                    <a:pt x="9" y="1089"/>
                  </a:lnTo>
                  <a:lnTo>
                    <a:pt x="11" y="1086"/>
                  </a:lnTo>
                  <a:lnTo>
                    <a:pt x="18" y="1079"/>
                  </a:lnTo>
                  <a:lnTo>
                    <a:pt x="30" y="1069"/>
                  </a:lnTo>
                  <a:lnTo>
                    <a:pt x="44" y="1053"/>
                  </a:lnTo>
                  <a:lnTo>
                    <a:pt x="62" y="1035"/>
                  </a:lnTo>
                  <a:lnTo>
                    <a:pt x="81" y="1015"/>
                  </a:lnTo>
                  <a:lnTo>
                    <a:pt x="102" y="992"/>
                  </a:lnTo>
                  <a:lnTo>
                    <a:pt x="125" y="967"/>
                  </a:lnTo>
                  <a:lnTo>
                    <a:pt x="148" y="941"/>
                  </a:lnTo>
                  <a:lnTo>
                    <a:pt x="171" y="914"/>
                  </a:lnTo>
                  <a:lnTo>
                    <a:pt x="193" y="885"/>
                  </a:lnTo>
                  <a:lnTo>
                    <a:pt x="214" y="858"/>
                  </a:lnTo>
                  <a:lnTo>
                    <a:pt x="233" y="830"/>
                  </a:lnTo>
                  <a:lnTo>
                    <a:pt x="250" y="803"/>
                  </a:lnTo>
                  <a:lnTo>
                    <a:pt x="264" y="777"/>
                  </a:lnTo>
                  <a:lnTo>
                    <a:pt x="275" y="753"/>
                  </a:lnTo>
                  <a:lnTo>
                    <a:pt x="274" y="756"/>
                  </a:lnTo>
                  <a:lnTo>
                    <a:pt x="268" y="767"/>
                  </a:lnTo>
                  <a:lnTo>
                    <a:pt x="261" y="782"/>
                  </a:lnTo>
                  <a:lnTo>
                    <a:pt x="250" y="804"/>
                  </a:lnTo>
                  <a:lnTo>
                    <a:pt x="238" y="827"/>
                  </a:lnTo>
                  <a:lnTo>
                    <a:pt x="224" y="856"/>
                  </a:lnTo>
                  <a:lnTo>
                    <a:pt x="209" y="887"/>
                  </a:lnTo>
                  <a:lnTo>
                    <a:pt x="192" y="917"/>
                  </a:lnTo>
                  <a:lnTo>
                    <a:pt x="174" y="949"/>
                  </a:lnTo>
                  <a:lnTo>
                    <a:pt x="156" y="981"/>
                  </a:lnTo>
                  <a:lnTo>
                    <a:pt x="139" y="1012"/>
                  </a:lnTo>
                  <a:lnTo>
                    <a:pt x="122" y="1041"/>
                  </a:lnTo>
                  <a:lnTo>
                    <a:pt x="106" y="1067"/>
                  </a:lnTo>
                  <a:lnTo>
                    <a:pt x="90" y="1090"/>
                  </a:lnTo>
                  <a:lnTo>
                    <a:pt x="77" y="1108"/>
                  </a:lnTo>
                  <a:lnTo>
                    <a:pt x="65" y="1119"/>
                  </a:lnTo>
                  <a:lnTo>
                    <a:pt x="70" y="1121"/>
                  </a:lnTo>
                  <a:lnTo>
                    <a:pt x="83" y="1124"/>
                  </a:lnTo>
                  <a:lnTo>
                    <a:pt x="103" y="1128"/>
                  </a:lnTo>
                  <a:lnTo>
                    <a:pt x="128" y="1131"/>
                  </a:lnTo>
                  <a:lnTo>
                    <a:pt x="156" y="1135"/>
                  </a:lnTo>
                  <a:lnTo>
                    <a:pt x="186" y="1135"/>
                  </a:lnTo>
                  <a:lnTo>
                    <a:pt x="216" y="1132"/>
                  </a:lnTo>
                  <a:lnTo>
                    <a:pt x="243" y="1125"/>
                  </a:lnTo>
                  <a:lnTo>
                    <a:pt x="244" y="1112"/>
                  </a:lnTo>
                  <a:lnTo>
                    <a:pt x="248" y="1077"/>
                  </a:lnTo>
                  <a:lnTo>
                    <a:pt x="255" y="1026"/>
                  </a:lnTo>
                  <a:lnTo>
                    <a:pt x="265" y="963"/>
                  </a:lnTo>
                  <a:lnTo>
                    <a:pt x="278" y="897"/>
                  </a:lnTo>
                  <a:lnTo>
                    <a:pt x="296" y="832"/>
                  </a:lnTo>
                  <a:lnTo>
                    <a:pt x="317" y="774"/>
                  </a:lnTo>
                  <a:lnTo>
                    <a:pt x="343" y="728"/>
                  </a:lnTo>
                  <a:lnTo>
                    <a:pt x="347" y="723"/>
                  </a:lnTo>
                  <a:lnTo>
                    <a:pt x="356" y="709"/>
                  </a:lnTo>
                  <a:lnTo>
                    <a:pt x="368" y="688"/>
                  </a:lnTo>
                  <a:lnTo>
                    <a:pt x="381" y="663"/>
                  </a:lnTo>
                  <a:lnTo>
                    <a:pt x="393" y="637"/>
                  </a:lnTo>
                  <a:lnTo>
                    <a:pt x="403" y="610"/>
                  </a:lnTo>
                  <a:lnTo>
                    <a:pt x="405" y="586"/>
                  </a:lnTo>
                  <a:lnTo>
                    <a:pt x="400" y="566"/>
                  </a:lnTo>
                  <a:lnTo>
                    <a:pt x="400" y="551"/>
                  </a:lnTo>
                  <a:lnTo>
                    <a:pt x="398" y="509"/>
                  </a:lnTo>
                  <a:lnTo>
                    <a:pt x="395" y="449"/>
                  </a:lnTo>
                  <a:lnTo>
                    <a:pt x="391" y="379"/>
                  </a:lnTo>
                  <a:lnTo>
                    <a:pt x="384" y="306"/>
                  </a:lnTo>
                  <a:lnTo>
                    <a:pt x="374" y="237"/>
                  </a:lnTo>
                  <a:lnTo>
                    <a:pt x="362" y="182"/>
                  </a:lnTo>
                  <a:lnTo>
                    <a:pt x="347" y="146"/>
                  </a:lnTo>
                  <a:lnTo>
                    <a:pt x="343" y="182"/>
                  </a:lnTo>
                  <a:lnTo>
                    <a:pt x="335" y="263"/>
                  </a:lnTo>
                  <a:lnTo>
                    <a:pt x="326" y="351"/>
                  </a:lnTo>
                  <a:lnTo>
                    <a:pt x="319" y="404"/>
                  </a:lnTo>
                  <a:lnTo>
                    <a:pt x="315" y="392"/>
                  </a:lnTo>
                  <a:lnTo>
                    <a:pt x="307" y="359"/>
                  </a:lnTo>
                  <a:lnTo>
                    <a:pt x="293" y="312"/>
                  </a:lnTo>
                  <a:lnTo>
                    <a:pt x="276" y="256"/>
                  </a:lnTo>
                  <a:lnTo>
                    <a:pt x="257" y="198"/>
                  </a:lnTo>
                  <a:lnTo>
                    <a:pt x="239" y="145"/>
                  </a:lnTo>
                  <a:lnTo>
                    <a:pt x="220" y="103"/>
                  </a:lnTo>
                  <a:lnTo>
                    <a:pt x="205" y="76"/>
                  </a:lnTo>
                  <a:lnTo>
                    <a:pt x="199" y="73"/>
                  </a:lnTo>
                  <a:lnTo>
                    <a:pt x="183" y="68"/>
                  </a:lnTo>
                  <a:lnTo>
                    <a:pt x="159" y="59"/>
                  </a:lnTo>
                  <a:lnTo>
                    <a:pt x="130" y="48"/>
                  </a:lnTo>
                  <a:lnTo>
                    <a:pt x="101" y="37"/>
                  </a:lnTo>
                  <a:lnTo>
                    <a:pt x="74" y="25"/>
                  </a:lnTo>
                  <a:lnTo>
                    <a:pt x="52" y="1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3" name="Freeform 76"/>
            <p:cNvSpPr>
              <a:spLocks/>
            </p:cNvSpPr>
            <p:nvPr/>
          </p:nvSpPr>
          <p:spPr bwMode="auto">
            <a:xfrm>
              <a:off x="4110" y="2945"/>
              <a:ext cx="158" cy="280"/>
            </a:xfrm>
            <a:custGeom>
              <a:avLst/>
              <a:gdLst>
                <a:gd name="T0" fmla="*/ 158 w 158"/>
                <a:gd name="T1" fmla="*/ 0 h 280"/>
                <a:gd name="T2" fmla="*/ 153 w 158"/>
                <a:gd name="T3" fmla="*/ 8 h 280"/>
                <a:gd name="T4" fmla="*/ 136 w 158"/>
                <a:gd name="T5" fmla="*/ 32 h 280"/>
                <a:gd name="T6" fmla="*/ 112 w 158"/>
                <a:gd name="T7" fmla="*/ 68 h 280"/>
                <a:gd name="T8" fmla="*/ 84 w 158"/>
                <a:gd name="T9" fmla="*/ 110 h 280"/>
                <a:gd name="T10" fmla="*/ 56 w 158"/>
                <a:gd name="T11" fmla="*/ 156 h 280"/>
                <a:gd name="T12" fmla="*/ 31 w 158"/>
                <a:gd name="T13" fmla="*/ 202 h 280"/>
                <a:gd name="T14" fmla="*/ 11 w 158"/>
                <a:gd name="T15" fmla="*/ 245 h 280"/>
                <a:gd name="T16" fmla="*/ 0 w 158"/>
                <a:gd name="T17" fmla="*/ 280 h 280"/>
                <a:gd name="T18" fmla="*/ 95 w 158"/>
                <a:gd name="T19" fmla="*/ 181 h 280"/>
                <a:gd name="T20" fmla="*/ 158 w 158"/>
                <a:gd name="T21" fmla="*/ 0 h 2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" h="280">
                  <a:moveTo>
                    <a:pt x="158" y="0"/>
                  </a:moveTo>
                  <a:lnTo>
                    <a:pt x="153" y="8"/>
                  </a:lnTo>
                  <a:lnTo>
                    <a:pt x="136" y="32"/>
                  </a:lnTo>
                  <a:lnTo>
                    <a:pt x="112" y="68"/>
                  </a:lnTo>
                  <a:lnTo>
                    <a:pt x="84" y="110"/>
                  </a:lnTo>
                  <a:lnTo>
                    <a:pt x="56" y="156"/>
                  </a:lnTo>
                  <a:lnTo>
                    <a:pt x="31" y="202"/>
                  </a:lnTo>
                  <a:lnTo>
                    <a:pt x="11" y="245"/>
                  </a:lnTo>
                  <a:lnTo>
                    <a:pt x="0" y="280"/>
                  </a:lnTo>
                  <a:lnTo>
                    <a:pt x="95" y="18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4" name="Freeform 77"/>
            <p:cNvSpPr>
              <a:spLocks/>
            </p:cNvSpPr>
            <p:nvPr/>
          </p:nvSpPr>
          <p:spPr bwMode="auto">
            <a:xfrm>
              <a:off x="4009" y="2300"/>
              <a:ext cx="78" cy="99"/>
            </a:xfrm>
            <a:custGeom>
              <a:avLst/>
              <a:gdLst>
                <a:gd name="T0" fmla="*/ 76 w 78"/>
                <a:gd name="T1" fmla="*/ 0 h 99"/>
                <a:gd name="T2" fmla="*/ 77 w 78"/>
                <a:gd name="T3" fmla="*/ 3 h 99"/>
                <a:gd name="T4" fmla="*/ 78 w 78"/>
                <a:gd name="T5" fmla="*/ 12 h 99"/>
                <a:gd name="T6" fmla="*/ 78 w 78"/>
                <a:gd name="T7" fmla="*/ 25 h 99"/>
                <a:gd name="T8" fmla="*/ 76 w 78"/>
                <a:gd name="T9" fmla="*/ 40 h 99"/>
                <a:gd name="T10" fmla="*/ 69 w 78"/>
                <a:gd name="T11" fmla="*/ 56 h 99"/>
                <a:gd name="T12" fmla="*/ 55 w 78"/>
                <a:gd name="T13" fmla="*/ 73 h 99"/>
                <a:gd name="T14" fmla="*/ 32 w 78"/>
                <a:gd name="T15" fmla="*/ 87 h 99"/>
                <a:gd name="T16" fmla="*/ 0 w 78"/>
                <a:gd name="T17" fmla="*/ 99 h 99"/>
                <a:gd name="T18" fmla="*/ 3 w 78"/>
                <a:gd name="T19" fmla="*/ 95 h 99"/>
                <a:gd name="T20" fmla="*/ 11 w 78"/>
                <a:gd name="T21" fmla="*/ 88 h 99"/>
                <a:gd name="T22" fmla="*/ 22 w 78"/>
                <a:gd name="T23" fmla="*/ 75 h 99"/>
                <a:gd name="T24" fmla="*/ 33 w 78"/>
                <a:gd name="T25" fmla="*/ 61 h 99"/>
                <a:gd name="T26" fmla="*/ 46 w 78"/>
                <a:gd name="T27" fmla="*/ 45 h 99"/>
                <a:gd name="T28" fmla="*/ 60 w 78"/>
                <a:gd name="T29" fmla="*/ 28 h 99"/>
                <a:gd name="T30" fmla="*/ 69 w 78"/>
                <a:gd name="T31" fmla="*/ 13 h 99"/>
                <a:gd name="T32" fmla="*/ 76 w 78"/>
                <a:gd name="T33" fmla="*/ 0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99">
                  <a:moveTo>
                    <a:pt x="76" y="0"/>
                  </a:moveTo>
                  <a:lnTo>
                    <a:pt x="77" y="3"/>
                  </a:lnTo>
                  <a:lnTo>
                    <a:pt x="78" y="12"/>
                  </a:lnTo>
                  <a:lnTo>
                    <a:pt x="78" y="25"/>
                  </a:lnTo>
                  <a:lnTo>
                    <a:pt x="76" y="40"/>
                  </a:lnTo>
                  <a:lnTo>
                    <a:pt x="69" y="56"/>
                  </a:lnTo>
                  <a:lnTo>
                    <a:pt x="55" y="73"/>
                  </a:lnTo>
                  <a:lnTo>
                    <a:pt x="32" y="87"/>
                  </a:lnTo>
                  <a:lnTo>
                    <a:pt x="0" y="99"/>
                  </a:lnTo>
                  <a:lnTo>
                    <a:pt x="3" y="95"/>
                  </a:lnTo>
                  <a:lnTo>
                    <a:pt x="11" y="88"/>
                  </a:lnTo>
                  <a:lnTo>
                    <a:pt x="22" y="75"/>
                  </a:lnTo>
                  <a:lnTo>
                    <a:pt x="33" y="61"/>
                  </a:lnTo>
                  <a:lnTo>
                    <a:pt x="46" y="45"/>
                  </a:lnTo>
                  <a:lnTo>
                    <a:pt x="60" y="28"/>
                  </a:lnTo>
                  <a:lnTo>
                    <a:pt x="69" y="1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5" name="Freeform 78"/>
            <p:cNvSpPr>
              <a:spLocks/>
            </p:cNvSpPr>
            <p:nvPr/>
          </p:nvSpPr>
          <p:spPr bwMode="auto">
            <a:xfrm>
              <a:off x="4205" y="2468"/>
              <a:ext cx="190" cy="666"/>
            </a:xfrm>
            <a:custGeom>
              <a:avLst/>
              <a:gdLst>
                <a:gd name="T0" fmla="*/ 172 w 190"/>
                <a:gd name="T1" fmla="*/ 264 h 666"/>
                <a:gd name="T2" fmla="*/ 190 w 190"/>
                <a:gd name="T3" fmla="*/ 392 h 666"/>
                <a:gd name="T4" fmla="*/ 188 w 190"/>
                <a:gd name="T5" fmla="*/ 394 h 666"/>
                <a:gd name="T6" fmla="*/ 183 w 190"/>
                <a:gd name="T7" fmla="*/ 402 h 666"/>
                <a:gd name="T8" fmla="*/ 173 w 190"/>
                <a:gd name="T9" fmla="*/ 413 h 666"/>
                <a:gd name="T10" fmla="*/ 163 w 190"/>
                <a:gd name="T11" fmla="*/ 429 h 666"/>
                <a:gd name="T12" fmla="*/ 150 w 190"/>
                <a:gd name="T13" fmla="*/ 446 h 666"/>
                <a:gd name="T14" fmla="*/ 134 w 190"/>
                <a:gd name="T15" fmla="*/ 467 h 666"/>
                <a:gd name="T16" fmla="*/ 118 w 190"/>
                <a:gd name="T17" fmla="*/ 488 h 666"/>
                <a:gd name="T18" fmla="*/ 101 w 190"/>
                <a:gd name="T19" fmla="*/ 511 h 666"/>
                <a:gd name="T20" fmla="*/ 85 w 190"/>
                <a:gd name="T21" fmla="*/ 535 h 666"/>
                <a:gd name="T22" fmla="*/ 68 w 190"/>
                <a:gd name="T23" fmla="*/ 559 h 666"/>
                <a:gd name="T24" fmla="*/ 52 w 190"/>
                <a:gd name="T25" fmla="*/ 581 h 666"/>
                <a:gd name="T26" fmla="*/ 36 w 190"/>
                <a:gd name="T27" fmla="*/ 604 h 666"/>
                <a:gd name="T28" fmla="*/ 23 w 190"/>
                <a:gd name="T29" fmla="*/ 624 h 666"/>
                <a:gd name="T30" fmla="*/ 13 w 190"/>
                <a:gd name="T31" fmla="*/ 642 h 666"/>
                <a:gd name="T32" fmla="*/ 4 w 190"/>
                <a:gd name="T33" fmla="*/ 656 h 666"/>
                <a:gd name="T34" fmla="*/ 0 w 190"/>
                <a:gd name="T35" fmla="*/ 666 h 666"/>
                <a:gd name="T36" fmla="*/ 2 w 190"/>
                <a:gd name="T37" fmla="*/ 662 h 666"/>
                <a:gd name="T38" fmla="*/ 8 w 190"/>
                <a:gd name="T39" fmla="*/ 649 h 666"/>
                <a:gd name="T40" fmla="*/ 18 w 190"/>
                <a:gd name="T41" fmla="*/ 627 h 666"/>
                <a:gd name="T42" fmla="*/ 34 w 190"/>
                <a:gd name="T43" fmla="*/ 599 h 666"/>
                <a:gd name="T44" fmla="*/ 54 w 190"/>
                <a:gd name="T45" fmla="*/ 563 h 666"/>
                <a:gd name="T46" fmla="*/ 80 w 190"/>
                <a:gd name="T47" fmla="*/ 520 h 666"/>
                <a:gd name="T48" fmla="*/ 111 w 190"/>
                <a:gd name="T49" fmla="*/ 471 h 666"/>
                <a:gd name="T50" fmla="*/ 147 w 190"/>
                <a:gd name="T51" fmla="*/ 416 h 666"/>
                <a:gd name="T52" fmla="*/ 121 w 190"/>
                <a:gd name="T53" fmla="*/ 0 h 666"/>
                <a:gd name="T54" fmla="*/ 172 w 190"/>
                <a:gd name="T55" fmla="*/ 264 h 66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0" h="666">
                  <a:moveTo>
                    <a:pt x="172" y="264"/>
                  </a:moveTo>
                  <a:lnTo>
                    <a:pt x="190" y="392"/>
                  </a:lnTo>
                  <a:lnTo>
                    <a:pt x="188" y="394"/>
                  </a:lnTo>
                  <a:lnTo>
                    <a:pt x="183" y="402"/>
                  </a:lnTo>
                  <a:lnTo>
                    <a:pt x="173" y="413"/>
                  </a:lnTo>
                  <a:lnTo>
                    <a:pt x="163" y="429"/>
                  </a:lnTo>
                  <a:lnTo>
                    <a:pt x="150" y="446"/>
                  </a:lnTo>
                  <a:lnTo>
                    <a:pt x="134" y="467"/>
                  </a:lnTo>
                  <a:lnTo>
                    <a:pt x="118" y="488"/>
                  </a:lnTo>
                  <a:lnTo>
                    <a:pt x="101" y="511"/>
                  </a:lnTo>
                  <a:lnTo>
                    <a:pt x="85" y="535"/>
                  </a:lnTo>
                  <a:lnTo>
                    <a:pt x="68" y="559"/>
                  </a:lnTo>
                  <a:lnTo>
                    <a:pt x="52" y="581"/>
                  </a:lnTo>
                  <a:lnTo>
                    <a:pt x="36" y="604"/>
                  </a:lnTo>
                  <a:lnTo>
                    <a:pt x="23" y="624"/>
                  </a:lnTo>
                  <a:lnTo>
                    <a:pt x="13" y="642"/>
                  </a:lnTo>
                  <a:lnTo>
                    <a:pt x="4" y="656"/>
                  </a:lnTo>
                  <a:lnTo>
                    <a:pt x="0" y="666"/>
                  </a:lnTo>
                  <a:lnTo>
                    <a:pt x="2" y="662"/>
                  </a:lnTo>
                  <a:lnTo>
                    <a:pt x="8" y="649"/>
                  </a:lnTo>
                  <a:lnTo>
                    <a:pt x="18" y="627"/>
                  </a:lnTo>
                  <a:lnTo>
                    <a:pt x="34" y="599"/>
                  </a:lnTo>
                  <a:lnTo>
                    <a:pt x="54" y="563"/>
                  </a:lnTo>
                  <a:lnTo>
                    <a:pt x="80" y="520"/>
                  </a:lnTo>
                  <a:lnTo>
                    <a:pt x="111" y="471"/>
                  </a:lnTo>
                  <a:lnTo>
                    <a:pt x="147" y="416"/>
                  </a:lnTo>
                  <a:lnTo>
                    <a:pt x="121" y="0"/>
                  </a:lnTo>
                  <a:lnTo>
                    <a:pt x="172" y="264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6" name="Freeform 79"/>
            <p:cNvSpPr>
              <a:spLocks/>
            </p:cNvSpPr>
            <p:nvPr/>
          </p:nvSpPr>
          <p:spPr bwMode="auto">
            <a:xfrm>
              <a:off x="4608" y="2333"/>
              <a:ext cx="168" cy="1195"/>
            </a:xfrm>
            <a:custGeom>
              <a:avLst/>
              <a:gdLst>
                <a:gd name="T0" fmla="*/ 143 w 168"/>
                <a:gd name="T1" fmla="*/ 1132 h 1195"/>
                <a:gd name="T2" fmla="*/ 125 w 168"/>
                <a:gd name="T3" fmla="*/ 850 h 1195"/>
                <a:gd name="T4" fmla="*/ 108 w 168"/>
                <a:gd name="T5" fmla="*/ 566 h 1195"/>
                <a:gd name="T6" fmla="*/ 90 w 168"/>
                <a:gd name="T7" fmla="*/ 282 h 1195"/>
                <a:gd name="T8" fmla="*/ 71 w 168"/>
                <a:gd name="T9" fmla="*/ 0 h 1195"/>
                <a:gd name="T10" fmla="*/ 53 w 168"/>
                <a:gd name="T11" fmla="*/ 0 h 1195"/>
                <a:gd name="T12" fmla="*/ 35 w 168"/>
                <a:gd name="T13" fmla="*/ 1 h 1195"/>
                <a:gd name="T14" fmla="*/ 18 w 168"/>
                <a:gd name="T15" fmla="*/ 1 h 1195"/>
                <a:gd name="T16" fmla="*/ 0 w 168"/>
                <a:gd name="T17" fmla="*/ 2 h 1195"/>
                <a:gd name="T18" fmla="*/ 18 w 168"/>
                <a:gd name="T19" fmla="*/ 285 h 1195"/>
                <a:gd name="T20" fmla="*/ 37 w 168"/>
                <a:gd name="T21" fmla="*/ 567 h 1195"/>
                <a:gd name="T22" fmla="*/ 54 w 168"/>
                <a:gd name="T23" fmla="*/ 851 h 1195"/>
                <a:gd name="T24" fmla="*/ 72 w 168"/>
                <a:gd name="T25" fmla="*/ 1135 h 1195"/>
                <a:gd name="T26" fmla="*/ 61 w 168"/>
                <a:gd name="T27" fmla="*/ 1195 h 1195"/>
                <a:gd name="T28" fmla="*/ 117 w 168"/>
                <a:gd name="T29" fmla="*/ 1193 h 1195"/>
                <a:gd name="T30" fmla="*/ 168 w 168"/>
                <a:gd name="T31" fmla="*/ 1191 h 1195"/>
                <a:gd name="T32" fmla="*/ 143 w 168"/>
                <a:gd name="T33" fmla="*/ 1132 h 11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195">
                  <a:moveTo>
                    <a:pt x="143" y="1132"/>
                  </a:moveTo>
                  <a:lnTo>
                    <a:pt x="125" y="850"/>
                  </a:lnTo>
                  <a:lnTo>
                    <a:pt x="108" y="566"/>
                  </a:lnTo>
                  <a:lnTo>
                    <a:pt x="90" y="282"/>
                  </a:lnTo>
                  <a:lnTo>
                    <a:pt x="71" y="0"/>
                  </a:lnTo>
                  <a:lnTo>
                    <a:pt x="53" y="0"/>
                  </a:lnTo>
                  <a:lnTo>
                    <a:pt x="35" y="1"/>
                  </a:lnTo>
                  <a:lnTo>
                    <a:pt x="18" y="1"/>
                  </a:lnTo>
                  <a:lnTo>
                    <a:pt x="0" y="2"/>
                  </a:lnTo>
                  <a:lnTo>
                    <a:pt x="18" y="285"/>
                  </a:lnTo>
                  <a:lnTo>
                    <a:pt x="37" y="567"/>
                  </a:lnTo>
                  <a:lnTo>
                    <a:pt x="54" y="851"/>
                  </a:lnTo>
                  <a:lnTo>
                    <a:pt x="72" y="1135"/>
                  </a:lnTo>
                  <a:lnTo>
                    <a:pt x="61" y="1195"/>
                  </a:lnTo>
                  <a:lnTo>
                    <a:pt x="117" y="1193"/>
                  </a:lnTo>
                  <a:lnTo>
                    <a:pt x="168" y="1191"/>
                  </a:lnTo>
                  <a:lnTo>
                    <a:pt x="143" y="1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7" name="Freeform 80"/>
            <p:cNvSpPr>
              <a:spLocks/>
            </p:cNvSpPr>
            <p:nvPr/>
          </p:nvSpPr>
          <p:spPr bwMode="auto">
            <a:xfrm>
              <a:off x="4071" y="2449"/>
              <a:ext cx="168" cy="1075"/>
            </a:xfrm>
            <a:custGeom>
              <a:avLst/>
              <a:gdLst>
                <a:gd name="T0" fmla="*/ 25 w 168"/>
                <a:gd name="T1" fmla="*/ 1020 h 1075"/>
                <a:gd name="T2" fmla="*/ 42 w 168"/>
                <a:gd name="T3" fmla="*/ 765 h 1075"/>
                <a:gd name="T4" fmla="*/ 60 w 168"/>
                <a:gd name="T5" fmla="*/ 509 h 1075"/>
                <a:gd name="T6" fmla="*/ 78 w 168"/>
                <a:gd name="T7" fmla="*/ 254 h 1075"/>
                <a:gd name="T8" fmla="*/ 97 w 168"/>
                <a:gd name="T9" fmla="*/ 0 h 1075"/>
                <a:gd name="T10" fmla="*/ 115 w 168"/>
                <a:gd name="T11" fmla="*/ 0 h 1075"/>
                <a:gd name="T12" fmla="*/ 132 w 168"/>
                <a:gd name="T13" fmla="*/ 0 h 1075"/>
                <a:gd name="T14" fmla="*/ 150 w 168"/>
                <a:gd name="T15" fmla="*/ 1 h 1075"/>
                <a:gd name="T16" fmla="*/ 168 w 168"/>
                <a:gd name="T17" fmla="*/ 1 h 1075"/>
                <a:gd name="T18" fmla="*/ 150 w 168"/>
                <a:gd name="T19" fmla="*/ 256 h 1075"/>
                <a:gd name="T20" fmla="*/ 131 w 168"/>
                <a:gd name="T21" fmla="*/ 512 h 1075"/>
                <a:gd name="T22" fmla="*/ 113 w 168"/>
                <a:gd name="T23" fmla="*/ 767 h 1075"/>
                <a:gd name="T24" fmla="*/ 96 w 168"/>
                <a:gd name="T25" fmla="*/ 1022 h 1075"/>
                <a:gd name="T26" fmla="*/ 106 w 168"/>
                <a:gd name="T27" fmla="*/ 1075 h 1075"/>
                <a:gd name="T28" fmla="*/ 51 w 168"/>
                <a:gd name="T29" fmla="*/ 1074 h 1075"/>
                <a:gd name="T30" fmla="*/ 0 w 168"/>
                <a:gd name="T31" fmla="*/ 1073 h 1075"/>
                <a:gd name="T32" fmla="*/ 25 w 168"/>
                <a:gd name="T33" fmla="*/ 1020 h 10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075">
                  <a:moveTo>
                    <a:pt x="25" y="1020"/>
                  </a:moveTo>
                  <a:lnTo>
                    <a:pt x="42" y="765"/>
                  </a:lnTo>
                  <a:lnTo>
                    <a:pt x="60" y="509"/>
                  </a:lnTo>
                  <a:lnTo>
                    <a:pt x="78" y="254"/>
                  </a:lnTo>
                  <a:lnTo>
                    <a:pt x="97" y="0"/>
                  </a:lnTo>
                  <a:lnTo>
                    <a:pt x="115" y="0"/>
                  </a:lnTo>
                  <a:lnTo>
                    <a:pt x="132" y="0"/>
                  </a:lnTo>
                  <a:lnTo>
                    <a:pt x="150" y="1"/>
                  </a:lnTo>
                  <a:lnTo>
                    <a:pt x="168" y="1"/>
                  </a:lnTo>
                  <a:lnTo>
                    <a:pt x="150" y="256"/>
                  </a:lnTo>
                  <a:lnTo>
                    <a:pt x="131" y="512"/>
                  </a:lnTo>
                  <a:lnTo>
                    <a:pt x="113" y="767"/>
                  </a:lnTo>
                  <a:lnTo>
                    <a:pt x="96" y="1022"/>
                  </a:lnTo>
                  <a:lnTo>
                    <a:pt x="106" y="1075"/>
                  </a:lnTo>
                  <a:lnTo>
                    <a:pt x="51" y="1074"/>
                  </a:lnTo>
                  <a:lnTo>
                    <a:pt x="0" y="1073"/>
                  </a:lnTo>
                  <a:lnTo>
                    <a:pt x="25" y="10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8" name="Rectangle 81"/>
            <p:cNvSpPr>
              <a:spLocks noChangeArrowheads="1"/>
            </p:cNvSpPr>
            <p:nvPr/>
          </p:nvSpPr>
          <p:spPr bwMode="auto">
            <a:xfrm>
              <a:off x="4176" y="2885"/>
              <a:ext cx="497" cy="7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69" name="Freeform 82"/>
            <p:cNvSpPr>
              <a:spLocks/>
            </p:cNvSpPr>
            <p:nvPr/>
          </p:nvSpPr>
          <p:spPr bwMode="auto">
            <a:xfrm>
              <a:off x="4774" y="2280"/>
              <a:ext cx="263" cy="1132"/>
            </a:xfrm>
            <a:custGeom>
              <a:avLst/>
              <a:gdLst>
                <a:gd name="T0" fmla="*/ 234 w 263"/>
                <a:gd name="T1" fmla="*/ 1068 h 1132"/>
                <a:gd name="T2" fmla="*/ 194 w 263"/>
                <a:gd name="T3" fmla="*/ 801 h 1132"/>
                <a:gd name="T4" fmla="*/ 152 w 263"/>
                <a:gd name="T5" fmla="*/ 534 h 1132"/>
                <a:gd name="T6" fmla="*/ 112 w 263"/>
                <a:gd name="T7" fmla="*/ 266 h 1132"/>
                <a:gd name="T8" fmla="*/ 71 w 263"/>
                <a:gd name="T9" fmla="*/ 0 h 1132"/>
                <a:gd name="T10" fmla="*/ 53 w 263"/>
                <a:gd name="T11" fmla="*/ 2 h 1132"/>
                <a:gd name="T12" fmla="*/ 35 w 263"/>
                <a:gd name="T13" fmla="*/ 3 h 1132"/>
                <a:gd name="T14" fmla="*/ 17 w 263"/>
                <a:gd name="T15" fmla="*/ 4 h 1132"/>
                <a:gd name="T16" fmla="*/ 0 w 263"/>
                <a:gd name="T17" fmla="*/ 7 h 1132"/>
                <a:gd name="T18" fmla="*/ 41 w 263"/>
                <a:gd name="T19" fmla="*/ 273 h 1132"/>
                <a:gd name="T20" fmla="*/ 81 w 263"/>
                <a:gd name="T21" fmla="*/ 540 h 1132"/>
                <a:gd name="T22" fmla="*/ 123 w 263"/>
                <a:gd name="T23" fmla="*/ 808 h 1132"/>
                <a:gd name="T24" fmla="*/ 163 w 263"/>
                <a:gd name="T25" fmla="*/ 1075 h 1132"/>
                <a:gd name="T26" fmla="*/ 157 w 263"/>
                <a:gd name="T27" fmla="*/ 1132 h 1132"/>
                <a:gd name="T28" fmla="*/ 212 w 263"/>
                <a:gd name="T29" fmla="*/ 1127 h 1132"/>
                <a:gd name="T30" fmla="*/ 263 w 263"/>
                <a:gd name="T31" fmla="*/ 1123 h 1132"/>
                <a:gd name="T32" fmla="*/ 234 w 263"/>
                <a:gd name="T33" fmla="*/ 1068 h 11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132">
                  <a:moveTo>
                    <a:pt x="234" y="1068"/>
                  </a:moveTo>
                  <a:lnTo>
                    <a:pt x="194" y="801"/>
                  </a:lnTo>
                  <a:lnTo>
                    <a:pt x="152" y="534"/>
                  </a:lnTo>
                  <a:lnTo>
                    <a:pt x="112" y="266"/>
                  </a:lnTo>
                  <a:lnTo>
                    <a:pt x="71" y="0"/>
                  </a:lnTo>
                  <a:lnTo>
                    <a:pt x="53" y="2"/>
                  </a:lnTo>
                  <a:lnTo>
                    <a:pt x="35" y="3"/>
                  </a:lnTo>
                  <a:lnTo>
                    <a:pt x="17" y="4"/>
                  </a:lnTo>
                  <a:lnTo>
                    <a:pt x="0" y="7"/>
                  </a:lnTo>
                  <a:lnTo>
                    <a:pt x="41" y="273"/>
                  </a:lnTo>
                  <a:lnTo>
                    <a:pt x="81" y="540"/>
                  </a:lnTo>
                  <a:lnTo>
                    <a:pt x="123" y="808"/>
                  </a:lnTo>
                  <a:lnTo>
                    <a:pt x="163" y="1075"/>
                  </a:lnTo>
                  <a:lnTo>
                    <a:pt x="157" y="1132"/>
                  </a:lnTo>
                  <a:lnTo>
                    <a:pt x="212" y="1127"/>
                  </a:lnTo>
                  <a:lnTo>
                    <a:pt x="263" y="1123"/>
                  </a:lnTo>
                  <a:lnTo>
                    <a:pt x="234" y="10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0" name="Freeform 83"/>
            <p:cNvSpPr>
              <a:spLocks/>
            </p:cNvSpPr>
            <p:nvPr/>
          </p:nvSpPr>
          <p:spPr bwMode="auto">
            <a:xfrm>
              <a:off x="4365" y="2326"/>
              <a:ext cx="168" cy="1076"/>
            </a:xfrm>
            <a:custGeom>
              <a:avLst/>
              <a:gdLst>
                <a:gd name="T0" fmla="*/ 25 w 168"/>
                <a:gd name="T1" fmla="*/ 1020 h 1076"/>
                <a:gd name="T2" fmla="*/ 43 w 168"/>
                <a:gd name="T3" fmla="*/ 765 h 1076"/>
                <a:gd name="T4" fmla="*/ 61 w 168"/>
                <a:gd name="T5" fmla="*/ 509 h 1076"/>
                <a:gd name="T6" fmla="*/ 80 w 168"/>
                <a:gd name="T7" fmla="*/ 254 h 1076"/>
                <a:gd name="T8" fmla="*/ 97 w 168"/>
                <a:gd name="T9" fmla="*/ 0 h 1076"/>
                <a:gd name="T10" fmla="*/ 115 w 168"/>
                <a:gd name="T11" fmla="*/ 1 h 1076"/>
                <a:gd name="T12" fmla="*/ 133 w 168"/>
                <a:gd name="T13" fmla="*/ 1 h 1076"/>
                <a:gd name="T14" fmla="*/ 151 w 168"/>
                <a:gd name="T15" fmla="*/ 2 h 1076"/>
                <a:gd name="T16" fmla="*/ 168 w 168"/>
                <a:gd name="T17" fmla="*/ 2 h 1076"/>
                <a:gd name="T18" fmla="*/ 151 w 168"/>
                <a:gd name="T19" fmla="*/ 256 h 1076"/>
                <a:gd name="T20" fmla="*/ 133 w 168"/>
                <a:gd name="T21" fmla="*/ 512 h 1076"/>
                <a:gd name="T22" fmla="*/ 114 w 168"/>
                <a:gd name="T23" fmla="*/ 767 h 1076"/>
                <a:gd name="T24" fmla="*/ 96 w 168"/>
                <a:gd name="T25" fmla="*/ 1022 h 1076"/>
                <a:gd name="T26" fmla="*/ 107 w 168"/>
                <a:gd name="T27" fmla="*/ 1076 h 1076"/>
                <a:gd name="T28" fmla="*/ 51 w 168"/>
                <a:gd name="T29" fmla="*/ 1074 h 1076"/>
                <a:gd name="T30" fmla="*/ 0 w 168"/>
                <a:gd name="T31" fmla="*/ 1073 h 1076"/>
                <a:gd name="T32" fmla="*/ 25 w 168"/>
                <a:gd name="T33" fmla="*/ 1020 h 10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8" h="1076">
                  <a:moveTo>
                    <a:pt x="25" y="1020"/>
                  </a:moveTo>
                  <a:lnTo>
                    <a:pt x="43" y="765"/>
                  </a:lnTo>
                  <a:lnTo>
                    <a:pt x="61" y="509"/>
                  </a:lnTo>
                  <a:lnTo>
                    <a:pt x="80" y="254"/>
                  </a:lnTo>
                  <a:lnTo>
                    <a:pt x="97" y="0"/>
                  </a:lnTo>
                  <a:lnTo>
                    <a:pt x="115" y="1"/>
                  </a:lnTo>
                  <a:lnTo>
                    <a:pt x="133" y="1"/>
                  </a:lnTo>
                  <a:lnTo>
                    <a:pt x="151" y="2"/>
                  </a:lnTo>
                  <a:lnTo>
                    <a:pt x="168" y="2"/>
                  </a:lnTo>
                  <a:lnTo>
                    <a:pt x="151" y="256"/>
                  </a:lnTo>
                  <a:lnTo>
                    <a:pt x="133" y="512"/>
                  </a:lnTo>
                  <a:lnTo>
                    <a:pt x="114" y="767"/>
                  </a:lnTo>
                  <a:lnTo>
                    <a:pt x="96" y="1022"/>
                  </a:lnTo>
                  <a:lnTo>
                    <a:pt x="107" y="1076"/>
                  </a:lnTo>
                  <a:lnTo>
                    <a:pt x="51" y="1074"/>
                  </a:lnTo>
                  <a:lnTo>
                    <a:pt x="0" y="1073"/>
                  </a:lnTo>
                  <a:lnTo>
                    <a:pt x="25" y="10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1" name="Rectangle 84"/>
            <p:cNvSpPr>
              <a:spLocks noChangeArrowheads="1"/>
            </p:cNvSpPr>
            <p:nvPr/>
          </p:nvSpPr>
          <p:spPr bwMode="auto">
            <a:xfrm>
              <a:off x="4501" y="2767"/>
              <a:ext cx="355" cy="6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2" name="Freeform 85"/>
            <p:cNvSpPr>
              <a:spLocks/>
            </p:cNvSpPr>
            <p:nvPr/>
          </p:nvSpPr>
          <p:spPr bwMode="auto">
            <a:xfrm>
              <a:off x="4167" y="2247"/>
              <a:ext cx="679" cy="228"/>
            </a:xfrm>
            <a:custGeom>
              <a:avLst/>
              <a:gdLst>
                <a:gd name="T0" fmla="*/ 294 w 679"/>
                <a:gd name="T1" fmla="*/ 50 h 228"/>
                <a:gd name="T2" fmla="*/ 301 w 679"/>
                <a:gd name="T3" fmla="*/ 37 h 228"/>
                <a:gd name="T4" fmla="*/ 316 w 679"/>
                <a:gd name="T5" fmla="*/ 28 h 228"/>
                <a:gd name="T6" fmla="*/ 334 w 679"/>
                <a:gd name="T7" fmla="*/ 18 h 228"/>
                <a:gd name="T8" fmla="*/ 358 w 679"/>
                <a:gd name="T9" fmla="*/ 13 h 228"/>
                <a:gd name="T10" fmla="*/ 385 w 679"/>
                <a:gd name="T11" fmla="*/ 8 h 228"/>
                <a:gd name="T12" fmla="*/ 414 w 679"/>
                <a:gd name="T13" fmla="*/ 4 h 228"/>
                <a:gd name="T14" fmla="*/ 444 w 679"/>
                <a:gd name="T15" fmla="*/ 2 h 228"/>
                <a:gd name="T16" fmla="*/ 476 w 679"/>
                <a:gd name="T17" fmla="*/ 1 h 228"/>
                <a:gd name="T18" fmla="*/ 508 w 679"/>
                <a:gd name="T19" fmla="*/ 0 h 228"/>
                <a:gd name="T20" fmla="*/ 538 w 679"/>
                <a:gd name="T21" fmla="*/ 1 h 228"/>
                <a:gd name="T22" fmla="*/ 566 w 679"/>
                <a:gd name="T23" fmla="*/ 1 h 228"/>
                <a:gd name="T24" fmla="*/ 591 w 679"/>
                <a:gd name="T25" fmla="*/ 2 h 228"/>
                <a:gd name="T26" fmla="*/ 611 w 679"/>
                <a:gd name="T27" fmla="*/ 3 h 228"/>
                <a:gd name="T28" fmla="*/ 628 w 679"/>
                <a:gd name="T29" fmla="*/ 4 h 228"/>
                <a:gd name="T30" fmla="*/ 639 w 679"/>
                <a:gd name="T31" fmla="*/ 5 h 228"/>
                <a:gd name="T32" fmla="*/ 642 w 679"/>
                <a:gd name="T33" fmla="*/ 5 h 228"/>
                <a:gd name="T34" fmla="*/ 665 w 679"/>
                <a:gd name="T35" fmla="*/ 16 h 228"/>
                <a:gd name="T36" fmla="*/ 675 w 679"/>
                <a:gd name="T37" fmla="*/ 26 h 228"/>
                <a:gd name="T38" fmla="*/ 679 w 679"/>
                <a:gd name="T39" fmla="*/ 34 h 228"/>
                <a:gd name="T40" fmla="*/ 676 w 679"/>
                <a:gd name="T41" fmla="*/ 41 h 228"/>
                <a:gd name="T42" fmla="*/ 669 w 679"/>
                <a:gd name="T43" fmla="*/ 47 h 228"/>
                <a:gd name="T44" fmla="*/ 662 w 679"/>
                <a:gd name="T45" fmla="*/ 52 h 228"/>
                <a:gd name="T46" fmla="*/ 656 w 679"/>
                <a:gd name="T47" fmla="*/ 54 h 228"/>
                <a:gd name="T48" fmla="*/ 654 w 679"/>
                <a:gd name="T49" fmla="*/ 55 h 228"/>
                <a:gd name="T50" fmla="*/ 640 w 679"/>
                <a:gd name="T51" fmla="*/ 65 h 228"/>
                <a:gd name="T52" fmla="*/ 623 w 679"/>
                <a:gd name="T53" fmla="*/ 74 h 228"/>
                <a:gd name="T54" fmla="*/ 607 w 679"/>
                <a:gd name="T55" fmla="*/ 81 h 228"/>
                <a:gd name="T56" fmla="*/ 590 w 679"/>
                <a:gd name="T57" fmla="*/ 88 h 228"/>
                <a:gd name="T58" fmla="*/ 573 w 679"/>
                <a:gd name="T59" fmla="*/ 93 h 228"/>
                <a:gd name="T60" fmla="*/ 557 w 679"/>
                <a:gd name="T61" fmla="*/ 98 h 228"/>
                <a:gd name="T62" fmla="*/ 540 w 679"/>
                <a:gd name="T63" fmla="*/ 101 h 228"/>
                <a:gd name="T64" fmla="*/ 525 w 679"/>
                <a:gd name="T65" fmla="*/ 105 h 228"/>
                <a:gd name="T66" fmla="*/ 510 w 679"/>
                <a:gd name="T67" fmla="*/ 107 h 228"/>
                <a:gd name="T68" fmla="*/ 495 w 679"/>
                <a:gd name="T69" fmla="*/ 108 h 228"/>
                <a:gd name="T70" fmla="*/ 484 w 679"/>
                <a:gd name="T71" fmla="*/ 111 h 228"/>
                <a:gd name="T72" fmla="*/ 473 w 679"/>
                <a:gd name="T73" fmla="*/ 111 h 228"/>
                <a:gd name="T74" fmla="*/ 463 w 679"/>
                <a:gd name="T75" fmla="*/ 112 h 228"/>
                <a:gd name="T76" fmla="*/ 458 w 679"/>
                <a:gd name="T77" fmla="*/ 112 h 228"/>
                <a:gd name="T78" fmla="*/ 453 w 679"/>
                <a:gd name="T79" fmla="*/ 112 h 228"/>
                <a:gd name="T80" fmla="*/ 452 w 679"/>
                <a:gd name="T81" fmla="*/ 112 h 228"/>
                <a:gd name="T82" fmla="*/ 198 w 679"/>
                <a:gd name="T83" fmla="*/ 107 h 228"/>
                <a:gd name="T84" fmla="*/ 152 w 679"/>
                <a:gd name="T85" fmla="*/ 114 h 228"/>
                <a:gd name="T86" fmla="*/ 119 w 679"/>
                <a:gd name="T87" fmla="*/ 128 h 228"/>
                <a:gd name="T88" fmla="*/ 97 w 679"/>
                <a:gd name="T89" fmla="*/ 147 h 228"/>
                <a:gd name="T90" fmla="*/ 83 w 679"/>
                <a:gd name="T91" fmla="*/ 169 h 228"/>
                <a:gd name="T92" fmla="*/ 74 w 679"/>
                <a:gd name="T93" fmla="*/ 191 h 228"/>
                <a:gd name="T94" fmla="*/ 71 w 679"/>
                <a:gd name="T95" fmla="*/ 210 h 228"/>
                <a:gd name="T96" fmla="*/ 71 w 679"/>
                <a:gd name="T97" fmla="*/ 223 h 228"/>
                <a:gd name="T98" fmla="*/ 71 w 679"/>
                <a:gd name="T99" fmla="*/ 228 h 228"/>
                <a:gd name="T100" fmla="*/ 0 w 679"/>
                <a:gd name="T101" fmla="*/ 205 h 228"/>
                <a:gd name="T102" fmla="*/ 12 w 679"/>
                <a:gd name="T103" fmla="*/ 126 h 228"/>
                <a:gd name="T104" fmla="*/ 13 w 679"/>
                <a:gd name="T105" fmla="*/ 122 h 228"/>
                <a:gd name="T106" fmla="*/ 15 w 679"/>
                <a:gd name="T107" fmla="*/ 114 h 228"/>
                <a:gd name="T108" fmla="*/ 22 w 679"/>
                <a:gd name="T109" fmla="*/ 101 h 228"/>
                <a:gd name="T110" fmla="*/ 34 w 679"/>
                <a:gd name="T111" fmla="*/ 87 h 228"/>
                <a:gd name="T112" fmla="*/ 52 w 679"/>
                <a:gd name="T113" fmla="*/ 74 h 228"/>
                <a:gd name="T114" fmla="*/ 79 w 679"/>
                <a:gd name="T115" fmla="*/ 62 h 228"/>
                <a:gd name="T116" fmla="*/ 113 w 679"/>
                <a:gd name="T117" fmla="*/ 55 h 228"/>
                <a:gd name="T118" fmla="*/ 159 w 679"/>
                <a:gd name="T119" fmla="*/ 53 h 228"/>
                <a:gd name="T120" fmla="*/ 294 w 679"/>
                <a:gd name="T121" fmla="*/ 50 h 2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79" h="228">
                  <a:moveTo>
                    <a:pt x="294" y="50"/>
                  </a:moveTo>
                  <a:lnTo>
                    <a:pt x="301" y="37"/>
                  </a:lnTo>
                  <a:lnTo>
                    <a:pt x="316" y="28"/>
                  </a:lnTo>
                  <a:lnTo>
                    <a:pt x="334" y="18"/>
                  </a:lnTo>
                  <a:lnTo>
                    <a:pt x="358" y="13"/>
                  </a:lnTo>
                  <a:lnTo>
                    <a:pt x="385" y="8"/>
                  </a:lnTo>
                  <a:lnTo>
                    <a:pt x="414" y="4"/>
                  </a:lnTo>
                  <a:lnTo>
                    <a:pt x="444" y="2"/>
                  </a:lnTo>
                  <a:lnTo>
                    <a:pt x="476" y="1"/>
                  </a:lnTo>
                  <a:lnTo>
                    <a:pt x="508" y="0"/>
                  </a:lnTo>
                  <a:lnTo>
                    <a:pt x="538" y="1"/>
                  </a:lnTo>
                  <a:lnTo>
                    <a:pt x="566" y="1"/>
                  </a:lnTo>
                  <a:lnTo>
                    <a:pt x="591" y="2"/>
                  </a:lnTo>
                  <a:lnTo>
                    <a:pt x="611" y="3"/>
                  </a:lnTo>
                  <a:lnTo>
                    <a:pt x="628" y="4"/>
                  </a:lnTo>
                  <a:lnTo>
                    <a:pt x="639" y="5"/>
                  </a:lnTo>
                  <a:lnTo>
                    <a:pt x="642" y="5"/>
                  </a:lnTo>
                  <a:lnTo>
                    <a:pt x="665" y="16"/>
                  </a:lnTo>
                  <a:lnTo>
                    <a:pt x="675" y="26"/>
                  </a:lnTo>
                  <a:lnTo>
                    <a:pt x="679" y="34"/>
                  </a:lnTo>
                  <a:lnTo>
                    <a:pt x="676" y="41"/>
                  </a:lnTo>
                  <a:lnTo>
                    <a:pt x="669" y="47"/>
                  </a:lnTo>
                  <a:lnTo>
                    <a:pt x="662" y="52"/>
                  </a:lnTo>
                  <a:lnTo>
                    <a:pt x="656" y="54"/>
                  </a:lnTo>
                  <a:lnTo>
                    <a:pt x="654" y="55"/>
                  </a:lnTo>
                  <a:lnTo>
                    <a:pt x="640" y="65"/>
                  </a:lnTo>
                  <a:lnTo>
                    <a:pt x="623" y="74"/>
                  </a:lnTo>
                  <a:lnTo>
                    <a:pt x="607" y="81"/>
                  </a:lnTo>
                  <a:lnTo>
                    <a:pt x="590" y="88"/>
                  </a:lnTo>
                  <a:lnTo>
                    <a:pt x="573" y="93"/>
                  </a:lnTo>
                  <a:lnTo>
                    <a:pt x="557" y="98"/>
                  </a:lnTo>
                  <a:lnTo>
                    <a:pt x="540" y="101"/>
                  </a:lnTo>
                  <a:lnTo>
                    <a:pt x="525" y="105"/>
                  </a:lnTo>
                  <a:lnTo>
                    <a:pt x="510" y="107"/>
                  </a:lnTo>
                  <a:lnTo>
                    <a:pt x="495" y="108"/>
                  </a:lnTo>
                  <a:lnTo>
                    <a:pt x="484" y="111"/>
                  </a:lnTo>
                  <a:lnTo>
                    <a:pt x="473" y="111"/>
                  </a:lnTo>
                  <a:lnTo>
                    <a:pt x="463" y="112"/>
                  </a:lnTo>
                  <a:lnTo>
                    <a:pt x="458" y="112"/>
                  </a:lnTo>
                  <a:lnTo>
                    <a:pt x="453" y="112"/>
                  </a:lnTo>
                  <a:lnTo>
                    <a:pt x="452" y="112"/>
                  </a:lnTo>
                  <a:lnTo>
                    <a:pt x="198" y="107"/>
                  </a:lnTo>
                  <a:lnTo>
                    <a:pt x="152" y="114"/>
                  </a:lnTo>
                  <a:lnTo>
                    <a:pt x="119" y="128"/>
                  </a:lnTo>
                  <a:lnTo>
                    <a:pt x="97" y="147"/>
                  </a:lnTo>
                  <a:lnTo>
                    <a:pt x="83" y="169"/>
                  </a:lnTo>
                  <a:lnTo>
                    <a:pt x="74" y="191"/>
                  </a:lnTo>
                  <a:lnTo>
                    <a:pt x="71" y="210"/>
                  </a:lnTo>
                  <a:lnTo>
                    <a:pt x="71" y="223"/>
                  </a:lnTo>
                  <a:lnTo>
                    <a:pt x="71" y="228"/>
                  </a:lnTo>
                  <a:lnTo>
                    <a:pt x="0" y="205"/>
                  </a:lnTo>
                  <a:lnTo>
                    <a:pt x="12" y="126"/>
                  </a:lnTo>
                  <a:lnTo>
                    <a:pt x="13" y="122"/>
                  </a:lnTo>
                  <a:lnTo>
                    <a:pt x="15" y="114"/>
                  </a:lnTo>
                  <a:lnTo>
                    <a:pt x="22" y="101"/>
                  </a:lnTo>
                  <a:lnTo>
                    <a:pt x="34" y="87"/>
                  </a:lnTo>
                  <a:lnTo>
                    <a:pt x="52" y="74"/>
                  </a:lnTo>
                  <a:lnTo>
                    <a:pt x="79" y="62"/>
                  </a:lnTo>
                  <a:lnTo>
                    <a:pt x="113" y="55"/>
                  </a:lnTo>
                  <a:lnTo>
                    <a:pt x="159" y="53"/>
                  </a:lnTo>
                  <a:lnTo>
                    <a:pt x="294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3" name="Freeform 86"/>
            <p:cNvSpPr>
              <a:spLocks/>
            </p:cNvSpPr>
            <p:nvPr/>
          </p:nvSpPr>
          <p:spPr bwMode="auto">
            <a:xfrm>
              <a:off x="4125" y="2267"/>
              <a:ext cx="857" cy="1194"/>
            </a:xfrm>
            <a:custGeom>
              <a:avLst/>
              <a:gdLst>
                <a:gd name="T0" fmla="*/ 330 w 857"/>
                <a:gd name="T1" fmla="*/ 69 h 1194"/>
                <a:gd name="T2" fmla="*/ 376 w 857"/>
                <a:gd name="T3" fmla="*/ 71 h 1194"/>
                <a:gd name="T4" fmla="*/ 429 w 857"/>
                <a:gd name="T5" fmla="*/ 72 h 1194"/>
                <a:gd name="T6" fmla="*/ 475 w 857"/>
                <a:gd name="T7" fmla="*/ 72 h 1194"/>
                <a:gd name="T8" fmla="*/ 505 w 857"/>
                <a:gd name="T9" fmla="*/ 73 h 1194"/>
                <a:gd name="T10" fmla="*/ 541 w 857"/>
                <a:gd name="T11" fmla="*/ 71 h 1194"/>
                <a:gd name="T12" fmla="*/ 614 w 857"/>
                <a:gd name="T13" fmla="*/ 54 h 1194"/>
                <a:gd name="T14" fmla="*/ 654 w 857"/>
                <a:gd name="T15" fmla="*/ 39 h 1194"/>
                <a:gd name="T16" fmla="*/ 676 w 857"/>
                <a:gd name="T17" fmla="*/ 37 h 1194"/>
                <a:gd name="T18" fmla="*/ 841 w 857"/>
                <a:gd name="T19" fmla="*/ 1079 h 1194"/>
                <a:gd name="T20" fmla="*/ 703 w 857"/>
                <a:gd name="T21" fmla="*/ 30 h 1194"/>
                <a:gd name="T22" fmla="*/ 684 w 857"/>
                <a:gd name="T23" fmla="*/ 6 h 1194"/>
                <a:gd name="T24" fmla="*/ 669 w 857"/>
                <a:gd name="T25" fmla="*/ 3 h 1194"/>
                <a:gd name="T26" fmla="*/ 592 w 857"/>
                <a:gd name="T27" fmla="*/ 1 h 1194"/>
                <a:gd name="T28" fmla="*/ 505 w 857"/>
                <a:gd name="T29" fmla="*/ 2 h 1194"/>
                <a:gd name="T30" fmla="*/ 447 w 857"/>
                <a:gd name="T31" fmla="*/ 8 h 1194"/>
                <a:gd name="T32" fmla="*/ 412 w 857"/>
                <a:gd name="T33" fmla="*/ 15 h 1194"/>
                <a:gd name="T34" fmla="*/ 395 w 857"/>
                <a:gd name="T35" fmla="*/ 21 h 1194"/>
                <a:gd name="T36" fmla="*/ 405 w 857"/>
                <a:gd name="T37" fmla="*/ 24 h 1194"/>
                <a:gd name="T38" fmla="*/ 453 w 857"/>
                <a:gd name="T39" fmla="*/ 26 h 1194"/>
                <a:gd name="T40" fmla="*/ 511 w 857"/>
                <a:gd name="T41" fmla="*/ 22 h 1194"/>
                <a:gd name="T42" fmla="*/ 567 w 857"/>
                <a:gd name="T43" fmla="*/ 16 h 1194"/>
                <a:gd name="T44" fmla="*/ 610 w 857"/>
                <a:gd name="T45" fmla="*/ 11 h 1194"/>
                <a:gd name="T46" fmla="*/ 626 w 857"/>
                <a:gd name="T47" fmla="*/ 9 h 1194"/>
                <a:gd name="T48" fmla="*/ 641 w 857"/>
                <a:gd name="T49" fmla="*/ 16 h 1194"/>
                <a:gd name="T50" fmla="*/ 612 w 857"/>
                <a:gd name="T51" fmla="*/ 28 h 1194"/>
                <a:gd name="T52" fmla="*/ 592 w 857"/>
                <a:gd name="T53" fmla="*/ 35 h 1194"/>
                <a:gd name="T54" fmla="*/ 553 w 857"/>
                <a:gd name="T55" fmla="*/ 45 h 1194"/>
                <a:gd name="T56" fmla="*/ 503 w 857"/>
                <a:gd name="T57" fmla="*/ 50 h 1194"/>
                <a:gd name="T58" fmla="*/ 455 w 857"/>
                <a:gd name="T59" fmla="*/ 53 h 1194"/>
                <a:gd name="T60" fmla="*/ 417 w 857"/>
                <a:gd name="T61" fmla="*/ 54 h 1194"/>
                <a:gd name="T62" fmla="*/ 403 w 857"/>
                <a:gd name="T63" fmla="*/ 54 h 1194"/>
                <a:gd name="T64" fmla="*/ 389 w 857"/>
                <a:gd name="T65" fmla="*/ 53 h 1194"/>
                <a:gd name="T66" fmla="*/ 354 w 857"/>
                <a:gd name="T67" fmla="*/ 50 h 1194"/>
                <a:gd name="T68" fmla="*/ 302 w 857"/>
                <a:gd name="T69" fmla="*/ 49 h 1194"/>
                <a:gd name="T70" fmla="*/ 243 w 857"/>
                <a:gd name="T71" fmla="*/ 49 h 1194"/>
                <a:gd name="T72" fmla="*/ 180 w 857"/>
                <a:gd name="T73" fmla="*/ 53 h 1194"/>
                <a:gd name="T74" fmla="*/ 106 w 857"/>
                <a:gd name="T75" fmla="*/ 80 h 1194"/>
                <a:gd name="T76" fmla="*/ 75 w 857"/>
                <a:gd name="T77" fmla="*/ 146 h 1194"/>
                <a:gd name="T78" fmla="*/ 74 w 857"/>
                <a:gd name="T79" fmla="*/ 184 h 1194"/>
                <a:gd name="T80" fmla="*/ 20 w 857"/>
                <a:gd name="T81" fmla="*/ 1194 h 1194"/>
                <a:gd name="T82" fmla="*/ 100 w 857"/>
                <a:gd name="T83" fmla="*/ 150 h 1194"/>
                <a:gd name="T84" fmla="*/ 104 w 857"/>
                <a:gd name="T85" fmla="*/ 128 h 1194"/>
                <a:gd name="T86" fmla="*/ 129 w 857"/>
                <a:gd name="T87" fmla="*/ 89 h 1194"/>
                <a:gd name="T88" fmla="*/ 168 w 857"/>
                <a:gd name="T89" fmla="*/ 73 h 1194"/>
                <a:gd name="T90" fmla="*/ 227 w 857"/>
                <a:gd name="T91" fmla="*/ 71 h 1194"/>
                <a:gd name="T92" fmla="*/ 295 w 857"/>
                <a:gd name="T93" fmla="*/ 68 h 119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57" h="1194">
                  <a:moveTo>
                    <a:pt x="307" y="68"/>
                  </a:moveTo>
                  <a:lnTo>
                    <a:pt x="317" y="68"/>
                  </a:lnTo>
                  <a:lnTo>
                    <a:pt x="330" y="69"/>
                  </a:lnTo>
                  <a:lnTo>
                    <a:pt x="345" y="69"/>
                  </a:lnTo>
                  <a:lnTo>
                    <a:pt x="360" y="69"/>
                  </a:lnTo>
                  <a:lnTo>
                    <a:pt x="376" y="71"/>
                  </a:lnTo>
                  <a:lnTo>
                    <a:pt x="394" y="71"/>
                  </a:lnTo>
                  <a:lnTo>
                    <a:pt x="412" y="71"/>
                  </a:lnTo>
                  <a:lnTo>
                    <a:pt x="429" y="72"/>
                  </a:lnTo>
                  <a:lnTo>
                    <a:pt x="445" y="72"/>
                  </a:lnTo>
                  <a:lnTo>
                    <a:pt x="460" y="72"/>
                  </a:lnTo>
                  <a:lnTo>
                    <a:pt x="475" y="72"/>
                  </a:lnTo>
                  <a:lnTo>
                    <a:pt x="488" y="73"/>
                  </a:lnTo>
                  <a:lnTo>
                    <a:pt x="498" y="73"/>
                  </a:lnTo>
                  <a:lnTo>
                    <a:pt x="505" y="73"/>
                  </a:lnTo>
                  <a:lnTo>
                    <a:pt x="511" y="73"/>
                  </a:lnTo>
                  <a:lnTo>
                    <a:pt x="513" y="73"/>
                  </a:lnTo>
                  <a:lnTo>
                    <a:pt x="541" y="71"/>
                  </a:lnTo>
                  <a:lnTo>
                    <a:pt x="567" y="66"/>
                  </a:lnTo>
                  <a:lnTo>
                    <a:pt x="592" y="60"/>
                  </a:lnTo>
                  <a:lnTo>
                    <a:pt x="614" y="54"/>
                  </a:lnTo>
                  <a:lnTo>
                    <a:pt x="632" y="48"/>
                  </a:lnTo>
                  <a:lnTo>
                    <a:pt x="646" y="42"/>
                  </a:lnTo>
                  <a:lnTo>
                    <a:pt x="654" y="39"/>
                  </a:lnTo>
                  <a:lnTo>
                    <a:pt x="658" y="37"/>
                  </a:lnTo>
                  <a:lnTo>
                    <a:pt x="669" y="34"/>
                  </a:lnTo>
                  <a:lnTo>
                    <a:pt x="676" y="37"/>
                  </a:lnTo>
                  <a:lnTo>
                    <a:pt x="682" y="43"/>
                  </a:lnTo>
                  <a:lnTo>
                    <a:pt x="683" y="47"/>
                  </a:lnTo>
                  <a:lnTo>
                    <a:pt x="841" y="1079"/>
                  </a:lnTo>
                  <a:lnTo>
                    <a:pt x="857" y="1079"/>
                  </a:lnTo>
                  <a:lnTo>
                    <a:pt x="708" y="47"/>
                  </a:lnTo>
                  <a:lnTo>
                    <a:pt x="703" y="30"/>
                  </a:lnTo>
                  <a:lnTo>
                    <a:pt x="697" y="19"/>
                  </a:lnTo>
                  <a:lnTo>
                    <a:pt x="691" y="10"/>
                  </a:lnTo>
                  <a:lnTo>
                    <a:pt x="684" y="6"/>
                  </a:lnTo>
                  <a:lnTo>
                    <a:pt x="678" y="3"/>
                  </a:lnTo>
                  <a:lnTo>
                    <a:pt x="672" y="3"/>
                  </a:lnTo>
                  <a:lnTo>
                    <a:pt x="669" y="3"/>
                  </a:lnTo>
                  <a:lnTo>
                    <a:pt x="667" y="3"/>
                  </a:lnTo>
                  <a:lnTo>
                    <a:pt x="628" y="1"/>
                  </a:lnTo>
                  <a:lnTo>
                    <a:pt x="592" y="1"/>
                  </a:lnTo>
                  <a:lnTo>
                    <a:pt x="560" y="0"/>
                  </a:lnTo>
                  <a:lnTo>
                    <a:pt x="531" y="1"/>
                  </a:lnTo>
                  <a:lnTo>
                    <a:pt x="505" y="2"/>
                  </a:lnTo>
                  <a:lnTo>
                    <a:pt x="483" y="3"/>
                  </a:lnTo>
                  <a:lnTo>
                    <a:pt x="464" y="6"/>
                  </a:lnTo>
                  <a:lnTo>
                    <a:pt x="447" y="8"/>
                  </a:lnTo>
                  <a:lnTo>
                    <a:pt x="433" y="10"/>
                  </a:lnTo>
                  <a:lnTo>
                    <a:pt x="421" y="13"/>
                  </a:lnTo>
                  <a:lnTo>
                    <a:pt x="412" y="15"/>
                  </a:lnTo>
                  <a:lnTo>
                    <a:pt x="405" y="17"/>
                  </a:lnTo>
                  <a:lnTo>
                    <a:pt x="399" y="20"/>
                  </a:lnTo>
                  <a:lnTo>
                    <a:pt x="395" y="21"/>
                  </a:lnTo>
                  <a:lnTo>
                    <a:pt x="394" y="22"/>
                  </a:lnTo>
                  <a:lnTo>
                    <a:pt x="393" y="22"/>
                  </a:lnTo>
                  <a:lnTo>
                    <a:pt x="405" y="24"/>
                  </a:lnTo>
                  <a:lnTo>
                    <a:pt x="419" y="26"/>
                  </a:lnTo>
                  <a:lnTo>
                    <a:pt x="436" y="26"/>
                  </a:lnTo>
                  <a:lnTo>
                    <a:pt x="453" y="26"/>
                  </a:lnTo>
                  <a:lnTo>
                    <a:pt x="472" y="24"/>
                  </a:lnTo>
                  <a:lnTo>
                    <a:pt x="491" y="23"/>
                  </a:lnTo>
                  <a:lnTo>
                    <a:pt x="511" y="22"/>
                  </a:lnTo>
                  <a:lnTo>
                    <a:pt x="531" y="21"/>
                  </a:lnTo>
                  <a:lnTo>
                    <a:pt x="549" y="19"/>
                  </a:lnTo>
                  <a:lnTo>
                    <a:pt x="567" y="16"/>
                  </a:lnTo>
                  <a:lnTo>
                    <a:pt x="583" y="15"/>
                  </a:lnTo>
                  <a:lnTo>
                    <a:pt x="598" y="13"/>
                  </a:lnTo>
                  <a:lnTo>
                    <a:pt x="610" y="11"/>
                  </a:lnTo>
                  <a:lnTo>
                    <a:pt x="619" y="10"/>
                  </a:lnTo>
                  <a:lnTo>
                    <a:pt x="624" y="9"/>
                  </a:lnTo>
                  <a:lnTo>
                    <a:pt x="626" y="9"/>
                  </a:lnTo>
                  <a:lnTo>
                    <a:pt x="640" y="10"/>
                  </a:lnTo>
                  <a:lnTo>
                    <a:pt x="645" y="13"/>
                  </a:lnTo>
                  <a:lnTo>
                    <a:pt x="641" y="16"/>
                  </a:lnTo>
                  <a:lnTo>
                    <a:pt x="633" y="20"/>
                  </a:lnTo>
                  <a:lnTo>
                    <a:pt x="623" y="24"/>
                  </a:lnTo>
                  <a:lnTo>
                    <a:pt x="612" y="28"/>
                  </a:lnTo>
                  <a:lnTo>
                    <a:pt x="604" y="30"/>
                  </a:lnTo>
                  <a:lnTo>
                    <a:pt x="600" y="32"/>
                  </a:lnTo>
                  <a:lnTo>
                    <a:pt x="592" y="35"/>
                  </a:lnTo>
                  <a:lnTo>
                    <a:pt x="580" y="39"/>
                  </a:lnTo>
                  <a:lnTo>
                    <a:pt x="567" y="42"/>
                  </a:lnTo>
                  <a:lnTo>
                    <a:pt x="553" y="45"/>
                  </a:lnTo>
                  <a:lnTo>
                    <a:pt x="536" y="47"/>
                  </a:lnTo>
                  <a:lnTo>
                    <a:pt x="520" y="48"/>
                  </a:lnTo>
                  <a:lnTo>
                    <a:pt x="503" y="50"/>
                  </a:lnTo>
                  <a:lnTo>
                    <a:pt x="486" y="52"/>
                  </a:lnTo>
                  <a:lnTo>
                    <a:pt x="470" y="52"/>
                  </a:lnTo>
                  <a:lnTo>
                    <a:pt x="455" y="53"/>
                  </a:lnTo>
                  <a:lnTo>
                    <a:pt x="440" y="53"/>
                  </a:lnTo>
                  <a:lnTo>
                    <a:pt x="427" y="54"/>
                  </a:lnTo>
                  <a:lnTo>
                    <a:pt x="417" y="54"/>
                  </a:lnTo>
                  <a:lnTo>
                    <a:pt x="410" y="54"/>
                  </a:lnTo>
                  <a:lnTo>
                    <a:pt x="405" y="54"/>
                  </a:lnTo>
                  <a:lnTo>
                    <a:pt x="403" y="54"/>
                  </a:lnTo>
                  <a:lnTo>
                    <a:pt x="401" y="54"/>
                  </a:lnTo>
                  <a:lnTo>
                    <a:pt x="397" y="54"/>
                  </a:lnTo>
                  <a:lnTo>
                    <a:pt x="389" y="53"/>
                  </a:lnTo>
                  <a:lnTo>
                    <a:pt x="379" y="53"/>
                  </a:lnTo>
                  <a:lnTo>
                    <a:pt x="367" y="52"/>
                  </a:lnTo>
                  <a:lnTo>
                    <a:pt x="354" y="50"/>
                  </a:lnTo>
                  <a:lnTo>
                    <a:pt x="337" y="50"/>
                  </a:lnTo>
                  <a:lnTo>
                    <a:pt x="321" y="49"/>
                  </a:lnTo>
                  <a:lnTo>
                    <a:pt x="302" y="49"/>
                  </a:lnTo>
                  <a:lnTo>
                    <a:pt x="283" y="49"/>
                  </a:lnTo>
                  <a:lnTo>
                    <a:pt x="263" y="49"/>
                  </a:lnTo>
                  <a:lnTo>
                    <a:pt x="243" y="49"/>
                  </a:lnTo>
                  <a:lnTo>
                    <a:pt x="222" y="50"/>
                  </a:lnTo>
                  <a:lnTo>
                    <a:pt x="200" y="52"/>
                  </a:lnTo>
                  <a:lnTo>
                    <a:pt x="180" y="53"/>
                  </a:lnTo>
                  <a:lnTo>
                    <a:pt x="160" y="55"/>
                  </a:lnTo>
                  <a:lnTo>
                    <a:pt x="128" y="65"/>
                  </a:lnTo>
                  <a:lnTo>
                    <a:pt x="106" y="80"/>
                  </a:lnTo>
                  <a:lnTo>
                    <a:pt x="90" y="101"/>
                  </a:lnTo>
                  <a:lnTo>
                    <a:pt x="81" y="124"/>
                  </a:lnTo>
                  <a:lnTo>
                    <a:pt x="75" y="146"/>
                  </a:lnTo>
                  <a:lnTo>
                    <a:pt x="74" y="165"/>
                  </a:lnTo>
                  <a:lnTo>
                    <a:pt x="74" y="179"/>
                  </a:lnTo>
                  <a:lnTo>
                    <a:pt x="74" y="184"/>
                  </a:lnTo>
                  <a:lnTo>
                    <a:pt x="64" y="295"/>
                  </a:lnTo>
                  <a:lnTo>
                    <a:pt x="0" y="1190"/>
                  </a:lnTo>
                  <a:lnTo>
                    <a:pt x="20" y="1194"/>
                  </a:lnTo>
                  <a:lnTo>
                    <a:pt x="55" y="725"/>
                  </a:lnTo>
                  <a:lnTo>
                    <a:pt x="90" y="263"/>
                  </a:lnTo>
                  <a:lnTo>
                    <a:pt x="100" y="150"/>
                  </a:lnTo>
                  <a:lnTo>
                    <a:pt x="100" y="147"/>
                  </a:lnTo>
                  <a:lnTo>
                    <a:pt x="102" y="139"/>
                  </a:lnTo>
                  <a:lnTo>
                    <a:pt x="104" y="128"/>
                  </a:lnTo>
                  <a:lnTo>
                    <a:pt x="110" y="115"/>
                  </a:lnTo>
                  <a:lnTo>
                    <a:pt x="117" y="102"/>
                  </a:lnTo>
                  <a:lnTo>
                    <a:pt x="129" y="89"/>
                  </a:lnTo>
                  <a:lnTo>
                    <a:pt x="145" y="80"/>
                  </a:lnTo>
                  <a:lnTo>
                    <a:pt x="164" y="73"/>
                  </a:lnTo>
                  <a:lnTo>
                    <a:pt x="168" y="73"/>
                  </a:lnTo>
                  <a:lnTo>
                    <a:pt x="182" y="72"/>
                  </a:lnTo>
                  <a:lnTo>
                    <a:pt x="204" y="71"/>
                  </a:lnTo>
                  <a:lnTo>
                    <a:pt x="227" y="71"/>
                  </a:lnTo>
                  <a:lnTo>
                    <a:pt x="252" y="69"/>
                  </a:lnTo>
                  <a:lnTo>
                    <a:pt x="276" y="68"/>
                  </a:lnTo>
                  <a:lnTo>
                    <a:pt x="295" y="68"/>
                  </a:lnTo>
                  <a:lnTo>
                    <a:pt x="307" y="68"/>
                  </a:lnTo>
                  <a:close/>
                </a:path>
              </a:pathLst>
            </a:custGeom>
            <a:solidFill>
              <a:srgbClr val="BF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4" name="Freeform 87"/>
            <p:cNvSpPr>
              <a:spLocks/>
            </p:cNvSpPr>
            <p:nvPr/>
          </p:nvSpPr>
          <p:spPr bwMode="auto">
            <a:xfrm>
              <a:off x="4446" y="2371"/>
              <a:ext cx="57" cy="514"/>
            </a:xfrm>
            <a:custGeom>
              <a:avLst/>
              <a:gdLst>
                <a:gd name="T0" fmla="*/ 40 w 57"/>
                <a:gd name="T1" fmla="*/ 3 h 514"/>
                <a:gd name="T2" fmla="*/ 0 w 57"/>
                <a:gd name="T3" fmla="*/ 514 h 514"/>
                <a:gd name="T4" fmla="*/ 19 w 57"/>
                <a:gd name="T5" fmla="*/ 514 h 514"/>
                <a:gd name="T6" fmla="*/ 57 w 57"/>
                <a:gd name="T7" fmla="*/ 0 h 514"/>
                <a:gd name="T8" fmla="*/ 40 w 57"/>
                <a:gd name="T9" fmla="*/ 3 h 5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14">
                  <a:moveTo>
                    <a:pt x="40" y="3"/>
                  </a:moveTo>
                  <a:lnTo>
                    <a:pt x="0" y="514"/>
                  </a:lnTo>
                  <a:lnTo>
                    <a:pt x="19" y="514"/>
                  </a:lnTo>
                  <a:lnTo>
                    <a:pt x="57" y="0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5" name="Freeform 88"/>
            <p:cNvSpPr>
              <a:spLocks/>
            </p:cNvSpPr>
            <p:nvPr/>
          </p:nvSpPr>
          <p:spPr bwMode="auto">
            <a:xfrm>
              <a:off x="4505" y="2787"/>
              <a:ext cx="125" cy="19"/>
            </a:xfrm>
            <a:custGeom>
              <a:avLst/>
              <a:gdLst>
                <a:gd name="T0" fmla="*/ 4 w 125"/>
                <a:gd name="T1" fmla="*/ 3 h 19"/>
                <a:gd name="T2" fmla="*/ 0 w 125"/>
                <a:gd name="T3" fmla="*/ 16 h 19"/>
                <a:gd name="T4" fmla="*/ 125 w 125"/>
                <a:gd name="T5" fmla="*/ 19 h 19"/>
                <a:gd name="T6" fmla="*/ 125 w 125"/>
                <a:gd name="T7" fmla="*/ 0 h 19"/>
                <a:gd name="T8" fmla="*/ 4 w 125"/>
                <a:gd name="T9" fmla="*/ 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9">
                  <a:moveTo>
                    <a:pt x="4" y="3"/>
                  </a:moveTo>
                  <a:lnTo>
                    <a:pt x="0" y="16"/>
                  </a:lnTo>
                  <a:lnTo>
                    <a:pt x="125" y="19"/>
                  </a:lnTo>
                  <a:lnTo>
                    <a:pt x="125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6" name="Freeform 89"/>
            <p:cNvSpPr>
              <a:spLocks/>
            </p:cNvSpPr>
            <p:nvPr/>
          </p:nvSpPr>
          <p:spPr bwMode="auto">
            <a:xfrm>
              <a:off x="4716" y="2789"/>
              <a:ext cx="133" cy="20"/>
            </a:xfrm>
            <a:custGeom>
              <a:avLst/>
              <a:gdLst>
                <a:gd name="T0" fmla="*/ 4 w 133"/>
                <a:gd name="T1" fmla="*/ 0 h 20"/>
                <a:gd name="T2" fmla="*/ 0 w 133"/>
                <a:gd name="T3" fmla="*/ 20 h 20"/>
                <a:gd name="T4" fmla="*/ 133 w 133"/>
                <a:gd name="T5" fmla="*/ 17 h 20"/>
                <a:gd name="T6" fmla="*/ 131 w 133"/>
                <a:gd name="T7" fmla="*/ 4 h 20"/>
                <a:gd name="T8" fmla="*/ 4 w 13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20">
                  <a:moveTo>
                    <a:pt x="4" y="0"/>
                  </a:moveTo>
                  <a:lnTo>
                    <a:pt x="0" y="20"/>
                  </a:lnTo>
                  <a:lnTo>
                    <a:pt x="133" y="17"/>
                  </a:lnTo>
                  <a:lnTo>
                    <a:pt x="131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7" name="Freeform 90"/>
            <p:cNvSpPr>
              <a:spLocks/>
            </p:cNvSpPr>
            <p:nvPr/>
          </p:nvSpPr>
          <p:spPr bwMode="auto">
            <a:xfrm>
              <a:off x="4608" y="2333"/>
              <a:ext cx="121" cy="1128"/>
            </a:xfrm>
            <a:custGeom>
              <a:avLst/>
              <a:gdLst>
                <a:gd name="T0" fmla="*/ 30 w 121"/>
                <a:gd name="T1" fmla="*/ 38 h 1128"/>
                <a:gd name="T2" fmla="*/ 102 w 121"/>
                <a:gd name="T3" fmla="*/ 1128 h 1128"/>
                <a:gd name="T4" fmla="*/ 121 w 121"/>
                <a:gd name="T5" fmla="*/ 1124 h 1128"/>
                <a:gd name="T6" fmla="*/ 51 w 121"/>
                <a:gd name="T7" fmla="*/ 32 h 1128"/>
                <a:gd name="T8" fmla="*/ 51 w 121"/>
                <a:gd name="T9" fmla="*/ 27 h 1128"/>
                <a:gd name="T10" fmla="*/ 53 w 121"/>
                <a:gd name="T11" fmla="*/ 18 h 1128"/>
                <a:gd name="T12" fmla="*/ 59 w 121"/>
                <a:gd name="T13" fmla="*/ 7 h 1128"/>
                <a:gd name="T14" fmla="*/ 71 w 121"/>
                <a:gd name="T15" fmla="*/ 0 h 1128"/>
                <a:gd name="T16" fmla="*/ 0 w 121"/>
                <a:gd name="T17" fmla="*/ 2 h 1128"/>
                <a:gd name="T18" fmla="*/ 3 w 121"/>
                <a:gd name="T19" fmla="*/ 3 h 1128"/>
                <a:gd name="T20" fmla="*/ 13 w 121"/>
                <a:gd name="T21" fmla="*/ 9 h 1128"/>
                <a:gd name="T22" fmla="*/ 24 w 121"/>
                <a:gd name="T23" fmla="*/ 20 h 1128"/>
                <a:gd name="T24" fmla="*/ 30 w 121"/>
                <a:gd name="T25" fmla="*/ 38 h 1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128">
                  <a:moveTo>
                    <a:pt x="30" y="38"/>
                  </a:moveTo>
                  <a:lnTo>
                    <a:pt x="102" y="1128"/>
                  </a:lnTo>
                  <a:lnTo>
                    <a:pt x="121" y="1124"/>
                  </a:lnTo>
                  <a:lnTo>
                    <a:pt x="51" y="32"/>
                  </a:lnTo>
                  <a:lnTo>
                    <a:pt x="51" y="27"/>
                  </a:lnTo>
                  <a:lnTo>
                    <a:pt x="53" y="18"/>
                  </a:lnTo>
                  <a:lnTo>
                    <a:pt x="59" y="7"/>
                  </a:lnTo>
                  <a:lnTo>
                    <a:pt x="71" y="0"/>
                  </a:lnTo>
                  <a:lnTo>
                    <a:pt x="0" y="2"/>
                  </a:lnTo>
                  <a:lnTo>
                    <a:pt x="3" y="3"/>
                  </a:lnTo>
                  <a:lnTo>
                    <a:pt x="13" y="9"/>
                  </a:lnTo>
                  <a:lnTo>
                    <a:pt x="24" y="20"/>
                  </a:lnTo>
                  <a:lnTo>
                    <a:pt x="30" y="38"/>
                  </a:lnTo>
                  <a:close/>
                </a:path>
              </a:pathLst>
            </a:custGeom>
            <a:solidFill>
              <a:srgbClr val="BF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8" name="Rectangle 91"/>
            <p:cNvSpPr>
              <a:spLocks noChangeArrowheads="1"/>
            </p:cNvSpPr>
            <p:nvPr/>
          </p:nvSpPr>
          <p:spPr bwMode="auto">
            <a:xfrm>
              <a:off x="4208" y="2913"/>
              <a:ext cx="432" cy="23"/>
            </a:xfrm>
            <a:prstGeom prst="rect">
              <a:avLst/>
            </a:prstGeom>
            <a:solidFill>
              <a:srgbClr val="BF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79" name="Freeform 92"/>
            <p:cNvSpPr>
              <a:spLocks/>
            </p:cNvSpPr>
            <p:nvPr/>
          </p:nvSpPr>
          <p:spPr bwMode="auto">
            <a:xfrm>
              <a:off x="4414" y="2977"/>
              <a:ext cx="47" cy="363"/>
            </a:xfrm>
            <a:custGeom>
              <a:avLst/>
              <a:gdLst>
                <a:gd name="T0" fmla="*/ 25 w 47"/>
                <a:gd name="T1" fmla="*/ 0 h 363"/>
                <a:gd name="T2" fmla="*/ 0 w 47"/>
                <a:gd name="T3" fmla="*/ 363 h 363"/>
                <a:gd name="T4" fmla="*/ 19 w 47"/>
                <a:gd name="T5" fmla="*/ 363 h 363"/>
                <a:gd name="T6" fmla="*/ 47 w 47"/>
                <a:gd name="T7" fmla="*/ 0 h 363"/>
                <a:gd name="T8" fmla="*/ 25 w 47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3">
                  <a:moveTo>
                    <a:pt x="25" y="0"/>
                  </a:moveTo>
                  <a:lnTo>
                    <a:pt x="0" y="363"/>
                  </a:lnTo>
                  <a:lnTo>
                    <a:pt x="19" y="363"/>
                  </a:lnTo>
                  <a:lnTo>
                    <a:pt x="47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0" name="Freeform 93"/>
            <p:cNvSpPr>
              <a:spLocks/>
            </p:cNvSpPr>
            <p:nvPr/>
          </p:nvSpPr>
          <p:spPr bwMode="auto">
            <a:xfrm>
              <a:off x="4326" y="1957"/>
              <a:ext cx="527" cy="404"/>
            </a:xfrm>
            <a:custGeom>
              <a:avLst/>
              <a:gdLst>
                <a:gd name="T0" fmla="*/ 289 w 527"/>
                <a:gd name="T1" fmla="*/ 319 h 404"/>
                <a:gd name="T2" fmla="*/ 0 w 527"/>
                <a:gd name="T3" fmla="*/ 92 h 404"/>
                <a:gd name="T4" fmla="*/ 5 w 527"/>
                <a:gd name="T5" fmla="*/ 84 h 404"/>
                <a:gd name="T6" fmla="*/ 19 w 527"/>
                <a:gd name="T7" fmla="*/ 71 h 404"/>
                <a:gd name="T8" fmla="*/ 39 w 527"/>
                <a:gd name="T9" fmla="*/ 55 h 404"/>
                <a:gd name="T10" fmla="*/ 64 w 527"/>
                <a:gd name="T11" fmla="*/ 40 h 404"/>
                <a:gd name="T12" fmla="*/ 89 w 527"/>
                <a:gd name="T13" fmla="*/ 25 h 404"/>
                <a:gd name="T14" fmla="*/ 110 w 527"/>
                <a:gd name="T15" fmla="*/ 12 h 404"/>
                <a:gd name="T16" fmla="*/ 126 w 527"/>
                <a:gd name="T17" fmla="*/ 3 h 404"/>
                <a:gd name="T18" fmla="*/ 132 w 527"/>
                <a:gd name="T19" fmla="*/ 0 h 404"/>
                <a:gd name="T20" fmla="*/ 365 w 527"/>
                <a:gd name="T21" fmla="*/ 228 h 404"/>
                <a:gd name="T22" fmla="*/ 476 w 527"/>
                <a:gd name="T23" fmla="*/ 259 h 404"/>
                <a:gd name="T24" fmla="*/ 500 w 527"/>
                <a:gd name="T25" fmla="*/ 267 h 404"/>
                <a:gd name="T26" fmla="*/ 515 w 527"/>
                <a:gd name="T27" fmla="*/ 275 h 404"/>
                <a:gd name="T28" fmla="*/ 523 w 527"/>
                <a:gd name="T29" fmla="*/ 285 h 404"/>
                <a:gd name="T30" fmla="*/ 527 w 527"/>
                <a:gd name="T31" fmla="*/ 293 h 404"/>
                <a:gd name="T32" fmla="*/ 526 w 527"/>
                <a:gd name="T33" fmla="*/ 301 h 404"/>
                <a:gd name="T34" fmla="*/ 523 w 527"/>
                <a:gd name="T35" fmla="*/ 307 h 404"/>
                <a:gd name="T36" fmla="*/ 521 w 527"/>
                <a:gd name="T37" fmla="*/ 312 h 404"/>
                <a:gd name="T38" fmla="*/ 520 w 527"/>
                <a:gd name="T39" fmla="*/ 313 h 404"/>
                <a:gd name="T40" fmla="*/ 459 w 527"/>
                <a:gd name="T41" fmla="*/ 404 h 404"/>
                <a:gd name="T42" fmla="*/ 394 w 527"/>
                <a:gd name="T43" fmla="*/ 390 h 404"/>
                <a:gd name="T44" fmla="*/ 399 w 527"/>
                <a:gd name="T45" fmla="*/ 329 h 404"/>
                <a:gd name="T46" fmla="*/ 359 w 527"/>
                <a:gd name="T47" fmla="*/ 342 h 404"/>
                <a:gd name="T48" fmla="*/ 302 w 527"/>
                <a:gd name="T49" fmla="*/ 345 h 404"/>
                <a:gd name="T50" fmla="*/ 289 w 527"/>
                <a:gd name="T51" fmla="*/ 319 h 4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7" h="404">
                  <a:moveTo>
                    <a:pt x="289" y="319"/>
                  </a:moveTo>
                  <a:lnTo>
                    <a:pt x="0" y="92"/>
                  </a:lnTo>
                  <a:lnTo>
                    <a:pt x="5" y="84"/>
                  </a:lnTo>
                  <a:lnTo>
                    <a:pt x="19" y="71"/>
                  </a:lnTo>
                  <a:lnTo>
                    <a:pt x="39" y="55"/>
                  </a:lnTo>
                  <a:lnTo>
                    <a:pt x="64" y="40"/>
                  </a:lnTo>
                  <a:lnTo>
                    <a:pt x="89" y="25"/>
                  </a:lnTo>
                  <a:lnTo>
                    <a:pt x="110" y="12"/>
                  </a:lnTo>
                  <a:lnTo>
                    <a:pt x="126" y="3"/>
                  </a:lnTo>
                  <a:lnTo>
                    <a:pt x="132" y="0"/>
                  </a:lnTo>
                  <a:lnTo>
                    <a:pt x="365" y="228"/>
                  </a:lnTo>
                  <a:lnTo>
                    <a:pt x="476" y="259"/>
                  </a:lnTo>
                  <a:lnTo>
                    <a:pt x="500" y="267"/>
                  </a:lnTo>
                  <a:lnTo>
                    <a:pt x="515" y="275"/>
                  </a:lnTo>
                  <a:lnTo>
                    <a:pt x="523" y="285"/>
                  </a:lnTo>
                  <a:lnTo>
                    <a:pt x="527" y="293"/>
                  </a:lnTo>
                  <a:lnTo>
                    <a:pt x="526" y="301"/>
                  </a:lnTo>
                  <a:lnTo>
                    <a:pt x="523" y="307"/>
                  </a:lnTo>
                  <a:lnTo>
                    <a:pt x="521" y="312"/>
                  </a:lnTo>
                  <a:lnTo>
                    <a:pt x="520" y="313"/>
                  </a:lnTo>
                  <a:lnTo>
                    <a:pt x="459" y="404"/>
                  </a:lnTo>
                  <a:lnTo>
                    <a:pt x="394" y="390"/>
                  </a:lnTo>
                  <a:lnTo>
                    <a:pt x="399" y="329"/>
                  </a:lnTo>
                  <a:lnTo>
                    <a:pt x="359" y="342"/>
                  </a:lnTo>
                  <a:lnTo>
                    <a:pt x="302" y="345"/>
                  </a:lnTo>
                  <a:lnTo>
                    <a:pt x="289" y="3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1" name="Freeform 94"/>
            <p:cNvSpPr>
              <a:spLocks/>
            </p:cNvSpPr>
            <p:nvPr/>
          </p:nvSpPr>
          <p:spPr bwMode="auto">
            <a:xfrm>
              <a:off x="4287" y="2157"/>
              <a:ext cx="392" cy="253"/>
            </a:xfrm>
            <a:custGeom>
              <a:avLst/>
              <a:gdLst>
                <a:gd name="T0" fmla="*/ 0 w 392"/>
                <a:gd name="T1" fmla="*/ 142 h 253"/>
                <a:gd name="T2" fmla="*/ 109 w 392"/>
                <a:gd name="T3" fmla="*/ 175 h 253"/>
                <a:gd name="T4" fmla="*/ 110 w 392"/>
                <a:gd name="T5" fmla="*/ 176 h 253"/>
                <a:gd name="T6" fmla="*/ 115 w 392"/>
                <a:gd name="T7" fmla="*/ 179 h 253"/>
                <a:gd name="T8" fmla="*/ 121 w 392"/>
                <a:gd name="T9" fmla="*/ 184 h 253"/>
                <a:gd name="T10" fmla="*/ 130 w 392"/>
                <a:gd name="T11" fmla="*/ 189 h 253"/>
                <a:gd name="T12" fmla="*/ 141 w 392"/>
                <a:gd name="T13" fmla="*/ 192 h 253"/>
                <a:gd name="T14" fmla="*/ 154 w 392"/>
                <a:gd name="T15" fmla="*/ 194 h 253"/>
                <a:gd name="T16" fmla="*/ 170 w 392"/>
                <a:gd name="T17" fmla="*/ 194 h 253"/>
                <a:gd name="T18" fmla="*/ 185 w 392"/>
                <a:gd name="T19" fmla="*/ 189 h 253"/>
                <a:gd name="T20" fmla="*/ 220 w 392"/>
                <a:gd name="T21" fmla="*/ 253 h 253"/>
                <a:gd name="T22" fmla="*/ 275 w 392"/>
                <a:gd name="T23" fmla="*/ 231 h 253"/>
                <a:gd name="T24" fmla="*/ 277 w 392"/>
                <a:gd name="T25" fmla="*/ 233 h 253"/>
                <a:gd name="T26" fmla="*/ 282 w 392"/>
                <a:gd name="T27" fmla="*/ 235 h 253"/>
                <a:gd name="T28" fmla="*/ 290 w 392"/>
                <a:gd name="T29" fmla="*/ 238 h 253"/>
                <a:gd name="T30" fmla="*/ 300 w 392"/>
                <a:gd name="T31" fmla="*/ 242 h 253"/>
                <a:gd name="T32" fmla="*/ 308 w 392"/>
                <a:gd name="T33" fmla="*/ 244 h 253"/>
                <a:gd name="T34" fmla="*/ 316 w 392"/>
                <a:gd name="T35" fmla="*/ 243 h 253"/>
                <a:gd name="T36" fmla="*/ 323 w 392"/>
                <a:gd name="T37" fmla="*/ 240 h 253"/>
                <a:gd name="T38" fmla="*/ 327 w 392"/>
                <a:gd name="T39" fmla="*/ 231 h 253"/>
                <a:gd name="T40" fmla="*/ 392 w 392"/>
                <a:gd name="T41" fmla="*/ 142 h 253"/>
                <a:gd name="T42" fmla="*/ 295 w 392"/>
                <a:gd name="T43" fmla="*/ 37 h 253"/>
                <a:gd name="T44" fmla="*/ 190 w 392"/>
                <a:gd name="T45" fmla="*/ 66 h 253"/>
                <a:gd name="T46" fmla="*/ 76 w 392"/>
                <a:gd name="T47" fmla="*/ 0 h 253"/>
                <a:gd name="T48" fmla="*/ 0 w 392"/>
                <a:gd name="T49" fmla="*/ 142 h 2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2" h="253">
                  <a:moveTo>
                    <a:pt x="0" y="142"/>
                  </a:moveTo>
                  <a:lnTo>
                    <a:pt x="109" y="175"/>
                  </a:lnTo>
                  <a:lnTo>
                    <a:pt x="110" y="176"/>
                  </a:lnTo>
                  <a:lnTo>
                    <a:pt x="115" y="179"/>
                  </a:lnTo>
                  <a:lnTo>
                    <a:pt x="121" y="184"/>
                  </a:lnTo>
                  <a:lnTo>
                    <a:pt x="130" y="189"/>
                  </a:lnTo>
                  <a:lnTo>
                    <a:pt x="141" y="192"/>
                  </a:lnTo>
                  <a:lnTo>
                    <a:pt x="154" y="194"/>
                  </a:lnTo>
                  <a:lnTo>
                    <a:pt x="170" y="194"/>
                  </a:lnTo>
                  <a:lnTo>
                    <a:pt x="185" y="189"/>
                  </a:lnTo>
                  <a:lnTo>
                    <a:pt x="220" y="253"/>
                  </a:lnTo>
                  <a:lnTo>
                    <a:pt x="275" y="231"/>
                  </a:lnTo>
                  <a:lnTo>
                    <a:pt x="277" y="233"/>
                  </a:lnTo>
                  <a:lnTo>
                    <a:pt x="282" y="235"/>
                  </a:lnTo>
                  <a:lnTo>
                    <a:pt x="290" y="238"/>
                  </a:lnTo>
                  <a:lnTo>
                    <a:pt x="300" y="242"/>
                  </a:lnTo>
                  <a:lnTo>
                    <a:pt x="308" y="244"/>
                  </a:lnTo>
                  <a:lnTo>
                    <a:pt x="316" y="243"/>
                  </a:lnTo>
                  <a:lnTo>
                    <a:pt x="323" y="240"/>
                  </a:lnTo>
                  <a:lnTo>
                    <a:pt x="327" y="231"/>
                  </a:lnTo>
                  <a:lnTo>
                    <a:pt x="392" y="142"/>
                  </a:lnTo>
                  <a:lnTo>
                    <a:pt x="295" y="37"/>
                  </a:lnTo>
                  <a:lnTo>
                    <a:pt x="190" y="66"/>
                  </a:lnTo>
                  <a:lnTo>
                    <a:pt x="76" y="0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2" name="Freeform 95"/>
            <p:cNvSpPr>
              <a:spLocks/>
            </p:cNvSpPr>
            <p:nvPr/>
          </p:nvSpPr>
          <p:spPr bwMode="auto">
            <a:xfrm>
              <a:off x="4053" y="2087"/>
              <a:ext cx="601" cy="288"/>
            </a:xfrm>
            <a:custGeom>
              <a:avLst/>
              <a:gdLst>
                <a:gd name="T0" fmla="*/ 154 w 601"/>
                <a:gd name="T1" fmla="*/ 2 h 288"/>
                <a:gd name="T2" fmla="*/ 409 w 601"/>
                <a:gd name="T3" fmla="*/ 169 h 288"/>
                <a:gd name="T4" fmla="*/ 554 w 601"/>
                <a:gd name="T5" fmla="*/ 120 h 288"/>
                <a:gd name="T6" fmla="*/ 601 w 601"/>
                <a:gd name="T7" fmla="*/ 201 h 288"/>
                <a:gd name="T8" fmla="*/ 547 w 601"/>
                <a:gd name="T9" fmla="*/ 272 h 288"/>
                <a:gd name="T10" fmla="*/ 471 w 601"/>
                <a:gd name="T11" fmla="*/ 288 h 288"/>
                <a:gd name="T12" fmla="*/ 445 w 601"/>
                <a:gd name="T13" fmla="*/ 221 h 288"/>
                <a:gd name="T14" fmla="*/ 362 w 601"/>
                <a:gd name="T15" fmla="*/ 212 h 288"/>
                <a:gd name="T16" fmla="*/ 360 w 601"/>
                <a:gd name="T17" fmla="*/ 210 h 288"/>
                <a:gd name="T18" fmla="*/ 353 w 601"/>
                <a:gd name="T19" fmla="*/ 209 h 288"/>
                <a:gd name="T20" fmla="*/ 341 w 601"/>
                <a:gd name="T21" fmla="*/ 206 h 288"/>
                <a:gd name="T22" fmla="*/ 325 w 601"/>
                <a:gd name="T23" fmla="*/ 201 h 288"/>
                <a:gd name="T24" fmla="*/ 308 w 601"/>
                <a:gd name="T25" fmla="*/ 195 h 288"/>
                <a:gd name="T26" fmla="*/ 286 w 601"/>
                <a:gd name="T27" fmla="*/ 189 h 288"/>
                <a:gd name="T28" fmla="*/ 264 w 601"/>
                <a:gd name="T29" fmla="*/ 182 h 288"/>
                <a:gd name="T30" fmla="*/ 239 w 601"/>
                <a:gd name="T31" fmla="*/ 174 h 288"/>
                <a:gd name="T32" fmla="*/ 214 w 601"/>
                <a:gd name="T33" fmla="*/ 165 h 288"/>
                <a:gd name="T34" fmla="*/ 188 w 601"/>
                <a:gd name="T35" fmla="*/ 157 h 288"/>
                <a:gd name="T36" fmla="*/ 162 w 601"/>
                <a:gd name="T37" fmla="*/ 149 h 288"/>
                <a:gd name="T38" fmla="*/ 136 w 601"/>
                <a:gd name="T39" fmla="*/ 139 h 288"/>
                <a:gd name="T40" fmla="*/ 111 w 601"/>
                <a:gd name="T41" fmla="*/ 131 h 288"/>
                <a:gd name="T42" fmla="*/ 88 w 601"/>
                <a:gd name="T43" fmla="*/ 123 h 288"/>
                <a:gd name="T44" fmla="*/ 68 w 601"/>
                <a:gd name="T45" fmla="*/ 115 h 288"/>
                <a:gd name="T46" fmla="*/ 49 w 601"/>
                <a:gd name="T47" fmla="*/ 107 h 288"/>
                <a:gd name="T48" fmla="*/ 49 w 601"/>
                <a:gd name="T49" fmla="*/ 109 h 288"/>
                <a:gd name="T50" fmla="*/ 47 w 601"/>
                <a:gd name="T51" fmla="*/ 113 h 288"/>
                <a:gd name="T52" fmla="*/ 45 w 601"/>
                <a:gd name="T53" fmla="*/ 117 h 288"/>
                <a:gd name="T54" fmla="*/ 40 w 601"/>
                <a:gd name="T55" fmla="*/ 117 h 288"/>
                <a:gd name="T56" fmla="*/ 34 w 601"/>
                <a:gd name="T57" fmla="*/ 113 h 288"/>
                <a:gd name="T58" fmla="*/ 26 w 601"/>
                <a:gd name="T59" fmla="*/ 102 h 288"/>
                <a:gd name="T60" fmla="*/ 14 w 601"/>
                <a:gd name="T61" fmla="*/ 80 h 288"/>
                <a:gd name="T62" fmla="*/ 0 w 601"/>
                <a:gd name="T63" fmla="*/ 47 h 288"/>
                <a:gd name="T64" fmla="*/ 5 w 601"/>
                <a:gd name="T65" fmla="*/ 45 h 288"/>
                <a:gd name="T66" fmla="*/ 17 w 601"/>
                <a:gd name="T67" fmla="*/ 38 h 288"/>
                <a:gd name="T68" fmla="*/ 36 w 601"/>
                <a:gd name="T69" fmla="*/ 29 h 288"/>
                <a:gd name="T70" fmla="*/ 58 w 601"/>
                <a:gd name="T71" fmla="*/ 19 h 288"/>
                <a:gd name="T72" fmla="*/ 83 w 601"/>
                <a:gd name="T73" fmla="*/ 11 h 288"/>
                <a:gd name="T74" fmla="*/ 108 w 601"/>
                <a:gd name="T75" fmla="*/ 3 h 288"/>
                <a:gd name="T76" fmla="*/ 133 w 601"/>
                <a:gd name="T77" fmla="*/ 0 h 288"/>
                <a:gd name="T78" fmla="*/ 154 w 601"/>
                <a:gd name="T79" fmla="*/ 2 h 28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01" h="288">
                  <a:moveTo>
                    <a:pt x="154" y="2"/>
                  </a:moveTo>
                  <a:lnTo>
                    <a:pt x="409" y="169"/>
                  </a:lnTo>
                  <a:lnTo>
                    <a:pt x="554" y="120"/>
                  </a:lnTo>
                  <a:lnTo>
                    <a:pt x="601" y="201"/>
                  </a:lnTo>
                  <a:lnTo>
                    <a:pt x="547" y="272"/>
                  </a:lnTo>
                  <a:lnTo>
                    <a:pt x="471" y="288"/>
                  </a:lnTo>
                  <a:lnTo>
                    <a:pt x="445" y="221"/>
                  </a:lnTo>
                  <a:lnTo>
                    <a:pt x="362" y="212"/>
                  </a:lnTo>
                  <a:lnTo>
                    <a:pt x="360" y="210"/>
                  </a:lnTo>
                  <a:lnTo>
                    <a:pt x="353" y="209"/>
                  </a:lnTo>
                  <a:lnTo>
                    <a:pt x="341" y="206"/>
                  </a:lnTo>
                  <a:lnTo>
                    <a:pt x="325" y="201"/>
                  </a:lnTo>
                  <a:lnTo>
                    <a:pt x="308" y="195"/>
                  </a:lnTo>
                  <a:lnTo>
                    <a:pt x="286" y="189"/>
                  </a:lnTo>
                  <a:lnTo>
                    <a:pt x="264" y="182"/>
                  </a:lnTo>
                  <a:lnTo>
                    <a:pt x="239" y="174"/>
                  </a:lnTo>
                  <a:lnTo>
                    <a:pt x="214" y="165"/>
                  </a:lnTo>
                  <a:lnTo>
                    <a:pt x="188" y="157"/>
                  </a:lnTo>
                  <a:lnTo>
                    <a:pt x="162" y="149"/>
                  </a:lnTo>
                  <a:lnTo>
                    <a:pt x="136" y="139"/>
                  </a:lnTo>
                  <a:lnTo>
                    <a:pt x="111" y="131"/>
                  </a:lnTo>
                  <a:lnTo>
                    <a:pt x="88" y="123"/>
                  </a:lnTo>
                  <a:lnTo>
                    <a:pt x="68" y="115"/>
                  </a:lnTo>
                  <a:lnTo>
                    <a:pt x="49" y="107"/>
                  </a:lnTo>
                  <a:lnTo>
                    <a:pt x="49" y="109"/>
                  </a:lnTo>
                  <a:lnTo>
                    <a:pt x="47" y="113"/>
                  </a:lnTo>
                  <a:lnTo>
                    <a:pt x="45" y="117"/>
                  </a:lnTo>
                  <a:lnTo>
                    <a:pt x="40" y="117"/>
                  </a:lnTo>
                  <a:lnTo>
                    <a:pt x="34" y="113"/>
                  </a:lnTo>
                  <a:lnTo>
                    <a:pt x="26" y="102"/>
                  </a:lnTo>
                  <a:lnTo>
                    <a:pt x="14" y="80"/>
                  </a:lnTo>
                  <a:lnTo>
                    <a:pt x="0" y="47"/>
                  </a:lnTo>
                  <a:lnTo>
                    <a:pt x="5" y="45"/>
                  </a:lnTo>
                  <a:lnTo>
                    <a:pt x="17" y="38"/>
                  </a:lnTo>
                  <a:lnTo>
                    <a:pt x="36" y="29"/>
                  </a:lnTo>
                  <a:lnTo>
                    <a:pt x="58" y="19"/>
                  </a:lnTo>
                  <a:lnTo>
                    <a:pt x="83" y="11"/>
                  </a:lnTo>
                  <a:lnTo>
                    <a:pt x="108" y="3"/>
                  </a:lnTo>
                  <a:lnTo>
                    <a:pt x="133" y="0"/>
                  </a:lnTo>
                  <a:lnTo>
                    <a:pt x="154" y="2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3" name="Freeform 96"/>
            <p:cNvSpPr>
              <a:spLocks/>
            </p:cNvSpPr>
            <p:nvPr/>
          </p:nvSpPr>
          <p:spPr bwMode="auto">
            <a:xfrm>
              <a:off x="4448" y="2023"/>
              <a:ext cx="373" cy="307"/>
            </a:xfrm>
            <a:custGeom>
              <a:avLst/>
              <a:gdLst>
                <a:gd name="T0" fmla="*/ 303 w 373"/>
                <a:gd name="T1" fmla="*/ 238 h 307"/>
                <a:gd name="T2" fmla="*/ 307 w 373"/>
                <a:gd name="T3" fmla="*/ 307 h 307"/>
                <a:gd name="T4" fmla="*/ 328 w 373"/>
                <a:gd name="T5" fmla="*/ 307 h 307"/>
                <a:gd name="T6" fmla="*/ 373 w 373"/>
                <a:gd name="T7" fmla="*/ 231 h 307"/>
                <a:gd name="T8" fmla="*/ 232 w 373"/>
                <a:gd name="T9" fmla="*/ 186 h 307"/>
                <a:gd name="T10" fmla="*/ 31 w 373"/>
                <a:gd name="T11" fmla="*/ 0 h 307"/>
                <a:gd name="T12" fmla="*/ 0 w 373"/>
                <a:gd name="T13" fmla="*/ 85 h 307"/>
                <a:gd name="T14" fmla="*/ 122 w 373"/>
                <a:gd name="T15" fmla="*/ 173 h 307"/>
                <a:gd name="T16" fmla="*/ 166 w 373"/>
                <a:gd name="T17" fmla="*/ 154 h 307"/>
                <a:gd name="T18" fmla="*/ 224 w 373"/>
                <a:gd name="T19" fmla="*/ 241 h 307"/>
                <a:gd name="T20" fmla="*/ 233 w 373"/>
                <a:gd name="T21" fmla="*/ 238 h 307"/>
                <a:gd name="T22" fmla="*/ 303 w 373"/>
                <a:gd name="T23" fmla="*/ 238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3" h="307">
                  <a:moveTo>
                    <a:pt x="303" y="238"/>
                  </a:moveTo>
                  <a:lnTo>
                    <a:pt x="307" y="307"/>
                  </a:lnTo>
                  <a:lnTo>
                    <a:pt x="328" y="307"/>
                  </a:lnTo>
                  <a:lnTo>
                    <a:pt x="373" y="231"/>
                  </a:lnTo>
                  <a:lnTo>
                    <a:pt x="232" y="186"/>
                  </a:lnTo>
                  <a:lnTo>
                    <a:pt x="31" y="0"/>
                  </a:lnTo>
                  <a:lnTo>
                    <a:pt x="0" y="85"/>
                  </a:lnTo>
                  <a:lnTo>
                    <a:pt x="122" y="173"/>
                  </a:lnTo>
                  <a:lnTo>
                    <a:pt x="166" y="154"/>
                  </a:lnTo>
                  <a:lnTo>
                    <a:pt x="224" y="241"/>
                  </a:lnTo>
                  <a:lnTo>
                    <a:pt x="233" y="238"/>
                  </a:lnTo>
                  <a:lnTo>
                    <a:pt x="303" y="238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4" name="Freeform 97"/>
            <p:cNvSpPr>
              <a:spLocks/>
            </p:cNvSpPr>
            <p:nvPr/>
          </p:nvSpPr>
          <p:spPr bwMode="auto">
            <a:xfrm>
              <a:off x="4658" y="2209"/>
              <a:ext cx="163" cy="52"/>
            </a:xfrm>
            <a:custGeom>
              <a:avLst/>
              <a:gdLst>
                <a:gd name="T0" fmla="*/ 4 w 163"/>
                <a:gd name="T1" fmla="*/ 42 h 52"/>
                <a:gd name="T2" fmla="*/ 93 w 163"/>
                <a:gd name="T3" fmla="*/ 52 h 52"/>
                <a:gd name="T4" fmla="*/ 163 w 163"/>
                <a:gd name="T5" fmla="*/ 45 h 52"/>
                <a:gd name="T6" fmla="*/ 22 w 163"/>
                <a:gd name="T7" fmla="*/ 0 h 52"/>
                <a:gd name="T8" fmla="*/ 21 w 163"/>
                <a:gd name="T9" fmla="*/ 1 h 52"/>
                <a:gd name="T10" fmla="*/ 16 w 163"/>
                <a:gd name="T11" fmla="*/ 4 h 52"/>
                <a:gd name="T12" fmla="*/ 11 w 163"/>
                <a:gd name="T13" fmla="*/ 10 h 52"/>
                <a:gd name="T14" fmla="*/ 7 w 163"/>
                <a:gd name="T15" fmla="*/ 17 h 52"/>
                <a:gd name="T16" fmla="*/ 2 w 163"/>
                <a:gd name="T17" fmla="*/ 24 h 52"/>
                <a:gd name="T18" fmla="*/ 0 w 163"/>
                <a:gd name="T19" fmla="*/ 32 h 52"/>
                <a:gd name="T20" fmla="*/ 0 w 163"/>
                <a:gd name="T21" fmla="*/ 38 h 52"/>
                <a:gd name="T22" fmla="*/ 4 w 163"/>
                <a:gd name="T23" fmla="*/ 42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3" h="52">
                  <a:moveTo>
                    <a:pt x="4" y="42"/>
                  </a:moveTo>
                  <a:lnTo>
                    <a:pt x="93" y="52"/>
                  </a:lnTo>
                  <a:lnTo>
                    <a:pt x="163" y="45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6" y="4"/>
                  </a:lnTo>
                  <a:lnTo>
                    <a:pt x="11" y="10"/>
                  </a:lnTo>
                  <a:lnTo>
                    <a:pt x="7" y="17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4" y="42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5" name="Freeform 98"/>
            <p:cNvSpPr>
              <a:spLocks/>
            </p:cNvSpPr>
            <p:nvPr/>
          </p:nvSpPr>
          <p:spPr bwMode="auto">
            <a:xfrm>
              <a:off x="4410" y="2228"/>
              <a:ext cx="157" cy="71"/>
            </a:xfrm>
            <a:custGeom>
              <a:avLst/>
              <a:gdLst>
                <a:gd name="T0" fmla="*/ 157 w 157"/>
                <a:gd name="T1" fmla="*/ 0 h 71"/>
                <a:gd name="T2" fmla="*/ 89 w 157"/>
                <a:gd name="T3" fmla="*/ 71 h 71"/>
                <a:gd name="T4" fmla="*/ 0 w 157"/>
                <a:gd name="T5" fmla="*/ 58 h 71"/>
                <a:gd name="T6" fmla="*/ 52 w 157"/>
                <a:gd name="T7" fmla="*/ 28 h 71"/>
                <a:gd name="T8" fmla="*/ 157 w 157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71">
                  <a:moveTo>
                    <a:pt x="157" y="0"/>
                  </a:moveTo>
                  <a:lnTo>
                    <a:pt x="89" y="71"/>
                  </a:lnTo>
                  <a:lnTo>
                    <a:pt x="0" y="58"/>
                  </a:lnTo>
                  <a:lnTo>
                    <a:pt x="52" y="28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C68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6" name="Freeform 99"/>
            <p:cNvSpPr>
              <a:spLocks/>
            </p:cNvSpPr>
            <p:nvPr/>
          </p:nvSpPr>
          <p:spPr bwMode="auto">
            <a:xfrm>
              <a:off x="4268" y="1558"/>
              <a:ext cx="178" cy="203"/>
            </a:xfrm>
            <a:custGeom>
              <a:avLst/>
              <a:gdLst>
                <a:gd name="T0" fmla="*/ 0 w 178"/>
                <a:gd name="T1" fmla="*/ 0 h 203"/>
                <a:gd name="T2" fmla="*/ 178 w 178"/>
                <a:gd name="T3" fmla="*/ 146 h 203"/>
                <a:gd name="T4" fmla="*/ 127 w 178"/>
                <a:gd name="T5" fmla="*/ 203 h 203"/>
                <a:gd name="T6" fmla="*/ 0 w 178"/>
                <a:gd name="T7" fmla="*/ 0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203">
                  <a:moveTo>
                    <a:pt x="0" y="0"/>
                  </a:moveTo>
                  <a:lnTo>
                    <a:pt x="178" y="146"/>
                  </a:lnTo>
                  <a:lnTo>
                    <a:pt x="127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7" name="Freeform 100"/>
            <p:cNvSpPr>
              <a:spLocks/>
            </p:cNvSpPr>
            <p:nvPr/>
          </p:nvSpPr>
          <p:spPr bwMode="auto">
            <a:xfrm>
              <a:off x="3977" y="1571"/>
              <a:ext cx="488" cy="550"/>
            </a:xfrm>
            <a:custGeom>
              <a:avLst/>
              <a:gdLst>
                <a:gd name="T0" fmla="*/ 263 w 488"/>
                <a:gd name="T1" fmla="*/ 0 h 550"/>
                <a:gd name="T2" fmla="*/ 405 w 488"/>
                <a:gd name="T3" fmla="*/ 246 h 550"/>
                <a:gd name="T4" fmla="*/ 475 w 488"/>
                <a:gd name="T5" fmla="*/ 184 h 550"/>
                <a:gd name="T6" fmla="*/ 488 w 488"/>
                <a:gd name="T7" fmla="*/ 209 h 550"/>
                <a:gd name="T8" fmla="*/ 469 w 488"/>
                <a:gd name="T9" fmla="*/ 291 h 550"/>
                <a:gd name="T10" fmla="*/ 456 w 488"/>
                <a:gd name="T11" fmla="*/ 437 h 550"/>
                <a:gd name="T12" fmla="*/ 405 w 488"/>
                <a:gd name="T13" fmla="*/ 550 h 550"/>
                <a:gd name="T14" fmla="*/ 297 w 488"/>
                <a:gd name="T15" fmla="*/ 475 h 550"/>
                <a:gd name="T16" fmla="*/ 241 w 488"/>
                <a:gd name="T17" fmla="*/ 133 h 550"/>
                <a:gd name="T18" fmla="*/ 228 w 488"/>
                <a:gd name="T19" fmla="*/ 310 h 550"/>
                <a:gd name="T20" fmla="*/ 146 w 488"/>
                <a:gd name="T21" fmla="*/ 190 h 550"/>
                <a:gd name="T22" fmla="*/ 216 w 488"/>
                <a:gd name="T23" fmla="*/ 373 h 550"/>
                <a:gd name="T24" fmla="*/ 228 w 488"/>
                <a:gd name="T25" fmla="*/ 462 h 550"/>
                <a:gd name="T26" fmla="*/ 0 w 488"/>
                <a:gd name="T27" fmla="*/ 525 h 550"/>
                <a:gd name="T28" fmla="*/ 13 w 488"/>
                <a:gd name="T29" fmla="*/ 240 h 550"/>
                <a:gd name="T30" fmla="*/ 51 w 488"/>
                <a:gd name="T31" fmla="*/ 157 h 550"/>
                <a:gd name="T32" fmla="*/ 263 w 488"/>
                <a:gd name="T33" fmla="*/ 0 h 5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8" h="550">
                  <a:moveTo>
                    <a:pt x="263" y="0"/>
                  </a:moveTo>
                  <a:lnTo>
                    <a:pt x="405" y="246"/>
                  </a:lnTo>
                  <a:lnTo>
                    <a:pt x="475" y="184"/>
                  </a:lnTo>
                  <a:lnTo>
                    <a:pt x="488" y="209"/>
                  </a:lnTo>
                  <a:lnTo>
                    <a:pt x="469" y="291"/>
                  </a:lnTo>
                  <a:lnTo>
                    <a:pt x="456" y="437"/>
                  </a:lnTo>
                  <a:lnTo>
                    <a:pt x="405" y="550"/>
                  </a:lnTo>
                  <a:lnTo>
                    <a:pt x="297" y="475"/>
                  </a:lnTo>
                  <a:lnTo>
                    <a:pt x="241" y="133"/>
                  </a:lnTo>
                  <a:lnTo>
                    <a:pt x="228" y="310"/>
                  </a:lnTo>
                  <a:lnTo>
                    <a:pt x="146" y="190"/>
                  </a:lnTo>
                  <a:lnTo>
                    <a:pt x="216" y="373"/>
                  </a:lnTo>
                  <a:lnTo>
                    <a:pt x="228" y="462"/>
                  </a:lnTo>
                  <a:lnTo>
                    <a:pt x="0" y="525"/>
                  </a:lnTo>
                  <a:lnTo>
                    <a:pt x="13" y="240"/>
                  </a:lnTo>
                  <a:lnTo>
                    <a:pt x="51" y="157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8" name="Freeform 101"/>
            <p:cNvSpPr>
              <a:spLocks/>
            </p:cNvSpPr>
            <p:nvPr/>
          </p:nvSpPr>
          <p:spPr bwMode="auto">
            <a:xfrm>
              <a:off x="3945" y="2134"/>
              <a:ext cx="222" cy="133"/>
            </a:xfrm>
            <a:custGeom>
              <a:avLst/>
              <a:gdLst>
                <a:gd name="T0" fmla="*/ 0 w 222"/>
                <a:gd name="T1" fmla="*/ 0 h 133"/>
                <a:gd name="T2" fmla="*/ 0 w 222"/>
                <a:gd name="T3" fmla="*/ 51 h 133"/>
                <a:gd name="T4" fmla="*/ 70 w 222"/>
                <a:gd name="T5" fmla="*/ 101 h 133"/>
                <a:gd name="T6" fmla="*/ 222 w 222"/>
                <a:gd name="T7" fmla="*/ 133 h 133"/>
                <a:gd name="T8" fmla="*/ 95 w 222"/>
                <a:gd name="T9" fmla="*/ 82 h 133"/>
                <a:gd name="T10" fmla="*/ 57 w 222"/>
                <a:gd name="T11" fmla="*/ 5 h 133"/>
                <a:gd name="T12" fmla="*/ 0 w 222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133">
                  <a:moveTo>
                    <a:pt x="0" y="0"/>
                  </a:moveTo>
                  <a:lnTo>
                    <a:pt x="0" y="51"/>
                  </a:lnTo>
                  <a:lnTo>
                    <a:pt x="70" y="101"/>
                  </a:lnTo>
                  <a:lnTo>
                    <a:pt x="222" y="133"/>
                  </a:lnTo>
                  <a:lnTo>
                    <a:pt x="95" y="82"/>
                  </a:lnTo>
                  <a:lnTo>
                    <a:pt x="5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89" name="Freeform 102"/>
            <p:cNvSpPr>
              <a:spLocks/>
            </p:cNvSpPr>
            <p:nvPr/>
          </p:nvSpPr>
          <p:spPr bwMode="auto">
            <a:xfrm>
              <a:off x="3990" y="1749"/>
              <a:ext cx="82" cy="310"/>
            </a:xfrm>
            <a:custGeom>
              <a:avLst/>
              <a:gdLst>
                <a:gd name="T0" fmla="*/ 0 w 82"/>
                <a:gd name="T1" fmla="*/ 310 h 310"/>
                <a:gd name="T2" fmla="*/ 63 w 82"/>
                <a:gd name="T3" fmla="*/ 0 h 310"/>
                <a:gd name="T4" fmla="*/ 82 w 82"/>
                <a:gd name="T5" fmla="*/ 284 h 310"/>
                <a:gd name="T6" fmla="*/ 0 w 82"/>
                <a:gd name="T7" fmla="*/ 310 h 3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10">
                  <a:moveTo>
                    <a:pt x="0" y="310"/>
                  </a:moveTo>
                  <a:lnTo>
                    <a:pt x="63" y="0"/>
                  </a:lnTo>
                  <a:lnTo>
                    <a:pt x="82" y="284"/>
                  </a:lnTo>
                  <a:lnTo>
                    <a:pt x="0" y="31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0" name="Freeform 103"/>
            <p:cNvSpPr>
              <a:spLocks/>
            </p:cNvSpPr>
            <p:nvPr/>
          </p:nvSpPr>
          <p:spPr bwMode="auto">
            <a:xfrm>
              <a:off x="4255" y="1711"/>
              <a:ext cx="89" cy="359"/>
            </a:xfrm>
            <a:custGeom>
              <a:avLst/>
              <a:gdLst>
                <a:gd name="T0" fmla="*/ 0 w 89"/>
                <a:gd name="T1" fmla="*/ 0 h 359"/>
                <a:gd name="T2" fmla="*/ 26 w 89"/>
                <a:gd name="T3" fmla="*/ 316 h 359"/>
                <a:gd name="T4" fmla="*/ 89 w 89"/>
                <a:gd name="T5" fmla="*/ 359 h 359"/>
                <a:gd name="T6" fmla="*/ 0 w 89"/>
                <a:gd name="T7" fmla="*/ 0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359">
                  <a:moveTo>
                    <a:pt x="0" y="0"/>
                  </a:moveTo>
                  <a:lnTo>
                    <a:pt x="26" y="316"/>
                  </a:lnTo>
                  <a:lnTo>
                    <a:pt x="89" y="3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1" name="Freeform 104"/>
            <p:cNvSpPr>
              <a:spLocks/>
            </p:cNvSpPr>
            <p:nvPr/>
          </p:nvSpPr>
          <p:spPr bwMode="auto">
            <a:xfrm>
              <a:off x="4312" y="1768"/>
              <a:ext cx="121" cy="189"/>
            </a:xfrm>
            <a:custGeom>
              <a:avLst/>
              <a:gdLst>
                <a:gd name="T0" fmla="*/ 0 w 121"/>
                <a:gd name="T1" fmla="*/ 0 h 189"/>
                <a:gd name="T2" fmla="*/ 83 w 121"/>
                <a:gd name="T3" fmla="*/ 189 h 189"/>
                <a:gd name="T4" fmla="*/ 121 w 121"/>
                <a:gd name="T5" fmla="*/ 38 h 189"/>
                <a:gd name="T6" fmla="*/ 70 w 121"/>
                <a:gd name="T7" fmla="*/ 81 h 189"/>
                <a:gd name="T8" fmla="*/ 0 w 12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189">
                  <a:moveTo>
                    <a:pt x="0" y="0"/>
                  </a:moveTo>
                  <a:lnTo>
                    <a:pt x="83" y="189"/>
                  </a:lnTo>
                  <a:lnTo>
                    <a:pt x="121" y="38"/>
                  </a:lnTo>
                  <a:lnTo>
                    <a:pt x="70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2" name="Freeform 105"/>
            <p:cNvSpPr>
              <a:spLocks/>
            </p:cNvSpPr>
            <p:nvPr/>
          </p:nvSpPr>
          <p:spPr bwMode="auto">
            <a:xfrm>
              <a:off x="4544" y="2301"/>
              <a:ext cx="26" cy="81"/>
            </a:xfrm>
            <a:custGeom>
              <a:avLst/>
              <a:gdLst>
                <a:gd name="T0" fmla="*/ 0 w 26"/>
                <a:gd name="T1" fmla="*/ 3 h 81"/>
                <a:gd name="T2" fmla="*/ 7 w 26"/>
                <a:gd name="T3" fmla="*/ 79 h 81"/>
                <a:gd name="T4" fmla="*/ 26 w 26"/>
                <a:gd name="T5" fmla="*/ 81 h 81"/>
                <a:gd name="T6" fmla="*/ 14 w 26"/>
                <a:gd name="T7" fmla="*/ 0 h 81"/>
                <a:gd name="T8" fmla="*/ 0 w 26"/>
                <a:gd name="T9" fmla="*/ 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1">
                  <a:moveTo>
                    <a:pt x="0" y="3"/>
                  </a:moveTo>
                  <a:lnTo>
                    <a:pt x="7" y="79"/>
                  </a:lnTo>
                  <a:lnTo>
                    <a:pt x="26" y="81"/>
                  </a:lnTo>
                  <a:lnTo>
                    <a:pt x="1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3" name="Freeform 106"/>
            <p:cNvSpPr>
              <a:spLocks/>
            </p:cNvSpPr>
            <p:nvPr/>
          </p:nvSpPr>
          <p:spPr bwMode="auto">
            <a:xfrm>
              <a:off x="4572" y="2265"/>
              <a:ext cx="35" cy="99"/>
            </a:xfrm>
            <a:custGeom>
              <a:avLst/>
              <a:gdLst>
                <a:gd name="T0" fmla="*/ 18 w 35"/>
                <a:gd name="T1" fmla="*/ 99 h 99"/>
                <a:gd name="T2" fmla="*/ 0 w 35"/>
                <a:gd name="T3" fmla="*/ 13 h 99"/>
                <a:gd name="T4" fmla="*/ 11 w 35"/>
                <a:gd name="T5" fmla="*/ 0 h 99"/>
                <a:gd name="T6" fmla="*/ 35 w 35"/>
                <a:gd name="T7" fmla="*/ 94 h 99"/>
                <a:gd name="T8" fmla="*/ 18 w 35"/>
                <a:gd name="T9" fmla="*/ 99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9">
                  <a:moveTo>
                    <a:pt x="18" y="99"/>
                  </a:moveTo>
                  <a:lnTo>
                    <a:pt x="0" y="13"/>
                  </a:lnTo>
                  <a:lnTo>
                    <a:pt x="11" y="0"/>
                  </a:lnTo>
                  <a:lnTo>
                    <a:pt x="35" y="94"/>
                  </a:lnTo>
                  <a:lnTo>
                    <a:pt x="18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4" name="Freeform 107"/>
            <p:cNvSpPr>
              <a:spLocks/>
            </p:cNvSpPr>
            <p:nvPr/>
          </p:nvSpPr>
          <p:spPr bwMode="auto">
            <a:xfrm>
              <a:off x="4598" y="2238"/>
              <a:ext cx="47" cy="90"/>
            </a:xfrm>
            <a:custGeom>
              <a:avLst/>
              <a:gdLst>
                <a:gd name="T0" fmla="*/ 37 w 47"/>
                <a:gd name="T1" fmla="*/ 90 h 90"/>
                <a:gd name="T2" fmla="*/ 0 w 47"/>
                <a:gd name="T3" fmla="*/ 7 h 90"/>
                <a:gd name="T4" fmla="*/ 8 w 47"/>
                <a:gd name="T5" fmla="*/ 0 h 90"/>
                <a:gd name="T6" fmla="*/ 47 w 47"/>
                <a:gd name="T7" fmla="*/ 69 h 90"/>
                <a:gd name="T8" fmla="*/ 37 w 47"/>
                <a:gd name="T9" fmla="*/ 9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90">
                  <a:moveTo>
                    <a:pt x="37" y="90"/>
                  </a:moveTo>
                  <a:lnTo>
                    <a:pt x="0" y="7"/>
                  </a:lnTo>
                  <a:lnTo>
                    <a:pt x="8" y="0"/>
                  </a:lnTo>
                  <a:lnTo>
                    <a:pt x="47" y="69"/>
                  </a:lnTo>
                  <a:lnTo>
                    <a:pt x="37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7995" name="Freeform 108"/>
            <p:cNvSpPr>
              <a:spLocks/>
            </p:cNvSpPr>
            <p:nvPr/>
          </p:nvSpPr>
          <p:spPr bwMode="auto">
            <a:xfrm>
              <a:off x="4745" y="2268"/>
              <a:ext cx="49" cy="74"/>
            </a:xfrm>
            <a:custGeom>
              <a:avLst/>
              <a:gdLst>
                <a:gd name="T0" fmla="*/ 0 w 49"/>
                <a:gd name="T1" fmla="*/ 67 h 74"/>
                <a:gd name="T2" fmla="*/ 38 w 49"/>
                <a:gd name="T3" fmla="*/ 0 h 74"/>
                <a:gd name="T4" fmla="*/ 49 w 49"/>
                <a:gd name="T5" fmla="*/ 7 h 74"/>
                <a:gd name="T6" fmla="*/ 16 w 49"/>
                <a:gd name="T7" fmla="*/ 74 h 74"/>
                <a:gd name="T8" fmla="*/ 0 w 49"/>
                <a:gd name="T9" fmla="*/ 6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4">
                  <a:moveTo>
                    <a:pt x="0" y="67"/>
                  </a:moveTo>
                  <a:lnTo>
                    <a:pt x="38" y="0"/>
                  </a:lnTo>
                  <a:lnTo>
                    <a:pt x="49" y="7"/>
                  </a:lnTo>
                  <a:lnTo>
                    <a:pt x="16" y="74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0" y="0"/>
            <a:ext cx="9144000" cy="115037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SKELETAL SYSTEM – EFFECTS OF AGING</a:t>
            </a:r>
            <a:endParaRPr lang="en-US" sz="32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77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23B3BE3-F3A0-48A8-BC58-FA37EB6F8294}" type="slidenum">
              <a:rPr lang="en-US" smtClean="0">
                <a:solidFill>
                  <a:srgbClr val="FFFFFF"/>
                </a:solidFill>
              </a:rPr>
              <a:pPr eaLnBrk="1" hangingPunct="1"/>
              <a:t>18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89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04975"/>
            <a:ext cx="5927725" cy="4244975"/>
          </a:xfrm>
        </p:spPr>
        <p:txBody>
          <a:bodyPr/>
          <a:lstStyle/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smtClean="0"/>
              <a:t>Slow and unsteady body movement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smtClean="0"/>
              <a:t>Difficulty holding objects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smtClean="0"/>
              <a:t>Complaint of pain in joints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smtClean="0"/>
              <a:t>Swelling, redness and warmth in joints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smtClean="0"/>
              <a:t>Inability to move joints</a:t>
            </a:r>
          </a:p>
        </p:txBody>
      </p:sp>
      <p:grpSp>
        <p:nvGrpSpPr>
          <p:cNvPr id="38918" name="Group 280"/>
          <p:cNvGrpSpPr>
            <a:grpSpLocks/>
          </p:cNvGrpSpPr>
          <p:nvPr/>
        </p:nvGrpSpPr>
        <p:grpSpPr bwMode="auto">
          <a:xfrm>
            <a:off x="6511925" y="2217738"/>
            <a:ext cx="2016125" cy="3332162"/>
            <a:chOff x="1783" y="615"/>
            <a:chExt cx="1781" cy="2775"/>
          </a:xfrm>
        </p:grpSpPr>
        <p:sp>
          <p:nvSpPr>
            <p:cNvPr id="38919" name="Freeform 281"/>
            <p:cNvSpPr>
              <a:spLocks/>
            </p:cNvSpPr>
            <p:nvPr/>
          </p:nvSpPr>
          <p:spPr bwMode="auto">
            <a:xfrm>
              <a:off x="1783" y="615"/>
              <a:ext cx="1781" cy="2775"/>
            </a:xfrm>
            <a:custGeom>
              <a:avLst/>
              <a:gdLst>
                <a:gd name="T0" fmla="*/ 846 w 1781"/>
                <a:gd name="T1" fmla="*/ 165 h 2775"/>
                <a:gd name="T2" fmla="*/ 1085 w 1781"/>
                <a:gd name="T3" fmla="*/ 179 h 2775"/>
                <a:gd name="T4" fmla="*/ 1612 w 1781"/>
                <a:gd name="T5" fmla="*/ 136 h 2775"/>
                <a:gd name="T6" fmla="*/ 1697 w 1781"/>
                <a:gd name="T7" fmla="*/ 247 h 2775"/>
                <a:gd name="T8" fmla="*/ 1689 w 1781"/>
                <a:gd name="T9" fmla="*/ 399 h 2775"/>
                <a:gd name="T10" fmla="*/ 1655 w 1781"/>
                <a:gd name="T11" fmla="*/ 626 h 2775"/>
                <a:gd name="T12" fmla="*/ 1643 w 1781"/>
                <a:gd name="T13" fmla="*/ 836 h 2775"/>
                <a:gd name="T14" fmla="*/ 1709 w 1781"/>
                <a:gd name="T15" fmla="*/ 962 h 2775"/>
                <a:gd name="T16" fmla="*/ 1781 w 1781"/>
                <a:gd name="T17" fmla="*/ 1110 h 2775"/>
                <a:gd name="T18" fmla="*/ 1759 w 1781"/>
                <a:gd name="T19" fmla="*/ 1177 h 2775"/>
                <a:gd name="T20" fmla="*/ 1781 w 1781"/>
                <a:gd name="T21" fmla="*/ 1259 h 2775"/>
                <a:gd name="T22" fmla="*/ 1665 w 1781"/>
                <a:gd name="T23" fmla="*/ 1554 h 2775"/>
                <a:gd name="T24" fmla="*/ 1465 w 1781"/>
                <a:gd name="T25" fmla="*/ 1813 h 2775"/>
                <a:gd name="T26" fmla="*/ 1341 w 1781"/>
                <a:gd name="T27" fmla="*/ 2006 h 2775"/>
                <a:gd name="T28" fmla="*/ 1365 w 1781"/>
                <a:gd name="T29" fmla="*/ 2204 h 2775"/>
                <a:gd name="T30" fmla="*/ 1443 w 1781"/>
                <a:gd name="T31" fmla="*/ 2417 h 2775"/>
                <a:gd name="T32" fmla="*/ 1523 w 1781"/>
                <a:gd name="T33" fmla="*/ 2552 h 2775"/>
                <a:gd name="T34" fmla="*/ 1474 w 1781"/>
                <a:gd name="T35" fmla="*/ 2659 h 2775"/>
                <a:gd name="T36" fmla="*/ 1298 w 1781"/>
                <a:gd name="T37" fmla="*/ 2719 h 2775"/>
                <a:gd name="T38" fmla="*/ 1097 w 1781"/>
                <a:gd name="T39" fmla="*/ 2758 h 2775"/>
                <a:gd name="T40" fmla="*/ 1116 w 1781"/>
                <a:gd name="T41" fmla="*/ 2685 h 2775"/>
                <a:gd name="T42" fmla="*/ 1170 w 1781"/>
                <a:gd name="T43" fmla="*/ 2608 h 2775"/>
                <a:gd name="T44" fmla="*/ 1220 w 1781"/>
                <a:gd name="T45" fmla="*/ 2518 h 2775"/>
                <a:gd name="T46" fmla="*/ 1119 w 1781"/>
                <a:gd name="T47" fmla="*/ 2347 h 2775"/>
                <a:gd name="T48" fmla="*/ 1000 w 1781"/>
                <a:gd name="T49" fmla="*/ 2151 h 2775"/>
                <a:gd name="T50" fmla="*/ 988 w 1781"/>
                <a:gd name="T51" fmla="*/ 1987 h 2775"/>
                <a:gd name="T52" fmla="*/ 940 w 1781"/>
                <a:gd name="T53" fmla="*/ 2042 h 2775"/>
                <a:gd name="T54" fmla="*/ 950 w 1781"/>
                <a:gd name="T55" fmla="*/ 2207 h 2775"/>
                <a:gd name="T56" fmla="*/ 998 w 1781"/>
                <a:gd name="T57" fmla="*/ 2434 h 2775"/>
                <a:gd name="T58" fmla="*/ 1027 w 1781"/>
                <a:gd name="T59" fmla="*/ 2579 h 2775"/>
                <a:gd name="T60" fmla="*/ 730 w 1781"/>
                <a:gd name="T61" fmla="*/ 2712 h 2775"/>
                <a:gd name="T62" fmla="*/ 544 w 1781"/>
                <a:gd name="T63" fmla="*/ 2709 h 2775"/>
                <a:gd name="T64" fmla="*/ 565 w 1781"/>
                <a:gd name="T65" fmla="*/ 2613 h 2775"/>
                <a:gd name="T66" fmla="*/ 652 w 1781"/>
                <a:gd name="T67" fmla="*/ 2545 h 2775"/>
                <a:gd name="T68" fmla="*/ 725 w 1781"/>
                <a:gd name="T69" fmla="*/ 2480 h 2775"/>
                <a:gd name="T70" fmla="*/ 694 w 1781"/>
                <a:gd name="T71" fmla="*/ 2344 h 2775"/>
                <a:gd name="T72" fmla="*/ 631 w 1781"/>
                <a:gd name="T73" fmla="*/ 2115 h 2775"/>
                <a:gd name="T74" fmla="*/ 597 w 1781"/>
                <a:gd name="T75" fmla="*/ 1888 h 2775"/>
                <a:gd name="T76" fmla="*/ 657 w 1781"/>
                <a:gd name="T77" fmla="*/ 1716 h 2775"/>
                <a:gd name="T78" fmla="*/ 897 w 1781"/>
                <a:gd name="T79" fmla="*/ 1424 h 2775"/>
                <a:gd name="T80" fmla="*/ 993 w 1781"/>
                <a:gd name="T81" fmla="*/ 1146 h 2775"/>
                <a:gd name="T82" fmla="*/ 800 w 1781"/>
                <a:gd name="T83" fmla="*/ 1013 h 2775"/>
                <a:gd name="T84" fmla="*/ 568 w 1781"/>
                <a:gd name="T85" fmla="*/ 994 h 2775"/>
                <a:gd name="T86" fmla="*/ 63 w 1781"/>
                <a:gd name="T87" fmla="*/ 1083 h 2775"/>
                <a:gd name="T88" fmla="*/ 0 w 1781"/>
                <a:gd name="T89" fmla="*/ 960 h 2775"/>
                <a:gd name="T90" fmla="*/ 128 w 1781"/>
                <a:gd name="T91" fmla="*/ 672 h 2775"/>
                <a:gd name="T92" fmla="*/ 268 w 1781"/>
                <a:gd name="T93" fmla="*/ 334 h 2775"/>
                <a:gd name="T94" fmla="*/ 309 w 1781"/>
                <a:gd name="T95" fmla="*/ 87 h 2775"/>
                <a:gd name="T96" fmla="*/ 408 w 1781"/>
                <a:gd name="T97" fmla="*/ 53 h 2775"/>
                <a:gd name="T98" fmla="*/ 524 w 1781"/>
                <a:gd name="T99" fmla="*/ 37 h 2775"/>
                <a:gd name="T100" fmla="*/ 679 w 1781"/>
                <a:gd name="T101" fmla="*/ 0 h 2775"/>
                <a:gd name="T102" fmla="*/ 819 w 1781"/>
                <a:gd name="T103" fmla="*/ 56 h 2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81" h="2775">
                  <a:moveTo>
                    <a:pt x="843" y="90"/>
                  </a:moveTo>
                  <a:lnTo>
                    <a:pt x="851" y="114"/>
                  </a:lnTo>
                  <a:lnTo>
                    <a:pt x="851" y="140"/>
                  </a:lnTo>
                  <a:lnTo>
                    <a:pt x="846" y="165"/>
                  </a:lnTo>
                  <a:lnTo>
                    <a:pt x="839" y="189"/>
                  </a:lnTo>
                  <a:lnTo>
                    <a:pt x="834" y="213"/>
                  </a:lnTo>
                  <a:lnTo>
                    <a:pt x="959" y="198"/>
                  </a:lnTo>
                  <a:lnTo>
                    <a:pt x="1085" y="179"/>
                  </a:lnTo>
                  <a:lnTo>
                    <a:pt x="1213" y="160"/>
                  </a:lnTo>
                  <a:lnTo>
                    <a:pt x="1344" y="143"/>
                  </a:lnTo>
                  <a:lnTo>
                    <a:pt x="1477" y="133"/>
                  </a:lnTo>
                  <a:lnTo>
                    <a:pt x="1612" y="136"/>
                  </a:lnTo>
                  <a:lnTo>
                    <a:pt x="1646" y="157"/>
                  </a:lnTo>
                  <a:lnTo>
                    <a:pt x="1670" y="184"/>
                  </a:lnTo>
                  <a:lnTo>
                    <a:pt x="1687" y="213"/>
                  </a:lnTo>
                  <a:lnTo>
                    <a:pt x="1697" y="247"/>
                  </a:lnTo>
                  <a:lnTo>
                    <a:pt x="1701" y="273"/>
                  </a:lnTo>
                  <a:lnTo>
                    <a:pt x="1699" y="310"/>
                  </a:lnTo>
                  <a:lnTo>
                    <a:pt x="1697" y="351"/>
                  </a:lnTo>
                  <a:lnTo>
                    <a:pt x="1689" y="399"/>
                  </a:lnTo>
                  <a:lnTo>
                    <a:pt x="1682" y="452"/>
                  </a:lnTo>
                  <a:lnTo>
                    <a:pt x="1672" y="510"/>
                  </a:lnTo>
                  <a:lnTo>
                    <a:pt x="1665" y="568"/>
                  </a:lnTo>
                  <a:lnTo>
                    <a:pt x="1655" y="626"/>
                  </a:lnTo>
                  <a:lnTo>
                    <a:pt x="1648" y="684"/>
                  </a:lnTo>
                  <a:lnTo>
                    <a:pt x="1643" y="740"/>
                  </a:lnTo>
                  <a:lnTo>
                    <a:pt x="1643" y="791"/>
                  </a:lnTo>
                  <a:lnTo>
                    <a:pt x="1643" y="836"/>
                  </a:lnTo>
                  <a:lnTo>
                    <a:pt x="1648" y="878"/>
                  </a:lnTo>
                  <a:lnTo>
                    <a:pt x="1660" y="909"/>
                  </a:lnTo>
                  <a:lnTo>
                    <a:pt x="1675" y="931"/>
                  </a:lnTo>
                  <a:lnTo>
                    <a:pt x="1709" y="962"/>
                  </a:lnTo>
                  <a:lnTo>
                    <a:pt x="1735" y="994"/>
                  </a:lnTo>
                  <a:lnTo>
                    <a:pt x="1757" y="1027"/>
                  </a:lnTo>
                  <a:lnTo>
                    <a:pt x="1771" y="1066"/>
                  </a:lnTo>
                  <a:lnTo>
                    <a:pt x="1781" y="1110"/>
                  </a:lnTo>
                  <a:lnTo>
                    <a:pt x="1759" y="1124"/>
                  </a:lnTo>
                  <a:lnTo>
                    <a:pt x="1752" y="1141"/>
                  </a:lnTo>
                  <a:lnTo>
                    <a:pt x="1752" y="1158"/>
                  </a:lnTo>
                  <a:lnTo>
                    <a:pt x="1759" y="1177"/>
                  </a:lnTo>
                  <a:lnTo>
                    <a:pt x="1769" y="1197"/>
                  </a:lnTo>
                  <a:lnTo>
                    <a:pt x="1776" y="1218"/>
                  </a:lnTo>
                  <a:lnTo>
                    <a:pt x="1781" y="1238"/>
                  </a:lnTo>
                  <a:lnTo>
                    <a:pt x="1781" y="1259"/>
                  </a:lnTo>
                  <a:lnTo>
                    <a:pt x="1764" y="1339"/>
                  </a:lnTo>
                  <a:lnTo>
                    <a:pt x="1738" y="1414"/>
                  </a:lnTo>
                  <a:lnTo>
                    <a:pt x="1704" y="1484"/>
                  </a:lnTo>
                  <a:lnTo>
                    <a:pt x="1665" y="1554"/>
                  </a:lnTo>
                  <a:lnTo>
                    <a:pt x="1619" y="1619"/>
                  </a:lnTo>
                  <a:lnTo>
                    <a:pt x="1568" y="1685"/>
                  </a:lnTo>
                  <a:lnTo>
                    <a:pt x="1518" y="1748"/>
                  </a:lnTo>
                  <a:lnTo>
                    <a:pt x="1465" y="1813"/>
                  </a:lnTo>
                  <a:lnTo>
                    <a:pt x="1414" y="1876"/>
                  </a:lnTo>
                  <a:lnTo>
                    <a:pt x="1365" y="1941"/>
                  </a:lnTo>
                  <a:lnTo>
                    <a:pt x="1349" y="1970"/>
                  </a:lnTo>
                  <a:lnTo>
                    <a:pt x="1341" y="2006"/>
                  </a:lnTo>
                  <a:lnTo>
                    <a:pt x="1339" y="2050"/>
                  </a:lnTo>
                  <a:lnTo>
                    <a:pt x="1344" y="2098"/>
                  </a:lnTo>
                  <a:lnTo>
                    <a:pt x="1353" y="2149"/>
                  </a:lnTo>
                  <a:lnTo>
                    <a:pt x="1365" y="2204"/>
                  </a:lnTo>
                  <a:lnTo>
                    <a:pt x="1382" y="2260"/>
                  </a:lnTo>
                  <a:lnTo>
                    <a:pt x="1402" y="2315"/>
                  </a:lnTo>
                  <a:lnTo>
                    <a:pt x="1421" y="2369"/>
                  </a:lnTo>
                  <a:lnTo>
                    <a:pt x="1443" y="2417"/>
                  </a:lnTo>
                  <a:lnTo>
                    <a:pt x="1465" y="2463"/>
                  </a:lnTo>
                  <a:lnTo>
                    <a:pt x="1486" y="2502"/>
                  </a:lnTo>
                  <a:lnTo>
                    <a:pt x="1506" y="2531"/>
                  </a:lnTo>
                  <a:lnTo>
                    <a:pt x="1523" y="2552"/>
                  </a:lnTo>
                  <a:lnTo>
                    <a:pt x="1525" y="2589"/>
                  </a:lnTo>
                  <a:lnTo>
                    <a:pt x="1515" y="2615"/>
                  </a:lnTo>
                  <a:lnTo>
                    <a:pt x="1498" y="2639"/>
                  </a:lnTo>
                  <a:lnTo>
                    <a:pt x="1474" y="2659"/>
                  </a:lnTo>
                  <a:lnTo>
                    <a:pt x="1448" y="2673"/>
                  </a:lnTo>
                  <a:lnTo>
                    <a:pt x="1419" y="2685"/>
                  </a:lnTo>
                  <a:lnTo>
                    <a:pt x="1356" y="2700"/>
                  </a:lnTo>
                  <a:lnTo>
                    <a:pt x="1298" y="2719"/>
                  </a:lnTo>
                  <a:lnTo>
                    <a:pt x="1237" y="2741"/>
                  </a:lnTo>
                  <a:lnTo>
                    <a:pt x="1179" y="2760"/>
                  </a:lnTo>
                  <a:lnTo>
                    <a:pt x="1116" y="2775"/>
                  </a:lnTo>
                  <a:lnTo>
                    <a:pt x="1097" y="2758"/>
                  </a:lnTo>
                  <a:lnTo>
                    <a:pt x="1090" y="2741"/>
                  </a:lnTo>
                  <a:lnTo>
                    <a:pt x="1092" y="2721"/>
                  </a:lnTo>
                  <a:lnTo>
                    <a:pt x="1102" y="2705"/>
                  </a:lnTo>
                  <a:lnTo>
                    <a:pt x="1116" y="2685"/>
                  </a:lnTo>
                  <a:lnTo>
                    <a:pt x="1126" y="2666"/>
                  </a:lnTo>
                  <a:lnTo>
                    <a:pt x="1133" y="2649"/>
                  </a:lnTo>
                  <a:lnTo>
                    <a:pt x="1150" y="2627"/>
                  </a:lnTo>
                  <a:lnTo>
                    <a:pt x="1170" y="2608"/>
                  </a:lnTo>
                  <a:lnTo>
                    <a:pt x="1189" y="2586"/>
                  </a:lnTo>
                  <a:lnTo>
                    <a:pt x="1206" y="2564"/>
                  </a:lnTo>
                  <a:lnTo>
                    <a:pt x="1218" y="2543"/>
                  </a:lnTo>
                  <a:lnTo>
                    <a:pt x="1220" y="2518"/>
                  </a:lnTo>
                  <a:lnTo>
                    <a:pt x="1213" y="2489"/>
                  </a:lnTo>
                  <a:lnTo>
                    <a:pt x="1187" y="2441"/>
                  </a:lnTo>
                  <a:lnTo>
                    <a:pt x="1153" y="2393"/>
                  </a:lnTo>
                  <a:lnTo>
                    <a:pt x="1119" y="2347"/>
                  </a:lnTo>
                  <a:lnTo>
                    <a:pt x="1085" y="2299"/>
                  </a:lnTo>
                  <a:lnTo>
                    <a:pt x="1051" y="2250"/>
                  </a:lnTo>
                  <a:lnTo>
                    <a:pt x="1022" y="2202"/>
                  </a:lnTo>
                  <a:lnTo>
                    <a:pt x="1000" y="2151"/>
                  </a:lnTo>
                  <a:lnTo>
                    <a:pt x="986" y="2098"/>
                  </a:lnTo>
                  <a:lnTo>
                    <a:pt x="984" y="2042"/>
                  </a:lnTo>
                  <a:lnTo>
                    <a:pt x="993" y="1984"/>
                  </a:lnTo>
                  <a:lnTo>
                    <a:pt x="988" y="1987"/>
                  </a:lnTo>
                  <a:lnTo>
                    <a:pt x="979" y="1994"/>
                  </a:lnTo>
                  <a:lnTo>
                    <a:pt x="967" y="2004"/>
                  </a:lnTo>
                  <a:lnTo>
                    <a:pt x="952" y="2021"/>
                  </a:lnTo>
                  <a:lnTo>
                    <a:pt x="940" y="2042"/>
                  </a:lnTo>
                  <a:lnTo>
                    <a:pt x="933" y="2069"/>
                  </a:lnTo>
                  <a:lnTo>
                    <a:pt x="933" y="2103"/>
                  </a:lnTo>
                  <a:lnTo>
                    <a:pt x="940" y="2154"/>
                  </a:lnTo>
                  <a:lnTo>
                    <a:pt x="950" y="2207"/>
                  </a:lnTo>
                  <a:lnTo>
                    <a:pt x="959" y="2265"/>
                  </a:lnTo>
                  <a:lnTo>
                    <a:pt x="971" y="2323"/>
                  </a:lnTo>
                  <a:lnTo>
                    <a:pt x="986" y="2378"/>
                  </a:lnTo>
                  <a:lnTo>
                    <a:pt x="998" y="2434"/>
                  </a:lnTo>
                  <a:lnTo>
                    <a:pt x="1010" y="2482"/>
                  </a:lnTo>
                  <a:lnTo>
                    <a:pt x="1017" y="2523"/>
                  </a:lnTo>
                  <a:lnTo>
                    <a:pt x="1025" y="2557"/>
                  </a:lnTo>
                  <a:lnTo>
                    <a:pt x="1027" y="2579"/>
                  </a:lnTo>
                  <a:lnTo>
                    <a:pt x="955" y="2615"/>
                  </a:lnTo>
                  <a:lnTo>
                    <a:pt x="880" y="2649"/>
                  </a:lnTo>
                  <a:lnTo>
                    <a:pt x="807" y="2683"/>
                  </a:lnTo>
                  <a:lnTo>
                    <a:pt x="730" y="2712"/>
                  </a:lnTo>
                  <a:lnTo>
                    <a:pt x="650" y="2734"/>
                  </a:lnTo>
                  <a:lnTo>
                    <a:pt x="568" y="2748"/>
                  </a:lnTo>
                  <a:lnTo>
                    <a:pt x="551" y="2729"/>
                  </a:lnTo>
                  <a:lnTo>
                    <a:pt x="544" y="2709"/>
                  </a:lnTo>
                  <a:lnTo>
                    <a:pt x="539" y="2685"/>
                  </a:lnTo>
                  <a:lnTo>
                    <a:pt x="544" y="2663"/>
                  </a:lnTo>
                  <a:lnTo>
                    <a:pt x="548" y="2642"/>
                  </a:lnTo>
                  <a:lnTo>
                    <a:pt x="565" y="2613"/>
                  </a:lnTo>
                  <a:lnTo>
                    <a:pt x="585" y="2591"/>
                  </a:lnTo>
                  <a:lnTo>
                    <a:pt x="606" y="2572"/>
                  </a:lnTo>
                  <a:lnTo>
                    <a:pt x="631" y="2557"/>
                  </a:lnTo>
                  <a:lnTo>
                    <a:pt x="652" y="2545"/>
                  </a:lnTo>
                  <a:lnTo>
                    <a:pt x="677" y="2531"/>
                  </a:lnTo>
                  <a:lnTo>
                    <a:pt x="696" y="2518"/>
                  </a:lnTo>
                  <a:lnTo>
                    <a:pt x="713" y="2502"/>
                  </a:lnTo>
                  <a:lnTo>
                    <a:pt x="725" y="2480"/>
                  </a:lnTo>
                  <a:lnTo>
                    <a:pt x="730" y="2453"/>
                  </a:lnTo>
                  <a:lnTo>
                    <a:pt x="727" y="2419"/>
                  </a:lnTo>
                  <a:lnTo>
                    <a:pt x="710" y="2386"/>
                  </a:lnTo>
                  <a:lnTo>
                    <a:pt x="694" y="2344"/>
                  </a:lnTo>
                  <a:lnTo>
                    <a:pt x="677" y="2294"/>
                  </a:lnTo>
                  <a:lnTo>
                    <a:pt x="660" y="2238"/>
                  </a:lnTo>
                  <a:lnTo>
                    <a:pt x="645" y="2178"/>
                  </a:lnTo>
                  <a:lnTo>
                    <a:pt x="631" y="2115"/>
                  </a:lnTo>
                  <a:lnTo>
                    <a:pt x="619" y="2052"/>
                  </a:lnTo>
                  <a:lnTo>
                    <a:pt x="609" y="1994"/>
                  </a:lnTo>
                  <a:lnTo>
                    <a:pt x="602" y="1936"/>
                  </a:lnTo>
                  <a:lnTo>
                    <a:pt x="597" y="1888"/>
                  </a:lnTo>
                  <a:lnTo>
                    <a:pt x="594" y="1844"/>
                  </a:lnTo>
                  <a:lnTo>
                    <a:pt x="597" y="1813"/>
                  </a:lnTo>
                  <a:lnTo>
                    <a:pt x="604" y="1791"/>
                  </a:lnTo>
                  <a:lnTo>
                    <a:pt x="657" y="1716"/>
                  </a:lnTo>
                  <a:lnTo>
                    <a:pt x="715" y="1641"/>
                  </a:lnTo>
                  <a:lnTo>
                    <a:pt x="776" y="1569"/>
                  </a:lnTo>
                  <a:lnTo>
                    <a:pt x="836" y="1496"/>
                  </a:lnTo>
                  <a:lnTo>
                    <a:pt x="897" y="1424"/>
                  </a:lnTo>
                  <a:lnTo>
                    <a:pt x="950" y="1349"/>
                  </a:lnTo>
                  <a:lnTo>
                    <a:pt x="998" y="1269"/>
                  </a:lnTo>
                  <a:lnTo>
                    <a:pt x="1037" y="1187"/>
                  </a:lnTo>
                  <a:lnTo>
                    <a:pt x="993" y="1146"/>
                  </a:lnTo>
                  <a:lnTo>
                    <a:pt x="947" y="1105"/>
                  </a:lnTo>
                  <a:lnTo>
                    <a:pt x="901" y="1068"/>
                  </a:lnTo>
                  <a:lnTo>
                    <a:pt x="851" y="1037"/>
                  </a:lnTo>
                  <a:lnTo>
                    <a:pt x="800" y="1013"/>
                  </a:lnTo>
                  <a:lnTo>
                    <a:pt x="747" y="994"/>
                  </a:lnTo>
                  <a:lnTo>
                    <a:pt x="689" y="984"/>
                  </a:lnTo>
                  <a:lnTo>
                    <a:pt x="631" y="984"/>
                  </a:lnTo>
                  <a:lnTo>
                    <a:pt x="568" y="994"/>
                  </a:lnTo>
                  <a:lnTo>
                    <a:pt x="447" y="1030"/>
                  </a:lnTo>
                  <a:lnTo>
                    <a:pt x="321" y="1056"/>
                  </a:lnTo>
                  <a:lnTo>
                    <a:pt x="193" y="1073"/>
                  </a:lnTo>
                  <a:lnTo>
                    <a:pt x="63" y="1083"/>
                  </a:lnTo>
                  <a:lnTo>
                    <a:pt x="36" y="1059"/>
                  </a:lnTo>
                  <a:lnTo>
                    <a:pt x="14" y="1030"/>
                  </a:lnTo>
                  <a:lnTo>
                    <a:pt x="2" y="996"/>
                  </a:lnTo>
                  <a:lnTo>
                    <a:pt x="0" y="960"/>
                  </a:lnTo>
                  <a:lnTo>
                    <a:pt x="10" y="923"/>
                  </a:lnTo>
                  <a:lnTo>
                    <a:pt x="46" y="839"/>
                  </a:lnTo>
                  <a:lnTo>
                    <a:pt x="84" y="754"/>
                  </a:lnTo>
                  <a:lnTo>
                    <a:pt x="128" y="672"/>
                  </a:lnTo>
                  <a:lnTo>
                    <a:pt x="169" y="590"/>
                  </a:lnTo>
                  <a:lnTo>
                    <a:pt x="205" y="505"/>
                  </a:lnTo>
                  <a:lnTo>
                    <a:pt x="239" y="421"/>
                  </a:lnTo>
                  <a:lnTo>
                    <a:pt x="268" y="334"/>
                  </a:lnTo>
                  <a:lnTo>
                    <a:pt x="285" y="244"/>
                  </a:lnTo>
                  <a:lnTo>
                    <a:pt x="292" y="153"/>
                  </a:lnTo>
                  <a:lnTo>
                    <a:pt x="300" y="121"/>
                  </a:lnTo>
                  <a:lnTo>
                    <a:pt x="309" y="87"/>
                  </a:lnTo>
                  <a:lnTo>
                    <a:pt x="326" y="61"/>
                  </a:lnTo>
                  <a:lnTo>
                    <a:pt x="345" y="37"/>
                  </a:lnTo>
                  <a:lnTo>
                    <a:pt x="377" y="46"/>
                  </a:lnTo>
                  <a:lnTo>
                    <a:pt x="408" y="53"/>
                  </a:lnTo>
                  <a:lnTo>
                    <a:pt x="437" y="61"/>
                  </a:lnTo>
                  <a:lnTo>
                    <a:pt x="464" y="63"/>
                  </a:lnTo>
                  <a:lnTo>
                    <a:pt x="493" y="56"/>
                  </a:lnTo>
                  <a:lnTo>
                    <a:pt x="524" y="37"/>
                  </a:lnTo>
                  <a:lnTo>
                    <a:pt x="558" y="22"/>
                  </a:lnTo>
                  <a:lnTo>
                    <a:pt x="597" y="10"/>
                  </a:lnTo>
                  <a:lnTo>
                    <a:pt x="638" y="3"/>
                  </a:lnTo>
                  <a:lnTo>
                    <a:pt x="679" y="0"/>
                  </a:lnTo>
                  <a:lnTo>
                    <a:pt x="718" y="3"/>
                  </a:lnTo>
                  <a:lnTo>
                    <a:pt x="756" y="12"/>
                  </a:lnTo>
                  <a:lnTo>
                    <a:pt x="790" y="29"/>
                  </a:lnTo>
                  <a:lnTo>
                    <a:pt x="819" y="56"/>
                  </a:lnTo>
                  <a:lnTo>
                    <a:pt x="84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920" name="Freeform 282"/>
            <p:cNvSpPr>
              <a:spLocks/>
            </p:cNvSpPr>
            <p:nvPr/>
          </p:nvSpPr>
          <p:spPr bwMode="auto">
            <a:xfrm>
              <a:off x="2254" y="688"/>
              <a:ext cx="300" cy="382"/>
            </a:xfrm>
            <a:custGeom>
              <a:avLst/>
              <a:gdLst>
                <a:gd name="T0" fmla="*/ 300 w 300"/>
                <a:gd name="T1" fmla="*/ 26 h 382"/>
                <a:gd name="T2" fmla="*/ 293 w 300"/>
                <a:gd name="T3" fmla="*/ 96 h 382"/>
                <a:gd name="T4" fmla="*/ 273 w 300"/>
                <a:gd name="T5" fmla="*/ 162 h 382"/>
                <a:gd name="T6" fmla="*/ 244 w 300"/>
                <a:gd name="T7" fmla="*/ 222 h 382"/>
                <a:gd name="T8" fmla="*/ 208 w 300"/>
                <a:gd name="T9" fmla="*/ 278 h 382"/>
                <a:gd name="T10" fmla="*/ 162 w 300"/>
                <a:gd name="T11" fmla="*/ 331 h 382"/>
                <a:gd name="T12" fmla="*/ 114 w 300"/>
                <a:gd name="T13" fmla="*/ 382 h 382"/>
                <a:gd name="T14" fmla="*/ 80 w 300"/>
                <a:gd name="T15" fmla="*/ 326 h 382"/>
                <a:gd name="T16" fmla="*/ 53 w 300"/>
                <a:gd name="T17" fmla="*/ 266 h 382"/>
                <a:gd name="T18" fmla="*/ 32 w 300"/>
                <a:gd name="T19" fmla="*/ 203 h 382"/>
                <a:gd name="T20" fmla="*/ 15 w 300"/>
                <a:gd name="T21" fmla="*/ 138 h 382"/>
                <a:gd name="T22" fmla="*/ 0 w 300"/>
                <a:gd name="T23" fmla="*/ 70 h 382"/>
                <a:gd name="T24" fmla="*/ 56 w 300"/>
                <a:gd name="T25" fmla="*/ 34 h 382"/>
                <a:gd name="T26" fmla="*/ 111 w 300"/>
                <a:gd name="T27" fmla="*/ 9 h 382"/>
                <a:gd name="T28" fmla="*/ 165 w 300"/>
                <a:gd name="T29" fmla="*/ 0 h 382"/>
                <a:gd name="T30" fmla="*/ 210 w 300"/>
                <a:gd name="T31" fmla="*/ 0 h 382"/>
                <a:gd name="T32" fmla="*/ 252 w 300"/>
                <a:gd name="T33" fmla="*/ 7 h 382"/>
                <a:gd name="T34" fmla="*/ 281 w 300"/>
                <a:gd name="T35" fmla="*/ 17 h 382"/>
                <a:gd name="T36" fmla="*/ 300 w 300"/>
                <a:gd name="T37" fmla="*/ 26 h 3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0" h="382">
                  <a:moveTo>
                    <a:pt x="300" y="26"/>
                  </a:moveTo>
                  <a:lnTo>
                    <a:pt x="293" y="96"/>
                  </a:lnTo>
                  <a:lnTo>
                    <a:pt x="273" y="162"/>
                  </a:lnTo>
                  <a:lnTo>
                    <a:pt x="244" y="222"/>
                  </a:lnTo>
                  <a:lnTo>
                    <a:pt x="208" y="278"/>
                  </a:lnTo>
                  <a:lnTo>
                    <a:pt x="162" y="331"/>
                  </a:lnTo>
                  <a:lnTo>
                    <a:pt x="114" y="382"/>
                  </a:lnTo>
                  <a:lnTo>
                    <a:pt x="80" y="326"/>
                  </a:lnTo>
                  <a:lnTo>
                    <a:pt x="53" y="266"/>
                  </a:lnTo>
                  <a:lnTo>
                    <a:pt x="32" y="203"/>
                  </a:lnTo>
                  <a:lnTo>
                    <a:pt x="15" y="138"/>
                  </a:lnTo>
                  <a:lnTo>
                    <a:pt x="0" y="70"/>
                  </a:lnTo>
                  <a:lnTo>
                    <a:pt x="56" y="34"/>
                  </a:lnTo>
                  <a:lnTo>
                    <a:pt x="111" y="9"/>
                  </a:lnTo>
                  <a:lnTo>
                    <a:pt x="165" y="0"/>
                  </a:lnTo>
                  <a:lnTo>
                    <a:pt x="210" y="0"/>
                  </a:lnTo>
                  <a:lnTo>
                    <a:pt x="252" y="7"/>
                  </a:lnTo>
                  <a:lnTo>
                    <a:pt x="281" y="17"/>
                  </a:lnTo>
                  <a:lnTo>
                    <a:pt x="300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921" name="Freeform 283"/>
            <p:cNvSpPr>
              <a:spLocks/>
            </p:cNvSpPr>
            <p:nvPr/>
          </p:nvSpPr>
          <p:spPr bwMode="auto">
            <a:xfrm>
              <a:off x="1853" y="724"/>
              <a:ext cx="1636" cy="2612"/>
            </a:xfrm>
            <a:custGeom>
              <a:avLst/>
              <a:gdLst>
                <a:gd name="T0" fmla="*/ 346 w 1636"/>
                <a:gd name="T1" fmla="*/ 145 h 2612"/>
                <a:gd name="T2" fmla="*/ 336 w 1636"/>
                <a:gd name="T3" fmla="*/ 305 h 2612"/>
                <a:gd name="T4" fmla="*/ 271 w 1636"/>
                <a:gd name="T5" fmla="*/ 440 h 2612"/>
                <a:gd name="T6" fmla="*/ 203 w 1636"/>
                <a:gd name="T7" fmla="*/ 633 h 2612"/>
                <a:gd name="T8" fmla="*/ 324 w 1636"/>
                <a:gd name="T9" fmla="*/ 653 h 2612"/>
                <a:gd name="T10" fmla="*/ 611 w 1636"/>
                <a:gd name="T11" fmla="*/ 389 h 2612"/>
                <a:gd name="T12" fmla="*/ 737 w 1636"/>
                <a:gd name="T13" fmla="*/ 469 h 2612"/>
                <a:gd name="T14" fmla="*/ 696 w 1636"/>
                <a:gd name="T15" fmla="*/ 329 h 2612"/>
                <a:gd name="T16" fmla="*/ 737 w 1636"/>
                <a:gd name="T17" fmla="*/ 193 h 2612"/>
                <a:gd name="T18" fmla="*/ 1421 w 1636"/>
                <a:gd name="T19" fmla="*/ 82 h 2612"/>
                <a:gd name="T20" fmla="*/ 1556 w 1636"/>
                <a:gd name="T21" fmla="*/ 399 h 2612"/>
                <a:gd name="T22" fmla="*/ 1515 w 1636"/>
                <a:gd name="T23" fmla="*/ 766 h 2612"/>
                <a:gd name="T24" fmla="*/ 1602 w 1636"/>
                <a:gd name="T25" fmla="*/ 877 h 2612"/>
                <a:gd name="T26" fmla="*/ 1631 w 1636"/>
                <a:gd name="T27" fmla="*/ 921 h 2612"/>
                <a:gd name="T28" fmla="*/ 1629 w 1636"/>
                <a:gd name="T29" fmla="*/ 984 h 2612"/>
                <a:gd name="T30" fmla="*/ 1472 w 1636"/>
                <a:gd name="T31" fmla="*/ 790 h 2612"/>
                <a:gd name="T32" fmla="*/ 1431 w 1636"/>
                <a:gd name="T33" fmla="*/ 561 h 2612"/>
                <a:gd name="T34" fmla="*/ 1414 w 1636"/>
                <a:gd name="T35" fmla="*/ 367 h 2612"/>
                <a:gd name="T36" fmla="*/ 1088 w 1636"/>
                <a:gd name="T37" fmla="*/ 360 h 2612"/>
                <a:gd name="T38" fmla="*/ 909 w 1636"/>
                <a:gd name="T39" fmla="*/ 510 h 2612"/>
                <a:gd name="T40" fmla="*/ 1160 w 1636"/>
                <a:gd name="T41" fmla="*/ 573 h 2612"/>
                <a:gd name="T42" fmla="*/ 1308 w 1636"/>
                <a:gd name="T43" fmla="*/ 633 h 2612"/>
                <a:gd name="T44" fmla="*/ 1380 w 1636"/>
                <a:gd name="T45" fmla="*/ 756 h 2612"/>
                <a:gd name="T46" fmla="*/ 1489 w 1636"/>
                <a:gd name="T47" fmla="*/ 921 h 2612"/>
                <a:gd name="T48" fmla="*/ 1583 w 1636"/>
                <a:gd name="T49" fmla="*/ 1092 h 2612"/>
                <a:gd name="T50" fmla="*/ 1450 w 1636"/>
                <a:gd name="T51" fmla="*/ 1428 h 2612"/>
                <a:gd name="T52" fmla="*/ 1218 w 1636"/>
                <a:gd name="T53" fmla="*/ 1810 h 2612"/>
                <a:gd name="T54" fmla="*/ 1339 w 1636"/>
                <a:gd name="T55" fmla="*/ 2361 h 2612"/>
                <a:gd name="T56" fmla="*/ 1337 w 1636"/>
                <a:gd name="T57" fmla="*/ 2528 h 2612"/>
                <a:gd name="T58" fmla="*/ 1136 w 1636"/>
                <a:gd name="T59" fmla="*/ 2547 h 2612"/>
                <a:gd name="T60" fmla="*/ 1230 w 1636"/>
                <a:gd name="T61" fmla="*/ 2434 h 2612"/>
                <a:gd name="T62" fmla="*/ 1054 w 1636"/>
                <a:gd name="T63" fmla="*/ 2148 h 2612"/>
                <a:gd name="T64" fmla="*/ 1049 w 1636"/>
                <a:gd name="T65" fmla="*/ 1704 h 2612"/>
                <a:gd name="T66" fmla="*/ 1233 w 1636"/>
                <a:gd name="T67" fmla="*/ 1240 h 2612"/>
                <a:gd name="T68" fmla="*/ 1233 w 1636"/>
                <a:gd name="T69" fmla="*/ 1117 h 2612"/>
                <a:gd name="T70" fmla="*/ 1165 w 1636"/>
                <a:gd name="T71" fmla="*/ 1191 h 2612"/>
                <a:gd name="T72" fmla="*/ 1037 w 1636"/>
                <a:gd name="T73" fmla="*/ 1450 h 2612"/>
                <a:gd name="T74" fmla="*/ 790 w 1636"/>
                <a:gd name="T75" fmla="*/ 1914 h 2612"/>
                <a:gd name="T76" fmla="*/ 814 w 1636"/>
                <a:gd name="T77" fmla="*/ 2308 h 2612"/>
                <a:gd name="T78" fmla="*/ 679 w 1636"/>
                <a:gd name="T79" fmla="*/ 2533 h 2612"/>
                <a:gd name="T80" fmla="*/ 597 w 1636"/>
                <a:gd name="T81" fmla="*/ 2496 h 2612"/>
                <a:gd name="T82" fmla="*/ 713 w 1636"/>
                <a:gd name="T83" fmla="*/ 2402 h 2612"/>
                <a:gd name="T84" fmla="*/ 643 w 1636"/>
                <a:gd name="T85" fmla="*/ 2028 h 2612"/>
                <a:gd name="T86" fmla="*/ 749 w 1636"/>
                <a:gd name="T87" fmla="*/ 1561 h 2612"/>
                <a:gd name="T88" fmla="*/ 1020 w 1636"/>
                <a:gd name="T89" fmla="*/ 1204 h 2612"/>
                <a:gd name="T90" fmla="*/ 901 w 1636"/>
                <a:gd name="T91" fmla="*/ 892 h 2612"/>
                <a:gd name="T92" fmla="*/ 546 w 1636"/>
                <a:gd name="T93" fmla="*/ 798 h 2612"/>
                <a:gd name="T94" fmla="*/ 46 w 1636"/>
                <a:gd name="T95" fmla="*/ 911 h 2612"/>
                <a:gd name="T96" fmla="*/ 0 w 1636"/>
                <a:gd name="T97" fmla="*/ 856 h 2612"/>
                <a:gd name="T98" fmla="*/ 162 w 1636"/>
                <a:gd name="T99" fmla="*/ 510 h 2612"/>
                <a:gd name="T100" fmla="*/ 312 w 1636"/>
                <a:gd name="T101" fmla="*/ 0 h 26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36" h="2612">
                  <a:moveTo>
                    <a:pt x="338" y="0"/>
                  </a:moveTo>
                  <a:lnTo>
                    <a:pt x="329" y="39"/>
                  </a:lnTo>
                  <a:lnTo>
                    <a:pt x="329" y="75"/>
                  </a:lnTo>
                  <a:lnTo>
                    <a:pt x="336" y="109"/>
                  </a:lnTo>
                  <a:lnTo>
                    <a:pt x="346" y="145"/>
                  </a:lnTo>
                  <a:lnTo>
                    <a:pt x="355" y="176"/>
                  </a:lnTo>
                  <a:lnTo>
                    <a:pt x="362" y="210"/>
                  </a:lnTo>
                  <a:lnTo>
                    <a:pt x="362" y="242"/>
                  </a:lnTo>
                  <a:lnTo>
                    <a:pt x="355" y="273"/>
                  </a:lnTo>
                  <a:lnTo>
                    <a:pt x="336" y="305"/>
                  </a:lnTo>
                  <a:lnTo>
                    <a:pt x="302" y="336"/>
                  </a:lnTo>
                  <a:lnTo>
                    <a:pt x="300" y="350"/>
                  </a:lnTo>
                  <a:lnTo>
                    <a:pt x="295" y="375"/>
                  </a:lnTo>
                  <a:lnTo>
                    <a:pt x="283" y="404"/>
                  </a:lnTo>
                  <a:lnTo>
                    <a:pt x="271" y="440"/>
                  </a:lnTo>
                  <a:lnTo>
                    <a:pt x="256" y="479"/>
                  </a:lnTo>
                  <a:lnTo>
                    <a:pt x="239" y="520"/>
                  </a:lnTo>
                  <a:lnTo>
                    <a:pt x="227" y="561"/>
                  </a:lnTo>
                  <a:lnTo>
                    <a:pt x="213" y="599"/>
                  </a:lnTo>
                  <a:lnTo>
                    <a:pt x="203" y="633"/>
                  </a:lnTo>
                  <a:lnTo>
                    <a:pt x="198" y="665"/>
                  </a:lnTo>
                  <a:lnTo>
                    <a:pt x="205" y="679"/>
                  </a:lnTo>
                  <a:lnTo>
                    <a:pt x="217" y="694"/>
                  </a:lnTo>
                  <a:lnTo>
                    <a:pt x="232" y="708"/>
                  </a:lnTo>
                  <a:lnTo>
                    <a:pt x="324" y="653"/>
                  </a:lnTo>
                  <a:lnTo>
                    <a:pt x="411" y="590"/>
                  </a:lnTo>
                  <a:lnTo>
                    <a:pt x="498" y="522"/>
                  </a:lnTo>
                  <a:lnTo>
                    <a:pt x="529" y="474"/>
                  </a:lnTo>
                  <a:lnTo>
                    <a:pt x="568" y="428"/>
                  </a:lnTo>
                  <a:lnTo>
                    <a:pt x="611" y="389"/>
                  </a:lnTo>
                  <a:lnTo>
                    <a:pt x="636" y="406"/>
                  </a:lnTo>
                  <a:lnTo>
                    <a:pt x="660" y="425"/>
                  </a:lnTo>
                  <a:lnTo>
                    <a:pt x="684" y="445"/>
                  </a:lnTo>
                  <a:lnTo>
                    <a:pt x="708" y="459"/>
                  </a:lnTo>
                  <a:lnTo>
                    <a:pt x="737" y="469"/>
                  </a:lnTo>
                  <a:lnTo>
                    <a:pt x="737" y="442"/>
                  </a:lnTo>
                  <a:lnTo>
                    <a:pt x="730" y="413"/>
                  </a:lnTo>
                  <a:lnTo>
                    <a:pt x="720" y="387"/>
                  </a:lnTo>
                  <a:lnTo>
                    <a:pt x="708" y="358"/>
                  </a:lnTo>
                  <a:lnTo>
                    <a:pt x="696" y="329"/>
                  </a:lnTo>
                  <a:lnTo>
                    <a:pt x="689" y="300"/>
                  </a:lnTo>
                  <a:lnTo>
                    <a:pt x="684" y="273"/>
                  </a:lnTo>
                  <a:lnTo>
                    <a:pt x="691" y="244"/>
                  </a:lnTo>
                  <a:lnTo>
                    <a:pt x="706" y="218"/>
                  </a:lnTo>
                  <a:lnTo>
                    <a:pt x="737" y="193"/>
                  </a:lnTo>
                  <a:lnTo>
                    <a:pt x="870" y="164"/>
                  </a:lnTo>
                  <a:lnTo>
                    <a:pt x="1005" y="135"/>
                  </a:lnTo>
                  <a:lnTo>
                    <a:pt x="1143" y="111"/>
                  </a:lnTo>
                  <a:lnTo>
                    <a:pt x="1281" y="92"/>
                  </a:lnTo>
                  <a:lnTo>
                    <a:pt x="1421" y="82"/>
                  </a:lnTo>
                  <a:lnTo>
                    <a:pt x="1559" y="87"/>
                  </a:lnTo>
                  <a:lnTo>
                    <a:pt x="1576" y="164"/>
                  </a:lnTo>
                  <a:lnTo>
                    <a:pt x="1581" y="242"/>
                  </a:lnTo>
                  <a:lnTo>
                    <a:pt x="1573" y="321"/>
                  </a:lnTo>
                  <a:lnTo>
                    <a:pt x="1556" y="399"/>
                  </a:lnTo>
                  <a:lnTo>
                    <a:pt x="1540" y="474"/>
                  </a:lnTo>
                  <a:lnTo>
                    <a:pt x="1523" y="551"/>
                  </a:lnTo>
                  <a:lnTo>
                    <a:pt x="1511" y="624"/>
                  </a:lnTo>
                  <a:lnTo>
                    <a:pt x="1508" y="696"/>
                  </a:lnTo>
                  <a:lnTo>
                    <a:pt x="1515" y="766"/>
                  </a:lnTo>
                  <a:lnTo>
                    <a:pt x="1525" y="790"/>
                  </a:lnTo>
                  <a:lnTo>
                    <a:pt x="1542" y="814"/>
                  </a:lnTo>
                  <a:lnTo>
                    <a:pt x="1561" y="836"/>
                  </a:lnTo>
                  <a:lnTo>
                    <a:pt x="1581" y="858"/>
                  </a:lnTo>
                  <a:lnTo>
                    <a:pt x="1602" y="877"/>
                  </a:lnTo>
                  <a:lnTo>
                    <a:pt x="1619" y="892"/>
                  </a:lnTo>
                  <a:lnTo>
                    <a:pt x="1631" y="901"/>
                  </a:lnTo>
                  <a:lnTo>
                    <a:pt x="1636" y="906"/>
                  </a:lnTo>
                  <a:lnTo>
                    <a:pt x="1631" y="909"/>
                  </a:lnTo>
                  <a:lnTo>
                    <a:pt x="1631" y="921"/>
                  </a:lnTo>
                  <a:lnTo>
                    <a:pt x="1634" y="938"/>
                  </a:lnTo>
                  <a:lnTo>
                    <a:pt x="1634" y="955"/>
                  </a:lnTo>
                  <a:lnTo>
                    <a:pt x="1634" y="972"/>
                  </a:lnTo>
                  <a:lnTo>
                    <a:pt x="1634" y="981"/>
                  </a:lnTo>
                  <a:lnTo>
                    <a:pt x="1629" y="984"/>
                  </a:lnTo>
                  <a:lnTo>
                    <a:pt x="1598" y="957"/>
                  </a:lnTo>
                  <a:lnTo>
                    <a:pt x="1564" y="923"/>
                  </a:lnTo>
                  <a:lnTo>
                    <a:pt x="1530" y="885"/>
                  </a:lnTo>
                  <a:lnTo>
                    <a:pt x="1498" y="839"/>
                  </a:lnTo>
                  <a:lnTo>
                    <a:pt x="1472" y="790"/>
                  </a:lnTo>
                  <a:lnTo>
                    <a:pt x="1448" y="742"/>
                  </a:lnTo>
                  <a:lnTo>
                    <a:pt x="1433" y="691"/>
                  </a:lnTo>
                  <a:lnTo>
                    <a:pt x="1428" y="645"/>
                  </a:lnTo>
                  <a:lnTo>
                    <a:pt x="1426" y="604"/>
                  </a:lnTo>
                  <a:lnTo>
                    <a:pt x="1431" y="561"/>
                  </a:lnTo>
                  <a:lnTo>
                    <a:pt x="1436" y="520"/>
                  </a:lnTo>
                  <a:lnTo>
                    <a:pt x="1438" y="479"/>
                  </a:lnTo>
                  <a:lnTo>
                    <a:pt x="1438" y="440"/>
                  </a:lnTo>
                  <a:lnTo>
                    <a:pt x="1431" y="404"/>
                  </a:lnTo>
                  <a:lnTo>
                    <a:pt x="1414" y="367"/>
                  </a:lnTo>
                  <a:lnTo>
                    <a:pt x="1382" y="336"/>
                  </a:lnTo>
                  <a:lnTo>
                    <a:pt x="1308" y="336"/>
                  </a:lnTo>
                  <a:lnTo>
                    <a:pt x="1233" y="341"/>
                  </a:lnTo>
                  <a:lnTo>
                    <a:pt x="1158" y="348"/>
                  </a:lnTo>
                  <a:lnTo>
                    <a:pt x="1088" y="360"/>
                  </a:lnTo>
                  <a:lnTo>
                    <a:pt x="1020" y="379"/>
                  </a:lnTo>
                  <a:lnTo>
                    <a:pt x="955" y="408"/>
                  </a:lnTo>
                  <a:lnTo>
                    <a:pt x="897" y="447"/>
                  </a:lnTo>
                  <a:lnTo>
                    <a:pt x="843" y="495"/>
                  </a:lnTo>
                  <a:lnTo>
                    <a:pt x="909" y="510"/>
                  </a:lnTo>
                  <a:lnTo>
                    <a:pt x="976" y="517"/>
                  </a:lnTo>
                  <a:lnTo>
                    <a:pt x="1044" y="527"/>
                  </a:lnTo>
                  <a:lnTo>
                    <a:pt x="1109" y="541"/>
                  </a:lnTo>
                  <a:lnTo>
                    <a:pt x="1133" y="558"/>
                  </a:lnTo>
                  <a:lnTo>
                    <a:pt x="1160" y="573"/>
                  </a:lnTo>
                  <a:lnTo>
                    <a:pt x="1189" y="585"/>
                  </a:lnTo>
                  <a:lnTo>
                    <a:pt x="1221" y="597"/>
                  </a:lnTo>
                  <a:lnTo>
                    <a:pt x="1250" y="607"/>
                  </a:lnTo>
                  <a:lnTo>
                    <a:pt x="1281" y="619"/>
                  </a:lnTo>
                  <a:lnTo>
                    <a:pt x="1308" y="633"/>
                  </a:lnTo>
                  <a:lnTo>
                    <a:pt x="1332" y="650"/>
                  </a:lnTo>
                  <a:lnTo>
                    <a:pt x="1353" y="669"/>
                  </a:lnTo>
                  <a:lnTo>
                    <a:pt x="1368" y="694"/>
                  </a:lnTo>
                  <a:lnTo>
                    <a:pt x="1378" y="720"/>
                  </a:lnTo>
                  <a:lnTo>
                    <a:pt x="1380" y="756"/>
                  </a:lnTo>
                  <a:lnTo>
                    <a:pt x="1375" y="798"/>
                  </a:lnTo>
                  <a:lnTo>
                    <a:pt x="1399" y="829"/>
                  </a:lnTo>
                  <a:lnTo>
                    <a:pt x="1428" y="860"/>
                  </a:lnTo>
                  <a:lnTo>
                    <a:pt x="1457" y="889"/>
                  </a:lnTo>
                  <a:lnTo>
                    <a:pt x="1489" y="921"/>
                  </a:lnTo>
                  <a:lnTo>
                    <a:pt x="1518" y="950"/>
                  </a:lnTo>
                  <a:lnTo>
                    <a:pt x="1544" y="984"/>
                  </a:lnTo>
                  <a:lnTo>
                    <a:pt x="1564" y="1017"/>
                  </a:lnTo>
                  <a:lnTo>
                    <a:pt x="1578" y="1054"/>
                  </a:lnTo>
                  <a:lnTo>
                    <a:pt x="1583" y="1092"/>
                  </a:lnTo>
                  <a:lnTo>
                    <a:pt x="1578" y="1138"/>
                  </a:lnTo>
                  <a:lnTo>
                    <a:pt x="1561" y="1187"/>
                  </a:lnTo>
                  <a:lnTo>
                    <a:pt x="1532" y="1271"/>
                  </a:lnTo>
                  <a:lnTo>
                    <a:pt x="1496" y="1351"/>
                  </a:lnTo>
                  <a:lnTo>
                    <a:pt x="1450" y="1428"/>
                  </a:lnTo>
                  <a:lnTo>
                    <a:pt x="1402" y="1503"/>
                  </a:lnTo>
                  <a:lnTo>
                    <a:pt x="1353" y="1578"/>
                  </a:lnTo>
                  <a:lnTo>
                    <a:pt x="1303" y="1655"/>
                  </a:lnTo>
                  <a:lnTo>
                    <a:pt x="1257" y="1733"/>
                  </a:lnTo>
                  <a:lnTo>
                    <a:pt x="1218" y="1810"/>
                  </a:lnTo>
                  <a:lnTo>
                    <a:pt x="1189" y="1895"/>
                  </a:lnTo>
                  <a:lnTo>
                    <a:pt x="1211" y="2018"/>
                  </a:lnTo>
                  <a:lnTo>
                    <a:pt x="1245" y="2134"/>
                  </a:lnTo>
                  <a:lnTo>
                    <a:pt x="1288" y="2250"/>
                  </a:lnTo>
                  <a:lnTo>
                    <a:pt x="1339" y="2361"/>
                  </a:lnTo>
                  <a:lnTo>
                    <a:pt x="1392" y="2470"/>
                  </a:lnTo>
                  <a:lnTo>
                    <a:pt x="1387" y="2492"/>
                  </a:lnTo>
                  <a:lnTo>
                    <a:pt x="1373" y="2506"/>
                  </a:lnTo>
                  <a:lnTo>
                    <a:pt x="1356" y="2518"/>
                  </a:lnTo>
                  <a:lnTo>
                    <a:pt x="1337" y="2528"/>
                  </a:lnTo>
                  <a:lnTo>
                    <a:pt x="1322" y="2540"/>
                  </a:lnTo>
                  <a:lnTo>
                    <a:pt x="1100" y="2612"/>
                  </a:lnTo>
                  <a:lnTo>
                    <a:pt x="1104" y="2591"/>
                  </a:lnTo>
                  <a:lnTo>
                    <a:pt x="1119" y="2569"/>
                  </a:lnTo>
                  <a:lnTo>
                    <a:pt x="1136" y="2547"/>
                  </a:lnTo>
                  <a:lnTo>
                    <a:pt x="1160" y="2525"/>
                  </a:lnTo>
                  <a:lnTo>
                    <a:pt x="1182" y="2506"/>
                  </a:lnTo>
                  <a:lnTo>
                    <a:pt x="1204" y="2482"/>
                  </a:lnTo>
                  <a:lnTo>
                    <a:pt x="1221" y="2460"/>
                  </a:lnTo>
                  <a:lnTo>
                    <a:pt x="1230" y="2434"/>
                  </a:lnTo>
                  <a:lnTo>
                    <a:pt x="1228" y="2405"/>
                  </a:lnTo>
                  <a:lnTo>
                    <a:pt x="1216" y="2373"/>
                  </a:lnTo>
                  <a:lnTo>
                    <a:pt x="1162" y="2298"/>
                  </a:lnTo>
                  <a:lnTo>
                    <a:pt x="1107" y="2223"/>
                  </a:lnTo>
                  <a:lnTo>
                    <a:pt x="1054" y="2148"/>
                  </a:lnTo>
                  <a:lnTo>
                    <a:pt x="1005" y="2074"/>
                  </a:lnTo>
                  <a:lnTo>
                    <a:pt x="967" y="1991"/>
                  </a:lnTo>
                  <a:lnTo>
                    <a:pt x="986" y="1892"/>
                  </a:lnTo>
                  <a:lnTo>
                    <a:pt x="1015" y="1796"/>
                  </a:lnTo>
                  <a:lnTo>
                    <a:pt x="1049" y="1704"/>
                  </a:lnTo>
                  <a:lnTo>
                    <a:pt x="1090" y="1612"/>
                  </a:lnTo>
                  <a:lnTo>
                    <a:pt x="1131" y="1520"/>
                  </a:lnTo>
                  <a:lnTo>
                    <a:pt x="1170" y="1428"/>
                  </a:lnTo>
                  <a:lnTo>
                    <a:pt x="1204" y="1336"/>
                  </a:lnTo>
                  <a:lnTo>
                    <a:pt x="1233" y="1240"/>
                  </a:lnTo>
                  <a:lnTo>
                    <a:pt x="1237" y="1216"/>
                  </a:lnTo>
                  <a:lnTo>
                    <a:pt x="1242" y="1191"/>
                  </a:lnTo>
                  <a:lnTo>
                    <a:pt x="1242" y="1165"/>
                  </a:lnTo>
                  <a:lnTo>
                    <a:pt x="1242" y="1138"/>
                  </a:lnTo>
                  <a:lnTo>
                    <a:pt x="1233" y="1117"/>
                  </a:lnTo>
                  <a:lnTo>
                    <a:pt x="1216" y="1097"/>
                  </a:lnTo>
                  <a:lnTo>
                    <a:pt x="1201" y="1109"/>
                  </a:lnTo>
                  <a:lnTo>
                    <a:pt x="1189" y="1131"/>
                  </a:lnTo>
                  <a:lnTo>
                    <a:pt x="1177" y="1160"/>
                  </a:lnTo>
                  <a:lnTo>
                    <a:pt x="1165" y="1191"/>
                  </a:lnTo>
                  <a:lnTo>
                    <a:pt x="1155" y="1223"/>
                  </a:lnTo>
                  <a:lnTo>
                    <a:pt x="1146" y="1249"/>
                  </a:lnTo>
                  <a:lnTo>
                    <a:pt x="1133" y="1266"/>
                  </a:lnTo>
                  <a:lnTo>
                    <a:pt x="1083" y="1358"/>
                  </a:lnTo>
                  <a:lnTo>
                    <a:pt x="1037" y="1450"/>
                  </a:lnTo>
                  <a:lnTo>
                    <a:pt x="996" y="1547"/>
                  </a:lnTo>
                  <a:lnTo>
                    <a:pt x="952" y="1641"/>
                  </a:lnTo>
                  <a:lnTo>
                    <a:pt x="906" y="1735"/>
                  </a:lnTo>
                  <a:lnTo>
                    <a:pt x="853" y="1827"/>
                  </a:lnTo>
                  <a:lnTo>
                    <a:pt x="790" y="1914"/>
                  </a:lnTo>
                  <a:lnTo>
                    <a:pt x="783" y="1987"/>
                  </a:lnTo>
                  <a:lnTo>
                    <a:pt x="781" y="2066"/>
                  </a:lnTo>
                  <a:lnTo>
                    <a:pt x="785" y="2148"/>
                  </a:lnTo>
                  <a:lnTo>
                    <a:pt x="795" y="2228"/>
                  </a:lnTo>
                  <a:lnTo>
                    <a:pt x="814" y="2308"/>
                  </a:lnTo>
                  <a:lnTo>
                    <a:pt x="841" y="2383"/>
                  </a:lnTo>
                  <a:lnTo>
                    <a:pt x="877" y="2451"/>
                  </a:lnTo>
                  <a:lnTo>
                    <a:pt x="810" y="2475"/>
                  </a:lnTo>
                  <a:lnTo>
                    <a:pt x="744" y="2504"/>
                  </a:lnTo>
                  <a:lnTo>
                    <a:pt x="679" y="2533"/>
                  </a:lnTo>
                  <a:lnTo>
                    <a:pt x="611" y="2557"/>
                  </a:lnTo>
                  <a:lnTo>
                    <a:pt x="541" y="2576"/>
                  </a:lnTo>
                  <a:lnTo>
                    <a:pt x="556" y="2545"/>
                  </a:lnTo>
                  <a:lnTo>
                    <a:pt x="573" y="2518"/>
                  </a:lnTo>
                  <a:lnTo>
                    <a:pt x="597" y="2496"/>
                  </a:lnTo>
                  <a:lnTo>
                    <a:pt x="621" y="2480"/>
                  </a:lnTo>
                  <a:lnTo>
                    <a:pt x="645" y="2463"/>
                  </a:lnTo>
                  <a:lnTo>
                    <a:pt x="672" y="2446"/>
                  </a:lnTo>
                  <a:lnTo>
                    <a:pt x="694" y="2426"/>
                  </a:lnTo>
                  <a:lnTo>
                    <a:pt x="713" y="2402"/>
                  </a:lnTo>
                  <a:lnTo>
                    <a:pt x="727" y="2373"/>
                  </a:lnTo>
                  <a:lnTo>
                    <a:pt x="735" y="2337"/>
                  </a:lnTo>
                  <a:lnTo>
                    <a:pt x="696" y="2238"/>
                  </a:lnTo>
                  <a:lnTo>
                    <a:pt x="665" y="2134"/>
                  </a:lnTo>
                  <a:lnTo>
                    <a:pt x="643" y="2028"/>
                  </a:lnTo>
                  <a:lnTo>
                    <a:pt x="631" y="1919"/>
                  </a:lnTo>
                  <a:lnTo>
                    <a:pt x="631" y="1808"/>
                  </a:lnTo>
                  <a:lnTo>
                    <a:pt x="640" y="1699"/>
                  </a:lnTo>
                  <a:lnTo>
                    <a:pt x="694" y="1629"/>
                  </a:lnTo>
                  <a:lnTo>
                    <a:pt x="749" y="1561"/>
                  </a:lnTo>
                  <a:lnTo>
                    <a:pt x="807" y="1494"/>
                  </a:lnTo>
                  <a:lnTo>
                    <a:pt x="868" y="1423"/>
                  </a:lnTo>
                  <a:lnTo>
                    <a:pt x="923" y="1351"/>
                  </a:lnTo>
                  <a:lnTo>
                    <a:pt x="974" y="1278"/>
                  </a:lnTo>
                  <a:lnTo>
                    <a:pt x="1020" y="1204"/>
                  </a:lnTo>
                  <a:lnTo>
                    <a:pt x="1056" y="1124"/>
                  </a:lnTo>
                  <a:lnTo>
                    <a:pt x="1032" y="1056"/>
                  </a:lnTo>
                  <a:lnTo>
                    <a:pt x="998" y="996"/>
                  </a:lnTo>
                  <a:lnTo>
                    <a:pt x="955" y="940"/>
                  </a:lnTo>
                  <a:lnTo>
                    <a:pt x="901" y="892"/>
                  </a:lnTo>
                  <a:lnTo>
                    <a:pt x="843" y="851"/>
                  </a:lnTo>
                  <a:lnTo>
                    <a:pt x="781" y="819"/>
                  </a:lnTo>
                  <a:lnTo>
                    <a:pt x="715" y="793"/>
                  </a:lnTo>
                  <a:lnTo>
                    <a:pt x="648" y="778"/>
                  </a:lnTo>
                  <a:lnTo>
                    <a:pt x="546" y="798"/>
                  </a:lnTo>
                  <a:lnTo>
                    <a:pt x="447" y="824"/>
                  </a:lnTo>
                  <a:lnTo>
                    <a:pt x="350" y="851"/>
                  </a:lnTo>
                  <a:lnTo>
                    <a:pt x="251" y="877"/>
                  </a:lnTo>
                  <a:lnTo>
                    <a:pt x="150" y="897"/>
                  </a:lnTo>
                  <a:lnTo>
                    <a:pt x="46" y="911"/>
                  </a:lnTo>
                  <a:lnTo>
                    <a:pt x="24" y="911"/>
                  </a:lnTo>
                  <a:lnTo>
                    <a:pt x="10" y="904"/>
                  </a:lnTo>
                  <a:lnTo>
                    <a:pt x="2" y="892"/>
                  </a:lnTo>
                  <a:lnTo>
                    <a:pt x="0" y="875"/>
                  </a:lnTo>
                  <a:lnTo>
                    <a:pt x="0" y="856"/>
                  </a:lnTo>
                  <a:lnTo>
                    <a:pt x="5" y="836"/>
                  </a:lnTo>
                  <a:lnTo>
                    <a:pt x="7" y="819"/>
                  </a:lnTo>
                  <a:lnTo>
                    <a:pt x="12" y="807"/>
                  </a:lnTo>
                  <a:lnTo>
                    <a:pt x="92" y="660"/>
                  </a:lnTo>
                  <a:lnTo>
                    <a:pt x="162" y="510"/>
                  </a:lnTo>
                  <a:lnTo>
                    <a:pt x="227" y="358"/>
                  </a:lnTo>
                  <a:lnTo>
                    <a:pt x="285" y="203"/>
                  </a:lnTo>
                  <a:lnTo>
                    <a:pt x="285" y="131"/>
                  </a:lnTo>
                  <a:lnTo>
                    <a:pt x="295" y="63"/>
                  </a:lnTo>
                  <a:lnTo>
                    <a:pt x="312" y="0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922" name="Freeform 284"/>
            <p:cNvSpPr>
              <a:spLocks/>
            </p:cNvSpPr>
            <p:nvPr/>
          </p:nvSpPr>
          <p:spPr bwMode="auto">
            <a:xfrm>
              <a:off x="2138" y="1043"/>
              <a:ext cx="179" cy="283"/>
            </a:xfrm>
            <a:custGeom>
              <a:avLst/>
              <a:gdLst>
                <a:gd name="T0" fmla="*/ 179 w 179"/>
                <a:gd name="T1" fmla="*/ 89 h 283"/>
                <a:gd name="T2" fmla="*/ 145 w 179"/>
                <a:gd name="T3" fmla="*/ 145 h 283"/>
                <a:gd name="T4" fmla="*/ 104 w 179"/>
                <a:gd name="T5" fmla="*/ 198 h 283"/>
                <a:gd name="T6" fmla="*/ 53 w 179"/>
                <a:gd name="T7" fmla="*/ 244 h 283"/>
                <a:gd name="T8" fmla="*/ 0 w 179"/>
                <a:gd name="T9" fmla="*/ 283 h 283"/>
                <a:gd name="T10" fmla="*/ 34 w 179"/>
                <a:gd name="T11" fmla="*/ 215 h 283"/>
                <a:gd name="T12" fmla="*/ 63 w 179"/>
                <a:gd name="T13" fmla="*/ 145 h 283"/>
                <a:gd name="T14" fmla="*/ 90 w 179"/>
                <a:gd name="T15" fmla="*/ 73 h 283"/>
                <a:gd name="T16" fmla="*/ 116 w 179"/>
                <a:gd name="T17" fmla="*/ 0 h 283"/>
                <a:gd name="T18" fmla="*/ 128 w 179"/>
                <a:gd name="T19" fmla="*/ 31 h 283"/>
                <a:gd name="T20" fmla="*/ 150 w 179"/>
                <a:gd name="T21" fmla="*/ 60 h 283"/>
                <a:gd name="T22" fmla="*/ 179 w 179"/>
                <a:gd name="T23" fmla="*/ 89 h 2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9" h="283">
                  <a:moveTo>
                    <a:pt x="179" y="89"/>
                  </a:moveTo>
                  <a:lnTo>
                    <a:pt x="145" y="145"/>
                  </a:lnTo>
                  <a:lnTo>
                    <a:pt x="104" y="198"/>
                  </a:lnTo>
                  <a:lnTo>
                    <a:pt x="53" y="244"/>
                  </a:lnTo>
                  <a:lnTo>
                    <a:pt x="0" y="283"/>
                  </a:lnTo>
                  <a:lnTo>
                    <a:pt x="34" y="215"/>
                  </a:lnTo>
                  <a:lnTo>
                    <a:pt x="63" y="145"/>
                  </a:lnTo>
                  <a:lnTo>
                    <a:pt x="90" y="73"/>
                  </a:lnTo>
                  <a:lnTo>
                    <a:pt x="116" y="0"/>
                  </a:lnTo>
                  <a:lnTo>
                    <a:pt x="128" y="31"/>
                  </a:lnTo>
                  <a:lnTo>
                    <a:pt x="150" y="60"/>
                  </a:lnTo>
                  <a:lnTo>
                    <a:pt x="179" y="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8923" name="Freeform 285"/>
            <p:cNvSpPr>
              <a:spLocks/>
            </p:cNvSpPr>
            <p:nvPr/>
          </p:nvSpPr>
          <p:spPr bwMode="auto">
            <a:xfrm>
              <a:off x="2972" y="1128"/>
              <a:ext cx="220" cy="188"/>
            </a:xfrm>
            <a:custGeom>
              <a:avLst/>
              <a:gdLst>
                <a:gd name="T0" fmla="*/ 220 w 220"/>
                <a:gd name="T1" fmla="*/ 188 h 188"/>
                <a:gd name="T2" fmla="*/ 147 w 220"/>
                <a:gd name="T3" fmla="*/ 135 h 188"/>
                <a:gd name="T4" fmla="*/ 72 w 220"/>
                <a:gd name="T5" fmla="*/ 87 h 188"/>
                <a:gd name="T6" fmla="*/ 0 w 220"/>
                <a:gd name="T7" fmla="*/ 38 h 188"/>
                <a:gd name="T8" fmla="*/ 36 w 220"/>
                <a:gd name="T9" fmla="*/ 21 h 188"/>
                <a:gd name="T10" fmla="*/ 80 w 220"/>
                <a:gd name="T11" fmla="*/ 9 h 188"/>
                <a:gd name="T12" fmla="*/ 128 w 220"/>
                <a:gd name="T13" fmla="*/ 2 h 188"/>
                <a:gd name="T14" fmla="*/ 172 w 220"/>
                <a:gd name="T15" fmla="*/ 0 h 188"/>
                <a:gd name="T16" fmla="*/ 210 w 220"/>
                <a:gd name="T17" fmla="*/ 4 h 188"/>
                <a:gd name="T18" fmla="*/ 220 w 220"/>
                <a:gd name="T19" fmla="*/ 188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0" h="188">
                  <a:moveTo>
                    <a:pt x="220" y="188"/>
                  </a:moveTo>
                  <a:lnTo>
                    <a:pt x="147" y="135"/>
                  </a:lnTo>
                  <a:lnTo>
                    <a:pt x="72" y="87"/>
                  </a:lnTo>
                  <a:lnTo>
                    <a:pt x="0" y="38"/>
                  </a:lnTo>
                  <a:lnTo>
                    <a:pt x="36" y="21"/>
                  </a:lnTo>
                  <a:lnTo>
                    <a:pt x="80" y="9"/>
                  </a:lnTo>
                  <a:lnTo>
                    <a:pt x="128" y="2"/>
                  </a:lnTo>
                  <a:lnTo>
                    <a:pt x="172" y="0"/>
                  </a:lnTo>
                  <a:lnTo>
                    <a:pt x="210" y="4"/>
                  </a:lnTo>
                  <a:lnTo>
                    <a:pt x="220" y="1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9144000" cy="1209368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OBSERVATIONS TO REPORT</a:t>
            </a:r>
            <a:endParaRPr lang="en-US" sz="40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81888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D1B189F-B9DB-44D9-A0C7-1091E6CEB675}" type="slidenum">
              <a:rPr lang="en-US" smtClean="0">
                <a:solidFill>
                  <a:srgbClr val="FFFFFF"/>
                </a:solidFill>
              </a:rPr>
              <a:pPr eaLnBrk="1" hangingPunct="1"/>
              <a:t>19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3994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1325" y="1841500"/>
            <a:ext cx="5988050" cy="4321175"/>
          </a:xfrm>
        </p:spPr>
        <p:txBody>
          <a:bodyPr/>
          <a:lstStyle/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dirty="0" smtClean="0"/>
              <a:t>Complaint of pain with movement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dirty="0" smtClean="0"/>
              <a:t>Complaint of neck or head pain</a:t>
            </a:r>
          </a:p>
          <a:p>
            <a:pPr>
              <a:lnSpc>
                <a:spcPct val="85000"/>
              </a:lnSpc>
              <a:spcAft>
                <a:spcPct val="5000"/>
              </a:spcAft>
            </a:pPr>
            <a:r>
              <a:rPr lang="en-US" sz="3600" dirty="0" smtClean="0"/>
              <a:t>Resident who has fallen (stay with resident, call for help, do not move resident or allow resident to move)</a:t>
            </a:r>
          </a:p>
        </p:txBody>
      </p:sp>
      <p:grpSp>
        <p:nvGrpSpPr>
          <p:cNvPr id="39942" name="Group 4"/>
          <p:cNvGrpSpPr>
            <a:grpSpLocks/>
          </p:cNvGrpSpPr>
          <p:nvPr/>
        </p:nvGrpSpPr>
        <p:grpSpPr bwMode="auto">
          <a:xfrm flipH="1">
            <a:off x="6421438" y="2732088"/>
            <a:ext cx="2425700" cy="3025775"/>
            <a:chOff x="2491" y="1140"/>
            <a:chExt cx="2841" cy="3220"/>
          </a:xfrm>
        </p:grpSpPr>
        <p:sp>
          <p:nvSpPr>
            <p:cNvPr id="39943" name="Freeform 5"/>
            <p:cNvSpPr>
              <a:spLocks/>
            </p:cNvSpPr>
            <p:nvPr/>
          </p:nvSpPr>
          <p:spPr bwMode="auto">
            <a:xfrm>
              <a:off x="5312" y="4243"/>
              <a:ext cx="20" cy="54"/>
            </a:xfrm>
            <a:custGeom>
              <a:avLst/>
              <a:gdLst>
                <a:gd name="T0" fmla="*/ 0 w 30"/>
                <a:gd name="T1" fmla="*/ 26 h 78"/>
                <a:gd name="T2" fmla="*/ 2 w 30"/>
                <a:gd name="T3" fmla="*/ 23 h 78"/>
                <a:gd name="T4" fmla="*/ 4 w 30"/>
                <a:gd name="T5" fmla="*/ 20 h 78"/>
                <a:gd name="T6" fmla="*/ 6 w 30"/>
                <a:gd name="T7" fmla="*/ 17 h 78"/>
                <a:gd name="T8" fmla="*/ 7 w 30"/>
                <a:gd name="T9" fmla="*/ 13 h 78"/>
                <a:gd name="T10" fmla="*/ 7 w 30"/>
                <a:gd name="T11" fmla="*/ 10 h 78"/>
                <a:gd name="T12" fmla="*/ 9 w 30"/>
                <a:gd name="T13" fmla="*/ 7 h 78"/>
                <a:gd name="T14" fmla="*/ 9 w 30"/>
                <a:gd name="T15" fmla="*/ 3 h 78"/>
                <a:gd name="T16" fmla="*/ 9 w 30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8">
                  <a:moveTo>
                    <a:pt x="0" y="78"/>
                  </a:moveTo>
                  <a:lnTo>
                    <a:pt x="7" y="68"/>
                  </a:lnTo>
                  <a:lnTo>
                    <a:pt x="14" y="60"/>
                  </a:lnTo>
                  <a:lnTo>
                    <a:pt x="19" y="50"/>
                  </a:lnTo>
                  <a:lnTo>
                    <a:pt x="24" y="41"/>
                  </a:lnTo>
                  <a:lnTo>
                    <a:pt x="26" y="30"/>
                  </a:lnTo>
                  <a:lnTo>
                    <a:pt x="29" y="20"/>
                  </a:lnTo>
                  <a:lnTo>
                    <a:pt x="29" y="10"/>
                  </a:lnTo>
                  <a:lnTo>
                    <a:pt x="3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4" name="Freeform 6"/>
            <p:cNvSpPr>
              <a:spLocks/>
            </p:cNvSpPr>
            <p:nvPr/>
          </p:nvSpPr>
          <p:spPr bwMode="auto">
            <a:xfrm>
              <a:off x="4593" y="3368"/>
              <a:ext cx="739" cy="875"/>
            </a:xfrm>
            <a:custGeom>
              <a:avLst/>
              <a:gdLst>
                <a:gd name="T0" fmla="*/ 327 w 1110"/>
                <a:gd name="T1" fmla="*/ 416 h 1258"/>
                <a:gd name="T2" fmla="*/ 324 w 1110"/>
                <a:gd name="T3" fmla="*/ 401 h 1258"/>
                <a:gd name="T4" fmla="*/ 321 w 1110"/>
                <a:gd name="T5" fmla="*/ 387 h 1258"/>
                <a:gd name="T6" fmla="*/ 316 w 1110"/>
                <a:gd name="T7" fmla="*/ 373 h 1258"/>
                <a:gd name="T8" fmla="*/ 312 w 1110"/>
                <a:gd name="T9" fmla="*/ 358 h 1258"/>
                <a:gd name="T10" fmla="*/ 305 w 1110"/>
                <a:gd name="T11" fmla="*/ 342 h 1258"/>
                <a:gd name="T12" fmla="*/ 299 w 1110"/>
                <a:gd name="T13" fmla="*/ 328 h 1258"/>
                <a:gd name="T14" fmla="*/ 290 w 1110"/>
                <a:gd name="T15" fmla="*/ 312 h 1258"/>
                <a:gd name="T16" fmla="*/ 282 w 1110"/>
                <a:gd name="T17" fmla="*/ 298 h 1258"/>
                <a:gd name="T18" fmla="*/ 272 w 1110"/>
                <a:gd name="T19" fmla="*/ 282 h 1258"/>
                <a:gd name="T20" fmla="*/ 263 w 1110"/>
                <a:gd name="T21" fmla="*/ 266 h 1258"/>
                <a:gd name="T22" fmla="*/ 252 w 1110"/>
                <a:gd name="T23" fmla="*/ 252 h 1258"/>
                <a:gd name="T24" fmla="*/ 241 w 1110"/>
                <a:gd name="T25" fmla="*/ 236 h 1258"/>
                <a:gd name="T26" fmla="*/ 229 w 1110"/>
                <a:gd name="T27" fmla="*/ 220 h 1258"/>
                <a:gd name="T28" fmla="*/ 218 w 1110"/>
                <a:gd name="T29" fmla="*/ 206 h 1258"/>
                <a:gd name="T30" fmla="*/ 205 w 1110"/>
                <a:gd name="T31" fmla="*/ 191 h 1258"/>
                <a:gd name="T32" fmla="*/ 193 w 1110"/>
                <a:gd name="T33" fmla="*/ 176 h 1258"/>
                <a:gd name="T34" fmla="*/ 180 w 1110"/>
                <a:gd name="T35" fmla="*/ 162 h 1258"/>
                <a:gd name="T36" fmla="*/ 166 w 1110"/>
                <a:gd name="T37" fmla="*/ 147 h 1258"/>
                <a:gd name="T38" fmla="*/ 153 w 1110"/>
                <a:gd name="T39" fmla="*/ 134 h 1258"/>
                <a:gd name="T40" fmla="*/ 140 w 1110"/>
                <a:gd name="T41" fmla="*/ 120 h 1258"/>
                <a:gd name="T42" fmla="*/ 126 w 1110"/>
                <a:gd name="T43" fmla="*/ 106 h 1258"/>
                <a:gd name="T44" fmla="*/ 113 w 1110"/>
                <a:gd name="T45" fmla="*/ 94 h 1258"/>
                <a:gd name="T46" fmla="*/ 100 w 1110"/>
                <a:gd name="T47" fmla="*/ 82 h 1258"/>
                <a:gd name="T48" fmla="*/ 87 w 1110"/>
                <a:gd name="T49" fmla="*/ 70 h 1258"/>
                <a:gd name="T50" fmla="*/ 75 w 1110"/>
                <a:gd name="T51" fmla="*/ 58 h 1258"/>
                <a:gd name="T52" fmla="*/ 62 w 1110"/>
                <a:gd name="T53" fmla="*/ 47 h 1258"/>
                <a:gd name="T54" fmla="*/ 49 w 1110"/>
                <a:gd name="T55" fmla="*/ 38 h 1258"/>
                <a:gd name="T56" fmla="*/ 38 w 1110"/>
                <a:gd name="T57" fmla="*/ 28 h 1258"/>
                <a:gd name="T58" fmla="*/ 26 w 1110"/>
                <a:gd name="T59" fmla="*/ 19 h 1258"/>
                <a:gd name="T60" fmla="*/ 15 w 1110"/>
                <a:gd name="T61" fmla="*/ 10 h 1258"/>
                <a:gd name="T62" fmla="*/ 5 w 1110"/>
                <a:gd name="T63" fmla="*/ 3 h 12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10" h="1258">
                  <a:moveTo>
                    <a:pt x="1110" y="1258"/>
                  </a:moveTo>
                  <a:lnTo>
                    <a:pt x="1107" y="1236"/>
                  </a:lnTo>
                  <a:lnTo>
                    <a:pt x="1104" y="1215"/>
                  </a:lnTo>
                  <a:lnTo>
                    <a:pt x="1099" y="1194"/>
                  </a:lnTo>
                  <a:lnTo>
                    <a:pt x="1094" y="1174"/>
                  </a:lnTo>
                  <a:lnTo>
                    <a:pt x="1087" y="1151"/>
                  </a:lnTo>
                  <a:lnTo>
                    <a:pt x="1081" y="1129"/>
                  </a:lnTo>
                  <a:lnTo>
                    <a:pt x="1073" y="1108"/>
                  </a:lnTo>
                  <a:lnTo>
                    <a:pt x="1066" y="1086"/>
                  </a:lnTo>
                  <a:lnTo>
                    <a:pt x="1056" y="1064"/>
                  </a:lnTo>
                  <a:lnTo>
                    <a:pt x="1046" y="1041"/>
                  </a:lnTo>
                  <a:lnTo>
                    <a:pt x="1034" y="1018"/>
                  </a:lnTo>
                  <a:lnTo>
                    <a:pt x="1024" y="997"/>
                  </a:lnTo>
                  <a:lnTo>
                    <a:pt x="1012" y="974"/>
                  </a:lnTo>
                  <a:lnTo>
                    <a:pt x="999" y="952"/>
                  </a:lnTo>
                  <a:lnTo>
                    <a:pt x="984" y="929"/>
                  </a:lnTo>
                  <a:lnTo>
                    <a:pt x="972" y="908"/>
                  </a:lnTo>
                  <a:lnTo>
                    <a:pt x="956" y="884"/>
                  </a:lnTo>
                  <a:lnTo>
                    <a:pt x="940" y="861"/>
                  </a:lnTo>
                  <a:lnTo>
                    <a:pt x="924" y="838"/>
                  </a:lnTo>
                  <a:lnTo>
                    <a:pt x="909" y="815"/>
                  </a:lnTo>
                  <a:lnTo>
                    <a:pt x="890" y="792"/>
                  </a:lnTo>
                  <a:lnTo>
                    <a:pt x="873" y="770"/>
                  </a:lnTo>
                  <a:lnTo>
                    <a:pt x="855" y="747"/>
                  </a:lnTo>
                  <a:lnTo>
                    <a:pt x="837" y="725"/>
                  </a:lnTo>
                  <a:lnTo>
                    <a:pt x="817" y="701"/>
                  </a:lnTo>
                  <a:lnTo>
                    <a:pt x="797" y="678"/>
                  </a:lnTo>
                  <a:lnTo>
                    <a:pt x="777" y="655"/>
                  </a:lnTo>
                  <a:lnTo>
                    <a:pt x="759" y="634"/>
                  </a:lnTo>
                  <a:lnTo>
                    <a:pt x="737" y="611"/>
                  </a:lnTo>
                  <a:lnTo>
                    <a:pt x="718" y="590"/>
                  </a:lnTo>
                  <a:lnTo>
                    <a:pt x="696" y="568"/>
                  </a:lnTo>
                  <a:lnTo>
                    <a:pt x="676" y="547"/>
                  </a:lnTo>
                  <a:lnTo>
                    <a:pt x="653" y="524"/>
                  </a:lnTo>
                  <a:lnTo>
                    <a:pt x="632" y="503"/>
                  </a:lnTo>
                  <a:lnTo>
                    <a:pt x="609" y="481"/>
                  </a:lnTo>
                  <a:lnTo>
                    <a:pt x="588" y="460"/>
                  </a:lnTo>
                  <a:lnTo>
                    <a:pt x="565" y="439"/>
                  </a:lnTo>
                  <a:lnTo>
                    <a:pt x="542" y="417"/>
                  </a:lnTo>
                  <a:lnTo>
                    <a:pt x="519" y="397"/>
                  </a:lnTo>
                  <a:lnTo>
                    <a:pt x="498" y="377"/>
                  </a:lnTo>
                  <a:lnTo>
                    <a:pt x="473" y="356"/>
                  </a:lnTo>
                  <a:lnTo>
                    <a:pt x="452" y="336"/>
                  </a:lnTo>
                  <a:lnTo>
                    <a:pt x="428" y="316"/>
                  </a:lnTo>
                  <a:lnTo>
                    <a:pt x="406" y="299"/>
                  </a:lnTo>
                  <a:lnTo>
                    <a:pt x="384" y="279"/>
                  </a:lnTo>
                  <a:lnTo>
                    <a:pt x="361" y="260"/>
                  </a:lnTo>
                  <a:lnTo>
                    <a:pt x="339" y="243"/>
                  </a:lnTo>
                  <a:lnTo>
                    <a:pt x="318" y="226"/>
                  </a:lnTo>
                  <a:lnTo>
                    <a:pt x="295" y="207"/>
                  </a:lnTo>
                  <a:lnTo>
                    <a:pt x="274" y="190"/>
                  </a:lnTo>
                  <a:lnTo>
                    <a:pt x="252" y="173"/>
                  </a:lnTo>
                  <a:lnTo>
                    <a:pt x="231" y="157"/>
                  </a:lnTo>
                  <a:lnTo>
                    <a:pt x="209" y="140"/>
                  </a:lnTo>
                  <a:lnTo>
                    <a:pt x="188" y="126"/>
                  </a:lnTo>
                  <a:lnTo>
                    <a:pt x="167" y="110"/>
                  </a:lnTo>
                  <a:lnTo>
                    <a:pt x="148" y="97"/>
                  </a:lnTo>
                  <a:lnTo>
                    <a:pt x="127" y="82"/>
                  </a:lnTo>
                  <a:lnTo>
                    <a:pt x="107" y="69"/>
                  </a:lnTo>
                  <a:lnTo>
                    <a:pt x="87" y="56"/>
                  </a:lnTo>
                  <a:lnTo>
                    <a:pt x="69" y="43"/>
                  </a:lnTo>
                  <a:lnTo>
                    <a:pt x="51" y="30"/>
                  </a:lnTo>
                  <a:lnTo>
                    <a:pt x="32" y="20"/>
                  </a:lnTo>
                  <a:lnTo>
                    <a:pt x="15" y="9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5" name="Freeform 7"/>
            <p:cNvSpPr>
              <a:spLocks/>
            </p:cNvSpPr>
            <p:nvPr/>
          </p:nvSpPr>
          <p:spPr bwMode="auto">
            <a:xfrm>
              <a:off x="4315" y="3160"/>
              <a:ext cx="278" cy="208"/>
            </a:xfrm>
            <a:custGeom>
              <a:avLst/>
              <a:gdLst>
                <a:gd name="T0" fmla="*/ 123 w 417"/>
                <a:gd name="T1" fmla="*/ 101 h 299"/>
                <a:gd name="T2" fmla="*/ 121 w 417"/>
                <a:gd name="T3" fmla="*/ 99 h 299"/>
                <a:gd name="T4" fmla="*/ 119 w 417"/>
                <a:gd name="T5" fmla="*/ 98 h 299"/>
                <a:gd name="T6" fmla="*/ 117 w 417"/>
                <a:gd name="T7" fmla="*/ 97 h 299"/>
                <a:gd name="T8" fmla="*/ 115 w 417"/>
                <a:gd name="T9" fmla="*/ 95 h 299"/>
                <a:gd name="T10" fmla="*/ 111 w 417"/>
                <a:gd name="T11" fmla="*/ 93 h 299"/>
                <a:gd name="T12" fmla="*/ 108 w 417"/>
                <a:gd name="T13" fmla="*/ 89 h 299"/>
                <a:gd name="T14" fmla="*/ 104 w 417"/>
                <a:gd name="T15" fmla="*/ 87 h 299"/>
                <a:gd name="T16" fmla="*/ 100 w 417"/>
                <a:gd name="T17" fmla="*/ 83 h 299"/>
                <a:gd name="T18" fmla="*/ 97 w 417"/>
                <a:gd name="T19" fmla="*/ 80 h 299"/>
                <a:gd name="T20" fmla="*/ 93 w 417"/>
                <a:gd name="T21" fmla="*/ 78 h 299"/>
                <a:gd name="T22" fmla="*/ 90 w 417"/>
                <a:gd name="T23" fmla="*/ 77 h 299"/>
                <a:gd name="T24" fmla="*/ 89 w 417"/>
                <a:gd name="T25" fmla="*/ 74 h 299"/>
                <a:gd name="T26" fmla="*/ 86 w 417"/>
                <a:gd name="T27" fmla="*/ 73 h 299"/>
                <a:gd name="T28" fmla="*/ 85 w 417"/>
                <a:gd name="T29" fmla="*/ 71 h 299"/>
                <a:gd name="T30" fmla="*/ 81 w 417"/>
                <a:gd name="T31" fmla="*/ 68 h 299"/>
                <a:gd name="T32" fmla="*/ 77 w 417"/>
                <a:gd name="T33" fmla="*/ 65 h 299"/>
                <a:gd name="T34" fmla="*/ 75 w 417"/>
                <a:gd name="T35" fmla="*/ 63 h 299"/>
                <a:gd name="T36" fmla="*/ 73 w 417"/>
                <a:gd name="T37" fmla="*/ 62 h 299"/>
                <a:gd name="T38" fmla="*/ 71 w 417"/>
                <a:gd name="T39" fmla="*/ 61 h 299"/>
                <a:gd name="T40" fmla="*/ 69 w 417"/>
                <a:gd name="T41" fmla="*/ 59 h 299"/>
                <a:gd name="T42" fmla="*/ 65 w 417"/>
                <a:gd name="T43" fmla="*/ 56 h 299"/>
                <a:gd name="T44" fmla="*/ 61 w 417"/>
                <a:gd name="T45" fmla="*/ 53 h 299"/>
                <a:gd name="T46" fmla="*/ 59 w 417"/>
                <a:gd name="T47" fmla="*/ 51 h 299"/>
                <a:gd name="T48" fmla="*/ 57 w 417"/>
                <a:gd name="T49" fmla="*/ 49 h 299"/>
                <a:gd name="T50" fmla="*/ 55 w 417"/>
                <a:gd name="T51" fmla="*/ 47 h 299"/>
                <a:gd name="T52" fmla="*/ 53 w 417"/>
                <a:gd name="T53" fmla="*/ 46 h 299"/>
                <a:gd name="T54" fmla="*/ 51 w 417"/>
                <a:gd name="T55" fmla="*/ 44 h 299"/>
                <a:gd name="T56" fmla="*/ 49 w 417"/>
                <a:gd name="T57" fmla="*/ 42 h 299"/>
                <a:gd name="T58" fmla="*/ 47 w 417"/>
                <a:gd name="T59" fmla="*/ 40 h 299"/>
                <a:gd name="T60" fmla="*/ 45 w 417"/>
                <a:gd name="T61" fmla="*/ 39 h 299"/>
                <a:gd name="T62" fmla="*/ 41 w 417"/>
                <a:gd name="T63" fmla="*/ 35 h 299"/>
                <a:gd name="T64" fmla="*/ 38 w 417"/>
                <a:gd name="T65" fmla="*/ 33 h 299"/>
                <a:gd name="T66" fmla="*/ 34 w 417"/>
                <a:gd name="T67" fmla="*/ 29 h 299"/>
                <a:gd name="T68" fmla="*/ 30 w 417"/>
                <a:gd name="T69" fmla="*/ 26 h 299"/>
                <a:gd name="T70" fmla="*/ 26 w 417"/>
                <a:gd name="T71" fmla="*/ 23 h 299"/>
                <a:gd name="T72" fmla="*/ 22 w 417"/>
                <a:gd name="T73" fmla="*/ 19 h 299"/>
                <a:gd name="T74" fmla="*/ 19 w 417"/>
                <a:gd name="T75" fmla="*/ 16 h 299"/>
                <a:gd name="T76" fmla="*/ 15 w 417"/>
                <a:gd name="T77" fmla="*/ 13 h 299"/>
                <a:gd name="T78" fmla="*/ 11 w 417"/>
                <a:gd name="T79" fmla="*/ 9 h 299"/>
                <a:gd name="T80" fmla="*/ 7 w 417"/>
                <a:gd name="T81" fmla="*/ 6 h 299"/>
                <a:gd name="T82" fmla="*/ 3 w 417"/>
                <a:gd name="T83" fmla="*/ 3 h 299"/>
                <a:gd name="T84" fmla="*/ 0 w 417"/>
                <a:gd name="T85" fmla="*/ 0 h 29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7" h="299">
                  <a:moveTo>
                    <a:pt x="417" y="299"/>
                  </a:moveTo>
                  <a:lnTo>
                    <a:pt x="409" y="295"/>
                  </a:lnTo>
                  <a:lnTo>
                    <a:pt x="402" y="291"/>
                  </a:lnTo>
                  <a:lnTo>
                    <a:pt x="395" y="287"/>
                  </a:lnTo>
                  <a:lnTo>
                    <a:pt x="389" y="282"/>
                  </a:lnTo>
                  <a:lnTo>
                    <a:pt x="377" y="274"/>
                  </a:lnTo>
                  <a:lnTo>
                    <a:pt x="364" y="265"/>
                  </a:lnTo>
                  <a:lnTo>
                    <a:pt x="351" y="257"/>
                  </a:lnTo>
                  <a:lnTo>
                    <a:pt x="338" y="248"/>
                  </a:lnTo>
                  <a:lnTo>
                    <a:pt x="325" y="239"/>
                  </a:lnTo>
                  <a:lnTo>
                    <a:pt x="312" y="232"/>
                  </a:lnTo>
                  <a:lnTo>
                    <a:pt x="305" y="227"/>
                  </a:lnTo>
                  <a:lnTo>
                    <a:pt x="298" y="222"/>
                  </a:lnTo>
                  <a:lnTo>
                    <a:pt x="291" y="217"/>
                  </a:lnTo>
                  <a:lnTo>
                    <a:pt x="285" y="212"/>
                  </a:lnTo>
                  <a:lnTo>
                    <a:pt x="272" y="202"/>
                  </a:lnTo>
                  <a:lnTo>
                    <a:pt x="260" y="194"/>
                  </a:lnTo>
                  <a:lnTo>
                    <a:pt x="252" y="188"/>
                  </a:lnTo>
                  <a:lnTo>
                    <a:pt x="245" y="184"/>
                  </a:lnTo>
                  <a:lnTo>
                    <a:pt x="238" y="179"/>
                  </a:lnTo>
                  <a:lnTo>
                    <a:pt x="232" y="175"/>
                  </a:lnTo>
                  <a:lnTo>
                    <a:pt x="220" y="165"/>
                  </a:lnTo>
                  <a:lnTo>
                    <a:pt x="207" y="157"/>
                  </a:lnTo>
                  <a:lnTo>
                    <a:pt x="198" y="151"/>
                  </a:lnTo>
                  <a:lnTo>
                    <a:pt x="192" y="145"/>
                  </a:lnTo>
                  <a:lnTo>
                    <a:pt x="185" y="141"/>
                  </a:lnTo>
                  <a:lnTo>
                    <a:pt x="180" y="137"/>
                  </a:lnTo>
                  <a:lnTo>
                    <a:pt x="171" y="131"/>
                  </a:lnTo>
                  <a:lnTo>
                    <a:pt x="165" y="125"/>
                  </a:lnTo>
                  <a:lnTo>
                    <a:pt x="158" y="121"/>
                  </a:lnTo>
                  <a:lnTo>
                    <a:pt x="152" y="117"/>
                  </a:lnTo>
                  <a:lnTo>
                    <a:pt x="140" y="107"/>
                  </a:lnTo>
                  <a:lnTo>
                    <a:pt x="127" y="97"/>
                  </a:lnTo>
                  <a:lnTo>
                    <a:pt x="114" y="87"/>
                  </a:lnTo>
                  <a:lnTo>
                    <a:pt x="101" y="78"/>
                  </a:lnTo>
                  <a:lnTo>
                    <a:pt x="88" y="67"/>
                  </a:lnTo>
                  <a:lnTo>
                    <a:pt x="75" y="57"/>
                  </a:lnTo>
                  <a:lnTo>
                    <a:pt x="63" y="47"/>
                  </a:lnTo>
                  <a:lnTo>
                    <a:pt x="50" y="38"/>
                  </a:lnTo>
                  <a:lnTo>
                    <a:pt x="37" y="28"/>
                  </a:lnTo>
                  <a:lnTo>
                    <a:pt x="24" y="18"/>
                  </a:lnTo>
                  <a:lnTo>
                    <a:pt x="11" y="8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6" name="Freeform 8"/>
            <p:cNvSpPr>
              <a:spLocks/>
            </p:cNvSpPr>
            <p:nvPr/>
          </p:nvSpPr>
          <p:spPr bwMode="auto">
            <a:xfrm>
              <a:off x="4019" y="2976"/>
              <a:ext cx="296" cy="184"/>
            </a:xfrm>
            <a:custGeom>
              <a:avLst/>
              <a:gdLst>
                <a:gd name="T0" fmla="*/ 131 w 444"/>
                <a:gd name="T1" fmla="*/ 89 h 264"/>
                <a:gd name="T2" fmla="*/ 127 w 444"/>
                <a:gd name="T3" fmla="*/ 86 h 264"/>
                <a:gd name="T4" fmla="*/ 125 w 444"/>
                <a:gd name="T5" fmla="*/ 83 h 264"/>
                <a:gd name="T6" fmla="*/ 121 w 444"/>
                <a:gd name="T7" fmla="*/ 80 h 264"/>
                <a:gd name="T8" fmla="*/ 118 w 444"/>
                <a:gd name="T9" fmla="*/ 77 h 264"/>
                <a:gd name="T10" fmla="*/ 114 w 444"/>
                <a:gd name="T11" fmla="*/ 75 h 264"/>
                <a:gd name="T12" fmla="*/ 111 w 444"/>
                <a:gd name="T13" fmla="*/ 71 h 264"/>
                <a:gd name="T14" fmla="*/ 108 w 444"/>
                <a:gd name="T15" fmla="*/ 68 h 264"/>
                <a:gd name="T16" fmla="*/ 105 w 444"/>
                <a:gd name="T17" fmla="*/ 66 h 264"/>
                <a:gd name="T18" fmla="*/ 101 w 444"/>
                <a:gd name="T19" fmla="*/ 63 h 264"/>
                <a:gd name="T20" fmla="*/ 98 w 444"/>
                <a:gd name="T21" fmla="*/ 60 h 264"/>
                <a:gd name="T22" fmla="*/ 95 w 444"/>
                <a:gd name="T23" fmla="*/ 58 h 264"/>
                <a:gd name="T24" fmla="*/ 93 w 444"/>
                <a:gd name="T25" fmla="*/ 55 h 264"/>
                <a:gd name="T26" fmla="*/ 90 w 444"/>
                <a:gd name="T27" fmla="*/ 52 h 264"/>
                <a:gd name="T28" fmla="*/ 87 w 444"/>
                <a:gd name="T29" fmla="*/ 50 h 264"/>
                <a:gd name="T30" fmla="*/ 85 w 444"/>
                <a:gd name="T31" fmla="*/ 48 h 264"/>
                <a:gd name="T32" fmla="*/ 82 w 444"/>
                <a:gd name="T33" fmla="*/ 46 h 264"/>
                <a:gd name="T34" fmla="*/ 79 w 444"/>
                <a:gd name="T35" fmla="*/ 43 h 264"/>
                <a:gd name="T36" fmla="*/ 77 w 444"/>
                <a:gd name="T37" fmla="*/ 41 h 264"/>
                <a:gd name="T38" fmla="*/ 74 w 444"/>
                <a:gd name="T39" fmla="*/ 39 h 264"/>
                <a:gd name="T40" fmla="*/ 71 w 444"/>
                <a:gd name="T41" fmla="*/ 38 h 264"/>
                <a:gd name="T42" fmla="*/ 69 w 444"/>
                <a:gd name="T43" fmla="*/ 34 h 264"/>
                <a:gd name="T44" fmla="*/ 66 w 444"/>
                <a:gd name="T45" fmla="*/ 33 h 264"/>
                <a:gd name="T46" fmla="*/ 63 w 444"/>
                <a:gd name="T47" fmla="*/ 31 h 264"/>
                <a:gd name="T48" fmla="*/ 62 w 444"/>
                <a:gd name="T49" fmla="*/ 30 h 264"/>
                <a:gd name="T50" fmla="*/ 59 w 444"/>
                <a:gd name="T51" fmla="*/ 27 h 264"/>
                <a:gd name="T52" fmla="*/ 57 w 444"/>
                <a:gd name="T53" fmla="*/ 25 h 264"/>
                <a:gd name="T54" fmla="*/ 55 w 444"/>
                <a:gd name="T55" fmla="*/ 24 h 264"/>
                <a:gd name="T56" fmla="*/ 53 w 444"/>
                <a:gd name="T57" fmla="*/ 22 h 264"/>
                <a:gd name="T58" fmla="*/ 50 w 444"/>
                <a:gd name="T59" fmla="*/ 21 h 264"/>
                <a:gd name="T60" fmla="*/ 49 w 444"/>
                <a:gd name="T61" fmla="*/ 20 h 264"/>
                <a:gd name="T62" fmla="*/ 46 w 444"/>
                <a:gd name="T63" fmla="*/ 17 h 264"/>
                <a:gd name="T64" fmla="*/ 45 w 444"/>
                <a:gd name="T65" fmla="*/ 17 h 264"/>
                <a:gd name="T66" fmla="*/ 42 w 444"/>
                <a:gd name="T67" fmla="*/ 15 h 264"/>
                <a:gd name="T68" fmla="*/ 40 w 444"/>
                <a:gd name="T69" fmla="*/ 14 h 264"/>
                <a:gd name="T70" fmla="*/ 38 w 444"/>
                <a:gd name="T71" fmla="*/ 13 h 264"/>
                <a:gd name="T72" fmla="*/ 37 w 444"/>
                <a:gd name="T73" fmla="*/ 10 h 264"/>
                <a:gd name="T74" fmla="*/ 33 w 444"/>
                <a:gd name="T75" fmla="*/ 8 h 264"/>
                <a:gd name="T76" fmla="*/ 29 w 444"/>
                <a:gd name="T77" fmla="*/ 7 h 264"/>
                <a:gd name="T78" fmla="*/ 25 w 444"/>
                <a:gd name="T79" fmla="*/ 5 h 264"/>
                <a:gd name="T80" fmla="*/ 23 w 444"/>
                <a:gd name="T81" fmla="*/ 4 h 264"/>
                <a:gd name="T82" fmla="*/ 19 w 444"/>
                <a:gd name="T83" fmla="*/ 2 h 264"/>
                <a:gd name="T84" fmla="*/ 17 w 444"/>
                <a:gd name="T85" fmla="*/ 1 h 264"/>
                <a:gd name="T86" fmla="*/ 14 w 444"/>
                <a:gd name="T87" fmla="*/ 1 h 264"/>
                <a:gd name="T88" fmla="*/ 11 w 444"/>
                <a:gd name="T89" fmla="*/ 1 h 264"/>
                <a:gd name="T90" fmla="*/ 9 w 444"/>
                <a:gd name="T91" fmla="*/ 0 h 264"/>
                <a:gd name="T92" fmla="*/ 7 w 444"/>
                <a:gd name="T93" fmla="*/ 1 h 264"/>
                <a:gd name="T94" fmla="*/ 3 w 444"/>
                <a:gd name="T95" fmla="*/ 1 h 264"/>
                <a:gd name="T96" fmla="*/ 0 w 444"/>
                <a:gd name="T97" fmla="*/ 4 h 2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44" h="264">
                  <a:moveTo>
                    <a:pt x="444" y="264"/>
                  </a:moveTo>
                  <a:lnTo>
                    <a:pt x="431" y="254"/>
                  </a:lnTo>
                  <a:lnTo>
                    <a:pt x="420" y="245"/>
                  </a:lnTo>
                  <a:lnTo>
                    <a:pt x="408" y="237"/>
                  </a:lnTo>
                  <a:lnTo>
                    <a:pt x="397" y="228"/>
                  </a:lnTo>
                  <a:lnTo>
                    <a:pt x="385" y="219"/>
                  </a:lnTo>
                  <a:lnTo>
                    <a:pt x="375" y="211"/>
                  </a:lnTo>
                  <a:lnTo>
                    <a:pt x="364" y="202"/>
                  </a:lnTo>
                  <a:lnTo>
                    <a:pt x="354" y="195"/>
                  </a:lnTo>
                  <a:lnTo>
                    <a:pt x="342" y="187"/>
                  </a:lnTo>
                  <a:lnTo>
                    <a:pt x="332" y="178"/>
                  </a:lnTo>
                  <a:lnTo>
                    <a:pt x="322" y="171"/>
                  </a:lnTo>
                  <a:lnTo>
                    <a:pt x="314" y="164"/>
                  </a:lnTo>
                  <a:lnTo>
                    <a:pt x="304" y="155"/>
                  </a:lnTo>
                  <a:lnTo>
                    <a:pt x="294" y="149"/>
                  </a:lnTo>
                  <a:lnTo>
                    <a:pt x="285" y="142"/>
                  </a:lnTo>
                  <a:lnTo>
                    <a:pt x="277" y="137"/>
                  </a:lnTo>
                  <a:lnTo>
                    <a:pt x="267" y="128"/>
                  </a:lnTo>
                  <a:lnTo>
                    <a:pt x="258" y="122"/>
                  </a:lnTo>
                  <a:lnTo>
                    <a:pt x="250" y="115"/>
                  </a:lnTo>
                  <a:lnTo>
                    <a:pt x="241" y="110"/>
                  </a:lnTo>
                  <a:lnTo>
                    <a:pt x="233" y="102"/>
                  </a:lnTo>
                  <a:lnTo>
                    <a:pt x="224" y="98"/>
                  </a:lnTo>
                  <a:lnTo>
                    <a:pt x="215" y="91"/>
                  </a:lnTo>
                  <a:lnTo>
                    <a:pt x="208" y="87"/>
                  </a:lnTo>
                  <a:lnTo>
                    <a:pt x="200" y="81"/>
                  </a:lnTo>
                  <a:lnTo>
                    <a:pt x="191" y="75"/>
                  </a:lnTo>
                  <a:lnTo>
                    <a:pt x="184" y="70"/>
                  </a:lnTo>
                  <a:lnTo>
                    <a:pt x="177" y="65"/>
                  </a:lnTo>
                  <a:lnTo>
                    <a:pt x="168" y="61"/>
                  </a:lnTo>
                  <a:lnTo>
                    <a:pt x="163" y="57"/>
                  </a:lnTo>
                  <a:lnTo>
                    <a:pt x="155" y="52"/>
                  </a:lnTo>
                  <a:lnTo>
                    <a:pt x="150" y="50"/>
                  </a:lnTo>
                  <a:lnTo>
                    <a:pt x="141" y="45"/>
                  </a:lnTo>
                  <a:lnTo>
                    <a:pt x="135" y="41"/>
                  </a:lnTo>
                  <a:lnTo>
                    <a:pt x="128" y="37"/>
                  </a:lnTo>
                  <a:lnTo>
                    <a:pt x="123" y="32"/>
                  </a:lnTo>
                  <a:lnTo>
                    <a:pt x="110" y="25"/>
                  </a:lnTo>
                  <a:lnTo>
                    <a:pt x="98" y="21"/>
                  </a:lnTo>
                  <a:lnTo>
                    <a:pt x="86" y="15"/>
                  </a:lnTo>
                  <a:lnTo>
                    <a:pt x="76" y="11"/>
                  </a:lnTo>
                  <a:lnTo>
                    <a:pt x="66" y="7"/>
                  </a:lnTo>
                  <a:lnTo>
                    <a:pt x="57" y="5"/>
                  </a:lnTo>
                  <a:lnTo>
                    <a:pt x="47" y="1"/>
                  </a:lnTo>
                  <a:lnTo>
                    <a:pt x="38" y="1"/>
                  </a:lnTo>
                  <a:lnTo>
                    <a:pt x="30" y="0"/>
                  </a:lnTo>
                  <a:lnTo>
                    <a:pt x="24" y="1"/>
                  </a:lnTo>
                  <a:lnTo>
                    <a:pt x="10" y="4"/>
                  </a:lnTo>
                  <a:lnTo>
                    <a:pt x="0" y="1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7" name="Freeform 9"/>
            <p:cNvSpPr>
              <a:spLocks/>
            </p:cNvSpPr>
            <p:nvPr/>
          </p:nvSpPr>
          <p:spPr bwMode="auto">
            <a:xfrm>
              <a:off x="3979" y="2984"/>
              <a:ext cx="40" cy="55"/>
            </a:xfrm>
            <a:custGeom>
              <a:avLst/>
              <a:gdLst>
                <a:gd name="T0" fmla="*/ 18 w 60"/>
                <a:gd name="T1" fmla="*/ 0 h 79"/>
                <a:gd name="T2" fmla="*/ 15 w 60"/>
                <a:gd name="T3" fmla="*/ 1 h 79"/>
                <a:gd name="T4" fmla="*/ 14 w 60"/>
                <a:gd name="T5" fmla="*/ 4 h 79"/>
                <a:gd name="T6" fmla="*/ 12 w 60"/>
                <a:gd name="T7" fmla="*/ 6 h 79"/>
                <a:gd name="T8" fmla="*/ 10 w 60"/>
                <a:gd name="T9" fmla="*/ 10 h 79"/>
                <a:gd name="T10" fmla="*/ 7 w 60"/>
                <a:gd name="T11" fmla="*/ 13 h 79"/>
                <a:gd name="T12" fmla="*/ 5 w 60"/>
                <a:gd name="T13" fmla="*/ 17 h 79"/>
                <a:gd name="T14" fmla="*/ 3 w 60"/>
                <a:gd name="T15" fmla="*/ 19 h 79"/>
                <a:gd name="T16" fmla="*/ 2 w 60"/>
                <a:gd name="T17" fmla="*/ 22 h 79"/>
                <a:gd name="T18" fmla="*/ 1 w 60"/>
                <a:gd name="T19" fmla="*/ 24 h 79"/>
                <a:gd name="T20" fmla="*/ 0 w 60"/>
                <a:gd name="T21" fmla="*/ 26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79">
                  <a:moveTo>
                    <a:pt x="60" y="0"/>
                  </a:moveTo>
                  <a:lnTo>
                    <a:pt x="53" y="5"/>
                  </a:lnTo>
                  <a:lnTo>
                    <a:pt x="47" y="12"/>
                  </a:lnTo>
                  <a:lnTo>
                    <a:pt x="40" y="19"/>
                  </a:lnTo>
                  <a:lnTo>
                    <a:pt x="33" y="29"/>
                  </a:lnTo>
                  <a:lnTo>
                    <a:pt x="24" y="38"/>
                  </a:lnTo>
                  <a:lnTo>
                    <a:pt x="16" y="50"/>
                  </a:lnTo>
                  <a:lnTo>
                    <a:pt x="11" y="56"/>
                  </a:lnTo>
                  <a:lnTo>
                    <a:pt x="7" y="63"/>
                  </a:lnTo>
                  <a:lnTo>
                    <a:pt x="3" y="70"/>
                  </a:lnTo>
                  <a:lnTo>
                    <a:pt x="0" y="79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8" name="Freeform 10"/>
            <p:cNvSpPr>
              <a:spLocks/>
            </p:cNvSpPr>
            <p:nvPr/>
          </p:nvSpPr>
          <p:spPr bwMode="auto">
            <a:xfrm>
              <a:off x="3799" y="2896"/>
              <a:ext cx="180" cy="143"/>
            </a:xfrm>
            <a:custGeom>
              <a:avLst/>
              <a:gdLst>
                <a:gd name="T0" fmla="*/ 80 w 270"/>
                <a:gd name="T1" fmla="*/ 69 h 206"/>
                <a:gd name="T2" fmla="*/ 78 w 270"/>
                <a:gd name="T3" fmla="*/ 67 h 206"/>
                <a:gd name="T4" fmla="*/ 75 w 270"/>
                <a:gd name="T5" fmla="*/ 65 h 206"/>
                <a:gd name="T6" fmla="*/ 73 w 270"/>
                <a:gd name="T7" fmla="*/ 62 h 206"/>
                <a:gd name="T8" fmla="*/ 69 w 270"/>
                <a:gd name="T9" fmla="*/ 59 h 206"/>
                <a:gd name="T10" fmla="*/ 67 w 270"/>
                <a:gd name="T11" fmla="*/ 58 h 206"/>
                <a:gd name="T12" fmla="*/ 65 w 270"/>
                <a:gd name="T13" fmla="*/ 56 h 206"/>
                <a:gd name="T14" fmla="*/ 63 w 270"/>
                <a:gd name="T15" fmla="*/ 53 h 206"/>
                <a:gd name="T16" fmla="*/ 61 w 270"/>
                <a:gd name="T17" fmla="*/ 52 h 206"/>
                <a:gd name="T18" fmla="*/ 58 w 270"/>
                <a:gd name="T19" fmla="*/ 50 h 206"/>
                <a:gd name="T20" fmla="*/ 56 w 270"/>
                <a:gd name="T21" fmla="*/ 48 h 206"/>
                <a:gd name="T22" fmla="*/ 53 w 270"/>
                <a:gd name="T23" fmla="*/ 45 h 206"/>
                <a:gd name="T24" fmla="*/ 51 w 270"/>
                <a:gd name="T25" fmla="*/ 43 h 206"/>
                <a:gd name="T26" fmla="*/ 49 w 270"/>
                <a:gd name="T27" fmla="*/ 41 h 206"/>
                <a:gd name="T28" fmla="*/ 45 w 270"/>
                <a:gd name="T29" fmla="*/ 39 h 206"/>
                <a:gd name="T30" fmla="*/ 42 w 270"/>
                <a:gd name="T31" fmla="*/ 35 h 206"/>
                <a:gd name="T32" fmla="*/ 39 w 270"/>
                <a:gd name="T33" fmla="*/ 33 h 206"/>
                <a:gd name="T34" fmla="*/ 37 w 270"/>
                <a:gd name="T35" fmla="*/ 31 h 206"/>
                <a:gd name="T36" fmla="*/ 33 w 270"/>
                <a:gd name="T37" fmla="*/ 28 h 206"/>
                <a:gd name="T38" fmla="*/ 31 w 270"/>
                <a:gd name="T39" fmla="*/ 26 h 206"/>
                <a:gd name="T40" fmla="*/ 27 w 270"/>
                <a:gd name="T41" fmla="*/ 23 h 206"/>
                <a:gd name="T42" fmla="*/ 25 w 270"/>
                <a:gd name="T43" fmla="*/ 20 h 206"/>
                <a:gd name="T44" fmla="*/ 21 w 270"/>
                <a:gd name="T45" fmla="*/ 17 h 206"/>
                <a:gd name="T46" fmla="*/ 17 w 270"/>
                <a:gd name="T47" fmla="*/ 15 h 206"/>
                <a:gd name="T48" fmla="*/ 14 w 270"/>
                <a:gd name="T49" fmla="*/ 12 h 206"/>
                <a:gd name="T50" fmla="*/ 10 w 270"/>
                <a:gd name="T51" fmla="*/ 8 h 206"/>
                <a:gd name="T52" fmla="*/ 7 w 270"/>
                <a:gd name="T53" fmla="*/ 6 h 206"/>
                <a:gd name="T54" fmla="*/ 3 w 270"/>
                <a:gd name="T55" fmla="*/ 3 h 206"/>
                <a:gd name="T56" fmla="*/ 0 w 270"/>
                <a:gd name="T57" fmla="*/ 0 h 2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70" h="206">
                  <a:moveTo>
                    <a:pt x="270" y="206"/>
                  </a:moveTo>
                  <a:lnTo>
                    <a:pt x="263" y="200"/>
                  </a:lnTo>
                  <a:lnTo>
                    <a:pt x="254" y="193"/>
                  </a:lnTo>
                  <a:lnTo>
                    <a:pt x="244" y="185"/>
                  </a:lnTo>
                  <a:lnTo>
                    <a:pt x="234" y="177"/>
                  </a:lnTo>
                  <a:lnTo>
                    <a:pt x="227" y="172"/>
                  </a:lnTo>
                  <a:lnTo>
                    <a:pt x="220" y="166"/>
                  </a:lnTo>
                  <a:lnTo>
                    <a:pt x="213" y="160"/>
                  </a:lnTo>
                  <a:lnTo>
                    <a:pt x="206" y="156"/>
                  </a:lnTo>
                  <a:lnTo>
                    <a:pt x="197" y="149"/>
                  </a:lnTo>
                  <a:lnTo>
                    <a:pt x="189" y="143"/>
                  </a:lnTo>
                  <a:lnTo>
                    <a:pt x="180" y="136"/>
                  </a:lnTo>
                  <a:lnTo>
                    <a:pt x="173" y="130"/>
                  </a:lnTo>
                  <a:lnTo>
                    <a:pt x="163" y="122"/>
                  </a:lnTo>
                  <a:lnTo>
                    <a:pt x="153" y="115"/>
                  </a:lnTo>
                  <a:lnTo>
                    <a:pt x="143" y="107"/>
                  </a:lnTo>
                  <a:lnTo>
                    <a:pt x="134" y="100"/>
                  </a:lnTo>
                  <a:lnTo>
                    <a:pt x="123" y="92"/>
                  </a:lnTo>
                  <a:lnTo>
                    <a:pt x="113" y="85"/>
                  </a:lnTo>
                  <a:lnTo>
                    <a:pt x="103" y="76"/>
                  </a:lnTo>
                  <a:lnTo>
                    <a:pt x="93" y="69"/>
                  </a:lnTo>
                  <a:lnTo>
                    <a:pt x="82" y="60"/>
                  </a:lnTo>
                  <a:lnTo>
                    <a:pt x="70" y="52"/>
                  </a:lnTo>
                  <a:lnTo>
                    <a:pt x="59" y="43"/>
                  </a:lnTo>
                  <a:lnTo>
                    <a:pt x="47" y="35"/>
                  </a:lnTo>
                  <a:lnTo>
                    <a:pt x="34" y="26"/>
                  </a:lnTo>
                  <a:lnTo>
                    <a:pt x="23" y="18"/>
                  </a:lnTo>
                  <a:lnTo>
                    <a:pt x="12" y="9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49" name="Freeform 11"/>
            <p:cNvSpPr>
              <a:spLocks/>
            </p:cNvSpPr>
            <p:nvPr/>
          </p:nvSpPr>
          <p:spPr bwMode="auto">
            <a:xfrm>
              <a:off x="3799" y="2895"/>
              <a:ext cx="2" cy="1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2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0" name="Freeform 12"/>
            <p:cNvSpPr>
              <a:spLocks/>
            </p:cNvSpPr>
            <p:nvPr/>
          </p:nvSpPr>
          <p:spPr bwMode="auto">
            <a:xfrm>
              <a:off x="3801" y="2845"/>
              <a:ext cx="65" cy="50"/>
            </a:xfrm>
            <a:custGeom>
              <a:avLst/>
              <a:gdLst>
                <a:gd name="T0" fmla="*/ 0 w 98"/>
                <a:gd name="T1" fmla="*/ 24 h 72"/>
                <a:gd name="T2" fmla="*/ 0 w 98"/>
                <a:gd name="T3" fmla="*/ 23 h 72"/>
                <a:gd name="T4" fmla="*/ 1 w 98"/>
                <a:gd name="T5" fmla="*/ 21 h 72"/>
                <a:gd name="T6" fmla="*/ 3 w 98"/>
                <a:gd name="T7" fmla="*/ 17 h 72"/>
                <a:gd name="T8" fmla="*/ 7 w 98"/>
                <a:gd name="T9" fmla="*/ 14 h 72"/>
                <a:gd name="T10" fmla="*/ 9 w 98"/>
                <a:gd name="T11" fmla="*/ 12 h 72"/>
                <a:gd name="T12" fmla="*/ 11 w 98"/>
                <a:gd name="T13" fmla="*/ 10 h 72"/>
                <a:gd name="T14" fmla="*/ 13 w 98"/>
                <a:gd name="T15" fmla="*/ 7 h 72"/>
                <a:gd name="T16" fmla="*/ 16 w 98"/>
                <a:gd name="T17" fmla="*/ 6 h 72"/>
                <a:gd name="T18" fmla="*/ 19 w 98"/>
                <a:gd name="T19" fmla="*/ 4 h 72"/>
                <a:gd name="T20" fmla="*/ 22 w 98"/>
                <a:gd name="T21" fmla="*/ 2 h 72"/>
                <a:gd name="T22" fmla="*/ 25 w 98"/>
                <a:gd name="T23" fmla="*/ 1 h 72"/>
                <a:gd name="T24" fmla="*/ 29 w 98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72">
                  <a:moveTo>
                    <a:pt x="0" y="72"/>
                  </a:moveTo>
                  <a:lnTo>
                    <a:pt x="0" y="69"/>
                  </a:lnTo>
                  <a:lnTo>
                    <a:pt x="5" y="62"/>
                  </a:lnTo>
                  <a:lnTo>
                    <a:pt x="12" y="52"/>
                  </a:lnTo>
                  <a:lnTo>
                    <a:pt x="25" y="42"/>
                  </a:lnTo>
                  <a:lnTo>
                    <a:pt x="30" y="34"/>
                  </a:lnTo>
                  <a:lnTo>
                    <a:pt x="38" y="29"/>
                  </a:lnTo>
                  <a:lnTo>
                    <a:pt x="45" y="22"/>
                  </a:lnTo>
                  <a:lnTo>
                    <a:pt x="55" y="17"/>
                  </a:lnTo>
                  <a:lnTo>
                    <a:pt x="64" y="12"/>
                  </a:lnTo>
                  <a:lnTo>
                    <a:pt x="75" y="6"/>
                  </a:lnTo>
                  <a:lnTo>
                    <a:pt x="85" y="2"/>
                  </a:lnTo>
                  <a:lnTo>
                    <a:pt x="98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1" name="Freeform 13"/>
            <p:cNvSpPr>
              <a:spLocks/>
            </p:cNvSpPr>
            <p:nvPr/>
          </p:nvSpPr>
          <p:spPr bwMode="auto">
            <a:xfrm>
              <a:off x="3866" y="2843"/>
              <a:ext cx="74" cy="13"/>
            </a:xfrm>
            <a:custGeom>
              <a:avLst/>
              <a:gdLst>
                <a:gd name="T0" fmla="*/ 0 w 111"/>
                <a:gd name="T1" fmla="*/ 1 h 20"/>
                <a:gd name="T2" fmla="*/ 3 w 111"/>
                <a:gd name="T3" fmla="*/ 0 h 20"/>
                <a:gd name="T4" fmla="*/ 7 w 111"/>
                <a:gd name="T5" fmla="*/ 0 h 20"/>
                <a:gd name="T6" fmla="*/ 11 w 111"/>
                <a:gd name="T7" fmla="*/ 0 h 20"/>
                <a:gd name="T8" fmla="*/ 15 w 111"/>
                <a:gd name="T9" fmla="*/ 1 h 20"/>
                <a:gd name="T10" fmla="*/ 19 w 111"/>
                <a:gd name="T11" fmla="*/ 2 h 20"/>
                <a:gd name="T12" fmla="*/ 23 w 111"/>
                <a:gd name="T13" fmla="*/ 3 h 20"/>
                <a:gd name="T14" fmla="*/ 26 w 111"/>
                <a:gd name="T15" fmla="*/ 3 h 20"/>
                <a:gd name="T16" fmla="*/ 29 w 111"/>
                <a:gd name="T17" fmla="*/ 5 h 20"/>
                <a:gd name="T18" fmla="*/ 31 w 111"/>
                <a:gd name="T19" fmla="*/ 5 h 20"/>
                <a:gd name="T20" fmla="*/ 33 w 111"/>
                <a:gd name="T21" fmla="*/ 5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20">
                  <a:moveTo>
                    <a:pt x="0" y="3"/>
                  </a:moveTo>
                  <a:lnTo>
                    <a:pt x="10" y="0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1" y="5"/>
                  </a:lnTo>
                  <a:lnTo>
                    <a:pt x="64" y="6"/>
                  </a:lnTo>
                  <a:lnTo>
                    <a:pt x="80" y="10"/>
                  </a:lnTo>
                  <a:lnTo>
                    <a:pt x="87" y="12"/>
                  </a:lnTo>
                  <a:lnTo>
                    <a:pt x="96" y="15"/>
                  </a:lnTo>
                  <a:lnTo>
                    <a:pt x="103" y="17"/>
                  </a:lnTo>
                  <a:lnTo>
                    <a:pt x="111" y="2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2" name="Freeform 14"/>
            <p:cNvSpPr>
              <a:spLocks/>
            </p:cNvSpPr>
            <p:nvPr/>
          </p:nvSpPr>
          <p:spPr bwMode="auto">
            <a:xfrm>
              <a:off x="3940" y="2856"/>
              <a:ext cx="83" cy="14"/>
            </a:xfrm>
            <a:custGeom>
              <a:avLst/>
              <a:gdLst>
                <a:gd name="T0" fmla="*/ 0 w 125"/>
                <a:gd name="T1" fmla="*/ 0 h 19"/>
                <a:gd name="T2" fmla="*/ 2 w 125"/>
                <a:gd name="T3" fmla="*/ 1 h 19"/>
                <a:gd name="T4" fmla="*/ 5 w 125"/>
                <a:gd name="T5" fmla="*/ 2 h 19"/>
                <a:gd name="T6" fmla="*/ 7 w 125"/>
                <a:gd name="T7" fmla="*/ 2 h 19"/>
                <a:gd name="T8" fmla="*/ 9 w 125"/>
                <a:gd name="T9" fmla="*/ 4 h 19"/>
                <a:gd name="T10" fmla="*/ 11 w 125"/>
                <a:gd name="T11" fmla="*/ 4 h 19"/>
                <a:gd name="T12" fmla="*/ 14 w 125"/>
                <a:gd name="T13" fmla="*/ 5 h 19"/>
                <a:gd name="T14" fmla="*/ 17 w 125"/>
                <a:gd name="T15" fmla="*/ 5 h 19"/>
                <a:gd name="T16" fmla="*/ 19 w 125"/>
                <a:gd name="T17" fmla="*/ 7 h 19"/>
                <a:gd name="T18" fmla="*/ 23 w 125"/>
                <a:gd name="T19" fmla="*/ 7 h 19"/>
                <a:gd name="T20" fmla="*/ 28 w 125"/>
                <a:gd name="T21" fmla="*/ 7 h 19"/>
                <a:gd name="T22" fmla="*/ 32 w 125"/>
                <a:gd name="T23" fmla="*/ 7 h 19"/>
                <a:gd name="T24" fmla="*/ 37 w 125"/>
                <a:gd name="T25" fmla="*/ 7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5" h="19">
                  <a:moveTo>
                    <a:pt x="0" y="0"/>
                  </a:moveTo>
                  <a:lnTo>
                    <a:pt x="8" y="2"/>
                  </a:lnTo>
                  <a:lnTo>
                    <a:pt x="16" y="5"/>
                  </a:lnTo>
                  <a:lnTo>
                    <a:pt x="23" y="6"/>
                  </a:lnTo>
                  <a:lnTo>
                    <a:pt x="32" y="9"/>
                  </a:lnTo>
                  <a:lnTo>
                    <a:pt x="39" y="10"/>
                  </a:lnTo>
                  <a:lnTo>
                    <a:pt x="47" y="12"/>
                  </a:lnTo>
                  <a:lnTo>
                    <a:pt x="56" y="13"/>
                  </a:lnTo>
                  <a:lnTo>
                    <a:pt x="65" y="16"/>
                  </a:lnTo>
                  <a:lnTo>
                    <a:pt x="79" y="17"/>
                  </a:lnTo>
                  <a:lnTo>
                    <a:pt x="95" y="19"/>
                  </a:lnTo>
                  <a:lnTo>
                    <a:pt x="109" y="19"/>
                  </a:lnTo>
                  <a:lnTo>
                    <a:pt x="125" y="17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3" name="Freeform 15"/>
            <p:cNvSpPr>
              <a:spLocks/>
            </p:cNvSpPr>
            <p:nvPr/>
          </p:nvSpPr>
          <p:spPr bwMode="auto">
            <a:xfrm>
              <a:off x="4023" y="2711"/>
              <a:ext cx="83" cy="157"/>
            </a:xfrm>
            <a:custGeom>
              <a:avLst/>
              <a:gdLst>
                <a:gd name="T0" fmla="*/ 0 w 125"/>
                <a:gd name="T1" fmla="*/ 76 h 226"/>
                <a:gd name="T2" fmla="*/ 3 w 125"/>
                <a:gd name="T3" fmla="*/ 74 h 226"/>
                <a:gd name="T4" fmla="*/ 7 w 125"/>
                <a:gd name="T5" fmla="*/ 72 h 226"/>
                <a:gd name="T6" fmla="*/ 10 w 125"/>
                <a:gd name="T7" fmla="*/ 69 h 226"/>
                <a:gd name="T8" fmla="*/ 14 w 125"/>
                <a:gd name="T9" fmla="*/ 66 h 226"/>
                <a:gd name="T10" fmla="*/ 17 w 125"/>
                <a:gd name="T11" fmla="*/ 62 h 226"/>
                <a:gd name="T12" fmla="*/ 20 w 125"/>
                <a:gd name="T13" fmla="*/ 58 h 226"/>
                <a:gd name="T14" fmla="*/ 21 w 125"/>
                <a:gd name="T15" fmla="*/ 55 h 226"/>
                <a:gd name="T16" fmla="*/ 23 w 125"/>
                <a:gd name="T17" fmla="*/ 52 h 226"/>
                <a:gd name="T18" fmla="*/ 24 w 125"/>
                <a:gd name="T19" fmla="*/ 50 h 226"/>
                <a:gd name="T20" fmla="*/ 26 w 125"/>
                <a:gd name="T21" fmla="*/ 47 h 226"/>
                <a:gd name="T22" fmla="*/ 27 w 125"/>
                <a:gd name="T23" fmla="*/ 44 h 226"/>
                <a:gd name="T24" fmla="*/ 28 w 125"/>
                <a:gd name="T25" fmla="*/ 41 h 226"/>
                <a:gd name="T26" fmla="*/ 29 w 125"/>
                <a:gd name="T27" fmla="*/ 38 h 226"/>
                <a:gd name="T28" fmla="*/ 30 w 125"/>
                <a:gd name="T29" fmla="*/ 35 h 226"/>
                <a:gd name="T30" fmla="*/ 31 w 125"/>
                <a:gd name="T31" fmla="*/ 32 h 226"/>
                <a:gd name="T32" fmla="*/ 32 w 125"/>
                <a:gd name="T33" fmla="*/ 29 h 226"/>
                <a:gd name="T34" fmla="*/ 33 w 125"/>
                <a:gd name="T35" fmla="*/ 26 h 226"/>
                <a:gd name="T36" fmla="*/ 33 w 125"/>
                <a:gd name="T37" fmla="*/ 23 h 226"/>
                <a:gd name="T38" fmla="*/ 35 w 125"/>
                <a:gd name="T39" fmla="*/ 19 h 226"/>
                <a:gd name="T40" fmla="*/ 35 w 125"/>
                <a:gd name="T41" fmla="*/ 17 h 226"/>
                <a:gd name="T42" fmla="*/ 35 w 125"/>
                <a:gd name="T43" fmla="*/ 14 h 226"/>
                <a:gd name="T44" fmla="*/ 36 w 125"/>
                <a:gd name="T45" fmla="*/ 12 h 226"/>
                <a:gd name="T46" fmla="*/ 36 w 125"/>
                <a:gd name="T47" fmla="*/ 8 h 226"/>
                <a:gd name="T48" fmla="*/ 36 w 125"/>
                <a:gd name="T49" fmla="*/ 6 h 226"/>
                <a:gd name="T50" fmla="*/ 36 w 125"/>
                <a:gd name="T51" fmla="*/ 3 h 226"/>
                <a:gd name="T52" fmla="*/ 37 w 125"/>
                <a:gd name="T53" fmla="*/ 0 h 2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5" h="226">
                  <a:moveTo>
                    <a:pt x="0" y="226"/>
                  </a:moveTo>
                  <a:lnTo>
                    <a:pt x="11" y="221"/>
                  </a:lnTo>
                  <a:lnTo>
                    <a:pt x="24" y="215"/>
                  </a:lnTo>
                  <a:lnTo>
                    <a:pt x="35" y="205"/>
                  </a:lnTo>
                  <a:lnTo>
                    <a:pt x="48" y="197"/>
                  </a:lnTo>
                  <a:lnTo>
                    <a:pt x="58" y="184"/>
                  </a:lnTo>
                  <a:lnTo>
                    <a:pt x="68" y="171"/>
                  </a:lnTo>
                  <a:lnTo>
                    <a:pt x="72" y="162"/>
                  </a:lnTo>
                  <a:lnTo>
                    <a:pt x="78" y="155"/>
                  </a:lnTo>
                  <a:lnTo>
                    <a:pt x="82" y="148"/>
                  </a:lnTo>
                  <a:lnTo>
                    <a:pt x="88" y="141"/>
                  </a:lnTo>
                  <a:lnTo>
                    <a:pt x="91" y="131"/>
                  </a:lnTo>
                  <a:lnTo>
                    <a:pt x="95" y="122"/>
                  </a:lnTo>
                  <a:lnTo>
                    <a:pt x="98" y="114"/>
                  </a:lnTo>
                  <a:lnTo>
                    <a:pt x="102" y="105"/>
                  </a:lnTo>
                  <a:lnTo>
                    <a:pt x="105" y="95"/>
                  </a:lnTo>
                  <a:lnTo>
                    <a:pt x="108" y="87"/>
                  </a:lnTo>
                  <a:lnTo>
                    <a:pt x="111" y="78"/>
                  </a:lnTo>
                  <a:lnTo>
                    <a:pt x="115" y="69"/>
                  </a:lnTo>
                  <a:lnTo>
                    <a:pt x="117" y="59"/>
                  </a:lnTo>
                  <a:lnTo>
                    <a:pt x="118" y="51"/>
                  </a:lnTo>
                  <a:lnTo>
                    <a:pt x="119" y="42"/>
                  </a:lnTo>
                  <a:lnTo>
                    <a:pt x="122" y="34"/>
                  </a:lnTo>
                  <a:lnTo>
                    <a:pt x="122" y="25"/>
                  </a:lnTo>
                  <a:lnTo>
                    <a:pt x="124" y="17"/>
                  </a:lnTo>
                  <a:lnTo>
                    <a:pt x="124" y="8"/>
                  </a:lnTo>
                  <a:lnTo>
                    <a:pt x="125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4" name="Freeform 16"/>
            <p:cNvSpPr>
              <a:spLocks/>
            </p:cNvSpPr>
            <p:nvPr/>
          </p:nvSpPr>
          <p:spPr bwMode="auto">
            <a:xfrm>
              <a:off x="4106" y="2707"/>
              <a:ext cx="5" cy="4"/>
            </a:xfrm>
            <a:custGeom>
              <a:avLst/>
              <a:gdLst>
                <a:gd name="T0" fmla="*/ 0 w 7"/>
                <a:gd name="T1" fmla="*/ 2 h 6"/>
                <a:gd name="T2" fmla="*/ 1 w 7"/>
                <a:gd name="T3" fmla="*/ 1 h 6"/>
                <a:gd name="T4" fmla="*/ 3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lnTo>
                    <a:pt x="3" y="1"/>
                  </a:lnTo>
                  <a:lnTo>
                    <a:pt x="7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5" name="Freeform 17"/>
            <p:cNvSpPr>
              <a:spLocks/>
            </p:cNvSpPr>
            <p:nvPr/>
          </p:nvSpPr>
          <p:spPr bwMode="auto">
            <a:xfrm>
              <a:off x="4111" y="2694"/>
              <a:ext cx="11" cy="13"/>
            </a:xfrm>
            <a:custGeom>
              <a:avLst/>
              <a:gdLst>
                <a:gd name="T0" fmla="*/ 0 w 16"/>
                <a:gd name="T1" fmla="*/ 6 h 19"/>
                <a:gd name="T2" fmla="*/ 3 w 16"/>
                <a:gd name="T3" fmla="*/ 3 h 19"/>
                <a:gd name="T4" fmla="*/ 6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lnTo>
                    <a:pt x="10" y="12"/>
                  </a:lnTo>
                  <a:lnTo>
                    <a:pt x="16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6" name="Freeform 18"/>
            <p:cNvSpPr>
              <a:spLocks/>
            </p:cNvSpPr>
            <p:nvPr/>
          </p:nvSpPr>
          <p:spPr bwMode="auto">
            <a:xfrm>
              <a:off x="4122" y="2693"/>
              <a:ext cx="0" cy="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7" name="Freeform 19"/>
            <p:cNvSpPr>
              <a:spLocks/>
            </p:cNvSpPr>
            <p:nvPr/>
          </p:nvSpPr>
          <p:spPr bwMode="auto">
            <a:xfrm>
              <a:off x="4111" y="2669"/>
              <a:ext cx="11" cy="24"/>
            </a:xfrm>
            <a:custGeom>
              <a:avLst/>
              <a:gdLst>
                <a:gd name="T0" fmla="*/ 6 w 16"/>
                <a:gd name="T1" fmla="*/ 12 h 34"/>
                <a:gd name="T2" fmla="*/ 4 w 16"/>
                <a:gd name="T3" fmla="*/ 8 h 34"/>
                <a:gd name="T4" fmla="*/ 3 w 16"/>
                <a:gd name="T5" fmla="*/ 5 h 34"/>
                <a:gd name="T6" fmla="*/ 1 w 16"/>
                <a:gd name="T7" fmla="*/ 2 h 34"/>
                <a:gd name="T8" fmla="*/ 0 w 1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6" y="34"/>
                  </a:moveTo>
                  <a:lnTo>
                    <a:pt x="13" y="22"/>
                  </a:lnTo>
                  <a:lnTo>
                    <a:pt x="10" y="14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8" name="Freeform 20"/>
            <p:cNvSpPr>
              <a:spLocks/>
            </p:cNvSpPr>
            <p:nvPr/>
          </p:nvSpPr>
          <p:spPr bwMode="auto">
            <a:xfrm>
              <a:off x="4106" y="2656"/>
              <a:ext cx="5" cy="13"/>
            </a:xfrm>
            <a:custGeom>
              <a:avLst/>
              <a:gdLst>
                <a:gd name="T0" fmla="*/ 2 w 8"/>
                <a:gd name="T1" fmla="*/ 6 h 19"/>
                <a:gd name="T2" fmla="*/ 1 w 8"/>
                <a:gd name="T3" fmla="*/ 2 h 19"/>
                <a:gd name="T4" fmla="*/ 0 w 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19"/>
                  </a:moveTo>
                  <a:lnTo>
                    <a:pt x="1" y="7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59" name="Freeform 21"/>
            <p:cNvSpPr>
              <a:spLocks/>
            </p:cNvSpPr>
            <p:nvPr/>
          </p:nvSpPr>
          <p:spPr bwMode="auto">
            <a:xfrm>
              <a:off x="4106" y="2653"/>
              <a:ext cx="0" cy="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1 h 4"/>
                <a:gd name="T4" fmla="*/ 1 w 1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lnTo>
                    <a:pt x="0" y="1"/>
                  </a:lnTo>
                  <a:lnTo>
                    <a:pt x="1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0" name="Freeform 22"/>
            <p:cNvSpPr>
              <a:spLocks/>
            </p:cNvSpPr>
            <p:nvPr/>
          </p:nvSpPr>
          <p:spPr bwMode="auto">
            <a:xfrm>
              <a:off x="4106" y="2644"/>
              <a:ext cx="12" cy="9"/>
            </a:xfrm>
            <a:custGeom>
              <a:avLst/>
              <a:gdLst>
                <a:gd name="T0" fmla="*/ 0 w 17"/>
                <a:gd name="T1" fmla="*/ 4 h 14"/>
                <a:gd name="T2" fmla="*/ 2 w 17"/>
                <a:gd name="T3" fmla="*/ 1 h 14"/>
                <a:gd name="T4" fmla="*/ 6 w 1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lnTo>
                    <a:pt x="6" y="5"/>
                  </a:lnTo>
                  <a:lnTo>
                    <a:pt x="17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1" name="Freeform 23"/>
            <p:cNvSpPr>
              <a:spLocks/>
            </p:cNvSpPr>
            <p:nvPr/>
          </p:nvSpPr>
          <p:spPr bwMode="auto">
            <a:xfrm>
              <a:off x="4118" y="2596"/>
              <a:ext cx="24" cy="48"/>
            </a:xfrm>
            <a:custGeom>
              <a:avLst/>
              <a:gdLst>
                <a:gd name="T0" fmla="*/ 0 w 36"/>
                <a:gd name="T1" fmla="*/ 24 h 68"/>
                <a:gd name="T2" fmla="*/ 1 w 36"/>
                <a:gd name="T3" fmla="*/ 22 h 68"/>
                <a:gd name="T4" fmla="*/ 3 w 36"/>
                <a:gd name="T5" fmla="*/ 20 h 68"/>
                <a:gd name="T6" fmla="*/ 5 w 36"/>
                <a:gd name="T7" fmla="*/ 18 h 68"/>
                <a:gd name="T8" fmla="*/ 7 w 36"/>
                <a:gd name="T9" fmla="*/ 16 h 68"/>
                <a:gd name="T10" fmla="*/ 8 w 36"/>
                <a:gd name="T11" fmla="*/ 13 h 68"/>
                <a:gd name="T12" fmla="*/ 9 w 36"/>
                <a:gd name="T13" fmla="*/ 9 h 68"/>
                <a:gd name="T14" fmla="*/ 10 w 36"/>
                <a:gd name="T15" fmla="*/ 4 h 68"/>
                <a:gd name="T16" fmla="*/ 11 w 36"/>
                <a:gd name="T17" fmla="*/ 0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68">
                  <a:moveTo>
                    <a:pt x="0" y="68"/>
                  </a:moveTo>
                  <a:lnTo>
                    <a:pt x="5" y="62"/>
                  </a:lnTo>
                  <a:lnTo>
                    <a:pt x="12" y="58"/>
                  </a:lnTo>
                  <a:lnTo>
                    <a:pt x="16" y="50"/>
                  </a:lnTo>
                  <a:lnTo>
                    <a:pt x="23" y="45"/>
                  </a:lnTo>
                  <a:lnTo>
                    <a:pt x="27" y="35"/>
                  </a:lnTo>
                  <a:lnTo>
                    <a:pt x="32" y="26"/>
                  </a:lnTo>
                  <a:lnTo>
                    <a:pt x="35" y="13"/>
                  </a:lnTo>
                  <a:lnTo>
                    <a:pt x="36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2" name="Freeform 24"/>
            <p:cNvSpPr>
              <a:spLocks/>
            </p:cNvSpPr>
            <p:nvPr/>
          </p:nvSpPr>
          <p:spPr bwMode="auto">
            <a:xfrm>
              <a:off x="4141" y="2579"/>
              <a:ext cx="1" cy="17"/>
            </a:xfrm>
            <a:custGeom>
              <a:avLst/>
              <a:gdLst>
                <a:gd name="T0" fmla="*/ 1 w 1"/>
                <a:gd name="T1" fmla="*/ 8 h 25"/>
                <a:gd name="T2" fmla="*/ 0 w 1"/>
                <a:gd name="T3" fmla="*/ 4 h 25"/>
                <a:gd name="T4" fmla="*/ 0 w 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5">
                  <a:moveTo>
                    <a:pt x="1" y="25"/>
                  </a:moveTo>
                  <a:lnTo>
                    <a:pt x="0" y="13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3" name="Freeform 25"/>
            <p:cNvSpPr>
              <a:spLocks/>
            </p:cNvSpPr>
            <p:nvPr/>
          </p:nvSpPr>
          <p:spPr bwMode="auto">
            <a:xfrm>
              <a:off x="4140" y="2568"/>
              <a:ext cx="1" cy="11"/>
            </a:xfrm>
            <a:custGeom>
              <a:avLst/>
              <a:gdLst>
                <a:gd name="T0" fmla="*/ 1 w 2"/>
                <a:gd name="T1" fmla="*/ 6 h 16"/>
                <a:gd name="T2" fmla="*/ 0 w 2"/>
                <a:gd name="T3" fmla="*/ 2 h 16"/>
                <a:gd name="T4" fmla="*/ 0 w 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6">
                  <a:moveTo>
                    <a:pt x="2" y="16"/>
                  </a:move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4" name="Freeform 26"/>
            <p:cNvSpPr>
              <a:spLocks/>
            </p:cNvSpPr>
            <p:nvPr/>
          </p:nvSpPr>
          <p:spPr bwMode="auto">
            <a:xfrm>
              <a:off x="4140" y="2449"/>
              <a:ext cx="31" cy="119"/>
            </a:xfrm>
            <a:custGeom>
              <a:avLst/>
              <a:gdLst>
                <a:gd name="T0" fmla="*/ 0 w 47"/>
                <a:gd name="T1" fmla="*/ 58 h 171"/>
                <a:gd name="T2" fmla="*/ 0 w 47"/>
                <a:gd name="T3" fmla="*/ 54 h 171"/>
                <a:gd name="T4" fmla="*/ 0 w 47"/>
                <a:gd name="T5" fmla="*/ 49 h 171"/>
                <a:gd name="T6" fmla="*/ 1 w 47"/>
                <a:gd name="T7" fmla="*/ 45 h 171"/>
                <a:gd name="T8" fmla="*/ 1 w 47"/>
                <a:gd name="T9" fmla="*/ 42 h 171"/>
                <a:gd name="T10" fmla="*/ 2 w 47"/>
                <a:gd name="T11" fmla="*/ 38 h 171"/>
                <a:gd name="T12" fmla="*/ 3 w 47"/>
                <a:gd name="T13" fmla="*/ 33 h 171"/>
                <a:gd name="T14" fmla="*/ 4 w 47"/>
                <a:gd name="T15" fmla="*/ 28 h 171"/>
                <a:gd name="T16" fmla="*/ 6 w 47"/>
                <a:gd name="T17" fmla="*/ 24 h 171"/>
                <a:gd name="T18" fmla="*/ 7 w 47"/>
                <a:gd name="T19" fmla="*/ 20 h 171"/>
                <a:gd name="T20" fmla="*/ 7 w 47"/>
                <a:gd name="T21" fmla="*/ 16 h 171"/>
                <a:gd name="T22" fmla="*/ 9 w 47"/>
                <a:gd name="T23" fmla="*/ 13 h 171"/>
                <a:gd name="T24" fmla="*/ 10 w 47"/>
                <a:gd name="T25" fmla="*/ 9 h 171"/>
                <a:gd name="T26" fmla="*/ 11 w 47"/>
                <a:gd name="T27" fmla="*/ 6 h 171"/>
                <a:gd name="T28" fmla="*/ 11 w 47"/>
                <a:gd name="T29" fmla="*/ 4 h 171"/>
                <a:gd name="T30" fmla="*/ 12 w 47"/>
                <a:gd name="T31" fmla="*/ 1 h 171"/>
                <a:gd name="T32" fmla="*/ 13 w 47"/>
                <a:gd name="T33" fmla="*/ 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171">
                  <a:moveTo>
                    <a:pt x="0" y="171"/>
                  </a:moveTo>
                  <a:lnTo>
                    <a:pt x="0" y="158"/>
                  </a:lnTo>
                  <a:lnTo>
                    <a:pt x="0" y="147"/>
                  </a:lnTo>
                  <a:lnTo>
                    <a:pt x="2" y="134"/>
                  </a:lnTo>
                  <a:lnTo>
                    <a:pt x="4" y="123"/>
                  </a:lnTo>
                  <a:lnTo>
                    <a:pt x="7" y="110"/>
                  </a:lnTo>
                  <a:lnTo>
                    <a:pt x="10" y="97"/>
                  </a:lnTo>
                  <a:lnTo>
                    <a:pt x="14" y="84"/>
                  </a:lnTo>
                  <a:lnTo>
                    <a:pt x="19" y="73"/>
                  </a:lnTo>
                  <a:lnTo>
                    <a:pt x="22" y="60"/>
                  </a:lnTo>
                  <a:lnTo>
                    <a:pt x="26" y="48"/>
                  </a:lnTo>
                  <a:lnTo>
                    <a:pt x="30" y="37"/>
                  </a:lnTo>
                  <a:lnTo>
                    <a:pt x="34" y="28"/>
                  </a:lnTo>
                  <a:lnTo>
                    <a:pt x="37" y="18"/>
                  </a:lnTo>
                  <a:lnTo>
                    <a:pt x="40" y="11"/>
                  </a:lnTo>
                  <a:lnTo>
                    <a:pt x="43" y="4"/>
                  </a:lnTo>
                  <a:lnTo>
                    <a:pt x="47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5" name="Freeform 27"/>
            <p:cNvSpPr>
              <a:spLocks/>
            </p:cNvSpPr>
            <p:nvPr/>
          </p:nvSpPr>
          <p:spPr bwMode="auto">
            <a:xfrm>
              <a:off x="4171" y="2431"/>
              <a:ext cx="127" cy="23"/>
            </a:xfrm>
            <a:custGeom>
              <a:avLst/>
              <a:gdLst>
                <a:gd name="T0" fmla="*/ 0 w 190"/>
                <a:gd name="T1" fmla="*/ 8 h 34"/>
                <a:gd name="T2" fmla="*/ 2 w 190"/>
                <a:gd name="T3" fmla="*/ 8 h 34"/>
                <a:gd name="T4" fmla="*/ 6 w 190"/>
                <a:gd name="T5" fmla="*/ 8 h 34"/>
                <a:gd name="T6" fmla="*/ 9 w 190"/>
                <a:gd name="T7" fmla="*/ 9 h 34"/>
                <a:gd name="T8" fmla="*/ 13 w 190"/>
                <a:gd name="T9" fmla="*/ 9 h 34"/>
                <a:gd name="T10" fmla="*/ 17 w 190"/>
                <a:gd name="T11" fmla="*/ 9 h 34"/>
                <a:gd name="T12" fmla="*/ 22 w 190"/>
                <a:gd name="T13" fmla="*/ 10 h 34"/>
                <a:gd name="T14" fmla="*/ 26 w 190"/>
                <a:gd name="T15" fmla="*/ 10 h 34"/>
                <a:gd name="T16" fmla="*/ 31 w 190"/>
                <a:gd name="T17" fmla="*/ 11 h 34"/>
                <a:gd name="T18" fmla="*/ 35 w 190"/>
                <a:gd name="T19" fmla="*/ 10 h 34"/>
                <a:gd name="T20" fmla="*/ 39 w 190"/>
                <a:gd name="T21" fmla="*/ 9 h 34"/>
                <a:gd name="T22" fmla="*/ 43 w 190"/>
                <a:gd name="T23" fmla="*/ 9 h 34"/>
                <a:gd name="T24" fmla="*/ 47 w 190"/>
                <a:gd name="T25" fmla="*/ 8 h 34"/>
                <a:gd name="T26" fmla="*/ 50 w 190"/>
                <a:gd name="T27" fmla="*/ 6 h 34"/>
                <a:gd name="T28" fmla="*/ 53 w 190"/>
                <a:gd name="T29" fmla="*/ 5 h 34"/>
                <a:gd name="T30" fmla="*/ 55 w 190"/>
                <a:gd name="T31" fmla="*/ 2 h 34"/>
                <a:gd name="T32" fmla="*/ 57 w 190"/>
                <a:gd name="T33" fmla="*/ 0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0" h="34">
                  <a:moveTo>
                    <a:pt x="0" y="26"/>
                  </a:moveTo>
                  <a:lnTo>
                    <a:pt x="7" y="26"/>
                  </a:lnTo>
                  <a:lnTo>
                    <a:pt x="19" y="27"/>
                  </a:lnTo>
                  <a:lnTo>
                    <a:pt x="30" y="29"/>
                  </a:lnTo>
                  <a:lnTo>
                    <a:pt x="44" y="31"/>
                  </a:lnTo>
                  <a:lnTo>
                    <a:pt x="57" y="31"/>
                  </a:lnTo>
                  <a:lnTo>
                    <a:pt x="73" y="33"/>
                  </a:lnTo>
                  <a:lnTo>
                    <a:pt x="87" y="33"/>
                  </a:lnTo>
                  <a:lnTo>
                    <a:pt x="103" y="34"/>
                  </a:lnTo>
                  <a:lnTo>
                    <a:pt x="117" y="33"/>
                  </a:lnTo>
                  <a:lnTo>
                    <a:pt x="132" y="31"/>
                  </a:lnTo>
                  <a:lnTo>
                    <a:pt x="144" y="29"/>
                  </a:lnTo>
                  <a:lnTo>
                    <a:pt x="157" y="26"/>
                  </a:lnTo>
                  <a:lnTo>
                    <a:pt x="167" y="20"/>
                  </a:lnTo>
                  <a:lnTo>
                    <a:pt x="177" y="16"/>
                  </a:lnTo>
                  <a:lnTo>
                    <a:pt x="184" y="7"/>
                  </a:lnTo>
                  <a:lnTo>
                    <a:pt x="19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6" name="Freeform 28"/>
            <p:cNvSpPr>
              <a:spLocks/>
            </p:cNvSpPr>
            <p:nvPr/>
          </p:nvSpPr>
          <p:spPr bwMode="auto">
            <a:xfrm>
              <a:off x="4195" y="2177"/>
              <a:ext cx="103" cy="254"/>
            </a:xfrm>
            <a:custGeom>
              <a:avLst/>
              <a:gdLst>
                <a:gd name="T0" fmla="*/ 46 w 154"/>
                <a:gd name="T1" fmla="*/ 124 h 364"/>
                <a:gd name="T2" fmla="*/ 46 w 154"/>
                <a:gd name="T3" fmla="*/ 121 h 364"/>
                <a:gd name="T4" fmla="*/ 46 w 154"/>
                <a:gd name="T5" fmla="*/ 119 h 364"/>
                <a:gd name="T6" fmla="*/ 45 w 154"/>
                <a:gd name="T7" fmla="*/ 115 h 364"/>
                <a:gd name="T8" fmla="*/ 45 w 154"/>
                <a:gd name="T9" fmla="*/ 112 h 364"/>
                <a:gd name="T10" fmla="*/ 45 w 154"/>
                <a:gd name="T11" fmla="*/ 109 h 364"/>
                <a:gd name="T12" fmla="*/ 44 w 154"/>
                <a:gd name="T13" fmla="*/ 105 h 364"/>
                <a:gd name="T14" fmla="*/ 43 w 154"/>
                <a:gd name="T15" fmla="*/ 100 h 364"/>
                <a:gd name="T16" fmla="*/ 42 w 154"/>
                <a:gd name="T17" fmla="*/ 96 h 364"/>
                <a:gd name="T18" fmla="*/ 40 w 154"/>
                <a:gd name="T19" fmla="*/ 91 h 364"/>
                <a:gd name="T20" fmla="*/ 39 w 154"/>
                <a:gd name="T21" fmla="*/ 87 h 364"/>
                <a:gd name="T22" fmla="*/ 37 w 154"/>
                <a:gd name="T23" fmla="*/ 83 h 364"/>
                <a:gd name="T24" fmla="*/ 35 w 154"/>
                <a:gd name="T25" fmla="*/ 77 h 364"/>
                <a:gd name="T26" fmla="*/ 33 w 154"/>
                <a:gd name="T27" fmla="*/ 73 h 364"/>
                <a:gd name="T28" fmla="*/ 31 w 154"/>
                <a:gd name="T29" fmla="*/ 68 h 364"/>
                <a:gd name="T30" fmla="*/ 29 w 154"/>
                <a:gd name="T31" fmla="*/ 62 h 364"/>
                <a:gd name="T32" fmla="*/ 27 w 154"/>
                <a:gd name="T33" fmla="*/ 58 h 364"/>
                <a:gd name="T34" fmla="*/ 26 w 154"/>
                <a:gd name="T35" fmla="*/ 54 h 364"/>
                <a:gd name="T36" fmla="*/ 25 w 154"/>
                <a:gd name="T37" fmla="*/ 52 h 364"/>
                <a:gd name="T38" fmla="*/ 23 w 154"/>
                <a:gd name="T39" fmla="*/ 50 h 364"/>
                <a:gd name="T40" fmla="*/ 23 w 154"/>
                <a:gd name="T41" fmla="*/ 47 h 364"/>
                <a:gd name="T42" fmla="*/ 21 w 154"/>
                <a:gd name="T43" fmla="*/ 45 h 364"/>
                <a:gd name="T44" fmla="*/ 20 w 154"/>
                <a:gd name="T45" fmla="*/ 43 h 364"/>
                <a:gd name="T46" fmla="*/ 19 w 154"/>
                <a:gd name="T47" fmla="*/ 40 h 364"/>
                <a:gd name="T48" fmla="*/ 18 w 154"/>
                <a:gd name="T49" fmla="*/ 38 h 364"/>
                <a:gd name="T50" fmla="*/ 17 w 154"/>
                <a:gd name="T51" fmla="*/ 35 h 364"/>
                <a:gd name="T52" fmla="*/ 15 w 154"/>
                <a:gd name="T53" fmla="*/ 33 h 364"/>
                <a:gd name="T54" fmla="*/ 15 w 154"/>
                <a:gd name="T55" fmla="*/ 31 h 364"/>
                <a:gd name="T56" fmla="*/ 14 w 154"/>
                <a:gd name="T57" fmla="*/ 29 h 364"/>
                <a:gd name="T58" fmla="*/ 12 w 154"/>
                <a:gd name="T59" fmla="*/ 24 h 364"/>
                <a:gd name="T60" fmla="*/ 10 w 154"/>
                <a:gd name="T61" fmla="*/ 21 h 364"/>
                <a:gd name="T62" fmla="*/ 8 w 154"/>
                <a:gd name="T63" fmla="*/ 17 h 364"/>
                <a:gd name="T64" fmla="*/ 6 w 154"/>
                <a:gd name="T65" fmla="*/ 13 h 364"/>
                <a:gd name="T66" fmla="*/ 5 w 154"/>
                <a:gd name="T67" fmla="*/ 10 h 364"/>
                <a:gd name="T68" fmla="*/ 4 w 154"/>
                <a:gd name="T69" fmla="*/ 7 h 364"/>
                <a:gd name="T70" fmla="*/ 2 w 154"/>
                <a:gd name="T71" fmla="*/ 4 h 364"/>
                <a:gd name="T72" fmla="*/ 1 w 154"/>
                <a:gd name="T73" fmla="*/ 2 h 364"/>
                <a:gd name="T74" fmla="*/ 0 w 154"/>
                <a:gd name="T75" fmla="*/ 1 h 364"/>
                <a:gd name="T76" fmla="*/ 0 w 154"/>
                <a:gd name="T77" fmla="*/ 0 h 3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4" h="364">
                  <a:moveTo>
                    <a:pt x="154" y="364"/>
                  </a:moveTo>
                  <a:lnTo>
                    <a:pt x="154" y="356"/>
                  </a:lnTo>
                  <a:lnTo>
                    <a:pt x="154" y="348"/>
                  </a:lnTo>
                  <a:lnTo>
                    <a:pt x="153" y="340"/>
                  </a:lnTo>
                  <a:lnTo>
                    <a:pt x="153" y="331"/>
                  </a:lnTo>
                  <a:lnTo>
                    <a:pt x="150" y="320"/>
                  </a:lnTo>
                  <a:lnTo>
                    <a:pt x="147" y="308"/>
                  </a:lnTo>
                  <a:lnTo>
                    <a:pt x="143" y="296"/>
                  </a:lnTo>
                  <a:lnTo>
                    <a:pt x="140" y="284"/>
                  </a:lnTo>
                  <a:lnTo>
                    <a:pt x="134" y="270"/>
                  </a:lnTo>
                  <a:lnTo>
                    <a:pt x="128" y="257"/>
                  </a:lnTo>
                  <a:lnTo>
                    <a:pt x="123" y="243"/>
                  </a:lnTo>
                  <a:lnTo>
                    <a:pt x="117" y="228"/>
                  </a:lnTo>
                  <a:lnTo>
                    <a:pt x="110" y="213"/>
                  </a:lnTo>
                  <a:lnTo>
                    <a:pt x="104" y="199"/>
                  </a:lnTo>
                  <a:lnTo>
                    <a:pt x="97" y="184"/>
                  </a:lnTo>
                  <a:lnTo>
                    <a:pt x="91" y="170"/>
                  </a:lnTo>
                  <a:lnTo>
                    <a:pt x="87" y="161"/>
                  </a:lnTo>
                  <a:lnTo>
                    <a:pt x="83" y="154"/>
                  </a:lnTo>
                  <a:lnTo>
                    <a:pt x="78" y="147"/>
                  </a:lnTo>
                  <a:lnTo>
                    <a:pt x="76" y="140"/>
                  </a:lnTo>
                  <a:lnTo>
                    <a:pt x="71" y="131"/>
                  </a:lnTo>
                  <a:lnTo>
                    <a:pt x="68" y="124"/>
                  </a:lnTo>
                  <a:lnTo>
                    <a:pt x="64" y="117"/>
                  </a:lnTo>
                  <a:lnTo>
                    <a:pt x="61" y="111"/>
                  </a:lnTo>
                  <a:lnTo>
                    <a:pt x="57" y="103"/>
                  </a:lnTo>
                  <a:lnTo>
                    <a:pt x="53" y="97"/>
                  </a:lnTo>
                  <a:lnTo>
                    <a:pt x="50" y="90"/>
                  </a:lnTo>
                  <a:lnTo>
                    <a:pt x="47" y="84"/>
                  </a:lnTo>
                  <a:lnTo>
                    <a:pt x="40" y="71"/>
                  </a:lnTo>
                  <a:lnTo>
                    <a:pt x="34" y="62"/>
                  </a:lnTo>
                  <a:lnTo>
                    <a:pt x="27" y="49"/>
                  </a:lnTo>
                  <a:lnTo>
                    <a:pt x="21" y="39"/>
                  </a:lnTo>
                  <a:lnTo>
                    <a:pt x="17" y="29"/>
                  </a:lnTo>
                  <a:lnTo>
                    <a:pt x="13" y="22"/>
                  </a:lnTo>
                  <a:lnTo>
                    <a:pt x="7" y="13"/>
                  </a:lnTo>
                  <a:lnTo>
                    <a:pt x="4" y="7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7" name="Freeform 29"/>
            <p:cNvSpPr>
              <a:spLocks/>
            </p:cNvSpPr>
            <p:nvPr/>
          </p:nvSpPr>
          <p:spPr bwMode="auto">
            <a:xfrm>
              <a:off x="4174" y="1996"/>
              <a:ext cx="23" cy="181"/>
            </a:xfrm>
            <a:custGeom>
              <a:avLst/>
              <a:gdLst>
                <a:gd name="T0" fmla="*/ 9 w 34"/>
                <a:gd name="T1" fmla="*/ 88 h 260"/>
                <a:gd name="T2" fmla="*/ 7 w 34"/>
                <a:gd name="T3" fmla="*/ 84 h 260"/>
                <a:gd name="T4" fmla="*/ 5 w 34"/>
                <a:gd name="T5" fmla="*/ 81 h 260"/>
                <a:gd name="T6" fmla="*/ 4 w 34"/>
                <a:gd name="T7" fmla="*/ 77 h 260"/>
                <a:gd name="T8" fmla="*/ 3 w 34"/>
                <a:gd name="T9" fmla="*/ 75 h 260"/>
                <a:gd name="T10" fmla="*/ 2 w 34"/>
                <a:gd name="T11" fmla="*/ 71 h 260"/>
                <a:gd name="T12" fmla="*/ 1 w 34"/>
                <a:gd name="T13" fmla="*/ 68 h 260"/>
                <a:gd name="T14" fmla="*/ 1 w 34"/>
                <a:gd name="T15" fmla="*/ 63 h 260"/>
                <a:gd name="T16" fmla="*/ 1 w 34"/>
                <a:gd name="T17" fmla="*/ 58 h 260"/>
                <a:gd name="T18" fmla="*/ 0 w 34"/>
                <a:gd name="T19" fmla="*/ 56 h 260"/>
                <a:gd name="T20" fmla="*/ 0 w 34"/>
                <a:gd name="T21" fmla="*/ 53 h 260"/>
                <a:gd name="T22" fmla="*/ 0 w 34"/>
                <a:gd name="T23" fmla="*/ 50 h 260"/>
                <a:gd name="T24" fmla="*/ 1 w 34"/>
                <a:gd name="T25" fmla="*/ 48 h 260"/>
                <a:gd name="T26" fmla="*/ 1 w 34"/>
                <a:gd name="T27" fmla="*/ 45 h 260"/>
                <a:gd name="T28" fmla="*/ 1 w 34"/>
                <a:gd name="T29" fmla="*/ 42 h 260"/>
                <a:gd name="T30" fmla="*/ 1 w 34"/>
                <a:gd name="T31" fmla="*/ 38 h 260"/>
                <a:gd name="T32" fmla="*/ 2 w 34"/>
                <a:gd name="T33" fmla="*/ 35 h 260"/>
                <a:gd name="T34" fmla="*/ 2 w 34"/>
                <a:gd name="T35" fmla="*/ 31 h 260"/>
                <a:gd name="T36" fmla="*/ 3 w 34"/>
                <a:gd name="T37" fmla="*/ 27 h 260"/>
                <a:gd name="T38" fmla="*/ 3 w 34"/>
                <a:gd name="T39" fmla="*/ 23 h 260"/>
                <a:gd name="T40" fmla="*/ 5 w 34"/>
                <a:gd name="T41" fmla="*/ 19 h 260"/>
                <a:gd name="T42" fmla="*/ 6 w 34"/>
                <a:gd name="T43" fmla="*/ 14 h 260"/>
                <a:gd name="T44" fmla="*/ 7 w 34"/>
                <a:gd name="T45" fmla="*/ 10 h 260"/>
                <a:gd name="T46" fmla="*/ 9 w 34"/>
                <a:gd name="T47" fmla="*/ 5 h 260"/>
                <a:gd name="T48" fmla="*/ 11 w 34"/>
                <a:gd name="T49" fmla="*/ 0 h 2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260">
                  <a:moveTo>
                    <a:pt x="31" y="260"/>
                  </a:moveTo>
                  <a:lnTo>
                    <a:pt x="24" y="250"/>
                  </a:lnTo>
                  <a:lnTo>
                    <a:pt x="18" y="240"/>
                  </a:lnTo>
                  <a:lnTo>
                    <a:pt x="14" y="230"/>
                  </a:lnTo>
                  <a:lnTo>
                    <a:pt x="11" y="222"/>
                  </a:lnTo>
                  <a:lnTo>
                    <a:pt x="7" y="210"/>
                  </a:lnTo>
                  <a:lnTo>
                    <a:pt x="4" y="200"/>
                  </a:lnTo>
                  <a:lnTo>
                    <a:pt x="1" y="187"/>
                  </a:lnTo>
                  <a:lnTo>
                    <a:pt x="1" y="174"/>
                  </a:lnTo>
                  <a:lnTo>
                    <a:pt x="0" y="166"/>
                  </a:lnTo>
                  <a:lnTo>
                    <a:pt x="0" y="157"/>
                  </a:lnTo>
                  <a:lnTo>
                    <a:pt x="0" y="149"/>
                  </a:lnTo>
                  <a:lnTo>
                    <a:pt x="1" y="142"/>
                  </a:lnTo>
                  <a:lnTo>
                    <a:pt x="1" y="132"/>
                  </a:lnTo>
                  <a:lnTo>
                    <a:pt x="2" y="123"/>
                  </a:lnTo>
                  <a:lnTo>
                    <a:pt x="4" y="113"/>
                  </a:lnTo>
                  <a:lnTo>
                    <a:pt x="7" y="103"/>
                  </a:lnTo>
                  <a:lnTo>
                    <a:pt x="8" y="92"/>
                  </a:lnTo>
                  <a:lnTo>
                    <a:pt x="11" y="80"/>
                  </a:lnTo>
                  <a:lnTo>
                    <a:pt x="12" y="67"/>
                  </a:lnTo>
                  <a:lnTo>
                    <a:pt x="17" y="56"/>
                  </a:lnTo>
                  <a:lnTo>
                    <a:pt x="20" y="42"/>
                  </a:lnTo>
                  <a:lnTo>
                    <a:pt x="24" y="29"/>
                  </a:lnTo>
                  <a:lnTo>
                    <a:pt x="28" y="15"/>
                  </a:lnTo>
                  <a:lnTo>
                    <a:pt x="34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8" name="Freeform 30"/>
            <p:cNvSpPr>
              <a:spLocks/>
            </p:cNvSpPr>
            <p:nvPr/>
          </p:nvSpPr>
          <p:spPr bwMode="auto">
            <a:xfrm>
              <a:off x="4178" y="1756"/>
              <a:ext cx="29" cy="240"/>
            </a:xfrm>
            <a:custGeom>
              <a:avLst/>
              <a:gdLst>
                <a:gd name="T0" fmla="*/ 9 w 44"/>
                <a:gd name="T1" fmla="*/ 116 h 345"/>
                <a:gd name="T2" fmla="*/ 9 w 44"/>
                <a:gd name="T3" fmla="*/ 111 h 345"/>
                <a:gd name="T4" fmla="*/ 10 w 44"/>
                <a:gd name="T5" fmla="*/ 106 h 345"/>
                <a:gd name="T6" fmla="*/ 11 w 44"/>
                <a:gd name="T7" fmla="*/ 101 h 345"/>
                <a:gd name="T8" fmla="*/ 11 w 44"/>
                <a:gd name="T9" fmla="*/ 96 h 345"/>
                <a:gd name="T10" fmla="*/ 12 w 44"/>
                <a:gd name="T11" fmla="*/ 91 h 345"/>
                <a:gd name="T12" fmla="*/ 12 w 44"/>
                <a:gd name="T13" fmla="*/ 86 h 345"/>
                <a:gd name="T14" fmla="*/ 12 w 44"/>
                <a:gd name="T15" fmla="*/ 81 h 345"/>
                <a:gd name="T16" fmla="*/ 13 w 44"/>
                <a:gd name="T17" fmla="*/ 77 h 345"/>
                <a:gd name="T18" fmla="*/ 12 w 44"/>
                <a:gd name="T19" fmla="*/ 71 h 345"/>
                <a:gd name="T20" fmla="*/ 12 w 44"/>
                <a:gd name="T21" fmla="*/ 66 h 345"/>
                <a:gd name="T22" fmla="*/ 12 w 44"/>
                <a:gd name="T23" fmla="*/ 62 h 345"/>
                <a:gd name="T24" fmla="*/ 12 w 44"/>
                <a:gd name="T25" fmla="*/ 58 h 345"/>
                <a:gd name="T26" fmla="*/ 11 w 44"/>
                <a:gd name="T27" fmla="*/ 53 h 345"/>
                <a:gd name="T28" fmla="*/ 11 w 44"/>
                <a:gd name="T29" fmla="*/ 49 h 345"/>
                <a:gd name="T30" fmla="*/ 11 w 44"/>
                <a:gd name="T31" fmla="*/ 45 h 345"/>
                <a:gd name="T32" fmla="*/ 11 w 44"/>
                <a:gd name="T33" fmla="*/ 40 h 345"/>
                <a:gd name="T34" fmla="*/ 9 w 44"/>
                <a:gd name="T35" fmla="*/ 36 h 345"/>
                <a:gd name="T36" fmla="*/ 9 w 44"/>
                <a:gd name="T37" fmla="*/ 33 h 345"/>
                <a:gd name="T38" fmla="*/ 7 w 44"/>
                <a:gd name="T39" fmla="*/ 29 h 345"/>
                <a:gd name="T40" fmla="*/ 7 w 44"/>
                <a:gd name="T41" fmla="*/ 26 h 345"/>
                <a:gd name="T42" fmla="*/ 7 w 44"/>
                <a:gd name="T43" fmla="*/ 23 h 345"/>
                <a:gd name="T44" fmla="*/ 6 w 44"/>
                <a:gd name="T45" fmla="*/ 19 h 345"/>
                <a:gd name="T46" fmla="*/ 5 w 44"/>
                <a:gd name="T47" fmla="*/ 17 h 345"/>
                <a:gd name="T48" fmla="*/ 5 w 44"/>
                <a:gd name="T49" fmla="*/ 14 h 345"/>
                <a:gd name="T50" fmla="*/ 3 w 44"/>
                <a:gd name="T51" fmla="*/ 11 h 345"/>
                <a:gd name="T52" fmla="*/ 3 w 44"/>
                <a:gd name="T53" fmla="*/ 9 h 345"/>
                <a:gd name="T54" fmla="*/ 2 w 44"/>
                <a:gd name="T55" fmla="*/ 6 h 345"/>
                <a:gd name="T56" fmla="*/ 1 w 44"/>
                <a:gd name="T57" fmla="*/ 5 h 345"/>
                <a:gd name="T58" fmla="*/ 0 w 44"/>
                <a:gd name="T59" fmla="*/ 1 h 345"/>
                <a:gd name="T60" fmla="*/ 0 w 44"/>
                <a:gd name="T61" fmla="*/ 0 h 3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" h="345">
                  <a:moveTo>
                    <a:pt x="29" y="345"/>
                  </a:moveTo>
                  <a:lnTo>
                    <a:pt x="32" y="330"/>
                  </a:lnTo>
                  <a:lnTo>
                    <a:pt x="34" y="315"/>
                  </a:lnTo>
                  <a:lnTo>
                    <a:pt x="37" y="300"/>
                  </a:lnTo>
                  <a:lnTo>
                    <a:pt x="40" y="285"/>
                  </a:lnTo>
                  <a:lnTo>
                    <a:pt x="42" y="270"/>
                  </a:lnTo>
                  <a:lnTo>
                    <a:pt x="43" y="255"/>
                  </a:lnTo>
                  <a:lnTo>
                    <a:pt x="43" y="240"/>
                  </a:lnTo>
                  <a:lnTo>
                    <a:pt x="44" y="227"/>
                  </a:lnTo>
                  <a:lnTo>
                    <a:pt x="43" y="211"/>
                  </a:lnTo>
                  <a:lnTo>
                    <a:pt x="43" y="197"/>
                  </a:lnTo>
                  <a:lnTo>
                    <a:pt x="42" y="184"/>
                  </a:lnTo>
                  <a:lnTo>
                    <a:pt x="42" y="171"/>
                  </a:lnTo>
                  <a:lnTo>
                    <a:pt x="40" y="157"/>
                  </a:lnTo>
                  <a:lnTo>
                    <a:pt x="39" y="144"/>
                  </a:lnTo>
                  <a:lnTo>
                    <a:pt x="37" y="133"/>
                  </a:lnTo>
                  <a:lnTo>
                    <a:pt x="36" y="121"/>
                  </a:lnTo>
                  <a:lnTo>
                    <a:pt x="32" y="108"/>
                  </a:lnTo>
                  <a:lnTo>
                    <a:pt x="30" y="97"/>
                  </a:lnTo>
                  <a:lnTo>
                    <a:pt x="26" y="86"/>
                  </a:lnTo>
                  <a:lnTo>
                    <a:pt x="24" y="77"/>
                  </a:lnTo>
                  <a:lnTo>
                    <a:pt x="22" y="67"/>
                  </a:lnTo>
                  <a:lnTo>
                    <a:pt x="19" y="57"/>
                  </a:lnTo>
                  <a:lnTo>
                    <a:pt x="16" y="49"/>
                  </a:lnTo>
                  <a:lnTo>
                    <a:pt x="15" y="41"/>
                  </a:lnTo>
                  <a:lnTo>
                    <a:pt x="10" y="33"/>
                  </a:lnTo>
                  <a:lnTo>
                    <a:pt x="9" y="26"/>
                  </a:lnTo>
                  <a:lnTo>
                    <a:pt x="6" y="19"/>
                  </a:lnTo>
                  <a:lnTo>
                    <a:pt x="5" y="14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69" name="Freeform 31"/>
            <p:cNvSpPr>
              <a:spLocks/>
            </p:cNvSpPr>
            <p:nvPr/>
          </p:nvSpPr>
          <p:spPr bwMode="auto">
            <a:xfrm>
              <a:off x="4178" y="1707"/>
              <a:ext cx="118" cy="52"/>
            </a:xfrm>
            <a:custGeom>
              <a:avLst/>
              <a:gdLst>
                <a:gd name="T0" fmla="*/ 0 w 177"/>
                <a:gd name="T1" fmla="*/ 25 h 74"/>
                <a:gd name="T2" fmla="*/ 3 w 177"/>
                <a:gd name="T3" fmla="*/ 25 h 74"/>
                <a:gd name="T4" fmla="*/ 6 w 177"/>
                <a:gd name="T5" fmla="*/ 26 h 74"/>
                <a:gd name="T6" fmla="*/ 9 w 177"/>
                <a:gd name="T7" fmla="*/ 26 h 74"/>
                <a:gd name="T8" fmla="*/ 13 w 177"/>
                <a:gd name="T9" fmla="*/ 26 h 74"/>
                <a:gd name="T10" fmla="*/ 15 w 177"/>
                <a:gd name="T11" fmla="*/ 25 h 74"/>
                <a:gd name="T12" fmla="*/ 19 w 177"/>
                <a:gd name="T13" fmla="*/ 25 h 74"/>
                <a:gd name="T14" fmla="*/ 22 w 177"/>
                <a:gd name="T15" fmla="*/ 24 h 74"/>
                <a:gd name="T16" fmla="*/ 25 w 177"/>
                <a:gd name="T17" fmla="*/ 23 h 74"/>
                <a:gd name="T18" fmla="*/ 29 w 177"/>
                <a:gd name="T19" fmla="*/ 21 h 74"/>
                <a:gd name="T20" fmla="*/ 31 w 177"/>
                <a:gd name="T21" fmla="*/ 20 h 74"/>
                <a:gd name="T22" fmla="*/ 35 w 177"/>
                <a:gd name="T23" fmla="*/ 18 h 74"/>
                <a:gd name="T24" fmla="*/ 39 w 177"/>
                <a:gd name="T25" fmla="*/ 15 h 74"/>
                <a:gd name="T26" fmla="*/ 42 w 177"/>
                <a:gd name="T27" fmla="*/ 11 h 74"/>
                <a:gd name="T28" fmla="*/ 45 w 177"/>
                <a:gd name="T29" fmla="*/ 8 h 74"/>
                <a:gd name="T30" fmla="*/ 47 w 177"/>
                <a:gd name="T31" fmla="*/ 6 h 74"/>
                <a:gd name="T32" fmla="*/ 49 w 177"/>
                <a:gd name="T33" fmla="*/ 4 h 74"/>
                <a:gd name="T34" fmla="*/ 50 w 177"/>
                <a:gd name="T35" fmla="*/ 2 h 74"/>
                <a:gd name="T36" fmla="*/ 53 w 177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74">
                  <a:moveTo>
                    <a:pt x="0" y="71"/>
                  </a:moveTo>
                  <a:lnTo>
                    <a:pt x="9" y="72"/>
                  </a:lnTo>
                  <a:lnTo>
                    <a:pt x="20" y="74"/>
                  </a:lnTo>
                  <a:lnTo>
                    <a:pt x="30" y="74"/>
                  </a:lnTo>
                  <a:lnTo>
                    <a:pt x="42" y="74"/>
                  </a:lnTo>
                  <a:lnTo>
                    <a:pt x="52" y="72"/>
                  </a:lnTo>
                  <a:lnTo>
                    <a:pt x="63" y="71"/>
                  </a:lnTo>
                  <a:lnTo>
                    <a:pt x="74" y="68"/>
                  </a:lnTo>
                  <a:lnTo>
                    <a:pt x="86" y="67"/>
                  </a:lnTo>
                  <a:lnTo>
                    <a:pt x="96" y="61"/>
                  </a:lnTo>
                  <a:lnTo>
                    <a:pt x="107" y="57"/>
                  </a:lnTo>
                  <a:lnTo>
                    <a:pt x="119" y="50"/>
                  </a:lnTo>
                  <a:lnTo>
                    <a:pt x="132" y="42"/>
                  </a:lnTo>
                  <a:lnTo>
                    <a:pt x="142" y="32"/>
                  </a:lnTo>
                  <a:lnTo>
                    <a:pt x="153" y="24"/>
                  </a:lnTo>
                  <a:lnTo>
                    <a:pt x="159" y="17"/>
                  </a:lnTo>
                  <a:lnTo>
                    <a:pt x="164" y="11"/>
                  </a:lnTo>
                  <a:lnTo>
                    <a:pt x="170" y="5"/>
                  </a:lnTo>
                  <a:lnTo>
                    <a:pt x="177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0" name="Freeform 32"/>
            <p:cNvSpPr>
              <a:spLocks/>
            </p:cNvSpPr>
            <p:nvPr/>
          </p:nvSpPr>
          <p:spPr bwMode="auto">
            <a:xfrm>
              <a:off x="4296" y="1561"/>
              <a:ext cx="30" cy="146"/>
            </a:xfrm>
            <a:custGeom>
              <a:avLst/>
              <a:gdLst>
                <a:gd name="T0" fmla="*/ 0 w 46"/>
                <a:gd name="T1" fmla="*/ 71 h 210"/>
                <a:gd name="T2" fmla="*/ 2 w 46"/>
                <a:gd name="T3" fmla="*/ 67 h 210"/>
                <a:gd name="T4" fmla="*/ 3 w 46"/>
                <a:gd name="T5" fmla="*/ 63 h 210"/>
                <a:gd name="T6" fmla="*/ 5 w 46"/>
                <a:gd name="T7" fmla="*/ 60 h 210"/>
                <a:gd name="T8" fmla="*/ 7 w 46"/>
                <a:gd name="T9" fmla="*/ 56 h 210"/>
                <a:gd name="T10" fmla="*/ 8 w 46"/>
                <a:gd name="T11" fmla="*/ 51 h 210"/>
                <a:gd name="T12" fmla="*/ 9 w 46"/>
                <a:gd name="T13" fmla="*/ 48 h 210"/>
                <a:gd name="T14" fmla="*/ 10 w 46"/>
                <a:gd name="T15" fmla="*/ 44 h 210"/>
                <a:gd name="T16" fmla="*/ 12 w 46"/>
                <a:gd name="T17" fmla="*/ 40 h 210"/>
                <a:gd name="T18" fmla="*/ 12 w 46"/>
                <a:gd name="T19" fmla="*/ 35 h 210"/>
                <a:gd name="T20" fmla="*/ 12 w 46"/>
                <a:gd name="T21" fmla="*/ 31 h 210"/>
                <a:gd name="T22" fmla="*/ 12 w 46"/>
                <a:gd name="T23" fmla="*/ 25 h 210"/>
                <a:gd name="T24" fmla="*/ 13 w 46"/>
                <a:gd name="T25" fmla="*/ 20 h 210"/>
                <a:gd name="T26" fmla="*/ 13 w 46"/>
                <a:gd name="T27" fmla="*/ 15 h 210"/>
                <a:gd name="T28" fmla="*/ 13 w 46"/>
                <a:gd name="T29" fmla="*/ 10 h 210"/>
                <a:gd name="T30" fmla="*/ 12 w 46"/>
                <a:gd name="T31" fmla="*/ 8 h 210"/>
                <a:gd name="T32" fmla="*/ 12 w 46"/>
                <a:gd name="T33" fmla="*/ 6 h 210"/>
                <a:gd name="T34" fmla="*/ 12 w 46"/>
                <a:gd name="T35" fmla="*/ 2 h 210"/>
                <a:gd name="T36" fmla="*/ 12 w 46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" h="210">
                  <a:moveTo>
                    <a:pt x="0" y="210"/>
                  </a:moveTo>
                  <a:lnTo>
                    <a:pt x="6" y="198"/>
                  </a:lnTo>
                  <a:lnTo>
                    <a:pt x="13" y="188"/>
                  </a:lnTo>
                  <a:lnTo>
                    <a:pt x="19" y="177"/>
                  </a:lnTo>
                  <a:lnTo>
                    <a:pt x="24" y="167"/>
                  </a:lnTo>
                  <a:lnTo>
                    <a:pt x="29" y="154"/>
                  </a:lnTo>
                  <a:lnTo>
                    <a:pt x="33" y="143"/>
                  </a:lnTo>
                  <a:lnTo>
                    <a:pt x="37" y="130"/>
                  </a:lnTo>
                  <a:lnTo>
                    <a:pt x="42" y="118"/>
                  </a:lnTo>
                  <a:lnTo>
                    <a:pt x="43" y="104"/>
                  </a:lnTo>
                  <a:lnTo>
                    <a:pt x="44" y="90"/>
                  </a:lnTo>
                  <a:lnTo>
                    <a:pt x="44" y="75"/>
                  </a:lnTo>
                  <a:lnTo>
                    <a:pt x="46" y="61"/>
                  </a:lnTo>
                  <a:lnTo>
                    <a:pt x="46" y="45"/>
                  </a:lnTo>
                  <a:lnTo>
                    <a:pt x="46" y="31"/>
                  </a:lnTo>
                  <a:lnTo>
                    <a:pt x="44" y="23"/>
                  </a:lnTo>
                  <a:lnTo>
                    <a:pt x="44" y="16"/>
                  </a:lnTo>
                  <a:lnTo>
                    <a:pt x="43" y="7"/>
                  </a:lnTo>
                  <a:lnTo>
                    <a:pt x="43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1" name="Freeform 33"/>
            <p:cNvSpPr>
              <a:spLocks/>
            </p:cNvSpPr>
            <p:nvPr/>
          </p:nvSpPr>
          <p:spPr bwMode="auto">
            <a:xfrm>
              <a:off x="4171" y="1262"/>
              <a:ext cx="153" cy="299"/>
            </a:xfrm>
            <a:custGeom>
              <a:avLst/>
              <a:gdLst>
                <a:gd name="T0" fmla="*/ 68 w 230"/>
                <a:gd name="T1" fmla="*/ 145 h 430"/>
                <a:gd name="T2" fmla="*/ 67 w 230"/>
                <a:gd name="T3" fmla="*/ 142 h 430"/>
                <a:gd name="T4" fmla="*/ 67 w 230"/>
                <a:gd name="T5" fmla="*/ 139 h 430"/>
                <a:gd name="T6" fmla="*/ 66 w 230"/>
                <a:gd name="T7" fmla="*/ 136 h 430"/>
                <a:gd name="T8" fmla="*/ 65 w 230"/>
                <a:gd name="T9" fmla="*/ 134 h 430"/>
                <a:gd name="T10" fmla="*/ 65 w 230"/>
                <a:gd name="T11" fmla="*/ 131 h 430"/>
                <a:gd name="T12" fmla="*/ 65 w 230"/>
                <a:gd name="T13" fmla="*/ 128 h 430"/>
                <a:gd name="T14" fmla="*/ 64 w 230"/>
                <a:gd name="T15" fmla="*/ 125 h 430"/>
                <a:gd name="T16" fmla="*/ 64 w 230"/>
                <a:gd name="T17" fmla="*/ 123 h 430"/>
                <a:gd name="T18" fmla="*/ 63 w 230"/>
                <a:gd name="T19" fmla="*/ 120 h 430"/>
                <a:gd name="T20" fmla="*/ 62 w 230"/>
                <a:gd name="T21" fmla="*/ 117 h 430"/>
                <a:gd name="T22" fmla="*/ 61 w 230"/>
                <a:gd name="T23" fmla="*/ 114 h 430"/>
                <a:gd name="T24" fmla="*/ 61 w 230"/>
                <a:gd name="T25" fmla="*/ 112 h 430"/>
                <a:gd name="T26" fmla="*/ 60 w 230"/>
                <a:gd name="T27" fmla="*/ 108 h 430"/>
                <a:gd name="T28" fmla="*/ 59 w 230"/>
                <a:gd name="T29" fmla="*/ 106 h 430"/>
                <a:gd name="T30" fmla="*/ 58 w 230"/>
                <a:gd name="T31" fmla="*/ 103 h 430"/>
                <a:gd name="T32" fmla="*/ 57 w 230"/>
                <a:gd name="T33" fmla="*/ 101 h 430"/>
                <a:gd name="T34" fmla="*/ 57 w 230"/>
                <a:gd name="T35" fmla="*/ 97 h 430"/>
                <a:gd name="T36" fmla="*/ 56 w 230"/>
                <a:gd name="T37" fmla="*/ 95 h 430"/>
                <a:gd name="T38" fmla="*/ 54 w 230"/>
                <a:gd name="T39" fmla="*/ 92 h 430"/>
                <a:gd name="T40" fmla="*/ 53 w 230"/>
                <a:gd name="T41" fmla="*/ 90 h 430"/>
                <a:gd name="T42" fmla="*/ 52 w 230"/>
                <a:gd name="T43" fmla="*/ 87 h 430"/>
                <a:gd name="T44" fmla="*/ 51 w 230"/>
                <a:gd name="T45" fmla="*/ 85 h 430"/>
                <a:gd name="T46" fmla="*/ 51 w 230"/>
                <a:gd name="T47" fmla="*/ 82 h 430"/>
                <a:gd name="T48" fmla="*/ 50 w 230"/>
                <a:gd name="T49" fmla="*/ 79 h 430"/>
                <a:gd name="T50" fmla="*/ 49 w 230"/>
                <a:gd name="T51" fmla="*/ 76 h 430"/>
                <a:gd name="T52" fmla="*/ 47 w 230"/>
                <a:gd name="T53" fmla="*/ 74 h 430"/>
                <a:gd name="T54" fmla="*/ 46 w 230"/>
                <a:gd name="T55" fmla="*/ 71 h 430"/>
                <a:gd name="T56" fmla="*/ 45 w 230"/>
                <a:gd name="T57" fmla="*/ 69 h 430"/>
                <a:gd name="T58" fmla="*/ 44 w 230"/>
                <a:gd name="T59" fmla="*/ 66 h 430"/>
                <a:gd name="T60" fmla="*/ 43 w 230"/>
                <a:gd name="T61" fmla="*/ 63 h 430"/>
                <a:gd name="T62" fmla="*/ 42 w 230"/>
                <a:gd name="T63" fmla="*/ 61 h 430"/>
                <a:gd name="T64" fmla="*/ 41 w 230"/>
                <a:gd name="T65" fmla="*/ 59 h 430"/>
                <a:gd name="T66" fmla="*/ 39 w 230"/>
                <a:gd name="T67" fmla="*/ 56 h 430"/>
                <a:gd name="T68" fmla="*/ 38 w 230"/>
                <a:gd name="T69" fmla="*/ 54 h 430"/>
                <a:gd name="T70" fmla="*/ 37 w 230"/>
                <a:gd name="T71" fmla="*/ 51 h 430"/>
                <a:gd name="T72" fmla="*/ 35 w 230"/>
                <a:gd name="T73" fmla="*/ 49 h 430"/>
                <a:gd name="T74" fmla="*/ 34 w 230"/>
                <a:gd name="T75" fmla="*/ 46 h 430"/>
                <a:gd name="T76" fmla="*/ 33 w 230"/>
                <a:gd name="T77" fmla="*/ 45 h 430"/>
                <a:gd name="T78" fmla="*/ 31 w 230"/>
                <a:gd name="T79" fmla="*/ 42 h 430"/>
                <a:gd name="T80" fmla="*/ 31 w 230"/>
                <a:gd name="T81" fmla="*/ 40 h 430"/>
                <a:gd name="T82" fmla="*/ 28 w 230"/>
                <a:gd name="T83" fmla="*/ 35 h 430"/>
                <a:gd name="T84" fmla="*/ 25 w 230"/>
                <a:gd name="T85" fmla="*/ 31 h 430"/>
                <a:gd name="T86" fmla="*/ 23 w 230"/>
                <a:gd name="T87" fmla="*/ 27 h 430"/>
                <a:gd name="T88" fmla="*/ 21 w 230"/>
                <a:gd name="T89" fmla="*/ 24 h 430"/>
                <a:gd name="T90" fmla="*/ 17 w 230"/>
                <a:gd name="T91" fmla="*/ 19 h 430"/>
                <a:gd name="T92" fmla="*/ 15 w 230"/>
                <a:gd name="T93" fmla="*/ 16 h 430"/>
                <a:gd name="T94" fmla="*/ 13 w 230"/>
                <a:gd name="T95" fmla="*/ 13 h 430"/>
                <a:gd name="T96" fmla="*/ 10 w 230"/>
                <a:gd name="T97" fmla="*/ 10 h 430"/>
                <a:gd name="T98" fmla="*/ 7 w 230"/>
                <a:gd name="T99" fmla="*/ 7 h 430"/>
                <a:gd name="T100" fmla="*/ 5 w 230"/>
                <a:gd name="T101" fmla="*/ 4 h 430"/>
                <a:gd name="T102" fmla="*/ 2 w 230"/>
                <a:gd name="T103" fmla="*/ 1 h 430"/>
                <a:gd name="T104" fmla="*/ 0 w 230"/>
                <a:gd name="T105" fmla="*/ 0 h 4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30" h="430">
                  <a:moveTo>
                    <a:pt x="230" y="430"/>
                  </a:moveTo>
                  <a:lnTo>
                    <a:pt x="227" y="421"/>
                  </a:lnTo>
                  <a:lnTo>
                    <a:pt x="226" y="413"/>
                  </a:lnTo>
                  <a:lnTo>
                    <a:pt x="224" y="404"/>
                  </a:lnTo>
                  <a:lnTo>
                    <a:pt x="223" y="397"/>
                  </a:lnTo>
                  <a:lnTo>
                    <a:pt x="220" y="388"/>
                  </a:lnTo>
                  <a:lnTo>
                    <a:pt x="219" y="381"/>
                  </a:lnTo>
                  <a:lnTo>
                    <a:pt x="217" y="373"/>
                  </a:lnTo>
                  <a:lnTo>
                    <a:pt x="216" y="366"/>
                  </a:lnTo>
                  <a:lnTo>
                    <a:pt x="213" y="357"/>
                  </a:lnTo>
                  <a:lnTo>
                    <a:pt x="210" y="348"/>
                  </a:lnTo>
                  <a:lnTo>
                    <a:pt x="207" y="340"/>
                  </a:lnTo>
                  <a:lnTo>
                    <a:pt x="206" y="333"/>
                  </a:lnTo>
                  <a:lnTo>
                    <a:pt x="203" y="324"/>
                  </a:lnTo>
                  <a:lnTo>
                    <a:pt x="200" y="316"/>
                  </a:lnTo>
                  <a:lnTo>
                    <a:pt x="197" y="307"/>
                  </a:lnTo>
                  <a:lnTo>
                    <a:pt x="196" y="300"/>
                  </a:lnTo>
                  <a:lnTo>
                    <a:pt x="192" y="291"/>
                  </a:lnTo>
                  <a:lnTo>
                    <a:pt x="189" y="283"/>
                  </a:lnTo>
                  <a:lnTo>
                    <a:pt x="184" y="274"/>
                  </a:lnTo>
                  <a:lnTo>
                    <a:pt x="182" y="267"/>
                  </a:lnTo>
                  <a:lnTo>
                    <a:pt x="177" y="259"/>
                  </a:lnTo>
                  <a:lnTo>
                    <a:pt x="174" y="251"/>
                  </a:lnTo>
                  <a:lnTo>
                    <a:pt x="172" y="243"/>
                  </a:lnTo>
                  <a:lnTo>
                    <a:pt x="169" y="236"/>
                  </a:lnTo>
                  <a:lnTo>
                    <a:pt x="164" y="227"/>
                  </a:lnTo>
                  <a:lnTo>
                    <a:pt x="160" y="219"/>
                  </a:lnTo>
                  <a:lnTo>
                    <a:pt x="156" y="211"/>
                  </a:lnTo>
                  <a:lnTo>
                    <a:pt x="153" y="204"/>
                  </a:lnTo>
                  <a:lnTo>
                    <a:pt x="149" y="196"/>
                  </a:lnTo>
                  <a:lnTo>
                    <a:pt x="146" y="189"/>
                  </a:lnTo>
                  <a:lnTo>
                    <a:pt x="142" y="181"/>
                  </a:lnTo>
                  <a:lnTo>
                    <a:pt x="139" y="176"/>
                  </a:lnTo>
                  <a:lnTo>
                    <a:pt x="133" y="167"/>
                  </a:lnTo>
                  <a:lnTo>
                    <a:pt x="129" y="160"/>
                  </a:lnTo>
                  <a:lnTo>
                    <a:pt x="124" y="153"/>
                  </a:lnTo>
                  <a:lnTo>
                    <a:pt x="120" y="146"/>
                  </a:lnTo>
                  <a:lnTo>
                    <a:pt x="116" y="137"/>
                  </a:lnTo>
                  <a:lnTo>
                    <a:pt x="112" y="132"/>
                  </a:lnTo>
                  <a:lnTo>
                    <a:pt x="107" y="124"/>
                  </a:lnTo>
                  <a:lnTo>
                    <a:pt x="103" y="119"/>
                  </a:lnTo>
                  <a:lnTo>
                    <a:pt x="94" y="106"/>
                  </a:lnTo>
                  <a:lnTo>
                    <a:pt x="86" y="93"/>
                  </a:lnTo>
                  <a:lnTo>
                    <a:pt x="77" y="80"/>
                  </a:lnTo>
                  <a:lnTo>
                    <a:pt x="69" y="70"/>
                  </a:lnTo>
                  <a:lnTo>
                    <a:pt x="59" y="57"/>
                  </a:lnTo>
                  <a:lnTo>
                    <a:pt x="50" y="47"/>
                  </a:lnTo>
                  <a:lnTo>
                    <a:pt x="42" y="37"/>
                  </a:lnTo>
                  <a:lnTo>
                    <a:pt x="33" y="29"/>
                  </a:lnTo>
                  <a:lnTo>
                    <a:pt x="25" y="20"/>
                  </a:lnTo>
                  <a:lnTo>
                    <a:pt x="16" y="12"/>
                  </a:lnTo>
                  <a:lnTo>
                    <a:pt x="7" y="5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2" name="Freeform 34"/>
            <p:cNvSpPr>
              <a:spLocks/>
            </p:cNvSpPr>
            <p:nvPr/>
          </p:nvSpPr>
          <p:spPr bwMode="auto">
            <a:xfrm>
              <a:off x="4064" y="1239"/>
              <a:ext cx="107" cy="23"/>
            </a:xfrm>
            <a:custGeom>
              <a:avLst/>
              <a:gdLst>
                <a:gd name="T0" fmla="*/ 48 w 160"/>
                <a:gd name="T1" fmla="*/ 11 h 33"/>
                <a:gd name="T2" fmla="*/ 44 w 160"/>
                <a:gd name="T3" fmla="*/ 8 h 33"/>
                <a:gd name="T4" fmla="*/ 41 w 160"/>
                <a:gd name="T5" fmla="*/ 6 h 33"/>
                <a:gd name="T6" fmla="*/ 37 w 160"/>
                <a:gd name="T7" fmla="*/ 4 h 33"/>
                <a:gd name="T8" fmla="*/ 35 w 160"/>
                <a:gd name="T9" fmla="*/ 3 h 33"/>
                <a:gd name="T10" fmla="*/ 31 w 160"/>
                <a:gd name="T11" fmla="*/ 1 h 33"/>
                <a:gd name="T12" fmla="*/ 29 w 160"/>
                <a:gd name="T13" fmla="*/ 1 h 33"/>
                <a:gd name="T14" fmla="*/ 26 w 160"/>
                <a:gd name="T15" fmla="*/ 1 h 33"/>
                <a:gd name="T16" fmla="*/ 23 w 160"/>
                <a:gd name="T17" fmla="*/ 1 h 33"/>
                <a:gd name="T18" fmla="*/ 20 w 160"/>
                <a:gd name="T19" fmla="*/ 0 h 33"/>
                <a:gd name="T20" fmla="*/ 17 w 160"/>
                <a:gd name="T21" fmla="*/ 0 h 33"/>
                <a:gd name="T22" fmla="*/ 14 w 160"/>
                <a:gd name="T23" fmla="*/ 1 h 33"/>
                <a:gd name="T24" fmla="*/ 11 w 160"/>
                <a:gd name="T25" fmla="*/ 1 h 33"/>
                <a:gd name="T26" fmla="*/ 9 w 160"/>
                <a:gd name="T27" fmla="*/ 1 h 33"/>
                <a:gd name="T28" fmla="*/ 6 w 160"/>
                <a:gd name="T29" fmla="*/ 2 h 33"/>
                <a:gd name="T30" fmla="*/ 3 w 160"/>
                <a:gd name="T31" fmla="*/ 3 h 33"/>
                <a:gd name="T32" fmla="*/ 0 w 160"/>
                <a:gd name="T33" fmla="*/ 3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33">
                  <a:moveTo>
                    <a:pt x="160" y="33"/>
                  </a:moveTo>
                  <a:lnTo>
                    <a:pt x="147" y="25"/>
                  </a:lnTo>
                  <a:lnTo>
                    <a:pt x="137" y="19"/>
                  </a:lnTo>
                  <a:lnTo>
                    <a:pt x="126" y="13"/>
                  </a:lnTo>
                  <a:lnTo>
                    <a:pt x="117" y="9"/>
                  </a:lnTo>
                  <a:lnTo>
                    <a:pt x="106" y="5"/>
                  </a:lnTo>
                  <a:lnTo>
                    <a:pt x="96" y="3"/>
                  </a:lnTo>
                  <a:lnTo>
                    <a:pt x="86" y="2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7" y="2"/>
                  </a:lnTo>
                  <a:lnTo>
                    <a:pt x="39" y="3"/>
                  </a:lnTo>
                  <a:lnTo>
                    <a:pt x="29" y="3"/>
                  </a:lnTo>
                  <a:lnTo>
                    <a:pt x="19" y="6"/>
                  </a:lnTo>
                  <a:lnTo>
                    <a:pt x="9" y="8"/>
                  </a:lnTo>
                  <a:lnTo>
                    <a:pt x="0" y="1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3" name="Freeform 35"/>
            <p:cNvSpPr>
              <a:spLocks/>
            </p:cNvSpPr>
            <p:nvPr/>
          </p:nvSpPr>
          <p:spPr bwMode="auto">
            <a:xfrm>
              <a:off x="3901" y="1226"/>
              <a:ext cx="163" cy="26"/>
            </a:xfrm>
            <a:custGeom>
              <a:avLst/>
              <a:gdLst>
                <a:gd name="T0" fmla="*/ 72 w 245"/>
                <a:gd name="T1" fmla="*/ 10 h 37"/>
                <a:gd name="T2" fmla="*/ 69 w 245"/>
                <a:gd name="T3" fmla="*/ 11 h 37"/>
                <a:gd name="T4" fmla="*/ 65 w 245"/>
                <a:gd name="T5" fmla="*/ 11 h 37"/>
                <a:gd name="T6" fmla="*/ 61 w 245"/>
                <a:gd name="T7" fmla="*/ 11 h 37"/>
                <a:gd name="T8" fmla="*/ 57 w 245"/>
                <a:gd name="T9" fmla="*/ 13 h 37"/>
                <a:gd name="T10" fmla="*/ 53 w 245"/>
                <a:gd name="T11" fmla="*/ 13 h 37"/>
                <a:gd name="T12" fmla="*/ 50 w 245"/>
                <a:gd name="T13" fmla="*/ 13 h 37"/>
                <a:gd name="T14" fmla="*/ 45 w 245"/>
                <a:gd name="T15" fmla="*/ 13 h 37"/>
                <a:gd name="T16" fmla="*/ 42 w 245"/>
                <a:gd name="T17" fmla="*/ 13 h 37"/>
                <a:gd name="T18" fmla="*/ 39 w 245"/>
                <a:gd name="T19" fmla="*/ 13 h 37"/>
                <a:gd name="T20" fmla="*/ 37 w 245"/>
                <a:gd name="T21" fmla="*/ 12 h 37"/>
                <a:gd name="T22" fmla="*/ 35 w 245"/>
                <a:gd name="T23" fmla="*/ 11 h 37"/>
                <a:gd name="T24" fmla="*/ 33 w 245"/>
                <a:gd name="T25" fmla="*/ 11 h 37"/>
                <a:gd name="T26" fmla="*/ 30 w 245"/>
                <a:gd name="T27" fmla="*/ 11 h 37"/>
                <a:gd name="T28" fmla="*/ 27 w 245"/>
                <a:gd name="T29" fmla="*/ 11 h 37"/>
                <a:gd name="T30" fmla="*/ 25 w 245"/>
                <a:gd name="T31" fmla="*/ 10 h 37"/>
                <a:gd name="T32" fmla="*/ 23 w 245"/>
                <a:gd name="T33" fmla="*/ 9 h 37"/>
                <a:gd name="T34" fmla="*/ 19 w 245"/>
                <a:gd name="T35" fmla="*/ 8 h 37"/>
                <a:gd name="T36" fmla="*/ 17 w 245"/>
                <a:gd name="T37" fmla="*/ 8 h 37"/>
                <a:gd name="T38" fmla="*/ 14 w 245"/>
                <a:gd name="T39" fmla="*/ 6 h 37"/>
                <a:gd name="T40" fmla="*/ 11 w 245"/>
                <a:gd name="T41" fmla="*/ 6 h 37"/>
                <a:gd name="T42" fmla="*/ 9 w 245"/>
                <a:gd name="T43" fmla="*/ 4 h 37"/>
                <a:gd name="T44" fmla="*/ 5 w 245"/>
                <a:gd name="T45" fmla="*/ 3 h 37"/>
                <a:gd name="T46" fmla="*/ 2 w 245"/>
                <a:gd name="T47" fmla="*/ 1 h 37"/>
                <a:gd name="T48" fmla="*/ 0 w 245"/>
                <a:gd name="T49" fmla="*/ 0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5" h="37">
                  <a:moveTo>
                    <a:pt x="245" y="28"/>
                  </a:moveTo>
                  <a:lnTo>
                    <a:pt x="233" y="30"/>
                  </a:lnTo>
                  <a:lnTo>
                    <a:pt x="220" y="31"/>
                  </a:lnTo>
                  <a:lnTo>
                    <a:pt x="207" y="33"/>
                  </a:lnTo>
                  <a:lnTo>
                    <a:pt x="195" y="36"/>
                  </a:lnTo>
                  <a:lnTo>
                    <a:pt x="181" y="36"/>
                  </a:lnTo>
                  <a:lnTo>
                    <a:pt x="168" y="37"/>
                  </a:lnTo>
                  <a:lnTo>
                    <a:pt x="154" y="37"/>
                  </a:lnTo>
                  <a:lnTo>
                    <a:pt x="141" y="37"/>
                  </a:lnTo>
                  <a:lnTo>
                    <a:pt x="133" y="36"/>
                  </a:lnTo>
                  <a:lnTo>
                    <a:pt x="125" y="34"/>
                  </a:lnTo>
                  <a:lnTo>
                    <a:pt x="117" y="33"/>
                  </a:lnTo>
                  <a:lnTo>
                    <a:pt x="110" y="33"/>
                  </a:lnTo>
                  <a:lnTo>
                    <a:pt x="101" y="31"/>
                  </a:lnTo>
                  <a:lnTo>
                    <a:pt x="93" y="30"/>
                  </a:lnTo>
                  <a:lnTo>
                    <a:pt x="84" y="28"/>
                  </a:lnTo>
                  <a:lnTo>
                    <a:pt x="76" y="27"/>
                  </a:lnTo>
                  <a:lnTo>
                    <a:pt x="66" y="24"/>
                  </a:lnTo>
                  <a:lnTo>
                    <a:pt x="57" y="21"/>
                  </a:lnTo>
                  <a:lnTo>
                    <a:pt x="47" y="18"/>
                  </a:lnTo>
                  <a:lnTo>
                    <a:pt x="38" y="16"/>
                  </a:lnTo>
                  <a:lnTo>
                    <a:pt x="28" y="11"/>
                  </a:lnTo>
                  <a:lnTo>
                    <a:pt x="18" y="7"/>
                  </a:lnTo>
                  <a:lnTo>
                    <a:pt x="8" y="3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4" name="Freeform 36"/>
            <p:cNvSpPr>
              <a:spLocks/>
            </p:cNvSpPr>
            <p:nvPr/>
          </p:nvSpPr>
          <p:spPr bwMode="auto">
            <a:xfrm>
              <a:off x="3674" y="1169"/>
              <a:ext cx="227" cy="57"/>
            </a:xfrm>
            <a:custGeom>
              <a:avLst/>
              <a:gdLst>
                <a:gd name="T0" fmla="*/ 101 w 341"/>
                <a:gd name="T1" fmla="*/ 28 h 82"/>
                <a:gd name="T2" fmla="*/ 97 w 341"/>
                <a:gd name="T3" fmla="*/ 26 h 82"/>
                <a:gd name="T4" fmla="*/ 94 w 341"/>
                <a:gd name="T5" fmla="*/ 24 h 82"/>
                <a:gd name="T6" fmla="*/ 92 w 341"/>
                <a:gd name="T7" fmla="*/ 23 h 82"/>
                <a:gd name="T8" fmla="*/ 89 w 341"/>
                <a:gd name="T9" fmla="*/ 22 h 82"/>
                <a:gd name="T10" fmla="*/ 86 w 341"/>
                <a:gd name="T11" fmla="*/ 19 h 82"/>
                <a:gd name="T12" fmla="*/ 84 w 341"/>
                <a:gd name="T13" fmla="*/ 19 h 82"/>
                <a:gd name="T14" fmla="*/ 81 w 341"/>
                <a:gd name="T15" fmla="*/ 17 h 82"/>
                <a:gd name="T16" fmla="*/ 79 w 341"/>
                <a:gd name="T17" fmla="*/ 17 h 82"/>
                <a:gd name="T18" fmla="*/ 77 w 341"/>
                <a:gd name="T19" fmla="*/ 15 h 82"/>
                <a:gd name="T20" fmla="*/ 74 w 341"/>
                <a:gd name="T21" fmla="*/ 14 h 82"/>
                <a:gd name="T22" fmla="*/ 72 w 341"/>
                <a:gd name="T23" fmla="*/ 13 h 82"/>
                <a:gd name="T24" fmla="*/ 70 w 341"/>
                <a:gd name="T25" fmla="*/ 12 h 82"/>
                <a:gd name="T26" fmla="*/ 65 w 341"/>
                <a:gd name="T27" fmla="*/ 10 h 82"/>
                <a:gd name="T28" fmla="*/ 61 w 341"/>
                <a:gd name="T29" fmla="*/ 9 h 82"/>
                <a:gd name="T30" fmla="*/ 57 w 341"/>
                <a:gd name="T31" fmla="*/ 7 h 82"/>
                <a:gd name="T32" fmla="*/ 53 w 341"/>
                <a:gd name="T33" fmla="*/ 6 h 82"/>
                <a:gd name="T34" fmla="*/ 50 w 341"/>
                <a:gd name="T35" fmla="*/ 5 h 82"/>
                <a:gd name="T36" fmla="*/ 47 w 341"/>
                <a:gd name="T37" fmla="*/ 4 h 82"/>
                <a:gd name="T38" fmla="*/ 43 w 341"/>
                <a:gd name="T39" fmla="*/ 3 h 82"/>
                <a:gd name="T40" fmla="*/ 41 w 341"/>
                <a:gd name="T41" fmla="*/ 2 h 82"/>
                <a:gd name="T42" fmla="*/ 38 w 341"/>
                <a:gd name="T43" fmla="*/ 1 h 82"/>
                <a:gd name="T44" fmla="*/ 35 w 341"/>
                <a:gd name="T45" fmla="*/ 1 h 82"/>
                <a:gd name="T46" fmla="*/ 33 w 341"/>
                <a:gd name="T47" fmla="*/ 1 h 82"/>
                <a:gd name="T48" fmla="*/ 30 w 341"/>
                <a:gd name="T49" fmla="*/ 0 h 82"/>
                <a:gd name="T50" fmla="*/ 27 w 341"/>
                <a:gd name="T51" fmla="*/ 0 h 82"/>
                <a:gd name="T52" fmla="*/ 25 w 341"/>
                <a:gd name="T53" fmla="*/ 0 h 82"/>
                <a:gd name="T54" fmla="*/ 20 w 341"/>
                <a:gd name="T55" fmla="*/ 0 h 82"/>
                <a:gd name="T56" fmla="*/ 16 w 341"/>
                <a:gd name="T57" fmla="*/ 1 h 82"/>
                <a:gd name="T58" fmla="*/ 12 w 341"/>
                <a:gd name="T59" fmla="*/ 1 h 82"/>
                <a:gd name="T60" fmla="*/ 8 w 341"/>
                <a:gd name="T61" fmla="*/ 2 h 82"/>
                <a:gd name="T62" fmla="*/ 4 w 341"/>
                <a:gd name="T63" fmla="*/ 3 h 82"/>
                <a:gd name="T64" fmla="*/ 0 w 341"/>
                <a:gd name="T65" fmla="*/ 4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1" h="82">
                  <a:moveTo>
                    <a:pt x="341" y="82"/>
                  </a:moveTo>
                  <a:lnTo>
                    <a:pt x="329" y="76"/>
                  </a:lnTo>
                  <a:lnTo>
                    <a:pt x="319" y="72"/>
                  </a:lnTo>
                  <a:lnTo>
                    <a:pt x="311" y="68"/>
                  </a:lnTo>
                  <a:lnTo>
                    <a:pt x="302" y="63"/>
                  </a:lnTo>
                  <a:lnTo>
                    <a:pt x="292" y="59"/>
                  </a:lnTo>
                  <a:lnTo>
                    <a:pt x="284" y="56"/>
                  </a:lnTo>
                  <a:lnTo>
                    <a:pt x="275" y="52"/>
                  </a:lnTo>
                  <a:lnTo>
                    <a:pt x="268" y="49"/>
                  </a:lnTo>
                  <a:lnTo>
                    <a:pt x="260" y="45"/>
                  </a:lnTo>
                  <a:lnTo>
                    <a:pt x="251" y="42"/>
                  </a:lnTo>
                  <a:lnTo>
                    <a:pt x="244" y="39"/>
                  </a:lnTo>
                  <a:lnTo>
                    <a:pt x="237" y="36"/>
                  </a:lnTo>
                  <a:lnTo>
                    <a:pt x="221" y="32"/>
                  </a:lnTo>
                  <a:lnTo>
                    <a:pt x="208" y="28"/>
                  </a:lnTo>
                  <a:lnTo>
                    <a:pt x="194" y="22"/>
                  </a:lnTo>
                  <a:lnTo>
                    <a:pt x="181" y="18"/>
                  </a:lnTo>
                  <a:lnTo>
                    <a:pt x="170" y="15"/>
                  </a:lnTo>
                  <a:lnTo>
                    <a:pt x="160" y="12"/>
                  </a:lnTo>
                  <a:lnTo>
                    <a:pt x="147" y="8"/>
                  </a:lnTo>
                  <a:lnTo>
                    <a:pt x="137" y="6"/>
                  </a:lnTo>
                  <a:lnTo>
                    <a:pt x="128" y="5"/>
                  </a:lnTo>
                  <a:lnTo>
                    <a:pt x="120" y="5"/>
                  </a:lnTo>
                  <a:lnTo>
                    <a:pt x="110" y="2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4" y="0"/>
                  </a:lnTo>
                  <a:lnTo>
                    <a:pt x="68" y="0"/>
                  </a:lnTo>
                  <a:lnTo>
                    <a:pt x="54" y="2"/>
                  </a:lnTo>
                  <a:lnTo>
                    <a:pt x="40" y="3"/>
                  </a:lnTo>
                  <a:lnTo>
                    <a:pt x="27" y="6"/>
                  </a:lnTo>
                  <a:lnTo>
                    <a:pt x="13" y="9"/>
                  </a:lnTo>
                  <a:lnTo>
                    <a:pt x="0" y="13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5" name="Line 37"/>
            <p:cNvSpPr>
              <a:spLocks noChangeShapeType="1"/>
            </p:cNvSpPr>
            <p:nvPr/>
          </p:nvSpPr>
          <p:spPr bwMode="auto">
            <a:xfrm flipH="1">
              <a:off x="3664" y="1178"/>
              <a:ext cx="10" cy="2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6" name="Freeform 38"/>
            <p:cNvSpPr>
              <a:spLocks/>
            </p:cNvSpPr>
            <p:nvPr/>
          </p:nvSpPr>
          <p:spPr bwMode="auto">
            <a:xfrm>
              <a:off x="3549" y="1166"/>
              <a:ext cx="115" cy="14"/>
            </a:xfrm>
            <a:custGeom>
              <a:avLst/>
              <a:gdLst>
                <a:gd name="T0" fmla="*/ 51 w 172"/>
                <a:gd name="T1" fmla="*/ 7 h 20"/>
                <a:gd name="T2" fmla="*/ 49 w 172"/>
                <a:gd name="T3" fmla="*/ 7 h 20"/>
                <a:gd name="T4" fmla="*/ 48 w 172"/>
                <a:gd name="T5" fmla="*/ 7 h 20"/>
                <a:gd name="T6" fmla="*/ 45 w 172"/>
                <a:gd name="T7" fmla="*/ 7 h 20"/>
                <a:gd name="T8" fmla="*/ 43 w 172"/>
                <a:gd name="T9" fmla="*/ 7 h 20"/>
                <a:gd name="T10" fmla="*/ 40 w 172"/>
                <a:gd name="T11" fmla="*/ 6 h 20"/>
                <a:gd name="T12" fmla="*/ 38 w 172"/>
                <a:gd name="T13" fmla="*/ 6 h 20"/>
                <a:gd name="T14" fmla="*/ 35 w 172"/>
                <a:gd name="T15" fmla="*/ 6 h 20"/>
                <a:gd name="T16" fmla="*/ 32 w 172"/>
                <a:gd name="T17" fmla="*/ 6 h 20"/>
                <a:gd name="T18" fmla="*/ 28 w 172"/>
                <a:gd name="T19" fmla="*/ 4 h 20"/>
                <a:gd name="T20" fmla="*/ 24 w 172"/>
                <a:gd name="T21" fmla="*/ 4 h 20"/>
                <a:gd name="T22" fmla="*/ 20 w 172"/>
                <a:gd name="T23" fmla="*/ 3 h 20"/>
                <a:gd name="T24" fmla="*/ 17 w 172"/>
                <a:gd name="T25" fmla="*/ 3 h 20"/>
                <a:gd name="T26" fmla="*/ 13 w 172"/>
                <a:gd name="T27" fmla="*/ 1 h 20"/>
                <a:gd name="T28" fmla="*/ 9 w 172"/>
                <a:gd name="T29" fmla="*/ 1 h 20"/>
                <a:gd name="T30" fmla="*/ 4 w 172"/>
                <a:gd name="T31" fmla="*/ 1 h 20"/>
                <a:gd name="T32" fmla="*/ 0 w 1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2" h="20">
                  <a:moveTo>
                    <a:pt x="172" y="20"/>
                  </a:moveTo>
                  <a:lnTo>
                    <a:pt x="165" y="20"/>
                  </a:lnTo>
                  <a:lnTo>
                    <a:pt x="160" y="20"/>
                  </a:lnTo>
                  <a:lnTo>
                    <a:pt x="152" y="20"/>
                  </a:lnTo>
                  <a:lnTo>
                    <a:pt x="145" y="20"/>
                  </a:lnTo>
                  <a:lnTo>
                    <a:pt x="135" y="19"/>
                  </a:lnTo>
                  <a:lnTo>
                    <a:pt x="127" y="17"/>
                  </a:lnTo>
                  <a:lnTo>
                    <a:pt x="117" y="16"/>
                  </a:lnTo>
                  <a:lnTo>
                    <a:pt x="107" y="16"/>
                  </a:lnTo>
                  <a:lnTo>
                    <a:pt x="94" y="13"/>
                  </a:lnTo>
                  <a:lnTo>
                    <a:pt x="81" y="12"/>
                  </a:lnTo>
                  <a:lnTo>
                    <a:pt x="68" y="9"/>
                  </a:lnTo>
                  <a:lnTo>
                    <a:pt x="57" y="7"/>
                  </a:lnTo>
                  <a:lnTo>
                    <a:pt x="43" y="4"/>
                  </a:lnTo>
                  <a:lnTo>
                    <a:pt x="28" y="3"/>
                  </a:lnTo>
                  <a:lnTo>
                    <a:pt x="14" y="2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7" name="Freeform 39"/>
            <p:cNvSpPr>
              <a:spLocks/>
            </p:cNvSpPr>
            <p:nvPr/>
          </p:nvSpPr>
          <p:spPr bwMode="auto">
            <a:xfrm>
              <a:off x="3199" y="1140"/>
              <a:ext cx="350" cy="43"/>
            </a:xfrm>
            <a:custGeom>
              <a:avLst/>
              <a:gdLst>
                <a:gd name="T0" fmla="*/ 155 w 526"/>
                <a:gd name="T1" fmla="*/ 12 h 62"/>
                <a:gd name="T2" fmla="*/ 152 w 526"/>
                <a:gd name="T3" fmla="*/ 12 h 62"/>
                <a:gd name="T4" fmla="*/ 149 w 526"/>
                <a:gd name="T5" fmla="*/ 12 h 62"/>
                <a:gd name="T6" fmla="*/ 146 w 526"/>
                <a:gd name="T7" fmla="*/ 11 h 62"/>
                <a:gd name="T8" fmla="*/ 144 w 526"/>
                <a:gd name="T9" fmla="*/ 10 h 62"/>
                <a:gd name="T10" fmla="*/ 140 w 526"/>
                <a:gd name="T11" fmla="*/ 9 h 62"/>
                <a:gd name="T12" fmla="*/ 138 w 526"/>
                <a:gd name="T13" fmla="*/ 9 h 62"/>
                <a:gd name="T14" fmla="*/ 135 w 526"/>
                <a:gd name="T15" fmla="*/ 8 h 62"/>
                <a:gd name="T16" fmla="*/ 132 w 526"/>
                <a:gd name="T17" fmla="*/ 8 h 62"/>
                <a:gd name="T18" fmla="*/ 130 w 526"/>
                <a:gd name="T19" fmla="*/ 8 h 62"/>
                <a:gd name="T20" fmla="*/ 126 w 526"/>
                <a:gd name="T21" fmla="*/ 7 h 62"/>
                <a:gd name="T22" fmla="*/ 124 w 526"/>
                <a:gd name="T23" fmla="*/ 7 h 62"/>
                <a:gd name="T24" fmla="*/ 121 w 526"/>
                <a:gd name="T25" fmla="*/ 6 h 62"/>
                <a:gd name="T26" fmla="*/ 118 w 526"/>
                <a:gd name="T27" fmla="*/ 6 h 62"/>
                <a:gd name="T28" fmla="*/ 116 w 526"/>
                <a:gd name="T29" fmla="*/ 5 h 62"/>
                <a:gd name="T30" fmla="*/ 112 w 526"/>
                <a:gd name="T31" fmla="*/ 5 h 62"/>
                <a:gd name="T32" fmla="*/ 110 w 526"/>
                <a:gd name="T33" fmla="*/ 5 h 62"/>
                <a:gd name="T34" fmla="*/ 106 w 526"/>
                <a:gd name="T35" fmla="*/ 4 h 62"/>
                <a:gd name="T36" fmla="*/ 104 w 526"/>
                <a:gd name="T37" fmla="*/ 3 h 62"/>
                <a:gd name="T38" fmla="*/ 101 w 526"/>
                <a:gd name="T39" fmla="*/ 3 h 62"/>
                <a:gd name="T40" fmla="*/ 98 w 526"/>
                <a:gd name="T41" fmla="*/ 3 h 62"/>
                <a:gd name="T42" fmla="*/ 94 w 526"/>
                <a:gd name="T43" fmla="*/ 2 h 62"/>
                <a:gd name="T44" fmla="*/ 92 w 526"/>
                <a:gd name="T45" fmla="*/ 1 h 62"/>
                <a:gd name="T46" fmla="*/ 89 w 526"/>
                <a:gd name="T47" fmla="*/ 1 h 62"/>
                <a:gd name="T48" fmla="*/ 87 w 526"/>
                <a:gd name="T49" fmla="*/ 1 h 62"/>
                <a:gd name="T50" fmla="*/ 83 w 526"/>
                <a:gd name="T51" fmla="*/ 1 h 62"/>
                <a:gd name="T52" fmla="*/ 81 w 526"/>
                <a:gd name="T53" fmla="*/ 1 h 62"/>
                <a:gd name="T54" fmla="*/ 77 w 526"/>
                <a:gd name="T55" fmla="*/ 1 h 62"/>
                <a:gd name="T56" fmla="*/ 75 w 526"/>
                <a:gd name="T57" fmla="*/ 1 h 62"/>
                <a:gd name="T58" fmla="*/ 72 w 526"/>
                <a:gd name="T59" fmla="*/ 1 h 62"/>
                <a:gd name="T60" fmla="*/ 69 w 526"/>
                <a:gd name="T61" fmla="*/ 1 h 62"/>
                <a:gd name="T62" fmla="*/ 67 w 526"/>
                <a:gd name="T63" fmla="*/ 1 h 62"/>
                <a:gd name="T64" fmla="*/ 65 w 526"/>
                <a:gd name="T65" fmla="*/ 1 h 62"/>
                <a:gd name="T66" fmla="*/ 61 w 526"/>
                <a:gd name="T67" fmla="*/ 0 h 62"/>
                <a:gd name="T68" fmla="*/ 59 w 526"/>
                <a:gd name="T69" fmla="*/ 0 h 62"/>
                <a:gd name="T70" fmla="*/ 56 w 526"/>
                <a:gd name="T71" fmla="*/ 0 h 62"/>
                <a:gd name="T72" fmla="*/ 53 w 526"/>
                <a:gd name="T73" fmla="*/ 0 h 62"/>
                <a:gd name="T74" fmla="*/ 51 w 526"/>
                <a:gd name="T75" fmla="*/ 0 h 62"/>
                <a:gd name="T76" fmla="*/ 48 w 526"/>
                <a:gd name="T77" fmla="*/ 0 h 62"/>
                <a:gd name="T78" fmla="*/ 46 w 526"/>
                <a:gd name="T79" fmla="*/ 0 h 62"/>
                <a:gd name="T80" fmla="*/ 43 w 526"/>
                <a:gd name="T81" fmla="*/ 1 h 62"/>
                <a:gd name="T82" fmla="*/ 41 w 526"/>
                <a:gd name="T83" fmla="*/ 1 h 62"/>
                <a:gd name="T84" fmla="*/ 39 w 526"/>
                <a:gd name="T85" fmla="*/ 1 h 62"/>
                <a:gd name="T86" fmla="*/ 36 w 526"/>
                <a:gd name="T87" fmla="*/ 1 h 62"/>
                <a:gd name="T88" fmla="*/ 34 w 526"/>
                <a:gd name="T89" fmla="*/ 1 h 62"/>
                <a:gd name="T90" fmla="*/ 29 w 526"/>
                <a:gd name="T91" fmla="*/ 2 h 62"/>
                <a:gd name="T92" fmla="*/ 25 w 526"/>
                <a:gd name="T93" fmla="*/ 4 h 62"/>
                <a:gd name="T94" fmla="*/ 21 w 526"/>
                <a:gd name="T95" fmla="*/ 5 h 62"/>
                <a:gd name="T96" fmla="*/ 17 w 526"/>
                <a:gd name="T97" fmla="*/ 6 h 62"/>
                <a:gd name="T98" fmla="*/ 14 w 526"/>
                <a:gd name="T99" fmla="*/ 8 h 62"/>
                <a:gd name="T100" fmla="*/ 11 w 526"/>
                <a:gd name="T101" fmla="*/ 10 h 62"/>
                <a:gd name="T102" fmla="*/ 7 w 526"/>
                <a:gd name="T103" fmla="*/ 12 h 62"/>
                <a:gd name="T104" fmla="*/ 5 w 526"/>
                <a:gd name="T105" fmla="*/ 15 h 62"/>
                <a:gd name="T106" fmla="*/ 2 w 526"/>
                <a:gd name="T107" fmla="*/ 17 h 62"/>
                <a:gd name="T108" fmla="*/ 0 w 526"/>
                <a:gd name="T109" fmla="*/ 21 h 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26" h="62">
                  <a:moveTo>
                    <a:pt x="526" y="38"/>
                  </a:moveTo>
                  <a:lnTo>
                    <a:pt x="516" y="35"/>
                  </a:lnTo>
                  <a:lnTo>
                    <a:pt x="506" y="34"/>
                  </a:lnTo>
                  <a:lnTo>
                    <a:pt x="496" y="33"/>
                  </a:lnTo>
                  <a:lnTo>
                    <a:pt x="487" y="31"/>
                  </a:lnTo>
                  <a:lnTo>
                    <a:pt x="477" y="28"/>
                  </a:lnTo>
                  <a:lnTo>
                    <a:pt x="469" y="28"/>
                  </a:lnTo>
                  <a:lnTo>
                    <a:pt x="459" y="25"/>
                  </a:lnTo>
                  <a:lnTo>
                    <a:pt x="450" y="25"/>
                  </a:lnTo>
                  <a:lnTo>
                    <a:pt x="440" y="23"/>
                  </a:lnTo>
                  <a:lnTo>
                    <a:pt x="430" y="21"/>
                  </a:lnTo>
                  <a:lnTo>
                    <a:pt x="420" y="20"/>
                  </a:lnTo>
                  <a:lnTo>
                    <a:pt x="412" y="18"/>
                  </a:lnTo>
                  <a:lnTo>
                    <a:pt x="402" y="17"/>
                  </a:lnTo>
                  <a:lnTo>
                    <a:pt x="392" y="15"/>
                  </a:lnTo>
                  <a:lnTo>
                    <a:pt x="382" y="14"/>
                  </a:lnTo>
                  <a:lnTo>
                    <a:pt x="373" y="14"/>
                  </a:lnTo>
                  <a:lnTo>
                    <a:pt x="362" y="11"/>
                  </a:lnTo>
                  <a:lnTo>
                    <a:pt x="352" y="10"/>
                  </a:lnTo>
                  <a:lnTo>
                    <a:pt x="342" y="8"/>
                  </a:lnTo>
                  <a:lnTo>
                    <a:pt x="333" y="8"/>
                  </a:lnTo>
                  <a:lnTo>
                    <a:pt x="322" y="7"/>
                  </a:lnTo>
                  <a:lnTo>
                    <a:pt x="312" y="5"/>
                  </a:lnTo>
                  <a:lnTo>
                    <a:pt x="302" y="5"/>
                  </a:lnTo>
                  <a:lnTo>
                    <a:pt x="293" y="5"/>
                  </a:lnTo>
                  <a:lnTo>
                    <a:pt x="283" y="4"/>
                  </a:lnTo>
                  <a:lnTo>
                    <a:pt x="273" y="3"/>
                  </a:lnTo>
                  <a:lnTo>
                    <a:pt x="263" y="1"/>
                  </a:lnTo>
                  <a:lnTo>
                    <a:pt x="255" y="1"/>
                  </a:lnTo>
                  <a:lnTo>
                    <a:pt x="245" y="1"/>
                  </a:lnTo>
                  <a:lnTo>
                    <a:pt x="236" y="1"/>
                  </a:lnTo>
                  <a:lnTo>
                    <a:pt x="227" y="1"/>
                  </a:lnTo>
                  <a:lnTo>
                    <a:pt x="219" y="1"/>
                  </a:lnTo>
                  <a:lnTo>
                    <a:pt x="209" y="0"/>
                  </a:lnTo>
                  <a:lnTo>
                    <a:pt x="199" y="0"/>
                  </a:lnTo>
                  <a:lnTo>
                    <a:pt x="189" y="0"/>
                  </a:lnTo>
                  <a:lnTo>
                    <a:pt x="180" y="0"/>
                  </a:lnTo>
                  <a:lnTo>
                    <a:pt x="172" y="0"/>
                  </a:lnTo>
                  <a:lnTo>
                    <a:pt x="163" y="0"/>
                  </a:lnTo>
                  <a:lnTo>
                    <a:pt x="155" y="0"/>
                  </a:lnTo>
                  <a:lnTo>
                    <a:pt x="148" y="1"/>
                  </a:lnTo>
                  <a:lnTo>
                    <a:pt x="139" y="1"/>
                  </a:lnTo>
                  <a:lnTo>
                    <a:pt x="130" y="3"/>
                  </a:lnTo>
                  <a:lnTo>
                    <a:pt x="122" y="4"/>
                  </a:lnTo>
                  <a:lnTo>
                    <a:pt x="115" y="5"/>
                  </a:lnTo>
                  <a:lnTo>
                    <a:pt x="99" y="7"/>
                  </a:lnTo>
                  <a:lnTo>
                    <a:pt x="86" y="11"/>
                  </a:lnTo>
                  <a:lnTo>
                    <a:pt x="72" y="14"/>
                  </a:lnTo>
                  <a:lnTo>
                    <a:pt x="59" y="18"/>
                  </a:lnTo>
                  <a:lnTo>
                    <a:pt x="46" y="24"/>
                  </a:lnTo>
                  <a:lnTo>
                    <a:pt x="36" y="30"/>
                  </a:lnTo>
                  <a:lnTo>
                    <a:pt x="25" y="35"/>
                  </a:lnTo>
                  <a:lnTo>
                    <a:pt x="16" y="44"/>
                  </a:lnTo>
                  <a:lnTo>
                    <a:pt x="6" y="52"/>
                  </a:lnTo>
                  <a:lnTo>
                    <a:pt x="0" y="6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8" name="Freeform 40"/>
            <p:cNvSpPr>
              <a:spLocks/>
            </p:cNvSpPr>
            <p:nvPr/>
          </p:nvSpPr>
          <p:spPr bwMode="auto">
            <a:xfrm>
              <a:off x="3173" y="1183"/>
              <a:ext cx="26" cy="89"/>
            </a:xfrm>
            <a:custGeom>
              <a:avLst/>
              <a:gdLst>
                <a:gd name="T0" fmla="*/ 11 w 39"/>
                <a:gd name="T1" fmla="*/ 0 h 128"/>
                <a:gd name="T2" fmla="*/ 10 w 39"/>
                <a:gd name="T3" fmla="*/ 2 h 128"/>
                <a:gd name="T4" fmla="*/ 9 w 39"/>
                <a:gd name="T5" fmla="*/ 4 h 128"/>
                <a:gd name="T6" fmla="*/ 7 w 39"/>
                <a:gd name="T7" fmla="*/ 7 h 128"/>
                <a:gd name="T8" fmla="*/ 6 w 39"/>
                <a:gd name="T9" fmla="*/ 10 h 128"/>
                <a:gd name="T10" fmla="*/ 5 w 39"/>
                <a:gd name="T11" fmla="*/ 12 h 128"/>
                <a:gd name="T12" fmla="*/ 3 w 39"/>
                <a:gd name="T13" fmla="*/ 15 h 128"/>
                <a:gd name="T14" fmla="*/ 3 w 39"/>
                <a:gd name="T15" fmla="*/ 18 h 128"/>
                <a:gd name="T16" fmla="*/ 2 w 39"/>
                <a:gd name="T17" fmla="*/ 21 h 128"/>
                <a:gd name="T18" fmla="*/ 1 w 39"/>
                <a:gd name="T19" fmla="*/ 23 h 128"/>
                <a:gd name="T20" fmla="*/ 1 w 39"/>
                <a:gd name="T21" fmla="*/ 26 h 128"/>
                <a:gd name="T22" fmla="*/ 1 w 39"/>
                <a:gd name="T23" fmla="*/ 29 h 128"/>
                <a:gd name="T24" fmla="*/ 1 w 39"/>
                <a:gd name="T25" fmla="*/ 31 h 128"/>
                <a:gd name="T26" fmla="*/ 0 w 39"/>
                <a:gd name="T27" fmla="*/ 34 h 128"/>
                <a:gd name="T28" fmla="*/ 0 w 39"/>
                <a:gd name="T29" fmla="*/ 37 h 128"/>
                <a:gd name="T30" fmla="*/ 0 w 39"/>
                <a:gd name="T31" fmla="*/ 40 h 128"/>
                <a:gd name="T32" fmla="*/ 0 w 39"/>
                <a:gd name="T33" fmla="*/ 43 h 1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128">
                  <a:moveTo>
                    <a:pt x="39" y="0"/>
                  </a:moveTo>
                  <a:lnTo>
                    <a:pt x="34" y="6"/>
                  </a:lnTo>
                  <a:lnTo>
                    <a:pt x="28" y="13"/>
                  </a:lnTo>
                  <a:lnTo>
                    <a:pt x="24" y="20"/>
                  </a:lnTo>
                  <a:lnTo>
                    <a:pt x="21" y="29"/>
                  </a:lnTo>
                  <a:lnTo>
                    <a:pt x="17" y="36"/>
                  </a:lnTo>
                  <a:lnTo>
                    <a:pt x="12" y="45"/>
                  </a:lnTo>
                  <a:lnTo>
                    <a:pt x="10" y="53"/>
                  </a:lnTo>
                  <a:lnTo>
                    <a:pt x="8" y="62"/>
                  </a:lnTo>
                  <a:lnTo>
                    <a:pt x="5" y="69"/>
                  </a:lnTo>
                  <a:lnTo>
                    <a:pt x="4" y="78"/>
                  </a:lnTo>
                  <a:lnTo>
                    <a:pt x="1" y="85"/>
                  </a:lnTo>
                  <a:lnTo>
                    <a:pt x="1" y="93"/>
                  </a:lnTo>
                  <a:lnTo>
                    <a:pt x="0" y="102"/>
                  </a:lnTo>
                  <a:lnTo>
                    <a:pt x="0" y="110"/>
                  </a:lnTo>
                  <a:lnTo>
                    <a:pt x="0" y="119"/>
                  </a:lnTo>
                  <a:lnTo>
                    <a:pt x="0" y="128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79" name="Freeform 41"/>
            <p:cNvSpPr>
              <a:spLocks/>
            </p:cNvSpPr>
            <p:nvPr/>
          </p:nvSpPr>
          <p:spPr bwMode="auto">
            <a:xfrm>
              <a:off x="3173" y="1272"/>
              <a:ext cx="43" cy="144"/>
            </a:xfrm>
            <a:custGeom>
              <a:avLst/>
              <a:gdLst>
                <a:gd name="T0" fmla="*/ 0 w 64"/>
                <a:gd name="T1" fmla="*/ 0 h 206"/>
                <a:gd name="T2" fmla="*/ 0 w 64"/>
                <a:gd name="T3" fmla="*/ 2 h 206"/>
                <a:gd name="T4" fmla="*/ 0 w 64"/>
                <a:gd name="T5" fmla="*/ 5 h 206"/>
                <a:gd name="T6" fmla="*/ 0 w 64"/>
                <a:gd name="T7" fmla="*/ 7 h 206"/>
                <a:gd name="T8" fmla="*/ 0 w 64"/>
                <a:gd name="T9" fmla="*/ 10 h 206"/>
                <a:gd name="T10" fmla="*/ 0 w 64"/>
                <a:gd name="T11" fmla="*/ 13 h 206"/>
                <a:gd name="T12" fmla="*/ 1 w 64"/>
                <a:gd name="T13" fmla="*/ 16 h 206"/>
                <a:gd name="T14" fmla="*/ 1 w 64"/>
                <a:gd name="T15" fmla="*/ 19 h 206"/>
                <a:gd name="T16" fmla="*/ 1 w 64"/>
                <a:gd name="T17" fmla="*/ 22 h 206"/>
                <a:gd name="T18" fmla="*/ 2 w 64"/>
                <a:gd name="T19" fmla="*/ 27 h 206"/>
                <a:gd name="T20" fmla="*/ 3 w 64"/>
                <a:gd name="T21" fmla="*/ 32 h 206"/>
                <a:gd name="T22" fmla="*/ 5 w 64"/>
                <a:gd name="T23" fmla="*/ 36 h 206"/>
                <a:gd name="T24" fmla="*/ 7 w 64"/>
                <a:gd name="T25" fmla="*/ 43 h 206"/>
                <a:gd name="T26" fmla="*/ 9 w 64"/>
                <a:gd name="T27" fmla="*/ 46 h 206"/>
                <a:gd name="T28" fmla="*/ 10 w 64"/>
                <a:gd name="T29" fmla="*/ 50 h 206"/>
                <a:gd name="T30" fmla="*/ 11 w 64"/>
                <a:gd name="T31" fmla="*/ 55 h 206"/>
                <a:gd name="T32" fmla="*/ 13 w 64"/>
                <a:gd name="T33" fmla="*/ 59 h 206"/>
                <a:gd name="T34" fmla="*/ 15 w 64"/>
                <a:gd name="T35" fmla="*/ 62 h 206"/>
                <a:gd name="T36" fmla="*/ 16 w 64"/>
                <a:gd name="T37" fmla="*/ 66 h 206"/>
                <a:gd name="T38" fmla="*/ 17 w 64"/>
                <a:gd name="T39" fmla="*/ 67 h 206"/>
                <a:gd name="T40" fmla="*/ 19 w 64"/>
                <a:gd name="T41" fmla="*/ 71 h 2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206">
                  <a:moveTo>
                    <a:pt x="0" y="0"/>
                  </a:moveTo>
                  <a:lnTo>
                    <a:pt x="0" y="7"/>
                  </a:lnTo>
                  <a:lnTo>
                    <a:pt x="0" y="15"/>
                  </a:lnTo>
                  <a:lnTo>
                    <a:pt x="0" y="22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1" y="47"/>
                  </a:lnTo>
                  <a:lnTo>
                    <a:pt x="2" y="55"/>
                  </a:lnTo>
                  <a:lnTo>
                    <a:pt x="5" y="64"/>
                  </a:lnTo>
                  <a:lnTo>
                    <a:pt x="8" y="78"/>
                  </a:lnTo>
                  <a:lnTo>
                    <a:pt x="12" y="94"/>
                  </a:lnTo>
                  <a:lnTo>
                    <a:pt x="18" y="108"/>
                  </a:lnTo>
                  <a:lnTo>
                    <a:pt x="24" y="124"/>
                  </a:lnTo>
                  <a:lnTo>
                    <a:pt x="28" y="135"/>
                  </a:lnTo>
                  <a:lnTo>
                    <a:pt x="32" y="148"/>
                  </a:lnTo>
                  <a:lnTo>
                    <a:pt x="38" y="159"/>
                  </a:lnTo>
                  <a:lnTo>
                    <a:pt x="44" y="171"/>
                  </a:lnTo>
                  <a:lnTo>
                    <a:pt x="48" y="181"/>
                  </a:lnTo>
                  <a:lnTo>
                    <a:pt x="54" y="191"/>
                  </a:lnTo>
                  <a:lnTo>
                    <a:pt x="58" y="198"/>
                  </a:lnTo>
                  <a:lnTo>
                    <a:pt x="64" y="20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0" name="Freeform 42"/>
            <p:cNvSpPr>
              <a:spLocks/>
            </p:cNvSpPr>
            <p:nvPr/>
          </p:nvSpPr>
          <p:spPr bwMode="auto">
            <a:xfrm>
              <a:off x="2751" y="1416"/>
              <a:ext cx="465" cy="224"/>
            </a:xfrm>
            <a:custGeom>
              <a:avLst/>
              <a:gdLst>
                <a:gd name="T0" fmla="*/ 207 w 697"/>
                <a:gd name="T1" fmla="*/ 0 h 322"/>
                <a:gd name="T2" fmla="*/ 204 w 697"/>
                <a:gd name="T3" fmla="*/ 0 h 322"/>
                <a:gd name="T4" fmla="*/ 200 w 697"/>
                <a:gd name="T5" fmla="*/ 1 h 322"/>
                <a:gd name="T6" fmla="*/ 196 w 697"/>
                <a:gd name="T7" fmla="*/ 1 h 322"/>
                <a:gd name="T8" fmla="*/ 192 w 697"/>
                <a:gd name="T9" fmla="*/ 3 h 322"/>
                <a:gd name="T10" fmla="*/ 190 w 697"/>
                <a:gd name="T11" fmla="*/ 3 h 322"/>
                <a:gd name="T12" fmla="*/ 187 w 697"/>
                <a:gd name="T13" fmla="*/ 3 h 322"/>
                <a:gd name="T14" fmla="*/ 185 w 697"/>
                <a:gd name="T15" fmla="*/ 3 h 322"/>
                <a:gd name="T16" fmla="*/ 183 w 697"/>
                <a:gd name="T17" fmla="*/ 4 h 322"/>
                <a:gd name="T18" fmla="*/ 180 w 697"/>
                <a:gd name="T19" fmla="*/ 5 h 322"/>
                <a:gd name="T20" fmla="*/ 177 w 697"/>
                <a:gd name="T21" fmla="*/ 6 h 322"/>
                <a:gd name="T22" fmla="*/ 175 w 697"/>
                <a:gd name="T23" fmla="*/ 6 h 322"/>
                <a:gd name="T24" fmla="*/ 172 w 697"/>
                <a:gd name="T25" fmla="*/ 8 h 322"/>
                <a:gd name="T26" fmla="*/ 168 w 697"/>
                <a:gd name="T27" fmla="*/ 8 h 322"/>
                <a:gd name="T28" fmla="*/ 165 w 697"/>
                <a:gd name="T29" fmla="*/ 9 h 322"/>
                <a:gd name="T30" fmla="*/ 162 w 697"/>
                <a:gd name="T31" fmla="*/ 10 h 322"/>
                <a:gd name="T32" fmla="*/ 159 w 697"/>
                <a:gd name="T33" fmla="*/ 11 h 322"/>
                <a:gd name="T34" fmla="*/ 155 w 697"/>
                <a:gd name="T35" fmla="*/ 12 h 322"/>
                <a:gd name="T36" fmla="*/ 151 w 697"/>
                <a:gd name="T37" fmla="*/ 13 h 322"/>
                <a:gd name="T38" fmla="*/ 149 w 697"/>
                <a:gd name="T39" fmla="*/ 14 h 322"/>
                <a:gd name="T40" fmla="*/ 145 w 697"/>
                <a:gd name="T41" fmla="*/ 15 h 322"/>
                <a:gd name="T42" fmla="*/ 141 w 697"/>
                <a:gd name="T43" fmla="*/ 17 h 322"/>
                <a:gd name="T44" fmla="*/ 138 w 697"/>
                <a:gd name="T45" fmla="*/ 18 h 322"/>
                <a:gd name="T46" fmla="*/ 134 w 697"/>
                <a:gd name="T47" fmla="*/ 19 h 322"/>
                <a:gd name="T48" fmla="*/ 131 w 697"/>
                <a:gd name="T49" fmla="*/ 20 h 322"/>
                <a:gd name="T50" fmla="*/ 127 w 697"/>
                <a:gd name="T51" fmla="*/ 22 h 322"/>
                <a:gd name="T52" fmla="*/ 123 w 697"/>
                <a:gd name="T53" fmla="*/ 23 h 322"/>
                <a:gd name="T54" fmla="*/ 119 w 697"/>
                <a:gd name="T55" fmla="*/ 24 h 322"/>
                <a:gd name="T56" fmla="*/ 115 w 697"/>
                <a:gd name="T57" fmla="*/ 26 h 322"/>
                <a:gd name="T58" fmla="*/ 111 w 697"/>
                <a:gd name="T59" fmla="*/ 28 h 322"/>
                <a:gd name="T60" fmla="*/ 107 w 697"/>
                <a:gd name="T61" fmla="*/ 29 h 322"/>
                <a:gd name="T62" fmla="*/ 103 w 697"/>
                <a:gd name="T63" fmla="*/ 31 h 322"/>
                <a:gd name="T64" fmla="*/ 99 w 697"/>
                <a:gd name="T65" fmla="*/ 33 h 322"/>
                <a:gd name="T66" fmla="*/ 95 w 697"/>
                <a:gd name="T67" fmla="*/ 34 h 322"/>
                <a:gd name="T68" fmla="*/ 91 w 697"/>
                <a:gd name="T69" fmla="*/ 35 h 322"/>
                <a:gd name="T70" fmla="*/ 87 w 697"/>
                <a:gd name="T71" fmla="*/ 38 h 322"/>
                <a:gd name="T72" fmla="*/ 84 w 697"/>
                <a:gd name="T73" fmla="*/ 40 h 322"/>
                <a:gd name="T74" fmla="*/ 79 w 697"/>
                <a:gd name="T75" fmla="*/ 42 h 322"/>
                <a:gd name="T76" fmla="*/ 76 w 697"/>
                <a:gd name="T77" fmla="*/ 45 h 322"/>
                <a:gd name="T78" fmla="*/ 72 w 697"/>
                <a:gd name="T79" fmla="*/ 46 h 322"/>
                <a:gd name="T80" fmla="*/ 68 w 697"/>
                <a:gd name="T81" fmla="*/ 49 h 322"/>
                <a:gd name="T82" fmla="*/ 65 w 697"/>
                <a:gd name="T83" fmla="*/ 51 h 322"/>
                <a:gd name="T84" fmla="*/ 61 w 697"/>
                <a:gd name="T85" fmla="*/ 54 h 322"/>
                <a:gd name="T86" fmla="*/ 57 w 697"/>
                <a:gd name="T87" fmla="*/ 56 h 322"/>
                <a:gd name="T88" fmla="*/ 53 w 697"/>
                <a:gd name="T89" fmla="*/ 59 h 322"/>
                <a:gd name="T90" fmla="*/ 49 w 697"/>
                <a:gd name="T91" fmla="*/ 61 h 322"/>
                <a:gd name="T92" fmla="*/ 46 w 697"/>
                <a:gd name="T93" fmla="*/ 63 h 322"/>
                <a:gd name="T94" fmla="*/ 42 w 697"/>
                <a:gd name="T95" fmla="*/ 66 h 322"/>
                <a:gd name="T96" fmla="*/ 38 w 697"/>
                <a:gd name="T97" fmla="*/ 69 h 322"/>
                <a:gd name="T98" fmla="*/ 34 w 697"/>
                <a:gd name="T99" fmla="*/ 72 h 322"/>
                <a:gd name="T100" fmla="*/ 31 w 697"/>
                <a:gd name="T101" fmla="*/ 74 h 322"/>
                <a:gd name="T102" fmla="*/ 27 w 697"/>
                <a:gd name="T103" fmla="*/ 77 h 322"/>
                <a:gd name="T104" fmla="*/ 25 w 697"/>
                <a:gd name="T105" fmla="*/ 81 h 322"/>
                <a:gd name="T106" fmla="*/ 21 w 697"/>
                <a:gd name="T107" fmla="*/ 83 h 322"/>
                <a:gd name="T108" fmla="*/ 17 w 697"/>
                <a:gd name="T109" fmla="*/ 87 h 322"/>
                <a:gd name="T110" fmla="*/ 14 w 697"/>
                <a:gd name="T111" fmla="*/ 90 h 322"/>
                <a:gd name="T112" fmla="*/ 11 w 697"/>
                <a:gd name="T113" fmla="*/ 94 h 322"/>
                <a:gd name="T114" fmla="*/ 8 w 697"/>
                <a:gd name="T115" fmla="*/ 97 h 322"/>
                <a:gd name="T116" fmla="*/ 5 w 697"/>
                <a:gd name="T117" fmla="*/ 101 h 322"/>
                <a:gd name="T118" fmla="*/ 3 w 697"/>
                <a:gd name="T119" fmla="*/ 104 h 322"/>
                <a:gd name="T120" fmla="*/ 0 w 697"/>
                <a:gd name="T121" fmla="*/ 109 h 3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97" h="322">
                  <a:moveTo>
                    <a:pt x="697" y="0"/>
                  </a:moveTo>
                  <a:lnTo>
                    <a:pt x="687" y="0"/>
                  </a:lnTo>
                  <a:lnTo>
                    <a:pt x="675" y="2"/>
                  </a:lnTo>
                  <a:lnTo>
                    <a:pt x="661" y="3"/>
                  </a:lnTo>
                  <a:lnTo>
                    <a:pt x="648" y="8"/>
                  </a:lnTo>
                  <a:lnTo>
                    <a:pt x="640" y="8"/>
                  </a:lnTo>
                  <a:lnTo>
                    <a:pt x="631" y="10"/>
                  </a:lnTo>
                  <a:lnTo>
                    <a:pt x="623" y="10"/>
                  </a:lnTo>
                  <a:lnTo>
                    <a:pt x="615" y="13"/>
                  </a:lnTo>
                  <a:lnTo>
                    <a:pt x="605" y="15"/>
                  </a:lnTo>
                  <a:lnTo>
                    <a:pt x="597" y="18"/>
                  </a:lnTo>
                  <a:lnTo>
                    <a:pt x="587" y="19"/>
                  </a:lnTo>
                  <a:lnTo>
                    <a:pt x="578" y="23"/>
                  </a:lnTo>
                  <a:lnTo>
                    <a:pt x="567" y="25"/>
                  </a:lnTo>
                  <a:lnTo>
                    <a:pt x="557" y="28"/>
                  </a:lnTo>
                  <a:lnTo>
                    <a:pt x="545" y="29"/>
                  </a:lnTo>
                  <a:lnTo>
                    <a:pt x="535" y="33"/>
                  </a:lnTo>
                  <a:lnTo>
                    <a:pt x="523" y="36"/>
                  </a:lnTo>
                  <a:lnTo>
                    <a:pt x="511" y="39"/>
                  </a:lnTo>
                  <a:lnTo>
                    <a:pt x="500" y="42"/>
                  </a:lnTo>
                  <a:lnTo>
                    <a:pt x="488" y="46"/>
                  </a:lnTo>
                  <a:lnTo>
                    <a:pt x="476" y="49"/>
                  </a:lnTo>
                  <a:lnTo>
                    <a:pt x="464" y="53"/>
                  </a:lnTo>
                  <a:lnTo>
                    <a:pt x="451" y="56"/>
                  </a:lnTo>
                  <a:lnTo>
                    <a:pt x="440" y="60"/>
                  </a:lnTo>
                  <a:lnTo>
                    <a:pt x="427" y="65"/>
                  </a:lnTo>
                  <a:lnTo>
                    <a:pt x="414" y="69"/>
                  </a:lnTo>
                  <a:lnTo>
                    <a:pt x="401" y="73"/>
                  </a:lnTo>
                  <a:lnTo>
                    <a:pt x="390" y="79"/>
                  </a:lnTo>
                  <a:lnTo>
                    <a:pt x="376" y="83"/>
                  </a:lnTo>
                  <a:lnTo>
                    <a:pt x="363" y="88"/>
                  </a:lnTo>
                  <a:lnTo>
                    <a:pt x="348" y="92"/>
                  </a:lnTo>
                  <a:lnTo>
                    <a:pt x="336" y="98"/>
                  </a:lnTo>
                  <a:lnTo>
                    <a:pt x="321" y="102"/>
                  </a:lnTo>
                  <a:lnTo>
                    <a:pt x="309" y="107"/>
                  </a:lnTo>
                  <a:lnTo>
                    <a:pt x="296" y="113"/>
                  </a:lnTo>
                  <a:lnTo>
                    <a:pt x="283" y="120"/>
                  </a:lnTo>
                  <a:lnTo>
                    <a:pt x="269" y="125"/>
                  </a:lnTo>
                  <a:lnTo>
                    <a:pt x="256" y="132"/>
                  </a:lnTo>
                  <a:lnTo>
                    <a:pt x="243" y="137"/>
                  </a:lnTo>
                  <a:lnTo>
                    <a:pt x="230" y="145"/>
                  </a:lnTo>
                  <a:lnTo>
                    <a:pt x="217" y="152"/>
                  </a:lnTo>
                  <a:lnTo>
                    <a:pt x="204" y="159"/>
                  </a:lnTo>
                  <a:lnTo>
                    <a:pt x="191" y="166"/>
                  </a:lnTo>
                  <a:lnTo>
                    <a:pt x="180" y="175"/>
                  </a:lnTo>
                  <a:lnTo>
                    <a:pt x="167" y="182"/>
                  </a:lnTo>
                  <a:lnTo>
                    <a:pt x="154" y="189"/>
                  </a:lnTo>
                  <a:lnTo>
                    <a:pt x="142" y="196"/>
                  </a:lnTo>
                  <a:lnTo>
                    <a:pt x="129" y="205"/>
                  </a:lnTo>
                  <a:lnTo>
                    <a:pt x="116" y="213"/>
                  </a:lnTo>
                  <a:lnTo>
                    <a:pt x="104" y="222"/>
                  </a:lnTo>
                  <a:lnTo>
                    <a:pt x="93" y="230"/>
                  </a:lnTo>
                  <a:lnTo>
                    <a:pt x="82" y="240"/>
                  </a:lnTo>
                  <a:lnTo>
                    <a:pt x="69" y="249"/>
                  </a:lnTo>
                  <a:lnTo>
                    <a:pt x="59" y="257"/>
                  </a:lnTo>
                  <a:lnTo>
                    <a:pt x="47" y="267"/>
                  </a:lnTo>
                  <a:lnTo>
                    <a:pt x="39" y="279"/>
                  </a:lnTo>
                  <a:lnTo>
                    <a:pt x="27" y="287"/>
                  </a:lnTo>
                  <a:lnTo>
                    <a:pt x="17" y="299"/>
                  </a:lnTo>
                  <a:lnTo>
                    <a:pt x="9" y="309"/>
                  </a:lnTo>
                  <a:lnTo>
                    <a:pt x="0" y="32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1" name="Freeform 43"/>
            <p:cNvSpPr>
              <a:spLocks/>
            </p:cNvSpPr>
            <p:nvPr/>
          </p:nvSpPr>
          <p:spPr bwMode="auto">
            <a:xfrm>
              <a:off x="2634" y="1640"/>
              <a:ext cx="117" cy="298"/>
            </a:xfrm>
            <a:custGeom>
              <a:avLst/>
              <a:gdLst>
                <a:gd name="T0" fmla="*/ 51 w 177"/>
                <a:gd name="T1" fmla="*/ 0 h 429"/>
                <a:gd name="T2" fmla="*/ 49 w 177"/>
                <a:gd name="T3" fmla="*/ 2 h 429"/>
                <a:gd name="T4" fmla="*/ 47 w 177"/>
                <a:gd name="T5" fmla="*/ 5 h 429"/>
                <a:gd name="T6" fmla="*/ 44 w 177"/>
                <a:gd name="T7" fmla="*/ 7 h 429"/>
                <a:gd name="T8" fmla="*/ 43 w 177"/>
                <a:gd name="T9" fmla="*/ 10 h 429"/>
                <a:gd name="T10" fmla="*/ 41 w 177"/>
                <a:gd name="T11" fmla="*/ 13 h 429"/>
                <a:gd name="T12" fmla="*/ 39 w 177"/>
                <a:gd name="T13" fmla="*/ 16 h 429"/>
                <a:gd name="T14" fmla="*/ 37 w 177"/>
                <a:gd name="T15" fmla="*/ 18 h 429"/>
                <a:gd name="T16" fmla="*/ 36 w 177"/>
                <a:gd name="T17" fmla="*/ 21 h 429"/>
                <a:gd name="T18" fmla="*/ 34 w 177"/>
                <a:gd name="T19" fmla="*/ 24 h 429"/>
                <a:gd name="T20" fmla="*/ 32 w 177"/>
                <a:gd name="T21" fmla="*/ 26 h 429"/>
                <a:gd name="T22" fmla="*/ 30 w 177"/>
                <a:gd name="T23" fmla="*/ 28 h 429"/>
                <a:gd name="T24" fmla="*/ 29 w 177"/>
                <a:gd name="T25" fmla="*/ 31 h 429"/>
                <a:gd name="T26" fmla="*/ 28 w 177"/>
                <a:gd name="T27" fmla="*/ 34 h 429"/>
                <a:gd name="T28" fmla="*/ 26 w 177"/>
                <a:gd name="T29" fmla="*/ 37 h 429"/>
                <a:gd name="T30" fmla="*/ 26 w 177"/>
                <a:gd name="T31" fmla="*/ 40 h 429"/>
                <a:gd name="T32" fmla="*/ 24 w 177"/>
                <a:gd name="T33" fmla="*/ 42 h 429"/>
                <a:gd name="T34" fmla="*/ 22 w 177"/>
                <a:gd name="T35" fmla="*/ 45 h 429"/>
                <a:gd name="T36" fmla="*/ 21 w 177"/>
                <a:gd name="T37" fmla="*/ 47 h 429"/>
                <a:gd name="T38" fmla="*/ 20 w 177"/>
                <a:gd name="T39" fmla="*/ 50 h 429"/>
                <a:gd name="T40" fmla="*/ 19 w 177"/>
                <a:gd name="T41" fmla="*/ 53 h 429"/>
                <a:gd name="T42" fmla="*/ 18 w 177"/>
                <a:gd name="T43" fmla="*/ 55 h 429"/>
                <a:gd name="T44" fmla="*/ 17 w 177"/>
                <a:gd name="T45" fmla="*/ 58 h 429"/>
                <a:gd name="T46" fmla="*/ 16 w 177"/>
                <a:gd name="T47" fmla="*/ 60 h 429"/>
                <a:gd name="T48" fmla="*/ 15 w 177"/>
                <a:gd name="T49" fmla="*/ 63 h 429"/>
                <a:gd name="T50" fmla="*/ 14 w 177"/>
                <a:gd name="T51" fmla="*/ 65 h 429"/>
                <a:gd name="T52" fmla="*/ 13 w 177"/>
                <a:gd name="T53" fmla="*/ 67 h 429"/>
                <a:gd name="T54" fmla="*/ 13 w 177"/>
                <a:gd name="T55" fmla="*/ 70 h 429"/>
                <a:gd name="T56" fmla="*/ 11 w 177"/>
                <a:gd name="T57" fmla="*/ 73 h 429"/>
                <a:gd name="T58" fmla="*/ 10 w 177"/>
                <a:gd name="T59" fmla="*/ 77 h 429"/>
                <a:gd name="T60" fmla="*/ 9 w 177"/>
                <a:gd name="T61" fmla="*/ 83 h 429"/>
                <a:gd name="T62" fmla="*/ 7 w 177"/>
                <a:gd name="T63" fmla="*/ 87 h 429"/>
                <a:gd name="T64" fmla="*/ 6 w 177"/>
                <a:gd name="T65" fmla="*/ 91 h 429"/>
                <a:gd name="T66" fmla="*/ 5 w 177"/>
                <a:gd name="T67" fmla="*/ 96 h 429"/>
                <a:gd name="T68" fmla="*/ 4 w 177"/>
                <a:gd name="T69" fmla="*/ 100 h 429"/>
                <a:gd name="T70" fmla="*/ 3 w 177"/>
                <a:gd name="T71" fmla="*/ 104 h 429"/>
                <a:gd name="T72" fmla="*/ 3 w 177"/>
                <a:gd name="T73" fmla="*/ 108 h 429"/>
                <a:gd name="T74" fmla="*/ 2 w 177"/>
                <a:gd name="T75" fmla="*/ 113 h 429"/>
                <a:gd name="T76" fmla="*/ 2 w 177"/>
                <a:gd name="T77" fmla="*/ 117 h 429"/>
                <a:gd name="T78" fmla="*/ 1 w 177"/>
                <a:gd name="T79" fmla="*/ 120 h 429"/>
                <a:gd name="T80" fmla="*/ 1 w 177"/>
                <a:gd name="T81" fmla="*/ 124 h 429"/>
                <a:gd name="T82" fmla="*/ 0 w 177"/>
                <a:gd name="T83" fmla="*/ 127 h 429"/>
                <a:gd name="T84" fmla="*/ 0 w 177"/>
                <a:gd name="T85" fmla="*/ 131 h 429"/>
                <a:gd name="T86" fmla="*/ 0 w 177"/>
                <a:gd name="T87" fmla="*/ 135 h 429"/>
                <a:gd name="T88" fmla="*/ 0 w 177"/>
                <a:gd name="T89" fmla="*/ 138 h 429"/>
                <a:gd name="T90" fmla="*/ 0 w 177"/>
                <a:gd name="T91" fmla="*/ 140 h 429"/>
                <a:gd name="T92" fmla="*/ 0 w 177"/>
                <a:gd name="T93" fmla="*/ 144 h 42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7" h="429">
                  <a:moveTo>
                    <a:pt x="177" y="0"/>
                  </a:moveTo>
                  <a:lnTo>
                    <a:pt x="169" y="7"/>
                  </a:lnTo>
                  <a:lnTo>
                    <a:pt x="162" y="15"/>
                  </a:lnTo>
                  <a:lnTo>
                    <a:pt x="154" y="22"/>
                  </a:lnTo>
                  <a:lnTo>
                    <a:pt x="149" y="31"/>
                  </a:lnTo>
                  <a:lnTo>
                    <a:pt x="142" y="38"/>
                  </a:lnTo>
                  <a:lnTo>
                    <a:pt x="136" y="47"/>
                  </a:lnTo>
                  <a:lnTo>
                    <a:pt x="129" y="54"/>
                  </a:lnTo>
                  <a:lnTo>
                    <a:pt x="124" y="62"/>
                  </a:lnTo>
                  <a:lnTo>
                    <a:pt x="117" y="70"/>
                  </a:lnTo>
                  <a:lnTo>
                    <a:pt x="112" y="78"/>
                  </a:lnTo>
                  <a:lnTo>
                    <a:pt x="106" y="85"/>
                  </a:lnTo>
                  <a:lnTo>
                    <a:pt x="102" y="94"/>
                  </a:lnTo>
                  <a:lnTo>
                    <a:pt x="97" y="101"/>
                  </a:lnTo>
                  <a:lnTo>
                    <a:pt x="93" y="109"/>
                  </a:lnTo>
                  <a:lnTo>
                    <a:pt x="89" y="118"/>
                  </a:lnTo>
                  <a:lnTo>
                    <a:pt x="84" y="127"/>
                  </a:lnTo>
                  <a:lnTo>
                    <a:pt x="79" y="134"/>
                  </a:lnTo>
                  <a:lnTo>
                    <a:pt x="74" y="141"/>
                  </a:lnTo>
                  <a:lnTo>
                    <a:pt x="70" y="148"/>
                  </a:lnTo>
                  <a:lnTo>
                    <a:pt x="66" y="157"/>
                  </a:lnTo>
                  <a:lnTo>
                    <a:pt x="62" y="164"/>
                  </a:lnTo>
                  <a:lnTo>
                    <a:pt x="59" y="172"/>
                  </a:lnTo>
                  <a:lnTo>
                    <a:pt x="56" y="179"/>
                  </a:lnTo>
                  <a:lnTo>
                    <a:pt x="53" y="188"/>
                  </a:lnTo>
                  <a:lnTo>
                    <a:pt x="49" y="195"/>
                  </a:lnTo>
                  <a:lnTo>
                    <a:pt x="44" y="202"/>
                  </a:lnTo>
                  <a:lnTo>
                    <a:pt x="42" y="209"/>
                  </a:lnTo>
                  <a:lnTo>
                    <a:pt x="39" y="217"/>
                  </a:lnTo>
                  <a:lnTo>
                    <a:pt x="34" y="231"/>
                  </a:lnTo>
                  <a:lnTo>
                    <a:pt x="30" y="246"/>
                  </a:lnTo>
                  <a:lnTo>
                    <a:pt x="24" y="259"/>
                  </a:lnTo>
                  <a:lnTo>
                    <a:pt x="20" y="272"/>
                  </a:lnTo>
                  <a:lnTo>
                    <a:pt x="17" y="285"/>
                  </a:lnTo>
                  <a:lnTo>
                    <a:pt x="14" y="299"/>
                  </a:lnTo>
                  <a:lnTo>
                    <a:pt x="10" y="311"/>
                  </a:lnTo>
                  <a:lnTo>
                    <a:pt x="9" y="324"/>
                  </a:lnTo>
                  <a:lnTo>
                    <a:pt x="6" y="335"/>
                  </a:lnTo>
                  <a:lnTo>
                    <a:pt x="6" y="348"/>
                  </a:lnTo>
                  <a:lnTo>
                    <a:pt x="3" y="358"/>
                  </a:lnTo>
                  <a:lnTo>
                    <a:pt x="2" y="369"/>
                  </a:lnTo>
                  <a:lnTo>
                    <a:pt x="0" y="379"/>
                  </a:lnTo>
                  <a:lnTo>
                    <a:pt x="0" y="391"/>
                  </a:lnTo>
                  <a:lnTo>
                    <a:pt x="0" y="401"/>
                  </a:lnTo>
                  <a:lnTo>
                    <a:pt x="0" y="411"/>
                  </a:lnTo>
                  <a:lnTo>
                    <a:pt x="0" y="419"/>
                  </a:lnTo>
                  <a:lnTo>
                    <a:pt x="0" y="429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2" name="Freeform 44"/>
            <p:cNvSpPr>
              <a:spLocks/>
            </p:cNvSpPr>
            <p:nvPr/>
          </p:nvSpPr>
          <p:spPr bwMode="auto">
            <a:xfrm>
              <a:off x="2634" y="1938"/>
              <a:ext cx="3" cy="39"/>
            </a:xfrm>
            <a:custGeom>
              <a:avLst/>
              <a:gdLst>
                <a:gd name="T0" fmla="*/ 0 w 5"/>
                <a:gd name="T1" fmla="*/ 0 h 56"/>
                <a:gd name="T2" fmla="*/ 0 w 5"/>
                <a:gd name="T3" fmla="*/ 3 h 56"/>
                <a:gd name="T4" fmla="*/ 0 w 5"/>
                <a:gd name="T5" fmla="*/ 6 h 56"/>
                <a:gd name="T6" fmla="*/ 0 w 5"/>
                <a:gd name="T7" fmla="*/ 9 h 56"/>
                <a:gd name="T8" fmla="*/ 1 w 5"/>
                <a:gd name="T9" fmla="*/ 12 h 56"/>
                <a:gd name="T10" fmla="*/ 1 w 5"/>
                <a:gd name="T11" fmla="*/ 15 h 56"/>
                <a:gd name="T12" fmla="*/ 1 w 5"/>
                <a:gd name="T13" fmla="*/ 19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lnTo>
                    <a:pt x="0" y="9"/>
                  </a:lnTo>
                  <a:lnTo>
                    <a:pt x="0" y="17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2" y="46"/>
                  </a:lnTo>
                  <a:lnTo>
                    <a:pt x="5" y="5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3" name="Freeform 45"/>
            <p:cNvSpPr>
              <a:spLocks/>
            </p:cNvSpPr>
            <p:nvPr/>
          </p:nvSpPr>
          <p:spPr bwMode="auto">
            <a:xfrm>
              <a:off x="2491" y="1977"/>
              <a:ext cx="146" cy="177"/>
            </a:xfrm>
            <a:custGeom>
              <a:avLst/>
              <a:gdLst>
                <a:gd name="T0" fmla="*/ 65 w 219"/>
                <a:gd name="T1" fmla="*/ 0 h 254"/>
                <a:gd name="T2" fmla="*/ 61 w 219"/>
                <a:gd name="T3" fmla="*/ 0 h 254"/>
                <a:gd name="T4" fmla="*/ 57 w 219"/>
                <a:gd name="T5" fmla="*/ 1 h 254"/>
                <a:gd name="T6" fmla="*/ 55 w 219"/>
                <a:gd name="T7" fmla="*/ 1 h 254"/>
                <a:gd name="T8" fmla="*/ 53 w 219"/>
                <a:gd name="T9" fmla="*/ 2 h 254"/>
                <a:gd name="T10" fmla="*/ 50 w 219"/>
                <a:gd name="T11" fmla="*/ 3 h 254"/>
                <a:gd name="T12" fmla="*/ 49 w 219"/>
                <a:gd name="T13" fmla="*/ 4 h 254"/>
                <a:gd name="T14" fmla="*/ 45 w 219"/>
                <a:gd name="T15" fmla="*/ 6 h 254"/>
                <a:gd name="T16" fmla="*/ 43 w 219"/>
                <a:gd name="T17" fmla="*/ 6 h 254"/>
                <a:gd name="T18" fmla="*/ 39 w 219"/>
                <a:gd name="T19" fmla="*/ 8 h 254"/>
                <a:gd name="T20" fmla="*/ 37 w 219"/>
                <a:gd name="T21" fmla="*/ 10 h 254"/>
                <a:gd name="T22" fmla="*/ 34 w 219"/>
                <a:gd name="T23" fmla="*/ 11 h 254"/>
                <a:gd name="T24" fmla="*/ 31 w 219"/>
                <a:gd name="T25" fmla="*/ 13 h 254"/>
                <a:gd name="T26" fmla="*/ 29 w 219"/>
                <a:gd name="T27" fmla="*/ 15 h 254"/>
                <a:gd name="T28" fmla="*/ 27 w 219"/>
                <a:gd name="T29" fmla="*/ 18 h 254"/>
                <a:gd name="T30" fmla="*/ 23 w 219"/>
                <a:gd name="T31" fmla="*/ 20 h 254"/>
                <a:gd name="T32" fmla="*/ 21 w 219"/>
                <a:gd name="T33" fmla="*/ 23 h 254"/>
                <a:gd name="T34" fmla="*/ 19 w 219"/>
                <a:gd name="T35" fmla="*/ 25 h 254"/>
                <a:gd name="T36" fmla="*/ 16 w 219"/>
                <a:gd name="T37" fmla="*/ 29 h 254"/>
                <a:gd name="T38" fmla="*/ 14 w 219"/>
                <a:gd name="T39" fmla="*/ 31 h 254"/>
                <a:gd name="T40" fmla="*/ 11 w 219"/>
                <a:gd name="T41" fmla="*/ 35 h 254"/>
                <a:gd name="T42" fmla="*/ 9 w 219"/>
                <a:gd name="T43" fmla="*/ 39 h 254"/>
                <a:gd name="T44" fmla="*/ 7 w 219"/>
                <a:gd name="T45" fmla="*/ 43 h 254"/>
                <a:gd name="T46" fmla="*/ 6 w 219"/>
                <a:gd name="T47" fmla="*/ 47 h 254"/>
                <a:gd name="T48" fmla="*/ 4 w 219"/>
                <a:gd name="T49" fmla="*/ 52 h 254"/>
                <a:gd name="T50" fmla="*/ 3 w 219"/>
                <a:gd name="T51" fmla="*/ 54 h 254"/>
                <a:gd name="T52" fmla="*/ 3 w 219"/>
                <a:gd name="T53" fmla="*/ 56 h 254"/>
                <a:gd name="T54" fmla="*/ 2 w 219"/>
                <a:gd name="T55" fmla="*/ 59 h 254"/>
                <a:gd name="T56" fmla="*/ 2 w 219"/>
                <a:gd name="T57" fmla="*/ 62 h 254"/>
                <a:gd name="T58" fmla="*/ 1 w 219"/>
                <a:gd name="T59" fmla="*/ 65 h 254"/>
                <a:gd name="T60" fmla="*/ 1 w 219"/>
                <a:gd name="T61" fmla="*/ 67 h 254"/>
                <a:gd name="T62" fmla="*/ 0 w 219"/>
                <a:gd name="T63" fmla="*/ 70 h 254"/>
                <a:gd name="T64" fmla="*/ 0 w 219"/>
                <a:gd name="T65" fmla="*/ 73 h 254"/>
                <a:gd name="T66" fmla="*/ 0 w 219"/>
                <a:gd name="T67" fmla="*/ 76 h 254"/>
                <a:gd name="T68" fmla="*/ 0 w 219"/>
                <a:gd name="T69" fmla="*/ 79 h 254"/>
                <a:gd name="T70" fmla="*/ 0 w 219"/>
                <a:gd name="T71" fmla="*/ 82 h 254"/>
                <a:gd name="T72" fmla="*/ 0 w 219"/>
                <a:gd name="T73" fmla="*/ 86 h 2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9" h="254">
                  <a:moveTo>
                    <a:pt x="219" y="0"/>
                  </a:moveTo>
                  <a:lnTo>
                    <a:pt x="206" y="0"/>
                  </a:lnTo>
                  <a:lnTo>
                    <a:pt x="194" y="4"/>
                  </a:lnTo>
                  <a:lnTo>
                    <a:pt x="186" y="4"/>
                  </a:lnTo>
                  <a:lnTo>
                    <a:pt x="179" y="7"/>
                  </a:lnTo>
                  <a:lnTo>
                    <a:pt x="170" y="8"/>
                  </a:lnTo>
                  <a:lnTo>
                    <a:pt x="163" y="13"/>
                  </a:lnTo>
                  <a:lnTo>
                    <a:pt x="153" y="16"/>
                  </a:lnTo>
                  <a:lnTo>
                    <a:pt x="144" y="18"/>
                  </a:lnTo>
                  <a:lnTo>
                    <a:pt x="134" y="23"/>
                  </a:lnTo>
                  <a:lnTo>
                    <a:pt x="126" y="28"/>
                  </a:lnTo>
                  <a:lnTo>
                    <a:pt x="116" y="33"/>
                  </a:lnTo>
                  <a:lnTo>
                    <a:pt x="107" y="38"/>
                  </a:lnTo>
                  <a:lnTo>
                    <a:pt x="99" y="44"/>
                  </a:lnTo>
                  <a:lnTo>
                    <a:pt x="90" y="53"/>
                  </a:lnTo>
                  <a:lnTo>
                    <a:pt x="80" y="58"/>
                  </a:lnTo>
                  <a:lnTo>
                    <a:pt x="71" y="67"/>
                  </a:lnTo>
                  <a:lnTo>
                    <a:pt x="63" y="75"/>
                  </a:lnTo>
                  <a:lnTo>
                    <a:pt x="54" y="84"/>
                  </a:lnTo>
                  <a:lnTo>
                    <a:pt x="46" y="93"/>
                  </a:lnTo>
                  <a:lnTo>
                    <a:pt x="39" y="104"/>
                  </a:lnTo>
                  <a:lnTo>
                    <a:pt x="32" y="115"/>
                  </a:lnTo>
                  <a:lnTo>
                    <a:pt x="26" y="128"/>
                  </a:lnTo>
                  <a:lnTo>
                    <a:pt x="19" y="140"/>
                  </a:lnTo>
                  <a:lnTo>
                    <a:pt x="14" y="154"/>
                  </a:lnTo>
                  <a:lnTo>
                    <a:pt x="12" y="160"/>
                  </a:lnTo>
                  <a:lnTo>
                    <a:pt x="10" y="167"/>
                  </a:lnTo>
                  <a:lnTo>
                    <a:pt x="7" y="175"/>
                  </a:lnTo>
                  <a:lnTo>
                    <a:pt x="6" y="184"/>
                  </a:lnTo>
                  <a:lnTo>
                    <a:pt x="3" y="191"/>
                  </a:lnTo>
                  <a:lnTo>
                    <a:pt x="2" y="198"/>
                  </a:lnTo>
                  <a:lnTo>
                    <a:pt x="0" y="207"/>
                  </a:lnTo>
                  <a:lnTo>
                    <a:pt x="0" y="217"/>
                  </a:lnTo>
                  <a:lnTo>
                    <a:pt x="0" y="225"/>
                  </a:lnTo>
                  <a:lnTo>
                    <a:pt x="0" y="234"/>
                  </a:lnTo>
                  <a:lnTo>
                    <a:pt x="0" y="244"/>
                  </a:lnTo>
                  <a:lnTo>
                    <a:pt x="0" y="254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4" name="Freeform 46"/>
            <p:cNvSpPr>
              <a:spLocks/>
            </p:cNvSpPr>
            <p:nvPr/>
          </p:nvSpPr>
          <p:spPr bwMode="auto">
            <a:xfrm>
              <a:off x="2491" y="2154"/>
              <a:ext cx="1" cy="18"/>
            </a:xfrm>
            <a:custGeom>
              <a:avLst/>
              <a:gdLst>
                <a:gd name="T0" fmla="*/ 0 w 2"/>
                <a:gd name="T1" fmla="*/ 0 h 26"/>
                <a:gd name="T2" fmla="*/ 0 w 2"/>
                <a:gd name="T3" fmla="*/ 4 h 26"/>
                <a:gd name="T4" fmla="*/ 1 w 2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6">
                  <a:moveTo>
                    <a:pt x="0" y="0"/>
                  </a:moveTo>
                  <a:lnTo>
                    <a:pt x="0" y="13"/>
                  </a:lnTo>
                  <a:lnTo>
                    <a:pt x="2" y="2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5" name="Freeform 47"/>
            <p:cNvSpPr>
              <a:spLocks/>
            </p:cNvSpPr>
            <p:nvPr/>
          </p:nvSpPr>
          <p:spPr bwMode="auto">
            <a:xfrm>
              <a:off x="2492" y="2172"/>
              <a:ext cx="99" cy="272"/>
            </a:xfrm>
            <a:custGeom>
              <a:avLst/>
              <a:gdLst>
                <a:gd name="T0" fmla="*/ 0 w 148"/>
                <a:gd name="T1" fmla="*/ 0 h 391"/>
                <a:gd name="T2" fmla="*/ 0 w 148"/>
                <a:gd name="T3" fmla="*/ 4 h 391"/>
                <a:gd name="T4" fmla="*/ 0 w 148"/>
                <a:gd name="T5" fmla="*/ 8 h 391"/>
                <a:gd name="T6" fmla="*/ 1 w 148"/>
                <a:gd name="T7" fmla="*/ 13 h 391"/>
                <a:gd name="T8" fmla="*/ 1 w 148"/>
                <a:gd name="T9" fmla="*/ 17 h 391"/>
                <a:gd name="T10" fmla="*/ 1 w 148"/>
                <a:gd name="T11" fmla="*/ 21 h 391"/>
                <a:gd name="T12" fmla="*/ 2 w 148"/>
                <a:gd name="T13" fmla="*/ 25 h 391"/>
                <a:gd name="T14" fmla="*/ 3 w 148"/>
                <a:gd name="T15" fmla="*/ 29 h 391"/>
                <a:gd name="T16" fmla="*/ 5 w 148"/>
                <a:gd name="T17" fmla="*/ 34 h 391"/>
                <a:gd name="T18" fmla="*/ 5 w 148"/>
                <a:gd name="T19" fmla="*/ 38 h 391"/>
                <a:gd name="T20" fmla="*/ 6 w 148"/>
                <a:gd name="T21" fmla="*/ 42 h 391"/>
                <a:gd name="T22" fmla="*/ 7 w 148"/>
                <a:gd name="T23" fmla="*/ 47 h 391"/>
                <a:gd name="T24" fmla="*/ 9 w 148"/>
                <a:gd name="T25" fmla="*/ 51 h 391"/>
                <a:gd name="T26" fmla="*/ 9 w 148"/>
                <a:gd name="T27" fmla="*/ 56 h 391"/>
                <a:gd name="T28" fmla="*/ 11 w 148"/>
                <a:gd name="T29" fmla="*/ 60 h 391"/>
                <a:gd name="T30" fmla="*/ 13 w 148"/>
                <a:gd name="T31" fmla="*/ 65 h 391"/>
                <a:gd name="T32" fmla="*/ 14 w 148"/>
                <a:gd name="T33" fmla="*/ 69 h 391"/>
                <a:gd name="T34" fmla="*/ 15 w 148"/>
                <a:gd name="T35" fmla="*/ 72 h 391"/>
                <a:gd name="T36" fmla="*/ 17 w 148"/>
                <a:gd name="T37" fmla="*/ 76 h 391"/>
                <a:gd name="T38" fmla="*/ 18 w 148"/>
                <a:gd name="T39" fmla="*/ 80 h 391"/>
                <a:gd name="T40" fmla="*/ 20 w 148"/>
                <a:gd name="T41" fmla="*/ 85 h 391"/>
                <a:gd name="T42" fmla="*/ 21 w 148"/>
                <a:gd name="T43" fmla="*/ 88 h 391"/>
                <a:gd name="T44" fmla="*/ 23 w 148"/>
                <a:gd name="T45" fmla="*/ 93 h 391"/>
                <a:gd name="T46" fmla="*/ 25 w 148"/>
                <a:gd name="T47" fmla="*/ 96 h 391"/>
                <a:gd name="T48" fmla="*/ 27 w 148"/>
                <a:gd name="T49" fmla="*/ 101 h 391"/>
                <a:gd name="T50" fmla="*/ 29 w 148"/>
                <a:gd name="T51" fmla="*/ 104 h 391"/>
                <a:gd name="T52" fmla="*/ 31 w 148"/>
                <a:gd name="T53" fmla="*/ 109 h 391"/>
                <a:gd name="T54" fmla="*/ 33 w 148"/>
                <a:gd name="T55" fmla="*/ 112 h 391"/>
                <a:gd name="T56" fmla="*/ 35 w 148"/>
                <a:gd name="T57" fmla="*/ 116 h 391"/>
                <a:gd name="T58" fmla="*/ 37 w 148"/>
                <a:gd name="T59" fmla="*/ 120 h 391"/>
                <a:gd name="T60" fmla="*/ 39 w 148"/>
                <a:gd name="T61" fmla="*/ 124 h 391"/>
                <a:gd name="T62" fmla="*/ 41 w 148"/>
                <a:gd name="T63" fmla="*/ 127 h 391"/>
                <a:gd name="T64" fmla="*/ 44 w 148"/>
                <a:gd name="T65" fmla="*/ 131 h 3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8" h="391">
                  <a:moveTo>
                    <a:pt x="0" y="0"/>
                  </a:moveTo>
                  <a:lnTo>
                    <a:pt x="0" y="11"/>
                  </a:lnTo>
                  <a:lnTo>
                    <a:pt x="0" y="24"/>
                  </a:lnTo>
                  <a:lnTo>
                    <a:pt x="1" y="37"/>
                  </a:lnTo>
                  <a:lnTo>
                    <a:pt x="4" y="50"/>
                  </a:lnTo>
                  <a:lnTo>
                    <a:pt x="5" y="62"/>
                  </a:lnTo>
                  <a:lnTo>
                    <a:pt x="8" y="75"/>
                  </a:lnTo>
                  <a:lnTo>
                    <a:pt x="11" y="88"/>
                  </a:lnTo>
                  <a:lnTo>
                    <a:pt x="15" y="101"/>
                  </a:lnTo>
                  <a:lnTo>
                    <a:pt x="17" y="114"/>
                  </a:lnTo>
                  <a:lnTo>
                    <a:pt x="20" y="127"/>
                  </a:lnTo>
                  <a:lnTo>
                    <a:pt x="24" y="139"/>
                  </a:lnTo>
                  <a:lnTo>
                    <a:pt x="28" y="152"/>
                  </a:lnTo>
                  <a:lnTo>
                    <a:pt x="32" y="165"/>
                  </a:lnTo>
                  <a:lnTo>
                    <a:pt x="37" y="178"/>
                  </a:lnTo>
                  <a:lnTo>
                    <a:pt x="42" y="191"/>
                  </a:lnTo>
                  <a:lnTo>
                    <a:pt x="48" y="204"/>
                  </a:lnTo>
                  <a:lnTo>
                    <a:pt x="52" y="215"/>
                  </a:lnTo>
                  <a:lnTo>
                    <a:pt x="57" y="226"/>
                  </a:lnTo>
                  <a:lnTo>
                    <a:pt x="62" y="238"/>
                  </a:lnTo>
                  <a:lnTo>
                    <a:pt x="68" y="251"/>
                  </a:lnTo>
                  <a:lnTo>
                    <a:pt x="72" y="262"/>
                  </a:lnTo>
                  <a:lnTo>
                    <a:pt x="79" y="275"/>
                  </a:lnTo>
                  <a:lnTo>
                    <a:pt x="85" y="286"/>
                  </a:lnTo>
                  <a:lnTo>
                    <a:pt x="92" y="299"/>
                  </a:lnTo>
                  <a:lnTo>
                    <a:pt x="98" y="309"/>
                  </a:lnTo>
                  <a:lnTo>
                    <a:pt x="105" y="322"/>
                  </a:lnTo>
                  <a:lnTo>
                    <a:pt x="111" y="332"/>
                  </a:lnTo>
                  <a:lnTo>
                    <a:pt x="118" y="345"/>
                  </a:lnTo>
                  <a:lnTo>
                    <a:pt x="125" y="355"/>
                  </a:lnTo>
                  <a:lnTo>
                    <a:pt x="132" y="368"/>
                  </a:lnTo>
                  <a:lnTo>
                    <a:pt x="139" y="378"/>
                  </a:lnTo>
                  <a:lnTo>
                    <a:pt x="148" y="391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6" name="Freeform 48"/>
            <p:cNvSpPr>
              <a:spLocks/>
            </p:cNvSpPr>
            <p:nvPr/>
          </p:nvSpPr>
          <p:spPr bwMode="auto">
            <a:xfrm>
              <a:off x="2591" y="2444"/>
              <a:ext cx="1" cy="1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7" name="Freeform 49"/>
            <p:cNvSpPr>
              <a:spLocks/>
            </p:cNvSpPr>
            <p:nvPr/>
          </p:nvSpPr>
          <p:spPr bwMode="auto">
            <a:xfrm>
              <a:off x="2591" y="2445"/>
              <a:ext cx="6" cy="7"/>
            </a:xfrm>
            <a:custGeom>
              <a:avLst/>
              <a:gdLst>
                <a:gd name="T0" fmla="*/ 0 w 9"/>
                <a:gd name="T1" fmla="*/ 0 h 10"/>
                <a:gd name="T2" fmla="*/ 1 w 9"/>
                <a:gd name="T3" fmla="*/ 2 h 10"/>
                <a:gd name="T4" fmla="*/ 3 w 9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1" y="6"/>
                  </a:lnTo>
                  <a:lnTo>
                    <a:pt x="9" y="1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8" name="Freeform 50"/>
            <p:cNvSpPr>
              <a:spLocks/>
            </p:cNvSpPr>
            <p:nvPr/>
          </p:nvSpPr>
          <p:spPr bwMode="auto">
            <a:xfrm>
              <a:off x="2597" y="2452"/>
              <a:ext cx="121" cy="146"/>
            </a:xfrm>
            <a:custGeom>
              <a:avLst/>
              <a:gdLst>
                <a:gd name="T0" fmla="*/ 0 w 182"/>
                <a:gd name="T1" fmla="*/ 0 h 210"/>
                <a:gd name="T2" fmla="*/ 1 w 182"/>
                <a:gd name="T3" fmla="*/ 3 h 210"/>
                <a:gd name="T4" fmla="*/ 3 w 182"/>
                <a:gd name="T5" fmla="*/ 6 h 210"/>
                <a:gd name="T6" fmla="*/ 5 w 182"/>
                <a:gd name="T7" fmla="*/ 8 h 210"/>
                <a:gd name="T8" fmla="*/ 6 w 182"/>
                <a:gd name="T9" fmla="*/ 10 h 210"/>
                <a:gd name="T10" fmla="*/ 8 w 182"/>
                <a:gd name="T11" fmla="*/ 13 h 210"/>
                <a:gd name="T12" fmla="*/ 9 w 182"/>
                <a:gd name="T13" fmla="*/ 16 h 210"/>
                <a:gd name="T14" fmla="*/ 11 w 182"/>
                <a:gd name="T15" fmla="*/ 18 h 210"/>
                <a:gd name="T16" fmla="*/ 13 w 182"/>
                <a:gd name="T17" fmla="*/ 22 h 210"/>
                <a:gd name="T18" fmla="*/ 15 w 182"/>
                <a:gd name="T19" fmla="*/ 23 h 210"/>
                <a:gd name="T20" fmla="*/ 17 w 182"/>
                <a:gd name="T21" fmla="*/ 26 h 210"/>
                <a:gd name="T22" fmla="*/ 18 w 182"/>
                <a:gd name="T23" fmla="*/ 28 h 210"/>
                <a:gd name="T24" fmla="*/ 20 w 182"/>
                <a:gd name="T25" fmla="*/ 31 h 210"/>
                <a:gd name="T26" fmla="*/ 22 w 182"/>
                <a:gd name="T27" fmla="*/ 33 h 210"/>
                <a:gd name="T28" fmla="*/ 23 w 182"/>
                <a:gd name="T29" fmla="*/ 35 h 210"/>
                <a:gd name="T30" fmla="*/ 25 w 182"/>
                <a:gd name="T31" fmla="*/ 38 h 210"/>
                <a:gd name="T32" fmla="*/ 27 w 182"/>
                <a:gd name="T33" fmla="*/ 40 h 210"/>
                <a:gd name="T34" fmla="*/ 29 w 182"/>
                <a:gd name="T35" fmla="*/ 42 h 210"/>
                <a:gd name="T36" fmla="*/ 31 w 182"/>
                <a:gd name="T37" fmla="*/ 44 h 210"/>
                <a:gd name="T38" fmla="*/ 32 w 182"/>
                <a:gd name="T39" fmla="*/ 46 h 210"/>
                <a:gd name="T40" fmla="*/ 34 w 182"/>
                <a:gd name="T41" fmla="*/ 49 h 210"/>
                <a:gd name="T42" fmla="*/ 35 w 182"/>
                <a:gd name="T43" fmla="*/ 50 h 210"/>
                <a:gd name="T44" fmla="*/ 37 w 182"/>
                <a:gd name="T45" fmla="*/ 52 h 210"/>
                <a:gd name="T46" fmla="*/ 39 w 182"/>
                <a:gd name="T47" fmla="*/ 55 h 210"/>
                <a:gd name="T48" fmla="*/ 41 w 182"/>
                <a:gd name="T49" fmla="*/ 56 h 210"/>
                <a:gd name="T50" fmla="*/ 43 w 182"/>
                <a:gd name="T51" fmla="*/ 60 h 210"/>
                <a:gd name="T52" fmla="*/ 47 w 182"/>
                <a:gd name="T53" fmla="*/ 64 h 210"/>
                <a:gd name="T54" fmla="*/ 51 w 182"/>
                <a:gd name="T55" fmla="*/ 67 h 210"/>
                <a:gd name="T56" fmla="*/ 53 w 182"/>
                <a:gd name="T57" fmla="*/ 71 h 2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2" h="210">
                  <a:moveTo>
                    <a:pt x="0" y="0"/>
                  </a:moveTo>
                  <a:lnTo>
                    <a:pt x="4" y="8"/>
                  </a:lnTo>
                  <a:lnTo>
                    <a:pt x="10" y="16"/>
                  </a:lnTo>
                  <a:lnTo>
                    <a:pt x="15" y="23"/>
                  </a:lnTo>
                  <a:lnTo>
                    <a:pt x="21" y="32"/>
                  </a:lnTo>
                  <a:lnTo>
                    <a:pt x="27" y="39"/>
                  </a:lnTo>
                  <a:lnTo>
                    <a:pt x="32" y="48"/>
                  </a:lnTo>
                  <a:lnTo>
                    <a:pt x="38" y="55"/>
                  </a:lnTo>
                  <a:lnTo>
                    <a:pt x="45" y="63"/>
                  </a:lnTo>
                  <a:lnTo>
                    <a:pt x="50" y="69"/>
                  </a:lnTo>
                  <a:lnTo>
                    <a:pt x="57" y="78"/>
                  </a:lnTo>
                  <a:lnTo>
                    <a:pt x="61" y="83"/>
                  </a:lnTo>
                  <a:lnTo>
                    <a:pt x="68" y="92"/>
                  </a:lnTo>
                  <a:lnTo>
                    <a:pt x="74" y="98"/>
                  </a:lnTo>
                  <a:lnTo>
                    <a:pt x="79" y="106"/>
                  </a:lnTo>
                  <a:lnTo>
                    <a:pt x="85" y="112"/>
                  </a:lnTo>
                  <a:lnTo>
                    <a:pt x="92" y="120"/>
                  </a:lnTo>
                  <a:lnTo>
                    <a:pt x="97" y="126"/>
                  </a:lnTo>
                  <a:lnTo>
                    <a:pt x="104" y="132"/>
                  </a:lnTo>
                  <a:lnTo>
                    <a:pt x="108" y="137"/>
                  </a:lnTo>
                  <a:lnTo>
                    <a:pt x="115" y="145"/>
                  </a:lnTo>
                  <a:lnTo>
                    <a:pt x="119" y="150"/>
                  </a:lnTo>
                  <a:lnTo>
                    <a:pt x="127" y="156"/>
                  </a:lnTo>
                  <a:lnTo>
                    <a:pt x="131" y="162"/>
                  </a:lnTo>
                  <a:lnTo>
                    <a:pt x="138" y="169"/>
                  </a:lnTo>
                  <a:lnTo>
                    <a:pt x="148" y="179"/>
                  </a:lnTo>
                  <a:lnTo>
                    <a:pt x="159" y="190"/>
                  </a:lnTo>
                  <a:lnTo>
                    <a:pt x="171" y="200"/>
                  </a:lnTo>
                  <a:lnTo>
                    <a:pt x="182" y="21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89" name="Line 51"/>
            <p:cNvSpPr>
              <a:spLocks noChangeShapeType="1"/>
            </p:cNvSpPr>
            <p:nvPr/>
          </p:nvSpPr>
          <p:spPr bwMode="auto">
            <a:xfrm>
              <a:off x="2718" y="2598"/>
              <a:ext cx="31" cy="30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0" name="Freeform 52"/>
            <p:cNvSpPr>
              <a:spLocks/>
            </p:cNvSpPr>
            <p:nvPr/>
          </p:nvSpPr>
          <p:spPr bwMode="auto">
            <a:xfrm>
              <a:off x="2749" y="2628"/>
              <a:ext cx="7" cy="9"/>
            </a:xfrm>
            <a:custGeom>
              <a:avLst/>
              <a:gdLst>
                <a:gd name="T0" fmla="*/ 0 w 10"/>
                <a:gd name="T1" fmla="*/ 0 h 13"/>
                <a:gd name="T2" fmla="*/ 1 w 10"/>
                <a:gd name="T3" fmla="*/ 3 h 13"/>
                <a:gd name="T4" fmla="*/ 4 w 10"/>
                <a:gd name="T5" fmla="*/ 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3" y="8"/>
                  </a:lnTo>
                  <a:lnTo>
                    <a:pt x="10" y="13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1" name="Freeform 53"/>
            <p:cNvSpPr>
              <a:spLocks/>
            </p:cNvSpPr>
            <p:nvPr/>
          </p:nvSpPr>
          <p:spPr bwMode="auto">
            <a:xfrm>
              <a:off x="2756" y="2637"/>
              <a:ext cx="2" cy="0"/>
            </a:xfrm>
            <a:custGeom>
              <a:avLst/>
              <a:gdLst>
                <a:gd name="T0" fmla="*/ 0 w 3"/>
                <a:gd name="T1" fmla="*/ 1 w 3"/>
                <a:gd name="T2" fmla="*/ 1 w 3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2" y="0"/>
                  </a:lnTo>
                  <a:lnTo>
                    <a:pt x="3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2" name="Line 54"/>
            <p:cNvSpPr>
              <a:spLocks noChangeShapeType="1"/>
            </p:cNvSpPr>
            <p:nvPr/>
          </p:nvSpPr>
          <p:spPr bwMode="auto">
            <a:xfrm>
              <a:off x="2758" y="2637"/>
              <a:ext cx="4" cy="2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3" name="Freeform 55"/>
            <p:cNvSpPr>
              <a:spLocks/>
            </p:cNvSpPr>
            <p:nvPr/>
          </p:nvSpPr>
          <p:spPr bwMode="auto">
            <a:xfrm>
              <a:off x="2762" y="2639"/>
              <a:ext cx="203" cy="162"/>
            </a:xfrm>
            <a:custGeom>
              <a:avLst/>
              <a:gdLst>
                <a:gd name="T0" fmla="*/ 0 w 304"/>
                <a:gd name="T1" fmla="*/ 0 h 232"/>
                <a:gd name="T2" fmla="*/ 2 w 304"/>
                <a:gd name="T3" fmla="*/ 2 h 232"/>
                <a:gd name="T4" fmla="*/ 5 w 304"/>
                <a:gd name="T5" fmla="*/ 5 h 232"/>
                <a:gd name="T6" fmla="*/ 7 w 304"/>
                <a:gd name="T7" fmla="*/ 7 h 232"/>
                <a:gd name="T8" fmla="*/ 10 w 304"/>
                <a:gd name="T9" fmla="*/ 10 h 232"/>
                <a:gd name="T10" fmla="*/ 12 w 304"/>
                <a:gd name="T11" fmla="*/ 13 h 232"/>
                <a:gd name="T12" fmla="*/ 15 w 304"/>
                <a:gd name="T13" fmla="*/ 15 h 232"/>
                <a:gd name="T14" fmla="*/ 18 w 304"/>
                <a:gd name="T15" fmla="*/ 19 h 232"/>
                <a:gd name="T16" fmla="*/ 21 w 304"/>
                <a:gd name="T17" fmla="*/ 22 h 232"/>
                <a:gd name="T18" fmla="*/ 23 w 304"/>
                <a:gd name="T19" fmla="*/ 24 h 232"/>
                <a:gd name="T20" fmla="*/ 26 w 304"/>
                <a:gd name="T21" fmla="*/ 27 h 232"/>
                <a:gd name="T22" fmla="*/ 29 w 304"/>
                <a:gd name="T23" fmla="*/ 29 h 232"/>
                <a:gd name="T24" fmla="*/ 32 w 304"/>
                <a:gd name="T25" fmla="*/ 32 h 232"/>
                <a:gd name="T26" fmla="*/ 35 w 304"/>
                <a:gd name="T27" fmla="*/ 35 h 232"/>
                <a:gd name="T28" fmla="*/ 38 w 304"/>
                <a:gd name="T29" fmla="*/ 38 h 232"/>
                <a:gd name="T30" fmla="*/ 41 w 304"/>
                <a:gd name="T31" fmla="*/ 40 h 232"/>
                <a:gd name="T32" fmla="*/ 43 w 304"/>
                <a:gd name="T33" fmla="*/ 43 h 232"/>
                <a:gd name="T34" fmla="*/ 46 w 304"/>
                <a:gd name="T35" fmla="*/ 46 h 232"/>
                <a:gd name="T36" fmla="*/ 49 w 304"/>
                <a:gd name="T37" fmla="*/ 47 h 232"/>
                <a:gd name="T38" fmla="*/ 52 w 304"/>
                <a:gd name="T39" fmla="*/ 50 h 232"/>
                <a:gd name="T40" fmla="*/ 55 w 304"/>
                <a:gd name="T41" fmla="*/ 54 h 232"/>
                <a:gd name="T42" fmla="*/ 58 w 304"/>
                <a:gd name="T43" fmla="*/ 56 h 232"/>
                <a:gd name="T44" fmla="*/ 61 w 304"/>
                <a:gd name="T45" fmla="*/ 58 h 232"/>
                <a:gd name="T46" fmla="*/ 63 w 304"/>
                <a:gd name="T47" fmla="*/ 61 h 232"/>
                <a:gd name="T48" fmla="*/ 67 w 304"/>
                <a:gd name="T49" fmla="*/ 63 h 232"/>
                <a:gd name="T50" fmla="*/ 69 w 304"/>
                <a:gd name="T51" fmla="*/ 65 h 232"/>
                <a:gd name="T52" fmla="*/ 73 w 304"/>
                <a:gd name="T53" fmla="*/ 67 h 232"/>
                <a:gd name="T54" fmla="*/ 76 w 304"/>
                <a:gd name="T55" fmla="*/ 69 h 232"/>
                <a:gd name="T56" fmla="*/ 79 w 304"/>
                <a:gd name="T57" fmla="*/ 72 h 232"/>
                <a:gd name="T58" fmla="*/ 81 w 304"/>
                <a:gd name="T59" fmla="*/ 73 h 232"/>
                <a:gd name="T60" fmla="*/ 85 w 304"/>
                <a:gd name="T61" fmla="*/ 75 h 232"/>
                <a:gd name="T62" fmla="*/ 87 w 304"/>
                <a:gd name="T63" fmla="*/ 78 h 232"/>
                <a:gd name="T64" fmla="*/ 91 w 304"/>
                <a:gd name="T65" fmla="*/ 79 h 2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04" h="232">
                  <a:moveTo>
                    <a:pt x="0" y="0"/>
                  </a:moveTo>
                  <a:lnTo>
                    <a:pt x="7" y="7"/>
                  </a:lnTo>
                  <a:lnTo>
                    <a:pt x="16" y="14"/>
                  </a:lnTo>
                  <a:lnTo>
                    <a:pt x="24" y="21"/>
                  </a:lnTo>
                  <a:lnTo>
                    <a:pt x="33" y="30"/>
                  </a:lnTo>
                  <a:lnTo>
                    <a:pt x="41" y="37"/>
                  </a:lnTo>
                  <a:lnTo>
                    <a:pt x="51" y="45"/>
                  </a:lnTo>
                  <a:lnTo>
                    <a:pt x="60" y="54"/>
                  </a:lnTo>
                  <a:lnTo>
                    <a:pt x="70" y="63"/>
                  </a:lnTo>
                  <a:lnTo>
                    <a:pt x="78" y="70"/>
                  </a:lnTo>
                  <a:lnTo>
                    <a:pt x="88" y="78"/>
                  </a:lnTo>
                  <a:lnTo>
                    <a:pt x="98" y="85"/>
                  </a:lnTo>
                  <a:lnTo>
                    <a:pt x="108" y="94"/>
                  </a:lnTo>
                  <a:lnTo>
                    <a:pt x="117" y="101"/>
                  </a:lnTo>
                  <a:lnTo>
                    <a:pt x="127" y="110"/>
                  </a:lnTo>
                  <a:lnTo>
                    <a:pt x="137" y="118"/>
                  </a:lnTo>
                  <a:lnTo>
                    <a:pt x="147" y="127"/>
                  </a:lnTo>
                  <a:lnTo>
                    <a:pt x="155" y="134"/>
                  </a:lnTo>
                  <a:lnTo>
                    <a:pt x="165" y="141"/>
                  </a:lnTo>
                  <a:lnTo>
                    <a:pt x="175" y="148"/>
                  </a:lnTo>
                  <a:lnTo>
                    <a:pt x="185" y="157"/>
                  </a:lnTo>
                  <a:lnTo>
                    <a:pt x="194" y="164"/>
                  </a:lnTo>
                  <a:lnTo>
                    <a:pt x="205" y="171"/>
                  </a:lnTo>
                  <a:lnTo>
                    <a:pt x="214" y="178"/>
                  </a:lnTo>
                  <a:lnTo>
                    <a:pt x="225" y="185"/>
                  </a:lnTo>
                  <a:lnTo>
                    <a:pt x="234" y="191"/>
                  </a:lnTo>
                  <a:lnTo>
                    <a:pt x="244" y="198"/>
                  </a:lnTo>
                  <a:lnTo>
                    <a:pt x="254" y="204"/>
                  </a:lnTo>
                  <a:lnTo>
                    <a:pt x="264" y="211"/>
                  </a:lnTo>
                  <a:lnTo>
                    <a:pt x="273" y="215"/>
                  </a:lnTo>
                  <a:lnTo>
                    <a:pt x="284" y="221"/>
                  </a:lnTo>
                  <a:lnTo>
                    <a:pt x="293" y="227"/>
                  </a:lnTo>
                  <a:lnTo>
                    <a:pt x="304" y="23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4" name="Freeform 56"/>
            <p:cNvSpPr>
              <a:spLocks/>
            </p:cNvSpPr>
            <p:nvPr/>
          </p:nvSpPr>
          <p:spPr bwMode="auto">
            <a:xfrm>
              <a:off x="2851" y="2801"/>
              <a:ext cx="116" cy="470"/>
            </a:xfrm>
            <a:custGeom>
              <a:avLst/>
              <a:gdLst>
                <a:gd name="T0" fmla="*/ 50 w 174"/>
                <a:gd name="T1" fmla="*/ 0 h 676"/>
                <a:gd name="T2" fmla="*/ 51 w 174"/>
                <a:gd name="T3" fmla="*/ 6 h 676"/>
                <a:gd name="T4" fmla="*/ 51 w 174"/>
                <a:gd name="T5" fmla="*/ 11 h 676"/>
                <a:gd name="T6" fmla="*/ 51 w 174"/>
                <a:gd name="T7" fmla="*/ 17 h 676"/>
                <a:gd name="T8" fmla="*/ 51 w 174"/>
                <a:gd name="T9" fmla="*/ 22 h 676"/>
                <a:gd name="T10" fmla="*/ 51 w 174"/>
                <a:gd name="T11" fmla="*/ 28 h 676"/>
                <a:gd name="T12" fmla="*/ 51 w 174"/>
                <a:gd name="T13" fmla="*/ 33 h 676"/>
                <a:gd name="T14" fmla="*/ 51 w 174"/>
                <a:gd name="T15" fmla="*/ 39 h 676"/>
                <a:gd name="T16" fmla="*/ 51 w 174"/>
                <a:gd name="T17" fmla="*/ 44 h 676"/>
                <a:gd name="T18" fmla="*/ 51 w 174"/>
                <a:gd name="T19" fmla="*/ 49 h 676"/>
                <a:gd name="T20" fmla="*/ 51 w 174"/>
                <a:gd name="T21" fmla="*/ 55 h 676"/>
                <a:gd name="T22" fmla="*/ 50 w 174"/>
                <a:gd name="T23" fmla="*/ 60 h 676"/>
                <a:gd name="T24" fmla="*/ 50 w 174"/>
                <a:gd name="T25" fmla="*/ 66 h 676"/>
                <a:gd name="T26" fmla="*/ 49 w 174"/>
                <a:gd name="T27" fmla="*/ 71 h 676"/>
                <a:gd name="T28" fmla="*/ 49 w 174"/>
                <a:gd name="T29" fmla="*/ 76 h 676"/>
                <a:gd name="T30" fmla="*/ 49 w 174"/>
                <a:gd name="T31" fmla="*/ 81 h 676"/>
                <a:gd name="T32" fmla="*/ 47 w 174"/>
                <a:gd name="T33" fmla="*/ 86 h 676"/>
                <a:gd name="T34" fmla="*/ 47 w 174"/>
                <a:gd name="T35" fmla="*/ 91 h 676"/>
                <a:gd name="T36" fmla="*/ 46 w 174"/>
                <a:gd name="T37" fmla="*/ 96 h 676"/>
                <a:gd name="T38" fmla="*/ 45 w 174"/>
                <a:gd name="T39" fmla="*/ 101 h 676"/>
                <a:gd name="T40" fmla="*/ 44 w 174"/>
                <a:gd name="T41" fmla="*/ 106 h 676"/>
                <a:gd name="T42" fmla="*/ 43 w 174"/>
                <a:gd name="T43" fmla="*/ 110 h 676"/>
                <a:gd name="T44" fmla="*/ 42 w 174"/>
                <a:gd name="T45" fmla="*/ 115 h 676"/>
                <a:gd name="T46" fmla="*/ 41 w 174"/>
                <a:gd name="T47" fmla="*/ 120 h 676"/>
                <a:gd name="T48" fmla="*/ 41 w 174"/>
                <a:gd name="T49" fmla="*/ 124 h 676"/>
                <a:gd name="T50" fmla="*/ 39 w 174"/>
                <a:gd name="T51" fmla="*/ 129 h 676"/>
                <a:gd name="T52" fmla="*/ 38 w 174"/>
                <a:gd name="T53" fmla="*/ 133 h 676"/>
                <a:gd name="T54" fmla="*/ 37 w 174"/>
                <a:gd name="T55" fmla="*/ 137 h 676"/>
                <a:gd name="T56" fmla="*/ 35 w 174"/>
                <a:gd name="T57" fmla="*/ 142 h 676"/>
                <a:gd name="T58" fmla="*/ 34 w 174"/>
                <a:gd name="T59" fmla="*/ 146 h 676"/>
                <a:gd name="T60" fmla="*/ 33 w 174"/>
                <a:gd name="T61" fmla="*/ 150 h 676"/>
                <a:gd name="T62" fmla="*/ 31 w 174"/>
                <a:gd name="T63" fmla="*/ 154 h 676"/>
                <a:gd name="T64" fmla="*/ 31 w 174"/>
                <a:gd name="T65" fmla="*/ 158 h 676"/>
                <a:gd name="T66" fmla="*/ 29 w 174"/>
                <a:gd name="T67" fmla="*/ 161 h 676"/>
                <a:gd name="T68" fmla="*/ 27 w 174"/>
                <a:gd name="T69" fmla="*/ 165 h 676"/>
                <a:gd name="T70" fmla="*/ 26 w 174"/>
                <a:gd name="T71" fmla="*/ 169 h 676"/>
                <a:gd name="T72" fmla="*/ 25 w 174"/>
                <a:gd name="T73" fmla="*/ 172 h 676"/>
                <a:gd name="T74" fmla="*/ 23 w 174"/>
                <a:gd name="T75" fmla="*/ 176 h 676"/>
                <a:gd name="T76" fmla="*/ 22 w 174"/>
                <a:gd name="T77" fmla="*/ 179 h 676"/>
                <a:gd name="T78" fmla="*/ 21 w 174"/>
                <a:gd name="T79" fmla="*/ 183 h 676"/>
                <a:gd name="T80" fmla="*/ 19 w 174"/>
                <a:gd name="T81" fmla="*/ 186 h 676"/>
                <a:gd name="T82" fmla="*/ 18 w 174"/>
                <a:gd name="T83" fmla="*/ 189 h 676"/>
                <a:gd name="T84" fmla="*/ 17 w 174"/>
                <a:gd name="T85" fmla="*/ 192 h 676"/>
                <a:gd name="T86" fmla="*/ 15 w 174"/>
                <a:gd name="T87" fmla="*/ 195 h 676"/>
                <a:gd name="T88" fmla="*/ 15 w 174"/>
                <a:gd name="T89" fmla="*/ 197 h 676"/>
                <a:gd name="T90" fmla="*/ 13 w 174"/>
                <a:gd name="T91" fmla="*/ 200 h 676"/>
                <a:gd name="T92" fmla="*/ 12 w 174"/>
                <a:gd name="T93" fmla="*/ 203 h 676"/>
                <a:gd name="T94" fmla="*/ 11 w 174"/>
                <a:gd name="T95" fmla="*/ 205 h 676"/>
                <a:gd name="T96" fmla="*/ 10 w 174"/>
                <a:gd name="T97" fmla="*/ 208 h 676"/>
                <a:gd name="T98" fmla="*/ 7 w 174"/>
                <a:gd name="T99" fmla="*/ 212 h 676"/>
                <a:gd name="T100" fmla="*/ 6 w 174"/>
                <a:gd name="T101" fmla="*/ 216 h 676"/>
                <a:gd name="T102" fmla="*/ 4 w 174"/>
                <a:gd name="T103" fmla="*/ 218 h 676"/>
                <a:gd name="T104" fmla="*/ 3 w 174"/>
                <a:gd name="T105" fmla="*/ 222 h 676"/>
                <a:gd name="T106" fmla="*/ 1 w 174"/>
                <a:gd name="T107" fmla="*/ 225 h 676"/>
                <a:gd name="T108" fmla="*/ 0 w 174"/>
                <a:gd name="T109" fmla="*/ 227 h 6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4" h="676">
                  <a:moveTo>
                    <a:pt x="170" y="0"/>
                  </a:moveTo>
                  <a:lnTo>
                    <a:pt x="171" y="16"/>
                  </a:lnTo>
                  <a:lnTo>
                    <a:pt x="173" y="33"/>
                  </a:lnTo>
                  <a:lnTo>
                    <a:pt x="173" y="49"/>
                  </a:lnTo>
                  <a:lnTo>
                    <a:pt x="174" y="66"/>
                  </a:lnTo>
                  <a:lnTo>
                    <a:pt x="174" y="82"/>
                  </a:lnTo>
                  <a:lnTo>
                    <a:pt x="174" y="99"/>
                  </a:lnTo>
                  <a:lnTo>
                    <a:pt x="174" y="115"/>
                  </a:lnTo>
                  <a:lnTo>
                    <a:pt x="174" y="132"/>
                  </a:lnTo>
                  <a:lnTo>
                    <a:pt x="173" y="147"/>
                  </a:lnTo>
                  <a:lnTo>
                    <a:pt x="171" y="163"/>
                  </a:lnTo>
                  <a:lnTo>
                    <a:pt x="170" y="179"/>
                  </a:lnTo>
                  <a:lnTo>
                    <a:pt x="170" y="195"/>
                  </a:lnTo>
                  <a:lnTo>
                    <a:pt x="167" y="210"/>
                  </a:lnTo>
                  <a:lnTo>
                    <a:pt x="166" y="226"/>
                  </a:lnTo>
                  <a:lnTo>
                    <a:pt x="163" y="242"/>
                  </a:lnTo>
                  <a:lnTo>
                    <a:pt x="161" y="257"/>
                  </a:lnTo>
                  <a:lnTo>
                    <a:pt x="157" y="272"/>
                  </a:lnTo>
                  <a:lnTo>
                    <a:pt x="154" y="286"/>
                  </a:lnTo>
                  <a:lnTo>
                    <a:pt x="151" y="300"/>
                  </a:lnTo>
                  <a:lnTo>
                    <a:pt x="149" y="314"/>
                  </a:lnTo>
                  <a:lnTo>
                    <a:pt x="144" y="327"/>
                  </a:lnTo>
                  <a:lnTo>
                    <a:pt x="141" y="342"/>
                  </a:lnTo>
                  <a:lnTo>
                    <a:pt x="139" y="356"/>
                  </a:lnTo>
                  <a:lnTo>
                    <a:pt x="136" y="370"/>
                  </a:lnTo>
                  <a:lnTo>
                    <a:pt x="131" y="383"/>
                  </a:lnTo>
                  <a:lnTo>
                    <a:pt x="127" y="396"/>
                  </a:lnTo>
                  <a:lnTo>
                    <a:pt x="123" y="409"/>
                  </a:lnTo>
                  <a:lnTo>
                    <a:pt x="119" y="423"/>
                  </a:lnTo>
                  <a:lnTo>
                    <a:pt x="114" y="434"/>
                  </a:lnTo>
                  <a:lnTo>
                    <a:pt x="110" y="447"/>
                  </a:lnTo>
                  <a:lnTo>
                    <a:pt x="106" y="459"/>
                  </a:lnTo>
                  <a:lnTo>
                    <a:pt x="103" y="471"/>
                  </a:lnTo>
                  <a:lnTo>
                    <a:pt x="97" y="481"/>
                  </a:lnTo>
                  <a:lnTo>
                    <a:pt x="93" y="493"/>
                  </a:lnTo>
                  <a:lnTo>
                    <a:pt x="87" y="503"/>
                  </a:lnTo>
                  <a:lnTo>
                    <a:pt x="83" y="514"/>
                  </a:lnTo>
                  <a:lnTo>
                    <a:pt x="79" y="524"/>
                  </a:lnTo>
                  <a:lnTo>
                    <a:pt x="74" y="534"/>
                  </a:lnTo>
                  <a:lnTo>
                    <a:pt x="70" y="544"/>
                  </a:lnTo>
                  <a:lnTo>
                    <a:pt x="66" y="554"/>
                  </a:lnTo>
                  <a:lnTo>
                    <a:pt x="61" y="563"/>
                  </a:lnTo>
                  <a:lnTo>
                    <a:pt x="57" y="571"/>
                  </a:lnTo>
                  <a:lnTo>
                    <a:pt x="53" y="580"/>
                  </a:lnTo>
                  <a:lnTo>
                    <a:pt x="49" y="588"/>
                  </a:lnTo>
                  <a:lnTo>
                    <a:pt x="44" y="596"/>
                  </a:lnTo>
                  <a:lnTo>
                    <a:pt x="40" y="604"/>
                  </a:lnTo>
                  <a:lnTo>
                    <a:pt x="36" y="611"/>
                  </a:lnTo>
                  <a:lnTo>
                    <a:pt x="33" y="618"/>
                  </a:lnTo>
                  <a:lnTo>
                    <a:pt x="24" y="630"/>
                  </a:lnTo>
                  <a:lnTo>
                    <a:pt x="19" y="641"/>
                  </a:lnTo>
                  <a:lnTo>
                    <a:pt x="13" y="650"/>
                  </a:lnTo>
                  <a:lnTo>
                    <a:pt x="9" y="660"/>
                  </a:lnTo>
                  <a:lnTo>
                    <a:pt x="2" y="670"/>
                  </a:lnTo>
                  <a:lnTo>
                    <a:pt x="0" y="67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5" name="Freeform 57"/>
            <p:cNvSpPr>
              <a:spLocks/>
            </p:cNvSpPr>
            <p:nvPr/>
          </p:nvSpPr>
          <p:spPr bwMode="auto">
            <a:xfrm>
              <a:off x="2849" y="3271"/>
              <a:ext cx="2" cy="6"/>
            </a:xfrm>
            <a:custGeom>
              <a:avLst/>
              <a:gdLst>
                <a:gd name="T0" fmla="*/ 1 w 3"/>
                <a:gd name="T1" fmla="*/ 0 h 9"/>
                <a:gd name="T2" fmla="*/ 0 w 3"/>
                <a:gd name="T3" fmla="*/ 1 h 9"/>
                <a:gd name="T4" fmla="*/ 1 w 3"/>
                <a:gd name="T5" fmla="*/ 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lnTo>
                    <a:pt x="0" y="4"/>
                  </a:lnTo>
                  <a:lnTo>
                    <a:pt x="2" y="9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6" name="Freeform 58"/>
            <p:cNvSpPr>
              <a:spLocks/>
            </p:cNvSpPr>
            <p:nvPr/>
          </p:nvSpPr>
          <p:spPr bwMode="auto">
            <a:xfrm>
              <a:off x="2680" y="3277"/>
              <a:ext cx="171" cy="294"/>
            </a:xfrm>
            <a:custGeom>
              <a:avLst/>
              <a:gdLst>
                <a:gd name="T0" fmla="*/ 76 w 257"/>
                <a:gd name="T1" fmla="*/ 0 h 422"/>
                <a:gd name="T2" fmla="*/ 73 w 257"/>
                <a:gd name="T3" fmla="*/ 1 h 422"/>
                <a:gd name="T4" fmla="*/ 70 w 257"/>
                <a:gd name="T5" fmla="*/ 3 h 422"/>
                <a:gd name="T6" fmla="*/ 68 w 257"/>
                <a:gd name="T7" fmla="*/ 4 h 422"/>
                <a:gd name="T8" fmla="*/ 65 w 257"/>
                <a:gd name="T9" fmla="*/ 6 h 422"/>
                <a:gd name="T10" fmla="*/ 63 w 257"/>
                <a:gd name="T11" fmla="*/ 7 h 422"/>
                <a:gd name="T12" fmla="*/ 60 w 257"/>
                <a:gd name="T13" fmla="*/ 9 h 422"/>
                <a:gd name="T14" fmla="*/ 59 w 257"/>
                <a:gd name="T15" fmla="*/ 10 h 422"/>
                <a:gd name="T16" fmla="*/ 57 w 257"/>
                <a:gd name="T17" fmla="*/ 13 h 422"/>
                <a:gd name="T18" fmla="*/ 54 w 257"/>
                <a:gd name="T19" fmla="*/ 14 h 422"/>
                <a:gd name="T20" fmla="*/ 53 w 257"/>
                <a:gd name="T21" fmla="*/ 15 h 422"/>
                <a:gd name="T22" fmla="*/ 51 w 257"/>
                <a:gd name="T23" fmla="*/ 17 h 422"/>
                <a:gd name="T24" fmla="*/ 49 w 257"/>
                <a:gd name="T25" fmla="*/ 20 h 422"/>
                <a:gd name="T26" fmla="*/ 47 w 257"/>
                <a:gd name="T27" fmla="*/ 22 h 422"/>
                <a:gd name="T28" fmla="*/ 45 w 257"/>
                <a:gd name="T29" fmla="*/ 23 h 422"/>
                <a:gd name="T30" fmla="*/ 43 w 257"/>
                <a:gd name="T31" fmla="*/ 25 h 422"/>
                <a:gd name="T32" fmla="*/ 42 w 257"/>
                <a:gd name="T33" fmla="*/ 28 h 422"/>
                <a:gd name="T34" fmla="*/ 38 w 257"/>
                <a:gd name="T35" fmla="*/ 31 h 422"/>
                <a:gd name="T36" fmla="*/ 35 w 257"/>
                <a:gd name="T37" fmla="*/ 36 h 422"/>
                <a:gd name="T38" fmla="*/ 33 w 257"/>
                <a:gd name="T39" fmla="*/ 40 h 422"/>
                <a:gd name="T40" fmla="*/ 31 w 257"/>
                <a:gd name="T41" fmla="*/ 44 h 422"/>
                <a:gd name="T42" fmla="*/ 27 w 257"/>
                <a:gd name="T43" fmla="*/ 49 h 422"/>
                <a:gd name="T44" fmla="*/ 25 w 257"/>
                <a:gd name="T45" fmla="*/ 53 h 422"/>
                <a:gd name="T46" fmla="*/ 23 w 257"/>
                <a:gd name="T47" fmla="*/ 57 h 422"/>
                <a:gd name="T48" fmla="*/ 21 w 257"/>
                <a:gd name="T49" fmla="*/ 63 h 422"/>
                <a:gd name="T50" fmla="*/ 19 w 257"/>
                <a:gd name="T51" fmla="*/ 66 h 422"/>
                <a:gd name="T52" fmla="*/ 17 w 257"/>
                <a:gd name="T53" fmla="*/ 72 h 422"/>
                <a:gd name="T54" fmla="*/ 15 w 257"/>
                <a:gd name="T55" fmla="*/ 76 h 422"/>
                <a:gd name="T56" fmla="*/ 14 w 257"/>
                <a:gd name="T57" fmla="*/ 81 h 422"/>
                <a:gd name="T58" fmla="*/ 12 w 257"/>
                <a:gd name="T59" fmla="*/ 86 h 422"/>
                <a:gd name="T60" fmla="*/ 11 w 257"/>
                <a:gd name="T61" fmla="*/ 91 h 422"/>
                <a:gd name="T62" fmla="*/ 10 w 257"/>
                <a:gd name="T63" fmla="*/ 97 h 422"/>
                <a:gd name="T64" fmla="*/ 9 w 257"/>
                <a:gd name="T65" fmla="*/ 102 h 422"/>
                <a:gd name="T66" fmla="*/ 7 w 257"/>
                <a:gd name="T67" fmla="*/ 107 h 422"/>
                <a:gd name="T68" fmla="*/ 6 w 257"/>
                <a:gd name="T69" fmla="*/ 111 h 422"/>
                <a:gd name="T70" fmla="*/ 5 w 257"/>
                <a:gd name="T71" fmla="*/ 116 h 422"/>
                <a:gd name="T72" fmla="*/ 4 w 257"/>
                <a:gd name="T73" fmla="*/ 122 h 422"/>
                <a:gd name="T74" fmla="*/ 2 w 257"/>
                <a:gd name="T75" fmla="*/ 127 h 422"/>
                <a:gd name="T76" fmla="*/ 1 w 257"/>
                <a:gd name="T77" fmla="*/ 132 h 422"/>
                <a:gd name="T78" fmla="*/ 1 w 257"/>
                <a:gd name="T79" fmla="*/ 134 h 422"/>
                <a:gd name="T80" fmla="*/ 1 w 257"/>
                <a:gd name="T81" fmla="*/ 137 h 422"/>
                <a:gd name="T82" fmla="*/ 0 w 257"/>
                <a:gd name="T83" fmla="*/ 140 h 422"/>
                <a:gd name="T84" fmla="*/ 0 w 257"/>
                <a:gd name="T85" fmla="*/ 143 h 4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7" h="422">
                  <a:moveTo>
                    <a:pt x="257" y="0"/>
                  </a:moveTo>
                  <a:lnTo>
                    <a:pt x="247" y="5"/>
                  </a:lnTo>
                  <a:lnTo>
                    <a:pt x="238" y="9"/>
                  </a:lnTo>
                  <a:lnTo>
                    <a:pt x="230" y="13"/>
                  </a:lnTo>
                  <a:lnTo>
                    <a:pt x="222" y="18"/>
                  </a:lnTo>
                  <a:lnTo>
                    <a:pt x="214" y="22"/>
                  </a:lnTo>
                  <a:lnTo>
                    <a:pt x="205" y="26"/>
                  </a:lnTo>
                  <a:lnTo>
                    <a:pt x="198" y="32"/>
                  </a:lnTo>
                  <a:lnTo>
                    <a:pt x="192" y="38"/>
                  </a:lnTo>
                  <a:lnTo>
                    <a:pt x="184" y="42"/>
                  </a:lnTo>
                  <a:lnTo>
                    <a:pt x="178" y="46"/>
                  </a:lnTo>
                  <a:lnTo>
                    <a:pt x="171" y="52"/>
                  </a:lnTo>
                  <a:lnTo>
                    <a:pt x="165" y="58"/>
                  </a:lnTo>
                  <a:lnTo>
                    <a:pt x="158" y="63"/>
                  </a:lnTo>
                  <a:lnTo>
                    <a:pt x="152" y="69"/>
                  </a:lnTo>
                  <a:lnTo>
                    <a:pt x="147" y="75"/>
                  </a:lnTo>
                  <a:lnTo>
                    <a:pt x="142" y="82"/>
                  </a:lnTo>
                  <a:lnTo>
                    <a:pt x="130" y="93"/>
                  </a:lnTo>
                  <a:lnTo>
                    <a:pt x="120" y="105"/>
                  </a:lnTo>
                  <a:lnTo>
                    <a:pt x="111" y="118"/>
                  </a:lnTo>
                  <a:lnTo>
                    <a:pt x="103" y="130"/>
                  </a:lnTo>
                  <a:lnTo>
                    <a:pt x="93" y="143"/>
                  </a:lnTo>
                  <a:lnTo>
                    <a:pt x="84" y="156"/>
                  </a:lnTo>
                  <a:lnTo>
                    <a:pt x="77" y="170"/>
                  </a:lnTo>
                  <a:lnTo>
                    <a:pt x="71" y="185"/>
                  </a:lnTo>
                  <a:lnTo>
                    <a:pt x="63" y="197"/>
                  </a:lnTo>
                  <a:lnTo>
                    <a:pt x="57" y="212"/>
                  </a:lnTo>
                  <a:lnTo>
                    <a:pt x="51" y="226"/>
                  </a:lnTo>
                  <a:lnTo>
                    <a:pt x="47" y="240"/>
                  </a:lnTo>
                  <a:lnTo>
                    <a:pt x="41" y="255"/>
                  </a:lnTo>
                  <a:lnTo>
                    <a:pt x="37" y="270"/>
                  </a:lnTo>
                  <a:lnTo>
                    <a:pt x="33" y="285"/>
                  </a:lnTo>
                  <a:lnTo>
                    <a:pt x="28" y="300"/>
                  </a:lnTo>
                  <a:lnTo>
                    <a:pt x="24" y="314"/>
                  </a:lnTo>
                  <a:lnTo>
                    <a:pt x="20" y="330"/>
                  </a:lnTo>
                  <a:lnTo>
                    <a:pt x="15" y="344"/>
                  </a:lnTo>
                  <a:lnTo>
                    <a:pt x="13" y="360"/>
                  </a:lnTo>
                  <a:lnTo>
                    <a:pt x="8" y="374"/>
                  </a:lnTo>
                  <a:lnTo>
                    <a:pt x="5" y="390"/>
                  </a:lnTo>
                  <a:lnTo>
                    <a:pt x="3" y="397"/>
                  </a:lnTo>
                  <a:lnTo>
                    <a:pt x="3" y="404"/>
                  </a:lnTo>
                  <a:lnTo>
                    <a:pt x="0" y="413"/>
                  </a:lnTo>
                  <a:lnTo>
                    <a:pt x="0" y="422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7" name="Line 59"/>
            <p:cNvSpPr>
              <a:spLocks noChangeShapeType="1"/>
            </p:cNvSpPr>
            <p:nvPr/>
          </p:nvSpPr>
          <p:spPr bwMode="auto">
            <a:xfrm flipH="1">
              <a:off x="2672" y="3571"/>
              <a:ext cx="8" cy="38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8" name="Freeform 60"/>
            <p:cNvSpPr>
              <a:spLocks/>
            </p:cNvSpPr>
            <p:nvPr/>
          </p:nvSpPr>
          <p:spPr bwMode="auto">
            <a:xfrm>
              <a:off x="2651" y="3609"/>
              <a:ext cx="21" cy="75"/>
            </a:xfrm>
            <a:custGeom>
              <a:avLst/>
              <a:gdLst>
                <a:gd name="T0" fmla="*/ 9 w 31"/>
                <a:gd name="T1" fmla="*/ 0 h 107"/>
                <a:gd name="T2" fmla="*/ 8 w 31"/>
                <a:gd name="T3" fmla="*/ 4 h 107"/>
                <a:gd name="T4" fmla="*/ 7 w 31"/>
                <a:gd name="T5" fmla="*/ 9 h 107"/>
                <a:gd name="T6" fmla="*/ 5 w 31"/>
                <a:gd name="T7" fmla="*/ 13 h 107"/>
                <a:gd name="T8" fmla="*/ 5 w 31"/>
                <a:gd name="T9" fmla="*/ 18 h 107"/>
                <a:gd name="T10" fmla="*/ 3 w 31"/>
                <a:gd name="T11" fmla="*/ 22 h 107"/>
                <a:gd name="T12" fmla="*/ 2 w 31"/>
                <a:gd name="T13" fmla="*/ 27 h 107"/>
                <a:gd name="T14" fmla="*/ 1 w 31"/>
                <a:gd name="T15" fmla="*/ 32 h 107"/>
                <a:gd name="T16" fmla="*/ 0 w 31"/>
                <a:gd name="T17" fmla="*/ 37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lnTo>
                    <a:pt x="27" y="13"/>
                  </a:lnTo>
                  <a:lnTo>
                    <a:pt x="23" y="26"/>
                  </a:lnTo>
                  <a:lnTo>
                    <a:pt x="18" y="39"/>
                  </a:lnTo>
                  <a:lnTo>
                    <a:pt x="16" y="52"/>
                  </a:lnTo>
                  <a:lnTo>
                    <a:pt x="11" y="64"/>
                  </a:lnTo>
                  <a:lnTo>
                    <a:pt x="7" y="79"/>
                  </a:lnTo>
                  <a:lnTo>
                    <a:pt x="3" y="93"/>
                  </a:lnTo>
                  <a:lnTo>
                    <a:pt x="0" y="107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39999" name="Freeform 61"/>
            <p:cNvSpPr>
              <a:spLocks/>
            </p:cNvSpPr>
            <p:nvPr/>
          </p:nvSpPr>
          <p:spPr bwMode="auto">
            <a:xfrm>
              <a:off x="2608" y="3684"/>
              <a:ext cx="110" cy="672"/>
            </a:xfrm>
            <a:custGeom>
              <a:avLst/>
              <a:gdLst>
                <a:gd name="T0" fmla="*/ 18 w 165"/>
                <a:gd name="T1" fmla="*/ 3 h 966"/>
                <a:gd name="T2" fmla="*/ 16 w 165"/>
                <a:gd name="T3" fmla="*/ 9 h 966"/>
                <a:gd name="T4" fmla="*/ 14 w 165"/>
                <a:gd name="T5" fmla="*/ 15 h 966"/>
                <a:gd name="T6" fmla="*/ 12 w 165"/>
                <a:gd name="T7" fmla="*/ 22 h 966"/>
                <a:gd name="T8" fmla="*/ 10 w 165"/>
                <a:gd name="T9" fmla="*/ 29 h 966"/>
                <a:gd name="T10" fmla="*/ 9 w 165"/>
                <a:gd name="T11" fmla="*/ 35 h 966"/>
                <a:gd name="T12" fmla="*/ 7 w 165"/>
                <a:gd name="T13" fmla="*/ 44 h 966"/>
                <a:gd name="T14" fmla="*/ 6 w 165"/>
                <a:gd name="T15" fmla="*/ 50 h 966"/>
                <a:gd name="T16" fmla="*/ 5 w 165"/>
                <a:gd name="T17" fmla="*/ 58 h 966"/>
                <a:gd name="T18" fmla="*/ 3 w 165"/>
                <a:gd name="T19" fmla="*/ 66 h 966"/>
                <a:gd name="T20" fmla="*/ 2 w 165"/>
                <a:gd name="T21" fmla="*/ 74 h 966"/>
                <a:gd name="T22" fmla="*/ 1 w 165"/>
                <a:gd name="T23" fmla="*/ 83 h 966"/>
                <a:gd name="T24" fmla="*/ 1 w 165"/>
                <a:gd name="T25" fmla="*/ 91 h 966"/>
                <a:gd name="T26" fmla="*/ 0 w 165"/>
                <a:gd name="T27" fmla="*/ 100 h 966"/>
                <a:gd name="T28" fmla="*/ 0 w 165"/>
                <a:gd name="T29" fmla="*/ 109 h 966"/>
                <a:gd name="T30" fmla="*/ 0 w 165"/>
                <a:gd name="T31" fmla="*/ 119 h 966"/>
                <a:gd name="T32" fmla="*/ 1 w 165"/>
                <a:gd name="T33" fmla="*/ 128 h 966"/>
                <a:gd name="T34" fmla="*/ 1 w 165"/>
                <a:gd name="T35" fmla="*/ 138 h 966"/>
                <a:gd name="T36" fmla="*/ 1 w 165"/>
                <a:gd name="T37" fmla="*/ 149 h 966"/>
                <a:gd name="T38" fmla="*/ 2 w 165"/>
                <a:gd name="T39" fmla="*/ 160 h 966"/>
                <a:gd name="T40" fmla="*/ 3 w 165"/>
                <a:gd name="T41" fmla="*/ 171 h 966"/>
                <a:gd name="T42" fmla="*/ 5 w 165"/>
                <a:gd name="T43" fmla="*/ 182 h 966"/>
                <a:gd name="T44" fmla="*/ 7 w 165"/>
                <a:gd name="T45" fmla="*/ 193 h 966"/>
                <a:gd name="T46" fmla="*/ 10 w 165"/>
                <a:gd name="T47" fmla="*/ 206 h 966"/>
                <a:gd name="T48" fmla="*/ 13 w 165"/>
                <a:gd name="T49" fmla="*/ 218 h 966"/>
                <a:gd name="T50" fmla="*/ 15 w 165"/>
                <a:gd name="T51" fmla="*/ 231 h 966"/>
                <a:gd name="T52" fmla="*/ 19 w 165"/>
                <a:gd name="T53" fmla="*/ 244 h 966"/>
                <a:gd name="T54" fmla="*/ 23 w 165"/>
                <a:gd name="T55" fmla="*/ 258 h 966"/>
                <a:gd name="T56" fmla="*/ 28 w 165"/>
                <a:gd name="T57" fmla="*/ 272 h 966"/>
                <a:gd name="T58" fmla="*/ 33 w 165"/>
                <a:gd name="T59" fmla="*/ 287 h 966"/>
                <a:gd name="T60" fmla="*/ 39 w 165"/>
                <a:gd name="T61" fmla="*/ 301 h 966"/>
                <a:gd name="T62" fmla="*/ 45 w 165"/>
                <a:gd name="T63" fmla="*/ 317 h 9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5" h="966">
                  <a:moveTo>
                    <a:pt x="64" y="0"/>
                  </a:moveTo>
                  <a:lnTo>
                    <a:pt x="60" y="9"/>
                  </a:lnTo>
                  <a:lnTo>
                    <a:pt x="57" y="17"/>
                  </a:lnTo>
                  <a:lnTo>
                    <a:pt x="54" y="27"/>
                  </a:lnTo>
                  <a:lnTo>
                    <a:pt x="51" y="37"/>
                  </a:lnTo>
                  <a:lnTo>
                    <a:pt x="47" y="46"/>
                  </a:lnTo>
                  <a:lnTo>
                    <a:pt x="45" y="56"/>
                  </a:lnTo>
                  <a:lnTo>
                    <a:pt x="41" y="66"/>
                  </a:lnTo>
                  <a:lnTo>
                    <a:pt x="40" y="77"/>
                  </a:lnTo>
                  <a:lnTo>
                    <a:pt x="35" y="86"/>
                  </a:lnTo>
                  <a:lnTo>
                    <a:pt x="34" y="97"/>
                  </a:lnTo>
                  <a:lnTo>
                    <a:pt x="30" y="107"/>
                  </a:lnTo>
                  <a:lnTo>
                    <a:pt x="28" y="119"/>
                  </a:lnTo>
                  <a:lnTo>
                    <a:pt x="25" y="129"/>
                  </a:lnTo>
                  <a:lnTo>
                    <a:pt x="24" y="140"/>
                  </a:lnTo>
                  <a:lnTo>
                    <a:pt x="21" y="150"/>
                  </a:lnTo>
                  <a:lnTo>
                    <a:pt x="20" y="163"/>
                  </a:lnTo>
                  <a:lnTo>
                    <a:pt x="15" y="173"/>
                  </a:lnTo>
                  <a:lnTo>
                    <a:pt x="14" y="184"/>
                  </a:lnTo>
                  <a:lnTo>
                    <a:pt x="11" y="196"/>
                  </a:lnTo>
                  <a:lnTo>
                    <a:pt x="10" y="209"/>
                  </a:lnTo>
                  <a:lnTo>
                    <a:pt x="7" y="220"/>
                  </a:lnTo>
                  <a:lnTo>
                    <a:pt x="7" y="233"/>
                  </a:lnTo>
                  <a:lnTo>
                    <a:pt x="4" y="246"/>
                  </a:lnTo>
                  <a:lnTo>
                    <a:pt x="4" y="259"/>
                  </a:lnTo>
                  <a:lnTo>
                    <a:pt x="3" y="271"/>
                  </a:lnTo>
                  <a:lnTo>
                    <a:pt x="1" y="284"/>
                  </a:lnTo>
                  <a:lnTo>
                    <a:pt x="0" y="297"/>
                  </a:lnTo>
                  <a:lnTo>
                    <a:pt x="0" y="311"/>
                  </a:lnTo>
                  <a:lnTo>
                    <a:pt x="0" y="324"/>
                  </a:lnTo>
                  <a:lnTo>
                    <a:pt x="0" y="338"/>
                  </a:lnTo>
                  <a:lnTo>
                    <a:pt x="0" y="353"/>
                  </a:lnTo>
                  <a:lnTo>
                    <a:pt x="1" y="368"/>
                  </a:lnTo>
                  <a:lnTo>
                    <a:pt x="1" y="381"/>
                  </a:lnTo>
                  <a:lnTo>
                    <a:pt x="1" y="397"/>
                  </a:lnTo>
                  <a:lnTo>
                    <a:pt x="1" y="411"/>
                  </a:lnTo>
                  <a:lnTo>
                    <a:pt x="3" y="427"/>
                  </a:lnTo>
                  <a:lnTo>
                    <a:pt x="3" y="441"/>
                  </a:lnTo>
                  <a:lnTo>
                    <a:pt x="5" y="457"/>
                  </a:lnTo>
                  <a:lnTo>
                    <a:pt x="7" y="474"/>
                  </a:lnTo>
                  <a:lnTo>
                    <a:pt x="10" y="491"/>
                  </a:lnTo>
                  <a:lnTo>
                    <a:pt x="11" y="507"/>
                  </a:lnTo>
                  <a:lnTo>
                    <a:pt x="14" y="523"/>
                  </a:lnTo>
                  <a:lnTo>
                    <a:pt x="17" y="540"/>
                  </a:lnTo>
                  <a:lnTo>
                    <a:pt x="21" y="558"/>
                  </a:lnTo>
                  <a:lnTo>
                    <a:pt x="24" y="575"/>
                  </a:lnTo>
                  <a:lnTo>
                    <a:pt x="28" y="593"/>
                  </a:lnTo>
                  <a:lnTo>
                    <a:pt x="33" y="611"/>
                  </a:lnTo>
                  <a:lnTo>
                    <a:pt x="38" y="631"/>
                  </a:lnTo>
                  <a:lnTo>
                    <a:pt x="43" y="648"/>
                  </a:lnTo>
                  <a:lnTo>
                    <a:pt x="47" y="667"/>
                  </a:lnTo>
                  <a:lnTo>
                    <a:pt x="52" y="685"/>
                  </a:lnTo>
                  <a:lnTo>
                    <a:pt x="60" y="707"/>
                  </a:lnTo>
                  <a:lnTo>
                    <a:pt x="65" y="725"/>
                  </a:lnTo>
                  <a:lnTo>
                    <a:pt x="72" y="745"/>
                  </a:lnTo>
                  <a:lnTo>
                    <a:pt x="80" y="767"/>
                  </a:lnTo>
                  <a:lnTo>
                    <a:pt x="88" y="788"/>
                  </a:lnTo>
                  <a:lnTo>
                    <a:pt x="95" y="808"/>
                  </a:lnTo>
                  <a:lnTo>
                    <a:pt x="104" y="829"/>
                  </a:lnTo>
                  <a:lnTo>
                    <a:pt x="112" y="851"/>
                  </a:lnTo>
                  <a:lnTo>
                    <a:pt x="122" y="874"/>
                  </a:lnTo>
                  <a:lnTo>
                    <a:pt x="131" y="895"/>
                  </a:lnTo>
                  <a:lnTo>
                    <a:pt x="142" y="919"/>
                  </a:lnTo>
                  <a:lnTo>
                    <a:pt x="152" y="942"/>
                  </a:lnTo>
                  <a:lnTo>
                    <a:pt x="165" y="96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0" name="Freeform 62"/>
            <p:cNvSpPr>
              <a:spLocks/>
            </p:cNvSpPr>
            <p:nvPr/>
          </p:nvSpPr>
          <p:spPr bwMode="auto">
            <a:xfrm>
              <a:off x="2718" y="4356"/>
              <a:ext cx="7" cy="4"/>
            </a:xfrm>
            <a:custGeom>
              <a:avLst/>
              <a:gdLst>
                <a:gd name="T0" fmla="*/ 0 w 10"/>
                <a:gd name="T1" fmla="*/ 0 h 6"/>
                <a:gd name="T2" fmla="*/ 1 w 10"/>
                <a:gd name="T3" fmla="*/ 1 h 6"/>
                <a:gd name="T4" fmla="*/ 4 w 10"/>
                <a:gd name="T5" fmla="*/ 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lnTo>
                    <a:pt x="3" y="3"/>
                  </a:lnTo>
                  <a:lnTo>
                    <a:pt x="10" y="6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1" name="Line 63"/>
            <p:cNvSpPr>
              <a:spLocks noChangeShapeType="1"/>
            </p:cNvSpPr>
            <p:nvPr/>
          </p:nvSpPr>
          <p:spPr bwMode="auto">
            <a:xfrm flipV="1">
              <a:off x="2725" y="4350"/>
              <a:ext cx="2213" cy="10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2" name="Freeform 64"/>
            <p:cNvSpPr>
              <a:spLocks/>
            </p:cNvSpPr>
            <p:nvPr/>
          </p:nvSpPr>
          <p:spPr bwMode="auto">
            <a:xfrm>
              <a:off x="4938" y="4297"/>
              <a:ext cx="374" cy="57"/>
            </a:xfrm>
            <a:custGeom>
              <a:avLst/>
              <a:gdLst>
                <a:gd name="T0" fmla="*/ 0 w 561"/>
                <a:gd name="T1" fmla="*/ 26 h 82"/>
                <a:gd name="T2" fmla="*/ 1 w 561"/>
                <a:gd name="T3" fmla="*/ 26 h 82"/>
                <a:gd name="T4" fmla="*/ 2 w 561"/>
                <a:gd name="T5" fmla="*/ 26 h 82"/>
                <a:gd name="T6" fmla="*/ 4 w 561"/>
                <a:gd name="T7" fmla="*/ 26 h 82"/>
                <a:gd name="T8" fmla="*/ 7 w 561"/>
                <a:gd name="T9" fmla="*/ 26 h 82"/>
                <a:gd name="T10" fmla="*/ 10 w 561"/>
                <a:gd name="T11" fmla="*/ 26 h 82"/>
                <a:gd name="T12" fmla="*/ 14 w 561"/>
                <a:gd name="T13" fmla="*/ 26 h 82"/>
                <a:gd name="T14" fmla="*/ 15 w 561"/>
                <a:gd name="T15" fmla="*/ 26 h 82"/>
                <a:gd name="T16" fmla="*/ 18 w 561"/>
                <a:gd name="T17" fmla="*/ 26 h 82"/>
                <a:gd name="T18" fmla="*/ 21 w 561"/>
                <a:gd name="T19" fmla="*/ 26 h 82"/>
                <a:gd name="T20" fmla="*/ 23 w 561"/>
                <a:gd name="T21" fmla="*/ 27 h 82"/>
                <a:gd name="T22" fmla="*/ 25 w 561"/>
                <a:gd name="T23" fmla="*/ 27 h 82"/>
                <a:gd name="T24" fmla="*/ 27 w 561"/>
                <a:gd name="T25" fmla="*/ 27 h 82"/>
                <a:gd name="T26" fmla="*/ 30 w 561"/>
                <a:gd name="T27" fmla="*/ 27 h 82"/>
                <a:gd name="T28" fmla="*/ 33 w 561"/>
                <a:gd name="T29" fmla="*/ 27 h 82"/>
                <a:gd name="T30" fmla="*/ 35 w 561"/>
                <a:gd name="T31" fmla="*/ 27 h 82"/>
                <a:gd name="T32" fmla="*/ 39 w 561"/>
                <a:gd name="T33" fmla="*/ 27 h 82"/>
                <a:gd name="T34" fmla="*/ 42 w 561"/>
                <a:gd name="T35" fmla="*/ 27 h 82"/>
                <a:gd name="T36" fmla="*/ 45 w 561"/>
                <a:gd name="T37" fmla="*/ 28 h 82"/>
                <a:gd name="T38" fmla="*/ 47 w 561"/>
                <a:gd name="T39" fmla="*/ 28 h 82"/>
                <a:gd name="T40" fmla="*/ 51 w 561"/>
                <a:gd name="T41" fmla="*/ 28 h 82"/>
                <a:gd name="T42" fmla="*/ 54 w 561"/>
                <a:gd name="T43" fmla="*/ 28 h 82"/>
                <a:gd name="T44" fmla="*/ 58 w 561"/>
                <a:gd name="T45" fmla="*/ 28 h 82"/>
                <a:gd name="T46" fmla="*/ 61 w 561"/>
                <a:gd name="T47" fmla="*/ 28 h 82"/>
                <a:gd name="T48" fmla="*/ 65 w 561"/>
                <a:gd name="T49" fmla="*/ 28 h 82"/>
                <a:gd name="T50" fmla="*/ 68 w 561"/>
                <a:gd name="T51" fmla="*/ 28 h 82"/>
                <a:gd name="T52" fmla="*/ 72 w 561"/>
                <a:gd name="T53" fmla="*/ 28 h 82"/>
                <a:gd name="T54" fmla="*/ 75 w 561"/>
                <a:gd name="T55" fmla="*/ 27 h 82"/>
                <a:gd name="T56" fmla="*/ 78 w 561"/>
                <a:gd name="T57" fmla="*/ 26 h 82"/>
                <a:gd name="T58" fmla="*/ 82 w 561"/>
                <a:gd name="T59" fmla="*/ 26 h 82"/>
                <a:gd name="T60" fmla="*/ 85 w 561"/>
                <a:gd name="T61" fmla="*/ 26 h 82"/>
                <a:gd name="T62" fmla="*/ 89 w 561"/>
                <a:gd name="T63" fmla="*/ 26 h 82"/>
                <a:gd name="T64" fmla="*/ 92 w 561"/>
                <a:gd name="T65" fmla="*/ 26 h 82"/>
                <a:gd name="T66" fmla="*/ 95 w 561"/>
                <a:gd name="T67" fmla="*/ 24 h 82"/>
                <a:gd name="T68" fmla="*/ 99 w 561"/>
                <a:gd name="T69" fmla="*/ 24 h 82"/>
                <a:gd name="T70" fmla="*/ 103 w 561"/>
                <a:gd name="T71" fmla="*/ 24 h 82"/>
                <a:gd name="T72" fmla="*/ 106 w 561"/>
                <a:gd name="T73" fmla="*/ 24 h 82"/>
                <a:gd name="T74" fmla="*/ 109 w 561"/>
                <a:gd name="T75" fmla="*/ 23 h 82"/>
                <a:gd name="T76" fmla="*/ 113 w 561"/>
                <a:gd name="T77" fmla="*/ 23 h 82"/>
                <a:gd name="T78" fmla="*/ 116 w 561"/>
                <a:gd name="T79" fmla="*/ 22 h 82"/>
                <a:gd name="T80" fmla="*/ 119 w 561"/>
                <a:gd name="T81" fmla="*/ 22 h 82"/>
                <a:gd name="T82" fmla="*/ 123 w 561"/>
                <a:gd name="T83" fmla="*/ 21 h 82"/>
                <a:gd name="T84" fmla="*/ 126 w 561"/>
                <a:gd name="T85" fmla="*/ 20 h 82"/>
                <a:gd name="T86" fmla="*/ 129 w 561"/>
                <a:gd name="T87" fmla="*/ 19 h 82"/>
                <a:gd name="T88" fmla="*/ 132 w 561"/>
                <a:gd name="T89" fmla="*/ 18 h 82"/>
                <a:gd name="T90" fmla="*/ 135 w 561"/>
                <a:gd name="T91" fmla="*/ 17 h 82"/>
                <a:gd name="T92" fmla="*/ 138 w 561"/>
                <a:gd name="T93" fmla="*/ 17 h 82"/>
                <a:gd name="T94" fmla="*/ 141 w 561"/>
                <a:gd name="T95" fmla="*/ 15 h 82"/>
                <a:gd name="T96" fmla="*/ 143 w 561"/>
                <a:gd name="T97" fmla="*/ 14 h 82"/>
                <a:gd name="T98" fmla="*/ 146 w 561"/>
                <a:gd name="T99" fmla="*/ 13 h 82"/>
                <a:gd name="T100" fmla="*/ 149 w 561"/>
                <a:gd name="T101" fmla="*/ 12 h 82"/>
                <a:gd name="T102" fmla="*/ 151 w 561"/>
                <a:gd name="T103" fmla="*/ 10 h 82"/>
                <a:gd name="T104" fmla="*/ 153 w 561"/>
                <a:gd name="T105" fmla="*/ 9 h 82"/>
                <a:gd name="T106" fmla="*/ 155 w 561"/>
                <a:gd name="T107" fmla="*/ 8 h 82"/>
                <a:gd name="T108" fmla="*/ 158 w 561"/>
                <a:gd name="T109" fmla="*/ 6 h 82"/>
                <a:gd name="T110" fmla="*/ 160 w 561"/>
                <a:gd name="T111" fmla="*/ 4 h 82"/>
                <a:gd name="T112" fmla="*/ 162 w 561"/>
                <a:gd name="T113" fmla="*/ 3 h 82"/>
                <a:gd name="T114" fmla="*/ 164 w 561"/>
                <a:gd name="T115" fmla="*/ 1 h 82"/>
                <a:gd name="T116" fmla="*/ 166 w 561"/>
                <a:gd name="T117" fmla="*/ 0 h 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1" h="82">
                  <a:moveTo>
                    <a:pt x="0" y="76"/>
                  </a:moveTo>
                  <a:lnTo>
                    <a:pt x="2" y="76"/>
                  </a:lnTo>
                  <a:lnTo>
                    <a:pt x="7" y="76"/>
                  </a:lnTo>
                  <a:lnTo>
                    <a:pt x="13" y="76"/>
                  </a:lnTo>
                  <a:lnTo>
                    <a:pt x="23" y="76"/>
                  </a:lnTo>
                  <a:lnTo>
                    <a:pt x="33" y="76"/>
                  </a:lnTo>
                  <a:lnTo>
                    <a:pt x="46" y="77"/>
                  </a:lnTo>
                  <a:lnTo>
                    <a:pt x="51" y="77"/>
                  </a:lnTo>
                  <a:lnTo>
                    <a:pt x="60" y="79"/>
                  </a:lnTo>
                  <a:lnTo>
                    <a:pt x="69" y="79"/>
                  </a:lnTo>
                  <a:lnTo>
                    <a:pt x="77" y="80"/>
                  </a:lnTo>
                  <a:lnTo>
                    <a:pt x="84" y="80"/>
                  </a:lnTo>
                  <a:lnTo>
                    <a:pt x="93" y="80"/>
                  </a:lnTo>
                  <a:lnTo>
                    <a:pt x="101" y="80"/>
                  </a:lnTo>
                  <a:lnTo>
                    <a:pt x="111" y="80"/>
                  </a:lnTo>
                  <a:lnTo>
                    <a:pt x="120" y="80"/>
                  </a:lnTo>
                  <a:lnTo>
                    <a:pt x="131" y="80"/>
                  </a:lnTo>
                  <a:lnTo>
                    <a:pt x="141" y="80"/>
                  </a:lnTo>
                  <a:lnTo>
                    <a:pt x="153" y="82"/>
                  </a:lnTo>
                  <a:lnTo>
                    <a:pt x="161" y="82"/>
                  </a:lnTo>
                  <a:lnTo>
                    <a:pt x="173" y="82"/>
                  </a:lnTo>
                  <a:lnTo>
                    <a:pt x="183" y="82"/>
                  </a:lnTo>
                  <a:lnTo>
                    <a:pt x="196" y="82"/>
                  </a:lnTo>
                  <a:lnTo>
                    <a:pt x="207" y="82"/>
                  </a:lnTo>
                  <a:lnTo>
                    <a:pt x="218" y="82"/>
                  </a:lnTo>
                  <a:lnTo>
                    <a:pt x="230" y="82"/>
                  </a:lnTo>
                  <a:lnTo>
                    <a:pt x="243" y="82"/>
                  </a:lnTo>
                  <a:lnTo>
                    <a:pt x="253" y="80"/>
                  </a:lnTo>
                  <a:lnTo>
                    <a:pt x="264" y="79"/>
                  </a:lnTo>
                  <a:lnTo>
                    <a:pt x="276" y="77"/>
                  </a:lnTo>
                  <a:lnTo>
                    <a:pt x="288" y="77"/>
                  </a:lnTo>
                  <a:lnTo>
                    <a:pt x="300" y="76"/>
                  </a:lnTo>
                  <a:lnTo>
                    <a:pt x="311" y="76"/>
                  </a:lnTo>
                  <a:lnTo>
                    <a:pt x="323" y="74"/>
                  </a:lnTo>
                  <a:lnTo>
                    <a:pt x="336" y="74"/>
                  </a:lnTo>
                  <a:lnTo>
                    <a:pt x="346" y="72"/>
                  </a:lnTo>
                  <a:lnTo>
                    <a:pt x="357" y="70"/>
                  </a:lnTo>
                  <a:lnTo>
                    <a:pt x="368" y="69"/>
                  </a:lnTo>
                  <a:lnTo>
                    <a:pt x="380" y="67"/>
                  </a:lnTo>
                  <a:lnTo>
                    <a:pt x="391" y="64"/>
                  </a:lnTo>
                  <a:lnTo>
                    <a:pt x="403" y="63"/>
                  </a:lnTo>
                  <a:lnTo>
                    <a:pt x="414" y="62"/>
                  </a:lnTo>
                  <a:lnTo>
                    <a:pt x="425" y="60"/>
                  </a:lnTo>
                  <a:lnTo>
                    <a:pt x="435" y="56"/>
                  </a:lnTo>
                  <a:lnTo>
                    <a:pt x="445" y="54"/>
                  </a:lnTo>
                  <a:lnTo>
                    <a:pt x="455" y="50"/>
                  </a:lnTo>
                  <a:lnTo>
                    <a:pt x="465" y="49"/>
                  </a:lnTo>
                  <a:lnTo>
                    <a:pt x="474" y="45"/>
                  </a:lnTo>
                  <a:lnTo>
                    <a:pt x="484" y="42"/>
                  </a:lnTo>
                  <a:lnTo>
                    <a:pt x="493" y="39"/>
                  </a:lnTo>
                  <a:lnTo>
                    <a:pt x="503" y="36"/>
                  </a:lnTo>
                  <a:lnTo>
                    <a:pt x="510" y="32"/>
                  </a:lnTo>
                  <a:lnTo>
                    <a:pt x="518" y="27"/>
                  </a:lnTo>
                  <a:lnTo>
                    <a:pt x="525" y="23"/>
                  </a:lnTo>
                  <a:lnTo>
                    <a:pt x="534" y="19"/>
                  </a:lnTo>
                  <a:lnTo>
                    <a:pt x="540" y="13"/>
                  </a:lnTo>
                  <a:lnTo>
                    <a:pt x="547" y="9"/>
                  </a:lnTo>
                  <a:lnTo>
                    <a:pt x="554" y="5"/>
                  </a:lnTo>
                  <a:lnTo>
                    <a:pt x="561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3" name="Freeform 65"/>
            <p:cNvSpPr>
              <a:spLocks/>
            </p:cNvSpPr>
            <p:nvPr/>
          </p:nvSpPr>
          <p:spPr bwMode="auto">
            <a:xfrm>
              <a:off x="3649" y="3339"/>
              <a:ext cx="148" cy="68"/>
            </a:xfrm>
            <a:custGeom>
              <a:avLst/>
              <a:gdLst>
                <a:gd name="T0" fmla="*/ 0 w 221"/>
                <a:gd name="T1" fmla="*/ 0 h 98"/>
                <a:gd name="T2" fmla="*/ 2 w 221"/>
                <a:gd name="T3" fmla="*/ 1 h 98"/>
                <a:gd name="T4" fmla="*/ 5 w 221"/>
                <a:gd name="T5" fmla="*/ 2 h 98"/>
                <a:gd name="T6" fmla="*/ 7 w 221"/>
                <a:gd name="T7" fmla="*/ 3 h 98"/>
                <a:gd name="T8" fmla="*/ 10 w 221"/>
                <a:gd name="T9" fmla="*/ 5 h 98"/>
                <a:gd name="T10" fmla="*/ 13 w 221"/>
                <a:gd name="T11" fmla="*/ 6 h 98"/>
                <a:gd name="T12" fmla="*/ 15 w 221"/>
                <a:gd name="T13" fmla="*/ 8 h 98"/>
                <a:gd name="T14" fmla="*/ 18 w 221"/>
                <a:gd name="T15" fmla="*/ 9 h 98"/>
                <a:gd name="T16" fmla="*/ 21 w 221"/>
                <a:gd name="T17" fmla="*/ 10 h 98"/>
                <a:gd name="T18" fmla="*/ 24 w 221"/>
                <a:gd name="T19" fmla="*/ 12 h 98"/>
                <a:gd name="T20" fmla="*/ 27 w 221"/>
                <a:gd name="T21" fmla="*/ 13 h 98"/>
                <a:gd name="T22" fmla="*/ 29 w 221"/>
                <a:gd name="T23" fmla="*/ 15 h 98"/>
                <a:gd name="T24" fmla="*/ 32 w 221"/>
                <a:gd name="T25" fmla="*/ 16 h 98"/>
                <a:gd name="T26" fmla="*/ 35 w 221"/>
                <a:gd name="T27" fmla="*/ 17 h 98"/>
                <a:gd name="T28" fmla="*/ 38 w 221"/>
                <a:gd name="T29" fmla="*/ 19 h 98"/>
                <a:gd name="T30" fmla="*/ 40 w 221"/>
                <a:gd name="T31" fmla="*/ 20 h 98"/>
                <a:gd name="T32" fmla="*/ 43 w 221"/>
                <a:gd name="T33" fmla="*/ 22 h 98"/>
                <a:gd name="T34" fmla="*/ 48 w 221"/>
                <a:gd name="T35" fmla="*/ 24 h 98"/>
                <a:gd name="T36" fmla="*/ 52 w 221"/>
                <a:gd name="T37" fmla="*/ 26 h 98"/>
                <a:gd name="T38" fmla="*/ 56 w 221"/>
                <a:gd name="T39" fmla="*/ 27 h 98"/>
                <a:gd name="T40" fmla="*/ 60 w 221"/>
                <a:gd name="T41" fmla="*/ 29 h 98"/>
                <a:gd name="T42" fmla="*/ 62 w 221"/>
                <a:gd name="T43" fmla="*/ 30 h 98"/>
                <a:gd name="T44" fmla="*/ 64 w 221"/>
                <a:gd name="T45" fmla="*/ 31 h 98"/>
                <a:gd name="T46" fmla="*/ 66 w 221"/>
                <a:gd name="T47" fmla="*/ 32 h 98"/>
                <a:gd name="T48" fmla="*/ 66 w 221"/>
                <a:gd name="T49" fmla="*/ 33 h 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1" h="98">
                  <a:moveTo>
                    <a:pt x="0" y="0"/>
                  </a:moveTo>
                  <a:lnTo>
                    <a:pt x="8" y="3"/>
                  </a:lnTo>
                  <a:lnTo>
                    <a:pt x="17" y="7"/>
                  </a:lnTo>
                  <a:lnTo>
                    <a:pt x="25" y="10"/>
                  </a:lnTo>
                  <a:lnTo>
                    <a:pt x="34" y="14"/>
                  </a:lnTo>
                  <a:lnTo>
                    <a:pt x="42" y="19"/>
                  </a:lnTo>
                  <a:lnTo>
                    <a:pt x="52" y="23"/>
                  </a:lnTo>
                  <a:lnTo>
                    <a:pt x="61" y="27"/>
                  </a:lnTo>
                  <a:lnTo>
                    <a:pt x="71" y="31"/>
                  </a:lnTo>
                  <a:lnTo>
                    <a:pt x="80" y="34"/>
                  </a:lnTo>
                  <a:lnTo>
                    <a:pt x="90" y="39"/>
                  </a:lnTo>
                  <a:lnTo>
                    <a:pt x="98" y="43"/>
                  </a:lnTo>
                  <a:lnTo>
                    <a:pt x="108" y="47"/>
                  </a:lnTo>
                  <a:lnTo>
                    <a:pt x="117" y="51"/>
                  </a:lnTo>
                  <a:lnTo>
                    <a:pt x="125" y="56"/>
                  </a:lnTo>
                  <a:lnTo>
                    <a:pt x="134" y="60"/>
                  </a:lnTo>
                  <a:lnTo>
                    <a:pt x="144" y="64"/>
                  </a:lnTo>
                  <a:lnTo>
                    <a:pt x="158" y="70"/>
                  </a:lnTo>
                  <a:lnTo>
                    <a:pt x="174" y="76"/>
                  </a:lnTo>
                  <a:lnTo>
                    <a:pt x="185" y="81"/>
                  </a:lnTo>
                  <a:lnTo>
                    <a:pt x="198" y="87"/>
                  </a:lnTo>
                  <a:lnTo>
                    <a:pt x="207" y="90"/>
                  </a:lnTo>
                  <a:lnTo>
                    <a:pt x="214" y="94"/>
                  </a:lnTo>
                  <a:lnTo>
                    <a:pt x="218" y="97"/>
                  </a:lnTo>
                  <a:lnTo>
                    <a:pt x="221" y="98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4" name="Line 66"/>
            <p:cNvSpPr>
              <a:spLocks noChangeShapeType="1"/>
            </p:cNvSpPr>
            <p:nvPr/>
          </p:nvSpPr>
          <p:spPr bwMode="auto">
            <a:xfrm>
              <a:off x="3797" y="3407"/>
              <a:ext cx="7" cy="7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5" name="Freeform 67"/>
            <p:cNvSpPr>
              <a:spLocks/>
            </p:cNvSpPr>
            <p:nvPr/>
          </p:nvSpPr>
          <p:spPr bwMode="auto">
            <a:xfrm>
              <a:off x="3781" y="3414"/>
              <a:ext cx="23" cy="79"/>
            </a:xfrm>
            <a:custGeom>
              <a:avLst/>
              <a:gdLst>
                <a:gd name="T0" fmla="*/ 11 w 34"/>
                <a:gd name="T1" fmla="*/ 0 h 113"/>
                <a:gd name="T2" fmla="*/ 9 w 34"/>
                <a:gd name="T3" fmla="*/ 3 h 113"/>
                <a:gd name="T4" fmla="*/ 8 w 34"/>
                <a:gd name="T5" fmla="*/ 6 h 113"/>
                <a:gd name="T6" fmla="*/ 7 w 34"/>
                <a:gd name="T7" fmla="*/ 9 h 113"/>
                <a:gd name="T8" fmla="*/ 6 w 34"/>
                <a:gd name="T9" fmla="*/ 12 h 113"/>
                <a:gd name="T10" fmla="*/ 5 w 34"/>
                <a:gd name="T11" fmla="*/ 17 h 113"/>
                <a:gd name="T12" fmla="*/ 3 w 34"/>
                <a:gd name="T13" fmla="*/ 22 h 113"/>
                <a:gd name="T14" fmla="*/ 2 w 34"/>
                <a:gd name="T15" fmla="*/ 27 h 113"/>
                <a:gd name="T16" fmla="*/ 1 w 34"/>
                <a:gd name="T17" fmla="*/ 31 h 113"/>
                <a:gd name="T18" fmla="*/ 0 w 34"/>
                <a:gd name="T19" fmla="*/ 35 h 113"/>
                <a:gd name="T20" fmla="*/ 0 w 34"/>
                <a:gd name="T21" fmla="*/ 38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13">
                  <a:moveTo>
                    <a:pt x="34" y="0"/>
                  </a:moveTo>
                  <a:lnTo>
                    <a:pt x="30" y="9"/>
                  </a:lnTo>
                  <a:lnTo>
                    <a:pt x="26" y="18"/>
                  </a:lnTo>
                  <a:lnTo>
                    <a:pt x="23" y="26"/>
                  </a:lnTo>
                  <a:lnTo>
                    <a:pt x="20" y="35"/>
                  </a:lnTo>
                  <a:lnTo>
                    <a:pt x="16" y="49"/>
                  </a:lnTo>
                  <a:lnTo>
                    <a:pt x="11" y="65"/>
                  </a:lnTo>
                  <a:lnTo>
                    <a:pt x="7" y="78"/>
                  </a:lnTo>
                  <a:lnTo>
                    <a:pt x="3" y="90"/>
                  </a:lnTo>
                  <a:lnTo>
                    <a:pt x="0" y="102"/>
                  </a:lnTo>
                  <a:lnTo>
                    <a:pt x="0" y="113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6" name="Freeform 68"/>
            <p:cNvSpPr>
              <a:spLocks/>
            </p:cNvSpPr>
            <p:nvPr/>
          </p:nvSpPr>
          <p:spPr bwMode="auto">
            <a:xfrm>
              <a:off x="3632" y="3420"/>
              <a:ext cx="149" cy="73"/>
            </a:xfrm>
            <a:custGeom>
              <a:avLst/>
              <a:gdLst>
                <a:gd name="T0" fmla="*/ 66 w 224"/>
                <a:gd name="T1" fmla="*/ 35 h 105"/>
                <a:gd name="T2" fmla="*/ 63 w 224"/>
                <a:gd name="T3" fmla="*/ 34 h 105"/>
                <a:gd name="T4" fmla="*/ 61 w 224"/>
                <a:gd name="T5" fmla="*/ 33 h 105"/>
                <a:gd name="T6" fmla="*/ 59 w 224"/>
                <a:gd name="T7" fmla="*/ 31 h 105"/>
                <a:gd name="T8" fmla="*/ 56 w 224"/>
                <a:gd name="T9" fmla="*/ 29 h 105"/>
                <a:gd name="T10" fmla="*/ 52 w 224"/>
                <a:gd name="T11" fmla="*/ 27 h 105"/>
                <a:gd name="T12" fmla="*/ 49 w 224"/>
                <a:gd name="T13" fmla="*/ 25 h 105"/>
                <a:gd name="T14" fmla="*/ 45 w 224"/>
                <a:gd name="T15" fmla="*/ 24 h 105"/>
                <a:gd name="T16" fmla="*/ 41 w 224"/>
                <a:gd name="T17" fmla="*/ 22 h 105"/>
                <a:gd name="T18" fmla="*/ 39 w 224"/>
                <a:gd name="T19" fmla="*/ 20 h 105"/>
                <a:gd name="T20" fmla="*/ 37 w 224"/>
                <a:gd name="T21" fmla="*/ 18 h 105"/>
                <a:gd name="T22" fmla="*/ 35 w 224"/>
                <a:gd name="T23" fmla="*/ 17 h 105"/>
                <a:gd name="T24" fmla="*/ 33 w 224"/>
                <a:gd name="T25" fmla="*/ 16 h 105"/>
                <a:gd name="T26" fmla="*/ 30 w 224"/>
                <a:gd name="T27" fmla="*/ 15 h 105"/>
                <a:gd name="T28" fmla="*/ 27 w 224"/>
                <a:gd name="T29" fmla="*/ 14 h 105"/>
                <a:gd name="T30" fmla="*/ 25 w 224"/>
                <a:gd name="T31" fmla="*/ 13 h 105"/>
                <a:gd name="T32" fmla="*/ 23 w 224"/>
                <a:gd name="T33" fmla="*/ 12 h 105"/>
                <a:gd name="T34" fmla="*/ 19 w 224"/>
                <a:gd name="T35" fmla="*/ 10 h 105"/>
                <a:gd name="T36" fmla="*/ 17 w 224"/>
                <a:gd name="T37" fmla="*/ 8 h 105"/>
                <a:gd name="T38" fmla="*/ 14 w 224"/>
                <a:gd name="T39" fmla="*/ 7 h 105"/>
                <a:gd name="T40" fmla="*/ 11 w 224"/>
                <a:gd name="T41" fmla="*/ 6 h 105"/>
                <a:gd name="T42" fmla="*/ 9 w 224"/>
                <a:gd name="T43" fmla="*/ 4 h 105"/>
                <a:gd name="T44" fmla="*/ 5 w 224"/>
                <a:gd name="T45" fmla="*/ 3 h 105"/>
                <a:gd name="T46" fmla="*/ 3 w 224"/>
                <a:gd name="T47" fmla="*/ 1 h 105"/>
                <a:gd name="T48" fmla="*/ 0 w 224"/>
                <a:gd name="T49" fmla="*/ 0 h 1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4" h="105">
                  <a:moveTo>
                    <a:pt x="224" y="105"/>
                  </a:moveTo>
                  <a:lnTo>
                    <a:pt x="215" y="101"/>
                  </a:lnTo>
                  <a:lnTo>
                    <a:pt x="208" y="97"/>
                  </a:lnTo>
                  <a:lnTo>
                    <a:pt x="198" y="92"/>
                  </a:lnTo>
                  <a:lnTo>
                    <a:pt x="190" y="88"/>
                  </a:lnTo>
                  <a:lnTo>
                    <a:pt x="177" y="81"/>
                  </a:lnTo>
                  <a:lnTo>
                    <a:pt x="166" y="75"/>
                  </a:lnTo>
                  <a:lnTo>
                    <a:pt x="153" y="70"/>
                  </a:lnTo>
                  <a:lnTo>
                    <a:pt x="140" y="64"/>
                  </a:lnTo>
                  <a:lnTo>
                    <a:pt x="131" y="60"/>
                  </a:lnTo>
                  <a:lnTo>
                    <a:pt x="124" y="55"/>
                  </a:lnTo>
                  <a:lnTo>
                    <a:pt x="117" y="51"/>
                  </a:lnTo>
                  <a:lnTo>
                    <a:pt x="110" y="48"/>
                  </a:lnTo>
                  <a:lnTo>
                    <a:pt x="101" y="44"/>
                  </a:lnTo>
                  <a:lnTo>
                    <a:pt x="93" y="41"/>
                  </a:lnTo>
                  <a:lnTo>
                    <a:pt x="84" y="37"/>
                  </a:lnTo>
                  <a:lnTo>
                    <a:pt x="76" y="34"/>
                  </a:lnTo>
                  <a:lnTo>
                    <a:pt x="66" y="30"/>
                  </a:lnTo>
                  <a:lnTo>
                    <a:pt x="57" y="25"/>
                  </a:lnTo>
                  <a:lnTo>
                    <a:pt x="47" y="21"/>
                  </a:lnTo>
                  <a:lnTo>
                    <a:pt x="38" y="17"/>
                  </a:lnTo>
                  <a:lnTo>
                    <a:pt x="28" y="12"/>
                  </a:lnTo>
                  <a:lnTo>
                    <a:pt x="18" y="8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noFill/>
            <a:ln w="2603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7" name="Line 69"/>
            <p:cNvSpPr>
              <a:spLocks noChangeShapeType="1"/>
            </p:cNvSpPr>
            <p:nvPr/>
          </p:nvSpPr>
          <p:spPr bwMode="auto">
            <a:xfrm flipV="1">
              <a:off x="3632" y="3339"/>
              <a:ext cx="17" cy="81"/>
            </a:xfrm>
            <a:prstGeom prst="line">
              <a:avLst/>
            </a:prstGeom>
            <a:noFill/>
            <a:ln w="2603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8" name="Freeform 70"/>
            <p:cNvSpPr>
              <a:spLocks/>
            </p:cNvSpPr>
            <p:nvPr/>
          </p:nvSpPr>
          <p:spPr bwMode="auto">
            <a:xfrm>
              <a:off x="3710" y="1169"/>
              <a:ext cx="1622" cy="3187"/>
            </a:xfrm>
            <a:custGeom>
              <a:avLst/>
              <a:gdLst>
                <a:gd name="T0" fmla="*/ 27 w 2435"/>
                <a:gd name="T1" fmla="*/ 3 h 4580"/>
                <a:gd name="T2" fmla="*/ 63 w 2435"/>
                <a:gd name="T3" fmla="*/ 17 h 4580"/>
                <a:gd name="T4" fmla="*/ 93 w 2435"/>
                <a:gd name="T5" fmla="*/ 31 h 4580"/>
                <a:gd name="T6" fmla="*/ 122 w 2435"/>
                <a:gd name="T7" fmla="*/ 39 h 4580"/>
                <a:gd name="T8" fmla="*/ 160 w 2435"/>
                <a:gd name="T9" fmla="*/ 36 h 4580"/>
                <a:gd name="T10" fmla="*/ 192 w 2435"/>
                <a:gd name="T11" fmla="*/ 37 h 4580"/>
                <a:gd name="T12" fmla="*/ 222 w 2435"/>
                <a:gd name="T13" fmla="*/ 64 h 4580"/>
                <a:gd name="T14" fmla="*/ 242 w 2435"/>
                <a:gd name="T15" fmla="*/ 99 h 4580"/>
                <a:gd name="T16" fmla="*/ 256 w 2435"/>
                <a:gd name="T17" fmla="*/ 127 h 4580"/>
                <a:gd name="T18" fmla="*/ 265 w 2435"/>
                <a:gd name="T19" fmla="*/ 157 h 4580"/>
                <a:gd name="T20" fmla="*/ 272 w 2435"/>
                <a:gd name="T21" fmla="*/ 187 h 4580"/>
                <a:gd name="T22" fmla="*/ 272 w 2435"/>
                <a:gd name="T23" fmla="*/ 230 h 4580"/>
                <a:gd name="T24" fmla="*/ 254 w 2435"/>
                <a:gd name="T25" fmla="*/ 267 h 4580"/>
                <a:gd name="T26" fmla="*/ 220 w 2435"/>
                <a:gd name="T27" fmla="*/ 285 h 4580"/>
                <a:gd name="T28" fmla="*/ 212 w 2435"/>
                <a:gd name="T29" fmla="*/ 301 h 4580"/>
                <a:gd name="T30" fmla="*/ 220 w 2435"/>
                <a:gd name="T31" fmla="*/ 342 h 4580"/>
                <a:gd name="T32" fmla="*/ 216 w 2435"/>
                <a:gd name="T33" fmla="*/ 396 h 4580"/>
                <a:gd name="T34" fmla="*/ 206 w 2435"/>
                <a:gd name="T35" fmla="*/ 442 h 4580"/>
                <a:gd name="T36" fmla="*/ 210 w 2435"/>
                <a:gd name="T37" fmla="*/ 478 h 4580"/>
                <a:gd name="T38" fmla="*/ 225 w 2435"/>
                <a:gd name="T39" fmla="*/ 509 h 4580"/>
                <a:gd name="T40" fmla="*/ 238 w 2435"/>
                <a:gd name="T41" fmla="*/ 538 h 4580"/>
                <a:gd name="T42" fmla="*/ 256 w 2435"/>
                <a:gd name="T43" fmla="*/ 584 h 4580"/>
                <a:gd name="T44" fmla="*/ 254 w 2435"/>
                <a:gd name="T45" fmla="*/ 617 h 4580"/>
                <a:gd name="T46" fmla="*/ 217 w 2435"/>
                <a:gd name="T47" fmla="*/ 621 h 4580"/>
                <a:gd name="T48" fmla="*/ 197 w 2435"/>
                <a:gd name="T49" fmla="*/ 639 h 4580"/>
                <a:gd name="T50" fmla="*/ 191 w 2435"/>
                <a:gd name="T51" fmla="*/ 683 h 4580"/>
                <a:gd name="T52" fmla="*/ 177 w 2435"/>
                <a:gd name="T53" fmla="*/ 715 h 4580"/>
                <a:gd name="T54" fmla="*/ 181 w 2435"/>
                <a:gd name="T55" fmla="*/ 742 h 4580"/>
                <a:gd name="T56" fmla="*/ 173 w 2435"/>
                <a:gd name="T57" fmla="*/ 770 h 4580"/>
                <a:gd name="T58" fmla="*/ 160 w 2435"/>
                <a:gd name="T59" fmla="*/ 802 h 4580"/>
                <a:gd name="T60" fmla="*/ 121 w 2435"/>
                <a:gd name="T61" fmla="*/ 822 h 4580"/>
                <a:gd name="T62" fmla="*/ 95 w 2435"/>
                <a:gd name="T63" fmla="*/ 814 h 4580"/>
                <a:gd name="T64" fmla="*/ 57 w 2435"/>
                <a:gd name="T65" fmla="*/ 817 h 4580"/>
                <a:gd name="T66" fmla="*/ 43 w 2435"/>
                <a:gd name="T67" fmla="*/ 839 h 4580"/>
                <a:gd name="T68" fmla="*/ 79 w 2435"/>
                <a:gd name="T69" fmla="*/ 870 h 4580"/>
                <a:gd name="T70" fmla="*/ 107 w 2435"/>
                <a:gd name="T71" fmla="*/ 894 h 4580"/>
                <a:gd name="T72" fmla="*/ 129 w 2435"/>
                <a:gd name="T73" fmla="*/ 889 h 4580"/>
                <a:gd name="T74" fmla="*/ 157 w 2435"/>
                <a:gd name="T75" fmla="*/ 877 h 4580"/>
                <a:gd name="T76" fmla="*/ 185 w 2435"/>
                <a:gd name="T77" fmla="*/ 894 h 4580"/>
                <a:gd name="T78" fmla="*/ 211 w 2435"/>
                <a:gd name="T79" fmla="*/ 914 h 4580"/>
                <a:gd name="T80" fmla="*/ 242 w 2435"/>
                <a:gd name="T81" fmla="*/ 941 h 4580"/>
                <a:gd name="T82" fmla="*/ 279 w 2435"/>
                <a:gd name="T83" fmla="*/ 973 h 4580"/>
                <a:gd name="T84" fmla="*/ 317 w 2435"/>
                <a:gd name="T85" fmla="*/ 1006 h 4580"/>
                <a:gd name="T86" fmla="*/ 343 w 2435"/>
                <a:gd name="T87" fmla="*/ 1028 h 4580"/>
                <a:gd name="T88" fmla="*/ 376 w 2435"/>
                <a:gd name="T89" fmla="*/ 1053 h 4580"/>
                <a:gd name="T90" fmla="*/ 418 w 2435"/>
                <a:gd name="T91" fmla="*/ 1083 h 4580"/>
                <a:gd name="T92" fmla="*/ 486 w 2435"/>
                <a:gd name="T93" fmla="*/ 1141 h 4580"/>
                <a:gd name="T94" fmla="*/ 559 w 2435"/>
                <a:gd name="T95" fmla="*/ 1212 h 4580"/>
                <a:gd name="T96" fmla="*/ 627 w 2435"/>
                <a:gd name="T97" fmla="*/ 1294 h 4580"/>
                <a:gd name="T98" fmla="*/ 682 w 2435"/>
                <a:gd name="T99" fmla="*/ 1378 h 4580"/>
                <a:gd name="T100" fmla="*/ 715 w 2435"/>
                <a:gd name="T101" fmla="*/ 1461 h 4580"/>
                <a:gd name="T102" fmla="*/ 713 w 2435"/>
                <a:gd name="T103" fmla="*/ 1511 h 4580"/>
                <a:gd name="T104" fmla="*/ 687 w 2435"/>
                <a:gd name="T105" fmla="*/ 1529 h 4580"/>
                <a:gd name="T106" fmla="*/ 653 w 2435"/>
                <a:gd name="T107" fmla="*/ 1539 h 4580"/>
                <a:gd name="T108" fmla="*/ 616 w 2435"/>
                <a:gd name="T109" fmla="*/ 1543 h 4580"/>
                <a:gd name="T110" fmla="*/ 580 w 2435"/>
                <a:gd name="T111" fmla="*/ 1542 h 4580"/>
                <a:gd name="T112" fmla="*/ 552 w 2435"/>
                <a:gd name="T113" fmla="*/ 1541 h 4580"/>
                <a:gd name="T114" fmla="*/ 15 w 2435"/>
                <a:gd name="T115" fmla="*/ 1115 h 4580"/>
                <a:gd name="T116" fmla="*/ 36 w 2435"/>
                <a:gd name="T117" fmla="*/ 1104 h 4580"/>
                <a:gd name="T118" fmla="*/ 28 w 2435"/>
                <a:gd name="T119" fmla="*/ 1079 h 458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35" h="4580">
                  <a:moveTo>
                    <a:pt x="0" y="2"/>
                  </a:moveTo>
                  <a:lnTo>
                    <a:pt x="0" y="2"/>
                  </a:lnTo>
                  <a:lnTo>
                    <a:pt x="14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7" y="0"/>
                  </a:lnTo>
                  <a:lnTo>
                    <a:pt x="56" y="2"/>
                  </a:lnTo>
                  <a:lnTo>
                    <a:pt x="66" y="5"/>
                  </a:lnTo>
                  <a:lnTo>
                    <a:pt x="74" y="5"/>
                  </a:lnTo>
                  <a:lnTo>
                    <a:pt x="83" y="6"/>
                  </a:lnTo>
                  <a:lnTo>
                    <a:pt x="93" y="8"/>
                  </a:lnTo>
                  <a:lnTo>
                    <a:pt x="106" y="12"/>
                  </a:lnTo>
                  <a:lnTo>
                    <a:pt x="116" y="15"/>
                  </a:lnTo>
                  <a:lnTo>
                    <a:pt x="127" y="18"/>
                  </a:lnTo>
                  <a:lnTo>
                    <a:pt x="140" y="22"/>
                  </a:lnTo>
                  <a:lnTo>
                    <a:pt x="154" y="28"/>
                  </a:lnTo>
                  <a:lnTo>
                    <a:pt x="167" y="32"/>
                  </a:lnTo>
                  <a:lnTo>
                    <a:pt x="181" y="36"/>
                  </a:lnTo>
                  <a:lnTo>
                    <a:pt x="188" y="39"/>
                  </a:lnTo>
                  <a:lnTo>
                    <a:pt x="196" y="42"/>
                  </a:lnTo>
                  <a:lnTo>
                    <a:pt x="204" y="45"/>
                  </a:lnTo>
                  <a:lnTo>
                    <a:pt x="213" y="49"/>
                  </a:lnTo>
                  <a:lnTo>
                    <a:pt x="220" y="52"/>
                  </a:lnTo>
                  <a:lnTo>
                    <a:pt x="228" y="56"/>
                  </a:lnTo>
                  <a:lnTo>
                    <a:pt x="237" y="59"/>
                  </a:lnTo>
                  <a:lnTo>
                    <a:pt x="247" y="63"/>
                  </a:lnTo>
                  <a:lnTo>
                    <a:pt x="255" y="68"/>
                  </a:lnTo>
                  <a:lnTo>
                    <a:pt x="264" y="72"/>
                  </a:lnTo>
                  <a:lnTo>
                    <a:pt x="274" y="76"/>
                  </a:lnTo>
                  <a:lnTo>
                    <a:pt x="285" y="82"/>
                  </a:lnTo>
                  <a:lnTo>
                    <a:pt x="295" y="85"/>
                  </a:lnTo>
                  <a:lnTo>
                    <a:pt x="305" y="89"/>
                  </a:lnTo>
                  <a:lnTo>
                    <a:pt x="315" y="93"/>
                  </a:lnTo>
                  <a:lnTo>
                    <a:pt x="325" y="98"/>
                  </a:lnTo>
                  <a:lnTo>
                    <a:pt x="334" y="100"/>
                  </a:lnTo>
                  <a:lnTo>
                    <a:pt x="344" y="103"/>
                  </a:lnTo>
                  <a:lnTo>
                    <a:pt x="353" y="106"/>
                  </a:lnTo>
                  <a:lnTo>
                    <a:pt x="363" y="109"/>
                  </a:lnTo>
                  <a:lnTo>
                    <a:pt x="370" y="110"/>
                  </a:lnTo>
                  <a:lnTo>
                    <a:pt x="378" y="112"/>
                  </a:lnTo>
                  <a:lnTo>
                    <a:pt x="387" y="113"/>
                  </a:lnTo>
                  <a:lnTo>
                    <a:pt x="395" y="115"/>
                  </a:lnTo>
                  <a:lnTo>
                    <a:pt x="402" y="115"/>
                  </a:lnTo>
                  <a:lnTo>
                    <a:pt x="411" y="116"/>
                  </a:lnTo>
                  <a:lnTo>
                    <a:pt x="418" y="118"/>
                  </a:lnTo>
                  <a:lnTo>
                    <a:pt x="427" y="119"/>
                  </a:lnTo>
                  <a:lnTo>
                    <a:pt x="440" y="119"/>
                  </a:lnTo>
                  <a:lnTo>
                    <a:pt x="454" y="119"/>
                  </a:lnTo>
                  <a:lnTo>
                    <a:pt x="467" y="118"/>
                  </a:lnTo>
                  <a:lnTo>
                    <a:pt x="481" y="118"/>
                  </a:lnTo>
                  <a:lnTo>
                    <a:pt x="492" y="115"/>
                  </a:lnTo>
                  <a:lnTo>
                    <a:pt x="505" y="113"/>
                  </a:lnTo>
                  <a:lnTo>
                    <a:pt x="518" y="112"/>
                  </a:lnTo>
                  <a:lnTo>
                    <a:pt x="531" y="110"/>
                  </a:lnTo>
                  <a:lnTo>
                    <a:pt x="540" y="108"/>
                  </a:lnTo>
                  <a:lnTo>
                    <a:pt x="550" y="106"/>
                  </a:lnTo>
                  <a:lnTo>
                    <a:pt x="559" y="103"/>
                  </a:lnTo>
                  <a:lnTo>
                    <a:pt x="569" y="103"/>
                  </a:lnTo>
                  <a:lnTo>
                    <a:pt x="579" y="102"/>
                  </a:lnTo>
                  <a:lnTo>
                    <a:pt x="589" y="100"/>
                  </a:lnTo>
                  <a:lnTo>
                    <a:pt x="599" y="100"/>
                  </a:lnTo>
                  <a:lnTo>
                    <a:pt x="609" y="102"/>
                  </a:lnTo>
                  <a:lnTo>
                    <a:pt x="618" y="102"/>
                  </a:lnTo>
                  <a:lnTo>
                    <a:pt x="628" y="103"/>
                  </a:lnTo>
                  <a:lnTo>
                    <a:pt x="638" y="105"/>
                  </a:lnTo>
                  <a:lnTo>
                    <a:pt x="648" y="109"/>
                  </a:lnTo>
                  <a:lnTo>
                    <a:pt x="658" y="113"/>
                  </a:lnTo>
                  <a:lnTo>
                    <a:pt x="669" y="119"/>
                  </a:lnTo>
                  <a:lnTo>
                    <a:pt x="679" y="125"/>
                  </a:lnTo>
                  <a:lnTo>
                    <a:pt x="692" y="133"/>
                  </a:lnTo>
                  <a:lnTo>
                    <a:pt x="699" y="138"/>
                  </a:lnTo>
                  <a:lnTo>
                    <a:pt x="708" y="145"/>
                  </a:lnTo>
                  <a:lnTo>
                    <a:pt x="717" y="153"/>
                  </a:lnTo>
                  <a:lnTo>
                    <a:pt x="725" y="162"/>
                  </a:lnTo>
                  <a:lnTo>
                    <a:pt x="734" y="170"/>
                  </a:lnTo>
                  <a:lnTo>
                    <a:pt x="742" y="180"/>
                  </a:lnTo>
                  <a:lnTo>
                    <a:pt x="751" y="190"/>
                  </a:lnTo>
                  <a:lnTo>
                    <a:pt x="761" y="203"/>
                  </a:lnTo>
                  <a:lnTo>
                    <a:pt x="769" y="213"/>
                  </a:lnTo>
                  <a:lnTo>
                    <a:pt x="778" y="226"/>
                  </a:lnTo>
                  <a:lnTo>
                    <a:pt x="786" y="239"/>
                  </a:lnTo>
                  <a:lnTo>
                    <a:pt x="795" y="252"/>
                  </a:lnTo>
                  <a:lnTo>
                    <a:pt x="799" y="257"/>
                  </a:lnTo>
                  <a:lnTo>
                    <a:pt x="804" y="265"/>
                  </a:lnTo>
                  <a:lnTo>
                    <a:pt x="808" y="270"/>
                  </a:lnTo>
                  <a:lnTo>
                    <a:pt x="812" y="279"/>
                  </a:lnTo>
                  <a:lnTo>
                    <a:pt x="816" y="286"/>
                  </a:lnTo>
                  <a:lnTo>
                    <a:pt x="821" y="293"/>
                  </a:lnTo>
                  <a:lnTo>
                    <a:pt x="825" y="300"/>
                  </a:lnTo>
                  <a:lnTo>
                    <a:pt x="831" y="309"/>
                  </a:lnTo>
                  <a:lnTo>
                    <a:pt x="834" y="314"/>
                  </a:lnTo>
                  <a:lnTo>
                    <a:pt x="838" y="322"/>
                  </a:lnTo>
                  <a:lnTo>
                    <a:pt x="841" y="329"/>
                  </a:lnTo>
                  <a:lnTo>
                    <a:pt x="845" y="337"/>
                  </a:lnTo>
                  <a:lnTo>
                    <a:pt x="848" y="344"/>
                  </a:lnTo>
                  <a:lnTo>
                    <a:pt x="852" y="352"/>
                  </a:lnTo>
                  <a:lnTo>
                    <a:pt x="856" y="360"/>
                  </a:lnTo>
                  <a:lnTo>
                    <a:pt x="861" y="369"/>
                  </a:lnTo>
                  <a:lnTo>
                    <a:pt x="864" y="376"/>
                  </a:lnTo>
                  <a:lnTo>
                    <a:pt x="866" y="384"/>
                  </a:lnTo>
                  <a:lnTo>
                    <a:pt x="869" y="392"/>
                  </a:lnTo>
                  <a:lnTo>
                    <a:pt x="874" y="400"/>
                  </a:lnTo>
                  <a:lnTo>
                    <a:pt x="876" y="407"/>
                  </a:lnTo>
                  <a:lnTo>
                    <a:pt x="881" y="416"/>
                  </a:lnTo>
                  <a:lnTo>
                    <a:pt x="884" y="424"/>
                  </a:lnTo>
                  <a:lnTo>
                    <a:pt x="888" y="433"/>
                  </a:lnTo>
                  <a:lnTo>
                    <a:pt x="889" y="440"/>
                  </a:lnTo>
                  <a:lnTo>
                    <a:pt x="892" y="449"/>
                  </a:lnTo>
                  <a:lnTo>
                    <a:pt x="895" y="457"/>
                  </a:lnTo>
                  <a:lnTo>
                    <a:pt x="898" y="466"/>
                  </a:lnTo>
                  <a:lnTo>
                    <a:pt x="899" y="473"/>
                  </a:lnTo>
                  <a:lnTo>
                    <a:pt x="902" y="481"/>
                  </a:lnTo>
                  <a:lnTo>
                    <a:pt x="905" y="490"/>
                  </a:lnTo>
                  <a:lnTo>
                    <a:pt x="908" y="499"/>
                  </a:lnTo>
                  <a:lnTo>
                    <a:pt x="909" y="506"/>
                  </a:lnTo>
                  <a:lnTo>
                    <a:pt x="911" y="514"/>
                  </a:lnTo>
                  <a:lnTo>
                    <a:pt x="912" y="521"/>
                  </a:lnTo>
                  <a:lnTo>
                    <a:pt x="915" y="530"/>
                  </a:lnTo>
                  <a:lnTo>
                    <a:pt x="916" y="537"/>
                  </a:lnTo>
                  <a:lnTo>
                    <a:pt x="918" y="546"/>
                  </a:lnTo>
                  <a:lnTo>
                    <a:pt x="919" y="554"/>
                  </a:lnTo>
                  <a:lnTo>
                    <a:pt x="922" y="563"/>
                  </a:lnTo>
                  <a:lnTo>
                    <a:pt x="922" y="570"/>
                  </a:lnTo>
                  <a:lnTo>
                    <a:pt x="922" y="579"/>
                  </a:lnTo>
                  <a:lnTo>
                    <a:pt x="922" y="586"/>
                  </a:lnTo>
                  <a:lnTo>
                    <a:pt x="923" y="594"/>
                  </a:lnTo>
                  <a:lnTo>
                    <a:pt x="923" y="608"/>
                  </a:lnTo>
                  <a:lnTo>
                    <a:pt x="925" y="624"/>
                  </a:lnTo>
                  <a:lnTo>
                    <a:pt x="923" y="638"/>
                  </a:lnTo>
                  <a:lnTo>
                    <a:pt x="922" y="653"/>
                  </a:lnTo>
                  <a:lnTo>
                    <a:pt x="921" y="667"/>
                  </a:lnTo>
                  <a:lnTo>
                    <a:pt x="919" y="681"/>
                  </a:lnTo>
                  <a:lnTo>
                    <a:pt x="915" y="693"/>
                  </a:lnTo>
                  <a:lnTo>
                    <a:pt x="912" y="706"/>
                  </a:lnTo>
                  <a:lnTo>
                    <a:pt x="908" y="717"/>
                  </a:lnTo>
                  <a:lnTo>
                    <a:pt x="903" y="730"/>
                  </a:lnTo>
                  <a:lnTo>
                    <a:pt x="898" y="740"/>
                  </a:lnTo>
                  <a:lnTo>
                    <a:pt x="892" y="751"/>
                  </a:lnTo>
                  <a:lnTo>
                    <a:pt x="885" y="761"/>
                  </a:lnTo>
                  <a:lnTo>
                    <a:pt x="879" y="773"/>
                  </a:lnTo>
                  <a:lnTo>
                    <a:pt x="872" y="778"/>
                  </a:lnTo>
                  <a:lnTo>
                    <a:pt x="866" y="784"/>
                  </a:lnTo>
                  <a:lnTo>
                    <a:pt x="861" y="790"/>
                  </a:lnTo>
                  <a:lnTo>
                    <a:pt x="855" y="797"/>
                  </a:lnTo>
                  <a:lnTo>
                    <a:pt x="844" y="805"/>
                  </a:lnTo>
                  <a:lnTo>
                    <a:pt x="834" y="815"/>
                  </a:lnTo>
                  <a:lnTo>
                    <a:pt x="821" y="823"/>
                  </a:lnTo>
                  <a:lnTo>
                    <a:pt x="809" y="830"/>
                  </a:lnTo>
                  <a:lnTo>
                    <a:pt x="798" y="834"/>
                  </a:lnTo>
                  <a:lnTo>
                    <a:pt x="788" y="840"/>
                  </a:lnTo>
                  <a:lnTo>
                    <a:pt x="775" y="841"/>
                  </a:lnTo>
                  <a:lnTo>
                    <a:pt x="765" y="844"/>
                  </a:lnTo>
                  <a:lnTo>
                    <a:pt x="754" y="845"/>
                  </a:lnTo>
                  <a:lnTo>
                    <a:pt x="744" y="847"/>
                  </a:lnTo>
                  <a:lnTo>
                    <a:pt x="732" y="847"/>
                  </a:lnTo>
                  <a:lnTo>
                    <a:pt x="722" y="847"/>
                  </a:lnTo>
                  <a:lnTo>
                    <a:pt x="711" y="845"/>
                  </a:lnTo>
                  <a:lnTo>
                    <a:pt x="701" y="844"/>
                  </a:lnTo>
                  <a:lnTo>
                    <a:pt x="702" y="848"/>
                  </a:lnTo>
                  <a:lnTo>
                    <a:pt x="707" y="858"/>
                  </a:lnTo>
                  <a:lnTo>
                    <a:pt x="708" y="863"/>
                  </a:lnTo>
                  <a:lnTo>
                    <a:pt x="711" y="870"/>
                  </a:lnTo>
                  <a:lnTo>
                    <a:pt x="712" y="877"/>
                  </a:lnTo>
                  <a:lnTo>
                    <a:pt x="717" y="885"/>
                  </a:lnTo>
                  <a:lnTo>
                    <a:pt x="718" y="893"/>
                  </a:lnTo>
                  <a:lnTo>
                    <a:pt x="721" y="901"/>
                  </a:lnTo>
                  <a:lnTo>
                    <a:pt x="722" y="911"/>
                  </a:lnTo>
                  <a:lnTo>
                    <a:pt x="726" y="921"/>
                  </a:lnTo>
                  <a:lnTo>
                    <a:pt x="728" y="930"/>
                  </a:lnTo>
                  <a:lnTo>
                    <a:pt x="731" y="941"/>
                  </a:lnTo>
                  <a:lnTo>
                    <a:pt x="734" y="952"/>
                  </a:lnTo>
                  <a:lnTo>
                    <a:pt x="736" y="965"/>
                  </a:lnTo>
                  <a:lnTo>
                    <a:pt x="738" y="977"/>
                  </a:lnTo>
                  <a:lnTo>
                    <a:pt x="739" y="988"/>
                  </a:lnTo>
                  <a:lnTo>
                    <a:pt x="741" y="1001"/>
                  </a:lnTo>
                  <a:lnTo>
                    <a:pt x="744" y="1015"/>
                  </a:lnTo>
                  <a:lnTo>
                    <a:pt x="744" y="1028"/>
                  </a:lnTo>
                  <a:lnTo>
                    <a:pt x="745" y="1041"/>
                  </a:lnTo>
                  <a:lnTo>
                    <a:pt x="745" y="1055"/>
                  </a:lnTo>
                  <a:lnTo>
                    <a:pt x="746" y="1071"/>
                  </a:lnTo>
                  <a:lnTo>
                    <a:pt x="745" y="1084"/>
                  </a:lnTo>
                  <a:lnTo>
                    <a:pt x="745" y="1099"/>
                  </a:lnTo>
                  <a:lnTo>
                    <a:pt x="744" y="1114"/>
                  </a:lnTo>
                  <a:lnTo>
                    <a:pt x="742" y="1129"/>
                  </a:lnTo>
                  <a:lnTo>
                    <a:pt x="739" y="1144"/>
                  </a:lnTo>
                  <a:lnTo>
                    <a:pt x="736" y="1159"/>
                  </a:lnTo>
                  <a:lnTo>
                    <a:pt x="732" y="1174"/>
                  </a:lnTo>
                  <a:lnTo>
                    <a:pt x="729" y="1189"/>
                  </a:lnTo>
                  <a:lnTo>
                    <a:pt x="724" y="1204"/>
                  </a:lnTo>
                  <a:lnTo>
                    <a:pt x="719" y="1218"/>
                  </a:lnTo>
                  <a:lnTo>
                    <a:pt x="715" y="1231"/>
                  </a:lnTo>
                  <a:lnTo>
                    <a:pt x="712" y="1245"/>
                  </a:lnTo>
                  <a:lnTo>
                    <a:pt x="708" y="1256"/>
                  </a:lnTo>
                  <a:lnTo>
                    <a:pt x="707" y="1269"/>
                  </a:lnTo>
                  <a:lnTo>
                    <a:pt x="704" y="1281"/>
                  </a:lnTo>
                  <a:lnTo>
                    <a:pt x="702" y="1292"/>
                  </a:lnTo>
                  <a:lnTo>
                    <a:pt x="699" y="1302"/>
                  </a:lnTo>
                  <a:lnTo>
                    <a:pt x="698" y="1312"/>
                  </a:lnTo>
                  <a:lnTo>
                    <a:pt x="698" y="1321"/>
                  </a:lnTo>
                  <a:lnTo>
                    <a:pt x="698" y="1331"/>
                  </a:lnTo>
                  <a:lnTo>
                    <a:pt x="697" y="1338"/>
                  </a:lnTo>
                  <a:lnTo>
                    <a:pt x="697" y="1346"/>
                  </a:lnTo>
                  <a:lnTo>
                    <a:pt x="697" y="1355"/>
                  </a:lnTo>
                  <a:lnTo>
                    <a:pt x="698" y="1363"/>
                  </a:lnTo>
                  <a:lnTo>
                    <a:pt x="698" y="1376"/>
                  </a:lnTo>
                  <a:lnTo>
                    <a:pt x="699" y="1389"/>
                  </a:lnTo>
                  <a:lnTo>
                    <a:pt x="702" y="1399"/>
                  </a:lnTo>
                  <a:lnTo>
                    <a:pt x="707" y="1411"/>
                  </a:lnTo>
                  <a:lnTo>
                    <a:pt x="711" y="1419"/>
                  </a:lnTo>
                  <a:lnTo>
                    <a:pt x="715" y="1429"/>
                  </a:lnTo>
                  <a:lnTo>
                    <a:pt x="721" y="1439"/>
                  </a:lnTo>
                  <a:lnTo>
                    <a:pt x="728" y="1449"/>
                  </a:lnTo>
                  <a:lnTo>
                    <a:pt x="728" y="1451"/>
                  </a:lnTo>
                  <a:lnTo>
                    <a:pt x="731" y="1456"/>
                  </a:lnTo>
                  <a:lnTo>
                    <a:pt x="735" y="1462"/>
                  </a:lnTo>
                  <a:lnTo>
                    <a:pt x="739" y="1471"/>
                  </a:lnTo>
                  <a:lnTo>
                    <a:pt x="744" y="1478"/>
                  </a:lnTo>
                  <a:lnTo>
                    <a:pt x="749" y="1488"/>
                  </a:lnTo>
                  <a:lnTo>
                    <a:pt x="755" y="1498"/>
                  </a:lnTo>
                  <a:lnTo>
                    <a:pt x="762" y="1511"/>
                  </a:lnTo>
                  <a:lnTo>
                    <a:pt x="768" y="1520"/>
                  </a:lnTo>
                  <a:lnTo>
                    <a:pt x="775" y="1533"/>
                  </a:lnTo>
                  <a:lnTo>
                    <a:pt x="778" y="1539"/>
                  </a:lnTo>
                  <a:lnTo>
                    <a:pt x="781" y="1546"/>
                  </a:lnTo>
                  <a:lnTo>
                    <a:pt x="785" y="1552"/>
                  </a:lnTo>
                  <a:lnTo>
                    <a:pt x="789" y="1560"/>
                  </a:lnTo>
                  <a:lnTo>
                    <a:pt x="792" y="1566"/>
                  </a:lnTo>
                  <a:lnTo>
                    <a:pt x="796" y="1573"/>
                  </a:lnTo>
                  <a:lnTo>
                    <a:pt x="799" y="1580"/>
                  </a:lnTo>
                  <a:lnTo>
                    <a:pt x="804" y="1589"/>
                  </a:lnTo>
                  <a:lnTo>
                    <a:pt x="806" y="1596"/>
                  </a:lnTo>
                  <a:lnTo>
                    <a:pt x="811" y="1603"/>
                  </a:lnTo>
                  <a:lnTo>
                    <a:pt x="815" y="1610"/>
                  </a:lnTo>
                  <a:lnTo>
                    <a:pt x="819" y="1619"/>
                  </a:lnTo>
                  <a:lnTo>
                    <a:pt x="825" y="1633"/>
                  </a:lnTo>
                  <a:lnTo>
                    <a:pt x="832" y="1648"/>
                  </a:lnTo>
                  <a:lnTo>
                    <a:pt x="838" y="1662"/>
                  </a:lnTo>
                  <a:lnTo>
                    <a:pt x="845" y="1677"/>
                  </a:lnTo>
                  <a:lnTo>
                    <a:pt x="851" y="1692"/>
                  </a:lnTo>
                  <a:lnTo>
                    <a:pt x="856" y="1706"/>
                  </a:lnTo>
                  <a:lnTo>
                    <a:pt x="862" y="1719"/>
                  </a:lnTo>
                  <a:lnTo>
                    <a:pt x="868" y="1733"/>
                  </a:lnTo>
                  <a:lnTo>
                    <a:pt x="871" y="1745"/>
                  </a:lnTo>
                  <a:lnTo>
                    <a:pt x="875" y="1757"/>
                  </a:lnTo>
                  <a:lnTo>
                    <a:pt x="876" y="1767"/>
                  </a:lnTo>
                  <a:lnTo>
                    <a:pt x="879" y="1779"/>
                  </a:lnTo>
                  <a:lnTo>
                    <a:pt x="879" y="1787"/>
                  </a:lnTo>
                  <a:lnTo>
                    <a:pt x="881" y="1796"/>
                  </a:lnTo>
                  <a:lnTo>
                    <a:pt x="881" y="1803"/>
                  </a:lnTo>
                  <a:lnTo>
                    <a:pt x="881" y="1812"/>
                  </a:lnTo>
                  <a:lnTo>
                    <a:pt x="875" y="1819"/>
                  </a:lnTo>
                  <a:lnTo>
                    <a:pt x="869" y="1827"/>
                  </a:lnTo>
                  <a:lnTo>
                    <a:pt x="859" y="1833"/>
                  </a:lnTo>
                  <a:lnTo>
                    <a:pt x="849" y="1839"/>
                  </a:lnTo>
                  <a:lnTo>
                    <a:pt x="836" y="1842"/>
                  </a:lnTo>
                  <a:lnTo>
                    <a:pt x="824" y="1844"/>
                  </a:lnTo>
                  <a:lnTo>
                    <a:pt x="809" y="1846"/>
                  </a:lnTo>
                  <a:lnTo>
                    <a:pt x="795" y="1847"/>
                  </a:lnTo>
                  <a:lnTo>
                    <a:pt x="786" y="1846"/>
                  </a:lnTo>
                  <a:lnTo>
                    <a:pt x="779" y="1846"/>
                  </a:lnTo>
                  <a:lnTo>
                    <a:pt x="771" y="1846"/>
                  </a:lnTo>
                  <a:lnTo>
                    <a:pt x="764" y="1846"/>
                  </a:lnTo>
                  <a:lnTo>
                    <a:pt x="748" y="1844"/>
                  </a:lnTo>
                  <a:lnTo>
                    <a:pt x="735" y="1844"/>
                  </a:lnTo>
                  <a:lnTo>
                    <a:pt x="722" y="1842"/>
                  </a:lnTo>
                  <a:lnTo>
                    <a:pt x="711" y="1840"/>
                  </a:lnTo>
                  <a:lnTo>
                    <a:pt x="699" y="1839"/>
                  </a:lnTo>
                  <a:lnTo>
                    <a:pt x="692" y="1839"/>
                  </a:lnTo>
                  <a:lnTo>
                    <a:pt x="688" y="1843"/>
                  </a:lnTo>
                  <a:lnTo>
                    <a:pt x="685" y="1850"/>
                  </a:lnTo>
                  <a:lnTo>
                    <a:pt x="682" y="1857"/>
                  </a:lnTo>
                  <a:lnTo>
                    <a:pt x="679" y="1867"/>
                  </a:lnTo>
                  <a:lnTo>
                    <a:pt x="675" y="1876"/>
                  </a:lnTo>
                  <a:lnTo>
                    <a:pt x="671" y="1887"/>
                  </a:lnTo>
                  <a:lnTo>
                    <a:pt x="667" y="1899"/>
                  </a:lnTo>
                  <a:lnTo>
                    <a:pt x="664" y="1912"/>
                  </a:lnTo>
                  <a:lnTo>
                    <a:pt x="659" y="1923"/>
                  </a:lnTo>
                  <a:lnTo>
                    <a:pt x="655" y="1936"/>
                  </a:lnTo>
                  <a:lnTo>
                    <a:pt x="652" y="1949"/>
                  </a:lnTo>
                  <a:lnTo>
                    <a:pt x="649" y="1962"/>
                  </a:lnTo>
                  <a:lnTo>
                    <a:pt x="647" y="1973"/>
                  </a:lnTo>
                  <a:lnTo>
                    <a:pt x="645" y="1986"/>
                  </a:lnTo>
                  <a:lnTo>
                    <a:pt x="645" y="1997"/>
                  </a:lnTo>
                  <a:lnTo>
                    <a:pt x="645" y="2010"/>
                  </a:lnTo>
                  <a:lnTo>
                    <a:pt x="645" y="2017"/>
                  </a:lnTo>
                  <a:lnTo>
                    <a:pt x="645" y="2026"/>
                  </a:lnTo>
                  <a:lnTo>
                    <a:pt x="647" y="2039"/>
                  </a:lnTo>
                  <a:lnTo>
                    <a:pt x="648" y="2051"/>
                  </a:lnTo>
                  <a:lnTo>
                    <a:pt x="647" y="2064"/>
                  </a:lnTo>
                  <a:lnTo>
                    <a:pt x="644" y="2077"/>
                  </a:lnTo>
                  <a:lnTo>
                    <a:pt x="639" y="2086"/>
                  </a:lnTo>
                  <a:lnTo>
                    <a:pt x="635" y="2096"/>
                  </a:lnTo>
                  <a:lnTo>
                    <a:pt x="628" y="2101"/>
                  </a:lnTo>
                  <a:lnTo>
                    <a:pt x="622" y="2109"/>
                  </a:lnTo>
                  <a:lnTo>
                    <a:pt x="615" y="2113"/>
                  </a:lnTo>
                  <a:lnTo>
                    <a:pt x="611" y="2119"/>
                  </a:lnTo>
                  <a:lnTo>
                    <a:pt x="601" y="2124"/>
                  </a:lnTo>
                  <a:lnTo>
                    <a:pt x="595" y="2133"/>
                  </a:lnTo>
                  <a:lnTo>
                    <a:pt x="594" y="2134"/>
                  </a:lnTo>
                  <a:lnTo>
                    <a:pt x="594" y="2137"/>
                  </a:lnTo>
                  <a:lnTo>
                    <a:pt x="595" y="2144"/>
                  </a:lnTo>
                  <a:lnTo>
                    <a:pt x="602" y="2156"/>
                  </a:lnTo>
                  <a:lnTo>
                    <a:pt x="607" y="2161"/>
                  </a:lnTo>
                  <a:lnTo>
                    <a:pt x="611" y="2170"/>
                  </a:lnTo>
                  <a:lnTo>
                    <a:pt x="614" y="2178"/>
                  </a:lnTo>
                  <a:lnTo>
                    <a:pt x="617" y="2190"/>
                  </a:lnTo>
                  <a:lnTo>
                    <a:pt x="617" y="2191"/>
                  </a:lnTo>
                  <a:lnTo>
                    <a:pt x="611" y="2201"/>
                  </a:lnTo>
                  <a:lnTo>
                    <a:pt x="602" y="2210"/>
                  </a:lnTo>
                  <a:lnTo>
                    <a:pt x="598" y="2211"/>
                  </a:lnTo>
                  <a:lnTo>
                    <a:pt x="595" y="2216"/>
                  </a:lnTo>
                  <a:lnTo>
                    <a:pt x="594" y="2224"/>
                  </a:lnTo>
                  <a:lnTo>
                    <a:pt x="592" y="2233"/>
                  </a:lnTo>
                  <a:lnTo>
                    <a:pt x="591" y="2241"/>
                  </a:lnTo>
                  <a:lnTo>
                    <a:pt x="591" y="2250"/>
                  </a:lnTo>
                  <a:lnTo>
                    <a:pt x="588" y="2258"/>
                  </a:lnTo>
                  <a:lnTo>
                    <a:pt x="587" y="2267"/>
                  </a:lnTo>
                  <a:lnTo>
                    <a:pt x="585" y="2275"/>
                  </a:lnTo>
                  <a:lnTo>
                    <a:pt x="584" y="2285"/>
                  </a:lnTo>
                  <a:lnTo>
                    <a:pt x="579" y="2294"/>
                  </a:lnTo>
                  <a:lnTo>
                    <a:pt x="577" y="2303"/>
                  </a:lnTo>
                  <a:lnTo>
                    <a:pt x="574" y="2311"/>
                  </a:lnTo>
                  <a:lnTo>
                    <a:pt x="571" y="2321"/>
                  </a:lnTo>
                  <a:lnTo>
                    <a:pt x="567" y="2330"/>
                  </a:lnTo>
                  <a:lnTo>
                    <a:pt x="564" y="2338"/>
                  </a:lnTo>
                  <a:lnTo>
                    <a:pt x="559" y="2347"/>
                  </a:lnTo>
                  <a:lnTo>
                    <a:pt x="557" y="2357"/>
                  </a:lnTo>
                  <a:lnTo>
                    <a:pt x="551" y="2364"/>
                  </a:lnTo>
                  <a:lnTo>
                    <a:pt x="547" y="2371"/>
                  </a:lnTo>
                  <a:lnTo>
                    <a:pt x="542" y="2378"/>
                  </a:lnTo>
                  <a:lnTo>
                    <a:pt x="538" y="2387"/>
                  </a:lnTo>
                  <a:lnTo>
                    <a:pt x="527" y="2400"/>
                  </a:lnTo>
                  <a:lnTo>
                    <a:pt x="517" y="2413"/>
                  </a:lnTo>
                  <a:lnTo>
                    <a:pt x="504" y="2421"/>
                  </a:lnTo>
                  <a:lnTo>
                    <a:pt x="492" y="2431"/>
                  </a:lnTo>
                  <a:lnTo>
                    <a:pt x="480" y="2437"/>
                  </a:lnTo>
                  <a:lnTo>
                    <a:pt x="468" y="2442"/>
                  </a:lnTo>
                  <a:lnTo>
                    <a:pt x="452" y="2444"/>
                  </a:lnTo>
                  <a:lnTo>
                    <a:pt x="438" y="2444"/>
                  </a:lnTo>
                  <a:lnTo>
                    <a:pt x="422" y="2442"/>
                  </a:lnTo>
                  <a:lnTo>
                    <a:pt x="408" y="2441"/>
                  </a:lnTo>
                  <a:lnTo>
                    <a:pt x="400" y="2438"/>
                  </a:lnTo>
                  <a:lnTo>
                    <a:pt x="392" y="2437"/>
                  </a:lnTo>
                  <a:lnTo>
                    <a:pt x="384" y="2435"/>
                  </a:lnTo>
                  <a:lnTo>
                    <a:pt x="377" y="2434"/>
                  </a:lnTo>
                  <a:lnTo>
                    <a:pt x="368" y="2431"/>
                  </a:lnTo>
                  <a:lnTo>
                    <a:pt x="361" y="2430"/>
                  </a:lnTo>
                  <a:lnTo>
                    <a:pt x="353" y="2427"/>
                  </a:lnTo>
                  <a:lnTo>
                    <a:pt x="345" y="2425"/>
                  </a:lnTo>
                  <a:lnTo>
                    <a:pt x="337" y="2422"/>
                  </a:lnTo>
                  <a:lnTo>
                    <a:pt x="330" y="2420"/>
                  </a:lnTo>
                  <a:lnTo>
                    <a:pt x="321" y="2417"/>
                  </a:lnTo>
                  <a:lnTo>
                    <a:pt x="314" y="2415"/>
                  </a:lnTo>
                  <a:lnTo>
                    <a:pt x="298" y="2411"/>
                  </a:lnTo>
                  <a:lnTo>
                    <a:pt x="285" y="2410"/>
                  </a:lnTo>
                  <a:lnTo>
                    <a:pt x="270" y="2405"/>
                  </a:lnTo>
                  <a:lnTo>
                    <a:pt x="257" y="2405"/>
                  </a:lnTo>
                  <a:lnTo>
                    <a:pt x="244" y="2405"/>
                  </a:lnTo>
                  <a:lnTo>
                    <a:pt x="233" y="2408"/>
                  </a:lnTo>
                  <a:lnTo>
                    <a:pt x="220" y="2410"/>
                  </a:lnTo>
                  <a:lnTo>
                    <a:pt x="210" y="2414"/>
                  </a:lnTo>
                  <a:lnTo>
                    <a:pt x="198" y="2420"/>
                  </a:lnTo>
                  <a:lnTo>
                    <a:pt x="190" y="2425"/>
                  </a:lnTo>
                  <a:lnTo>
                    <a:pt x="181" y="2430"/>
                  </a:lnTo>
                  <a:lnTo>
                    <a:pt x="173" y="2437"/>
                  </a:lnTo>
                  <a:lnTo>
                    <a:pt x="166" y="2442"/>
                  </a:lnTo>
                  <a:lnTo>
                    <a:pt x="160" y="2450"/>
                  </a:lnTo>
                  <a:lnTo>
                    <a:pt x="148" y="2460"/>
                  </a:lnTo>
                  <a:lnTo>
                    <a:pt x="141" y="2470"/>
                  </a:lnTo>
                  <a:lnTo>
                    <a:pt x="136" y="2477"/>
                  </a:lnTo>
                  <a:lnTo>
                    <a:pt x="136" y="2480"/>
                  </a:lnTo>
                  <a:lnTo>
                    <a:pt x="134" y="2481"/>
                  </a:lnTo>
                  <a:lnTo>
                    <a:pt x="133" y="2482"/>
                  </a:lnTo>
                  <a:lnTo>
                    <a:pt x="144" y="2491"/>
                  </a:lnTo>
                  <a:lnTo>
                    <a:pt x="156" y="2500"/>
                  </a:lnTo>
                  <a:lnTo>
                    <a:pt x="167" y="2508"/>
                  </a:lnTo>
                  <a:lnTo>
                    <a:pt x="180" y="2517"/>
                  </a:lnTo>
                  <a:lnTo>
                    <a:pt x="191" y="2525"/>
                  </a:lnTo>
                  <a:lnTo>
                    <a:pt x="203" y="2534"/>
                  </a:lnTo>
                  <a:lnTo>
                    <a:pt x="214" y="2542"/>
                  </a:lnTo>
                  <a:lnTo>
                    <a:pt x="226" y="2551"/>
                  </a:lnTo>
                  <a:lnTo>
                    <a:pt x="235" y="2558"/>
                  </a:lnTo>
                  <a:lnTo>
                    <a:pt x="247" y="2567"/>
                  </a:lnTo>
                  <a:lnTo>
                    <a:pt x="257" y="2574"/>
                  </a:lnTo>
                  <a:lnTo>
                    <a:pt x="268" y="2582"/>
                  </a:lnTo>
                  <a:lnTo>
                    <a:pt x="277" y="2589"/>
                  </a:lnTo>
                  <a:lnTo>
                    <a:pt x="287" y="2597"/>
                  </a:lnTo>
                  <a:lnTo>
                    <a:pt x="297" y="2604"/>
                  </a:lnTo>
                  <a:lnTo>
                    <a:pt x="307" y="2612"/>
                  </a:lnTo>
                  <a:lnTo>
                    <a:pt x="314" y="2618"/>
                  </a:lnTo>
                  <a:lnTo>
                    <a:pt x="323" y="2625"/>
                  </a:lnTo>
                  <a:lnTo>
                    <a:pt x="330" y="2631"/>
                  </a:lnTo>
                  <a:lnTo>
                    <a:pt x="338" y="2638"/>
                  </a:lnTo>
                  <a:lnTo>
                    <a:pt x="345" y="2642"/>
                  </a:lnTo>
                  <a:lnTo>
                    <a:pt x="353" y="2648"/>
                  </a:lnTo>
                  <a:lnTo>
                    <a:pt x="360" y="2654"/>
                  </a:lnTo>
                  <a:lnTo>
                    <a:pt x="367" y="2659"/>
                  </a:lnTo>
                  <a:lnTo>
                    <a:pt x="378" y="2667"/>
                  </a:lnTo>
                  <a:lnTo>
                    <a:pt x="388" y="2675"/>
                  </a:lnTo>
                  <a:lnTo>
                    <a:pt x="397" y="2682"/>
                  </a:lnTo>
                  <a:lnTo>
                    <a:pt x="404" y="2688"/>
                  </a:lnTo>
                  <a:lnTo>
                    <a:pt x="407" y="2679"/>
                  </a:lnTo>
                  <a:lnTo>
                    <a:pt x="411" y="2672"/>
                  </a:lnTo>
                  <a:lnTo>
                    <a:pt x="415" y="2665"/>
                  </a:lnTo>
                  <a:lnTo>
                    <a:pt x="420" y="2659"/>
                  </a:lnTo>
                  <a:lnTo>
                    <a:pt x="428" y="2647"/>
                  </a:lnTo>
                  <a:lnTo>
                    <a:pt x="437" y="2638"/>
                  </a:lnTo>
                  <a:lnTo>
                    <a:pt x="444" y="2628"/>
                  </a:lnTo>
                  <a:lnTo>
                    <a:pt x="451" y="2621"/>
                  </a:lnTo>
                  <a:lnTo>
                    <a:pt x="457" y="2614"/>
                  </a:lnTo>
                  <a:lnTo>
                    <a:pt x="464" y="2609"/>
                  </a:lnTo>
                  <a:lnTo>
                    <a:pt x="474" y="2601"/>
                  </a:lnTo>
                  <a:lnTo>
                    <a:pt x="487" y="2598"/>
                  </a:lnTo>
                  <a:lnTo>
                    <a:pt x="494" y="2597"/>
                  </a:lnTo>
                  <a:lnTo>
                    <a:pt x="502" y="2598"/>
                  </a:lnTo>
                  <a:lnTo>
                    <a:pt x="511" y="2598"/>
                  </a:lnTo>
                  <a:lnTo>
                    <a:pt x="521" y="2602"/>
                  </a:lnTo>
                  <a:lnTo>
                    <a:pt x="530" y="2604"/>
                  </a:lnTo>
                  <a:lnTo>
                    <a:pt x="540" y="2608"/>
                  </a:lnTo>
                  <a:lnTo>
                    <a:pt x="550" y="2612"/>
                  </a:lnTo>
                  <a:lnTo>
                    <a:pt x="561" y="2618"/>
                  </a:lnTo>
                  <a:lnTo>
                    <a:pt x="572" y="2622"/>
                  </a:lnTo>
                  <a:lnTo>
                    <a:pt x="585" y="2629"/>
                  </a:lnTo>
                  <a:lnTo>
                    <a:pt x="591" y="2634"/>
                  </a:lnTo>
                  <a:lnTo>
                    <a:pt x="598" y="2638"/>
                  </a:lnTo>
                  <a:lnTo>
                    <a:pt x="604" y="2642"/>
                  </a:lnTo>
                  <a:lnTo>
                    <a:pt x="612" y="2647"/>
                  </a:lnTo>
                  <a:lnTo>
                    <a:pt x="618" y="2649"/>
                  </a:lnTo>
                  <a:lnTo>
                    <a:pt x="625" y="2654"/>
                  </a:lnTo>
                  <a:lnTo>
                    <a:pt x="632" y="2658"/>
                  </a:lnTo>
                  <a:lnTo>
                    <a:pt x="641" y="2662"/>
                  </a:lnTo>
                  <a:lnTo>
                    <a:pt x="648" y="2667"/>
                  </a:lnTo>
                  <a:lnTo>
                    <a:pt x="655" y="2672"/>
                  </a:lnTo>
                  <a:lnTo>
                    <a:pt x="664" y="2678"/>
                  </a:lnTo>
                  <a:lnTo>
                    <a:pt x="672" y="2684"/>
                  </a:lnTo>
                  <a:lnTo>
                    <a:pt x="679" y="2688"/>
                  </a:lnTo>
                  <a:lnTo>
                    <a:pt x="688" y="2695"/>
                  </a:lnTo>
                  <a:lnTo>
                    <a:pt x="697" y="2699"/>
                  </a:lnTo>
                  <a:lnTo>
                    <a:pt x="705" y="2707"/>
                  </a:lnTo>
                  <a:lnTo>
                    <a:pt x="714" y="2712"/>
                  </a:lnTo>
                  <a:lnTo>
                    <a:pt x="722" y="2719"/>
                  </a:lnTo>
                  <a:lnTo>
                    <a:pt x="731" y="2725"/>
                  </a:lnTo>
                  <a:lnTo>
                    <a:pt x="741" y="2734"/>
                  </a:lnTo>
                  <a:lnTo>
                    <a:pt x="749" y="2739"/>
                  </a:lnTo>
                  <a:lnTo>
                    <a:pt x="758" y="2746"/>
                  </a:lnTo>
                  <a:lnTo>
                    <a:pt x="768" y="2752"/>
                  </a:lnTo>
                  <a:lnTo>
                    <a:pt x="778" y="2761"/>
                  </a:lnTo>
                  <a:lnTo>
                    <a:pt x="786" y="2768"/>
                  </a:lnTo>
                  <a:lnTo>
                    <a:pt x="796" y="2775"/>
                  </a:lnTo>
                  <a:lnTo>
                    <a:pt x="806" y="2784"/>
                  </a:lnTo>
                  <a:lnTo>
                    <a:pt x="818" y="2792"/>
                  </a:lnTo>
                  <a:lnTo>
                    <a:pt x="828" y="2799"/>
                  </a:lnTo>
                  <a:lnTo>
                    <a:pt x="839" y="2808"/>
                  </a:lnTo>
                  <a:lnTo>
                    <a:pt x="849" y="2816"/>
                  </a:lnTo>
                  <a:lnTo>
                    <a:pt x="861" y="2825"/>
                  </a:lnTo>
                  <a:lnTo>
                    <a:pt x="872" y="2834"/>
                  </a:lnTo>
                  <a:lnTo>
                    <a:pt x="884" y="2842"/>
                  </a:lnTo>
                  <a:lnTo>
                    <a:pt x="895" y="2851"/>
                  </a:lnTo>
                  <a:lnTo>
                    <a:pt x="908" y="2861"/>
                  </a:lnTo>
                  <a:lnTo>
                    <a:pt x="919" y="2869"/>
                  </a:lnTo>
                  <a:lnTo>
                    <a:pt x="932" y="2879"/>
                  </a:lnTo>
                  <a:lnTo>
                    <a:pt x="945" y="2889"/>
                  </a:lnTo>
                  <a:lnTo>
                    <a:pt x="958" y="2899"/>
                  </a:lnTo>
                  <a:lnTo>
                    <a:pt x="971" y="2908"/>
                  </a:lnTo>
                  <a:lnTo>
                    <a:pt x="983" y="2918"/>
                  </a:lnTo>
                  <a:lnTo>
                    <a:pt x="996" y="2928"/>
                  </a:lnTo>
                  <a:lnTo>
                    <a:pt x="1009" y="2939"/>
                  </a:lnTo>
                  <a:lnTo>
                    <a:pt x="1022" y="2948"/>
                  </a:lnTo>
                  <a:lnTo>
                    <a:pt x="1035" y="2958"/>
                  </a:lnTo>
                  <a:lnTo>
                    <a:pt x="1048" y="2968"/>
                  </a:lnTo>
                  <a:lnTo>
                    <a:pt x="1060" y="2978"/>
                  </a:lnTo>
                  <a:lnTo>
                    <a:pt x="1066" y="2982"/>
                  </a:lnTo>
                  <a:lnTo>
                    <a:pt x="1073" y="2986"/>
                  </a:lnTo>
                  <a:lnTo>
                    <a:pt x="1079" y="2992"/>
                  </a:lnTo>
                  <a:lnTo>
                    <a:pt x="1088" y="2998"/>
                  </a:lnTo>
                  <a:lnTo>
                    <a:pt x="1093" y="3002"/>
                  </a:lnTo>
                  <a:lnTo>
                    <a:pt x="1100" y="3006"/>
                  </a:lnTo>
                  <a:lnTo>
                    <a:pt x="1106" y="3012"/>
                  </a:lnTo>
                  <a:lnTo>
                    <a:pt x="1115" y="3018"/>
                  </a:lnTo>
                  <a:lnTo>
                    <a:pt x="1128" y="3026"/>
                  </a:lnTo>
                  <a:lnTo>
                    <a:pt x="1140" y="3036"/>
                  </a:lnTo>
                  <a:lnTo>
                    <a:pt x="1146" y="3040"/>
                  </a:lnTo>
                  <a:lnTo>
                    <a:pt x="1153" y="3045"/>
                  </a:lnTo>
                  <a:lnTo>
                    <a:pt x="1160" y="3049"/>
                  </a:lnTo>
                  <a:lnTo>
                    <a:pt x="1168" y="3055"/>
                  </a:lnTo>
                  <a:lnTo>
                    <a:pt x="1180" y="3063"/>
                  </a:lnTo>
                  <a:lnTo>
                    <a:pt x="1193" y="3073"/>
                  </a:lnTo>
                  <a:lnTo>
                    <a:pt x="1199" y="3078"/>
                  </a:lnTo>
                  <a:lnTo>
                    <a:pt x="1206" y="3082"/>
                  </a:lnTo>
                  <a:lnTo>
                    <a:pt x="1213" y="3086"/>
                  </a:lnTo>
                  <a:lnTo>
                    <a:pt x="1220" y="3092"/>
                  </a:lnTo>
                  <a:lnTo>
                    <a:pt x="1233" y="3100"/>
                  </a:lnTo>
                  <a:lnTo>
                    <a:pt x="1246" y="3109"/>
                  </a:lnTo>
                  <a:lnTo>
                    <a:pt x="1259" y="3118"/>
                  </a:lnTo>
                  <a:lnTo>
                    <a:pt x="1272" y="3126"/>
                  </a:lnTo>
                  <a:lnTo>
                    <a:pt x="1285" y="3133"/>
                  </a:lnTo>
                  <a:lnTo>
                    <a:pt x="1297" y="3142"/>
                  </a:lnTo>
                  <a:lnTo>
                    <a:pt x="1303" y="3146"/>
                  </a:lnTo>
                  <a:lnTo>
                    <a:pt x="1310" y="3150"/>
                  </a:lnTo>
                  <a:lnTo>
                    <a:pt x="1317" y="3155"/>
                  </a:lnTo>
                  <a:lnTo>
                    <a:pt x="1325" y="3159"/>
                  </a:lnTo>
                  <a:lnTo>
                    <a:pt x="1340" y="3168"/>
                  </a:lnTo>
                  <a:lnTo>
                    <a:pt x="1357" y="3179"/>
                  </a:lnTo>
                  <a:lnTo>
                    <a:pt x="1376" y="3189"/>
                  </a:lnTo>
                  <a:lnTo>
                    <a:pt x="1394" y="3202"/>
                  </a:lnTo>
                  <a:lnTo>
                    <a:pt x="1412" y="3215"/>
                  </a:lnTo>
                  <a:lnTo>
                    <a:pt x="1432" y="3227"/>
                  </a:lnTo>
                  <a:lnTo>
                    <a:pt x="1452" y="3240"/>
                  </a:lnTo>
                  <a:lnTo>
                    <a:pt x="1473" y="3256"/>
                  </a:lnTo>
                  <a:lnTo>
                    <a:pt x="1492" y="3269"/>
                  </a:lnTo>
                  <a:lnTo>
                    <a:pt x="1513" y="3285"/>
                  </a:lnTo>
                  <a:lnTo>
                    <a:pt x="1534" y="3299"/>
                  </a:lnTo>
                  <a:lnTo>
                    <a:pt x="1556" y="3316"/>
                  </a:lnTo>
                  <a:lnTo>
                    <a:pt x="1577" y="3332"/>
                  </a:lnTo>
                  <a:lnTo>
                    <a:pt x="1599" y="3349"/>
                  </a:lnTo>
                  <a:lnTo>
                    <a:pt x="1620" y="3366"/>
                  </a:lnTo>
                  <a:lnTo>
                    <a:pt x="1643" y="3384"/>
                  </a:lnTo>
                  <a:lnTo>
                    <a:pt x="1664" y="3402"/>
                  </a:lnTo>
                  <a:lnTo>
                    <a:pt x="1686" y="3419"/>
                  </a:lnTo>
                  <a:lnTo>
                    <a:pt x="1709" y="3437"/>
                  </a:lnTo>
                  <a:lnTo>
                    <a:pt x="1731" y="3457"/>
                  </a:lnTo>
                  <a:lnTo>
                    <a:pt x="1753" y="3476"/>
                  </a:lnTo>
                  <a:lnTo>
                    <a:pt x="1777" y="3496"/>
                  </a:lnTo>
                  <a:lnTo>
                    <a:pt x="1798" y="3516"/>
                  </a:lnTo>
                  <a:lnTo>
                    <a:pt x="1823" y="3537"/>
                  </a:lnTo>
                  <a:lnTo>
                    <a:pt x="1844" y="3557"/>
                  </a:lnTo>
                  <a:lnTo>
                    <a:pt x="1867" y="3577"/>
                  </a:lnTo>
                  <a:lnTo>
                    <a:pt x="1890" y="3599"/>
                  </a:lnTo>
                  <a:lnTo>
                    <a:pt x="1913" y="3620"/>
                  </a:lnTo>
                  <a:lnTo>
                    <a:pt x="1934" y="3641"/>
                  </a:lnTo>
                  <a:lnTo>
                    <a:pt x="1957" y="3663"/>
                  </a:lnTo>
                  <a:lnTo>
                    <a:pt x="1978" y="3684"/>
                  </a:lnTo>
                  <a:lnTo>
                    <a:pt x="2001" y="3707"/>
                  </a:lnTo>
                  <a:lnTo>
                    <a:pt x="2021" y="3728"/>
                  </a:lnTo>
                  <a:lnTo>
                    <a:pt x="2043" y="3750"/>
                  </a:lnTo>
                  <a:lnTo>
                    <a:pt x="2062" y="3771"/>
                  </a:lnTo>
                  <a:lnTo>
                    <a:pt x="2084" y="3794"/>
                  </a:lnTo>
                  <a:lnTo>
                    <a:pt x="2102" y="3815"/>
                  </a:lnTo>
                  <a:lnTo>
                    <a:pt x="2122" y="3838"/>
                  </a:lnTo>
                  <a:lnTo>
                    <a:pt x="2142" y="3861"/>
                  </a:lnTo>
                  <a:lnTo>
                    <a:pt x="2162" y="3885"/>
                  </a:lnTo>
                  <a:lnTo>
                    <a:pt x="2180" y="3907"/>
                  </a:lnTo>
                  <a:lnTo>
                    <a:pt x="2198" y="3930"/>
                  </a:lnTo>
                  <a:lnTo>
                    <a:pt x="2215" y="3952"/>
                  </a:lnTo>
                  <a:lnTo>
                    <a:pt x="2234" y="3975"/>
                  </a:lnTo>
                  <a:lnTo>
                    <a:pt x="2249" y="3998"/>
                  </a:lnTo>
                  <a:lnTo>
                    <a:pt x="2265" y="4021"/>
                  </a:lnTo>
                  <a:lnTo>
                    <a:pt x="2281" y="4044"/>
                  </a:lnTo>
                  <a:lnTo>
                    <a:pt x="2297" y="4068"/>
                  </a:lnTo>
                  <a:lnTo>
                    <a:pt x="2309" y="4089"/>
                  </a:lnTo>
                  <a:lnTo>
                    <a:pt x="2324" y="4112"/>
                  </a:lnTo>
                  <a:lnTo>
                    <a:pt x="2337" y="4134"/>
                  </a:lnTo>
                  <a:lnTo>
                    <a:pt x="2349" y="4157"/>
                  </a:lnTo>
                  <a:lnTo>
                    <a:pt x="2359" y="4178"/>
                  </a:lnTo>
                  <a:lnTo>
                    <a:pt x="2371" y="4201"/>
                  </a:lnTo>
                  <a:lnTo>
                    <a:pt x="2381" y="4224"/>
                  </a:lnTo>
                  <a:lnTo>
                    <a:pt x="2391" y="4246"/>
                  </a:lnTo>
                  <a:lnTo>
                    <a:pt x="2398" y="4268"/>
                  </a:lnTo>
                  <a:lnTo>
                    <a:pt x="2406" y="4289"/>
                  </a:lnTo>
                  <a:lnTo>
                    <a:pt x="2412" y="4311"/>
                  </a:lnTo>
                  <a:lnTo>
                    <a:pt x="2419" y="4334"/>
                  </a:lnTo>
                  <a:lnTo>
                    <a:pt x="2424" y="4354"/>
                  </a:lnTo>
                  <a:lnTo>
                    <a:pt x="2429" y="4375"/>
                  </a:lnTo>
                  <a:lnTo>
                    <a:pt x="2432" y="4396"/>
                  </a:lnTo>
                  <a:lnTo>
                    <a:pt x="2435" y="4418"/>
                  </a:lnTo>
                  <a:lnTo>
                    <a:pt x="2434" y="4428"/>
                  </a:lnTo>
                  <a:lnTo>
                    <a:pt x="2434" y="4438"/>
                  </a:lnTo>
                  <a:lnTo>
                    <a:pt x="2431" y="4448"/>
                  </a:lnTo>
                  <a:lnTo>
                    <a:pt x="2428" y="4459"/>
                  </a:lnTo>
                  <a:lnTo>
                    <a:pt x="2422" y="4468"/>
                  </a:lnTo>
                  <a:lnTo>
                    <a:pt x="2418" y="4478"/>
                  </a:lnTo>
                  <a:lnTo>
                    <a:pt x="2411" y="4486"/>
                  </a:lnTo>
                  <a:lnTo>
                    <a:pt x="2404" y="4496"/>
                  </a:lnTo>
                  <a:lnTo>
                    <a:pt x="2396" y="4501"/>
                  </a:lnTo>
                  <a:lnTo>
                    <a:pt x="2389" y="4505"/>
                  </a:lnTo>
                  <a:lnTo>
                    <a:pt x="2382" y="4509"/>
                  </a:lnTo>
                  <a:lnTo>
                    <a:pt x="2377" y="4515"/>
                  </a:lnTo>
                  <a:lnTo>
                    <a:pt x="2368" y="4519"/>
                  </a:lnTo>
                  <a:lnTo>
                    <a:pt x="2361" y="4523"/>
                  </a:lnTo>
                  <a:lnTo>
                    <a:pt x="2352" y="4528"/>
                  </a:lnTo>
                  <a:lnTo>
                    <a:pt x="2345" y="4532"/>
                  </a:lnTo>
                  <a:lnTo>
                    <a:pt x="2335" y="4535"/>
                  </a:lnTo>
                  <a:lnTo>
                    <a:pt x="2327" y="4538"/>
                  </a:lnTo>
                  <a:lnTo>
                    <a:pt x="2317" y="4541"/>
                  </a:lnTo>
                  <a:lnTo>
                    <a:pt x="2308" y="4545"/>
                  </a:lnTo>
                  <a:lnTo>
                    <a:pt x="2298" y="4546"/>
                  </a:lnTo>
                  <a:lnTo>
                    <a:pt x="2288" y="4550"/>
                  </a:lnTo>
                  <a:lnTo>
                    <a:pt x="2278" y="4552"/>
                  </a:lnTo>
                  <a:lnTo>
                    <a:pt x="2268" y="4556"/>
                  </a:lnTo>
                  <a:lnTo>
                    <a:pt x="2257" y="4558"/>
                  </a:lnTo>
                  <a:lnTo>
                    <a:pt x="2245" y="4559"/>
                  </a:lnTo>
                  <a:lnTo>
                    <a:pt x="2234" y="4560"/>
                  </a:lnTo>
                  <a:lnTo>
                    <a:pt x="2222" y="4563"/>
                  </a:lnTo>
                  <a:lnTo>
                    <a:pt x="2211" y="4565"/>
                  </a:lnTo>
                  <a:lnTo>
                    <a:pt x="2200" y="4566"/>
                  </a:lnTo>
                  <a:lnTo>
                    <a:pt x="2188" y="4568"/>
                  </a:lnTo>
                  <a:lnTo>
                    <a:pt x="2178" y="4570"/>
                  </a:lnTo>
                  <a:lnTo>
                    <a:pt x="2165" y="4570"/>
                  </a:lnTo>
                  <a:lnTo>
                    <a:pt x="2154" y="4572"/>
                  </a:lnTo>
                  <a:lnTo>
                    <a:pt x="2142" y="4572"/>
                  </a:lnTo>
                  <a:lnTo>
                    <a:pt x="2131" y="4573"/>
                  </a:lnTo>
                  <a:lnTo>
                    <a:pt x="2118" y="4573"/>
                  </a:lnTo>
                  <a:lnTo>
                    <a:pt x="2107" y="4575"/>
                  </a:lnTo>
                  <a:lnTo>
                    <a:pt x="2095" y="4576"/>
                  </a:lnTo>
                  <a:lnTo>
                    <a:pt x="2085" y="4578"/>
                  </a:lnTo>
                  <a:lnTo>
                    <a:pt x="2072" y="4578"/>
                  </a:lnTo>
                  <a:lnTo>
                    <a:pt x="2061" y="4578"/>
                  </a:lnTo>
                  <a:lnTo>
                    <a:pt x="2050" y="4578"/>
                  </a:lnTo>
                  <a:lnTo>
                    <a:pt x="2038" y="4578"/>
                  </a:lnTo>
                  <a:lnTo>
                    <a:pt x="2025" y="4578"/>
                  </a:lnTo>
                  <a:lnTo>
                    <a:pt x="2015" y="4578"/>
                  </a:lnTo>
                  <a:lnTo>
                    <a:pt x="2004" y="4578"/>
                  </a:lnTo>
                  <a:lnTo>
                    <a:pt x="1995" y="4578"/>
                  </a:lnTo>
                  <a:lnTo>
                    <a:pt x="1984" y="4576"/>
                  </a:lnTo>
                  <a:lnTo>
                    <a:pt x="1974" y="4576"/>
                  </a:lnTo>
                  <a:lnTo>
                    <a:pt x="1963" y="4576"/>
                  </a:lnTo>
                  <a:lnTo>
                    <a:pt x="1954" y="4576"/>
                  </a:lnTo>
                  <a:lnTo>
                    <a:pt x="1944" y="4576"/>
                  </a:lnTo>
                  <a:lnTo>
                    <a:pt x="1935" y="4576"/>
                  </a:lnTo>
                  <a:lnTo>
                    <a:pt x="1927" y="4576"/>
                  </a:lnTo>
                  <a:lnTo>
                    <a:pt x="1920" y="4576"/>
                  </a:lnTo>
                  <a:lnTo>
                    <a:pt x="1911" y="4575"/>
                  </a:lnTo>
                  <a:lnTo>
                    <a:pt x="1903" y="4575"/>
                  </a:lnTo>
                  <a:lnTo>
                    <a:pt x="1894" y="4573"/>
                  </a:lnTo>
                  <a:lnTo>
                    <a:pt x="1888" y="4573"/>
                  </a:lnTo>
                  <a:lnTo>
                    <a:pt x="1876" y="4572"/>
                  </a:lnTo>
                  <a:lnTo>
                    <a:pt x="1866" y="4572"/>
                  </a:lnTo>
                  <a:lnTo>
                    <a:pt x="1856" y="4572"/>
                  </a:lnTo>
                  <a:lnTo>
                    <a:pt x="1850" y="4572"/>
                  </a:lnTo>
                  <a:lnTo>
                    <a:pt x="1844" y="4572"/>
                  </a:lnTo>
                  <a:lnTo>
                    <a:pt x="1843" y="4572"/>
                  </a:lnTo>
                  <a:lnTo>
                    <a:pt x="0" y="4580"/>
                  </a:lnTo>
                  <a:lnTo>
                    <a:pt x="0" y="3286"/>
                  </a:lnTo>
                  <a:lnTo>
                    <a:pt x="7" y="3290"/>
                  </a:lnTo>
                  <a:lnTo>
                    <a:pt x="14" y="3295"/>
                  </a:lnTo>
                  <a:lnTo>
                    <a:pt x="23" y="3299"/>
                  </a:lnTo>
                  <a:lnTo>
                    <a:pt x="36" y="3305"/>
                  </a:lnTo>
                  <a:lnTo>
                    <a:pt x="49" y="3310"/>
                  </a:lnTo>
                  <a:lnTo>
                    <a:pt x="60" y="3316"/>
                  </a:lnTo>
                  <a:lnTo>
                    <a:pt x="73" y="3323"/>
                  </a:lnTo>
                  <a:lnTo>
                    <a:pt x="81" y="3327"/>
                  </a:lnTo>
                  <a:lnTo>
                    <a:pt x="91" y="3332"/>
                  </a:lnTo>
                  <a:lnTo>
                    <a:pt x="98" y="3336"/>
                  </a:lnTo>
                  <a:lnTo>
                    <a:pt x="107" y="3340"/>
                  </a:lnTo>
                  <a:lnTo>
                    <a:pt x="107" y="3329"/>
                  </a:lnTo>
                  <a:lnTo>
                    <a:pt x="110" y="3317"/>
                  </a:lnTo>
                  <a:lnTo>
                    <a:pt x="113" y="3305"/>
                  </a:lnTo>
                  <a:lnTo>
                    <a:pt x="117" y="3292"/>
                  </a:lnTo>
                  <a:lnTo>
                    <a:pt x="121" y="3276"/>
                  </a:lnTo>
                  <a:lnTo>
                    <a:pt x="127" y="3262"/>
                  </a:lnTo>
                  <a:lnTo>
                    <a:pt x="130" y="3253"/>
                  </a:lnTo>
                  <a:lnTo>
                    <a:pt x="133" y="3245"/>
                  </a:lnTo>
                  <a:lnTo>
                    <a:pt x="137" y="3236"/>
                  </a:lnTo>
                  <a:lnTo>
                    <a:pt x="141" y="3227"/>
                  </a:lnTo>
                  <a:lnTo>
                    <a:pt x="130" y="3217"/>
                  </a:lnTo>
                  <a:lnTo>
                    <a:pt x="127" y="3216"/>
                  </a:lnTo>
                  <a:lnTo>
                    <a:pt x="123" y="3213"/>
                  </a:lnTo>
                  <a:lnTo>
                    <a:pt x="116" y="3209"/>
                  </a:lnTo>
                  <a:lnTo>
                    <a:pt x="107" y="3206"/>
                  </a:lnTo>
                  <a:lnTo>
                    <a:pt x="94" y="3200"/>
                  </a:lnTo>
                  <a:lnTo>
                    <a:pt x="83" y="3195"/>
                  </a:lnTo>
                  <a:lnTo>
                    <a:pt x="67" y="3189"/>
                  </a:lnTo>
                  <a:lnTo>
                    <a:pt x="53" y="3183"/>
                  </a:lnTo>
                  <a:lnTo>
                    <a:pt x="43" y="3179"/>
                  </a:lnTo>
                  <a:lnTo>
                    <a:pt x="34" y="3175"/>
                  </a:lnTo>
                  <a:lnTo>
                    <a:pt x="26" y="3170"/>
                  </a:lnTo>
                  <a:lnTo>
                    <a:pt x="17" y="3166"/>
                  </a:lnTo>
                  <a:lnTo>
                    <a:pt x="7" y="3162"/>
                  </a:lnTo>
                  <a:lnTo>
                    <a:pt x="0" y="3158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09" name="Freeform 71"/>
            <p:cNvSpPr>
              <a:spLocks/>
            </p:cNvSpPr>
            <p:nvPr/>
          </p:nvSpPr>
          <p:spPr bwMode="auto">
            <a:xfrm>
              <a:off x="2491" y="1140"/>
              <a:ext cx="1219" cy="3220"/>
            </a:xfrm>
            <a:custGeom>
              <a:avLst/>
              <a:gdLst>
                <a:gd name="T0" fmla="*/ 521 w 1830"/>
                <a:gd name="T1" fmla="*/ 1068 h 4628"/>
                <a:gd name="T2" fmla="*/ 520 w 1830"/>
                <a:gd name="T3" fmla="*/ 1111 h 4628"/>
                <a:gd name="T4" fmla="*/ 541 w 1830"/>
                <a:gd name="T5" fmla="*/ 1121 h 4628"/>
                <a:gd name="T6" fmla="*/ 85 w 1830"/>
                <a:gd name="T7" fmla="*/ 1518 h 4628"/>
                <a:gd name="T8" fmla="*/ 66 w 1830"/>
                <a:gd name="T9" fmla="*/ 1456 h 4628"/>
                <a:gd name="T10" fmla="*/ 55 w 1830"/>
                <a:gd name="T11" fmla="*/ 1402 h 4628"/>
                <a:gd name="T12" fmla="*/ 53 w 1830"/>
                <a:gd name="T13" fmla="*/ 1355 h 4628"/>
                <a:gd name="T14" fmla="*/ 53 w 1830"/>
                <a:gd name="T15" fmla="*/ 1314 h 4628"/>
                <a:gd name="T16" fmla="*/ 59 w 1830"/>
                <a:gd name="T17" fmla="*/ 1279 h 4628"/>
                <a:gd name="T18" fmla="*/ 66 w 1830"/>
                <a:gd name="T19" fmla="*/ 1247 h 4628"/>
                <a:gd name="T20" fmla="*/ 76 w 1830"/>
                <a:gd name="T21" fmla="*/ 1213 h 4628"/>
                <a:gd name="T22" fmla="*/ 85 w 1830"/>
                <a:gd name="T23" fmla="*/ 1165 h 4628"/>
                <a:gd name="T24" fmla="*/ 96 w 1830"/>
                <a:gd name="T25" fmla="*/ 1119 h 4628"/>
                <a:gd name="T26" fmla="*/ 114 w 1830"/>
                <a:gd name="T27" fmla="*/ 1078 h 4628"/>
                <a:gd name="T28" fmla="*/ 134 w 1830"/>
                <a:gd name="T29" fmla="*/ 1053 h 4628"/>
                <a:gd name="T30" fmla="*/ 154 w 1830"/>
                <a:gd name="T31" fmla="*/ 1038 h 4628"/>
                <a:gd name="T32" fmla="*/ 167 w 1830"/>
                <a:gd name="T33" fmla="*/ 1016 h 4628"/>
                <a:gd name="T34" fmla="*/ 179 w 1830"/>
                <a:gd name="T35" fmla="*/ 991 h 4628"/>
                <a:gd name="T36" fmla="*/ 191 w 1830"/>
                <a:gd name="T37" fmla="*/ 959 h 4628"/>
                <a:gd name="T38" fmla="*/ 201 w 1830"/>
                <a:gd name="T39" fmla="*/ 919 h 4628"/>
                <a:gd name="T40" fmla="*/ 209 w 1830"/>
                <a:gd name="T41" fmla="*/ 875 h 4628"/>
                <a:gd name="T42" fmla="*/ 211 w 1830"/>
                <a:gd name="T43" fmla="*/ 827 h 4628"/>
                <a:gd name="T44" fmla="*/ 195 w 1830"/>
                <a:gd name="T45" fmla="*/ 795 h 4628"/>
                <a:gd name="T46" fmla="*/ 169 w 1830"/>
                <a:gd name="T47" fmla="*/ 773 h 4628"/>
                <a:gd name="T48" fmla="*/ 143 w 1830"/>
                <a:gd name="T49" fmla="*/ 749 h 4628"/>
                <a:gd name="T50" fmla="*/ 121 w 1830"/>
                <a:gd name="T51" fmla="*/ 726 h 4628"/>
                <a:gd name="T52" fmla="*/ 91 w 1830"/>
                <a:gd name="T53" fmla="*/ 696 h 4628"/>
                <a:gd name="T54" fmla="*/ 67 w 1830"/>
                <a:gd name="T55" fmla="*/ 666 h 4628"/>
                <a:gd name="T56" fmla="*/ 51 w 1830"/>
                <a:gd name="T57" fmla="*/ 643 h 4628"/>
                <a:gd name="T58" fmla="*/ 37 w 1830"/>
                <a:gd name="T59" fmla="*/ 619 h 4628"/>
                <a:gd name="T60" fmla="*/ 21 w 1830"/>
                <a:gd name="T61" fmla="*/ 584 h 4628"/>
                <a:gd name="T62" fmla="*/ 7 w 1830"/>
                <a:gd name="T63" fmla="*/ 546 h 4628"/>
                <a:gd name="T64" fmla="*/ 0 w 1830"/>
                <a:gd name="T65" fmla="*/ 508 h 4628"/>
                <a:gd name="T66" fmla="*/ 0 w 1830"/>
                <a:gd name="T67" fmla="*/ 475 h 4628"/>
                <a:gd name="T68" fmla="*/ 7 w 1830"/>
                <a:gd name="T69" fmla="*/ 448 h 4628"/>
                <a:gd name="T70" fmla="*/ 29 w 1830"/>
                <a:gd name="T71" fmla="*/ 420 h 4628"/>
                <a:gd name="T72" fmla="*/ 53 w 1830"/>
                <a:gd name="T73" fmla="*/ 408 h 4628"/>
                <a:gd name="T74" fmla="*/ 63 w 1830"/>
                <a:gd name="T75" fmla="*/ 389 h 4628"/>
                <a:gd name="T76" fmla="*/ 65 w 1830"/>
                <a:gd name="T77" fmla="*/ 359 h 4628"/>
                <a:gd name="T78" fmla="*/ 73 w 1830"/>
                <a:gd name="T79" fmla="*/ 319 h 4628"/>
                <a:gd name="T80" fmla="*/ 83 w 1830"/>
                <a:gd name="T81" fmla="*/ 295 h 4628"/>
                <a:gd name="T82" fmla="*/ 95 w 1830"/>
                <a:gd name="T83" fmla="*/ 271 h 4628"/>
                <a:gd name="T84" fmla="*/ 111 w 1830"/>
                <a:gd name="T85" fmla="*/ 247 h 4628"/>
                <a:gd name="T86" fmla="*/ 136 w 1830"/>
                <a:gd name="T87" fmla="*/ 217 h 4628"/>
                <a:gd name="T88" fmla="*/ 169 w 1830"/>
                <a:gd name="T89" fmla="*/ 192 h 4628"/>
                <a:gd name="T90" fmla="*/ 203 w 1830"/>
                <a:gd name="T91" fmla="*/ 171 h 4628"/>
                <a:gd name="T92" fmla="*/ 238 w 1830"/>
                <a:gd name="T93" fmla="*/ 157 h 4628"/>
                <a:gd name="T94" fmla="*/ 270 w 1830"/>
                <a:gd name="T95" fmla="*/ 145 h 4628"/>
                <a:gd name="T96" fmla="*/ 297 w 1830"/>
                <a:gd name="T97" fmla="*/ 138 h 4628"/>
                <a:gd name="T98" fmla="*/ 320 w 1830"/>
                <a:gd name="T99" fmla="*/ 131 h 4628"/>
                <a:gd name="T100" fmla="*/ 306 w 1830"/>
                <a:gd name="T101" fmla="*/ 96 h 4628"/>
                <a:gd name="T102" fmla="*/ 302 w 1830"/>
                <a:gd name="T103" fmla="*/ 66 h 4628"/>
                <a:gd name="T104" fmla="*/ 305 w 1830"/>
                <a:gd name="T105" fmla="*/ 42 h 4628"/>
                <a:gd name="T106" fmla="*/ 316 w 1830"/>
                <a:gd name="T107" fmla="*/ 17 h 4628"/>
                <a:gd name="T108" fmla="*/ 348 w 1830"/>
                <a:gd name="T109" fmla="*/ 1 h 4628"/>
                <a:gd name="T110" fmla="*/ 370 w 1830"/>
                <a:gd name="T111" fmla="*/ 0 h 4628"/>
                <a:gd name="T112" fmla="*/ 395 w 1830"/>
                <a:gd name="T113" fmla="*/ 1 h 4628"/>
                <a:gd name="T114" fmla="*/ 421 w 1830"/>
                <a:gd name="T115" fmla="*/ 4 h 4628"/>
                <a:gd name="T116" fmla="*/ 447 w 1830"/>
                <a:gd name="T117" fmla="*/ 8 h 4628"/>
                <a:gd name="T118" fmla="*/ 474 w 1830"/>
                <a:gd name="T119" fmla="*/ 13 h 4628"/>
                <a:gd name="T120" fmla="*/ 507 w 1830"/>
                <a:gd name="T121" fmla="*/ 18 h 4628"/>
                <a:gd name="T122" fmla="*/ 532 w 1830"/>
                <a:gd name="T123" fmla="*/ 16 h 46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830" h="4628">
                  <a:moveTo>
                    <a:pt x="1830" y="3200"/>
                  </a:moveTo>
                  <a:lnTo>
                    <a:pt x="1829" y="3200"/>
                  </a:lnTo>
                  <a:lnTo>
                    <a:pt x="1819" y="3195"/>
                  </a:lnTo>
                  <a:lnTo>
                    <a:pt x="1810" y="3192"/>
                  </a:lnTo>
                  <a:lnTo>
                    <a:pt x="1800" y="3188"/>
                  </a:lnTo>
                  <a:lnTo>
                    <a:pt x="1790" y="3184"/>
                  </a:lnTo>
                  <a:lnTo>
                    <a:pt x="1781" y="3180"/>
                  </a:lnTo>
                  <a:lnTo>
                    <a:pt x="1773" y="3175"/>
                  </a:lnTo>
                  <a:lnTo>
                    <a:pt x="1763" y="3171"/>
                  </a:lnTo>
                  <a:lnTo>
                    <a:pt x="1754" y="3168"/>
                  </a:lnTo>
                  <a:lnTo>
                    <a:pt x="1746" y="3164"/>
                  </a:lnTo>
                  <a:lnTo>
                    <a:pt x="1739" y="3161"/>
                  </a:lnTo>
                  <a:lnTo>
                    <a:pt x="1713" y="3277"/>
                  </a:lnTo>
                  <a:lnTo>
                    <a:pt x="1722" y="3281"/>
                  </a:lnTo>
                  <a:lnTo>
                    <a:pt x="1731" y="3285"/>
                  </a:lnTo>
                  <a:lnTo>
                    <a:pt x="1741" y="3289"/>
                  </a:lnTo>
                  <a:lnTo>
                    <a:pt x="1751" y="3294"/>
                  </a:lnTo>
                  <a:lnTo>
                    <a:pt x="1760" y="3298"/>
                  </a:lnTo>
                  <a:lnTo>
                    <a:pt x="1770" y="3302"/>
                  </a:lnTo>
                  <a:lnTo>
                    <a:pt x="1779" y="3307"/>
                  </a:lnTo>
                  <a:lnTo>
                    <a:pt x="1789" y="3311"/>
                  </a:lnTo>
                  <a:lnTo>
                    <a:pt x="1796" y="3314"/>
                  </a:lnTo>
                  <a:lnTo>
                    <a:pt x="1804" y="3318"/>
                  </a:lnTo>
                  <a:lnTo>
                    <a:pt x="1813" y="3321"/>
                  </a:lnTo>
                  <a:lnTo>
                    <a:pt x="1821" y="3325"/>
                  </a:lnTo>
                  <a:lnTo>
                    <a:pt x="1829" y="3328"/>
                  </a:lnTo>
                  <a:lnTo>
                    <a:pt x="1830" y="3328"/>
                  </a:lnTo>
                  <a:lnTo>
                    <a:pt x="1830" y="4622"/>
                  </a:lnTo>
                  <a:lnTo>
                    <a:pt x="351" y="4628"/>
                  </a:lnTo>
                  <a:lnTo>
                    <a:pt x="344" y="4625"/>
                  </a:lnTo>
                  <a:lnTo>
                    <a:pt x="341" y="4622"/>
                  </a:lnTo>
                  <a:lnTo>
                    <a:pt x="328" y="4598"/>
                  </a:lnTo>
                  <a:lnTo>
                    <a:pt x="318" y="4575"/>
                  </a:lnTo>
                  <a:lnTo>
                    <a:pt x="307" y="4551"/>
                  </a:lnTo>
                  <a:lnTo>
                    <a:pt x="298" y="4530"/>
                  </a:lnTo>
                  <a:lnTo>
                    <a:pt x="288" y="4507"/>
                  </a:lnTo>
                  <a:lnTo>
                    <a:pt x="280" y="4485"/>
                  </a:lnTo>
                  <a:lnTo>
                    <a:pt x="271" y="4464"/>
                  </a:lnTo>
                  <a:lnTo>
                    <a:pt x="264" y="4444"/>
                  </a:lnTo>
                  <a:lnTo>
                    <a:pt x="256" y="4423"/>
                  </a:lnTo>
                  <a:lnTo>
                    <a:pt x="248" y="4401"/>
                  </a:lnTo>
                  <a:lnTo>
                    <a:pt x="241" y="4381"/>
                  </a:lnTo>
                  <a:lnTo>
                    <a:pt x="236" y="4363"/>
                  </a:lnTo>
                  <a:lnTo>
                    <a:pt x="228" y="4341"/>
                  </a:lnTo>
                  <a:lnTo>
                    <a:pt x="223" y="4323"/>
                  </a:lnTo>
                  <a:lnTo>
                    <a:pt x="219" y="4304"/>
                  </a:lnTo>
                  <a:lnTo>
                    <a:pt x="214" y="4287"/>
                  </a:lnTo>
                  <a:lnTo>
                    <a:pt x="209" y="4267"/>
                  </a:lnTo>
                  <a:lnTo>
                    <a:pt x="204" y="4249"/>
                  </a:lnTo>
                  <a:lnTo>
                    <a:pt x="200" y="4231"/>
                  </a:lnTo>
                  <a:lnTo>
                    <a:pt x="197" y="4214"/>
                  </a:lnTo>
                  <a:lnTo>
                    <a:pt x="193" y="4196"/>
                  </a:lnTo>
                  <a:lnTo>
                    <a:pt x="190" y="4179"/>
                  </a:lnTo>
                  <a:lnTo>
                    <a:pt x="187" y="4163"/>
                  </a:lnTo>
                  <a:lnTo>
                    <a:pt x="186" y="4147"/>
                  </a:lnTo>
                  <a:lnTo>
                    <a:pt x="183" y="4130"/>
                  </a:lnTo>
                  <a:lnTo>
                    <a:pt x="181" y="4113"/>
                  </a:lnTo>
                  <a:lnTo>
                    <a:pt x="179" y="4097"/>
                  </a:lnTo>
                  <a:lnTo>
                    <a:pt x="179" y="4083"/>
                  </a:lnTo>
                  <a:lnTo>
                    <a:pt x="177" y="4067"/>
                  </a:lnTo>
                  <a:lnTo>
                    <a:pt x="177" y="4053"/>
                  </a:lnTo>
                  <a:lnTo>
                    <a:pt x="177" y="4037"/>
                  </a:lnTo>
                  <a:lnTo>
                    <a:pt x="177" y="4024"/>
                  </a:lnTo>
                  <a:lnTo>
                    <a:pt x="176" y="4009"/>
                  </a:lnTo>
                  <a:lnTo>
                    <a:pt x="176" y="3994"/>
                  </a:lnTo>
                  <a:lnTo>
                    <a:pt x="176" y="3980"/>
                  </a:lnTo>
                  <a:lnTo>
                    <a:pt x="176" y="3967"/>
                  </a:lnTo>
                  <a:lnTo>
                    <a:pt x="176" y="3953"/>
                  </a:lnTo>
                  <a:lnTo>
                    <a:pt x="177" y="3940"/>
                  </a:lnTo>
                  <a:lnTo>
                    <a:pt x="179" y="3927"/>
                  </a:lnTo>
                  <a:lnTo>
                    <a:pt x="180" y="3915"/>
                  </a:lnTo>
                  <a:lnTo>
                    <a:pt x="180" y="3902"/>
                  </a:lnTo>
                  <a:lnTo>
                    <a:pt x="183" y="3889"/>
                  </a:lnTo>
                  <a:lnTo>
                    <a:pt x="183" y="3876"/>
                  </a:lnTo>
                  <a:lnTo>
                    <a:pt x="186" y="3865"/>
                  </a:lnTo>
                  <a:lnTo>
                    <a:pt x="187" y="3852"/>
                  </a:lnTo>
                  <a:lnTo>
                    <a:pt x="190" y="3840"/>
                  </a:lnTo>
                  <a:lnTo>
                    <a:pt x="191" y="3829"/>
                  </a:lnTo>
                  <a:lnTo>
                    <a:pt x="196" y="3819"/>
                  </a:lnTo>
                  <a:lnTo>
                    <a:pt x="197" y="3806"/>
                  </a:lnTo>
                  <a:lnTo>
                    <a:pt x="200" y="3796"/>
                  </a:lnTo>
                  <a:lnTo>
                    <a:pt x="201" y="3785"/>
                  </a:lnTo>
                  <a:lnTo>
                    <a:pt x="204" y="3775"/>
                  </a:lnTo>
                  <a:lnTo>
                    <a:pt x="206" y="3763"/>
                  </a:lnTo>
                  <a:lnTo>
                    <a:pt x="210" y="3753"/>
                  </a:lnTo>
                  <a:lnTo>
                    <a:pt x="211" y="3742"/>
                  </a:lnTo>
                  <a:lnTo>
                    <a:pt x="216" y="3733"/>
                  </a:lnTo>
                  <a:lnTo>
                    <a:pt x="217" y="3722"/>
                  </a:lnTo>
                  <a:lnTo>
                    <a:pt x="221" y="3712"/>
                  </a:lnTo>
                  <a:lnTo>
                    <a:pt x="223" y="3702"/>
                  </a:lnTo>
                  <a:lnTo>
                    <a:pt x="227" y="3693"/>
                  </a:lnTo>
                  <a:lnTo>
                    <a:pt x="230" y="3683"/>
                  </a:lnTo>
                  <a:lnTo>
                    <a:pt x="233" y="3673"/>
                  </a:lnTo>
                  <a:lnTo>
                    <a:pt x="236" y="3665"/>
                  </a:lnTo>
                  <a:lnTo>
                    <a:pt x="240" y="3656"/>
                  </a:lnTo>
                  <a:lnTo>
                    <a:pt x="243" y="3642"/>
                  </a:lnTo>
                  <a:lnTo>
                    <a:pt x="247" y="3628"/>
                  </a:lnTo>
                  <a:lnTo>
                    <a:pt x="251" y="3613"/>
                  </a:lnTo>
                  <a:lnTo>
                    <a:pt x="256" y="3601"/>
                  </a:lnTo>
                  <a:lnTo>
                    <a:pt x="258" y="3588"/>
                  </a:lnTo>
                  <a:lnTo>
                    <a:pt x="263" y="3575"/>
                  </a:lnTo>
                  <a:lnTo>
                    <a:pt x="266" y="3562"/>
                  </a:lnTo>
                  <a:lnTo>
                    <a:pt x="270" y="3549"/>
                  </a:lnTo>
                  <a:lnTo>
                    <a:pt x="283" y="3492"/>
                  </a:lnTo>
                  <a:lnTo>
                    <a:pt x="283" y="3484"/>
                  </a:lnTo>
                  <a:lnTo>
                    <a:pt x="286" y="3476"/>
                  </a:lnTo>
                  <a:lnTo>
                    <a:pt x="286" y="3468"/>
                  </a:lnTo>
                  <a:lnTo>
                    <a:pt x="288" y="3461"/>
                  </a:lnTo>
                  <a:lnTo>
                    <a:pt x="291" y="3445"/>
                  </a:lnTo>
                  <a:lnTo>
                    <a:pt x="296" y="3431"/>
                  </a:lnTo>
                  <a:lnTo>
                    <a:pt x="298" y="3415"/>
                  </a:lnTo>
                  <a:lnTo>
                    <a:pt x="303" y="3401"/>
                  </a:lnTo>
                  <a:lnTo>
                    <a:pt x="307" y="3385"/>
                  </a:lnTo>
                  <a:lnTo>
                    <a:pt x="311" y="3371"/>
                  </a:lnTo>
                  <a:lnTo>
                    <a:pt x="316" y="3355"/>
                  </a:lnTo>
                  <a:lnTo>
                    <a:pt x="320" y="3341"/>
                  </a:lnTo>
                  <a:lnTo>
                    <a:pt x="324" y="3325"/>
                  </a:lnTo>
                  <a:lnTo>
                    <a:pt x="330" y="3311"/>
                  </a:lnTo>
                  <a:lnTo>
                    <a:pt x="334" y="3297"/>
                  </a:lnTo>
                  <a:lnTo>
                    <a:pt x="340" y="3282"/>
                  </a:lnTo>
                  <a:lnTo>
                    <a:pt x="346" y="3269"/>
                  </a:lnTo>
                  <a:lnTo>
                    <a:pt x="354" y="3257"/>
                  </a:lnTo>
                  <a:lnTo>
                    <a:pt x="360" y="3242"/>
                  </a:lnTo>
                  <a:lnTo>
                    <a:pt x="367" y="3228"/>
                  </a:lnTo>
                  <a:lnTo>
                    <a:pt x="376" y="3215"/>
                  </a:lnTo>
                  <a:lnTo>
                    <a:pt x="386" y="3202"/>
                  </a:lnTo>
                  <a:lnTo>
                    <a:pt x="394" y="3190"/>
                  </a:lnTo>
                  <a:lnTo>
                    <a:pt x="403" y="3177"/>
                  </a:lnTo>
                  <a:lnTo>
                    <a:pt x="413" y="3165"/>
                  </a:lnTo>
                  <a:lnTo>
                    <a:pt x="425" y="3154"/>
                  </a:lnTo>
                  <a:lnTo>
                    <a:pt x="430" y="3147"/>
                  </a:lnTo>
                  <a:lnTo>
                    <a:pt x="435" y="3141"/>
                  </a:lnTo>
                  <a:lnTo>
                    <a:pt x="441" y="3135"/>
                  </a:lnTo>
                  <a:lnTo>
                    <a:pt x="448" y="3130"/>
                  </a:lnTo>
                  <a:lnTo>
                    <a:pt x="454" y="3124"/>
                  </a:lnTo>
                  <a:lnTo>
                    <a:pt x="461" y="3118"/>
                  </a:lnTo>
                  <a:lnTo>
                    <a:pt x="467" y="3114"/>
                  </a:lnTo>
                  <a:lnTo>
                    <a:pt x="475" y="3110"/>
                  </a:lnTo>
                  <a:lnTo>
                    <a:pt x="481" y="3104"/>
                  </a:lnTo>
                  <a:lnTo>
                    <a:pt x="488" y="3098"/>
                  </a:lnTo>
                  <a:lnTo>
                    <a:pt x="497" y="3094"/>
                  </a:lnTo>
                  <a:lnTo>
                    <a:pt x="505" y="3090"/>
                  </a:lnTo>
                  <a:lnTo>
                    <a:pt x="513" y="3085"/>
                  </a:lnTo>
                  <a:lnTo>
                    <a:pt x="521" y="3081"/>
                  </a:lnTo>
                  <a:lnTo>
                    <a:pt x="530" y="3077"/>
                  </a:lnTo>
                  <a:lnTo>
                    <a:pt x="540" y="3072"/>
                  </a:lnTo>
                  <a:lnTo>
                    <a:pt x="538" y="3067"/>
                  </a:lnTo>
                  <a:lnTo>
                    <a:pt x="541" y="3063"/>
                  </a:lnTo>
                  <a:lnTo>
                    <a:pt x="543" y="3057"/>
                  </a:lnTo>
                  <a:lnTo>
                    <a:pt x="550" y="3047"/>
                  </a:lnTo>
                  <a:lnTo>
                    <a:pt x="554" y="3037"/>
                  </a:lnTo>
                  <a:lnTo>
                    <a:pt x="560" y="3028"/>
                  </a:lnTo>
                  <a:lnTo>
                    <a:pt x="565" y="3017"/>
                  </a:lnTo>
                  <a:lnTo>
                    <a:pt x="574" y="3005"/>
                  </a:lnTo>
                  <a:lnTo>
                    <a:pt x="577" y="2998"/>
                  </a:lnTo>
                  <a:lnTo>
                    <a:pt x="580" y="2991"/>
                  </a:lnTo>
                  <a:lnTo>
                    <a:pt x="584" y="2983"/>
                  </a:lnTo>
                  <a:lnTo>
                    <a:pt x="588" y="2975"/>
                  </a:lnTo>
                  <a:lnTo>
                    <a:pt x="592" y="2967"/>
                  </a:lnTo>
                  <a:lnTo>
                    <a:pt x="597" y="2958"/>
                  </a:lnTo>
                  <a:lnTo>
                    <a:pt x="601" y="2950"/>
                  </a:lnTo>
                  <a:lnTo>
                    <a:pt x="605" y="2941"/>
                  </a:lnTo>
                  <a:lnTo>
                    <a:pt x="610" y="2931"/>
                  </a:lnTo>
                  <a:lnTo>
                    <a:pt x="614" y="2921"/>
                  </a:lnTo>
                  <a:lnTo>
                    <a:pt x="618" y="2911"/>
                  </a:lnTo>
                  <a:lnTo>
                    <a:pt x="622" y="2901"/>
                  </a:lnTo>
                  <a:lnTo>
                    <a:pt x="627" y="2890"/>
                  </a:lnTo>
                  <a:lnTo>
                    <a:pt x="632" y="2880"/>
                  </a:lnTo>
                  <a:lnTo>
                    <a:pt x="637" y="2868"/>
                  </a:lnTo>
                  <a:lnTo>
                    <a:pt x="642" y="2858"/>
                  </a:lnTo>
                  <a:lnTo>
                    <a:pt x="645" y="2846"/>
                  </a:lnTo>
                  <a:lnTo>
                    <a:pt x="650" y="2834"/>
                  </a:lnTo>
                  <a:lnTo>
                    <a:pt x="654" y="2821"/>
                  </a:lnTo>
                  <a:lnTo>
                    <a:pt x="658" y="2810"/>
                  </a:lnTo>
                  <a:lnTo>
                    <a:pt x="662" y="2796"/>
                  </a:lnTo>
                  <a:lnTo>
                    <a:pt x="667" y="2783"/>
                  </a:lnTo>
                  <a:lnTo>
                    <a:pt x="671" y="2770"/>
                  </a:lnTo>
                  <a:lnTo>
                    <a:pt x="675" y="2757"/>
                  </a:lnTo>
                  <a:lnTo>
                    <a:pt x="678" y="2743"/>
                  </a:lnTo>
                  <a:lnTo>
                    <a:pt x="681" y="2729"/>
                  </a:lnTo>
                  <a:lnTo>
                    <a:pt x="684" y="2714"/>
                  </a:lnTo>
                  <a:lnTo>
                    <a:pt x="688" y="2701"/>
                  </a:lnTo>
                  <a:lnTo>
                    <a:pt x="691" y="2687"/>
                  </a:lnTo>
                  <a:lnTo>
                    <a:pt x="694" y="2673"/>
                  </a:lnTo>
                  <a:lnTo>
                    <a:pt x="697" y="2659"/>
                  </a:lnTo>
                  <a:lnTo>
                    <a:pt x="701" y="2644"/>
                  </a:lnTo>
                  <a:lnTo>
                    <a:pt x="702" y="2629"/>
                  </a:lnTo>
                  <a:lnTo>
                    <a:pt x="705" y="2613"/>
                  </a:lnTo>
                  <a:lnTo>
                    <a:pt x="707" y="2597"/>
                  </a:lnTo>
                  <a:lnTo>
                    <a:pt x="710" y="2582"/>
                  </a:lnTo>
                  <a:lnTo>
                    <a:pt x="710" y="2566"/>
                  </a:lnTo>
                  <a:lnTo>
                    <a:pt x="711" y="2550"/>
                  </a:lnTo>
                  <a:lnTo>
                    <a:pt x="712" y="2534"/>
                  </a:lnTo>
                  <a:lnTo>
                    <a:pt x="714" y="2519"/>
                  </a:lnTo>
                  <a:lnTo>
                    <a:pt x="714" y="2502"/>
                  </a:lnTo>
                  <a:lnTo>
                    <a:pt x="714" y="2486"/>
                  </a:lnTo>
                  <a:lnTo>
                    <a:pt x="714" y="2469"/>
                  </a:lnTo>
                  <a:lnTo>
                    <a:pt x="714" y="2453"/>
                  </a:lnTo>
                  <a:lnTo>
                    <a:pt x="712" y="2436"/>
                  </a:lnTo>
                  <a:lnTo>
                    <a:pt x="712" y="2420"/>
                  </a:lnTo>
                  <a:lnTo>
                    <a:pt x="711" y="2403"/>
                  </a:lnTo>
                  <a:lnTo>
                    <a:pt x="710" y="2387"/>
                  </a:lnTo>
                  <a:lnTo>
                    <a:pt x="700" y="2382"/>
                  </a:lnTo>
                  <a:lnTo>
                    <a:pt x="690" y="2376"/>
                  </a:lnTo>
                  <a:lnTo>
                    <a:pt x="680" y="2370"/>
                  </a:lnTo>
                  <a:lnTo>
                    <a:pt x="670" y="2366"/>
                  </a:lnTo>
                  <a:lnTo>
                    <a:pt x="660" y="2359"/>
                  </a:lnTo>
                  <a:lnTo>
                    <a:pt x="650" y="2353"/>
                  </a:lnTo>
                  <a:lnTo>
                    <a:pt x="640" y="2346"/>
                  </a:lnTo>
                  <a:lnTo>
                    <a:pt x="631" y="2340"/>
                  </a:lnTo>
                  <a:lnTo>
                    <a:pt x="621" y="2333"/>
                  </a:lnTo>
                  <a:lnTo>
                    <a:pt x="611" y="2326"/>
                  </a:lnTo>
                  <a:lnTo>
                    <a:pt x="601" y="2319"/>
                  </a:lnTo>
                  <a:lnTo>
                    <a:pt x="592" y="2312"/>
                  </a:lnTo>
                  <a:lnTo>
                    <a:pt x="582" y="2303"/>
                  </a:lnTo>
                  <a:lnTo>
                    <a:pt x="572" y="2296"/>
                  </a:lnTo>
                  <a:lnTo>
                    <a:pt x="562" y="2289"/>
                  </a:lnTo>
                  <a:lnTo>
                    <a:pt x="554" y="2282"/>
                  </a:lnTo>
                  <a:lnTo>
                    <a:pt x="544" y="2273"/>
                  </a:lnTo>
                  <a:lnTo>
                    <a:pt x="534" y="2265"/>
                  </a:lnTo>
                  <a:lnTo>
                    <a:pt x="524" y="2256"/>
                  </a:lnTo>
                  <a:lnTo>
                    <a:pt x="515" y="2249"/>
                  </a:lnTo>
                  <a:lnTo>
                    <a:pt x="505" y="2240"/>
                  </a:lnTo>
                  <a:lnTo>
                    <a:pt x="495" y="2233"/>
                  </a:lnTo>
                  <a:lnTo>
                    <a:pt x="485" y="2225"/>
                  </a:lnTo>
                  <a:lnTo>
                    <a:pt x="477" y="2218"/>
                  </a:lnTo>
                  <a:lnTo>
                    <a:pt x="467" y="2209"/>
                  </a:lnTo>
                  <a:lnTo>
                    <a:pt x="458" y="2200"/>
                  </a:lnTo>
                  <a:lnTo>
                    <a:pt x="448" y="2192"/>
                  </a:lnTo>
                  <a:lnTo>
                    <a:pt x="440" y="2185"/>
                  </a:lnTo>
                  <a:lnTo>
                    <a:pt x="431" y="2176"/>
                  </a:lnTo>
                  <a:lnTo>
                    <a:pt x="423" y="2169"/>
                  </a:lnTo>
                  <a:lnTo>
                    <a:pt x="414" y="2162"/>
                  </a:lnTo>
                  <a:lnTo>
                    <a:pt x="407" y="2155"/>
                  </a:lnTo>
                  <a:lnTo>
                    <a:pt x="401" y="2149"/>
                  </a:lnTo>
                  <a:lnTo>
                    <a:pt x="400" y="2149"/>
                  </a:lnTo>
                  <a:lnTo>
                    <a:pt x="398" y="2151"/>
                  </a:lnTo>
                  <a:lnTo>
                    <a:pt x="390" y="2146"/>
                  </a:lnTo>
                  <a:lnTo>
                    <a:pt x="387" y="2138"/>
                  </a:lnTo>
                  <a:lnTo>
                    <a:pt x="341" y="2096"/>
                  </a:lnTo>
                  <a:lnTo>
                    <a:pt x="330" y="2086"/>
                  </a:lnTo>
                  <a:lnTo>
                    <a:pt x="318" y="2076"/>
                  </a:lnTo>
                  <a:lnTo>
                    <a:pt x="307" y="2065"/>
                  </a:lnTo>
                  <a:lnTo>
                    <a:pt x="297" y="2055"/>
                  </a:lnTo>
                  <a:lnTo>
                    <a:pt x="284" y="2042"/>
                  </a:lnTo>
                  <a:lnTo>
                    <a:pt x="274" y="2031"/>
                  </a:lnTo>
                  <a:lnTo>
                    <a:pt x="261" y="2018"/>
                  </a:lnTo>
                  <a:lnTo>
                    <a:pt x="251" y="2006"/>
                  </a:lnTo>
                  <a:lnTo>
                    <a:pt x="244" y="1998"/>
                  </a:lnTo>
                  <a:lnTo>
                    <a:pt x="238" y="1992"/>
                  </a:lnTo>
                  <a:lnTo>
                    <a:pt x="231" y="1984"/>
                  </a:lnTo>
                  <a:lnTo>
                    <a:pt x="227" y="1978"/>
                  </a:lnTo>
                  <a:lnTo>
                    <a:pt x="220" y="1969"/>
                  </a:lnTo>
                  <a:lnTo>
                    <a:pt x="214" y="1964"/>
                  </a:lnTo>
                  <a:lnTo>
                    <a:pt x="207" y="1955"/>
                  </a:lnTo>
                  <a:lnTo>
                    <a:pt x="203" y="1949"/>
                  </a:lnTo>
                  <a:lnTo>
                    <a:pt x="196" y="1941"/>
                  </a:lnTo>
                  <a:lnTo>
                    <a:pt x="190" y="1934"/>
                  </a:lnTo>
                  <a:lnTo>
                    <a:pt x="184" y="1925"/>
                  </a:lnTo>
                  <a:lnTo>
                    <a:pt x="179" y="1918"/>
                  </a:lnTo>
                  <a:lnTo>
                    <a:pt x="173" y="1909"/>
                  </a:lnTo>
                  <a:lnTo>
                    <a:pt x="167" y="1902"/>
                  </a:lnTo>
                  <a:lnTo>
                    <a:pt x="161" y="1894"/>
                  </a:lnTo>
                  <a:lnTo>
                    <a:pt x="157" y="1886"/>
                  </a:lnTo>
                  <a:lnTo>
                    <a:pt x="150" y="1882"/>
                  </a:lnTo>
                  <a:lnTo>
                    <a:pt x="149" y="1875"/>
                  </a:lnTo>
                  <a:lnTo>
                    <a:pt x="149" y="1874"/>
                  </a:lnTo>
                  <a:lnTo>
                    <a:pt x="140" y="1861"/>
                  </a:lnTo>
                  <a:lnTo>
                    <a:pt x="133" y="1851"/>
                  </a:lnTo>
                  <a:lnTo>
                    <a:pt x="126" y="1838"/>
                  </a:lnTo>
                  <a:lnTo>
                    <a:pt x="119" y="1828"/>
                  </a:lnTo>
                  <a:lnTo>
                    <a:pt x="111" y="1815"/>
                  </a:lnTo>
                  <a:lnTo>
                    <a:pt x="106" y="1805"/>
                  </a:lnTo>
                  <a:lnTo>
                    <a:pt x="99" y="1792"/>
                  </a:lnTo>
                  <a:lnTo>
                    <a:pt x="94" y="1782"/>
                  </a:lnTo>
                  <a:lnTo>
                    <a:pt x="87" y="1769"/>
                  </a:lnTo>
                  <a:lnTo>
                    <a:pt x="81" y="1758"/>
                  </a:lnTo>
                  <a:lnTo>
                    <a:pt x="74" y="1745"/>
                  </a:lnTo>
                  <a:lnTo>
                    <a:pt x="69" y="1734"/>
                  </a:lnTo>
                  <a:lnTo>
                    <a:pt x="63" y="1721"/>
                  </a:lnTo>
                  <a:lnTo>
                    <a:pt x="57" y="1709"/>
                  </a:lnTo>
                  <a:lnTo>
                    <a:pt x="53" y="1697"/>
                  </a:lnTo>
                  <a:lnTo>
                    <a:pt x="49" y="1685"/>
                  </a:lnTo>
                  <a:lnTo>
                    <a:pt x="43" y="1672"/>
                  </a:lnTo>
                  <a:lnTo>
                    <a:pt x="39" y="1660"/>
                  </a:lnTo>
                  <a:lnTo>
                    <a:pt x="34" y="1647"/>
                  </a:lnTo>
                  <a:lnTo>
                    <a:pt x="30" y="1634"/>
                  </a:lnTo>
                  <a:lnTo>
                    <a:pt x="26" y="1621"/>
                  </a:lnTo>
                  <a:lnTo>
                    <a:pt x="22" y="1608"/>
                  </a:lnTo>
                  <a:lnTo>
                    <a:pt x="19" y="1595"/>
                  </a:lnTo>
                  <a:lnTo>
                    <a:pt x="16" y="1584"/>
                  </a:lnTo>
                  <a:lnTo>
                    <a:pt x="12" y="1571"/>
                  </a:lnTo>
                  <a:lnTo>
                    <a:pt x="9" y="1558"/>
                  </a:lnTo>
                  <a:lnTo>
                    <a:pt x="6" y="1545"/>
                  </a:lnTo>
                  <a:lnTo>
                    <a:pt x="4" y="1533"/>
                  </a:lnTo>
                  <a:lnTo>
                    <a:pt x="2" y="1520"/>
                  </a:lnTo>
                  <a:lnTo>
                    <a:pt x="0" y="1507"/>
                  </a:lnTo>
                  <a:lnTo>
                    <a:pt x="0" y="1494"/>
                  </a:lnTo>
                  <a:lnTo>
                    <a:pt x="0" y="1483"/>
                  </a:lnTo>
                  <a:lnTo>
                    <a:pt x="0" y="1470"/>
                  </a:lnTo>
                  <a:lnTo>
                    <a:pt x="0" y="1457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0" y="1428"/>
                  </a:lnTo>
                  <a:lnTo>
                    <a:pt x="0" y="1420"/>
                  </a:lnTo>
                  <a:lnTo>
                    <a:pt x="0" y="1410"/>
                  </a:lnTo>
                  <a:lnTo>
                    <a:pt x="2" y="1401"/>
                  </a:lnTo>
                  <a:lnTo>
                    <a:pt x="3" y="1394"/>
                  </a:lnTo>
                  <a:lnTo>
                    <a:pt x="6" y="1387"/>
                  </a:lnTo>
                  <a:lnTo>
                    <a:pt x="7" y="1378"/>
                  </a:lnTo>
                  <a:lnTo>
                    <a:pt x="10" y="1370"/>
                  </a:lnTo>
                  <a:lnTo>
                    <a:pt x="12" y="1363"/>
                  </a:lnTo>
                  <a:lnTo>
                    <a:pt x="14" y="1357"/>
                  </a:lnTo>
                  <a:lnTo>
                    <a:pt x="19" y="1343"/>
                  </a:lnTo>
                  <a:lnTo>
                    <a:pt x="26" y="1331"/>
                  </a:lnTo>
                  <a:lnTo>
                    <a:pt x="32" y="1318"/>
                  </a:lnTo>
                  <a:lnTo>
                    <a:pt x="39" y="1307"/>
                  </a:lnTo>
                  <a:lnTo>
                    <a:pt x="46" y="1296"/>
                  </a:lnTo>
                  <a:lnTo>
                    <a:pt x="54" y="1287"/>
                  </a:lnTo>
                  <a:lnTo>
                    <a:pt x="63" y="1278"/>
                  </a:lnTo>
                  <a:lnTo>
                    <a:pt x="71" y="1270"/>
                  </a:lnTo>
                  <a:lnTo>
                    <a:pt x="80" y="1261"/>
                  </a:lnTo>
                  <a:lnTo>
                    <a:pt x="90" y="1256"/>
                  </a:lnTo>
                  <a:lnTo>
                    <a:pt x="99" y="1247"/>
                  </a:lnTo>
                  <a:lnTo>
                    <a:pt x="107" y="1241"/>
                  </a:lnTo>
                  <a:lnTo>
                    <a:pt x="116" y="1236"/>
                  </a:lnTo>
                  <a:lnTo>
                    <a:pt x="126" y="1231"/>
                  </a:lnTo>
                  <a:lnTo>
                    <a:pt x="134" y="1226"/>
                  </a:lnTo>
                  <a:lnTo>
                    <a:pt x="143" y="1221"/>
                  </a:lnTo>
                  <a:lnTo>
                    <a:pt x="151" y="1219"/>
                  </a:lnTo>
                  <a:lnTo>
                    <a:pt x="161" y="1216"/>
                  </a:lnTo>
                  <a:lnTo>
                    <a:pt x="169" y="1211"/>
                  </a:lnTo>
                  <a:lnTo>
                    <a:pt x="177" y="1210"/>
                  </a:lnTo>
                  <a:lnTo>
                    <a:pt x="184" y="1207"/>
                  </a:lnTo>
                  <a:lnTo>
                    <a:pt x="193" y="1207"/>
                  </a:lnTo>
                  <a:lnTo>
                    <a:pt x="204" y="1203"/>
                  </a:lnTo>
                  <a:lnTo>
                    <a:pt x="217" y="1203"/>
                  </a:lnTo>
                  <a:lnTo>
                    <a:pt x="216" y="1193"/>
                  </a:lnTo>
                  <a:lnTo>
                    <a:pt x="214" y="1180"/>
                  </a:lnTo>
                  <a:lnTo>
                    <a:pt x="214" y="1171"/>
                  </a:lnTo>
                  <a:lnTo>
                    <a:pt x="214" y="1164"/>
                  </a:lnTo>
                  <a:lnTo>
                    <a:pt x="214" y="1156"/>
                  </a:lnTo>
                  <a:lnTo>
                    <a:pt x="214" y="1147"/>
                  </a:lnTo>
                  <a:lnTo>
                    <a:pt x="214" y="1137"/>
                  </a:lnTo>
                  <a:lnTo>
                    <a:pt x="214" y="1129"/>
                  </a:lnTo>
                  <a:lnTo>
                    <a:pt x="214" y="1119"/>
                  </a:lnTo>
                  <a:lnTo>
                    <a:pt x="214" y="1109"/>
                  </a:lnTo>
                  <a:lnTo>
                    <a:pt x="214" y="1097"/>
                  </a:lnTo>
                  <a:lnTo>
                    <a:pt x="216" y="1087"/>
                  </a:lnTo>
                  <a:lnTo>
                    <a:pt x="217" y="1076"/>
                  </a:lnTo>
                  <a:lnTo>
                    <a:pt x="220" y="1066"/>
                  </a:lnTo>
                  <a:lnTo>
                    <a:pt x="220" y="1053"/>
                  </a:lnTo>
                  <a:lnTo>
                    <a:pt x="223" y="1042"/>
                  </a:lnTo>
                  <a:lnTo>
                    <a:pt x="224" y="1029"/>
                  </a:lnTo>
                  <a:lnTo>
                    <a:pt x="228" y="1017"/>
                  </a:lnTo>
                  <a:lnTo>
                    <a:pt x="231" y="1003"/>
                  </a:lnTo>
                  <a:lnTo>
                    <a:pt x="234" y="990"/>
                  </a:lnTo>
                  <a:lnTo>
                    <a:pt x="238" y="977"/>
                  </a:lnTo>
                  <a:lnTo>
                    <a:pt x="244" y="964"/>
                  </a:lnTo>
                  <a:lnTo>
                    <a:pt x="248" y="949"/>
                  </a:lnTo>
                  <a:lnTo>
                    <a:pt x="253" y="935"/>
                  </a:lnTo>
                  <a:lnTo>
                    <a:pt x="256" y="927"/>
                  </a:lnTo>
                  <a:lnTo>
                    <a:pt x="258" y="920"/>
                  </a:lnTo>
                  <a:lnTo>
                    <a:pt x="263" y="913"/>
                  </a:lnTo>
                  <a:lnTo>
                    <a:pt x="267" y="906"/>
                  </a:lnTo>
                  <a:lnTo>
                    <a:pt x="270" y="897"/>
                  </a:lnTo>
                  <a:lnTo>
                    <a:pt x="273" y="890"/>
                  </a:lnTo>
                  <a:lnTo>
                    <a:pt x="276" y="882"/>
                  </a:lnTo>
                  <a:lnTo>
                    <a:pt x="280" y="875"/>
                  </a:lnTo>
                  <a:lnTo>
                    <a:pt x="284" y="866"/>
                  </a:lnTo>
                  <a:lnTo>
                    <a:pt x="288" y="859"/>
                  </a:lnTo>
                  <a:lnTo>
                    <a:pt x="293" y="852"/>
                  </a:lnTo>
                  <a:lnTo>
                    <a:pt x="298" y="845"/>
                  </a:lnTo>
                  <a:lnTo>
                    <a:pt x="303" y="836"/>
                  </a:lnTo>
                  <a:lnTo>
                    <a:pt x="307" y="827"/>
                  </a:lnTo>
                  <a:lnTo>
                    <a:pt x="311" y="819"/>
                  </a:lnTo>
                  <a:lnTo>
                    <a:pt x="316" y="812"/>
                  </a:lnTo>
                  <a:lnTo>
                    <a:pt x="320" y="803"/>
                  </a:lnTo>
                  <a:lnTo>
                    <a:pt x="326" y="796"/>
                  </a:lnTo>
                  <a:lnTo>
                    <a:pt x="331" y="788"/>
                  </a:lnTo>
                  <a:lnTo>
                    <a:pt x="338" y="780"/>
                  </a:lnTo>
                  <a:lnTo>
                    <a:pt x="343" y="772"/>
                  </a:lnTo>
                  <a:lnTo>
                    <a:pt x="350" y="765"/>
                  </a:lnTo>
                  <a:lnTo>
                    <a:pt x="356" y="756"/>
                  </a:lnTo>
                  <a:lnTo>
                    <a:pt x="363" y="749"/>
                  </a:lnTo>
                  <a:lnTo>
                    <a:pt x="368" y="740"/>
                  </a:lnTo>
                  <a:lnTo>
                    <a:pt x="376" y="733"/>
                  </a:lnTo>
                  <a:lnTo>
                    <a:pt x="383" y="725"/>
                  </a:lnTo>
                  <a:lnTo>
                    <a:pt x="391" y="718"/>
                  </a:lnTo>
                  <a:lnTo>
                    <a:pt x="400" y="705"/>
                  </a:lnTo>
                  <a:lnTo>
                    <a:pt x="408" y="695"/>
                  </a:lnTo>
                  <a:lnTo>
                    <a:pt x="418" y="683"/>
                  </a:lnTo>
                  <a:lnTo>
                    <a:pt x="430" y="675"/>
                  </a:lnTo>
                  <a:lnTo>
                    <a:pt x="438" y="663"/>
                  </a:lnTo>
                  <a:lnTo>
                    <a:pt x="450" y="653"/>
                  </a:lnTo>
                  <a:lnTo>
                    <a:pt x="460" y="645"/>
                  </a:lnTo>
                  <a:lnTo>
                    <a:pt x="473" y="636"/>
                  </a:lnTo>
                  <a:lnTo>
                    <a:pt x="483" y="626"/>
                  </a:lnTo>
                  <a:lnTo>
                    <a:pt x="494" y="618"/>
                  </a:lnTo>
                  <a:lnTo>
                    <a:pt x="505" y="609"/>
                  </a:lnTo>
                  <a:lnTo>
                    <a:pt x="518" y="601"/>
                  </a:lnTo>
                  <a:lnTo>
                    <a:pt x="531" y="592"/>
                  </a:lnTo>
                  <a:lnTo>
                    <a:pt x="544" y="585"/>
                  </a:lnTo>
                  <a:lnTo>
                    <a:pt x="557" y="578"/>
                  </a:lnTo>
                  <a:lnTo>
                    <a:pt x="570" y="571"/>
                  </a:lnTo>
                  <a:lnTo>
                    <a:pt x="582" y="562"/>
                  </a:lnTo>
                  <a:lnTo>
                    <a:pt x="595" y="555"/>
                  </a:lnTo>
                  <a:lnTo>
                    <a:pt x="608" y="548"/>
                  </a:lnTo>
                  <a:lnTo>
                    <a:pt x="621" y="541"/>
                  </a:lnTo>
                  <a:lnTo>
                    <a:pt x="634" y="533"/>
                  </a:lnTo>
                  <a:lnTo>
                    <a:pt x="647" y="528"/>
                  </a:lnTo>
                  <a:lnTo>
                    <a:pt x="660" y="521"/>
                  </a:lnTo>
                  <a:lnTo>
                    <a:pt x="674" y="516"/>
                  </a:lnTo>
                  <a:lnTo>
                    <a:pt x="687" y="509"/>
                  </a:lnTo>
                  <a:lnTo>
                    <a:pt x="700" y="503"/>
                  </a:lnTo>
                  <a:lnTo>
                    <a:pt x="712" y="498"/>
                  </a:lnTo>
                  <a:lnTo>
                    <a:pt x="727" y="494"/>
                  </a:lnTo>
                  <a:lnTo>
                    <a:pt x="739" y="488"/>
                  </a:lnTo>
                  <a:lnTo>
                    <a:pt x="752" y="484"/>
                  </a:lnTo>
                  <a:lnTo>
                    <a:pt x="765" y="479"/>
                  </a:lnTo>
                  <a:lnTo>
                    <a:pt x="779" y="475"/>
                  </a:lnTo>
                  <a:lnTo>
                    <a:pt x="791" y="469"/>
                  </a:lnTo>
                  <a:lnTo>
                    <a:pt x="804" y="465"/>
                  </a:lnTo>
                  <a:lnTo>
                    <a:pt x="817" y="461"/>
                  </a:lnTo>
                  <a:lnTo>
                    <a:pt x="829" y="456"/>
                  </a:lnTo>
                  <a:lnTo>
                    <a:pt x="841" y="452"/>
                  </a:lnTo>
                  <a:lnTo>
                    <a:pt x="854" y="449"/>
                  </a:lnTo>
                  <a:lnTo>
                    <a:pt x="865" y="445"/>
                  </a:lnTo>
                  <a:lnTo>
                    <a:pt x="878" y="442"/>
                  </a:lnTo>
                  <a:lnTo>
                    <a:pt x="889" y="438"/>
                  </a:lnTo>
                  <a:lnTo>
                    <a:pt x="901" y="435"/>
                  </a:lnTo>
                  <a:lnTo>
                    <a:pt x="912" y="432"/>
                  </a:lnTo>
                  <a:lnTo>
                    <a:pt x="925" y="429"/>
                  </a:lnTo>
                  <a:lnTo>
                    <a:pt x="935" y="425"/>
                  </a:lnTo>
                  <a:lnTo>
                    <a:pt x="946" y="424"/>
                  </a:lnTo>
                  <a:lnTo>
                    <a:pt x="956" y="421"/>
                  </a:lnTo>
                  <a:lnTo>
                    <a:pt x="968" y="419"/>
                  </a:lnTo>
                  <a:lnTo>
                    <a:pt x="976" y="415"/>
                  </a:lnTo>
                  <a:lnTo>
                    <a:pt x="986" y="414"/>
                  </a:lnTo>
                  <a:lnTo>
                    <a:pt x="995" y="411"/>
                  </a:lnTo>
                  <a:lnTo>
                    <a:pt x="1005" y="409"/>
                  </a:lnTo>
                  <a:lnTo>
                    <a:pt x="1014" y="406"/>
                  </a:lnTo>
                  <a:lnTo>
                    <a:pt x="1022" y="406"/>
                  </a:lnTo>
                  <a:lnTo>
                    <a:pt x="1031" y="404"/>
                  </a:lnTo>
                  <a:lnTo>
                    <a:pt x="1039" y="404"/>
                  </a:lnTo>
                  <a:lnTo>
                    <a:pt x="1052" y="399"/>
                  </a:lnTo>
                  <a:lnTo>
                    <a:pt x="1066" y="398"/>
                  </a:lnTo>
                  <a:lnTo>
                    <a:pt x="1078" y="396"/>
                  </a:lnTo>
                  <a:lnTo>
                    <a:pt x="1088" y="396"/>
                  </a:lnTo>
                  <a:lnTo>
                    <a:pt x="1082" y="388"/>
                  </a:lnTo>
                  <a:lnTo>
                    <a:pt x="1078" y="381"/>
                  </a:lnTo>
                  <a:lnTo>
                    <a:pt x="1072" y="371"/>
                  </a:lnTo>
                  <a:lnTo>
                    <a:pt x="1068" y="361"/>
                  </a:lnTo>
                  <a:lnTo>
                    <a:pt x="1062" y="349"/>
                  </a:lnTo>
                  <a:lnTo>
                    <a:pt x="1056" y="338"/>
                  </a:lnTo>
                  <a:lnTo>
                    <a:pt x="1052" y="325"/>
                  </a:lnTo>
                  <a:lnTo>
                    <a:pt x="1048" y="314"/>
                  </a:lnTo>
                  <a:lnTo>
                    <a:pt x="1042" y="298"/>
                  </a:lnTo>
                  <a:lnTo>
                    <a:pt x="1036" y="284"/>
                  </a:lnTo>
                  <a:lnTo>
                    <a:pt x="1032" y="268"/>
                  </a:lnTo>
                  <a:lnTo>
                    <a:pt x="1029" y="254"/>
                  </a:lnTo>
                  <a:lnTo>
                    <a:pt x="1026" y="245"/>
                  </a:lnTo>
                  <a:lnTo>
                    <a:pt x="1025" y="237"/>
                  </a:lnTo>
                  <a:lnTo>
                    <a:pt x="1024" y="228"/>
                  </a:lnTo>
                  <a:lnTo>
                    <a:pt x="1024" y="221"/>
                  </a:lnTo>
                  <a:lnTo>
                    <a:pt x="1024" y="212"/>
                  </a:lnTo>
                  <a:lnTo>
                    <a:pt x="1024" y="205"/>
                  </a:lnTo>
                  <a:lnTo>
                    <a:pt x="1024" y="197"/>
                  </a:lnTo>
                  <a:lnTo>
                    <a:pt x="1024" y="190"/>
                  </a:lnTo>
                  <a:lnTo>
                    <a:pt x="1024" y="181"/>
                  </a:lnTo>
                  <a:lnTo>
                    <a:pt x="1024" y="172"/>
                  </a:lnTo>
                  <a:lnTo>
                    <a:pt x="1024" y="164"/>
                  </a:lnTo>
                  <a:lnTo>
                    <a:pt x="1025" y="155"/>
                  </a:lnTo>
                  <a:lnTo>
                    <a:pt x="1025" y="147"/>
                  </a:lnTo>
                  <a:lnTo>
                    <a:pt x="1026" y="140"/>
                  </a:lnTo>
                  <a:lnTo>
                    <a:pt x="1028" y="131"/>
                  </a:lnTo>
                  <a:lnTo>
                    <a:pt x="1032" y="124"/>
                  </a:lnTo>
                  <a:lnTo>
                    <a:pt x="1034" y="115"/>
                  </a:lnTo>
                  <a:lnTo>
                    <a:pt x="1036" y="107"/>
                  </a:lnTo>
                  <a:lnTo>
                    <a:pt x="1039" y="98"/>
                  </a:lnTo>
                  <a:lnTo>
                    <a:pt x="1044" y="91"/>
                  </a:lnTo>
                  <a:lnTo>
                    <a:pt x="1048" y="82"/>
                  </a:lnTo>
                  <a:lnTo>
                    <a:pt x="1052" y="75"/>
                  </a:lnTo>
                  <a:lnTo>
                    <a:pt x="1056" y="68"/>
                  </a:lnTo>
                  <a:lnTo>
                    <a:pt x="1063" y="62"/>
                  </a:lnTo>
                  <a:lnTo>
                    <a:pt x="1069" y="52"/>
                  </a:lnTo>
                  <a:lnTo>
                    <a:pt x="1079" y="44"/>
                  </a:lnTo>
                  <a:lnTo>
                    <a:pt x="1088" y="35"/>
                  </a:lnTo>
                  <a:lnTo>
                    <a:pt x="1099" y="30"/>
                  </a:lnTo>
                  <a:lnTo>
                    <a:pt x="1109" y="24"/>
                  </a:lnTo>
                  <a:lnTo>
                    <a:pt x="1122" y="18"/>
                  </a:lnTo>
                  <a:lnTo>
                    <a:pt x="1135" y="14"/>
                  </a:lnTo>
                  <a:lnTo>
                    <a:pt x="1149" y="11"/>
                  </a:lnTo>
                  <a:lnTo>
                    <a:pt x="1162" y="7"/>
                  </a:lnTo>
                  <a:lnTo>
                    <a:pt x="1178" y="5"/>
                  </a:lnTo>
                  <a:lnTo>
                    <a:pt x="1185" y="4"/>
                  </a:lnTo>
                  <a:lnTo>
                    <a:pt x="1193" y="3"/>
                  </a:lnTo>
                  <a:lnTo>
                    <a:pt x="1202" y="1"/>
                  </a:lnTo>
                  <a:lnTo>
                    <a:pt x="1211" y="1"/>
                  </a:lnTo>
                  <a:lnTo>
                    <a:pt x="1218" y="0"/>
                  </a:lnTo>
                  <a:lnTo>
                    <a:pt x="1226" y="0"/>
                  </a:lnTo>
                  <a:lnTo>
                    <a:pt x="1235" y="0"/>
                  </a:lnTo>
                  <a:lnTo>
                    <a:pt x="1243" y="0"/>
                  </a:lnTo>
                  <a:lnTo>
                    <a:pt x="1252" y="0"/>
                  </a:lnTo>
                  <a:lnTo>
                    <a:pt x="1262" y="0"/>
                  </a:lnTo>
                  <a:lnTo>
                    <a:pt x="1272" y="0"/>
                  </a:lnTo>
                  <a:lnTo>
                    <a:pt x="1282" y="1"/>
                  </a:lnTo>
                  <a:lnTo>
                    <a:pt x="1290" y="1"/>
                  </a:lnTo>
                  <a:lnTo>
                    <a:pt x="1299" y="1"/>
                  </a:lnTo>
                  <a:lnTo>
                    <a:pt x="1308" y="1"/>
                  </a:lnTo>
                  <a:lnTo>
                    <a:pt x="1318" y="1"/>
                  </a:lnTo>
                  <a:lnTo>
                    <a:pt x="1326" y="1"/>
                  </a:lnTo>
                  <a:lnTo>
                    <a:pt x="1336" y="3"/>
                  </a:lnTo>
                  <a:lnTo>
                    <a:pt x="1346" y="4"/>
                  </a:lnTo>
                  <a:lnTo>
                    <a:pt x="1356" y="5"/>
                  </a:lnTo>
                  <a:lnTo>
                    <a:pt x="1365" y="5"/>
                  </a:lnTo>
                  <a:lnTo>
                    <a:pt x="1375" y="5"/>
                  </a:lnTo>
                  <a:lnTo>
                    <a:pt x="1385" y="7"/>
                  </a:lnTo>
                  <a:lnTo>
                    <a:pt x="1396" y="8"/>
                  </a:lnTo>
                  <a:lnTo>
                    <a:pt x="1405" y="8"/>
                  </a:lnTo>
                  <a:lnTo>
                    <a:pt x="1415" y="10"/>
                  </a:lnTo>
                  <a:lnTo>
                    <a:pt x="1425" y="11"/>
                  </a:lnTo>
                  <a:lnTo>
                    <a:pt x="1436" y="14"/>
                  </a:lnTo>
                  <a:lnTo>
                    <a:pt x="1445" y="14"/>
                  </a:lnTo>
                  <a:lnTo>
                    <a:pt x="1455" y="15"/>
                  </a:lnTo>
                  <a:lnTo>
                    <a:pt x="1465" y="17"/>
                  </a:lnTo>
                  <a:lnTo>
                    <a:pt x="1475" y="18"/>
                  </a:lnTo>
                  <a:lnTo>
                    <a:pt x="1483" y="20"/>
                  </a:lnTo>
                  <a:lnTo>
                    <a:pt x="1493" y="21"/>
                  </a:lnTo>
                  <a:lnTo>
                    <a:pt x="1503" y="23"/>
                  </a:lnTo>
                  <a:lnTo>
                    <a:pt x="1513" y="25"/>
                  </a:lnTo>
                  <a:lnTo>
                    <a:pt x="1522" y="25"/>
                  </a:lnTo>
                  <a:lnTo>
                    <a:pt x="1532" y="28"/>
                  </a:lnTo>
                  <a:lnTo>
                    <a:pt x="1540" y="28"/>
                  </a:lnTo>
                  <a:lnTo>
                    <a:pt x="1550" y="31"/>
                  </a:lnTo>
                  <a:lnTo>
                    <a:pt x="1559" y="33"/>
                  </a:lnTo>
                  <a:lnTo>
                    <a:pt x="1569" y="34"/>
                  </a:lnTo>
                  <a:lnTo>
                    <a:pt x="1579" y="35"/>
                  </a:lnTo>
                  <a:lnTo>
                    <a:pt x="1589" y="38"/>
                  </a:lnTo>
                  <a:lnTo>
                    <a:pt x="1602" y="40"/>
                  </a:lnTo>
                  <a:lnTo>
                    <a:pt x="1616" y="41"/>
                  </a:lnTo>
                  <a:lnTo>
                    <a:pt x="1630" y="42"/>
                  </a:lnTo>
                  <a:lnTo>
                    <a:pt x="1644" y="45"/>
                  </a:lnTo>
                  <a:lnTo>
                    <a:pt x="1656" y="47"/>
                  </a:lnTo>
                  <a:lnTo>
                    <a:pt x="1669" y="50"/>
                  </a:lnTo>
                  <a:lnTo>
                    <a:pt x="1682" y="51"/>
                  </a:lnTo>
                  <a:lnTo>
                    <a:pt x="1694" y="54"/>
                  </a:lnTo>
                  <a:lnTo>
                    <a:pt x="1704" y="54"/>
                  </a:lnTo>
                  <a:lnTo>
                    <a:pt x="1714" y="55"/>
                  </a:lnTo>
                  <a:lnTo>
                    <a:pt x="1723" y="57"/>
                  </a:lnTo>
                  <a:lnTo>
                    <a:pt x="1733" y="58"/>
                  </a:lnTo>
                  <a:lnTo>
                    <a:pt x="1740" y="58"/>
                  </a:lnTo>
                  <a:lnTo>
                    <a:pt x="1747" y="58"/>
                  </a:lnTo>
                  <a:lnTo>
                    <a:pt x="1753" y="58"/>
                  </a:lnTo>
                  <a:lnTo>
                    <a:pt x="1760" y="58"/>
                  </a:lnTo>
                  <a:lnTo>
                    <a:pt x="1774" y="55"/>
                  </a:lnTo>
                  <a:lnTo>
                    <a:pt x="1787" y="51"/>
                  </a:lnTo>
                  <a:lnTo>
                    <a:pt x="1801" y="48"/>
                  </a:lnTo>
                  <a:lnTo>
                    <a:pt x="1816" y="45"/>
                  </a:lnTo>
                  <a:lnTo>
                    <a:pt x="1830" y="44"/>
                  </a:lnTo>
                  <a:lnTo>
                    <a:pt x="1830" y="320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0" name="Freeform 72"/>
            <p:cNvSpPr>
              <a:spLocks/>
            </p:cNvSpPr>
            <p:nvPr/>
          </p:nvSpPr>
          <p:spPr bwMode="auto">
            <a:xfrm>
              <a:off x="3184" y="3254"/>
              <a:ext cx="451" cy="159"/>
            </a:xfrm>
            <a:custGeom>
              <a:avLst/>
              <a:gdLst>
                <a:gd name="T0" fmla="*/ 6 w 676"/>
                <a:gd name="T1" fmla="*/ 1 h 229"/>
                <a:gd name="T2" fmla="*/ 18 w 676"/>
                <a:gd name="T3" fmla="*/ 2 h 229"/>
                <a:gd name="T4" fmla="*/ 27 w 676"/>
                <a:gd name="T5" fmla="*/ 2 h 229"/>
                <a:gd name="T6" fmla="*/ 36 w 676"/>
                <a:gd name="T7" fmla="*/ 2 h 229"/>
                <a:gd name="T8" fmla="*/ 49 w 676"/>
                <a:gd name="T9" fmla="*/ 2 h 229"/>
                <a:gd name="T10" fmla="*/ 62 w 676"/>
                <a:gd name="T11" fmla="*/ 1 h 229"/>
                <a:gd name="T12" fmla="*/ 70 w 676"/>
                <a:gd name="T13" fmla="*/ 2 h 229"/>
                <a:gd name="T14" fmla="*/ 78 w 676"/>
                <a:gd name="T15" fmla="*/ 4 h 229"/>
                <a:gd name="T16" fmla="*/ 90 w 676"/>
                <a:gd name="T17" fmla="*/ 7 h 229"/>
                <a:gd name="T18" fmla="*/ 101 w 676"/>
                <a:gd name="T19" fmla="*/ 9 h 229"/>
                <a:gd name="T20" fmla="*/ 109 w 676"/>
                <a:gd name="T21" fmla="*/ 11 h 229"/>
                <a:gd name="T22" fmla="*/ 115 w 676"/>
                <a:gd name="T23" fmla="*/ 12 h 229"/>
                <a:gd name="T24" fmla="*/ 123 w 676"/>
                <a:gd name="T25" fmla="*/ 15 h 229"/>
                <a:gd name="T26" fmla="*/ 130 w 676"/>
                <a:gd name="T27" fmla="*/ 16 h 229"/>
                <a:gd name="T28" fmla="*/ 137 w 676"/>
                <a:gd name="T29" fmla="*/ 18 h 229"/>
                <a:gd name="T30" fmla="*/ 144 w 676"/>
                <a:gd name="T31" fmla="*/ 19 h 229"/>
                <a:gd name="T32" fmla="*/ 155 w 676"/>
                <a:gd name="T33" fmla="*/ 22 h 229"/>
                <a:gd name="T34" fmla="*/ 167 w 676"/>
                <a:gd name="T35" fmla="*/ 24 h 229"/>
                <a:gd name="T36" fmla="*/ 176 w 676"/>
                <a:gd name="T37" fmla="*/ 26 h 229"/>
                <a:gd name="T38" fmla="*/ 182 w 676"/>
                <a:gd name="T39" fmla="*/ 28 h 229"/>
                <a:gd name="T40" fmla="*/ 188 w 676"/>
                <a:gd name="T41" fmla="*/ 31 h 229"/>
                <a:gd name="T42" fmla="*/ 197 w 676"/>
                <a:gd name="T43" fmla="*/ 35 h 229"/>
                <a:gd name="T44" fmla="*/ 191 w 676"/>
                <a:gd name="T45" fmla="*/ 75 h 229"/>
                <a:gd name="T46" fmla="*/ 183 w 676"/>
                <a:gd name="T47" fmla="*/ 72 h 229"/>
                <a:gd name="T48" fmla="*/ 174 w 676"/>
                <a:gd name="T49" fmla="*/ 67 h 229"/>
                <a:gd name="T50" fmla="*/ 165 w 676"/>
                <a:gd name="T51" fmla="*/ 63 h 229"/>
                <a:gd name="T52" fmla="*/ 157 w 676"/>
                <a:gd name="T53" fmla="*/ 59 h 229"/>
                <a:gd name="T54" fmla="*/ 149 w 676"/>
                <a:gd name="T55" fmla="*/ 55 h 229"/>
                <a:gd name="T56" fmla="*/ 139 w 676"/>
                <a:gd name="T57" fmla="*/ 51 h 229"/>
                <a:gd name="T58" fmla="*/ 131 w 676"/>
                <a:gd name="T59" fmla="*/ 47 h 229"/>
                <a:gd name="T60" fmla="*/ 121 w 676"/>
                <a:gd name="T61" fmla="*/ 42 h 229"/>
                <a:gd name="T62" fmla="*/ 113 w 676"/>
                <a:gd name="T63" fmla="*/ 39 h 229"/>
                <a:gd name="T64" fmla="*/ 103 w 676"/>
                <a:gd name="T65" fmla="*/ 35 h 229"/>
                <a:gd name="T66" fmla="*/ 94 w 676"/>
                <a:gd name="T67" fmla="*/ 31 h 229"/>
                <a:gd name="T68" fmla="*/ 84 w 676"/>
                <a:gd name="T69" fmla="*/ 28 h 229"/>
                <a:gd name="T70" fmla="*/ 75 w 676"/>
                <a:gd name="T71" fmla="*/ 24 h 229"/>
                <a:gd name="T72" fmla="*/ 65 w 676"/>
                <a:gd name="T73" fmla="*/ 20 h 229"/>
                <a:gd name="T74" fmla="*/ 55 w 676"/>
                <a:gd name="T75" fmla="*/ 17 h 229"/>
                <a:gd name="T76" fmla="*/ 47 w 676"/>
                <a:gd name="T77" fmla="*/ 13 h 229"/>
                <a:gd name="T78" fmla="*/ 37 w 676"/>
                <a:gd name="T79" fmla="*/ 10 h 229"/>
                <a:gd name="T80" fmla="*/ 27 w 676"/>
                <a:gd name="T81" fmla="*/ 7 h 229"/>
                <a:gd name="T82" fmla="*/ 18 w 676"/>
                <a:gd name="T83" fmla="*/ 4 h 229"/>
                <a:gd name="T84" fmla="*/ 9 w 676"/>
                <a:gd name="T85" fmla="*/ 2 h 229"/>
                <a:gd name="T86" fmla="*/ 0 w 676"/>
                <a:gd name="T87" fmla="*/ 0 h 22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76" h="229">
                  <a:moveTo>
                    <a:pt x="0" y="0"/>
                  </a:moveTo>
                  <a:lnTo>
                    <a:pt x="8" y="2"/>
                  </a:lnTo>
                  <a:lnTo>
                    <a:pt x="21" y="3"/>
                  </a:lnTo>
                  <a:lnTo>
                    <a:pt x="34" y="5"/>
                  </a:lnTo>
                  <a:lnTo>
                    <a:pt x="47" y="6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82" y="6"/>
                  </a:lnTo>
                  <a:lnTo>
                    <a:pt x="90" y="6"/>
                  </a:lnTo>
                  <a:lnTo>
                    <a:pt x="98" y="6"/>
                  </a:lnTo>
                  <a:lnTo>
                    <a:pt x="107" y="7"/>
                  </a:lnTo>
                  <a:lnTo>
                    <a:pt x="121" y="6"/>
                  </a:lnTo>
                  <a:lnTo>
                    <a:pt x="137" y="6"/>
                  </a:lnTo>
                  <a:lnTo>
                    <a:pt x="151" y="6"/>
                  </a:lnTo>
                  <a:lnTo>
                    <a:pt x="167" y="6"/>
                  </a:lnTo>
                  <a:lnTo>
                    <a:pt x="181" y="5"/>
                  </a:lnTo>
                  <a:lnTo>
                    <a:pt x="195" y="5"/>
                  </a:lnTo>
                  <a:lnTo>
                    <a:pt x="209" y="5"/>
                  </a:lnTo>
                  <a:lnTo>
                    <a:pt x="224" y="5"/>
                  </a:lnTo>
                  <a:lnTo>
                    <a:pt x="228" y="5"/>
                  </a:lnTo>
                  <a:lnTo>
                    <a:pt x="235" y="6"/>
                  </a:lnTo>
                  <a:lnTo>
                    <a:pt x="244" y="7"/>
                  </a:lnTo>
                  <a:lnTo>
                    <a:pt x="254" y="10"/>
                  </a:lnTo>
                  <a:lnTo>
                    <a:pt x="264" y="12"/>
                  </a:lnTo>
                  <a:lnTo>
                    <a:pt x="277" y="16"/>
                  </a:lnTo>
                  <a:lnTo>
                    <a:pt x="289" y="17"/>
                  </a:lnTo>
                  <a:lnTo>
                    <a:pt x="304" y="22"/>
                  </a:lnTo>
                  <a:lnTo>
                    <a:pt x="317" y="23"/>
                  </a:lnTo>
                  <a:lnTo>
                    <a:pt x="332" y="26"/>
                  </a:lnTo>
                  <a:lnTo>
                    <a:pt x="339" y="27"/>
                  </a:lnTo>
                  <a:lnTo>
                    <a:pt x="348" y="29"/>
                  </a:lnTo>
                  <a:lnTo>
                    <a:pt x="356" y="30"/>
                  </a:lnTo>
                  <a:lnTo>
                    <a:pt x="365" y="33"/>
                  </a:lnTo>
                  <a:lnTo>
                    <a:pt x="372" y="33"/>
                  </a:lnTo>
                  <a:lnTo>
                    <a:pt x="381" y="36"/>
                  </a:lnTo>
                  <a:lnTo>
                    <a:pt x="388" y="37"/>
                  </a:lnTo>
                  <a:lnTo>
                    <a:pt x="396" y="40"/>
                  </a:lnTo>
                  <a:lnTo>
                    <a:pt x="405" y="40"/>
                  </a:lnTo>
                  <a:lnTo>
                    <a:pt x="414" y="43"/>
                  </a:lnTo>
                  <a:lnTo>
                    <a:pt x="422" y="44"/>
                  </a:lnTo>
                  <a:lnTo>
                    <a:pt x="431" y="47"/>
                  </a:lnTo>
                  <a:lnTo>
                    <a:pt x="438" y="47"/>
                  </a:lnTo>
                  <a:lnTo>
                    <a:pt x="446" y="50"/>
                  </a:lnTo>
                  <a:lnTo>
                    <a:pt x="454" y="50"/>
                  </a:lnTo>
                  <a:lnTo>
                    <a:pt x="462" y="53"/>
                  </a:lnTo>
                  <a:lnTo>
                    <a:pt x="469" y="53"/>
                  </a:lnTo>
                  <a:lnTo>
                    <a:pt x="478" y="56"/>
                  </a:lnTo>
                  <a:lnTo>
                    <a:pt x="486" y="56"/>
                  </a:lnTo>
                  <a:lnTo>
                    <a:pt x="495" y="59"/>
                  </a:lnTo>
                  <a:lnTo>
                    <a:pt x="509" y="62"/>
                  </a:lnTo>
                  <a:lnTo>
                    <a:pt x="523" y="64"/>
                  </a:lnTo>
                  <a:lnTo>
                    <a:pt x="536" y="67"/>
                  </a:lnTo>
                  <a:lnTo>
                    <a:pt x="551" y="72"/>
                  </a:lnTo>
                  <a:lnTo>
                    <a:pt x="561" y="73"/>
                  </a:lnTo>
                  <a:lnTo>
                    <a:pt x="572" y="74"/>
                  </a:lnTo>
                  <a:lnTo>
                    <a:pt x="582" y="76"/>
                  </a:lnTo>
                  <a:lnTo>
                    <a:pt x="592" y="79"/>
                  </a:lnTo>
                  <a:lnTo>
                    <a:pt x="605" y="82"/>
                  </a:lnTo>
                  <a:lnTo>
                    <a:pt x="613" y="84"/>
                  </a:lnTo>
                  <a:lnTo>
                    <a:pt x="618" y="86"/>
                  </a:lnTo>
                  <a:lnTo>
                    <a:pt x="623" y="87"/>
                  </a:lnTo>
                  <a:lnTo>
                    <a:pt x="632" y="92"/>
                  </a:lnTo>
                  <a:lnTo>
                    <a:pt x="639" y="96"/>
                  </a:lnTo>
                  <a:lnTo>
                    <a:pt x="651" y="100"/>
                  </a:lnTo>
                  <a:lnTo>
                    <a:pt x="662" y="106"/>
                  </a:lnTo>
                  <a:lnTo>
                    <a:pt x="676" y="113"/>
                  </a:lnTo>
                  <a:lnTo>
                    <a:pt x="651" y="229"/>
                  </a:lnTo>
                  <a:lnTo>
                    <a:pt x="641" y="224"/>
                  </a:lnTo>
                  <a:lnTo>
                    <a:pt x="632" y="220"/>
                  </a:lnTo>
                  <a:lnTo>
                    <a:pt x="623" y="216"/>
                  </a:lnTo>
                  <a:lnTo>
                    <a:pt x="615" y="213"/>
                  </a:lnTo>
                  <a:lnTo>
                    <a:pt x="605" y="209"/>
                  </a:lnTo>
                  <a:lnTo>
                    <a:pt x="596" y="204"/>
                  </a:lnTo>
                  <a:lnTo>
                    <a:pt x="586" y="200"/>
                  </a:lnTo>
                  <a:lnTo>
                    <a:pt x="578" y="197"/>
                  </a:lnTo>
                  <a:lnTo>
                    <a:pt x="568" y="193"/>
                  </a:lnTo>
                  <a:lnTo>
                    <a:pt x="558" y="189"/>
                  </a:lnTo>
                  <a:lnTo>
                    <a:pt x="548" y="184"/>
                  </a:lnTo>
                  <a:lnTo>
                    <a:pt x="539" y="180"/>
                  </a:lnTo>
                  <a:lnTo>
                    <a:pt x="529" y="176"/>
                  </a:lnTo>
                  <a:lnTo>
                    <a:pt x="521" y="172"/>
                  </a:lnTo>
                  <a:lnTo>
                    <a:pt x="511" y="167"/>
                  </a:lnTo>
                  <a:lnTo>
                    <a:pt x="502" y="164"/>
                  </a:lnTo>
                  <a:lnTo>
                    <a:pt x="491" y="160"/>
                  </a:lnTo>
                  <a:lnTo>
                    <a:pt x="481" y="156"/>
                  </a:lnTo>
                  <a:lnTo>
                    <a:pt x="471" y="152"/>
                  </a:lnTo>
                  <a:lnTo>
                    <a:pt x="461" y="147"/>
                  </a:lnTo>
                  <a:lnTo>
                    <a:pt x="449" y="143"/>
                  </a:lnTo>
                  <a:lnTo>
                    <a:pt x="441" y="139"/>
                  </a:lnTo>
                  <a:lnTo>
                    <a:pt x="429" y="134"/>
                  </a:lnTo>
                  <a:lnTo>
                    <a:pt x="421" y="132"/>
                  </a:lnTo>
                  <a:lnTo>
                    <a:pt x="409" y="127"/>
                  </a:lnTo>
                  <a:lnTo>
                    <a:pt x="399" y="123"/>
                  </a:lnTo>
                  <a:lnTo>
                    <a:pt x="388" y="119"/>
                  </a:lnTo>
                  <a:lnTo>
                    <a:pt x="379" y="116"/>
                  </a:lnTo>
                  <a:lnTo>
                    <a:pt x="368" y="112"/>
                  </a:lnTo>
                  <a:lnTo>
                    <a:pt x="358" y="109"/>
                  </a:lnTo>
                  <a:lnTo>
                    <a:pt x="347" y="104"/>
                  </a:lnTo>
                  <a:lnTo>
                    <a:pt x="338" y="102"/>
                  </a:lnTo>
                  <a:lnTo>
                    <a:pt x="327" y="97"/>
                  </a:lnTo>
                  <a:lnTo>
                    <a:pt x="317" y="93"/>
                  </a:lnTo>
                  <a:lnTo>
                    <a:pt x="305" y="89"/>
                  </a:lnTo>
                  <a:lnTo>
                    <a:pt x="295" y="86"/>
                  </a:lnTo>
                  <a:lnTo>
                    <a:pt x="284" y="82"/>
                  </a:lnTo>
                  <a:lnTo>
                    <a:pt x="274" y="79"/>
                  </a:lnTo>
                  <a:lnTo>
                    <a:pt x="262" y="74"/>
                  </a:lnTo>
                  <a:lnTo>
                    <a:pt x="252" y="72"/>
                  </a:lnTo>
                  <a:lnTo>
                    <a:pt x="241" y="67"/>
                  </a:lnTo>
                  <a:lnTo>
                    <a:pt x="231" y="63"/>
                  </a:lnTo>
                  <a:lnTo>
                    <a:pt x="219" y="60"/>
                  </a:lnTo>
                  <a:lnTo>
                    <a:pt x="209" y="57"/>
                  </a:lnTo>
                  <a:lnTo>
                    <a:pt x="198" y="53"/>
                  </a:lnTo>
                  <a:lnTo>
                    <a:pt x="188" y="50"/>
                  </a:lnTo>
                  <a:lnTo>
                    <a:pt x="178" y="47"/>
                  </a:lnTo>
                  <a:lnTo>
                    <a:pt x="168" y="44"/>
                  </a:lnTo>
                  <a:lnTo>
                    <a:pt x="157" y="40"/>
                  </a:lnTo>
                  <a:lnTo>
                    <a:pt x="147" y="37"/>
                  </a:lnTo>
                  <a:lnTo>
                    <a:pt x="135" y="34"/>
                  </a:lnTo>
                  <a:lnTo>
                    <a:pt x="125" y="32"/>
                  </a:lnTo>
                  <a:lnTo>
                    <a:pt x="114" y="27"/>
                  </a:lnTo>
                  <a:lnTo>
                    <a:pt x="104" y="25"/>
                  </a:lnTo>
                  <a:lnTo>
                    <a:pt x="92" y="22"/>
                  </a:lnTo>
                  <a:lnTo>
                    <a:pt x="82" y="20"/>
                  </a:lnTo>
                  <a:lnTo>
                    <a:pt x="71" y="16"/>
                  </a:lnTo>
                  <a:lnTo>
                    <a:pt x="61" y="13"/>
                  </a:lnTo>
                  <a:lnTo>
                    <a:pt x="50" y="10"/>
                  </a:lnTo>
                  <a:lnTo>
                    <a:pt x="40" y="9"/>
                  </a:lnTo>
                  <a:lnTo>
                    <a:pt x="28" y="6"/>
                  </a:lnTo>
                  <a:lnTo>
                    <a:pt x="20" y="5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1" name="Freeform 73"/>
            <p:cNvSpPr>
              <a:spLocks/>
            </p:cNvSpPr>
            <p:nvPr/>
          </p:nvSpPr>
          <p:spPr bwMode="auto">
            <a:xfrm>
              <a:off x="3035" y="2639"/>
              <a:ext cx="936" cy="755"/>
            </a:xfrm>
            <a:custGeom>
              <a:avLst/>
              <a:gdLst>
                <a:gd name="T0" fmla="*/ 250 w 1405"/>
                <a:gd name="T1" fmla="*/ 319 h 1084"/>
                <a:gd name="T2" fmla="*/ 225 w 1405"/>
                <a:gd name="T3" fmla="*/ 313 h 1084"/>
                <a:gd name="T4" fmla="*/ 199 w 1405"/>
                <a:gd name="T5" fmla="*/ 307 h 1084"/>
                <a:gd name="T6" fmla="*/ 176 w 1405"/>
                <a:gd name="T7" fmla="*/ 302 h 1084"/>
                <a:gd name="T8" fmla="*/ 146 w 1405"/>
                <a:gd name="T9" fmla="*/ 295 h 1084"/>
                <a:gd name="T10" fmla="*/ 127 w 1405"/>
                <a:gd name="T11" fmla="*/ 292 h 1084"/>
                <a:gd name="T12" fmla="*/ 100 w 1405"/>
                <a:gd name="T13" fmla="*/ 293 h 1084"/>
                <a:gd name="T14" fmla="*/ 77 w 1405"/>
                <a:gd name="T15" fmla="*/ 292 h 1084"/>
                <a:gd name="T16" fmla="*/ 61 w 1405"/>
                <a:gd name="T17" fmla="*/ 284 h 1084"/>
                <a:gd name="T18" fmla="*/ 84 w 1405"/>
                <a:gd name="T19" fmla="*/ 257 h 1084"/>
                <a:gd name="T20" fmla="*/ 112 w 1405"/>
                <a:gd name="T21" fmla="*/ 259 h 1084"/>
                <a:gd name="T22" fmla="*/ 106 w 1405"/>
                <a:gd name="T23" fmla="*/ 251 h 1084"/>
                <a:gd name="T24" fmla="*/ 77 w 1405"/>
                <a:gd name="T25" fmla="*/ 249 h 1084"/>
                <a:gd name="T26" fmla="*/ 41 w 1405"/>
                <a:gd name="T27" fmla="*/ 245 h 1084"/>
                <a:gd name="T28" fmla="*/ 13 w 1405"/>
                <a:gd name="T29" fmla="*/ 240 h 1084"/>
                <a:gd name="T30" fmla="*/ 3 w 1405"/>
                <a:gd name="T31" fmla="*/ 213 h 1084"/>
                <a:gd name="T32" fmla="*/ 9 w 1405"/>
                <a:gd name="T33" fmla="*/ 177 h 1084"/>
                <a:gd name="T34" fmla="*/ 28 w 1405"/>
                <a:gd name="T35" fmla="*/ 183 h 1084"/>
                <a:gd name="T36" fmla="*/ 53 w 1405"/>
                <a:gd name="T37" fmla="*/ 186 h 1084"/>
                <a:gd name="T38" fmla="*/ 75 w 1405"/>
                <a:gd name="T39" fmla="*/ 183 h 1084"/>
                <a:gd name="T40" fmla="*/ 57 w 1405"/>
                <a:gd name="T41" fmla="*/ 178 h 1084"/>
                <a:gd name="T42" fmla="*/ 35 w 1405"/>
                <a:gd name="T43" fmla="*/ 177 h 1084"/>
                <a:gd name="T44" fmla="*/ 12 w 1405"/>
                <a:gd name="T45" fmla="*/ 167 h 1084"/>
                <a:gd name="T46" fmla="*/ 1 w 1405"/>
                <a:gd name="T47" fmla="*/ 140 h 1084"/>
                <a:gd name="T48" fmla="*/ 13 w 1405"/>
                <a:gd name="T49" fmla="*/ 111 h 1084"/>
                <a:gd name="T50" fmla="*/ 85 w 1405"/>
                <a:gd name="T51" fmla="*/ 113 h 1084"/>
                <a:gd name="T52" fmla="*/ 57 w 1405"/>
                <a:gd name="T53" fmla="*/ 109 h 1084"/>
                <a:gd name="T54" fmla="*/ 30 w 1405"/>
                <a:gd name="T55" fmla="*/ 104 h 1084"/>
                <a:gd name="T56" fmla="*/ 11 w 1405"/>
                <a:gd name="T57" fmla="*/ 95 h 1084"/>
                <a:gd name="T58" fmla="*/ 9 w 1405"/>
                <a:gd name="T59" fmla="*/ 62 h 1084"/>
                <a:gd name="T60" fmla="*/ 25 w 1405"/>
                <a:gd name="T61" fmla="*/ 50 h 1084"/>
                <a:gd name="T62" fmla="*/ 53 w 1405"/>
                <a:gd name="T63" fmla="*/ 55 h 1084"/>
                <a:gd name="T64" fmla="*/ 81 w 1405"/>
                <a:gd name="T65" fmla="*/ 61 h 1084"/>
                <a:gd name="T66" fmla="*/ 106 w 1405"/>
                <a:gd name="T67" fmla="*/ 66 h 1084"/>
                <a:gd name="T68" fmla="*/ 111 w 1405"/>
                <a:gd name="T69" fmla="*/ 60 h 1084"/>
                <a:gd name="T70" fmla="*/ 85 w 1405"/>
                <a:gd name="T71" fmla="*/ 54 h 1084"/>
                <a:gd name="T72" fmla="*/ 57 w 1405"/>
                <a:gd name="T73" fmla="*/ 49 h 1084"/>
                <a:gd name="T74" fmla="*/ 28 w 1405"/>
                <a:gd name="T75" fmla="*/ 42 h 1084"/>
                <a:gd name="T76" fmla="*/ 12 w 1405"/>
                <a:gd name="T77" fmla="*/ 31 h 1084"/>
                <a:gd name="T78" fmla="*/ 29 w 1405"/>
                <a:gd name="T79" fmla="*/ 8 h 1084"/>
                <a:gd name="T80" fmla="*/ 57 w 1405"/>
                <a:gd name="T81" fmla="*/ 1 h 1084"/>
                <a:gd name="T82" fmla="*/ 84 w 1405"/>
                <a:gd name="T83" fmla="*/ 0 h 1084"/>
                <a:gd name="T84" fmla="*/ 109 w 1405"/>
                <a:gd name="T85" fmla="*/ 1 h 1084"/>
                <a:gd name="T86" fmla="*/ 133 w 1405"/>
                <a:gd name="T87" fmla="*/ 5 h 1084"/>
                <a:gd name="T88" fmla="*/ 157 w 1405"/>
                <a:gd name="T89" fmla="*/ 11 h 1084"/>
                <a:gd name="T90" fmla="*/ 181 w 1405"/>
                <a:gd name="T91" fmla="*/ 20 h 1084"/>
                <a:gd name="T92" fmla="*/ 210 w 1405"/>
                <a:gd name="T93" fmla="*/ 35 h 1084"/>
                <a:gd name="T94" fmla="*/ 246 w 1405"/>
                <a:gd name="T95" fmla="*/ 61 h 1084"/>
                <a:gd name="T96" fmla="*/ 288 w 1405"/>
                <a:gd name="T97" fmla="*/ 92 h 1084"/>
                <a:gd name="T98" fmla="*/ 328 w 1405"/>
                <a:gd name="T99" fmla="*/ 125 h 1084"/>
                <a:gd name="T100" fmla="*/ 366 w 1405"/>
                <a:gd name="T101" fmla="*/ 157 h 1084"/>
                <a:gd name="T102" fmla="*/ 396 w 1405"/>
                <a:gd name="T103" fmla="*/ 183 h 1084"/>
                <a:gd name="T104" fmla="*/ 416 w 1405"/>
                <a:gd name="T105" fmla="*/ 201 h 1084"/>
                <a:gd name="T106" fmla="*/ 400 w 1405"/>
                <a:gd name="T107" fmla="*/ 229 h 1084"/>
                <a:gd name="T108" fmla="*/ 389 w 1405"/>
                <a:gd name="T109" fmla="*/ 251 h 1084"/>
                <a:gd name="T110" fmla="*/ 380 w 1405"/>
                <a:gd name="T111" fmla="*/ 277 h 1084"/>
                <a:gd name="T112" fmla="*/ 369 w 1405"/>
                <a:gd name="T113" fmla="*/ 301 h 1084"/>
                <a:gd name="T114" fmla="*/ 359 w 1405"/>
                <a:gd name="T115" fmla="*/ 325 h 1084"/>
                <a:gd name="T116" fmla="*/ 348 w 1405"/>
                <a:gd name="T117" fmla="*/ 355 h 10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05" h="1084">
                  <a:moveTo>
                    <a:pt x="1151" y="1084"/>
                  </a:moveTo>
                  <a:lnTo>
                    <a:pt x="927" y="983"/>
                  </a:lnTo>
                  <a:lnTo>
                    <a:pt x="927" y="979"/>
                  </a:lnTo>
                  <a:lnTo>
                    <a:pt x="926" y="969"/>
                  </a:lnTo>
                  <a:lnTo>
                    <a:pt x="919" y="965"/>
                  </a:lnTo>
                  <a:lnTo>
                    <a:pt x="910" y="966"/>
                  </a:lnTo>
                  <a:lnTo>
                    <a:pt x="906" y="973"/>
                  </a:lnTo>
                  <a:lnTo>
                    <a:pt x="846" y="946"/>
                  </a:lnTo>
                  <a:lnTo>
                    <a:pt x="845" y="945"/>
                  </a:lnTo>
                  <a:lnTo>
                    <a:pt x="839" y="943"/>
                  </a:lnTo>
                  <a:lnTo>
                    <a:pt x="827" y="940"/>
                  </a:lnTo>
                  <a:lnTo>
                    <a:pt x="817" y="937"/>
                  </a:lnTo>
                  <a:lnTo>
                    <a:pt x="809" y="936"/>
                  </a:lnTo>
                  <a:lnTo>
                    <a:pt x="797" y="935"/>
                  </a:lnTo>
                  <a:lnTo>
                    <a:pt x="787" y="933"/>
                  </a:lnTo>
                  <a:lnTo>
                    <a:pt x="773" y="929"/>
                  </a:lnTo>
                  <a:lnTo>
                    <a:pt x="760" y="926"/>
                  </a:lnTo>
                  <a:lnTo>
                    <a:pt x="745" y="923"/>
                  </a:lnTo>
                  <a:lnTo>
                    <a:pt x="730" y="920"/>
                  </a:lnTo>
                  <a:lnTo>
                    <a:pt x="722" y="917"/>
                  </a:lnTo>
                  <a:lnTo>
                    <a:pt x="713" y="917"/>
                  </a:lnTo>
                  <a:lnTo>
                    <a:pt x="705" y="915"/>
                  </a:lnTo>
                  <a:lnTo>
                    <a:pt x="698" y="915"/>
                  </a:lnTo>
                  <a:lnTo>
                    <a:pt x="689" y="912"/>
                  </a:lnTo>
                  <a:lnTo>
                    <a:pt x="680" y="912"/>
                  </a:lnTo>
                  <a:lnTo>
                    <a:pt x="672" y="909"/>
                  </a:lnTo>
                  <a:lnTo>
                    <a:pt x="665" y="909"/>
                  </a:lnTo>
                  <a:lnTo>
                    <a:pt x="655" y="906"/>
                  </a:lnTo>
                  <a:lnTo>
                    <a:pt x="646" y="905"/>
                  </a:lnTo>
                  <a:lnTo>
                    <a:pt x="638" y="902"/>
                  </a:lnTo>
                  <a:lnTo>
                    <a:pt x="629" y="902"/>
                  </a:lnTo>
                  <a:lnTo>
                    <a:pt x="620" y="899"/>
                  </a:lnTo>
                  <a:lnTo>
                    <a:pt x="612" y="898"/>
                  </a:lnTo>
                  <a:lnTo>
                    <a:pt x="603" y="895"/>
                  </a:lnTo>
                  <a:lnTo>
                    <a:pt x="596" y="895"/>
                  </a:lnTo>
                  <a:lnTo>
                    <a:pt x="588" y="892"/>
                  </a:lnTo>
                  <a:lnTo>
                    <a:pt x="579" y="890"/>
                  </a:lnTo>
                  <a:lnTo>
                    <a:pt x="571" y="889"/>
                  </a:lnTo>
                  <a:lnTo>
                    <a:pt x="562" y="888"/>
                  </a:lnTo>
                  <a:lnTo>
                    <a:pt x="546" y="885"/>
                  </a:lnTo>
                  <a:lnTo>
                    <a:pt x="533" y="882"/>
                  </a:lnTo>
                  <a:lnTo>
                    <a:pt x="518" y="878"/>
                  </a:lnTo>
                  <a:lnTo>
                    <a:pt x="505" y="876"/>
                  </a:lnTo>
                  <a:lnTo>
                    <a:pt x="492" y="872"/>
                  </a:lnTo>
                  <a:lnTo>
                    <a:pt x="482" y="870"/>
                  </a:lnTo>
                  <a:lnTo>
                    <a:pt x="472" y="868"/>
                  </a:lnTo>
                  <a:lnTo>
                    <a:pt x="463" y="866"/>
                  </a:lnTo>
                  <a:lnTo>
                    <a:pt x="456" y="865"/>
                  </a:lnTo>
                  <a:lnTo>
                    <a:pt x="452" y="865"/>
                  </a:lnTo>
                  <a:lnTo>
                    <a:pt x="449" y="863"/>
                  </a:lnTo>
                  <a:lnTo>
                    <a:pt x="438" y="863"/>
                  </a:lnTo>
                  <a:lnTo>
                    <a:pt x="428" y="863"/>
                  </a:lnTo>
                  <a:lnTo>
                    <a:pt x="418" y="863"/>
                  </a:lnTo>
                  <a:lnTo>
                    <a:pt x="408" y="865"/>
                  </a:lnTo>
                  <a:lnTo>
                    <a:pt x="396" y="865"/>
                  </a:lnTo>
                  <a:lnTo>
                    <a:pt x="388" y="865"/>
                  </a:lnTo>
                  <a:lnTo>
                    <a:pt x="376" y="865"/>
                  </a:lnTo>
                  <a:lnTo>
                    <a:pt x="368" y="866"/>
                  </a:lnTo>
                  <a:lnTo>
                    <a:pt x="358" y="866"/>
                  </a:lnTo>
                  <a:lnTo>
                    <a:pt x="348" y="866"/>
                  </a:lnTo>
                  <a:lnTo>
                    <a:pt x="338" y="866"/>
                  </a:lnTo>
                  <a:lnTo>
                    <a:pt x="329" y="866"/>
                  </a:lnTo>
                  <a:lnTo>
                    <a:pt x="319" y="866"/>
                  </a:lnTo>
                  <a:lnTo>
                    <a:pt x="311" y="866"/>
                  </a:lnTo>
                  <a:lnTo>
                    <a:pt x="302" y="866"/>
                  </a:lnTo>
                  <a:lnTo>
                    <a:pt x="294" y="866"/>
                  </a:lnTo>
                  <a:lnTo>
                    <a:pt x="285" y="865"/>
                  </a:lnTo>
                  <a:lnTo>
                    <a:pt x="276" y="865"/>
                  </a:lnTo>
                  <a:lnTo>
                    <a:pt x="268" y="863"/>
                  </a:lnTo>
                  <a:lnTo>
                    <a:pt x="261" y="863"/>
                  </a:lnTo>
                  <a:lnTo>
                    <a:pt x="246" y="862"/>
                  </a:lnTo>
                  <a:lnTo>
                    <a:pt x="235" y="862"/>
                  </a:lnTo>
                  <a:lnTo>
                    <a:pt x="224" y="859"/>
                  </a:lnTo>
                  <a:lnTo>
                    <a:pt x="217" y="858"/>
                  </a:lnTo>
                  <a:lnTo>
                    <a:pt x="211" y="856"/>
                  </a:lnTo>
                  <a:lnTo>
                    <a:pt x="208" y="855"/>
                  </a:lnTo>
                  <a:lnTo>
                    <a:pt x="207" y="852"/>
                  </a:lnTo>
                  <a:lnTo>
                    <a:pt x="207" y="850"/>
                  </a:lnTo>
                  <a:lnTo>
                    <a:pt x="207" y="842"/>
                  </a:lnTo>
                  <a:lnTo>
                    <a:pt x="211" y="833"/>
                  </a:lnTo>
                  <a:lnTo>
                    <a:pt x="215" y="822"/>
                  </a:lnTo>
                  <a:lnTo>
                    <a:pt x="224" y="810"/>
                  </a:lnTo>
                  <a:lnTo>
                    <a:pt x="231" y="798"/>
                  </a:lnTo>
                  <a:lnTo>
                    <a:pt x="241" y="785"/>
                  </a:lnTo>
                  <a:lnTo>
                    <a:pt x="251" y="772"/>
                  </a:lnTo>
                  <a:lnTo>
                    <a:pt x="262" y="761"/>
                  </a:lnTo>
                  <a:lnTo>
                    <a:pt x="272" y="761"/>
                  </a:lnTo>
                  <a:lnTo>
                    <a:pt x="284" y="761"/>
                  </a:lnTo>
                  <a:lnTo>
                    <a:pt x="295" y="761"/>
                  </a:lnTo>
                  <a:lnTo>
                    <a:pt x="306" y="762"/>
                  </a:lnTo>
                  <a:lnTo>
                    <a:pt x="315" y="762"/>
                  </a:lnTo>
                  <a:lnTo>
                    <a:pt x="325" y="763"/>
                  </a:lnTo>
                  <a:lnTo>
                    <a:pt x="334" y="763"/>
                  </a:lnTo>
                  <a:lnTo>
                    <a:pt x="344" y="765"/>
                  </a:lnTo>
                  <a:lnTo>
                    <a:pt x="356" y="765"/>
                  </a:lnTo>
                  <a:lnTo>
                    <a:pt x="369" y="766"/>
                  </a:lnTo>
                  <a:lnTo>
                    <a:pt x="378" y="766"/>
                  </a:lnTo>
                  <a:lnTo>
                    <a:pt x="382" y="768"/>
                  </a:lnTo>
                  <a:lnTo>
                    <a:pt x="389" y="765"/>
                  </a:lnTo>
                  <a:lnTo>
                    <a:pt x="394" y="758"/>
                  </a:lnTo>
                  <a:lnTo>
                    <a:pt x="391" y="749"/>
                  </a:lnTo>
                  <a:lnTo>
                    <a:pt x="384" y="745"/>
                  </a:lnTo>
                  <a:lnTo>
                    <a:pt x="379" y="743"/>
                  </a:lnTo>
                  <a:lnTo>
                    <a:pt x="371" y="743"/>
                  </a:lnTo>
                  <a:lnTo>
                    <a:pt x="364" y="742"/>
                  </a:lnTo>
                  <a:lnTo>
                    <a:pt x="358" y="742"/>
                  </a:lnTo>
                  <a:lnTo>
                    <a:pt x="349" y="742"/>
                  </a:lnTo>
                  <a:lnTo>
                    <a:pt x="341" y="742"/>
                  </a:lnTo>
                  <a:lnTo>
                    <a:pt x="329" y="741"/>
                  </a:lnTo>
                  <a:lnTo>
                    <a:pt x="319" y="739"/>
                  </a:lnTo>
                  <a:lnTo>
                    <a:pt x="308" y="739"/>
                  </a:lnTo>
                  <a:lnTo>
                    <a:pt x="298" y="739"/>
                  </a:lnTo>
                  <a:lnTo>
                    <a:pt x="285" y="738"/>
                  </a:lnTo>
                  <a:lnTo>
                    <a:pt x="272" y="736"/>
                  </a:lnTo>
                  <a:lnTo>
                    <a:pt x="259" y="736"/>
                  </a:lnTo>
                  <a:lnTo>
                    <a:pt x="246" y="736"/>
                  </a:lnTo>
                  <a:lnTo>
                    <a:pt x="232" y="733"/>
                  </a:lnTo>
                  <a:lnTo>
                    <a:pt x="218" y="733"/>
                  </a:lnTo>
                  <a:lnTo>
                    <a:pt x="204" y="731"/>
                  </a:lnTo>
                  <a:lnTo>
                    <a:pt x="191" y="731"/>
                  </a:lnTo>
                  <a:lnTo>
                    <a:pt x="177" y="729"/>
                  </a:lnTo>
                  <a:lnTo>
                    <a:pt x="162" y="728"/>
                  </a:lnTo>
                  <a:lnTo>
                    <a:pt x="149" y="726"/>
                  </a:lnTo>
                  <a:lnTo>
                    <a:pt x="137" y="726"/>
                  </a:lnTo>
                  <a:lnTo>
                    <a:pt x="124" y="723"/>
                  </a:lnTo>
                  <a:lnTo>
                    <a:pt x="111" y="723"/>
                  </a:lnTo>
                  <a:lnTo>
                    <a:pt x="98" y="721"/>
                  </a:lnTo>
                  <a:lnTo>
                    <a:pt x="88" y="721"/>
                  </a:lnTo>
                  <a:lnTo>
                    <a:pt x="77" y="719"/>
                  </a:lnTo>
                  <a:lnTo>
                    <a:pt x="68" y="718"/>
                  </a:lnTo>
                  <a:lnTo>
                    <a:pt x="60" y="716"/>
                  </a:lnTo>
                  <a:lnTo>
                    <a:pt x="52" y="716"/>
                  </a:lnTo>
                  <a:lnTo>
                    <a:pt x="44" y="712"/>
                  </a:lnTo>
                  <a:lnTo>
                    <a:pt x="37" y="709"/>
                  </a:lnTo>
                  <a:lnTo>
                    <a:pt x="31" y="703"/>
                  </a:lnTo>
                  <a:lnTo>
                    <a:pt x="27" y="698"/>
                  </a:lnTo>
                  <a:lnTo>
                    <a:pt x="21" y="688"/>
                  </a:lnTo>
                  <a:lnTo>
                    <a:pt x="18" y="678"/>
                  </a:lnTo>
                  <a:lnTo>
                    <a:pt x="14" y="666"/>
                  </a:lnTo>
                  <a:lnTo>
                    <a:pt x="14" y="656"/>
                  </a:lnTo>
                  <a:lnTo>
                    <a:pt x="12" y="643"/>
                  </a:lnTo>
                  <a:lnTo>
                    <a:pt x="12" y="631"/>
                  </a:lnTo>
                  <a:lnTo>
                    <a:pt x="12" y="618"/>
                  </a:lnTo>
                  <a:lnTo>
                    <a:pt x="14" y="606"/>
                  </a:lnTo>
                  <a:lnTo>
                    <a:pt x="14" y="592"/>
                  </a:lnTo>
                  <a:lnTo>
                    <a:pt x="17" y="579"/>
                  </a:lnTo>
                  <a:lnTo>
                    <a:pt x="18" y="566"/>
                  </a:lnTo>
                  <a:lnTo>
                    <a:pt x="21" y="555"/>
                  </a:lnTo>
                  <a:lnTo>
                    <a:pt x="22" y="542"/>
                  </a:lnTo>
                  <a:lnTo>
                    <a:pt x="25" y="534"/>
                  </a:lnTo>
                  <a:lnTo>
                    <a:pt x="28" y="524"/>
                  </a:lnTo>
                  <a:lnTo>
                    <a:pt x="31" y="518"/>
                  </a:lnTo>
                  <a:lnTo>
                    <a:pt x="37" y="521"/>
                  </a:lnTo>
                  <a:lnTo>
                    <a:pt x="44" y="525"/>
                  </a:lnTo>
                  <a:lnTo>
                    <a:pt x="52" y="528"/>
                  </a:lnTo>
                  <a:lnTo>
                    <a:pt x="61" y="532"/>
                  </a:lnTo>
                  <a:lnTo>
                    <a:pt x="70" y="534"/>
                  </a:lnTo>
                  <a:lnTo>
                    <a:pt x="78" y="536"/>
                  </a:lnTo>
                  <a:lnTo>
                    <a:pt x="87" y="539"/>
                  </a:lnTo>
                  <a:lnTo>
                    <a:pt x="95" y="542"/>
                  </a:lnTo>
                  <a:lnTo>
                    <a:pt x="102" y="544"/>
                  </a:lnTo>
                  <a:lnTo>
                    <a:pt x="111" y="545"/>
                  </a:lnTo>
                  <a:lnTo>
                    <a:pt x="119" y="546"/>
                  </a:lnTo>
                  <a:lnTo>
                    <a:pt x="128" y="548"/>
                  </a:lnTo>
                  <a:lnTo>
                    <a:pt x="137" y="548"/>
                  </a:lnTo>
                  <a:lnTo>
                    <a:pt x="145" y="549"/>
                  </a:lnTo>
                  <a:lnTo>
                    <a:pt x="154" y="551"/>
                  </a:lnTo>
                  <a:lnTo>
                    <a:pt x="162" y="552"/>
                  </a:lnTo>
                  <a:lnTo>
                    <a:pt x="177" y="552"/>
                  </a:lnTo>
                  <a:lnTo>
                    <a:pt x="191" y="552"/>
                  </a:lnTo>
                  <a:lnTo>
                    <a:pt x="204" y="552"/>
                  </a:lnTo>
                  <a:lnTo>
                    <a:pt x="217" y="554"/>
                  </a:lnTo>
                  <a:lnTo>
                    <a:pt x="225" y="554"/>
                  </a:lnTo>
                  <a:lnTo>
                    <a:pt x="234" y="554"/>
                  </a:lnTo>
                  <a:lnTo>
                    <a:pt x="239" y="554"/>
                  </a:lnTo>
                  <a:lnTo>
                    <a:pt x="244" y="554"/>
                  </a:lnTo>
                  <a:lnTo>
                    <a:pt x="251" y="549"/>
                  </a:lnTo>
                  <a:lnTo>
                    <a:pt x="254" y="541"/>
                  </a:lnTo>
                  <a:lnTo>
                    <a:pt x="249" y="532"/>
                  </a:lnTo>
                  <a:lnTo>
                    <a:pt x="241" y="531"/>
                  </a:lnTo>
                  <a:lnTo>
                    <a:pt x="237" y="531"/>
                  </a:lnTo>
                  <a:lnTo>
                    <a:pt x="232" y="531"/>
                  </a:lnTo>
                  <a:lnTo>
                    <a:pt x="224" y="531"/>
                  </a:lnTo>
                  <a:lnTo>
                    <a:pt x="214" y="531"/>
                  </a:lnTo>
                  <a:lnTo>
                    <a:pt x="207" y="529"/>
                  </a:lnTo>
                  <a:lnTo>
                    <a:pt x="199" y="529"/>
                  </a:lnTo>
                  <a:lnTo>
                    <a:pt x="192" y="529"/>
                  </a:lnTo>
                  <a:lnTo>
                    <a:pt x="185" y="529"/>
                  </a:lnTo>
                  <a:lnTo>
                    <a:pt x="177" y="529"/>
                  </a:lnTo>
                  <a:lnTo>
                    <a:pt x="169" y="529"/>
                  </a:lnTo>
                  <a:lnTo>
                    <a:pt x="161" y="529"/>
                  </a:lnTo>
                  <a:lnTo>
                    <a:pt x="154" y="529"/>
                  </a:lnTo>
                  <a:lnTo>
                    <a:pt x="144" y="526"/>
                  </a:lnTo>
                  <a:lnTo>
                    <a:pt x="134" y="526"/>
                  </a:lnTo>
                  <a:lnTo>
                    <a:pt x="125" y="524"/>
                  </a:lnTo>
                  <a:lnTo>
                    <a:pt x="117" y="524"/>
                  </a:lnTo>
                  <a:lnTo>
                    <a:pt x="107" y="521"/>
                  </a:lnTo>
                  <a:lnTo>
                    <a:pt x="98" y="519"/>
                  </a:lnTo>
                  <a:lnTo>
                    <a:pt x="89" y="516"/>
                  </a:lnTo>
                  <a:lnTo>
                    <a:pt x="81" y="515"/>
                  </a:lnTo>
                  <a:lnTo>
                    <a:pt x="72" y="511"/>
                  </a:lnTo>
                  <a:lnTo>
                    <a:pt x="64" y="508"/>
                  </a:lnTo>
                  <a:lnTo>
                    <a:pt x="55" y="504"/>
                  </a:lnTo>
                  <a:lnTo>
                    <a:pt x="48" y="501"/>
                  </a:lnTo>
                  <a:lnTo>
                    <a:pt x="40" y="496"/>
                  </a:lnTo>
                  <a:lnTo>
                    <a:pt x="32" y="492"/>
                  </a:lnTo>
                  <a:lnTo>
                    <a:pt x="25" y="486"/>
                  </a:lnTo>
                  <a:lnTo>
                    <a:pt x="21" y="482"/>
                  </a:lnTo>
                  <a:lnTo>
                    <a:pt x="11" y="471"/>
                  </a:lnTo>
                  <a:lnTo>
                    <a:pt x="7" y="461"/>
                  </a:lnTo>
                  <a:lnTo>
                    <a:pt x="1" y="449"/>
                  </a:lnTo>
                  <a:lnTo>
                    <a:pt x="1" y="438"/>
                  </a:lnTo>
                  <a:lnTo>
                    <a:pt x="0" y="425"/>
                  </a:lnTo>
                  <a:lnTo>
                    <a:pt x="2" y="414"/>
                  </a:lnTo>
                  <a:lnTo>
                    <a:pt x="5" y="402"/>
                  </a:lnTo>
                  <a:lnTo>
                    <a:pt x="10" y="392"/>
                  </a:lnTo>
                  <a:lnTo>
                    <a:pt x="14" y="379"/>
                  </a:lnTo>
                  <a:lnTo>
                    <a:pt x="18" y="369"/>
                  </a:lnTo>
                  <a:lnTo>
                    <a:pt x="24" y="359"/>
                  </a:lnTo>
                  <a:lnTo>
                    <a:pt x="30" y="351"/>
                  </a:lnTo>
                  <a:lnTo>
                    <a:pt x="35" y="342"/>
                  </a:lnTo>
                  <a:lnTo>
                    <a:pt x="41" y="335"/>
                  </a:lnTo>
                  <a:lnTo>
                    <a:pt x="45" y="329"/>
                  </a:lnTo>
                  <a:lnTo>
                    <a:pt x="50" y="327"/>
                  </a:lnTo>
                  <a:lnTo>
                    <a:pt x="285" y="358"/>
                  </a:lnTo>
                  <a:lnTo>
                    <a:pt x="294" y="355"/>
                  </a:lnTo>
                  <a:lnTo>
                    <a:pt x="298" y="348"/>
                  </a:lnTo>
                  <a:lnTo>
                    <a:pt x="298" y="347"/>
                  </a:lnTo>
                  <a:lnTo>
                    <a:pt x="295" y="338"/>
                  </a:lnTo>
                  <a:lnTo>
                    <a:pt x="288" y="335"/>
                  </a:lnTo>
                  <a:lnTo>
                    <a:pt x="285" y="334"/>
                  </a:lnTo>
                  <a:lnTo>
                    <a:pt x="278" y="332"/>
                  </a:lnTo>
                  <a:lnTo>
                    <a:pt x="265" y="331"/>
                  </a:lnTo>
                  <a:lnTo>
                    <a:pt x="252" y="329"/>
                  </a:lnTo>
                  <a:lnTo>
                    <a:pt x="242" y="327"/>
                  </a:lnTo>
                  <a:lnTo>
                    <a:pt x="234" y="327"/>
                  </a:lnTo>
                  <a:lnTo>
                    <a:pt x="224" y="324"/>
                  </a:lnTo>
                  <a:lnTo>
                    <a:pt x="215" y="324"/>
                  </a:lnTo>
                  <a:lnTo>
                    <a:pt x="204" y="322"/>
                  </a:lnTo>
                  <a:lnTo>
                    <a:pt x="194" y="321"/>
                  </a:lnTo>
                  <a:lnTo>
                    <a:pt x="184" y="319"/>
                  </a:lnTo>
                  <a:lnTo>
                    <a:pt x="174" y="319"/>
                  </a:lnTo>
                  <a:lnTo>
                    <a:pt x="161" y="317"/>
                  </a:lnTo>
                  <a:lnTo>
                    <a:pt x="151" y="315"/>
                  </a:lnTo>
                  <a:lnTo>
                    <a:pt x="139" y="314"/>
                  </a:lnTo>
                  <a:lnTo>
                    <a:pt x="129" y="312"/>
                  </a:lnTo>
                  <a:lnTo>
                    <a:pt x="119" y="311"/>
                  </a:lnTo>
                  <a:lnTo>
                    <a:pt x="109" y="309"/>
                  </a:lnTo>
                  <a:lnTo>
                    <a:pt x="101" y="308"/>
                  </a:lnTo>
                  <a:lnTo>
                    <a:pt x="92" y="308"/>
                  </a:lnTo>
                  <a:lnTo>
                    <a:pt x="84" y="307"/>
                  </a:lnTo>
                  <a:lnTo>
                    <a:pt x="75" y="305"/>
                  </a:lnTo>
                  <a:lnTo>
                    <a:pt x="68" y="304"/>
                  </a:lnTo>
                  <a:lnTo>
                    <a:pt x="64" y="304"/>
                  </a:lnTo>
                  <a:lnTo>
                    <a:pt x="55" y="304"/>
                  </a:lnTo>
                  <a:lnTo>
                    <a:pt x="51" y="304"/>
                  </a:lnTo>
                  <a:lnTo>
                    <a:pt x="44" y="291"/>
                  </a:lnTo>
                  <a:lnTo>
                    <a:pt x="38" y="280"/>
                  </a:lnTo>
                  <a:lnTo>
                    <a:pt x="34" y="268"/>
                  </a:lnTo>
                  <a:lnTo>
                    <a:pt x="31" y="260"/>
                  </a:lnTo>
                  <a:lnTo>
                    <a:pt x="27" y="248"/>
                  </a:lnTo>
                  <a:lnTo>
                    <a:pt x="25" y="238"/>
                  </a:lnTo>
                  <a:lnTo>
                    <a:pt x="24" y="230"/>
                  </a:lnTo>
                  <a:lnTo>
                    <a:pt x="24" y="221"/>
                  </a:lnTo>
                  <a:lnTo>
                    <a:pt x="24" y="208"/>
                  </a:lnTo>
                  <a:lnTo>
                    <a:pt x="27" y="197"/>
                  </a:lnTo>
                  <a:lnTo>
                    <a:pt x="31" y="184"/>
                  </a:lnTo>
                  <a:lnTo>
                    <a:pt x="37" y="174"/>
                  </a:lnTo>
                  <a:lnTo>
                    <a:pt x="44" y="165"/>
                  </a:lnTo>
                  <a:lnTo>
                    <a:pt x="52" y="161"/>
                  </a:lnTo>
                  <a:lnTo>
                    <a:pt x="64" y="153"/>
                  </a:lnTo>
                  <a:lnTo>
                    <a:pt x="71" y="151"/>
                  </a:lnTo>
                  <a:lnTo>
                    <a:pt x="72" y="150"/>
                  </a:lnTo>
                  <a:lnTo>
                    <a:pt x="75" y="148"/>
                  </a:lnTo>
                  <a:lnTo>
                    <a:pt x="78" y="148"/>
                  </a:lnTo>
                  <a:lnTo>
                    <a:pt x="82" y="148"/>
                  </a:lnTo>
                  <a:lnTo>
                    <a:pt x="94" y="147"/>
                  </a:lnTo>
                  <a:lnTo>
                    <a:pt x="105" y="147"/>
                  </a:lnTo>
                  <a:lnTo>
                    <a:pt x="115" y="148"/>
                  </a:lnTo>
                  <a:lnTo>
                    <a:pt x="127" y="151"/>
                  </a:lnTo>
                  <a:lnTo>
                    <a:pt x="137" y="154"/>
                  </a:lnTo>
                  <a:lnTo>
                    <a:pt x="151" y="157"/>
                  </a:lnTo>
                  <a:lnTo>
                    <a:pt x="158" y="158"/>
                  </a:lnTo>
                  <a:lnTo>
                    <a:pt x="167" y="161"/>
                  </a:lnTo>
                  <a:lnTo>
                    <a:pt x="177" y="162"/>
                  </a:lnTo>
                  <a:lnTo>
                    <a:pt x="187" y="165"/>
                  </a:lnTo>
                  <a:lnTo>
                    <a:pt x="195" y="167"/>
                  </a:lnTo>
                  <a:lnTo>
                    <a:pt x="205" y="170"/>
                  </a:lnTo>
                  <a:lnTo>
                    <a:pt x="215" y="171"/>
                  </a:lnTo>
                  <a:lnTo>
                    <a:pt x="227" y="174"/>
                  </a:lnTo>
                  <a:lnTo>
                    <a:pt x="237" y="175"/>
                  </a:lnTo>
                  <a:lnTo>
                    <a:pt x="248" y="178"/>
                  </a:lnTo>
                  <a:lnTo>
                    <a:pt x="259" y="180"/>
                  </a:lnTo>
                  <a:lnTo>
                    <a:pt x="271" y="182"/>
                  </a:lnTo>
                  <a:lnTo>
                    <a:pt x="281" y="182"/>
                  </a:lnTo>
                  <a:lnTo>
                    <a:pt x="291" y="185"/>
                  </a:lnTo>
                  <a:lnTo>
                    <a:pt x="301" y="185"/>
                  </a:lnTo>
                  <a:lnTo>
                    <a:pt x="311" y="188"/>
                  </a:lnTo>
                  <a:lnTo>
                    <a:pt x="319" y="190"/>
                  </a:lnTo>
                  <a:lnTo>
                    <a:pt x="329" y="191"/>
                  </a:lnTo>
                  <a:lnTo>
                    <a:pt x="338" y="192"/>
                  </a:lnTo>
                  <a:lnTo>
                    <a:pt x="346" y="195"/>
                  </a:lnTo>
                  <a:lnTo>
                    <a:pt x="359" y="197"/>
                  </a:lnTo>
                  <a:lnTo>
                    <a:pt x="372" y="198"/>
                  </a:lnTo>
                  <a:lnTo>
                    <a:pt x="381" y="200"/>
                  </a:lnTo>
                  <a:lnTo>
                    <a:pt x="385" y="202"/>
                  </a:lnTo>
                  <a:lnTo>
                    <a:pt x="392" y="200"/>
                  </a:lnTo>
                  <a:lnTo>
                    <a:pt x="398" y="192"/>
                  </a:lnTo>
                  <a:lnTo>
                    <a:pt x="395" y="184"/>
                  </a:lnTo>
                  <a:lnTo>
                    <a:pt x="388" y="180"/>
                  </a:lnTo>
                  <a:lnTo>
                    <a:pt x="384" y="178"/>
                  </a:lnTo>
                  <a:lnTo>
                    <a:pt x="376" y="177"/>
                  </a:lnTo>
                  <a:lnTo>
                    <a:pt x="366" y="175"/>
                  </a:lnTo>
                  <a:lnTo>
                    <a:pt x="354" y="174"/>
                  </a:lnTo>
                  <a:lnTo>
                    <a:pt x="345" y="171"/>
                  </a:lnTo>
                  <a:lnTo>
                    <a:pt x="336" y="170"/>
                  </a:lnTo>
                  <a:lnTo>
                    <a:pt x="326" y="168"/>
                  </a:lnTo>
                  <a:lnTo>
                    <a:pt x="318" y="167"/>
                  </a:lnTo>
                  <a:lnTo>
                    <a:pt x="308" y="164"/>
                  </a:lnTo>
                  <a:lnTo>
                    <a:pt x="298" y="164"/>
                  </a:lnTo>
                  <a:lnTo>
                    <a:pt x="288" y="161"/>
                  </a:lnTo>
                  <a:lnTo>
                    <a:pt x="278" y="161"/>
                  </a:lnTo>
                  <a:lnTo>
                    <a:pt x="266" y="158"/>
                  </a:lnTo>
                  <a:lnTo>
                    <a:pt x="255" y="157"/>
                  </a:lnTo>
                  <a:lnTo>
                    <a:pt x="244" y="154"/>
                  </a:lnTo>
                  <a:lnTo>
                    <a:pt x="234" y="153"/>
                  </a:lnTo>
                  <a:lnTo>
                    <a:pt x="222" y="150"/>
                  </a:lnTo>
                  <a:lnTo>
                    <a:pt x="212" y="148"/>
                  </a:lnTo>
                  <a:lnTo>
                    <a:pt x="201" y="145"/>
                  </a:lnTo>
                  <a:lnTo>
                    <a:pt x="192" y="144"/>
                  </a:lnTo>
                  <a:lnTo>
                    <a:pt x="182" y="141"/>
                  </a:lnTo>
                  <a:lnTo>
                    <a:pt x="172" y="140"/>
                  </a:lnTo>
                  <a:lnTo>
                    <a:pt x="164" y="137"/>
                  </a:lnTo>
                  <a:lnTo>
                    <a:pt x="157" y="135"/>
                  </a:lnTo>
                  <a:lnTo>
                    <a:pt x="142" y="133"/>
                  </a:lnTo>
                  <a:lnTo>
                    <a:pt x="134" y="130"/>
                  </a:lnTo>
                  <a:lnTo>
                    <a:pt x="119" y="125"/>
                  </a:lnTo>
                  <a:lnTo>
                    <a:pt x="107" y="125"/>
                  </a:lnTo>
                  <a:lnTo>
                    <a:pt x="94" y="124"/>
                  </a:lnTo>
                  <a:lnTo>
                    <a:pt x="81" y="125"/>
                  </a:lnTo>
                  <a:lnTo>
                    <a:pt x="68" y="124"/>
                  </a:lnTo>
                  <a:lnTo>
                    <a:pt x="57" y="124"/>
                  </a:lnTo>
                  <a:lnTo>
                    <a:pt x="48" y="123"/>
                  </a:lnTo>
                  <a:lnTo>
                    <a:pt x="42" y="120"/>
                  </a:lnTo>
                  <a:lnTo>
                    <a:pt x="40" y="114"/>
                  </a:lnTo>
                  <a:lnTo>
                    <a:pt x="40" y="105"/>
                  </a:lnTo>
                  <a:lnTo>
                    <a:pt x="40" y="98"/>
                  </a:lnTo>
                  <a:lnTo>
                    <a:pt x="41" y="91"/>
                  </a:lnTo>
                  <a:lnTo>
                    <a:pt x="42" y="81"/>
                  </a:lnTo>
                  <a:lnTo>
                    <a:pt x="47" y="71"/>
                  </a:lnTo>
                  <a:lnTo>
                    <a:pt x="51" y="58"/>
                  </a:lnTo>
                  <a:lnTo>
                    <a:pt x="61" y="48"/>
                  </a:lnTo>
                  <a:lnTo>
                    <a:pt x="65" y="44"/>
                  </a:lnTo>
                  <a:lnTo>
                    <a:pt x="74" y="40"/>
                  </a:lnTo>
                  <a:lnTo>
                    <a:pt x="81" y="35"/>
                  </a:lnTo>
                  <a:lnTo>
                    <a:pt x="91" y="31"/>
                  </a:lnTo>
                  <a:lnTo>
                    <a:pt x="99" y="25"/>
                  </a:lnTo>
                  <a:lnTo>
                    <a:pt x="111" y="21"/>
                  </a:lnTo>
                  <a:lnTo>
                    <a:pt x="122" y="17"/>
                  </a:lnTo>
                  <a:lnTo>
                    <a:pt x="135" y="14"/>
                  </a:lnTo>
                  <a:lnTo>
                    <a:pt x="148" y="10"/>
                  </a:lnTo>
                  <a:lnTo>
                    <a:pt x="162" y="8"/>
                  </a:lnTo>
                  <a:lnTo>
                    <a:pt x="169" y="7"/>
                  </a:lnTo>
                  <a:lnTo>
                    <a:pt x="177" y="6"/>
                  </a:lnTo>
                  <a:lnTo>
                    <a:pt x="185" y="4"/>
                  </a:lnTo>
                  <a:lnTo>
                    <a:pt x="194" y="4"/>
                  </a:lnTo>
                  <a:lnTo>
                    <a:pt x="208" y="1"/>
                  </a:lnTo>
                  <a:lnTo>
                    <a:pt x="224" y="0"/>
                  </a:lnTo>
                  <a:lnTo>
                    <a:pt x="232" y="0"/>
                  </a:lnTo>
                  <a:lnTo>
                    <a:pt x="241" y="0"/>
                  </a:lnTo>
                  <a:lnTo>
                    <a:pt x="249" y="0"/>
                  </a:lnTo>
                  <a:lnTo>
                    <a:pt x="258" y="0"/>
                  </a:lnTo>
                  <a:lnTo>
                    <a:pt x="266" y="0"/>
                  </a:lnTo>
                  <a:lnTo>
                    <a:pt x="275" y="0"/>
                  </a:lnTo>
                  <a:lnTo>
                    <a:pt x="284" y="0"/>
                  </a:lnTo>
                  <a:lnTo>
                    <a:pt x="292" y="0"/>
                  </a:lnTo>
                  <a:lnTo>
                    <a:pt x="301" y="0"/>
                  </a:lnTo>
                  <a:lnTo>
                    <a:pt x="311" y="1"/>
                  </a:lnTo>
                  <a:lnTo>
                    <a:pt x="321" y="1"/>
                  </a:lnTo>
                  <a:lnTo>
                    <a:pt x="331" y="3"/>
                  </a:lnTo>
                  <a:lnTo>
                    <a:pt x="339" y="3"/>
                  </a:lnTo>
                  <a:lnTo>
                    <a:pt x="348" y="3"/>
                  </a:lnTo>
                  <a:lnTo>
                    <a:pt x="356" y="3"/>
                  </a:lnTo>
                  <a:lnTo>
                    <a:pt x="366" y="4"/>
                  </a:lnTo>
                  <a:lnTo>
                    <a:pt x="375" y="4"/>
                  </a:lnTo>
                  <a:lnTo>
                    <a:pt x="385" y="6"/>
                  </a:lnTo>
                  <a:lnTo>
                    <a:pt x="395" y="7"/>
                  </a:lnTo>
                  <a:lnTo>
                    <a:pt x="405" y="8"/>
                  </a:lnTo>
                  <a:lnTo>
                    <a:pt x="413" y="8"/>
                  </a:lnTo>
                  <a:lnTo>
                    <a:pt x="422" y="10"/>
                  </a:lnTo>
                  <a:lnTo>
                    <a:pt x="432" y="11"/>
                  </a:lnTo>
                  <a:lnTo>
                    <a:pt x="442" y="13"/>
                  </a:lnTo>
                  <a:lnTo>
                    <a:pt x="451" y="14"/>
                  </a:lnTo>
                  <a:lnTo>
                    <a:pt x="461" y="17"/>
                  </a:lnTo>
                  <a:lnTo>
                    <a:pt x="471" y="18"/>
                  </a:lnTo>
                  <a:lnTo>
                    <a:pt x="481" y="21"/>
                  </a:lnTo>
                  <a:lnTo>
                    <a:pt x="489" y="21"/>
                  </a:lnTo>
                  <a:lnTo>
                    <a:pt x="498" y="24"/>
                  </a:lnTo>
                  <a:lnTo>
                    <a:pt x="506" y="25"/>
                  </a:lnTo>
                  <a:lnTo>
                    <a:pt x="516" y="28"/>
                  </a:lnTo>
                  <a:lnTo>
                    <a:pt x="525" y="30"/>
                  </a:lnTo>
                  <a:lnTo>
                    <a:pt x="533" y="33"/>
                  </a:lnTo>
                  <a:lnTo>
                    <a:pt x="542" y="34"/>
                  </a:lnTo>
                  <a:lnTo>
                    <a:pt x="552" y="38"/>
                  </a:lnTo>
                  <a:lnTo>
                    <a:pt x="561" y="40"/>
                  </a:lnTo>
                  <a:lnTo>
                    <a:pt x="569" y="43"/>
                  </a:lnTo>
                  <a:lnTo>
                    <a:pt x="578" y="44"/>
                  </a:lnTo>
                  <a:lnTo>
                    <a:pt x="586" y="48"/>
                  </a:lnTo>
                  <a:lnTo>
                    <a:pt x="595" y="51"/>
                  </a:lnTo>
                  <a:lnTo>
                    <a:pt x="603" y="54"/>
                  </a:lnTo>
                  <a:lnTo>
                    <a:pt x="612" y="57"/>
                  </a:lnTo>
                  <a:lnTo>
                    <a:pt x="622" y="61"/>
                  </a:lnTo>
                  <a:lnTo>
                    <a:pt x="630" y="64"/>
                  </a:lnTo>
                  <a:lnTo>
                    <a:pt x="640" y="68"/>
                  </a:lnTo>
                  <a:lnTo>
                    <a:pt x="650" y="73"/>
                  </a:lnTo>
                  <a:lnTo>
                    <a:pt x="662" y="77"/>
                  </a:lnTo>
                  <a:lnTo>
                    <a:pt x="672" y="81"/>
                  </a:lnTo>
                  <a:lnTo>
                    <a:pt x="685" y="88"/>
                  </a:lnTo>
                  <a:lnTo>
                    <a:pt x="698" y="94"/>
                  </a:lnTo>
                  <a:lnTo>
                    <a:pt x="710" y="103"/>
                  </a:lnTo>
                  <a:lnTo>
                    <a:pt x="723" y="110"/>
                  </a:lnTo>
                  <a:lnTo>
                    <a:pt x="736" y="117"/>
                  </a:lnTo>
                  <a:lnTo>
                    <a:pt x="749" y="125"/>
                  </a:lnTo>
                  <a:lnTo>
                    <a:pt x="763" y="134"/>
                  </a:lnTo>
                  <a:lnTo>
                    <a:pt x="776" y="143"/>
                  </a:lnTo>
                  <a:lnTo>
                    <a:pt x="792" y="151"/>
                  </a:lnTo>
                  <a:lnTo>
                    <a:pt x="806" y="161"/>
                  </a:lnTo>
                  <a:lnTo>
                    <a:pt x="822" y="171"/>
                  </a:lnTo>
                  <a:lnTo>
                    <a:pt x="835" y="180"/>
                  </a:lnTo>
                  <a:lnTo>
                    <a:pt x="850" y="188"/>
                  </a:lnTo>
                  <a:lnTo>
                    <a:pt x="865" y="198"/>
                  </a:lnTo>
                  <a:lnTo>
                    <a:pt x="880" y="208"/>
                  </a:lnTo>
                  <a:lnTo>
                    <a:pt x="895" y="218"/>
                  </a:lnTo>
                  <a:lnTo>
                    <a:pt x="912" y="230"/>
                  </a:lnTo>
                  <a:lnTo>
                    <a:pt x="926" y="240"/>
                  </a:lnTo>
                  <a:lnTo>
                    <a:pt x="943" y="251"/>
                  </a:lnTo>
                  <a:lnTo>
                    <a:pt x="957" y="261"/>
                  </a:lnTo>
                  <a:lnTo>
                    <a:pt x="974" y="272"/>
                  </a:lnTo>
                  <a:lnTo>
                    <a:pt x="989" y="284"/>
                  </a:lnTo>
                  <a:lnTo>
                    <a:pt x="1006" y="295"/>
                  </a:lnTo>
                  <a:lnTo>
                    <a:pt x="1020" y="305"/>
                  </a:lnTo>
                  <a:lnTo>
                    <a:pt x="1037" y="318"/>
                  </a:lnTo>
                  <a:lnTo>
                    <a:pt x="1052" y="328"/>
                  </a:lnTo>
                  <a:lnTo>
                    <a:pt x="1069" y="341"/>
                  </a:lnTo>
                  <a:lnTo>
                    <a:pt x="1083" y="351"/>
                  </a:lnTo>
                  <a:lnTo>
                    <a:pt x="1097" y="362"/>
                  </a:lnTo>
                  <a:lnTo>
                    <a:pt x="1111" y="372"/>
                  </a:lnTo>
                  <a:lnTo>
                    <a:pt x="1127" y="384"/>
                  </a:lnTo>
                  <a:lnTo>
                    <a:pt x="1141" y="394"/>
                  </a:lnTo>
                  <a:lnTo>
                    <a:pt x="1156" y="405"/>
                  </a:lnTo>
                  <a:lnTo>
                    <a:pt x="1170" y="415"/>
                  </a:lnTo>
                  <a:lnTo>
                    <a:pt x="1186" y="427"/>
                  </a:lnTo>
                  <a:lnTo>
                    <a:pt x="1199" y="435"/>
                  </a:lnTo>
                  <a:lnTo>
                    <a:pt x="1211" y="447"/>
                  </a:lnTo>
                  <a:lnTo>
                    <a:pt x="1224" y="455"/>
                  </a:lnTo>
                  <a:lnTo>
                    <a:pt x="1239" y="466"/>
                  </a:lnTo>
                  <a:lnTo>
                    <a:pt x="1250" y="475"/>
                  </a:lnTo>
                  <a:lnTo>
                    <a:pt x="1263" y="485"/>
                  </a:lnTo>
                  <a:lnTo>
                    <a:pt x="1276" y="494"/>
                  </a:lnTo>
                  <a:lnTo>
                    <a:pt x="1288" y="504"/>
                  </a:lnTo>
                  <a:lnTo>
                    <a:pt x="1298" y="511"/>
                  </a:lnTo>
                  <a:lnTo>
                    <a:pt x="1308" y="519"/>
                  </a:lnTo>
                  <a:lnTo>
                    <a:pt x="1318" y="526"/>
                  </a:lnTo>
                  <a:lnTo>
                    <a:pt x="1330" y="535"/>
                  </a:lnTo>
                  <a:lnTo>
                    <a:pt x="1338" y="541"/>
                  </a:lnTo>
                  <a:lnTo>
                    <a:pt x="1347" y="548"/>
                  </a:lnTo>
                  <a:lnTo>
                    <a:pt x="1356" y="555"/>
                  </a:lnTo>
                  <a:lnTo>
                    <a:pt x="1364" y="562"/>
                  </a:lnTo>
                  <a:lnTo>
                    <a:pt x="1370" y="566"/>
                  </a:lnTo>
                  <a:lnTo>
                    <a:pt x="1377" y="572"/>
                  </a:lnTo>
                  <a:lnTo>
                    <a:pt x="1383" y="576"/>
                  </a:lnTo>
                  <a:lnTo>
                    <a:pt x="1388" y="582"/>
                  </a:lnTo>
                  <a:lnTo>
                    <a:pt x="1397" y="589"/>
                  </a:lnTo>
                  <a:lnTo>
                    <a:pt x="1405" y="595"/>
                  </a:lnTo>
                  <a:lnTo>
                    <a:pt x="1397" y="605"/>
                  </a:lnTo>
                  <a:lnTo>
                    <a:pt x="1390" y="618"/>
                  </a:lnTo>
                  <a:lnTo>
                    <a:pt x="1381" y="631"/>
                  </a:lnTo>
                  <a:lnTo>
                    <a:pt x="1374" y="643"/>
                  </a:lnTo>
                  <a:lnTo>
                    <a:pt x="1370" y="649"/>
                  </a:lnTo>
                  <a:lnTo>
                    <a:pt x="1366" y="656"/>
                  </a:lnTo>
                  <a:lnTo>
                    <a:pt x="1361" y="663"/>
                  </a:lnTo>
                  <a:lnTo>
                    <a:pt x="1358" y="671"/>
                  </a:lnTo>
                  <a:lnTo>
                    <a:pt x="1354" y="678"/>
                  </a:lnTo>
                  <a:lnTo>
                    <a:pt x="1350" y="685"/>
                  </a:lnTo>
                  <a:lnTo>
                    <a:pt x="1346" y="692"/>
                  </a:lnTo>
                  <a:lnTo>
                    <a:pt x="1343" y="701"/>
                  </a:lnTo>
                  <a:lnTo>
                    <a:pt x="1338" y="708"/>
                  </a:lnTo>
                  <a:lnTo>
                    <a:pt x="1334" y="715"/>
                  </a:lnTo>
                  <a:lnTo>
                    <a:pt x="1330" y="722"/>
                  </a:lnTo>
                  <a:lnTo>
                    <a:pt x="1326" y="731"/>
                  </a:lnTo>
                  <a:lnTo>
                    <a:pt x="1321" y="738"/>
                  </a:lnTo>
                  <a:lnTo>
                    <a:pt x="1317" y="745"/>
                  </a:lnTo>
                  <a:lnTo>
                    <a:pt x="1313" y="753"/>
                  </a:lnTo>
                  <a:lnTo>
                    <a:pt x="1310" y="762"/>
                  </a:lnTo>
                  <a:lnTo>
                    <a:pt x="1306" y="769"/>
                  </a:lnTo>
                  <a:lnTo>
                    <a:pt x="1301" y="778"/>
                  </a:lnTo>
                  <a:lnTo>
                    <a:pt x="1297" y="785"/>
                  </a:lnTo>
                  <a:lnTo>
                    <a:pt x="1294" y="793"/>
                  </a:lnTo>
                  <a:lnTo>
                    <a:pt x="1290" y="800"/>
                  </a:lnTo>
                  <a:lnTo>
                    <a:pt x="1287" y="809"/>
                  </a:lnTo>
                  <a:lnTo>
                    <a:pt x="1283" y="818"/>
                  </a:lnTo>
                  <a:lnTo>
                    <a:pt x="1280" y="826"/>
                  </a:lnTo>
                  <a:lnTo>
                    <a:pt x="1276" y="833"/>
                  </a:lnTo>
                  <a:lnTo>
                    <a:pt x="1271" y="842"/>
                  </a:lnTo>
                  <a:lnTo>
                    <a:pt x="1267" y="849"/>
                  </a:lnTo>
                  <a:lnTo>
                    <a:pt x="1263" y="858"/>
                  </a:lnTo>
                  <a:lnTo>
                    <a:pt x="1258" y="865"/>
                  </a:lnTo>
                  <a:lnTo>
                    <a:pt x="1254" y="873"/>
                  </a:lnTo>
                  <a:lnTo>
                    <a:pt x="1250" y="882"/>
                  </a:lnTo>
                  <a:lnTo>
                    <a:pt x="1247" y="890"/>
                  </a:lnTo>
                  <a:lnTo>
                    <a:pt x="1243" y="898"/>
                  </a:lnTo>
                  <a:lnTo>
                    <a:pt x="1239" y="906"/>
                  </a:lnTo>
                  <a:lnTo>
                    <a:pt x="1234" y="915"/>
                  </a:lnTo>
                  <a:lnTo>
                    <a:pt x="1231" y="923"/>
                  </a:lnTo>
                  <a:lnTo>
                    <a:pt x="1227" y="930"/>
                  </a:lnTo>
                  <a:lnTo>
                    <a:pt x="1224" y="939"/>
                  </a:lnTo>
                  <a:lnTo>
                    <a:pt x="1221" y="947"/>
                  </a:lnTo>
                  <a:lnTo>
                    <a:pt x="1219" y="956"/>
                  </a:lnTo>
                  <a:lnTo>
                    <a:pt x="1214" y="963"/>
                  </a:lnTo>
                  <a:lnTo>
                    <a:pt x="1210" y="970"/>
                  </a:lnTo>
                  <a:lnTo>
                    <a:pt x="1206" y="979"/>
                  </a:lnTo>
                  <a:lnTo>
                    <a:pt x="1203" y="987"/>
                  </a:lnTo>
                  <a:lnTo>
                    <a:pt x="1199" y="995"/>
                  </a:lnTo>
                  <a:lnTo>
                    <a:pt x="1196" y="1002"/>
                  </a:lnTo>
                  <a:lnTo>
                    <a:pt x="1193" y="1010"/>
                  </a:lnTo>
                  <a:lnTo>
                    <a:pt x="1190" y="1019"/>
                  </a:lnTo>
                  <a:lnTo>
                    <a:pt x="1183" y="1033"/>
                  </a:lnTo>
                  <a:lnTo>
                    <a:pt x="1177" y="1049"/>
                  </a:lnTo>
                  <a:lnTo>
                    <a:pt x="1171" y="1063"/>
                  </a:lnTo>
                  <a:lnTo>
                    <a:pt x="1167" y="1079"/>
                  </a:lnTo>
                  <a:lnTo>
                    <a:pt x="1151" y="1084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2" name="Freeform 74"/>
            <p:cNvSpPr>
              <a:spLocks/>
            </p:cNvSpPr>
            <p:nvPr/>
          </p:nvSpPr>
          <p:spPr bwMode="auto">
            <a:xfrm>
              <a:off x="3271" y="1717"/>
              <a:ext cx="1011" cy="1169"/>
            </a:xfrm>
            <a:custGeom>
              <a:avLst/>
              <a:gdLst>
                <a:gd name="T0" fmla="*/ 401 w 1518"/>
                <a:gd name="T1" fmla="*/ 42 h 1680"/>
                <a:gd name="T2" fmla="*/ 407 w 1518"/>
                <a:gd name="T3" fmla="*/ 77 h 1680"/>
                <a:gd name="T4" fmla="*/ 406 w 1518"/>
                <a:gd name="T5" fmla="*/ 117 h 1680"/>
                <a:gd name="T6" fmla="*/ 400 w 1518"/>
                <a:gd name="T7" fmla="*/ 148 h 1680"/>
                <a:gd name="T8" fmla="*/ 394 w 1518"/>
                <a:gd name="T9" fmla="*/ 184 h 1680"/>
                <a:gd name="T10" fmla="*/ 399 w 1518"/>
                <a:gd name="T11" fmla="*/ 216 h 1680"/>
                <a:gd name="T12" fmla="*/ 412 w 1518"/>
                <a:gd name="T13" fmla="*/ 244 h 1680"/>
                <a:gd name="T14" fmla="*/ 430 w 1518"/>
                <a:gd name="T15" fmla="*/ 283 h 1680"/>
                <a:gd name="T16" fmla="*/ 444 w 1518"/>
                <a:gd name="T17" fmla="*/ 321 h 1680"/>
                <a:gd name="T18" fmla="*/ 447 w 1518"/>
                <a:gd name="T19" fmla="*/ 344 h 1680"/>
                <a:gd name="T20" fmla="*/ 420 w 1518"/>
                <a:gd name="T21" fmla="*/ 349 h 1680"/>
                <a:gd name="T22" fmla="*/ 393 w 1518"/>
                <a:gd name="T23" fmla="*/ 348 h 1680"/>
                <a:gd name="T24" fmla="*/ 383 w 1518"/>
                <a:gd name="T25" fmla="*/ 381 h 1680"/>
                <a:gd name="T26" fmla="*/ 378 w 1518"/>
                <a:gd name="T27" fmla="*/ 415 h 1680"/>
                <a:gd name="T28" fmla="*/ 371 w 1518"/>
                <a:gd name="T29" fmla="*/ 442 h 1680"/>
                <a:gd name="T30" fmla="*/ 366 w 1518"/>
                <a:gd name="T31" fmla="*/ 463 h 1680"/>
                <a:gd name="T32" fmla="*/ 364 w 1518"/>
                <a:gd name="T33" fmla="*/ 480 h 1680"/>
                <a:gd name="T34" fmla="*/ 358 w 1518"/>
                <a:gd name="T35" fmla="*/ 509 h 1680"/>
                <a:gd name="T36" fmla="*/ 349 w 1518"/>
                <a:gd name="T37" fmla="*/ 532 h 1680"/>
                <a:gd name="T38" fmla="*/ 320 w 1518"/>
                <a:gd name="T39" fmla="*/ 550 h 1680"/>
                <a:gd name="T40" fmla="*/ 289 w 1518"/>
                <a:gd name="T41" fmla="*/ 541 h 1680"/>
                <a:gd name="T42" fmla="*/ 266 w 1518"/>
                <a:gd name="T43" fmla="*/ 537 h 1680"/>
                <a:gd name="T44" fmla="*/ 238 w 1518"/>
                <a:gd name="T45" fmla="*/ 554 h 1680"/>
                <a:gd name="T46" fmla="*/ 226 w 1518"/>
                <a:gd name="T47" fmla="*/ 564 h 1680"/>
                <a:gd name="T48" fmla="*/ 204 w 1518"/>
                <a:gd name="T49" fmla="*/ 545 h 1680"/>
                <a:gd name="T50" fmla="*/ 181 w 1518"/>
                <a:gd name="T51" fmla="*/ 527 h 1680"/>
                <a:gd name="T52" fmla="*/ 158 w 1518"/>
                <a:gd name="T53" fmla="*/ 509 h 1680"/>
                <a:gd name="T54" fmla="*/ 136 w 1518"/>
                <a:gd name="T55" fmla="*/ 493 h 1680"/>
                <a:gd name="T56" fmla="*/ 115 w 1518"/>
                <a:gd name="T57" fmla="*/ 478 h 1680"/>
                <a:gd name="T58" fmla="*/ 91 w 1518"/>
                <a:gd name="T59" fmla="*/ 464 h 1680"/>
                <a:gd name="T60" fmla="*/ 67 w 1518"/>
                <a:gd name="T61" fmla="*/ 454 h 1680"/>
                <a:gd name="T62" fmla="*/ 44 w 1518"/>
                <a:gd name="T63" fmla="*/ 447 h 1680"/>
                <a:gd name="T64" fmla="*/ 21 w 1518"/>
                <a:gd name="T65" fmla="*/ 443 h 1680"/>
                <a:gd name="T66" fmla="*/ 1 w 1518"/>
                <a:gd name="T67" fmla="*/ 438 h 1680"/>
                <a:gd name="T68" fmla="*/ 29 w 1518"/>
                <a:gd name="T69" fmla="*/ 415 h 1680"/>
                <a:gd name="T70" fmla="*/ 53 w 1518"/>
                <a:gd name="T71" fmla="*/ 381 h 1680"/>
                <a:gd name="T72" fmla="*/ 53 w 1518"/>
                <a:gd name="T73" fmla="*/ 343 h 1680"/>
                <a:gd name="T74" fmla="*/ 41 w 1518"/>
                <a:gd name="T75" fmla="*/ 303 h 1680"/>
                <a:gd name="T76" fmla="*/ 57 w 1518"/>
                <a:gd name="T77" fmla="*/ 297 h 1680"/>
                <a:gd name="T78" fmla="*/ 81 w 1518"/>
                <a:gd name="T79" fmla="*/ 293 h 1680"/>
                <a:gd name="T80" fmla="*/ 106 w 1518"/>
                <a:gd name="T81" fmla="*/ 278 h 1680"/>
                <a:gd name="T82" fmla="*/ 123 w 1518"/>
                <a:gd name="T83" fmla="*/ 253 h 1680"/>
                <a:gd name="T84" fmla="*/ 129 w 1518"/>
                <a:gd name="T85" fmla="*/ 220 h 1680"/>
                <a:gd name="T86" fmla="*/ 129 w 1518"/>
                <a:gd name="T87" fmla="*/ 191 h 1680"/>
                <a:gd name="T88" fmla="*/ 126 w 1518"/>
                <a:gd name="T89" fmla="*/ 163 h 1680"/>
                <a:gd name="T90" fmla="*/ 121 w 1518"/>
                <a:gd name="T91" fmla="*/ 134 h 1680"/>
                <a:gd name="T92" fmla="*/ 117 w 1518"/>
                <a:gd name="T93" fmla="*/ 107 h 1680"/>
                <a:gd name="T94" fmla="*/ 111 w 1518"/>
                <a:gd name="T95" fmla="*/ 81 h 1680"/>
                <a:gd name="T96" fmla="*/ 102 w 1518"/>
                <a:gd name="T97" fmla="*/ 45 h 1680"/>
                <a:gd name="T98" fmla="*/ 125 w 1518"/>
                <a:gd name="T99" fmla="*/ 50 h 1680"/>
                <a:gd name="T100" fmla="*/ 149 w 1518"/>
                <a:gd name="T101" fmla="*/ 55 h 1680"/>
                <a:gd name="T102" fmla="*/ 173 w 1518"/>
                <a:gd name="T103" fmla="*/ 54 h 1680"/>
                <a:gd name="T104" fmla="*/ 200 w 1518"/>
                <a:gd name="T105" fmla="*/ 49 h 1680"/>
                <a:gd name="T106" fmla="*/ 223 w 1518"/>
                <a:gd name="T107" fmla="*/ 50 h 1680"/>
                <a:gd name="T108" fmla="*/ 254 w 1518"/>
                <a:gd name="T109" fmla="*/ 65 h 1680"/>
                <a:gd name="T110" fmla="*/ 285 w 1518"/>
                <a:gd name="T111" fmla="*/ 64 h 1680"/>
                <a:gd name="T112" fmla="*/ 306 w 1518"/>
                <a:gd name="T113" fmla="*/ 49 h 1680"/>
                <a:gd name="T114" fmla="*/ 320 w 1518"/>
                <a:gd name="T115" fmla="*/ 29 h 1680"/>
                <a:gd name="T116" fmla="*/ 344 w 1518"/>
                <a:gd name="T117" fmla="*/ 1 h 1680"/>
                <a:gd name="T118" fmla="*/ 374 w 1518"/>
                <a:gd name="T119" fmla="*/ 8 h 1680"/>
                <a:gd name="T120" fmla="*/ 395 w 1518"/>
                <a:gd name="T121" fmla="*/ 21 h 1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18" h="1680">
                  <a:moveTo>
                    <a:pt x="1338" y="62"/>
                  </a:moveTo>
                  <a:lnTo>
                    <a:pt x="1338" y="63"/>
                  </a:lnTo>
                  <a:lnTo>
                    <a:pt x="1341" y="69"/>
                  </a:lnTo>
                  <a:lnTo>
                    <a:pt x="1344" y="77"/>
                  </a:lnTo>
                  <a:lnTo>
                    <a:pt x="1348" y="90"/>
                  </a:lnTo>
                  <a:lnTo>
                    <a:pt x="1350" y="96"/>
                  </a:lnTo>
                  <a:lnTo>
                    <a:pt x="1353" y="105"/>
                  </a:lnTo>
                  <a:lnTo>
                    <a:pt x="1356" y="113"/>
                  </a:lnTo>
                  <a:lnTo>
                    <a:pt x="1358" y="123"/>
                  </a:lnTo>
                  <a:lnTo>
                    <a:pt x="1360" y="132"/>
                  </a:lnTo>
                  <a:lnTo>
                    <a:pt x="1364" y="143"/>
                  </a:lnTo>
                  <a:lnTo>
                    <a:pt x="1366" y="154"/>
                  </a:lnTo>
                  <a:lnTo>
                    <a:pt x="1370" y="167"/>
                  </a:lnTo>
                  <a:lnTo>
                    <a:pt x="1371" y="179"/>
                  </a:lnTo>
                  <a:lnTo>
                    <a:pt x="1374" y="190"/>
                  </a:lnTo>
                  <a:lnTo>
                    <a:pt x="1376" y="203"/>
                  </a:lnTo>
                  <a:lnTo>
                    <a:pt x="1378" y="217"/>
                  </a:lnTo>
                  <a:lnTo>
                    <a:pt x="1378" y="230"/>
                  </a:lnTo>
                  <a:lnTo>
                    <a:pt x="1380" y="243"/>
                  </a:lnTo>
                  <a:lnTo>
                    <a:pt x="1381" y="257"/>
                  </a:lnTo>
                  <a:lnTo>
                    <a:pt x="1383" y="273"/>
                  </a:lnTo>
                  <a:lnTo>
                    <a:pt x="1381" y="286"/>
                  </a:lnTo>
                  <a:lnTo>
                    <a:pt x="1381" y="301"/>
                  </a:lnTo>
                  <a:lnTo>
                    <a:pt x="1380" y="316"/>
                  </a:lnTo>
                  <a:lnTo>
                    <a:pt x="1378" y="331"/>
                  </a:lnTo>
                  <a:lnTo>
                    <a:pt x="1377" y="339"/>
                  </a:lnTo>
                  <a:lnTo>
                    <a:pt x="1376" y="346"/>
                  </a:lnTo>
                  <a:lnTo>
                    <a:pt x="1374" y="354"/>
                  </a:lnTo>
                  <a:lnTo>
                    <a:pt x="1373" y="363"/>
                  </a:lnTo>
                  <a:lnTo>
                    <a:pt x="1371" y="370"/>
                  </a:lnTo>
                  <a:lnTo>
                    <a:pt x="1370" y="377"/>
                  </a:lnTo>
                  <a:lnTo>
                    <a:pt x="1368" y="386"/>
                  </a:lnTo>
                  <a:lnTo>
                    <a:pt x="1367" y="394"/>
                  </a:lnTo>
                  <a:lnTo>
                    <a:pt x="1361" y="409"/>
                  </a:lnTo>
                  <a:lnTo>
                    <a:pt x="1357" y="424"/>
                  </a:lnTo>
                  <a:lnTo>
                    <a:pt x="1353" y="438"/>
                  </a:lnTo>
                  <a:lnTo>
                    <a:pt x="1348" y="454"/>
                  </a:lnTo>
                  <a:lnTo>
                    <a:pt x="1344" y="467"/>
                  </a:lnTo>
                  <a:lnTo>
                    <a:pt x="1343" y="480"/>
                  </a:lnTo>
                  <a:lnTo>
                    <a:pt x="1340" y="491"/>
                  </a:lnTo>
                  <a:lnTo>
                    <a:pt x="1338" y="504"/>
                  </a:lnTo>
                  <a:lnTo>
                    <a:pt x="1336" y="514"/>
                  </a:lnTo>
                  <a:lnTo>
                    <a:pt x="1334" y="526"/>
                  </a:lnTo>
                  <a:lnTo>
                    <a:pt x="1334" y="536"/>
                  </a:lnTo>
                  <a:lnTo>
                    <a:pt x="1334" y="546"/>
                  </a:lnTo>
                  <a:lnTo>
                    <a:pt x="1333" y="554"/>
                  </a:lnTo>
                  <a:lnTo>
                    <a:pt x="1333" y="563"/>
                  </a:lnTo>
                  <a:lnTo>
                    <a:pt x="1333" y="571"/>
                  </a:lnTo>
                  <a:lnTo>
                    <a:pt x="1334" y="581"/>
                  </a:lnTo>
                  <a:lnTo>
                    <a:pt x="1334" y="594"/>
                  </a:lnTo>
                  <a:lnTo>
                    <a:pt x="1337" y="608"/>
                  </a:lnTo>
                  <a:lnTo>
                    <a:pt x="1341" y="620"/>
                  </a:lnTo>
                  <a:lnTo>
                    <a:pt x="1346" y="633"/>
                  </a:lnTo>
                  <a:lnTo>
                    <a:pt x="1350" y="643"/>
                  </a:lnTo>
                  <a:lnTo>
                    <a:pt x="1356" y="654"/>
                  </a:lnTo>
                  <a:lnTo>
                    <a:pt x="1361" y="664"/>
                  </a:lnTo>
                  <a:lnTo>
                    <a:pt x="1368" y="674"/>
                  </a:lnTo>
                  <a:lnTo>
                    <a:pt x="1371" y="678"/>
                  </a:lnTo>
                  <a:lnTo>
                    <a:pt x="1376" y="687"/>
                  </a:lnTo>
                  <a:lnTo>
                    <a:pt x="1380" y="694"/>
                  </a:lnTo>
                  <a:lnTo>
                    <a:pt x="1385" y="704"/>
                  </a:lnTo>
                  <a:lnTo>
                    <a:pt x="1390" y="713"/>
                  </a:lnTo>
                  <a:lnTo>
                    <a:pt x="1397" y="723"/>
                  </a:lnTo>
                  <a:lnTo>
                    <a:pt x="1403" y="734"/>
                  </a:lnTo>
                  <a:lnTo>
                    <a:pt x="1410" y="747"/>
                  </a:lnTo>
                  <a:lnTo>
                    <a:pt x="1415" y="758"/>
                  </a:lnTo>
                  <a:lnTo>
                    <a:pt x="1423" y="771"/>
                  </a:lnTo>
                  <a:lnTo>
                    <a:pt x="1428" y="784"/>
                  </a:lnTo>
                  <a:lnTo>
                    <a:pt x="1435" y="797"/>
                  </a:lnTo>
                  <a:lnTo>
                    <a:pt x="1441" y="810"/>
                  </a:lnTo>
                  <a:lnTo>
                    <a:pt x="1448" y="824"/>
                  </a:lnTo>
                  <a:lnTo>
                    <a:pt x="1455" y="838"/>
                  </a:lnTo>
                  <a:lnTo>
                    <a:pt x="1463" y="852"/>
                  </a:lnTo>
                  <a:lnTo>
                    <a:pt x="1468" y="865"/>
                  </a:lnTo>
                  <a:lnTo>
                    <a:pt x="1474" y="878"/>
                  </a:lnTo>
                  <a:lnTo>
                    <a:pt x="1480" y="891"/>
                  </a:lnTo>
                  <a:lnTo>
                    <a:pt x="1485" y="905"/>
                  </a:lnTo>
                  <a:lnTo>
                    <a:pt x="1490" y="917"/>
                  </a:lnTo>
                  <a:lnTo>
                    <a:pt x="1495" y="929"/>
                  </a:lnTo>
                  <a:lnTo>
                    <a:pt x="1500" y="941"/>
                  </a:lnTo>
                  <a:lnTo>
                    <a:pt x="1505" y="954"/>
                  </a:lnTo>
                  <a:lnTo>
                    <a:pt x="1508" y="964"/>
                  </a:lnTo>
                  <a:lnTo>
                    <a:pt x="1511" y="974"/>
                  </a:lnTo>
                  <a:lnTo>
                    <a:pt x="1513" y="982"/>
                  </a:lnTo>
                  <a:lnTo>
                    <a:pt x="1515" y="991"/>
                  </a:lnTo>
                  <a:lnTo>
                    <a:pt x="1517" y="998"/>
                  </a:lnTo>
                  <a:lnTo>
                    <a:pt x="1518" y="1005"/>
                  </a:lnTo>
                  <a:lnTo>
                    <a:pt x="1518" y="1011"/>
                  </a:lnTo>
                  <a:lnTo>
                    <a:pt x="1518" y="1017"/>
                  </a:lnTo>
                  <a:lnTo>
                    <a:pt x="1514" y="1021"/>
                  </a:lnTo>
                  <a:lnTo>
                    <a:pt x="1510" y="1025"/>
                  </a:lnTo>
                  <a:lnTo>
                    <a:pt x="1503" y="1028"/>
                  </a:lnTo>
                  <a:lnTo>
                    <a:pt x="1495" y="1031"/>
                  </a:lnTo>
                  <a:lnTo>
                    <a:pt x="1484" y="1032"/>
                  </a:lnTo>
                  <a:lnTo>
                    <a:pt x="1474" y="1035"/>
                  </a:lnTo>
                  <a:lnTo>
                    <a:pt x="1463" y="1035"/>
                  </a:lnTo>
                  <a:lnTo>
                    <a:pt x="1451" y="1036"/>
                  </a:lnTo>
                  <a:lnTo>
                    <a:pt x="1437" y="1035"/>
                  </a:lnTo>
                  <a:lnTo>
                    <a:pt x="1424" y="1035"/>
                  </a:lnTo>
                  <a:lnTo>
                    <a:pt x="1410" y="1034"/>
                  </a:lnTo>
                  <a:lnTo>
                    <a:pt x="1397" y="1034"/>
                  </a:lnTo>
                  <a:lnTo>
                    <a:pt x="1383" y="1031"/>
                  </a:lnTo>
                  <a:lnTo>
                    <a:pt x="1370" y="1029"/>
                  </a:lnTo>
                  <a:lnTo>
                    <a:pt x="1357" y="1028"/>
                  </a:lnTo>
                  <a:lnTo>
                    <a:pt x="1346" y="1027"/>
                  </a:lnTo>
                  <a:lnTo>
                    <a:pt x="1338" y="1027"/>
                  </a:lnTo>
                  <a:lnTo>
                    <a:pt x="1333" y="1032"/>
                  </a:lnTo>
                  <a:lnTo>
                    <a:pt x="1330" y="1034"/>
                  </a:lnTo>
                  <a:lnTo>
                    <a:pt x="1328" y="1038"/>
                  </a:lnTo>
                  <a:lnTo>
                    <a:pt x="1326" y="1044"/>
                  </a:lnTo>
                  <a:lnTo>
                    <a:pt x="1323" y="1054"/>
                  </a:lnTo>
                  <a:lnTo>
                    <a:pt x="1318" y="1062"/>
                  </a:lnTo>
                  <a:lnTo>
                    <a:pt x="1314" y="1074"/>
                  </a:lnTo>
                  <a:lnTo>
                    <a:pt x="1310" y="1086"/>
                  </a:lnTo>
                  <a:lnTo>
                    <a:pt x="1306" y="1102"/>
                  </a:lnTo>
                  <a:lnTo>
                    <a:pt x="1300" y="1115"/>
                  </a:lnTo>
                  <a:lnTo>
                    <a:pt x="1296" y="1131"/>
                  </a:lnTo>
                  <a:lnTo>
                    <a:pt x="1293" y="1138"/>
                  </a:lnTo>
                  <a:lnTo>
                    <a:pt x="1291" y="1145"/>
                  </a:lnTo>
                  <a:lnTo>
                    <a:pt x="1288" y="1154"/>
                  </a:lnTo>
                  <a:lnTo>
                    <a:pt x="1287" y="1162"/>
                  </a:lnTo>
                  <a:lnTo>
                    <a:pt x="1283" y="1176"/>
                  </a:lnTo>
                  <a:lnTo>
                    <a:pt x="1281" y="1192"/>
                  </a:lnTo>
                  <a:lnTo>
                    <a:pt x="1280" y="1206"/>
                  </a:lnTo>
                  <a:lnTo>
                    <a:pt x="1280" y="1222"/>
                  </a:lnTo>
                  <a:lnTo>
                    <a:pt x="1280" y="1232"/>
                  </a:lnTo>
                  <a:lnTo>
                    <a:pt x="1283" y="1242"/>
                  </a:lnTo>
                  <a:lnTo>
                    <a:pt x="1283" y="1252"/>
                  </a:lnTo>
                  <a:lnTo>
                    <a:pt x="1284" y="1263"/>
                  </a:lnTo>
                  <a:lnTo>
                    <a:pt x="1283" y="1272"/>
                  </a:lnTo>
                  <a:lnTo>
                    <a:pt x="1281" y="1281"/>
                  </a:lnTo>
                  <a:lnTo>
                    <a:pt x="1278" y="1286"/>
                  </a:lnTo>
                  <a:lnTo>
                    <a:pt x="1276" y="1293"/>
                  </a:lnTo>
                  <a:lnTo>
                    <a:pt x="1266" y="1302"/>
                  </a:lnTo>
                  <a:lnTo>
                    <a:pt x="1257" y="1311"/>
                  </a:lnTo>
                  <a:lnTo>
                    <a:pt x="1250" y="1315"/>
                  </a:lnTo>
                  <a:lnTo>
                    <a:pt x="1243" y="1321"/>
                  </a:lnTo>
                  <a:lnTo>
                    <a:pt x="1237" y="1326"/>
                  </a:lnTo>
                  <a:lnTo>
                    <a:pt x="1234" y="1335"/>
                  </a:lnTo>
                  <a:lnTo>
                    <a:pt x="1230" y="1342"/>
                  </a:lnTo>
                  <a:lnTo>
                    <a:pt x="1230" y="1349"/>
                  </a:lnTo>
                  <a:lnTo>
                    <a:pt x="1230" y="1358"/>
                  </a:lnTo>
                  <a:lnTo>
                    <a:pt x="1233" y="1366"/>
                  </a:lnTo>
                  <a:lnTo>
                    <a:pt x="1237" y="1372"/>
                  </a:lnTo>
                  <a:lnTo>
                    <a:pt x="1241" y="1379"/>
                  </a:lnTo>
                  <a:lnTo>
                    <a:pt x="1247" y="1389"/>
                  </a:lnTo>
                  <a:lnTo>
                    <a:pt x="1253" y="1400"/>
                  </a:lnTo>
                  <a:lnTo>
                    <a:pt x="1248" y="1402"/>
                  </a:lnTo>
                  <a:lnTo>
                    <a:pt x="1248" y="1403"/>
                  </a:lnTo>
                  <a:lnTo>
                    <a:pt x="1241" y="1406"/>
                  </a:lnTo>
                  <a:lnTo>
                    <a:pt x="1237" y="1410"/>
                  </a:lnTo>
                  <a:lnTo>
                    <a:pt x="1231" y="1416"/>
                  </a:lnTo>
                  <a:lnTo>
                    <a:pt x="1231" y="1425"/>
                  </a:lnTo>
                  <a:lnTo>
                    <a:pt x="1230" y="1439"/>
                  </a:lnTo>
                  <a:lnTo>
                    <a:pt x="1228" y="1455"/>
                  </a:lnTo>
                  <a:lnTo>
                    <a:pt x="1226" y="1463"/>
                  </a:lnTo>
                  <a:lnTo>
                    <a:pt x="1224" y="1472"/>
                  </a:lnTo>
                  <a:lnTo>
                    <a:pt x="1223" y="1480"/>
                  </a:lnTo>
                  <a:lnTo>
                    <a:pt x="1221" y="1489"/>
                  </a:lnTo>
                  <a:lnTo>
                    <a:pt x="1218" y="1496"/>
                  </a:lnTo>
                  <a:lnTo>
                    <a:pt x="1216" y="1505"/>
                  </a:lnTo>
                  <a:lnTo>
                    <a:pt x="1213" y="1512"/>
                  </a:lnTo>
                  <a:lnTo>
                    <a:pt x="1211" y="1520"/>
                  </a:lnTo>
                  <a:lnTo>
                    <a:pt x="1207" y="1527"/>
                  </a:lnTo>
                  <a:lnTo>
                    <a:pt x="1204" y="1536"/>
                  </a:lnTo>
                  <a:lnTo>
                    <a:pt x="1201" y="1545"/>
                  </a:lnTo>
                  <a:lnTo>
                    <a:pt x="1199" y="1553"/>
                  </a:lnTo>
                  <a:lnTo>
                    <a:pt x="1194" y="1559"/>
                  </a:lnTo>
                  <a:lnTo>
                    <a:pt x="1190" y="1566"/>
                  </a:lnTo>
                  <a:lnTo>
                    <a:pt x="1186" y="1573"/>
                  </a:lnTo>
                  <a:lnTo>
                    <a:pt x="1181" y="1580"/>
                  </a:lnTo>
                  <a:lnTo>
                    <a:pt x="1173" y="1592"/>
                  </a:lnTo>
                  <a:lnTo>
                    <a:pt x="1164" y="1605"/>
                  </a:lnTo>
                  <a:lnTo>
                    <a:pt x="1153" y="1612"/>
                  </a:lnTo>
                  <a:lnTo>
                    <a:pt x="1143" y="1620"/>
                  </a:lnTo>
                  <a:lnTo>
                    <a:pt x="1133" y="1626"/>
                  </a:lnTo>
                  <a:lnTo>
                    <a:pt x="1123" y="1632"/>
                  </a:lnTo>
                  <a:lnTo>
                    <a:pt x="1110" y="1633"/>
                  </a:lnTo>
                  <a:lnTo>
                    <a:pt x="1097" y="1633"/>
                  </a:lnTo>
                  <a:lnTo>
                    <a:pt x="1083" y="1632"/>
                  </a:lnTo>
                  <a:lnTo>
                    <a:pt x="1069" y="1630"/>
                  </a:lnTo>
                  <a:lnTo>
                    <a:pt x="1053" y="1626"/>
                  </a:lnTo>
                  <a:lnTo>
                    <a:pt x="1039" y="1623"/>
                  </a:lnTo>
                  <a:lnTo>
                    <a:pt x="1024" y="1619"/>
                  </a:lnTo>
                  <a:lnTo>
                    <a:pt x="1010" y="1615"/>
                  </a:lnTo>
                  <a:lnTo>
                    <a:pt x="1002" y="1612"/>
                  </a:lnTo>
                  <a:lnTo>
                    <a:pt x="993" y="1609"/>
                  </a:lnTo>
                  <a:lnTo>
                    <a:pt x="984" y="1606"/>
                  </a:lnTo>
                  <a:lnTo>
                    <a:pt x="977" y="1605"/>
                  </a:lnTo>
                  <a:lnTo>
                    <a:pt x="969" y="1602"/>
                  </a:lnTo>
                  <a:lnTo>
                    <a:pt x="960" y="1600"/>
                  </a:lnTo>
                  <a:lnTo>
                    <a:pt x="953" y="1597"/>
                  </a:lnTo>
                  <a:lnTo>
                    <a:pt x="946" y="1597"/>
                  </a:lnTo>
                  <a:lnTo>
                    <a:pt x="937" y="1596"/>
                  </a:lnTo>
                  <a:lnTo>
                    <a:pt x="929" y="1595"/>
                  </a:lnTo>
                  <a:lnTo>
                    <a:pt x="922" y="1595"/>
                  </a:lnTo>
                  <a:lnTo>
                    <a:pt x="914" y="1595"/>
                  </a:lnTo>
                  <a:lnTo>
                    <a:pt x="900" y="1595"/>
                  </a:lnTo>
                  <a:lnTo>
                    <a:pt x="887" y="1599"/>
                  </a:lnTo>
                  <a:lnTo>
                    <a:pt x="873" y="1602"/>
                  </a:lnTo>
                  <a:lnTo>
                    <a:pt x="860" y="1606"/>
                  </a:lnTo>
                  <a:lnTo>
                    <a:pt x="849" y="1610"/>
                  </a:lnTo>
                  <a:lnTo>
                    <a:pt x="839" y="1617"/>
                  </a:lnTo>
                  <a:lnTo>
                    <a:pt x="827" y="1623"/>
                  </a:lnTo>
                  <a:lnTo>
                    <a:pt x="819" y="1630"/>
                  </a:lnTo>
                  <a:lnTo>
                    <a:pt x="810" y="1636"/>
                  </a:lnTo>
                  <a:lnTo>
                    <a:pt x="805" y="1644"/>
                  </a:lnTo>
                  <a:lnTo>
                    <a:pt x="796" y="1650"/>
                  </a:lnTo>
                  <a:lnTo>
                    <a:pt x="790" y="1656"/>
                  </a:lnTo>
                  <a:lnTo>
                    <a:pt x="785" y="1662"/>
                  </a:lnTo>
                  <a:lnTo>
                    <a:pt x="782" y="1667"/>
                  </a:lnTo>
                  <a:lnTo>
                    <a:pt x="776" y="1676"/>
                  </a:lnTo>
                  <a:lnTo>
                    <a:pt x="775" y="1680"/>
                  </a:lnTo>
                  <a:lnTo>
                    <a:pt x="766" y="1673"/>
                  </a:lnTo>
                  <a:lnTo>
                    <a:pt x="757" y="1667"/>
                  </a:lnTo>
                  <a:lnTo>
                    <a:pt x="749" y="1660"/>
                  </a:lnTo>
                  <a:lnTo>
                    <a:pt x="740" y="1654"/>
                  </a:lnTo>
                  <a:lnTo>
                    <a:pt x="732" y="1647"/>
                  </a:lnTo>
                  <a:lnTo>
                    <a:pt x="723" y="1642"/>
                  </a:lnTo>
                  <a:lnTo>
                    <a:pt x="715" y="1636"/>
                  </a:lnTo>
                  <a:lnTo>
                    <a:pt x="706" y="1630"/>
                  </a:lnTo>
                  <a:lnTo>
                    <a:pt x="698" y="1623"/>
                  </a:lnTo>
                  <a:lnTo>
                    <a:pt x="689" y="1617"/>
                  </a:lnTo>
                  <a:lnTo>
                    <a:pt x="680" y="1612"/>
                  </a:lnTo>
                  <a:lnTo>
                    <a:pt x="672" y="1606"/>
                  </a:lnTo>
                  <a:lnTo>
                    <a:pt x="663" y="1599"/>
                  </a:lnTo>
                  <a:lnTo>
                    <a:pt x="655" y="1595"/>
                  </a:lnTo>
                  <a:lnTo>
                    <a:pt x="646" y="1587"/>
                  </a:lnTo>
                  <a:lnTo>
                    <a:pt x="638" y="1583"/>
                  </a:lnTo>
                  <a:lnTo>
                    <a:pt x="629" y="1576"/>
                  </a:lnTo>
                  <a:lnTo>
                    <a:pt x="620" y="1570"/>
                  </a:lnTo>
                  <a:lnTo>
                    <a:pt x="612" y="1563"/>
                  </a:lnTo>
                  <a:lnTo>
                    <a:pt x="603" y="1557"/>
                  </a:lnTo>
                  <a:lnTo>
                    <a:pt x="595" y="1550"/>
                  </a:lnTo>
                  <a:lnTo>
                    <a:pt x="586" y="1546"/>
                  </a:lnTo>
                  <a:lnTo>
                    <a:pt x="578" y="1539"/>
                  </a:lnTo>
                  <a:lnTo>
                    <a:pt x="569" y="1535"/>
                  </a:lnTo>
                  <a:lnTo>
                    <a:pt x="560" y="1527"/>
                  </a:lnTo>
                  <a:lnTo>
                    <a:pt x="552" y="1522"/>
                  </a:lnTo>
                  <a:lnTo>
                    <a:pt x="543" y="1516"/>
                  </a:lnTo>
                  <a:lnTo>
                    <a:pt x="535" y="1512"/>
                  </a:lnTo>
                  <a:lnTo>
                    <a:pt x="526" y="1506"/>
                  </a:lnTo>
                  <a:lnTo>
                    <a:pt x="518" y="1500"/>
                  </a:lnTo>
                  <a:lnTo>
                    <a:pt x="509" y="1495"/>
                  </a:lnTo>
                  <a:lnTo>
                    <a:pt x="502" y="1490"/>
                  </a:lnTo>
                  <a:lnTo>
                    <a:pt x="493" y="1485"/>
                  </a:lnTo>
                  <a:lnTo>
                    <a:pt x="485" y="1479"/>
                  </a:lnTo>
                  <a:lnTo>
                    <a:pt x="476" y="1473"/>
                  </a:lnTo>
                  <a:lnTo>
                    <a:pt x="468" y="1469"/>
                  </a:lnTo>
                  <a:lnTo>
                    <a:pt x="459" y="1463"/>
                  </a:lnTo>
                  <a:lnTo>
                    <a:pt x="452" y="1458"/>
                  </a:lnTo>
                  <a:lnTo>
                    <a:pt x="443" y="1453"/>
                  </a:lnTo>
                  <a:lnTo>
                    <a:pt x="436" y="1449"/>
                  </a:lnTo>
                  <a:lnTo>
                    <a:pt x="428" y="1443"/>
                  </a:lnTo>
                  <a:lnTo>
                    <a:pt x="419" y="1439"/>
                  </a:lnTo>
                  <a:lnTo>
                    <a:pt x="412" y="1433"/>
                  </a:lnTo>
                  <a:lnTo>
                    <a:pt x="405" y="1429"/>
                  </a:lnTo>
                  <a:lnTo>
                    <a:pt x="396" y="1425"/>
                  </a:lnTo>
                  <a:lnTo>
                    <a:pt x="389" y="1420"/>
                  </a:lnTo>
                  <a:lnTo>
                    <a:pt x="382" y="1416"/>
                  </a:lnTo>
                  <a:lnTo>
                    <a:pt x="376" y="1413"/>
                  </a:lnTo>
                  <a:lnTo>
                    <a:pt x="368" y="1409"/>
                  </a:lnTo>
                  <a:lnTo>
                    <a:pt x="361" y="1405"/>
                  </a:lnTo>
                  <a:lnTo>
                    <a:pt x="354" y="1400"/>
                  </a:lnTo>
                  <a:lnTo>
                    <a:pt x="346" y="1396"/>
                  </a:lnTo>
                  <a:lnTo>
                    <a:pt x="334" y="1389"/>
                  </a:lnTo>
                  <a:lnTo>
                    <a:pt x="321" y="1385"/>
                  </a:lnTo>
                  <a:lnTo>
                    <a:pt x="308" y="1378"/>
                  </a:lnTo>
                  <a:lnTo>
                    <a:pt x="296" y="1372"/>
                  </a:lnTo>
                  <a:lnTo>
                    <a:pt x="285" y="1368"/>
                  </a:lnTo>
                  <a:lnTo>
                    <a:pt x="275" y="1365"/>
                  </a:lnTo>
                  <a:lnTo>
                    <a:pt x="266" y="1360"/>
                  </a:lnTo>
                  <a:lnTo>
                    <a:pt x="258" y="1358"/>
                  </a:lnTo>
                  <a:lnTo>
                    <a:pt x="249" y="1355"/>
                  </a:lnTo>
                  <a:lnTo>
                    <a:pt x="242" y="1352"/>
                  </a:lnTo>
                  <a:lnTo>
                    <a:pt x="234" y="1349"/>
                  </a:lnTo>
                  <a:lnTo>
                    <a:pt x="225" y="1348"/>
                  </a:lnTo>
                  <a:lnTo>
                    <a:pt x="217" y="1345"/>
                  </a:lnTo>
                  <a:lnTo>
                    <a:pt x="209" y="1343"/>
                  </a:lnTo>
                  <a:lnTo>
                    <a:pt x="201" y="1339"/>
                  </a:lnTo>
                  <a:lnTo>
                    <a:pt x="192" y="1338"/>
                  </a:lnTo>
                  <a:lnTo>
                    <a:pt x="184" y="1335"/>
                  </a:lnTo>
                  <a:lnTo>
                    <a:pt x="175" y="1333"/>
                  </a:lnTo>
                  <a:lnTo>
                    <a:pt x="167" y="1331"/>
                  </a:lnTo>
                  <a:lnTo>
                    <a:pt x="158" y="1329"/>
                  </a:lnTo>
                  <a:lnTo>
                    <a:pt x="149" y="1326"/>
                  </a:lnTo>
                  <a:lnTo>
                    <a:pt x="141" y="1326"/>
                  </a:lnTo>
                  <a:lnTo>
                    <a:pt x="131" y="1323"/>
                  </a:lnTo>
                  <a:lnTo>
                    <a:pt x="122" y="1322"/>
                  </a:lnTo>
                  <a:lnTo>
                    <a:pt x="114" y="1319"/>
                  </a:lnTo>
                  <a:lnTo>
                    <a:pt x="105" y="1318"/>
                  </a:lnTo>
                  <a:lnTo>
                    <a:pt x="95" y="1316"/>
                  </a:lnTo>
                  <a:lnTo>
                    <a:pt x="87" y="1315"/>
                  </a:lnTo>
                  <a:lnTo>
                    <a:pt x="78" y="1313"/>
                  </a:lnTo>
                  <a:lnTo>
                    <a:pt x="69" y="1313"/>
                  </a:lnTo>
                  <a:lnTo>
                    <a:pt x="59" y="1311"/>
                  </a:lnTo>
                  <a:lnTo>
                    <a:pt x="51" y="1309"/>
                  </a:lnTo>
                  <a:lnTo>
                    <a:pt x="42" y="1308"/>
                  </a:lnTo>
                  <a:lnTo>
                    <a:pt x="34" y="1308"/>
                  </a:lnTo>
                  <a:lnTo>
                    <a:pt x="25" y="1306"/>
                  </a:lnTo>
                  <a:lnTo>
                    <a:pt x="17" y="1306"/>
                  </a:lnTo>
                  <a:lnTo>
                    <a:pt x="8" y="1306"/>
                  </a:lnTo>
                  <a:lnTo>
                    <a:pt x="0" y="1306"/>
                  </a:lnTo>
                  <a:lnTo>
                    <a:pt x="5" y="1301"/>
                  </a:lnTo>
                  <a:lnTo>
                    <a:pt x="14" y="1296"/>
                  </a:lnTo>
                  <a:lnTo>
                    <a:pt x="22" y="1289"/>
                  </a:lnTo>
                  <a:lnTo>
                    <a:pt x="34" y="1283"/>
                  </a:lnTo>
                  <a:lnTo>
                    <a:pt x="42" y="1276"/>
                  </a:lnTo>
                  <a:lnTo>
                    <a:pt x="54" y="1269"/>
                  </a:lnTo>
                  <a:lnTo>
                    <a:pt x="64" y="1261"/>
                  </a:lnTo>
                  <a:lnTo>
                    <a:pt x="77" y="1253"/>
                  </a:lnTo>
                  <a:lnTo>
                    <a:pt x="87" y="1243"/>
                  </a:lnTo>
                  <a:lnTo>
                    <a:pt x="98" y="1233"/>
                  </a:lnTo>
                  <a:lnTo>
                    <a:pt x="109" y="1223"/>
                  </a:lnTo>
                  <a:lnTo>
                    <a:pt x="121" y="1213"/>
                  </a:lnTo>
                  <a:lnTo>
                    <a:pt x="131" y="1201"/>
                  </a:lnTo>
                  <a:lnTo>
                    <a:pt x="142" y="1189"/>
                  </a:lnTo>
                  <a:lnTo>
                    <a:pt x="152" y="1176"/>
                  </a:lnTo>
                  <a:lnTo>
                    <a:pt x="164" y="1164"/>
                  </a:lnTo>
                  <a:lnTo>
                    <a:pt x="168" y="1154"/>
                  </a:lnTo>
                  <a:lnTo>
                    <a:pt x="172" y="1144"/>
                  </a:lnTo>
                  <a:lnTo>
                    <a:pt x="177" y="1132"/>
                  </a:lnTo>
                  <a:lnTo>
                    <a:pt x="181" y="1122"/>
                  </a:lnTo>
                  <a:lnTo>
                    <a:pt x="182" y="1111"/>
                  </a:lnTo>
                  <a:lnTo>
                    <a:pt x="184" y="1099"/>
                  </a:lnTo>
                  <a:lnTo>
                    <a:pt x="185" y="1088"/>
                  </a:lnTo>
                  <a:lnTo>
                    <a:pt x="187" y="1078"/>
                  </a:lnTo>
                  <a:lnTo>
                    <a:pt x="185" y="1062"/>
                  </a:lnTo>
                  <a:lnTo>
                    <a:pt x="184" y="1048"/>
                  </a:lnTo>
                  <a:lnTo>
                    <a:pt x="181" y="1032"/>
                  </a:lnTo>
                  <a:lnTo>
                    <a:pt x="179" y="1018"/>
                  </a:lnTo>
                  <a:lnTo>
                    <a:pt x="175" y="1002"/>
                  </a:lnTo>
                  <a:lnTo>
                    <a:pt x="171" y="989"/>
                  </a:lnTo>
                  <a:lnTo>
                    <a:pt x="167" y="975"/>
                  </a:lnTo>
                  <a:lnTo>
                    <a:pt x="164" y="962"/>
                  </a:lnTo>
                  <a:lnTo>
                    <a:pt x="158" y="948"/>
                  </a:lnTo>
                  <a:lnTo>
                    <a:pt x="154" y="935"/>
                  </a:lnTo>
                  <a:lnTo>
                    <a:pt x="148" y="922"/>
                  </a:lnTo>
                  <a:lnTo>
                    <a:pt x="144" y="911"/>
                  </a:lnTo>
                  <a:lnTo>
                    <a:pt x="138" y="898"/>
                  </a:lnTo>
                  <a:lnTo>
                    <a:pt x="134" y="889"/>
                  </a:lnTo>
                  <a:lnTo>
                    <a:pt x="129" y="879"/>
                  </a:lnTo>
                  <a:lnTo>
                    <a:pt x="127" y="872"/>
                  </a:lnTo>
                  <a:lnTo>
                    <a:pt x="137" y="874"/>
                  </a:lnTo>
                  <a:lnTo>
                    <a:pt x="149" y="877"/>
                  </a:lnTo>
                  <a:lnTo>
                    <a:pt x="162" y="878"/>
                  </a:lnTo>
                  <a:lnTo>
                    <a:pt x="178" y="881"/>
                  </a:lnTo>
                  <a:lnTo>
                    <a:pt x="185" y="881"/>
                  </a:lnTo>
                  <a:lnTo>
                    <a:pt x="192" y="881"/>
                  </a:lnTo>
                  <a:lnTo>
                    <a:pt x="201" y="881"/>
                  </a:lnTo>
                  <a:lnTo>
                    <a:pt x="209" y="881"/>
                  </a:lnTo>
                  <a:lnTo>
                    <a:pt x="218" y="879"/>
                  </a:lnTo>
                  <a:lnTo>
                    <a:pt x="228" y="879"/>
                  </a:lnTo>
                  <a:lnTo>
                    <a:pt x="236" y="878"/>
                  </a:lnTo>
                  <a:lnTo>
                    <a:pt x="246" y="878"/>
                  </a:lnTo>
                  <a:lnTo>
                    <a:pt x="255" y="875"/>
                  </a:lnTo>
                  <a:lnTo>
                    <a:pt x="264" y="872"/>
                  </a:lnTo>
                  <a:lnTo>
                    <a:pt x="274" y="870"/>
                  </a:lnTo>
                  <a:lnTo>
                    <a:pt x="284" y="868"/>
                  </a:lnTo>
                  <a:lnTo>
                    <a:pt x="292" y="864"/>
                  </a:lnTo>
                  <a:lnTo>
                    <a:pt x="302" y="860"/>
                  </a:lnTo>
                  <a:lnTo>
                    <a:pt x="312" y="855"/>
                  </a:lnTo>
                  <a:lnTo>
                    <a:pt x="322" y="852"/>
                  </a:lnTo>
                  <a:lnTo>
                    <a:pt x="331" y="845"/>
                  </a:lnTo>
                  <a:lnTo>
                    <a:pt x="341" y="840"/>
                  </a:lnTo>
                  <a:lnTo>
                    <a:pt x="349" y="832"/>
                  </a:lnTo>
                  <a:lnTo>
                    <a:pt x="359" y="827"/>
                  </a:lnTo>
                  <a:lnTo>
                    <a:pt x="368" y="818"/>
                  </a:lnTo>
                  <a:lnTo>
                    <a:pt x="378" y="811"/>
                  </a:lnTo>
                  <a:lnTo>
                    <a:pt x="388" y="802"/>
                  </a:lnTo>
                  <a:lnTo>
                    <a:pt x="398" y="794"/>
                  </a:lnTo>
                  <a:lnTo>
                    <a:pt x="402" y="785"/>
                  </a:lnTo>
                  <a:lnTo>
                    <a:pt x="406" y="778"/>
                  </a:lnTo>
                  <a:lnTo>
                    <a:pt x="411" y="770"/>
                  </a:lnTo>
                  <a:lnTo>
                    <a:pt x="415" y="762"/>
                  </a:lnTo>
                  <a:lnTo>
                    <a:pt x="418" y="752"/>
                  </a:lnTo>
                  <a:lnTo>
                    <a:pt x="422" y="744"/>
                  </a:lnTo>
                  <a:lnTo>
                    <a:pt x="425" y="734"/>
                  </a:lnTo>
                  <a:lnTo>
                    <a:pt x="429" y="724"/>
                  </a:lnTo>
                  <a:lnTo>
                    <a:pt x="431" y="713"/>
                  </a:lnTo>
                  <a:lnTo>
                    <a:pt x="432" y="701"/>
                  </a:lnTo>
                  <a:lnTo>
                    <a:pt x="433" y="690"/>
                  </a:lnTo>
                  <a:lnTo>
                    <a:pt x="436" y="678"/>
                  </a:lnTo>
                  <a:lnTo>
                    <a:pt x="436" y="665"/>
                  </a:lnTo>
                  <a:lnTo>
                    <a:pt x="438" y="653"/>
                  </a:lnTo>
                  <a:lnTo>
                    <a:pt x="438" y="640"/>
                  </a:lnTo>
                  <a:lnTo>
                    <a:pt x="439" y="628"/>
                  </a:lnTo>
                  <a:lnTo>
                    <a:pt x="438" y="618"/>
                  </a:lnTo>
                  <a:lnTo>
                    <a:pt x="438" y="610"/>
                  </a:lnTo>
                  <a:lnTo>
                    <a:pt x="438" y="601"/>
                  </a:lnTo>
                  <a:lnTo>
                    <a:pt x="438" y="593"/>
                  </a:lnTo>
                  <a:lnTo>
                    <a:pt x="436" y="583"/>
                  </a:lnTo>
                  <a:lnTo>
                    <a:pt x="436" y="574"/>
                  </a:lnTo>
                  <a:lnTo>
                    <a:pt x="435" y="566"/>
                  </a:lnTo>
                  <a:lnTo>
                    <a:pt x="435" y="557"/>
                  </a:lnTo>
                  <a:lnTo>
                    <a:pt x="433" y="547"/>
                  </a:lnTo>
                  <a:lnTo>
                    <a:pt x="432" y="538"/>
                  </a:lnTo>
                  <a:lnTo>
                    <a:pt x="431" y="528"/>
                  </a:lnTo>
                  <a:lnTo>
                    <a:pt x="431" y="520"/>
                  </a:lnTo>
                  <a:lnTo>
                    <a:pt x="429" y="510"/>
                  </a:lnTo>
                  <a:lnTo>
                    <a:pt x="428" y="501"/>
                  </a:lnTo>
                  <a:lnTo>
                    <a:pt x="426" y="493"/>
                  </a:lnTo>
                  <a:lnTo>
                    <a:pt x="426" y="484"/>
                  </a:lnTo>
                  <a:lnTo>
                    <a:pt x="423" y="474"/>
                  </a:lnTo>
                  <a:lnTo>
                    <a:pt x="422" y="464"/>
                  </a:lnTo>
                  <a:lnTo>
                    <a:pt x="421" y="454"/>
                  </a:lnTo>
                  <a:lnTo>
                    <a:pt x="419" y="446"/>
                  </a:lnTo>
                  <a:lnTo>
                    <a:pt x="416" y="436"/>
                  </a:lnTo>
                  <a:lnTo>
                    <a:pt x="416" y="426"/>
                  </a:lnTo>
                  <a:lnTo>
                    <a:pt x="413" y="417"/>
                  </a:lnTo>
                  <a:lnTo>
                    <a:pt x="413" y="409"/>
                  </a:lnTo>
                  <a:lnTo>
                    <a:pt x="411" y="399"/>
                  </a:lnTo>
                  <a:lnTo>
                    <a:pt x="409" y="389"/>
                  </a:lnTo>
                  <a:lnTo>
                    <a:pt x="406" y="379"/>
                  </a:lnTo>
                  <a:lnTo>
                    <a:pt x="406" y="370"/>
                  </a:lnTo>
                  <a:lnTo>
                    <a:pt x="403" y="361"/>
                  </a:lnTo>
                  <a:lnTo>
                    <a:pt x="402" y="353"/>
                  </a:lnTo>
                  <a:lnTo>
                    <a:pt x="399" y="344"/>
                  </a:lnTo>
                  <a:lnTo>
                    <a:pt x="399" y="336"/>
                  </a:lnTo>
                  <a:lnTo>
                    <a:pt x="396" y="326"/>
                  </a:lnTo>
                  <a:lnTo>
                    <a:pt x="395" y="317"/>
                  </a:lnTo>
                  <a:lnTo>
                    <a:pt x="392" y="309"/>
                  </a:lnTo>
                  <a:lnTo>
                    <a:pt x="391" y="300"/>
                  </a:lnTo>
                  <a:lnTo>
                    <a:pt x="388" y="291"/>
                  </a:lnTo>
                  <a:lnTo>
                    <a:pt x="386" y="283"/>
                  </a:lnTo>
                  <a:lnTo>
                    <a:pt x="384" y="274"/>
                  </a:lnTo>
                  <a:lnTo>
                    <a:pt x="382" y="267"/>
                  </a:lnTo>
                  <a:lnTo>
                    <a:pt x="379" y="259"/>
                  </a:lnTo>
                  <a:lnTo>
                    <a:pt x="378" y="250"/>
                  </a:lnTo>
                  <a:lnTo>
                    <a:pt x="375" y="242"/>
                  </a:lnTo>
                  <a:lnTo>
                    <a:pt x="374" y="234"/>
                  </a:lnTo>
                  <a:lnTo>
                    <a:pt x="369" y="219"/>
                  </a:lnTo>
                  <a:lnTo>
                    <a:pt x="366" y="206"/>
                  </a:lnTo>
                  <a:lnTo>
                    <a:pt x="362" y="192"/>
                  </a:lnTo>
                  <a:lnTo>
                    <a:pt x="358" y="179"/>
                  </a:lnTo>
                  <a:lnTo>
                    <a:pt x="354" y="166"/>
                  </a:lnTo>
                  <a:lnTo>
                    <a:pt x="351" y="156"/>
                  </a:lnTo>
                  <a:lnTo>
                    <a:pt x="346" y="143"/>
                  </a:lnTo>
                  <a:lnTo>
                    <a:pt x="345" y="134"/>
                  </a:lnTo>
                  <a:lnTo>
                    <a:pt x="342" y="126"/>
                  </a:lnTo>
                  <a:lnTo>
                    <a:pt x="341" y="119"/>
                  </a:lnTo>
                  <a:lnTo>
                    <a:pt x="349" y="123"/>
                  </a:lnTo>
                  <a:lnTo>
                    <a:pt x="361" y="127"/>
                  </a:lnTo>
                  <a:lnTo>
                    <a:pt x="372" y="132"/>
                  </a:lnTo>
                  <a:lnTo>
                    <a:pt x="386" y="137"/>
                  </a:lnTo>
                  <a:lnTo>
                    <a:pt x="401" y="142"/>
                  </a:lnTo>
                  <a:lnTo>
                    <a:pt x="416" y="147"/>
                  </a:lnTo>
                  <a:lnTo>
                    <a:pt x="425" y="149"/>
                  </a:lnTo>
                  <a:lnTo>
                    <a:pt x="433" y="152"/>
                  </a:lnTo>
                  <a:lnTo>
                    <a:pt x="442" y="154"/>
                  </a:lnTo>
                  <a:lnTo>
                    <a:pt x="451" y="157"/>
                  </a:lnTo>
                  <a:lnTo>
                    <a:pt x="459" y="157"/>
                  </a:lnTo>
                  <a:lnTo>
                    <a:pt x="468" y="160"/>
                  </a:lnTo>
                  <a:lnTo>
                    <a:pt x="476" y="160"/>
                  </a:lnTo>
                  <a:lnTo>
                    <a:pt x="485" y="163"/>
                  </a:lnTo>
                  <a:lnTo>
                    <a:pt x="493" y="163"/>
                  </a:lnTo>
                  <a:lnTo>
                    <a:pt x="503" y="164"/>
                  </a:lnTo>
                  <a:lnTo>
                    <a:pt x="512" y="164"/>
                  </a:lnTo>
                  <a:lnTo>
                    <a:pt x="522" y="166"/>
                  </a:lnTo>
                  <a:lnTo>
                    <a:pt x="531" y="164"/>
                  </a:lnTo>
                  <a:lnTo>
                    <a:pt x="539" y="164"/>
                  </a:lnTo>
                  <a:lnTo>
                    <a:pt x="548" y="164"/>
                  </a:lnTo>
                  <a:lnTo>
                    <a:pt x="558" y="164"/>
                  </a:lnTo>
                  <a:lnTo>
                    <a:pt x="566" y="163"/>
                  </a:lnTo>
                  <a:lnTo>
                    <a:pt x="576" y="162"/>
                  </a:lnTo>
                  <a:lnTo>
                    <a:pt x="585" y="160"/>
                  </a:lnTo>
                  <a:lnTo>
                    <a:pt x="595" y="159"/>
                  </a:lnTo>
                  <a:lnTo>
                    <a:pt x="603" y="154"/>
                  </a:lnTo>
                  <a:lnTo>
                    <a:pt x="612" y="153"/>
                  </a:lnTo>
                  <a:lnTo>
                    <a:pt x="620" y="150"/>
                  </a:lnTo>
                  <a:lnTo>
                    <a:pt x="630" y="149"/>
                  </a:lnTo>
                  <a:lnTo>
                    <a:pt x="643" y="146"/>
                  </a:lnTo>
                  <a:lnTo>
                    <a:pt x="658" y="146"/>
                  </a:lnTo>
                  <a:lnTo>
                    <a:pt x="668" y="144"/>
                  </a:lnTo>
                  <a:lnTo>
                    <a:pt x="678" y="144"/>
                  </a:lnTo>
                  <a:lnTo>
                    <a:pt x="685" y="144"/>
                  </a:lnTo>
                  <a:lnTo>
                    <a:pt x="693" y="146"/>
                  </a:lnTo>
                  <a:lnTo>
                    <a:pt x="703" y="144"/>
                  </a:lnTo>
                  <a:lnTo>
                    <a:pt x="713" y="144"/>
                  </a:lnTo>
                  <a:lnTo>
                    <a:pt x="720" y="140"/>
                  </a:lnTo>
                  <a:lnTo>
                    <a:pt x="729" y="134"/>
                  </a:lnTo>
                  <a:lnTo>
                    <a:pt x="737" y="139"/>
                  </a:lnTo>
                  <a:lnTo>
                    <a:pt x="746" y="144"/>
                  </a:lnTo>
                  <a:lnTo>
                    <a:pt x="755" y="150"/>
                  </a:lnTo>
                  <a:lnTo>
                    <a:pt x="763" y="156"/>
                  </a:lnTo>
                  <a:lnTo>
                    <a:pt x="772" y="160"/>
                  </a:lnTo>
                  <a:lnTo>
                    <a:pt x="780" y="164"/>
                  </a:lnTo>
                  <a:lnTo>
                    <a:pt x="790" y="169"/>
                  </a:lnTo>
                  <a:lnTo>
                    <a:pt x="802" y="173"/>
                  </a:lnTo>
                  <a:lnTo>
                    <a:pt x="816" y="177"/>
                  </a:lnTo>
                  <a:lnTo>
                    <a:pt x="832" y="183"/>
                  </a:lnTo>
                  <a:lnTo>
                    <a:pt x="846" y="187"/>
                  </a:lnTo>
                  <a:lnTo>
                    <a:pt x="862" y="192"/>
                  </a:lnTo>
                  <a:lnTo>
                    <a:pt x="875" y="193"/>
                  </a:lnTo>
                  <a:lnTo>
                    <a:pt x="887" y="194"/>
                  </a:lnTo>
                  <a:lnTo>
                    <a:pt x="900" y="196"/>
                  </a:lnTo>
                  <a:lnTo>
                    <a:pt x="913" y="197"/>
                  </a:lnTo>
                  <a:lnTo>
                    <a:pt x="923" y="196"/>
                  </a:lnTo>
                  <a:lnTo>
                    <a:pt x="934" y="196"/>
                  </a:lnTo>
                  <a:lnTo>
                    <a:pt x="944" y="194"/>
                  </a:lnTo>
                  <a:lnTo>
                    <a:pt x="956" y="193"/>
                  </a:lnTo>
                  <a:lnTo>
                    <a:pt x="964" y="190"/>
                  </a:lnTo>
                  <a:lnTo>
                    <a:pt x="974" y="187"/>
                  </a:lnTo>
                  <a:lnTo>
                    <a:pt x="983" y="183"/>
                  </a:lnTo>
                  <a:lnTo>
                    <a:pt x="993" y="180"/>
                  </a:lnTo>
                  <a:lnTo>
                    <a:pt x="1000" y="174"/>
                  </a:lnTo>
                  <a:lnTo>
                    <a:pt x="1007" y="170"/>
                  </a:lnTo>
                  <a:lnTo>
                    <a:pt x="1014" y="164"/>
                  </a:lnTo>
                  <a:lnTo>
                    <a:pt x="1022" y="159"/>
                  </a:lnTo>
                  <a:lnTo>
                    <a:pt x="1027" y="152"/>
                  </a:lnTo>
                  <a:lnTo>
                    <a:pt x="1034" y="146"/>
                  </a:lnTo>
                  <a:lnTo>
                    <a:pt x="1040" y="140"/>
                  </a:lnTo>
                  <a:lnTo>
                    <a:pt x="1047" y="134"/>
                  </a:lnTo>
                  <a:lnTo>
                    <a:pt x="1051" y="127"/>
                  </a:lnTo>
                  <a:lnTo>
                    <a:pt x="1057" y="120"/>
                  </a:lnTo>
                  <a:lnTo>
                    <a:pt x="1063" y="113"/>
                  </a:lnTo>
                  <a:lnTo>
                    <a:pt x="1069" y="107"/>
                  </a:lnTo>
                  <a:lnTo>
                    <a:pt x="1073" y="99"/>
                  </a:lnTo>
                  <a:lnTo>
                    <a:pt x="1079" y="93"/>
                  </a:lnTo>
                  <a:lnTo>
                    <a:pt x="1083" y="86"/>
                  </a:lnTo>
                  <a:lnTo>
                    <a:pt x="1089" y="80"/>
                  </a:lnTo>
                  <a:lnTo>
                    <a:pt x="1096" y="67"/>
                  </a:lnTo>
                  <a:lnTo>
                    <a:pt x="1104" y="55"/>
                  </a:lnTo>
                  <a:lnTo>
                    <a:pt x="1113" y="43"/>
                  </a:lnTo>
                  <a:lnTo>
                    <a:pt x="1123" y="33"/>
                  </a:lnTo>
                  <a:lnTo>
                    <a:pt x="1131" y="23"/>
                  </a:lnTo>
                  <a:lnTo>
                    <a:pt x="1140" y="15"/>
                  </a:lnTo>
                  <a:lnTo>
                    <a:pt x="1150" y="7"/>
                  </a:lnTo>
                  <a:lnTo>
                    <a:pt x="1163" y="5"/>
                  </a:lnTo>
                  <a:lnTo>
                    <a:pt x="1174" y="0"/>
                  </a:lnTo>
                  <a:lnTo>
                    <a:pt x="1187" y="0"/>
                  </a:lnTo>
                  <a:lnTo>
                    <a:pt x="1201" y="0"/>
                  </a:lnTo>
                  <a:lnTo>
                    <a:pt x="1216" y="5"/>
                  </a:lnTo>
                  <a:lnTo>
                    <a:pt x="1230" y="9"/>
                  </a:lnTo>
                  <a:lnTo>
                    <a:pt x="1246" y="15"/>
                  </a:lnTo>
                  <a:lnTo>
                    <a:pt x="1253" y="17"/>
                  </a:lnTo>
                  <a:lnTo>
                    <a:pt x="1260" y="20"/>
                  </a:lnTo>
                  <a:lnTo>
                    <a:pt x="1268" y="23"/>
                  </a:lnTo>
                  <a:lnTo>
                    <a:pt x="1277" y="27"/>
                  </a:lnTo>
                  <a:lnTo>
                    <a:pt x="1291" y="33"/>
                  </a:lnTo>
                  <a:lnTo>
                    <a:pt x="1307" y="39"/>
                  </a:lnTo>
                  <a:lnTo>
                    <a:pt x="1314" y="42"/>
                  </a:lnTo>
                  <a:lnTo>
                    <a:pt x="1323" y="45"/>
                  </a:lnTo>
                  <a:lnTo>
                    <a:pt x="1331" y="47"/>
                  </a:lnTo>
                  <a:lnTo>
                    <a:pt x="1340" y="50"/>
                  </a:lnTo>
                  <a:lnTo>
                    <a:pt x="1337" y="56"/>
                  </a:lnTo>
                  <a:lnTo>
                    <a:pt x="1338" y="62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3" name="Freeform 75"/>
            <p:cNvSpPr>
              <a:spLocks/>
            </p:cNvSpPr>
            <p:nvPr/>
          </p:nvSpPr>
          <p:spPr bwMode="auto">
            <a:xfrm>
              <a:off x="2504" y="1156"/>
              <a:ext cx="1807" cy="1650"/>
            </a:xfrm>
            <a:custGeom>
              <a:avLst/>
              <a:gdLst>
                <a:gd name="T0" fmla="*/ 127 w 2712"/>
                <a:gd name="T1" fmla="*/ 641 h 2372"/>
                <a:gd name="T2" fmla="*/ 171 w 2712"/>
                <a:gd name="T3" fmla="*/ 573 h 2372"/>
                <a:gd name="T4" fmla="*/ 196 w 2712"/>
                <a:gd name="T5" fmla="*/ 581 h 2372"/>
                <a:gd name="T6" fmla="*/ 147 w 2712"/>
                <a:gd name="T7" fmla="*/ 581 h 2372"/>
                <a:gd name="T8" fmla="*/ 115 w 2712"/>
                <a:gd name="T9" fmla="*/ 659 h 2372"/>
                <a:gd name="T10" fmla="*/ 79 w 2712"/>
                <a:gd name="T11" fmla="*/ 670 h 2372"/>
                <a:gd name="T12" fmla="*/ 46 w 2712"/>
                <a:gd name="T13" fmla="*/ 623 h 2372"/>
                <a:gd name="T14" fmla="*/ 49 w 2712"/>
                <a:gd name="T15" fmla="*/ 551 h 2372"/>
                <a:gd name="T16" fmla="*/ 85 w 2712"/>
                <a:gd name="T17" fmla="*/ 485 h 2372"/>
                <a:gd name="T18" fmla="*/ 89 w 2712"/>
                <a:gd name="T19" fmla="*/ 477 h 2372"/>
                <a:gd name="T20" fmla="*/ 45 w 2712"/>
                <a:gd name="T21" fmla="*/ 538 h 2372"/>
                <a:gd name="T22" fmla="*/ 34 w 2712"/>
                <a:gd name="T23" fmla="*/ 602 h 2372"/>
                <a:gd name="T24" fmla="*/ 7 w 2712"/>
                <a:gd name="T25" fmla="*/ 532 h 2372"/>
                <a:gd name="T26" fmla="*/ 2 w 2712"/>
                <a:gd name="T27" fmla="*/ 464 h 2372"/>
                <a:gd name="T28" fmla="*/ 43 w 2712"/>
                <a:gd name="T29" fmla="*/ 409 h 2372"/>
                <a:gd name="T30" fmla="*/ 64 w 2712"/>
                <a:gd name="T31" fmla="*/ 378 h 2372"/>
                <a:gd name="T32" fmla="*/ 76 w 2712"/>
                <a:gd name="T33" fmla="*/ 307 h 2372"/>
                <a:gd name="T34" fmla="*/ 115 w 2712"/>
                <a:gd name="T35" fmla="*/ 239 h 2372"/>
                <a:gd name="T36" fmla="*/ 186 w 2712"/>
                <a:gd name="T37" fmla="*/ 179 h 2372"/>
                <a:gd name="T38" fmla="*/ 265 w 2712"/>
                <a:gd name="T39" fmla="*/ 145 h 2372"/>
                <a:gd name="T40" fmla="*/ 320 w 2712"/>
                <a:gd name="T41" fmla="*/ 132 h 2372"/>
                <a:gd name="T42" fmla="*/ 308 w 2712"/>
                <a:gd name="T43" fmla="*/ 88 h 2372"/>
                <a:gd name="T44" fmla="*/ 320 w 2712"/>
                <a:gd name="T45" fmla="*/ 9 h 2372"/>
                <a:gd name="T46" fmla="*/ 376 w 2712"/>
                <a:gd name="T47" fmla="*/ 1 h 2372"/>
                <a:gd name="T48" fmla="*/ 428 w 2712"/>
                <a:gd name="T49" fmla="*/ 6 h 2372"/>
                <a:gd name="T50" fmla="*/ 488 w 2712"/>
                <a:gd name="T51" fmla="*/ 17 h 2372"/>
                <a:gd name="T52" fmla="*/ 549 w 2712"/>
                <a:gd name="T53" fmla="*/ 14 h 2372"/>
                <a:gd name="T54" fmla="*/ 603 w 2712"/>
                <a:gd name="T55" fmla="*/ 33 h 2372"/>
                <a:gd name="T56" fmla="*/ 656 w 2712"/>
                <a:gd name="T57" fmla="*/ 54 h 2372"/>
                <a:gd name="T58" fmla="*/ 718 w 2712"/>
                <a:gd name="T59" fmla="*/ 49 h 2372"/>
                <a:gd name="T60" fmla="*/ 764 w 2712"/>
                <a:gd name="T61" fmla="*/ 93 h 2372"/>
                <a:gd name="T62" fmla="*/ 790 w 2712"/>
                <a:gd name="T63" fmla="*/ 150 h 2372"/>
                <a:gd name="T64" fmla="*/ 802 w 2712"/>
                <a:gd name="T65" fmla="*/ 206 h 2372"/>
                <a:gd name="T66" fmla="*/ 779 w 2712"/>
                <a:gd name="T67" fmla="*/ 274 h 2372"/>
                <a:gd name="T68" fmla="*/ 710 w 2712"/>
                <a:gd name="T69" fmla="*/ 269 h 2372"/>
                <a:gd name="T70" fmla="*/ 658 w 2712"/>
                <a:gd name="T71" fmla="*/ 291 h 2372"/>
                <a:gd name="T72" fmla="*/ 610 w 2712"/>
                <a:gd name="T73" fmla="*/ 330 h 2372"/>
                <a:gd name="T74" fmla="*/ 555 w 2712"/>
                <a:gd name="T75" fmla="*/ 305 h 2372"/>
                <a:gd name="T76" fmla="*/ 507 w 2712"/>
                <a:gd name="T77" fmla="*/ 262 h 2372"/>
                <a:gd name="T78" fmla="*/ 462 w 2712"/>
                <a:gd name="T79" fmla="*/ 234 h 2372"/>
                <a:gd name="T80" fmla="*/ 400 w 2712"/>
                <a:gd name="T81" fmla="*/ 241 h 2372"/>
                <a:gd name="T82" fmla="*/ 325 w 2712"/>
                <a:gd name="T83" fmla="*/ 291 h 2372"/>
                <a:gd name="T84" fmla="*/ 407 w 2712"/>
                <a:gd name="T85" fmla="*/ 246 h 2372"/>
                <a:gd name="T86" fmla="*/ 465 w 2712"/>
                <a:gd name="T87" fmla="*/ 244 h 2372"/>
                <a:gd name="T88" fmla="*/ 511 w 2712"/>
                <a:gd name="T89" fmla="*/ 276 h 2372"/>
                <a:gd name="T90" fmla="*/ 538 w 2712"/>
                <a:gd name="T91" fmla="*/ 312 h 2372"/>
                <a:gd name="T92" fmla="*/ 481 w 2712"/>
                <a:gd name="T93" fmla="*/ 318 h 2372"/>
                <a:gd name="T94" fmla="*/ 432 w 2712"/>
                <a:gd name="T95" fmla="*/ 303 h 2372"/>
                <a:gd name="T96" fmla="*/ 445 w 2712"/>
                <a:gd name="T97" fmla="*/ 358 h 2372"/>
                <a:gd name="T98" fmla="*/ 461 w 2712"/>
                <a:gd name="T99" fmla="*/ 447 h 2372"/>
                <a:gd name="T100" fmla="*/ 458 w 2712"/>
                <a:gd name="T101" fmla="*/ 524 h 2372"/>
                <a:gd name="T102" fmla="*/ 403 w 2712"/>
                <a:gd name="T103" fmla="*/ 561 h 2372"/>
                <a:gd name="T104" fmla="*/ 373 w 2712"/>
                <a:gd name="T105" fmla="*/ 572 h 2372"/>
                <a:gd name="T106" fmla="*/ 388 w 2712"/>
                <a:gd name="T107" fmla="*/ 641 h 2372"/>
                <a:gd name="T108" fmla="*/ 353 w 2712"/>
                <a:gd name="T109" fmla="*/ 692 h 2372"/>
                <a:gd name="T110" fmla="*/ 315 w 2712"/>
                <a:gd name="T111" fmla="*/ 710 h 2372"/>
                <a:gd name="T112" fmla="*/ 253 w 2712"/>
                <a:gd name="T113" fmla="*/ 725 h 2372"/>
                <a:gd name="T114" fmla="*/ 240 w 2712"/>
                <a:gd name="T115" fmla="*/ 774 h 2372"/>
                <a:gd name="T116" fmla="*/ 206 w 2712"/>
                <a:gd name="T117" fmla="*/ 784 h 2372"/>
                <a:gd name="T118" fmla="*/ 157 w 2712"/>
                <a:gd name="T119" fmla="*/ 749 h 23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712" h="2372">
                  <a:moveTo>
                    <a:pt x="391" y="2106"/>
                  </a:moveTo>
                  <a:lnTo>
                    <a:pt x="391" y="2099"/>
                  </a:lnTo>
                  <a:lnTo>
                    <a:pt x="391" y="2093"/>
                  </a:lnTo>
                  <a:lnTo>
                    <a:pt x="391" y="2085"/>
                  </a:lnTo>
                  <a:lnTo>
                    <a:pt x="393" y="2078"/>
                  </a:lnTo>
                  <a:lnTo>
                    <a:pt x="393" y="2068"/>
                  </a:lnTo>
                  <a:lnTo>
                    <a:pt x="394" y="2058"/>
                  </a:lnTo>
                  <a:lnTo>
                    <a:pt x="395" y="2048"/>
                  </a:lnTo>
                  <a:lnTo>
                    <a:pt x="398" y="2038"/>
                  </a:lnTo>
                  <a:lnTo>
                    <a:pt x="398" y="2025"/>
                  </a:lnTo>
                  <a:lnTo>
                    <a:pt x="401" y="2012"/>
                  </a:lnTo>
                  <a:lnTo>
                    <a:pt x="403" y="1999"/>
                  </a:lnTo>
                  <a:lnTo>
                    <a:pt x="407" y="1988"/>
                  </a:lnTo>
                  <a:lnTo>
                    <a:pt x="408" y="1973"/>
                  </a:lnTo>
                  <a:lnTo>
                    <a:pt x="411" y="1961"/>
                  </a:lnTo>
                  <a:lnTo>
                    <a:pt x="415" y="1946"/>
                  </a:lnTo>
                  <a:lnTo>
                    <a:pt x="420" y="1933"/>
                  </a:lnTo>
                  <a:lnTo>
                    <a:pt x="423" y="1918"/>
                  </a:lnTo>
                  <a:lnTo>
                    <a:pt x="427" y="1905"/>
                  </a:lnTo>
                  <a:lnTo>
                    <a:pt x="431" y="1889"/>
                  </a:lnTo>
                  <a:lnTo>
                    <a:pt x="437" y="1876"/>
                  </a:lnTo>
                  <a:lnTo>
                    <a:pt x="441" y="1862"/>
                  </a:lnTo>
                  <a:lnTo>
                    <a:pt x="445" y="1848"/>
                  </a:lnTo>
                  <a:lnTo>
                    <a:pt x="451" y="1835"/>
                  </a:lnTo>
                  <a:lnTo>
                    <a:pt x="458" y="1822"/>
                  </a:lnTo>
                  <a:lnTo>
                    <a:pt x="464" y="1809"/>
                  </a:lnTo>
                  <a:lnTo>
                    <a:pt x="471" y="1796"/>
                  </a:lnTo>
                  <a:lnTo>
                    <a:pt x="477" y="1784"/>
                  </a:lnTo>
                  <a:lnTo>
                    <a:pt x="485" y="1774"/>
                  </a:lnTo>
                  <a:lnTo>
                    <a:pt x="494" y="1762"/>
                  </a:lnTo>
                  <a:lnTo>
                    <a:pt x="503" y="1752"/>
                  </a:lnTo>
                  <a:lnTo>
                    <a:pt x="511" y="1744"/>
                  </a:lnTo>
                  <a:lnTo>
                    <a:pt x="521" y="1736"/>
                  </a:lnTo>
                  <a:lnTo>
                    <a:pt x="533" y="1725"/>
                  </a:lnTo>
                  <a:lnTo>
                    <a:pt x="545" y="1718"/>
                  </a:lnTo>
                  <a:lnTo>
                    <a:pt x="557" y="1711"/>
                  </a:lnTo>
                  <a:lnTo>
                    <a:pt x="568" y="1706"/>
                  </a:lnTo>
                  <a:lnTo>
                    <a:pt x="578" y="1702"/>
                  </a:lnTo>
                  <a:lnTo>
                    <a:pt x="588" y="1702"/>
                  </a:lnTo>
                  <a:lnTo>
                    <a:pt x="597" y="1702"/>
                  </a:lnTo>
                  <a:lnTo>
                    <a:pt x="607" y="1705"/>
                  </a:lnTo>
                  <a:lnTo>
                    <a:pt x="618" y="1709"/>
                  </a:lnTo>
                  <a:lnTo>
                    <a:pt x="628" y="1718"/>
                  </a:lnTo>
                  <a:lnTo>
                    <a:pt x="635" y="1726"/>
                  </a:lnTo>
                  <a:lnTo>
                    <a:pt x="642" y="1738"/>
                  </a:lnTo>
                  <a:lnTo>
                    <a:pt x="645" y="1746"/>
                  </a:lnTo>
                  <a:lnTo>
                    <a:pt x="650" y="1756"/>
                  </a:lnTo>
                  <a:lnTo>
                    <a:pt x="652" y="1762"/>
                  </a:lnTo>
                  <a:lnTo>
                    <a:pt x="654" y="1765"/>
                  </a:lnTo>
                  <a:lnTo>
                    <a:pt x="658" y="1771"/>
                  </a:lnTo>
                  <a:lnTo>
                    <a:pt x="668" y="1774"/>
                  </a:lnTo>
                  <a:lnTo>
                    <a:pt x="674" y="1768"/>
                  </a:lnTo>
                  <a:lnTo>
                    <a:pt x="677" y="1759"/>
                  </a:lnTo>
                  <a:lnTo>
                    <a:pt x="674" y="1755"/>
                  </a:lnTo>
                  <a:lnTo>
                    <a:pt x="671" y="1748"/>
                  </a:lnTo>
                  <a:lnTo>
                    <a:pt x="667" y="1736"/>
                  </a:lnTo>
                  <a:lnTo>
                    <a:pt x="662" y="1725"/>
                  </a:lnTo>
                  <a:lnTo>
                    <a:pt x="657" y="1718"/>
                  </a:lnTo>
                  <a:lnTo>
                    <a:pt x="652" y="1712"/>
                  </a:lnTo>
                  <a:lnTo>
                    <a:pt x="647" y="1705"/>
                  </a:lnTo>
                  <a:lnTo>
                    <a:pt x="642" y="1699"/>
                  </a:lnTo>
                  <a:lnTo>
                    <a:pt x="635" y="1694"/>
                  </a:lnTo>
                  <a:lnTo>
                    <a:pt x="628" y="1689"/>
                  </a:lnTo>
                  <a:lnTo>
                    <a:pt x="621" y="1685"/>
                  </a:lnTo>
                  <a:lnTo>
                    <a:pt x="614" y="1684"/>
                  </a:lnTo>
                  <a:lnTo>
                    <a:pt x="601" y="1679"/>
                  </a:lnTo>
                  <a:lnTo>
                    <a:pt x="588" y="1679"/>
                  </a:lnTo>
                  <a:lnTo>
                    <a:pt x="575" y="1679"/>
                  </a:lnTo>
                  <a:lnTo>
                    <a:pt x="562" y="1684"/>
                  </a:lnTo>
                  <a:lnTo>
                    <a:pt x="548" y="1688"/>
                  </a:lnTo>
                  <a:lnTo>
                    <a:pt x="535" y="1696"/>
                  </a:lnTo>
                  <a:lnTo>
                    <a:pt x="527" y="1701"/>
                  </a:lnTo>
                  <a:lnTo>
                    <a:pt x="521" y="1706"/>
                  </a:lnTo>
                  <a:lnTo>
                    <a:pt x="513" y="1712"/>
                  </a:lnTo>
                  <a:lnTo>
                    <a:pt x="507" y="1719"/>
                  </a:lnTo>
                  <a:lnTo>
                    <a:pt x="497" y="1726"/>
                  </a:lnTo>
                  <a:lnTo>
                    <a:pt x="488" y="1735"/>
                  </a:lnTo>
                  <a:lnTo>
                    <a:pt x="480" y="1745"/>
                  </a:lnTo>
                  <a:lnTo>
                    <a:pt x="471" y="1756"/>
                  </a:lnTo>
                  <a:lnTo>
                    <a:pt x="463" y="1765"/>
                  </a:lnTo>
                  <a:lnTo>
                    <a:pt x="457" y="1776"/>
                  </a:lnTo>
                  <a:lnTo>
                    <a:pt x="450" y="1789"/>
                  </a:lnTo>
                  <a:lnTo>
                    <a:pt x="444" y="1802"/>
                  </a:lnTo>
                  <a:lnTo>
                    <a:pt x="437" y="1814"/>
                  </a:lnTo>
                  <a:lnTo>
                    <a:pt x="431" y="1826"/>
                  </a:lnTo>
                  <a:lnTo>
                    <a:pt x="425" y="1839"/>
                  </a:lnTo>
                  <a:lnTo>
                    <a:pt x="421" y="1852"/>
                  </a:lnTo>
                  <a:lnTo>
                    <a:pt x="415" y="1865"/>
                  </a:lnTo>
                  <a:lnTo>
                    <a:pt x="411" y="1878"/>
                  </a:lnTo>
                  <a:lnTo>
                    <a:pt x="407" y="1892"/>
                  </a:lnTo>
                  <a:lnTo>
                    <a:pt x="404" y="1906"/>
                  </a:lnTo>
                  <a:lnTo>
                    <a:pt x="400" y="1919"/>
                  </a:lnTo>
                  <a:lnTo>
                    <a:pt x="395" y="1932"/>
                  </a:lnTo>
                  <a:lnTo>
                    <a:pt x="391" y="1945"/>
                  </a:lnTo>
                  <a:lnTo>
                    <a:pt x="390" y="1958"/>
                  </a:lnTo>
                  <a:lnTo>
                    <a:pt x="385" y="1969"/>
                  </a:lnTo>
                  <a:lnTo>
                    <a:pt x="384" y="1982"/>
                  </a:lnTo>
                  <a:lnTo>
                    <a:pt x="381" y="1995"/>
                  </a:lnTo>
                  <a:lnTo>
                    <a:pt x="380" y="2008"/>
                  </a:lnTo>
                  <a:lnTo>
                    <a:pt x="377" y="2018"/>
                  </a:lnTo>
                  <a:lnTo>
                    <a:pt x="375" y="2029"/>
                  </a:lnTo>
                  <a:lnTo>
                    <a:pt x="373" y="2039"/>
                  </a:lnTo>
                  <a:lnTo>
                    <a:pt x="373" y="2050"/>
                  </a:lnTo>
                  <a:lnTo>
                    <a:pt x="371" y="2059"/>
                  </a:lnTo>
                  <a:lnTo>
                    <a:pt x="370" y="2069"/>
                  </a:lnTo>
                  <a:lnTo>
                    <a:pt x="370" y="2078"/>
                  </a:lnTo>
                  <a:lnTo>
                    <a:pt x="370" y="2086"/>
                  </a:lnTo>
                  <a:lnTo>
                    <a:pt x="337" y="2056"/>
                  </a:lnTo>
                  <a:lnTo>
                    <a:pt x="326" y="2046"/>
                  </a:lnTo>
                  <a:lnTo>
                    <a:pt x="314" y="2036"/>
                  </a:lnTo>
                  <a:lnTo>
                    <a:pt x="303" y="2025"/>
                  </a:lnTo>
                  <a:lnTo>
                    <a:pt x="291" y="2015"/>
                  </a:lnTo>
                  <a:lnTo>
                    <a:pt x="280" y="2002"/>
                  </a:lnTo>
                  <a:lnTo>
                    <a:pt x="268" y="1990"/>
                  </a:lnTo>
                  <a:lnTo>
                    <a:pt x="261" y="1983"/>
                  </a:lnTo>
                  <a:lnTo>
                    <a:pt x="257" y="1978"/>
                  </a:lnTo>
                  <a:lnTo>
                    <a:pt x="250" y="1971"/>
                  </a:lnTo>
                  <a:lnTo>
                    <a:pt x="246" y="1965"/>
                  </a:lnTo>
                  <a:lnTo>
                    <a:pt x="238" y="1956"/>
                  </a:lnTo>
                  <a:lnTo>
                    <a:pt x="233" y="1951"/>
                  </a:lnTo>
                  <a:lnTo>
                    <a:pt x="226" y="1942"/>
                  </a:lnTo>
                  <a:lnTo>
                    <a:pt x="221" y="1936"/>
                  </a:lnTo>
                  <a:lnTo>
                    <a:pt x="214" y="1928"/>
                  </a:lnTo>
                  <a:lnTo>
                    <a:pt x="208" y="1921"/>
                  </a:lnTo>
                  <a:lnTo>
                    <a:pt x="201" y="1913"/>
                  </a:lnTo>
                  <a:lnTo>
                    <a:pt x="197" y="1906"/>
                  </a:lnTo>
                  <a:lnTo>
                    <a:pt x="190" y="1898"/>
                  </a:lnTo>
                  <a:lnTo>
                    <a:pt x="184" y="1891"/>
                  </a:lnTo>
                  <a:lnTo>
                    <a:pt x="179" y="1882"/>
                  </a:lnTo>
                  <a:lnTo>
                    <a:pt x="173" y="1875"/>
                  </a:lnTo>
                  <a:lnTo>
                    <a:pt x="167" y="1866"/>
                  </a:lnTo>
                  <a:lnTo>
                    <a:pt x="161" y="1859"/>
                  </a:lnTo>
                  <a:lnTo>
                    <a:pt x="156" y="1851"/>
                  </a:lnTo>
                  <a:lnTo>
                    <a:pt x="151" y="1843"/>
                  </a:lnTo>
                  <a:lnTo>
                    <a:pt x="151" y="1836"/>
                  </a:lnTo>
                  <a:lnTo>
                    <a:pt x="151" y="1831"/>
                  </a:lnTo>
                  <a:lnTo>
                    <a:pt x="151" y="1822"/>
                  </a:lnTo>
                  <a:lnTo>
                    <a:pt x="151" y="1814"/>
                  </a:lnTo>
                  <a:lnTo>
                    <a:pt x="151" y="1804"/>
                  </a:lnTo>
                  <a:lnTo>
                    <a:pt x="151" y="1794"/>
                  </a:lnTo>
                  <a:lnTo>
                    <a:pt x="151" y="1782"/>
                  </a:lnTo>
                  <a:lnTo>
                    <a:pt x="153" y="1771"/>
                  </a:lnTo>
                  <a:lnTo>
                    <a:pt x="153" y="1756"/>
                  </a:lnTo>
                  <a:lnTo>
                    <a:pt x="153" y="1744"/>
                  </a:lnTo>
                  <a:lnTo>
                    <a:pt x="154" y="1729"/>
                  </a:lnTo>
                  <a:lnTo>
                    <a:pt x="156" y="1715"/>
                  </a:lnTo>
                  <a:lnTo>
                    <a:pt x="156" y="1699"/>
                  </a:lnTo>
                  <a:lnTo>
                    <a:pt x="159" y="1685"/>
                  </a:lnTo>
                  <a:lnTo>
                    <a:pt x="160" y="1669"/>
                  </a:lnTo>
                  <a:lnTo>
                    <a:pt x="164" y="1655"/>
                  </a:lnTo>
                  <a:lnTo>
                    <a:pt x="164" y="1647"/>
                  </a:lnTo>
                  <a:lnTo>
                    <a:pt x="166" y="1638"/>
                  </a:lnTo>
                  <a:lnTo>
                    <a:pt x="167" y="1631"/>
                  </a:lnTo>
                  <a:lnTo>
                    <a:pt x="169" y="1624"/>
                  </a:lnTo>
                  <a:lnTo>
                    <a:pt x="173" y="1608"/>
                  </a:lnTo>
                  <a:lnTo>
                    <a:pt x="177" y="1594"/>
                  </a:lnTo>
                  <a:lnTo>
                    <a:pt x="180" y="1578"/>
                  </a:lnTo>
                  <a:lnTo>
                    <a:pt x="184" y="1564"/>
                  </a:lnTo>
                  <a:lnTo>
                    <a:pt x="190" y="1549"/>
                  </a:lnTo>
                  <a:lnTo>
                    <a:pt x="196" y="1537"/>
                  </a:lnTo>
                  <a:lnTo>
                    <a:pt x="200" y="1522"/>
                  </a:lnTo>
                  <a:lnTo>
                    <a:pt x="207" y="1510"/>
                  </a:lnTo>
                  <a:lnTo>
                    <a:pt x="213" y="1498"/>
                  </a:lnTo>
                  <a:lnTo>
                    <a:pt x="221" y="1488"/>
                  </a:lnTo>
                  <a:lnTo>
                    <a:pt x="228" y="1478"/>
                  </a:lnTo>
                  <a:lnTo>
                    <a:pt x="237" y="1470"/>
                  </a:lnTo>
                  <a:lnTo>
                    <a:pt x="246" y="1461"/>
                  </a:lnTo>
                  <a:lnTo>
                    <a:pt x="256" y="1455"/>
                  </a:lnTo>
                  <a:lnTo>
                    <a:pt x="266" y="1448"/>
                  </a:lnTo>
                  <a:lnTo>
                    <a:pt x="277" y="1444"/>
                  </a:lnTo>
                  <a:lnTo>
                    <a:pt x="288" y="1440"/>
                  </a:lnTo>
                  <a:lnTo>
                    <a:pt x="301" y="1440"/>
                  </a:lnTo>
                  <a:lnTo>
                    <a:pt x="314" y="1440"/>
                  </a:lnTo>
                  <a:lnTo>
                    <a:pt x="327" y="1442"/>
                  </a:lnTo>
                  <a:lnTo>
                    <a:pt x="334" y="1442"/>
                  </a:lnTo>
                  <a:lnTo>
                    <a:pt x="341" y="1445"/>
                  </a:lnTo>
                  <a:lnTo>
                    <a:pt x="350" y="1448"/>
                  </a:lnTo>
                  <a:lnTo>
                    <a:pt x="358" y="1452"/>
                  </a:lnTo>
                  <a:lnTo>
                    <a:pt x="367" y="1452"/>
                  </a:lnTo>
                  <a:lnTo>
                    <a:pt x="373" y="1447"/>
                  </a:lnTo>
                  <a:lnTo>
                    <a:pt x="373" y="1437"/>
                  </a:lnTo>
                  <a:lnTo>
                    <a:pt x="367" y="1432"/>
                  </a:lnTo>
                  <a:lnTo>
                    <a:pt x="357" y="1428"/>
                  </a:lnTo>
                  <a:lnTo>
                    <a:pt x="348" y="1424"/>
                  </a:lnTo>
                  <a:lnTo>
                    <a:pt x="340" y="1421"/>
                  </a:lnTo>
                  <a:lnTo>
                    <a:pt x="331" y="1420"/>
                  </a:lnTo>
                  <a:lnTo>
                    <a:pt x="323" y="1417"/>
                  </a:lnTo>
                  <a:lnTo>
                    <a:pt x="314" y="1417"/>
                  </a:lnTo>
                  <a:lnTo>
                    <a:pt x="306" y="1417"/>
                  </a:lnTo>
                  <a:lnTo>
                    <a:pt x="298" y="1417"/>
                  </a:lnTo>
                  <a:lnTo>
                    <a:pt x="283" y="1418"/>
                  </a:lnTo>
                  <a:lnTo>
                    <a:pt x="268" y="1422"/>
                  </a:lnTo>
                  <a:lnTo>
                    <a:pt x="254" y="1428"/>
                  </a:lnTo>
                  <a:lnTo>
                    <a:pt x="241" y="1437"/>
                  </a:lnTo>
                  <a:lnTo>
                    <a:pt x="231" y="1441"/>
                  </a:lnTo>
                  <a:lnTo>
                    <a:pt x="223" y="1448"/>
                  </a:lnTo>
                  <a:lnTo>
                    <a:pt x="216" y="1457"/>
                  </a:lnTo>
                  <a:lnTo>
                    <a:pt x="208" y="1465"/>
                  </a:lnTo>
                  <a:lnTo>
                    <a:pt x="200" y="1474"/>
                  </a:lnTo>
                  <a:lnTo>
                    <a:pt x="194" y="1485"/>
                  </a:lnTo>
                  <a:lnTo>
                    <a:pt x="187" y="1495"/>
                  </a:lnTo>
                  <a:lnTo>
                    <a:pt x="183" y="1508"/>
                  </a:lnTo>
                  <a:lnTo>
                    <a:pt x="177" y="1518"/>
                  </a:lnTo>
                  <a:lnTo>
                    <a:pt x="171" y="1531"/>
                  </a:lnTo>
                  <a:lnTo>
                    <a:pt x="167" y="1544"/>
                  </a:lnTo>
                  <a:lnTo>
                    <a:pt x="163" y="1557"/>
                  </a:lnTo>
                  <a:lnTo>
                    <a:pt x="159" y="1569"/>
                  </a:lnTo>
                  <a:lnTo>
                    <a:pt x="154" y="1582"/>
                  </a:lnTo>
                  <a:lnTo>
                    <a:pt x="151" y="1597"/>
                  </a:lnTo>
                  <a:lnTo>
                    <a:pt x="150" y="1611"/>
                  </a:lnTo>
                  <a:lnTo>
                    <a:pt x="146" y="1624"/>
                  </a:lnTo>
                  <a:lnTo>
                    <a:pt x="143" y="1638"/>
                  </a:lnTo>
                  <a:lnTo>
                    <a:pt x="140" y="1651"/>
                  </a:lnTo>
                  <a:lnTo>
                    <a:pt x="139" y="1665"/>
                  </a:lnTo>
                  <a:lnTo>
                    <a:pt x="136" y="1678"/>
                  </a:lnTo>
                  <a:lnTo>
                    <a:pt x="136" y="1692"/>
                  </a:lnTo>
                  <a:lnTo>
                    <a:pt x="133" y="1705"/>
                  </a:lnTo>
                  <a:lnTo>
                    <a:pt x="133" y="1719"/>
                  </a:lnTo>
                  <a:lnTo>
                    <a:pt x="131" y="1731"/>
                  </a:lnTo>
                  <a:lnTo>
                    <a:pt x="130" y="1744"/>
                  </a:lnTo>
                  <a:lnTo>
                    <a:pt x="129" y="1755"/>
                  </a:lnTo>
                  <a:lnTo>
                    <a:pt x="129" y="1768"/>
                  </a:lnTo>
                  <a:lnTo>
                    <a:pt x="129" y="1778"/>
                  </a:lnTo>
                  <a:lnTo>
                    <a:pt x="129" y="1788"/>
                  </a:lnTo>
                  <a:lnTo>
                    <a:pt x="129" y="1798"/>
                  </a:lnTo>
                  <a:lnTo>
                    <a:pt x="129" y="1809"/>
                  </a:lnTo>
                  <a:lnTo>
                    <a:pt x="121" y="1798"/>
                  </a:lnTo>
                  <a:lnTo>
                    <a:pt x="116" y="1788"/>
                  </a:lnTo>
                  <a:lnTo>
                    <a:pt x="109" y="1776"/>
                  </a:lnTo>
                  <a:lnTo>
                    <a:pt x="103" y="1766"/>
                  </a:lnTo>
                  <a:lnTo>
                    <a:pt x="97" y="1755"/>
                  </a:lnTo>
                  <a:lnTo>
                    <a:pt x="91" y="1745"/>
                  </a:lnTo>
                  <a:lnTo>
                    <a:pt x="86" y="1735"/>
                  </a:lnTo>
                  <a:lnTo>
                    <a:pt x="81" y="1725"/>
                  </a:lnTo>
                  <a:lnTo>
                    <a:pt x="76" y="1714"/>
                  </a:lnTo>
                  <a:lnTo>
                    <a:pt x="70" y="1704"/>
                  </a:lnTo>
                  <a:lnTo>
                    <a:pt x="64" y="1692"/>
                  </a:lnTo>
                  <a:lnTo>
                    <a:pt x="60" y="1682"/>
                  </a:lnTo>
                  <a:lnTo>
                    <a:pt x="56" y="1671"/>
                  </a:lnTo>
                  <a:lnTo>
                    <a:pt x="51" y="1661"/>
                  </a:lnTo>
                  <a:lnTo>
                    <a:pt x="47" y="1649"/>
                  </a:lnTo>
                  <a:lnTo>
                    <a:pt x="44" y="1639"/>
                  </a:lnTo>
                  <a:lnTo>
                    <a:pt x="40" y="1627"/>
                  </a:lnTo>
                  <a:lnTo>
                    <a:pt x="36" y="1617"/>
                  </a:lnTo>
                  <a:lnTo>
                    <a:pt x="32" y="1604"/>
                  </a:lnTo>
                  <a:lnTo>
                    <a:pt x="27" y="1594"/>
                  </a:lnTo>
                  <a:lnTo>
                    <a:pt x="23" y="1581"/>
                  </a:lnTo>
                  <a:lnTo>
                    <a:pt x="20" y="1571"/>
                  </a:lnTo>
                  <a:lnTo>
                    <a:pt x="17" y="1558"/>
                  </a:lnTo>
                  <a:lnTo>
                    <a:pt x="16" y="1548"/>
                  </a:lnTo>
                  <a:lnTo>
                    <a:pt x="12" y="1535"/>
                  </a:lnTo>
                  <a:lnTo>
                    <a:pt x="10" y="1525"/>
                  </a:lnTo>
                  <a:lnTo>
                    <a:pt x="7" y="1512"/>
                  </a:lnTo>
                  <a:lnTo>
                    <a:pt x="7" y="1502"/>
                  </a:lnTo>
                  <a:lnTo>
                    <a:pt x="4" y="1491"/>
                  </a:lnTo>
                  <a:lnTo>
                    <a:pt x="3" y="1480"/>
                  </a:lnTo>
                  <a:lnTo>
                    <a:pt x="3" y="1468"/>
                  </a:lnTo>
                  <a:lnTo>
                    <a:pt x="3" y="1458"/>
                  </a:lnTo>
                  <a:lnTo>
                    <a:pt x="2" y="1445"/>
                  </a:lnTo>
                  <a:lnTo>
                    <a:pt x="0" y="1435"/>
                  </a:lnTo>
                  <a:lnTo>
                    <a:pt x="0" y="1424"/>
                  </a:lnTo>
                  <a:lnTo>
                    <a:pt x="2" y="1415"/>
                  </a:lnTo>
                  <a:lnTo>
                    <a:pt x="2" y="1404"/>
                  </a:lnTo>
                  <a:lnTo>
                    <a:pt x="2" y="1395"/>
                  </a:lnTo>
                  <a:lnTo>
                    <a:pt x="3" y="1387"/>
                  </a:lnTo>
                  <a:lnTo>
                    <a:pt x="6" y="1378"/>
                  </a:lnTo>
                  <a:lnTo>
                    <a:pt x="6" y="1368"/>
                  </a:lnTo>
                  <a:lnTo>
                    <a:pt x="9" y="1360"/>
                  </a:lnTo>
                  <a:lnTo>
                    <a:pt x="10" y="1351"/>
                  </a:lnTo>
                  <a:lnTo>
                    <a:pt x="13" y="1344"/>
                  </a:lnTo>
                  <a:lnTo>
                    <a:pt x="19" y="1330"/>
                  </a:lnTo>
                  <a:lnTo>
                    <a:pt x="26" y="1317"/>
                  </a:lnTo>
                  <a:lnTo>
                    <a:pt x="32" y="1304"/>
                  </a:lnTo>
                  <a:lnTo>
                    <a:pt x="40" y="1293"/>
                  </a:lnTo>
                  <a:lnTo>
                    <a:pt x="49" y="1281"/>
                  </a:lnTo>
                  <a:lnTo>
                    <a:pt x="57" y="1273"/>
                  </a:lnTo>
                  <a:lnTo>
                    <a:pt x="66" y="1263"/>
                  </a:lnTo>
                  <a:lnTo>
                    <a:pt x="76" y="1254"/>
                  </a:lnTo>
                  <a:lnTo>
                    <a:pt x="86" y="1247"/>
                  </a:lnTo>
                  <a:lnTo>
                    <a:pt x="97" y="1241"/>
                  </a:lnTo>
                  <a:lnTo>
                    <a:pt x="106" y="1234"/>
                  </a:lnTo>
                  <a:lnTo>
                    <a:pt x="116" y="1228"/>
                  </a:lnTo>
                  <a:lnTo>
                    <a:pt x="126" y="1224"/>
                  </a:lnTo>
                  <a:lnTo>
                    <a:pt x="136" y="1220"/>
                  </a:lnTo>
                  <a:lnTo>
                    <a:pt x="144" y="1216"/>
                  </a:lnTo>
                  <a:lnTo>
                    <a:pt x="153" y="1213"/>
                  </a:lnTo>
                  <a:lnTo>
                    <a:pt x="161" y="1210"/>
                  </a:lnTo>
                  <a:lnTo>
                    <a:pt x="171" y="1208"/>
                  </a:lnTo>
                  <a:lnTo>
                    <a:pt x="186" y="1204"/>
                  </a:lnTo>
                  <a:lnTo>
                    <a:pt x="197" y="1203"/>
                  </a:lnTo>
                  <a:lnTo>
                    <a:pt x="206" y="1201"/>
                  </a:lnTo>
                  <a:lnTo>
                    <a:pt x="211" y="1201"/>
                  </a:lnTo>
                  <a:lnTo>
                    <a:pt x="216" y="1200"/>
                  </a:lnTo>
                  <a:lnTo>
                    <a:pt x="220" y="1197"/>
                  </a:lnTo>
                  <a:lnTo>
                    <a:pt x="221" y="1193"/>
                  </a:lnTo>
                  <a:lnTo>
                    <a:pt x="223" y="1188"/>
                  </a:lnTo>
                  <a:lnTo>
                    <a:pt x="220" y="1184"/>
                  </a:lnTo>
                  <a:lnTo>
                    <a:pt x="220" y="1176"/>
                  </a:lnTo>
                  <a:lnTo>
                    <a:pt x="218" y="1168"/>
                  </a:lnTo>
                  <a:lnTo>
                    <a:pt x="217" y="1163"/>
                  </a:lnTo>
                  <a:lnTo>
                    <a:pt x="217" y="1154"/>
                  </a:lnTo>
                  <a:lnTo>
                    <a:pt x="217" y="1146"/>
                  </a:lnTo>
                  <a:lnTo>
                    <a:pt x="216" y="1134"/>
                  </a:lnTo>
                  <a:lnTo>
                    <a:pt x="216" y="1124"/>
                  </a:lnTo>
                  <a:lnTo>
                    <a:pt x="216" y="1111"/>
                  </a:lnTo>
                  <a:lnTo>
                    <a:pt x="217" y="1098"/>
                  </a:lnTo>
                  <a:lnTo>
                    <a:pt x="217" y="1083"/>
                  </a:lnTo>
                  <a:lnTo>
                    <a:pt x="218" y="1069"/>
                  </a:lnTo>
                  <a:lnTo>
                    <a:pt x="220" y="1053"/>
                  </a:lnTo>
                  <a:lnTo>
                    <a:pt x="224" y="1039"/>
                  </a:lnTo>
                  <a:lnTo>
                    <a:pt x="224" y="1029"/>
                  </a:lnTo>
                  <a:lnTo>
                    <a:pt x="226" y="1020"/>
                  </a:lnTo>
                  <a:lnTo>
                    <a:pt x="227" y="1011"/>
                  </a:lnTo>
                  <a:lnTo>
                    <a:pt x="230" y="1003"/>
                  </a:lnTo>
                  <a:lnTo>
                    <a:pt x="231" y="993"/>
                  </a:lnTo>
                  <a:lnTo>
                    <a:pt x="234" y="984"/>
                  </a:lnTo>
                  <a:lnTo>
                    <a:pt x="236" y="974"/>
                  </a:lnTo>
                  <a:lnTo>
                    <a:pt x="240" y="966"/>
                  </a:lnTo>
                  <a:lnTo>
                    <a:pt x="243" y="954"/>
                  </a:lnTo>
                  <a:lnTo>
                    <a:pt x="246" y="946"/>
                  </a:lnTo>
                  <a:lnTo>
                    <a:pt x="248" y="934"/>
                  </a:lnTo>
                  <a:lnTo>
                    <a:pt x="253" y="926"/>
                  </a:lnTo>
                  <a:lnTo>
                    <a:pt x="257" y="914"/>
                  </a:lnTo>
                  <a:lnTo>
                    <a:pt x="261" y="906"/>
                  </a:lnTo>
                  <a:lnTo>
                    <a:pt x="266" y="894"/>
                  </a:lnTo>
                  <a:lnTo>
                    <a:pt x="271" y="886"/>
                  </a:lnTo>
                  <a:lnTo>
                    <a:pt x="276" y="874"/>
                  </a:lnTo>
                  <a:lnTo>
                    <a:pt x="280" y="863"/>
                  </a:lnTo>
                  <a:lnTo>
                    <a:pt x="286" y="852"/>
                  </a:lnTo>
                  <a:lnTo>
                    <a:pt x="293" y="842"/>
                  </a:lnTo>
                  <a:lnTo>
                    <a:pt x="297" y="830"/>
                  </a:lnTo>
                  <a:lnTo>
                    <a:pt x="304" y="820"/>
                  </a:lnTo>
                  <a:lnTo>
                    <a:pt x="310" y="809"/>
                  </a:lnTo>
                  <a:lnTo>
                    <a:pt x="318" y="799"/>
                  </a:lnTo>
                  <a:lnTo>
                    <a:pt x="326" y="786"/>
                  </a:lnTo>
                  <a:lnTo>
                    <a:pt x="333" y="776"/>
                  </a:lnTo>
                  <a:lnTo>
                    <a:pt x="341" y="763"/>
                  </a:lnTo>
                  <a:lnTo>
                    <a:pt x="350" y="753"/>
                  </a:lnTo>
                  <a:lnTo>
                    <a:pt x="358" y="742"/>
                  </a:lnTo>
                  <a:lnTo>
                    <a:pt x="367" y="730"/>
                  </a:lnTo>
                  <a:lnTo>
                    <a:pt x="377" y="719"/>
                  </a:lnTo>
                  <a:lnTo>
                    <a:pt x="388" y="709"/>
                  </a:lnTo>
                  <a:lnTo>
                    <a:pt x="397" y="696"/>
                  </a:lnTo>
                  <a:lnTo>
                    <a:pt x="408" y="685"/>
                  </a:lnTo>
                  <a:lnTo>
                    <a:pt x="418" y="673"/>
                  </a:lnTo>
                  <a:lnTo>
                    <a:pt x="430" y="663"/>
                  </a:lnTo>
                  <a:lnTo>
                    <a:pt x="441" y="652"/>
                  </a:lnTo>
                  <a:lnTo>
                    <a:pt x="453" y="642"/>
                  </a:lnTo>
                  <a:lnTo>
                    <a:pt x="465" y="632"/>
                  </a:lnTo>
                  <a:lnTo>
                    <a:pt x="478" y="623"/>
                  </a:lnTo>
                  <a:lnTo>
                    <a:pt x="490" y="613"/>
                  </a:lnTo>
                  <a:lnTo>
                    <a:pt x="503" y="605"/>
                  </a:lnTo>
                  <a:lnTo>
                    <a:pt x="515" y="596"/>
                  </a:lnTo>
                  <a:lnTo>
                    <a:pt x="530" y="588"/>
                  </a:lnTo>
                  <a:lnTo>
                    <a:pt x="542" y="579"/>
                  </a:lnTo>
                  <a:lnTo>
                    <a:pt x="557" y="570"/>
                  </a:lnTo>
                  <a:lnTo>
                    <a:pt x="571" y="563"/>
                  </a:lnTo>
                  <a:lnTo>
                    <a:pt x="585" y="556"/>
                  </a:lnTo>
                  <a:lnTo>
                    <a:pt x="598" y="548"/>
                  </a:lnTo>
                  <a:lnTo>
                    <a:pt x="612" y="539"/>
                  </a:lnTo>
                  <a:lnTo>
                    <a:pt x="627" y="532"/>
                  </a:lnTo>
                  <a:lnTo>
                    <a:pt x="641" y="526"/>
                  </a:lnTo>
                  <a:lnTo>
                    <a:pt x="655" y="518"/>
                  </a:lnTo>
                  <a:lnTo>
                    <a:pt x="670" y="512"/>
                  </a:lnTo>
                  <a:lnTo>
                    <a:pt x="684" y="505"/>
                  </a:lnTo>
                  <a:lnTo>
                    <a:pt x="700" y="500"/>
                  </a:lnTo>
                  <a:lnTo>
                    <a:pt x="714" y="493"/>
                  </a:lnTo>
                  <a:lnTo>
                    <a:pt x="728" y="488"/>
                  </a:lnTo>
                  <a:lnTo>
                    <a:pt x="742" y="482"/>
                  </a:lnTo>
                  <a:lnTo>
                    <a:pt x="758" y="478"/>
                  </a:lnTo>
                  <a:lnTo>
                    <a:pt x="771" y="472"/>
                  </a:lnTo>
                  <a:lnTo>
                    <a:pt x="787" y="468"/>
                  </a:lnTo>
                  <a:lnTo>
                    <a:pt x="799" y="463"/>
                  </a:lnTo>
                  <a:lnTo>
                    <a:pt x="815" y="459"/>
                  </a:lnTo>
                  <a:lnTo>
                    <a:pt x="828" y="453"/>
                  </a:lnTo>
                  <a:lnTo>
                    <a:pt x="841" y="449"/>
                  </a:lnTo>
                  <a:lnTo>
                    <a:pt x="854" y="445"/>
                  </a:lnTo>
                  <a:lnTo>
                    <a:pt x="868" y="441"/>
                  </a:lnTo>
                  <a:lnTo>
                    <a:pt x="881" y="436"/>
                  </a:lnTo>
                  <a:lnTo>
                    <a:pt x="894" y="433"/>
                  </a:lnTo>
                  <a:lnTo>
                    <a:pt x="906" y="431"/>
                  </a:lnTo>
                  <a:lnTo>
                    <a:pt x="919" y="428"/>
                  </a:lnTo>
                  <a:lnTo>
                    <a:pt x="929" y="423"/>
                  </a:lnTo>
                  <a:lnTo>
                    <a:pt x="941" y="421"/>
                  </a:lnTo>
                  <a:lnTo>
                    <a:pt x="952" y="418"/>
                  </a:lnTo>
                  <a:lnTo>
                    <a:pt x="964" y="415"/>
                  </a:lnTo>
                  <a:lnTo>
                    <a:pt x="974" y="412"/>
                  </a:lnTo>
                  <a:lnTo>
                    <a:pt x="985" y="411"/>
                  </a:lnTo>
                  <a:lnTo>
                    <a:pt x="995" y="408"/>
                  </a:lnTo>
                  <a:lnTo>
                    <a:pt x="1005" y="408"/>
                  </a:lnTo>
                  <a:lnTo>
                    <a:pt x="1012" y="405"/>
                  </a:lnTo>
                  <a:lnTo>
                    <a:pt x="1021" y="403"/>
                  </a:lnTo>
                  <a:lnTo>
                    <a:pt x="1029" y="401"/>
                  </a:lnTo>
                  <a:lnTo>
                    <a:pt x="1038" y="401"/>
                  </a:lnTo>
                  <a:lnTo>
                    <a:pt x="1051" y="398"/>
                  </a:lnTo>
                  <a:lnTo>
                    <a:pt x="1063" y="396"/>
                  </a:lnTo>
                  <a:lnTo>
                    <a:pt x="1072" y="393"/>
                  </a:lnTo>
                  <a:lnTo>
                    <a:pt x="1079" y="393"/>
                  </a:lnTo>
                  <a:lnTo>
                    <a:pt x="1083" y="393"/>
                  </a:lnTo>
                  <a:lnTo>
                    <a:pt x="1088" y="393"/>
                  </a:lnTo>
                  <a:lnTo>
                    <a:pt x="1092" y="391"/>
                  </a:lnTo>
                  <a:lnTo>
                    <a:pt x="1096" y="386"/>
                  </a:lnTo>
                  <a:lnTo>
                    <a:pt x="1096" y="381"/>
                  </a:lnTo>
                  <a:lnTo>
                    <a:pt x="1095" y="376"/>
                  </a:lnTo>
                  <a:lnTo>
                    <a:pt x="1092" y="372"/>
                  </a:lnTo>
                  <a:lnTo>
                    <a:pt x="1089" y="365"/>
                  </a:lnTo>
                  <a:lnTo>
                    <a:pt x="1085" y="359"/>
                  </a:lnTo>
                  <a:lnTo>
                    <a:pt x="1082" y="355"/>
                  </a:lnTo>
                  <a:lnTo>
                    <a:pt x="1078" y="348"/>
                  </a:lnTo>
                  <a:lnTo>
                    <a:pt x="1075" y="342"/>
                  </a:lnTo>
                  <a:lnTo>
                    <a:pt x="1071" y="333"/>
                  </a:lnTo>
                  <a:lnTo>
                    <a:pt x="1066" y="325"/>
                  </a:lnTo>
                  <a:lnTo>
                    <a:pt x="1062" y="315"/>
                  </a:lnTo>
                  <a:lnTo>
                    <a:pt x="1058" y="305"/>
                  </a:lnTo>
                  <a:lnTo>
                    <a:pt x="1053" y="294"/>
                  </a:lnTo>
                  <a:lnTo>
                    <a:pt x="1049" y="284"/>
                  </a:lnTo>
                  <a:lnTo>
                    <a:pt x="1045" y="272"/>
                  </a:lnTo>
                  <a:lnTo>
                    <a:pt x="1042" y="261"/>
                  </a:lnTo>
                  <a:lnTo>
                    <a:pt x="1038" y="248"/>
                  </a:lnTo>
                  <a:lnTo>
                    <a:pt x="1034" y="235"/>
                  </a:lnTo>
                  <a:lnTo>
                    <a:pt x="1031" y="222"/>
                  </a:lnTo>
                  <a:lnTo>
                    <a:pt x="1029" y="209"/>
                  </a:lnTo>
                  <a:lnTo>
                    <a:pt x="1026" y="195"/>
                  </a:lnTo>
                  <a:lnTo>
                    <a:pt x="1025" y="182"/>
                  </a:lnTo>
                  <a:lnTo>
                    <a:pt x="1025" y="168"/>
                  </a:lnTo>
                  <a:lnTo>
                    <a:pt x="1026" y="155"/>
                  </a:lnTo>
                  <a:lnTo>
                    <a:pt x="1026" y="141"/>
                  </a:lnTo>
                  <a:lnTo>
                    <a:pt x="1028" y="128"/>
                  </a:lnTo>
                  <a:lnTo>
                    <a:pt x="1031" y="114"/>
                  </a:lnTo>
                  <a:lnTo>
                    <a:pt x="1035" y="101"/>
                  </a:lnTo>
                  <a:lnTo>
                    <a:pt x="1039" y="88"/>
                  </a:lnTo>
                  <a:lnTo>
                    <a:pt x="1045" y="75"/>
                  </a:lnTo>
                  <a:lnTo>
                    <a:pt x="1052" y="64"/>
                  </a:lnTo>
                  <a:lnTo>
                    <a:pt x="1062" y="52"/>
                  </a:lnTo>
                  <a:lnTo>
                    <a:pt x="1066" y="44"/>
                  </a:lnTo>
                  <a:lnTo>
                    <a:pt x="1075" y="35"/>
                  </a:lnTo>
                  <a:lnTo>
                    <a:pt x="1083" y="28"/>
                  </a:lnTo>
                  <a:lnTo>
                    <a:pt x="1093" y="24"/>
                  </a:lnTo>
                  <a:lnTo>
                    <a:pt x="1103" y="18"/>
                  </a:lnTo>
                  <a:lnTo>
                    <a:pt x="1115" y="14"/>
                  </a:lnTo>
                  <a:lnTo>
                    <a:pt x="1128" y="11"/>
                  </a:lnTo>
                  <a:lnTo>
                    <a:pt x="1142" y="8"/>
                  </a:lnTo>
                  <a:lnTo>
                    <a:pt x="1155" y="4"/>
                  </a:lnTo>
                  <a:lnTo>
                    <a:pt x="1171" y="2"/>
                  </a:lnTo>
                  <a:lnTo>
                    <a:pt x="1178" y="1"/>
                  </a:lnTo>
                  <a:lnTo>
                    <a:pt x="1185" y="1"/>
                  </a:lnTo>
                  <a:lnTo>
                    <a:pt x="1193" y="1"/>
                  </a:lnTo>
                  <a:lnTo>
                    <a:pt x="1202" y="1"/>
                  </a:lnTo>
                  <a:lnTo>
                    <a:pt x="1209" y="0"/>
                  </a:lnTo>
                  <a:lnTo>
                    <a:pt x="1218" y="0"/>
                  </a:lnTo>
                  <a:lnTo>
                    <a:pt x="1226" y="0"/>
                  </a:lnTo>
                  <a:lnTo>
                    <a:pt x="1235" y="0"/>
                  </a:lnTo>
                  <a:lnTo>
                    <a:pt x="1243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2" y="1"/>
                  </a:lnTo>
                  <a:lnTo>
                    <a:pt x="1280" y="1"/>
                  </a:lnTo>
                  <a:lnTo>
                    <a:pt x="1289" y="1"/>
                  </a:lnTo>
                  <a:lnTo>
                    <a:pt x="1298" y="1"/>
                  </a:lnTo>
                  <a:lnTo>
                    <a:pt x="1306" y="1"/>
                  </a:lnTo>
                  <a:lnTo>
                    <a:pt x="1315" y="1"/>
                  </a:lnTo>
                  <a:lnTo>
                    <a:pt x="1325" y="2"/>
                  </a:lnTo>
                  <a:lnTo>
                    <a:pt x="1335" y="4"/>
                  </a:lnTo>
                  <a:lnTo>
                    <a:pt x="1345" y="5"/>
                  </a:lnTo>
                  <a:lnTo>
                    <a:pt x="1353" y="5"/>
                  </a:lnTo>
                  <a:lnTo>
                    <a:pt x="1362" y="7"/>
                  </a:lnTo>
                  <a:lnTo>
                    <a:pt x="1372" y="8"/>
                  </a:lnTo>
                  <a:lnTo>
                    <a:pt x="1382" y="10"/>
                  </a:lnTo>
                  <a:lnTo>
                    <a:pt x="1390" y="10"/>
                  </a:lnTo>
                  <a:lnTo>
                    <a:pt x="1400" y="11"/>
                  </a:lnTo>
                  <a:lnTo>
                    <a:pt x="1410" y="12"/>
                  </a:lnTo>
                  <a:lnTo>
                    <a:pt x="1420" y="15"/>
                  </a:lnTo>
                  <a:lnTo>
                    <a:pt x="1429" y="15"/>
                  </a:lnTo>
                  <a:lnTo>
                    <a:pt x="1439" y="17"/>
                  </a:lnTo>
                  <a:lnTo>
                    <a:pt x="1447" y="18"/>
                  </a:lnTo>
                  <a:lnTo>
                    <a:pt x="1457" y="19"/>
                  </a:lnTo>
                  <a:lnTo>
                    <a:pt x="1466" y="21"/>
                  </a:lnTo>
                  <a:lnTo>
                    <a:pt x="1476" y="22"/>
                  </a:lnTo>
                  <a:lnTo>
                    <a:pt x="1485" y="24"/>
                  </a:lnTo>
                  <a:lnTo>
                    <a:pt x="1495" y="27"/>
                  </a:lnTo>
                  <a:lnTo>
                    <a:pt x="1503" y="27"/>
                  </a:lnTo>
                  <a:lnTo>
                    <a:pt x="1512" y="28"/>
                  </a:lnTo>
                  <a:lnTo>
                    <a:pt x="1520" y="29"/>
                  </a:lnTo>
                  <a:lnTo>
                    <a:pt x="1529" y="31"/>
                  </a:lnTo>
                  <a:lnTo>
                    <a:pt x="1537" y="32"/>
                  </a:lnTo>
                  <a:lnTo>
                    <a:pt x="1546" y="34"/>
                  </a:lnTo>
                  <a:lnTo>
                    <a:pt x="1554" y="35"/>
                  </a:lnTo>
                  <a:lnTo>
                    <a:pt x="1564" y="38"/>
                  </a:lnTo>
                  <a:lnTo>
                    <a:pt x="1579" y="39"/>
                  </a:lnTo>
                  <a:lnTo>
                    <a:pt x="1594" y="41"/>
                  </a:lnTo>
                  <a:lnTo>
                    <a:pt x="1609" y="42"/>
                  </a:lnTo>
                  <a:lnTo>
                    <a:pt x="1624" y="45"/>
                  </a:lnTo>
                  <a:lnTo>
                    <a:pt x="1637" y="47"/>
                  </a:lnTo>
                  <a:lnTo>
                    <a:pt x="1650" y="49"/>
                  </a:lnTo>
                  <a:lnTo>
                    <a:pt x="1663" y="51"/>
                  </a:lnTo>
                  <a:lnTo>
                    <a:pt x="1676" y="54"/>
                  </a:lnTo>
                  <a:lnTo>
                    <a:pt x="1686" y="54"/>
                  </a:lnTo>
                  <a:lnTo>
                    <a:pt x="1696" y="55"/>
                  </a:lnTo>
                  <a:lnTo>
                    <a:pt x="1706" y="55"/>
                  </a:lnTo>
                  <a:lnTo>
                    <a:pt x="1716" y="57"/>
                  </a:lnTo>
                  <a:lnTo>
                    <a:pt x="1723" y="57"/>
                  </a:lnTo>
                  <a:lnTo>
                    <a:pt x="1731" y="57"/>
                  </a:lnTo>
                  <a:lnTo>
                    <a:pt x="1737" y="57"/>
                  </a:lnTo>
                  <a:lnTo>
                    <a:pt x="1744" y="57"/>
                  </a:lnTo>
                  <a:lnTo>
                    <a:pt x="1760" y="54"/>
                  </a:lnTo>
                  <a:lnTo>
                    <a:pt x="1773" y="49"/>
                  </a:lnTo>
                  <a:lnTo>
                    <a:pt x="1786" y="47"/>
                  </a:lnTo>
                  <a:lnTo>
                    <a:pt x="1799" y="44"/>
                  </a:lnTo>
                  <a:lnTo>
                    <a:pt x="1813" y="44"/>
                  </a:lnTo>
                  <a:lnTo>
                    <a:pt x="1826" y="42"/>
                  </a:lnTo>
                  <a:lnTo>
                    <a:pt x="1841" y="42"/>
                  </a:lnTo>
                  <a:lnTo>
                    <a:pt x="1849" y="42"/>
                  </a:lnTo>
                  <a:lnTo>
                    <a:pt x="1856" y="42"/>
                  </a:lnTo>
                  <a:lnTo>
                    <a:pt x="1864" y="44"/>
                  </a:lnTo>
                  <a:lnTo>
                    <a:pt x="1874" y="47"/>
                  </a:lnTo>
                  <a:lnTo>
                    <a:pt x="1883" y="47"/>
                  </a:lnTo>
                  <a:lnTo>
                    <a:pt x="1891" y="48"/>
                  </a:lnTo>
                  <a:lnTo>
                    <a:pt x="1901" y="49"/>
                  </a:lnTo>
                  <a:lnTo>
                    <a:pt x="1913" y="54"/>
                  </a:lnTo>
                  <a:lnTo>
                    <a:pt x="1923" y="57"/>
                  </a:lnTo>
                  <a:lnTo>
                    <a:pt x="1934" y="59"/>
                  </a:lnTo>
                  <a:lnTo>
                    <a:pt x="1947" y="64"/>
                  </a:lnTo>
                  <a:lnTo>
                    <a:pt x="1960" y="69"/>
                  </a:lnTo>
                  <a:lnTo>
                    <a:pt x="1973" y="74"/>
                  </a:lnTo>
                  <a:lnTo>
                    <a:pt x="1986" y="78"/>
                  </a:lnTo>
                  <a:lnTo>
                    <a:pt x="1993" y="81"/>
                  </a:lnTo>
                  <a:lnTo>
                    <a:pt x="2000" y="84"/>
                  </a:lnTo>
                  <a:lnTo>
                    <a:pt x="2008" y="87"/>
                  </a:lnTo>
                  <a:lnTo>
                    <a:pt x="2017" y="91"/>
                  </a:lnTo>
                  <a:lnTo>
                    <a:pt x="2024" y="94"/>
                  </a:lnTo>
                  <a:lnTo>
                    <a:pt x="2031" y="97"/>
                  </a:lnTo>
                  <a:lnTo>
                    <a:pt x="2040" y="99"/>
                  </a:lnTo>
                  <a:lnTo>
                    <a:pt x="2050" y="104"/>
                  </a:lnTo>
                  <a:lnTo>
                    <a:pt x="2058" y="108"/>
                  </a:lnTo>
                  <a:lnTo>
                    <a:pt x="2067" y="112"/>
                  </a:lnTo>
                  <a:lnTo>
                    <a:pt x="2077" y="117"/>
                  </a:lnTo>
                  <a:lnTo>
                    <a:pt x="2087" y="122"/>
                  </a:lnTo>
                  <a:lnTo>
                    <a:pt x="2097" y="125"/>
                  </a:lnTo>
                  <a:lnTo>
                    <a:pt x="2108" y="129"/>
                  </a:lnTo>
                  <a:lnTo>
                    <a:pt x="2118" y="134"/>
                  </a:lnTo>
                  <a:lnTo>
                    <a:pt x="2130" y="138"/>
                  </a:lnTo>
                  <a:lnTo>
                    <a:pt x="2138" y="141"/>
                  </a:lnTo>
                  <a:lnTo>
                    <a:pt x="2148" y="145"/>
                  </a:lnTo>
                  <a:lnTo>
                    <a:pt x="2158" y="148"/>
                  </a:lnTo>
                  <a:lnTo>
                    <a:pt x="2168" y="151"/>
                  </a:lnTo>
                  <a:lnTo>
                    <a:pt x="2177" y="152"/>
                  </a:lnTo>
                  <a:lnTo>
                    <a:pt x="2185" y="154"/>
                  </a:lnTo>
                  <a:lnTo>
                    <a:pt x="2194" y="155"/>
                  </a:lnTo>
                  <a:lnTo>
                    <a:pt x="2202" y="157"/>
                  </a:lnTo>
                  <a:lnTo>
                    <a:pt x="2211" y="157"/>
                  </a:lnTo>
                  <a:lnTo>
                    <a:pt x="2220" y="158"/>
                  </a:lnTo>
                  <a:lnTo>
                    <a:pt x="2228" y="159"/>
                  </a:lnTo>
                  <a:lnTo>
                    <a:pt x="2237" y="161"/>
                  </a:lnTo>
                  <a:lnTo>
                    <a:pt x="2251" y="161"/>
                  </a:lnTo>
                  <a:lnTo>
                    <a:pt x="2267" y="161"/>
                  </a:lnTo>
                  <a:lnTo>
                    <a:pt x="2281" y="159"/>
                  </a:lnTo>
                  <a:lnTo>
                    <a:pt x="2295" y="159"/>
                  </a:lnTo>
                  <a:lnTo>
                    <a:pt x="2307" y="157"/>
                  </a:lnTo>
                  <a:lnTo>
                    <a:pt x="2320" y="155"/>
                  </a:lnTo>
                  <a:lnTo>
                    <a:pt x="2332" y="154"/>
                  </a:lnTo>
                  <a:lnTo>
                    <a:pt x="2345" y="152"/>
                  </a:lnTo>
                  <a:lnTo>
                    <a:pt x="2354" y="149"/>
                  </a:lnTo>
                  <a:lnTo>
                    <a:pt x="2362" y="148"/>
                  </a:lnTo>
                  <a:lnTo>
                    <a:pt x="2371" y="145"/>
                  </a:lnTo>
                  <a:lnTo>
                    <a:pt x="2381" y="145"/>
                  </a:lnTo>
                  <a:lnTo>
                    <a:pt x="2389" y="144"/>
                  </a:lnTo>
                  <a:lnTo>
                    <a:pt x="2398" y="142"/>
                  </a:lnTo>
                  <a:lnTo>
                    <a:pt x="2407" y="142"/>
                  </a:lnTo>
                  <a:lnTo>
                    <a:pt x="2417" y="144"/>
                  </a:lnTo>
                  <a:lnTo>
                    <a:pt x="2425" y="144"/>
                  </a:lnTo>
                  <a:lnTo>
                    <a:pt x="2434" y="145"/>
                  </a:lnTo>
                  <a:lnTo>
                    <a:pt x="2442" y="147"/>
                  </a:lnTo>
                  <a:lnTo>
                    <a:pt x="2451" y="151"/>
                  </a:lnTo>
                  <a:lnTo>
                    <a:pt x="2459" y="154"/>
                  </a:lnTo>
                  <a:lnTo>
                    <a:pt x="2468" y="158"/>
                  </a:lnTo>
                  <a:lnTo>
                    <a:pt x="2478" y="162"/>
                  </a:lnTo>
                  <a:lnTo>
                    <a:pt x="2488" y="171"/>
                  </a:lnTo>
                  <a:lnTo>
                    <a:pt x="2494" y="175"/>
                  </a:lnTo>
                  <a:lnTo>
                    <a:pt x="2501" y="181"/>
                  </a:lnTo>
                  <a:lnTo>
                    <a:pt x="2508" y="186"/>
                  </a:lnTo>
                  <a:lnTo>
                    <a:pt x="2517" y="195"/>
                  </a:lnTo>
                  <a:lnTo>
                    <a:pt x="2524" y="204"/>
                  </a:lnTo>
                  <a:lnTo>
                    <a:pt x="2532" y="212"/>
                  </a:lnTo>
                  <a:lnTo>
                    <a:pt x="2541" y="221"/>
                  </a:lnTo>
                  <a:lnTo>
                    <a:pt x="2549" y="232"/>
                  </a:lnTo>
                  <a:lnTo>
                    <a:pt x="2556" y="241"/>
                  </a:lnTo>
                  <a:lnTo>
                    <a:pt x="2565" y="252"/>
                  </a:lnTo>
                  <a:lnTo>
                    <a:pt x="2574" y="265"/>
                  </a:lnTo>
                  <a:lnTo>
                    <a:pt x="2582" y="278"/>
                  </a:lnTo>
                  <a:lnTo>
                    <a:pt x="2591" y="289"/>
                  </a:lnTo>
                  <a:lnTo>
                    <a:pt x="2599" y="302"/>
                  </a:lnTo>
                  <a:lnTo>
                    <a:pt x="2604" y="309"/>
                  </a:lnTo>
                  <a:lnTo>
                    <a:pt x="2608" y="316"/>
                  </a:lnTo>
                  <a:lnTo>
                    <a:pt x="2612" y="323"/>
                  </a:lnTo>
                  <a:lnTo>
                    <a:pt x="2616" y="332"/>
                  </a:lnTo>
                  <a:lnTo>
                    <a:pt x="2619" y="338"/>
                  </a:lnTo>
                  <a:lnTo>
                    <a:pt x="2624" y="345"/>
                  </a:lnTo>
                  <a:lnTo>
                    <a:pt x="2626" y="352"/>
                  </a:lnTo>
                  <a:lnTo>
                    <a:pt x="2631" y="359"/>
                  </a:lnTo>
                  <a:lnTo>
                    <a:pt x="2634" y="366"/>
                  </a:lnTo>
                  <a:lnTo>
                    <a:pt x="2638" y="373"/>
                  </a:lnTo>
                  <a:lnTo>
                    <a:pt x="2642" y="382"/>
                  </a:lnTo>
                  <a:lnTo>
                    <a:pt x="2646" y="391"/>
                  </a:lnTo>
                  <a:lnTo>
                    <a:pt x="2652" y="405"/>
                  </a:lnTo>
                  <a:lnTo>
                    <a:pt x="2659" y="421"/>
                  </a:lnTo>
                  <a:lnTo>
                    <a:pt x="2662" y="428"/>
                  </a:lnTo>
                  <a:lnTo>
                    <a:pt x="2666" y="436"/>
                  </a:lnTo>
                  <a:lnTo>
                    <a:pt x="2669" y="445"/>
                  </a:lnTo>
                  <a:lnTo>
                    <a:pt x="2674" y="453"/>
                  </a:lnTo>
                  <a:lnTo>
                    <a:pt x="2675" y="461"/>
                  </a:lnTo>
                  <a:lnTo>
                    <a:pt x="2678" y="469"/>
                  </a:lnTo>
                  <a:lnTo>
                    <a:pt x="2681" y="476"/>
                  </a:lnTo>
                  <a:lnTo>
                    <a:pt x="2684" y="485"/>
                  </a:lnTo>
                  <a:lnTo>
                    <a:pt x="2685" y="492"/>
                  </a:lnTo>
                  <a:lnTo>
                    <a:pt x="2688" y="500"/>
                  </a:lnTo>
                  <a:lnTo>
                    <a:pt x="2691" y="509"/>
                  </a:lnTo>
                  <a:lnTo>
                    <a:pt x="2694" y="518"/>
                  </a:lnTo>
                  <a:lnTo>
                    <a:pt x="2695" y="525"/>
                  </a:lnTo>
                  <a:lnTo>
                    <a:pt x="2698" y="533"/>
                  </a:lnTo>
                  <a:lnTo>
                    <a:pt x="2699" y="542"/>
                  </a:lnTo>
                  <a:lnTo>
                    <a:pt x="2702" y="550"/>
                  </a:lnTo>
                  <a:lnTo>
                    <a:pt x="2703" y="559"/>
                  </a:lnTo>
                  <a:lnTo>
                    <a:pt x="2705" y="568"/>
                  </a:lnTo>
                  <a:lnTo>
                    <a:pt x="2706" y="576"/>
                  </a:lnTo>
                  <a:lnTo>
                    <a:pt x="2709" y="585"/>
                  </a:lnTo>
                  <a:lnTo>
                    <a:pt x="2709" y="599"/>
                  </a:lnTo>
                  <a:lnTo>
                    <a:pt x="2711" y="613"/>
                  </a:lnTo>
                  <a:lnTo>
                    <a:pt x="2711" y="627"/>
                  </a:lnTo>
                  <a:lnTo>
                    <a:pt x="2712" y="642"/>
                  </a:lnTo>
                  <a:lnTo>
                    <a:pt x="2711" y="655"/>
                  </a:lnTo>
                  <a:lnTo>
                    <a:pt x="2711" y="667"/>
                  </a:lnTo>
                  <a:lnTo>
                    <a:pt x="2709" y="680"/>
                  </a:lnTo>
                  <a:lnTo>
                    <a:pt x="2708" y="693"/>
                  </a:lnTo>
                  <a:lnTo>
                    <a:pt x="2703" y="705"/>
                  </a:lnTo>
                  <a:lnTo>
                    <a:pt x="2701" y="716"/>
                  </a:lnTo>
                  <a:lnTo>
                    <a:pt x="2696" y="727"/>
                  </a:lnTo>
                  <a:lnTo>
                    <a:pt x="2694" y="739"/>
                  </a:lnTo>
                  <a:lnTo>
                    <a:pt x="2688" y="749"/>
                  </a:lnTo>
                  <a:lnTo>
                    <a:pt x="2682" y="759"/>
                  </a:lnTo>
                  <a:lnTo>
                    <a:pt x="2676" y="767"/>
                  </a:lnTo>
                  <a:lnTo>
                    <a:pt x="2671" y="777"/>
                  </a:lnTo>
                  <a:lnTo>
                    <a:pt x="2662" y="784"/>
                  </a:lnTo>
                  <a:lnTo>
                    <a:pt x="2655" y="793"/>
                  </a:lnTo>
                  <a:lnTo>
                    <a:pt x="2648" y="800"/>
                  </a:lnTo>
                  <a:lnTo>
                    <a:pt x="2641" y="807"/>
                  </a:lnTo>
                  <a:lnTo>
                    <a:pt x="2632" y="813"/>
                  </a:lnTo>
                  <a:lnTo>
                    <a:pt x="2625" y="819"/>
                  </a:lnTo>
                  <a:lnTo>
                    <a:pt x="2618" y="823"/>
                  </a:lnTo>
                  <a:lnTo>
                    <a:pt x="2611" y="829"/>
                  </a:lnTo>
                  <a:lnTo>
                    <a:pt x="2595" y="834"/>
                  </a:lnTo>
                  <a:lnTo>
                    <a:pt x="2581" y="839"/>
                  </a:lnTo>
                  <a:lnTo>
                    <a:pt x="2565" y="842"/>
                  </a:lnTo>
                  <a:lnTo>
                    <a:pt x="2552" y="844"/>
                  </a:lnTo>
                  <a:lnTo>
                    <a:pt x="2536" y="843"/>
                  </a:lnTo>
                  <a:lnTo>
                    <a:pt x="2522" y="842"/>
                  </a:lnTo>
                  <a:lnTo>
                    <a:pt x="2508" y="837"/>
                  </a:lnTo>
                  <a:lnTo>
                    <a:pt x="2494" y="834"/>
                  </a:lnTo>
                  <a:lnTo>
                    <a:pt x="2479" y="829"/>
                  </a:lnTo>
                  <a:lnTo>
                    <a:pt x="2465" y="823"/>
                  </a:lnTo>
                  <a:lnTo>
                    <a:pt x="2451" y="817"/>
                  </a:lnTo>
                  <a:lnTo>
                    <a:pt x="2438" y="813"/>
                  </a:lnTo>
                  <a:lnTo>
                    <a:pt x="2428" y="809"/>
                  </a:lnTo>
                  <a:lnTo>
                    <a:pt x="2419" y="804"/>
                  </a:lnTo>
                  <a:lnTo>
                    <a:pt x="2411" y="802"/>
                  </a:lnTo>
                  <a:lnTo>
                    <a:pt x="2402" y="799"/>
                  </a:lnTo>
                  <a:lnTo>
                    <a:pt x="2394" y="794"/>
                  </a:lnTo>
                  <a:lnTo>
                    <a:pt x="2385" y="793"/>
                  </a:lnTo>
                  <a:lnTo>
                    <a:pt x="2377" y="790"/>
                  </a:lnTo>
                  <a:lnTo>
                    <a:pt x="2369" y="789"/>
                  </a:lnTo>
                  <a:lnTo>
                    <a:pt x="2361" y="786"/>
                  </a:lnTo>
                  <a:lnTo>
                    <a:pt x="2352" y="784"/>
                  </a:lnTo>
                  <a:lnTo>
                    <a:pt x="2344" y="784"/>
                  </a:lnTo>
                  <a:lnTo>
                    <a:pt x="2337" y="784"/>
                  </a:lnTo>
                  <a:lnTo>
                    <a:pt x="2321" y="784"/>
                  </a:lnTo>
                  <a:lnTo>
                    <a:pt x="2307" y="790"/>
                  </a:lnTo>
                  <a:lnTo>
                    <a:pt x="2292" y="794"/>
                  </a:lnTo>
                  <a:lnTo>
                    <a:pt x="2280" y="802"/>
                  </a:lnTo>
                  <a:lnTo>
                    <a:pt x="2268" y="810"/>
                  </a:lnTo>
                  <a:lnTo>
                    <a:pt x="2258" y="823"/>
                  </a:lnTo>
                  <a:lnTo>
                    <a:pt x="2248" y="833"/>
                  </a:lnTo>
                  <a:lnTo>
                    <a:pt x="2238" y="846"/>
                  </a:lnTo>
                  <a:lnTo>
                    <a:pt x="2234" y="852"/>
                  </a:lnTo>
                  <a:lnTo>
                    <a:pt x="2230" y="860"/>
                  </a:lnTo>
                  <a:lnTo>
                    <a:pt x="2225" y="866"/>
                  </a:lnTo>
                  <a:lnTo>
                    <a:pt x="2221" y="874"/>
                  </a:lnTo>
                  <a:lnTo>
                    <a:pt x="2211" y="887"/>
                  </a:lnTo>
                  <a:lnTo>
                    <a:pt x="2201" y="900"/>
                  </a:lnTo>
                  <a:lnTo>
                    <a:pt x="2191" y="913"/>
                  </a:lnTo>
                  <a:lnTo>
                    <a:pt x="2181" y="926"/>
                  </a:lnTo>
                  <a:lnTo>
                    <a:pt x="2170" y="937"/>
                  </a:lnTo>
                  <a:lnTo>
                    <a:pt x="2158" y="949"/>
                  </a:lnTo>
                  <a:lnTo>
                    <a:pt x="2151" y="953"/>
                  </a:lnTo>
                  <a:lnTo>
                    <a:pt x="2144" y="957"/>
                  </a:lnTo>
                  <a:lnTo>
                    <a:pt x="2137" y="961"/>
                  </a:lnTo>
                  <a:lnTo>
                    <a:pt x="2131" y="967"/>
                  </a:lnTo>
                  <a:lnTo>
                    <a:pt x="2123" y="970"/>
                  </a:lnTo>
                  <a:lnTo>
                    <a:pt x="2114" y="973"/>
                  </a:lnTo>
                  <a:lnTo>
                    <a:pt x="2105" y="976"/>
                  </a:lnTo>
                  <a:lnTo>
                    <a:pt x="2098" y="979"/>
                  </a:lnTo>
                  <a:lnTo>
                    <a:pt x="2088" y="979"/>
                  </a:lnTo>
                  <a:lnTo>
                    <a:pt x="2080" y="980"/>
                  </a:lnTo>
                  <a:lnTo>
                    <a:pt x="2070" y="980"/>
                  </a:lnTo>
                  <a:lnTo>
                    <a:pt x="2061" y="981"/>
                  </a:lnTo>
                  <a:lnTo>
                    <a:pt x="2050" y="980"/>
                  </a:lnTo>
                  <a:lnTo>
                    <a:pt x="2038" y="979"/>
                  </a:lnTo>
                  <a:lnTo>
                    <a:pt x="2027" y="977"/>
                  </a:lnTo>
                  <a:lnTo>
                    <a:pt x="2016" y="976"/>
                  </a:lnTo>
                  <a:lnTo>
                    <a:pt x="2001" y="971"/>
                  </a:lnTo>
                  <a:lnTo>
                    <a:pt x="1988" y="967"/>
                  </a:lnTo>
                  <a:lnTo>
                    <a:pt x="1974" y="963"/>
                  </a:lnTo>
                  <a:lnTo>
                    <a:pt x="1961" y="959"/>
                  </a:lnTo>
                  <a:lnTo>
                    <a:pt x="1951" y="954"/>
                  </a:lnTo>
                  <a:lnTo>
                    <a:pt x="1941" y="950"/>
                  </a:lnTo>
                  <a:lnTo>
                    <a:pt x="1931" y="946"/>
                  </a:lnTo>
                  <a:lnTo>
                    <a:pt x="1923" y="941"/>
                  </a:lnTo>
                  <a:lnTo>
                    <a:pt x="1914" y="936"/>
                  </a:lnTo>
                  <a:lnTo>
                    <a:pt x="1906" y="931"/>
                  </a:lnTo>
                  <a:lnTo>
                    <a:pt x="1897" y="926"/>
                  </a:lnTo>
                  <a:lnTo>
                    <a:pt x="1890" y="922"/>
                  </a:lnTo>
                  <a:lnTo>
                    <a:pt x="1888" y="912"/>
                  </a:lnTo>
                  <a:lnTo>
                    <a:pt x="1883" y="906"/>
                  </a:lnTo>
                  <a:lnTo>
                    <a:pt x="1876" y="904"/>
                  </a:lnTo>
                  <a:lnTo>
                    <a:pt x="1871" y="909"/>
                  </a:lnTo>
                  <a:lnTo>
                    <a:pt x="1859" y="899"/>
                  </a:lnTo>
                  <a:lnTo>
                    <a:pt x="1849" y="890"/>
                  </a:lnTo>
                  <a:lnTo>
                    <a:pt x="1837" y="882"/>
                  </a:lnTo>
                  <a:lnTo>
                    <a:pt x="1827" y="873"/>
                  </a:lnTo>
                  <a:lnTo>
                    <a:pt x="1816" y="863"/>
                  </a:lnTo>
                  <a:lnTo>
                    <a:pt x="1806" y="854"/>
                  </a:lnTo>
                  <a:lnTo>
                    <a:pt x="1794" y="846"/>
                  </a:lnTo>
                  <a:lnTo>
                    <a:pt x="1784" y="837"/>
                  </a:lnTo>
                  <a:lnTo>
                    <a:pt x="1776" y="830"/>
                  </a:lnTo>
                  <a:lnTo>
                    <a:pt x="1770" y="824"/>
                  </a:lnTo>
                  <a:lnTo>
                    <a:pt x="1761" y="817"/>
                  </a:lnTo>
                  <a:lnTo>
                    <a:pt x="1756" y="813"/>
                  </a:lnTo>
                  <a:lnTo>
                    <a:pt x="1749" y="806"/>
                  </a:lnTo>
                  <a:lnTo>
                    <a:pt x="1741" y="800"/>
                  </a:lnTo>
                  <a:lnTo>
                    <a:pt x="1734" y="794"/>
                  </a:lnTo>
                  <a:lnTo>
                    <a:pt x="1729" y="790"/>
                  </a:lnTo>
                  <a:lnTo>
                    <a:pt x="1720" y="783"/>
                  </a:lnTo>
                  <a:lnTo>
                    <a:pt x="1714" y="777"/>
                  </a:lnTo>
                  <a:lnTo>
                    <a:pt x="1706" y="772"/>
                  </a:lnTo>
                  <a:lnTo>
                    <a:pt x="1700" y="767"/>
                  </a:lnTo>
                  <a:lnTo>
                    <a:pt x="1692" y="762"/>
                  </a:lnTo>
                  <a:lnTo>
                    <a:pt x="1686" y="756"/>
                  </a:lnTo>
                  <a:lnTo>
                    <a:pt x="1677" y="752"/>
                  </a:lnTo>
                  <a:lnTo>
                    <a:pt x="1672" y="747"/>
                  </a:lnTo>
                  <a:lnTo>
                    <a:pt x="1663" y="742"/>
                  </a:lnTo>
                  <a:lnTo>
                    <a:pt x="1656" y="737"/>
                  </a:lnTo>
                  <a:lnTo>
                    <a:pt x="1647" y="733"/>
                  </a:lnTo>
                  <a:lnTo>
                    <a:pt x="1640" y="729"/>
                  </a:lnTo>
                  <a:lnTo>
                    <a:pt x="1632" y="725"/>
                  </a:lnTo>
                  <a:lnTo>
                    <a:pt x="1623" y="720"/>
                  </a:lnTo>
                  <a:lnTo>
                    <a:pt x="1614" y="716"/>
                  </a:lnTo>
                  <a:lnTo>
                    <a:pt x="1607" y="713"/>
                  </a:lnTo>
                  <a:lnTo>
                    <a:pt x="1597" y="709"/>
                  </a:lnTo>
                  <a:lnTo>
                    <a:pt x="1589" y="706"/>
                  </a:lnTo>
                  <a:lnTo>
                    <a:pt x="1580" y="703"/>
                  </a:lnTo>
                  <a:lnTo>
                    <a:pt x="1572" y="702"/>
                  </a:lnTo>
                  <a:lnTo>
                    <a:pt x="1562" y="697"/>
                  </a:lnTo>
                  <a:lnTo>
                    <a:pt x="1553" y="696"/>
                  </a:lnTo>
                  <a:lnTo>
                    <a:pt x="1544" y="695"/>
                  </a:lnTo>
                  <a:lnTo>
                    <a:pt x="1536" y="695"/>
                  </a:lnTo>
                  <a:lnTo>
                    <a:pt x="1525" y="692"/>
                  </a:lnTo>
                  <a:lnTo>
                    <a:pt x="1515" y="690"/>
                  </a:lnTo>
                  <a:lnTo>
                    <a:pt x="1503" y="690"/>
                  </a:lnTo>
                  <a:lnTo>
                    <a:pt x="1493" y="690"/>
                  </a:lnTo>
                  <a:lnTo>
                    <a:pt x="1482" y="690"/>
                  </a:lnTo>
                  <a:lnTo>
                    <a:pt x="1472" y="690"/>
                  </a:lnTo>
                  <a:lnTo>
                    <a:pt x="1460" y="692"/>
                  </a:lnTo>
                  <a:lnTo>
                    <a:pt x="1450" y="693"/>
                  </a:lnTo>
                  <a:lnTo>
                    <a:pt x="1437" y="693"/>
                  </a:lnTo>
                  <a:lnTo>
                    <a:pt x="1426" y="695"/>
                  </a:lnTo>
                  <a:lnTo>
                    <a:pt x="1413" y="696"/>
                  </a:lnTo>
                  <a:lnTo>
                    <a:pt x="1402" y="700"/>
                  </a:lnTo>
                  <a:lnTo>
                    <a:pt x="1389" y="702"/>
                  </a:lnTo>
                  <a:lnTo>
                    <a:pt x="1376" y="706"/>
                  </a:lnTo>
                  <a:lnTo>
                    <a:pt x="1363" y="710"/>
                  </a:lnTo>
                  <a:lnTo>
                    <a:pt x="1350" y="715"/>
                  </a:lnTo>
                  <a:lnTo>
                    <a:pt x="1336" y="719"/>
                  </a:lnTo>
                  <a:lnTo>
                    <a:pt x="1322" y="723"/>
                  </a:lnTo>
                  <a:lnTo>
                    <a:pt x="1308" y="727"/>
                  </a:lnTo>
                  <a:lnTo>
                    <a:pt x="1293" y="735"/>
                  </a:lnTo>
                  <a:lnTo>
                    <a:pt x="1278" y="740"/>
                  </a:lnTo>
                  <a:lnTo>
                    <a:pt x="1263" y="747"/>
                  </a:lnTo>
                  <a:lnTo>
                    <a:pt x="1248" y="755"/>
                  </a:lnTo>
                  <a:lnTo>
                    <a:pt x="1233" y="763"/>
                  </a:lnTo>
                  <a:lnTo>
                    <a:pt x="1216" y="770"/>
                  </a:lnTo>
                  <a:lnTo>
                    <a:pt x="1199" y="779"/>
                  </a:lnTo>
                  <a:lnTo>
                    <a:pt x="1182" y="789"/>
                  </a:lnTo>
                  <a:lnTo>
                    <a:pt x="1166" y="799"/>
                  </a:lnTo>
                  <a:lnTo>
                    <a:pt x="1148" y="809"/>
                  </a:lnTo>
                  <a:lnTo>
                    <a:pt x="1131" y="820"/>
                  </a:lnTo>
                  <a:lnTo>
                    <a:pt x="1113" y="832"/>
                  </a:lnTo>
                  <a:lnTo>
                    <a:pt x="1096" y="844"/>
                  </a:lnTo>
                  <a:lnTo>
                    <a:pt x="1091" y="850"/>
                  </a:lnTo>
                  <a:lnTo>
                    <a:pt x="1093" y="860"/>
                  </a:lnTo>
                  <a:lnTo>
                    <a:pt x="1099" y="864"/>
                  </a:lnTo>
                  <a:lnTo>
                    <a:pt x="1109" y="863"/>
                  </a:lnTo>
                  <a:lnTo>
                    <a:pt x="1125" y="850"/>
                  </a:lnTo>
                  <a:lnTo>
                    <a:pt x="1142" y="840"/>
                  </a:lnTo>
                  <a:lnTo>
                    <a:pt x="1159" y="829"/>
                  </a:lnTo>
                  <a:lnTo>
                    <a:pt x="1176" y="819"/>
                  </a:lnTo>
                  <a:lnTo>
                    <a:pt x="1192" y="809"/>
                  </a:lnTo>
                  <a:lnTo>
                    <a:pt x="1209" y="800"/>
                  </a:lnTo>
                  <a:lnTo>
                    <a:pt x="1225" y="792"/>
                  </a:lnTo>
                  <a:lnTo>
                    <a:pt x="1240" y="784"/>
                  </a:lnTo>
                  <a:lnTo>
                    <a:pt x="1255" y="776"/>
                  </a:lnTo>
                  <a:lnTo>
                    <a:pt x="1269" y="769"/>
                  </a:lnTo>
                  <a:lnTo>
                    <a:pt x="1283" y="762"/>
                  </a:lnTo>
                  <a:lnTo>
                    <a:pt x="1299" y="757"/>
                  </a:lnTo>
                  <a:lnTo>
                    <a:pt x="1312" y="750"/>
                  </a:lnTo>
                  <a:lnTo>
                    <a:pt x="1326" y="746"/>
                  </a:lnTo>
                  <a:lnTo>
                    <a:pt x="1339" y="742"/>
                  </a:lnTo>
                  <a:lnTo>
                    <a:pt x="1353" y="737"/>
                  </a:lnTo>
                  <a:lnTo>
                    <a:pt x="1365" y="733"/>
                  </a:lnTo>
                  <a:lnTo>
                    <a:pt x="1377" y="729"/>
                  </a:lnTo>
                  <a:lnTo>
                    <a:pt x="1389" y="725"/>
                  </a:lnTo>
                  <a:lnTo>
                    <a:pt x="1402" y="723"/>
                  </a:lnTo>
                  <a:lnTo>
                    <a:pt x="1413" y="719"/>
                  </a:lnTo>
                  <a:lnTo>
                    <a:pt x="1425" y="717"/>
                  </a:lnTo>
                  <a:lnTo>
                    <a:pt x="1436" y="716"/>
                  </a:lnTo>
                  <a:lnTo>
                    <a:pt x="1447" y="716"/>
                  </a:lnTo>
                  <a:lnTo>
                    <a:pt x="1457" y="715"/>
                  </a:lnTo>
                  <a:lnTo>
                    <a:pt x="1467" y="713"/>
                  </a:lnTo>
                  <a:lnTo>
                    <a:pt x="1477" y="713"/>
                  </a:lnTo>
                  <a:lnTo>
                    <a:pt x="1489" y="713"/>
                  </a:lnTo>
                  <a:lnTo>
                    <a:pt x="1497" y="713"/>
                  </a:lnTo>
                  <a:lnTo>
                    <a:pt x="1509" y="713"/>
                  </a:lnTo>
                  <a:lnTo>
                    <a:pt x="1517" y="715"/>
                  </a:lnTo>
                  <a:lnTo>
                    <a:pt x="1529" y="717"/>
                  </a:lnTo>
                  <a:lnTo>
                    <a:pt x="1537" y="717"/>
                  </a:lnTo>
                  <a:lnTo>
                    <a:pt x="1546" y="719"/>
                  </a:lnTo>
                  <a:lnTo>
                    <a:pt x="1554" y="720"/>
                  </a:lnTo>
                  <a:lnTo>
                    <a:pt x="1563" y="725"/>
                  </a:lnTo>
                  <a:lnTo>
                    <a:pt x="1572" y="726"/>
                  </a:lnTo>
                  <a:lnTo>
                    <a:pt x="1580" y="729"/>
                  </a:lnTo>
                  <a:lnTo>
                    <a:pt x="1589" y="732"/>
                  </a:lnTo>
                  <a:lnTo>
                    <a:pt x="1597" y="736"/>
                  </a:lnTo>
                  <a:lnTo>
                    <a:pt x="1612" y="742"/>
                  </a:lnTo>
                  <a:lnTo>
                    <a:pt x="1627" y="749"/>
                  </a:lnTo>
                  <a:lnTo>
                    <a:pt x="1634" y="753"/>
                  </a:lnTo>
                  <a:lnTo>
                    <a:pt x="1643" y="757"/>
                  </a:lnTo>
                  <a:lnTo>
                    <a:pt x="1650" y="762"/>
                  </a:lnTo>
                  <a:lnTo>
                    <a:pt x="1659" y="767"/>
                  </a:lnTo>
                  <a:lnTo>
                    <a:pt x="1664" y="772"/>
                  </a:lnTo>
                  <a:lnTo>
                    <a:pt x="1672" y="776"/>
                  </a:lnTo>
                  <a:lnTo>
                    <a:pt x="1679" y="780"/>
                  </a:lnTo>
                  <a:lnTo>
                    <a:pt x="1686" y="786"/>
                  </a:lnTo>
                  <a:lnTo>
                    <a:pt x="1692" y="790"/>
                  </a:lnTo>
                  <a:lnTo>
                    <a:pt x="1700" y="796"/>
                  </a:lnTo>
                  <a:lnTo>
                    <a:pt x="1706" y="802"/>
                  </a:lnTo>
                  <a:lnTo>
                    <a:pt x="1714" y="807"/>
                  </a:lnTo>
                  <a:lnTo>
                    <a:pt x="1720" y="812"/>
                  </a:lnTo>
                  <a:lnTo>
                    <a:pt x="1727" y="819"/>
                  </a:lnTo>
                  <a:lnTo>
                    <a:pt x="1733" y="823"/>
                  </a:lnTo>
                  <a:lnTo>
                    <a:pt x="1741" y="830"/>
                  </a:lnTo>
                  <a:lnTo>
                    <a:pt x="1747" y="836"/>
                  </a:lnTo>
                  <a:lnTo>
                    <a:pt x="1754" y="842"/>
                  </a:lnTo>
                  <a:lnTo>
                    <a:pt x="1760" y="847"/>
                  </a:lnTo>
                  <a:lnTo>
                    <a:pt x="1769" y="854"/>
                  </a:lnTo>
                  <a:lnTo>
                    <a:pt x="1779" y="863"/>
                  </a:lnTo>
                  <a:lnTo>
                    <a:pt x="1790" y="873"/>
                  </a:lnTo>
                  <a:lnTo>
                    <a:pt x="1801" y="882"/>
                  </a:lnTo>
                  <a:lnTo>
                    <a:pt x="1813" y="892"/>
                  </a:lnTo>
                  <a:lnTo>
                    <a:pt x="1824" y="900"/>
                  </a:lnTo>
                  <a:lnTo>
                    <a:pt x="1836" y="910"/>
                  </a:lnTo>
                  <a:lnTo>
                    <a:pt x="1849" y="919"/>
                  </a:lnTo>
                  <a:lnTo>
                    <a:pt x="1861" y="929"/>
                  </a:lnTo>
                  <a:lnTo>
                    <a:pt x="1856" y="930"/>
                  </a:lnTo>
                  <a:lnTo>
                    <a:pt x="1847" y="930"/>
                  </a:lnTo>
                  <a:lnTo>
                    <a:pt x="1837" y="929"/>
                  </a:lnTo>
                  <a:lnTo>
                    <a:pt x="1829" y="929"/>
                  </a:lnTo>
                  <a:lnTo>
                    <a:pt x="1819" y="929"/>
                  </a:lnTo>
                  <a:lnTo>
                    <a:pt x="1807" y="930"/>
                  </a:lnTo>
                  <a:lnTo>
                    <a:pt x="1800" y="930"/>
                  </a:lnTo>
                  <a:lnTo>
                    <a:pt x="1793" y="930"/>
                  </a:lnTo>
                  <a:lnTo>
                    <a:pt x="1784" y="931"/>
                  </a:lnTo>
                  <a:lnTo>
                    <a:pt x="1777" y="933"/>
                  </a:lnTo>
                  <a:lnTo>
                    <a:pt x="1767" y="934"/>
                  </a:lnTo>
                  <a:lnTo>
                    <a:pt x="1759" y="937"/>
                  </a:lnTo>
                  <a:lnTo>
                    <a:pt x="1749" y="939"/>
                  </a:lnTo>
                  <a:lnTo>
                    <a:pt x="1739" y="943"/>
                  </a:lnTo>
                  <a:lnTo>
                    <a:pt x="1727" y="944"/>
                  </a:lnTo>
                  <a:lnTo>
                    <a:pt x="1716" y="946"/>
                  </a:lnTo>
                  <a:lnTo>
                    <a:pt x="1704" y="947"/>
                  </a:lnTo>
                  <a:lnTo>
                    <a:pt x="1694" y="949"/>
                  </a:lnTo>
                  <a:lnTo>
                    <a:pt x="1683" y="949"/>
                  </a:lnTo>
                  <a:lnTo>
                    <a:pt x="1672" y="949"/>
                  </a:lnTo>
                  <a:lnTo>
                    <a:pt x="1660" y="949"/>
                  </a:lnTo>
                  <a:lnTo>
                    <a:pt x="1650" y="949"/>
                  </a:lnTo>
                  <a:lnTo>
                    <a:pt x="1637" y="946"/>
                  </a:lnTo>
                  <a:lnTo>
                    <a:pt x="1627" y="944"/>
                  </a:lnTo>
                  <a:lnTo>
                    <a:pt x="1616" y="943"/>
                  </a:lnTo>
                  <a:lnTo>
                    <a:pt x="1606" y="941"/>
                  </a:lnTo>
                  <a:lnTo>
                    <a:pt x="1594" y="937"/>
                  </a:lnTo>
                  <a:lnTo>
                    <a:pt x="1584" y="936"/>
                  </a:lnTo>
                  <a:lnTo>
                    <a:pt x="1576" y="931"/>
                  </a:lnTo>
                  <a:lnTo>
                    <a:pt x="1567" y="930"/>
                  </a:lnTo>
                  <a:lnTo>
                    <a:pt x="1557" y="926"/>
                  </a:lnTo>
                  <a:lnTo>
                    <a:pt x="1547" y="923"/>
                  </a:lnTo>
                  <a:lnTo>
                    <a:pt x="1539" y="920"/>
                  </a:lnTo>
                  <a:lnTo>
                    <a:pt x="1530" y="917"/>
                  </a:lnTo>
                  <a:lnTo>
                    <a:pt x="1515" y="910"/>
                  </a:lnTo>
                  <a:lnTo>
                    <a:pt x="1503" y="906"/>
                  </a:lnTo>
                  <a:lnTo>
                    <a:pt x="1492" y="900"/>
                  </a:lnTo>
                  <a:lnTo>
                    <a:pt x="1485" y="897"/>
                  </a:lnTo>
                  <a:lnTo>
                    <a:pt x="1479" y="894"/>
                  </a:lnTo>
                  <a:lnTo>
                    <a:pt x="1472" y="892"/>
                  </a:lnTo>
                  <a:lnTo>
                    <a:pt x="1466" y="896"/>
                  </a:lnTo>
                  <a:lnTo>
                    <a:pt x="1462" y="900"/>
                  </a:lnTo>
                  <a:lnTo>
                    <a:pt x="1462" y="907"/>
                  </a:lnTo>
                  <a:lnTo>
                    <a:pt x="1463" y="913"/>
                  </a:lnTo>
                  <a:lnTo>
                    <a:pt x="1465" y="920"/>
                  </a:lnTo>
                  <a:lnTo>
                    <a:pt x="1469" y="931"/>
                  </a:lnTo>
                  <a:lnTo>
                    <a:pt x="1469" y="936"/>
                  </a:lnTo>
                  <a:lnTo>
                    <a:pt x="1472" y="943"/>
                  </a:lnTo>
                  <a:lnTo>
                    <a:pt x="1473" y="951"/>
                  </a:lnTo>
                  <a:lnTo>
                    <a:pt x="1476" y="960"/>
                  </a:lnTo>
                  <a:lnTo>
                    <a:pt x="1477" y="967"/>
                  </a:lnTo>
                  <a:lnTo>
                    <a:pt x="1482" y="976"/>
                  </a:lnTo>
                  <a:lnTo>
                    <a:pt x="1483" y="986"/>
                  </a:lnTo>
                  <a:lnTo>
                    <a:pt x="1487" y="997"/>
                  </a:lnTo>
                  <a:lnTo>
                    <a:pt x="1489" y="1006"/>
                  </a:lnTo>
                  <a:lnTo>
                    <a:pt x="1492" y="1017"/>
                  </a:lnTo>
                  <a:lnTo>
                    <a:pt x="1495" y="1027"/>
                  </a:lnTo>
                  <a:lnTo>
                    <a:pt x="1499" y="1039"/>
                  </a:lnTo>
                  <a:lnTo>
                    <a:pt x="1502" y="1050"/>
                  </a:lnTo>
                  <a:lnTo>
                    <a:pt x="1505" y="1063"/>
                  </a:lnTo>
                  <a:lnTo>
                    <a:pt x="1509" y="1076"/>
                  </a:lnTo>
                  <a:lnTo>
                    <a:pt x="1513" y="1088"/>
                  </a:lnTo>
                  <a:lnTo>
                    <a:pt x="1516" y="1101"/>
                  </a:lnTo>
                  <a:lnTo>
                    <a:pt x="1519" y="1114"/>
                  </a:lnTo>
                  <a:lnTo>
                    <a:pt x="1522" y="1127"/>
                  </a:lnTo>
                  <a:lnTo>
                    <a:pt x="1526" y="1141"/>
                  </a:lnTo>
                  <a:lnTo>
                    <a:pt x="1529" y="1156"/>
                  </a:lnTo>
                  <a:lnTo>
                    <a:pt x="1532" y="1170"/>
                  </a:lnTo>
                  <a:lnTo>
                    <a:pt x="1535" y="1184"/>
                  </a:lnTo>
                  <a:lnTo>
                    <a:pt x="1539" y="1200"/>
                  </a:lnTo>
                  <a:lnTo>
                    <a:pt x="1540" y="1213"/>
                  </a:lnTo>
                  <a:lnTo>
                    <a:pt x="1543" y="1228"/>
                  </a:lnTo>
                  <a:lnTo>
                    <a:pt x="1546" y="1241"/>
                  </a:lnTo>
                  <a:lnTo>
                    <a:pt x="1549" y="1257"/>
                  </a:lnTo>
                  <a:lnTo>
                    <a:pt x="1550" y="1271"/>
                  </a:lnTo>
                  <a:lnTo>
                    <a:pt x="1553" y="1285"/>
                  </a:lnTo>
                  <a:lnTo>
                    <a:pt x="1554" y="1300"/>
                  </a:lnTo>
                  <a:lnTo>
                    <a:pt x="1557" y="1315"/>
                  </a:lnTo>
                  <a:lnTo>
                    <a:pt x="1559" y="1328"/>
                  </a:lnTo>
                  <a:lnTo>
                    <a:pt x="1560" y="1343"/>
                  </a:lnTo>
                  <a:lnTo>
                    <a:pt x="1562" y="1357"/>
                  </a:lnTo>
                  <a:lnTo>
                    <a:pt x="1563" y="1371"/>
                  </a:lnTo>
                  <a:lnTo>
                    <a:pt x="1563" y="1384"/>
                  </a:lnTo>
                  <a:lnTo>
                    <a:pt x="1564" y="1398"/>
                  </a:lnTo>
                  <a:lnTo>
                    <a:pt x="1566" y="1412"/>
                  </a:lnTo>
                  <a:lnTo>
                    <a:pt x="1567" y="1427"/>
                  </a:lnTo>
                  <a:lnTo>
                    <a:pt x="1566" y="1438"/>
                  </a:lnTo>
                  <a:lnTo>
                    <a:pt x="1566" y="1451"/>
                  </a:lnTo>
                  <a:lnTo>
                    <a:pt x="1566" y="1462"/>
                  </a:lnTo>
                  <a:lnTo>
                    <a:pt x="1566" y="1475"/>
                  </a:lnTo>
                  <a:lnTo>
                    <a:pt x="1564" y="1485"/>
                  </a:lnTo>
                  <a:lnTo>
                    <a:pt x="1563" y="1497"/>
                  </a:lnTo>
                  <a:lnTo>
                    <a:pt x="1562" y="1508"/>
                  </a:lnTo>
                  <a:lnTo>
                    <a:pt x="1560" y="1520"/>
                  </a:lnTo>
                  <a:lnTo>
                    <a:pt x="1557" y="1528"/>
                  </a:lnTo>
                  <a:lnTo>
                    <a:pt x="1554" y="1538"/>
                  </a:lnTo>
                  <a:lnTo>
                    <a:pt x="1550" y="1547"/>
                  </a:lnTo>
                  <a:lnTo>
                    <a:pt x="1547" y="1557"/>
                  </a:lnTo>
                  <a:lnTo>
                    <a:pt x="1543" y="1564"/>
                  </a:lnTo>
                  <a:lnTo>
                    <a:pt x="1539" y="1572"/>
                  </a:lnTo>
                  <a:lnTo>
                    <a:pt x="1535" y="1579"/>
                  </a:lnTo>
                  <a:lnTo>
                    <a:pt x="1532" y="1587"/>
                  </a:lnTo>
                  <a:lnTo>
                    <a:pt x="1520" y="1597"/>
                  </a:lnTo>
                  <a:lnTo>
                    <a:pt x="1509" y="1608"/>
                  </a:lnTo>
                  <a:lnTo>
                    <a:pt x="1497" y="1617"/>
                  </a:lnTo>
                  <a:lnTo>
                    <a:pt x="1487" y="1625"/>
                  </a:lnTo>
                  <a:lnTo>
                    <a:pt x="1475" y="1631"/>
                  </a:lnTo>
                  <a:lnTo>
                    <a:pt x="1465" y="1638"/>
                  </a:lnTo>
                  <a:lnTo>
                    <a:pt x="1452" y="1644"/>
                  </a:lnTo>
                  <a:lnTo>
                    <a:pt x="1442" y="1649"/>
                  </a:lnTo>
                  <a:lnTo>
                    <a:pt x="1429" y="1652"/>
                  </a:lnTo>
                  <a:lnTo>
                    <a:pt x="1419" y="1657"/>
                  </a:lnTo>
                  <a:lnTo>
                    <a:pt x="1406" y="1659"/>
                  </a:lnTo>
                  <a:lnTo>
                    <a:pt x="1396" y="1662"/>
                  </a:lnTo>
                  <a:lnTo>
                    <a:pt x="1385" y="1664"/>
                  </a:lnTo>
                  <a:lnTo>
                    <a:pt x="1375" y="1665"/>
                  </a:lnTo>
                  <a:lnTo>
                    <a:pt x="1363" y="1665"/>
                  </a:lnTo>
                  <a:lnTo>
                    <a:pt x="1355" y="1667"/>
                  </a:lnTo>
                  <a:lnTo>
                    <a:pt x="1343" y="1665"/>
                  </a:lnTo>
                  <a:lnTo>
                    <a:pt x="1333" y="1665"/>
                  </a:lnTo>
                  <a:lnTo>
                    <a:pt x="1325" y="1664"/>
                  </a:lnTo>
                  <a:lnTo>
                    <a:pt x="1316" y="1664"/>
                  </a:lnTo>
                  <a:lnTo>
                    <a:pt x="1300" y="1661"/>
                  </a:lnTo>
                  <a:lnTo>
                    <a:pt x="1288" y="1659"/>
                  </a:lnTo>
                  <a:lnTo>
                    <a:pt x="1275" y="1655"/>
                  </a:lnTo>
                  <a:lnTo>
                    <a:pt x="1266" y="1652"/>
                  </a:lnTo>
                  <a:lnTo>
                    <a:pt x="1260" y="1651"/>
                  </a:lnTo>
                  <a:lnTo>
                    <a:pt x="1259" y="1651"/>
                  </a:lnTo>
                  <a:lnTo>
                    <a:pt x="1252" y="1649"/>
                  </a:lnTo>
                  <a:lnTo>
                    <a:pt x="1246" y="1654"/>
                  </a:lnTo>
                  <a:lnTo>
                    <a:pt x="1242" y="1659"/>
                  </a:lnTo>
                  <a:lnTo>
                    <a:pt x="1245" y="1667"/>
                  </a:lnTo>
                  <a:lnTo>
                    <a:pt x="1245" y="1668"/>
                  </a:lnTo>
                  <a:lnTo>
                    <a:pt x="1249" y="1675"/>
                  </a:lnTo>
                  <a:lnTo>
                    <a:pt x="1253" y="1685"/>
                  </a:lnTo>
                  <a:lnTo>
                    <a:pt x="1260" y="1699"/>
                  </a:lnTo>
                  <a:lnTo>
                    <a:pt x="1263" y="1706"/>
                  </a:lnTo>
                  <a:lnTo>
                    <a:pt x="1268" y="1715"/>
                  </a:lnTo>
                  <a:lnTo>
                    <a:pt x="1272" y="1724"/>
                  </a:lnTo>
                  <a:lnTo>
                    <a:pt x="1276" y="1734"/>
                  </a:lnTo>
                  <a:lnTo>
                    <a:pt x="1280" y="1742"/>
                  </a:lnTo>
                  <a:lnTo>
                    <a:pt x="1285" y="1754"/>
                  </a:lnTo>
                  <a:lnTo>
                    <a:pt x="1289" y="1765"/>
                  </a:lnTo>
                  <a:lnTo>
                    <a:pt x="1293" y="1778"/>
                  </a:lnTo>
                  <a:lnTo>
                    <a:pt x="1296" y="1788"/>
                  </a:lnTo>
                  <a:lnTo>
                    <a:pt x="1299" y="1799"/>
                  </a:lnTo>
                  <a:lnTo>
                    <a:pt x="1302" y="1811"/>
                  </a:lnTo>
                  <a:lnTo>
                    <a:pt x="1305" y="1824"/>
                  </a:lnTo>
                  <a:lnTo>
                    <a:pt x="1306" y="1835"/>
                  </a:lnTo>
                  <a:lnTo>
                    <a:pt x="1309" y="1848"/>
                  </a:lnTo>
                  <a:lnTo>
                    <a:pt x="1310" y="1859"/>
                  </a:lnTo>
                  <a:lnTo>
                    <a:pt x="1313" y="1872"/>
                  </a:lnTo>
                  <a:lnTo>
                    <a:pt x="1312" y="1882"/>
                  </a:lnTo>
                  <a:lnTo>
                    <a:pt x="1312" y="1893"/>
                  </a:lnTo>
                  <a:lnTo>
                    <a:pt x="1310" y="1905"/>
                  </a:lnTo>
                  <a:lnTo>
                    <a:pt x="1310" y="1916"/>
                  </a:lnTo>
                  <a:lnTo>
                    <a:pt x="1306" y="1926"/>
                  </a:lnTo>
                  <a:lnTo>
                    <a:pt x="1303" y="1938"/>
                  </a:lnTo>
                  <a:lnTo>
                    <a:pt x="1299" y="1948"/>
                  </a:lnTo>
                  <a:lnTo>
                    <a:pt x="1295" y="1958"/>
                  </a:lnTo>
                  <a:lnTo>
                    <a:pt x="1288" y="1965"/>
                  </a:lnTo>
                  <a:lnTo>
                    <a:pt x="1280" y="1973"/>
                  </a:lnTo>
                  <a:lnTo>
                    <a:pt x="1273" y="1982"/>
                  </a:lnTo>
                  <a:lnTo>
                    <a:pt x="1268" y="1990"/>
                  </a:lnTo>
                  <a:lnTo>
                    <a:pt x="1259" y="1998"/>
                  </a:lnTo>
                  <a:lnTo>
                    <a:pt x="1253" y="2005"/>
                  </a:lnTo>
                  <a:lnTo>
                    <a:pt x="1245" y="2012"/>
                  </a:lnTo>
                  <a:lnTo>
                    <a:pt x="1239" y="2020"/>
                  </a:lnTo>
                  <a:lnTo>
                    <a:pt x="1230" y="2026"/>
                  </a:lnTo>
                  <a:lnTo>
                    <a:pt x="1223" y="2033"/>
                  </a:lnTo>
                  <a:lnTo>
                    <a:pt x="1216" y="2039"/>
                  </a:lnTo>
                  <a:lnTo>
                    <a:pt x="1209" y="2046"/>
                  </a:lnTo>
                  <a:lnTo>
                    <a:pt x="1201" y="2050"/>
                  </a:lnTo>
                  <a:lnTo>
                    <a:pt x="1193" y="2056"/>
                  </a:lnTo>
                  <a:lnTo>
                    <a:pt x="1186" y="2062"/>
                  </a:lnTo>
                  <a:lnTo>
                    <a:pt x="1181" y="2068"/>
                  </a:lnTo>
                  <a:lnTo>
                    <a:pt x="1172" y="2070"/>
                  </a:lnTo>
                  <a:lnTo>
                    <a:pt x="1166" y="2075"/>
                  </a:lnTo>
                  <a:lnTo>
                    <a:pt x="1159" y="2079"/>
                  </a:lnTo>
                  <a:lnTo>
                    <a:pt x="1153" y="2083"/>
                  </a:lnTo>
                  <a:lnTo>
                    <a:pt x="1142" y="2089"/>
                  </a:lnTo>
                  <a:lnTo>
                    <a:pt x="1133" y="2095"/>
                  </a:lnTo>
                  <a:lnTo>
                    <a:pt x="1125" y="2098"/>
                  </a:lnTo>
                  <a:lnTo>
                    <a:pt x="1119" y="2102"/>
                  </a:lnTo>
                  <a:lnTo>
                    <a:pt x="1115" y="2103"/>
                  </a:lnTo>
                  <a:lnTo>
                    <a:pt x="1115" y="2105"/>
                  </a:lnTo>
                  <a:lnTo>
                    <a:pt x="1111" y="2108"/>
                  </a:lnTo>
                  <a:lnTo>
                    <a:pt x="1109" y="2110"/>
                  </a:lnTo>
                  <a:lnTo>
                    <a:pt x="1099" y="2109"/>
                  </a:lnTo>
                  <a:lnTo>
                    <a:pt x="1091" y="2109"/>
                  </a:lnTo>
                  <a:lnTo>
                    <a:pt x="1082" y="2109"/>
                  </a:lnTo>
                  <a:lnTo>
                    <a:pt x="1073" y="2109"/>
                  </a:lnTo>
                  <a:lnTo>
                    <a:pt x="1065" y="2109"/>
                  </a:lnTo>
                  <a:lnTo>
                    <a:pt x="1056" y="2109"/>
                  </a:lnTo>
                  <a:lnTo>
                    <a:pt x="1048" y="2109"/>
                  </a:lnTo>
                  <a:lnTo>
                    <a:pt x="1041" y="2110"/>
                  </a:lnTo>
                  <a:lnTo>
                    <a:pt x="1032" y="2110"/>
                  </a:lnTo>
                  <a:lnTo>
                    <a:pt x="1024" y="2110"/>
                  </a:lnTo>
                  <a:lnTo>
                    <a:pt x="1015" y="2110"/>
                  </a:lnTo>
                  <a:lnTo>
                    <a:pt x="1008" y="2112"/>
                  </a:lnTo>
                  <a:lnTo>
                    <a:pt x="992" y="2113"/>
                  </a:lnTo>
                  <a:lnTo>
                    <a:pt x="978" y="2116"/>
                  </a:lnTo>
                  <a:lnTo>
                    <a:pt x="962" y="2116"/>
                  </a:lnTo>
                  <a:lnTo>
                    <a:pt x="948" y="2119"/>
                  </a:lnTo>
                  <a:lnTo>
                    <a:pt x="935" y="2122"/>
                  </a:lnTo>
                  <a:lnTo>
                    <a:pt x="922" y="2126"/>
                  </a:lnTo>
                  <a:lnTo>
                    <a:pt x="909" y="2129"/>
                  </a:lnTo>
                  <a:lnTo>
                    <a:pt x="898" y="2133"/>
                  </a:lnTo>
                  <a:lnTo>
                    <a:pt x="886" y="2138"/>
                  </a:lnTo>
                  <a:lnTo>
                    <a:pt x="878" y="2143"/>
                  </a:lnTo>
                  <a:lnTo>
                    <a:pt x="865" y="2147"/>
                  </a:lnTo>
                  <a:lnTo>
                    <a:pt x="857" y="2153"/>
                  </a:lnTo>
                  <a:lnTo>
                    <a:pt x="848" y="2159"/>
                  </a:lnTo>
                  <a:lnTo>
                    <a:pt x="841" y="2166"/>
                  </a:lnTo>
                  <a:lnTo>
                    <a:pt x="834" y="2172"/>
                  </a:lnTo>
                  <a:lnTo>
                    <a:pt x="829" y="2179"/>
                  </a:lnTo>
                  <a:lnTo>
                    <a:pt x="824" y="2187"/>
                  </a:lnTo>
                  <a:lnTo>
                    <a:pt x="822" y="2196"/>
                  </a:lnTo>
                  <a:lnTo>
                    <a:pt x="818" y="2207"/>
                  </a:lnTo>
                  <a:lnTo>
                    <a:pt x="815" y="2219"/>
                  </a:lnTo>
                  <a:lnTo>
                    <a:pt x="812" y="2227"/>
                  </a:lnTo>
                  <a:lnTo>
                    <a:pt x="812" y="2237"/>
                  </a:lnTo>
                  <a:lnTo>
                    <a:pt x="812" y="2245"/>
                  </a:lnTo>
                  <a:lnTo>
                    <a:pt x="814" y="2252"/>
                  </a:lnTo>
                  <a:lnTo>
                    <a:pt x="817" y="2257"/>
                  </a:lnTo>
                  <a:lnTo>
                    <a:pt x="821" y="2265"/>
                  </a:lnTo>
                  <a:lnTo>
                    <a:pt x="827" y="2270"/>
                  </a:lnTo>
                  <a:lnTo>
                    <a:pt x="835" y="2276"/>
                  </a:lnTo>
                  <a:lnTo>
                    <a:pt x="825" y="2283"/>
                  </a:lnTo>
                  <a:lnTo>
                    <a:pt x="817" y="2293"/>
                  </a:lnTo>
                  <a:lnTo>
                    <a:pt x="812" y="2297"/>
                  </a:lnTo>
                  <a:lnTo>
                    <a:pt x="808" y="2304"/>
                  </a:lnTo>
                  <a:lnTo>
                    <a:pt x="804" y="2312"/>
                  </a:lnTo>
                  <a:lnTo>
                    <a:pt x="802" y="2320"/>
                  </a:lnTo>
                  <a:lnTo>
                    <a:pt x="798" y="2332"/>
                  </a:lnTo>
                  <a:lnTo>
                    <a:pt x="798" y="2344"/>
                  </a:lnTo>
                  <a:lnTo>
                    <a:pt x="797" y="2357"/>
                  </a:lnTo>
                  <a:lnTo>
                    <a:pt x="799" y="2372"/>
                  </a:lnTo>
                  <a:lnTo>
                    <a:pt x="788" y="2370"/>
                  </a:lnTo>
                  <a:lnTo>
                    <a:pt x="778" y="2369"/>
                  </a:lnTo>
                  <a:lnTo>
                    <a:pt x="767" y="2367"/>
                  </a:lnTo>
                  <a:lnTo>
                    <a:pt x="757" y="2366"/>
                  </a:lnTo>
                  <a:lnTo>
                    <a:pt x="744" y="2362"/>
                  </a:lnTo>
                  <a:lnTo>
                    <a:pt x="734" y="2357"/>
                  </a:lnTo>
                  <a:lnTo>
                    <a:pt x="721" y="2353"/>
                  </a:lnTo>
                  <a:lnTo>
                    <a:pt x="711" y="2349"/>
                  </a:lnTo>
                  <a:lnTo>
                    <a:pt x="709" y="2343"/>
                  </a:lnTo>
                  <a:lnTo>
                    <a:pt x="709" y="2339"/>
                  </a:lnTo>
                  <a:lnTo>
                    <a:pt x="704" y="2332"/>
                  </a:lnTo>
                  <a:lnTo>
                    <a:pt x="697" y="2329"/>
                  </a:lnTo>
                  <a:lnTo>
                    <a:pt x="690" y="2332"/>
                  </a:lnTo>
                  <a:lnTo>
                    <a:pt x="687" y="2337"/>
                  </a:lnTo>
                  <a:lnTo>
                    <a:pt x="677" y="2332"/>
                  </a:lnTo>
                  <a:lnTo>
                    <a:pt x="668" y="2326"/>
                  </a:lnTo>
                  <a:lnTo>
                    <a:pt x="658" y="2320"/>
                  </a:lnTo>
                  <a:lnTo>
                    <a:pt x="650" y="2314"/>
                  </a:lnTo>
                  <a:lnTo>
                    <a:pt x="640" y="2307"/>
                  </a:lnTo>
                  <a:lnTo>
                    <a:pt x="631" y="2302"/>
                  </a:lnTo>
                  <a:lnTo>
                    <a:pt x="621" y="2296"/>
                  </a:lnTo>
                  <a:lnTo>
                    <a:pt x="612" y="2290"/>
                  </a:lnTo>
                  <a:lnTo>
                    <a:pt x="602" y="2282"/>
                  </a:lnTo>
                  <a:lnTo>
                    <a:pt x="592" y="2276"/>
                  </a:lnTo>
                  <a:lnTo>
                    <a:pt x="584" y="2267"/>
                  </a:lnTo>
                  <a:lnTo>
                    <a:pt x="575" y="2262"/>
                  </a:lnTo>
                  <a:lnTo>
                    <a:pt x="565" y="2253"/>
                  </a:lnTo>
                  <a:lnTo>
                    <a:pt x="555" y="2247"/>
                  </a:lnTo>
                  <a:lnTo>
                    <a:pt x="547" y="2239"/>
                  </a:lnTo>
                  <a:lnTo>
                    <a:pt x="538" y="2233"/>
                  </a:lnTo>
                  <a:lnTo>
                    <a:pt x="528" y="2225"/>
                  </a:lnTo>
                  <a:lnTo>
                    <a:pt x="520" y="2217"/>
                  </a:lnTo>
                  <a:lnTo>
                    <a:pt x="510" y="2209"/>
                  </a:lnTo>
                  <a:lnTo>
                    <a:pt x="501" y="2202"/>
                  </a:lnTo>
                  <a:lnTo>
                    <a:pt x="491" y="2193"/>
                  </a:lnTo>
                  <a:lnTo>
                    <a:pt x="483" y="2186"/>
                  </a:lnTo>
                  <a:lnTo>
                    <a:pt x="474" y="2179"/>
                  </a:lnTo>
                  <a:lnTo>
                    <a:pt x="465" y="2172"/>
                  </a:lnTo>
                  <a:lnTo>
                    <a:pt x="457" y="2163"/>
                  </a:lnTo>
                  <a:lnTo>
                    <a:pt x="448" y="2156"/>
                  </a:lnTo>
                  <a:lnTo>
                    <a:pt x="440" y="2149"/>
                  </a:lnTo>
                  <a:lnTo>
                    <a:pt x="431" y="2142"/>
                  </a:lnTo>
                  <a:lnTo>
                    <a:pt x="423" y="2133"/>
                  </a:lnTo>
                  <a:lnTo>
                    <a:pt x="415" y="2128"/>
                  </a:lnTo>
                  <a:lnTo>
                    <a:pt x="408" y="2120"/>
                  </a:lnTo>
                  <a:lnTo>
                    <a:pt x="401" y="2115"/>
                  </a:lnTo>
                  <a:lnTo>
                    <a:pt x="391" y="2106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4" name="Freeform 76"/>
            <p:cNvSpPr>
              <a:spLocks/>
            </p:cNvSpPr>
            <p:nvPr/>
          </p:nvSpPr>
          <p:spPr bwMode="auto">
            <a:xfrm>
              <a:off x="2871" y="2809"/>
              <a:ext cx="320" cy="459"/>
            </a:xfrm>
            <a:custGeom>
              <a:avLst/>
              <a:gdLst>
                <a:gd name="T0" fmla="*/ 58 w 480"/>
                <a:gd name="T1" fmla="*/ 3 h 659"/>
                <a:gd name="T2" fmla="*/ 71 w 480"/>
                <a:gd name="T3" fmla="*/ 6 h 659"/>
                <a:gd name="T4" fmla="*/ 79 w 480"/>
                <a:gd name="T5" fmla="*/ 19 h 659"/>
                <a:gd name="T6" fmla="*/ 77 w 480"/>
                <a:gd name="T7" fmla="*/ 29 h 659"/>
                <a:gd name="T8" fmla="*/ 70 w 480"/>
                <a:gd name="T9" fmla="*/ 45 h 659"/>
                <a:gd name="T10" fmla="*/ 65 w 480"/>
                <a:gd name="T11" fmla="*/ 63 h 659"/>
                <a:gd name="T12" fmla="*/ 69 w 480"/>
                <a:gd name="T13" fmla="*/ 79 h 659"/>
                <a:gd name="T14" fmla="*/ 75 w 480"/>
                <a:gd name="T15" fmla="*/ 87 h 659"/>
                <a:gd name="T16" fmla="*/ 75 w 480"/>
                <a:gd name="T17" fmla="*/ 91 h 659"/>
                <a:gd name="T18" fmla="*/ 73 w 480"/>
                <a:gd name="T19" fmla="*/ 102 h 659"/>
                <a:gd name="T20" fmla="*/ 71 w 480"/>
                <a:gd name="T21" fmla="*/ 114 h 659"/>
                <a:gd name="T22" fmla="*/ 70 w 480"/>
                <a:gd name="T23" fmla="*/ 124 h 659"/>
                <a:gd name="T24" fmla="*/ 70 w 480"/>
                <a:gd name="T25" fmla="*/ 135 h 659"/>
                <a:gd name="T26" fmla="*/ 73 w 480"/>
                <a:gd name="T27" fmla="*/ 153 h 659"/>
                <a:gd name="T28" fmla="*/ 83 w 480"/>
                <a:gd name="T29" fmla="*/ 166 h 659"/>
                <a:gd name="T30" fmla="*/ 94 w 480"/>
                <a:gd name="T31" fmla="*/ 169 h 659"/>
                <a:gd name="T32" fmla="*/ 107 w 480"/>
                <a:gd name="T33" fmla="*/ 170 h 659"/>
                <a:gd name="T34" fmla="*/ 122 w 480"/>
                <a:gd name="T35" fmla="*/ 172 h 659"/>
                <a:gd name="T36" fmla="*/ 138 w 480"/>
                <a:gd name="T37" fmla="*/ 173 h 659"/>
                <a:gd name="T38" fmla="*/ 137 w 480"/>
                <a:gd name="T39" fmla="*/ 180 h 659"/>
                <a:gd name="T40" fmla="*/ 132 w 480"/>
                <a:gd name="T41" fmla="*/ 189 h 659"/>
                <a:gd name="T42" fmla="*/ 127 w 480"/>
                <a:gd name="T43" fmla="*/ 199 h 659"/>
                <a:gd name="T44" fmla="*/ 129 w 480"/>
                <a:gd name="T45" fmla="*/ 212 h 659"/>
                <a:gd name="T46" fmla="*/ 134 w 480"/>
                <a:gd name="T47" fmla="*/ 215 h 659"/>
                <a:gd name="T48" fmla="*/ 121 w 480"/>
                <a:gd name="T49" fmla="*/ 211 h 659"/>
                <a:gd name="T50" fmla="*/ 108 w 480"/>
                <a:gd name="T51" fmla="*/ 208 h 659"/>
                <a:gd name="T52" fmla="*/ 95 w 480"/>
                <a:gd name="T53" fmla="*/ 207 h 659"/>
                <a:gd name="T54" fmla="*/ 83 w 480"/>
                <a:gd name="T55" fmla="*/ 205 h 659"/>
                <a:gd name="T56" fmla="*/ 72 w 480"/>
                <a:gd name="T57" fmla="*/ 205 h 659"/>
                <a:gd name="T58" fmla="*/ 61 w 480"/>
                <a:gd name="T59" fmla="*/ 205 h 659"/>
                <a:gd name="T60" fmla="*/ 51 w 480"/>
                <a:gd name="T61" fmla="*/ 207 h 659"/>
                <a:gd name="T62" fmla="*/ 41 w 480"/>
                <a:gd name="T63" fmla="*/ 208 h 659"/>
                <a:gd name="T64" fmla="*/ 28 w 480"/>
                <a:gd name="T65" fmla="*/ 211 h 659"/>
                <a:gd name="T66" fmla="*/ 17 w 480"/>
                <a:gd name="T67" fmla="*/ 215 h 659"/>
                <a:gd name="T68" fmla="*/ 7 w 480"/>
                <a:gd name="T69" fmla="*/ 219 h 659"/>
                <a:gd name="T70" fmla="*/ 1 w 480"/>
                <a:gd name="T71" fmla="*/ 220 h 659"/>
                <a:gd name="T72" fmla="*/ 7 w 480"/>
                <a:gd name="T73" fmla="*/ 205 h 659"/>
                <a:gd name="T74" fmla="*/ 13 w 480"/>
                <a:gd name="T75" fmla="*/ 194 h 659"/>
                <a:gd name="T76" fmla="*/ 17 w 480"/>
                <a:gd name="T77" fmla="*/ 184 h 659"/>
                <a:gd name="T78" fmla="*/ 22 w 480"/>
                <a:gd name="T79" fmla="*/ 172 h 659"/>
                <a:gd name="T80" fmla="*/ 27 w 480"/>
                <a:gd name="T81" fmla="*/ 159 h 659"/>
                <a:gd name="T82" fmla="*/ 31 w 480"/>
                <a:gd name="T83" fmla="*/ 145 h 659"/>
                <a:gd name="T84" fmla="*/ 35 w 480"/>
                <a:gd name="T85" fmla="*/ 130 h 659"/>
                <a:gd name="T86" fmla="*/ 39 w 480"/>
                <a:gd name="T87" fmla="*/ 114 h 659"/>
                <a:gd name="T88" fmla="*/ 43 w 480"/>
                <a:gd name="T89" fmla="*/ 97 h 659"/>
                <a:gd name="T90" fmla="*/ 46 w 480"/>
                <a:gd name="T91" fmla="*/ 80 h 659"/>
                <a:gd name="T92" fmla="*/ 47 w 480"/>
                <a:gd name="T93" fmla="*/ 61 h 659"/>
                <a:gd name="T94" fmla="*/ 49 w 480"/>
                <a:gd name="T95" fmla="*/ 42 h 659"/>
                <a:gd name="T96" fmla="*/ 49 w 480"/>
                <a:gd name="T97" fmla="*/ 24 h 659"/>
                <a:gd name="T98" fmla="*/ 49 w 480"/>
                <a:gd name="T99" fmla="*/ 4 h 65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80" h="659">
                  <a:moveTo>
                    <a:pt x="163" y="0"/>
                  </a:moveTo>
                  <a:lnTo>
                    <a:pt x="174" y="3"/>
                  </a:lnTo>
                  <a:lnTo>
                    <a:pt x="186" y="7"/>
                  </a:lnTo>
                  <a:lnTo>
                    <a:pt x="197" y="10"/>
                  </a:lnTo>
                  <a:lnTo>
                    <a:pt x="210" y="14"/>
                  </a:lnTo>
                  <a:lnTo>
                    <a:pt x="220" y="16"/>
                  </a:lnTo>
                  <a:lnTo>
                    <a:pt x="231" y="17"/>
                  </a:lnTo>
                  <a:lnTo>
                    <a:pt x="241" y="17"/>
                  </a:lnTo>
                  <a:lnTo>
                    <a:pt x="253" y="18"/>
                  </a:lnTo>
                  <a:lnTo>
                    <a:pt x="257" y="30"/>
                  </a:lnTo>
                  <a:lnTo>
                    <a:pt x="263" y="43"/>
                  </a:lnTo>
                  <a:lnTo>
                    <a:pt x="268" y="56"/>
                  </a:lnTo>
                  <a:lnTo>
                    <a:pt x="277" y="68"/>
                  </a:lnTo>
                  <a:lnTo>
                    <a:pt x="271" y="73"/>
                  </a:lnTo>
                  <a:lnTo>
                    <a:pt x="266" y="80"/>
                  </a:lnTo>
                  <a:lnTo>
                    <a:pt x="260" y="88"/>
                  </a:lnTo>
                  <a:lnTo>
                    <a:pt x="254" y="98"/>
                  </a:lnTo>
                  <a:lnTo>
                    <a:pt x="247" y="107"/>
                  </a:lnTo>
                  <a:lnTo>
                    <a:pt x="241" y="120"/>
                  </a:lnTo>
                  <a:lnTo>
                    <a:pt x="236" y="133"/>
                  </a:lnTo>
                  <a:lnTo>
                    <a:pt x="231" y="145"/>
                  </a:lnTo>
                  <a:lnTo>
                    <a:pt x="226" y="158"/>
                  </a:lnTo>
                  <a:lnTo>
                    <a:pt x="223" y="171"/>
                  </a:lnTo>
                  <a:lnTo>
                    <a:pt x="221" y="185"/>
                  </a:lnTo>
                  <a:lnTo>
                    <a:pt x="223" y="200"/>
                  </a:lnTo>
                  <a:lnTo>
                    <a:pt x="224" y="213"/>
                  </a:lnTo>
                  <a:lnTo>
                    <a:pt x="230" y="227"/>
                  </a:lnTo>
                  <a:lnTo>
                    <a:pt x="233" y="232"/>
                  </a:lnTo>
                  <a:lnTo>
                    <a:pt x="237" y="240"/>
                  </a:lnTo>
                  <a:lnTo>
                    <a:pt x="243" y="247"/>
                  </a:lnTo>
                  <a:lnTo>
                    <a:pt x="250" y="254"/>
                  </a:lnTo>
                  <a:lnTo>
                    <a:pt x="254" y="257"/>
                  </a:lnTo>
                  <a:lnTo>
                    <a:pt x="258" y="261"/>
                  </a:lnTo>
                  <a:lnTo>
                    <a:pt x="256" y="262"/>
                  </a:lnTo>
                  <a:lnTo>
                    <a:pt x="254" y="265"/>
                  </a:lnTo>
                  <a:lnTo>
                    <a:pt x="253" y="267"/>
                  </a:lnTo>
                  <a:lnTo>
                    <a:pt x="251" y="272"/>
                  </a:lnTo>
                  <a:lnTo>
                    <a:pt x="250" y="280"/>
                  </a:lnTo>
                  <a:lnTo>
                    <a:pt x="248" y="290"/>
                  </a:lnTo>
                  <a:lnTo>
                    <a:pt x="246" y="301"/>
                  </a:lnTo>
                  <a:lnTo>
                    <a:pt x="243" y="314"/>
                  </a:lnTo>
                  <a:lnTo>
                    <a:pt x="241" y="321"/>
                  </a:lnTo>
                  <a:lnTo>
                    <a:pt x="240" y="328"/>
                  </a:lnTo>
                  <a:lnTo>
                    <a:pt x="240" y="337"/>
                  </a:lnTo>
                  <a:lnTo>
                    <a:pt x="240" y="345"/>
                  </a:lnTo>
                  <a:lnTo>
                    <a:pt x="238" y="352"/>
                  </a:lnTo>
                  <a:lnTo>
                    <a:pt x="237" y="360"/>
                  </a:lnTo>
                  <a:lnTo>
                    <a:pt x="237" y="368"/>
                  </a:lnTo>
                  <a:lnTo>
                    <a:pt x="237" y="377"/>
                  </a:lnTo>
                  <a:lnTo>
                    <a:pt x="236" y="384"/>
                  </a:lnTo>
                  <a:lnTo>
                    <a:pt x="236" y="392"/>
                  </a:lnTo>
                  <a:lnTo>
                    <a:pt x="237" y="401"/>
                  </a:lnTo>
                  <a:lnTo>
                    <a:pt x="238" y="409"/>
                  </a:lnTo>
                  <a:lnTo>
                    <a:pt x="238" y="424"/>
                  </a:lnTo>
                  <a:lnTo>
                    <a:pt x="243" y="439"/>
                  </a:lnTo>
                  <a:lnTo>
                    <a:pt x="247" y="452"/>
                  </a:lnTo>
                  <a:lnTo>
                    <a:pt x="254" y="467"/>
                  </a:lnTo>
                  <a:lnTo>
                    <a:pt x="261" y="475"/>
                  </a:lnTo>
                  <a:lnTo>
                    <a:pt x="270" y="484"/>
                  </a:lnTo>
                  <a:lnTo>
                    <a:pt x="280" y="489"/>
                  </a:lnTo>
                  <a:lnTo>
                    <a:pt x="293" y="495"/>
                  </a:lnTo>
                  <a:lnTo>
                    <a:pt x="300" y="495"/>
                  </a:lnTo>
                  <a:lnTo>
                    <a:pt x="308" y="497"/>
                  </a:lnTo>
                  <a:lnTo>
                    <a:pt x="317" y="498"/>
                  </a:lnTo>
                  <a:lnTo>
                    <a:pt x="328" y="499"/>
                  </a:lnTo>
                  <a:lnTo>
                    <a:pt x="338" y="499"/>
                  </a:lnTo>
                  <a:lnTo>
                    <a:pt x="350" y="502"/>
                  </a:lnTo>
                  <a:lnTo>
                    <a:pt x="363" y="502"/>
                  </a:lnTo>
                  <a:lnTo>
                    <a:pt x="375" y="505"/>
                  </a:lnTo>
                  <a:lnTo>
                    <a:pt x="387" y="505"/>
                  </a:lnTo>
                  <a:lnTo>
                    <a:pt x="400" y="507"/>
                  </a:lnTo>
                  <a:lnTo>
                    <a:pt x="413" y="508"/>
                  </a:lnTo>
                  <a:lnTo>
                    <a:pt x="425" y="509"/>
                  </a:lnTo>
                  <a:lnTo>
                    <a:pt x="438" y="509"/>
                  </a:lnTo>
                  <a:lnTo>
                    <a:pt x="453" y="512"/>
                  </a:lnTo>
                  <a:lnTo>
                    <a:pt x="465" y="512"/>
                  </a:lnTo>
                  <a:lnTo>
                    <a:pt x="480" y="515"/>
                  </a:lnTo>
                  <a:lnTo>
                    <a:pt x="474" y="519"/>
                  </a:lnTo>
                  <a:lnTo>
                    <a:pt x="468" y="525"/>
                  </a:lnTo>
                  <a:lnTo>
                    <a:pt x="464" y="531"/>
                  </a:lnTo>
                  <a:lnTo>
                    <a:pt x="460" y="539"/>
                  </a:lnTo>
                  <a:lnTo>
                    <a:pt x="454" y="545"/>
                  </a:lnTo>
                  <a:lnTo>
                    <a:pt x="450" y="552"/>
                  </a:lnTo>
                  <a:lnTo>
                    <a:pt x="445" y="559"/>
                  </a:lnTo>
                  <a:lnTo>
                    <a:pt x="441" y="568"/>
                  </a:lnTo>
                  <a:lnTo>
                    <a:pt x="437" y="575"/>
                  </a:lnTo>
                  <a:lnTo>
                    <a:pt x="433" y="582"/>
                  </a:lnTo>
                  <a:lnTo>
                    <a:pt x="430" y="589"/>
                  </a:lnTo>
                  <a:lnTo>
                    <a:pt x="430" y="596"/>
                  </a:lnTo>
                  <a:lnTo>
                    <a:pt x="428" y="609"/>
                  </a:lnTo>
                  <a:lnTo>
                    <a:pt x="433" y="622"/>
                  </a:lnTo>
                  <a:lnTo>
                    <a:pt x="435" y="626"/>
                  </a:lnTo>
                  <a:lnTo>
                    <a:pt x="444" y="631"/>
                  </a:lnTo>
                  <a:lnTo>
                    <a:pt x="453" y="634"/>
                  </a:lnTo>
                  <a:lnTo>
                    <a:pt x="465" y="638"/>
                  </a:lnTo>
                  <a:lnTo>
                    <a:pt x="453" y="634"/>
                  </a:lnTo>
                  <a:lnTo>
                    <a:pt x="443" y="632"/>
                  </a:lnTo>
                  <a:lnTo>
                    <a:pt x="430" y="629"/>
                  </a:lnTo>
                  <a:lnTo>
                    <a:pt x="420" y="628"/>
                  </a:lnTo>
                  <a:lnTo>
                    <a:pt x="408" y="625"/>
                  </a:lnTo>
                  <a:lnTo>
                    <a:pt x="398" y="624"/>
                  </a:lnTo>
                  <a:lnTo>
                    <a:pt x="387" y="621"/>
                  </a:lnTo>
                  <a:lnTo>
                    <a:pt x="377" y="621"/>
                  </a:lnTo>
                  <a:lnTo>
                    <a:pt x="364" y="618"/>
                  </a:lnTo>
                  <a:lnTo>
                    <a:pt x="354" y="616"/>
                  </a:lnTo>
                  <a:lnTo>
                    <a:pt x="343" y="615"/>
                  </a:lnTo>
                  <a:lnTo>
                    <a:pt x="333" y="614"/>
                  </a:lnTo>
                  <a:lnTo>
                    <a:pt x="321" y="612"/>
                  </a:lnTo>
                  <a:lnTo>
                    <a:pt x="313" y="611"/>
                  </a:lnTo>
                  <a:lnTo>
                    <a:pt x="301" y="611"/>
                  </a:lnTo>
                  <a:lnTo>
                    <a:pt x="293" y="611"/>
                  </a:lnTo>
                  <a:lnTo>
                    <a:pt x="281" y="609"/>
                  </a:lnTo>
                  <a:lnTo>
                    <a:pt x="271" y="608"/>
                  </a:lnTo>
                  <a:lnTo>
                    <a:pt x="261" y="608"/>
                  </a:lnTo>
                  <a:lnTo>
                    <a:pt x="253" y="608"/>
                  </a:lnTo>
                  <a:lnTo>
                    <a:pt x="243" y="608"/>
                  </a:lnTo>
                  <a:lnTo>
                    <a:pt x="233" y="608"/>
                  </a:lnTo>
                  <a:lnTo>
                    <a:pt x="224" y="608"/>
                  </a:lnTo>
                  <a:lnTo>
                    <a:pt x="216" y="608"/>
                  </a:lnTo>
                  <a:lnTo>
                    <a:pt x="206" y="608"/>
                  </a:lnTo>
                  <a:lnTo>
                    <a:pt x="197" y="608"/>
                  </a:lnTo>
                  <a:lnTo>
                    <a:pt x="188" y="609"/>
                  </a:lnTo>
                  <a:lnTo>
                    <a:pt x="180" y="611"/>
                  </a:lnTo>
                  <a:lnTo>
                    <a:pt x="171" y="611"/>
                  </a:lnTo>
                  <a:lnTo>
                    <a:pt x="163" y="612"/>
                  </a:lnTo>
                  <a:lnTo>
                    <a:pt x="154" y="614"/>
                  </a:lnTo>
                  <a:lnTo>
                    <a:pt x="147" y="616"/>
                  </a:lnTo>
                  <a:lnTo>
                    <a:pt x="136" y="616"/>
                  </a:lnTo>
                  <a:lnTo>
                    <a:pt x="126" y="619"/>
                  </a:lnTo>
                  <a:lnTo>
                    <a:pt x="114" y="621"/>
                  </a:lnTo>
                  <a:lnTo>
                    <a:pt x="104" y="624"/>
                  </a:lnTo>
                  <a:lnTo>
                    <a:pt x="94" y="625"/>
                  </a:lnTo>
                  <a:lnTo>
                    <a:pt x="84" y="628"/>
                  </a:lnTo>
                  <a:lnTo>
                    <a:pt x="76" y="629"/>
                  </a:lnTo>
                  <a:lnTo>
                    <a:pt x="67" y="634"/>
                  </a:lnTo>
                  <a:lnTo>
                    <a:pt x="57" y="635"/>
                  </a:lnTo>
                  <a:lnTo>
                    <a:pt x="49" y="638"/>
                  </a:lnTo>
                  <a:lnTo>
                    <a:pt x="40" y="641"/>
                  </a:lnTo>
                  <a:lnTo>
                    <a:pt x="31" y="645"/>
                  </a:lnTo>
                  <a:lnTo>
                    <a:pt x="23" y="648"/>
                  </a:lnTo>
                  <a:lnTo>
                    <a:pt x="14" y="651"/>
                  </a:lnTo>
                  <a:lnTo>
                    <a:pt x="7" y="655"/>
                  </a:lnTo>
                  <a:lnTo>
                    <a:pt x="0" y="659"/>
                  </a:lnTo>
                  <a:lnTo>
                    <a:pt x="3" y="651"/>
                  </a:lnTo>
                  <a:lnTo>
                    <a:pt x="7" y="642"/>
                  </a:lnTo>
                  <a:lnTo>
                    <a:pt x="13" y="632"/>
                  </a:lnTo>
                  <a:lnTo>
                    <a:pt x="20" y="622"/>
                  </a:lnTo>
                  <a:lnTo>
                    <a:pt x="26" y="609"/>
                  </a:lnTo>
                  <a:lnTo>
                    <a:pt x="33" y="598"/>
                  </a:lnTo>
                  <a:lnTo>
                    <a:pt x="36" y="589"/>
                  </a:lnTo>
                  <a:lnTo>
                    <a:pt x="40" y="584"/>
                  </a:lnTo>
                  <a:lnTo>
                    <a:pt x="44" y="575"/>
                  </a:lnTo>
                  <a:lnTo>
                    <a:pt x="49" y="569"/>
                  </a:lnTo>
                  <a:lnTo>
                    <a:pt x="51" y="561"/>
                  </a:lnTo>
                  <a:lnTo>
                    <a:pt x="56" y="552"/>
                  </a:lnTo>
                  <a:lnTo>
                    <a:pt x="59" y="544"/>
                  </a:lnTo>
                  <a:lnTo>
                    <a:pt x="63" y="535"/>
                  </a:lnTo>
                  <a:lnTo>
                    <a:pt x="66" y="526"/>
                  </a:lnTo>
                  <a:lnTo>
                    <a:pt x="70" y="518"/>
                  </a:lnTo>
                  <a:lnTo>
                    <a:pt x="74" y="509"/>
                  </a:lnTo>
                  <a:lnTo>
                    <a:pt x="79" y="501"/>
                  </a:lnTo>
                  <a:lnTo>
                    <a:pt x="81" y="489"/>
                  </a:lnTo>
                  <a:lnTo>
                    <a:pt x="86" y="481"/>
                  </a:lnTo>
                  <a:lnTo>
                    <a:pt x="90" y="469"/>
                  </a:lnTo>
                  <a:lnTo>
                    <a:pt x="94" y="461"/>
                  </a:lnTo>
                  <a:lnTo>
                    <a:pt x="97" y="449"/>
                  </a:lnTo>
                  <a:lnTo>
                    <a:pt x="101" y="439"/>
                  </a:lnTo>
                  <a:lnTo>
                    <a:pt x="106" y="429"/>
                  </a:lnTo>
                  <a:lnTo>
                    <a:pt x="110" y="419"/>
                  </a:lnTo>
                  <a:lnTo>
                    <a:pt x="113" y="407"/>
                  </a:lnTo>
                  <a:lnTo>
                    <a:pt x="116" y="395"/>
                  </a:lnTo>
                  <a:lnTo>
                    <a:pt x="119" y="384"/>
                  </a:lnTo>
                  <a:lnTo>
                    <a:pt x="123" y="372"/>
                  </a:lnTo>
                  <a:lnTo>
                    <a:pt x="126" y="360"/>
                  </a:lnTo>
                  <a:lnTo>
                    <a:pt x="130" y="348"/>
                  </a:lnTo>
                  <a:lnTo>
                    <a:pt x="133" y="337"/>
                  </a:lnTo>
                  <a:lnTo>
                    <a:pt x="137" y="325"/>
                  </a:lnTo>
                  <a:lnTo>
                    <a:pt x="139" y="312"/>
                  </a:lnTo>
                  <a:lnTo>
                    <a:pt x="141" y="300"/>
                  </a:lnTo>
                  <a:lnTo>
                    <a:pt x="144" y="287"/>
                  </a:lnTo>
                  <a:lnTo>
                    <a:pt x="147" y="275"/>
                  </a:lnTo>
                  <a:lnTo>
                    <a:pt x="149" y="262"/>
                  </a:lnTo>
                  <a:lnTo>
                    <a:pt x="151" y="250"/>
                  </a:lnTo>
                  <a:lnTo>
                    <a:pt x="154" y="237"/>
                  </a:lnTo>
                  <a:lnTo>
                    <a:pt x="157" y="224"/>
                  </a:lnTo>
                  <a:lnTo>
                    <a:pt x="157" y="210"/>
                  </a:lnTo>
                  <a:lnTo>
                    <a:pt x="160" y="197"/>
                  </a:lnTo>
                  <a:lnTo>
                    <a:pt x="160" y="183"/>
                  </a:lnTo>
                  <a:lnTo>
                    <a:pt x="163" y="170"/>
                  </a:lnTo>
                  <a:lnTo>
                    <a:pt x="163" y="155"/>
                  </a:lnTo>
                  <a:lnTo>
                    <a:pt x="164" y="141"/>
                  </a:lnTo>
                  <a:lnTo>
                    <a:pt x="164" y="127"/>
                  </a:lnTo>
                  <a:lnTo>
                    <a:pt x="166" y="114"/>
                  </a:lnTo>
                  <a:lnTo>
                    <a:pt x="166" y="98"/>
                  </a:lnTo>
                  <a:lnTo>
                    <a:pt x="166" y="85"/>
                  </a:lnTo>
                  <a:lnTo>
                    <a:pt x="166" y="70"/>
                  </a:lnTo>
                  <a:lnTo>
                    <a:pt x="166" y="57"/>
                  </a:lnTo>
                  <a:lnTo>
                    <a:pt x="164" y="41"/>
                  </a:lnTo>
                  <a:lnTo>
                    <a:pt x="164" y="28"/>
                  </a:lnTo>
                  <a:lnTo>
                    <a:pt x="163" y="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5" name="Freeform 77"/>
            <p:cNvSpPr>
              <a:spLocks/>
            </p:cNvSpPr>
            <p:nvPr/>
          </p:nvSpPr>
          <p:spPr bwMode="auto">
            <a:xfrm>
              <a:off x="2624" y="2993"/>
              <a:ext cx="2693" cy="1351"/>
            </a:xfrm>
            <a:custGeom>
              <a:avLst/>
              <a:gdLst>
                <a:gd name="T0" fmla="*/ 2 w 4043"/>
                <a:gd name="T1" fmla="*/ 412 h 1942"/>
                <a:gd name="T2" fmla="*/ 9 w 4043"/>
                <a:gd name="T3" fmla="*/ 371 h 1942"/>
                <a:gd name="T4" fmla="*/ 18 w 4043"/>
                <a:gd name="T5" fmla="*/ 337 h 1942"/>
                <a:gd name="T6" fmla="*/ 33 w 4043"/>
                <a:gd name="T7" fmla="*/ 274 h 1942"/>
                <a:gd name="T8" fmla="*/ 39 w 4043"/>
                <a:gd name="T9" fmla="*/ 239 h 1942"/>
                <a:gd name="T10" fmla="*/ 50 w 4043"/>
                <a:gd name="T11" fmla="*/ 207 h 1942"/>
                <a:gd name="T12" fmla="*/ 66 w 4043"/>
                <a:gd name="T13" fmla="*/ 177 h 1942"/>
                <a:gd name="T14" fmla="*/ 90 w 4043"/>
                <a:gd name="T15" fmla="*/ 152 h 1942"/>
                <a:gd name="T16" fmla="*/ 125 w 4043"/>
                <a:gd name="T17" fmla="*/ 134 h 1942"/>
                <a:gd name="T18" fmla="*/ 175 w 4043"/>
                <a:gd name="T19" fmla="*/ 123 h 1942"/>
                <a:gd name="T20" fmla="*/ 245 w 4043"/>
                <a:gd name="T21" fmla="*/ 133 h 1942"/>
                <a:gd name="T22" fmla="*/ 324 w 4043"/>
                <a:gd name="T23" fmla="*/ 159 h 1942"/>
                <a:gd name="T24" fmla="*/ 400 w 4043"/>
                <a:gd name="T25" fmla="*/ 191 h 1942"/>
                <a:gd name="T26" fmla="*/ 465 w 4043"/>
                <a:gd name="T27" fmla="*/ 224 h 1942"/>
                <a:gd name="T28" fmla="*/ 506 w 4043"/>
                <a:gd name="T29" fmla="*/ 246 h 1942"/>
                <a:gd name="T30" fmla="*/ 530 w 4043"/>
                <a:gd name="T31" fmla="*/ 272 h 1942"/>
                <a:gd name="T32" fmla="*/ 556 w 4043"/>
                <a:gd name="T33" fmla="*/ 295 h 1942"/>
                <a:gd name="T34" fmla="*/ 588 w 4043"/>
                <a:gd name="T35" fmla="*/ 320 h 1942"/>
                <a:gd name="T36" fmla="*/ 610 w 4043"/>
                <a:gd name="T37" fmla="*/ 338 h 1942"/>
                <a:gd name="T38" fmla="*/ 830 w 4043"/>
                <a:gd name="T39" fmla="*/ 581 h 1942"/>
                <a:gd name="T40" fmla="*/ 620 w 4043"/>
                <a:gd name="T41" fmla="*/ 337 h 1942"/>
                <a:gd name="T42" fmla="*/ 595 w 4043"/>
                <a:gd name="T43" fmla="*/ 317 h 1942"/>
                <a:gd name="T44" fmla="*/ 570 w 4043"/>
                <a:gd name="T45" fmla="*/ 296 h 1942"/>
                <a:gd name="T46" fmla="*/ 542 w 4043"/>
                <a:gd name="T47" fmla="*/ 273 h 1942"/>
                <a:gd name="T48" fmla="*/ 520 w 4043"/>
                <a:gd name="T49" fmla="*/ 244 h 1942"/>
                <a:gd name="T50" fmla="*/ 530 w 4043"/>
                <a:gd name="T51" fmla="*/ 205 h 1942"/>
                <a:gd name="T52" fmla="*/ 549 w 4043"/>
                <a:gd name="T53" fmla="*/ 152 h 1942"/>
                <a:gd name="T54" fmla="*/ 572 w 4043"/>
                <a:gd name="T55" fmla="*/ 95 h 1942"/>
                <a:gd name="T56" fmla="*/ 597 w 4043"/>
                <a:gd name="T57" fmla="*/ 44 h 1942"/>
                <a:gd name="T58" fmla="*/ 617 w 4043"/>
                <a:gd name="T59" fmla="*/ 9 h 1942"/>
                <a:gd name="T60" fmla="*/ 649 w 4043"/>
                <a:gd name="T61" fmla="*/ 8 h 1942"/>
                <a:gd name="T62" fmla="*/ 677 w 4043"/>
                <a:gd name="T63" fmla="*/ 28 h 1942"/>
                <a:gd name="T64" fmla="*/ 703 w 4043"/>
                <a:gd name="T65" fmla="*/ 49 h 1942"/>
                <a:gd name="T66" fmla="*/ 731 w 4043"/>
                <a:gd name="T67" fmla="*/ 73 h 1942"/>
                <a:gd name="T68" fmla="*/ 765 w 4043"/>
                <a:gd name="T69" fmla="*/ 102 h 1942"/>
                <a:gd name="T70" fmla="*/ 795 w 4043"/>
                <a:gd name="T71" fmla="*/ 129 h 1942"/>
                <a:gd name="T72" fmla="*/ 821 w 4043"/>
                <a:gd name="T73" fmla="*/ 151 h 1942"/>
                <a:gd name="T74" fmla="*/ 854 w 4043"/>
                <a:gd name="T75" fmla="*/ 177 h 1942"/>
                <a:gd name="T76" fmla="*/ 895 w 4043"/>
                <a:gd name="T77" fmla="*/ 206 h 1942"/>
                <a:gd name="T78" fmla="*/ 962 w 4043"/>
                <a:gd name="T79" fmla="*/ 263 h 1942"/>
                <a:gd name="T80" fmla="*/ 1035 w 4043"/>
                <a:gd name="T81" fmla="*/ 333 h 1942"/>
                <a:gd name="T82" fmla="*/ 1104 w 4043"/>
                <a:gd name="T83" fmla="*/ 414 h 1942"/>
                <a:gd name="T84" fmla="*/ 1158 w 4043"/>
                <a:gd name="T85" fmla="*/ 497 h 1942"/>
                <a:gd name="T86" fmla="*/ 1190 w 4043"/>
                <a:gd name="T87" fmla="*/ 577 h 1942"/>
                <a:gd name="T88" fmla="*/ 1189 w 4043"/>
                <a:gd name="T89" fmla="*/ 623 h 1942"/>
                <a:gd name="T90" fmla="*/ 1166 w 4043"/>
                <a:gd name="T91" fmla="*/ 639 h 1942"/>
                <a:gd name="T92" fmla="*/ 1132 w 4043"/>
                <a:gd name="T93" fmla="*/ 646 h 1942"/>
                <a:gd name="T94" fmla="*/ 1096 w 4043"/>
                <a:gd name="T95" fmla="*/ 651 h 1942"/>
                <a:gd name="T96" fmla="*/ 1060 w 4043"/>
                <a:gd name="T97" fmla="*/ 650 h 1942"/>
                <a:gd name="T98" fmla="*/ 1032 w 4043"/>
                <a:gd name="T99" fmla="*/ 649 h 1942"/>
                <a:gd name="T100" fmla="*/ 993 w 4043"/>
                <a:gd name="T101" fmla="*/ 649 h 1942"/>
                <a:gd name="T102" fmla="*/ 838 w 4043"/>
                <a:gd name="T103" fmla="*/ 650 h 1942"/>
                <a:gd name="T104" fmla="*/ 607 w 4043"/>
                <a:gd name="T105" fmla="*/ 650 h 1942"/>
                <a:gd name="T106" fmla="*/ 358 w 4043"/>
                <a:gd name="T107" fmla="*/ 653 h 1942"/>
                <a:gd name="T108" fmla="*/ 153 w 4043"/>
                <a:gd name="T109" fmla="*/ 653 h 1942"/>
                <a:gd name="T110" fmla="*/ 50 w 4043"/>
                <a:gd name="T111" fmla="*/ 653 h 1942"/>
                <a:gd name="T112" fmla="*/ 33 w 4043"/>
                <a:gd name="T113" fmla="*/ 618 h 1942"/>
                <a:gd name="T114" fmla="*/ 20 w 4043"/>
                <a:gd name="T115" fmla="*/ 579 h 1942"/>
                <a:gd name="T116" fmla="*/ 10 w 4043"/>
                <a:gd name="T117" fmla="*/ 544 h 1942"/>
                <a:gd name="T118" fmla="*/ 3 w 4043"/>
                <a:gd name="T119" fmla="*/ 511 h 1942"/>
                <a:gd name="T120" fmla="*/ 1 w 4043"/>
                <a:gd name="T121" fmla="*/ 479 h 19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043" h="1942">
                  <a:moveTo>
                    <a:pt x="0" y="1350"/>
                  </a:moveTo>
                  <a:lnTo>
                    <a:pt x="0" y="1336"/>
                  </a:lnTo>
                  <a:lnTo>
                    <a:pt x="0" y="1323"/>
                  </a:lnTo>
                  <a:lnTo>
                    <a:pt x="0" y="1310"/>
                  </a:lnTo>
                  <a:lnTo>
                    <a:pt x="0" y="1297"/>
                  </a:lnTo>
                  <a:lnTo>
                    <a:pt x="0" y="1284"/>
                  </a:lnTo>
                  <a:lnTo>
                    <a:pt x="1" y="1272"/>
                  </a:lnTo>
                  <a:lnTo>
                    <a:pt x="2" y="1259"/>
                  </a:lnTo>
                  <a:lnTo>
                    <a:pt x="4" y="1247"/>
                  </a:lnTo>
                  <a:lnTo>
                    <a:pt x="4" y="1234"/>
                  </a:lnTo>
                  <a:lnTo>
                    <a:pt x="7" y="1223"/>
                  </a:lnTo>
                  <a:lnTo>
                    <a:pt x="7" y="1212"/>
                  </a:lnTo>
                  <a:lnTo>
                    <a:pt x="10" y="1200"/>
                  </a:lnTo>
                  <a:lnTo>
                    <a:pt x="11" y="1189"/>
                  </a:lnTo>
                  <a:lnTo>
                    <a:pt x="14" y="1179"/>
                  </a:lnTo>
                  <a:lnTo>
                    <a:pt x="15" y="1167"/>
                  </a:lnTo>
                  <a:lnTo>
                    <a:pt x="20" y="1157"/>
                  </a:lnTo>
                  <a:lnTo>
                    <a:pt x="21" y="1146"/>
                  </a:lnTo>
                  <a:lnTo>
                    <a:pt x="24" y="1136"/>
                  </a:lnTo>
                  <a:lnTo>
                    <a:pt x="25" y="1125"/>
                  </a:lnTo>
                  <a:lnTo>
                    <a:pt x="28" y="1115"/>
                  </a:lnTo>
                  <a:lnTo>
                    <a:pt x="29" y="1103"/>
                  </a:lnTo>
                  <a:lnTo>
                    <a:pt x="32" y="1095"/>
                  </a:lnTo>
                  <a:lnTo>
                    <a:pt x="34" y="1083"/>
                  </a:lnTo>
                  <a:lnTo>
                    <a:pt x="38" y="1075"/>
                  </a:lnTo>
                  <a:lnTo>
                    <a:pt x="39" y="1065"/>
                  </a:lnTo>
                  <a:lnTo>
                    <a:pt x="44" y="1055"/>
                  </a:lnTo>
                  <a:lnTo>
                    <a:pt x="45" y="1045"/>
                  </a:lnTo>
                  <a:lnTo>
                    <a:pt x="49" y="1036"/>
                  </a:lnTo>
                  <a:lnTo>
                    <a:pt x="52" y="1026"/>
                  </a:lnTo>
                  <a:lnTo>
                    <a:pt x="55" y="1017"/>
                  </a:lnTo>
                  <a:lnTo>
                    <a:pt x="58" y="1009"/>
                  </a:lnTo>
                  <a:lnTo>
                    <a:pt x="62" y="1000"/>
                  </a:lnTo>
                  <a:lnTo>
                    <a:pt x="65" y="985"/>
                  </a:lnTo>
                  <a:lnTo>
                    <a:pt x="69" y="970"/>
                  </a:lnTo>
                  <a:lnTo>
                    <a:pt x="74" y="956"/>
                  </a:lnTo>
                  <a:lnTo>
                    <a:pt x="78" y="943"/>
                  </a:lnTo>
                  <a:lnTo>
                    <a:pt x="81" y="930"/>
                  </a:lnTo>
                  <a:lnTo>
                    <a:pt x="85" y="918"/>
                  </a:lnTo>
                  <a:lnTo>
                    <a:pt x="89" y="905"/>
                  </a:lnTo>
                  <a:lnTo>
                    <a:pt x="94" y="892"/>
                  </a:lnTo>
                  <a:lnTo>
                    <a:pt x="107" y="835"/>
                  </a:lnTo>
                  <a:lnTo>
                    <a:pt x="107" y="825"/>
                  </a:lnTo>
                  <a:lnTo>
                    <a:pt x="109" y="815"/>
                  </a:lnTo>
                  <a:lnTo>
                    <a:pt x="111" y="805"/>
                  </a:lnTo>
                  <a:lnTo>
                    <a:pt x="114" y="796"/>
                  </a:lnTo>
                  <a:lnTo>
                    <a:pt x="115" y="786"/>
                  </a:lnTo>
                  <a:lnTo>
                    <a:pt x="118" y="776"/>
                  </a:lnTo>
                  <a:lnTo>
                    <a:pt x="119" y="766"/>
                  </a:lnTo>
                  <a:lnTo>
                    <a:pt x="122" y="758"/>
                  </a:lnTo>
                  <a:lnTo>
                    <a:pt x="124" y="748"/>
                  </a:lnTo>
                  <a:lnTo>
                    <a:pt x="127" y="738"/>
                  </a:lnTo>
                  <a:lnTo>
                    <a:pt x="128" y="728"/>
                  </a:lnTo>
                  <a:lnTo>
                    <a:pt x="131" y="719"/>
                  </a:lnTo>
                  <a:lnTo>
                    <a:pt x="132" y="709"/>
                  </a:lnTo>
                  <a:lnTo>
                    <a:pt x="137" y="701"/>
                  </a:lnTo>
                  <a:lnTo>
                    <a:pt x="138" y="692"/>
                  </a:lnTo>
                  <a:lnTo>
                    <a:pt x="142" y="684"/>
                  </a:lnTo>
                  <a:lnTo>
                    <a:pt x="144" y="674"/>
                  </a:lnTo>
                  <a:lnTo>
                    <a:pt x="147" y="665"/>
                  </a:lnTo>
                  <a:lnTo>
                    <a:pt x="149" y="656"/>
                  </a:lnTo>
                  <a:lnTo>
                    <a:pt x="154" y="648"/>
                  </a:lnTo>
                  <a:lnTo>
                    <a:pt x="157" y="639"/>
                  </a:lnTo>
                  <a:lnTo>
                    <a:pt x="161" y="631"/>
                  </a:lnTo>
                  <a:lnTo>
                    <a:pt x="165" y="622"/>
                  </a:lnTo>
                  <a:lnTo>
                    <a:pt x="169" y="614"/>
                  </a:lnTo>
                  <a:lnTo>
                    <a:pt x="172" y="605"/>
                  </a:lnTo>
                  <a:lnTo>
                    <a:pt x="177" y="596"/>
                  </a:lnTo>
                  <a:lnTo>
                    <a:pt x="181" y="588"/>
                  </a:lnTo>
                  <a:lnTo>
                    <a:pt x="185" y="579"/>
                  </a:lnTo>
                  <a:lnTo>
                    <a:pt x="189" y="571"/>
                  </a:lnTo>
                  <a:lnTo>
                    <a:pt x="195" y="564"/>
                  </a:lnTo>
                  <a:lnTo>
                    <a:pt x="201" y="557"/>
                  </a:lnTo>
                  <a:lnTo>
                    <a:pt x="206" y="549"/>
                  </a:lnTo>
                  <a:lnTo>
                    <a:pt x="211" y="541"/>
                  </a:lnTo>
                  <a:lnTo>
                    <a:pt x="216" y="532"/>
                  </a:lnTo>
                  <a:lnTo>
                    <a:pt x="222" y="525"/>
                  </a:lnTo>
                  <a:lnTo>
                    <a:pt x="229" y="518"/>
                  </a:lnTo>
                  <a:lnTo>
                    <a:pt x="234" y="511"/>
                  </a:lnTo>
                  <a:lnTo>
                    <a:pt x="241" y="504"/>
                  </a:lnTo>
                  <a:lnTo>
                    <a:pt x="248" y="497"/>
                  </a:lnTo>
                  <a:lnTo>
                    <a:pt x="256" y="491"/>
                  </a:lnTo>
                  <a:lnTo>
                    <a:pt x="262" y="484"/>
                  </a:lnTo>
                  <a:lnTo>
                    <a:pt x="269" y="478"/>
                  </a:lnTo>
                  <a:lnTo>
                    <a:pt x="278" y="471"/>
                  </a:lnTo>
                  <a:lnTo>
                    <a:pt x="286" y="465"/>
                  </a:lnTo>
                  <a:lnTo>
                    <a:pt x="295" y="458"/>
                  </a:lnTo>
                  <a:lnTo>
                    <a:pt x="304" y="452"/>
                  </a:lnTo>
                  <a:lnTo>
                    <a:pt x="314" y="447"/>
                  </a:lnTo>
                  <a:lnTo>
                    <a:pt x="324" y="442"/>
                  </a:lnTo>
                  <a:lnTo>
                    <a:pt x="332" y="435"/>
                  </a:lnTo>
                  <a:lnTo>
                    <a:pt x="342" y="429"/>
                  </a:lnTo>
                  <a:lnTo>
                    <a:pt x="352" y="424"/>
                  </a:lnTo>
                  <a:lnTo>
                    <a:pt x="363" y="419"/>
                  </a:lnTo>
                  <a:lnTo>
                    <a:pt x="373" y="415"/>
                  </a:lnTo>
                  <a:lnTo>
                    <a:pt x="385" y="411"/>
                  </a:lnTo>
                  <a:lnTo>
                    <a:pt x="398" y="407"/>
                  </a:lnTo>
                  <a:lnTo>
                    <a:pt x="411" y="402"/>
                  </a:lnTo>
                  <a:lnTo>
                    <a:pt x="423" y="398"/>
                  </a:lnTo>
                  <a:lnTo>
                    <a:pt x="436" y="394"/>
                  </a:lnTo>
                  <a:lnTo>
                    <a:pt x="449" y="390"/>
                  </a:lnTo>
                  <a:lnTo>
                    <a:pt x="463" y="387"/>
                  </a:lnTo>
                  <a:lnTo>
                    <a:pt x="476" y="382"/>
                  </a:lnTo>
                  <a:lnTo>
                    <a:pt x="492" y="380"/>
                  </a:lnTo>
                  <a:lnTo>
                    <a:pt x="506" y="377"/>
                  </a:lnTo>
                  <a:lnTo>
                    <a:pt x="523" y="375"/>
                  </a:lnTo>
                  <a:lnTo>
                    <a:pt x="539" y="371"/>
                  </a:lnTo>
                  <a:lnTo>
                    <a:pt x="556" y="370"/>
                  </a:lnTo>
                  <a:lnTo>
                    <a:pt x="573" y="367"/>
                  </a:lnTo>
                  <a:lnTo>
                    <a:pt x="593" y="367"/>
                  </a:lnTo>
                  <a:lnTo>
                    <a:pt x="610" y="367"/>
                  </a:lnTo>
                  <a:lnTo>
                    <a:pt x="630" y="367"/>
                  </a:lnTo>
                  <a:lnTo>
                    <a:pt x="652" y="367"/>
                  </a:lnTo>
                  <a:lnTo>
                    <a:pt x="673" y="370"/>
                  </a:lnTo>
                  <a:lnTo>
                    <a:pt x="693" y="371"/>
                  </a:lnTo>
                  <a:lnTo>
                    <a:pt x="715" y="374"/>
                  </a:lnTo>
                  <a:lnTo>
                    <a:pt x="737" y="377"/>
                  </a:lnTo>
                  <a:lnTo>
                    <a:pt x="760" y="381"/>
                  </a:lnTo>
                  <a:lnTo>
                    <a:pt x="782" y="385"/>
                  </a:lnTo>
                  <a:lnTo>
                    <a:pt x="806" y="390"/>
                  </a:lnTo>
                  <a:lnTo>
                    <a:pt x="829" y="394"/>
                  </a:lnTo>
                  <a:lnTo>
                    <a:pt x="853" y="401"/>
                  </a:lnTo>
                  <a:lnTo>
                    <a:pt x="876" y="405"/>
                  </a:lnTo>
                  <a:lnTo>
                    <a:pt x="900" y="411"/>
                  </a:lnTo>
                  <a:lnTo>
                    <a:pt x="923" y="417"/>
                  </a:lnTo>
                  <a:lnTo>
                    <a:pt x="947" y="425"/>
                  </a:lnTo>
                  <a:lnTo>
                    <a:pt x="972" y="431"/>
                  </a:lnTo>
                  <a:lnTo>
                    <a:pt x="996" y="438"/>
                  </a:lnTo>
                  <a:lnTo>
                    <a:pt x="1020" y="447"/>
                  </a:lnTo>
                  <a:lnTo>
                    <a:pt x="1046" y="455"/>
                  </a:lnTo>
                  <a:lnTo>
                    <a:pt x="1070" y="462"/>
                  </a:lnTo>
                  <a:lnTo>
                    <a:pt x="1094" y="471"/>
                  </a:lnTo>
                  <a:lnTo>
                    <a:pt x="1119" y="479"/>
                  </a:lnTo>
                  <a:lnTo>
                    <a:pt x="1143" y="488"/>
                  </a:lnTo>
                  <a:lnTo>
                    <a:pt x="1167" y="497"/>
                  </a:lnTo>
                  <a:lnTo>
                    <a:pt x="1191" y="507"/>
                  </a:lnTo>
                  <a:lnTo>
                    <a:pt x="1216" y="515"/>
                  </a:lnTo>
                  <a:lnTo>
                    <a:pt x="1241" y="525"/>
                  </a:lnTo>
                  <a:lnTo>
                    <a:pt x="1264" y="534"/>
                  </a:lnTo>
                  <a:lnTo>
                    <a:pt x="1287" y="542"/>
                  </a:lnTo>
                  <a:lnTo>
                    <a:pt x="1310" y="551"/>
                  </a:lnTo>
                  <a:lnTo>
                    <a:pt x="1333" y="561"/>
                  </a:lnTo>
                  <a:lnTo>
                    <a:pt x="1354" y="569"/>
                  </a:lnTo>
                  <a:lnTo>
                    <a:pt x="1375" y="579"/>
                  </a:lnTo>
                  <a:lnTo>
                    <a:pt x="1397" y="588"/>
                  </a:lnTo>
                  <a:lnTo>
                    <a:pt x="1420" y="598"/>
                  </a:lnTo>
                  <a:lnTo>
                    <a:pt x="1440" y="606"/>
                  </a:lnTo>
                  <a:lnTo>
                    <a:pt x="1461" y="615"/>
                  </a:lnTo>
                  <a:lnTo>
                    <a:pt x="1481" y="624"/>
                  </a:lnTo>
                  <a:lnTo>
                    <a:pt x="1501" y="632"/>
                  </a:lnTo>
                  <a:lnTo>
                    <a:pt x="1520" y="639"/>
                  </a:lnTo>
                  <a:lnTo>
                    <a:pt x="1538" y="648"/>
                  </a:lnTo>
                  <a:lnTo>
                    <a:pt x="1555" y="656"/>
                  </a:lnTo>
                  <a:lnTo>
                    <a:pt x="1574" y="665"/>
                  </a:lnTo>
                  <a:lnTo>
                    <a:pt x="1590" y="671"/>
                  </a:lnTo>
                  <a:lnTo>
                    <a:pt x="1605" y="679"/>
                  </a:lnTo>
                  <a:lnTo>
                    <a:pt x="1620" y="685"/>
                  </a:lnTo>
                  <a:lnTo>
                    <a:pt x="1635" y="694"/>
                  </a:lnTo>
                  <a:lnTo>
                    <a:pt x="1648" y="699"/>
                  </a:lnTo>
                  <a:lnTo>
                    <a:pt x="1661" y="705"/>
                  </a:lnTo>
                  <a:lnTo>
                    <a:pt x="1672" y="711"/>
                  </a:lnTo>
                  <a:lnTo>
                    <a:pt x="1684" y="718"/>
                  </a:lnTo>
                  <a:lnTo>
                    <a:pt x="1692" y="722"/>
                  </a:lnTo>
                  <a:lnTo>
                    <a:pt x="1702" y="726"/>
                  </a:lnTo>
                  <a:lnTo>
                    <a:pt x="1711" y="731"/>
                  </a:lnTo>
                  <a:lnTo>
                    <a:pt x="1719" y="735"/>
                  </a:lnTo>
                  <a:lnTo>
                    <a:pt x="1731" y="741"/>
                  </a:lnTo>
                  <a:lnTo>
                    <a:pt x="1739" y="746"/>
                  </a:lnTo>
                  <a:lnTo>
                    <a:pt x="1742" y="753"/>
                  </a:lnTo>
                  <a:lnTo>
                    <a:pt x="1747" y="761"/>
                  </a:lnTo>
                  <a:lnTo>
                    <a:pt x="1754" y="769"/>
                  </a:lnTo>
                  <a:lnTo>
                    <a:pt x="1762" y="779"/>
                  </a:lnTo>
                  <a:lnTo>
                    <a:pt x="1771" y="788"/>
                  </a:lnTo>
                  <a:lnTo>
                    <a:pt x="1782" y="798"/>
                  </a:lnTo>
                  <a:lnTo>
                    <a:pt x="1787" y="802"/>
                  </a:lnTo>
                  <a:lnTo>
                    <a:pt x="1794" y="808"/>
                  </a:lnTo>
                  <a:lnTo>
                    <a:pt x="1799" y="813"/>
                  </a:lnTo>
                  <a:lnTo>
                    <a:pt x="1808" y="821"/>
                  </a:lnTo>
                  <a:lnTo>
                    <a:pt x="1814" y="825"/>
                  </a:lnTo>
                  <a:lnTo>
                    <a:pt x="1821" y="831"/>
                  </a:lnTo>
                  <a:lnTo>
                    <a:pt x="1829" y="836"/>
                  </a:lnTo>
                  <a:lnTo>
                    <a:pt x="1838" y="843"/>
                  </a:lnTo>
                  <a:lnTo>
                    <a:pt x="1845" y="849"/>
                  </a:lnTo>
                  <a:lnTo>
                    <a:pt x="1854" y="856"/>
                  </a:lnTo>
                  <a:lnTo>
                    <a:pt x="1864" y="862"/>
                  </a:lnTo>
                  <a:lnTo>
                    <a:pt x="1874" y="869"/>
                  </a:lnTo>
                  <a:lnTo>
                    <a:pt x="1882" y="875"/>
                  </a:lnTo>
                  <a:lnTo>
                    <a:pt x="1892" y="882"/>
                  </a:lnTo>
                  <a:lnTo>
                    <a:pt x="1902" y="889"/>
                  </a:lnTo>
                  <a:lnTo>
                    <a:pt x="1914" y="898"/>
                  </a:lnTo>
                  <a:lnTo>
                    <a:pt x="1924" y="905"/>
                  </a:lnTo>
                  <a:lnTo>
                    <a:pt x="1935" y="913"/>
                  </a:lnTo>
                  <a:lnTo>
                    <a:pt x="1948" y="922"/>
                  </a:lnTo>
                  <a:lnTo>
                    <a:pt x="1961" y="930"/>
                  </a:lnTo>
                  <a:lnTo>
                    <a:pt x="1966" y="935"/>
                  </a:lnTo>
                  <a:lnTo>
                    <a:pt x="1974" y="939"/>
                  </a:lnTo>
                  <a:lnTo>
                    <a:pt x="1981" y="945"/>
                  </a:lnTo>
                  <a:lnTo>
                    <a:pt x="1989" y="950"/>
                  </a:lnTo>
                  <a:lnTo>
                    <a:pt x="1995" y="955"/>
                  </a:lnTo>
                  <a:lnTo>
                    <a:pt x="2002" y="959"/>
                  </a:lnTo>
                  <a:lnTo>
                    <a:pt x="2009" y="965"/>
                  </a:lnTo>
                  <a:lnTo>
                    <a:pt x="2018" y="970"/>
                  </a:lnTo>
                  <a:lnTo>
                    <a:pt x="2023" y="975"/>
                  </a:lnTo>
                  <a:lnTo>
                    <a:pt x="2031" y="979"/>
                  </a:lnTo>
                  <a:lnTo>
                    <a:pt x="2038" y="985"/>
                  </a:lnTo>
                  <a:lnTo>
                    <a:pt x="2045" y="990"/>
                  </a:lnTo>
                  <a:lnTo>
                    <a:pt x="2051" y="995"/>
                  </a:lnTo>
                  <a:lnTo>
                    <a:pt x="2059" y="999"/>
                  </a:lnTo>
                  <a:lnTo>
                    <a:pt x="2065" y="1005"/>
                  </a:lnTo>
                  <a:lnTo>
                    <a:pt x="2073" y="1010"/>
                  </a:lnTo>
                  <a:lnTo>
                    <a:pt x="2085" y="1019"/>
                  </a:lnTo>
                  <a:lnTo>
                    <a:pt x="2098" y="1029"/>
                  </a:lnTo>
                  <a:lnTo>
                    <a:pt x="2109" y="1037"/>
                  </a:lnTo>
                  <a:lnTo>
                    <a:pt x="2122" y="1047"/>
                  </a:lnTo>
                  <a:lnTo>
                    <a:pt x="2132" y="1056"/>
                  </a:lnTo>
                  <a:lnTo>
                    <a:pt x="2142" y="1065"/>
                  </a:lnTo>
                  <a:lnTo>
                    <a:pt x="2151" y="1073"/>
                  </a:lnTo>
                  <a:lnTo>
                    <a:pt x="2161" y="1082"/>
                  </a:lnTo>
                  <a:lnTo>
                    <a:pt x="2813" y="1734"/>
                  </a:lnTo>
                  <a:lnTo>
                    <a:pt x="2809" y="1725"/>
                  </a:lnTo>
                  <a:lnTo>
                    <a:pt x="2813" y="1718"/>
                  </a:lnTo>
                  <a:lnTo>
                    <a:pt x="2820" y="1714"/>
                  </a:lnTo>
                  <a:lnTo>
                    <a:pt x="2830" y="1718"/>
                  </a:lnTo>
                  <a:lnTo>
                    <a:pt x="2178" y="1066"/>
                  </a:lnTo>
                  <a:lnTo>
                    <a:pt x="2168" y="1056"/>
                  </a:lnTo>
                  <a:lnTo>
                    <a:pt x="2158" y="1047"/>
                  </a:lnTo>
                  <a:lnTo>
                    <a:pt x="2146" y="1039"/>
                  </a:lnTo>
                  <a:lnTo>
                    <a:pt x="2136" y="1030"/>
                  </a:lnTo>
                  <a:lnTo>
                    <a:pt x="2123" y="1020"/>
                  </a:lnTo>
                  <a:lnTo>
                    <a:pt x="2112" y="1010"/>
                  </a:lnTo>
                  <a:lnTo>
                    <a:pt x="2099" y="1000"/>
                  </a:lnTo>
                  <a:lnTo>
                    <a:pt x="2088" y="992"/>
                  </a:lnTo>
                  <a:lnTo>
                    <a:pt x="2079" y="986"/>
                  </a:lnTo>
                  <a:lnTo>
                    <a:pt x="2073" y="980"/>
                  </a:lnTo>
                  <a:lnTo>
                    <a:pt x="2065" y="976"/>
                  </a:lnTo>
                  <a:lnTo>
                    <a:pt x="2059" y="972"/>
                  </a:lnTo>
                  <a:lnTo>
                    <a:pt x="2051" y="966"/>
                  </a:lnTo>
                  <a:lnTo>
                    <a:pt x="2045" y="960"/>
                  </a:lnTo>
                  <a:lnTo>
                    <a:pt x="2036" y="956"/>
                  </a:lnTo>
                  <a:lnTo>
                    <a:pt x="2031" y="952"/>
                  </a:lnTo>
                  <a:lnTo>
                    <a:pt x="2022" y="946"/>
                  </a:lnTo>
                  <a:lnTo>
                    <a:pt x="2015" y="940"/>
                  </a:lnTo>
                  <a:lnTo>
                    <a:pt x="2008" y="936"/>
                  </a:lnTo>
                  <a:lnTo>
                    <a:pt x="2002" y="932"/>
                  </a:lnTo>
                  <a:lnTo>
                    <a:pt x="1994" y="926"/>
                  </a:lnTo>
                  <a:lnTo>
                    <a:pt x="1986" y="920"/>
                  </a:lnTo>
                  <a:lnTo>
                    <a:pt x="1979" y="916"/>
                  </a:lnTo>
                  <a:lnTo>
                    <a:pt x="1974" y="912"/>
                  </a:lnTo>
                  <a:lnTo>
                    <a:pt x="1964" y="905"/>
                  </a:lnTo>
                  <a:lnTo>
                    <a:pt x="1954" y="898"/>
                  </a:lnTo>
                  <a:lnTo>
                    <a:pt x="1945" y="890"/>
                  </a:lnTo>
                  <a:lnTo>
                    <a:pt x="1936" y="885"/>
                  </a:lnTo>
                  <a:lnTo>
                    <a:pt x="1926" y="878"/>
                  </a:lnTo>
                  <a:lnTo>
                    <a:pt x="1916" y="872"/>
                  </a:lnTo>
                  <a:lnTo>
                    <a:pt x="1908" y="865"/>
                  </a:lnTo>
                  <a:lnTo>
                    <a:pt x="1899" y="859"/>
                  </a:lnTo>
                  <a:lnTo>
                    <a:pt x="1891" y="852"/>
                  </a:lnTo>
                  <a:lnTo>
                    <a:pt x="1882" y="846"/>
                  </a:lnTo>
                  <a:lnTo>
                    <a:pt x="1874" y="839"/>
                  </a:lnTo>
                  <a:lnTo>
                    <a:pt x="1865" y="833"/>
                  </a:lnTo>
                  <a:lnTo>
                    <a:pt x="1857" y="826"/>
                  </a:lnTo>
                  <a:lnTo>
                    <a:pt x="1848" y="822"/>
                  </a:lnTo>
                  <a:lnTo>
                    <a:pt x="1841" y="815"/>
                  </a:lnTo>
                  <a:lnTo>
                    <a:pt x="1834" y="811"/>
                  </a:lnTo>
                  <a:lnTo>
                    <a:pt x="1825" y="803"/>
                  </a:lnTo>
                  <a:lnTo>
                    <a:pt x="1817" y="798"/>
                  </a:lnTo>
                  <a:lnTo>
                    <a:pt x="1809" y="792"/>
                  </a:lnTo>
                  <a:lnTo>
                    <a:pt x="1804" y="786"/>
                  </a:lnTo>
                  <a:lnTo>
                    <a:pt x="1791" y="775"/>
                  </a:lnTo>
                  <a:lnTo>
                    <a:pt x="1782" y="766"/>
                  </a:lnTo>
                  <a:lnTo>
                    <a:pt x="1772" y="756"/>
                  </a:lnTo>
                  <a:lnTo>
                    <a:pt x="1767" y="748"/>
                  </a:lnTo>
                  <a:lnTo>
                    <a:pt x="1761" y="741"/>
                  </a:lnTo>
                  <a:lnTo>
                    <a:pt x="1759" y="735"/>
                  </a:lnTo>
                  <a:lnTo>
                    <a:pt x="1758" y="726"/>
                  </a:lnTo>
                  <a:lnTo>
                    <a:pt x="1758" y="718"/>
                  </a:lnTo>
                  <a:lnTo>
                    <a:pt x="1761" y="705"/>
                  </a:lnTo>
                  <a:lnTo>
                    <a:pt x="1765" y="691"/>
                  </a:lnTo>
                  <a:lnTo>
                    <a:pt x="1767" y="681"/>
                  </a:lnTo>
                  <a:lnTo>
                    <a:pt x="1769" y="672"/>
                  </a:lnTo>
                  <a:lnTo>
                    <a:pt x="1772" y="662"/>
                  </a:lnTo>
                  <a:lnTo>
                    <a:pt x="1777" y="652"/>
                  </a:lnTo>
                  <a:lnTo>
                    <a:pt x="1779" y="641"/>
                  </a:lnTo>
                  <a:lnTo>
                    <a:pt x="1784" y="631"/>
                  </a:lnTo>
                  <a:lnTo>
                    <a:pt x="1788" y="619"/>
                  </a:lnTo>
                  <a:lnTo>
                    <a:pt x="1794" y="608"/>
                  </a:lnTo>
                  <a:lnTo>
                    <a:pt x="1798" y="594"/>
                  </a:lnTo>
                  <a:lnTo>
                    <a:pt x="1802" y="581"/>
                  </a:lnTo>
                  <a:lnTo>
                    <a:pt x="1808" y="568"/>
                  </a:lnTo>
                  <a:lnTo>
                    <a:pt x="1814" y="555"/>
                  </a:lnTo>
                  <a:lnTo>
                    <a:pt x="1818" y="541"/>
                  </a:lnTo>
                  <a:lnTo>
                    <a:pt x="1825" y="527"/>
                  </a:lnTo>
                  <a:lnTo>
                    <a:pt x="1831" y="512"/>
                  </a:lnTo>
                  <a:lnTo>
                    <a:pt x="1838" y="498"/>
                  </a:lnTo>
                  <a:lnTo>
                    <a:pt x="1844" y="482"/>
                  </a:lnTo>
                  <a:lnTo>
                    <a:pt x="1851" y="468"/>
                  </a:lnTo>
                  <a:lnTo>
                    <a:pt x="1857" y="452"/>
                  </a:lnTo>
                  <a:lnTo>
                    <a:pt x="1864" y="438"/>
                  </a:lnTo>
                  <a:lnTo>
                    <a:pt x="1871" y="422"/>
                  </a:lnTo>
                  <a:lnTo>
                    <a:pt x="1878" y="407"/>
                  </a:lnTo>
                  <a:lnTo>
                    <a:pt x="1885" y="391"/>
                  </a:lnTo>
                  <a:lnTo>
                    <a:pt x="1894" y="377"/>
                  </a:lnTo>
                  <a:lnTo>
                    <a:pt x="1899" y="360"/>
                  </a:lnTo>
                  <a:lnTo>
                    <a:pt x="1906" y="344"/>
                  </a:lnTo>
                  <a:lnTo>
                    <a:pt x="1914" y="328"/>
                  </a:lnTo>
                  <a:lnTo>
                    <a:pt x="1922" y="314"/>
                  </a:lnTo>
                  <a:lnTo>
                    <a:pt x="1929" y="297"/>
                  </a:lnTo>
                  <a:lnTo>
                    <a:pt x="1936" y="282"/>
                  </a:lnTo>
                  <a:lnTo>
                    <a:pt x="1945" y="267"/>
                  </a:lnTo>
                  <a:lnTo>
                    <a:pt x="1954" y="253"/>
                  </a:lnTo>
                  <a:lnTo>
                    <a:pt x="1961" y="237"/>
                  </a:lnTo>
                  <a:lnTo>
                    <a:pt x="1968" y="223"/>
                  </a:lnTo>
                  <a:lnTo>
                    <a:pt x="1975" y="208"/>
                  </a:lnTo>
                  <a:lnTo>
                    <a:pt x="1984" y="195"/>
                  </a:lnTo>
                  <a:lnTo>
                    <a:pt x="1991" y="181"/>
                  </a:lnTo>
                  <a:lnTo>
                    <a:pt x="1998" y="167"/>
                  </a:lnTo>
                  <a:lnTo>
                    <a:pt x="2005" y="154"/>
                  </a:lnTo>
                  <a:lnTo>
                    <a:pt x="2014" y="143"/>
                  </a:lnTo>
                  <a:lnTo>
                    <a:pt x="2019" y="130"/>
                  </a:lnTo>
                  <a:lnTo>
                    <a:pt x="2026" y="117"/>
                  </a:lnTo>
                  <a:lnTo>
                    <a:pt x="2033" y="104"/>
                  </a:lnTo>
                  <a:lnTo>
                    <a:pt x="2041" y="94"/>
                  </a:lnTo>
                  <a:lnTo>
                    <a:pt x="2046" y="83"/>
                  </a:lnTo>
                  <a:lnTo>
                    <a:pt x="2053" y="73"/>
                  </a:lnTo>
                  <a:lnTo>
                    <a:pt x="2059" y="64"/>
                  </a:lnTo>
                  <a:lnTo>
                    <a:pt x="2066" y="56"/>
                  </a:lnTo>
                  <a:lnTo>
                    <a:pt x="2072" y="47"/>
                  </a:lnTo>
                  <a:lnTo>
                    <a:pt x="2078" y="38"/>
                  </a:lnTo>
                  <a:lnTo>
                    <a:pt x="2083" y="31"/>
                  </a:lnTo>
                  <a:lnTo>
                    <a:pt x="2089" y="26"/>
                  </a:lnTo>
                  <a:lnTo>
                    <a:pt x="2099" y="14"/>
                  </a:lnTo>
                  <a:lnTo>
                    <a:pt x="2109" y="7"/>
                  </a:lnTo>
                  <a:lnTo>
                    <a:pt x="2118" y="1"/>
                  </a:lnTo>
                  <a:lnTo>
                    <a:pt x="2131" y="0"/>
                  </a:lnTo>
                  <a:lnTo>
                    <a:pt x="2138" y="0"/>
                  </a:lnTo>
                  <a:lnTo>
                    <a:pt x="2146" y="3"/>
                  </a:lnTo>
                  <a:lnTo>
                    <a:pt x="2155" y="6"/>
                  </a:lnTo>
                  <a:lnTo>
                    <a:pt x="2165" y="10"/>
                  </a:lnTo>
                  <a:lnTo>
                    <a:pt x="2173" y="14"/>
                  </a:lnTo>
                  <a:lnTo>
                    <a:pt x="2185" y="18"/>
                  </a:lnTo>
                  <a:lnTo>
                    <a:pt x="2196" y="24"/>
                  </a:lnTo>
                  <a:lnTo>
                    <a:pt x="2209" y="31"/>
                  </a:lnTo>
                  <a:lnTo>
                    <a:pt x="2222" y="38"/>
                  </a:lnTo>
                  <a:lnTo>
                    <a:pt x="2235" y="47"/>
                  </a:lnTo>
                  <a:lnTo>
                    <a:pt x="2240" y="51"/>
                  </a:lnTo>
                  <a:lnTo>
                    <a:pt x="2248" y="56"/>
                  </a:lnTo>
                  <a:lnTo>
                    <a:pt x="2255" y="60"/>
                  </a:lnTo>
                  <a:lnTo>
                    <a:pt x="2263" y="66"/>
                  </a:lnTo>
                  <a:lnTo>
                    <a:pt x="2269" y="70"/>
                  </a:lnTo>
                  <a:lnTo>
                    <a:pt x="2276" y="74"/>
                  </a:lnTo>
                  <a:lnTo>
                    <a:pt x="2283" y="78"/>
                  </a:lnTo>
                  <a:lnTo>
                    <a:pt x="2292" y="84"/>
                  </a:lnTo>
                  <a:lnTo>
                    <a:pt x="2299" y="88"/>
                  </a:lnTo>
                  <a:lnTo>
                    <a:pt x="2306" y="94"/>
                  </a:lnTo>
                  <a:lnTo>
                    <a:pt x="2313" y="100"/>
                  </a:lnTo>
                  <a:lnTo>
                    <a:pt x="2322" y="105"/>
                  </a:lnTo>
                  <a:lnTo>
                    <a:pt x="2329" y="110"/>
                  </a:lnTo>
                  <a:lnTo>
                    <a:pt x="2338" y="115"/>
                  </a:lnTo>
                  <a:lnTo>
                    <a:pt x="2345" y="121"/>
                  </a:lnTo>
                  <a:lnTo>
                    <a:pt x="2353" y="127"/>
                  </a:lnTo>
                  <a:lnTo>
                    <a:pt x="2362" y="133"/>
                  </a:lnTo>
                  <a:lnTo>
                    <a:pt x="2370" y="140"/>
                  </a:lnTo>
                  <a:lnTo>
                    <a:pt x="2379" y="145"/>
                  </a:lnTo>
                  <a:lnTo>
                    <a:pt x="2387" y="153"/>
                  </a:lnTo>
                  <a:lnTo>
                    <a:pt x="2395" y="158"/>
                  </a:lnTo>
                  <a:lnTo>
                    <a:pt x="2403" y="165"/>
                  </a:lnTo>
                  <a:lnTo>
                    <a:pt x="2412" y="171"/>
                  </a:lnTo>
                  <a:lnTo>
                    <a:pt x="2420" y="178"/>
                  </a:lnTo>
                  <a:lnTo>
                    <a:pt x="2429" y="184"/>
                  </a:lnTo>
                  <a:lnTo>
                    <a:pt x="2437" y="191"/>
                  </a:lnTo>
                  <a:lnTo>
                    <a:pt x="2446" y="197"/>
                  </a:lnTo>
                  <a:lnTo>
                    <a:pt x="2455" y="204"/>
                  </a:lnTo>
                  <a:lnTo>
                    <a:pt x="2463" y="210"/>
                  </a:lnTo>
                  <a:lnTo>
                    <a:pt x="2472" y="217"/>
                  </a:lnTo>
                  <a:lnTo>
                    <a:pt x="2480" y="223"/>
                  </a:lnTo>
                  <a:lnTo>
                    <a:pt x="2489" y="231"/>
                  </a:lnTo>
                  <a:lnTo>
                    <a:pt x="2497" y="237"/>
                  </a:lnTo>
                  <a:lnTo>
                    <a:pt x="2506" y="244"/>
                  </a:lnTo>
                  <a:lnTo>
                    <a:pt x="2515" y="250"/>
                  </a:lnTo>
                  <a:lnTo>
                    <a:pt x="2524" y="258"/>
                  </a:lnTo>
                  <a:lnTo>
                    <a:pt x="2536" y="267"/>
                  </a:lnTo>
                  <a:lnTo>
                    <a:pt x="2549" y="277"/>
                  </a:lnTo>
                  <a:lnTo>
                    <a:pt x="2562" y="287"/>
                  </a:lnTo>
                  <a:lnTo>
                    <a:pt x="2574" y="297"/>
                  </a:lnTo>
                  <a:lnTo>
                    <a:pt x="2587" y="305"/>
                  </a:lnTo>
                  <a:lnTo>
                    <a:pt x="2600" y="315"/>
                  </a:lnTo>
                  <a:lnTo>
                    <a:pt x="2613" y="325"/>
                  </a:lnTo>
                  <a:lnTo>
                    <a:pt x="2626" y="337"/>
                  </a:lnTo>
                  <a:lnTo>
                    <a:pt x="2639" y="345"/>
                  </a:lnTo>
                  <a:lnTo>
                    <a:pt x="2652" y="355"/>
                  </a:lnTo>
                  <a:lnTo>
                    <a:pt x="2657" y="360"/>
                  </a:lnTo>
                  <a:lnTo>
                    <a:pt x="2664" y="365"/>
                  </a:lnTo>
                  <a:lnTo>
                    <a:pt x="2672" y="370"/>
                  </a:lnTo>
                  <a:lnTo>
                    <a:pt x="2679" y="375"/>
                  </a:lnTo>
                  <a:lnTo>
                    <a:pt x="2684" y="380"/>
                  </a:lnTo>
                  <a:lnTo>
                    <a:pt x="2691" y="385"/>
                  </a:lnTo>
                  <a:lnTo>
                    <a:pt x="2697" y="390"/>
                  </a:lnTo>
                  <a:lnTo>
                    <a:pt x="2706" y="395"/>
                  </a:lnTo>
                  <a:lnTo>
                    <a:pt x="2711" y="400"/>
                  </a:lnTo>
                  <a:lnTo>
                    <a:pt x="2719" y="405"/>
                  </a:lnTo>
                  <a:lnTo>
                    <a:pt x="2724" y="411"/>
                  </a:lnTo>
                  <a:lnTo>
                    <a:pt x="2733" y="417"/>
                  </a:lnTo>
                  <a:lnTo>
                    <a:pt x="2746" y="425"/>
                  </a:lnTo>
                  <a:lnTo>
                    <a:pt x="2759" y="435"/>
                  </a:lnTo>
                  <a:lnTo>
                    <a:pt x="2764" y="439"/>
                  </a:lnTo>
                  <a:lnTo>
                    <a:pt x="2771" y="444"/>
                  </a:lnTo>
                  <a:lnTo>
                    <a:pt x="2779" y="448"/>
                  </a:lnTo>
                  <a:lnTo>
                    <a:pt x="2786" y="454"/>
                  </a:lnTo>
                  <a:lnTo>
                    <a:pt x="2799" y="462"/>
                  </a:lnTo>
                  <a:lnTo>
                    <a:pt x="2811" y="472"/>
                  </a:lnTo>
                  <a:lnTo>
                    <a:pt x="2817" y="477"/>
                  </a:lnTo>
                  <a:lnTo>
                    <a:pt x="2824" y="481"/>
                  </a:lnTo>
                  <a:lnTo>
                    <a:pt x="2831" y="485"/>
                  </a:lnTo>
                  <a:lnTo>
                    <a:pt x="2839" y="491"/>
                  </a:lnTo>
                  <a:lnTo>
                    <a:pt x="2851" y="499"/>
                  </a:lnTo>
                  <a:lnTo>
                    <a:pt x="2864" y="508"/>
                  </a:lnTo>
                  <a:lnTo>
                    <a:pt x="2877" y="517"/>
                  </a:lnTo>
                  <a:lnTo>
                    <a:pt x="2890" y="525"/>
                  </a:lnTo>
                  <a:lnTo>
                    <a:pt x="2903" y="532"/>
                  </a:lnTo>
                  <a:lnTo>
                    <a:pt x="2916" y="541"/>
                  </a:lnTo>
                  <a:lnTo>
                    <a:pt x="2921" y="545"/>
                  </a:lnTo>
                  <a:lnTo>
                    <a:pt x="2928" y="549"/>
                  </a:lnTo>
                  <a:lnTo>
                    <a:pt x="2936" y="554"/>
                  </a:lnTo>
                  <a:lnTo>
                    <a:pt x="2943" y="558"/>
                  </a:lnTo>
                  <a:lnTo>
                    <a:pt x="2958" y="566"/>
                  </a:lnTo>
                  <a:lnTo>
                    <a:pt x="2976" y="578"/>
                  </a:lnTo>
                  <a:lnTo>
                    <a:pt x="2993" y="588"/>
                  </a:lnTo>
                  <a:lnTo>
                    <a:pt x="3011" y="601"/>
                  </a:lnTo>
                  <a:lnTo>
                    <a:pt x="3030" y="612"/>
                  </a:lnTo>
                  <a:lnTo>
                    <a:pt x="3050" y="625"/>
                  </a:lnTo>
                  <a:lnTo>
                    <a:pt x="3068" y="639"/>
                  </a:lnTo>
                  <a:lnTo>
                    <a:pt x="3090" y="654"/>
                  </a:lnTo>
                  <a:lnTo>
                    <a:pt x="3108" y="666"/>
                  </a:lnTo>
                  <a:lnTo>
                    <a:pt x="3128" y="682"/>
                  </a:lnTo>
                  <a:lnTo>
                    <a:pt x="3150" y="696"/>
                  </a:lnTo>
                  <a:lnTo>
                    <a:pt x="3171" y="712"/>
                  </a:lnTo>
                  <a:lnTo>
                    <a:pt x="3192" y="728"/>
                  </a:lnTo>
                  <a:lnTo>
                    <a:pt x="3214" y="745"/>
                  </a:lnTo>
                  <a:lnTo>
                    <a:pt x="3235" y="762"/>
                  </a:lnTo>
                  <a:lnTo>
                    <a:pt x="3258" y="781"/>
                  </a:lnTo>
                  <a:lnTo>
                    <a:pt x="3280" y="798"/>
                  </a:lnTo>
                  <a:lnTo>
                    <a:pt x="3301" y="815"/>
                  </a:lnTo>
                  <a:lnTo>
                    <a:pt x="3324" y="833"/>
                  </a:lnTo>
                  <a:lnTo>
                    <a:pt x="3347" y="853"/>
                  </a:lnTo>
                  <a:lnTo>
                    <a:pt x="3368" y="870"/>
                  </a:lnTo>
                  <a:lnTo>
                    <a:pt x="3391" y="890"/>
                  </a:lnTo>
                  <a:lnTo>
                    <a:pt x="3414" y="909"/>
                  </a:lnTo>
                  <a:lnTo>
                    <a:pt x="3437" y="930"/>
                  </a:lnTo>
                  <a:lnTo>
                    <a:pt x="3458" y="950"/>
                  </a:lnTo>
                  <a:lnTo>
                    <a:pt x="3481" y="970"/>
                  </a:lnTo>
                  <a:lnTo>
                    <a:pt x="3502" y="990"/>
                  </a:lnTo>
                  <a:lnTo>
                    <a:pt x="3525" y="1012"/>
                  </a:lnTo>
                  <a:lnTo>
                    <a:pt x="3546" y="1033"/>
                  </a:lnTo>
                  <a:lnTo>
                    <a:pt x="3569" y="1055"/>
                  </a:lnTo>
                  <a:lnTo>
                    <a:pt x="3591" y="1076"/>
                  </a:lnTo>
                  <a:lnTo>
                    <a:pt x="3614" y="1099"/>
                  </a:lnTo>
                  <a:lnTo>
                    <a:pt x="3634" y="1120"/>
                  </a:lnTo>
                  <a:lnTo>
                    <a:pt x="3654" y="1142"/>
                  </a:lnTo>
                  <a:lnTo>
                    <a:pt x="3674" y="1163"/>
                  </a:lnTo>
                  <a:lnTo>
                    <a:pt x="3695" y="1184"/>
                  </a:lnTo>
                  <a:lnTo>
                    <a:pt x="3713" y="1206"/>
                  </a:lnTo>
                  <a:lnTo>
                    <a:pt x="3733" y="1229"/>
                  </a:lnTo>
                  <a:lnTo>
                    <a:pt x="3752" y="1252"/>
                  </a:lnTo>
                  <a:lnTo>
                    <a:pt x="3772" y="1274"/>
                  </a:lnTo>
                  <a:lnTo>
                    <a:pt x="3789" y="1296"/>
                  </a:lnTo>
                  <a:lnTo>
                    <a:pt x="3808" y="1317"/>
                  </a:lnTo>
                  <a:lnTo>
                    <a:pt x="3825" y="1340"/>
                  </a:lnTo>
                  <a:lnTo>
                    <a:pt x="3843" y="1363"/>
                  </a:lnTo>
                  <a:lnTo>
                    <a:pt x="3859" y="1384"/>
                  </a:lnTo>
                  <a:lnTo>
                    <a:pt x="3875" y="1409"/>
                  </a:lnTo>
                  <a:lnTo>
                    <a:pt x="3890" y="1430"/>
                  </a:lnTo>
                  <a:lnTo>
                    <a:pt x="3906" y="1454"/>
                  </a:lnTo>
                  <a:lnTo>
                    <a:pt x="3919" y="1476"/>
                  </a:lnTo>
                  <a:lnTo>
                    <a:pt x="3932" y="1498"/>
                  </a:lnTo>
                  <a:lnTo>
                    <a:pt x="3945" y="1520"/>
                  </a:lnTo>
                  <a:lnTo>
                    <a:pt x="3958" y="1543"/>
                  </a:lnTo>
                  <a:lnTo>
                    <a:pt x="3968" y="1564"/>
                  </a:lnTo>
                  <a:lnTo>
                    <a:pt x="3979" y="1586"/>
                  </a:lnTo>
                  <a:lnTo>
                    <a:pt x="3989" y="1607"/>
                  </a:lnTo>
                  <a:lnTo>
                    <a:pt x="4000" y="1630"/>
                  </a:lnTo>
                  <a:lnTo>
                    <a:pt x="4008" y="1651"/>
                  </a:lnTo>
                  <a:lnTo>
                    <a:pt x="4015" y="1673"/>
                  </a:lnTo>
                  <a:lnTo>
                    <a:pt x="4020" y="1694"/>
                  </a:lnTo>
                  <a:lnTo>
                    <a:pt x="4027" y="1715"/>
                  </a:lnTo>
                  <a:lnTo>
                    <a:pt x="4032" y="1735"/>
                  </a:lnTo>
                  <a:lnTo>
                    <a:pt x="4037" y="1757"/>
                  </a:lnTo>
                  <a:lnTo>
                    <a:pt x="4040" y="1777"/>
                  </a:lnTo>
                  <a:lnTo>
                    <a:pt x="4043" y="1798"/>
                  </a:lnTo>
                  <a:lnTo>
                    <a:pt x="4042" y="1805"/>
                  </a:lnTo>
                  <a:lnTo>
                    <a:pt x="4042" y="1814"/>
                  </a:lnTo>
                  <a:lnTo>
                    <a:pt x="4039" y="1822"/>
                  </a:lnTo>
                  <a:lnTo>
                    <a:pt x="4037" y="1831"/>
                  </a:lnTo>
                  <a:lnTo>
                    <a:pt x="4033" y="1838"/>
                  </a:lnTo>
                  <a:lnTo>
                    <a:pt x="4029" y="1845"/>
                  </a:lnTo>
                  <a:lnTo>
                    <a:pt x="4023" y="1852"/>
                  </a:lnTo>
                  <a:lnTo>
                    <a:pt x="4019" y="1860"/>
                  </a:lnTo>
                  <a:lnTo>
                    <a:pt x="4012" y="1864"/>
                  </a:lnTo>
                  <a:lnTo>
                    <a:pt x="4006" y="1868"/>
                  </a:lnTo>
                  <a:lnTo>
                    <a:pt x="3999" y="1872"/>
                  </a:lnTo>
                  <a:lnTo>
                    <a:pt x="3993" y="1877"/>
                  </a:lnTo>
                  <a:lnTo>
                    <a:pt x="3985" y="1880"/>
                  </a:lnTo>
                  <a:lnTo>
                    <a:pt x="3978" y="1884"/>
                  </a:lnTo>
                  <a:lnTo>
                    <a:pt x="3970" y="1887"/>
                  </a:lnTo>
                  <a:lnTo>
                    <a:pt x="3963" y="1891"/>
                  </a:lnTo>
                  <a:lnTo>
                    <a:pt x="3953" y="1894"/>
                  </a:lnTo>
                  <a:lnTo>
                    <a:pt x="3945" y="1897"/>
                  </a:lnTo>
                  <a:lnTo>
                    <a:pt x="3935" y="1900"/>
                  </a:lnTo>
                  <a:lnTo>
                    <a:pt x="3926" y="1904"/>
                  </a:lnTo>
                  <a:lnTo>
                    <a:pt x="3916" y="1905"/>
                  </a:lnTo>
                  <a:lnTo>
                    <a:pt x="3906" y="1908"/>
                  </a:lnTo>
                  <a:lnTo>
                    <a:pt x="3896" y="1911"/>
                  </a:lnTo>
                  <a:lnTo>
                    <a:pt x="3888" y="1914"/>
                  </a:lnTo>
                  <a:lnTo>
                    <a:pt x="3876" y="1915"/>
                  </a:lnTo>
                  <a:lnTo>
                    <a:pt x="3865" y="1917"/>
                  </a:lnTo>
                  <a:lnTo>
                    <a:pt x="3853" y="1918"/>
                  </a:lnTo>
                  <a:lnTo>
                    <a:pt x="3843" y="1921"/>
                  </a:lnTo>
                  <a:lnTo>
                    <a:pt x="3832" y="1921"/>
                  </a:lnTo>
                  <a:lnTo>
                    <a:pt x="3821" y="1924"/>
                  </a:lnTo>
                  <a:lnTo>
                    <a:pt x="3809" y="1924"/>
                  </a:lnTo>
                  <a:lnTo>
                    <a:pt x="3799" y="1927"/>
                  </a:lnTo>
                  <a:lnTo>
                    <a:pt x="3786" y="1927"/>
                  </a:lnTo>
                  <a:lnTo>
                    <a:pt x="3775" y="1928"/>
                  </a:lnTo>
                  <a:lnTo>
                    <a:pt x="3763" y="1928"/>
                  </a:lnTo>
                  <a:lnTo>
                    <a:pt x="3752" y="1929"/>
                  </a:lnTo>
                  <a:lnTo>
                    <a:pt x="3739" y="1929"/>
                  </a:lnTo>
                  <a:lnTo>
                    <a:pt x="3728" y="1931"/>
                  </a:lnTo>
                  <a:lnTo>
                    <a:pt x="3716" y="1932"/>
                  </a:lnTo>
                  <a:lnTo>
                    <a:pt x="3706" y="1934"/>
                  </a:lnTo>
                  <a:lnTo>
                    <a:pt x="3693" y="1934"/>
                  </a:lnTo>
                  <a:lnTo>
                    <a:pt x="3682" y="1934"/>
                  </a:lnTo>
                  <a:lnTo>
                    <a:pt x="3671" y="1934"/>
                  </a:lnTo>
                  <a:lnTo>
                    <a:pt x="3659" y="1934"/>
                  </a:lnTo>
                  <a:lnTo>
                    <a:pt x="3648" y="1934"/>
                  </a:lnTo>
                  <a:lnTo>
                    <a:pt x="3638" y="1934"/>
                  </a:lnTo>
                  <a:lnTo>
                    <a:pt x="3626" y="1934"/>
                  </a:lnTo>
                  <a:lnTo>
                    <a:pt x="3618" y="1934"/>
                  </a:lnTo>
                  <a:lnTo>
                    <a:pt x="3606" y="1932"/>
                  </a:lnTo>
                  <a:lnTo>
                    <a:pt x="3596" y="1932"/>
                  </a:lnTo>
                  <a:lnTo>
                    <a:pt x="3588" y="1932"/>
                  </a:lnTo>
                  <a:lnTo>
                    <a:pt x="3579" y="1932"/>
                  </a:lnTo>
                  <a:lnTo>
                    <a:pt x="3569" y="1931"/>
                  </a:lnTo>
                  <a:lnTo>
                    <a:pt x="3561" y="1931"/>
                  </a:lnTo>
                  <a:lnTo>
                    <a:pt x="3552" y="1931"/>
                  </a:lnTo>
                  <a:lnTo>
                    <a:pt x="3545" y="1931"/>
                  </a:lnTo>
                  <a:lnTo>
                    <a:pt x="3536" y="1929"/>
                  </a:lnTo>
                  <a:lnTo>
                    <a:pt x="3528" y="1929"/>
                  </a:lnTo>
                  <a:lnTo>
                    <a:pt x="3521" y="1929"/>
                  </a:lnTo>
                  <a:lnTo>
                    <a:pt x="3515" y="1929"/>
                  </a:lnTo>
                  <a:lnTo>
                    <a:pt x="3502" y="1928"/>
                  </a:lnTo>
                  <a:lnTo>
                    <a:pt x="3494" y="1928"/>
                  </a:lnTo>
                  <a:lnTo>
                    <a:pt x="3484" y="1928"/>
                  </a:lnTo>
                  <a:lnTo>
                    <a:pt x="3479" y="1928"/>
                  </a:lnTo>
                  <a:lnTo>
                    <a:pt x="3475" y="1928"/>
                  </a:lnTo>
                  <a:lnTo>
                    <a:pt x="3471" y="1928"/>
                  </a:lnTo>
                  <a:lnTo>
                    <a:pt x="3464" y="1928"/>
                  </a:lnTo>
                  <a:lnTo>
                    <a:pt x="3452" y="1928"/>
                  </a:lnTo>
                  <a:lnTo>
                    <a:pt x="3437" y="1928"/>
                  </a:lnTo>
                  <a:lnTo>
                    <a:pt x="3415" y="1928"/>
                  </a:lnTo>
                  <a:lnTo>
                    <a:pt x="3391" y="1928"/>
                  </a:lnTo>
                  <a:lnTo>
                    <a:pt x="3362" y="1928"/>
                  </a:lnTo>
                  <a:lnTo>
                    <a:pt x="3332" y="1928"/>
                  </a:lnTo>
                  <a:lnTo>
                    <a:pt x="3295" y="1928"/>
                  </a:lnTo>
                  <a:lnTo>
                    <a:pt x="3257" y="1928"/>
                  </a:lnTo>
                  <a:lnTo>
                    <a:pt x="3214" y="1928"/>
                  </a:lnTo>
                  <a:lnTo>
                    <a:pt x="3168" y="1928"/>
                  </a:lnTo>
                  <a:lnTo>
                    <a:pt x="3118" y="1928"/>
                  </a:lnTo>
                  <a:lnTo>
                    <a:pt x="3068" y="1928"/>
                  </a:lnTo>
                  <a:lnTo>
                    <a:pt x="3014" y="1928"/>
                  </a:lnTo>
                  <a:lnTo>
                    <a:pt x="2958" y="1929"/>
                  </a:lnTo>
                  <a:lnTo>
                    <a:pt x="2897" y="1929"/>
                  </a:lnTo>
                  <a:lnTo>
                    <a:pt x="2836" y="1929"/>
                  </a:lnTo>
                  <a:lnTo>
                    <a:pt x="2771" y="1929"/>
                  </a:lnTo>
                  <a:lnTo>
                    <a:pt x="2707" y="1929"/>
                  </a:lnTo>
                  <a:lnTo>
                    <a:pt x="2639" y="1929"/>
                  </a:lnTo>
                  <a:lnTo>
                    <a:pt x="2570" y="1929"/>
                  </a:lnTo>
                  <a:lnTo>
                    <a:pt x="2499" y="1929"/>
                  </a:lnTo>
                  <a:lnTo>
                    <a:pt x="2429" y="1931"/>
                  </a:lnTo>
                  <a:lnTo>
                    <a:pt x="2355" y="1931"/>
                  </a:lnTo>
                  <a:lnTo>
                    <a:pt x="2280" y="1931"/>
                  </a:lnTo>
                  <a:lnTo>
                    <a:pt x="2205" y="1931"/>
                  </a:lnTo>
                  <a:lnTo>
                    <a:pt x="2129" y="1932"/>
                  </a:lnTo>
                  <a:lnTo>
                    <a:pt x="2052" y="1932"/>
                  </a:lnTo>
                  <a:lnTo>
                    <a:pt x="1975" y="1934"/>
                  </a:lnTo>
                  <a:lnTo>
                    <a:pt x="1898" y="1934"/>
                  </a:lnTo>
                  <a:lnTo>
                    <a:pt x="1822" y="1935"/>
                  </a:lnTo>
                  <a:lnTo>
                    <a:pt x="1744" y="1935"/>
                  </a:lnTo>
                  <a:lnTo>
                    <a:pt x="1667" y="1935"/>
                  </a:lnTo>
                  <a:lnTo>
                    <a:pt x="1590" y="1935"/>
                  </a:lnTo>
                  <a:lnTo>
                    <a:pt x="1513" y="1935"/>
                  </a:lnTo>
                  <a:lnTo>
                    <a:pt x="1435" y="1935"/>
                  </a:lnTo>
                  <a:lnTo>
                    <a:pt x="1360" y="1935"/>
                  </a:lnTo>
                  <a:lnTo>
                    <a:pt x="1286" y="1935"/>
                  </a:lnTo>
                  <a:lnTo>
                    <a:pt x="1213" y="1937"/>
                  </a:lnTo>
                  <a:lnTo>
                    <a:pt x="1140" y="1937"/>
                  </a:lnTo>
                  <a:lnTo>
                    <a:pt x="1069" y="1937"/>
                  </a:lnTo>
                  <a:lnTo>
                    <a:pt x="999" y="1937"/>
                  </a:lnTo>
                  <a:lnTo>
                    <a:pt x="932" y="1938"/>
                  </a:lnTo>
                  <a:lnTo>
                    <a:pt x="864" y="1938"/>
                  </a:lnTo>
                  <a:lnTo>
                    <a:pt x="802" y="1938"/>
                  </a:lnTo>
                  <a:lnTo>
                    <a:pt x="740" y="1938"/>
                  </a:lnTo>
                  <a:lnTo>
                    <a:pt x="682" y="1939"/>
                  </a:lnTo>
                  <a:lnTo>
                    <a:pt x="623" y="1939"/>
                  </a:lnTo>
                  <a:lnTo>
                    <a:pt x="569" y="1939"/>
                  </a:lnTo>
                  <a:lnTo>
                    <a:pt x="516" y="1939"/>
                  </a:lnTo>
                  <a:lnTo>
                    <a:pt x="469" y="1939"/>
                  </a:lnTo>
                  <a:lnTo>
                    <a:pt x="422" y="1939"/>
                  </a:lnTo>
                  <a:lnTo>
                    <a:pt x="379" y="1939"/>
                  </a:lnTo>
                  <a:lnTo>
                    <a:pt x="339" y="1939"/>
                  </a:lnTo>
                  <a:lnTo>
                    <a:pt x="305" y="1941"/>
                  </a:lnTo>
                  <a:lnTo>
                    <a:pt x="271" y="1941"/>
                  </a:lnTo>
                  <a:lnTo>
                    <a:pt x="242" y="1941"/>
                  </a:lnTo>
                  <a:lnTo>
                    <a:pt x="218" y="1941"/>
                  </a:lnTo>
                  <a:lnTo>
                    <a:pt x="198" y="1941"/>
                  </a:lnTo>
                  <a:lnTo>
                    <a:pt x="181" y="1941"/>
                  </a:lnTo>
                  <a:lnTo>
                    <a:pt x="169" y="1941"/>
                  </a:lnTo>
                  <a:lnTo>
                    <a:pt x="161" y="1941"/>
                  </a:lnTo>
                  <a:lnTo>
                    <a:pt x="159" y="1942"/>
                  </a:lnTo>
                  <a:lnTo>
                    <a:pt x="152" y="1929"/>
                  </a:lnTo>
                  <a:lnTo>
                    <a:pt x="147" y="1917"/>
                  </a:lnTo>
                  <a:lnTo>
                    <a:pt x="141" y="1905"/>
                  </a:lnTo>
                  <a:lnTo>
                    <a:pt x="137" y="1894"/>
                  </a:lnTo>
                  <a:lnTo>
                    <a:pt x="131" y="1882"/>
                  </a:lnTo>
                  <a:lnTo>
                    <a:pt x="125" y="1871"/>
                  </a:lnTo>
                  <a:lnTo>
                    <a:pt x="121" y="1860"/>
                  </a:lnTo>
                  <a:lnTo>
                    <a:pt x="117" y="1850"/>
                  </a:lnTo>
                  <a:lnTo>
                    <a:pt x="111" y="1837"/>
                  </a:lnTo>
                  <a:lnTo>
                    <a:pt x="107" y="1827"/>
                  </a:lnTo>
                  <a:lnTo>
                    <a:pt x="102" y="1815"/>
                  </a:lnTo>
                  <a:lnTo>
                    <a:pt x="98" y="1805"/>
                  </a:lnTo>
                  <a:lnTo>
                    <a:pt x="94" y="1794"/>
                  </a:lnTo>
                  <a:lnTo>
                    <a:pt x="89" y="1784"/>
                  </a:lnTo>
                  <a:lnTo>
                    <a:pt x="85" y="1772"/>
                  </a:lnTo>
                  <a:lnTo>
                    <a:pt x="82" y="1764"/>
                  </a:lnTo>
                  <a:lnTo>
                    <a:pt x="78" y="1753"/>
                  </a:lnTo>
                  <a:lnTo>
                    <a:pt x="74" y="1743"/>
                  </a:lnTo>
                  <a:lnTo>
                    <a:pt x="69" y="1731"/>
                  </a:lnTo>
                  <a:lnTo>
                    <a:pt x="67" y="1721"/>
                  </a:lnTo>
                  <a:lnTo>
                    <a:pt x="62" y="1711"/>
                  </a:lnTo>
                  <a:lnTo>
                    <a:pt x="59" y="1701"/>
                  </a:lnTo>
                  <a:lnTo>
                    <a:pt x="57" y="1691"/>
                  </a:lnTo>
                  <a:lnTo>
                    <a:pt x="54" y="1683"/>
                  </a:lnTo>
                  <a:lnTo>
                    <a:pt x="49" y="1671"/>
                  </a:lnTo>
                  <a:lnTo>
                    <a:pt x="47" y="1661"/>
                  </a:lnTo>
                  <a:lnTo>
                    <a:pt x="44" y="1651"/>
                  </a:lnTo>
                  <a:lnTo>
                    <a:pt x="42" y="1643"/>
                  </a:lnTo>
                  <a:lnTo>
                    <a:pt x="39" y="1633"/>
                  </a:lnTo>
                  <a:lnTo>
                    <a:pt x="38" y="1624"/>
                  </a:lnTo>
                  <a:lnTo>
                    <a:pt x="35" y="1616"/>
                  </a:lnTo>
                  <a:lnTo>
                    <a:pt x="34" y="1607"/>
                  </a:lnTo>
                  <a:lnTo>
                    <a:pt x="29" y="1597"/>
                  </a:lnTo>
                  <a:lnTo>
                    <a:pt x="28" y="1588"/>
                  </a:lnTo>
                  <a:lnTo>
                    <a:pt x="25" y="1578"/>
                  </a:lnTo>
                  <a:lnTo>
                    <a:pt x="24" y="1570"/>
                  </a:lnTo>
                  <a:lnTo>
                    <a:pt x="21" y="1561"/>
                  </a:lnTo>
                  <a:lnTo>
                    <a:pt x="20" y="1553"/>
                  </a:lnTo>
                  <a:lnTo>
                    <a:pt x="17" y="1544"/>
                  </a:lnTo>
                  <a:lnTo>
                    <a:pt x="17" y="1536"/>
                  </a:lnTo>
                  <a:lnTo>
                    <a:pt x="14" y="1527"/>
                  </a:lnTo>
                  <a:lnTo>
                    <a:pt x="12" y="1518"/>
                  </a:lnTo>
                  <a:lnTo>
                    <a:pt x="11" y="1510"/>
                  </a:lnTo>
                  <a:lnTo>
                    <a:pt x="11" y="1501"/>
                  </a:lnTo>
                  <a:lnTo>
                    <a:pt x="10" y="1493"/>
                  </a:lnTo>
                  <a:lnTo>
                    <a:pt x="8" y="1486"/>
                  </a:lnTo>
                  <a:lnTo>
                    <a:pt x="7" y="1477"/>
                  </a:lnTo>
                  <a:lnTo>
                    <a:pt x="7" y="1470"/>
                  </a:lnTo>
                  <a:lnTo>
                    <a:pt x="5" y="1461"/>
                  </a:lnTo>
                  <a:lnTo>
                    <a:pt x="4" y="1453"/>
                  </a:lnTo>
                  <a:lnTo>
                    <a:pt x="2" y="1444"/>
                  </a:lnTo>
                  <a:lnTo>
                    <a:pt x="2" y="1437"/>
                  </a:lnTo>
                  <a:lnTo>
                    <a:pt x="1" y="1421"/>
                  </a:lnTo>
                  <a:lnTo>
                    <a:pt x="1" y="1407"/>
                  </a:lnTo>
                  <a:lnTo>
                    <a:pt x="0" y="1391"/>
                  </a:lnTo>
                  <a:lnTo>
                    <a:pt x="0" y="1377"/>
                  </a:lnTo>
                  <a:lnTo>
                    <a:pt x="0" y="1363"/>
                  </a:lnTo>
                  <a:lnTo>
                    <a:pt x="0" y="1350"/>
                  </a:lnTo>
                  <a:close/>
                </a:path>
              </a:pathLst>
            </a:custGeom>
            <a:solidFill>
              <a:srgbClr val="FF7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6" name="Freeform 78"/>
            <p:cNvSpPr>
              <a:spLocks/>
            </p:cNvSpPr>
            <p:nvPr/>
          </p:nvSpPr>
          <p:spPr bwMode="auto">
            <a:xfrm>
              <a:off x="3890" y="2063"/>
              <a:ext cx="194" cy="79"/>
            </a:xfrm>
            <a:custGeom>
              <a:avLst/>
              <a:gdLst>
                <a:gd name="T0" fmla="*/ 83 w 291"/>
                <a:gd name="T1" fmla="*/ 21 h 114"/>
                <a:gd name="T2" fmla="*/ 86 w 291"/>
                <a:gd name="T3" fmla="*/ 17 h 114"/>
                <a:gd name="T4" fmla="*/ 81 w 291"/>
                <a:gd name="T5" fmla="*/ 12 h 114"/>
                <a:gd name="T6" fmla="*/ 75 w 291"/>
                <a:gd name="T7" fmla="*/ 8 h 114"/>
                <a:gd name="T8" fmla="*/ 69 w 291"/>
                <a:gd name="T9" fmla="*/ 5 h 114"/>
                <a:gd name="T10" fmla="*/ 63 w 291"/>
                <a:gd name="T11" fmla="*/ 2 h 114"/>
                <a:gd name="T12" fmla="*/ 58 w 291"/>
                <a:gd name="T13" fmla="*/ 1 h 114"/>
                <a:gd name="T14" fmla="*/ 52 w 291"/>
                <a:gd name="T15" fmla="*/ 0 h 114"/>
                <a:gd name="T16" fmla="*/ 47 w 291"/>
                <a:gd name="T17" fmla="*/ 0 h 114"/>
                <a:gd name="T18" fmla="*/ 41 w 291"/>
                <a:gd name="T19" fmla="*/ 1 h 114"/>
                <a:gd name="T20" fmla="*/ 36 w 291"/>
                <a:gd name="T21" fmla="*/ 1 h 114"/>
                <a:gd name="T22" fmla="*/ 31 w 291"/>
                <a:gd name="T23" fmla="*/ 3 h 114"/>
                <a:gd name="T24" fmla="*/ 25 w 291"/>
                <a:gd name="T25" fmla="*/ 6 h 114"/>
                <a:gd name="T26" fmla="*/ 18 w 291"/>
                <a:gd name="T27" fmla="*/ 10 h 114"/>
                <a:gd name="T28" fmla="*/ 13 w 291"/>
                <a:gd name="T29" fmla="*/ 16 h 114"/>
                <a:gd name="T30" fmla="*/ 8 w 291"/>
                <a:gd name="T31" fmla="*/ 21 h 114"/>
                <a:gd name="T32" fmla="*/ 4 w 291"/>
                <a:gd name="T33" fmla="*/ 26 h 114"/>
                <a:gd name="T34" fmla="*/ 1 w 291"/>
                <a:gd name="T35" fmla="*/ 30 h 114"/>
                <a:gd name="T36" fmla="*/ 0 w 291"/>
                <a:gd name="T37" fmla="*/ 35 h 114"/>
                <a:gd name="T38" fmla="*/ 4 w 291"/>
                <a:gd name="T39" fmla="*/ 38 h 114"/>
                <a:gd name="T40" fmla="*/ 7 w 291"/>
                <a:gd name="T41" fmla="*/ 35 h 114"/>
                <a:gd name="T42" fmla="*/ 9 w 291"/>
                <a:gd name="T43" fmla="*/ 30 h 114"/>
                <a:gd name="T44" fmla="*/ 12 w 291"/>
                <a:gd name="T45" fmla="*/ 26 h 114"/>
                <a:gd name="T46" fmla="*/ 17 w 291"/>
                <a:gd name="T47" fmla="*/ 21 h 114"/>
                <a:gd name="T48" fmla="*/ 22 w 291"/>
                <a:gd name="T49" fmla="*/ 17 h 114"/>
                <a:gd name="T50" fmla="*/ 28 w 291"/>
                <a:gd name="T51" fmla="*/ 12 h 114"/>
                <a:gd name="T52" fmla="*/ 35 w 291"/>
                <a:gd name="T53" fmla="*/ 9 h 114"/>
                <a:gd name="T54" fmla="*/ 42 w 291"/>
                <a:gd name="T55" fmla="*/ 8 h 114"/>
                <a:gd name="T56" fmla="*/ 47 w 291"/>
                <a:gd name="T57" fmla="*/ 7 h 114"/>
                <a:gd name="T58" fmla="*/ 52 w 291"/>
                <a:gd name="T59" fmla="*/ 7 h 114"/>
                <a:gd name="T60" fmla="*/ 57 w 291"/>
                <a:gd name="T61" fmla="*/ 8 h 114"/>
                <a:gd name="T62" fmla="*/ 62 w 291"/>
                <a:gd name="T63" fmla="*/ 10 h 114"/>
                <a:gd name="T64" fmla="*/ 67 w 291"/>
                <a:gd name="T65" fmla="*/ 12 h 114"/>
                <a:gd name="T66" fmla="*/ 73 w 291"/>
                <a:gd name="T67" fmla="*/ 15 h 114"/>
                <a:gd name="T68" fmla="*/ 78 w 291"/>
                <a:gd name="T69" fmla="*/ 18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1" h="114">
                  <a:moveTo>
                    <a:pt x="274" y="62"/>
                  </a:moveTo>
                  <a:lnTo>
                    <a:pt x="281" y="64"/>
                  </a:lnTo>
                  <a:lnTo>
                    <a:pt x="289" y="60"/>
                  </a:lnTo>
                  <a:lnTo>
                    <a:pt x="291" y="51"/>
                  </a:lnTo>
                  <a:lnTo>
                    <a:pt x="287" y="44"/>
                  </a:lnTo>
                  <a:lnTo>
                    <a:pt x="275" y="35"/>
                  </a:lnTo>
                  <a:lnTo>
                    <a:pt x="265" y="30"/>
                  </a:lnTo>
                  <a:lnTo>
                    <a:pt x="255" y="24"/>
                  </a:lnTo>
                  <a:lnTo>
                    <a:pt x="245" y="20"/>
                  </a:lnTo>
                  <a:lnTo>
                    <a:pt x="234" y="15"/>
                  </a:lnTo>
                  <a:lnTo>
                    <a:pt x="225" y="11"/>
                  </a:lnTo>
                  <a:lnTo>
                    <a:pt x="214" y="7"/>
                  </a:lnTo>
                  <a:lnTo>
                    <a:pt x="205" y="5"/>
                  </a:lnTo>
                  <a:lnTo>
                    <a:pt x="195" y="1"/>
                  </a:lnTo>
                  <a:lnTo>
                    <a:pt x="185" y="0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57" y="0"/>
                  </a:lnTo>
                  <a:lnTo>
                    <a:pt x="147" y="0"/>
                  </a:lnTo>
                  <a:lnTo>
                    <a:pt x="138" y="1"/>
                  </a:lnTo>
                  <a:lnTo>
                    <a:pt x="130" y="4"/>
                  </a:lnTo>
                  <a:lnTo>
                    <a:pt x="121" y="4"/>
                  </a:lnTo>
                  <a:lnTo>
                    <a:pt x="113" y="7"/>
                  </a:lnTo>
                  <a:lnTo>
                    <a:pt x="105" y="8"/>
                  </a:lnTo>
                  <a:lnTo>
                    <a:pt x="100" y="12"/>
                  </a:lnTo>
                  <a:lnTo>
                    <a:pt x="85" y="17"/>
                  </a:lnTo>
                  <a:lnTo>
                    <a:pt x="74" y="25"/>
                  </a:lnTo>
                  <a:lnTo>
                    <a:pt x="61" y="31"/>
                  </a:lnTo>
                  <a:lnTo>
                    <a:pt x="53" y="40"/>
                  </a:lnTo>
                  <a:lnTo>
                    <a:pt x="43" y="47"/>
                  </a:lnTo>
                  <a:lnTo>
                    <a:pt x="35" y="55"/>
                  </a:lnTo>
                  <a:lnTo>
                    <a:pt x="27" y="62"/>
                  </a:lnTo>
                  <a:lnTo>
                    <a:pt x="20" y="70"/>
                  </a:lnTo>
                  <a:lnTo>
                    <a:pt x="14" y="77"/>
                  </a:lnTo>
                  <a:lnTo>
                    <a:pt x="10" y="84"/>
                  </a:lnTo>
                  <a:lnTo>
                    <a:pt x="3" y="92"/>
                  </a:lnTo>
                  <a:lnTo>
                    <a:pt x="1" y="98"/>
                  </a:lnTo>
                  <a:lnTo>
                    <a:pt x="0" y="107"/>
                  </a:lnTo>
                  <a:lnTo>
                    <a:pt x="5" y="114"/>
                  </a:lnTo>
                  <a:lnTo>
                    <a:pt x="13" y="114"/>
                  </a:lnTo>
                  <a:lnTo>
                    <a:pt x="21" y="109"/>
                  </a:lnTo>
                  <a:lnTo>
                    <a:pt x="23" y="105"/>
                  </a:lnTo>
                  <a:lnTo>
                    <a:pt x="28" y="98"/>
                  </a:lnTo>
                  <a:lnTo>
                    <a:pt x="31" y="91"/>
                  </a:lnTo>
                  <a:lnTo>
                    <a:pt x="37" y="85"/>
                  </a:lnTo>
                  <a:lnTo>
                    <a:pt x="41" y="78"/>
                  </a:lnTo>
                  <a:lnTo>
                    <a:pt x="50" y="72"/>
                  </a:lnTo>
                  <a:lnTo>
                    <a:pt x="57" y="64"/>
                  </a:lnTo>
                  <a:lnTo>
                    <a:pt x="65" y="57"/>
                  </a:lnTo>
                  <a:lnTo>
                    <a:pt x="74" y="50"/>
                  </a:lnTo>
                  <a:lnTo>
                    <a:pt x="85" y="45"/>
                  </a:lnTo>
                  <a:lnTo>
                    <a:pt x="95" y="38"/>
                  </a:lnTo>
                  <a:lnTo>
                    <a:pt x="107" y="34"/>
                  </a:lnTo>
                  <a:lnTo>
                    <a:pt x="120" y="28"/>
                  </a:lnTo>
                  <a:lnTo>
                    <a:pt x="134" y="27"/>
                  </a:lnTo>
                  <a:lnTo>
                    <a:pt x="141" y="24"/>
                  </a:lnTo>
                  <a:lnTo>
                    <a:pt x="150" y="22"/>
                  </a:lnTo>
                  <a:lnTo>
                    <a:pt x="158" y="22"/>
                  </a:lnTo>
                  <a:lnTo>
                    <a:pt x="167" y="22"/>
                  </a:lnTo>
                  <a:lnTo>
                    <a:pt x="175" y="22"/>
                  </a:lnTo>
                  <a:lnTo>
                    <a:pt x="184" y="24"/>
                  </a:lnTo>
                  <a:lnTo>
                    <a:pt x="192" y="25"/>
                  </a:lnTo>
                  <a:lnTo>
                    <a:pt x="201" y="28"/>
                  </a:lnTo>
                  <a:lnTo>
                    <a:pt x="210" y="30"/>
                  </a:lnTo>
                  <a:lnTo>
                    <a:pt x="218" y="32"/>
                  </a:lnTo>
                  <a:lnTo>
                    <a:pt x="227" y="37"/>
                  </a:lnTo>
                  <a:lnTo>
                    <a:pt x="237" y="41"/>
                  </a:lnTo>
                  <a:lnTo>
                    <a:pt x="245" y="45"/>
                  </a:lnTo>
                  <a:lnTo>
                    <a:pt x="255" y="50"/>
                  </a:lnTo>
                  <a:lnTo>
                    <a:pt x="264" y="55"/>
                  </a:lnTo>
                  <a:lnTo>
                    <a:pt x="274" y="62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7" name="Freeform 79"/>
            <p:cNvSpPr>
              <a:spLocks/>
            </p:cNvSpPr>
            <p:nvPr/>
          </p:nvSpPr>
          <p:spPr bwMode="auto">
            <a:xfrm>
              <a:off x="3934" y="2184"/>
              <a:ext cx="161" cy="53"/>
            </a:xfrm>
            <a:custGeom>
              <a:avLst/>
              <a:gdLst>
                <a:gd name="T0" fmla="*/ 66 w 241"/>
                <a:gd name="T1" fmla="*/ 1 h 76"/>
                <a:gd name="T2" fmla="*/ 64 w 241"/>
                <a:gd name="T3" fmla="*/ 3 h 76"/>
                <a:gd name="T4" fmla="*/ 61 w 241"/>
                <a:gd name="T5" fmla="*/ 5 h 76"/>
                <a:gd name="T6" fmla="*/ 59 w 241"/>
                <a:gd name="T7" fmla="*/ 6 h 76"/>
                <a:gd name="T8" fmla="*/ 57 w 241"/>
                <a:gd name="T9" fmla="*/ 8 h 76"/>
                <a:gd name="T10" fmla="*/ 54 w 241"/>
                <a:gd name="T11" fmla="*/ 9 h 76"/>
                <a:gd name="T12" fmla="*/ 51 w 241"/>
                <a:gd name="T13" fmla="*/ 10 h 76"/>
                <a:gd name="T14" fmla="*/ 49 w 241"/>
                <a:gd name="T15" fmla="*/ 11 h 76"/>
                <a:gd name="T16" fmla="*/ 46 w 241"/>
                <a:gd name="T17" fmla="*/ 13 h 76"/>
                <a:gd name="T18" fmla="*/ 43 w 241"/>
                <a:gd name="T19" fmla="*/ 13 h 76"/>
                <a:gd name="T20" fmla="*/ 41 w 241"/>
                <a:gd name="T21" fmla="*/ 14 h 76"/>
                <a:gd name="T22" fmla="*/ 39 w 241"/>
                <a:gd name="T23" fmla="*/ 15 h 76"/>
                <a:gd name="T24" fmla="*/ 36 w 241"/>
                <a:gd name="T25" fmla="*/ 15 h 76"/>
                <a:gd name="T26" fmla="*/ 33 w 241"/>
                <a:gd name="T27" fmla="*/ 15 h 76"/>
                <a:gd name="T28" fmla="*/ 31 w 241"/>
                <a:gd name="T29" fmla="*/ 17 h 76"/>
                <a:gd name="T30" fmla="*/ 28 w 241"/>
                <a:gd name="T31" fmla="*/ 17 h 76"/>
                <a:gd name="T32" fmla="*/ 26 w 241"/>
                <a:gd name="T33" fmla="*/ 17 h 76"/>
                <a:gd name="T34" fmla="*/ 23 w 241"/>
                <a:gd name="T35" fmla="*/ 17 h 76"/>
                <a:gd name="T36" fmla="*/ 21 w 241"/>
                <a:gd name="T37" fmla="*/ 17 h 76"/>
                <a:gd name="T38" fmla="*/ 19 w 241"/>
                <a:gd name="T39" fmla="*/ 17 h 76"/>
                <a:gd name="T40" fmla="*/ 17 w 241"/>
                <a:gd name="T41" fmla="*/ 17 h 76"/>
                <a:gd name="T42" fmla="*/ 13 w 241"/>
                <a:gd name="T43" fmla="*/ 17 h 76"/>
                <a:gd name="T44" fmla="*/ 10 w 241"/>
                <a:gd name="T45" fmla="*/ 18 h 76"/>
                <a:gd name="T46" fmla="*/ 7 w 241"/>
                <a:gd name="T47" fmla="*/ 17 h 76"/>
                <a:gd name="T48" fmla="*/ 5 w 241"/>
                <a:gd name="T49" fmla="*/ 17 h 76"/>
                <a:gd name="T50" fmla="*/ 4 w 241"/>
                <a:gd name="T51" fmla="*/ 17 h 76"/>
                <a:gd name="T52" fmla="*/ 4 w 241"/>
                <a:gd name="T53" fmla="*/ 17 h 76"/>
                <a:gd name="T54" fmla="*/ 1 w 241"/>
                <a:gd name="T55" fmla="*/ 18 h 76"/>
                <a:gd name="T56" fmla="*/ 0 w 241"/>
                <a:gd name="T57" fmla="*/ 21 h 76"/>
                <a:gd name="T58" fmla="*/ 1 w 241"/>
                <a:gd name="T59" fmla="*/ 24 h 76"/>
                <a:gd name="T60" fmla="*/ 3 w 241"/>
                <a:gd name="T61" fmla="*/ 25 h 76"/>
                <a:gd name="T62" fmla="*/ 3 w 241"/>
                <a:gd name="T63" fmla="*/ 25 h 76"/>
                <a:gd name="T64" fmla="*/ 5 w 241"/>
                <a:gd name="T65" fmla="*/ 25 h 76"/>
                <a:gd name="T66" fmla="*/ 7 w 241"/>
                <a:gd name="T67" fmla="*/ 25 h 76"/>
                <a:gd name="T68" fmla="*/ 10 w 241"/>
                <a:gd name="T69" fmla="*/ 26 h 76"/>
                <a:gd name="T70" fmla="*/ 14 w 241"/>
                <a:gd name="T71" fmla="*/ 25 h 76"/>
                <a:gd name="T72" fmla="*/ 18 w 241"/>
                <a:gd name="T73" fmla="*/ 25 h 76"/>
                <a:gd name="T74" fmla="*/ 20 w 241"/>
                <a:gd name="T75" fmla="*/ 25 h 76"/>
                <a:gd name="T76" fmla="*/ 22 w 241"/>
                <a:gd name="T77" fmla="*/ 25 h 76"/>
                <a:gd name="T78" fmla="*/ 25 w 241"/>
                <a:gd name="T79" fmla="*/ 25 h 76"/>
                <a:gd name="T80" fmla="*/ 27 w 241"/>
                <a:gd name="T81" fmla="*/ 25 h 76"/>
                <a:gd name="T82" fmla="*/ 30 w 241"/>
                <a:gd name="T83" fmla="*/ 24 h 76"/>
                <a:gd name="T84" fmla="*/ 32 w 241"/>
                <a:gd name="T85" fmla="*/ 24 h 76"/>
                <a:gd name="T86" fmla="*/ 35 w 241"/>
                <a:gd name="T87" fmla="*/ 23 h 76"/>
                <a:gd name="T88" fmla="*/ 38 w 241"/>
                <a:gd name="T89" fmla="*/ 23 h 76"/>
                <a:gd name="T90" fmla="*/ 40 w 241"/>
                <a:gd name="T91" fmla="*/ 22 h 76"/>
                <a:gd name="T92" fmla="*/ 43 w 241"/>
                <a:gd name="T93" fmla="*/ 22 h 76"/>
                <a:gd name="T94" fmla="*/ 46 w 241"/>
                <a:gd name="T95" fmla="*/ 20 h 76"/>
                <a:gd name="T96" fmla="*/ 49 w 241"/>
                <a:gd name="T97" fmla="*/ 20 h 76"/>
                <a:gd name="T98" fmla="*/ 51 w 241"/>
                <a:gd name="T99" fmla="*/ 18 h 76"/>
                <a:gd name="T100" fmla="*/ 55 w 241"/>
                <a:gd name="T101" fmla="*/ 17 h 76"/>
                <a:gd name="T102" fmla="*/ 57 w 241"/>
                <a:gd name="T103" fmla="*/ 15 h 76"/>
                <a:gd name="T104" fmla="*/ 60 w 241"/>
                <a:gd name="T105" fmla="*/ 15 h 76"/>
                <a:gd name="T106" fmla="*/ 63 w 241"/>
                <a:gd name="T107" fmla="*/ 13 h 76"/>
                <a:gd name="T108" fmla="*/ 65 w 241"/>
                <a:gd name="T109" fmla="*/ 11 h 76"/>
                <a:gd name="T110" fmla="*/ 68 w 241"/>
                <a:gd name="T111" fmla="*/ 9 h 76"/>
                <a:gd name="T112" fmla="*/ 71 w 241"/>
                <a:gd name="T113" fmla="*/ 7 h 76"/>
                <a:gd name="T114" fmla="*/ 72 w 241"/>
                <a:gd name="T115" fmla="*/ 5 h 76"/>
                <a:gd name="T116" fmla="*/ 71 w 241"/>
                <a:gd name="T117" fmla="*/ 2 h 76"/>
                <a:gd name="T118" fmla="*/ 69 w 241"/>
                <a:gd name="T119" fmla="*/ 0 h 76"/>
                <a:gd name="T120" fmla="*/ 66 w 241"/>
                <a:gd name="T121" fmla="*/ 1 h 7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1" h="76">
                  <a:moveTo>
                    <a:pt x="222" y="4"/>
                  </a:moveTo>
                  <a:lnTo>
                    <a:pt x="214" y="9"/>
                  </a:lnTo>
                  <a:lnTo>
                    <a:pt x="205" y="14"/>
                  </a:lnTo>
                  <a:lnTo>
                    <a:pt x="197" y="19"/>
                  </a:lnTo>
                  <a:lnTo>
                    <a:pt x="190" y="23"/>
                  </a:lnTo>
                  <a:lnTo>
                    <a:pt x="181" y="26"/>
                  </a:lnTo>
                  <a:lnTo>
                    <a:pt x="173" y="30"/>
                  </a:lnTo>
                  <a:lnTo>
                    <a:pt x="164" y="33"/>
                  </a:lnTo>
                  <a:lnTo>
                    <a:pt x="155" y="37"/>
                  </a:lnTo>
                  <a:lnTo>
                    <a:pt x="147" y="39"/>
                  </a:lnTo>
                  <a:lnTo>
                    <a:pt x="138" y="42"/>
                  </a:lnTo>
                  <a:lnTo>
                    <a:pt x="130" y="43"/>
                  </a:lnTo>
                  <a:lnTo>
                    <a:pt x="121" y="46"/>
                  </a:lnTo>
                  <a:lnTo>
                    <a:pt x="113" y="46"/>
                  </a:lnTo>
                  <a:lnTo>
                    <a:pt x="104" y="49"/>
                  </a:lnTo>
                  <a:lnTo>
                    <a:pt x="95" y="49"/>
                  </a:lnTo>
                  <a:lnTo>
                    <a:pt x="88" y="52"/>
                  </a:lnTo>
                  <a:lnTo>
                    <a:pt x="80" y="52"/>
                  </a:lnTo>
                  <a:lnTo>
                    <a:pt x="71" y="52"/>
                  </a:lnTo>
                  <a:lnTo>
                    <a:pt x="64" y="52"/>
                  </a:lnTo>
                  <a:lnTo>
                    <a:pt x="57" y="52"/>
                  </a:lnTo>
                  <a:lnTo>
                    <a:pt x="44" y="52"/>
                  </a:lnTo>
                  <a:lnTo>
                    <a:pt x="34" y="53"/>
                  </a:lnTo>
                  <a:lnTo>
                    <a:pt x="24" y="52"/>
                  </a:lnTo>
                  <a:lnTo>
                    <a:pt x="17" y="52"/>
                  </a:lnTo>
                  <a:lnTo>
                    <a:pt x="13" y="52"/>
                  </a:lnTo>
                  <a:lnTo>
                    <a:pt x="4" y="54"/>
                  </a:lnTo>
                  <a:lnTo>
                    <a:pt x="0" y="61"/>
                  </a:lnTo>
                  <a:lnTo>
                    <a:pt x="1" y="70"/>
                  </a:lnTo>
                  <a:lnTo>
                    <a:pt x="10" y="74"/>
                  </a:lnTo>
                  <a:lnTo>
                    <a:pt x="11" y="74"/>
                  </a:lnTo>
                  <a:lnTo>
                    <a:pt x="17" y="74"/>
                  </a:lnTo>
                  <a:lnTo>
                    <a:pt x="24" y="74"/>
                  </a:lnTo>
                  <a:lnTo>
                    <a:pt x="34" y="76"/>
                  </a:lnTo>
                  <a:lnTo>
                    <a:pt x="46" y="74"/>
                  </a:lnTo>
                  <a:lnTo>
                    <a:pt x="60" y="74"/>
                  </a:lnTo>
                  <a:lnTo>
                    <a:pt x="67" y="74"/>
                  </a:lnTo>
                  <a:lnTo>
                    <a:pt x="75" y="74"/>
                  </a:lnTo>
                  <a:lnTo>
                    <a:pt x="84" y="74"/>
                  </a:lnTo>
                  <a:lnTo>
                    <a:pt x="93" y="74"/>
                  </a:lnTo>
                  <a:lnTo>
                    <a:pt x="100" y="71"/>
                  </a:lnTo>
                  <a:lnTo>
                    <a:pt x="108" y="71"/>
                  </a:lnTo>
                  <a:lnTo>
                    <a:pt x="117" y="69"/>
                  </a:lnTo>
                  <a:lnTo>
                    <a:pt x="127" y="69"/>
                  </a:lnTo>
                  <a:lnTo>
                    <a:pt x="135" y="66"/>
                  </a:lnTo>
                  <a:lnTo>
                    <a:pt x="144" y="63"/>
                  </a:lnTo>
                  <a:lnTo>
                    <a:pt x="154" y="60"/>
                  </a:lnTo>
                  <a:lnTo>
                    <a:pt x="164" y="59"/>
                  </a:lnTo>
                  <a:lnTo>
                    <a:pt x="173" y="54"/>
                  </a:lnTo>
                  <a:lnTo>
                    <a:pt x="183" y="50"/>
                  </a:lnTo>
                  <a:lnTo>
                    <a:pt x="191" y="46"/>
                  </a:lnTo>
                  <a:lnTo>
                    <a:pt x="201" y="43"/>
                  </a:lnTo>
                  <a:lnTo>
                    <a:pt x="210" y="37"/>
                  </a:lnTo>
                  <a:lnTo>
                    <a:pt x="218" y="33"/>
                  </a:lnTo>
                  <a:lnTo>
                    <a:pt x="227" y="27"/>
                  </a:lnTo>
                  <a:lnTo>
                    <a:pt x="237" y="22"/>
                  </a:lnTo>
                  <a:lnTo>
                    <a:pt x="241" y="14"/>
                  </a:lnTo>
                  <a:lnTo>
                    <a:pt x="240" y="6"/>
                  </a:lnTo>
                  <a:lnTo>
                    <a:pt x="231" y="0"/>
                  </a:lnTo>
                  <a:lnTo>
                    <a:pt x="222" y="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8" name="Freeform 80"/>
            <p:cNvSpPr>
              <a:spLocks/>
            </p:cNvSpPr>
            <p:nvPr/>
          </p:nvSpPr>
          <p:spPr bwMode="auto">
            <a:xfrm>
              <a:off x="2592" y="1464"/>
              <a:ext cx="660" cy="671"/>
            </a:xfrm>
            <a:custGeom>
              <a:avLst/>
              <a:gdLst>
                <a:gd name="T0" fmla="*/ 290 w 991"/>
                <a:gd name="T1" fmla="*/ 0 h 965"/>
                <a:gd name="T2" fmla="*/ 281 w 991"/>
                <a:gd name="T3" fmla="*/ 1 h 965"/>
                <a:gd name="T4" fmla="*/ 272 w 991"/>
                <a:gd name="T5" fmla="*/ 2 h 965"/>
                <a:gd name="T6" fmla="*/ 262 w 991"/>
                <a:gd name="T7" fmla="*/ 4 h 965"/>
                <a:gd name="T8" fmla="*/ 250 w 991"/>
                <a:gd name="T9" fmla="*/ 7 h 965"/>
                <a:gd name="T10" fmla="*/ 237 w 991"/>
                <a:gd name="T11" fmla="*/ 10 h 965"/>
                <a:gd name="T12" fmla="*/ 224 w 991"/>
                <a:gd name="T13" fmla="*/ 16 h 965"/>
                <a:gd name="T14" fmla="*/ 209 w 991"/>
                <a:gd name="T15" fmla="*/ 22 h 965"/>
                <a:gd name="T16" fmla="*/ 194 w 991"/>
                <a:gd name="T17" fmla="*/ 29 h 965"/>
                <a:gd name="T18" fmla="*/ 178 w 991"/>
                <a:gd name="T19" fmla="*/ 39 h 965"/>
                <a:gd name="T20" fmla="*/ 163 w 991"/>
                <a:gd name="T21" fmla="*/ 49 h 965"/>
                <a:gd name="T22" fmla="*/ 147 w 991"/>
                <a:gd name="T23" fmla="*/ 61 h 965"/>
                <a:gd name="T24" fmla="*/ 131 w 991"/>
                <a:gd name="T25" fmla="*/ 75 h 965"/>
                <a:gd name="T26" fmla="*/ 116 w 991"/>
                <a:gd name="T27" fmla="*/ 92 h 965"/>
                <a:gd name="T28" fmla="*/ 103 w 991"/>
                <a:gd name="T29" fmla="*/ 111 h 965"/>
                <a:gd name="T30" fmla="*/ 90 w 991"/>
                <a:gd name="T31" fmla="*/ 131 h 965"/>
                <a:gd name="T32" fmla="*/ 79 w 991"/>
                <a:gd name="T33" fmla="*/ 155 h 965"/>
                <a:gd name="T34" fmla="*/ 69 w 991"/>
                <a:gd name="T35" fmla="*/ 181 h 965"/>
                <a:gd name="T36" fmla="*/ 61 w 991"/>
                <a:gd name="T37" fmla="*/ 210 h 965"/>
                <a:gd name="T38" fmla="*/ 56 w 991"/>
                <a:gd name="T39" fmla="*/ 241 h 965"/>
                <a:gd name="T40" fmla="*/ 52 w 991"/>
                <a:gd name="T41" fmla="*/ 254 h 965"/>
                <a:gd name="T42" fmla="*/ 43 w 991"/>
                <a:gd name="T43" fmla="*/ 258 h 965"/>
                <a:gd name="T44" fmla="*/ 37 w 991"/>
                <a:gd name="T45" fmla="*/ 263 h 965"/>
                <a:gd name="T46" fmla="*/ 29 w 991"/>
                <a:gd name="T47" fmla="*/ 268 h 965"/>
                <a:gd name="T48" fmla="*/ 22 w 991"/>
                <a:gd name="T49" fmla="*/ 273 h 965"/>
                <a:gd name="T50" fmla="*/ 15 w 991"/>
                <a:gd name="T51" fmla="*/ 281 h 965"/>
                <a:gd name="T52" fmla="*/ 9 w 991"/>
                <a:gd name="T53" fmla="*/ 290 h 965"/>
                <a:gd name="T54" fmla="*/ 3 w 991"/>
                <a:gd name="T55" fmla="*/ 298 h 965"/>
                <a:gd name="T56" fmla="*/ 1 w 991"/>
                <a:gd name="T57" fmla="*/ 307 h 965"/>
                <a:gd name="T58" fmla="*/ 0 w 991"/>
                <a:gd name="T59" fmla="*/ 317 h 965"/>
                <a:gd name="T60" fmla="*/ 2 w 991"/>
                <a:gd name="T61" fmla="*/ 323 h 965"/>
                <a:gd name="T62" fmla="*/ 11 w 991"/>
                <a:gd name="T63" fmla="*/ 323 h 965"/>
                <a:gd name="T64" fmla="*/ 19 w 991"/>
                <a:gd name="T65" fmla="*/ 318 h 965"/>
                <a:gd name="T66" fmla="*/ 29 w 991"/>
                <a:gd name="T67" fmla="*/ 312 h 965"/>
                <a:gd name="T68" fmla="*/ 39 w 991"/>
                <a:gd name="T69" fmla="*/ 304 h 965"/>
                <a:gd name="T70" fmla="*/ 49 w 991"/>
                <a:gd name="T71" fmla="*/ 296 h 965"/>
                <a:gd name="T72" fmla="*/ 59 w 991"/>
                <a:gd name="T73" fmla="*/ 289 h 965"/>
                <a:gd name="T74" fmla="*/ 68 w 991"/>
                <a:gd name="T75" fmla="*/ 282 h 965"/>
                <a:gd name="T76" fmla="*/ 77 w 991"/>
                <a:gd name="T77" fmla="*/ 279 h 965"/>
                <a:gd name="T78" fmla="*/ 83 w 991"/>
                <a:gd name="T79" fmla="*/ 277 h 965"/>
                <a:gd name="T80" fmla="*/ 88 w 991"/>
                <a:gd name="T81" fmla="*/ 268 h 965"/>
                <a:gd name="T82" fmla="*/ 90 w 991"/>
                <a:gd name="T83" fmla="*/ 260 h 965"/>
                <a:gd name="T84" fmla="*/ 93 w 991"/>
                <a:gd name="T85" fmla="*/ 250 h 965"/>
                <a:gd name="T86" fmla="*/ 95 w 991"/>
                <a:gd name="T87" fmla="*/ 239 h 965"/>
                <a:gd name="T88" fmla="*/ 98 w 991"/>
                <a:gd name="T89" fmla="*/ 227 h 965"/>
                <a:gd name="T90" fmla="*/ 101 w 991"/>
                <a:gd name="T91" fmla="*/ 212 h 965"/>
                <a:gd name="T92" fmla="*/ 106 w 991"/>
                <a:gd name="T93" fmla="*/ 197 h 965"/>
                <a:gd name="T94" fmla="*/ 111 w 991"/>
                <a:gd name="T95" fmla="*/ 180 h 965"/>
                <a:gd name="T96" fmla="*/ 118 w 991"/>
                <a:gd name="T97" fmla="*/ 164 h 965"/>
                <a:gd name="T98" fmla="*/ 125 w 991"/>
                <a:gd name="T99" fmla="*/ 146 h 965"/>
                <a:gd name="T100" fmla="*/ 134 w 991"/>
                <a:gd name="T101" fmla="*/ 129 h 965"/>
                <a:gd name="T102" fmla="*/ 144 w 991"/>
                <a:gd name="T103" fmla="*/ 111 h 965"/>
                <a:gd name="T104" fmla="*/ 156 w 991"/>
                <a:gd name="T105" fmla="*/ 95 h 965"/>
                <a:gd name="T106" fmla="*/ 170 w 991"/>
                <a:gd name="T107" fmla="*/ 77 h 965"/>
                <a:gd name="T108" fmla="*/ 186 w 991"/>
                <a:gd name="T109" fmla="*/ 60 h 965"/>
                <a:gd name="T110" fmla="*/ 204 w 991"/>
                <a:gd name="T111" fmla="*/ 45 h 965"/>
                <a:gd name="T112" fmla="*/ 225 w 991"/>
                <a:gd name="T113" fmla="*/ 31 h 965"/>
                <a:gd name="T114" fmla="*/ 248 w 991"/>
                <a:gd name="T115" fmla="*/ 18 h 965"/>
                <a:gd name="T116" fmla="*/ 274 w 991"/>
                <a:gd name="T117" fmla="*/ 6 h 9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1" h="965">
                  <a:moveTo>
                    <a:pt x="991" y="0"/>
                  </a:moveTo>
                  <a:lnTo>
                    <a:pt x="988" y="0"/>
                  </a:lnTo>
                  <a:lnTo>
                    <a:pt x="982" y="0"/>
                  </a:lnTo>
                  <a:lnTo>
                    <a:pt x="972" y="0"/>
                  </a:lnTo>
                  <a:lnTo>
                    <a:pt x="960" y="1"/>
                  </a:lnTo>
                  <a:lnTo>
                    <a:pt x="951" y="1"/>
                  </a:lnTo>
                  <a:lnTo>
                    <a:pt x="942" y="3"/>
                  </a:lnTo>
                  <a:lnTo>
                    <a:pt x="932" y="4"/>
                  </a:lnTo>
                  <a:lnTo>
                    <a:pt x="922" y="6"/>
                  </a:lnTo>
                  <a:lnTo>
                    <a:pt x="911" y="7"/>
                  </a:lnTo>
                  <a:lnTo>
                    <a:pt x="901" y="10"/>
                  </a:lnTo>
                  <a:lnTo>
                    <a:pt x="888" y="11"/>
                  </a:lnTo>
                  <a:lnTo>
                    <a:pt x="877" y="16"/>
                  </a:lnTo>
                  <a:lnTo>
                    <a:pt x="863" y="17"/>
                  </a:lnTo>
                  <a:lnTo>
                    <a:pt x="848" y="20"/>
                  </a:lnTo>
                  <a:lnTo>
                    <a:pt x="834" y="24"/>
                  </a:lnTo>
                  <a:lnTo>
                    <a:pt x="820" y="29"/>
                  </a:lnTo>
                  <a:lnTo>
                    <a:pt x="804" y="31"/>
                  </a:lnTo>
                  <a:lnTo>
                    <a:pt x="788" y="36"/>
                  </a:lnTo>
                  <a:lnTo>
                    <a:pt x="773" y="41"/>
                  </a:lnTo>
                  <a:lnTo>
                    <a:pt x="758" y="47"/>
                  </a:lnTo>
                  <a:lnTo>
                    <a:pt x="741" y="51"/>
                  </a:lnTo>
                  <a:lnTo>
                    <a:pt x="724" y="58"/>
                  </a:lnTo>
                  <a:lnTo>
                    <a:pt x="707" y="64"/>
                  </a:lnTo>
                  <a:lnTo>
                    <a:pt x="690" y="73"/>
                  </a:lnTo>
                  <a:lnTo>
                    <a:pt x="673" y="80"/>
                  </a:lnTo>
                  <a:lnTo>
                    <a:pt x="656" y="88"/>
                  </a:lnTo>
                  <a:lnTo>
                    <a:pt x="638" y="97"/>
                  </a:lnTo>
                  <a:lnTo>
                    <a:pt x="621" y="107"/>
                  </a:lnTo>
                  <a:lnTo>
                    <a:pt x="603" y="116"/>
                  </a:lnTo>
                  <a:lnTo>
                    <a:pt x="584" y="126"/>
                  </a:lnTo>
                  <a:lnTo>
                    <a:pt x="566" y="136"/>
                  </a:lnTo>
                  <a:lnTo>
                    <a:pt x="549" y="147"/>
                  </a:lnTo>
                  <a:lnTo>
                    <a:pt x="530" y="158"/>
                  </a:lnTo>
                  <a:lnTo>
                    <a:pt x="513" y="170"/>
                  </a:lnTo>
                  <a:lnTo>
                    <a:pt x="496" y="183"/>
                  </a:lnTo>
                  <a:lnTo>
                    <a:pt x="479" y="197"/>
                  </a:lnTo>
                  <a:lnTo>
                    <a:pt x="461" y="210"/>
                  </a:lnTo>
                  <a:lnTo>
                    <a:pt x="444" y="225"/>
                  </a:lnTo>
                  <a:lnTo>
                    <a:pt x="427" y="240"/>
                  </a:lnTo>
                  <a:lnTo>
                    <a:pt x="411" y="257"/>
                  </a:lnTo>
                  <a:lnTo>
                    <a:pt x="394" y="274"/>
                  </a:lnTo>
                  <a:lnTo>
                    <a:pt x="379" y="291"/>
                  </a:lnTo>
                  <a:lnTo>
                    <a:pt x="363" y="310"/>
                  </a:lnTo>
                  <a:lnTo>
                    <a:pt x="349" y="331"/>
                  </a:lnTo>
                  <a:lnTo>
                    <a:pt x="333" y="350"/>
                  </a:lnTo>
                  <a:lnTo>
                    <a:pt x="319" y="370"/>
                  </a:lnTo>
                  <a:lnTo>
                    <a:pt x="304" y="391"/>
                  </a:lnTo>
                  <a:lnTo>
                    <a:pt x="292" y="414"/>
                  </a:lnTo>
                  <a:lnTo>
                    <a:pt x="279" y="435"/>
                  </a:lnTo>
                  <a:lnTo>
                    <a:pt x="266" y="461"/>
                  </a:lnTo>
                  <a:lnTo>
                    <a:pt x="254" y="485"/>
                  </a:lnTo>
                  <a:lnTo>
                    <a:pt x="244" y="512"/>
                  </a:lnTo>
                  <a:lnTo>
                    <a:pt x="233" y="538"/>
                  </a:lnTo>
                  <a:lnTo>
                    <a:pt x="223" y="565"/>
                  </a:lnTo>
                  <a:lnTo>
                    <a:pt x="215" y="594"/>
                  </a:lnTo>
                  <a:lnTo>
                    <a:pt x="207" y="624"/>
                  </a:lnTo>
                  <a:lnTo>
                    <a:pt x="199" y="654"/>
                  </a:lnTo>
                  <a:lnTo>
                    <a:pt x="193" y="685"/>
                  </a:lnTo>
                  <a:lnTo>
                    <a:pt x="189" y="718"/>
                  </a:lnTo>
                  <a:lnTo>
                    <a:pt x="185" y="752"/>
                  </a:lnTo>
                  <a:lnTo>
                    <a:pt x="182" y="752"/>
                  </a:lnTo>
                  <a:lnTo>
                    <a:pt x="176" y="755"/>
                  </a:lnTo>
                  <a:lnTo>
                    <a:pt x="166" y="758"/>
                  </a:lnTo>
                  <a:lnTo>
                    <a:pt x="155" y="765"/>
                  </a:lnTo>
                  <a:lnTo>
                    <a:pt x="147" y="768"/>
                  </a:lnTo>
                  <a:lnTo>
                    <a:pt x="140" y="771"/>
                  </a:lnTo>
                  <a:lnTo>
                    <a:pt x="132" y="775"/>
                  </a:lnTo>
                  <a:lnTo>
                    <a:pt x="125" y="781"/>
                  </a:lnTo>
                  <a:lnTo>
                    <a:pt x="116" y="785"/>
                  </a:lnTo>
                  <a:lnTo>
                    <a:pt x="107" y="789"/>
                  </a:lnTo>
                  <a:lnTo>
                    <a:pt x="99" y="795"/>
                  </a:lnTo>
                  <a:lnTo>
                    <a:pt x="92" y="802"/>
                  </a:lnTo>
                  <a:lnTo>
                    <a:pt x="83" y="806"/>
                  </a:lnTo>
                  <a:lnTo>
                    <a:pt x="75" y="813"/>
                  </a:lnTo>
                  <a:lnTo>
                    <a:pt x="66" y="819"/>
                  </a:lnTo>
                  <a:lnTo>
                    <a:pt x="58" y="828"/>
                  </a:lnTo>
                  <a:lnTo>
                    <a:pt x="49" y="835"/>
                  </a:lnTo>
                  <a:lnTo>
                    <a:pt x="42" y="843"/>
                  </a:lnTo>
                  <a:lnTo>
                    <a:pt x="35" y="852"/>
                  </a:lnTo>
                  <a:lnTo>
                    <a:pt x="29" y="861"/>
                  </a:lnTo>
                  <a:lnTo>
                    <a:pt x="22" y="868"/>
                  </a:lnTo>
                  <a:lnTo>
                    <a:pt x="16" y="876"/>
                  </a:lnTo>
                  <a:lnTo>
                    <a:pt x="12" y="885"/>
                  </a:lnTo>
                  <a:lnTo>
                    <a:pt x="8" y="895"/>
                  </a:lnTo>
                  <a:lnTo>
                    <a:pt x="3" y="903"/>
                  </a:lnTo>
                  <a:lnTo>
                    <a:pt x="2" y="915"/>
                  </a:lnTo>
                  <a:lnTo>
                    <a:pt x="0" y="925"/>
                  </a:lnTo>
                  <a:lnTo>
                    <a:pt x="0" y="936"/>
                  </a:lnTo>
                  <a:lnTo>
                    <a:pt x="0" y="943"/>
                  </a:lnTo>
                  <a:lnTo>
                    <a:pt x="2" y="952"/>
                  </a:lnTo>
                  <a:lnTo>
                    <a:pt x="3" y="956"/>
                  </a:lnTo>
                  <a:lnTo>
                    <a:pt x="8" y="962"/>
                  </a:lnTo>
                  <a:lnTo>
                    <a:pt x="18" y="965"/>
                  </a:lnTo>
                  <a:lnTo>
                    <a:pt x="32" y="965"/>
                  </a:lnTo>
                  <a:lnTo>
                    <a:pt x="39" y="960"/>
                  </a:lnTo>
                  <a:lnTo>
                    <a:pt x="48" y="958"/>
                  </a:lnTo>
                  <a:lnTo>
                    <a:pt x="56" y="952"/>
                  </a:lnTo>
                  <a:lnTo>
                    <a:pt x="66" y="948"/>
                  </a:lnTo>
                  <a:lnTo>
                    <a:pt x="76" y="940"/>
                  </a:lnTo>
                  <a:lnTo>
                    <a:pt x="87" y="935"/>
                  </a:lnTo>
                  <a:lnTo>
                    <a:pt x="97" y="928"/>
                  </a:lnTo>
                  <a:lnTo>
                    <a:pt x="110" y="922"/>
                  </a:lnTo>
                  <a:lnTo>
                    <a:pt x="120" y="913"/>
                  </a:lnTo>
                  <a:lnTo>
                    <a:pt x="132" y="905"/>
                  </a:lnTo>
                  <a:lnTo>
                    <a:pt x="142" y="896"/>
                  </a:lnTo>
                  <a:lnTo>
                    <a:pt x="155" y="888"/>
                  </a:lnTo>
                  <a:lnTo>
                    <a:pt x="166" y="879"/>
                  </a:lnTo>
                  <a:lnTo>
                    <a:pt x="177" y="872"/>
                  </a:lnTo>
                  <a:lnTo>
                    <a:pt x="189" y="863"/>
                  </a:lnTo>
                  <a:lnTo>
                    <a:pt x="200" y="858"/>
                  </a:lnTo>
                  <a:lnTo>
                    <a:pt x="210" y="849"/>
                  </a:lnTo>
                  <a:lnTo>
                    <a:pt x="220" y="843"/>
                  </a:lnTo>
                  <a:lnTo>
                    <a:pt x="230" y="839"/>
                  </a:lnTo>
                  <a:lnTo>
                    <a:pt x="242" y="835"/>
                  </a:lnTo>
                  <a:lnTo>
                    <a:pt x="250" y="831"/>
                  </a:lnTo>
                  <a:lnTo>
                    <a:pt x="259" y="828"/>
                  </a:lnTo>
                  <a:lnTo>
                    <a:pt x="267" y="826"/>
                  </a:lnTo>
                  <a:lnTo>
                    <a:pt x="276" y="826"/>
                  </a:lnTo>
                  <a:lnTo>
                    <a:pt x="280" y="823"/>
                  </a:lnTo>
                  <a:lnTo>
                    <a:pt x="286" y="818"/>
                  </a:lnTo>
                  <a:lnTo>
                    <a:pt x="292" y="809"/>
                  </a:lnTo>
                  <a:lnTo>
                    <a:pt x="297" y="798"/>
                  </a:lnTo>
                  <a:lnTo>
                    <a:pt x="299" y="789"/>
                  </a:lnTo>
                  <a:lnTo>
                    <a:pt x="302" y="782"/>
                  </a:lnTo>
                  <a:lnTo>
                    <a:pt x="303" y="774"/>
                  </a:lnTo>
                  <a:lnTo>
                    <a:pt x="307" y="765"/>
                  </a:lnTo>
                  <a:lnTo>
                    <a:pt x="309" y="755"/>
                  </a:lnTo>
                  <a:lnTo>
                    <a:pt x="312" y="745"/>
                  </a:lnTo>
                  <a:lnTo>
                    <a:pt x="314" y="735"/>
                  </a:lnTo>
                  <a:lnTo>
                    <a:pt x="319" y="725"/>
                  </a:lnTo>
                  <a:lnTo>
                    <a:pt x="320" y="712"/>
                  </a:lnTo>
                  <a:lnTo>
                    <a:pt x="323" y="699"/>
                  </a:lnTo>
                  <a:lnTo>
                    <a:pt x="327" y="686"/>
                  </a:lnTo>
                  <a:lnTo>
                    <a:pt x="332" y="674"/>
                  </a:lnTo>
                  <a:lnTo>
                    <a:pt x="334" y="659"/>
                  </a:lnTo>
                  <a:lnTo>
                    <a:pt x="339" y="645"/>
                  </a:lnTo>
                  <a:lnTo>
                    <a:pt x="343" y="631"/>
                  </a:lnTo>
                  <a:lnTo>
                    <a:pt x="349" y="617"/>
                  </a:lnTo>
                  <a:lnTo>
                    <a:pt x="353" y="601"/>
                  </a:lnTo>
                  <a:lnTo>
                    <a:pt x="357" y="585"/>
                  </a:lnTo>
                  <a:lnTo>
                    <a:pt x="363" y="569"/>
                  </a:lnTo>
                  <a:lnTo>
                    <a:pt x="370" y="554"/>
                  </a:lnTo>
                  <a:lnTo>
                    <a:pt x="376" y="537"/>
                  </a:lnTo>
                  <a:lnTo>
                    <a:pt x="383" y="521"/>
                  </a:lnTo>
                  <a:lnTo>
                    <a:pt x="390" y="504"/>
                  </a:lnTo>
                  <a:lnTo>
                    <a:pt x="399" y="488"/>
                  </a:lnTo>
                  <a:lnTo>
                    <a:pt x="406" y="470"/>
                  </a:lnTo>
                  <a:lnTo>
                    <a:pt x="414" y="452"/>
                  </a:lnTo>
                  <a:lnTo>
                    <a:pt x="423" y="435"/>
                  </a:lnTo>
                  <a:lnTo>
                    <a:pt x="433" y="418"/>
                  </a:lnTo>
                  <a:lnTo>
                    <a:pt x="441" y="400"/>
                  </a:lnTo>
                  <a:lnTo>
                    <a:pt x="453" y="382"/>
                  </a:lnTo>
                  <a:lnTo>
                    <a:pt x="463" y="365"/>
                  </a:lnTo>
                  <a:lnTo>
                    <a:pt x="476" y="348"/>
                  </a:lnTo>
                  <a:lnTo>
                    <a:pt x="487" y="331"/>
                  </a:lnTo>
                  <a:lnTo>
                    <a:pt x="500" y="314"/>
                  </a:lnTo>
                  <a:lnTo>
                    <a:pt x="514" y="297"/>
                  </a:lnTo>
                  <a:lnTo>
                    <a:pt x="529" y="280"/>
                  </a:lnTo>
                  <a:lnTo>
                    <a:pt x="543" y="263"/>
                  </a:lnTo>
                  <a:lnTo>
                    <a:pt x="559" y="245"/>
                  </a:lnTo>
                  <a:lnTo>
                    <a:pt x="576" y="230"/>
                  </a:lnTo>
                  <a:lnTo>
                    <a:pt x="594" y="214"/>
                  </a:lnTo>
                  <a:lnTo>
                    <a:pt x="611" y="197"/>
                  </a:lnTo>
                  <a:lnTo>
                    <a:pt x="630" y="180"/>
                  </a:lnTo>
                  <a:lnTo>
                    <a:pt x="650" y="164"/>
                  </a:lnTo>
                  <a:lnTo>
                    <a:pt x="671" y="150"/>
                  </a:lnTo>
                  <a:lnTo>
                    <a:pt x="691" y="134"/>
                  </a:lnTo>
                  <a:lnTo>
                    <a:pt x="714" y="120"/>
                  </a:lnTo>
                  <a:lnTo>
                    <a:pt x="737" y="106"/>
                  </a:lnTo>
                  <a:lnTo>
                    <a:pt x="763" y="93"/>
                  </a:lnTo>
                  <a:lnTo>
                    <a:pt x="787" y="78"/>
                  </a:lnTo>
                  <a:lnTo>
                    <a:pt x="813" y="66"/>
                  </a:lnTo>
                  <a:lnTo>
                    <a:pt x="838" y="53"/>
                  </a:lnTo>
                  <a:lnTo>
                    <a:pt x="868" y="41"/>
                  </a:lnTo>
                  <a:lnTo>
                    <a:pt x="897" y="29"/>
                  </a:lnTo>
                  <a:lnTo>
                    <a:pt x="927" y="19"/>
                  </a:lnTo>
                  <a:lnTo>
                    <a:pt x="957" y="9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19" name="Freeform 81"/>
            <p:cNvSpPr>
              <a:spLocks/>
            </p:cNvSpPr>
            <p:nvPr/>
          </p:nvSpPr>
          <p:spPr bwMode="auto">
            <a:xfrm>
              <a:off x="3304" y="1243"/>
              <a:ext cx="368" cy="170"/>
            </a:xfrm>
            <a:custGeom>
              <a:avLst/>
              <a:gdLst>
                <a:gd name="T0" fmla="*/ 3 w 552"/>
                <a:gd name="T1" fmla="*/ 79 h 244"/>
                <a:gd name="T2" fmla="*/ 2 w 552"/>
                <a:gd name="T3" fmla="*/ 72 h 244"/>
                <a:gd name="T4" fmla="*/ 1 w 552"/>
                <a:gd name="T5" fmla="*/ 63 h 244"/>
                <a:gd name="T6" fmla="*/ 0 w 552"/>
                <a:gd name="T7" fmla="*/ 53 h 244"/>
                <a:gd name="T8" fmla="*/ 0 w 552"/>
                <a:gd name="T9" fmla="*/ 42 h 244"/>
                <a:gd name="T10" fmla="*/ 0 w 552"/>
                <a:gd name="T11" fmla="*/ 31 h 244"/>
                <a:gd name="T12" fmla="*/ 1 w 552"/>
                <a:gd name="T13" fmla="*/ 20 h 244"/>
                <a:gd name="T14" fmla="*/ 5 w 552"/>
                <a:gd name="T15" fmla="*/ 11 h 244"/>
                <a:gd name="T16" fmla="*/ 9 w 552"/>
                <a:gd name="T17" fmla="*/ 5 h 244"/>
                <a:gd name="T18" fmla="*/ 17 w 552"/>
                <a:gd name="T19" fmla="*/ 2 h 244"/>
                <a:gd name="T20" fmla="*/ 26 w 552"/>
                <a:gd name="T21" fmla="*/ 1 h 244"/>
                <a:gd name="T22" fmla="*/ 38 w 552"/>
                <a:gd name="T23" fmla="*/ 1 h 244"/>
                <a:gd name="T24" fmla="*/ 47 w 552"/>
                <a:gd name="T25" fmla="*/ 1 h 244"/>
                <a:gd name="T26" fmla="*/ 55 w 552"/>
                <a:gd name="T27" fmla="*/ 1 h 244"/>
                <a:gd name="T28" fmla="*/ 63 w 552"/>
                <a:gd name="T29" fmla="*/ 1 h 244"/>
                <a:gd name="T30" fmla="*/ 70 w 552"/>
                <a:gd name="T31" fmla="*/ 0 h 244"/>
                <a:gd name="T32" fmla="*/ 78 w 552"/>
                <a:gd name="T33" fmla="*/ 0 h 244"/>
                <a:gd name="T34" fmla="*/ 87 w 552"/>
                <a:gd name="T35" fmla="*/ 0 h 244"/>
                <a:gd name="T36" fmla="*/ 95 w 552"/>
                <a:gd name="T37" fmla="*/ 0 h 244"/>
                <a:gd name="T38" fmla="*/ 103 w 552"/>
                <a:gd name="T39" fmla="*/ 0 h 244"/>
                <a:gd name="T40" fmla="*/ 110 w 552"/>
                <a:gd name="T41" fmla="*/ 0 h 244"/>
                <a:gd name="T42" fmla="*/ 117 w 552"/>
                <a:gd name="T43" fmla="*/ 0 h 244"/>
                <a:gd name="T44" fmla="*/ 125 w 552"/>
                <a:gd name="T45" fmla="*/ 0 h 244"/>
                <a:gd name="T46" fmla="*/ 132 w 552"/>
                <a:gd name="T47" fmla="*/ 1 h 244"/>
                <a:gd name="T48" fmla="*/ 143 w 552"/>
                <a:gd name="T49" fmla="*/ 2 h 244"/>
                <a:gd name="T50" fmla="*/ 153 w 552"/>
                <a:gd name="T51" fmla="*/ 4 h 244"/>
                <a:gd name="T52" fmla="*/ 162 w 552"/>
                <a:gd name="T53" fmla="*/ 8 h 244"/>
                <a:gd name="T54" fmla="*/ 161 w 552"/>
                <a:gd name="T55" fmla="*/ 12 h 244"/>
                <a:gd name="T56" fmla="*/ 154 w 552"/>
                <a:gd name="T57" fmla="*/ 15 h 244"/>
                <a:gd name="T58" fmla="*/ 143 w 552"/>
                <a:gd name="T59" fmla="*/ 17 h 244"/>
                <a:gd name="T60" fmla="*/ 133 w 552"/>
                <a:gd name="T61" fmla="*/ 19 h 244"/>
                <a:gd name="T62" fmla="*/ 125 w 552"/>
                <a:gd name="T63" fmla="*/ 20 h 244"/>
                <a:gd name="T64" fmla="*/ 118 w 552"/>
                <a:gd name="T65" fmla="*/ 22 h 244"/>
                <a:gd name="T66" fmla="*/ 109 w 552"/>
                <a:gd name="T67" fmla="*/ 23 h 244"/>
                <a:gd name="T68" fmla="*/ 101 w 552"/>
                <a:gd name="T69" fmla="*/ 24 h 244"/>
                <a:gd name="T70" fmla="*/ 94 w 552"/>
                <a:gd name="T71" fmla="*/ 25 h 244"/>
                <a:gd name="T72" fmla="*/ 86 w 552"/>
                <a:gd name="T73" fmla="*/ 27 h 244"/>
                <a:gd name="T74" fmla="*/ 79 w 552"/>
                <a:gd name="T75" fmla="*/ 30 h 244"/>
                <a:gd name="T76" fmla="*/ 69 w 552"/>
                <a:gd name="T77" fmla="*/ 33 h 244"/>
                <a:gd name="T78" fmla="*/ 61 w 552"/>
                <a:gd name="T79" fmla="*/ 38 h 244"/>
                <a:gd name="T80" fmla="*/ 58 w 552"/>
                <a:gd name="T81" fmla="*/ 45 h 244"/>
                <a:gd name="T82" fmla="*/ 53 w 552"/>
                <a:gd name="T83" fmla="*/ 57 h 244"/>
                <a:gd name="T84" fmla="*/ 46 w 552"/>
                <a:gd name="T85" fmla="*/ 64 h 244"/>
                <a:gd name="T86" fmla="*/ 38 w 552"/>
                <a:gd name="T87" fmla="*/ 68 h 244"/>
                <a:gd name="T88" fmla="*/ 31 w 552"/>
                <a:gd name="T89" fmla="*/ 73 h 244"/>
                <a:gd name="T90" fmla="*/ 23 w 552"/>
                <a:gd name="T91" fmla="*/ 75 h 244"/>
                <a:gd name="T92" fmla="*/ 13 w 552"/>
                <a:gd name="T93" fmla="*/ 79 h 244"/>
                <a:gd name="T94" fmla="*/ 5 w 552"/>
                <a:gd name="T95" fmla="*/ 82 h 2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52" h="244">
                  <a:moveTo>
                    <a:pt x="14" y="244"/>
                  </a:moveTo>
                  <a:lnTo>
                    <a:pt x="12" y="240"/>
                  </a:lnTo>
                  <a:lnTo>
                    <a:pt x="11" y="233"/>
                  </a:lnTo>
                  <a:lnTo>
                    <a:pt x="9" y="226"/>
                  </a:lnTo>
                  <a:lnTo>
                    <a:pt x="8" y="220"/>
                  </a:lnTo>
                  <a:lnTo>
                    <a:pt x="7" y="213"/>
                  </a:lnTo>
                  <a:lnTo>
                    <a:pt x="7" y="206"/>
                  </a:lnTo>
                  <a:lnTo>
                    <a:pt x="4" y="196"/>
                  </a:lnTo>
                  <a:lnTo>
                    <a:pt x="2" y="187"/>
                  </a:lnTo>
                  <a:lnTo>
                    <a:pt x="1" y="177"/>
                  </a:lnTo>
                  <a:lnTo>
                    <a:pt x="1" y="167"/>
                  </a:lnTo>
                  <a:lnTo>
                    <a:pt x="0" y="156"/>
                  </a:lnTo>
                  <a:lnTo>
                    <a:pt x="0" y="146"/>
                  </a:lnTo>
                  <a:lnTo>
                    <a:pt x="0" y="134"/>
                  </a:lnTo>
                  <a:lnTo>
                    <a:pt x="0" y="124"/>
                  </a:lnTo>
                  <a:lnTo>
                    <a:pt x="0" y="111"/>
                  </a:lnTo>
                  <a:lnTo>
                    <a:pt x="0" y="101"/>
                  </a:lnTo>
                  <a:lnTo>
                    <a:pt x="0" y="90"/>
                  </a:lnTo>
                  <a:lnTo>
                    <a:pt x="1" y="80"/>
                  </a:lnTo>
                  <a:lnTo>
                    <a:pt x="2" y="69"/>
                  </a:lnTo>
                  <a:lnTo>
                    <a:pt x="5" y="59"/>
                  </a:lnTo>
                  <a:lnTo>
                    <a:pt x="8" y="50"/>
                  </a:lnTo>
                  <a:lnTo>
                    <a:pt x="12" y="42"/>
                  </a:lnTo>
                  <a:lnTo>
                    <a:pt x="15" y="33"/>
                  </a:lnTo>
                  <a:lnTo>
                    <a:pt x="19" y="26"/>
                  </a:lnTo>
                  <a:lnTo>
                    <a:pt x="25" y="19"/>
                  </a:lnTo>
                  <a:lnTo>
                    <a:pt x="32" y="14"/>
                  </a:lnTo>
                  <a:lnTo>
                    <a:pt x="39" y="10"/>
                  </a:lnTo>
                  <a:lnTo>
                    <a:pt x="48" y="7"/>
                  </a:lnTo>
                  <a:lnTo>
                    <a:pt x="57" y="6"/>
                  </a:lnTo>
                  <a:lnTo>
                    <a:pt x="68" y="6"/>
                  </a:lnTo>
                  <a:lnTo>
                    <a:pt x="77" y="4"/>
                  </a:lnTo>
                  <a:lnTo>
                    <a:pt x="89" y="4"/>
                  </a:lnTo>
                  <a:lnTo>
                    <a:pt x="102" y="4"/>
                  </a:lnTo>
                  <a:lnTo>
                    <a:pt x="117" y="4"/>
                  </a:lnTo>
                  <a:lnTo>
                    <a:pt x="129" y="3"/>
                  </a:lnTo>
                  <a:lnTo>
                    <a:pt x="145" y="3"/>
                  </a:lnTo>
                  <a:lnTo>
                    <a:pt x="152" y="3"/>
                  </a:lnTo>
                  <a:lnTo>
                    <a:pt x="161" y="3"/>
                  </a:lnTo>
                  <a:lnTo>
                    <a:pt x="169" y="3"/>
                  </a:lnTo>
                  <a:lnTo>
                    <a:pt x="178" y="3"/>
                  </a:lnTo>
                  <a:lnTo>
                    <a:pt x="185" y="2"/>
                  </a:lnTo>
                  <a:lnTo>
                    <a:pt x="194" y="2"/>
                  </a:lnTo>
                  <a:lnTo>
                    <a:pt x="202" y="2"/>
                  </a:lnTo>
                  <a:lnTo>
                    <a:pt x="211" y="2"/>
                  </a:lnTo>
                  <a:lnTo>
                    <a:pt x="219" y="0"/>
                  </a:lnTo>
                  <a:lnTo>
                    <a:pt x="228" y="0"/>
                  </a:lnTo>
                  <a:lnTo>
                    <a:pt x="236" y="0"/>
                  </a:lnTo>
                  <a:lnTo>
                    <a:pt x="246" y="0"/>
                  </a:lnTo>
                  <a:lnTo>
                    <a:pt x="255" y="0"/>
                  </a:lnTo>
                  <a:lnTo>
                    <a:pt x="264" y="0"/>
                  </a:lnTo>
                  <a:lnTo>
                    <a:pt x="274" y="0"/>
                  </a:lnTo>
                  <a:lnTo>
                    <a:pt x="284" y="0"/>
                  </a:lnTo>
                  <a:lnTo>
                    <a:pt x="292" y="0"/>
                  </a:lnTo>
                  <a:lnTo>
                    <a:pt x="301" y="0"/>
                  </a:lnTo>
                  <a:lnTo>
                    <a:pt x="311" y="0"/>
                  </a:lnTo>
                  <a:lnTo>
                    <a:pt x="321" y="0"/>
                  </a:lnTo>
                  <a:lnTo>
                    <a:pt x="329" y="0"/>
                  </a:lnTo>
                  <a:lnTo>
                    <a:pt x="338" y="0"/>
                  </a:lnTo>
                  <a:lnTo>
                    <a:pt x="346" y="0"/>
                  </a:lnTo>
                  <a:lnTo>
                    <a:pt x="355" y="0"/>
                  </a:lnTo>
                  <a:lnTo>
                    <a:pt x="363" y="0"/>
                  </a:lnTo>
                  <a:lnTo>
                    <a:pt x="372" y="0"/>
                  </a:lnTo>
                  <a:lnTo>
                    <a:pt x="381" y="0"/>
                  </a:lnTo>
                  <a:lnTo>
                    <a:pt x="389" y="0"/>
                  </a:lnTo>
                  <a:lnTo>
                    <a:pt x="396" y="0"/>
                  </a:lnTo>
                  <a:lnTo>
                    <a:pt x="405" y="0"/>
                  </a:lnTo>
                  <a:lnTo>
                    <a:pt x="413" y="0"/>
                  </a:lnTo>
                  <a:lnTo>
                    <a:pt x="422" y="0"/>
                  </a:lnTo>
                  <a:lnTo>
                    <a:pt x="429" y="0"/>
                  </a:lnTo>
                  <a:lnTo>
                    <a:pt x="438" y="2"/>
                  </a:lnTo>
                  <a:lnTo>
                    <a:pt x="446" y="3"/>
                  </a:lnTo>
                  <a:lnTo>
                    <a:pt x="455" y="4"/>
                  </a:lnTo>
                  <a:lnTo>
                    <a:pt x="468" y="4"/>
                  </a:lnTo>
                  <a:lnTo>
                    <a:pt x="482" y="6"/>
                  </a:lnTo>
                  <a:lnTo>
                    <a:pt x="495" y="7"/>
                  </a:lnTo>
                  <a:lnTo>
                    <a:pt x="508" y="10"/>
                  </a:lnTo>
                  <a:lnTo>
                    <a:pt x="518" y="12"/>
                  </a:lnTo>
                  <a:lnTo>
                    <a:pt x="529" y="14"/>
                  </a:lnTo>
                  <a:lnTo>
                    <a:pt x="538" y="19"/>
                  </a:lnTo>
                  <a:lnTo>
                    <a:pt x="546" y="23"/>
                  </a:lnTo>
                  <a:lnTo>
                    <a:pt x="552" y="29"/>
                  </a:lnTo>
                  <a:lnTo>
                    <a:pt x="550" y="34"/>
                  </a:lnTo>
                  <a:lnTo>
                    <a:pt x="545" y="36"/>
                  </a:lnTo>
                  <a:lnTo>
                    <a:pt x="539" y="39"/>
                  </a:lnTo>
                  <a:lnTo>
                    <a:pt x="529" y="42"/>
                  </a:lnTo>
                  <a:lnTo>
                    <a:pt x="520" y="44"/>
                  </a:lnTo>
                  <a:lnTo>
                    <a:pt x="508" y="46"/>
                  </a:lnTo>
                  <a:lnTo>
                    <a:pt x="495" y="49"/>
                  </a:lnTo>
                  <a:lnTo>
                    <a:pt x="481" y="50"/>
                  </a:lnTo>
                  <a:lnTo>
                    <a:pt x="466" y="54"/>
                  </a:lnTo>
                  <a:lnTo>
                    <a:pt x="458" y="54"/>
                  </a:lnTo>
                  <a:lnTo>
                    <a:pt x="449" y="56"/>
                  </a:lnTo>
                  <a:lnTo>
                    <a:pt x="441" y="57"/>
                  </a:lnTo>
                  <a:lnTo>
                    <a:pt x="432" y="59"/>
                  </a:lnTo>
                  <a:lnTo>
                    <a:pt x="423" y="59"/>
                  </a:lnTo>
                  <a:lnTo>
                    <a:pt x="415" y="60"/>
                  </a:lnTo>
                  <a:lnTo>
                    <a:pt x="406" y="61"/>
                  </a:lnTo>
                  <a:lnTo>
                    <a:pt x="398" y="64"/>
                  </a:lnTo>
                  <a:lnTo>
                    <a:pt x="388" y="64"/>
                  </a:lnTo>
                  <a:lnTo>
                    <a:pt x="378" y="66"/>
                  </a:lnTo>
                  <a:lnTo>
                    <a:pt x="369" y="67"/>
                  </a:lnTo>
                  <a:lnTo>
                    <a:pt x="361" y="69"/>
                  </a:lnTo>
                  <a:lnTo>
                    <a:pt x="351" y="69"/>
                  </a:lnTo>
                  <a:lnTo>
                    <a:pt x="342" y="71"/>
                  </a:lnTo>
                  <a:lnTo>
                    <a:pt x="334" y="71"/>
                  </a:lnTo>
                  <a:lnTo>
                    <a:pt x="325" y="74"/>
                  </a:lnTo>
                  <a:lnTo>
                    <a:pt x="316" y="74"/>
                  </a:lnTo>
                  <a:lnTo>
                    <a:pt x="308" y="77"/>
                  </a:lnTo>
                  <a:lnTo>
                    <a:pt x="299" y="79"/>
                  </a:lnTo>
                  <a:lnTo>
                    <a:pt x="291" y="81"/>
                  </a:lnTo>
                  <a:lnTo>
                    <a:pt x="282" y="83"/>
                  </a:lnTo>
                  <a:lnTo>
                    <a:pt x="274" y="86"/>
                  </a:lnTo>
                  <a:lnTo>
                    <a:pt x="266" y="87"/>
                  </a:lnTo>
                  <a:lnTo>
                    <a:pt x="261" y="90"/>
                  </a:lnTo>
                  <a:lnTo>
                    <a:pt x="245" y="94"/>
                  </a:lnTo>
                  <a:lnTo>
                    <a:pt x="234" y="99"/>
                  </a:lnTo>
                  <a:lnTo>
                    <a:pt x="222" y="103"/>
                  </a:lnTo>
                  <a:lnTo>
                    <a:pt x="214" y="109"/>
                  </a:lnTo>
                  <a:lnTo>
                    <a:pt x="205" y="113"/>
                  </a:lnTo>
                  <a:lnTo>
                    <a:pt x="201" y="120"/>
                  </a:lnTo>
                  <a:lnTo>
                    <a:pt x="196" y="126"/>
                  </a:lnTo>
                  <a:lnTo>
                    <a:pt x="196" y="134"/>
                  </a:lnTo>
                  <a:lnTo>
                    <a:pt x="194" y="146"/>
                  </a:lnTo>
                  <a:lnTo>
                    <a:pt x="188" y="159"/>
                  </a:lnTo>
                  <a:lnTo>
                    <a:pt x="179" y="170"/>
                  </a:lnTo>
                  <a:lnTo>
                    <a:pt x="168" y="181"/>
                  </a:lnTo>
                  <a:lnTo>
                    <a:pt x="161" y="186"/>
                  </a:lnTo>
                  <a:lnTo>
                    <a:pt x="154" y="190"/>
                  </a:lnTo>
                  <a:lnTo>
                    <a:pt x="145" y="194"/>
                  </a:lnTo>
                  <a:lnTo>
                    <a:pt x="138" y="198"/>
                  </a:lnTo>
                  <a:lnTo>
                    <a:pt x="129" y="203"/>
                  </a:lnTo>
                  <a:lnTo>
                    <a:pt x="121" y="207"/>
                  </a:lnTo>
                  <a:lnTo>
                    <a:pt x="112" y="211"/>
                  </a:lnTo>
                  <a:lnTo>
                    <a:pt x="105" y="216"/>
                  </a:lnTo>
                  <a:lnTo>
                    <a:pt x="97" y="217"/>
                  </a:lnTo>
                  <a:lnTo>
                    <a:pt x="88" y="221"/>
                  </a:lnTo>
                  <a:lnTo>
                    <a:pt x="79" y="223"/>
                  </a:lnTo>
                  <a:lnTo>
                    <a:pt x="71" y="227"/>
                  </a:lnTo>
                  <a:lnTo>
                    <a:pt x="55" y="231"/>
                  </a:lnTo>
                  <a:lnTo>
                    <a:pt x="42" y="236"/>
                  </a:lnTo>
                  <a:lnTo>
                    <a:pt x="29" y="238"/>
                  </a:lnTo>
                  <a:lnTo>
                    <a:pt x="21" y="241"/>
                  </a:lnTo>
                  <a:lnTo>
                    <a:pt x="15" y="243"/>
                  </a:lnTo>
                  <a:lnTo>
                    <a:pt x="14" y="244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0020" name="Freeform 82"/>
            <p:cNvSpPr>
              <a:spLocks/>
            </p:cNvSpPr>
            <p:nvPr/>
          </p:nvSpPr>
          <p:spPr bwMode="auto">
            <a:xfrm>
              <a:off x="2702" y="3314"/>
              <a:ext cx="318" cy="946"/>
            </a:xfrm>
            <a:custGeom>
              <a:avLst/>
              <a:gdLst>
                <a:gd name="T0" fmla="*/ 129 w 477"/>
                <a:gd name="T1" fmla="*/ 0 h 1359"/>
                <a:gd name="T2" fmla="*/ 115 w 477"/>
                <a:gd name="T3" fmla="*/ 0 h 1359"/>
                <a:gd name="T4" fmla="*/ 99 w 477"/>
                <a:gd name="T5" fmla="*/ 3 h 1359"/>
                <a:gd name="T6" fmla="*/ 82 w 477"/>
                <a:gd name="T7" fmla="*/ 10 h 1359"/>
                <a:gd name="T8" fmla="*/ 68 w 477"/>
                <a:gd name="T9" fmla="*/ 21 h 1359"/>
                <a:gd name="T10" fmla="*/ 59 w 477"/>
                <a:gd name="T11" fmla="*/ 39 h 1359"/>
                <a:gd name="T12" fmla="*/ 55 w 477"/>
                <a:gd name="T13" fmla="*/ 63 h 1359"/>
                <a:gd name="T14" fmla="*/ 50 w 477"/>
                <a:gd name="T15" fmla="*/ 77 h 1359"/>
                <a:gd name="T16" fmla="*/ 45 w 477"/>
                <a:gd name="T17" fmla="*/ 91 h 1359"/>
                <a:gd name="T18" fmla="*/ 39 w 477"/>
                <a:gd name="T19" fmla="*/ 106 h 1359"/>
                <a:gd name="T20" fmla="*/ 33 w 477"/>
                <a:gd name="T21" fmla="*/ 120 h 1359"/>
                <a:gd name="T22" fmla="*/ 26 w 477"/>
                <a:gd name="T23" fmla="*/ 135 h 1359"/>
                <a:gd name="T24" fmla="*/ 19 w 477"/>
                <a:gd name="T25" fmla="*/ 150 h 1359"/>
                <a:gd name="T26" fmla="*/ 13 w 477"/>
                <a:gd name="T27" fmla="*/ 164 h 1359"/>
                <a:gd name="T28" fmla="*/ 9 w 477"/>
                <a:gd name="T29" fmla="*/ 178 h 1359"/>
                <a:gd name="T30" fmla="*/ 3 w 477"/>
                <a:gd name="T31" fmla="*/ 194 h 1359"/>
                <a:gd name="T32" fmla="*/ 0 w 477"/>
                <a:gd name="T33" fmla="*/ 217 h 1359"/>
                <a:gd name="T34" fmla="*/ 1 w 477"/>
                <a:gd name="T35" fmla="*/ 235 h 1359"/>
                <a:gd name="T36" fmla="*/ 2 w 477"/>
                <a:gd name="T37" fmla="*/ 253 h 1359"/>
                <a:gd name="T38" fmla="*/ 4 w 477"/>
                <a:gd name="T39" fmla="*/ 272 h 1359"/>
                <a:gd name="T40" fmla="*/ 7 w 477"/>
                <a:gd name="T41" fmla="*/ 294 h 1359"/>
                <a:gd name="T42" fmla="*/ 11 w 477"/>
                <a:gd name="T43" fmla="*/ 317 h 1359"/>
                <a:gd name="T44" fmla="*/ 16 w 477"/>
                <a:gd name="T45" fmla="*/ 340 h 1359"/>
                <a:gd name="T46" fmla="*/ 21 w 477"/>
                <a:gd name="T47" fmla="*/ 361 h 1359"/>
                <a:gd name="T48" fmla="*/ 25 w 477"/>
                <a:gd name="T49" fmla="*/ 383 h 1359"/>
                <a:gd name="T50" fmla="*/ 31 w 477"/>
                <a:gd name="T51" fmla="*/ 402 h 1359"/>
                <a:gd name="T52" fmla="*/ 36 w 477"/>
                <a:gd name="T53" fmla="*/ 418 h 1359"/>
                <a:gd name="T54" fmla="*/ 42 w 477"/>
                <a:gd name="T55" fmla="*/ 432 h 1359"/>
                <a:gd name="T56" fmla="*/ 53 w 477"/>
                <a:gd name="T57" fmla="*/ 442 h 1359"/>
                <a:gd name="T58" fmla="*/ 69 w 477"/>
                <a:gd name="T59" fmla="*/ 446 h 1359"/>
                <a:gd name="T60" fmla="*/ 87 w 477"/>
                <a:gd name="T61" fmla="*/ 450 h 1359"/>
                <a:gd name="T62" fmla="*/ 107 w 477"/>
                <a:gd name="T63" fmla="*/ 454 h 1359"/>
                <a:gd name="T64" fmla="*/ 123 w 477"/>
                <a:gd name="T65" fmla="*/ 456 h 1359"/>
                <a:gd name="T66" fmla="*/ 135 w 477"/>
                <a:gd name="T67" fmla="*/ 457 h 1359"/>
                <a:gd name="T68" fmla="*/ 140 w 477"/>
                <a:gd name="T69" fmla="*/ 455 h 1359"/>
                <a:gd name="T70" fmla="*/ 134 w 477"/>
                <a:gd name="T71" fmla="*/ 441 h 1359"/>
                <a:gd name="T72" fmla="*/ 129 w 477"/>
                <a:gd name="T73" fmla="*/ 425 h 1359"/>
                <a:gd name="T74" fmla="*/ 121 w 477"/>
                <a:gd name="T75" fmla="*/ 402 h 1359"/>
                <a:gd name="T76" fmla="*/ 112 w 477"/>
                <a:gd name="T77" fmla="*/ 379 h 1359"/>
                <a:gd name="T78" fmla="*/ 103 w 477"/>
                <a:gd name="T79" fmla="*/ 353 h 1359"/>
                <a:gd name="T80" fmla="*/ 95 w 477"/>
                <a:gd name="T81" fmla="*/ 326 h 1359"/>
                <a:gd name="T82" fmla="*/ 87 w 477"/>
                <a:gd name="T83" fmla="*/ 299 h 1359"/>
                <a:gd name="T84" fmla="*/ 81 w 477"/>
                <a:gd name="T85" fmla="*/ 274 h 1359"/>
                <a:gd name="T86" fmla="*/ 75 w 477"/>
                <a:gd name="T87" fmla="*/ 251 h 1359"/>
                <a:gd name="T88" fmla="*/ 73 w 477"/>
                <a:gd name="T89" fmla="*/ 232 h 1359"/>
                <a:gd name="T90" fmla="*/ 74 w 477"/>
                <a:gd name="T91" fmla="*/ 214 h 1359"/>
                <a:gd name="T92" fmla="*/ 81 w 477"/>
                <a:gd name="T93" fmla="*/ 196 h 1359"/>
                <a:gd name="T94" fmla="*/ 86 w 477"/>
                <a:gd name="T95" fmla="*/ 180 h 1359"/>
                <a:gd name="T96" fmla="*/ 92 w 477"/>
                <a:gd name="T97" fmla="*/ 161 h 1359"/>
                <a:gd name="T98" fmla="*/ 98 w 477"/>
                <a:gd name="T99" fmla="*/ 141 h 1359"/>
                <a:gd name="T100" fmla="*/ 104 w 477"/>
                <a:gd name="T101" fmla="*/ 118 h 1359"/>
                <a:gd name="T102" fmla="*/ 111 w 477"/>
                <a:gd name="T103" fmla="*/ 96 h 1359"/>
                <a:gd name="T104" fmla="*/ 116 w 477"/>
                <a:gd name="T105" fmla="*/ 73 h 1359"/>
                <a:gd name="T106" fmla="*/ 121 w 477"/>
                <a:gd name="T107" fmla="*/ 53 h 1359"/>
                <a:gd name="T108" fmla="*/ 127 w 477"/>
                <a:gd name="T109" fmla="*/ 34 h 1359"/>
                <a:gd name="T110" fmla="*/ 130 w 477"/>
                <a:gd name="T111" fmla="*/ 19 h 1359"/>
                <a:gd name="T112" fmla="*/ 135 w 477"/>
                <a:gd name="T113" fmla="*/ 2 h 13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77" h="1359">
                  <a:moveTo>
                    <a:pt x="458" y="2"/>
                  </a:moveTo>
                  <a:lnTo>
                    <a:pt x="454" y="0"/>
                  </a:lnTo>
                  <a:lnTo>
                    <a:pt x="447" y="0"/>
                  </a:lnTo>
                  <a:lnTo>
                    <a:pt x="440" y="0"/>
                  </a:lnTo>
                  <a:lnTo>
                    <a:pt x="434" y="0"/>
                  </a:lnTo>
                  <a:lnTo>
                    <a:pt x="427" y="0"/>
                  </a:lnTo>
                  <a:lnTo>
                    <a:pt x="420" y="0"/>
                  </a:lnTo>
                  <a:lnTo>
                    <a:pt x="410" y="0"/>
                  </a:lnTo>
                  <a:lnTo>
                    <a:pt x="400" y="0"/>
                  </a:lnTo>
                  <a:lnTo>
                    <a:pt x="390" y="0"/>
                  </a:lnTo>
                  <a:lnTo>
                    <a:pt x="380" y="2"/>
                  </a:lnTo>
                  <a:lnTo>
                    <a:pt x="368" y="2"/>
                  </a:lnTo>
                  <a:lnTo>
                    <a:pt x="357" y="5"/>
                  </a:lnTo>
                  <a:lnTo>
                    <a:pt x="345" y="6"/>
                  </a:lnTo>
                  <a:lnTo>
                    <a:pt x="335" y="10"/>
                  </a:lnTo>
                  <a:lnTo>
                    <a:pt x="323" y="12"/>
                  </a:lnTo>
                  <a:lnTo>
                    <a:pt x="311" y="15"/>
                  </a:lnTo>
                  <a:lnTo>
                    <a:pt x="300" y="19"/>
                  </a:lnTo>
                  <a:lnTo>
                    <a:pt x="288" y="25"/>
                  </a:lnTo>
                  <a:lnTo>
                    <a:pt x="277" y="29"/>
                  </a:lnTo>
                  <a:lnTo>
                    <a:pt x="267" y="33"/>
                  </a:lnTo>
                  <a:lnTo>
                    <a:pt x="257" y="39"/>
                  </a:lnTo>
                  <a:lnTo>
                    <a:pt x="248" y="47"/>
                  </a:lnTo>
                  <a:lnTo>
                    <a:pt x="238" y="53"/>
                  </a:lnTo>
                  <a:lnTo>
                    <a:pt x="230" y="62"/>
                  </a:lnTo>
                  <a:lnTo>
                    <a:pt x="221" y="70"/>
                  </a:lnTo>
                  <a:lnTo>
                    <a:pt x="216" y="82"/>
                  </a:lnTo>
                  <a:lnTo>
                    <a:pt x="210" y="90"/>
                  </a:lnTo>
                  <a:lnTo>
                    <a:pt x="206" y="103"/>
                  </a:lnTo>
                  <a:lnTo>
                    <a:pt x="201" y="116"/>
                  </a:lnTo>
                  <a:lnTo>
                    <a:pt x="201" y="130"/>
                  </a:lnTo>
                  <a:lnTo>
                    <a:pt x="197" y="143"/>
                  </a:lnTo>
                  <a:lnTo>
                    <a:pt x="194" y="157"/>
                  </a:lnTo>
                  <a:lnTo>
                    <a:pt x="190" y="172"/>
                  </a:lnTo>
                  <a:lnTo>
                    <a:pt x="186" y="187"/>
                  </a:lnTo>
                  <a:lnTo>
                    <a:pt x="183" y="194"/>
                  </a:lnTo>
                  <a:lnTo>
                    <a:pt x="180" y="203"/>
                  </a:lnTo>
                  <a:lnTo>
                    <a:pt x="177" y="210"/>
                  </a:lnTo>
                  <a:lnTo>
                    <a:pt x="174" y="219"/>
                  </a:lnTo>
                  <a:lnTo>
                    <a:pt x="170" y="227"/>
                  </a:lnTo>
                  <a:lnTo>
                    <a:pt x="167" y="236"/>
                  </a:lnTo>
                  <a:lnTo>
                    <a:pt x="164" y="244"/>
                  </a:lnTo>
                  <a:lnTo>
                    <a:pt x="161" y="253"/>
                  </a:lnTo>
                  <a:lnTo>
                    <a:pt x="157" y="261"/>
                  </a:lnTo>
                  <a:lnTo>
                    <a:pt x="153" y="270"/>
                  </a:lnTo>
                  <a:lnTo>
                    <a:pt x="148" y="279"/>
                  </a:lnTo>
                  <a:lnTo>
                    <a:pt x="144" y="287"/>
                  </a:lnTo>
                  <a:lnTo>
                    <a:pt x="140" y="296"/>
                  </a:lnTo>
                  <a:lnTo>
                    <a:pt x="136" y="304"/>
                  </a:lnTo>
                  <a:lnTo>
                    <a:pt x="131" y="313"/>
                  </a:lnTo>
                  <a:lnTo>
                    <a:pt x="128" y="321"/>
                  </a:lnTo>
                  <a:lnTo>
                    <a:pt x="123" y="330"/>
                  </a:lnTo>
                  <a:lnTo>
                    <a:pt x="118" y="339"/>
                  </a:lnTo>
                  <a:lnTo>
                    <a:pt x="114" y="347"/>
                  </a:lnTo>
                  <a:lnTo>
                    <a:pt x="110" y="357"/>
                  </a:lnTo>
                  <a:lnTo>
                    <a:pt x="106" y="366"/>
                  </a:lnTo>
                  <a:lnTo>
                    <a:pt x="101" y="374"/>
                  </a:lnTo>
                  <a:lnTo>
                    <a:pt x="97" y="383"/>
                  </a:lnTo>
                  <a:lnTo>
                    <a:pt x="93" y="393"/>
                  </a:lnTo>
                  <a:lnTo>
                    <a:pt x="87" y="401"/>
                  </a:lnTo>
                  <a:lnTo>
                    <a:pt x="83" y="410"/>
                  </a:lnTo>
                  <a:lnTo>
                    <a:pt x="78" y="418"/>
                  </a:lnTo>
                  <a:lnTo>
                    <a:pt x="74" y="427"/>
                  </a:lnTo>
                  <a:lnTo>
                    <a:pt x="70" y="436"/>
                  </a:lnTo>
                  <a:lnTo>
                    <a:pt x="66" y="444"/>
                  </a:lnTo>
                  <a:lnTo>
                    <a:pt x="61" y="453"/>
                  </a:lnTo>
                  <a:lnTo>
                    <a:pt x="57" y="461"/>
                  </a:lnTo>
                  <a:lnTo>
                    <a:pt x="53" y="468"/>
                  </a:lnTo>
                  <a:lnTo>
                    <a:pt x="49" y="477"/>
                  </a:lnTo>
                  <a:lnTo>
                    <a:pt x="44" y="486"/>
                  </a:lnTo>
                  <a:lnTo>
                    <a:pt x="41" y="494"/>
                  </a:lnTo>
                  <a:lnTo>
                    <a:pt x="37" y="503"/>
                  </a:lnTo>
                  <a:lnTo>
                    <a:pt x="34" y="511"/>
                  </a:lnTo>
                  <a:lnTo>
                    <a:pt x="31" y="520"/>
                  </a:lnTo>
                  <a:lnTo>
                    <a:pt x="29" y="528"/>
                  </a:lnTo>
                  <a:lnTo>
                    <a:pt x="24" y="536"/>
                  </a:lnTo>
                  <a:lnTo>
                    <a:pt x="21" y="544"/>
                  </a:lnTo>
                  <a:lnTo>
                    <a:pt x="19" y="551"/>
                  </a:lnTo>
                  <a:lnTo>
                    <a:pt x="16" y="560"/>
                  </a:lnTo>
                  <a:lnTo>
                    <a:pt x="11" y="574"/>
                  </a:lnTo>
                  <a:lnTo>
                    <a:pt x="7" y="590"/>
                  </a:lnTo>
                  <a:lnTo>
                    <a:pt x="3" y="603"/>
                  </a:lnTo>
                  <a:lnTo>
                    <a:pt x="1" y="617"/>
                  </a:lnTo>
                  <a:lnTo>
                    <a:pt x="0" y="630"/>
                  </a:lnTo>
                  <a:lnTo>
                    <a:pt x="0" y="644"/>
                  </a:lnTo>
                  <a:lnTo>
                    <a:pt x="0" y="655"/>
                  </a:lnTo>
                  <a:lnTo>
                    <a:pt x="0" y="671"/>
                  </a:lnTo>
                  <a:lnTo>
                    <a:pt x="0" y="678"/>
                  </a:lnTo>
                  <a:lnTo>
                    <a:pt x="1" y="687"/>
                  </a:lnTo>
                  <a:lnTo>
                    <a:pt x="1" y="697"/>
                  </a:lnTo>
                  <a:lnTo>
                    <a:pt x="3" y="707"/>
                  </a:lnTo>
                  <a:lnTo>
                    <a:pt x="3" y="715"/>
                  </a:lnTo>
                  <a:lnTo>
                    <a:pt x="4" y="725"/>
                  </a:lnTo>
                  <a:lnTo>
                    <a:pt x="6" y="735"/>
                  </a:lnTo>
                  <a:lnTo>
                    <a:pt x="7" y="748"/>
                  </a:lnTo>
                  <a:lnTo>
                    <a:pt x="9" y="758"/>
                  </a:lnTo>
                  <a:lnTo>
                    <a:pt x="10" y="770"/>
                  </a:lnTo>
                  <a:lnTo>
                    <a:pt x="11" y="782"/>
                  </a:lnTo>
                  <a:lnTo>
                    <a:pt x="14" y="795"/>
                  </a:lnTo>
                  <a:lnTo>
                    <a:pt x="14" y="807"/>
                  </a:lnTo>
                  <a:lnTo>
                    <a:pt x="17" y="820"/>
                  </a:lnTo>
                  <a:lnTo>
                    <a:pt x="19" y="832"/>
                  </a:lnTo>
                  <a:lnTo>
                    <a:pt x="21" y="845"/>
                  </a:lnTo>
                  <a:lnTo>
                    <a:pt x="23" y="858"/>
                  </a:lnTo>
                  <a:lnTo>
                    <a:pt x="26" y="871"/>
                  </a:lnTo>
                  <a:lnTo>
                    <a:pt x="27" y="884"/>
                  </a:lnTo>
                  <a:lnTo>
                    <a:pt x="31" y="898"/>
                  </a:lnTo>
                  <a:lnTo>
                    <a:pt x="33" y="911"/>
                  </a:lnTo>
                  <a:lnTo>
                    <a:pt x="36" y="924"/>
                  </a:lnTo>
                  <a:lnTo>
                    <a:pt x="39" y="938"/>
                  </a:lnTo>
                  <a:lnTo>
                    <a:pt x="41" y="952"/>
                  </a:lnTo>
                  <a:lnTo>
                    <a:pt x="44" y="965"/>
                  </a:lnTo>
                  <a:lnTo>
                    <a:pt x="47" y="979"/>
                  </a:lnTo>
                  <a:lnTo>
                    <a:pt x="50" y="994"/>
                  </a:lnTo>
                  <a:lnTo>
                    <a:pt x="54" y="1008"/>
                  </a:lnTo>
                  <a:lnTo>
                    <a:pt x="56" y="1021"/>
                  </a:lnTo>
                  <a:lnTo>
                    <a:pt x="59" y="1034"/>
                  </a:lnTo>
                  <a:lnTo>
                    <a:pt x="61" y="1046"/>
                  </a:lnTo>
                  <a:lnTo>
                    <a:pt x="66" y="1059"/>
                  </a:lnTo>
                  <a:lnTo>
                    <a:pt x="69" y="1072"/>
                  </a:lnTo>
                  <a:lnTo>
                    <a:pt x="71" y="1085"/>
                  </a:lnTo>
                  <a:lnTo>
                    <a:pt x="74" y="1098"/>
                  </a:lnTo>
                  <a:lnTo>
                    <a:pt x="78" y="1112"/>
                  </a:lnTo>
                  <a:lnTo>
                    <a:pt x="81" y="1124"/>
                  </a:lnTo>
                  <a:lnTo>
                    <a:pt x="84" y="1135"/>
                  </a:lnTo>
                  <a:lnTo>
                    <a:pt x="88" y="1146"/>
                  </a:lnTo>
                  <a:lnTo>
                    <a:pt x="93" y="1159"/>
                  </a:lnTo>
                  <a:lnTo>
                    <a:pt x="96" y="1169"/>
                  </a:lnTo>
                  <a:lnTo>
                    <a:pt x="98" y="1181"/>
                  </a:lnTo>
                  <a:lnTo>
                    <a:pt x="103" y="1192"/>
                  </a:lnTo>
                  <a:lnTo>
                    <a:pt x="107" y="1203"/>
                  </a:lnTo>
                  <a:lnTo>
                    <a:pt x="110" y="1212"/>
                  </a:lnTo>
                  <a:lnTo>
                    <a:pt x="114" y="1221"/>
                  </a:lnTo>
                  <a:lnTo>
                    <a:pt x="117" y="1229"/>
                  </a:lnTo>
                  <a:lnTo>
                    <a:pt x="121" y="1239"/>
                  </a:lnTo>
                  <a:lnTo>
                    <a:pt x="124" y="1246"/>
                  </a:lnTo>
                  <a:lnTo>
                    <a:pt x="128" y="1255"/>
                  </a:lnTo>
                  <a:lnTo>
                    <a:pt x="131" y="1262"/>
                  </a:lnTo>
                  <a:lnTo>
                    <a:pt x="136" y="1269"/>
                  </a:lnTo>
                  <a:lnTo>
                    <a:pt x="143" y="1281"/>
                  </a:lnTo>
                  <a:lnTo>
                    <a:pt x="150" y="1291"/>
                  </a:lnTo>
                  <a:lnTo>
                    <a:pt x="157" y="1299"/>
                  </a:lnTo>
                  <a:lnTo>
                    <a:pt x="166" y="1305"/>
                  </a:lnTo>
                  <a:lnTo>
                    <a:pt x="171" y="1306"/>
                  </a:lnTo>
                  <a:lnTo>
                    <a:pt x="180" y="1310"/>
                  </a:lnTo>
                  <a:lnTo>
                    <a:pt x="188" y="1312"/>
                  </a:lnTo>
                  <a:lnTo>
                    <a:pt x="198" y="1316"/>
                  </a:lnTo>
                  <a:lnTo>
                    <a:pt x="207" y="1318"/>
                  </a:lnTo>
                  <a:lnTo>
                    <a:pt x="218" y="1322"/>
                  </a:lnTo>
                  <a:lnTo>
                    <a:pt x="231" y="1323"/>
                  </a:lnTo>
                  <a:lnTo>
                    <a:pt x="244" y="1328"/>
                  </a:lnTo>
                  <a:lnTo>
                    <a:pt x="255" y="1329"/>
                  </a:lnTo>
                  <a:lnTo>
                    <a:pt x="268" y="1332"/>
                  </a:lnTo>
                  <a:lnTo>
                    <a:pt x="281" y="1333"/>
                  </a:lnTo>
                  <a:lnTo>
                    <a:pt x="295" y="1336"/>
                  </a:lnTo>
                  <a:lnTo>
                    <a:pt x="308" y="1338"/>
                  </a:lnTo>
                  <a:lnTo>
                    <a:pt x="321" y="1340"/>
                  </a:lnTo>
                  <a:lnTo>
                    <a:pt x="334" y="1342"/>
                  </a:lnTo>
                  <a:lnTo>
                    <a:pt x="348" y="1345"/>
                  </a:lnTo>
                  <a:lnTo>
                    <a:pt x="360" y="1345"/>
                  </a:lnTo>
                  <a:lnTo>
                    <a:pt x="373" y="1346"/>
                  </a:lnTo>
                  <a:lnTo>
                    <a:pt x="384" y="1348"/>
                  </a:lnTo>
                  <a:lnTo>
                    <a:pt x="397" y="1349"/>
                  </a:lnTo>
                  <a:lnTo>
                    <a:pt x="407" y="1350"/>
                  </a:lnTo>
                  <a:lnTo>
                    <a:pt x="417" y="1352"/>
                  </a:lnTo>
                  <a:lnTo>
                    <a:pt x="427" y="1353"/>
                  </a:lnTo>
                  <a:lnTo>
                    <a:pt x="438" y="1355"/>
                  </a:lnTo>
                  <a:lnTo>
                    <a:pt x="445" y="1355"/>
                  </a:lnTo>
                  <a:lnTo>
                    <a:pt x="452" y="1356"/>
                  </a:lnTo>
                  <a:lnTo>
                    <a:pt x="458" y="1356"/>
                  </a:lnTo>
                  <a:lnTo>
                    <a:pt x="465" y="1358"/>
                  </a:lnTo>
                  <a:lnTo>
                    <a:pt x="472" y="1358"/>
                  </a:lnTo>
                  <a:lnTo>
                    <a:pt x="477" y="1359"/>
                  </a:lnTo>
                  <a:lnTo>
                    <a:pt x="475" y="1356"/>
                  </a:lnTo>
                  <a:lnTo>
                    <a:pt x="472" y="1350"/>
                  </a:lnTo>
                  <a:lnTo>
                    <a:pt x="468" y="1342"/>
                  </a:lnTo>
                  <a:lnTo>
                    <a:pt x="464" y="1330"/>
                  </a:lnTo>
                  <a:lnTo>
                    <a:pt x="460" y="1322"/>
                  </a:lnTo>
                  <a:lnTo>
                    <a:pt x="457" y="1315"/>
                  </a:lnTo>
                  <a:lnTo>
                    <a:pt x="452" y="1306"/>
                  </a:lnTo>
                  <a:lnTo>
                    <a:pt x="450" y="1299"/>
                  </a:lnTo>
                  <a:lnTo>
                    <a:pt x="445" y="1289"/>
                  </a:lnTo>
                  <a:lnTo>
                    <a:pt x="441" y="1279"/>
                  </a:lnTo>
                  <a:lnTo>
                    <a:pt x="437" y="1269"/>
                  </a:lnTo>
                  <a:lnTo>
                    <a:pt x="434" y="1259"/>
                  </a:lnTo>
                  <a:lnTo>
                    <a:pt x="428" y="1246"/>
                  </a:lnTo>
                  <a:lnTo>
                    <a:pt x="422" y="1233"/>
                  </a:lnTo>
                  <a:lnTo>
                    <a:pt x="417" y="1221"/>
                  </a:lnTo>
                  <a:lnTo>
                    <a:pt x="412" y="1208"/>
                  </a:lnTo>
                  <a:lnTo>
                    <a:pt x="407" y="1193"/>
                  </a:lnTo>
                  <a:lnTo>
                    <a:pt x="401" y="1181"/>
                  </a:lnTo>
                  <a:lnTo>
                    <a:pt x="395" y="1166"/>
                  </a:lnTo>
                  <a:lnTo>
                    <a:pt x="391" y="1154"/>
                  </a:lnTo>
                  <a:lnTo>
                    <a:pt x="384" y="1138"/>
                  </a:lnTo>
                  <a:lnTo>
                    <a:pt x="378" y="1124"/>
                  </a:lnTo>
                  <a:lnTo>
                    <a:pt x="373" y="1108"/>
                  </a:lnTo>
                  <a:lnTo>
                    <a:pt x="367" y="1094"/>
                  </a:lnTo>
                  <a:lnTo>
                    <a:pt x="361" y="1078"/>
                  </a:lnTo>
                  <a:lnTo>
                    <a:pt x="355" y="1062"/>
                  </a:lnTo>
                  <a:lnTo>
                    <a:pt x="350" y="1046"/>
                  </a:lnTo>
                  <a:lnTo>
                    <a:pt x="345" y="1032"/>
                  </a:lnTo>
                  <a:lnTo>
                    <a:pt x="338" y="1015"/>
                  </a:lnTo>
                  <a:lnTo>
                    <a:pt x="333" y="999"/>
                  </a:lnTo>
                  <a:lnTo>
                    <a:pt x="327" y="984"/>
                  </a:lnTo>
                  <a:lnTo>
                    <a:pt x="321" y="968"/>
                  </a:lnTo>
                  <a:lnTo>
                    <a:pt x="315" y="951"/>
                  </a:lnTo>
                  <a:lnTo>
                    <a:pt x="310" y="935"/>
                  </a:lnTo>
                  <a:lnTo>
                    <a:pt x="305" y="919"/>
                  </a:lnTo>
                  <a:lnTo>
                    <a:pt x="301" y="904"/>
                  </a:lnTo>
                  <a:lnTo>
                    <a:pt x="295" y="887"/>
                  </a:lnTo>
                  <a:lnTo>
                    <a:pt x="290" y="872"/>
                  </a:lnTo>
                  <a:lnTo>
                    <a:pt x="285" y="857"/>
                  </a:lnTo>
                  <a:lnTo>
                    <a:pt x="281" y="842"/>
                  </a:lnTo>
                  <a:lnTo>
                    <a:pt x="277" y="827"/>
                  </a:lnTo>
                  <a:lnTo>
                    <a:pt x="273" y="812"/>
                  </a:lnTo>
                  <a:lnTo>
                    <a:pt x="270" y="798"/>
                  </a:lnTo>
                  <a:lnTo>
                    <a:pt x="267" y="785"/>
                  </a:lnTo>
                  <a:lnTo>
                    <a:pt x="263" y="771"/>
                  </a:lnTo>
                  <a:lnTo>
                    <a:pt x="258" y="757"/>
                  </a:lnTo>
                  <a:lnTo>
                    <a:pt x="255" y="744"/>
                  </a:lnTo>
                  <a:lnTo>
                    <a:pt x="254" y="731"/>
                  </a:lnTo>
                  <a:lnTo>
                    <a:pt x="251" y="718"/>
                  </a:lnTo>
                  <a:lnTo>
                    <a:pt x="250" y="707"/>
                  </a:lnTo>
                  <a:lnTo>
                    <a:pt x="248" y="695"/>
                  </a:lnTo>
                  <a:lnTo>
                    <a:pt x="248" y="687"/>
                  </a:lnTo>
                  <a:lnTo>
                    <a:pt x="247" y="675"/>
                  </a:lnTo>
                  <a:lnTo>
                    <a:pt x="247" y="667"/>
                  </a:lnTo>
                  <a:lnTo>
                    <a:pt x="247" y="658"/>
                  </a:lnTo>
                  <a:lnTo>
                    <a:pt x="248" y="650"/>
                  </a:lnTo>
                  <a:lnTo>
                    <a:pt x="251" y="635"/>
                  </a:lnTo>
                  <a:lnTo>
                    <a:pt x="257" y="625"/>
                  </a:lnTo>
                  <a:lnTo>
                    <a:pt x="261" y="613"/>
                  </a:lnTo>
                  <a:lnTo>
                    <a:pt x="267" y="598"/>
                  </a:lnTo>
                  <a:lnTo>
                    <a:pt x="270" y="590"/>
                  </a:lnTo>
                  <a:lnTo>
                    <a:pt x="273" y="581"/>
                  </a:lnTo>
                  <a:lnTo>
                    <a:pt x="275" y="573"/>
                  </a:lnTo>
                  <a:lnTo>
                    <a:pt x="280" y="565"/>
                  </a:lnTo>
                  <a:lnTo>
                    <a:pt x="283" y="555"/>
                  </a:lnTo>
                  <a:lnTo>
                    <a:pt x="287" y="546"/>
                  </a:lnTo>
                  <a:lnTo>
                    <a:pt x="290" y="534"/>
                  </a:lnTo>
                  <a:lnTo>
                    <a:pt x="294" y="524"/>
                  </a:lnTo>
                  <a:lnTo>
                    <a:pt x="297" y="513"/>
                  </a:lnTo>
                  <a:lnTo>
                    <a:pt x="301" y="501"/>
                  </a:lnTo>
                  <a:lnTo>
                    <a:pt x="305" y="490"/>
                  </a:lnTo>
                  <a:lnTo>
                    <a:pt x="310" y="480"/>
                  </a:lnTo>
                  <a:lnTo>
                    <a:pt x="313" y="467"/>
                  </a:lnTo>
                  <a:lnTo>
                    <a:pt x="317" y="454"/>
                  </a:lnTo>
                  <a:lnTo>
                    <a:pt x="321" y="441"/>
                  </a:lnTo>
                  <a:lnTo>
                    <a:pt x="325" y="430"/>
                  </a:lnTo>
                  <a:lnTo>
                    <a:pt x="330" y="417"/>
                  </a:lnTo>
                  <a:lnTo>
                    <a:pt x="334" y="404"/>
                  </a:lnTo>
                  <a:lnTo>
                    <a:pt x="338" y="391"/>
                  </a:lnTo>
                  <a:lnTo>
                    <a:pt x="343" y="379"/>
                  </a:lnTo>
                  <a:lnTo>
                    <a:pt x="347" y="364"/>
                  </a:lnTo>
                  <a:lnTo>
                    <a:pt x="351" y="351"/>
                  </a:lnTo>
                  <a:lnTo>
                    <a:pt x="355" y="337"/>
                  </a:lnTo>
                  <a:lnTo>
                    <a:pt x="360" y="324"/>
                  </a:lnTo>
                  <a:lnTo>
                    <a:pt x="364" y="310"/>
                  </a:lnTo>
                  <a:lnTo>
                    <a:pt x="368" y="297"/>
                  </a:lnTo>
                  <a:lnTo>
                    <a:pt x="373" y="284"/>
                  </a:lnTo>
                  <a:lnTo>
                    <a:pt x="377" y="271"/>
                  </a:lnTo>
                  <a:lnTo>
                    <a:pt x="380" y="257"/>
                  </a:lnTo>
                  <a:lnTo>
                    <a:pt x="384" y="244"/>
                  </a:lnTo>
                  <a:lnTo>
                    <a:pt x="387" y="230"/>
                  </a:lnTo>
                  <a:lnTo>
                    <a:pt x="391" y="217"/>
                  </a:lnTo>
                  <a:lnTo>
                    <a:pt x="394" y="204"/>
                  </a:lnTo>
                  <a:lnTo>
                    <a:pt x="398" y="192"/>
                  </a:lnTo>
                  <a:lnTo>
                    <a:pt x="403" y="180"/>
                  </a:lnTo>
                  <a:lnTo>
                    <a:pt x="407" y="169"/>
                  </a:lnTo>
                  <a:lnTo>
                    <a:pt x="410" y="156"/>
                  </a:lnTo>
                  <a:lnTo>
                    <a:pt x="412" y="144"/>
                  </a:lnTo>
                  <a:lnTo>
                    <a:pt x="415" y="133"/>
                  </a:lnTo>
                  <a:lnTo>
                    <a:pt x="420" y="123"/>
                  </a:lnTo>
                  <a:lnTo>
                    <a:pt x="422" y="112"/>
                  </a:lnTo>
                  <a:lnTo>
                    <a:pt x="427" y="102"/>
                  </a:lnTo>
                  <a:lnTo>
                    <a:pt x="430" y="92"/>
                  </a:lnTo>
                  <a:lnTo>
                    <a:pt x="434" y="83"/>
                  </a:lnTo>
                  <a:lnTo>
                    <a:pt x="435" y="73"/>
                  </a:lnTo>
                  <a:lnTo>
                    <a:pt x="438" y="65"/>
                  </a:lnTo>
                  <a:lnTo>
                    <a:pt x="440" y="56"/>
                  </a:lnTo>
                  <a:lnTo>
                    <a:pt x="442" y="49"/>
                  </a:lnTo>
                  <a:lnTo>
                    <a:pt x="447" y="35"/>
                  </a:lnTo>
                  <a:lnTo>
                    <a:pt x="451" y="23"/>
                  </a:lnTo>
                  <a:lnTo>
                    <a:pt x="452" y="13"/>
                  </a:lnTo>
                  <a:lnTo>
                    <a:pt x="455" y="6"/>
                  </a:lnTo>
                  <a:lnTo>
                    <a:pt x="457" y="2"/>
                  </a:lnTo>
                  <a:lnTo>
                    <a:pt x="458" y="2"/>
                  </a:lnTo>
                  <a:close/>
                </a:path>
              </a:pathLst>
            </a:custGeom>
            <a:solidFill>
              <a:srgbClr val="F7C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40022" name="Picture 8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08204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EC88A30-5787-4B3C-9B74-F03D78210DCF}" type="slidenum">
              <a:rPr lang="en-US" smtClean="0">
                <a:solidFill>
                  <a:srgbClr val="FFFFFF"/>
                </a:solidFill>
              </a:rPr>
              <a:pPr eaLnBrk="1" hangingPunct="1"/>
              <a:t>20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096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88925" y="1919288"/>
            <a:ext cx="7056438" cy="4313237"/>
          </a:xfrm>
        </p:spPr>
        <p:txBody>
          <a:bodyPr/>
          <a:lstStyle/>
          <a:p>
            <a:pPr>
              <a:lnSpc>
                <a:spcPct val="85000"/>
              </a:lnSpc>
              <a:spcAft>
                <a:spcPct val="20000"/>
              </a:spcAft>
            </a:pPr>
            <a:r>
              <a:rPr lang="en-US" sz="3600" smtClean="0"/>
              <a:t>Resident with cast on arm or leg</a:t>
            </a:r>
          </a:p>
          <a:p>
            <a:pPr lvl="1">
              <a:lnSpc>
                <a:spcPct val="85000"/>
              </a:lnSpc>
              <a:spcAft>
                <a:spcPct val="20000"/>
              </a:spcAft>
            </a:pPr>
            <a:r>
              <a:rPr lang="en-US" sz="3600" smtClean="0"/>
              <a:t>complaint of pain in limb </a:t>
            </a:r>
          </a:p>
          <a:p>
            <a:pPr lvl="1">
              <a:lnSpc>
                <a:spcPct val="85000"/>
              </a:lnSpc>
              <a:spcAft>
                <a:spcPct val="20000"/>
              </a:spcAft>
            </a:pPr>
            <a:r>
              <a:rPr lang="en-US" sz="3600" smtClean="0"/>
              <a:t>swelling of fingers or toes</a:t>
            </a:r>
          </a:p>
          <a:p>
            <a:pPr lvl="1">
              <a:lnSpc>
                <a:spcPct val="85000"/>
              </a:lnSpc>
              <a:spcAft>
                <a:spcPct val="20000"/>
              </a:spcAft>
            </a:pPr>
            <a:r>
              <a:rPr lang="en-US" sz="3600" smtClean="0"/>
              <a:t>pale skin of fingers or toes</a:t>
            </a:r>
          </a:p>
          <a:p>
            <a:pPr lvl="1">
              <a:lnSpc>
                <a:spcPct val="85000"/>
              </a:lnSpc>
              <a:spcAft>
                <a:spcPct val="20000"/>
              </a:spcAft>
            </a:pPr>
            <a:r>
              <a:rPr lang="en-US" sz="3600" smtClean="0"/>
              <a:t>cyanosis and coolness of fingers or toes</a:t>
            </a:r>
          </a:p>
        </p:txBody>
      </p:sp>
      <p:pic>
        <p:nvPicPr>
          <p:cNvPr id="40966" name="Picture 22" descr="http://www.clipsahoy.com/clipart2/as2783.gif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538913" y="2847975"/>
            <a:ext cx="2381250" cy="17145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40968" name="Picture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598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4AC3612-BAC9-4BE4-AB32-AEB437D5A37B}" type="slidenum">
              <a:rPr lang="en-US" smtClean="0">
                <a:solidFill>
                  <a:srgbClr val="FFFFFF"/>
                </a:solidFill>
              </a:rPr>
              <a:pPr eaLnBrk="1" hangingPunct="1"/>
              <a:t>21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198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0838" y="1917700"/>
            <a:ext cx="7210425" cy="417671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Resident with cast on arm or leg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odor or drainage from cast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inability to move toes or fingers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complaint of numbness of fingers or toes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drainage from cast</a:t>
            </a:r>
          </a:p>
        </p:txBody>
      </p:sp>
      <p:grpSp>
        <p:nvGrpSpPr>
          <p:cNvPr id="41990" name="Group 52"/>
          <p:cNvGrpSpPr>
            <a:grpSpLocks/>
          </p:cNvGrpSpPr>
          <p:nvPr/>
        </p:nvGrpSpPr>
        <p:grpSpPr bwMode="auto">
          <a:xfrm flipH="1">
            <a:off x="6088063" y="2597150"/>
            <a:ext cx="2771775" cy="2690813"/>
            <a:chOff x="2120" y="1187"/>
            <a:chExt cx="2518" cy="2559"/>
          </a:xfrm>
        </p:grpSpPr>
        <p:sp>
          <p:nvSpPr>
            <p:cNvPr id="41991" name="Freeform 53"/>
            <p:cNvSpPr>
              <a:spLocks/>
            </p:cNvSpPr>
            <p:nvPr/>
          </p:nvSpPr>
          <p:spPr bwMode="auto">
            <a:xfrm>
              <a:off x="4522" y="2072"/>
              <a:ext cx="94" cy="98"/>
            </a:xfrm>
            <a:custGeom>
              <a:avLst/>
              <a:gdLst>
                <a:gd name="T0" fmla="*/ 24 w 188"/>
                <a:gd name="T1" fmla="*/ 0 h 197"/>
                <a:gd name="T2" fmla="*/ 22 w 188"/>
                <a:gd name="T3" fmla="*/ 0 h 197"/>
                <a:gd name="T4" fmla="*/ 20 w 188"/>
                <a:gd name="T5" fmla="*/ 0 h 197"/>
                <a:gd name="T6" fmla="*/ 18 w 188"/>
                <a:gd name="T7" fmla="*/ 2 h 197"/>
                <a:gd name="T8" fmla="*/ 16 w 188"/>
                <a:gd name="T9" fmla="*/ 3 h 197"/>
                <a:gd name="T10" fmla="*/ 15 w 188"/>
                <a:gd name="T11" fmla="*/ 4 h 197"/>
                <a:gd name="T12" fmla="*/ 14 w 188"/>
                <a:gd name="T13" fmla="*/ 5 h 197"/>
                <a:gd name="T14" fmla="*/ 13 w 188"/>
                <a:gd name="T15" fmla="*/ 5 h 197"/>
                <a:gd name="T16" fmla="*/ 12 w 188"/>
                <a:gd name="T17" fmla="*/ 7 h 197"/>
                <a:gd name="T18" fmla="*/ 11 w 188"/>
                <a:gd name="T19" fmla="*/ 8 h 197"/>
                <a:gd name="T20" fmla="*/ 10 w 188"/>
                <a:gd name="T21" fmla="*/ 9 h 197"/>
                <a:gd name="T22" fmla="*/ 9 w 188"/>
                <a:gd name="T23" fmla="*/ 10 h 197"/>
                <a:gd name="T24" fmla="*/ 9 w 188"/>
                <a:gd name="T25" fmla="*/ 11 h 197"/>
                <a:gd name="T26" fmla="*/ 8 w 188"/>
                <a:gd name="T27" fmla="*/ 12 h 197"/>
                <a:gd name="T28" fmla="*/ 7 w 188"/>
                <a:gd name="T29" fmla="*/ 13 h 197"/>
                <a:gd name="T30" fmla="*/ 6 w 188"/>
                <a:gd name="T31" fmla="*/ 14 h 197"/>
                <a:gd name="T32" fmla="*/ 6 w 188"/>
                <a:gd name="T33" fmla="*/ 15 h 197"/>
                <a:gd name="T34" fmla="*/ 5 w 188"/>
                <a:gd name="T35" fmla="*/ 16 h 197"/>
                <a:gd name="T36" fmla="*/ 4 w 188"/>
                <a:gd name="T37" fmla="*/ 17 h 197"/>
                <a:gd name="T38" fmla="*/ 3 w 188"/>
                <a:gd name="T39" fmla="*/ 18 h 197"/>
                <a:gd name="T40" fmla="*/ 3 w 188"/>
                <a:gd name="T41" fmla="*/ 19 h 197"/>
                <a:gd name="T42" fmla="*/ 2 w 188"/>
                <a:gd name="T43" fmla="*/ 21 h 197"/>
                <a:gd name="T44" fmla="*/ 1 w 188"/>
                <a:gd name="T45" fmla="*/ 22 h 197"/>
                <a:gd name="T46" fmla="*/ 1 w 188"/>
                <a:gd name="T47" fmla="*/ 23 h 197"/>
                <a:gd name="T48" fmla="*/ 0 w 188"/>
                <a:gd name="T49" fmla="*/ 24 h 1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8" h="197">
                  <a:moveTo>
                    <a:pt x="188" y="0"/>
                  </a:moveTo>
                  <a:lnTo>
                    <a:pt x="171" y="0"/>
                  </a:lnTo>
                  <a:lnTo>
                    <a:pt x="155" y="7"/>
                  </a:lnTo>
                  <a:lnTo>
                    <a:pt x="140" y="16"/>
                  </a:lnTo>
                  <a:lnTo>
                    <a:pt x="124" y="27"/>
                  </a:lnTo>
                  <a:lnTo>
                    <a:pt x="116" y="32"/>
                  </a:lnTo>
                  <a:lnTo>
                    <a:pt x="109" y="41"/>
                  </a:lnTo>
                  <a:lnTo>
                    <a:pt x="101" y="47"/>
                  </a:lnTo>
                  <a:lnTo>
                    <a:pt x="94" y="56"/>
                  </a:lnTo>
                  <a:lnTo>
                    <a:pt x="86" y="64"/>
                  </a:lnTo>
                  <a:lnTo>
                    <a:pt x="79" y="73"/>
                  </a:lnTo>
                  <a:lnTo>
                    <a:pt x="71" y="81"/>
                  </a:lnTo>
                  <a:lnTo>
                    <a:pt x="66" y="91"/>
                  </a:lnTo>
                  <a:lnTo>
                    <a:pt x="57" y="98"/>
                  </a:lnTo>
                  <a:lnTo>
                    <a:pt x="51" y="106"/>
                  </a:lnTo>
                  <a:lnTo>
                    <a:pt x="46" y="114"/>
                  </a:lnTo>
                  <a:lnTo>
                    <a:pt x="41" y="123"/>
                  </a:lnTo>
                  <a:lnTo>
                    <a:pt x="34" y="131"/>
                  </a:lnTo>
                  <a:lnTo>
                    <a:pt x="29" y="140"/>
                  </a:lnTo>
                  <a:lnTo>
                    <a:pt x="24" y="148"/>
                  </a:lnTo>
                  <a:lnTo>
                    <a:pt x="20" y="156"/>
                  </a:lnTo>
                  <a:lnTo>
                    <a:pt x="12" y="170"/>
                  </a:lnTo>
                  <a:lnTo>
                    <a:pt x="7" y="182"/>
                  </a:lnTo>
                  <a:lnTo>
                    <a:pt x="2" y="190"/>
                  </a:lnTo>
                  <a:lnTo>
                    <a:pt x="0" y="197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2" name="Line 54"/>
            <p:cNvSpPr>
              <a:spLocks noChangeShapeType="1"/>
            </p:cNvSpPr>
            <p:nvPr/>
          </p:nvSpPr>
          <p:spPr bwMode="auto">
            <a:xfrm flipH="1">
              <a:off x="4518" y="2170"/>
              <a:ext cx="4" cy="7"/>
            </a:xfrm>
            <a:prstGeom prst="line">
              <a:avLst/>
            </a:prstGeom>
            <a:noFill/>
            <a:ln w="1206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3" name="Freeform 55"/>
            <p:cNvSpPr>
              <a:spLocks/>
            </p:cNvSpPr>
            <p:nvPr/>
          </p:nvSpPr>
          <p:spPr bwMode="auto">
            <a:xfrm>
              <a:off x="4486" y="2175"/>
              <a:ext cx="32" cy="4"/>
            </a:xfrm>
            <a:custGeom>
              <a:avLst/>
              <a:gdLst>
                <a:gd name="T0" fmla="*/ 8 w 64"/>
                <a:gd name="T1" fmla="*/ 1 h 6"/>
                <a:gd name="T2" fmla="*/ 6 w 64"/>
                <a:gd name="T3" fmla="*/ 0 h 6"/>
                <a:gd name="T4" fmla="*/ 4 w 64"/>
                <a:gd name="T5" fmla="*/ 1 h 6"/>
                <a:gd name="T6" fmla="*/ 2 w 64"/>
                <a:gd name="T7" fmla="*/ 1 h 6"/>
                <a:gd name="T8" fmla="*/ 0 w 64"/>
                <a:gd name="T9" fmla="*/ 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">
                  <a:moveTo>
                    <a:pt x="64" y="3"/>
                  </a:moveTo>
                  <a:lnTo>
                    <a:pt x="45" y="0"/>
                  </a:lnTo>
                  <a:lnTo>
                    <a:pt x="29" y="1"/>
                  </a:lnTo>
                  <a:lnTo>
                    <a:pt x="14" y="1"/>
                  </a:lnTo>
                  <a:lnTo>
                    <a:pt x="0" y="6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4" name="Freeform 56"/>
            <p:cNvSpPr>
              <a:spLocks/>
            </p:cNvSpPr>
            <p:nvPr/>
          </p:nvSpPr>
          <p:spPr bwMode="auto">
            <a:xfrm>
              <a:off x="4408" y="2179"/>
              <a:ext cx="78" cy="89"/>
            </a:xfrm>
            <a:custGeom>
              <a:avLst/>
              <a:gdLst>
                <a:gd name="T0" fmla="*/ 20 w 156"/>
                <a:gd name="T1" fmla="*/ 0 h 178"/>
                <a:gd name="T2" fmla="*/ 19 w 156"/>
                <a:gd name="T3" fmla="*/ 1 h 178"/>
                <a:gd name="T4" fmla="*/ 17 w 156"/>
                <a:gd name="T5" fmla="*/ 1 h 178"/>
                <a:gd name="T6" fmla="*/ 16 w 156"/>
                <a:gd name="T7" fmla="*/ 2 h 178"/>
                <a:gd name="T8" fmla="*/ 15 w 156"/>
                <a:gd name="T9" fmla="*/ 3 h 178"/>
                <a:gd name="T10" fmla="*/ 14 w 156"/>
                <a:gd name="T11" fmla="*/ 4 h 178"/>
                <a:gd name="T12" fmla="*/ 12 w 156"/>
                <a:gd name="T13" fmla="*/ 6 h 178"/>
                <a:gd name="T14" fmla="*/ 11 w 156"/>
                <a:gd name="T15" fmla="*/ 7 h 178"/>
                <a:gd name="T16" fmla="*/ 10 w 156"/>
                <a:gd name="T17" fmla="*/ 8 h 178"/>
                <a:gd name="T18" fmla="*/ 9 w 156"/>
                <a:gd name="T19" fmla="*/ 10 h 178"/>
                <a:gd name="T20" fmla="*/ 8 w 156"/>
                <a:gd name="T21" fmla="*/ 11 h 178"/>
                <a:gd name="T22" fmla="*/ 6 w 156"/>
                <a:gd name="T23" fmla="*/ 13 h 178"/>
                <a:gd name="T24" fmla="*/ 5 w 156"/>
                <a:gd name="T25" fmla="*/ 15 h 178"/>
                <a:gd name="T26" fmla="*/ 4 w 156"/>
                <a:gd name="T27" fmla="*/ 17 h 178"/>
                <a:gd name="T28" fmla="*/ 3 w 156"/>
                <a:gd name="T29" fmla="*/ 19 h 178"/>
                <a:gd name="T30" fmla="*/ 2 w 156"/>
                <a:gd name="T31" fmla="*/ 20 h 178"/>
                <a:gd name="T32" fmla="*/ 1 w 156"/>
                <a:gd name="T33" fmla="*/ 21 h 178"/>
                <a:gd name="T34" fmla="*/ 1 w 156"/>
                <a:gd name="T35" fmla="*/ 22 h 178"/>
                <a:gd name="T36" fmla="*/ 0 w 156"/>
                <a:gd name="T37" fmla="*/ 23 h 1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6" h="178">
                  <a:moveTo>
                    <a:pt x="156" y="0"/>
                  </a:moveTo>
                  <a:lnTo>
                    <a:pt x="146" y="2"/>
                  </a:lnTo>
                  <a:lnTo>
                    <a:pt x="136" y="7"/>
                  </a:lnTo>
                  <a:lnTo>
                    <a:pt x="126" y="12"/>
                  </a:lnTo>
                  <a:lnTo>
                    <a:pt x="116" y="22"/>
                  </a:lnTo>
                  <a:lnTo>
                    <a:pt x="106" y="31"/>
                  </a:lnTo>
                  <a:lnTo>
                    <a:pt x="96" y="41"/>
                  </a:lnTo>
                  <a:lnTo>
                    <a:pt x="86" y="51"/>
                  </a:lnTo>
                  <a:lnTo>
                    <a:pt x="77" y="64"/>
                  </a:lnTo>
                  <a:lnTo>
                    <a:pt x="67" y="74"/>
                  </a:lnTo>
                  <a:lnTo>
                    <a:pt x="57" y="88"/>
                  </a:lnTo>
                  <a:lnTo>
                    <a:pt x="47" y="103"/>
                  </a:lnTo>
                  <a:lnTo>
                    <a:pt x="37" y="118"/>
                  </a:lnTo>
                  <a:lnTo>
                    <a:pt x="27" y="131"/>
                  </a:lnTo>
                  <a:lnTo>
                    <a:pt x="19" y="146"/>
                  </a:lnTo>
                  <a:lnTo>
                    <a:pt x="14" y="153"/>
                  </a:lnTo>
                  <a:lnTo>
                    <a:pt x="8" y="161"/>
                  </a:lnTo>
                  <a:lnTo>
                    <a:pt x="3" y="170"/>
                  </a:lnTo>
                  <a:lnTo>
                    <a:pt x="0" y="178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5" name="Freeform 57"/>
            <p:cNvSpPr>
              <a:spLocks/>
            </p:cNvSpPr>
            <p:nvPr/>
          </p:nvSpPr>
          <p:spPr bwMode="auto">
            <a:xfrm>
              <a:off x="4366" y="2268"/>
              <a:ext cx="42" cy="58"/>
            </a:xfrm>
            <a:custGeom>
              <a:avLst/>
              <a:gdLst>
                <a:gd name="T0" fmla="*/ 11 w 84"/>
                <a:gd name="T1" fmla="*/ 0 h 116"/>
                <a:gd name="T2" fmla="*/ 10 w 84"/>
                <a:gd name="T3" fmla="*/ 1 h 116"/>
                <a:gd name="T4" fmla="*/ 9 w 84"/>
                <a:gd name="T5" fmla="*/ 3 h 116"/>
                <a:gd name="T6" fmla="*/ 9 w 84"/>
                <a:gd name="T7" fmla="*/ 3 h 116"/>
                <a:gd name="T8" fmla="*/ 8 w 84"/>
                <a:gd name="T9" fmla="*/ 5 h 116"/>
                <a:gd name="T10" fmla="*/ 7 w 84"/>
                <a:gd name="T11" fmla="*/ 6 h 116"/>
                <a:gd name="T12" fmla="*/ 7 w 84"/>
                <a:gd name="T13" fmla="*/ 7 h 116"/>
                <a:gd name="T14" fmla="*/ 6 w 84"/>
                <a:gd name="T15" fmla="*/ 8 h 116"/>
                <a:gd name="T16" fmla="*/ 5 w 84"/>
                <a:gd name="T17" fmla="*/ 9 h 116"/>
                <a:gd name="T18" fmla="*/ 4 w 84"/>
                <a:gd name="T19" fmla="*/ 10 h 116"/>
                <a:gd name="T20" fmla="*/ 3 w 84"/>
                <a:gd name="T21" fmla="*/ 12 h 116"/>
                <a:gd name="T22" fmla="*/ 2 w 84"/>
                <a:gd name="T23" fmla="*/ 13 h 116"/>
                <a:gd name="T24" fmla="*/ 0 w 84"/>
                <a:gd name="T25" fmla="*/ 15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4" h="116">
                  <a:moveTo>
                    <a:pt x="84" y="0"/>
                  </a:moveTo>
                  <a:lnTo>
                    <a:pt x="77" y="7"/>
                  </a:lnTo>
                  <a:lnTo>
                    <a:pt x="72" y="17"/>
                  </a:lnTo>
                  <a:lnTo>
                    <a:pt x="66" y="24"/>
                  </a:lnTo>
                  <a:lnTo>
                    <a:pt x="61" y="34"/>
                  </a:lnTo>
                  <a:lnTo>
                    <a:pt x="54" y="41"/>
                  </a:lnTo>
                  <a:lnTo>
                    <a:pt x="49" y="49"/>
                  </a:lnTo>
                  <a:lnTo>
                    <a:pt x="44" y="57"/>
                  </a:lnTo>
                  <a:lnTo>
                    <a:pt x="39" y="66"/>
                  </a:lnTo>
                  <a:lnTo>
                    <a:pt x="29" y="79"/>
                  </a:lnTo>
                  <a:lnTo>
                    <a:pt x="19" y="93"/>
                  </a:lnTo>
                  <a:lnTo>
                    <a:pt x="9" y="104"/>
                  </a:lnTo>
                  <a:lnTo>
                    <a:pt x="0" y="116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6" name="Freeform 58"/>
            <p:cNvSpPr>
              <a:spLocks/>
            </p:cNvSpPr>
            <p:nvPr/>
          </p:nvSpPr>
          <p:spPr bwMode="auto">
            <a:xfrm>
              <a:off x="3956" y="2326"/>
              <a:ext cx="410" cy="31"/>
            </a:xfrm>
            <a:custGeom>
              <a:avLst/>
              <a:gdLst>
                <a:gd name="T0" fmla="*/ 103 w 820"/>
                <a:gd name="T1" fmla="*/ 0 h 64"/>
                <a:gd name="T2" fmla="*/ 102 w 820"/>
                <a:gd name="T3" fmla="*/ 0 h 64"/>
                <a:gd name="T4" fmla="*/ 101 w 820"/>
                <a:gd name="T5" fmla="*/ 1 h 64"/>
                <a:gd name="T6" fmla="*/ 99 w 820"/>
                <a:gd name="T7" fmla="*/ 1 h 64"/>
                <a:gd name="T8" fmla="*/ 97 w 820"/>
                <a:gd name="T9" fmla="*/ 2 h 64"/>
                <a:gd name="T10" fmla="*/ 96 w 820"/>
                <a:gd name="T11" fmla="*/ 2 h 64"/>
                <a:gd name="T12" fmla="*/ 95 w 820"/>
                <a:gd name="T13" fmla="*/ 2 h 64"/>
                <a:gd name="T14" fmla="*/ 94 w 820"/>
                <a:gd name="T15" fmla="*/ 2 h 64"/>
                <a:gd name="T16" fmla="*/ 93 w 820"/>
                <a:gd name="T17" fmla="*/ 3 h 64"/>
                <a:gd name="T18" fmla="*/ 92 w 820"/>
                <a:gd name="T19" fmla="*/ 3 h 64"/>
                <a:gd name="T20" fmla="*/ 90 w 820"/>
                <a:gd name="T21" fmla="*/ 3 h 64"/>
                <a:gd name="T22" fmla="*/ 89 w 820"/>
                <a:gd name="T23" fmla="*/ 4 h 64"/>
                <a:gd name="T24" fmla="*/ 88 w 820"/>
                <a:gd name="T25" fmla="*/ 4 h 64"/>
                <a:gd name="T26" fmla="*/ 86 w 820"/>
                <a:gd name="T27" fmla="*/ 4 h 64"/>
                <a:gd name="T28" fmla="*/ 85 w 820"/>
                <a:gd name="T29" fmla="*/ 4 h 64"/>
                <a:gd name="T30" fmla="*/ 83 w 820"/>
                <a:gd name="T31" fmla="*/ 4 h 64"/>
                <a:gd name="T32" fmla="*/ 82 w 820"/>
                <a:gd name="T33" fmla="*/ 4 h 64"/>
                <a:gd name="T34" fmla="*/ 80 w 820"/>
                <a:gd name="T35" fmla="*/ 5 h 64"/>
                <a:gd name="T36" fmla="*/ 78 w 820"/>
                <a:gd name="T37" fmla="*/ 5 h 64"/>
                <a:gd name="T38" fmla="*/ 76 w 820"/>
                <a:gd name="T39" fmla="*/ 5 h 64"/>
                <a:gd name="T40" fmla="*/ 75 w 820"/>
                <a:gd name="T41" fmla="*/ 5 h 64"/>
                <a:gd name="T42" fmla="*/ 73 w 820"/>
                <a:gd name="T43" fmla="*/ 5 h 64"/>
                <a:gd name="T44" fmla="*/ 71 w 820"/>
                <a:gd name="T45" fmla="*/ 6 h 64"/>
                <a:gd name="T46" fmla="*/ 69 w 820"/>
                <a:gd name="T47" fmla="*/ 6 h 64"/>
                <a:gd name="T48" fmla="*/ 68 w 820"/>
                <a:gd name="T49" fmla="*/ 6 h 64"/>
                <a:gd name="T50" fmla="*/ 66 w 820"/>
                <a:gd name="T51" fmla="*/ 6 h 64"/>
                <a:gd name="T52" fmla="*/ 64 w 820"/>
                <a:gd name="T53" fmla="*/ 6 h 64"/>
                <a:gd name="T54" fmla="*/ 62 w 820"/>
                <a:gd name="T55" fmla="*/ 6 h 64"/>
                <a:gd name="T56" fmla="*/ 60 w 820"/>
                <a:gd name="T57" fmla="*/ 6 h 64"/>
                <a:gd name="T58" fmla="*/ 58 w 820"/>
                <a:gd name="T59" fmla="*/ 6 h 64"/>
                <a:gd name="T60" fmla="*/ 56 w 820"/>
                <a:gd name="T61" fmla="*/ 6 h 64"/>
                <a:gd name="T62" fmla="*/ 54 w 820"/>
                <a:gd name="T63" fmla="*/ 6 h 64"/>
                <a:gd name="T64" fmla="*/ 52 w 820"/>
                <a:gd name="T65" fmla="*/ 7 h 64"/>
                <a:gd name="T66" fmla="*/ 50 w 820"/>
                <a:gd name="T67" fmla="*/ 7 h 64"/>
                <a:gd name="T68" fmla="*/ 48 w 820"/>
                <a:gd name="T69" fmla="*/ 7 h 64"/>
                <a:gd name="T70" fmla="*/ 46 w 820"/>
                <a:gd name="T71" fmla="*/ 7 h 64"/>
                <a:gd name="T72" fmla="*/ 44 w 820"/>
                <a:gd name="T73" fmla="*/ 7 h 64"/>
                <a:gd name="T74" fmla="*/ 42 w 820"/>
                <a:gd name="T75" fmla="*/ 7 h 64"/>
                <a:gd name="T76" fmla="*/ 40 w 820"/>
                <a:gd name="T77" fmla="*/ 7 h 64"/>
                <a:gd name="T78" fmla="*/ 38 w 820"/>
                <a:gd name="T79" fmla="*/ 7 h 64"/>
                <a:gd name="T80" fmla="*/ 36 w 820"/>
                <a:gd name="T81" fmla="*/ 7 h 64"/>
                <a:gd name="T82" fmla="*/ 34 w 820"/>
                <a:gd name="T83" fmla="*/ 7 h 64"/>
                <a:gd name="T84" fmla="*/ 32 w 820"/>
                <a:gd name="T85" fmla="*/ 7 h 64"/>
                <a:gd name="T86" fmla="*/ 30 w 820"/>
                <a:gd name="T87" fmla="*/ 7 h 64"/>
                <a:gd name="T88" fmla="*/ 28 w 820"/>
                <a:gd name="T89" fmla="*/ 7 h 64"/>
                <a:gd name="T90" fmla="*/ 26 w 820"/>
                <a:gd name="T91" fmla="*/ 7 h 64"/>
                <a:gd name="T92" fmla="*/ 24 w 820"/>
                <a:gd name="T93" fmla="*/ 7 h 64"/>
                <a:gd name="T94" fmla="*/ 22 w 820"/>
                <a:gd name="T95" fmla="*/ 7 h 64"/>
                <a:gd name="T96" fmla="*/ 20 w 820"/>
                <a:gd name="T97" fmla="*/ 7 h 64"/>
                <a:gd name="T98" fmla="*/ 18 w 820"/>
                <a:gd name="T99" fmla="*/ 7 h 64"/>
                <a:gd name="T100" fmla="*/ 17 w 820"/>
                <a:gd name="T101" fmla="*/ 7 h 64"/>
                <a:gd name="T102" fmla="*/ 15 w 820"/>
                <a:gd name="T103" fmla="*/ 7 h 64"/>
                <a:gd name="T104" fmla="*/ 13 w 820"/>
                <a:gd name="T105" fmla="*/ 7 h 64"/>
                <a:gd name="T106" fmla="*/ 11 w 820"/>
                <a:gd name="T107" fmla="*/ 7 h 64"/>
                <a:gd name="T108" fmla="*/ 9 w 820"/>
                <a:gd name="T109" fmla="*/ 7 h 64"/>
                <a:gd name="T110" fmla="*/ 8 w 820"/>
                <a:gd name="T111" fmla="*/ 7 h 64"/>
                <a:gd name="T112" fmla="*/ 6 w 820"/>
                <a:gd name="T113" fmla="*/ 7 h 64"/>
                <a:gd name="T114" fmla="*/ 5 w 820"/>
                <a:gd name="T115" fmla="*/ 7 h 64"/>
                <a:gd name="T116" fmla="*/ 3 w 820"/>
                <a:gd name="T117" fmla="*/ 7 h 64"/>
                <a:gd name="T118" fmla="*/ 2 w 820"/>
                <a:gd name="T119" fmla="*/ 7 h 64"/>
                <a:gd name="T120" fmla="*/ 0 w 820"/>
                <a:gd name="T121" fmla="*/ 7 h 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20" h="64">
                  <a:moveTo>
                    <a:pt x="820" y="0"/>
                  </a:moveTo>
                  <a:lnTo>
                    <a:pt x="812" y="5"/>
                  </a:lnTo>
                  <a:lnTo>
                    <a:pt x="802" y="10"/>
                  </a:lnTo>
                  <a:lnTo>
                    <a:pt x="788" y="15"/>
                  </a:lnTo>
                  <a:lnTo>
                    <a:pt x="775" y="20"/>
                  </a:lnTo>
                  <a:lnTo>
                    <a:pt x="767" y="20"/>
                  </a:lnTo>
                  <a:lnTo>
                    <a:pt x="758" y="23"/>
                  </a:lnTo>
                  <a:lnTo>
                    <a:pt x="748" y="23"/>
                  </a:lnTo>
                  <a:lnTo>
                    <a:pt x="740" y="27"/>
                  </a:lnTo>
                  <a:lnTo>
                    <a:pt x="730" y="29"/>
                  </a:lnTo>
                  <a:lnTo>
                    <a:pt x="720" y="30"/>
                  </a:lnTo>
                  <a:lnTo>
                    <a:pt x="709" y="32"/>
                  </a:lnTo>
                  <a:lnTo>
                    <a:pt x="699" y="35"/>
                  </a:lnTo>
                  <a:lnTo>
                    <a:pt x="686" y="35"/>
                  </a:lnTo>
                  <a:lnTo>
                    <a:pt x="674" y="37"/>
                  </a:lnTo>
                  <a:lnTo>
                    <a:pt x="661" y="39"/>
                  </a:lnTo>
                  <a:lnTo>
                    <a:pt x="649" y="40"/>
                  </a:lnTo>
                  <a:lnTo>
                    <a:pt x="634" y="42"/>
                  </a:lnTo>
                  <a:lnTo>
                    <a:pt x="622" y="44"/>
                  </a:lnTo>
                  <a:lnTo>
                    <a:pt x="607" y="45"/>
                  </a:lnTo>
                  <a:lnTo>
                    <a:pt x="595" y="47"/>
                  </a:lnTo>
                  <a:lnTo>
                    <a:pt x="580" y="47"/>
                  </a:lnTo>
                  <a:lnTo>
                    <a:pt x="565" y="49"/>
                  </a:lnTo>
                  <a:lnTo>
                    <a:pt x="550" y="49"/>
                  </a:lnTo>
                  <a:lnTo>
                    <a:pt x="537" y="50"/>
                  </a:lnTo>
                  <a:lnTo>
                    <a:pt x="522" y="50"/>
                  </a:lnTo>
                  <a:lnTo>
                    <a:pt x="506" y="52"/>
                  </a:lnTo>
                  <a:lnTo>
                    <a:pt x="491" y="54"/>
                  </a:lnTo>
                  <a:lnTo>
                    <a:pt x="478" y="55"/>
                  </a:lnTo>
                  <a:lnTo>
                    <a:pt x="461" y="55"/>
                  </a:lnTo>
                  <a:lnTo>
                    <a:pt x="444" y="55"/>
                  </a:lnTo>
                  <a:lnTo>
                    <a:pt x="428" y="55"/>
                  </a:lnTo>
                  <a:lnTo>
                    <a:pt x="413" y="57"/>
                  </a:lnTo>
                  <a:lnTo>
                    <a:pt x="396" y="57"/>
                  </a:lnTo>
                  <a:lnTo>
                    <a:pt x="381" y="57"/>
                  </a:lnTo>
                  <a:lnTo>
                    <a:pt x="364" y="57"/>
                  </a:lnTo>
                  <a:lnTo>
                    <a:pt x="349" y="59"/>
                  </a:lnTo>
                  <a:lnTo>
                    <a:pt x="332" y="59"/>
                  </a:lnTo>
                  <a:lnTo>
                    <a:pt x="315" y="59"/>
                  </a:lnTo>
                  <a:lnTo>
                    <a:pt x="298" y="59"/>
                  </a:lnTo>
                  <a:lnTo>
                    <a:pt x="283" y="60"/>
                  </a:lnTo>
                  <a:lnTo>
                    <a:pt x="267" y="60"/>
                  </a:lnTo>
                  <a:lnTo>
                    <a:pt x="251" y="60"/>
                  </a:lnTo>
                  <a:lnTo>
                    <a:pt x="236" y="60"/>
                  </a:lnTo>
                  <a:lnTo>
                    <a:pt x="221" y="62"/>
                  </a:lnTo>
                  <a:lnTo>
                    <a:pt x="204" y="62"/>
                  </a:lnTo>
                  <a:lnTo>
                    <a:pt x="189" y="62"/>
                  </a:lnTo>
                  <a:lnTo>
                    <a:pt x="174" y="62"/>
                  </a:lnTo>
                  <a:lnTo>
                    <a:pt x="159" y="62"/>
                  </a:lnTo>
                  <a:lnTo>
                    <a:pt x="144" y="62"/>
                  </a:lnTo>
                  <a:lnTo>
                    <a:pt x="129" y="62"/>
                  </a:lnTo>
                  <a:lnTo>
                    <a:pt x="114" y="62"/>
                  </a:lnTo>
                  <a:lnTo>
                    <a:pt x="100" y="62"/>
                  </a:lnTo>
                  <a:lnTo>
                    <a:pt x="85" y="62"/>
                  </a:lnTo>
                  <a:lnTo>
                    <a:pt x="72" y="62"/>
                  </a:lnTo>
                  <a:lnTo>
                    <a:pt x="59" y="62"/>
                  </a:lnTo>
                  <a:lnTo>
                    <a:pt x="47" y="62"/>
                  </a:lnTo>
                  <a:lnTo>
                    <a:pt x="33" y="62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0" y="64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7" name="Freeform 59"/>
            <p:cNvSpPr>
              <a:spLocks/>
            </p:cNvSpPr>
            <p:nvPr/>
          </p:nvSpPr>
          <p:spPr bwMode="auto">
            <a:xfrm>
              <a:off x="3638" y="2334"/>
              <a:ext cx="318" cy="23"/>
            </a:xfrm>
            <a:custGeom>
              <a:avLst/>
              <a:gdLst>
                <a:gd name="T0" fmla="*/ 80 w 636"/>
                <a:gd name="T1" fmla="*/ 5 h 47"/>
                <a:gd name="T2" fmla="*/ 78 w 636"/>
                <a:gd name="T3" fmla="*/ 5 h 47"/>
                <a:gd name="T4" fmla="*/ 76 w 636"/>
                <a:gd name="T5" fmla="*/ 5 h 47"/>
                <a:gd name="T6" fmla="*/ 74 w 636"/>
                <a:gd name="T7" fmla="*/ 5 h 47"/>
                <a:gd name="T8" fmla="*/ 73 w 636"/>
                <a:gd name="T9" fmla="*/ 5 h 47"/>
                <a:gd name="T10" fmla="*/ 71 w 636"/>
                <a:gd name="T11" fmla="*/ 5 h 47"/>
                <a:gd name="T12" fmla="*/ 69 w 636"/>
                <a:gd name="T13" fmla="*/ 5 h 47"/>
                <a:gd name="T14" fmla="*/ 67 w 636"/>
                <a:gd name="T15" fmla="*/ 5 h 47"/>
                <a:gd name="T16" fmla="*/ 65 w 636"/>
                <a:gd name="T17" fmla="*/ 5 h 47"/>
                <a:gd name="T18" fmla="*/ 63 w 636"/>
                <a:gd name="T19" fmla="*/ 5 h 47"/>
                <a:gd name="T20" fmla="*/ 62 w 636"/>
                <a:gd name="T21" fmla="*/ 5 h 47"/>
                <a:gd name="T22" fmla="*/ 61 w 636"/>
                <a:gd name="T23" fmla="*/ 4 h 47"/>
                <a:gd name="T24" fmla="*/ 60 w 636"/>
                <a:gd name="T25" fmla="*/ 4 h 47"/>
                <a:gd name="T26" fmla="*/ 59 w 636"/>
                <a:gd name="T27" fmla="*/ 4 h 47"/>
                <a:gd name="T28" fmla="*/ 57 w 636"/>
                <a:gd name="T29" fmla="*/ 4 h 47"/>
                <a:gd name="T30" fmla="*/ 56 w 636"/>
                <a:gd name="T31" fmla="*/ 4 h 47"/>
                <a:gd name="T32" fmla="*/ 55 w 636"/>
                <a:gd name="T33" fmla="*/ 4 h 47"/>
                <a:gd name="T34" fmla="*/ 54 w 636"/>
                <a:gd name="T35" fmla="*/ 4 h 47"/>
                <a:gd name="T36" fmla="*/ 52 w 636"/>
                <a:gd name="T37" fmla="*/ 4 h 47"/>
                <a:gd name="T38" fmla="*/ 51 w 636"/>
                <a:gd name="T39" fmla="*/ 4 h 47"/>
                <a:gd name="T40" fmla="*/ 50 w 636"/>
                <a:gd name="T41" fmla="*/ 4 h 47"/>
                <a:gd name="T42" fmla="*/ 49 w 636"/>
                <a:gd name="T43" fmla="*/ 4 h 47"/>
                <a:gd name="T44" fmla="*/ 47 w 636"/>
                <a:gd name="T45" fmla="*/ 4 h 47"/>
                <a:gd name="T46" fmla="*/ 46 w 636"/>
                <a:gd name="T47" fmla="*/ 4 h 47"/>
                <a:gd name="T48" fmla="*/ 45 w 636"/>
                <a:gd name="T49" fmla="*/ 4 h 47"/>
                <a:gd name="T50" fmla="*/ 43 w 636"/>
                <a:gd name="T51" fmla="*/ 3 h 47"/>
                <a:gd name="T52" fmla="*/ 42 w 636"/>
                <a:gd name="T53" fmla="*/ 3 h 47"/>
                <a:gd name="T54" fmla="*/ 41 w 636"/>
                <a:gd name="T55" fmla="*/ 3 h 47"/>
                <a:gd name="T56" fmla="*/ 39 w 636"/>
                <a:gd name="T57" fmla="*/ 3 h 47"/>
                <a:gd name="T58" fmla="*/ 38 w 636"/>
                <a:gd name="T59" fmla="*/ 3 h 47"/>
                <a:gd name="T60" fmla="*/ 36 w 636"/>
                <a:gd name="T61" fmla="*/ 3 h 47"/>
                <a:gd name="T62" fmla="*/ 35 w 636"/>
                <a:gd name="T63" fmla="*/ 2 h 47"/>
                <a:gd name="T64" fmla="*/ 34 w 636"/>
                <a:gd name="T65" fmla="*/ 2 h 47"/>
                <a:gd name="T66" fmla="*/ 33 w 636"/>
                <a:gd name="T67" fmla="*/ 2 h 47"/>
                <a:gd name="T68" fmla="*/ 31 w 636"/>
                <a:gd name="T69" fmla="*/ 2 h 47"/>
                <a:gd name="T70" fmla="*/ 30 w 636"/>
                <a:gd name="T71" fmla="*/ 2 h 47"/>
                <a:gd name="T72" fmla="*/ 28 w 636"/>
                <a:gd name="T73" fmla="*/ 2 h 47"/>
                <a:gd name="T74" fmla="*/ 27 w 636"/>
                <a:gd name="T75" fmla="*/ 2 h 47"/>
                <a:gd name="T76" fmla="*/ 26 w 636"/>
                <a:gd name="T77" fmla="*/ 2 h 47"/>
                <a:gd name="T78" fmla="*/ 24 w 636"/>
                <a:gd name="T79" fmla="*/ 2 h 47"/>
                <a:gd name="T80" fmla="*/ 23 w 636"/>
                <a:gd name="T81" fmla="*/ 2 h 47"/>
                <a:gd name="T82" fmla="*/ 21 w 636"/>
                <a:gd name="T83" fmla="*/ 1 h 47"/>
                <a:gd name="T84" fmla="*/ 20 w 636"/>
                <a:gd name="T85" fmla="*/ 1 h 47"/>
                <a:gd name="T86" fmla="*/ 18 w 636"/>
                <a:gd name="T87" fmla="*/ 1 h 47"/>
                <a:gd name="T88" fmla="*/ 17 w 636"/>
                <a:gd name="T89" fmla="*/ 1 h 47"/>
                <a:gd name="T90" fmla="*/ 16 w 636"/>
                <a:gd name="T91" fmla="*/ 1 h 47"/>
                <a:gd name="T92" fmla="*/ 14 w 636"/>
                <a:gd name="T93" fmla="*/ 1 h 47"/>
                <a:gd name="T94" fmla="*/ 13 w 636"/>
                <a:gd name="T95" fmla="*/ 1 h 47"/>
                <a:gd name="T96" fmla="*/ 12 w 636"/>
                <a:gd name="T97" fmla="*/ 1 h 47"/>
                <a:gd name="T98" fmla="*/ 10 w 636"/>
                <a:gd name="T99" fmla="*/ 0 h 47"/>
                <a:gd name="T100" fmla="*/ 9 w 636"/>
                <a:gd name="T101" fmla="*/ 0 h 47"/>
                <a:gd name="T102" fmla="*/ 7 w 636"/>
                <a:gd name="T103" fmla="*/ 0 h 47"/>
                <a:gd name="T104" fmla="*/ 6 w 636"/>
                <a:gd name="T105" fmla="*/ 0 h 47"/>
                <a:gd name="T106" fmla="*/ 4 w 636"/>
                <a:gd name="T107" fmla="*/ 0 h 47"/>
                <a:gd name="T108" fmla="*/ 3 w 636"/>
                <a:gd name="T109" fmla="*/ 0 h 47"/>
                <a:gd name="T110" fmla="*/ 2 w 636"/>
                <a:gd name="T111" fmla="*/ 0 h 47"/>
                <a:gd name="T112" fmla="*/ 0 w 636"/>
                <a:gd name="T113" fmla="*/ 0 h 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36" h="47">
                  <a:moveTo>
                    <a:pt x="636" y="47"/>
                  </a:moveTo>
                  <a:lnTo>
                    <a:pt x="621" y="45"/>
                  </a:lnTo>
                  <a:lnTo>
                    <a:pt x="607" y="45"/>
                  </a:lnTo>
                  <a:lnTo>
                    <a:pt x="592" y="45"/>
                  </a:lnTo>
                  <a:lnTo>
                    <a:pt x="579" y="45"/>
                  </a:lnTo>
                  <a:lnTo>
                    <a:pt x="562" y="43"/>
                  </a:lnTo>
                  <a:lnTo>
                    <a:pt x="547" y="43"/>
                  </a:lnTo>
                  <a:lnTo>
                    <a:pt x="530" y="42"/>
                  </a:lnTo>
                  <a:lnTo>
                    <a:pt x="513" y="42"/>
                  </a:lnTo>
                  <a:lnTo>
                    <a:pt x="503" y="40"/>
                  </a:lnTo>
                  <a:lnTo>
                    <a:pt x="495" y="40"/>
                  </a:lnTo>
                  <a:lnTo>
                    <a:pt x="485" y="38"/>
                  </a:lnTo>
                  <a:lnTo>
                    <a:pt x="476" y="38"/>
                  </a:lnTo>
                  <a:lnTo>
                    <a:pt x="466" y="37"/>
                  </a:lnTo>
                  <a:lnTo>
                    <a:pt x="456" y="37"/>
                  </a:lnTo>
                  <a:lnTo>
                    <a:pt x="446" y="37"/>
                  </a:lnTo>
                  <a:lnTo>
                    <a:pt x="438" y="37"/>
                  </a:lnTo>
                  <a:lnTo>
                    <a:pt x="426" y="35"/>
                  </a:lnTo>
                  <a:lnTo>
                    <a:pt x="416" y="35"/>
                  </a:lnTo>
                  <a:lnTo>
                    <a:pt x="406" y="33"/>
                  </a:lnTo>
                  <a:lnTo>
                    <a:pt x="396" y="33"/>
                  </a:lnTo>
                  <a:lnTo>
                    <a:pt x="386" y="32"/>
                  </a:lnTo>
                  <a:lnTo>
                    <a:pt x="376" y="32"/>
                  </a:lnTo>
                  <a:lnTo>
                    <a:pt x="366" y="32"/>
                  </a:lnTo>
                  <a:lnTo>
                    <a:pt x="356" y="32"/>
                  </a:lnTo>
                  <a:lnTo>
                    <a:pt x="344" y="30"/>
                  </a:lnTo>
                  <a:lnTo>
                    <a:pt x="332" y="28"/>
                  </a:lnTo>
                  <a:lnTo>
                    <a:pt x="322" y="27"/>
                  </a:lnTo>
                  <a:lnTo>
                    <a:pt x="312" y="27"/>
                  </a:lnTo>
                  <a:lnTo>
                    <a:pt x="300" y="25"/>
                  </a:lnTo>
                  <a:lnTo>
                    <a:pt x="288" y="25"/>
                  </a:lnTo>
                  <a:lnTo>
                    <a:pt x="278" y="23"/>
                  </a:lnTo>
                  <a:lnTo>
                    <a:pt x="268" y="23"/>
                  </a:lnTo>
                  <a:lnTo>
                    <a:pt x="257" y="22"/>
                  </a:lnTo>
                  <a:lnTo>
                    <a:pt x="245" y="20"/>
                  </a:lnTo>
                  <a:lnTo>
                    <a:pt x="233" y="20"/>
                  </a:lnTo>
                  <a:lnTo>
                    <a:pt x="223" y="20"/>
                  </a:lnTo>
                  <a:lnTo>
                    <a:pt x="211" y="18"/>
                  </a:lnTo>
                  <a:lnTo>
                    <a:pt x="201" y="17"/>
                  </a:lnTo>
                  <a:lnTo>
                    <a:pt x="189" y="17"/>
                  </a:lnTo>
                  <a:lnTo>
                    <a:pt x="179" y="17"/>
                  </a:lnTo>
                  <a:lnTo>
                    <a:pt x="168" y="15"/>
                  </a:lnTo>
                  <a:lnTo>
                    <a:pt x="156" y="13"/>
                  </a:lnTo>
                  <a:lnTo>
                    <a:pt x="144" y="12"/>
                  </a:lnTo>
                  <a:lnTo>
                    <a:pt x="134" y="12"/>
                  </a:lnTo>
                  <a:lnTo>
                    <a:pt x="122" y="10"/>
                  </a:lnTo>
                  <a:lnTo>
                    <a:pt x="111" y="8"/>
                  </a:lnTo>
                  <a:lnTo>
                    <a:pt x="99" y="8"/>
                  </a:lnTo>
                  <a:lnTo>
                    <a:pt x="89" y="8"/>
                  </a:lnTo>
                  <a:lnTo>
                    <a:pt x="77" y="6"/>
                  </a:lnTo>
                  <a:lnTo>
                    <a:pt x="65" y="5"/>
                  </a:lnTo>
                  <a:lnTo>
                    <a:pt x="54" y="3"/>
                  </a:lnTo>
                  <a:lnTo>
                    <a:pt x="44" y="3"/>
                  </a:lnTo>
                  <a:lnTo>
                    <a:pt x="32" y="1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8" name="Freeform 60"/>
            <p:cNvSpPr>
              <a:spLocks/>
            </p:cNvSpPr>
            <p:nvPr/>
          </p:nvSpPr>
          <p:spPr bwMode="auto">
            <a:xfrm>
              <a:off x="3638" y="2329"/>
              <a:ext cx="4" cy="5"/>
            </a:xfrm>
            <a:custGeom>
              <a:avLst/>
              <a:gdLst>
                <a:gd name="T0" fmla="*/ 0 w 8"/>
                <a:gd name="T1" fmla="*/ 2 h 10"/>
                <a:gd name="T2" fmla="*/ 1 w 8"/>
                <a:gd name="T3" fmla="*/ 1 h 10"/>
                <a:gd name="T4" fmla="*/ 1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lnTo>
                    <a:pt x="7" y="6"/>
                  </a:lnTo>
                  <a:lnTo>
                    <a:pt x="8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1999" name="Freeform 61"/>
            <p:cNvSpPr>
              <a:spLocks/>
            </p:cNvSpPr>
            <p:nvPr/>
          </p:nvSpPr>
          <p:spPr bwMode="auto">
            <a:xfrm>
              <a:off x="3589" y="2151"/>
              <a:ext cx="53" cy="178"/>
            </a:xfrm>
            <a:custGeom>
              <a:avLst/>
              <a:gdLst>
                <a:gd name="T0" fmla="*/ 14 w 105"/>
                <a:gd name="T1" fmla="*/ 45 h 356"/>
                <a:gd name="T2" fmla="*/ 13 w 105"/>
                <a:gd name="T3" fmla="*/ 44 h 356"/>
                <a:gd name="T4" fmla="*/ 13 w 105"/>
                <a:gd name="T5" fmla="*/ 43 h 356"/>
                <a:gd name="T6" fmla="*/ 13 w 105"/>
                <a:gd name="T7" fmla="*/ 42 h 356"/>
                <a:gd name="T8" fmla="*/ 13 w 105"/>
                <a:gd name="T9" fmla="*/ 41 h 356"/>
                <a:gd name="T10" fmla="*/ 13 w 105"/>
                <a:gd name="T11" fmla="*/ 39 h 356"/>
                <a:gd name="T12" fmla="*/ 13 w 105"/>
                <a:gd name="T13" fmla="*/ 38 h 356"/>
                <a:gd name="T14" fmla="*/ 12 w 105"/>
                <a:gd name="T15" fmla="*/ 37 h 356"/>
                <a:gd name="T16" fmla="*/ 12 w 105"/>
                <a:gd name="T17" fmla="*/ 35 h 356"/>
                <a:gd name="T18" fmla="*/ 12 w 105"/>
                <a:gd name="T19" fmla="*/ 33 h 356"/>
                <a:gd name="T20" fmla="*/ 12 w 105"/>
                <a:gd name="T21" fmla="*/ 32 h 356"/>
                <a:gd name="T22" fmla="*/ 12 w 105"/>
                <a:gd name="T23" fmla="*/ 30 h 356"/>
                <a:gd name="T24" fmla="*/ 11 w 105"/>
                <a:gd name="T25" fmla="*/ 28 h 356"/>
                <a:gd name="T26" fmla="*/ 11 w 105"/>
                <a:gd name="T27" fmla="*/ 26 h 356"/>
                <a:gd name="T28" fmla="*/ 11 w 105"/>
                <a:gd name="T29" fmla="*/ 25 h 356"/>
                <a:gd name="T30" fmla="*/ 10 w 105"/>
                <a:gd name="T31" fmla="*/ 23 h 356"/>
                <a:gd name="T32" fmla="*/ 10 w 105"/>
                <a:gd name="T33" fmla="*/ 21 h 356"/>
                <a:gd name="T34" fmla="*/ 9 w 105"/>
                <a:gd name="T35" fmla="*/ 19 h 356"/>
                <a:gd name="T36" fmla="*/ 9 w 105"/>
                <a:gd name="T37" fmla="*/ 17 h 356"/>
                <a:gd name="T38" fmla="*/ 8 w 105"/>
                <a:gd name="T39" fmla="*/ 15 h 356"/>
                <a:gd name="T40" fmla="*/ 8 w 105"/>
                <a:gd name="T41" fmla="*/ 13 h 356"/>
                <a:gd name="T42" fmla="*/ 7 w 105"/>
                <a:gd name="T43" fmla="*/ 12 h 356"/>
                <a:gd name="T44" fmla="*/ 7 w 105"/>
                <a:gd name="T45" fmla="*/ 10 h 356"/>
                <a:gd name="T46" fmla="*/ 6 w 105"/>
                <a:gd name="T47" fmla="*/ 8 h 356"/>
                <a:gd name="T48" fmla="*/ 5 w 105"/>
                <a:gd name="T49" fmla="*/ 7 h 356"/>
                <a:gd name="T50" fmla="*/ 4 w 105"/>
                <a:gd name="T51" fmla="*/ 5 h 356"/>
                <a:gd name="T52" fmla="*/ 4 w 105"/>
                <a:gd name="T53" fmla="*/ 4 h 356"/>
                <a:gd name="T54" fmla="*/ 3 w 105"/>
                <a:gd name="T55" fmla="*/ 3 h 356"/>
                <a:gd name="T56" fmla="*/ 2 w 105"/>
                <a:gd name="T57" fmla="*/ 2 h 356"/>
                <a:gd name="T58" fmla="*/ 1 w 105"/>
                <a:gd name="T59" fmla="*/ 1 h 356"/>
                <a:gd name="T60" fmla="*/ 0 w 105"/>
                <a:gd name="T61" fmla="*/ 0 h 3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5" h="356">
                  <a:moveTo>
                    <a:pt x="105" y="356"/>
                  </a:moveTo>
                  <a:lnTo>
                    <a:pt x="104" y="349"/>
                  </a:lnTo>
                  <a:lnTo>
                    <a:pt x="104" y="339"/>
                  </a:lnTo>
                  <a:lnTo>
                    <a:pt x="102" y="331"/>
                  </a:lnTo>
                  <a:lnTo>
                    <a:pt x="100" y="322"/>
                  </a:lnTo>
                  <a:lnTo>
                    <a:pt x="99" y="312"/>
                  </a:lnTo>
                  <a:lnTo>
                    <a:pt x="99" y="302"/>
                  </a:lnTo>
                  <a:lnTo>
                    <a:pt x="95" y="289"/>
                  </a:lnTo>
                  <a:lnTo>
                    <a:pt x="95" y="277"/>
                  </a:lnTo>
                  <a:lnTo>
                    <a:pt x="92" y="263"/>
                  </a:lnTo>
                  <a:lnTo>
                    <a:pt x="92" y="252"/>
                  </a:lnTo>
                  <a:lnTo>
                    <a:pt x="89" y="237"/>
                  </a:lnTo>
                  <a:lnTo>
                    <a:pt x="87" y="223"/>
                  </a:lnTo>
                  <a:lnTo>
                    <a:pt x="83" y="208"/>
                  </a:lnTo>
                  <a:lnTo>
                    <a:pt x="82" y="195"/>
                  </a:lnTo>
                  <a:lnTo>
                    <a:pt x="77" y="178"/>
                  </a:lnTo>
                  <a:lnTo>
                    <a:pt x="73" y="163"/>
                  </a:lnTo>
                  <a:lnTo>
                    <a:pt x="70" y="148"/>
                  </a:lnTo>
                  <a:lnTo>
                    <a:pt x="67" y="133"/>
                  </a:lnTo>
                  <a:lnTo>
                    <a:pt x="62" y="118"/>
                  </a:lnTo>
                  <a:lnTo>
                    <a:pt x="58" y="104"/>
                  </a:lnTo>
                  <a:lnTo>
                    <a:pt x="53" y="89"/>
                  </a:lnTo>
                  <a:lnTo>
                    <a:pt x="50" y="77"/>
                  </a:lnTo>
                  <a:lnTo>
                    <a:pt x="43" y="62"/>
                  </a:lnTo>
                  <a:lnTo>
                    <a:pt x="38" y="50"/>
                  </a:lnTo>
                  <a:lnTo>
                    <a:pt x="31" y="40"/>
                  </a:lnTo>
                  <a:lnTo>
                    <a:pt x="26" y="30"/>
                  </a:lnTo>
                  <a:lnTo>
                    <a:pt x="20" y="20"/>
                  </a:lnTo>
                  <a:lnTo>
                    <a:pt x="13" y="12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0" name="Freeform 62"/>
            <p:cNvSpPr>
              <a:spLocks/>
            </p:cNvSpPr>
            <p:nvPr/>
          </p:nvSpPr>
          <p:spPr bwMode="auto">
            <a:xfrm>
              <a:off x="3375" y="2100"/>
              <a:ext cx="214" cy="51"/>
            </a:xfrm>
            <a:custGeom>
              <a:avLst/>
              <a:gdLst>
                <a:gd name="T0" fmla="*/ 53 w 430"/>
                <a:gd name="T1" fmla="*/ 13 h 102"/>
                <a:gd name="T2" fmla="*/ 52 w 430"/>
                <a:gd name="T3" fmla="*/ 12 h 102"/>
                <a:gd name="T4" fmla="*/ 51 w 430"/>
                <a:gd name="T5" fmla="*/ 12 h 102"/>
                <a:gd name="T6" fmla="*/ 49 w 430"/>
                <a:gd name="T7" fmla="*/ 11 h 102"/>
                <a:gd name="T8" fmla="*/ 47 w 430"/>
                <a:gd name="T9" fmla="*/ 10 h 102"/>
                <a:gd name="T10" fmla="*/ 46 w 430"/>
                <a:gd name="T11" fmla="*/ 9 h 102"/>
                <a:gd name="T12" fmla="*/ 44 w 430"/>
                <a:gd name="T13" fmla="*/ 9 h 102"/>
                <a:gd name="T14" fmla="*/ 42 w 430"/>
                <a:gd name="T15" fmla="*/ 8 h 102"/>
                <a:gd name="T16" fmla="*/ 40 w 430"/>
                <a:gd name="T17" fmla="*/ 8 h 102"/>
                <a:gd name="T18" fmla="*/ 38 w 430"/>
                <a:gd name="T19" fmla="*/ 7 h 102"/>
                <a:gd name="T20" fmla="*/ 36 w 430"/>
                <a:gd name="T21" fmla="*/ 6 h 102"/>
                <a:gd name="T22" fmla="*/ 34 w 430"/>
                <a:gd name="T23" fmla="*/ 6 h 102"/>
                <a:gd name="T24" fmla="*/ 32 w 430"/>
                <a:gd name="T25" fmla="*/ 5 h 102"/>
                <a:gd name="T26" fmla="*/ 30 w 430"/>
                <a:gd name="T27" fmla="*/ 5 h 102"/>
                <a:gd name="T28" fmla="*/ 28 w 430"/>
                <a:gd name="T29" fmla="*/ 4 h 102"/>
                <a:gd name="T30" fmla="*/ 25 w 430"/>
                <a:gd name="T31" fmla="*/ 4 h 102"/>
                <a:gd name="T32" fmla="*/ 23 w 430"/>
                <a:gd name="T33" fmla="*/ 4 h 102"/>
                <a:gd name="T34" fmla="*/ 21 w 430"/>
                <a:gd name="T35" fmla="*/ 3 h 102"/>
                <a:gd name="T36" fmla="*/ 19 w 430"/>
                <a:gd name="T37" fmla="*/ 3 h 102"/>
                <a:gd name="T38" fmla="*/ 17 w 430"/>
                <a:gd name="T39" fmla="*/ 3 h 102"/>
                <a:gd name="T40" fmla="*/ 15 w 430"/>
                <a:gd name="T41" fmla="*/ 2 h 102"/>
                <a:gd name="T42" fmla="*/ 13 w 430"/>
                <a:gd name="T43" fmla="*/ 2 h 102"/>
                <a:gd name="T44" fmla="*/ 11 w 430"/>
                <a:gd name="T45" fmla="*/ 2 h 102"/>
                <a:gd name="T46" fmla="*/ 9 w 430"/>
                <a:gd name="T47" fmla="*/ 1 h 102"/>
                <a:gd name="T48" fmla="*/ 8 w 430"/>
                <a:gd name="T49" fmla="*/ 1 h 102"/>
                <a:gd name="T50" fmla="*/ 6 w 430"/>
                <a:gd name="T51" fmla="*/ 1 h 102"/>
                <a:gd name="T52" fmla="*/ 5 w 430"/>
                <a:gd name="T53" fmla="*/ 1 h 102"/>
                <a:gd name="T54" fmla="*/ 4 w 430"/>
                <a:gd name="T55" fmla="*/ 1 h 102"/>
                <a:gd name="T56" fmla="*/ 3 w 430"/>
                <a:gd name="T57" fmla="*/ 1 h 102"/>
                <a:gd name="T58" fmla="*/ 1 w 430"/>
                <a:gd name="T59" fmla="*/ 0 h 102"/>
                <a:gd name="T60" fmla="*/ 0 w 430"/>
                <a:gd name="T61" fmla="*/ 0 h 1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30" h="102">
                  <a:moveTo>
                    <a:pt x="430" y="102"/>
                  </a:moveTo>
                  <a:lnTo>
                    <a:pt x="420" y="95"/>
                  </a:lnTo>
                  <a:lnTo>
                    <a:pt x="409" y="89"/>
                  </a:lnTo>
                  <a:lnTo>
                    <a:pt x="396" y="82"/>
                  </a:lnTo>
                  <a:lnTo>
                    <a:pt x="384" y="77"/>
                  </a:lnTo>
                  <a:lnTo>
                    <a:pt x="369" y="72"/>
                  </a:lnTo>
                  <a:lnTo>
                    <a:pt x="356" y="67"/>
                  </a:lnTo>
                  <a:lnTo>
                    <a:pt x="341" y="62"/>
                  </a:lnTo>
                  <a:lnTo>
                    <a:pt x="327" y="57"/>
                  </a:lnTo>
                  <a:lnTo>
                    <a:pt x="310" y="52"/>
                  </a:lnTo>
                  <a:lnTo>
                    <a:pt x="294" y="47"/>
                  </a:lnTo>
                  <a:lnTo>
                    <a:pt x="277" y="43"/>
                  </a:lnTo>
                  <a:lnTo>
                    <a:pt x="260" y="40"/>
                  </a:lnTo>
                  <a:lnTo>
                    <a:pt x="242" y="35"/>
                  </a:lnTo>
                  <a:lnTo>
                    <a:pt x="225" y="32"/>
                  </a:lnTo>
                  <a:lnTo>
                    <a:pt x="206" y="28"/>
                  </a:lnTo>
                  <a:lnTo>
                    <a:pt x="191" y="27"/>
                  </a:lnTo>
                  <a:lnTo>
                    <a:pt x="173" y="22"/>
                  </a:lnTo>
                  <a:lnTo>
                    <a:pt x="156" y="20"/>
                  </a:lnTo>
                  <a:lnTo>
                    <a:pt x="139" y="17"/>
                  </a:lnTo>
                  <a:lnTo>
                    <a:pt x="124" y="15"/>
                  </a:lnTo>
                  <a:lnTo>
                    <a:pt x="109" y="12"/>
                  </a:lnTo>
                  <a:lnTo>
                    <a:pt x="94" y="10"/>
                  </a:lnTo>
                  <a:lnTo>
                    <a:pt x="79" y="6"/>
                  </a:lnTo>
                  <a:lnTo>
                    <a:pt x="67" y="6"/>
                  </a:lnTo>
                  <a:lnTo>
                    <a:pt x="54" y="5"/>
                  </a:lnTo>
                  <a:lnTo>
                    <a:pt x="42" y="3"/>
                  </a:lnTo>
                  <a:lnTo>
                    <a:pt x="32" y="1"/>
                  </a:lnTo>
                  <a:lnTo>
                    <a:pt x="24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1" name="Freeform 63"/>
            <p:cNvSpPr>
              <a:spLocks/>
            </p:cNvSpPr>
            <p:nvPr/>
          </p:nvSpPr>
          <p:spPr bwMode="auto">
            <a:xfrm>
              <a:off x="3102" y="2017"/>
              <a:ext cx="273" cy="83"/>
            </a:xfrm>
            <a:custGeom>
              <a:avLst/>
              <a:gdLst>
                <a:gd name="T0" fmla="*/ 69 w 545"/>
                <a:gd name="T1" fmla="*/ 21 h 166"/>
                <a:gd name="T2" fmla="*/ 67 w 545"/>
                <a:gd name="T3" fmla="*/ 21 h 166"/>
                <a:gd name="T4" fmla="*/ 65 w 545"/>
                <a:gd name="T5" fmla="*/ 21 h 166"/>
                <a:gd name="T6" fmla="*/ 63 w 545"/>
                <a:gd name="T7" fmla="*/ 20 h 166"/>
                <a:gd name="T8" fmla="*/ 61 w 545"/>
                <a:gd name="T9" fmla="*/ 20 h 166"/>
                <a:gd name="T10" fmla="*/ 59 w 545"/>
                <a:gd name="T11" fmla="*/ 19 h 166"/>
                <a:gd name="T12" fmla="*/ 57 w 545"/>
                <a:gd name="T13" fmla="*/ 18 h 166"/>
                <a:gd name="T14" fmla="*/ 56 w 545"/>
                <a:gd name="T15" fmla="*/ 18 h 166"/>
                <a:gd name="T16" fmla="*/ 55 w 545"/>
                <a:gd name="T17" fmla="*/ 18 h 166"/>
                <a:gd name="T18" fmla="*/ 53 w 545"/>
                <a:gd name="T19" fmla="*/ 17 h 166"/>
                <a:gd name="T20" fmla="*/ 52 w 545"/>
                <a:gd name="T21" fmla="*/ 17 h 166"/>
                <a:gd name="T22" fmla="*/ 51 w 545"/>
                <a:gd name="T23" fmla="*/ 17 h 166"/>
                <a:gd name="T24" fmla="*/ 49 w 545"/>
                <a:gd name="T25" fmla="*/ 16 h 166"/>
                <a:gd name="T26" fmla="*/ 48 w 545"/>
                <a:gd name="T27" fmla="*/ 16 h 166"/>
                <a:gd name="T28" fmla="*/ 46 w 545"/>
                <a:gd name="T29" fmla="*/ 15 h 166"/>
                <a:gd name="T30" fmla="*/ 45 w 545"/>
                <a:gd name="T31" fmla="*/ 15 h 166"/>
                <a:gd name="T32" fmla="*/ 44 w 545"/>
                <a:gd name="T33" fmla="*/ 15 h 166"/>
                <a:gd name="T34" fmla="*/ 42 w 545"/>
                <a:gd name="T35" fmla="*/ 14 h 166"/>
                <a:gd name="T36" fmla="*/ 41 w 545"/>
                <a:gd name="T37" fmla="*/ 14 h 166"/>
                <a:gd name="T38" fmla="*/ 39 w 545"/>
                <a:gd name="T39" fmla="*/ 13 h 166"/>
                <a:gd name="T40" fmla="*/ 38 w 545"/>
                <a:gd name="T41" fmla="*/ 13 h 166"/>
                <a:gd name="T42" fmla="*/ 36 w 545"/>
                <a:gd name="T43" fmla="*/ 12 h 166"/>
                <a:gd name="T44" fmla="*/ 35 w 545"/>
                <a:gd name="T45" fmla="*/ 12 h 166"/>
                <a:gd name="T46" fmla="*/ 34 w 545"/>
                <a:gd name="T47" fmla="*/ 12 h 166"/>
                <a:gd name="T48" fmla="*/ 32 w 545"/>
                <a:gd name="T49" fmla="*/ 11 h 166"/>
                <a:gd name="T50" fmla="*/ 31 w 545"/>
                <a:gd name="T51" fmla="*/ 11 h 166"/>
                <a:gd name="T52" fmla="*/ 29 w 545"/>
                <a:gd name="T53" fmla="*/ 10 h 166"/>
                <a:gd name="T54" fmla="*/ 28 w 545"/>
                <a:gd name="T55" fmla="*/ 10 h 166"/>
                <a:gd name="T56" fmla="*/ 26 w 545"/>
                <a:gd name="T57" fmla="*/ 9 h 166"/>
                <a:gd name="T58" fmla="*/ 25 w 545"/>
                <a:gd name="T59" fmla="*/ 9 h 166"/>
                <a:gd name="T60" fmla="*/ 24 w 545"/>
                <a:gd name="T61" fmla="*/ 8 h 166"/>
                <a:gd name="T62" fmla="*/ 22 w 545"/>
                <a:gd name="T63" fmla="*/ 8 h 166"/>
                <a:gd name="T64" fmla="*/ 21 w 545"/>
                <a:gd name="T65" fmla="*/ 7 h 166"/>
                <a:gd name="T66" fmla="*/ 19 w 545"/>
                <a:gd name="T67" fmla="*/ 7 h 166"/>
                <a:gd name="T68" fmla="*/ 18 w 545"/>
                <a:gd name="T69" fmla="*/ 6 h 166"/>
                <a:gd name="T70" fmla="*/ 17 w 545"/>
                <a:gd name="T71" fmla="*/ 6 h 166"/>
                <a:gd name="T72" fmla="*/ 16 w 545"/>
                <a:gd name="T73" fmla="*/ 5 h 166"/>
                <a:gd name="T74" fmla="*/ 14 w 545"/>
                <a:gd name="T75" fmla="*/ 5 h 166"/>
                <a:gd name="T76" fmla="*/ 13 w 545"/>
                <a:gd name="T77" fmla="*/ 5 h 166"/>
                <a:gd name="T78" fmla="*/ 12 w 545"/>
                <a:gd name="T79" fmla="*/ 4 h 166"/>
                <a:gd name="T80" fmla="*/ 11 w 545"/>
                <a:gd name="T81" fmla="*/ 4 h 166"/>
                <a:gd name="T82" fmla="*/ 10 w 545"/>
                <a:gd name="T83" fmla="*/ 4 h 166"/>
                <a:gd name="T84" fmla="*/ 9 w 545"/>
                <a:gd name="T85" fmla="*/ 3 h 166"/>
                <a:gd name="T86" fmla="*/ 7 w 545"/>
                <a:gd name="T87" fmla="*/ 2 h 166"/>
                <a:gd name="T88" fmla="*/ 5 w 545"/>
                <a:gd name="T89" fmla="*/ 2 h 166"/>
                <a:gd name="T90" fmla="*/ 4 w 545"/>
                <a:gd name="T91" fmla="*/ 1 h 166"/>
                <a:gd name="T92" fmla="*/ 3 w 545"/>
                <a:gd name="T93" fmla="*/ 1 h 166"/>
                <a:gd name="T94" fmla="*/ 1 w 545"/>
                <a:gd name="T95" fmla="*/ 0 h 166"/>
                <a:gd name="T96" fmla="*/ 0 w 545"/>
                <a:gd name="T97" fmla="*/ 0 h 1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5" h="166">
                  <a:moveTo>
                    <a:pt x="545" y="166"/>
                  </a:moveTo>
                  <a:lnTo>
                    <a:pt x="532" y="162"/>
                  </a:lnTo>
                  <a:lnTo>
                    <a:pt x="518" y="161"/>
                  </a:lnTo>
                  <a:lnTo>
                    <a:pt x="503" y="157"/>
                  </a:lnTo>
                  <a:lnTo>
                    <a:pt x="488" y="154"/>
                  </a:lnTo>
                  <a:lnTo>
                    <a:pt x="470" y="149"/>
                  </a:lnTo>
                  <a:lnTo>
                    <a:pt x="453" y="144"/>
                  </a:lnTo>
                  <a:lnTo>
                    <a:pt x="443" y="141"/>
                  </a:lnTo>
                  <a:lnTo>
                    <a:pt x="433" y="139"/>
                  </a:lnTo>
                  <a:lnTo>
                    <a:pt x="423" y="136"/>
                  </a:lnTo>
                  <a:lnTo>
                    <a:pt x="413" y="134"/>
                  </a:lnTo>
                  <a:lnTo>
                    <a:pt x="401" y="129"/>
                  </a:lnTo>
                  <a:lnTo>
                    <a:pt x="389" y="127"/>
                  </a:lnTo>
                  <a:lnTo>
                    <a:pt x="377" y="122"/>
                  </a:lnTo>
                  <a:lnTo>
                    <a:pt x="367" y="120"/>
                  </a:lnTo>
                  <a:lnTo>
                    <a:pt x="356" y="115"/>
                  </a:lnTo>
                  <a:lnTo>
                    <a:pt x="345" y="114"/>
                  </a:lnTo>
                  <a:lnTo>
                    <a:pt x="334" y="109"/>
                  </a:lnTo>
                  <a:lnTo>
                    <a:pt x="324" y="107"/>
                  </a:lnTo>
                  <a:lnTo>
                    <a:pt x="310" y="102"/>
                  </a:lnTo>
                  <a:lnTo>
                    <a:pt x="298" y="99"/>
                  </a:lnTo>
                  <a:lnTo>
                    <a:pt x="287" y="95"/>
                  </a:lnTo>
                  <a:lnTo>
                    <a:pt x="277" y="92"/>
                  </a:lnTo>
                  <a:lnTo>
                    <a:pt x="265" y="89"/>
                  </a:lnTo>
                  <a:lnTo>
                    <a:pt x="253" y="85"/>
                  </a:lnTo>
                  <a:lnTo>
                    <a:pt x="241" y="82"/>
                  </a:lnTo>
                  <a:lnTo>
                    <a:pt x="231" y="79"/>
                  </a:lnTo>
                  <a:lnTo>
                    <a:pt x="220" y="74"/>
                  </a:lnTo>
                  <a:lnTo>
                    <a:pt x="208" y="70"/>
                  </a:lnTo>
                  <a:lnTo>
                    <a:pt x="196" y="67"/>
                  </a:lnTo>
                  <a:lnTo>
                    <a:pt x="186" y="63"/>
                  </a:lnTo>
                  <a:lnTo>
                    <a:pt x="174" y="58"/>
                  </a:lnTo>
                  <a:lnTo>
                    <a:pt x="163" y="55"/>
                  </a:lnTo>
                  <a:lnTo>
                    <a:pt x="152" y="52"/>
                  </a:lnTo>
                  <a:lnTo>
                    <a:pt x="142" y="48"/>
                  </a:lnTo>
                  <a:lnTo>
                    <a:pt x="132" y="43"/>
                  </a:lnTo>
                  <a:lnTo>
                    <a:pt x="122" y="40"/>
                  </a:lnTo>
                  <a:lnTo>
                    <a:pt x="112" y="37"/>
                  </a:lnTo>
                  <a:lnTo>
                    <a:pt x="104" y="33"/>
                  </a:lnTo>
                  <a:lnTo>
                    <a:pt x="94" y="30"/>
                  </a:lnTo>
                  <a:lnTo>
                    <a:pt x="85" y="28"/>
                  </a:lnTo>
                  <a:lnTo>
                    <a:pt x="77" y="25"/>
                  </a:lnTo>
                  <a:lnTo>
                    <a:pt x="70" y="23"/>
                  </a:lnTo>
                  <a:lnTo>
                    <a:pt x="54" y="16"/>
                  </a:lnTo>
                  <a:lnTo>
                    <a:pt x="40" y="11"/>
                  </a:lnTo>
                  <a:lnTo>
                    <a:pt x="28" y="8"/>
                  </a:lnTo>
                  <a:lnTo>
                    <a:pt x="18" y="5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2" name="Freeform 64"/>
            <p:cNvSpPr>
              <a:spLocks/>
            </p:cNvSpPr>
            <p:nvPr/>
          </p:nvSpPr>
          <p:spPr bwMode="auto">
            <a:xfrm>
              <a:off x="3096" y="2016"/>
              <a:ext cx="6" cy="2"/>
            </a:xfrm>
            <a:custGeom>
              <a:avLst/>
              <a:gdLst>
                <a:gd name="T0" fmla="*/ 2 w 12"/>
                <a:gd name="T1" fmla="*/ 1 h 3"/>
                <a:gd name="T2" fmla="*/ 1 w 12"/>
                <a:gd name="T3" fmla="*/ 0 h 3"/>
                <a:gd name="T4" fmla="*/ 0 w 12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lnTo>
                    <a:pt x="5" y="0"/>
                  </a:lnTo>
                  <a:lnTo>
                    <a:pt x="0" y="3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3" name="Freeform 65"/>
            <p:cNvSpPr>
              <a:spLocks/>
            </p:cNvSpPr>
            <p:nvPr/>
          </p:nvSpPr>
          <p:spPr bwMode="auto">
            <a:xfrm>
              <a:off x="3023" y="1787"/>
              <a:ext cx="73" cy="231"/>
            </a:xfrm>
            <a:custGeom>
              <a:avLst/>
              <a:gdLst>
                <a:gd name="T0" fmla="*/ 19 w 146"/>
                <a:gd name="T1" fmla="*/ 58 h 461"/>
                <a:gd name="T2" fmla="*/ 18 w 146"/>
                <a:gd name="T3" fmla="*/ 57 h 461"/>
                <a:gd name="T4" fmla="*/ 18 w 146"/>
                <a:gd name="T5" fmla="*/ 55 h 461"/>
                <a:gd name="T6" fmla="*/ 17 w 146"/>
                <a:gd name="T7" fmla="*/ 54 h 461"/>
                <a:gd name="T8" fmla="*/ 17 w 146"/>
                <a:gd name="T9" fmla="*/ 52 h 461"/>
                <a:gd name="T10" fmla="*/ 16 w 146"/>
                <a:gd name="T11" fmla="*/ 51 h 461"/>
                <a:gd name="T12" fmla="*/ 16 w 146"/>
                <a:gd name="T13" fmla="*/ 50 h 461"/>
                <a:gd name="T14" fmla="*/ 16 w 146"/>
                <a:gd name="T15" fmla="*/ 48 h 461"/>
                <a:gd name="T16" fmla="*/ 15 w 146"/>
                <a:gd name="T17" fmla="*/ 47 h 461"/>
                <a:gd name="T18" fmla="*/ 15 w 146"/>
                <a:gd name="T19" fmla="*/ 46 h 461"/>
                <a:gd name="T20" fmla="*/ 15 w 146"/>
                <a:gd name="T21" fmla="*/ 44 h 461"/>
                <a:gd name="T22" fmla="*/ 14 w 146"/>
                <a:gd name="T23" fmla="*/ 43 h 461"/>
                <a:gd name="T24" fmla="*/ 14 w 146"/>
                <a:gd name="T25" fmla="*/ 42 h 461"/>
                <a:gd name="T26" fmla="*/ 13 w 146"/>
                <a:gd name="T27" fmla="*/ 41 h 461"/>
                <a:gd name="T28" fmla="*/ 13 w 146"/>
                <a:gd name="T29" fmla="*/ 39 h 461"/>
                <a:gd name="T30" fmla="*/ 12 w 146"/>
                <a:gd name="T31" fmla="*/ 38 h 461"/>
                <a:gd name="T32" fmla="*/ 12 w 146"/>
                <a:gd name="T33" fmla="*/ 37 h 461"/>
                <a:gd name="T34" fmla="*/ 12 w 146"/>
                <a:gd name="T35" fmla="*/ 36 h 461"/>
                <a:gd name="T36" fmla="*/ 11 w 146"/>
                <a:gd name="T37" fmla="*/ 34 h 461"/>
                <a:gd name="T38" fmla="*/ 11 w 146"/>
                <a:gd name="T39" fmla="*/ 33 h 461"/>
                <a:gd name="T40" fmla="*/ 11 w 146"/>
                <a:gd name="T41" fmla="*/ 32 h 461"/>
                <a:gd name="T42" fmla="*/ 10 w 146"/>
                <a:gd name="T43" fmla="*/ 30 h 461"/>
                <a:gd name="T44" fmla="*/ 9 w 146"/>
                <a:gd name="T45" fmla="*/ 27 h 461"/>
                <a:gd name="T46" fmla="*/ 8 w 146"/>
                <a:gd name="T47" fmla="*/ 25 h 461"/>
                <a:gd name="T48" fmla="*/ 8 w 146"/>
                <a:gd name="T49" fmla="*/ 23 h 461"/>
                <a:gd name="T50" fmla="*/ 7 w 146"/>
                <a:gd name="T51" fmla="*/ 21 h 461"/>
                <a:gd name="T52" fmla="*/ 6 w 146"/>
                <a:gd name="T53" fmla="*/ 19 h 461"/>
                <a:gd name="T54" fmla="*/ 6 w 146"/>
                <a:gd name="T55" fmla="*/ 17 h 461"/>
                <a:gd name="T56" fmla="*/ 5 w 146"/>
                <a:gd name="T57" fmla="*/ 15 h 461"/>
                <a:gd name="T58" fmla="*/ 4 w 146"/>
                <a:gd name="T59" fmla="*/ 13 h 461"/>
                <a:gd name="T60" fmla="*/ 4 w 146"/>
                <a:gd name="T61" fmla="*/ 12 h 461"/>
                <a:gd name="T62" fmla="*/ 3 w 146"/>
                <a:gd name="T63" fmla="*/ 10 h 461"/>
                <a:gd name="T64" fmla="*/ 3 w 146"/>
                <a:gd name="T65" fmla="*/ 9 h 461"/>
                <a:gd name="T66" fmla="*/ 2 w 146"/>
                <a:gd name="T67" fmla="*/ 7 h 461"/>
                <a:gd name="T68" fmla="*/ 2 w 146"/>
                <a:gd name="T69" fmla="*/ 6 h 461"/>
                <a:gd name="T70" fmla="*/ 2 w 146"/>
                <a:gd name="T71" fmla="*/ 5 h 461"/>
                <a:gd name="T72" fmla="*/ 1 w 146"/>
                <a:gd name="T73" fmla="*/ 4 h 461"/>
                <a:gd name="T74" fmla="*/ 1 w 146"/>
                <a:gd name="T75" fmla="*/ 3 h 461"/>
                <a:gd name="T76" fmla="*/ 1 w 146"/>
                <a:gd name="T77" fmla="*/ 2 h 461"/>
                <a:gd name="T78" fmla="*/ 0 w 146"/>
                <a:gd name="T79" fmla="*/ 1 h 461"/>
                <a:gd name="T80" fmla="*/ 0 w 146"/>
                <a:gd name="T81" fmla="*/ 0 h 4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" h="461">
                  <a:moveTo>
                    <a:pt x="146" y="461"/>
                  </a:moveTo>
                  <a:lnTo>
                    <a:pt x="141" y="450"/>
                  </a:lnTo>
                  <a:lnTo>
                    <a:pt x="138" y="438"/>
                  </a:lnTo>
                  <a:lnTo>
                    <a:pt x="134" y="426"/>
                  </a:lnTo>
                  <a:lnTo>
                    <a:pt x="131" y="416"/>
                  </a:lnTo>
                  <a:lnTo>
                    <a:pt x="128" y="404"/>
                  </a:lnTo>
                  <a:lnTo>
                    <a:pt x="124" y="394"/>
                  </a:lnTo>
                  <a:lnTo>
                    <a:pt x="121" y="384"/>
                  </a:lnTo>
                  <a:lnTo>
                    <a:pt x="119" y="374"/>
                  </a:lnTo>
                  <a:lnTo>
                    <a:pt x="114" y="362"/>
                  </a:lnTo>
                  <a:lnTo>
                    <a:pt x="113" y="352"/>
                  </a:lnTo>
                  <a:lnTo>
                    <a:pt x="107" y="342"/>
                  </a:lnTo>
                  <a:lnTo>
                    <a:pt x="106" y="332"/>
                  </a:lnTo>
                  <a:lnTo>
                    <a:pt x="102" y="322"/>
                  </a:lnTo>
                  <a:lnTo>
                    <a:pt x="99" y="312"/>
                  </a:lnTo>
                  <a:lnTo>
                    <a:pt x="96" y="302"/>
                  </a:lnTo>
                  <a:lnTo>
                    <a:pt x="94" y="292"/>
                  </a:lnTo>
                  <a:lnTo>
                    <a:pt x="89" y="282"/>
                  </a:lnTo>
                  <a:lnTo>
                    <a:pt x="87" y="272"/>
                  </a:lnTo>
                  <a:lnTo>
                    <a:pt x="82" y="262"/>
                  </a:lnTo>
                  <a:lnTo>
                    <a:pt x="81" y="252"/>
                  </a:lnTo>
                  <a:lnTo>
                    <a:pt x="74" y="233"/>
                  </a:lnTo>
                  <a:lnTo>
                    <a:pt x="69" y="216"/>
                  </a:lnTo>
                  <a:lnTo>
                    <a:pt x="62" y="198"/>
                  </a:lnTo>
                  <a:lnTo>
                    <a:pt x="57" y="181"/>
                  </a:lnTo>
                  <a:lnTo>
                    <a:pt x="52" y="164"/>
                  </a:lnTo>
                  <a:lnTo>
                    <a:pt x="47" y="149"/>
                  </a:lnTo>
                  <a:lnTo>
                    <a:pt x="42" y="133"/>
                  </a:lnTo>
                  <a:lnTo>
                    <a:pt x="37" y="118"/>
                  </a:lnTo>
                  <a:lnTo>
                    <a:pt x="32" y="104"/>
                  </a:lnTo>
                  <a:lnTo>
                    <a:pt x="27" y="91"/>
                  </a:lnTo>
                  <a:lnTo>
                    <a:pt x="22" y="77"/>
                  </a:lnTo>
                  <a:lnTo>
                    <a:pt x="19" y="66"/>
                  </a:lnTo>
                  <a:lnTo>
                    <a:pt x="15" y="55"/>
                  </a:lnTo>
                  <a:lnTo>
                    <a:pt x="14" y="45"/>
                  </a:lnTo>
                  <a:lnTo>
                    <a:pt x="9" y="35"/>
                  </a:lnTo>
                  <a:lnTo>
                    <a:pt x="7" y="27"/>
                  </a:lnTo>
                  <a:lnTo>
                    <a:pt x="3" y="19"/>
                  </a:lnTo>
                  <a:lnTo>
                    <a:pt x="3" y="14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4" name="Freeform 66"/>
            <p:cNvSpPr>
              <a:spLocks/>
            </p:cNvSpPr>
            <p:nvPr/>
          </p:nvSpPr>
          <p:spPr bwMode="auto">
            <a:xfrm>
              <a:off x="3016" y="1784"/>
              <a:ext cx="7" cy="3"/>
            </a:xfrm>
            <a:custGeom>
              <a:avLst/>
              <a:gdLst>
                <a:gd name="T0" fmla="*/ 2 w 13"/>
                <a:gd name="T1" fmla="*/ 0 h 7"/>
                <a:gd name="T2" fmla="*/ 1 w 13"/>
                <a:gd name="T3" fmla="*/ 0 h 7"/>
                <a:gd name="T4" fmla="*/ 0 w 1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5" name="Freeform 67"/>
            <p:cNvSpPr>
              <a:spLocks/>
            </p:cNvSpPr>
            <p:nvPr/>
          </p:nvSpPr>
          <p:spPr bwMode="auto">
            <a:xfrm>
              <a:off x="3005" y="1784"/>
              <a:ext cx="11" cy="2"/>
            </a:xfrm>
            <a:custGeom>
              <a:avLst/>
              <a:gdLst>
                <a:gd name="T0" fmla="*/ 2 w 24"/>
                <a:gd name="T1" fmla="*/ 0 h 5"/>
                <a:gd name="T2" fmla="*/ 1 w 24"/>
                <a:gd name="T3" fmla="*/ 0 h 5"/>
                <a:gd name="T4" fmla="*/ 0 w 2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">
                  <a:moveTo>
                    <a:pt x="24" y="0"/>
                  </a:moveTo>
                  <a:lnTo>
                    <a:pt x="12" y="2"/>
                  </a:lnTo>
                  <a:lnTo>
                    <a:pt x="0" y="5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6" name="Freeform 68"/>
            <p:cNvSpPr>
              <a:spLocks/>
            </p:cNvSpPr>
            <p:nvPr/>
          </p:nvSpPr>
          <p:spPr bwMode="auto">
            <a:xfrm>
              <a:off x="3005" y="178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7" name="Freeform 69"/>
            <p:cNvSpPr>
              <a:spLocks/>
            </p:cNvSpPr>
            <p:nvPr/>
          </p:nvSpPr>
          <p:spPr bwMode="auto">
            <a:xfrm>
              <a:off x="3001" y="1643"/>
              <a:ext cx="20" cy="142"/>
            </a:xfrm>
            <a:custGeom>
              <a:avLst/>
              <a:gdLst>
                <a:gd name="T0" fmla="*/ 0 w 41"/>
                <a:gd name="T1" fmla="*/ 35 h 285"/>
                <a:gd name="T2" fmla="*/ 0 w 41"/>
                <a:gd name="T3" fmla="*/ 33 h 285"/>
                <a:gd name="T4" fmla="*/ 0 w 41"/>
                <a:gd name="T5" fmla="*/ 32 h 285"/>
                <a:gd name="T6" fmla="*/ 0 w 41"/>
                <a:gd name="T7" fmla="*/ 31 h 285"/>
                <a:gd name="T8" fmla="*/ 0 w 41"/>
                <a:gd name="T9" fmla="*/ 29 h 285"/>
                <a:gd name="T10" fmla="*/ 0 w 41"/>
                <a:gd name="T11" fmla="*/ 27 h 285"/>
                <a:gd name="T12" fmla="*/ 0 w 41"/>
                <a:gd name="T13" fmla="*/ 26 h 285"/>
                <a:gd name="T14" fmla="*/ 0 w 41"/>
                <a:gd name="T15" fmla="*/ 24 h 285"/>
                <a:gd name="T16" fmla="*/ 0 w 41"/>
                <a:gd name="T17" fmla="*/ 23 h 285"/>
                <a:gd name="T18" fmla="*/ 0 w 41"/>
                <a:gd name="T19" fmla="*/ 22 h 285"/>
                <a:gd name="T20" fmla="*/ 0 w 41"/>
                <a:gd name="T21" fmla="*/ 20 h 285"/>
                <a:gd name="T22" fmla="*/ 0 w 41"/>
                <a:gd name="T23" fmla="*/ 19 h 285"/>
                <a:gd name="T24" fmla="*/ 0 w 41"/>
                <a:gd name="T25" fmla="*/ 17 h 285"/>
                <a:gd name="T26" fmla="*/ 0 w 41"/>
                <a:gd name="T27" fmla="*/ 16 h 285"/>
                <a:gd name="T28" fmla="*/ 1 w 41"/>
                <a:gd name="T29" fmla="*/ 14 h 285"/>
                <a:gd name="T30" fmla="*/ 1 w 41"/>
                <a:gd name="T31" fmla="*/ 13 h 285"/>
                <a:gd name="T32" fmla="*/ 1 w 41"/>
                <a:gd name="T33" fmla="*/ 12 h 285"/>
                <a:gd name="T34" fmla="*/ 1 w 41"/>
                <a:gd name="T35" fmla="*/ 10 h 285"/>
                <a:gd name="T36" fmla="*/ 2 w 41"/>
                <a:gd name="T37" fmla="*/ 9 h 285"/>
                <a:gd name="T38" fmla="*/ 2 w 41"/>
                <a:gd name="T39" fmla="*/ 8 h 285"/>
                <a:gd name="T40" fmla="*/ 2 w 41"/>
                <a:gd name="T41" fmla="*/ 7 h 285"/>
                <a:gd name="T42" fmla="*/ 3 w 41"/>
                <a:gd name="T43" fmla="*/ 5 h 285"/>
                <a:gd name="T44" fmla="*/ 3 w 41"/>
                <a:gd name="T45" fmla="*/ 3 h 285"/>
                <a:gd name="T46" fmla="*/ 4 w 41"/>
                <a:gd name="T47" fmla="*/ 1 h 285"/>
                <a:gd name="T48" fmla="*/ 4 w 41"/>
                <a:gd name="T49" fmla="*/ 0 h 285"/>
                <a:gd name="T50" fmla="*/ 4 w 41"/>
                <a:gd name="T51" fmla="*/ 0 h 285"/>
                <a:gd name="T52" fmla="*/ 5 w 41"/>
                <a:gd name="T53" fmla="*/ 0 h 2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285">
                  <a:moveTo>
                    <a:pt x="7" y="285"/>
                  </a:moveTo>
                  <a:lnTo>
                    <a:pt x="4" y="271"/>
                  </a:lnTo>
                  <a:lnTo>
                    <a:pt x="2" y="260"/>
                  </a:lnTo>
                  <a:lnTo>
                    <a:pt x="0" y="248"/>
                  </a:lnTo>
                  <a:lnTo>
                    <a:pt x="0" y="236"/>
                  </a:lnTo>
                  <a:lnTo>
                    <a:pt x="0" y="223"/>
                  </a:lnTo>
                  <a:lnTo>
                    <a:pt x="0" y="213"/>
                  </a:lnTo>
                  <a:lnTo>
                    <a:pt x="0" y="199"/>
                  </a:lnTo>
                  <a:lnTo>
                    <a:pt x="2" y="189"/>
                  </a:lnTo>
                  <a:lnTo>
                    <a:pt x="2" y="176"/>
                  </a:lnTo>
                  <a:lnTo>
                    <a:pt x="2" y="164"/>
                  </a:lnTo>
                  <a:lnTo>
                    <a:pt x="4" y="152"/>
                  </a:lnTo>
                  <a:lnTo>
                    <a:pt x="6" y="141"/>
                  </a:lnTo>
                  <a:lnTo>
                    <a:pt x="7" y="129"/>
                  </a:lnTo>
                  <a:lnTo>
                    <a:pt x="9" y="117"/>
                  </a:lnTo>
                  <a:lnTo>
                    <a:pt x="11" y="107"/>
                  </a:lnTo>
                  <a:lnTo>
                    <a:pt x="14" y="97"/>
                  </a:lnTo>
                  <a:lnTo>
                    <a:pt x="14" y="85"/>
                  </a:lnTo>
                  <a:lnTo>
                    <a:pt x="17" y="75"/>
                  </a:lnTo>
                  <a:lnTo>
                    <a:pt x="19" y="65"/>
                  </a:lnTo>
                  <a:lnTo>
                    <a:pt x="22" y="57"/>
                  </a:lnTo>
                  <a:lnTo>
                    <a:pt x="26" y="40"/>
                  </a:lnTo>
                  <a:lnTo>
                    <a:pt x="31" y="26"/>
                  </a:lnTo>
                  <a:lnTo>
                    <a:pt x="32" y="15"/>
                  </a:lnTo>
                  <a:lnTo>
                    <a:pt x="36" y="6"/>
                  </a:lnTo>
                  <a:lnTo>
                    <a:pt x="37" y="0"/>
                  </a:lnTo>
                  <a:lnTo>
                    <a:pt x="41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8" name="Freeform 70"/>
            <p:cNvSpPr>
              <a:spLocks/>
            </p:cNvSpPr>
            <p:nvPr/>
          </p:nvSpPr>
          <p:spPr bwMode="auto">
            <a:xfrm>
              <a:off x="3021" y="1638"/>
              <a:ext cx="1" cy="5"/>
            </a:xfrm>
            <a:custGeom>
              <a:avLst/>
              <a:gdLst>
                <a:gd name="T0" fmla="*/ 1 w 2"/>
                <a:gd name="T1" fmla="*/ 2 h 10"/>
                <a:gd name="T2" fmla="*/ 0 w 2"/>
                <a:gd name="T3" fmla="*/ 1 h 10"/>
                <a:gd name="T4" fmla="*/ 0 w 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09" name="Freeform 71"/>
            <p:cNvSpPr>
              <a:spLocks/>
            </p:cNvSpPr>
            <p:nvPr/>
          </p:nvSpPr>
          <p:spPr bwMode="auto">
            <a:xfrm>
              <a:off x="3021" y="1629"/>
              <a:ext cx="31" cy="9"/>
            </a:xfrm>
            <a:custGeom>
              <a:avLst/>
              <a:gdLst>
                <a:gd name="T0" fmla="*/ 0 w 64"/>
                <a:gd name="T1" fmla="*/ 2 h 19"/>
                <a:gd name="T2" fmla="*/ 2 w 64"/>
                <a:gd name="T3" fmla="*/ 2 h 19"/>
                <a:gd name="T4" fmla="*/ 4 w 64"/>
                <a:gd name="T5" fmla="*/ 1 h 19"/>
                <a:gd name="T6" fmla="*/ 6 w 64"/>
                <a:gd name="T7" fmla="*/ 0 h 19"/>
                <a:gd name="T8" fmla="*/ 7 w 64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9">
                  <a:moveTo>
                    <a:pt x="0" y="19"/>
                  </a:moveTo>
                  <a:lnTo>
                    <a:pt x="17" y="17"/>
                  </a:lnTo>
                  <a:lnTo>
                    <a:pt x="34" y="14"/>
                  </a:lnTo>
                  <a:lnTo>
                    <a:pt x="49" y="7"/>
                  </a:lnTo>
                  <a:lnTo>
                    <a:pt x="64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0" name="Freeform 72"/>
            <p:cNvSpPr>
              <a:spLocks/>
            </p:cNvSpPr>
            <p:nvPr/>
          </p:nvSpPr>
          <p:spPr bwMode="auto">
            <a:xfrm>
              <a:off x="3052" y="1409"/>
              <a:ext cx="64" cy="220"/>
            </a:xfrm>
            <a:custGeom>
              <a:avLst/>
              <a:gdLst>
                <a:gd name="T0" fmla="*/ 0 w 127"/>
                <a:gd name="T1" fmla="*/ 55 h 439"/>
                <a:gd name="T2" fmla="*/ 1 w 127"/>
                <a:gd name="T3" fmla="*/ 54 h 439"/>
                <a:gd name="T4" fmla="*/ 2 w 127"/>
                <a:gd name="T5" fmla="*/ 53 h 439"/>
                <a:gd name="T6" fmla="*/ 3 w 127"/>
                <a:gd name="T7" fmla="*/ 52 h 439"/>
                <a:gd name="T8" fmla="*/ 4 w 127"/>
                <a:gd name="T9" fmla="*/ 51 h 439"/>
                <a:gd name="T10" fmla="*/ 5 w 127"/>
                <a:gd name="T11" fmla="*/ 49 h 439"/>
                <a:gd name="T12" fmla="*/ 6 w 127"/>
                <a:gd name="T13" fmla="*/ 47 h 439"/>
                <a:gd name="T14" fmla="*/ 6 w 127"/>
                <a:gd name="T15" fmla="*/ 45 h 439"/>
                <a:gd name="T16" fmla="*/ 7 w 127"/>
                <a:gd name="T17" fmla="*/ 44 h 439"/>
                <a:gd name="T18" fmla="*/ 8 w 127"/>
                <a:gd name="T19" fmla="*/ 42 h 439"/>
                <a:gd name="T20" fmla="*/ 9 w 127"/>
                <a:gd name="T21" fmla="*/ 40 h 439"/>
                <a:gd name="T22" fmla="*/ 9 w 127"/>
                <a:gd name="T23" fmla="*/ 38 h 439"/>
                <a:gd name="T24" fmla="*/ 10 w 127"/>
                <a:gd name="T25" fmla="*/ 35 h 439"/>
                <a:gd name="T26" fmla="*/ 10 w 127"/>
                <a:gd name="T27" fmla="*/ 33 h 439"/>
                <a:gd name="T28" fmla="*/ 11 w 127"/>
                <a:gd name="T29" fmla="*/ 31 h 439"/>
                <a:gd name="T30" fmla="*/ 12 w 127"/>
                <a:gd name="T31" fmla="*/ 29 h 439"/>
                <a:gd name="T32" fmla="*/ 12 w 127"/>
                <a:gd name="T33" fmla="*/ 27 h 439"/>
                <a:gd name="T34" fmla="*/ 12 w 127"/>
                <a:gd name="T35" fmla="*/ 25 h 439"/>
                <a:gd name="T36" fmla="*/ 13 w 127"/>
                <a:gd name="T37" fmla="*/ 24 h 439"/>
                <a:gd name="T38" fmla="*/ 13 w 127"/>
                <a:gd name="T39" fmla="*/ 23 h 439"/>
                <a:gd name="T40" fmla="*/ 13 w 127"/>
                <a:gd name="T41" fmla="*/ 22 h 439"/>
                <a:gd name="T42" fmla="*/ 13 w 127"/>
                <a:gd name="T43" fmla="*/ 20 h 439"/>
                <a:gd name="T44" fmla="*/ 14 w 127"/>
                <a:gd name="T45" fmla="*/ 18 h 439"/>
                <a:gd name="T46" fmla="*/ 14 w 127"/>
                <a:gd name="T47" fmla="*/ 15 h 439"/>
                <a:gd name="T48" fmla="*/ 14 w 127"/>
                <a:gd name="T49" fmla="*/ 13 h 439"/>
                <a:gd name="T50" fmla="*/ 15 w 127"/>
                <a:gd name="T51" fmla="*/ 12 h 439"/>
                <a:gd name="T52" fmla="*/ 15 w 127"/>
                <a:gd name="T53" fmla="*/ 10 h 439"/>
                <a:gd name="T54" fmla="*/ 15 w 127"/>
                <a:gd name="T55" fmla="*/ 8 h 439"/>
                <a:gd name="T56" fmla="*/ 15 w 127"/>
                <a:gd name="T57" fmla="*/ 6 h 439"/>
                <a:gd name="T58" fmla="*/ 16 w 127"/>
                <a:gd name="T59" fmla="*/ 5 h 439"/>
                <a:gd name="T60" fmla="*/ 16 w 127"/>
                <a:gd name="T61" fmla="*/ 4 h 439"/>
                <a:gd name="T62" fmla="*/ 16 w 127"/>
                <a:gd name="T63" fmla="*/ 2 h 439"/>
                <a:gd name="T64" fmla="*/ 16 w 127"/>
                <a:gd name="T65" fmla="*/ 2 h 439"/>
                <a:gd name="T66" fmla="*/ 16 w 127"/>
                <a:gd name="T67" fmla="*/ 1 h 439"/>
                <a:gd name="T68" fmla="*/ 16 w 127"/>
                <a:gd name="T69" fmla="*/ 0 h 4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" h="439">
                  <a:moveTo>
                    <a:pt x="0" y="439"/>
                  </a:moveTo>
                  <a:lnTo>
                    <a:pt x="7" y="431"/>
                  </a:lnTo>
                  <a:lnTo>
                    <a:pt x="15" y="422"/>
                  </a:lnTo>
                  <a:lnTo>
                    <a:pt x="22" y="412"/>
                  </a:lnTo>
                  <a:lnTo>
                    <a:pt x="30" y="402"/>
                  </a:lnTo>
                  <a:lnTo>
                    <a:pt x="35" y="389"/>
                  </a:lnTo>
                  <a:lnTo>
                    <a:pt x="42" y="375"/>
                  </a:lnTo>
                  <a:lnTo>
                    <a:pt x="48" y="360"/>
                  </a:lnTo>
                  <a:lnTo>
                    <a:pt x="55" y="347"/>
                  </a:lnTo>
                  <a:lnTo>
                    <a:pt x="60" y="330"/>
                  </a:lnTo>
                  <a:lnTo>
                    <a:pt x="65" y="313"/>
                  </a:lnTo>
                  <a:lnTo>
                    <a:pt x="70" y="297"/>
                  </a:lnTo>
                  <a:lnTo>
                    <a:pt x="77" y="280"/>
                  </a:lnTo>
                  <a:lnTo>
                    <a:pt x="80" y="261"/>
                  </a:lnTo>
                  <a:lnTo>
                    <a:pt x="85" y="245"/>
                  </a:lnTo>
                  <a:lnTo>
                    <a:pt x="90" y="226"/>
                  </a:lnTo>
                  <a:lnTo>
                    <a:pt x="95" y="209"/>
                  </a:lnTo>
                  <a:lnTo>
                    <a:pt x="95" y="199"/>
                  </a:lnTo>
                  <a:lnTo>
                    <a:pt x="97" y="189"/>
                  </a:lnTo>
                  <a:lnTo>
                    <a:pt x="99" y="181"/>
                  </a:lnTo>
                  <a:lnTo>
                    <a:pt x="101" y="172"/>
                  </a:lnTo>
                  <a:lnTo>
                    <a:pt x="104" y="154"/>
                  </a:lnTo>
                  <a:lnTo>
                    <a:pt x="107" y="137"/>
                  </a:lnTo>
                  <a:lnTo>
                    <a:pt x="109" y="120"/>
                  </a:lnTo>
                  <a:lnTo>
                    <a:pt x="112" y="104"/>
                  </a:lnTo>
                  <a:lnTo>
                    <a:pt x="114" y="89"/>
                  </a:lnTo>
                  <a:lnTo>
                    <a:pt x="117" y="75"/>
                  </a:lnTo>
                  <a:lnTo>
                    <a:pt x="117" y="60"/>
                  </a:lnTo>
                  <a:lnTo>
                    <a:pt x="119" y="48"/>
                  </a:lnTo>
                  <a:lnTo>
                    <a:pt x="121" y="37"/>
                  </a:lnTo>
                  <a:lnTo>
                    <a:pt x="122" y="26"/>
                  </a:lnTo>
                  <a:lnTo>
                    <a:pt x="122" y="16"/>
                  </a:lnTo>
                  <a:lnTo>
                    <a:pt x="124" y="10"/>
                  </a:lnTo>
                  <a:lnTo>
                    <a:pt x="126" y="3"/>
                  </a:lnTo>
                  <a:lnTo>
                    <a:pt x="127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1" name="Freeform 73"/>
            <p:cNvSpPr>
              <a:spLocks/>
            </p:cNvSpPr>
            <p:nvPr/>
          </p:nvSpPr>
          <p:spPr bwMode="auto">
            <a:xfrm>
              <a:off x="3114" y="1333"/>
              <a:ext cx="8" cy="76"/>
            </a:xfrm>
            <a:custGeom>
              <a:avLst/>
              <a:gdLst>
                <a:gd name="T0" fmla="*/ 1 w 15"/>
                <a:gd name="T1" fmla="*/ 19 h 151"/>
                <a:gd name="T2" fmla="*/ 1 w 15"/>
                <a:gd name="T3" fmla="*/ 18 h 151"/>
                <a:gd name="T4" fmla="*/ 2 w 15"/>
                <a:gd name="T5" fmla="*/ 16 h 151"/>
                <a:gd name="T6" fmla="*/ 2 w 15"/>
                <a:gd name="T7" fmla="*/ 15 h 151"/>
                <a:gd name="T8" fmla="*/ 2 w 15"/>
                <a:gd name="T9" fmla="*/ 14 h 151"/>
                <a:gd name="T10" fmla="*/ 2 w 15"/>
                <a:gd name="T11" fmla="*/ 13 h 151"/>
                <a:gd name="T12" fmla="*/ 2 w 15"/>
                <a:gd name="T13" fmla="*/ 12 h 151"/>
                <a:gd name="T14" fmla="*/ 2 w 15"/>
                <a:gd name="T15" fmla="*/ 10 h 151"/>
                <a:gd name="T16" fmla="*/ 2 w 15"/>
                <a:gd name="T17" fmla="*/ 9 h 151"/>
                <a:gd name="T18" fmla="*/ 2 w 15"/>
                <a:gd name="T19" fmla="*/ 7 h 151"/>
                <a:gd name="T20" fmla="*/ 2 w 15"/>
                <a:gd name="T21" fmla="*/ 6 h 151"/>
                <a:gd name="T22" fmla="*/ 1 w 15"/>
                <a:gd name="T23" fmla="*/ 5 h 151"/>
                <a:gd name="T24" fmla="*/ 1 w 15"/>
                <a:gd name="T25" fmla="*/ 3 h 151"/>
                <a:gd name="T26" fmla="*/ 1 w 15"/>
                <a:gd name="T27" fmla="*/ 2 h 151"/>
                <a:gd name="T28" fmla="*/ 0 w 15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151">
                  <a:moveTo>
                    <a:pt x="3" y="151"/>
                  </a:moveTo>
                  <a:lnTo>
                    <a:pt x="8" y="139"/>
                  </a:lnTo>
                  <a:lnTo>
                    <a:pt x="13" y="124"/>
                  </a:lnTo>
                  <a:lnTo>
                    <a:pt x="13" y="115"/>
                  </a:lnTo>
                  <a:lnTo>
                    <a:pt x="13" y="107"/>
                  </a:lnTo>
                  <a:lnTo>
                    <a:pt x="13" y="97"/>
                  </a:lnTo>
                  <a:lnTo>
                    <a:pt x="15" y="89"/>
                  </a:lnTo>
                  <a:lnTo>
                    <a:pt x="13" y="77"/>
                  </a:lnTo>
                  <a:lnTo>
                    <a:pt x="12" y="67"/>
                  </a:lnTo>
                  <a:lnTo>
                    <a:pt x="10" y="55"/>
                  </a:lnTo>
                  <a:lnTo>
                    <a:pt x="10" y="45"/>
                  </a:lnTo>
                  <a:lnTo>
                    <a:pt x="7" y="33"/>
                  </a:lnTo>
                  <a:lnTo>
                    <a:pt x="5" y="21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2" name="Freeform 74"/>
            <p:cNvSpPr>
              <a:spLocks/>
            </p:cNvSpPr>
            <p:nvPr/>
          </p:nvSpPr>
          <p:spPr bwMode="auto">
            <a:xfrm>
              <a:off x="2972" y="1188"/>
              <a:ext cx="142" cy="145"/>
            </a:xfrm>
            <a:custGeom>
              <a:avLst/>
              <a:gdLst>
                <a:gd name="T0" fmla="*/ 35 w 285"/>
                <a:gd name="T1" fmla="*/ 36 h 291"/>
                <a:gd name="T2" fmla="*/ 35 w 285"/>
                <a:gd name="T3" fmla="*/ 34 h 291"/>
                <a:gd name="T4" fmla="*/ 34 w 285"/>
                <a:gd name="T5" fmla="*/ 33 h 291"/>
                <a:gd name="T6" fmla="*/ 33 w 285"/>
                <a:gd name="T7" fmla="*/ 31 h 291"/>
                <a:gd name="T8" fmla="*/ 33 w 285"/>
                <a:gd name="T9" fmla="*/ 30 h 291"/>
                <a:gd name="T10" fmla="*/ 32 w 285"/>
                <a:gd name="T11" fmla="*/ 28 h 291"/>
                <a:gd name="T12" fmla="*/ 31 w 285"/>
                <a:gd name="T13" fmla="*/ 26 h 291"/>
                <a:gd name="T14" fmla="*/ 31 w 285"/>
                <a:gd name="T15" fmla="*/ 25 h 291"/>
                <a:gd name="T16" fmla="*/ 30 w 285"/>
                <a:gd name="T17" fmla="*/ 24 h 291"/>
                <a:gd name="T18" fmla="*/ 29 w 285"/>
                <a:gd name="T19" fmla="*/ 22 h 291"/>
                <a:gd name="T20" fmla="*/ 28 w 285"/>
                <a:gd name="T21" fmla="*/ 20 h 291"/>
                <a:gd name="T22" fmla="*/ 27 w 285"/>
                <a:gd name="T23" fmla="*/ 19 h 291"/>
                <a:gd name="T24" fmla="*/ 27 w 285"/>
                <a:gd name="T25" fmla="*/ 17 h 291"/>
                <a:gd name="T26" fmla="*/ 26 w 285"/>
                <a:gd name="T27" fmla="*/ 16 h 291"/>
                <a:gd name="T28" fmla="*/ 24 w 285"/>
                <a:gd name="T29" fmla="*/ 15 h 291"/>
                <a:gd name="T30" fmla="*/ 23 w 285"/>
                <a:gd name="T31" fmla="*/ 13 h 291"/>
                <a:gd name="T32" fmla="*/ 23 w 285"/>
                <a:gd name="T33" fmla="*/ 12 h 291"/>
                <a:gd name="T34" fmla="*/ 21 w 285"/>
                <a:gd name="T35" fmla="*/ 11 h 291"/>
                <a:gd name="T36" fmla="*/ 20 w 285"/>
                <a:gd name="T37" fmla="*/ 10 h 291"/>
                <a:gd name="T38" fmla="*/ 19 w 285"/>
                <a:gd name="T39" fmla="*/ 8 h 291"/>
                <a:gd name="T40" fmla="*/ 18 w 285"/>
                <a:gd name="T41" fmla="*/ 7 h 291"/>
                <a:gd name="T42" fmla="*/ 16 w 285"/>
                <a:gd name="T43" fmla="*/ 6 h 291"/>
                <a:gd name="T44" fmla="*/ 15 w 285"/>
                <a:gd name="T45" fmla="*/ 5 h 291"/>
                <a:gd name="T46" fmla="*/ 14 w 285"/>
                <a:gd name="T47" fmla="*/ 4 h 291"/>
                <a:gd name="T48" fmla="*/ 12 w 285"/>
                <a:gd name="T49" fmla="*/ 4 h 291"/>
                <a:gd name="T50" fmla="*/ 11 w 285"/>
                <a:gd name="T51" fmla="*/ 3 h 291"/>
                <a:gd name="T52" fmla="*/ 9 w 285"/>
                <a:gd name="T53" fmla="*/ 2 h 291"/>
                <a:gd name="T54" fmla="*/ 8 w 285"/>
                <a:gd name="T55" fmla="*/ 1 h 291"/>
                <a:gd name="T56" fmla="*/ 6 w 285"/>
                <a:gd name="T57" fmla="*/ 1 h 291"/>
                <a:gd name="T58" fmla="*/ 4 w 285"/>
                <a:gd name="T59" fmla="*/ 0 h 291"/>
                <a:gd name="T60" fmla="*/ 3 w 285"/>
                <a:gd name="T61" fmla="*/ 0 h 291"/>
                <a:gd name="T62" fmla="*/ 1 w 285"/>
                <a:gd name="T63" fmla="*/ 0 h 291"/>
                <a:gd name="T64" fmla="*/ 0 w 285"/>
                <a:gd name="T65" fmla="*/ 0 h 2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291">
                  <a:moveTo>
                    <a:pt x="285" y="291"/>
                  </a:moveTo>
                  <a:lnTo>
                    <a:pt x="280" y="277"/>
                  </a:lnTo>
                  <a:lnTo>
                    <a:pt x="275" y="265"/>
                  </a:lnTo>
                  <a:lnTo>
                    <a:pt x="270" y="252"/>
                  </a:lnTo>
                  <a:lnTo>
                    <a:pt x="267" y="240"/>
                  </a:lnTo>
                  <a:lnTo>
                    <a:pt x="260" y="227"/>
                  </a:lnTo>
                  <a:lnTo>
                    <a:pt x="255" y="215"/>
                  </a:lnTo>
                  <a:lnTo>
                    <a:pt x="250" y="202"/>
                  </a:lnTo>
                  <a:lnTo>
                    <a:pt x="245" y="192"/>
                  </a:lnTo>
                  <a:lnTo>
                    <a:pt x="236" y="178"/>
                  </a:lnTo>
                  <a:lnTo>
                    <a:pt x="230" y="167"/>
                  </a:lnTo>
                  <a:lnTo>
                    <a:pt x="223" y="155"/>
                  </a:lnTo>
                  <a:lnTo>
                    <a:pt x="216" y="143"/>
                  </a:lnTo>
                  <a:lnTo>
                    <a:pt x="208" y="131"/>
                  </a:lnTo>
                  <a:lnTo>
                    <a:pt x="199" y="121"/>
                  </a:lnTo>
                  <a:lnTo>
                    <a:pt x="191" y="111"/>
                  </a:lnTo>
                  <a:lnTo>
                    <a:pt x="184" y="101"/>
                  </a:lnTo>
                  <a:lnTo>
                    <a:pt x="174" y="91"/>
                  </a:lnTo>
                  <a:lnTo>
                    <a:pt x="164" y="81"/>
                  </a:lnTo>
                  <a:lnTo>
                    <a:pt x="154" y="71"/>
                  </a:lnTo>
                  <a:lnTo>
                    <a:pt x="146" y="63"/>
                  </a:lnTo>
                  <a:lnTo>
                    <a:pt x="134" y="52"/>
                  </a:lnTo>
                  <a:lnTo>
                    <a:pt x="124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89" y="26"/>
                  </a:lnTo>
                  <a:lnTo>
                    <a:pt x="77" y="19"/>
                  </a:lnTo>
                  <a:lnTo>
                    <a:pt x="65" y="14"/>
                  </a:lnTo>
                  <a:lnTo>
                    <a:pt x="53" y="11"/>
                  </a:lnTo>
                  <a:lnTo>
                    <a:pt x="38" y="5"/>
                  </a:lnTo>
                  <a:lnTo>
                    <a:pt x="27" y="4"/>
                  </a:ln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3" name="Freeform 75"/>
            <p:cNvSpPr>
              <a:spLocks/>
            </p:cNvSpPr>
            <p:nvPr/>
          </p:nvSpPr>
          <p:spPr bwMode="auto">
            <a:xfrm>
              <a:off x="2748" y="1187"/>
              <a:ext cx="224" cy="229"/>
            </a:xfrm>
            <a:custGeom>
              <a:avLst/>
              <a:gdLst>
                <a:gd name="T0" fmla="*/ 56 w 448"/>
                <a:gd name="T1" fmla="*/ 1 h 458"/>
                <a:gd name="T2" fmla="*/ 55 w 448"/>
                <a:gd name="T3" fmla="*/ 0 h 458"/>
                <a:gd name="T4" fmla="*/ 53 w 448"/>
                <a:gd name="T5" fmla="*/ 1 h 458"/>
                <a:gd name="T6" fmla="*/ 51 w 448"/>
                <a:gd name="T7" fmla="*/ 1 h 458"/>
                <a:gd name="T8" fmla="*/ 49 w 448"/>
                <a:gd name="T9" fmla="*/ 1 h 458"/>
                <a:gd name="T10" fmla="*/ 47 w 448"/>
                <a:gd name="T11" fmla="*/ 2 h 458"/>
                <a:gd name="T12" fmla="*/ 45 w 448"/>
                <a:gd name="T13" fmla="*/ 3 h 458"/>
                <a:gd name="T14" fmla="*/ 44 w 448"/>
                <a:gd name="T15" fmla="*/ 3 h 458"/>
                <a:gd name="T16" fmla="*/ 43 w 448"/>
                <a:gd name="T17" fmla="*/ 4 h 458"/>
                <a:gd name="T18" fmla="*/ 42 w 448"/>
                <a:gd name="T19" fmla="*/ 5 h 458"/>
                <a:gd name="T20" fmla="*/ 41 w 448"/>
                <a:gd name="T21" fmla="*/ 5 h 458"/>
                <a:gd name="T22" fmla="*/ 40 w 448"/>
                <a:gd name="T23" fmla="*/ 6 h 458"/>
                <a:gd name="T24" fmla="*/ 39 w 448"/>
                <a:gd name="T25" fmla="*/ 6 h 458"/>
                <a:gd name="T26" fmla="*/ 38 w 448"/>
                <a:gd name="T27" fmla="*/ 7 h 458"/>
                <a:gd name="T28" fmla="*/ 37 w 448"/>
                <a:gd name="T29" fmla="*/ 8 h 458"/>
                <a:gd name="T30" fmla="*/ 35 w 448"/>
                <a:gd name="T31" fmla="*/ 8 h 458"/>
                <a:gd name="T32" fmla="*/ 34 w 448"/>
                <a:gd name="T33" fmla="*/ 9 h 458"/>
                <a:gd name="T34" fmla="*/ 33 w 448"/>
                <a:gd name="T35" fmla="*/ 10 h 458"/>
                <a:gd name="T36" fmla="*/ 33 w 448"/>
                <a:gd name="T37" fmla="*/ 11 h 458"/>
                <a:gd name="T38" fmla="*/ 31 w 448"/>
                <a:gd name="T39" fmla="*/ 12 h 458"/>
                <a:gd name="T40" fmla="*/ 30 w 448"/>
                <a:gd name="T41" fmla="*/ 13 h 458"/>
                <a:gd name="T42" fmla="*/ 29 w 448"/>
                <a:gd name="T43" fmla="*/ 14 h 458"/>
                <a:gd name="T44" fmla="*/ 28 w 448"/>
                <a:gd name="T45" fmla="*/ 15 h 458"/>
                <a:gd name="T46" fmla="*/ 27 w 448"/>
                <a:gd name="T47" fmla="*/ 16 h 458"/>
                <a:gd name="T48" fmla="*/ 26 w 448"/>
                <a:gd name="T49" fmla="*/ 17 h 458"/>
                <a:gd name="T50" fmla="*/ 25 w 448"/>
                <a:gd name="T51" fmla="*/ 18 h 458"/>
                <a:gd name="T52" fmla="*/ 24 w 448"/>
                <a:gd name="T53" fmla="*/ 19 h 458"/>
                <a:gd name="T54" fmla="*/ 23 w 448"/>
                <a:gd name="T55" fmla="*/ 20 h 458"/>
                <a:gd name="T56" fmla="*/ 22 w 448"/>
                <a:gd name="T57" fmla="*/ 21 h 458"/>
                <a:gd name="T58" fmla="*/ 21 w 448"/>
                <a:gd name="T59" fmla="*/ 22 h 458"/>
                <a:gd name="T60" fmla="*/ 20 w 448"/>
                <a:gd name="T61" fmla="*/ 23 h 458"/>
                <a:gd name="T62" fmla="*/ 19 w 448"/>
                <a:gd name="T63" fmla="*/ 24 h 458"/>
                <a:gd name="T64" fmla="*/ 18 w 448"/>
                <a:gd name="T65" fmla="*/ 26 h 458"/>
                <a:gd name="T66" fmla="*/ 17 w 448"/>
                <a:gd name="T67" fmla="*/ 27 h 458"/>
                <a:gd name="T68" fmla="*/ 16 w 448"/>
                <a:gd name="T69" fmla="*/ 28 h 458"/>
                <a:gd name="T70" fmla="*/ 15 w 448"/>
                <a:gd name="T71" fmla="*/ 29 h 458"/>
                <a:gd name="T72" fmla="*/ 14 w 448"/>
                <a:gd name="T73" fmla="*/ 30 h 458"/>
                <a:gd name="T74" fmla="*/ 13 w 448"/>
                <a:gd name="T75" fmla="*/ 31 h 458"/>
                <a:gd name="T76" fmla="*/ 12 w 448"/>
                <a:gd name="T77" fmla="*/ 33 h 458"/>
                <a:gd name="T78" fmla="*/ 11 w 448"/>
                <a:gd name="T79" fmla="*/ 34 h 458"/>
                <a:gd name="T80" fmla="*/ 10 w 448"/>
                <a:gd name="T81" fmla="*/ 35 h 458"/>
                <a:gd name="T82" fmla="*/ 10 w 448"/>
                <a:gd name="T83" fmla="*/ 36 h 458"/>
                <a:gd name="T84" fmla="*/ 9 w 448"/>
                <a:gd name="T85" fmla="*/ 38 h 458"/>
                <a:gd name="T86" fmla="*/ 8 w 448"/>
                <a:gd name="T87" fmla="*/ 39 h 458"/>
                <a:gd name="T88" fmla="*/ 7 w 448"/>
                <a:gd name="T89" fmla="*/ 40 h 458"/>
                <a:gd name="T90" fmla="*/ 7 w 448"/>
                <a:gd name="T91" fmla="*/ 42 h 458"/>
                <a:gd name="T92" fmla="*/ 6 w 448"/>
                <a:gd name="T93" fmla="*/ 43 h 458"/>
                <a:gd name="T94" fmla="*/ 5 w 448"/>
                <a:gd name="T95" fmla="*/ 44 h 458"/>
                <a:gd name="T96" fmla="*/ 5 w 448"/>
                <a:gd name="T97" fmla="*/ 45 h 458"/>
                <a:gd name="T98" fmla="*/ 4 w 448"/>
                <a:gd name="T99" fmla="*/ 47 h 458"/>
                <a:gd name="T100" fmla="*/ 4 w 448"/>
                <a:gd name="T101" fmla="*/ 48 h 458"/>
                <a:gd name="T102" fmla="*/ 3 w 448"/>
                <a:gd name="T103" fmla="*/ 49 h 458"/>
                <a:gd name="T104" fmla="*/ 3 w 448"/>
                <a:gd name="T105" fmla="*/ 50 h 458"/>
                <a:gd name="T106" fmla="*/ 2 w 448"/>
                <a:gd name="T107" fmla="*/ 51 h 458"/>
                <a:gd name="T108" fmla="*/ 2 w 448"/>
                <a:gd name="T109" fmla="*/ 53 h 458"/>
                <a:gd name="T110" fmla="*/ 1 w 448"/>
                <a:gd name="T111" fmla="*/ 54 h 458"/>
                <a:gd name="T112" fmla="*/ 1 w 448"/>
                <a:gd name="T113" fmla="*/ 55 h 458"/>
                <a:gd name="T114" fmla="*/ 0 w 448"/>
                <a:gd name="T115" fmla="*/ 56 h 458"/>
                <a:gd name="T116" fmla="*/ 0 w 448"/>
                <a:gd name="T117" fmla="*/ 58 h 4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48" h="458">
                  <a:moveTo>
                    <a:pt x="448" y="1"/>
                  </a:moveTo>
                  <a:lnTo>
                    <a:pt x="433" y="0"/>
                  </a:lnTo>
                  <a:lnTo>
                    <a:pt x="419" y="1"/>
                  </a:lnTo>
                  <a:lnTo>
                    <a:pt x="404" y="3"/>
                  </a:lnTo>
                  <a:lnTo>
                    <a:pt x="389" y="8"/>
                  </a:lnTo>
                  <a:lnTo>
                    <a:pt x="372" y="13"/>
                  </a:lnTo>
                  <a:lnTo>
                    <a:pt x="357" y="20"/>
                  </a:lnTo>
                  <a:lnTo>
                    <a:pt x="349" y="23"/>
                  </a:lnTo>
                  <a:lnTo>
                    <a:pt x="340" y="28"/>
                  </a:lnTo>
                  <a:lnTo>
                    <a:pt x="332" y="33"/>
                  </a:lnTo>
                  <a:lnTo>
                    <a:pt x="325" y="38"/>
                  </a:lnTo>
                  <a:lnTo>
                    <a:pt x="315" y="43"/>
                  </a:lnTo>
                  <a:lnTo>
                    <a:pt x="307" y="48"/>
                  </a:lnTo>
                  <a:lnTo>
                    <a:pt x="298" y="53"/>
                  </a:lnTo>
                  <a:lnTo>
                    <a:pt x="290" y="58"/>
                  </a:lnTo>
                  <a:lnTo>
                    <a:pt x="280" y="64"/>
                  </a:lnTo>
                  <a:lnTo>
                    <a:pt x="272" y="70"/>
                  </a:lnTo>
                  <a:lnTo>
                    <a:pt x="263" y="77"/>
                  </a:lnTo>
                  <a:lnTo>
                    <a:pt x="257" y="85"/>
                  </a:lnTo>
                  <a:lnTo>
                    <a:pt x="246" y="92"/>
                  </a:lnTo>
                  <a:lnTo>
                    <a:pt x="238" y="100"/>
                  </a:lnTo>
                  <a:lnTo>
                    <a:pt x="230" y="107"/>
                  </a:lnTo>
                  <a:lnTo>
                    <a:pt x="221" y="116"/>
                  </a:lnTo>
                  <a:lnTo>
                    <a:pt x="213" y="122"/>
                  </a:lnTo>
                  <a:lnTo>
                    <a:pt x="204" y="131"/>
                  </a:lnTo>
                  <a:lnTo>
                    <a:pt x="196" y="139"/>
                  </a:lnTo>
                  <a:lnTo>
                    <a:pt x="189" y="149"/>
                  </a:lnTo>
                  <a:lnTo>
                    <a:pt x="179" y="156"/>
                  </a:lnTo>
                  <a:lnTo>
                    <a:pt x="171" y="164"/>
                  </a:lnTo>
                  <a:lnTo>
                    <a:pt x="163" y="173"/>
                  </a:lnTo>
                  <a:lnTo>
                    <a:pt x="154" y="183"/>
                  </a:lnTo>
                  <a:lnTo>
                    <a:pt x="146" y="191"/>
                  </a:lnTo>
                  <a:lnTo>
                    <a:pt x="139" y="201"/>
                  </a:lnTo>
                  <a:lnTo>
                    <a:pt x="131" y="211"/>
                  </a:lnTo>
                  <a:lnTo>
                    <a:pt x="124" y="221"/>
                  </a:lnTo>
                  <a:lnTo>
                    <a:pt x="116" y="230"/>
                  </a:lnTo>
                  <a:lnTo>
                    <a:pt x="109" y="240"/>
                  </a:lnTo>
                  <a:lnTo>
                    <a:pt x="100" y="248"/>
                  </a:lnTo>
                  <a:lnTo>
                    <a:pt x="94" y="258"/>
                  </a:lnTo>
                  <a:lnTo>
                    <a:pt x="87" y="268"/>
                  </a:lnTo>
                  <a:lnTo>
                    <a:pt x="80" y="278"/>
                  </a:lnTo>
                  <a:lnTo>
                    <a:pt x="74" y="288"/>
                  </a:lnTo>
                  <a:lnTo>
                    <a:pt x="69" y="298"/>
                  </a:lnTo>
                  <a:lnTo>
                    <a:pt x="62" y="308"/>
                  </a:lnTo>
                  <a:lnTo>
                    <a:pt x="55" y="318"/>
                  </a:lnTo>
                  <a:lnTo>
                    <a:pt x="50" y="329"/>
                  </a:lnTo>
                  <a:lnTo>
                    <a:pt x="45" y="339"/>
                  </a:lnTo>
                  <a:lnTo>
                    <a:pt x="40" y="349"/>
                  </a:lnTo>
                  <a:lnTo>
                    <a:pt x="35" y="359"/>
                  </a:lnTo>
                  <a:lnTo>
                    <a:pt x="30" y="369"/>
                  </a:lnTo>
                  <a:lnTo>
                    <a:pt x="27" y="379"/>
                  </a:lnTo>
                  <a:lnTo>
                    <a:pt x="22" y="387"/>
                  </a:lnTo>
                  <a:lnTo>
                    <a:pt x="17" y="397"/>
                  </a:lnTo>
                  <a:lnTo>
                    <a:pt x="13" y="407"/>
                  </a:lnTo>
                  <a:lnTo>
                    <a:pt x="10" y="417"/>
                  </a:lnTo>
                  <a:lnTo>
                    <a:pt x="5" y="428"/>
                  </a:lnTo>
                  <a:lnTo>
                    <a:pt x="3" y="438"/>
                  </a:lnTo>
                  <a:lnTo>
                    <a:pt x="0" y="448"/>
                  </a:lnTo>
                  <a:lnTo>
                    <a:pt x="0" y="458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4" name="Freeform 76"/>
            <p:cNvSpPr>
              <a:spLocks/>
            </p:cNvSpPr>
            <p:nvPr/>
          </p:nvSpPr>
          <p:spPr bwMode="auto">
            <a:xfrm>
              <a:off x="2740" y="1416"/>
              <a:ext cx="67" cy="205"/>
            </a:xfrm>
            <a:custGeom>
              <a:avLst/>
              <a:gdLst>
                <a:gd name="T0" fmla="*/ 2 w 136"/>
                <a:gd name="T1" fmla="*/ 0 h 409"/>
                <a:gd name="T2" fmla="*/ 1 w 136"/>
                <a:gd name="T3" fmla="*/ 2 h 409"/>
                <a:gd name="T4" fmla="*/ 1 w 136"/>
                <a:gd name="T5" fmla="*/ 5 h 409"/>
                <a:gd name="T6" fmla="*/ 0 w 136"/>
                <a:gd name="T7" fmla="*/ 6 h 409"/>
                <a:gd name="T8" fmla="*/ 0 w 136"/>
                <a:gd name="T9" fmla="*/ 7 h 409"/>
                <a:gd name="T10" fmla="*/ 0 w 136"/>
                <a:gd name="T11" fmla="*/ 8 h 409"/>
                <a:gd name="T12" fmla="*/ 0 w 136"/>
                <a:gd name="T13" fmla="*/ 9 h 409"/>
                <a:gd name="T14" fmla="*/ 0 w 136"/>
                <a:gd name="T15" fmla="*/ 12 h 409"/>
                <a:gd name="T16" fmla="*/ 0 w 136"/>
                <a:gd name="T17" fmla="*/ 14 h 409"/>
                <a:gd name="T18" fmla="*/ 0 w 136"/>
                <a:gd name="T19" fmla="*/ 16 h 409"/>
                <a:gd name="T20" fmla="*/ 0 w 136"/>
                <a:gd name="T21" fmla="*/ 18 h 409"/>
                <a:gd name="T22" fmla="*/ 0 w 136"/>
                <a:gd name="T23" fmla="*/ 20 h 409"/>
                <a:gd name="T24" fmla="*/ 0 w 136"/>
                <a:gd name="T25" fmla="*/ 22 h 409"/>
                <a:gd name="T26" fmla="*/ 0 w 136"/>
                <a:gd name="T27" fmla="*/ 23 h 409"/>
                <a:gd name="T28" fmla="*/ 1 w 136"/>
                <a:gd name="T29" fmla="*/ 25 h 409"/>
                <a:gd name="T30" fmla="*/ 1 w 136"/>
                <a:gd name="T31" fmla="*/ 27 h 409"/>
                <a:gd name="T32" fmla="*/ 1 w 136"/>
                <a:gd name="T33" fmla="*/ 29 h 409"/>
                <a:gd name="T34" fmla="*/ 2 w 136"/>
                <a:gd name="T35" fmla="*/ 31 h 409"/>
                <a:gd name="T36" fmla="*/ 3 w 136"/>
                <a:gd name="T37" fmla="*/ 32 h 409"/>
                <a:gd name="T38" fmla="*/ 3 w 136"/>
                <a:gd name="T39" fmla="*/ 34 h 409"/>
                <a:gd name="T40" fmla="*/ 4 w 136"/>
                <a:gd name="T41" fmla="*/ 35 h 409"/>
                <a:gd name="T42" fmla="*/ 4 w 136"/>
                <a:gd name="T43" fmla="*/ 37 h 409"/>
                <a:gd name="T44" fmla="*/ 5 w 136"/>
                <a:gd name="T45" fmla="*/ 39 h 409"/>
                <a:gd name="T46" fmla="*/ 6 w 136"/>
                <a:gd name="T47" fmla="*/ 40 h 409"/>
                <a:gd name="T48" fmla="*/ 6 w 136"/>
                <a:gd name="T49" fmla="*/ 41 h 409"/>
                <a:gd name="T50" fmla="*/ 7 w 136"/>
                <a:gd name="T51" fmla="*/ 42 h 409"/>
                <a:gd name="T52" fmla="*/ 8 w 136"/>
                <a:gd name="T53" fmla="*/ 44 h 409"/>
                <a:gd name="T54" fmla="*/ 9 w 136"/>
                <a:gd name="T55" fmla="*/ 45 h 409"/>
                <a:gd name="T56" fmla="*/ 10 w 136"/>
                <a:gd name="T57" fmla="*/ 46 h 409"/>
                <a:gd name="T58" fmla="*/ 11 w 136"/>
                <a:gd name="T59" fmla="*/ 47 h 409"/>
                <a:gd name="T60" fmla="*/ 12 w 136"/>
                <a:gd name="T61" fmla="*/ 48 h 409"/>
                <a:gd name="T62" fmla="*/ 13 w 136"/>
                <a:gd name="T63" fmla="*/ 49 h 409"/>
                <a:gd name="T64" fmla="*/ 14 w 136"/>
                <a:gd name="T65" fmla="*/ 50 h 409"/>
                <a:gd name="T66" fmla="*/ 15 w 136"/>
                <a:gd name="T67" fmla="*/ 51 h 409"/>
                <a:gd name="T68" fmla="*/ 16 w 136"/>
                <a:gd name="T69" fmla="*/ 52 h 40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6" h="409">
                  <a:moveTo>
                    <a:pt x="17" y="0"/>
                  </a:moveTo>
                  <a:lnTo>
                    <a:pt x="12" y="16"/>
                  </a:lnTo>
                  <a:lnTo>
                    <a:pt x="8" y="35"/>
                  </a:lnTo>
                  <a:lnTo>
                    <a:pt x="7" y="43"/>
                  </a:lnTo>
                  <a:lnTo>
                    <a:pt x="5" y="53"/>
                  </a:lnTo>
                  <a:lnTo>
                    <a:pt x="3" y="62"/>
                  </a:lnTo>
                  <a:lnTo>
                    <a:pt x="3" y="72"/>
                  </a:lnTo>
                  <a:lnTo>
                    <a:pt x="2" y="89"/>
                  </a:lnTo>
                  <a:lnTo>
                    <a:pt x="0" y="105"/>
                  </a:lnTo>
                  <a:lnTo>
                    <a:pt x="0" y="122"/>
                  </a:lnTo>
                  <a:lnTo>
                    <a:pt x="2" y="139"/>
                  </a:lnTo>
                  <a:lnTo>
                    <a:pt x="2" y="154"/>
                  </a:lnTo>
                  <a:lnTo>
                    <a:pt x="3" y="169"/>
                  </a:lnTo>
                  <a:lnTo>
                    <a:pt x="5" y="184"/>
                  </a:lnTo>
                  <a:lnTo>
                    <a:pt x="8" y="199"/>
                  </a:lnTo>
                  <a:lnTo>
                    <a:pt x="10" y="213"/>
                  </a:lnTo>
                  <a:lnTo>
                    <a:pt x="13" y="228"/>
                  </a:lnTo>
                  <a:lnTo>
                    <a:pt x="18" y="241"/>
                  </a:lnTo>
                  <a:lnTo>
                    <a:pt x="24" y="256"/>
                  </a:lnTo>
                  <a:lnTo>
                    <a:pt x="27" y="268"/>
                  </a:lnTo>
                  <a:lnTo>
                    <a:pt x="32" y="280"/>
                  </a:lnTo>
                  <a:lnTo>
                    <a:pt x="37" y="292"/>
                  </a:lnTo>
                  <a:lnTo>
                    <a:pt x="44" y="305"/>
                  </a:lnTo>
                  <a:lnTo>
                    <a:pt x="49" y="315"/>
                  </a:lnTo>
                  <a:lnTo>
                    <a:pt x="55" y="325"/>
                  </a:lnTo>
                  <a:lnTo>
                    <a:pt x="62" y="335"/>
                  </a:lnTo>
                  <a:lnTo>
                    <a:pt x="70" y="347"/>
                  </a:lnTo>
                  <a:lnTo>
                    <a:pt x="76" y="355"/>
                  </a:lnTo>
                  <a:lnTo>
                    <a:pt x="84" y="364"/>
                  </a:lnTo>
                  <a:lnTo>
                    <a:pt x="91" y="372"/>
                  </a:lnTo>
                  <a:lnTo>
                    <a:pt x="101" y="380"/>
                  </a:lnTo>
                  <a:lnTo>
                    <a:pt x="109" y="387"/>
                  </a:lnTo>
                  <a:lnTo>
                    <a:pt x="117" y="396"/>
                  </a:lnTo>
                  <a:lnTo>
                    <a:pt x="126" y="402"/>
                  </a:lnTo>
                  <a:lnTo>
                    <a:pt x="136" y="409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5" name="Line 77"/>
            <p:cNvSpPr>
              <a:spLocks noChangeShapeType="1"/>
            </p:cNvSpPr>
            <p:nvPr/>
          </p:nvSpPr>
          <p:spPr bwMode="auto">
            <a:xfrm flipH="1">
              <a:off x="2766" y="1621"/>
              <a:ext cx="41" cy="71"/>
            </a:xfrm>
            <a:prstGeom prst="line">
              <a:avLst/>
            </a:prstGeom>
            <a:noFill/>
            <a:ln w="1206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6" name="Freeform 78"/>
            <p:cNvSpPr>
              <a:spLocks/>
            </p:cNvSpPr>
            <p:nvPr/>
          </p:nvSpPr>
          <p:spPr bwMode="auto">
            <a:xfrm>
              <a:off x="2760" y="1687"/>
              <a:ext cx="6" cy="5"/>
            </a:xfrm>
            <a:custGeom>
              <a:avLst/>
              <a:gdLst>
                <a:gd name="T0" fmla="*/ 1 w 14"/>
                <a:gd name="T1" fmla="*/ 2 h 10"/>
                <a:gd name="T2" fmla="*/ 0 w 14"/>
                <a:gd name="T3" fmla="*/ 1 h 10"/>
                <a:gd name="T4" fmla="*/ 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7" name="Freeform 79"/>
            <p:cNvSpPr>
              <a:spLocks/>
            </p:cNvSpPr>
            <p:nvPr/>
          </p:nvSpPr>
          <p:spPr bwMode="auto">
            <a:xfrm>
              <a:off x="2760" y="168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8" name="Freeform 80"/>
            <p:cNvSpPr>
              <a:spLocks/>
            </p:cNvSpPr>
            <p:nvPr/>
          </p:nvSpPr>
          <p:spPr bwMode="auto">
            <a:xfrm>
              <a:off x="2677" y="1665"/>
              <a:ext cx="83" cy="22"/>
            </a:xfrm>
            <a:custGeom>
              <a:avLst/>
              <a:gdLst>
                <a:gd name="T0" fmla="*/ 21 w 166"/>
                <a:gd name="T1" fmla="*/ 6 h 44"/>
                <a:gd name="T2" fmla="*/ 20 w 166"/>
                <a:gd name="T3" fmla="*/ 5 h 44"/>
                <a:gd name="T4" fmla="*/ 19 w 166"/>
                <a:gd name="T5" fmla="*/ 4 h 44"/>
                <a:gd name="T6" fmla="*/ 18 w 166"/>
                <a:gd name="T7" fmla="*/ 4 h 44"/>
                <a:gd name="T8" fmla="*/ 17 w 166"/>
                <a:gd name="T9" fmla="*/ 3 h 44"/>
                <a:gd name="T10" fmla="*/ 16 w 166"/>
                <a:gd name="T11" fmla="*/ 2 h 44"/>
                <a:gd name="T12" fmla="*/ 15 w 166"/>
                <a:gd name="T13" fmla="*/ 2 h 44"/>
                <a:gd name="T14" fmla="*/ 13 w 166"/>
                <a:gd name="T15" fmla="*/ 1 h 44"/>
                <a:gd name="T16" fmla="*/ 12 w 166"/>
                <a:gd name="T17" fmla="*/ 1 h 44"/>
                <a:gd name="T18" fmla="*/ 11 w 166"/>
                <a:gd name="T19" fmla="*/ 1 h 44"/>
                <a:gd name="T20" fmla="*/ 9 w 166"/>
                <a:gd name="T21" fmla="*/ 1 h 44"/>
                <a:gd name="T22" fmla="*/ 8 w 166"/>
                <a:gd name="T23" fmla="*/ 0 h 44"/>
                <a:gd name="T24" fmla="*/ 7 w 166"/>
                <a:gd name="T25" fmla="*/ 0 h 44"/>
                <a:gd name="T26" fmla="*/ 5 w 166"/>
                <a:gd name="T27" fmla="*/ 0 h 44"/>
                <a:gd name="T28" fmla="*/ 3 w 166"/>
                <a:gd name="T29" fmla="*/ 0 h 44"/>
                <a:gd name="T30" fmla="*/ 2 w 166"/>
                <a:gd name="T31" fmla="*/ 0 h 44"/>
                <a:gd name="T32" fmla="*/ 0 w 166"/>
                <a:gd name="T33" fmla="*/ 1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6" h="44">
                  <a:moveTo>
                    <a:pt x="166" y="44"/>
                  </a:moveTo>
                  <a:lnTo>
                    <a:pt x="158" y="37"/>
                  </a:lnTo>
                  <a:lnTo>
                    <a:pt x="150" y="30"/>
                  </a:lnTo>
                  <a:lnTo>
                    <a:pt x="141" y="25"/>
                  </a:lnTo>
                  <a:lnTo>
                    <a:pt x="134" y="20"/>
                  </a:lnTo>
                  <a:lnTo>
                    <a:pt x="124" y="15"/>
                  </a:lnTo>
                  <a:lnTo>
                    <a:pt x="114" y="12"/>
                  </a:lnTo>
                  <a:lnTo>
                    <a:pt x="104" y="8"/>
                  </a:lnTo>
                  <a:lnTo>
                    <a:pt x="96" y="7"/>
                  </a:lnTo>
                  <a:lnTo>
                    <a:pt x="84" y="3"/>
                  </a:lnTo>
                  <a:lnTo>
                    <a:pt x="72" y="2"/>
                  </a:lnTo>
                  <a:lnTo>
                    <a:pt x="61" y="0"/>
                  </a:lnTo>
                  <a:lnTo>
                    <a:pt x="49" y="0"/>
                  </a:lnTo>
                  <a:lnTo>
                    <a:pt x="35" y="0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0" y="3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19" name="Freeform 81"/>
            <p:cNvSpPr>
              <a:spLocks/>
            </p:cNvSpPr>
            <p:nvPr/>
          </p:nvSpPr>
          <p:spPr bwMode="auto">
            <a:xfrm>
              <a:off x="2543" y="1667"/>
              <a:ext cx="134" cy="89"/>
            </a:xfrm>
            <a:custGeom>
              <a:avLst/>
              <a:gdLst>
                <a:gd name="T0" fmla="*/ 34 w 267"/>
                <a:gd name="T1" fmla="*/ 0 h 178"/>
                <a:gd name="T2" fmla="*/ 32 w 267"/>
                <a:gd name="T3" fmla="*/ 0 h 178"/>
                <a:gd name="T4" fmla="*/ 31 w 267"/>
                <a:gd name="T5" fmla="*/ 1 h 178"/>
                <a:gd name="T6" fmla="*/ 30 w 267"/>
                <a:gd name="T7" fmla="*/ 1 h 178"/>
                <a:gd name="T8" fmla="*/ 29 w 267"/>
                <a:gd name="T9" fmla="*/ 1 h 178"/>
                <a:gd name="T10" fmla="*/ 27 w 267"/>
                <a:gd name="T11" fmla="*/ 2 h 178"/>
                <a:gd name="T12" fmla="*/ 26 w 267"/>
                <a:gd name="T13" fmla="*/ 2 h 178"/>
                <a:gd name="T14" fmla="*/ 25 w 267"/>
                <a:gd name="T15" fmla="*/ 2 h 178"/>
                <a:gd name="T16" fmla="*/ 24 w 267"/>
                <a:gd name="T17" fmla="*/ 3 h 178"/>
                <a:gd name="T18" fmla="*/ 22 w 267"/>
                <a:gd name="T19" fmla="*/ 3 h 178"/>
                <a:gd name="T20" fmla="*/ 21 w 267"/>
                <a:gd name="T21" fmla="*/ 4 h 178"/>
                <a:gd name="T22" fmla="*/ 20 w 267"/>
                <a:gd name="T23" fmla="*/ 4 h 178"/>
                <a:gd name="T24" fmla="*/ 19 w 267"/>
                <a:gd name="T25" fmla="*/ 5 h 178"/>
                <a:gd name="T26" fmla="*/ 17 w 267"/>
                <a:gd name="T27" fmla="*/ 6 h 178"/>
                <a:gd name="T28" fmla="*/ 16 w 267"/>
                <a:gd name="T29" fmla="*/ 6 h 178"/>
                <a:gd name="T30" fmla="*/ 15 w 267"/>
                <a:gd name="T31" fmla="*/ 7 h 178"/>
                <a:gd name="T32" fmla="*/ 15 w 267"/>
                <a:gd name="T33" fmla="*/ 8 h 178"/>
                <a:gd name="T34" fmla="*/ 13 w 267"/>
                <a:gd name="T35" fmla="*/ 8 h 178"/>
                <a:gd name="T36" fmla="*/ 12 w 267"/>
                <a:gd name="T37" fmla="*/ 9 h 178"/>
                <a:gd name="T38" fmla="*/ 11 w 267"/>
                <a:gd name="T39" fmla="*/ 10 h 178"/>
                <a:gd name="T40" fmla="*/ 10 w 267"/>
                <a:gd name="T41" fmla="*/ 11 h 178"/>
                <a:gd name="T42" fmla="*/ 9 w 267"/>
                <a:gd name="T43" fmla="*/ 11 h 178"/>
                <a:gd name="T44" fmla="*/ 8 w 267"/>
                <a:gd name="T45" fmla="*/ 12 h 178"/>
                <a:gd name="T46" fmla="*/ 7 w 267"/>
                <a:gd name="T47" fmla="*/ 13 h 178"/>
                <a:gd name="T48" fmla="*/ 7 w 267"/>
                <a:gd name="T49" fmla="*/ 14 h 178"/>
                <a:gd name="T50" fmla="*/ 6 w 267"/>
                <a:gd name="T51" fmla="*/ 15 h 178"/>
                <a:gd name="T52" fmla="*/ 5 w 267"/>
                <a:gd name="T53" fmla="*/ 16 h 178"/>
                <a:gd name="T54" fmla="*/ 4 w 267"/>
                <a:gd name="T55" fmla="*/ 17 h 178"/>
                <a:gd name="T56" fmla="*/ 3 w 267"/>
                <a:gd name="T57" fmla="*/ 18 h 178"/>
                <a:gd name="T58" fmla="*/ 2 w 267"/>
                <a:gd name="T59" fmla="*/ 19 h 178"/>
                <a:gd name="T60" fmla="*/ 2 w 267"/>
                <a:gd name="T61" fmla="*/ 20 h 178"/>
                <a:gd name="T62" fmla="*/ 1 w 267"/>
                <a:gd name="T63" fmla="*/ 21 h 178"/>
                <a:gd name="T64" fmla="*/ 0 w 267"/>
                <a:gd name="T65" fmla="*/ 23 h 1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7" h="178">
                  <a:moveTo>
                    <a:pt x="267" y="0"/>
                  </a:moveTo>
                  <a:lnTo>
                    <a:pt x="255" y="0"/>
                  </a:lnTo>
                  <a:lnTo>
                    <a:pt x="245" y="2"/>
                  </a:lnTo>
                  <a:lnTo>
                    <a:pt x="235" y="4"/>
                  </a:lnTo>
                  <a:lnTo>
                    <a:pt x="225" y="7"/>
                  </a:lnTo>
                  <a:lnTo>
                    <a:pt x="215" y="9"/>
                  </a:lnTo>
                  <a:lnTo>
                    <a:pt x="205" y="12"/>
                  </a:lnTo>
                  <a:lnTo>
                    <a:pt x="195" y="14"/>
                  </a:lnTo>
                  <a:lnTo>
                    <a:pt x="185" y="19"/>
                  </a:lnTo>
                  <a:lnTo>
                    <a:pt x="175" y="22"/>
                  </a:lnTo>
                  <a:lnTo>
                    <a:pt x="165" y="25"/>
                  </a:lnTo>
                  <a:lnTo>
                    <a:pt x="155" y="30"/>
                  </a:lnTo>
                  <a:lnTo>
                    <a:pt x="146" y="35"/>
                  </a:lnTo>
                  <a:lnTo>
                    <a:pt x="136" y="41"/>
                  </a:lnTo>
                  <a:lnTo>
                    <a:pt x="128" y="46"/>
                  </a:lnTo>
                  <a:lnTo>
                    <a:pt x="120" y="51"/>
                  </a:lnTo>
                  <a:lnTo>
                    <a:pt x="113" y="57"/>
                  </a:lnTo>
                  <a:lnTo>
                    <a:pt x="103" y="62"/>
                  </a:lnTo>
                  <a:lnTo>
                    <a:pt x="94" y="67"/>
                  </a:lnTo>
                  <a:lnTo>
                    <a:pt x="86" y="74"/>
                  </a:lnTo>
                  <a:lnTo>
                    <a:pt x="79" y="81"/>
                  </a:lnTo>
                  <a:lnTo>
                    <a:pt x="71" y="86"/>
                  </a:lnTo>
                  <a:lnTo>
                    <a:pt x="64" y="94"/>
                  </a:lnTo>
                  <a:lnTo>
                    <a:pt x="56" y="101"/>
                  </a:lnTo>
                  <a:lnTo>
                    <a:pt x="49" y="109"/>
                  </a:lnTo>
                  <a:lnTo>
                    <a:pt x="41" y="116"/>
                  </a:lnTo>
                  <a:lnTo>
                    <a:pt x="34" y="124"/>
                  </a:lnTo>
                  <a:lnTo>
                    <a:pt x="27" y="133"/>
                  </a:lnTo>
                  <a:lnTo>
                    <a:pt x="22" y="141"/>
                  </a:lnTo>
                  <a:lnTo>
                    <a:pt x="16" y="150"/>
                  </a:lnTo>
                  <a:lnTo>
                    <a:pt x="11" y="158"/>
                  </a:lnTo>
                  <a:lnTo>
                    <a:pt x="5" y="168"/>
                  </a:lnTo>
                  <a:lnTo>
                    <a:pt x="0" y="178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0" name="Freeform 82"/>
            <p:cNvSpPr>
              <a:spLocks/>
            </p:cNvSpPr>
            <p:nvPr/>
          </p:nvSpPr>
          <p:spPr bwMode="auto">
            <a:xfrm>
              <a:off x="2489" y="1756"/>
              <a:ext cx="54" cy="171"/>
            </a:xfrm>
            <a:custGeom>
              <a:avLst/>
              <a:gdLst>
                <a:gd name="T0" fmla="*/ 13 w 109"/>
                <a:gd name="T1" fmla="*/ 0 h 342"/>
                <a:gd name="T2" fmla="*/ 12 w 109"/>
                <a:gd name="T3" fmla="*/ 2 h 342"/>
                <a:gd name="T4" fmla="*/ 11 w 109"/>
                <a:gd name="T5" fmla="*/ 4 h 342"/>
                <a:gd name="T6" fmla="*/ 11 w 109"/>
                <a:gd name="T7" fmla="*/ 4 h 342"/>
                <a:gd name="T8" fmla="*/ 10 w 109"/>
                <a:gd name="T9" fmla="*/ 5 h 342"/>
                <a:gd name="T10" fmla="*/ 10 w 109"/>
                <a:gd name="T11" fmla="*/ 7 h 342"/>
                <a:gd name="T12" fmla="*/ 9 w 109"/>
                <a:gd name="T13" fmla="*/ 8 h 342"/>
                <a:gd name="T14" fmla="*/ 9 w 109"/>
                <a:gd name="T15" fmla="*/ 9 h 342"/>
                <a:gd name="T16" fmla="*/ 8 w 109"/>
                <a:gd name="T17" fmla="*/ 10 h 342"/>
                <a:gd name="T18" fmla="*/ 8 w 109"/>
                <a:gd name="T19" fmla="*/ 11 h 342"/>
                <a:gd name="T20" fmla="*/ 8 w 109"/>
                <a:gd name="T21" fmla="*/ 13 h 342"/>
                <a:gd name="T22" fmla="*/ 7 w 109"/>
                <a:gd name="T23" fmla="*/ 14 h 342"/>
                <a:gd name="T24" fmla="*/ 7 w 109"/>
                <a:gd name="T25" fmla="*/ 15 h 342"/>
                <a:gd name="T26" fmla="*/ 6 w 109"/>
                <a:gd name="T27" fmla="*/ 17 h 342"/>
                <a:gd name="T28" fmla="*/ 6 w 109"/>
                <a:gd name="T29" fmla="*/ 18 h 342"/>
                <a:gd name="T30" fmla="*/ 5 w 109"/>
                <a:gd name="T31" fmla="*/ 19 h 342"/>
                <a:gd name="T32" fmla="*/ 5 w 109"/>
                <a:gd name="T33" fmla="*/ 21 h 342"/>
                <a:gd name="T34" fmla="*/ 5 w 109"/>
                <a:gd name="T35" fmla="*/ 22 h 342"/>
                <a:gd name="T36" fmla="*/ 4 w 109"/>
                <a:gd name="T37" fmla="*/ 24 h 342"/>
                <a:gd name="T38" fmla="*/ 4 w 109"/>
                <a:gd name="T39" fmla="*/ 25 h 342"/>
                <a:gd name="T40" fmla="*/ 3 w 109"/>
                <a:gd name="T41" fmla="*/ 27 h 342"/>
                <a:gd name="T42" fmla="*/ 3 w 109"/>
                <a:gd name="T43" fmla="*/ 28 h 342"/>
                <a:gd name="T44" fmla="*/ 3 w 109"/>
                <a:gd name="T45" fmla="*/ 30 h 342"/>
                <a:gd name="T46" fmla="*/ 2 w 109"/>
                <a:gd name="T47" fmla="*/ 31 h 342"/>
                <a:gd name="T48" fmla="*/ 2 w 109"/>
                <a:gd name="T49" fmla="*/ 33 h 342"/>
                <a:gd name="T50" fmla="*/ 1 w 109"/>
                <a:gd name="T51" fmla="*/ 35 h 342"/>
                <a:gd name="T52" fmla="*/ 1 w 109"/>
                <a:gd name="T53" fmla="*/ 36 h 342"/>
                <a:gd name="T54" fmla="*/ 0 w 109"/>
                <a:gd name="T55" fmla="*/ 38 h 342"/>
                <a:gd name="T56" fmla="*/ 0 w 109"/>
                <a:gd name="T57" fmla="*/ 40 h 342"/>
                <a:gd name="T58" fmla="*/ 0 w 109"/>
                <a:gd name="T59" fmla="*/ 41 h 342"/>
                <a:gd name="T60" fmla="*/ 0 w 109"/>
                <a:gd name="T61" fmla="*/ 43 h 3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9" h="342">
                  <a:moveTo>
                    <a:pt x="109" y="0"/>
                  </a:moveTo>
                  <a:lnTo>
                    <a:pt x="101" y="10"/>
                  </a:lnTo>
                  <a:lnTo>
                    <a:pt x="94" y="25"/>
                  </a:lnTo>
                  <a:lnTo>
                    <a:pt x="89" y="32"/>
                  </a:lnTo>
                  <a:lnTo>
                    <a:pt x="86" y="40"/>
                  </a:lnTo>
                  <a:lnTo>
                    <a:pt x="83" y="50"/>
                  </a:lnTo>
                  <a:lnTo>
                    <a:pt x="79" y="60"/>
                  </a:lnTo>
                  <a:lnTo>
                    <a:pt x="74" y="69"/>
                  </a:lnTo>
                  <a:lnTo>
                    <a:pt x="71" y="77"/>
                  </a:lnTo>
                  <a:lnTo>
                    <a:pt x="67" y="87"/>
                  </a:lnTo>
                  <a:lnTo>
                    <a:pt x="66" y="97"/>
                  </a:lnTo>
                  <a:lnTo>
                    <a:pt x="61" y="107"/>
                  </a:lnTo>
                  <a:lnTo>
                    <a:pt x="57" y="117"/>
                  </a:lnTo>
                  <a:lnTo>
                    <a:pt x="54" y="129"/>
                  </a:lnTo>
                  <a:lnTo>
                    <a:pt x="52" y="141"/>
                  </a:lnTo>
                  <a:lnTo>
                    <a:pt x="47" y="151"/>
                  </a:lnTo>
                  <a:lnTo>
                    <a:pt x="44" y="161"/>
                  </a:lnTo>
                  <a:lnTo>
                    <a:pt x="41" y="173"/>
                  </a:lnTo>
                  <a:lnTo>
                    <a:pt x="37" y="186"/>
                  </a:lnTo>
                  <a:lnTo>
                    <a:pt x="32" y="196"/>
                  </a:lnTo>
                  <a:lnTo>
                    <a:pt x="31" y="210"/>
                  </a:lnTo>
                  <a:lnTo>
                    <a:pt x="26" y="221"/>
                  </a:lnTo>
                  <a:lnTo>
                    <a:pt x="24" y="237"/>
                  </a:lnTo>
                  <a:lnTo>
                    <a:pt x="19" y="248"/>
                  </a:lnTo>
                  <a:lnTo>
                    <a:pt x="17" y="262"/>
                  </a:lnTo>
                  <a:lnTo>
                    <a:pt x="12" y="273"/>
                  </a:lnTo>
                  <a:lnTo>
                    <a:pt x="10" y="287"/>
                  </a:lnTo>
                  <a:lnTo>
                    <a:pt x="7" y="300"/>
                  </a:lnTo>
                  <a:lnTo>
                    <a:pt x="5" y="314"/>
                  </a:lnTo>
                  <a:lnTo>
                    <a:pt x="2" y="327"/>
                  </a:lnTo>
                  <a:lnTo>
                    <a:pt x="0" y="342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1" name="Freeform 83"/>
            <p:cNvSpPr>
              <a:spLocks/>
            </p:cNvSpPr>
            <p:nvPr/>
          </p:nvSpPr>
          <p:spPr bwMode="auto">
            <a:xfrm>
              <a:off x="2432" y="1644"/>
              <a:ext cx="57" cy="283"/>
            </a:xfrm>
            <a:custGeom>
              <a:avLst/>
              <a:gdLst>
                <a:gd name="T0" fmla="*/ 15 w 112"/>
                <a:gd name="T1" fmla="*/ 70 h 567"/>
                <a:gd name="T2" fmla="*/ 14 w 112"/>
                <a:gd name="T3" fmla="*/ 69 h 567"/>
                <a:gd name="T4" fmla="*/ 14 w 112"/>
                <a:gd name="T5" fmla="*/ 67 h 567"/>
                <a:gd name="T6" fmla="*/ 14 w 112"/>
                <a:gd name="T7" fmla="*/ 65 h 567"/>
                <a:gd name="T8" fmla="*/ 14 w 112"/>
                <a:gd name="T9" fmla="*/ 64 h 567"/>
                <a:gd name="T10" fmla="*/ 13 w 112"/>
                <a:gd name="T11" fmla="*/ 61 h 567"/>
                <a:gd name="T12" fmla="*/ 13 w 112"/>
                <a:gd name="T13" fmla="*/ 59 h 567"/>
                <a:gd name="T14" fmla="*/ 13 w 112"/>
                <a:gd name="T15" fmla="*/ 58 h 567"/>
                <a:gd name="T16" fmla="*/ 13 w 112"/>
                <a:gd name="T17" fmla="*/ 57 h 567"/>
                <a:gd name="T18" fmla="*/ 13 w 112"/>
                <a:gd name="T19" fmla="*/ 56 h 567"/>
                <a:gd name="T20" fmla="*/ 13 w 112"/>
                <a:gd name="T21" fmla="*/ 55 h 567"/>
                <a:gd name="T22" fmla="*/ 12 w 112"/>
                <a:gd name="T23" fmla="*/ 53 h 567"/>
                <a:gd name="T24" fmla="*/ 12 w 112"/>
                <a:gd name="T25" fmla="*/ 52 h 567"/>
                <a:gd name="T26" fmla="*/ 12 w 112"/>
                <a:gd name="T27" fmla="*/ 51 h 567"/>
                <a:gd name="T28" fmla="*/ 12 w 112"/>
                <a:gd name="T29" fmla="*/ 49 h 567"/>
                <a:gd name="T30" fmla="*/ 12 w 112"/>
                <a:gd name="T31" fmla="*/ 48 h 567"/>
                <a:gd name="T32" fmla="*/ 11 w 112"/>
                <a:gd name="T33" fmla="*/ 47 h 567"/>
                <a:gd name="T34" fmla="*/ 11 w 112"/>
                <a:gd name="T35" fmla="*/ 46 h 567"/>
                <a:gd name="T36" fmla="*/ 11 w 112"/>
                <a:gd name="T37" fmla="*/ 44 h 567"/>
                <a:gd name="T38" fmla="*/ 11 w 112"/>
                <a:gd name="T39" fmla="*/ 43 h 567"/>
                <a:gd name="T40" fmla="*/ 11 w 112"/>
                <a:gd name="T41" fmla="*/ 41 h 567"/>
                <a:gd name="T42" fmla="*/ 10 w 112"/>
                <a:gd name="T43" fmla="*/ 40 h 567"/>
                <a:gd name="T44" fmla="*/ 10 w 112"/>
                <a:gd name="T45" fmla="*/ 39 h 567"/>
                <a:gd name="T46" fmla="*/ 10 w 112"/>
                <a:gd name="T47" fmla="*/ 37 h 567"/>
                <a:gd name="T48" fmla="*/ 10 w 112"/>
                <a:gd name="T49" fmla="*/ 36 h 567"/>
                <a:gd name="T50" fmla="*/ 10 w 112"/>
                <a:gd name="T51" fmla="*/ 35 h 567"/>
                <a:gd name="T52" fmla="*/ 10 w 112"/>
                <a:gd name="T53" fmla="*/ 33 h 567"/>
                <a:gd name="T54" fmla="*/ 9 w 112"/>
                <a:gd name="T55" fmla="*/ 32 h 567"/>
                <a:gd name="T56" fmla="*/ 9 w 112"/>
                <a:gd name="T57" fmla="*/ 30 h 567"/>
                <a:gd name="T58" fmla="*/ 9 w 112"/>
                <a:gd name="T59" fmla="*/ 29 h 567"/>
                <a:gd name="T60" fmla="*/ 9 w 112"/>
                <a:gd name="T61" fmla="*/ 28 h 567"/>
                <a:gd name="T62" fmla="*/ 8 w 112"/>
                <a:gd name="T63" fmla="*/ 26 h 567"/>
                <a:gd name="T64" fmla="*/ 8 w 112"/>
                <a:gd name="T65" fmla="*/ 25 h 567"/>
                <a:gd name="T66" fmla="*/ 8 w 112"/>
                <a:gd name="T67" fmla="*/ 24 h 567"/>
                <a:gd name="T68" fmla="*/ 8 w 112"/>
                <a:gd name="T69" fmla="*/ 22 h 567"/>
                <a:gd name="T70" fmla="*/ 7 w 112"/>
                <a:gd name="T71" fmla="*/ 21 h 567"/>
                <a:gd name="T72" fmla="*/ 7 w 112"/>
                <a:gd name="T73" fmla="*/ 20 h 567"/>
                <a:gd name="T74" fmla="*/ 7 w 112"/>
                <a:gd name="T75" fmla="*/ 18 h 567"/>
                <a:gd name="T76" fmla="*/ 7 w 112"/>
                <a:gd name="T77" fmla="*/ 17 h 567"/>
                <a:gd name="T78" fmla="*/ 6 w 112"/>
                <a:gd name="T79" fmla="*/ 16 h 567"/>
                <a:gd name="T80" fmla="*/ 6 w 112"/>
                <a:gd name="T81" fmla="*/ 15 h 567"/>
                <a:gd name="T82" fmla="*/ 6 w 112"/>
                <a:gd name="T83" fmla="*/ 14 h 567"/>
                <a:gd name="T84" fmla="*/ 5 w 112"/>
                <a:gd name="T85" fmla="*/ 13 h 567"/>
                <a:gd name="T86" fmla="*/ 5 w 112"/>
                <a:gd name="T87" fmla="*/ 10 h 567"/>
                <a:gd name="T88" fmla="*/ 4 w 112"/>
                <a:gd name="T89" fmla="*/ 8 h 567"/>
                <a:gd name="T90" fmla="*/ 4 w 112"/>
                <a:gd name="T91" fmla="*/ 6 h 567"/>
                <a:gd name="T92" fmla="*/ 3 w 112"/>
                <a:gd name="T93" fmla="*/ 5 h 567"/>
                <a:gd name="T94" fmla="*/ 2 w 112"/>
                <a:gd name="T95" fmla="*/ 3 h 567"/>
                <a:gd name="T96" fmla="*/ 2 w 112"/>
                <a:gd name="T97" fmla="*/ 2 h 567"/>
                <a:gd name="T98" fmla="*/ 1 w 112"/>
                <a:gd name="T99" fmla="*/ 0 h 567"/>
                <a:gd name="T100" fmla="*/ 0 w 112"/>
                <a:gd name="T101" fmla="*/ 0 h 5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2" h="567">
                  <a:moveTo>
                    <a:pt x="112" y="567"/>
                  </a:moveTo>
                  <a:lnTo>
                    <a:pt x="109" y="554"/>
                  </a:lnTo>
                  <a:lnTo>
                    <a:pt x="109" y="542"/>
                  </a:lnTo>
                  <a:lnTo>
                    <a:pt x="106" y="527"/>
                  </a:lnTo>
                  <a:lnTo>
                    <a:pt x="106" y="514"/>
                  </a:lnTo>
                  <a:lnTo>
                    <a:pt x="102" y="495"/>
                  </a:lnTo>
                  <a:lnTo>
                    <a:pt x="101" y="478"/>
                  </a:lnTo>
                  <a:lnTo>
                    <a:pt x="99" y="468"/>
                  </a:lnTo>
                  <a:lnTo>
                    <a:pt x="99" y="460"/>
                  </a:lnTo>
                  <a:lnTo>
                    <a:pt x="97" y="450"/>
                  </a:lnTo>
                  <a:lnTo>
                    <a:pt x="97" y="441"/>
                  </a:lnTo>
                  <a:lnTo>
                    <a:pt x="94" y="430"/>
                  </a:lnTo>
                  <a:lnTo>
                    <a:pt x="94" y="420"/>
                  </a:lnTo>
                  <a:lnTo>
                    <a:pt x="91" y="410"/>
                  </a:lnTo>
                  <a:lnTo>
                    <a:pt x="91" y="399"/>
                  </a:lnTo>
                  <a:lnTo>
                    <a:pt x="89" y="388"/>
                  </a:lnTo>
                  <a:lnTo>
                    <a:pt x="87" y="378"/>
                  </a:lnTo>
                  <a:lnTo>
                    <a:pt x="86" y="368"/>
                  </a:lnTo>
                  <a:lnTo>
                    <a:pt x="86" y="358"/>
                  </a:lnTo>
                  <a:lnTo>
                    <a:pt x="82" y="346"/>
                  </a:lnTo>
                  <a:lnTo>
                    <a:pt x="82" y="334"/>
                  </a:lnTo>
                  <a:lnTo>
                    <a:pt x="79" y="324"/>
                  </a:lnTo>
                  <a:lnTo>
                    <a:pt x="79" y="314"/>
                  </a:lnTo>
                  <a:lnTo>
                    <a:pt x="77" y="302"/>
                  </a:lnTo>
                  <a:lnTo>
                    <a:pt x="75" y="290"/>
                  </a:lnTo>
                  <a:lnTo>
                    <a:pt x="74" y="280"/>
                  </a:lnTo>
                  <a:lnTo>
                    <a:pt x="74" y="270"/>
                  </a:lnTo>
                  <a:lnTo>
                    <a:pt x="70" y="259"/>
                  </a:lnTo>
                  <a:lnTo>
                    <a:pt x="69" y="247"/>
                  </a:lnTo>
                  <a:lnTo>
                    <a:pt x="67" y="235"/>
                  </a:lnTo>
                  <a:lnTo>
                    <a:pt x="65" y="225"/>
                  </a:lnTo>
                  <a:lnTo>
                    <a:pt x="62" y="213"/>
                  </a:lnTo>
                  <a:lnTo>
                    <a:pt x="60" y="203"/>
                  </a:lnTo>
                  <a:lnTo>
                    <a:pt x="59" y="193"/>
                  </a:lnTo>
                  <a:lnTo>
                    <a:pt x="57" y="183"/>
                  </a:lnTo>
                  <a:lnTo>
                    <a:pt x="54" y="171"/>
                  </a:lnTo>
                  <a:lnTo>
                    <a:pt x="52" y="161"/>
                  </a:lnTo>
                  <a:lnTo>
                    <a:pt x="50" y="151"/>
                  </a:lnTo>
                  <a:lnTo>
                    <a:pt x="49" y="141"/>
                  </a:lnTo>
                  <a:lnTo>
                    <a:pt x="45" y="131"/>
                  </a:lnTo>
                  <a:lnTo>
                    <a:pt x="44" y="121"/>
                  </a:lnTo>
                  <a:lnTo>
                    <a:pt x="42" y="113"/>
                  </a:lnTo>
                  <a:lnTo>
                    <a:pt x="40" y="104"/>
                  </a:lnTo>
                  <a:lnTo>
                    <a:pt x="35" y="86"/>
                  </a:lnTo>
                  <a:lnTo>
                    <a:pt x="30" y="69"/>
                  </a:lnTo>
                  <a:lnTo>
                    <a:pt x="25" y="54"/>
                  </a:lnTo>
                  <a:lnTo>
                    <a:pt x="20" y="41"/>
                  </a:lnTo>
                  <a:lnTo>
                    <a:pt x="15" y="27"/>
                  </a:lnTo>
                  <a:lnTo>
                    <a:pt x="10" y="17"/>
                  </a:ln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2" name="Freeform 84"/>
            <p:cNvSpPr>
              <a:spLocks/>
            </p:cNvSpPr>
            <p:nvPr/>
          </p:nvSpPr>
          <p:spPr bwMode="auto">
            <a:xfrm>
              <a:off x="2180" y="1604"/>
              <a:ext cx="252" cy="40"/>
            </a:xfrm>
            <a:custGeom>
              <a:avLst/>
              <a:gdLst>
                <a:gd name="T0" fmla="*/ 63 w 505"/>
                <a:gd name="T1" fmla="*/ 10 h 79"/>
                <a:gd name="T2" fmla="*/ 61 w 505"/>
                <a:gd name="T3" fmla="*/ 9 h 79"/>
                <a:gd name="T4" fmla="*/ 60 w 505"/>
                <a:gd name="T5" fmla="*/ 8 h 79"/>
                <a:gd name="T6" fmla="*/ 59 w 505"/>
                <a:gd name="T7" fmla="*/ 7 h 79"/>
                <a:gd name="T8" fmla="*/ 57 w 505"/>
                <a:gd name="T9" fmla="*/ 6 h 79"/>
                <a:gd name="T10" fmla="*/ 56 w 505"/>
                <a:gd name="T11" fmla="*/ 5 h 79"/>
                <a:gd name="T12" fmla="*/ 54 w 505"/>
                <a:gd name="T13" fmla="*/ 5 h 79"/>
                <a:gd name="T14" fmla="*/ 52 w 505"/>
                <a:gd name="T15" fmla="*/ 4 h 79"/>
                <a:gd name="T16" fmla="*/ 50 w 505"/>
                <a:gd name="T17" fmla="*/ 4 h 79"/>
                <a:gd name="T18" fmla="*/ 49 w 505"/>
                <a:gd name="T19" fmla="*/ 3 h 79"/>
                <a:gd name="T20" fmla="*/ 48 w 505"/>
                <a:gd name="T21" fmla="*/ 3 h 79"/>
                <a:gd name="T22" fmla="*/ 46 w 505"/>
                <a:gd name="T23" fmla="*/ 3 h 79"/>
                <a:gd name="T24" fmla="*/ 45 w 505"/>
                <a:gd name="T25" fmla="*/ 2 h 79"/>
                <a:gd name="T26" fmla="*/ 44 w 505"/>
                <a:gd name="T27" fmla="*/ 2 h 79"/>
                <a:gd name="T28" fmla="*/ 43 w 505"/>
                <a:gd name="T29" fmla="*/ 2 h 79"/>
                <a:gd name="T30" fmla="*/ 42 w 505"/>
                <a:gd name="T31" fmla="*/ 2 h 79"/>
                <a:gd name="T32" fmla="*/ 40 w 505"/>
                <a:gd name="T33" fmla="*/ 2 h 79"/>
                <a:gd name="T34" fmla="*/ 39 w 505"/>
                <a:gd name="T35" fmla="*/ 2 h 79"/>
                <a:gd name="T36" fmla="*/ 38 w 505"/>
                <a:gd name="T37" fmla="*/ 1 h 79"/>
                <a:gd name="T38" fmla="*/ 37 w 505"/>
                <a:gd name="T39" fmla="*/ 1 h 79"/>
                <a:gd name="T40" fmla="*/ 35 w 505"/>
                <a:gd name="T41" fmla="*/ 1 h 79"/>
                <a:gd name="T42" fmla="*/ 34 w 505"/>
                <a:gd name="T43" fmla="*/ 1 h 79"/>
                <a:gd name="T44" fmla="*/ 33 w 505"/>
                <a:gd name="T45" fmla="*/ 1 h 79"/>
                <a:gd name="T46" fmla="*/ 32 w 505"/>
                <a:gd name="T47" fmla="*/ 1 h 79"/>
                <a:gd name="T48" fmla="*/ 30 w 505"/>
                <a:gd name="T49" fmla="*/ 1 h 79"/>
                <a:gd name="T50" fmla="*/ 29 w 505"/>
                <a:gd name="T51" fmla="*/ 1 h 79"/>
                <a:gd name="T52" fmla="*/ 28 w 505"/>
                <a:gd name="T53" fmla="*/ 1 h 79"/>
                <a:gd name="T54" fmla="*/ 26 w 505"/>
                <a:gd name="T55" fmla="*/ 0 h 79"/>
                <a:gd name="T56" fmla="*/ 25 w 505"/>
                <a:gd name="T57" fmla="*/ 0 h 79"/>
                <a:gd name="T58" fmla="*/ 24 w 505"/>
                <a:gd name="T59" fmla="*/ 0 h 79"/>
                <a:gd name="T60" fmla="*/ 23 w 505"/>
                <a:gd name="T61" fmla="*/ 0 h 79"/>
                <a:gd name="T62" fmla="*/ 21 w 505"/>
                <a:gd name="T63" fmla="*/ 0 h 79"/>
                <a:gd name="T64" fmla="*/ 20 w 505"/>
                <a:gd name="T65" fmla="*/ 1 h 79"/>
                <a:gd name="T66" fmla="*/ 19 w 505"/>
                <a:gd name="T67" fmla="*/ 1 h 79"/>
                <a:gd name="T68" fmla="*/ 18 w 505"/>
                <a:gd name="T69" fmla="*/ 1 h 79"/>
                <a:gd name="T70" fmla="*/ 16 w 505"/>
                <a:gd name="T71" fmla="*/ 1 h 79"/>
                <a:gd name="T72" fmla="*/ 15 w 505"/>
                <a:gd name="T73" fmla="*/ 1 h 79"/>
                <a:gd name="T74" fmla="*/ 13 w 505"/>
                <a:gd name="T75" fmla="*/ 1 h 79"/>
                <a:gd name="T76" fmla="*/ 11 w 505"/>
                <a:gd name="T77" fmla="*/ 1 h 79"/>
                <a:gd name="T78" fmla="*/ 9 w 505"/>
                <a:gd name="T79" fmla="*/ 1 h 79"/>
                <a:gd name="T80" fmla="*/ 7 w 505"/>
                <a:gd name="T81" fmla="*/ 1 h 79"/>
                <a:gd name="T82" fmla="*/ 5 w 505"/>
                <a:gd name="T83" fmla="*/ 2 h 79"/>
                <a:gd name="T84" fmla="*/ 4 w 505"/>
                <a:gd name="T85" fmla="*/ 2 h 79"/>
                <a:gd name="T86" fmla="*/ 2 w 505"/>
                <a:gd name="T87" fmla="*/ 2 h 79"/>
                <a:gd name="T88" fmla="*/ 1 w 505"/>
                <a:gd name="T89" fmla="*/ 2 h 79"/>
                <a:gd name="T90" fmla="*/ 0 w 505"/>
                <a:gd name="T91" fmla="*/ 3 h 79"/>
                <a:gd name="T92" fmla="*/ 0 w 505"/>
                <a:gd name="T93" fmla="*/ 3 h 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05" h="79">
                  <a:moveTo>
                    <a:pt x="505" y="79"/>
                  </a:moveTo>
                  <a:lnTo>
                    <a:pt x="495" y="69"/>
                  </a:lnTo>
                  <a:lnTo>
                    <a:pt x="487" y="61"/>
                  </a:lnTo>
                  <a:lnTo>
                    <a:pt x="475" y="52"/>
                  </a:lnTo>
                  <a:lnTo>
                    <a:pt x="463" y="47"/>
                  </a:lnTo>
                  <a:lnTo>
                    <a:pt x="448" y="39"/>
                  </a:lnTo>
                  <a:lnTo>
                    <a:pt x="435" y="34"/>
                  </a:lnTo>
                  <a:lnTo>
                    <a:pt x="418" y="29"/>
                  </a:lnTo>
                  <a:lnTo>
                    <a:pt x="403" y="26"/>
                  </a:lnTo>
                  <a:lnTo>
                    <a:pt x="393" y="22"/>
                  </a:lnTo>
                  <a:lnTo>
                    <a:pt x="384" y="21"/>
                  </a:lnTo>
                  <a:lnTo>
                    <a:pt x="374" y="17"/>
                  </a:lnTo>
                  <a:lnTo>
                    <a:pt x="366" y="16"/>
                  </a:lnTo>
                  <a:lnTo>
                    <a:pt x="356" y="14"/>
                  </a:lnTo>
                  <a:lnTo>
                    <a:pt x="346" y="12"/>
                  </a:lnTo>
                  <a:lnTo>
                    <a:pt x="336" y="11"/>
                  </a:lnTo>
                  <a:lnTo>
                    <a:pt x="327" y="11"/>
                  </a:lnTo>
                  <a:lnTo>
                    <a:pt x="317" y="9"/>
                  </a:lnTo>
                  <a:lnTo>
                    <a:pt x="307" y="7"/>
                  </a:lnTo>
                  <a:lnTo>
                    <a:pt x="297" y="5"/>
                  </a:lnTo>
                  <a:lnTo>
                    <a:pt x="287" y="5"/>
                  </a:lnTo>
                  <a:lnTo>
                    <a:pt x="277" y="4"/>
                  </a:lnTo>
                  <a:lnTo>
                    <a:pt x="267" y="4"/>
                  </a:lnTo>
                  <a:lnTo>
                    <a:pt x="257" y="4"/>
                  </a:lnTo>
                  <a:lnTo>
                    <a:pt x="247" y="4"/>
                  </a:lnTo>
                  <a:lnTo>
                    <a:pt x="235" y="2"/>
                  </a:lnTo>
                  <a:lnTo>
                    <a:pt x="225" y="2"/>
                  </a:lnTo>
                  <a:lnTo>
                    <a:pt x="215" y="0"/>
                  </a:lnTo>
                  <a:lnTo>
                    <a:pt x="205" y="0"/>
                  </a:lnTo>
                  <a:lnTo>
                    <a:pt x="195" y="0"/>
                  </a:lnTo>
                  <a:lnTo>
                    <a:pt x="185" y="0"/>
                  </a:lnTo>
                  <a:lnTo>
                    <a:pt x="174" y="0"/>
                  </a:lnTo>
                  <a:lnTo>
                    <a:pt x="164" y="2"/>
                  </a:lnTo>
                  <a:lnTo>
                    <a:pt x="154" y="2"/>
                  </a:lnTo>
                  <a:lnTo>
                    <a:pt x="144" y="2"/>
                  </a:lnTo>
                  <a:lnTo>
                    <a:pt x="134" y="2"/>
                  </a:lnTo>
                  <a:lnTo>
                    <a:pt x="126" y="2"/>
                  </a:lnTo>
                  <a:lnTo>
                    <a:pt x="107" y="4"/>
                  </a:lnTo>
                  <a:lnTo>
                    <a:pt x="92" y="5"/>
                  </a:lnTo>
                  <a:lnTo>
                    <a:pt x="75" y="5"/>
                  </a:lnTo>
                  <a:lnTo>
                    <a:pt x="60" y="7"/>
                  </a:lnTo>
                  <a:lnTo>
                    <a:pt x="45" y="9"/>
                  </a:lnTo>
                  <a:lnTo>
                    <a:pt x="34" y="11"/>
                  </a:lnTo>
                  <a:lnTo>
                    <a:pt x="22" y="12"/>
                  </a:lnTo>
                  <a:lnTo>
                    <a:pt x="13" y="16"/>
                  </a:lnTo>
                  <a:lnTo>
                    <a:pt x="5" y="17"/>
                  </a:lnTo>
                  <a:lnTo>
                    <a:pt x="0" y="21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3" name="Line 85"/>
            <p:cNvSpPr>
              <a:spLocks noChangeShapeType="1"/>
            </p:cNvSpPr>
            <p:nvPr/>
          </p:nvSpPr>
          <p:spPr bwMode="auto">
            <a:xfrm flipH="1">
              <a:off x="2152" y="1614"/>
              <a:ext cx="28" cy="11"/>
            </a:xfrm>
            <a:prstGeom prst="line">
              <a:avLst/>
            </a:prstGeom>
            <a:noFill/>
            <a:ln w="1206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4" name="Freeform 86"/>
            <p:cNvSpPr>
              <a:spLocks/>
            </p:cNvSpPr>
            <p:nvPr/>
          </p:nvSpPr>
          <p:spPr bwMode="auto">
            <a:xfrm>
              <a:off x="2150" y="1625"/>
              <a:ext cx="2" cy="3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 h 5"/>
                <a:gd name="T4" fmla="*/ 0 w 5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lnTo>
                    <a:pt x="0" y="2"/>
                  </a:lnTo>
                  <a:lnTo>
                    <a:pt x="0" y="5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5" name="Freeform 87"/>
            <p:cNvSpPr>
              <a:spLocks/>
            </p:cNvSpPr>
            <p:nvPr/>
          </p:nvSpPr>
          <p:spPr bwMode="auto">
            <a:xfrm>
              <a:off x="2141" y="1628"/>
              <a:ext cx="27" cy="79"/>
            </a:xfrm>
            <a:custGeom>
              <a:avLst/>
              <a:gdLst>
                <a:gd name="T0" fmla="*/ 3 w 53"/>
                <a:gd name="T1" fmla="*/ 0 h 160"/>
                <a:gd name="T2" fmla="*/ 2 w 53"/>
                <a:gd name="T3" fmla="*/ 0 h 160"/>
                <a:gd name="T4" fmla="*/ 1 w 53"/>
                <a:gd name="T5" fmla="*/ 1 h 160"/>
                <a:gd name="T6" fmla="*/ 1 w 53"/>
                <a:gd name="T7" fmla="*/ 3 h 160"/>
                <a:gd name="T8" fmla="*/ 1 w 53"/>
                <a:gd name="T9" fmla="*/ 4 h 160"/>
                <a:gd name="T10" fmla="*/ 0 w 53"/>
                <a:gd name="T11" fmla="*/ 5 h 160"/>
                <a:gd name="T12" fmla="*/ 0 w 53"/>
                <a:gd name="T13" fmla="*/ 7 h 160"/>
                <a:gd name="T14" fmla="*/ 0 w 53"/>
                <a:gd name="T15" fmla="*/ 8 h 160"/>
                <a:gd name="T16" fmla="*/ 1 w 53"/>
                <a:gd name="T17" fmla="*/ 9 h 160"/>
                <a:gd name="T18" fmla="*/ 1 w 53"/>
                <a:gd name="T19" fmla="*/ 11 h 160"/>
                <a:gd name="T20" fmla="*/ 1 w 53"/>
                <a:gd name="T21" fmla="*/ 12 h 160"/>
                <a:gd name="T22" fmla="*/ 1 w 53"/>
                <a:gd name="T23" fmla="*/ 13 h 160"/>
                <a:gd name="T24" fmla="*/ 2 w 53"/>
                <a:gd name="T25" fmla="*/ 15 h 160"/>
                <a:gd name="T26" fmla="*/ 3 w 53"/>
                <a:gd name="T27" fmla="*/ 16 h 160"/>
                <a:gd name="T28" fmla="*/ 4 w 53"/>
                <a:gd name="T29" fmla="*/ 17 h 160"/>
                <a:gd name="T30" fmla="*/ 5 w 53"/>
                <a:gd name="T31" fmla="*/ 18 h 160"/>
                <a:gd name="T32" fmla="*/ 7 w 53"/>
                <a:gd name="T33" fmla="*/ 19 h 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60">
                  <a:moveTo>
                    <a:pt x="17" y="0"/>
                  </a:moveTo>
                  <a:lnTo>
                    <a:pt x="12" y="5"/>
                  </a:lnTo>
                  <a:lnTo>
                    <a:pt x="8" y="14"/>
                  </a:lnTo>
                  <a:lnTo>
                    <a:pt x="5" y="24"/>
                  </a:lnTo>
                  <a:lnTo>
                    <a:pt x="3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68"/>
                  </a:lnTo>
                  <a:lnTo>
                    <a:pt x="1" y="79"/>
                  </a:lnTo>
                  <a:lnTo>
                    <a:pt x="1" y="89"/>
                  </a:lnTo>
                  <a:lnTo>
                    <a:pt x="5" y="101"/>
                  </a:lnTo>
                  <a:lnTo>
                    <a:pt x="8" y="111"/>
                  </a:lnTo>
                  <a:lnTo>
                    <a:pt x="15" y="123"/>
                  </a:lnTo>
                  <a:lnTo>
                    <a:pt x="20" y="131"/>
                  </a:lnTo>
                  <a:lnTo>
                    <a:pt x="30" y="141"/>
                  </a:lnTo>
                  <a:lnTo>
                    <a:pt x="40" y="150"/>
                  </a:lnTo>
                  <a:lnTo>
                    <a:pt x="53" y="16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6" name="Freeform 88"/>
            <p:cNvSpPr>
              <a:spLocks/>
            </p:cNvSpPr>
            <p:nvPr/>
          </p:nvSpPr>
          <p:spPr bwMode="auto">
            <a:xfrm>
              <a:off x="2168" y="1707"/>
              <a:ext cx="72" cy="21"/>
            </a:xfrm>
            <a:custGeom>
              <a:avLst/>
              <a:gdLst>
                <a:gd name="T0" fmla="*/ 0 w 143"/>
                <a:gd name="T1" fmla="*/ 0 h 42"/>
                <a:gd name="T2" fmla="*/ 2 w 143"/>
                <a:gd name="T3" fmla="*/ 1 h 42"/>
                <a:gd name="T4" fmla="*/ 4 w 143"/>
                <a:gd name="T5" fmla="*/ 2 h 42"/>
                <a:gd name="T6" fmla="*/ 5 w 143"/>
                <a:gd name="T7" fmla="*/ 2 h 42"/>
                <a:gd name="T8" fmla="*/ 6 w 143"/>
                <a:gd name="T9" fmla="*/ 3 h 42"/>
                <a:gd name="T10" fmla="*/ 7 w 143"/>
                <a:gd name="T11" fmla="*/ 3 h 42"/>
                <a:gd name="T12" fmla="*/ 8 w 143"/>
                <a:gd name="T13" fmla="*/ 3 h 42"/>
                <a:gd name="T14" fmla="*/ 10 w 143"/>
                <a:gd name="T15" fmla="*/ 4 h 42"/>
                <a:gd name="T16" fmla="*/ 11 w 143"/>
                <a:gd name="T17" fmla="*/ 4 h 42"/>
                <a:gd name="T18" fmla="*/ 12 w 143"/>
                <a:gd name="T19" fmla="*/ 4 h 42"/>
                <a:gd name="T20" fmla="*/ 13 w 143"/>
                <a:gd name="T21" fmla="*/ 4 h 42"/>
                <a:gd name="T22" fmla="*/ 14 w 143"/>
                <a:gd name="T23" fmla="*/ 5 h 42"/>
                <a:gd name="T24" fmla="*/ 16 w 143"/>
                <a:gd name="T25" fmla="*/ 5 h 42"/>
                <a:gd name="T26" fmla="*/ 17 w 143"/>
                <a:gd name="T27" fmla="*/ 5 h 42"/>
                <a:gd name="T28" fmla="*/ 18 w 143"/>
                <a:gd name="T29" fmla="*/ 6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42">
                  <a:moveTo>
                    <a:pt x="0" y="0"/>
                  </a:moveTo>
                  <a:lnTo>
                    <a:pt x="12" y="5"/>
                  </a:lnTo>
                  <a:lnTo>
                    <a:pt x="29" y="12"/>
                  </a:lnTo>
                  <a:lnTo>
                    <a:pt x="36" y="13"/>
                  </a:lnTo>
                  <a:lnTo>
                    <a:pt x="44" y="17"/>
                  </a:lnTo>
                  <a:lnTo>
                    <a:pt x="54" y="20"/>
                  </a:lnTo>
                  <a:lnTo>
                    <a:pt x="64" y="23"/>
                  </a:lnTo>
                  <a:lnTo>
                    <a:pt x="73" y="25"/>
                  </a:lnTo>
                  <a:lnTo>
                    <a:pt x="81" y="27"/>
                  </a:lnTo>
                  <a:lnTo>
                    <a:pt x="91" y="28"/>
                  </a:lnTo>
                  <a:lnTo>
                    <a:pt x="101" y="32"/>
                  </a:lnTo>
                  <a:lnTo>
                    <a:pt x="111" y="33"/>
                  </a:lnTo>
                  <a:lnTo>
                    <a:pt x="121" y="37"/>
                  </a:lnTo>
                  <a:lnTo>
                    <a:pt x="131" y="38"/>
                  </a:lnTo>
                  <a:lnTo>
                    <a:pt x="143" y="42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7" name="Freeform 89"/>
            <p:cNvSpPr>
              <a:spLocks/>
            </p:cNvSpPr>
            <p:nvPr/>
          </p:nvSpPr>
          <p:spPr bwMode="auto">
            <a:xfrm>
              <a:off x="2240" y="1728"/>
              <a:ext cx="89" cy="34"/>
            </a:xfrm>
            <a:custGeom>
              <a:avLst/>
              <a:gdLst>
                <a:gd name="T0" fmla="*/ 0 w 180"/>
                <a:gd name="T1" fmla="*/ 0 h 67"/>
                <a:gd name="T2" fmla="*/ 1 w 180"/>
                <a:gd name="T3" fmla="*/ 1 h 67"/>
                <a:gd name="T4" fmla="*/ 3 w 180"/>
                <a:gd name="T5" fmla="*/ 1 h 67"/>
                <a:gd name="T6" fmla="*/ 5 w 180"/>
                <a:gd name="T7" fmla="*/ 1 h 67"/>
                <a:gd name="T8" fmla="*/ 6 w 180"/>
                <a:gd name="T9" fmla="*/ 2 h 67"/>
                <a:gd name="T10" fmla="*/ 8 w 180"/>
                <a:gd name="T11" fmla="*/ 2 h 67"/>
                <a:gd name="T12" fmla="*/ 9 w 180"/>
                <a:gd name="T13" fmla="*/ 2 h 67"/>
                <a:gd name="T14" fmla="*/ 11 w 180"/>
                <a:gd name="T15" fmla="*/ 3 h 67"/>
                <a:gd name="T16" fmla="*/ 13 w 180"/>
                <a:gd name="T17" fmla="*/ 4 h 67"/>
                <a:gd name="T18" fmla="*/ 14 w 180"/>
                <a:gd name="T19" fmla="*/ 4 h 67"/>
                <a:gd name="T20" fmla="*/ 15 w 180"/>
                <a:gd name="T21" fmla="*/ 4 h 67"/>
                <a:gd name="T22" fmla="*/ 17 w 180"/>
                <a:gd name="T23" fmla="*/ 5 h 67"/>
                <a:gd name="T24" fmla="*/ 18 w 180"/>
                <a:gd name="T25" fmla="*/ 6 h 67"/>
                <a:gd name="T26" fmla="*/ 19 w 180"/>
                <a:gd name="T27" fmla="*/ 6 h 67"/>
                <a:gd name="T28" fmla="*/ 20 w 180"/>
                <a:gd name="T29" fmla="*/ 7 h 67"/>
                <a:gd name="T30" fmla="*/ 21 w 180"/>
                <a:gd name="T31" fmla="*/ 8 h 67"/>
                <a:gd name="T32" fmla="*/ 22 w 180"/>
                <a:gd name="T33" fmla="*/ 9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0" h="67">
                  <a:moveTo>
                    <a:pt x="0" y="0"/>
                  </a:moveTo>
                  <a:lnTo>
                    <a:pt x="14" y="1"/>
                  </a:lnTo>
                  <a:lnTo>
                    <a:pt x="27" y="5"/>
                  </a:lnTo>
                  <a:lnTo>
                    <a:pt x="40" y="6"/>
                  </a:lnTo>
                  <a:lnTo>
                    <a:pt x="54" y="10"/>
                  </a:lnTo>
                  <a:lnTo>
                    <a:pt x="66" y="13"/>
                  </a:lnTo>
                  <a:lnTo>
                    <a:pt x="79" y="16"/>
                  </a:lnTo>
                  <a:lnTo>
                    <a:pt x="92" y="20"/>
                  </a:lnTo>
                  <a:lnTo>
                    <a:pt x="106" y="25"/>
                  </a:lnTo>
                  <a:lnTo>
                    <a:pt x="116" y="28"/>
                  </a:lnTo>
                  <a:lnTo>
                    <a:pt x="128" y="32"/>
                  </a:lnTo>
                  <a:lnTo>
                    <a:pt x="138" y="37"/>
                  </a:lnTo>
                  <a:lnTo>
                    <a:pt x="148" y="42"/>
                  </a:lnTo>
                  <a:lnTo>
                    <a:pt x="156" y="47"/>
                  </a:lnTo>
                  <a:lnTo>
                    <a:pt x="165" y="52"/>
                  </a:lnTo>
                  <a:lnTo>
                    <a:pt x="171" y="58"/>
                  </a:lnTo>
                  <a:lnTo>
                    <a:pt x="180" y="67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8" name="Freeform 90"/>
            <p:cNvSpPr>
              <a:spLocks/>
            </p:cNvSpPr>
            <p:nvPr/>
          </p:nvSpPr>
          <p:spPr bwMode="auto">
            <a:xfrm>
              <a:off x="2329" y="1762"/>
              <a:ext cx="13" cy="241"/>
            </a:xfrm>
            <a:custGeom>
              <a:avLst/>
              <a:gdLst>
                <a:gd name="T0" fmla="*/ 0 w 25"/>
                <a:gd name="T1" fmla="*/ 0 h 481"/>
                <a:gd name="T2" fmla="*/ 1 w 25"/>
                <a:gd name="T3" fmla="*/ 1 h 481"/>
                <a:gd name="T4" fmla="*/ 1 w 25"/>
                <a:gd name="T5" fmla="*/ 3 h 481"/>
                <a:gd name="T6" fmla="*/ 1 w 25"/>
                <a:gd name="T7" fmla="*/ 3 h 481"/>
                <a:gd name="T8" fmla="*/ 1 w 25"/>
                <a:gd name="T9" fmla="*/ 5 h 481"/>
                <a:gd name="T10" fmla="*/ 2 w 25"/>
                <a:gd name="T11" fmla="*/ 6 h 481"/>
                <a:gd name="T12" fmla="*/ 2 w 25"/>
                <a:gd name="T13" fmla="*/ 7 h 481"/>
                <a:gd name="T14" fmla="*/ 2 w 25"/>
                <a:gd name="T15" fmla="*/ 8 h 481"/>
                <a:gd name="T16" fmla="*/ 2 w 25"/>
                <a:gd name="T17" fmla="*/ 10 h 481"/>
                <a:gd name="T18" fmla="*/ 2 w 25"/>
                <a:gd name="T19" fmla="*/ 11 h 481"/>
                <a:gd name="T20" fmla="*/ 2 w 25"/>
                <a:gd name="T21" fmla="*/ 13 h 481"/>
                <a:gd name="T22" fmla="*/ 2 w 25"/>
                <a:gd name="T23" fmla="*/ 15 h 481"/>
                <a:gd name="T24" fmla="*/ 2 w 25"/>
                <a:gd name="T25" fmla="*/ 17 h 481"/>
                <a:gd name="T26" fmla="*/ 3 w 25"/>
                <a:gd name="T27" fmla="*/ 19 h 481"/>
                <a:gd name="T28" fmla="*/ 3 w 25"/>
                <a:gd name="T29" fmla="*/ 21 h 481"/>
                <a:gd name="T30" fmla="*/ 3 w 25"/>
                <a:gd name="T31" fmla="*/ 23 h 481"/>
                <a:gd name="T32" fmla="*/ 3 w 25"/>
                <a:gd name="T33" fmla="*/ 25 h 481"/>
                <a:gd name="T34" fmla="*/ 3 w 25"/>
                <a:gd name="T35" fmla="*/ 27 h 481"/>
                <a:gd name="T36" fmla="*/ 3 w 25"/>
                <a:gd name="T37" fmla="*/ 29 h 481"/>
                <a:gd name="T38" fmla="*/ 3 w 25"/>
                <a:gd name="T39" fmla="*/ 30 h 481"/>
                <a:gd name="T40" fmla="*/ 3 w 25"/>
                <a:gd name="T41" fmla="*/ 32 h 481"/>
                <a:gd name="T42" fmla="*/ 3 w 25"/>
                <a:gd name="T43" fmla="*/ 33 h 481"/>
                <a:gd name="T44" fmla="*/ 3 w 25"/>
                <a:gd name="T45" fmla="*/ 34 h 481"/>
                <a:gd name="T46" fmla="*/ 3 w 25"/>
                <a:gd name="T47" fmla="*/ 35 h 481"/>
                <a:gd name="T48" fmla="*/ 3 w 25"/>
                <a:gd name="T49" fmla="*/ 37 h 481"/>
                <a:gd name="T50" fmla="*/ 3 w 25"/>
                <a:gd name="T51" fmla="*/ 38 h 481"/>
                <a:gd name="T52" fmla="*/ 3 w 25"/>
                <a:gd name="T53" fmla="*/ 39 h 481"/>
                <a:gd name="T54" fmla="*/ 3 w 25"/>
                <a:gd name="T55" fmla="*/ 40 h 481"/>
                <a:gd name="T56" fmla="*/ 3 w 25"/>
                <a:gd name="T57" fmla="*/ 42 h 481"/>
                <a:gd name="T58" fmla="*/ 3 w 25"/>
                <a:gd name="T59" fmla="*/ 43 h 481"/>
                <a:gd name="T60" fmla="*/ 3 w 25"/>
                <a:gd name="T61" fmla="*/ 44 h 481"/>
                <a:gd name="T62" fmla="*/ 3 w 25"/>
                <a:gd name="T63" fmla="*/ 45 h 481"/>
                <a:gd name="T64" fmla="*/ 3 w 25"/>
                <a:gd name="T65" fmla="*/ 47 h 481"/>
                <a:gd name="T66" fmla="*/ 3 w 25"/>
                <a:gd name="T67" fmla="*/ 48 h 481"/>
                <a:gd name="T68" fmla="*/ 3 w 25"/>
                <a:gd name="T69" fmla="*/ 49 h 481"/>
                <a:gd name="T70" fmla="*/ 3 w 25"/>
                <a:gd name="T71" fmla="*/ 51 h 481"/>
                <a:gd name="T72" fmla="*/ 3 w 25"/>
                <a:gd name="T73" fmla="*/ 52 h 481"/>
                <a:gd name="T74" fmla="*/ 3 w 25"/>
                <a:gd name="T75" fmla="*/ 53 h 481"/>
                <a:gd name="T76" fmla="*/ 3 w 25"/>
                <a:gd name="T77" fmla="*/ 55 h 481"/>
                <a:gd name="T78" fmla="*/ 3 w 25"/>
                <a:gd name="T79" fmla="*/ 56 h 481"/>
                <a:gd name="T80" fmla="*/ 3 w 25"/>
                <a:gd name="T81" fmla="*/ 58 h 481"/>
                <a:gd name="T82" fmla="*/ 3 w 25"/>
                <a:gd name="T83" fmla="*/ 59 h 481"/>
                <a:gd name="T84" fmla="*/ 4 w 25"/>
                <a:gd name="T85" fmla="*/ 61 h 48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" h="481">
                  <a:moveTo>
                    <a:pt x="0" y="0"/>
                  </a:moveTo>
                  <a:lnTo>
                    <a:pt x="3" y="7"/>
                  </a:lnTo>
                  <a:lnTo>
                    <a:pt x="6" y="18"/>
                  </a:lnTo>
                  <a:lnTo>
                    <a:pt x="6" y="23"/>
                  </a:lnTo>
                  <a:lnTo>
                    <a:pt x="8" y="33"/>
                  </a:lnTo>
                  <a:lnTo>
                    <a:pt x="10" y="42"/>
                  </a:lnTo>
                  <a:lnTo>
                    <a:pt x="11" y="53"/>
                  </a:lnTo>
                  <a:lnTo>
                    <a:pt x="11" y="64"/>
                  </a:lnTo>
                  <a:lnTo>
                    <a:pt x="13" y="74"/>
                  </a:lnTo>
                  <a:lnTo>
                    <a:pt x="13" y="85"/>
                  </a:lnTo>
                  <a:lnTo>
                    <a:pt x="15" y="100"/>
                  </a:lnTo>
                  <a:lnTo>
                    <a:pt x="15" y="114"/>
                  </a:lnTo>
                  <a:lnTo>
                    <a:pt x="16" y="129"/>
                  </a:lnTo>
                  <a:lnTo>
                    <a:pt x="18" y="146"/>
                  </a:lnTo>
                  <a:lnTo>
                    <a:pt x="20" y="162"/>
                  </a:lnTo>
                  <a:lnTo>
                    <a:pt x="20" y="178"/>
                  </a:lnTo>
                  <a:lnTo>
                    <a:pt x="20" y="196"/>
                  </a:lnTo>
                  <a:lnTo>
                    <a:pt x="20" y="213"/>
                  </a:lnTo>
                  <a:lnTo>
                    <a:pt x="20" y="231"/>
                  </a:lnTo>
                  <a:lnTo>
                    <a:pt x="20" y="240"/>
                  </a:lnTo>
                  <a:lnTo>
                    <a:pt x="20" y="250"/>
                  </a:lnTo>
                  <a:lnTo>
                    <a:pt x="20" y="260"/>
                  </a:lnTo>
                  <a:lnTo>
                    <a:pt x="20" y="270"/>
                  </a:lnTo>
                  <a:lnTo>
                    <a:pt x="20" y="280"/>
                  </a:lnTo>
                  <a:lnTo>
                    <a:pt x="20" y="290"/>
                  </a:lnTo>
                  <a:lnTo>
                    <a:pt x="20" y="300"/>
                  </a:lnTo>
                  <a:lnTo>
                    <a:pt x="21" y="310"/>
                  </a:lnTo>
                  <a:lnTo>
                    <a:pt x="21" y="320"/>
                  </a:lnTo>
                  <a:lnTo>
                    <a:pt x="21" y="330"/>
                  </a:lnTo>
                  <a:lnTo>
                    <a:pt x="21" y="340"/>
                  </a:lnTo>
                  <a:lnTo>
                    <a:pt x="21" y="350"/>
                  </a:lnTo>
                  <a:lnTo>
                    <a:pt x="21" y="360"/>
                  </a:lnTo>
                  <a:lnTo>
                    <a:pt x="21" y="370"/>
                  </a:lnTo>
                  <a:lnTo>
                    <a:pt x="21" y="381"/>
                  </a:lnTo>
                  <a:lnTo>
                    <a:pt x="23" y="392"/>
                  </a:lnTo>
                  <a:lnTo>
                    <a:pt x="23" y="402"/>
                  </a:lnTo>
                  <a:lnTo>
                    <a:pt x="23" y="414"/>
                  </a:lnTo>
                  <a:lnTo>
                    <a:pt x="23" y="424"/>
                  </a:lnTo>
                  <a:lnTo>
                    <a:pt x="23" y="436"/>
                  </a:lnTo>
                  <a:lnTo>
                    <a:pt x="23" y="446"/>
                  </a:lnTo>
                  <a:lnTo>
                    <a:pt x="23" y="458"/>
                  </a:lnTo>
                  <a:lnTo>
                    <a:pt x="23" y="469"/>
                  </a:lnTo>
                  <a:lnTo>
                    <a:pt x="25" y="481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29" name="Freeform 91"/>
            <p:cNvSpPr>
              <a:spLocks/>
            </p:cNvSpPr>
            <p:nvPr/>
          </p:nvSpPr>
          <p:spPr bwMode="auto">
            <a:xfrm>
              <a:off x="2342" y="2003"/>
              <a:ext cx="20" cy="432"/>
            </a:xfrm>
            <a:custGeom>
              <a:avLst/>
              <a:gdLst>
                <a:gd name="T0" fmla="*/ 0 w 40"/>
                <a:gd name="T1" fmla="*/ 1 h 866"/>
                <a:gd name="T2" fmla="*/ 0 w 40"/>
                <a:gd name="T3" fmla="*/ 4 h 866"/>
                <a:gd name="T4" fmla="*/ 0 w 40"/>
                <a:gd name="T5" fmla="*/ 8 h 866"/>
                <a:gd name="T6" fmla="*/ 0 w 40"/>
                <a:gd name="T7" fmla="*/ 11 h 866"/>
                <a:gd name="T8" fmla="*/ 0 w 40"/>
                <a:gd name="T9" fmla="*/ 15 h 866"/>
                <a:gd name="T10" fmla="*/ 0 w 40"/>
                <a:gd name="T11" fmla="*/ 18 h 866"/>
                <a:gd name="T12" fmla="*/ 0 w 40"/>
                <a:gd name="T13" fmla="*/ 22 h 866"/>
                <a:gd name="T14" fmla="*/ 0 w 40"/>
                <a:gd name="T15" fmla="*/ 26 h 866"/>
                <a:gd name="T16" fmla="*/ 0 w 40"/>
                <a:gd name="T17" fmla="*/ 29 h 866"/>
                <a:gd name="T18" fmla="*/ 0 w 40"/>
                <a:gd name="T19" fmla="*/ 33 h 866"/>
                <a:gd name="T20" fmla="*/ 0 w 40"/>
                <a:gd name="T21" fmla="*/ 36 h 866"/>
                <a:gd name="T22" fmla="*/ 0 w 40"/>
                <a:gd name="T23" fmla="*/ 40 h 866"/>
                <a:gd name="T24" fmla="*/ 0 w 40"/>
                <a:gd name="T25" fmla="*/ 44 h 866"/>
                <a:gd name="T26" fmla="*/ 0 w 40"/>
                <a:gd name="T27" fmla="*/ 48 h 866"/>
                <a:gd name="T28" fmla="*/ 1 w 40"/>
                <a:gd name="T29" fmla="*/ 51 h 866"/>
                <a:gd name="T30" fmla="*/ 1 w 40"/>
                <a:gd name="T31" fmla="*/ 55 h 866"/>
                <a:gd name="T32" fmla="*/ 1 w 40"/>
                <a:gd name="T33" fmla="*/ 58 h 866"/>
                <a:gd name="T34" fmla="*/ 1 w 40"/>
                <a:gd name="T35" fmla="*/ 62 h 866"/>
                <a:gd name="T36" fmla="*/ 1 w 40"/>
                <a:gd name="T37" fmla="*/ 65 h 866"/>
                <a:gd name="T38" fmla="*/ 1 w 40"/>
                <a:gd name="T39" fmla="*/ 69 h 866"/>
                <a:gd name="T40" fmla="*/ 1 w 40"/>
                <a:gd name="T41" fmla="*/ 72 h 866"/>
                <a:gd name="T42" fmla="*/ 2 w 40"/>
                <a:gd name="T43" fmla="*/ 75 h 866"/>
                <a:gd name="T44" fmla="*/ 2 w 40"/>
                <a:gd name="T45" fmla="*/ 79 h 866"/>
                <a:gd name="T46" fmla="*/ 2 w 40"/>
                <a:gd name="T47" fmla="*/ 82 h 866"/>
                <a:gd name="T48" fmla="*/ 3 w 40"/>
                <a:gd name="T49" fmla="*/ 85 h 866"/>
                <a:gd name="T50" fmla="*/ 3 w 40"/>
                <a:gd name="T51" fmla="*/ 89 h 866"/>
                <a:gd name="T52" fmla="*/ 3 w 40"/>
                <a:gd name="T53" fmla="*/ 92 h 866"/>
                <a:gd name="T54" fmla="*/ 3 w 40"/>
                <a:gd name="T55" fmla="*/ 95 h 866"/>
                <a:gd name="T56" fmla="*/ 4 w 40"/>
                <a:gd name="T57" fmla="*/ 98 h 866"/>
                <a:gd name="T58" fmla="*/ 4 w 40"/>
                <a:gd name="T59" fmla="*/ 101 h 866"/>
                <a:gd name="T60" fmla="*/ 5 w 40"/>
                <a:gd name="T61" fmla="*/ 103 h 866"/>
                <a:gd name="T62" fmla="*/ 5 w 40"/>
                <a:gd name="T63" fmla="*/ 106 h 8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" h="866">
                  <a:moveTo>
                    <a:pt x="0" y="0"/>
                  </a:moveTo>
                  <a:lnTo>
                    <a:pt x="0" y="12"/>
                  </a:lnTo>
                  <a:lnTo>
                    <a:pt x="0" y="25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0" y="67"/>
                  </a:lnTo>
                  <a:lnTo>
                    <a:pt x="0" y="81"/>
                  </a:lnTo>
                  <a:lnTo>
                    <a:pt x="0" y="94"/>
                  </a:lnTo>
                  <a:lnTo>
                    <a:pt x="0" y="109"/>
                  </a:lnTo>
                  <a:lnTo>
                    <a:pt x="0" y="123"/>
                  </a:lnTo>
                  <a:lnTo>
                    <a:pt x="0" y="138"/>
                  </a:lnTo>
                  <a:lnTo>
                    <a:pt x="0" y="151"/>
                  </a:lnTo>
                  <a:lnTo>
                    <a:pt x="0" y="166"/>
                  </a:lnTo>
                  <a:lnTo>
                    <a:pt x="0" y="180"/>
                  </a:lnTo>
                  <a:lnTo>
                    <a:pt x="0" y="195"/>
                  </a:lnTo>
                  <a:lnTo>
                    <a:pt x="0" y="210"/>
                  </a:lnTo>
                  <a:lnTo>
                    <a:pt x="0" y="225"/>
                  </a:lnTo>
                  <a:lnTo>
                    <a:pt x="0" y="238"/>
                  </a:lnTo>
                  <a:lnTo>
                    <a:pt x="0" y="253"/>
                  </a:lnTo>
                  <a:lnTo>
                    <a:pt x="0" y="267"/>
                  </a:lnTo>
                  <a:lnTo>
                    <a:pt x="0" y="282"/>
                  </a:lnTo>
                  <a:lnTo>
                    <a:pt x="0" y="295"/>
                  </a:lnTo>
                  <a:lnTo>
                    <a:pt x="0" y="311"/>
                  </a:lnTo>
                  <a:lnTo>
                    <a:pt x="0" y="326"/>
                  </a:lnTo>
                  <a:lnTo>
                    <a:pt x="0" y="341"/>
                  </a:lnTo>
                  <a:lnTo>
                    <a:pt x="0" y="354"/>
                  </a:lnTo>
                  <a:lnTo>
                    <a:pt x="0" y="369"/>
                  </a:lnTo>
                  <a:lnTo>
                    <a:pt x="0" y="384"/>
                  </a:lnTo>
                  <a:lnTo>
                    <a:pt x="1" y="399"/>
                  </a:lnTo>
                  <a:lnTo>
                    <a:pt x="1" y="413"/>
                  </a:lnTo>
                  <a:lnTo>
                    <a:pt x="3" y="428"/>
                  </a:lnTo>
                  <a:lnTo>
                    <a:pt x="3" y="443"/>
                  </a:lnTo>
                  <a:lnTo>
                    <a:pt x="5" y="458"/>
                  </a:lnTo>
                  <a:lnTo>
                    <a:pt x="5" y="472"/>
                  </a:lnTo>
                  <a:lnTo>
                    <a:pt x="5" y="485"/>
                  </a:lnTo>
                  <a:lnTo>
                    <a:pt x="5" y="498"/>
                  </a:lnTo>
                  <a:lnTo>
                    <a:pt x="5" y="513"/>
                  </a:lnTo>
                  <a:lnTo>
                    <a:pt x="5" y="527"/>
                  </a:lnTo>
                  <a:lnTo>
                    <a:pt x="6" y="540"/>
                  </a:lnTo>
                  <a:lnTo>
                    <a:pt x="6" y="554"/>
                  </a:lnTo>
                  <a:lnTo>
                    <a:pt x="8" y="569"/>
                  </a:lnTo>
                  <a:lnTo>
                    <a:pt x="8" y="581"/>
                  </a:lnTo>
                  <a:lnTo>
                    <a:pt x="8" y="596"/>
                  </a:lnTo>
                  <a:lnTo>
                    <a:pt x="10" y="607"/>
                  </a:lnTo>
                  <a:lnTo>
                    <a:pt x="12" y="623"/>
                  </a:lnTo>
                  <a:lnTo>
                    <a:pt x="12" y="634"/>
                  </a:lnTo>
                  <a:lnTo>
                    <a:pt x="13" y="649"/>
                  </a:lnTo>
                  <a:lnTo>
                    <a:pt x="15" y="661"/>
                  </a:lnTo>
                  <a:lnTo>
                    <a:pt x="17" y="676"/>
                  </a:lnTo>
                  <a:lnTo>
                    <a:pt x="17" y="688"/>
                  </a:lnTo>
                  <a:lnTo>
                    <a:pt x="17" y="701"/>
                  </a:lnTo>
                  <a:lnTo>
                    <a:pt x="18" y="713"/>
                  </a:lnTo>
                  <a:lnTo>
                    <a:pt x="20" y="727"/>
                  </a:lnTo>
                  <a:lnTo>
                    <a:pt x="20" y="738"/>
                  </a:lnTo>
                  <a:lnTo>
                    <a:pt x="22" y="750"/>
                  </a:lnTo>
                  <a:lnTo>
                    <a:pt x="23" y="762"/>
                  </a:lnTo>
                  <a:lnTo>
                    <a:pt x="25" y="775"/>
                  </a:lnTo>
                  <a:lnTo>
                    <a:pt x="25" y="785"/>
                  </a:lnTo>
                  <a:lnTo>
                    <a:pt x="28" y="797"/>
                  </a:lnTo>
                  <a:lnTo>
                    <a:pt x="28" y="809"/>
                  </a:lnTo>
                  <a:lnTo>
                    <a:pt x="32" y="820"/>
                  </a:lnTo>
                  <a:lnTo>
                    <a:pt x="33" y="831"/>
                  </a:lnTo>
                  <a:lnTo>
                    <a:pt x="35" y="842"/>
                  </a:lnTo>
                  <a:lnTo>
                    <a:pt x="37" y="854"/>
                  </a:lnTo>
                  <a:lnTo>
                    <a:pt x="40" y="866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0" name="Freeform 92"/>
            <p:cNvSpPr>
              <a:spLocks/>
            </p:cNvSpPr>
            <p:nvPr/>
          </p:nvSpPr>
          <p:spPr bwMode="auto">
            <a:xfrm>
              <a:off x="2121" y="2435"/>
              <a:ext cx="241" cy="472"/>
            </a:xfrm>
            <a:custGeom>
              <a:avLst/>
              <a:gdLst>
                <a:gd name="T0" fmla="*/ 59 w 481"/>
                <a:gd name="T1" fmla="*/ 1 h 942"/>
                <a:gd name="T2" fmla="*/ 55 w 481"/>
                <a:gd name="T3" fmla="*/ 3 h 942"/>
                <a:gd name="T4" fmla="*/ 52 w 481"/>
                <a:gd name="T5" fmla="*/ 6 h 942"/>
                <a:gd name="T6" fmla="*/ 49 w 481"/>
                <a:gd name="T7" fmla="*/ 8 h 942"/>
                <a:gd name="T8" fmla="*/ 46 w 481"/>
                <a:gd name="T9" fmla="*/ 11 h 942"/>
                <a:gd name="T10" fmla="*/ 43 w 481"/>
                <a:gd name="T11" fmla="*/ 14 h 942"/>
                <a:gd name="T12" fmla="*/ 40 w 481"/>
                <a:gd name="T13" fmla="*/ 16 h 942"/>
                <a:gd name="T14" fmla="*/ 37 w 481"/>
                <a:gd name="T15" fmla="*/ 19 h 942"/>
                <a:gd name="T16" fmla="*/ 34 w 481"/>
                <a:gd name="T17" fmla="*/ 22 h 942"/>
                <a:gd name="T18" fmla="*/ 32 w 481"/>
                <a:gd name="T19" fmla="*/ 25 h 942"/>
                <a:gd name="T20" fmla="*/ 29 w 481"/>
                <a:gd name="T21" fmla="*/ 29 h 942"/>
                <a:gd name="T22" fmla="*/ 27 w 481"/>
                <a:gd name="T23" fmla="*/ 32 h 942"/>
                <a:gd name="T24" fmla="*/ 24 w 481"/>
                <a:gd name="T25" fmla="*/ 36 h 942"/>
                <a:gd name="T26" fmla="*/ 22 w 481"/>
                <a:gd name="T27" fmla="*/ 39 h 942"/>
                <a:gd name="T28" fmla="*/ 20 w 481"/>
                <a:gd name="T29" fmla="*/ 43 h 942"/>
                <a:gd name="T30" fmla="*/ 18 w 481"/>
                <a:gd name="T31" fmla="*/ 47 h 942"/>
                <a:gd name="T32" fmla="*/ 16 w 481"/>
                <a:gd name="T33" fmla="*/ 51 h 942"/>
                <a:gd name="T34" fmla="*/ 14 w 481"/>
                <a:gd name="T35" fmla="*/ 54 h 942"/>
                <a:gd name="T36" fmla="*/ 12 w 481"/>
                <a:gd name="T37" fmla="*/ 58 h 942"/>
                <a:gd name="T38" fmla="*/ 10 w 481"/>
                <a:gd name="T39" fmla="*/ 62 h 942"/>
                <a:gd name="T40" fmla="*/ 9 w 481"/>
                <a:gd name="T41" fmla="*/ 66 h 942"/>
                <a:gd name="T42" fmla="*/ 8 w 481"/>
                <a:gd name="T43" fmla="*/ 71 h 942"/>
                <a:gd name="T44" fmla="*/ 6 w 481"/>
                <a:gd name="T45" fmla="*/ 75 h 942"/>
                <a:gd name="T46" fmla="*/ 5 w 481"/>
                <a:gd name="T47" fmla="*/ 79 h 942"/>
                <a:gd name="T48" fmla="*/ 4 w 481"/>
                <a:gd name="T49" fmla="*/ 84 h 942"/>
                <a:gd name="T50" fmla="*/ 3 w 481"/>
                <a:gd name="T51" fmla="*/ 88 h 942"/>
                <a:gd name="T52" fmla="*/ 2 w 481"/>
                <a:gd name="T53" fmla="*/ 92 h 942"/>
                <a:gd name="T54" fmla="*/ 1 w 481"/>
                <a:gd name="T55" fmla="*/ 97 h 942"/>
                <a:gd name="T56" fmla="*/ 1 w 481"/>
                <a:gd name="T57" fmla="*/ 102 h 942"/>
                <a:gd name="T58" fmla="*/ 1 w 481"/>
                <a:gd name="T59" fmla="*/ 106 h 942"/>
                <a:gd name="T60" fmla="*/ 0 w 481"/>
                <a:gd name="T61" fmla="*/ 111 h 942"/>
                <a:gd name="T62" fmla="*/ 0 w 481"/>
                <a:gd name="T63" fmla="*/ 116 h 9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81" h="942">
                  <a:moveTo>
                    <a:pt x="481" y="0"/>
                  </a:moveTo>
                  <a:lnTo>
                    <a:pt x="466" y="6"/>
                  </a:lnTo>
                  <a:lnTo>
                    <a:pt x="453" y="15"/>
                  </a:lnTo>
                  <a:lnTo>
                    <a:pt x="439" y="23"/>
                  </a:lnTo>
                  <a:lnTo>
                    <a:pt x="426" y="33"/>
                  </a:lnTo>
                  <a:lnTo>
                    <a:pt x="412" y="43"/>
                  </a:lnTo>
                  <a:lnTo>
                    <a:pt x="401" y="53"/>
                  </a:lnTo>
                  <a:lnTo>
                    <a:pt x="387" y="63"/>
                  </a:lnTo>
                  <a:lnTo>
                    <a:pt x="377" y="74"/>
                  </a:lnTo>
                  <a:lnTo>
                    <a:pt x="364" y="84"/>
                  </a:lnTo>
                  <a:lnTo>
                    <a:pt x="352" y="94"/>
                  </a:lnTo>
                  <a:lnTo>
                    <a:pt x="338" y="105"/>
                  </a:lnTo>
                  <a:lnTo>
                    <a:pt x="327" y="117"/>
                  </a:lnTo>
                  <a:lnTo>
                    <a:pt x="315" y="127"/>
                  </a:lnTo>
                  <a:lnTo>
                    <a:pt x="303" y="139"/>
                  </a:lnTo>
                  <a:lnTo>
                    <a:pt x="293" y="151"/>
                  </a:lnTo>
                  <a:lnTo>
                    <a:pt x="283" y="164"/>
                  </a:lnTo>
                  <a:lnTo>
                    <a:pt x="271" y="174"/>
                  </a:lnTo>
                  <a:lnTo>
                    <a:pt x="260" y="188"/>
                  </a:lnTo>
                  <a:lnTo>
                    <a:pt x="250" y="199"/>
                  </a:lnTo>
                  <a:lnTo>
                    <a:pt x="239" y="213"/>
                  </a:lnTo>
                  <a:lnTo>
                    <a:pt x="229" y="226"/>
                  </a:lnTo>
                  <a:lnTo>
                    <a:pt x="219" y="240"/>
                  </a:lnTo>
                  <a:lnTo>
                    <a:pt x="209" y="253"/>
                  </a:lnTo>
                  <a:lnTo>
                    <a:pt x="201" y="268"/>
                  </a:lnTo>
                  <a:lnTo>
                    <a:pt x="191" y="282"/>
                  </a:lnTo>
                  <a:lnTo>
                    <a:pt x="181" y="295"/>
                  </a:lnTo>
                  <a:lnTo>
                    <a:pt x="172" y="308"/>
                  </a:lnTo>
                  <a:lnTo>
                    <a:pt x="164" y="323"/>
                  </a:lnTo>
                  <a:lnTo>
                    <a:pt x="154" y="339"/>
                  </a:lnTo>
                  <a:lnTo>
                    <a:pt x="147" y="354"/>
                  </a:lnTo>
                  <a:lnTo>
                    <a:pt x="139" y="369"/>
                  </a:lnTo>
                  <a:lnTo>
                    <a:pt x="132" y="386"/>
                  </a:lnTo>
                  <a:lnTo>
                    <a:pt x="122" y="401"/>
                  </a:lnTo>
                  <a:lnTo>
                    <a:pt x="115" y="416"/>
                  </a:lnTo>
                  <a:lnTo>
                    <a:pt x="107" y="431"/>
                  </a:lnTo>
                  <a:lnTo>
                    <a:pt x="100" y="446"/>
                  </a:lnTo>
                  <a:lnTo>
                    <a:pt x="93" y="461"/>
                  </a:lnTo>
                  <a:lnTo>
                    <a:pt x="87" y="478"/>
                  </a:lnTo>
                  <a:lnTo>
                    <a:pt x="80" y="495"/>
                  </a:lnTo>
                  <a:lnTo>
                    <a:pt x="75" y="511"/>
                  </a:lnTo>
                  <a:lnTo>
                    <a:pt x="68" y="526"/>
                  </a:lnTo>
                  <a:lnTo>
                    <a:pt x="62" y="543"/>
                  </a:lnTo>
                  <a:lnTo>
                    <a:pt x="57" y="560"/>
                  </a:lnTo>
                  <a:lnTo>
                    <a:pt x="52" y="577"/>
                  </a:lnTo>
                  <a:lnTo>
                    <a:pt x="46" y="594"/>
                  </a:lnTo>
                  <a:lnTo>
                    <a:pt x="41" y="612"/>
                  </a:lnTo>
                  <a:lnTo>
                    <a:pt x="36" y="629"/>
                  </a:lnTo>
                  <a:lnTo>
                    <a:pt x="33" y="647"/>
                  </a:lnTo>
                  <a:lnTo>
                    <a:pt x="28" y="664"/>
                  </a:lnTo>
                  <a:lnTo>
                    <a:pt x="23" y="682"/>
                  </a:lnTo>
                  <a:lnTo>
                    <a:pt x="20" y="699"/>
                  </a:lnTo>
                  <a:lnTo>
                    <a:pt x="18" y="718"/>
                  </a:lnTo>
                  <a:lnTo>
                    <a:pt x="13" y="734"/>
                  </a:lnTo>
                  <a:lnTo>
                    <a:pt x="11" y="753"/>
                  </a:lnTo>
                  <a:lnTo>
                    <a:pt x="8" y="771"/>
                  </a:lnTo>
                  <a:lnTo>
                    <a:pt x="8" y="791"/>
                  </a:lnTo>
                  <a:lnTo>
                    <a:pt x="5" y="808"/>
                  </a:lnTo>
                  <a:lnTo>
                    <a:pt x="3" y="827"/>
                  </a:lnTo>
                  <a:lnTo>
                    <a:pt x="1" y="845"/>
                  </a:lnTo>
                  <a:lnTo>
                    <a:pt x="1" y="865"/>
                  </a:lnTo>
                  <a:lnTo>
                    <a:pt x="0" y="884"/>
                  </a:lnTo>
                  <a:lnTo>
                    <a:pt x="0" y="902"/>
                  </a:lnTo>
                  <a:lnTo>
                    <a:pt x="0" y="922"/>
                  </a:lnTo>
                  <a:lnTo>
                    <a:pt x="0" y="942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1" name="Freeform 93"/>
            <p:cNvSpPr>
              <a:spLocks/>
            </p:cNvSpPr>
            <p:nvPr/>
          </p:nvSpPr>
          <p:spPr bwMode="auto">
            <a:xfrm>
              <a:off x="2121" y="2907"/>
              <a:ext cx="457" cy="535"/>
            </a:xfrm>
            <a:custGeom>
              <a:avLst/>
              <a:gdLst>
                <a:gd name="T0" fmla="*/ 0 w 912"/>
                <a:gd name="T1" fmla="*/ 3 h 1071"/>
                <a:gd name="T2" fmla="*/ 0 w 912"/>
                <a:gd name="T3" fmla="*/ 10 h 1071"/>
                <a:gd name="T4" fmla="*/ 1 w 912"/>
                <a:gd name="T5" fmla="*/ 16 h 1071"/>
                <a:gd name="T6" fmla="*/ 2 w 912"/>
                <a:gd name="T7" fmla="*/ 23 h 1071"/>
                <a:gd name="T8" fmla="*/ 3 w 912"/>
                <a:gd name="T9" fmla="*/ 30 h 1071"/>
                <a:gd name="T10" fmla="*/ 4 w 912"/>
                <a:gd name="T11" fmla="*/ 36 h 1071"/>
                <a:gd name="T12" fmla="*/ 6 w 912"/>
                <a:gd name="T13" fmla="*/ 42 h 1071"/>
                <a:gd name="T14" fmla="*/ 8 w 912"/>
                <a:gd name="T15" fmla="*/ 48 h 1071"/>
                <a:gd name="T16" fmla="*/ 10 w 912"/>
                <a:gd name="T17" fmla="*/ 54 h 1071"/>
                <a:gd name="T18" fmla="*/ 13 w 912"/>
                <a:gd name="T19" fmla="*/ 60 h 1071"/>
                <a:gd name="T20" fmla="*/ 15 w 912"/>
                <a:gd name="T21" fmla="*/ 66 h 1071"/>
                <a:gd name="T22" fmla="*/ 18 w 912"/>
                <a:gd name="T23" fmla="*/ 71 h 1071"/>
                <a:gd name="T24" fmla="*/ 21 w 912"/>
                <a:gd name="T25" fmla="*/ 77 h 1071"/>
                <a:gd name="T26" fmla="*/ 24 w 912"/>
                <a:gd name="T27" fmla="*/ 82 h 1071"/>
                <a:gd name="T28" fmla="*/ 28 w 912"/>
                <a:gd name="T29" fmla="*/ 87 h 1071"/>
                <a:gd name="T30" fmla="*/ 32 w 912"/>
                <a:gd name="T31" fmla="*/ 92 h 1071"/>
                <a:gd name="T32" fmla="*/ 36 w 912"/>
                <a:gd name="T33" fmla="*/ 96 h 1071"/>
                <a:gd name="T34" fmla="*/ 39 w 912"/>
                <a:gd name="T35" fmla="*/ 100 h 1071"/>
                <a:gd name="T36" fmla="*/ 44 w 912"/>
                <a:gd name="T37" fmla="*/ 104 h 1071"/>
                <a:gd name="T38" fmla="*/ 48 w 912"/>
                <a:gd name="T39" fmla="*/ 108 h 1071"/>
                <a:gd name="T40" fmla="*/ 53 w 912"/>
                <a:gd name="T41" fmla="*/ 112 h 1071"/>
                <a:gd name="T42" fmla="*/ 58 w 912"/>
                <a:gd name="T43" fmla="*/ 115 h 1071"/>
                <a:gd name="T44" fmla="*/ 62 w 912"/>
                <a:gd name="T45" fmla="*/ 119 h 1071"/>
                <a:gd name="T46" fmla="*/ 67 w 912"/>
                <a:gd name="T47" fmla="*/ 121 h 1071"/>
                <a:gd name="T48" fmla="*/ 73 w 912"/>
                <a:gd name="T49" fmla="*/ 124 h 1071"/>
                <a:gd name="T50" fmla="*/ 78 w 912"/>
                <a:gd name="T51" fmla="*/ 126 h 1071"/>
                <a:gd name="T52" fmla="*/ 83 w 912"/>
                <a:gd name="T53" fmla="*/ 128 h 1071"/>
                <a:gd name="T54" fmla="*/ 89 w 912"/>
                <a:gd name="T55" fmla="*/ 130 h 1071"/>
                <a:gd name="T56" fmla="*/ 94 w 912"/>
                <a:gd name="T57" fmla="*/ 131 h 1071"/>
                <a:gd name="T58" fmla="*/ 100 w 912"/>
                <a:gd name="T59" fmla="*/ 132 h 1071"/>
                <a:gd name="T60" fmla="*/ 106 w 912"/>
                <a:gd name="T61" fmla="*/ 133 h 1071"/>
                <a:gd name="T62" fmla="*/ 111 w 912"/>
                <a:gd name="T63" fmla="*/ 133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12" h="1071">
                  <a:moveTo>
                    <a:pt x="0" y="0"/>
                  </a:moveTo>
                  <a:lnTo>
                    <a:pt x="0" y="27"/>
                  </a:lnTo>
                  <a:lnTo>
                    <a:pt x="0" y="54"/>
                  </a:lnTo>
                  <a:lnTo>
                    <a:pt x="0" y="81"/>
                  </a:lnTo>
                  <a:lnTo>
                    <a:pt x="3" y="108"/>
                  </a:lnTo>
                  <a:lnTo>
                    <a:pt x="5" y="135"/>
                  </a:lnTo>
                  <a:lnTo>
                    <a:pt x="8" y="161"/>
                  </a:lnTo>
                  <a:lnTo>
                    <a:pt x="11" y="188"/>
                  </a:lnTo>
                  <a:lnTo>
                    <a:pt x="16" y="215"/>
                  </a:lnTo>
                  <a:lnTo>
                    <a:pt x="21" y="240"/>
                  </a:lnTo>
                  <a:lnTo>
                    <a:pt x="26" y="265"/>
                  </a:lnTo>
                  <a:lnTo>
                    <a:pt x="31" y="291"/>
                  </a:lnTo>
                  <a:lnTo>
                    <a:pt x="38" y="316"/>
                  </a:lnTo>
                  <a:lnTo>
                    <a:pt x="45" y="341"/>
                  </a:lnTo>
                  <a:lnTo>
                    <a:pt x="53" y="366"/>
                  </a:lnTo>
                  <a:lnTo>
                    <a:pt x="60" y="391"/>
                  </a:lnTo>
                  <a:lnTo>
                    <a:pt x="70" y="416"/>
                  </a:lnTo>
                  <a:lnTo>
                    <a:pt x="78" y="438"/>
                  </a:lnTo>
                  <a:lnTo>
                    <a:pt x="87" y="462"/>
                  </a:lnTo>
                  <a:lnTo>
                    <a:pt x="97" y="485"/>
                  </a:lnTo>
                  <a:lnTo>
                    <a:pt x="109" y="509"/>
                  </a:lnTo>
                  <a:lnTo>
                    <a:pt x="119" y="530"/>
                  </a:lnTo>
                  <a:lnTo>
                    <a:pt x="129" y="552"/>
                  </a:lnTo>
                  <a:lnTo>
                    <a:pt x="140" y="574"/>
                  </a:lnTo>
                  <a:lnTo>
                    <a:pt x="154" y="598"/>
                  </a:lnTo>
                  <a:lnTo>
                    <a:pt x="166" y="618"/>
                  </a:lnTo>
                  <a:lnTo>
                    <a:pt x="179" y="638"/>
                  </a:lnTo>
                  <a:lnTo>
                    <a:pt x="191" y="658"/>
                  </a:lnTo>
                  <a:lnTo>
                    <a:pt x="206" y="680"/>
                  </a:lnTo>
                  <a:lnTo>
                    <a:pt x="219" y="698"/>
                  </a:lnTo>
                  <a:lnTo>
                    <a:pt x="234" y="718"/>
                  </a:lnTo>
                  <a:lnTo>
                    <a:pt x="250" y="737"/>
                  </a:lnTo>
                  <a:lnTo>
                    <a:pt x="266" y="757"/>
                  </a:lnTo>
                  <a:lnTo>
                    <a:pt x="281" y="774"/>
                  </a:lnTo>
                  <a:lnTo>
                    <a:pt x="296" y="790"/>
                  </a:lnTo>
                  <a:lnTo>
                    <a:pt x="312" y="807"/>
                  </a:lnTo>
                  <a:lnTo>
                    <a:pt x="330" y="824"/>
                  </a:lnTo>
                  <a:lnTo>
                    <a:pt x="345" y="839"/>
                  </a:lnTo>
                  <a:lnTo>
                    <a:pt x="364" y="854"/>
                  </a:lnTo>
                  <a:lnTo>
                    <a:pt x="380" y="869"/>
                  </a:lnTo>
                  <a:lnTo>
                    <a:pt x="401" y="886"/>
                  </a:lnTo>
                  <a:lnTo>
                    <a:pt x="417" y="900"/>
                  </a:lnTo>
                  <a:lnTo>
                    <a:pt x="436" y="913"/>
                  </a:lnTo>
                  <a:lnTo>
                    <a:pt x="456" y="926"/>
                  </a:lnTo>
                  <a:lnTo>
                    <a:pt x="476" y="940"/>
                  </a:lnTo>
                  <a:lnTo>
                    <a:pt x="494" y="952"/>
                  </a:lnTo>
                  <a:lnTo>
                    <a:pt x="515" y="963"/>
                  </a:lnTo>
                  <a:lnTo>
                    <a:pt x="535" y="973"/>
                  </a:lnTo>
                  <a:lnTo>
                    <a:pt x="557" y="985"/>
                  </a:lnTo>
                  <a:lnTo>
                    <a:pt x="577" y="993"/>
                  </a:lnTo>
                  <a:lnTo>
                    <a:pt x="597" y="1004"/>
                  </a:lnTo>
                  <a:lnTo>
                    <a:pt x="617" y="1012"/>
                  </a:lnTo>
                  <a:lnTo>
                    <a:pt x="639" y="1020"/>
                  </a:lnTo>
                  <a:lnTo>
                    <a:pt x="659" y="1027"/>
                  </a:lnTo>
                  <a:lnTo>
                    <a:pt x="682" y="1034"/>
                  </a:lnTo>
                  <a:lnTo>
                    <a:pt x="704" y="1040"/>
                  </a:lnTo>
                  <a:lnTo>
                    <a:pt x="728" y="1047"/>
                  </a:lnTo>
                  <a:lnTo>
                    <a:pt x="748" y="1050"/>
                  </a:lnTo>
                  <a:lnTo>
                    <a:pt x="771" y="1056"/>
                  </a:lnTo>
                  <a:lnTo>
                    <a:pt x="793" y="1059"/>
                  </a:lnTo>
                  <a:lnTo>
                    <a:pt x="817" y="1064"/>
                  </a:lnTo>
                  <a:lnTo>
                    <a:pt x="840" y="1066"/>
                  </a:lnTo>
                  <a:lnTo>
                    <a:pt x="864" y="1067"/>
                  </a:lnTo>
                  <a:lnTo>
                    <a:pt x="887" y="1069"/>
                  </a:lnTo>
                  <a:lnTo>
                    <a:pt x="912" y="1071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2" name="Freeform 94"/>
            <p:cNvSpPr>
              <a:spLocks/>
            </p:cNvSpPr>
            <p:nvPr/>
          </p:nvSpPr>
          <p:spPr bwMode="auto">
            <a:xfrm>
              <a:off x="2578" y="3079"/>
              <a:ext cx="432" cy="363"/>
            </a:xfrm>
            <a:custGeom>
              <a:avLst/>
              <a:gdLst>
                <a:gd name="T0" fmla="*/ 3 w 864"/>
                <a:gd name="T1" fmla="*/ 91 h 725"/>
                <a:gd name="T2" fmla="*/ 7 w 864"/>
                <a:gd name="T3" fmla="*/ 91 h 725"/>
                <a:gd name="T4" fmla="*/ 12 w 864"/>
                <a:gd name="T5" fmla="*/ 90 h 725"/>
                <a:gd name="T6" fmla="*/ 16 w 864"/>
                <a:gd name="T7" fmla="*/ 89 h 725"/>
                <a:gd name="T8" fmla="*/ 21 w 864"/>
                <a:gd name="T9" fmla="*/ 88 h 725"/>
                <a:gd name="T10" fmla="*/ 25 w 864"/>
                <a:gd name="T11" fmla="*/ 87 h 725"/>
                <a:gd name="T12" fmla="*/ 29 w 864"/>
                <a:gd name="T13" fmla="*/ 86 h 725"/>
                <a:gd name="T14" fmla="*/ 34 w 864"/>
                <a:gd name="T15" fmla="*/ 85 h 725"/>
                <a:gd name="T16" fmla="*/ 38 w 864"/>
                <a:gd name="T17" fmla="*/ 83 h 725"/>
                <a:gd name="T18" fmla="*/ 42 w 864"/>
                <a:gd name="T19" fmla="*/ 81 h 725"/>
                <a:gd name="T20" fmla="*/ 46 w 864"/>
                <a:gd name="T21" fmla="*/ 79 h 725"/>
                <a:gd name="T22" fmla="*/ 50 w 864"/>
                <a:gd name="T23" fmla="*/ 77 h 725"/>
                <a:gd name="T24" fmla="*/ 54 w 864"/>
                <a:gd name="T25" fmla="*/ 75 h 725"/>
                <a:gd name="T26" fmla="*/ 58 w 864"/>
                <a:gd name="T27" fmla="*/ 72 h 725"/>
                <a:gd name="T28" fmla="*/ 62 w 864"/>
                <a:gd name="T29" fmla="*/ 69 h 725"/>
                <a:gd name="T30" fmla="*/ 65 w 864"/>
                <a:gd name="T31" fmla="*/ 67 h 725"/>
                <a:gd name="T32" fmla="*/ 69 w 864"/>
                <a:gd name="T33" fmla="*/ 64 h 725"/>
                <a:gd name="T34" fmla="*/ 72 w 864"/>
                <a:gd name="T35" fmla="*/ 60 h 725"/>
                <a:gd name="T36" fmla="*/ 76 w 864"/>
                <a:gd name="T37" fmla="*/ 57 h 725"/>
                <a:gd name="T38" fmla="*/ 79 w 864"/>
                <a:gd name="T39" fmla="*/ 54 h 725"/>
                <a:gd name="T40" fmla="*/ 82 w 864"/>
                <a:gd name="T41" fmla="*/ 50 h 725"/>
                <a:gd name="T42" fmla="*/ 85 w 864"/>
                <a:gd name="T43" fmla="*/ 46 h 725"/>
                <a:gd name="T44" fmla="*/ 87 w 864"/>
                <a:gd name="T45" fmla="*/ 42 h 725"/>
                <a:gd name="T46" fmla="*/ 90 w 864"/>
                <a:gd name="T47" fmla="*/ 39 h 725"/>
                <a:gd name="T48" fmla="*/ 93 w 864"/>
                <a:gd name="T49" fmla="*/ 34 h 725"/>
                <a:gd name="T50" fmla="*/ 96 w 864"/>
                <a:gd name="T51" fmla="*/ 30 h 725"/>
                <a:gd name="T52" fmla="*/ 98 w 864"/>
                <a:gd name="T53" fmla="*/ 26 h 725"/>
                <a:gd name="T54" fmla="*/ 100 w 864"/>
                <a:gd name="T55" fmla="*/ 21 h 725"/>
                <a:gd name="T56" fmla="*/ 102 w 864"/>
                <a:gd name="T57" fmla="*/ 17 h 725"/>
                <a:gd name="T58" fmla="*/ 104 w 864"/>
                <a:gd name="T59" fmla="*/ 12 h 725"/>
                <a:gd name="T60" fmla="*/ 106 w 864"/>
                <a:gd name="T61" fmla="*/ 7 h 725"/>
                <a:gd name="T62" fmla="*/ 107 w 864"/>
                <a:gd name="T63" fmla="*/ 3 h 7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64" h="725">
                  <a:moveTo>
                    <a:pt x="0" y="725"/>
                  </a:moveTo>
                  <a:lnTo>
                    <a:pt x="17" y="723"/>
                  </a:lnTo>
                  <a:lnTo>
                    <a:pt x="35" y="723"/>
                  </a:lnTo>
                  <a:lnTo>
                    <a:pt x="54" y="721"/>
                  </a:lnTo>
                  <a:lnTo>
                    <a:pt x="72" y="720"/>
                  </a:lnTo>
                  <a:lnTo>
                    <a:pt x="89" y="716"/>
                  </a:lnTo>
                  <a:lnTo>
                    <a:pt x="109" y="715"/>
                  </a:lnTo>
                  <a:lnTo>
                    <a:pt x="126" y="711"/>
                  </a:lnTo>
                  <a:lnTo>
                    <a:pt x="146" y="710"/>
                  </a:lnTo>
                  <a:lnTo>
                    <a:pt x="163" y="704"/>
                  </a:lnTo>
                  <a:lnTo>
                    <a:pt x="180" y="699"/>
                  </a:lnTo>
                  <a:lnTo>
                    <a:pt x="197" y="694"/>
                  </a:lnTo>
                  <a:lnTo>
                    <a:pt x="215" y="691"/>
                  </a:lnTo>
                  <a:lnTo>
                    <a:pt x="232" y="684"/>
                  </a:lnTo>
                  <a:lnTo>
                    <a:pt x="250" y="679"/>
                  </a:lnTo>
                  <a:lnTo>
                    <a:pt x="267" y="674"/>
                  </a:lnTo>
                  <a:lnTo>
                    <a:pt x="285" y="669"/>
                  </a:lnTo>
                  <a:lnTo>
                    <a:pt x="301" y="661"/>
                  </a:lnTo>
                  <a:lnTo>
                    <a:pt x="317" y="654"/>
                  </a:lnTo>
                  <a:lnTo>
                    <a:pt x="334" y="646"/>
                  </a:lnTo>
                  <a:lnTo>
                    <a:pt x="351" y="639"/>
                  </a:lnTo>
                  <a:lnTo>
                    <a:pt x="366" y="629"/>
                  </a:lnTo>
                  <a:lnTo>
                    <a:pt x="383" y="621"/>
                  </a:lnTo>
                  <a:lnTo>
                    <a:pt x="398" y="612"/>
                  </a:lnTo>
                  <a:lnTo>
                    <a:pt x="415" y="604"/>
                  </a:lnTo>
                  <a:lnTo>
                    <a:pt x="430" y="594"/>
                  </a:lnTo>
                  <a:lnTo>
                    <a:pt x="445" y="584"/>
                  </a:lnTo>
                  <a:lnTo>
                    <a:pt x="460" y="574"/>
                  </a:lnTo>
                  <a:lnTo>
                    <a:pt x="475" y="564"/>
                  </a:lnTo>
                  <a:lnTo>
                    <a:pt x="490" y="552"/>
                  </a:lnTo>
                  <a:lnTo>
                    <a:pt x="505" y="542"/>
                  </a:lnTo>
                  <a:lnTo>
                    <a:pt x="520" y="530"/>
                  </a:lnTo>
                  <a:lnTo>
                    <a:pt x="535" y="520"/>
                  </a:lnTo>
                  <a:lnTo>
                    <a:pt x="547" y="507"/>
                  </a:lnTo>
                  <a:lnTo>
                    <a:pt x="562" y="493"/>
                  </a:lnTo>
                  <a:lnTo>
                    <a:pt x="574" y="480"/>
                  </a:lnTo>
                  <a:lnTo>
                    <a:pt x="589" y="468"/>
                  </a:lnTo>
                  <a:lnTo>
                    <a:pt x="601" y="453"/>
                  </a:lnTo>
                  <a:lnTo>
                    <a:pt x="614" y="439"/>
                  </a:lnTo>
                  <a:lnTo>
                    <a:pt x="628" y="426"/>
                  </a:lnTo>
                  <a:lnTo>
                    <a:pt x="641" y="413"/>
                  </a:lnTo>
                  <a:lnTo>
                    <a:pt x="651" y="398"/>
                  </a:lnTo>
                  <a:lnTo>
                    <a:pt x="663" y="382"/>
                  </a:lnTo>
                  <a:lnTo>
                    <a:pt x="675" y="367"/>
                  </a:lnTo>
                  <a:lnTo>
                    <a:pt x="686" y="352"/>
                  </a:lnTo>
                  <a:lnTo>
                    <a:pt x="696" y="335"/>
                  </a:lnTo>
                  <a:lnTo>
                    <a:pt x="708" y="320"/>
                  </a:lnTo>
                  <a:lnTo>
                    <a:pt x="720" y="305"/>
                  </a:lnTo>
                  <a:lnTo>
                    <a:pt x="732" y="290"/>
                  </a:lnTo>
                  <a:lnTo>
                    <a:pt x="742" y="272"/>
                  </a:lnTo>
                  <a:lnTo>
                    <a:pt x="752" y="255"/>
                  </a:lnTo>
                  <a:lnTo>
                    <a:pt x="762" y="236"/>
                  </a:lnTo>
                  <a:lnTo>
                    <a:pt x="772" y="220"/>
                  </a:lnTo>
                  <a:lnTo>
                    <a:pt x="780" y="201"/>
                  </a:lnTo>
                  <a:lnTo>
                    <a:pt x="789" y="184"/>
                  </a:lnTo>
                  <a:lnTo>
                    <a:pt x="797" y="166"/>
                  </a:lnTo>
                  <a:lnTo>
                    <a:pt x="807" y="149"/>
                  </a:lnTo>
                  <a:lnTo>
                    <a:pt x="814" y="131"/>
                  </a:lnTo>
                  <a:lnTo>
                    <a:pt x="822" y="112"/>
                  </a:lnTo>
                  <a:lnTo>
                    <a:pt x="829" y="94"/>
                  </a:lnTo>
                  <a:lnTo>
                    <a:pt x="837" y="75"/>
                  </a:lnTo>
                  <a:lnTo>
                    <a:pt x="842" y="55"/>
                  </a:lnTo>
                  <a:lnTo>
                    <a:pt x="851" y="37"/>
                  </a:lnTo>
                  <a:lnTo>
                    <a:pt x="856" y="18"/>
                  </a:lnTo>
                  <a:lnTo>
                    <a:pt x="864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3" name="Freeform 95"/>
            <p:cNvSpPr>
              <a:spLocks/>
            </p:cNvSpPr>
            <p:nvPr/>
          </p:nvSpPr>
          <p:spPr bwMode="auto">
            <a:xfrm>
              <a:off x="3010" y="3079"/>
              <a:ext cx="170" cy="71"/>
            </a:xfrm>
            <a:custGeom>
              <a:avLst/>
              <a:gdLst>
                <a:gd name="T0" fmla="*/ 0 w 341"/>
                <a:gd name="T1" fmla="*/ 0 h 141"/>
                <a:gd name="T2" fmla="*/ 1 w 341"/>
                <a:gd name="T3" fmla="*/ 1 h 141"/>
                <a:gd name="T4" fmla="*/ 3 w 341"/>
                <a:gd name="T5" fmla="*/ 1 h 141"/>
                <a:gd name="T6" fmla="*/ 4 w 341"/>
                <a:gd name="T7" fmla="*/ 1 h 141"/>
                <a:gd name="T8" fmla="*/ 5 w 341"/>
                <a:gd name="T9" fmla="*/ 2 h 141"/>
                <a:gd name="T10" fmla="*/ 6 w 341"/>
                <a:gd name="T11" fmla="*/ 2 h 141"/>
                <a:gd name="T12" fmla="*/ 8 w 341"/>
                <a:gd name="T13" fmla="*/ 3 h 141"/>
                <a:gd name="T14" fmla="*/ 9 w 341"/>
                <a:gd name="T15" fmla="*/ 3 h 141"/>
                <a:gd name="T16" fmla="*/ 11 w 341"/>
                <a:gd name="T17" fmla="*/ 4 h 141"/>
                <a:gd name="T18" fmla="*/ 12 w 341"/>
                <a:gd name="T19" fmla="*/ 4 h 141"/>
                <a:gd name="T20" fmla="*/ 14 w 341"/>
                <a:gd name="T21" fmla="*/ 5 h 141"/>
                <a:gd name="T22" fmla="*/ 15 w 341"/>
                <a:gd name="T23" fmla="*/ 5 h 141"/>
                <a:gd name="T24" fmla="*/ 17 w 341"/>
                <a:gd name="T25" fmla="*/ 6 h 141"/>
                <a:gd name="T26" fmla="*/ 18 w 341"/>
                <a:gd name="T27" fmla="*/ 7 h 141"/>
                <a:gd name="T28" fmla="*/ 20 w 341"/>
                <a:gd name="T29" fmla="*/ 7 h 141"/>
                <a:gd name="T30" fmla="*/ 22 w 341"/>
                <a:gd name="T31" fmla="*/ 8 h 141"/>
                <a:gd name="T32" fmla="*/ 24 w 341"/>
                <a:gd name="T33" fmla="*/ 8 h 141"/>
                <a:gd name="T34" fmla="*/ 25 w 341"/>
                <a:gd name="T35" fmla="*/ 9 h 141"/>
                <a:gd name="T36" fmla="*/ 27 w 341"/>
                <a:gd name="T37" fmla="*/ 10 h 141"/>
                <a:gd name="T38" fmla="*/ 28 w 341"/>
                <a:gd name="T39" fmla="*/ 10 h 141"/>
                <a:gd name="T40" fmla="*/ 30 w 341"/>
                <a:gd name="T41" fmla="*/ 11 h 141"/>
                <a:gd name="T42" fmla="*/ 31 w 341"/>
                <a:gd name="T43" fmla="*/ 12 h 141"/>
                <a:gd name="T44" fmla="*/ 33 w 341"/>
                <a:gd name="T45" fmla="*/ 12 h 141"/>
                <a:gd name="T46" fmla="*/ 34 w 341"/>
                <a:gd name="T47" fmla="*/ 13 h 141"/>
                <a:gd name="T48" fmla="*/ 35 w 341"/>
                <a:gd name="T49" fmla="*/ 14 h 141"/>
                <a:gd name="T50" fmla="*/ 37 w 341"/>
                <a:gd name="T51" fmla="*/ 14 h 141"/>
                <a:gd name="T52" fmla="*/ 38 w 341"/>
                <a:gd name="T53" fmla="*/ 15 h 141"/>
                <a:gd name="T54" fmla="*/ 39 w 341"/>
                <a:gd name="T55" fmla="*/ 16 h 141"/>
                <a:gd name="T56" fmla="*/ 40 w 341"/>
                <a:gd name="T57" fmla="*/ 17 h 141"/>
                <a:gd name="T58" fmla="*/ 41 w 341"/>
                <a:gd name="T59" fmla="*/ 17 h 141"/>
                <a:gd name="T60" fmla="*/ 42 w 341"/>
                <a:gd name="T61" fmla="*/ 18 h 1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41" h="141">
                  <a:moveTo>
                    <a:pt x="0" y="0"/>
                  </a:moveTo>
                  <a:lnTo>
                    <a:pt x="10" y="2"/>
                  </a:lnTo>
                  <a:lnTo>
                    <a:pt x="27" y="7"/>
                  </a:lnTo>
                  <a:lnTo>
                    <a:pt x="34" y="8"/>
                  </a:lnTo>
                  <a:lnTo>
                    <a:pt x="44" y="12"/>
                  </a:lnTo>
                  <a:lnTo>
                    <a:pt x="54" y="15"/>
                  </a:lnTo>
                  <a:lnTo>
                    <a:pt x="66" y="20"/>
                  </a:lnTo>
                  <a:lnTo>
                    <a:pt x="76" y="23"/>
                  </a:lnTo>
                  <a:lnTo>
                    <a:pt x="88" y="27"/>
                  </a:lnTo>
                  <a:lnTo>
                    <a:pt x="99" y="30"/>
                  </a:lnTo>
                  <a:lnTo>
                    <a:pt x="113" y="35"/>
                  </a:lnTo>
                  <a:lnTo>
                    <a:pt x="124" y="40"/>
                  </a:lnTo>
                  <a:lnTo>
                    <a:pt x="140" y="45"/>
                  </a:lnTo>
                  <a:lnTo>
                    <a:pt x="151" y="50"/>
                  </a:lnTo>
                  <a:lnTo>
                    <a:pt x="166" y="55"/>
                  </a:lnTo>
                  <a:lnTo>
                    <a:pt x="178" y="59"/>
                  </a:lnTo>
                  <a:lnTo>
                    <a:pt x="192" y="64"/>
                  </a:lnTo>
                  <a:lnTo>
                    <a:pt x="205" y="69"/>
                  </a:lnTo>
                  <a:lnTo>
                    <a:pt x="218" y="74"/>
                  </a:lnTo>
                  <a:lnTo>
                    <a:pt x="230" y="79"/>
                  </a:lnTo>
                  <a:lnTo>
                    <a:pt x="242" y="84"/>
                  </a:lnTo>
                  <a:lnTo>
                    <a:pt x="254" y="89"/>
                  </a:lnTo>
                  <a:lnTo>
                    <a:pt x="267" y="96"/>
                  </a:lnTo>
                  <a:lnTo>
                    <a:pt x="277" y="101"/>
                  </a:lnTo>
                  <a:lnTo>
                    <a:pt x="287" y="106"/>
                  </a:lnTo>
                  <a:lnTo>
                    <a:pt x="297" y="111"/>
                  </a:lnTo>
                  <a:lnTo>
                    <a:pt x="309" y="117"/>
                  </a:lnTo>
                  <a:lnTo>
                    <a:pt x="317" y="122"/>
                  </a:lnTo>
                  <a:lnTo>
                    <a:pt x="326" y="129"/>
                  </a:lnTo>
                  <a:lnTo>
                    <a:pt x="332" y="134"/>
                  </a:lnTo>
                  <a:lnTo>
                    <a:pt x="341" y="141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4" name="Freeform 96"/>
            <p:cNvSpPr>
              <a:spLocks/>
            </p:cNvSpPr>
            <p:nvPr/>
          </p:nvSpPr>
          <p:spPr bwMode="auto">
            <a:xfrm>
              <a:off x="3180" y="3150"/>
              <a:ext cx="84" cy="201"/>
            </a:xfrm>
            <a:custGeom>
              <a:avLst/>
              <a:gdLst>
                <a:gd name="T0" fmla="*/ 0 w 168"/>
                <a:gd name="T1" fmla="*/ 0 h 402"/>
                <a:gd name="T2" fmla="*/ 1 w 168"/>
                <a:gd name="T3" fmla="*/ 1 h 402"/>
                <a:gd name="T4" fmla="*/ 2 w 168"/>
                <a:gd name="T5" fmla="*/ 2 h 402"/>
                <a:gd name="T6" fmla="*/ 2 w 168"/>
                <a:gd name="T7" fmla="*/ 3 h 402"/>
                <a:gd name="T8" fmla="*/ 3 w 168"/>
                <a:gd name="T9" fmla="*/ 4 h 402"/>
                <a:gd name="T10" fmla="*/ 3 w 168"/>
                <a:gd name="T11" fmla="*/ 5 h 402"/>
                <a:gd name="T12" fmla="*/ 4 w 168"/>
                <a:gd name="T13" fmla="*/ 6 h 402"/>
                <a:gd name="T14" fmla="*/ 4 w 168"/>
                <a:gd name="T15" fmla="*/ 7 h 402"/>
                <a:gd name="T16" fmla="*/ 5 w 168"/>
                <a:gd name="T17" fmla="*/ 8 h 402"/>
                <a:gd name="T18" fmla="*/ 6 w 168"/>
                <a:gd name="T19" fmla="*/ 10 h 402"/>
                <a:gd name="T20" fmla="*/ 6 w 168"/>
                <a:gd name="T21" fmla="*/ 11 h 402"/>
                <a:gd name="T22" fmla="*/ 7 w 168"/>
                <a:gd name="T23" fmla="*/ 13 h 402"/>
                <a:gd name="T24" fmla="*/ 8 w 168"/>
                <a:gd name="T25" fmla="*/ 14 h 402"/>
                <a:gd name="T26" fmla="*/ 8 w 168"/>
                <a:gd name="T27" fmla="*/ 16 h 402"/>
                <a:gd name="T28" fmla="*/ 9 w 168"/>
                <a:gd name="T29" fmla="*/ 18 h 402"/>
                <a:gd name="T30" fmla="*/ 10 w 168"/>
                <a:gd name="T31" fmla="*/ 20 h 402"/>
                <a:gd name="T32" fmla="*/ 10 w 168"/>
                <a:gd name="T33" fmla="*/ 21 h 402"/>
                <a:gd name="T34" fmla="*/ 11 w 168"/>
                <a:gd name="T35" fmla="*/ 23 h 402"/>
                <a:gd name="T36" fmla="*/ 12 w 168"/>
                <a:gd name="T37" fmla="*/ 25 h 402"/>
                <a:gd name="T38" fmla="*/ 13 w 168"/>
                <a:gd name="T39" fmla="*/ 27 h 402"/>
                <a:gd name="T40" fmla="*/ 13 w 168"/>
                <a:gd name="T41" fmla="*/ 29 h 402"/>
                <a:gd name="T42" fmla="*/ 14 w 168"/>
                <a:gd name="T43" fmla="*/ 31 h 402"/>
                <a:gd name="T44" fmla="*/ 15 w 168"/>
                <a:gd name="T45" fmla="*/ 33 h 402"/>
                <a:gd name="T46" fmla="*/ 16 w 168"/>
                <a:gd name="T47" fmla="*/ 35 h 402"/>
                <a:gd name="T48" fmla="*/ 16 w 168"/>
                <a:gd name="T49" fmla="*/ 38 h 402"/>
                <a:gd name="T50" fmla="*/ 17 w 168"/>
                <a:gd name="T51" fmla="*/ 40 h 402"/>
                <a:gd name="T52" fmla="*/ 18 w 168"/>
                <a:gd name="T53" fmla="*/ 42 h 402"/>
                <a:gd name="T54" fmla="*/ 19 w 168"/>
                <a:gd name="T55" fmla="*/ 44 h 402"/>
                <a:gd name="T56" fmla="*/ 20 w 168"/>
                <a:gd name="T57" fmla="*/ 46 h 402"/>
                <a:gd name="T58" fmla="*/ 20 w 168"/>
                <a:gd name="T59" fmla="*/ 48 h 402"/>
                <a:gd name="T60" fmla="*/ 21 w 168"/>
                <a:gd name="T61" fmla="*/ 51 h 4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8" h="402">
                  <a:moveTo>
                    <a:pt x="0" y="0"/>
                  </a:moveTo>
                  <a:lnTo>
                    <a:pt x="5" y="5"/>
                  </a:lnTo>
                  <a:lnTo>
                    <a:pt x="12" y="15"/>
                  </a:lnTo>
                  <a:lnTo>
                    <a:pt x="15" y="20"/>
                  </a:lnTo>
                  <a:lnTo>
                    <a:pt x="18" y="28"/>
                  </a:lnTo>
                  <a:lnTo>
                    <a:pt x="23" y="35"/>
                  </a:lnTo>
                  <a:lnTo>
                    <a:pt x="28" y="45"/>
                  </a:lnTo>
                  <a:lnTo>
                    <a:pt x="32" y="54"/>
                  </a:lnTo>
                  <a:lnTo>
                    <a:pt x="37" y="64"/>
                  </a:lnTo>
                  <a:lnTo>
                    <a:pt x="42" y="75"/>
                  </a:lnTo>
                  <a:lnTo>
                    <a:pt x="47" y="87"/>
                  </a:lnTo>
                  <a:lnTo>
                    <a:pt x="52" y="99"/>
                  </a:lnTo>
                  <a:lnTo>
                    <a:pt x="59" y="112"/>
                  </a:lnTo>
                  <a:lnTo>
                    <a:pt x="64" y="126"/>
                  </a:lnTo>
                  <a:lnTo>
                    <a:pt x="70" y="141"/>
                  </a:lnTo>
                  <a:lnTo>
                    <a:pt x="75" y="154"/>
                  </a:lnTo>
                  <a:lnTo>
                    <a:pt x="80" y="168"/>
                  </a:lnTo>
                  <a:lnTo>
                    <a:pt x="85" y="183"/>
                  </a:lnTo>
                  <a:lnTo>
                    <a:pt x="92" y="199"/>
                  </a:lnTo>
                  <a:lnTo>
                    <a:pt x="97" y="215"/>
                  </a:lnTo>
                  <a:lnTo>
                    <a:pt x="102" y="230"/>
                  </a:lnTo>
                  <a:lnTo>
                    <a:pt x="109" y="246"/>
                  </a:lnTo>
                  <a:lnTo>
                    <a:pt x="116" y="263"/>
                  </a:lnTo>
                  <a:lnTo>
                    <a:pt x="121" y="278"/>
                  </a:lnTo>
                  <a:lnTo>
                    <a:pt x="127" y="297"/>
                  </a:lnTo>
                  <a:lnTo>
                    <a:pt x="134" y="314"/>
                  </a:lnTo>
                  <a:lnTo>
                    <a:pt x="141" y="332"/>
                  </a:lnTo>
                  <a:lnTo>
                    <a:pt x="146" y="349"/>
                  </a:lnTo>
                  <a:lnTo>
                    <a:pt x="154" y="367"/>
                  </a:lnTo>
                  <a:lnTo>
                    <a:pt x="159" y="384"/>
                  </a:lnTo>
                  <a:lnTo>
                    <a:pt x="168" y="402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5" name="Freeform 97"/>
            <p:cNvSpPr>
              <a:spLocks/>
            </p:cNvSpPr>
            <p:nvPr/>
          </p:nvSpPr>
          <p:spPr bwMode="auto">
            <a:xfrm>
              <a:off x="3264" y="3351"/>
              <a:ext cx="138" cy="292"/>
            </a:xfrm>
            <a:custGeom>
              <a:avLst/>
              <a:gdLst>
                <a:gd name="T0" fmla="*/ 0 w 276"/>
                <a:gd name="T1" fmla="*/ 0 h 584"/>
                <a:gd name="T2" fmla="*/ 1 w 276"/>
                <a:gd name="T3" fmla="*/ 2 h 584"/>
                <a:gd name="T4" fmla="*/ 2 w 276"/>
                <a:gd name="T5" fmla="*/ 4 h 584"/>
                <a:gd name="T6" fmla="*/ 2 w 276"/>
                <a:gd name="T7" fmla="*/ 6 h 584"/>
                <a:gd name="T8" fmla="*/ 3 w 276"/>
                <a:gd name="T9" fmla="*/ 8 h 584"/>
                <a:gd name="T10" fmla="*/ 4 w 276"/>
                <a:gd name="T11" fmla="*/ 10 h 584"/>
                <a:gd name="T12" fmla="*/ 5 w 276"/>
                <a:gd name="T13" fmla="*/ 12 h 584"/>
                <a:gd name="T14" fmla="*/ 5 w 276"/>
                <a:gd name="T15" fmla="*/ 14 h 584"/>
                <a:gd name="T16" fmla="*/ 6 w 276"/>
                <a:gd name="T17" fmla="*/ 16 h 584"/>
                <a:gd name="T18" fmla="*/ 7 w 276"/>
                <a:gd name="T19" fmla="*/ 18 h 584"/>
                <a:gd name="T20" fmla="*/ 7 w 276"/>
                <a:gd name="T21" fmla="*/ 20 h 584"/>
                <a:gd name="T22" fmla="*/ 8 w 276"/>
                <a:gd name="T23" fmla="*/ 21 h 584"/>
                <a:gd name="T24" fmla="*/ 9 w 276"/>
                <a:gd name="T25" fmla="*/ 23 h 584"/>
                <a:gd name="T26" fmla="*/ 9 w 276"/>
                <a:gd name="T27" fmla="*/ 25 h 584"/>
                <a:gd name="T28" fmla="*/ 10 w 276"/>
                <a:gd name="T29" fmla="*/ 27 h 584"/>
                <a:gd name="T30" fmla="*/ 10 w 276"/>
                <a:gd name="T31" fmla="*/ 28 h 584"/>
                <a:gd name="T32" fmla="*/ 11 w 276"/>
                <a:gd name="T33" fmla="*/ 30 h 584"/>
                <a:gd name="T34" fmla="*/ 12 w 276"/>
                <a:gd name="T35" fmla="*/ 32 h 584"/>
                <a:gd name="T36" fmla="*/ 12 w 276"/>
                <a:gd name="T37" fmla="*/ 33 h 584"/>
                <a:gd name="T38" fmla="*/ 13 w 276"/>
                <a:gd name="T39" fmla="*/ 35 h 584"/>
                <a:gd name="T40" fmla="*/ 14 w 276"/>
                <a:gd name="T41" fmla="*/ 37 h 584"/>
                <a:gd name="T42" fmla="*/ 14 w 276"/>
                <a:gd name="T43" fmla="*/ 38 h 584"/>
                <a:gd name="T44" fmla="*/ 15 w 276"/>
                <a:gd name="T45" fmla="*/ 39 h 584"/>
                <a:gd name="T46" fmla="*/ 15 w 276"/>
                <a:gd name="T47" fmla="*/ 41 h 584"/>
                <a:gd name="T48" fmla="*/ 16 w 276"/>
                <a:gd name="T49" fmla="*/ 43 h 584"/>
                <a:gd name="T50" fmla="*/ 17 w 276"/>
                <a:gd name="T51" fmla="*/ 44 h 584"/>
                <a:gd name="T52" fmla="*/ 17 w 276"/>
                <a:gd name="T53" fmla="*/ 45 h 584"/>
                <a:gd name="T54" fmla="*/ 18 w 276"/>
                <a:gd name="T55" fmla="*/ 47 h 584"/>
                <a:gd name="T56" fmla="*/ 18 w 276"/>
                <a:gd name="T57" fmla="*/ 48 h 584"/>
                <a:gd name="T58" fmla="*/ 19 w 276"/>
                <a:gd name="T59" fmla="*/ 50 h 584"/>
                <a:gd name="T60" fmla="*/ 19 w 276"/>
                <a:gd name="T61" fmla="*/ 51 h 584"/>
                <a:gd name="T62" fmla="*/ 20 w 276"/>
                <a:gd name="T63" fmla="*/ 52 h 584"/>
                <a:gd name="T64" fmla="*/ 21 w 276"/>
                <a:gd name="T65" fmla="*/ 53 h 584"/>
                <a:gd name="T66" fmla="*/ 22 w 276"/>
                <a:gd name="T67" fmla="*/ 55 h 584"/>
                <a:gd name="T68" fmla="*/ 23 w 276"/>
                <a:gd name="T69" fmla="*/ 58 h 584"/>
                <a:gd name="T70" fmla="*/ 23 w 276"/>
                <a:gd name="T71" fmla="*/ 60 h 584"/>
                <a:gd name="T72" fmla="*/ 25 w 276"/>
                <a:gd name="T73" fmla="*/ 62 h 584"/>
                <a:gd name="T74" fmla="*/ 25 w 276"/>
                <a:gd name="T75" fmla="*/ 63 h 584"/>
                <a:gd name="T76" fmla="*/ 26 w 276"/>
                <a:gd name="T77" fmla="*/ 65 h 584"/>
                <a:gd name="T78" fmla="*/ 27 w 276"/>
                <a:gd name="T79" fmla="*/ 67 h 584"/>
                <a:gd name="T80" fmla="*/ 28 w 276"/>
                <a:gd name="T81" fmla="*/ 68 h 584"/>
                <a:gd name="T82" fmla="*/ 29 w 276"/>
                <a:gd name="T83" fmla="*/ 69 h 584"/>
                <a:gd name="T84" fmla="*/ 30 w 276"/>
                <a:gd name="T85" fmla="*/ 70 h 584"/>
                <a:gd name="T86" fmla="*/ 31 w 276"/>
                <a:gd name="T87" fmla="*/ 71 h 584"/>
                <a:gd name="T88" fmla="*/ 32 w 276"/>
                <a:gd name="T89" fmla="*/ 72 h 584"/>
                <a:gd name="T90" fmla="*/ 33 w 276"/>
                <a:gd name="T91" fmla="*/ 73 h 584"/>
                <a:gd name="T92" fmla="*/ 35 w 276"/>
                <a:gd name="T93" fmla="*/ 73 h 5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6" h="584">
                  <a:moveTo>
                    <a:pt x="0" y="0"/>
                  </a:moveTo>
                  <a:lnTo>
                    <a:pt x="5" y="16"/>
                  </a:lnTo>
                  <a:lnTo>
                    <a:pt x="10" y="32"/>
                  </a:lnTo>
                  <a:lnTo>
                    <a:pt x="15" y="47"/>
                  </a:lnTo>
                  <a:lnTo>
                    <a:pt x="21" y="64"/>
                  </a:lnTo>
                  <a:lnTo>
                    <a:pt x="26" y="79"/>
                  </a:lnTo>
                  <a:lnTo>
                    <a:pt x="33" y="94"/>
                  </a:lnTo>
                  <a:lnTo>
                    <a:pt x="38" y="109"/>
                  </a:lnTo>
                  <a:lnTo>
                    <a:pt x="45" y="125"/>
                  </a:lnTo>
                  <a:lnTo>
                    <a:pt x="50" y="138"/>
                  </a:lnTo>
                  <a:lnTo>
                    <a:pt x="55" y="153"/>
                  </a:lnTo>
                  <a:lnTo>
                    <a:pt x="60" y="168"/>
                  </a:lnTo>
                  <a:lnTo>
                    <a:pt x="65" y="183"/>
                  </a:lnTo>
                  <a:lnTo>
                    <a:pt x="70" y="197"/>
                  </a:lnTo>
                  <a:lnTo>
                    <a:pt x="75" y="210"/>
                  </a:lnTo>
                  <a:lnTo>
                    <a:pt x="80" y="224"/>
                  </a:lnTo>
                  <a:lnTo>
                    <a:pt x="87" y="239"/>
                  </a:lnTo>
                  <a:lnTo>
                    <a:pt x="90" y="250"/>
                  </a:lnTo>
                  <a:lnTo>
                    <a:pt x="95" y="264"/>
                  </a:lnTo>
                  <a:lnTo>
                    <a:pt x="100" y="276"/>
                  </a:lnTo>
                  <a:lnTo>
                    <a:pt x="105" y="289"/>
                  </a:lnTo>
                  <a:lnTo>
                    <a:pt x="110" y="301"/>
                  </a:lnTo>
                  <a:lnTo>
                    <a:pt x="115" y="312"/>
                  </a:lnTo>
                  <a:lnTo>
                    <a:pt x="120" y="324"/>
                  </a:lnTo>
                  <a:lnTo>
                    <a:pt x="125" y="338"/>
                  </a:lnTo>
                  <a:lnTo>
                    <a:pt x="129" y="348"/>
                  </a:lnTo>
                  <a:lnTo>
                    <a:pt x="134" y="359"/>
                  </a:lnTo>
                  <a:lnTo>
                    <a:pt x="139" y="371"/>
                  </a:lnTo>
                  <a:lnTo>
                    <a:pt x="144" y="383"/>
                  </a:lnTo>
                  <a:lnTo>
                    <a:pt x="147" y="393"/>
                  </a:lnTo>
                  <a:lnTo>
                    <a:pt x="152" y="403"/>
                  </a:lnTo>
                  <a:lnTo>
                    <a:pt x="157" y="413"/>
                  </a:lnTo>
                  <a:lnTo>
                    <a:pt x="162" y="423"/>
                  </a:lnTo>
                  <a:lnTo>
                    <a:pt x="169" y="440"/>
                  </a:lnTo>
                  <a:lnTo>
                    <a:pt x="177" y="458"/>
                  </a:lnTo>
                  <a:lnTo>
                    <a:pt x="184" y="473"/>
                  </a:lnTo>
                  <a:lnTo>
                    <a:pt x="193" y="490"/>
                  </a:lnTo>
                  <a:lnTo>
                    <a:pt x="199" y="504"/>
                  </a:lnTo>
                  <a:lnTo>
                    <a:pt x="208" y="517"/>
                  </a:lnTo>
                  <a:lnTo>
                    <a:pt x="216" y="529"/>
                  </a:lnTo>
                  <a:lnTo>
                    <a:pt x="224" y="541"/>
                  </a:lnTo>
                  <a:lnTo>
                    <a:pt x="229" y="549"/>
                  </a:lnTo>
                  <a:lnTo>
                    <a:pt x="236" y="559"/>
                  </a:lnTo>
                  <a:lnTo>
                    <a:pt x="243" y="566"/>
                  </a:lnTo>
                  <a:lnTo>
                    <a:pt x="250" y="572"/>
                  </a:lnTo>
                  <a:lnTo>
                    <a:pt x="263" y="581"/>
                  </a:lnTo>
                  <a:lnTo>
                    <a:pt x="276" y="584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6" name="Freeform 98"/>
            <p:cNvSpPr>
              <a:spLocks/>
            </p:cNvSpPr>
            <p:nvPr/>
          </p:nvSpPr>
          <p:spPr bwMode="auto">
            <a:xfrm>
              <a:off x="3402" y="3636"/>
              <a:ext cx="51" cy="7"/>
            </a:xfrm>
            <a:custGeom>
              <a:avLst/>
              <a:gdLst>
                <a:gd name="T0" fmla="*/ 0 w 103"/>
                <a:gd name="T1" fmla="*/ 1 h 15"/>
                <a:gd name="T2" fmla="*/ 0 w 103"/>
                <a:gd name="T3" fmla="*/ 1 h 15"/>
                <a:gd name="T4" fmla="*/ 2 w 103"/>
                <a:gd name="T5" fmla="*/ 1 h 15"/>
                <a:gd name="T6" fmla="*/ 3 w 103"/>
                <a:gd name="T7" fmla="*/ 1 h 15"/>
                <a:gd name="T8" fmla="*/ 5 w 103"/>
                <a:gd name="T9" fmla="*/ 1 h 15"/>
                <a:gd name="T10" fmla="*/ 6 w 103"/>
                <a:gd name="T11" fmla="*/ 0 h 15"/>
                <a:gd name="T12" fmla="*/ 8 w 103"/>
                <a:gd name="T13" fmla="*/ 0 h 15"/>
                <a:gd name="T14" fmla="*/ 10 w 103"/>
                <a:gd name="T15" fmla="*/ 0 h 15"/>
                <a:gd name="T16" fmla="*/ 12 w 10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5">
                  <a:moveTo>
                    <a:pt x="0" y="15"/>
                  </a:moveTo>
                  <a:lnTo>
                    <a:pt x="7" y="14"/>
                  </a:lnTo>
                  <a:lnTo>
                    <a:pt x="17" y="14"/>
                  </a:lnTo>
                  <a:lnTo>
                    <a:pt x="27" y="12"/>
                  </a:lnTo>
                  <a:lnTo>
                    <a:pt x="41" y="10"/>
                  </a:lnTo>
                  <a:lnTo>
                    <a:pt x="54" y="7"/>
                  </a:lnTo>
                  <a:lnTo>
                    <a:pt x="69" y="5"/>
                  </a:lnTo>
                  <a:lnTo>
                    <a:pt x="84" y="2"/>
                  </a:lnTo>
                  <a:lnTo>
                    <a:pt x="103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7" name="Freeform 99"/>
            <p:cNvSpPr>
              <a:spLocks/>
            </p:cNvSpPr>
            <p:nvPr/>
          </p:nvSpPr>
          <p:spPr bwMode="auto">
            <a:xfrm>
              <a:off x="3453" y="3636"/>
              <a:ext cx="213" cy="107"/>
            </a:xfrm>
            <a:custGeom>
              <a:avLst/>
              <a:gdLst>
                <a:gd name="T0" fmla="*/ 0 w 426"/>
                <a:gd name="T1" fmla="*/ 0 h 215"/>
                <a:gd name="T2" fmla="*/ 1 w 426"/>
                <a:gd name="T3" fmla="*/ 1 h 215"/>
                <a:gd name="T4" fmla="*/ 2 w 426"/>
                <a:gd name="T5" fmla="*/ 3 h 215"/>
                <a:gd name="T6" fmla="*/ 3 w 426"/>
                <a:gd name="T7" fmla="*/ 5 h 215"/>
                <a:gd name="T8" fmla="*/ 4 w 426"/>
                <a:gd name="T9" fmla="*/ 7 h 215"/>
                <a:gd name="T10" fmla="*/ 5 w 426"/>
                <a:gd name="T11" fmla="*/ 9 h 215"/>
                <a:gd name="T12" fmla="*/ 6 w 426"/>
                <a:gd name="T13" fmla="*/ 10 h 215"/>
                <a:gd name="T14" fmla="*/ 8 w 426"/>
                <a:gd name="T15" fmla="*/ 12 h 215"/>
                <a:gd name="T16" fmla="*/ 9 w 426"/>
                <a:gd name="T17" fmla="*/ 13 h 215"/>
                <a:gd name="T18" fmla="*/ 10 w 426"/>
                <a:gd name="T19" fmla="*/ 14 h 215"/>
                <a:gd name="T20" fmla="*/ 12 w 426"/>
                <a:gd name="T21" fmla="*/ 16 h 215"/>
                <a:gd name="T22" fmla="*/ 14 w 426"/>
                <a:gd name="T23" fmla="*/ 17 h 215"/>
                <a:gd name="T24" fmla="*/ 16 w 426"/>
                <a:gd name="T25" fmla="*/ 18 h 215"/>
                <a:gd name="T26" fmla="*/ 17 w 426"/>
                <a:gd name="T27" fmla="*/ 18 h 215"/>
                <a:gd name="T28" fmla="*/ 19 w 426"/>
                <a:gd name="T29" fmla="*/ 19 h 215"/>
                <a:gd name="T30" fmla="*/ 21 w 426"/>
                <a:gd name="T31" fmla="*/ 20 h 215"/>
                <a:gd name="T32" fmla="*/ 23 w 426"/>
                <a:gd name="T33" fmla="*/ 21 h 215"/>
                <a:gd name="T34" fmla="*/ 25 w 426"/>
                <a:gd name="T35" fmla="*/ 21 h 215"/>
                <a:gd name="T36" fmla="*/ 27 w 426"/>
                <a:gd name="T37" fmla="*/ 22 h 215"/>
                <a:gd name="T38" fmla="*/ 29 w 426"/>
                <a:gd name="T39" fmla="*/ 22 h 215"/>
                <a:gd name="T40" fmla="*/ 31 w 426"/>
                <a:gd name="T41" fmla="*/ 23 h 215"/>
                <a:gd name="T42" fmla="*/ 33 w 426"/>
                <a:gd name="T43" fmla="*/ 23 h 215"/>
                <a:gd name="T44" fmla="*/ 35 w 426"/>
                <a:gd name="T45" fmla="*/ 24 h 215"/>
                <a:gd name="T46" fmla="*/ 37 w 426"/>
                <a:gd name="T47" fmla="*/ 24 h 215"/>
                <a:gd name="T48" fmla="*/ 39 w 426"/>
                <a:gd name="T49" fmla="*/ 25 h 215"/>
                <a:gd name="T50" fmla="*/ 41 w 426"/>
                <a:gd name="T51" fmla="*/ 25 h 215"/>
                <a:gd name="T52" fmla="*/ 43 w 426"/>
                <a:gd name="T53" fmla="*/ 25 h 215"/>
                <a:gd name="T54" fmla="*/ 45 w 426"/>
                <a:gd name="T55" fmla="*/ 25 h 215"/>
                <a:gd name="T56" fmla="*/ 47 w 426"/>
                <a:gd name="T57" fmla="*/ 26 h 215"/>
                <a:gd name="T58" fmla="*/ 48 w 426"/>
                <a:gd name="T59" fmla="*/ 26 h 215"/>
                <a:gd name="T60" fmla="*/ 50 w 426"/>
                <a:gd name="T61" fmla="*/ 26 h 215"/>
                <a:gd name="T62" fmla="*/ 52 w 426"/>
                <a:gd name="T63" fmla="*/ 26 h 215"/>
                <a:gd name="T64" fmla="*/ 54 w 426"/>
                <a:gd name="T65" fmla="*/ 26 h 2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26" h="215">
                  <a:moveTo>
                    <a:pt x="0" y="0"/>
                  </a:moveTo>
                  <a:lnTo>
                    <a:pt x="5" y="15"/>
                  </a:lnTo>
                  <a:lnTo>
                    <a:pt x="10" y="30"/>
                  </a:lnTo>
                  <a:lnTo>
                    <a:pt x="17" y="45"/>
                  </a:lnTo>
                  <a:lnTo>
                    <a:pt x="27" y="60"/>
                  </a:lnTo>
                  <a:lnTo>
                    <a:pt x="37" y="72"/>
                  </a:lnTo>
                  <a:lnTo>
                    <a:pt x="47" y="86"/>
                  </a:lnTo>
                  <a:lnTo>
                    <a:pt x="57" y="97"/>
                  </a:lnTo>
                  <a:lnTo>
                    <a:pt x="70" y="109"/>
                  </a:lnTo>
                  <a:lnTo>
                    <a:pt x="80" y="118"/>
                  </a:lnTo>
                  <a:lnTo>
                    <a:pt x="94" y="128"/>
                  </a:lnTo>
                  <a:lnTo>
                    <a:pt x="107" y="136"/>
                  </a:lnTo>
                  <a:lnTo>
                    <a:pt x="122" y="144"/>
                  </a:lnTo>
                  <a:lnTo>
                    <a:pt x="136" y="151"/>
                  </a:lnTo>
                  <a:lnTo>
                    <a:pt x="151" y="158"/>
                  </a:lnTo>
                  <a:lnTo>
                    <a:pt x="166" y="164"/>
                  </a:lnTo>
                  <a:lnTo>
                    <a:pt x="183" y="171"/>
                  </a:lnTo>
                  <a:lnTo>
                    <a:pt x="198" y="175"/>
                  </a:lnTo>
                  <a:lnTo>
                    <a:pt x="213" y="180"/>
                  </a:lnTo>
                  <a:lnTo>
                    <a:pt x="228" y="183"/>
                  </a:lnTo>
                  <a:lnTo>
                    <a:pt x="245" y="188"/>
                  </a:lnTo>
                  <a:lnTo>
                    <a:pt x="260" y="191"/>
                  </a:lnTo>
                  <a:lnTo>
                    <a:pt x="275" y="195"/>
                  </a:lnTo>
                  <a:lnTo>
                    <a:pt x="292" y="198"/>
                  </a:lnTo>
                  <a:lnTo>
                    <a:pt x="309" y="201"/>
                  </a:lnTo>
                  <a:lnTo>
                    <a:pt x="324" y="203"/>
                  </a:lnTo>
                  <a:lnTo>
                    <a:pt x="339" y="205"/>
                  </a:lnTo>
                  <a:lnTo>
                    <a:pt x="354" y="206"/>
                  </a:lnTo>
                  <a:lnTo>
                    <a:pt x="369" y="208"/>
                  </a:lnTo>
                  <a:lnTo>
                    <a:pt x="382" y="210"/>
                  </a:lnTo>
                  <a:lnTo>
                    <a:pt x="397" y="211"/>
                  </a:lnTo>
                  <a:lnTo>
                    <a:pt x="411" y="213"/>
                  </a:lnTo>
                  <a:lnTo>
                    <a:pt x="426" y="215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8" name="Line 100"/>
            <p:cNvSpPr>
              <a:spLocks noChangeShapeType="1"/>
            </p:cNvSpPr>
            <p:nvPr/>
          </p:nvSpPr>
          <p:spPr bwMode="auto">
            <a:xfrm>
              <a:off x="3666" y="3743"/>
              <a:ext cx="10" cy="1"/>
            </a:xfrm>
            <a:prstGeom prst="line">
              <a:avLst/>
            </a:prstGeom>
            <a:noFill/>
            <a:ln w="1206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39" name="Freeform 101"/>
            <p:cNvSpPr>
              <a:spLocks/>
            </p:cNvSpPr>
            <p:nvPr/>
          </p:nvSpPr>
          <p:spPr bwMode="auto">
            <a:xfrm>
              <a:off x="3676" y="3722"/>
              <a:ext cx="180" cy="24"/>
            </a:xfrm>
            <a:custGeom>
              <a:avLst/>
              <a:gdLst>
                <a:gd name="T0" fmla="*/ 0 w 361"/>
                <a:gd name="T1" fmla="*/ 5 h 49"/>
                <a:gd name="T2" fmla="*/ 2 w 361"/>
                <a:gd name="T3" fmla="*/ 5 h 49"/>
                <a:gd name="T4" fmla="*/ 4 w 361"/>
                <a:gd name="T5" fmla="*/ 5 h 49"/>
                <a:gd name="T6" fmla="*/ 6 w 361"/>
                <a:gd name="T7" fmla="*/ 5 h 49"/>
                <a:gd name="T8" fmla="*/ 8 w 361"/>
                <a:gd name="T9" fmla="*/ 5 h 49"/>
                <a:gd name="T10" fmla="*/ 10 w 361"/>
                <a:gd name="T11" fmla="*/ 5 h 49"/>
                <a:gd name="T12" fmla="*/ 12 w 361"/>
                <a:gd name="T13" fmla="*/ 5 h 49"/>
                <a:gd name="T14" fmla="*/ 14 w 361"/>
                <a:gd name="T15" fmla="*/ 5 h 49"/>
                <a:gd name="T16" fmla="*/ 16 w 361"/>
                <a:gd name="T17" fmla="*/ 6 h 49"/>
                <a:gd name="T18" fmla="*/ 18 w 361"/>
                <a:gd name="T19" fmla="*/ 5 h 49"/>
                <a:gd name="T20" fmla="*/ 20 w 361"/>
                <a:gd name="T21" fmla="*/ 5 h 49"/>
                <a:gd name="T22" fmla="*/ 21 w 361"/>
                <a:gd name="T23" fmla="*/ 5 h 49"/>
                <a:gd name="T24" fmla="*/ 23 w 361"/>
                <a:gd name="T25" fmla="*/ 5 h 49"/>
                <a:gd name="T26" fmla="*/ 25 w 361"/>
                <a:gd name="T27" fmla="*/ 5 h 49"/>
                <a:gd name="T28" fmla="*/ 26 w 361"/>
                <a:gd name="T29" fmla="*/ 5 h 49"/>
                <a:gd name="T30" fmla="*/ 28 w 361"/>
                <a:gd name="T31" fmla="*/ 5 h 49"/>
                <a:gd name="T32" fmla="*/ 29 w 361"/>
                <a:gd name="T33" fmla="*/ 5 h 49"/>
                <a:gd name="T34" fmla="*/ 30 w 361"/>
                <a:gd name="T35" fmla="*/ 5 h 49"/>
                <a:gd name="T36" fmla="*/ 32 w 361"/>
                <a:gd name="T37" fmla="*/ 4 h 49"/>
                <a:gd name="T38" fmla="*/ 33 w 361"/>
                <a:gd name="T39" fmla="*/ 4 h 49"/>
                <a:gd name="T40" fmla="*/ 34 w 361"/>
                <a:gd name="T41" fmla="*/ 4 h 49"/>
                <a:gd name="T42" fmla="*/ 35 w 361"/>
                <a:gd name="T43" fmla="*/ 4 h 49"/>
                <a:gd name="T44" fmla="*/ 37 w 361"/>
                <a:gd name="T45" fmla="*/ 3 h 49"/>
                <a:gd name="T46" fmla="*/ 38 w 361"/>
                <a:gd name="T47" fmla="*/ 3 h 49"/>
                <a:gd name="T48" fmla="*/ 39 w 361"/>
                <a:gd name="T49" fmla="*/ 3 h 49"/>
                <a:gd name="T50" fmla="*/ 40 w 361"/>
                <a:gd name="T51" fmla="*/ 2 h 49"/>
                <a:gd name="T52" fmla="*/ 42 w 361"/>
                <a:gd name="T53" fmla="*/ 1 h 49"/>
                <a:gd name="T54" fmla="*/ 43 w 361"/>
                <a:gd name="T55" fmla="*/ 0 h 49"/>
                <a:gd name="T56" fmla="*/ 45 w 361"/>
                <a:gd name="T57" fmla="*/ 0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61" h="49">
                  <a:moveTo>
                    <a:pt x="0" y="43"/>
                  </a:moveTo>
                  <a:lnTo>
                    <a:pt x="17" y="43"/>
                  </a:lnTo>
                  <a:lnTo>
                    <a:pt x="34" y="45"/>
                  </a:lnTo>
                  <a:lnTo>
                    <a:pt x="51" y="45"/>
                  </a:lnTo>
                  <a:lnTo>
                    <a:pt x="69" y="47"/>
                  </a:lnTo>
                  <a:lnTo>
                    <a:pt x="84" y="47"/>
                  </a:lnTo>
                  <a:lnTo>
                    <a:pt x="101" y="47"/>
                  </a:lnTo>
                  <a:lnTo>
                    <a:pt x="116" y="47"/>
                  </a:lnTo>
                  <a:lnTo>
                    <a:pt x="133" y="49"/>
                  </a:lnTo>
                  <a:lnTo>
                    <a:pt x="146" y="47"/>
                  </a:lnTo>
                  <a:lnTo>
                    <a:pt x="161" y="47"/>
                  </a:lnTo>
                  <a:lnTo>
                    <a:pt x="175" y="47"/>
                  </a:lnTo>
                  <a:lnTo>
                    <a:pt x="188" y="47"/>
                  </a:lnTo>
                  <a:lnTo>
                    <a:pt x="200" y="45"/>
                  </a:lnTo>
                  <a:lnTo>
                    <a:pt x="212" y="45"/>
                  </a:lnTo>
                  <a:lnTo>
                    <a:pt x="224" y="43"/>
                  </a:lnTo>
                  <a:lnTo>
                    <a:pt x="237" y="43"/>
                  </a:lnTo>
                  <a:lnTo>
                    <a:pt x="247" y="40"/>
                  </a:lnTo>
                  <a:lnTo>
                    <a:pt x="257" y="38"/>
                  </a:lnTo>
                  <a:lnTo>
                    <a:pt x="267" y="37"/>
                  </a:lnTo>
                  <a:lnTo>
                    <a:pt x="277" y="35"/>
                  </a:lnTo>
                  <a:lnTo>
                    <a:pt x="286" y="32"/>
                  </a:lnTo>
                  <a:lnTo>
                    <a:pt x="296" y="30"/>
                  </a:lnTo>
                  <a:lnTo>
                    <a:pt x="304" y="28"/>
                  </a:lnTo>
                  <a:lnTo>
                    <a:pt x="312" y="27"/>
                  </a:lnTo>
                  <a:lnTo>
                    <a:pt x="326" y="20"/>
                  </a:lnTo>
                  <a:lnTo>
                    <a:pt x="339" y="13"/>
                  </a:lnTo>
                  <a:lnTo>
                    <a:pt x="349" y="7"/>
                  </a:lnTo>
                  <a:lnTo>
                    <a:pt x="361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0" name="Freeform 102"/>
            <p:cNvSpPr>
              <a:spLocks/>
            </p:cNvSpPr>
            <p:nvPr/>
          </p:nvSpPr>
          <p:spPr bwMode="auto">
            <a:xfrm>
              <a:off x="3856" y="3693"/>
              <a:ext cx="10" cy="29"/>
            </a:xfrm>
            <a:custGeom>
              <a:avLst/>
              <a:gdLst>
                <a:gd name="T0" fmla="*/ 0 w 20"/>
                <a:gd name="T1" fmla="*/ 7 h 59"/>
                <a:gd name="T2" fmla="*/ 2 w 20"/>
                <a:gd name="T3" fmla="*/ 5 h 59"/>
                <a:gd name="T4" fmla="*/ 2 w 20"/>
                <a:gd name="T5" fmla="*/ 4 h 59"/>
                <a:gd name="T6" fmla="*/ 3 w 20"/>
                <a:gd name="T7" fmla="*/ 1 h 59"/>
                <a:gd name="T8" fmla="*/ 3 w 20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9">
                  <a:moveTo>
                    <a:pt x="0" y="59"/>
                  </a:moveTo>
                  <a:lnTo>
                    <a:pt x="9" y="45"/>
                  </a:lnTo>
                  <a:lnTo>
                    <a:pt x="15" y="32"/>
                  </a:lnTo>
                  <a:lnTo>
                    <a:pt x="19" y="15"/>
                  </a:lnTo>
                  <a:lnTo>
                    <a:pt x="2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1" name="Freeform 103"/>
            <p:cNvSpPr>
              <a:spLocks/>
            </p:cNvSpPr>
            <p:nvPr/>
          </p:nvSpPr>
          <p:spPr bwMode="auto">
            <a:xfrm>
              <a:off x="3705" y="3621"/>
              <a:ext cx="161" cy="72"/>
            </a:xfrm>
            <a:custGeom>
              <a:avLst/>
              <a:gdLst>
                <a:gd name="T0" fmla="*/ 41 w 322"/>
                <a:gd name="T1" fmla="*/ 19 h 142"/>
                <a:gd name="T2" fmla="*/ 40 w 322"/>
                <a:gd name="T3" fmla="*/ 16 h 142"/>
                <a:gd name="T4" fmla="*/ 39 w 322"/>
                <a:gd name="T5" fmla="*/ 14 h 142"/>
                <a:gd name="T6" fmla="*/ 38 w 322"/>
                <a:gd name="T7" fmla="*/ 13 h 142"/>
                <a:gd name="T8" fmla="*/ 37 w 322"/>
                <a:gd name="T9" fmla="*/ 12 h 142"/>
                <a:gd name="T10" fmla="*/ 36 w 322"/>
                <a:gd name="T11" fmla="*/ 11 h 142"/>
                <a:gd name="T12" fmla="*/ 35 w 322"/>
                <a:gd name="T13" fmla="*/ 11 h 142"/>
                <a:gd name="T14" fmla="*/ 34 w 322"/>
                <a:gd name="T15" fmla="*/ 10 h 142"/>
                <a:gd name="T16" fmla="*/ 33 w 322"/>
                <a:gd name="T17" fmla="*/ 9 h 142"/>
                <a:gd name="T18" fmla="*/ 31 w 322"/>
                <a:gd name="T19" fmla="*/ 8 h 142"/>
                <a:gd name="T20" fmla="*/ 30 w 322"/>
                <a:gd name="T21" fmla="*/ 8 h 142"/>
                <a:gd name="T22" fmla="*/ 29 w 322"/>
                <a:gd name="T23" fmla="*/ 7 h 142"/>
                <a:gd name="T24" fmla="*/ 27 w 322"/>
                <a:gd name="T25" fmla="*/ 6 h 142"/>
                <a:gd name="T26" fmla="*/ 26 w 322"/>
                <a:gd name="T27" fmla="*/ 6 h 142"/>
                <a:gd name="T28" fmla="*/ 24 w 322"/>
                <a:gd name="T29" fmla="*/ 5 h 142"/>
                <a:gd name="T30" fmla="*/ 23 w 322"/>
                <a:gd name="T31" fmla="*/ 5 h 142"/>
                <a:gd name="T32" fmla="*/ 21 w 322"/>
                <a:gd name="T33" fmla="*/ 4 h 142"/>
                <a:gd name="T34" fmla="*/ 19 w 322"/>
                <a:gd name="T35" fmla="*/ 4 h 142"/>
                <a:gd name="T36" fmla="*/ 18 w 322"/>
                <a:gd name="T37" fmla="*/ 3 h 142"/>
                <a:gd name="T38" fmla="*/ 16 w 322"/>
                <a:gd name="T39" fmla="*/ 3 h 142"/>
                <a:gd name="T40" fmla="*/ 15 w 322"/>
                <a:gd name="T41" fmla="*/ 3 h 142"/>
                <a:gd name="T42" fmla="*/ 13 w 322"/>
                <a:gd name="T43" fmla="*/ 2 h 142"/>
                <a:gd name="T44" fmla="*/ 11 w 322"/>
                <a:gd name="T45" fmla="*/ 2 h 142"/>
                <a:gd name="T46" fmla="*/ 10 w 322"/>
                <a:gd name="T47" fmla="*/ 2 h 142"/>
                <a:gd name="T48" fmla="*/ 8 w 322"/>
                <a:gd name="T49" fmla="*/ 1 h 142"/>
                <a:gd name="T50" fmla="*/ 7 w 322"/>
                <a:gd name="T51" fmla="*/ 1 h 142"/>
                <a:gd name="T52" fmla="*/ 5 w 322"/>
                <a:gd name="T53" fmla="*/ 1 h 142"/>
                <a:gd name="T54" fmla="*/ 4 w 322"/>
                <a:gd name="T55" fmla="*/ 1 h 142"/>
                <a:gd name="T56" fmla="*/ 3 w 322"/>
                <a:gd name="T57" fmla="*/ 0 h 142"/>
                <a:gd name="T58" fmla="*/ 2 w 322"/>
                <a:gd name="T59" fmla="*/ 0 h 142"/>
                <a:gd name="T60" fmla="*/ 0 w 322"/>
                <a:gd name="T61" fmla="*/ 0 h 1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2" h="142">
                  <a:moveTo>
                    <a:pt x="322" y="142"/>
                  </a:moveTo>
                  <a:lnTo>
                    <a:pt x="317" y="124"/>
                  </a:lnTo>
                  <a:lnTo>
                    <a:pt x="309" y="109"/>
                  </a:lnTo>
                  <a:lnTo>
                    <a:pt x="302" y="100"/>
                  </a:lnTo>
                  <a:lnTo>
                    <a:pt x="295" y="94"/>
                  </a:lnTo>
                  <a:lnTo>
                    <a:pt x="287" y="87"/>
                  </a:lnTo>
                  <a:lnTo>
                    <a:pt x="280" y="82"/>
                  </a:lnTo>
                  <a:lnTo>
                    <a:pt x="270" y="75"/>
                  </a:lnTo>
                  <a:lnTo>
                    <a:pt x="260" y="68"/>
                  </a:lnTo>
                  <a:lnTo>
                    <a:pt x="248" y="63"/>
                  </a:lnTo>
                  <a:lnTo>
                    <a:pt x="238" y="58"/>
                  </a:lnTo>
                  <a:lnTo>
                    <a:pt x="227" y="53"/>
                  </a:lnTo>
                  <a:lnTo>
                    <a:pt x="215" y="48"/>
                  </a:lnTo>
                  <a:lnTo>
                    <a:pt x="203" y="43"/>
                  </a:lnTo>
                  <a:lnTo>
                    <a:pt x="191" y="40"/>
                  </a:lnTo>
                  <a:lnTo>
                    <a:pt x="178" y="35"/>
                  </a:lnTo>
                  <a:lnTo>
                    <a:pt x="165" y="30"/>
                  </a:lnTo>
                  <a:lnTo>
                    <a:pt x="151" y="26"/>
                  </a:lnTo>
                  <a:lnTo>
                    <a:pt x="139" y="23"/>
                  </a:lnTo>
                  <a:lnTo>
                    <a:pt x="124" y="20"/>
                  </a:lnTo>
                  <a:lnTo>
                    <a:pt x="113" y="18"/>
                  </a:lnTo>
                  <a:lnTo>
                    <a:pt x="99" y="15"/>
                  </a:lnTo>
                  <a:lnTo>
                    <a:pt x="87" y="13"/>
                  </a:lnTo>
                  <a:lnTo>
                    <a:pt x="74" y="10"/>
                  </a:lnTo>
                  <a:lnTo>
                    <a:pt x="62" y="8"/>
                  </a:lnTo>
                  <a:lnTo>
                    <a:pt x="49" y="5"/>
                  </a:lnTo>
                  <a:lnTo>
                    <a:pt x="39" y="3"/>
                  </a:lnTo>
                  <a:lnTo>
                    <a:pt x="29" y="1"/>
                  </a:lnTo>
                  <a:lnTo>
                    <a:pt x="19" y="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2" name="Freeform 104"/>
            <p:cNvSpPr>
              <a:spLocks/>
            </p:cNvSpPr>
            <p:nvPr/>
          </p:nvSpPr>
          <p:spPr bwMode="auto">
            <a:xfrm>
              <a:off x="3640" y="3594"/>
              <a:ext cx="65" cy="27"/>
            </a:xfrm>
            <a:custGeom>
              <a:avLst/>
              <a:gdLst>
                <a:gd name="T0" fmla="*/ 17 w 129"/>
                <a:gd name="T1" fmla="*/ 7 h 54"/>
                <a:gd name="T2" fmla="*/ 15 w 129"/>
                <a:gd name="T3" fmla="*/ 7 h 54"/>
                <a:gd name="T4" fmla="*/ 13 w 129"/>
                <a:gd name="T5" fmla="*/ 6 h 54"/>
                <a:gd name="T6" fmla="*/ 11 w 129"/>
                <a:gd name="T7" fmla="*/ 6 h 54"/>
                <a:gd name="T8" fmla="*/ 10 w 129"/>
                <a:gd name="T9" fmla="*/ 5 h 54"/>
                <a:gd name="T10" fmla="*/ 8 w 129"/>
                <a:gd name="T11" fmla="*/ 5 h 54"/>
                <a:gd name="T12" fmla="*/ 7 w 129"/>
                <a:gd name="T13" fmla="*/ 4 h 54"/>
                <a:gd name="T14" fmla="*/ 6 w 129"/>
                <a:gd name="T15" fmla="*/ 4 h 54"/>
                <a:gd name="T16" fmla="*/ 5 w 129"/>
                <a:gd name="T17" fmla="*/ 3 h 54"/>
                <a:gd name="T18" fmla="*/ 3 w 129"/>
                <a:gd name="T19" fmla="*/ 3 h 54"/>
                <a:gd name="T20" fmla="*/ 3 w 129"/>
                <a:gd name="T21" fmla="*/ 2 h 54"/>
                <a:gd name="T22" fmla="*/ 2 w 129"/>
                <a:gd name="T23" fmla="*/ 1 h 54"/>
                <a:gd name="T24" fmla="*/ 1 w 129"/>
                <a:gd name="T25" fmla="*/ 1 h 54"/>
                <a:gd name="T26" fmla="*/ 1 w 129"/>
                <a:gd name="T27" fmla="*/ 0 h 54"/>
                <a:gd name="T28" fmla="*/ 0 w 129"/>
                <a:gd name="T29" fmla="*/ 0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54">
                  <a:moveTo>
                    <a:pt x="129" y="54"/>
                  </a:moveTo>
                  <a:lnTo>
                    <a:pt x="114" y="50"/>
                  </a:lnTo>
                  <a:lnTo>
                    <a:pt x="99" y="47"/>
                  </a:lnTo>
                  <a:lnTo>
                    <a:pt x="86" y="44"/>
                  </a:lnTo>
                  <a:lnTo>
                    <a:pt x="74" y="40"/>
                  </a:lnTo>
                  <a:lnTo>
                    <a:pt x="62" y="35"/>
                  </a:lnTo>
                  <a:lnTo>
                    <a:pt x="52" y="30"/>
                  </a:lnTo>
                  <a:lnTo>
                    <a:pt x="42" y="25"/>
                  </a:lnTo>
                  <a:lnTo>
                    <a:pt x="33" y="22"/>
                  </a:lnTo>
                  <a:lnTo>
                    <a:pt x="23" y="17"/>
                  </a:lnTo>
                  <a:lnTo>
                    <a:pt x="18" y="12"/>
                  </a:lnTo>
                  <a:lnTo>
                    <a:pt x="12" y="8"/>
                  </a:lnTo>
                  <a:lnTo>
                    <a:pt x="8" y="5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3" name="Line 105"/>
            <p:cNvSpPr>
              <a:spLocks noChangeShapeType="1"/>
            </p:cNvSpPr>
            <p:nvPr/>
          </p:nvSpPr>
          <p:spPr bwMode="auto">
            <a:xfrm flipH="1" flipV="1">
              <a:off x="3640" y="3589"/>
              <a:ext cx="1" cy="5"/>
            </a:xfrm>
            <a:prstGeom prst="line">
              <a:avLst/>
            </a:prstGeom>
            <a:noFill/>
            <a:ln w="1206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4" name="Freeform 106"/>
            <p:cNvSpPr>
              <a:spLocks/>
            </p:cNvSpPr>
            <p:nvPr/>
          </p:nvSpPr>
          <p:spPr bwMode="auto">
            <a:xfrm>
              <a:off x="3640" y="3570"/>
              <a:ext cx="71" cy="19"/>
            </a:xfrm>
            <a:custGeom>
              <a:avLst/>
              <a:gdLst>
                <a:gd name="T0" fmla="*/ 0 w 143"/>
                <a:gd name="T1" fmla="*/ 4 h 39"/>
                <a:gd name="T2" fmla="*/ 1 w 143"/>
                <a:gd name="T3" fmla="*/ 4 h 39"/>
                <a:gd name="T4" fmla="*/ 3 w 143"/>
                <a:gd name="T5" fmla="*/ 3 h 39"/>
                <a:gd name="T6" fmla="*/ 5 w 143"/>
                <a:gd name="T7" fmla="*/ 3 h 39"/>
                <a:gd name="T8" fmla="*/ 6 w 143"/>
                <a:gd name="T9" fmla="*/ 3 h 39"/>
                <a:gd name="T10" fmla="*/ 8 w 143"/>
                <a:gd name="T11" fmla="*/ 2 h 39"/>
                <a:gd name="T12" fmla="*/ 9 w 143"/>
                <a:gd name="T13" fmla="*/ 2 h 39"/>
                <a:gd name="T14" fmla="*/ 10 w 143"/>
                <a:gd name="T15" fmla="*/ 1 h 39"/>
                <a:gd name="T16" fmla="*/ 12 w 143"/>
                <a:gd name="T17" fmla="*/ 1 h 39"/>
                <a:gd name="T18" fmla="*/ 14 w 143"/>
                <a:gd name="T19" fmla="*/ 0 h 39"/>
                <a:gd name="T20" fmla="*/ 16 w 143"/>
                <a:gd name="T21" fmla="*/ 0 h 39"/>
                <a:gd name="T22" fmla="*/ 17 w 143"/>
                <a:gd name="T23" fmla="*/ 0 h 39"/>
                <a:gd name="T24" fmla="*/ 17 w 143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3" h="39">
                  <a:moveTo>
                    <a:pt x="0" y="39"/>
                  </a:moveTo>
                  <a:lnTo>
                    <a:pt x="14" y="34"/>
                  </a:lnTo>
                  <a:lnTo>
                    <a:pt x="27" y="30"/>
                  </a:lnTo>
                  <a:lnTo>
                    <a:pt x="41" y="27"/>
                  </a:lnTo>
                  <a:lnTo>
                    <a:pt x="54" y="24"/>
                  </a:lnTo>
                  <a:lnTo>
                    <a:pt x="64" y="19"/>
                  </a:lnTo>
                  <a:lnTo>
                    <a:pt x="76" y="17"/>
                  </a:lnTo>
                  <a:lnTo>
                    <a:pt x="86" y="14"/>
                  </a:lnTo>
                  <a:lnTo>
                    <a:pt x="98" y="12"/>
                  </a:lnTo>
                  <a:lnTo>
                    <a:pt x="113" y="7"/>
                  </a:lnTo>
                  <a:lnTo>
                    <a:pt x="128" y="4"/>
                  </a:lnTo>
                  <a:lnTo>
                    <a:pt x="138" y="0"/>
                  </a:lnTo>
                  <a:lnTo>
                    <a:pt x="143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5" name="Freeform 107"/>
            <p:cNvSpPr>
              <a:spLocks/>
            </p:cNvSpPr>
            <p:nvPr/>
          </p:nvSpPr>
          <p:spPr bwMode="auto">
            <a:xfrm>
              <a:off x="3711" y="3564"/>
              <a:ext cx="4" cy="6"/>
            </a:xfrm>
            <a:custGeom>
              <a:avLst/>
              <a:gdLst>
                <a:gd name="T0" fmla="*/ 0 w 8"/>
                <a:gd name="T1" fmla="*/ 2 h 11"/>
                <a:gd name="T2" fmla="*/ 1 w 8"/>
                <a:gd name="T3" fmla="*/ 1 h 11"/>
                <a:gd name="T4" fmla="*/ 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lnTo>
                    <a:pt x="5" y="6"/>
                  </a:lnTo>
                  <a:lnTo>
                    <a:pt x="8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6" name="Freeform 108"/>
            <p:cNvSpPr>
              <a:spLocks/>
            </p:cNvSpPr>
            <p:nvPr/>
          </p:nvSpPr>
          <p:spPr bwMode="auto">
            <a:xfrm>
              <a:off x="3653" y="2970"/>
              <a:ext cx="62" cy="594"/>
            </a:xfrm>
            <a:custGeom>
              <a:avLst/>
              <a:gdLst>
                <a:gd name="T0" fmla="*/ 16 w 124"/>
                <a:gd name="T1" fmla="*/ 148 h 1190"/>
                <a:gd name="T2" fmla="*/ 16 w 124"/>
                <a:gd name="T3" fmla="*/ 147 h 1190"/>
                <a:gd name="T4" fmla="*/ 16 w 124"/>
                <a:gd name="T5" fmla="*/ 145 h 1190"/>
                <a:gd name="T6" fmla="*/ 15 w 124"/>
                <a:gd name="T7" fmla="*/ 144 h 1190"/>
                <a:gd name="T8" fmla="*/ 15 w 124"/>
                <a:gd name="T9" fmla="*/ 143 h 1190"/>
                <a:gd name="T10" fmla="*/ 15 w 124"/>
                <a:gd name="T11" fmla="*/ 142 h 1190"/>
                <a:gd name="T12" fmla="*/ 15 w 124"/>
                <a:gd name="T13" fmla="*/ 140 h 1190"/>
                <a:gd name="T14" fmla="*/ 15 w 124"/>
                <a:gd name="T15" fmla="*/ 138 h 1190"/>
                <a:gd name="T16" fmla="*/ 15 w 124"/>
                <a:gd name="T17" fmla="*/ 137 h 1190"/>
                <a:gd name="T18" fmla="*/ 15 w 124"/>
                <a:gd name="T19" fmla="*/ 135 h 1190"/>
                <a:gd name="T20" fmla="*/ 15 w 124"/>
                <a:gd name="T21" fmla="*/ 133 h 1190"/>
                <a:gd name="T22" fmla="*/ 14 w 124"/>
                <a:gd name="T23" fmla="*/ 131 h 1190"/>
                <a:gd name="T24" fmla="*/ 14 w 124"/>
                <a:gd name="T25" fmla="*/ 128 h 1190"/>
                <a:gd name="T26" fmla="*/ 14 w 124"/>
                <a:gd name="T27" fmla="*/ 126 h 1190"/>
                <a:gd name="T28" fmla="*/ 14 w 124"/>
                <a:gd name="T29" fmla="*/ 124 h 1190"/>
                <a:gd name="T30" fmla="*/ 13 w 124"/>
                <a:gd name="T31" fmla="*/ 121 h 1190"/>
                <a:gd name="T32" fmla="*/ 13 w 124"/>
                <a:gd name="T33" fmla="*/ 118 h 1190"/>
                <a:gd name="T34" fmla="*/ 13 w 124"/>
                <a:gd name="T35" fmla="*/ 116 h 1190"/>
                <a:gd name="T36" fmla="*/ 13 w 124"/>
                <a:gd name="T37" fmla="*/ 113 h 1190"/>
                <a:gd name="T38" fmla="*/ 12 w 124"/>
                <a:gd name="T39" fmla="*/ 110 h 1190"/>
                <a:gd name="T40" fmla="*/ 12 w 124"/>
                <a:gd name="T41" fmla="*/ 107 h 1190"/>
                <a:gd name="T42" fmla="*/ 12 w 124"/>
                <a:gd name="T43" fmla="*/ 104 h 1190"/>
                <a:gd name="T44" fmla="*/ 12 w 124"/>
                <a:gd name="T45" fmla="*/ 101 h 1190"/>
                <a:gd name="T46" fmla="*/ 11 w 124"/>
                <a:gd name="T47" fmla="*/ 98 h 1190"/>
                <a:gd name="T48" fmla="*/ 11 w 124"/>
                <a:gd name="T49" fmla="*/ 95 h 1190"/>
                <a:gd name="T50" fmla="*/ 11 w 124"/>
                <a:gd name="T51" fmla="*/ 92 h 1190"/>
                <a:gd name="T52" fmla="*/ 11 w 124"/>
                <a:gd name="T53" fmla="*/ 88 h 1190"/>
                <a:gd name="T54" fmla="*/ 10 w 124"/>
                <a:gd name="T55" fmla="*/ 85 h 1190"/>
                <a:gd name="T56" fmla="*/ 10 w 124"/>
                <a:gd name="T57" fmla="*/ 82 h 1190"/>
                <a:gd name="T58" fmla="*/ 10 w 124"/>
                <a:gd name="T59" fmla="*/ 79 h 1190"/>
                <a:gd name="T60" fmla="*/ 9 w 124"/>
                <a:gd name="T61" fmla="*/ 75 h 1190"/>
                <a:gd name="T62" fmla="*/ 9 w 124"/>
                <a:gd name="T63" fmla="*/ 72 h 1190"/>
                <a:gd name="T64" fmla="*/ 9 w 124"/>
                <a:gd name="T65" fmla="*/ 69 h 1190"/>
                <a:gd name="T66" fmla="*/ 8 w 124"/>
                <a:gd name="T67" fmla="*/ 65 h 1190"/>
                <a:gd name="T68" fmla="*/ 8 w 124"/>
                <a:gd name="T69" fmla="*/ 62 h 1190"/>
                <a:gd name="T70" fmla="*/ 8 w 124"/>
                <a:gd name="T71" fmla="*/ 59 h 1190"/>
                <a:gd name="T72" fmla="*/ 8 w 124"/>
                <a:gd name="T73" fmla="*/ 56 h 1190"/>
                <a:gd name="T74" fmla="*/ 7 w 124"/>
                <a:gd name="T75" fmla="*/ 52 h 1190"/>
                <a:gd name="T76" fmla="*/ 7 w 124"/>
                <a:gd name="T77" fmla="*/ 49 h 1190"/>
                <a:gd name="T78" fmla="*/ 7 w 124"/>
                <a:gd name="T79" fmla="*/ 46 h 1190"/>
                <a:gd name="T80" fmla="*/ 6 w 124"/>
                <a:gd name="T81" fmla="*/ 43 h 1190"/>
                <a:gd name="T82" fmla="*/ 6 w 124"/>
                <a:gd name="T83" fmla="*/ 40 h 1190"/>
                <a:gd name="T84" fmla="*/ 6 w 124"/>
                <a:gd name="T85" fmla="*/ 37 h 1190"/>
                <a:gd name="T86" fmla="*/ 5 w 124"/>
                <a:gd name="T87" fmla="*/ 34 h 1190"/>
                <a:gd name="T88" fmla="*/ 5 w 124"/>
                <a:gd name="T89" fmla="*/ 31 h 1190"/>
                <a:gd name="T90" fmla="*/ 5 w 124"/>
                <a:gd name="T91" fmla="*/ 29 h 1190"/>
                <a:gd name="T92" fmla="*/ 4 w 124"/>
                <a:gd name="T93" fmla="*/ 26 h 1190"/>
                <a:gd name="T94" fmla="*/ 4 w 124"/>
                <a:gd name="T95" fmla="*/ 23 h 1190"/>
                <a:gd name="T96" fmla="*/ 4 w 124"/>
                <a:gd name="T97" fmla="*/ 21 h 1190"/>
                <a:gd name="T98" fmla="*/ 3 w 124"/>
                <a:gd name="T99" fmla="*/ 18 h 1190"/>
                <a:gd name="T100" fmla="*/ 3 w 124"/>
                <a:gd name="T101" fmla="*/ 16 h 1190"/>
                <a:gd name="T102" fmla="*/ 3 w 124"/>
                <a:gd name="T103" fmla="*/ 14 h 1190"/>
                <a:gd name="T104" fmla="*/ 3 w 124"/>
                <a:gd name="T105" fmla="*/ 12 h 1190"/>
                <a:gd name="T106" fmla="*/ 2 w 124"/>
                <a:gd name="T107" fmla="*/ 10 h 1190"/>
                <a:gd name="T108" fmla="*/ 2 w 124"/>
                <a:gd name="T109" fmla="*/ 8 h 1190"/>
                <a:gd name="T110" fmla="*/ 2 w 124"/>
                <a:gd name="T111" fmla="*/ 7 h 1190"/>
                <a:gd name="T112" fmla="*/ 1 w 124"/>
                <a:gd name="T113" fmla="*/ 5 h 1190"/>
                <a:gd name="T114" fmla="*/ 1 w 124"/>
                <a:gd name="T115" fmla="*/ 4 h 1190"/>
                <a:gd name="T116" fmla="*/ 1 w 124"/>
                <a:gd name="T117" fmla="*/ 3 h 1190"/>
                <a:gd name="T118" fmla="*/ 1 w 124"/>
                <a:gd name="T119" fmla="*/ 1 h 1190"/>
                <a:gd name="T120" fmla="*/ 0 w 124"/>
                <a:gd name="T121" fmla="*/ 0 h 11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4" h="1190">
                  <a:moveTo>
                    <a:pt x="124" y="1190"/>
                  </a:moveTo>
                  <a:lnTo>
                    <a:pt x="123" y="1181"/>
                  </a:lnTo>
                  <a:lnTo>
                    <a:pt x="121" y="1168"/>
                  </a:lnTo>
                  <a:lnTo>
                    <a:pt x="119" y="1158"/>
                  </a:lnTo>
                  <a:lnTo>
                    <a:pt x="119" y="1149"/>
                  </a:lnTo>
                  <a:lnTo>
                    <a:pt x="118" y="1138"/>
                  </a:lnTo>
                  <a:lnTo>
                    <a:pt x="118" y="1127"/>
                  </a:lnTo>
                  <a:lnTo>
                    <a:pt x="116" y="1112"/>
                  </a:lnTo>
                  <a:lnTo>
                    <a:pt x="114" y="1099"/>
                  </a:lnTo>
                  <a:lnTo>
                    <a:pt x="113" y="1084"/>
                  </a:lnTo>
                  <a:lnTo>
                    <a:pt x="113" y="1069"/>
                  </a:lnTo>
                  <a:lnTo>
                    <a:pt x="111" y="1050"/>
                  </a:lnTo>
                  <a:lnTo>
                    <a:pt x="109" y="1032"/>
                  </a:lnTo>
                  <a:lnTo>
                    <a:pt x="107" y="1013"/>
                  </a:lnTo>
                  <a:lnTo>
                    <a:pt x="107" y="995"/>
                  </a:lnTo>
                  <a:lnTo>
                    <a:pt x="104" y="973"/>
                  </a:lnTo>
                  <a:lnTo>
                    <a:pt x="102" y="951"/>
                  </a:lnTo>
                  <a:lnTo>
                    <a:pt x="99" y="930"/>
                  </a:lnTo>
                  <a:lnTo>
                    <a:pt x="99" y="908"/>
                  </a:lnTo>
                  <a:lnTo>
                    <a:pt x="96" y="884"/>
                  </a:lnTo>
                  <a:lnTo>
                    <a:pt x="94" y="861"/>
                  </a:lnTo>
                  <a:lnTo>
                    <a:pt x="91" y="837"/>
                  </a:lnTo>
                  <a:lnTo>
                    <a:pt x="91" y="814"/>
                  </a:lnTo>
                  <a:lnTo>
                    <a:pt x="87" y="787"/>
                  </a:lnTo>
                  <a:lnTo>
                    <a:pt x="86" y="762"/>
                  </a:lnTo>
                  <a:lnTo>
                    <a:pt x="82" y="737"/>
                  </a:lnTo>
                  <a:lnTo>
                    <a:pt x="81" y="711"/>
                  </a:lnTo>
                  <a:lnTo>
                    <a:pt x="77" y="685"/>
                  </a:lnTo>
                  <a:lnTo>
                    <a:pt x="76" y="659"/>
                  </a:lnTo>
                  <a:lnTo>
                    <a:pt x="74" y="633"/>
                  </a:lnTo>
                  <a:lnTo>
                    <a:pt x="72" y="607"/>
                  </a:lnTo>
                  <a:lnTo>
                    <a:pt x="69" y="579"/>
                  </a:lnTo>
                  <a:lnTo>
                    <a:pt x="67" y="554"/>
                  </a:lnTo>
                  <a:lnTo>
                    <a:pt x="64" y="525"/>
                  </a:lnTo>
                  <a:lnTo>
                    <a:pt x="62" y="500"/>
                  </a:lnTo>
                  <a:lnTo>
                    <a:pt x="59" y="473"/>
                  </a:lnTo>
                  <a:lnTo>
                    <a:pt x="57" y="448"/>
                  </a:lnTo>
                  <a:lnTo>
                    <a:pt x="54" y="423"/>
                  </a:lnTo>
                  <a:lnTo>
                    <a:pt x="52" y="398"/>
                  </a:lnTo>
                  <a:lnTo>
                    <a:pt x="49" y="373"/>
                  </a:lnTo>
                  <a:lnTo>
                    <a:pt x="47" y="347"/>
                  </a:lnTo>
                  <a:lnTo>
                    <a:pt x="44" y="322"/>
                  </a:lnTo>
                  <a:lnTo>
                    <a:pt x="42" y="300"/>
                  </a:lnTo>
                  <a:lnTo>
                    <a:pt x="39" y="277"/>
                  </a:lnTo>
                  <a:lnTo>
                    <a:pt x="37" y="255"/>
                  </a:lnTo>
                  <a:lnTo>
                    <a:pt x="34" y="233"/>
                  </a:lnTo>
                  <a:lnTo>
                    <a:pt x="32" y="213"/>
                  </a:lnTo>
                  <a:lnTo>
                    <a:pt x="29" y="191"/>
                  </a:lnTo>
                  <a:lnTo>
                    <a:pt x="27" y="171"/>
                  </a:lnTo>
                  <a:lnTo>
                    <a:pt x="24" y="151"/>
                  </a:lnTo>
                  <a:lnTo>
                    <a:pt x="22" y="134"/>
                  </a:lnTo>
                  <a:lnTo>
                    <a:pt x="19" y="114"/>
                  </a:lnTo>
                  <a:lnTo>
                    <a:pt x="17" y="99"/>
                  </a:lnTo>
                  <a:lnTo>
                    <a:pt x="15" y="84"/>
                  </a:lnTo>
                  <a:lnTo>
                    <a:pt x="14" y="71"/>
                  </a:lnTo>
                  <a:lnTo>
                    <a:pt x="10" y="56"/>
                  </a:lnTo>
                  <a:lnTo>
                    <a:pt x="8" y="46"/>
                  </a:lnTo>
                  <a:lnTo>
                    <a:pt x="7" y="34"/>
                  </a:lnTo>
                  <a:lnTo>
                    <a:pt x="5" y="25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7" name="Freeform 109"/>
            <p:cNvSpPr>
              <a:spLocks/>
            </p:cNvSpPr>
            <p:nvPr/>
          </p:nvSpPr>
          <p:spPr bwMode="auto">
            <a:xfrm>
              <a:off x="3609" y="2915"/>
              <a:ext cx="44" cy="55"/>
            </a:xfrm>
            <a:custGeom>
              <a:avLst/>
              <a:gdLst>
                <a:gd name="T0" fmla="*/ 11 w 89"/>
                <a:gd name="T1" fmla="*/ 14 h 109"/>
                <a:gd name="T2" fmla="*/ 10 w 89"/>
                <a:gd name="T3" fmla="*/ 13 h 109"/>
                <a:gd name="T4" fmla="*/ 9 w 89"/>
                <a:gd name="T5" fmla="*/ 12 h 109"/>
                <a:gd name="T6" fmla="*/ 8 w 89"/>
                <a:gd name="T7" fmla="*/ 11 h 109"/>
                <a:gd name="T8" fmla="*/ 7 w 89"/>
                <a:gd name="T9" fmla="*/ 9 h 109"/>
                <a:gd name="T10" fmla="*/ 6 w 89"/>
                <a:gd name="T11" fmla="*/ 8 h 109"/>
                <a:gd name="T12" fmla="*/ 5 w 89"/>
                <a:gd name="T13" fmla="*/ 7 h 109"/>
                <a:gd name="T14" fmla="*/ 5 w 89"/>
                <a:gd name="T15" fmla="*/ 6 h 109"/>
                <a:gd name="T16" fmla="*/ 4 w 89"/>
                <a:gd name="T17" fmla="*/ 5 h 109"/>
                <a:gd name="T18" fmla="*/ 3 w 89"/>
                <a:gd name="T19" fmla="*/ 4 h 109"/>
                <a:gd name="T20" fmla="*/ 2 w 89"/>
                <a:gd name="T21" fmla="*/ 3 h 109"/>
                <a:gd name="T22" fmla="*/ 1 w 89"/>
                <a:gd name="T23" fmla="*/ 2 h 109"/>
                <a:gd name="T24" fmla="*/ 0 w 89"/>
                <a:gd name="T25" fmla="*/ 0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09">
                  <a:moveTo>
                    <a:pt x="89" y="109"/>
                  </a:moveTo>
                  <a:lnTo>
                    <a:pt x="84" y="103"/>
                  </a:lnTo>
                  <a:lnTo>
                    <a:pt x="79" y="94"/>
                  </a:lnTo>
                  <a:lnTo>
                    <a:pt x="69" y="82"/>
                  </a:lnTo>
                  <a:lnTo>
                    <a:pt x="61" y="69"/>
                  </a:lnTo>
                  <a:lnTo>
                    <a:pt x="54" y="61"/>
                  </a:lnTo>
                  <a:lnTo>
                    <a:pt x="47" y="52"/>
                  </a:lnTo>
                  <a:lnTo>
                    <a:pt x="40" y="44"/>
                  </a:lnTo>
                  <a:lnTo>
                    <a:pt x="34" y="37"/>
                  </a:lnTo>
                  <a:lnTo>
                    <a:pt x="25" y="27"/>
                  </a:lnTo>
                  <a:lnTo>
                    <a:pt x="17" y="19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8" name="Freeform 110"/>
            <p:cNvSpPr>
              <a:spLocks/>
            </p:cNvSpPr>
            <p:nvPr/>
          </p:nvSpPr>
          <p:spPr bwMode="auto">
            <a:xfrm>
              <a:off x="3609" y="2741"/>
              <a:ext cx="234" cy="174"/>
            </a:xfrm>
            <a:custGeom>
              <a:avLst/>
              <a:gdLst>
                <a:gd name="T0" fmla="*/ 0 w 470"/>
                <a:gd name="T1" fmla="*/ 43 h 349"/>
                <a:gd name="T2" fmla="*/ 1 w 470"/>
                <a:gd name="T3" fmla="*/ 42 h 349"/>
                <a:gd name="T4" fmla="*/ 2 w 470"/>
                <a:gd name="T5" fmla="*/ 41 h 349"/>
                <a:gd name="T6" fmla="*/ 3 w 470"/>
                <a:gd name="T7" fmla="*/ 40 h 349"/>
                <a:gd name="T8" fmla="*/ 5 w 470"/>
                <a:gd name="T9" fmla="*/ 39 h 349"/>
                <a:gd name="T10" fmla="*/ 7 w 470"/>
                <a:gd name="T11" fmla="*/ 38 h 349"/>
                <a:gd name="T12" fmla="*/ 9 w 470"/>
                <a:gd name="T13" fmla="*/ 37 h 349"/>
                <a:gd name="T14" fmla="*/ 10 w 470"/>
                <a:gd name="T15" fmla="*/ 36 h 349"/>
                <a:gd name="T16" fmla="*/ 11 w 470"/>
                <a:gd name="T17" fmla="*/ 35 h 349"/>
                <a:gd name="T18" fmla="*/ 12 w 470"/>
                <a:gd name="T19" fmla="*/ 35 h 349"/>
                <a:gd name="T20" fmla="*/ 14 w 470"/>
                <a:gd name="T21" fmla="*/ 34 h 349"/>
                <a:gd name="T22" fmla="*/ 15 w 470"/>
                <a:gd name="T23" fmla="*/ 33 h 349"/>
                <a:gd name="T24" fmla="*/ 16 w 470"/>
                <a:gd name="T25" fmla="*/ 32 h 349"/>
                <a:gd name="T26" fmla="*/ 17 w 470"/>
                <a:gd name="T27" fmla="*/ 31 h 349"/>
                <a:gd name="T28" fmla="*/ 18 w 470"/>
                <a:gd name="T29" fmla="*/ 31 h 349"/>
                <a:gd name="T30" fmla="*/ 19 w 470"/>
                <a:gd name="T31" fmla="*/ 30 h 349"/>
                <a:gd name="T32" fmla="*/ 20 w 470"/>
                <a:gd name="T33" fmla="*/ 29 h 349"/>
                <a:gd name="T34" fmla="*/ 22 w 470"/>
                <a:gd name="T35" fmla="*/ 28 h 349"/>
                <a:gd name="T36" fmla="*/ 23 w 470"/>
                <a:gd name="T37" fmla="*/ 27 h 349"/>
                <a:gd name="T38" fmla="*/ 24 w 470"/>
                <a:gd name="T39" fmla="*/ 26 h 349"/>
                <a:gd name="T40" fmla="*/ 25 w 470"/>
                <a:gd name="T41" fmla="*/ 26 h 349"/>
                <a:gd name="T42" fmla="*/ 26 w 470"/>
                <a:gd name="T43" fmla="*/ 25 h 349"/>
                <a:gd name="T44" fmla="*/ 28 w 470"/>
                <a:gd name="T45" fmla="*/ 24 h 349"/>
                <a:gd name="T46" fmla="*/ 29 w 470"/>
                <a:gd name="T47" fmla="*/ 23 h 349"/>
                <a:gd name="T48" fmla="*/ 30 w 470"/>
                <a:gd name="T49" fmla="*/ 22 h 349"/>
                <a:gd name="T50" fmla="*/ 31 w 470"/>
                <a:gd name="T51" fmla="*/ 22 h 349"/>
                <a:gd name="T52" fmla="*/ 33 w 470"/>
                <a:gd name="T53" fmla="*/ 21 h 349"/>
                <a:gd name="T54" fmla="*/ 34 w 470"/>
                <a:gd name="T55" fmla="*/ 20 h 349"/>
                <a:gd name="T56" fmla="*/ 35 w 470"/>
                <a:gd name="T57" fmla="*/ 19 h 349"/>
                <a:gd name="T58" fmla="*/ 36 w 470"/>
                <a:gd name="T59" fmla="*/ 18 h 349"/>
                <a:gd name="T60" fmla="*/ 37 w 470"/>
                <a:gd name="T61" fmla="*/ 17 h 349"/>
                <a:gd name="T62" fmla="*/ 38 w 470"/>
                <a:gd name="T63" fmla="*/ 17 h 349"/>
                <a:gd name="T64" fmla="*/ 40 w 470"/>
                <a:gd name="T65" fmla="*/ 16 h 349"/>
                <a:gd name="T66" fmla="*/ 41 w 470"/>
                <a:gd name="T67" fmla="*/ 15 h 349"/>
                <a:gd name="T68" fmla="*/ 42 w 470"/>
                <a:gd name="T69" fmla="*/ 14 h 349"/>
                <a:gd name="T70" fmla="*/ 43 w 470"/>
                <a:gd name="T71" fmla="*/ 13 h 349"/>
                <a:gd name="T72" fmla="*/ 44 w 470"/>
                <a:gd name="T73" fmla="*/ 12 h 349"/>
                <a:gd name="T74" fmla="*/ 45 w 470"/>
                <a:gd name="T75" fmla="*/ 12 h 349"/>
                <a:gd name="T76" fmla="*/ 46 w 470"/>
                <a:gd name="T77" fmla="*/ 11 h 349"/>
                <a:gd name="T78" fmla="*/ 48 w 470"/>
                <a:gd name="T79" fmla="*/ 9 h 349"/>
                <a:gd name="T80" fmla="*/ 50 w 470"/>
                <a:gd name="T81" fmla="*/ 8 h 349"/>
                <a:gd name="T82" fmla="*/ 51 w 470"/>
                <a:gd name="T83" fmla="*/ 7 h 349"/>
                <a:gd name="T84" fmla="*/ 53 w 470"/>
                <a:gd name="T85" fmla="*/ 5 h 349"/>
                <a:gd name="T86" fmla="*/ 54 w 470"/>
                <a:gd name="T87" fmla="*/ 4 h 349"/>
                <a:gd name="T88" fmla="*/ 55 w 470"/>
                <a:gd name="T89" fmla="*/ 3 h 349"/>
                <a:gd name="T90" fmla="*/ 56 w 470"/>
                <a:gd name="T91" fmla="*/ 2 h 349"/>
                <a:gd name="T92" fmla="*/ 57 w 470"/>
                <a:gd name="T93" fmla="*/ 1 h 349"/>
                <a:gd name="T94" fmla="*/ 58 w 470"/>
                <a:gd name="T95" fmla="*/ 0 h 349"/>
                <a:gd name="T96" fmla="*/ 58 w 470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70" h="349">
                  <a:moveTo>
                    <a:pt x="0" y="349"/>
                  </a:moveTo>
                  <a:lnTo>
                    <a:pt x="9" y="341"/>
                  </a:lnTo>
                  <a:lnTo>
                    <a:pt x="20" y="334"/>
                  </a:lnTo>
                  <a:lnTo>
                    <a:pt x="30" y="326"/>
                  </a:lnTo>
                  <a:lnTo>
                    <a:pt x="45" y="317"/>
                  </a:lnTo>
                  <a:lnTo>
                    <a:pt x="61" y="306"/>
                  </a:lnTo>
                  <a:lnTo>
                    <a:pt x="76" y="296"/>
                  </a:lnTo>
                  <a:lnTo>
                    <a:pt x="84" y="291"/>
                  </a:lnTo>
                  <a:lnTo>
                    <a:pt x="92" y="285"/>
                  </a:lnTo>
                  <a:lnTo>
                    <a:pt x="103" y="280"/>
                  </a:lnTo>
                  <a:lnTo>
                    <a:pt x="113" y="275"/>
                  </a:lnTo>
                  <a:lnTo>
                    <a:pt x="121" y="269"/>
                  </a:lnTo>
                  <a:lnTo>
                    <a:pt x="129" y="262"/>
                  </a:lnTo>
                  <a:lnTo>
                    <a:pt x="138" y="255"/>
                  </a:lnTo>
                  <a:lnTo>
                    <a:pt x="148" y="249"/>
                  </a:lnTo>
                  <a:lnTo>
                    <a:pt x="156" y="242"/>
                  </a:lnTo>
                  <a:lnTo>
                    <a:pt x="166" y="235"/>
                  </a:lnTo>
                  <a:lnTo>
                    <a:pt x="176" y="228"/>
                  </a:lnTo>
                  <a:lnTo>
                    <a:pt x="186" y="223"/>
                  </a:lnTo>
                  <a:lnTo>
                    <a:pt x="195" y="215"/>
                  </a:lnTo>
                  <a:lnTo>
                    <a:pt x="205" y="210"/>
                  </a:lnTo>
                  <a:lnTo>
                    <a:pt x="215" y="202"/>
                  </a:lnTo>
                  <a:lnTo>
                    <a:pt x="225" y="197"/>
                  </a:lnTo>
                  <a:lnTo>
                    <a:pt x="235" y="190"/>
                  </a:lnTo>
                  <a:lnTo>
                    <a:pt x="245" y="183"/>
                  </a:lnTo>
                  <a:lnTo>
                    <a:pt x="255" y="176"/>
                  </a:lnTo>
                  <a:lnTo>
                    <a:pt x="265" y="171"/>
                  </a:lnTo>
                  <a:lnTo>
                    <a:pt x="274" y="163"/>
                  </a:lnTo>
                  <a:lnTo>
                    <a:pt x="284" y="156"/>
                  </a:lnTo>
                  <a:lnTo>
                    <a:pt x="292" y="150"/>
                  </a:lnTo>
                  <a:lnTo>
                    <a:pt x="302" y="143"/>
                  </a:lnTo>
                  <a:lnTo>
                    <a:pt x="311" y="136"/>
                  </a:lnTo>
                  <a:lnTo>
                    <a:pt x="321" y="129"/>
                  </a:lnTo>
                  <a:lnTo>
                    <a:pt x="329" y="123"/>
                  </a:lnTo>
                  <a:lnTo>
                    <a:pt x="339" y="118"/>
                  </a:lnTo>
                  <a:lnTo>
                    <a:pt x="346" y="109"/>
                  </a:lnTo>
                  <a:lnTo>
                    <a:pt x="356" y="103"/>
                  </a:lnTo>
                  <a:lnTo>
                    <a:pt x="363" y="96"/>
                  </a:lnTo>
                  <a:lnTo>
                    <a:pt x="373" y="91"/>
                  </a:lnTo>
                  <a:lnTo>
                    <a:pt x="388" y="79"/>
                  </a:lnTo>
                  <a:lnTo>
                    <a:pt x="403" y="69"/>
                  </a:lnTo>
                  <a:lnTo>
                    <a:pt x="415" y="57"/>
                  </a:lnTo>
                  <a:lnTo>
                    <a:pt x="428" y="46"/>
                  </a:lnTo>
                  <a:lnTo>
                    <a:pt x="438" y="36"/>
                  </a:lnTo>
                  <a:lnTo>
                    <a:pt x="448" y="27"/>
                  </a:lnTo>
                  <a:lnTo>
                    <a:pt x="455" y="17"/>
                  </a:lnTo>
                  <a:lnTo>
                    <a:pt x="462" y="10"/>
                  </a:lnTo>
                  <a:lnTo>
                    <a:pt x="465" y="5"/>
                  </a:lnTo>
                  <a:lnTo>
                    <a:pt x="47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49" name="Freeform 111"/>
            <p:cNvSpPr>
              <a:spLocks/>
            </p:cNvSpPr>
            <p:nvPr/>
          </p:nvSpPr>
          <p:spPr bwMode="auto">
            <a:xfrm>
              <a:off x="3828" y="2705"/>
              <a:ext cx="15" cy="36"/>
            </a:xfrm>
            <a:custGeom>
              <a:avLst/>
              <a:gdLst>
                <a:gd name="T0" fmla="*/ 3 w 32"/>
                <a:gd name="T1" fmla="*/ 9 h 72"/>
                <a:gd name="T2" fmla="*/ 3 w 32"/>
                <a:gd name="T3" fmla="*/ 8 h 72"/>
                <a:gd name="T4" fmla="*/ 3 w 32"/>
                <a:gd name="T5" fmla="*/ 7 h 72"/>
                <a:gd name="T6" fmla="*/ 3 w 32"/>
                <a:gd name="T7" fmla="*/ 5 h 72"/>
                <a:gd name="T8" fmla="*/ 3 w 32"/>
                <a:gd name="T9" fmla="*/ 4 h 72"/>
                <a:gd name="T10" fmla="*/ 2 w 32"/>
                <a:gd name="T11" fmla="*/ 3 h 72"/>
                <a:gd name="T12" fmla="*/ 1 w 32"/>
                <a:gd name="T13" fmla="*/ 2 h 72"/>
                <a:gd name="T14" fmla="*/ 0 w 32"/>
                <a:gd name="T15" fmla="*/ 1 h 72"/>
                <a:gd name="T16" fmla="*/ 0 w 32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72">
                  <a:moveTo>
                    <a:pt x="32" y="72"/>
                  </a:moveTo>
                  <a:lnTo>
                    <a:pt x="32" y="59"/>
                  </a:lnTo>
                  <a:lnTo>
                    <a:pt x="32" y="49"/>
                  </a:lnTo>
                  <a:lnTo>
                    <a:pt x="30" y="39"/>
                  </a:lnTo>
                  <a:lnTo>
                    <a:pt x="27" y="30"/>
                  </a:lnTo>
                  <a:lnTo>
                    <a:pt x="20" y="20"/>
                  </a:lnTo>
                  <a:lnTo>
                    <a:pt x="15" y="14"/>
                  </a:lnTo>
                  <a:lnTo>
                    <a:pt x="7" y="5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0" name="Freeform 112"/>
            <p:cNvSpPr>
              <a:spLocks/>
            </p:cNvSpPr>
            <p:nvPr/>
          </p:nvSpPr>
          <p:spPr bwMode="auto">
            <a:xfrm>
              <a:off x="3828" y="2658"/>
              <a:ext cx="453" cy="47"/>
            </a:xfrm>
            <a:custGeom>
              <a:avLst/>
              <a:gdLst>
                <a:gd name="T0" fmla="*/ 0 w 908"/>
                <a:gd name="T1" fmla="*/ 12 h 92"/>
                <a:gd name="T2" fmla="*/ 2 w 908"/>
                <a:gd name="T3" fmla="*/ 12 h 92"/>
                <a:gd name="T4" fmla="*/ 4 w 908"/>
                <a:gd name="T5" fmla="*/ 11 h 92"/>
                <a:gd name="T6" fmla="*/ 6 w 908"/>
                <a:gd name="T7" fmla="*/ 11 h 92"/>
                <a:gd name="T8" fmla="*/ 9 w 908"/>
                <a:gd name="T9" fmla="*/ 11 h 92"/>
                <a:gd name="T10" fmla="*/ 11 w 908"/>
                <a:gd name="T11" fmla="*/ 11 h 92"/>
                <a:gd name="T12" fmla="*/ 13 w 908"/>
                <a:gd name="T13" fmla="*/ 11 h 92"/>
                <a:gd name="T14" fmla="*/ 16 w 908"/>
                <a:gd name="T15" fmla="*/ 10 h 92"/>
                <a:gd name="T16" fmla="*/ 18 w 908"/>
                <a:gd name="T17" fmla="*/ 10 h 92"/>
                <a:gd name="T18" fmla="*/ 20 w 908"/>
                <a:gd name="T19" fmla="*/ 10 h 92"/>
                <a:gd name="T20" fmla="*/ 22 w 908"/>
                <a:gd name="T21" fmla="*/ 10 h 92"/>
                <a:gd name="T22" fmla="*/ 25 w 908"/>
                <a:gd name="T23" fmla="*/ 9 h 92"/>
                <a:gd name="T24" fmla="*/ 27 w 908"/>
                <a:gd name="T25" fmla="*/ 9 h 92"/>
                <a:gd name="T26" fmla="*/ 29 w 908"/>
                <a:gd name="T27" fmla="*/ 9 h 92"/>
                <a:gd name="T28" fmla="*/ 32 w 908"/>
                <a:gd name="T29" fmla="*/ 9 h 92"/>
                <a:gd name="T30" fmla="*/ 34 w 908"/>
                <a:gd name="T31" fmla="*/ 9 h 92"/>
                <a:gd name="T32" fmla="*/ 36 w 908"/>
                <a:gd name="T33" fmla="*/ 9 h 92"/>
                <a:gd name="T34" fmla="*/ 39 w 908"/>
                <a:gd name="T35" fmla="*/ 8 h 92"/>
                <a:gd name="T36" fmla="*/ 41 w 908"/>
                <a:gd name="T37" fmla="*/ 8 h 92"/>
                <a:gd name="T38" fmla="*/ 43 w 908"/>
                <a:gd name="T39" fmla="*/ 8 h 92"/>
                <a:gd name="T40" fmla="*/ 45 w 908"/>
                <a:gd name="T41" fmla="*/ 8 h 92"/>
                <a:gd name="T42" fmla="*/ 47 w 908"/>
                <a:gd name="T43" fmla="*/ 7 h 92"/>
                <a:gd name="T44" fmla="*/ 49 w 908"/>
                <a:gd name="T45" fmla="*/ 7 h 92"/>
                <a:gd name="T46" fmla="*/ 52 w 908"/>
                <a:gd name="T47" fmla="*/ 7 h 92"/>
                <a:gd name="T48" fmla="*/ 54 w 908"/>
                <a:gd name="T49" fmla="*/ 7 h 92"/>
                <a:gd name="T50" fmla="*/ 56 w 908"/>
                <a:gd name="T51" fmla="*/ 6 h 92"/>
                <a:gd name="T52" fmla="*/ 58 w 908"/>
                <a:gd name="T53" fmla="*/ 6 h 92"/>
                <a:gd name="T54" fmla="*/ 60 w 908"/>
                <a:gd name="T55" fmla="*/ 6 h 92"/>
                <a:gd name="T56" fmla="*/ 62 w 908"/>
                <a:gd name="T57" fmla="*/ 6 h 92"/>
                <a:gd name="T58" fmla="*/ 64 w 908"/>
                <a:gd name="T59" fmla="*/ 6 h 92"/>
                <a:gd name="T60" fmla="*/ 66 w 908"/>
                <a:gd name="T61" fmla="*/ 5 h 92"/>
                <a:gd name="T62" fmla="*/ 68 w 908"/>
                <a:gd name="T63" fmla="*/ 5 h 92"/>
                <a:gd name="T64" fmla="*/ 70 w 908"/>
                <a:gd name="T65" fmla="*/ 5 h 92"/>
                <a:gd name="T66" fmla="*/ 72 w 908"/>
                <a:gd name="T67" fmla="*/ 5 h 92"/>
                <a:gd name="T68" fmla="*/ 74 w 908"/>
                <a:gd name="T69" fmla="*/ 5 h 92"/>
                <a:gd name="T70" fmla="*/ 76 w 908"/>
                <a:gd name="T71" fmla="*/ 4 h 92"/>
                <a:gd name="T72" fmla="*/ 78 w 908"/>
                <a:gd name="T73" fmla="*/ 4 h 92"/>
                <a:gd name="T74" fmla="*/ 79 w 908"/>
                <a:gd name="T75" fmla="*/ 4 h 92"/>
                <a:gd name="T76" fmla="*/ 81 w 908"/>
                <a:gd name="T77" fmla="*/ 4 h 92"/>
                <a:gd name="T78" fmla="*/ 83 w 908"/>
                <a:gd name="T79" fmla="*/ 4 h 92"/>
                <a:gd name="T80" fmla="*/ 85 w 908"/>
                <a:gd name="T81" fmla="*/ 4 h 92"/>
                <a:gd name="T82" fmla="*/ 86 w 908"/>
                <a:gd name="T83" fmla="*/ 3 h 92"/>
                <a:gd name="T84" fmla="*/ 88 w 908"/>
                <a:gd name="T85" fmla="*/ 3 h 92"/>
                <a:gd name="T86" fmla="*/ 89 w 908"/>
                <a:gd name="T87" fmla="*/ 3 h 92"/>
                <a:gd name="T88" fmla="*/ 91 w 908"/>
                <a:gd name="T89" fmla="*/ 3 h 92"/>
                <a:gd name="T90" fmla="*/ 93 w 908"/>
                <a:gd name="T91" fmla="*/ 3 h 92"/>
                <a:gd name="T92" fmla="*/ 94 w 908"/>
                <a:gd name="T93" fmla="*/ 3 h 92"/>
                <a:gd name="T94" fmla="*/ 95 w 908"/>
                <a:gd name="T95" fmla="*/ 2 h 92"/>
                <a:gd name="T96" fmla="*/ 97 w 908"/>
                <a:gd name="T97" fmla="*/ 2 h 92"/>
                <a:gd name="T98" fmla="*/ 98 w 908"/>
                <a:gd name="T99" fmla="*/ 2 h 92"/>
                <a:gd name="T100" fmla="*/ 100 w 908"/>
                <a:gd name="T101" fmla="*/ 2 h 92"/>
                <a:gd name="T102" fmla="*/ 101 w 908"/>
                <a:gd name="T103" fmla="*/ 2 h 92"/>
                <a:gd name="T104" fmla="*/ 102 w 908"/>
                <a:gd name="T105" fmla="*/ 2 h 92"/>
                <a:gd name="T106" fmla="*/ 104 w 908"/>
                <a:gd name="T107" fmla="*/ 1 h 92"/>
                <a:gd name="T108" fmla="*/ 107 w 908"/>
                <a:gd name="T109" fmla="*/ 1 h 92"/>
                <a:gd name="T110" fmla="*/ 108 w 908"/>
                <a:gd name="T111" fmla="*/ 1 h 92"/>
                <a:gd name="T112" fmla="*/ 110 w 908"/>
                <a:gd name="T113" fmla="*/ 1 h 92"/>
                <a:gd name="T114" fmla="*/ 111 w 908"/>
                <a:gd name="T115" fmla="*/ 0 h 92"/>
                <a:gd name="T116" fmla="*/ 113 w 908"/>
                <a:gd name="T117" fmla="*/ 0 h 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08" h="92">
                  <a:moveTo>
                    <a:pt x="0" y="92"/>
                  </a:moveTo>
                  <a:lnTo>
                    <a:pt x="17" y="89"/>
                  </a:lnTo>
                  <a:lnTo>
                    <a:pt x="35" y="87"/>
                  </a:lnTo>
                  <a:lnTo>
                    <a:pt x="54" y="85"/>
                  </a:lnTo>
                  <a:lnTo>
                    <a:pt x="74" y="84"/>
                  </a:lnTo>
                  <a:lnTo>
                    <a:pt x="91" y="80"/>
                  </a:lnTo>
                  <a:lnTo>
                    <a:pt x="109" y="80"/>
                  </a:lnTo>
                  <a:lnTo>
                    <a:pt x="128" y="77"/>
                  </a:lnTo>
                  <a:lnTo>
                    <a:pt x="148" y="77"/>
                  </a:lnTo>
                  <a:lnTo>
                    <a:pt x="165" y="74"/>
                  </a:lnTo>
                  <a:lnTo>
                    <a:pt x="183" y="72"/>
                  </a:lnTo>
                  <a:lnTo>
                    <a:pt x="201" y="70"/>
                  </a:lnTo>
                  <a:lnTo>
                    <a:pt x="222" y="70"/>
                  </a:lnTo>
                  <a:lnTo>
                    <a:pt x="238" y="67"/>
                  </a:lnTo>
                  <a:lnTo>
                    <a:pt x="257" y="65"/>
                  </a:lnTo>
                  <a:lnTo>
                    <a:pt x="275" y="64"/>
                  </a:lnTo>
                  <a:lnTo>
                    <a:pt x="295" y="64"/>
                  </a:lnTo>
                  <a:lnTo>
                    <a:pt x="312" y="60"/>
                  </a:lnTo>
                  <a:lnTo>
                    <a:pt x="329" y="59"/>
                  </a:lnTo>
                  <a:lnTo>
                    <a:pt x="346" y="57"/>
                  </a:lnTo>
                  <a:lnTo>
                    <a:pt x="364" y="57"/>
                  </a:lnTo>
                  <a:lnTo>
                    <a:pt x="381" y="54"/>
                  </a:lnTo>
                  <a:lnTo>
                    <a:pt x="399" y="52"/>
                  </a:lnTo>
                  <a:lnTo>
                    <a:pt x="416" y="50"/>
                  </a:lnTo>
                  <a:lnTo>
                    <a:pt x="435" y="50"/>
                  </a:lnTo>
                  <a:lnTo>
                    <a:pt x="450" y="47"/>
                  </a:lnTo>
                  <a:lnTo>
                    <a:pt x="468" y="47"/>
                  </a:lnTo>
                  <a:lnTo>
                    <a:pt x="483" y="44"/>
                  </a:lnTo>
                  <a:lnTo>
                    <a:pt x="502" y="44"/>
                  </a:lnTo>
                  <a:lnTo>
                    <a:pt x="517" y="42"/>
                  </a:lnTo>
                  <a:lnTo>
                    <a:pt x="534" y="40"/>
                  </a:lnTo>
                  <a:lnTo>
                    <a:pt x="550" y="39"/>
                  </a:lnTo>
                  <a:lnTo>
                    <a:pt x="567" y="39"/>
                  </a:lnTo>
                  <a:lnTo>
                    <a:pt x="581" y="35"/>
                  </a:lnTo>
                  <a:lnTo>
                    <a:pt x="596" y="33"/>
                  </a:lnTo>
                  <a:lnTo>
                    <a:pt x="611" y="32"/>
                  </a:lnTo>
                  <a:lnTo>
                    <a:pt x="626" y="32"/>
                  </a:lnTo>
                  <a:lnTo>
                    <a:pt x="639" y="28"/>
                  </a:lnTo>
                  <a:lnTo>
                    <a:pt x="654" y="27"/>
                  </a:lnTo>
                  <a:lnTo>
                    <a:pt x="668" y="25"/>
                  </a:lnTo>
                  <a:lnTo>
                    <a:pt x="683" y="25"/>
                  </a:lnTo>
                  <a:lnTo>
                    <a:pt x="695" y="23"/>
                  </a:lnTo>
                  <a:lnTo>
                    <a:pt x="708" y="22"/>
                  </a:lnTo>
                  <a:lnTo>
                    <a:pt x="720" y="20"/>
                  </a:lnTo>
                  <a:lnTo>
                    <a:pt x="733" y="20"/>
                  </a:lnTo>
                  <a:lnTo>
                    <a:pt x="745" y="18"/>
                  </a:lnTo>
                  <a:lnTo>
                    <a:pt x="757" y="17"/>
                  </a:lnTo>
                  <a:lnTo>
                    <a:pt x="768" y="15"/>
                  </a:lnTo>
                  <a:lnTo>
                    <a:pt x="782" y="15"/>
                  </a:lnTo>
                  <a:lnTo>
                    <a:pt x="792" y="13"/>
                  </a:lnTo>
                  <a:lnTo>
                    <a:pt x="802" y="12"/>
                  </a:lnTo>
                  <a:lnTo>
                    <a:pt x="812" y="10"/>
                  </a:lnTo>
                  <a:lnTo>
                    <a:pt x="822" y="10"/>
                  </a:lnTo>
                  <a:lnTo>
                    <a:pt x="839" y="7"/>
                  </a:lnTo>
                  <a:lnTo>
                    <a:pt x="857" y="5"/>
                  </a:lnTo>
                  <a:lnTo>
                    <a:pt x="871" y="3"/>
                  </a:lnTo>
                  <a:lnTo>
                    <a:pt x="886" y="2"/>
                  </a:lnTo>
                  <a:lnTo>
                    <a:pt x="896" y="0"/>
                  </a:lnTo>
                  <a:lnTo>
                    <a:pt x="908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1" name="Freeform 113"/>
            <p:cNvSpPr>
              <a:spLocks/>
            </p:cNvSpPr>
            <p:nvPr/>
          </p:nvSpPr>
          <p:spPr bwMode="auto">
            <a:xfrm>
              <a:off x="4281" y="2544"/>
              <a:ext cx="261" cy="114"/>
            </a:xfrm>
            <a:custGeom>
              <a:avLst/>
              <a:gdLst>
                <a:gd name="T0" fmla="*/ 0 w 522"/>
                <a:gd name="T1" fmla="*/ 28 h 230"/>
                <a:gd name="T2" fmla="*/ 2 w 522"/>
                <a:gd name="T3" fmla="*/ 28 h 230"/>
                <a:gd name="T4" fmla="*/ 5 w 522"/>
                <a:gd name="T5" fmla="*/ 27 h 230"/>
                <a:gd name="T6" fmla="*/ 6 w 522"/>
                <a:gd name="T7" fmla="*/ 27 h 230"/>
                <a:gd name="T8" fmla="*/ 7 w 522"/>
                <a:gd name="T9" fmla="*/ 27 h 230"/>
                <a:gd name="T10" fmla="*/ 8 w 522"/>
                <a:gd name="T11" fmla="*/ 26 h 230"/>
                <a:gd name="T12" fmla="*/ 9 w 522"/>
                <a:gd name="T13" fmla="*/ 26 h 230"/>
                <a:gd name="T14" fmla="*/ 10 w 522"/>
                <a:gd name="T15" fmla="*/ 26 h 230"/>
                <a:gd name="T16" fmla="*/ 12 w 522"/>
                <a:gd name="T17" fmla="*/ 25 h 230"/>
                <a:gd name="T18" fmla="*/ 13 w 522"/>
                <a:gd name="T19" fmla="*/ 25 h 230"/>
                <a:gd name="T20" fmla="*/ 14 w 522"/>
                <a:gd name="T21" fmla="*/ 25 h 230"/>
                <a:gd name="T22" fmla="*/ 16 w 522"/>
                <a:gd name="T23" fmla="*/ 24 h 230"/>
                <a:gd name="T24" fmla="*/ 17 w 522"/>
                <a:gd name="T25" fmla="*/ 24 h 230"/>
                <a:gd name="T26" fmla="*/ 18 w 522"/>
                <a:gd name="T27" fmla="*/ 24 h 230"/>
                <a:gd name="T28" fmla="*/ 19 w 522"/>
                <a:gd name="T29" fmla="*/ 24 h 230"/>
                <a:gd name="T30" fmla="*/ 21 w 522"/>
                <a:gd name="T31" fmla="*/ 23 h 230"/>
                <a:gd name="T32" fmla="*/ 22 w 522"/>
                <a:gd name="T33" fmla="*/ 23 h 230"/>
                <a:gd name="T34" fmla="*/ 23 w 522"/>
                <a:gd name="T35" fmla="*/ 22 h 230"/>
                <a:gd name="T36" fmla="*/ 24 w 522"/>
                <a:gd name="T37" fmla="*/ 22 h 230"/>
                <a:gd name="T38" fmla="*/ 26 w 522"/>
                <a:gd name="T39" fmla="*/ 21 h 230"/>
                <a:gd name="T40" fmla="*/ 27 w 522"/>
                <a:gd name="T41" fmla="*/ 21 h 230"/>
                <a:gd name="T42" fmla="*/ 28 w 522"/>
                <a:gd name="T43" fmla="*/ 21 h 230"/>
                <a:gd name="T44" fmla="*/ 29 w 522"/>
                <a:gd name="T45" fmla="*/ 20 h 230"/>
                <a:gd name="T46" fmla="*/ 31 w 522"/>
                <a:gd name="T47" fmla="*/ 20 h 230"/>
                <a:gd name="T48" fmla="*/ 32 w 522"/>
                <a:gd name="T49" fmla="*/ 20 h 230"/>
                <a:gd name="T50" fmla="*/ 33 w 522"/>
                <a:gd name="T51" fmla="*/ 19 h 230"/>
                <a:gd name="T52" fmla="*/ 34 w 522"/>
                <a:gd name="T53" fmla="*/ 19 h 230"/>
                <a:gd name="T54" fmla="*/ 36 w 522"/>
                <a:gd name="T55" fmla="*/ 18 h 230"/>
                <a:gd name="T56" fmla="*/ 37 w 522"/>
                <a:gd name="T57" fmla="*/ 18 h 230"/>
                <a:gd name="T58" fmla="*/ 38 w 522"/>
                <a:gd name="T59" fmla="*/ 17 h 230"/>
                <a:gd name="T60" fmla="*/ 39 w 522"/>
                <a:gd name="T61" fmla="*/ 17 h 230"/>
                <a:gd name="T62" fmla="*/ 40 w 522"/>
                <a:gd name="T63" fmla="*/ 16 h 230"/>
                <a:gd name="T64" fmla="*/ 42 w 522"/>
                <a:gd name="T65" fmla="*/ 16 h 230"/>
                <a:gd name="T66" fmla="*/ 43 w 522"/>
                <a:gd name="T67" fmla="*/ 15 h 230"/>
                <a:gd name="T68" fmla="*/ 44 w 522"/>
                <a:gd name="T69" fmla="*/ 15 h 230"/>
                <a:gd name="T70" fmla="*/ 45 w 522"/>
                <a:gd name="T71" fmla="*/ 14 h 230"/>
                <a:gd name="T72" fmla="*/ 46 w 522"/>
                <a:gd name="T73" fmla="*/ 14 h 230"/>
                <a:gd name="T74" fmla="*/ 47 w 522"/>
                <a:gd name="T75" fmla="*/ 13 h 230"/>
                <a:gd name="T76" fmla="*/ 48 w 522"/>
                <a:gd name="T77" fmla="*/ 13 h 230"/>
                <a:gd name="T78" fmla="*/ 49 w 522"/>
                <a:gd name="T79" fmla="*/ 12 h 230"/>
                <a:gd name="T80" fmla="*/ 50 w 522"/>
                <a:gd name="T81" fmla="*/ 12 h 230"/>
                <a:gd name="T82" fmla="*/ 51 w 522"/>
                <a:gd name="T83" fmla="*/ 11 h 230"/>
                <a:gd name="T84" fmla="*/ 52 w 522"/>
                <a:gd name="T85" fmla="*/ 11 h 230"/>
                <a:gd name="T86" fmla="*/ 54 w 522"/>
                <a:gd name="T87" fmla="*/ 10 h 230"/>
                <a:gd name="T88" fmla="*/ 56 w 522"/>
                <a:gd name="T89" fmla="*/ 9 h 230"/>
                <a:gd name="T90" fmla="*/ 57 w 522"/>
                <a:gd name="T91" fmla="*/ 8 h 230"/>
                <a:gd name="T92" fmla="*/ 59 w 522"/>
                <a:gd name="T93" fmla="*/ 6 h 230"/>
                <a:gd name="T94" fmla="*/ 60 w 522"/>
                <a:gd name="T95" fmla="*/ 5 h 230"/>
                <a:gd name="T96" fmla="*/ 62 w 522"/>
                <a:gd name="T97" fmla="*/ 4 h 230"/>
                <a:gd name="T98" fmla="*/ 63 w 522"/>
                <a:gd name="T99" fmla="*/ 3 h 230"/>
                <a:gd name="T100" fmla="*/ 64 w 522"/>
                <a:gd name="T101" fmla="*/ 2 h 230"/>
                <a:gd name="T102" fmla="*/ 65 w 522"/>
                <a:gd name="T103" fmla="*/ 1 h 230"/>
                <a:gd name="T104" fmla="*/ 66 w 522"/>
                <a:gd name="T105" fmla="*/ 0 h 2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22" h="230">
                  <a:moveTo>
                    <a:pt x="0" y="230"/>
                  </a:moveTo>
                  <a:lnTo>
                    <a:pt x="15" y="225"/>
                  </a:lnTo>
                  <a:lnTo>
                    <a:pt x="33" y="222"/>
                  </a:lnTo>
                  <a:lnTo>
                    <a:pt x="42" y="218"/>
                  </a:lnTo>
                  <a:lnTo>
                    <a:pt x="52" y="217"/>
                  </a:lnTo>
                  <a:lnTo>
                    <a:pt x="62" y="215"/>
                  </a:lnTo>
                  <a:lnTo>
                    <a:pt x="72" y="213"/>
                  </a:lnTo>
                  <a:lnTo>
                    <a:pt x="80" y="210"/>
                  </a:lnTo>
                  <a:lnTo>
                    <a:pt x="90" y="208"/>
                  </a:lnTo>
                  <a:lnTo>
                    <a:pt x="100" y="205"/>
                  </a:lnTo>
                  <a:lnTo>
                    <a:pt x="110" y="203"/>
                  </a:lnTo>
                  <a:lnTo>
                    <a:pt x="121" y="200"/>
                  </a:lnTo>
                  <a:lnTo>
                    <a:pt x="131" y="198"/>
                  </a:lnTo>
                  <a:lnTo>
                    <a:pt x="141" y="195"/>
                  </a:lnTo>
                  <a:lnTo>
                    <a:pt x="151" y="193"/>
                  </a:lnTo>
                  <a:lnTo>
                    <a:pt x="161" y="188"/>
                  </a:lnTo>
                  <a:lnTo>
                    <a:pt x="171" y="186"/>
                  </a:lnTo>
                  <a:lnTo>
                    <a:pt x="181" y="181"/>
                  </a:lnTo>
                  <a:lnTo>
                    <a:pt x="191" y="180"/>
                  </a:lnTo>
                  <a:lnTo>
                    <a:pt x="201" y="176"/>
                  </a:lnTo>
                  <a:lnTo>
                    <a:pt x="211" y="173"/>
                  </a:lnTo>
                  <a:lnTo>
                    <a:pt x="221" y="170"/>
                  </a:lnTo>
                  <a:lnTo>
                    <a:pt x="231" y="168"/>
                  </a:lnTo>
                  <a:lnTo>
                    <a:pt x="241" y="163"/>
                  </a:lnTo>
                  <a:lnTo>
                    <a:pt x="251" y="161"/>
                  </a:lnTo>
                  <a:lnTo>
                    <a:pt x="261" y="156"/>
                  </a:lnTo>
                  <a:lnTo>
                    <a:pt x="272" y="154"/>
                  </a:lnTo>
                  <a:lnTo>
                    <a:pt x="282" y="149"/>
                  </a:lnTo>
                  <a:lnTo>
                    <a:pt x="292" y="148"/>
                  </a:lnTo>
                  <a:lnTo>
                    <a:pt x="302" y="143"/>
                  </a:lnTo>
                  <a:lnTo>
                    <a:pt x="312" y="141"/>
                  </a:lnTo>
                  <a:lnTo>
                    <a:pt x="320" y="136"/>
                  </a:lnTo>
                  <a:lnTo>
                    <a:pt x="329" y="133"/>
                  </a:lnTo>
                  <a:lnTo>
                    <a:pt x="337" y="128"/>
                  </a:lnTo>
                  <a:lnTo>
                    <a:pt x="347" y="124"/>
                  </a:lnTo>
                  <a:lnTo>
                    <a:pt x="355" y="119"/>
                  </a:lnTo>
                  <a:lnTo>
                    <a:pt x="364" y="116"/>
                  </a:lnTo>
                  <a:lnTo>
                    <a:pt x="372" y="111"/>
                  </a:lnTo>
                  <a:lnTo>
                    <a:pt x="382" y="107"/>
                  </a:lnTo>
                  <a:lnTo>
                    <a:pt x="389" y="102"/>
                  </a:lnTo>
                  <a:lnTo>
                    <a:pt x="397" y="99"/>
                  </a:lnTo>
                  <a:lnTo>
                    <a:pt x="406" y="94"/>
                  </a:lnTo>
                  <a:lnTo>
                    <a:pt x="414" y="91"/>
                  </a:lnTo>
                  <a:lnTo>
                    <a:pt x="429" y="82"/>
                  </a:lnTo>
                  <a:lnTo>
                    <a:pt x="444" y="74"/>
                  </a:lnTo>
                  <a:lnTo>
                    <a:pt x="456" y="64"/>
                  </a:lnTo>
                  <a:lnTo>
                    <a:pt x="470" y="55"/>
                  </a:lnTo>
                  <a:lnTo>
                    <a:pt x="480" y="45"/>
                  </a:lnTo>
                  <a:lnTo>
                    <a:pt x="491" y="37"/>
                  </a:lnTo>
                  <a:lnTo>
                    <a:pt x="500" y="27"/>
                  </a:lnTo>
                  <a:lnTo>
                    <a:pt x="508" y="19"/>
                  </a:lnTo>
                  <a:lnTo>
                    <a:pt x="515" y="9"/>
                  </a:lnTo>
                  <a:lnTo>
                    <a:pt x="522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2" name="Freeform 114"/>
            <p:cNvSpPr>
              <a:spLocks/>
            </p:cNvSpPr>
            <p:nvPr/>
          </p:nvSpPr>
          <p:spPr bwMode="auto">
            <a:xfrm>
              <a:off x="4542" y="2213"/>
              <a:ext cx="79" cy="331"/>
            </a:xfrm>
            <a:custGeom>
              <a:avLst/>
              <a:gdLst>
                <a:gd name="T0" fmla="*/ 0 w 157"/>
                <a:gd name="T1" fmla="*/ 83 h 661"/>
                <a:gd name="T2" fmla="*/ 1 w 157"/>
                <a:gd name="T3" fmla="*/ 82 h 661"/>
                <a:gd name="T4" fmla="*/ 1 w 157"/>
                <a:gd name="T5" fmla="*/ 80 h 661"/>
                <a:gd name="T6" fmla="*/ 2 w 157"/>
                <a:gd name="T7" fmla="*/ 78 h 661"/>
                <a:gd name="T8" fmla="*/ 3 w 157"/>
                <a:gd name="T9" fmla="*/ 76 h 661"/>
                <a:gd name="T10" fmla="*/ 3 w 157"/>
                <a:gd name="T11" fmla="*/ 75 h 661"/>
                <a:gd name="T12" fmla="*/ 3 w 157"/>
                <a:gd name="T13" fmla="*/ 73 h 661"/>
                <a:gd name="T14" fmla="*/ 4 w 157"/>
                <a:gd name="T15" fmla="*/ 72 h 661"/>
                <a:gd name="T16" fmla="*/ 4 w 157"/>
                <a:gd name="T17" fmla="*/ 71 h 661"/>
                <a:gd name="T18" fmla="*/ 4 w 157"/>
                <a:gd name="T19" fmla="*/ 69 h 661"/>
                <a:gd name="T20" fmla="*/ 5 w 157"/>
                <a:gd name="T21" fmla="*/ 68 h 661"/>
                <a:gd name="T22" fmla="*/ 5 w 157"/>
                <a:gd name="T23" fmla="*/ 67 h 661"/>
                <a:gd name="T24" fmla="*/ 6 w 157"/>
                <a:gd name="T25" fmla="*/ 65 h 661"/>
                <a:gd name="T26" fmla="*/ 6 w 157"/>
                <a:gd name="T27" fmla="*/ 64 h 661"/>
                <a:gd name="T28" fmla="*/ 6 w 157"/>
                <a:gd name="T29" fmla="*/ 62 h 661"/>
                <a:gd name="T30" fmla="*/ 7 w 157"/>
                <a:gd name="T31" fmla="*/ 60 h 661"/>
                <a:gd name="T32" fmla="*/ 7 w 157"/>
                <a:gd name="T33" fmla="*/ 59 h 661"/>
                <a:gd name="T34" fmla="*/ 7 w 157"/>
                <a:gd name="T35" fmla="*/ 57 h 661"/>
                <a:gd name="T36" fmla="*/ 8 w 157"/>
                <a:gd name="T37" fmla="*/ 55 h 661"/>
                <a:gd name="T38" fmla="*/ 8 w 157"/>
                <a:gd name="T39" fmla="*/ 54 h 661"/>
                <a:gd name="T40" fmla="*/ 9 w 157"/>
                <a:gd name="T41" fmla="*/ 52 h 661"/>
                <a:gd name="T42" fmla="*/ 9 w 157"/>
                <a:gd name="T43" fmla="*/ 50 h 661"/>
                <a:gd name="T44" fmla="*/ 9 w 157"/>
                <a:gd name="T45" fmla="*/ 48 h 661"/>
                <a:gd name="T46" fmla="*/ 10 w 157"/>
                <a:gd name="T47" fmla="*/ 47 h 661"/>
                <a:gd name="T48" fmla="*/ 10 w 157"/>
                <a:gd name="T49" fmla="*/ 45 h 661"/>
                <a:gd name="T50" fmla="*/ 11 w 157"/>
                <a:gd name="T51" fmla="*/ 43 h 661"/>
                <a:gd name="T52" fmla="*/ 11 w 157"/>
                <a:gd name="T53" fmla="*/ 42 h 661"/>
                <a:gd name="T54" fmla="*/ 11 w 157"/>
                <a:gd name="T55" fmla="*/ 40 h 661"/>
                <a:gd name="T56" fmla="*/ 12 w 157"/>
                <a:gd name="T57" fmla="*/ 38 h 661"/>
                <a:gd name="T58" fmla="*/ 12 w 157"/>
                <a:gd name="T59" fmla="*/ 36 h 661"/>
                <a:gd name="T60" fmla="*/ 13 w 157"/>
                <a:gd name="T61" fmla="*/ 34 h 661"/>
                <a:gd name="T62" fmla="*/ 13 w 157"/>
                <a:gd name="T63" fmla="*/ 33 h 661"/>
                <a:gd name="T64" fmla="*/ 13 w 157"/>
                <a:gd name="T65" fmla="*/ 31 h 661"/>
                <a:gd name="T66" fmla="*/ 14 w 157"/>
                <a:gd name="T67" fmla="*/ 29 h 661"/>
                <a:gd name="T68" fmla="*/ 14 w 157"/>
                <a:gd name="T69" fmla="*/ 28 h 661"/>
                <a:gd name="T70" fmla="*/ 14 w 157"/>
                <a:gd name="T71" fmla="*/ 26 h 661"/>
                <a:gd name="T72" fmla="*/ 15 w 157"/>
                <a:gd name="T73" fmla="*/ 25 h 661"/>
                <a:gd name="T74" fmla="*/ 15 w 157"/>
                <a:gd name="T75" fmla="*/ 23 h 661"/>
                <a:gd name="T76" fmla="*/ 15 w 157"/>
                <a:gd name="T77" fmla="*/ 21 h 661"/>
                <a:gd name="T78" fmla="*/ 16 w 157"/>
                <a:gd name="T79" fmla="*/ 20 h 661"/>
                <a:gd name="T80" fmla="*/ 16 w 157"/>
                <a:gd name="T81" fmla="*/ 18 h 661"/>
                <a:gd name="T82" fmla="*/ 16 w 157"/>
                <a:gd name="T83" fmla="*/ 17 h 661"/>
                <a:gd name="T84" fmla="*/ 17 w 157"/>
                <a:gd name="T85" fmla="*/ 15 h 661"/>
                <a:gd name="T86" fmla="*/ 17 w 157"/>
                <a:gd name="T87" fmla="*/ 14 h 661"/>
                <a:gd name="T88" fmla="*/ 17 w 157"/>
                <a:gd name="T89" fmla="*/ 13 h 661"/>
                <a:gd name="T90" fmla="*/ 17 w 157"/>
                <a:gd name="T91" fmla="*/ 11 h 661"/>
                <a:gd name="T92" fmla="*/ 18 w 157"/>
                <a:gd name="T93" fmla="*/ 10 h 661"/>
                <a:gd name="T94" fmla="*/ 18 w 157"/>
                <a:gd name="T95" fmla="*/ 9 h 661"/>
                <a:gd name="T96" fmla="*/ 18 w 157"/>
                <a:gd name="T97" fmla="*/ 8 h 661"/>
                <a:gd name="T98" fmla="*/ 19 w 157"/>
                <a:gd name="T99" fmla="*/ 6 h 661"/>
                <a:gd name="T100" fmla="*/ 19 w 157"/>
                <a:gd name="T101" fmla="*/ 4 h 661"/>
                <a:gd name="T102" fmla="*/ 19 w 157"/>
                <a:gd name="T103" fmla="*/ 3 h 661"/>
                <a:gd name="T104" fmla="*/ 20 w 157"/>
                <a:gd name="T105" fmla="*/ 2 h 661"/>
                <a:gd name="T106" fmla="*/ 20 w 157"/>
                <a:gd name="T107" fmla="*/ 1 h 661"/>
                <a:gd name="T108" fmla="*/ 20 w 157"/>
                <a:gd name="T109" fmla="*/ 0 h 66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7" h="661">
                  <a:moveTo>
                    <a:pt x="0" y="661"/>
                  </a:moveTo>
                  <a:lnTo>
                    <a:pt x="3" y="649"/>
                  </a:lnTo>
                  <a:lnTo>
                    <a:pt x="6" y="636"/>
                  </a:lnTo>
                  <a:lnTo>
                    <a:pt x="11" y="619"/>
                  </a:lnTo>
                  <a:lnTo>
                    <a:pt x="18" y="604"/>
                  </a:lnTo>
                  <a:lnTo>
                    <a:pt x="20" y="594"/>
                  </a:lnTo>
                  <a:lnTo>
                    <a:pt x="23" y="584"/>
                  </a:lnTo>
                  <a:lnTo>
                    <a:pt x="25" y="574"/>
                  </a:lnTo>
                  <a:lnTo>
                    <a:pt x="28" y="564"/>
                  </a:lnTo>
                  <a:lnTo>
                    <a:pt x="30" y="552"/>
                  </a:lnTo>
                  <a:lnTo>
                    <a:pt x="35" y="540"/>
                  </a:lnTo>
                  <a:lnTo>
                    <a:pt x="36" y="529"/>
                  </a:lnTo>
                  <a:lnTo>
                    <a:pt x="41" y="519"/>
                  </a:lnTo>
                  <a:lnTo>
                    <a:pt x="43" y="505"/>
                  </a:lnTo>
                  <a:lnTo>
                    <a:pt x="47" y="492"/>
                  </a:lnTo>
                  <a:lnTo>
                    <a:pt x="50" y="478"/>
                  </a:lnTo>
                  <a:lnTo>
                    <a:pt x="53" y="467"/>
                  </a:lnTo>
                  <a:lnTo>
                    <a:pt x="55" y="451"/>
                  </a:lnTo>
                  <a:lnTo>
                    <a:pt x="60" y="440"/>
                  </a:lnTo>
                  <a:lnTo>
                    <a:pt x="62" y="425"/>
                  </a:lnTo>
                  <a:lnTo>
                    <a:pt x="67" y="413"/>
                  </a:lnTo>
                  <a:lnTo>
                    <a:pt x="68" y="398"/>
                  </a:lnTo>
                  <a:lnTo>
                    <a:pt x="72" y="384"/>
                  </a:lnTo>
                  <a:lnTo>
                    <a:pt x="75" y="371"/>
                  </a:lnTo>
                  <a:lnTo>
                    <a:pt x="80" y="358"/>
                  </a:lnTo>
                  <a:lnTo>
                    <a:pt x="82" y="342"/>
                  </a:lnTo>
                  <a:lnTo>
                    <a:pt x="85" y="329"/>
                  </a:lnTo>
                  <a:lnTo>
                    <a:pt x="88" y="316"/>
                  </a:lnTo>
                  <a:lnTo>
                    <a:pt x="93" y="302"/>
                  </a:lnTo>
                  <a:lnTo>
                    <a:pt x="95" y="287"/>
                  </a:lnTo>
                  <a:lnTo>
                    <a:pt x="99" y="272"/>
                  </a:lnTo>
                  <a:lnTo>
                    <a:pt x="100" y="259"/>
                  </a:lnTo>
                  <a:lnTo>
                    <a:pt x="104" y="245"/>
                  </a:lnTo>
                  <a:lnTo>
                    <a:pt x="105" y="230"/>
                  </a:lnTo>
                  <a:lnTo>
                    <a:pt x="109" y="218"/>
                  </a:lnTo>
                  <a:lnTo>
                    <a:pt x="112" y="205"/>
                  </a:lnTo>
                  <a:lnTo>
                    <a:pt x="115" y="193"/>
                  </a:lnTo>
                  <a:lnTo>
                    <a:pt x="117" y="178"/>
                  </a:lnTo>
                  <a:lnTo>
                    <a:pt x="120" y="166"/>
                  </a:lnTo>
                  <a:lnTo>
                    <a:pt x="122" y="153"/>
                  </a:lnTo>
                  <a:lnTo>
                    <a:pt x="125" y="143"/>
                  </a:lnTo>
                  <a:lnTo>
                    <a:pt x="127" y="129"/>
                  </a:lnTo>
                  <a:lnTo>
                    <a:pt x="130" y="119"/>
                  </a:lnTo>
                  <a:lnTo>
                    <a:pt x="132" y="109"/>
                  </a:lnTo>
                  <a:lnTo>
                    <a:pt x="135" y="99"/>
                  </a:lnTo>
                  <a:lnTo>
                    <a:pt x="135" y="87"/>
                  </a:lnTo>
                  <a:lnTo>
                    <a:pt x="139" y="77"/>
                  </a:lnTo>
                  <a:lnTo>
                    <a:pt x="139" y="67"/>
                  </a:lnTo>
                  <a:lnTo>
                    <a:pt x="142" y="59"/>
                  </a:lnTo>
                  <a:lnTo>
                    <a:pt x="146" y="44"/>
                  </a:lnTo>
                  <a:lnTo>
                    <a:pt x="149" y="30"/>
                  </a:lnTo>
                  <a:lnTo>
                    <a:pt x="151" y="19"/>
                  </a:lnTo>
                  <a:lnTo>
                    <a:pt x="154" y="10"/>
                  </a:lnTo>
                  <a:lnTo>
                    <a:pt x="156" y="4"/>
                  </a:lnTo>
                  <a:lnTo>
                    <a:pt x="157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3" name="Freeform 115"/>
            <p:cNvSpPr>
              <a:spLocks/>
            </p:cNvSpPr>
            <p:nvPr/>
          </p:nvSpPr>
          <p:spPr bwMode="auto">
            <a:xfrm>
              <a:off x="4621" y="2080"/>
              <a:ext cx="17" cy="133"/>
            </a:xfrm>
            <a:custGeom>
              <a:avLst/>
              <a:gdLst>
                <a:gd name="T0" fmla="*/ 0 w 34"/>
                <a:gd name="T1" fmla="*/ 34 h 266"/>
                <a:gd name="T2" fmla="*/ 0 w 34"/>
                <a:gd name="T3" fmla="*/ 33 h 266"/>
                <a:gd name="T4" fmla="*/ 1 w 34"/>
                <a:gd name="T5" fmla="*/ 31 h 266"/>
                <a:gd name="T6" fmla="*/ 1 w 34"/>
                <a:gd name="T7" fmla="*/ 30 h 266"/>
                <a:gd name="T8" fmla="*/ 2 w 34"/>
                <a:gd name="T9" fmla="*/ 28 h 266"/>
                <a:gd name="T10" fmla="*/ 2 w 34"/>
                <a:gd name="T11" fmla="*/ 27 h 266"/>
                <a:gd name="T12" fmla="*/ 2 w 34"/>
                <a:gd name="T13" fmla="*/ 26 h 266"/>
                <a:gd name="T14" fmla="*/ 2 w 34"/>
                <a:gd name="T15" fmla="*/ 24 h 266"/>
                <a:gd name="T16" fmla="*/ 3 w 34"/>
                <a:gd name="T17" fmla="*/ 23 h 266"/>
                <a:gd name="T18" fmla="*/ 3 w 34"/>
                <a:gd name="T19" fmla="*/ 22 h 266"/>
                <a:gd name="T20" fmla="*/ 3 w 34"/>
                <a:gd name="T21" fmla="*/ 21 h 266"/>
                <a:gd name="T22" fmla="*/ 3 w 34"/>
                <a:gd name="T23" fmla="*/ 20 h 266"/>
                <a:gd name="T24" fmla="*/ 4 w 34"/>
                <a:gd name="T25" fmla="*/ 18 h 266"/>
                <a:gd name="T26" fmla="*/ 4 w 34"/>
                <a:gd name="T27" fmla="*/ 17 h 266"/>
                <a:gd name="T28" fmla="*/ 4 w 34"/>
                <a:gd name="T29" fmla="*/ 15 h 266"/>
                <a:gd name="T30" fmla="*/ 4 w 34"/>
                <a:gd name="T31" fmla="*/ 14 h 266"/>
                <a:gd name="T32" fmla="*/ 4 w 34"/>
                <a:gd name="T33" fmla="*/ 13 h 266"/>
                <a:gd name="T34" fmla="*/ 4 w 34"/>
                <a:gd name="T35" fmla="*/ 11 h 266"/>
                <a:gd name="T36" fmla="*/ 4 w 34"/>
                <a:gd name="T37" fmla="*/ 10 h 266"/>
                <a:gd name="T38" fmla="*/ 4 w 34"/>
                <a:gd name="T39" fmla="*/ 9 h 266"/>
                <a:gd name="T40" fmla="*/ 5 w 34"/>
                <a:gd name="T41" fmla="*/ 8 h 266"/>
                <a:gd name="T42" fmla="*/ 4 w 34"/>
                <a:gd name="T43" fmla="*/ 7 h 266"/>
                <a:gd name="T44" fmla="*/ 4 w 34"/>
                <a:gd name="T45" fmla="*/ 5 h 266"/>
                <a:gd name="T46" fmla="*/ 4 w 34"/>
                <a:gd name="T47" fmla="*/ 4 h 266"/>
                <a:gd name="T48" fmla="*/ 4 w 34"/>
                <a:gd name="T49" fmla="*/ 4 h 266"/>
                <a:gd name="T50" fmla="*/ 4 w 34"/>
                <a:gd name="T51" fmla="*/ 2 h 266"/>
                <a:gd name="T52" fmla="*/ 3 w 34"/>
                <a:gd name="T53" fmla="*/ 0 h 26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4" h="266">
                  <a:moveTo>
                    <a:pt x="0" y="266"/>
                  </a:moveTo>
                  <a:lnTo>
                    <a:pt x="0" y="258"/>
                  </a:lnTo>
                  <a:lnTo>
                    <a:pt x="4" y="248"/>
                  </a:lnTo>
                  <a:lnTo>
                    <a:pt x="5" y="234"/>
                  </a:lnTo>
                  <a:lnTo>
                    <a:pt x="10" y="221"/>
                  </a:lnTo>
                  <a:lnTo>
                    <a:pt x="12" y="211"/>
                  </a:lnTo>
                  <a:lnTo>
                    <a:pt x="14" y="202"/>
                  </a:lnTo>
                  <a:lnTo>
                    <a:pt x="15" y="192"/>
                  </a:lnTo>
                  <a:lnTo>
                    <a:pt x="19" y="184"/>
                  </a:lnTo>
                  <a:lnTo>
                    <a:pt x="20" y="174"/>
                  </a:lnTo>
                  <a:lnTo>
                    <a:pt x="22" y="164"/>
                  </a:lnTo>
                  <a:lnTo>
                    <a:pt x="24" y="154"/>
                  </a:lnTo>
                  <a:lnTo>
                    <a:pt x="27" y="144"/>
                  </a:lnTo>
                  <a:lnTo>
                    <a:pt x="27" y="132"/>
                  </a:lnTo>
                  <a:lnTo>
                    <a:pt x="29" y="120"/>
                  </a:lnTo>
                  <a:lnTo>
                    <a:pt x="30" y="110"/>
                  </a:lnTo>
                  <a:lnTo>
                    <a:pt x="32" y="100"/>
                  </a:lnTo>
                  <a:lnTo>
                    <a:pt x="32" y="88"/>
                  </a:lnTo>
                  <a:lnTo>
                    <a:pt x="32" y="78"/>
                  </a:lnTo>
                  <a:lnTo>
                    <a:pt x="32" y="68"/>
                  </a:lnTo>
                  <a:lnTo>
                    <a:pt x="34" y="60"/>
                  </a:lnTo>
                  <a:lnTo>
                    <a:pt x="32" y="50"/>
                  </a:lnTo>
                  <a:lnTo>
                    <a:pt x="32" y="40"/>
                  </a:lnTo>
                  <a:lnTo>
                    <a:pt x="30" y="31"/>
                  </a:lnTo>
                  <a:lnTo>
                    <a:pt x="30" y="25"/>
                  </a:lnTo>
                  <a:lnTo>
                    <a:pt x="25" y="10"/>
                  </a:lnTo>
                  <a:lnTo>
                    <a:pt x="2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4" name="Freeform 116"/>
            <p:cNvSpPr>
              <a:spLocks/>
            </p:cNvSpPr>
            <p:nvPr/>
          </p:nvSpPr>
          <p:spPr bwMode="auto">
            <a:xfrm>
              <a:off x="4616" y="2072"/>
              <a:ext cx="15" cy="8"/>
            </a:xfrm>
            <a:custGeom>
              <a:avLst/>
              <a:gdLst>
                <a:gd name="T0" fmla="*/ 4 w 30"/>
                <a:gd name="T1" fmla="*/ 2 h 16"/>
                <a:gd name="T2" fmla="*/ 3 w 30"/>
                <a:gd name="T3" fmla="*/ 1 h 16"/>
                <a:gd name="T4" fmla="*/ 3 w 30"/>
                <a:gd name="T5" fmla="*/ 1 h 16"/>
                <a:gd name="T6" fmla="*/ 2 w 30"/>
                <a:gd name="T7" fmla="*/ 0 h 16"/>
                <a:gd name="T8" fmla="*/ 0 w 3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30" y="16"/>
                  </a:moveTo>
                  <a:lnTo>
                    <a:pt x="24" y="7"/>
                  </a:lnTo>
                  <a:lnTo>
                    <a:pt x="17" y="4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5" name="Freeform 117"/>
            <p:cNvSpPr>
              <a:spLocks/>
            </p:cNvSpPr>
            <p:nvPr/>
          </p:nvSpPr>
          <p:spPr bwMode="auto">
            <a:xfrm>
              <a:off x="2665" y="1233"/>
              <a:ext cx="7" cy="2"/>
            </a:xfrm>
            <a:custGeom>
              <a:avLst/>
              <a:gdLst>
                <a:gd name="T0" fmla="*/ 1 w 15"/>
                <a:gd name="T1" fmla="*/ 0 h 5"/>
                <a:gd name="T2" fmla="*/ 0 w 15"/>
                <a:gd name="T3" fmla="*/ 0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4"/>
                  </a:moveTo>
                  <a:lnTo>
                    <a:pt x="6" y="0"/>
                  </a:lnTo>
                  <a:lnTo>
                    <a:pt x="0" y="5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6" name="Freeform 118"/>
            <p:cNvSpPr>
              <a:spLocks/>
            </p:cNvSpPr>
            <p:nvPr/>
          </p:nvSpPr>
          <p:spPr bwMode="auto">
            <a:xfrm>
              <a:off x="2618" y="1235"/>
              <a:ext cx="47" cy="200"/>
            </a:xfrm>
            <a:custGeom>
              <a:avLst/>
              <a:gdLst>
                <a:gd name="T0" fmla="*/ 12 w 94"/>
                <a:gd name="T1" fmla="*/ 0 h 400"/>
                <a:gd name="T2" fmla="*/ 12 w 94"/>
                <a:gd name="T3" fmla="*/ 0 h 400"/>
                <a:gd name="T4" fmla="*/ 11 w 94"/>
                <a:gd name="T5" fmla="*/ 1 h 400"/>
                <a:gd name="T6" fmla="*/ 10 w 94"/>
                <a:gd name="T7" fmla="*/ 2 h 400"/>
                <a:gd name="T8" fmla="*/ 10 w 94"/>
                <a:gd name="T9" fmla="*/ 4 h 400"/>
                <a:gd name="T10" fmla="*/ 9 w 94"/>
                <a:gd name="T11" fmla="*/ 5 h 400"/>
                <a:gd name="T12" fmla="*/ 8 w 94"/>
                <a:gd name="T13" fmla="*/ 7 h 400"/>
                <a:gd name="T14" fmla="*/ 7 w 94"/>
                <a:gd name="T15" fmla="*/ 8 h 400"/>
                <a:gd name="T16" fmla="*/ 7 w 94"/>
                <a:gd name="T17" fmla="*/ 10 h 400"/>
                <a:gd name="T18" fmla="*/ 6 w 94"/>
                <a:gd name="T19" fmla="*/ 11 h 400"/>
                <a:gd name="T20" fmla="*/ 6 w 94"/>
                <a:gd name="T21" fmla="*/ 13 h 400"/>
                <a:gd name="T22" fmla="*/ 5 w 94"/>
                <a:gd name="T23" fmla="*/ 14 h 400"/>
                <a:gd name="T24" fmla="*/ 4 w 94"/>
                <a:gd name="T25" fmla="*/ 16 h 400"/>
                <a:gd name="T26" fmla="*/ 4 w 94"/>
                <a:gd name="T27" fmla="*/ 18 h 400"/>
                <a:gd name="T28" fmla="*/ 3 w 94"/>
                <a:gd name="T29" fmla="*/ 20 h 400"/>
                <a:gd name="T30" fmla="*/ 3 w 94"/>
                <a:gd name="T31" fmla="*/ 21 h 400"/>
                <a:gd name="T32" fmla="*/ 2 w 94"/>
                <a:gd name="T33" fmla="*/ 24 h 400"/>
                <a:gd name="T34" fmla="*/ 2 w 94"/>
                <a:gd name="T35" fmla="*/ 25 h 400"/>
                <a:gd name="T36" fmla="*/ 2 w 94"/>
                <a:gd name="T37" fmla="*/ 26 h 400"/>
                <a:gd name="T38" fmla="*/ 1 w 94"/>
                <a:gd name="T39" fmla="*/ 27 h 400"/>
                <a:gd name="T40" fmla="*/ 1 w 94"/>
                <a:gd name="T41" fmla="*/ 28 h 400"/>
                <a:gd name="T42" fmla="*/ 1 w 94"/>
                <a:gd name="T43" fmla="*/ 29 h 400"/>
                <a:gd name="T44" fmla="*/ 1 w 94"/>
                <a:gd name="T45" fmla="*/ 30 h 400"/>
                <a:gd name="T46" fmla="*/ 1 w 94"/>
                <a:gd name="T47" fmla="*/ 32 h 400"/>
                <a:gd name="T48" fmla="*/ 1 w 94"/>
                <a:gd name="T49" fmla="*/ 33 h 400"/>
                <a:gd name="T50" fmla="*/ 1 w 94"/>
                <a:gd name="T51" fmla="*/ 34 h 400"/>
                <a:gd name="T52" fmla="*/ 0 w 94"/>
                <a:gd name="T53" fmla="*/ 36 h 400"/>
                <a:gd name="T54" fmla="*/ 0 w 94"/>
                <a:gd name="T55" fmla="*/ 37 h 400"/>
                <a:gd name="T56" fmla="*/ 0 w 94"/>
                <a:gd name="T57" fmla="*/ 38 h 400"/>
                <a:gd name="T58" fmla="*/ 0 w 94"/>
                <a:gd name="T59" fmla="*/ 39 h 400"/>
                <a:gd name="T60" fmla="*/ 0 w 94"/>
                <a:gd name="T61" fmla="*/ 41 h 400"/>
                <a:gd name="T62" fmla="*/ 0 w 94"/>
                <a:gd name="T63" fmla="*/ 42 h 400"/>
                <a:gd name="T64" fmla="*/ 0 w 94"/>
                <a:gd name="T65" fmla="*/ 44 h 400"/>
                <a:gd name="T66" fmla="*/ 0 w 94"/>
                <a:gd name="T67" fmla="*/ 45 h 400"/>
                <a:gd name="T68" fmla="*/ 0 w 94"/>
                <a:gd name="T69" fmla="*/ 47 h 400"/>
                <a:gd name="T70" fmla="*/ 0 w 94"/>
                <a:gd name="T71" fmla="*/ 49 h 400"/>
                <a:gd name="T72" fmla="*/ 1 w 94"/>
                <a:gd name="T73" fmla="*/ 50 h 40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4" h="400">
                  <a:moveTo>
                    <a:pt x="94" y="0"/>
                  </a:moveTo>
                  <a:lnTo>
                    <a:pt x="90" y="0"/>
                  </a:lnTo>
                  <a:lnTo>
                    <a:pt x="87" y="5"/>
                  </a:lnTo>
                  <a:lnTo>
                    <a:pt x="80" y="14"/>
                  </a:lnTo>
                  <a:lnTo>
                    <a:pt x="75" y="26"/>
                  </a:lnTo>
                  <a:lnTo>
                    <a:pt x="67" y="39"/>
                  </a:lnTo>
                  <a:lnTo>
                    <a:pt x="58" y="56"/>
                  </a:lnTo>
                  <a:lnTo>
                    <a:pt x="53" y="64"/>
                  </a:lnTo>
                  <a:lnTo>
                    <a:pt x="50" y="74"/>
                  </a:lnTo>
                  <a:lnTo>
                    <a:pt x="45" y="86"/>
                  </a:lnTo>
                  <a:lnTo>
                    <a:pt x="42" y="99"/>
                  </a:lnTo>
                  <a:lnTo>
                    <a:pt x="37" y="109"/>
                  </a:lnTo>
                  <a:lnTo>
                    <a:pt x="32" y="123"/>
                  </a:lnTo>
                  <a:lnTo>
                    <a:pt x="27" y="138"/>
                  </a:lnTo>
                  <a:lnTo>
                    <a:pt x="22" y="153"/>
                  </a:lnTo>
                  <a:lnTo>
                    <a:pt x="17" y="168"/>
                  </a:lnTo>
                  <a:lnTo>
                    <a:pt x="13" y="185"/>
                  </a:lnTo>
                  <a:lnTo>
                    <a:pt x="11" y="193"/>
                  </a:lnTo>
                  <a:lnTo>
                    <a:pt x="10" y="202"/>
                  </a:lnTo>
                  <a:lnTo>
                    <a:pt x="8" y="212"/>
                  </a:lnTo>
                  <a:lnTo>
                    <a:pt x="8" y="222"/>
                  </a:lnTo>
                  <a:lnTo>
                    <a:pt x="6" y="230"/>
                  </a:lnTo>
                  <a:lnTo>
                    <a:pt x="5" y="240"/>
                  </a:lnTo>
                  <a:lnTo>
                    <a:pt x="3" y="250"/>
                  </a:lnTo>
                  <a:lnTo>
                    <a:pt x="3" y="260"/>
                  </a:lnTo>
                  <a:lnTo>
                    <a:pt x="1" y="270"/>
                  </a:lnTo>
                  <a:lnTo>
                    <a:pt x="0" y="281"/>
                  </a:lnTo>
                  <a:lnTo>
                    <a:pt x="0" y="291"/>
                  </a:lnTo>
                  <a:lnTo>
                    <a:pt x="0" y="302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0" y="336"/>
                  </a:lnTo>
                  <a:lnTo>
                    <a:pt x="0" y="348"/>
                  </a:lnTo>
                  <a:lnTo>
                    <a:pt x="0" y="359"/>
                  </a:lnTo>
                  <a:lnTo>
                    <a:pt x="0" y="373"/>
                  </a:lnTo>
                  <a:lnTo>
                    <a:pt x="0" y="385"/>
                  </a:lnTo>
                  <a:lnTo>
                    <a:pt x="1" y="40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7" name="Freeform 119"/>
            <p:cNvSpPr>
              <a:spLocks/>
            </p:cNvSpPr>
            <p:nvPr/>
          </p:nvSpPr>
          <p:spPr bwMode="auto">
            <a:xfrm>
              <a:off x="2619" y="1435"/>
              <a:ext cx="6" cy="5"/>
            </a:xfrm>
            <a:custGeom>
              <a:avLst/>
              <a:gdLst>
                <a:gd name="T0" fmla="*/ 0 w 12"/>
                <a:gd name="T1" fmla="*/ 0 h 10"/>
                <a:gd name="T2" fmla="*/ 1 w 12"/>
                <a:gd name="T3" fmla="*/ 1 h 10"/>
                <a:gd name="T4" fmla="*/ 2 w 12"/>
                <a:gd name="T5" fmla="*/ 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4" y="6"/>
                  </a:lnTo>
                  <a:lnTo>
                    <a:pt x="12" y="1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8" name="Freeform 120"/>
            <p:cNvSpPr>
              <a:spLocks/>
            </p:cNvSpPr>
            <p:nvPr/>
          </p:nvSpPr>
          <p:spPr bwMode="auto">
            <a:xfrm>
              <a:off x="2625" y="1434"/>
              <a:ext cx="5" cy="6"/>
            </a:xfrm>
            <a:custGeom>
              <a:avLst/>
              <a:gdLst>
                <a:gd name="T0" fmla="*/ 0 w 10"/>
                <a:gd name="T1" fmla="*/ 2 h 12"/>
                <a:gd name="T2" fmla="*/ 1 w 10"/>
                <a:gd name="T3" fmla="*/ 1 h 12"/>
                <a:gd name="T4" fmla="*/ 2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lnTo>
                    <a:pt x="7" y="8"/>
                  </a:lnTo>
                  <a:lnTo>
                    <a:pt x="1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59" name="Freeform 121"/>
            <p:cNvSpPr>
              <a:spLocks/>
            </p:cNvSpPr>
            <p:nvPr/>
          </p:nvSpPr>
          <p:spPr bwMode="auto">
            <a:xfrm>
              <a:off x="2629" y="1242"/>
              <a:ext cx="44" cy="192"/>
            </a:xfrm>
            <a:custGeom>
              <a:avLst/>
              <a:gdLst>
                <a:gd name="T0" fmla="*/ 1 w 88"/>
                <a:gd name="T1" fmla="*/ 48 h 384"/>
                <a:gd name="T2" fmla="*/ 0 w 88"/>
                <a:gd name="T3" fmla="*/ 47 h 384"/>
                <a:gd name="T4" fmla="*/ 0 w 88"/>
                <a:gd name="T5" fmla="*/ 45 h 384"/>
                <a:gd name="T6" fmla="*/ 0 w 88"/>
                <a:gd name="T7" fmla="*/ 44 h 384"/>
                <a:gd name="T8" fmla="*/ 0 w 88"/>
                <a:gd name="T9" fmla="*/ 42 h 384"/>
                <a:gd name="T10" fmla="*/ 0 w 88"/>
                <a:gd name="T11" fmla="*/ 41 h 384"/>
                <a:gd name="T12" fmla="*/ 0 w 88"/>
                <a:gd name="T13" fmla="*/ 39 h 384"/>
                <a:gd name="T14" fmla="*/ 0 w 88"/>
                <a:gd name="T15" fmla="*/ 38 h 384"/>
                <a:gd name="T16" fmla="*/ 0 w 88"/>
                <a:gd name="T17" fmla="*/ 37 h 384"/>
                <a:gd name="T18" fmla="*/ 0 w 88"/>
                <a:gd name="T19" fmla="*/ 35 h 384"/>
                <a:gd name="T20" fmla="*/ 0 w 88"/>
                <a:gd name="T21" fmla="*/ 34 h 384"/>
                <a:gd name="T22" fmla="*/ 1 w 88"/>
                <a:gd name="T23" fmla="*/ 33 h 384"/>
                <a:gd name="T24" fmla="*/ 1 w 88"/>
                <a:gd name="T25" fmla="*/ 32 h 384"/>
                <a:gd name="T26" fmla="*/ 1 w 88"/>
                <a:gd name="T27" fmla="*/ 30 h 384"/>
                <a:gd name="T28" fmla="*/ 1 w 88"/>
                <a:gd name="T29" fmla="*/ 29 h 384"/>
                <a:gd name="T30" fmla="*/ 1 w 88"/>
                <a:gd name="T31" fmla="*/ 28 h 384"/>
                <a:gd name="T32" fmla="*/ 2 w 88"/>
                <a:gd name="T33" fmla="*/ 27 h 384"/>
                <a:gd name="T34" fmla="*/ 2 w 88"/>
                <a:gd name="T35" fmla="*/ 26 h 384"/>
                <a:gd name="T36" fmla="*/ 2 w 88"/>
                <a:gd name="T37" fmla="*/ 25 h 384"/>
                <a:gd name="T38" fmla="*/ 2 w 88"/>
                <a:gd name="T39" fmla="*/ 23 h 384"/>
                <a:gd name="T40" fmla="*/ 2 w 88"/>
                <a:gd name="T41" fmla="*/ 22 h 384"/>
                <a:gd name="T42" fmla="*/ 2 w 88"/>
                <a:gd name="T43" fmla="*/ 21 h 384"/>
                <a:gd name="T44" fmla="*/ 3 w 88"/>
                <a:gd name="T45" fmla="*/ 19 h 384"/>
                <a:gd name="T46" fmla="*/ 4 w 88"/>
                <a:gd name="T47" fmla="*/ 17 h 384"/>
                <a:gd name="T48" fmla="*/ 4 w 88"/>
                <a:gd name="T49" fmla="*/ 15 h 384"/>
                <a:gd name="T50" fmla="*/ 5 w 88"/>
                <a:gd name="T51" fmla="*/ 13 h 384"/>
                <a:gd name="T52" fmla="*/ 5 w 88"/>
                <a:gd name="T53" fmla="*/ 12 h 384"/>
                <a:gd name="T54" fmla="*/ 6 w 88"/>
                <a:gd name="T55" fmla="*/ 10 h 384"/>
                <a:gd name="T56" fmla="*/ 6 w 88"/>
                <a:gd name="T57" fmla="*/ 9 h 384"/>
                <a:gd name="T58" fmla="*/ 7 w 88"/>
                <a:gd name="T59" fmla="*/ 8 h 384"/>
                <a:gd name="T60" fmla="*/ 8 w 88"/>
                <a:gd name="T61" fmla="*/ 7 h 384"/>
                <a:gd name="T62" fmla="*/ 8 w 88"/>
                <a:gd name="T63" fmla="*/ 5 h 384"/>
                <a:gd name="T64" fmla="*/ 9 w 88"/>
                <a:gd name="T65" fmla="*/ 3 h 384"/>
                <a:gd name="T66" fmla="*/ 10 w 88"/>
                <a:gd name="T67" fmla="*/ 2 h 384"/>
                <a:gd name="T68" fmla="*/ 11 w 88"/>
                <a:gd name="T69" fmla="*/ 1 h 384"/>
                <a:gd name="T70" fmla="*/ 11 w 88"/>
                <a:gd name="T71" fmla="*/ 0 h 384"/>
                <a:gd name="T72" fmla="*/ 11 w 88"/>
                <a:gd name="T73" fmla="*/ 0 h 38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8" h="384">
                  <a:moveTo>
                    <a:pt x="1" y="384"/>
                  </a:moveTo>
                  <a:lnTo>
                    <a:pt x="0" y="371"/>
                  </a:lnTo>
                  <a:lnTo>
                    <a:pt x="0" y="359"/>
                  </a:lnTo>
                  <a:lnTo>
                    <a:pt x="0" y="345"/>
                  </a:lnTo>
                  <a:lnTo>
                    <a:pt x="0" y="335"/>
                  </a:lnTo>
                  <a:lnTo>
                    <a:pt x="0" y="324"/>
                  </a:lnTo>
                  <a:lnTo>
                    <a:pt x="0" y="312"/>
                  </a:lnTo>
                  <a:lnTo>
                    <a:pt x="0" y="302"/>
                  </a:lnTo>
                  <a:lnTo>
                    <a:pt x="0" y="292"/>
                  </a:lnTo>
                  <a:lnTo>
                    <a:pt x="0" y="280"/>
                  </a:lnTo>
                  <a:lnTo>
                    <a:pt x="0" y="270"/>
                  </a:lnTo>
                  <a:lnTo>
                    <a:pt x="1" y="260"/>
                  </a:lnTo>
                  <a:lnTo>
                    <a:pt x="3" y="250"/>
                  </a:lnTo>
                  <a:lnTo>
                    <a:pt x="3" y="240"/>
                  </a:lnTo>
                  <a:lnTo>
                    <a:pt x="5" y="230"/>
                  </a:lnTo>
                  <a:lnTo>
                    <a:pt x="6" y="221"/>
                  </a:lnTo>
                  <a:lnTo>
                    <a:pt x="10" y="213"/>
                  </a:lnTo>
                  <a:lnTo>
                    <a:pt x="10" y="203"/>
                  </a:lnTo>
                  <a:lnTo>
                    <a:pt x="11" y="193"/>
                  </a:lnTo>
                  <a:lnTo>
                    <a:pt x="13" y="184"/>
                  </a:lnTo>
                  <a:lnTo>
                    <a:pt x="15" y="176"/>
                  </a:lnTo>
                  <a:lnTo>
                    <a:pt x="16" y="161"/>
                  </a:lnTo>
                  <a:lnTo>
                    <a:pt x="21" y="146"/>
                  </a:lnTo>
                  <a:lnTo>
                    <a:pt x="25" y="131"/>
                  </a:lnTo>
                  <a:lnTo>
                    <a:pt x="30" y="117"/>
                  </a:lnTo>
                  <a:lnTo>
                    <a:pt x="35" y="104"/>
                  </a:lnTo>
                  <a:lnTo>
                    <a:pt x="40" y="94"/>
                  </a:lnTo>
                  <a:lnTo>
                    <a:pt x="43" y="80"/>
                  </a:lnTo>
                  <a:lnTo>
                    <a:pt x="48" y="70"/>
                  </a:lnTo>
                  <a:lnTo>
                    <a:pt x="52" y="60"/>
                  </a:lnTo>
                  <a:lnTo>
                    <a:pt x="57" y="52"/>
                  </a:lnTo>
                  <a:lnTo>
                    <a:pt x="63" y="35"/>
                  </a:lnTo>
                  <a:lnTo>
                    <a:pt x="72" y="23"/>
                  </a:lnTo>
                  <a:lnTo>
                    <a:pt x="77" y="12"/>
                  </a:lnTo>
                  <a:lnTo>
                    <a:pt x="82" y="5"/>
                  </a:lnTo>
                  <a:lnTo>
                    <a:pt x="85" y="0"/>
                  </a:lnTo>
                  <a:lnTo>
                    <a:pt x="88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0" name="Freeform 122"/>
            <p:cNvSpPr>
              <a:spLocks/>
            </p:cNvSpPr>
            <p:nvPr/>
          </p:nvSpPr>
          <p:spPr bwMode="auto">
            <a:xfrm>
              <a:off x="2672" y="1234"/>
              <a:ext cx="2" cy="8"/>
            </a:xfrm>
            <a:custGeom>
              <a:avLst/>
              <a:gdLst>
                <a:gd name="T0" fmla="*/ 1 w 3"/>
                <a:gd name="T1" fmla="*/ 2 h 15"/>
                <a:gd name="T2" fmla="*/ 1 w 3"/>
                <a:gd name="T3" fmla="*/ 1 h 15"/>
                <a:gd name="T4" fmla="*/ 0 w 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5">
                  <a:moveTo>
                    <a:pt x="1" y="15"/>
                  </a:move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1" name="Freeform 123"/>
            <p:cNvSpPr>
              <a:spLocks/>
            </p:cNvSpPr>
            <p:nvPr/>
          </p:nvSpPr>
          <p:spPr bwMode="auto">
            <a:xfrm>
              <a:off x="2674" y="1441"/>
              <a:ext cx="6" cy="5"/>
            </a:xfrm>
            <a:custGeom>
              <a:avLst/>
              <a:gdLst>
                <a:gd name="T0" fmla="*/ 0 w 12"/>
                <a:gd name="T1" fmla="*/ 2 h 10"/>
                <a:gd name="T2" fmla="*/ 1 w 12"/>
                <a:gd name="T3" fmla="*/ 1 h 10"/>
                <a:gd name="T4" fmla="*/ 2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lnTo>
                    <a:pt x="7" y="7"/>
                  </a:lnTo>
                  <a:lnTo>
                    <a:pt x="12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2" name="Freeform 124"/>
            <p:cNvSpPr>
              <a:spLocks/>
            </p:cNvSpPr>
            <p:nvPr/>
          </p:nvSpPr>
          <p:spPr bwMode="auto">
            <a:xfrm>
              <a:off x="2680" y="1209"/>
              <a:ext cx="132" cy="232"/>
            </a:xfrm>
            <a:custGeom>
              <a:avLst/>
              <a:gdLst>
                <a:gd name="T0" fmla="*/ 0 w 263"/>
                <a:gd name="T1" fmla="*/ 58 h 463"/>
                <a:gd name="T2" fmla="*/ 0 w 263"/>
                <a:gd name="T3" fmla="*/ 56 h 463"/>
                <a:gd name="T4" fmla="*/ 1 w 263"/>
                <a:gd name="T5" fmla="*/ 55 h 463"/>
                <a:gd name="T6" fmla="*/ 1 w 263"/>
                <a:gd name="T7" fmla="*/ 53 h 463"/>
                <a:gd name="T8" fmla="*/ 1 w 263"/>
                <a:gd name="T9" fmla="*/ 51 h 463"/>
                <a:gd name="T10" fmla="*/ 1 w 263"/>
                <a:gd name="T11" fmla="*/ 49 h 463"/>
                <a:gd name="T12" fmla="*/ 2 w 263"/>
                <a:gd name="T13" fmla="*/ 48 h 463"/>
                <a:gd name="T14" fmla="*/ 2 w 263"/>
                <a:gd name="T15" fmla="*/ 46 h 463"/>
                <a:gd name="T16" fmla="*/ 3 w 263"/>
                <a:gd name="T17" fmla="*/ 45 h 463"/>
                <a:gd name="T18" fmla="*/ 3 w 263"/>
                <a:gd name="T19" fmla="*/ 43 h 463"/>
                <a:gd name="T20" fmla="*/ 4 w 263"/>
                <a:gd name="T21" fmla="*/ 41 h 463"/>
                <a:gd name="T22" fmla="*/ 4 w 263"/>
                <a:gd name="T23" fmla="*/ 39 h 463"/>
                <a:gd name="T24" fmla="*/ 5 w 263"/>
                <a:gd name="T25" fmla="*/ 38 h 463"/>
                <a:gd name="T26" fmla="*/ 5 w 263"/>
                <a:gd name="T27" fmla="*/ 37 h 463"/>
                <a:gd name="T28" fmla="*/ 6 w 263"/>
                <a:gd name="T29" fmla="*/ 35 h 463"/>
                <a:gd name="T30" fmla="*/ 7 w 263"/>
                <a:gd name="T31" fmla="*/ 34 h 463"/>
                <a:gd name="T32" fmla="*/ 7 w 263"/>
                <a:gd name="T33" fmla="*/ 33 h 463"/>
                <a:gd name="T34" fmla="*/ 8 w 263"/>
                <a:gd name="T35" fmla="*/ 31 h 463"/>
                <a:gd name="T36" fmla="*/ 8 w 263"/>
                <a:gd name="T37" fmla="*/ 30 h 463"/>
                <a:gd name="T38" fmla="*/ 9 w 263"/>
                <a:gd name="T39" fmla="*/ 28 h 463"/>
                <a:gd name="T40" fmla="*/ 10 w 263"/>
                <a:gd name="T41" fmla="*/ 27 h 463"/>
                <a:gd name="T42" fmla="*/ 10 w 263"/>
                <a:gd name="T43" fmla="*/ 26 h 463"/>
                <a:gd name="T44" fmla="*/ 11 w 263"/>
                <a:gd name="T45" fmla="*/ 25 h 463"/>
                <a:gd name="T46" fmla="*/ 12 w 263"/>
                <a:gd name="T47" fmla="*/ 24 h 463"/>
                <a:gd name="T48" fmla="*/ 12 w 263"/>
                <a:gd name="T49" fmla="*/ 23 h 463"/>
                <a:gd name="T50" fmla="*/ 13 w 263"/>
                <a:gd name="T51" fmla="*/ 21 h 463"/>
                <a:gd name="T52" fmla="*/ 14 w 263"/>
                <a:gd name="T53" fmla="*/ 20 h 463"/>
                <a:gd name="T54" fmla="*/ 14 w 263"/>
                <a:gd name="T55" fmla="*/ 19 h 463"/>
                <a:gd name="T56" fmla="*/ 15 w 263"/>
                <a:gd name="T57" fmla="*/ 18 h 463"/>
                <a:gd name="T58" fmla="*/ 17 w 263"/>
                <a:gd name="T59" fmla="*/ 16 h 463"/>
                <a:gd name="T60" fmla="*/ 18 w 263"/>
                <a:gd name="T61" fmla="*/ 15 h 463"/>
                <a:gd name="T62" fmla="*/ 20 w 263"/>
                <a:gd name="T63" fmla="*/ 13 h 463"/>
                <a:gd name="T64" fmla="*/ 21 w 263"/>
                <a:gd name="T65" fmla="*/ 11 h 463"/>
                <a:gd name="T66" fmla="*/ 22 w 263"/>
                <a:gd name="T67" fmla="*/ 10 h 463"/>
                <a:gd name="T68" fmla="*/ 24 w 263"/>
                <a:gd name="T69" fmla="*/ 8 h 463"/>
                <a:gd name="T70" fmla="*/ 25 w 263"/>
                <a:gd name="T71" fmla="*/ 7 h 463"/>
                <a:gd name="T72" fmla="*/ 26 w 263"/>
                <a:gd name="T73" fmla="*/ 6 h 463"/>
                <a:gd name="T74" fmla="*/ 27 w 263"/>
                <a:gd name="T75" fmla="*/ 4 h 463"/>
                <a:gd name="T76" fmla="*/ 29 w 263"/>
                <a:gd name="T77" fmla="*/ 4 h 463"/>
                <a:gd name="T78" fmla="*/ 29 w 263"/>
                <a:gd name="T79" fmla="*/ 3 h 463"/>
                <a:gd name="T80" fmla="*/ 30 w 263"/>
                <a:gd name="T81" fmla="*/ 2 h 463"/>
                <a:gd name="T82" fmla="*/ 31 w 263"/>
                <a:gd name="T83" fmla="*/ 2 h 463"/>
                <a:gd name="T84" fmla="*/ 32 w 263"/>
                <a:gd name="T85" fmla="*/ 1 h 463"/>
                <a:gd name="T86" fmla="*/ 33 w 263"/>
                <a:gd name="T87" fmla="*/ 0 h 463"/>
                <a:gd name="T88" fmla="*/ 33 w 263"/>
                <a:gd name="T89" fmla="*/ 0 h 46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3" h="463">
                  <a:moveTo>
                    <a:pt x="0" y="463"/>
                  </a:moveTo>
                  <a:lnTo>
                    <a:pt x="0" y="448"/>
                  </a:lnTo>
                  <a:lnTo>
                    <a:pt x="2" y="433"/>
                  </a:lnTo>
                  <a:lnTo>
                    <a:pt x="3" y="418"/>
                  </a:lnTo>
                  <a:lnTo>
                    <a:pt x="7" y="405"/>
                  </a:lnTo>
                  <a:lnTo>
                    <a:pt x="8" y="390"/>
                  </a:lnTo>
                  <a:lnTo>
                    <a:pt x="12" y="378"/>
                  </a:lnTo>
                  <a:lnTo>
                    <a:pt x="15" y="364"/>
                  </a:lnTo>
                  <a:lnTo>
                    <a:pt x="20" y="353"/>
                  </a:lnTo>
                  <a:lnTo>
                    <a:pt x="22" y="338"/>
                  </a:lnTo>
                  <a:lnTo>
                    <a:pt x="25" y="326"/>
                  </a:lnTo>
                  <a:lnTo>
                    <a:pt x="28" y="312"/>
                  </a:lnTo>
                  <a:lnTo>
                    <a:pt x="33" y="302"/>
                  </a:lnTo>
                  <a:lnTo>
                    <a:pt x="38" y="289"/>
                  </a:lnTo>
                  <a:lnTo>
                    <a:pt x="44" y="277"/>
                  </a:lnTo>
                  <a:lnTo>
                    <a:pt x="49" y="267"/>
                  </a:lnTo>
                  <a:lnTo>
                    <a:pt x="54" y="257"/>
                  </a:lnTo>
                  <a:lnTo>
                    <a:pt x="59" y="245"/>
                  </a:lnTo>
                  <a:lnTo>
                    <a:pt x="64" y="234"/>
                  </a:lnTo>
                  <a:lnTo>
                    <a:pt x="69" y="223"/>
                  </a:lnTo>
                  <a:lnTo>
                    <a:pt x="74" y="213"/>
                  </a:lnTo>
                  <a:lnTo>
                    <a:pt x="79" y="203"/>
                  </a:lnTo>
                  <a:lnTo>
                    <a:pt x="84" y="193"/>
                  </a:lnTo>
                  <a:lnTo>
                    <a:pt x="89" y="185"/>
                  </a:lnTo>
                  <a:lnTo>
                    <a:pt x="96" y="177"/>
                  </a:lnTo>
                  <a:lnTo>
                    <a:pt x="101" y="166"/>
                  </a:lnTo>
                  <a:lnTo>
                    <a:pt x="106" y="158"/>
                  </a:lnTo>
                  <a:lnTo>
                    <a:pt x="112" y="150"/>
                  </a:lnTo>
                  <a:lnTo>
                    <a:pt x="119" y="141"/>
                  </a:lnTo>
                  <a:lnTo>
                    <a:pt x="129" y="126"/>
                  </a:lnTo>
                  <a:lnTo>
                    <a:pt x="143" y="113"/>
                  </a:lnTo>
                  <a:lnTo>
                    <a:pt x="153" y="98"/>
                  </a:lnTo>
                  <a:lnTo>
                    <a:pt x="164" y="84"/>
                  </a:lnTo>
                  <a:lnTo>
                    <a:pt x="174" y="73"/>
                  </a:lnTo>
                  <a:lnTo>
                    <a:pt x="186" y="62"/>
                  </a:lnTo>
                  <a:lnTo>
                    <a:pt x="195" y="51"/>
                  </a:lnTo>
                  <a:lnTo>
                    <a:pt x="205" y="42"/>
                  </a:lnTo>
                  <a:lnTo>
                    <a:pt x="215" y="32"/>
                  </a:lnTo>
                  <a:lnTo>
                    <a:pt x="225" y="27"/>
                  </a:lnTo>
                  <a:lnTo>
                    <a:pt x="231" y="19"/>
                  </a:lnTo>
                  <a:lnTo>
                    <a:pt x="238" y="14"/>
                  </a:lnTo>
                  <a:lnTo>
                    <a:pt x="245" y="9"/>
                  </a:lnTo>
                  <a:lnTo>
                    <a:pt x="252" y="5"/>
                  </a:lnTo>
                  <a:lnTo>
                    <a:pt x="258" y="0"/>
                  </a:lnTo>
                  <a:lnTo>
                    <a:pt x="263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3" name="Freeform 125"/>
            <p:cNvSpPr>
              <a:spLocks/>
            </p:cNvSpPr>
            <p:nvPr/>
          </p:nvSpPr>
          <p:spPr bwMode="auto">
            <a:xfrm>
              <a:off x="2812" y="1202"/>
              <a:ext cx="1" cy="7"/>
            </a:xfrm>
            <a:custGeom>
              <a:avLst/>
              <a:gdLst>
                <a:gd name="T0" fmla="*/ 0 w 4"/>
                <a:gd name="T1" fmla="*/ 2 h 13"/>
                <a:gd name="T2" fmla="*/ 0 w 4"/>
                <a:gd name="T3" fmla="*/ 1 h 13"/>
                <a:gd name="T4" fmla="*/ 0 w 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lnTo>
                    <a:pt x="4" y="7"/>
                  </a:lnTo>
                  <a:lnTo>
                    <a:pt x="4" y="0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4" name="Freeform 126"/>
            <p:cNvSpPr>
              <a:spLocks/>
            </p:cNvSpPr>
            <p:nvPr/>
          </p:nvSpPr>
          <p:spPr bwMode="auto">
            <a:xfrm>
              <a:off x="2806" y="1200"/>
              <a:ext cx="7" cy="2"/>
            </a:xfrm>
            <a:custGeom>
              <a:avLst/>
              <a:gdLst>
                <a:gd name="T0" fmla="*/ 1 w 15"/>
                <a:gd name="T1" fmla="*/ 0 h 5"/>
                <a:gd name="T2" fmla="*/ 0 w 15"/>
                <a:gd name="T3" fmla="*/ 0 h 5"/>
                <a:gd name="T4" fmla="*/ 0 w 1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6" y="0"/>
                  </a:lnTo>
                  <a:lnTo>
                    <a:pt x="0" y="2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5" name="Freeform 127"/>
            <p:cNvSpPr>
              <a:spLocks/>
            </p:cNvSpPr>
            <p:nvPr/>
          </p:nvSpPr>
          <p:spPr bwMode="auto">
            <a:xfrm>
              <a:off x="2669" y="1201"/>
              <a:ext cx="137" cy="238"/>
            </a:xfrm>
            <a:custGeom>
              <a:avLst/>
              <a:gdLst>
                <a:gd name="T0" fmla="*/ 35 w 274"/>
                <a:gd name="T1" fmla="*/ 0 h 476"/>
                <a:gd name="T2" fmla="*/ 34 w 274"/>
                <a:gd name="T3" fmla="*/ 0 h 476"/>
                <a:gd name="T4" fmla="*/ 33 w 274"/>
                <a:gd name="T5" fmla="*/ 1 h 476"/>
                <a:gd name="T6" fmla="*/ 32 w 274"/>
                <a:gd name="T7" fmla="*/ 1 h 476"/>
                <a:gd name="T8" fmla="*/ 31 w 274"/>
                <a:gd name="T9" fmla="*/ 2 h 476"/>
                <a:gd name="T10" fmla="*/ 30 w 274"/>
                <a:gd name="T11" fmla="*/ 3 h 476"/>
                <a:gd name="T12" fmla="*/ 30 w 274"/>
                <a:gd name="T13" fmla="*/ 4 h 476"/>
                <a:gd name="T14" fmla="*/ 28 w 274"/>
                <a:gd name="T15" fmla="*/ 5 h 476"/>
                <a:gd name="T16" fmla="*/ 27 w 274"/>
                <a:gd name="T17" fmla="*/ 6 h 476"/>
                <a:gd name="T18" fmla="*/ 26 w 274"/>
                <a:gd name="T19" fmla="*/ 7 h 476"/>
                <a:gd name="T20" fmla="*/ 25 w 274"/>
                <a:gd name="T21" fmla="*/ 8 h 476"/>
                <a:gd name="T22" fmla="*/ 23 w 274"/>
                <a:gd name="T23" fmla="*/ 10 h 476"/>
                <a:gd name="T24" fmla="*/ 22 w 274"/>
                <a:gd name="T25" fmla="*/ 11 h 476"/>
                <a:gd name="T26" fmla="*/ 20 w 274"/>
                <a:gd name="T27" fmla="*/ 13 h 476"/>
                <a:gd name="T28" fmla="*/ 19 w 274"/>
                <a:gd name="T29" fmla="*/ 15 h 476"/>
                <a:gd name="T30" fmla="*/ 18 w 274"/>
                <a:gd name="T31" fmla="*/ 15 h 476"/>
                <a:gd name="T32" fmla="*/ 17 w 274"/>
                <a:gd name="T33" fmla="*/ 17 h 476"/>
                <a:gd name="T34" fmla="*/ 16 w 274"/>
                <a:gd name="T35" fmla="*/ 17 h 476"/>
                <a:gd name="T36" fmla="*/ 16 w 274"/>
                <a:gd name="T37" fmla="*/ 19 h 476"/>
                <a:gd name="T38" fmla="*/ 15 w 274"/>
                <a:gd name="T39" fmla="*/ 19 h 476"/>
                <a:gd name="T40" fmla="*/ 14 w 274"/>
                <a:gd name="T41" fmla="*/ 21 h 476"/>
                <a:gd name="T42" fmla="*/ 13 w 274"/>
                <a:gd name="T43" fmla="*/ 22 h 476"/>
                <a:gd name="T44" fmla="*/ 13 w 274"/>
                <a:gd name="T45" fmla="*/ 23 h 476"/>
                <a:gd name="T46" fmla="*/ 12 w 274"/>
                <a:gd name="T47" fmla="*/ 24 h 476"/>
                <a:gd name="T48" fmla="*/ 11 w 274"/>
                <a:gd name="T49" fmla="*/ 25 h 476"/>
                <a:gd name="T50" fmla="*/ 11 w 274"/>
                <a:gd name="T51" fmla="*/ 27 h 476"/>
                <a:gd name="T52" fmla="*/ 10 w 274"/>
                <a:gd name="T53" fmla="*/ 28 h 476"/>
                <a:gd name="T54" fmla="*/ 9 w 274"/>
                <a:gd name="T55" fmla="*/ 29 h 476"/>
                <a:gd name="T56" fmla="*/ 9 w 274"/>
                <a:gd name="T57" fmla="*/ 30 h 476"/>
                <a:gd name="T58" fmla="*/ 8 w 274"/>
                <a:gd name="T59" fmla="*/ 32 h 476"/>
                <a:gd name="T60" fmla="*/ 7 w 274"/>
                <a:gd name="T61" fmla="*/ 33 h 476"/>
                <a:gd name="T62" fmla="*/ 7 w 274"/>
                <a:gd name="T63" fmla="*/ 35 h 476"/>
                <a:gd name="T64" fmla="*/ 6 w 274"/>
                <a:gd name="T65" fmla="*/ 36 h 476"/>
                <a:gd name="T66" fmla="*/ 5 w 274"/>
                <a:gd name="T67" fmla="*/ 38 h 476"/>
                <a:gd name="T68" fmla="*/ 5 w 274"/>
                <a:gd name="T69" fmla="*/ 39 h 476"/>
                <a:gd name="T70" fmla="*/ 4 w 274"/>
                <a:gd name="T71" fmla="*/ 40 h 476"/>
                <a:gd name="T72" fmla="*/ 4 w 274"/>
                <a:gd name="T73" fmla="*/ 42 h 476"/>
                <a:gd name="T74" fmla="*/ 3 w 274"/>
                <a:gd name="T75" fmla="*/ 44 h 476"/>
                <a:gd name="T76" fmla="*/ 3 w 274"/>
                <a:gd name="T77" fmla="*/ 45 h 476"/>
                <a:gd name="T78" fmla="*/ 2 w 274"/>
                <a:gd name="T79" fmla="*/ 47 h 476"/>
                <a:gd name="T80" fmla="*/ 2 w 274"/>
                <a:gd name="T81" fmla="*/ 49 h 476"/>
                <a:gd name="T82" fmla="*/ 1 w 274"/>
                <a:gd name="T83" fmla="*/ 51 h 476"/>
                <a:gd name="T84" fmla="*/ 1 w 274"/>
                <a:gd name="T85" fmla="*/ 52 h 476"/>
                <a:gd name="T86" fmla="*/ 1 w 274"/>
                <a:gd name="T87" fmla="*/ 54 h 476"/>
                <a:gd name="T88" fmla="*/ 1 w 274"/>
                <a:gd name="T89" fmla="*/ 56 h 476"/>
                <a:gd name="T90" fmla="*/ 0 w 274"/>
                <a:gd name="T91" fmla="*/ 58 h 476"/>
                <a:gd name="T92" fmla="*/ 0 w 274"/>
                <a:gd name="T93" fmla="*/ 60 h 4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4" h="476">
                  <a:moveTo>
                    <a:pt x="274" y="0"/>
                  </a:moveTo>
                  <a:lnTo>
                    <a:pt x="269" y="0"/>
                  </a:lnTo>
                  <a:lnTo>
                    <a:pt x="260" y="6"/>
                  </a:lnTo>
                  <a:lnTo>
                    <a:pt x="253" y="8"/>
                  </a:lnTo>
                  <a:lnTo>
                    <a:pt x="248" y="15"/>
                  </a:lnTo>
                  <a:lnTo>
                    <a:pt x="240" y="20"/>
                  </a:lnTo>
                  <a:lnTo>
                    <a:pt x="233" y="28"/>
                  </a:lnTo>
                  <a:lnTo>
                    <a:pt x="223" y="33"/>
                  </a:lnTo>
                  <a:lnTo>
                    <a:pt x="213" y="43"/>
                  </a:lnTo>
                  <a:lnTo>
                    <a:pt x="203" y="52"/>
                  </a:lnTo>
                  <a:lnTo>
                    <a:pt x="193" y="63"/>
                  </a:lnTo>
                  <a:lnTo>
                    <a:pt x="181" y="73"/>
                  </a:lnTo>
                  <a:lnTo>
                    <a:pt x="170" y="87"/>
                  </a:lnTo>
                  <a:lnTo>
                    <a:pt x="158" y="100"/>
                  </a:lnTo>
                  <a:lnTo>
                    <a:pt x="148" y="115"/>
                  </a:lnTo>
                  <a:lnTo>
                    <a:pt x="141" y="120"/>
                  </a:lnTo>
                  <a:lnTo>
                    <a:pt x="134" y="129"/>
                  </a:lnTo>
                  <a:lnTo>
                    <a:pt x="128" y="135"/>
                  </a:lnTo>
                  <a:lnTo>
                    <a:pt x="123" y="146"/>
                  </a:lnTo>
                  <a:lnTo>
                    <a:pt x="116" y="152"/>
                  </a:lnTo>
                  <a:lnTo>
                    <a:pt x="109" y="161"/>
                  </a:lnTo>
                  <a:lnTo>
                    <a:pt x="104" y="171"/>
                  </a:lnTo>
                  <a:lnTo>
                    <a:pt x="99" y="181"/>
                  </a:lnTo>
                  <a:lnTo>
                    <a:pt x="92" y="189"/>
                  </a:lnTo>
                  <a:lnTo>
                    <a:pt x="87" y="199"/>
                  </a:lnTo>
                  <a:lnTo>
                    <a:pt x="81" y="209"/>
                  </a:lnTo>
                  <a:lnTo>
                    <a:pt x="76" y="219"/>
                  </a:lnTo>
                  <a:lnTo>
                    <a:pt x="71" y="229"/>
                  </a:lnTo>
                  <a:lnTo>
                    <a:pt x="66" y="239"/>
                  </a:lnTo>
                  <a:lnTo>
                    <a:pt x="60" y="251"/>
                  </a:lnTo>
                  <a:lnTo>
                    <a:pt x="55" y="263"/>
                  </a:lnTo>
                  <a:lnTo>
                    <a:pt x="50" y="273"/>
                  </a:lnTo>
                  <a:lnTo>
                    <a:pt x="45" y="285"/>
                  </a:lnTo>
                  <a:lnTo>
                    <a:pt x="40" y="297"/>
                  </a:lnTo>
                  <a:lnTo>
                    <a:pt x="35" y="308"/>
                  </a:lnTo>
                  <a:lnTo>
                    <a:pt x="30" y="320"/>
                  </a:lnTo>
                  <a:lnTo>
                    <a:pt x="27" y="333"/>
                  </a:lnTo>
                  <a:lnTo>
                    <a:pt x="24" y="345"/>
                  </a:lnTo>
                  <a:lnTo>
                    <a:pt x="20" y="360"/>
                  </a:lnTo>
                  <a:lnTo>
                    <a:pt x="15" y="372"/>
                  </a:lnTo>
                  <a:lnTo>
                    <a:pt x="12" y="385"/>
                  </a:lnTo>
                  <a:lnTo>
                    <a:pt x="8" y="401"/>
                  </a:lnTo>
                  <a:lnTo>
                    <a:pt x="7" y="416"/>
                  </a:lnTo>
                  <a:lnTo>
                    <a:pt x="3" y="429"/>
                  </a:lnTo>
                  <a:lnTo>
                    <a:pt x="2" y="444"/>
                  </a:lnTo>
                  <a:lnTo>
                    <a:pt x="0" y="459"/>
                  </a:lnTo>
                  <a:lnTo>
                    <a:pt x="0" y="476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6" name="Freeform 128"/>
            <p:cNvSpPr>
              <a:spLocks/>
            </p:cNvSpPr>
            <p:nvPr/>
          </p:nvSpPr>
          <p:spPr bwMode="auto">
            <a:xfrm>
              <a:off x="2669" y="1439"/>
              <a:ext cx="5" cy="7"/>
            </a:xfrm>
            <a:custGeom>
              <a:avLst/>
              <a:gdLst>
                <a:gd name="T0" fmla="*/ 0 w 10"/>
                <a:gd name="T1" fmla="*/ 0 h 13"/>
                <a:gd name="T2" fmla="*/ 1 w 10"/>
                <a:gd name="T3" fmla="*/ 1 h 13"/>
                <a:gd name="T4" fmla="*/ 2 w 10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lnTo>
                    <a:pt x="2" y="8"/>
                  </a:lnTo>
                  <a:lnTo>
                    <a:pt x="10" y="13"/>
                  </a:lnTo>
                </a:path>
              </a:pathLst>
            </a:custGeom>
            <a:noFill/>
            <a:ln w="1206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7" name="Freeform 129"/>
            <p:cNvSpPr>
              <a:spLocks/>
            </p:cNvSpPr>
            <p:nvPr/>
          </p:nvSpPr>
          <p:spPr bwMode="auto">
            <a:xfrm>
              <a:off x="2120" y="1187"/>
              <a:ext cx="2518" cy="2559"/>
            </a:xfrm>
            <a:custGeom>
              <a:avLst/>
              <a:gdLst>
                <a:gd name="T0" fmla="*/ 397 w 5035"/>
                <a:gd name="T1" fmla="*/ 577 h 5118"/>
                <a:gd name="T2" fmla="*/ 390 w 5035"/>
                <a:gd name="T3" fmla="*/ 499 h 5118"/>
                <a:gd name="T4" fmla="*/ 381 w 5035"/>
                <a:gd name="T5" fmla="*/ 443 h 5118"/>
                <a:gd name="T6" fmla="*/ 394 w 5035"/>
                <a:gd name="T7" fmla="*/ 417 h 5118"/>
                <a:gd name="T8" fmla="*/ 427 w 5035"/>
                <a:gd name="T9" fmla="*/ 393 h 5118"/>
                <a:gd name="T10" fmla="*/ 457 w 5035"/>
                <a:gd name="T11" fmla="*/ 377 h 5118"/>
                <a:gd name="T12" fmla="*/ 511 w 5035"/>
                <a:gd name="T13" fmla="*/ 371 h 5118"/>
                <a:gd name="T14" fmla="*/ 551 w 5035"/>
                <a:gd name="T15" fmla="*/ 366 h 5118"/>
                <a:gd name="T16" fmla="*/ 583 w 5035"/>
                <a:gd name="T17" fmla="*/ 355 h 5118"/>
                <a:gd name="T18" fmla="*/ 609 w 5035"/>
                <a:gd name="T19" fmla="*/ 329 h 5118"/>
                <a:gd name="T20" fmla="*/ 619 w 5035"/>
                <a:gd name="T21" fmla="*/ 286 h 5118"/>
                <a:gd name="T22" fmla="*/ 627 w 5035"/>
                <a:gd name="T23" fmla="*/ 250 h 5118"/>
                <a:gd name="T24" fmla="*/ 618 w 5035"/>
                <a:gd name="T25" fmla="*/ 224 h 5118"/>
                <a:gd name="T26" fmla="*/ 595 w 5035"/>
                <a:gd name="T27" fmla="*/ 248 h 5118"/>
                <a:gd name="T28" fmla="*/ 568 w 5035"/>
                <a:gd name="T29" fmla="*/ 277 h 5118"/>
                <a:gd name="T30" fmla="*/ 534 w 5035"/>
                <a:gd name="T31" fmla="*/ 291 h 5118"/>
                <a:gd name="T32" fmla="*/ 483 w 5035"/>
                <a:gd name="T33" fmla="*/ 293 h 5118"/>
                <a:gd name="T34" fmla="*/ 439 w 5035"/>
                <a:gd name="T35" fmla="*/ 292 h 5118"/>
                <a:gd name="T36" fmla="*/ 405 w 5035"/>
                <a:gd name="T37" fmla="*/ 289 h 5118"/>
                <a:gd name="T38" fmla="*/ 380 w 5035"/>
                <a:gd name="T39" fmla="*/ 279 h 5118"/>
                <a:gd name="T40" fmla="*/ 365 w 5035"/>
                <a:gd name="T41" fmla="*/ 240 h 5118"/>
                <a:gd name="T42" fmla="*/ 317 w 5035"/>
                <a:gd name="T43" fmla="*/ 229 h 5118"/>
                <a:gd name="T44" fmla="*/ 277 w 5035"/>
                <a:gd name="T45" fmla="*/ 218 h 5118"/>
                <a:gd name="T46" fmla="*/ 243 w 5035"/>
                <a:gd name="T47" fmla="*/ 205 h 5118"/>
                <a:gd name="T48" fmla="*/ 231 w 5035"/>
                <a:gd name="T49" fmla="*/ 165 h 5118"/>
                <a:gd name="T50" fmla="*/ 221 w 5035"/>
                <a:gd name="T51" fmla="*/ 138 h 5118"/>
                <a:gd name="T52" fmla="*/ 235 w 5035"/>
                <a:gd name="T53" fmla="*/ 109 h 5118"/>
                <a:gd name="T54" fmla="*/ 248 w 5035"/>
                <a:gd name="T55" fmla="*/ 62 h 5118"/>
                <a:gd name="T56" fmla="*/ 245 w 5035"/>
                <a:gd name="T57" fmla="*/ 27 h 5118"/>
                <a:gd name="T58" fmla="*/ 213 w 5035"/>
                <a:gd name="T59" fmla="*/ 1 h 5118"/>
                <a:gd name="T60" fmla="*/ 179 w 5035"/>
                <a:gd name="T61" fmla="*/ 21 h 5118"/>
                <a:gd name="T62" fmla="*/ 159 w 5035"/>
                <a:gd name="T63" fmla="*/ 53 h 5118"/>
                <a:gd name="T64" fmla="*/ 161 w 5035"/>
                <a:gd name="T65" fmla="*/ 96 h 5118"/>
                <a:gd name="T66" fmla="*/ 150 w 5035"/>
                <a:gd name="T67" fmla="*/ 120 h 5118"/>
                <a:gd name="T68" fmla="*/ 117 w 5035"/>
                <a:gd name="T69" fmla="*/ 130 h 5118"/>
                <a:gd name="T70" fmla="*/ 99 w 5035"/>
                <a:gd name="T71" fmla="*/ 159 h 5118"/>
                <a:gd name="T72" fmla="*/ 90 w 5035"/>
                <a:gd name="T73" fmla="*/ 171 h 5118"/>
                <a:gd name="T74" fmla="*/ 85 w 5035"/>
                <a:gd name="T75" fmla="*/ 136 h 5118"/>
                <a:gd name="T76" fmla="*/ 62 w 5035"/>
                <a:gd name="T77" fmla="*/ 107 h 5118"/>
                <a:gd name="T78" fmla="*/ 29 w 5035"/>
                <a:gd name="T79" fmla="*/ 105 h 5118"/>
                <a:gd name="T80" fmla="*/ 9 w 5035"/>
                <a:gd name="T81" fmla="*/ 128 h 5118"/>
                <a:gd name="T82" fmla="*/ 46 w 5035"/>
                <a:gd name="T83" fmla="*/ 140 h 5118"/>
                <a:gd name="T84" fmla="*/ 55 w 5035"/>
                <a:gd name="T85" fmla="*/ 175 h 5118"/>
                <a:gd name="T86" fmla="*/ 56 w 5035"/>
                <a:gd name="T87" fmla="*/ 211 h 5118"/>
                <a:gd name="T88" fmla="*/ 56 w 5035"/>
                <a:gd name="T89" fmla="*/ 258 h 5118"/>
                <a:gd name="T90" fmla="*/ 59 w 5035"/>
                <a:gd name="T91" fmla="*/ 301 h 5118"/>
                <a:gd name="T92" fmla="*/ 33 w 5035"/>
                <a:gd name="T93" fmla="*/ 336 h 5118"/>
                <a:gd name="T94" fmla="*/ 7 w 5035"/>
                <a:gd name="T95" fmla="*/ 385 h 5118"/>
                <a:gd name="T96" fmla="*/ 1 w 5035"/>
                <a:gd name="T97" fmla="*/ 450 h 5118"/>
                <a:gd name="T98" fmla="*/ 34 w 5035"/>
                <a:gd name="T99" fmla="*/ 525 h 5118"/>
                <a:gd name="T100" fmla="*/ 97 w 5035"/>
                <a:gd name="T101" fmla="*/ 562 h 5118"/>
                <a:gd name="T102" fmla="*/ 159 w 5035"/>
                <a:gd name="T103" fmla="*/ 553 h 5118"/>
                <a:gd name="T104" fmla="*/ 203 w 5035"/>
                <a:gd name="T105" fmla="*/ 513 h 5118"/>
                <a:gd name="T106" fmla="*/ 234 w 5035"/>
                <a:gd name="T107" fmla="*/ 477 h 5118"/>
                <a:gd name="T108" fmla="*/ 268 w 5035"/>
                <a:gd name="T109" fmla="*/ 495 h 5118"/>
                <a:gd name="T110" fmla="*/ 286 w 5035"/>
                <a:gd name="T111" fmla="*/ 541 h 5118"/>
                <a:gd name="T112" fmla="*/ 303 w 5035"/>
                <a:gd name="T113" fmla="*/ 586 h 5118"/>
                <a:gd name="T114" fmla="*/ 326 w 5035"/>
                <a:gd name="T115" fmla="*/ 614 h 5118"/>
                <a:gd name="T116" fmla="*/ 368 w 5035"/>
                <a:gd name="T117" fmla="*/ 637 h 5118"/>
                <a:gd name="T118" fmla="*/ 417 w 5035"/>
                <a:gd name="T119" fmla="*/ 639 h 5118"/>
                <a:gd name="T120" fmla="*/ 428 w 5035"/>
                <a:gd name="T121" fmla="*/ 617 h 5118"/>
                <a:gd name="T122" fmla="*/ 388 w 5035"/>
                <a:gd name="T123" fmla="*/ 606 h 51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35" h="5118">
                  <a:moveTo>
                    <a:pt x="3038" y="4804"/>
                  </a:moveTo>
                  <a:lnTo>
                    <a:pt x="3052" y="4799"/>
                  </a:lnTo>
                  <a:lnTo>
                    <a:pt x="3065" y="4795"/>
                  </a:lnTo>
                  <a:lnTo>
                    <a:pt x="3079" y="4792"/>
                  </a:lnTo>
                  <a:lnTo>
                    <a:pt x="3092" y="4789"/>
                  </a:lnTo>
                  <a:lnTo>
                    <a:pt x="3102" y="4784"/>
                  </a:lnTo>
                  <a:lnTo>
                    <a:pt x="3114" y="4782"/>
                  </a:lnTo>
                  <a:lnTo>
                    <a:pt x="3124" y="4779"/>
                  </a:lnTo>
                  <a:lnTo>
                    <a:pt x="3136" y="4777"/>
                  </a:lnTo>
                  <a:lnTo>
                    <a:pt x="3151" y="4772"/>
                  </a:lnTo>
                  <a:lnTo>
                    <a:pt x="3166" y="4769"/>
                  </a:lnTo>
                  <a:lnTo>
                    <a:pt x="3176" y="4765"/>
                  </a:lnTo>
                  <a:lnTo>
                    <a:pt x="3181" y="4765"/>
                  </a:lnTo>
                  <a:lnTo>
                    <a:pt x="3186" y="4760"/>
                  </a:lnTo>
                  <a:lnTo>
                    <a:pt x="3189" y="4754"/>
                  </a:lnTo>
                  <a:lnTo>
                    <a:pt x="3188" y="4745"/>
                  </a:lnTo>
                  <a:lnTo>
                    <a:pt x="3186" y="4732"/>
                  </a:lnTo>
                  <a:lnTo>
                    <a:pt x="3184" y="4722"/>
                  </a:lnTo>
                  <a:lnTo>
                    <a:pt x="3184" y="4713"/>
                  </a:lnTo>
                  <a:lnTo>
                    <a:pt x="3183" y="4702"/>
                  </a:lnTo>
                  <a:lnTo>
                    <a:pt x="3183" y="4691"/>
                  </a:lnTo>
                  <a:lnTo>
                    <a:pt x="3181" y="4676"/>
                  </a:lnTo>
                  <a:lnTo>
                    <a:pt x="3179" y="4663"/>
                  </a:lnTo>
                  <a:lnTo>
                    <a:pt x="3178" y="4648"/>
                  </a:lnTo>
                  <a:lnTo>
                    <a:pt x="3176" y="4633"/>
                  </a:lnTo>
                  <a:lnTo>
                    <a:pt x="3174" y="4614"/>
                  </a:lnTo>
                  <a:lnTo>
                    <a:pt x="3172" y="4596"/>
                  </a:lnTo>
                  <a:lnTo>
                    <a:pt x="3171" y="4577"/>
                  </a:lnTo>
                  <a:lnTo>
                    <a:pt x="3171" y="4559"/>
                  </a:lnTo>
                  <a:lnTo>
                    <a:pt x="3167" y="4537"/>
                  </a:lnTo>
                  <a:lnTo>
                    <a:pt x="3166" y="4515"/>
                  </a:lnTo>
                  <a:lnTo>
                    <a:pt x="3164" y="4494"/>
                  </a:lnTo>
                  <a:lnTo>
                    <a:pt x="3162" y="4472"/>
                  </a:lnTo>
                  <a:lnTo>
                    <a:pt x="3159" y="4448"/>
                  </a:lnTo>
                  <a:lnTo>
                    <a:pt x="3159" y="4425"/>
                  </a:lnTo>
                  <a:lnTo>
                    <a:pt x="3156" y="4401"/>
                  </a:lnTo>
                  <a:lnTo>
                    <a:pt x="3156" y="4378"/>
                  </a:lnTo>
                  <a:lnTo>
                    <a:pt x="3152" y="4351"/>
                  </a:lnTo>
                  <a:lnTo>
                    <a:pt x="3151" y="4326"/>
                  </a:lnTo>
                  <a:lnTo>
                    <a:pt x="3147" y="4301"/>
                  </a:lnTo>
                  <a:lnTo>
                    <a:pt x="3146" y="4275"/>
                  </a:lnTo>
                  <a:lnTo>
                    <a:pt x="3142" y="4249"/>
                  </a:lnTo>
                  <a:lnTo>
                    <a:pt x="3141" y="4223"/>
                  </a:lnTo>
                  <a:lnTo>
                    <a:pt x="3139" y="4197"/>
                  </a:lnTo>
                  <a:lnTo>
                    <a:pt x="3137" y="4171"/>
                  </a:lnTo>
                  <a:lnTo>
                    <a:pt x="3134" y="4143"/>
                  </a:lnTo>
                  <a:lnTo>
                    <a:pt x="3131" y="4118"/>
                  </a:lnTo>
                  <a:lnTo>
                    <a:pt x="3127" y="4089"/>
                  </a:lnTo>
                  <a:lnTo>
                    <a:pt x="3126" y="4064"/>
                  </a:lnTo>
                  <a:lnTo>
                    <a:pt x="3122" y="4037"/>
                  </a:lnTo>
                  <a:lnTo>
                    <a:pt x="3120" y="4012"/>
                  </a:lnTo>
                  <a:lnTo>
                    <a:pt x="3117" y="3987"/>
                  </a:lnTo>
                  <a:lnTo>
                    <a:pt x="3115" y="3962"/>
                  </a:lnTo>
                  <a:lnTo>
                    <a:pt x="3112" y="3937"/>
                  </a:lnTo>
                  <a:lnTo>
                    <a:pt x="3110" y="3911"/>
                  </a:lnTo>
                  <a:lnTo>
                    <a:pt x="3107" y="3886"/>
                  </a:lnTo>
                  <a:lnTo>
                    <a:pt x="3105" y="3864"/>
                  </a:lnTo>
                  <a:lnTo>
                    <a:pt x="3102" y="3841"/>
                  </a:lnTo>
                  <a:lnTo>
                    <a:pt x="3100" y="3819"/>
                  </a:lnTo>
                  <a:lnTo>
                    <a:pt x="3097" y="3797"/>
                  </a:lnTo>
                  <a:lnTo>
                    <a:pt x="3097" y="3777"/>
                  </a:lnTo>
                  <a:lnTo>
                    <a:pt x="3094" y="3755"/>
                  </a:lnTo>
                  <a:lnTo>
                    <a:pt x="3092" y="3735"/>
                  </a:lnTo>
                  <a:lnTo>
                    <a:pt x="3089" y="3715"/>
                  </a:lnTo>
                  <a:lnTo>
                    <a:pt x="3087" y="3698"/>
                  </a:lnTo>
                  <a:lnTo>
                    <a:pt x="3084" y="3678"/>
                  </a:lnTo>
                  <a:lnTo>
                    <a:pt x="3082" y="3663"/>
                  </a:lnTo>
                  <a:lnTo>
                    <a:pt x="3079" y="3648"/>
                  </a:lnTo>
                  <a:lnTo>
                    <a:pt x="3079" y="3635"/>
                  </a:lnTo>
                  <a:lnTo>
                    <a:pt x="3075" y="3620"/>
                  </a:lnTo>
                  <a:lnTo>
                    <a:pt x="3073" y="3610"/>
                  </a:lnTo>
                  <a:lnTo>
                    <a:pt x="3072" y="3598"/>
                  </a:lnTo>
                  <a:lnTo>
                    <a:pt x="3070" y="3589"/>
                  </a:lnTo>
                  <a:lnTo>
                    <a:pt x="3067" y="3574"/>
                  </a:lnTo>
                  <a:lnTo>
                    <a:pt x="3065" y="3564"/>
                  </a:lnTo>
                  <a:lnTo>
                    <a:pt x="3060" y="3558"/>
                  </a:lnTo>
                  <a:lnTo>
                    <a:pt x="3055" y="3549"/>
                  </a:lnTo>
                  <a:lnTo>
                    <a:pt x="3045" y="3537"/>
                  </a:lnTo>
                  <a:lnTo>
                    <a:pt x="3035" y="3524"/>
                  </a:lnTo>
                  <a:lnTo>
                    <a:pt x="3028" y="3516"/>
                  </a:lnTo>
                  <a:lnTo>
                    <a:pt x="3021" y="3507"/>
                  </a:lnTo>
                  <a:lnTo>
                    <a:pt x="3015" y="3499"/>
                  </a:lnTo>
                  <a:lnTo>
                    <a:pt x="3008" y="3492"/>
                  </a:lnTo>
                  <a:lnTo>
                    <a:pt x="3000" y="3482"/>
                  </a:lnTo>
                  <a:lnTo>
                    <a:pt x="2991" y="3474"/>
                  </a:lnTo>
                  <a:lnTo>
                    <a:pt x="2983" y="3464"/>
                  </a:lnTo>
                  <a:lnTo>
                    <a:pt x="2976" y="3455"/>
                  </a:lnTo>
                  <a:lnTo>
                    <a:pt x="2985" y="3447"/>
                  </a:lnTo>
                  <a:lnTo>
                    <a:pt x="2996" y="3440"/>
                  </a:lnTo>
                  <a:lnTo>
                    <a:pt x="3006" y="3432"/>
                  </a:lnTo>
                  <a:lnTo>
                    <a:pt x="3021" y="3423"/>
                  </a:lnTo>
                  <a:lnTo>
                    <a:pt x="3037" y="3412"/>
                  </a:lnTo>
                  <a:lnTo>
                    <a:pt x="3052" y="3402"/>
                  </a:lnTo>
                  <a:lnTo>
                    <a:pt x="3060" y="3397"/>
                  </a:lnTo>
                  <a:lnTo>
                    <a:pt x="3068" y="3391"/>
                  </a:lnTo>
                  <a:lnTo>
                    <a:pt x="3079" y="3386"/>
                  </a:lnTo>
                  <a:lnTo>
                    <a:pt x="3089" y="3381"/>
                  </a:lnTo>
                  <a:lnTo>
                    <a:pt x="3097" y="3375"/>
                  </a:lnTo>
                  <a:lnTo>
                    <a:pt x="3105" y="3368"/>
                  </a:lnTo>
                  <a:lnTo>
                    <a:pt x="3114" y="3361"/>
                  </a:lnTo>
                  <a:lnTo>
                    <a:pt x="3124" y="3355"/>
                  </a:lnTo>
                  <a:lnTo>
                    <a:pt x="3132" y="3348"/>
                  </a:lnTo>
                  <a:lnTo>
                    <a:pt x="3142" y="3341"/>
                  </a:lnTo>
                  <a:lnTo>
                    <a:pt x="3152" y="3334"/>
                  </a:lnTo>
                  <a:lnTo>
                    <a:pt x="3162" y="3329"/>
                  </a:lnTo>
                  <a:lnTo>
                    <a:pt x="3171" y="3321"/>
                  </a:lnTo>
                  <a:lnTo>
                    <a:pt x="3181" y="3316"/>
                  </a:lnTo>
                  <a:lnTo>
                    <a:pt x="3191" y="3308"/>
                  </a:lnTo>
                  <a:lnTo>
                    <a:pt x="3201" y="3303"/>
                  </a:lnTo>
                  <a:lnTo>
                    <a:pt x="3211" y="3296"/>
                  </a:lnTo>
                  <a:lnTo>
                    <a:pt x="3221" y="3289"/>
                  </a:lnTo>
                  <a:lnTo>
                    <a:pt x="3231" y="3282"/>
                  </a:lnTo>
                  <a:lnTo>
                    <a:pt x="3241" y="3277"/>
                  </a:lnTo>
                  <a:lnTo>
                    <a:pt x="3250" y="3269"/>
                  </a:lnTo>
                  <a:lnTo>
                    <a:pt x="3260" y="3262"/>
                  </a:lnTo>
                  <a:lnTo>
                    <a:pt x="3268" y="3256"/>
                  </a:lnTo>
                  <a:lnTo>
                    <a:pt x="3278" y="3249"/>
                  </a:lnTo>
                  <a:lnTo>
                    <a:pt x="3287" y="3242"/>
                  </a:lnTo>
                  <a:lnTo>
                    <a:pt x="3297" y="3235"/>
                  </a:lnTo>
                  <a:lnTo>
                    <a:pt x="3305" y="3229"/>
                  </a:lnTo>
                  <a:lnTo>
                    <a:pt x="3315" y="3224"/>
                  </a:lnTo>
                  <a:lnTo>
                    <a:pt x="3322" y="3215"/>
                  </a:lnTo>
                  <a:lnTo>
                    <a:pt x="3332" y="3209"/>
                  </a:lnTo>
                  <a:lnTo>
                    <a:pt x="3339" y="3202"/>
                  </a:lnTo>
                  <a:lnTo>
                    <a:pt x="3349" y="3197"/>
                  </a:lnTo>
                  <a:lnTo>
                    <a:pt x="3364" y="3185"/>
                  </a:lnTo>
                  <a:lnTo>
                    <a:pt x="3379" y="3175"/>
                  </a:lnTo>
                  <a:lnTo>
                    <a:pt x="3391" y="3163"/>
                  </a:lnTo>
                  <a:lnTo>
                    <a:pt x="3404" y="3152"/>
                  </a:lnTo>
                  <a:lnTo>
                    <a:pt x="3414" y="3142"/>
                  </a:lnTo>
                  <a:lnTo>
                    <a:pt x="3424" y="3133"/>
                  </a:lnTo>
                  <a:lnTo>
                    <a:pt x="3431" y="3123"/>
                  </a:lnTo>
                  <a:lnTo>
                    <a:pt x="3438" y="3116"/>
                  </a:lnTo>
                  <a:lnTo>
                    <a:pt x="3441" y="3111"/>
                  </a:lnTo>
                  <a:lnTo>
                    <a:pt x="3446" y="3106"/>
                  </a:lnTo>
                  <a:lnTo>
                    <a:pt x="3446" y="3093"/>
                  </a:lnTo>
                  <a:lnTo>
                    <a:pt x="3446" y="3083"/>
                  </a:lnTo>
                  <a:lnTo>
                    <a:pt x="3444" y="3073"/>
                  </a:lnTo>
                  <a:lnTo>
                    <a:pt x="3441" y="3064"/>
                  </a:lnTo>
                  <a:lnTo>
                    <a:pt x="3434" y="3054"/>
                  </a:lnTo>
                  <a:lnTo>
                    <a:pt x="3428" y="3048"/>
                  </a:lnTo>
                  <a:lnTo>
                    <a:pt x="3421" y="3039"/>
                  </a:lnTo>
                  <a:lnTo>
                    <a:pt x="3414" y="3034"/>
                  </a:lnTo>
                  <a:lnTo>
                    <a:pt x="3431" y="3031"/>
                  </a:lnTo>
                  <a:lnTo>
                    <a:pt x="3449" y="3029"/>
                  </a:lnTo>
                  <a:lnTo>
                    <a:pt x="3468" y="3027"/>
                  </a:lnTo>
                  <a:lnTo>
                    <a:pt x="3488" y="3026"/>
                  </a:lnTo>
                  <a:lnTo>
                    <a:pt x="3505" y="3022"/>
                  </a:lnTo>
                  <a:lnTo>
                    <a:pt x="3523" y="3022"/>
                  </a:lnTo>
                  <a:lnTo>
                    <a:pt x="3542" y="3019"/>
                  </a:lnTo>
                  <a:lnTo>
                    <a:pt x="3562" y="3019"/>
                  </a:lnTo>
                  <a:lnTo>
                    <a:pt x="3579" y="3016"/>
                  </a:lnTo>
                  <a:lnTo>
                    <a:pt x="3597" y="3014"/>
                  </a:lnTo>
                  <a:lnTo>
                    <a:pt x="3615" y="3012"/>
                  </a:lnTo>
                  <a:lnTo>
                    <a:pt x="3636" y="3012"/>
                  </a:lnTo>
                  <a:lnTo>
                    <a:pt x="3652" y="3009"/>
                  </a:lnTo>
                  <a:lnTo>
                    <a:pt x="3671" y="3007"/>
                  </a:lnTo>
                  <a:lnTo>
                    <a:pt x="3689" y="3006"/>
                  </a:lnTo>
                  <a:lnTo>
                    <a:pt x="3709" y="3006"/>
                  </a:lnTo>
                  <a:lnTo>
                    <a:pt x="3726" y="3002"/>
                  </a:lnTo>
                  <a:lnTo>
                    <a:pt x="3743" y="3001"/>
                  </a:lnTo>
                  <a:lnTo>
                    <a:pt x="3760" y="2999"/>
                  </a:lnTo>
                  <a:lnTo>
                    <a:pt x="3778" y="2999"/>
                  </a:lnTo>
                  <a:lnTo>
                    <a:pt x="3795" y="2996"/>
                  </a:lnTo>
                  <a:lnTo>
                    <a:pt x="3813" y="2994"/>
                  </a:lnTo>
                  <a:lnTo>
                    <a:pt x="3830" y="2992"/>
                  </a:lnTo>
                  <a:lnTo>
                    <a:pt x="3849" y="2992"/>
                  </a:lnTo>
                  <a:lnTo>
                    <a:pt x="3864" y="2989"/>
                  </a:lnTo>
                  <a:lnTo>
                    <a:pt x="3882" y="2989"/>
                  </a:lnTo>
                  <a:lnTo>
                    <a:pt x="3897" y="2986"/>
                  </a:lnTo>
                  <a:lnTo>
                    <a:pt x="3916" y="2986"/>
                  </a:lnTo>
                  <a:lnTo>
                    <a:pt x="3931" y="2984"/>
                  </a:lnTo>
                  <a:lnTo>
                    <a:pt x="3948" y="2982"/>
                  </a:lnTo>
                  <a:lnTo>
                    <a:pt x="3964" y="2981"/>
                  </a:lnTo>
                  <a:lnTo>
                    <a:pt x="3981" y="2981"/>
                  </a:lnTo>
                  <a:lnTo>
                    <a:pt x="3995" y="2977"/>
                  </a:lnTo>
                  <a:lnTo>
                    <a:pt x="4010" y="2975"/>
                  </a:lnTo>
                  <a:lnTo>
                    <a:pt x="4025" y="2974"/>
                  </a:lnTo>
                  <a:lnTo>
                    <a:pt x="4040" y="2974"/>
                  </a:lnTo>
                  <a:lnTo>
                    <a:pt x="4053" y="2970"/>
                  </a:lnTo>
                  <a:lnTo>
                    <a:pt x="4068" y="2969"/>
                  </a:lnTo>
                  <a:lnTo>
                    <a:pt x="4082" y="2967"/>
                  </a:lnTo>
                  <a:lnTo>
                    <a:pt x="4097" y="2967"/>
                  </a:lnTo>
                  <a:lnTo>
                    <a:pt x="4109" y="2965"/>
                  </a:lnTo>
                  <a:lnTo>
                    <a:pt x="4122" y="2964"/>
                  </a:lnTo>
                  <a:lnTo>
                    <a:pt x="4134" y="2962"/>
                  </a:lnTo>
                  <a:lnTo>
                    <a:pt x="4147" y="2962"/>
                  </a:lnTo>
                  <a:lnTo>
                    <a:pt x="4159" y="2960"/>
                  </a:lnTo>
                  <a:lnTo>
                    <a:pt x="4171" y="2959"/>
                  </a:lnTo>
                  <a:lnTo>
                    <a:pt x="4182" y="2957"/>
                  </a:lnTo>
                  <a:lnTo>
                    <a:pt x="4196" y="2957"/>
                  </a:lnTo>
                  <a:lnTo>
                    <a:pt x="4206" y="2955"/>
                  </a:lnTo>
                  <a:lnTo>
                    <a:pt x="4216" y="2954"/>
                  </a:lnTo>
                  <a:lnTo>
                    <a:pt x="4226" y="2952"/>
                  </a:lnTo>
                  <a:lnTo>
                    <a:pt x="4236" y="2952"/>
                  </a:lnTo>
                  <a:lnTo>
                    <a:pt x="4253" y="2949"/>
                  </a:lnTo>
                  <a:lnTo>
                    <a:pt x="4271" y="2947"/>
                  </a:lnTo>
                  <a:lnTo>
                    <a:pt x="4285" y="2945"/>
                  </a:lnTo>
                  <a:lnTo>
                    <a:pt x="4300" y="2944"/>
                  </a:lnTo>
                  <a:lnTo>
                    <a:pt x="4310" y="2942"/>
                  </a:lnTo>
                  <a:lnTo>
                    <a:pt x="4322" y="2942"/>
                  </a:lnTo>
                  <a:lnTo>
                    <a:pt x="4337" y="2937"/>
                  </a:lnTo>
                  <a:lnTo>
                    <a:pt x="4355" y="2934"/>
                  </a:lnTo>
                  <a:lnTo>
                    <a:pt x="4364" y="2930"/>
                  </a:lnTo>
                  <a:lnTo>
                    <a:pt x="4374" y="2929"/>
                  </a:lnTo>
                  <a:lnTo>
                    <a:pt x="4384" y="2927"/>
                  </a:lnTo>
                  <a:lnTo>
                    <a:pt x="4394" y="2925"/>
                  </a:lnTo>
                  <a:lnTo>
                    <a:pt x="4402" y="2922"/>
                  </a:lnTo>
                  <a:lnTo>
                    <a:pt x="4412" y="2920"/>
                  </a:lnTo>
                  <a:lnTo>
                    <a:pt x="4422" y="2917"/>
                  </a:lnTo>
                  <a:lnTo>
                    <a:pt x="4432" y="2915"/>
                  </a:lnTo>
                  <a:lnTo>
                    <a:pt x="4443" y="2912"/>
                  </a:lnTo>
                  <a:lnTo>
                    <a:pt x="4453" y="2910"/>
                  </a:lnTo>
                  <a:lnTo>
                    <a:pt x="4463" y="2907"/>
                  </a:lnTo>
                  <a:lnTo>
                    <a:pt x="4473" y="2905"/>
                  </a:lnTo>
                  <a:lnTo>
                    <a:pt x="4483" y="2900"/>
                  </a:lnTo>
                  <a:lnTo>
                    <a:pt x="4493" y="2898"/>
                  </a:lnTo>
                  <a:lnTo>
                    <a:pt x="4503" y="2893"/>
                  </a:lnTo>
                  <a:lnTo>
                    <a:pt x="4513" y="2892"/>
                  </a:lnTo>
                  <a:lnTo>
                    <a:pt x="4523" y="2888"/>
                  </a:lnTo>
                  <a:lnTo>
                    <a:pt x="4533" y="2885"/>
                  </a:lnTo>
                  <a:lnTo>
                    <a:pt x="4543" y="2882"/>
                  </a:lnTo>
                  <a:lnTo>
                    <a:pt x="4553" y="2880"/>
                  </a:lnTo>
                  <a:lnTo>
                    <a:pt x="4563" y="2875"/>
                  </a:lnTo>
                  <a:lnTo>
                    <a:pt x="4573" y="2873"/>
                  </a:lnTo>
                  <a:lnTo>
                    <a:pt x="4583" y="2868"/>
                  </a:lnTo>
                  <a:lnTo>
                    <a:pt x="4594" y="2866"/>
                  </a:lnTo>
                  <a:lnTo>
                    <a:pt x="4604" y="2861"/>
                  </a:lnTo>
                  <a:lnTo>
                    <a:pt x="4614" y="2860"/>
                  </a:lnTo>
                  <a:lnTo>
                    <a:pt x="4624" y="2855"/>
                  </a:lnTo>
                  <a:lnTo>
                    <a:pt x="4634" y="2853"/>
                  </a:lnTo>
                  <a:lnTo>
                    <a:pt x="4642" y="2848"/>
                  </a:lnTo>
                  <a:lnTo>
                    <a:pt x="4651" y="2845"/>
                  </a:lnTo>
                  <a:lnTo>
                    <a:pt x="4659" y="2840"/>
                  </a:lnTo>
                  <a:lnTo>
                    <a:pt x="4669" y="2836"/>
                  </a:lnTo>
                  <a:lnTo>
                    <a:pt x="4677" y="2831"/>
                  </a:lnTo>
                  <a:lnTo>
                    <a:pt x="4686" y="2828"/>
                  </a:lnTo>
                  <a:lnTo>
                    <a:pt x="4694" y="2823"/>
                  </a:lnTo>
                  <a:lnTo>
                    <a:pt x="4704" y="2819"/>
                  </a:lnTo>
                  <a:lnTo>
                    <a:pt x="4711" y="2814"/>
                  </a:lnTo>
                  <a:lnTo>
                    <a:pt x="4719" y="2811"/>
                  </a:lnTo>
                  <a:lnTo>
                    <a:pt x="4728" y="2806"/>
                  </a:lnTo>
                  <a:lnTo>
                    <a:pt x="4736" y="2803"/>
                  </a:lnTo>
                  <a:lnTo>
                    <a:pt x="4751" y="2794"/>
                  </a:lnTo>
                  <a:lnTo>
                    <a:pt x="4766" y="2786"/>
                  </a:lnTo>
                  <a:lnTo>
                    <a:pt x="4778" y="2776"/>
                  </a:lnTo>
                  <a:lnTo>
                    <a:pt x="4792" y="2767"/>
                  </a:lnTo>
                  <a:lnTo>
                    <a:pt x="4802" y="2757"/>
                  </a:lnTo>
                  <a:lnTo>
                    <a:pt x="4813" y="2749"/>
                  </a:lnTo>
                  <a:lnTo>
                    <a:pt x="4822" y="2739"/>
                  </a:lnTo>
                  <a:lnTo>
                    <a:pt x="4830" y="2731"/>
                  </a:lnTo>
                  <a:lnTo>
                    <a:pt x="4837" y="2721"/>
                  </a:lnTo>
                  <a:lnTo>
                    <a:pt x="4844" y="2712"/>
                  </a:lnTo>
                  <a:lnTo>
                    <a:pt x="4847" y="2700"/>
                  </a:lnTo>
                  <a:lnTo>
                    <a:pt x="4850" y="2687"/>
                  </a:lnTo>
                  <a:lnTo>
                    <a:pt x="4855" y="2670"/>
                  </a:lnTo>
                  <a:lnTo>
                    <a:pt x="4862" y="2655"/>
                  </a:lnTo>
                  <a:lnTo>
                    <a:pt x="4864" y="2645"/>
                  </a:lnTo>
                  <a:lnTo>
                    <a:pt x="4867" y="2635"/>
                  </a:lnTo>
                  <a:lnTo>
                    <a:pt x="4869" y="2625"/>
                  </a:lnTo>
                  <a:lnTo>
                    <a:pt x="4872" y="2615"/>
                  </a:lnTo>
                  <a:lnTo>
                    <a:pt x="4874" y="2603"/>
                  </a:lnTo>
                  <a:lnTo>
                    <a:pt x="4879" y="2591"/>
                  </a:lnTo>
                  <a:lnTo>
                    <a:pt x="4880" y="2580"/>
                  </a:lnTo>
                  <a:lnTo>
                    <a:pt x="4885" y="2570"/>
                  </a:lnTo>
                  <a:lnTo>
                    <a:pt x="4887" y="2556"/>
                  </a:lnTo>
                  <a:lnTo>
                    <a:pt x="4891" y="2543"/>
                  </a:lnTo>
                  <a:lnTo>
                    <a:pt x="4894" y="2529"/>
                  </a:lnTo>
                  <a:lnTo>
                    <a:pt x="4897" y="2518"/>
                  </a:lnTo>
                  <a:lnTo>
                    <a:pt x="4899" y="2502"/>
                  </a:lnTo>
                  <a:lnTo>
                    <a:pt x="4904" y="2491"/>
                  </a:lnTo>
                  <a:lnTo>
                    <a:pt x="4906" y="2476"/>
                  </a:lnTo>
                  <a:lnTo>
                    <a:pt x="4911" y="2464"/>
                  </a:lnTo>
                  <a:lnTo>
                    <a:pt x="4912" y="2449"/>
                  </a:lnTo>
                  <a:lnTo>
                    <a:pt x="4916" y="2435"/>
                  </a:lnTo>
                  <a:lnTo>
                    <a:pt x="4919" y="2422"/>
                  </a:lnTo>
                  <a:lnTo>
                    <a:pt x="4924" y="2409"/>
                  </a:lnTo>
                  <a:lnTo>
                    <a:pt x="4926" y="2393"/>
                  </a:lnTo>
                  <a:lnTo>
                    <a:pt x="4929" y="2380"/>
                  </a:lnTo>
                  <a:lnTo>
                    <a:pt x="4932" y="2367"/>
                  </a:lnTo>
                  <a:lnTo>
                    <a:pt x="4937" y="2353"/>
                  </a:lnTo>
                  <a:lnTo>
                    <a:pt x="4939" y="2338"/>
                  </a:lnTo>
                  <a:lnTo>
                    <a:pt x="4943" y="2323"/>
                  </a:lnTo>
                  <a:lnTo>
                    <a:pt x="4944" y="2310"/>
                  </a:lnTo>
                  <a:lnTo>
                    <a:pt x="4948" y="2296"/>
                  </a:lnTo>
                  <a:lnTo>
                    <a:pt x="4949" y="2281"/>
                  </a:lnTo>
                  <a:lnTo>
                    <a:pt x="4953" y="2269"/>
                  </a:lnTo>
                  <a:lnTo>
                    <a:pt x="4956" y="2256"/>
                  </a:lnTo>
                  <a:lnTo>
                    <a:pt x="4959" y="2244"/>
                  </a:lnTo>
                  <a:lnTo>
                    <a:pt x="4961" y="2229"/>
                  </a:lnTo>
                  <a:lnTo>
                    <a:pt x="4964" y="2217"/>
                  </a:lnTo>
                  <a:lnTo>
                    <a:pt x="4966" y="2204"/>
                  </a:lnTo>
                  <a:lnTo>
                    <a:pt x="4969" y="2194"/>
                  </a:lnTo>
                  <a:lnTo>
                    <a:pt x="4971" y="2180"/>
                  </a:lnTo>
                  <a:lnTo>
                    <a:pt x="4974" y="2170"/>
                  </a:lnTo>
                  <a:lnTo>
                    <a:pt x="4976" y="2160"/>
                  </a:lnTo>
                  <a:lnTo>
                    <a:pt x="4979" y="2150"/>
                  </a:lnTo>
                  <a:lnTo>
                    <a:pt x="4979" y="2138"/>
                  </a:lnTo>
                  <a:lnTo>
                    <a:pt x="4983" y="2128"/>
                  </a:lnTo>
                  <a:lnTo>
                    <a:pt x="4983" y="2118"/>
                  </a:lnTo>
                  <a:lnTo>
                    <a:pt x="4986" y="2110"/>
                  </a:lnTo>
                  <a:lnTo>
                    <a:pt x="4990" y="2095"/>
                  </a:lnTo>
                  <a:lnTo>
                    <a:pt x="4993" y="2081"/>
                  </a:lnTo>
                  <a:lnTo>
                    <a:pt x="4995" y="2070"/>
                  </a:lnTo>
                  <a:lnTo>
                    <a:pt x="4998" y="2061"/>
                  </a:lnTo>
                  <a:lnTo>
                    <a:pt x="5000" y="2055"/>
                  </a:lnTo>
                  <a:lnTo>
                    <a:pt x="5001" y="2051"/>
                  </a:lnTo>
                  <a:lnTo>
                    <a:pt x="5001" y="2043"/>
                  </a:lnTo>
                  <a:lnTo>
                    <a:pt x="5005" y="2033"/>
                  </a:lnTo>
                  <a:lnTo>
                    <a:pt x="5006" y="2019"/>
                  </a:lnTo>
                  <a:lnTo>
                    <a:pt x="5011" y="2006"/>
                  </a:lnTo>
                  <a:lnTo>
                    <a:pt x="5013" y="1996"/>
                  </a:lnTo>
                  <a:lnTo>
                    <a:pt x="5015" y="1987"/>
                  </a:lnTo>
                  <a:lnTo>
                    <a:pt x="5016" y="1977"/>
                  </a:lnTo>
                  <a:lnTo>
                    <a:pt x="5020" y="1969"/>
                  </a:lnTo>
                  <a:lnTo>
                    <a:pt x="5021" y="1959"/>
                  </a:lnTo>
                  <a:lnTo>
                    <a:pt x="5023" y="1949"/>
                  </a:lnTo>
                  <a:lnTo>
                    <a:pt x="5025" y="1939"/>
                  </a:lnTo>
                  <a:lnTo>
                    <a:pt x="5028" y="1929"/>
                  </a:lnTo>
                  <a:lnTo>
                    <a:pt x="5028" y="1917"/>
                  </a:lnTo>
                  <a:lnTo>
                    <a:pt x="5030" y="1905"/>
                  </a:lnTo>
                  <a:lnTo>
                    <a:pt x="5031" y="1895"/>
                  </a:lnTo>
                  <a:lnTo>
                    <a:pt x="5033" y="1885"/>
                  </a:lnTo>
                  <a:lnTo>
                    <a:pt x="5033" y="1873"/>
                  </a:lnTo>
                  <a:lnTo>
                    <a:pt x="5033" y="1863"/>
                  </a:lnTo>
                  <a:lnTo>
                    <a:pt x="5033" y="1853"/>
                  </a:lnTo>
                  <a:lnTo>
                    <a:pt x="5035" y="1845"/>
                  </a:lnTo>
                  <a:lnTo>
                    <a:pt x="5033" y="1835"/>
                  </a:lnTo>
                  <a:lnTo>
                    <a:pt x="5033" y="1825"/>
                  </a:lnTo>
                  <a:lnTo>
                    <a:pt x="5031" y="1816"/>
                  </a:lnTo>
                  <a:lnTo>
                    <a:pt x="5031" y="1810"/>
                  </a:lnTo>
                  <a:lnTo>
                    <a:pt x="5026" y="1795"/>
                  </a:lnTo>
                  <a:lnTo>
                    <a:pt x="5021" y="1785"/>
                  </a:lnTo>
                  <a:lnTo>
                    <a:pt x="5006" y="1773"/>
                  </a:lnTo>
                  <a:lnTo>
                    <a:pt x="4991" y="1769"/>
                  </a:lnTo>
                  <a:lnTo>
                    <a:pt x="4974" y="1769"/>
                  </a:lnTo>
                  <a:lnTo>
                    <a:pt x="4958" y="1776"/>
                  </a:lnTo>
                  <a:lnTo>
                    <a:pt x="4943" y="1785"/>
                  </a:lnTo>
                  <a:lnTo>
                    <a:pt x="4927" y="1796"/>
                  </a:lnTo>
                  <a:lnTo>
                    <a:pt x="4917" y="1801"/>
                  </a:lnTo>
                  <a:lnTo>
                    <a:pt x="4911" y="1810"/>
                  </a:lnTo>
                  <a:lnTo>
                    <a:pt x="4902" y="1816"/>
                  </a:lnTo>
                  <a:lnTo>
                    <a:pt x="4896" y="1825"/>
                  </a:lnTo>
                  <a:lnTo>
                    <a:pt x="4887" y="1833"/>
                  </a:lnTo>
                  <a:lnTo>
                    <a:pt x="4880" y="1842"/>
                  </a:lnTo>
                  <a:lnTo>
                    <a:pt x="4874" y="1850"/>
                  </a:lnTo>
                  <a:lnTo>
                    <a:pt x="4869" y="1860"/>
                  </a:lnTo>
                  <a:lnTo>
                    <a:pt x="4860" y="1867"/>
                  </a:lnTo>
                  <a:lnTo>
                    <a:pt x="4854" y="1875"/>
                  </a:lnTo>
                  <a:lnTo>
                    <a:pt x="4849" y="1883"/>
                  </a:lnTo>
                  <a:lnTo>
                    <a:pt x="4844" y="1892"/>
                  </a:lnTo>
                  <a:lnTo>
                    <a:pt x="4837" y="1900"/>
                  </a:lnTo>
                  <a:lnTo>
                    <a:pt x="4832" y="1909"/>
                  </a:lnTo>
                  <a:lnTo>
                    <a:pt x="4827" y="1917"/>
                  </a:lnTo>
                  <a:lnTo>
                    <a:pt x="4823" y="1925"/>
                  </a:lnTo>
                  <a:lnTo>
                    <a:pt x="4813" y="1939"/>
                  </a:lnTo>
                  <a:lnTo>
                    <a:pt x="4808" y="1951"/>
                  </a:lnTo>
                  <a:lnTo>
                    <a:pt x="4803" y="1959"/>
                  </a:lnTo>
                  <a:lnTo>
                    <a:pt x="4802" y="1966"/>
                  </a:lnTo>
                  <a:lnTo>
                    <a:pt x="4795" y="1979"/>
                  </a:lnTo>
                  <a:lnTo>
                    <a:pt x="4785" y="1977"/>
                  </a:lnTo>
                  <a:lnTo>
                    <a:pt x="4775" y="1976"/>
                  </a:lnTo>
                  <a:lnTo>
                    <a:pt x="4766" y="1976"/>
                  </a:lnTo>
                  <a:lnTo>
                    <a:pt x="4760" y="1977"/>
                  </a:lnTo>
                  <a:lnTo>
                    <a:pt x="4743" y="1977"/>
                  </a:lnTo>
                  <a:lnTo>
                    <a:pt x="4729" y="1982"/>
                  </a:lnTo>
                  <a:lnTo>
                    <a:pt x="4719" y="1984"/>
                  </a:lnTo>
                  <a:lnTo>
                    <a:pt x="4709" y="1989"/>
                  </a:lnTo>
                  <a:lnTo>
                    <a:pt x="4699" y="1994"/>
                  </a:lnTo>
                  <a:lnTo>
                    <a:pt x="4689" y="2004"/>
                  </a:lnTo>
                  <a:lnTo>
                    <a:pt x="4679" y="2013"/>
                  </a:lnTo>
                  <a:lnTo>
                    <a:pt x="4669" y="2023"/>
                  </a:lnTo>
                  <a:lnTo>
                    <a:pt x="4659" y="2033"/>
                  </a:lnTo>
                  <a:lnTo>
                    <a:pt x="4651" y="2046"/>
                  </a:lnTo>
                  <a:lnTo>
                    <a:pt x="4641" y="2056"/>
                  </a:lnTo>
                  <a:lnTo>
                    <a:pt x="4630" y="2070"/>
                  </a:lnTo>
                  <a:lnTo>
                    <a:pt x="4620" y="2085"/>
                  </a:lnTo>
                  <a:lnTo>
                    <a:pt x="4612" y="2100"/>
                  </a:lnTo>
                  <a:lnTo>
                    <a:pt x="4602" y="2113"/>
                  </a:lnTo>
                  <a:lnTo>
                    <a:pt x="4592" y="2128"/>
                  </a:lnTo>
                  <a:lnTo>
                    <a:pt x="4587" y="2135"/>
                  </a:lnTo>
                  <a:lnTo>
                    <a:pt x="4582" y="2143"/>
                  </a:lnTo>
                  <a:lnTo>
                    <a:pt x="4577" y="2152"/>
                  </a:lnTo>
                  <a:lnTo>
                    <a:pt x="4573" y="2160"/>
                  </a:lnTo>
                  <a:lnTo>
                    <a:pt x="4567" y="2167"/>
                  </a:lnTo>
                  <a:lnTo>
                    <a:pt x="4562" y="2175"/>
                  </a:lnTo>
                  <a:lnTo>
                    <a:pt x="4555" y="2184"/>
                  </a:lnTo>
                  <a:lnTo>
                    <a:pt x="4550" y="2192"/>
                  </a:lnTo>
                  <a:lnTo>
                    <a:pt x="4545" y="2201"/>
                  </a:lnTo>
                  <a:lnTo>
                    <a:pt x="4540" y="2209"/>
                  </a:lnTo>
                  <a:lnTo>
                    <a:pt x="4535" y="2217"/>
                  </a:lnTo>
                  <a:lnTo>
                    <a:pt x="4530" y="2226"/>
                  </a:lnTo>
                  <a:lnTo>
                    <a:pt x="4518" y="2239"/>
                  </a:lnTo>
                  <a:lnTo>
                    <a:pt x="4508" y="2253"/>
                  </a:lnTo>
                  <a:lnTo>
                    <a:pt x="4500" y="2264"/>
                  </a:lnTo>
                  <a:lnTo>
                    <a:pt x="4491" y="2276"/>
                  </a:lnTo>
                  <a:lnTo>
                    <a:pt x="4481" y="2281"/>
                  </a:lnTo>
                  <a:lnTo>
                    <a:pt x="4473" y="2286"/>
                  </a:lnTo>
                  <a:lnTo>
                    <a:pt x="4459" y="2291"/>
                  </a:lnTo>
                  <a:lnTo>
                    <a:pt x="4446" y="2296"/>
                  </a:lnTo>
                  <a:lnTo>
                    <a:pt x="4436" y="2296"/>
                  </a:lnTo>
                  <a:lnTo>
                    <a:pt x="4427" y="2299"/>
                  </a:lnTo>
                  <a:lnTo>
                    <a:pt x="4417" y="2299"/>
                  </a:lnTo>
                  <a:lnTo>
                    <a:pt x="4409" y="2303"/>
                  </a:lnTo>
                  <a:lnTo>
                    <a:pt x="4399" y="2305"/>
                  </a:lnTo>
                  <a:lnTo>
                    <a:pt x="4389" y="2306"/>
                  </a:lnTo>
                  <a:lnTo>
                    <a:pt x="4379" y="2308"/>
                  </a:lnTo>
                  <a:lnTo>
                    <a:pt x="4369" y="2311"/>
                  </a:lnTo>
                  <a:lnTo>
                    <a:pt x="4355" y="2311"/>
                  </a:lnTo>
                  <a:lnTo>
                    <a:pt x="4344" y="2313"/>
                  </a:lnTo>
                  <a:lnTo>
                    <a:pt x="4330" y="2315"/>
                  </a:lnTo>
                  <a:lnTo>
                    <a:pt x="4318" y="2316"/>
                  </a:lnTo>
                  <a:lnTo>
                    <a:pt x="4303" y="2318"/>
                  </a:lnTo>
                  <a:lnTo>
                    <a:pt x="4292" y="2320"/>
                  </a:lnTo>
                  <a:lnTo>
                    <a:pt x="4276" y="2321"/>
                  </a:lnTo>
                  <a:lnTo>
                    <a:pt x="4265" y="2323"/>
                  </a:lnTo>
                  <a:lnTo>
                    <a:pt x="4250" y="2323"/>
                  </a:lnTo>
                  <a:lnTo>
                    <a:pt x="4235" y="2325"/>
                  </a:lnTo>
                  <a:lnTo>
                    <a:pt x="4219" y="2325"/>
                  </a:lnTo>
                  <a:lnTo>
                    <a:pt x="4206" y="2326"/>
                  </a:lnTo>
                  <a:lnTo>
                    <a:pt x="4191" y="2326"/>
                  </a:lnTo>
                  <a:lnTo>
                    <a:pt x="4176" y="2328"/>
                  </a:lnTo>
                  <a:lnTo>
                    <a:pt x="4161" y="2330"/>
                  </a:lnTo>
                  <a:lnTo>
                    <a:pt x="4147" y="2331"/>
                  </a:lnTo>
                  <a:lnTo>
                    <a:pt x="4130" y="2331"/>
                  </a:lnTo>
                  <a:lnTo>
                    <a:pt x="4114" y="2331"/>
                  </a:lnTo>
                  <a:lnTo>
                    <a:pt x="4097" y="2331"/>
                  </a:lnTo>
                  <a:lnTo>
                    <a:pt x="4082" y="2333"/>
                  </a:lnTo>
                  <a:lnTo>
                    <a:pt x="4065" y="2333"/>
                  </a:lnTo>
                  <a:lnTo>
                    <a:pt x="4050" y="2333"/>
                  </a:lnTo>
                  <a:lnTo>
                    <a:pt x="4033" y="2333"/>
                  </a:lnTo>
                  <a:lnTo>
                    <a:pt x="4018" y="2335"/>
                  </a:lnTo>
                  <a:lnTo>
                    <a:pt x="4001" y="2335"/>
                  </a:lnTo>
                  <a:lnTo>
                    <a:pt x="3985" y="2335"/>
                  </a:lnTo>
                  <a:lnTo>
                    <a:pt x="3969" y="2335"/>
                  </a:lnTo>
                  <a:lnTo>
                    <a:pt x="3954" y="2336"/>
                  </a:lnTo>
                  <a:lnTo>
                    <a:pt x="3938" y="2336"/>
                  </a:lnTo>
                  <a:lnTo>
                    <a:pt x="3922" y="2336"/>
                  </a:lnTo>
                  <a:lnTo>
                    <a:pt x="3907" y="2336"/>
                  </a:lnTo>
                  <a:lnTo>
                    <a:pt x="3892" y="2338"/>
                  </a:lnTo>
                  <a:lnTo>
                    <a:pt x="3875" y="2338"/>
                  </a:lnTo>
                  <a:lnTo>
                    <a:pt x="3860" y="2338"/>
                  </a:lnTo>
                  <a:lnTo>
                    <a:pt x="3845" y="2338"/>
                  </a:lnTo>
                  <a:lnTo>
                    <a:pt x="3830" y="2338"/>
                  </a:lnTo>
                  <a:lnTo>
                    <a:pt x="3815" y="2338"/>
                  </a:lnTo>
                  <a:lnTo>
                    <a:pt x="3800" y="2338"/>
                  </a:lnTo>
                  <a:lnTo>
                    <a:pt x="3785" y="2338"/>
                  </a:lnTo>
                  <a:lnTo>
                    <a:pt x="3771" y="2338"/>
                  </a:lnTo>
                  <a:lnTo>
                    <a:pt x="3756" y="2338"/>
                  </a:lnTo>
                  <a:lnTo>
                    <a:pt x="3743" y="2338"/>
                  </a:lnTo>
                  <a:lnTo>
                    <a:pt x="3730" y="2338"/>
                  </a:lnTo>
                  <a:lnTo>
                    <a:pt x="3718" y="2338"/>
                  </a:lnTo>
                  <a:lnTo>
                    <a:pt x="3704" y="2338"/>
                  </a:lnTo>
                  <a:lnTo>
                    <a:pt x="3693" y="2338"/>
                  </a:lnTo>
                  <a:lnTo>
                    <a:pt x="3681" y="2338"/>
                  </a:lnTo>
                  <a:lnTo>
                    <a:pt x="3671" y="2340"/>
                  </a:lnTo>
                  <a:lnTo>
                    <a:pt x="3656" y="2338"/>
                  </a:lnTo>
                  <a:lnTo>
                    <a:pt x="3642" y="2338"/>
                  </a:lnTo>
                  <a:lnTo>
                    <a:pt x="3627" y="2338"/>
                  </a:lnTo>
                  <a:lnTo>
                    <a:pt x="3614" y="2338"/>
                  </a:lnTo>
                  <a:lnTo>
                    <a:pt x="3597" y="2336"/>
                  </a:lnTo>
                  <a:lnTo>
                    <a:pt x="3582" y="2336"/>
                  </a:lnTo>
                  <a:lnTo>
                    <a:pt x="3565" y="2335"/>
                  </a:lnTo>
                  <a:lnTo>
                    <a:pt x="3548" y="2335"/>
                  </a:lnTo>
                  <a:lnTo>
                    <a:pt x="3538" y="2333"/>
                  </a:lnTo>
                  <a:lnTo>
                    <a:pt x="3530" y="2333"/>
                  </a:lnTo>
                  <a:lnTo>
                    <a:pt x="3520" y="2331"/>
                  </a:lnTo>
                  <a:lnTo>
                    <a:pt x="3511" y="2331"/>
                  </a:lnTo>
                  <a:lnTo>
                    <a:pt x="3501" y="2330"/>
                  </a:lnTo>
                  <a:lnTo>
                    <a:pt x="3491" y="2330"/>
                  </a:lnTo>
                  <a:lnTo>
                    <a:pt x="3481" y="2330"/>
                  </a:lnTo>
                  <a:lnTo>
                    <a:pt x="3473" y="2330"/>
                  </a:lnTo>
                  <a:lnTo>
                    <a:pt x="3461" y="2328"/>
                  </a:lnTo>
                  <a:lnTo>
                    <a:pt x="3451" y="2328"/>
                  </a:lnTo>
                  <a:lnTo>
                    <a:pt x="3441" y="2326"/>
                  </a:lnTo>
                  <a:lnTo>
                    <a:pt x="3431" y="2326"/>
                  </a:lnTo>
                  <a:lnTo>
                    <a:pt x="3421" y="2325"/>
                  </a:lnTo>
                  <a:lnTo>
                    <a:pt x="3411" y="2325"/>
                  </a:lnTo>
                  <a:lnTo>
                    <a:pt x="3401" y="2325"/>
                  </a:lnTo>
                  <a:lnTo>
                    <a:pt x="3391" y="2325"/>
                  </a:lnTo>
                  <a:lnTo>
                    <a:pt x="3379" y="2323"/>
                  </a:lnTo>
                  <a:lnTo>
                    <a:pt x="3367" y="2321"/>
                  </a:lnTo>
                  <a:lnTo>
                    <a:pt x="3357" y="2320"/>
                  </a:lnTo>
                  <a:lnTo>
                    <a:pt x="3347" y="2320"/>
                  </a:lnTo>
                  <a:lnTo>
                    <a:pt x="3335" y="2318"/>
                  </a:lnTo>
                  <a:lnTo>
                    <a:pt x="3323" y="2318"/>
                  </a:lnTo>
                  <a:lnTo>
                    <a:pt x="3313" y="2316"/>
                  </a:lnTo>
                  <a:lnTo>
                    <a:pt x="3303" y="2316"/>
                  </a:lnTo>
                  <a:lnTo>
                    <a:pt x="3292" y="2315"/>
                  </a:lnTo>
                  <a:lnTo>
                    <a:pt x="3280" y="2313"/>
                  </a:lnTo>
                  <a:lnTo>
                    <a:pt x="3268" y="2313"/>
                  </a:lnTo>
                  <a:lnTo>
                    <a:pt x="3258" y="2313"/>
                  </a:lnTo>
                  <a:lnTo>
                    <a:pt x="3246" y="2311"/>
                  </a:lnTo>
                  <a:lnTo>
                    <a:pt x="3236" y="2310"/>
                  </a:lnTo>
                  <a:lnTo>
                    <a:pt x="3224" y="2310"/>
                  </a:lnTo>
                  <a:lnTo>
                    <a:pt x="3214" y="2310"/>
                  </a:lnTo>
                  <a:lnTo>
                    <a:pt x="3203" y="2308"/>
                  </a:lnTo>
                  <a:lnTo>
                    <a:pt x="3191" y="2306"/>
                  </a:lnTo>
                  <a:lnTo>
                    <a:pt x="3179" y="2305"/>
                  </a:lnTo>
                  <a:lnTo>
                    <a:pt x="3169" y="2305"/>
                  </a:lnTo>
                  <a:lnTo>
                    <a:pt x="3157" y="2303"/>
                  </a:lnTo>
                  <a:lnTo>
                    <a:pt x="3146" y="2301"/>
                  </a:lnTo>
                  <a:lnTo>
                    <a:pt x="3134" y="2301"/>
                  </a:lnTo>
                  <a:lnTo>
                    <a:pt x="3124" y="2301"/>
                  </a:lnTo>
                  <a:lnTo>
                    <a:pt x="3112" y="2299"/>
                  </a:lnTo>
                  <a:lnTo>
                    <a:pt x="3100" y="2298"/>
                  </a:lnTo>
                  <a:lnTo>
                    <a:pt x="3089" y="2296"/>
                  </a:lnTo>
                  <a:lnTo>
                    <a:pt x="3079" y="2296"/>
                  </a:lnTo>
                  <a:lnTo>
                    <a:pt x="3067" y="2294"/>
                  </a:lnTo>
                  <a:lnTo>
                    <a:pt x="3055" y="2293"/>
                  </a:lnTo>
                  <a:lnTo>
                    <a:pt x="3045" y="2293"/>
                  </a:lnTo>
                  <a:lnTo>
                    <a:pt x="3035" y="2293"/>
                  </a:lnTo>
                  <a:lnTo>
                    <a:pt x="3040" y="2289"/>
                  </a:lnTo>
                  <a:lnTo>
                    <a:pt x="3043" y="2283"/>
                  </a:lnTo>
                  <a:lnTo>
                    <a:pt x="3042" y="2276"/>
                  </a:lnTo>
                  <a:lnTo>
                    <a:pt x="3040" y="2264"/>
                  </a:lnTo>
                  <a:lnTo>
                    <a:pt x="3038" y="2256"/>
                  </a:lnTo>
                  <a:lnTo>
                    <a:pt x="3038" y="2247"/>
                  </a:lnTo>
                  <a:lnTo>
                    <a:pt x="3037" y="2237"/>
                  </a:lnTo>
                  <a:lnTo>
                    <a:pt x="3037" y="2229"/>
                  </a:lnTo>
                  <a:lnTo>
                    <a:pt x="3033" y="2216"/>
                  </a:lnTo>
                  <a:lnTo>
                    <a:pt x="3033" y="2204"/>
                  </a:lnTo>
                  <a:lnTo>
                    <a:pt x="3030" y="2190"/>
                  </a:lnTo>
                  <a:lnTo>
                    <a:pt x="3030" y="2177"/>
                  </a:lnTo>
                  <a:lnTo>
                    <a:pt x="3027" y="2162"/>
                  </a:lnTo>
                  <a:lnTo>
                    <a:pt x="3025" y="2149"/>
                  </a:lnTo>
                  <a:lnTo>
                    <a:pt x="3021" y="2135"/>
                  </a:lnTo>
                  <a:lnTo>
                    <a:pt x="3020" y="2122"/>
                  </a:lnTo>
                  <a:lnTo>
                    <a:pt x="3015" y="2105"/>
                  </a:lnTo>
                  <a:lnTo>
                    <a:pt x="3011" y="2090"/>
                  </a:lnTo>
                  <a:lnTo>
                    <a:pt x="3008" y="2075"/>
                  </a:lnTo>
                  <a:lnTo>
                    <a:pt x="3005" y="2060"/>
                  </a:lnTo>
                  <a:lnTo>
                    <a:pt x="3000" y="2045"/>
                  </a:lnTo>
                  <a:lnTo>
                    <a:pt x="2996" y="2031"/>
                  </a:lnTo>
                  <a:lnTo>
                    <a:pt x="2991" y="2016"/>
                  </a:lnTo>
                  <a:lnTo>
                    <a:pt x="2988" y="2004"/>
                  </a:lnTo>
                  <a:lnTo>
                    <a:pt x="2981" y="1989"/>
                  </a:lnTo>
                  <a:lnTo>
                    <a:pt x="2976" y="1977"/>
                  </a:lnTo>
                  <a:lnTo>
                    <a:pt x="2969" y="1967"/>
                  </a:lnTo>
                  <a:lnTo>
                    <a:pt x="2964" y="1957"/>
                  </a:lnTo>
                  <a:lnTo>
                    <a:pt x="2958" y="1947"/>
                  </a:lnTo>
                  <a:lnTo>
                    <a:pt x="2951" y="1939"/>
                  </a:lnTo>
                  <a:lnTo>
                    <a:pt x="2944" y="1932"/>
                  </a:lnTo>
                  <a:lnTo>
                    <a:pt x="2938" y="1927"/>
                  </a:lnTo>
                  <a:lnTo>
                    <a:pt x="2928" y="1920"/>
                  </a:lnTo>
                  <a:lnTo>
                    <a:pt x="2917" y="1914"/>
                  </a:lnTo>
                  <a:lnTo>
                    <a:pt x="2904" y="1907"/>
                  </a:lnTo>
                  <a:lnTo>
                    <a:pt x="2892" y="1902"/>
                  </a:lnTo>
                  <a:lnTo>
                    <a:pt x="2877" y="1897"/>
                  </a:lnTo>
                  <a:lnTo>
                    <a:pt x="2864" y="1892"/>
                  </a:lnTo>
                  <a:lnTo>
                    <a:pt x="2849" y="1887"/>
                  </a:lnTo>
                  <a:lnTo>
                    <a:pt x="2835" y="1882"/>
                  </a:lnTo>
                  <a:lnTo>
                    <a:pt x="2818" y="1877"/>
                  </a:lnTo>
                  <a:lnTo>
                    <a:pt x="2802" y="1872"/>
                  </a:lnTo>
                  <a:lnTo>
                    <a:pt x="2785" y="1868"/>
                  </a:lnTo>
                  <a:lnTo>
                    <a:pt x="2768" y="1865"/>
                  </a:lnTo>
                  <a:lnTo>
                    <a:pt x="2750" y="1860"/>
                  </a:lnTo>
                  <a:lnTo>
                    <a:pt x="2733" y="1857"/>
                  </a:lnTo>
                  <a:lnTo>
                    <a:pt x="2714" y="1853"/>
                  </a:lnTo>
                  <a:lnTo>
                    <a:pt x="2699" y="1852"/>
                  </a:lnTo>
                  <a:lnTo>
                    <a:pt x="2681" y="1847"/>
                  </a:lnTo>
                  <a:lnTo>
                    <a:pt x="2664" y="1845"/>
                  </a:lnTo>
                  <a:lnTo>
                    <a:pt x="2647" y="1842"/>
                  </a:lnTo>
                  <a:lnTo>
                    <a:pt x="2632" y="1840"/>
                  </a:lnTo>
                  <a:lnTo>
                    <a:pt x="2617" y="1837"/>
                  </a:lnTo>
                  <a:lnTo>
                    <a:pt x="2602" y="1835"/>
                  </a:lnTo>
                  <a:lnTo>
                    <a:pt x="2587" y="1831"/>
                  </a:lnTo>
                  <a:lnTo>
                    <a:pt x="2575" y="1831"/>
                  </a:lnTo>
                  <a:lnTo>
                    <a:pt x="2562" y="1830"/>
                  </a:lnTo>
                  <a:lnTo>
                    <a:pt x="2550" y="1828"/>
                  </a:lnTo>
                  <a:lnTo>
                    <a:pt x="2540" y="1826"/>
                  </a:lnTo>
                  <a:lnTo>
                    <a:pt x="2532" y="1826"/>
                  </a:lnTo>
                  <a:lnTo>
                    <a:pt x="2516" y="1825"/>
                  </a:lnTo>
                  <a:lnTo>
                    <a:pt x="2508" y="1825"/>
                  </a:lnTo>
                  <a:lnTo>
                    <a:pt x="2495" y="1821"/>
                  </a:lnTo>
                  <a:lnTo>
                    <a:pt x="2481" y="1820"/>
                  </a:lnTo>
                  <a:lnTo>
                    <a:pt x="2466" y="1816"/>
                  </a:lnTo>
                  <a:lnTo>
                    <a:pt x="2451" y="1813"/>
                  </a:lnTo>
                  <a:lnTo>
                    <a:pt x="2433" y="1808"/>
                  </a:lnTo>
                  <a:lnTo>
                    <a:pt x="2416" y="1803"/>
                  </a:lnTo>
                  <a:lnTo>
                    <a:pt x="2406" y="1800"/>
                  </a:lnTo>
                  <a:lnTo>
                    <a:pt x="2396" y="1798"/>
                  </a:lnTo>
                  <a:lnTo>
                    <a:pt x="2386" y="1795"/>
                  </a:lnTo>
                  <a:lnTo>
                    <a:pt x="2376" y="1793"/>
                  </a:lnTo>
                  <a:lnTo>
                    <a:pt x="2364" y="1788"/>
                  </a:lnTo>
                  <a:lnTo>
                    <a:pt x="2352" y="1786"/>
                  </a:lnTo>
                  <a:lnTo>
                    <a:pt x="2340" y="1781"/>
                  </a:lnTo>
                  <a:lnTo>
                    <a:pt x="2330" y="1779"/>
                  </a:lnTo>
                  <a:lnTo>
                    <a:pt x="2319" y="1774"/>
                  </a:lnTo>
                  <a:lnTo>
                    <a:pt x="2308" y="1773"/>
                  </a:lnTo>
                  <a:lnTo>
                    <a:pt x="2297" y="1768"/>
                  </a:lnTo>
                  <a:lnTo>
                    <a:pt x="2287" y="1766"/>
                  </a:lnTo>
                  <a:lnTo>
                    <a:pt x="2273" y="1761"/>
                  </a:lnTo>
                  <a:lnTo>
                    <a:pt x="2261" y="1758"/>
                  </a:lnTo>
                  <a:lnTo>
                    <a:pt x="2250" y="1754"/>
                  </a:lnTo>
                  <a:lnTo>
                    <a:pt x="2240" y="1751"/>
                  </a:lnTo>
                  <a:lnTo>
                    <a:pt x="2228" y="1748"/>
                  </a:lnTo>
                  <a:lnTo>
                    <a:pt x="2216" y="1744"/>
                  </a:lnTo>
                  <a:lnTo>
                    <a:pt x="2204" y="1741"/>
                  </a:lnTo>
                  <a:lnTo>
                    <a:pt x="2194" y="1738"/>
                  </a:lnTo>
                  <a:lnTo>
                    <a:pt x="2181" y="1733"/>
                  </a:lnTo>
                  <a:lnTo>
                    <a:pt x="2169" y="1729"/>
                  </a:lnTo>
                  <a:lnTo>
                    <a:pt x="2157" y="1726"/>
                  </a:lnTo>
                  <a:lnTo>
                    <a:pt x="2147" y="1722"/>
                  </a:lnTo>
                  <a:lnTo>
                    <a:pt x="2136" y="1717"/>
                  </a:lnTo>
                  <a:lnTo>
                    <a:pt x="2126" y="1714"/>
                  </a:lnTo>
                  <a:lnTo>
                    <a:pt x="2115" y="1711"/>
                  </a:lnTo>
                  <a:lnTo>
                    <a:pt x="2105" y="1707"/>
                  </a:lnTo>
                  <a:lnTo>
                    <a:pt x="2095" y="1702"/>
                  </a:lnTo>
                  <a:lnTo>
                    <a:pt x="2085" y="1699"/>
                  </a:lnTo>
                  <a:lnTo>
                    <a:pt x="2075" y="1696"/>
                  </a:lnTo>
                  <a:lnTo>
                    <a:pt x="2065" y="1692"/>
                  </a:lnTo>
                  <a:lnTo>
                    <a:pt x="2047" y="1687"/>
                  </a:lnTo>
                  <a:lnTo>
                    <a:pt x="2032" y="1682"/>
                  </a:lnTo>
                  <a:lnTo>
                    <a:pt x="2015" y="1675"/>
                  </a:lnTo>
                  <a:lnTo>
                    <a:pt x="2001" y="1670"/>
                  </a:lnTo>
                  <a:lnTo>
                    <a:pt x="1990" y="1665"/>
                  </a:lnTo>
                  <a:lnTo>
                    <a:pt x="1980" y="1664"/>
                  </a:lnTo>
                  <a:lnTo>
                    <a:pt x="1965" y="1657"/>
                  </a:lnTo>
                  <a:lnTo>
                    <a:pt x="1961" y="1657"/>
                  </a:lnTo>
                  <a:lnTo>
                    <a:pt x="1956" y="1657"/>
                  </a:lnTo>
                  <a:lnTo>
                    <a:pt x="1951" y="1660"/>
                  </a:lnTo>
                  <a:lnTo>
                    <a:pt x="1946" y="1649"/>
                  </a:lnTo>
                  <a:lnTo>
                    <a:pt x="1943" y="1637"/>
                  </a:lnTo>
                  <a:lnTo>
                    <a:pt x="1939" y="1625"/>
                  </a:lnTo>
                  <a:lnTo>
                    <a:pt x="1936" y="1615"/>
                  </a:lnTo>
                  <a:lnTo>
                    <a:pt x="1931" y="1603"/>
                  </a:lnTo>
                  <a:lnTo>
                    <a:pt x="1929" y="1593"/>
                  </a:lnTo>
                  <a:lnTo>
                    <a:pt x="1924" y="1583"/>
                  </a:lnTo>
                  <a:lnTo>
                    <a:pt x="1923" y="1573"/>
                  </a:lnTo>
                  <a:lnTo>
                    <a:pt x="1918" y="1561"/>
                  </a:lnTo>
                  <a:lnTo>
                    <a:pt x="1916" y="1551"/>
                  </a:lnTo>
                  <a:lnTo>
                    <a:pt x="1911" y="1541"/>
                  </a:lnTo>
                  <a:lnTo>
                    <a:pt x="1909" y="1531"/>
                  </a:lnTo>
                  <a:lnTo>
                    <a:pt x="1906" y="1521"/>
                  </a:lnTo>
                  <a:lnTo>
                    <a:pt x="1902" y="1511"/>
                  </a:lnTo>
                  <a:lnTo>
                    <a:pt x="1899" y="1501"/>
                  </a:lnTo>
                  <a:lnTo>
                    <a:pt x="1897" y="1491"/>
                  </a:lnTo>
                  <a:lnTo>
                    <a:pt x="1892" y="1481"/>
                  </a:lnTo>
                  <a:lnTo>
                    <a:pt x="1891" y="1471"/>
                  </a:lnTo>
                  <a:lnTo>
                    <a:pt x="1886" y="1461"/>
                  </a:lnTo>
                  <a:lnTo>
                    <a:pt x="1884" y="1451"/>
                  </a:lnTo>
                  <a:lnTo>
                    <a:pt x="1877" y="1432"/>
                  </a:lnTo>
                  <a:lnTo>
                    <a:pt x="1872" y="1415"/>
                  </a:lnTo>
                  <a:lnTo>
                    <a:pt x="1867" y="1397"/>
                  </a:lnTo>
                  <a:lnTo>
                    <a:pt x="1862" y="1380"/>
                  </a:lnTo>
                  <a:lnTo>
                    <a:pt x="1857" y="1363"/>
                  </a:lnTo>
                  <a:lnTo>
                    <a:pt x="1852" y="1348"/>
                  </a:lnTo>
                  <a:lnTo>
                    <a:pt x="1847" y="1332"/>
                  </a:lnTo>
                  <a:lnTo>
                    <a:pt x="1842" y="1317"/>
                  </a:lnTo>
                  <a:lnTo>
                    <a:pt x="1837" y="1303"/>
                  </a:lnTo>
                  <a:lnTo>
                    <a:pt x="1832" y="1290"/>
                  </a:lnTo>
                  <a:lnTo>
                    <a:pt x="1827" y="1276"/>
                  </a:lnTo>
                  <a:lnTo>
                    <a:pt x="1824" y="1265"/>
                  </a:lnTo>
                  <a:lnTo>
                    <a:pt x="1820" y="1254"/>
                  </a:lnTo>
                  <a:lnTo>
                    <a:pt x="1819" y="1244"/>
                  </a:lnTo>
                  <a:lnTo>
                    <a:pt x="1814" y="1234"/>
                  </a:lnTo>
                  <a:lnTo>
                    <a:pt x="1812" y="1226"/>
                  </a:lnTo>
                  <a:lnTo>
                    <a:pt x="1808" y="1218"/>
                  </a:lnTo>
                  <a:lnTo>
                    <a:pt x="1808" y="1213"/>
                  </a:lnTo>
                  <a:lnTo>
                    <a:pt x="1805" y="1202"/>
                  </a:lnTo>
                  <a:lnTo>
                    <a:pt x="1805" y="1199"/>
                  </a:lnTo>
                  <a:lnTo>
                    <a:pt x="1798" y="1191"/>
                  </a:lnTo>
                  <a:lnTo>
                    <a:pt x="1792" y="1192"/>
                  </a:lnTo>
                  <a:lnTo>
                    <a:pt x="1778" y="1194"/>
                  </a:lnTo>
                  <a:lnTo>
                    <a:pt x="1767" y="1197"/>
                  </a:lnTo>
                  <a:lnTo>
                    <a:pt x="1767" y="1196"/>
                  </a:lnTo>
                  <a:lnTo>
                    <a:pt x="1763" y="1182"/>
                  </a:lnTo>
                  <a:lnTo>
                    <a:pt x="1761" y="1171"/>
                  </a:lnTo>
                  <a:lnTo>
                    <a:pt x="1761" y="1159"/>
                  </a:lnTo>
                  <a:lnTo>
                    <a:pt x="1761" y="1147"/>
                  </a:lnTo>
                  <a:lnTo>
                    <a:pt x="1760" y="1134"/>
                  </a:lnTo>
                  <a:lnTo>
                    <a:pt x="1760" y="1124"/>
                  </a:lnTo>
                  <a:lnTo>
                    <a:pt x="1761" y="1110"/>
                  </a:lnTo>
                  <a:lnTo>
                    <a:pt x="1763" y="1100"/>
                  </a:lnTo>
                  <a:lnTo>
                    <a:pt x="1763" y="1087"/>
                  </a:lnTo>
                  <a:lnTo>
                    <a:pt x="1763" y="1075"/>
                  </a:lnTo>
                  <a:lnTo>
                    <a:pt x="1765" y="1063"/>
                  </a:lnTo>
                  <a:lnTo>
                    <a:pt x="1767" y="1052"/>
                  </a:lnTo>
                  <a:lnTo>
                    <a:pt x="1768" y="1040"/>
                  </a:lnTo>
                  <a:lnTo>
                    <a:pt x="1770" y="1028"/>
                  </a:lnTo>
                  <a:lnTo>
                    <a:pt x="1772" y="1018"/>
                  </a:lnTo>
                  <a:lnTo>
                    <a:pt x="1775" y="1008"/>
                  </a:lnTo>
                  <a:lnTo>
                    <a:pt x="1775" y="996"/>
                  </a:lnTo>
                  <a:lnTo>
                    <a:pt x="1778" y="986"/>
                  </a:lnTo>
                  <a:lnTo>
                    <a:pt x="1780" y="976"/>
                  </a:lnTo>
                  <a:lnTo>
                    <a:pt x="1783" y="968"/>
                  </a:lnTo>
                  <a:lnTo>
                    <a:pt x="1787" y="951"/>
                  </a:lnTo>
                  <a:lnTo>
                    <a:pt x="1792" y="937"/>
                  </a:lnTo>
                  <a:lnTo>
                    <a:pt x="1793" y="926"/>
                  </a:lnTo>
                  <a:lnTo>
                    <a:pt x="1797" y="917"/>
                  </a:lnTo>
                  <a:lnTo>
                    <a:pt x="1798" y="911"/>
                  </a:lnTo>
                  <a:lnTo>
                    <a:pt x="1800" y="911"/>
                  </a:lnTo>
                  <a:lnTo>
                    <a:pt x="1800" y="906"/>
                  </a:lnTo>
                  <a:lnTo>
                    <a:pt x="1798" y="901"/>
                  </a:lnTo>
                  <a:lnTo>
                    <a:pt x="1815" y="899"/>
                  </a:lnTo>
                  <a:lnTo>
                    <a:pt x="1834" y="896"/>
                  </a:lnTo>
                  <a:lnTo>
                    <a:pt x="1849" y="889"/>
                  </a:lnTo>
                  <a:lnTo>
                    <a:pt x="1864" y="882"/>
                  </a:lnTo>
                  <a:lnTo>
                    <a:pt x="1871" y="874"/>
                  </a:lnTo>
                  <a:lnTo>
                    <a:pt x="1879" y="865"/>
                  </a:lnTo>
                  <a:lnTo>
                    <a:pt x="1886" y="855"/>
                  </a:lnTo>
                  <a:lnTo>
                    <a:pt x="1894" y="845"/>
                  </a:lnTo>
                  <a:lnTo>
                    <a:pt x="1899" y="832"/>
                  </a:lnTo>
                  <a:lnTo>
                    <a:pt x="1906" y="818"/>
                  </a:lnTo>
                  <a:lnTo>
                    <a:pt x="1912" y="803"/>
                  </a:lnTo>
                  <a:lnTo>
                    <a:pt x="1919" y="790"/>
                  </a:lnTo>
                  <a:lnTo>
                    <a:pt x="1924" y="773"/>
                  </a:lnTo>
                  <a:lnTo>
                    <a:pt x="1929" y="756"/>
                  </a:lnTo>
                  <a:lnTo>
                    <a:pt x="1934" y="740"/>
                  </a:lnTo>
                  <a:lnTo>
                    <a:pt x="1939" y="723"/>
                  </a:lnTo>
                  <a:lnTo>
                    <a:pt x="1943" y="704"/>
                  </a:lnTo>
                  <a:lnTo>
                    <a:pt x="1948" y="688"/>
                  </a:lnTo>
                  <a:lnTo>
                    <a:pt x="1953" y="669"/>
                  </a:lnTo>
                  <a:lnTo>
                    <a:pt x="1958" y="652"/>
                  </a:lnTo>
                  <a:lnTo>
                    <a:pt x="1958" y="642"/>
                  </a:lnTo>
                  <a:lnTo>
                    <a:pt x="1959" y="632"/>
                  </a:lnTo>
                  <a:lnTo>
                    <a:pt x="1961" y="624"/>
                  </a:lnTo>
                  <a:lnTo>
                    <a:pt x="1963" y="615"/>
                  </a:lnTo>
                  <a:lnTo>
                    <a:pt x="1966" y="597"/>
                  </a:lnTo>
                  <a:lnTo>
                    <a:pt x="1970" y="580"/>
                  </a:lnTo>
                  <a:lnTo>
                    <a:pt x="1971" y="563"/>
                  </a:lnTo>
                  <a:lnTo>
                    <a:pt x="1975" y="547"/>
                  </a:lnTo>
                  <a:lnTo>
                    <a:pt x="1976" y="532"/>
                  </a:lnTo>
                  <a:lnTo>
                    <a:pt x="1980" y="518"/>
                  </a:lnTo>
                  <a:lnTo>
                    <a:pt x="1981" y="503"/>
                  </a:lnTo>
                  <a:lnTo>
                    <a:pt x="1983" y="491"/>
                  </a:lnTo>
                  <a:lnTo>
                    <a:pt x="1985" y="480"/>
                  </a:lnTo>
                  <a:lnTo>
                    <a:pt x="1986" y="469"/>
                  </a:lnTo>
                  <a:lnTo>
                    <a:pt x="1986" y="459"/>
                  </a:lnTo>
                  <a:lnTo>
                    <a:pt x="1988" y="453"/>
                  </a:lnTo>
                  <a:lnTo>
                    <a:pt x="1990" y="446"/>
                  </a:lnTo>
                  <a:lnTo>
                    <a:pt x="1991" y="443"/>
                  </a:lnTo>
                  <a:lnTo>
                    <a:pt x="1996" y="431"/>
                  </a:lnTo>
                  <a:lnTo>
                    <a:pt x="2001" y="416"/>
                  </a:lnTo>
                  <a:lnTo>
                    <a:pt x="2001" y="407"/>
                  </a:lnTo>
                  <a:lnTo>
                    <a:pt x="2001" y="399"/>
                  </a:lnTo>
                  <a:lnTo>
                    <a:pt x="2001" y="389"/>
                  </a:lnTo>
                  <a:lnTo>
                    <a:pt x="2003" y="381"/>
                  </a:lnTo>
                  <a:lnTo>
                    <a:pt x="2001" y="369"/>
                  </a:lnTo>
                  <a:lnTo>
                    <a:pt x="2000" y="359"/>
                  </a:lnTo>
                  <a:lnTo>
                    <a:pt x="1998" y="347"/>
                  </a:lnTo>
                  <a:lnTo>
                    <a:pt x="1996" y="337"/>
                  </a:lnTo>
                  <a:lnTo>
                    <a:pt x="1993" y="325"/>
                  </a:lnTo>
                  <a:lnTo>
                    <a:pt x="1991" y="313"/>
                  </a:lnTo>
                  <a:lnTo>
                    <a:pt x="1988" y="302"/>
                  </a:lnTo>
                  <a:lnTo>
                    <a:pt x="1986" y="292"/>
                  </a:lnTo>
                  <a:lnTo>
                    <a:pt x="1981" y="278"/>
                  </a:lnTo>
                  <a:lnTo>
                    <a:pt x="1976" y="266"/>
                  </a:lnTo>
                  <a:lnTo>
                    <a:pt x="1971" y="253"/>
                  </a:lnTo>
                  <a:lnTo>
                    <a:pt x="1968" y="241"/>
                  </a:lnTo>
                  <a:lnTo>
                    <a:pt x="1961" y="228"/>
                  </a:lnTo>
                  <a:lnTo>
                    <a:pt x="1956" y="216"/>
                  </a:lnTo>
                  <a:lnTo>
                    <a:pt x="1951" y="203"/>
                  </a:lnTo>
                  <a:lnTo>
                    <a:pt x="1946" y="193"/>
                  </a:lnTo>
                  <a:lnTo>
                    <a:pt x="1939" y="179"/>
                  </a:lnTo>
                  <a:lnTo>
                    <a:pt x="1933" y="168"/>
                  </a:lnTo>
                  <a:lnTo>
                    <a:pt x="1926" y="156"/>
                  </a:lnTo>
                  <a:lnTo>
                    <a:pt x="1919" y="144"/>
                  </a:lnTo>
                  <a:lnTo>
                    <a:pt x="1911" y="132"/>
                  </a:lnTo>
                  <a:lnTo>
                    <a:pt x="1902" y="122"/>
                  </a:lnTo>
                  <a:lnTo>
                    <a:pt x="1894" y="112"/>
                  </a:lnTo>
                  <a:lnTo>
                    <a:pt x="1887" y="102"/>
                  </a:lnTo>
                  <a:lnTo>
                    <a:pt x="1877" y="92"/>
                  </a:lnTo>
                  <a:lnTo>
                    <a:pt x="1867" y="82"/>
                  </a:lnTo>
                  <a:lnTo>
                    <a:pt x="1857" y="72"/>
                  </a:lnTo>
                  <a:lnTo>
                    <a:pt x="1849" y="64"/>
                  </a:lnTo>
                  <a:lnTo>
                    <a:pt x="1837" y="53"/>
                  </a:lnTo>
                  <a:lnTo>
                    <a:pt x="1827" y="47"/>
                  </a:lnTo>
                  <a:lnTo>
                    <a:pt x="1815" y="38"/>
                  </a:lnTo>
                  <a:lnTo>
                    <a:pt x="1805" y="33"/>
                  </a:lnTo>
                  <a:lnTo>
                    <a:pt x="1792" y="27"/>
                  </a:lnTo>
                  <a:lnTo>
                    <a:pt x="1780" y="20"/>
                  </a:lnTo>
                  <a:lnTo>
                    <a:pt x="1767" y="15"/>
                  </a:lnTo>
                  <a:lnTo>
                    <a:pt x="1755" y="12"/>
                  </a:lnTo>
                  <a:lnTo>
                    <a:pt x="1741" y="6"/>
                  </a:lnTo>
                  <a:lnTo>
                    <a:pt x="1728" y="5"/>
                  </a:lnTo>
                  <a:lnTo>
                    <a:pt x="1715" y="1"/>
                  </a:lnTo>
                  <a:lnTo>
                    <a:pt x="1701" y="1"/>
                  </a:lnTo>
                  <a:lnTo>
                    <a:pt x="1686" y="0"/>
                  </a:lnTo>
                  <a:lnTo>
                    <a:pt x="1673" y="1"/>
                  </a:lnTo>
                  <a:lnTo>
                    <a:pt x="1657" y="3"/>
                  </a:lnTo>
                  <a:lnTo>
                    <a:pt x="1642" y="8"/>
                  </a:lnTo>
                  <a:lnTo>
                    <a:pt x="1626" y="13"/>
                  </a:lnTo>
                  <a:lnTo>
                    <a:pt x="1610" y="20"/>
                  </a:lnTo>
                  <a:lnTo>
                    <a:pt x="1595" y="28"/>
                  </a:lnTo>
                  <a:lnTo>
                    <a:pt x="1580" y="38"/>
                  </a:lnTo>
                  <a:lnTo>
                    <a:pt x="1570" y="43"/>
                  </a:lnTo>
                  <a:lnTo>
                    <a:pt x="1562" y="48"/>
                  </a:lnTo>
                  <a:lnTo>
                    <a:pt x="1553" y="53"/>
                  </a:lnTo>
                  <a:lnTo>
                    <a:pt x="1545" y="58"/>
                  </a:lnTo>
                  <a:lnTo>
                    <a:pt x="1535" y="64"/>
                  </a:lnTo>
                  <a:lnTo>
                    <a:pt x="1527" y="70"/>
                  </a:lnTo>
                  <a:lnTo>
                    <a:pt x="1518" y="77"/>
                  </a:lnTo>
                  <a:lnTo>
                    <a:pt x="1512" y="85"/>
                  </a:lnTo>
                  <a:lnTo>
                    <a:pt x="1501" y="92"/>
                  </a:lnTo>
                  <a:lnTo>
                    <a:pt x="1493" y="100"/>
                  </a:lnTo>
                  <a:lnTo>
                    <a:pt x="1485" y="107"/>
                  </a:lnTo>
                  <a:lnTo>
                    <a:pt x="1476" y="116"/>
                  </a:lnTo>
                  <a:lnTo>
                    <a:pt x="1468" y="122"/>
                  </a:lnTo>
                  <a:lnTo>
                    <a:pt x="1459" y="131"/>
                  </a:lnTo>
                  <a:lnTo>
                    <a:pt x="1451" y="139"/>
                  </a:lnTo>
                  <a:lnTo>
                    <a:pt x="1444" y="149"/>
                  </a:lnTo>
                  <a:lnTo>
                    <a:pt x="1434" y="156"/>
                  </a:lnTo>
                  <a:lnTo>
                    <a:pt x="1426" y="164"/>
                  </a:lnTo>
                  <a:lnTo>
                    <a:pt x="1418" y="173"/>
                  </a:lnTo>
                  <a:lnTo>
                    <a:pt x="1409" y="183"/>
                  </a:lnTo>
                  <a:lnTo>
                    <a:pt x="1401" y="191"/>
                  </a:lnTo>
                  <a:lnTo>
                    <a:pt x="1394" y="201"/>
                  </a:lnTo>
                  <a:lnTo>
                    <a:pt x="1386" y="211"/>
                  </a:lnTo>
                  <a:lnTo>
                    <a:pt x="1379" y="221"/>
                  </a:lnTo>
                  <a:lnTo>
                    <a:pt x="1371" y="230"/>
                  </a:lnTo>
                  <a:lnTo>
                    <a:pt x="1364" y="240"/>
                  </a:lnTo>
                  <a:lnTo>
                    <a:pt x="1355" y="248"/>
                  </a:lnTo>
                  <a:lnTo>
                    <a:pt x="1349" y="258"/>
                  </a:lnTo>
                  <a:lnTo>
                    <a:pt x="1342" y="268"/>
                  </a:lnTo>
                  <a:lnTo>
                    <a:pt x="1335" y="278"/>
                  </a:lnTo>
                  <a:lnTo>
                    <a:pt x="1329" y="288"/>
                  </a:lnTo>
                  <a:lnTo>
                    <a:pt x="1324" y="298"/>
                  </a:lnTo>
                  <a:lnTo>
                    <a:pt x="1317" y="308"/>
                  </a:lnTo>
                  <a:lnTo>
                    <a:pt x="1310" y="318"/>
                  </a:lnTo>
                  <a:lnTo>
                    <a:pt x="1305" y="329"/>
                  </a:lnTo>
                  <a:lnTo>
                    <a:pt x="1300" y="339"/>
                  </a:lnTo>
                  <a:lnTo>
                    <a:pt x="1295" y="349"/>
                  </a:lnTo>
                  <a:lnTo>
                    <a:pt x="1290" y="359"/>
                  </a:lnTo>
                  <a:lnTo>
                    <a:pt x="1285" y="369"/>
                  </a:lnTo>
                  <a:lnTo>
                    <a:pt x="1282" y="379"/>
                  </a:lnTo>
                  <a:lnTo>
                    <a:pt x="1277" y="387"/>
                  </a:lnTo>
                  <a:lnTo>
                    <a:pt x="1272" y="397"/>
                  </a:lnTo>
                  <a:lnTo>
                    <a:pt x="1268" y="407"/>
                  </a:lnTo>
                  <a:lnTo>
                    <a:pt x="1265" y="417"/>
                  </a:lnTo>
                  <a:lnTo>
                    <a:pt x="1260" y="428"/>
                  </a:lnTo>
                  <a:lnTo>
                    <a:pt x="1258" y="438"/>
                  </a:lnTo>
                  <a:lnTo>
                    <a:pt x="1255" y="448"/>
                  </a:lnTo>
                  <a:lnTo>
                    <a:pt x="1255" y="458"/>
                  </a:lnTo>
                  <a:lnTo>
                    <a:pt x="1250" y="474"/>
                  </a:lnTo>
                  <a:lnTo>
                    <a:pt x="1245" y="493"/>
                  </a:lnTo>
                  <a:lnTo>
                    <a:pt x="1243" y="501"/>
                  </a:lnTo>
                  <a:lnTo>
                    <a:pt x="1241" y="511"/>
                  </a:lnTo>
                  <a:lnTo>
                    <a:pt x="1240" y="520"/>
                  </a:lnTo>
                  <a:lnTo>
                    <a:pt x="1240" y="530"/>
                  </a:lnTo>
                  <a:lnTo>
                    <a:pt x="1238" y="547"/>
                  </a:lnTo>
                  <a:lnTo>
                    <a:pt x="1236" y="563"/>
                  </a:lnTo>
                  <a:lnTo>
                    <a:pt x="1236" y="580"/>
                  </a:lnTo>
                  <a:lnTo>
                    <a:pt x="1238" y="597"/>
                  </a:lnTo>
                  <a:lnTo>
                    <a:pt x="1238" y="612"/>
                  </a:lnTo>
                  <a:lnTo>
                    <a:pt x="1240" y="627"/>
                  </a:lnTo>
                  <a:lnTo>
                    <a:pt x="1241" y="642"/>
                  </a:lnTo>
                  <a:lnTo>
                    <a:pt x="1245" y="657"/>
                  </a:lnTo>
                  <a:lnTo>
                    <a:pt x="1246" y="671"/>
                  </a:lnTo>
                  <a:lnTo>
                    <a:pt x="1251" y="686"/>
                  </a:lnTo>
                  <a:lnTo>
                    <a:pt x="1256" y="699"/>
                  </a:lnTo>
                  <a:lnTo>
                    <a:pt x="1262" y="714"/>
                  </a:lnTo>
                  <a:lnTo>
                    <a:pt x="1265" y="726"/>
                  </a:lnTo>
                  <a:lnTo>
                    <a:pt x="1270" y="738"/>
                  </a:lnTo>
                  <a:lnTo>
                    <a:pt x="1275" y="750"/>
                  </a:lnTo>
                  <a:lnTo>
                    <a:pt x="1282" y="763"/>
                  </a:lnTo>
                  <a:lnTo>
                    <a:pt x="1287" y="773"/>
                  </a:lnTo>
                  <a:lnTo>
                    <a:pt x="1293" y="783"/>
                  </a:lnTo>
                  <a:lnTo>
                    <a:pt x="1300" y="793"/>
                  </a:lnTo>
                  <a:lnTo>
                    <a:pt x="1308" y="805"/>
                  </a:lnTo>
                  <a:lnTo>
                    <a:pt x="1314" y="813"/>
                  </a:lnTo>
                  <a:lnTo>
                    <a:pt x="1322" y="822"/>
                  </a:lnTo>
                  <a:lnTo>
                    <a:pt x="1329" y="830"/>
                  </a:lnTo>
                  <a:lnTo>
                    <a:pt x="1339" y="838"/>
                  </a:lnTo>
                  <a:lnTo>
                    <a:pt x="1347" y="845"/>
                  </a:lnTo>
                  <a:lnTo>
                    <a:pt x="1355" y="854"/>
                  </a:lnTo>
                  <a:lnTo>
                    <a:pt x="1364" y="860"/>
                  </a:lnTo>
                  <a:lnTo>
                    <a:pt x="1374" y="867"/>
                  </a:lnTo>
                  <a:lnTo>
                    <a:pt x="1292" y="1010"/>
                  </a:lnTo>
                  <a:lnTo>
                    <a:pt x="1282" y="1001"/>
                  </a:lnTo>
                  <a:lnTo>
                    <a:pt x="1278" y="1000"/>
                  </a:lnTo>
                  <a:lnTo>
                    <a:pt x="1270" y="993"/>
                  </a:lnTo>
                  <a:lnTo>
                    <a:pt x="1262" y="986"/>
                  </a:lnTo>
                  <a:lnTo>
                    <a:pt x="1253" y="981"/>
                  </a:lnTo>
                  <a:lnTo>
                    <a:pt x="1246" y="976"/>
                  </a:lnTo>
                  <a:lnTo>
                    <a:pt x="1236" y="971"/>
                  </a:lnTo>
                  <a:lnTo>
                    <a:pt x="1226" y="968"/>
                  </a:lnTo>
                  <a:lnTo>
                    <a:pt x="1216" y="964"/>
                  </a:lnTo>
                  <a:lnTo>
                    <a:pt x="1208" y="963"/>
                  </a:lnTo>
                  <a:lnTo>
                    <a:pt x="1196" y="959"/>
                  </a:lnTo>
                  <a:lnTo>
                    <a:pt x="1184" y="958"/>
                  </a:lnTo>
                  <a:lnTo>
                    <a:pt x="1173" y="956"/>
                  </a:lnTo>
                  <a:lnTo>
                    <a:pt x="1161" y="956"/>
                  </a:lnTo>
                  <a:lnTo>
                    <a:pt x="1147" y="956"/>
                  </a:lnTo>
                  <a:lnTo>
                    <a:pt x="1136" y="956"/>
                  </a:lnTo>
                  <a:lnTo>
                    <a:pt x="1124" y="956"/>
                  </a:lnTo>
                  <a:lnTo>
                    <a:pt x="1112" y="959"/>
                  </a:lnTo>
                  <a:lnTo>
                    <a:pt x="1100" y="959"/>
                  </a:lnTo>
                  <a:lnTo>
                    <a:pt x="1090" y="961"/>
                  </a:lnTo>
                  <a:lnTo>
                    <a:pt x="1080" y="963"/>
                  </a:lnTo>
                  <a:lnTo>
                    <a:pt x="1070" y="966"/>
                  </a:lnTo>
                  <a:lnTo>
                    <a:pt x="1060" y="968"/>
                  </a:lnTo>
                  <a:lnTo>
                    <a:pt x="1050" y="971"/>
                  </a:lnTo>
                  <a:lnTo>
                    <a:pt x="1040" y="973"/>
                  </a:lnTo>
                  <a:lnTo>
                    <a:pt x="1030" y="978"/>
                  </a:lnTo>
                  <a:lnTo>
                    <a:pt x="1020" y="981"/>
                  </a:lnTo>
                  <a:lnTo>
                    <a:pt x="1010" y="984"/>
                  </a:lnTo>
                  <a:lnTo>
                    <a:pt x="1000" y="989"/>
                  </a:lnTo>
                  <a:lnTo>
                    <a:pt x="991" y="994"/>
                  </a:lnTo>
                  <a:lnTo>
                    <a:pt x="981" y="1000"/>
                  </a:lnTo>
                  <a:lnTo>
                    <a:pt x="973" y="1005"/>
                  </a:lnTo>
                  <a:lnTo>
                    <a:pt x="965" y="1010"/>
                  </a:lnTo>
                  <a:lnTo>
                    <a:pt x="958" y="1016"/>
                  </a:lnTo>
                  <a:lnTo>
                    <a:pt x="948" y="1021"/>
                  </a:lnTo>
                  <a:lnTo>
                    <a:pt x="939" y="1026"/>
                  </a:lnTo>
                  <a:lnTo>
                    <a:pt x="931" y="1033"/>
                  </a:lnTo>
                  <a:lnTo>
                    <a:pt x="923" y="1040"/>
                  </a:lnTo>
                  <a:lnTo>
                    <a:pt x="914" y="1045"/>
                  </a:lnTo>
                  <a:lnTo>
                    <a:pt x="908" y="1053"/>
                  </a:lnTo>
                  <a:lnTo>
                    <a:pt x="899" y="1060"/>
                  </a:lnTo>
                  <a:lnTo>
                    <a:pt x="894" y="1068"/>
                  </a:lnTo>
                  <a:lnTo>
                    <a:pt x="886" y="1075"/>
                  </a:lnTo>
                  <a:lnTo>
                    <a:pt x="879" y="1083"/>
                  </a:lnTo>
                  <a:lnTo>
                    <a:pt x="872" y="1092"/>
                  </a:lnTo>
                  <a:lnTo>
                    <a:pt x="867" y="1100"/>
                  </a:lnTo>
                  <a:lnTo>
                    <a:pt x="861" y="1109"/>
                  </a:lnTo>
                  <a:lnTo>
                    <a:pt x="856" y="1117"/>
                  </a:lnTo>
                  <a:lnTo>
                    <a:pt x="850" y="1127"/>
                  </a:lnTo>
                  <a:lnTo>
                    <a:pt x="845" y="1137"/>
                  </a:lnTo>
                  <a:lnTo>
                    <a:pt x="837" y="1147"/>
                  </a:lnTo>
                  <a:lnTo>
                    <a:pt x="830" y="1162"/>
                  </a:lnTo>
                  <a:lnTo>
                    <a:pt x="825" y="1169"/>
                  </a:lnTo>
                  <a:lnTo>
                    <a:pt x="822" y="1177"/>
                  </a:lnTo>
                  <a:lnTo>
                    <a:pt x="819" y="1187"/>
                  </a:lnTo>
                  <a:lnTo>
                    <a:pt x="815" y="1197"/>
                  </a:lnTo>
                  <a:lnTo>
                    <a:pt x="810" y="1206"/>
                  </a:lnTo>
                  <a:lnTo>
                    <a:pt x="807" y="1214"/>
                  </a:lnTo>
                  <a:lnTo>
                    <a:pt x="803" y="1224"/>
                  </a:lnTo>
                  <a:lnTo>
                    <a:pt x="800" y="1234"/>
                  </a:lnTo>
                  <a:lnTo>
                    <a:pt x="795" y="1244"/>
                  </a:lnTo>
                  <a:lnTo>
                    <a:pt x="793" y="1254"/>
                  </a:lnTo>
                  <a:lnTo>
                    <a:pt x="788" y="1266"/>
                  </a:lnTo>
                  <a:lnTo>
                    <a:pt x="787" y="1278"/>
                  </a:lnTo>
                  <a:lnTo>
                    <a:pt x="782" y="1288"/>
                  </a:lnTo>
                  <a:lnTo>
                    <a:pt x="778" y="1298"/>
                  </a:lnTo>
                  <a:lnTo>
                    <a:pt x="775" y="1310"/>
                  </a:lnTo>
                  <a:lnTo>
                    <a:pt x="772" y="1323"/>
                  </a:lnTo>
                  <a:lnTo>
                    <a:pt x="768" y="1333"/>
                  </a:lnTo>
                  <a:lnTo>
                    <a:pt x="765" y="1347"/>
                  </a:lnTo>
                  <a:lnTo>
                    <a:pt x="762" y="1358"/>
                  </a:lnTo>
                  <a:lnTo>
                    <a:pt x="760" y="1374"/>
                  </a:lnTo>
                  <a:lnTo>
                    <a:pt x="755" y="1385"/>
                  </a:lnTo>
                  <a:lnTo>
                    <a:pt x="753" y="1399"/>
                  </a:lnTo>
                  <a:lnTo>
                    <a:pt x="748" y="1410"/>
                  </a:lnTo>
                  <a:lnTo>
                    <a:pt x="746" y="1424"/>
                  </a:lnTo>
                  <a:lnTo>
                    <a:pt x="743" y="1437"/>
                  </a:lnTo>
                  <a:lnTo>
                    <a:pt x="740" y="1451"/>
                  </a:lnTo>
                  <a:lnTo>
                    <a:pt x="736" y="1464"/>
                  </a:lnTo>
                  <a:lnTo>
                    <a:pt x="735" y="1479"/>
                  </a:lnTo>
                  <a:lnTo>
                    <a:pt x="731" y="1466"/>
                  </a:lnTo>
                  <a:lnTo>
                    <a:pt x="731" y="1454"/>
                  </a:lnTo>
                  <a:lnTo>
                    <a:pt x="728" y="1439"/>
                  </a:lnTo>
                  <a:lnTo>
                    <a:pt x="728" y="1426"/>
                  </a:lnTo>
                  <a:lnTo>
                    <a:pt x="725" y="1407"/>
                  </a:lnTo>
                  <a:lnTo>
                    <a:pt x="723" y="1390"/>
                  </a:lnTo>
                  <a:lnTo>
                    <a:pt x="721" y="1380"/>
                  </a:lnTo>
                  <a:lnTo>
                    <a:pt x="721" y="1372"/>
                  </a:lnTo>
                  <a:lnTo>
                    <a:pt x="720" y="1362"/>
                  </a:lnTo>
                  <a:lnTo>
                    <a:pt x="720" y="1353"/>
                  </a:lnTo>
                  <a:lnTo>
                    <a:pt x="718" y="1342"/>
                  </a:lnTo>
                  <a:lnTo>
                    <a:pt x="716" y="1332"/>
                  </a:lnTo>
                  <a:lnTo>
                    <a:pt x="715" y="1322"/>
                  </a:lnTo>
                  <a:lnTo>
                    <a:pt x="715" y="1311"/>
                  </a:lnTo>
                  <a:lnTo>
                    <a:pt x="713" y="1300"/>
                  </a:lnTo>
                  <a:lnTo>
                    <a:pt x="711" y="1290"/>
                  </a:lnTo>
                  <a:lnTo>
                    <a:pt x="710" y="1280"/>
                  </a:lnTo>
                  <a:lnTo>
                    <a:pt x="710" y="1270"/>
                  </a:lnTo>
                  <a:lnTo>
                    <a:pt x="706" y="1258"/>
                  </a:lnTo>
                  <a:lnTo>
                    <a:pt x="705" y="1246"/>
                  </a:lnTo>
                  <a:lnTo>
                    <a:pt x="703" y="1236"/>
                  </a:lnTo>
                  <a:lnTo>
                    <a:pt x="703" y="1226"/>
                  </a:lnTo>
                  <a:lnTo>
                    <a:pt x="699" y="1214"/>
                  </a:lnTo>
                  <a:lnTo>
                    <a:pt x="698" y="1202"/>
                  </a:lnTo>
                  <a:lnTo>
                    <a:pt x="696" y="1192"/>
                  </a:lnTo>
                  <a:lnTo>
                    <a:pt x="696" y="1182"/>
                  </a:lnTo>
                  <a:lnTo>
                    <a:pt x="693" y="1171"/>
                  </a:lnTo>
                  <a:lnTo>
                    <a:pt x="691" y="1159"/>
                  </a:lnTo>
                  <a:lnTo>
                    <a:pt x="689" y="1147"/>
                  </a:lnTo>
                  <a:lnTo>
                    <a:pt x="688" y="1137"/>
                  </a:lnTo>
                  <a:lnTo>
                    <a:pt x="684" y="1125"/>
                  </a:lnTo>
                  <a:lnTo>
                    <a:pt x="683" y="1115"/>
                  </a:lnTo>
                  <a:lnTo>
                    <a:pt x="681" y="1105"/>
                  </a:lnTo>
                  <a:lnTo>
                    <a:pt x="679" y="1095"/>
                  </a:lnTo>
                  <a:lnTo>
                    <a:pt x="676" y="1083"/>
                  </a:lnTo>
                  <a:lnTo>
                    <a:pt x="674" y="1073"/>
                  </a:lnTo>
                  <a:lnTo>
                    <a:pt x="673" y="1063"/>
                  </a:lnTo>
                  <a:lnTo>
                    <a:pt x="671" y="1053"/>
                  </a:lnTo>
                  <a:lnTo>
                    <a:pt x="668" y="1043"/>
                  </a:lnTo>
                  <a:lnTo>
                    <a:pt x="666" y="1033"/>
                  </a:lnTo>
                  <a:lnTo>
                    <a:pt x="664" y="1025"/>
                  </a:lnTo>
                  <a:lnTo>
                    <a:pt x="663" y="1016"/>
                  </a:lnTo>
                  <a:lnTo>
                    <a:pt x="658" y="998"/>
                  </a:lnTo>
                  <a:lnTo>
                    <a:pt x="652" y="981"/>
                  </a:lnTo>
                  <a:lnTo>
                    <a:pt x="647" y="966"/>
                  </a:lnTo>
                  <a:lnTo>
                    <a:pt x="642" y="953"/>
                  </a:lnTo>
                  <a:lnTo>
                    <a:pt x="637" y="939"/>
                  </a:lnTo>
                  <a:lnTo>
                    <a:pt x="632" y="929"/>
                  </a:lnTo>
                  <a:lnTo>
                    <a:pt x="627" y="919"/>
                  </a:lnTo>
                  <a:lnTo>
                    <a:pt x="624" y="912"/>
                  </a:lnTo>
                  <a:lnTo>
                    <a:pt x="614" y="902"/>
                  </a:lnTo>
                  <a:lnTo>
                    <a:pt x="606" y="894"/>
                  </a:lnTo>
                  <a:lnTo>
                    <a:pt x="594" y="885"/>
                  </a:lnTo>
                  <a:lnTo>
                    <a:pt x="582" y="880"/>
                  </a:lnTo>
                  <a:lnTo>
                    <a:pt x="567" y="872"/>
                  </a:lnTo>
                  <a:lnTo>
                    <a:pt x="554" y="867"/>
                  </a:lnTo>
                  <a:lnTo>
                    <a:pt x="537" y="862"/>
                  </a:lnTo>
                  <a:lnTo>
                    <a:pt x="522" y="859"/>
                  </a:lnTo>
                  <a:lnTo>
                    <a:pt x="512" y="855"/>
                  </a:lnTo>
                  <a:lnTo>
                    <a:pt x="503" y="854"/>
                  </a:lnTo>
                  <a:lnTo>
                    <a:pt x="493" y="850"/>
                  </a:lnTo>
                  <a:lnTo>
                    <a:pt x="485" y="849"/>
                  </a:lnTo>
                  <a:lnTo>
                    <a:pt x="475" y="847"/>
                  </a:lnTo>
                  <a:lnTo>
                    <a:pt x="465" y="845"/>
                  </a:lnTo>
                  <a:lnTo>
                    <a:pt x="455" y="844"/>
                  </a:lnTo>
                  <a:lnTo>
                    <a:pt x="446" y="844"/>
                  </a:lnTo>
                  <a:lnTo>
                    <a:pt x="436" y="842"/>
                  </a:lnTo>
                  <a:lnTo>
                    <a:pt x="426" y="840"/>
                  </a:lnTo>
                  <a:lnTo>
                    <a:pt x="416" y="838"/>
                  </a:lnTo>
                  <a:lnTo>
                    <a:pt x="406" y="838"/>
                  </a:lnTo>
                  <a:lnTo>
                    <a:pt x="396" y="837"/>
                  </a:lnTo>
                  <a:lnTo>
                    <a:pt x="386" y="837"/>
                  </a:lnTo>
                  <a:lnTo>
                    <a:pt x="376" y="837"/>
                  </a:lnTo>
                  <a:lnTo>
                    <a:pt x="366" y="837"/>
                  </a:lnTo>
                  <a:lnTo>
                    <a:pt x="354" y="835"/>
                  </a:lnTo>
                  <a:lnTo>
                    <a:pt x="344" y="835"/>
                  </a:lnTo>
                  <a:lnTo>
                    <a:pt x="334" y="833"/>
                  </a:lnTo>
                  <a:lnTo>
                    <a:pt x="324" y="833"/>
                  </a:lnTo>
                  <a:lnTo>
                    <a:pt x="314" y="833"/>
                  </a:lnTo>
                  <a:lnTo>
                    <a:pt x="304" y="833"/>
                  </a:lnTo>
                  <a:lnTo>
                    <a:pt x="293" y="833"/>
                  </a:lnTo>
                  <a:lnTo>
                    <a:pt x="283" y="833"/>
                  </a:lnTo>
                  <a:lnTo>
                    <a:pt x="273" y="833"/>
                  </a:lnTo>
                  <a:lnTo>
                    <a:pt x="263" y="833"/>
                  </a:lnTo>
                  <a:lnTo>
                    <a:pt x="253" y="833"/>
                  </a:lnTo>
                  <a:lnTo>
                    <a:pt x="245" y="835"/>
                  </a:lnTo>
                  <a:lnTo>
                    <a:pt x="226" y="835"/>
                  </a:lnTo>
                  <a:lnTo>
                    <a:pt x="211" y="837"/>
                  </a:lnTo>
                  <a:lnTo>
                    <a:pt x="194" y="837"/>
                  </a:lnTo>
                  <a:lnTo>
                    <a:pt x="179" y="838"/>
                  </a:lnTo>
                  <a:lnTo>
                    <a:pt x="164" y="840"/>
                  </a:lnTo>
                  <a:lnTo>
                    <a:pt x="153" y="842"/>
                  </a:lnTo>
                  <a:lnTo>
                    <a:pt x="141" y="844"/>
                  </a:lnTo>
                  <a:lnTo>
                    <a:pt x="132" y="847"/>
                  </a:lnTo>
                  <a:lnTo>
                    <a:pt x="124" y="849"/>
                  </a:lnTo>
                  <a:lnTo>
                    <a:pt x="119" y="852"/>
                  </a:lnTo>
                  <a:lnTo>
                    <a:pt x="64" y="875"/>
                  </a:lnTo>
                  <a:lnTo>
                    <a:pt x="59" y="877"/>
                  </a:lnTo>
                  <a:lnTo>
                    <a:pt x="57" y="880"/>
                  </a:lnTo>
                  <a:lnTo>
                    <a:pt x="52" y="885"/>
                  </a:lnTo>
                  <a:lnTo>
                    <a:pt x="50" y="894"/>
                  </a:lnTo>
                  <a:lnTo>
                    <a:pt x="47" y="904"/>
                  </a:lnTo>
                  <a:lnTo>
                    <a:pt x="45" y="914"/>
                  </a:lnTo>
                  <a:lnTo>
                    <a:pt x="42" y="924"/>
                  </a:lnTo>
                  <a:lnTo>
                    <a:pt x="42" y="936"/>
                  </a:lnTo>
                  <a:lnTo>
                    <a:pt x="42" y="948"/>
                  </a:lnTo>
                  <a:lnTo>
                    <a:pt x="43" y="959"/>
                  </a:lnTo>
                  <a:lnTo>
                    <a:pt x="43" y="969"/>
                  </a:lnTo>
                  <a:lnTo>
                    <a:pt x="47" y="981"/>
                  </a:lnTo>
                  <a:lnTo>
                    <a:pt x="50" y="991"/>
                  </a:lnTo>
                  <a:lnTo>
                    <a:pt x="57" y="1003"/>
                  </a:lnTo>
                  <a:lnTo>
                    <a:pt x="62" y="1011"/>
                  </a:lnTo>
                  <a:lnTo>
                    <a:pt x="72" y="1021"/>
                  </a:lnTo>
                  <a:lnTo>
                    <a:pt x="82" y="1030"/>
                  </a:lnTo>
                  <a:lnTo>
                    <a:pt x="95" y="1040"/>
                  </a:lnTo>
                  <a:lnTo>
                    <a:pt x="107" y="1045"/>
                  </a:lnTo>
                  <a:lnTo>
                    <a:pt x="122" y="1052"/>
                  </a:lnTo>
                  <a:lnTo>
                    <a:pt x="129" y="1053"/>
                  </a:lnTo>
                  <a:lnTo>
                    <a:pt x="137" y="1057"/>
                  </a:lnTo>
                  <a:lnTo>
                    <a:pt x="147" y="1060"/>
                  </a:lnTo>
                  <a:lnTo>
                    <a:pt x="158" y="1063"/>
                  </a:lnTo>
                  <a:lnTo>
                    <a:pt x="166" y="1065"/>
                  </a:lnTo>
                  <a:lnTo>
                    <a:pt x="174" y="1067"/>
                  </a:lnTo>
                  <a:lnTo>
                    <a:pt x="184" y="1068"/>
                  </a:lnTo>
                  <a:lnTo>
                    <a:pt x="194" y="1072"/>
                  </a:lnTo>
                  <a:lnTo>
                    <a:pt x="205" y="1073"/>
                  </a:lnTo>
                  <a:lnTo>
                    <a:pt x="215" y="1077"/>
                  </a:lnTo>
                  <a:lnTo>
                    <a:pt x="225" y="1078"/>
                  </a:lnTo>
                  <a:lnTo>
                    <a:pt x="236" y="1082"/>
                  </a:lnTo>
                  <a:lnTo>
                    <a:pt x="250" y="1083"/>
                  </a:lnTo>
                  <a:lnTo>
                    <a:pt x="263" y="1087"/>
                  </a:lnTo>
                  <a:lnTo>
                    <a:pt x="277" y="1088"/>
                  </a:lnTo>
                  <a:lnTo>
                    <a:pt x="290" y="1092"/>
                  </a:lnTo>
                  <a:lnTo>
                    <a:pt x="302" y="1095"/>
                  </a:lnTo>
                  <a:lnTo>
                    <a:pt x="315" y="1098"/>
                  </a:lnTo>
                  <a:lnTo>
                    <a:pt x="329" y="1102"/>
                  </a:lnTo>
                  <a:lnTo>
                    <a:pt x="342" y="1107"/>
                  </a:lnTo>
                  <a:lnTo>
                    <a:pt x="354" y="1110"/>
                  </a:lnTo>
                  <a:lnTo>
                    <a:pt x="366" y="1114"/>
                  </a:lnTo>
                  <a:lnTo>
                    <a:pt x="376" y="1119"/>
                  </a:lnTo>
                  <a:lnTo>
                    <a:pt x="386" y="1124"/>
                  </a:lnTo>
                  <a:lnTo>
                    <a:pt x="394" y="1129"/>
                  </a:lnTo>
                  <a:lnTo>
                    <a:pt x="403" y="1134"/>
                  </a:lnTo>
                  <a:lnTo>
                    <a:pt x="409" y="1140"/>
                  </a:lnTo>
                  <a:lnTo>
                    <a:pt x="418" y="1149"/>
                  </a:lnTo>
                  <a:lnTo>
                    <a:pt x="421" y="1156"/>
                  </a:lnTo>
                  <a:lnTo>
                    <a:pt x="424" y="1167"/>
                  </a:lnTo>
                  <a:lnTo>
                    <a:pt x="424" y="1172"/>
                  </a:lnTo>
                  <a:lnTo>
                    <a:pt x="426" y="1182"/>
                  </a:lnTo>
                  <a:lnTo>
                    <a:pt x="428" y="1191"/>
                  </a:lnTo>
                  <a:lnTo>
                    <a:pt x="429" y="1202"/>
                  </a:lnTo>
                  <a:lnTo>
                    <a:pt x="429" y="1213"/>
                  </a:lnTo>
                  <a:lnTo>
                    <a:pt x="431" y="1223"/>
                  </a:lnTo>
                  <a:lnTo>
                    <a:pt x="431" y="1234"/>
                  </a:lnTo>
                  <a:lnTo>
                    <a:pt x="433" y="1249"/>
                  </a:lnTo>
                  <a:lnTo>
                    <a:pt x="433" y="1263"/>
                  </a:lnTo>
                  <a:lnTo>
                    <a:pt x="434" y="1278"/>
                  </a:lnTo>
                  <a:lnTo>
                    <a:pt x="436" y="1295"/>
                  </a:lnTo>
                  <a:lnTo>
                    <a:pt x="438" y="1311"/>
                  </a:lnTo>
                  <a:lnTo>
                    <a:pt x="438" y="1327"/>
                  </a:lnTo>
                  <a:lnTo>
                    <a:pt x="438" y="1345"/>
                  </a:lnTo>
                  <a:lnTo>
                    <a:pt x="438" y="1362"/>
                  </a:lnTo>
                  <a:lnTo>
                    <a:pt x="438" y="1380"/>
                  </a:lnTo>
                  <a:lnTo>
                    <a:pt x="438" y="1389"/>
                  </a:lnTo>
                  <a:lnTo>
                    <a:pt x="438" y="1399"/>
                  </a:lnTo>
                  <a:lnTo>
                    <a:pt x="438" y="1409"/>
                  </a:lnTo>
                  <a:lnTo>
                    <a:pt x="438" y="1419"/>
                  </a:lnTo>
                  <a:lnTo>
                    <a:pt x="438" y="1429"/>
                  </a:lnTo>
                  <a:lnTo>
                    <a:pt x="438" y="1439"/>
                  </a:lnTo>
                  <a:lnTo>
                    <a:pt x="438" y="1449"/>
                  </a:lnTo>
                  <a:lnTo>
                    <a:pt x="439" y="1459"/>
                  </a:lnTo>
                  <a:lnTo>
                    <a:pt x="439" y="1469"/>
                  </a:lnTo>
                  <a:lnTo>
                    <a:pt x="439" y="1479"/>
                  </a:lnTo>
                  <a:lnTo>
                    <a:pt x="439" y="1489"/>
                  </a:lnTo>
                  <a:lnTo>
                    <a:pt x="439" y="1499"/>
                  </a:lnTo>
                  <a:lnTo>
                    <a:pt x="439" y="1509"/>
                  </a:lnTo>
                  <a:lnTo>
                    <a:pt x="439" y="1519"/>
                  </a:lnTo>
                  <a:lnTo>
                    <a:pt x="439" y="1530"/>
                  </a:lnTo>
                  <a:lnTo>
                    <a:pt x="439" y="1541"/>
                  </a:lnTo>
                  <a:lnTo>
                    <a:pt x="439" y="1551"/>
                  </a:lnTo>
                  <a:lnTo>
                    <a:pt x="439" y="1563"/>
                  </a:lnTo>
                  <a:lnTo>
                    <a:pt x="439" y="1573"/>
                  </a:lnTo>
                  <a:lnTo>
                    <a:pt x="439" y="1585"/>
                  </a:lnTo>
                  <a:lnTo>
                    <a:pt x="439" y="1595"/>
                  </a:lnTo>
                  <a:lnTo>
                    <a:pt x="439" y="1607"/>
                  </a:lnTo>
                  <a:lnTo>
                    <a:pt x="439" y="1618"/>
                  </a:lnTo>
                  <a:lnTo>
                    <a:pt x="441" y="1630"/>
                  </a:lnTo>
                  <a:lnTo>
                    <a:pt x="441" y="1642"/>
                  </a:lnTo>
                  <a:lnTo>
                    <a:pt x="441" y="1655"/>
                  </a:lnTo>
                  <a:lnTo>
                    <a:pt x="441" y="1669"/>
                  </a:lnTo>
                  <a:lnTo>
                    <a:pt x="441" y="1684"/>
                  </a:lnTo>
                  <a:lnTo>
                    <a:pt x="441" y="1697"/>
                  </a:lnTo>
                  <a:lnTo>
                    <a:pt x="441" y="1711"/>
                  </a:lnTo>
                  <a:lnTo>
                    <a:pt x="441" y="1724"/>
                  </a:lnTo>
                  <a:lnTo>
                    <a:pt x="441" y="1739"/>
                  </a:lnTo>
                  <a:lnTo>
                    <a:pt x="441" y="1753"/>
                  </a:lnTo>
                  <a:lnTo>
                    <a:pt x="441" y="1768"/>
                  </a:lnTo>
                  <a:lnTo>
                    <a:pt x="441" y="1781"/>
                  </a:lnTo>
                  <a:lnTo>
                    <a:pt x="441" y="1796"/>
                  </a:lnTo>
                  <a:lnTo>
                    <a:pt x="441" y="1810"/>
                  </a:lnTo>
                  <a:lnTo>
                    <a:pt x="441" y="1825"/>
                  </a:lnTo>
                  <a:lnTo>
                    <a:pt x="441" y="1840"/>
                  </a:lnTo>
                  <a:lnTo>
                    <a:pt x="441" y="1855"/>
                  </a:lnTo>
                  <a:lnTo>
                    <a:pt x="441" y="1868"/>
                  </a:lnTo>
                  <a:lnTo>
                    <a:pt x="441" y="1883"/>
                  </a:lnTo>
                  <a:lnTo>
                    <a:pt x="441" y="1897"/>
                  </a:lnTo>
                  <a:lnTo>
                    <a:pt x="441" y="1912"/>
                  </a:lnTo>
                  <a:lnTo>
                    <a:pt x="441" y="1925"/>
                  </a:lnTo>
                  <a:lnTo>
                    <a:pt x="441" y="1941"/>
                  </a:lnTo>
                  <a:lnTo>
                    <a:pt x="441" y="1956"/>
                  </a:lnTo>
                  <a:lnTo>
                    <a:pt x="441" y="1971"/>
                  </a:lnTo>
                  <a:lnTo>
                    <a:pt x="441" y="1984"/>
                  </a:lnTo>
                  <a:lnTo>
                    <a:pt x="441" y="1999"/>
                  </a:lnTo>
                  <a:lnTo>
                    <a:pt x="441" y="2014"/>
                  </a:lnTo>
                  <a:lnTo>
                    <a:pt x="443" y="2029"/>
                  </a:lnTo>
                  <a:lnTo>
                    <a:pt x="443" y="2043"/>
                  </a:lnTo>
                  <a:lnTo>
                    <a:pt x="444" y="2058"/>
                  </a:lnTo>
                  <a:lnTo>
                    <a:pt x="444" y="2073"/>
                  </a:lnTo>
                  <a:lnTo>
                    <a:pt x="446" y="2088"/>
                  </a:lnTo>
                  <a:lnTo>
                    <a:pt x="446" y="2102"/>
                  </a:lnTo>
                  <a:lnTo>
                    <a:pt x="446" y="2115"/>
                  </a:lnTo>
                  <a:lnTo>
                    <a:pt x="446" y="2128"/>
                  </a:lnTo>
                  <a:lnTo>
                    <a:pt x="448" y="2143"/>
                  </a:lnTo>
                  <a:lnTo>
                    <a:pt x="448" y="2157"/>
                  </a:lnTo>
                  <a:lnTo>
                    <a:pt x="449" y="2170"/>
                  </a:lnTo>
                  <a:lnTo>
                    <a:pt x="449" y="2184"/>
                  </a:lnTo>
                  <a:lnTo>
                    <a:pt x="451" y="2199"/>
                  </a:lnTo>
                  <a:lnTo>
                    <a:pt x="451" y="2211"/>
                  </a:lnTo>
                  <a:lnTo>
                    <a:pt x="451" y="2226"/>
                  </a:lnTo>
                  <a:lnTo>
                    <a:pt x="453" y="2237"/>
                  </a:lnTo>
                  <a:lnTo>
                    <a:pt x="455" y="2253"/>
                  </a:lnTo>
                  <a:lnTo>
                    <a:pt x="455" y="2264"/>
                  </a:lnTo>
                  <a:lnTo>
                    <a:pt x="456" y="2279"/>
                  </a:lnTo>
                  <a:lnTo>
                    <a:pt x="458" y="2291"/>
                  </a:lnTo>
                  <a:lnTo>
                    <a:pt x="460" y="2306"/>
                  </a:lnTo>
                  <a:lnTo>
                    <a:pt x="460" y="2318"/>
                  </a:lnTo>
                  <a:lnTo>
                    <a:pt x="460" y="2331"/>
                  </a:lnTo>
                  <a:lnTo>
                    <a:pt x="461" y="2343"/>
                  </a:lnTo>
                  <a:lnTo>
                    <a:pt x="463" y="2357"/>
                  </a:lnTo>
                  <a:lnTo>
                    <a:pt x="463" y="2368"/>
                  </a:lnTo>
                  <a:lnTo>
                    <a:pt x="465" y="2380"/>
                  </a:lnTo>
                  <a:lnTo>
                    <a:pt x="466" y="2392"/>
                  </a:lnTo>
                  <a:lnTo>
                    <a:pt x="468" y="2405"/>
                  </a:lnTo>
                  <a:lnTo>
                    <a:pt x="468" y="2415"/>
                  </a:lnTo>
                  <a:lnTo>
                    <a:pt x="471" y="2427"/>
                  </a:lnTo>
                  <a:lnTo>
                    <a:pt x="471" y="2439"/>
                  </a:lnTo>
                  <a:lnTo>
                    <a:pt x="475" y="2450"/>
                  </a:lnTo>
                  <a:lnTo>
                    <a:pt x="476" y="2461"/>
                  </a:lnTo>
                  <a:lnTo>
                    <a:pt x="478" y="2472"/>
                  </a:lnTo>
                  <a:lnTo>
                    <a:pt x="480" y="2484"/>
                  </a:lnTo>
                  <a:lnTo>
                    <a:pt x="483" y="2496"/>
                  </a:lnTo>
                  <a:lnTo>
                    <a:pt x="468" y="2502"/>
                  </a:lnTo>
                  <a:lnTo>
                    <a:pt x="455" y="2511"/>
                  </a:lnTo>
                  <a:lnTo>
                    <a:pt x="441" y="2519"/>
                  </a:lnTo>
                  <a:lnTo>
                    <a:pt x="428" y="2529"/>
                  </a:lnTo>
                  <a:lnTo>
                    <a:pt x="414" y="2539"/>
                  </a:lnTo>
                  <a:lnTo>
                    <a:pt x="403" y="2549"/>
                  </a:lnTo>
                  <a:lnTo>
                    <a:pt x="389" y="2559"/>
                  </a:lnTo>
                  <a:lnTo>
                    <a:pt x="379" y="2570"/>
                  </a:lnTo>
                  <a:lnTo>
                    <a:pt x="366" y="2580"/>
                  </a:lnTo>
                  <a:lnTo>
                    <a:pt x="354" y="2590"/>
                  </a:lnTo>
                  <a:lnTo>
                    <a:pt x="340" y="2601"/>
                  </a:lnTo>
                  <a:lnTo>
                    <a:pt x="329" y="2613"/>
                  </a:lnTo>
                  <a:lnTo>
                    <a:pt x="317" y="2623"/>
                  </a:lnTo>
                  <a:lnTo>
                    <a:pt x="305" y="2635"/>
                  </a:lnTo>
                  <a:lnTo>
                    <a:pt x="295" y="2647"/>
                  </a:lnTo>
                  <a:lnTo>
                    <a:pt x="285" y="2660"/>
                  </a:lnTo>
                  <a:lnTo>
                    <a:pt x="273" y="2670"/>
                  </a:lnTo>
                  <a:lnTo>
                    <a:pt x="262" y="2684"/>
                  </a:lnTo>
                  <a:lnTo>
                    <a:pt x="252" y="2695"/>
                  </a:lnTo>
                  <a:lnTo>
                    <a:pt x="241" y="2709"/>
                  </a:lnTo>
                  <a:lnTo>
                    <a:pt x="231" y="2722"/>
                  </a:lnTo>
                  <a:lnTo>
                    <a:pt x="221" y="2736"/>
                  </a:lnTo>
                  <a:lnTo>
                    <a:pt x="211" y="2749"/>
                  </a:lnTo>
                  <a:lnTo>
                    <a:pt x="201" y="2764"/>
                  </a:lnTo>
                  <a:lnTo>
                    <a:pt x="191" y="2778"/>
                  </a:lnTo>
                  <a:lnTo>
                    <a:pt x="181" y="2791"/>
                  </a:lnTo>
                  <a:lnTo>
                    <a:pt x="173" y="2804"/>
                  </a:lnTo>
                  <a:lnTo>
                    <a:pt x="164" y="2819"/>
                  </a:lnTo>
                  <a:lnTo>
                    <a:pt x="154" y="2835"/>
                  </a:lnTo>
                  <a:lnTo>
                    <a:pt x="147" y="2850"/>
                  </a:lnTo>
                  <a:lnTo>
                    <a:pt x="139" y="2865"/>
                  </a:lnTo>
                  <a:lnTo>
                    <a:pt x="132" y="2882"/>
                  </a:lnTo>
                  <a:lnTo>
                    <a:pt x="122" y="2897"/>
                  </a:lnTo>
                  <a:lnTo>
                    <a:pt x="116" y="2912"/>
                  </a:lnTo>
                  <a:lnTo>
                    <a:pt x="107" y="2927"/>
                  </a:lnTo>
                  <a:lnTo>
                    <a:pt x="101" y="2942"/>
                  </a:lnTo>
                  <a:lnTo>
                    <a:pt x="94" y="2957"/>
                  </a:lnTo>
                  <a:lnTo>
                    <a:pt x="87" y="2974"/>
                  </a:lnTo>
                  <a:lnTo>
                    <a:pt x="80" y="2991"/>
                  </a:lnTo>
                  <a:lnTo>
                    <a:pt x="75" y="3007"/>
                  </a:lnTo>
                  <a:lnTo>
                    <a:pt x="69" y="3022"/>
                  </a:lnTo>
                  <a:lnTo>
                    <a:pt x="62" y="3039"/>
                  </a:lnTo>
                  <a:lnTo>
                    <a:pt x="57" y="3056"/>
                  </a:lnTo>
                  <a:lnTo>
                    <a:pt x="52" y="3073"/>
                  </a:lnTo>
                  <a:lnTo>
                    <a:pt x="47" y="3090"/>
                  </a:lnTo>
                  <a:lnTo>
                    <a:pt x="42" y="3108"/>
                  </a:lnTo>
                  <a:lnTo>
                    <a:pt x="37" y="3125"/>
                  </a:lnTo>
                  <a:lnTo>
                    <a:pt x="33" y="3143"/>
                  </a:lnTo>
                  <a:lnTo>
                    <a:pt x="28" y="3160"/>
                  </a:lnTo>
                  <a:lnTo>
                    <a:pt x="23" y="3178"/>
                  </a:lnTo>
                  <a:lnTo>
                    <a:pt x="20" y="3195"/>
                  </a:lnTo>
                  <a:lnTo>
                    <a:pt x="18" y="3214"/>
                  </a:lnTo>
                  <a:lnTo>
                    <a:pt x="13" y="3230"/>
                  </a:lnTo>
                  <a:lnTo>
                    <a:pt x="12" y="3249"/>
                  </a:lnTo>
                  <a:lnTo>
                    <a:pt x="8" y="3267"/>
                  </a:lnTo>
                  <a:lnTo>
                    <a:pt x="8" y="3287"/>
                  </a:lnTo>
                  <a:lnTo>
                    <a:pt x="5" y="3304"/>
                  </a:lnTo>
                  <a:lnTo>
                    <a:pt x="3" y="3323"/>
                  </a:lnTo>
                  <a:lnTo>
                    <a:pt x="2" y="3341"/>
                  </a:lnTo>
                  <a:lnTo>
                    <a:pt x="2" y="3361"/>
                  </a:lnTo>
                  <a:lnTo>
                    <a:pt x="0" y="3380"/>
                  </a:lnTo>
                  <a:lnTo>
                    <a:pt x="0" y="3398"/>
                  </a:lnTo>
                  <a:lnTo>
                    <a:pt x="0" y="3418"/>
                  </a:lnTo>
                  <a:lnTo>
                    <a:pt x="0" y="3438"/>
                  </a:lnTo>
                  <a:lnTo>
                    <a:pt x="0" y="3465"/>
                  </a:lnTo>
                  <a:lnTo>
                    <a:pt x="0" y="3492"/>
                  </a:lnTo>
                  <a:lnTo>
                    <a:pt x="0" y="3519"/>
                  </a:lnTo>
                  <a:lnTo>
                    <a:pt x="3" y="3546"/>
                  </a:lnTo>
                  <a:lnTo>
                    <a:pt x="5" y="3573"/>
                  </a:lnTo>
                  <a:lnTo>
                    <a:pt x="8" y="3599"/>
                  </a:lnTo>
                  <a:lnTo>
                    <a:pt x="12" y="3626"/>
                  </a:lnTo>
                  <a:lnTo>
                    <a:pt x="17" y="3653"/>
                  </a:lnTo>
                  <a:lnTo>
                    <a:pt x="22" y="3678"/>
                  </a:lnTo>
                  <a:lnTo>
                    <a:pt x="27" y="3703"/>
                  </a:lnTo>
                  <a:lnTo>
                    <a:pt x="32" y="3729"/>
                  </a:lnTo>
                  <a:lnTo>
                    <a:pt x="38" y="3754"/>
                  </a:lnTo>
                  <a:lnTo>
                    <a:pt x="45" y="3779"/>
                  </a:lnTo>
                  <a:lnTo>
                    <a:pt x="54" y="3804"/>
                  </a:lnTo>
                  <a:lnTo>
                    <a:pt x="60" y="3829"/>
                  </a:lnTo>
                  <a:lnTo>
                    <a:pt x="70" y="3854"/>
                  </a:lnTo>
                  <a:lnTo>
                    <a:pt x="79" y="3876"/>
                  </a:lnTo>
                  <a:lnTo>
                    <a:pt x="87" y="3900"/>
                  </a:lnTo>
                  <a:lnTo>
                    <a:pt x="97" y="3923"/>
                  </a:lnTo>
                  <a:lnTo>
                    <a:pt x="109" y="3947"/>
                  </a:lnTo>
                  <a:lnTo>
                    <a:pt x="119" y="3968"/>
                  </a:lnTo>
                  <a:lnTo>
                    <a:pt x="129" y="3990"/>
                  </a:lnTo>
                  <a:lnTo>
                    <a:pt x="141" y="4012"/>
                  </a:lnTo>
                  <a:lnTo>
                    <a:pt x="154" y="4036"/>
                  </a:lnTo>
                  <a:lnTo>
                    <a:pt x="166" y="4056"/>
                  </a:lnTo>
                  <a:lnTo>
                    <a:pt x="179" y="4076"/>
                  </a:lnTo>
                  <a:lnTo>
                    <a:pt x="193" y="4096"/>
                  </a:lnTo>
                  <a:lnTo>
                    <a:pt x="208" y="4118"/>
                  </a:lnTo>
                  <a:lnTo>
                    <a:pt x="221" y="4136"/>
                  </a:lnTo>
                  <a:lnTo>
                    <a:pt x="236" y="4156"/>
                  </a:lnTo>
                  <a:lnTo>
                    <a:pt x="252" y="4175"/>
                  </a:lnTo>
                  <a:lnTo>
                    <a:pt x="268" y="4195"/>
                  </a:lnTo>
                  <a:lnTo>
                    <a:pt x="283" y="4212"/>
                  </a:lnTo>
                  <a:lnTo>
                    <a:pt x="298" y="4228"/>
                  </a:lnTo>
                  <a:lnTo>
                    <a:pt x="314" y="4245"/>
                  </a:lnTo>
                  <a:lnTo>
                    <a:pt x="332" y="4262"/>
                  </a:lnTo>
                  <a:lnTo>
                    <a:pt x="347" y="4277"/>
                  </a:lnTo>
                  <a:lnTo>
                    <a:pt x="366" y="4292"/>
                  </a:lnTo>
                  <a:lnTo>
                    <a:pt x="382" y="4307"/>
                  </a:lnTo>
                  <a:lnTo>
                    <a:pt x="403" y="4324"/>
                  </a:lnTo>
                  <a:lnTo>
                    <a:pt x="419" y="4338"/>
                  </a:lnTo>
                  <a:lnTo>
                    <a:pt x="438" y="4351"/>
                  </a:lnTo>
                  <a:lnTo>
                    <a:pt x="458" y="4364"/>
                  </a:lnTo>
                  <a:lnTo>
                    <a:pt x="478" y="4378"/>
                  </a:lnTo>
                  <a:lnTo>
                    <a:pt x="496" y="4390"/>
                  </a:lnTo>
                  <a:lnTo>
                    <a:pt x="517" y="4401"/>
                  </a:lnTo>
                  <a:lnTo>
                    <a:pt x="537" y="4411"/>
                  </a:lnTo>
                  <a:lnTo>
                    <a:pt x="559" y="4423"/>
                  </a:lnTo>
                  <a:lnTo>
                    <a:pt x="579" y="4431"/>
                  </a:lnTo>
                  <a:lnTo>
                    <a:pt x="599" y="4442"/>
                  </a:lnTo>
                  <a:lnTo>
                    <a:pt x="619" y="4450"/>
                  </a:lnTo>
                  <a:lnTo>
                    <a:pt x="641" y="4458"/>
                  </a:lnTo>
                  <a:lnTo>
                    <a:pt x="661" y="4465"/>
                  </a:lnTo>
                  <a:lnTo>
                    <a:pt x="684" y="4472"/>
                  </a:lnTo>
                  <a:lnTo>
                    <a:pt x="706" y="4478"/>
                  </a:lnTo>
                  <a:lnTo>
                    <a:pt x="730" y="4485"/>
                  </a:lnTo>
                  <a:lnTo>
                    <a:pt x="750" y="4488"/>
                  </a:lnTo>
                  <a:lnTo>
                    <a:pt x="773" y="4494"/>
                  </a:lnTo>
                  <a:lnTo>
                    <a:pt x="795" y="4497"/>
                  </a:lnTo>
                  <a:lnTo>
                    <a:pt x="819" y="4502"/>
                  </a:lnTo>
                  <a:lnTo>
                    <a:pt x="842" y="4504"/>
                  </a:lnTo>
                  <a:lnTo>
                    <a:pt x="866" y="4505"/>
                  </a:lnTo>
                  <a:lnTo>
                    <a:pt x="889" y="4507"/>
                  </a:lnTo>
                  <a:lnTo>
                    <a:pt x="914" y="4509"/>
                  </a:lnTo>
                  <a:lnTo>
                    <a:pt x="931" y="4507"/>
                  </a:lnTo>
                  <a:lnTo>
                    <a:pt x="949" y="4507"/>
                  </a:lnTo>
                  <a:lnTo>
                    <a:pt x="968" y="4505"/>
                  </a:lnTo>
                  <a:lnTo>
                    <a:pt x="986" y="4504"/>
                  </a:lnTo>
                  <a:lnTo>
                    <a:pt x="1003" y="4500"/>
                  </a:lnTo>
                  <a:lnTo>
                    <a:pt x="1022" y="4499"/>
                  </a:lnTo>
                  <a:lnTo>
                    <a:pt x="1040" y="4495"/>
                  </a:lnTo>
                  <a:lnTo>
                    <a:pt x="1059" y="4494"/>
                  </a:lnTo>
                  <a:lnTo>
                    <a:pt x="1075" y="4488"/>
                  </a:lnTo>
                  <a:lnTo>
                    <a:pt x="1094" y="4483"/>
                  </a:lnTo>
                  <a:lnTo>
                    <a:pt x="1111" y="4478"/>
                  </a:lnTo>
                  <a:lnTo>
                    <a:pt x="1129" y="4475"/>
                  </a:lnTo>
                  <a:lnTo>
                    <a:pt x="1146" y="4468"/>
                  </a:lnTo>
                  <a:lnTo>
                    <a:pt x="1164" y="4463"/>
                  </a:lnTo>
                  <a:lnTo>
                    <a:pt x="1181" y="4458"/>
                  </a:lnTo>
                  <a:lnTo>
                    <a:pt x="1199" y="4453"/>
                  </a:lnTo>
                  <a:lnTo>
                    <a:pt x="1215" y="4445"/>
                  </a:lnTo>
                  <a:lnTo>
                    <a:pt x="1231" y="4438"/>
                  </a:lnTo>
                  <a:lnTo>
                    <a:pt x="1248" y="4430"/>
                  </a:lnTo>
                  <a:lnTo>
                    <a:pt x="1265" y="4423"/>
                  </a:lnTo>
                  <a:lnTo>
                    <a:pt x="1280" y="4413"/>
                  </a:lnTo>
                  <a:lnTo>
                    <a:pt x="1297" y="4405"/>
                  </a:lnTo>
                  <a:lnTo>
                    <a:pt x="1312" y="4396"/>
                  </a:lnTo>
                  <a:lnTo>
                    <a:pt x="1329" y="4388"/>
                  </a:lnTo>
                  <a:lnTo>
                    <a:pt x="1344" y="4378"/>
                  </a:lnTo>
                  <a:lnTo>
                    <a:pt x="1359" y="4368"/>
                  </a:lnTo>
                  <a:lnTo>
                    <a:pt x="1374" y="4358"/>
                  </a:lnTo>
                  <a:lnTo>
                    <a:pt x="1389" y="4348"/>
                  </a:lnTo>
                  <a:lnTo>
                    <a:pt x="1404" y="4336"/>
                  </a:lnTo>
                  <a:lnTo>
                    <a:pt x="1419" y="4326"/>
                  </a:lnTo>
                  <a:lnTo>
                    <a:pt x="1434" y="4314"/>
                  </a:lnTo>
                  <a:lnTo>
                    <a:pt x="1449" y="4304"/>
                  </a:lnTo>
                  <a:lnTo>
                    <a:pt x="1461" y="4291"/>
                  </a:lnTo>
                  <a:lnTo>
                    <a:pt x="1476" y="4277"/>
                  </a:lnTo>
                  <a:lnTo>
                    <a:pt x="1488" y="4264"/>
                  </a:lnTo>
                  <a:lnTo>
                    <a:pt x="1503" y="4252"/>
                  </a:lnTo>
                  <a:lnTo>
                    <a:pt x="1515" y="4237"/>
                  </a:lnTo>
                  <a:lnTo>
                    <a:pt x="1528" y="4223"/>
                  </a:lnTo>
                  <a:lnTo>
                    <a:pt x="1540" y="4210"/>
                  </a:lnTo>
                  <a:lnTo>
                    <a:pt x="1553" y="4197"/>
                  </a:lnTo>
                  <a:lnTo>
                    <a:pt x="1565" y="4182"/>
                  </a:lnTo>
                  <a:lnTo>
                    <a:pt x="1577" y="4166"/>
                  </a:lnTo>
                  <a:lnTo>
                    <a:pt x="1589" y="4151"/>
                  </a:lnTo>
                  <a:lnTo>
                    <a:pt x="1600" y="4136"/>
                  </a:lnTo>
                  <a:lnTo>
                    <a:pt x="1610" y="4119"/>
                  </a:lnTo>
                  <a:lnTo>
                    <a:pt x="1622" y="4104"/>
                  </a:lnTo>
                  <a:lnTo>
                    <a:pt x="1634" y="4089"/>
                  </a:lnTo>
                  <a:lnTo>
                    <a:pt x="1646" y="4074"/>
                  </a:lnTo>
                  <a:lnTo>
                    <a:pt x="1654" y="4056"/>
                  </a:lnTo>
                  <a:lnTo>
                    <a:pt x="1664" y="4039"/>
                  </a:lnTo>
                  <a:lnTo>
                    <a:pt x="1674" y="4020"/>
                  </a:lnTo>
                  <a:lnTo>
                    <a:pt x="1684" y="4004"/>
                  </a:lnTo>
                  <a:lnTo>
                    <a:pt x="1693" y="3985"/>
                  </a:lnTo>
                  <a:lnTo>
                    <a:pt x="1701" y="3968"/>
                  </a:lnTo>
                  <a:lnTo>
                    <a:pt x="1709" y="3950"/>
                  </a:lnTo>
                  <a:lnTo>
                    <a:pt x="1720" y="3933"/>
                  </a:lnTo>
                  <a:lnTo>
                    <a:pt x="1726" y="3915"/>
                  </a:lnTo>
                  <a:lnTo>
                    <a:pt x="1735" y="3896"/>
                  </a:lnTo>
                  <a:lnTo>
                    <a:pt x="1743" y="3878"/>
                  </a:lnTo>
                  <a:lnTo>
                    <a:pt x="1751" y="3859"/>
                  </a:lnTo>
                  <a:lnTo>
                    <a:pt x="1756" y="3839"/>
                  </a:lnTo>
                  <a:lnTo>
                    <a:pt x="1765" y="3821"/>
                  </a:lnTo>
                  <a:lnTo>
                    <a:pt x="1770" y="3802"/>
                  </a:lnTo>
                  <a:lnTo>
                    <a:pt x="1778" y="3784"/>
                  </a:lnTo>
                  <a:lnTo>
                    <a:pt x="1788" y="3786"/>
                  </a:lnTo>
                  <a:lnTo>
                    <a:pt x="1805" y="3791"/>
                  </a:lnTo>
                  <a:lnTo>
                    <a:pt x="1812" y="3792"/>
                  </a:lnTo>
                  <a:lnTo>
                    <a:pt x="1822" y="3796"/>
                  </a:lnTo>
                  <a:lnTo>
                    <a:pt x="1832" y="3799"/>
                  </a:lnTo>
                  <a:lnTo>
                    <a:pt x="1844" y="3804"/>
                  </a:lnTo>
                  <a:lnTo>
                    <a:pt x="1854" y="3806"/>
                  </a:lnTo>
                  <a:lnTo>
                    <a:pt x="1866" y="3809"/>
                  </a:lnTo>
                  <a:lnTo>
                    <a:pt x="1877" y="3813"/>
                  </a:lnTo>
                  <a:lnTo>
                    <a:pt x="1891" y="3818"/>
                  </a:lnTo>
                  <a:lnTo>
                    <a:pt x="1902" y="3823"/>
                  </a:lnTo>
                  <a:lnTo>
                    <a:pt x="1918" y="3828"/>
                  </a:lnTo>
                  <a:lnTo>
                    <a:pt x="1929" y="3833"/>
                  </a:lnTo>
                  <a:lnTo>
                    <a:pt x="1944" y="3838"/>
                  </a:lnTo>
                  <a:lnTo>
                    <a:pt x="1956" y="3843"/>
                  </a:lnTo>
                  <a:lnTo>
                    <a:pt x="1970" y="3848"/>
                  </a:lnTo>
                  <a:lnTo>
                    <a:pt x="1983" y="3853"/>
                  </a:lnTo>
                  <a:lnTo>
                    <a:pt x="1996" y="3858"/>
                  </a:lnTo>
                  <a:lnTo>
                    <a:pt x="2008" y="3863"/>
                  </a:lnTo>
                  <a:lnTo>
                    <a:pt x="2020" y="3868"/>
                  </a:lnTo>
                  <a:lnTo>
                    <a:pt x="2032" y="3873"/>
                  </a:lnTo>
                  <a:lnTo>
                    <a:pt x="2045" y="3880"/>
                  </a:lnTo>
                  <a:lnTo>
                    <a:pt x="2055" y="3885"/>
                  </a:lnTo>
                  <a:lnTo>
                    <a:pt x="2065" y="3890"/>
                  </a:lnTo>
                  <a:lnTo>
                    <a:pt x="2075" y="3895"/>
                  </a:lnTo>
                  <a:lnTo>
                    <a:pt x="2087" y="3900"/>
                  </a:lnTo>
                  <a:lnTo>
                    <a:pt x="2095" y="3905"/>
                  </a:lnTo>
                  <a:lnTo>
                    <a:pt x="2104" y="3911"/>
                  </a:lnTo>
                  <a:lnTo>
                    <a:pt x="2110" y="3916"/>
                  </a:lnTo>
                  <a:lnTo>
                    <a:pt x="2119" y="3923"/>
                  </a:lnTo>
                  <a:lnTo>
                    <a:pt x="2124" y="3928"/>
                  </a:lnTo>
                  <a:lnTo>
                    <a:pt x="2131" y="3940"/>
                  </a:lnTo>
                  <a:lnTo>
                    <a:pt x="2134" y="3945"/>
                  </a:lnTo>
                  <a:lnTo>
                    <a:pt x="2137" y="3953"/>
                  </a:lnTo>
                  <a:lnTo>
                    <a:pt x="2142" y="3960"/>
                  </a:lnTo>
                  <a:lnTo>
                    <a:pt x="2147" y="3970"/>
                  </a:lnTo>
                  <a:lnTo>
                    <a:pt x="2151" y="3979"/>
                  </a:lnTo>
                  <a:lnTo>
                    <a:pt x="2156" y="3989"/>
                  </a:lnTo>
                  <a:lnTo>
                    <a:pt x="2161" y="4000"/>
                  </a:lnTo>
                  <a:lnTo>
                    <a:pt x="2166" y="4012"/>
                  </a:lnTo>
                  <a:lnTo>
                    <a:pt x="2171" y="4022"/>
                  </a:lnTo>
                  <a:lnTo>
                    <a:pt x="2178" y="4036"/>
                  </a:lnTo>
                  <a:lnTo>
                    <a:pt x="2183" y="4049"/>
                  </a:lnTo>
                  <a:lnTo>
                    <a:pt x="2189" y="4064"/>
                  </a:lnTo>
                  <a:lnTo>
                    <a:pt x="2194" y="4078"/>
                  </a:lnTo>
                  <a:lnTo>
                    <a:pt x="2199" y="4091"/>
                  </a:lnTo>
                  <a:lnTo>
                    <a:pt x="2204" y="4106"/>
                  </a:lnTo>
                  <a:lnTo>
                    <a:pt x="2211" y="4123"/>
                  </a:lnTo>
                  <a:lnTo>
                    <a:pt x="2216" y="4138"/>
                  </a:lnTo>
                  <a:lnTo>
                    <a:pt x="2221" y="4153"/>
                  </a:lnTo>
                  <a:lnTo>
                    <a:pt x="2228" y="4170"/>
                  </a:lnTo>
                  <a:lnTo>
                    <a:pt x="2235" y="4188"/>
                  </a:lnTo>
                  <a:lnTo>
                    <a:pt x="2240" y="4203"/>
                  </a:lnTo>
                  <a:lnTo>
                    <a:pt x="2246" y="4222"/>
                  </a:lnTo>
                  <a:lnTo>
                    <a:pt x="2253" y="4239"/>
                  </a:lnTo>
                  <a:lnTo>
                    <a:pt x="2260" y="4257"/>
                  </a:lnTo>
                  <a:lnTo>
                    <a:pt x="2265" y="4274"/>
                  </a:lnTo>
                  <a:lnTo>
                    <a:pt x="2273" y="4292"/>
                  </a:lnTo>
                  <a:lnTo>
                    <a:pt x="2278" y="4309"/>
                  </a:lnTo>
                  <a:lnTo>
                    <a:pt x="2287" y="4327"/>
                  </a:lnTo>
                  <a:lnTo>
                    <a:pt x="2292" y="4343"/>
                  </a:lnTo>
                  <a:lnTo>
                    <a:pt x="2297" y="4359"/>
                  </a:lnTo>
                  <a:lnTo>
                    <a:pt x="2302" y="4374"/>
                  </a:lnTo>
                  <a:lnTo>
                    <a:pt x="2308" y="4391"/>
                  </a:lnTo>
                  <a:lnTo>
                    <a:pt x="2313" y="4406"/>
                  </a:lnTo>
                  <a:lnTo>
                    <a:pt x="2319" y="4421"/>
                  </a:lnTo>
                  <a:lnTo>
                    <a:pt x="2324" y="4436"/>
                  </a:lnTo>
                  <a:lnTo>
                    <a:pt x="2330" y="4452"/>
                  </a:lnTo>
                  <a:lnTo>
                    <a:pt x="2335" y="4465"/>
                  </a:lnTo>
                  <a:lnTo>
                    <a:pt x="2340" y="4480"/>
                  </a:lnTo>
                  <a:lnTo>
                    <a:pt x="2345" y="4495"/>
                  </a:lnTo>
                  <a:lnTo>
                    <a:pt x="2350" y="4510"/>
                  </a:lnTo>
                  <a:lnTo>
                    <a:pt x="2355" y="4524"/>
                  </a:lnTo>
                  <a:lnTo>
                    <a:pt x="2360" y="4537"/>
                  </a:lnTo>
                  <a:lnTo>
                    <a:pt x="2365" y="4551"/>
                  </a:lnTo>
                  <a:lnTo>
                    <a:pt x="2372" y="4566"/>
                  </a:lnTo>
                  <a:lnTo>
                    <a:pt x="2376" y="4577"/>
                  </a:lnTo>
                  <a:lnTo>
                    <a:pt x="2381" y="4591"/>
                  </a:lnTo>
                  <a:lnTo>
                    <a:pt x="2386" y="4603"/>
                  </a:lnTo>
                  <a:lnTo>
                    <a:pt x="2391" y="4616"/>
                  </a:lnTo>
                  <a:lnTo>
                    <a:pt x="2396" y="4628"/>
                  </a:lnTo>
                  <a:lnTo>
                    <a:pt x="2401" y="4639"/>
                  </a:lnTo>
                  <a:lnTo>
                    <a:pt x="2406" y="4651"/>
                  </a:lnTo>
                  <a:lnTo>
                    <a:pt x="2411" y="4665"/>
                  </a:lnTo>
                  <a:lnTo>
                    <a:pt x="2414" y="4675"/>
                  </a:lnTo>
                  <a:lnTo>
                    <a:pt x="2419" y="4686"/>
                  </a:lnTo>
                  <a:lnTo>
                    <a:pt x="2424" y="4698"/>
                  </a:lnTo>
                  <a:lnTo>
                    <a:pt x="2429" y="4710"/>
                  </a:lnTo>
                  <a:lnTo>
                    <a:pt x="2433" y="4720"/>
                  </a:lnTo>
                  <a:lnTo>
                    <a:pt x="2438" y="4730"/>
                  </a:lnTo>
                  <a:lnTo>
                    <a:pt x="2443" y="4740"/>
                  </a:lnTo>
                  <a:lnTo>
                    <a:pt x="2448" y="4750"/>
                  </a:lnTo>
                  <a:lnTo>
                    <a:pt x="2454" y="4767"/>
                  </a:lnTo>
                  <a:lnTo>
                    <a:pt x="2463" y="4785"/>
                  </a:lnTo>
                  <a:lnTo>
                    <a:pt x="2466" y="4792"/>
                  </a:lnTo>
                  <a:lnTo>
                    <a:pt x="2471" y="4800"/>
                  </a:lnTo>
                  <a:lnTo>
                    <a:pt x="2475" y="4809"/>
                  </a:lnTo>
                  <a:lnTo>
                    <a:pt x="2480" y="4817"/>
                  </a:lnTo>
                  <a:lnTo>
                    <a:pt x="2486" y="4831"/>
                  </a:lnTo>
                  <a:lnTo>
                    <a:pt x="2495" y="4844"/>
                  </a:lnTo>
                  <a:lnTo>
                    <a:pt x="2501" y="4856"/>
                  </a:lnTo>
                  <a:lnTo>
                    <a:pt x="2510" y="4868"/>
                  </a:lnTo>
                  <a:lnTo>
                    <a:pt x="2515" y="4876"/>
                  </a:lnTo>
                  <a:lnTo>
                    <a:pt x="2523" y="4886"/>
                  </a:lnTo>
                  <a:lnTo>
                    <a:pt x="2528" y="4893"/>
                  </a:lnTo>
                  <a:lnTo>
                    <a:pt x="2537" y="4899"/>
                  </a:lnTo>
                  <a:lnTo>
                    <a:pt x="2548" y="4908"/>
                  </a:lnTo>
                  <a:lnTo>
                    <a:pt x="2562" y="4911"/>
                  </a:lnTo>
                  <a:lnTo>
                    <a:pt x="2568" y="4910"/>
                  </a:lnTo>
                  <a:lnTo>
                    <a:pt x="2579" y="4910"/>
                  </a:lnTo>
                  <a:lnTo>
                    <a:pt x="2589" y="4908"/>
                  </a:lnTo>
                  <a:lnTo>
                    <a:pt x="2604" y="4906"/>
                  </a:lnTo>
                  <a:lnTo>
                    <a:pt x="2617" y="4903"/>
                  </a:lnTo>
                  <a:lnTo>
                    <a:pt x="2632" y="4901"/>
                  </a:lnTo>
                  <a:lnTo>
                    <a:pt x="2647" y="4898"/>
                  </a:lnTo>
                  <a:lnTo>
                    <a:pt x="2666" y="4896"/>
                  </a:lnTo>
                  <a:lnTo>
                    <a:pt x="2671" y="4911"/>
                  </a:lnTo>
                  <a:lnTo>
                    <a:pt x="2676" y="4926"/>
                  </a:lnTo>
                  <a:lnTo>
                    <a:pt x="2683" y="4941"/>
                  </a:lnTo>
                  <a:lnTo>
                    <a:pt x="2693" y="4956"/>
                  </a:lnTo>
                  <a:lnTo>
                    <a:pt x="2703" y="4968"/>
                  </a:lnTo>
                  <a:lnTo>
                    <a:pt x="2713" y="4982"/>
                  </a:lnTo>
                  <a:lnTo>
                    <a:pt x="2723" y="4993"/>
                  </a:lnTo>
                  <a:lnTo>
                    <a:pt x="2736" y="5005"/>
                  </a:lnTo>
                  <a:lnTo>
                    <a:pt x="2746" y="5014"/>
                  </a:lnTo>
                  <a:lnTo>
                    <a:pt x="2760" y="5024"/>
                  </a:lnTo>
                  <a:lnTo>
                    <a:pt x="2772" y="5032"/>
                  </a:lnTo>
                  <a:lnTo>
                    <a:pt x="2787" y="5040"/>
                  </a:lnTo>
                  <a:lnTo>
                    <a:pt x="2800" y="5047"/>
                  </a:lnTo>
                  <a:lnTo>
                    <a:pt x="2815" y="5054"/>
                  </a:lnTo>
                  <a:lnTo>
                    <a:pt x="2830" y="5060"/>
                  </a:lnTo>
                  <a:lnTo>
                    <a:pt x="2847" y="5067"/>
                  </a:lnTo>
                  <a:lnTo>
                    <a:pt x="2862" y="5071"/>
                  </a:lnTo>
                  <a:lnTo>
                    <a:pt x="2877" y="5076"/>
                  </a:lnTo>
                  <a:lnTo>
                    <a:pt x="2892" y="5079"/>
                  </a:lnTo>
                  <a:lnTo>
                    <a:pt x="2909" y="5084"/>
                  </a:lnTo>
                  <a:lnTo>
                    <a:pt x="2924" y="5087"/>
                  </a:lnTo>
                  <a:lnTo>
                    <a:pt x="2939" y="5091"/>
                  </a:lnTo>
                  <a:lnTo>
                    <a:pt x="2956" y="5094"/>
                  </a:lnTo>
                  <a:lnTo>
                    <a:pt x="2973" y="5097"/>
                  </a:lnTo>
                  <a:lnTo>
                    <a:pt x="2988" y="5099"/>
                  </a:lnTo>
                  <a:lnTo>
                    <a:pt x="3003" y="5101"/>
                  </a:lnTo>
                  <a:lnTo>
                    <a:pt x="3018" y="5102"/>
                  </a:lnTo>
                  <a:lnTo>
                    <a:pt x="3035" y="5104"/>
                  </a:lnTo>
                  <a:lnTo>
                    <a:pt x="3048" y="5106"/>
                  </a:lnTo>
                  <a:lnTo>
                    <a:pt x="3063" y="5107"/>
                  </a:lnTo>
                  <a:lnTo>
                    <a:pt x="3077" y="5109"/>
                  </a:lnTo>
                  <a:lnTo>
                    <a:pt x="3092" y="5111"/>
                  </a:lnTo>
                  <a:lnTo>
                    <a:pt x="3110" y="5112"/>
                  </a:lnTo>
                  <a:lnTo>
                    <a:pt x="3127" y="5112"/>
                  </a:lnTo>
                  <a:lnTo>
                    <a:pt x="3144" y="5114"/>
                  </a:lnTo>
                  <a:lnTo>
                    <a:pt x="3161" y="5114"/>
                  </a:lnTo>
                  <a:lnTo>
                    <a:pt x="3179" y="5116"/>
                  </a:lnTo>
                  <a:lnTo>
                    <a:pt x="3194" y="5116"/>
                  </a:lnTo>
                  <a:lnTo>
                    <a:pt x="3211" y="5116"/>
                  </a:lnTo>
                  <a:lnTo>
                    <a:pt x="3226" y="5116"/>
                  </a:lnTo>
                  <a:lnTo>
                    <a:pt x="3243" y="5118"/>
                  </a:lnTo>
                  <a:lnTo>
                    <a:pt x="3256" y="5116"/>
                  </a:lnTo>
                  <a:lnTo>
                    <a:pt x="3271" y="5116"/>
                  </a:lnTo>
                  <a:lnTo>
                    <a:pt x="3285" y="5116"/>
                  </a:lnTo>
                  <a:lnTo>
                    <a:pt x="3298" y="5116"/>
                  </a:lnTo>
                  <a:lnTo>
                    <a:pt x="3310" y="5114"/>
                  </a:lnTo>
                  <a:lnTo>
                    <a:pt x="3322" y="5114"/>
                  </a:lnTo>
                  <a:lnTo>
                    <a:pt x="3334" y="5112"/>
                  </a:lnTo>
                  <a:lnTo>
                    <a:pt x="3347" y="5112"/>
                  </a:lnTo>
                  <a:lnTo>
                    <a:pt x="3357" y="5109"/>
                  </a:lnTo>
                  <a:lnTo>
                    <a:pt x="3367" y="5107"/>
                  </a:lnTo>
                  <a:lnTo>
                    <a:pt x="3377" y="5106"/>
                  </a:lnTo>
                  <a:lnTo>
                    <a:pt x="3387" y="5104"/>
                  </a:lnTo>
                  <a:lnTo>
                    <a:pt x="3396" y="5101"/>
                  </a:lnTo>
                  <a:lnTo>
                    <a:pt x="3406" y="5099"/>
                  </a:lnTo>
                  <a:lnTo>
                    <a:pt x="3414" y="5097"/>
                  </a:lnTo>
                  <a:lnTo>
                    <a:pt x="3422" y="5096"/>
                  </a:lnTo>
                  <a:lnTo>
                    <a:pt x="3436" y="5089"/>
                  </a:lnTo>
                  <a:lnTo>
                    <a:pt x="3449" y="5082"/>
                  </a:lnTo>
                  <a:lnTo>
                    <a:pt x="3459" y="5076"/>
                  </a:lnTo>
                  <a:lnTo>
                    <a:pt x="3471" y="5069"/>
                  </a:lnTo>
                  <a:lnTo>
                    <a:pt x="3480" y="5055"/>
                  </a:lnTo>
                  <a:lnTo>
                    <a:pt x="3486" y="5042"/>
                  </a:lnTo>
                  <a:lnTo>
                    <a:pt x="3490" y="5025"/>
                  </a:lnTo>
                  <a:lnTo>
                    <a:pt x="3491" y="5010"/>
                  </a:lnTo>
                  <a:lnTo>
                    <a:pt x="3486" y="4992"/>
                  </a:lnTo>
                  <a:lnTo>
                    <a:pt x="3476" y="4977"/>
                  </a:lnTo>
                  <a:lnTo>
                    <a:pt x="3469" y="4968"/>
                  </a:lnTo>
                  <a:lnTo>
                    <a:pt x="3463" y="4962"/>
                  </a:lnTo>
                  <a:lnTo>
                    <a:pt x="3454" y="4955"/>
                  </a:lnTo>
                  <a:lnTo>
                    <a:pt x="3448" y="4950"/>
                  </a:lnTo>
                  <a:lnTo>
                    <a:pt x="3438" y="4943"/>
                  </a:lnTo>
                  <a:lnTo>
                    <a:pt x="3428" y="4936"/>
                  </a:lnTo>
                  <a:lnTo>
                    <a:pt x="3417" y="4931"/>
                  </a:lnTo>
                  <a:lnTo>
                    <a:pt x="3407" y="4926"/>
                  </a:lnTo>
                  <a:lnTo>
                    <a:pt x="3396" y="4921"/>
                  </a:lnTo>
                  <a:lnTo>
                    <a:pt x="3384" y="4916"/>
                  </a:lnTo>
                  <a:lnTo>
                    <a:pt x="3372" y="4911"/>
                  </a:lnTo>
                  <a:lnTo>
                    <a:pt x="3360" y="4908"/>
                  </a:lnTo>
                  <a:lnTo>
                    <a:pt x="3347" y="4903"/>
                  </a:lnTo>
                  <a:lnTo>
                    <a:pt x="3334" y="4898"/>
                  </a:lnTo>
                  <a:lnTo>
                    <a:pt x="3320" y="4894"/>
                  </a:lnTo>
                  <a:lnTo>
                    <a:pt x="3308" y="4891"/>
                  </a:lnTo>
                  <a:lnTo>
                    <a:pt x="3293" y="4888"/>
                  </a:lnTo>
                  <a:lnTo>
                    <a:pt x="3282" y="4886"/>
                  </a:lnTo>
                  <a:lnTo>
                    <a:pt x="3268" y="4883"/>
                  </a:lnTo>
                  <a:lnTo>
                    <a:pt x="3256" y="4881"/>
                  </a:lnTo>
                  <a:lnTo>
                    <a:pt x="3243" y="4878"/>
                  </a:lnTo>
                  <a:lnTo>
                    <a:pt x="3231" y="4876"/>
                  </a:lnTo>
                  <a:lnTo>
                    <a:pt x="3218" y="4873"/>
                  </a:lnTo>
                  <a:lnTo>
                    <a:pt x="3208" y="4871"/>
                  </a:lnTo>
                  <a:lnTo>
                    <a:pt x="3196" y="4869"/>
                  </a:lnTo>
                  <a:lnTo>
                    <a:pt x="3186" y="4868"/>
                  </a:lnTo>
                  <a:lnTo>
                    <a:pt x="3176" y="4868"/>
                  </a:lnTo>
                  <a:lnTo>
                    <a:pt x="3169" y="4868"/>
                  </a:lnTo>
                  <a:lnTo>
                    <a:pt x="3154" y="4864"/>
                  </a:lnTo>
                  <a:lnTo>
                    <a:pt x="3139" y="4861"/>
                  </a:lnTo>
                  <a:lnTo>
                    <a:pt x="3126" y="4856"/>
                  </a:lnTo>
                  <a:lnTo>
                    <a:pt x="3114" y="4852"/>
                  </a:lnTo>
                  <a:lnTo>
                    <a:pt x="3102" y="4847"/>
                  </a:lnTo>
                  <a:lnTo>
                    <a:pt x="3092" y="4844"/>
                  </a:lnTo>
                  <a:lnTo>
                    <a:pt x="3082" y="4839"/>
                  </a:lnTo>
                  <a:lnTo>
                    <a:pt x="3073" y="4836"/>
                  </a:lnTo>
                  <a:lnTo>
                    <a:pt x="3063" y="4831"/>
                  </a:lnTo>
                  <a:lnTo>
                    <a:pt x="3058" y="4826"/>
                  </a:lnTo>
                  <a:lnTo>
                    <a:pt x="3052" y="4822"/>
                  </a:lnTo>
                  <a:lnTo>
                    <a:pt x="3048" y="4819"/>
                  </a:lnTo>
                  <a:lnTo>
                    <a:pt x="3042" y="4814"/>
                  </a:lnTo>
                  <a:lnTo>
                    <a:pt x="3040" y="4814"/>
                  </a:lnTo>
                  <a:lnTo>
                    <a:pt x="3038" y="480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8" name="Freeform 130"/>
            <p:cNvSpPr>
              <a:spLocks/>
            </p:cNvSpPr>
            <p:nvPr/>
          </p:nvSpPr>
          <p:spPr bwMode="auto">
            <a:xfrm>
              <a:off x="2618" y="1233"/>
              <a:ext cx="56" cy="207"/>
            </a:xfrm>
            <a:custGeom>
              <a:avLst/>
              <a:gdLst>
                <a:gd name="T0" fmla="*/ 13 w 112"/>
                <a:gd name="T1" fmla="*/ 0 h 415"/>
                <a:gd name="T2" fmla="*/ 12 w 112"/>
                <a:gd name="T3" fmla="*/ 0 h 415"/>
                <a:gd name="T4" fmla="*/ 10 w 112"/>
                <a:gd name="T5" fmla="*/ 2 h 415"/>
                <a:gd name="T6" fmla="*/ 9 w 112"/>
                <a:gd name="T7" fmla="*/ 4 h 415"/>
                <a:gd name="T8" fmla="*/ 8 w 112"/>
                <a:gd name="T9" fmla="*/ 6 h 415"/>
                <a:gd name="T10" fmla="*/ 7 w 112"/>
                <a:gd name="T11" fmla="*/ 8 h 415"/>
                <a:gd name="T12" fmla="*/ 6 w 112"/>
                <a:gd name="T13" fmla="*/ 11 h 415"/>
                <a:gd name="T14" fmla="*/ 5 w 112"/>
                <a:gd name="T15" fmla="*/ 14 h 415"/>
                <a:gd name="T16" fmla="*/ 4 w 112"/>
                <a:gd name="T17" fmla="*/ 17 h 415"/>
                <a:gd name="T18" fmla="*/ 3 w 112"/>
                <a:gd name="T19" fmla="*/ 21 h 415"/>
                <a:gd name="T20" fmla="*/ 2 w 112"/>
                <a:gd name="T21" fmla="*/ 24 h 415"/>
                <a:gd name="T22" fmla="*/ 1 w 112"/>
                <a:gd name="T23" fmla="*/ 27 h 415"/>
                <a:gd name="T24" fmla="*/ 1 w 112"/>
                <a:gd name="T25" fmla="*/ 29 h 415"/>
                <a:gd name="T26" fmla="*/ 1 w 112"/>
                <a:gd name="T27" fmla="*/ 31 h 415"/>
                <a:gd name="T28" fmla="*/ 1 w 112"/>
                <a:gd name="T29" fmla="*/ 34 h 415"/>
                <a:gd name="T30" fmla="*/ 0 w 112"/>
                <a:gd name="T31" fmla="*/ 37 h 415"/>
                <a:gd name="T32" fmla="*/ 0 w 112"/>
                <a:gd name="T33" fmla="*/ 39 h 415"/>
                <a:gd name="T34" fmla="*/ 0 w 112"/>
                <a:gd name="T35" fmla="*/ 42 h 415"/>
                <a:gd name="T36" fmla="*/ 0 w 112"/>
                <a:gd name="T37" fmla="*/ 45 h 415"/>
                <a:gd name="T38" fmla="*/ 0 w 112"/>
                <a:gd name="T39" fmla="*/ 48 h 415"/>
                <a:gd name="T40" fmla="*/ 1 w 112"/>
                <a:gd name="T41" fmla="*/ 51 h 415"/>
                <a:gd name="T42" fmla="*/ 3 w 112"/>
                <a:gd name="T43" fmla="*/ 51 h 415"/>
                <a:gd name="T44" fmla="*/ 3 w 112"/>
                <a:gd name="T45" fmla="*/ 48 h 415"/>
                <a:gd name="T46" fmla="*/ 3 w 112"/>
                <a:gd name="T47" fmla="*/ 45 h 415"/>
                <a:gd name="T48" fmla="*/ 3 w 112"/>
                <a:gd name="T49" fmla="*/ 42 h 415"/>
                <a:gd name="T50" fmla="*/ 3 w 112"/>
                <a:gd name="T51" fmla="*/ 40 h 415"/>
                <a:gd name="T52" fmla="*/ 3 w 112"/>
                <a:gd name="T53" fmla="*/ 37 h 415"/>
                <a:gd name="T54" fmla="*/ 3 w 112"/>
                <a:gd name="T55" fmla="*/ 34 h 415"/>
                <a:gd name="T56" fmla="*/ 4 w 112"/>
                <a:gd name="T57" fmla="*/ 32 h 415"/>
                <a:gd name="T58" fmla="*/ 4 w 112"/>
                <a:gd name="T59" fmla="*/ 30 h 415"/>
                <a:gd name="T60" fmla="*/ 4 w 112"/>
                <a:gd name="T61" fmla="*/ 27 h 415"/>
                <a:gd name="T62" fmla="*/ 5 w 112"/>
                <a:gd name="T63" fmla="*/ 25 h 415"/>
                <a:gd name="T64" fmla="*/ 5 w 112"/>
                <a:gd name="T65" fmla="*/ 22 h 415"/>
                <a:gd name="T66" fmla="*/ 6 w 112"/>
                <a:gd name="T67" fmla="*/ 18 h 415"/>
                <a:gd name="T68" fmla="*/ 8 w 112"/>
                <a:gd name="T69" fmla="*/ 15 h 415"/>
                <a:gd name="T70" fmla="*/ 9 w 112"/>
                <a:gd name="T71" fmla="*/ 12 h 415"/>
                <a:gd name="T72" fmla="*/ 9 w 112"/>
                <a:gd name="T73" fmla="*/ 9 h 415"/>
                <a:gd name="T74" fmla="*/ 11 w 112"/>
                <a:gd name="T75" fmla="*/ 6 h 415"/>
                <a:gd name="T76" fmla="*/ 13 w 112"/>
                <a:gd name="T77" fmla="*/ 3 h 415"/>
                <a:gd name="T78" fmla="*/ 14 w 112"/>
                <a:gd name="T79" fmla="*/ 2 h 415"/>
                <a:gd name="T80" fmla="*/ 14 w 112"/>
                <a:gd name="T81" fmla="*/ 1 h 41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2" h="415">
                  <a:moveTo>
                    <a:pt x="109" y="4"/>
                  </a:moveTo>
                  <a:lnTo>
                    <a:pt x="100" y="0"/>
                  </a:lnTo>
                  <a:lnTo>
                    <a:pt x="94" y="5"/>
                  </a:lnTo>
                  <a:lnTo>
                    <a:pt x="90" y="5"/>
                  </a:lnTo>
                  <a:lnTo>
                    <a:pt x="85" y="10"/>
                  </a:lnTo>
                  <a:lnTo>
                    <a:pt x="79" y="19"/>
                  </a:lnTo>
                  <a:lnTo>
                    <a:pt x="74" y="31"/>
                  </a:lnTo>
                  <a:lnTo>
                    <a:pt x="69" y="36"/>
                  </a:lnTo>
                  <a:lnTo>
                    <a:pt x="65" y="44"/>
                  </a:lnTo>
                  <a:lnTo>
                    <a:pt x="60" y="51"/>
                  </a:lnTo>
                  <a:lnTo>
                    <a:pt x="57" y="61"/>
                  </a:lnTo>
                  <a:lnTo>
                    <a:pt x="52" y="69"/>
                  </a:lnTo>
                  <a:lnTo>
                    <a:pt x="48" y="79"/>
                  </a:lnTo>
                  <a:lnTo>
                    <a:pt x="43" y="91"/>
                  </a:lnTo>
                  <a:lnTo>
                    <a:pt x="40" y="104"/>
                  </a:lnTo>
                  <a:lnTo>
                    <a:pt x="35" y="114"/>
                  </a:lnTo>
                  <a:lnTo>
                    <a:pt x="30" y="128"/>
                  </a:lnTo>
                  <a:lnTo>
                    <a:pt x="25" y="143"/>
                  </a:lnTo>
                  <a:lnTo>
                    <a:pt x="22" y="158"/>
                  </a:lnTo>
                  <a:lnTo>
                    <a:pt x="17" y="173"/>
                  </a:lnTo>
                  <a:lnTo>
                    <a:pt x="13" y="190"/>
                  </a:lnTo>
                  <a:lnTo>
                    <a:pt x="11" y="198"/>
                  </a:lnTo>
                  <a:lnTo>
                    <a:pt x="10" y="207"/>
                  </a:lnTo>
                  <a:lnTo>
                    <a:pt x="8" y="217"/>
                  </a:lnTo>
                  <a:lnTo>
                    <a:pt x="8" y="227"/>
                  </a:lnTo>
                  <a:lnTo>
                    <a:pt x="6" y="235"/>
                  </a:lnTo>
                  <a:lnTo>
                    <a:pt x="5" y="245"/>
                  </a:lnTo>
                  <a:lnTo>
                    <a:pt x="3" y="255"/>
                  </a:lnTo>
                  <a:lnTo>
                    <a:pt x="3" y="265"/>
                  </a:lnTo>
                  <a:lnTo>
                    <a:pt x="1" y="275"/>
                  </a:lnTo>
                  <a:lnTo>
                    <a:pt x="0" y="286"/>
                  </a:lnTo>
                  <a:lnTo>
                    <a:pt x="0" y="296"/>
                  </a:lnTo>
                  <a:lnTo>
                    <a:pt x="0" y="307"/>
                  </a:lnTo>
                  <a:lnTo>
                    <a:pt x="0" y="317"/>
                  </a:lnTo>
                  <a:lnTo>
                    <a:pt x="0" y="329"/>
                  </a:lnTo>
                  <a:lnTo>
                    <a:pt x="0" y="341"/>
                  </a:lnTo>
                  <a:lnTo>
                    <a:pt x="0" y="353"/>
                  </a:lnTo>
                  <a:lnTo>
                    <a:pt x="0" y="364"/>
                  </a:lnTo>
                  <a:lnTo>
                    <a:pt x="0" y="378"/>
                  </a:lnTo>
                  <a:lnTo>
                    <a:pt x="0" y="390"/>
                  </a:lnTo>
                  <a:lnTo>
                    <a:pt x="1" y="405"/>
                  </a:lnTo>
                  <a:lnTo>
                    <a:pt x="5" y="411"/>
                  </a:lnTo>
                  <a:lnTo>
                    <a:pt x="13" y="415"/>
                  </a:lnTo>
                  <a:lnTo>
                    <a:pt x="20" y="411"/>
                  </a:lnTo>
                  <a:lnTo>
                    <a:pt x="23" y="403"/>
                  </a:lnTo>
                  <a:lnTo>
                    <a:pt x="22" y="390"/>
                  </a:lnTo>
                  <a:lnTo>
                    <a:pt x="22" y="378"/>
                  </a:lnTo>
                  <a:lnTo>
                    <a:pt x="22" y="364"/>
                  </a:lnTo>
                  <a:lnTo>
                    <a:pt x="22" y="354"/>
                  </a:lnTo>
                  <a:lnTo>
                    <a:pt x="22" y="343"/>
                  </a:lnTo>
                  <a:lnTo>
                    <a:pt x="22" y="331"/>
                  </a:lnTo>
                  <a:lnTo>
                    <a:pt x="22" y="321"/>
                  </a:lnTo>
                  <a:lnTo>
                    <a:pt x="22" y="311"/>
                  </a:lnTo>
                  <a:lnTo>
                    <a:pt x="22" y="299"/>
                  </a:lnTo>
                  <a:lnTo>
                    <a:pt x="22" y="289"/>
                  </a:lnTo>
                  <a:lnTo>
                    <a:pt x="23" y="279"/>
                  </a:lnTo>
                  <a:lnTo>
                    <a:pt x="25" y="269"/>
                  </a:lnTo>
                  <a:lnTo>
                    <a:pt x="25" y="259"/>
                  </a:lnTo>
                  <a:lnTo>
                    <a:pt x="27" y="249"/>
                  </a:lnTo>
                  <a:lnTo>
                    <a:pt x="28" y="240"/>
                  </a:lnTo>
                  <a:lnTo>
                    <a:pt x="30" y="232"/>
                  </a:lnTo>
                  <a:lnTo>
                    <a:pt x="30" y="222"/>
                  </a:lnTo>
                  <a:lnTo>
                    <a:pt x="32" y="212"/>
                  </a:lnTo>
                  <a:lnTo>
                    <a:pt x="33" y="203"/>
                  </a:lnTo>
                  <a:lnTo>
                    <a:pt x="35" y="195"/>
                  </a:lnTo>
                  <a:lnTo>
                    <a:pt x="38" y="180"/>
                  </a:lnTo>
                  <a:lnTo>
                    <a:pt x="43" y="165"/>
                  </a:lnTo>
                  <a:lnTo>
                    <a:pt x="47" y="150"/>
                  </a:lnTo>
                  <a:lnTo>
                    <a:pt x="52" y="136"/>
                  </a:lnTo>
                  <a:lnTo>
                    <a:pt x="57" y="123"/>
                  </a:lnTo>
                  <a:lnTo>
                    <a:pt x="62" y="113"/>
                  </a:lnTo>
                  <a:lnTo>
                    <a:pt x="65" y="99"/>
                  </a:lnTo>
                  <a:lnTo>
                    <a:pt x="69" y="89"/>
                  </a:lnTo>
                  <a:lnTo>
                    <a:pt x="72" y="79"/>
                  </a:lnTo>
                  <a:lnTo>
                    <a:pt x="77" y="71"/>
                  </a:lnTo>
                  <a:lnTo>
                    <a:pt x="85" y="54"/>
                  </a:lnTo>
                  <a:lnTo>
                    <a:pt x="94" y="42"/>
                  </a:lnTo>
                  <a:lnTo>
                    <a:pt x="99" y="31"/>
                  </a:lnTo>
                  <a:lnTo>
                    <a:pt x="104" y="24"/>
                  </a:lnTo>
                  <a:lnTo>
                    <a:pt x="107" y="19"/>
                  </a:lnTo>
                  <a:lnTo>
                    <a:pt x="110" y="19"/>
                  </a:lnTo>
                  <a:lnTo>
                    <a:pt x="112" y="10"/>
                  </a:lnTo>
                  <a:lnTo>
                    <a:pt x="109" y="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69" name="Freeform 131"/>
            <p:cNvSpPr>
              <a:spLocks/>
            </p:cNvSpPr>
            <p:nvPr/>
          </p:nvSpPr>
          <p:spPr bwMode="auto">
            <a:xfrm>
              <a:off x="2669" y="1200"/>
              <a:ext cx="144" cy="245"/>
            </a:xfrm>
            <a:custGeom>
              <a:avLst/>
              <a:gdLst>
                <a:gd name="T0" fmla="*/ 2 w 289"/>
                <a:gd name="T1" fmla="*/ 61 h 490"/>
                <a:gd name="T2" fmla="*/ 2 w 289"/>
                <a:gd name="T3" fmla="*/ 59 h 490"/>
                <a:gd name="T4" fmla="*/ 3 w 289"/>
                <a:gd name="T5" fmla="*/ 55 h 490"/>
                <a:gd name="T6" fmla="*/ 3 w 289"/>
                <a:gd name="T7" fmla="*/ 51 h 490"/>
                <a:gd name="T8" fmla="*/ 4 w 289"/>
                <a:gd name="T9" fmla="*/ 48 h 490"/>
                <a:gd name="T10" fmla="*/ 5 w 289"/>
                <a:gd name="T11" fmla="*/ 45 h 490"/>
                <a:gd name="T12" fmla="*/ 6 w 289"/>
                <a:gd name="T13" fmla="*/ 42 h 490"/>
                <a:gd name="T14" fmla="*/ 7 w 289"/>
                <a:gd name="T15" fmla="*/ 39 h 490"/>
                <a:gd name="T16" fmla="*/ 8 w 289"/>
                <a:gd name="T17" fmla="*/ 36 h 490"/>
                <a:gd name="T18" fmla="*/ 9 w 289"/>
                <a:gd name="T19" fmla="*/ 33 h 490"/>
                <a:gd name="T20" fmla="*/ 11 w 289"/>
                <a:gd name="T21" fmla="*/ 31 h 490"/>
                <a:gd name="T22" fmla="*/ 12 w 289"/>
                <a:gd name="T23" fmla="*/ 28 h 490"/>
                <a:gd name="T24" fmla="*/ 13 w 289"/>
                <a:gd name="T25" fmla="*/ 26 h 490"/>
                <a:gd name="T26" fmla="*/ 15 w 289"/>
                <a:gd name="T27" fmla="*/ 23 h 490"/>
                <a:gd name="T28" fmla="*/ 16 w 289"/>
                <a:gd name="T29" fmla="*/ 21 h 490"/>
                <a:gd name="T30" fmla="*/ 18 w 289"/>
                <a:gd name="T31" fmla="*/ 18 h 490"/>
                <a:gd name="T32" fmla="*/ 21 w 289"/>
                <a:gd name="T33" fmla="*/ 15 h 490"/>
                <a:gd name="T34" fmla="*/ 24 w 289"/>
                <a:gd name="T35" fmla="*/ 12 h 490"/>
                <a:gd name="T36" fmla="*/ 27 w 289"/>
                <a:gd name="T37" fmla="*/ 9 h 490"/>
                <a:gd name="T38" fmla="*/ 29 w 289"/>
                <a:gd name="T39" fmla="*/ 7 h 490"/>
                <a:gd name="T40" fmla="*/ 31 w 289"/>
                <a:gd name="T41" fmla="*/ 5 h 490"/>
                <a:gd name="T42" fmla="*/ 33 w 289"/>
                <a:gd name="T43" fmla="*/ 4 h 490"/>
                <a:gd name="T44" fmla="*/ 35 w 289"/>
                <a:gd name="T45" fmla="*/ 3 h 490"/>
                <a:gd name="T46" fmla="*/ 36 w 289"/>
                <a:gd name="T47" fmla="*/ 2 h 490"/>
                <a:gd name="T48" fmla="*/ 35 w 289"/>
                <a:gd name="T49" fmla="*/ 0 h 490"/>
                <a:gd name="T50" fmla="*/ 33 w 289"/>
                <a:gd name="T51" fmla="*/ 1 h 490"/>
                <a:gd name="T52" fmla="*/ 31 w 289"/>
                <a:gd name="T53" fmla="*/ 2 h 490"/>
                <a:gd name="T54" fmla="*/ 30 w 289"/>
                <a:gd name="T55" fmla="*/ 3 h 490"/>
                <a:gd name="T56" fmla="*/ 27 w 289"/>
                <a:gd name="T57" fmla="*/ 5 h 490"/>
                <a:gd name="T58" fmla="*/ 25 w 289"/>
                <a:gd name="T59" fmla="*/ 7 h 490"/>
                <a:gd name="T60" fmla="*/ 22 w 289"/>
                <a:gd name="T61" fmla="*/ 10 h 490"/>
                <a:gd name="T62" fmla="*/ 19 w 289"/>
                <a:gd name="T63" fmla="*/ 13 h 490"/>
                <a:gd name="T64" fmla="*/ 17 w 289"/>
                <a:gd name="T65" fmla="*/ 16 h 490"/>
                <a:gd name="T66" fmla="*/ 16 w 289"/>
                <a:gd name="T67" fmla="*/ 18 h 490"/>
                <a:gd name="T68" fmla="*/ 14 w 289"/>
                <a:gd name="T69" fmla="*/ 20 h 490"/>
                <a:gd name="T70" fmla="*/ 13 w 289"/>
                <a:gd name="T71" fmla="*/ 22 h 490"/>
                <a:gd name="T72" fmla="*/ 11 w 289"/>
                <a:gd name="T73" fmla="*/ 24 h 490"/>
                <a:gd name="T74" fmla="*/ 10 w 289"/>
                <a:gd name="T75" fmla="*/ 27 h 490"/>
                <a:gd name="T76" fmla="*/ 8 w 289"/>
                <a:gd name="T77" fmla="*/ 29 h 490"/>
                <a:gd name="T78" fmla="*/ 7 w 289"/>
                <a:gd name="T79" fmla="*/ 32 h 490"/>
                <a:gd name="T80" fmla="*/ 6 w 289"/>
                <a:gd name="T81" fmla="*/ 35 h 490"/>
                <a:gd name="T82" fmla="*/ 5 w 289"/>
                <a:gd name="T83" fmla="*/ 38 h 490"/>
                <a:gd name="T84" fmla="*/ 3 w 289"/>
                <a:gd name="T85" fmla="*/ 41 h 490"/>
                <a:gd name="T86" fmla="*/ 3 w 289"/>
                <a:gd name="T87" fmla="*/ 44 h 490"/>
                <a:gd name="T88" fmla="*/ 1 w 289"/>
                <a:gd name="T89" fmla="*/ 47 h 490"/>
                <a:gd name="T90" fmla="*/ 1 w 289"/>
                <a:gd name="T91" fmla="*/ 51 h 490"/>
                <a:gd name="T92" fmla="*/ 0 w 289"/>
                <a:gd name="T93" fmla="*/ 54 h 490"/>
                <a:gd name="T94" fmla="*/ 0 w 289"/>
                <a:gd name="T95" fmla="*/ 58 h 490"/>
                <a:gd name="T96" fmla="*/ 0 w 289"/>
                <a:gd name="T97" fmla="*/ 61 h 4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89" h="490">
                  <a:moveTo>
                    <a:pt x="10" y="490"/>
                  </a:moveTo>
                  <a:lnTo>
                    <a:pt x="17" y="488"/>
                  </a:lnTo>
                  <a:lnTo>
                    <a:pt x="22" y="481"/>
                  </a:lnTo>
                  <a:lnTo>
                    <a:pt x="22" y="466"/>
                  </a:lnTo>
                  <a:lnTo>
                    <a:pt x="24" y="451"/>
                  </a:lnTo>
                  <a:lnTo>
                    <a:pt x="25" y="436"/>
                  </a:lnTo>
                  <a:lnTo>
                    <a:pt x="29" y="423"/>
                  </a:lnTo>
                  <a:lnTo>
                    <a:pt x="30" y="408"/>
                  </a:lnTo>
                  <a:lnTo>
                    <a:pt x="34" y="396"/>
                  </a:lnTo>
                  <a:lnTo>
                    <a:pt x="35" y="382"/>
                  </a:lnTo>
                  <a:lnTo>
                    <a:pt x="40" y="371"/>
                  </a:lnTo>
                  <a:lnTo>
                    <a:pt x="42" y="356"/>
                  </a:lnTo>
                  <a:lnTo>
                    <a:pt x="45" y="344"/>
                  </a:lnTo>
                  <a:lnTo>
                    <a:pt x="49" y="330"/>
                  </a:lnTo>
                  <a:lnTo>
                    <a:pt x="54" y="320"/>
                  </a:lnTo>
                  <a:lnTo>
                    <a:pt x="59" y="307"/>
                  </a:lnTo>
                  <a:lnTo>
                    <a:pt x="64" y="295"/>
                  </a:lnTo>
                  <a:lnTo>
                    <a:pt x="69" y="285"/>
                  </a:lnTo>
                  <a:lnTo>
                    <a:pt x="74" y="275"/>
                  </a:lnTo>
                  <a:lnTo>
                    <a:pt x="79" y="263"/>
                  </a:lnTo>
                  <a:lnTo>
                    <a:pt x="84" y="252"/>
                  </a:lnTo>
                  <a:lnTo>
                    <a:pt x="89" y="241"/>
                  </a:lnTo>
                  <a:lnTo>
                    <a:pt x="94" y="231"/>
                  </a:lnTo>
                  <a:lnTo>
                    <a:pt x="99" y="221"/>
                  </a:lnTo>
                  <a:lnTo>
                    <a:pt x="104" y="211"/>
                  </a:lnTo>
                  <a:lnTo>
                    <a:pt x="109" y="203"/>
                  </a:lnTo>
                  <a:lnTo>
                    <a:pt x="116" y="195"/>
                  </a:lnTo>
                  <a:lnTo>
                    <a:pt x="121" y="184"/>
                  </a:lnTo>
                  <a:lnTo>
                    <a:pt x="126" y="176"/>
                  </a:lnTo>
                  <a:lnTo>
                    <a:pt x="133" y="168"/>
                  </a:lnTo>
                  <a:lnTo>
                    <a:pt x="139" y="159"/>
                  </a:lnTo>
                  <a:lnTo>
                    <a:pt x="149" y="144"/>
                  </a:lnTo>
                  <a:lnTo>
                    <a:pt x="163" y="131"/>
                  </a:lnTo>
                  <a:lnTo>
                    <a:pt x="173" y="116"/>
                  </a:lnTo>
                  <a:lnTo>
                    <a:pt x="185" y="102"/>
                  </a:lnTo>
                  <a:lnTo>
                    <a:pt x="195" y="91"/>
                  </a:lnTo>
                  <a:lnTo>
                    <a:pt x="206" y="80"/>
                  </a:lnTo>
                  <a:lnTo>
                    <a:pt x="217" y="69"/>
                  </a:lnTo>
                  <a:lnTo>
                    <a:pt x="227" y="60"/>
                  </a:lnTo>
                  <a:lnTo>
                    <a:pt x="237" y="50"/>
                  </a:lnTo>
                  <a:lnTo>
                    <a:pt x="247" y="45"/>
                  </a:lnTo>
                  <a:lnTo>
                    <a:pt x="253" y="37"/>
                  </a:lnTo>
                  <a:lnTo>
                    <a:pt x="260" y="32"/>
                  </a:lnTo>
                  <a:lnTo>
                    <a:pt x="267" y="27"/>
                  </a:lnTo>
                  <a:lnTo>
                    <a:pt x="274" y="23"/>
                  </a:lnTo>
                  <a:lnTo>
                    <a:pt x="280" y="18"/>
                  </a:lnTo>
                  <a:lnTo>
                    <a:pt x="285" y="18"/>
                  </a:lnTo>
                  <a:lnTo>
                    <a:pt x="289" y="12"/>
                  </a:lnTo>
                  <a:lnTo>
                    <a:pt x="289" y="5"/>
                  </a:lnTo>
                  <a:lnTo>
                    <a:pt x="280" y="0"/>
                  </a:lnTo>
                  <a:lnTo>
                    <a:pt x="274" y="2"/>
                  </a:lnTo>
                  <a:lnTo>
                    <a:pt x="269" y="2"/>
                  </a:lnTo>
                  <a:lnTo>
                    <a:pt x="260" y="8"/>
                  </a:lnTo>
                  <a:lnTo>
                    <a:pt x="253" y="10"/>
                  </a:lnTo>
                  <a:lnTo>
                    <a:pt x="248" y="17"/>
                  </a:lnTo>
                  <a:lnTo>
                    <a:pt x="240" y="22"/>
                  </a:lnTo>
                  <a:lnTo>
                    <a:pt x="233" y="30"/>
                  </a:lnTo>
                  <a:lnTo>
                    <a:pt x="223" y="35"/>
                  </a:lnTo>
                  <a:lnTo>
                    <a:pt x="213" y="45"/>
                  </a:lnTo>
                  <a:lnTo>
                    <a:pt x="203" y="54"/>
                  </a:lnTo>
                  <a:lnTo>
                    <a:pt x="193" y="65"/>
                  </a:lnTo>
                  <a:lnTo>
                    <a:pt x="181" y="75"/>
                  </a:lnTo>
                  <a:lnTo>
                    <a:pt x="170" y="89"/>
                  </a:lnTo>
                  <a:lnTo>
                    <a:pt x="158" y="102"/>
                  </a:lnTo>
                  <a:lnTo>
                    <a:pt x="148" y="117"/>
                  </a:lnTo>
                  <a:lnTo>
                    <a:pt x="141" y="122"/>
                  </a:lnTo>
                  <a:lnTo>
                    <a:pt x="134" y="131"/>
                  </a:lnTo>
                  <a:lnTo>
                    <a:pt x="128" y="137"/>
                  </a:lnTo>
                  <a:lnTo>
                    <a:pt x="123" y="148"/>
                  </a:lnTo>
                  <a:lnTo>
                    <a:pt x="116" y="154"/>
                  </a:lnTo>
                  <a:lnTo>
                    <a:pt x="109" y="163"/>
                  </a:lnTo>
                  <a:lnTo>
                    <a:pt x="104" y="173"/>
                  </a:lnTo>
                  <a:lnTo>
                    <a:pt x="99" y="183"/>
                  </a:lnTo>
                  <a:lnTo>
                    <a:pt x="92" y="191"/>
                  </a:lnTo>
                  <a:lnTo>
                    <a:pt x="87" y="201"/>
                  </a:lnTo>
                  <a:lnTo>
                    <a:pt x="81" y="211"/>
                  </a:lnTo>
                  <a:lnTo>
                    <a:pt x="76" y="221"/>
                  </a:lnTo>
                  <a:lnTo>
                    <a:pt x="71" y="231"/>
                  </a:lnTo>
                  <a:lnTo>
                    <a:pt x="66" y="241"/>
                  </a:lnTo>
                  <a:lnTo>
                    <a:pt x="60" y="253"/>
                  </a:lnTo>
                  <a:lnTo>
                    <a:pt x="55" y="265"/>
                  </a:lnTo>
                  <a:lnTo>
                    <a:pt x="50" y="275"/>
                  </a:lnTo>
                  <a:lnTo>
                    <a:pt x="45" y="287"/>
                  </a:lnTo>
                  <a:lnTo>
                    <a:pt x="40" y="299"/>
                  </a:lnTo>
                  <a:lnTo>
                    <a:pt x="35" y="310"/>
                  </a:lnTo>
                  <a:lnTo>
                    <a:pt x="30" y="322"/>
                  </a:lnTo>
                  <a:lnTo>
                    <a:pt x="27" y="335"/>
                  </a:lnTo>
                  <a:lnTo>
                    <a:pt x="24" y="347"/>
                  </a:lnTo>
                  <a:lnTo>
                    <a:pt x="20" y="362"/>
                  </a:lnTo>
                  <a:lnTo>
                    <a:pt x="15" y="374"/>
                  </a:lnTo>
                  <a:lnTo>
                    <a:pt x="12" y="387"/>
                  </a:lnTo>
                  <a:lnTo>
                    <a:pt x="8" y="403"/>
                  </a:lnTo>
                  <a:lnTo>
                    <a:pt x="7" y="418"/>
                  </a:lnTo>
                  <a:lnTo>
                    <a:pt x="3" y="431"/>
                  </a:lnTo>
                  <a:lnTo>
                    <a:pt x="2" y="446"/>
                  </a:lnTo>
                  <a:lnTo>
                    <a:pt x="0" y="461"/>
                  </a:lnTo>
                  <a:lnTo>
                    <a:pt x="0" y="478"/>
                  </a:lnTo>
                  <a:lnTo>
                    <a:pt x="2" y="486"/>
                  </a:lnTo>
                  <a:lnTo>
                    <a:pt x="10" y="49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0" name="Freeform 132"/>
            <p:cNvSpPr>
              <a:spLocks/>
            </p:cNvSpPr>
            <p:nvPr/>
          </p:nvSpPr>
          <p:spPr bwMode="auto">
            <a:xfrm>
              <a:off x="4531" y="2083"/>
              <a:ext cx="97" cy="121"/>
            </a:xfrm>
            <a:custGeom>
              <a:avLst/>
              <a:gdLst>
                <a:gd name="T0" fmla="*/ 0 w 195"/>
                <a:gd name="T1" fmla="*/ 23 h 242"/>
                <a:gd name="T2" fmla="*/ 0 w 195"/>
                <a:gd name="T3" fmla="*/ 22 h 242"/>
                <a:gd name="T4" fmla="*/ 1 w 195"/>
                <a:gd name="T5" fmla="*/ 20 h 242"/>
                <a:gd name="T6" fmla="*/ 2 w 195"/>
                <a:gd name="T7" fmla="*/ 19 h 242"/>
                <a:gd name="T8" fmla="*/ 3 w 195"/>
                <a:gd name="T9" fmla="*/ 17 h 242"/>
                <a:gd name="T10" fmla="*/ 4 w 195"/>
                <a:gd name="T11" fmla="*/ 16 h 242"/>
                <a:gd name="T12" fmla="*/ 4 w 195"/>
                <a:gd name="T13" fmla="*/ 15 h 242"/>
                <a:gd name="T14" fmla="*/ 5 w 195"/>
                <a:gd name="T15" fmla="*/ 14 h 242"/>
                <a:gd name="T16" fmla="*/ 6 w 195"/>
                <a:gd name="T17" fmla="*/ 13 h 242"/>
                <a:gd name="T18" fmla="*/ 7 w 195"/>
                <a:gd name="T19" fmla="*/ 11 h 242"/>
                <a:gd name="T20" fmla="*/ 9 w 195"/>
                <a:gd name="T21" fmla="*/ 9 h 242"/>
                <a:gd name="T22" fmla="*/ 10 w 195"/>
                <a:gd name="T23" fmla="*/ 8 h 242"/>
                <a:gd name="T24" fmla="*/ 12 w 195"/>
                <a:gd name="T25" fmla="*/ 6 h 242"/>
                <a:gd name="T26" fmla="*/ 13 w 195"/>
                <a:gd name="T27" fmla="*/ 4 h 242"/>
                <a:gd name="T28" fmla="*/ 15 w 195"/>
                <a:gd name="T29" fmla="*/ 3 h 242"/>
                <a:gd name="T30" fmla="*/ 16 w 195"/>
                <a:gd name="T31" fmla="*/ 2 h 242"/>
                <a:gd name="T32" fmla="*/ 18 w 195"/>
                <a:gd name="T33" fmla="*/ 1 h 242"/>
                <a:gd name="T34" fmla="*/ 19 w 195"/>
                <a:gd name="T35" fmla="*/ 0 h 242"/>
                <a:gd name="T36" fmla="*/ 21 w 195"/>
                <a:gd name="T37" fmla="*/ 0 h 242"/>
                <a:gd name="T38" fmla="*/ 22 w 195"/>
                <a:gd name="T39" fmla="*/ 0 h 242"/>
                <a:gd name="T40" fmla="*/ 23 w 195"/>
                <a:gd name="T41" fmla="*/ 1 h 242"/>
                <a:gd name="T42" fmla="*/ 23 w 195"/>
                <a:gd name="T43" fmla="*/ 2 h 242"/>
                <a:gd name="T44" fmla="*/ 23 w 195"/>
                <a:gd name="T45" fmla="*/ 3 h 242"/>
                <a:gd name="T46" fmla="*/ 24 w 195"/>
                <a:gd name="T47" fmla="*/ 5 h 242"/>
                <a:gd name="T48" fmla="*/ 24 w 195"/>
                <a:gd name="T49" fmla="*/ 7 h 242"/>
                <a:gd name="T50" fmla="*/ 24 w 195"/>
                <a:gd name="T51" fmla="*/ 8 h 242"/>
                <a:gd name="T52" fmla="*/ 24 w 195"/>
                <a:gd name="T53" fmla="*/ 10 h 242"/>
                <a:gd name="T54" fmla="*/ 23 w 195"/>
                <a:gd name="T55" fmla="*/ 12 h 242"/>
                <a:gd name="T56" fmla="*/ 23 w 195"/>
                <a:gd name="T57" fmla="*/ 15 h 242"/>
                <a:gd name="T58" fmla="*/ 23 w 195"/>
                <a:gd name="T59" fmla="*/ 17 h 242"/>
                <a:gd name="T60" fmla="*/ 22 w 195"/>
                <a:gd name="T61" fmla="*/ 19 h 242"/>
                <a:gd name="T62" fmla="*/ 22 w 195"/>
                <a:gd name="T63" fmla="*/ 21 h 242"/>
                <a:gd name="T64" fmla="*/ 22 w 195"/>
                <a:gd name="T65" fmla="*/ 23 h 242"/>
                <a:gd name="T66" fmla="*/ 21 w 195"/>
                <a:gd name="T67" fmla="*/ 25 h 242"/>
                <a:gd name="T68" fmla="*/ 21 w 195"/>
                <a:gd name="T69" fmla="*/ 27 h 242"/>
                <a:gd name="T70" fmla="*/ 20 w 195"/>
                <a:gd name="T71" fmla="*/ 29 h 242"/>
                <a:gd name="T72" fmla="*/ 20 w 195"/>
                <a:gd name="T73" fmla="*/ 31 h 242"/>
                <a:gd name="T74" fmla="*/ 18 w 195"/>
                <a:gd name="T75" fmla="*/ 30 h 242"/>
                <a:gd name="T76" fmla="*/ 16 w 195"/>
                <a:gd name="T77" fmla="*/ 29 h 242"/>
                <a:gd name="T78" fmla="*/ 15 w 195"/>
                <a:gd name="T79" fmla="*/ 29 h 242"/>
                <a:gd name="T80" fmla="*/ 14 w 195"/>
                <a:gd name="T81" fmla="*/ 28 h 242"/>
                <a:gd name="T82" fmla="*/ 13 w 195"/>
                <a:gd name="T83" fmla="*/ 28 h 242"/>
                <a:gd name="T84" fmla="*/ 12 w 195"/>
                <a:gd name="T85" fmla="*/ 28 h 242"/>
                <a:gd name="T86" fmla="*/ 10 w 195"/>
                <a:gd name="T87" fmla="*/ 27 h 242"/>
                <a:gd name="T88" fmla="*/ 8 w 195"/>
                <a:gd name="T89" fmla="*/ 26 h 242"/>
                <a:gd name="T90" fmla="*/ 7 w 195"/>
                <a:gd name="T91" fmla="*/ 26 h 242"/>
                <a:gd name="T92" fmla="*/ 5 w 195"/>
                <a:gd name="T93" fmla="*/ 26 h 242"/>
                <a:gd name="T94" fmla="*/ 4 w 195"/>
                <a:gd name="T95" fmla="*/ 25 h 242"/>
                <a:gd name="T96" fmla="*/ 3 w 195"/>
                <a:gd name="T97" fmla="*/ 25 h 242"/>
                <a:gd name="T98" fmla="*/ 1 w 195"/>
                <a:gd name="T99" fmla="*/ 24 h 242"/>
                <a:gd name="T100" fmla="*/ 0 w 195"/>
                <a:gd name="T101" fmla="*/ 24 h 242"/>
                <a:gd name="T102" fmla="*/ 0 w 195"/>
                <a:gd name="T103" fmla="*/ 23 h 24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95" h="242">
                  <a:moveTo>
                    <a:pt x="2" y="183"/>
                  </a:moveTo>
                  <a:lnTo>
                    <a:pt x="7" y="171"/>
                  </a:lnTo>
                  <a:lnTo>
                    <a:pt x="13" y="160"/>
                  </a:lnTo>
                  <a:lnTo>
                    <a:pt x="20" y="146"/>
                  </a:lnTo>
                  <a:lnTo>
                    <a:pt x="30" y="133"/>
                  </a:lnTo>
                  <a:lnTo>
                    <a:pt x="34" y="124"/>
                  </a:lnTo>
                  <a:lnTo>
                    <a:pt x="39" y="116"/>
                  </a:lnTo>
                  <a:lnTo>
                    <a:pt x="44" y="108"/>
                  </a:lnTo>
                  <a:lnTo>
                    <a:pt x="49" y="101"/>
                  </a:lnTo>
                  <a:lnTo>
                    <a:pt x="60" y="86"/>
                  </a:lnTo>
                  <a:lnTo>
                    <a:pt x="74" y="72"/>
                  </a:lnTo>
                  <a:lnTo>
                    <a:pt x="84" y="57"/>
                  </a:lnTo>
                  <a:lnTo>
                    <a:pt x="97" y="44"/>
                  </a:lnTo>
                  <a:lnTo>
                    <a:pt x="109" y="30"/>
                  </a:lnTo>
                  <a:lnTo>
                    <a:pt x="123" y="20"/>
                  </a:lnTo>
                  <a:lnTo>
                    <a:pt x="134" y="10"/>
                  </a:lnTo>
                  <a:lnTo>
                    <a:pt x="146" y="5"/>
                  </a:lnTo>
                  <a:lnTo>
                    <a:pt x="158" y="0"/>
                  </a:lnTo>
                  <a:lnTo>
                    <a:pt x="171" y="0"/>
                  </a:lnTo>
                  <a:lnTo>
                    <a:pt x="178" y="0"/>
                  </a:lnTo>
                  <a:lnTo>
                    <a:pt x="185" y="7"/>
                  </a:lnTo>
                  <a:lnTo>
                    <a:pt x="188" y="14"/>
                  </a:lnTo>
                  <a:lnTo>
                    <a:pt x="191" y="24"/>
                  </a:lnTo>
                  <a:lnTo>
                    <a:pt x="193" y="34"/>
                  </a:lnTo>
                  <a:lnTo>
                    <a:pt x="195" y="49"/>
                  </a:lnTo>
                  <a:lnTo>
                    <a:pt x="193" y="62"/>
                  </a:lnTo>
                  <a:lnTo>
                    <a:pt x="193" y="79"/>
                  </a:lnTo>
                  <a:lnTo>
                    <a:pt x="191" y="96"/>
                  </a:lnTo>
                  <a:lnTo>
                    <a:pt x="190" y="114"/>
                  </a:lnTo>
                  <a:lnTo>
                    <a:pt x="186" y="129"/>
                  </a:lnTo>
                  <a:lnTo>
                    <a:pt x="183" y="148"/>
                  </a:lnTo>
                  <a:lnTo>
                    <a:pt x="180" y="165"/>
                  </a:lnTo>
                  <a:lnTo>
                    <a:pt x="176" y="183"/>
                  </a:lnTo>
                  <a:lnTo>
                    <a:pt x="171" y="198"/>
                  </a:lnTo>
                  <a:lnTo>
                    <a:pt x="168" y="213"/>
                  </a:lnTo>
                  <a:lnTo>
                    <a:pt x="164" y="227"/>
                  </a:lnTo>
                  <a:lnTo>
                    <a:pt x="163" y="242"/>
                  </a:lnTo>
                  <a:lnTo>
                    <a:pt x="149" y="235"/>
                  </a:lnTo>
                  <a:lnTo>
                    <a:pt x="134" y="230"/>
                  </a:lnTo>
                  <a:lnTo>
                    <a:pt x="124" y="227"/>
                  </a:lnTo>
                  <a:lnTo>
                    <a:pt x="114" y="223"/>
                  </a:lnTo>
                  <a:lnTo>
                    <a:pt x="104" y="220"/>
                  </a:lnTo>
                  <a:lnTo>
                    <a:pt x="96" y="217"/>
                  </a:lnTo>
                  <a:lnTo>
                    <a:pt x="82" y="212"/>
                  </a:lnTo>
                  <a:lnTo>
                    <a:pt x="71" y="208"/>
                  </a:lnTo>
                  <a:lnTo>
                    <a:pt x="59" y="205"/>
                  </a:lnTo>
                  <a:lnTo>
                    <a:pt x="47" y="202"/>
                  </a:lnTo>
                  <a:lnTo>
                    <a:pt x="34" y="196"/>
                  </a:lnTo>
                  <a:lnTo>
                    <a:pt x="24" y="195"/>
                  </a:lnTo>
                  <a:lnTo>
                    <a:pt x="10" y="191"/>
                  </a:lnTo>
                  <a:lnTo>
                    <a:pt x="0" y="191"/>
                  </a:lnTo>
                  <a:lnTo>
                    <a:pt x="2" y="183"/>
                  </a:lnTo>
                  <a:close/>
                </a:path>
              </a:pathLst>
            </a:custGeom>
            <a:solidFill>
              <a:srgbClr val="FFA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1" name="Freeform 133"/>
            <p:cNvSpPr>
              <a:spLocks/>
            </p:cNvSpPr>
            <p:nvPr/>
          </p:nvSpPr>
          <p:spPr bwMode="auto">
            <a:xfrm>
              <a:off x="3463" y="3595"/>
              <a:ext cx="392" cy="140"/>
            </a:xfrm>
            <a:custGeom>
              <a:avLst/>
              <a:gdLst>
                <a:gd name="T0" fmla="*/ 44 w 783"/>
                <a:gd name="T1" fmla="*/ 3 h 280"/>
                <a:gd name="T2" fmla="*/ 46 w 783"/>
                <a:gd name="T3" fmla="*/ 5 h 280"/>
                <a:gd name="T4" fmla="*/ 50 w 783"/>
                <a:gd name="T5" fmla="*/ 6 h 280"/>
                <a:gd name="T6" fmla="*/ 55 w 783"/>
                <a:gd name="T7" fmla="*/ 8 h 280"/>
                <a:gd name="T8" fmla="*/ 60 w 783"/>
                <a:gd name="T9" fmla="*/ 9 h 280"/>
                <a:gd name="T10" fmla="*/ 66 w 783"/>
                <a:gd name="T11" fmla="*/ 10 h 280"/>
                <a:gd name="T12" fmla="*/ 72 w 783"/>
                <a:gd name="T13" fmla="*/ 11 h 280"/>
                <a:gd name="T14" fmla="*/ 77 w 783"/>
                <a:gd name="T15" fmla="*/ 12 h 280"/>
                <a:gd name="T16" fmla="*/ 82 w 783"/>
                <a:gd name="T17" fmla="*/ 14 h 280"/>
                <a:gd name="T18" fmla="*/ 86 w 783"/>
                <a:gd name="T19" fmla="*/ 15 h 280"/>
                <a:gd name="T20" fmla="*/ 90 w 783"/>
                <a:gd name="T21" fmla="*/ 17 h 280"/>
                <a:gd name="T22" fmla="*/ 94 w 783"/>
                <a:gd name="T23" fmla="*/ 19 h 280"/>
                <a:gd name="T24" fmla="*/ 97 w 783"/>
                <a:gd name="T25" fmla="*/ 23 h 280"/>
                <a:gd name="T26" fmla="*/ 98 w 783"/>
                <a:gd name="T27" fmla="*/ 26 h 280"/>
                <a:gd name="T28" fmla="*/ 97 w 783"/>
                <a:gd name="T29" fmla="*/ 30 h 280"/>
                <a:gd name="T30" fmla="*/ 93 w 783"/>
                <a:gd name="T31" fmla="*/ 32 h 280"/>
                <a:gd name="T32" fmla="*/ 87 w 783"/>
                <a:gd name="T33" fmla="*/ 34 h 280"/>
                <a:gd name="T34" fmla="*/ 83 w 783"/>
                <a:gd name="T35" fmla="*/ 35 h 280"/>
                <a:gd name="T36" fmla="*/ 79 w 783"/>
                <a:gd name="T37" fmla="*/ 35 h 280"/>
                <a:gd name="T38" fmla="*/ 74 w 783"/>
                <a:gd name="T39" fmla="*/ 35 h 280"/>
                <a:gd name="T40" fmla="*/ 69 w 783"/>
                <a:gd name="T41" fmla="*/ 35 h 280"/>
                <a:gd name="T42" fmla="*/ 64 w 783"/>
                <a:gd name="T43" fmla="*/ 35 h 280"/>
                <a:gd name="T44" fmla="*/ 58 w 783"/>
                <a:gd name="T45" fmla="*/ 35 h 280"/>
                <a:gd name="T46" fmla="*/ 51 w 783"/>
                <a:gd name="T47" fmla="*/ 35 h 280"/>
                <a:gd name="T48" fmla="*/ 46 w 783"/>
                <a:gd name="T49" fmla="*/ 34 h 280"/>
                <a:gd name="T50" fmla="*/ 41 w 783"/>
                <a:gd name="T51" fmla="*/ 33 h 280"/>
                <a:gd name="T52" fmla="*/ 35 w 783"/>
                <a:gd name="T53" fmla="*/ 32 h 280"/>
                <a:gd name="T54" fmla="*/ 30 w 783"/>
                <a:gd name="T55" fmla="*/ 31 h 280"/>
                <a:gd name="T56" fmla="*/ 24 w 783"/>
                <a:gd name="T57" fmla="*/ 30 h 280"/>
                <a:gd name="T58" fmla="*/ 18 w 783"/>
                <a:gd name="T59" fmla="*/ 28 h 280"/>
                <a:gd name="T60" fmla="*/ 13 w 783"/>
                <a:gd name="T61" fmla="*/ 25 h 280"/>
                <a:gd name="T62" fmla="*/ 9 w 783"/>
                <a:gd name="T63" fmla="*/ 22 h 280"/>
                <a:gd name="T64" fmla="*/ 5 w 783"/>
                <a:gd name="T65" fmla="*/ 18 h 280"/>
                <a:gd name="T66" fmla="*/ 2 w 783"/>
                <a:gd name="T67" fmla="*/ 13 h 280"/>
                <a:gd name="T68" fmla="*/ 2 w 783"/>
                <a:gd name="T69" fmla="*/ 9 h 280"/>
                <a:gd name="T70" fmla="*/ 7 w 783"/>
                <a:gd name="T71" fmla="*/ 8 h 280"/>
                <a:gd name="T72" fmla="*/ 11 w 783"/>
                <a:gd name="T73" fmla="*/ 7 h 280"/>
                <a:gd name="T74" fmla="*/ 14 w 783"/>
                <a:gd name="T75" fmla="*/ 6 h 280"/>
                <a:gd name="T76" fmla="*/ 18 w 783"/>
                <a:gd name="T77" fmla="*/ 6 h 280"/>
                <a:gd name="T78" fmla="*/ 22 w 783"/>
                <a:gd name="T79" fmla="*/ 5 h 280"/>
                <a:gd name="T80" fmla="*/ 26 w 783"/>
                <a:gd name="T81" fmla="*/ 4 h 280"/>
                <a:gd name="T82" fmla="*/ 29 w 783"/>
                <a:gd name="T83" fmla="*/ 3 h 280"/>
                <a:gd name="T84" fmla="*/ 33 w 783"/>
                <a:gd name="T85" fmla="*/ 2 h 280"/>
                <a:gd name="T86" fmla="*/ 37 w 783"/>
                <a:gd name="T87" fmla="*/ 1 h 280"/>
                <a:gd name="T88" fmla="*/ 43 w 783"/>
                <a:gd name="T89" fmla="*/ 2 h 28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83" h="280">
                  <a:moveTo>
                    <a:pt x="339" y="15"/>
                  </a:moveTo>
                  <a:lnTo>
                    <a:pt x="341" y="15"/>
                  </a:lnTo>
                  <a:lnTo>
                    <a:pt x="349" y="21"/>
                  </a:lnTo>
                  <a:lnTo>
                    <a:pt x="354" y="25"/>
                  </a:lnTo>
                  <a:lnTo>
                    <a:pt x="361" y="28"/>
                  </a:lnTo>
                  <a:lnTo>
                    <a:pt x="367" y="33"/>
                  </a:lnTo>
                  <a:lnTo>
                    <a:pt x="377" y="38"/>
                  </a:lnTo>
                  <a:lnTo>
                    <a:pt x="386" y="42"/>
                  </a:lnTo>
                  <a:lnTo>
                    <a:pt x="396" y="47"/>
                  </a:lnTo>
                  <a:lnTo>
                    <a:pt x="408" y="52"/>
                  </a:lnTo>
                  <a:lnTo>
                    <a:pt x="421" y="57"/>
                  </a:lnTo>
                  <a:lnTo>
                    <a:pt x="433" y="60"/>
                  </a:lnTo>
                  <a:lnTo>
                    <a:pt x="448" y="65"/>
                  </a:lnTo>
                  <a:lnTo>
                    <a:pt x="463" y="68"/>
                  </a:lnTo>
                  <a:lnTo>
                    <a:pt x="480" y="72"/>
                  </a:lnTo>
                  <a:lnTo>
                    <a:pt x="495" y="72"/>
                  </a:lnTo>
                  <a:lnTo>
                    <a:pt x="510" y="75"/>
                  </a:lnTo>
                  <a:lnTo>
                    <a:pt x="525" y="77"/>
                  </a:lnTo>
                  <a:lnTo>
                    <a:pt x="542" y="80"/>
                  </a:lnTo>
                  <a:lnTo>
                    <a:pt x="557" y="82"/>
                  </a:lnTo>
                  <a:lnTo>
                    <a:pt x="572" y="87"/>
                  </a:lnTo>
                  <a:lnTo>
                    <a:pt x="585" y="88"/>
                  </a:lnTo>
                  <a:lnTo>
                    <a:pt x="601" y="94"/>
                  </a:lnTo>
                  <a:lnTo>
                    <a:pt x="612" y="95"/>
                  </a:lnTo>
                  <a:lnTo>
                    <a:pt x="626" y="99"/>
                  </a:lnTo>
                  <a:lnTo>
                    <a:pt x="637" y="102"/>
                  </a:lnTo>
                  <a:lnTo>
                    <a:pt x="651" y="107"/>
                  </a:lnTo>
                  <a:lnTo>
                    <a:pt x="663" y="110"/>
                  </a:lnTo>
                  <a:lnTo>
                    <a:pt x="674" y="114"/>
                  </a:lnTo>
                  <a:lnTo>
                    <a:pt x="684" y="119"/>
                  </a:lnTo>
                  <a:lnTo>
                    <a:pt x="696" y="124"/>
                  </a:lnTo>
                  <a:lnTo>
                    <a:pt x="705" y="127"/>
                  </a:lnTo>
                  <a:lnTo>
                    <a:pt x="715" y="130"/>
                  </a:lnTo>
                  <a:lnTo>
                    <a:pt x="723" y="134"/>
                  </a:lnTo>
                  <a:lnTo>
                    <a:pt x="731" y="139"/>
                  </a:lnTo>
                  <a:lnTo>
                    <a:pt x="745" y="147"/>
                  </a:lnTo>
                  <a:lnTo>
                    <a:pt x="758" y="157"/>
                  </a:lnTo>
                  <a:lnTo>
                    <a:pt x="767" y="167"/>
                  </a:lnTo>
                  <a:lnTo>
                    <a:pt x="775" y="177"/>
                  </a:lnTo>
                  <a:lnTo>
                    <a:pt x="780" y="187"/>
                  </a:lnTo>
                  <a:lnTo>
                    <a:pt x="783" y="198"/>
                  </a:lnTo>
                  <a:lnTo>
                    <a:pt x="782" y="208"/>
                  </a:lnTo>
                  <a:lnTo>
                    <a:pt x="780" y="218"/>
                  </a:lnTo>
                  <a:lnTo>
                    <a:pt x="775" y="228"/>
                  </a:lnTo>
                  <a:lnTo>
                    <a:pt x="770" y="238"/>
                  </a:lnTo>
                  <a:lnTo>
                    <a:pt x="760" y="243"/>
                  </a:lnTo>
                  <a:lnTo>
                    <a:pt x="750" y="250"/>
                  </a:lnTo>
                  <a:lnTo>
                    <a:pt x="738" y="255"/>
                  </a:lnTo>
                  <a:lnTo>
                    <a:pt x="725" y="261"/>
                  </a:lnTo>
                  <a:lnTo>
                    <a:pt x="708" y="265"/>
                  </a:lnTo>
                  <a:lnTo>
                    <a:pt x="691" y="270"/>
                  </a:lnTo>
                  <a:lnTo>
                    <a:pt x="681" y="270"/>
                  </a:lnTo>
                  <a:lnTo>
                    <a:pt x="671" y="273"/>
                  </a:lnTo>
                  <a:lnTo>
                    <a:pt x="661" y="273"/>
                  </a:lnTo>
                  <a:lnTo>
                    <a:pt x="653" y="276"/>
                  </a:lnTo>
                  <a:lnTo>
                    <a:pt x="641" y="276"/>
                  </a:lnTo>
                  <a:lnTo>
                    <a:pt x="629" y="276"/>
                  </a:lnTo>
                  <a:lnTo>
                    <a:pt x="617" y="276"/>
                  </a:lnTo>
                  <a:lnTo>
                    <a:pt x="606" y="278"/>
                  </a:lnTo>
                  <a:lnTo>
                    <a:pt x="592" y="278"/>
                  </a:lnTo>
                  <a:lnTo>
                    <a:pt x="579" y="278"/>
                  </a:lnTo>
                  <a:lnTo>
                    <a:pt x="565" y="278"/>
                  </a:lnTo>
                  <a:lnTo>
                    <a:pt x="552" y="280"/>
                  </a:lnTo>
                  <a:lnTo>
                    <a:pt x="537" y="278"/>
                  </a:lnTo>
                  <a:lnTo>
                    <a:pt x="522" y="278"/>
                  </a:lnTo>
                  <a:lnTo>
                    <a:pt x="507" y="278"/>
                  </a:lnTo>
                  <a:lnTo>
                    <a:pt x="492" y="278"/>
                  </a:lnTo>
                  <a:lnTo>
                    <a:pt x="475" y="276"/>
                  </a:lnTo>
                  <a:lnTo>
                    <a:pt x="460" y="276"/>
                  </a:lnTo>
                  <a:lnTo>
                    <a:pt x="443" y="275"/>
                  </a:lnTo>
                  <a:lnTo>
                    <a:pt x="426" y="275"/>
                  </a:lnTo>
                  <a:lnTo>
                    <a:pt x="408" y="273"/>
                  </a:lnTo>
                  <a:lnTo>
                    <a:pt x="394" y="271"/>
                  </a:lnTo>
                  <a:lnTo>
                    <a:pt x="381" y="270"/>
                  </a:lnTo>
                  <a:lnTo>
                    <a:pt x="367" y="268"/>
                  </a:lnTo>
                  <a:lnTo>
                    <a:pt x="354" y="266"/>
                  </a:lnTo>
                  <a:lnTo>
                    <a:pt x="339" y="265"/>
                  </a:lnTo>
                  <a:lnTo>
                    <a:pt x="324" y="263"/>
                  </a:lnTo>
                  <a:lnTo>
                    <a:pt x="309" y="261"/>
                  </a:lnTo>
                  <a:lnTo>
                    <a:pt x="295" y="260"/>
                  </a:lnTo>
                  <a:lnTo>
                    <a:pt x="278" y="256"/>
                  </a:lnTo>
                  <a:lnTo>
                    <a:pt x="263" y="253"/>
                  </a:lnTo>
                  <a:lnTo>
                    <a:pt x="248" y="250"/>
                  </a:lnTo>
                  <a:lnTo>
                    <a:pt x="233" y="248"/>
                  </a:lnTo>
                  <a:lnTo>
                    <a:pt x="218" y="244"/>
                  </a:lnTo>
                  <a:lnTo>
                    <a:pt x="203" y="241"/>
                  </a:lnTo>
                  <a:lnTo>
                    <a:pt x="188" y="236"/>
                  </a:lnTo>
                  <a:lnTo>
                    <a:pt x="174" y="233"/>
                  </a:lnTo>
                  <a:lnTo>
                    <a:pt x="159" y="226"/>
                  </a:lnTo>
                  <a:lnTo>
                    <a:pt x="144" y="221"/>
                  </a:lnTo>
                  <a:lnTo>
                    <a:pt x="129" y="214"/>
                  </a:lnTo>
                  <a:lnTo>
                    <a:pt x="116" y="208"/>
                  </a:lnTo>
                  <a:lnTo>
                    <a:pt x="102" y="199"/>
                  </a:lnTo>
                  <a:lnTo>
                    <a:pt x="91" y="191"/>
                  </a:lnTo>
                  <a:lnTo>
                    <a:pt x="77" y="182"/>
                  </a:lnTo>
                  <a:lnTo>
                    <a:pt x="67" y="174"/>
                  </a:lnTo>
                  <a:lnTo>
                    <a:pt x="55" y="162"/>
                  </a:lnTo>
                  <a:lnTo>
                    <a:pt x="45" y="152"/>
                  </a:lnTo>
                  <a:lnTo>
                    <a:pt x="35" y="140"/>
                  </a:lnTo>
                  <a:lnTo>
                    <a:pt x="27" y="130"/>
                  </a:lnTo>
                  <a:lnTo>
                    <a:pt x="17" y="117"/>
                  </a:lnTo>
                  <a:lnTo>
                    <a:pt x="10" y="104"/>
                  </a:lnTo>
                  <a:lnTo>
                    <a:pt x="5" y="88"/>
                  </a:lnTo>
                  <a:lnTo>
                    <a:pt x="0" y="75"/>
                  </a:lnTo>
                  <a:lnTo>
                    <a:pt x="15" y="70"/>
                  </a:lnTo>
                  <a:lnTo>
                    <a:pt x="33" y="67"/>
                  </a:lnTo>
                  <a:lnTo>
                    <a:pt x="42" y="63"/>
                  </a:lnTo>
                  <a:lnTo>
                    <a:pt x="52" y="62"/>
                  </a:lnTo>
                  <a:lnTo>
                    <a:pt x="62" y="58"/>
                  </a:lnTo>
                  <a:lnTo>
                    <a:pt x="72" y="58"/>
                  </a:lnTo>
                  <a:lnTo>
                    <a:pt x="82" y="55"/>
                  </a:lnTo>
                  <a:lnTo>
                    <a:pt x="92" y="53"/>
                  </a:lnTo>
                  <a:lnTo>
                    <a:pt x="102" y="50"/>
                  </a:lnTo>
                  <a:lnTo>
                    <a:pt x="112" y="48"/>
                  </a:lnTo>
                  <a:lnTo>
                    <a:pt x="122" y="45"/>
                  </a:lnTo>
                  <a:lnTo>
                    <a:pt x="132" y="43"/>
                  </a:lnTo>
                  <a:lnTo>
                    <a:pt x="143" y="42"/>
                  </a:lnTo>
                  <a:lnTo>
                    <a:pt x="153" y="40"/>
                  </a:lnTo>
                  <a:lnTo>
                    <a:pt x="161" y="36"/>
                  </a:lnTo>
                  <a:lnTo>
                    <a:pt x="171" y="35"/>
                  </a:lnTo>
                  <a:lnTo>
                    <a:pt x="181" y="31"/>
                  </a:lnTo>
                  <a:lnTo>
                    <a:pt x="191" y="30"/>
                  </a:lnTo>
                  <a:lnTo>
                    <a:pt x="201" y="26"/>
                  </a:lnTo>
                  <a:lnTo>
                    <a:pt x="211" y="25"/>
                  </a:lnTo>
                  <a:lnTo>
                    <a:pt x="221" y="21"/>
                  </a:lnTo>
                  <a:lnTo>
                    <a:pt x="231" y="20"/>
                  </a:lnTo>
                  <a:lnTo>
                    <a:pt x="240" y="16"/>
                  </a:lnTo>
                  <a:lnTo>
                    <a:pt x="250" y="15"/>
                  </a:lnTo>
                  <a:lnTo>
                    <a:pt x="260" y="11"/>
                  </a:lnTo>
                  <a:lnTo>
                    <a:pt x="270" y="10"/>
                  </a:lnTo>
                  <a:lnTo>
                    <a:pt x="280" y="6"/>
                  </a:lnTo>
                  <a:lnTo>
                    <a:pt x="290" y="5"/>
                  </a:lnTo>
                  <a:lnTo>
                    <a:pt x="300" y="1"/>
                  </a:lnTo>
                  <a:lnTo>
                    <a:pt x="310" y="0"/>
                  </a:lnTo>
                  <a:lnTo>
                    <a:pt x="339" y="15"/>
                  </a:lnTo>
                  <a:close/>
                </a:path>
              </a:pathLst>
            </a:custGeom>
            <a:solidFill>
              <a:srgbClr val="AE8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2" name="Freeform 134"/>
            <p:cNvSpPr>
              <a:spLocks/>
            </p:cNvSpPr>
            <p:nvPr/>
          </p:nvSpPr>
          <p:spPr bwMode="auto">
            <a:xfrm>
              <a:off x="3099" y="2027"/>
              <a:ext cx="536" cy="307"/>
            </a:xfrm>
            <a:custGeom>
              <a:avLst/>
              <a:gdLst>
                <a:gd name="T0" fmla="*/ 73 w 1072"/>
                <a:gd name="T1" fmla="*/ 22 h 614"/>
                <a:gd name="T2" fmla="*/ 80 w 1072"/>
                <a:gd name="T3" fmla="*/ 22 h 614"/>
                <a:gd name="T4" fmla="*/ 88 w 1072"/>
                <a:gd name="T5" fmla="*/ 23 h 614"/>
                <a:gd name="T6" fmla="*/ 95 w 1072"/>
                <a:gd name="T7" fmla="*/ 25 h 614"/>
                <a:gd name="T8" fmla="*/ 103 w 1072"/>
                <a:gd name="T9" fmla="*/ 27 h 614"/>
                <a:gd name="T10" fmla="*/ 110 w 1072"/>
                <a:gd name="T11" fmla="*/ 29 h 614"/>
                <a:gd name="T12" fmla="*/ 116 w 1072"/>
                <a:gd name="T13" fmla="*/ 31 h 614"/>
                <a:gd name="T14" fmla="*/ 121 w 1072"/>
                <a:gd name="T15" fmla="*/ 33 h 614"/>
                <a:gd name="T16" fmla="*/ 125 w 1072"/>
                <a:gd name="T17" fmla="*/ 37 h 614"/>
                <a:gd name="T18" fmla="*/ 127 w 1072"/>
                <a:gd name="T19" fmla="*/ 42 h 614"/>
                <a:gd name="T20" fmla="*/ 129 w 1072"/>
                <a:gd name="T21" fmla="*/ 48 h 614"/>
                <a:gd name="T22" fmla="*/ 130 w 1072"/>
                <a:gd name="T23" fmla="*/ 55 h 614"/>
                <a:gd name="T24" fmla="*/ 131 w 1072"/>
                <a:gd name="T25" fmla="*/ 61 h 614"/>
                <a:gd name="T26" fmla="*/ 132 w 1072"/>
                <a:gd name="T27" fmla="*/ 67 h 614"/>
                <a:gd name="T28" fmla="*/ 133 w 1072"/>
                <a:gd name="T29" fmla="*/ 73 h 614"/>
                <a:gd name="T30" fmla="*/ 134 w 1072"/>
                <a:gd name="T31" fmla="*/ 77 h 614"/>
                <a:gd name="T32" fmla="*/ 128 w 1072"/>
                <a:gd name="T33" fmla="*/ 76 h 614"/>
                <a:gd name="T34" fmla="*/ 120 w 1072"/>
                <a:gd name="T35" fmla="*/ 75 h 614"/>
                <a:gd name="T36" fmla="*/ 118 w 1072"/>
                <a:gd name="T37" fmla="*/ 74 h 614"/>
                <a:gd name="T38" fmla="*/ 113 w 1072"/>
                <a:gd name="T39" fmla="*/ 70 h 614"/>
                <a:gd name="T40" fmla="*/ 109 w 1072"/>
                <a:gd name="T41" fmla="*/ 65 h 614"/>
                <a:gd name="T42" fmla="*/ 106 w 1072"/>
                <a:gd name="T43" fmla="*/ 61 h 614"/>
                <a:gd name="T44" fmla="*/ 103 w 1072"/>
                <a:gd name="T45" fmla="*/ 57 h 614"/>
                <a:gd name="T46" fmla="*/ 100 w 1072"/>
                <a:gd name="T47" fmla="*/ 53 h 614"/>
                <a:gd name="T48" fmla="*/ 95 w 1072"/>
                <a:gd name="T49" fmla="*/ 48 h 614"/>
                <a:gd name="T50" fmla="*/ 90 w 1072"/>
                <a:gd name="T51" fmla="*/ 47 h 614"/>
                <a:gd name="T52" fmla="*/ 84 w 1072"/>
                <a:gd name="T53" fmla="*/ 47 h 614"/>
                <a:gd name="T54" fmla="*/ 80 w 1072"/>
                <a:gd name="T55" fmla="*/ 47 h 614"/>
                <a:gd name="T56" fmla="*/ 74 w 1072"/>
                <a:gd name="T57" fmla="*/ 46 h 614"/>
                <a:gd name="T58" fmla="*/ 67 w 1072"/>
                <a:gd name="T59" fmla="*/ 46 h 614"/>
                <a:gd name="T60" fmla="*/ 60 w 1072"/>
                <a:gd name="T61" fmla="*/ 45 h 614"/>
                <a:gd name="T62" fmla="*/ 54 w 1072"/>
                <a:gd name="T63" fmla="*/ 45 h 614"/>
                <a:gd name="T64" fmla="*/ 47 w 1072"/>
                <a:gd name="T65" fmla="*/ 44 h 614"/>
                <a:gd name="T66" fmla="*/ 40 w 1072"/>
                <a:gd name="T67" fmla="*/ 44 h 614"/>
                <a:gd name="T68" fmla="*/ 33 w 1072"/>
                <a:gd name="T69" fmla="*/ 44 h 614"/>
                <a:gd name="T70" fmla="*/ 28 w 1072"/>
                <a:gd name="T71" fmla="*/ 43 h 614"/>
                <a:gd name="T72" fmla="*/ 22 w 1072"/>
                <a:gd name="T73" fmla="*/ 43 h 614"/>
                <a:gd name="T74" fmla="*/ 16 w 1072"/>
                <a:gd name="T75" fmla="*/ 43 h 614"/>
                <a:gd name="T76" fmla="*/ 13 w 1072"/>
                <a:gd name="T77" fmla="*/ 43 h 614"/>
                <a:gd name="T78" fmla="*/ 12 w 1072"/>
                <a:gd name="T79" fmla="*/ 39 h 614"/>
                <a:gd name="T80" fmla="*/ 10 w 1072"/>
                <a:gd name="T81" fmla="*/ 34 h 614"/>
                <a:gd name="T82" fmla="*/ 9 w 1072"/>
                <a:gd name="T83" fmla="*/ 29 h 614"/>
                <a:gd name="T84" fmla="*/ 7 w 1072"/>
                <a:gd name="T85" fmla="*/ 24 h 614"/>
                <a:gd name="T86" fmla="*/ 6 w 1072"/>
                <a:gd name="T87" fmla="*/ 18 h 614"/>
                <a:gd name="T88" fmla="*/ 4 w 1072"/>
                <a:gd name="T89" fmla="*/ 13 h 614"/>
                <a:gd name="T90" fmla="*/ 2 w 1072"/>
                <a:gd name="T91" fmla="*/ 7 h 614"/>
                <a:gd name="T92" fmla="*/ 1 w 1072"/>
                <a:gd name="T93" fmla="*/ 2 h 614"/>
                <a:gd name="T94" fmla="*/ 3 w 1072"/>
                <a:gd name="T95" fmla="*/ 1 h 614"/>
                <a:gd name="T96" fmla="*/ 9 w 1072"/>
                <a:gd name="T97" fmla="*/ 3 h 614"/>
                <a:gd name="T98" fmla="*/ 17 w 1072"/>
                <a:gd name="T99" fmla="*/ 6 h 614"/>
                <a:gd name="T100" fmla="*/ 22 w 1072"/>
                <a:gd name="T101" fmla="*/ 8 h 614"/>
                <a:gd name="T102" fmla="*/ 27 w 1072"/>
                <a:gd name="T103" fmla="*/ 9 h 614"/>
                <a:gd name="T104" fmla="*/ 33 w 1072"/>
                <a:gd name="T105" fmla="*/ 11 h 614"/>
                <a:gd name="T106" fmla="*/ 38 w 1072"/>
                <a:gd name="T107" fmla="*/ 13 h 614"/>
                <a:gd name="T108" fmla="*/ 44 w 1072"/>
                <a:gd name="T109" fmla="*/ 14 h 614"/>
                <a:gd name="T110" fmla="*/ 49 w 1072"/>
                <a:gd name="T111" fmla="*/ 16 h 614"/>
                <a:gd name="T112" fmla="*/ 54 w 1072"/>
                <a:gd name="T113" fmla="*/ 18 h 614"/>
                <a:gd name="T114" fmla="*/ 60 w 1072"/>
                <a:gd name="T115" fmla="*/ 19 h 614"/>
                <a:gd name="T116" fmla="*/ 67 w 1072"/>
                <a:gd name="T117" fmla="*/ 21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72" h="614">
                  <a:moveTo>
                    <a:pt x="549" y="168"/>
                  </a:moveTo>
                  <a:lnTo>
                    <a:pt x="559" y="168"/>
                  </a:lnTo>
                  <a:lnTo>
                    <a:pt x="572" y="168"/>
                  </a:lnTo>
                  <a:lnTo>
                    <a:pt x="584" y="169"/>
                  </a:lnTo>
                  <a:lnTo>
                    <a:pt x="597" y="171"/>
                  </a:lnTo>
                  <a:lnTo>
                    <a:pt x="611" y="173"/>
                  </a:lnTo>
                  <a:lnTo>
                    <a:pt x="624" y="174"/>
                  </a:lnTo>
                  <a:lnTo>
                    <a:pt x="639" y="176"/>
                  </a:lnTo>
                  <a:lnTo>
                    <a:pt x="654" y="179"/>
                  </a:lnTo>
                  <a:lnTo>
                    <a:pt x="670" y="179"/>
                  </a:lnTo>
                  <a:lnTo>
                    <a:pt x="685" y="183"/>
                  </a:lnTo>
                  <a:lnTo>
                    <a:pt x="700" y="184"/>
                  </a:lnTo>
                  <a:lnTo>
                    <a:pt x="715" y="188"/>
                  </a:lnTo>
                  <a:lnTo>
                    <a:pt x="730" y="189"/>
                  </a:lnTo>
                  <a:lnTo>
                    <a:pt x="745" y="194"/>
                  </a:lnTo>
                  <a:lnTo>
                    <a:pt x="760" y="196"/>
                  </a:lnTo>
                  <a:lnTo>
                    <a:pt x="777" y="201"/>
                  </a:lnTo>
                  <a:lnTo>
                    <a:pt x="790" y="203"/>
                  </a:lnTo>
                  <a:lnTo>
                    <a:pt x="805" y="206"/>
                  </a:lnTo>
                  <a:lnTo>
                    <a:pt x="821" y="210"/>
                  </a:lnTo>
                  <a:lnTo>
                    <a:pt x="836" y="213"/>
                  </a:lnTo>
                  <a:lnTo>
                    <a:pt x="849" y="216"/>
                  </a:lnTo>
                  <a:lnTo>
                    <a:pt x="862" y="220"/>
                  </a:lnTo>
                  <a:lnTo>
                    <a:pt x="876" y="225"/>
                  </a:lnTo>
                  <a:lnTo>
                    <a:pt x="889" y="230"/>
                  </a:lnTo>
                  <a:lnTo>
                    <a:pt x="901" y="233"/>
                  </a:lnTo>
                  <a:lnTo>
                    <a:pt x="913" y="236"/>
                  </a:lnTo>
                  <a:lnTo>
                    <a:pt x="923" y="241"/>
                  </a:lnTo>
                  <a:lnTo>
                    <a:pt x="935" y="246"/>
                  </a:lnTo>
                  <a:lnTo>
                    <a:pt x="943" y="251"/>
                  </a:lnTo>
                  <a:lnTo>
                    <a:pt x="953" y="256"/>
                  </a:lnTo>
                  <a:lnTo>
                    <a:pt x="961" y="262"/>
                  </a:lnTo>
                  <a:lnTo>
                    <a:pt x="970" y="267"/>
                  </a:lnTo>
                  <a:lnTo>
                    <a:pt x="980" y="275"/>
                  </a:lnTo>
                  <a:lnTo>
                    <a:pt x="990" y="288"/>
                  </a:lnTo>
                  <a:lnTo>
                    <a:pt x="993" y="295"/>
                  </a:lnTo>
                  <a:lnTo>
                    <a:pt x="998" y="305"/>
                  </a:lnTo>
                  <a:lnTo>
                    <a:pt x="1003" y="315"/>
                  </a:lnTo>
                  <a:lnTo>
                    <a:pt x="1008" y="325"/>
                  </a:lnTo>
                  <a:lnTo>
                    <a:pt x="1012" y="335"/>
                  </a:lnTo>
                  <a:lnTo>
                    <a:pt x="1015" y="345"/>
                  </a:lnTo>
                  <a:lnTo>
                    <a:pt x="1019" y="357"/>
                  </a:lnTo>
                  <a:lnTo>
                    <a:pt x="1024" y="369"/>
                  </a:lnTo>
                  <a:lnTo>
                    <a:pt x="1025" y="381"/>
                  </a:lnTo>
                  <a:lnTo>
                    <a:pt x="1030" y="394"/>
                  </a:lnTo>
                  <a:lnTo>
                    <a:pt x="1032" y="406"/>
                  </a:lnTo>
                  <a:lnTo>
                    <a:pt x="1037" y="421"/>
                  </a:lnTo>
                  <a:lnTo>
                    <a:pt x="1039" y="433"/>
                  </a:lnTo>
                  <a:lnTo>
                    <a:pt x="1040" y="446"/>
                  </a:lnTo>
                  <a:lnTo>
                    <a:pt x="1042" y="459"/>
                  </a:lnTo>
                  <a:lnTo>
                    <a:pt x="1045" y="473"/>
                  </a:lnTo>
                  <a:lnTo>
                    <a:pt x="1047" y="485"/>
                  </a:lnTo>
                  <a:lnTo>
                    <a:pt x="1050" y="498"/>
                  </a:lnTo>
                  <a:lnTo>
                    <a:pt x="1052" y="510"/>
                  </a:lnTo>
                  <a:lnTo>
                    <a:pt x="1055" y="523"/>
                  </a:lnTo>
                  <a:lnTo>
                    <a:pt x="1055" y="535"/>
                  </a:lnTo>
                  <a:lnTo>
                    <a:pt x="1057" y="547"/>
                  </a:lnTo>
                  <a:lnTo>
                    <a:pt x="1059" y="557"/>
                  </a:lnTo>
                  <a:lnTo>
                    <a:pt x="1060" y="568"/>
                  </a:lnTo>
                  <a:lnTo>
                    <a:pt x="1060" y="577"/>
                  </a:lnTo>
                  <a:lnTo>
                    <a:pt x="1062" y="587"/>
                  </a:lnTo>
                  <a:lnTo>
                    <a:pt x="1064" y="595"/>
                  </a:lnTo>
                  <a:lnTo>
                    <a:pt x="1065" y="605"/>
                  </a:lnTo>
                  <a:lnTo>
                    <a:pt x="1067" y="609"/>
                  </a:lnTo>
                  <a:lnTo>
                    <a:pt x="1072" y="614"/>
                  </a:lnTo>
                  <a:lnTo>
                    <a:pt x="1054" y="610"/>
                  </a:lnTo>
                  <a:lnTo>
                    <a:pt x="1037" y="609"/>
                  </a:lnTo>
                  <a:lnTo>
                    <a:pt x="1019" y="607"/>
                  </a:lnTo>
                  <a:lnTo>
                    <a:pt x="1002" y="607"/>
                  </a:lnTo>
                  <a:lnTo>
                    <a:pt x="985" y="604"/>
                  </a:lnTo>
                  <a:lnTo>
                    <a:pt x="968" y="602"/>
                  </a:lnTo>
                  <a:lnTo>
                    <a:pt x="953" y="600"/>
                  </a:lnTo>
                  <a:lnTo>
                    <a:pt x="938" y="600"/>
                  </a:lnTo>
                  <a:lnTo>
                    <a:pt x="940" y="597"/>
                  </a:lnTo>
                  <a:lnTo>
                    <a:pt x="941" y="597"/>
                  </a:lnTo>
                  <a:lnTo>
                    <a:pt x="940" y="587"/>
                  </a:lnTo>
                  <a:lnTo>
                    <a:pt x="935" y="582"/>
                  </a:lnTo>
                  <a:lnTo>
                    <a:pt x="921" y="575"/>
                  </a:lnTo>
                  <a:lnTo>
                    <a:pt x="909" y="567"/>
                  </a:lnTo>
                  <a:lnTo>
                    <a:pt x="898" y="555"/>
                  </a:lnTo>
                  <a:lnTo>
                    <a:pt x="886" y="543"/>
                  </a:lnTo>
                  <a:lnTo>
                    <a:pt x="879" y="535"/>
                  </a:lnTo>
                  <a:lnTo>
                    <a:pt x="873" y="527"/>
                  </a:lnTo>
                  <a:lnTo>
                    <a:pt x="866" y="518"/>
                  </a:lnTo>
                  <a:lnTo>
                    <a:pt x="861" y="511"/>
                  </a:lnTo>
                  <a:lnTo>
                    <a:pt x="854" y="503"/>
                  </a:lnTo>
                  <a:lnTo>
                    <a:pt x="849" y="495"/>
                  </a:lnTo>
                  <a:lnTo>
                    <a:pt x="844" y="486"/>
                  </a:lnTo>
                  <a:lnTo>
                    <a:pt x="839" y="480"/>
                  </a:lnTo>
                  <a:lnTo>
                    <a:pt x="831" y="470"/>
                  </a:lnTo>
                  <a:lnTo>
                    <a:pt x="824" y="459"/>
                  </a:lnTo>
                  <a:lnTo>
                    <a:pt x="817" y="451"/>
                  </a:lnTo>
                  <a:lnTo>
                    <a:pt x="812" y="443"/>
                  </a:lnTo>
                  <a:lnTo>
                    <a:pt x="805" y="433"/>
                  </a:lnTo>
                  <a:lnTo>
                    <a:pt x="800" y="426"/>
                  </a:lnTo>
                  <a:lnTo>
                    <a:pt x="794" y="418"/>
                  </a:lnTo>
                  <a:lnTo>
                    <a:pt x="789" y="412"/>
                  </a:lnTo>
                  <a:lnTo>
                    <a:pt x="777" y="399"/>
                  </a:lnTo>
                  <a:lnTo>
                    <a:pt x="765" y="391"/>
                  </a:lnTo>
                  <a:lnTo>
                    <a:pt x="753" y="384"/>
                  </a:lnTo>
                  <a:lnTo>
                    <a:pt x="743" y="381"/>
                  </a:lnTo>
                  <a:lnTo>
                    <a:pt x="735" y="379"/>
                  </a:lnTo>
                  <a:lnTo>
                    <a:pt x="725" y="377"/>
                  </a:lnTo>
                  <a:lnTo>
                    <a:pt x="713" y="376"/>
                  </a:lnTo>
                  <a:lnTo>
                    <a:pt x="700" y="374"/>
                  </a:lnTo>
                  <a:lnTo>
                    <a:pt x="690" y="372"/>
                  </a:lnTo>
                  <a:lnTo>
                    <a:pt x="681" y="372"/>
                  </a:lnTo>
                  <a:lnTo>
                    <a:pt x="671" y="371"/>
                  </a:lnTo>
                  <a:lnTo>
                    <a:pt x="663" y="371"/>
                  </a:lnTo>
                  <a:lnTo>
                    <a:pt x="653" y="369"/>
                  </a:lnTo>
                  <a:lnTo>
                    <a:pt x="643" y="369"/>
                  </a:lnTo>
                  <a:lnTo>
                    <a:pt x="633" y="369"/>
                  </a:lnTo>
                  <a:lnTo>
                    <a:pt x="623" y="369"/>
                  </a:lnTo>
                  <a:lnTo>
                    <a:pt x="609" y="367"/>
                  </a:lnTo>
                  <a:lnTo>
                    <a:pt x="597" y="366"/>
                  </a:lnTo>
                  <a:lnTo>
                    <a:pt x="586" y="366"/>
                  </a:lnTo>
                  <a:lnTo>
                    <a:pt x="574" y="366"/>
                  </a:lnTo>
                  <a:lnTo>
                    <a:pt x="560" y="364"/>
                  </a:lnTo>
                  <a:lnTo>
                    <a:pt x="547" y="362"/>
                  </a:lnTo>
                  <a:lnTo>
                    <a:pt x="534" y="362"/>
                  </a:lnTo>
                  <a:lnTo>
                    <a:pt x="522" y="362"/>
                  </a:lnTo>
                  <a:lnTo>
                    <a:pt x="507" y="360"/>
                  </a:lnTo>
                  <a:lnTo>
                    <a:pt x="493" y="359"/>
                  </a:lnTo>
                  <a:lnTo>
                    <a:pt x="480" y="359"/>
                  </a:lnTo>
                  <a:lnTo>
                    <a:pt x="467" y="359"/>
                  </a:lnTo>
                  <a:lnTo>
                    <a:pt x="453" y="357"/>
                  </a:lnTo>
                  <a:lnTo>
                    <a:pt x="440" y="355"/>
                  </a:lnTo>
                  <a:lnTo>
                    <a:pt x="426" y="355"/>
                  </a:lnTo>
                  <a:lnTo>
                    <a:pt x="413" y="355"/>
                  </a:lnTo>
                  <a:lnTo>
                    <a:pt x="398" y="354"/>
                  </a:lnTo>
                  <a:lnTo>
                    <a:pt x="383" y="352"/>
                  </a:lnTo>
                  <a:lnTo>
                    <a:pt x="369" y="350"/>
                  </a:lnTo>
                  <a:lnTo>
                    <a:pt x="356" y="350"/>
                  </a:lnTo>
                  <a:lnTo>
                    <a:pt x="341" y="349"/>
                  </a:lnTo>
                  <a:lnTo>
                    <a:pt x="327" y="349"/>
                  </a:lnTo>
                  <a:lnTo>
                    <a:pt x="314" y="349"/>
                  </a:lnTo>
                  <a:lnTo>
                    <a:pt x="302" y="349"/>
                  </a:lnTo>
                  <a:lnTo>
                    <a:pt x="287" y="347"/>
                  </a:lnTo>
                  <a:lnTo>
                    <a:pt x="275" y="347"/>
                  </a:lnTo>
                  <a:lnTo>
                    <a:pt x="262" y="345"/>
                  </a:lnTo>
                  <a:lnTo>
                    <a:pt x="252" y="345"/>
                  </a:lnTo>
                  <a:lnTo>
                    <a:pt x="238" y="344"/>
                  </a:lnTo>
                  <a:lnTo>
                    <a:pt x="228" y="344"/>
                  </a:lnTo>
                  <a:lnTo>
                    <a:pt x="218" y="344"/>
                  </a:lnTo>
                  <a:lnTo>
                    <a:pt x="208" y="344"/>
                  </a:lnTo>
                  <a:lnTo>
                    <a:pt x="196" y="342"/>
                  </a:lnTo>
                  <a:lnTo>
                    <a:pt x="186" y="342"/>
                  </a:lnTo>
                  <a:lnTo>
                    <a:pt x="176" y="342"/>
                  </a:lnTo>
                  <a:lnTo>
                    <a:pt x="168" y="342"/>
                  </a:lnTo>
                  <a:lnTo>
                    <a:pt x="151" y="340"/>
                  </a:lnTo>
                  <a:lnTo>
                    <a:pt x="138" y="340"/>
                  </a:lnTo>
                  <a:lnTo>
                    <a:pt x="124" y="340"/>
                  </a:lnTo>
                  <a:lnTo>
                    <a:pt x="116" y="340"/>
                  </a:lnTo>
                  <a:lnTo>
                    <a:pt x="109" y="340"/>
                  </a:lnTo>
                  <a:lnTo>
                    <a:pt x="107" y="340"/>
                  </a:lnTo>
                  <a:lnTo>
                    <a:pt x="104" y="340"/>
                  </a:lnTo>
                  <a:lnTo>
                    <a:pt x="102" y="342"/>
                  </a:lnTo>
                  <a:lnTo>
                    <a:pt x="97" y="330"/>
                  </a:lnTo>
                  <a:lnTo>
                    <a:pt x="96" y="320"/>
                  </a:lnTo>
                  <a:lnTo>
                    <a:pt x="91" y="310"/>
                  </a:lnTo>
                  <a:lnTo>
                    <a:pt x="89" y="300"/>
                  </a:lnTo>
                  <a:lnTo>
                    <a:pt x="86" y="290"/>
                  </a:lnTo>
                  <a:lnTo>
                    <a:pt x="82" y="280"/>
                  </a:lnTo>
                  <a:lnTo>
                    <a:pt x="79" y="270"/>
                  </a:lnTo>
                  <a:lnTo>
                    <a:pt x="77" y="260"/>
                  </a:lnTo>
                  <a:lnTo>
                    <a:pt x="74" y="248"/>
                  </a:lnTo>
                  <a:lnTo>
                    <a:pt x="71" y="238"/>
                  </a:lnTo>
                  <a:lnTo>
                    <a:pt x="67" y="228"/>
                  </a:lnTo>
                  <a:lnTo>
                    <a:pt x="66" y="218"/>
                  </a:lnTo>
                  <a:lnTo>
                    <a:pt x="62" y="206"/>
                  </a:lnTo>
                  <a:lnTo>
                    <a:pt x="59" y="196"/>
                  </a:lnTo>
                  <a:lnTo>
                    <a:pt x="55" y="186"/>
                  </a:lnTo>
                  <a:lnTo>
                    <a:pt x="54" y="176"/>
                  </a:lnTo>
                  <a:lnTo>
                    <a:pt x="49" y="164"/>
                  </a:lnTo>
                  <a:lnTo>
                    <a:pt x="45" y="152"/>
                  </a:lnTo>
                  <a:lnTo>
                    <a:pt x="42" y="141"/>
                  </a:lnTo>
                  <a:lnTo>
                    <a:pt x="40" y="131"/>
                  </a:lnTo>
                  <a:lnTo>
                    <a:pt x="35" y="119"/>
                  </a:lnTo>
                  <a:lnTo>
                    <a:pt x="32" y="109"/>
                  </a:lnTo>
                  <a:lnTo>
                    <a:pt x="29" y="97"/>
                  </a:lnTo>
                  <a:lnTo>
                    <a:pt x="27" y="87"/>
                  </a:lnTo>
                  <a:lnTo>
                    <a:pt x="22" y="75"/>
                  </a:lnTo>
                  <a:lnTo>
                    <a:pt x="19" y="64"/>
                  </a:lnTo>
                  <a:lnTo>
                    <a:pt x="15" y="54"/>
                  </a:lnTo>
                  <a:lnTo>
                    <a:pt x="14" y="43"/>
                  </a:lnTo>
                  <a:lnTo>
                    <a:pt x="9" y="32"/>
                  </a:lnTo>
                  <a:lnTo>
                    <a:pt x="5" y="20"/>
                  </a:lnTo>
                  <a:lnTo>
                    <a:pt x="2" y="10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3"/>
                  </a:lnTo>
                  <a:lnTo>
                    <a:pt x="17" y="5"/>
                  </a:lnTo>
                  <a:lnTo>
                    <a:pt x="29" y="8"/>
                  </a:lnTo>
                  <a:lnTo>
                    <a:pt x="39" y="12"/>
                  </a:lnTo>
                  <a:lnTo>
                    <a:pt x="54" y="17"/>
                  </a:lnTo>
                  <a:lnTo>
                    <a:pt x="67" y="22"/>
                  </a:lnTo>
                  <a:lnTo>
                    <a:pt x="86" y="28"/>
                  </a:lnTo>
                  <a:lnTo>
                    <a:pt x="101" y="33"/>
                  </a:lnTo>
                  <a:lnTo>
                    <a:pt x="119" y="40"/>
                  </a:lnTo>
                  <a:lnTo>
                    <a:pt x="129" y="42"/>
                  </a:lnTo>
                  <a:lnTo>
                    <a:pt x="139" y="47"/>
                  </a:lnTo>
                  <a:lnTo>
                    <a:pt x="149" y="48"/>
                  </a:lnTo>
                  <a:lnTo>
                    <a:pt x="159" y="54"/>
                  </a:lnTo>
                  <a:lnTo>
                    <a:pt x="170" y="57"/>
                  </a:lnTo>
                  <a:lnTo>
                    <a:pt x="180" y="60"/>
                  </a:lnTo>
                  <a:lnTo>
                    <a:pt x="190" y="64"/>
                  </a:lnTo>
                  <a:lnTo>
                    <a:pt x="201" y="69"/>
                  </a:lnTo>
                  <a:lnTo>
                    <a:pt x="212" y="72"/>
                  </a:lnTo>
                  <a:lnTo>
                    <a:pt x="223" y="75"/>
                  </a:lnTo>
                  <a:lnTo>
                    <a:pt x="235" y="79"/>
                  </a:lnTo>
                  <a:lnTo>
                    <a:pt x="247" y="84"/>
                  </a:lnTo>
                  <a:lnTo>
                    <a:pt x="257" y="85"/>
                  </a:lnTo>
                  <a:lnTo>
                    <a:pt x="267" y="89"/>
                  </a:lnTo>
                  <a:lnTo>
                    <a:pt x="279" y="92"/>
                  </a:lnTo>
                  <a:lnTo>
                    <a:pt x="290" y="97"/>
                  </a:lnTo>
                  <a:lnTo>
                    <a:pt x="300" y="99"/>
                  </a:lnTo>
                  <a:lnTo>
                    <a:pt x="312" y="102"/>
                  </a:lnTo>
                  <a:lnTo>
                    <a:pt x="324" y="106"/>
                  </a:lnTo>
                  <a:lnTo>
                    <a:pt x="336" y="111"/>
                  </a:lnTo>
                  <a:lnTo>
                    <a:pt x="346" y="112"/>
                  </a:lnTo>
                  <a:lnTo>
                    <a:pt x="356" y="117"/>
                  </a:lnTo>
                  <a:lnTo>
                    <a:pt x="366" y="119"/>
                  </a:lnTo>
                  <a:lnTo>
                    <a:pt x="378" y="124"/>
                  </a:lnTo>
                  <a:lnTo>
                    <a:pt x="388" y="126"/>
                  </a:lnTo>
                  <a:lnTo>
                    <a:pt x="399" y="131"/>
                  </a:lnTo>
                  <a:lnTo>
                    <a:pt x="409" y="132"/>
                  </a:lnTo>
                  <a:lnTo>
                    <a:pt x="421" y="137"/>
                  </a:lnTo>
                  <a:lnTo>
                    <a:pt x="430" y="139"/>
                  </a:lnTo>
                  <a:lnTo>
                    <a:pt x="440" y="141"/>
                  </a:lnTo>
                  <a:lnTo>
                    <a:pt x="448" y="142"/>
                  </a:lnTo>
                  <a:lnTo>
                    <a:pt x="458" y="146"/>
                  </a:lnTo>
                  <a:lnTo>
                    <a:pt x="475" y="151"/>
                  </a:lnTo>
                  <a:lnTo>
                    <a:pt x="493" y="156"/>
                  </a:lnTo>
                  <a:lnTo>
                    <a:pt x="508" y="159"/>
                  </a:lnTo>
                  <a:lnTo>
                    <a:pt x="524" y="163"/>
                  </a:lnTo>
                  <a:lnTo>
                    <a:pt x="535" y="164"/>
                  </a:lnTo>
                  <a:lnTo>
                    <a:pt x="549" y="168"/>
                  </a:lnTo>
                  <a:close/>
                </a:path>
              </a:pathLst>
            </a:custGeom>
            <a:solidFill>
              <a:srgbClr val="FFA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3" name="Freeform 135"/>
            <p:cNvSpPr>
              <a:spLocks/>
            </p:cNvSpPr>
            <p:nvPr/>
          </p:nvSpPr>
          <p:spPr bwMode="auto">
            <a:xfrm>
              <a:off x="3152" y="2207"/>
              <a:ext cx="405" cy="146"/>
            </a:xfrm>
            <a:custGeom>
              <a:avLst/>
              <a:gdLst>
                <a:gd name="T0" fmla="*/ 63 w 809"/>
                <a:gd name="T1" fmla="*/ 37 h 292"/>
                <a:gd name="T2" fmla="*/ 4 w 809"/>
                <a:gd name="T3" fmla="*/ 27 h 292"/>
                <a:gd name="T4" fmla="*/ 6 w 809"/>
                <a:gd name="T5" fmla="*/ 26 h 292"/>
                <a:gd name="T6" fmla="*/ 6 w 809"/>
                <a:gd name="T7" fmla="*/ 23 h 292"/>
                <a:gd name="T8" fmla="*/ 5 w 809"/>
                <a:gd name="T9" fmla="*/ 19 h 292"/>
                <a:gd name="T10" fmla="*/ 4 w 809"/>
                <a:gd name="T11" fmla="*/ 15 h 292"/>
                <a:gd name="T12" fmla="*/ 3 w 809"/>
                <a:gd name="T13" fmla="*/ 10 h 292"/>
                <a:gd name="T14" fmla="*/ 1 w 809"/>
                <a:gd name="T15" fmla="*/ 4 h 292"/>
                <a:gd name="T16" fmla="*/ 1 w 809"/>
                <a:gd name="T17" fmla="*/ 0 h 292"/>
                <a:gd name="T18" fmla="*/ 4 w 809"/>
                <a:gd name="T19" fmla="*/ 0 h 292"/>
                <a:gd name="T20" fmla="*/ 9 w 809"/>
                <a:gd name="T21" fmla="*/ 1 h 292"/>
                <a:gd name="T22" fmla="*/ 13 w 809"/>
                <a:gd name="T23" fmla="*/ 1 h 292"/>
                <a:gd name="T24" fmla="*/ 17 w 809"/>
                <a:gd name="T25" fmla="*/ 1 h 292"/>
                <a:gd name="T26" fmla="*/ 22 w 809"/>
                <a:gd name="T27" fmla="*/ 2 h 292"/>
                <a:gd name="T28" fmla="*/ 27 w 809"/>
                <a:gd name="T29" fmla="*/ 2 h 292"/>
                <a:gd name="T30" fmla="*/ 32 w 809"/>
                <a:gd name="T31" fmla="*/ 2 h 292"/>
                <a:gd name="T32" fmla="*/ 37 w 809"/>
                <a:gd name="T33" fmla="*/ 2 h 292"/>
                <a:gd name="T34" fmla="*/ 42 w 809"/>
                <a:gd name="T35" fmla="*/ 3 h 292"/>
                <a:gd name="T36" fmla="*/ 47 w 809"/>
                <a:gd name="T37" fmla="*/ 3 h 292"/>
                <a:gd name="T38" fmla="*/ 52 w 809"/>
                <a:gd name="T39" fmla="*/ 3 h 292"/>
                <a:gd name="T40" fmla="*/ 57 w 809"/>
                <a:gd name="T41" fmla="*/ 4 h 292"/>
                <a:gd name="T42" fmla="*/ 62 w 809"/>
                <a:gd name="T43" fmla="*/ 4 h 292"/>
                <a:gd name="T44" fmla="*/ 66 w 809"/>
                <a:gd name="T45" fmla="*/ 4 h 292"/>
                <a:gd name="T46" fmla="*/ 70 w 809"/>
                <a:gd name="T47" fmla="*/ 4 h 292"/>
                <a:gd name="T48" fmla="*/ 73 w 809"/>
                <a:gd name="T49" fmla="*/ 5 h 292"/>
                <a:gd name="T50" fmla="*/ 77 w 809"/>
                <a:gd name="T51" fmla="*/ 5 h 292"/>
                <a:gd name="T52" fmla="*/ 80 w 809"/>
                <a:gd name="T53" fmla="*/ 6 h 292"/>
                <a:gd name="T54" fmla="*/ 84 w 809"/>
                <a:gd name="T55" fmla="*/ 9 h 292"/>
                <a:gd name="T56" fmla="*/ 87 w 809"/>
                <a:gd name="T57" fmla="*/ 13 h 292"/>
                <a:gd name="T58" fmla="*/ 90 w 809"/>
                <a:gd name="T59" fmla="*/ 17 h 292"/>
                <a:gd name="T60" fmla="*/ 92 w 809"/>
                <a:gd name="T61" fmla="*/ 20 h 292"/>
                <a:gd name="T62" fmla="*/ 96 w 809"/>
                <a:gd name="T63" fmla="*/ 25 h 292"/>
                <a:gd name="T64" fmla="*/ 100 w 809"/>
                <a:gd name="T65" fmla="*/ 29 h 292"/>
                <a:gd name="T66" fmla="*/ 98 w 809"/>
                <a:gd name="T67" fmla="*/ 30 h 292"/>
                <a:gd name="T68" fmla="*/ 93 w 809"/>
                <a:gd name="T69" fmla="*/ 29 h 292"/>
                <a:gd name="T70" fmla="*/ 89 w 809"/>
                <a:gd name="T71" fmla="*/ 29 h 292"/>
                <a:gd name="T72" fmla="*/ 85 w 809"/>
                <a:gd name="T73" fmla="*/ 28 h 292"/>
                <a:gd name="T74" fmla="*/ 81 w 809"/>
                <a:gd name="T75" fmla="*/ 28 h 292"/>
                <a:gd name="T76" fmla="*/ 77 w 809"/>
                <a:gd name="T77" fmla="*/ 27 h 292"/>
                <a:gd name="T78" fmla="*/ 72 w 809"/>
                <a:gd name="T79" fmla="*/ 27 h 292"/>
                <a:gd name="T80" fmla="*/ 70 w 809"/>
                <a:gd name="T81" fmla="*/ 27 h 292"/>
                <a:gd name="T82" fmla="*/ 69 w 809"/>
                <a:gd name="T83" fmla="*/ 27 h 292"/>
                <a:gd name="T84" fmla="*/ 67 w 809"/>
                <a:gd name="T85" fmla="*/ 29 h 292"/>
                <a:gd name="T86" fmla="*/ 66 w 809"/>
                <a:gd name="T87" fmla="*/ 33 h 29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09" h="292">
                  <a:moveTo>
                    <a:pt x="507" y="292"/>
                  </a:moveTo>
                  <a:lnTo>
                    <a:pt x="504" y="289"/>
                  </a:lnTo>
                  <a:lnTo>
                    <a:pt x="500" y="289"/>
                  </a:lnTo>
                  <a:lnTo>
                    <a:pt x="9" y="235"/>
                  </a:lnTo>
                  <a:lnTo>
                    <a:pt x="22" y="224"/>
                  </a:lnTo>
                  <a:lnTo>
                    <a:pt x="32" y="215"/>
                  </a:lnTo>
                  <a:lnTo>
                    <a:pt x="39" y="210"/>
                  </a:lnTo>
                  <a:lnTo>
                    <a:pt x="44" y="207"/>
                  </a:lnTo>
                  <a:lnTo>
                    <a:pt x="46" y="202"/>
                  </a:lnTo>
                  <a:lnTo>
                    <a:pt x="47" y="198"/>
                  </a:lnTo>
                  <a:lnTo>
                    <a:pt x="44" y="188"/>
                  </a:lnTo>
                  <a:lnTo>
                    <a:pt x="42" y="180"/>
                  </a:lnTo>
                  <a:lnTo>
                    <a:pt x="41" y="170"/>
                  </a:lnTo>
                  <a:lnTo>
                    <a:pt x="39" y="160"/>
                  </a:lnTo>
                  <a:lnTo>
                    <a:pt x="36" y="148"/>
                  </a:lnTo>
                  <a:lnTo>
                    <a:pt x="34" y="138"/>
                  </a:lnTo>
                  <a:lnTo>
                    <a:pt x="31" y="126"/>
                  </a:lnTo>
                  <a:lnTo>
                    <a:pt x="29" y="115"/>
                  </a:lnTo>
                  <a:lnTo>
                    <a:pt x="26" y="101"/>
                  </a:lnTo>
                  <a:lnTo>
                    <a:pt x="22" y="88"/>
                  </a:lnTo>
                  <a:lnTo>
                    <a:pt x="19" y="73"/>
                  </a:lnTo>
                  <a:lnTo>
                    <a:pt x="16" y="59"/>
                  </a:lnTo>
                  <a:lnTo>
                    <a:pt x="11" y="44"/>
                  </a:lnTo>
                  <a:lnTo>
                    <a:pt x="7" y="29"/>
                  </a:lnTo>
                  <a:lnTo>
                    <a:pt x="4" y="1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32" y="0"/>
                  </a:lnTo>
                  <a:lnTo>
                    <a:pt x="46" y="0"/>
                  </a:lnTo>
                  <a:lnTo>
                    <a:pt x="63" y="2"/>
                  </a:lnTo>
                  <a:lnTo>
                    <a:pt x="71" y="2"/>
                  </a:lnTo>
                  <a:lnTo>
                    <a:pt x="81" y="4"/>
                  </a:lnTo>
                  <a:lnTo>
                    <a:pt x="91" y="4"/>
                  </a:lnTo>
                  <a:lnTo>
                    <a:pt x="103" y="6"/>
                  </a:lnTo>
                  <a:lnTo>
                    <a:pt x="113" y="6"/>
                  </a:lnTo>
                  <a:lnTo>
                    <a:pt x="123" y="6"/>
                  </a:lnTo>
                  <a:lnTo>
                    <a:pt x="133" y="6"/>
                  </a:lnTo>
                  <a:lnTo>
                    <a:pt x="146" y="7"/>
                  </a:lnTo>
                  <a:lnTo>
                    <a:pt x="157" y="7"/>
                  </a:lnTo>
                  <a:lnTo>
                    <a:pt x="170" y="9"/>
                  </a:lnTo>
                  <a:lnTo>
                    <a:pt x="182" y="9"/>
                  </a:lnTo>
                  <a:lnTo>
                    <a:pt x="197" y="11"/>
                  </a:lnTo>
                  <a:lnTo>
                    <a:pt x="209" y="11"/>
                  </a:lnTo>
                  <a:lnTo>
                    <a:pt x="222" y="11"/>
                  </a:lnTo>
                  <a:lnTo>
                    <a:pt x="235" y="11"/>
                  </a:lnTo>
                  <a:lnTo>
                    <a:pt x="250" y="12"/>
                  </a:lnTo>
                  <a:lnTo>
                    <a:pt x="264" y="12"/>
                  </a:lnTo>
                  <a:lnTo>
                    <a:pt x="277" y="14"/>
                  </a:lnTo>
                  <a:lnTo>
                    <a:pt x="291" y="16"/>
                  </a:lnTo>
                  <a:lnTo>
                    <a:pt x="306" y="17"/>
                  </a:lnTo>
                  <a:lnTo>
                    <a:pt x="319" y="17"/>
                  </a:lnTo>
                  <a:lnTo>
                    <a:pt x="333" y="17"/>
                  </a:lnTo>
                  <a:lnTo>
                    <a:pt x="346" y="19"/>
                  </a:lnTo>
                  <a:lnTo>
                    <a:pt x="360" y="21"/>
                  </a:lnTo>
                  <a:lnTo>
                    <a:pt x="373" y="21"/>
                  </a:lnTo>
                  <a:lnTo>
                    <a:pt x="386" y="21"/>
                  </a:lnTo>
                  <a:lnTo>
                    <a:pt x="400" y="22"/>
                  </a:lnTo>
                  <a:lnTo>
                    <a:pt x="415" y="24"/>
                  </a:lnTo>
                  <a:lnTo>
                    <a:pt x="427" y="24"/>
                  </a:lnTo>
                  <a:lnTo>
                    <a:pt x="440" y="24"/>
                  </a:lnTo>
                  <a:lnTo>
                    <a:pt x="452" y="26"/>
                  </a:lnTo>
                  <a:lnTo>
                    <a:pt x="465" y="27"/>
                  </a:lnTo>
                  <a:lnTo>
                    <a:pt x="477" y="27"/>
                  </a:lnTo>
                  <a:lnTo>
                    <a:pt x="489" y="27"/>
                  </a:lnTo>
                  <a:lnTo>
                    <a:pt x="500" y="29"/>
                  </a:lnTo>
                  <a:lnTo>
                    <a:pt x="514" y="31"/>
                  </a:lnTo>
                  <a:lnTo>
                    <a:pt x="524" y="31"/>
                  </a:lnTo>
                  <a:lnTo>
                    <a:pt x="534" y="31"/>
                  </a:lnTo>
                  <a:lnTo>
                    <a:pt x="544" y="31"/>
                  </a:lnTo>
                  <a:lnTo>
                    <a:pt x="554" y="32"/>
                  </a:lnTo>
                  <a:lnTo>
                    <a:pt x="563" y="32"/>
                  </a:lnTo>
                  <a:lnTo>
                    <a:pt x="573" y="34"/>
                  </a:lnTo>
                  <a:lnTo>
                    <a:pt x="581" y="34"/>
                  </a:lnTo>
                  <a:lnTo>
                    <a:pt x="589" y="36"/>
                  </a:lnTo>
                  <a:lnTo>
                    <a:pt x="603" y="37"/>
                  </a:lnTo>
                  <a:lnTo>
                    <a:pt x="615" y="39"/>
                  </a:lnTo>
                  <a:lnTo>
                    <a:pt x="623" y="41"/>
                  </a:lnTo>
                  <a:lnTo>
                    <a:pt x="631" y="42"/>
                  </a:lnTo>
                  <a:lnTo>
                    <a:pt x="640" y="44"/>
                  </a:lnTo>
                  <a:lnTo>
                    <a:pt x="650" y="51"/>
                  </a:lnTo>
                  <a:lnTo>
                    <a:pt x="660" y="59"/>
                  </a:lnTo>
                  <a:lnTo>
                    <a:pt x="670" y="71"/>
                  </a:lnTo>
                  <a:lnTo>
                    <a:pt x="680" y="83"/>
                  </a:lnTo>
                  <a:lnTo>
                    <a:pt x="690" y="98"/>
                  </a:lnTo>
                  <a:lnTo>
                    <a:pt x="695" y="104"/>
                  </a:lnTo>
                  <a:lnTo>
                    <a:pt x="702" y="115"/>
                  </a:lnTo>
                  <a:lnTo>
                    <a:pt x="707" y="121"/>
                  </a:lnTo>
                  <a:lnTo>
                    <a:pt x="714" y="131"/>
                  </a:lnTo>
                  <a:lnTo>
                    <a:pt x="719" y="138"/>
                  </a:lnTo>
                  <a:lnTo>
                    <a:pt x="724" y="146"/>
                  </a:lnTo>
                  <a:lnTo>
                    <a:pt x="729" y="155"/>
                  </a:lnTo>
                  <a:lnTo>
                    <a:pt x="735" y="163"/>
                  </a:lnTo>
                  <a:lnTo>
                    <a:pt x="747" y="178"/>
                  </a:lnTo>
                  <a:lnTo>
                    <a:pt x="761" y="193"/>
                  </a:lnTo>
                  <a:lnTo>
                    <a:pt x="771" y="207"/>
                  </a:lnTo>
                  <a:lnTo>
                    <a:pt x="784" y="219"/>
                  </a:lnTo>
                  <a:lnTo>
                    <a:pt x="796" y="229"/>
                  </a:lnTo>
                  <a:lnTo>
                    <a:pt x="809" y="239"/>
                  </a:lnTo>
                  <a:lnTo>
                    <a:pt x="794" y="235"/>
                  </a:lnTo>
                  <a:lnTo>
                    <a:pt x="781" y="234"/>
                  </a:lnTo>
                  <a:lnTo>
                    <a:pt x="767" y="232"/>
                  </a:lnTo>
                  <a:lnTo>
                    <a:pt x="755" y="232"/>
                  </a:lnTo>
                  <a:lnTo>
                    <a:pt x="742" y="230"/>
                  </a:lnTo>
                  <a:lnTo>
                    <a:pt x="730" y="229"/>
                  </a:lnTo>
                  <a:lnTo>
                    <a:pt x="719" y="227"/>
                  </a:lnTo>
                  <a:lnTo>
                    <a:pt x="709" y="227"/>
                  </a:lnTo>
                  <a:lnTo>
                    <a:pt x="697" y="225"/>
                  </a:lnTo>
                  <a:lnTo>
                    <a:pt x="685" y="224"/>
                  </a:lnTo>
                  <a:lnTo>
                    <a:pt x="675" y="222"/>
                  </a:lnTo>
                  <a:lnTo>
                    <a:pt x="665" y="222"/>
                  </a:lnTo>
                  <a:lnTo>
                    <a:pt x="655" y="220"/>
                  </a:lnTo>
                  <a:lnTo>
                    <a:pt x="645" y="219"/>
                  </a:lnTo>
                  <a:lnTo>
                    <a:pt x="636" y="219"/>
                  </a:lnTo>
                  <a:lnTo>
                    <a:pt x="630" y="219"/>
                  </a:lnTo>
                  <a:lnTo>
                    <a:pt x="611" y="215"/>
                  </a:lnTo>
                  <a:lnTo>
                    <a:pt x="598" y="214"/>
                  </a:lnTo>
                  <a:lnTo>
                    <a:pt x="584" y="212"/>
                  </a:lnTo>
                  <a:lnTo>
                    <a:pt x="576" y="212"/>
                  </a:lnTo>
                  <a:lnTo>
                    <a:pt x="566" y="210"/>
                  </a:lnTo>
                  <a:lnTo>
                    <a:pt x="561" y="210"/>
                  </a:lnTo>
                  <a:lnTo>
                    <a:pt x="556" y="210"/>
                  </a:lnTo>
                  <a:lnTo>
                    <a:pt x="551" y="210"/>
                  </a:lnTo>
                  <a:lnTo>
                    <a:pt x="546" y="215"/>
                  </a:lnTo>
                  <a:lnTo>
                    <a:pt x="542" y="215"/>
                  </a:lnTo>
                  <a:lnTo>
                    <a:pt x="541" y="220"/>
                  </a:lnTo>
                  <a:lnTo>
                    <a:pt x="536" y="227"/>
                  </a:lnTo>
                  <a:lnTo>
                    <a:pt x="532" y="237"/>
                  </a:lnTo>
                  <a:lnTo>
                    <a:pt x="526" y="247"/>
                  </a:lnTo>
                  <a:lnTo>
                    <a:pt x="521" y="260"/>
                  </a:lnTo>
                  <a:lnTo>
                    <a:pt x="514" y="274"/>
                  </a:lnTo>
                  <a:lnTo>
                    <a:pt x="507" y="292"/>
                  </a:lnTo>
                  <a:close/>
                </a:path>
              </a:pathLst>
            </a:custGeom>
            <a:solidFill>
              <a:srgbClr val="6B7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4" name="Freeform 136"/>
            <p:cNvSpPr>
              <a:spLocks/>
            </p:cNvSpPr>
            <p:nvPr/>
          </p:nvSpPr>
          <p:spPr bwMode="auto">
            <a:xfrm>
              <a:off x="2759" y="1711"/>
              <a:ext cx="406" cy="698"/>
            </a:xfrm>
            <a:custGeom>
              <a:avLst/>
              <a:gdLst>
                <a:gd name="T0" fmla="*/ 98 w 812"/>
                <a:gd name="T1" fmla="*/ 150 h 1398"/>
                <a:gd name="T2" fmla="*/ 94 w 812"/>
                <a:gd name="T3" fmla="*/ 154 h 1398"/>
                <a:gd name="T4" fmla="*/ 88 w 812"/>
                <a:gd name="T5" fmla="*/ 158 h 1398"/>
                <a:gd name="T6" fmla="*/ 82 w 812"/>
                <a:gd name="T7" fmla="*/ 162 h 1398"/>
                <a:gd name="T8" fmla="*/ 75 w 812"/>
                <a:gd name="T9" fmla="*/ 166 h 1398"/>
                <a:gd name="T10" fmla="*/ 68 w 812"/>
                <a:gd name="T11" fmla="*/ 169 h 1398"/>
                <a:gd name="T12" fmla="*/ 61 w 812"/>
                <a:gd name="T13" fmla="*/ 171 h 1398"/>
                <a:gd name="T14" fmla="*/ 55 w 812"/>
                <a:gd name="T15" fmla="*/ 172 h 1398"/>
                <a:gd name="T16" fmla="*/ 53 w 812"/>
                <a:gd name="T17" fmla="*/ 173 h 1398"/>
                <a:gd name="T18" fmla="*/ 46 w 812"/>
                <a:gd name="T19" fmla="*/ 168 h 1398"/>
                <a:gd name="T20" fmla="*/ 39 w 812"/>
                <a:gd name="T21" fmla="*/ 164 h 1398"/>
                <a:gd name="T22" fmla="*/ 33 w 812"/>
                <a:gd name="T23" fmla="*/ 160 h 1398"/>
                <a:gd name="T24" fmla="*/ 27 w 812"/>
                <a:gd name="T25" fmla="*/ 156 h 1398"/>
                <a:gd name="T26" fmla="*/ 22 w 812"/>
                <a:gd name="T27" fmla="*/ 153 h 1398"/>
                <a:gd name="T28" fmla="*/ 17 w 812"/>
                <a:gd name="T29" fmla="*/ 150 h 1398"/>
                <a:gd name="T30" fmla="*/ 14 w 812"/>
                <a:gd name="T31" fmla="*/ 148 h 1398"/>
                <a:gd name="T32" fmla="*/ 13 w 812"/>
                <a:gd name="T33" fmla="*/ 144 h 1398"/>
                <a:gd name="T34" fmla="*/ 13 w 812"/>
                <a:gd name="T35" fmla="*/ 139 h 1398"/>
                <a:gd name="T36" fmla="*/ 11 w 812"/>
                <a:gd name="T37" fmla="*/ 131 h 1398"/>
                <a:gd name="T38" fmla="*/ 9 w 812"/>
                <a:gd name="T39" fmla="*/ 126 h 1398"/>
                <a:gd name="T40" fmla="*/ 8 w 812"/>
                <a:gd name="T41" fmla="*/ 121 h 1398"/>
                <a:gd name="T42" fmla="*/ 6 w 812"/>
                <a:gd name="T43" fmla="*/ 116 h 1398"/>
                <a:gd name="T44" fmla="*/ 5 w 812"/>
                <a:gd name="T45" fmla="*/ 111 h 1398"/>
                <a:gd name="T46" fmla="*/ 3 w 812"/>
                <a:gd name="T47" fmla="*/ 106 h 1398"/>
                <a:gd name="T48" fmla="*/ 2 w 812"/>
                <a:gd name="T49" fmla="*/ 99 h 1398"/>
                <a:gd name="T50" fmla="*/ 1 w 812"/>
                <a:gd name="T51" fmla="*/ 94 h 1398"/>
                <a:gd name="T52" fmla="*/ 1 w 812"/>
                <a:gd name="T53" fmla="*/ 87 h 1398"/>
                <a:gd name="T54" fmla="*/ 2 w 812"/>
                <a:gd name="T55" fmla="*/ 82 h 1398"/>
                <a:gd name="T56" fmla="*/ 3 w 812"/>
                <a:gd name="T57" fmla="*/ 76 h 1398"/>
                <a:gd name="T58" fmla="*/ 4 w 812"/>
                <a:gd name="T59" fmla="*/ 69 h 1398"/>
                <a:gd name="T60" fmla="*/ 5 w 812"/>
                <a:gd name="T61" fmla="*/ 61 h 1398"/>
                <a:gd name="T62" fmla="*/ 5 w 812"/>
                <a:gd name="T63" fmla="*/ 53 h 1398"/>
                <a:gd name="T64" fmla="*/ 5 w 812"/>
                <a:gd name="T65" fmla="*/ 46 h 1398"/>
                <a:gd name="T66" fmla="*/ 5 w 812"/>
                <a:gd name="T67" fmla="*/ 39 h 1398"/>
                <a:gd name="T68" fmla="*/ 5 w 812"/>
                <a:gd name="T69" fmla="*/ 33 h 1398"/>
                <a:gd name="T70" fmla="*/ 4 w 812"/>
                <a:gd name="T71" fmla="*/ 26 h 1398"/>
                <a:gd name="T72" fmla="*/ 5 w 812"/>
                <a:gd name="T73" fmla="*/ 19 h 1398"/>
                <a:gd name="T74" fmla="*/ 5 w 812"/>
                <a:gd name="T75" fmla="*/ 13 h 1398"/>
                <a:gd name="T76" fmla="*/ 5 w 812"/>
                <a:gd name="T77" fmla="*/ 5 h 1398"/>
                <a:gd name="T78" fmla="*/ 5 w 812"/>
                <a:gd name="T79" fmla="*/ 0 h 1398"/>
                <a:gd name="T80" fmla="*/ 10 w 812"/>
                <a:gd name="T81" fmla="*/ 4 h 1398"/>
                <a:gd name="T82" fmla="*/ 17 w 812"/>
                <a:gd name="T83" fmla="*/ 8 h 1398"/>
                <a:gd name="T84" fmla="*/ 25 w 812"/>
                <a:gd name="T85" fmla="*/ 12 h 1398"/>
                <a:gd name="T86" fmla="*/ 30 w 812"/>
                <a:gd name="T87" fmla="*/ 14 h 1398"/>
                <a:gd name="T88" fmla="*/ 37 w 812"/>
                <a:gd name="T89" fmla="*/ 17 h 1398"/>
                <a:gd name="T90" fmla="*/ 46 w 812"/>
                <a:gd name="T91" fmla="*/ 20 h 1398"/>
                <a:gd name="T92" fmla="*/ 54 w 812"/>
                <a:gd name="T93" fmla="*/ 21 h 1398"/>
                <a:gd name="T94" fmla="*/ 62 w 812"/>
                <a:gd name="T95" fmla="*/ 21 h 1398"/>
                <a:gd name="T96" fmla="*/ 65 w 812"/>
                <a:gd name="T97" fmla="*/ 24 h 1398"/>
                <a:gd name="T98" fmla="*/ 67 w 812"/>
                <a:gd name="T99" fmla="*/ 29 h 1398"/>
                <a:gd name="T100" fmla="*/ 69 w 812"/>
                <a:gd name="T101" fmla="*/ 36 h 1398"/>
                <a:gd name="T102" fmla="*/ 71 w 812"/>
                <a:gd name="T103" fmla="*/ 44 h 1398"/>
                <a:gd name="T104" fmla="*/ 74 w 812"/>
                <a:gd name="T105" fmla="*/ 52 h 1398"/>
                <a:gd name="T106" fmla="*/ 77 w 812"/>
                <a:gd name="T107" fmla="*/ 62 h 1398"/>
                <a:gd name="T108" fmla="*/ 80 w 812"/>
                <a:gd name="T109" fmla="*/ 72 h 1398"/>
                <a:gd name="T110" fmla="*/ 83 w 812"/>
                <a:gd name="T111" fmla="*/ 82 h 1398"/>
                <a:gd name="T112" fmla="*/ 86 w 812"/>
                <a:gd name="T113" fmla="*/ 92 h 1398"/>
                <a:gd name="T114" fmla="*/ 90 w 812"/>
                <a:gd name="T115" fmla="*/ 102 h 1398"/>
                <a:gd name="T116" fmla="*/ 92 w 812"/>
                <a:gd name="T117" fmla="*/ 112 h 1398"/>
                <a:gd name="T118" fmla="*/ 95 w 812"/>
                <a:gd name="T119" fmla="*/ 122 h 1398"/>
                <a:gd name="T120" fmla="*/ 97 w 812"/>
                <a:gd name="T121" fmla="*/ 130 h 1398"/>
                <a:gd name="T122" fmla="*/ 99 w 812"/>
                <a:gd name="T123" fmla="*/ 137 h 1398"/>
                <a:gd name="T124" fmla="*/ 101 w 812"/>
                <a:gd name="T125" fmla="*/ 144 h 139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12" h="1398">
                  <a:moveTo>
                    <a:pt x="812" y="1188"/>
                  </a:moveTo>
                  <a:lnTo>
                    <a:pt x="802" y="1193"/>
                  </a:lnTo>
                  <a:lnTo>
                    <a:pt x="790" y="1203"/>
                  </a:lnTo>
                  <a:lnTo>
                    <a:pt x="781" y="1208"/>
                  </a:lnTo>
                  <a:lnTo>
                    <a:pt x="775" y="1213"/>
                  </a:lnTo>
                  <a:lnTo>
                    <a:pt x="766" y="1220"/>
                  </a:lnTo>
                  <a:lnTo>
                    <a:pt x="758" y="1228"/>
                  </a:lnTo>
                  <a:lnTo>
                    <a:pt x="746" y="1235"/>
                  </a:lnTo>
                  <a:lnTo>
                    <a:pt x="736" y="1243"/>
                  </a:lnTo>
                  <a:lnTo>
                    <a:pt x="724" y="1250"/>
                  </a:lnTo>
                  <a:lnTo>
                    <a:pt x="714" y="1260"/>
                  </a:lnTo>
                  <a:lnTo>
                    <a:pt x="701" y="1269"/>
                  </a:lnTo>
                  <a:lnTo>
                    <a:pt x="689" y="1277"/>
                  </a:lnTo>
                  <a:lnTo>
                    <a:pt x="676" y="1285"/>
                  </a:lnTo>
                  <a:lnTo>
                    <a:pt x="664" y="1295"/>
                  </a:lnTo>
                  <a:lnTo>
                    <a:pt x="649" y="1302"/>
                  </a:lnTo>
                  <a:lnTo>
                    <a:pt x="635" y="1311"/>
                  </a:lnTo>
                  <a:lnTo>
                    <a:pt x="622" y="1319"/>
                  </a:lnTo>
                  <a:lnTo>
                    <a:pt x="609" y="1327"/>
                  </a:lnTo>
                  <a:lnTo>
                    <a:pt x="594" y="1334"/>
                  </a:lnTo>
                  <a:lnTo>
                    <a:pt x="580" y="1341"/>
                  </a:lnTo>
                  <a:lnTo>
                    <a:pt x="565" y="1347"/>
                  </a:lnTo>
                  <a:lnTo>
                    <a:pt x="552" y="1356"/>
                  </a:lnTo>
                  <a:lnTo>
                    <a:pt x="537" y="1359"/>
                  </a:lnTo>
                  <a:lnTo>
                    <a:pt x="523" y="1364"/>
                  </a:lnTo>
                  <a:lnTo>
                    <a:pt x="510" y="1369"/>
                  </a:lnTo>
                  <a:lnTo>
                    <a:pt x="496" y="1374"/>
                  </a:lnTo>
                  <a:lnTo>
                    <a:pt x="481" y="1376"/>
                  </a:lnTo>
                  <a:lnTo>
                    <a:pt x="469" y="1379"/>
                  </a:lnTo>
                  <a:lnTo>
                    <a:pt x="456" y="1381"/>
                  </a:lnTo>
                  <a:lnTo>
                    <a:pt x="446" y="1383"/>
                  </a:lnTo>
                  <a:lnTo>
                    <a:pt x="438" y="1384"/>
                  </a:lnTo>
                  <a:lnTo>
                    <a:pt x="436" y="1393"/>
                  </a:lnTo>
                  <a:lnTo>
                    <a:pt x="436" y="1394"/>
                  </a:lnTo>
                  <a:lnTo>
                    <a:pt x="436" y="1398"/>
                  </a:lnTo>
                  <a:lnTo>
                    <a:pt x="421" y="1388"/>
                  </a:lnTo>
                  <a:lnTo>
                    <a:pt x="407" y="1379"/>
                  </a:lnTo>
                  <a:lnTo>
                    <a:pt x="392" y="1369"/>
                  </a:lnTo>
                  <a:lnTo>
                    <a:pt x="379" y="1361"/>
                  </a:lnTo>
                  <a:lnTo>
                    <a:pt x="364" y="1351"/>
                  </a:lnTo>
                  <a:lnTo>
                    <a:pt x="350" y="1342"/>
                  </a:lnTo>
                  <a:lnTo>
                    <a:pt x="337" y="1334"/>
                  </a:lnTo>
                  <a:lnTo>
                    <a:pt x="325" y="1327"/>
                  </a:lnTo>
                  <a:lnTo>
                    <a:pt x="310" y="1317"/>
                  </a:lnTo>
                  <a:lnTo>
                    <a:pt x="298" y="1309"/>
                  </a:lnTo>
                  <a:lnTo>
                    <a:pt x="285" y="1300"/>
                  </a:lnTo>
                  <a:lnTo>
                    <a:pt x="273" y="1292"/>
                  </a:lnTo>
                  <a:lnTo>
                    <a:pt x="260" y="1284"/>
                  </a:lnTo>
                  <a:lnTo>
                    <a:pt x="248" y="1277"/>
                  </a:lnTo>
                  <a:lnTo>
                    <a:pt x="236" y="1269"/>
                  </a:lnTo>
                  <a:lnTo>
                    <a:pt x="226" y="1262"/>
                  </a:lnTo>
                  <a:lnTo>
                    <a:pt x="213" y="1253"/>
                  </a:lnTo>
                  <a:lnTo>
                    <a:pt x="201" y="1247"/>
                  </a:lnTo>
                  <a:lnTo>
                    <a:pt x="191" y="1238"/>
                  </a:lnTo>
                  <a:lnTo>
                    <a:pt x="181" y="1233"/>
                  </a:lnTo>
                  <a:lnTo>
                    <a:pt x="171" y="1227"/>
                  </a:lnTo>
                  <a:lnTo>
                    <a:pt x="161" y="1222"/>
                  </a:lnTo>
                  <a:lnTo>
                    <a:pt x="152" y="1217"/>
                  </a:lnTo>
                  <a:lnTo>
                    <a:pt x="146" y="1212"/>
                  </a:lnTo>
                  <a:lnTo>
                    <a:pt x="136" y="1205"/>
                  </a:lnTo>
                  <a:lnTo>
                    <a:pt x="129" y="1200"/>
                  </a:lnTo>
                  <a:lnTo>
                    <a:pt x="122" y="1195"/>
                  </a:lnTo>
                  <a:lnTo>
                    <a:pt x="117" y="1191"/>
                  </a:lnTo>
                  <a:lnTo>
                    <a:pt x="105" y="1185"/>
                  </a:lnTo>
                  <a:lnTo>
                    <a:pt x="99" y="1181"/>
                  </a:lnTo>
                  <a:lnTo>
                    <a:pt x="99" y="1173"/>
                  </a:lnTo>
                  <a:lnTo>
                    <a:pt x="100" y="1166"/>
                  </a:lnTo>
                  <a:lnTo>
                    <a:pt x="100" y="1156"/>
                  </a:lnTo>
                  <a:lnTo>
                    <a:pt x="102" y="1148"/>
                  </a:lnTo>
                  <a:lnTo>
                    <a:pt x="100" y="1136"/>
                  </a:lnTo>
                  <a:lnTo>
                    <a:pt x="99" y="1126"/>
                  </a:lnTo>
                  <a:lnTo>
                    <a:pt x="97" y="1113"/>
                  </a:lnTo>
                  <a:lnTo>
                    <a:pt x="95" y="1101"/>
                  </a:lnTo>
                  <a:lnTo>
                    <a:pt x="90" y="1086"/>
                  </a:lnTo>
                  <a:lnTo>
                    <a:pt x="87" y="1071"/>
                  </a:lnTo>
                  <a:lnTo>
                    <a:pt x="82" y="1054"/>
                  </a:lnTo>
                  <a:lnTo>
                    <a:pt x="78" y="1037"/>
                  </a:lnTo>
                  <a:lnTo>
                    <a:pt x="75" y="1027"/>
                  </a:lnTo>
                  <a:lnTo>
                    <a:pt x="72" y="1019"/>
                  </a:lnTo>
                  <a:lnTo>
                    <a:pt x="68" y="1009"/>
                  </a:lnTo>
                  <a:lnTo>
                    <a:pt x="67" y="1000"/>
                  </a:lnTo>
                  <a:lnTo>
                    <a:pt x="63" y="990"/>
                  </a:lnTo>
                  <a:lnTo>
                    <a:pt x="62" y="980"/>
                  </a:lnTo>
                  <a:lnTo>
                    <a:pt x="58" y="970"/>
                  </a:lnTo>
                  <a:lnTo>
                    <a:pt x="57" y="962"/>
                  </a:lnTo>
                  <a:lnTo>
                    <a:pt x="52" y="952"/>
                  </a:lnTo>
                  <a:lnTo>
                    <a:pt x="50" y="941"/>
                  </a:lnTo>
                  <a:lnTo>
                    <a:pt x="45" y="931"/>
                  </a:lnTo>
                  <a:lnTo>
                    <a:pt x="43" y="921"/>
                  </a:lnTo>
                  <a:lnTo>
                    <a:pt x="40" y="911"/>
                  </a:lnTo>
                  <a:lnTo>
                    <a:pt x="38" y="901"/>
                  </a:lnTo>
                  <a:lnTo>
                    <a:pt x="35" y="891"/>
                  </a:lnTo>
                  <a:lnTo>
                    <a:pt x="33" y="883"/>
                  </a:lnTo>
                  <a:lnTo>
                    <a:pt x="28" y="873"/>
                  </a:lnTo>
                  <a:lnTo>
                    <a:pt x="26" y="863"/>
                  </a:lnTo>
                  <a:lnTo>
                    <a:pt x="23" y="853"/>
                  </a:lnTo>
                  <a:lnTo>
                    <a:pt x="21" y="844"/>
                  </a:lnTo>
                  <a:lnTo>
                    <a:pt x="16" y="826"/>
                  </a:lnTo>
                  <a:lnTo>
                    <a:pt x="13" y="809"/>
                  </a:lnTo>
                  <a:lnTo>
                    <a:pt x="10" y="799"/>
                  </a:lnTo>
                  <a:lnTo>
                    <a:pt x="8" y="789"/>
                  </a:lnTo>
                  <a:lnTo>
                    <a:pt x="6" y="780"/>
                  </a:lnTo>
                  <a:lnTo>
                    <a:pt x="5" y="772"/>
                  </a:lnTo>
                  <a:lnTo>
                    <a:pt x="1" y="757"/>
                  </a:lnTo>
                  <a:lnTo>
                    <a:pt x="1" y="742"/>
                  </a:lnTo>
                  <a:lnTo>
                    <a:pt x="0" y="727"/>
                  </a:lnTo>
                  <a:lnTo>
                    <a:pt x="0" y="715"/>
                  </a:lnTo>
                  <a:lnTo>
                    <a:pt x="1" y="703"/>
                  </a:lnTo>
                  <a:lnTo>
                    <a:pt x="5" y="695"/>
                  </a:lnTo>
                  <a:lnTo>
                    <a:pt x="6" y="683"/>
                  </a:lnTo>
                  <a:lnTo>
                    <a:pt x="8" y="673"/>
                  </a:lnTo>
                  <a:lnTo>
                    <a:pt x="10" y="661"/>
                  </a:lnTo>
                  <a:lnTo>
                    <a:pt x="13" y="650"/>
                  </a:lnTo>
                  <a:lnTo>
                    <a:pt x="15" y="636"/>
                  </a:lnTo>
                  <a:lnTo>
                    <a:pt x="18" y="623"/>
                  </a:lnTo>
                  <a:lnTo>
                    <a:pt x="20" y="609"/>
                  </a:lnTo>
                  <a:lnTo>
                    <a:pt x="23" y="598"/>
                  </a:lnTo>
                  <a:lnTo>
                    <a:pt x="25" y="583"/>
                  </a:lnTo>
                  <a:lnTo>
                    <a:pt x="26" y="567"/>
                  </a:lnTo>
                  <a:lnTo>
                    <a:pt x="28" y="552"/>
                  </a:lnTo>
                  <a:lnTo>
                    <a:pt x="30" y="537"/>
                  </a:lnTo>
                  <a:lnTo>
                    <a:pt x="31" y="522"/>
                  </a:lnTo>
                  <a:lnTo>
                    <a:pt x="33" y="507"/>
                  </a:lnTo>
                  <a:lnTo>
                    <a:pt x="35" y="492"/>
                  </a:lnTo>
                  <a:lnTo>
                    <a:pt x="37" y="477"/>
                  </a:lnTo>
                  <a:lnTo>
                    <a:pt x="37" y="460"/>
                  </a:lnTo>
                  <a:lnTo>
                    <a:pt x="38" y="445"/>
                  </a:lnTo>
                  <a:lnTo>
                    <a:pt x="38" y="430"/>
                  </a:lnTo>
                  <a:lnTo>
                    <a:pt x="40" y="415"/>
                  </a:lnTo>
                  <a:lnTo>
                    <a:pt x="40" y="400"/>
                  </a:lnTo>
                  <a:lnTo>
                    <a:pt x="40" y="385"/>
                  </a:lnTo>
                  <a:lnTo>
                    <a:pt x="40" y="369"/>
                  </a:lnTo>
                  <a:lnTo>
                    <a:pt x="40" y="356"/>
                  </a:lnTo>
                  <a:lnTo>
                    <a:pt x="38" y="341"/>
                  </a:lnTo>
                  <a:lnTo>
                    <a:pt x="38" y="328"/>
                  </a:lnTo>
                  <a:lnTo>
                    <a:pt x="38" y="314"/>
                  </a:lnTo>
                  <a:lnTo>
                    <a:pt x="38" y="302"/>
                  </a:lnTo>
                  <a:lnTo>
                    <a:pt x="37" y="291"/>
                  </a:lnTo>
                  <a:lnTo>
                    <a:pt x="37" y="279"/>
                  </a:lnTo>
                  <a:lnTo>
                    <a:pt x="35" y="269"/>
                  </a:lnTo>
                  <a:lnTo>
                    <a:pt x="35" y="259"/>
                  </a:lnTo>
                  <a:lnTo>
                    <a:pt x="31" y="244"/>
                  </a:lnTo>
                  <a:lnTo>
                    <a:pt x="31" y="229"/>
                  </a:lnTo>
                  <a:lnTo>
                    <a:pt x="31" y="214"/>
                  </a:lnTo>
                  <a:lnTo>
                    <a:pt x="31" y="200"/>
                  </a:lnTo>
                  <a:lnTo>
                    <a:pt x="31" y="185"/>
                  </a:lnTo>
                  <a:lnTo>
                    <a:pt x="31" y="170"/>
                  </a:lnTo>
                  <a:lnTo>
                    <a:pt x="33" y="155"/>
                  </a:lnTo>
                  <a:lnTo>
                    <a:pt x="35" y="140"/>
                  </a:lnTo>
                  <a:lnTo>
                    <a:pt x="35" y="130"/>
                  </a:lnTo>
                  <a:lnTo>
                    <a:pt x="35" y="120"/>
                  </a:lnTo>
                  <a:lnTo>
                    <a:pt x="35" y="110"/>
                  </a:lnTo>
                  <a:lnTo>
                    <a:pt x="37" y="99"/>
                  </a:lnTo>
                  <a:lnTo>
                    <a:pt x="37" y="81"/>
                  </a:lnTo>
                  <a:lnTo>
                    <a:pt x="37" y="64"/>
                  </a:lnTo>
                  <a:lnTo>
                    <a:pt x="35" y="46"/>
                  </a:lnTo>
                  <a:lnTo>
                    <a:pt x="35" y="29"/>
                  </a:lnTo>
                  <a:lnTo>
                    <a:pt x="31" y="14"/>
                  </a:lnTo>
                  <a:lnTo>
                    <a:pt x="28" y="0"/>
                  </a:lnTo>
                  <a:lnTo>
                    <a:pt x="37" y="6"/>
                  </a:lnTo>
                  <a:lnTo>
                    <a:pt x="47" y="12"/>
                  </a:lnTo>
                  <a:lnTo>
                    <a:pt x="57" y="19"/>
                  </a:lnTo>
                  <a:lnTo>
                    <a:pt x="68" y="27"/>
                  </a:lnTo>
                  <a:lnTo>
                    <a:pt x="78" y="34"/>
                  </a:lnTo>
                  <a:lnTo>
                    <a:pt x="92" y="42"/>
                  </a:lnTo>
                  <a:lnTo>
                    <a:pt x="105" y="49"/>
                  </a:lnTo>
                  <a:lnTo>
                    <a:pt x="120" y="59"/>
                  </a:lnTo>
                  <a:lnTo>
                    <a:pt x="134" y="66"/>
                  </a:lnTo>
                  <a:lnTo>
                    <a:pt x="147" y="74"/>
                  </a:lnTo>
                  <a:lnTo>
                    <a:pt x="162" y="83"/>
                  </a:lnTo>
                  <a:lnTo>
                    <a:pt x="179" y="91"/>
                  </a:lnTo>
                  <a:lnTo>
                    <a:pt x="194" y="98"/>
                  </a:lnTo>
                  <a:lnTo>
                    <a:pt x="209" y="106"/>
                  </a:lnTo>
                  <a:lnTo>
                    <a:pt x="218" y="110"/>
                  </a:lnTo>
                  <a:lnTo>
                    <a:pt x="226" y="115"/>
                  </a:lnTo>
                  <a:lnTo>
                    <a:pt x="235" y="118"/>
                  </a:lnTo>
                  <a:lnTo>
                    <a:pt x="245" y="123"/>
                  </a:lnTo>
                  <a:lnTo>
                    <a:pt x="260" y="128"/>
                  </a:lnTo>
                  <a:lnTo>
                    <a:pt x="276" y="135"/>
                  </a:lnTo>
                  <a:lnTo>
                    <a:pt x="293" y="141"/>
                  </a:lnTo>
                  <a:lnTo>
                    <a:pt x="312" y="148"/>
                  </a:lnTo>
                  <a:lnTo>
                    <a:pt x="327" y="151"/>
                  </a:lnTo>
                  <a:lnTo>
                    <a:pt x="345" y="156"/>
                  </a:lnTo>
                  <a:lnTo>
                    <a:pt x="362" y="162"/>
                  </a:lnTo>
                  <a:lnTo>
                    <a:pt x="380" y="167"/>
                  </a:lnTo>
                  <a:lnTo>
                    <a:pt x="396" y="168"/>
                  </a:lnTo>
                  <a:lnTo>
                    <a:pt x="412" y="172"/>
                  </a:lnTo>
                  <a:lnTo>
                    <a:pt x="429" y="173"/>
                  </a:lnTo>
                  <a:lnTo>
                    <a:pt x="446" y="175"/>
                  </a:lnTo>
                  <a:lnTo>
                    <a:pt x="461" y="173"/>
                  </a:lnTo>
                  <a:lnTo>
                    <a:pt x="478" y="173"/>
                  </a:lnTo>
                  <a:lnTo>
                    <a:pt x="493" y="170"/>
                  </a:lnTo>
                  <a:lnTo>
                    <a:pt x="510" y="168"/>
                  </a:lnTo>
                  <a:lnTo>
                    <a:pt x="511" y="177"/>
                  </a:lnTo>
                  <a:lnTo>
                    <a:pt x="516" y="190"/>
                  </a:lnTo>
                  <a:lnTo>
                    <a:pt x="518" y="198"/>
                  </a:lnTo>
                  <a:lnTo>
                    <a:pt x="521" y="207"/>
                  </a:lnTo>
                  <a:lnTo>
                    <a:pt x="523" y="217"/>
                  </a:lnTo>
                  <a:lnTo>
                    <a:pt x="528" y="229"/>
                  </a:lnTo>
                  <a:lnTo>
                    <a:pt x="531" y="239"/>
                  </a:lnTo>
                  <a:lnTo>
                    <a:pt x="535" y="252"/>
                  </a:lnTo>
                  <a:lnTo>
                    <a:pt x="538" y="264"/>
                  </a:lnTo>
                  <a:lnTo>
                    <a:pt x="543" y="277"/>
                  </a:lnTo>
                  <a:lnTo>
                    <a:pt x="548" y="291"/>
                  </a:lnTo>
                  <a:lnTo>
                    <a:pt x="553" y="306"/>
                  </a:lnTo>
                  <a:lnTo>
                    <a:pt x="558" y="321"/>
                  </a:lnTo>
                  <a:lnTo>
                    <a:pt x="563" y="338"/>
                  </a:lnTo>
                  <a:lnTo>
                    <a:pt x="568" y="353"/>
                  </a:lnTo>
                  <a:lnTo>
                    <a:pt x="573" y="369"/>
                  </a:lnTo>
                  <a:lnTo>
                    <a:pt x="578" y="386"/>
                  </a:lnTo>
                  <a:lnTo>
                    <a:pt x="583" y="405"/>
                  </a:lnTo>
                  <a:lnTo>
                    <a:pt x="589" y="421"/>
                  </a:lnTo>
                  <a:lnTo>
                    <a:pt x="595" y="440"/>
                  </a:lnTo>
                  <a:lnTo>
                    <a:pt x="600" y="458"/>
                  </a:lnTo>
                  <a:lnTo>
                    <a:pt x="607" y="479"/>
                  </a:lnTo>
                  <a:lnTo>
                    <a:pt x="612" y="497"/>
                  </a:lnTo>
                  <a:lnTo>
                    <a:pt x="619" y="515"/>
                  </a:lnTo>
                  <a:lnTo>
                    <a:pt x="625" y="536"/>
                  </a:lnTo>
                  <a:lnTo>
                    <a:pt x="632" y="556"/>
                  </a:lnTo>
                  <a:lnTo>
                    <a:pt x="637" y="576"/>
                  </a:lnTo>
                  <a:lnTo>
                    <a:pt x="644" y="598"/>
                  </a:lnTo>
                  <a:lnTo>
                    <a:pt x="651" y="618"/>
                  </a:lnTo>
                  <a:lnTo>
                    <a:pt x="659" y="640"/>
                  </a:lnTo>
                  <a:lnTo>
                    <a:pt x="664" y="660"/>
                  </a:lnTo>
                  <a:lnTo>
                    <a:pt x="671" y="680"/>
                  </a:lnTo>
                  <a:lnTo>
                    <a:pt x="676" y="700"/>
                  </a:lnTo>
                  <a:lnTo>
                    <a:pt x="682" y="722"/>
                  </a:lnTo>
                  <a:lnTo>
                    <a:pt x="688" y="742"/>
                  </a:lnTo>
                  <a:lnTo>
                    <a:pt x="694" y="762"/>
                  </a:lnTo>
                  <a:lnTo>
                    <a:pt x="701" y="782"/>
                  </a:lnTo>
                  <a:lnTo>
                    <a:pt x="708" y="804"/>
                  </a:lnTo>
                  <a:lnTo>
                    <a:pt x="713" y="822"/>
                  </a:lnTo>
                  <a:lnTo>
                    <a:pt x="719" y="843"/>
                  </a:lnTo>
                  <a:lnTo>
                    <a:pt x="724" y="863"/>
                  </a:lnTo>
                  <a:lnTo>
                    <a:pt x="731" y="883"/>
                  </a:lnTo>
                  <a:lnTo>
                    <a:pt x="736" y="901"/>
                  </a:lnTo>
                  <a:lnTo>
                    <a:pt x="741" y="921"/>
                  </a:lnTo>
                  <a:lnTo>
                    <a:pt x="746" y="940"/>
                  </a:lnTo>
                  <a:lnTo>
                    <a:pt x="753" y="960"/>
                  </a:lnTo>
                  <a:lnTo>
                    <a:pt x="756" y="977"/>
                  </a:lnTo>
                  <a:lnTo>
                    <a:pt x="761" y="993"/>
                  </a:lnTo>
                  <a:lnTo>
                    <a:pt x="766" y="1010"/>
                  </a:lnTo>
                  <a:lnTo>
                    <a:pt x="771" y="1029"/>
                  </a:lnTo>
                  <a:lnTo>
                    <a:pt x="775" y="1044"/>
                  </a:lnTo>
                  <a:lnTo>
                    <a:pt x="780" y="1059"/>
                  </a:lnTo>
                  <a:lnTo>
                    <a:pt x="785" y="1074"/>
                  </a:lnTo>
                  <a:lnTo>
                    <a:pt x="790" y="1091"/>
                  </a:lnTo>
                  <a:lnTo>
                    <a:pt x="792" y="1104"/>
                  </a:lnTo>
                  <a:lnTo>
                    <a:pt x="795" y="1118"/>
                  </a:lnTo>
                  <a:lnTo>
                    <a:pt x="798" y="1131"/>
                  </a:lnTo>
                  <a:lnTo>
                    <a:pt x="802" y="1144"/>
                  </a:lnTo>
                  <a:lnTo>
                    <a:pt x="803" y="1155"/>
                  </a:lnTo>
                  <a:lnTo>
                    <a:pt x="807" y="1166"/>
                  </a:lnTo>
                  <a:lnTo>
                    <a:pt x="808" y="1176"/>
                  </a:lnTo>
                  <a:lnTo>
                    <a:pt x="812" y="1188"/>
                  </a:lnTo>
                  <a:close/>
                </a:path>
              </a:pathLst>
            </a:custGeom>
            <a:solidFill>
              <a:srgbClr val="FF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5" name="Freeform 137"/>
            <p:cNvSpPr>
              <a:spLocks/>
            </p:cNvSpPr>
            <p:nvPr/>
          </p:nvSpPr>
          <p:spPr bwMode="auto">
            <a:xfrm>
              <a:off x="2517" y="2310"/>
              <a:ext cx="653" cy="473"/>
            </a:xfrm>
            <a:custGeom>
              <a:avLst/>
              <a:gdLst>
                <a:gd name="T0" fmla="*/ 57 w 1306"/>
                <a:gd name="T1" fmla="*/ 29 h 946"/>
                <a:gd name="T2" fmla="*/ 49 w 1306"/>
                <a:gd name="T3" fmla="*/ 27 h 946"/>
                <a:gd name="T4" fmla="*/ 42 w 1306"/>
                <a:gd name="T5" fmla="*/ 25 h 946"/>
                <a:gd name="T6" fmla="*/ 34 w 1306"/>
                <a:gd name="T7" fmla="*/ 23 h 946"/>
                <a:gd name="T8" fmla="*/ 27 w 1306"/>
                <a:gd name="T9" fmla="*/ 20 h 946"/>
                <a:gd name="T10" fmla="*/ 20 w 1306"/>
                <a:gd name="T11" fmla="*/ 18 h 946"/>
                <a:gd name="T12" fmla="*/ 16 w 1306"/>
                <a:gd name="T13" fmla="*/ 16 h 946"/>
                <a:gd name="T14" fmla="*/ 9 w 1306"/>
                <a:gd name="T15" fmla="*/ 12 h 946"/>
                <a:gd name="T16" fmla="*/ 4 w 1306"/>
                <a:gd name="T17" fmla="*/ 9 h 946"/>
                <a:gd name="T18" fmla="*/ 2 w 1306"/>
                <a:gd name="T19" fmla="*/ 3 h 946"/>
                <a:gd name="T20" fmla="*/ 10 w 1306"/>
                <a:gd name="T21" fmla="*/ 2 h 946"/>
                <a:gd name="T22" fmla="*/ 20 w 1306"/>
                <a:gd name="T23" fmla="*/ 2 h 946"/>
                <a:gd name="T24" fmla="*/ 26 w 1306"/>
                <a:gd name="T25" fmla="*/ 2 h 946"/>
                <a:gd name="T26" fmla="*/ 32 w 1306"/>
                <a:gd name="T27" fmla="*/ 2 h 946"/>
                <a:gd name="T28" fmla="*/ 41 w 1306"/>
                <a:gd name="T29" fmla="*/ 3 h 946"/>
                <a:gd name="T30" fmla="*/ 49 w 1306"/>
                <a:gd name="T31" fmla="*/ 3 h 946"/>
                <a:gd name="T32" fmla="*/ 56 w 1306"/>
                <a:gd name="T33" fmla="*/ 3 h 946"/>
                <a:gd name="T34" fmla="*/ 65 w 1306"/>
                <a:gd name="T35" fmla="*/ 2 h 946"/>
                <a:gd name="T36" fmla="*/ 72 w 1306"/>
                <a:gd name="T37" fmla="*/ 0 h 946"/>
                <a:gd name="T38" fmla="*/ 77 w 1306"/>
                <a:gd name="T39" fmla="*/ 4 h 946"/>
                <a:gd name="T40" fmla="*/ 82 w 1306"/>
                <a:gd name="T41" fmla="*/ 7 h 946"/>
                <a:gd name="T42" fmla="*/ 89 w 1306"/>
                <a:gd name="T43" fmla="*/ 11 h 946"/>
                <a:gd name="T44" fmla="*/ 96 w 1306"/>
                <a:gd name="T45" fmla="*/ 16 h 946"/>
                <a:gd name="T46" fmla="*/ 104 w 1306"/>
                <a:gd name="T47" fmla="*/ 21 h 946"/>
                <a:gd name="T48" fmla="*/ 112 w 1306"/>
                <a:gd name="T49" fmla="*/ 26 h 946"/>
                <a:gd name="T50" fmla="*/ 120 w 1306"/>
                <a:gd name="T51" fmla="*/ 31 h 946"/>
                <a:gd name="T52" fmla="*/ 128 w 1306"/>
                <a:gd name="T53" fmla="*/ 36 h 946"/>
                <a:gd name="T54" fmla="*/ 135 w 1306"/>
                <a:gd name="T55" fmla="*/ 41 h 946"/>
                <a:gd name="T56" fmla="*/ 141 w 1306"/>
                <a:gd name="T57" fmla="*/ 45 h 946"/>
                <a:gd name="T58" fmla="*/ 148 w 1306"/>
                <a:gd name="T59" fmla="*/ 49 h 946"/>
                <a:gd name="T60" fmla="*/ 154 w 1306"/>
                <a:gd name="T61" fmla="*/ 55 h 946"/>
                <a:gd name="T62" fmla="*/ 158 w 1306"/>
                <a:gd name="T63" fmla="*/ 61 h 946"/>
                <a:gd name="T64" fmla="*/ 161 w 1306"/>
                <a:gd name="T65" fmla="*/ 70 h 946"/>
                <a:gd name="T66" fmla="*/ 163 w 1306"/>
                <a:gd name="T67" fmla="*/ 81 h 946"/>
                <a:gd name="T68" fmla="*/ 163 w 1306"/>
                <a:gd name="T69" fmla="*/ 91 h 946"/>
                <a:gd name="T70" fmla="*/ 160 w 1306"/>
                <a:gd name="T71" fmla="*/ 100 h 946"/>
                <a:gd name="T72" fmla="*/ 155 w 1306"/>
                <a:gd name="T73" fmla="*/ 108 h 946"/>
                <a:gd name="T74" fmla="*/ 151 w 1306"/>
                <a:gd name="T75" fmla="*/ 113 h 946"/>
                <a:gd name="T76" fmla="*/ 144 w 1306"/>
                <a:gd name="T77" fmla="*/ 119 h 946"/>
                <a:gd name="T78" fmla="*/ 139 w 1306"/>
                <a:gd name="T79" fmla="*/ 113 h 946"/>
                <a:gd name="T80" fmla="*/ 138 w 1306"/>
                <a:gd name="T81" fmla="*/ 104 h 946"/>
                <a:gd name="T82" fmla="*/ 138 w 1306"/>
                <a:gd name="T83" fmla="*/ 94 h 946"/>
                <a:gd name="T84" fmla="*/ 137 w 1306"/>
                <a:gd name="T85" fmla="*/ 86 h 946"/>
                <a:gd name="T86" fmla="*/ 137 w 1306"/>
                <a:gd name="T87" fmla="*/ 79 h 946"/>
                <a:gd name="T88" fmla="*/ 135 w 1306"/>
                <a:gd name="T89" fmla="*/ 72 h 946"/>
                <a:gd name="T90" fmla="*/ 130 w 1306"/>
                <a:gd name="T91" fmla="*/ 65 h 946"/>
                <a:gd name="T92" fmla="*/ 123 w 1306"/>
                <a:gd name="T93" fmla="*/ 60 h 946"/>
                <a:gd name="T94" fmla="*/ 117 w 1306"/>
                <a:gd name="T95" fmla="*/ 56 h 946"/>
                <a:gd name="T96" fmla="*/ 111 w 1306"/>
                <a:gd name="T97" fmla="*/ 52 h 946"/>
                <a:gd name="T98" fmla="*/ 105 w 1306"/>
                <a:gd name="T99" fmla="*/ 48 h 946"/>
                <a:gd name="T100" fmla="*/ 98 w 1306"/>
                <a:gd name="T101" fmla="*/ 44 h 946"/>
                <a:gd name="T102" fmla="*/ 92 w 1306"/>
                <a:gd name="T103" fmla="*/ 41 h 946"/>
                <a:gd name="T104" fmla="*/ 86 w 1306"/>
                <a:gd name="T105" fmla="*/ 38 h 946"/>
                <a:gd name="T106" fmla="*/ 79 w 1306"/>
                <a:gd name="T107" fmla="*/ 35 h 946"/>
                <a:gd name="T108" fmla="*/ 73 w 1306"/>
                <a:gd name="T109" fmla="*/ 33 h 946"/>
                <a:gd name="T110" fmla="*/ 66 w 1306"/>
                <a:gd name="T111" fmla="*/ 31 h 9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306" h="946">
                  <a:moveTo>
                    <a:pt x="490" y="235"/>
                  </a:moveTo>
                  <a:lnTo>
                    <a:pt x="480" y="232"/>
                  </a:lnTo>
                  <a:lnTo>
                    <a:pt x="470" y="230"/>
                  </a:lnTo>
                  <a:lnTo>
                    <a:pt x="460" y="227"/>
                  </a:lnTo>
                  <a:lnTo>
                    <a:pt x="450" y="225"/>
                  </a:lnTo>
                  <a:lnTo>
                    <a:pt x="438" y="222"/>
                  </a:lnTo>
                  <a:lnTo>
                    <a:pt x="427" y="220"/>
                  </a:lnTo>
                  <a:lnTo>
                    <a:pt x="415" y="217"/>
                  </a:lnTo>
                  <a:lnTo>
                    <a:pt x="405" y="215"/>
                  </a:lnTo>
                  <a:lnTo>
                    <a:pt x="391" y="210"/>
                  </a:lnTo>
                  <a:lnTo>
                    <a:pt x="381" y="208"/>
                  </a:lnTo>
                  <a:lnTo>
                    <a:pt x="368" y="203"/>
                  </a:lnTo>
                  <a:lnTo>
                    <a:pt x="358" y="201"/>
                  </a:lnTo>
                  <a:lnTo>
                    <a:pt x="344" y="198"/>
                  </a:lnTo>
                  <a:lnTo>
                    <a:pt x="334" y="195"/>
                  </a:lnTo>
                  <a:lnTo>
                    <a:pt x="321" y="191"/>
                  </a:lnTo>
                  <a:lnTo>
                    <a:pt x="311" y="190"/>
                  </a:lnTo>
                  <a:lnTo>
                    <a:pt x="297" y="185"/>
                  </a:lnTo>
                  <a:lnTo>
                    <a:pt x="286" y="181"/>
                  </a:lnTo>
                  <a:lnTo>
                    <a:pt x="272" y="178"/>
                  </a:lnTo>
                  <a:lnTo>
                    <a:pt x="260" y="175"/>
                  </a:lnTo>
                  <a:lnTo>
                    <a:pt x="247" y="170"/>
                  </a:lnTo>
                  <a:lnTo>
                    <a:pt x="237" y="166"/>
                  </a:lnTo>
                  <a:lnTo>
                    <a:pt x="224" y="163"/>
                  </a:lnTo>
                  <a:lnTo>
                    <a:pt x="213" y="159"/>
                  </a:lnTo>
                  <a:lnTo>
                    <a:pt x="200" y="154"/>
                  </a:lnTo>
                  <a:lnTo>
                    <a:pt x="188" y="151"/>
                  </a:lnTo>
                  <a:lnTo>
                    <a:pt x="177" y="146"/>
                  </a:lnTo>
                  <a:lnTo>
                    <a:pt x="167" y="143"/>
                  </a:lnTo>
                  <a:lnTo>
                    <a:pt x="156" y="138"/>
                  </a:lnTo>
                  <a:lnTo>
                    <a:pt x="146" y="134"/>
                  </a:lnTo>
                  <a:lnTo>
                    <a:pt x="136" y="129"/>
                  </a:lnTo>
                  <a:lnTo>
                    <a:pt x="126" y="126"/>
                  </a:lnTo>
                  <a:lnTo>
                    <a:pt x="125" y="126"/>
                  </a:lnTo>
                  <a:lnTo>
                    <a:pt x="111" y="119"/>
                  </a:lnTo>
                  <a:lnTo>
                    <a:pt x="99" y="114"/>
                  </a:lnTo>
                  <a:lnTo>
                    <a:pt x="89" y="107"/>
                  </a:lnTo>
                  <a:lnTo>
                    <a:pt x="79" y="102"/>
                  </a:lnTo>
                  <a:lnTo>
                    <a:pt x="69" y="96"/>
                  </a:lnTo>
                  <a:lnTo>
                    <a:pt x="59" y="91"/>
                  </a:lnTo>
                  <a:lnTo>
                    <a:pt x="51" y="84"/>
                  </a:lnTo>
                  <a:lnTo>
                    <a:pt x="44" y="79"/>
                  </a:lnTo>
                  <a:lnTo>
                    <a:pt x="34" y="71"/>
                  </a:lnTo>
                  <a:lnTo>
                    <a:pt x="27" y="66"/>
                  </a:lnTo>
                  <a:lnTo>
                    <a:pt x="21" y="57"/>
                  </a:lnTo>
                  <a:lnTo>
                    <a:pt x="16" y="52"/>
                  </a:lnTo>
                  <a:lnTo>
                    <a:pt x="5" y="39"/>
                  </a:lnTo>
                  <a:lnTo>
                    <a:pt x="0" y="25"/>
                  </a:lnTo>
                  <a:lnTo>
                    <a:pt x="9" y="22"/>
                  </a:lnTo>
                  <a:lnTo>
                    <a:pt x="21" y="20"/>
                  </a:lnTo>
                  <a:lnTo>
                    <a:pt x="32" y="17"/>
                  </a:lnTo>
                  <a:lnTo>
                    <a:pt x="47" y="17"/>
                  </a:lnTo>
                  <a:lnTo>
                    <a:pt x="61" y="15"/>
                  </a:lnTo>
                  <a:lnTo>
                    <a:pt x="76" y="15"/>
                  </a:lnTo>
                  <a:lnTo>
                    <a:pt x="93" y="15"/>
                  </a:lnTo>
                  <a:lnTo>
                    <a:pt x="111" y="15"/>
                  </a:lnTo>
                  <a:lnTo>
                    <a:pt x="128" y="15"/>
                  </a:lnTo>
                  <a:lnTo>
                    <a:pt x="146" y="15"/>
                  </a:lnTo>
                  <a:lnTo>
                    <a:pt x="155" y="15"/>
                  </a:lnTo>
                  <a:lnTo>
                    <a:pt x="165" y="15"/>
                  </a:lnTo>
                  <a:lnTo>
                    <a:pt x="175" y="15"/>
                  </a:lnTo>
                  <a:lnTo>
                    <a:pt x="185" y="15"/>
                  </a:lnTo>
                  <a:lnTo>
                    <a:pt x="195" y="15"/>
                  </a:lnTo>
                  <a:lnTo>
                    <a:pt x="205" y="15"/>
                  </a:lnTo>
                  <a:lnTo>
                    <a:pt x="215" y="15"/>
                  </a:lnTo>
                  <a:lnTo>
                    <a:pt x="225" y="15"/>
                  </a:lnTo>
                  <a:lnTo>
                    <a:pt x="235" y="15"/>
                  </a:lnTo>
                  <a:lnTo>
                    <a:pt x="245" y="15"/>
                  </a:lnTo>
                  <a:lnTo>
                    <a:pt x="255" y="15"/>
                  </a:lnTo>
                  <a:lnTo>
                    <a:pt x="266" y="17"/>
                  </a:lnTo>
                  <a:lnTo>
                    <a:pt x="279" y="17"/>
                  </a:lnTo>
                  <a:lnTo>
                    <a:pt x="294" y="17"/>
                  </a:lnTo>
                  <a:lnTo>
                    <a:pt x="307" y="17"/>
                  </a:lnTo>
                  <a:lnTo>
                    <a:pt x="323" y="17"/>
                  </a:lnTo>
                  <a:lnTo>
                    <a:pt x="334" y="17"/>
                  </a:lnTo>
                  <a:lnTo>
                    <a:pt x="348" y="17"/>
                  </a:lnTo>
                  <a:lnTo>
                    <a:pt x="361" y="17"/>
                  </a:lnTo>
                  <a:lnTo>
                    <a:pt x="375" y="17"/>
                  </a:lnTo>
                  <a:lnTo>
                    <a:pt x="386" y="17"/>
                  </a:lnTo>
                  <a:lnTo>
                    <a:pt x="398" y="17"/>
                  </a:lnTo>
                  <a:lnTo>
                    <a:pt x="410" y="17"/>
                  </a:lnTo>
                  <a:lnTo>
                    <a:pt x="422" y="17"/>
                  </a:lnTo>
                  <a:lnTo>
                    <a:pt x="432" y="17"/>
                  </a:lnTo>
                  <a:lnTo>
                    <a:pt x="443" y="17"/>
                  </a:lnTo>
                  <a:lnTo>
                    <a:pt x="453" y="17"/>
                  </a:lnTo>
                  <a:lnTo>
                    <a:pt x="465" y="17"/>
                  </a:lnTo>
                  <a:lnTo>
                    <a:pt x="482" y="15"/>
                  </a:lnTo>
                  <a:lnTo>
                    <a:pt x="499" y="14"/>
                  </a:lnTo>
                  <a:lnTo>
                    <a:pt x="514" y="12"/>
                  </a:lnTo>
                  <a:lnTo>
                    <a:pt x="529" y="10"/>
                  </a:lnTo>
                  <a:lnTo>
                    <a:pt x="539" y="7"/>
                  </a:lnTo>
                  <a:lnTo>
                    <a:pt x="551" y="5"/>
                  </a:lnTo>
                  <a:lnTo>
                    <a:pt x="559" y="2"/>
                  </a:lnTo>
                  <a:lnTo>
                    <a:pt x="569" y="0"/>
                  </a:lnTo>
                  <a:lnTo>
                    <a:pt x="574" y="2"/>
                  </a:lnTo>
                  <a:lnTo>
                    <a:pt x="583" y="9"/>
                  </a:lnTo>
                  <a:lnTo>
                    <a:pt x="593" y="14"/>
                  </a:lnTo>
                  <a:lnTo>
                    <a:pt x="608" y="24"/>
                  </a:lnTo>
                  <a:lnTo>
                    <a:pt x="613" y="29"/>
                  </a:lnTo>
                  <a:lnTo>
                    <a:pt x="621" y="34"/>
                  </a:lnTo>
                  <a:lnTo>
                    <a:pt x="628" y="39"/>
                  </a:lnTo>
                  <a:lnTo>
                    <a:pt x="638" y="44"/>
                  </a:lnTo>
                  <a:lnTo>
                    <a:pt x="646" y="49"/>
                  </a:lnTo>
                  <a:lnTo>
                    <a:pt x="656" y="55"/>
                  </a:lnTo>
                  <a:lnTo>
                    <a:pt x="666" y="62"/>
                  </a:lnTo>
                  <a:lnTo>
                    <a:pt x="678" y="69"/>
                  </a:lnTo>
                  <a:lnTo>
                    <a:pt x="688" y="74"/>
                  </a:lnTo>
                  <a:lnTo>
                    <a:pt x="698" y="81"/>
                  </a:lnTo>
                  <a:lnTo>
                    <a:pt x="708" y="87"/>
                  </a:lnTo>
                  <a:lnTo>
                    <a:pt x="720" y="96"/>
                  </a:lnTo>
                  <a:lnTo>
                    <a:pt x="730" y="102"/>
                  </a:lnTo>
                  <a:lnTo>
                    <a:pt x="742" y="111"/>
                  </a:lnTo>
                  <a:lnTo>
                    <a:pt x="754" y="118"/>
                  </a:lnTo>
                  <a:lnTo>
                    <a:pt x="767" y="126"/>
                  </a:lnTo>
                  <a:lnTo>
                    <a:pt x="779" y="133"/>
                  </a:lnTo>
                  <a:lnTo>
                    <a:pt x="792" y="141"/>
                  </a:lnTo>
                  <a:lnTo>
                    <a:pt x="804" y="149"/>
                  </a:lnTo>
                  <a:lnTo>
                    <a:pt x="817" y="158"/>
                  </a:lnTo>
                  <a:lnTo>
                    <a:pt x="829" y="165"/>
                  </a:lnTo>
                  <a:lnTo>
                    <a:pt x="843" y="175"/>
                  </a:lnTo>
                  <a:lnTo>
                    <a:pt x="854" y="181"/>
                  </a:lnTo>
                  <a:lnTo>
                    <a:pt x="870" y="191"/>
                  </a:lnTo>
                  <a:lnTo>
                    <a:pt x="881" y="198"/>
                  </a:lnTo>
                  <a:lnTo>
                    <a:pt x="895" y="206"/>
                  </a:lnTo>
                  <a:lnTo>
                    <a:pt x="906" y="215"/>
                  </a:lnTo>
                  <a:lnTo>
                    <a:pt x="920" y="223"/>
                  </a:lnTo>
                  <a:lnTo>
                    <a:pt x="932" y="230"/>
                  </a:lnTo>
                  <a:lnTo>
                    <a:pt x="945" y="240"/>
                  </a:lnTo>
                  <a:lnTo>
                    <a:pt x="957" y="247"/>
                  </a:lnTo>
                  <a:lnTo>
                    <a:pt x="970" y="257"/>
                  </a:lnTo>
                  <a:lnTo>
                    <a:pt x="982" y="263"/>
                  </a:lnTo>
                  <a:lnTo>
                    <a:pt x="994" y="272"/>
                  </a:lnTo>
                  <a:lnTo>
                    <a:pt x="1005" y="279"/>
                  </a:lnTo>
                  <a:lnTo>
                    <a:pt x="1019" y="287"/>
                  </a:lnTo>
                  <a:lnTo>
                    <a:pt x="1029" y="294"/>
                  </a:lnTo>
                  <a:lnTo>
                    <a:pt x="1041" y="302"/>
                  </a:lnTo>
                  <a:lnTo>
                    <a:pt x="1052" y="309"/>
                  </a:lnTo>
                  <a:lnTo>
                    <a:pt x="1064" y="317"/>
                  </a:lnTo>
                  <a:lnTo>
                    <a:pt x="1074" y="322"/>
                  </a:lnTo>
                  <a:lnTo>
                    <a:pt x="1084" y="329"/>
                  </a:lnTo>
                  <a:lnTo>
                    <a:pt x="1094" y="336"/>
                  </a:lnTo>
                  <a:lnTo>
                    <a:pt x="1104" y="342"/>
                  </a:lnTo>
                  <a:lnTo>
                    <a:pt x="1113" y="347"/>
                  </a:lnTo>
                  <a:lnTo>
                    <a:pt x="1123" y="354"/>
                  </a:lnTo>
                  <a:lnTo>
                    <a:pt x="1131" y="359"/>
                  </a:lnTo>
                  <a:lnTo>
                    <a:pt x="1140" y="366"/>
                  </a:lnTo>
                  <a:lnTo>
                    <a:pt x="1153" y="374"/>
                  </a:lnTo>
                  <a:lnTo>
                    <a:pt x="1168" y="384"/>
                  </a:lnTo>
                  <a:lnTo>
                    <a:pt x="1178" y="391"/>
                  </a:lnTo>
                  <a:lnTo>
                    <a:pt x="1190" y="399"/>
                  </a:lnTo>
                  <a:lnTo>
                    <a:pt x="1200" y="408"/>
                  </a:lnTo>
                  <a:lnTo>
                    <a:pt x="1212" y="416"/>
                  </a:lnTo>
                  <a:lnTo>
                    <a:pt x="1222" y="426"/>
                  </a:lnTo>
                  <a:lnTo>
                    <a:pt x="1232" y="436"/>
                  </a:lnTo>
                  <a:lnTo>
                    <a:pt x="1239" y="445"/>
                  </a:lnTo>
                  <a:lnTo>
                    <a:pt x="1247" y="455"/>
                  </a:lnTo>
                  <a:lnTo>
                    <a:pt x="1254" y="466"/>
                  </a:lnTo>
                  <a:lnTo>
                    <a:pt x="1260" y="478"/>
                  </a:lnTo>
                  <a:lnTo>
                    <a:pt x="1264" y="488"/>
                  </a:lnTo>
                  <a:lnTo>
                    <a:pt x="1269" y="502"/>
                  </a:lnTo>
                  <a:lnTo>
                    <a:pt x="1272" y="513"/>
                  </a:lnTo>
                  <a:lnTo>
                    <a:pt x="1277" y="529"/>
                  </a:lnTo>
                  <a:lnTo>
                    <a:pt x="1281" y="542"/>
                  </a:lnTo>
                  <a:lnTo>
                    <a:pt x="1284" y="559"/>
                  </a:lnTo>
                  <a:lnTo>
                    <a:pt x="1286" y="565"/>
                  </a:lnTo>
                  <a:lnTo>
                    <a:pt x="1287" y="574"/>
                  </a:lnTo>
                  <a:lnTo>
                    <a:pt x="1289" y="584"/>
                  </a:lnTo>
                  <a:lnTo>
                    <a:pt x="1292" y="594"/>
                  </a:lnTo>
                  <a:lnTo>
                    <a:pt x="1304" y="646"/>
                  </a:lnTo>
                  <a:lnTo>
                    <a:pt x="1304" y="661"/>
                  </a:lnTo>
                  <a:lnTo>
                    <a:pt x="1306" y="676"/>
                  </a:lnTo>
                  <a:lnTo>
                    <a:pt x="1306" y="691"/>
                  </a:lnTo>
                  <a:lnTo>
                    <a:pt x="1306" y="708"/>
                  </a:lnTo>
                  <a:lnTo>
                    <a:pt x="1302" y="723"/>
                  </a:lnTo>
                  <a:lnTo>
                    <a:pt x="1299" y="738"/>
                  </a:lnTo>
                  <a:lnTo>
                    <a:pt x="1294" y="753"/>
                  </a:lnTo>
                  <a:lnTo>
                    <a:pt x="1291" y="770"/>
                  </a:lnTo>
                  <a:lnTo>
                    <a:pt x="1284" y="783"/>
                  </a:lnTo>
                  <a:lnTo>
                    <a:pt x="1277" y="799"/>
                  </a:lnTo>
                  <a:lnTo>
                    <a:pt x="1270" y="814"/>
                  </a:lnTo>
                  <a:lnTo>
                    <a:pt x="1264" y="829"/>
                  </a:lnTo>
                  <a:lnTo>
                    <a:pt x="1255" y="841"/>
                  </a:lnTo>
                  <a:lnTo>
                    <a:pt x="1247" y="852"/>
                  </a:lnTo>
                  <a:lnTo>
                    <a:pt x="1239" y="864"/>
                  </a:lnTo>
                  <a:lnTo>
                    <a:pt x="1232" y="877"/>
                  </a:lnTo>
                  <a:lnTo>
                    <a:pt x="1224" y="884"/>
                  </a:lnTo>
                  <a:lnTo>
                    <a:pt x="1217" y="891"/>
                  </a:lnTo>
                  <a:lnTo>
                    <a:pt x="1210" y="898"/>
                  </a:lnTo>
                  <a:lnTo>
                    <a:pt x="1205" y="904"/>
                  </a:lnTo>
                  <a:lnTo>
                    <a:pt x="1192" y="914"/>
                  </a:lnTo>
                  <a:lnTo>
                    <a:pt x="1180" y="926"/>
                  </a:lnTo>
                  <a:lnTo>
                    <a:pt x="1166" y="934"/>
                  </a:lnTo>
                  <a:lnTo>
                    <a:pt x="1155" y="941"/>
                  </a:lnTo>
                  <a:lnTo>
                    <a:pt x="1145" y="945"/>
                  </a:lnTo>
                  <a:lnTo>
                    <a:pt x="1135" y="946"/>
                  </a:lnTo>
                  <a:lnTo>
                    <a:pt x="1121" y="939"/>
                  </a:lnTo>
                  <a:lnTo>
                    <a:pt x="1113" y="926"/>
                  </a:lnTo>
                  <a:lnTo>
                    <a:pt x="1108" y="914"/>
                  </a:lnTo>
                  <a:lnTo>
                    <a:pt x="1106" y="903"/>
                  </a:lnTo>
                  <a:lnTo>
                    <a:pt x="1103" y="889"/>
                  </a:lnTo>
                  <a:lnTo>
                    <a:pt x="1103" y="877"/>
                  </a:lnTo>
                  <a:lnTo>
                    <a:pt x="1099" y="861"/>
                  </a:lnTo>
                  <a:lnTo>
                    <a:pt x="1098" y="844"/>
                  </a:lnTo>
                  <a:lnTo>
                    <a:pt x="1098" y="827"/>
                  </a:lnTo>
                  <a:lnTo>
                    <a:pt x="1098" y="810"/>
                  </a:lnTo>
                  <a:lnTo>
                    <a:pt x="1098" y="792"/>
                  </a:lnTo>
                  <a:lnTo>
                    <a:pt x="1098" y="777"/>
                  </a:lnTo>
                  <a:lnTo>
                    <a:pt x="1098" y="760"/>
                  </a:lnTo>
                  <a:lnTo>
                    <a:pt x="1098" y="745"/>
                  </a:lnTo>
                  <a:lnTo>
                    <a:pt x="1096" y="731"/>
                  </a:lnTo>
                  <a:lnTo>
                    <a:pt x="1096" y="720"/>
                  </a:lnTo>
                  <a:lnTo>
                    <a:pt x="1096" y="706"/>
                  </a:lnTo>
                  <a:lnTo>
                    <a:pt x="1096" y="695"/>
                  </a:lnTo>
                  <a:lnTo>
                    <a:pt x="1096" y="683"/>
                  </a:lnTo>
                  <a:lnTo>
                    <a:pt x="1096" y="671"/>
                  </a:lnTo>
                  <a:lnTo>
                    <a:pt x="1096" y="661"/>
                  </a:lnTo>
                  <a:lnTo>
                    <a:pt x="1096" y="651"/>
                  </a:lnTo>
                  <a:lnTo>
                    <a:pt x="1094" y="639"/>
                  </a:lnTo>
                  <a:lnTo>
                    <a:pt x="1093" y="629"/>
                  </a:lnTo>
                  <a:lnTo>
                    <a:pt x="1091" y="619"/>
                  </a:lnTo>
                  <a:lnTo>
                    <a:pt x="1091" y="611"/>
                  </a:lnTo>
                  <a:lnTo>
                    <a:pt x="1088" y="594"/>
                  </a:lnTo>
                  <a:lnTo>
                    <a:pt x="1086" y="581"/>
                  </a:lnTo>
                  <a:lnTo>
                    <a:pt x="1079" y="569"/>
                  </a:lnTo>
                  <a:lnTo>
                    <a:pt x="1074" y="559"/>
                  </a:lnTo>
                  <a:lnTo>
                    <a:pt x="1066" y="549"/>
                  </a:lnTo>
                  <a:lnTo>
                    <a:pt x="1057" y="539"/>
                  </a:lnTo>
                  <a:lnTo>
                    <a:pt x="1046" y="527"/>
                  </a:lnTo>
                  <a:lnTo>
                    <a:pt x="1034" y="515"/>
                  </a:lnTo>
                  <a:lnTo>
                    <a:pt x="1019" y="503"/>
                  </a:lnTo>
                  <a:lnTo>
                    <a:pt x="1005" y="493"/>
                  </a:lnTo>
                  <a:lnTo>
                    <a:pt x="995" y="487"/>
                  </a:lnTo>
                  <a:lnTo>
                    <a:pt x="987" y="480"/>
                  </a:lnTo>
                  <a:lnTo>
                    <a:pt x="979" y="473"/>
                  </a:lnTo>
                  <a:lnTo>
                    <a:pt x="970" y="468"/>
                  </a:lnTo>
                  <a:lnTo>
                    <a:pt x="960" y="461"/>
                  </a:lnTo>
                  <a:lnTo>
                    <a:pt x="952" y="455"/>
                  </a:lnTo>
                  <a:lnTo>
                    <a:pt x="943" y="448"/>
                  </a:lnTo>
                  <a:lnTo>
                    <a:pt x="935" y="443"/>
                  </a:lnTo>
                  <a:lnTo>
                    <a:pt x="925" y="436"/>
                  </a:lnTo>
                  <a:lnTo>
                    <a:pt x="915" y="430"/>
                  </a:lnTo>
                  <a:lnTo>
                    <a:pt x="905" y="423"/>
                  </a:lnTo>
                  <a:lnTo>
                    <a:pt x="895" y="418"/>
                  </a:lnTo>
                  <a:lnTo>
                    <a:pt x="885" y="411"/>
                  </a:lnTo>
                  <a:lnTo>
                    <a:pt x="875" y="404"/>
                  </a:lnTo>
                  <a:lnTo>
                    <a:pt x="864" y="399"/>
                  </a:lnTo>
                  <a:lnTo>
                    <a:pt x="856" y="394"/>
                  </a:lnTo>
                  <a:lnTo>
                    <a:pt x="844" y="388"/>
                  </a:lnTo>
                  <a:lnTo>
                    <a:pt x="834" y="381"/>
                  </a:lnTo>
                  <a:lnTo>
                    <a:pt x="823" y="374"/>
                  </a:lnTo>
                  <a:lnTo>
                    <a:pt x="812" y="369"/>
                  </a:lnTo>
                  <a:lnTo>
                    <a:pt x="802" y="362"/>
                  </a:lnTo>
                  <a:lnTo>
                    <a:pt x="792" y="357"/>
                  </a:lnTo>
                  <a:lnTo>
                    <a:pt x="782" y="352"/>
                  </a:lnTo>
                  <a:lnTo>
                    <a:pt x="772" y="347"/>
                  </a:lnTo>
                  <a:lnTo>
                    <a:pt x="762" y="341"/>
                  </a:lnTo>
                  <a:lnTo>
                    <a:pt x="752" y="336"/>
                  </a:lnTo>
                  <a:lnTo>
                    <a:pt x="742" y="331"/>
                  </a:lnTo>
                  <a:lnTo>
                    <a:pt x="732" y="326"/>
                  </a:lnTo>
                  <a:lnTo>
                    <a:pt x="722" y="321"/>
                  </a:lnTo>
                  <a:lnTo>
                    <a:pt x="713" y="315"/>
                  </a:lnTo>
                  <a:lnTo>
                    <a:pt x="705" y="310"/>
                  </a:lnTo>
                  <a:lnTo>
                    <a:pt x="697" y="307"/>
                  </a:lnTo>
                  <a:lnTo>
                    <a:pt x="687" y="302"/>
                  </a:lnTo>
                  <a:lnTo>
                    <a:pt x="677" y="297"/>
                  </a:lnTo>
                  <a:lnTo>
                    <a:pt x="668" y="294"/>
                  </a:lnTo>
                  <a:lnTo>
                    <a:pt x="661" y="290"/>
                  </a:lnTo>
                  <a:lnTo>
                    <a:pt x="645" y="282"/>
                  </a:lnTo>
                  <a:lnTo>
                    <a:pt x="631" y="277"/>
                  </a:lnTo>
                  <a:lnTo>
                    <a:pt x="616" y="270"/>
                  </a:lnTo>
                  <a:lnTo>
                    <a:pt x="606" y="265"/>
                  </a:lnTo>
                  <a:lnTo>
                    <a:pt x="594" y="262"/>
                  </a:lnTo>
                  <a:lnTo>
                    <a:pt x="588" y="260"/>
                  </a:lnTo>
                  <a:lnTo>
                    <a:pt x="578" y="257"/>
                  </a:lnTo>
                  <a:lnTo>
                    <a:pt x="569" y="253"/>
                  </a:lnTo>
                  <a:lnTo>
                    <a:pt x="557" y="250"/>
                  </a:lnTo>
                  <a:lnTo>
                    <a:pt x="547" y="248"/>
                  </a:lnTo>
                  <a:lnTo>
                    <a:pt x="534" y="243"/>
                  </a:lnTo>
                  <a:lnTo>
                    <a:pt x="521" y="242"/>
                  </a:lnTo>
                  <a:lnTo>
                    <a:pt x="505" y="237"/>
                  </a:lnTo>
                  <a:lnTo>
                    <a:pt x="490" y="235"/>
                  </a:lnTo>
                  <a:close/>
                </a:path>
              </a:pathLst>
            </a:custGeom>
            <a:solidFill>
              <a:srgbClr val="FFA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6" name="Freeform 138"/>
            <p:cNvSpPr>
              <a:spLocks/>
            </p:cNvSpPr>
            <p:nvPr/>
          </p:nvSpPr>
          <p:spPr bwMode="auto">
            <a:xfrm>
              <a:off x="2882" y="1415"/>
              <a:ext cx="222" cy="211"/>
            </a:xfrm>
            <a:custGeom>
              <a:avLst/>
              <a:gdLst>
                <a:gd name="T0" fmla="*/ 39 w 445"/>
                <a:gd name="T1" fmla="*/ 52 h 423"/>
                <a:gd name="T2" fmla="*/ 35 w 445"/>
                <a:gd name="T3" fmla="*/ 52 h 423"/>
                <a:gd name="T4" fmla="*/ 33 w 445"/>
                <a:gd name="T5" fmla="*/ 52 h 423"/>
                <a:gd name="T6" fmla="*/ 30 w 445"/>
                <a:gd name="T7" fmla="*/ 52 h 423"/>
                <a:gd name="T8" fmla="*/ 27 w 445"/>
                <a:gd name="T9" fmla="*/ 52 h 423"/>
                <a:gd name="T10" fmla="*/ 24 w 445"/>
                <a:gd name="T11" fmla="*/ 51 h 423"/>
                <a:gd name="T12" fmla="*/ 21 w 445"/>
                <a:gd name="T13" fmla="*/ 50 h 423"/>
                <a:gd name="T14" fmla="*/ 18 w 445"/>
                <a:gd name="T15" fmla="*/ 49 h 423"/>
                <a:gd name="T16" fmla="*/ 16 w 445"/>
                <a:gd name="T17" fmla="*/ 48 h 423"/>
                <a:gd name="T18" fmla="*/ 13 w 445"/>
                <a:gd name="T19" fmla="*/ 46 h 423"/>
                <a:gd name="T20" fmla="*/ 10 w 445"/>
                <a:gd name="T21" fmla="*/ 45 h 423"/>
                <a:gd name="T22" fmla="*/ 7 w 445"/>
                <a:gd name="T23" fmla="*/ 44 h 423"/>
                <a:gd name="T24" fmla="*/ 5 w 445"/>
                <a:gd name="T25" fmla="*/ 42 h 423"/>
                <a:gd name="T26" fmla="*/ 3 w 445"/>
                <a:gd name="T27" fmla="*/ 41 h 423"/>
                <a:gd name="T28" fmla="*/ 1 w 445"/>
                <a:gd name="T29" fmla="*/ 40 h 423"/>
                <a:gd name="T30" fmla="*/ 0 w 445"/>
                <a:gd name="T31" fmla="*/ 40 h 423"/>
                <a:gd name="T32" fmla="*/ 0 w 445"/>
                <a:gd name="T33" fmla="*/ 38 h 423"/>
                <a:gd name="T34" fmla="*/ 0 w 445"/>
                <a:gd name="T35" fmla="*/ 35 h 423"/>
                <a:gd name="T36" fmla="*/ 1 w 445"/>
                <a:gd name="T37" fmla="*/ 33 h 423"/>
                <a:gd name="T38" fmla="*/ 1 w 445"/>
                <a:gd name="T39" fmla="*/ 30 h 423"/>
                <a:gd name="T40" fmla="*/ 1 w 445"/>
                <a:gd name="T41" fmla="*/ 27 h 423"/>
                <a:gd name="T42" fmla="*/ 2 w 445"/>
                <a:gd name="T43" fmla="*/ 24 h 423"/>
                <a:gd name="T44" fmla="*/ 3 w 445"/>
                <a:gd name="T45" fmla="*/ 20 h 423"/>
                <a:gd name="T46" fmla="*/ 4 w 445"/>
                <a:gd name="T47" fmla="*/ 16 h 423"/>
                <a:gd name="T48" fmla="*/ 5 w 445"/>
                <a:gd name="T49" fmla="*/ 12 h 423"/>
                <a:gd name="T50" fmla="*/ 6 w 445"/>
                <a:gd name="T51" fmla="*/ 9 h 423"/>
                <a:gd name="T52" fmla="*/ 7 w 445"/>
                <a:gd name="T53" fmla="*/ 6 h 423"/>
                <a:gd name="T54" fmla="*/ 9 w 445"/>
                <a:gd name="T55" fmla="*/ 3 h 423"/>
                <a:gd name="T56" fmla="*/ 11 w 445"/>
                <a:gd name="T57" fmla="*/ 2 h 423"/>
                <a:gd name="T58" fmla="*/ 13 w 445"/>
                <a:gd name="T59" fmla="*/ 1 h 423"/>
                <a:gd name="T60" fmla="*/ 15 w 445"/>
                <a:gd name="T61" fmla="*/ 1 h 423"/>
                <a:gd name="T62" fmla="*/ 18 w 445"/>
                <a:gd name="T63" fmla="*/ 0 h 423"/>
                <a:gd name="T64" fmla="*/ 22 w 445"/>
                <a:gd name="T65" fmla="*/ 0 h 423"/>
                <a:gd name="T66" fmla="*/ 26 w 445"/>
                <a:gd name="T67" fmla="*/ 0 h 423"/>
                <a:gd name="T68" fmla="*/ 30 w 445"/>
                <a:gd name="T69" fmla="*/ 0 h 423"/>
                <a:gd name="T70" fmla="*/ 34 w 445"/>
                <a:gd name="T71" fmla="*/ 0 h 423"/>
                <a:gd name="T72" fmla="*/ 37 w 445"/>
                <a:gd name="T73" fmla="*/ 0 h 423"/>
                <a:gd name="T74" fmla="*/ 40 w 445"/>
                <a:gd name="T75" fmla="*/ 0 h 423"/>
                <a:gd name="T76" fmla="*/ 43 w 445"/>
                <a:gd name="T77" fmla="*/ 0 h 423"/>
                <a:gd name="T78" fmla="*/ 46 w 445"/>
                <a:gd name="T79" fmla="*/ 0 h 423"/>
                <a:gd name="T80" fmla="*/ 48 w 445"/>
                <a:gd name="T81" fmla="*/ 0 h 423"/>
                <a:gd name="T82" fmla="*/ 50 w 445"/>
                <a:gd name="T83" fmla="*/ 0 h 423"/>
                <a:gd name="T84" fmla="*/ 53 w 445"/>
                <a:gd name="T85" fmla="*/ 0 h 423"/>
                <a:gd name="T86" fmla="*/ 55 w 445"/>
                <a:gd name="T87" fmla="*/ 0 h 423"/>
                <a:gd name="T88" fmla="*/ 55 w 445"/>
                <a:gd name="T89" fmla="*/ 3 h 423"/>
                <a:gd name="T90" fmla="*/ 54 w 445"/>
                <a:gd name="T91" fmla="*/ 5 h 423"/>
                <a:gd name="T92" fmla="*/ 54 w 445"/>
                <a:gd name="T93" fmla="*/ 9 h 423"/>
                <a:gd name="T94" fmla="*/ 53 w 445"/>
                <a:gd name="T95" fmla="*/ 12 h 423"/>
                <a:gd name="T96" fmla="*/ 52 w 445"/>
                <a:gd name="T97" fmla="*/ 16 h 423"/>
                <a:gd name="T98" fmla="*/ 52 w 445"/>
                <a:gd name="T99" fmla="*/ 20 h 423"/>
                <a:gd name="T100" fmla="*/ 51 w 445"/>
                <a:gd name="T101" fmla="*/ 24 h 423"/>
                <a:gd name="T102" fmla="*/ 50 w 445"/>
                <a:gd name="T103" fmla="*/ 28 h 423"/>
                <a:gd name="T104" fmla="*/ 49 w 445"/>
                <a:gd name="T105" fmla="*/ 32 h 423"/>
                <a:gd name="T106" fmla="*/ 48 w 445"/>
                <a:gd name="T107" fmla="*/ 36 h 423"/>
                <a:gd name="T108" fmla="*/ 47 w 445"/>
                <a:gd name="T109" fmla="*/ 39 h 423"/>
                <a:gd name="T110" fmla="*/ 46 w 445"/>
                <a:gd name="T111" fmla="*/ 43 h 423"/>
                <a:gd name="T112" fmla="*/ 44 w 445"/>
                <a:gd name="T113" fmla="*/ 46 h 423"/>
                <a:gd name="T114" fmla="*/ 43 w 445"/>
                <a:gd name="T115" fmla="*/ 48 h 423"/>
                <a:gd name="T116" fmla="*/ 41 w 445"/>
                <a:gd name="T117" fmla="*/ 50 h 42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45" h="423">
                  <a:moveTo>
                    <a:pt x="327" y="411"/>
                  </a:moveTo>
                  <a:lnTo>
                    <a:pt x="312" y="416"/>
                  </a:lnTo>
                  <a:lnTo>
                    <a:pt x="296" y="421"/>
                  </a:lnTo>
                  <a:lnTo>
                    <a:pt x="285" y="421"/>
                  </a:lnTo>
                  <a:lnTo>
                    <a:pt x="275" y="423"/>
                  </a:lnTo>
                  <a:lnTo>
                    <a:pt x="265" y="423"/>
                  </a:lnTo>
                  <a:lnTo>
                    <a:pt x="257" y="423"/>
                  </a:lnTo>
                  <a:lnTo>
                    <a:pt x="245" y="421"/>
                  </a:lnTo>
                  <a:lnTo>
                    <a:pt x="233" y="420"/>
                  </a:lnTo>
                  <a:lnTo>
                    <a:pt x="222" y="416"/>
                  </a:lnTo>
                  <a:lnTo>
                    <a:pt x="212" y="415"/>
                  </a:lnTo>
                  <a:lnTo>
                    <a:pt x="198" y="411"/>
                  </a:lnTo>
                  <a:lnTo>
                    <a:pt x="188" y="408"/>
                  </a:lnTo>
                  <a:lnTo>
                    <a:pt x="175" y="405"/>
                  </a:lnTo>
                  <a:lnTo>
                    <a:pt x="165" y="401"/>
                  </a:lnTo>
                  <a:lnTo>
                    <a:pt x="151" y="396"/>
                  </a:lnTo>
                  <a:lnTo>
                    <a:pt x="140" y="391"/>
                  </a:lnTo>
                  <a:lnTo>
                    <a:pt x="128" y="386"/>
                  </a:lnTo>
                  <a:lnTo>
                    <a:pt x="116" y="381"/>
                  </a:lnTo>
                  <a:lnTo>
                    <a:pt x="104" y="374"/>
                  </a:lnTo>
                  <a:lnTo>
                    <a:pt x="93" y="369"/>
                  </a:lnTo>
                  <a:lnTo>
                    <a:pt x="82" y="364"/>
                  </a:lnTo>
                  <a:lnTo>
                    <a:pt x="72" y="359"/>
                  </a:lnTo>
                  <a:lnTo>
                    <a:pt x="61" y="353"/>
                  </a:lnTo>
                  <a:lnTo>
                    <a:pt x="51" y="348"/>
                  </a:lnTo>
                  <a:lnTo>
                    <a:pt x="41" y="343"/>
                  </a:lnTo>
                  <a:lnTo>
                    <a:pt x="34" y="338"/>
                  </a:lnTo>
                  <a:lnTo>
                    <a:pt x="24" y="332"/>
                  </a:lnTo>
                  <a:lnTo>
                    <a:pt x="17" y="327"/>
                  </a:lnTo>
                  <a:lnTo>
                    <a:pt x="10" y="324"/>
                  </a:lnTo>
                  <a:lnTo>
                    <a:pt x="5" y="321"/>
                  </a:lnTo>
                  <a:lnTo>
                    <a:pt x="2" y="321"/>
                  </a:lnTo>
                  <a:lnTo>
                    <a:pt x="0" y="321"/>
                  </a:lnTo>
                  <a:lnTo>
                    <a:pt x="2" y="307"/>
                  </a:lnTo>
                  <a:lnTo>
                    <a:pt x="5" y="296"/>
                  </a:lnTo>
                  <a:lnTo>
                    <a:pt x="7" y="286"/>
                  </a:lnTo>
                  <a:lnTo>
                    <a:pt x="9" y="275"/>
                  </a:lnTo>
                  <a:lnTo>
                    <a:pt x="9" y="269"/>
                  </a:lnTo>
                  <a:lnTo>
                    <a:pt x="12" y="257"/>
                  </a:lnTo>
                  <a:lnTo>
                    <a:pt x="14" y="244"/>
                  </a:lnTo>
                  <a:lnTo>
                    <a:pt x="15" y="239"/>
                  </a:lnTo>
                  <a:lnTo>
                    <a:pt x="15" y="223"/>
                  </a:lnTo>
                  <a:lnTo>
                    <a:pt x="19" y="208"/>
                  </a:lnTo>
                  <a:lnTo>
                    <a:pt x="20" y="193"/>
                  </a:lnTo>
                  <a:lnTo>
                    <a:pt x="24" y="180"/>
                  </a:lnTo>
                  <a:lnTo>
                    <a:pt x="25" y="163"/>
                  </a:lnTo>
                  <a:lnTo>
                    <a:pt x="29" y="148"/>
                  </a:lnTo>
                  <a:lnTo>
                    <a:pt x="32" y="133"/>
                  </a:lnTo>
                  <a:lnTo>
                    <a:pt x="37" y="118"/>
                  </a:lnTo>
                  <a:lnTo>
                    <a:pt x="41" y="103"/>
                  </a:lnTo>
                  <a:lnTo>
                    <a:pt x="44" y="88"/>
                  </a:lnTo>
                  <a:lnTo>
                    <a:pt x="49" y="72"/>
                  </a:lnTo>
                  <a:lnTo>
                    <a:pt x="56" y="62"/>
                  </a:lnTo>
                  <a:lnTo>
                    <a:pt x="61" y="49"/>
                  </a:lnTo>
                  <a:lnTo>
                    <a:pt x="67" y="41"/>
                  </a:lnTo>
                  <a:lnTo>
                    <a:pt x="74" y="31"/>
                  </a:lnTo>
                  <a:lnTo>
                    <a:pt x="84" y="26"/>
                  </a:lnTo>
                  <a:lnTo>
                    <a:pt x="89" y="20"/>
                  </a:lnTo>
                  <a:lnTo>
                    <a:pt x="96" y="17"/>
                  </a:lnTo>
                  <a:lnTo>
                    <a:pt x="104" y="14"/>
                  </a:lnTo>
                  <a:lnTo>
                    <a:pt x="114" y="12"/>
                  </a:lnTo>
                  <a:lnTo>
                    <a:pt x="124" y="9"/>
                  </a:lnTo>
                  <a:lnTo>
                    <a:pt x="138" y="7"/>
                  </a:lnTo>
                  <a:lnTo>
                    <a:pt x="151" y="7"/>
                  </a:lnTo>
                  <a:lnTo>
                    <a:pt x="166" y="7"/>
                  </a:lnTo>
                  <a:lnTo>
                    <a:pt x="180" y="5"/>
                  </a:lnTo>
                  <a:lnTo>
                    <a:pt x="195" y="5"/>
                  </a:lnTo>
                  <a:lnTo>
                    <a:pt x="210" y="5"/>
                  </a:lnTo>
                  <a:lnTo>
                    <a:pt x="227" y="5"/>
                  </a:lnTo>
                  <a:lnTo>
                    <a:pt x="242" y="5"/>
                  </a:lnTo>
                  <a:lnTo>
                    <a:pt x="257" y="5"/>
                  </a:lnTo>
                  <a:lnTo>
                    <a:pt x="272" y="5"/>
                  </a:lnTo>
                  <a:lnTo>
                    <a:pt x="289" y="7"/>
                  </a:lnTo>
                  <a:lnTo>
                    <a:pt x="299" y="7"/>
                  </a:lnTo>
                  <a:lnTo>
                    <a:pt x="312" y="7"/>
                  </a:lnTo>
                  <a:lnTo>
                    <a:pt x="322" y="7"/>
                  </a:lnTo>
                  <a:lnTo>
                    <a:pt x="336" y="7"/>
                  </a:lnTo>
                  <a:lnTo>
                    <a:pt x="346" y="7"/>
                  </a:lnTo>
                  <a:lnTo>
                    <a:pt x="358" y="7"/>
                  </a:lnTo>
                  <a:lnTo>
                    <a:pt x="368" y="7"/>
                  </a:lnTo>
                  <a:lnTo>
                    <a:pt x="379" y="7"/>
                  </a:lnTo>
                  <a:lnTo>
                    <a:pt x="388" y="5"/>
                  </a:lnTo>
                  <a:lnTo>
                    <a:pt x="398" y="5"/>
                  </a:lnTo>
                  <a:lnTo>
                    <a:pt x="406" y="4"/>
                  </a:lnTo>
                  <a:lnTo>
                    <a:pt x="415" y="4"/>
                  </a:lnTo>
                  <a:lnTo>
                    <a:pt x="430" y="2"/>
                  </a:lnTo>
                  <a:lnTo>
                    <a:pt x="445" y="0"/>
                  </a:lnTo>
                  <a:lnTo>
                    <a:pt x="443" y="5"/>
                  </a:lnTo>
                  <a:lnTo>
                    <a:pt x="442" y="15"/>
                  </a:lnTo>
                  <a:lnTo>
                    <a:pt x="440" y="24"/>
                  </a:lnTo>
                  <a:lnTo>
                    <a:pt x="438" y="36"/>
                  </a:lnTo>
                  <a:lnTo>
                    <a:pt x="436" y="46"/>
                  </a:lnTo>
                  <a:lnTo>
                    <a:pt x="435" y="59"/>
                  </a:lnTo>
                  <a:lnTo>
                    <a:pt x="433" y="72"/>
                  </a:lnTo>
                  <a:lnTo>
                    <a:pt x="431" y="88"/>
                  </a:lnTo>
                  <a:lnTo>
                    <a:pt x="428" y="101"/>
                  </a:lnTo>
                  <a:lnTo>
                    <a:pt x="426" y="116"/>
                  </a:lnTo>
                  <a:lnTo>
                    <a:pt x="423" y="131"/>
                  </a:lnTo>
                  <a:lnTo>
                    <a:pt x="421" y="146"/>
                  </a:lnTo>
                  <a:lnTo>
                    <a:pt x="418" y="161"/>
                  </a:lnTo>
                  <a:lnTo>
                    <a:pt x="415" y="178"/>
                  </a:lnTo>
                  <a:lnTo>
                    <a:pt x="411" y="195"/>
                  </a:lnTo>
                  <a:lnTo>
                    <a:pt x="410" y="212"/>
                  </a:lnTo>
                  <a:lnTo>
                    <a:pt x="405" y="227"/>
                  </a:lnTo>
                  <a:lnTo>
                    <a:pt x="401" y="242"/>
                  </a:lnTo>
                  <a:lnTo>
                    <a:pt x="396" y="257"/>
                  </a:lnTo>
                  <a:lnTo>
                    <a:pt x="393" y="274"/>
                  </a:lnTo>
                  <a:lnTo>
                    <a:pt x="388" y="289"/>
                  </a:lnTo>
                  <a:lnTo>
                    <a:pt x="383" y="304"/>
                  </a:lnTo>
                  <a:lnTo>
                    <a:pt x="378" y="317"/>
                  </a:lnTo>
                  <a:lnTo>
                    <a:pt x="374" y="332"/>
                  </a:lnTo>
                  <a:lnTo>
                    <a:pt x="368" y="344"/>
                  </a:lnTo>
                  <a:lnTo>
                    <a:pt x="363" y="356"/>
                  </a:lnTo>
                  <a:lnTo>
                    <a:pt x="358" y="368"/>
                  </a:lnTo>
                  <a:lnTo>
                    <a:pt x="353" y="379"/>
                  </a:lnTo>
                  <a:lnTo>
                    <a:pt x="346" y="388"/>
                  </a:lnTo>
                  <a:lnTo>
                    <a:pt x="339" y="396"/>
                  </a:lnTo>
                  <a:lnTo>
                    <a:pt x="332" y="403"/>
                  </a:lnTo>
                  <a:lnTo>
                    <a:pt x="327" y="411"/>
                  </a:lnTo>
                  <a:close/>
                </a:path>
              </a:pathLst>
            </a:custGeom>
            <a:solidFill>
              <a:srgbClr val="FFA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7" name="Freeform 139"/>
            <p:cNvSpPr>
              <a:spLocks/>
            </p:cNvSpPr>
            <p:nvPr/>
          </p:nvSpPr>
          <p:spPr bwMode="auto">
            <a:xfrm>
              <a:off x="2750" y="1198"/>
              <a:ext cx="361" cy="422"/>
            </a:xfrm>
            <a:custGeom>
              <a:avLst/>
              <a:gdLst>
                <a:gd name="T0" fmla="*/ 2 w 723"/>
                <a:gd name="T1" fmla="*/ 52 h 843"/>
                <a:gd name="T2" fmla="*/ 4 w 723"/>
                <a:gd name="T3" fmla="*/ 47 h 843"/>
                <a:gd name="T4" fmla="*/ 6 w 723"/>
                <a:gd name="T5" fmla="*/ 43 h 843"/>
                <a:gd name="T6" fmla="*/ 9 w 723"/>
                <a:gd name="T7" fmla="*/ 38 h 843"/>
                <a:gd name="T8" fmla="*/ 12 w 723"/>
                <a:gd name="T9" fmla="*/ 33 h 843"/>
                <a:gd name="T10" fmla="*/ 15 w 723"/>
                <a:gd name="T11" fmla="*/ 28 h 843"/>
                <a:gd name="T12" fmla="*/ 19 w 723"/>
                <a:gd name="T13" fmla="*/ 24 h 843"/>
                <a:gd name="T14" fmla="*/ 23 w 723"/>
                <a:gd name="T15" fmla="*/ 19 h 843"/>
                <a:gd name="T16" fmla="*/ 27 w 723"/>
                <a:gd name="T17" fmla="*/ 15 h 843"/>
                <a:gd name="T18" fmla="*/ 31 w 723"/>
                <a:gd name="T19" fmla="*/ 11 h 843"/>
                <a:gd name="T20" fmla="*/ 35 w 723"/>
                <a:gd name="T21" fmla="*/ 8 h 843"/>
                <a:gd name="T22" fmla="*/ 39 w 723"/>
                <a:gd name="T23" fmla="*/ 6 h 843"/>
                <a:gd name="T24" fmla="*/ 46 w 723"/>
                <a:gd name="T25" fmla="*/ 2 h 843"/>
                <a:gd name="T26" fmla="*/ 53 w 723"/>
                <a:gd name="T27" fmla="*/ 0 h 843"/>
                <a:gd name="T28" fmla="*/ 59 w 723"/>
                <a:gd name="T29" fmla="*/ 1 h 843"/>
                <a:gd name="T30" fmla="*/ 65 w 723"/>
                <a:gd name="T31" fmla="*/ 4 h 843"/>
                <a:gd name="T32" fmla="*/ 70 w 723"/>
                <a:gd name="T33" fmla="*/ 7 h 843"/>
                <a:gd name="T34" fmla="*/ 75 w 723"/>
                <a:gd name="T35" fmla="*/ 11 h 843"/>
                <a:gd name="T36" fmla="*/ 79 w 723"/>
                <a:gd name="T37" fmla="*/ 16 h 843"/>
                <a:gd name="T38" fmla="*/ 82 w 723"/>
                <a:gd name="T39" fmla="*/ 22 h 843"/>
                <a:gd name="T40" fmla="*/ 85 w 723"/>
                <a:gd name="T41" fmla="*/ 27 h 843"/>
                <a:gd name="T42" fmla="*/ 87 w 723"/>
                <a:gd name="T43" fmla="*/ 33 h 843"/>
                <a:gd name="T44" fmla="*/ 89 w 723"/>
                <a:gd name="T45" fmla="*/ 40 h 843"/>
                <a:gd name="T46" fmla="*/ 90 w 723"/>
                <a:gd name="T47" fmla="*/ 45 h 843"/>
                <a:gd name="T48" fmla="*/ 89 w 723"/>
                <a:gd name="T49" fmla="*/ 51 h 843"/>
                <a:gd name="T50" fmla="*/ 85 w 723"/>
                <a:gd name="T51" fmla="*/ 52 h 843"/>
                <a:gd name="T52" fmla="*/ 79 w 723"/>
                <a:gd name="T53" fmla="*/ 53 h 843"/>
                <a:gd name="T54" fmla="*/ 73 w 723"/>
                <a:gd name="T55" fmla="*/ 53 h 843"/>
                <a:gd name="T56" fmla="*/ 66 w 723"/>
                <a:gd name="T57" fmla="*/ 52 h 843"/>
                <a:gd name="T58" fmla="*/ 58 w 723"/>
                <a:gd name="T59" fmla="*/ 52 h 843"/>
                <a:gd name="T60" fmla="*/ 51 w 723"/>
                <a:gd name="T61" fmla="*/ 53 h 843"/>
                <a:gd name="T62" fmla="*/ 44 w 723"/>
                <a:gd name="T63" fmla="*/ 54 h 843"/>
                <a:gd name="T64" fmla="*/ 40 w 723"/>
                <a:gd name="T65" fmla="*/ 56 h 843"/>
                <a:gd name="T66" fmla="*/ 36 w 723"/>
                <a:gd name="T67" fmla="*/ 62 h 843"/>
                <a:gd name="T68" fmla="*/ 34 w 723"/>
                <a:gd name="T69" fmla="*/ 70 h 843"/>
                <a:gd name="T70" fmla="*/ 33 w 723"/>
                <a:gd name="T71" fmla="*/ 78 h 843"/>
                <a:gd name="T72" fmla="*/ 31 w 723"/>
                <a:gd name="T73" fmla="*/ 88 h 843"/>
                <a:gd name="T74" fmla="*/ 30 w 723"/>
                <a:gd name="T75" fmla="*/ 93 h 843"/>
                <a:gd name="T76" fmla="*/ 29 w 723"/>
                <a:gd name="T77" fmla="*/ 98 h 843"/>
                <a:gd name="T78" fmla="*/ 27 w 723"/>
                <a:gd name="T79" fmla="*/ 102 h 843"/>
                <a:gd name="T80" fmla="*/ 24 w 723"/>
                <a:gd name="T81" fmla="*/ 105 h 843"/>
                <a:gd name="T82" fmla="*/ 18 w 723"/>
                <a:gd name="T83" fmla="*/ 105 h 843"/>
                <a:gd name="T84" fmla="*/ 14 w 723"/>
                <a:gd name="T85" fmla="*/ 103 h 843"/>
                <a:gd name="T86" fmla="*/ 10 w 723"/>
                <a:gd name="T87" fmla="*/ 99 h 843"/>
                <a:gd name="T88" fmla="*/ 6 w 723"/>
                <a:gd name="T89" fmla="*/ 95 h 843"/>
                <a:gd name="T90" fmla="*/ 4 w 723"/>
                <a:gd name="T91" fmla="*/ 89 h 843"/>
                <a:gd name="T92" fmla="*/ 1 w 723"/>
                <a:gd name="T93" fmla="*/ 83 h 843"/>
                <a:gd name="T94" fmla="*/ 0 w 723"/>
                <a:gd name="T95" fmla="*/ 76 h 843"/>
                <a:gd name="T96" fmla="*/ 0 w 723"/>
                <a:gd name="T97" fmla="*/ 68 h 843"/>
                <a:gd name="T98" fmla="*/ 1 w 723"/>
                <a:gd name="T99" fmla="*/ 60 h 8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23" h="843">
                  <a:moveTo>
                    <a:pt x="17" y="441"/>
                  </a:moveTo>
                  <a:lnTo>
                    <a:pt x="17" y="431"/>
                  </a:lnTo>
                  <a:lnTo>
                    <a:pt x="20" y="422"/>
                  </a:lnTo>
                  <a:lnTo>
                    <a:pt x="22" y="412"/>
                  </a:lnTo>
                  <a:lnTo>
                    <a:pt x="25" y="404"/>
                  </a:lnTo>
                  <a:lnTo>
                    <a:pt x="29" y="394"/>
                  </a:lnTo>
                  <a:lnTo>
                    <a:pt x="32" y="385"/>
                  </a:lnTo>
                  <a:lnTo>
                    <a:pt x="35" y="375"/>
                  </a:lnTo>
                  <a:lnTo>
                    <a:pt x="40" y="367"/>
                  </a:lnTo>
                  <a:lnTo>
                    <a:pt x="44" y="357"/>
                  </a:lnTo>
                  <a:lnTo>
                    <a:pt x="49" y="347"/>
                  </a:lnTo>
                  <a:lnTo>
                    <a:pt x="54" y="337"/>
                  </a:lnTo>
                  <a:lnTo>
                    <a:pt x="59" y="328"/>
                  </a:lnTo>
                  <a:lnTo>
                    <a:pt x="64" y="318"/>
                  </a:lnTo>
                  <a:lnTo>
                    <a:pt x="69" y="308"/>
                  </a:lnTo>
                  <a:lnTo>
                    <a:pt x="76" y="298"/>
                  </a:lnTo>
                  <a:lnTo>
                    <a:pt x="82" y="290"/>
                  </a:lnTo>
                  <a:lnTo>
                    <a:pt x="87" y="280"/>
                  </a:lnTo>
                  <a:lnTo>
                    <a:pt x="92" y="270"/>
                  </a:lnTo>
                  <a:lnTo>
                    <a:pt x="99" y="260"/>
                  </a:lnTo>
                  <a:lnTo>
                    <a:pt x="106" y="251"/>
                  </a:lnTo>
                  <a:lnTo>
                    <a:pt x="113" y="241"/>
                  </a:lnTo>
                  <a:lnTo>
                    <a:pt x="119" y="233"/>
                  </a:lnTo>
                  <a:lnTo>
                    <a:pt x="126" y="223"/>
                  </a:lnTo>
                  <a:lnTo>
                    <a:pt x="134" y="214"/>
                  </a:lnTo>
                  <a:lnTo>
                    <a:pt x="141" y="204"/>
                  </a:lnTo>
                  <a:lnTo>
                    <a:pt x="149" y="196"/>
                  </a:lnTo>
                  <a:lnTo>
                    <a:pt x="156" y="187"/>
                  </a:lnTo>
                  <a:lnTo>
                    <a:pt x="165" y="179"/>
                  </a:lnTo>
                  <a:lnTo>
                    <a:pt x="171" y="169"/>
                  </a:lnTo>
                  <a:lnTo>
                    <a:pt x="181" y="161"/>
                  </a:lnTo>
                  <a:lnTo>
                    <a:pt x="188" y="152"/>
                  </a:lnTo>
                  <a:lnTo>
                    <a:pt x="198" y="146"/>
                  </a:lnTo>
                  <a:lnTo>
                    <a:pt x="205" y="135"/>
                  </a:lnTo>
                  <a:lnTo>
                    <a:pt x="213" y="129"/>
                  </a:lnTo>
                  <a:lnTo>
                    <a:pt x="220" y="119"/>
                  </a:lnTo>
                  <a:lnTo>
                    <a:pt x="228" y="112"/>
                  </a:lnTo>
                  <a:lnTo>
                    <a:pt x="235" y="104"/>
                  </a:lnTo>
                  <a:lnTo>
                    <a:pt x="245" y="97"/>
                  </a:lnTo>
                  <a:lnTo>
                    <a:pt x="252" y="88"/>
                  </a:lnTo>
                  <a:lnTo>
                    <a:pt x="262" y="83"/>
                  </a:lnTo>
                  <a:lnTo>
                    <a:pt x="269" y="77"/>
                  </a:lnTo>
                  <a:lnTo>
                    <a:pt x="277" y="70"/>
                  </a:lnTo>
                  <a:lnTo>
                    <a:pt x="285" y="63"/>
                  </a:lnTo>
                  <a:lnTo>
                    <a:pt x="294" y="58"/>
                  </a:lnTo>
                  <a:lnTo>
                    <a:pt x="300" y="52"/>
                  </a:lnTo>
                  <a:lnTo>
                    <a:pt x="311" y="47"/>
                  </a:lnTo>
                  <a:lnTo>
                    <a:pt x="317" y="42"/>
                  </a:lnTo>
                  <a:lnTo>
                    <a:pt x="327" y="38"/>
                  </a:lnTo>
                  <a:lnTo>
                    <a:pt x="342" y="28"/>
                  </a:lnTo>
                  <a:lnTo>
                    <a:pt x="358" y="20"/>
                  </a:lnTo>
                  <a:lnTo>
                    <a:pt x="373" y="13"/>
                  </a:lnTo>
                  <a:lnTo>
                    <a:pt x="388" y="8"/>
                  </a:lnTo>
                  <a:lnTo>
                    <a:pt x="401" y="3"/>
                  </a:lnTo>
                  <a:lnTo>
                    <a:pt x="415" y="1"/>
                  </a:lnTo>
                  <a:lnTo>
                    <a:pt x="428" y="0"/>
                  </a:lnTo>
                  <a:lnTo>
                    <a:pt x="441" y="1"/>
                  </a:lnTo>
                  <a:lnTo>
                    <a:pt x="453" y="1"/>
                  </a:lnTo>
                  <a:lnTo>
                    <a:pt x="467" y="5"/>
                  </a:lnTo>
                  <a:lnTo>
                    <a:pt x="478" y="6"/>
                  </a:lnTo>
                  <a:lnTo>
                    <a:pt x="492" y="11"/>
                  </a:lnTo>
                  <a:lnTo>
                    <a:pt x="502" y="15"/>
                  </a:lnTo>
                  <a:lnTo>
                    <a:pt x="514" y="20"/>
                  </a:lnTo>
                  <a:lnTo>
                    <a:pt x="525" y="25"/>
                  </a:lnTo>
                  <a:lnTo>
                    <a:pt x="537" y="31"/>
                  </a:lnTo>
                  <a:lnTo>
                    <a:pt x="547" y="36"/>
                  </a:lnTo>
                  <a:lnTo>
                    <a:pt x="557" y="43"/>
                  </a:lnTo>
                  <a:lnTo>
                    <a:pt x="567" y="50"/>
                  </a:lnTo>
                  <a:lnTo>
                    <a:pt x="577" y="60"/>
                  </a:lnTo>
                  <a:lnTo>
                    <a:pt x="586" y="67"/>
                  </a:lnTo>
                  <a:lnTo>
                    <a:pt x="596" y="77"/>
                  </a:lnTo>
                  <a:lnTo>
                    <a:pt x="604" y="87"/>
                  </a:lnTo>
                  <a:lnTo>
                    <a:pt x="614" y="97"/>
                  </a:lnTo>
                  <a:lnTo>
                    <a:pt x="621" y="105"/>
                  </a:lnTo>
                  <a:lnTo>
                    <a:pt x="629" y="115"/>
                  </a:lnTo>
                  <a:lnTo>
                    <a:pt x="636" y="125"/>
                  </a:lnTo>
                  <a:lnTo>
                    <a:pt x="644" y="137"/>
                  </a:lnTo>
                  <a:lnTo>
                    <a:pt x="649" y="147"/>
                  </a:lnTo>
                  <a:lnTo>
                    <a:pt x="658" y="159"/>
                  </a:lnTo>
                  <a:lnTo>
                    <a:pt x="663" y="171"/>
                  </a:lnTo>
                  <a:lnTo>
                    <a:pt x="671" y="182"/>
                  </a:lnTo>
                  <a:lnTo>
                    <a:pt x="676" y="192"/>
                  </a:lnTo>
                  <a:lnTo>
                    <a:pt x="681" y="204"/>
                  </a:lnTo>
                  <a:lnTo>
                    <a:pt x="686" y="216"/>
                  </a:lnTo>
                  <a:lnTo>
                    <a:pt x="691" y="228"/>
                  </a:lnTo>
                  <a:lnTo>
                    <a:pt x="695" y="239"/>
                  </a:lnTo>
                  <a:lnTo>
                    <a:pt x="700" y="251"/>
                  </a:lnTo>
                  <a:lnTo>
                    <a:pt x="703" y="263"/>
                  </a:lnTo>
                  <a:lnTo>
                    <a:pt x="708" y="276"/>
                  </a:lnTo>
                  <a:lnTo>
                    <a:pt x="710" y="290"/>
                  </a:lnTo>
                  <a:lnTo>
                    <a:pt x="713" y="303"/>
                  </a:lnTo>
                  <a:lnTo>
                    <a:pt x="715" y="315"/>
                  </a:lnTo>
                  <a:lnTo>
                    <a:pt x="718" y="328"/>
                  </a:lnTo>
                  <a:lnTo>
                    <a:pt x="720" y="338"/>
                  </a:lnTo>
                  <a:lnTo>
                    <a:pt x="722" y="348"/>
                  </a:lnTo>
                  <a:lnTo>
                    <a:pt x="722" y="359"/>
                  </a:lnTo>
                  <a:lnTo>
                    <a:pt x="723" y="369"/>
                  </a:lnTo>
                  <a:lnTo>
                    <a:pt x="722" y="382"/>
                  </a:lnTo>
                  <a:lnTo>
                    <a:pt x="720" y="394"/>
                  </a:lnTo>
                  <a:lnTo>
                    <a:pt x="718" y="402"/>
                  </a:lnTo>
                  <a:lnTo>
                    <a:pt x="717" y="407"/>
                  </a:lnTo>
                  <a:lnTo>
                    <a:pt x="707" y="411"/>
                  </a:lnTo>
                  <a:lnTo>
                    <a:pt x="691" y="414"/>
                  </a:lnTo>
                  <a:lnTo>
                    <a:pt x="681" y="414"/>
                  </a:lnTo>
                  <a:lnTo>
                    <a:pt x="673" y="416"/>
                  </a:lnTo>
                  <a:lnTo>
                    <a:pt x="663" y="416"/>
                  </a:lnTo>
                  <a:lnTo>
                    <a:pt x="653" y="417"/>
                  </a:lnTo>
                  <a:lnTo>
                    <a:pt x="639" y="417"/>
                  </a:lnTo>
                  <a:lnTo>
                    <a:pt x="628" y="417"/>
                  </a:lnTo>
                  <a:lnTo>
                    <a:pt x="616" y="417"/>
                  </a:lnTo>
                  <a:lnTo>
                    <a:pt x="604" y="417"/>
                  </a:lnTo>
                  <a:lnTo>
                    <a:pt x="591" y="417"/>
                  </a:lnTo>
                  <a:lnTo>
                    <a:pt x="579" y="417"/>
                  </a:lnTo>
                  <a:lnTo>
                    <a:pt x="566" y="417"/>
                  </a:lnTo>
                  <a:lnTo>
                    <a:pt x="554" y="417"/>
                  </a:lnTo>
                  <a:lnTo>
                    <a:pt x="535" y="416"/>
                  </a:lnTo>
                  <a:lnTo>
                    <a:pt x="519" y="416"/>
                  </a:lnTo>
                  <a:lnTo>
                    <a:pt x="500" y="416"/>
                  </a:lnTo>
                  <a:lnTo>
                    <a:pt x="485" y="416"/>
                  </a:lnTo>
                  <a:lnTo>
                    <a:pt x="468" y="416"/>
                  </a:lnTo>
                  <a:lnTo>
                    <a:pt x="451" y="416"/>
                  </a:lnTo>
                  <a:lnTo>
                    <a:pt x="436" y="416"/>
                  </a:lnTo>
                  <a:lnTo>
                    <a:pt x="423" y="417"/>
                  </a:lnTo>
                  <a:lnTo>
                    <a:pt x="408" y="417"/>
                  </a:lnTo>
                  <a:lnTo>
                    <a:pt x="394" y="419"/>
                  </a:lnTo>
                  <a:lnTo>
                    <a:pt x="381" y="421"/>
                  </a:lnTo>
                  <a:lnTo>
                    <a:pt x="371" y="424"/>
                  </a:lnTo>
                  <a:lnTo>
                    <a:pt x="359" y="427"/>
                  </a:lnTo>
                  <a:lnTo>
                    <a:pt x="351" y="431"/>
                  </a:lnTo>
                  <a:lnTo>
                    <a:pt x="341" y="436"/>
                  </a:lnTo>
                  <a:lnTo>
                    <a:pt x="336" y="441"/>
                  </a:lnTo>
                  <a:lnTo>
                    <a:pt x="326" y="447"/>
                  </a:lnTo>
                  <a:lnTo>
                    <a:pt x="317" y="458"/>
                  </a:lnTo>
                  <a:lnTo>
                    <a:pt x="309" y="468"/>
                  </a:lnTo>
                  <a:lnTo>
                    <a:pt x="304" y="481"/>
                  </a:lnTo>
                  <a:lnTo>
                    <a:pt x="295" y="493"/>
                  </a:lnTo>
                  <a:lnTo>
                    <a:pt x="290" y="508"/>
                  </a:lnTo>
                  <a:lnTo>
                    <a:pt x="285" y="523"/>
                  </a:lnTo>
                  <a:lnTo>
                    <a:pt x="282" y="540"/>
                  </a:lnTo>
                  <a:lnTo>
                    <a:pt x="277" y="555"/>
                  </a:lnTo>
                  <a:lnTo>
                    <a:pt x="272" y="570"/>
                  </a:lnTo>
                  <a:lnTo>
                    <a:pt x="269" y="587"/>
                  </a:lnTo>
                  <a:lnTo>
                    <a:pt x="267" y="603"/>
                  </a:lnTo>
                  <a:lnTo>
                    <a:pt x="264" y="620"/>
                  </a:lnTo>
                  <a:lnTo>
                    <a:pt x="262" y="637"/>
                  </a:lnTo>
                  <a:lnTo>
                    <a:pt x="259" y="652"/>
                  </a:lnTo>
                  <a:lnTo>
                    <a:pt x="259" y="669"/>
                  </a:lnTo>
                  <a:lnTo>
                    <a:pt x="254" y="704"/>
                  </a:lnTo>
                  <a:lnTo>
                    <a:pt x="250" y="711"/>
                  </a:lnTo>
                  <a:lnTo>
                    <a:pt x="250" y="719"/>
                  </a:lnTo>
                  <a:lnTo>
                    <a:pt x="247" y="729"/>
                  </a:lnTo>
                  <a:lnTo>
                    <a:pt x="247" y="739"/>
                  </a:lnTo>
                  <a:lnTo>
                    <a:pt x="243" y="749"/>
                  </a:lnTo>
                  <a:lnTo>
                    <a:pt x="240" y="759"/>
                  </a:lnTo>
                  <a:lnTo>
                    <a:pt x="237" y="770"/>
                  </a:lnTo>
                  <a:lnTo>
                    <a:pt x="235" y="780"/>
                  </a:lnTo>
                  <a:lnTo>
                    <a:pt x="230" y="788"/>
                  </a:lnTo>
                  <a:lnTo>
                    <a:pt x="227" y="798"/>
                  </a:lnTo>
                  <a:lnTo>
                    <a:pt x="222" y="806"/>
                  </a:lnTo>
                  <a:lnTo>
                    <a:pt x="218" y="815"/>
                  </a:lnTo>
                  <a:lnTo>
                    <a:pt x="212" y="822"/>
                  </a:lnTo>
                  <a:lnTo>
                    <a:pt x="207" y="830"/>
                  </a:lnTo>
                  <a:lnTo>
                    <a:pt x="200" y="835"/>
                  </a:lnTo>
                  <a:lnTo>
                    <a:pt x="195" y="840"/>
                  </a:lnTo>
                  <a:lnTo>
                    <a:pt x="181" y="843"/>
                  </a:lnTo>
                  <a:lnTo>
                    <a:pt x="168" y="843"/>
                  </a:lnTo>
                  <a:lnTo>
                    <a:pt x="160" y="840"/>
                  </a:lnTo>
                  <a:lnTo>
                    <a:pt x="151" y="838"/>
                  </a:lnTo>
                  <a:lnTo>
                    <a:pt x="143" y="835"/>
                  </a:lnTo>
                  <a:lnTo>
                    <a:pt x="134" y="832"/>
                  </a:lnTo>
                  <a:lnTo>
                    <a:pt x="124" y="825"/>
                  </a:lnTo>
                  <a:lnTo>
                    <a:pt x="116" y="820"/>
                  </a:lnTo>
                  <a:lnTo>
                    <a:pt x="108" y="813"/>
                  </a:lnTo>
                  <a:lnTo>
                    <a:pt x="99" y="806"/>
                  </a:lnTo>
                  <a:lnTo>
                    <a:pt x="91" y="798"/>
                  </a:lnTo>
                  <a:lnTo>
                    <a:pt x="84" y="790"/>
                  </a:lnTo>
                  <a:lnTo>
                    <a:pt x="76" y="781"/>
                  </a:lnTo>
                  <a:lnTo>
                    <a:pt x="69" y="775"/>
                  </a:lnTo>
                  <a:lnTo>
                    <a:pt x="61" y="763"/>
                  </a:lnTo>
                  <a:lnTo>
                    <a:pt x="54" y="753"/>
                  </a:lnTo>
                  <a:lnTo>
                    <a:pt x="49" y="743"/>
                  </a:lnTo>
                  <a:lnTo>
                    <a:pt x="44" y="733"/>
                  </a:lnTo>
                  <a:lnTo>
                    <a:pt x="37" y="721"/>
                  </a:lnTo>
                  <a:lnTo>
                    <a:pt x="32" y="711"/>
                  </a:lnTo>
                  <a:lnTo>
                    <a:pt x="27" y="699"/>
                  </a:lnTo>
                  <a:lnTo>
                    <a:pt x="24" y="687"/>
                  </a:lnTo>
                  <a:lnTo>
                    <a:pt x="19" y="674"/>
                  </a:lnTo>
                  <a:lnTo>
                    <a:pt x="14" y="660"/>
                  </a:lnTo>
                  <a:lnTo>
                    <a:pt x="10" y="645"/>
                  </a:lnTo>
                  <a:lnTo>
                    <a:pt x="9" y="632"/>
                  </a:lnTo>
                  <a:lnTo>
                    <a:pt x="5" y="617"/>
                  </a:lnTo>
                  <a:lnTo>
                    <a:pt x="4" y="602"/>
                  </a:lnTo>
                  <a:lnTo>
                    <a:pt x="2" y="587"/>
                  </a:lnTo>
                  <a:lnTo>
                    <a:pt x="2" y="573"/>
                  </a:lnTo>
                  <a:lnTo>
                    <a:pt x="0" y="556"/>
                  </a:lnTo>
                  <a:lnTo>
                    <a:pt x="0" y="540"/>
                  </a:lnTo>
                  <a:lnTo>
                    <a:pt x="2" y="523"/>
                  </a:lnTo>
                  <a:lnTo>
                    <a:pt x="4" y="508"/>
                  </a:lnTo>
                  <a:lnTo>
                    <a:pt x="5" y="491"/>
                  </a:lnTo>
                  <a:lnTo>
                    <a:pt x="9" y="474"/>
                  </a:lnTo>
                  <a:lnTo>
                    <a:pt x="12" y="458"/>
                  </a:lnTo>
                  <a:lnTo>
                    <a:pt x="17" y="441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8" name="Freeform 140"/>
            <p:cNvSpPr>
              <a:spLocks/>
            </p:cNvSpPr>
            <p:nvPr/>
          </p:nvSpPr>
          <p:spPr bwMode="auto">
            <a:xfrm>
              <a:off x="2775" y="1585"/>
              <a:ext cx="236" cy="202"/>
            </a:xfrm>
            <a:custGeom>
              <a:avLst/>
              <a:gdLst>
                <a:gd name="T0" fmla="*/ 11 w 474"/>
                <a:gd name="T1" fmla="*/ 11 h 404"/>
                <a:gd name="T2" fmla="*/ 13 w 474"/>
                <a:gd name="T3" fmla="*/ 12 h 404"/>
                <a:gd name="T4" fmla="*/ 17 w 474"/>
                <a:gd name="T5" fmla="*/ 12 h 404"/>
                <a:gd name="T6" fmla="*/ 20 w 474"/>
                <a:gd name="T7" fmla="*/ 10 h 404"/>
                <a:gd name="T8" fmla="*/ 22 w 474"/>
                <a:gd name="T9" fmla="*/ 8 h 404"/>
                <a:gd name="T10" fmla="*/ 24 w 474"/>
                <a:gd name="T11" fmla="*/ 5 h 404"/>
                <a:gd name="T12" fmla="*/ 25 w 474"/>
                <a:gd name="T13" fmla="*/ 2 h 404"/>
                <a:gd name="T14" fmla="*/ 26 w 474"/>
                <a:gd name="T15" fmla="*/ 1 h 404"/>
                <a:gd name="T16" fmla="*/ 29 w 474"/>
                <a:gd name="T17" fmla="*/ 2 h 404"/>
                <a:gd name="T18" fmla="*/ 32 w 474"/>
                <a:gd name="T19" fmla="*/ 4 h 404"/>
                <a:gd name="T20" fmla="*/ 35 w 474"/>
                <a:gd name="T21" fmla="*/ 5 h 404"/>
                <a:gd name="T22" fmla="*/ 37 w 474"/>
                <a:gd name="T23" fmla="*/ 7 h 404"/>
                <a:gd name="T24" fmla="*/ 39 w 474"/>
                <a:gd name="T25" fmla="*/ 8 h 404"/>
                <a:gd name="T26" fmla="*/ 42 w 474"/>
                <a:gd name="T27" fmla="*/ 9 h 404"/>
                <a:gd name="T28" fmla="*/ 44 w 474"/>
                <a:gd name="T29" fmla="*/ 10 h 404"/>
                <a:gd name="T30" fmla="*/ 47 w 474"/>
                <a:gd name="T31" fmla="*/ 10 h 404"/>
                <a:gd name="T32" fmla="*/ 50 w 474"/>
                <a:gd name="T33" fmla="*/ 11 h 404"/>
                <a:gd name="T34" fmla="*/ 52 w 474"/>
                <a:gd name="T35" fmla="*/ 12 h 404"/>
                <a:gd name="T36" fmla="*/ 55 w 474"/>
                <a:gd name="T37" fmla="*/ 13 h 404"/>
                <a:gd name="T38" fmla="*/ 57 w 474"/>
                <a:gd name="T39" fmla="*/ 13 h 404"/>
                <a:gd name="T40" fmla="*/ 58 w 474"/>
                <a:gd name="T41" fmla="*/ 14 h 404"/>
                <a:gd name="T42" fmla="*/ 58 w 474"/>
                <a:gd name="T43" fmla="*/ 14 h 404"/>
                <a:gd name="T44" fmla="*/ 57 w 474"/>
                <a:gd name="T45" fmla="*/ 16 h 404"/>
                <a:gd name="T46" fmla="*/ 57 w 474"/>
                <a:gd name="T47" fmla="*/ 20 h 404"/>
                <a:gd name="T48" fmla="*/ 56 w 474"/>
                <a:gd name="T49" fmla="*/ 23 h 404"/>
                <a:gd name="T50" fmla="*/ 55 w 474"/>
                <a:gd name="T51" fmla="*/ 25 h 404"/>
                <a:gd name="T52" fmla="*/ 55 w 474"/>
                <a:gd name="T53" fmla="*/ 28 h 404"/>
                <a:gd name="T54" fmla="*/ 54 w 474"/>
                <a:gd name="T55" fmla="*/ 31 h 404"/>
                <a:gd name="T56" fmla="*/ 54 w 474"/>
                <a:gd name="T57" fmla="*/ 34 h 404"/>
                <a:gd name="T58" fmla="*/ 54 w 474"/>
                <a:gd name="T59" fmla="*/ 37 h 404"/>
                <a:gd name="T60" fmla="*/ 53 w 474"/>
                <a:gd name="T61" fmla="*/ 40 h 404"/>
                <a:gd name="T62" fmla="*/ 53 w 474"/>
                <a:gd name="T63" fmla="*/ 43 h 404"/>
                <a:gd name="T64" fmla="*/ 53 w 474"/>
                <a:gd name="T65" fmla="*/ 46 h 404"/>
                <a:gd name="T66" fmla="*/ 54 w 474"/>
                <a:gd name="T67" fmla="*/ 49 h 404"/>
                <a:gd name="T68" fmla="*/ 52 w 474"/>
                <a:gd name="T69" fmla="*/ 51 h 404"/>
                <a:gd name="T70" fmla="*/ 49 w 474"/>
                <a:gd name="T71" fmla="*/ 51 h 404"/>
                <a:gd name="T72" fmla="*/ 45 w 474"/>
                <a:gd name="T73" fmla="*/ 50 h 404"/>
                <a:gd name="T74" fmla="*/ 41 w 474"/>
                <a:gd name="T75" fmla="*/ 49 h 404"/>
                <a:gd name="T76" fmla="*/ 37 w 474"/>
                <a:gd name="T77" fmla="*/ 48 h 404"/>
                <a:gd name="T78" fmla="*/ 33 w 474"/>
                <a:gd name="T79" fmla="*/ 47 h 404"/>
                <a:gd name="T80" fmla="*/ 29 w 474"/>
                <a:gd name="T81" fmla="*/ 45 h 404"/>
                <a:gd name="T82" fmla="*/ 25 w 474"/>
                <a:gd name="T83" fmla="*/ 44 h 404"/>
                <a:gd name="T84" fmla="*/ 21 w 474"/>
                <a:gd name="T85" fmla="*/ 42 h 404"/>
                <a:gd name="T86" fmla="*/ 18 w 474"/>
                <a:gd name="T87" fmla="*/ 40 h 404"/>
                <a:gd name="T88" fmla="*/ 14 w 474"/>
                <a:gd name="T89" fmla="*/ 38 h 404"/>
                <a:gd name="T90" fmla="*/ 11 w 474"/>
                <a:gd name="T91" fmla="*/ 36 h 404"/>
                <a:gd name="T92" fmla="*/ 8 w 474"/>
                <a:gd name="T93" fmla="*/ 34 h 404"/>
                <a:gd name="T94" fmla="*/ 5 w 474"/>
                <a:gd name="T95" fmla="*/ 32 h 404"/>
                <a:gd name="T96" fmla="*/ 3 w 474"/>
                <a:gd name="T97" fmla="*/ 31 h 404"/>
                <a:gd name="T98" fmla="*/ 0 w 474"/>
                <a:gd name="T99" fmla="*/ 29 h 404"/>
                <a:gd name="T100" fmla="*/ 10 w 474"/>
                <a:gd name="T101" fmla="*/ 11 h 40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4" h="404">
                  <a:moveTo>
                    <a:pt x="84" y="82"/>
                  </a:moveTo>
                  <a:lnTo>
                    <a:pt x="93" y="84"/>
                  </a:lnTo>
                  <a:lnTo>
                    <a:pt x="103" y="87"/>
                  </a:lnTo>
                  <a:lnTo>
                    <a:pt x="111" y="89"/>
                  </a:lnTo>
                  <a:lnTo>
                    <a:pt x="121" y="92"/>
                  </a:lnTo>
                  <a:lnTo>
                    <a:pt x="138" y="90"/>
                  </a:lnTo>
                  <a:lnTo>
                    <a:pt x="155" y="87"/>
                  </a:lnTo>
                  <a:lnTo>
                    <a:pt x="163" y="79"/>
                  </a:lnTo>
                  <a:lnTo>
                    <a:pt x="173" y="70"/>
                  </a:lnTo>
                  <a:lnTo>
                    <a:pt x="180" y="60"/>
                  </a:lnTo>
                  <a:lnTo>
                    <a:pt x="188" y="50"/>
                  </a:lnTo>
                  <a:lnTo>
                    <a:pt x="193" y="37"/>
                  </a:lnTo>
                  <a:lnTo>
                    <a:pt x="200" y="25"/>
                  </a:lnTo>
                  <a:lnTo>
                    <a:pt x="205" y="12"/>
                  </a:lnTo>
                  <a:lnTo>
                    <a:pt x="210" y="0"/>
                  </a:lnTo>
                  <a:lnTo>
                    <a:pt x="214" y="2"/>
                  </a:lnTo>
                  <a:lnTo>
                    <a:pt x="222" y="7"/>
                  </a:lnTo>
                  <a:lnTo>
                    <a:pt x="232" y="12"/>
                  </a:lnTo>
                  <a:lnTo>
                    <a:pt x="245" y="20"/>
                  </a:lnTo>
                  <a:lnTo>
                    <a:pt x="259" y="27"/>
                  </a:lnTo>
                  <a:lnTo>
                    <a:pt x="274" y="35"/>
                  </a:lnTo>
                  <a:lnTo>
                    <a:pt x="282" y="38"/>
                  </a:lnTo>
                  <a:lnTo>
                    <a:pt x="291" y="43"/>
                  </a:lnTo>
                  <a:lnTo>
                    <a:pt x="301" y="49"/>
                  </a:lnTo>
                  <a:lnTo>
                    <a:pt x="311" y="54"/>
                  </a:lnTo>
                  <a:lnTo>
                    <a:pt x="319" y="57"/>
                  </a:lnTo>
                  <a:lnTo>
                    <a:pt x="329" y="62"/>
                  </a:lnTo>
                  <a:lnTo>
                    <a:pt x="339" y="65"/>
                  </a:lnTo>
                  <a:lnTo>
                    <a:pt x="349" y="70"/>
                  </a:lnTo>
                  <a:lnTo>
                    <a:pt x="360" y="74"/>
                  </a:lnTo>
                  <a:lnTo>
                    <a:pt x="370" y="77"/>
                  </a:lnTo>
                  <a:lnTo>
                    <a:pt x="380" y="80"/>
                  </a:lnTo>
                  <a:lnTo>
                    <a:pt x="391" y="85"/>
                  </a:lnTo>
                  <a:lnTo>
                    <a:pt x="401" y="87"/>
                  </a:lnTo>
                  <a:lnTo>
                    <a:pt x="412" y="90"/>
                  </a:lnTo>
                  <a:lnTo>
                    <a:pt x="422" y="94"/>
                  </a:lnTo>
                  <a:lnTo>
                    <a:pt x="432" y="97"/>
                  </a:lnTo>
                  <a:lnTo>
                    <a:pt x="442" y="99"/>
                  </a:lnTo>
                  <a:lnTo>
                    <a:pt x="452" y="101"/>
                  </a:lnTo>
                  <a:lnTo>
                    <a:pt x="462" y="102"/>
                  </a:lnTo>
                  <a:lnTo>
                    <a:pt x="474" y="106"/>
                  </a:lnTo>
                  <a:lnTo>
                    <a:pt x="472" y="106"/>
                  </a:lnTo>
                  <a:lnTo>
                    <a:pt x="472" y="109"/>
                  </a:lnTo>
                  <a:lnTo>
                    <a:pt x="469" y="111"/>
                  </a:lnTo>
                  <a:lnTo>
                    <a:pt x="467" y="117"/>
                  </a:lnTo>
                  <a:lnTo>
                    <a:pt x="464" y="126"/>
                  </a:lnTo>
                  <a:lnTo>
                    <a:pt x="462" y="139"/>
                  </a:lnTo>
                  <a:lnTo>
                    <a:pt x="457" y="153"/>
                  </a:lnTo>
                  <a:lnTo>
                    <a:pt x="453" y="171"/>
                  </a:lnTo>
                  <a:lnTo>
                    <a:pt x="450" y="179"/>
                  </a:lnTo>
                  <a:lnTo>
                    <a:pt x="448" y="189"/>
                  </a:lnTo>
                  <a:lnTo>
                    <a:pt x="445" y="199"/>
                  </a:lnTo>
                  <a:lnTo>
                    <a:pt x="445" y="211"/>
                  </a:lnTo>
                  <a:lnTo>
                    <a:pt x="442" y="221"/>
                  </a:lnTo>
                  <a:lnTo>
                    <a:pt x="440" y="231"/>
                  </a:lnTo>
                  <a:lnTo>
                    <a:pt x="438" y="243"/>
                  </a:lnTo>
                  <a:lnTo>
                    <a:pt x="437" y="257"/>
                  </a:lnTo>
                  <a:lnTo>
                    <a:pt x="435" y="267"/>
                  </a:lnTo>
                  <a:lnTo>
                    <a:pt x="433" y="280"/>
                  </a:lnTo>
                  <a:lnTo>
                    <a:pt x="433" y="292"/>
                  </a:lnTo>
                  <a:lnTo>
                    <a:pt x="433" y="305"/>
                  </a:lnTo>
                  <a:lnTo>
                    <a:pt x="432" y="317"/>
                  </a:lnTo>
                  <a:lnTo>
                    <a:pt x="432" y="329"/>
                  </a:lnTo>
                  <a:lnTo>
                    <a:pt x="432" y="340"/>
                  </a:lnTo>
                  <a:lnTo>
                    <a:pt x="432" y="354"/>
                  </a:lnTo>
                  <a:lnTo>
                    <a:pt x="432" y="366"/>
                  </a:lnTo>
                  <a:lnTo>
                    <a:pt x="433" y="379"/>
                  </a:lnTo>
                  <a:lnTo>
                    <a:pt x="435" y="391"/>
                  </a:lnTo>
                  <a:lnTo>
                    <a:pt x="438" y="404"/>
                  </a:lnTo>
                  <a:lnTo>
                    <a:pt x="423" y="402"/>
                  </a:lnTo>
                  <a:lnTo>
                    <a:pt x="408" y="402"/>
                  </a:lnTo>
                  <a:lnTo>
                    <a:pt x="393" y="401"/>
                  </a:lnTo>
                  <a:lnTo>
                    <a:pt x="378" y="401"/>
                  </a:lnTo>
                  <a:lnTo>
                    <a:pt x="361" y="397"/>
                  </a:lnTo>
                  <a:lnTo>
                    <a:pt x="346" y="394"/>
                  </a:lnTo>
                  <a:lnTo>
                    <a:pt x="329" y="391"/>
                  </a:lnTo>
                  <a:lnTo>
                    <a:pt x="314" y="387"/>
                  </a:lnTo>
                  <a:lnTo>
                    <a:pt x="297" y="381"/>
                  </a:lnTo>
                  <a:lnTo>
                    <a:pt x="282" y="376"/>
                  </a:lnTo>
                  <a:lnTo>
                    <a:pt x="266" y="371"/>
                  </a:lnTo>
                  <a:lnTo>
                    <a:pt x="250" y="366"/>
                  </a:lnTo>
                  <a:lnTo>
                    <a:pt x="235" y="359"/>
                  </a:lnTo>
                  <a:lnTo>
                    <a:pt x="220" y="352"/>
                  </a:lnTo>
                  <a:lnTo>
                    <a:pt x="205" y="345"/>
                  </a:lnTo>
                  <a:lnTo>
                    <a:pt x="190" y="340"/>
                  </a:lnTo>
                  <a:lnTo>
                    <a:pt x="175" y="332"/>
                  </a:lnTo>
                  <a:lnTo>
                    <a:pt x="160" y="324"/>
                  </a:lnTo>
                  <a:lnTo>
                    <a:pt x="145" y="315"/>
                  </a:lnTo>
                  <a:lnTo>
                    <a:pt x="131" y="309"/>
                  </a:lnTo>
                  <a:lnTo>
                    <a:pt x="116" y="300"/>
                  </a:lnTo>
                  <a:lnTo>
                    <a:pt x="103" y="293"/>
                  </a:lnTo>
                  <a:lnTo>
                    <a:pt x="89" y="285"/>
                  </a:lnTo>
                  <a:lnTo>
                    <a:pt x="79" y="278"/>
                  </a:lnTo>
                  <a:lnTo>
                    <a:pt x="66" y="270"/>
                  </a:lnTo>
                  <a:lnTo>
                    <a:pt x="54" y="263"/>
                  </a:lnTo>
                  <a:lnTo>
                    <a:pt x="44" y="255"/>
                  </a:lnTo>
                  <a:lnTo>
                    <a:pt x="34" y="250"/>
                  </a:lnTo>
                  <a:lnTo>
                    <a:pt x="24" y="241"/>
                  </a:lnTo>
                  <a:lnTo>
                    <a:pt x="14" y="236"/>
                  </a:lnTo>
                  <a:lnTo>
                    <a:pt x="6" y="231"/>
                  </a:lnTo>
                  <a:lnTo>
                    <a:pt x="0" y="226"/>
                  </a:lnTo>
                  <a:lnTo>
                    <a:pt x="84" y="82"/>
                  </a:lnTo>
                  <a:close/>
                </a:path>
              </a:pathLst>
            </a:custGeom>
            <a:solidFill>
              <a:srgbClr val="FFA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79" name="Freeform 141"/>
            <p:cNvSpPr>
              <a:spLocks/>
            </p:cNvSpPr>
            <p:nvPr/>
          </p:nvSpPr>
          <p:spPr bwMode="auto">
            <a:xfrm>
              <a:off x="2454" y="1676"/>
              <a:ext cx="346" cy="639"/>
            </a:xfrm>
            <a:custGeom>
              <a:avLst/>
              <a:gdLst>
                <a:gd name="T0" fmla="*/ 27 w 691"/>
                <a:gd name="T1" fmla="*/ 17 h 1278"/>
                <a:gd name="T2" fmla="*/ 35 w 691"/>
                <a:gd name="T3" fmla="*/ 9 h 1278"/>
                <a:gd name="T4" fmla="*/ 42 w 691"/>
                <a:gd name="T5" fmla="*/ 5 h 1278"/>
                <a:gd name="T6" fmla="*/ 48 w 691"/>
                <a:gd name="T7" fmla="*/ 2 h 1278"/>
                <a:gd name="T8" fmla="*/ 54 w 691"/>
                <a:gd name="T9" fmla="*/ 1 h 1278"/>
                <a:gd name="T10" fmla="*/ 60 w 691"/>
                <a:gd name="T11" fmla="*/ 0 h 1278"/>
                <a:gd name="T12" fmla="*/ 67 w 691"/>
                <a:gd name="T13" fmla="*/ 1 h 1278"/>
                <a:gd name="T14" fmla="*/ 73 w 691"/>
                <a:gd name="T15" fmla="*/ 4 h 1278"/>
                <a:gd name="T16" fmla="*/ 78 w 691"/>
                <a:gd name="T17" fmla="*/ 11 h 1278"/>
                <a:gd name="T18" fmla="*/ 78 w 691"/>
                <a:gd name="T19" fmla="*/ 20 h 1278"/>
                <a:gd name="T20" fmla="*/ 78 w 691"/>
                <a:gd name="T21" fmla="*/ 31 h 1278"/>
                <a:gd name="T22" fmla="*/ 78 w 691"/>
                <a:gd name="T23" fmla="*/ 40 h 1278"/>
                <a:gd name="T24" fmla="*/ 79 w 691"/>
                <a:gd name="T25" fmla="*/ 47 h 1278"/>
                <a:gd name="T26" fmla="*/ 79 w 691"/>
                <a:gd name="T27" fmla="*/ 56 h 1278"/>
                <a:gd name="T28" fmla="*/ 79 w 691"/>
                <a:gd name="T29" fmla="*/ 62 h 1278"/>
                <a:gd name="T30" fmla="*/ 78 w 691"/>
                <a:gd name="T31" fmla="*/ 69 h 1278"/>
                <a:gd name="T32" fmla="*/ 78 w 691"/>
                <a:gd name="T33" fmla="*/ 76 h 1278"/>
                <a:gd name="T34" fmla="*/ 77 w 691"/>
                <a:gd name="T35" fmla="*/ 83 h 1278"/>
                <a:gd name="T36" fmla="*/ 76 w 691"/>
                <a:gd name="T37" fmla="*/ 89 h 1278"/>
                <a:gd name="T38" fmla="*/ 74 w 691"/>
                <a:gd name="T39" fmla="*/ 97 h 1278"/>
                <a:gd name="T40" fmla="*/ 75 w 691"/>
                <a:gd name="T41" fmla="*/ 106 h 1278"/>
                <a:gd name="T42" fmla="*/ 77 w 691"/>
                <a:gd name="T43" fmla="*/ 115 h 1278"/>
                <a:gd name="T44" fmla="*/ 80 w 691"/>
                <a:gd name="T45" fmla="*/ 126 h 1278"/>
                <a:gd name="T46" fmla="*/ 82 w 691"/>
                <a:gd name="T47" fmla="*/ 135 h 1278"/>
                <a:gd name="T48" fmla="*/ 85 w 691"/>
                <a:gd name="T49" fmla="*/ 143 h 1278"/>
                <a:gd name="T50" fmla="*/ 86 w 691"/>
                <a:gd name="T51" fmla="*/ 150 h 1278"/>
                <a:gd name="T52" fmla="*/ 86 w 691"/>
                <a:gd name="T53" fmla="*/ 156 h 1278"/>
                <a:gd name="T54" fmla="*/ 80 w 691"/>
                <a:gd name="T55" fmla="*/ 157 h 1278"/>
                <a:gd name="T56" fmla="*/ 75 w 691"/>
                <a:gd name="T57" fmla="*/ 158 h 1278"/>
                <a:gd name="T58" fmla="*/ 68 w 691"/>
                <a:gd name="T59" fmla="*/ 158 h 1278"/>
                <a:gd name="T60" fmla="*/ 61 w 691"/>
                <a:gd name="T61" fmla="*/ 158 h 1278"/>
                <a:gd name="T62" fmla="*/ 53 w 691"/>
                <a:gd name="T63" fmla="*/ 158 h 1278"/>
                <a:gd name="T64" fmla="*/ 46 w 691"/>
                <a:gd name="T65" fmla="*/ 158 h 1278"/>
                <a:gd name="T66" fmla="*/ 39 w 691"/>
                <a:gd name="T67" fmla="*/ 158 h 1278"/>
                <a:gd name="T68" fmla="*/ 33 w 691"/>
                <a:gd name="T69" fmla="*/ 158 h 1278"/>
                <a:gd name="T70" fmla="*/ 27 w 691"/>
                <a:gd name="T71" fmla="*/ 158 h 1278"/>
                <a:gd name="T72" fmla="*/ 20 w 691"/>
                <a:gd name="T73" fmla="*/ 158 h 1278"/>
                <a:gd name="T74" fmla="*/ 12 w 691"/>
                <a:gd name="T75" fmla="*/ 160 h 1278"/>
                <a:gd name="T76" fmla="*/ 5 w 691"/>
                <a:gd name="T77" fmla="*/ 160 h 1278"/>
                <a:gd name="T78" fmla="*/ 2 w 691"/>
                <a:gd name="T79" fmla="*/ 153 h 1278"/>
                <a:gd name="T80" fmla="*/ 1 w 691"/>
                <a:gd name="T81" fmla="*/ 147 h 1278"/>
                <a:gd name="T82" fmla="*/ 0 w 691"/>
                <a:gd name="T83" fmla="*/ 138 h 1278"/>
                <a:gd name="T84" fmla="*/ 1 w 691"/>
                <a:gd name="T85" fmla="*/ 131 h 1278"/>
                <a:gd name="T86" fmla="*/ 1 w 691"/>
                <a:gd name="T87" fmla="*/ 123 h 1278"/>
                <a:gd name="T88" fmla="*/ 2 w 691"/>
                <a:gd name="T89" fmla="*/ 113 h 1278"/>
                <a:gd name="T90" fmla="*/ 4 w 691"/>
                <a:gd name="T91" fmla="*/ 103 h 1278"/>
                <a:gd name="T92" fmla="*/ 6 w 691"/>
                <a:gd name="T93" fmla="*/ 91 h 1278"/>
                <a:gd name="T94" fmla="*/ 8 w 691"/>
                <a:gd name="T95" fmla="*/ 79 h 1278"/>
                <a:gd name="T96" fmla="*/ 10 w 691"/>
                <a:gd name="T97" fmla="*/ 67 h 1278"/>
                <a:gd name="T98" fmla="*/ 13 w 691"/>
                <a:gd name="T99" fmla="*/ 56 h 1278"/>
                <a:gd name="T100" fmla="*/ 16 w 691"/>
                <a:gd name="T101" fmla="*/ 45 h 1278"/>
                <a:gd name="T102" fmla="*/ 19 w 691"/>
                <a:gd name="T103" fmla="*/ 35 h 1278"/>
                <a:gd name="T104" fmla="*/ 22 w 691"/>
                <a:gd name="T105" fmla="*/ 27 h 1278"/>
                <a:gd name="T106" fmla="*/ 25 w 691"/>
                <a:gd name="T107" fmla="*/ 22 h 12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91" h="1278">
                  <a:moveTo>
                    <a:pt x="196" y="169"/>
                  </a:moveTo>
                  <a:lnTo>
                    <a:pt x="201" y="159"/>
                  </a:lnTo>
                  <a:lnTo>
                    <a:pt x="206" y="151"/>
                  </a:lnTo>
                  <a:lnTo>
                    <a:pt x="211" y="142"/>
                  </a:lnTo>
                  <a:lnTo>
                    <a:pt x="216" y="136"/>
                  </a:lnTo>
                  <a:lnTo>
                    <a:pt x="228" y="120"/>
                  </a:lnTo>
                  <a:lnTo>
                    <a:pt x="241" y="105"/>
                  </a:lnTo>
                  <a:lnTo>
                    <a:pt x="255" y="90"/>
                  </a:lnTo>
                  <a:lnTo>
                    <a:pt x="270" y="79"/>
                  </a:lnTo>
                  <a:lnTo>
                    <a:pt x="276" y="72"/>
                  </a:lnTo>
                  <a:lnTo>
                    <a:pt x="285" y="67"/>
                  </a:lnTo>
                  <a:lnTo>
                    <a:pt x="292" y="62"/>
                  </a:lnTo>
                  <a:lnTo>
                    <a:pt x="302" y="57"/>
                  </a:lnTo>
                  <a:lnTo>
                    <a:pt x="317" y="45"/>
                  </a:lnTo>
                  <a:lnTo>
                    <a:pt x="333" y="37"/>
                  </a:lnTo>
                  <a:lnTo>
                    <a:pt x="342" y="32"/>
                  </a:lnTo>
                  <a:lnTo>
                    <a:pt x="350" y="27"/>
                  </a:lnTo>
                  <a:lnTo>
                    <a:pt x="359" y="23"/>
                  </a:lnTo>
                  <a:lnTo>
                    <a:pt x="369" y="22"/>
                  </a:lnTo>
                  <a:lnTo>
                    <a:pt x="377" y="16"/>
                  </a:lnTo>
                  <a:lnTo>
                    <a:pt x="387" y="13"/>
                  </a:lnTo>
                  <a:lnTo>
                    <a:pt x="396" y="10"/>
                  </a:lnTo>
                  <a:lnTo>
                    <a:pt x="406" y="10"/>
                  </a:lnTo>
                  <a:lnTo>
                    <a:pt x="416" y="6"/>
                  </a:lnTo>
                  <a:lnTo>
                    <a:pt x="426" y="5"/>
                  </a:lnTo>
                  <a:lnTo>
                    <a:pt x="436" y="3"/>
                  </a:lnTo>
                  <a:lnTo>
                    <a:pt x="446" y="3"/>
                  </a:lnTo>
                  <a:lnTo>
                    <a:pt x="456" y="0"/>
                  </a:lnTo>
                  <a:lnTo>
                    <a:pt x="468" y="0"/>
                  </a:lnTo>
                  <a:lnTo>
                    <a:pt x="479" y="0"/>
                  </a:lnTo>
                  <a:lnTo>
                    <a:pt x="491" y="0"/>
                  </a:lnTo>
                  <a:lnTo>
                    <a:pt x="501" y="0"/>
                  </a:lnTo>
                  <a:lnTo>
                    <a:pt x="511" y="0"/>
                  </a:lnTo>
                  <a:lnTo>
                    <a:pt x="521" y="1"/>
                  </a:lnTo>
                  <a:lnTo>
                    <a:pt x="533" y="5"/>
                  </a:lnTo>
                  <a:lnTo>
                    <a:pt x="542" y="6"/>
                  </a:lnTo>
                  <a:lnTo>
                    <a:pt x="552" y="10"/>
                  </a:lnTo>
                  <a:lnTo>
                    <a:pt x="560" y="13"/>
                  </a:lnTo>
                  <a:lnTo>
                    <a:pt x="568" y="18"/>
                  </a:lnTo>
                  <a:lnTo>
                    <a:pt x="583" y="27"/>
                  </a:lnTo>
                  <a:lnTo>
                    <a:pt x="597" y="38"/>
                  </a:lnTo>
                  <a:lnTo>
                    <a:pt x="602" y="47"/>
                  </a:lnTo>
                  <a:lnTo>
                    <a:pt x="609" y="57"/>
                  </a:lnTo>
                  <a:lnTo>
                    <a:pt x="614" y="68"/>
                  </a:lnTo>
                  <a:lnTo>
                    <a:pt x="619" y="82"/>
                  </a:lnTo>
                  <a:lnTo>
                    <a:pt x="620" y="94"/>
                  </a:lnTo>
                  <a:lnTo>
                    <a:pt x="624" y="109"/>
                  </a:lnTo>
                  <a:lnTo>
                    <a:pt x="624" y="124"/>
                  </a:lnTo>
                  <a:lnTo>
                    <a:pt x="625" y="141"/>
                  </a:lnTo>
                  <a:lnTo>
                    <a:pt x="624" y="156"/>
                  </a:lnTo>
                  <a:lnTo>
                    <a:pt x="624" y="172"/>
                  </a:lnTo>
                  <a:lnTo>
                    <a:pt x="622" y="189"/>
                  </a:lnTo>
                  <a:lnTo>
                    <a:pt x="622" y="206"/>
                  </a:lnTo>
                  <a:lnTo>
                    <a:pt x="620" y="223"/>
                  </a:lnTo>
                  <a:lnTo>
                    <a:pt x="620" y="241"/>
                  </a:lnTo>
                  <a:lnTo>
                    <a:pt x="620" y="258"/>
                  </a:lnTo>
                  <a:lnTo>
                    <a:pt x="620" y="276"/>
                  </a:lnTo>
                  <a:lnTo>
                    <a:pt x="620" y="288"/>
                  </a:lnTo>
                  <a:lnTo>
                    <a:pt x="620" y="303"/>
                  </a:lnTo>
                  <a:lnTo>
                    <a:pt x="620" y="315"/>
                  </a:lnTo>
                  <a:lnTo>
                    <a:pt x="624" y="330"/>
                  </a:lnTo>
                  <a:lnTo>
                    <a:pt x="624" y="340"/>
                  </a:lnTo>
                  <a:lnTo>
                    <a:pt x="625" y="350"/>
                  </a:lnTo>
                  <a:lnTo>
                    <a:pt x="625" y="362"/>
                  </a:lnTo>
                  <a:lnTo>
                    <a:pt x="627" y="375"/>
                  </a:lnTo>
                  <a:lnTo>
                    <a:pt x="627" y="387"/>
                  </a:lnTo>
                  <a:lnTo>
                    <a:pt x="627" y="402"/>
                  </a:lnTo>
                  <a:lnTo>
                    <a:pt x="627" y="417"/>
                  </a:lnTo>
                  <a:lnTo>
                    <a:pt x="629" y="432"/>
                  </a:lnTo>
                  <a:lnTo>
                    <a:pt x="627" y="443"/>
                  </a:lnTo>
                  <a:lnTo>
                    <a:pt x="627" y="453"/>
                  </a:lnTo>
                  <a:lnTo>
                    <a:pt x="627" y="463"/>
                  </a:lnTo>
                  <a:lnTo>
                    <a:pt x="627" y="473"/>
                  </a:lnTo>
                  <a:lnTo>
                    <a:pt x="625" y="483"/>
                  </a:lnTo>
                  <a:lnTo>
                    <a:pt x="625" y="495"/>
                  </a:lnTo>
                  <a:lnTo>
                    <a:pt x="625" y="506"/>
                  </a:lnTo>
                  <a:lnTo>
                    <a:pt x="625" y="518"/>
                  </a:lnTo>
                  <a:lnTo>
                    <a:pt x="624" y="528"/>
                  </a:lnTo>
                  <a:lnTo>
                    <a:pt x="624" y="540"/>
                  </a:lnTo>
                  <a:lnTo>
                    <a:pt x="622" y="550"/>
                  </a:lnTo>
                  <a:lnTo>
                    <a:pt x="622" y="562"/>
                  </a:lnTo>
                  <a:lnTo>
                    <a:pt x="620" y="572"/>
                  </a:lnTo>
                  <a:lnTo>
                    <a:pt x="620" y="583"/>
                  </a:lnTo>
                  <a:lnTo>
                    <a:pt x="619" y="595"/>
                  </a:lnTo>
                  <a:lnTo>
                    <a:pt x="619" y="607"/>
                  </a:lnTo>
                  <a:lnTo>
                    <a:pt x="615" y="617"/>
                  </a:lnTo>
                  <a:lnTo>
                    <a:pt x="615" y="627"/>
                  </a:lnTo>
                  <a:lnTo>
                    <a:pt x="612" y="637"/>
                  </a:lnTo>
                  <a:lnTo>
                    <a:pt x="612" y="649"/>
                  </a:lnTo>
                  <a:lnTo>
                    <a:pt x="610" y="659"/>
                  </a:lnTo>
                  <a:lnTo>
                    <a:pt x="609" y="669"/>
                  </a:lnTo>
                  <a:lnTo>
                    <a:pt x="607" y="679"/>
                  </a:lnTo>
                  <a:lnTo>
                    <a:pt x="607" y="689"/>
                  </a:lnTo>
                  <a:lnTo>
                    <a:pt x="604" y="697"/>
                  </a:lnTo>
                  <a:lnTo>
                    <a:pt x="602" y="708"/>
                  </a:lnTo>
                  <a:lnTo>
                    <a:pt x="600" y="716"/>
                  </a:lnTo>
                  <a:lnTo>
                    <a:pt x="600" y="726"/>
                  </a:lnTo>
                  <a:lnTo>
                    <a:pt x="595" y="741"/>
                  </a:lnTo>
                  <a:lnTo>
                    <a:pt x="594" y="758"/>
                  </a:lnTo>
                  <a:lnTo>
                    <a:pt x="590" y="773"/>
                  </a:lnTo>
                  <a:lnTo>
                    <a:pt x="590" y="791"/>
                  </a:lnTo>
                  <a:lnTo>
                    <a:pt x="590" y="801"/>
                  </a:lnTo>
                  <a:lnTo>
                    <a:pt x="590" y="815"/>
                  </a:lnTo>
                  <a:lnTo>
                    <a:pt x="592" y="827"/>
                  </a:lnTo>
                  <a:lnTo>
                    <a:pt x="594" y="842"/>
                  </a:lnTo>
                  <a:lnTo>
                    <a:pt x="595" y="855"/>
                  </a:lnTo>
                  <a:lnTo>
                    <a:pt x="599" y="870"/>
                  </a:lnTo>
                  <a:lnTo>
                    <a:pt x="602" y="885"/>
                  </a:lnTo>
                  <a:lnTo>
                    <a:pt x="607" y="902"/>
                  </a:lnTo>
                  <a:lnTo>
                    <a:pt x="610" y="917"/>
                  </a:lnTo>
                  <a:lnTo>
                    <a:pt x="614" y="932"/>
                  </a:lnTo>
                  <a:lnTo>
                    <a:pt x="619" y="949"/>
                  </a:lnTo>
                  <a:lnTo>
                    <a:pt x="624" y="968"/>
                  </a:lnTo>
                  <a:lnTo>
                    <a:pt x="629" y="983"/>
                  </a:lnTo>
                  <a:lnTo>
                    <a:pt x="634" y="1001"/>
                  </a:lnTo>
                  <a:lnTo>
                    <a:pt x="639" y="1018"/>
                  </a:lnTo>
                  <a:lnTo>
                    <a:pt x="646" y="1036"/>
                  </a:lnTo>
                  <a:lnTo>
                    <a:pt x="649" y="1048"/>
                  </a:lnTo>
                  <a:lnTo>
                    <a:pt x="652" y="1061"/>
                  </a:lnTo>
                  <a:lnTo>
                    <a:pt x="656" y="1073"/>
                  </a:lnTo>
                  <a:lnTo>
                    <a:pt x="661" y="1088"/>
                  </a:lnTo>
                  <a:lnTo>
                    <a:pt x="664" y="1102"/>
                  </a:lnTo>
                  <a:lnTo>
                    <a:pt x="667" y="1115"/>
                  </a:lnTo>
                  <a:lnTo>
                    <a:pt x="671" y="1129"/>
                  </a:lnTo>
                  <a:lnTo>
                    <a:pt x="676" y="1142"/>
                  </a:lnTo>
                  <a:lnTo>
                    <a:pt x="677" y="1154"/>
                  </a:lnTo>
                  <a:lnTo>
                    <a:pt x="681" y="1165"/>
                  </a:lnTo>
                  <a:lnTo>
                    <a:pt x="682" y="1177"/>
                  </a:lnTo>
                  <a:lnTo>
                    <a:pt x="686" y="1189"/>
                  </a:lnTo>
                  <a:lnTo>
                    <a:pt x="687" y="1197"/>
                  </a:lnTo>
                  <a:lnTo>
                    <a:pt x="689" y="1207"/>
                  </a:lnTo>
                  <a:lnTo>
                    <a:pt x="689" y="1216"/>
                  </a:lnTo>
                  <a:lnTo>
                    <a:pt x="691" y="1226"/>
                  </a:lnTo>
                  <a:lnTo>
                    <a:pt x="689" y="1236"/>
                  </a:lnTo>
                  <a:lnTo>
                    <a:pt x="686" y="1246"/>
                  </a:lnTo>
                  <a:lnTo>
                    <a:pt x="679" y="1248"/>
                  </a:lnTo>
                  <a:lnTo>
                    <a:pt x="671" y="1251"/>
                  </a:lnTo>
                  <a:lnTo>
                    <a:pt x="659" y="1253"/>
                  </a:lnTo>
                  <a:lnTo>
                    <a:pt x="646" y="1256"/>
                  </a:lnTo>
                  <a:lnTo>
                    <a:pt x="637" y="1256"/>
                  </a:lnTo>
                  <a:lnTo>
                    <a:pt x="629" y="1256"/>
                  </a:lnTo>
                  <a:lnTo>
                    <a:pt x="620" y="1256"/>
                  </a:lnTo>
                  <a:lnTo>
                    <a:pt x="612" y="1258"/>
                  </a:lnTo>
                  <a:lnTo>
                    <a:pt x="602" y="1258"/>
                  </a:lnTo>
                  <a:lnTo>
                    <a:pt x="594" y="1259"/>
                  </a:lnTo>
                  <a:lnTo>
                    <a:pt x="583" y="1259"/>
                  </a:lnTo>
                  <a:lnTo>
                    <a:pt x="575" y="1261"/>
                  </a:lnTo>
                  <a:lnTo>
                    <a:pt x="563" y="1261"/>
                  </a:lnTo>
                  <a:lnTo>
                    <a:pt x="552" y="1261"/>
                  </a:lnTo>
                  <a:lnTo>
                    <a:pt x="540" y="1261"/>
                  </a:lnTo>
                  <a:lnTo>
                    <a:pt x="530" y="1261"/>
                  </a:lnTo>
                  <a:lnTo>
                    <a:pt x="518" y="1261"/>
                  </a:lnTo>
                  <a:lnTo>
                    <a:pt x="506" y="1261"/>
                  </a:lnTo>
                  <a:lnTo>
                    <a:pt x="495" y="1261"/>
                  </a:lnTo>
                  <a:lnTo>
                    <a:pt x="484" y="1263"/>
                  </a:lnTo>
                  <a:lnTo>
                    <a:pt x="471" y="1263"/>
                  </a:lnTo>
                  <a:lnTo>
                    <a:pt x="459" y="1263"/>
                  </a:lnTo>
                  <a:lnTo>
                    <a:pt x="448" y="1263"/>
                  </a:lnTo>
                  <a:lnTo>
                    <a:pt x="436" y="1263"/>
                  </a:lnTo>
                  <a:lnTo>
                    <a:pt x="424" y="1263"/>
                  </a:lnTo>
                  <a:lnTo>
                    <a:pt x="412" y="1263"/>
                  </a:lnTo>
                  <a:lnTo>
                    <a:pt x="401" y="1263"/>
                  </a:lnTo>
                  <a:lnTo>
                    <a:pt x="391" y="1263"/>
                  </a:lnTo>
                  <a:lnTo>
                    <a:pt x="379" y="1261"/>
                  </a:lnTo>
                  <a:lnTo>
                    <a:pt x="367" y="1261"/>
                  </a:lnTo>
                  <a:lnTo>
                    <a:pt x="355" y="1261"/>
                  </a:lnTo>
                  <a:lnTo>
                    <a:pt x="345" y="1261"/>
                  </a:lnTo>
                  <a:lnTo>
                    <a:pt x="333" y="1259"/>
                  </a:lnTo>
                  <a:lnTo>
                    <a:pt x="322" y="1259"/>
                  </a:lnTo>
                  <a:lnTo>
                    <a:pt x="312" y="1259"/>
                  </a:lnTo>
                  <a:lnTo>
                    <a:pt x="302" y="1259"/>
                  </a:lnTo>
                  <a:lnTo>
                    <a:pt x="290" y="1259"/>
                  </a:lnTo>
                  <a:lnTo>
                    <a:pt x="280" y="1259"/>
                  </a:lnTo>
                  <a:lnTo>
                    <a:pt x="270" y="1259"/>
                  </a:lnTo>
                  <a:lnTo>
                    <a:pt x="260" y="1259"/>
                  </a:lnTo>
                  <a:lnTo>
                    <a:pt x="250" y="1259"/>
                  </a:lnTo>
                  <a:lnTo>
                    <a:pt x="240" y="1259"/>
                  </a:lnTo>
                  <a:lnTo>
                    <a:pt x="229" y="1259"/>
                  </a:lnTo>
                  <a:lnTo>
                    <a:pt x="221" y="1259"/>
                  </a:lnTo>
                  <a:lnTo>
                    <a:pt x="211" y="1259"/>
                  </a:lnTo>
                  <a:lnTo>
                    <a:pt x="201" y="1259"/>
                  </a:lnTo>
                  <a:lnTo>
                    <a:pt x="193" y="1259"/>
                  </a:lnTo>
                  <a:lnTo>
                    <a:pt x="184" y="1259"/>
                  </a:lnTo>
                  <a:lnTo>
                    <a:pt x="169" y="1261"/>
                  </a:lnTo>
                  <a:lnTo>
                    <a:pt x="154" y="1263"/>
                  </a:lnTo>
                  <a:lnTo>
                    <a:pt x="139" y="1263"/>
                  </a:lnTo>
                  <a:lnTo>
                    <a:pt x="129" y="1266"/>
                  </a:lnTo>
                  <a:lnTo>
                    <a:pt x="117" y="1268"/>
                  </a:lnTo>
                  <a:lnTo>
                    <a:pt x="109" y="1273"/>
                  </a:lnTo>
                  <a:lnTo>
                    <a:pt x="95" y="1275"/>
                  </a:lnTo>
                  <a:lnTo>
                    <a:pt x="85" y="1276"/>
                  </a:lnTo>
                  <a:lnTo>
                    <a:pt x="73" y="1276"/>
                  </a:lnTo>
                  <a:lnTo>
                    <a:pt x="67" y="1278"/>
                  </a:lnTo>
                  <a:lnTo>
                    <a:pt x="50" y="1276"/>
                  </a:lnTo>
                  <a:lnTo>
                    <a:pt x="40" y="1273"/>
                  </a:lnTo>
                  <a:lnTo>
                    <a:pt x="30" y="1264"/>
                  </a:lnTo>
                  <a:lnTo>
                    <a:pt x="25" y="1254"/>
                  </a:lnTo>
                  <a:lnTo>
                    <a:pt x="20" y="1243"/>
                  </a:lnTo>
                  <a:lnTo>
                    <a:pt x="16" y="1229"/>
                  </a:lnTo>
                  <a:lnTo>
                    <a:pt x="13" y="1221"/>
                  </a:lnTo>
                  <a:lnTo>
                    <a:pt x="11" y="1212"/>
                  </a:lnTo>
                  <a:lnTo>
                    <a:pt x="10" y="1202"/>
                  </a:lnTo>
                  <a:lnTo>
                    <a:pt x="10" y="1194"/>
                  </a:lnTo>
                  <a:lnTo>
                    <a:pt x="8" y="1184"/>
                  </a:lnTo>
                  <a:lnTo>
                    <a:pt x="8" y="1174"/>
                  </a:lnTo>
                  <a:lnTo>
                    <a:pt x="6" y="1164"/>
                  </a:lnTo>
                  <a:lnTo>
                    <a:pt x="6" y="1154"/>
                  </a:lnTo>
                  <a:lnTo>
                    <a:pt x="3" y="1132"/>
                  </a:lnTo>
                  <a:lnTo>
                    <a:pt x="0" y="1117"/>
                  </a:lnTo>
                  <a:lnTo>
                    <a:pt x="0" y="1102"/>
                  </a:lnTo>
                  <a:lnTo>
                    <a:pt x="0" y="1092"/>
                  </a:lnTo>
                  <a:lnTo>
                    <a:pt x="0" y="1082"/>
                  </a:lnTo>
                  <a:lnTo>
                    <a:pt x="0" y="1072"/>
                  </a:lnTo>
                  <a:lnTo>
                    <a:pt x="1" y="1061"/>
                  </a:lnTo>
                  <a:lnTo>
                    <a:pt x="1" y="1048"/>
                  </a:lnTo>
                  <a:lnTo>
                    <a:pt x="1" y="1036"/>
                  </a:lnTo>
                  <a:lnTo>
                    <a:pt x="3" y="1023"/>
                  </a:lnTo>
                  <a:lnTo>
                    <a:pt x="5" y="1011"/>
                  </a:lnTo>
                  <a:lnTo>
                    <a:pt x="5" y="996"/>
                  </a:lnTo>
                  <a:lnTo>
                    <a:pt x="6" y="983"/>
                  </a:lnTo>
                  <a:lnTo>
                    <a:pt x="8" y="968"/>
                  </a:lnTo>
                  <a:lnTo>
                    <a:pt x="11" y="954"/>
                  </a:lnTo>
                  <a:lnTo>
                    <a:pt x="11" y="937"/>
                  </a:lnTo>
                  <a:lnTo>
                    <a:pt x="15" y="921"/>
                  </a:lnTo>
                  <a:lnTo>
                    <a:pt x="15" y="904"/>
                  </a:lnTo>
                  <a:lnTo>
                    <a:pt x="18" y="889"/>
                  </a:lnTo>
                  <a:lnTo>
                    <a:pt x="20" y="870"/>
                  </a:lnTo>
                  <a:lnTo>
                    <a:pt x="23" y="853"/>
                  </a:lnTo>
                  <a:lnTo>
                    <a:pt x="25" y="835"/>
                  </a:lnTo>
                  <a:lnTo>
                    <a:pt x="30" y="818"/>
                  </a:lnTo>
                  <a:lnTo>
                    <a:pt x="31" y="800"/>
                  </a:lnTo>
                  <a:lnTo>
                    <a:pt x="35" y="781"/>
                  </a:lnTo>
                  <a:lnTo>
                    <a:pt x="37" y="763"/>
                  </a:lnTo>
                  <a:lnTo>
                    <a:pt x="40" y="744"/>
                  </a:lnTo>
                  <a:lnTo>
                    <a:pt x="43" y="726"/>
                  </a:lnTo>
                  <a:lnTo>
                    <a:pt x="47" y="708"/>
                  </a:lnTo>
                  <a:lnTo>
                    <a:pt x="50" y="689"/>
                  </a:lnTo>
                  <a:lnTo>
                    <a:pt x="55" y="671"/>
                  </a:lnTo>
                  <a:lnTo>
                    <a:pt x="57" y="651"/>
                  </a:lnTo>
                  <a:lnTo>
                    <a:pt x="60" y="630"/>
                  </a:lnTo>
                  <a:lnTo>
                    <a:pt x="63" y="610"/>
                  </a:lnTo>
                  <a:lnTo>
                    <a:pt x="68" y="592"/>
                  </a:lnTo>
                  <a:lnTo>
                    <a:pt x="72" y="572"/>
                  </a:lnTo>
                  <a:lnTo>
                    <a:pt x="75" y="553"/>
                  </a:lnTo>
                  <a:lnTo>
                    <a:pt x="78" y="535"/>
                  </a:lnTo>
                  <a:lnTo>
                    <a:pt x="83" y="518"/>
                  </a:lnTo>
                  <a:lnTo>
                    <a:pt x="87" y="498"/>
                  </a:lnTo>
                  <a:lnTo>
                    <a:pt x="92" y="479"/>
                  </a:lnTo>
                  <a:lnTo>
                    <a:pt x="95" y="461"/>
                  </a:lnTo>
                  <a:lnTo>
                    <a:pt x="100" y="444"/>
                  </a:lnTo>
                  <a:lnTo>
                    <a:pt x="104" y="424"/>
                  </a:lnTo>
                  <a:lnTo>
                    <a:pt x="109" y="407"/>
                  </a:lnTo>
                  <a:lnTo>
                    <a:pt x="114" y="391"/>
                  </a:lnTo>
                  <a:lnTo>
                    <a:pt x="119" y="375"/>
                  </a:lnTo>
                  <a:lnTo>
                    <a:pt x="122" y="357"/>
                  </a:lnTo>
                  <a:lnTo>
                    <a:pt x="127" y="340"/>
                  </a:lnTo>
                  <a:lnTo>
                    <a:pt x="132" y="325"/>
                  </a:lnTo>
                  <a:lnTo>
                    <a:pt x="137" y="310"/>
                  </a:lnTo>
                  <a:lnTo>
                    <a:pt x="141" y="295"/>
                  </a:lnTo>
                  <a:lnTo>
                    <a:pt x="146" y="280"/>
                  </a:lnTo>
                  <a:lnTo>
                    <a:pt x="151" y="266"/>
                  </a:lnTo>
                  <a:lnTo>
                    <a:pt x="156" y="255"/>
                  </a:lnTo>
                  <a:lnTo>
                    <a:pt x="161" y="240"/>
                  </a:lnTo>
                  <a:lnTo>
                    <a:pt x="166" y="228"/>
                  </a:lnTo>
                  <a:lnTo>
                    <a:pt x="171" y="216"/>
                  </a:lnTo>
                  <a:lnTo>
                    <a:pt x="176" y="206"/>
                  </a:lnTo>
                  <a:lnTo>
                    <a:pt x="181" y="196"/>
                  </a:lnTo>
                  <a:lnTo>
                    <a:pt x="186" y="186"/>
                  </a:lnTo>
                  <a:lnTo>
                    <a:pt x="191" y="176"/>
                  </a:lnTo>
                  <a:lnTo>
                    <a:pt x="196" y="169"/>
                  </a:lnTo>
                  <a:close/>
                </a:path>
              </a:pathLst>
            </a:custGeom>
            <a:solidFill>
              <a:srgbClr val="FF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0" name="Freeform 142"/>
            <p:cNvSpPr>
              <a:spLocks/>
            </p:cNvSpPr>
            <p:nvPr/>
          </p:nvSpPr>
          <p:spPr bwMode="auto">
            <a:xfrm>
              <a:off x="2153" y="1615"/>
              <a:ext cx="178" cy="104"/>
            </a:xfrm>
            <a:custGeom>
              <a:avLst/>
              <a:gdLst>
                <a:gd name="T0" fmla="*/ 4 w 356"/>
                <a:gd name="T1" fmla="*/ 20 h 208"/>
                <a:gd name="T2" fmla="*/ 2 w 356"/>
                <a:gd name="T3" fmla="*/ 18 h 208"/>
                <a:gd name="T4" fmla="*/ 1 w 356"/>
                <a:gd name="T5" fmla="*/ 16 h 208"/>
                <a:gd name="T6" fmla="*/ 0 w 356"/>
                <a:gd name="T7" fmla="*/ 13 h 208"/>
                <a:gd name="T8" fmla="*/ 0 w 356"/>
                <a:gd name="T9" fmla="*/ 11 h 208"/>
                <a:gd name="T10" fmla="*/ 1 w 356"/>
                <a:gd name="T11" fmla="*/ 8 h 208"/>
                <a:gd name="T12" fmla="*/ 1 w 356"/>
                <a:gd name="T13" fmla="*/ 6 h 208"/>
                <a:gd name="T14" fmla="*/ 2 w 356"/>
                <a:gd name="T15" fmla="*/ 5 h 208"/>
                <a:gd name="T16" fmla="*/ 4 w 356"/>
                <a:gd name="T17" fmla="*/ 4 h 208"/>
                <a:gd name="T18" fmla="*/ 7 w 356"/>
                <a:gd name="T19" fmla="*/ 3 h 208"/>
                <a:gd name="T20" fmla="*/ 9 w 356"/>
                <a:gd name="T21" fmla="*/ 2 h 208"/>
                <a:gd name="T22" fmla="*/ 12 w 356"/>
                <a:gd name="T23" fmla="*/ 2 h 208"/>
                <a:gd name="T24" fmla="*/ 15 w 356"/>
                <a:gd name="T25" fmla="*/ 1 h 208"/>
                <a:gd name="T26" fmla="*/ 19 w 356"/>
                <a:gd name="T27" fmla="*/ 1 h 208"/>
                <a:gd name="T28" fmla="*/ 21 w 356"/>
                <a:gd name="T29" fmla="*/ 1 h 208"/>
                <a:gd name="T30" fmla="*/ 24 w 356"/>
                <a:gd name="T31" fmla="*/ 0 h 208"/>
                <a:gd name="T32" fmla="*/ 26 w 356"/>
                <a:gd name="T33" fmla="*/ 0 h 208"/>
                <a:gd name="T34" fmla="*/ 29 w 356"/>
                <a:gd name="T35" fmla="*/ 0 h 208"/>
                <a:gd name="T36" fmla="*/ 32 w 356"/>
                <a:gd name="T37" fmla="*/ 0 h 208"/>
                <a:gd name="T38" fmla="*/ 35 w 356"/>
                <a:gd name="T39" fmla="*/ 1 h 208"/>
                <a:gd name="T40" fmla="*/ 38 w 356"/>
                <a:gd name="T41" fmla="*/ 1 h 208"/>
                <a:gd name="T42" fmla="*/ 40 w 356"/>
                <a:gd name="T43" fmla="*/ 1 h 208"/>
                <a:gd name="T44" fmla="*/ 43 w 356"/>
                <a:gd name="T45" fmla="*/ 1 h 208"/>
                <a:gd name="T46" fmla="*/ 44 w 356"/>
                <a:gd name="T47" fmla="*/ 2 h 208"/>
                <a:gd name="T48" fmla="*/ 41 w 356"/>
                <a:gd name="T49" fmla="*/ 4 h 208"/>
                <a:gd name="T50" fmla="*/ 39 w 356"/>
                <a:gd name="T51" fmla="*/ 7 h 208"/>
                <a:gd name="T52" fmla="*/ 36 w 356"/>
                <a:gd name="T53" fmla="*/ 10 h 208"/>
                <a:gd name="T54" fmla="*/ 33 w 356"/>
                <a:gd name="T55" fmla="*/ 13 h 208"/>
                <a:gd name="T56" fmla="*/ 30 w 356"/>
                <a:gd name="T57" fmla="*/ 17 h 208"/>
                <a:gd name="T58" fmla="*/ 27 w 356"/>
                <a:gd name="T59" fmla="*/ 21 h 208"/>
                <a:gd name="T60" fmla="*/ 25 w 356"/>
                <a:gd name="T61" fmla="*/ 24 h 208"/>
                <a:gd name="T62" fmla="*/ 24 w 356"/>
                <a:gd name="T63" fmla="*/ 26 h 208"/>
                <a:gd name="T64" fmla="*/ 23 w 356"/>
                <a:gd name="T65" fmla="*/ 26 h 208"/>
                <a:gd name="T66" fmla="*/ 21 w 356"/>
                <a:gd name="T67" fmla="*/ 26 h 208"/>
                <a:gd name="T68" fmla="*/ 19 w 356"/>
                <a:gd name="T69" fmla="*/ 25 h 208"/>
                <a:gd name="T70" fmla="*/ 16 w 356"/>
                <a:gd name="T71" fmla="*/ 25 h 208"/>
                <a:gd name="T72" fmla="*/ 14 w 356"/>
                <a:gd name="T73" fmla="*/ 24 h 208"/>
                <a:gd name="T74" fmla="*/ 11 w 356"/>
                <a:gd name="T75" fmla="*/ 23 h 208"/>
                <a:gd name="T76" fmla="*/ 7 w 356"/>
                <a:gd name="T77" fmla="*/ 22 h 2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6" h="208">
                  <a:moveTo>
                    <a:pt x="41" y="166"/>
                  </a:moveTo>
                  <a:lnTo>
                    <a:pt x="29" y="158"/>
                  </a:lnTo>
                  <a:lnTo>
                    <a:pt x="19" y="150"/>
                  </a:lnTo>
                  <a:lnTo>
                    <a:pt x="12" y="139"/>
                  </a:lnTo>
                  <a:lnTo>
                    <a:pt x="7" y="131"/>
                  </a:lnTo>
                  <a:lnTo>
                    <a:pt x="2" y="121"/>
                  </a:lnTo>
                  <a:lnTo>
                    <a:pt x="0" y="111"/>
                  </a:lnTo>
                  <a:lnTo>
                    <a:pt x="0" y="101"/>
                  </a:lnTo>
                  <a:lnTo>
                    <a:pt x="0" y="93"/>
                  </a:lnTo>
                  <a:lnTo>
                    <a:pt x="0" y="82"/>
                  </a:lnTo>
                  <a:lnTo>
                    <a:pt x="0" y="72"/>
                  </a:lnTo>
                  <a:lnTo>
                    <a:pt x="2" y="64"/>
                  </a:lnTo>
                  <a:lnTo>
                    <a:pt x="4" y="57"/>
                  </a:lnTo>
                  <a:lnTo>
                    <a:pt x="7" y="46"/>
                  </a:lnTo>
                  <a:lnTo>
                    <a:pt x="10" y="39"/>
                  </a:lnTo>
                  <a:lnTo>
                    <a:pt x="14" y="35"/>
                  </a:lnTo>
                  <a:lnTo>
                    <a:pt x="20" y="32"/>
                  </a:lnTo>
                  <a:lnTo>
                    <a:pt x="29" y="29"/>
                  </a:lnTo>
                  <a:lnTo>
                    <a:pt x="39" y="25"/>
                  </a:lnTo>
                  <a:lnTo>
                    <a:pt x="54" y="19"/>
                  </a:lnTo>
                  <a:lnTo>
                    <a:pt x="62" y="17"/>
                  </a:lnTo>
                  <a:lnTo>
                    <a:pt x="67" y="14"/>
                  </a:lnTo>
                  <a:lnTo>
                    <a:pt x="77" y="12"/>
                  </a:lnTo>
                  <a:lnTo>
                    <a:pt x="89" y="9"/>
                  </a:lnTo>
                  <a:lnTo>
                    <a:pt x="104" y="7"/>
                  </a:lnTo>
                  <a:lnTo>
                    <a:pt x="119" y="4"/>
                  </a:lnTo>
                  <a:lnTo>
                    <a:pt x="136" y="2"/>
                  </a:lnTo>
                  <a:lnTo>
                    <a:pt x="145" y="2"/>
                  </a:lnTo>
                  <a:lnTo>
                    <a:pt x="155" y="2"/>
                  </a:lnTo>
                  <a:lnTo>
                    <a:pt x="165" y="2"/>
                  </a:lnTo>
                  <a:lnTo>
                    <a:pt x="176" y="2"/>
                  </a:lnTo>
                  <a:lnTo>
                    <a:pt x="187" y="0"/>
                  </a:lnTo>
                  <a:lnTo>
                    <a:pt x="197" y="0"/>
                  </a:lnTo>
                  <a:lnTo>
                    <a:pt x="207" y="0"/>
                  </a:lnTo>
                  <a:lnTo>
                    <a:pt x="217" y="0"/>
                  </a:lnTo>
                  <a:lnTo>
                    <a:pt x="227" y="0"/>
                  </a:lnTo>
                  <a:lnTo>
                    <a:pt x="239" y="0"/>
                  </a:lnTo>
                  <a:lnTo>
                    <a:pt x="250" y="0"/>
                  </a:lnTo>
                  <a:lnTo>
                    <a:pt x="264" y="2"/>
                  </a:lnTo>
                  <a:lnTo>
                    <a:pt x="274" y="2"/>
                  </a:lnTo>
                  <a:lnTo>
                    <a:pt x="285" y="2"/>
                  </a:lnTo>
                  <a:lnTo>
                    <a:pt x="297" y="2"/>
                  </a:lnTo>
                  <a:lnTo>
                    <a:pt x="309" y="4"/>
                  </a:lnTo>
                  <a:lnTo>
                    <a:pt x="319" y="4"/>
                  </a:lnTo>
                  <a:lnTo>
                    <a:pt x="332" y="5"/>
                  </a:lnTo>
                  <a:lnTo>
                    <a:pt x="343" y="7"/>
                  </a:lnTo>
                  <a:lnTo>
                    <a:pt x="356" y="9"/>
                  </a:lnTo>
                  <a:lnTo>
                    <a:pt x="346" y="14"/>
                  </a:lnTo>
                  <a:lnTo>
                    <a:pt x="338" y="22"/>
                  </a:lnTo>
                  <a:lnTo>
                    <a:pt x="327" y="30"/>
                  </a:lnTo>
                  <a:lnTo>
                    <a:pt x="319" y="41"/>
                  </a:lnTo>
                  <a:lnTo>
                    <a:pt x="306" y="51"/>
                  </a:lnTo>
                  <a:lnTo>
                    <a:pt x="296" y="62"/>
                  </a:lnTo>
                  <a:lnTo>
                    <a:pt x="282" y="74"/>
                  </a:lnTo>
                  <a:lnTo>
                    <a:pt x="272" y="89"/>
                  </a:lnTo>
                  <a:lnTo>
                    <a:pt x="259" y="101"/>
                  </a:lnTo>
                  <a:lnTo>
                    <a:pt x="247" y="116"/>
                  </a:lnTo>
                  <a:lnTo>
                    <a:pt x="235" y="131"/>
                  </a:lnTo>
                  <a:lnTo>
                    <a:pt x="225" y="146"/>
                  </a:lnTo>
                  <a:lnTo>
                    <a:pt x="215" y="161"/>
                  </a:lnTo>
                  <a:lnTo>
                    <a:pt x="205" y="176"/>
                  </a:lnTo>
                  <a:lnTo>
                    <a:pt x="195" y="191"/>
                  </a:lnTo>
                  <a:lnTo>
                    <a:pt x="190" y="208"/>
                  </a:lnTo>
                  <a:lnTo>
                    <a:pt x="183" y="207"/>
                  </a:lnTo>
                  <a:lnTo>
                    <a:pt x="176" y="205"/>
                  </a:lnTo>
                  <a:lnTo>
                    <a:pt x="166" y="202"/>
                  </a:lnTo>
                  <a:lnTo>
                    <a:pt x="156" y="200"/>
                  </a:lnTo>
                  <a:lnTo>
                    <a:pt x="146" y="198"/>
                  </a:lnTo>
                  <a:lnTo>
                    <a:pt x="136" y="197"/>
                  </a:lnTo>
                  <a:lnTo>
                    <a:pt x="126" y="193"/>
                  </a:lnTo>
                  <a:lnTo>
                    <a:pt x="116" y="191"/>
                  </a:lnTo>
                  <a:lnTo>
                    <a:pt x="108" y="190"/>
                  </a:lnTo>
                  <a:lnTo>
                    <a:pt x="99" y="188"/>
                  </a:lnTo>
                  <a:lnTo>
                    <a:pt x="81" y="181"/>
                  </a:lnTo>
                  <a:lnTo>
                    <a:pt x="66" y="176"/>
                  </a:lnTo>
                  <a:lnTo>
                    <a:pt x="51" y="171"/>
                  </a:lnTo>
                  <a:lnTo>
                    <a:pt x="41" y="166"/>
                  </a:lnTo>
                  <a:close/>
                </a:path>
              </a:pathLst>
            </a:custGeom>
            <a:solidFill>
              <a:srgbClr val="6B7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1" name="Freeform 143"/>
            <p:cNvSpPr>
              <a:spLocks/>
            </p:cNvSpPr>
            <p:nvPr/>
          </p:nvSpPr>
          <p:spPr bwMode="auto">
            <a:xfrm>
              <a:off x="2259" y="1621"/>
              <a:ext cx="205" cy="334"/>
            </a:xfrm>
            <a:custGeom>
              <a:avLst/>
              <a:gdLst>
                <a:gd name="T0" fmla="*/ 18 w 409"/>
                <a:gd name="T1" fmla="*/ 32 h 668"/>
                <a:gd name="T2" fmla="*/ 15 w 409"/>
                <a:gd name="T3" fmla="*/ 30 h 668"/>
                <a:gd name="T4" fmla="*/ 13 w 409"/>
                <a:gd name="T5" fmla="*/ 29 h 668"/>
                <a:gd name="T6" fmla="*/ 10 w 409"/>
                <a:gd name="T7" fmla="*/ 28 h 668"/>
                <a:gd name="T8" fmla="*/ 8 w 409"/>
                <a:gd name="T9" fmla="*/ 27 h 668"/>
                <a:gd name="T10" fmla="*/ 5 w 409"/>
                <a:gd name="T11" fmla="*/ 26 h 668"/>
                <a:gd name="T12" fmla="*/ 2 w 409"/>
                <a:gd name="T13" fmla="*/ 26 h 668"/>
                <a:gd name="T14" fmla="*/ 1 w 409"/>
                <a:gd name="T15" fmla="*/ 24 h 668"/>
                <a:gd name="T16" fmla="*/ 2 w 409"/>
                <a:gd name="T17" fmla="*/ 22 h 668"/>
                <a:gd name="T18" fmla="*/ 3 w 409"/>
                <a:gd name="T19" fmla="*/ 20 h 668"/>
                <a:gd name="T20" fmla="*/ 5 w 409"/>
                <a:gd name="T21" fmla="*/ 17 h 668"/>
                <a:gd name="T22" fmla="*/ 7 w 409"/>
                <a:gd name="T23" fmla="*/ 15 h 668"/>
                <a:gd name="T24" fmla="*/ 9 w 409"/>
                <a:gd name="T25" fmla="*/ 13 h 668"/>
                <a:gd name="T26" fmla="*/ 10 w 409"/>
                <a:gd name="T27" fmla="*/ 11 h 668"/>
                <a:gd name="T28" fmla="*/ 12 w 409"/>
                <a:gd name="T29" fmla="*/ 9 h 668"/>
                <a:gd name="T30" fmla="*/ 14 w 409"/>
                <a:gd name="T31" fmla="*/ 8 h 668"/>
                <a:gd name="T32" fmla="*/ 15 w 409"/>
                <a:gd name="T33" fmla="*/ 6 h 668"/>
                <a:gd name="T34" fmla="*/ 18 w 409"/>
                <a:gd name="T35" fmla="*/ 4 h 668"/>
                <a:gd name="T36" fmla="*/ 20 w 409"/>
                <a:gd name="T37" fmla="*/ 1 h 668"/>
                <a:gd name="T38" fmla="*/ 22 w 409"/>
                <a:gd name="T39" fmla="*/ 0 h 668"/>
                <a:gd name="T40" fmla="*/ 22 w 409"/>
                <a:gd name="T41" fmla="*/ 0 h 668"/>
                <a:gd name="T42" fmla="*/ 24 w 409"/>
                <a:gd name="T43" fmla="*/ 0 h 668"/>
                <a:gd name="T44" fmla="*/ 27 w 409"/>
                <a:gd name="T45" fmla="*/ 1 h 668"/>
                <a:gd name="T46" fmla="*/ 30 w 409"/>
                <a:gd name="T47" fmla="*/ 2 h 668"/>
                <a:gd name="T48" fmla="*/ 33 w 409"/>
                <a:gd name="T49" fmla="*/ 3 h 668"/>
                <a:gd name="T50" fmla="*/ 35 w 409"/>
                <a:gd name="T51" fmla="*/ 3 h 668"/>
                <a:gd name="T52" fmla="*/ 38 w 409"/>
                <a:gd name="T53" fmla="*/ 4 h 668"/>
                <a:gd name="T54" fmla="*/ 40 w 409"/>
                <a:gd name="T55" fmla="*/ 6 h 668"/>
                <a:gd name="T56" fmla="*/ 42 w 409"/>
                <a:gd name="T57" fmla="*/ 9 h 668"/>
                <a:gd name="T58" fmla="*/ 44 w 409"/>
                <a:gd name="T59" fmla="*/ 12 h 668"/>
                <a:gd name="T60" fmla="*/ 45 w 409"/>
                <a:gd name="T61" fmla="*/ 15 h 668"/>
                <a:gd name="T62" fmla="*/ 45 w 409"/>
                <a:gd name="T63" fmla="*/ 17 h 668"/>
                <a:gd name="T64" fmla="*/ 46 w 409"/>
                <a:gd name="T65" fmla="*/ 20 h 668"/>
                <a:gd name="T66" fmla="*/ 47 w 409"/>
                <a:gd name="T67" fmla="*/ 22 h 668"/>
                <a:gd name="T68" fmla="*/ 47 w 409"/>
                <a:gd name="T69" fmla="*/ 25 h 668"/>
                <a:gd name="T70" fmla="*/ 48 w 409"/>
                <a:gd name="T71" fmla="*/ 28 h 668"/>
                <a:gd name="T72" fmla="*/ 48 w 409"/>
                <a:gd name="T73" fmla="*/ 31 h 668"/>
                <a:gd name="T74" fmla="*/ 49 w 409"/>
                <a:gd name="T75" fmla="*/ 34 h 668"/>
                <a:gd name="T76" fmla="*/ 49 w 409"/>
                <a:gd name="T77" fmla="*/ 38 h 668"/>
                <a:gd name="T78" fmla="*/ 50 w 409"/>
                <a:gd name="T79" fmla="*/ 41 h 668"/>
                <a:gd name="T80" fmla="*/ 51 w 409"/>
                <a:gd name="T81" fmla="*/ 44 h 668"/>
                <a:gd name="T82" fmla="*/ 51 w 409"/>
                <a:gd name="T83" fmla="*/ 47 h 668"/>
                <a:gd name="T84" fmla="*/ 51 w 409"/>
                <a:gd name="T85" fmla="*/ 49 h 668"/>
                <a:gd name="T86" fmla="*/ 24 w 409"/>
                <a:gd name="T87" fmla="*/ 84 h 668"/>
                <a:gd name="T88" fmla="*/ 23 w 409"/>
                <a:gd name="T89" fmla="*/ 81 h 668"/>
                <a:gd name="T90" fmla="*/ 23 w 409"/>
                <a:gd name="T91" fmla="*/ 78 h 668"/>
                <a:gd name="T92" fmla="*/ 23 w 409"/>
                <a:gd name="T93" fmla="*/ 76 h 668"/>
                <a:gd name="T94" fmla="*/ 23 w 409"/>
                <a:gd name="T95" fmla="*/ 73 h 668"/>
                <a:gd name="T96" fmla="*/ 23 w 409"/>
                <a:gd name="T97" fmla="*/ 71 h 668"/>
                <a:gd name="T98" fmla="*/ 23 w 409"/>
                <a:gd name="T99" fmla="*/ 68 h 668"/>
                <a:gd name="T100" fmla="*/ 23 w 409"/>
                <a:gd name="T101" fmla="*/ 64 h 668"/>
                <a:gd name="T102" fmla="*/ 23 w 409"/>
                <a:gd name="T103" fmla="*/ 60 h 668"/>
                <a:gd name="T104" fmla="*/ 23 w 409"/>
                <a:gd name="T105" fmla="*/ 56 h 668"/>
                <a:gd name="T106" fmla="*/ 23 w 409"/>
                <a:gd name="T107" fmla="*/ 52 h 668"/>
                <a:gd name="T108" fmla="*/ 23 w 409"/>
                <a:gd name="T109" fmla="*/ 49 h 668"/>
                <a:gd name="T110" fmla="*/ 22 w 409"/>
                <a:gd name="T111" fmla="*/ 46 h 668"/>
                <a:gd name="T112" fmla="*/ 22 w 409"/>
                <a:gd name="T113" fmla="*/ 43 h 668"/>
                <a:gd name="T114" fmla="*/ 22 w 409"/>
                <a:gd name="T115" fmla="*/ 41 h 668"/>
                <a:gd name="T116" fmla="*/ 22 w 409"/>
                <a:gd name="T117" fmla="*/ 39 h 668"/>
                <a:gd name="T118" fmla="*/ 21 w 409"/>
                <a:gd name="T119" fmla="*/ 36 h 668"/>
                <a:gd name="T120" fmla="*/ 20 w 409"/>
                <a:gd name="T121" fmla="*/ 34 h 6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09" h="668">
                  <a:moveTo>
                    <a:pt x="157" y="268"/>
                  </a:moveTo>
                  <a:lnTo>
                    <a:pt x="142" y="253"/>
                  </a:lnTo>
                  <a:lnTo>
                    <a:pt x="129" y="243"/>
                  </a:lnTo>
                  <a:lnTo>
                    <a:pt x="119" y="238"/>
                  </a:lnTo>
                  <a:lnTo>
                    <a:pt x="109" y="233"/>
                  </a:lnTo>
                  <a:lnTo>
                    <a:pt x="99" y="230"/>
                  </a:lnTo>
                  <a:lnTo>
                    <a:pt x="90" y="226"/>
                  </a:lnTo>
                  <a:lnTo>
                    <a:pt x="79" y="221"/>
                  </a:lnTo>
                  <a:lnTo>
                    <a:pt x="68" y="216"/>
                  </a:lnTo>
                  <a:lnTo>
                    <a:pt x="57" y="213"/>
                  </a:lnTo>
                  <a:lnTo>
                    <a:pt x="47" y="211"/>
                  </a:lnTo>
                  <a:lnTo>
                    <a:pt x="33" y="208"/>
                  </a:lnTo>
                  <a:lnTo>
                    <a:pt x="23" y="206"/>
                  </a:lnTo>
                  <a:lnTo>
                    <a:pt x="10" y="203"/>
                  </a:lnTo>
                  <a:lnTo>
                    <a:pt x="0" y="201"/>
                  </a:lnTo>
                  <a:lnTo>
                    <a:pt x="3" y="191"/>
                  </a:lnTo>
                  <a:lnTo>
                    <a:pt x="8" y="181"/>
                  </a:lnTo>
                  <a:lnTo>
                    <a:pt x="13" y="171"/>
                  </a:lnTo>
                  <a:lnTo>
                    <a:pt x="18" y="163"/>
                  </a:lnTo>
                  <a:lnTo>
                    <a:pt x="23" y="153"/>
                  </a:lnTo>
                  <a:lnTo>
                    <a:pt x="30" y="144"/>
                  </a:lnTo>
                  <a:lnTo>
                    <a:pt x="37" y="136"/>
                  </a:lnTo>
                  <a:lnTo>
                    <a:pt x="45" y="127"/>
                  </a:lnTo>
                  <a:lnTo>
                    <a:pt x="50" y="117"/>
                  </a:lnTo>
                  <a:lnTo>
                    <a:pt x="58" y="111"/>
                  </a:lnTo>
                  <a:lnTo>
                    <a:pt x="65" y="101"/>
                  </a:lnTo>
                  <a:lnTo>
                    <a:pt x="73" y="94"/>
                  </a:lnTo>
                  <a:lnTo>
                    <a:pt x="79" y="86"/>
                  </a:lnTo>
                  <a:lnTo>
                    <a:pt x="87" y="79"/>
                  </a:lnTo>
                  <a:lnTo>
                    <a:pt x="94" y="70"/>
                  </a:lnTo>
                  <a:lnTo>
                    <a:pt x="102" y="65"/>
                  </a:lnTo>
                  <a:lnTo>
                    <a:pt x="107" y="57"/>
                  </a:lnTo>
                  <a:lnTo>
                    <a:pt x="115" y="50"/>
                  </a:lnTo>
                  <a:lnTo>
                    <a:pt x="120" y="42"/>
                  </a:lnTo>
                  <a:lnTo>
                    <a:pt x="129" y="37"/>
                  </a:lnTo>
                  <a:lnTo>
                    <a:pt x="139" y="25"/>
                  </a:lnTo>
                  <a:lnTo>
                    <a:pt x="151" y="17"/>
                  </a:lnTo>
                  <a:lnTo>
                    <a:pt x="159" y="8"/>
                  </a:lnTo>
                  <a:lnTo>
                    <a:pt x="166" y="3"/>
                  </a:lnTo>
                  <a:lnTo>
                    <a:pt x="171" y="0"/>
                  </a:lnTo>
                  <a:lnTo>
                    <a:pt x="174" y="0"/>
                  </a:lnTo>
                  <a:lnTo>
                    <a:pt x="186" y="0"/>
                  </a:lnTo>
                  <a:lnTo>
                    <a:pt x="199" y="3"/>
                  </a:lnTo>
                  <a:lnTo>
                    <a:pt x="211" y="5"/>
                  </a:lnTo>
                  <a:lnTo>
                    <a:pt x="224" y="8"/>
                  </a:lnTo>
                  <a:lnTo>
                    <a:pt x="236" y="10"/>
                  </a:lnTo>
                  <a:lnTo>
                    <a:pt x="248" y="13"/>
                  </a:lnTo>
                  <a:lnTo>
                    <a:pt x="258" y="17"/>
                  </a:lnTo>
                  <a:lnTo>
                    <a:pt x="270" y="22"/>
                  </a:lnTo>
                  <a:lnTo>
                    <a:pt x="278" y="23"/>
                  </a:lnTo>
                  <a:lnTo>
                    <a:pt x="288" y="27"/>
                  </a:lnTo>
                  <a:lnTo>
                    <a:pt x="297" y="32"/>
                  </a:lnTo>
                  <a:lnTo>
                    <a:pt x="305" y="37"/>
                  </a:lnTo>
                  <a:lnTo>
                    <a:pt x="318" y="47"/>
                  </a:lnTo>
                  <a:lnTo>
                    <a:pt x="330" y="59"/>
                  </a:lnTo>
                  <a:lnTo>
                    <a:pt x="335" y="67"/>
                  </a:lnTo>
                  <a:lnTo>
                    <a:pt x="340" y="77"/>
                  </a:lnTo>
                  <a:lnTo>
                    <a:pt x="345" y="91"/>
                  </a:lnTo>
                  <a:lnTo>
                    <a:pt x="352" y="107"/>
                  </a:lnTo>
                  <a:lnTo>
                    <a:pt x="354" y="116"/>
                  </a:lnTo>
                  <a:lnTo>
                    <a:pt x="357" y="124"/>
                  </a:lnTo>
                  <a:lnTo>
                    <a:pt x="359" y="134"/>
                  </a:lnTo>
                  <a:lnTo>
                    <a:pt x="362" y="144"/>
                  </a:lnTo>
                  <a:lnTo>
                    <a:pt x="364" y="154"/>
                  </a:lnTo>
                  <a:lnTo>
                    <a:pt x="367" y="164"/>
                  </a:lnTo>
                  <a:lnTo>
                    <a:pt x="370" y="176"/>
                  </a:lnTo>
                  <a:lnTo>
                    <a:pt x="374" y="188"/>
                  </a:lnTo>
                  <a:lnTo>
                    <a:pt x="375" y="198"/>
                  </a:lnTo>
                  <a:lnTo>
                    <a:pt x="377" y="210"/>
                  </a:lnTo>
                  <a:lnTo>
                    <a:pt x="379" y="221"/>
                  </a:lnTo>
                  <a:lnTo>
                    <a:pt x="382" y="233"/>
                  </a:lnTo>
                  <a:lnTo>
                    <a:pt x="384" y="245"/>
                  </a:lnTo>
                  <a:lnTo>
                    <a:pt x="387" y="258"/>
                  </a:lnTo>
                  <a:lnTo>
                    <a:pt x="389" y="270"/>
                  </a:lnTo>
                  <a:lnTo>
                    <a:pt x="392" y="285"/>
                  </a:lnTo>
                  <a:lnTo>
                    <a:pt x="392" y="297"/>
                  </a:lnTo>
                  <a:lnTo>
                    <a:pt x="396" y="310"/>
                  </a:lnTo>
                  <a:lnTo>
                    <a:pt x="397" y="322"/>
                  </a:lnTo>
                  <a:lnTo>
                    <a:pt x="401" y="337"/>
                  </a:lnTo>
                  <a:lnTo>
                    <a:pt x="401" y="349"/>
                  </a:lnTo>
                  <a:lnTo>
                    <a:pt x="404" y="362"/>
                  </a:lnTo>
                  <a:lnTo>
                    <a:pt x="406" y="376"/>
                  </a:lnTo>
                  <a:lnTo>
                    <a:pt x="409" y="391"/>
                  </a:lnTo>
                  <a:lnTo>
                    <a:pt x="407" y="391"/>
                  </a:lnTo>
                  <a:lnTo>
                    <a:pt x="186" y="668"/>
                  </a:lnTo>
                  <a:lnTo>
                    <a:pt x="184" y="656"/>
                  </a:lnTo>
                  <a:lnTo>
                    <a:pt x="184" y="644"/>
                  </a:lnTo>
                  <a:lnTo>
                    <a:pt x="184" y="632"/>
                  </a:lnTo>
                  <a:lnTo>
                    <a:pt x="184" y="622"/>
                  </a:lnTo>
                  <a:lnTo>
                    <a:pt x="184" y="612"/>
                  </a:lnTo>
                  <a:lnTo>
                    <a:pt x="184" y="602"/>
                  </a:lnTo>
                  <a:lnTo>
                    <a:pt x="184" y="592"/>
                  </a:lnTo>
                  <a:lnTo>
                    <a:pt x="184" y="582"/>
                  </a:lnTo>
                  <a:lnTo>
                    <a:pt x="183" y="572"/>
                  </a:lnTo>
                  <a:lnTo>
                    <a:pt x="183" y="562"/>
                  </a:lnTo>
                  <a:lnTo>
                    <a:pt x="183" y="552"/>
                  </a:lnTo>
                  <a:lnTo>
                    <a:pt x="183" y="543"/>
                  </a:lnTo>
                  <a:lnTo>
                    <a:pt x="183" y="525"/>
                  </a:lnTo>
                  <a:lnTo>
                    <a:pt x="183" y="508"/>
                  </a:lnTo>
                  <a:lnTo>
                    <a:pt x="181" y="490"/>
                  </a:lnTo>
                  <a:lnTo>
                    <a:pt x="181" y="473"/>
                  </a:lnTo>
                  <a:lnTo>
                    <a:pt x="181" y="458"/>
                  </a:lnTo>
                  <a:lnTo>
                    <a:pt x="181" y="443"/>
                  </a:lnTo>
                  <a:lnTo>
                    <a:pt x="179" y="428"/>
                  </a:lnTo>
                  <a:lnTo>
                    <a:pt x="179" y="414"/>
                  </a:lnTo>
                  <a:lnTo>
                    <a:pt x="179" y="401"/>
                  </a:lnTo>
                  <a:lnTo>
                    <a:pt x="179" y="389"/>
                  </a:lnTo>
                  <a:lnTo>
                    <a:pt x="178" y="376"/>
                  </a:lnTo>
                  <a:lnTo>
                    <a:pt x="176" y="364"/>
                  </a:lnTo>
                  <a:lnTo>
                    <a:pt x="174" y="354"/>
                  </a:lnTo>
                  <a:lnTo>
                    <a:pt x="174" y="344"/>
                  </a:lnTo>
                  <a:lnTo>
                    <a:pt x="172" y="334"/>
                  </a:lnTo>
                  <a:lnTo>
                    <a:pt x="172" y="324"/>
                  </a:lnTo>
                  <a:lnTo>
                    <a:pt x="171" y="315"/>
                  </a:lnTo>
                  <a:lnTo>
                    <a:pt x="171" y="309"/>
                  </a:lnTo>
                  <a:lnTo>
                    <a:pt x="167" y="294"/>
                  </a:lnTo>
                  <a:lnTo>
                    <a:pt x="164" y="283"/>
                  </a:lnTo>
                  <a:lnTo>
                    <a:pt x="161" y="273"/>
                  </a:lnTo>
                  <a:lnTo>
                    <a:pt x="157" y="268"/>
                  </a:lnTo>
                  <a:close/>
                </a:path>
              </a:pathLst>
            </a:custGeom>
            <a:solidFill>
              <a:srgbClr val="DEA6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2" name="Freeform 144"/>
            <p:cNvSpPr>
              <a:spLocks/>
            </p:cNvSpPr>
            <p:nvPr/>
          </p:nvSpPr>
          <p:spPr bwMode="auto">
            <a:xfrm>
              <a:off x="2352" y="1831"/>
              <a:ext cx="204" cy="599"/>
            </a:xfrm>
            <a:custGeom>
              <a:avLst/>
              <a:gdLst>
                <a:gd name="T0" fmla="*/ 0 w 408"/>
                <a:gd name="T1" fmla="*/ 37 h 1198"/>
                <a:gd name="T2" fmla="*/ 29 w 408"/>
                <a:gd name="T3" fmla="*/ 0 h 1198"/>
                <a:gd name="T4" fmla="*/ 29 w 408"/>
                <a:gd name="T5" fmla="*/ 6 h 1198"/>
                <a:gd name="T6" fmla="*/ 30 w 408"/>
                <a:gd name="T7" fmla="*/ 11 h 1198"/>
                <a:gd name="T8" fmla="*/ 30 w 408"/>
                <a:gd name="T9" fmla="*/ 16 h 1198"/>
                <a:gd name="T10" fmla="*/ 31 w 408"/>
                <a:gd name="T11" fmla="*/ 23 h 1198"/>
                <a:gd name="T12" fmla="*/ 32 w 408"/>
                <a:gd name="T13" fmla="*/ 29 h 1198"/>
                <a:gd name="T14" fmla="*/ 33 w 408"/>
                <a:gd name="T15" fmla="*/ 33 h 1198"/>
                <a:gd name="T16" fmla="*/ 31 w 408"/>
                <a:gd name="T17" fmla="*/ 38 h 1198"/>
                <a:gd name="T18" fmla="*/ 30 w 408"/>
                <a:gd name="T19" fmla="*/ 44 h 1198"/>
                <a:gd name="T20" fmla="*/ 29 w 408"/>
                <a:gd name="T21" fmla="*/ 50 h 1198"/>
                <a:gd name="T22" fmla="*/ 28 w 408"/>
                <a:gd name="T23" fmla="*/ 56 h 1198"/>
                <a:gd name="T24" fmla="*/ 27 w 408"/>
                <a:gd name="T25" fmla="*/ 61 h 1198"/>
                <a:gd name="T26" fmla="*/ 26 w 408"/>
                <a:gd name="T27" fmla="*/ 67 h 1198"/>
                <a:gd name="T28" fmla="*/ 26 w 408"/>
                <a:gd name="T29" fmla="*/ 72 h 1198"/>
                <a:gd name="T30" fmla="*/ 25 w 408"/>
                <a:gd name="T31" fmla="*/ 77 h 1198"/>
                <a:gd name="T32" fmla="*/ 25 w 408"/>
                <a:gd name="T33" fmla="*/ 82 h 1198"/>
                <a:gd name="T34" fmla="*/ 24 w 408"/>
                <a:gd name="T35" fmla="*/ 88 h 1198"/>
                <a:gd name="T36" fmla="*/ 23 w 408"/>
                <a:gd name="T37" fmla="*/ 96 h 1198"/>
                <a:gd name="T38" fmla="*/ 23 w 408"/>
                <a:gd name="T39" fmla="*/ 102 h 1198"/>
                <a:gd name="T40" fmla="*/ 24 w 408"/>
                <a:gd name="T41" fmla="*/ 108 h 1198"/>
                <a:gd name="T42" fmla="*/ 25 w 408"/>
                <a:gd name="T43" fmla="*/ 113 h 1198"/>
                <a:gd name="T44" fmla="*/ 26 w 408"/>
                <a:gd name="T45" fmla="*/ 119 h 1198"/>
                <a:gd name="T46" fmla="*/ 30 w 408"/>
                <a:gd name="T47" fmla="*/ 124 h 1198"/>
                <a:gd name="T48" fmla="*/ 35 w 408"/>
                <a:gd name="T49" fmla="*/ 124 h 1198"/>
                <a:gd name="T50" fmla="*/ 40 w 408"/>
                <a:gd name="T51" fmla="*/ 125 h 1198"/>
                <a:gd name="T52" fmla="*/ 44 w 408"/>
                <a:gd name="T53" fmla="*/ 131 h 1198"/>
                <a:gd name="T54" fmla="*/ 48 w 408"/>
                <a:gd name="T55" fmla="*/ 134 h 1198"/>
                <a:gd name="T56" fmla="*/ 50 w 408"/>
                <a:gd name="T57" fmla="*/ 136 h 1198"/>
                <a:gd name="T58" fmla="*/ 43 w 408"/>
                <a:gd name="T59" fmla="*/ 136 h 1198"/>
                <a:gd name="T60" fmla="*/ 38 w 408"/>
                <a:gd name="T61" fmla="*/ 137 h 1198"/>
                <a:gd name="T62" fmla="*/ 32 w 408"/>
                <a:gd name="T63" fmla="*/ 139 h 1198"/>
                <a:gd name="T64" fmla="*/ 26 w 408"/>
                <a:gd name="T65" fmla="*/ 141 h 1198"/>
                <a:gd name="T66" fmla="*/ 20 w 408"/>
                <a:gd name="T67" fmla="*/ 143 h 1198"/>
                <a:gd name="T68" fmla="*/ 15 w 408"/>
                <a:gd name="T69" fmla="*/ 145 h 1198"/>
                <a:gd name="T70" fmla="*/ 9 w 408"/>
                <a:gd name="T71" fmla="*/ 148 h 1198"/>
                <a:gd name="T72" fmla="*/ 5 w 408"/>
                <a:gd name="T73" fmla="*/ 149 h 1198"/>
                <a:gd name="T74" fmla="*/ 4 w 408"/>
                <a:gd name="T75" fmla="*/ 143 h 1198"/>
                <a:gd name="T76" fmla="*/ 3 w 408"/>
                <a:gd name="T77" fmla="*/ 137 h 1198"/>
                <a:gd name="T78" fmla="*/ 3 w 408"/>
                <a:gd name="T79" fmla="*/ 131 h 1198"/>
                <a:gd name="T80" fmla="*/ 2 w 408"/>
                <a:gd name="T81" fmla="*/ 125 h 1198"/>
                <a:gd name="T82" fmla="*/ 2 w 408"/>
                <a:gd name="T83" fmla="*/ 119 h 1198"/>
                <a:gd name="T84" fmla="*/ 1 w 408"/>
                <a:gd name="T85" fmla="*/ 112 h 1198"/>
                <a:gd name="T86" fmla="*/ 1 w 408"/>
                <a:gd name="T87" fmla="*/ 105 h 1198"/>
                <a:gd name="T88" fmla="*/ 1 w 408"/>
                <a:gd name="T89" fmla="*/ 98 h 1198"/>
                <a:gd name="T90" fmla="*/ 0 w 408"/>
                <a:gd name="T91" fmla="*/ 91 h 1198"/>
                <a:gd name="T92" fmla="*/ 0 w 408"/>
                <a:gd name="T93" fmla="*/ 84 h 1198"/>
                <a:gd name="T94" fmla="*/ 0 w 408"/>
                <a:gd name="T95" fmla="*/ 76 h 1198"/>
                <a:gd name="T96" fmla="*/ 0 w 408"/>
                <a:gd name="T97" fmla="*/ 69 h 1198"/>
                <a:gd name="T98" fmla="*/ 0 w 408"/>
                <a:gd name="T99" fmla="*/ 62 h 1198"/>
                <a:gd name="T100" fmla="*/ 0 w 408"/>
                <a:gd name="T101" fmla="*/ 55 h 1198"/>
                <a:gd name="T102" fmla="*/ 0 w 408"/>
                <a:gd name="T103" fmla="*/ 48 h 1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08" h="1198">
                  <a:moveTo>
                    <a:pt x="0" y="344"/>
                  </a:moveTo>
                  <a:lnTo>
                    <a:pt x="0" y="327"/>
                  </a:lnTo>
                  <a:lnTo>
                    <a:pt x="0" y="311"/>
                  </a:lnTo>
                  <a:lnTo>
                    <a:pt x="0" y="296"/>
                  </a:lnTo>
                  <a:lnTo>
                    <a:pt x="0" y="280"/>
                  </a:lnTo>
                  <a:lnTo>
                    <a:pt x="2" y="279"/>
                  </a:lnTo>
                  <a:lnTo>
                    <a:pt x="5" y="277"/>
                  </a:lnTo>
                  <a:lnTo>
                    <a:pt x="228" y="0"/>
                  </a:lnTo>
                  <a:lnTo>
                    <a:pt x="228" y="10"/>
                  </a:lnTo>
                  <a:lnTo>
                    <a:pt x="230" y="20"/>
                  </a:lnTo>
                  <a:lnTo>
                    <a:pt x="230" y="31"/>
                  </a:lnTo>
                  <a:lnTo>
                    <a:pt x="231" y="42"/>
                  </a:lnTo>
                  <a:lnTo>
                    <a:pt x="231" y="52"/>
                  </a:lnTo>
                  <a:lnTo>
                    <a:pt x="233" y="62"/>
                  </a:lnTo>
                  <a:lnTo>
                    <a:pt x="235" y="72"/>
                  </a:lnTo>
                  <a:lnTo>
                    <a:pt x="236" y="84"/>
                  </a:lnTo>
                  <a:lnTo>
                    <a:pt x="236" y="93"/>
                  </a:lnTo>
                  <a:lnTo>
                    <a:pt x="238" y="103"/>
                  </a:lnTo>
                  <a:lnTo>
                    <a:pt x="238" y="111"/>
                  </a:lnTo>
                  <a:lnTo>
                    <a:pt x="240" y="121"/>
                  </a:lnTo>
                  <a:lnTo>
                    <a:pt x="242" y="138"/>
                  </a:lnTo>
                  <a:lnTo>
                    <a:pt x="245" y="156"/>
                  </a:lnTo>
                  <a:lnTo>
                    <a:pt x="245" y="170"/>
                  </a:lnTo>
                  <a:lnTo>
                    <a:pt x="247" y="183"/>
                  </a:lnTo>
                  <a:lnTo>
                    <a:pt x="248" y="195"/>
                  </a:lnTo>
                  <a:lnTo>
                    <a:pt x="250" y="207"/>
                  </a:lnTo>
                  <a:lnTo>
                    <a:pt x="252" y="220"/>
                  </a:lnTo>
                  <a:lnTo>
                    <a:pt x="253" y="227"/>
                  </a:lnTo>
                  <a:lnTo>
                    <a:pt x="257" y="232"/>
                  </a:lnTo>
                  <a:lnTo>
                    <a:pt x="263" y="235"/>
                  </a:lnTo>
                  <a:lnTo>
                    <a:pt x="260" y="245"/>
                  </a:lnTo>
                  <a:lnTo>
                    <a:pt x="258" y="257"/>
                  </a:lnTo>
                  <a:lnTo>
                    <a:pt x="255" y="269"/>
                  </a:lnTo>
                  <a:lnTo>
                    <a:pt x="253" y="280"/>
                  </a:lnTo>
                  <a:lnTo>
                    <a:pt x="250" y="291"/>
                  </a:lnTo>
                  <a:lnTo>
                    <a:pt x="248" y="302"/>
                  </a:lnTo>
                  <a:lnTo>
                    <a:pt x="245" y="314"/>
                  </a:lnTo>
                  <a:lnTo>
                    <a:pt x="243" y="326"/>
                  </a:lnTo>
                  <a:lnTo>
                    <a:pt x="240" y="336"/>
                  </a:lnTo>
                  <a:lnTo>
                    <a:pt x="238" y="348"/>
                  </a:lnTo>
                  <a:lnTo>
                    <a:pt x="235" y="359"/>
                  </a:lnTo>
                  <a:lnTo>
                    <a:pt x="233" y="373"/>
                  </a:lnTo>
                  <a:lnTo>
                    <a:pt x="230" y="383"/>
                  </a:lnTo>
                  <a:lnTo>
                    <a:pt x="230" y="395"/>
                  </a:lnTo>
                  <a:lnTo>
                    <a:pt x="226" y="406"/>
                  </a:lnTo>
                  <a:lnTo>
                    <a:pt x="226" y="420"/>
                  </a:lnTo>
                  <a:lnTo>
                    <a:pt x="223" y="430"/>
                  </a:lnTo>
                  <a:lnTo>
                    <a:pt x="221" y="441"/>
                  </a:lnTo>
                  <a:lnTo>
                    <a:pt x="220" y="452"/>
                  </a:lnTo>
                  <a:lnTo>
                    <a:pt x="218" y="463"/>
                  </a:lnTo>
                  <a:lnTo>
                    <a:pt x="215" y="473"/>
                  </a:lnTo>
                  <a:lnTo>
                    <a:pt x="215" y="485"/>
                  </a:lnTo>
                  <a:lnTo>
                    <a:pt x="211" y="497"/>
                  </a:lnTo>
                  <a:lnTo>
                    <a:pt x="211" y="509"/>
                  </a:lnTo>
                  <a:lnTo>
                    <a:pt x="210" y="519"/>
                  </a:lnTo>
                  <a:lnTo>
                    <a:pt x="208" y="529"/>
                  </a:lnTo>
                  <a:lnTo>
                    <a:pt x="206" y="539"/>
                  </a:lnTo>
                  <a:lnTo>
                    <a:pt x="206" y="551"/>
                  </a:lnTo>
                  <a:lnTo>
                    <a:pt x="205" y="561"/>
                  </a:lnTo>
                  <a:lnTo>
                    <a:pt x="203" y="572"/>
                  </a:lnTo>
                  <a:lnTo>
                    <a:pt x="201" y="582"/>
                  </a:lnTo>
                  <a:lnTo>
                    <a:pt x="201" y="594"/>
                  </a:lnTo>
                  <a:lnTo>
                    <a:pt x="200" y="603"/>
                  </a:lnTo>
                  <a:lnTo>
                    <a:pt x="198" y="613"/>
                  </a:lnTo>
                  <a:lnTo>
                    <a:pt x="196" y="623"/>
                  </a:lnTo>
                  <a:lnTo>
                    <a:pt x="196" y="633"/>
                  </a:lnTo>
                  <a:lnTo>
                    <a:pt x="195" y="641"/>
                  </a:lnTo>
                  <a:lnTo>
                    <a:pt x="193" y="651"/>
                  </a:lnTo>
                  <a:lnTo>
                    <a:pt x="191" y="660"/>
                  </a:lnTo>
                  <a:lnTo>
                    <a:pt x="191" y="670"/>
                  </a:lnTo>
                  <a:lnTo>
                    <a:pt x="189" y="686"/>
                  </a:lnTo>
                  <a:lnTo>
                    <a:pt x="188" y="703"/>
                  </a:lnTo>
                  <a:lnTo>
                    <a:pt x="186" y="718"/>
                  </a:lnTo>
                  <a:lnTo>
                    <a:pt x="186" y="735"/>
                  </a:lnTo>
                  <a:lnTo>
                    <a:pt x="184" y="748"/>
                  </a:lnTo>
                  <a:lnTo>
                    <a:pt x="183" y="762"/>
                  </a:lnTo>
                  <a:lnTo>
                    <a:pt x="183" y="775"/>
                  </a:lnTo>
                  <a:lnTo>
                    <a:pt x="183" y="789"/>
                  </a:lnTo>
                  <a:lnTo>
                    <a:pt x="183" y="799"/>
                  </a:lnTo>
                  <a:lnTo>
                    <a:pt x="183" y="809"/>
                  </a:lnTo>
                  <a:lnTo>
                    <a:pt x="184" y="817"/>
                  </a:lnTo>
                  <a:lnTo>
                    <a:pt x="186" y="827"/>
                  </a:lnTo>
                  <a:lnTo>
                    <a:pt x="189" y="849"/>
                  </a:lnTo>
                  <a:lnTo>
                    <a:pt x="189" y="861"/>
                  </a:lnTo>
                  <a:lnTo>
                    <a:pt x="191" y="873"/>
                  </a:lnTo>
                  <a:lnTo>
                    <a:pt x="193" y="883"/>
                  </a:lnTo>
                  <a:lnTo>
                    <a:pt x="195" y="894"/>
                  </a:lnTo>
                  <a:lnTo>
                    <a:pt x="195" y="904"/>
                  </a:lnTo>
                  <a:lnTo>
                    <a:pt x="198" y="915"/>
                  </a:lnTo>
                  <a:lnTo>
                    <a:pt x="200" y="923"/>
                  </a:lnTo>
                  <a:lnTo>
                    <a:pt x="203" y="933"/>
                  </a:lnTo>
                  <a:lnTo>
                    <a:pt x="206" y="948"/>
                  </a:lnTo>
                  <a:lnTo>
                    <a:pt x="213" y="963"/>
                  </a:lnTo>
                  <a:lnTo>
                    <a:pt x="221" y="973"/>
                  </a:lnTo>
                  <a:lnTo>
                    <a:pt x="233" y="983"/>
                  </a:lnTo>
                  <a:lnTo>
                    <a:pt x="238" y="985"/>
                  </a:lnTo>
                  <a:lnTo>
                    <a:pt x="247" y="988"/>
                  </a:lnTo>
                  <a:lnTo>
                    <a:pt x="255" y="990"/>
                  </a:lnTo>
                  <a:lnTo>
                    <a:pt x="265" y="993"/>
                  </a:lnTo>
                  <a:lnTo>
                    <a:pt x="273" y="992"/>
                  </a:lnTo>
                  <a:lnTo>
                    <a:pt x="283" y="992"/>
                  </a:lnTo>
                  <a:lnTo>
                    <a:pt x="295" y="990"/>
                  </a:lnTo>
                  <a:lnTo>
                    <a:pt x="309" y="988"/>
                  </a:lnTo>
                  <a:lnTo>
                    <a:pt x="314" y="1000"/>
                  </a:lnTo>
                  <a:lnTo>
                    <a:pt x="322" y="1013"/>
                  </a:lnTo>
                  <a:lnTo>
                    <a:pt x="330" y="1025"/>
                  </a:lnTo>
                  <a:lnTo>
                    <a:pt x="344" y="1039"/>
                  </a:lnTo>
                  <a:lnTo>
                    <a:pt x="349" y="1044"/>
                  </a:lnTo>
                  <a:lnTo>
                    <a:pt x="356" y="1050"/>
                  </a:lnTo>
                  <a:lnTo>
                    <a:pt x="362" y="1055"/>
                  </a:lnTo>
                  <a:lnTo>
                    <a:pt x="372" y="1062"/>
                  </a:lnTo>
                  <a:lnTo>
                    <a:pt x="379" y="1067"/>
                  </a:lnTo>
                  <a:lnTo>
                    <a:pt x="387" y="1072"/>
                  </a:lnTo>
                  <a:lnTo>
                    <a:pt x="398" y="1077"/>
                  </a:lnTo>
                  <a:lnTo>
                    <a:pt x="408" y="1084"/>
                  </a:lnTo>
                  <a:lnTo>
                    <a:pt x="394" y="1084"/>
                  </a:lnTo>
                  <a:lnTo>
                    <a:pt x="382" y="1084"/>
                  </a:lnTo>
                  <a:lnTo>
                    <a:pt x="369" y="1086"/>
                  </a:lnTo>
                  <a:lnTo>
                    <a:pt x="357" y="1087"/>
                  </a:lnTo>
                  <a:lnTo>
                    <a:pt x="344" y="1087"/>
                  </a:lnTo>
                  <a:lnTo>
                    <a:pt x="334" y="1089"/>
                  </a:lnTo>
                  <a:lnTo>
                    <a:pt x="320" y="1091"/>
                  </a:lnTo>
                  <a:lnTo>
                    <a:pt x="310" y="1094"/>
                  </a:lnTo>
                  <a:lnTo>
                    <a:pt x="297" y="1096"/>
                  </a:lnTo>
                  <a:lnTo>
                    <a:pt x="285" y="1099"/>
                  </a:lnTo>
                  <a:lnTo>
                    <a:pt x="273" y="1101"/>
                  </a:lnTo>
                  <a:lnTo>
                    <a:pt x="262" y="1104"/>
                  </a:lnTo>
                  <a:lnTo>
                    <a:pt x="250" y="1107"/>
                  </a:lnTo>
                  <a:lnTo>
                    <a:pt x="238" y="1111"/>
                  </a:lnTo>
                  <a:lnTo>
                    <a:pt x="226" y="1114"/>
                  </a:lnTo>
                  <a:lnTo>
                    <a:pt x="216" y="1119"/>
                  </a:lnTo>
                  <a:lnTo>
                    <a:pt x="203" y="1121"/>
                  </a:lnTo>
                  <a:lnTo>
                    <a:pt x="191" y="1124"/>
                  </a:lnTo>
                  <a:lnTo>
                    <a:pt x="179" y="1128"/>
                  </a:lnTo>
                  <a:lnTo>
                    <a:pt x="169" y="1133"/>
                  </a:lnTo>
                  <a:lnTo>
                    <a:pt x="158" y="1138"/>
                  </a:lnTo>
                  <a:lnTo>
                    <a:pt x="146" y="1143"/>
                  </a:lnTo>
                  <a:lnTo>
                    <a:pt x="136" y="1148"/>
                  </a:lnTo>
                  <a:lnTo>
                    <a:pt x="126" y="1153"/>
                  </a:lnTo>
                  <a:lnTo>
                    <a:pt x="114" y="1158"/>
                  </a:lnTo>
                  <a:lnTo>
                    <a:pt x="102" y="1163"/>
                  </a:lnTo>
                  <a:lnTo>
                    <a:pt x="91" y="1168"/>
                  </a:lnTo>
                  <a:lnTo>
                    <a:pt x="80" y="1173"/>
                  </a:lnTo>
                  <a:lnTo>
                    <a:pt x="70" y="1178"/>
                  </a:lnTo>
                  <a:lnTo>
                    <a:pt x="60" y="1185"/>
                  </a:lnTo>
                  <a:lnTo>
                    <a:pt x="50" y="1191"/>
                  </a:lnTo>
                  <a:lnTo>
                    <a:pt x="40" y="1198"/>
                  </a:lnTo>
                  <a:lnTo>
                    <a:pt x="37" y="1186"/>
                  </a:lnTo>
                  <a:lnTo>
                    <a:pt x="35" y="1176"/>
                  </a:lnTo>
                  <a:lnTo>
                    <a:pt x="33" y="1164"/>
                  </a:lnTo>
                  <a:lnTo>
                    <a:pt x="32" y="1154"/>
                  </a:lnTo>
                  <a:lnTo>
                    <a:pt x="28" y="1143"/>
                  </a:lnTo>
                  <a:lnTo>
                    <a:pt x="28" y="1131"/>
                  </a:lnTo>
                  <a:lnTo>
                    <a:pt x="25" y="1119"/>
                  </a:lnTo>
                  <a:lnTo>
                    <a:pt x="25" y="1109"/>
                  </a:lnTo>
                  <a:lnTo>
                    <a:pt x="23" y="1096"/>
                  </a:lnTo>
                  <a:lnTo>
                    <a:pt x="22" y="1084"/>
                  </a:lnTo>
                  <a:lnTo>
                    <a:pt x="20" y="1072"/>
                  </a:lnTo>
                  <a:lnTo>
                    <a:pt x="20" y="1060"/>
                  </a:lnTo>
                  <a:lnTo>
                    <a:pt x="18" y="1047"/>
                  </a:lnTo>
                  <a:lnTo>
                    <a:pt x="17" y="1035"/>
                  </a:lnTo>
                  <a:lnTo>
                    <a:pt x="17" y="1024"/>
                  </a:lnTo>
                  <a:lnTo>
                    <a:pt x="17" y="1012"/>
                  </a:lnTo>
                  <a:lnTo>
                    <a:pt x="15" y="997"/>
                  </a:lnTo>
                  <a:lnTo>
                    <a:pt x="13" y="985"/>
                  </a:lnTo>
                  <a:lnTo>
                    <a:pt x="12" y="970"/>
                  </a:lnTo>
                  <a:lnTo>
                    <a:pt x="12" y="958"/>
                  </a:lnTo>
                  <a:lnTo>
                    <a:pt x="10" y="945"/>
                  </a:lnTo>
                  <a:lnTo>
                    <a:pt x="8" y="931"/>
                  </a:lnTo>
                  <a:lnTo>
                    <a:pt x="8" y="918"/>
                  </a:lnTo>
                  <a:lnTo>
                    <a:pt x="8" y="906"/>
                  </a:lnTo>
                  <a:lnTo>
                    <a:pt x="7" y="891"/>
                  </a:lnTo>
                  <a:lnTo>
                    <a:pt x="7" y="878"/>
                  </a:lnTo>
                  <a:lnTo>
                    <a:pt x="5" y="864"/>
                  </a:lnTo>
                  <a:lnTo>
                    <a:pt x="5" y="851"/>
                  </a:lnTo>
                  <a:lnTo>
                    <a:pt x="5" y="836"/>
                  </a:lnTo>
                  <a:lnTo>
                    <a:pt x="5" y="822"/>
                  </a:lnTo>
                  <a:lnTo>
                    <a:pt x="5" y="809"/>
                  </a:lnTo>
                  <a:lnTo>
                    <a:pt x="5" y="795"/>
                  </a:lnTo>
                  <a:lnTo>
                    <a:pt x="3" y="780"/>
                  </a:lnTo>
                  <a:lnTo>
                    <a:pt x="3" y="765"/>
                  </a:lnTo>
                  <a:lnTo>
                    <a:pt x="2" y="750"/>
                  </a:lnTo>
                  <a:lnTo>
                    <a:pt x="2" y="737"/>
                  </a:lnTo>
                  <a:lnTo>
                    <a:pt x="0" y="722"/>
                  </a:lnTo>
                  <a:lnTo>
                    <a:pt x="0" y="708"/>
                  </a:lnTo>
                  <a:lnTo>
                    <a:pt x="0" y="693"/>
                  </a:lnTo>
                  <a:lnTo>
                    <a:pt x="0" y="680"/>
                  </a:lnTo>
                  <a:lnTo>
                    <a:pt x="0" y="665"/>
                  </a:lnTo>
                  <a:lnTo>
                    <a:pt x="0" y="649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0" y="606"/>
                  </a:lnTo>
                  <a:lnTo>
                    <a:pt x="0" y="592"/>
                  </a:lnTo>
                  <a:lnTo>
                    <a:pt x="0" y="579"/>
                  </a:lnTo>
                  <a:lnTo>
                    <a:pt x="0" y="566"/>
                  </a:lnTo>
                  <a:lnTo>
                    <a:pt x="0" y="551"/>
                  </a:lnTo>
                  <a:lnTo>
                    <a:pt x="0" y="535"/>
                  </a:lnTo>
                  <a:lnTo>
                    <a:pt x="0" y="520"/>
                  </a:lnTo>
                  <a:lnTo>
                    <a:pt x="0" y="507"/>
                  </a:lnTo>
                  <a:lnTo>
                    <a:pt x="0" y="492"/>
                  </a:lnTo>
                  <a:lnTo>
                    <a:pt x="0" y="478"/>
                  </a:lnTo>
                  <a:lnTo>
                    <a:pt x="0" y="465"/>
                  </a:lnTo>
                  <a:lnTo>
                    <a:pt x="0" y="452"/>
                  </a:lnTo>
                  <a:lnTo>
                    <a:pt x="0" y="436"/>
                  </a:lnTo>
                  <a:lnTo>
                    <a:pt x="0" y="423"/>
                  </a:lnTo>
                  <a:lnTo>
                    <a:pt x="0" y="410"/>
                  </a:lnTo>
                  <a:lnTo>
                    <a:pt x="0" y="396"/>
                  </a:lnTo>
                  <a:lnTo>
                    <a:pt x="0" y="383"/>
                  </a:lnTo>
                  <a:lnTo>
                    <a:pt x="0" y="369"/>
                  </a:lnTo>
                  <a:lnTo>
                    <a:pt x="0" y="356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6B7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3" name="Freeform 145"/>
            <p:cNvSpPr>
              <a:spLocks/>
            </p:cNvSpPr>
            <p:nvPr/>
          </p:nvSpPr>
          <p:spPr bwMode="auto">
            <a:xfrm>
              <a:off x="2131" y="2383"/>
              <a:ext cx="892" cy="1048"/>
            </a:xfrm>
            <a:custGeom>
              <a:avLst/>
              <a:gdLst>
                <a:gd name="T0" fmla="*/ 97 w 1783"/>
                <a:gd name="T1" fmla="*/ 260 h 2097"/>
                <a:gd name="T2" fmla="*/ 81 w 1783"/>
                <a:gd name="T3" fmla="*/ 256 h 2097"/>
                <a:gd name="T4" fmla="*/ 66 w 1783"/>
                <a:gd name="T5" fmla="*/ 250 h 2097"/>
                <a:gd name="T6" fmla="*/ 52 w 1783"/>
                <a:gd name="T7" fmla="*/ 241 h 2097"/>
                <a:gd name="T8" fmla="*/ 39 w 1783"/>
                <a:gd name="T9" fmla="*/ 229 h 2097"/>
                <a:gd name="T10" fmla="*/ 27 w 1783"/>
                <a:gd name="T11" fmla="*/ 216 h 2097"/>
                <a:gd name="T12" fmla="*/ 18 w 1783"/>
                <a:gd name="T13" fmla="*/ 201 h 2097"/>
                <a:gd name="T14" fmla="*/ 10 w 1783"/>
                <a:gd name="T15" fmla="*/ 184 h 2097"/>
                <a:gd name="T16" fmla="*/ 4 w 1783"/>
                <a:gd name="T17" fmla="*/ 166 h 2097"/>
                <a:gd name="T18" fmla="*/ 1 w 1783"/>
                <a:gd name="T19" fmla="*/ 147 h 2097"/>
                <a:gd name="T20" fmla="*/ 0 w 1783"/>
                <a:gd name="T21" fmla="*/ 128 h 2097"/>
                <a:gd name="T22" fmla="*/ 1 w 1783"/>
                <a:gd name="T23" fmla="*/ 114 h 2097"/>
                <a:gd name="T24" fmla="*/ 3 w 1783"/>
                <a:gd name="T25" fmla="*/ 101 h 2097"/>
                <a:gd name="T26" fmla="*/ 6 w 1783"/>
                <a:gd name="T27" fmla="*/ 88 h 2097"/>
                <a:gd name="T28" fmla="*/ 10 w 1783"/>
                <a:gd name="T29" fmla="*/ 76 h 2097"/>
                <a:gd name="T30" fmla="*/ 15 w 1783"/>
                <a:gd name="T31" fmla="*/ 64 h 2097"/>
                <a:gd name="T32" fmla="*/ 21 w 1783"/>
                <a:gd name="T33" fmla="*/ 53 h 2097"/>
                <a:gd name="T34" fmla="*/ 28 w 1783"/>
                <a:gd name="T35" fmla="*/ 43 h 2097"/>
                <a:gd name="T36" fmla="*/ 36 w 1783"/>
                <a:gd name="T37" fmla="*/ 34 h 2097"/>
                <a:gd name="T38" fmla="*/ 45 w 1783"/>
                <a:gd name="T39" fmla="*/ 26 h 2097"/>
                <a:gd name="T40" fmla="*/ 54 w 1783"/>
                <a:gd name="T41" fmla="*/ 18 h 2097"/>
                <a:gd name="T42" fmla="*/ 61 w 1783"/>
                <a:gd name="T43" fmla="*/ 15 h 2097"/>
                <a:gd name="T44" fmla="*/ 65 w 1783"/>
                <a:gd name="T45" fmla="*/ 12 h 2097"/>
                <a:gd name="T46" fmla="*/ 74 w 1783"/>
                <a:gd name="T47" fmla="*/ 7 h 2097"/>
                <a:gd name="T48" fmla="*/ 83 w 1783"/>
                <a:gd name="T49" fmla="*/ 4 h 2097"/>
                <a:gd name="T50" fmla="*/ 93 w 1783"/>
                <a:gd name="T51" fmla="*/ 1 h 2097"/>
                <a:gd name="T52" fmla="*/ 103 w 1783"/>
                <a:gd name="T53" fmla="*/ 0 h 2097"/>
                <a:gd name="T54" fmla="*/ 113 w 1783"/>
                <a:gd name="T55" fmla="*/ 0 h 2097"/>
                <a:gd name="T56" fmla="*/ 121 w 1783"/>
                <a:gd name="T57" fmla="*/ 3 h 2097"/>
                <a:gd name="T58" fmla="*/ 130 w 1783"/>
                <a:gd name="T59" fmla="*/ 6 h 2097"/>
                <a:gd name="T60" fmla="*/ 139 w 1783"/>
                <a:gd name="T61" fmla="*/ 9 h 2097"/>
                <a:gd name="T62" fmla="*/ 148 w 1783"/>
                <a:gd name="T63" fmla="*/ 11 h 2097"/>
                <a:gd name="T64" fmla="*/ 156 w 1783"/>
                <a:gd name="T65" fmla="*/ 13 h 2097"/>
                <a:gd name="T66" fmla="*/ 165 w 1783"/>
                <a:gd name="T67" fmla="*/ 15 h 2097"/>
                <a:gd name="T68" fmla="*/ 173 w 1783"/>
                <a:gd name="T69" fmla="*/ 21 h 2097"/>
                <a:gd name="T70" fmla="*/ 182 w 1783"/>
                <a:gd name="T71" fmla="*/ 29 h 2097"/>
                <a:gd name="T72" fmla="*/ 190 w 1783"/>
                <a:gd name="T73" fmla="*/ 38 h 2097"/>
                <a:gd name="T74" fmla="*/ 198 w 1783"/>
                <a:gd name="T75" fmla="*/ 47 h 2097"/>
                <a:gd name="T76" fmla="*/ 204 w 1783"/>
                <a:gd name="T77" fmla="*/ 58 h 2097"/>
                <a:gd name="T78" fmla="*/ 210 w 1783"/>
                <a:gd name="T79" fmla="*/ 69 h 2097"/>
                <a:gd name="T80" fmla="*/ 215 w 1783"/>
                <a:gd name="T81" fmla="*/ 81 h 2097"/>
                <a:gd name="T82" fmla="*/ 219 w 1783"/>
                <a:gd name="T83" fmla="*/ 93 h 2097"/>
                <a:gd name="T84" fmla="*/ 221 w 1783"/>
                <a:gd name="T85" fmla="*/ 106 h 2097"/>
                <a:gd name="T86" fmla="*/ 223 w 1783"/>
                <a:gd name="T87" fmla="*/ 119 h 2097"/>
                <a:gd name="T88" fmla="*/ 223 w 1783"/>
                <a:gd name="T89" fmla="*/ 132 h 2097"/>
                <a:gd name="T90" fmla="*/ 223 w 1783"/>
                <a:gd name="T91" fmla="*/ 139 h 2097"/>
                <a:gd name="T92" fmla="*/ 222 w 1783"/>
                <a:gd name="T93" fmla="*/ 147 h 2097"/>
                <a:gd name="T94" fmla="*/ 221 w 1783"/>
                <a:gd name="T95" fmla="*/ 155 h 2097"/>
                <a:gd name="T96" fmla="*/ 220 w 1783"/>
                <a:gd name="T97" fmla="*/ 162 h 2097"/>
                <a:gd name="T98" fmla="*/ 218 w 1783"/>
                <a:gd name="T99" fmla="*/ 170 h 2097"/>
                <a:gd name="T100" fmla="*/ 217 w 1783"/>
                <a:gd name="T101" fmla="*/ 175 h 2097"/>
                <a:gd name="T102" fmla="*/ 211 w 1783"/>
                <a:gd name="T103" fmla="*/ 189 h 2097"/>
                <a:gd name="T104" fmla="*/ 205 w 1783"/>
                <a:gd name="T105" fmla="*/ 202 h 2097"/>
                <a:gd name="T106" fmla="*/ 197 w 1783"/>
                <a:gd name="T107" fmla="*/ 214 h 2097"/>
                <a:gd name="T108" fmla="*/ 189 w 1783"/>
                <a:gd name="T109" fmla="*/ 225 h 2097"/>
                <a:gd name="T110" fmla="*/ 179 w 1783"/>
                <a:gd name="T111" fmla="*/ 235 h 2097"/>
                <a:gd name="T112" fmla="*/ 168 w 1783"/>
                <a:gd name="T113" fmla="*/ 243 h 2097"/>
                <a:gd name="T114" fmla="*/ 157 w 1783"/>
                <a:gd name="T115" fmla="*/ 250 h 2097"/>
                <a:gd name="T116" fmla="*/ 144 w 1783"/>
                <a:gd name="T117" fmla="*/ 256 h 2097"/>
                <a:gd name="T118" fmla="*/ 132 w 1783"/>
                <a:gd name="T119" fmla="*/ 259 h 2097"/>
                <a:gd name="T120" fmla="*/ 118 w 1783"/>
                <a:gd name="T121" fmla="*/ 261 h 20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83" h="2097">
                  <a:moveTo>
                    <a:pt x="892" y="2097"/>
                  </a:moveTo>
                  <a:lnTo>
                    <a:pt x="867" y="2095"/>
                  </a:lnTo>
                  <a:lnTo>
                    <a:pt x="845" y="2093"/>
                  </a:lnTo>
                  <a:lnTo>
                    <a:pt x="822" y="2092"/>
                  </a:lnTo>
                  <a:lnTo>
                    <a:pt x="800" y="2090"/>
                  </a:lnTo>
                  <a:lnTo>
                    <a:pt x="776" y="2087"/>
                  </a:lnTo>
                  <a:lnTo>
                    <a:pt x="755" y="2083"/>
                  </a:lnTo>
                  <a:lnTo>
                    <a:pt x="731" y="2078"/>
                  </a:lnTo>
                  <a:lnTo>
                    <a:pt x="711" y="2075"/>
                  </a:lnTo>
                  <a:lnTo>
                    <a:pt x="688" y="2068"/>
                  </a:lnTo>
                  <a:lnTo>
                    <a:pt x="666" y="2062"/>
                  </a:lnTo>
                  <a:lnTo>
                    <a:pt x="644" y="2055"/>
                  </a:lnTo>
                  <a:lnTo>
                    <a:pt x="624" y="2048"/>
                  </a:lnTo>
                  <a:lnTo>
                    <a:pt x="604" y="2040"/>
                  </a:lnTo>
                  <a:lnTo>
                    <a:pt x="584" y="2031"/>
                  </a:lnTo>
                  <a:lnTo>
                    <a:pt x="563" y="2021"/>
                  </a:lnTo>
                  <a:lnTo>
                    <a:pt x="543" y="2013"/>
                  </a:lnTo>
                  <a:lnTo>
                    <a:pt x="523" y="2001"/>
                  </a:lnTo>
                  <a:lnTo>
                    <a:pt x="503" y="1991"/>
                  </a:lnTo>
                  <a:lnTo>
                    <a:pt x="483" y="1979"/>
                  </a:lnTo>
                  <a:lnTo>
                    <a:pt x="464" y="1968"/>
                  </a:lnTo>
                  <a:lnTo>
                    <a:pt x="444" y="1954"/>
                  </a:lnTo>
                  <a:lnTo>
                    <a:pt x="427" y="1942"/>
                  </a:lnTo>
                  <a:lnTo>
                    <a:pt x="409" y="1929"/>
                  </a:lnTo>
                  <a:lnTo>
                    <a:pt x="392" y="1916"/>
                  </a:lnTo>
                  <a:lnTo>
                    <a:pt x="374" y="1901"/>
                  </a:lnTo>
                  <a:lnTo>
                    <a:pt x="357" y="1885"/>
                  </a:lnTo>
                  <a:lnTo>
                    <a:pt x="339" y="1870"/>
                  </a:lnTo>
                  <a:lnTo>
                    <a:pt x="323" y="1855"/>
                  </a:lnTo>
                  <a:lnTo>
                    <a:pt x="307" y="1838"/>
                  </a:lnTo>
                  <a:lnTo>
                    <a:pt x="292" y="1822"/>
                  </a:lnTo>
                  <a:lnTo>
                    <a:pt x="276" y="1805"/>
                  </a:lnTo>
                  <a:lnTo>
                    <a:pt x="261" y="1788"/>
                  </a:lnTo>
                  <a:lnTo>
                    <a:pt x="245" y="1768"/>
                  </a:lnTo>
                  <a:lnTo>
                    <a:pt x="230" y="1750"/>
                  </a:lnTo>
                  <a:lnTo>
                    <a:pt x="214" y="1731"/>
                  </a:lnTo>
                  <a:lnTo>
                    <a:pt x="201" y="1713"/>
                  </a:lnTo>
                  <a:lnTo>
                    <a:pt x="186" y="1693"/>
                  </a:lnTo>
                  <a:lnTo>
                    <a:pt x="174" y="1672"/>
                  </a:lnTo>
                  <a:lnTo>
                    <a:pt x="161" y="1652"/>
                  </a:lnTo>
                  <a:lnTo>
                    <a:pt x="151" y="1632"/>
                  </a:lnTo>
                  <a:lnTo>
                    <a:pt x="137" y="1610"/>
                  </a:lnTo>
                  <a:lnTo>
                    <a:pt x="125" y="1589"/>
                  </a:lnTo>
                  <a:lnTo>
                    <a:pt x="115" y="1567"/>
                  </a:lnTo>
                  <a:lnTo>
                    <a:pt x="105" y="1545"/>
                  </a:lnTo>
                  <a:lnTo>
                    <a:pt x="95" y="1521"/>
                  </a:lnTo>
                  <a:lnTo>
                    <a:pt x="85" y="1500"/>
                  </a:lnTo>
                  <a:lnTo>
                    <a:pt x="75" y="1476"/>
                  </a:lnTo>
                  <a:lnTo>
                    <a:pt x="68" y="1454"/>
                  </a:lnTo>
                  <a:lnTo>
                    <a:pt x="58" y="1429"/>
                  </a:lnTo>
                  <a:lnTo>
                    <a:pt x="52" y="1406"/>
                  </a:lnTo>
                  <a:lnTo>
                    <a:pt x="43" y="1382"/>
                  </a:lnTo>
                  <a:lnTo>
                    <a:pt x="37" y="1359"/>
                  </a:lnTo>
                  <a:lnTo>
                    <a:pt x="30" y="1334"/>
                  </a:lnTo>
                  <a:lnTo>
                    <a:pt x="25" y="1308"/>
                  </a:lnTo>
                  <a:lnTo>
                    <a:pt x="20" y="1283"/>
                  </a:lnTo>
                  <a:lnTo>
                    <a:pt x="16" y="1258"/>
                  </a:lnTo>
                  <a:lnTo>
                    <a:pt x="11" y="1231"/>
                  </a:lnTo>
                  <a:lnTo>
                    <a:pt x="8" y="1206"/>
                  </a:lnTo>
                  <a:lnTo>
                    <a:pt x="5" y="1179"/>
                  </a:lnTo>
                  <a:lnTo>
                    <a:pt x="3" y="1154"/>
                  </a:lnTo>
                  <a:lnTo>
                    <a:pt x="0" y="1127"/>
                  </a:lnTo>
                  <a:lnTo>
                    <a:pt x="0" y="1100"/>
                  </a:lnTo>
                  <a:lnTo>
                    <a:pt x="0" y="1074"/>
                  </a:lnTo>
                  <a:lnTo>
                    <a:pt x="0" y="1048"/>
                  </a:lnTo>
                  <a:lnTo>
                    <a:pt x="0" y="1028"/>
                  </a:lnTo>
                  <a:lnTo>
                    <a:pt x="0" y="1010"/>
                  </a:lnTo>
                  <a:lnTo>
                    <a:pt x="0" y="991"/>
                  </a:lnTo>
                  <a:lnTo>
                    <a:pt x="1" y="973"/>
                  </a:lnTo>
                  <a:lnTo>
                    <a:pt x="1" y="953"/>
                  </a:lnTo>
                  <a:lnTo>
                    <a:pt x="3" y="936"/>
                  </a:lnTo>
                  <a:lnTo>
                    <a:pt x="5" y="918"/>
                  </a:lnTo>
                  <a:lnTo>
                    <a:pt x="8" y="901"/>
                  </a:lnTo>
                  <a:lnTo>
                    <a:pt x="8" y="881"/>
                  </a:lnTo>
                  <a:lnTo>
                    <a:pt x="11" y="864"/>
                  </a:lnTo>
                  <a:lnTo>
                    <a:pt x="13" y="845"/>
                  </a:lnTo>
                  <a:lnTo>
                    <a:pt x="18" y="829"/>
                  </a:lnTo>
                  <a:lnTo>
                    <a:pt x="20" y="810"/>
                  </a:lnTo>
                  <a:lnTo>
                    <a:pt x="23" y="793"/>
                  </a:lnTo>
                  <a:lnTo>
                    <a:pt x="28" y="775"/>
                  </a:lnTo>
                  <a:lnTo>
                    <a:pt x="33" y="760"/>
                  </a:lnTo>
                  <a:lnTo>
                    <a:pt x="37" y="741"/>
                  </a:lnTo>
                  <a:lnTo>
                    <a:pt x="40" y="725"/>
                  </a:lnTo>
                  <a:lnTo>
                    <a:pt x="45" y="708"/>
                  </a:lnTo>
                  <a:lnTo>
                    <a:pt x="50" y="691"/>
                  </a:lnTo>
                  <a:lnTo>
                    <a:pt x="55" y="674"/>
                  </a:lnTo>
                  <a:lnTo>
                    <a:pt x="60" y="658"/>
                  </a:lnTo>
                  <a:lnTo>
                    <a:pt x="67" y="641"/>
                  </a:lnTo>
                  <a:lnTo>
                    <a:pt x="73" y="626"/>
                  </a:lnTo>
                  <a:lnTo>
                    <a:pt x="79" y="609"/>
                  </a:lnTo>
                  <a:lnTo>
                    <a:pt x="84" y="594"/>
                  </a:lnTo>
                  <a:lnTo>
                    <a:pt x="90" y="577"/>
                  </a:lnTo>
                  <a:lnTo>
                    <a:pt x="99" y="562"/>
                  </a:lnTo>
                  <a:lnTo>
                    <a:pt x="104" y="547"/>
                  </a:lnTo>
                  <a:lnTo>
                    <a:pt x="112" y="532"/>
                  </a:lnTo>
                  <a:lnTo>
                    <a:pt x="119" y="517"/>
                  </a:lnTo>
                  <a:lnTo>
                    <a:pt x="129" y="503"/>
                  </a:lnTo>
                  <a:lnTo>
                    <a:pt x="136" y="488"/>
                  </a:lnTo>
                  <a:lnTo>
                    <a:pt x="144" y="473"/>
                  </a:lnTo>
                  <a:lnTo>
                    <a:pt x="151" y="458"/>
                  </a:lnTo>
                  <a:lnTo>
                    <a:pt x="159" y="445"/>
                  </a:lnTo>
                  <a:lnTo>
                    <a:pt x="167" y="429"/>
                  </a:lnTo>
                  <a:lnTo>
                    <a:pt x="176" y="416"/>
                  </a:lnTo>
                  <a:lnTo>
                    <a:pt x="186" y="403"/>
                  </a:lnTo>
                  <a:lnTo>
                    <a:pt x="196" y="389"/>
                  </a:lnTo>
                  <a:lnTo>
                    <a:pt x="204" y="374"/>
                  </a:lnTo>
                  <a:lnTo>
                    <a:pt x="214" y="362"/>
                  </a:lnTo>
                  <a:lnTo>
                    <a:pt x="224" y="349"/>
                  </a:lnTo>
                  <a:lnTo>
                    <a:pt x="235" y="337"/>
                  </a:lnTo>
                  <a:lnTo>
                    <a:pt x="245" y="324"/>
                  </a:lnTo>
                  <a:lnTo>
                    <a:pt x="255" y="312"/>
                  </a:lnTo>
                  <a:lnTo>
                    <a:pt x="265" y="299"/>
                  </a:lnTo>
                  <a:lnTo>
                    <a:pt x="276" y="289"/>
                  </a:lnTo>
                  <a:lnTo>
                    <a:pt x="287" y="275"/>
                  </a:lnTo>
                  <a:lnTo>
                    <a:pt x="297" y="263"/>
                  </a:lnTo>
                  <a:lnTo>
                    <a:pt x="308" y="252"/>
                  </a:lnTo>
                  <a:lnTo>
                    <a:pt x="320" y="242"/>
                  </a:lnTo>
                  <a:lnTo>
                    <a:pt x="330" y="230"/>
                  </a:lnTo>
                  <a:lnTo>
                    <a:pt x="342" y="220"/>
                  </a:lnTo>
                  <a:lnTo>
                    <a:pt x="354" y="210"/>
                  </a:lnTo>
                  <a:lnTo>
                    <a:pt x="367" y="200"/>
                  </a:lnTo>
                  <a:lnTo>
                    <a:pt x="377" y="188"/>
                  </a:lnTo>
                  <a:lnTo>
                    <a:pt x="391" y="178"/>
                  </a:lnTo>
                  <a:lnTo>
                    <a:pt x="402" y="168"/>
                  </a:lnTo>
                  <a:lnTo>
                    <a:pt x="416" y="159"/>
                  </a:lnTo>
                  <a:lnTo>
                    <a:pt x="427" y="149"/>
                  </a:lnTo>
                  <a:lnTo>
                    <a:pt x="443" y="141"/>
                  </a:lnTo>
                  <a:lnTo>
                    <a:pt x="454" y="133"/>
                  </a:lnTo>
                  <a:lnTo>
                    <a:pt x="469" y="126"/>
                  </a:lnTo>
                  <a:lnTo>
                    <a:pt x="473" y="126"/>
                  </a:lnTo>
                  <a:lnTo>
                    <a:pt x="476" y="128"/>
                  </a:lnTo>
                  <a:lnTo>
                    <a:pt x="481" y="123"/>
                  </a:lnTo>
                  <a:lnTo>
                    <a:pt x="485" y="117"/>
                  </a:lnTo>
                  <a:lnTo>
                    <a:pt x="495" y="109"/>
                  </a:lnTo>
                  <a:lnTo>
                    <a:pt x="506" y="102"/>
                  </a:lnTo>
                  <a:lnTo>
                    <a:pt x="518" y="96"/>
                  </a:lnTo>
                  <a:lnTo>
                    <a:pt x="530" y="91"/>
                  </a:lnTo>
                  <a:lnTo>
                    <a:pt x="540" y="84"/>
                  </a:lnTo>
                  <a:lnTo>
                    <a:pt x="552" y="77"/>
                  </a:lnTo>
                  <a:lnTo>
                    <a:pt x="563" y="72"/>
                  </a:lnTo>
                  <a:lnTo>
                    <a:pt x="577" y="67"/>
                  </a:lnTo>
                  <a:lnTo>
                    <a:pt x="587" y="60"/>
                  </a:lnTo>
                  <a:lnTo>
                    <a:pt x="600" y="55"/>
                  </a:lnTo>
                  <a:lnTo>
                    <a:pt x="612" y="50"/>
                  </a:lnTo>
                  <a:lnTo>
                    <a:pt x="625" y="45"/>
                  </a:lnTo>
                  <a:lnTo>
                    <a:pt x="637" y="40"/>
                  </a:lnTo>
                  <a:lnTo>
                    <a:pt x="651" y="37"/>
                  </a:lnTo>
                  <a:lnTo>
                    <a:pt x="662" y="34"/>
                  </a:lnTo>
                  <a:lnTo>
                    <a:pt x="676" y="30"/>
                  </a:lnTo>
                  <a:lnTo>
                    <a:pt x="688" y="25"/>
                  </a:lnTo>
                  <a:lnTo>
                    <a:pt x="701" y="22"/>
                  </a:lnTo>
                  <a:lnTo>
                    <a:pt x="713" y="19"/>
                  </a:lnTo>
                  <a:lnTo>
                    <a:pt x="726" y="17"/>
                  </a:lnTo>
                  <a:lnTo>
                    <a:pt x="738" y="13"/>
                  </a:lnTo>
                  <a:lnTo>
                    <a:pt x="753" y="12"/>
                  </a:lnTo>
                  <a:lnTo>
                    <a:pt x="765" y="8"/>
                  </a:lnTo>
                  <a:lnTo>
                    <a:pt x="780" y="7"/>
                  </a:lnTo>
                  <a:lnTo>
                    <a:pt x="792" y="3"/>
                  </a:lnTo>
                  <a:lnTo>
                    <a:pt x="805" y="2"/>
                  </a:lnTo>
                  <a:lnTo>
                    <a:pt x="818" y="0"/>
                  </a:lnTo>
                  <a:lnTo>
                    <a:pt x="834" y="0"/>
                  </a:lnTo>
                  <a:lnTo>
                    <a:pt x="847" y="0"/>
                  </a:lnTo>
                  <a:lnTo>
                    <a:pt x="860" y="0"/>
                  </a:lnTo>
                  <a:lnTo>
                    <a:pt x="874" y="0"/>
                  </a:lnTo>
                  <a:lnTo>
                    <a:pt x="889" y="0"/>
                  </a:lnTo>
                  <a:lnTo>
                    <a:pt x="899" y="3"/>
                  </a:lnTo>
                  <a:lnTo>
                    <a:pt x="909" y="8"/>
                  </a:lnTo>
                  <a:lnTo>
                    <a:pt x="919" y="12"/>
                  </a:lnTo>
                  <a:lnTo>
                    <a:pt x="931" y="17"/>
                  </a:lnTo>
                  <a:lnTo>
                    <a:pt x="941" y="20"/>
                  </a:lnTo>
                  <a:lnTo>
                    <a:pt x="953" y="25"/>
                  </a:lnTo>
                  <a:lnTo>
                    <a:pt x="964" y="29"/>
                  </a:lnTo>
                  <a:lnTo>
                    <a:pt x="976" y="34"/>
                  </a:lnTo>
                  <a:lnTo>
                    <a:pt x="986" y="37"/>
                  </a:lnTo>
                  <a:lnTo>
                    <a:pt x="1000" y="40"/>
                  </a:lnTo>
                  <a:lnTo>
                    <a:pt x="1010" y="44"/>
                  </a:lnTo>
                  <a:lnTo>
                    <a:pt x="1023" y="49"/>
                  </a:lnTo>
                  <a:lnTo>
                    <a:pt x="1035" y="52"/>
                  </a:lnTo>
                  <a:lnTo>
                    <a:pt x="1048" y="55"/>
                  </a:lnTo>
                  <a:lnTo>
                    <a:pt x="1060" y="59"/>
                  </a:lnTo>
                  <a:lnTo>
                    <a:pt x="1073" y="64"/>
                  </a:lnTo>
                  <a:lnTo>
                    <a:pt x="1083" y="65"/>
                  </a:lnTo>
                  <a:lnTo>
                    <a:pt x="1097" y="69"/>
                  </a:lnTo>
                  <a:lnTo>
                    <a:pt x="1107" y="72"/>
                  </a:lnTo>
                  <a:lnTo>
                    <a:pt x="1120" y="76"/>
                  </a:lnTo>
                  <a:lnTo>
                    <a:pt x="1130" y="77"/>
                  </a:lnTo>
                  <a:lnTo>
                    <a:pt x="1144" y="82"/>
                  </a:lnTo>
                  <a:lnTo>
                    <a:pt x="1154" y="84"/>
                  </a:lnTo>
                  <a:lnTo>
                    <a:pt x="1167" y="89"/>
                  </a:lnTo>
                  <a:lnTo>
                    <a:pt x="1177" y="91"/>
                  </a:lnTo>
                  <a:lnTo>
                    <a:pt x="1189" y="94"/>
                  </a:lnTo>
                  <a:lnTo>
                    <a:pt x="1201" y="96"/>
                  </a:lnTo>
                  <a:lnTo>
                    <a:pt x="1213" y="99"/>
                  </a:lnTo>
                  <a:lnTo>
                    <a:pt x="1223" y="101"/>
                  </a:lnTo>
                  <a:lnTo>
                    <a:pt x="1234" y="104"/>
                  </a:lnTo>
                  <a:lnTo>
                    <a:pt x="1245" y="107"/>
                  </a:lnTo>
                  <a:lnTo>
                    <a:pt x="1256" y="111"/>
                  </a:lnTo>
                  <a:lnTo>
                    <a:pt x="1271" y="114"/>
                  </a:lnTo>
                  <a:lnTo>
                    <a:pt x="1286" y="117"/>
                  </a:lnTo>
                  <a:lnTo>
                    <a:pt x="1300" y="121"/>
                  </a:lnTo>
                  <a:lnTo>
                    <a:pt x="1313" y="124"/>
                  </a:lnTo>
                  <a:lnTo>
                    <a:pt x="1315" y="126"/>
                  </a:lnTo>
                  <a:lnTo>
                    <a:pt x="1327" y="133"/>
                  </a:lnTo>
                  <a:lnTo>
                    <a:pt x="1340" y="141"/>
                  </a:lnTo>
                  <a:lnTo>
                    <a:pt x="1354" y="151"/>
                  </a:lnTo>
                  <a:lnTo>
                    <a:pt x="1367" y="161"/>
                  </a:lnTo>
                  <a:lnTo>
                    <a:pt x="1379" y="169"/>
                  </a:lnTo>
                  <a:lnTo>
                    <a:pt x="1392" y="180"/>
                  </a:lnTo>
                  <a:lnTo>
                    <a:pt x="1404" y="190"/>
                  </a:lnTo>
                  <a:lnTo>
                    <a:pt x="1417" y="201"/>
                  </a:lnTo>
                  <a:lnTo>
                    <a:pt x="1427" y="211"/>
                  </a:lnTo>
                  <a:lnTo>
                    <a:pt x="1441" y="221"/>
                  </a:lnTo>
                  <a:lnTo>
                    <a:pt x="1451" y="233"/>
                  </a:lnTo>
                  <a:lnTo>
                    <a:pt x="1464" y="245"/>
                  </a:lnTo>
                  <a:lnTo>
                    <a:pt x="1474" y="255"/>
                  </a:lnTo>
                  <a:lnTo>
                    <a:pt x="1486" y="268"/>
                  </a:lnTo>
                  <a:lnTo>
                    <a:pt x="1498" y="280"/>
                  </a:lnTo>
                  <a:lnTo>
                    <a:pt x="1510" y="294"/>
                  </a:lnTo>
                  <a:lnTo>
                    <a:pt x="1520" y="304"/>
                  </a:lnTo>
                  <a:lnTo>
                    <a:pt x="1530" y="317"/>
                  </a:lnTo>
                  <a:lnTo>
                    <a:pt x="1540" y="329"/>
                  </a:lnTo>
                  <a:lnTo>
                    <a:pt x="1550" y="342"/>
                  </a:lnTo>
                  <a:lnTo>
                    <a:pt x="1558" y="354"/>
                  </a:lnTo>
                  <a:lnTo>
                    <a:pt x="1568" y="367"/>
                  </a:lnTo>
                  <a:lnTo>
                    <a:pt x="1578" y="381"/>
                  </a:lnTo>
                  <a:lnTo>
                    <a:pt x="1588" y="396"/>
                  </a:lnTo>
                  <a:lnTo>
                    <a:pt x="1597" y="409"/>
                  </a:lnTo>
                  <a:lnTo>
                    <a:pt x="1605" y="423"/>
                  </a:lnTo>
                  <a:lnTo>
                    <a:pt x="1614" y="436"/>
                  </a:lnTo>
                  <a:lnTo>
                    <a:pt x="1624" y="451"/>
                  </a:lnTo>
                  <a:lnTo>
                    <a:pt x="1632" y="466"/>
                  </a:lnTo>
                  <a:lnTo>
                    <a:pt x="1641" y="481"/>
                  </a:lnTo>
                  <a:lnTo>
                    <a:pt x="1649" y="497"/>
                  </a:lnTo>
                  <a:lnTo>
                    <a:pt x="1657" y="512"/>
                  </a:lnTo>
                  <a:lnTo>
                    <a:pt x="1664" y="525"/>
                  </a:lnTo>
                  <a:lnTo>
                    <a:pt x="1671" y="540"/>
                  </a:lnTo>
                  <a:lnTo>
                    <a:pt x="1677" y="555"/>
                  </a:lnTo>
                  <a:lnTo>
                    <a:pt x="1684" y="570"/>
                  </a:lnTo>
                  <a:lnTo>
                    <a:pt x="1689" y="585"/>
                  </a:lnTo>
                  <a:lnTo>
                    <a:pt x="1696" y="602"/>
                  </a:lnTo>
                  <a:lnTo>
                    <a:pt x="1703" y="617"/>
                  </a:lnTo>
                  <a:lnTo>
                    <a:pt x="1709" y="634"/>
                  </a:lnTo>
                  <a:lnTo>
                    <a:pt x="1714" y="649"/>
                  </a:lnTo>
                  <a:lnTo>
                    <a:pt x="1719" y="664"/>
                  </a:lnTo>
                  <a:lnTo>
                    <a:pt x="1724" y="681"/>
                  </a:lnTo>
                  <a:lnTo>
                    <a:pt x="1729" y="698"/>
                  </a:lnTo>
                  <a:lnTo>
                    <a:pt x="1734" y="715"/>
                  </a:lnTo>
                  <a:lnTo>
                    <a:pt x="1739" y="731"/>
                  </a:lnTo>
                  <a:lnTo>
                    <a:pt x="1745" y="748"/>
                  </a:lnTo>
                  <a:lnTo>
                    <a:pt x="1750" y="767"/>
                  </a:lnTo>
                  <a:lnTo>
                    <a:pt x="1751" y="782"/>
                  </a:lnTo>
                  <a:lnTo>
                    <a:pt x="1756" y="800"/>
                  </a:lnTo>
                  <a:lnTo>
                    <a:pt x="1758" y="815"/>
                  </a:lnTo>
                  <a:lnTo>
                    <a:pt x="1763" y="834"/>
                  </a:lnTo>
                  <a:lnTo>
                    <a:pt x="1765" y="851"/>
                  </a:lnTo>
                  <a:lnTo>
                    <a:pt x="1768" y="869"/>
                  </a:lnTo>
                  <a:lnTo>
                    <a:pt x="1770" y="886"/>
                  </a:lnTo>
                  <a:lnTo>
                    <a:pt x="1773" y="904"/>
                  </a:lnTo>
                  <a:lnTo>
                    <a:pt x="1775" y="921"/>
                  </a:lnTo>
                  <a:lnTo>
                    <a:pt x="1776" y="939"/>
                  </a:lnTo>
                  <a:lnTo>
                    <a:pt x="1778" y="956"/>
                  </a:lnTo>
                  <a:lnTo>
                    <a:pt x="1780" y="975"/>
                  </a:lnTo>
                  <a:lnTo>
                    <a:pt x="1780" y="991"/>
                  </a:lnTo>
                  <a:lnTo>
                    <a:pt x="1781" y="1012"/>
                  </a:lnTo>
                  <a:lnTo>
                    <a:pt x="1781" y="1028"/>
                  </a:lnTo>
                  <a:lnTo>
                    <a:pt x="1783" y="1048"/>
                  </a:lnTo>
                  <a:lnTo>
                    <a:pt x="1781" y="1059"/>
                  </a:lnTo>
                  <a:lnTo>
                    <a:pt x="1781" y="1069"/>
                  </a:lnTo>
                  <a:lnTo>
                    <a:pt x="1781" y="1079"/>
                  </a:lnTo>
                  <a:lnTo>
                    <a:pt x="1781" y="1089"/>
                  </a:lnTo>
                  <a:lnTo>
                    <a:pt x="1780" y="1099"/>
                  </a:lnTo>
                  <a:lnTo>
                    <a:pt x="1780" y="1109"/>
                  </a:lnTo>
                  <a:lnTo>
                    <a:pt x="1780" y="1119"/>
                  </a:lnTo>
                  <a:lnTo>
                    <a:pt x="1780" y="1131"/>
                  </a:lnTo>
                  <a:lnTo>
                    <a:pt x="1778" y="1141"/>
                  </a:lnTo>
                  <a:lnTo>
                    <a:pt x="1776" y="1151"/>
                  </a:lnTo>
                  <a:lnTo>
                    <a:pt x="1775" y="1161"/>
                  </a:lnTo>
                  <a:lnTo>
                    <a:pt x="1775" y="1171"/>
                  </a:lnTo>
                  <a:lnTo>
                    <a:pt x="1773" y="1181"/>
                  </a:lnTo>
                  <a:lnTo>
                    <a:pt x="1773" y="1191"/>
                  </a:lnTo>
                  <a:lnTo>
                    <a:pt x="1771" y="1201"/>
                  </a:lnTo>
                  <a:lnTo>
                    <a:pt x="1771" y="1213"/>
                  </a:lnTo>
                  <a:lnTo>
                    <a:pt x="1768" y="1223"/>
                  </a:lnTo>
                  <a:lnTo>
                    <a:pt x="1768" y="1233"/>
                  </a:lnTo>
                  <a:lnTo>
                    <a:pt x="1765" y="1243"/>
                  </a:lnTo>
                  <a:lnTo>
                    <a:pt x="1765" y="1253"/>
                  </a:lnTo>
                  <a:lnTo>
                    <a:pt x="1761" y="1263"/>
                  </a:lnTo>
                  <a:lnTo>
                    <a:pt x="1761" y="1273"/>
                  </a:lnTo>
                  <a:lnTo>
                    <a:pt x="1758" y="1283"/>
                  </a:lnTo>
                  <a:lnTo>
                    <a:pt x="1758" y="1293"/>
                  </a:lnTo>
                  <a:lnTo>
                    <a:pt x="1755" y="1302"/>
                  </a:lnTo>
                  <a:lnTo>
                    <a:pt x="1753" y="1312"/>
                  </a:lnTo>
                  <a:lnTo>
                    <a:pt x="1750" y="1322"/>
                  </a:lnTo>
                  <a:lnTo>
                    <a:pt x="1748" y="1332"/>
                  </a:lnTo>
                  <a:lnTo>
                    <a:pt x="1745" y="1342"/>
                  </a:lnTo>
                  <a:lnTo>
                    <a:pt x="1743" y="1352"/>
                  </a:lnTo>
                  <a:lnTo>
                    <a:pt x="1741" y="1362"/>
                  </a:lnTo>
                  <a:lnTo>
                    <a:pt x="1739" y="1372"/>
                  </a:lnTo>
                  <a:lnTo>
                    <a:pt x="1736" y="1374"/>
                  </a:lnTo>
                  <a:lnTo>
                    <a:pt x="1736" y="1377"/>
                  </a:lnTo>
                  <a:lnTo>
                    <a:pt x="1734" y="1381"/>
                  </a:lnTo>
                  <a:lnTo>
                    <a:pt x="1736" y="1386"/>
                  </a:lnTo>
                  <a:lnTo>
                    <a:pt x="1729" y="1404"/>
                  </a:lnTo>
                  <a:lnTo>
                    <a:pt x="1723" y="1423"/>
                  </a:lnTo>
                  <a:lnTo>
                    <a:pt x="1716" y="1441"/>
                  </a:lnTo>
                  <a:lnTo>
                    <a:pt x="1711" y="1459"/>
                  </a:lnTo>
                  <a:lnTo>
                    <a:pt x="1703" y="1478"/>
                  </a:lnTo>
                  <a:lnTo>
                    <a:pt x="1696" y="1496"/>
                  </a:lnTo>
                  <a:lnTo>
                    <a:pt x="1687" y="1515"/>
                  </a:lnTo>
                  <a:lnTo>
                    <a:pt x="1681" y="1533"/>
                  </a:lnTo>
                  <a:lnTo>
                    <a:pt x="1671" y="1550"/>
                  </a:lnTo>
                  <a:lnTo>
                    <a:pt x="1662" y="1567"/>
                  </a:lnTo>
                  <a:lnTo>
                    <a:pt x="1654" y="1584"/>
                  </a:lnTo>
                  <a:lnTo>
                    <a:pt x="1646" y="1602"/>
                  </a:lnTo>
                  <a:lnTo>
                    <a:pt x="1635" y="1619"/>
                  </a:lnTo>
                  <a:lnTo>
                    <a:pt x="1627" y="1636"/>
                  </a:lnTo>
                  <a:lnTo>
                    <a:pt x="1617" y="1652"/>
                  </a:lnTo>
                  <a:lnTo>
                    <a:pt x="1609" y="1671"/>
                  </a:lnTo>
                  <a:lnTo>
                    <a:pt x="1597" y="1686"/>
                  </a:lnTo>
                  <a:lnTo>
                    <a:pt x="1585" y="1701"/>
                  </a:lnTo>
                  <a:lnTo>
                    <a:pt x="1573" y="1716"/>
                  </a:lnTo>
                  <a:lnTo>
                    <a:pt x="1563" y="1731"/>
                  </a:lnTo>
                  <a:lnTo>
                    <a:pt x="1552" y="1745"/>
                  </a:lnTo>
                  <a:lnTo>
                    <a:pt x="1540" y="1760"/>
                  </a:lnTo>
                  <a:lnTo>
                    <a:pt x="1528" y="1775"/>
                  </a:lnTo>
                  <a:lnTo>
                    <a:pt x="1518" y="1790"/>
                  </a:lnTo>
                  <a:lnTo>
                    <a:pt x="1505" y="1803"/>
                  </a:lnTo>
                  <a:lnTo>
                    <a:pt x="1493" y="1817"/>
                  </a:lnTo>
                  <a:lnTo>
                    <a:pt x="1479" y="1830"/>
                  </a:lnTo>
                  <a:lnTo>
                    <a:pt x="1468" y="1845"/>
                  </a:lnTo>
                  <a:lnTo>
                    <a:pt x="1454" y="1857"/>
                  </a:lnTo>
                  <a:lnTo>
                    <a:pt x="1441" y="1870"/>
                  </a:lnTo>
                  <a:lnTo>
                    <a:pt x="1427" y="1882"/>
                  </a:lnTo>
                  <a:lnTo>
                    <a:pt x="1416" y="1896"/>
                  </a:lnTo>
                  <a:lnTo>
                    <a:pt x="1401" y="1906"/>
                  </a:lnTo>
                  <a:lnTo>
                    <a:pt x="1385" y="1917"/>
                  </a:lnTo>
                  <a:lnTo>
                    <a:pt x="1370" y="1927"/>
                  </a:lnTo>
                  <a:lnTo>
                    <a:pt x="1357" y="1939"/>
                  </a:lnTo>
                  <a:lnTo>
                    <a:pt x="1342" y="1949"/>
                  </a:lnTo>
                  <a:lnTo>
                    <a:pt x="1327" y="1959"/>
                  </a:lnTo>
                  <a:lnTo>
                    <a:pt x="1312" y="1969"/>
                  </a:lnTo>
                  <a:lnTo>
                    <a:pt x="1298" y="1979"/>
                  </a:lnTo>
                  <a:lnTo>
                    <a:pt x="1281" y="1986"/>
                  </a:lnTo>
                  <a:lnTo>
                    <a:pt x="1266" y="1996"/>
                  </a:lnTo>
                  <a:lnTo>
                    <a:pt x="1250" y="2003"/>
                  </a:lnTo>
                  <a:lnTo>
                    <a:pt x="1234" y="2013"/>
                  </a:lnTo>
                  <a:lnTo>
                    <a:pt x="1218" y="2020"/>
                  </a:lnTo>
                  <a:lnTo>
                    <a:pt x="1203" y="2028"/>
                  </a:lnTo>
                  <a:lnTo>
                    <a:pt x="1186" y="2035"/>
                  </a:lnTo>
                  <a:lnTo>
                    <a:pt x="1171" y="2043"/>
                  </a:lnTo>
                  <a:lnTo>
                    <a:pt x="1152" y="2048"/>
                  </a:lnTo>
                  <a:lnTo>
                    <a:pt x="1137" y="2053"/>
                  </a:lnTo>
                  <a:lnTo>
                    <a:pt x="1119" y="2058"/>
                  </a:lnTo>
                  <a:lnTo>
                    <a:pt x="1104" y="2065"/>
                  </a:lnTo>
                  <a:lnTo>
                    <a:pt x="1085" y="2068"/>
                  </a:lnTo>
                  <a:lnTo>
                    <a:pt x="1068" y="2073"/>
                  </a:lnTo>
                  <a:lnTo>
                    <a:pt x="1052" y="2077"/>
                  </a:lnTo>
                  <a:lnTo>
                    <a:pt x="1035" y="2082"/>
                  </a:lnTo>
                  <a:lnTo>
                    <a:pt x="1016" y="2083"/>
                  </a:lnTo>
                  <a:lnTo>
                    <a:pt x="998" y="2087"/>
                  </a:lnTo>
                  <a:lnTo>
                    <a:pt x="979" y="2088"/>
                  </a:lnTo>
                  <a:lnTo>
                    <a:pt x="963" y="2092"/>
                  </a:lnTo>
                  <a:lnTo>
                    <a:pt x="944" y="2093"/>
                  </a:lnTo>
                  <a:lnTo>
                    <a:pt x="927" y="2095"/>
                  </a:lnTo>
                  <a:lnTo>
                    <a:pt x="909" y="2095"/>
                  </a:lnTo>
                  <a:lnTo>
                    <a:pt x="892" y="2097"/>
                  </a:lnTo>
                  <a:close/>
                </a:path>
              </a:pathLst>
            </a:custGeom>
            <a:solidFill>
              <a:srgbClr val="BAD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4" name="Freeform 146"/>
            <p:cNvSpPr>
              <a:spLocks/>
            </p:cNvSpPr>
            <p:nvPr/>
          </p:nvSpPr>
          <p:spPr bwMode="auto">
            <a:xfrm>
              <a:off x="2823" y="2335"/>
              <a:ext cx="880" cy="1280"/>
            </a:xfrm>
            <a:custGeom>
              <a:avLst/>
              <a:gdLst>
                <a:gd name="T0" fmla="*/ 204 w 1762"/>
                <a:gd name="T1" fmla="*/ 310 h 2562"/>
                <a:gd name="T2" fmla="*/ 181 w 1762"/>
                <a:gd name="T3" fmla="*/ 316 h 2562"/>
                <a:gd name="T4" fmla="*/ 164 w 1762"/>
                <a:gd name="T5" fmla="*/ 315 h 2562"/>
                <a:gd name="T6" fmla="*/ 155 w 1762"/>
                <a:gd name="T7" fmla="*/ 302 h 2562"/>
                <a:gd name="T8" fmla="*/ 171 w 1762"/>
                <a:gd name="T9" fmla="*/ 303 h 2562"/>
                <a:gd name="T10" fmla="*/ 184 w 1762"/>
                <a:gd name="T11" fmla="*/ 304 h 2562"/>
                <a:gd name="T12" fmla="*/ 172 w 1762"/>
                <a:gd name="T13" fmla="*/ 295 h 2562"/>
                <a:gd name="T14" fmla="*/ 154 w 1762"/>
                <a:gd name="T15" fmla="*/ 283 h 2562"/>
                <a:gd name="T16" fmla="*/ 145 w 1762"/>
                <a:gd name="T17" fmla="*/ 269 h 2562"/>
                <a:gd name="T18" fmla="*/ 141 w 1762"/>
                <a:gd name="T19" fmla="*/ 251 h 2562"/>
                <a:gd name="T20" fmla="*/ 137 w 1762"/>
                <a:gd name="T21" fmla="*/ 228 h 2562"/>
                <a:gd name="T22" fmla="*/ 132 w 1762"/>
                <a:gd name="T23" fmla="*/ 204 h 2562"/>
                <a:gd name="T24" fmla="*/ 127 w 1762"/>
                <a:gd name="T25" fmla="*/ 186 h 2562"/>
                <a:gd name="T26" fmla="*/ 114 w 1762"/>
                <a:gd name="T27" fmla="*/ 173 h 2562"/>
                <a:gd name="T28" fmla="*/ 98 w 1762"/>
                <a:gd name="T29" fmla="*/ 164 h 2562"/>
                <a:gd name="T30" fmla="*/ 79 w 1762"/>
                <a:gd name="T31" fmla="*/ 155 h 2562"/>
                <a:gd name="T32" fmla="*/ 63 w 1762"/>
                <a:gd name="T33" fmla="*/ 147 h 2562"/>
                <a:gd name="T34" fmla="*/ 52 w 1762"/>
                <a:gd name="T35" fmla="*/ 135 h 2562"/>
                <a:gd name="T36" fmla="*/ 49 w 1762"/>
                <a:gd name="T37" fmla="*/ 110 h 2562"/>
                <a:gd name="T38" fmla="*/ 42 w 1762"/>
                <a:gd name="T39" fmla="*/ 87 h 2562"/>
                <a:gd name="T40" fmla="*/ 31 w 1762"/>
                <a:gd name="T41" fmla="*/ 65 h 2562"/>
                <a:gd name="T42" fmla="*/ 18 w 1762"/>
                <a:gd name="T43" fmla="*/ 46 h 2562"/>
                <a:gd name="T44" fmla="*/ 1 w 1762"/>
                <a:gd name="T45" fmla="*/ 31 h 2562"/>
                <a:gd name="T46" fmla="*/ 16 w 1762"/>
                <a:gd name="T47" fmla="*/ 37 h 2562"/>
                <a:gd name="T48" fmla="*/ 29 w 1762"/>
                <a:gd name="T49" fmla="*/ 45 h 2562"/>
                <a:gd name="T50" fmla="*/ 43 w 1762"/>
                <a:gd name="T51" fmla="*/ 54 h 2562"/>
                <a:gd name="T52" fmla="*/ 57 w 1762"/>
                <a:gd name="T53" fmla="*/ 68 h 2562"/>
                <a:gd name="T54" fmla="*/ 58 w 1762"/>
                <a:gd name="T55" fmla="*/ 85 h 2562"/>
                <a:gd name="T56" fmla="*/ 58 w 1762"/>
                <a:gd name="T57" fmla="*/ 100 h 2562"/>
                <a:gd name="T58" fmla="*/ 66 w 1762"/>
                <a:gd name="T59" fmla="*/ 114 h 2562"/>
                <a:gd name="T60" fmla="*/ 80 w 1762"/>
                <a:gd name="T61" fmla="*/ 103 h 2562"/>
                <a:gd name="T62" fmla="*/ 89 w 1762"/>
                <a:gd name="T63" fmla="*/ 80 h 2562"/>
                <a:gd name="T64" fmla="*/ 84 w 1762"/>
                <a:gd name="T65" fmla="*/ 55 h 2562"/>
                <a:gd name="T66" fmla="*/ 71 w 1762"/>
                <a:gd name="T67" fmla="*/ 39 h 2562"/>
                <a:gd name="T68" fmla="*/ 55 w 1762"/>
                <a:gd name="T69" fmla="*/ 29 h 2562"/>
                <a:gd name="T70" fmla="*/ 40 w 1762"/>
                <a:gd name="T71" fmla="*/ 19 h 2562"/>
                <a:gd name="T72" fmla="*/ 55 w 1762"/>
                <a:gd name="T73" fmla="*/ 15 h 2562"/>
                <a:gd name="T74" fmla="*/ 71 w 1762"/>
                <a:gd name="T75" fmla="*/ 6 h 2562"/>
                <a:gd name="T76" fmla="*/ 142 w 1762"/>
                <a:gd name="T77" fmla="*/ 11 h 2562"/>
                <a:gd name="T78" fmla="*/ 137 w 1762"/>
                <a:gd name="T79" fmla="*/ 32 h 2562"/>
                <a:gd name="T80" fmla="*/ 138 w 1762"/>
                <a:gd name="T81" fmla="*/ 52 h 2562"/>
                <a:gd name="T82" fmla="*/ 145 w 1762"/>
                <a:gd name="T83" fmla="*/ 74 h 2562"/>
                <a:gd name="T84" fmla="*/ 144 w 1762"/>
                <a:gd name="T85" fmla="*/ 90 h 2562"/>
                <a:gd name="T86" fmla="*/ 132 w 1762"/>
                <a:gd name="T87" fmla="*/ 78 h 2562"/>
                <a:gd name="T88" fmla="*/ 118 w 1762"/>
                <a:gd name="T89" fmla="*/ 64 h 2562"/>
                <a:gd name="T90" fmla="*/ 104 w 1762"/>
                <a:gd name="T91" fmla="*/ 50 h 2562"/>
                <a:gd name="T92" fmla="*/ 102 w 1762"/>
                <a:gd name="T93" fmla="*/ 52 h 2562"/>
                <a:gd name="T94" fmla="*/ 119 w 1762"/>
                <a:gd name="T95" fmla="*/ 69 h 2562"/>
                <a:gd name="T96" fmla="*/ 138 w 1762"/>
                <a:gd name="T97" fmla="*/ 88 h 2562"/>
                <a:gd name="T98" fmla="*/ 157 w 1762"/>
                <a:gd name="T99" fmla="*/ 108 h 2562"/>
                <a:gd name="T100" fmla="*/ 175 w 1762"/>
                <a:gd name="T101" fmla="*/ 126 h 2562"/>
                <a:gd name="T102" fmla="*/ 190 w 1762"/>
                <a:gd name="T103" fmla="*/ 142 h 2562"/>
                <a:gd name="T104" fmla="*/ 199 w 1762"/>
                <a:gd name="T105" fmla="*/ 152 h 2562"/>
                <a:gd name="T106" fmla="*/ 206 w 1762"/>
                <a:gd name="T107" fmla="*/ 166 h 2562"/>
                <a:gd name="T108" fmla="*/ 208 w 1762"/>
                <a:gd name="T109" fmla="*/ 187 h 2562"/>
                <a:gd name="T110" fmla="*/ 212 w 1762"/>
                <a:gd name="T111" fmla="*/ 217 h 2562"/>
                <a:gd name="T112" fmla="*/ 215 w 1762"/>
                <a:gd name="T113" fmla="*/ 252 h 2562"/>
                <a:gd name="T114" fmla="*/ 218 w 1762"/>
                <a:gd name="T115" fmla="*/ 286 h 25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762" h="2562">
                  <a:moveTo>
                    <a:pt x="1762" y="2453"/>
                  </a:moveTo>
                  <a:lnTo>
                    <a:pt x="1750" y="2453"/>
                  </a:lnTo>
                  <a:lnTo>
                    <a:pt x="1737" y="2458"/>
                  </a:lnTo>
                  <a:lnTo>
                    <a:pt x="1727" y="2460"/>
                  </a:lnTo>
                  <a:lnTo>
                    <a:pt x="1718" y="2463"/>
                  </a:lnTo>
                  <a:lnTo>
                    <a:pt x="1708" y="2465"/>
                  </a:lnTo>
                  <a:lnTo>
                    <a:pt x="1700" y="2468"/>
                  </a:lnTo>
                  <a:lnTo>
                    <a:pt x="1688" y="2470"/>
                  </a:lnTo>
                  <a:lnTo>
                    <a:pt x="1676" y="2473"/>
                  </a:lnTo>
                  <a:lnTo>
                    <a:pt x="1663" y="2476"/>
                  </a:lnTo>
                  <a:lnTo>
                    <a:pt x="1651" y="2481"/>
                  </a:lnTo>
                  <a:lnTo>
                    <a:pt x="1638" y="2485"/>
                  </a:lnTo>
                  <a:lnTo>
                    <a:pt x="1624" y="2488"/>
                  </a:lnTo>
                  <a:lnTo>
                    <a:pt x="1611" y="2491"/>
                  </a:lnTo>
                  <a:lnTo>
                    <a:pt x="1597" y="2496"/>
                  </a:lnTo>
                  <a:lnTo>
                    <a:pt x="1581" y="2500"/>
                  </a:lnTo>
                  <a:lnTo>
                    <a:pt x="1565" y="2503"/>
                  </a:lnTo>
                  <a:lnTo>
                    <a:pt x="1549" y="2506"/>
                  </a:lnTo>
                  <a:lnTo>
                    <a:pt x="1534" y="2512"/>
                  </a:lnTo>
                  <a:lnTo>
                    <a:pt x="1517" y="2515"/>
                  </a:lnTo>
                  <a:lnTo>
                    <a:pt x="1502" y="2520"/>
                  </a:lnTo>
                  <a:lnTo>
                    <a:pt x="1485" y="2523"/>
                  </a:lnTo>
                  <a:lnTo>
                    <a:pt x="1470" y="2528"/>
                  </a:lnTo>
                  <a:lnTo>
                    <a:pt x="1453" y="2532"/>
                  </a:lnTo>
                  <a:lnTo>
                    <a:pt x="1436" y="2537"/>
                  </a:lnTo>
                  <a:lnTo>
                    <a:pt x="1421" y="2540"/>
                  </a:lnTo>
                  <a:lnTo>
                    <a:pt x="1406" y="2545"/>
                  </a:lnTo>
                  <a:lnTo>
                    <a:pt x="1389" y="2548"/>
                  </a:lnTo>
                  <a:lnTo>
                    <a:pt x="1374" y="2553"/>
                  </a:lnTo>
                  <a:lnTo>
                    <a:pt x="1359" y="2557"/>
                  </a:lnTo>
                  <a:lnTo>
                    <a:pt x="1344" y="2562"/>
                  </a:lnTo>
                  <a:lnTo>
                    <a:pt x="1339" y="2555"/>
                  </a:lnTo>
                  <a:lnTo>
                    <a:pt x="1334" y="2550"/>
                  </a:lnTo>
                  <a:lnTo>
                    <a:pt x="1327" y="2542"/>
                  </a:lnTo>
                  <a:lnTo>
                    <a:pt x="1322" y="2533"/>
                  </a:lnTo>
                  <a:lnTo>
                    <a:pt x="1314" y="2523"/>
                  </a:lnTo>
                  <a:lnTo>
                    <a:pt x="1305" y="2513"/>
                  </a:lnTo>
                  <a:lnTo>
                    <a:pt x="1297" y="2501"/>
                  </a:lnTo>
                  <a:lnTo>
                    <a:pt x="1290" y="2491"/>
                  </a:lnTo>
                  <a:lnTo>
                    <a:pt x="1280" y="2480"/>
                  </a:lnTo>
                  <a:lnTo>
                    <a:pt x="1274" y="2468"/>
                  </a:lnTo>
                  <a:lnTo>
                    <a:pt x="1265" y="2458"/>
                  </a:lnTo>
                  <a:lnTo>
                    <a:pt x="1258" y="2448"/>
                  </a:lnTo>
                  <a:lnTo>
                    <a:pt x="1250" y="2438"/>
                  </a:lnTo>
                  <a:lnTo>
                    <a:pt x="1245" y="2429"/>
                  </a:lnTo>
                  <a:lnTo>
                    <a:pt x="1240" y="2423"/>
                  </a:lnTo>
                  <a:lnTo>
                    <a:pt x="1237" y="2418"/>
                  </a:lnTo>
                  <a:lnTo>
                    <a:pt x="1245" y="2418"/>
                  </a:lnTo>
                  <a:lnTo>
                    <a:pt x="1257" y="2418"/>
                  </a:lnTo>
                  <a:lnTo>
                    <a:pt x="1270" y="2419"/>
                  </a:lnTo>
                  <a:lnTo>
                    <a:pt x="1289" y="2421"/>
                  </a:lnTo>
                  <a:lnTo>
                    <a:pt x="1297" y="2421"/>
                  </a:lnTo>
                  <a:lnTo>
                    <a:pt x="1305" y="2421"/>
                  </a:lnTo>
                  <a:lnTo>
                    <a:pt x="1315" y="2423"/>
                  </a:lnTo>
                  <a:lnTo>
                    <a:pt x="1326" y="2424"/>
                  </a:lnTo>
                  <a:lnTo>
                    <a:pt x="1336" y="2424"/>
                  </a:lnTo>
                  <a:lnTo>
                    <a:pt x="1346" y="2424"/>
                  </a:lnTo>
                  <a:lnTo>
                    <a:pt x="1356" y="2426"/>
                  </a:lnTo>
                  <a:lnTo>
                    <a:pt x="1368" y="2428"/>
                  </a:lnTo>
                  <a:lnTo>
                    <a:pt x="1376" y="2428"/>
                  </a:lnTo>
                  <a:lnTo>
                    <a:pt x="1386" y="2428"/>
                  </a:lnTo>
                  <a:lnTo>
                    <a:pt x="1394" y="2429"/>
                  </a:lnTo>
                  <a:lnTo>
                    <a:pt x="1404" y="2431"/>
                  </a:lnTo>
                  <a:lnTo>
                    <a:pt x="1413" y="2431"/>
                  </a:lnTo>
                  <a:lnTo>
                    <a:pt x="1421" y="2431"/>
                  </a:lnTo>
                  <a:lnTo>
                    <a:pt x="1430" y="2433"/>
                  </a:lnTo>
                  <a:lnTo>
                    <a:pt x="1438" y="2434"/>
                  </a:lnTo>
                  <a:lnTo>
                    <a:pt x="1450" y="2434"/>
                  </a:lnTo>
                  <a:lnTo>
                    <a:pt x="1460" y="2436"/>
                  </a:lnTo>
                  <a:lnTo>
                    <a:pt x="1466" y="2436"/>
                  </a:lnTo>
                  <a:lnTo>
                    <a:pt x="1470" y="2438"/>
                  </a:lnTo>
                  <a:lnTo>
                    <a:pt x="1477" y="2434"/>
                  </a:lnTo>
                  <a:lnTo>
                    <a:pt x="1482" y="2429"/>
                  </a:lnTo>
                  <a:lnTo>
                    <a:pt x="1482" y="2421"/>
                  </a:lnTo>
                  <a:lnTo>
                    <a:pt x="1477" y="2418"/>
                  </a:lnTo>
                  <a:lnTo>
                    <a:pt x="1472" y="2414"/>
                  </a:lnTo>
                  <a:lnTo>
                    <a:pt x="1463" y="2409"/>
                  </a:lnTo>
                  <a:lnTo>
                    <a:pt x="1450" y="2402"/>
                  </a:lnTo>
                  <a:lnTo>
                    <a:pt x="1435" y="2396"/>
                  </a:lnTo>
                  <a:lnTo>
                    <a:pt x="1425" y="2389"/>
                  </a:lnTo>
                  <a:lnTo>
                    <a:pt x="1414" y="2384"/>
                  </a:lnTo>
                  <a:lnTo>
                    <a:pt x="1403" y="2377"/>
                  </a:lnTo>
                  <a:lnTo>
                    <a:pt x="1393" y="2372"/>
                  </a:lnTo>
                  <a:lnTo>
                    <a:pt x="1381" y="2366"/>
                  </a:lnTo>
                  <a:lnTo>
                    <a:pt x="1369" y="2359"/>
                  </a:lnTo>
                  <a:lnTo>
                    <a:pt x="1357" y="2352"/>
                  </a:lnTo>
                  <a:lnTo>
                    <a:pt x="1347" y="2345"/>
                  </a:lnTo>
                  <a:lnTo>
                    <a:pt x="1334" y="2337"/>
                  </a:lnTo>
                  <a:lnTo>
                    <a:pt x="1322" y="2329"/>
                  </a:lnTo>
                  <a:lnTo>
                    <a:pt x="1309" y="2320"/>
                  </a:lnTo>
                  <a:lnTo>
                    <a:pt x="1297" y="2314"/>
                  </a:lnTo>
                  <a:lnTo>
                    <a:pt x="1284" y="2305"/>
                  </a:lnTo>
                  <a:lnTo>
                    <a:pt x="1272" y="2297"/>
                  </a:lnTo>
                  <a:lnTo>
                    <a:pt x="1262" y="2288"/>
                  </a:lnTo>
                  <a:lnTo>
                    <a:pt x="1252" y="2282"/>
                  </a:lnTo>
                  <a:lnTo>
                    <a:pt x="1240" y="2272"/>
                  </a:lnTo>
                  <a:lnTo>
                    <a:pt x="1230" y="2265"/>
                  </a:lnTo>
                  <a:lnTo>
                    <a:pt x="1220" y="2257"/>
                  </a:lnTo>
                  <a:lnTo>
                    <a:pt x="1213" y="2250"/>
                  </a:lnTo>
                  <a:lnTo>
                    <a:pt x="1205" y="2241"/>
                  </a:lnTo>
                  <a:lnTo>
                    <a:pt x="1198" y="2235"/>
                  </a:lnTo>
                  <a:lnTo>
                    <a:pt x="1193" y="2226"/>
                  </a:lnTo>
                  <a:lnTo>
                    <a:pt x="1190" y="2221"/>
                  </a:lnTo>
                  <a:lnTo>
                    <a:pt x="1185" y="2211"/>
                  </a:lnTo>
                  <a:lnTo>
                    <a:pt x="1180" y="2200"/>
                  </a:lnTo>
                  <a:lnTo>
                    <a:pt x="1175" y="2184"/>
                  </a:lnTo>
                  <a:lnTo>
                    <a:pt x="1171" y="2169"/>
                  </a:lnTo>
                  <a:lnTo>
                    <a:pt x="1168" y="2158"/>
                  </a:lnTo>
                  <a:lnTo>
                    <a:pt x="1166" y="2148"/>
                  </a:lnTo>
                  <a:lnTo>
                    <a:pt x="1163" y="2137"/>
                  </a:lnTo>
                  <a:lnTo>
                    <a:pt x="1161" y="2127"/>
                  </a:lnTo>
                  <a:lnTo>
                    <a:pt x="1158" y="2116"/>
                  </a:lnTo>
                  <a:lnTo>
                    <a:pt x="1156" y="2106"/>
                  </a:lnTo>
                  <a:lnTo>
                    <a:pt x="1153" y="2094"/>
                  </a:lnTo>
                  <a:lnTo>
                    <a:pt x="1151" y="2082"/>
                  </a:lnTo>
                  <a:lnTo>
                    <a:pt x="1146" y="2067"/>
                  </a:lnTo>
                  <a:lnTo>
                    <a:pt x="1144" y="2054"/>
                  </a:lnTo>
                  <a:lnTo>
                    <a:pt x="1139" y="2040"/>
                  </a:lnTo>
                  <a:lnTo>
                    <a:pt x="1138" y="2027"/>
                  </a:lnTo>
                  <a:lnTo>
                    <a:pt x="1134" y="2012"/>
                  </a:lnTo>
                  <a:lnTo>
                    <a:pt x="1133" y="1998"/>
                  </a:lnTo>
                  <a:lnTo>
                    <a:pt x="1129" y="1983"/>
                  </a:lnTo>
                  <a:lnTo>
                    <a:pt x="1128" y="1970"/>
                  </a:lnTo>
                  <a:lnTo>
                    <a:pt x="1123" y="1955"/>
                  </a:lnTo>
                  <a:lnTo>
                    <a:pt x="1121" y="1940"/>
                  </a:lnTo>
                  <a:lnTo>
                    <a:pt x="1116" y="1924"/>
                  </a:lnTo>
                  <a:lnTo>
                    <a:pt x="1114" y="1909"/>
                  </a:lnTo>
                  <a:lnTo>
                    <a:pt x="1111" y="1894"/>
                  </a:lnTo>
                  <a:lnTo>
                    <a:pt x="1109" y="1879"/>
                  </a:lnTo>
                  <a:lnTo>
                    <a:pt x="1106" y="1864"/>
                  </a:lnTo>
                  <a:lnTo>
                    <a:pt x="1104" y="1849"/>
                  </a:lnTo>
                  <a:lnTo>
                    <a:pt x="1099" y="1830"/>
                  </a:lnTo>
                  <a:lnTo>
                    <a:pt x="1096" y="1814"/>
                  </a:lnTo>
                  <a:lnTo>
                    <a:pt x="1092" y="1795"/>
                  </a:lnTo>
                  <a:lnTo>
                    <a:pt x="1089" y="1778"/>
                  </a:lnTo>
                  <a:lnTo>
                    <a:pt x="1086" y="1762"/>
                  </a:lnTo>
                  <a:lnTo>
                    <a:pt x="1082" y="1745"/>
                  </a:lnTo>
                  <a:lnTo>
                    <a:pt x="1079" y="1730"/>
                  </a:lnTo>
                  <a:lnTo>
                    <a:pt x="1077" y="1715"/>
                  </a:lnTo>
                  <a:lnTo>
                    <a:pt x="1072" y="1698"/>
                  </a:lnTo>
                  <a:lnTo>
                    <a:pt x="1071" y="1683"/>
                  </a:lnTo>
                  <a:lnTo>
                    <a:pt x="1066" y="1668"/>
                  </a:lnTo>
                  <a:lnTo>
                    <a:pt x="1064" y="1653"/>
                  </a:lnTo>
                  <a:lnTo>
                    <a:pt x="1060" y="1638"/>
                  </a:lnTo>
                  <a:lnTo>
                    <a:pt x="1057" y="1624"/>
                  </a:lnTo>
                  <a:lnTo>
                    <a:pt x="1054" y="1611"/>
                  </a:lnTo>
                  <a:lnTo>
                    <a:pt x="1052" y="1599"/>
                  </a:lnTo>
                  <a:lnTo>
                    <a:pt x="1047" y="1584"/>
                  </a:lnTo>
                  <a:lnTo>
                    <a:pt x="1045" y="1572"/>
                  </a:lnTo>
                  <a:lnTo>
                    <a:pt x="1042" y="1559"/>
                  </a:lnTo>
                  <a:lnTo>
                    <a:pt x="1040" y="1549"/>
                  </a:lnTo>
                  <a:lnTo>
                    <a:pt x="1035" y="1537"/>
                  </a:lnTo>
                  <a:lnTo>
                    <a:pt x="1034" y="1527"/>
                  </a:lnTo>
                  <a:lnTo>
                    <a:pt x="1030" y="1517"/>
                  </a:lnTo>
                  <a:lnTo>
                    <a:pt x="1029" y="1508"/>
                  </a:lnTo>
                  <a:lnTo>
                    <a:pt x="1024" y="1492"/>
                  </a:lnTo>
                  <a:lnTo>
                    <a:pt x="1019" y="1478"/>
                  </a:lnTo>
                  <a:lnTo>
                    <a:pt x="1013" y="1467"/>
                  </a:lnTo>
                  <a:lnTo>
                    <a:pt x="1010" y="1460"/>
                  </a:lnTo>
                  <a:lnTo>
                    <a:pt x="1003" y="1451"/>
                  </a:lnTo>
                  <a:lnTo>
                    <a:pt x="995" y="1445"/>
                  </a:lnTo>
                  <a:lnTo>
                    <a:pt x="985" y="1436"/>
                  </a:lnTo>
                  <a:lnTo>
                    <a:pt x="975" y="1428"/>
                  </a:lnTo>
                  <a:lnTo>
                    <a:pt x="960" y="1416"/>
                  </a:lnTo>
                  <a:lnTo>
                    <a:pt x="945" y="1406"/>
                  </a:lnTo>
                  <a:lnTo>
                    <a:pt x="935" y="1401"/>
                  </a:lnTo>
                  <a:lnTo>
                    <a:pt x="926" y="1396"/>
                  </a:lnTo>
                  <a:lnTo>
                    <a:pt x="918" y="1391"/>
                  </a:lnTo>
                  <a:lnTo>
                    <a:pt x="909" y="1386"/>
                  </a:lnTo>
                  <a:lnTo>
                    <a:pt x="898" y="1379"/>
                  </a:lnTo>
                  <a:lnTo>
                    <a:pt x="888" y="1373"/>
                  </a:lnTo>
                  <a:lnTo>
                    <a:pt x="878" y="1366"/>
                  </a:lnTo>
                  <a:lnTo>
                    <a:pt x="868" y="1361"/>
                  </a:lnTo>
                  <a:lnTo>
                    <a:pt x="856" y="1354"/>
                  </a:lnTo>
                  <a:lnTo>
                    <a:pt x="846" y="1349"/>
                  </a:lnTo>
                  <a:lnTo>
                    <a:pt x="834" y="1342"/>
                  </a:lnTo>
                  <a:lnTo>
                    <a:pt x="824" y="1337"/>
                  </a:lnTo>
                  <a:lnTo>
                    <a:pt x="810" y="1331"/>
                  </a:lnTo>
                  <a:lnTo>
                    <a:pt x="799" y="1324"/>
                  </a:lnTo>
                  <a:lnTo>
                    <a:pt x="787" y="1317"/>
                  </a:lnTo>
                  <a:lnTo>
                    <a:pt x="775" y="1312"/>
                  </a:lnTo>
                  <a:lnTo>
                    <a:pt x="762" y="1305"/>
                  </a:lnTo>
                  <a:lnTo>
                    <a:pt x="752" y="1299"/>
                  </a:lnTo>
                  <a:lnTo>
                    <a:pt x="738" y="1292"/>
                  </a:lnTo>
                  <a:lnTo>
                    <a:pt x="728" y="1287"/>
                  </a:lnTo>
                  <a:lnTo>
                    <a:pt x="715" y="1280"/>
                  </a:lnTo>
                  <a:lnTo>
                    <a:pt x="703" y="1274"/>
                  </a:lnTo>
                  <a:lnTo>
                    <a:pt x="690" y="1267"/>
                  </a:lnTo>
                  <a:lnTo>
                    <a:pt x="678" y="1262"/>
                  </a:lnTo>
                  <a:lnTo>
                    <a:pt x="665" y="1255"/>
                  </a:lnTo>
                  <a:lnTo>
                    <a:pt x="653" y="1248"/>
                  </a:lnTo>
                  <a:lnTo>
                    <a:pt x="639" y="1242"/>
                  </a:lnTo>
                  <a:lnTo>
                    <a:pt x="629" y="1237"/>
                  </a:lnTo>
                  <a:lnTo>
                    <a:pt x="616" y="1230"/>
                  </a:lnTo>
                  <a:lnTo>
                    <a:pt x="604" y="1225"/>
                  </a:lnTo>
                  <a:lnTo>
                    <a:pt x="592" y="1218"/>
                  </a:lnTo>
                  <a:lnTo>
                    <a:pt x="582" y="1213"/>
                  </a:lnTo>
                  <a:lnTo>
                    <a:pt x="571" y="1208"/>
                  </a:lnTo>
                  <a:lnTo>
                    <a:pt x="561" y="1203"/>
                  </a:lnTo>
                  <a:lnTo>
                    <a:pt x="550" y="1198"/>
                  </a:lnTo>
                  <a:lnTo>
                    <a:pt x="540" y="1193"/>
                  </a:lnTo>
                  <a:lnTo>
                    <a:pt x="529" y="1188"/>
                  </a:lnTo>
                  <a:lnTo>
                    <a:pt x="519" y="1183"/>
                  </a:lnTo>
                  <a:lnTo>
                    <a:pt x="508" y="1178"/>
                  </a:lnTo>
                  <a:lnTo>
                    <a:pt x="500" y="1173"/>
                  </a:lnTo>
                  <a:lnTo>
                    <a:pt x="490" y="1168"/>
                  </a:lnTo>
                  <a:lnTo>
                    <a:pt x="482" y="1165"/>
                  </a:lnTo>
                  <a:lnTo>
                    <a:pt x="473" y="1161"/>
                  </a:lnTo>
                  <a:lnTo>
                    <a:pt x="467" y="1158"/>
                  </a:lnTo>
                  <a:lnTo>
                    <a:pt x="451" y="1149"/>
                  </a:lnTo>
                  <a:lnTo>
                    <a:pt x="440" y="1144"/>
                  </a:lnTo>
                  <a:lnTo>
                    <a:pt x="430" y="1139"/>
                  </a:lnTo>
                  <a:lnTo>
                    <a:pt x="423" y="1138"/>
                  </a:lnTo>
                  <a:lnTo>
                    <a:pt x="421" y="1119"/>
                  </a:lnTo>
                  <a:lnTo>
                    <a:pt x="420" y="1103"/>
                  </a:lnTo>
                  <a:lnTo>
                    <a:pt x="418" y="1084"/>
                  </a:lnTo>
                  <a:lnTo>
                    <a:pt x="418" y="1067"/>
                  </a:lnTo>
                  <a:lnTo>
                    <a:pt x="416" y="1051"/>
                  </a:lnTo>
                  <a:lnTo>
                    <a:pt x="415" y="1034"/>
                  </a:lnTo>
                  <a:lnTo>
                    <a:pt x="413" y="1017"/>
                  </a:lnTo>
                  <a:lnTo>
                    <a:pt x="413" y="1002"/>
                  </a:lnTo>
                  <a:lnTo>
                    <a:pt x="410" y="983"/>
                  </a:lnTo>
                  <a:lnTo>
                    <a:pt x="408" y="967"/>
                  </a:lnTo>
                  <a:lnTo>
                    <a:pt x="404" y="950"/>
                  </a:lnTo>
                  <a:lnTo>
                    <a:pt x="403" y="935"/>
                  </a:lnTo>
                  <a:lnTo>
                    <a:pt x="399" y="918"/>
                  </a:lnTo>
                  <a:lnTo>
                    <a:pt x="396" y="901"/>
                  </a:lnTo>
                  <a:lnTo>
                    <a:pt x="393" y="886"/>
                  </a:lnTo>
                  <a:lnTo>
                    <a:pt x="391" y="871"/>
                  </a:lnTo>
                  <a:lnTo>
                    <a:pt x="386" y="854"/>
                  </a:lnTo>
                  <a:lnTo>
                    <a:pt x="383" y="837"/>
                  </a:lnTo>
                  <a:lnTo>
                    <a:pt x="378" y="821"/>
                  </a:lnTo>
                  <a:lnTo>
                    <a:pt x="374" y="806"/>
                  </a:lnTo>
                  <a:lnTo>
                    <a:pt x="369" y="791"/>
                  </a:lnTo>
                  <a:lnTo>
                    <a:pt x="364" y="775"/>
                  </a:lnTo>
                  <a:lnTo>
                    <a:pt x="359" y="760"/>
                  </a:lnTo>
                  <a:lnTo>
                    <a:pt x="356" y="745"/>
                  </a:lnTo>
                  <a:lnTo>
                    <a:pt x="349" y="728"/>
                  </a:lnTo>
                  <a:lnTo>
                    <a:pt x="344" y="713"/>
                  </a:lnTo>
                  <a:lnTo>
                    <a:pt x="337" y="698"/>
                  </a:lnTo>
                  <a:lnTo>
                    <a:pt x="332" y="683"/>
                  </a:lnTo>
                  <a:lnTo>
                    <a:pt x="326" y="668"/>
                  </a:lnTo>
                  <a:lnTo>
                    <a:pt x="321" y="655"/>
                  </a:lnTo>
                  <a:lnTo>
                    <a:pt x="314" y="640"/>
                  </a:lnTo>
                  <a:lnTo>
                    <a:pt x="309" y="626"/>
                  </a:lnTo>
                  <a:lnTo>
                    <a:pt x="300" y="611"/>
                  </a:lnTo>
                  <a:lnTo>
                    <a:pt x="294" y="596"/>
                  </a:lnTo>
                  <a:lnTo>
                    <a:pt x="285" y="581"/>
                  </a:lnTo>
                  <a:lnTo>
                    <a:pt x="279" y="567"/>
                  </a:lnTo>
                  <a:lnTo>
                    <a:pt x="270" y="552"/>
                  </a:lnTo>
                  <a:lnTo>
                    <a:pt x="262" y="539"/>
                  </a:lnTo>
                  <a:lnTo>
                    <a:pt x="253" y="525"/>
                  </a:lnTo>
                  <a:lnTo>
                    <a:pt x="247" y="514"/>
                  </a:lnTo>
                  <a:lnTo>
                    <a:pt x="237" y="499"/>
                  </a:lnTo>
                  <a:lnTo>
                    <a:pt x="228" y="487"/>
                  </a:lnTo>
                  <a:lnTo>
                    <a:pt x="220" y="472"/>
                  </a:lnTo>
                  <a:lnTo>
                    <a:pt x="212" y="460"/>
                  </a:lnTo>
                  <a:lnTo>
                    <a:pt x="201" y="447"/>
                  </a:lnTo>
                  <a:lnTo>
                    <a:pt x="193" y="435"/>
                  </a:lnTo>
                  <a:lnTo>
                    <a:pt x="183" y="421"/>
                  </a:lnTo>
                  <a:lnTo>
                    <a:pt x="175" y="411"/>
                  </a:lnTo>
                  <a:lnTo>
                    <a:pt x="165" y="398"/>
                  </a:lnTo>
                  <a:lnTo>
                    <a:pt x="154" y="386"/>
                  </a:lnTo>
                  <a:lnTo>
                    <a:pt x="144" y="375"/>
                  </a:lnTo>
                  <a:lnTo>
                    <a:pt x="134" y="364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2" y="331"/>
                  </a:lnTo>
                  <a:lnTo>
                    <a:pt x="92" y="321"/>
                  </a:lnTo>
                  <a:lnTo>
                    <a:pt x="81" y="309"/>
                  </a:lnTo>
                  <a:lnTo>
                    <a:pt x="69" y="299"/>
                  </a:lnTo>
                  <a:lnTo>
                    <a:pt x="57" y="289"/>
                  </a:lnTo>
                  <a:lnTo>
                    <a:pt x="47" y="279"/>
                  </a:lnTo>
                  <a:lnTo>
                    <a:pt x="34" y="269"/>
                  </a:lnTo>
                  <a:lnTo>
                    <a:pt x="24" y="259"/>
                  </a:lnTo>
                  <a:lnTo>
                    <a:pt x="10" y="250"/>
                  </a:lnTo>
                  <a:lnTo>
                    <a:pt x="0" y="242"/>
                  </a:lnTo>
                  <a:lnTo>
                    <a:pt x="10" y="247"/>
                  </a:lnTo>
                  <a:lnTo>
                    <a:pt x="24" y="252"/>
                  </a:lnTo>
                  <a:lnTo>
                    <a:pt x="37" y="259"/>
                  </a:lnTo>
                  <a:lnTo>
                    <a:pt x="52" y="265"/>
                  </a:lnTo>
                  <a:lnTo>
                    <a:pt x="67" y="272"/>
                  </a:lnTo>
                  <a:lnTo>
                    <a:pt x="84" y="281"/>
                  </a:lnTo>
                  <a:lnTo>
                    <a:pt x="92" y="284"/>
                  </a:lnTo>
                  <a:lnTo>
                    <a:pt x="101" y="289"/>
                  </a:lnTo>
                  <a:lnTo>
                    <a:pt x="109" y="294"/>
                  </a:lnTo>
                  <a:lnTo>
                    <a:pt x="119" y="299"/>
                  </a:lnTo>
                  <a:lnTo>
                    <a:pt x="128" y="302"/>
                  </a:lnTo>
                  <a:lnTo>
                    <a:pt x="136" y="307"/>
                  </a:lnTo>
                  <a:lnTo>
                    <a:pt x="144" y="312"/>
                  </a:lnTo>
                  <a:lnTo>
                    <a:pt x="154" y="317"/>
                  </a:lnTo>
                  <a:lnTo>
                    <a:pt x="163" y="323"/>
                  </a:lnTo>
                  <a:lnTo>
                    <a:pt x="171" y="328"/>
                  </a:lnTo>
                  <a:lnTo>
                    <a:pt x="181" y="333"/>
                  </a:lnTo>
                  <a:lnTo>
                    <a:pt x="191" y="338"/>
                  </a:lnTo>
                  <a:lnTo>
                    <a:pt x="200" y="343"/>
                  </a:lnTo>
                  <a:lnTo>
                    <a:pt x="208" y="348"/>
                  </a:lnTo>
                  <a:lnTo>
                    <a:pt x="217" y="353"/>
                  </a:lnTo>
                  <a:lnTo>
                    <a:pt x="227" y="359"/>
                  </a:lnTo>
                  <a:lnTo>
                    <a:pt x="235" y="364"/>
                  </a:lnTo>
                  <a:lnTo>
                    <a:pt x="245" y="369"/>
                  </a:lnTo>
                  <a:lnTo>
                    <a:pt x="255" y="375"/>
                  </a:lnTo>
                  <a:lnTo>
                    <a:pt x="265" y="381"/>
                  </a:lnTo>
                  <a:lnTo>
                    <a:pt x="272" y="386"/>
                  </a:lnTo>
                  <a:lnTo>
                    <a:pt x="282" y="391"/>
                  </a:lnTo>
                  <a:lnTo>
                    <a:pt x="289" y="396"/>
                  </a:lnTo>
                  <a:lnTo>
                    <a:pt x="299" y="401"/>
                  </a:lnTo>
                  <a:lnTo>
                    <a:pt x="305" y="406"/>
                  </a:lnTo>
                  <a:lnTo>
                    <a:pt x="316" y="411"/>
                  </a:lnTo>
                  <a:lnTo>
                    <a:pt x="322" y="416"/>
                  </a:lnTo>
                  <a:lnTo>
                    <a:pt x="332" y="423"/>
                  </a:lnTo>
                  <a:lnTo>
                    <a:pt x="346" y="433"/>
                  </a:lnTo>
                  <a:lnTo>
                    <a:pt x="361" y="445"/>
                  </a:lnTo>
                  <a:lnTo>
                    <a:pt x="374" y="455"/>
                  </a:lnTo>
                  <a:lnTo>
                    <a:pt x="389" y="467"/>
                  </a:lnTo>
                  <a:lnTo>
                    <a:pt x="399" y="475"/>
                  </a:lnTo>
                  <a:lnTo>
                    <a:pt x="411" y="485"/>
                  </a:lnTo>
                  <a:lnTo>
                    <a:pt x="421" y="494"/>
                  </a:lnTo>
                  <a:lnTo>
                    <a:pt x="431" y="504"/>
                  </a:lnTo>
                  <a:lnTo>
                    <a:pt x="438" y="512"/>
                  </a:lnTo>
                  <a:lnTo>
                    <a:pt x="445" y="520"/>
                  </a:lnTo>
                  <a:lnTo>
                    <a:pt x="450" y="529"/>
                  </a:lnTo>
                  <a:lnTo>
                    <a:pt x="455" y="537"/>
                  </a:lnTo>
                  <a:lnTo>
                    <a:pt x="456" y="551"/>
                  </a:lnTo>
                  <a:lnTo>
                    <a:pt x="460" y="566"/>
                  </a:lnTo>
                  <a:lnTo>
                    <a:pt x="460" y="574"/>
                  </a:lnTo>
                  <a:lnTo>
                    <a:pt x="462" y="584"/>
                  </a:lnTo>
                  <a:lnTo>
                    <a:pt x="462" y="594"/>
                  </a:lnTo>
                  <a:lnTo>
                    <a:pt x="463" y="606"/>
                  </a:lnTo>
                  <a:lnTo>
                    <a:pt x="463" y="616"/>
                  </a:lnTo>
                  <a:lnTo>
                    <a:pt x="463" y="626"/>
                  </a:lnTo>
                  <a:lnTo>
                    <a:pt x="463" y="636"/>
                  </a:lnTo>
                  <a:lnTo>
                    <a:pt x="465" y="648"/>
                  </a:lnTo>
                  <a:lnTo>
                    <a:pt x="465" y="660"/>
                  </a:lnTo>
                  <a:lnTo>
                    <a:pt x="465" y="671"/>
                  </a:lnTo>
                  <a:lnTo>
                    <a:pt x="465" y="683"/>
                  </a:lnTo>
                  <a:lnTo>
                    <a:pt x="467" y="697"/>
                  </a:lnTo>
                  <a:lnTo>
                    <a:pt x="467" y="707"/>
                  </a:lnTo>
                  <a:lnTo>
                    <a:pt x="467" y="717"/>
                  </a:lnTo>
                  <a:lnTo>
                    <a:pt x="467" y="727"/>
                  </a:lnTo>
                  <a:lnTo>
                    <a:pt x="467" y="737"/>
                  </a:lnTo>
                  <a:lnTo>
                    <a:pt x="467" y="747"/>
                  </a:lnTo>
                  <a:lnTo>
                    <a:pt x="467" y="757"/>
                  </a:lnTo>
                  <a:lnTo>
                    <a:pt x="467" y="767"/>
                  </a:lnTo>
                  <a:lnTo>
                    <a:pt x="467" y="777"/>
                  </a:lnTo>
                  <a:lnTo>
                    <a:pt x="467" y="785"/>
                  </a:lnTo>
                  <a:lnTo>
                    <a:pt x="467" y="796"/>
                  </a:lnTo>
                  <a:lnTo>
                    <a:pt x="467" y="804"/>
                  </a:lnTo>
                  <a:lnTo>
                    <a:pt x="468" y="814"/>
                  </a:lnTo>
                  <a:lnTo>
                    <a:pt x="470" y="831"/>
                  </a:lnTo>
                  <a:lnTo>
                    <a:pt x="473" y="848"/>
                  </a:lnTo>
                  <a:lnTo>
                    <a:pt x="475" y="861"/>
                  </a:lnTo>
                  <a:lnTo>
                    <a:pt x="478" y="874"/>
                  </a:lnTo>
                  <a:lnTo>
                    <a:pt x="483" y="884"/>
                  </a:lnTo>
                  <a:lnTo>
                    <a:pt x="490" y="896"/>
                  </a:lnTo>
                  <a:lnTo>
                    <a:pt x="495" y="905"/>
                  </a:lnTo>
                  <a:lnTo>
                    <a:pt x="503" y="911"/>
                  </a:lnTo>
                  <a:lnTo>
                    <a:pt x="512" y="915"/>
                  </a:lnTo>
                  <a:lnTo>
                    <a:pt x="524" y="916"/>
                  </a:lnTo>
                  <a:lnTo>
                    <a:pt x="535" y="913"/>
                  </a:lnTo>
                  <a:lnTo>
                    <a:pt x="549" y="910"/>
                  </a:lnTo>
                  <a:lnTo>
                    <a:pt x="562" y="903"/>
                  </a:lnTo>
                  <a:lnTo>
                    <a:pt x="577" y="896"/>
                  </a:lnTo>
                  <a:lnTo>
                    <a:pt x="584" y="889"/>
                  </a:lnTo>
                  <a:lnTo>
                    <a:pt x="592" y="884"/>
                  </a:lnTo>
                  <a:lnTo>
                    <a:pt x="599" y="878"/>
                  </a:lnTo>
                  <a:lnTo>
                    <a:pt x="607" y="871"/>
                  </a:lnTo>
                  <a:lnTo>
                    <a:pt x="614" y="863"/>
                  </a:lnTo>
                  <a:lnTo>
                    <a:pt x="623" y="856"/>
                  </a:lnTo>
                  <a:lnTo>
                    <a:pt x="629" y="848"/>
                  </a:lnTo>
                  <a:lnTo>
                    <a:pt x="638" y="841"/>
                  </a:lnTo>
                  <a:lnTo>
                    <a:pt x="646" y="827"/>
                  </a:lnTo>
                  <a:lnTo>
                    <a:pt x="654" y="816"/>
                  </a:lnTo>
                  <a:lnTo>
                    <a:pt x="663" y="801"/>
                  </a:lnTo>
                  <a:lnTo>
                    <a:pt x="671" y="787"/>
                  </a:lnTo>
                  <a:lnTo>
                    <a:pt x="678" y="772"/>
                  </a:lnTo>
                  <a:lnTo>
                    <a:pt x="685" y="757"/>
                  </a:lnTo>
                  <a:lnTo>
                    <a:pt x="691" y="740"/>
                  </a:lnTo>
                  <a:lnTo>
                    <a:pt x="700" y="725"/>
                  </a:lnTo>
                  <a:lnTo>
                    <a:pt x="703" y="707"/>
                  </a:lnTo>
                  <a:lnTo>
                    <a:pt x="708" y="692"/>
                  </a:lnTo>
                  <a:lnTo>
                    <a:pt x="711" y="673"/>
                  </a:lnTo>
                  <a:lnTo>
                    <a:pt x="715" y="658"/>
                  </a:lnTo>
                  <a:lnTo>
                    <a:pt x="715" y="640"/>
                  </a:lnTo>
                  <a:lnTo>
                    <a:pt x="717" y="623"/>
                  </a:lnTo>
                  <a:lnTo>
                    <a:pt x="715" y="606"/>
                  </a:lnTo>
                  <a:lnTo>
                    <a:pt x="713" y="591"/>
                  </a:lnTo>
                  <a:lnTo>
                    <a:pt x="703" y="539"/>
                  </a:lnTo>
                  <a:lnTo>
                    <a:pt x="700" y="529"/>
                  </a:lnTo>
                  <a:lnTo>
                    <a:pt x="698" y="519"/>
                  </a:lnTo>
                  <a:lnTo>
                    <a:pt x="696" y="510"/>
                  </a:lnTo>
                  <a:lnTo>
                    <a:pt x="695" y="502"/>
                  </a:lnTo>
                  <a:lnTo>
                    <a:pt x="691" y="485"/>
                  </a:lnTo>
                  <a:lnTo>
                    <a:pt x="688" y="470"/>
                  </a:lnTo>
                  <a:lnTo>
                    <a:pt x="683" y="455"/>
                  </a:lnTo>
                  <a:lnTo>
                    <a:pt x="678" y="442"/>
                  </a:lnTo>
                  <a:lnTo>
                    <a:pt x="673" y="428"/>
                  </a:lnTo>
                  <a:lnTo>
                    <a:pt x="668" y="416"/>
                  </a:lnTo>
                  <a:lnTo>
                    <a:pt x="659" y="403"/>
                  </a:lnTo>
                  <a:lnTo>
                    <a:pt x="653" y="391"/>
                  </a:lnTo>
                  <a:lnTo>
                    <a:pt x="644" y="381"/>
                  </a:lnTo>
                  <a:lnTo>
                    <a:pt x="638" y="371"/>
                  </a:lnTo>
                  <a:lnTo>
                    <a:pt x="626" y="361"/>
                  </a:lnTo>
                  <a:lnTo>
                    <a:pt x="616" y="351"/>
                  </a:lnTo>
                  <a:lnTo>
                    <a:pt x="602" y="341"/>
                  </a:lnTo>
                  <a:lnTo>
                    <a:pt x="589" y="331"/>
                  </a:lnTo>
                  <a:lnTo>
                    <a:pt x="579" y="324"/>
                  </a:lnTo>
                  <a:lnTo>
                    <a:pt x="571" y="317"/>
                  </a:lnTo>
                  <a:lnTo>
                    <a:pt x="559" y="309"/>
                  </a:lnTo>
                  <a:lnTo>
                    <a:pt x="547" y="302"/>
                  </a:lnTo>
                  <a:lnTo>
                    <a:pt x="532" y="292"/>
                  </a:lnTo>
                  <a:lnTo>
                    <a:pt x="519" y="282"/>
                  </a:lnTo>
                  <a:lnTo>
                    <a:pt x="508" y="277"/>
                  </a:lnTo>
                  <a:lnTo>
                    <a:pt x="502" y="272"/>
                  </a:lnTo>
                  <a:lnTo>
                    <a:pt x="492" y="267"/>
                  </a:lnTo>
                  <a:lnTo>
                    <a:pt x="485" y="262"/>
                  </a:lnTo>
                  <a:lnTo>
                    <a:pt x="475" y="255"/>
                  </a:lnTo>
                  <a:lnTo>
                    <a:pt x="465" y="249"/>
                  </a:lnTo>
                  <a:lnTo>
                    <a:pt x="455" y="242"/>
                  </a:lnTo>
                  <a:lnTo>
                    <a:pt x="446" y="237"/>
                  </a:lnTo>
                  <a:lnTo>
                    <a:pt x="436" y="230"/>
                  </a:lnTo>
                  <a:lnTo>
                    <a:pt x="426" y="224"/>
                  </a:lnTo>
                  <a:lnTo>
                    <a:pt x="416" y="217"/>
                  </a:lnTo>
                  <a:lnTo>
                    <a:pt x="406" y="212"/>
                  </a:lnTo>
                  <a:lnTo>
                    <a:pt x="394" y="203"/>
                  </a:lnTo>
                  <a:lnTo>
                    <a:pt x="384" y="197"/>
                  </a:lnTo>
                  <a:lnTo>
                    <a:pt x="373" y="190"/>
                  </a:lnTo>
                  <a:lnTo>
                    <a:pt x="363" y="183"/>
                  </a:lnTo>
                  <a:lnTo>
                    <a:pt x="351" y="175"/>
                  </a:lnTo>
                  <a:lnTo>
                    <a:pt x="341" y="170"/>
                  </a:lnTo>
                  <a:lnTo>
                    <a:pt x="331" y="161"/>
                  </a:lnTo>
                  <a:lnTo>
                    <a:pt x="321" y="156"/>
                  </a:lnTo>
                  <a:lnTo>
                    <a:pt x="329" y="155"/>
                  </a:lnTo>
                  <a:lnTo>
                    <a:pt x="339" y="155"/>
                  </a:lnTo>
                  <a:lnTo>
                    <a:pt x="349" y="153"/>
                  </a:lnTo>
                  <a:lnTo>
                    <a:pt x="359" y="151"/>
                  </a:lnTo>
                  <a:lnTo>
                    <a:pt x="369" y="148"/>
                  </a:lnTo>
                  <a:lnTo>
                    <a:pt x="379" y="145"/>
                  </a:lnTo>
                  <a:lnTo>
                    <a:pt x="391" y="141"/>
                  </a:lnTo>
                  <a:lnTo>
                    <a:pt x="403" y="140"/>
                  </a:lnTo>
                  <a:lnTo>
                    <a:pt x="413" y="135"/>
                  </a:lnTo>
                  <a:lnTo>
                    <a:pt x="423" y="130"/>
                  </a:lnTo>
                  <a:lnTo>
                    <a:pt x="435" y="125"/>
                  </a:lnTo>
                  <a:lnTo>
                    <a:pt x="446" y="121"/>
                  </a:lnTo>
                  <a:lnTo>
                    <a:pt x="456" y="116"/>
                  </a:lnTo>
                  <a:lnTo>
                    <a:pt x="467" y="111"/>
                  </a:lnTo>
                  <a:lnTo>
                    <a:pt x="478" y="106"/>
                  </a:lnTo>
                  <a:lnTo>
                    <a:pt x="490" y="101"/>
                  </a:lnTo>
                  <a:lnTo>
                    <a:pt x="500" y="94"/>
                  </a:lnTo>
                  <a:lnTo>
                    <a:pt x="510" y="88"/>
                  </a:lnTo>
                  <a:lnTo>
                    <a:pt x="520" y="81"/>
                  </a:lnTo>
                  <a:lnTo>
                    <a:pt x="532" y="74"/>
                  </a:lnTo>
                  <a:lnTo>
                    <a:pt x="542" y="68"/>
                  </a:lnTo>
                  <a:lnTo>
                    <a:pt x="552" y="61"/>
                  </a:lnTo>
                  <a:lnTo>
                    <a:pt x="562" y="54"/>
                  </a:lnTo>
                  <a:lnTo>
                    <a:pt x="574" y="49"/>
                  </a:lnTo>
                  <a:lnTo>
                    <a:pt x="582" y="42"/>
                  </a:lnTo>
                  <a:lnTo>
                    <a:pt x="592" y="36"/>
                  </a:lnTo>
                  <a:lnTo>
                    <a:pt x="601" y="29"/>
                  </a:lnTo>
                  <a:lnTo>
                    <a:pt x="611" y="24"/>
                  </a:lnTo>
                  <a:lnTo>
                    <a:pt x="619" y="17"/>
                  </a:lnTo>
                  <a:lnTo>
                    <a:pt x="628" y="11"/>
                  </a:lnTo>
                  <a:lnTo>
                    <a:pt x="636" y="5"/>
                  </a:lnTo>
                  <a:lnTo>
                    <a:pt x="644" y="0"/>
                  </a:lnTo>
                  <a:lnTo>
                    <a:pt x="1158" y="56"/>
                  </a:lnTo>
                  <a:lnTo>
                    <a:pt x="1153" y="66"/>
                  </a:lnTo>
                  <a:lnTo>
                    <a:pt x="1148" y="76"/>
                  </a:lnTo>
                  <a:lnTo>
                    <a:pt x="1143" y="88"/>
                  </a:lnTo>
                  <a:lnTo>
                    <a:pt x="1138" y="101"/>
                  </a:lnTo>
                  <a:lnTo>
                    <a:pt x="1133" y="115"/>
                  </a:lnTo>
                  <a:lnTo>
                    <a:pt x="1129" y="128"/>
                  </a:lnTo>
                  <a:lnTo>
                    <a:pt x="1126" y="143"/>
                  </a:lnTo>
                  <a:lnTo>
                    <a:pt x="1123" y="158"/>
                  </a:lnTo>
                  <a:lnTo>
                    <a:pt x="1118" y="173"/>
                  </a:lnTo>
                  <a:lnTo>
                    <a:pt x="1114" y="188"/>
                  </a:lnTo>
                  <a:lnTo>
                    <a:pt x="1111" y="203"/>
                  </a:lnTo>
                  <a:lnTo>
                    <a:pt x="1109" y="220"/>
                  </a:lnTo>
                  <a:lnTo>
                    <a:pt x="1106" y="235"/>
                  </a:lnTo>
                  <a:lnTo>
                    <a:pt x="1104" y="254"/>
                  </a:lnTo>
                  <a:lnTo>
                    <a:pt x="1102" y="262"/>
                  </a:lnTo>
                  <a:lnTo>
                    <a:pt x="1102" y="271"/>
                  </a:lnTo>
                  <a:lnTo>
                    <a:pt x="1102" y="281"/>
                  </a:lnTo>
                  <a:lnTo>
                    <a:pt x="1102" y="291"/>
                  </a:lnTo>
                  <a:lnTo>
                    <a:pt x="1101" y="302"/>
                  </a:lnTo>
                  <a:lnTo>
                    <a:pt x="1101" y="316"/>
                  </a:lnTo>
                  <a:lnTo>
                    <a:pt x="1101" y="328"/>
                  </a:lnTo>
                  <a:lnTo>
                    <a:pt x="1102" y="343"/>
                  </a:lnTo>
                  <a:lnTo>
                    <a:pt x="1102" y="356"/>
                  </a:lnTo>
                  <a:lnTo>
                    <a:pt x="1106" y="371"/>
                  </a:lnTo>
                  <a:lnTo>
                    <a:pt x="1107" y="386"/>
                  </a:lnTo>
                  <a:lnTo>
                    <a:pt x="1111" y="401"/>
                  </a:lnTo>
                  <a:lnTo>
                    <a:pt x="1112" y="416"/>
                  </a:lnTo>
                  <a:lnTo>
                    <a:pt x="1116" y="432"/>
                  </a:lnTo>
                  <a:lnTo>
                    <a:pt x="1118" y="447"/>
                  </a:lnTo>
                  <a:lnTo>
                    <a:pt x="1123" y="462"/>
                  </a:lnTo>
                  <a:lnTo>
                    <a:pt x="1126" y="477"/>
                  </a:lnTo>
                  <a:lnTo>
                    <a:pt x="1129" y="492"/>
                  </a:lnTo>
                  <a:lnTo>
                    <a:pt x="1134" y="507"/>
                  </a:lnTo>
                  <a:lnTo>
                    <a:pt x="1139" y="522"/>
                  </a:lnTo>
                  <a:lnTo>
                    <a:pt x="1143" y="536"/>
                  </a:lnTo>
                  <a:lnTo>
                    <a:pt x="1148" y="551"/>
                  </a:lnTo>
                  <a:lnTo>
                    <a:pt x="1153" y="566"/>
                  </a:lnTo>
                  <a:lnTo>
                    <a:pt x="1158" y="581"/>
                  </a:lnTo>
                  <a:lnTo>
                    <a:pt x="1163" y="594"/>
                  </a:lnTo>
                  <a:lnTo>
                    <a:pt x="1168" y="608"/>
                  </a:lnTo>
                  <a:lnTo>
                    <a:pt x="1173" y="621"/>
                  </a:lnTo>
                  <a:lnTo>
                    <a:pt x="1178" y="636"/>
                  </a:lnTo>
                  <a:lnTo>
                    <a:pt x="1183" y="648"/>
                  </a:lnTo>
                  <a:lnTo>
                    <a:pt x="1188" y="660"/>
                  </a:lnTo>
                  <a:lnTo>
                    <a:pt x="1193" y="671"/>
                  </a:lnTo>
                  <a:lnTo>
                    <a:pt x="1198" y="685"/>
                  </a:lnTo>
                  <a:lnTo>
                    <a:pt x="1203" y="697"/>
                  </a:lnTo>
                  <a:lnTo>
                    <a:pt x="1208" y="708"/>
                  </a:lnTo>
                  <a:lnTo>
                    <a:pt x="1213" y="718"/>
                  </a:lnTo>
                  <a:lnTo>
                    <a:pt x="1218" y="730"/>
                  </a:lnTo>
                  <a:lnTo>
                    <a:pt x="1156" y="725"/>
                  </a:lnTo>
                  <a:lnTo>
                    <a:pt x="1146" y="715"/>
                  </a:lnTo>
                  <a:lnTo>
                    <a:pt x="1139" y="708"/>
                  </a:lnTo>
                  <a:lnTo>
                    <a:pt x="1129" y="698"/>
                  </a:lnTo>
                  <a:lnTo>
                    <a:pt x="1123" y="692"/>
                  </a:lnTo>
                  <a:lnTo>
                    <a:pt x="1114" y="683"/>
                  </a:lnTo>
                  <a:lnTo>
                    <a:pt x="1106" y="675"/>
                  </a:lnTo>
                  <a:lnTo>
                    <a:pt x="1097" y="666"/>
                  </a:lnTo>
                  <a:lnTo>
                    <a:pt x="1091" y="660"/>
                  </a:lnTo>
                  <a:lnTo>
                    <a:pt x="1082" y="650"/>
                  </a:lnTo>
                  <a:lnTo>
                    <a:pt x="1076" y="643"/>
                  </a:lnTo>
                  <a:lnTo>
                    <a:pt x="1067" y="635"/>
                  </a:lnTo>
                  <a:lnTo>
                    <a:pt x="1060" y="628"/>
                  </a:lnTo>
                  <a:lnTo>
                    <a:pt x="1052" y="619"/>
                  </a:lnTo>
                  <a:lnTo>
                    <a:pt x="1045" y="613"/>
                  </a:lnTo>
                  <a:lnTo>
                    <a:pt x="1037" y="604"/>
                  </a:lnTo>
                  <a:lnTo>
                    <a:pt x="1032" y="599"/>
                  </a:lnTo>
                  <a:lnTo>
                    <a:pt x="1024" y="591"/>
                  </a:lnTo>
                  <a:lnTo>
                    <a:pt x="1017" y="584"/>
                  </a:lnTo>
                  <a:lnTo>
                    <a:pt x="1008" y="576"/>
                  </a:lnTo>
                  <a:lnTo>
                    <a:pt x="1002" y="569"/>
                  </a:lnTo>
                  <a:lnTo>
                    <a:pt x="988" y="556"/>
                  </a:lnTo>
                  <a:lnTo>
                    <a:pt x="977" y="542"/>
                  </a:lnTo>
                  <a:lnTo>
                    <a:pt x="961" y="529"/>
                  </a:lnTo>
                  <a:lnTo>
                    <a:pt x="950" y="517"/>
                  </a:lnTo>
                  <a:lnTo>
                    <a:pt x="938" y="504"/>
                  </a:lnTo>
                  <a:lnTo>
                    <a:pt x="928" y="494"/>
                  </a:lnTo>
                  <a:lnTo>
                    <a:pt x="916" y="480"/>
                  </a:lnTo>
                  <a:lnTo>
                    <a:pt x="904" y="470"/>
                  </a:lnTo>
                  <a:lnTo>
                    <a:pt x="894" y="460"/>
                  </a:lnTo>
                  <a:lnTo>
                    <a:pt x="884" y="450"/>
                  </a:lnTo>
                  <a:lnTo>
                    <a:pt x="874" y="440"/>
                  </a:lnTo>
                  <a:lnTo>
                    <a:pt x="866" y="432"/>
                  </a:lnTo>
                  <a:lnTo>
                    <a:pt x="857" y="423"/>
                  </a:lnTo>
                  <a:lnTo>
                    <a:pt x="852" y="418"/>
                  </a:lnTo>
                  <a:lnTo>
                    <a:pt x="844" y="410"/>
                  </a:lnTo>
                  <a:lnTo>
                    <a:pt x="839" y="405"/>
                  </a:lnTo>
                  <a:lnTo>
                    <a:pt x="834" y="400"/>
                  </a:lnTo>
                  <a:lnTo>
                    <a:pt x="829" y="395"/>
                  </a:lnTo>
                  <a:lnTo>
                    <a:pt x="822" y="388"/>
                  </a:lnTo>
                  <a:lnTo>
                    <a:pt x="819" y="385"/>
                  </a:lnTo>
                  <a:lnTo>
                    <a:pt x="810" y="380"/>
                  </a:lnTo>
                  <a:lnTo>
                    <a:pt x="804" y="385"/>
                  </a:lnTo>
                  <a:lnTo>
                    <a:pt x="800" y="388"/>
                  </a:lnTo>
                  <a:lnTo>
                    <a:pt x="800" y="391"/>
                  </a:lnTo>
                  <a:lnTo>
                    <a:pt x="800" y="395"/>
                  </a:lnTo>
                  <a:lnTo>
                    <a:pt x="804" y="400"/>
                  </a:lnTo>
                  <a:lnTo>
                    <a:pt x="812" y="408"/>
                  </a:lnTo>
                  <a:lnTo>
                    <a:pt x="822" y="418"/>
                  </a:lnTo>
                  <a:lnTo>
                    <a:pt x="832" y="428"/>
                  </a:lnTo>
                  <a:lnTo>
                    <a:pt x="842" y="438"/>
                  </a:lnTo>
                  <a:lnTo>
                    <a:pt x="852" y="448"/>
                  </a:lnTo>
                  <a:lnTo>
                    <a:pt x="864" y="460"/>
                  </a:lnTo>
                  <a:lnTo>
                    <a:pt x="876" y="472"/>
                  </a:lnTo>
                  <a:lnTo>
                    <a:pt x="888" y="484"/>
                  </a:lnTo>
                  <a:lnTo>
                    <a:pt x="898" y="494"/>
                  </a:lnTo>
                  <a:lnTo>
                    <a:pt x="909" y="505"/>
                  </a:lnTo>
                  <a:lnTo>
                    <a:pt x="921" y="517"/>
                  </a:lnTo>
                  <a:lnTo>
                    <a:pt x="933" y="529"/>
                  </a:lnTo>
                  <a:lnTo>
                    <a:pt x="945" y="541"/>
                  </a:lnTo>
                  <a:lnTo>
                    <a:pt x="958" y="554"/>
                  </a:lnTo>
                  <a:lnTo>
                    <a:pt x="970" y="566"/>
                  </a:lnTo>
                  <a:lnTo>
                    <a:pt x="983" y="579"/>
                  </a:lnTo>
                  <a:lnTo>
                    <a:pt x="993" y="589"/>
                  </a:lnTo>
                  <a:lnTo>
                    <a:pt x="1007" y="603"/>
                  </a:lnTo>
                  <a:lnTo>
                    <a:pt x="1019" y="614"/>
                  </a:lnTo>
                  <a:lnTo>
                    <a:pt x="1032" y="628"/>
                  </a:lnTo>
                  <a:lnTo>
                    <a:pt x="1044" y="640"/>
                  </a:lnTo>
                  <a:lnTo>
                    <a:pt x="1057" y="653"/>
                  </a:lnTo>
                  <a:lnTo>
                    <a:pt x="1069" y="666"/>
                  </a:lnTo>
                  <a:lnTo>
                    <a:pt x="1084" y="680"/>
                  </a:lnTo>
                  <a:lnTo>
                    <a:pt x="1096" y="692"/>
                  </a:lnTo>
                  <a:lnTo>
                    <a:pt x="1109" y="705"/>
                  </a:lnTo>
                  <a:lnTo>
                    <a:pt x="1121" y="718"/>
                  </a:lnTo>
                  <a:lnTo>
                    <a:pt x="1134" y="733"/>
                  </a:lnTo>
                  <a:lnTo>
                    <a:pt x="1146" y="745"/>
                  </a:lnTo>
                  <a:lnTo>
                    <a:pt x="1161" y="759"/>
                  </a:lnTo>
                  <a:lnTo>
                    <a:pt x="1173" y="772"/>
                  </a:lnTo>
                  <a:lnTo>
                    <a:pt x="1188" y="787"/>
                  </a:lnTo>
                  <a:lnTo>
                    <a:pt x="1200" y="799"/>
                  </a:lnTo>
                  <a:lnTo>
                    <a:pt x="1211" y="812"/>
                  </a:lnTo>
                  <a:lnTo>
                    <a:pt x="1223" y="824"/>
                  </a:lnTo>
                  <a:lnTo>
                    <a:pt x="1237" y="839"/>
                  </a:lnTo>
                  <a:lnTo>
                    <a:pt x="1248" y="851"/>
                  </a:lnTo>
                  <a:lnTo>
                    <a:pt x="1262" y="864"/>
                  </a:lnTo>
                  <a:lnTo>
                    <a:pt x="1274" y="876"/>
                  </a:lnTo>
                  <a:lnTo>
                    <a:pt x="1287" y="891"/>
                  </a:lnTo>
                  <a:lnTo>
                    <a:pt x="1299" y="903"/>
                  </a:lnTo>
                  <a:lnTo>
                    <a:pt x="1310" y="915"/>
                  </a:lnTo>
                  <a:lnTo>
                    <a:pt x="1322" y="926"/>
                  </a:lnTo>
                  <a:lnTo>
                    <a:pt x="1336" y="940"/>
                  </a:lnTo>
                  <a:lnTo>
                    <a:pt x="1346" y="952"/>
                  </a:lnTo>
                  <a:lnTo>
                    <a:pt x="1359" y="965"/>
                  </a:lnTo>
                  <a:lnTo>
                    <a:pt x="1369" y="977"/>
                  </a:lnTo>
                  <a:lnTo>
                    <a:pt x="1383" y="990"/>
                  </a:lnTo>
                  <a:lnTo>
                    <a:pt x="1393" y="1000"/>
                  </a:lnTo>
                  <a:lnTo>
                    <a:pt x="1404" y="1012"/>
                  </a:lnTo>
                  <a:lnTo>
                    <a:pt x="1414" y="1024"/>
                  </a:lnTo>
                  <a:lnTo>
                    <a:pt x="1426" y="1035"/>
                  </a:lnTo>
                  <a:lnTo>
                    <a:pt x="1436" y="1045"/>
                  </a:lnTo>
                  <a:lnTo>
                    <a:pt x="1448" y="1057"/>
                  </a:lnTo>
                  <a:lnTo>
                    <a:pt x="1458" y="1069"/>
                  </a:lnTo>
                  <a:lnTo>
                    <a:pt x="1470" y="1081"/>
                  </a:lnTo>
                  <a:lnTo>
                    <a:pt x="1478" y="1091"/>
                  </a:lnTo>
                  <a:lnTo>
                    <a:pt x="1488" y="1101"/>
                  </a:lnTo>
                  <a:lnTo>
                    <a:pt x="1498" y="1111"/>
                  </a:lnTo>
                  <a:lnTo>
                    <a:pt x="1508" y="1121"/>
                  </a:lnTo>
                  <a:lnTo>
                    <a:pt x="1517" y="1131"/>
                  </a:lnTo>
                  <a:lnTo>
                    <a:pt x="1525" y="1141"/>
                  </a:lnTo>
                  <a:lnTo>
                    <a:pt x="1534" y="1151"/>
                  </a:lnTo>
                  <a:lnTo>
                    <a:pt x="1544" y="1161"/>
                  </a:lnTo>
                  <a:lnTo>
                    <a:pt x="1544" y="1163"/>
                  </a:lnTo>
                  <a:lnTo>
                    <a:pt x="1545" y="1165"/>
                  </a:lnTo>
                  <a:lnTo>
                    <a:pt x="1547" y="1168"/>
                  </a:lnTo>
                  <a:lnTo>
                    <a:pt x="1552" y="1170"/>
                  </a:lnTo>
                  <a:lnTo>
                    <a:pt x="1560" y="1178"/>
                  </a:lnTo>
                  <a:lnTo>
                    <a:pt x="1569" y="1188"/>
                  </a:lnTo>
                  <a:lnTo>
                    <a:pt x="1577" y="1198"/>
                  </a:lnTo>
                  <a:lnTo>
                    <a:pt x="1586" y="1208"/>
                  </a:lnTo>
                  <a:lnTo>
                    <a:pt x="1592" y="1215"/>
                  </a:lnTo>
                  <a:lnTo>
                    <a:pt x="1599" y="1223"/>
                  </a:lnTo>
                  <a:lnTo>
                    <a:pt x="1606" y="1232"/>
                  </a:lnTo>
                  <a:lnTo>
                    <a:pt x="1612" y="1240"/>
                  </a:lnTo>
                  <a:lnTo>
                    <a:pt x="1621" y="1252"/>
                  </a:lnTo>
                  <a:lnTo>
                    <a:pt x="1631" y="1264"/>
                  </a:lnTo>
                  <a:lnTo>
                    <a:pt x="1636" y="1272"/>
                  </a:lnTo>
                  <a:lnTo>
                    <a:pt x="1641" y="1279"/>
                  </a:lnTo>
                  <a:lnTo>
                    <a:pt x="1641" y="1284"/>
                  </a:lnTo>
                  <a:lnTo>
                    <a:pt x="1644" y="1295"/>
                  </a:lnTo>
                  <a:lnTo>
                    <a:pt x="1644" y="1302"/>
                  </a:lnTo>
                  <a:lnTo>
                    <a:pt x="1646" y="1311"/>
                  </a:lnTo>
                  <a:lnTo>
                    <a:pt x="1648" y="1319"/>
                  </a:lnTo>
                  <a:lnTo>
                    <a:pt x="1649" y="1329"/>
                  </a:lnTo>
                  <a:lnTo>
                    <a:pt x="1649" y="1339"/>
                  </a:lnTo>
                  <a:lnTo>
                    <a:pt x="1653" y="1349"/>
                  </a:lnTo>
                  <a:lnTo>
                    <a:pt x="1653" y="1361"/>
                  </a:lnTo>
                  <a:lnTo>
                    <a:pt x="1656" y="1374"/>
                  </a:lnTo>
                  <a:lnTo>
                    <a:pt x="1658" y="1388"/>
                  </a:lnTo>
                  <a:lnTo>
                    <a:pt x="1659" y="1401"/>
                  </a:lnTo>
                  <a:lnTo>
                    <a:pt x="1661" y="1416"/>
                  </a:lnTo>
                  <a:lnTo>
                    <a:pt x="1664" y="1433"/>
                  </a:lnTo>
                  <a:lnTo>
                    <a:pt x="1664" y="1448"/>
                  </a:lnTo>
                  <a:lnTo>
                    <a:pt x="1668" y="1463"/>
                  </a:lnTo>
                  <a:lnTo>
                    <a:pt x="1668" y="1480"/>
                  </a:lnTo>
                  <a:lnTo>
                    <a:pt x="1671" y="1498"/>
                  </a:lnTo>
                  <a:lnTo>
                    <a:pt x="1673" y="1515"/>
                  </a:lnTo>
                  <a:lnTo>
                    <a:pt x="1675" y="1534"/>
                  </a:lnTo>
                  <a:lnTo>
                    <a:pt x="1676" y="1554"/>
                  </a:lnTo>
                  <a:lnTo>
                    <a:pt x="1680" y="1574"/>
                  </a:lnTo>
                  <a:lnTo>
                    <a:pt x="1681" y="1592"/>
                  </a:lnTo>
                  <a:lnTo>
                    <a:pt x="1683" y="1612"/>
                  </a:lnTo>
                  <a:lnTo>
                    <a:pt x="1685" y="1633"/>
                  </a:lnTo>
                  <a:lnTo>
                    <a:pt x="1688" y="1654"/>
                  </a:lnTo>
                  <a:lnTo>
                    <a:pt x="1690" y="1674"/>
                  </a:lnTo>
                  <a:lnTo>
                    <a:pt x="1693" y="1698"/>
                  </a:lnTo>
                  <a:lnTo>
                    <a:pt x="1695" y="1720"/>
                  </a:lnTo>
                  <a:lnTo>
                    <a:pt x="1698" y="1743"/>
                  </a:lnTo>
                  <a:lnTo>
                    <a:pt x="1698" y="1763"/>
                  </a:lnTo>
                  <a:lnTo>
                    <a:pt x="1701" y="1787"/>
                  </a:lnTo>
                  <a:lnTo>
                    <a:pt x="1703" y="1809"/>
                  </a:lnTo>
                  <a:lnTo>
                    <a:pt x="1706" y="1832"/>
                  </a:lnTo>
                  <a:lnTo>
                    <a:pt x="1706" y="1854"/>
                  </a:lnTo>
                  <a:lnTo>
                    <a:pt x="1710" y="1879"/>
                  </a:lnTo>
                  <a:lnTo>
                    <a:pt x="1711" y="1901"/>
                  </a:lnTo>
                  <a:lnTo>
                    <a:pt x="1715" y="1926"/>
                  </a:lnTo>
                  <a:lnTo>
                    <a:pt x="1715" y="1948"/>
                  </a:lnTo>
                  <a:lnTo>
                    <a:pt x="1718" y="1973"/>
                  </a:lnTo>
                  <a:lnTo>
                    <a:pt x="1720" y="1995"/>
                  </a:lnTo>
                  <a:lnTo>
                    <a:pt x="1723" y="2020"/>
                  </a:lnTo>
                  <a:lnTo>
                    <a:pt x="1723" y="2042"/>
                  </a:lnTo>
                  <a:lnTo>
                    <a:pt x="1727" y="2067"/>
                  </a:lnTo>
                  <a:lnTo>
                    <a:pt x="1728" y="2089"/>
                  </a:lnTo>
                  <a:lnTo>
                    <a:pt x="1732" y="2114"/>
                  </a:lnTo>
                  <a:lnTo>
                    <a:pt x="1732" y="2136"/>
                  </a:lnTo>
                  <a:lnTo>
                    <a:pt x="1735" y="2159"/>
                  </a:lnTo>
                  <a:lnTo>
                    <a:pt x="1735" y="2181"/>
                  </a:lnTo>
                  <a:lnTo>
                    <a:pt x="1738" y="2205"/>
                  </a:lnTo>
                  <a:lnTo>
                    <a:pt x="1740" y="2226"/>
                  </a:lnTo>
                  <a:lnTo>
                    <a:pt x="1742" y="2248"/>
                  </a:lnTo>
                  <a:lnTo>
                    <a:pt x="1743" y="2270"/>
                  </a:lnTo>
                  <a:lnTo>
                    <a:pt x="1747" y="2293"/>
                  </a:lnTo>
                  <a:lnTo>
                    <a:pt x="1747" y="2314"/>
                  </a:lnTo>
                  <a:lnTo>
                    <a:pt x="1750" y="2334"/>
                  </a:lnTo>
                  <a:lnTo>
                    <a:pt x="1750" y="2354"/>
                  </a:lnTo>
                  <a:lnTo>
                    <a:pt x="1753" y="2376"/>
                  </a:lnTo>
                  <a:lnTo>
                    <a:pt x="1755" y="2394"/>
                  </a:lnTo>
                  <a:lnTo>
                    <a:pt x="1757" y="2414"/>
                  </a:lnTo>
                  <a:lnTo>
                    <a:pt x="1758" y="2433"/>
                  </a:lnTo>
                  <a:lnTo>
                    <a:pt x="1762" y="2453"/>
                  </a:lnTo>
                  <a:close/>
                </a:path>
              </a:pathLst>
            </a:custGeom>
            <a:solidFill>
              <a:srgbClr val="EBA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5" name="Freeform 147"/>
            <p:cNvSpPr>
              <a:spLocks/>
            </p:cNvSpPr>
            <p:nvPr/>
          </p:nvSpPr>
          <p:spPr bwMode="auto">
            <a:xfrm>
              <a:off x="3411" y="2706"/>
              <a:ext cx="422" cy="201"/>
            </a:xfrm>
            <a:custGeom>
              <a:avLst/>
              <a:gdLst>
                <a:gd name="T0" fmla="*/ 104 w 842"/>
                <a:gd name="T1" fmla="*/ 11 h 400"/>
                <a:gd name="T2" fmla="*/ 101 w 842"/>
                <a:gd name="T3" fmla="*/ 13 h 400"/>
                <a:gd name="T4" fmla="*/ 96 w 842"/>
                <a:gd name="T5" fmla="*/ 17 h 400"/>
                <a:gd name="T6" fmla="*/ 92 w 842"/>
                <a:gd name="T7" fmla="*/ 20 h 400"/>
                <a:gd name="T8" fmla="*/ 89 w 842"/>
                <a:gd name="T9" fmla="*/ 23 h 400"/>
                <a:gd name="T10" fmla="*/ 85 w 842"/>
                <a:gd name="T11" fmla="*/ 25 h 400"/>
                <a:gd name="T12" fmla="*/ 82 w 842"/>
                <a:gd name="T13" fmla="*/ 27 h 400"/>
                <a:gd name="T14" fmla="*/ 79 w 842"/>
                <a:gd name="T15" fmla="*/ 30 h 400"/>
                <a:gd name="T16" fmla="*/ 75 w 842"/>
                <a:gd name="T17" fmla="*/ 32 h 400"/>
                <a:gd name="T18" fmla="*/ 72 w 842"/>
                <a:gd name="T19" fmla="*/ 34 h 400"/>
                <a:gd name="T20" fmla="*/ 68 w 842"/>
                <a:gd name="T21" fmla="*/ 37 h 400"/>
                <a:gd name="T22" fmla="*/ 65 w 842"/>
                <a:gd name="T23" fmla="*/ 39 h 400"/>
                <a:gd name="T24" fmla="*/ 61 w 842"/>
                <a:gd name="T25" fmla="*/ 42 h 400"/>
                <a:gd name="T26" fmla="*/ 58 w 842"/>
                <a:gd name="T27" fmla="*/ 44 h 400"/>
                <a:gd name="T28" fmla="*/ 54 w 842"/>
                <a:gd name="T29" fmla="*/ 46 h 400"/>
                <a:gd name="T30" fmla="*/ 51 w 842"/>
                <a:gd name="T31" fmla="*/ 48 h 400"/>
                <a:gd name="T32" fmla="*/ 48 w 842"/>
                <a:gd name="T33" fmla="*/ 51 h 400"/>
                <a:gd name="T34" fmla="*/ 44 w 842"/>
                <a:gd name="T35" fmla="*/ 47 h 400"/>
                <a:gd name="T36" fmla="*/ 40 w 842"/>
                <a:gd name="T37" fmla="*/ 42 h 400"/>
                <a:gd name="T38" fmla="*/ 36 w 842"/>
                <a:gd name="T39" fmla="*/ 38 h 400"/>
                <a:gd name="T40" fmla="*/ 32 w 842"/>
                <a:gd name="T41" fmla="*/ 33 h 400"/>
                <a:gd name="T42" fmla="*/ 27 w 842"/>
                <a:gd name="T43" fmla="*/ 29 h 400"/>
                <a:gd name="T44" fmla="*/ 23 w 842"/>
                <a:gd name="T45" fmla="*/ 24 h 400"/>
                <a:gd name="T46" fmla="*/ 18 w 842"/>
                <a:gd name="T47" fmla="*/ 19 h 400"/>
                <a:gd name="T48" fmla="*/ 13 w 842"/>
                <a:gd name="T49" fmla="*/ 14 h 400"/>
                <a:gd name="T50" fmla="*/ 8 w 842"/>
                <a:gd name="T51" fmla="*/ 9 h 400"/>
                <a:gd name="T52" fmla="*/ 4 w 842"/>
                <a:gd name="T53" fmla="*/ 4 h 400"/>
                <a:gd name="T54" fmla="*/ 7 w 842"/>
                <a:gd name="T55" fmla="*/ 1 h 400"/>
                <a:gd name="T56" fmla="*/ 8 w 842"/>
                <a:gd name="T57" fmla="*/ 4 h 400"/>
                <a:gd name="T58" fmla="*/ 9 w 842"/>
                <a:gd name="T59" fmla="*/ 7 h 400"/>
                <a:gd name="T60" fmla="*/ 11 w 842"/>
                <a:gd name="T61" fmla="*/ 8 h 400"/>
                <a:gd name="T62" fmla="*/ 14 w 842"/>
                <a:gd name="T63" fmla="*/ 8 h 400"/>
                <a:gd name="T64" fmla="*/ 18 w 842"/>
                <a:gd name="T65" fmla="*/ 7 h 400"/>
                <a:gd name="T66" fmla="*/ 24 w 842"/>
                <a:gd name="T67" fmla="*/ 7 h 400"/>
                <a:gd name="T68" fmla="*/ 27 w 842"/>
                <a:gd name="T69" fmla="*/ 6 h 400"/>
                <a:gd name="T70" fmla="*/ 31 w 842"/>
                <a:gd name="T71" fmla="*/ 6 h 400"/>
                <a:gd name="T72" fmla="*/ 35 w 842"/>
                <a:gd name="T73" fmla="*/ 6 h 400"/>
                <a:gd name="T74" fmla="*/ 40 w 842"/>
                <a:gd name="T75" fmla="*/ 5 h 400"/>
                <a:gd name="T76" fmla="*/ 44 w 842"/>
                <a:gd name="T77" fmla="*/ 5 h 400"/>
                <a:gd name="T78" fmla="*/ 49 w 842"/>
                <a:gd name="T79" fmla="*/ 4 h 400"/>
                <a:gd name="T80" fmla="*/ 54 w 842"/>
                <a:gd name="T81" fmla="*/ 4 h 400"/>
                <a:gd name="T82" fmla="*/ 60 w 842"/>
                <a:gd name="T83" fmla="*/ 4 h 400"/>
                <a:gd name="T84" fmla="*/ 65 w 842"/>
                <a:gd name="T85" fmla="*/ 3 h 400"/>
                <a:gd name="T86" fmla="*/ 71 w 842"/>
                <a:gd name="T87" fmla="*/ 3 h 400"/>
                <a:gd name="T88" fmla="*/ 77 w 842"/>
                <a:gd name="T89" fmla="*/ 2 h 400"/>
                <a:gd name="T90" fmla="*/ 83 w 842"/>
                <a:gd name="T91" fmla="*/ 2 h 400"/>
                <a:gd name="T92" fmla="*/ 89 w 842"/>
                <a:gd name="T93" fmla="*/ 1 h 400"/>
                <a:gd name="T94" fmla="*/ 95 w 842"/>
                <a:gd name="T95" fmla="*/ 1 h 400"/>
                <a:gd name="T96" fmla="*/ 101 w 842"/>
                <a:gd name="T97" fmla="*/ 1 h 400"/>
                <a:gd name="T98" fmla="*/ 104 w 842"/>
                <a:gd name="T99" fmla="*/ 3 h 400"/>
                <a:gd name="T100" fmla="*/ 106 w 842"/>
                <a:gd name="T101" fmla="*/ 6 h 40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42" h="400">
                  <a:moveTo>
                    <a:pt x="842" y="62"/>
                  </a:moveTo>
                  <a:lnTo>
                    <a:pt x="835" y="70"/>
                  </a:lnTo>
                  <a:lnTo>
                    <a:pt x="825" y="82"/>
                  </a:lnTo>
                  <a:lnTo>
                    <a:pt x="817" y="87"/>
                  </a:lnTo>
                  <a:lnTo>
                    <a:pt x="810" y="95"/>
                  </a:lnTo>
                  <a:lnTo>
                    <a:pt x="800" y="104"/>
                  </a:lnTo>
                  <a:lnTo>
                    <a:pt x="790" y="114"/>
                  </a:lnTo>
                  <a:lnTo>
                    <a:pt x="777" y="122"/>
                  </a:lnTo>
                  <a:lnTo>
                    <a:pt x="765" y="132"/>
                  </a:lnTo>
                  <a:lnTo>
                    <a:pt x="750" y="142"/>
                  </a:lnTo>
                  <a:lnTo>
                    <a:pt x="736" y="154"/>
                  </a:lnTo>
                  <a:lnTo>
                    <a:pt x="728" y="159"/>
                  </a:lnTo>
                  <a:lnTo>
                    <a:pt x="720" y="164"/>
                  </a:lnTo>
                  <a:lnTo>
                    <a:pt x="711" y="171"/>
                  </a:lnTo>
                  <a:lnTo>
                    <a:pt x="705" y="177"/>
                  </a:lnTo>
                  <a:lnTo>
                    <a:pt x="696" y="182"/>
                  </a:lnTo>
                  <a:lnTo>
                    <a:pt x="688" y="189"/>
                  </a:lnTo>
                  <a:lnTo>
                    <a:pt x="679" y="196"/>
                  </a:lnTo>
                  <a:lnTo>
                    <a:pt x="673" y="203"/>
                  </a:lnTo>
                  <a:lnTo>
                    <a:pt x="663" y="208"/>
                  </a:lnTo>
                  <a:lnTo>
                    <a:pt x="654" y="214"/>
                  </a:lnTo>
                  <a:lnTo>
                    <a:pt x="644" y="221"/>
                  </a:lnTo>
                  <a:lnTo>
                    <a:pt x="636" y="228"/>
                  </a:lnTo>
                  <a:lnTo>
                    <a:pt x="626" y="233"/>
                  </a:lnTo>
                  <a:lnTo>
                    <a:pt x="617" y="239"/>
                  </a:lnTo>
                  <a:lnTo>
                    <a:pt x="607" y="246"/>
                  </a:lnTo>
                  <a:lnTo>
                    <a:pt x="599" y="253"/>
                  </a:lnTo>
                  <a:lnTo>
                    <a:pt x="589" y="258"/>
                  </a:lnTo>
                  <a:lnTo>
                    <a:pt x="579" y="265"/>
                  </a:lnTo>
                  <a:lnTo>
                    <a:pt x="569" y="271"/>
                  </a:lnTo>
                  <a:lnTo>
                    <a:pt x="560" y="278"/>
                  </a:lnTo>
                  <a:lnTo>
                    <a:pt x="550" y="283"/>
                  </a:lnTo>
                  <a:lnTo>
                    <a:pt x="542" y="291"/>
                  </a:lnTo>
                  <a:lnTo>
                    <a:pt x="532" y="296"/>
                  </a:lnTo>
                  <a:lnTo>
                    <a:pt x="523" y="305"/>
                  </a:lnTo>
                  <a:lnTo>
                    <a:pt x="513" y="310"/>
                  </a:lnTo>
                  <a:lnTo>
                    <a:pt x="503" y="317"/>
                  </a:lnTo>
                  <a:lnTo>
                    <a:pt x="493" y="322"/>
                  </a:lnTo>
                  <a:lnTo>
                    <a:pt x="485" y="328"/>
                  </a:lnTo>
                  <a:lnTo>
                    <a:pt x="475" y="333"/>
                  </a:lnTo>
                  <a:lnTo>
                    <a:pt x="466" y="340"/>
                  </a:lnTo>
                  <a:lnTo>
                    <a:pt x="456" y="347"/>
                  </a:lnTo>
                  <a:lnTo>
                    <a:pt x="448" y="353"/>
                  </a:lnTo>
                  <a:lnTo>
                    <a:pt x="438" y="359"/>
                  </a:lnTo>
                  <a:lnTo>
                    <a:pt x="429" y="365"/>
                  </a:lnTo>
                  <a:lnTo>
                    <a:pt x="421" y="370"/>
                  </a:lnTo>
                  <a:lnTo>
                    <a:pt x="413" y="377"/>
                  </a:lnTo>
                  <a:lnTo>
                    <a:pt x="403" y="382"/>
                  </a:lnTo>
                  <a:lnTo>
                    <a:pt x="394" y="389"/>
                  </a:lnTo>
                  <a:lnTo>
                    <a:pt x="386" y="394"/>
                  </a:lnTo>
                  <a:lnTo>
                    <a:pt x="379" y="400"/>
                  </a:lnTo>
                  <a:lnTo>
                    <a:pt x="369" y="389"/>
                  </a:lnTo>
                  <a:lnTo>
                    <a:pt x="359" y="379"/>
                  </a:lnTo>
                  <a:lnTo>
                    <a:pt x="349" y="369"/>
                  </a:lnTo>
                  <a:lnTo>
                    <a:pt x="339" y="359"/>
                  </a:lnTo>
                  <a:lnTo>
                    <a:pt x="327" y="347"/>
                  </a:lnTo>
                  <a:lnTo>
                    <a:pt x="317" y="335"/>
                  </a:lnTo>
                  <a:lnTo>
                    <a:pt x="307" y="323"/>
                  </a:lnTo>
                  <a:lnTo>
                    <a:pt x="297" y="313"/>
                  </a:lnTo>
                  <a:lnTo>
                    <a:pt x="285" y="300"/>
                  </a:lnTo>
                  <a:lnTo>
                    <a:pt x="273" y="288"/>
                  </a:lnTo>
                  <a:lnTo>
                    <a:pt x="262" y="275"/>
                  </a:lnTo>
                  <a:lnTo>
                    <a:pt x="252" y="263"/>
                  </a:lnTo>
                  <a:lnTo>
                    <a:pt x="238" y="249"/>
                  </a:lnTo>
                  <a:lnTo>
                    <a:pt x="228" y="238"/>
                  </a:lnTo>
                  <a:lnTo>
                    <a:pt x="215" y="226"/>
                  </a:lnTo>
                  <a:lnTo>
                    <a:pt x="205" y="214"/>
                  </a:lnTo>
                  <a:lnTo>
                    <a:pt x="191" y="201"/>
                  </a:lnTo>
                  <a:lnTo>
                    <a:pt x="178" y="187"/>
                  </a:lnTo>
                  <a:lnTo>
                    <a:pt x="164" y="174"/>
                  </a:lnTo>
                  <a:lnTo>
                    <a:pt x="153" y="162"/>
                  </a:lnTo>
                  <a:lnTo>
                    <a:pt x="139" y="147"/>
                  </a:lnTo>
                  <a:lnTo>
                    <a:pt x="127" y="135"/>
                  </a:lnTo>
                  <a:lnTo>
                    <a:pt x="114" y="120"/>
                  </a:lnTo>
                  <a:lnTo>
                    <a:pt x="102" y="109"/>
                  </a:lnTo>
                  <a:lnTo>
                    <a:pt x="89" y="93"/>
                  </a:lnTo>
                  <a:lnTo>
                    <a:pt x="75" y="82"/>
                  </a:lnTo>
                  <a:lnTo>
                    <a:pt x="62" y="67"/>
                  </a:lnTo>
                  <a:lnTo>
                    <a:pt x="50" y="55"/>
                  </a:lnTo>
                  <a:lnTo>
                    <a:pt x="37" y="41"/>
                  </a:lnTo>
                  <a:lnTo>
                    <a:pt x="25" y="30"/>
                  </a:lnTo>
                  <a:lnTo>
                    <a:pt x="12" y="16"/>
                  </a:lnTo>
                  <a:lnTo>
                    <a:pt x="0" y="5"/>
                  </a:lnTo>
                  <a:lnTo>
                    <a:pt x="50" y="8"/>
                  </a:lnTo>
                  <a:lnTo>
                    <a:pt x="54" y="16"/>
                  </a:lnTo>
                  <a:lnTo>
                    <a:pt x="57" y="25"/>
                  </a:lnTo>
                  <a:lnTo>
                    <a:pt x="60" y="31"/>
                  </a:lnTo>
                  <a:lnTo>
                    <a:pt x="64" y="40"/>
                  </a:lnTo>
                  <a:lnTo>
                    <a:pt x="69" y="50"/>
                  </a:lnTo>
                  <a:lnTo>
                    <a:pt x="72" y="55"/>
                  </a:lnTo>
                  <a:lnTo>
                    <a:pt x="75" y="60"/>
                  </a:lnTo>
                  <a:lnTo>
                    <a:pt x="82" y="62"/>
                  </a:lnTo>
                  <a:lnTo>
                    <a:pt x="84" y="60"/>
                  </a:lnTo>
                  <a:lnTo>
                    <a:pt x="89" y="60"/>
                  </a:lnTo>
                  <a:lnTo>
                    <a:pt x="96" y="58"/>
                  </a:lnTo>
                  <a:lnTo>
                    <a:pt x="106" y="58"/>
                  </a:lnTo>
                  <a:lnTo>
                    <a:pt x="114" y="57"/>
                  </a:lnTo>
                  <a:lnTo>
                    <a:pt x="126" y="55"/>
                  </a:lnTo>
                  <a:lnTo>
                    <a:pt x="139" y="53"/>
                  </a:lnTo>
                  <a:lnTo>
                    <a:pt x="154" y="53"/>
                  </a:lnTo>
                  <a:lnTo>
                    <a:pt x="169" y="50"/>
                  </a:lnTo>
                  <a:lnTo>
                    <a:pt x="186" y="50"/>
                  </a:lnTo>
                  <a:lnTo>
                    <a:pt x="195" y="48"/>
                  </a:lnTo>
                  <a:lnTo>
                    <a:pt x="203" y="47"/>
                  </a:lnTo>
                  <a:lnTo>
                    <a:pt x="213" y="47"/>
                  </a:lnTo>
                  <a:lnTo>
                    <a:pt x="223" y="47"/>
                  </a:lnTo>
                  <a:lnTo>
                    <a:pt x="233" y="45"/>
                  </a:lnTo>
                  <a:lnTo>
                    <a:pt x="243" y="43"/>
                  </a:lnTo>
                  <a:lnTo>
                    <a:pt x="253" y="43"/>
                  </a:lnTo>
                  <a:lnTo>
                    <a:pt x="265" y="43"/>
                  </a:lnTo>
                  <a:lnTo>
                    <a:pt x="275" y="41"/>
                  </a:lnTo>
                  <a:lnTo>
                    <a:pt x="288" y="40"/>
                  </a:lnTo>
                  <a:lnTo>
                    <a:pt x="300" y="40"/>
                  </a:lnTo>
                  <a:lnTo>
                    <a:pt x="314" y="40"/>
                  </a:lnTo>
                  <a:lnTo>
                    <a:pt x="324" y="38"/>
                  </a:lnTo>
                  <a:lnTo>
                    <a:pt x="337" y="36"/>
                  </a:lnTo>
                  <a:lnTo>
                    <a:pt x="349" y="35"/>
                  </a:lnTo>
                  <a:lnTo>
                    <a:pt x="362" y="35"/>
                  </a:lnTo>
                  <a:lnTo>
                    <a:pt x="374" y="33"/>
                  </a:lnTo>
                  <a:lnTo>
                    <a:pt x="387" y="31"/>
                  </a:lnTo>
                  <a:lnTo>
                    <a:pt x="401" y="30"/>
                  </a:lnTo>
                  <a:lnTo>
                    <a:pt x="416" y="30"/>
                  </a:lnTo>
                  <a:lnTo>
                    <a:pt x="429" y="28"/>
                  </a:lnTo>
                  <a:lnTo>
                    <a:pt x="443" y="26"/>
                  </a:lnTo>
                  <a:lnTo>
                    <a:pt x="458" y="25"/>
                  </a:lnTo>
                  <a:lnTo>
                    <a:pt x="473" y="25"/>
                  </a:lnTo>
                  <a:lnTo>
                    <a:pt x="488" y="23"/>
                  </a:lnTo>
                  <a:lnTo>
                    <a:pt x="503" y="23"/>
                  </a:lnTo>
                  <a:lnTo>
                    <a:pt x="518" y="21"/>
                  </a:lnTo>
                  <a:lnTo>
                    <a:pt x="533" y="21"/>
                  </a:lnTo>
                  <a:lnTo>
                    <a:pt x="549" y="18"/>
                  </a:lnTo>
                  <a:lnTo>
                    <a:pt x="564" y="18"/>
                  </a:lnTo>
                  <a:lnTo>
                    <a:pt x="579" y="15"/>
                  </a:lnTo>
                  <a:lnTo>
                    <a:pt x="594" y="15"/>
                  </a:lnTo>
                  <a:lnTo>
                    <a:pt x="609" y="13"/>
                  </a:lnTo>
                  <a:lnTo>
                    <a:pt x="626" y="11"/>
                  </a:lnTo>
                  <a:lnTo>
                    <a:pt x="642" y="10"/>
                  </a:lnTo>
                  <a:lnTo>
                    <a:pt x="659" y="10"/>
                  </a:lnTo>
                  <a:lnTo>
                    <a:pt x="674" y="8"/>
                  </a:lnTo>
                  <a:lnTo>
                    <a:pt x="691" y="6"/>
                  </a:lnTo>
                  <a:lnTo>
                    <a:pt x="708" y="5"/>
                  </a:lnTo>
                  <a:lnTo>
                    <a:pt x="725" y="5"/>
                  </a:lnTo>
                  <a:lnTo>
                    <a:pt x="741" y="3"/>
                  </a:lnTo>
                  <a:lnTo>
                    <a:pt x="758" y="1"/>
                  </a:lnTo>
                  <a:lnTo>
                    <a:pt x="775" y="0"/>
                  </a:lnTo>
                  <a:lnTo>
                    <a:pt x="793" y="0"/>
                  </a:lnTo>
                  <a:lnTo>
                    <a:pt x="802" y="1"/>
                  </a:lnTo>
                  <a:lnTo>
                    <a:pt x="810" y="8"/>
                  </a:lnTo>
                  <a:lnTo>
                    <a:pt x="819" y="13"/>
                  </a:lnTo>
                  <a:lnTo>
                    <a:pt x="829" y="21"/>
                  </a:lnTo>
                  <a:lnTo>
                    <a:pt x="834" y="28"/>
                  </a:lnTo>
                  <a:lnTo>
                    <a:pt x="840" y="38"/>
                  </a:lnTo>
                  <a:lnTo>
                    <a:pt x="842" y="48"/>
                  </a:lnTo>
                  <a:lnTo>
                    <a:pt x="842" y="62"/>
                  </a:lnTo>
                  <a:close/>
                </a:path>
              </a:pathLst>
            </a:custGeom>
            <a:solidFill>
              <a:srgbClr val="6B7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6" name="Freeform 148"/>
            <p:cNvSpPr>
              <a:spLocks/>
            </p:cNvSpPr>
            <p:nvPr/>
          </p:nvSpPr>
          <p:spPr bwMode="auto">
            <a:xfrm>
              <a:off x="3385" y="2186"/>
              <a:ext cx="1224" cy="540"/>
            </a:xfrm>
            <a:custGeom>
              <a:avLst/>
              <a:gdLst>
                <a:gd name="T0" fmla="*/ 279 w 2450"/>
                <a:gd name="T1" fmla="*/ 96 h 1078"/>
                <a:gd name="T2" fmla="*/ 264 w 2450"/>
                <a:gd name="T3" fmla="*/ 104 h 1078"/>
                <a:gd name="T4" fmla="*/ 253 w 2450"/>
                <a:gd name="T5" fmla="*/ 108 h 1078"/>
                <a:gd name="T6" fmla="*/ 243 w 2450"/>
                <a:gd name="T7" fmla="*/ 111 h 1078"/>
                <a:gd name="T8" fmla="*/ 233 w 2450"/>
                <a:gd name="T9" fmla="*/ 114 h 1078"/>
                <a:gd name="T10" fmla="*/ 222 w 2450"/>
                <a:gd name="T11" fmla="*/ 116 h 1078"/>
                <a:gd name="T12" fmla="*/ 211 w 2450"/>
                <a:gd name="T13" fmla="*/ 117 h 1078"/>
                <a:gd name="T14" fmla="*/ 199 w 2450"/>
                <a:gd name="T15" fmla="*/ 119 h 1078"/>
                <a:gd name="T16" fmla="*/ 185 w 2450"/>
                <a:gd name="T17" fmla="*/ 120 h 1078"/>
                <a:gd name="T18" fmla="*/ 168 w 2450"/>
                <a:gd name="T19" fmla="*/ 122 h 1078"/>
                <a:gd name="T20" fmla="*/ 150 w 2450"/>
                <a:gd name="T21" fmla="*/ 123 h 1078"/>
                <a:gd name="T22" fmla="*/ 132 w 2450"/>
                <a:gd name="T23" fmla="*/ 125 h 1078"/>
                <a:gd name="T24" fmla="*/ 113 w 2450"/>
                <a:gd name="T25" fmla="*/ 127 h 1078"/>
                <a:gd name="T26" fmla="*/ 100 w 2450"/>
                <a:gd name="T27" fmla="*/ 128 h 1078"/>
                <a:gd name="T28" fmla="*/ 85 w 2450"/>
                <a:gd name="T29" fmla="*/ 129 h 1078"/>
                <a:gd name="T30" fmla="*/ 70 w 2450"/>
                <a:gd name="T31" fmla="*/ 131 h 1078"/>
                <a:gd name="T32" fmla="*/ 57 w 2450"/>
                <a:gd name="T33" fmla="*/ 132 h 1078"/>
                <a:gd name="T34" fmla="*/ 45 w 2450"/>
                <a:gd name="T35" fmla="*/ 133 h 1078"/>
                <a:gd name="T36" fmla="*/ 34 w 2450"/>
                <a:gd name="T37" fmla="*/ 133 h 1078"/>
                <a:gd name="T38" fmla="*/ 22 w 2450"/>
                <a:gd name="T39" fmla="*/ 135 h 1078"/>
                <a:gd name="T40" fmla="*/ 16 w 2450"/>
                <a:gd name="T41" fmla="*/ 133 h 1078"/>
                <a:gd name="T42" fmla="*/ 11 w 2450"/>
                <a:gd name="T43" fmla="*/ 121 h 1078"/>
                <a:gd name="T44" fmla="*/ 6 w 2450"/>
                <a:gd name="T45" fmla="*/ 108 h 1078"/>
                <a:gd name="T46" fmla="*/ 2 w 2450"/>
                <a:gd name="T47" fmla="*/ 96 h 1078"/>
                <a:gd name="T48" fmla="*/ 0 w 2450"/>
                <a:gd name="T49" fmla="*/ 82 h 1078"/>
                <a:gd name="T50" fmla="*/ 0 w 2450"/>
                <a:gd name="T51" fmla="*/ 68 h 1078"/>
                <a:gd name="T52" fmla="*/ 3 w 2450"/>
                <a:gd name="T53" fmla="*/ 54 h 1078"/>
                <a:gd name="T54" fmla="*/ 7 w 2450"/>
                <a:gd name="T55" fmla="*/ 44 h 1078"/>
                <a:gd name="T56" fmla="*/ 12 w 2450"/>
                <a:gd name="T57" fmla="*/ 35 h 1078"/>
                <a:gd name="T58" fmla="*/ 22 w 2450"/>
                <a:gd name="T59" fmla="*/ 36 h 1078"/>
                <a:gd name="T60" fmla="*/ 37 w 2450"/>
                <a:gd name="T61" fmla="*/ 37 h 1078"/>
                <a:gd name="T62" fmla="*/ 56 w 2450"/>
                <a:gd name="T63" fmla="*/ 39 h 1078"/>
                <a:gd name="T64" fmla="*/ 77 w 2450"/>
                <a:gd name="T65" fmla="*/ 41 h 1078"/>
                <a:gd name="T66" fmla="*/ 98 w 2450"/>
                <a:gd name="T67" fmla="*/ 43 h 1078"/>
                <a:gd name="T68" fmla="*/ 117 w 2450"/>
                <a:gd name="T69" fmla="*/ 44 h 1078"/>
                <a:gd name="T70" fmla="*/ 134 w 2450"/>
                <a:gd name="T71" fmla="*/ 45 h 1078"/>
                <a:gd name="T72" fmla="*/ 149 w 2450"/>
                <a:gd name="T73" fmla="*/ 46 h 1078"/>
                <a:gd name="T74" fmla="*/ 167 w 2450"/>
                <a:gd name="T75" fmla="*/ 45 h 1078"/>
                <a:gd name="T76" fmla="*/ 184 w 2450"/>
                <a:gd name="T77" fmla="*/ 45 h 1078"/>
                <a:gd name="T78" fmla="*/ 200 w 2450"/>
                <a:gd name="T79" fmla="*/ 44 h 1078"/>
                <a:gd name="T80" fmla="*/ 215 w 2450"/>
                <a:gd name="T81" fmla="*/ 44 h 1078"/>
                <a:gd name="T82" fmla="*/ 227 w 2450"/>
                <a:gd name="T83" fmla="*/ 42 h 1078"/>
                <a:gd name="T84" fmla="*/ 240 w 2450"/>
                <a:gd name="T85" fmla="*/ 40 h 1078"/>
                <a:gd name="T86" fmla="*/ 250 w 2450"/>
                <a:gd name="T87" fmla="*/ 32 h 1078"/>
                <a:gd name="T88" fmla="*/ 257 w 2450"/>
                <a:gd name="T89" fmla="*/ 23 h 1078"/>
                <a:gd name="T90" fmla="*/ 265 w 2450"/>
                <a:gd name="T91" fmla="*/ 10 h 1078"/>
                <a:gd name="T92" fmla="*/ 274 w 2450"/>
                <a:gd name="T93" fmla="*/ 1 h 1078"/>
                <a:gd name="T94" fmla="*/ 288 w 2450"/>
                <a:gd name="T95" fmla="*/ 2 h 1078"/>
                <a:gd name="T96" fmla="*/ 302 w 2450"/>
                <a:gd name="T97" fmla="*/ 6 h 1078"/>
                <a:gd name="T98" fmla="*/ 304 w 2450"/>
                <a:gd name="T99" fmla="*/ 14 h 1078"/>
                <a:gd name="T100" fmla="*/ 302 w 2450"/>
                <a:gd name="T101" fmla="*/ 23 h 1078"/>
                <a:gd name="T102" fmla="*/ 300 w 2450"/>
                <a:gd name="T103" fmla="*/ 35 h 1078"/>
                <a:gd name="T104" fmla="*/ 297 w 2450"/>
                <a:gd name="T105" fmla="*/ 48 h 1078"/>
                <a:gd name="T106" fmla="*/ 293 w 2450"/>
                <a:gd name="T107" fmla="*/ 61 h 1078"/>
                <a:gd name="T108" fmla="*/ 291 w 2450"/>
                <a:gd name="T109" fmla="*/ 73 h 1078"/>
                <a:gd name="T110" fmla="*/ 288 w 2450"/>
                <a:gd name="T111" fmla="*/ 84 h 10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450" h="1078">
                  <a:moveTo>
                    <a:pt x="2297" y="706"/>
                  </a:moveTo>
                  <a:lnTo>
                    <a:pt x="2290" y="712"/>
                  </a:lnTo>
                  <a:lnTo>
                    <a:pt x="2285" y="721"/>
                  </a:lnTo>
                  <a:lnTo>
                    <a:pt x="2277" y="729"/>
                  </a:lnTo>
                  <a:lnTo>
                    <a:pt x="2269" y="739"/>
                  </a:lnTo>
                  <a:lnTo>
                    <a:pt x="2258" y="746"/>
                  </a:lnTo>
                  <a:lnTo>
                    <a:pt x="2248" y="754"/>
                  </a:lnTo>
                  <a:lnTo>
                    <a:pt x="2237" y="763"/>
                  </a:lnTo>
                  <a:lnTo>
                    <a:pt x="2225" y="773"/>
                  </a:lnTo>
                  <a:lnTo>
                    <a:pt x="2210" y="780"/>
                  </a:lnTo>
                  <a:lnTo>
                    <a:pt x="2195" y="788"/>
                  </a:lnTo>
                  <a:lnTo>
                    <a:pt x="2180" y="795"/>
                  </a:lnTo>
                  <a:lnTo>
                    <a:pt x="2165" y="803"/>
                  </a:lnTo>
                  <a:lnTo>
                    <a:pt x="2146" y="810"/>
                  </a:lnTo>
                  <a:lnTo>
                    <a:pt x="2129" y="818"/>
                  </a:lnTo>
                  <a:lnTo>
                    <a:pt x="2113" y="827"/>
                  </a:lnTo>
                  <a:lnTo>
                    <a:pt x="2096" y="835"/>
                  </a:lnTo>
                  <a:lnTo>
                    <a:pt x="2086" y="837"/>
                  </a:lnTo>
                  <a:lnTo>
                    <a:pt x="2076" y="840"/>
                  </a:lnTo>
                  <a:lnTo>
                    <a:pt x="2066" y="843"/>
                  </a:lnTo>
                  <a:lnTo>
                    <a:pt x="2057" y="848"/>
                  </a:lnTo>
                  <a:lnTo>
                    <a:pt x="2047" y="850"/>
                  </a:lnTo>
                  <a:lnTo>
                    <a:pt x="2037" y="853"/>
                  </a:lnTo>
                  <a:lnTo>
                    <a:pt x="2027" y="857"/>
                  </a:lnTo>
                  <a:lnTo>
                    <a:pt x="2019" y="862"/>
                  </a:lnTo>
                  <a:lnTo>
                    <a:pt x="2009" y="863"/>
                  </a:lnTo>
                  <a:lnTo>
                    <a:pt x="1998" y="867"/>
                  </a:lnTo>
                  <a:lnTo>
                    <a:pt x="1988" y="870"/>
                  </a:lnTo>
                  <a:lnTo>
                    <a:pt x="1978" y="873"/>
                  </a:lnTo>
                  <a:lnTo>
                    <a:pt x="1968" y="875"/>
                  </a:lnTo>
                  <a:lnTo>
                    <a:pt x="1958" y="880"/>
                  </a:lnTo>
                  <a:lnTo>
                    <a:pt x="1948" y="882"/>
                  </a:lnTo>
                  <a:lnTo>
                    <a:pt x="1940" y="887"/>
                  </a:lnTo>
                  <a:lnTo>
                    <a:pt x="1930" y="889"/>
                  </a:lnTo>
                  <a:lnTo>
                    <a:pt x="1920" y="892"/>
                  </a:lnTo>
                  <a:lnTo>
                    <a:pt x="1910" y="894"/>
                  </a:lnTo>
                  <a:lnTo>
                    <a:pt x="1899" y="897"/>
                  </a:lnTo>
                  <a:lnTo>
                    <a:pt x="1889" y="899"/>
                  </a:lnTo>
                  <a:lnTo>
                    <a:pt x="1879" y="902"/>
                  </a:lnTo>
                  <a:lnTo>
                    <a:pt x="1869" y="904"/>
                  </a:lnTo>
                  <a:lnTo>
                    <a:pt x="1861" y="907"/>
                  </a:lnTo>
                  <a:lnTo>
                    <a:pt x="1851" y="907"/>
                  </a:lnTo>
                  <a:lnTo>
                    <a:pt x="1841" y="910"/>
                  </a:lnTo>
                  <a:lnTo>
                    <a:pt x="1831" y="912"/>
                  </a:lnTo>
                  <a:lnTo>
                    <a:pt x="1822" y="915"/>
                  </a:lnTo>
                  <a:lnTo>
                    <a:pt x="1804" y="919"/>
                  </a:lnTo>
                  <a:lnTo>
                    <a:pt x="1789" y="924"/>
                  </a:lnTo>
                  <a:lnTo>
                    <a:pt x="1777" y="924"/>
                  </a:lnTo>
                  <a:lnTo>
                    <a:pt x="1765" y="925"/>
                  </a:lnTo>
                  <a:lnTo>
                    <a:pt x="1750" y="927"/>
                  </a:lnTo>
                  <a:lnTo>
                    <a:pt x="1737" y="929"/>
                  </a:lnTo>
                  <a:lnTo>
                    <a:pt x="1727" y="929"/>
                  </a:lnTo>
                  <a:lnTo>
                    <a:pt x="1718" y="931"/>
                  </a:lnTo>
                  <a:lnTo>
                    <a:pt x="1708" y="932"/>
                  </a:lnTo>
                  <a:lnTo>
                    <a:pt x="1700" y="934"/>
                  </a:lnTo>
                  <a:lnTo>
                    <a:pt x="1690" y="934"/>
                  </a:lnTo>
                  <a:lnTo>
                    <a:pt x="1680" y="936"/>
                  </a:lnTo>
                  <a:lnTo>
                    <a:pt x="1670" y="937"/>
                  </a:lnTo>
                  <a:lnTo>
                    <a:pt x="1660" y="939"/>
                  </a:lnTo>
                  <a:lnTo>
                    <a:pt x="1646" y="939"/>
                  </a:lnTo>
                  <a:lnTo>
                    <a:pt x="1634" y="941"/>
                  </a:lnTo>
                  <a:lnTo>
                    <a:pt x="1623" y="942"/>
                  </a:lnTo>
                  <a:lnTo>
                    <a:pt x="1611" y="944"/>
                  </a:lnTo>
                  <a:lnTo>
                    <a:pt x="1596" y="944"/>
                  </a:lnTo>
                  <a:lnTo>
                    <a:pt x="1584" y="946"/>
                  </a:lnTo>
                  <a:lnTo>
                    <a:pt x="1569" y="947"/>
                  </a:lnTo>
                  <a:lnTo>
                    <a:pt x="1557" y="949"/>
                  </a:lnTo>
                  <a:lnTo>
                    <a:pt x="1542" y="949"/>
                  </a:lnTo>
                  <a:lnTo>
                    <a:pt x="1527" y="951"/>
                  </a:lnTo>
                  <a:lnTo>
                    <a:pt x="1512" y="952"/>
                  </a:lnTo>
                  <a:lnTo>
                    <a:pt x="1497" y="956"/>
                  </a:lnTo>
                  <a:lnTo>
                    <a:pt x="1482" y="956"/>
                  </a:lnTo>
                  <a:lnTo>
                    <a:pt x="1467" y="957"/>
                  </a:lnTo>
                  <a:lnTo>
                    <a:pt x="1451" y="959"/>
                  </a:lnTo>
                  <a:lnTo>
                    <a:pt x="1436" y="962"/>
                  </a:lnTo>
                  <a:lnTo>
                    <a:pt x="1418" y="962"/>
                  </a:lnTo>
                  <a:lnTo>
                    <a:pt x="1401" y="964"/>
                  </a:lnTo>
                  <a:lnTo>
                    <a:pt x="1384" y="966"/>
                  </a:lnTo>
                  <a:lnTo>
                    <a:pt x="1368" y="967"/>
                  </a:lnTo>
                  <a:lnTo>
                    <a:pt x="1349" y="969"/>
                  </a:lnTo>
                  <a:lnTo>
                    <a:pt x="1332" y="971"/>
                  </a:lnTo>
                  <a:lnTo>
                    <a:pt x="1316" y="972"/>
                  </a:lnTo>
                  <a:lnTo>
                    <a:pt x="1299" y="976"/>
                  </a:lnTo>
                  <a:lnTo>
                    <a:pt x="1280" y="976"/>
                  </a:lnTo>
                  <a:lnTo>
                    <a:pt x="1262" y="977"/>
                  </a:lnTo>
                  <a:lnTo>
                    <a:pt x="1243" y="979"/>
                  </a:lnTo>
                  <a:lnTo>
                    <a:pt x="1227" y="981"/>
                  </a:lnTo>
                  <a:lnTo>
                    <a:pt x="1207" y="983"/>
                  </a:lnTo>
                  <a:lnTo>
                    <a:pt x="1190" y="984"/>
                  </a:lnTo>
                  <a:lnTo>
                    <a:pt x="1170" y="986"/>
                  </a:lnTo>
                  <a:lnTo>
                    <a:pt x="1153" y="989"/>
                  </a:lnTo>
                  <a:lnTo>
                    <a:pt x="1133" y="989"/>
                  </a:lnTo>
                  <a:lnTo>
                    <a:pt x="1114" y="991"/>
                  </a:lnTo>
                  <a:lnTo>
                    <a:pt x="1096" y="993"/>
                  </a:lnTo>
                  <a:lnTo>
                    <a:pt x="1077" y="996"/>
                  </a:lnTo>
                  <a:lnTo>
                    <a:pt x="1057" y="996"/>
                  </a:lnTo>
                  <a:lnTo>
                    <a:pt x="1039" y="998"/>
                  </a:lnTo>
                  <a:lnTo>
                    <a:pt x="1020" y="999"/>
                  </a:lnTo>
                  <a:lnTo>
                    <a:pt x="1002" y="1003"/>
                  </a:lnTo>
                  <a:lnTo>
                    <a:pt x="982" y="1003"/>
                  </a:lnTo>
                  <a:lnTo>
                    <a:pt x="963" y="1006"/>
                  </a:lnTo>
                  <a:lnTo>
                    <a:pt x="945" y="1006"/>
                  </a:lnTo>
                  <a:lnTo>
                    <a:pt x="926" y="1009"/>
                  </a:lnTo>
                  <a:lnTo>
                    <a:pt x="906" y="1011"/>
                  </a:lnTo>
                  <a:lnTo>
                    <a:pt x="888" y="1013"/>
                  </a:lnTo>
                  <a:lnTo>
                    <a:pt x="869" y="1014"/>
                  </a:lnTo>
                  <a:lnTo>
                    <a:pt x="851" y="1018"/>
                  </a:lnTo>
                  <a:lnTo>
                    <a:pt x="842" y="1014"/>
                  </a:lnTo>
                  <a:lnTo>
                    <a:pt x="836" y="1013"/>
                  </a:lnTo>
                  <a:lnTo>
                    <a:pt x="826" y="1013"/>
                  </a:lnTo>
                  <a:lnTo>
                    <a:pt x="822" y="1021"/>
                  </a:lnTo>
                  <a:lnTo>
                    <a:pt x="806" y="1021"/>
                  </a:lnTo>
                  <a:lnTo>
                    <a:pt x="790" y="1023"/>
                  </a:lnTo>
                  <a:lnTo>
                    <a:pt x="774" y="1023"/>
                  </a:lnTo>
                  <a:lnTo>
                    <a:pt x="759" y="1024"/>
                  </a:lnTo>
                  <a:lnTo>
                    <a:pt x="743" y="1024"/>
                  </a:lnTo>
                  <a:lnTo>
                    <a:pt x="728" y="1026"/>
                  </a:lnTo>
                  <a:lnTo>
                    <a:pt x="713" y="1028"/>
                  </a:lnTo>
                  <a:lnTo>
                    <a:pt x="698" y="1029"/>
                  </a:lnTo>
                  <a:lnTo>
                    <a:pt x="683" y="1029"/>
                  </a:lnTo>
                  <a:lnTo>
                    <a:pt x="668" y="1031"/>
                  </a:lnTo>
                  <a:lnTo>
                    <a:pt x="653" y="1033"/>
                  </a:lnTo>
                  <a:lnTo>
                    <a:pt x="638" y="1035"/>
                  </a:lnTo>
                  <a:lnTo>
                    <a:pt x="623" y="1035"/>
                  </a:lnTo>
                  <a:lnTo>
                    <a:pt x="609" y="1036"/>
                  </a:lnTo>
                  <a:lnTo>
                    <a:pt x="594" y="1038"/>
                  </a:lnTo>
                  <a:lnTo>
                    <a:pt x="581" y="1040"/>
                  </a:lnTo>
                  <a:lnTo>
                    <a:pt x="566" y="1040"/>
                  </a:lnTo>
                  <a:lnTo>
                    <a:pt x="551" y="1041"/>
                  </a:lnTo>
                  <a:lnTo>
                    <a:pt x="537" y="1041"/>
                  </a:lnTo>
                  <a:lnTo>
                    <a:pt x="524" y="1043"/>
                  </a:lnTo>
                  <a:lnTo>
                    <a:pt x="509" y="1043"/>
                  </a:lnTo>
                  <a:lnTo>
                    <a:pt x="497" y="1045"/>
                  </a:lnTo>
                  <a:lnTo>
                    <a:pt x="483" y="1046"/>
                  </a:lnTo>
                  <a:lnTo>
                    <a:pt x="472" y="1048"/>
                  </a:lnTo>
                  <a:lnTo>
                    <a:pt x="457" y="1048"/>
                  </a:lnTo>
                  <a:lnTo>
                    <a:pt x="445" y="1050"/>
                  </a:lnTo>
                  <a:lnTo>
                    <a:pt x="431" y="1051"/>
                  </a:lnTo>
                  <a:lnTo>
                    <a:pt x="420" y="1053"/>
                  </a:lnTo>
                  <a:lnTo>
                    <a:pt x="408" y="1053"/>
                  </a:lnTo>
                  <a:lnTo>
                    <a:pt x="396" y="1055"/>
                  </a:lnTo>
                  <a:lnTo>
                    <a:pt x="384" y="1056"/>
                  </a:lnTo>
                  <a:lnTo>
                    <a:pt x="374" y="1058"/>
                  </a:lnTo>
                  <a:lnTo>
                    <a:pt x="361" y="1058"/>
                  </a:lnTo>
                  <a:lnTo>
                    <a:pt x="349" y="1058"/>
                  </a:lnTo>
                  <a:lnTo>
                    <a:pt x="339" y="1058"/>
                  </a:lnTo>
                  <a:lnTo>
                    <a:pt x="329" y="1060"/>
                  </a:lnTo>
                  <a:lnTo>
                    <a:pt x="317" y="1060"/>
                  </a:lnTo>
                  <a:lnTo>
                    <a:pt x="307" y="1061"/>
                  </a:lnTo>
                  <a:lnTo>
                    <a:pt x="297" y="1061"/>
                  </a:lnTo>
                  <a:lnTo>
                    <a:pt x="289" y="1063"/>
                  </a:lnTo>
                  <a:lnTo>
                    <a:pt x="279" y="1063"/>
                  </a:lnTo>
                  <a:lnTo>
                    <a:pt x="269" y="1065"/>
                  </a:lnTo>
                  <a:lnTo>
                    <a:pt x="259" y="1065"/>
                  </a:lnTo>
                  <a:lnTo>
                    <a:pt x="252" y="1066"/>
                  </a:lnTo>
                  <a:lnTo>
                    <a:pt x="235" y="1068"/>
                  </a:lnTo>
                  <a:lnTo>
                    <a:pt x="220" y="1070"/>
                  </a:lnTo>
                  <a:lnTo>
                    <a:pt x="205" y="1070"/>
                  </a:lnTo>
                  <a:lnTo>
                    <a:pt x="191" y="1071"/>
                  </a:lnTo>
                  <a:lnTo>
                    <a:pt x="180" y="1073"/>
                  </a:lnTo>
                  <a:lnTo>
                    <a:pt x="170" y="1075"/>
                  </a:lnTo>
                  <a:lnTo>
                    <a:pt x="160" y="1075"/>
                  </a:lnTo>
                  <a:lnTo>
                    <a:pt x="151" y="1076"/>
                  </a:lnTo>
                  <a:lnTo>
                    <a:pt x="145" y="1076"/>
                  </a:lnTo>
                  <a:lnTo>
                    <a:pt x="141" y="1078"/>
                  </a:lnTo>
                  <a:lnTo>
                    <a:pt x="138" y="1071"/>
                  </a:lnTo>
                  <a:lnTo>
                    <a:pt x="134" y="1066"/>
                  </a:lnTo>
                  <a:lnTo>
                    <a:pt x="131" y="1058"/>
                  </a:lnTo>
                  <a:lnTo>
                    <a:pt x="128" y="1051"/>
                  </a:lnTo>
                  <a:lnTo>
                    <a:pt x="123" y="1041"/>
                  </a:lnTo>
                  <a:lnTo>
                    <a:pt x="118" y="1031"/>
                  </a:lnTo>
                  <a:lnTo>
                    <a:pt x="113" y="1019"/>
                  </a:lnTo>
                  <a:lnTo>
                    <a:pt x="109" y="1009"/>
                  </a:lnTo>
                  <a:lnTo>
                    <a:pt x="103" y="996"/>
                  </a:lnTo>
                  <a:lnTo>
                    <a:pt x="98" y="983"/>
                  </a:lnTo>
                  <a:lnTo>
                    <a:pt x="91" y="967"/>
                  </a:lnTo>
                  <a:lnTo>
                    <a:pt x="86" y="954"/>
                  </a:lnTo>
                  <a:lnTo>
                    <a:pt x="79" y="937"/>
                  </a:lnTo>
                  <a:lnTo>
                    <a:pt x="74" y="922"/>
                  </a:lnTo>
                  <a:lnTo>
                    <a:pt x="67" y="905"/>
                  </a:lnTo>
                  <a:lnTo>
                    <a:pt x="62" y="890"/>
                  </a:lnTo>
                  <a:lnTo>
                    <a:pt x="57" y="880"/>
                  </a:lnTo>
                  <a:lnTo>
                    <a:pt x="56" y="872"/>
                  </a:lnTo>
                  <a:lnTo>
                    <a:pt x="51" y="862"/>
                  </a:lnTo>
                  <a:lnTo>
                    <a:pt x="49" y="853"/>
                  </a:lnTo>
                  <a:lnTo>
                    <a:pt x="42" y="835"/>
                  </a:lnTo>
                  <a:lnTo>
                    <a:pt x="37" y="818"/>
                  </a:lnTo>
                  <a:lnTo>
                    <a:pt x="34" y="808"/>
                  </a:lnTo>
                  <a:lnTo>
                    <a:pt x="32" y="800"/>
                  </a:lnTo>
                  <a:lnTo>
                    <a:pt x="29" y="790"/>
                  </a:lnTo>
                  <a:lnTo>
                    <a:pt x="27" y="781"/>
                  </a:lnTo>
                  <a:lnTo>
                    <a:pt x="22" y="763"/>
                  </a:lnTo>
                  <a:lnTo>
                    <a:pt x="19" y="746"/>
                  </a:lnTo>
                  <a:lnTo>
                    <a:pt x="15" y="736"/>
                  </a:lnTo>
                  <a:lnTo>
                    <a:pt x="14" y="726"/>
                  </a:lnTo>
                  <a:lnTo>
                    <a:pt x="10" y="717"/>
                  </a:lnTo>
                  <a:lnTo>
                    <a:pt x="9" y="709"/>
                  </a:lnTo>
                  <a:lnTo>
                    <a:pt x="5" y="691"/>
                  </a:lnTo>
                  <a:lnTo>
                    <a:pt x="4" y="674"/>
                  </a:lnTo>
                  <a:lnTo>
                    <a:pt x="2" y="655"/>
                  </a:lnTo>
                  <a:lnTo>
                    <a:pt x="0" y="639"/>
                  </a:lnTo>
                  <a:lnTo>
                    <a:pt x="0" y="622"/>
                  </a:lnTo>
                  <a:lnTo>
                    <a:pt x="0" y="607"/>
                  </a:lnTo>
                  <a:lnTo>
                    <a:pt x="0" y="597"/>
                  </a:lnTo>
                  <a:lnTo>
                    <a:pt x="0" y="588"/>
                  </a:lnTo>
                  <a:lnTo>
                    <a:pt x="0" y="572"/>
                  </a:lnTo>
                  <a:lnTo>
                    <a:pt x="0" y="556"/>
                  </a:lnTo>
                  <a:lnTo>
                    <a:pt x="2" y="541"/>
                  </a:lnTo>
                  <a:lnTo>
                    <a:pt x="5" y="526"/>
                  </a:lnTo>
                  <a:lnTo>
                    <a:pt x="7" y="511"/>
                  </a:lnTo>
                  <a:lnTo>
                    <a:pt x="10" y="496"/>
                  </a:lnTo>
                  <a:lnTo>
                    <a:pt x="12" y="483"/>
                  </a:lnTo>
                  <a:lnTo>
                    <a:pt x="17" y="471"/>
                  </a:lnTo>
                  <a:lnTo>
                    <a:pt x="19" y="456"/>
                  </a:lnTo>
                  <a:lnTo>
                    <a:pt x="22" y="444"/>
                  </a:lnTo>
                  <a:lnTo>
                    <a:pt x="25" y="431"/>
                  </a:lnTo>
                  <a:lnTo>
                    <a:pt x="30" y="421"/>
                  </a:lnTo>
                  <a:lnTo>
                    <a:pt x="34" y="409"/>
                  </a:lnTo>
                  <a:lnTo>
                    <a:pt x="37" y="399"/>
                  </a:lnTo>
                  <a:lnTo>
                    <a:pt x="40" y="389"/>
                  </a:lnTo>
                  <a:lnTo>
                    <a:pt x="46" y="379"/>
                  </a:lnTo>
                  <a:lnTo>
                    <a:pt x="49" y="367"/>
                  </a:lnTo>
                  <a:lnTo>
                    <a:pt x="52" y="357"/>
                  </a:lnTo>
                  <a:lnTo>
                    <a:pt x="56" y="347"/>
                  </a:lnTo>
                  <a:lnTo>
                    <a:pt x="59" y="338"/>
                  </a:lnTo>
                  <a:lnTo>
                    <a:pt x="66" y="323"/>
                  </a:lnTo>
                  <a:lnTo>
                    <a:pt x="74" y="310"/>
                  </a:lnTo>
                  <a:lnTo>
                    <a:pt x="79" y="296"/>
                  </a:lnTo>
                  <a:lnTo>
                    <a:pt x="86" y="286"/>
                  </a:lnTo>
                  <a:lnTo>
                    <a:pt x="91" y="278"/>
                  </a:lnTo>
                  <a:lnTo>
                    <a:pt x="96" y="275"/>
                  </a:lnTo>
                  <a:lnTo>
                    <a:pt x="103" y="275"/>
                  </a:lnTo>
                  <a:lnTo>
                    <a:pt x="116" y="275"/>
                  </a:lnTo>
                  <a:lnTo>
                    <a:pt x="123" y="275"/>
                  </a:lnTo>
                  <a:lnTo>
                    <a:pt x="131" y="276"/>
                  </a:lnTo>
                  <a:lnTo>
                    <a:pt x="141" y="278"/>
                  </a:lnTo>
                  <a:lnTo>
                    <a:pt x="151" y="280"/>
                  </a:lnTo>
                  <a:lnTo>
                    <a:pt x="161" y="280"/>
                  </a:lnTo>
                  <a:lnTo>
                    <a:pt x="171" y="280"/>
                  </a:lnTo>
                  <a:lnTo>
                    <a:pt x="183" y="281"/>
                  </a:lnTo>
                  <a:lnTo>
                    <a:pt x="197" y="283"/>
                  </a:lnTo>
                  <a:lnTo>
                    <a:pt x="210" y="283"/>
                  </a:lnTo>
                  <a:lnTo>
                    <a:pt x="223" y="285"/>
                  </a:lnTo>
                  <a:lnTo>
                    <a:pt x="238" y="286"/>
                  </a:lnTo>
                  <a:lnTo>
                    <a:pt x="255" y="290"/>
                  </a:lnTo>
                  <a:lnTo>
                    <a:pt x="270" y="290"/>
                  </a:lnTo>
                  <a:lnTo>
                    <a:pt x="285" y="293"/>
                  </a:lnTo>
                  <a:lnTo>
                    <a:pt x="302" y="293"/>
                  </a:lnTo>
                  <a:lnTo>
                    <a:pt x="321" y="296"/>
                  </a:lnTo>
                  <a:lnTo>
                    <a:pt x="337" y="298"/>
                  </a:lnTo>
                  <a:lnTo>
                    <a:pt x="356" y="300"/>
                  </a:lnTo>
                  <a:lnTo>
                    <a:pt x="374" y="301"/>
                  </a:lnTo>
                  <a:lnTo>
                    <a:pt x="395" y="305"/>
                  </a:lnTo>
                  <a:lnTo>
                    <a:pt x="413" y="305"/>
                  </a:lnTo>
                  <a:lnTo>
                    <a:pt x="431" y="308"/>
                  </a:lnTo>
                  <a:lnTo>
                    <a:pt x="452" y="308"/>
                  </a:lnTo>
                  <a:lnTo>
                    <a:pt x="472" y="312"/>
                  </a:lnTo>
                  <a:lnTo>
                    <a:pt x="492" y="313"/>
                  </a:lnTo>
                  <a:lnTo>
                    <a:pt x="514" y="317"/>
                  </a:lnTo>
                  <a:lnTo>
                    <a:pt x="534" y="318"/>
                  </a:lnTo>
                  <a:lnTo>
                    <a:pt x="556" y="322"/>
                  </a:lnTo>
                  <a:lnTo>
                    <a:pt x="576" y="322"/>
                  </a:lnTo>
                  <a:lnTo>
                    <a:pt x="596" y="325"/>
                  </a:lnTo>
                  <a:lnTo>
                    <a:pt x="616" y="325"/>
                  </a:lnTo>
                  <a:lnTo>
                    <a:pt x="638" y="328"/>
                  </a:lnTo>
                  <a:lnTo>
                    <a:pt x="658" y="328"/>
                  </a:lnTo>
                  <a:lnTo>
                    <a:pt x="680" y="332"/>
                  </a:lnTo>
                  <a:lnTo>
                    <a:pt x="702" y="332"/>
                  </a:lnTo>
                  <a:lnTo>
                    <a:pt x="723" y="335"/>
                  </a:lnTo>
                  <a:lnTo>
                    <a:pt x="743" y="335"/>
                  </a:lnTo>
                  <a:lnTo>
                    <a:pt x="764" y="338"/>
                  </a:lnTo>
                  <a:lnTo>
                    <a:pt x="784" y="338"/>
                  </a:lnTo>
                  <a:lnTo>
                    <a:pt x="806" y="342"/>
                  </a:lnTo>
                  <a:lnTo>
                    <a:pt x="826" y="343"/>
                  </a:lnTo>
                  <a:lnTo>
                    <a:pt x="846" y="345"/>
                  </a:lnTo>
                  <a:lnTo>
                    <a:pt x="866" y="347"/>
                  </a:lnTo>
                  <a:lnTo>
                    <a:pt x="886" y="350"/>
                  </a:lnTo>
                  <a:lnTo>
                    <a:pt x="905" y="350"/>
                  </a:lnTo>
                  <a:lnTo>
                    <a:pt x="923" y="352"/>
                  </a:lnTo>
                  <a:lnTo>
                    <a:pt x="941" y="352"/>
                  </a:lnTo>
                  <a:lnTo>
                    <a:pt x="960" y="353"/>
                  </a:lnTo>
                  <a:lnTo>
                    <a:pt x="977" y="353"/>
                  </a:lnTo>
                  <a:lnTo>
                    <a:pt x="995" y="355"/>
                  </a:lnTo>
                  <a:lnTo>
                    <a:pt x="1012" y="357"/>
                  </a:lnTo>
                  <a:lnTo>
                    <a:pt x="1029" y="359"/>
                  </a:lnTo>
                  <a:lnTo>
                    <a:pt x="1044" y="359"/>
                  </a:lnTo>
                  <a:lnTo>
                    <a:pt x="1059" y="360"/>
                  </a:lnTo>
                  <a:lnTo>
                    <a:pt x="1074" y="360"/>
                  </a:lnTo>
                  <a:lnTo>
                    <a:pt x="1089" y="362"/>
                  </a:lnTo>
                  <a:lnTo>
                    <a:pt x="1103" y="362"/>
                  </a:lnTo>
                  <a:lnTo>
                    <a:pt x="1116" y="362"/>
                  </a:lnTo>
                  <a:lnTo>
                    <a:pt x="1129" y="362"/>
                  </a:lnTo>
                  <a:lnTo>
                    <a:pt x="1143" y="364"/>
                  </a:lnTo>
                  <a:lnTo>
                    <a:pt x="1160" y="362"/>
                  </a:lnTo>
                  <a:lnTo>
                    <a:pt x="1178" y="362"/>
                  </a:lnTo>
                  <a:lnTo>
                    <a:pt x="1196" y="362"/>
                  </a:lnTo>
                  <a:lnTo>
                    <a:pt x="1215" y="362"/>
                  </a:lnTo>
                  <a:lnTo>
                    <a:pt x="1232" y="362"/>
                  </a:lnTo>
                  <a:lnTo>
                    <a:pt x="1252" y="362"/>
                  </a:lnTo>
                  <a:lnTo>
                    <a:pt x="1269" y="362"/>
                  </a:lnTo>
                  <a:lnTo>
                    <a:pt x="1289" y="362"/>
                  </a:lnTo>
                  <a:lnTo>
                    <a:pt x="1306" y="360"/>
                  </a:lnTo>
                  <a:lnTo>
                    <a:pt x="1324" y="360"/>
                  </a:lnTo>
                  <a:lnTo>
                    <a:pt x="1341" y="360"/>
                  </a:lnTo>
                  <a:lnTo>
                    <a:pt x="1359" y="360"/>
                  </a:lnTo>
                  <a:lnTo>
                    <a:pt x="1376" y="360"/>
                  </a:lnTo>
                  <a:lnTo>
                    <a:pt x="1394" y="360"/>
                  </a:lnTo>
                  <a:lnTo>
                    <a:pt x="1413" y="360"/>
                  </a:lnTo>
                  <a:lnTo>
                    <a:pt x="1431" y="360"/>
                  </a:lnTo>
                  <a:lnTo>
                    <a:pt x="1446" y="359"/>
                  </a:lnTo>
                  <a:lnTo>
                    <a:pt x="1463" y="359"/>
                  </a:lnTo>
                  <a:lnTo>
                    <a:pt x="1480" y="357"/>
                  </a:lnTo>
                  <a:lnTo>
                    <a:pt x="1497" y="357"/>
                  </a:lnTo>
                  <a:lnTo>
                    <a:pt x="1512" y="355"/>
                  </a:lnTo>
                  <a:lnTo>
                    <a:pt x="1529" y="355"/>
                  </a:lnTo>
                  <a:lnTo>
                    <a:pt x="1545" y="355"/>
                  </a:lnTo>
                  <a:lnTo>
                    <a:pt x="1562" y="355"/>
                  </a:lnTo>
                  <a:lnTo>
                    <a:pt x="1577" y="353"/>
                  </a:lnTo>
                  <a:lnTo>
                    <a:pt x="1592" y="353"/>
                  </a:lnTo>
                  <a:lnTo>
                    <a:pt x="1608" y="352"/>
                  </a:lnTo>
                  <a:lnTo>
                    <a:pt x="1624" y="352"/>
                  </a:lnTo>
                  <a:lnTo>
                    <a:pt x="1639" y="350"/>
                  </a:lnTo>
                  <a:lnTo>
                    <a:pt x="1654" y="350"/>
                  </a:lnTo>
                  <a:lnTo>
                    <a:pt x="1670" y="350"/>
                  </a:lnTo>
                  <a:lnTo>
                    <a:pt x="1685" y="350"/>
                  </a:lnTo>
                  <a:lnTo>
                    <a:pt x="1696" y="348"/>
                  </a:lnTo>
                  <a:lnTo>
                    <a:pt x="1712" y="347"/>
                  </a:lnTo>
                  <a:lnTo>
                    <a:pt x="1723" y="345"/>
                  </a:lnTo>
                  <a:lnTo>
                    <a:pt x="1738" y="345"/>
                  </a:lnTo>
                  <a:lnTo>
                    <a:pt x="1750" y="343"/>
                  </a:lnTo>
                  <a:lnTo>
                    <a:pt x="1764" y="342"/>
                  </a:lnTo>
                  <a:lnTo>
                    <a:pt x="1775" y="340"/>
                  </a:lnTo>
                  <a:lnTo>
                    <a:pt x="1789" y="340"/>
                  </a:lnTo>
                  <a:lnTo>
                    <a:pt x="1799" y="338"/>
                  </a:lnTo>
                  <a:lnTo>
                    <a:pt x="1811" y="337"/>
                  </a:lnTo>
                  <a:lnTo>
                    <a:pt x="1822" y="335"/>
                  </a:lnTo>
                  <a:lnTo>
                    <a:pt x="1834" y="333"/>
                  </a:lnTo>
                  <a:lnTo>
                    <a:pt x="1844" y="332"/>
                  </a:lnTo>
                  <a:lnTo>
                    <a:pt x="1854" y="330"/>
                  </a:lnTo>
                  <a:lnTo>
                    <a:pt x="1864" y="328"/>
                  </a:lnTo>
                  <a:lnTo>
                    <a:pt x="1876" y="328"/>
                  </a:lnTo>
                  <a:lnTo>
                    <a:pt x="1893" y="323"/>
                  </a:lnTo>
                  <a:lnTo>
                    <a:pt x="1910" y="320"/>
                  </a:lnTo>
                  <a:lnTo>
                    <a:pt x="1925" y="317"/>
                  </a:lnTo>
                  <a:lnTo>
                    <a:pt x="1940" y="313"/>
                  </a:lnTo>
                  <a:lnTo>
                    <a:pt x="1950" y="308"/>
                  </a:lnTo>
                  <a:lnTo>
                    <a:pt x="1962" y="303"/>
                  </a:lnTo>
                  <a:lnTo>
                    <a:pt x="1970" y="298"/>
                  </a:lnTo>
                  <a:lnTo>
                    <a:pt x="1978" y="293"/>
                  </a:lnTo>
                  <a:lnTo>
                    <a:pt x="1987" y="281"/>
                  </a:lnTo>
                  <a:lnTo>
                    <a:pt x="1997" y="268"/>
                  </a:lnTo>
                  <a:lnTo>
                    <a:pt x="2007" y="253"/>
                  </a:lnTo>
                  <a:lnTo>
                    <a:pt x="2019" y="239"/>
                  </a:lnTo>
                  <a:lnTo>
                    <a:pt x="2024" y="231"/>
                  </a:lnTo>
                  <a:lnTo>
                    <a:pt x="2029" y="223"/>
                  </a:lnTo>
                  <a:lnTo>
                    <a:pt x="2034" y="214"/>
                  </a:lnTo>
                  <a:lnTo>
                    <a:pt x="2040" y="206"/>
                  </a:lnTo>
                  <a:lnTo>
                    <a:pt x="2045" y="197"/>
                  </a:lnTo>
                  <a:lnTo>
                    <a:pt x="2052" y="189"/>
                  </a:lnTo>
                  <a:lnTo>
                    <a:pt x="2057" y="181"/>
                  </a:lnTo>
                  <a:lnTo>
                    <a:pt x="2064" y="172"/>
                  </a:lnTo>
                  <a:lnTo>
                    <a:pt x="2072" y="157"/>
                  </a:lnTo>
                  <a:lnTo>
                    <a:pt x="2081" y="144"/>
                  </a:lnTo>
                  <a:lnTo>
                    <a:pt x="2089" y="129"/>
                  </a:lnTo>
                  <a:lnTo>
                    <a:pt x="2099" y="115"/>
                  </a:lnTo>
                  <a:lnTo>
                    <a:pt x="2107" y="102"/>
                  </a:lnTo>
                  <a:lnTo>
                    <a:pt x="2116" y="88"/>
                  </a:lnTo>
                  <a:lnTo>
                    <a:pt x="2126" y="75"/>
                  </a:lnTo>
                  <a:lnTo>
                    <a:pt x="2136" y="65"/>
                  </a:lnTo>
                  <a:lnTo>
                    <a:pt x="2144" y="53"/>
                  </a:lnTo>
                  <a:lnTo>
                    <a:pt x="2153" y="43"/>
                  </a:lnTo>
                  <a:lnTo>
                    <a:pt x="2161" y="33"/>
                  </a:lnTo>
                  <a:lnTo>
                    <a:pt x="2171" y="25"/>
                  </a:lnTo>
                  <a:lnTo>
                    <a:pt x="2180" y="16"/>
                  </a:lnTo>
                  <a:lnTo>
                    <a:pt x="2190" y="11"/>
                  </a:lnTo>
                  <a:lnTo>
                    <a:pt x="2198" y="6"/>
                  </a:lnTo>
                  <a:lnTo>
                    <a:pt x="2208" y="5"/>
                  </a:lnTo>
                  <a:lnTo>
                    <a:pt x="2220" y="0"/>
                  </a:lnTo>
                  <a:lnTo>
                    <a:pt x="2235" y="0"/>
                  </a:lnTo>
                  <a:lnTo>
                    <a:pt x="2250" y="0"/>
                  </a:lnTo>
                  <a:lnTo>
                    <a:pt x="2267" y="1"/>
                  </a:lnTo>
                  <a:lnTo>
                    <a:pt x="2284" y="3"/>
                  </a:lnTo>
                  <a:lnTo>
                    <a:pt x="2302" y="8"/>
                  </a:lnTo>
                  <a:lnTo>
                    <a:pt x="2311" y="10"/>
                  </a:lnTo>
                  <a:lnTo>
                    <a:pt x="2321" y="13"/>
                  </a:lnTo>
                  <a:lnTo>
                    <a:pt x="2331" y="15"/>
                  </a:lnTo>
                  <a:lnTo>
                    <a:pt x="2341" y="18"/>
                  </a:lnTo>
                  <a:lnTo>
                    <a:pt x="2357" y="23"/>
                  </a:lnTo>
                  <a:lnTo>
                    <a:pt x="2374" y="28"/>
                  </a:lnTo>
                  <a:lnTo>
                    <a:pt x="2389" y="33"/>
                  </a:lnTo>
                  <a:lnTo>
                    <a:pt x="2406" y="38"/>
                  </a:lnTo>
                  <a:lnTo>
                    <a:pt x="2418" y="41"/>
                  </a:lnTo>
                  <a:lnTo>
                    <a:pt x="2431" y="47"/>
                  </a:lnTo>
                  <a:lnTo>
                    <a:pt x="2440" y="52"/>
                  </a:lnTo>
                  <a:lnTo>
                    <a:pt x="2450" y="57"/>
                  </a:lnTo>
                  <a:lnTo>
                    <a:pt x="2446" y="63"/>
                  </a:lnTo>
                  <a:lnTo>
                    <a:pt x="2445" y="73"/>
                  </a:lnTo>
                  <a:lnTo>
                    <a:pt x="2441" y="85"/>
                  </a:lnTo>
                  <a:lnTo>
                    <a:pt x="2440" y="100"/>
                  </a:lnTo>
                  <a:lnTo>
                    <a:pt x="2436" y="107"/>
                  </a:lnTo>
                  <a:lnTo>
                    <a:pt x="2435" y="115"/>
                  </a:lnTo>
                  <a:lnTo>
                    <a:pt x="2433" y="124"/>
                  </a:lnTo>
                  <a:lnTo>
                    <a:pt x="2431" y="134"/>
                  </a:lnTo>
                  <a:lnTo>
                    <a:pt x="2428" y="142"/>
                  </a:lnTo>
                  <a:lnTo>
                    <a:pt x="2428" y="152"/>
                  </a:lnTo>
                  <a:lnTo>
                    <a:pt x="2425" y="162"/>
                  </a:lnTo>
                  <a:lnTo>
                    <a:pt x="2425" y="174"/>
                  </a:lnTo>
                  <a:lnTo>
                    <a:pt x="2421" y="184"/>
                  </a:lnTo>
                  <a:lnTo>
                    <a:pt x="2420" y="194"/>
                  </a:lnTo>
                  <a:lnTo>
                    <a:pt x="2416" y="206"/>
                  </a:lnTo>
                  <a:lnTo>
                    <a:pt x="2415" y="218"/>
                  </a:lnTo>
                  <a:lnTo>
                    <a:pt x="2411" y="229"/>
                  </a:lnTo>
                  <a:lnTo>
                    <a:pt x="2409" y="243"/>
                  </a:lnTo>
                  <a:lnTo>
                    <a:pt x="2406" y="255"/>
                  </a:lnTo>
                  <a:lnTo>
                    <a:pt x="2404" y="268"/>
                  </a:lnTo>
                  <a:lnTo>
                    <a:pt x="2401" y="280"/>
                  </a:lnTo>
                  <a:lnTo>
                    <a:pt x="2398" y="293"/>
                  </a:lnTo>
                  <a:lnTo>
                    <a:pt x="2394" y="305"/>
                  </a:lnTo>
                  <a:lnTo>
                    <a:pt x="2393" y="318"/>
                  </a:lnTo>
                  <a:lnTo>
                    <a:pt x="2389" y="330"/>
                  </a:lnTo>
                  <a:lnTo>
                    <a:pt x="2388" y="345"/>
                  </a:lnTo>
                  <a:lnTo>
                    <a:pt x="2384" y="357"/>
                  </a:lnTo>
                  <a:lnTo>
                    <a:pt x="2383" y="372"/>
                  </a:lnTo>
                  <a:lnTo>
                    <a:pt x="2378" y="384"/>
                  </a:lnTo>
                  <a:lnTo>
                    <a:pt x="2376" y="397"/>
                  </a:lnTo>
                  <a:lnTo>
                    <a:pt x="2371" y="411"/>
                  </a:lnTo>
                  <a:lnTo>
                    <a:pt x="2369" y="424"/>
                  </a:lnTo>
                  <a:lnTo>
                    <a:pt x="2366" y="436"/>
                  </a:lnTo>
                  <a:lnTo>
                    <a:pt x="2363" y="449"/>
                  </a:lnTo>
                  <a:lnTo>
                    <a:pt x="2359" y="463"/>
                  </a:lnTo>
                  <a:lnTo>
                    <a:pt x="2357" y="476"/>
                  </a:lnTo>
                  <a:lnTo>
                    <a:pt x="2352" y="488"/>
                  </a:lnTo>
                  <a:lnTo>
                    <a:pt x="2351" y="501"/>
                  </a:lnTo>
                  <a:lnTo>
                    <a:pt x="2346" y="513"/>
                  </a:lnTo>
                  <a:lnTo>
                    <a:pt x="2344" y="526"/>
                  </a:lnTo>
                  <a:lnTo>
                    <a:pt x="2341" y="536"/>
                  </a:lnTo>
                  <a:lnTo>
                    <a:pt x="2339" y="550"/>
                  </a:lnTo>
                  <a:lnTo>
                    <a:pt x="2336" y="560"/>
                  </a:lnTo>
                  <a:lnTo>
                    <a:pt x="2334" y="573"/>
                  </a:lnTo>
                  <a:lnTo>
                    <a:pt x="2331" y="583"/>
                  </a:lnTo>
                  <a:lnTo>
                    <a:pt x="2329" y="593"/>
                  </a:lnTo>
                  <a:lnTo>
                    <a:pt x="2326" y="603"/>
                  </a:lnTo>
                  <a:lnTo>
                    <a:pt x="2324" y="615"/>
                  </a:lnTo>
                  <a:lnTo>
                    <a:pt x="2321" y="624"/>
                  </a:lnTo>
                  <a:lnTo>
                    <a:pt x="2319" y="634"/>
                  </a:lnTo>
                  <a:lnTo>
                    <a:pt x="2316" y="642"/>
                  </a:lnTo>
                  <a:lnTo>
                    <a:pt x="2314" y="652"/>
                  </a:lnTo>
                  <a:lnTo>
                    <a:pt x="2309" y="667"/>
                  </a:lnTo>
                  <a:lnTo>
                    <a:pt x="2304" y="682"/>
                  </a:lnTo>
                  <a:lnTo>
                    <a:pt x="2300" y="694"/>
                  </a:lnTo>
                  <a:lnTo>
                    <a:pt x="2297" y="706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7" name="Freeform 149"/>
            <p:cNvSpPr>
              <a:spLocks/>
            </p:cNvSpPr>
            <p:nvPr/>
          </p:nvSpPr>
          <p:spPr bwMode="auto">
            <a:xfrm>
              <a:off x="2221" y="2476"/>
              <a:ext cx="717" cy="866"/>
            </a:xfrm>
            <a:custGeom>
              <a:avLst/>
              <a:gdLst>
                <a:gd name="T0" fmla="*/ 84 w 1435"/>
                <a:gd name="T1" fmla="*/ 0 h 1731"/>
                <a:gd name="T2" fmla="*/ 78 w 1435"/>
                <a:gd name="T3" fmla="*/ 1 h 1731"/>
                <a:gd name="T4" fmla="*/ 70 w 1435"/>
                <a:gd name="T5" fmla="*/ 3 h 1731"/>
                <a:gd name="T6" fmla="*/ 63 w 1435"/>
                <a:gd name="T7" fmla="*/ 5 h 1731"/>
                <a:gd name="T8" fmla="*/ 54 w 1435"/>
                <a:gd name="T9" fmla="*/ 9 h 1731"/>
                <a:gd name="T10" fmla="*/ 50 w 1435"/>
                <a:gd name="T11" fmla="*/ 10 h 1731"/>
                <a:gd name="T12" fmla="*/ 44 w 1435"/>
                <a:gd name="T13" fmla="*/ 14 h 1731"/>
                <a:gd name="T14" fmla="*/ 38 w 1435"/>
                <a:gd name="T15" fmla="*/ 19 h 1731"/>
                <a:gd name="T16" fmla="*/ 32 w 1435"/>
                <a:gd name="T17" fmla="*/ 25 h 1731"/>
                <a:gd name="T18" fmla="*/ 27 w 1435"/>
                <a:gd name="T19" fmla="*/ 31 h 1731"/>
                <a:gd name="T20" fmla="*/ 22 w 1435"/>
                <a:gd name="T21" fmla="*/ 37 h 1731"/>
                <a:gd name="T22" fmla="*/ 17 w 1435"/>
                <a:gd name="T23" fmla="*/ 44 h 1731"/>
                <a:gd name="T24" fmla="*/ 13 w 1435"/>
                <a:gd name="T25" fmla="*/ 52 h 1731"/>
                <a:gd name="T26" fmla="*/ 9 w 1435"/>
                <a:gd name="T27" fmla="*/ 59 h 1731"/>
                <a:gd name="T28" fmla="*/ 6 w 1435"/>
                <a:gd name="T29" fmla="*/ 68 h 1731"/>
                <a:gd name="T30" fmla="*/ 3 w 1435"/>
                <a:gd name="T31" fmla="*/ 77 h 1731"/>
                <a:gd name="T32" fmla="*/ 1 w 1435"/>
                <a:gd name="T33" fmla="*/ 85 h 1731"/>
                <a:gd name="T34" fmla="*/ 0 w 1435"/>
                <a:gd name="T35" fmla="*/ 95 h 1731"/>
                <a:gd name="T36" fmla="*/ 0 w 1435"/>
                <a:gd name="T37" fmla="*/ 104 h 1731"/>
                <a:gd name="T38" fmla="*/ 0 w 1435"/>
                <a:gd name="T39" fmla="*/ 107 h 1731"/>
                <a:gd name="T40" fmla="*/ 0 w 1435"/>
                <a:gd name="T41" fmla="*/ 120 h 1731"/>
                <a:gd name="T42" fmla="*/ 2 w 1435"/>
                <a:gd name="T43" fmla="*/ 133 h 1731"/>
                <a:gd name="T44" fmla="*/ 5 w 1435"/>
                <a:gd name="T45" fmla="*/ 146 h 1731"/>
                <a:gd name="T46" fmla="*/ 9 w 1435"/>
                <a:gd name="T47" fmla="*/ 157 h 1731"/>
                <a:gd name="T48" fmla="*/ 15 w 1435"/>
                <a:gd name="T49" fmla="*/ 169 h 1731"/>
                <a:gd name="T50" fmla="*/ 21 w 1435"/>
                <a:gd name="T51" fmla="*/ 179 h 1731"/>
                <a:gd name="T52" fmla="*/ 29 w 1435"/>
                <a:gd name="T53" fmla="*/ 188 h 1731"/>
                <a:gd name="T54" fmla="*/ 37 w 1435"/>
                <a:gd name="T55" fmla="*/ 196 h 1731"/>
                <a:gd name="T56" fmla="*/ 46 w 1435"/>
                <a:gd name="T57" fmla="*/ 204 h 1731"/>
                <a:gd name="T58" fmla="*/ 56 w 1435"/>
                <a:gd name="T59" fmla="*/ 209 h 1731"/>
                <a:gd name="T60" fmla="*/ 67 w 1435"/>
                <a:gd name="T61" fmla="*/ 213 h 1731"/>
                <a:gd name="T62" fmla="*/ 78 w 1435"/>
                <a:gd name="T63" fmla="*/ 216 h 1731"/>
                <a:gd name="T64" fmla="*/ 89 w 1435"/>
                <a:gd name="T65" fmla="*/ 217 h 1731"/>
                <a:gd name="T66" fmla="*/ 100 w 1435"/>
                <a:gd name="T67" fmla="*/ 216 h 1731"/>
                <a:gd name="T68" fmla="*/ 111 w 1435"/>
                <a:gd name="T69" fmla="*/ 213 h 1731"/>
                <a:gd name="T70" fmla="*/ 122 w 1435"/>
                <a:gd name="T71" fmla="*/ 209 h 1731"/>
                <a:gd name="T72" fmla="*/ 131 w 1435"/>
                <a:gd name="T73" fmla="*/ 204 h 1731"/>
                <a:gd name="T74" fmla="*/ 141 w 1435"/>
                <a:gd name="T75" fmla="*/ 196 h 1731"/>
                <a:gd name="T76" fmla="*/ 149 w 1435"/>
                <a:gd name="T77" fmla="*/ 188 h 1731"/>
                <a:gd name="T78" fmla="*/ 157 w 1435"/>
                <a:gd name="T79" fmla="*/ 179 h 1731"/>
                <a:gd name="T80" fmla="*/ 163 w 1435"/>
                <a:gd name="T81" fmla="*/ 169 h 1731"/>
                <a:gd name="T82" fmla="*/ 169 w 1435"/>
                <a:gd name="T83" fmla="*/ 157 h 1731"/>
                <a:gd name="T84" fmla="*/ 173 w 1435"/>
                <a:gd name="T85" fmla="*/ 146 h 1731"/>
                <a:gd name="T86" fmla="*/ 176 w 1435"/>
                <a:gd name="T87" fmla="*/ 133 h 1731"/>
                <a:gd name="T88" fmla="*/ 178 w 1435"/>
                <a:gd name="T89" fmla="*/ 120 h 1731"/>
                <a:gd name="T90" fmla="*/ 179 w 1435"/>
                <a:gd name="T91" fmla="*/ 106 h 1731"/>
                <a:gd name="T92" fmla="*/ 178 w 1435"/>
                <a:gd name="T93" fmla="*/ 92 h 1731"/>
                <a:gd name="T94" fmla="*/ 175 w 1435"/>
                <a:gd name="T95" fmla="*/ 79 h 1731"/>
                <a:gd name="T96" fmla="*/ 172 w 1435"/>
                <a:gd name="T97" fmla="*/ 66 h 1731"/>
                <a:gd name="T98" fmla="*/ 167 w 1435"/>
                <a:gd name="T99" fmla="*/ 54 h 1731"/>
                <a:gd name="T100" fmla="*/ 161 w 1435"/>
                <a:gd name="T101" fmla="*/ 43 h 1731"/>
                <a:gd name="T102" fmla="*/ 154 w 1435"/>
                <a:gd name="T103" fmla="*/ 34 h 1731"/>
                <a:gd name="T104" fmla="*/ 146 w 1435"/>
                <a:gd name="T105" fmla="*/ 25 h 1731"/>
                <a:gd name="T106" fmla="*/ 137 w 1435"/>
                <a:gd name="T107" fmla="*/ 17 h 1731"/>
                <a:gd name="T108" fmla="*/ 128 w 1435"/>
                <a:gd name="T109" fmla="*/ 11 h 1731"/>
                <a:gd name="T110" fmla="*/ 117 w 1435"/>
                <a:gd name="T111" fmla="*/ 6 h 1731"/>
                <a:gd name="T112" fmla="*/ 107 w 1435"/>
                <a:gd name="T113" fmla="*/ 3 h 1731"/>
                <a:gd name="T114" fmla="*/ 96 w 1435"/>
                <a:gd name="T115" fmla="*/ 0 h 173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435" h="1731">
                  <a:moveTo>
                    <a:pt x="718" y="0"/>
                  </a:moveTo>
                  <a:lnTo>
                    <a:pt x="708" y="0"/>
                  </a:lnTo>
                  <a:lnTo>
                    <a:pt x="698" y="0"/>
                  </a:lnTo>
                  <a:lnTo>
                    <a:pt x="688" y="0"/>
                  </a:lnTo>
                  <a:lnTo>
                    <a:pt x="678" y="0"/>
                  </a:lnTo>
                  <a:lnTo>
                    <a:pt x="668" y="0"/>
                  </a:lnTo>
                  <a:lnTo>
                    <a:pt x="658" y="2"/>
                  </a:lnTo>
                  <a:lnTo>
                    <a:pt x="648" y="2"/>
                  </a:lnTo>
                  <a:lnTo>
                    <a:pt x="638" y="3"/>
                  </a:lnTo>
                  <a:lnTo>
                    <a:pt x="628" y="3"/>
                  </a:lnTo>
                  <a:lnTo>
                    <a:pt x="618" y="5"/>
                  </a:lnTo>
                  <a:lnTo>
                    <a:pt x="608" y="7"/>
                  </a:lnTo>
                  <a:lnTo>
                    <a:pt x="599" y="8"/>
                  </a:lnTo>
                  <a:lnTo>
                    <a:pt x="581" y="13"/>
                  </a:lnTo>
                  <a:lnTo>
                    <a:pt x="564" y="18"/>
                  </a:lnTo>
                  <a:lnTo>
                    <a:pt x="554" y="20"/>
                  </a:lnTo>
                  <a:lnTo>
                    <a:pt x="544" y="23"/>
                  </a:lnTo>
                  <a:lnTo>
                    <a:pt x="534" y="25"/>
                  </a:lnTo>
                  <a:lnTo>
                    <a:pt x="525" y="28"/>
                  </a:lnTo>
                  <a:lnTo>
                    <a:pt x="507" y="35"/>
                  </a:lnTo>
                  <a:lnTo>
                    <a:pt x="490" y="42"/>
                  </a:lnTo>
                  <a:lnTo>
                    <a:pt x="472" y="49"/>
                  </a:lnTo>
                  <a:lnTo>
                    <a:pt x="455" y="57"/>
                  </a:lnTo>
                  <a:lnTo>
                    <a:pt x="445" y="62"/>
                  </a:lnTo>
                  <a:lnTo>
                    <a:pt x="436" y="67"/>
                  </a:lnTo>
                  <a:lnTo>
                    <a:pt x="428" y="72"/>
                  </a:lnTo>
                  <a:lnTo>
                    <a:pt x="421" y="77"/>
                  </a:lnTo>
                  <a:lnTo>
                    <a:pt x="416" y="74"/>
                  </a:lnTo>
                  <a:lnTo>
                    <a:pt x="411" y="75"/>
                  </a:lnTo>
                  <a:lnTo>
                    <a:pt x="405" y="79"/>
                  </a:lnTo>
                  <a:lnTo>
                    <a:pt x="405" y="87"/>
                  </a:lnTo>
                  <a:lnTo>
                    <a:pt x="393" y="92"/>
                  </a:lnTo>
                  <a:lnTo>
                    <a:pt x="381" y="99"/>
                  </a:lnTo>
                  <a:lnTo>
                    <a:pt x="369" y="106"/>
                  </a:lnTo>
                  <a:lnTo>
                    <a:pt x="359" y="112"/>
                  </a:lnTo>
                  <a:lnTo>
                    <a:pt x="349" y="119"/>
                  </a:lnTo>
                  <a:lnTo>
                    <a:pt x="339" y="127"/>
                  </a:lnTo>
                  <a:lnTo>
                    <a:pt x="329" y="134"/>
                  </a:lnTo>
                  <a:lnTo>
                    <a:pt x="319" y="143"/>
                  </a:lnTo>
                  <a:lnTo>
                    <a:pt x="309" y="149"/>
                  </a:lnTo>
                  <a:lnTo>
                    <a:pt x="299" y="158"/>
                  </a:lnTo>
                  <a:lnTo>
                    <a:pt x="289" y="166"/>
                  </a:lnTo>
                  <a:lnTo>
                    <a:pt x="279" y="176"/>
                  </a:lnTo>
                  <a:lnTo>
                    <a:pt x="269" y="184"/>
                  </a:lnTo>
                  <a:lnTo>
                    <a:pt x="260" y="193"/>
                  </a:lnTo>
                  <a:lnTo>
                    <a:pt x="252" y="203"/>
                  </a:lnTo>
                  <a:lnTo>
                    <a:pt x="243" y="213"/>
                  </a:lnTo>
                  <a:lnTo>
                    <a:pt x="233" y="221"/>
                  </a:lnTo>
                  <a:lnTo>
                    <a:pt x="225" y="231"/>
                  </a:lnTo>
                  <a:lnTo>
                    <a:pt x="217" y="241"/>
                  </a:lnTo>
                  <a:lnTo>
                    <a:pt x="208" y="252"/>
                  </a:lnTo>
                  <a:lnTo>
                    <a:pt x="198" y="262"/>
                  </a:lnTo>
                  <a:lnTo>
                    <a:pt x="191" y="272"/>
                  </a:lnTo>
                  <a:lnTo>
                    <a:pt x="183" y="282"/>
                  </a:lnTo>
                  <a:lnTo>
                    <a:pt x="176" y="293"/>
                  </a:lnTo>
                  <a:lnTo>
                    <a:pt x="168" y="304"/>
                  </a:lnTo>
                  <a:lnTo>
                    <a:pt x="161" y="315"/>
                  </a:lnTo>
                  <a:lnTo>
                    <a:pt x="153" y="327"/>
                  </a:lnTo>
                  <a:lnTo>
                    <a:pt x="146" y="339"/>
                  </a:lnTo>
                  <a:lnTo>
                    <a:pt x="138" y="349"/>
                  </a:lnTo>
                  <a:lnTo>
                    <a:pt x="131" y="362"/>
                  </a:lnTo>
                  <a:lnTo>
                    <a:pt x="124" y="374"/>
                  </a:lnTo>
                  <a:lnTo>
                    <a:pt x="119" y="387"/>
                  </a:lnTo>
                  <a:lnTo>
                    <a:pt x="111" y="397"/>
                  </a:lnTo>
                  <a:lnTo>
                    <a:pt x="104" y="411"/>
                  </a:lnTo>
                  <a:lnTo>
                    <a:pt x="97" y="421"/>
                  </a:lnTo>
                  <a:lnTo>
                    <a:pt x="92" y="434"/>
                  </a:lnTo>
                  <a:lnTo>
                    <a:pt x="86" y="446"/>
                  </a:lnTo>
                  <a:lnTo>
                    <a:pt x="81" y="460"/>
                  </a:lnTo>
                  <a:lnTo>
                    <a:pt x="76" y="471"/>
                  </a:lnTo>
                  <a:lnTo>
                    <a:pt x="71" y="486"/>
                  </a:lnTo>
                  <a:lnTo>
                    <a:pt x="66" y="498"/>
                  </a:lnTo>
                  <a:lnTo>
                    <a:pt x="61" y="512"/>
                  </a:lnTo>
                  <a:lnTo>
                    <a:pt x="56" y="525"/>
                  </a:lnTo>
                  <a:lnTo>
                    <a:pt x="51" y="538"/>
                  </a:lnTo>
                  <a:lnTo>
                    <a:pt x="45" y="552"/>
                  </a:lnTo>
                  <a:lnTo>
                    <a:pt x="42" y="565"/>
                  </a:lnTo>
                  <a:lnTo>
                    <a:pt x="39" y="580"/>
                  </a:lnTo>
                  <a:lnTo>
                    <a:pt x="35" y="595"/>
                  </a:lnTo>
                  <a:lnTo>
                    <a:pt x="30" y="609"/>
                  </a:lnTo>
                  <a:lnTo>
                    <a:pt x="27" y="622"/>
                  </a:lnTo>
                  <a:lnTo>
                    <a:pt x="24" y="636"/>
                  </a:lnTo>
                  <a:lnTo>
                    <a:pt x="20" y="651"/>
                  </a:lnTo>
                  <a:lnTo>
                    <a:pt x="17" y="664"/>
                  </a:lnTo>
                  <a:lnTo>
                    <a:pt x="15" y="679"/>
                  </a:lnTo>
                  <a:lnTo>
                    <a:pt x="12" y="694"/>
                  </a:lnTo>
                  <a:lnTo>
                    <a:pt x="10" y="709"/>
                  </a:lnTo>
                  <a:lnTo>
                    <a:pt x="7" y="725"/>
                  </a:lnTo>
                  <a:lnTo>
                    <a:pt x="5" y="740"/>
                  </a:lnTo>
                  <a:lnTo>
                    <a:pt x="4" y="755"/>
                  </a:lnTo>
                  <a:lnTo>
                    <a:pt x="4" y="770"/>
                  </a:lnTo>
                  <a:lnTo>
                    <a:pt x="2" y="785"/>
                  </a:lnTo>
                  <a:lnTo>
                    <a:pt x="2" y="800"/>
                  </a:lnTo>
                  <a:lnTo>
                    <a:pt x="2" y="815"/>
                  </a:lnTo>
                  <a:lnTo>
                    <a:pt x="2" y="832"/>
                  </a:lnTo>
                  <a:lnTo>
                    <a:pt x="2" y="834"/>
                  </a:lnTo>
                  <a:lnTo>
                    <a:pt x="0" y="834"/>
                  </a:lnTo>
                  <a:lnTo>
                    <a:pt x="2" y="835"/>
                  </a:lnTo>
                  <a:lnTo>
                    <a:pt x="0" y="850"/>
                  </a:lnTo>
                  <a:lnTo>
                    <a:pt x="0" y="865"/>
                  </a:lnTo>
                  <a:lnTo>
                    <a:pt x="0" y="886"/>
                  </a:lnTo>
                  <a:lnTo>
                    <a:pt x="0" y="909"/>
                  </a:lnTo>
                  <a:lnTo>
                    <a:pt x="0" y="929"/>
                  </a:lnTo>
                  <a:lnTo>
                    <a:pt x="4" y="953"/>
                  </a:lnTo>
                  <a:lnTo>
                    <a:pt x="4" y="973"/>
                  </a:lnTo>
                  <a:lnTo>
                    <a:pt x="7" y="995"/>
                  </a:lnTo>
                  <a:lnTo>
                    <a:pt x="9" y="1016"/>
                  </a:lnTo>
                  <a:lnTo>
                    <a:pt x="14" y="1038"/>
                  </a:lnTo>
                  <a:lnTo>
                    <a:pt x="17" y="1058"/>
                  </a:lnTo>
                  <a:lnTo>
                    <a:pt x="20" y="1079"/>
                  </a:lnTo>
                  <a:lnTo>
                    <a:pt x="25" y="1099"/>
                  </a:lnTo>
                  <a:lnTo>
                    <a:pt x="30" y="1120"/>
                  </a:lnTo>
                  <a:lnTo>
                    <a:pt x="35" y="1141"/>
                  </a:lnTo>
                  <a:lnTo>
                    <a:pt x="40" y="1161"/>
                  </a:lnTo>
                  <a:lnTo>
                    <a:pt x="47" y="1181"/>
                  </a:lnTo>
                  <a:lnTo>
                    <a:pt x="56" y="1201"/>
                  </a:lnTo>
                  <a:lnTo>
                    <a:pt x="61" y="1219"/>
                  </a:lnTo>
                  <a:lnTo>
                    <a:pt x="69" y="1238"/>
                  </a:lnTo>
                  <a:lnTo>
                    <a:pt x="76" y="1256"/>
                  </a:lnTo>
                  <a:lnTo>
                    <a:pt x="86" y="1276"/>
                  </a:lnTo>
                  <a:lnTo>
                    <a:pt x="92" y="1293"/>
                  </a:lnTo>
                  <a:lnTo>
                    <a:pt x="101" y="1312"/>
                  </a:lnTo>
                  <a:lnTo>
                    <a:pt x="111" y="1328"/>
                  </a:lnTo>
                  <a:lnTo>
                    <a:pt x="121" y="1347"/>
                  </a:lnTo>
                  <a:lnTo>
                    <a:pt x="131" y="1364"/>
                  </a:lnTo>
                  <a:lnTo>
                    <a:pt x="141" y="1380"/>
                  </a:lnTo>
                  <a:lnTo>
                    <a:pt x="151" y="1397"/>
                  </a:lnTo>
                  <a:lnTo>
                    <a:pt x="163" y="1414"/>
                  </a:lnTo>
                  <a:lnTo>
                    <a:pt x="173" y="1429"/>
                  </a:lnTo>
                  <a:lnTo>
                    <a:pt x="185" y="1444"/>
                  </a:lnTo>
                  <a:lnTo>
                    <a:pt x="196" y="1459"/>
                  </a:lnTo>
                  <a:lnTo>
                    <a:pt x="210" y="1476"/>
                  </a:lnTo>
                  <a:lnTo>
                    <a:pt x="220" y="1489"/>
                  </a:lnTo>
                  <a:lnTo>
                    <a:pt x="233" y="1503"/>
                  </a:lnTo>
                  <a:lnTo>
                    <a:pt x="245" y="1516"/>
                  </a:lnTo>
                  <a:lnTo>
                    <a:pt x="260" y="1531"/>
                  </a:lnTo>
                  <a:lnTo>
                    <a:pt x="272" y="1543"/>
                  </a:lnTo>
                  <a:lnTo>
                    <a:pt x="285" y="1557"/>
                  </a:lnTo>
                  <a:lnTo>
                    <a:pt x="300" y="1568"/>
                  </a:lnTo>
                  <a:lnTo>
                    <a:pt x="316" y="1582"/>
                  </a:lnTo>
                  <a:lnTo>
                    <a:pt x="329" y="1592"/>
                  </a:lnTo>
                  <a:lnTo>
                    <a:pt x="344" y="1604"/>
                  </a:lnTo>
                  <a:lnTo>
                    <a:pt x="359" y="1614"/>
                  </a:lnTo>
                  <a:lnTo>
                    <a:pt x="374" y="1625"/>
                  </a:lnTo>
                  <a:lnTo>
                    <a:pt x="389" y="1634"/>
                  </a:lnTo>
                  <a:lnTo>
                    <a:pt x="405" y="1644"/>
                  </a:lnTo>
                  <a:lnTo>
                    <a:pt x="421" y="1652"/>
                  </a:lnTo>
                  <a:lnTo>
                    <a:pt x="438" y="1662"/>
                  </a:lnTo>
                  <a:lnTo>
                    <a:pt x="453" y="1669"/>
                  </a:lnTo>
                  <a:lnTo>
                    <a:pt x="468" y="1676"/>
                  </a:lnTo>
                  <a:lnTo>
                    <a:pt x="485" y="1682"/>
                  </a:lnTo>
                  <a:lnTo>
                    <a:pt x="502" y="1691"/>
                  </a:lnTo>
                  <a:lnTo>
                    <a:pt x="519" y="1696"/>
                  </a:lnTo>
                  <a:lnTo>
                    <a:pt x="537" y="1701"/>
                  </a:lnTo>
                  <a:lnTo>
                    <a:pt x="554" y="1706"/>
                  </a:lnTo>
                  <a:lnTo>
                    <a:pt x="572" y="1713"/>
                  </a:lnTo>
                  <a:lnTo>
                    <a:pt x="589" y="1716"/>
                  </a:lnTo>
                  <a:lnTo>
                    <a:pt x="608" y="1719"/>
                  </a:lnTo>
                  <a:lnTo>
                    <a:pt x="624" y="1723"/>
                  </a:lnTo>
                  <a:lnTo>
                    <a:pt x="643" y="1726"/>
                  </a:lnTo>
                  <a:lnTo>
                    <a:pt x="661" y="1728"/>
                  </a:lnTo>
                  <a:lnTo>
                    <a:pt x="680" y="1729"/>
                  </a:lnTo>
                  <a:lnTo>
                    <a:pt x="698" y="1729"/>
                  </a:lnTo>
                  <a:lnTo>
                    <a:pt x="718" y="1731"/>
                  </a:lnTo>
                  <a:lnTo>
                    <a:pt x="735" y="1729"/>
                  </a:lnTo>
                  <a:lnTo>
                    <a:pt x="753" y="1729"/>
                  </a:lnTo>
                  <a:lnTo>
                    <a:pt x="770" y="1728"/>
                  </a:lnTo>
                  <a:lnTo>
                    <a:pt x="789" y="1726"/>
                  </a:lnTo>
                  <a:lnTo>
                    <a:pt x="805" y="1723"/>
                  </a:lnTo>
                  <a:lnTo>
                    <a:pt x="824" y="1719"/>
                  </a:lnTo>
                  <a:lnTo>
                    <a:pt x="842" y="1716"/>
                  </a:lnTo>
                  <a:lnTo>
                    <a:pt x="861" y="1713"/>
                  </a:lnTo>
                  <a:lnTo>
                    <a:pt x="876" y="1706"/>
                  </a:lnTo>
                  <a:lnTo>
                    <a:pt x="894" y="1701"/>
                  </a:lnTo>
                  <a:lnTo>
                    <a:pt x="910" y="1696"/>
                  </a:lnTo>
                  <a:lnTo>
                    <a:pt x="928" y="1691"/>
                  </a:lnTo>
                  <a:lnTo>
                    <a:pt x="943" y="1682"/>
                  </a:lnTo>
                  <a:lnTo>
                    <a:pt x="962" y="1676"/>
                  </a:lnTo>
                  <a:lnTo>
                    <a:pt x="977" y="1669"/>
                  </a:lnTo>
                  <a:lnTo>
                    <a:pt x="995" y="1662"/>
                  </a:lnTo>
                  <a:lnTo>
                    <a:pt x="1010" y="1652"/>
                  </a:lnTo>
                  <a:lnTo>
                    <a:pt x="1025" y="1644"/>
                  </a:lnTo>
                  <a:lnTo>
                    <a:pt x="1040" y="1634"/>
                  </a:lnTo>
                  <a:lnTo>
                    <a:pt x="1055" y="1625"/>
                  </a:lnTo>
                  <a:lnTo>
                    <a:pt x="1071" y="1614"/>
                  </a:lnTo>
                  <a:lnTo>
                    <a:pt x="1086" y="1604"/>
                  </a:lnTo>
                  <a:lnTo>
                    <a:pt x="1101" y="1592"/>
                  </a:lnTo>
                  <a:lnTo>
                    <a:pt x="1116" y="1582"/>
                  </a:lnTo>
                  <a:lnTo>
                    <a:pt x="1129" y="1568"/>
                  </a:lnTo>
                  <a:lnTo>
                    <a:pt x="1143" y="1557"/>
                  </a:lnTo>
                  <a:lnTo>
                    <a:pt x="1156" y="1543"/>
                  </a:lnTo>
                  <a:lnTo>
                    <a:pt x="1171" y="1531"/>
                  </a:lnTo>
                  <a:lnTo>
                    <a:pt x="1183" y="1516"/>
                  </a:lnTo>
                  <a:lnTo>
                    <a:pt x="1196" y="1503"/>
                  </a:lnTo>
                  <a:lnTo>
                    <a:pt x="1210" y="1489"/>
                  </a:lnTo>
                  <a:lnTo>
                    <a:pt x="1223" y="1476"/>
                  </a:lnTo>
                  <a:lnTo>
                    <a:pt x="1233" y="1459"/>
                  </a:lnTo>
                  <a:lnTo>
                    <a:pt x="1245" y="1444"/>
                  </a:lnTo>
                  <a:lnTo>
                    <a:pt x="1257" y="1429"/>
                  </a:lnTo>
                  <a:lnTo>
                    <a:pt x="1269" y="1414"/>
                  </a:lnTo>
                  <a:lnTo>
                    <a:pt x="1279" y="1397"/>
                  </a:lnTo>
                  <a:lnTo>
                    <a:pt x="1289" y="1380"/>
                  </a:lnTo>
                  <a:lnTo>
                    <a:pt x="1299" y="1364"/>
                  </a:lnTo>
                  <a:lnTo>
                    <a:pt x="1311" y="1347"/>
                  </a:lnTo>
                  <a:lnTo>
                    <a:pt x="1319" y="1328"/>
                  </a:lnTo>
                  <a:lnTo>
                    <a:pt x="1327" y="1312"/>
                  </a:lnTo>
                  <a:lnTo>
                    <a:pt x="1336" y="1293"/>
                  </a:lnTo>
                  <a:lnTo>
                    <a:pt x="1346" y="1276"/>
                  </a:lnTo>
                  <a:lnTo>
                    <a:pt x="1352" y="1256"/>
                  </a:lnTo>
                  <a:lnTo>
                    <a:pt x="1361" y="1238"/>
                  </a:lnTo>
                  <a:lnTo>
                    <a:pt x="1369" y="1219"/>
                  </a:lnTo>
                  <a:lnTo>
                    <a:pt x="1378" y="1201"/>
                  </a:lnTo>
                  <a:lnTo>
                    <a:pt x="1383" y="1181"/>
                  </a:lnTo>
                  <a:lnTo>
                    <a:pt x="1389" y="1161"/>
                  </a:lnTo>
                  <a:lnTo>
                    <a:pt x="1394" y="1141"/>
                  </a:lnTo>
                  <a:lnTo>
                    <a:pt x="1401" y="1120"/>
                  </a:lnTo>
                  <a:lnTo>
                    <a:pt x="1404" y="1099"/>
                  </a:lnTo>
                  <a:lnTo>
                    <a:pt x="1409" y="1079"/>
                  </a:lnTo>
                  <a:lnTo>
                    <a:pt x="1415" y="1058"/>
                  </a:lnTo>
                  <a:lnTo>
                    <a:pt x="1420" y="1038"/>
                  </a:lnTo>
                  <a:lnTo>
                    <a:pt x="1421" y="1016"/>
                  </a:lnTo>
                  <a:lnTo>
                    <a:pt x="1425" y="995"/>
                  </a:lnTo>
                  <a:lnTo>
                    <a:pt x="1426" y="973"/>
                  </a:lnTo>
                  <a:lnTo>
                    <a:pt x="1430" y="953"/>
                  </a:lnTo>
                  <a:lnTo>
                    <a:pt x="1431" y="929"/>
                  </a:lnTo>
                  <a:lnTo>
                    <a:pt x="1433" y="909"/>
                  </a:lnTo>
                  <a:lnTo>
                    <a:pt x="1433" y="886"/>
                  </a:lnTo>
                  <a:lnTo>
                    <a:pt x="1435" y="865"/>
                  </a:lnTo>
                  <a:lnTo>
                    <a:pt x="1433" y="842"/>
                  </a:lnTo>
                  <a:lnTo>
                    <a:pt x="1433" y="820"/>
                  </a:lnTo>
                  <a:lnTo>
                    <a:pt x="1431" y="797"/>
                  </a:lnTo>
                  <a:lnTo>
                    <a:pt x="1430" y="775"/>
                  </a:lnTo>
                  <a:lnTo>
                    <a:pt x="1426" y="753"/>
                  </a:lnTo>
                  <a:lnTo>
                    <a:pt x="1425" y="731"/>
                  </a:lnTo>
                  <a:lnTo>
                    <a:pt x="1421" y="709"/>
                  </a:lnTo>
                  <a:lnTo>
                    <a:pt x="1420" y="689"/>
                  </a:lnTo>
                  <a:lnTo>
                    <a:pt x="1415" y="668"/>
                  </a:lnTo>
                  <a:lnTo>
                    <a:pt x="1409" y="646"/>
                  </a:lnTo>
                  <a:lnTo>
                    <a:pt x="1404" y="626"/>
                  </a:lnTo>
                  <a:lnTo>
                    <a:pt x="1401" y="605"/>
                  </a:lnTo>
                  <a:lnTo>
                    <a:pt x="1394" y="585"/>
                  </a:lnTo>
                  <a:lnTo>
                    <a:pt x="1389" y="565"/>
                  </a:lnTo>
                  <a:lnTo>
                    <a:pt x="1383" y="545"/>
                  </a:lnTo>
                  <a:lnTo>
                    <a:pt x="1378" y="527"/>
                  </a:lnTo>
                  <a:lnTo>
                    <a:pt x="1369" y="507"/>
                  </a:lnTo>
                  <a:lnTo>
                    <a:pt x="1361" y="486"/>
                  </a:lnTo>
                  <a:lnTo>
                    <a:pt x="1352" y="468"/>
                  </a:lnTo>
                  <a:lnTo>
                    <a:pt x="1346" y="449"/>
                  </a:lnTo>
                  <a:lnTo>
                    <a:pt x="1336" y="431"/>
                  </a:lnTo>
                  <a:lnTo>
                    <a:pt x="1327" y="414"/>
                  </a:lnTo>
                  <a:lnTo>
                    <a:pt x="1319" y="396"/>
                  </a:lnTo>
                  <a:lnTo>
                    <a:pt x="1311" y="379"/>
                  </a:lnTo>
                  <a:lnTo>
                    <a:pt x="1299" y="361"/>
                  </a:lnTo>
                  <a:lnTo>
                    <a:pt x="1289" y="344"/>
                  </a:lnTo>
                  <a:lnTo>
                    <a:pt x="1279" y="329"/>
                  </a:lnTo>
                  <a:lnTo>
                    <a:pt x="1269" y="314"/>
                  </a:lnTo>
                  <a:lnTo>
                    <a:pt x="1257" y="297"/>
                  </a:lnTo>
                  <a:lnTo>
                    <a:pt x="1245" y="282"/>
                  </a:lnTo>
                  <a:lnTo>
                    <a:pt x="1233" y="267"/>
                  </a:lnTo>
                  <a:lnTo>
                    <a:pt x="1223" y="253"/>
                  </a:lnTo>
                  <a:lnTo>
                    <a:pt x="1210" y="238"/>
                  </a:lnTo>
                  <a:lnTo>
                    <a:pt x="1196" y="223"/>
                  </a:lnTo>
                  <a:lnTo>
                    <a:pt x="1183" y="208"/>
                  </a:lnTo>
                  <a:lnTo>
                    <a:pt x="1171" y="196"/>
                  </a:lnTo>
                  <a:lnTo>
                    <a:pt x="1156" y="181"/>
                  </a:lnTo>
                  <a:lnTo>
                    <a:pt x="1143" y="169"/>
                  </a:lnTo>
                  <a:lnTo>
                    <a:pt x="1129" y="156"/>
                  </a:lnTo>
                  <a:lnTo>
                    <a:pt x="1116" y="146"/>
                  </a:lnTo>
                  <a:lnTo>
                    <a:pt x="1101" y="134"/>
                  </a:lnTo>
                  <a:lnTo>
                    <a:pt x="1086" y="122"/>
                  </a:lnTo>
                  <a:lnTo>
                    <a:pt x="1071" y="112"/>
                  </a:lnTo>
                  <a:lnTo>
                    <a:pt x="1055" y="102"/>
                  </a:lnTo>
                  <a:lnTo>
                    <a:pt x="1040" y="92"/>
                  </a:lnTo>
                  <a:lnTo>
                    <a:pt x="1025" y="82"/>
                  </a:lnTo>
                  <a:lnTo>
                    <a:pt x="1010" y="74"/>
                  </a:lnTo>
                  <a:lnTo>
                    <a:pt x="995" y="67"/>
                  </a:lnTo>
                  <a:lnTo>
                    <a:pt x="977" y="57"/>
                  </a:lnTo>
                  <a:lnTo>
                    <a:pt x="962" y="50"/>
                  </a:lnTo>
                  <a:lnTo>
                    <a:pt x="943" y="42"/>
                  </a:lnTo>
                  <a:lnTo>
                    <a:pt x="928" y="37"/>
                  </a:lnTo>
                  <a:lnTo>
                    <a:pt x="910" y="30"/>
                  </a:lnTo>
                  <a:lnTo>
                    <a:pt x="894" y="25"/>
                  </a:lnTo>
                  <a:lnTo>
                    <a:pt x="876" y="20"/>
                  </a:lnTo>
                  <a:lnTo>
                    <a:pt x="861" y="17"/>
                  </a:lnTo>
                  <a:lnTo>
                    <a:pt x="842" y="12"/>
                  </a:lnTo>
                  <a:lnTo>
                    <a:pt x="824" y="8"/>
                  </a:lnTo>
                  <a:lnTo>
                    <a:pt x="805" y="5"/>
                  </a:lnTo>
                  <a:lnTo>
                    <a:pt x="789" y="3"/>
                  </a:lnTo>
                  <a:lnTo>
                    <a:pt x="770" y="0"/>
                  </a:lnTo>
                  <a:lnTo>
                    <a:pt x="753" y="0"/>
                  </a:lnTo>
                  <a:lnTo>
                    <a:pt x="735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8" name="Freeform 150"/>
            <p:cNvSpPr>
              <a:spLocks/>
            </p:cNvSpPr>
            <p:nvPr/>
          </p:nvSpPr>
          <p:spPr bwMode="auto">
            <a:xfrm>
              <a:off x="2232" y="2667"/>
              <a:ext cx="300" cy="485"/>
            </a:xfrm>
            <a:custGeom>
              <a:avLst/>
              <a:gdLst>
                <a:gd name="T0" fmla="*/ 70 w 601"/>
                <a:gd name="T1" fmla="*/ 59 h 971"/>
                <a:gd name="T2" fmla="*/ 71 w 601"/>
                <a:gd name="T3" fmla="*/ 58 h 971"/>
                <a:gd name="T4" fmla="*/ 70 w 601"/>
                <a:gd name="T5" fmla="*/ 56 h 971"/>
                <a:gd name="T6" fmla="*/ 0 w 601"/>
                <a:gd name="T7" fmla="*/ 53 h 971"/>
                <a:gd name="T8" fmla="*/ 0 w 601"/>
                <a:gd name="T9" fmla="*/ 49 h 971"/>
                <a:gd name="T10" fmla="*/ 0 w 601"/>
                <a:gd name="T11" fmla="*/ 45 h 971"/>
                <a:gd name="T12" fmla="*/ 0 w 601"/>
                <a:gd name="T13" fmla="*/ 41 h 971"/>
                <a:gd name="T14" fmla="*/ 1 w 601"/>
                <a:gd name="T15" fmla="*/ 38 h 971"/>
                <a:gd name="T16" fmla="*/ 2 w 601"/>
                <a:gd name="T17" fmla="*/ 34 h 971"/>
                <a:gd name="T18" fmla="*/ 2 w 601"/>
                <a:gd name="T19" fmla="*/ 30 h 971"/>
                <a:gd name="T20" fmla="*/ 4 w 601"/>
                <a:gd name="T21" fmla="*/ 27 h 971"/>
                <a:gd name="T22" fmla="*/ 5 w 601"/>
                <a:gd name="T23" fmla="*/ 23 h 971"/>
                <a:gd name="T24" fmla="*/ 6 w 601"/>
                <a:gd name="T25" fmla="*/ 20 h 971"/>
                <a:gd name="T26" fmla="*/ 7 w 601"/>
                <a:gd name="T27" fmla="*/ 17 h 971"/>
                <a:gd name="T28" fmla="*/ 8 w 601"/>
                <a:gd name="T29" fmla="*/ 13 h 971"/>
                <a:gd name="T30" fmla="*/ 10 w 601"/>
                <a:gd name="T31" fmla="*/ 10 h 971"/>
                <a:gd name="T32" fmla="*/ 11 w 601"/>
                <a:gd name="T33" fmla="*/ 7 h 971"/>
                <a:gd name="T34" fmla="*/ 13 w 601"/>
                <a:gd name="T35" fmla="*/ 4 h 971"/>
                <a:gd name="T36" fmla="*/ 14 w 601"/>
                <a:gd name="T37" fmla="*/ 1 h 971"/>
                <a:gd name="T38" fmla="*/ 71 w 601"/>
                <a:gd name="T39" fmla="*/ 49 h 971"/>
                <a:gd name="T40" fmla="*/ 73 w 601"/>
                <a:gd name="T41" fmla="*/ 49 h 971"/>
                <a:gd name="T42" fmla="*/ 72 w 601"/>
                <a:gd name="T43" fmla="*/ 53 h 971"/>
                <a:gd name="T44" fmla="*/ 71 w 601"/>
                <a:gd name="T45" fmla="*/ 55 h 971"/>
                <a:gd name="T46" fmla="*/ 71 w 601"/>
                <a:gd name="T47" fmla="*/ 58 h 971"/>
                <a:gd name="T48" fmla="*/ 71 w 601"/>
                <a:gd name="T49" fmla="*/ 61 h 971"/>
                <a:gd name="T50" fmla="*/ 72 w 601"/>
                <a:gd name="T51" fmla="*/ 63 h 971"/>
                <a:gd name="T52" fmla="*/ 73 w 601"/>
                <a:gd name="T53" fmla="*/ 66 h 971"/>
                <a:gd name="T54" fmla="*/ 75 w 601"/>
                <a:gd name="T55" fmla="*/ 69 h 971"/>
                <a:gd name="T56" fmla="*/ 15 w 601"/>
                <a:gd name="T57" fmla="*/ 121 h 971"/>
                <a:gd name="T58" fmla="*/ 14 w 601"/>
                <a:gd name="T59" fmla="*/ 119 h 971"/>
                <a:gd name="T60" fmla="*/ 13 w 601"/>
                <a:gd name="T61" fmla="*/ 116 h 971"/>
                <a:gd name="T62" fmla="*/ 11 w 601"/>
                <a:gd name="T63" fmla="*/ 112 h 971"/>
                <a:gd name="T64" fmla="*/ 9 w 601"/>
                <a:gd name="T65" fmla="*/ 109 h 971"/>
                <a:gd name="T66" fmla="*/ 8 w 601"/>
                <a:gd name="T67" fmla="*/ 105 h 971"/>
                <a:gd name="T68" fmla="*/ 6 w 601"/>
                <a:gd name="T69" fmla="*/ 102 h 971"/>
                <a:gd name="T70" fmla="*/ 5 w 601"/>
                <a:gd name="T71" fmla="*/ 98 h 971"/>
                <a:gd name="T72" fmla="*/ 4 w 601"/>
                <a:gd name="T73" fmla="*/ 94 h 971"/>
                <a:gd name="T74" fmla="*/ 3 w 601"/>
                <a:gd name="T75" fmla="*/ 90 h 971"/>
                <a:gd name="T76" fmla="*/ 2 w 601"/>
                <a:gd name="T77" fmla="*/ 87 h 971"/>
                <a:gd name="T78" fmla="*/ 1 w 601"/>
                <a:gd name="T79" fmla="*/ 83 h 971"/>
                <a:gd name="T80" fmla="*/ 1 w 601"/>
                <a:gd name="T81" fmla="*/ 79 h 971"/>
                <a:gd name="T82" fmla="*/ 0 w 601"/>
                <a:gd name="T83" fmla="*/ 75 h 971"/>
                <a:gd name="T84" fmla="*/ 0 w 601"/>
                <a:gd name="T85" fmla="*/ 70 h 971"/>
                <a:gd name="T86" fmla="*/ 0 w 601"/>
                <a:gd name="T87" fmla="*/ 66 h 971"/>
                <a:gd name="T88" fmla="*/ 0 w 601"/>
                <a:gd name="T89" fmla="*/ 62 h 971"/>
                <a:gd name="T90" fmla="*/ 0 w 601"/>
                <a:gd name="T91" fmla="*/ 59 h 9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1" h="971">
                  <a:moveTo>
                    <a:pt x="0" y="464"/>
                  </a:moveTo>
                  <a:lnTo>
                    <a:pt x="560" y="476"/>
                  </a:lnTo>
                  <a:lnTo>
                    <a:pt x="567" y="473"/>
                  </a:lnTo>
                  <a:lnTo>
                    <a:pt x="570" y="464"/>
                  </a:lnTo>
                  <a:lnTo>
                    <a:pt x="567" y="456"/>
                  </a:lnTo>
                  <a:lnTo>
                    <a:pt x="560" y="454"/>
                  </a:lnTo>
                  <a:lnTo>
                    <a:pt x="0" y="443"/>
                  </a:lnTo>
                  <a:lnTo>
                    <a:pt x="0" y="426"/>
                  </a:lnTo>
                  <a:lnTo>
                    <a:pt x="0" y="411"/>
                  </a:lnTo>
                  <a:lnTo>
                    <a:pt x="2" y="396"/>
                  </a:lnTo>
                  <a:lnTo>
                    <a:pt x="3" y="380"/>
                  </a:lnTo>
                  <a:lnTo>
                    <a:pt x="3" y="365"/>
                  </a:lnTo>
                  <a:lnTo>
                    <a:pt x="5" y="350"/>
                  </a:lnTo>
                  <a:lnTo>
                    <a:pt x="7" y="335"/>
                  </a:lnTo>
                  <a:lnTo>
                    <a:pt x="10" y="322"/>
                  </a:lnTo>
                  <a:lnTo>
                    <a:pt x="12" y="307"/>
                  </a:lnTo>
                  <a:lnTo>
                    <a:pt x="15" y="292"/>
                  </a:lnTo>
                  <a:lnTo>
                    <a:pt x="17" y="276"/>
                  </a:lnTo>
                  <a:lnTo>
                    <a:pt x="20" y="261"/>
                  </a:lnTo>
                  <a:lnTo>
                    <a:pt x="23" y="246"/>
                  </a:lnTo>
                  <a:lnTo>
                    <a:pt x="27" y="233"/>
                  </a:lnTo>
                  <a:lnTo>
                    <a:pt x="32" y="219"/>
                  </a:lnTo>
                  <a:lnTo>
                    <a:pt x="37" y="206"/>
                  </a:lnTo>
                  <a:lnTo>
                    <a:pt x="40" y="191"/>
                  </a:lnTo>
                  <a:lnTo>
                    <a:pt x="44" y="178"/>
                  </a:lnTo>
                  <a:lnTo>
                    <a:pt x="49" y="164"/>
                  </a:lnTo>
                  <a:lnTo>
                    <a:pt x="54" y="151"/>
                  </a:lnTo>
                  <a:lnTo>
                    <a:pt x="59" y="136"/>
                  </a:lnTo>
                  <a:lnTo>
                    <a:pt x="64" y="124"/>
                  </a:lnTo>
                  <a:lnTo>
                    <a:pt x="69" y="110"/>
                  </a:lnTo>
                  <a:lnTo>
                    <a:pt x="75" y="99"/>
                  </a:lnTo>
                  <a:lnTo>
                    <a:pt x="81" y="84"/>
                  </a:lnTo>
                  <a:lnTo>
                    <a:pt x="86" y="72"/>
                  </a:lnTo>
                  <a:lnTo>
                    <a:pt x="92" y="58"/>
                  </a:lnTo>
                  <a:lnTo>
                    <a:pt x="99" y="47"/>
                  </a:lnTo>
                  <a:lnTo>
                    <a:pt x="104" y="33"/>
                  </a:lnTo>
                  <a:lnTo>
                    <a:pt x="111" y="23"/>
                  </a:lnTo>
                  <a:lnTo>
                    <a:pt x="117" y="10"/>
                  </a:lnTo>
                  <a:lnTo>
                    <a:pt x="126" y="0"/>
                  </a:lnTo>
                  <a:lnTo>
                    <a:pt x="575" y="394"/>
                  </a:lnTo>
                  <a:lnTo>
                    <a:pt x="582" y="396"/>
                  </a:lnTo>
                  <a:lnTo>
                    <a:pt x="591" y="394"/>
                  </a:lnTo>
                  <a:lnTo>
                    <a:pt x="582" y="409"/>
                  </a:lnTo>
                  <a:lnTo>
                    <a:pt x="579" y="427"/>
                  </a:lnTo>
                  <a:lnTo>
                    <a:pt x="575" y="436"/>
                  </a:lnTo>
                  <a:lnTo>
                    <a:pt x="575" y="444"/>
                  </a:lnTo>
                  <a:lnTo>
                    <a:pt x="575" y="454"/>
                  </a:lnTo>
                  <a:lnTo>
                    <a:pt x="575" y="464"/>
                  </a:lnTo>
                  <a:lnTo>
                    <a:pt x="575" y="476"/>
                  </a:lnTo>
                  <a:lnTo>
                    <a:pt x="575" y="488"/>
                  </a:lnTo>
                  <a:lnTo>
                    <a:pt x="577" y="500"/>
                  </a:lnTo>
                  <a:lnTo>
                    <a:pt x="582" y="511"/>
                  </a:lnTo>
                  <a:lnTo>
                    <a:pt x="584" y="521"/>
                  </a:lnTo>
                  <a:lnTo>
                    <a:pt x="589" y="533"/>
                  </a:lnTo>
                  <a:lnTo>
                    <a:pt x="594" y="543"/>
                  </a:lnTo>
                  <a:lnTo>
                    <a:pt x="601" y="553"/>
                  </a:lnTo>
                  <a:lnTo>
                    <a:pt x="127" y="971"/>
                  </a:lnTo>
                  <a:lnTo>
                    <a:pt x="119" y="956"/>
                  </a:lnTo>
                  <a:lnTo>
                    <a:pt x="112" y="942"/>
                  </a:lnTo>
                  <a:lnTo>
                    <a:pt x="104" y="929"/>
                  </a:lnTo>
                  <a:lnTo>
                    <a:pt x="97" y="916"/>
                  </a:lnTo>
                  <a:lnTo>
                    <a:pt x="91" y="902"/>
                  </a:lnTo>
                  <a:lnTo>
                    <a:pt x="84" y="889"/>
                  </a:lnTo>
                  <a:lnTo>
                    <a:pt x="77" y="875"/>
                  </a:lnTo>
                  <a:lnTo>
                    <a:pt x="72" y="862"/>
                  </a:lnTo>
                  <a:lnTo>
                    <a:pt x="65" y="847"/>
                  </a:lnTo>
                  <a:lnTo>
                    <a:pt x="60" y="832"/>
                  </a:lnTo>
                  <a:lnTo>
                    <a:pt x="55" y="817"/>
                  </a:lnTo>
                  <a:lnTo>
                    <a:pt x="50" y="802"/>
                  </a:lnTo>
                  <a:lnTo>
                    <a:pt x="45" y="786"/>
                  </a:lnTo>
                  <a:lnTo>
                    <a:pt x="40" y="771"/>
                  </a:lnTo>
                  <a:lnTo>
                    <a:pt x="37" y="756"/>
                  </a:lnTo>
                  <a:lnTo>
                    <a:pt x="34" y="743"/>
                  </a:lnTo>
                  <a:lnTo>
                    <a:pt x="29" y="726"/>
                  </a:lnTo>
                  <a:lnTo>
                    <a:pt x="23" y="711"/>
                  </a:lnTo>
                  <a:lnTo>
                    <a:pt x="20" y="696"/>
                  </a:lnTo>
                  <a:lnTo>
                    <a:pt x="18" y="681"/>
                  </a:lnTo>
                  <a:lnTo>
                    <a:pt x="13" y="664"/>
                  </a:lnTo>
                  <a:lnTo>
                    <a:pt x="12" y="649"/>
                  </a:lnTo>
                  <a:lnTo>
                    <a:pt x="8" y="632"/>
                  </a:lnTo>
                  <a:lnTo>
                    <a:pt x="8" y="617"/>
                  </a:lnTo>
                  <a:lnTo>
                    <a:pt x="5" y="600"/>
                  </a:lnTo>
                  <a:lnTo>
                    <a:pt x="3" y="583"/>
                  </a:lnTo>
                  <a:lnTo>
                    <a:pt x="2" y="567"/>
                  </a:lnTo>
                  <a:lnTo>
                    <a:pt x="2" y="550"/>
                  </a:lnTo>
                  <a:lnTo>
                    <a:pt x="0" y="533"/>
                  </a:lnTo>
                  <a:lnTo>
                    <a:pt x="0" y="516"/>
                  </a:lnTo>
                  <a:lnTo>
                    <a:pt x="0" y="500"/>
                  </a:lnTo>
                  <a:lnTo>
                    <a:pt x="0" y="484"/>
                  </a:lnTo>
                  <a:lnTo>
                    <a:pt x="0" y="474"/>
                  </a:lnTo>
                  <a:lnTo>
                    <a:pt x="0" y="464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89" name="Freeform 151"/>
            <p:cNvSpPr>
              <a:spLocks/>
            </p:cNvSpPr>
            <p:nvPr/>
          </p:nvSpPr>
          <p:spPr bwMode="auto">
            <a:xfrm>
              <a:off x="2622" y="2905"/>
              <a:ext cx="305" cy="283"/>
            </a:xfrm>
            <a:custGeom>
              <a:avLst/>
              <a:gdLst>
                <a:gd name="T0" fmla="*/ 4 w 609"/>
                <a:gd name="T1" fmla="*/ 0 h 565"/>
                <a:gd name="T2" fmla="*/ 76 w 609"/>
                <a:gd name="T3" fmla="*/ 9 h 565"/>
                <a:gd name="T4" fmla="*/ 76 w 609"/>
                <a:gd name="T5" fmla="*/ 9 h 565"/>
                <a:gd name="T6" fmla="*/ 77 w 609"/>
                <a:gd name="T7" fmla="*/ 9 h 565"/>
                <a:gd name="T8" fmla="*/ 76 w 609"/>
                <a:gd name="T9" fmla="*/ 11 h 565"/>
                <a:gd name="T10" fmla="*/ 76 w 609"/>
                <a:gd name="T11" fmla="*/ 13 h 565"/>
                <a:gd name="T12" fmla="*/ 76 w 609"/>
                <a:gd name="T13" fmla="*/ 15 h 565"/>
                <a:gd name="T14" fmla="*/ 76 w 609"/>
                <a:gd name="T15" fmla="*/ 17 h 565"/>
                <a:gd name="T16" fmla="*/ 75 w 609"/>
                <a:gd name="T17" fmla="*/ 19 h 565"/>
                <a:gd name="T18" fmla="*/ 75 w 609"/>
                <a:gd name="T19" fmla="*/ 22 h 565"/>
                <a:gd name="T20" fmla="*/ 74 w 609"/>
                <a:gd name="T21" fmla="*/ 24 h 565"/>
                <a:gd name="T22" fmla="*/ 74 w 609"/>
                <a:gd name="T23" fmla="*/ 26 h 565"/>
                <a:gd name="T24" fmla="*/ 74 w 609"/>
                <a:gd name="T25" fmla="*/ 28 h 565"/>
                <a:gd name="T26" fmla="*/ 73 w 609"/>
                <a:gd name="T27" fmla="*/ 30 h 565"/>
                <a:gd name="T28" fmla="*/ 73 w 609"/>
                <a:gd name="T29" fmla="*/ 32 h 565"/>
                <a:gd name="T30" fmla="*/ 72 w 609"/>
                <a:gd name="T31" fmla="*/ 34 h 565"/>
                <a:gd name="T32" fmla="*/ 72 w 609"/>
                <a:gd name="T33" fmla="*/ 36 h 565"/>
                <a:gd name="T34" fmla="*/ 71 w 609"/>
                <a:gd name="T35" fmla="*/ 38 h 565"/>
                <a:gd name="T36" fmla="*/ 71 w 609"/>
                <a:gd name="T37" fmla="*/ 40 h 565"/>
                <a:gd name="T38" fmla="*/ 70 w 609"/>
                <a:gd name="T39" fmla="*/ 42 h 565"/>
                <a:gd name="T40" fmla="*/ 69 w 609"/>
                <a:gd name="T41" fmla="*/ 44 h 565"/>
                <a:gd name="T42" fmla="*/ 68 w 609"/>
                <a:gd name="T43" fmla="*/ 46 h 565"/>
                <a:gd name="T44" fmla="*/ 67 w 609"/>
                <a:gd name="T45" fmla="*/ 48 h 565"/>
                <a:gd name="T46" fmla="*/ 67 w 609"/>
                <a:gd name="T47" fmla="*/ 50 h 565"/>
                <a:gd name="T48" fmla="*/ 66 w 609"/>
                <a:gd name="T49" fmla="*/ 52 h 565"/>
                <a:gd name="T50" fmla="*/ 65 w 609"/>
                <a:gd name="T51" fmla="*/ 53 h 565"/>
                <a:gd name="T52" fmla="*/ 64 w 609"/>
                <a:gd name="T53" fmla="*/ 55 h 565"/>
                <a:gd name="T54" fmla="*/ 63 w 609"/>
                <a:gd name="T55" fmla="*/ 57 h 565"/>
                <a:gd name="T56" fmla="*/ 62 w 609"/>
                <a:gd name="T57" fmla="*/ 59 h 565"/>
                <a:gd name="T58" fmla="*/ 61 w 609"/>
                <a:gd name="T59" fmla="*/ 61 h 565"/>
                <a:gd name="T60" fmla="*/ 60 w 609"/>
                <a:gd name="T61" fmla="*/ 62 h 565"/>
                <a:gd name="T62" fmla="*/ 59 w 609"/>
                <a:gd name="T63" fmla="*/ 64 h 565"/>
                <a:gd name="T64" fmla="*/ 58 w 609"/>
                <a:gd name="T65" fmla="*/ 66 h 565"/>
                <a:gd name="T66" fmla="*/ 57 w 609"/>
                <a:gd name="T67" fmla="*/ 68 h 565"/>
                <a:gd name="T68" fmla="*/ 56 w 609"/>
                <a:gd name="T69" fmla="*/ 69 h 565"/>
                <a:gd name="T70" fmla="*/ 55 w 609"/>
                <a:gd name="T71" fmla="*/ 71 h 565"/>
                <a:gd name="T72" fmla="*/ 55 w 609"/>
                <a:gd name="T73" fmla="*/ 71 h 565"/>
                <a:gd name="T74" fmla="*/ 55 w 609"/>
                <a:gd name="T75" fmla="*/ 71 h 565"/>
                <a:gd name="T76" fmla="*/ 0 w 609"/>
                <a:gd name="T77" fmla="*/ 11 h 565"/>
                <a:gd name="T78" fmla="*/ 0 w 609"/>
                <a:gd name="T79" fmla="*/ 11 h 565"/>
                <a:gd name="T80" fmla="*/ 0 w 609"/>
                <a:gd name="T81" fmla="*/ 11 h 565"/>
                <a:gd name="T82" fmla="*/ 1 w 609"/>
                <a:gd name="T83" fmla="*/ 9 h 565"/>
                <a:gd name="T84" fmla="*/ 2 w 609"/>
                <a:gd name="T85" fmla="*/ 8 h 565"/>
                <a:gd name="T86" fmla="*/ 2 w 609"/>
                <a:gd name="T87" fmla="*/ 7 h 565"/>
                <a:gd name="T88" fmla="*/ 3 w 609"/>
                <a:gd name="T89" fmla="*/ 6 h 565"/>
                <a:gd name="T90" fmla="*/ 3 w 609"/>
                <a:gd name="T91" fmla="*/ 4 h 565"/>
                <a:gd name="T92" fmla="*/ 3 w 609"/>
                <a:gd name="T93" fmla="*/ 3 h 565"/>
                <a:gd name="T94" fmla="*/ 3 w 609"/>
                <a:gd name="T95" fmla="*/ 2 h 565"/>
                <a:gd name="T96" fmla="*/ 4 w 609"/>
                <a:gd name="T97" fmla="*/ 0 h 5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09" h="565">
                  <a:moveTo>
                    <a:pt x="25" y="0"/>
                  </a:moveTo>
                  <a:lnTo>
                    <a:pt x="607" y="67"/>
                  </a:lnTo>
                  <a:lnTo>
                    <a:pt x="607" y="66"/>
                  </a:lnTo>
                  <a:lnTo>
                    <a:pt x="609" y="66"/>
                  </a:lnTo>
                  <a:lnTo>
                    <a:pt x="606" y="82"/>
                  </a:lnTo>
                  <a:lnTo>
                    <a:pt x="606" y="99"/>
                  </a:lnTo>
                  <a:lnTo>
                    <a:pt x="602" y="116"/>
                  </a:lnTo>
                  <a:lnTo>
                    <a:pt x="602" y="134"/>
                  </a:lnTo>
                  <a:lnTo>
                    <a:pt x="599" y="151"/>
                  </a:lnTo>
                  <a:lnTo>
                    <a:pt x="596" y="170"/>
                  </a:lnTo>
                  <a:lnTo>
                    <a:pt x="592" y="186"/>
                  </a:lnTo>
                  <a:lnTo>
                    <a:pt x="591" y="205"/>
                  </a:lnTo>
                  <a:lnTo>
                    <a:pt x="586" y="220"/>
                  </a:lnTo>
                  <a:lnTo>
                    <a:pt x="582" y="237"/>
                  </a:lnTo>
                  <a:lnTo>
                    <a:pt x="579" y="253"/>
                  </a:lnTo>
                  <a:lnTo>
                    <a:pt x="576" y="270"/>
                  </a:lnTo>
                  <a:lnTo>
                    <a:pt x="571" y="285"/>
                  </a:lnTo>
                  <a:lnTo>
                    <a:pt x="566" y="302"/>
                  </a:lnTo>
                  <a:lnTo>
                    <a:pt x="561" y="319"/>
                  </a:lnTo>
                  <a:lnTo>
                    <a:pt x="555" y="336"/>
                  </a:lnTo>
                  <a:lnTo>
                    <a:pt x="549" y="351"/>
                  </a:lnTo>
                  <a:lnTo>
                    <a:pt x="542" y="366"/>
                  </a:lnTo>
                  <a:lnTo>
                    <a:pt x="535" y="381"/>
                  </a:lnTo>
                  <a:lnTo>
                    <a:pt x="530" y="396"/>
                  </a:lnTo>
                  <a:lnTo>
                    <a:pt x="524" y="409"/>
                  </a:lnTo>
                  <a:lnTo>
                    <a:pt x="517" y="424"/>
                  </a:lnTo>
                  <a:lnTo>
                    <a:pt x="510" y="440"/>
                  </a:lnTo>
                  <a:lnTo>
                    <a:pt x="503" y="455"/>
                  </a:lnTo>
                  <a:lnTo>
                    <a:pt x="495" y="468"/>
                  </a:lnTo>
                  <a:lnTo>
                    <a:pt x="487" y="481"/>
                  </a:lnTo>
                  <a:lnTo>
                    <a:pt x="478" y="495"/>
                  </a:lnTo>
                  <a:lnTo>
                    <a:pt x="472" y="510"/>
                  </a:lnTo>
                  <a:lnTo>
                    <a:pt x="462" y="523"/>
                  </a:lnTo>
                  <a:lnTo>
                    <a:pt x="455" y="537"/>
                  </a:lnTo>
                  <a:lnTo>
                    <a:pt x="445" y="550"/>
                  </a:lnTo>
                  <a:lnTo>
                    <a:pt x="438" y="565"/>
                  </a:lnTo>
                  <a:lnTo>
                    <a:pt x="438" y="564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3" y="71"/>
                  </a:lnTo>
                  <a:lnTo>
                    <a:pt x="9" y="62"/>
                  </a:lnTo>
                  <a:lnTo>
                    <a:pt x="12" y="52"/>
                  </a:lnTo>
                  <a:lnTo>
                    <a:pt x="17" y="44"/>
                  </a:lnTo>
                  <a:lnTo>
                    <a:pt x="19" y="32"/>
                  </a:lnTo>
                  <a:lnTo>
                    <a:pt x="20" y="22"/>
                  </a:lnTo>
                  <a:lnTo>
                    <a:pt x="22" y="1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0" name="Freeform 152"/>
            <p:cNvSpPr>
              <a:spLocks/>
            </p:cNvSpPr>
            <p:nvPr/>
          </p:nvSpPr>
          <p:spPr bwMode="auto">
            <a:xfrm>
              <a:off x="2531" y="2838"/>
              <a:ext cx="94" cy="123"/>
            </a:xfrm>
            <a:custGeom>
              <a:avLst/>
              <a:gdLst>
                <a:gd name="T0" fmla="*/ 11 w 188"/>
                <a:gd name="T1" fmla="*/ 31 h 246"/>
                <a:gd name="T2" fmla="*/ 9 w 188"/>
                <a:gd name="T3" fmla="*/ 30 h 246"/>
                <a:gd name="T4" fmla="*/ 6 w 188"/>
                <a:gd name="T5" fmla="*/ 29 h 246"/>
                <a:gd name="T6" fmla="*/ 4 w 188"/>
                <a:gd name="T7" fmla="*/ 26 h 246"/>
                <a:gd name="T8" fmla="*/ 3 w 188"/>
                <a:gd name="T9" fmla="*/ 26 h 246"/>
                <a:gd name="T10" fmla="*/ 3 w 188"/>
                <a:gd name="T11" fmla="*/ 24 h 246"/>
                <a:gd name="T12" fmla="*/ 1 w 188"/>
                <a:gd name="T13" fmla="*/ 22 h 246"/>
                <a:gd name="T14" fmla="*/ 1 w 188"/>
                <a:gd name="T15" fmla="*/ 20 h 246"/>
                <a:gd name="T16" fmla="*/ 0 w 188"/>
                <a:gd name="T17" fmla="*/ 17 h 246"/>
                <a:gd name="T18" fmla="*/ 0 w 188"/>
                <a:gd name="T19" fmla="*/ 14 h 246"/>
                <a:gd name="T20" fmla="*/ 1 w 188"/>
                <a:gd name="T21" fmla="*/ 11 h 246"/>
                <a:gd name="T22" fmla="*/ 2 w 188"/>
                <a:gd name="T23" fmla="*/ 8 h 246"/>
                <a:gd name="T24" fmla="*/ 3 w 188"/>
                <a:gd name="T25" fmla="*/ 6 h 246"/>
                <a:gd name="T26" fmla="*/ 4 w 188"/>
                <a:gd name="T27" fmla="*/ 4 h 246"/>
                <a:gd name="T28" fmla="*/ 6 w 188"/>
                <a:gd name="T29" fmla="*/ 2 h 246"/>
                <a:gd name="T30" fmla="*/ 8 w 188"/>
                <a:gd name="T31" fmla="*/ 1 h 246"/>
                <a:gd name="T32" fmla="*/ 11 w 188"/>
                <a:gd name="T33" fmla="*/ 0 h 246"/>
                <a:gd name="T34" fmla="*/ 14 w 188"/>
                <a:gd name="T35" fmla="*/ 1 h 246"/>
                <a:gd name="T36" fmla="*/ 17 w 188"/>
                <a:gd name="T37" fmla="*/ 2 h 246"/>
                <a:gd name="T38" fmla="*/ 19 w 188"/>
                <a:gd name="T39" fmla="*/ 4 h 246"/>
                <a:gd name="T40" fmla="*/ 21 w 188"/>
                <a:gd name="T41" fmla="*/ 6 h 246"/>
                <a:gd name="T42" fmla="*/ 22 w 188"/>
                <a:gd name="T43" fmla="*/ 8 h 246"/>
                <a:gd name="T44" fmla="*/ 23 w 188"/>
                <a:gd name="T45" fmla="*/ 11 h 246"/>
                <a:gd name="T46" fmla="*/ 24 w 188"/>
                <a:gd name="T47" fmla="*/ 14 h 246"/>
                <a:gd name="T48" fmla="*/ 24 w 188"/>
                <a:gd name="T49" fmla="*/ 17 h 246"/>
                <a:gd name="T50" fmla="*/ 23 w 188"/>
                <a:gd name="T51" fmla="*/ 20 h 246"/>
                <a:gd name="T52" fmla="*/ 22 w 188"/>
                <a:gd name="T53" fmla="*/ 23 h 246"/>
                <a:gd name="T54" fmla="*/ 21 w 188"/>
                <a:gd name="T55" fmla="*/ 25 h 246"/>
                <a:gd name="T56" fmla="*/ 19 w 188"/>
                <a:gd name="T57" fmla="*/ 27 h 246"/>
                <a:gd name="T58" fmla="*/ 17 w 188"/>
                <a:gd name="T59" fmla="*/ 29 h 246"/>
                <a:gd name="T60" fmla="*/ 15 w 188"/>
                <a:gd name="T61" fmla="*/ 30 h 246"/>
                <a:gd name="T62" fmla="*/ 13 w 188"/>
                <a:gd name="T63" fmla="*/ 31 h 2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8" h="246">
                  <a:moveTo>
                    <a:pt x="94" y="246"/>
                  </a:moveTo>
                  <a:lnTo>
                    <a:pt x="84" y="245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9" y="236"/>
                  </a:lnTo>
                  <a:lnTo>
                    <a:pt x="42" y="226"/>
                  </a:lnTo>
                  <a:lnTo>
                    <a:pt x="30" y="213"/>
                  </a:lnTo>
                  <a:lnTo>
                    <a:pt x="29" y="208"/>
                  </a:lnTo>
                  <a:lnTo>
                    <a:pt x="27" y="205"/>
                  </a:lnTo>
                  <a:lnTo>
                    <a:pt x="24" y="203"/>
                  </a:lnTo>
                  <a:lnTo>
                    <a:pt x="22" y="201"/>
                  </a:lnTo>
                  <a:lnTo>
                    <a:pt x="17" y="191"/>
                  </a:lnTo>
                  <a:lnTo>
                    <a:pt x="12" y="183"/>
                  </a:lnTo>
                  <a:lnTo>
                    <a:pt x="7" y="173"/>
                  </a:lnTo>
                  <a:lnTo>
                    <a:pt x="5" y="164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0" y="132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0" y="97"/>
                  </a:lnTo>
                  <a:lnTo>
                    <a:pt x="2" y="84"/>
                  </a:lnTo>
                  <a:lnTo>
                    <a:pt x="7" y="74"/>
                  </a:lnTo>
                  <a:lnTo>
                    <a:pt x="10" y="62"/>
                  </a:lnTo>
                  <a:lnTo>
                    <a:pt x="15" y="52"/>
                  </a:lnTo>
                  <a:lnTo>
                    <a:pt x="20" y="42"/>
                  </a:lnTo>
                  <a:lnTo>
                    <a:pt x="27" y="35"/>
                  </a:lnTo>
                  <a:lnTo>
                    <a:pt x="32" y="25"/>
                  </a:lnTo>
                  <a:lnTo>
                    <a:pt x="41" y="18"/>
                  </a:lnTo>
                  <a:lnTo>
                    <a:pt x="47" y="13"/>
                  </a:lnTo>
                  <a:lnTo>
                    <a:pt x="56" y="8"/>
                  </a:lnTo>
                  <a:lnTo>
                    <a:pt x="64" y="3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4" y="0"/>
                  </a:lnTo>
                  <a:lnTo>
                    <a:pt x="111" y="2"/>
                  </a:lnTo>
                  <a:lnTo>
                    <a:pt x="129" y="8"/>
                  </a:lnTo>
                  <a:lnTo>
                    <a:pt x="136" y="13"/>
                  </a:lnTo>
                  <a:lnTo>
                    <a:pt x="145" y="18"/>
                  </a:lnTo>
                  <a:lnTo>
                    <a:pt x="151" y="25"/>
                  </a:lnTo>
                  <a:lnTo>
                    <a:pt x="160" y="35"/>
                  </a:lnTo>
                  <a:lnTo>
                    <a:pt x="165" y="42"/>
                  </a:lnTo>
                  <a:lnTo>
                    <a:pt x="170" y="52"/>
                  </a:lnTo>
                  <a:lnTo>
                    <a:pt x="175" y="62"/>
                  </a:lnTo>
                  <a:lnTo>
                    <a:pt x="180" y="74"/>
                  </a:lnTo>
                  <a:lnTo>
                    <a:pt x="181" y="84"/>
                  </a:lnTo>
                  <a:lnTo>
                    <a:pt x="185" y="97"/>
                  </a:lnTo>
                  <a:lnTo>
                    <a:pt x="186" y="109"/>
                  </a:lnTo>
                  <a:lnTo>
                    <a:pt x="188" y="122"/>
                  </a:lnTo>
                  <a:lnTo>
                    <a:pt x="186" y="134"/>
                  </a:lnTo>
                  <a:lnTo>
                    <a:pt x="185" y="146"/>
                  </a:lnTo>
                  <a:lnTo>
                    <a:pt x="181" y="158"/>
                  </a:lnTo>
                  <a:lnTo>
                    <a:pt x="180" y="169"/>
                  </a:lnTo>
                  <a:lnTo>
                    <a:pt x="175" y="179"/>
                  </a:lnTo>
                  <a:lnTo>
                    <a:pt x="170" y="189"/>
                  </a:lnTo>
                  <a:lnTo>
                    <a:pt x="165" y="200"/>
                  </a:lnTo>
                  <a:lnTo>
                    <a:pt x="160" y="210"/>
                  </a:lnTo>
                  <a:lnTo>
                    <a:pt x="151" y="216"/>
                  </a:lnTo>
                  <a:lnTo>
                    <a:pt x="145" y="223"/>
                  </a:lnTo>
                  <a:lnTo>
                    <a:pt x="136" y="228"/>
                  </a:lnTo>
                  <a:lnTo>
                    <a:pt x="129" y="235"/>
                  </a:lnTo>
                  <a:lnTo>
                    <a:pt x="119" y="238"/>
                  </a:lnTo>
                  <a:lnTo>
                    <a:pt x="111" y="243"/>
                  </a:lnTo>
                  <a:lnTo>
                    <a:pt x="103" y="245"/>
                  </a:lnTo>
                  <a:lnTo>
                    <a:pt x="94" y="246"/>
                  </a:lnTo>
                  <a:close/>
                </a:path>
              </a:pathLst>
            </a:custGeom>
            <a:solidFill>
              <a:srgbClr val="6B75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1" name="Freeform 153"/>
            <p:cNvSpPr>
              <a:spLocks/>
            </p:cNvSpPr>
            <p:nvPr/>
          </p:nvSpPr>
          <p:spPr bwMode="auto">
            <a:xfrm>
              <a:off x="2302" y="2953"/>
              <a:ext cx="270" cy="377"/>
            </a:xfrm>
            <a:custGeom>
              <a:avLst/>
              <a:gdLst>
                <a:gd name="T0" fmla="*/ 0 w 540"/>
                <a:gd name="T1" fmla="*/ 52 h 755"/>
                <a:gd name="T2" fmla="*/ 0 w 540"/>
                <a:gd name="T3" fmla="*/ 52 h 755"/>
                <a:gd name="T4" fmla="*/ 1 w 540"/>
                <a:gd name="T5" fmla="*/ 52 h 755"/>
                <a:gd name="T6" fmla="*/ 60 w 540"/>
                <a:gd name="T7" fmla="*/ 0 h 755"/>
                <a:gd name="T8" fmla="*/ 61 w 540"/>
                <a:gd name="T9" fmla="*/ 1 h 755"/>
                <a:gd name="T10" fmla="*/ 63 w 540"/>
                <a:gd name="T11" fmla="*/ 2 h 755"/>
                <a:gd name="T12" fmla="*/ 64 w 540"/>
                <a:gd name="T13" fmla="*/ 3 h 755"/>
                <a:gd name="T14" fmla="*/ 65 w 540"/>
                <a:gd name="T15" fmla="*/ 4 h 755"/>
                <a:gd name="T16" fmla="*/ 67 w 540"/>
                <a:gd name="T17" fmla="*/ 4 h 755"/>
                <a:gd name="T18" fmla="*/ 68 w 540"/>
                <a:gd name="T19" fmla="*/ 4 h 755"/>
                <a:gd name="T20" fmla="*/ 63 w 540"/>
                <a:gd name="T21" fmla="*/ 94 h 755"/>
                <a:gd name="T22" fmla="*/ 62 w 540"/>
                <a:gd name="T23" fmla="*/ 93 h 755"/>
                <a:gd name="T24" fmla="*/ 60 w 540"/>
                <a:gd name="T25" fmla="*/ 93 h 755"/>
                <a:gd name="T26" fmla="*/ 59 w 540"/>
                <a:gd name="T27" fmla="*/ 93 h 755"/>
                <a:gd name="T28" fmla="*/ 58 w 540"/>
                <a:gd name="T29" fmla="*/ 93 h 755"/>
                <a:gd name="T30" fmla="*/ 57 w 540"/>
                <a:gd name="T31" fmla="*/ 93 h 755"/>
                <a:gd name="T32" fmla="*/ 56 w 540"/>
                <a:gd name="T33" fmla="*/ 93 h 755"/>
                <a:gd name="T34" fmla="*/ 54 w 540"/>
                <a:gd name="T35" fmla="*/ 92 h 755"/>
                <a:gd name="T36" fmla="*/ 53 w 540"/>
                <a:gd name="T37" fmla="*/ 92 h 755"/>
                <a:gd name="T38" fmla="*/ 52 w 540"/>
                <a:gd name="T39" fmla="*/ 92 h 755"/>
                <a:gd name="T40" fmla="*/ 51 w 540"/>
                <a:gd name="T41" fmla="*/ 91 h 755"/>
                <a:gd name="T42" fmla="*/ 50 w 540"/>
                <a:gd name="T43" fmla="*/ 91 h 755"/>
                <a:gd name="T44" fmla="*/ 49 w 540"/>
                <a:gd name="T45" fmla="*/ 91 h 755"/>
                <a:gd name="T46" fmla="*/ 46 w 540"/>
                <a:gd name="T47" fmla="*/ 90 h 755"/>
                <a:gd name="T48" fmla="*/ 44 w 540"/>
                <a:gd name="T49" fmla="*/ 89 h 755"/>
                <a:gd name="T50" fmla="*/ 43 w 540"/>
                <a:gd name="T51" fmla="*/ 89 h 755"/>
                <a:gd name="T52" fmla="*/ 42 w 540"/>
                <a:gd name="T53" fmla="*/ 88 h 755"/>
                <a:gd name="T54" fmla="*/ 41 w 540"/>
                <a:gd name="T55" fmla="*/ 88 h 755"/>
                <a:gd name="T56" fmla="*/ 40 w 540"/>
                <a:gd name="T57" fmla="*/ 87 h 755"/>
                <a:gd name="T58" fmla="*/ 38 w 540"/>
                <a:gd name="T59" fmla="*/ 86 h 755"/>
                <a:gd name="T60" fmla="*/ 35 w 540"/>
                <a:gd name="T61" fmla="*/ 85 h 755"/>
                <a:gd name="T62" fmla="*/ 34 w 540"/>
                <a:gd name="T63" fmla="*/ 85 h 755"/>
                <a:gd name="T64" fmla="*/ 33 w 540"/>
                <a:gd name="T65" fmla="*/ 84 h 755"/>
                <a:gd name="T66" fmla="*/ 32 w 540"/>
                <a:gd name="T67" fmla="*/ 84 h 755"/>
                <a:gd name="T68" fmla="*/ 31 w 540"/>
                <a:gd name="T69" fmla="*/ 83 h 755"/>
                <a:gd name="T70" fmla="*/ 29 w 540"/>
                <a:gd name="T71" fmla="*/ 82 h 755"/>
                <a:gd name="T72" fmla="*/ 28 w 540"/>
                <a:gd name="T73" fmla="*/ 81 h 755"/>
                <a:gd name="T74" fmla="*/ 26 w 540"/>
                <a:gd name="T75" fmla="*/ 80 h 755"/>
                <a:gd name="T76" fmla="*/ 25 w 540"/>
                <a:gd name="T77" fmla="*/ 79 h 755"/>
                <a:gd name="T78" fmla="*/ 24 w 540"/>
                <a:gd name="T79" fmla="*/ 78 h 755"/>
                <a:gd name="T80" fmla="*/ 23 w 540"/>
                <a:gd name="T81" fmla="*/ 78 h 755"/>
                <a:gd name="T82" fmla="*/ 21 w 540"/>
                <a:gd name="T83" fmla="*/ 76 h 755"/>
                <a:gd name="T84" fmla="*/ 20 w 540"/>
                <a:gd name="T85" fmla="*/ 75 h 755"/>
                <a:gd name="T86" fmla="*/ 19 w 540"/>
                <a:gd name="T87" fmla="*/ 74 h 755"/>
                <a:gd name="T88" fmla="*/ 18 w 540"/>
                <a:gd name="T89" fmla="*/ 73 h 755"/>
                <a:gd name="T90" fmla="*/ 17 w 540"/>
                <a:gd name="T91" fmla="*/ 72 h 755"/>
                <a:gd name="T92" fmla="*/ 16 w 540"/>
                <a:gd name="T93" fmla="*/ 71 h 755"/>
                <a:gd name="T94" fmla="*/ 14 w 540"/>
                <a:gd name="T95" fmla="*/ 69 h 755"/>
                <a:gd name="T96" fmla="*/ 13 w 540"/>
                <a:gd name="T97" fmla="*/ 68 h 755"/>
                <a:gd name="T98" fmla="*/ 12 w 540"/>
                <a:gd name="T99" fmla="*/ 67 h 755"/>
                <a:gd name="T100" fmla="*/ 11 w 540"/>
                <a:gd name="T101" fmla="*/ 66 h 755"/>
                <a:gd name="T102" fmla="*/ 10 w 540"/>
                <a:gd name="T103" fmla="*/ 65 h 755"/>
                <a:gd name="T104" fmla="*/ 9 w 540"/>
                <a:gd name="T105" fmla="*/ 64 h 755"/>
                <a:gd name="T106" fmla="*/ 7 w 540"/>
                <a:gd name="T107" fmla="*/ 62 h 755"/>
                <a:gd name="T108" fmla="*/ 6 w 540"/>
                <a:gd name="T109" fmla="*/ 60 h 755"/>
                <a:gd name="T110" fmla="*/ 5 w 540"/>
                <a:gd name="T111" fmla="*/ 59 h 755"/>
                <a:gd name="T112" fmla="*/ 4 w 540"/>
                <a:gd name="T113" fmla="*/ 58 h 755"/>
                <a:gd name="T114" fmla="*/ 4 w 540"/>
                <a:gd name="T115" fmla="*/ 57 h 755"/>
                <a:gd name="T116" fmla="*/ 3 w 540"/>
                <a:gd name="T117" fmla="*/ 56 h 755"/>
                <a:gd name="T118" fmla="*/ 2 w 540"/>
                <a:gd name="T119" fmla="*/ 55 h 755"/>
                <a:gd name="T120" fmla="*/ 2 w 540"/>
                <a:gd name="T121" fmla="*/ 54 h 755"/>
                <a:gd name="T122" fmla="*/ 1 w 540"/>
                <a:gd name="T123" fmla="*/ 53 h 755"/>
                <a:gd name="T124" fmla="*/ 0 w 540"/>
                <a:gd name="T125" fmla="*/ 52 h 7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40" h="755">
                  <a:moveTo>
                    <a:pt x="0" y="417"/>
                  </a:moveTo>
                  <a:lnTo>
                    <a:pt x="0" y="416"/>
                  </a:lnTo>
                  <a:lnTo>
                    <a:pt x="4" y="416"/>
                  </a:lnTo>
                  <a:lnTo>
                    <a:pt x="473" y="0"/>
                  </a:lnTo>
                  <a:lnTo>
                    <a:pt x="487" y="13"/>
                  </a:lnTo>
                  <a:lnTo>
                    <a:pt x="504" y="23"/>
                  </a:lnTo>
                  <a:lnTo>
                    <a:pt x="512" y="27"/>
                  </a:lnTo>
                  <a:lnTo>
                    <a:pt x="520" y="32"/>
                  </a:lnTo>
                  <a:lnTo>
                    <a:pt x="530" y="33"/>
                  </a:lnTo>
                  <a:lnTo>
                    <a:pt x="540" y="37"/>
                  </a:lnTo>
                  <a:lnTo>
                    <a:pt x="500" y="755"/>
                  </a:lnTo>
                  <a:lnTo>
                    <a:pt x="490" y="751"/>
                  </a:lnTo>
                  <a:lnTo>
                    <a:pt x="480" y="751"/>
                  </a:lnTo>
                  <a:lnTo>
                    <a:pt x="470" y="748"/>
                  </a:lnTo>
                  <a:lnTo>
                    <a:pt x="460" y="748"/>
                  </a:lnTo>
                  <a:lnTo>
                    <a:pt x="450" y="744"/>
                  </a:lnTo>
                  <a:lnTo>
                    <a:pt x="441" y="744"/>
                  </a:lnTo>
                  <a:lnTo>
                    <a:pt x="431" y="741"/>
                  </a:lnTo>
                  <a:lnTo>
                    <a:pt x="423" y="741"/>
                  </a:lnTo>
                  <a:lnTo>
                    <a:pt x="413" y="738"/>
                  </a:lnTo>
                  <a:lnTo>
                    <a:pt x="403" y="734"/>
                  </a:lnTo>
                  <a:lnTo>
                    <a:pt x="395" y="731"/>
                  </a:lnTo>
                  <a:lnTo>
                    <a:pt x="386" y="729"/>
                  </a:lnTo>
                  <a:lnTo>
                    <a:pt x="368" y="724"/>
                  </a:lnTo>
                  <a:lnTo>
                    <a:pt x="351" y="719"/>
                  </a:lnTo>
                  <a:lnTo>
                    <a:pt x="341" y="714"/>
                  </a:lnTo>
                  <a:lnTo>
                    <a:pt x="332" y="711"/>
                  </a:lnTo>
                  <a:lnTo>
                    <a:pt x="324" y="706"/>
                  </a:lnTo>
                  <a:lnTo>
                    <a:pt x="316" y="703"/>
                  </a:lnTo>
                  <a:lnTo>
                    <a:pt x="297" y="694"/>
                  </a:lnTo>
                  <a:lnTo>
                    <a:pt x="280" y="687"/>
                  </a:lnTo>
                  <a:lnTo>
                    <a:pt x="270" y="682"/>
                  </a:lnTo>
                  <a:lnTo>
                    <a:pt x="264" y="677"/>
                  </a:lnTo>
                  <a:lnTo>
                    <a:pt x="254" y="672"/>
                  </a:lnTo>
                  <a:lnTo>
                    <a:pt x="247" y="667"/>
                  </a:lnTo>
                  <a:lnTo>
                    <a:pt x="232" y="657"/>
                  </a:lnTo>
                  <a:lnTo>
                    <a:pt x="217" y="649"/>
                  </a:lnTo>
                  <a:lnTo>
                    <a:pt x="207" y="642"/>
                  </a:lnTo>
                  <a:lnTo>
                    <a:pt x="200" y="635"/>
                  </a:lnTo>
                  <a:lnTo>
                    <a:pt x="190" y="629"/>
                  </a:lnTo>
                  <a:lnTo>
                    <a:pt x="183" y="624"/>
                  </a:lnTo>
                  <a:lnTo>
                    <a:pt x="168" y="612"/>
                  </a:lnTo>
                  <a:lnTo>
                    <a:pt x="153" y="600"/>
                  </a:lnTo>
                  <a:lnTo>
                    <a:pt x="145" y="592"/>
                  </a:lnTo>
                  <a:lnTo>
                    <a:pt x="138" y="587"/>
                  </a:lnTo>
                  <a:lnTo>
                    <a:pt x="129" y="578"/>
                  </a:lnTo>
                  <a:lnTo>
                    <a:pt x="123" y="573"/>
                  </a:lnTo>
                  <a:lnTo>
                    <a:pt x="109" y="558"/>
                  </a:lnTo>
                  <a:lnTo>
                    <a:pt x="98" y="545"/>
                  </a:lnTo>
                  <a:lnTo>
                    <a:pt x="89" y="536"/>
                  </a:lnTo>
                  <a:lnTo>
                    <a:pt x="82" y="528"/>
                  </a:lnTo>
                  <a:lnTo>
                    <a:pt x="76" y="520"/>
                  </a:lnTo>
                  <a:lnTo>
                    <a:pt x="69" y="513"/>
                  </a:lnTo>
                  <a:lnTo>
                    <a:pt x="56" y="498"/>
                  </a:lnTo>
                  <a:lnTo>
                    <a:pt x="46" y="483"/>
                  </a:lnTo>
                  <a:lnTo>
                    <a:pt x="39" y="474"/>
                  </a:lnTo>
                  <a:lnTo>
                    <a:pt x="32" y="466"/>
                  </a:lnTo>
                  <a:lnTo>
                    <a:pt x="25" y="458"/>
                  </a:lnTo>
                  <a:lnTo>
                    <a:pt x="20" y="451"/>
                  </a:lnTo>
                  <a:lnTo>
                    <a:pt x="15" y="441"/>
                  </a:lnTo>
                  <a:lnTo>
                    <a:pt x="10" y="434"/>
                  </a:lnTo>
                  <a:lnTo>
                    <a:pt x="5" y="424"/>
                  </a:lnTo>
                  <a:lnTo>
                    <a:pt x="0" y="417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2" name="Freeform 154"/>
            <p:cNvSpPr>
              <a:spLocks/>
            </p:cNvSpPr>
            <p:nvPr/>
          </p:nvSpPr>
          <p:spPr bwMode="auto">
            <a:xfrm>
              <a:off x="2563" y="2954"/>
              <a:ext cx="272" cy="377"/>
            </a:xfrm>
            <a:custGeom>
              <a:avLst/>
              <a:gdLst>
                <a:gd name="T0" fmla="*/ 4 w 545"/>
                <a:gd name="T1" fmla="*/ 94 h 755"/>
                <a:gd name="T2" fmla="*/ 2 w 545"/>
                <a:gd name="T3" fmla="*/ 94 h 755"/>
                <a:gd name="T4" fmla="*/ 0 w 545"/>
                <a:gd name="T5" fmla="*/ 94 h 755"/>
                <a:gd name="T6" fmla="*/ 5 w 545"/>
                <a:gd name="T7" fmla="*/ 4 h 755"/>
                <a:gd name="T8" fmla="*/ 6 w 545"/>
                <a:gd name="T9" fmla="*/ 4 h 755"/>
                <a:gd name="T10" fmla="*/ 7 w 545"/>
                <a:gd name="T11" fmla="*/ 3 h 755"/>
                <a:gd name="T12" fmla="*/ 8 w 545"/>
                <a:gd name="T13" fmla="*/ 3 h 755"/>
                <a:gd name="T14" fmla="*/ 9 w 545"/>
                <a:gd name="T15" fmla="*/ 3 h 755"/>
                <a:gd name="T16" fmla="*/ 10 w 545"/>
                <a:gd name="T17" fmla="*/ 2 h 755"/>
                <a:gd name="T18" fmla="*/ 11 w 545"/>
                <a:gd name="T19" fmla="*/ 1 h 755"/>
                <a:gd name="T20" fmla="*/ 12 w 545"/>
                <a:gd name="T21" fmla="*/ 0 h 755"/>
                <a:gd name="T22" fmla="*/ 13 w 545"/>
                <a:gd name="T23" fmla="*/ 0 h 755"/>
                <a:gd name="T24" fmla="*/ 67 w 545"/>
                <a:gd name="T25" fmla="*/ 60 h 755"/>
                <a:gd name="T26" fmla="*/ 67 w 545"/>
                <a:gd name="T27" fmla="*/ 60 h 755"/>
                <a:gd name="T28" fmla="*/ 68 w 545"/>
                <a:gd name="T29" fmla="*/ 60 h 755"/>
                <a:gd name="T30" fmla="*/ 66 w 545"/>
                <a:gd name="T31" fmla="*/ 62 h 755"/>
                <a:gd name="T32" fmla="*/ 65 w 545"/>
                <a:gd name="T33" fmla="*/ 64 h 755"/>
                <a:gd name="T34" fmla="*/ 63 w 545"/>
                <a:gd name="T35" fmla="*/ 65 h 755"/>
                <a:gd name="T36" fmla="*/ 61 w 545"/>
                <a:gd name="T37" fmla="*/ 67 h 755"/>
                <a:gd name="T38" fmla="*/ 60 w 545"/>
                <a:gd name="T39" fmla="*/ 69 h 755"/>
                <a:gd name="T40" fmla="*/ 58 w 545"/>
                <a:gd name="T41" fmla="*/ 71 h 755"/>
                <a:gd name="T42" fmla="*/ 57 w 545"/>
                <a:gd name="T43" fmla="*/ 71 h 755"/>
                <a:gd name="T44" fmla="*/ 56 w 545"/>
                <a:gd name="T45" fmla="*/ 72 h 755"/>
                <a:gd name="T46" fmla="*/ 55 w 545"/>
                <a:gd name="T47" fmla="*/ 73 h 755"/>
                <a:gd name="T48" fmla="*/ 55 w 545"/>
                <a:gd name="T49" fmla="*/ 74 h 755"/>
                <a:gd name="T50" fmla="*/ 53 w 545"/>
                <a:gd name="T51" fmla="*/ 76 h 755"/>
                <a:gd name="T52" fmla="*/ 51 w 545"/>
                <a:gd name="T53" fmla="*/ 77 h 755"/>
                <a:gd name="T54" fmla="*/ 49 w 545"/>
                <a:gd name="T55" fmla="*/ 78 h 755"/>
                <a:gd name="T56" fmla="*/ 47 w 545"/>
                <a:gd name="T57" fmla="*/ 80 h 755"/>
                <a:gd name="T58" fmla="*/ 46 w 545"/>
                <a:gd name="T59" fmla="*/ 80 h 755"/>
                <a:gd name="T60" fmla="*/ 45 w 545"/>
                <a:gd name="T61" fmla="*/ 81 h 755"/>
                <a:gd name="T62" fmla="*/ 44 w 545"/>
                <a:gd name="T63" fmla="*/ 82 h 755"/>
                <a:gd name="T64" fmla="*/ 43 w 545"/>
                <a:gd name="T65" fmla="*/ 82 h 755"/>
                <a:gd name="T66" fmla="*/ 41 w 545"/>
                <a:gd name="T67" fmla="*/ 83 h 755"/>
                <a:gd name="T68" fmla="*/ 39 w 545"/>
                <a:gd name="T69" fmla="*/ 85 h 755"/>
                <a:gd name="T70" fmla="*/ 37 w 545"/>
                <a:gd name="T71" fmla="*/ 86 h 755"/>
                <a:gd name="T72" fmla="*/ 35 w 545"/>
                <a:gd name="T73" fmla="*/ 87 h 755"/>
                <a:gd name="T74" fmla="*/ 33 w 545"/>
                <a:gd name="T75" fmla="*/ 87 h 755"/>
                <a:gd name="T76" fmla="*/ 31 w 545"/>
                <a:gd name="T77" fmla="*/ 89 h 755"/>
                <a:gd name="T78" fmla="*/ 29 w 545"/>
                <a:gd name="T79" fmla="*/ 89 h 755"/>
                <a:gd name="T80" fmla="*/ 26 w 545"/>
                <a:gd name="T81" fmla="*/ 90 h 755"/>
                <a:gd name="T82" fmla="*/ 24 w 545"/>
                <a:gd name="T83" fmla="*/ 91 h 755"/>
                <a:gd name="T84" fmla="*/ 22 w 545"/>
                <a:gd name="T85" fmla="*/ 91 h 755"/>
                <a:gd name="T86" fmla="*/ 21 w 545"/>
                <a:gd name="T87" fmla="*/ 92 h 755"/>
                <a:gd name="T88" fmla="*/ 20 w 545"/>
                <a:gd name="T89" fmla="*/ 92 h 755"/>
                <a:gd name="T90" fmla="*/ 19 w 545"/>
                <a:gd name="T91" fmla="*/ 92 h 755"/>
                <a:gd name="T92" fmla="*/ 18 w 545"/>
                <a:gd name="T93" fmla="*/ 92 h 755"/>
                <a:gd name="T94" fmla="*/ 15 w 545"/>
                <a:gd name="T95" fmla="*/ 93 h 755"/>
                <a:gd name="T96" fmla="*/ 13 w 545"/>
                <a:gd name="T97" fmla="*/ 93 h 755"/>
                <a:gd name="T98" fmla="*/ 12 w 545"/>
                <a:gd name="T99" fmla="*/ 93 h 755"/>
                <a:gd name="T100" fmla="*/ 11 w 545"/>
                <a:gd name="T101" fmla="*/ 94 h 755"/>
                <a:gd name="T102" fmla="*/ 10 w 545"/>
                <a:gd name="T103" fmla="*/ 94 h 755"/>
                <a:gd name="T104" fmla="*/ 9 w 545"/>
                <a:gd name="T105" fmla="*/ 94 h 755"/>
                <a:gd name="T106" fmla="*/ 7 w 545"/>
                <a:gd name="T107" fmla="*/ 94 h 755"/>
                <a:gd name="T108" fmla="*/ 6 w 545"/>
                <a:gd name="T109" fmla="*/ 94 h 755"/>
                <a:gd name="T110" fmla="*/ 5 w 545"/>
                <a:gd name="T111" fmla="*/ 94 h 755"/>
                <a:gd name="T112" fmla="*/ 4 w 545"/>
                <a:gd name="T113" fmla="*/ 94 h 75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5" h="755">
                  <a:moveTo>
                    <a:pt x="35" y="755"/>
                  </a:moveTo>
                  <a:lnTo>
                    <a:pt x="17" y="755"/>
                  </a:lnTo>
                  <a:lnTo>
                    <a:pt x="0" y="755"/>
                  </a:lnTo>
                  <a:lnTo>
                    <a:pt x="40" y="36"/>
                  </a:lnTo>
                  <a:lnTo>
                    <a:pt x="49" y="32"/>
                  </a:lnTo>
                  <a:lnTo>
                    <a:pt x="57" y="31"/>
                  </a:lnTo>
                  <a:lnTo>
                    <a:pt x="65" y="27"/>
                  </a:lnTo>
                  <a:lnTo>
                    <a:pt x="76" y="24"/>
                  </a:lnTo>
                  <a:lnTo>
                    <a:pt x="82" y="19"/>
                  </a:lnTo>
                  <a:lnTo>
                    <a:pt x="91" y="14"/>
                  </a:lnTo>
                  <a:lnTo>
                    <a:pt x="97" y="7"/>
                  </a:lnTo>
                  <a:lnTo>
                    <a:pt x="106" y="0"/>
                  </a:lnTo>
                  <a:lnTo>
                    <a:pt x="540" y="480"/>
                  </a:lnTo>
                  <a:lnTo>
                    <a:pt x="542" y="482"/>
                  </a:lnTo>
                  <a:lnTo>
                    <a:pt x="545" y="483"/>
                  </a:lnTo>
                  <a:lnTo>
                    <a:pt x="532" y="497"/>
                  </a:lnTo>
                  <a:lnTo>
                    <a:pt x="520" y="512"/>
                  </a:lnTo>
                  <a:lnTo>
                    <a:pt x="507" y="527"/>
                  </a:lnTo>
                  <a:lnTo>
                    <a:pt x="495" y="542"/>
                  </a:lnTo>
                  <a:lnTo>
                    <a:pt x="480" y="556"/>
                  </a:lnTo>
                  <a:lnTo>
                    <a:pt x="466" y="569"/>
                  </a:lnTo>
                  <a:lnTo>
                    <a:pt x="458" y="574"/>
                  </a:lnTo>
                  <a:lnTo>
                    <a:pt x="453" y="582"/>
                  </a:lnTo>
                  <a:lnTo>
                    <a:pt x="445" y="587"/>
                  </a:lnTo>
                  <a:lnTo>
                    <a:pt x="440" y="596"/>
                  </a:lnTo>
                  <a:lnTo>
                    <a:pt x="424" y="608"/>
                  </a:lnTo>
                  <a:lnTo>
                    <a:pt x="409" y="619"/>
                  </a:lnTo>
                  <a:lnTo>
                    <a:pt x="394" y="629"/>
                  </a:lnTo>
                  <a:lnTo>
                    <a:pt x="379" y="641"/>
                  </a:lnTo>
                  <a:lnTo>
                    <a:pt x="371" y="646"/>
                  </a:lnTo>
                  <a:lnTo>
                    <a:pt x="362" y="651"/>
                  </a:lnTo>
                  <a:lnTo>
                    <a:pt x="354" y="656"/>
                  </a:lnTo>
                  <a:lnTo>
                    <a:pt x="347" y="661"/>
                  </a:lnTo>
                  <a:lnTo>
                    <a:pt x="332" y="671"/>
                  </a:lnTo>
                  <a:lnTo>
                    <a:pt x="317" y="681"/>
                  </a:lnTo>
                  <a:lnTo>
                    <a:pt x="299" y="688"/>
                  </a:lnTo>
                  <a:lnTo>
                    <a:pt x="284" y="696"/>
                  </a:lnTo>
                  <a:lnTo>
                    <a:pt x="265" y="703"/>
                  </a:lnTo>
                  <a:lnTo>
                    <a:pt x="250" y="712"/>
                  </a:lnTo>
                  <a:lnTo>
                    <a:pt x="232" y="717"/>
                  </a:lnTo>
                  <a:lnTo>
                    <a:pt x="215" y="723"/>
                  </a:lnTo>
                  <a:lnTo>
                    <a:pt x="198" y="728"/>
                  </a:lnTo>
                  <a:lnTo>
                    <a:pt x="181" y="735"/>
                  </a:lnTo>
                  <a:lnTo>
                    <a:pt x="171" y="737"/>
                  </a:lnTo>
                  <a:lnTo>
                    <a:pt x="163" y="738"/>
                  </a:lnTo>
                  <a:lnTo>
                    <a:pt x="153" y="740"/>
                  </a:lnTo>
                  <a:lnTo>
                    <a:pt x="144" y="743"/>
                  </a:lnTo>
                  <a:lnTo>
                    <a:pt x="126" y="747"/>
                  </a:lnTo>
                  <a:lnTo>
                    <a:pt x="109" y="750"/>
                  </a:lnTo>
                  <a:lnTo>
                    <a:pt x="99" y="750"/>
                  </a:lnTo>
                  <a:lnTo>
                    <a:pt x="89" y="752"/>
                  </a:lnTo>
                  <a:lnTo>
                    <a:pt x="81" y="752"/>
                  </a:lnTo>
                  <a:lnTo>
                    <a:pt x="72" y="754"/>
                  </a:lnTo>
                  <a:lnTo>
                    <a:pt x="62" y="754"/>
                  </a:lnTo>
                  <a:lnTo>
                    <a:pt x="52" y="754"/>
                  </a:lnTo>
                  <a:lnTo>
                    <a:pt x="44" y="754"/>
                  </a:lnTo>
                  <a:lnTo>
                    <a:pt x="35" y="755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3" name="Freeform 155"/>
            <p:cNvSpPr>
              <a:spLocks/>
            </p:cNvSpPr>
            <p:nvPr/>
          </p:nvSpPr>
          <p:spPr bwMode="auto">
            <a:xfrm>
              <a:off x="2301" y="2487"/>
              <a:ext cx="626" cy="441"/>
            </a:xfrm>
            <a:custGeom>
              <a:avLst/>
              <a:gdLst>
                <a:gd name="T0" fmla="*/ 156 w 1253"/>
                <a:gd name="T1" fmla="*/ 111 h 880"/>
                <a:gd name="T2" fmla="*/ 82 w 1253"/>
                <a:gd name="T3" fmla="*/ 99 h 880"/>
                <a:gd name="T4" fmla="*/ 81 w 1253"/>
                <a:gd name="T5" fmla="*/ 94 h 880"/>
                <a:gd name="T6" fmla="*/ 78 w 1253"/>
                <a:gd name="T7" fmla="*/ 90 h 880"/>
                <a:gd name="T8" fmla="*/ 75 w 1253"/>
                <a:gd name="T9" fmla="*/ 87 h 880"/>
                <a:gd name="T10" fmla="*/ 71 w 1253"/>
                <a:gd name="T11" fmla="*/ 86 h 880"/>
                <a:gd name="T12" fmla="*/ 67 w 1253"/>
                <a:gd name="T13" fmla="*/ 85 h 880"/>
                <a:gd name="T14" fmla="*/ 62 w 1253"/>
                <a:gd name="T15" fmla="*/ 88 h 880"/>
                <a:gd name="T16" fmla="*/ 57 w 1253"/>
                <a:gd name="T17" fmla="*/ 92 h 880"/>
                <a:gd name="T18" fmla="*/ 56 w 1253"/>
                <a:gd name="T19" fmla="*/ 93 h 880"/>
                <a:gd name="T20" fmla="*/ 1 w 1253"/>
                <a:gd name="T21" fmla="*/ 40 h 880"/>
                <a:gd name="T22" fmla="*/ 3 w 1253"/>
                <a:gd name="T23" fmla="*/ 37 h 880"/>
                <a:gd name="T24" fmla="*/ 6 w 1253"/>
                <a:gd name="T25" fmla="*/ 33 h 880"/>
                <a:gd name="T26" fmla="*/ 9 w 1253"/>
                <a:gd name="T27" fmla="*/ 30 h 880"/>
                <a:gd name="T28" fmla="*/ 11 w 1253"/>
                <a:gd name="T29" fmla="*/ 27 h 880"/>
                <a:gd name="T30" fmla="*/ 14 w 1253"/>
                <a:gd name="T31" fmla="*/ 23 h 880"/>
                <a:gd name="T32" fmla="*/ 17 w 1253"/>
                <a:gd name="T33" fmla="*/ 21 h 880"/>
                <a:gd name="T34" fmla="*/ 20 w 1253"/>
                <a:gd name="T35" fmla="*/ 18 h 880"/>
                <a:gd name="T36" fmla="*/ 24 w 1253"/>
                <a:gd name="T37" fmla="*/ 16 h 880"/>
                <a:gd name="T38" fmla="*/ 27 w 1253"/>
                <a:gd name="T39" fmla="*/ 13 h 880"/>
                <a:gd name="T40" fmla="*/ 31 w 1253"/>
                <a:gd name="T41" fmla="*/ 11 h 880"/>
                <a:gd name="T42" fmla="*/ 63 w 1253"/>
                <a:gd name="T43" fmla="*/ 86 h 880"/>
                <a:gd name="T44" fmla="*/ 33 w 1253"/>
                <a:gd name="T45" fmla="*/ 10 h 880"/>
                <a:gd name="T46" fmla="*/ 36 w 1253"/>
                <a:gd name="T47" fmla="*/ 8 h 880"/>
                <a:gd name="T48" fmla="*/ 42 w 1253"/>
                <a:gd name="T49" fmla="*/ 6 h 880"/>
                <a:gd name="T50" fmla="*/ 47 w 1253"/>
                <a:gd name="T51" fmla="*/ 4 h 880"/>
                <a:gd name="T52" fmla="*/ 51 w 1253"/>
                <a:gd name="T53" fmla="*/ 3 h 880"/>
                <a:gd name="T54" fmla="*/ 56 w 1253"/>
                <a:gd name="T55" fmla="*/ 1 h 880"/>
                <a:gd name="T56" fmla="*/ 60 w 1253"/>
                <a:gd name="T57" fmla="*/ 1 h 880"/>
                <a:gd name="T58" fmla="*/ 63 w 1253"/>
                <a:gd name="T59" fmla="*/ 0 h 880"/>
                <a:gd name="T60" fmla="*/ 67 w 1253"/>
                <a:gd name="T61" fmla="*/ 0 h 880"/>
                <a:gd name="T62" fmla="*/ 71 w 1253"/>
                <a:gd name="T63" fmla="*/ 0 h 880"/>
                <a:gd name="T64" fmla="*/ 78 w 1253"/>
                <a:gd name="T65" fmla="*/ 1 h 880"/>
                <a:gd name="T66" fmla="*/ 84 w 1253"/>
                <a:gd name="T67" fmla="*/ 2 h 880"/>
                <a:gd name="T68" fmla="*/ 91 w 1253"/>
                <a:gd name="T69" fmla="*/ 4 h 880"/>
                <a:gd name="T70" fmla="*/ 97 w 1253"/>
                <a:gd name="T71" fmla="*/ 5 h 880"/>
                <a:gd name="T72" fmla="*/ 103 w 1253"/>
                <a:gd name="T73" fmla="*/ 9 h 880"/>
                <a:gd name="T74" fmla="*/ 109 w 1253"/>
                <a:gd name="T75" fmla="*/ 12 h 880"/>
                <a:gd name="T76" fmla="*/ 114 w 1253"/>
                <a:gd name="T77" fmla="*/ 15 h 880"/>
                <a:gd name="T78" fmla="*/ 119 w 1253"/>
                <a:gd name="T79" fmla="*/ 19 h 880"/>
                <a:gd name="T80" fmla="*/ 124 w 1253"/>
                <a:gd name="T81" fmla="*/ 24 h 880"/>
                <a:gd name="T82" fmla="*/ 129 w 1253"/>
                <a:gd name="T83" fmla="*/ 29 h 880"/>
                <a:gd name="T84" fmla="*/ 133 w 1253"/>
                <a:gd name="T85" fmla="*/ 35 h 880"/>
                <a:gd name="T86" fmla="*/ 137 w 1253"/>
                <a:gd name="T87" fmla="*/ 40 h 880"/>
                <a:gd name="T88" fmla="*/ 141 w 1253"/>
                <a:gd name="T89" fmla="*/ 47 h 880"/>
                <a:gd name="T90" fmla="*/ 144 w 1253"/>
                <a:gd name="T91" fmla="*/ 53 h 880"/>
                <a:gd name="T92" fmla="*/ 147 w 1253"/>
                <a:gd name="T93" fmla="*/ 60 h 880"/>
                <a:gd name="T94" fmla="*/ 150 w 1253"/>
                <a:gd name="T95" fmla="*/ 67 h 880"/>
                <a:gd name="T96" fmla="*/ 152 w 1253"/>
                <a:gd name="T97" fmla="*/ 74 h 880"/>
                <a:gd name="T98" fmla="*/ 154 w 1253"/>
                <a:gd name="T99" fmla="*/ 82 h 880"/>
                <a:gd name="T100" fmla="*/ 155 w 1253"/>
                <a:gd name="T101" fmla="*/ 90 h 880"/>
                <a:gd name="T102" fmla="*/ 156 w 1253"/>
                <a:gd name="T103" fmla="*/ 98 h 880"/>
                <a:gd name="T104" fmla="*/ 156 w 1253"/>
                <a:gd name="T105" fmla="*/ 106 h 880"/>
                <a:gd name="T106" fmla="*/ 156 w 1253"/>
                <a:gd name="T107" fmla="*/ 109 h 88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53" h="880">
                  <a:moveTo>
                    <a:pt x="1253" y="880"/>
                  </a:moveTo>
                  <a:lnTo>
                    <a:pt x="1251" y="880"/>
                  </a:lnTo>
                  <a:lnTo>
                    <a:pt x="667" y="815"/>
                  </a:lnTo>
                  <a:lnTo>
                    <a:pt x="664" y="800"/>
                  </a:lnTo>
                  <a:lnTo>
                    <a:pt x="662" y="785"/>
                  </a:lnTo>
                  <a:lnTo>
                    <a:pt x="659" y="771"/>
                  </a:lnTo>
                  <a:lnTo>
                    <a:pt x="656" y="760"/>
                  </a:lnTo>
                  <a:lnTo>
                    <a:pt x="649" y="746"/>
                  </a:lnTo>
                  <a:lnTo>
                    <a:pt x="644" y="736"/>
                  </a:lnTo>
                  <a:lnTo>
                    <a:pt x="637" y="726"/>
                  </a:lnTo>
                  <a:lnTo>
                    <a:pt x="630" y="718"/>
                  </a:lnTo>
                  <a:lnTo>
                    <a:pt x="622" y="708"/>
                  </a:lnTo>
                  <a:lnTo>
                    <a:pt x="614" y="699"/>
                  </a:lnTo>
                  <a:lnTo>
                    <a:pt x="604" y="693"/>
                  </a:lnTo>
                  <a:lnTo>
                    <a:pt x="595" y="687"/>
                  </a:lnTo>
                  <a:lnTo>
                    <a:pt x="583" y="682"/>
                  </a:lnTo>
                  <a:lnTo>
                    <a:pt x="573" y="681"/>
                  </a:lnTo>
                  <a:lnTo>
                    <a:pt x="563" y="679"/>
                  </a:lnTo>
                  <a:lnTo>
                    <a:pt x="553" y="679"/>
                  </a:lnTo>
                  <a:lnTo>
                    <a:pt x="536" y="679"/>
                  </a:lnTo>
                  <a:lnTo>
                    <a:pt x="521" y="682"/>
                  </a:lnTo>
                  <a:lnTo>
                    <a:pt x="508" y="687"/>
                  </a:lnTo>
                  <a:lnTo>
                    <a:pt x="496" y="698"/>
                  </a:lnTo>
                  <a:lnTo>
                    <a:pt x="483" y="706"/>
                  </a:lnTo>
                  <a:lnTo>
                    <a:pt x="473" y="718"/>
                  </a:lnTo>
                  <a:lnTo>
                    <a:pt x="461" y="731"/>
                  </a:lnTo>
                  <a:lnTo>
                    <a:pt x="454" y="748"/>
                  </a:lnTo>
                  <a:lnTo>
                    <a:pt x="454" y="741"/>
                  </a:lnTo>
                  <a:lnTo>
                    <a:pt x="451" y="738"/>
                  </a:lnTo>
                  <a:lnTo>
                    <a:pt x="0" y="340"/>
                  </a:lnTo>
                  <a:lnTo>
                    <a:pt x="5" y="330"/>
                  </a:lnTo>
                  <a:lnTo>
                    <a:pt x="10" y="320"/>
                  </a:lnTo>
                  <a:lnTo>
                    <a:pt x="16" y="310"/>
                  </a:lnTo>
                  <a:lnTo>
                    <a:pt x="23" y="300"/>
                  </a:lnTo>
                  <a:lnTo>
                    <a:pt x="30" y="290"/>
                  </a:lnTo>
                  <a:lnTo>
                    <a:pt x="36" y="280"/>
                  </a:lnTo>
                  <a:lnTo>
                    <a:pt x="43" y="271"/>
                  </a:lnTo>
                  <a:lnTo>
                    <a:pt x="52" y="263"/>
                  </a:lnTo>
                  <a:lnTo>
                    <a:pt x="57" y="253"/>
                  </a:lnTo>
                  <a:lnTo>
                    <a:pt x="65" y="243"/>
                  </a:lnTo>
                  <a:lnTo>
                    <a:pt x="72" y="235"/>
                  </a:lnTo>
                  <a:lnTo>
                    <a:pt x="80" y="226"/>
                  </a:lnTo>
                  <a:lnTo>
                    <a:pt x="87" y="218"/>
                  </a:lnTo>
                  <a:lnTo>
                    <a:pt x="95" y="209"/>
                  </a:lnTo>
                  <a:lnTo>
                    <a:pt x="102" y="201"/>
                  </a:lnTo>
                  <a:lnTo>
                    <a:pt x="112" y="194"/>
                  </a:lnTo>
                  <a:lnTo>
                    <a:pt x="119" y="184"/>
                  </a:lnTo>
                  <a:lnTo>
                    <a:pt x="127" y="178"/>
                  </a:lnTo>
                  <a:lnTo>
                    <a:pt x="134" y="169"/>
                  </a:lnTo>
                  <a:lnTo>
                    <a:pt x="142" y="162"/>
                  </a:lnTo>
                  <a:lnTo>
                    <a:pt x="151" y="154"/>
                  </a:lnTo>
                  <a:lnTo>
                    <a:pt x="159" y="147"/>
                  </a:lnTo>
                  <a:lnTo>
                    <a:pt x="167" y="139"/>
                  </a:lnTo>
                  <a:lnTo>
                    <a:pt x="177" y="134"/>
                  </a:lnTo>
                  <a:lnTo>
                    <a:pt x="186" y="127"/>
                  </a:lnTo>
                  <a:lnTo>
                    <a:pt x="194" y="121"/>
                  </a:lnTo>
                  <a:lnTo>
                    <a:pt x="203" y="114"/>
                  </a:lnTo>
                  <a:lnTo>
                    <a:pt x="213" y="109"/>
                  </a:lnTo>
                  <a:lnTo>
                    <a:pt x="221" y="102"/>
                  </a:lnTo>
                  <a:lnTo>
                    <a:pt x="231" y="95"/>
                  </a:lnTo>
                  <a:lnTo>
                    <a:pt x="241" y="90"/>
                  </a:lnTo>
                  <a:lnTo>
                    <a:pt x="251" y="85"/>
                  </a:lnTo>
                  <a:lnTo>
                    <a:pt x="491" y="682"/>
                  </a:lnTo>
                  <a:lnTo>
                    <a:pt x="496" y="687"/>
                  </a:lnTo>
                  <a:lnTo>
                    <a:pt x="505" y="687"/>
                  </a:lnTo>
                  <a:lnTo>
                    <a:pt x="510" y="681"/>
                  </a:lnTo>
                  <a:lnTo>
                    <a:pt x="511" y="674"/>
                  </a:lnTo>
                  <a:lnTo>
                    <a:pt x="270" y="75"/>
                  </a:lnTo>
                  <a:lnTo>
                    <a:pt x="276" y="70"/>
                  </a:lnTo>
                  <a:lnTo>
                    <a:pt x="285" y="65"/>
                  </a:lnTo>
                  <a:lnTo>
                    <a:pt x="293" y="60"/>
                  </a:lnTo>
                  <a:lnTo>
                    <a:pt x="302" y="57"/>
                  </a:lnTo>
                  <a:lnTo>
                    <a:pt x="318" y="48"/>
                  </a:lnTo>
                  <a:lnTo>
                    <a:pt x="337" y="42"/>
                  </a:lnTo>
                  <a:lnTo>
                    <a:pt x="354" y="33"/>
                  </a:lnTo>
                  <a:lnTo>
                    <a:pt x="372" y="28"/>
                  </a:lnTo>
                  <a:lnTo>
                    <a:pt x="380" y="25"/>
                  </a:lnTo>
                  <a:lnTo>
                    <a:pt x="389" y="23"/>
                  </a:lnTo>
                  <a:lnTo>
                    <a:pt x="399" y="20"/>
                  </a:lnTo>
                  <a:lnTo>
                    <a:pt x="409" y="18"/>
                  </a:lnTo>
                  <a:lnTo>
                    <a:pt x="426" y="13"/>
                  </a:lnTo>
                  <a:lnTo>
                    <a:pt x="444" y="8"/>
                  </a:lnTo>
                  <a:lnTo>
                    <a:pt x="453" y="6"/>
                  </a:lnTo>
                  <a:lnTo>
                    <a:pt x="461" y="5"/>
                  </a:lnTo>
                  <a:lnTo>
                    <a:pt x="471" y="3"/>
                  </a:lnTo>
                  <a:lnTo>
                    <a:pt x="481" y="3"/>
                  </a:lnTo>
                  <a:lnTo>
                    <a:pt x="489" y="1"/>
                  </a:lnTo>
                  <a:lnTo>
                    <a:pt x="500" y="1"/>
                  </a:lnTo>
                  <a:lnTo>
                    <a:pt x="508" y="0"/>
                  </a:lnTo>
                  <a:lnTo>
                    <a:pt x="518" y="0"/>
                  </a:lnTo>
                  <a:lnTo>
                    <a:pt x="528" y="0"/>
                  </a:lnTo>
                  <a:lnTo>
                    <a:pt x="538" y="0"/>
                  </a:lnTo>
                  <a:lnTo>
                    <a:pt x="548" y="0"/>
                  </a:lnTo>
                  <a:lnTo>
                    <a:pt x="558" y="0"/>
                  </a:lnTo>
                  <a:lnTo>
                    <a:pt x="575" y="0"/>
                  </a:lnTo>
                  <a:lnTo>
                    <a:pt x="592" y="0"/>
                  </a:lnTo>
                  <a:lnTo>
                    <a:pt x="609" y="0"/>
                  </a:lnTo>
                  <a:lnTo>
                    <a:pt x="627" y="3"/>
                  </a:lnTo>
                  <a:lnTo>
                    <a:pt x="644" y="5"/>
                  </a:lnTo>
                  <a:lnTo>
                    <a:pt x="662" y="8"/>
                  </a:lnTo>
                  <a:lnTo>
                    <a:pt x="679" y="11"/>
                  </a:lnTo>
                  <a:lnTo>
                    <a:pt x="698" y="17"/>
                  </a:lnTo>
                  <a:lnTo>
                    <a:pt x="713" y="20"/>
                  </a:lnTo>
                  <a:lnTo>
                    <a:pt x="729" y="25"/>
                  </a:lnTo>
                  <a:lnTo>
                    <a:pt x="744" y="30"/>
                  </a:lnTo>
                  <a:lnTo>
                    <a:pt x="761" y="35"/>
                  </a:lnTo>
                  <a:lnTo>
                    <a:pt x="776" y="40"/>
                  </a:lnTo>
                  <a:lnTo>
                    <a:pt x="793" y="48"/>
                  </a:lnTo>
                  <a:lnTo>
                    <a:pt x="810" y="55"/>
                  </a:lnTo>
                  <a:lnTo>
                    <a:pt x="827" y="65"/>
                  </a:lnTo>
                  <a:lnTo>
                    <a:pt x="842" y="72"/>
                  </a:lnTo>
                  <a:lnTo>
                    <a:pt x="857" y="80"/>
                  </a:lnTo>
                  <a:lnTo>
                    <a:pt x="872" y="89"/>
                  </a:lnTo>
                  <a:lnTo>
                    <a:pt x="887" y="99"/>
                  </a:lnTo>
                  <a:lnTo>
                    <a:pt x="901" y="109"/>
                  </a:lnTo>
                  <a:lnTo>
                    <a:pt x="916" y="119"/>
                  </a:lnTo>
                  <a:lnTo>
                    <a:pt x="929" y="131"/>
                  </a:lnTo>
                  <a:lnTo>
                    <a:pt x="944" y="142"/>
                  </a:lnTo>
                  <a:lnTo>
                    <a:pt x="956" y="152"/>
                  </a:lnTo>
                  <a:lnTo>
                    <a:pt x="971" y="164"/>
                  </a:lnTo>
                  <a:lnTo>
                    <a:pt x="983" y="176"/>
                  </a:lnTo>
                  <a:lnTo>
                    <a:pt x="998" y="191"/>
                  </a:lnTo>
                  <a:lnTo>
                    <a:pt x="1010" y="203"/>
                  </a:lnTo>
                  <a:lnTo>
                    <a:pt x="1023" y="216"/>
                  </a:lnTo>
                  <a:lnTo>
                    <a:pt x="1035" y="231"/>
                  </a:lnTo>
                  <a:lnTo>
                    <a:pt x="1048" y="246"/>
                  </a:lnTo>
                  <a:lnTo>
                    <a:pt x="1058" y="260"/>
                  </a:lnTo>
                  <a:lnTo>
                    <a:pt x="1070" y="273"/>
                  </a:lnTo>
                  <a:lnTo>
                    <a:pt x="1080" y="288"/>
                  </a:lnTo>
                  <a:lnTo>
                    <a:pt x="1092" y="305"/>
                  </a:lnTo>
                  <a:lnTo>
                    <a:pt x="1102" y="320"/>
                  </a:lnTo>
                  <a:lnTo>
                    <a:pt x="1112" y="335"/>
                  </a:lnTo>
                  <a:lnTo>
                    <a:pt x="1122" y="352"/>
                  </a:lnTo>
                  <a:lnTo>
                    <a:pt x="1132" y="370"/>
                  </a:lnTo>
                  <a:lnTo>
                    <a:pt x="1140" y="386"/>
                  </a:lnTo>
                  <a:lnTo>
                    <a:pt x="1149" y="402"/>
                  </a:lnTo>
                  <a:lnTo>
                    <a:pt x="1157" y="419"/>
                  </a:lnTo>
                  <a:lnTo>
                    <a:pt x="1167" y="439"/>
                  </a:lnTo>
                  <a:lnTo>
                    <a:pt x="1174" y="456"/>
                  </a:lnTo>
                  <a:lnTo>
                    <a:pt x="1182" y="474"/>
                  </a:lnTo>
                  <a:lnTo>
                    <a:pt x="1189" y="495"/>
                  </a:lnTo>
                  <a:lnTo>
                    <a:pt x="1197" y="515"/>
                  </a:lnTo>
                  <a:lnTo>
                    <a:pt x="1203" y="533"/>
                  </a:lnTo>
                  <a:lnTo>
                    <a:pt x="1208" y="552"/>
                  </a:lnTo>
                  <a:lnTo>
                    <a:pt x="1213" y="570"/>
                  </a:lnTo>
                  <a:lnTo>
                    <a:pt x="1219" y="590"/>
                  </a:lnTo>
                  <a:lnTo>
                    <a:pt x="1223" y="610"/>
                  </a:lnTo>
                  <a:lnTo>
                    <a:pt x="1228" y="630"/>
                  </a:lnTo>
                  <a:lnTo>
                    <a:pt x="1233" y="651"/>
                  </a:lnTo>
                  <a:lnTo>
                    <a:pt x="1238" y="672"/>
                  </a:lnTo>
                  <a:lnTo>
                    <a:pt x="1239" y="693"/>
                  </a:lnTo>
                  <a:lnTo>
                    <a:pt x="1243" y="713"/>
                  </a:lnTo>
                  <a:lnTo>
                    <a:pt x="1244" y="734"/>
                  </a:lnTo>
                  <a:lnTo>
                    <a:pt x="1248" y="756"/>
                  </a:lnTo>
                  <a:lnTo>
                    <a:pt x="1249" y="776"/>
                  </a:lnTo>
                  <a:lnTo>
                    <a:pt x="1251" y="798"/>
                  </a:lnTo>
                  <a:lnTo>
                    <a:pt x="1251" y="820"/>
                  </a:lnTo>
                  <a:lnTo>
                    <a:pt x="1253" y="843"/>
                  </a:lnTo>
                  <a:lnTo>
                    <a:pt x="1253" y="852"/>
                  </a:lnTo>
                  <a:lnTo>
                    <a:pt x="1253" y="862"/>
                  </a:lnTo>
                  <a:lnTo>
                    <a:pt x="1253" y="870"/>
                  </a:lnTo>
                  <a:lnTo>
                    <a:pt x="1253" y="880"/>
                  </a:lnTo>
                  <a:close/>
                </a:path>
              </a:pathLst>
            </a:custGeom>
            <a:solidFill>
              <a:srgbClr val="C7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4" name="Freeform 156"/>
            <p:cNvSpPr>
              <a:spLocks/>
            </p:cNvSpPr>
            <p:nvPr/>
          </p:nvSpPr>
          <p:spPr bwMode="auto">
            <a:xfrm>
              <a:off x="3479" y="2231"/>
              <a:ext cx="1028" cy="298"/>
            </a:xfrm>
            <a:custGeom>
              <a:avLst/>
              <a:gdLst>
                <a:gd name="T0" fmla="*/ 3 w 2057"/>
                <a:gd name="T1" fmla="*/ 41 h 598"/>
                <a:gd name="T2" fmla="*/ 10 w 2057"/>
                <a:gd name="T3" fmla="*/ 42 h 598"/>
                <a:gd name="T4" fmla="*/ 20 w 2057"/>
                <a:gd name="T5" fmla="*/ 43 h 598"/>
                <a:gd name="T6" fmla="*/ 33 w 2057"/>
                <a:gd name="T7" fmla="*/ 44 h 598"/>
                <a:gd name="T8" fmla="*/ 47 w 2057"/>
                <a:gd name="T9" fmla="*/ 45 h 598"/>
                <a:gd name="T10" fmla="*/ 63 w 2057"/>
                <a:gd name="T11" fmla="*/ 46 h 598"/>
                <a:gd name="T12" fmla="*/ 80 w 2057"/>
                <a:gd name="T13" fmla="*/ 46 h 598"/>
                <a:gd name="T14" fmla="*/ 98 w 2057"/>
                <a:gd name="T15" fmla="*/ 47 h 598"/>
                <a:gd name="T16" fmla="*/ 115 w 2057"/>
                <a:gd name="T17" fmla="*/ 47 h 598"/>
                <a:gd name="T18" fmla="*/ 132 w 2057"/>
                <a:gd name="T19" fmla="*/ 47 h 598"/>
                <a:gd name="T20" fmla="*/ 149 w 2057"/>
                <a:gd name="T21" fmla="*/ 46 h 598"/>
                <a:gd name="T22" fmla="*/ 165 w 2057"/>
                <a:gd name="T23" fmla="*/ 46 h 598"/>
                <a:gd name="T24" fmla="*/ 178 w 2057"/>
                <a:gd name="T25" fmla="*/ 45 h 598"/>
                <a:gd name="T26" fmla="*/ 190 w 2057"/>
                <a:gd name="T27" fmla="*/ 44 h 598"/>
                <a:gd name="T28" fmla="*/ 200 w 2057"/>
                <a:gd name="T29" fmla="*/ 42 h 598"/>
                <a:gd name="T30" fmla="*/ 207 w 2057"/>
                <a:gd name="T31" fmla="*/ 41 h 598"/>
                <a:gd name="T32" fmla="*/ 211 w 2057"/>
                <a:gd name="T33" fmla="*/ 38 h 598"/>
                <a:gd name="T34" fmla="*/ 216 w 2057"/>
                <a:gd name="T35" fmla="*/ 36 h 598"/>
                <a:gd name="T36" fmla="*/ 220 w 2057"/>
                <a:gd name="T37" fmla="*/ 33 h 598"/>
                <a:gd name="T38" fmla="*/ 224 w 2057"/>
                <a:gd name="T39" fmla="*/ 30 h 598"/>
                <a:gd name="T40" fmla="*/ 228 w 2057"/>
                <a:gd name="T41" fmla="*/ 27 h 598"/>
                <a:gd name="T42" fmla="*/ 232 w 2057"/>
                <a:gd name="T43" fmla="*/ 24 h 598"/>
                <a:gd name="T44" fmla="*/ 236 w 2057"/>
                <a:gd name="T45" fmla="*/ 20 h 598"/>
                <a:gd name="T46" fmla="*/ 242 w 2057"/>
                <a:gd name="T47" fmla="*/ 14 h 598"/>
                <a:gd name="T48" fmla="*/ 249 w 2057"/>
                <a:gd name="T49" fmla="*/ 8 h 598"/>
                <a:gd name="T50" fmla="*/ 253 w 2057"/>
                <a:gd name="T51" fmla="*/ 3 h 598"/>
                <a:gd name="T52" fmla="*/ 256 w 2057"/>
                <a:gd name="T53" fmla="*/ 0 h 598"/>
                <a:gd name="T54" fmla="*/ 256 w 2057"/>
                <a:gd name="T55" fmla="*/ 2 h 598"/>
                <a:gd name="T56" fmla="*/ 255 w 2057"/>
                <a:gd name="T57" fmla="*/ 8 h 598"/>
                <a:gd name="T58" fmla="*/ 254 w 2057"/>
                <a:gd name="T59" fmla="*/ 16 h 598"/>
                <a:gd name="T60" fmla="*/ 253 w 2057"/>
                <a:gd name="T61" fmla="*/ 22 h 598"/>
                <a:gd name="T62" fmla="*/ 252 w 2057"/>
                <a:gd name="T63" fmla="*/ 27 h 598"/>
                <a:gd name="T64" fmla="*/ 251 w 2057"/>
                <a:gd name="T65" fmla="*/ 32 h 598"/>
                <a:gd name="T66" fmla="*/ 250 w 2057"/>
                <a:gd name="T67" fmla="*/ 37 h 598"/>
                <a:gd name="T68" fmla="*/ 248 w 2057"/>
                <a:gd name="T69" fmla="*/ 41 h 598"/>
                <a:gd name="T70" fmla="*/ 245 w 2057"/>
                <a:gd name="T71" fmla="*/ 48 h 598"/>
                <a:gd name="T72" fmla="*/ 240 w 2057"/>
                <a:gd name="T73" fmla="*/ 54 h 598"/>
                <a:gd name="T74" fmla="*/ 235 w 2057"/>
                <a:gd name="T75" fmla="*/ 57 h 598"/>
                <a:gd name="T76" fmla="*/ 228 w 2057"/>
                <a:gd name="T77" fmla="*/ 59 h 598"/>
                <a:gd name="T78" fmla="*/ 218 w 2057"/>
                <a:gd name="T79" fmla="*/ 61 h 598"/>
                <a:gd name="T80" fmla="*/ 205 w 2057"/>
                <a:gd name="T81" fmla="*/ 62 h 598"/>
                <a:gd name="T82" fmla="*/ 190 w 2057"/>
                <a:gd name="T83" fmla="*/ 64 h 598"/>
                <a:gd name="T84" fmla="*/ 174 w 2057"/>
                <a:gd name="T85" fmla="*/ 66 h 598"/>
                <a:gd name="T86" fmla="*/ 156 w 2057"/>
                <a:gd name="T87" fmla="*/ 68 h 598"/>
                <a:gd name="T88" fmla="*/ 138 w 2057"/>
                <a:gd name="T89" fmla="*/ 69 h 598"/>
                <a:gd name="T90" fmla="*/ 119 w 2057"/>
                <a:gd name="T91" fmla="*/ 71 h 598"/>
                <a:gd name="T92" fmla="*/ 101 w 2057"/>
                <a:gd name="T93" fmla="*/ 72 h 598"/>
                <a:gd name="T94" fmla="*/ 83 w 2057"/>
                <a:gd name="T95" fmla="*/ 73 h 598"/>
                <a:gd name="T96" fmla="*/ 67 w 2057"/>
                <a:gd name="T97" fmla="*/ 74 h 598"/>
                <a:gd name="T98" fmla="*/ 52 w 2057"/>
                <a:gd name="T99" fmla="*/ 74 h 598"/>
                <a:gd name="T100" fmla="*/ 40 w 2057"/>
                <a:gd name="T101" fmla="*/ 74 h 598"/>
                <a:gd name="T102" fmla="*/ 30 w 2057"/>
                <a:gd name="T103" fmla="*/ 74 h 598"/>
                <a:gd name="T104" fmla="*/ 23 w 2057"/>
                <a:gd name="T105" fmla="*/ 73 h 598"/>
                <a:gd name="T106" fmla="*/ 16 w 2057"/>
                <a:gd name="T107" fmla="*/ 71 h 598"/>
                <a:gd name="T108" fmla="*/ 10 w 2057"/>
                <a:gd name="T109" fmla="*/ 67 h 598"/>
                <a:gd name="T110" fmla="*/ 6 w 2057"/>
                <a:gd name="T111" fmla="*/ 62 h 598"/>
                <a:gd name="T112" fmla="*/ 3 w 2057"/>
                <a:gd name="T113" fmla="*/ 56 h 598"/>
                <a:gd name="T114" fmla="*/ 1 w 2057"/>
                <a:gd name="T115" fmla="*/ 50 h 598"/>
                <a:gd name="T116" fmla="*/ 0 w 2057"/>
                <a:gd name="T117" fmla="*/ 46 h 598"/>
                <a:gd name="T118" fmla="*/ 0 w 2057"/>
                <a:gd name="T119" fmla="*/ 41 h 59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57" h="598">
                  <a:moveTo>
                    <a:pt x="0" y="328"/>
                  </a:moveTo>
                  <a:lnTo>
                    <a:pt x="5" y="329"/>
                  </a:lnTo>
                  <a:lnTo>
                    <a:pt x="15" y="333"/>
                  </a:lnTo>
                  <a:lnTo>
                    <a:pt x="25" y="334"/>
                  </a:lnTo>
                  <a:lnTo>
                    <a:pt x="39" y="338"/>
                  </a:lnTo>
                  <a:lnTo>
                    <a:pt x="52" y="339"/>
                  </a:lnTo>
                  <a:lnTo>
                    <a:pt x="69" y="343"/>
                  </a:lnTo>
                  <a:lnTo>
                    <a:pt x="84" y="344"/>
                  </a:lnTo>
                  <a:lnTo>
                    <a:pt x="104" y="348"/>
                  </a:lnTo>
                  <a:lnTo>
                    <a:pt x="123" y="348"/>
                  </a:lnTo>
                  <a:lnTo>
                    <a:pt x="144" y="351"/>
                  </a:lnTo>
                  <a:lnTo>
                    <a:pt x="165" y="351"/>
                  </a:lnTo>
                  <a:lnTo>
                    <a:pt x="190" y="354"/>
                  </a:lnTo>
                  <a:lnTo>
                    <a:pt x="213" y="356"/>
                  </a:lnTo>
                  <a:lnTo>
                    <a:pt x="238" y="358"/>
                  </a:lnTo>
                  <a:lnTo>
                    <a:pt x="265" y="359"/>
                  </a:lnTo>
                  <a:lnTo>
                    <a:pt x="294" y="363"/>
                  </a:lnTo>
                  <a:lnTo>
                    <a:pt x="321" y="363"/>
                  </a:lnTo>
                  <a:lnTo>
                    <a:pt x="349" y="364"/>
                  </a:lnTo>
                  <a:lnTo>
                    <a:pt x="379" y="366"/>
                  </a:lnTo>
                  <a:lnTo>
                    <a:pt x="411" y="368"/>
                  </a:lnTo>
                  <a:lnTo>
                    <a:pt x="441" y="368"/>
                  </a:lnTo>
                  <a:lnTo>
                    <a:pt x="473" y="369"/>
                  </a:lnTo>
                  <a:lnTo>
                    <a:pt x="505" y="371"/>
                  </a:lnTo>
                  <a:lnTo>
                    <a:pt x="540" y="373"/>
                  </a:lnTo>
                  <a:lnTo>
                    <a:pt x="574" y="373"/>
                  </a:lnTo>
                  <a:lnTo>
                    <a:pt x="607" y="375"/>
                  </a:lnTo>
                  <a:lnTo>
                    <a:pt x="643" y="375"/>
                  </a:lnTo>
                  <a:lnTo>
                    <a:pt x="678" y="376"/>
                  </a:lnTo>
                  <a:lnTo>
                    <a:pt x="713" y="376"/>
                  </a:lnTo>
                  <a:lnTo>
                    <a:pt x="748" y="378"/>
                  </a:lnTo>
                  <a:lnTo>
                    <a:pt x="784" y="378"/>
                  </a:lnTo>
                  <a:lnTo>
                    <a:pt x="819" y="380"/>
                  </a:lnTo>
                  <a:lnTo>
                    <a:pt x="852" y="378"/>
                  </a:lnTo>
                  <a:lnTo>
                    <a:pt x="888" y="378"/>
                  </a:lnTo>
                  <a:lnTo>
                    <a:pt x="923" y="378"/>
                  </a:lnTo>
                  <a:lnTo>
                    <a:pt x="958" y="378"/>
                  </a:lnTo>
                  <a:lnTo>
                    <a:pt x="992" y="378"/>
                  </a:lnTo>
                  <a:lnTo>
                    <a:pt x="1027" y="378"/>
                  </a:lnTo>
                  <a:lnTo>
                    <a:pt x="1062" y="378"/>
                  </a:lnTo>
                  <a:lnTo>
                    <a:pt x="1097" y="378"/>
                  </a:lnTo>
                  <a:lnTo>
                    <a:pt x="1129" y="376"/>
                  </a:lnTo>
                  <a:lnTo>
                    <a:pt x="1163" y="375"/>
                  </a:lnTo>
                  <a:lnTo>
                    <a:pt x="1195" y="373"/>
                  </a:lnTo>
                  <a:lnTo>
                    <a:pt x="1228" y="373"/>
                  </a:lnTo>
                  <a:lnTo>
                    <a:pt x="1258" y="371"/>
                  </a:lnTo>
                  <a:lnTo>
                    <a:pt x="1290" y="371"/>
                  </a:lnTo>
                  <a:lnTo>
                    <a:pt x="1321" y="369"/>
                  </a:lnTo>
                  <a:lnTo>
                    <a:pt x="1351" y="369"/>
                  </a:lnTo>
                  <a:lnTo>
                    <a:pt x="1378" y="366"/>
                  </a:lnTo>
                  <a:lnTo>
                    <a:pt x="1406" y="364"/>
                  </a:lnTo>
                  <a:lnTo>
                    <a:pt x="1431" y="363"/>
                  </a:lnTo>
                  <a:lnTo>
                    <a:pt x="1458" y="361"/>
                  </a:lnTo>
                  <a:lnTo>
                    <a:pt x="1482" y="358"/>
                  </a:lnTo>
                  <a:lnTo>
                    <a:pt x="1505" y="356"/>
                  </a:lnTo>
                  <a:lnTo>
                    <a:pt x="1527" y="354"/>
                  </a:lnTo>
                  <a:lnTo>
                    <a:pt x="1550" y="353"/>
                  </a:lnTo>
                  <a:lnTo>
                    <a:pt x="1569" y="349"/>
                  </a:lnTo>
                  <a:lnTo>
                    <a:pt x="1587" y="346"/>
                  </a:lnTo>
                  <a:lnTo>
                    <a:pt x="1604" y="343"/>
                  </a:lnTo>
                  <a:lnTo>
                    <a:pt x="1621" y="341"/>
                  </a:lnTo>
                  <a:lnTo>
                    <a:pt x="1634" y="336"/>
                  </a:lnTo>
                  <a:lnTo>
                    <a:pt x="1648" y="334"/>
                  </a:lnTo>
                  <a:lnTo>
                    <a:pt x="1658" y="329"/>
                  </a:lnTo>
                  <a:lnTo>
                    <a:pt x="1670" y="328"/>
                  </a:lnTo>
                  <a:lnTo>
                    <a:pt x="1676" y="323"/>
                  </a:lnTo>
                  <a:lnTo>
                    <a:pt x="1685" y="317"/>
                  </a:lnTo>
                  <a:lnTo>
                    <a:pt x="1693" y="312"/>
                  </a:lnTo>
                  <a:lnTo>
                    <a:pt x="1703" y="307"/>
                  </a:lnTo>
                  <a:lnTo>
                    <a:pt x="1711" y="302"/>
                  </a:lnTo>
                  <a:lnTo>
                    <a:pt x="1720" y="297"/>
                  </a:lnTo>
                  <a:lnTo>
                    <a:pt x="1728" y="292"/>
                  </a:lnTo>
                  <a:lnTo>
                    <a:pt x="1738" y="289"/>
                  </a:lnTo>
                  <a:lnTo>
                    <a:pt x="1745" y="282"/>
                  </a:lnTo>
                  <a:lnTo>
                    <a:pt x="1753" y="276"/>
                  </a:lnTo>
                  <a:lnTo>
                    <a:pt x="1762" y="269"/>
                  </a:lnTo>
                  <a:lnTo>
                    <a:pt x="1772" y="264"/>
                  </a:lnTo>
                  <a:lnTo>
                    <a:pt x="1780" y="257"/>
                  </a:lnTo>
                  <a:lnTo>
                    <a:pt x="1789" y="252"/>
                  </a:lnTo>
                  <a:lnTo>
                    <a:pt x="1797" y="245"/>
                  </a:lnTo>
                  <a:lnTo>
                    <a:pt x="1807" y="240"/>
                  </a:lnTo>
                  <a:lnTo>
                    <a:pt x="1814" y="232"/>
                  </a:lnTo>
                  <a:lnTo>
                    <a:pt x="1822" y="225"/>
                  </a:lnTo>
                  <a:lnTo>
                    <a:pt x="1831" y="219"/>
                  </a:lnTo>
                  <a:lnTo>
                    <a:pt x="1839" y="212"/>
                  </a:lnTo>
                  <a:lnTo>
                    <a:pt x="1846" y="205"/>
                  </a:lnTo>
                  <a:lnTo>
                    <a:pt x="1854" y="198"/>
                  </a:lnTo>
                  <a:lnTo>
                    <a:pt x="1862" y="192"/>
                  </a:lnTo>
                  <a:lnTo>
                    <a:pt x="1871" y="187"/>
                  </a:lnTo>
                  <a:lnTo>
                    <a:pt x="1878" y="178"/>
                  </a:lnTo>
                  <a:lnTo>
                    <a:pt x="1886" y="172"/>
                  </a:lnTo>
                  <a:lnTo>
                    <a:pt x="1893" y="165"/>
                  </a:lnTo>
                  <a:lnTo>
                    <a:pt x="1901" y="158"/>
                  </a:lnTo>
                  <a:lnTo>
                    <a:pt x="1916" y="145"/>
                  </a:lnTo>
                  <a:lnTo>
                    <a:pt x="1931" y="133"/>
                  </a:lnTo>
                  <a:lnTo>
                    <a:pt x="1943" y="118"/>
                  </a:lnTo>
                  <a:lnTo>
                    <a:pt x="1956" y="104"/>
                  </a:lnTo>
                  <a:lnTo>
                    <a:pt x="1968" y="91"/>
                  </a:lnTo>
                  <a:lnTo>
                    <a:pt x="1982" y="81"/>
                  </a:lnTo>
                  <a:lnTo>
                    <a:pt x="1992" y="68"/>
                  </a:lnTo>
                  <a:lnTo>
                    <a:pt x="2002" y="57"/>
                  </a:lnTo>
                  <a:lnTo>
                    <a:pt x="2012" y="47"/>
                  </a:lnTo>
                  <a:lnTo>
                    <a:pt x="2022" y="39"/>
                  </a:lnTo>
                  <a:lnTo>
                    <a:pt x="2029" y="29"/>
                  </a:lnTo>
                  <a:lnTo>
                    <a:pt x="2035" y="22"/>
                  </a:lnTo>
                  <a:lnTo>
                    <a:pt x="2040" y="16"/>
                  </a:lnTo>
                  <a:lnTo>
                    <a:pt x="2047" y="11"/>
                  </a:lnTo>
                  <a:lnTo>
                    <a:pt x="2054" y="2"/>
                  </a:lnTo>
                  <a:lnTo>
                    <a:pt x="2057" y="0"/>
                  </a:lnTo>
                  <a:lnTo>
                    <a:pt x="2055" y="4"/>
                  </a:lnTo>
                  <a:lnTo>
                    <a:pt x="2055" y="16"/>
                  </a:lnTo>
                  <a:lnTo>
                    <a:pt x="2054" y="22"/>
                  </a:lnTo>
                  <a:lnTo>
                    <a:pt x="2052" y="32"/>
                  </a:lnTo>
                  <a:lnTo>
                    <a:pt x="2050" y="42"/>
                  </a:lnTo>
                  <a:lnTo>
                    <a:pt x="2050" y="57"/>
                  </a:lnTo>
                  <a:lnTo>
                    <a:pt x="2047" y="69"/>
                  </a:lnTo>
                  <a:lnTo>
                    <a:pt x="2045" y="84"/>
                  </a:lnTo>
                  <a:lnTo>
                    <a:pt x="2044" y="101"/>
                  </a:lnTo>
                  <a:lnTo>
                    <a:pt x="2042" y="118"/>
                  </a:lnTo>
                  <a:lnTo>
                    <a:pt x="2039" y="135"/>
                  </a:lnTo>
                  <a:lnTo>
                    <a:pt x="2035" y="153"/>
                  </a:lnTo>
                  <a:lnTo>
                    <a:pt x="2034" y="163"/>
                  </a:lnTo>
                  <a:lnTo>
                    <a:pt x="2032" y="173"/>
                  </a:lnTo>
                  <a:lnTo>
                    <a:pt x="2030" y="183"/>
                  </a:lnTo>
                  <a:lnTo>
                    <a:pt x="2030" y="193"/>
                  </a:lnTo>
                  <a:lnTo>
                    <a:pt x="2027" y="202"/>
                  </a:lnTo>
                  <a:lnTo>
                    <a:pt x="2025" y="212"/>
                  </a:lnTo>
                  <a:lnTo>
                    <a:pt x="2022" y="220"/>
                  </a:lnTo>
                  <a:lnTo>
                    <a:pt x="2020" y="230"/>
                  </a:lnTo>
                  <a:lnTo>
                    <a:pt x="2017" y="239"/>
                  </a:lnTo>
                  <a:lnTo>
                    <a:pt x="2015" y="249"/>
                  </a:lnTo>
                  <a:lnTo>
                    <a:pt x="2012" y="259"/>
                  </a:lnTo>
                  <a:lnTo>
                    <a:pt x="2010" y="269"/>
                  </a:lnTo>
                  <a:lnTo>
                    <a:pt x="2007" y="277"/>
                  </a:lnTo>
                  <a:lnTo>
                    <a:pt x="2003" y="287"/>
                  </a:lnTo>
                  <a:lnTo>
                    <a:pt x="2000" y="296"/>
                  </a:lnTo>
                  <a:lnTo>
                    <a:pt x="1998" y="306"/>
                  </a:lnTo>
                  <a:lnTo>
                    <a:pt x="1995" y="314"/>
                  </a:lnTo>
                  <a:lnTo>
                    <a:pt x="1992" y="324"/>
                  </a:lnTo>
                  <a:lnTo>
                    <a:pt x="1988" y="333"/>
                  </a:lnTo>
                  <a:lnTo>
                    <a:pt x="1987" y="343"/>
                  </a:lnTo>
                  <a:lnTo>
                    <a:pt x="1978" y="358"/>
                  </a:lnTo>
                  <a:lnTo>
                    <a:pt x="1970" y="375"/>
                  </a:lnTo>
                  <a:lnTo>
                    <a:pt x="1961" y="390"/>
                  </a:lnTo>
                  <a:lnTo>
                    <a:pt x="1955" y="405"/>
                  </a:lnTo>
                  <a:lnTo>
                    <a:pt x="1945" y="416"/>
                  </a:lnTo>
                  <a:lnTo>
                    <a:pt x="1935" y="428"/>
                  </a:lnTo>
                  <a:lnTo>
                    <a:pt x="1925" y="438"/>
                  </a:lnTo>
                  <a:lnTo>
                    <a:pt x="1914" y="448"/>
                  </a:lnTo>
                  <a:lnTo>
                    <a:pt x="1906" y="452"/>
                  </a:lnTo>
                  <a:lnTo>
                    <a:pt x="1898" y="455"/>
                  </a:lnTo>
                  <a:lnTo>
                    <a:pt x="1886" y="458"/>
                  </a:lnTo>
                  <a:lnTo>
                    <a:pt x="1874" y="463"/>
                  </a:lnTo>
                  <a:lnTo>
                    <a:pt x="1859" y="467"/>
                  </a:lnTo>
                  <a:lnTo>
                    <a:pt x="1844" y="470"/>
                  </a:lnTo>
                  <a:lnTo>
                    <a:pt x="1827" y="473"/>
                  </a:lnTo>
                  <a:lnTo>
                    <a:pt x="1810" y="479"/>
                  </a:lnTo>
                  <a:lnTo>
                    <a:pt x="1789" y="482"/>
                  </a:lnTo>
                  <a:lnTo>
                    <a:pt x="1768" y="485"/>
                  </a:lnTo>
                  <a:lnTo>
                    <a:pt x="1745" y="489"/>
                  </a:lnTo>
                  <a:lnTo>
                    <a:pt x="1722" y="494"/>
                  </a:lnTo>
                  <a:lnTo>
                    <a:pt x="1696" y="497"/>
                  </a:lnTo>
                  <a:lnTo>
                    <a:pt x="1671" y="500"/>
                  </a:lnTo>
                  <a:lnTo>
                    <a:pt x="1643" y="504"/>
                  </a:lnTo>
                  <a:lnTo>
                    <a:pt x="1616" y="509"/>
                  </a:lnTo>
                  <a:lnTo>
                    <a:pt x="1586" y="512"/>
                  </a:lnTo>
                  <a:lnTo>
                    <a:pt x="1555" y="515"/>
                  </a:lnTo>
                  <a:lnTo>
                    <a:pt x="1524" y="519"/>
                  </a:lnTo>
                  <a:lnTo>
                    <a:pt x="1492" y="522"/>
                  </a:lnTo>
                  <a:lnTo>
                    <a:pt x="1458" y="525"/>
                  </a:lnTo>
                  <a:lnTo>
                    <a:pt x="1426" y="529"/>
                  </a:lnTo>
                  <a:lnTo>
                    <a:pt x="1393" y="532"/>
                  </a:lnTo>
                  <a:lnTo>
                    <a:pt x="1359" y="537"/>
                  </a:lnTo>
                  <a:lnTo>
                    <a:pt x="1322" y="539"/>
                  </a:lnTo>
                  <a:lnTo>
                    <a:pt x="1287" y="544"/>
                  </a:lnTo>
                  <a:lnTo>
                    <a:pt x="1252" y="546"/>
                  </a:lnTo>
                  <a:lnTo>
                    <a:pt x="1217" y="551"/>
                  </a:lnTo>
                  <a:lnTo>
                    <a:pt x="1180" y="552"/>
                  </a:lnTo>
                  <a:lnTo>
                    <a:pt x="1143" y="557"/>
                  </a:lnTo>
                  <a:lnTo>
                    <a:pt x="1106" y="559"/>
                  </a:lnTo>
                  <a:lnTo>
                    <a:pt x="1071" y="564"/>
                  </a:lnTo>
                  <a:lnTo>
                    <a:pt x="1032" y="566"/>
                  </a:lnTo>
                  <a:lnTo>
                    <a:pt x="995" y="567"/>
                  </a:lnTo>
                  <a:lnTo>
                    <a:pt x="956" y="569"/>
                  </a:lnTo>
                  <a:lnTo>
                    <a:pt x="921" y="572"/>
                  </a:lnTo>
                  <a:lnTo>
                    <a:pt x="884" y="574"/>
                  </a:lnTo>
                  <a:lnTo>
                    <a:pt x="847" y="577"/>
                  </a:lnTo>
                  <a:lnTo>
                    <a:pt x="812" y="579"/>
                  </a:lnTo>
                  <a:lnTo>
                    <a:pt x="777" y="583"/>
                  </a:lnTo>
                  <a:lnTo>
                    <a:pt x="740" y="584"/>
                  </a:lnTo>
                  <a:lnTo>
                    <a:pt x="705" y="586"/>
                  </a:lnTo>
                  <a:lnTo>
                    <a:pt x="671" y="588"/>
                  </a:lnTo>
                  <a:lnTo>
                    <a:pt x="638" y="589"/>
                  </a:lnTo>
                  <a:lnTo>
                    <a:pt x="604" y="591"/>
                  </a:lnTo>
                  <a:lnTo>
                    <a:pt x="572" y="593"/>
                  </a:lnTo>
                  <a:lnTo>
                    <a:pt x="542" y="594"/>
                  </a:lnTo>
                  <a:lnTo>
                    <a:pt x="512" y="596"/>
                  </a:lnTo>
                  <a:lnTo>
                    <a:pt x="482" y="596"/>
                  </a:lnTo>
                  <a:lnTo>
                    <a:pt x="451" y="596"/>
                  </a:lnTo>
                  <a:lnTo>
                    <a:pt x="423" y="596"/>
                  </a:lnTo>
                  <a:lnTo>
                    <a:pt x="398" y="598"/>
                  </a:lnTo>
                  <a:lnTo>
                    <a:pt x="371" y="598"/>
                  </a:lnTo>
                  <a:lnTo>
                    <a:pt x="347" y="598"/>
                  </a:lnTo>
                  <a:lnTo>
                    <a:pt x="324" y="598"/>
                  </a:lnTo>
                  <a:lnTo>
                    <a:pt x="304" y="598"/>
                  </a:lnTo>
                  <a:lnTo>
                    <a:pt x="282" y="596"/>
                  </a:lnTo>
                  <a:lnTo>
                    <a:pt x="264" y="596"/>
                  </a:lnTo>
                  <a:lnTo>
                    <a:pt x="245" y="596"/>
                  </a:lnTo>
                  <a:lnTo>
                    <a:pt x="230" y="596"/>
                  </a:lnTo>
                  <a:lnTo>
                    <a:pt x="215" y="594"/>
                  </a:lnTo>
                  <a:lnTo>
                    <a:pt x="201" y="593"/>
                  </a:lnTo>
                  <a:lnTo>
                    <a:pt x="191" y="591"/>
                  </a:lnTo>
                  <a:lnTo>
                    <a:pt x="183" y="591"/>
                  </a:lnTo>
                  <a:lnTo>
                    <a:pt x="165" y="586"/>
                  </a:lnTo>
                  <a:lnTo>
                    <a:pt x="149" y="581"/>
                  </a:lnTo>
                  <a:lnTo>
                    <a:pt x="134" y="574"/>
                  </a:lnTo>
                  <a:lnTo>
                    <a:pt x="121" y="567"/>
                  </a:lnTo>
                  <a:lnTo>
                    <a:pt x="108" y="559"/>
                  </a:lnTo>
                  <a:lnTo>
                    <a:pt x="96" y="551"/>
                  </a:lnTo>
                  <a:lnTo>
                    <a:pt x="86" y="541"/>
                  </a:lnTo>
                  <a:lnTo>
                    <a:pt x="76" y="532"/>
                  </a:lnTo>
                  <a:lnTo>
                    <a:pt x="66" y="520"/>
                  </a:lnTo>
                  <a:lnTo>
                    <a:pt x="57" y="510"/>
                  </a:lnTo>
                  <a:lnTo>
                    <a:pt x="49" y="499"/>
                  </a:lnTo>
                  <a:lnTo>
                    <a:pt x="44" y="489"/>
                  </a:lnTo>
                  <a:lnTo>
                    <a:pt x="35" y="477"/>
                  </a:lnTo>
                  <a:lnTo>
                    <a:pt x="30" y="465"/>
                  </a:lnTo>
                  <a:lnTo>
                    <a:pt x="25" y="453"/>
                  </a:lnTo>
                  <a:lnTo>
                    <a:pt x="22" y="443"/>
                  </a:lnTo>
                  <a:lnTo>
                    <a:pt x="17" y="432"/>
                  </a:lnTo>
                  <a:lnTo>
                    <a:pt x="14" y="420"/>
                  </a:lnTo>
                  <a:lnTo>
                    <a:pt x="10" y="408"/>
                  </a:lnTo>
                  <a:lnTo>
                    <a:pt x="9" y="398"/>
                  </a:lnTo>
                  <a:lnTo>
                    <a:pt x="5" y="388"/>
                  </a:lnTo>
                  <a:lnTo>
                    <a:pt x="3" y="378"/>
                  </a:lnTo>
                  <a:lnTo>
                    <a:pt x="2" y="369"/>
                  </a:lnTo>
                  <a:lnTo>
                    <a:pt x="2" y="363"/>
                  </a:lnTo>
                  <a:lnTo>
                    <a:pt x="0" y="346"/>
                  </a:lnTo>
                  <a:lnTo>
                    <a:pt x="0" y="336"/>
                  </a:lnTo>
                  <a:lnTo>
                    <a:pt x="0" y="329"/>
                  </a:lnTo>
                  <a:lnTo>
                    <a:pt x="0" y="3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5" name="Freeform 157"/>
            <p:cNvSpPr>
              <a:spLocks/>
            </p:cNvSpPr>
            <p:nvPr/>
          </p:nvSpPr>
          <p:spPr bwMode="auto">
            <a:xfrm>
              <a:off x="2536" y="2559"/>
              <a:ext cx="172" cy="85"/>
            </a:xfrm>
            <a:custGeom>
              <a:avLst/>
              <a:gdLst>
                <a:gd name="T0" fmla="*/ 43 w 344"/>
                <a:gd name="T1" fmla="*/ 4 h 171"/>
                <a:gd name="T2" fmla="*/ 43 w 344"/>
                <a:gd name="T3" fmla="*/ 4 h 171"/>
                <a:gd name="T4" fmla="*/ 42 w 344"/>
                <a:gd name="T5" fmla="*/ 3 h 171"/>
                <a:gd name="T6" fmla="*/ 40 w 344"/>
                <a:gd name="T7" fmla="*/ 3 h 171"/>
                <a:gd name="T8" fmla="*/ 39 w 344"/>
                <a:gd name="T9" fmla="*/ 3 h 171"/>
                <a:gd name="T10" fmla="*/ 38 w 344"/>
                <a:gd name="T11" fmla="*/ 3 h 171"/>
                <a:gd name="T12" fmla="*/ 37 w 344"/>
                <a:gd name="T13" fmla="*/ 2 h 171"/>
                <a:gd name="T14" fmla="*/ 35 w 344"/>
                <a:gd name="T15" fmla="*/ 2 h 171"/>
                <a:gd name="T16" fmla="*/ 33 w 344"/>
                <a:gd name="T17" fmla="*/ 2 h 171"/>
                <a:gd name="T18" fmla="*/ 31 w 344"/>
                <a:gd name="T19" fmla="*/ 1 h 171"/>
                <a:gd name="T20" fmla="*/ 30 w 344"/>
                <a:gd name="T21" fmla="*/ 1 h 171"/>
                <a:gd name="T22" fmla="*/ 28 w 344"/>
                <a:gd name="T23" fmla="*/ 1 h 171"/>
                <a:gd name="T24" fmla="*/ 26 w 344"/>
                <a:gd name="T25" fmla="*/ 1 h 171"/>
                <a:gd name="T26" fmla="*/ 24 w 344"/>
                <a:gd name="T27" fmla="*/ 0 h 171"/>
                <a:gd name="T28" fmla="*/ 22 w 344"/>
                <a:gd name="T29" fmla="*/ 0 h 171"/>
                <a:gd name="T30" fmla="*/ 20 w 344"/>
                <a:gd name="T31" fmla="*/ 0 h 171"/>
                <a:gd name="T32" fmla="*/ 18 w 344"/>
                <a:gd name="T33" fmla="*/ 0 h 171"/>
                <a:gd name="T34" fmla="*/ 16 w 344"/>
                <a:gd name="T35" fmla="*/ 0 h 171"/>
                <a:gd name="T36" fmla="*/ 14 w 344"/>
                <a:gd name="T37" fmla="*/ 0 h 171"/>
                <a:gd name="T38" fmla="*/ 12 w 344"/>
                <a:gd name="T39" fmla="*/ 0 h 171"/>
                <a:gd name="T40" fmla="*/ 10 w 344"/>
                <a:gd name="T41" fmla="*/ 0 h 171"/>
                <a:gd name="T42" fmla="*/ 8 w 344"/>
                <a:gd name="T43" fmla="*/ 0 h 171"/>
                <a:gd name="T44" fmla="*/ 7 w 344"/>
                <a:gd name="T45" fmla="*/ 0 h 171"/>
                <a:gd name="T46" fmla="*/ 5 w 344"/>
                <a:gd name="T47" fmla="*/ 0 h 171"/>
                <a:gd name="T48" fmla="*/ 4 w 344"/>
                <a:gd name="T49" fmla="*/ 0 h 171"/>
                <a:gd name="T50" fmla="*/ 3 w 344"/>
                <a:gd name="T51" fmla="*/ 0 h 171"/>
                <a:gd name="T52" fmla="*/ 2 w 344"/>
                <a:gd name="T53" fmla="*/ 1 h 171"/>
                <a:gd name="T54" fmla="*/ 1 w 344"/>
                <a:gd name="T55" fmla="*/ 2 h 171"/>
                <a:gd name="T56" fmla="*/ 0 w 344"/>
                <a:gd name="T57" fmla="*/ 4 h 171"/>
                <a:gd name="T58" fmla="*/ 0 w 344"/>
                <a:gd name="T59" fmla="*/ 5 h 171"/>
                <a:gd name="T60" fmla="*/ 0 w 344"/>
                <a:gd name="T61" fmla="*/ 7 h 171"/>
                <a:gd name="T62" fmla="*/ 1 w 344"/>
                <a:gd name="T63" fmla="*/ 8 h 171"/>
                <a:gd name="T64" fmla="*/ 1 w 344"/>
                <a:gd name="T65" fmla="*/ 10 h 171"/>
                <a:gd name="T66" fmla="*/ 1 w 344"/>
                <a:gd name="T67" fmla="*/ 11 h 171"/>
                <a:gd name="T68" fmla="*/ 2 w 344"/>
                <a:gd name="T69" fmla="*/ 13 h 171"/>
                <a:gd name="T70" fmla="*/ 2 w 344"/>
                <a:gd name="T71" fmla="*/ 14 h 171"/>
                <a:gd name="T72" fmla="*/ 3 w 344"/>
                <a:gd name="T73" fmla="*/ 16 h 171"/>
                <a:gd name="T74" fmla="*/ 3 w 344"/>
                <a:gd name="T75" fmla="*/ 18 h 171"/>
                <a:gd name="T76" fmla="*/ 4 w 344"/>
                <a:gd name="T77" fmla="*/ 19 h 171"/>
                <a:gd name="T78" fmla="*/ 4 w 344"/>
                <a:gd name="T79" fmla="*/ 20 h 171"/>
                <a:gd name="T80" fmla="*/ 5 w 344"/>
                <a:gd name="T81" fmla="*/ 21 h 171"/>
                <a:gd name="T82" fmla="*/ 43 w 344"/>
                <a:gd name="T83" fmla="*/ 4 h 17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44" h="171">
                  <a:moveTo>
                    <a:pt x="344" y="34"/>
                  </a:moveTo>
                  <a:lnTo>
                    <a:pt x="339" y="32"/>
                  </a:lnTo>
                  <a:lnTo>
                    <a:pt x="329" y="31"/>
                  </a:lnTo>
                  <a:lnTo>
                    <a:pt x="319" y="27"/>
                  </a:lnTo>
                  <a:lnTo>
                    <a:pt x="311" y="25"/>
                  </a:lnTo>
                  <a:lnTo>
                    <a:pt x="299" y="24"/>
                  </a:lnTo>
                  <a:lnTo>
                    <a:pt x="289" y="22"/>
                  </a:lnTo>
                  <a:lnTo>
                    <a:pt x="275" y="19"/>
                  </a:lnTo>
                  <a:lnTo>
                    <a:pt x="262" y="17"/>
                  </a:lnTo>
                  <a:lnTo>
                    <a:pt x="247" y="14"/>
                  </a:lnTo>
                  <a:lnTo>
                    <a:pt x="234" y="14"/>
                  </a:lnTo>
                  <a:lnTo>
                    <a:pt x="217" y="10"/>
                  </a:lnTo>
                  <a:lnTo>
                    <a:pt x="202" y="9"/>
                  </a:lnTo>
                  <a:lnTo>
                    <a:pt x="187" y="7"/>
                  </a:lnTo>
                  <a:lnTo>
                    <a:pt x="171" y="7"/>
                  </a:lnTo>
                  <a:lnTo>
                    <a:pt x="155" y="4"/>
                  </a:lnTo>
                  <a:lnTo>
                    <a:pt x="138" y="2"/>
                  </a:lnTo>
                  <a:lnTo>
                    <a:pt x="123" y="2"/>
                  </a:lnTo>
                  <a:lnTo>
                    <a:pt x="108" y="2"/>
                  </a:lnTo>
                  <a:lnTo>
                    <a:pt x="93" y="0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52" y="4"/>
                  </a:lnTo>
                  <a:lnTo>
                    <a:pt x="39" y="4"/>
                  </a:lnTo>
                  <a:lnTo>
                    <a:pt x="29" y="5"/>
                  </a:lnTo>
                  <a:lnTo>
                    <a:pt x="19" y="7"/>
                  </a:lnTo>
                  <a:lnTo>
                    <a:pt x="14" y="12"/>
                  </a:lnTo>
                  <a:lnTo>
                    <a:pt x="4" y="20"/>
                  </a:lnTo>
                  <a:lnTo>
                    <a:pt x="0" y="34"/>
                  </a:lnTo>
                  <a:lnTo>
                    <a:pt x="0" y="46"/>
                  </a:lnTo>
                  <a:lnTo>
                    <a:pt x="0" y="57"/>
                  </a:lnTo>
                  <a:lnTo>
                    <a:pt x="2" y="69"/>
                  </a:lnTo>
                  <a:lnTo>
                    <a:pt x="5" y="83"/>
                  </a:lnTo>
                  <a:lnTo>
                    <a:pt x="7" y="94"/>
                  </a:lnTo>
                  <a:lnTo>
                    <a:pt x="10" y="106"/>
                  </a:lnTo>
                  <a:lnTo>
                    <a:pt x="12" y="116"/>
                  </a:lnTo>
                  <a:lnTo>
                    <a:pt x="17" y="128"/>
                  </a:lnTo>
                  <a:lnTo>
                    <a:pt x="22" y="145"/>
                  </a:lnTo>
                  <a:lnTo>
                    <a:pt x="29" y="158"/>
                  </a:lnTo>
                  <a:lnTo>
                    <a:pt x="32" y="166"/>
                  </a:lnTo>
                  <a:lnTo>
                    <a:pt x="36" y="171"/>
                  </a:lnTo>
                  <a:lnTo>
                    <a:pt x="344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6" name="Freeform 158"/>
            <p:cNvSpPr>
              <a:spLocks/>
            </p:cNvSpPr>
            <p:nvPr/>
          </p:nvSpPr>
          <p:spPr bwMode="auto">
            <a:xfrm>
              <a:off x="2501" y="1742"/>
              <a:ext cx="155" cy="473"/>
            </a:xfrm>
            <a:custGeom>
              <a:avLst/>
              <a:gdLst>
                <a:gd name="T0" fmla="*/ 37 w 310"/>
                <a:gd name="T1" fmla="*/ 1 h 946"/>
                <a:gd name="T2" fmla="*/ 32 w 310"/>
                <a:gd name="T3" fmla="*/ 3 h 946"/>
                <a:gd name="T4" fmla="*/ 28 w 310"/>
                <a:gd name="T5" fmla="*/ 6 h 946"/>
                <a:gd name="T6" fmla="*/ 25 w 310"/>
                <a:gd name="T7" fmla="*/ 8 h 946"/>
                <a:gd name="T8" fmla="*/ 23 w 310"/>
                <a:gd name="T9" fmla="*/ 12 h 946"/>
                <a:gd name="T10" fmla="*/ 20 w 310"/>
                <a:gd name="T11" fmla="*/ 16 h 946"/>
                <a:gd name="T12" fmla="*/ 17 w 310"/>
                <a:gd name="T13" fmla="*/ 22 h 946"/>
                <a:gd name="T14" fmla="*/ 16 w 310"/>
                <a:gd name="T15" fmla="*/ 25 h 946"/>
                <a:gd name="T16" fmla="*/ 14 w 310"/>
                <a:gd name="T17" fmla="*/ 28 h 946"/>
                <a:gd name="T18" fmla="*/ 13 w 310"/>
                <a:gd name="T19" fmla="*/ 32 h 946"/>
                <a:gd name="T20" fmla="*/ 12 w 310"/>
                <a:gd name="T21" fmla="*/ 37 h 946"/>
                <a:gd name="T22" fmla="*/ 11 w 310"/>
                <a:gd name="T23" fmla="*/ 41 h 946"/>
                <a:gd name="T24" fmla="*/ 10 w 310"/>
                <a:gd name="T25" fmla="*/ 47 h 946"/>
                <a:gd name="T26" fmla="*/ 9 w 310"/>
                <a:gd name="T27" fmla="*/ 52 h 946"/>
                <a:gd name="T28" fmla="*/ 8 w 310"/>
                <a:gd name="T29" fmla="*/ 58 h 946"/>
                <a:gd name="T30" fmla="*/ 7 w 310"/>
                <a:gd name="T31" fmla="*/ 63 h 946"/>
                <a:gd name="T32" fmla="*/ 6 w 310"/>
                <a:gd name="T33" fmla="*/ 69 h 946"/>
                <a:gd name="T34" fmla="*/ 5 w 310"/>
                <a:gd name="T35" fmla="*/ 75 h 946"/>
                <a:gd name="T36" fmla="*/ 5 w 310"/>
                <a:gd name="T37" fmla="*/ 81 h 946"/>
                <a:gd name="T38" fmla="*/ 4 w 310"/>
                <a:gd name="T39" fmla="*/ 87 h 946"/>
                <a:gd name="T40" fmla="*/ 3 w 310"/>
                <a:gd name="T41" fmla="*/ 92 h 946"/>
                <a:gd name="T42" fmla="*/ 2 w 310"/>
                <a:gd name="T43" fmla="*/ 97 h 946"/>
                <a:gd name="T44" fmla="*/ 2 w 310"/>
                <a:gd name="T45" fmla="*/ 102 h 946"/>
                <a:gd name="T46" fmla="*/ 1 w 310"/>
                <a:gd name="T47" fmla="*/ 106 h 946"/>
                <a:gd name="T48" fmla="*/ 1 w 310"/>
                <a:gd name="T49" fmla="*/ 110 h 946"/>
                <a:gd name="T50" fmla="*/ 1 w 310"/>
                <a:gd name="T51" fmla="*/ 114 h 946"/>
                <a:gd name="T52" fmla="*/ 0 w 310"/>
                <a:gd name="T53" fmla="*/ 118 h 946"/>
                <a:gd name="T54" fmla="*/ 0 w 310"/>
                <a:gd name="T55" fmla="*/ 118 h 946"/>
                <a:gd name="T56" fmla="*/ 1 w 310"/>
                <a:gd name="T57" fmla="*/ 114 h 946"/>
                <a:gd name="T58" fmla="*/ 3 w 310"/>
                <a:gd name="T59" fmla="*/ 110 h 946"/>
                <a:gd name="T60" fmla="*/ 5 w 310"/>
                <a:gd name="T61" fmla="*/ 104 h 946"/>
                <a:gd name="T62" fmla="*/ 7 w 310"/>
                <a:gd name="T63" fmla="*/ 98 h 946"/>
                <a:gd name="T64" fmla="*/ 9 w 310"/>
                <a:gd name="T65" fmla="*/ 93 h 946"/>
                <a:gd name="T66" fmla="*/ 10 w 310"/>
                <a:gd name="T67" fmla="*/ 89 h 946"/>
                <a:gd name="T68" fmla="*/ 11 w 310"/>
                <a:gd name="T69" fmla="*/ 86 h 946"/>
                <a:gd name="T70" fmla="*/ 12 w 310"/>
                <a:gd name="T71" fmla="*/ 82 h 946"/>
                <a:gd name="T72" fmla="*/ 14 w 310"/>
                <a:gd name="T73" fmla="*/ 78 h 946"/>
                <a:gd name="T74" fmla="*/ 15 w 310"/>
                <a:gd name="T75" fmla="*/ 74 h 946"/>
                <a:gd name="T76" fmla="*/ 17 w 310"/>
                <a:gd name="T77" fmla="*/ 71 h 946"/>
                <a:gd name="T78" fmla="*/ 19 w 310"/>
                <a:gd name="T79" fmla="*/ 64 h 946"/>
                <a:gd name="T80" fmla="*/ 22 w 310"/>
                <a:gd name="T81" fmla="*/ 58 h 946"/>
                <a:gd name="T82" fmla="*/ 24 w 310"/>
                <a:gd name="T83" fmla="*/ 53 h 946"/>
                <a:gd name="T84" fmla="*/ 25 w 310"/>
                <a:gd name="T85" fmla="*/ 49 h 946"/>
                <a:gd name="T86" fmla="*/ 27 w 310"/>
                <a:gd name="T87" fmla="*/ 46 h 946"/>
                <a:gd name="T88" fmla="*/ 30 w 310"/>
                <a:gd name="T89" fmla="*/ 40 h 946"/>
                <a:gd name="T90" fmla="*/ 31 w 310"/>
                <a:gd name="T91" fmla="*/ 35 h 946"/>
                <a:gd name="T92" fmla="*/ 32 w 310"/>
                <a:gd name="T93" fmla="*/ 30 h 946"/>
                <a:gd name="T94" fmla="*/ 33 w 310"/>
                <a:gd name="T95" fmla="*/ 25 h 946"/>
                <a:gd name="T96" fmla="*/ 34 w 310"/>
                <a:gd name="T97" fmla="*/ 21 h 946"/>
                <a:gd name="T98" fmla="*/ 35 w 310"/>
                <a:gd name="T99" fmla="*/ 17 h 946"/>
                <a:gd name="T100" fmla="*/ 36 w 310"/>
                <a:gd name="T101" fmla="*/ 12 h 946"/>
                <a:gd name="T102" fmla="*/ 38 w 310"/>
                <a:gd name="T103" fmla="*/ 6 h 946"/>
                <a:gd name="T104" fmla="*/ 39 w 310"/>
                <a:gd name="T105" fmla="*/ 0 h 94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10" h="946">
                  <a:moveTo>
                    <a:pt x="310" y="0"/>
                  </a:moveTo>
                  <a:lnTo>
                    <a:pt x="303" y="0"/>
                  </a:lnTo>
                  <a:lnTo>
                    <a:pt x="290" y="5"/>
                  </a:lnTo>
                  <a:lnTo>
                    <a:pt x="278" y="6"/>
                  </a:lnTo>
                  <a:lnTo>
                    <a:pt x="266" y="13"/>
                  </a:lnTo>
                  <a:lnTo>
                    <a:pt x="253" y="20"/>
                  </a:lnTo>
                  <a:lnTo>
                    <a:pt x="239" y="31"/>
                  </a:lnTo>
                  <a:lnTo>
                    <a:pt x="231" y="36"/>
                  </a:lnTo>
                  <a:lnTo>
                    <a:pt x="223" y="41"/>
                  </a:lnTo>
                  <a:lnTo>
                    <a:pt x="214" y="47"/>
                  </a:lnTo>
                  <a:lnTo>
                    <a:pt x="208" y="55"/>
                  </a:lnTo>
                  <a:lnTo>
                    <a:pt x="199" y="62"/>
                  </a:lnTo>
                  <a:lnTo>
                    <a:pt x="192" y="70"/>
                  </a:lnTo>
                  <a:lnTo>
                    <a:pt x="184" y="80"/>
                  </a:lnTo>
                  <a:lnTo>
                    <a:pt x="177" y="92"/>
                  </a:lnTo>
                  <a:lnTo>
                    <a:pt x="169" y="102"/>
                  </a:lnTo>
                  <a:lnTo>
                    <a:pt x="162" y="114"/>
                  </a:lnTo>
                  <a:lnTo>
                    <a:pt x="154" y="125"/>
                  </a:lnTo>
                  <a:lnTo>
                    <a:pt x="147" y="140"/>
                  </a:lnTo>
                  <a:lnTo>
                    <a:pt x="139" y="154"/>
                  </a:lnTo>
                  <a:lnTo>
                    <a:pt x="132" y="171"/>
                  </a:lnTo>
                  <a:lnTo>
                    <a:pt x="129" y="177"/>
                  </a:lnTo>
                  <a:lnTo>
                    <a:pt x="125" y="186"/>
                  </a:lnTo>
                  <a:lnTo>
                    <a:pt x="122" y="196"/>
                  </a:lnTo>
                  <a:lnTo>
                    <a:pt x="120" y="206"/>
                  </a:lnTo>
                  <a:lnTo>
                    <a:pt x="115" y="214"/>
                  </a:lnTo>
                  <a:lnTo>
                    <a:pt x="112" y="223"/>
                  </a:lnTo>
                  <a:lnTo>
                    <a:pt x="109" y="233"/>
                  </a:lnTo>
                  <a:lnTo>
                    <a:pt x="105" y="244"/>
                  </a:lnTo>
                  <a:lnTo>
                    <a:pt x="102" y="254"/>
                  </a:lnTo>
                  <a:lnTo>
                    <a:pt x="99" y="265"/>
                  </a:lnTo>
                  <a:lnTo>
                    <a:pt x="95" y="276"/>
                  </a:lnTo>
                  <a:lnTo>
                    <a:pt x="94" y="290"/>
                  </a:lnTo>
                  <a:lnTo>
                    <a:pt x="88" y="301"/>
                  </a:lnTo>
                  <a:lnTo>
                    <a:pt x="87" y="315"/>
                  </a:lnTo>
                  <a:lnTo>
                    <a:pt x="83" y="327"/>
                  </a:lnTo>
                  <a:lnTo>
                    <a:pt x="82" y="342"/>
                  </a:lnTo>
                  <a:lnTo>
                    <a:pt x="78" y="355"/>
                  </a:lnTo>
                  <a:lnTo>
                    <a:pt x="77" y="370"/>
                  </a:lnTo>
                  <a:lnTo>
                    <a:pt x="73" y="385"/>
                  </a:lnTo>
                  <a:lnTo>
                    <a:pt x="72" y="400"/>
                  </a:lnTo>
                  <a:lnTo>
                    <a:pt x="67" y="414"/>
                  </a:lnTo>
                  <a:lnTo>
                    <a:pt x="65" y="429"/>
                  </a:lnTo>
                  <a:lnTo>
                    <a:pt x="62" y="444"/>
                  </a:lnTo>
                  <a:lnTo>
                    <a:pt x="60" y="459"/>
                  </a:lnTo>
                  <a:lnTo>
                    <a:pt x="57" y="474"/>
                  </a:lnTo>
                  <a:lnTo>
                    <a:pt x="55" y="489"/>
                  </a:lnTo>
                  <a:lnTo>
                    <a:pt x="52" y="504"/>
                  </a:lnTo>
                  <a:lnTo>
                    <a:pt x="50" y="521"/>
                  </a:lnTo>
                  <a:lnTo>
                    <a:pt x="47" y="536"/>
                  </a:lnTo>
                  <a:lnTo>
                    <a:pt x="45" y="551"/>
                  </a:lnTo>
                  <a:lnTo>
                    <a:pt x="41" y="566"/>
                  </a:lnTo>
                  <a:lnTo>
                    <a:pt x="40" y="583"/>
                  </a:lnTo>
                  <a:lnTo>
                    <a:pt x="36" y="598"/>
                  </a:lnTo>
                  <a:lnTo>
                    <a:pt x="36" y="613"/>
                  </a:lnTo>
                  <a:lnTo>
                    <a:pt x="33" y="629"/>
                  </a:lnTo>
                  <a:lnTo>
                    <a:pt x="33" y="645"/>
                  </a:lnTo>
                  <a:lnTo>
                    <a:pt x="30" y="659"/>
                  </a:lnTo>
                  <a:lnTo>
                    <a:pt x="28" y="674"/>
                  </a:lnTo>
                  <a:lnTo>
                    <a:pt x="25" y="689"/>
                  </a:lnTo>
                  <a:lnTo>
                    <a:pt x="23" y="704"/>
                  </a:lnTo>
                  <a:lnTo>
                    <a:pt x="21" y="717"/>
                  </a:lnTo>
                  <a:lnTo>
                    <a:pt x="20" y="731"/>
                  </a:lnTo>
                  <a:lnTo>
                    <a:pt x="18" y="744"/>
                  </a:lnTo>
                  <a:lnTo>
                    <a:pt x="18" y="759"/>
                  </a:lnTo>
                  <a:lnTo>
                    <a:pt x="15" y="771"/>
                  </a:lnTo>
                  <a:lnTo>
                    <a:pt x="13" y="785"/>
                  </a:lnTo>
                  <a:lnTo>
                    <a:pt x="11" y="796"/>
                  </a:lnTo>
                  <a:lnTo>
                    <a:pt x="11" y="810"/>
                  </a:lnTo>
                  <a:lnTo>
                    <a:pt x="10" y="821"/>
                  </a:lnTo>
                  <a:lnTo>
                    <a:pt x="8" y="833"/>
                  </a:lnTo>
                  <a:lnTo>
                    <a:pt x="8" y="843"/>
                  </a:lnTo>
                  <a:lnTo>
                    <a:pt x="8" y="855"/>
                  </a:lnTo>
                  <a:lnTo>
                    <a:pt x="6" y="863"/>
                  </a:lnTo>
                  <a:lnTo>
                    <a:pt x="5" y="873"/>
                  </a:lnTo>
                  <a:lnTo>
                    <a:pt x="3" y="882"/>
                  </a:lnTo>
                  <a:lnTo>
                    <a:pt x="3" y="892"/>
                  </a:lnTo>
                  <a:lnTo>
                    <a:pt x="1" y="905"/>
                  </a:lnTo>
                  <a:lnTo>
                    <a:pt x="1" y="920"/>
                  </a:lnTo>
                  <a:lnTo>
                    <a:pt x="0" y="929"/>
                  </a:lnTo>
                  <a:lnTo>
                    <a:pt x="0" y="937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0" y="941"/>
                  </a:lnTo>
                  <a:lnTo>
                    <a:pt x="3" y="930"/>
                  </a:lnTo>
                  <a:lnTo>
                    <a:pt x="5" y="920"/>
                  </a:lnTo>
                  <a:lnTo>
                    <a:pt x="8" y="912"/>
                  </a:lnTo>
                  <a:lnTo>
                    <a:pt x="11" y="900"/>
                  </a:lnTo>
                  <a:lnTo>
                    <a:pt x="16" y="890"/>
                  </a:lnTo>
                  <a:lnTo>
                    <a:pt x="20" y="875"/>
                  </a:lnTo>
                  <a:lnTo>
                    <a:pt x="23" y="862"/>
                  </a:lnTo>
                  <a:lnTo>
                    <a:pt x="28" y="847"/>
                  </a:lnTo>
                  <a:lnTo>
                    <a:pt x="35" y="832"/>
                  </a:lnTo>
                  <a:lnTo>
                    <a:pt x="40" y="813"/>
                  </a:lnTo>
                  <a:lnTo>
                    <a:pt x="45" y="796"/>
                  </a:lnTo>
                  <a:lnTo>
                    <a:pt x="52" y="778"/>
                  </a:lnTo>
                  <a:lnTo>
                    <a:pt x="60" y="761"/>
                  </a:lnTo>
                  <a:lnTo>
                    <a:pt x="62" y="751"/>
                  </a:lnTo>
                  <a:lnTo>
                    <a:pt x="65" y="741"/>
                  </a:lnTo>
                  <a:lnTo>
                    <a:pt x="68" y="731"/>
                  </a:lnTo>
                  <a:lnTo>
                    <a:pt x="72" y="721"/>
                  </a:lnTo>
                  <a:lnTo>
                    <a:pt x="73" y="711"/>
                  </a:lnTo>
                  <a:lnTo>
                    <a:pt x="78" y="701"/>
                  </a:lnTo>
                  <a:lnTo>
                    <a:pt x="80" y="691"/>
                  </a:lnTo>
                  <a:lnTo>
                    <a:pt x="85" y="682"/>
                  </a:lnTo>
                  <a:lnTo>
                    <a:pt x="88" y="672"/>
                  </a:lnTo>
                  <a:lnTo>
                    <a:pt x="92" y="662"/>
                  </a:lnTo>
                  <a:lnTo>
                    <a:pt x="95" y="652"/>
                  </a:lnTo>
                  <a:lnTo>
                    <a:pt x="100" y="642"/>
                  </a:lnTo>
                  <a:lnTo>
                    <a:pt x="104" y="632"/>
                  </a:lnTo>
                  <a:lnTo>
                    <a:pt x="107" y="622"/>
                  </a:lnTo>
                  <a:lnTo>
                    <a:pt x="110" y="612"/>
                  </a:lnTo>
                  <a:lnTo>
                    <a:pt x="115" y="602"/>
                  </a:lnTo>
                  <a:lnTo>
                    <a:pt x="117" y="592"/>
                  </a:lnTo>
                  <a:lnTo>
                    <a:pt x="120" y="582"/>
                  </a:lnTo>
                  <a:lnTo>
                    <a:pt x="124" y="572"/>
                  </a:lnTo>
                  <a:lnTo>
                    <a:pt x="129" y="561"/>
                  </a:lnTo>
                  <a:lnTo>
                    <a:pt x="135" y="543"/>
                  </a:lnTo>
                  <a:lnTo>
                    <a:pt x="144" y="526"/>
                  </a:lnTo>
                  <a:lnTo>
                    <a:pt x="149" y="508"/>
                  </a:lnTo>
                  <a:lnTo>
                    <a:pt x="157" y="491"/>
                  </a:lnTo>
                  <a:lnTo>
                    <a:pt x="164" y="476"/>
                  </a:lnTo>
                  <a:lnTo>
                    <a:pt x="172" y="462"/>
                  </a:lnTo>
                  <a:lnTo>
                    <a:pt x="177" y="447"/>
                  </a:lnTo>
                  <a:lnTo>
                    <a:pt x="182" y="434"/>
                  </a:lnTo>
                  <a:lnTo>
                    <a:pt x="187" y="422"/>
                  </a:lnTo>
                  <a:lnTo>
                    <a:pt x="192" y="412"/>
                  </a:lnTo>
                  <a:lnTo>
                    <a:pt x="196" y="402"/>
                  </a:lnTo>
                  <a:lnTo>
                    <a:pt x="199" y="392"/>
                  </a:lnTo>
                  <a:lnTo>
                    <a:pt x="203" y="384"/>
                  </a:lnTo>
                  <a:lnTo>
                    <a:pt x="208" y="377"/>
                  </a:lnTo>
                  <a:lnTo>
                    <a:pt x="214" y="362"/>
                  </a:lnTo>
                  <a:lnTo>
                    <a:pt x="221" y="347"/>
                  </a:lnTo>
                  <a:lnTo>
                    <a:pt x="228" y="330"/>
                  </a:lnTo>
                  <a:lnTo>
                    <a:pt x="234" y="313"/>
                  </a:lnTo>
                  <a:lnTo>
                    <a:pt x="236" y="301"/>
                  </a:lnTo>
                  <a:lnTo>
                    <a:pt x="239" y="291"/>
                  </a:lnTo>
                  <a:lnTo>
                    <a:pt x="241" y="278"/>
                  </a:lnTo>
                  <a:lnTo>
                    <a:pt x="244" y="266"/>
                  </a:lnTo>
                  <a:lnTo>
                    <a:pt x="248" y="251"/>
                  </a:lnTo>
                  <a:lnTo>
                    <a:pt x="251" y="238"/>
                  </a:lnTo>
                  <a:lnTo>
                    <a:pt x="256" y="221"/>
                  </a:lnTo>
                  <a:lnTo>
                    <a:pt x="261" y="206"/>
                  </a:lnTo>
                  <a:lnTo>
                    <a:pt x="261" y="194"/>
                  </a:lnTo>
                  <a:lnTo>
                    <a:pt x="265" y="184"/>
                  </a:lnTo>
                  <a:lnTo>
                    <a:pt x="266" y="174"/>
                  </a:lnTo>
                  <a:lnTo>
                    <a:pt x="270" y="164"/>
                  </a:lnTo>
                  <a:lnTo>
                    <a:pt x="271" y="152"/>
                  </a:lnTo>
                  <a:lnTo>
                    <a:pt x="275" y="142"/>
                  </a:lnTo>
                  <a:lnTo>
                    <a:pt x="276" y="130"/>
                  </a:lnTo>
                  <a:lnTo>
                    <a:pt x="281" y="119"/>
                  </a:lnTo>
                  <a:lnTo>
                    <a:pt x="283" y="105"/>
                  </a:lnTo>
                  <a:lnTo>
                    <a:pt x="286" y="92"/>
                  </a:lnTo>
                  <a:lnTo>
                    <a:pt x="290" y="77"/>
                  </a:lnTo>
                  <a:lnTo>
                    <a:pt x="293" y="63"/>
                  </a:lnTo>
                  <a:lnTo>
                    <a:pt x="297" y="47"/>
                  </a:lnTo>
                  <a:lnTo>
                    <a:pt x="300" y="31"/>
                  </a:lnTo>
                  <a:lnTo>
                    <a:pt x="305" y="15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2097" name="Freeform 159"/>
            <p:cNvSpPr>
              <a:spLocks/>
            </p:cNvSpPr>
            <p:nvPr/>
          </p:nvSpPr>
          <p:spPr bwMode="auto">
            <a:xfrm>
              <a:off x="2802" y="1234"/>
              <a:ext cx="198" cy="301"/>
            </a:xfrm>
            <a:custGeom>
              <a:avLst/>
              <a:gdLst>
                <a:gd name="T0" fmla="*/ 0 w 398"/>
                <a:gd name="T1" fmla="*/ 75 h 602"/>
                <a:gd name="T2" fmla="*/ 0 w 398"/>
                <a:gd name="T3" fmla="*/ 74 h 602"/>
                <a:gd name="T4" fmla="*/ 0 w 398"/>
                <a:gd name="T5" fmla="*/ 71 h 602"/>
                <a:gd name="T6" fmla="*/ 0 w 398"/>
                <a:gd name="T7" fmla="*/ 67 h 602"/>
                <a:gd name="T8" fmla="*/ 0 w 398"/>
                <a:gd name="T9" fmla="*/ 64 h 602"/>
                <a:gd name="T10" fmla="*/ 0 w 398"/>
                <a:gd name="T11" fmla="*/ 62 h 602"/>
                <a:gd name="T12" fmla="*/ 0 w 398"/>
                <a:gd name="T13" fmla="*/ 59 h 602"/>
                <a:gd name="T14" fmla="*/ 1 w 398"/>
                <a:gd name="T15" fmla="*/ 56 h 602"/>
                <a:gd name="T16" fmla="*/ 2 w 398"/>
                <a:gd name="T17" fmla="*/ 53 h 602"/>
                <a:gd name="T18" fmla="*/ 2 w 398"/>
                <a:gd name="T19" fmla="*/ 50 h 602"/>
                <a:gd name="T20" fmla="*/ 3 w 398"/>
                <a:gd name="T21" fmla="*/ 47 h 602"/>
                <a:gd name="T22" fmla="*/ 4 w 398"/>
                <a:gd name="T23" fmla="*/ 44 h 602"/>
                <a:gd name="T24" fmla="*/ 5 w 398"/>
                <a:gd name="T25" fmla="*/ 41 h 602"/>
                <a:gd name="T26" fmla="*/ 6 w 398"/>
                <a:gd name="T27" fmla="*/ 38 h 602"/>
                <a:gd name="T28" fmla="*/ 8 w 398"/>
                <a:gd name="T29" fmla="*/ 34 h 602"/>
                <a:gd name="T30" fmla="*/ 9 w 398"/>
                <a:gd name="T31" fmla="*/ 31 h 602"/>
                <a:gd name="T32" fmla="*/ 11 w 398"/>
                <a:gd name="T33" fmla="*/ 28 h 602"/>
                <a:gd name="T34" fmla="*/ 13 w 398"/>
                <a:gd name="T35" fmla="*/ 25 h 602"/>
                <a:gd name="T36" fmla="*/ 15 w 398"/>
                <a:gd name="T37" fmla="*/ 22 h 602"/>
                <a:gd name="T38" fmla="*/ 17 w 398"/>
                <a:gd name="T39" fmla="*/ 19 h 602"/>
                <a:gd name="T40" fmla="*/ 20 w 398"/>
                <a:gd name="T41" fmla="*/ 16 h 602"/>
                <a:gd name="T42" fmla="*/ 22 w 398"/>
                <a:gd name="T43" fmla="*/ 13 h 602"/>
                <a:gd name="T44" fmla="*/ 25 w 398"/>
                <a:gd name="T45" fmla="*/ 10 h 602"/>
                <a:gd name="T46" fmla="*/ 29 w 398"/>
                <a:gd name="T47" fmla="*/ 8 h 602"/>
                <a:gd name="T48" fmla="*/ 32 w 398"/>
                <a:gd name="T49" fmla="*/ 6 h 602"/>
                <a:gd name="T50" fmla="*/ 36 w 398"/>
                <a:gd name="T51" fmla="*/ 4 h 602"/>
                <a:gd name="T52" fmla="*/ 40 w 398"/>
                <a:gd name="T53" fmla="*/ 2 h 602"/>
                <a:gd name="T54" fmla="*/ 45 w 398"/>
                <a:gd name="T55" fmla="*/ 1 h 602"/>
                <a:gd name="T56" fmla="*/ 49 w 398"/>
                <a:gd name="T57" fmla="*/ 18 h 602"/>
                <a:gd name="T58" fmla="*/ 47 w 398"/>
                <a:gd name="T59" fmla="*/ 17 h 602"/>
                <a:gd name="T60" fmla="*/ 46 w 398"/>
                <a:gd name="T61" fmla="*/ 17 h 602"/>
                <a:gd name="T62" fmla="*/ 44 w 398"/>
                <a:gd name="T63" fmla="*/ 17 h 602"/>
                <a:gd name="T64" fmla="*/ 40 w 398"/>
                <a:gd name="T65" fmla="*/ 18 h 602"/>
                <a:gd name="T66" fmla="*/ 37 w 398"/>
                <a:gd name="T67" fmla="*/ 19 h 602"/>
                <a:gd name="T68" fmla="*/ 34 w 398"/>
                <a:gd name="T69" fmla="*/ 20 h 602"/>
                <a:gd name="T70" fmla="*/ 30 w 398"/>
                <a:gd name="T71" fmla="*/ 22 h 602"/>
                <a:gd name="T72" fmla="*/ 28 w 398"/>
                <a:gd name="T73" fmla="*/ 23 h 602"/>
                <a:gd name="T74" fmla="*/ 26 w 398"/>
                <a:gd name="T75" fmla="*/ 25 h 602"/>
                <a:gd name="T76" fmla="*/ 24 w 398"/>
                <a:gd name="T77" fmla="*/ 27 h 602"/>
                <a:gd name="T78" fmla="*/ 22 w 398"/>
                <a:gd name="T79" fmla="*/ 29 h 602"/>
                <a:gd name="T80" fmla="*/ 20 w 398"/>
                <a:gd name="T81" fmla="*/ 31 h 602"/>
                <a:gd name="T82" fmla="*/ 18 w 398"/>
                <a:gd name="T83" fmla="*/ 33 h 602"/>
                <a:gd name="T84" fmla="*/ 16 w 398"/>
                <a:gd name="T85" fmla="*/ 36 h 602"/>
                <a:gd name="T86" fmla="*/ 14 w 398"/>
                <a:gd name="T87" fmla="*/ 39 h 602"/>
                <a:gd name="T88" fmla="*/ 12 w 398"/>
                <a:gd name="T89" fmla="*/ 42 h 602"/>
                <a:gd name="T90" fmla="*/ 10 w 398"/>
                <a:gd name="T91" fmla="*/ 46 h 602"/>
                <a:gd name="T92" fmla="*/ 8 w 398"/>
                <a:gd name="T93" fmla="*/ 50 h 602"/>
                <a:gd name="T94" fmla="*/ 6 w 398"/>
                <a:gd name="T95" fmla="*/ 54 h 602"/>
                <a:gd name="T96" fmla="*/ 4 w 398"/>
                <a:gd name="T97" fmla="*/ 59 h 602"/>
                <a:gd name="T98" fmla="*/ 3 w 398"/>
                <a:gd name="T99" fmla="*/ 64 h 602"/>
                <a:gd name="T100" fmla="*/ 1 w 398"/>
                <a:gd name="T101" fmla="*/ 70 h 602"/>
                <a:gd name="T102" fmla="*/ 0 w 398"/>
                <a:gd name="T103" fmla="*/ 76 h 6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98" h="602">
                  <a:moveTo>
                    <a:pt x="2" y="602"/>
                  </a:moveTo>
                  <a:lnTo>
                    <a:pt x="0" y="599"/>
                  </a:lnTo>
                  <a:lnTo>
                    <a:pt x="0" y="595"/>
                  </a:lnTo>
                  <a:lnTo>
                    <a:pt x="0" y="587"/>
                  </a:lnTo>
                  <a:lnTo>
                    <a:pt x="0" y="578"/>
                  </a:lnTo>
                  <a:lnTo>
                    <a:pt x="0" y="567"/>
                  </a:lnTo>
                  <a:lnTo>
                    <a:pt x="0" y="553"/>
                  </a:lnTo>
                  <a:lnTo>
                    <a:pt x="2" y="536"/>
                  </a:lnTo>
                  <a:lnTo>
                    <a:pt x="4" y="521"/>
                  </a:lnTo>
                  <a:lnTo>
                    <a:pt x="4" y="511"/>
                  </a:lnTo>
                  <a:lnTo>
                    <a:pt x="4" y="501"/>
                  </a:lnTo>
                  <a:lnTo>
                    <a:pt x="5" y="491"/>
                  </a:lnTo>
                  <a:lnTo>
                    <a:pt x="7" y="481"/>
                  </a:lnTo>
                  <a:lnTo>
                    <a:pt x="7" y="469"/>
                  </a:lnTo>
                  <a:lnTo>
                    <a:pt x="10" y="459"/>
                  </a:lnTo>
                  <a:lnTo>
                    <a:pt x="12" y="448"/>
                  </a:lnTo>
                  <a:lnTo>
                    <a:pt x="15" y="438"/>
                  </a:lnTo>
                  <a:lnTo>
                    <a:pt x="17" y="424"/>
                  </a:lnTo>
                  <a:lnTo>
                    <a:pt x="20" y="412"/>
                  </a:lnTo>
                  <a:lnTo>
                    <a:pt x="22" y="399"/>
                  </a:lnTo>
                  <a:lnTo>
                    <a:pt x="25" y="387"/>
                  </a:lnTo>
                  <a:lnTo>
                    <a:pt x="29" y="374"/>
                  </a:lnTo>
                  <a:lnTo>
                    <a:pt x="32" y="362"/>
                  </a:lnTo>
                  <a:lnTo>
                    <a:pt x="37" y="350"/>
                  </a:lnTo>
                  <a:lnTo>
                    <a:pt x="42" y="339"/>
                  </a:lnTo>
                  <a:lnTo>
                    <a:pt x="45" y="323"/>
                  </a:lnTo>
                  <a:lnTo>
                    <a:pt x="49" y="312"/>
                  </a:lnTo>
                  <a:lnTo>
                    <a:pt x="54" y="297"/>
                  </a:lnTo>
                  <a:lnTo>
                    <a:pt x="61" y="285"/>
                  </a:lnTo>
                  <a:lnTo>
                    <a:pt x="66" y="271"/>
                  </a:lnTo>
                  <a:lnTo>
                    <a:pt x="71" y="260"/>
                  </a:lnTo>
                  <a:lnTo>
                    <a:pt x="77" y="246"/>
                  </a:lnTo>
                  <a:lnTo>
                    <a:pt x="84" y="235"/>
                  </a:lnTo>
                  <a:lnTo>
                    <a:pt x="89" y="219"/>
                  </a:lnTo>
                  <a:lnTo>
                    <a:pt x="97" y="208"/>
                  </a:lnTo>
                  <a:lnTo>
                    <a:pt x="104" y="194"/>
                  </a:lnTo>
                  <a:lnTo>
                    <a:pt x="114" y="183"/>
                  </a:lnTo>
                  <a:lnTo>
                    <a:pt x="123" y="169"/>
                  </a:lnTo>
                  <a:lnTo>
                    <a:pt x="133" y="157"/>
                  </a:lnTo>
                  <a:lnTo>
                    <a:pt x="143" y="146"/>
                  </a:lnTo>
                  <a:lnTo>
                    <a:pt x="153" y="136"/>
                  </a:lnTo>
                  <a:lnTo>
                    <a:pt x="163" y="124"/>
                  </a:lnTo>
                  <a:lnTo>
                    <a:pt x="173" y="112"/>
                  </a:lnTo>
                  <a:lnTo>
                    <a:pt x="183" y="102"/>
                  </a:lnTo>
                  <a:lnTo>
                    <a:pt x="196" y="92"/>
                  </a:lnTo>
                  <a:lnTo>
                    <a:pt x="208" y="80"/>
                  </a:lnTo>
                  <a:lnTo>
                    <a:pt x="222" y="70"/>
                  </a:lnTo>
                  <a:lnTo>
                    <a:pt x="235" y="62"/>
                  </a:lnTo>
                  <a:lnTo>
                    <a:pt x="250" y="53"/>
                  </a:lnTo>
                  <a:lnTo>
                    <a:pt x="264" y="43"/>
                  </a:lnTo>
                  <a:lnTo>
                    <a:pt x="279" y="35"/>
                  </a:lnTo>
                  <a:lnTo>
                    <a:pt x="294" y="27"/>
                  </a:lnTo>
                  <a:lnTo>
                    <a:pt x="311" y="22"/>
                  </a:lnTo>
                  <a:lnTo>
                    <a:pt x="326" y="15"/>
                  </a:lnTo>
                  <a:lnTo>
                    <a:pt x="344" y="8"/>
                  </a:lnTo>
                  <a:lnTo>
                    <a:pt x="361" y="3"/>
                  </a:lnTo>
                  <a:lnTo>
                    <a:pt x="381" y="0"/>
                  </a:lnTo>
                  <a:lnTo>
                    <a:pt x="398" y="137"/>
                  </a:lnTo>
                  <a:lnTo>
                    <a:pt x="393" y="136"/>
                  </a:lnTo>
                  <a:lnTo>
                    <a:pt x="384" y="136"/>
                  </a:lnTo>
                  <a:lnTo>
                    <a:pt x="376" y="134"/>
                  </a:lnTo>
                  <a:lnTo>
                    <a:pt x="369" y="134"/>
                  </a:lnTo>
                  <a:lnTo>
                    <a:pt x="361" y="134"/>
                  </a:lnTo>
                  <a:lnTo>
                    <a:pt x="353" y="136"/>
                  </a:lnTo>
                  <a:lnTo>
                    <a:pt x="339" y="136"/>
                  </a:lnTo>
                  <a:lnTo>
                    <a:pt x="327" y="139"/>
                  </a:lnTo>
                  <a:lnTo>
                    <a:pt x="316" y="141"/>
                  </a:lnTo>
                  <a:lnTo>
                    <a:pt x="304" y="146"/>
                  </a:lnTo>
                  <a:lnTo>
                    <a:pt x="289" y="151"/>
                  </a:lnTo>
                  <a:lnTo>
                    <a:pt x="274" y="157"/>
                  </a:lnTo>
                  <a:lnTo>
                    <a:pt x="259" y="166"/>
                  </a:lnTo>
                  <a:lnTo>
                    <a:pt x="245" y="176"/>
                  </a:lnTo>
                  <a:lnTo>
                    <a:pt x="235" y="179"/>
                  </a:lnTo>
                  <a:lnTo>
                    <a:pt x="228" y="184"/>
                  </a:lnTo>
                  <a:lnTo>
                    <a:pt x="218" y="189"/>
                  </a:lnTo>
                  <a:lnTo>
                    <a:pt x="212" y="196"/>
                  </a:lnTo>
                  <a:lnTo>
                    <a:pt x="203" y="201"/>
                  </a:lnTo>
                  <a:lnTo>
                    <a:pt x="195" y="209"/>
                  </a:lnTo>
                  <a:lnTo>
                    <a:pt x="186" y="216"/>
                  </a:lnTo>
                  <a:lnTo>
                    <a:pt x="180" y="226"/>
                  </a:lnTo>
                  <a:lnTo>
                    <a:pt x="170" y="233"/>
                  </a:lnTo>
                  <a:lnTo>
                    <a:pt x="161" y="243"/>
                  </a:lnTo>
                  <a:lnTo>
                    <a:pt x="153" y="253"/>
                  </a:lnTo>
                  <a:lnTo>
                    <a:pt x="144" y="263"/>
                  </a:lnTo>
                  <a:lnTo>
                    <a:pt x="136" y="273"/>
                  </a:lnTo>
                  <a:lnTo>
                    <a:pt x="129" y="285"/>
                  </a:lnTo>
                  <a:lnTo>
                    <a:pt x="121" y="297"/>
                  </a:lnTo>
                  <a:lnTo>
                    <a:pt x="114" y="310"/>
                  </a:lnTo>
                  <a:lnTo>
                    <a:pt x="104" y="322"/>
                  </a:lnTo>
                  <a:lnTo>
                    <a:pt x="97" y="335"/>
                  </a:lnTo>
                  <a:lnTo>
                    <a:pt x="87" y="350"/>
                  </a:lnTo>
                  <a:lnTo>
                    <a:pt x="81" y="365"/>
                  </a:lnTo>
                  <a:lnTo>
                    <a:pt x="72" y="380"/>
                  </a:lnTo>
                  <a:lnTo>
                    <a:pt x="66" y="396"/>
                  </a:lnTo>
                  <a:lnTo>
                    <a:pt x="57" y="412"/>
                  </a:lnTo>
                  <a:lnTo>
                    <a:pt x="52" y="432"/>
                  </a:lnTo>
                  <a:lnTo>
                    <a:pt x="44" y="449"/>
                  </a:lnTo>
                  <a:lnTo>
                    <a:pt x="37" y="469"/>
                  </a:lnTo>
                  <a:lnTo>
                    <a:pt x="30" y="490"/>
                  </a:lnTo>
                  <a:lnTo>
                    <a:pt x="25" y="510"/>
                  </a:lnTo>
                  <a:lnTo>
                    <a:pt x="19" y="530"/>
                  </a:lnTo>
                  <a:lnTo>
                    <a:pt x="12" y="553"/>
                  </a:lnTo>
                  <a:lnTo>
                    <a:pt x="7" y="577"/>
                  </a:lnTo>
                  <a:lnTo>
                    <a:pt x="2" y="602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42099" name="Picture 11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1025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36350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22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48" y="167885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MUSCULAR 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SYSTEM</a:t>
            </a:r>
          </a:p>
        </p:txBody>
      </p:sp>
      <p:pic>
        <p:nvPicPr>
          <p:cNvPr id="72707" name="Picture 3" descr="C:\Documents and Settings\amoore\Local Settings\Temporary Internet Files\Content.IE5\W1IZ4X6V\MC900016026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4091" y="4170218"/>
            <a:ext cx="2036507" cy="20365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64157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A4AED59-77EF-48BE-93E5-FBEAC9C1654D}" type="slidenum">
              <a:rPr lang="en-US" smtClean="0">
                <a:solidFill>
                  <a:srgbClr val="FFFFFF"/>
                </a:solidFill>
              </a:rPr>
              <a:pPr eaLnBrk="1" hangingPunct="1"/>
              <a:t>23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403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336925" y="1647825"/>
            <a:ext cx="5164138" cy="4525963"/>
          </a:xfrm>
        </p:spPr>
        <p:txBody>
          <a:bodyPr/>
          <a:lstStyle/>
          <a:p>
            <a:r>
              <a:rPr lang="en-US" sz="3600" smtClean="0"/>
              <a:t>Provides body with ability to move</a:t>
            </a:r>
          </a:p>
          <a:p>
            <a:r>
              <a:rPr lang="en-US" sz="3600" smtClean="0"/>
              <a:t>Over 650 different muscles that comprise nearly half the body weight</a:t>
            </a:r>
          </a:p>
        </p:txBody>
      </p:sp>
      <p:pic>
        <p:nvPicPr>
          <p:cNvPr id="44038" name="Picture 16" descr="Seniors (178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76238" y="1719263"/>
            <a:ext cx="2695575" cy="35941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3" name="Rectangle 2"/>
          <p:cNvSpPr/>
          <p:nvPr/>
        </p:nvSpPr>
        <p:spPr>
          <a:xfrm>
            <a:off x="0" y="0"/>
            <a:ext cx="9055510" cy="1111045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MUSCULAR SYSTEM</a:t>
            </a:r>
            <a:endParaRPr lang="en-US" sz="40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8546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B2E017E-5F5E-499A-AAAE-2B3E99D88FE1}" type="slidenum">
              <a:rPr lang="en-US" smtClean="0">
                <a:solidFill>
                  <a:srgbClr val="FFFFFF"/>
                </a:solidFill>
              </a:rPr>
              <a:pPr eaLnBrk="1" hangingPunct="1"/>
              <a:t>24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506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905000" y="1371600"/>
            <a:ext cx="6780213" cy="45259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Functions of muscles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Allow movement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Help body stay erect – posture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Produce most of body’s heat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Give body form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Provide movement of internal organs</a:t>
            </a:r>
          </a:p>
        </p:txBody>
      </p:sp>
      <p:grpSp>
        <p:nvGrpSpPr>
          <p:cNvPr id="45062" name="Group 6"/>
          <p:cNvGrpSpPr>
            <a:grpSpLocks/>
          </p:cNvGrpSpPr>
          <p:nvPr/>
        </p:nvGrpSpPr>
        <p:grpSpPr bwMode="auto">
          <a:xfrm>
            <a:off x="381000" y="2530475"/>
            <a:ext cx="1912938" cy="3365500"/>
            <a:chOff x="1548" y="660"/>
            <a:chExt cx="1934" cy="3911"/>
          </a:xfrm>
        </p:grpSpPr>
        <p:sp>
          <p:nvSpPr>
            <p:cNvPr id="45063" name="Freeform 7"/>
            <p:cNvSpPr>
              <a:spLocks noEditPoints="1"/>
            </p:cNvSpPr>
            <p:nvPr/>
          </p:nvSpPr>
          <p:spPr bwMode="auto">
            <a:xfrm>
              <a:off x="1548" y="660"/>
              <a:ext cx="1934" cy="3911"/>
            </a:xfrm>
            <a:custGeom>
              <a:avLst/>
              <a:gdLst>
                <a:gd name="T0" fmla="*/ 1910 w 1934"/>
                <a:gd name="T1" fmla="*/ 3838 h 3911"/>
                <a:gd name="T2" fmla="*/ 1756 w 1934"/>
                <a:gd name="T3" fmla="*/ 3669 h 3911"/>
                <a:gd name="T4" fmla="*/ 1651 w 1934"/>
                <a:gd name="T5" fmla="*/ 3467 h 3911"/>
                <a:gd name="T6" fmla="*/ 1651 w 1934"/>
                <a:gd name="T7" fmla="*/ 3257 h 3911"/>
                <a:gd name="T8" fmla="*/ 1603 w 1934"/>
                <a:gd name="T9" fmla="*/ 3128 h 3911"/>
                <a:gd name="T10" fmla="*/ 1587 w 1934"/>
                <a:gd name="T11" fmla="*/ 2999 h 3911"/>
                <a:gd name="T12" fmla="*/ 1599 w 1934"/>
                <a:gd name="T13" fmla="*/ 2716 h 3911"/>
                <a:gd name="T14" fmla="*/ 1748 w 1934"/>
                <a:gd name="T15" fmla="*/ 2603 h 3911"/>
                <a:gd name="T16" fmla="*/ 1833 w 1934"/>
                <a:gd name="T17" fmla="*/ 2494 h 3911"/>
                <a:gd name="T18" fmla="*/ 1692 w 1934"/>
                <a:gd name="T19" fmla="*/ 2301 h 3911"/>
                <a:gd name="T20" fmla="*/ 1591 w 1934"/>
                <a:gd name="T21" fmla="*/ 2236 h 3911"/>
                <a:gd name="T22" fmla="*/ 1514 w 1934"/>
                <a:gd name="T23" fmla="*/ 2232 h 3911"/>
                <a:gd name="T24" fmla="*/ 1409 w 1934"/>
                <a:gd name="T25" fmla="*/ 2240 h 3911"/>
                <a:gd name="T26" fmla="*/ 1345 w 1934"/>
                <a:gd name="T27" fmla="*/ 2309 h 3911"/>
                <a:gd name="T28" fmla="*/ 1227 w 1934"/>
                <a:gd name="T29" fmla="*/ 2361 h 3911"/>
                <a:gd name="T30" fmla="*/ 1175 w 1934"/>
                <a:gd name="T31" fmla="*/ 2216 h 3911"/>
                <a:gd name="T32" fmla="*/ 1086 w 1934"/>
                <a:gd name="T33" fmla="*/ 1998 h 3911"/>
                <a:gd name="T34" fmla="*/ 965 w 1934"/>
                <a:gd name="T35" fmla="*/ 1768 h 3911"/>
                <a:gd name="T36" fmla="*/ 828 w 1934"/>
                <a:gd name="T37" fmla="*/ 1606 h 3911"/>
                <a:gd name="T38" fmla="*/ 1211 w 1934"/>
                <a:gd name="T39" fmla="*/ 1631 h 3911"/>
                <a:gd name="T40" fmla="*/ 1207 w 1934"/>
                <a:gd name="T41" fmla="*/ 1457 h 3911"/>
                <a:gd name="T42" fmla="*/ 1227 w 1934"/>
                <a:gd name="T43" fmla="*/ 1175 h 3911"/>
                <a:gd name="T44" fmla="*/ 1231 w 1934"/>
                <a:gd name="T45" fmla="*/ 1098 h 3911"/>
                <a:gd name="T46" fmla="*/ 1304 w 1934"/>
                <a:gd name="T47" fmla="*/ 997 h 3911"/>
                <a:gd name="T48" fmla="*/ 1090 w 1934"/>
                <a:gd name="T49" fmla="*/ 912 h 3911"/>
                <a:gd name="T50" fmla="*/ 1034 w 1934"/>
                <a:gd name="T51" fmla="*/ 383 h 3911"/>
                <a:gd name="T52" fmla="*/ 1114 w 1934"/>
                <a:gd name="T53" fmla="*/ 242 h 3911"/>
                <a:gd name="T54" fmla="*/ 1114 w 1934"/>
                <a:gd name="T55" fmla="*/ 32 h 3911"/>
                <a:gd name="T56" fmla="*/ 1066 w 1934"/>
                <a:gd name="T57" fmla="*/ 0 h 3911"/>
                <a:gd name="T58" fmla="*/ 735 w 1934"/>
                <a:gd name="T59" fmla="*/ 53 h 3911"/>
                <a:gd name="T60" fmla="*/ 303 w 1934"/>
                <a:gd name="T61" fmla="*/ 69 h 3911"/>
                <a:gd name="T62" fmla="*/ 121 w 1934"/>
                <a:gd name="T63" fmla="*/ 303 h 3911"/>
                <a:gd name="T64" fmla="*/ 8 w 1934"/>
                <a:gd name="T65" fmla="*/ 484 h 3911"/>
                <a:gd name="T66" fmla="*/ 48 w 1934"/>
                <a:gd name="T67" fmla="*/ 1070 h 3911"/>
                <a:gd name="T68" fmla="*/ 254 w 1934"/>
                <a:gd name="T69" fmla="*/ 1441 h 3911"/>
                <a:gd name="T70" fmla="*/ 485 w 1934"/>
                <a:gd name="T71" fmla="*/ 1562 h 3911"/>
                <a:gd name="T72" fmla="*/ 561 w 1934"/>
                <a:gd name="T73" fmla="*/ 1602 h 3911"/>
                <a:gd name="T74" fmla="*/ 569 w 1934"/>
                <a:gd name="T75" fmla="*/ 1832 h 3911"/>
                <a:gd name="T76" fmla="*/ 513 w 1934"/>
                <a:gd name="T77" fmla="*/ 2175 h 3911"/>
                <a:gd name="T78" fmla="*/ 525 w 1934"/>
                <a:gd name="T79" fmla="*/ 2301 h 3911"/>
                <a:gd name="T80" fmla="*/ 456 w 1934"/>
                <a:gd name="T81" fmla="*/ 2426 h 3911"/>
                <a:gd name="T82" fmla="*/ 327 w 1934"/>
                <a:gd name="T83" fmla="*/ 2640 h 3911"/>
                <a:gd name="T84" fmla="*/ 355 w 1934"/>
                <a:gd name="T85" fmla="*/ 2967 h 3911"/>
                <a:gd name="T86" fmla="*/ 452 w 1934"/>
                <a:gd name="T87" fmla="*/ 3221 h 3911"/>
                <a:gd name="T88" fmla="*/ 388 w 1934"/>
                <a:gd name="T89" fmla="*/ 3483 h 3911"/>
                <a:gd name="T90" fmla="*/ 371 w 1934"/>
                <a:gd name="T91" fmla="*/ 3620 h 3911"/>
                <a:gd name="T92" fmla="*/ 186 w 1934"/>
                <a:gd name="T93" fmla="*/ 3790 h 3911"/>
                <a:gd name="T94" fmla="*/ 816 w 1934"/>
                <a:gd name="T95" fmla="*/ 3834 h 3911"/>
                <a:gd name="T96" fmla="*/ 1345 w 1934"/>
                <a:gd name="T97" fmla="*/ 3875 h 3911"/>
                <a:gd name="T98" fmla="*/ 1494 w 1934"/>
                <a:gd name="T99" fmla="*/ 3895 h 3911"/>
                <a:gd name="T100" fmla="*/ 836 w 1934"/>
                <a:gd name="T101" fmla="*/ 3677 h 3911"/>
                <a:gd name="T102" fmla="*/ 864 w 1934"/>
                <a:gd name="T103" fmla="*/ 3451 h 3911"/>
                <a:gd name="T104" fmla="*/ 820 w 1934"/>
                <a:gd name="T105" fmla="*/ 3197 h 3911"/>
                <a:gd name="T106" fmla="*/ 715 w 1934"/>
                <a:gd name="T107" fmla="*/ 3596 h 3911"/>
                <a:gd name="T108" fmla="*/ 1514 w 1934"/>
                <a:gd name="T109" fmla="*/ 3487 h 3911"/>
                <a:gd name="T110" fmla="*/ 1462 w 1934"/>
                <a:gd name="T111" fmla="*/ 2862 h 3911"/>
                <a:gd name="T112" fmla="*/ 1405 w 1934"/>
                <a:gd name="T113" fmla="*/ 2595 h 3911"/>
                <a:gd name="T114" fmla="*/ 1223 w 1934"/>
                <a:gd name="T115" fmla="*/ 2502 h 3911"/>
                <a:gd name="T116" fmla="*/ 1131 w 1934"/>
                <a:gd name="T117" fmla="*/ 2652 h 3911"/>
                <a:gd name="T118" fmla="*/ 1159 w 1934"/>
                <a:gd name="T119" fmla="*/ 2809 h 3911"/>
                <a:gd name="T120" fmla="*/ 1304 w 1934"/>
                <a:gd name="T121" fmla="*/ 3302 h 39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934" h="3911">
                  <a:moveTo>
                    <a:pt x="1591" y="3911"/>
                  </a:moveTo>
                  <a:lnTo>
                    <a:pt x="1623" y="3907"/>
                  </a:lnTo>
                  <a:lnTo>
                    <a:pt x="1659" y="3899"/>
                  </a:lnTo>
                  <a:lnTo>
                    <a:pt x="1692" y="3891"/>
                  </a:lnTo>
                  <a:lnTo>
                    <a:pt x="1724" y="3883"/>
                  </a:lnTo>
                  <a:lnTo>
                    <a:pt x="1760" y="3871"/>
                  </a:lnTo>
                  <a:lnTo>
                    <a:pt x="1793" y="3863"/>
                  </a:lnTo>
                  <a:lnTo>
                    <a:pt x="1829" y="3859"/>
                  </a:lnTo>
                  <a:lnTo>
                    <a:pt x="1865" y="3854"/>
                  </a:lnTo>
                  <a:lnTo>
                    <a:pt x="1873" y="3850"/>
                  </a:lnTo>
                  <a:lnTo>
                    <a:pt x="1886" y="3846"/>
                  </a:lnTo>
                  <a:lnTo>
                    <a:pt x="1898" y="3842"/>
                  </a:lnTo>
                  <a:lnTo>
                    <a:pt x="1910" y="3838"/>
                  </a:lnTo>
                  <a:lnTo>
                    <a:pt x="1918" y="3830"/>
                  </a:lnTo>
                  <a:lnTo>
                    <a:pt x="1926" y="3826"/>
                  </a:lnTo>
                  <a:lnTo>
                    <a:pt x="1934" y="3814"/>
                  </a:lnTo>
                  <a:lnTo>
                    <a:pt x="1934" y="3806"/>
                  </a:lnTo>
                  <a:lnTo>
                    <a:pt x="1922" y="3782"/>
                  </a:lnTo>
                  <a:lnTo>
                    <a:pt x="1906" y="3758"/>
                  </a:lnTo>
                  <a:lnTo>
                    <a:pt x="1890" y="3741"/>
                  </a:lnTo>
                  <a:lnTo>
                    <a:pt x="1869" y="3725"/>
                  </a:lnTo>
                  <a:lnTo>
                    <a:pt x="1845" y="3709"/>
                  </a:lnTo>
                  <a:lnTo>
                    <a:pt x="1825" y="3697"/>
                  </a:lnTo>
                  <a:lnTo>
                    <a:pt x="1801" y="3685"/>
                  </a:lnTo>
                  <a:lnTo>
                    <a:pt x="1781" y="3677"/>
                  </a:lnTo>
                  <a:lnTo>
                    <a:pt x="1756" y="3669"/>
                  </a:lnTo>
                  <a:lnTo>
                    <a:pt x="1736" y="3661"/>
                  </a:lnTo>
                  <a:lnTo>
                    <a:pt x="1716" y="3653"/>
                  </a:lnTo>
                  <a:lnTo>
                    <a:pt x="1696" y="3645"/>
                  </a:lnTo>
                  <a:lnTo>
                    <a:pt x="1676" y="3641"/>
                  </a:lnTo>
                  <a:lnTo>
                    <a:pt x="1655" y="3633"/>
                  </a:lnTo>
                  <a:lnTo>
                    <a:pt x="1635" y="3633"/>
                  </a:lnTo>
                  <a:lnTo>
                    <a:pt x="1615" y="3628"/>
                  </a:lnTo>
                  <a:lnTo>
                    <a:pt x="1615" y="3608"/>
                  </a:lnTo>
                  <a:lnTo>
                    <a:pt x="1615" y="3588"/>
                  </a:lnTo>
                  <a:lnTo>
                    <a:pt x="1619" y="3568"/>
                  </a:lnTo>
                  <a:lnTo>
                    <a:pt x="1623" y="3548"/>
                  </a:lnTo>
                  <a:lnTo>
                    <a:pt x="1635" y="3507"/>
                  </a:lnTo>
                  <a:lnTo>
                    <a:pt x="1651" y="3467"/>
                  </a:lnTo>
                  <a:lnTo>
                    <a:pt x="1668" y="3427"/>
                  </a:lnTo>
                  <a:lnTo>
                    <a:pt x="1676" y="3386"/>
                  </a:lnTo>
                  <a:lnTo>
                    <a:pt x="1676" y="3366"/>
                  </a:lnTo>
                  <a:lnTo>
                    <a:pt x="1676" y="3342"/>
                  </a:lnTo>
                  <a:lnTo>
                    <a:pt x="1668" y="3322"/>
                  </a:lnTo>
                  <a:lnTo>
                    <a:pt x="1659" y="3302"/>
                  </a:lnTo>
                  <a:lnTo>
                    <a:pt x="1659" y="3293"/>
                  </a:lnTo>
                  <a:lnTo>
                    <a:pt x="1659" y="3285"/>
                  </a:lnTo>
                  <a:lnTo>
                    <a:pt x="1655" y="3281"/>
                  </a:lnTo>
                  <a:lnTo>
                    <a:pt x="1655" y="3273"/>
                  </a:lnTo>
                  <a:lnTo>
                    <a:pt x="1651" y="3269"/>
                  </a:lnTo>
                  <a:lnTo>
                    <a:pt x="1651" y="3261"/>
                  </a:lnTo>
                  <a:lnTo>
                    <a:pt x="1651" y="3257"/>
                  </a:lnTo>
                  <a:lnTo>
                    <a:pt x="1647" y="3253"/>
                  </a:lnTo>
                  <a:lnTo>
                    <a:pt x="1647" y="3241"/>
                  </a:lnTo>
                  <a:lnTo>
                    <a:pt x="1643" y="3229"/>
                  </a:lnTo>
                  <a:lnTo>
                    <a:pt x="1639" y="3217"/>
                  </a:lnTo>
                  <a:lnTo>
                    <a:pt x="1635" y="3205"/>
                  </a:lnTo>
                  <a:lnTo>
                    <a:pt x="1631" y="3193"/>
                  </a:lnTo>
                  <a:lnTo>
                    <a:pt x="1623" y="3185"/>
                  </a:lnTo>
                  <a:lnTo>
                    <a:pt x="1619" y="3172"/>
                  </a:lnTo>
                  <a:lnTo>
                    <a:pt x="1615" y="3160"/>
                  </a:lnTo>
                  <a:lnTo>
                    <a:pt x="1615" y="3152"/>
                  </a:lnTo>
                  <a:lnTo>
                    <a:pt x="1611" y="3144"/>
                  </a:lnTo>
                  <a:lnTo>
                    <a:pt x="1607" y="3136"/>
                  </a:lnTo>
                  <a:lnTo>
                    <a:pt x="1603" y="3128"/>
                  </a:lnTo>
                  <a:lnTo>
                    <a:pt x="1603" y="3120"/>
                  </a:lnTo>
                  <a:lnTo>
                    <a:pt x="1599" y="3112"/>
                  </a:lnTo>
                  <a:lnTo>
                    <a:pt x="1599" y="3104"/>
                  </a:lnTo>
                  <a:lnTo>
                    <a:pt x="1595" y="3092"/>
                  </a:lnTo>
                  <a:lnTo>
                    <a:pt x="1591" y="3088"/>
                  </a:lnTo>
                  <a:lnTo>
                    <a:pt x="1591" y="3080"/>
                  </a:lnTo>
                  <a:lnTo>
                    <a:pt x="1591" y="3071"/>
                  </a:lnTo>
                  <a:lnTo>
                    <a:pt x="1591" y="3067"/>
                  </a:lnTo>
                  <a:lnTo>
                    <a:pt x="1587" y="3059"/>
                  </a:lnTo>
                  <a:lnTo>
                    <a:pt x="1587" y="3051"/>
                  </a:lnTo>
                  <a:lnTo>
                    <a:pt x="1583" y="3047"/>
                  </a:lnTo>
                  <a:lnTo>
                    <a:pt x="1579" y="3039"/>
                  </a:lnTo>
                  <a:lnTo>
                    <a:pt x="1587" y="2999"/>
                  </a:lnTo>
                  <a:lnTo>
                    <a:pt x="1595" y="2963"/>
                  </a:lnTo>
                  <a:lnTo>
                    <a:pt x="1603" y="2926"/>
                  </a:lnTo>
                  <a:lnTo>
                    <a:pt x="1607" y="2890"/>
                  </a:lnTo>
                  <a:lnTo>
                    <a:pt x="1611" y="2854"/>
                  </a:lnTo>
                  <a:lnTo>
                    <a:pt x="1611" y="2817"/>
                  </a:lnTo>
                  <a:lnTo>
                    <a:pt x="1611" y="2785"/>
                  </a:lnTo>
                  <a:lnTo>
                    <a:pt x="1603" y="2749"/>
                  </a:lnTo>
                  <a:lnTo>
                    <a:pt x="1603" y="2745"/>
                  </a:lnTo>
                  <a:lnTo>
                    <a:pt x="1603" y="2737"/>
                  </a:lnTo>
                  <a:lnTo>
                    <a:pt x="1603" y="2732"/>
                  </a:lnTo>
                  <a:lnTo>
                    <a:pt x="1599" y="2724"/>
                  </a:lnTo>
                  <a:lnTo>
                    <a:pt x="1599" y="2720"/>
                  </a:lnTo>
                  <a:lnTo>
                    <a:pt x="1599" y="2716"/>
                  </a:lnTo>
                  <a:lnTo>
                    <a:pt x="1599" y="2708"/>
                  </a:lnTo>
                  <a:lnTo>
                    <a:pt x="1599" y="2700"/>
                  </a:lnTo>
                  <a:lnTo>
                    <a:pt x="1615" y="2692"/>
                  </a:lnTo>
                  <a:lnTo>
                    <a:pt x="1635" y="2684"/>
                  </a:lnTo>
                  <a:lnTo>
                    <a:pt x="1651" y="2668"/>
                  </a:lnTo>
                  <a:lnTo>
                    <a:pt x="1668" y="2656"/>
                  </a:lnTo>
                  <a:lnTo>
                    <a:pt x="1684" y="2640"/>
                  </a:lnTo>
                  <a:lnTo>
                    <a:pt x="1700" y="2623"/>
                  </a:lnTo>
                  <a:lnTo>
                    <a:pt x="1712" y="2607"/>
                  </a:lnTo>
                  <a:lnTo>
                    <a:pt x="1724" y="2587"/>
                  </a:lnTo>
                  <a:lnTo>
                    <a:pt x="1732" y="2595"/>
                  </a:lnTo>
                  <a:lnTo>
                    <a:pt x="1740" y="2599"/>
                  </a:lnTo>
                  <a:lnTo>
                    <a:pt x="1748" y="2603"/>
                  </a:lnTo>
                  <a:lnTo>
                    <a:pt x="1760" y="2603"/>
                  </a:lnTo>
                  <a:lnTo>
                    <a:pt x="1768" y="2603"/>
                  </a:lnTo>
                  <a:lnTo>
                    <a:pt x="1781" y="2599"/>
                  </a:lnTo>
                  <a:lnTo>
                    <a:pt x="1789" y="2595"/>
                  </a:lnTo>
                  <a:lnTo>
                    <a:pt x="1797" y="2587"/>
                  </a:lnTo>
                  <a:lnTo>
                    <a:pt x="1809" y="2579"/>
                  </a:lnTo>
                  <a:lnTo>
                    <a:pt x="1813" y="2567"/>
                  </a:lnTo>
                  <a:lnTo>
                    <a:pt x="1821" y="2555"/>
                  </a:lnTo>
                  <a:lnTo>
                    <a:pt x="1821" y="2543"/>
                  </a:lnTo>
                  <a:lnTo>
                    <a:pt x="1825" y="2531"/>
                  </a:lnTo>
                  <a:lnTo>
                    <a:pt x="1829" y="2519"/>
                  </a:lnTo>
                  <a:lnTo>
                    <a:pt x="1829" y="2506"/>
                  </a:lnTo>
                  <a:lnTo>
                    <a:pt x="1833" y="2494"/>
                  </a:lnTo>
                  <a:lnTo>
                    <a:pt x="1825" y="2470"/>
                  </a:lnTo>
                  <a:lnTo>
                    <a:pt x="1821" y="2442"/>
                  </a:lnTo>
                  <a:lnTo>
                    <a:pt x="1813" y="2418"/>
                  </a:lnTo>
                  <a:lnTo>
                    <a:pt x="1805" y="2397"/>
                  </a:lnTo>
                  <a:lnTo>
                    <a:pt x="1797" y="2373"/>
                  </a:lnTo>
                  <a:lnTo>
                    <a:pt x="1785" y="2353"/>
                  </a:lnTo>
                  <a:lnTo>
                    <a:pt x="1772" y="2333"/>
                  </a:lnTo>
                  <a:lnTo>
                    <a:pt x="1756" y="2317"/>
                  </a:lnTo>
                  <a:lnTo>
                    <a:pt x="1744" y="2309"/>
                  </a:lnTo>
                  <a:lnTo>
                    <a:pt x="1728" y="2305"/>
                  </a:lnTo>
                  <a:lnTo>
                    <a:pt x="1716" y="2305"/>
                  </a:lnTo>
                  <a:lnTo>
                    <a:pt x="1704" y="2301"/>
                  </a:lnTo>
                  <a:lnTo>
                    <a:pt x="1692" y="2301"/>
                  </a:lnTo>
                  <a:lnTo>
                    <a:pt x="1680" y="2297"/>
                  </a:lnTo>
                  <a:lnTo>
                    <a:pt x="1672" y="2288"/>
                  </a:lnTo>
                  <a:lnTo>
                    <a:pt x="1668" y="2280"/>
                  </a:lnTo>
                  <a:lnTo>
                    <a:pt x="1663" y="2268"/>
                  </a:lnTo>
                  <a:lnTo>
                    <a:pt x="1659" y="2260"/>
                  </a:lnTo>
                  <a:lnTo>
                    <a:pt x="1655" y="2252"/>
                  </a:lnTo>
                  <a:lnTo>
                    <a:pt x="1647" y="2244"/>
                  </a:lnTo>
                  <a:lnTo>
                    <a:pt x="1639" y="2236"/>
                  </a:lnTo>
                  <a:lnTo>
                    <a:pt x="1631" y="2232"/>
                  </a:lnTo>
                  <a:lnTo>
                    <a:pt x="1623" y="2232"/>
                  </a:lnTo>
                  <a:lnTo>
                    <a:pt x="1611" y="2232"/>
                  </a:lnTo>
                  <a:lnTo>
                    <a:pt x="1599" y="2232"/>
                  </a:lnTo>
                  <a:lnTo>
                    <a:pt x="1591" y="2236"/>
                  </a:lnTo>
                  <a:lnTo>
                    <a:pt x="1579" y="2240"/>
                  </a:lnTo>
                  <a:lnTo>
                    <a:pt x="1567" y="2248"/>
                  </a:lnTo>
                  <a:lnTo>
                    <a:pt x="1559" y="2252"/>
                  </a:lnTo>
                  <a:lnTo>
                    <a:pt x="1550" y="2256"/>
                  </a:lnTo>
                  <a:lnTo>
                    <a:pt x="1538" y="2256"/>
                  </a:lnTo>
                  <a:lnTo>
                    <a:pt x="1530" y="2248"/>
                  </a:lnTo>
                  <a:lnTo>
                    <a:pt x="1530" y="2244"/>
                  </a:lnTo>
                  <a:lnTo>
                    <a:pt x="1526" y="2244"/>
                  </a:lnTo>
                  <a:lnTo>
                    <a:pt x="1522" y="2240"/>
                  </a:lnTo>
                  <a:lnTo>
                    <a:pt x="1522" y="2236"/>
                  </a:lnTo>
                  <a:lnTo>
                    <a:pt x="1518" y="2236"/>
                  </a:lnTo>
                  <a:lnTo>
                    <a:pt x="1514" y="2232"/>
                  </a:lnTo>
                  <a:lnTo>
                    <a:pt x="1510" y="2228"/>
                  </a:lnTo>
                  <a:lnTo>
                    <a:pt x="1502" y="2224"/>
                  </a:lnTo>
                  <a:lnTo>
                    <a:pt x="1494" y="2220"/>
                  </a:lnTo>
                  <a:lnTo>
                    <a:pt x="1486" y="2216"/>
                  </a:lnTo>
                  <a:lnTo>
                    <a:pt x="1478" y="2208"/>
                  </a:lnTo>
                  <a:lnTo>
                    <a:pt x="1466" y="2208"/>
                  </a:lnTo>
                  <a:lnTo>
                    <a:pt x="1462" y="2204"/>
                  </a:lnTo>
                  <a:lnTo>
                    <a:pt x="1454" y="2204"/>
                  </a:lnTo>
                  <a:lnTo>
                    <a:pt x="1445" y="2204"/>
                  </a:lnTo>
                  <a:lnTo>
                    <a:pt x="1437" y="2212"/>
                  </a:lnTo>
                  <a:lnTo>
                    <a:pt x="1425" y="2220"/>
                  </a:lnTo>
                  <a:lnTo>
                    <a:pt x="1417" y="2232"/>
                  </a:lnTo>
                  <a:lnTo>
                    <a:pt x="1409" y="2240"/>
                  </a:lnTo>
                  <a:lnTo>
                    <a:pt x="1401" y="2248"/>
                  </a:lnTo>
                  <a:lnTo>
                    <a:pt x="1389" y="2260"/>
                  </a:lnTo>
                  <a:lnTo>
                    <a:pt x="1381" y="2268"/>
                  </a:lnTo>
                  <a:lnTo>
                    <a:pt x="1373" y="2276"/>
                  </a:lnTo>
                  <a:lnTo>
                    <a:pt x="1369" y="2280"/>
                  </a:lnTo>
                  <a:lnTo>
                    <a:pt x="1369" y="2284"/>
                  </a:lnTo>
                  <a:lnTo>
                    <a:pt x="1365" y="2288"/>
                  </a:lnTo>
                  <a:lnTo>
                    <a:pt x="1361" y="2293"/>
                  </a:lnTo>
                  <a:lnTo>
                    <a:pt x="1357" y="2293"/>
                  </a:lnTo>
                  <a:lnTo>
                    <a:pt x="1357" y="2297"/>
                  </a:lnTo>
                  <a:lnTo>
                    <a:pt x="1353" y="2297"/>
                  </a:lnTo>
                  <a:lnTo>
                    <a:pt x="1345" y="2309"/>
                  </a:lnTo>
                  <a:lnTo>
                    <a:pt x="1332" y="2317"/>
                  </a:lnTo>
                  <a:lnTo>
                    <a:pt x="1324" y="2325"/>
                  </a:lnTo>
                  <a:lnTo>
                    <a:pt x="1316" y="2333"/>
                  </a:lnTo>
                  <a:lnTo>
                    <a:pt x="1308" y="2341"/>
                  </a:lnTo>
                  <a:lnTo>
                    <a:pt x="1300" y="2349"/>
                  </a:lnTo>
                  <a:lnTo>
                    <a:pt x="1296" y="2357"/>
                  </a:lnTo>
                  <a:lnTo>
                    <a:pt x="1292" y="2369"/>
                  </a:lnTo>
                  <a:lnTo>
                    <a:pt x="1280" y="2373"/>
                  </a:lnTo>
                  <a:lnTo>
                    <a:pt x="1268" y="2373"/>
                  </a:lnTo>
                  <a:lnTo>
                    <a:pt x="1260" y="2373"/>
                  </a:lnTo>
                  <a:lnTo>
                    <a:pt x="1248" y="2369"/>
                  </a:lnTo>
                  <a:lnTo>
                    <a:pt x="1235" y="2369"/>
                  </a:lnTo>
                  <a:lnTo>
                    <a:pt x="1227" y="2361"/>
                  </a:lnTo>
                  <a:lnTo>
                    <a:pt x="1215" y="2353"/>
                  </a:lnTo>
                  <a:lnTo>
                    <a:pt x="1207" y="2345"/>
                  </a:lnTo>
                  <a:lnTo>
                    <a:pt x="1199" y="2329"/>
                  </a:lnTo>
                  <a:lnTo>
                    <a:pt x="1195" y="2313"/>
                  </a:lnTo>
                  <a:lnTo>
                    <a:pt x="1187" y="2297"/>
                  </a:lnTo>
                  <a:lnTo>
                    <a:pt x="1179" y="2280"/>
                  </a:lnTo>
                  <a:lnTo>
                    <a:pt x="1171" y="2268"/>
                  </a:lnTo>
                  <a:lnTo>
                    <a:pt x="1167" y="2256"/>
                  </a:lnTo>
                  <a:lnTo>
                    <a:pt x="1163" y="2240"/>
                  </a:lnTo>
                  <a:lnTo>
                    <a:pt x="1159" y="2228"/>
                  </a:lnTo>
                  <a:lnTo>
                    <a:pt x="1163" y="2224"/>
                  </a:lnTo>
                  <a:lnTo>
                    <a:pt x="1167" y="2220"/>
                  </a:lnTo>
                  <a:lnTo>
                    <a:pt x="1175" y="2216"/>
                  </a:lnTo>
                  <a:lnTo>
                    <a:pt x="1179" y="2208"/>
                  </a:lnTo>
                  <a:lnTo>
                    <a:pt x="1179" y="2204"/>
                  </a:lnTo>
                  <a:lnTo>
                    <a:pt x="1183" y="2196"/>
                  </a:lnTo>
                  <a:lnTo>
                    <a:pt x="1183" y="2188"/>
                  </a:lnTo>
                  <a:lnTo>
                    <a:pt x="1183" y="2180"/>
                  </a:lnTo>
                  <a:lnTo>
                    <a:pt x="1175" y="2155"/>
                  </a:lnTo>
                  <a:lnTo>
                    <a:pt x="1167" y="2131"/>
                  </a:lnTo>
                  <a:lnTo>
                    <a:pt x="1155" y="2107"/>
                  </a:lnTo>
                  <a:lnTo>
                    <a:pt x="1143" y="2083"/>
                  </a:lnTo>
                  <a:lnTo>
                    <a:pt x="1126" y="2062"/>
                  </a:lnTo>
                  <a:lnTo>
                    <a:pt x="1114" y="2038"/>
                  </a:lnTo>
                  <a:lnTo>
                    <a:pt x="1098" y="2018"/>
                  </a:lnTo>
                  <a:lnTo>
                    <a:pt x="1086" y="1998"/>
                  </a:lnTo>
                  <a:lnTo>
                    <a:pt x="1074" y="1974"/>
                  </a:lnTo>
                  <a:lnTo>
                    <a:pt x="1058" y="1954"/>
                  </a:lnTo>
                  <a:lnTo>
                    <a:pt x="1046" y="1929"/>
                  </a:lnTo>
                  <a:lnTo>
                    <a:pt x="1030" y="1909"/>
                  </a:lnTo>
                  <a:lnTo>
                    <a:pt x="1017" y="1889"/>
                  </a:lnTo>
                  <a:lnTo>
                    <a:pt x="1005" y="1865"/>
                  </a:lnTo>
                  <a:lnTo>
                    <a:pt x="993" y="1845"/>
                  </a:lnTo>
                  <a:lnTo>
                    <a:pt x="981" y="1824"/>
                  </a:lnTo>
                  <a:lnTo>
                    <a:pt x="985" y="1812"/>
                  </a:lnTo>
                  <a:lnTo>
                    <a:pt x="985" y="1800"/>
                  </a:lnTo>
                  <a:lnTo>
                    <a:pt x="981" y="1788"/>
                  </a:lnTo>
                  <a:lnTo>
                    <a:pt x="973" y="1776"/>
                  </a:lnTo>
                  <a:lnTo>
                    <a:pt x="965" y="1768"/>
                  </a:lnTo>
                  <a:lnTo>
                    <a:pt x="957" y="1756"/>
                  </a:lnTo>
                  <a:lnTo>
                    <a:pt x="945" y="1748"/>
                  </a:lnTo>
                  <a:lnTo>
                    <a:pt x="937" y="1740"/>
                  </a:lnTo>
                  <a:lnTo>
                    <a:pt x="921" y="1727"/>
                  </a:lnTo>
                  <a:lnTo>
                    <a:pt x="904" y="1715"/>
                  </a:lnTo>
                  <a:lnTo>
                    <a:pt x="888" y="1703"/>
                  </a:lnTo>
                  <a:lnTo>
                    <a:pt x="868" y="1695"/>
                  </a:lnTo>
                  <a:lnTo>
                    <a:pt x="848" y="1691"/>
                  </a:lnTo>
                  <a:lnTo>
                    <a:pt x="832" y="1687"/>
                  </a:lnTo>
                  <a:lnTo>
                    <a:pt x="812" y="1683"/>
                  </a:lnTo>
                  <a:lnTo>
                    <a:pt x="791" y="1683"/>
                  </a:lnTo>
                  <a:lnTo>
                    <a:pt x="779" y="1582"/>
                  </a:lnTo>
                  <a:lnTo>
                    <a:pt x="828" y="1606"/>
                  </a:lnTo>
                  <a:lnTo>
                    <a:pt x="876" y="1631"/>
                  </a:lnTo>
                  <a:lnTo>
                    <a:pt x="925" y="1655"/>
                  </a:lnTo>
                  <a:lnTo>
                    <a:pt x="977" y="1671"/>
                  </a:lnTo>
                  <a:lnTo>
                    <a:pt x="1030" y="1683"/>
                  </a:lnTo>
                  <a:lnTo>
                    <a:pt x="1082" y="1691"/>
                  </a:lnTo>
                  <a:lnTo>
                    <a:pt x="1106" y="1691"/>
                  </a:lnTo>
                  <a:lnTo>
                    <a:pt x="1131" y="1687"/>
                  </a:lnTo>
                  <a:lnTo>
                    <a:pt x="1159" y="1683"/>
                  </a:lnTo>
                  <a:lnTo>
                    <a:pt x="1183" y="1675"/>
                  </a:lnTo>
                  <a:lnTo>
                    <a:pt x="1191" y="1663"/>
                  </a:lnTo>
                  <a:lnTo>
                    <a:pt x="1199" y="1655"/>
                  </a:lnTo>
                  <a:lnTo>
                    <a:pt x="1207" y="1643"/>
                  </a:lnTo>
                  <a:lnTo>
                    <a:pt x="1211" y="1631"/>
                  </a:lnTo>
                  <a:lnTo>
                    <a:pt x="1215" y="1619"/>
                  </a:lnTo>
                  <a:lnTo>
                    <a:pt x="1219" y="1602"/>
                  </a:lnTo>
                  <a:lnTo>
                    <a:pt x="1219" y="1590"/>
                  </a:lnTo>
                  <a:lnTo>
                    <a:pt x="1215" y="1578"/>
                  </a:lnTo>
                  <a:lnTo>
                    <a:pt x="1215" y="1562"/>
                  </a:lnTo>
                  <a:lnTo>
                    <a:pt x="1211" y="1550"/>
                  </a:lnTo>
                  <a:lnTo>
                    <a:pt x="1203" y="1534"/>
                  </a:lnTo>
                  <a:lnTo>
                    <a:pt x="1199" y="1522"/>
                  </a:lnTo>
                  <a:lnTo>
                    <a:pt x="1191" y="1510"/>
                  </a:lnTo>
                  <a:lnTo>
                    <a:pt x="1187" y="1497"/>
                  </a:lnTo>
                  <a:lnTo>
                    <a:pt x="1187" y="1485"/>
                  </a:lnTo>
                  <a:lnTo>
                    <a:pt x="1187" y="1473"/>
                  </a:lnTo>
                  <a:lnTo>
                    <a:pt x="1207" y="1457"/>
                  </a:lnTo>
                  <a:lnTo>
                    <a:pt x="1227" y="1437"/>
                  </a:lnTo>
                  <a:lnTo>
                    <a:pt x="1248" y="1417"/>
                  </a:lnTo>
                  <a:lnTo>
                    <a:pt x="1264" y="1397"/>
                  </a:lnTo>
                  <a:lnTo>
                    <a:pt x="1276" y="1372"/>
                  </a:lnTo>
                  <a:lnTo>
                    <a:pt x="1288" y="1348"/>
                  </a:lnTo>
                  <a:lnTo>
                    <a:pt x="1292" y="1320"/>
                  </a:lnTo>
                  <a:lnTo>
                    <a:pt x="1292" y="1292"/>
                  </a:lnTo>
                  <a:lnTo>
                    <a:pt x="1284" y="1267"/>
                  </a:lnTo>
                  <a:lnTo>
                    <a:pt x="1276" y="1247"/>
                  </a:lnTo>
                  <a:lnTo>
                    <a:pt x="1264" y="1227"/>
                  </a:lnTo>
                  <a:lnTo>
                    <a:pt x="1252" y="1211"/>
                  </a:lnTo>
                  <a:lnTo>
                    <a:pt x="1240" y="1191"/>
                  </a:lnTo>
                  <a:lnTo>
                    <a:pt x="1227" y="1175"/>
                  </a:lnTo>
                  <a:lnTo>
                    <a:pt x="1215" y="1158"/>
                  </a:lnTo>
                  <a:lnTo>
                    <a:pt x="1203" y="1138"/>
                  </a:lnTo>
                  <a:lnTo>
                    <a:pt x="1203" y="1134"/>
                  </a:lnTo>
                  <a:lnTo>
                    <a:pt x="1199" y="1130"/>
                  </a:lnTo>
                  <a:lnTo>
                    <a:pt x="1195" y="1126"/>
                  </a:lnTo>
                  <a:lnTo>
                    <a:pt x="1195" y="1122"/>
                  </a:lnTo>
                  <a:lnTo>
                    <a:pt x="1191" y="1118"/>
                  </a:lnTo>
                  <a:lnTo>
                    <a:pt x="1191" y="1114"/>
                  </a:lnTo>
                  <a:lnTo>
                    <a:pt x="1187" y="1114"/>
                  </a:lnTo>
                  <a:lnTo>
                    <a:pt x="1191" y="1106"/>
                  </a:lnTo>
                  <a:lnTo>
                    <a:pt x="1203" y="1106"/>
                  </a:lnTo>
                  <a:lnTo>
                    <a:pt x="1219" y="1102"/>
                  </a:lnTo>
                  <a:lnTo>
                    <a:pt x="1231" y="1098"/>
                  </a:lnTo>
                  <a:lnTo>
                    <a:pt x="1248" y="1094"/>
                  </a:lnTo>
                  <a:lnTo>
                    <a:pt x="1260" y="1086"/>
                  </a:lnTo>
                  <a:lnTo>
                    <a:pt x="1272" y="1078"/>
                  </a:lnTo>
                  <a:lnTo>
                    <a:pt x="1284" y="1070"/>
                  </a:lnTo>
                  <a:lnTo>
                    <a:pt x="1292" y="1057"/>
                  </a:lnTo>
                  <a:lnTo>
                    <a:pt x="1296" y="1049"/>
                  </a:lnTo>
                  <a:lnTo>
                    <a:pt x="1300" y="1041"/>
                  </a:lnTo>
                  <a:lnTo>
                    <a:pt x="1304" y="1033"/>
                  </a:lnTo>
                  <a:lnTo>
                    <a:pt x="1304" y="1025"/>
                  </a:lnTo>
                  <a:lnTo>
                    <a:pt x="1308" y="1017"/>
                  </a:lnTo>
                  <a:lnTo>
                    <a:pt x="1308" y="1009"/>
                  </a:lnTo>
                  <a:lnTo>
                    <a:pt x="1304" y="1001"/>
                  </a:lnTo>
                  <a:lnTo>
                    <a:pt x="1304" y="997"/>
                  </a:lnTo>
                  <a:lnTo>
                    <a:pt x="1288" y="977"/>
                  </a:lnTo>
                  <a:lnTo>
                    <a:pt x="1268" y="965"/>
                  </a:lnTo>
                  <a:lnTo>
                    <a:pt x="1248" y="953"/>
                  </a:lnTo>
                  <a:lnTo>
                    <a:pt x="1227" y="944"/>
                  </a:lnTo>
                  <a:lnTo>
                    <a:pt x="1207" y="936"/>
                  </a:lnTo>
                  <a:lnTo>
                    <a:pt x="1187" y="932"/>
                  </a:lnTo>
                  <a:lnTo>
                    <a:pt x="1167" y="924"/>
                  </a:lnTo>
                  <a:lnTo>
                    <a:pt x="1147" y="920"/>
                  </a:lnTo>
                  <a:lnTo>
                    <a:pt x="1135" y="920"/>
                  </a:lnTo>
                  <a:lnTo>
                    <a:pt x="1122" y="916"/>
                  </a:lnTo>
                  <a:lnTo>
                    <a:pt x="1110" y="916"/>
                  </a:lnTo>
                  <a:lnTo>
                    <a:pt x="1098" y="916"/>
                  </a:lnTo>
                  <a:lnTo>
                    <a:pt x="1090" y="912"/>
                  </a:lnTo>
                  <a:lnTo>
                    <a:pt x="1078" y="912"/>
                  </a:lnTo>
                  <a:lnTo>
                    <a:pt x="1070" y="912"/>
                  </a:lnTo>
                  <a:lnTo>
                    <a:pt x="1058" y="908"/>
                  </a:lnTo>
                  <a:lnTo>
                    <a:pt x="1034" y="848"/>
                  </a:lnTo>
                  <a:lnTo>
                    <a:pt x="1009" y="787"/>
                  </a:lnTo>
                  <a:lnTo>
                    <a:pt x="993" y="722"/>
                  </a:lnTo>
                  <a:lnTo>
                    <a:pt x="985" y="658"/>
                  </a:lnTo>
                  <a:lnTo>
                    <a:pt x="981" y="593"/>
                  </a:lnTo>
                  <a:lnTo>
                    <a:pt x="981" y="529"/>
                  </a:lnTo>
                  <a:lnTo>
                    <a:pt x="989" y="464"/>
                  </a:lnTo>
                  <a:lnTo>
                    <a:pt x="1001" y="404"/>
                  </a:lnTo>
                  <a:lnTo>
                    <a:pt x="1022" y="396"/>
                  </a:lnTo>
                  <a:lnTo>
                    <a:pt x="1034" y="383"/>
                  </a:lnTo>
                  <a:lnTo>
                    <a:pt x="1050" y="375"/>
                  </a:lnTo>
                  <a:lnTo>
                    <a:pt x="1062" y="363"/>
                  </a:lnTo>
                  <a:lnTo>
                    <a:pt x="1070" y="351"/>
                  </a:lnTo>
                  <a:lnTo>
                    <a:pt x="1078" y="339"/>
                  </a:lnTo>
                  <a:lnTo>
                    <a:pt x="1086" y="323"/>
                  </a:lnTo>
                  <a:lnTo>
                    <a:pt x="1090" y="311"/>
                  </a:lnTo>
                  <a:lnTo>
                    <a:pt x="1094" y="299"/>
                  </a:lnTo>
                  <a:lnTo>
                    <a:pt x="1094" y="287"/>
                  </a:lnTo>
                  <a:lnTo>
                    <a:pt x="1098" y="279"/>
                  </a:lnTo>
                  <a:lnTo>
                    <a:pt x="1102" y="270"/>
                  </a:lnTo>
                  <a:lnTo>
                    <a:pt x="1106" y="258"/>
                  </a:lnTo>
                  <a:lnTo>
                    <a:pt x="1110" y="250"/>
                  </a:lnTo>
                  <a:lnTo>
                    <a:pt x="1114" y="242"/>
                  </a:lnTo>
                  <a:lnTo>
                    <a:pt x="1118" y="230"/>
                  </a:lnTo>
                  <a:lnTo>
                    <a:pt x="1122" y="206"/>
                  </a:lnTo>
                  <a:lnTo>
                    <a:pt x="1131" y="182"/>
                  </a:lnTo>
                  <a:lnTo>
                    <a:pt x="1139" y="157"/>
                  </a:lnTo>
                  <a:lnTo>
                    <a:pt x="1147" y="133"/>
                  </a:lnTo>
                  <a:lnTo>
                    <a:pt x="1151" y="109"/>
                  </a:lnTo>
                  <a:lnTo>
                    <a:pt x="1155" y="89"/>
                  </a:lnTo>
                  <a:lnTo>
                    <a:pt x="1151" y="65"/>
                  </a:lnTo>
                  <a:lnTo>
                    <a:pt x="1139" y="40"/>
                  </a:lnTo>
                  <a:lnTo>
                    <a:pt x="1135" y="40"/>
                  </a:lnTo>
                  <a:lnTo>
                    <a:pt x="1126" y="36"/>
                  </a:lnTo>
                  <a:lnTo>
                    <a:pt x="1122" y="36"/>
                  </a:lnTo>
                  <a:lnTo>
                    <a:pt x="1114" y="32"/>
                  </a:lnTo>
                  <a:lnTo>
                    <a:pt x="1110" y="32"/>
                  </a:lnTo>
                  <a:lnTo>
                    <a:pt x="1106" y="28"/>
                  </a:lnTo>
                  <a:lnTo>
                    <a:pt x="1102" y="28"/>
                  </a:lnTo>
                  <a:lnTo>
                    <a:pt x="1098" y="24"/>
                  </a:lnTo>
                  <a:lnTo>
                    <a:pt x="1094" y="20"/>
                  </a:lnTo>
                  <a:lnTo>
                    <a:pt x="1090" y="20"/>
                  </a:lnTo>
                  <a:lnTo>
                    <a:pt x="1086" y="20"/>
                  </a:lnTo>
                  <a:lnTo>
                    <a:pt x="1082" y="20"/>
                  </a:lnTo>
                  <a:lnTo>
                    <a:pt x="1078" y="20"/>
                  </a:lnTo>
                  <a:lnTo>
                    <a:pt x="1074" y="20"/>
                  </a:lnTo>
                  <a:lnTo>
                    <a:pt x="1066" y="0"/>
                  </a:lnTo>
                  <a:lnTo>
                    <a:pt x="860" y="40"/>
                  </a:lnTo>
                  <a:lnTo>
                    <a:pt x="852" y="40"/>
                  </a:lnTo>
                  <a:lnTo>
                    <a:pt x="844" y="44"/>
                  </a:lnTo>
                  <a:lnTo>
                    <a:pt x="836" y="44"/>
                  </a:lnTo>
                  <a:lnTo>
                    <a:pt x="828" y="44"/>
                  </a:lnTo>
                  <a:lnTo>
                    <a:pt x="820" y="44"/>
                  </a:lnTo>
                  <a:lnTo>
                    <a:pt x="812" y="44"/>
                  </a:lnTo>
                  <a:lnTo>
                    <a:pt x="799" y="44"/>
                  </a:lnTo>
                  <a:lnTo>
                    <a:pt x="791" y="48"/>
                  </a:lnTo>
                  <a:lnTo>
                    <a:pt x="779" y="48"/>
                  </a:lnTo>
                  <a:lnTo>
                    <a:pt x="763" y="48"/>
                  </a:lnTo>
                  <a:lnTo>
                    <a:pt x="751" y="48"/>
                  </a:lnTo>
                  <a:lnTo>
                    <a:pt x="735" y="53"/>
                  </a:lnTo>
                  <a:lnTo>
                    <a:pt x="719" y="53"/>
                  </a:lnTo>
                  <a:lnTo>
                    <a:pt x="707" y="48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22" y="53"/>
                  </a:lnTo>
                  <a:lnTo>
                    <a:pt x="561" y="53"/>
                  </a:lnTo>
                  <a:lnTo>
                    <a:pt x="501" y="48"/>
                  </a:lnTo>
                  <a:lnTo>
                    <a:pt x="440" y="44"/>
                  </a:lnTo>
                  <a:lnTo>
                    <a:pt x="412" y="44"/>
                  </a:lnTo>
                  <a:lnTo>
                    <a:pt x="384" y="48"/>
                  </a:lnTo>
                  <a:lnTo>
                    <a:pt x="355" y="53"/>
                  </a:lnTo>
                  <a:lnTo>
                    <a:pt x="327" y="61"/>
                  </a:lnTo>
                  <a:lnTo>
                    <a:pt x="303" y="69"/>
                  </a:lnTo>
                  <a:lnTo>
                    <a:pt x="279" y="81"/>
                  </a:lnTo>
                  <a:lnTo>
                    <a:pt x="254" y="97"/>
                  </a:lnTo>
                  <a:lnTo>
                    <a:pt x="234" y="121"/>
                  </a:lnTo>
                  <a:lnTo>
                    <a:pt x="222" y="141"/>
                  </a:lnTo>
                  <a:lnTo>
                    <a:pt x="214" y="161"/>
                  </a:lnTo>
                  <a:lnTo>
                    <a:pt x="202" y="182"/>
                  </a:lnTo>
                  <a:lnTo>
                    <a:pt x="190" y="202"/>
                  </a:lnTo>
                  <a:lnTo>
                    <a:pt x="178" y="222"/>
                  </a:lnTo>
                  <a:lnTo>
                    <a:pt x="170" y="242"/>
                  </a:lnTo>
                  <a:lnTo>
                    <a:pt x="157" y="258"/>
                  </a:lnTo>
                  <a:lnTo>
                    <a:pt x="145" y="279"/>
                  </a:lnTo>
                  <a:lnTo>
                    <a:pt x="133" y="291"/>
                  </a:lnTo>
                  <a:lnTo>
                    <a:pt x="121" y="303"/>
                  </a:lnTo>
                  <a:lnTo>
                    <a:pt x="109" y="315"/>
                  </a:lnTo>
                  <a:lnTo>
                    <a:pt x="97" y="327"/>
                  </a:lnTo>
                  <a:lnTo>
                    <a:pt x="89" y="339"/>
                  </a:lnTo>
                  <a:lnTo>
                    <a:pt x="77" y="351"/>
                  </a:lnTo>
                  <a:lnTo>
                    <a:pt x="65" y="363"/>
                  </a:lnTo>
                  <a:lnTo>
                    <a:pt x="57" y="371"/>
                  </a:lnTo>
                  <a:lnTo>
                    <a:pt x="44" y="388"/>
                  </a:lnTo>
                  <a:lnTo>
                    <a:pt x="36" y="404"/>
                  </a:lnTo>
                  <a:lnTo>
                    <a:pt x="28" y="420"/>
                  </a:lnTo>
                  <a:lnTo>
                    <a:pt x="20" y="436"/>
                  </a:lnTo>
                  <a:lnTo>
                    <a:pt x="16" y="452"/>
                  </a:lnTo>
                  <a:lnTo>
                    <a:pt x="12" y="468"/>
                  </a:lnTo>
                  <a:lnTo>
                    <a:pt x="8" y="484"/>
                  </a:lnTo>
                  <a:lnTo>
                    <a:pt x="4" y="501"/>
                  </a:lnTo>
                  <a:lnTo>
                    <a:pt x="0" y="557"/>
                  </a:lnTo>
                  <a:lnTo>
                    <a:pt x="4" y="614"/>
                  </a:lnTo>
                  <a:lnTo>
                    <a:pt x="4" y="666"/>
                  </a:lnTo>
                  <a:lnTo>
                    <a:pt x="8" y="722"/>
                  </a:lnTo>
                  <a:lnTo>
                    <a:pt x="12" y="775"/>
                  </a:lnTo>
                  <a:lnTo>
                    <a:pt x="16" y="831"/>
                  </a:lnTo>
                  <a:lnTo>
                    <a:pt x="20" y="884"/>
                  </a:lnTo>
                  <a:lnTo>
                    <a:pt x="28" y="940"/>
                  </a:lnTo>
                  <a:lnTo>
                    <a:pt x="32" y="973"/>
                  </a:lnTo>
                  <a:lnTo>
                    <a:pt x="36" y="1005"/>
                  </a:lnTo>
                  <a:lnTo>
                    <a:pt x="44" y="1037"/>
                  </a:lnTo>
                  <a:lnTo>
                    <a:pt x="48" y="1070"/>
                  </a:lnTo>
                  <a:lnTo>
                    <a:pt x="57" y="1106"/>
                  </a:lnTo>
                  <a:lnTo>
                    <a:pt x="65" y="1134"/>
                  </a:lnTo>
                  <a:lnTo>
                    <a:pt x="73" y="1166"/>
                  </a:lnTo>
                  <a:lnTo>
                    <a:pt x="85" y="1199"/>
                  </a:lnTo>
                  <a:lnTo>
                    <a:pt x="101" y="1227"/>
                  </a:lnTo>
                  <a:lnTo>
                    <a:pt x="121" y="1255"/>
                  </a:lnTo>
                  <a:lnTo>
                    <a:pt x="137" y="1284"/>
                  </a:lnTo>
                  <a:lnTo>
                    <a:pt x="157" y="1312"/>
                  </a:lnTo>
                  <a:lnTo>
                    <a:pt x="178" y="1336"/>
                  </a:lnTo>
                  <a:lnTo>
                    <a:pt x="194" y="1364"/>
                  </a:lnTo>
                  <a:lnTo>
                    <a:pt x="214" y="1388"/>
                  </a:lnTo>
                  <a:lnTo>
                    <a:pt x="234" y="1417"/>
                  </a:lnTo>
                  <a:lnTo>
                    <a:pt x="254" y="1441"/>
                  </a:lnTo>
                  <a:lnTo>
                    <a:pt x="275" y="1461"/>
                  </a:lnTo>
                  <a:lnTo>
                    <a:pt x="299" y="1481"/>
                  </a:lnTo>
                  <a:lnTo>
                    <a:pt x="323" y="1497"/>
                  </a:lnTo>
                  <a:lnTo>
                    <a:pt x="347" y="1514"/>
                  </a:lnTo>
                  <a:lnTo>
                    <a:pt x="371" y="1526"/>
                  </a:lnTo>
                  <a:lnTo>
                    <a:pt x="400" y="1538"/>
                  </a:lnTo>
                  <a:lnTo>
                    <a:pt x="428" y="1550"/>
                  </a:lnTo>
                  <a:lnTo>
                    <a:pt x="440" y="1550"/>
                  </a:lnTo>
                  <a:lnTo>
                    <a:pt x="448" y="1554"/>
                  </a:lnTo>
                  <a:lnTo>
                    <a:pt x="460" y="1554"/>
                  </a:lnTo>
                  <a:lnTo>
                    <a:pt x="468" y="1558"/>
                  </a:lnTo>
                  <a:lnTo>
                    <a:pt x="476" y="1558"/>
                  </a:lnTo>
                  <a:lnTo>
                    <a:pt x="485" y="1562"/>
                  </a:lnTo>
                  <a:lnTo>
                    <a:pt x="493" y="1562"/>
                  </a:lnTo>
                  <a:lnTo>
                    <a:pt x="505" y="1562"/>
                  </a:lnTo>
                  <a:lnTo>
                    <a:pt x="509" y="1558"/>
                  </a:lnTo>
                  <a:lnTo>
                    <a:pt x="509" y="1554"/>
                  </a:lnTo>
                  <a:lnTo>
                    <a:pt x="513" y="1554"/>
                  </a:lnTo>
                  <a:lnTo>
                    <a:pt x="513" y="1550"/>
                  </a:lnTo>
                  <a:lnTo>
                    <a:pt x="517" y="1550"/>
                  </a:lnTo>
                  <a:lnTo>
                    <a:pt x="533" y="1566"/>
                  </a:lnTo>
                  <a:lnTo>
                    <a:pt x="545" y="1582"/>
                  </a:lnTo>
                  <a:lnTo>
                    <a:pt x="561" y="1602"/>
                  </a:lnTo>
                  <a:lnTo>
                    <a:pt x="573" y="1623"/>
                  </a:lnTo>
                  <a:lnTo>
                    <a:pt x="585" y="1643"/>
                  </a:lnTo>
                  <a:lnTo>
                    <a:pt x="598" y="1667"/>
                  </a:lnTo>
                  <a:lnTo>
                    <a:pt x="606" y="1687"/>
                  </a:lnTo>
                  <a:lnTo>
                    <a:pt x="618" y="1711"/>
                  </a:lnTo>
                  <a:lnTo>
                    <a:pt x="606" y="1723"/>
                  </a:lnTo>
                  <a:lnTo>
                    <a:pt x="598" y="1736"/>
                  </a:lnTo>
                  <a:lnTo>
                    <a:pt x="594" y="1752"/>
                  </a:lnTo>
                  <a:lnTo>
                    <a:pt x="585" y="1768"/>
                  </a:lnTo>
                  <a:lnTo>
                    <a:pt x="581" y="1784"/>
                  </a:lnTo>
                  <a:lnTo>
                    <a:pt x="577" y="1800"/>
                  </a:lnTo>
                  <a:lnTo>
                    <a:pt x="573" y="1816"/>
                  </a:lnTo>
                  <a:lnTo>
                    <a:pt x="569" y="1832"/>
                  </a:lnTo>
                  <a:lnTo>
                    <a:pt x="561" y="1853"/>
                  </a:lnTo>
                  <a:lnTo>
                    <a:pt x="549" y="1877"/>
                  </a:lnTo>
                  <a:lnTo>
                    <a:pt x="537" y="1901"/>
                  </a:lnTo>
                  <a:lnTo>
                    <a:pt x="529" y="1921"/>
                  </a:lnTo>
                  <a:lnTo>
                    <a:pt x="521" y="1949"/>
                  </a:lnTo>
                  <a:lnTo>
                    <a:pt x="517" y="1974"/>
                  </a:lnTo>
                  <a:lnTo>
                    <a:pt x="513" y="1998"/>
                  </a:lnTo>
                  <a:lnTo>
                    <a:pt x="513" y="2026"/>
                  </a:lnTo>
                  <a:lnTo>
                    <a:pt x="509" y="2058"/>
                  </a:lnTo>
                  <a:lnTo>
                    <a:pt x="509" y="2087"/>
                  </a:lnTo>
                  <a:lnTo>
                    <a:pt x="509" y="2115"/>
                  </a:lnTo>
                  <a:lnTo>
                    <a:pt x="509" y="2143"/>
                  </a:lnTo>
                  <a:lnTo>
                    <a:pt x="513" y="2175"/>
                  </a:lnTo>
                  <a:lnTo>
                    <a:pt x="517" y="2204"/>
                  </a:lnTo>
                  <a:lnTo>
                    <a:pt x="521" y="2232"/>
                  </a:lnTo>
                  <a:lnTo>
                    <a:pt x="521" y="2260"/>
                  </a:lnTo>
                  <a:lnTo>
                    <a:pt x="525" y="2264"/>
                  </a:lnTo>
                  <a:lnTo>
                    <a:pt x="529" y="2268"/>
                  </a:lnTo>
                  <a:lnTo>
                    <a:pt x="533" y="2272"/>
                  </a:lnTo>
                  <a:lnTo>
                    <a:pt x="533" y="2276"/>
                  </a:lnTo>
                  <a:lnTo>
                    <a:pt x="537" y="2280"/>
                  </a:lnTo>
                  <a:lnTo>
                    <a:pt x="537" y="2284"/>
                  </a:lnTo>
                  <a:lnTo>
                    <a:pt x="533" y="2288"/>
                  </a:lnTo>
                  <a:lnTo>
                    <a:pt x="529" y="2293"/>
                  </a:lnTo>
                  <a:lnTo>
                    <a:pt x="529" y="2297"/>
                  </a:lnTo>
                  <a:lnTo>
                    <a:pt x="525" y="2301"/>
                  </a:lnTo>
                  <a:lnTo>
                    <a:pt x="521" y="2305"/>
                  </a:lnTo>
                  <a:lnTo>
                    <a:pt x="517" y="2309"/>
                  </a:lnTo>
                  <a:lnTo>
                    <a:pt x="513" y="2313"/>
                  </a:lnTo>
                  <a:lnTo>
                    <a:pt x="509" y="2317"/>
                  </a:lnTo>
                  <a:lnTo>
                    <a:pt x="509" y="2321"/>
                  </a:lnTo>
                  <a:lnTo>
                    <a:pt x="513" y="2325"/>
                  </a:lnTo>
                  <a:lnTo>
                    <a:pt x="505" y="2341"/>
                  </a:lnTo>
                  <a:lnTo>
                    <a:pt x="497" y="2353"/>
                  </a:lnTo>
                  <a:lnTo>
                    <a:pt x="493" y="2369"/>
                  </a:lnTo>
                  <a:lnTo>
                    <a:pt x="485" y="2385"/>
                  </a:lnTo>
                  <a:lnTo>
                    <a:pt x="476" y="2397"/>
                  </a:lnTo>
                  <a:lnTo>
                    <a:pt x="464" y="2414"/>
                  </a:lnTo>
                  <a:lnTo>
                    <a:pt x="456" y="2426"/>
                  </a:lnTo>
                  <a:lnTo>
                    <a:pt x="444" y="2438"/>
                  </a:lnTo>
                  <a:lnTo>
                    <a:pt x="428" y="2458"/>
                  </a:lnTo>
                  <a:lnTo>
                    <a:pt x="412" y="2478"/>
                  </a:lnTo>
                  <a:lnTo>
                    <a:pt x="396" y="2498"/>
                  </a:lnTo>
                  <a:lnTo>
                    <a:pt x="380" y="2519"/>
                  </a:lnTo>
                  <a:lnTo>
                    <a:pt x="367" y="2543"/>
                  </a:lnTo>
                  <a:lnTo>
                    <a:pt x="355" y="2563"/>
                  </a:lnTo>
                  <a:lnTo>
                    <a:pt x="343" y="2587"/>
                  </a:lnTo>
                  <a:lnTo>
                    <a:pt x="335" y="2611"/>
                  </a:lnTo>
                  <a:lnTo>
                    <a:pt x="335" y="2619"/>
                  </a:lnTo>
                  <a:lnTo>
                    <a:pt x="331" y="2628"/>
                  </a:lnTo>
                  <a:lnTo>
                    <a:pt x="331" y="2636"/>
                  </a:lnTo>
                  <a:lnTo>
                    <a:pt x="327" y="2640"/>
                  </a:lnTo>
                  <a:lnTo>
                    <a:pt x="327" y="2648"/>
                  </a:lnTo>
                  <a:lnTo>
                    <a:pt x="327" y="2656"/>
                  </a:lnTo>
                  <a:lnTo>
                    <a:pt x="323" y="2664"/>
                  </a:lnTo>
                  <a:lnTo>
                    <a:pt x="323" y="2672"/>
                  </a:lnTo>
                  <a:lnTo>
                    <a:pt x="311" y="2704"/>
                  </a:lnTo>
                  <a:lnTo>
                    <a:pt x="307" y="2741"/>
                  </a:lnTo>
                  <a:lnTo>
                    <a:pt x="303" y="2773"/>
                  </a:lnTo>
                  <a:lnTo>
                    <a:pt x="303" y="2809"/>
                  </a:lnTo>
                  <a:lnTo>
                    <a:pt x="307" y="2841"/>
                  </a:lnTo>
                  <a:lnTo>
                    <a:pt x="315" y="2874"/>
                  </a:lnTo>
                  <a:lnTo>
                    <a:pt x="327" y="2906"/>
                  </a:lnTo>
                  <a:lnTo>
                    <a:pt x="343" y="2938"/>
                  </a:lnTo>
                  <a:lnTo>
                    <a:pt x="355" y="2967"/>
                  </a:lnTo>
                  <a:lnTo>
                    <a:pt x="371" y="2991"/>
                  </a:lnTo>
                  <a:lnTo>
                    <a:pt x="388" y="3015"/>
                  </a:lnTo>
                  <a:lnTo>
                    <a:pt x="408" y="3035"/>
                  </a:lnTo>
                  <a:lnTo>
                    <a:pt x="424" y="3055"/>
                  </a:lnTo>
                  <a:lnTo>
                    <a:pt x="440" y="3076"/>
                  </a:lnTo>
                  <a:lnTo>
                    <a:pt x="456" y="3100"/>
                  </a:lnTo>
                  <a:lnTo>
                    <a:pt x="468" y="3124"/>
                  </a:lnTo>
                  <a:lnTo>
                    <a:pt x="468" y="3140"/>
                  </a:lnTo>
                  <a:lnTo>
                    <a:pt x="464" y="3156"/>
                  </a:lnTo>
                  <a:lnTo>
                    <a:pt x="464" y="3172"/>
                  </a:lnTo>
                  <a:lnTo>
                    <a:pt x="460" y="3189"/>
                  </a:lnTo>
                  <a:lnTo>
                    <a:pt x="456" y="3205"/>
                  </a:lnTo>
                  <a:lnTo>
                    <a:pt x="452" y="3221"/>
                  </a:lnTo>
                  <a:lnTo>
                    <a:pt x="448" y="3233"/>
                  </a:lnTo>
                  <a:lnTo>
                    <a:pt x="444" y="3245"/>
                  </a:lnTo>
                  <a:lnTo>
                    <a:pt x="432" y="3273"/>
                  </a:lnTo>
                  <a:lnTo>
                    <a:pt x="424" y="3298"/>
                  </a:lnTo>
                  <a:lnTo>
                    <a:pt x="416" y="3326"/>
                  </a:lnTo>
                  <a:lnTo>
                    <a:pt x="412" y="3354"/>
                  </a:lnTo>
                  <a:lnTo>
                    <a:pt x="404" y="3378"/>
                  </a:lnTo>
                  <a:lnTo>
                    <a:pt x="400" y="3406"/>
                  </a:lnTo>
                  <a:lnTo>
                    <a:pt x="396" y="3431"/>
                  </a:lnTo>
                  <a:lnTo>
                    <a:pt x="392" y="3459"/>
                  </a:lnTo>
                  <a:lnTo>
                    <a:pt x="388" y="3467"/>
                  </a:lnTo>
                  <a:lnTo>
                    <a:pt x="388" y="3475"/>
                  </a:lnTo>
                  <a:lnTo>
                    <a:pt x="388" y="3483"/>
                  </a:lnTo>
                  <a:lnTo>
                    <a:pt x="388" y="3487"/>
                  </a:lnTo>
                  <a:lnTo>
                    <a:pt x="384" y="3495"/>
                  </a:lnTo>
                  <a:lnTo>
                    <a:pt x="384" y="3503"/>
                  </a:lnTo>
                  <a:lnTo>
                    <a:pt x="380" y="3511"/>
                  </a:lnTo>
                  <a:lnTo>
                    <a:pt x="380" y="3520"/>
                  </a:lnTo>
                  <a:lnTo>
                    <a:pt x="375" y="3532"/>
                  </a:lnTo>
                  <a:lnTo>
                    <a:pt x="375" y="3544"/>
                  </a:lnTo>
                  <a:lnTo>
                    <a:pt x="371" y="3556"/>
                  </a:lnTo>
                  <a:lnTo>
                    <a:pt x="371" y="3572"/>
                  </a:lnTo>
                  <a:lnTo>
                    <a:pt x="371" y="3584"/>
                  </a:lnTo>
                  <a:lnTo>
                    <a:pt x="371" y="3596"/>
                  </a:lnTo>
                  <a:lnTo>
                    <a:pt x="371" y="3608"/>
                  </a:lnTo>
                  <a:lnTo>
                    <a:pt x="371" y="3620"/>
                  </a:lnTo>
                  <a:lnTo>
                    <a:pt x="347" y="3633"/>
                  </a:lnTo>
                  <a:lnTo>
                    <a:pt x="323" y="3645"/>
                  </a:lnTo>
                  <a:lnTo>
                    <a:pt x="295" y="3657"/>
                  </a:lnTo>
                  <a:lnTo>
                    <a:pt x="271" y="3673"/>
                  </a:lnTo>
                  <a:lnTo>
                    <a:pt x="246" y="3689"/>
                  </a:lnTo>
                  <a:lnTo>
                    <a:pt x="222" y="3709"/>
                  </a:lnTo>
                  <a:lnTo>
                    <a:pt x="198" y="3729"/>
                  </a:lnTo>
                  <a:lnTo>
                    <a:pt x="182" y="3754"/>
                  </a:lnTo>
                  <a:lnTo>
                    <a:pt x="182" y="3762"/>
                  </a:lnTo>
                  <a:lnTo>
                    <a:pt x="182" y="3770"/>
                  </a:lnTo>
                  <a:lnTo>
                    <a:pt x="182" y="3778"/>
                  </a:lnTo>
                  <a:lnTo>
                    <a:pt x="186" y="3782"/>
                  </a:lnTo>
                  <a:lnTo>
                    <a:pt x="186" y="3790"/>
                  </a:lnTo>
                  <a:lnTo>
                    <a:pt x="190" y="3794"/>
                  </a:lnTo>
                  <a:lnTo>
                    <a:pt x="194" y="3798"/>
                  </a:lnTo>
                  <a:lnTo>
                    <a:pt x="198" y="3806"/>
                  </a:lnTo>
                  <a:lnTo>
                    <a:pt x="271" y="3822"/>
                  </a:lnTo>
                  <a:lnTo>
                    <a:pt x="339" y="3834"/>
                  </a:lnTo>
                  <a:lnTo>
                    <a:pt x="412" y="3842"/>
                  </a:lnTo>
                  <a:lnTo>
                    <a:pt x="485" y="3842"/>
                  </a:lnTo>
                  <a:lnTo>
                    <a:pt x="553" y="3846"/>
                  </a:lnTo>
                  <a:lnTo>
                    <a:pt x="626" y="3846"/>
                  </a:lnTo>
                  <a:lnTo>
                    <a:pt x="694" y="3842"/>
                  </a:lnTo>
                  <a:lnTo>
                    <a:pt x="763" y="3842"/>
                  </a:lnTo>
                  <a:lnTo>
                    <a:pt x="791" y="3838"/>
                  </a:lnTo>
                  <a:lnTo>
                    <a:pt x="816" y="3834"/>
                  </a:lnTo>
                  <a:lnTo>
                    <a:pt x="840" y="3830"/>
                  </a:lnTo>
                  <a:lnTo>
                    <a:pt x="864" y="3830"/>
                  </a:lnTo>
                  <a:lnTo>
                    <a:pt x="888" y="3830"/>
                  </a:lnTo>
                  <a:lnTo>
                    <a:pt x="908" y="3830"/>
                  </a:lnTo>
                  <a:lnTo>
                    <a:pt x="933" y="3838"/>
                  </a:lnTo>
                  <a:lnTo>
                    <a:pt x="957" y="3846"/>
                  </a:lnTo>
                  <a:lnTo>
                    <a:pt x="1013" y="3854"/>
                  </a:lnTo>
                  <a:lnTo>
                    <a:pt x="1070" y="3859"/>
                  </a:lnTo>
                  <a:lnTo>
                    <a:pt x="1126" y="3863"/>
                  </a:lnTo>
                  <a:lnTo>
                    <a:pt x="1179" y="3867"/>
                  </a:lnTo>
                  <a:lnTo>
                    <a:pt x="1235" y="3871"/>
                  </a:lnTo>
                  <a:lnTo>
                    <a:pt x="1288" y="3871"/>
                  </a:lnTo>
                  <a:lnTo>
                    <a:pt x="1345" y="3875"/>
                  </a:lnTo>
                  <a:lnTo>
                    <a:pt x="1397" y="3879"/>
                  </a:lnTo>
                  <a:lnTo>
                    <a:pt x="1405" y="3879"/>
                  </a:lnTo>
                  <a:lnTo>
                    <a:pt x="1409" y="3879"/>
                  </a:lnTo>
                  <a:lnTo>
                    <a:pt x="1413" y="3879"/>
                  </a:lnTo>
                  <a:lnTo>
                    <a:pt x="1421" y="3879"/>
                  </a:lnTo>
                  <a:lnTo>
                    <a:pt x="1425" y="3875"/>
                  </a:lnTo>
                  <a:lnTo>
                    <a:pt x="1429" y="3871"/>
                  </a:lnTo>
                  <a:lnTo>
                    <a:pt x="1433" y="3867"/>
                  </a:lnTo>
                  <a:lnTo>
                    <a:pt x="1437" y="3863"/>
                  </a:lnTo>
                  <a:lnTo>
                    <a:pt x="1449" y="3875"/>
                  </a:lnTo>
                  <a:lnTo>
                    <a:pt x="1462" y="3883"/>
                  </a:lnTo>
                  <a:lnTo>
                    <a:pt x="1478" y="3891"/>
                  </a:lnTo>
                  <a:lnTo>
                    <a:pt x="1494" y="3895"/>
                  </a:lnTo>
                  <a:lnTo>
                    <a:pt x="1510" y="3899"/>
                  </a:lnTo>
                  <a:lnTo>
                    <a:pt x="1530" y="3903"/>
                  </a:lnTo>
                  <a:lnTo>
                    <a:pt x="1550" y="3907"/>
                  </a:lnTo>
                  <a:lnTo>
                    <a:pt x="1567" y="3907"/>
                  </a:lnTo>
                  <a:lnTo>
                    <a:pt x="1571" y="3907"/>
                  </a:lnTo>
                  <a:lnTo>
                    <a:pt x="1575" y="3907"/>
                  </a:lnTo>
                  <a:lnTo>
                    <a:pt x="1575" y="3911"/>
                  </a:lnTo>
                  <a:lnTo>
                    <a:pt x="1579" y="3911"/>
                  </a:lnTo>
                  <a:lnTo>
                    <a:pt x="1583" y="3911"/>
                  </a:lnTo>
                  <a:lnTo>
                    <a:pt x="1587" y="3911"/>
                  </a:lnTo>
                  <a:lnTo>
                    <a:pt x="1591" y="3911"/>
                  </a:lnTo>
                  <a:close/>
                  <a:moveTo>
                    <a:pt x="836" y="3677"/>
                  </a:moveTo>
                  <a:lnTo>
                    <a:pt x="840" y="3677"/>
                  </a:lnTo>
                  <a:lnTo>
                    <a:pt x="844" y="3677"/>
                  </a:lnTo>
                  <a:lnTo>
                    <a:pt x="848" y="3677"/>
                  </a:lnTo>
                  <a:lnTo>
                    <a:pt x="844" y="3637"/>
                  </a:lnTo>
                  <a:lnTo>
                    <a:pt x="844" y="3592"/>
                  </a:lnTo>
                  <a:lnTo>
                    <a:pt x="848" y="3544"/>
                  </a:lnTo>
                  <a:lnTo>
                    <a:pt x="852" y="3499"/>
                  </a:lnTo>
                  <a:lnTo>
                    <a:pt x="864" y="3451"/>
                  </a:lnTo>
                  <a:lnTo>
                    <a:pt x="876" y="3406"/>
                  </a:lnTo>
                  <a:lnTo>
                    <a:pt x="888" y="3358"/>
                  </a:lnTo>
                  <a:lnTo>
                    <a:pt x="904" y="3310"/>
                  </a:lnTo>
                  <a:lnTo>
                    <a:pt x="892" y="3293"/>
                  </a:lnTo>
                  <a:lnTo>
                    <a:pt x="884" y="3277"/>
                  </a:lnTo>
                  <a:lnTo>
                    <a:pt x="872" y="3261"/>
                  </a:lnTo>
                  <a:lnTo>
                    <a:pt x="864" y="3245"/>
                  </a:lnTo>
                  <a:lnTo>
                    <a:pt x="852" y="3229"/>
                  </a:lnTo>
                  <a:lnTo>
                    <a:pt x="844" y="3213"/>
                  </a:lnTo>
                  <a:lnTo>
                    <a:pt x="832" y="3197"/>
                  </a:lnTo>
                  <a:lnTo>
                    <a:pt x="820" y="3180"/>
                  </a:lnTo>
                  <a:lnTo>
                    <a:pt x="820" y="3189"/>
                  </a:lnTo>
                  <a:lnTo>
                    <a:pt x="820" y="3197"/>
                  </a:lnTo>
                  <a:lnTo>
                    <a:pt x="820" y="3205"/>
                  </a:lnTo>
                  <a:lnTo>
                    <a:pt x="820" y="3213"/>
                  </a:lnTo>
                  <a:lnTo>
                    <a:pt x="816" y="3225"/>
                  </a:lnTo>
                  <a:lnTo>
                    <a:pt x="816" y="3233"/>
                  </a:lnTo>
                  <a:lnTo>
                    <a:pt x="812" y="3245"/>
                  </a:lnTo>
                  <a:lnTo>
                    <a:pt x="812" y="3253"/>
                  </a:lnTo>
                  <a:lnTo>
                    <a:pt x="799" y="3306"/>
                  </a:lnTo>
                  <a:lnTo>
                    <a:pt x="787" y="3354"/>
                  </a:lnTo>
                  <a:lnTo>
                    <a:pt x="779" y="3406"/>
                  </a:lnTo>
                  <a:lnTo>
                    <a:pt x="767" y="3455"/>
                  </a:lnTo>
                  <a:lnTo>
                    <a:pt x="755" y="3503"/>
                  </a:lnTo>
                  <a:lnTo>
                    <a:pt x="735" y="3552"/>
                  </a:lnTo>
                  <a:lnTo>
                    <a:pt x="715" y="3596"/>
                  </a:lnTo>
                  <a:lnTo>
                    <a:pt x="686" y="3641"/>
                  </a:lnTo>
                  <a:lnTo>
                    <a:pt x="836" y="3677"/>
                  </a:lnTo>
                  <a:close/>
                  <a:moveTo>
                    <a:pt x="1106" y="3641"/>
                  </a:moveTo>
                  <a:lnTo>
                    <a:pt x="1159" y="3637"/>
                  </a:lnTo>
                  <a:lnTo>
                    <a:pt x="1207" y="3628"/>
                  </a:lnTo>
                  <a:lnTo>
                    <a:pt x="1256" y="3624"/>
                  </a:lnTo>
                  <a:lnTo>
                    <a:pt x="1308" y="3616"/>
                  </a:lnTo>
                  <a:lnTo>
                    <a:pt x="1357" y="3612"/>
                  </a:lnTo>
                  <a:lnTo>
                    <a:pt x="1405" y="3608"/>
                  </a:lnTo>
                  <a:lnTo>
                    <a:pt x="1458" y="3608"/>
                  </a:lnTo>
                  <a:lnTo>
                    <a:pt x="1506" y="3616"/>
                  </a:lnTo>
                  <a:lnTo>
                    <a:pt x="1510" y="3552"/>
                  </a:lnTo>
                  <a:lnTo>
                    <a:pt x="1514" y="3487"/>
                  </a:lnTo>
                  <a:lnTo>
                    <a:pt x="1518" y="3423"/>
                  </a:lnTo>
                  <a:lnTo>
                    <a:pt x="1514" y="3358"/>
                  </a:lnTo>
                  <a:lnTo>
                    <a:pt x="1510" y="3289"/>
                  </a:lnTo>
                  <a:lnTo>
                    <a:pt x="1498" y="3229"/>
                  </a:lnTo>
                  <a:lnTo>
                    <a:pt x="1482" y="3164"/>
                  </a:lnTo>
                  <a:lnTo>
                    <a:pt x="1458" y="3108"/>
                  </a:lnTo>
                  <a:lnTo>
                    <a:pt x="1449" y="3067"/>
                  </a:lnTo>
                  <a:lnTo>
                    <a:pt x="1449" y="3027"/>
                  </a:lnTo>
                  <a:lnTo>
                    <a:pt x="1454" y="2991"/>
                  </a:lnTo>
                  <a:lnTo>
                    <a:pt x="1462" y="2954"/>
                  </a:lnTo>
                  <a:lnTo>
                    <a:pt x="1466" y="2918"/>
                  </a:lnTo>
                  <a:lnTo>
                    <a:pt x="1466" y="2882"/>
                  </a:lnTo>
                  <a:lnTo>
                    <a:pt x="1462" y="2862"/>
                  </a:lnTo>
                  <a:lnTo>
                    <a:pt x="1454" y="2841"/>
                  </a:lnTo>
                  <a:lnTo>
                    <a:pt x="1441" y="2825"/>
                  </a:lnTo>
                  <a:lnTo>
                    <a:pt x="1429" y="2805"/>
                  </a:lnTo>
                  <a:lnTo>
                    <a:pt x="1429" y="2777"/>
                  </a:lnTo>
                  <a:lnTo>
                    <a:pt x="1437" y="2745"/>
                  </a:lnTo>
                  <a:lnTo>
                    <a:pt x="1445" y="2716"/>
                  </a:lnTo>
                  <a:lnTo>
                    <a:pt x="1449" y="2688"/>
                  </a:lnTo>
                  <a:lnTo>
                    <a:pt x="1449" y="2660"/>
                  </a:lnTo>
                  <a:lnTo>
                    <a:pt x="1445" y="2636"/>
                  </a:lnTo>
                  <a:lnTo>
                    <a:pt x="1441" y="2623"/>
                  </a:lnTo>
                  <a:lnTo>
                    <a:pt x="1429" y="2615"/>
                  </a:lnTo>
                  <a:lnTo>
                    <a:pt x="1417" y="2603"/>
                  </a:lnTo>
                  <a:lnTo>
                    <a:pt x="1405" y="2595"/>
                  </a:lnTo>
                  <a:lnTo>
                    <a:pt x="1397" y="2583"/>
                  </a:lnTo>
                  <a:lnTo>
                    <a:pt x="1389" y="2571"/>
                  </a:lnTo>
                  <a:lnTo>
                    <a:pt x="1381" y="2559"/>
                  </a:lnTo>
                  <a:lnTo>
                    <a:pt x="1373" y="2547"/>
                  </a:lnTo>
                  <a:lnTo>
                    <a:pt x="1361" y="2539"/>
                  </a:lnTo>
                  <a:lnTo>
                    <a:pt x="1353" y="2527"/>
                  </a:lnTo>
                  <a:lnTo>
                    <a:pt x="1340" y="2519"/>
                  </a:lnTo>
                  <a:lnTo>
                    <a:pt x="1328" y="2510"/>
                  </a:lnTo>
                  <a:lnTo>
                    <a:pt x="1308" y="2506"/>
                  </a:lnTo>
                  <a:lnTo>
                    <a:pt x="1284" y="2506"/>
                  </a:lnTo>
                  <a:lnTo>
                    <a:pt x="1264" y="2502"/>
                  </a:lnTo>
                  <a:lnTo>
                    <a:pt x="1244" y="2502"/>
                  </a:lnTo>
                  <a:lnTo>
                    <a:pt x="1223" y="2502"/>
                  </a:lnTo>
                  <a:lnTo>
                    <a:pt x="1203" y="2498"/>
                  </a:lnTo>
                  <a:lnTo>
                    <a:pt x="1183" y="2494"/>
                  </a:lnTo>
                  <a:lnTo>
                    <a:pt x="1159" y="2486"/>
                  </a:lnTo>
                  <a:lnTo>
                    <a:pt x="1159" y="2506"/>
                  </a:lnTo>
                  <a:lnTo>
                    <a:pt x="1159" y="2523"/>
                  </a:lnTo>
                  <a:lnTo>
                    <a:pt x="1155" y="2539"/>
                  </a:lnTo>
                  <a:lnTo>
                    <a:pt x="1155" y="2559"/>
                  </a:lnTo>
                  <a:lnTo>
                    <a:pt x="1151" y="2575"/>
                  </a:lnTo>
                  <a:lnTo>
                    <a:pt x="1147" y="2591"/>
                  </a:lnTo>
                  <a:lnTo>
                    <a:pt x="1143" y="2611"/>
                  </a:lnTo>
                  <a:lnTo>
                    <a:pt x="1139" y="2628"/>
                  </a:lnTo>
                  <a:lnTo>
                    <a:pt x="1135" y="2640"/>
                  </a:lnTo>
                  <a:lnTo>
                    <a:pt x="1131" y="2652"/>
                  </a:lnTo>
                  <a:lnTo>
                    <a:pt x="1122" y="2660"/>
                  </a:lnTo>
                  <a:lnTo>
                    <a:pt x="1114" y="2672"/>
                  </a:lnTo>
                  <a:lnTo>
                    <a:pt x="1110" y="2680"/>
                  </a:lnTo>
                  <a:lnTo>
                    <a:pt x="1102" y="2688"/>
                  </a:lnTo>
                  <a:lnTo>
                    <a:pt x="1098" y="2696"/>
                  </a:lnTo>
                  <a:lnTo>
                    <a:pt x="1094" y="2708"/>
                  </a:lnTo>
                  <a:lnTo>
                    <a:pt x="1106" y="2720"/>
                  </a:lnTo>
                  <a:lnTo>
                    <a:pt x="1114" y="2737"/>
                  </a:lnTo>
                  <a:lnTo>
                    <a:pt x="1122" y="2749"/>
                  </a:lnTo>
                  <a:lnTo>
                    <a:pt x="1131" y="2765"/>
                  </a:lnTo>
                  <a:lnTo>
                    <a:pt x="1139" y="2781"/>
                  </a:lnTo>
                  <a:lnTo>
                    <a:pt x="1151" y="2793"/>
                  </a:lnTo>
                  <a:lnTo>
                    <a:pt x="1159" y="2809"/>
                  </a:lnTo>
                  <a:lnTo>
                    <a:pt x="1167" y="2821"/>
                  </a:lnTo>
                  <a:lnTo>
                    <a:pt x="1199" y="2874"/>
                  </a:lnTo>
                  <a:lnTo>
                    <a:pt x="1235" y="2930"/>
                  </a:lnTo>
                  <a:lnTo>
                    <a:pt x="1272" y="2991"/>
                  </a:lnTo>
                  <a:lnTo>
                    <a:pt x="1304" y="3051"/>
                  </a:lnTo>
                  <a:lnTo>
                    <a:pt x="1320" y="3080"/>
                  </a:lnTo>
                  <a:lnTo>
                    <a:pt x="1328" y="3112"/>
                  </a:lnTo>
                  <a:lnTo>
                    <a:pt x="1336" y="3144"/>
                  </a:lnTo>
                  <a:lnTo>
                    <a:pt x="1340" y="3176"/>
                  </a:lnTo>
                  <a:lnTo>
                    <a:pt x="1340" y="3209"/>
                  </a:lnTo>
                  <a:lnTo>
                    <a:pt x="1332" y="3237"/>
                  </a:lnTo>
                  <a:lnTo>
                    <a:pt x="1320" y="3269"/>
                  </a:lnTo>
                  <a:lnTo>
                    <a:pt x="1304" y="3302"/>
                  </a:lnTo>
                  <a:lnTo>
                    <a:pt x="1276" y="3342"/>
                  </a:lnTo>
                  <a:lnTo>
                    <a:pt x="1252" y="3382"/>
                  </a:lnTo>
                  <a:lnTo>
                    <a:pt x="1227" y="3427"/>
                  </a:lnTo>
                  <a:lnTo>
                    <a:pt x="1207" y="3471"/>
                  </a:lnTo>
                  <a:lnTo>
                    <a:pt x="1183" y="3515"/>
                  </a:lnTo>
                  <a:lnTo>
                    <a:pt x="1159" y="3560"/>
                  </a:lnTo>
                  <a:lnTo>
                    <a:pt x="1135" y="3600"/>
                  </a:lnTo>
                  <a:lnTo>
                    <a:pt x="1106" y="36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4" name="Freeform 8"/>
            <p:cNvSpPr>
              <a:spLocks/>
            </p:cNvSpPr>
            <p:nvPr/>
          </p:nvSpPr>
          <p:spPr bwMode="auto">
            <a:xfrm>
              <a:off x="2985" y="4389"/>
              <a:ext cx="218" cy="134"/>
            </a:xfrm>
            <a:custGeom>
              <a:avLst/>
              <a:gdLst>
                <a:gd name="T0" fmla="*/ 126 w 218"/>
                <a:gd name="T1" fmla="*/ 134 h 134"/>
                <a:gd name="T2" fmla="*/ 218 w 218"/>
                <a:gd name="T3" fmla="*/ 130 h 134"/>
                <a:gd name="T4" fmla="*/ 218 w 218"/>
                <a:gd name="T5" fmla="*/ 117 h 134"/>
                <a:gd name="T6" fmla="*/ 218 w 218"/>
                <a:gd name="T7" fmla="*/ 109 h 134"/>
                <a:gd name="T8" fmla="*/ 214 w 218"/>
                <a:gd name="T9" fmla="*/ 97 h 134"/>
                <a:gd name="T10" fmla="*/ 210 w 218"/>
                <a:gd name="T11" fmla="*/ 85 h 134"/>
                <a:gd name="T12" fmla="*/ 202 w 218"/>
                <a:gd name="T13" fmla="*/ 73 h 134"/>
                <a:gd name="T14" fmla="*/ 194 w 218"/>
                <a:gd name="T15" fmla="*/ 61 h 134"/>
                <a:gd name="T16" fmla="*/ 190 w 218"/>
                <a:gd name="T17" fmla="*/ 49 h 134"/>
                <a:gd name="T18" fmla="*/ 182 w 218"/>
                <a:gd name="T19" fmla="*/ 37 h 134"/>
                <a:gd name="T20" fmla="*/ 166 w 218"/>
                <a:gd name="T21" fmla="*/ 33 h 134"/>
                <a:gd name="T22" fmla="*/ 150 w 218"/>
                <a:gd name="T23" fmla="*/ 29 h 134"/>
                <a:gd name="T24" fmla="*/ 134 w 218"/>
                <a:gd name="T25" fmla="*/ 29 h 134"/>
                <a:gd name="T26" fmla="*/ 117 w 218"/>
                <a:gd name="T27" fmla="*/ 29 h 134"/>
                <a:gd name="T28" fmla="*/ 101 w 218"/>
                <a:gd name="T29" fmla="*/ 29 h 134"/>
                <a:gd name="T30" fmla="*/ 85 w 218"/>
                <a:gd name="T31" fmla="*/ 25 h 134"/>
                <a:gd name="T32" fmla="*/ 73 w 218"/>
                <a:gd name="T33" fmla="*/ 17 h 134"/>
                <a:gd name="T34" fmla="*/ 61 w 218"/>
                <a:gd name="T35" fmla="*/ 0 h 134"/>
                <a:gd name="T36" fmla="*/ 53 w 218"/>
                <a:gd name="T37" fmla="*/ 4 h 134"/>
                <a:gd name="T38" fmla="*/ 41 w 218"/>
                <a:gd name="T39" fmla="*/ 12 h 134"/>
                <a:gd name="T40" fmla="*/ 33 w 218"/>
                <a:gd name="T41" fmla="*/ 21 h 134"/>
                <a:gd name="T42" fmla="*/ 21 w 218"/>
                <a:gd name="T43" fmla="*/ 29 h 134"/>
                <a:gd name="T44" fmla="*/ 12 w 218"/>
                <a:gd name="T45" fmla="*/ 37 h 134"/>
                <a:gd name="T46" fmla="*/ 4 w 218"/>
                <a:gd name="T47" fmla="*/ 45 h 134"/>
                <a:gd name="T48" fmla="*/ 0 w 218"/>
                <a:gd name="T49" fmla="*/ 57 h 134"/>
                <a:gd name="T50" fmla="*/ 0 w 218"/>
                <a:gd name="T51" fmla="*/ 65 h 134"/>
                <a:gd name="T52" fmla="*/ 4 w 218"/>
                <a:gd name="T53" fmla="*/ 81 h 134"/>
                <a:gd name="T54" fmla="*/ 12 w 218"/>
                <a:gd name="T55" fmla="*/ 93 h 134"/>
                <a:gd name="T56" fmla="*/ 25 w 218"/>
                <a:gd name="T57" fmla="*/ 105 h 134"/>
                <a:gd name="T58" fmla="*/ 37 w 218"/>
                <a:gd name="T59" fmla="*/ 113 h 134"/>
                <a:gd name="T60" fmla="*/ 49 w 218"/>
                <a:gd name="T61" fmla="*/ 117 h 134"/>
                <a:gd name="T62" fmla="*/ 65 w 218"/>
                <a:gd name="T63" fmla="*/ 121 h 134"/>
                <a:gd name="T64" fmla="*/ 77 w 218"/>
                <a:gd name="T65" fmla="*/ 125 h 134"/>
                <a:gd name="T66" fmla="*/ 93 w 218"/>
                <a:gd name="T67" fmla="*/ 125 h 134"/>
                <a:gd name="T68" fmla="*/ 97 w 218"/>
                <a:gd name="T69" fmla="*/ 125 h 134"/>
                <a:gd name="T70" fmla="*/ 101 w 218"/>
                <a:gd name="T71" fmla="*/ 125 h 134"/>
                <a:gd name="T72" fmla="*/ 105 w 218"/>
                <a:gd name="T73" fmla="*/ 130 h 134"/>
                <a:gd name="T74" fmla="*/ 109 w 218"/>
                <a:gd name="T75" fmla="*/ 130 h 134"/>
                <a:gd name="T76" fmla="*/ 113 w 218"/>
                <a:gd name="T77" fmla="*/ 130 h 134"/>
                <a:gd name="T78" fmla="*/ 117 w 218"/>
                <a:gd name="T79" fmla="*/ 130 h 134"/>
                <a:gd name="T80" fmla="*/ 122 w 218"/>
                <a:gd name="T81" fmla="*/ 130 h 134"/>
                <a:gd name="T82" fmla="*/ 126 w 218"/>
                <a:gd name="T83" fmla="*/ 134 h 1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8" h="134">
                  <a:moveTo>
                    <a:pt x="126" y="134"/>
                  </a:moveTo>
                  <a:lnTo>
                    <a:pt x="218" y="130"/>
                  </a:lnTo>
                  <a:lnTo>
                    <a:pt x="218" y="117"/>
                  </a:lnTo>
                  <a:lnTo>
                    <a:pt x="218" y="109"/>
                  </a:lnTo>
                  <a:lnTo>
                    <a:pt x="214" y="97"/>
                  </a:lnTo>
                  <a:lnTo>
                    <a:pt x="210" y="85"/>
                  </a:lnTo>
                  <a:lnTo>
                    <a:pt x="202" y="73"/>
                  </a:lnTo>
                  <a:lnTo>
                    <a:pt x="194" y="61"/>
                  </a:lnTo>
                  <a:lnTo>
                    <a:pt x="190" y="49"/>
                  </a:lnTo>
                  <a:lnTo>
                    <a:pt x="182" y="37"/>
                  </a:lnTo>
                  <a:lnTo>
                    <a:pt x="166" y="33"/>
                  </a:lnTo>
                  <a:lnTo>
                    <a:pt x="150" y="29"/>
                  </a:lnTo>
                  <a:lnTo>
                    <a:pt x="134" y="29"/>
                  </a:lnTo>
                  <a:lnTo>
                    <a:pt x="117" y="29"/>
                  </a:lnTo>
                  <a:lnTo>
                    <a:pt x="101" y="29"/>
                  </a:lnTo>
                  <a:lnTo>
                    <a:pt x="85" y="25"/>
                  </a:lnTo>
                  <a:lnTo>
                    <a:pt x="73" y="17"/>
                  </a:lnTo>
                  <a:lnTo>
                    <a:pt x="61" y="0"/>
                  </a:lnTo>
                  <a:lnTo>
                    <a:pt x="53" y="4"/>
                  </a:lnTo>
                  <a:lnTo>
                    <a:pt x="41" y="12"/>
                  </a:lnTo>
                  <a:lnTo>
                    <a:pt x="33" y="21"/>
                  </a:lnTo>
                  <a:lnTo>
                    <a:pt x="21" y="29"/>
                  </a:lnTo>
                  <a:lnTo>
                    <a:pt x="12" y="37"/>
                  </a:lnTo>
                  <a:lnTo>
                    <a:pt x="4" y="45"/>
                  </a:lnTo>
                  <a:lnTo>
                    <a:pt x="0" y="57"/>
                  </a:lnTo>
                  <a:lnTo>
                    <a:pt x="0" y="65"/>
                  </a:lnTo>
                  <a:lnTo>
                    <a:pt x="4" y="81"/>
                  </a:lnTo>
                  <a:lnTo>
                    <a:pt x="12" y="93"/>
                  </a:lnTo>
                  <a:lnTo>
                    <a:pt x="25" y="105"/>
                  </a:lnTo>
                  <a:lnTo>
                    <a:pt x="37" y="113"/>
                  </a:lnTo>
                  <a:lnTo>
                    <a:pt x="49" y="117"/>
                  </a:lnTo>
                  <a:lnTo>
                    <a:pt x="65" y="121"/>
                  </a:lnTo>
                  <a:lnTo>
                    <a:pt x="77" y="125"/>
                  </a:lnTo>
                  <a:lnTo>
                    <a:pt x="93" y="125"/>
                  </a:lnTo>
                  <a:lnTo>
                    <a:pt x="97" y="125"/>
                  </a:lnTo>
                  <a:lnTo>
                    <a:pt x="101" y="125"/>
                  </a:lnTo>
                  <a:lnTo>
                    <a:pt x="105" y="130"/>
                  </a:lnTo>
                  <a:lnTo>
                    <a:pt x="109" y="130"/>
                  </a:lnTo>
                  <a:lnTo>
                    <a:pt x="113" y="130"/>
                  </a:lnTo>
                  <a:lnTo>
                    <a:pt x="117" y="130"/>
                  </a:lnTo>
                  <a:lnTo>
                    <a:pt x="122" y="130"/>
                  </a:lnTo>
                  <a:lnTo>
                    <a:pt x="126" y="134"/>
                  </a:lnTo>
                  <a:close/>
                </a:path>
              </a:pathLst>
            </a:custGeom>
            <a:solidFill>
              <a:srgbClr val="FF7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5" name="Freeform 9"/>
            <p:cNvSpPr>
              <a:spLocks/>
            </p:cNvSpPr>
            <p:nvPr/>
          </p:nvSpPr>
          <p:spPr bwMode="auto">
            <a:xfrm>
              <a:off x="2396" y="4305"/>
              <a:ext cx="650" cy="193"/>
            </a:xfrm>
            <a:custGeom>
              <a:avLst/>
              <a:gdLst>
                <a:gd name="T0" fmla="*/ 541 w 650"/>
                <a:gd name="T1" fmla="*/ 173 h 193"/>
                <a:gd name="T2" fmla="*/ 553 w 650"/>
                <a:gd name="T3" fmla="*/ 137 h 193"/>
                <a:gd name="T4" fmla="*/ 573 w 650"/>
                <a:gd name="T5" fmla="*/ 105 h 193"/>
                <a:gd name="T6" fmla="*/ 601 w 650"/>
                <a:gd name="T7" fmla="*/ 68 h 193"/>
                <a:gd name="T8" fmla="*/ 618 w 650"/>
                <a:gd name="T9" fmla="*/ 48 h 193"/>
                <a:gd name="T10" fmla="*/ 626 w 650"/>
                <a:gd name="T11" fmla="*/ 44 h 193"/>
                <a:gd name="T12" fmla="*/ 634 w 650"/>
                <a:gd name="T13" fmla="*/ 44 h 193"/>
                <a:gd name="T14" fmla="*/ 642 w 650"/>
                <a:gd name="T15" fmla="*/ 44 h 193"/>
                <a:gd name="T16" fmla="*/ 646 w 650"/>
                <a:gd name="T17" fmla="*/ 36 h 193"/>
                <a:gd name="T18" fmla="*/ 650 w 650"/>
                <a:gd name="T19" fmla="*/ 28 h 193"/>
                <a:gd name="T20" fmla="*/ 650 w 650"/>
                <a:gd name="T21" fmla="*/ 16 h 193"/>
                <a:gd name="T22" fmla="*/ 650 w 650"/>
                <a:gd name="T23" fmla="*/ 8 h 193"/>
                <a:gd name="T24" fmla="*/ 630 w 650"/>
                <a:gd name="T25" fmla="*/ 0 h 193"/>
                <a:gd name="T26" fmla="*/ 585 w 650"/>
                <a:gd name="T27" fmla="*/ 0 h 193"/>
                <a:gd name="T28" fmla="*/ 521 w 650"/>
                <a:gd name="T29" fmla="*/ 16 h 193"/>
                <a:gd name="T30" fmla="*/ 444 w 650"/>
                <a:gd name="T31" fmla="*/ 48 h 193"/>
                <a:gd name="T32" fmla="*/ 359 w 650"/>
                <a:gd name="T33" fmla="*/ 72 h 193"/>
                <a:gd name="T34" fmla="*/ 295 w 650"/>
                <a:gd name="T35" fmla="*/ 80 h 193"/>
                <a:gd name="T36" fmla="*/ 266 w 650"/>
                <a:gd name="T37" fmla="*/ 76 h 193"/>
                <a:gd name="T38" fmla="*/ 234 w 650"/>
                <a:gd name="T39" fmla="*/ 68 h 193"/>
                <a:gd name="T40" fmla="*/ 210 w 650"/>
                <a:gd name="T41" fmla="*/ 64 h 193"/>
                <a:gd name="T42" fmla="*/ 182 w 650"/>
                <a:gd name="T43" fmla="*/ 60 h 193"/>
                <a:gd name="T44" fmla="*/ 145 w 650"/>
                <a:gd name="T45" fmla="*/ 60 h 193"/>
                <a:gd name="T46" fmla="*/ 105 w 650"/>
                <a:gd name="T47" fmla="*/ 60 h 193"/>
                <a:gd name="T48" fmla="*/ 69 w 650"/>
                <a:gd name="T49" fmla="*/ 56 h 193"/>
                <a:gd name="T50" fmla="*/ 44 w 650"/>
                <a:gd name="T51" fmla="*/ 52 h 193"/>
                <a:gd name="T52" fmla="*/ 24 w 650"/>
                <a:gd name="T53" fmla="*/ 64 h 193"/>
                <a:gd name="T54" fmla="*/ 12 w 650"/>
                <a:gd name="T55" fmla="*/ 88 h 193"/>
                <a:gd name="T56" fmla="*/ 0 w 650"/>
                <a:gd name="T57" fmla="*/ 113 h 193"/>
                <a:gd name="T58" fmla="*/ 16 w 650"/>
                <a:gd name="T59" fmla="*/ 137 h 193"/>
                <a:gd name="T60" fmla="*/ 48 w 650"/>
                <a:gd name="T61" fmla="*/ 153 h 193"/>
                <a:gd name="T62" fmla="*/ 89 w 650"/>
                <a:gd name="T63" fmla="*/ 161 h 193"/>
                <a:gd name="T64" fmla="*/ 129 w 650"/>
                <a:gd name="T65" fmla="*/ 169 h 193"/>
                <a:gd name="T66" fmla="*/ 198 w 650"/>
                <a:gd name="T67" fmla="*/ 181 h 193"/>
                <a:gd name="T68" fmla="*/ 295 w 650"/>
                <a:gd name="T69" fmla="*/ 185 h 193"/>
                <a:gd name="T70" fmla="*/ 392 w 650"/>
                <a:gd name="T71" fmla="*/ 185 h 193"/>
                <a:gd name="T72" fmla="*/ 492 w 650"/>
                <a:gd name="T73" fmla="*/ 189 h 19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0" h="193">
                  <a:moveTo>
                    <a:pt x="541" y="193"/>
                  </a:moveTo>
                  <a:lnTo>
                    <a:pt x="541" y="173"/>
                  </a:lnTo>
                  <a:lnTo>
                    <a:pt x="545" y="153"/>
                  </a:lnTo>
                  <a:lnTo>
                    <a:pt x="553" y="137"/>
                  </a:lnTo>
                  <a:lnTo>
                    <a:pt x="565" y="121"/>
                  </a:lnTo>
                  <a:lnTo>
                    <a:pt x="573" y="105"/>
                  </a:lnTo>
                  <a:lnTo>
                    <a:pt x="589" y="88"/>
                  </a:lnTo>
                  <a:lnTo>
                    <a:pt x="601" y="68"/>
                  </a:lnTo>
                  <a:lnTo>
                    <a:pt x="610" y="52"/>
                  </a:lnTo>
                  <a:lnTo>
                    <a:pt x="618" y="48"/>
                  </a:lnTo>
                  <a:lnTo>
                    <a:pt x="622" y="44"/>
                  </a:lnTo>
                  <a:lnTo>
                    <a:pt x="626" y="44"/>
                  </a:lnTo>
                  <a:lnTo>
                    <a:pt x="630" y="44"/>
                  </a:lnTo>
                  <a:lnTo>
                    <a:pt x="634" y="44"/>
                  </a:lnTo>
                  <a:lnTo>
                    <a:pt x="638" y="44"/>
                  </a:lnTo>
                  <a:lnTo>
                    <a:pt x="642" y="44"/>
                  </a:lnTo>
                  <a:lnTo>
                    <a:pt x="646" y="40"/>
                  </a:lnTo>
                  <a:lnTo>
                    <a:pt x="646" y="36"/>
                  </a:lnTo>
                  <a:lnTo>
                    <a:pt x="650" y="32"/>
                  </a:lnTo>
                  <a:lnTo>
                    <a:pt x="650" y="28"/>
                  </a:lnTo>
                  <a:lnTo>
                    <a:pt x="650" y="24"/>
                  </a:lnTo>
                  <a:lnTo>
                    <a:pt x="650" y="16"/>
                  </a:lnTo>
                  <a:lnTo>
                    <a:pt x="650" y="12"/>
                  </a:lnTo>
                  <a:lnTo>
                    <a:pt x="650" y="8"/>
                  </a:lnTo>
                  <a:lnTo>
                    <a:pt x="650" y="0"/>
                  </a:lnTo>
                  <a:lnTo>
                    <a:pt x="630" y="0"/>
                  </a:lnTo>
                  <a:lnTo>
                    <a:pt x="606" y="0"/>
                  </a:lnTo>
                  <a:lnTo>
                    <a:pt x="585" y="0"/>
                  </a:lnTo>
                  <a:lnTo>
                    <a:pt x="565" y="4"/>
                  </a:lnTo>
                  <a:lnTo>
                    <a:pt x="521" y="16"/>
                  </a:lnTo>
                  <a:lnTo>
                    <a:pt x="484" y="32"/>
                  </a:lnTo>
                  <a:lnTo>
                    <a:pt x="444" y="48"/>
                  </a:lnTo>
                  <a:lnTo>
                    <a:pt x="404" y="64"/>
                  </a:lnTo>
                  <a:lnTo>
                    <a:pt x="359" y="72"/>
                  </a:lnTo>
                  <a:lnTo>
                    <a:pt x="311" y="80"/>
                  </a:lnTo>
                  <a:lnTo>
                    <a:pt x="295" y="80"/>
                  </a:lnTo>
                  <a:lnTo>
                    <a:pt x="278" y="76"/>
                  </a:lnTo>
                  <a:lnTo>
                    <a:pt x="266" y="76"/>
                  </a:lnTo>
                  <a:lnTo>
                    <a:pt x="250" y="72"/>
                  </a:lnTo>
                  <a:lnTo>
                    <a:pt x="234" y="68"/>
                  </a:lnTo>
                  <a:lnTo>
                    <a:pt x="222" y="68"/>
                  </a:lnTo>
                  <a:lnTo>
                    <a:pt x="210" y="64"/>
                  </a:lnTo>
                  <a:lnTo>
                    <a:pt x="194" y="64"/>
                  </a:lnTo>
                  <a:lnTo>
                    <a:pt x="182" y="60"/>
                  </a:lnTo>
                  <a:lnTo>
                    <a:pt x="161" y="56"/>
                  </a:lnTo>
                  <a:lnTo>
                    <a:pt x="145" y="60"/>
                  </a:lnTo>
                  <a:lnTo>
                    <a:pt x="125" y="60"/>
                  </a:lnTo>
                  <a:lnTo>
                    <a:pt x="105" y="60"/>
                  </a:lnTo>
                  <a:lnTo>
                    <a:pt x="89" y="60"/>
                  </a:lnTo>
                  <a:lnTo>
                    <a:pt x="69" y="56"/>
                  </a:lnTo>
                  <a:lnTo>
                    <a:pt x="52" y="48"/>
                  </a:lnTo>
                  <a:lnTo>
                    <a:pt x="44" y="52"/>
                  </a:lnTo>
                  <a:lnTo>
                    <a:pt x="32" y="56"/>
                  </a:lnTo>
                  <a:lnTo>
                    <a:pt x="24" y="64"/>
                  </a:lnTo>
                  <a:lnTo>
                    <a:pt x="16" y="76"/>
                  </a:lnTo>
                  <a:lnTo>
                    <a:pt x="12" y="88"/>
                  </a:lnTo>
                  <a:lnTo>
                    <a:pt x="4" y="101"/>
                  </a:lnTo>
                  <a:lnTo>
                    <a:pt x="0" y="113"/>
                  </a:lnTo>
                  <a:lnTo>
                    <a:pt x="0" y="125"/>
                  </a:lnTo>
                  <a:lnTo>
                    <a:pt x="16" y="137"/>
                  </a:lnTo>
                  <a:lnTo>
                    <a:pt x="32" y="149"/>
                  </a:lnTo>
                  <a:lnTo>
                    <a:pt x="48" y="153"/>
                  </a:lnTo>
                  <a:lnTo>
                    <a:pt x="69" y="157"/>
                  </a:lnTo>
                  <a:lnTo>
                    <a:pt x="89" y="161"/>
                  </a:lnTo>
                  <a:lnTo>
                    <a:pt x="109" y="165"/>
                  </a:lnTo>
                  <a:lnTo>
                    <a:pt x="129" y="169"/>
                  </a:lnTo>
                  <a:lnTo>
                    <a:pt x="145" y="177"/>
                  </a:lnTo>
                  <a:lnTo>
                    <a:pt x="198" y="181"/>
                  </a:lnTo>
                  <a:lnTo>
                    <a:pt x="246" y="181"/>
                  </a:lnTo>
                  <a:lnTo>
                    <a:pt x="295" y="185"/>
                  </a:lnTo>
                  <a:lnTo>
                    <a:pt x="343" y="185"/>
                  </a:lnTo>
                  <a:lnTo>
                    <a:pt x="392" y="185"/>
                  </a:lnTo>
                  <a:lnTo>
                    <a:pt x="444" y="189"/>
                  </a:lnTo>
                  <a:lnTo>
                    <a:pt x="492" y="189"/>
                  </a:lnTo>
                  <a:lnTo>
                    <a:pt x="541" y="193"/>
                  </a:lnTo>
                  <a:close/>
                </a:path>
              </a:pathLst>
            </a:custGeom>
            <a:solidFill>
              <a:srgbClr val="7D7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6" name="Freeform 10"/>
            <p:cNvSpPr>
              <a:spLocks/>
            </p:cNvSpPr>
            <p:nvPr/>
          </p:nvSpPr>
          <p:spPr bwMode="auto">
            <a:xfrm>
              <a:off x="3163" y="4325"/>
              <a:ext cx="279" cy="173"/>
            </a:xfrm>
            <a:custGeom>
              <a:avLst/>
              <a:gdLst>
                <a:gd name="T0" fmla="*/ 97 w 279"/>
                <a:gd name="T1" fmla="*/ 173 h 173"/>
                <a:gd name="T2" fmla="*/ 117 w 279"/>
                <a:gd name="T3" fmla="*/ 173 h 173"/>
                <a:gd name="T4" fmla="*/ 141 w 279"/>
                <a:gd name="T5" fmla="*/ 173 h 173"/>
                <a:gd name="T6" fmla="*/ 166 w 279"/>
                <a:gd name="T7" fmla="*/ 173 h 173"/>
                <a:gd name="T8" fmla="*/ 190 w 279"/>
                <a:gd name="T9" fmla="*/ 173 h 173"/>
                <a:gd name="T10" fmla="*/ 214 w 279"/>
                <a:gd name="T11" fmla="*/ 169 h 173"/>
                <a:gd name="T12" fmla="*/ 238 w 279"/>
                <a:gd name="T13" fmla="*/ 161 h 173"/>
                <a:gd name="T14" fmla="*/ 258 w 279"/>
                <a:gd name="T15" fmla="*/ 153 h 173"/>
                <a:gd name="T16" fmla="*/ 279 w 279"/>
                <a:gd name="T17" fmla="*/ 141 h 173"/>
                <a:gd name="T18" fmla="*/ 267 w 279"/>
                <a:gd name="T19" fmla="*/ 117 h 173"/>
                <a:gd name="T20" fmla="*/ 250 w 279"/>
                <a:gd name="T21" fmla="*/ 97 h 173"/>
                <a:gd name="T22" fmla="*/ 230 w 279"/>
                <a:gd name="T23" fmla="*/ 81 h 173"/>
                <a:gd name="T24" fmla="*/ 210 w 279"/>
                <a:gd name="T25" fmla="*/ 68 h 173"/>
                <a:gd name="T26" fmla="*/ 182 w 279"/>
                <a:gd name="T27" fmla="*/ 56 h 173"/>
                <a:gd name="T28" fmla="*/ 157 w 279"/>
                <a:gd name="T29" fmla="*/ 44 h 173"/>
                <a:gd name="T30" fmla="*/ 129 w 279"/>
                <a:gd name="T31" fmla="*/ 36 h 173"/>
                <a:gd name="T32" fmla="*/ 105 w 279"/>
                <a:gd name="T33" fmla="*/ 28 h 173"/>
                <a:gd name="T34" fmla="*/ 93 w 279"/>
                <a:gd name="T35" fmla="*/ 24 h 173"/>
                <a:gd name="T36" fmla="*/ 81 w 279"/>
                <a:gd name="T37" fmla="*/ 20 h 173"/>
                <a:gd name="T38" fmla="*/ 69 w 279"/>
                <a:gd name="T39" fmla="*/ 16 h 173"/>
                <a:gd name="T40" fmla="*/ 57 w 279"/>
                <a:gd name="T41" fmla="*/ 12 h 173"/>
                <a:gd name="T42" fmla="*/ 44 w 279"/>
                <a:gd name="T43" fmla="*/ 8 h 173"/>
                <a:gd name="T44" fmla="*/ 32 w 279"/>
                <a:gd name="T45" fmla="*/ 4 h 173"/>
                <a:gd name="T46" fmla="*/ 20 w 279"/>
                <a:gd name="T47" fmla="*/ 4 h 173"/>
                <a:gd name="T48" fmla="*/ 8 w 279"/>
                <a:gd name="T49" fmla="*/ 0 h 173"/>
                <a:gd name="T50" fmla="*/ 4 w 279"/>
                <a:gd name="T51" fmla="*/ 4 h 173"/>
                <a:gd name="T52" fmla="*/ 0 w 279"/>
                <a:gd name="T53" fmla="*/ 8 h 173"/>
                <a:gd name="T54" fmla="*/ 0 w 279"/>
                <a:gd name="T55" fmla="*/ 16 h 173"/>
                <a:gd name="T56" fmla="*/ 0 w 279"/>
                <a:gd name="T57" fmla="*/ 20 h 173"/>
                <a:gd name="T58" fmla="*/ 0 w 279"/>
                <a:gd name="T59" fmla="*/ 28 h 173"/>
                <a:gd name="T60" fmla="*/ 0 w 279"/>
                <a:gd name="T61" fmla="*/ 36 h 173"/>
                <a:gd name="T62" fmla="*/ 0 w 279"/>
                <a:gd name="T63" fmla="*/ 44 h 173"/>
                <a:gd name="T64" fmla="*/ 0 w 279"/>
                <a:gd name="T65" fmla="*/ 48 h 173"/>
                <a:gd name="T66" fmla="*/ 12 w 279"/>
                <a:gd name="T67" fmla="*/ 60 h 173"/>
                <a:gd name="T68" fmla="*/ 20 w 279"/>
                <a:gd name="T69" fmla="*/ 72 h 173"/>
                <a:gd name="T70" fmla="*/ 32 w 279"/>
                <a:gd name="T71" fmla="*/ 85 h 173"/>
                <a:gd name="T72" fmla="*/ 40 w 279"/>
                <a:gd name="T73" fmla="*/ 97 h 173"/>
                <a:gd name="T74" fmla="*/ 48 w 279"/>
                <a:gd name="T75" fmla="*/ 113 h 173"/>
                <a:gd name="T76" fmla="*/ 61 w 279"/>
                <a:gd name="T77" fmla="*/ 125 h 173"/>
                <a:gd name="T78" fmla="*/ 69 w 279"/>
                <a:gd name="T79" fmla="*/ 137 h 173"/>
                <a:gd name="T80" fmla="*/ 81 w 279"/>
                <a:gd name="T81" fmla="*/ 145 h 173"/>
                <a:gd name="T82" fmla="*/ 81 w 279"/>
                <a:gd name="T83" fmla="*/ 149 h 173"/>
                <a:gd name="T84" fmla="*/ 81 w 279"/>
                <a:gd name="T85" fmla="*/ 153 h 173"/>
                <a:gd name="T86" fmla="*/ 85 w 279"/>
                <a:gd name="T87" fmla="*/ 157 h 173"/>
                <a:gd name="T88" fmla="*/ 85 w 279"/>
                <a:gd name="T89" fmla="*/ 161 h 173"/>
                <a:gd name="T90" fmla="*/ 89 w 279"/>
                <a:gd name="T91" fmla="*/ 165 h 173"/>
                <a:gd name="T92" fmla="*/ 89 w 279"/>
                <a:gd name="T93" fmla="*/ 169 h 173"/>
                <a:gd name="T94" fmla="*/ 93 w 279"/>
                <a:gd name="T95" fmla="*/ 173 h 173"/>
                <a:gd name="T96" fmla="*/ 97 w 279"/>
                <a:gd name="T97" fmla="*/ 173 h 1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9" h="173">
                  <a:moveTo>
                    <a:pt x="97" y="173"/>
                  </a:moveTo>
                  <a:lnTo>
                    <a:pt x="117" y="173"/>
                  </a:lnTo>
                  <a:lnTo>
                    <a:pt x="141" y="173"/>
                  </a:lnTo>
                  <a:lnTo>
                    <a:pt x="166" y="173"/>
                  </a:lnTo>
                  <a:lnTo>
                    <a:pt x="190" y="173"/>
                  </a:lnTo>
                  <a:lnTo>
                    <a:pt x="214" y="169"/>
                  </a:lnTo>
                  <a:lnTo>
                    <a:pt x="238" y="161"/>
                  </a:lnTo>
                  <a:lnTo>
                    <a:pt x="258" y="153"/>
                  </a:lnTo>
                  <a:lnTo>
                    <a:pt x="279" y="141"/>
                  </a:lnTo>
                  <a:lnTo>
                    <a:pt x="267" y="117"/>
                  </a:lnTo>
                  <a:lnTo>
                    <a:pt x="250" y="97"/>
                  </a:lnTo>
                  <a:lnTo>
                    <a:pt x="230" y="81"/>
                  </a:lnTo>
                  <a:lnTo>
                    <a:pt x="210" y="68"/>
                  </a:lnTo>
                  <a:lnTo>
                    <a:pt x="182" y="56"/>
                  </a:lnTo>
                  <a:lnTo>
                    <a:pt x="157" y="44"/>
                  </a:lnTo>
                  <a:lnTo>
                    <a:pt x="129" y="36"/>
                  </a:lnTo>
                  <a:lnTo>
                    <a:pt x="105" y="28"/>
                  </a:lnTo>
                  <a:lnTo>
                    <a:pt x="93" y="24"/>
                  </a:lnTo>
                  <a:lnTo>
                    <a:pt x="81" y="20"/>
                  </a:lnTo>
                  <a:lnTo>
                    <a:pt x="69" y="16"/>
                  </a:lnTo>
                  <a:lnTo>
                    <a:pt x="57" y="12"/>
                  </a:lnTo>
                  <a:lnTo>
                    <a:pt x="44" y="8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12" y="60"/>
                  </a:lnTo>
                  <a:lnTo>
                    <a:pt x="20" y="72"/>
                  </a:lnTo>
                  <a:lnTo>
                    <a:pt x="32" y="85"/>
                  </a:lnTo>
                  <a:lnTo>
                    <a:pt x="40" y="97"/>
                  </a:lnTo>
                  <a:lnTo>
                    <a:pt x="48" y="113"/>
                  </a:lnTo>
                  <a:lnTo>
                    <a:pt x="61" y="125"/>
                  </a:lnTo>
                  <a:lnTo>
                    <a:pt x="69" y="137"/>
                  </a:lnTo>
                  <a:lnTo>
                    <a:pt x="81" y="145"/>
                  </a:lnTo>
                  <a:lnTo>
                    <a:pt x="81" y="149"/>
                  </a:lnTo>
                  <a:lnTo>
                    <a:pt x="81" y="153"/>
                  </a:lnTo>
                  <a:lnTo>
                    <a:pt x="85" y="157"/>
                  </a:lnTo>
                  <a:lnTo>
                    <a:pt x="85" y="161"/>
                  </a:lnTo>
                  <a:lnTo>
                    <a:pt x="89" y="165"/>
                  </a:lnTo>
                  <a:lnTo>
                    <a:pt x="89" y="169"/>
                  </a:lnTo>
                  <a:lnTo>
                    <a:pt x="93" y="173"/>
                  </a:lnTo>
                  <a:lnTo>
                    <a:pt x="97" y="173"/>
                  </a:lnTo>
                  <a:close/>
                </a:path>
              </a:pathLst>
            </a:custGeom>
            <a:solidFill>
              <a:srgbClr val="7D7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7" name="Freeform 11"/>
            <p:cNvSpPr>
              <a:spLocks/>
            </p:cNvSpPr>
            <p:nvPr/>
          </p:nvSpPr>
          <p:spPr bwMode="auto">
            <a:xfrm>
              <a:off x="1762" y="4329"/>
              <a:ext cx="610" cy="157"/>
            </a:xfrm>
            <a:custGeom>
              <a:avLst/>
              <a:gdLst>
                <a:gd name="T0" fmla="*/ 388 w 610"/>
                <a:gd name="T1" fmla="*/ 157 h 157"/>
                <a:gd name="T2" fmla="*/ 610 w 610"/>
                <a:gd name="T3" fmla="*/ 137 h 157"/>
                <a:gd name="T4" fmla="*/ 606 w 610"/>
                <a:gd name="T5" fmla="*/ 125 h 157"/>
                <a:gd name="T6" fmla="*/ 606 w 610"/>
                <a:gd name="T7" fmla="*/ 113 h 157"/>
                <a:gd name="T8" fmla="*/ 606 w 610"/>
                <a:gd name="T9" fmla="*/ 101 h 157"/>
                <a:gd name="T10" fmla="*/ 606 w 610"/>
                <a:gd name="T11" fmla="*/ 89 h 157"/>
                <a:gd name="T12" fmla="*/ 606 w 610"/>
                <a:gd name="T13" fmla="*/ 77 h 157"/>
                <a:gd name="T14" fmla="*/ 606 w 610"/>
                <a:gd name="T15" fmla="*/ 64 h 157"/>
                <a:gd name="T16" fmla="*/ 602 w 610"/>
                <a:gd name="T17" fmla="*/ 52 h 157"/>
                <a:gd name="T18" fmla="*/ 594 w 610"/>
                <a:gd name="T19" fmla="*/ 40 h 157"/>
                <a:gd name="T20" fmla="*/ 569 w 610"/>
                <a:gd name="T21" fmla="*/ 40 h 157"/>
                <a:gd name="T22" fmla="*/ 549 w 610"/>
                <a:gd name="T23" fmla="*/ 32 h 157"/>
                <a:gd name="T24" fmla="*/ 529 w 610"/>
                <a:gd name="T25" fmla="*/ 28 h 157"/>
                <a:gd name="T26" fmla="*/ 509 w 610"/>
                <a:gd name="T27" fmla="*/ 20 h 157"/>
                <a:gd name="T28" fmla="*/ 485 w 610"/>
                <a:gd name="T29" fmla="*/ 16 h 157"/>
                <a:gd name="T30" fmla="*/ 464 w 610"/>
                <a:gd name="T31" fmla="*/ 12 h 157"/>
                <a:gd name="T32" fmla="*/ 444 w 610"/>
                <a:gd name="T33" fmla="*/ 12 h 157"/>
                <a:gd name="T34" fmla="*/ 424 w 610"/>
                <a:gd name="T35" fmla="*/ 12 h 157"/>
                <a:gd name="T36" fmla="*/ 404 w 610"/>
                <a:gd name="T37" fmla="*/ 28 h 157"/>
                <a:gd name="T38" fmla="*/ 380 w 610"/>
                <a:gd name="T39" fmla="*/ 48 h 157"/>
                <a:gd name="T40" fmla="*/ 351 w 610"/>
                <a:gd name="T41" fmla="*/ 60 h 157"/>
                <a:gd name="T42" fmla="*/ 327 w 610"/>
                <a:gd name="T43" fmla="*/ 77 h 157"/>
                <a:gd name="T44" fmla="*/ 299 w 610"/>
                <a:gd name="T45" fmla="*/ 89 h 157"/>
                <a:gd name="T46" fmla="*/ 271 w 610"/>
                <a:gd name="T47" fmla="*/ 93 h 157"/>
                <a:gd name="T48" fmla="*/ 242 w 610"/>
                <a:gd name="T49" fmla="*/ 97 h 157"/>
                <a:gd name="T50" fmla="*/ 214 w 610"/>
                <a:gd name="T51" fmla="*/ 97 h 157"/>
                <a:gd name="T52" fmla="*/ 198 w 610"/>
                <a:gd name="T53" fmla="*/ 89 h 157"/>
                <a:gd name="T54" fmla="*/ 190 w 610"/>
                <a:gd name="T55" fmla="*/ 77 h 157"/>
                <a:gd name="T56" fmla="*/ 178 w 610"/>
                <a:gd name="T57" fmla="*/ 68 h 157"/>
                <a:gd name="T58" fmla="*/ 174 w 610"/>
                <a:gd name="T59" fmla="*/ 52 h 157"/>
                <a:gd name="T60" fmla="*/ 170 w 610"/>
                <a:gd name="T61" fmla="*/ 40 h 157"/>
                <a:gd name="T62" fmla="*/ 166 w 610"/>
                <a:gd name="T63" fmla="*/ 28 h 157"/>
                <a:gd name="T64" fmla="*/ 161 w 610"/>
                <a:gd name="T65" fmla="*/ 12 h 157"/>
                <a:gd name="T66" fmla="*/ 157 w 610"/>
                <a:gd name="T67" fmla="*/ 0 h 157"/>
                <a:gd name="T68" fmla="*/ 153 w 610"/>
                <a:gd name="T69" fmla="*/ 0 h 157"/>
                <a:gd name="T70" fmla="*/ 149 w 610"/>
                <a:gd name="T71" fmla="*/ 0 h 157"/>
                <a:gd name="T72" fmla="*/ 145 w 610"/>
                <a:gd name="T73" fmla="*/ 0 h 157"/>
                <a:gd name="T74" fmla="*/ 141 w 610"/>
                <a:gd name="T75" fmla="*/ 0 h 157"/>
                <a:gd name="T76" fmla="*/ 137 w 610"/>
                <a:gd name="T77" fmla="*/ 4 h 157"/>
                <a:gd name="T78" fmla="*/ 133 w 610"/>
                <a:gd name="T79" fmla="*/ 4 h 157"/>
                <a:gd name="T80" fmla="*/ 125 w 610"/>
                <a:gd name="T81" fmla="*/ 8 h 157"/>
                <a:gd name="T82" fmla="*/ 121 w 610"/>
                <a:gd name="T83" fmla="*/ 8 h 157"/>
                <a:gd name="T84" fmla="*/ 101 w 610"/>
                <a:gd name="T85" fmla="*/ 16 h 157"/>
                <a:gd name="T86" fmla="*/ 77 w 610"/>
                <a:gd name="T87" fmla="*/ 28 h 157"/>
                <a:gd name="T88" fmla="*/ 57 w 610"/>
                <a:gd name="T89" fmla="*/ 36 h 157"/>
                <a:gd name="T90" fmla="*/ 40 w 610"/>
                <a:gd name="T91" fmla="*/ 48 h 157"/>
                <a:gd name="T92" fmla="*/ 24 w 610"/>
                <a:gd name="T93" fmla="*/ 60 h 157"/>
                <a:gd name="T94" fmla="*/ 12 w 610"/>
                <a:gd name="T95" fmla="*/ 77 h 157"/>
                <a:gd name="T96" fmla="*/ 4 w 610"/>
                <a:gd name="T97" fmla="*/ 93 h 157"/>
                <a:gd name="T98" fmla="*/ 0 w 610"/>
                <a:gd name="T99" fmla="*/ 113 h 157"/>
                <a:gd name="T100" fmla="*/ 48 w 610"/>
                <a:gd name="T101" fmla="*/ 125 h 157"/>
                <a:gd name="T102" fmla="*/ 97 w 610"/>
                <a:gd name="T103" fmla="*/ 137 h 157"/>
                <a:gd name="T104" fmla="*/ 145 w 610"/>
                <a:gd name="T105" fmla="*/ 141 h 157"/>
                <a:gd name="T106" fmla="*/ 190 w 610"/>
                <a:gd name="T107" fmla="*/ 145 h 157"/>
                <a:gd name="T108" fmla="*/ 238 w 610"/>
                <a:gd name="T109" fmla="*/ 149 h 157"/>
                <a:gd name="T110" fmla="*/ 287 w 610"/>
                <a:gd name="T111" fmla="*/ 149 h 157"/>
                <a:gd name="T112" fmla="*/ 335 w 610"/>
                <a:gd name="T113" fmla="*/ 153 h 157"/>
                <a:gd name="T114" fmla="*/ 388 w 610"/>
                <a:gd name="T115" fmla="*/ 157 h 1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10" h="157">
                  <a:moveTo>
                    <a:pt x="388" y="157"/>
                  </a:moveTo>
                  <a:lnTo>
                    <a:pt x="610" y="137"/>
                  </a:lnTo>
                  <a:lnTo>
                    <a:pt x="606" y="125"/>
                  </a:lnTo>
                  <a:lnTo>
                    <a:pt x="606" y="113"/>
                  </a:lnTo>
                  <a:lnTo>
                    <a:pt x="606" y="101"/>
                  </a:lnTo>
                  <a:lnTo>
                    <a:pt x="606" y="89"/>
                  </a:lnTo>
                  <a:lnTo>
                    <a:pt x="606" y="77"/>
                  </a:lnTo>
                  <a:lnTo>
                    <a:pt x="606" y="64"/>
                  </a:lnTo>
                  <a:lnTo>
                    <a:pt x="602" y="52"/>
                  </a:lnTo>
                  <a:lnTo>
                    <a:pt x="594" y="40"/>
                  </a:lnTo>
                  <a:lnTo>
                    <a:pt x="569" y="40"/>
                  </a:lnTo>
                  <a:lnTo>
                    <a:pt x="549" y="32"/>
                  </a:lnTo>
                  <a:lnTo>
                    <a:pt x="529" y="28"/>
                  </a:lnTo>
                  <a:lnTo>
                    <a:pt x="509" y="20"/>
                  </a:lnTo>
                  <a:lnTo>
                    <a:pt x="485" y="16"/>
                  </a:lnTo>
                  <a:lnTo>
                    <a:pt x="464" y="12"/>
                  </a:lnTo>
                  <a:lnTo>
                    <a:pt x="444" y="12"/>
                  </a:lnTo>
                  <a:lnTo>
                    <a:pt x="424" y="12"/>
                  </a:lnTo>
                  <a:lnTo>
                    <a:pt x="404" y="28"/>
                  </a:lnTo>
                  <a:lnTo>
                    <a:pt x="380" y="48"/>
                  </a:lnTo>
                  <a:lnTo>
                    <a:pt x="351" y="60"/>
                  </a:lnTo>
                  <a:lnTo>
                    <a:pt x="327" y="77"/>
                  </a:lnTo>
                  <a:lnTo>
                    <a:pt x="299" y="89"/>
                  </a:lnTo>
                  <a:lnTo>
                    <a:pt x="271" y="93"/>
                  </a:lnTo>
                  <a:lnTo>
                    <a:pt x="242" y="97"/>
                  </a:lnTo>
                  <a:lnTo>
                    <a:pt x="214" y="97"/>
                  </a:lnTo>
                  <a:lnTo>
                    <a:pt x="198" y="89"/>
                  </a:lnTo>
                  <a:lnTo>
                    <a:pt x="190" y="77"/>
                  </a:lnTo>
                  <a:lnTo>
                    <a:pt x="178" y="68"/>
                  </a:lnTo>
                  <a:lnTo>
                    <a:pt x="174" y="52"/>
                  </a:lnTo>
                  <a:lnTo>
                    <a:pt x="170" y="40"/>
                  </a:lnTo>
                  <a:lnTo>
                    <a:pt x="166" y="28"/>
                  </a:lnTo>
                  <a:lnTo>
                    <a:pt x="161" y="12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7" y="4"/>
                  </a:lnTo>
                  <a:lnTo>
                    <a:pt x="133" y="4"/>
                  </a:lnTo>
                  <a:lnTo>
                    <a:pt x="125" y="8"/>
                  </a:lnTo>
                  <a:lnTo>
                    <a:pt x="121" y="8"/>
                  </a:lnTo>
                  <a:lnTo>
                    <a:pt x="101" y="16"/>
                  </a:lnTo>
                  <a:lnTo>
                    <a:pt x="77" y="28"/>
                  </a:lnTo>
                  <a:lnTo>
                    <a:pt x="57" y="36"/>
                  </a:lnTo>
                  <a:lnTo>
                    <a:pt x="40" y="48"/>
                  </a:lnTo>
                  <a:lnTo>
                    <a:pt x="24" y="60"/>
                  </a:lnTo>
                  <a:lnTo>
                    <a:pt x="12" y="77"/>
                  </a:lnTo>
                  <a:lnTo>
                    <a:pt x="4" y="93"/>
                  </a:lnTo>
                  <a:lnTo>
                    <a:pt x="0" y="113"/>
                  </a:lnTo>
                  <a:lnTo>
                    <a:pt x="48" y="125"/>
                  </a:lnTo>
                  <a:lnTo>
                    <a:pt x="97" y="137"/>
                  </a:lnTo>
                  <a:lnTo>
                    <a:pt x="145" y="141"/>
                  </a:lnTo>
                  <a:lnTo>
                    <a:pt x="190" y="145"/>
                  </a:lnTo>
                  <a:lnTo>
                    <a:pt x="238" y="149"/>
                  </a:lnTo>
                  <a:lnTo>
                    <a:pt x="287" y="149"/>
                  </a:lnTo>
                  <a:lnTo>
                    <a:pt x="335" y="153"/>
                  </a:lnTo>
                  <a:lnTo>
                    <a:pt x="388" y="157"/>
                  </a:lnTo>
                  <a:close/>
                </a:path>
              </a:pathLst>
            </a:custGeom>
            <a:solidFill>
              <a:srgbClr val="7D7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8" name="Freeform 12"/>
            <p:cNvSpPr>
              <a:spLocks/>
            </p:cNvSpPr>
            <p:nvPr/>
          </p:nvSpPr>
          <p:spPr bwMode="auto">
            <a:xfrm>
              <a:off x="3002" y="3162"/>
              <a:ext cx="258" cy="1223"/>
            </a:xfrm>
            <a:custGeom>
              <a:avLst/>
              <a:gdLst>
                <a:gd name="T0" fmla="*/ 121 w 258"/>
                <a:gd name="T1" fmla="*/ 1191 h 1223"/>
                <a:gd name="T2" fmla="*/ 129 w 258"/>
                <a:gd name="T3" fmla="*/ 1118 h 1223"/>
                <a:gd name="T4" fmla="*/ 133 w 258"/>
                <a:gd name="T5" fmla="*/ 1042 h 1223"/>
                <a:gd name="T6" fmla="*/ 145 w 258"/>
                <a:gd name="T7" fmla="*/ 969 h 1223"/>
                <a:gd name="T8" fmla="*/ 173 w 258"/>
                <a:gd name="T9" fmla="*/ 900 h 1223"/>
                <a:gd name="T10" fmla="*/ 181 w 258"/>
                <a:gd name="T11" fmla="*/ 824 h 1223"/>
                <a:gd name="T12" fmla="*/ 165 w 258"/>
                <a:gd name="T13" fmla="*/ 751 h 1223"/>
                <a:gd name="T14" fmla="*/ 137 w 258"/>
                <a:gd name="T15" fmla="*/ 674 h 1223"/>
                <a:gd name="T16" fmla="*/ 105 w 258"/>
                <a:gd name="T17" fmla="*/ 618 h 1223"/>
                <a:gd name="T18" fmla="*/ 92 w 258"/>
                <a:gd name="T19" fmla="*/ 569 h 1223"/>
                <a:gd name="T20" fmla="*/ 92 w 258"/>
                <a:gd name="T21" fmla="*/ 517 h 1223"/>
                <a:gd name="T22" fmla="*/ 100 w 258"/>
                <a:gd name="T23" fmla="*/ 469 h 1223"/>
                <a:gd name="T24" fmla="*/ 113 w 258"/>
                <a:gd name="T25" fmla="*/ 416 h 1223"/>
                <a:gd name="T26" fmla="*/ 125 w 258"/>
                <a:gd name="T27" fmla="*/ 352 h 1223"/>
                <a:gd name="T28" fmla="*/ 125 w 258"/>
                <a:gd name="T29" fmla="*/ 283 h 1223"/>
                <a:gd name="T30" fmla="*/ 117 w 258"/>
                <a:gd name="T31" fmla="*/ 218 h 1223"/>
                <a:gd name="T32" fmla="*/ 105 w 258"/>
                <a:gd name="T33" fmla="*/ 182 h 1223"/>
                <a:gd name="T34" fmla="*/ 100 w 258"/>
                <a:gd name="T35" fmla="*/ 174 h 1223"/>
                <a:gd name="T36" fmla="*/ 96 w 258"/>
                <a:gd name="T37" fmla="*/ 170 h 1223"/>
                <a:gd name="T38" fmla="*/ 96 w 258"/>
                <a:gd name="T39" fmla="*/ 162 h 1223"/>
                <a:gd name="T40" fmla="*/ 96 w 258"/>
                <a:gd name="T41" fmla="*/ 154 h 1223"/>
                <a:gd name="T42" fmla="*/ 105 w 258"/>
                <a:gd name="T43" fmla="*/ 150 h 1223"/>
                <a:gd name="T44" fmla="*/ 113 w 258"/>
                <a:gd name="T45" fmla="*/ 150 h 1223"/>
                <a:gd name="T46" fmla="*/ 121 w 258"/>
                <a:gd name="T47" fmla="*/ 154 h 1223"/>
                <a:gd name="T48" fmla="*/ 129 w 258"/>
                <a:gd name="T49" fmla="*/ 158 h 1223"/>
                <a:gd name="T50" fmla="*/ 141 w 258"/>
                <a:gd name="T51" fmla="*/ 154 h 1223"/>
                <a:gd name="T52" fmla="*/ 153 w 258"/>
                <a:gd name="T53" fmla="*/ 146 h 1223"/>
                <a:gd name="T54" fmla="*/ 165 w 258"/>
                <a:gd name="T55" fmla="*/ 142 h 1223"/>
                <a:gd name="T56" fmla="*/ 185 w 258"/>
                <a:gd name="T57" fmla="*/ 134 h 1223"/>
                <a:gd name="T58" fmla="*/ 214 w 258"/>
                <a:gd name="T59" fmla="*/ 113 h 1223"/>
                <a:gd name="T60" fmla="*/ 234 w 258"/>
                <a:gd name="T61" fmla="*/ 89 h 1223"/>
                <a:gd name="T62" fmla="*/ 246 w 258"/>
                <a:gd name="T63" fmla="*/ 57 h 1223"/>
                <a:gd name="T64" fmla="*/ 250 w 258"/>
                <a:gd name="T65" fmla="*/ 33 h 1223"/>
                <a:gd name="T66" fmla="*/ 254 w 258"/>
                <a:gd name="T67" fmla="*/ 21 h 1223"/>
                <a:gd name="T68" fmla="*/ 258 w 258"/>
                <a:gd name="T69" fmla="*/ 13 h 1223"/>
                <a:gd name="T70" fmla="*/ 258 w 258"/>
                <a:gd name="T71" fmla="*/ 4 h 1223"/>
                <a:gd name="T72" fmla="*/ 234 w 258"/>
                <a:gd name="T73" fmla="*/ 25 h 1223"/>
                <a:gd name="T74" fmla="*/ 173 w 258"/>
                <a:gd name="T75" fmla="*/ 61 h 1223"/>
                <a:gd name="T76" fmla="*/ 105 w 258"/>
                <a:gd name="T77" fmla="*/ 89 h 1223"/>
                <a:gd name="T78" fmla="*/ 36 w 258"/>
                <a:gd name="T79" fmla="*/ 97 h 1223"/>
                <a:gd name="T80" fmla="*/ 8 w 258"/>
                <a:gd name="T81" fmla="*/ 101 h 1223"/>
                <a:gd name="T82" fmla="*/ 24 w 258"/>
                <a:gd name="T83" fmla="*/ 117 h 1223"/>
                <a:gd name="T84" fmla="*/ 32 w 258"/>
                <a:gd name="T85" fmla="*/ 138 h 1223"/>
                <a:gd name="T86" fmla="*/ 32 w 258"/>
                <a:gd name="T87" fmla="*/ 162 h 1223"/>
                <a:gd name="T88" fmla="*/ 20 w 258"/>
                <a:gd name="T89" fmla="*/ 198 h 1223"/>
                <a:gd name="T90" fmla="*/ 8 w 258"/>
                <a:gd name="T91" fmla="*/ 243 h 1223"/>
                <a:gd name="T92" fmla="*/ 16 w 258"/>
                <a:gd name="T93" fmla="*/ 303 h 1223"/>
                <a:gd name="T94" fmla="*/ 40 w 258"/>
                <a:gd name="T95" fmla="*/ 380 h 1223"/>
                <a:gd name="T96" fmla="*/ 52 w 258"/>
                <a:gd name="T97" fmla="*/ 440 h 1223"/>
                <a:gd name="T98" fmla="*/ 48 w 258"/>
                <a:gd name="T99" fmla="*/ 485 h 1223"/>
                <a:gd name="T100" fmla="*/ 56 w 258"/>
                <a:gd name="T101" fmla="*/ 590 h 1223"/>
                <a:gd name="T102" fmla="*/ 84 w 258"/>
                <a:gd name="T103" fmla="*/ 763 h 1223"/>
                <a:gd name="T104" fmla="*/ 100 w 258"/>
                <a:gd name="T105" fmla="*/ 933 h 1223"/>
                <a:gd name="T106" fmla="*/ 96 w 258"/>
                <a:gd name="T107" fmla="*/ 1062 h 1223"/>
                <a:gd name="T108" fmla="*/ 80 w 258"/>
                <a:gd name="T109" fmla="*/ 1147 h 1223"/>
                <a:gd name="T110" fmla="*/ 72 w 258"/>
                <a:gd name="T111" fmla="*/ 1199 h 1223"/>
                <a:gd name="T112" fmla="*/ 80 w 258"/>
                <a:gd name="T113" fmla="*/ 1207 h 1223"/>
                <a:gd name="T114" fmla="*/ 88 w 258"/>
                <a:gd name="T115" fmla="*/ 1215 h 1223"/>
                <a:gd name="T116" fmla="*/ 100 w 258"/>
                <a:gd name="T117" fmla="*/ 1219 h 122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8" h="1223">
                  <a:moveTo>
                    <a:pt x="109" y="1223"/>
                  </a:moveTo>
                  <a:lnTo>
                    <a:pt x="121" y="1191"/>
                  </a:lnTo>
                  <a:lnTo>
                    <a:pt x="129" y="1155"/>
                  </a:lnTo>
                  <a:lnTo>
                    <a:pt x="129" y="1118"/>
                  </a:lnTo>
                  <a:lnTo>
                    <a:pt x="133" y="1078"/>
                  </a:lnTo>
                  <a:lnTo>
                    <a:pt x="133" y="1042"/>
                  </a:lnTo>
                  <a:lnTo>
                    <a:pt x="137" y="1005"/>
                  </a:lnTo>
                  <a:lnTo>
                    <a:pt x="145" y="969"/>
                  </a:lnTo>
                  <a:lnTo>
                    <a:pt x="161" y="937"/>
                  </a:lnTo>
                  <a:lnTo>
                    <a:pt x="173" y="900"/>
                  </a:lnTo>
                  <a:lnTo>
                    <a:pt x="181" y="864"/>
                  </a:lnTo>
                  <a:lnTo>
                    <a:pt x="181" y="824"/>
                  </a:lnTo>
                  <a:lnTo>
                    <a:pt x="177" y="787"/>
                  </a:lnTo>
                  <a:lnTo>
                    <a:pt x="165" y="751"/>
                  </a:lnTo>
                  <a:lnTo>
                    <a:pt x="153" y="711"/>
                  </a:lnTo>
                  <a:lnTo>
                    <a:pt x="137" y="674"/>
                  </a:lnTo>
                  <a:lnTo>
                    <a:pt x="121" y="642"/>
                  </a:lnTo>
                  <a:lnTo>
                    <a:pt x="105" y="618"/>
                  </a:lnTo>
                  <a:lnTo>
                    <a:pt x="96" y="594"/>
                  </a:lnTo>
                  <a:lnTo>
                    <a:pt x="92" y="569"/>
                  </a:lnTo>
                  <a:lnTo>
                    <a:pt x="92" y="541"/>
                  </a:lnTo>
                  <a:lnTo>
                    <a:pt x="92" y="517"/>
                  </a:lnTo>
                  <a:lnTo>
                    <a:pt x="96" y="493"/>
                  </a:lnTo>
                  <a:lnTo>
                    <a:pt x="100" y="469"/>
                  </a:lnTo>
                  <a:lnTo>
                    <a:pt x="100" y="448"/>
                  </a:lnTo>
                  <a:lnTo>
                    <a:pt x="113" y="416"/>
                  </a:lnTo>
                  <a:lnTo>
                    <a:pt x="121" y="384"/>
                  </a:lnTo>
                  <a:lnTo>
                    <a:pt x="125" y="352"/>
                  </a:lnTo>
                  <a:lnTo>
                    <a:pt x="125" y="315"/>
                  </a:lnTo>
                  <a:lnTo>
                    <a:pt x="125" y="283"/>
                  </a:lnTo>
                  <a:lnTo>
                    <a:pt x="121" y="251"/>
                  </a:lnTo>
                  <a:lnTo>
                    <a:pt x="117" y="218"/>
                  </a:lnTo>
                  <a:lnTo>
                    <a:pt x="109" y="186"/>
                  </a:lnTo>
                  <a:lnTo>
                    <a:pt x="105" y="182"/>
                  </a:lnTo>
                  <a:lnTo>
                    <a:pt x="100" y="178"/>
                  </a:lnTo>
                  <a:lnTo>
                    <a:pt x="100" y="174"/>
                  </a:lnTo>
                  <a:lnTo>
                    <a:pt x="96" y="174"/>
                  </a:lnTo>
                  <a:lnTo>
                    <a:pt x="96" y="170"/>
                  </a:lnTo>
                  <a:lnTo>
                    <a:pt x="96" y="166"/>
                  </a:lnTo>
                  <a:lnTo>
                    <a:pt x="96" y="162"/>
                  </a:lnTo>
                  <a:lnTo>
                    <a:pt x="96" y="158"/>
                  </a:lnTo>
                  <a:lnTo>
                    <a:pt x="96" y="154"/>
                  </a:lnTo>
                  <a:lnTo>
                    <a:pt x="100" y="154"/>
                  </a:lnTo>
                  <a:lnTo>
                    <a:pt x="105" y="150"/>
                  </a:lnTo>
                  <a:lnTo>
                    <a:pt x="109" y="150"/>
                  </a:lnTo>
                  <a:lnTo>
                    <a:pt x="113" y="150"/>
                  </a:lnTo>
                  <a:lnTo>
                    <a:pt x="117" y="154"/>
                  </a:lnTo>
                  <a:lnTo>
                    <a:pt x="121" y="154"/>
                  </a:lnTo>
                  <a:lnTo>
                    <a:pt x="125" y="154"/>
                  </a:lnTo>
                  <a:lnTo>
                    <a:pt x="129" y="158"/>
                  </a:lnTo>
                  <a:lnTo>
                    <a:pt x="137" y="158"/>
                  </a:lnTo>
                  <a:lnTo>
                    <a:pt x="141" y="154"/>
                  </a:lnTo>
                  <a:lnTo>
                    <a:pt x="149" y="150"/>
                  </a:lnTo>
                  <a:lnTo>
                    <a:pt x="153" y="146"/>
                  </a:lnTo>
                  <a:lnTo>
                    <a:pt x="161" y="142"/>
                  </a:lnTo>
                  <a:lnTo>
                    <a:pt x="165" y="142"/>
                  </a:lnTo>
                  <a:lnTo>
                    <a:pt x="169" y="142"/>
                  </a:lnTo>
                  <a:lnTo>
                    <a:pt x="185" y="134"/>
                  </a:lnTo>
                  <a:lnTo>
                    <a:pt x="201" y="126"/>
                  </a:lnTo>
                  <a:lnTo>
                    <a:pt x="214" y="113"/>
                  </a:lnTo>
                  <a:lnTo>
                    <a:pt x="226" y="101"/>
                  </a:lnTo>
                  <a:lnTo>
                    <a:pt x="234" y="89"/>
                  </a:lnTo>
                  <a:lnTo>
                    <a:pt x="242" y="73"/>
                  </a:lnTo>
                  <a:lnTo>
                    <a:pt x="246" y="57"/>
                  </a:lnTo>
                  <a:lnTo>
                    <a:pt x="250" y="37"/>
                  </a:lnTo>
                  <a:lnTo>
                    <a:pt x="250" y="33"/>
                  </a:lnTo>
                  <a:lnTo>
                    <a:pt x="254" y="29"/>
                  </a:lnTo>
                  <a:lnTo>
                    <a:pt x="254" y="21"/>
                  </a:lnTo>
                  <a:lnTo>
                    <a:pt x="254" y="17"/>
                  </a:lnTo>
                  <a:lnTo>
                    <a:pt x="258" y="13"/>
                  </a:lnTo>
                  <a:lnTo>
                    <a:pt x="258" y="8"/>
                  </a:lnTo>
                  <a:lnTo>
                    <a:pt x="258" y="4"/>
                  </a:lnTo>
                  <a:lnTo>
                    <a:pt x="258" y="0"/>
                  </a:lnTo>
                  <a:lnTo>
                    <a:pt x="234" y="25"/>
                  </a:lnTo>
                  <a:lnTo>
                    <a:pt x="205" y="45"/>
                  </a:lnTo>
                  <a:lnTo>
                    <a:pt x="173" y="61"/>
                  </a:lnTo>
                  <a:lnTo>
                    <a:pt x="141" y="77"/>
                  </a:lnTo>
                  <a:lnTo>
                    <a:pt x="105" y="89"/>
                  </a:lnTo>
                  <a:lnTo>
                    <a:pt x="72" y="93"/>
                  </a:lnTo>
                  <a:lnTo>
                    <a:pt x="36" y="97"/>
                  </a:lnTo>
                  <a:lnTo>
                    <a:pt x="0" y="93"/>
                  </a:lnTo>
                  <a:lnTo>
                    <a:pt x="8" y="101"/>
                  </a:lnTo>
                  <a:lnTo>
                    <a:pt x="16" y="109"/>
                  </a:lnTo>
                  <a:lnTo>
                    <a:pt x="24" y="117"/>
                  </a:lnTo>
                  <a:lnTo>
                    <a:pt x="28" y="126"/>
                  </a:lnTo>
                  <a:lnTo>
                    <a:pt x="32" y="138"/>
                  </a:lnTo>
                  <a:lnTo>
                    <a:pt x="36" y="150"/>
                  </a:lnTo>
                  <a:lnTo>
                    <a:pt x="32" y="162"/>
                  </a:lnTo>
                  <a:lnTo>
                    <a:pt x="28" y="174"/>
                  </a:lnTo>
                  <a:lnTo>
                    <a:pt x="20" y="198"/>
                  </a:lnTo>
                  <a:lnTo>
                    <a:pt x="12" y="218"/>
                  </a:lnTo>
                  <a:lnTo>
                    <a:pt x="8" y="243"/>
                  </a:lnTo>
                  <a:lnTo>
                    <a:pt x="8" y="263"/>
                  </a:lnTo>
                  <a:lnTo>
                    <a:pt x="16" y="303"/>
                  </a:lnTo>
                  <a:lnTo>
                    <a:pt x="28" y="343"/>
                  </a:lnTo>
                  <a:lnTo>
                    <a:pt x="40" y="380"/>
                  </a:lnTo>
                  <a:lnTo>
                    <a:pt x="52" y="420"/>
                  </a:lnTo>
                  <a:lnTo>
                    <a:pt x="52" y="440"/>
                  </a:lnTo>
                  <a:lnTo>
                    <a:pt x="52" y="461"/>
                  </a:lnTo>
                  <a:lnTo>
                    <a:pt x="48" y="485"/>
                  </a:lnTo>
                  <a:lnTo>
                    <a:pt x="40" y="505"/>
                  </a:lnTo>
                  <a:lnTo>
                    <a:pt x="56" y="590"/>
                  </a:lnTo>
                  <a:lnTo>
                    <a:pt x="68" y="674"/>
                  </a:lnTo>
                  <a:lnTo>
                    <a:pt x="84" y="763"/>
                  </a:lnTo>
                  <a:lnTo>
                    <a:pt x="92" y="848"/>
                  </a:lnTo>
                  <a:lnTo>
                    <a:pt x="100" y="933"/>
                  </a:lnTo>
                  <a:lnTo>
                    <a:pt x="96" y="1022"/>
                  </a:lnTo>
                  <a:lnTo>
                    <a:pt x="96" y="1062"/>
                  </a:lnTo>
                  <a:lnTo>
                    <a:pt x="88" y="1106"/>
                  </a:lnTo>
                  <a:lnTo>
                    <a:pt x="80" y="1147"/>
                  </a:lnTo>
                  <a:lnTo>
                    <a:pt x="72" y="1191"/>
                  </a:lnTo>
                  <a:lnTo>
                    <a:pt x="72" y="1199"/>
                  </a:lnTo>
                  <a:lnTo>
                    <a:pt x="76" y="1203"/>
                  </a:lnTo>
                  <a:lnTo>
                    <a:pt x="80" y="1207"/>
                  </a:lnTo>
                  <a:lnTo>
                    <a:pt x="84" y="1211"/>
                  </a:lnTo>
                  <a:lnTo>
                    <a:pt x="88" y="1215"/>
                  </a:lnTo>
                  <a:lnTo>
                    <a:pt x="96" y="1215"/>
                  </a:lnTo>
                  <a:lnTo>
                    <a:pt x="100" y="1219"/>
                  </a:lnTo>
                  <a:lnTo>
                    <a:pt x="109" y="1223"/>
                  </a:lnTo>
                  <a:close/>
                </a:path>
              </a:pathLst>
            </a:custGeom>
            <a:solidFill>
              <a:srgbClr val="CF8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69" name="Freeform 13"/>
            <p:cNvSpPr>
              <a:spLocks/>
            </p:cNvSpPr>
            <p:nvPr/>
          </p:nvSpPr>
          <p:spPr bwMode="auto">
            <a:xfrm>
              <a:off x="1875" y="3118"/>
              <a:ext cx="985" cy="1263"/>
            </a:xfrm>
            <a:custGeom>
              <a:avLst/>
              <a:gdLst>
                <a:gd name="T0" fmla="*/ 230 w 985"/>
                <a:gd name="T1" fmla="*/ 1235 h 1263"/>
                <a:gd name="T2" fmla="*/ 307 w 985"/>
                <a:gd name="T3" fmla="*/ 1175 h 1263"/>
                <a:gd name="T4" fmla="*/ 355 w 985"/>
                <a:gd name="T5" fmla="*/ 1110 h 1263"/>
                <a:gd name="T6" fmla="*/ 396 w 985"/>
                <a:gd name="T7" fmla="*/ 1037 h 1263"/>
                <a:gd name="T8" fmla="*/ 416 w 985"/>
                <a:gd name="T9" fmla="*/ 965 h 1263"/>
                <a:gd name="T10" fmla="*/ 428 w 985"/>
                <a:gd name="T11" fmla="*/ 908 h 1263"/>
                <a:gd name="T12" fmla="*/ 444 w 985"/>
                <a:gd name="T13" fmla="*/ 831 h 1263"/>
                <a:gd name="T14" fmla="*/ 460 w 985"/>
                <a:gd name="T15" fmla="*/ 739 h 1263"/>
                <a:gd name="T16" fmla="*/ 448 w 985"/>
                <a:gd name="T17" fmla="*/ 638 h 1263"/>
                <a:gd name="T18" fmla="*/ 404 w 985"/>
                <a:gd name="T19" fmla="*/ 569 h 1263"/>
                <a:gd name="T20" fmla="*/ 359 w 985"/>
                <a:gd name="T21" fmla="*/ 561 h 1263"/>
                <a:gd name="T22" fmla="*/ 323 w 985"/>
                <a:gd name="T23" fmla="*/ 549 h 1263"/>
                <a:gd name="T24" fmla="*/ 291 w 985"/>
                <a:gd name="T25" fmla="*/ 541 h 1263"/>
                <a:gd name="T26" fmla="*/ 242 w 985"/>
                <a:gd name="T27" fmla="*/ 529 h 1263"/>
                <a:gd name="T28" fmla="*/ 222 w 985"/>
                <a:gd name="T29" fmla="*/ 513 h 1263"/>
                <a:gd name="T30" fmla="*/ 218 w 985"/>
                <a:gd name="T31" fmla="*/ 505 h 1263"/>
                <a:gd name="T32" fmla="*/ 267 w 985"/>
                <a:gd name="T33" fmla="*/ 500 h 1263"/>
                <a:gd name="T34" fmla="*/ 343 w 985"/>
                <a:gd name="T35" fmla="*/ 521 h 1263"/>
                <a:gd name="T36" fmla="*/ 460 w 985"/>
                <a:gd name="T37" fmla="*/ 529 h 1263"/>
                <a:gd name="T38" fmla="*/ 505 w 985"/>
                <a:gd name="T39" fmla="*/ 509 h 1263"/>
                <a:gd name="T40" fmla="*/ 517 w 985"/>
                <a:gd name="T41" fmla="*/ 509 h 1263"/>
                <a:gd name="T42" fmla="*/ 521 w 985"/>
                <a:gd name="T43" fmla="*/ 521 h 1263"/>
                <a:gd name="T44" fmla="*/ 525 w 985"/>
                <a:gd name="T45" fmla="*/ 533 h 1263"/>
                <a:gd name="T46" fmla="*/ 533 w 985"/>
                <a:gd name="T47" fmla="*/ 545 h 1263"/>
                <a:gd name="T48" fmla="*/ 646 w 985"/>
                <a:gd name="T49" fmla="*/ 731 h 1263"/>
                <a:gd name="T50" fmla="*/ 658 w 985"/>
                <a:gd name="T51" fmla="*/ 747 h 1263"/>
                <a:gd name="T52" fmla="*/ 634 w 985"/>
                <a:gd name="T53" fmla="*/ 795 h 1263"/>
                <a:gd name="T54" fmla="*/ 614 w 985"/>
                <a:gd name="T55" fmla="*/ 868 h 1263"/>
                <a:gd name="T56" fmla="*/ 557 w 985"/>
                <a:gd name="T57" fmla="*/ 1041 h 1263"/>
                <a:gd name="T58" fmla="*/ 581 w 985"/>
                <a:gd name="T59" fmla="*/ 1179 h 1263"/>
                <a:gd name="T60" fmla="*/ 678 w 985"/>
                <a:gd name="T61" fmla="*/ 1203 h 1263"/>
                <a:gd name="T62" fmla="*/ 852 w 985"/>
                <a:gd name="T63" fmla="*/ 993 h 1263"/>
                <a:gd name="T64" fmla="*/ 977 w 985"/>
                <a:gd name="T65" fmla="*/ 739 h 1263"/>
                <a:gd name="T66" fmla="*/ 965 w 985"/>
                <a:gd name="T67" fmla="*/ 634 h 1263"/>
                <a:gd name="T68" fmla="*/ 872 w 985"/>
                <a:gd name="T69" fmla="*/ 464 h 1263"/>
                <a:gd name="T70" fmla="*/ 747 w 985"/>
                <a:gd name="T71" fmla="*/ 270 h 1263"/>
                <a:gd name="T72" fmla="*/ 739 w 985"/>
                <a:gd name="T73" fmla="*/ 258 h 1263"/>
                <a:gd name="T74" fmla="*/ 699 w 985"/>
                <a:gd name="T75" fmla="*/ 262 h 1263"/>
                <a:gd name="T76" fmla="*/ 598 w 985"/>
                <a:gd name="T77" fmla="*/ 279 h 1263"/>
                <a:gd name="T78" fmla="*/ 428 w 985"/>
                <a:gd name="T79" fmla="*/ 262 h 1263"/>
                <a:gd name="T80" fmla="*/ 275 w 985"/>
                <a:gd name="T81" fmla="*/ 174 h 1263"/>
                <a:gd name="T82" fmla="*/ 174 w 985"/>
                <a:gd name="T83" fmla="*/ 57 h 1263"/>
                <a:gd name="T84" fmla="*/ 113 w 985"/>
                <a:gd name="T85" fmla="*/ 28 h 1263"/>
                <a:gd name="T86" fmla="*/ 77 w 985"/>
                <a:gd name="T87" fmla="*/ 81 h 1263"/>
                <a:gd name="T88" fmla="*/ 44 w 985"/>
                <a:gd name="T89" fmla="*/ 145 h 1263"/>
                <a:gd name="T90" fmla="*/ 4 w 985"/>
                <a:gd name="T91" fmla="*/ 262 h 1263"/>
                <a:gd name="T92" fmla="*/ 40 w 985"/>
                <a:gd name="T93" fmla="*/ 444 h 1263"/>
                <a:gd name="T94" fmla="*/ 226 w 985"/>
                <a:gd name="T95" fmla="*/ 727 h 1263"/>
                <a:gd name="T96" fmla="*/ 214 w 985"/>
                <a:gd name="T97" fmla="*/ 727 h 1263"/>
                <a:gd name="T98" fmla="*/ 206 w 985"/>
                <a:gd name="T99" fmla="*/ 775 h 1263"/>
                <a:gd name="T100" fmla="*/ 194 w 985"/>
                <a:gd name="T101" fmla="*/ 771 h 1263"/>
                <a:gd name="T102" fmla="*/ 186 w 985"/>
                <a:gd name="T103" fmla="*/ 739 h 1263"/>
                <a:gd name="T104" fmla="*/ 170 w 985"/>
                <a:gd name="T105" fmla="*/ 702 h 1263"/>
                <a:gd name="T106" fmla="*/ 158 w 985"/>
                <a:gd name="T107" fmla="*/ 735 h 1263"/>
                <a:gd name="T108" fmla="*/ 133 w 985"/>
                <a:gd name="T109" fmla="*/ 815 h 1263"/>
                <a:gd name="T110" fmla="*/ 101 w 985"/>
                <a:gd name="T111" fmla="*/ 932 h 1263"/>
                <a:gd name="T112" fmla="*/ 85 w 985"/>
                <a:gd name="T113" fmla="*/ 1033 h 1263"/>
                <a:gd name="T114" fmla="*/ 69 w 985"/>
                <a:gd name="T115" fmla="*/ 1122 h 1263"/>
                <a:gd name="T116" fmla="*/ 81 w 985"/>
                <a:gd name="T117" fmla="*/ 1207 h 1263"/>
                <a:gd name="T118" fmla="*/ 121 w 985"/>
                <a:gd name="T119" fmla="*/ 1247 h 1263"/>
                <a:gd name="T120" fmla="*/ 149 w 985"/>
                <a:gd name="T121" fmla="*/ 1263 h 126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85" h="1263">
                  <a:moveTo>
                    <a:pt x="149" y="1263"/>
                  </a:moveTo>
                  <a:lnTo>
                    <a:pt x="174" y="1263"/>
                  </a:lnTo>
                  <a:lnTo>
                    <a:pt x="194" y="1259"/>
                  </a:lnTo>
                  <a:lnTo>
                    <a:pt x="210" y="1247"/>
                  </a:lnTo>
                  <a:lnTo>
                    <a:pt x="230" y="1235"/>
                  </a:lnTo>
                  <a:lnTo>
                    <a:pt x="246" y="1223"/>
                  </a:lnTo>
                  <a:lnTo>
                    <a:pt x="262" y="1207"/>
                  </a:lnTo>
                  <a:lnTo>
                    <a:pt x="279" y="1195"/>
                  </a:lnTo>
                  <a:lnTo>
                    <a:pt x="299" y="1187"/>
                  </a:lnTo>
                  <a:lnTo>
                    <a:pt x="307" y="1175"/>
                  </a:lnTo>
                  <a:lnTo>
                    <a:pt x="319" y="1162"/>
                  </a:lnTo>
                  <a:lnTo>
                    <a:pt x="331" y="1150"/>
                  </a:lnTo>
                  <a:lnTo>
                    <a:pt x="339" y="1134"/>
                  </a:lnTo>
                  <a:lnTo>
                    <a:pt x="347" y="1122"/>
                  </a:lnTo>
                  <a:lnTo>
                    <a:pt x="355" y="1110"/>
                  </a:lnTo>
                  <a:lnTo>
                    <a:pt x="363" y="1098"/>
                  </a:lnTo>
                  <a:lnTo>
                    <a:pt x="376" y="1086"/>
                  </a:lnTo>
                  <a:lnTo>
                    <a:pt x="384" y="1070"/>
                  </a:lnTo>
                  <a:lnTo>
                    <a:pt x="392" y="1053"/>
                  </a:lnTo>
                  <a:lnTo>
                    <a:pt x="396" y="1037"/>
                  </a:lnTo>
                  <a:lnTo>
                    <a:pt x="404" y="1021"/>
                  </a:lnTo>
                  <a:lnTo>
                    <a:pt x="408" y="1005"/>
                  </a:lnTo>
                  <a:lnTo>
                    <a:pt x="412" y="993"/>
                  </a:lnTo>
                  <a:lnTo>
                    <a:pt x="416" y="977"/>
                  </a:lnTo>
                  <a:lnTo>
                    <a:pt x="416" y="965"/>
                  </a:lnTo>
                  <a:lnTo>
                    <a:pt x="420" y="953"/>
                  </a:lnTo>
                  <a:lnTo>
                    <a:pt x="424" y="940"/>
                  </a:lnTo>
                  <a:lnTo>
                    <a:pt x="424" y="928"/>
                  </a:lnTo>
                  <a:lnTo>
                    <a:pt x="424" y="916"/>
                  </a:lnTo>
                  <a:lnTo>
                    <a:pt x="428" y="908"/>
                  </a:lnTo>
                  <a:lnTo>
                    <a:pt x="428" y="896"/>
                  </a:lnTo>
                  <a:lnTo>
                    <a:pt x="432" y="884"/>
                  </a:lnTo>
                  <a:lnTo>
                    <a:pt x="436" y="872"/>
                  </a:lnTo>
                  <a:lnTo>
                    <a:pt x="440" y="852"/>
                  </a:lnTo>
                  <a:lnTo>
                    <a:pt x="444" y="831"/>
                  </a:lnTo>
                  <a:lnTo>
                    <a:pt x="448" y="811"/>
                  </a:lnTo>
                  <a:lnTo>
                    <a:pt x="452" y="795"/>
                  </a:lnTo>
                  <a:lnTo>
                    <a:pt x="452" y="775"/>
                  </a:lnTo>
                  <a:lnTo>
                    <a:pt x="456" y="755"/>
                  </a:lnTo>
                  <a:lnTo>
                    <a:pt x="460" y="739"/>
                  </a:lnTo>
                  <a:lnTo>
                    <a:pt x="464" y="718"/>
                  </a:lnTo>
                  <a:lnTo>
                    <a:pt x="464" y="698"/>
                  </a:lnTo>
                  <a:lnTo>
                    <a:pt x="460" y="678"/>
                  </a:lnTo>
                  <a:lnTo>
                    <a:pt x="456" y="658"/>
                  </a:lnTo>
                  <a:lnTo>
                    <a:pt x="448" y="638"/>
                  </a:lnTo>
                  <a:lnTo>
                    <a:pt x="440" y="622"/>
                  </a:lnTo>
                  <a:lnTo>
                    <a:pt x="432" y="605"/>
                  </a:lnTo>
                  <a:lnTo>
                    <a:pt x="424" y="585"/>
                  </a:lnTo>
                  <a:lnTo>
                    <a:pt x="412" y="573"/>
                  </a:lnTo>
                  <a:lnTo>
                    <a:pt x="404" y="569"/>
                  </a:lnTo>
                  <a:lnTo>
                    <a:pt x="392" y="569"/>
                  </a:lnTo>
                  <a:lnTo>
                    <a:pt x="384" y="565"/>
                  </a:lnTo>
                  <a:lnTo>
                    <a:pt x="376" y="565"/>
                  </a:lnTo>
                  <a:lnTo>
                    <a:pt x="367" y="561"/>
                  </a:lnTo>
                  <a:lnTo>
                    <a:pt x="359" y="561"/>
                  </a:lnTo>
                  <a:lnTo>
                    <a:pt x="351" y="557"/>
                  </a:lnTo>
                  <a:lnTo>
                    <a:pt x="343" y="557"/>
                  </a:lnTo>
                  <a:lnTo>
                    <a:pt x="335" y="553"/>
                  </a:lnTo>
                  <a:lnTo>
                    <a:pt x="327" y="553"/>
                  </a:lnTo>
                  <a:lnTo>
                    <a:pt x="323" y="549"/>
                  </a:lnTo>
                  <a:lnTo>
                    <a:pt x="315" y="549"/>
                  </a:lnTo>
                  <a:lnTo>
                    <a:pt x="311" y="545"/>
                  </a:lnTo>
                  <a:lnTo>
                    <a:pt x="303" y="545"/>
                  </a:lnTo>
                  <a:lnTo>
                    <a:pt x="299" y="541"/>
                  </a:lnTo>
                  <a:lnTo>
                    <a:pt x="291" y="541"/>
                  </a:lnTo>
                  <a:lnTo>
                    <a:pt x="279" y="537"/>
                  </a:lnTo>
                  <a:lnTo>
                    <a:pt x="271" y="533"/>
                  </a:lnTo>
                  <a:lnTo>
                    <a:pt x="258" y="533"/>
                  </a:lnTo>
                  <a:lnTo>
                    <a:pt x="250" y="533"/>
                  </a:lnTo>
                  <a:lnTo>
                    <a:pt x="242" y="529"/>
                  </a:lnTo>
                  <a:lnTo>
                    <a:pt x="234" y="529"/>
                  </a:lnTo>
                  <a:lnTo>
                    <a:pt x="226" y="525"/>
                  </a:lnTo>
                  <a:lnTo>
                    <a:pt x="222" y="521"/>
                  </a:lnTo>
                  <a:lnTo>
                    <a:pt x="222" y="517"/>
                  </a:lnTo>
                  <a:lnTo>
                    <a:pt x="222" y="513"/>
                  </a:lnTo>
                  <a:lnTo>
                    <a:pt x="222" y="509"/>
                  </a:lnTo>
                  <a:lnTo>
                    <a:pt x="222" y="505"/>
                  </a:lnTo>
                  <a:lnTo>
                    <a:pt x="218" y="505"/>
                  </a:lnTo>
                  <a:lnTo>
                    <a:pt x="230" y="496"/>
                  </a:lnTo>
                  <a:lnTo>
                    <a:pt x="242" y="496"/>
                  </a:lnTo>
                  <a:lnTo>
                    <a:pt x="254" y="496"/>
                  </a:lnTo>
                  <a:lnTo>
                    <a:pt x="267" y="500"/>
                  </a:lnTo>
                  <a:lnTo>
                    <a:pt x="279" y="509"/>
                  </a:lnTo>
                  <a:lnTo>
                    <a:pt x="291" y="513"/>
                  </a:lnTo>
                  <a:lnTo>
                    <a:pt x="303" y="517"/>
                  </a:lnTo>
                  <a:lnTo>
                    <a:pt x="319" y="521"/>
                  </a:lnTo>
                  <a:lnTo>
                    <a:pt x="343" y="521"/>
                  </a:lnTo>
                  <a:lnTo>
                    <a:pt x="367" y="525"/>
                  </a:lnTo>
                  <a:lnTo>
                    <a:pt x="392" y="529"/>
                  </a:lnTo>
                  <a:lnTo>
                    <a:pt x="416" y="533"/>
                  </a:lnTo>
                  <a:lnTo>
                    <a:pt x="440" y="533"/>
                  </a:lnTo>
                  <a:lnTo>
                    <a:pt x="460" y="529"/>
                  </a:lnTo>
                  <a:lnTo>
                    <a:pt x="485" y="521"/>
                  </a:lnTo>
                  <a:lnTo>
                    <a:pt x="505" y="509"/>
                  </a:lnTo>
                  <a:lnTo>
                    <a:pt x="509" y="509"/>
                  </a:lnTo>
                  <a:lnTo>
                    <a:pt x="513" y="509"/>
                  </a:lnTo>
                  <a:lnTo>
                    <a:pt x="517" y="509"/>
                  </a:lnTo>
                  <a:lnTo>
                    <a:pt x="517" y="513"/>
                  </a:lnTo>
                  <a:lnTo>
                    <a:pt x="521" y="517"/>
                  </a:lnTo>
                  <a:lnTo>
                    <a:pt x="521" y="521"/>
                  </a:lnTo>
                  <a:lnTo>
                    <a:pt x="521" y="525"/>
                  </a:lnTo>
                  <a:lnTo>
                    <a:pt x="521" y="529"/>
                  </a:lnTo>
                  <a:lnTo>
                    <a:pt x="517" y="533"/>
                  </a:lnTo>
                  <a:lnTo>
                    <a:pt x="521" y="533"/>
                  </a:lnTo>
                  <a:lnTo>
                    <a:pt x="525" y="533"/>
                  </a:lnTo>
                  <a:lnTo>
                    <a:pt x="529" y="537"/>
                  </a:lnTo>
                  <a:lnTo>
                    <a:pt x="533" y="541"/>
                  </a:lnTo>
                  <a:lnTo>
                    <a:pt x="533" y="545"/>
                  </a:lnTo>
                  <a:lnTo>
                    <a:pt x="533" y="549"/>
                  </a:lnTo>
                  <a:lnTo>
                    <a:pt x="464" y="573"/>
                  </a:lnTo>
                  <a:lnTo>
                    <a:pt x="594" y="811"/>
                  </a:lnTo>
                  <a:lnTo>
                    <a:pt x="642" y="731"/>
                  </a:lnTo>
                  <a:lnTo>
                    <a:pt x="646" y="731"/>
                  </a:lnTo>
                  <a:lnTo>
                    <a:pt x="650" y="735"/>
                  </a:lnTo>
                  <a:lnTo>
                    <a:pt x="654" y="735"/>
                  </a:lnTo>
                  <a:lnTo>
                    <a:pt x="654" y="739"/>
                  </a:lnTo>
                  <a:lnTo>
                    <a:pt x="658" y="743"/>
                  </a:lnTo>
                  <a:lnTo>
                    <a:pt x="658" y="747"/>
                  </a:lnTo>
                  <a:lnTo>
                    <a:pt x="658" y="751"/>
                  </a:lnTo>
                  <a:lnTo>
                    <a:pt x="658" y="755"/>
                  </a:lnTo>
                  <a:lnTo>
                    <a:pt x="650" y="771"/>
                  </a:lnTo>
                  <a:lnTo>
                    <a:pt x="642" y="783"/>
                  </a:lnTo>
                  <a:lnTo>
                    <a:pt x="634" y="795"/>
                  </a:lnTo>
                  <a:lnTo>
                    <a:pt x="630" y="811"/>
                  </a:lnTo>
                  <a:lnTo>
                    <a:pt x="622" y="823"/>
                  </a:lnTo>
                  <a:lnTo>
                    <a:pt x="618" y="840"/>
                  </a:lnTo>
                  <a:lnTo>
                    <a:pt x="614" y="856"/>
                  </a:lnTo>
                  <a:lnTo>
                    <a:pt x="614" y="868"/>
                  </a:lnTo>
                  <a:lnTo>
                    <a:pt x="598" y="900"/>
                  </a:lnTo>
                  <a:lnTo>
                    <a:pt x="581" y="932"/>
                  </a:lnTo>
                  <a:lnTo>
                    <a:pt x="573" y="969"/>
                  </a:lnTo>
                  <a:lnTo>
                    <a:pt x="561" y="1005"/>
                  </a:lnTo>
                  <a:lnTo>
                    <a:pt x="557" y="1041"/>
                  </a:lnTo>
                  <a:lnTo>
                    <a:pt x="553" y="1078"/>
                  </a:lnTo>
                  <a:lnTo>
                    <a:pt x="549" y="1114"/>
                  </a:lnTo>
                  <a:lnTo>
                    <a:pt x="549" y="1150"/>
                  </a:lnTo>
                  <a:lnTo>
                    <a:pt x="565" y="1166"/>
                  </a:lnTo>
                  <a:lnTo>
                    <a:pt x="581" y="1179"/>
                  </a:lnTo>
                  <a:lnTo>
                    <a:pt x="602" y="1187"/>
                  </a:lnTo>
                  <a:lnTo>
                    <a:pt x="622" y="1195"/>
                  </a:lnTo>
                  <a:lnTo>
                    <a:pt x="638" y="1203"/>
                  </a:lnTo>
                  <a:lnTo>
                    <a:pt x="658" y="1203"/>
                  </a:lnTo>
                  <a:lnTo>
                    <a:pt x="678" y="1203"/>
                  </a:lnTo>
                  <a:lnTo>
                    <a:pt x="695" y="1199"/>
                  </a:lnTo>
                  <a:lnTo>
                    <a:pt x="743" y="1154"/>
                  </a:lnTo>
                  <a:lnTo>
                    <a:pt x="783" y="1106"/>
                  </a:lnTo>
                  <a:lnTo>
                    <a:pt x="820" y="1049"/>
                  </a:lnTo>
                  <a:lnTo>
                    <a:pt x="852" y="993"/>
                  </a:lnTo>
                  <a:lnTo>
                    <a:pt x="884" y="936"/>
                  </a:lnTo>
                  <a:lnTo>
                    <a:pt x="913" y="876"/>
                  </a:lnTo>
                  <a:lnTo>
                    <a:pt x="941" y="819"/>
                  </a:lnTo>
                  <a:lnTo>
                    <a:pt x="969" y="763"/>
                  </a:lnTo>
                  <a:lnTo>
                    <a:pt x="977" y="739"/>
                  </a:lnTo>
                  <a:lnTo>
                    <a:pt x="981" y="718"/>
                  </a:lnTo>
                  <a:lnTo>
                    <a:pt x="985" y="694"/>
                  </a:lnTo>
                  <a:lnTo>
                    <a:pt x="981" y="674"/>
                  </a:lnTo>
                  <a:lnTo>
                    <a:pt x="973" y="654"/>
                  </a:lnTo>
                  <a:lnTo>
                    <a:pt x="965" y="634"/>
                  </a:lnTo>
                  <a:lnTo>
                    <a:pt x="957" y="609"/>
                  </a:lnTo>
                  <a:lnTo>
                    <a:pt x="945" y="589"/>
                  </a:lnTo>
                  <a:lnTo>
                    <a:pt x="921" y="545"/>
                  </a:lnTo>
                  <a:lnTo>
                    <a:pt x="896" y="505"/>
                  </a:lnTo>
                  <a:lnTo>
                    <a:pt x="872" y="464"/>
                  </a:lnTo>
                  <a:lnTo>
                    <a:pt x="844" y="424"/>
                  </a:lnTo>
                  <a:lnTo>
                    <a:pt x="820" y="383"/>
                  </a:lnTo>
                  <a:lnTo>
                    <a:pt x="795" y="347"/>
                  </a:lnTo>
                  <a:lnTo>
                    <a:pt x="767" y="307"/>
                  </a:lnTo>
                  <a:lnTo>
                    <a:pt x="747" y="270"/>
                  </a:lnTo>
                  <a:lnTo>
                    <a:pt x="743" y="266"/>
                  </a:lnTo>
                  <a:lnTo>
                    <a:pt x="743" y="262"/>
                  </a:lnTo>
                  <a:lnTo>
                    <a:pt x="739" y="258"/>
                  </a:lnTo>
                  <a:lnTo>
                    <a:pt x="739" y="254"/>
                  </a:lnTo>
                  <a:lnTo>
                    <a:pt x="739" y="250"/>
                  </a:lnTo>
                  <a:lnTo>
                    <a:pt x="719" y="258"/>
                  </a:lnTo>
                  <a:lnTo>
                    <a:pt x="699" y="262"/>
                  </a:lnTo>
                  <a:lnTo>
                    <a:pt x="678" y="266"/>
                  </a:lnTo>
                  <a:lnTo>
                    <a:pt x="658" y="270"/>
                  </a:lnTo>
                  <a:lnTo>
                    <a:pt x="638" y="270"/>
                  </a:lnTo>
                  <a:lnTo>
                    <a:pt x="618" y="274"/>
                  </a:lnTo>
                  <a:lnTo>
                    <a:pt x="598" y="279"/>
                  </a:lnTo>
                  <a:lnTo>
                    <a:pt x="577" y="283"/>
                  </a:lnTo>
                  <a:lnTo>
                    <a:pt x="541" y="279"/>
                  </a:lnTo>
                  <a:lnTo>
                    <a:pt x="501" y="274"/>
                  </a:lnTo>
                  <a:lnTo>
                    <a:pt x="464" y="270"/>
                  </a:lnTo>
                  <a:lnTo>
                    <a:pt x="428" y="262"/>
                  </a:lnTo>
                  <a:lnTo>
                    <a:pt x="396" y="250"/>
                  </a:lnTo>
                  <a:lnTo>
                    <a:pt x="359" y="234"/>
                  </a:lnTo>
                  <a:lnTo>
                    <a:pt x="327" y="218"/>
                  </a:lnTo>
                  <a:lnTo>
                    <a:pt x="299" y="194"/>
                  </a:lnTo>
                  <a:lnTo>
                    <a:pt x="275" y="174"/>
                  </a:lnTo>
                  <a:lnTo>
                    <a:pt x="250" y="149"/>
                  </a:lnTo>
                  <a:lnTo>
                    <a:pt x="230" y="125"/>
                  </a:lnTo>
                  <a:lnTo>
                    <a:pt x="210" y="105"/>
                  </a:lnTo>
                  <a:lnTo>
                    <a:pt x="190" y="81"/>
                  </a:lnTo>
                  <a:lnTo>
                    <a:pt x="174" y="57"/>
                  </a:lnTo>
                  <a:lnTo>
                    <a:pt x="158" y="28"/>
                  </a:lnTo>
                  <a:lnTo>
                    <a:pt x="141" y="0"/>
                  </a:lnTo>
                  <a:lnTo>
                    <a:pt x="133" y="8"/>
                  </a:lnTo>
                  <a:lnTo>
                    <a:pt x="121" y="16"/>
                  </a:lnTo>
                  <a:lnTo>
                    <a:pt x="113" y="28"/>
                  </a:lnTo>
                  <a:lnTo>
                    <a:pt x="109" y="36"/>
                  </a:lnTo>
                  <a:lnTo>
                    <a:pt x="101" y="48"/>
                  </a:lnTo>
                  <a:lnTo>
                    <a:pt x="93" y="57"/>
                  </a:lnTo>
                  <a:lnTo>
                    <a:pt x="85" y="69"/>
                  </a:lnTo>
                  <a:lnTo>
                    <a:pt x="77" y="81"/>
                  </a:lnTo>
                  <a:lnTo>
                    <a:pt x="69" y="93"/>
                  </a:lnTo>
                  <a:lnTo>
                    <a:pt x="61" y="105"/>
                  </a:lnTo>
                  <a:lnTo>
                    <a:pt x="57" y="117"/>
                  </a:lnTo>
                  <a:lnTo>
                    <a:pt x="48" y="129"/>
                  </a:lnTo>
                  <a:lnTo>
                    <a:pt x="44" y="145"/>
                  </a:lnTo>
                  <a:lnTo>
                    <a:pt x="40" y="157"/>
                  </a:lnTo>
                  <a:lnTo>
                    <a:pt x="36" y="170"/>
                  </a:lnTo>
                  <a:lnTo>
                    <a:pt x="32" y="182"/>
                  </a:lnTo>
                  <a:lnTo>
                    <a:pt x="12" y="222"/>
                  </a:lnTo>
                  <a:lnTo>
                    <a:pt x="4" y="262"/>
                  </a:lnTo>
                  <a:lnTo>
                    <a:pt x="0" y="299"/>
                  </a:lnTo>
                  <a:lnTo>
                    <a:pt x="4" y="339"/>
                  </a:lnTo>
                  <a:lnTo>
                    <a:pt x="12" y="375"/>
                  </a:lnTo>
                  <a:lnTo>
                    <a:pt x="24" y="408"/>
                  </a:lnTo>
                  <a:lnTo>
                    <a:pt x="40" y="444"/>
                  </a:lnTo>
                  <a:lnTo>
                    <a:pt x="61" y="476"/>
                  </a:lnTo>
                  <a:lnTo>
                    <a:pt x="105" y="541"/>
                  </a:lnTo>
                  <a:lnTo>
                    <a:pt x="149" y="605"/>
                  </a:lnTo>
                  <a:lnTo>
                    <a:pt x="190" y="666"/>
                  </a:lnTo>
                  <a:lnTo>
                    <a:pt x="226" y="727"/>
                  </a:lnTo>
                  <a:lnTo>
                    <a:pt x="222" y="727"/>
                  </a:lnTo>
                  <a:lnTo>
                    <a:pt x="218" y="727"/>
                  </a:lnTo>
                  <a:lnTo>
                    <a:pt x="214" y="727"/>
                  </a:lnTo>
                  <a:lnTo>
                    <a:pt x="210" y="727"/>
                  </a:lnTo>
                  <a:lnTo>
                    <a:pt x="210" y="722"/>
                  </a:lnTo>
                  <a:lnTo>
                    <a:pt x="210" y="771"/>
                  </a:lnTo>
                  <a:lnTo>
                    <a:pt x="206" y="775"/>
                  </a:lnTo>
                  <a:lnTo>
                    <a:pt x="202" y="775"/>
                  </a:lnTo>
                  <a:lnTo>
                    <a:pt x="198" y="775"/>
                  </a:lnTo>
                  <a:lnTo>
                    <a:pt x="194" y="771"/>
                  </a:lnTo>
                  <a:lnTo>
                    <a:pt x="190" y="767"/>
                  </a:lnTo>
                  <a:lnTo>
                    <a:pt x="190" y="763"/>
                  </a:lnTo>
                  <a:lnTo>
                    <a:pt x="190" y="755"/>
                  </a:lnTo>
                  <a:lnTo>
                    <a:pt x="186" y="747"/>
                  </a:lnTo>
                  <a:lnTo>
                    <a:pt x="186" y="739"/>
                  </a:lnTo>
                  <a:lnTo>
                    <a:pt x="182" y="731"/>
                  </a:lnTo>
                  <a:lnTo>
                    <a:pt x="182" y="722"/>
                  </a:lnTo>
                  <a:lnTo>
                    <a:pt x="178" y="714"/>
                  </a:lnTo>
                  <a:lnTo>
                    <a:pt x="174" y="710"/>
                  </a:lnTo>
                  <a:lnTo>
                    <a:pt x="170" y="702"/>
                  </a:lnTo>
                  <a:lnTo>
                    <a:pt x="166" y="706"/>
                  </a:lnTo>
                  <a:lnTo>
                    <a:pt x="162" y="714"/>
                  </a:lnTo>
                  <a:lnTo>
                    <a:pt x="162" y="718"/>
                  </a:lnTo>
                  <a:lnTo>
                    <a:pt x="162" y="727"/>
                  </a:lnTo>
                  <a:lnTo>
                    <a:pt x="158" y="735"/>
                  </a:lnTo>
                  <a:lnTo>
                    <a:pt x="158" y="743"/>
                  </a:lnTo>
                  <a:lnTo>
                    <a:pt x="153" y="751"/>
                  </a:lnTo>
                  <a:lnTo>
                    <a:pt x="149" y="763"/>
                  </a:lnTo>
                  <a:lnTo>
                    <a:pt x="141" y="787"/>
                  </a:lnTo>
                  <a:lnTo>
                    <a:pt x="133" y="815"/>
                  </a:lnTo>
                  <a:lnTo>
                    <a:pt x="125" y="840"/>
                  </a:lnTo>
                  <a:lnTo>
                    <a:pt x="121" y="864"/>
                  </a:lnTo>
                  <a:lnTo>
                    <a:pt x="113" y="884"/>
                  </a:lnTo>
                  <a:lnTo>
                    <a:pt x="105" y="908"/>
                  </a:lnTo>
                  <a:lnTo>
                    <a:pt x="101" y="932"/>
                  </a:lnTo>
                  <a:lnTo>
                    <a:pt x="93" y="957"/>
                  </a:lnTo>
                  <a:lnTo>
                    <a:pt x="93" y="977"/>
                  </a:lnTo>
                  <a:lnTo>
                    <a:pt x="89" y="997"/>
                  </a:lnTo>
                  <a:lnTo>
                    <a:pt x="89" y="1013"/>
                  </a:lnTo>
                  <a:lnTo>
                    <a:pt x="85" y="1033"/>
                  </a:lnTo>
                  <a:lnTo>
                    <a:pt x="81" y="1049"/>
                  </a:lnTo>
                  <a:lnTo>
                    <a:pt x="81" y="1066"/>
                  </a:lnTo>
                  <a:lnTo>
                    <a:pt x="77" y="1086"/>
                  </a:lnTo>
                  <a:lnTo>
                    <a:pt x="69" y="1102"/>
                  </a:lnTo>
                  <a:lnTo>
                    <a:pt x="69" y="1122"/>
                  </a:lnTo>
                  <a:lnTo>
                    <a:pt x="69" y="1138"/>
                  </a:lnTo>
                  <a:lnTo>
                    <a:pt x="73" y="1158"/>
                  </a:lnTo>
                  <a:lnTo>
                    <a:pt x="73" y="1175"/>
                  </a:lnTo>
                  <a:lnTo>
                    <a:pt x="77" y="1191"/>
                  </a:lnTo>
                  <a:lnTo>
                    <a:pt x="81" y="1207"/>
                  </a:lnTo>
                  <a:lnTo>
                    <a:pt x="89" y="1219"/>
                  </a:lnTo>
                  <a:lnTo>
                    <a:pt x="101" y="1235"/>
                  </a:lnTo>
                  <a:lnTo>
                    <a:pt x="109" y="1239"/>
                  </a:lnTo>
                  <a:lnTo>
                    <a:pt x="113" y="1243"/>
                  </a:lnTo>
                  <a:lnTo>
                    <a:pt x="121" y="1247"/>
                  </a:lnTo>
                  <a:lnTo>
                    <a:pt x="125" y="1251"/>
                  </a:lnTo>
                  <a:lnTo>
                    <a:pt x="133" y="1255"/>
                  </a:lnTo>
                  <a:lnTo>
                    <a:pt x="137" y="1259"/>
                  </a:lnTo>
                  <a:lnTo>
                    <a:pt x="145" y="1259"/>
                  </a:lnTo>
                  <a:lnTo>
                    <a:pt x="149" y="1263"/>
                  </a:lnTo>
                  <a:close/>
                </a:path>
              </a:pathLst>
            </a:custGeom>
            <a:solidFill>
              <a:srgbClr val="000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0" name="Freeform 14"/>
            <p:cNvSpPr>
              <a:spLocks/>
            </p:cNvSpPr>
            <p:nvPr/>
          </p:nvSpPr>
          <p:spPr bwMode="auto">
            <a:xfrm>
              <a:off x="2638" y="4321"/>
              <a:ext cx="166" cy="24"/>
            </a:xfrm>
            <a:custGeom>
              <a:avLst/>
              <a:gdLst>
                <a:gd name="T0" fmla="*/ 20 w 166"/>
                <a:gd name="T1" fmla="*/ 24 h 24"/>
                <a:gd name="T2" fmla="*/ 166 w 166"/>
                <a:gd name="T3" fmla="*/ 0 h 24"/>
                <a:gd name="T4" fmla="*/ 0 w 166"/>
                <a:gd name="T5" fmla="*/ 16 h 24"/>
                <a:gd name="T6" fmla="*/ 20 w 166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4">
                  <a:moveTo>
                    <a:pt x="20" y="24"/>
                  </a:moveTo>
                  <a:lnTo>
                    <a:pt x="166" y="0"/>
                  </a:lnTo>
                  <a:lnTo>
                    <a:pt x="0" y="16"/>
                  </a:lnTo>
                  <a:lnTo>
                    <a:pt x="20" y="24"/>
                  </a:lnTo>
                  <a:close/>
                </a:path>
              </a:pathLst>
            </a:custGeom>
            <a:solidFill>
              <a:srgbClr val="4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1" name="Freeform 15"/>
            <p:cNvSpPr>
              <a:spLocks/>
            </p:cNvSpPr>
            <p:nvPr/>
          </p:nvSpPr>
          <p:spPr bwMode="auto">
            <a:xfrm>
              <a:off x="2053" y="2460"/>
              <a:ext cx="638" cy="908"/>
            </a:xfrm>
            <a:custGeom>
              <a:avLst/>
              <a:gdLst>
                <a:gd name="T0" fmla="*/ 444 w 638"/>
                <a:gd name="T1" fmla="*/ 904 h 908"/>
                <a:gd name="T2" fmla="*/ 504 w 638"/>
                <a:gd name="T3" fmla="*/ 896 h 908"/>
                <a:gd name="T4" fmla="*/ 565 w 638"/>
                <a:gd name="T5" fmla="*/ 868 h 908"/>
                <a:gd name="T6" fmla="*/ 601 w 638"/>
                <a:gd name="T7" fmla="*/ 828 h 908"/>
                <a:gd name="T8" fmla="*/ 617 w 638"/>
                <a:gd name="T9" fmla="*/ 767 h 908"/>
                <a:gd name="T10" fmla="*/ 621 w 638"/>
                <a:gd name="T11" fmla="*/ 706 h 908"/>
                <a:gd name="T12" fmla="*/ 621 w 638"/>
                <a:gd name="T13" fmla="*/ 686 h 908"/>
                <a:gd name="T14" fmla="*/ 621 w 638"/>
                <a:gd name="T15" fmla="*/ 682 h 908"/>
                <a:gd name="T16" fmla="*/ 561 w 638"/>
                <a:gd name="T17" fmla="*/ 626 h 908"/>
                <a:gd name="T18" fmla="*/ 504 w 638"/>
                <a:gd name="T19" fmla="*/ 513 h 908"/>
                <a:gd name="T20" fmla="*/ 488 w 638"/>
                <a:gd name="T21" fmla="*/ 480 h 908"/>
                <a:gd name="T22" fmla="*/ 492 w 638"/>
                <a:gd name="T23" fmla="*/ 472 h 908"/>
                <a:gd name="T24" fmla="*/ 428 w 638"/>
                <a:gd name="T25" fmla="*/ 464 h 908"/>
                <a:gd name="T26" fmla="*/ 355 w 638"/>
                <a:gd name="T27" fmla="*/ 424 h 908"/>
                <a:gd name="T28" fmla="*/ 323 w 638"/>
                <a:gd name="T29" fmla="*/ 327 h 908"/>
                <a:gd name="T30" fmla="*/ 303 w 638"/>
                <a:gd name="T31" fmla="*/ 222 h 908"/>
                <a:gd name="T32" fmla="*/ 286 w 638"/>
                <a:gd name="T33" fmla="*/ 166 h 908"/>
                <a:gd name="T34" fmla="*/ 278 w 638"/>
                <a:gd name="T35" fmla="*/ 121 h 908"/>
                <a:gd name="T36" fmla="*/ 294 w 638"/>
                <a:gd name="T37" fmla="*/ 109 h 908"/>
                <a:gd name="T38" fmla="*/ 307 w 638"/>
                <a:gd name="T39" fmla="*/ 113 h 908"/>
                <a:gd name="T40" fmla="*/ 335 w 638"/>
                <a:gd name="T41" fmla="*/ 246 h 908"/>
                <a:gd name="T42" fmla="*/ 407 w 638"/>
                <a:gd name="T43" fmla="*/ 400 h 908"/>
                <a:gd name="T44" fmla="*/ 517 w 638"/>
                <a:gd name="T45" fmla="*/ 436 h 908"/>
                <a:gd name="T46" fmla="*/ 613 w 638"/>
                <a:gd name="T47" fmla="*/ 404 h 908"/>
                <a:gd name="T48" fmla="*/ 581 w 638"/>
                <a:gd name="T49" fmla="*/ 246 h 908"/>
                <a:gd name="T50" fmla="*/ 464 w 638"/>
                <a:gd name="T51" fmla="*/ 69 h 908"/>
                <a:gd name="T52" fmla="*/ 387 w 638"/>
                <a:gd name="T53" fmla="*/ 16 h 908"/>
                <a:gd name="T54" fmla="*/ 323 w 638"/>
                <a:gd name="T55" fmla="*/ 8 h 908"/>
                <a:gd name="T56" fmla="*/ 278 w 638"/>
                <a:gd name="T57" fmla="*/ 4 h 908"/>
                <a:gd name="T58" fmla="*/ 246 w 638"/>
                <a:gd name="T59" fmla="*/ 8 h 908"/>
                <a:gd name="T60" fmla="*/ 173 w 638"/>
                <a:gd name="T61" fmla="*/ 36 h 908"/>
                <a:gd name="T62" fmla="*/ 97 w 638"/>
                <a:gd name="T63" fmla="*/ 85 h 908"/>
                <a:gd name="T64" fmla="*/ 40 w 638"/>
                <a:gd name="T65" fmla="*/ 230 h 908"/>
                <a:gd name="T66" fmla="*/ 44 w 638"/>
                <a:gd name="T67" fmla="*/ 408 h 908"/>
                <a:gd name="T68" fmla="*/ 68 w 638"/>
                <a:gd name="T69" fmla="*/ 448 h 908"/>
                <a:gd name="T70" fmla="*/ 89 w 638"/>
                <a:gd name="T71" fmla="*/ 424 h 908"/>
                <a:gd name="T72" fmla="*/ 97 w 638"/>
                <a:gd name="T73" fmla="*/ 315 h 908"/>
                <a:gd name="T74" fmla="*/ 101 w 638"/>
                <a:gd name="T75" fmla="*/ 174 h 908"/>
                <a:gd name="T76" fmla="*/ 129 w 638"/>
                <a:gd name="T77" fmla="*/ 218 h 908"/>
                <a:gd name="T78" fmla="*/ 129 w 638"/>
                <a:gd name="T79" fmla="*/ 339 h 908"/>
                <a:gd name="T80" fmla="*/ 189 w 638"/>
                <a:gd name="T81" fmla="*/ 323 h 908"/>
                <a:gd name="T82" fmla="*/ 194 w 638"/>
                <a:gd name="T83" fmla="*/ 347 h 908"/>
                <a:gd name="T84" fmla="*/ 133 w 638"/>
                <a:gd name="T85" fmla="*/ 428 h 908"/>
                <a:gd name="T86" fmla="*/ 24 w 638"/>
                <a:gd name="T87" fmla="*/ 553 h 908"/>
                <a:gd name="T88" fmla="*/ 0 w 638"/>
                <a:gd name="T89" fmla="*/ 630 h 908"/>
                <a:gd name="T90" fmla="*/ 137 w 638"/>
                <a:gd name="T91" fmla="*/ 795 h 908"/>
                <a:gd name="T92" fmla="*/ 331 w 638"/>
                <a:gd name="T93" fmla="*/ 900 h 908"/>
                <a:gd name="T94" fmla="*/ 367 w 638"/>
                <a:gd name="T95" fmla="*/ 904 h 908"/>
                <a:gd name="T96" fmla="*/ 395 w 638"/>
                <a:gd name="T97" fmla="*/ 908 h 90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38" h="908">
                  <a:moveTo>
                    <a:pt x="395" y="908"/>
                  </a:moveTo>
                  <a:lnTo>
                    <a:pt x="412" y="908"/>
                  </a:lnTo>
                  <a:lnTo>
                    <a:pt x="428" y="904"/>
                  </a:lnTo>
                  <a:lnTo>
                    <a:pt x="444" y="904"/>
                  </a:lnTo>
                  <a:lnTo>
                    <a:pt x="460" y="904"/>
                  </a:lnTo>
                  <a:lnTo>
                    <a:pt x="476" y="900"/>
                  </a:lnTo>
                  <a:lnTo>
                    <a:pt x="492" y="900"/>
                  </a:lnTo>
                  <a:lnTo>
                    <a:pt x="504" y="896"/>
                  </a:lnTo>
                  <a:lnTo>
                    <a:pt x="521" y="892"/>
                  </a:lnTo>
                  <a:lnTo>
                    <a:pt x="537" y="884"/>
                  </a:lnTo>
                  <a:lnTo>
                    <a:pt x="553" y="876"/>
                  </a:lnTo>
                  <a:lnTo>
                    <a:pt x="565" y="868"/>
                  </a:lnTo>
                  <a:lnTo>
                    <a:pt x="577" y="860"/>
                  </a:lnTo>
                  <a:lnTo>
                    <a:pt x="589" y="852"/>
                  </a:lnTo>
                  <a:lnTo>
                    <a:pt x="597" y="844"/>
                  </a:lnTo>
                  <a:lnTo>
                    <a:pt x="601" y="828"/>
                  </a:lnTo>
                  <a:lnTo>
                    <a:pt x="609" y="811"/>
                  </a:lnTo>
                  <a:lnTo>
                    <a:pt x="613" y="795"/>
                  </a:lnTo>
                  <a:lnTo>
                    <a:pt x="613" y="783"/>
                  </a:lnTo>
                  <a:lnTo>
                    <a:pt x="617" y="767"/>
                  </a:lnTo>
                  <a:lnTo>
                    <a:pt x="617" y="751"/>
                  </a:lnTo>
                  <a:lnTo>
                    <a:pt x="617" y="735"/>
                  </a:lnTo>
                  <a:lnTo>
                    <a:pt x="621" y="719"/>
                  </a:lnTo>
                  <a:lnTo>
                    <a:pt x="621" y="706"/>
                  </a:lnTo>
                  <a:lnTo>
                    <a:pt x="626" y="694"/>
                  </a:lnTo>
                  <a:lnTo>
                    <a:pt x="626" y="690"/>
                  </a:lnTo>
                  <a:lnTo>
                    <a:pt x="621" y="686"/>
                  </a:lnTo>
                  <a:lnTo>
                    <a:pt x="621" y="682"/>
                  </a:lnTo>
                  <a:lnTo>
                    <a:pt x="621" y="678"/>
                  </a:lnTo>
                  <a:lnTo>
                    <a:pt x="597" y="666"/>
                  </a:lnTo>
                  <a:lnTo>
                    <a:pt x="577" y="646"/>
                  </a:lnTo>
                  <a:lnTo>
                    <a:pt x="561" y="626"/>
                  </a:lnTo>
                  <a:lnTo>
                    <a:pt x="545" y="597"/>
                  </a:lnTo>
                  <a:lnTo>
                    <a:pt x="529" y="569"/>
                  </a:lnTo>
                  <a:lnTo>
                    <a:pt x="517" y="541"/>
                  </a:lnTo>
                  <a:lnTo>
                    <a:pt x="504" y="513"/>
                  </a:lnTo>
                  <a:lnTo>
                    <a:pt x="488" y="488"/>
                  </a:lnTo>
                  <a:lnTo>
                    <a:pt x="488" y="484"/>
                  </a:lnTo>
                  <a:lnTo>
                    <a:pt x="488" y="480"/>
                  </a:lnTo>
                  <a:lnTo>
                    <a:pt x="492" y="476"/>
                  </a:lnTo>
                  <a:lnTo>
                    <a:pt x="492" y="472"/>
                  </a:lnTo>
                  <a:lnTo>
                    <a:pt x="472" y="472"/>
                  </a:lnTo>
                  <a:lnTo>
                    <a:pt x="452" y="472"/>
                  </a:lnTo>
                  <a:lnTo>
                    <a:pt x="428" y="464"/>
                  </a:lnTo>
                  <a:lnTo>
                    <a:pt x="407" y="460"/>
                  </a:lnTo>
                  <a:lnTo>
                    <a:pt x="387" y="448"/>
                  </a:lnTo>
                  <a:lnTo>
                    <a:pt x="371" y="440"/>
                  </a:lnTo>
                  <a:lnTo>
                    <a:pt x="355" y="424"/>
                  </a:lnTo>
                  <a:lnTo>
                    <a:pt x="343" y="408"/>
                  </a:lnTo>
                  <a:lnTo>
                    <a:pt x="335" y="380"/>
                  </a:lnTo>
                  <a:lnTo>
                    <a:pt x="331" y="351"/>
                  </a:lnTo>
                  <a:lnTo>
                    <a:pt x="323" y="327"/>
                  </a:lnTo>
                  <a:lnTo>
                    <a:pt x="319" y="299"/>
                  </a:lnTo>
                  <a:lnTo>
                    <a:pt x="315" y="271"/>
                  </a:lnTo>
                  <a:lnTo>
                    <a:pt x="307" y="246"/>
                  </a:lnTo>
                  <a:lnTo>
                    <a:pt x="303" y="222"/>
                  </a:lnTo>
                  <a:lnTo>
                    <a:pt x="298" y="198"/>
                  </a:lnTo>
                  <a:lnTo>
                    <a:pt x="294" y="186"/>
                  </a:lnTo>
                  <a:lnTo>
                    <a:pt x="290" y="174"/>
                  </a:lnTo>
                  <a:lnTo>
                    <a:pt x="286" y="166"/>
                  </a:lnTo>
                  <a:lnTo>
                    <a:pt x="282" y="154"/>
                  </a:lnTo>
                  <a:lnTo>
                    <a:pt x="278" y="141"/>
                  </a:lnTo>
                  <a:lnTo>
                    <a:pt x="278" y="133"/>
                  </a:lnTo>
                  <a:lnTo>
                    <a:pt x="278" y="121"/>
                  </a:lnTo>
                  <a:lnTo>
                    <a:pt x="282" y="109"/>
                  </a:lnTo>
                  <a:lnTo>
                    <a:pt x="286" y="109"/>
                  </a:lnTo>
                  <a:lnTo>
                    <a:pt x="290" y="109"/>
                  </a:lnTo>
                  <a:lnTo>
                    <a:pt x="294" y="109"/>
                  </a:lnTo>
                  <a:lnTo>
                    <a:pt x="298" y="109"/>
                  </a:lnTo>
                  <a:lnTo>
                    <a:pt x="303" y="109"/>
                  </a:lnTo>
                  <a:lnTo>
                    <a:pt x="303" y="113"/>
                  </a:lnTo>
                  <a:lnTo>
                    <a:pt x="307" y="113"/>
                  </a:lnTo>
                  <a:lnTo>
                    <a:pt x="307" y="117"/>
                  </a:lnTo>
                  <a:lnTo>
                    <a:pt x="315" y="158"/>
                  </a:lnTo>
                  <a:lnTo>
                    <a:pt x="323" y="202"/>
                  </a:lnTo>
                  <a:lnTo>
                    <a:pt x="335" y="246"/>
                  </a:lnTo>
                  <a:lnTo>
                    <a:pt x="347" y="287"/>
                  </a:lnTo>
                  <a:lnTo>
                    <a:pt x="363" y="327"/>
                  </a:lnTo>
                  <a:lnTo>
                    <a:pt x="383" y="367"/>
                  </a:lnTo>
                  <a:lnTo>
                    <a:pt x="407" y="400"/>
                  </a:lnTo>
                  <a:lnTo>
                    <a:pt x="436" y="432"/>
                  </a:lnTo>
                  <a:lnTo>
                    <a:pt x="464" y="436"/>
                  </a:lnTo>
                  <a:lnTo>
                    <a:pt x="488" y="440"/>
                  </a:lnTo>
                  <a:lnTo>
                    <a:pt x="517" y="436"/>
                  </a:lnTo>
                  <a:lnTo>
                    <a:pt x="541" y="432"/>
                  </a:lnTo>
                  <a:lnTo>
                    <a:pt x="565" y="424"/>
                  </a:lnTo>
                  <a:lnTo>
                    <a:pt x="593" y="416"/>
                  </a:lnTo>
                  <a:lnTo>
                    <a:pt x="613" y="404"/>
                  </a:lnTo>
                  <a:lnTo>
                    <a:pt x="638" y="392"/>
                  </a:lnTo>
                  <a:lnTo>
                    <a:pt x="626" y="343"/>
                  </a:lnTo>
                  <a:lnTo>
                    <a:pt x="605" y="295"/>
                  </a:lnTo>
                  <a:lnTo>
                    <a:pt x="581" y="246"/>
                  </a:lnTo>
                  <a:lnTo>
                    <a:pt x="553" y="202"/>
                  </a:lnTo>
                  <a:lnTo>
                    <a:pt x="521" y="154"/>
                  </a:lnTo>
                  <a:lnTo>
                    <a:pt x="492" y="109"/>
                  </a:lnTo>
                  <a:lnTo>
                    <a:pt x="464" y="69"/>
                  </a:lnTo>
                  <a:lnTo>
                    <a:pt x="436" y="28"/>
                  </a:lnTo>
                  <a:lnTo>
                    <a:pt x="420" y="20"/>
                  </a:lnTo>
                  <a:lnTo>
                    <a:pt x="403" y="16"/>
                  </a:lnTo>
                  <a:lnTo>
                    <a:pt x="387" y="16"/>
                  </a:lnTo>
                  <a:lnTo>
                    <a:pt x="371" y="12"/>
                  </a:lnTo>
                  <a:lnTo>
                    <a:pt x="355" y="12"/>
                  </a:lnTo>
                  <a:lnTo>
                    <a:pt x="339" y="8"/>
                  </a:lnTo>
                  <a:lnTo>
                    <a:pt x="323" y="8"/>
                  </a:lnTo>
                  <a:lnTo>
                    <a:pt x="307" y="0"/>
                  </a:lnTo>
                  <a:lnTo>
                    <a:pt x="294" y="0"/>
                  </a:lnTo>
                  <a:lnTo>
                    <a:pt x="286" y="4"/>
                  </a:lnTo>
                  <a:lnTo>
                    <a:pt x="278" y="4"/>
                  </a:lnTo>
                  <a:lnTo>
                    <a:pt x="270" y="4"/>
                  </a:lnTo>
                  <a:lnTo>
                    <a:pt x="262" y="4"/>
                  </a:lnTo>
                  <a:lnTo>
                    <a:pt x="254" y="8"/>
                  </a:lnTo>
                  <a:lnTo>
                    <a:pt x="246" y="8"/>
                  </a:lnTo>
                  <a:lnTo>
                    <a:pt x="238" y="8"/>
                  </a:lnTo>
                  <a:lnTo>
                    <a:pt x="214" y="16"/>
                  </a:lnTo>
                  <a:lnTo>
                    <a:pt x="194" y="28"/>
                  </a:lnTo>
                  <a:lnTo>
                    <a:pt x="173" y="36"/>
                  </a:lnTo>
                  <a:lnTo>
                    <a:pt x="153" y="49"/>
                  </a:lnTo>
                  <a:lnTo>
                    <a:pt x="133" y="61"/>
                  </a:lnTo>
                  <a:lnTo>
                    <a:pt x="117" y="73"/>
                  </a:lnTo>
                  <a:lnTo>
                    <a:pt x="97" y="85"/>
                  </a:lnTo>
                  <a:lnTo>
                    <a:pt x="76" y="97"/>
                  </a:lnTo>
                  <a:lnTo>
                    <a:pt x="56" y="141"/>
                  </a:lnTo>
                  <a:lnTo>
                    <a:pt x="44" y="186"/>
                  </a:lnTo>
                  <a:lnTo>
                    <a:pt x="40" y="230"/>
                  </a:lnTo>
                  <a:lnTo>
                    <a:pt x="36" y="275"/>
                  </a:lnTo>
                  <a:lnTo>
                    <a:pt x="36" y="319"/>
                  </a:lnTo>
                  <a:lnTo>
                    <a:pt x="40" y="363"/>
                  </a:lnTo>
                  <a:lnTo>
                    <a:pt x="44" y="408"/>
                  </a:lnTo>
                  <a:lnTo>
                    <a:pt x="52" y="452"/>
                  </a:lnTo>
                  <a:lnTo>
                    <a:pt x="56" y="452"/>
                  </a:lnTo>
                  <a:lnTo>
                    <a:pt x="64" y="452"/>
                  </a:lnTo>
                  <a:lnTo>
                    <a:pt x="68" y="448"/>
                  </a:lnTo>
                  <a:lnTo>
                    <a:pt x="72" y="444"/>
                  </a:lnTo>
                  <a:lnTo>
                    <a:pt x="80" y="436"/>
                  </a:lnTo>
                  <a:lnTo>
                    <a:pt x="84" y="432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97" y="388"/>
                  </a:lnTo>
                  <a:lnTo>
                    <a:pt x="97" y="351"/>
                  </a:lnTo>
                  <a:lnTo>
                    <a:pt x="97" y="315"/>
                  </a:lnTo>
                  <a:lnTo>
                    <a:pt x="97" y="279"/>
                  </a:lnTo>
                  <a:lnTo>
                    <a:pt x="97" y="242"/>
                  </a:lnTo>
                  <a:lnTo>
                    <a:pt x="97" y="210"/>
                  </a:lnTo>
                  <a:lnTo>
                    <a:pt x="101" y="174"/>
                  </a:lnTo>
                  <a:lnTo>
                    <a:pt x="113" y="141"/>
                  </a:lnTo>
                  <a:lnTo>
                    <a:pt x="121" y="166"/>
                  </a:lnTo>
                  <a:lnTo>
                    <a:pt x="129" y="190"/>
                  </a:lnTo>
                  <a:lnTo>
                    <a:pt x="129" y="218"/>
                  </a:lnTo>
                  <a:lnTo>
                    <a:pt x="129" y="250"/>
                  </a:lnTo>
                  <a:lnTo>
                    <a:pt x="129" y="279"/>
                  </a:lnTo>
                  <a:lnTo>
                    <a:pt x="129" y="311"/>
                  </a:lnTo>
                  <a:lnTo>
                    <a:pt x="129" y="339"/>
                  </a:lnTo>
                  <a:lnTo>
                    <a:pt x="133" y="367"/>
                  </a:lnTo>
                  <a:lnTo>
                    <a:pt x="181" y="315"/>
                  </a:lnTo>
                  <a:lnTo>
                    <a:pt x="185" y="319"/>
                  </a:lnTo>
                  <a:lnTo>
                    <a:pt x="189" y="323"/>
                  </a:lnTo>
                  <a:lnTo>
                    <a:pt x="194" y="331"/>
                  </a:lnTo>
                  <a:lnTo>
                    <a:pt x="194" y="335"/>
                  </a:lnTo>
                  <a:lnTo>
                    <a:pt x="194" y="343"/>
                  </a:lnTo>
                  <a:lnTo>
                    <a:pt x="194" y="347"/>
                  </a:lnTo>
                  <a:lnTo>
                    <a:pt x="194" y="355"/>
                  </a:lnTo>
                  <a:lnTo>
                    <a:pt x="189" y="363"/>
                  </a:lnTo>
                  <a:lnTo>
                    <a:pt x="161" y="396"/>
                  </a:lnTo>
                  <a:lnTo>
                    <a:pt x="133" y="428"/>
                  </a:lnTo>
                  <a:lnTo>
                    <a:pt x="105" y="456"/>
                  </a:lnTo>
                  <a:lnTo>
                    <a:pt x="76" y="488"/>
                  </a:lnTo>
                  <a:lnTo>
                    <a:pt x="48" y="521"/>
                  </a:lnTo>
                  <a:lnTo>
                    <a:pt x="24" y="553"/>
                  </a:lnTo>
                  <a:lnTo>
                    <a:pt x="16" y="569"/>
                  </a:lnTo>
                  <a:lnTo>
                    <a:pt x="8" y="589"/>
                  </a:lnTo>
                  <a:lnTo>
                    <a:pt x="4" y="610"/>
                  </a:lnTo>
                  <a:lnTo>
                    <a:pt x="0" y="630"/>
                  </a:lnTo>
                  <a:lnTo>
                    <a:pt x="28" y="678"/>
                  </a:lnTo>
                  <a:lnTo>
                    <a:pt x="60" y="719"/>
                  </a:lnTo>
                  <a:lnTo>
                    <a:pt x="97" y="759"/>
                  </a:lnTo>
                  <a:lnTo>
                    <a:pt x="137" y="795"/>
                  </a:lnTo>
                  <a:lnTo>
                    <a:pt x="185" y="823"/>
                  </a:lnTo>
                  <a:lnTo>
                    <a:pt x="234" y="856"/>
                  </a:lnTo>
                  <a:lnTo>
                    <a:pt x="282" y="880"/>
                  </a:lnTo>
                  <a:lnTo>
                    <a:pt x="331" y="900"/>
                  </a:lnTo>
                  <a:lnTo>
                    <a:pt x="343" y="900"/>
                  </a:lnTo>
                  <a:lnTo>
                    <a:pt x="351" y="900"/>
                  </a:lnTo>
                  <a:lnTo>
                    <a:pt x="359" y="900"/>
                  </a:lnTo>
                  <a:lnTo>
                    <a:pt x="367" y="904"/>
                  </a:lnTo>
                  <a:lnTo>
                    <a:pt x="375" y="904"/>
                  </a:lnTo>
                  <a:lnTo>
                    <a:pt x="383" y="904"/>
                  </a:lnTo>
                  <a:lnTo>
                    <a:pt x="391" y="908"/>
                  </a:lnTo>
                  <a:lnTo>
                    <a:pt x="395" y="908"/>
                  </a:lnTo>
                  <a:close/>
                </a:path>
              </a:pathLst>
            </a:custGeom>
            <a:solidFill>
              <a:srgbClr val="A800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2" name="Freeform 16"/>
            <p:cNvSpPr>
              <a:spLocks/>
            </p:cNvSpPr>
            <p:nvPr/>
          </p:nvSpPr>
          <p:spPr bwMode="auto">
            <a:xfrm>
              <a:off x="2142" y="3243"/>
              <a:ext cx="117" cy="89"/>
            </a:xfrm>
            <a:custGeom>
              <a:avLst/>
              <a:gdLst>
                <a:gd name="T0" fmla="*/ 117 w 117"/>
                <a:gd name="T1" fmla="*/ 89 h 89"/>
                <a:gd name="T2" fmla="*/ 0 w 117"/>
                <a:gd name="T3" fmla="*/ 0 h 89"/>
                <a:gd name="T4" fmla="*/ 117 w 117"/>
                <a:gd name="T5" fmla="*/ 8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89">
                  <a:moveTo>
                    <a:pt x="117" y="89"/>
                  </a:moveTo>
                  <a:lnTo>
                    <a:pt x="0" y="0"/>
                  </a:lnTo>
                  <a:lnTo>
                    <a:pt x="117" y="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3" name="Freeform 17"/>
            <p:cNvSpPr>
              <a:spLocks/>
            </p:cNvSpPr>
            <p:nvPr/>
          </p:nvSpPr>
          <p:spPr bwMode="auto">
            <a:xfrm>
              <a:off x="3316" y="3235"/>
              <a:ext cx="9" cy="8"/>
            </a:xfrm>
            <a:custGeom>
              <a:avLst/>
              <a:gdLst>
                <a:gd name="T0" fmla="*/ 0 w 9"/>
                <a:gd name="T1" fmla="*/ 8 h 8"/>
                <a:gd name="T2" fmla="*/ 0 w 9"/>
                <a:gd name="T3" fmla="*/ 8 h 8"/>
                <a:gd name="T4" fmla="*/ 0 w 9"/>
                <a:gd name="T5" fmla="*/ 4 h 8"/>
                <a:gd name="T6" fmla="*/ 0 w 9"/>
                <a:gd name="T7" fmla="*/ 4 h 8"/>
                <a:gd name="T8" fmla="*/ 0 w 9"/>
                <a:gd name="T9" fmla="*/ 4 h 8"/>
                <a:gd name="T10" fmla="*/ 4 w 9"/>
                <a:gd name="T11" fmla="*/ 4 h 8"/>
                <a:gd name="T12" fmla="*/ 4 w 9"/>
                <a:gd name="T13" fmla="*/ 4 h 8"/>
                <a:gd name="T14" fmla="*/ 9 w 9"/>
                <a:gd name="T15" fmla="*/ 0 h 8"/>
                <a:gd name="T16" fmla="*/ 9 w 9"/>
                <a:gd name="T17" fmla="*/ 0 h 8"/>
                <a:gd name="T18" fmla="*/ 9 w 9"/>
                <a:gd name="T19" fmla="*/ 0 h 8"/>
                <a:gd name="T20" fmla="*/ 9 w 9"/>
                <a:gd name="T21" fmla="*/ 0 h 8"/>
                <a:gd name="T22" fmla="*/ 4 w 9"/>
                <a:gd name="T23" fmla="*/ 0 h 8"/>
                <a:gd name="T24" fmla="*/ 4 w 9"/>
                <a:gd name="T25" fmla="*/ 4 h 8"/>
                <a:gd name="T26" fmla="*/ 4 w 9"/>
                <a:gd name="T27" fmla="*/ 4 h 8"/>
                <a:gd name="T28" fmla="*/ 0 w 9"/>
                <a:gd name="T29" fmla="*/ 4 h 8"/>
                <a:gd name="T30" fmla="*/ 0 w 9"/>
                <a:gd name="T31" fmla="*/ 4 h 8"/>
                <a:gd name="T32" fmla="*/ 0 w 9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lnTo>
                    <a:pt x="0" y="8"/>
                  </a:lnTo>
                  <a:lnTo>
                    <a:pt x="0" y="4"/>
                  </a:lnTo>
                  <a:lnTo>
                    <a:pt x="4" y="4"/>
                  </a:lnTo>
                  <a:lnTo>
                    <a:pt x="9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4" name="Freeform 18"/>
            <p:cNvSpPr>
              <a:spLocks/>
            </p:cNvSpPr>
            <p:nvPr/>
          </p:nvSpPr>
          <p:spPr bwMode="auto">
            <a:xfrm>
              <a:off x="3329" y="3211"/>
              <a:ext cx="20" cy="20"/>
            </a:xfrm>
            <a:custGeom>
              <a:avLst/>
              <a:gdLst>
                <a:gd name="T0" fmla="*/ 0 w 20"/>
                <a:gd name="T1" fmla="*/ 20 h 20"/>
                <a:gd name="T2" fmla="*/ 4 w 20"/>
                <a:gd name="T3" fmla="*/ 20 h 20"/>
                <a:gd name="T4" fmla="*/ 4 w 20"/>
                <a:gd name="T5" fmla="*/ 20 h 20"/>
                <a:gd name="T6" fmla="*/ 8 w 20"/>
                <a:gd name="T7" fmla="*/ 16 h 20"/>
                <a:gd name="T8" fmla="*/ 12 w 20"/>
                <a:gd name="T9" fmla="*/ 12 h 20"/>
                <a:gd name="T10" fmla="*/ 12 w 20"/>
                <a:gd name="T11" fmla="*/ 12 h 20"/>
                <a:gd name="T12" fmla="*/ 16 w 20"/>
                <a:gd name="T13" fmla="*/ 8 h 20"/>
                <a:gd name="T14" fmla="*/ 16 w 20"/>
                <a:gd name="T15" fmla="*/ 4 h 20"/>
                <a:gd name="T16" fmla="*/ 20 w 20"/>
                <a:gd name="T17" fmla="*/ 0 h 20"/>
                <a:gd name="T18" fmla="*/ 20 w 20"/>
                <a:gd name="T19" fmla="*/ 4 h 20"/>
                <a:gd name="T20" fmla="*/ 16 w 20"/>
                <a:gd name="T21" fmla="*/ 4 h 20"/>
                <a:gd name="T22" fmla="*/ 12 w 20"/>
                <a:gd name="T23" fmla="*/ 8 h 20"/>
                <a:gd name="T24" fmla="*/ 8 w 20"/>
                <a:gd name="T25" fmla="*/ 8 h 20"/>
                <a:gd name="T26" fmla="*/ 8 w 20"/>
                <a:gd name="T27" fmla="*/ 12 h 20"/>
                <a:gd name="T28" fmla="*/ 4 w 20"/>
                <a:gd name="T29" fmla="*/ 16 h 20"/>
                <a:gd name="T30" fmla="*/ 4 w 20"/>
                <a:gd name="T31" fmla="*/ 20 h 20"/>
                <a:gd name="T32" fmla="*/ 0 w 20"/>
                <a:gd name="T33" fmla="*/ 2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lnTo>
                    <a:pt x="4" y="20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5" name="Freeform 19"/>
            <p:cNvSpPr>
              <a:spLocks/>
            </p:cNvSpPr>
            <p:nvPr/>
          </p:nvSpPr>
          <p:spPr bwMode="auto">
            <a:xfrm>
              <a:off x="2570" y="2896"/>
              <a:ext cx="767" cy="323"/>
            </a:xfrm>
            <a:custGeom>
              <a:avLst/>
              <a:gdLst>
                <a:gd name="T0" fmla="*/ 516 w 767"/>
                <a:gd name="T1" fmla="*/ 323 h 323"/>
                <a:gd name="T2" fmla="*/ 565 w 767"/>
                <a:gd name="T3" fmla="*/ 315 h 323"/>
                <a:gd name="T4" fmla="*/ 637 w 767"/>
                <a:gd name="T5" fmla="*/ 274 h 323"/>
                <a:gd name="T6" fmla="*/ 694 w 767"/>
                <a:gd name="T7" fmla="*/ 206 h 323"/>
                <a:gd name="T8" fmla="*/ 718 w 767"/>
                <a:gd name="T9" fmla="*/ 186 h 323"/>
                <a:gd name="T10" fmla="*/ 730 w 767"/>
                <a:gd name="T11" fmla="*/ 186 h 323"/>
                <a:gd name="T12" fmla="*/ 734 w 767"/>
                <a:gd name="T13" fmla="*/ 202 h 323"/>
                <a:gd name="T14" fmla="*/ 714 w 767"/>
                <a:gd name="T15" fmla="*/ 226 h 323"/>
                <a:gd name="T16" fmla="*/ 726 w 767"/>
                <a:gd name="T17" fmla="*/ 250 h 323"/>
                <a:gd name="T18" fmla="*/ 726 w 767"/>
                <a:gd name="T19" fmla="*/ 287 h 323"/>
                <a:gd name="T20" fmla="*/ 722 w 767"/>
                <a:gd name="T21" fmla="*/ 307 h 323"/>
                <a:gd name="T22" fmla="*/ 722 w 767"/>
                <a:gd name="T23" fmla="*/ 323 h 323"/>
                <a:gd name="T24" fmla="*/ 755 w 767"/>
                <a:gd name="T25" fmla="*/ 303 h 323"/>
                <a:gd name="T26" fmla="*/ 767 w 767"/>
                <a:gd name="T27" fmla="*/ 246 h 323"/>
                <a:gd name="T28" fmla="*/ 750 w 767"/>
                <a:gd name="T29" fmla="*/ 174 h 323"/>
                <a:gd name="T30" fmla="*/ 714 w 767"/>
                <a:gd name="T31" fmla="*/ 109 h 323"/>
                <a:gd name="T32" fmla="*/ 662 w 767"/>
                <a:gd name="T33" fmla="*/ 93 h 323"/>
                <a:gd name="T34" fmla="*/ 621 w 767"/>
                <a:gd name="T35" fmla="*/ 73 h 323"/>
                <a:gd name="T36" fmla="*/ 601 w 767"/>
                <a:gd name="T37" fmla="*/ 40 h 323"/>
                <a:gd name="T38" fmla="*/ 573 w 767"/>
                <a:gd name="T39" fmla="*/ 28 h 323"/>
                <a:gd name="T40" fmla="*/ 537 w 767"/>
                <a:gd name="T41" fmla="*/ 44 h 323"/>
                <a:gd name="T42" fmla="*/ 504 w 767"/>
                <a:gd name="T43" fmla="*/ 40 h 323"/>
                <a:gd name="T44" fmla="*/ 484 w 767"/>
                <a:gd name="T45" fmla="*/ 28 h 323"/>
                <a:gd name="T46" fmla="*/ 476 w 767"/>
                <a:gd name="T47" fmla="*/ 20 h 323"/>
                <a:gd name="T48" fmla="*/ 452 w 767"/>
                <a:gd name="T49" fmla="*/ 8 h 323"/>
                <a:gd name="T50" fmla="*/ 427 w 767"/>
                <a:gd name="T51" fmla="*/ 0 h 323"/>
                <a:gd name="T52" fmla="*/ 399 w 767"/>
                <a:gd name="T53" fmla="*/ 36 h 323"/>
                <a:gd name="T54" fmla="*/ 355 w 767"/>
                <a:gd name="T55" fmla="*/ 77 h 323"/>
                <a:gd name="T56" fmla="*/ 323 w 767"/>
                <a:gd name="T57" fmla="*/ 105 h 323"/>
                <a:gd name="T58" fmla="*/ 306 w 767"/>
                <a:gd name="T59" fmla="*/ 129 h 323"/>
                <a:gd name="T60" fmla="*/ 335 w 767"/>
                <a:gd name="T61" fmla="*/ 141 h 323"/>
                <a:gd name="T62" fmla="*/ 371 w 767"/>
                <a:gd name="T63" fmla="*/ 153 h 323"/>
                <a:gd name="T64" fmla="*/ 331 w 767"/>
                <a:gd name="T65" fmla="*/ 178 h 323"/>
                <a:gd name="T66" fmla="*/ 262 w 767"/>
                <a:gd name="T67" fmla="*/ 178 h 323"/>
                <a:gd name="T68" fmla="*/ 218 w 767"/>
                <a:gd name="T69" fmla="*/ 166 h 323"/>
                <a:gd name="T70" fmla="*/ 181 w 767"/>
                <a:gd name="T71" fmla="*/ 166 h 323"/>
                <a:gd name="T72" fmla="*/ 141 w 767"/>
                <a:gd name="T73" fmla="*/ 105 h 323"/>
                <a:gd name="T74" fmla="*/ 113 w 767"/>
                <a:gd name="T75" fmla="*/ 32 h 323"/>
                <a:gd name="T76" fmla="*/ 24 w 767"/>
                <a:gd name="T77" fmla="*/ 57 h 323"/>
                <a:gd name="T78" fmla="*/ 52 w 767"/>
                <a:gd name="T79" fmla="*/ 121 h 323"/>
                <a:gd name="T80" fmla="*/ 76 w 767"/>
                <a:gd name="T81" fmla="*/ 170 h 323"/>
                <a:gd name="T82" fmla="*/ 104 w 767"/>
                <a:gd name="T83" fmla="*/ 206 h 323"/>
                <a:gd name="T84" fmla="*/ 177 w 767"/>
                <a:gd name="T85" fmla="*/ 226 h 323"/>
                <a:gd name="T86" fmla="*/ 278 w 767"/>
                <a:gd name="T87" fmla="*/ 234 h 323"/>
                <a:gd name="T88" fmla="*/ 351 w 767"/>
                <a:gd name="T89" fmla="*/ 238 h 323"/>
                <a:gd name="T90" fmla="*/ 383 w 767"/>
                <a:gd name="T91" fmla="*/ 242 h 323"/>
                <a:gd name="T92" fmla="*/ 391 w 767"/>
                <a:gd name="T93" fmla="*/ 262 h 323"/>
                <a:gd name="T94" fmla="*/ 367 w 767"/>
                <a:gd name="T95" fmla="*/ 270 h 32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67" h="323">
                  <a:moveTo>
                    <a:pt x="480" y="323"/>
                  </a:moveTo>
                  <a:lnTo>
                    <a:pt x="492" y="323"/>
                  </a:lnTo>
                  <a:lnTo>
                    <a:pt x="504" y="323"/>
                  </a:lnTo>
                  <a:lnTo>
                    <a:pt x="516" y="323"/>
                  </a:lnTo>
                  <a:lnTo>
                    <a:pt x="528" y="319"/>
                  </a:lnTo>
                  <a:lnTo>
                    <a:pt x="541" y="319"/>
                  </a:lnTo>
                  <a:lnTo>
                    <a:pt x="553" y="319"/>
                  </a:lnTo>
                  <a:lnTo>
                    <a:pt x="565" y="315"/>
                  </a:lnTo>
                  <a:lnTo>
                    <a:pt x="577" y="311"/>
                  </a:lnTo>
                  <a:lnTo>
                    <a:pt x="601" y="299"/>
                  </a:lnTo>
                  <a:lnTo>
                    <a:pt x="621" y="287"/>
                  </a:lnTo>
                  <a:lnTo>
                    <a:pt x="637" y="274"/>
                  </a:lnTo>
                  <a:lnTo>
                    <a:pt x="654" y="258"/>
                  </a:lnTo>
                  <a:lnTo>
                    <a:pt x="670" y="238"/>
                  </a:lnTo>
                  <a:lnTo>
                    <a:pt x="682" y="222"/>
                  </a:lnTo>
                  <a:lnTo>
                    <a:pt x="694" y="206"/>
                  </a:lnTo>
                  <a:lnTo>
                    <a:pt x="706" y="190"/>
                  </a:lnTo>
                  <a:lnTo>
                    <a:pt x="710" y="186"/>
                  </a:lnTo>
                  <a:lnTo>
                    <a:pt x="714" y="186"/>
                  </a:lnTo>
                  <a:lnTo>
                    <a:pt x="718" y="186"/>
                  </a:lnTo>
                  <a:lnTo>
                    <a:pt x="722" y="186"/>
                  </a:lnTo>
                  <a:lnTo>
                    <a:pt x="726" y="186"/>
                  </a:lnTo>
                  <a:lnTo>
                    <a:pt x="730" y="186"/>
                  </a:lnTo>
                  <a:lnTo>
                    <a:pt x="734" y="186"/>
                  </a:lnTo>
                  <a:lnTo>
                    <a:pt x="734" y="190"/>
                  </a:lnTo>
                  <a:lnTo>
                    <a:pt x="734" y="198"/>
                  </a:lnTo>
                  <a:lnTo>
                    <a:pt x="734" y="202"/>
                  </a:lnTo>
                  <a:lnTo>
                    <a:pt x="730" y="210"/>
                  </a:lnTo>
                  <a:lnTo>
                    <a:pt x="726" y="214"/>
                  </a:lnTo>
                  <a:lnTo>
                    <a:pt x="722" y="222"/>
                  </a:lnTo>
                  <a:lnTo>
                    <a:pt x="714" y="226"/>
                  </a:lnTo>
                  <a:lnTo>
                    <a:pt x="710" y="234"/>
                  </a:lnTo>
                  <a:lnTo>
                    <a:pt x="718" y="238"/>
                  </a:lnTo>
                  <a:lnTo>
                    <a:pt x="722" y="242"/>
                  </a:lnTo>
                  <a:lnTo>
                    <a:pt x="726" y="250"/>
                  </a:lnTo>
                  <a:lnTo>
                    <a:pt x="726" y="258"/>
                  </a:lnTo>
                  <a:lnTo>
                    <a:pt x="726" y="266"/>
                  </a:lnTo>
                  <a:lnTo>
                    <a:pt x="726" y="274"/>
                  </a:lnTo>
                  <a:lnTo>
                    <a:pt x="726" y="287"/>
                  </a:lnTo>
                  <a:lnTo>
                    <a:pt x="726" y="295"/>
                  </a:lnTo>
                  <a:lnTo>
                    <a:pt x="722" y="299"/>
                  </a:lnTo>
                  <a:lnTo>
                    <a:pt x="722" y="303"/>
                  </a:lnTo>
                  <a:lnTo>
                    <a:pt x="722" y="307"/>
                  </a:lnTo>
                  <a:lnTo>
                    <a:pt x="722" y="311"/>
                  </a:lnTo>
                  <a:lnTo>
                    <a:pt x="722" y="315"/>
                  </a:lnTo>
                  <a:lnTo>
                    <a:pt x="722" y="319"/>
                  </a:lnTo>
                  <a:lnTo>
                    <a:pt x="722" y="323"/>
                  </a:lnTo>
                  <a:lnTo>
                    <a:pt x="734" y="319"/>
                  </a:lnTo>
                  <a:lnTo>
                    <a:pt x="746" y="311"/>
                  </a:lnTo>
                  <a:lnTo>
                    <a:pt x="755" y="303"/>
                  </a:lnTo>
                  <a:lnTo>
                    <a:pt x="759" y="291"/>
                  </a:lnTo>
                  <a:lnTo>
                    <a:pt x="763" y="274"/>
                  </a:lnTo>
                  <a:lnTo>
                    <a:pt x="767" y="262"/>
                  </a:lnTo>
                  <a:lnTo>
                    <a:pt x="767" y="246"/>
                  </a:lnTo>
                  <a:lnTo>
                    <a:pt x="767" y="234"/>
                  </a:lnTo>
                  <a:lnTo>
                    <a:pt x="763" y="214"/>
                  </a:lnTo>
                  <a:lnTo>
                    <a:pt x="755" y="194"/>
                  </a:lnTo>
                  <a:lnTo>
                    <a:pt x="750" y="174"/>
                  </a:lnTo>
                  <a:lnTo>
                    <a:pt x="746" y="153"/>
                  </a:lnTo>
                  <a:lnTo>
                    <a:pt x="738" y="137"/>
                  </a:lnTo>
                  <a:lnTo>
                    <a:pt x="726" y="121"/>
                  </a:lnTo>
                  <a:lnTo>
                    <a:pt x="714" y="109"/>
                  </a:lnTo>
                  <a:lnTo>
                    <a:pt x="698" y="93"/>
                  </a:lnTo>
                  <a:lnTo>
                    <a:pt x="686" y="93"/>
                  </a:lnTo>
                  <a:lnTo>
                    <a:pt x="674" y="93"/>
                  </a:lnTo>
                  <a:lnTo>
                    <a:pt x="662" y="93"/>
                  </a:lnTo>
                  <a:lnTo>
                    <a:pt x="650" y="89"/>
                  </a:lnTo>
                  <a:lnTo>
                    <a:pt x="641" y="85"/>
                  </a:lnTo>
                  <a:lnTo>
                    <a:pt x="629" y="77"/>
                  </a:lnTo>
                  <a:lnTo>
                    <a:pt x="621" y="73"/>
                  </a:lnTo>
                  <a:lnTo>
                    <a:pt x="617" y="61"/>
                  </a:lnTo>
                  <a:lnTo>
                    <a:pt x="613" y="52"/>
                  </a:lnTo>
                  <a:lnTo>
                    <a:pt x="609" y="48"/>
                  </a:lnTo>
                  <a:lnTo>
                    <a:pt x="601" y="40"/>
                  </a:lnTo>
                  <a:lnTo>
                    <a:pt x="593" y="36"/>
                  </a:lnTo>
                  <a:lnTo>
                    <a:pt x="585" y="32"/>
                  </a:lnTo>
                  <a:lnTo>
                    <a:pt x="581" y="28"/>
                  </a:lnTo>
                  <a:lnTo>
                    <a:pt x="573" y="28"/>
                  </a:lnTo>
                  <a:lnTo>
                    <a:pt x="565" y="32"/>
                  </a:lnTo>
                  <a:lnTo>
                    <a:pt x="557" y="36"/>
                  </a:lnTo>
                  <a:lnTo>
                    <a:pt x="545" y="40"/>
                  </a:lnTo>
                  <a:lnTo>
                    <a:pt x="537" y="44"/>
                  </a:lnTo>
                  <a:lnTo>
                    <a:pt x="528" y="44"/>
                  </a:lnTo>
                  <a:lnTo>
                    <a:pt x="520" y="44"/>
                  </a:lnTo>
                  <a:lnTo>
                    <a:pt x="512" y="44"/>
                  </a:lnTo>
                  <a:lnTo>
                    <a:pt x="504" y="40"/>
                  </a:lnTo>
                  <a:lnTo>
                    <a:pt x="492" y="36"/>
                  </a:lnTo>
                  <a:lnTo>
                    <a:pt x="492" y="32"/>
                  </a:lnTo>
                  <a:lnTo>
                    <a:pt x="488" y="32"/>
                  </a:lnTo>
                  <a:lnTo>
                    <a:pt x="484" y="28"/>
                  </a:lnTo>
                  <a:lnTo>
                    <a:pt x="484" y="24"/>
                  </a:lnTo>
                  <a:lnTo>
                    <a:pt x="480" y="24"/>
                  </a:lnTo>
                  <a:lnTo>
                    <a:pt x="476" y="20"/>
                  </a:lnTo>
                  <a:lnTo>
                    <a:pt x="472" y="16"/>
                  </a:lnTo>
                  <a:lnTo>
                    <a:pt x="464" y="16"/>
                  </a:lnTo>
                  <a:lnTo>
                    <a:pt x="460" y="12"/>
                  </a:lnTo>
                  <a:lnTo>
                    <a:pt x="452" y="8"/>
                  </a:lnTo>
                  <a:lnTo>
                    <a:pt x="444" y="4"/>
                  </a:lnTo>
                  <a:lnTo>
                    <a:pt x="440" y="0"/>
                  </a:lnTo>
                  <a:lnTo>
                    <a:pt x="436" y="0"/>
                  </a:lnTo>
                  <a:lnTo>
                    <a:pt x="427" y="0"/>
                  </a:lnTo>
                  <a:lnTo>
                    <a:pt x="419" y="16"/>
                  </a:lnTo>
                  <a:lnTo>
                    <a:pt x="411" y="28"/>
                  </a:lnTo>
                  <a:lnTo>
                    <a:pt x="399" y="36"/>
                  </a:lnTo>
                  <a:lnTo>
                    <a:pt x="391" y="48"/>
                  </a:lnTo>
                  <a:lnTo>
                    <a:pt x="379" y="57"/>
                  </a:lnTo>
                  <a:lnTo>
                    <a:pt x="367" y="65"/>
                  </a:lnTo>
                  <a:lnTo>
                    <a:pt x="355" y="77"/>
                  </a:lnTo>
                  <a:lnTo>
                    <a:pt x="343" y="85"/>
                  </a:lnTo>
                  <a:lnTo>
                    <a:pt x="339" y="93"/>
                  </a:lnTo>
                  <a:lnTo>
                    <a:pt x="331" y="97"/>
                  </a:lnTo>
                  <a:lnTo>
                    <a:pt x="323" y="105"/>
                  </a:lnTo>
                  <a:lnTo>
                    <a:pt x="318" y="109"/>
                  </a:lnTo>
                  <a:lnTo>
                    <a:pt x="310" y="117"/>
                  </a:lnTo>
                  <a:lnTo>
                    <a:pt x="306" y="121"/>
                  </a:lnTo>
                  <a:lnTo>
                    <a:pt x="306" y="129"/>
                  </a:lnTo>
                  <a:lnTo>
                    <a:pt x="306" y="137"/>
                  </a:lnTo>
                  <a:lnTo>
                    <a:pt x="314" y="141"/>
                  </a:lnTo>
                  <a:lnTo>
                    <a:pt x="323" y="141"/>
                  </a:lnTo>
                  <a:lnTo>
                    <a:pt x="335" y="141"/>
                  </a:lnTo>
                  <a:lnTo>
                    <a:pt x="347" y="141"/>
                  </a:lnTo>
                  <a:lnTo>
                    <a:pt x="355" y="145"/>
                  </a:lnTo>
                  <a:lnTo>
                    <a:pt x="363" y="145"/>
                  </a:lnTo>
                  <a:lnTo>
                    <a:pt x="371" y="153"/>
                  </a:lnTo>
                  <a:lnTo>
                    <a:pt x="375" y="161"/>
                  </a:lnTo>
                  <a:lnTo>
                    <a:pt x="363" y="170"/>
                  </a:lnTo>
                  <a:lnTo>
                    <a:pt x="347" y="174"/>
                  </a:lnTo>
                  <a:lnTo>
                    <a:pt x="331" y="178"/>
                  </a:lnTo>
                  <a:lnTo>
                    <a:pt x="314" y="178"/>
                  </a:lnTo>
                  <a:lnTo>
                    <a:pt x="298" y="178"/>
                  </a:lnTo>
                  <a:lnTo>
                    <a:pt x="278" y="178"/>
                  </a:lnTo>
                  <a:lnTo>
                    <a:pt x="262" y="178"/>
                  </a:lnTo>
                  <a:lnTo>
                    <a:pt x="246" y="178"/>
                  </a:lnTo>
                  <a:lnTo>
                    <a:pt x="238" y="170"/>
                  </a:lnTo>
                  <a:lnTo>
                    <a:pt x="226" y="170"/>
                  </a:lnTo>
                  <a:lnTo>
                    <a:pt x="218" y="166"/>
                  </a:lnTo>
                  <a:lnTo>
                    <a:pt x="209" y="170"/>
                  </a:lnTo>
                  <a:lnTo>
                    <a:pt x="197" y="170"/>
                  </a:lnTo>
                  <a:lnTo>
                    <a:pt x="189" y="170"/>
                  </a:lnTo>
                  <a:lnTo>
                    <a:pt x="181" y="166"/>
                  </a:lnTo>
                  <a:lnTo>
                    <a:pt x="169" y="161"/>
                  </a:lnTo>
                  <a:lnTo>
                    <a:pt x="161" y="141"/>
                  </a:lnTo>
                  <a:lnTo>
                    <a:pt x="153" y="121"/>
                  </a:lnTo>
                  <a:lnTo>
                    <a:pt x="141" y="105"/>
                  </a:lnTo>
                  <a:lnTo>
                    <a:pt x="133" y="89"/>
                  </a:lnTo>
                  <a:lnTo>
                    <a:pt x="125" y="69"/>
                  </a:lnTo>
                  <a:lnTo>
                    <a:pt x="117" y="52"/>
                  </a:lnTo>
                  <a:lnTo>
                    <a:pt x="113" y="32"/>
                  </a:lnTo>
                  <a:lnTo>
                    <a:pt x="104" y="12"/>
                  </a:lnTo>
                  <a:lnTo>
                    <a:pt x="0" y="36"/>
                  </a:lnTo>
                  <a:lnTo>
                    <a:pt x="12" y="44"/>
                  </a:lnTo>
                  <a:lnTo>
                    <a:pt x="24" y="57"/>
                  </a:lnTo>
                  <a:lnTo>
                    <a:pt x="32" y="69"/>
                  </a:lnTo>
                  <a:lnTo>
                    <a:pt x="36" y="85"/>
                  </a:lnTo>
                  <a:lnTo>
                    <a:pt x="44" y="101"/>
                  </a:lnTo>
                  <a:lnTo>
                    <a:pt x="52" y="121"/>
                  </a:lnTo>
                  <a:lnTo>
                    <a:pt x="60" y="137"/>
                  </a:lnTo>
                  <a:lnTo>
                    <a:pt x="68" y="149"/>
                  </a:lnTo>
                  <a:lnTo>
                    <a:pt x="72" y="161"/>
                  </a:lnTo>
                  <a:lnTo>
                    <a:pt x="76" y="170"/>
                  </a:lnTo>
                  <a:lnTo>
                    <a:pt x="84" y="182"/>
                  </a:lnTo>
                  <a:lnTo>
                    <a:pt x="88" y="190"/>
                  </a:lnTo>
                  <a:lnTo>
                    <a:pt x="96" y="198"/>
                  </a:lnTo>
                  <a:lnTo>
                    <a:pt x="104" y="206"/>
                  </a:lnTo>
                  <a:lnTo>
                    <a:pt x="113" y="210"/>
                  </a:lnTo>
                  <a:lnTo>
                    <a:pt x="125" y="218"/>
                  </a:lnTo>
                  <a:lnTo>
                    <a:pt x="153" y="222"/>
                  </a:lnTo>
                  <a:lnTo>
                    <a:pt x="177" y="226"/>
                  </a:lnTo>
                  <a:lnTo>
                    <a:pt x="201" y="230"/>
                  </a:lnTo>
                  <a:lnTo>
                    <a:pt x="230" y="230"/>
                  </a:lnTo>
                  <a:lnTo>
                    <a:pt x="254" y="234"/>
                  </a:lnTo>
                  <a:lnTo>
                    <a:pt x="278" y="234"/>
                  </a:lnTo>
                  <a:lnTo>
                    <a:pt x="306" y="238"/>
                  </a:lnTo>
                  <a:lnTo>
                    <a:pt x="335" y="238"/>
                  </a:lnTo>
                  <a:lnTo>
                    <a:pt x="343" y="238"/>
                  </a:lnTo>
                  <a:lnTo>
                    <a:pt x="351" y="238"/>
                  </a:lnTo>
                  <a:lnTo>
                    <a:pt x="359" y="238"/>
                  </a:lnTo>
                  <a:lnTo>
                    <a:pt x="367" y="238"/>
                  </a:lnTo>
                  <a:lnTo>
                    <a:pt x="375" y="238"/>
                  </a:lnTo>
                  <a:lnTo>
                    <a:pt x="383" y="242"/>
                  </a:lnTo>
                  <a:lnTo>
                    <a:pt x="391" y="246"/>
                  </a:lnTo>
                  <a:lnTo>
                    <a:pt x="395" y="250"/>
                  </a:lnTo>
                  <a:lnTo>
                    <a:pt x="391" y="254"/>
                  </a:lnTo>
                  <a:lnTo>
                    <a:pt x="391" y="262"/>
                  </a:lnTo>
                  <a:lnTo>
                    <a:pt x="383" y="262"/>
                  </a:lnTo>
                  <a:lnTo>
                    <a:pt x="379" y="266"/>
                  </a:lnTo>
                  <a:lnTo>
                    <a:pt x="371" y="266"/>
                  </a:lnTo>
                  <a:lnTo>
                    <a:pt x="367" y="270"/>
                  </a:lnTo>
                  <a:lnTo>
                    <a:pt x="359" y="270"/>
                  </a:lnTo>
                  <a:lnTo>
                    <a:pt x="351" y="270"/>
                  </a:lnTo>
                  <a:lnTo>
                    <a:pt x="480" y="323"/>
                  </a:lnTo>
                  <a:close/>
                </a:path>
              </a:pathLst>
            </a:custGeom>
            <a:solidFill>
              <a:srgbClr val="FFC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6" name="Freeform 20"/>
            <p:cNvSpPr>
              <a:spLocks/>
            </p:cNvSpPr>
            <p:nvPr/>
          </p:nvSpPr>
          <p:spPr bwMode="auto">
            <a:xfrm>
              <a:off x="2420" y="2848"/>
              <a:ext cx="12" cy="24"/>
            </a:xfrm>
            <a:custGeom>
              <a:avLst/>
              <a:gdLst>
                <a:gd name="T0" fmla="*/ 12 w 12"/>
                <a:gd name="T1" fmla="*/ 24 h 24"/>
                <a:gd name="T2" fmla="*/ 0 w 12"/>
                <a:gd name="T3" fmla="*/ 0 h 24"/>
                <a:gd name="T4" fmla="*/ 12 w 12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2" y="24"/>
                  </a:moveTo>
                  <a:lnTo>
                    <a:pt x="0" y="0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7" name="Freeform 21"/>
            <p:cNvSpPr>
              <a:spLocks/>
            </p:cNvSpPr>
            <p:nvPr/>
          </p:nvSpPr>
          <p:spPr bwMode="auto">
            <a:xfrm>
              <a:off x="2150" y="2379"/>
              <a:ext cx="347" cy="105"/>
            </a:xfrm>
            <a:custGeom>
              <a:avLst/>
              <a:gdLst>
                <a:gd name="T0" fmla="*/ 0 w 347"/>
                <a:gd name="T1" fmla="*/ 105 h 105"/>
                <a:gd name="T2" fmla="*/ 64 w 347"/>
                <a:gd name="T3" fmla="*/ 93 h 105"/>
                <a:gd name="T4" fmla="*/ 76 w 347"/>
                <a:gd name="T5" fmla="*/ 81 h 105"/>
                <a:gd name="T6" fmla="*/ 84 w 347"/>
                <a:gd name="T7" fmla="*/ 73 h 105"/>
                <a:gd name="T8" fmla="*/ 101 w 347"/>
                <a:gd name="T9" fmla="*/ 69 h 105"/>
                <a:gd name="T10" fmla="*/ 113 w 347"/>
                <a:gd name="T11" fmla="*/ 65 h 105"/>
                <a:gd name="T12" fmla="*/ 129 w 347"/>
                <a:gd name="T13" fmla="*/ 65 h 105"/>
                <a:gd name="T14" fmla="*/ 145 w 347"/>
                <a:gd name="T15" fmla="*/ 61 h 105"/>
                <a:gd name="T16" fmla="*/ 157 w 347"/>
                <a:gd name="T17" fmla="*/ 53 h 105"/>
                <a:gd name="T18" fmla="*/ 169 w 347"/>
                <a:gd name="T19" fmla="*/ 49 h 105"/>
                <a:gd name="T20" fmla="*/ 185 w 347"/>
                <a:gd name="T21" fmla="*/ 45 h 105"/>
                <a:gd name="T22" fmla="*/ 206 w 347"/>
                <a:gd name="T23" fmla="*/ 45 h 105"/>
                <a:gd name="T24" fmla="*/ 222 w 347"/>
                <a:gd name="T25" fmla="*/ 45 h 105"/>
                <a:gd name="T26" fmla="*/ 238 w 347"/>
                <a:gd name="T27" fmla="*/ 49 h 105"/>
                <a:gd name="T28" fmla="*/ 254 w 347"/>
                <a:gd name="T29" fmla="*/ 53 h 105"/>
                <a:gd name="T30" fmla="*/ 270 w 347"/>
                <a:gd name="T31" fmla="*/ 53 h 105"/>
                <a:gd name="T32" fmla="*/ 286 w 347"/>
                <a:gd name="T33" fmla="*/ 57 h 105"/>
                <a:gd name="T34" fmla="*/ 302 w 347"/>
                <a:gd name="T35" fmla="*/ 57 h 105"/>
                <a:gd name="T36" fmla="*/ 306 w 347"/>
                <a:gd name="T37" fmla="*/ 61 h 105"/>
                <a:gd name="T38" fmla="*/ 315 w 347"/>
                <a:gd name="T39" fmla="*/ 61 h 105"/>
                <a:gd name="T40" fmla="*/ 319 w 347"/>
                <a:gd name="T41" fmla="*/ 65 h 105"/>
                <a:gd name="T42" fmla="*/ 323 w 347"/>
                <a:gd name="T43" fmla="*/ 69 h 105"/>
                <a:gd name="T44" fmla="*/ 331 w 347"/>
                <a:gd name="T45" fmla="*/ 69 h 105"/>
                <a:gd name="T46" fmla="*/ 335 w 347"/>
                <a:gd name="T47" fmla="*/ 73 h 105"/>
                <a:gd name="T48" fmla="*/ 343 w 347"/>
                <a:gd name="T49" fmla="*/ 73 h 105"/>
                <a:gd name="T50" fmla="*/ 347 w 347"/>
                <a:gd name="T51" fmla="*/ 77 h 105"/>
                <a:gd name="T52" fmla="*/ 339 w 347"/>
                <a:gd name="T53" fmla="*/ 61 h 105"/>
                <a:gd name="T54" fmla="*/ 323 w 347"/>
                <a:gd name="T55" fmla="*/ 49 h 105"/>
                <a:gd name="T56" fmla="*/ 310 w 347"/>
                <a:gd name="T57" fmla="*/ 41 h 105"/>
                <a:gd name="T58" fmla="*/ 294 w 347"/>
                <a:gd name="T59" fmla="*/ 29 h 105"/>
                <a:gd name="T60" fmla="*/ 278 w 347"/>
                <a:gd name="T61" fmla="*/ 21 h 105"/>
                <a:gd name="T62" fmla="*/ 262 w 347"/>
                <a:gd name="T63" fmla="*/ 17 h 105"/>
                <a:gd name="T64" fmla="*/ 242 w 347"/>
                <a:gd name="T65" fmla="*/ 8 h 105"/>
                <a:gd name="T66" fmla="*/ 226 w 347"/>
                <a:gd name="T67" fmla="*/ 4 h 105"/>
                <a:gd name="T68" fmla="*/ 214 w 347"/>
                <a:gd name="T69" fmla="*/ 0 h 105"/>
                <a:gd name="T70" fmla="*/ 201 w 347"/>
                <a:gd name="T71" fmla="*/ 0 h 105"/>
                <a:gd name="T72" fmla="*/ 189 w 347"/>
                <a:gd name="T73" fmla="*/ 0 h 105"/>
                <a:gd name="T74" fmla="*/ 181 w 347"/>
                <a:gd name="T75" fmla="*/ 4 h 105"/>
                <a:gd name="T76" fmla="*/ 169 w 347"/>
                <a:gd name="T77" fmla="*/ 4 h 105"/>
                <a:gd name="T78" fmla="*/ 161 w 347"/>
                <a:gd name="T79" fmla="*/ 8 h 105"/>
                <a:gd name="T80" fmla="*/ 149 w 347"/>
                <a:gd name="T81" fmla="*/ 8 h 105"/>
                <a:gd name="T82" fmla="*/ 137 w 347"/>
                <a:gd name="T83" fmla="*/ 8 h 105"/>
                <a:gd name="T84" fmla="*/ 125 w 347"/>
                <a:gd name="T85" fmla="*/ 13 h 105"/>
                <a:gd name="T86" fmla="*/ 109 w 347"/>
                <a:gd name="T87" fmla="*/ 13 h 105"/>
                <a:gd name="T88" fmla="*/ 97 w 347"/>
                <a:gd name="T89" fmla="*/ 13 h 105"/>
                <a:gd name="T90" fmla="*/ 84 w 347"/>
                <a:gd name="T91" fmla="*/ 17 h 105"/>
                <a:gd name="T92" fmla="*/ 68 w 347"/>
                <a:gd name="T93" fmla="*/ 17 h 105"/>
                <a:gd name="T94" fmla="*/ 56 w 347"/>
                <a:gd name="T95" fmla="*/ 21 h 105"/>
                <a:gd name="T96" fmla="*/ 44 w 347"/>
                <a:gd name="T97" fmla="*/ 21 h 105"/>
                <a:gd name="T98" fmla="*/ 28 w 347"/>
                <a:gd name="T99" fmla="*/ 25 h 105"/>
                <a:gd name="T100" fmla="*/ 24 w 347"/>
                <a:gd name="T101" fmla="*/ 33 h 105"/>
                <a:gd name="T102" fmla="*/ 20 w 347"/>
                <a:gd name="T103" fmla="*/ 45 h 105"/>
                <a:gd name="T104" fmla="*/ 16 w 347"/>
                <a:gd name="T105" fmla="*/ 53 h 105"/>
                <a:gd name="T106" fmla="*/ 8 w 347"/>
                <a:gd name="T107" fmla="*/ 65 h 105"/>
                <a:gd name="T108" fmla="*/ 4 w 347"/>
                <a:gd name="T109" fmla="*/ 73 h 105"/>
                <a:gd name="T110" fmla="*/ 4 w 347"/>
                <a:gd name="T111" fmla="*/ 85 h 105"/>
                <a:gd name="T112" fmla="*/ 0 w 347"/>
                <a:gd name="T113" fmla="*/ 97 h 105"/>
                <a:gd name="T114" fmla="*/ 0 w 347"/>
                <a:gd name="T115" fmla="*/ 105 h 1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47" h="105">
                  <a:moveTo>
                    <a:pt x="0" y="105"/>
                  </a:moveTo>
                  <a:lnTo>
                    <a:pt x="64" y="93"/>
                  </a:lnTo>
                  <a:lnTo>
                    <a:pt x="76" y="81"/>
                  </a:lnTo>
                  <a:lnTo>
                    <a:pt x="84" y="73"/>
                  </a:lnTo>
                  <a:lnTo>
                    <a:pt x="101" y="69"/>
                  </a:lnTo>
                  <a:lnTo>
                    <a:pt x="113" y="65"/>
                  </a:lnTo>
                  <a:lnTo>
                    <a:pt x="129" y="65"/>
                  </a:lnTo>
                  <a:lnTo>
                    <a:pt x="145" y="61"/>
                  </a:lnTo>
                  <a:lnTo>
                    <a:pt x="157" y="53"/>
                  </a:lnTo>
                  <a:lnTo>
                    <a:pt x="169" y="49"/>
                  </a:lnTo>
                  <a:lnTo>
                    <a:pt x="185" y="45"/>
                  </a:lnTo>
                  <a:lnTo>
                    <a:pt x="206" y="45"/>
                  </a:lnTo>
                  <a:lnTo>
                    <a:pt x="222" y="45"/>
                  </a:lnTo>
                  <a:lnTo>
                    <a:pt x="238" y="49"/>
                  </a:lnTo>
                  <a:lnTo>
                    <a:pt x="254" y="53"/>
                  </a:lnTo>
                  <a:lnTo>
                    <a:pt x="270" y="53"/>
                  </a:lnTo>
                  <a:lnTo>
                    <a:pt x="286" y="57"/>
                  </a:lnTo>
                  <a:lnTo>
                    <a:pt x="302" y="57"/>
                  </a:lnTo>
                  <a:lnTo>
                    <a:pt x="306" y="61"/>
                  </a:lnTo>
                  <a:lnTo>
                    <a:pt x="315" y="61"/>
                  </a:lnTo>
                  <a:lnTo>
                    <a:pt x="319" y="65"/>
                  </a:lnTo>
                  <a:lnTo>
                    <a:pt x="323" y="69"/>
                  </a:lnTo>
                  <a:lnTo>
                    <a:pt x="331" y="69"/>
                  </a:lnTo>
                  <a:lnTo>
                    <a:pt x="335" y="73"/>
                  </a:lnTo>
                  <a:lnTo>
                    <a:pt x="343" y="73"/>
                  </a:lnTo>
                  <a:lnTo>
                    <a:pt x="347" y="77"/>
                  </a:lnTo>
                  <a:lnTo>
                    <a:pt x="339" y="61"/>
                  </a:lnTo>
                  <a:lnTo>
                    <a:pt x="323" y="49"/>
                  </a:lnTo>
                  <a:lnTo>
                    <a:pt x="310" y="41"/>
                  </a:lnTo>
                  <a:lnTo>
                    <a:pt x="294" y="29"/>
                  </a:lnTo>
                  <a:lnTo>
                    <a:pt x="278" y="21"/>
                  </a:lnTo>
                  <a:lnTo>
                    <a:pt x="262" y="17"/>
                  </a:lnTo>
                  <a:lnTo>
                    <a:pt x="242" y="8"/>
                  </a:lnTo>
                  <a:lnTo>
                    <a:pt x="226" y="4"/>
                  </a:lnTo>
                  <a:lnTo>
                    <a:pt x="214" y="0"/>
                  </a:lnTo>
                  <a:lnTo>
                    <a:pt x="201" y="0"/>
                  </a:lnTo>
                  <a:lnTo>
                    <a:pt x="189" y="0"/>
                  </a:lnTo>
                  <a:lnTo>
                    <a:pt x="181" y="4"/>
                  </a:lnTo>
                  <a:lnTo>
                    <a:pt x="169" y="4"/>
                  </a:lnTo>
                  <a:lnTo>
                    <a:pt x="161" y="8"/>
                  </a:lnTo>
                  <a:lnTo>
                    <a:pt x="149" y="8"/>
                  </a:lnTo>
                  <a:lnTo>
                    <a:pt x="137" y="8"/>
                  </a:lnTo>
                  <a:lnTo>
                    <a:pt x="125" y="13"/>
                  </a:lnTo>
                  <a:lnTo>
                    <a:pt x="109" y="13"/>
                  </a:lnTo>
                  <a:lnTo>
                    <a:pt x="97" y="13"/>
                  </a:lnTo>
                  <a:lnTo>
                    <a:pt x="84" y="17"/>
                  </a:lnTo>
                  <a:lnTo>
                    <a:pt x="68" y="17"/>
                  </a:lnTo>
                  <a:lnTo>
                    <a:pt x="56" y="21"/>
                  </a:lnTo>
                  <a:lnTo>
                    <a:pt x="44" y="21"/>
                  </a:lnTo>
                  <a:lnTo>
                    <a:pt x="28" y="25"/>
                  </a:lnTo>
                  <a:lnTo>
                    <a:pt x="24" y="33"/>
                  </a:lnTo>
                  <a:lnTo>
                    <a:pt x="20" y="45"/>
                  </a:lnTo>
                  <a:lnTo>
                    <a:pt x="16" y="53"/>
                  </a:lnTo>
                  <a:lnTo>
                    <a:pt x="8" y="65"/>
                  </a:lnTo>
                  <a:lnTo>
                    <a:pt x="4" y="73"/>
                  </a:lnTo>
                  <a:lnTo>
                    <a:pt x="4" y="85"/>
                  </a:lnTo>
                  <a:lnTo>
                    <a:pt x="0" y="97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D90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8" name="Freeform 22"/>
            <p:cNvSpPr>
              <a:spLocks/>
            </p:cNvSpPr>
            <p:nvPr/>
          </p:nvSpPr>
          <p:spPr bwMode="auto">
            <a:xfrm>
              <a:off x="2089" y="930"/>
              <a:ext cx="707" cy="1437"/>
            </a:xfrm>
            <a:custGeom>
              <a:avLst/>
              <a:gdLst>
                <a:gd name="T0" fmla="*/ 149 w 707"/>
                <a:gd name="T1" fmla="*/ 1429 h 1437"/>
                <a:gd name="T2" fmla="*/ 194 w 707"/>
                <a:gd name="T3" fmla="*/ 1417 h 1437"/>
                <a:gd name="T4" fmla="*/ 206 w 707"/>
                <a:gd name="T5" fmla="*/ 1357 h 1437"/>
                <a:gd name="T6" fmla="*/ 206 w 707"/>
                <a:gd name="T7" fmla="*/ 1284 h 1437"/>
                <a:gd name="T8" fmla="*/ 343 w 707"/>
                <a:gd name="T9" fmla="*/ 1332 h 1437"/>
                <a:gd name="T10" fmla="*/ 505 w 707"/>
                <a:gd name="T11" fmla="*/ 1389 h 1437"/>
                <a:gd name="T12" fmla="*/ 585 w 707"/>
                <a:gd name="T13" fmla="*/ 1385 h 1437"/>
                <a:gd name="T14" fmla="*/ 622 w 707"/>
                <a:gd name="T15" fmla="*/ 1369 h 1437"/>
                <a:gd name="T16" fmla="*/ 642 w 707"/>
                <a:gd name="T17" fmla="*/ 1328 h 1437"/>
                <a:gd name="T18" fmla="*/ 626 w 707"/>
                <a:gd name="T19" fmla="*/ 1276 h 1437"/>
                <a:gd name="T20" fmla="*/ 614 w 707"/>
                <a:gd name="T21" fmla="*/ 1231 h 1437"/>
                <a:gd name="T22" fmla="*/ 610 w 707"/>
                <a:gd name="T23" fmla="*/ 1223 h 1437"/>
                <a:gd name="T24" fmla="*/ 602 w 707"/>
                <a:gd name="T25" fmla="*/ 1219 h 1437"/>
                <a:gd name="T26" fmla="*/ 602 w 707"/>
                <a:gd name="T27" fmla="*/ 1203 h 1437"/>
                <a:gd name="T28" fmla="*/ 614 w 707"/>
                <a:gd name="T29" fmla="*/ 1187 h 1437"/>
                <a:gd name="T30" fmla="*/ 638 w 707"/>
                <a:gd name="T31" fmla="*/ 1171 h 1437"/>
                <a:gd name="T32" fmla="*/ 666 w 707"/>
                <a:gd name="T33" fmla="*/ 1135 h 1437"/>
                <a:gd name="T34" fmla="*/ 703 w 707"/>
                <a:gd name="T35" fmla="*/ 1062 h 1437"/>
                <a:gd name="T36" fmla="*/ 699 w 707"/>
                <a:gd name="T37" fmla="*/ 981 h 1437"/>
                <a:gd name="T38" fmla="*/ 646 w 707"/>
                <a:gd name="T39" fmla="*/ 909 h 1437"/>
                <a:gd name="T40" fmla="*/ 569 w 707"/>
                <a:gd name="T41" fmla="*/ 800 h 1437"/>
                <a:gd name="T42" fmla="*/ 452 w 707"/>
                <a:gd name="T43" fmla="*/ 553 h 1437"/>
                <a:gd name="T44" fmla="*/ 412 w 707"/>
                <a:gd name="T45" fmla="*/ 319 h 1437"/>
                <a:gd name="T46" fmla="*/ 424 w 707"/>
                <a:gd name="T47" fmla="*/ 178 h 1437"/>
                <a:gd name="T48" fmla="*/ 133 w 707"/>
                <a:gd name="T49" fmla="*/ 0 h 1437"/>
                <a:gd name="T50" fmla="*/ 246 w 707"/>
                <a:gd name="T51" fmla="*/ 69 h 1437"/>
                <a:gd name="T52" fmla="*/ 299 w 707"/>
                <a:gd name="T53" fmla="*/ 150 h 1437"/>
                <a:gd name="T54" fmla="*/ 291 w 707"/>
                <a:gd name="T55" fmla="*/ 231 h 1437"/>
                <a:gd name="T56" fmla="*/ 303 w 707"/>
                <a:gd name="T57" fmla="*/ 311 h 1437"/>
                <a:gd name="T58" fmla="*/ 299 w 707"/>
                <a:gd name="T59" fmla="*/ 404 h 1437"/>
                <a:gd name="T60" fmla="*/ 295 w 707"/>
                <a:gd name="T61" fmla="*/ 501 h 1437"/>
                <a:gd name="T62" fmla="*/ 283 w 707"/>
                <a:gd name="T63" fmla="*/ 566 h 1437"/>
                <a:gd name="T64" fmla="*/ 287 w 707"/>
                <a:gd name="T65" fmla="*/ 598 h 1437"/>
                <a:gd name="T66" fmla="*/ 319 w 707"/>
                <a:gd name="T67" fmla="*/ 630 h 1437"/>
                <a:gd name="T68" fmla="*/ 351 w 707"/>
                <a:gd name="T69" fmla="*/ 691 h 1437"/>
                <a:gd name="T70" fmla="*/ 331 w 707"/>
                <a:gd name="T71" fmla="*/ 691 h 1437"/>
                <a:gd name="T72" fmla="*/ 254 w 707"/>
                <a:gd name="T73" fmla="*/ 630 h 1437"/>
                <a:gd name="T74" fmla="*/ 202 w 707"/>
                <a:gd name="T75" fmla="*/ 630 h 1437"/>
                <a:gd name="T76" fmla="*/ 137 w 707"/>
                <a:gd name="T77" fmla="*/ 674 h 1437"/>
                <a:gd name="T78" fmla="*/ 109 w 707"/>
                <a:gd name="T79" fmla="*/ 739 h 1437"/>
                <a:gd name="T80" fmla="*/ 109 w 707"/>
                <a:gd name="T81" fmla="*/ 804 h 1437"/>
                <a:gd name="T82" fmla="*/ 137 w 707"/>
                <a:gd name="T83" fmla="*/ 860 h 1437"/>
                <a:gd name="T84" fmla="*/ 186 w 707"/>
                <a:gd name="T85" fmla="*/ 901 h 1437"/>
                <a:gd name="T86" fmla="*/ 246 w 707"/>
                <a:gd name="T87" fmla="*/ 921 h 1437"/>
                <a:gd name="T88" fmla="*/ 275 w 707"/>
                <a:gd name="T89" fmla="*/ 917 h 1437"/>
                <a:gd name="T90" fmla="*/ 291 w 707"/>
                <a:gd name="T91" fmla="*/ 909 h 1437"/>
                <a:gd name="T92" fmla="*/ 295 w 707"/>
                <a:gd name="T93" fmla="*/ 896 h 1437"/>
                <a:gd name="T94" fmla="*/ 295 w 707"/>
                <a:gd name="T95" fmla="*/ 888 h 1437"/>
                <a:gd name="T96" fmla="*/ 347 w 707"/>
                <a:gd name="T97" fmla="*/ 896 h 1437"/>
                <a:gd name="T98" fmla="*/ 343 w 707"/>
                <a:gd name="T99" fmla="*/ 917 h 1437"/>
                <a:gd name="T100" fmla="*/ 307 w 707"/>
                <a:gd name="T101" fmla="*/ 941 h 1437"/>
                <a:gd name="T102" fmla="*/ 283 w 707"/>
                <a:gd name="T103" fmla="*/ 985 h 1437"/>
                <a:gd name="T104" fmla="*/ 218 w 707"/>
                <a:gd name="T105" fmla="*/ 1114 h 1437"/>
                <a:gd name="T106" fmla="*/ 89 w 707"/>
                <a:gd name="T107" fmla="*/ 1227 h 1437"/>
                <a:gd name="T108" fmla="*/ 28 w 707"/>
                <a:gd name="T109" fmla="*/ 1244 h 1437"/>
                <a:gd name="T110" fmla="*/ 4 w 707"/>
                <a:gd name="T111" fmla="*/ 1248 h 14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7" h="1437">
                  <a:moveTo>
                    <a:pt x="121" y="1437"/>
                  </a:moveTo>
                  <a:lnTo>
                    <a:pt x="129" y="1433"/>
                  </a:lnTo>
                  <a:lnTo>
                    <a:pt x="137" y="1433"/>
                  </a:lnTo>
                  <a:lnTo>
                    <a:pt x="149" y="1429"/>
                  </a:lnTo>
                  <a:lnTo>
                    <a:pt x="162" y="1429"/>
                  </a:lnTo>
                  <a:lnTo>
                    <a:pt x="174" y="1425"/>
                  </a:lnTo>
                  <a:lnTo>
                    <a:pt x="182" y="1425"/>
                  </a:lnTo>
                  <a:lnTo>
                    <a:pt x="194" y="1417"/>
                  </a:lnTo>
                  <a:lnTo>
                    <a:pt x="202" y="1413"/>
                  </a:lnTo>
                  <a:lnTo>
                    <a:pt x="206" y="1393"/>
                  </a:lnTo>
                  <a:lnTo>
                    <a:pt x="206" y="1373"/>
                  </a:lnTo>
                  <a:lnTo>
                    <a:pt x="206" y="1357"/>
                  </a:lnTo>
                  <a:lnTo>
                    <a:pt x="202" y="1336"/>
                  </a:lnTo>
                  <a:lnTo>
                    <a:pt x="202" y="1316"/>
                  </a:lnTo>
                  <a:lnTo>
                    <a:pt x="202" y="1300"/>
                  </a:lnTo>
                  <a:lnTo>
                    <a:pt x="206" y="1284"/>
                  </a:lnTo>
                  <a:lnTo>
                    <a:pt x="214" y="1268"/>
                  </a:lnTo>
                  <a:lnTo>
                    <a:pt x="254" y="1288"/>
                  </a:lnTo>
                  <a:lnTo>
                    <a:pt x="299" y="1308"/>
                  </a:lnTo>
                  <a:lnTo>
                    <a:pt x="343" y="1332"/>
                  </a:lnTo>
                  <a:lnTo>
                    <a:pt x="388" y="1353"/>
                  </a:lnTo>
                  <a:lnTo>
                    <a:pt x="432" y="1369"/>
                  </a:lnTo>
                  <a:lnTo>
                    <a:pt x="481" y="1385"/>
                  </a:lnTo>
                  <a:lnTo>
                    <a:pt x="505" y="1389"/>
                  </a:lnTo>
                  <a:lnTo>
                    <a:pt x="529" y="1389"/>
                  </a:lnTo>
                  <a:lnTo>
                    <a:pt x="553" y="1389"/>
                  </a:lnTo>
                  <a:lnTo>
                    <a:pt x="577" y="1389"/>
                  </a:lnTo>
                  <a:lnTo>
                    <a:pt x="585" y="1385"/>
                  </a:lnTo>
                  <a:lnTo>
                    <a:pt x="598" y="1385"/>
                  </a:lnTo>
                  <a:lnTo>
                    <a:pt x="606" y="1381"/>
                  </a:lnTo>
                  <a:lnTo>
                    <a:pt x="614" y="1373"/>
                  </a:lnTo>
                  <a:lnTo>
                    <a:pt x="622" y="1369"/>
                  </a:lnTo>
                  <a:lnTo>
                    <a:pt x="626" y="1361"/>
                  </a:lnTo>
                  <a:lnTo>
                    <a:pt x="630" y="1353"/>
                  </a:lnTo>
                  <a:lnTo>
                    <a:pt x="634" y="1344"/>
                  </a:lnTo>
                  <a:lnTo>
                    <a:pt x="642" y="1328"/>
                  </a:lnTo>
                  <a:lnTo>
                    <a:pt x="642" y="1316"/>
                  </a:lnTo>
                  <a:lnTo>
                    <a:pt x="638" y="1300"/>
                  </a:lnTo>
                  <a:lnTo>
                    <a:pt x="634" y="1288"/>
                  </a:lnTo>
                  <a:lnTo>
                    <a:pt x="626" y="1276"/>
                  </a:lnTo>
                  <a:lnTo>
                    <a:pt x="622" y="1260"/>
                  </a:lnTo>
                  <a:lnTo>
                    <a:pt x="618" y="1248"/>
                  </a:lnTo>
                  <a:lnTo>
                    <a:pt x="618" y="1231"/>
                  </a:lnTo>
                  <a:lnTo>
                    <a:pt x="614" y="1231"/>
                  </a:lnTo>
                  <a:lnTo>
                    <a:pt x="610" y="1227"/>
                  </a:lnTo>
                  <a:lnTo>
                    <a:pt x="610" y="1223"/>
                  </a:lnTo>
                  <a:lnTo>
                    <a:pt x="606" y="1223"/>
                  </a:lnTo>
                  <a:lnTo>
                    <a:pt x="602" y="1219"/>
                  </a:lnTo>
                  <a:lnTo>
                    <a:pt x="598" y="1215"/>
                  </a:lnTo>
                  <a:lnTo>
                    <a:pt x="598" y="1211"/>
                  </a:lnTo>
                  <a:lnTo>
                    <a:pt x="598" y="1207"/>
                  </a:lnTo>
                  <a:lnTo>
                    <a:pt x="602" y="1203"/>
                  </a:lnTo>
                  <a:lnTo>
                    <a:pt x="602" y="1195"/>
                  </a:lnTo>
                  <a:lnTo>
                    <a:pt x="606" y="1191"/>
                  </a:lnTo>
                  <a:lnTo>
                    <a:pt x="606" y="1187"/>
                  </a:lnTo>
                  <a:lnTo>
                    <a:pt x="614" y="1187"/>
                  </a:lnTo>
                  <a:lnTo>
                    <a:pt x="622" y="1183"/>
                  </a:lnTo>
                  <a:lnTo>
                    <a:pt x="626" y="1179"/>
                  </a:lnTo>
                  <a:lnTo>
                    <a:pt x="634" y="1175"/>
                  </a:lnTo>
                  <a:lnTo>
                    <a:pt x="638" y="1171"/>
                  </a:lnTo>
                  <a:lnTo>
                    <a:pt x="646" y="1167"/>
                  </a:lnTo>
                  <a:lnTo>
                    <a:pt x="650" y="1159"/>
                  </a:lnTo>
                  <a:lnTo>
                    <a:pt x="654" y="1155"/>
                  </a:lnTo>
                  <a:lnTo>
                    <a:pt x="666" y="1135"/>
                  </a:lnTo>
                  <a:lnTo>
                    <a:pt x="678" y="1118"/>
                  </a:lnTo>
                  <a:lnTo>
                    <a:pt x="686" y="1098"/>
                  </a:lnTo>
                  <a:lnTo>
                    <a:pt x="694" y="1082"/>
                  </a:lnTo>
                  <a:lnTo>
                    <a:pt x="703" y="1062"/>
                  </a:lnTo>
                  <a:lnTo>
                    <a:pt x="707" y="1042"/>
                  </a:lnTo>
                  <a:lnTo>
                    <a:pt x="707" y="1022"/>
                  </a:lnTo>
                  <a:lnTo>
                    <a:pt x="707" y="1001"/>
                  </a:lnTo>
                  <a:lnTo>
                    <a:pt x="699" y="981"/>
                  </a:lnTo>
                  <a:lnTo>
                    <a:pt x="686" y="961"/>
                  </a:lnTo>
                  <a:lnTo>
                    <a:pt x="674" y="945"/>
                  </a:lnTo>
                  <a:lnTo>
                    <a:pt x="662" y="925"/>
                  </a:lnTo>
                  <a:lnTo>
                    <a:pt x="646" y="909"/>
                  </a:lnTo>
                  <a:lnTo>
                    <a:pt x="634" y="888"/>
                  </a:lnTo>
                  <a:lnTo>
                    <a:pt x="622" y="872"/>
                  </a:lnTo>
                  <a:lnTo>
                    <a:pt x="610" y="852"/>
                  </a:lnTo>
                  <a:lnTo>
                    <a:pt x="569" y="800"/>
                  </a:lnTo>
                  <a:lnTo>
                    <a:pt x="537" y="739"/>
                  </a:lnTo>
                  <a:lnTo>
                    <a:pt x="505" y="679"/>
                  </a:lnTo>
                  <a:lnTo>
                    <a:pt x="476" y="618"/>
                  </a:lnTo>
                  <a:lnTo>
                    <a:pt x="452" y="553"/>
                  </a:lnTo>
                  <a:lnTo>
                    <a:pt x="436" y="489"/>
                  </a:lnTo>
                  <a:lnTo>
                    <a:pt x="424" y="420"/>
                  </a:lnTo>
                  <a:lnTo>
                    <a:pt x="416" y="356"/>
                  </a:lnTo>
                  <a:lnTo>
                    <a:pt x="412" y="319"/>
                  </a:lnTo>
                  <a:lnTo>
                    <a:pt x="412" y="283"/>
                  </a:lnTo>
                  <a:lnTo>
                    <a:pt x="412" y="247"/>
                  </a:lnTo>
                  <a:lnTo>
                    <a:pt x="416" y="214"/>
                  </a:lnTo>
                  <a:lnTo>
                    <a:pt x="424" y="178"/>
                  </a:lnTo>
                  <a:lnTo>
                    <a:pt x="428" y="142"/>
                  </a:lnTo>
                  <a:lnTo>
                    <a:pt x="432" y="105"/>
                  </a:lnTo>
                  <a:lnTo>
                    <a:pt x="436" y="69"/>
                  </a:lnTo>
                  <a:lnTo>
                    <a:pt x="133" y="0"/>
                  </a:lnTo>
                  <a:lnTo>
                    <a:pt x="158" y="17"/>
                  </a:lnTo>
                  <a:lnTo>
                    <a:pt x="186" y="33"/>
                  </a:lnTo>
                  <a:lnTo>
                    <a:pt x="218" y="53"/>
                  </a:lnTo>
                  <a:lnTo>
                    <a:pt x="246" y="69"/>
                  </a:lnTo>
                  <a:lnTo>
                    <a:pt x="271" y="93"/>
                  </a:lnTo>
                  <a:lnTo>
                    <a:pt x="287" y="118"/>
                  </a:lnTo>
                  <a:lnTo>
                    <a:pt x="295" y="134"/>
                  </a:lnTo>
                  <a:lnTo>
                    <a:pt x="299" y="150"/>
                  </a:lnTo>
                  <a:lnTo>
                    <a:pt x="299" y="166"/>
                  </a:lnTo>
                  <a:lnTo>
                    <a:pt x="295" y="186"/>
                  </a:lnTo>
                  <a:lnTo>
                    <a:pt x="291" y="206"/>
                  </a:lnTo>
                  <a:lnTo>
                    <a:pt x="291" y="231"/>
                  </a:lnTo>
                  <a:lnTo>
                    <a:pt x="291" y="251"/>
                  </a:lnTo>
                  <a:lnTo>
                    <a:pt x="295" y="271"/>
                  </a:lnTo>
                  <a:lnTo>
                    <a:pt x="299" y="291"/>
                  </a:lnTo>
                  <a:lnTo>
                    <a:pt x="303" y="311"/>
                  </a:lnTo>
                  <a:lnTo>
                    <a:pt x="303" y="331"/>
                  </a:lnTo>
                  <a:lnTo>
                    <a:pt x="299" y="348"/>
                  </a:lnTo>
                  <a:lnTo>
                    <a:pt x="299" y="376"/>
                  </a:lnTo>
                  <a:lnTo>
                    <a:pt x="299" y="404"/>
                  </a:lnTo>
                  <a:lnTo>
                    <a:pt x="299" y="428"/>
                  </a:lnTo>
                  <a:lnTo>
                    <a:pt x="295" y="452"/>
                  </a:lnTo>
                  <a:lnTo>
                    <a:pt x="295" y="477"/>
                  </a:lnTo>
                  <a:lnTo>
                    <a:pt x="295" y="501"/>
                  </a:lnTo>
                  <a:lnTo>
                    <a:pt x="291" y="525"/>
                  </a:lnTo>
                  <a:lnTo>
                    <a:pt x="287" y="549"/>
                  </a:lnTo>
                  <a:lnTo>
                    <a:pt x="287" y="557"/>
                  </a:lnTo>
                  <a:lnTo>
                    <a:pt x="283" y="566"/>
                  </a:lnTo>
                  <a:lnTo>
                    <a:pt x="283" y="574"/>
                  </a:lnTo>
                  <a:lnTo>
                    <a:pt x="283" y="582"/>
                  </a:lnTo>
                  <a:lnTo>
                    <a:pt x="283" y="590"/>
                  </a:lnTo>
                  <a:lnTo>
                    <a:pt x="287" y="598"/>
                  </a:lnTo>
                  <a:lnTo>
                    <a:pt x="287" y="602"/>
                  </a:lnTo>
                  <a:lnTo>
                    <a:pt x="291" y="610"/>
                  </a:lnTo>
                  <a:lnTo>
                    <a:pt x="307" y="622"/>
                  </a:lnTo>
                  <a:lnTo>
                    <a:pt x="319" y="630"/>
                  </a:lnTo>
                  <a:lnTo>
                    <a:pt x="327" y="642"/>
                  </a:lnTo>
                  <a:lnTo>
                    <a:pt x="339" y="658"/>
                  </a:lnTo>
                  <a:lnTo>
                    <a:pt x="347" y="674"/>
                  </a:lnTo>
                  <a:lnTo>
                    <a:pt x="351" y="691"/>
                  </a:lnTo>
                  <a:lnTo>
                    <a:pt x="359" y="707"/>
                  </a:lnTo>
                  <a:lnTo>
                    <a:pt x="359" y="727"/>
                  </a:lnTo>
                  <a:lnTo>
                    <a:pt x="347" y="711"/>
                  </a:lnTo>
                  <a:lnTo>
                    <a:pt x="331" y="691"/>
                  </a:lnTo>
                  <a:lnTo>
                    <a:pt x="315" y="670"/>
                  </a:lnTo>
                  <a:lnTo>
                    <a:pt x="295" y="654"/>
                  </a:lnTo>
                  <a:lnTo>
                    <a:pt x="275" y="638"/>
                  </a:lnTo>
                  <a:lnTo>
                    <a:pt x="254" y="630"/>
                  </a:lnTo>
                  <a:lnTo>
                    <a:pt x="242" y="626"/>
                  </a:lnTo>
                  <a:lnTo>
                    <a:pt x="230" y="626"/>
                  </a:lnTo>
                  <a:lnTo>
                    <a:pt x="218" y="626"/>
                  </a:lnTo>
                  <a:lnTo>
                    <a:pt x="202" y="630"/>
                  </a:lnTo>
                  <a:lnTo>
                    <a:pt x="186" y="638"/>
                  </a:lnTo>
                  <a:lnTo>
                    <a:pt x="166" y="646"/>
                  </a:lnTo>
                  <a:lnTo>
                    <a:pt x="149" y="658"/>
                  </a:lnTo>
                  <a:lnTo>
                    <a:pt x="137" y="674"/>
                  </a:lnTo>
                  <a:lnTo>
                    <a:pt x="125" y="687"/>
                  </a:lnTo>
                  <a:lnTo>
                    <a:pt x="117" y="703"/>
                  </a:lnTo>
                  <a:lnTo>
                    <a:pt x="109" y="723"/>
                  </a:lnTo>
                  <a:lnTo>
                    <a:pt x="109" y="739"/>
                  </a:lnTo>
                  <a:lnTo>
                    <a:pt x="105" y="759"/>
                  </a:lnTo>
                  <a:lnTo>
                    <a:pt x="105" y="775"/>
                  </a:lnTo>
                  <a:lnTo>
                    <a:pt x="105" y="792"/>
                  </a:lnTo>
                  <a:lnTo>
                    <a:pt x="109" y="804"/>
                  </a:lnTo>
                  <a:lnTo>
                    <a:pt x="113" y="820"/>
                  </a:lnTo>
                  <a:lnTo>
                    <a:pt x="121" y="832"/>
                  </a:lnTo>
                  <a:lnTo>
                    <a:pt x="129" y="848"/>
                  </a:lnTo>
                  <a:lnTo>
                    <a:pt x="137" y="860"/>
                  </a:lnTo>
                  <a:lnTo>
                    <a:pt x="149" y="872"/>
                  </a:lnTo>
                  <a:lnTo>
                    <a:pt x="162" y="884"/>
                  </a:lnTo>
                  <a:lnTo>
                    <a:pt x="174" y="892"/>
                  </a:lnTo>
                  <a:lnTo>
                    <a:pt x="186" y="901"/>
                  </a:lnTo>
                  <a:lnTo>
                    <a:pt x="202" y="909"/>
                  </a:lnTo>
                  <a:lnTo>
                    <a:pt x="218" y="913"/>
                  </a:lnTo>
                  <a:lnTo>
                    <a:pt x="234" y="921"/>
                  </a:lnTo>
                  <a:lnTo>
                    <a:pt x="246" y="921"/>
                  </a:lnTo>
                  <a:lnTo>
                    <a:pt x="254" y="921"/>
                  </a:lnTo>
                  <a:lnTo>
                    <a:pt x="262" y="921"/>
                  </a:lnTo>
                  <a:lnTo>
                    <a:pt x="267" y="917"/>
                  </a:lnTo>
                  <a:lnTo>
                    <a:pt x="275" y="917"/>
                  </a:lnTo>
                  <a:lnTo>
                    <a:pt x="283" y="917"/>
                  </a:lnTo>
                  <a:lnTo>
                    <a:pt x="287" y="913"/>
                  </a:lnTo>
                  <a:lnTo>
                    <a:pt x="291" y="913"/>
                  </a:lnTo>
                  <a:lnTo>
                    <a:pt x="291" y="909"/>
                  </a:lnTo>
                  <a:lnTo>
                    <a:pt x="291" y="905"/>
                  </a:lnTo>
                  <a:lnTo>
                    <a:pt x="291" y="901"/>
                  </a:lnTo>
                  <a:lnTo>
                    <a:pt x="295" y="896"/>
                  </a:lnTo>
                  <a:lnTo>
                    <a:pt x="295" y="892"/>
                  </a:lnTo>
                  <a:lnTo>
                    <a:pt x="295" y="888"/>
                  </a:lnTo>
                  <a:lnTo>
                    <a:pt x="343" y="884"/>
                  </a:lnTo>
                  <a:lnTo>
                    <a:pt x="343" y="888"/>
                  </a:lnTo>
                  <a:lnTo>
                    <a:pt x="347" y="892"/>
                  </a:lnTo>
                  <a:lnTo>
                    <a:pt x="347" y="896"/>
                  </a:lnTo>
                  <a:lnTo>
                    <a:pt x="347" y="905"/>
                  </a:lnTo>
                  <a:lnTo>
                    <a:pt x="347" y="909"/>
                  </a:lnTo>
                  <a:lnTo>
                    <a:pt x="347" y="913"/>
                  </a:lnTo>
                  <a:lnTo>
                    <a:pt x="343" y="917"/>
                  </a:lnTo>
                  <a:lnTo>
                    <a:pt x="339" y="921"/>
                  </a:lnTo>
                  <a:lnTo>
                    <a:pt x="327" y="929"/>
                  </a:lnTo>
                  <a:lnTo>
                    <a:pt x="315" y="933"/>
                  </a:lnTo>
                  <a:lnTo>
                    <a:pt x="307" y="941"/>
                  </a:lnTo>
                  <a:lnTo>
                    <a:pt x="299" y="949"/>
                  </a:lnTo>
                  <a:lnTo>
                    <a:pt x="291" y="961"/>
                  </a:lnTo>
                  <a:lnTo>
                    <a:pt x="287" y="973"/>
                  </a:lnTo>
                  <a:lnTo>
                    <a:pt x="283" y="985"/>
                  </a:lnTo>
                  <a:lnTo>
                    <a:pt x="279" y="997"/>
                  </a:lnTo>
                  <a:lnTo>
                    <a:pt x="258" y="1042"/>
                  </a:lnTo>
                  <a:lnTo>
                    <a:pt x="238" y="1078"/>
                  </a:lnTo>
                  <a:lnTo>
                    <a:pt x="218" y="1114"/>
                  </a:lnTo>
                  <a:lnTo>
                    <a:pt x="190" y="1151"/>
                  </a:lnTo>
                  <a:lnTo>
                    <a:pt x="162" y="1179"/>
                  </a:lnTo>
                  <a:lnTo>
                    <a:pt x="129" y="1207"/>
                  </a:lnTo>
                  <a:lnTo>
                    <a:pt x="89" y="1227"/>
                  </a:lnTo>
                  <a:lnTo>
                    <a:pt x="44" y="1244"/>
                  </a:lnTo>
                  <a:lnTo>
                    <a:pt x="40" y="1244"/>
                  </a:lnTo>
                  <a:lnTo>
                    <a:pt x="32" y="1244"/>
                  </a:lnTo>
                  <a:lnTo>
                    <a:pt x="28" y="1244"/>
                  </a:lnTo>
                  <a:lnTo>
                    <a:pt x="20" y="1244"/>
                  </a:lnTo>
                  <a:lnTo>
                    <a:pt x="16" y="1248"/>
                  </a:lnTo>
                  <a:lnTo>
                    <a:pt x="12" y="1248"/>
                  </a:lnTo>
                  <a:lnTo>
                    <a:pt x="4" y="1248"/>
                  </a:lnTo>
                  <a:lnTo>
                    <a:pt x="0" y="1248"/>
                  </a:lnTo>
                  <a:lnTo>
                    <a:pt x="121" y="1437"/>
                  </a:lnTo>
                  <a:close/>
                </a:path>
              </a:pathLst>
            </a:custGeom>
            <a:solidFill>
              <a:srgbClr val="FFC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79" name="Freeform 23"/>
            <p:cNvSpPr>
              <a:spLocks/>
            </p:cNvSpPr>
            <p:nvPr/>
          </p:nvSpPr>
          <p:spPr bwMode="auto">
            <a:xfrm>
              <a:off x="2255" y="1592"/>
              <a:ext cx="129" cy="206"/>
            </a:xfrm>
            <a:custGeom>
              <a:avLst/>
              <a:gdLst>
                <a:gd name="T0" fmla="*/ 24 w 129"/>
                <a:gd name="T1" fmla="*/ 206 h 206"/>
                <a:gd name="T2" fmla="*/ 24 w 129"/>
                <a:gd name="T3" fmla="*/ 206 h 206"/>
                <a:gd name="T4" fmla="*/ 28 w 129"/>
                <a:gd name="T5" fmla="*/ 206 h 206"/>
                <a:gd name="T6" fmla="*/ 32 w 129"/>
                <a:gd name="T7" fmla="*/ 206 h 206"/>
                <a:gd name="T8" fmla="*/ 36 w 129"/>
                <a:gd name="T9" fmla="*/ 198 h 206"/>
                <a:gd name="T10" fmla="*/ 32 w 129"/>
                <a:gd name="T11" fmla="*/ 182 h 206"/>
                <a:gd name="T12" fmla="*/ 24 w 129"/>
                <a:gd name="T13" fmla="*/ 162 h 206"/>
                <a:gd name="T14" fmla="*/ 24 w 129"/>
                <a:gd name="T15" fmla="*/ 138 h 206"/>
                <a:gd name="T16" fmla="*/ 32 w 129"/>
                <a:gd name="T17" fmla="*/ 117 h 206"/>
                <a:gd name="T18" fmla="*/ 44 w 129"/>
                <a:gd name="T19" fmla="*/ 113 h 206"/>
                <a:gd name="T20" fmla="*/ 56 w 129"/>
                <a:gd name="T21" fmla="*/ 117 h 206"/>
                <a:gd name="T22" fmla="*/ 72 w 129"/>
                <a:gd name="T23" fmla="*/ 125 h 206"/>
                <a:gd name="T24" fmla="*/ 88 w 129"/>
                <a:gd name="T25" fmla="*/ 134 h 206"/>
                <a:gd name="T26" fmla="*/ 96 w 129"/>
                <a:gd name="T27" fmla="*/ 150 h 206"/>
                <a:gd name="T28" fmla="*/ 96 w 129"/>
                <a:gd name="T29" fmla="*/ 170 h 206"/>
                <a:gd name="T30" fmla="*/ 101 w 129"/>
                <a:gd name="T31" fmla="*/ 186 h 206"/>
                <a:gd name="T32" fmla="*/ 109 w 129"/>
                <a:gd name="T33" fmla="*/ 190 h 206"/>
                <a:gd name="T34" fmla="*/ 117 w 129"/>
                <a:gd name="T35" fmla="*/ 182 h 206"/>
                <a:gd name="T36" fmla="*/ 125 w 129"/>
                <a:gd name="T37" fmla="*/ 174 h 206"/>
                <a:gd name="T38" fmla="*/ 129 w 129"/>
                <a:gd name="T39" fmla="*/ 162 h 206"/>
                <a:gd name="T40" fmla="*/ 121 w 129"/>
                <a:gd name="T41" fmla="*/ 146 h 206"/>
                <a:gd name="T42" fmla="*/ 105 w 129"/>
                <a:gd name="T43" fmla="*/ 125 h 206"/>
                <a:gd name="T44" fmla="*/ 88 w 129"/>
                <a:gd name="T45" fmla="*/ 109 h 206"/>
                <a:gd name="T46" fmla="*/ 68 w 129"/>
                <a:gd name="T47" fmla="*/ 93 h 206"/>
                <a:gd name="T48" fmla="*/ 68 w 129"/>
                <a:gd name="T49" fmla="*/ 77 h 206"/>
                <a:gd name="T50" fmla="*/ 84 w 129"/>
                <a:gd name="T51" fmla="*/ 61 h 206"/>
                <a:gd name="T52" fmla="*/ 105 w 129"/>
                <a:gd name="T53" fmla="*/ 45 h 206"/>
                <a:gd name="T54" fmla="*/ 117 w 129"/>
                <a:gd name="T55" fmla="*/ 21 h 206"/>
                <a:gd name="T56" fmla="*/ 117 w 129"/>
                <a:gd name="T57" fmla="*/ 8 h 206"/>
                <a:gd name="T58" fmla="*/ 113 w 129"/>
                <a:gd name="T59" fmla="*/ 4 h 206"/>
                <a:gd name="T60" fmla="*/ 109 w 129"/>
                <a:gd name="T61" fmla="*/ 0 h 206"/>
                <a:gd name="T62" fmla="*/ 101 w 129"/>
                <a:gd name="T63" fmla="*/ 4 h 206"/>
                <a:gd name="T64" fmla="*/ 80 w 129"/>
                <a:gd name="T65" fmla="*/ 21 h 206"/>
                <a:gd name="T66" fmla="*/ 44 w 129"/>
                <a:gd name="T67" fmla="*/ 61 h 206"/>
                <a:gd name="T68" fmla="*/ 12 w 129"/>
                <a:gd name="T69" fmla="*/ 101 h 206"/>
                <a:gd name="T70" fmla="*/ 0 w 129"/>
                <a:gd name="T71" fmla="*/ 154 h 206"/>
                <a:gd name="T72" fmla="*/ 4 w 129"/>
                <a:gd name="T73" fmla="*/ 186 h 206"/>
                <a:gd name="T74" fmla="*/ 8 w 129"/>
                <a:gd name="T75" fmla="*/ 194 h 206"/>
                <a:gd name="T76" fmla="*/ 12 w 129"/>
                <a:gd name="T77" fmla="*/ 202 h 206"/>
                <a:gd name="T78" fmla="*/ 16 w 129"/>
                <a:gd name="T79" fmla="*/ 206 h 2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9" h="206">
                  <a:moveTo>
                    <a:pt x="20" y="206"/>
                  </a:moveTo>
                  <a:lnTo>
                    <a:pt x="24" y="206"/>
                  </a:lnTo>
                  <a:lnTo>
                    <a:pt x="28" y="206"/>
                  </a:lnTo>
                  <a:lnTo>
                    <a:pt x="32" y="206"/>
                  </a:lnTo>
                  <a:lnTo>
                    <a:pt x="36" y="206"/>
                  </a:lnTo>
                  <a:lnTo>
                    <a:pt x="36" y="198"/>
                  </a:lnTo>
                  <a:lnTo>
                    <a:pt x="36" y="190"/>
                  </a:lnTo>
                  <a:lnTo>
                    <a:pt x="32" y="182"/>
                  </a:lnTo>
                  <a:lnTo>
                    <a:pt x="28" y="170"/>
                  </a:lnTo>
                  <a:lnTo>
                    <a:pt x="24" y="162"/>
                  </a:lnTo>
                  <a:lnTo>
                    <a:pt x="24" y="150"/>
                  </a:lnTo>
                  <a:lnTo>
                    <a:pt x="24" y="138"/>
                  </a:lnTo>
                  <a:lnTo>
                    <a:pt x="28" y="125"/>
                  </a:lnTo>
                  <a:lnTo>
                    <a:pt x="32" y="117"/>
                  </a:lnTo>
                  <a:lnTo>
                    <a:pt x="40" y="113"/>
                  </a:lnTo>
                  <a:lnTo>
                    <a:pt x="44" y="113"/>
                  </a:lnTo>
                  <a:lnTo>
                    <a:pt x="52" y="113"/>
                  </a:lnTo>
                  <a:lnTo>
                    <a:pt x="56" y="117"/>
                  </a:lnTo>
                  <a:lnTo>
                    <a:pt x="64" y="121"/>
                  </a:lnTo>
                  <a:lnTo>
                    <a:pt x="72" y="125"/>
                  </a:lnTo>
                  <a:lnTo>
                    <a:pt x="76" y="125"/>
                  </a:lnTo>
                  <a:lnTo>
                    <a:pt x="88" y="134"/>
                  </a:lnTo>
                  <a:lnTo>
                    <a:pt x="92" y="142"/>
                  </a:lnTo>
                  <a:lnTo>
                    <a:pt x="96" y="150"/>
                  </a:lnTo>
                  <a:lnTo>
                    <a:pt x="96" y="158"/>
                  </a:lnTo>
                  <a:lnTo>
                    <a:pt x="96" y="170"/>
                  </a:lnTo>
                  <a:lnTo>
                    <a:pt x="96" y="178"/>
                  </a:lnTo>
                  <a:lnTo>
                    <a:pt x="101" y="186"/>
                  </a:lnTo>
                  <a:lnTo>
                    <a:pt x="105" y="190"/>
                  </a:lnTo>
                  <a:lnTo>
                    <a:pt x="109" y="190"/>
                  </a:lnTo>
                  <a:lnTo>
                    <a:pt x="113" y="186"/>
                  </a:lnTo>
                  <a:lnTo>
                    <a:pt x="117" y="182"/>
                  </a:lnTo>
                  <a:lnTo>
                    <a:pt x="121" y="178"/>
                  </a:lnTo>
                  <a:lnTo>
                    <a:pt x="125" y="174"/>
                  </a:lnTo>
                  <a:lnTo>
                    <a:pt x="125" y="170"/>
                  </a:lnTo>
                  <a:lnTo>
                    <a:pt x="129" y="162"/>
                  </a:lnTo>
                  <a:lnTo>
                    <a:pt x="129" y="158"/>
                  </a:lnTo>
                  <a:lnTo>
                    <a:pt x="121" y="146"/>
                  </a:lnTo>
                  <a:lnTo>
                    <a:pt x="113" y="134"/>
                  </a:lnTo>
                  <a:lnTo>
                    <a:pt x="105" y="125"/>
                  </a:lnTo>
                  <a:lnTo>
                    <a:pt x="96" y="117"/>
                  </a:lnTo>
                  <a:lnTo>
                    <a:pt x="88" y="109"/>
                  </a:lnTo>
                  <a:lnTo>
                    <a:pt x="76" y="97"/>
                  </a:lnTo>
                  <a:lnTo>
                    <a:pt x="68" y="93"/>
                  </a:lnTo>
                  <a:lnTo>
                    <a:pt x="56" y="85"/>
                  </a:lnTo>
                  <a:lnTo>
                    <a:pt x="68" y="77"/>
                  </a:lnTo>
                  <a:lnTo>
                    <a:pt x="76" y="69"/>
                  </a:lnTo>
                  <a:lnTo>
                    <a:pt x="84" y="61"/>
                  </a:lnTo>
                  <a:lnTo>
                    <a:pt x="96" y="53"/>
                  </a:lnTo>
                  <a:lnTo>
                    <a:pt x="105" y="45"/>
                  </a:lnTo>
                  <a:lnTo>
                    <a:pt x="113" y="33"/>
                  </a:lnTo>
                  <a:lnTo>
                    <a:pt x="117" y="21"/>
                  </a:lnTo>
                  <a:lnTo>
                    <a:pt x="121" y="8"/>
                  </a:lnTo>
                  <a:lnTo>
                    <a:pt x="117" y="8"/>
                  </a:lnTo>
                  <a:lnTo>
                    <a:pt x="117" y="4"/>
                  </a:lnTo>
                  <a:lnTo>
                    <a:pt x="113" y="4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101" y="4"/>
                  </a:lnTo>
                  <a:lnTo>
                    <a:pt x="80" y="21"/>
                  </a:lnTo>
                  <a:lnTo>
                    <a:pt x="60" y="41"/>
                  </a:lnTo>
                  <a:lnTo>
                    <a:pt x="44" y="61"/>
                  </a:lnTo>
                  <a:lnTo>
                    <a:pt x="28" y="81"/>
                  </a:lnTo>
                  <a:lnTo>
                    <a:pt x="12" y="101"/>
                  </a:lnTo>
                  <a:lnTo>
                    <a:pt x="4" y="125"/>
                  </a:lnTo>
                  <a:lnTo>
                    <a:pt x="0" y="154"/>
                  </a:lnTo>
                  <a:lnTo>
                    <a:pt x="4" y="178"/>
                  </a:lnTo>
                  <a:lnTo>
                    <a:pt x="4" y="186"/>
                  </a:lnTo>
                  <a:lnTo>
                    <a:pt x="8" y="190"/>
                  </a:lnTo>
                  <a:lnTo>
                    <a:pt x="8" y="194"/>
                  </a:lnTo>
                  <a:lnTo>
                    <a:pt x="12" y="198"/>
                  </a:lnTo>
                  <a:lnTo>
                    <a:pt x="12" y="202"/>
                  </a:lnTo>
                  <a:lnTo>
                    <a:pt x="16" y="206"/>
                  </a:lnTo>
                  <a:lnTo>
                    <a:pt x="2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80" name="Freeform 24"/>
            <p:cNvSpPr>
              <a:spLocks/>
            </p:cNvSpPr>
            <p:nvPr/>
          </p:nvSpPr>
          <p:spPr bwMode="auto">
            <a:xfrm>
              <a:off x="2614" y="1596"/>
              <a:ext cx="214" cy="146"/>
            </a:xfrm>
            <a:custGeom>
              <a:avLst/>
              <a:gdLst>
                <a:gd name="T0" fmla="*/ 101 w 214"/>
                <a:gd name="T1" fmla="*/ 146 h 146"/>
                <a:gd name="T2" fmla="*/ 109 w 214"/>
                <a:gd name="T3" fmla="*/ 142 h 146"/>
                <a:gd name="T4" fmla="*/ 113 w 214"/>
                <a:gd name="T5" fmla="*/ 142 h 146"/>
                <a:gd name="T6" fmla="*/ 121 w 214"/>
                <a:gd name="T7" fmla="*/ 138 h 146"/>
                <a:gd name="T8" fmla="*/ 133 w 214"/>
                <a:gd name="T9" fmla="*/ 138 h 146"/>
                <a:gd name="T10" fmla="*/ 141 w 214"/>
                <a:gd name="T11" fmla="*/ 134 h 146"/>
                <a:gd name="T12" fmla="*/ 149 w 214"/>
                <a:gd name="T13" fmla="*/ 134 h 146"/>
                <a:gd name="T14" fmla="*/ 153 w 214"/>
                <a:gd name="T15" fmla="*/ 130 h 146"/>
                <a:gd name="T16" fmla="*/ 161 w 214"/>
                <a:gd name="T17" fmla="*/ 130 h 146"/>
                <a:gd name="T18" fmla="*/ 169 w 214"/>
                <a:gd name="T19" fmla="*/ 126 h 146"/>
                <a:gd name="T20" fmla="*/ 178 w 214"/>
                <a:gd name="T21" fmla="*/ 121 h 146"/>
                <a:gd name="T22" fmla="*/ 190 w 214"/>
                <a:gd name="T23" fmla="*/ 117 h 146"/>
                <a:gd name="T24" fmla="*/ 194 w 214"/>
                <a:gd name="T25" fmla="*/ 109 h 146"/>
                <a:gd name="T26" fmla="*/ 202 w 214"/>
                <a:gd name="T27" fmla="*/ 105 h 146"/>
                <a:gd name="T28" fmla="*/ 206 w 214"/>
                <a:gd name="T29" fmla="*/ 97 h 146"/>
                <a:gd name="T30" fmla="*/ 210 w 214"/>
                <a:gd name="T31" fmla="*/ 89 h 146"/>
                <a:gd name="T32" fmla="*/ 214 w 214"/>
                <a:gd name="T33" fmla="*/ 77 h 146"/>
                <a:gd name="T34" fmla="*/ 194 w 214"/>
                <a:gd name="T35" fmla="*/ 57 h 146"/>
                <a:gd name="T36" fmla="*/ 174 w 214"/>
                <a:gd name="T37" fmla="*/ 41 h 146"/>
                <a:gd name="T38" fmla="*/ 149 w 214"/>
                <a:gd name="T39" fmla="*/ 29 h 146"/>
                <a:gd name="T40" fmla="*/ 125 w 214"/>
                <a:gd name="T41" fmla="*/ 21 h 146"/>
                <a:gd name="T42" fmla="*/ 101 w 214"/>
                <a:gd name="T43" fmla="*/ 17 h 146"/>
                <a:gd name="T44" fmla="*/ 73 w 214"/>
                <a:gd name="T45" fmla="*/ 13 h 146"/>
                <a:gd name="T46" fmla="*/ 44 w 214"/>
                <a:gd name="T47" fmla="*/ 8 h 146"/>
                <a:gd name="T48" fmla="*/ 20 w 214"/>
                <a:gd name="T49" fmla="*/ 4 h 146"/>
                <a:gd name="T50" fmla="*/ 20 w 214"/>
                <a:gd name="T51" fmla="*/ 8 h 146"/>
                <a:gd name="T52" fmla="*/ 16 w 214"/>
                <a:gd name="T53" fmla="*/ 13 h 146"/>
                <a:gd name="T54" fmla="*/ 16 w 214"/>
                <a:gd name="T55" fmla="*/ 13 h 146"/>
                <a:gd name="T56" fmla="*/ 16 w 214"/>
                <a:gd name="T57" fmla="*/ 8 h 146"/>
                <a:gd name="T58" fmla="*/ 12 w 214"/>
                <a:gd name="T59" fmla="*/ 4 h 146"/>
                <a:gd name="T60" fmla="*/ 8 w 214"/>
                <a:gd name="T61" fmla="*/ 4 h 146"/>
                <a:gd name="T62" fmla="*/ 4 w 214"/>
                <a:gd name="T63" fmla="*/ 0 h 146"/>
                <a:gd name="T64" fmla="*/ 0 w 214"/>
                <a:gd name="T65" fmla="*/ 4 h 146"/>
                <a:gd name="T66" fmla="*/ 101 w 214"/>
                <a:gd name="T67" fmla="*/ 146 h 1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4" h="146">
                  <a:moveTo>
                    <a:pt x="101" y="146"/>
                  </a:moveTo>
                  <a:lnTo>
                    <a:pt x="109" y="142"/>
                  </a:lnTo>
                  <a:lnTo>
                    <a:pt x="113" y="142"/>
                  </a:lnTo>
                  <a:lnTo>
                    <a:pt x="121" y="138"/>
                  </a:lnTo>
                  <a:lnTo>
                    <a:pt x="133" y="138"/>
                  </a:lnTo>
                  <a:lnTo>
                    <a:pt x="141" y="134"/>
                  </a:lnTo>
                  <a:lnTo>
                    <a:pt x="149" y="134"/>
                  </a:lnTo>
                  <a:lnTo>
                    <a:pt x="153" y="130"/>
                  </a:lnTo>
                  <a:lnTo>
                    <a:pt x="161" y="130"/>
                  </a:lnTo>
                  <a:lnTo>
                    <a:pt x="169" y="126"/>
                  </a:lnTo>
                  <a:lnTo>
                    <a:pt x="178" y="121"/>
                  </a:lnTo>
                  <a:lnTo>
                    <a:pt x="190" y="117"/>
                  </a:lnTo>
                  <a:lnTo>
                    <a:pt x="194" y="109"/>
                  </a:lnTo>
                  <a:lnTo>
                    <a:pt x="202" y="105"/>
                  </a:lnTo>
                  <a:lnTo>
                    <a:pt x="206" y="97"/>
                  </a:lnTo>
                  <a:lnTo>
                    <a:pt x="210" y="89"/>
                  </a:lnTo>
                  <a:lnTo>
                    <a:pt x="214" y="77"/>
                  </a:lnTo>
                  <a:lnTo>
                    <a:pt x="194" y="57"/>
                  </a:lnTo>
                  <a:lnTo>
                    <a:pt x="174" y="41"/>
                  </a:lnTo>
                  <a:lnTo>
                    <a:pt x="149" y="29"/>
                  </a:lnTo>
                  <a:lnTo>
                    <a:pt x="125" y="21"/>
                  </a:lnTo>
                  <a:lnTo>
                    <a:pt x="101" y="17"/>
                  </a:lnTo>
                  <a:lnTo>
                    <a:pt x="73" y="13"/>
                  </a:lnTo>
                  <a:lnTo>
                    <a:pt x="44" y="8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16" y="13"/>
                  </a:lnTo>
                  <a:lnTo>
                    <a:pt x="16" y="8"/>
                  </a:lnTo>
                  <a:lnTo>
                    <a:pt x="12" y="4"/>
                  </a:lnTo>
                  <a:lnTo>
                    <a:pt x="8" y="4"/>
                  </a:lnTo>
                  <a:lnTo>
                    <a:pt x="4" y="0"/>
                  </a:lnTo>
                  <a:lnTo>
                    <a:pt x="0" y="4"/>
                  </a:lnTo>
                  <a:lnTo>
                    <a:pt x="101" y="146"/>
                  </a:lnTo>
                  <a:close/>
                </a:path>
              </a:pathLst>
            </a:custGeom>
            <a:solidFill>
              <a:srgbClr val="FFC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5081" name="Freeform 25"/>
            <p:cNvSpPr>
              <a:spLocks/>
            </p:cNvSpPr>
            <p:nvPr/>
          </p:nvSpPr>
          <p:spPr bwMode="auto">
            <a:xfrm>
              <a:off x="2356" y="1072"/>
              <a:ext cx="4" cy="16"/>
            </a:xfrm>
            <a:custGeom>
              <a:avLst/>
              <a:gdLst>
                <a:gd name="T0" fmla="*/ 4 w 4"/>
                <a:gd name="T1" fmla="*/ 16 h 16"/>
                <a:gd name="T2" fmla="*/ 4 w 4"/>
                <a:gd name="T3" fmla="*/ 16 h 16"/>
                <a:gd name="T4" fmla="*/ 4 w 4"/>
                <a:gd name="T5" fmla="*/ 12 h 16"/>
                <a:gd name="T6" fmla="*/ 4 w 4"/>
                <a:gd name="T7" fmla="*/ 12 h 16"/>
                <a:gd name="T8" fmla="*/ 4 w 4"/>
                <a:gd name="T9" fmla="*/ 8 h 16"/>
                <a:gd name="T10" fmla="*/ 4 w 4"/>
                <a:gd name="T11" fmla="*/ 8 h 16"/>
                <a:gd name="T12" fmla="*/ 4 w 4"/>
                <a:gd name="T13" fmla="*/ 4 h 16"/>
                <a:gd name="T14" fmla="*/ 0 w 4"/>
                <a:gd name="T15" fmla="*/ 4 h 16"/>
                <a:gd name="T16" fmla="*/ 0 w 4"/>
                <a:gd name="T17" fmla="*/ 0 h 16"/>
                <a:gd name="T18" fmla="*/ 0 w 4"/>
                <a:gd name="T19" fmla="*/ 4 h 16"/>
                <a:gd name="T20" fmla="*/ 0 w 4"/>
                <a:gd name="T21" fmla="*/ 4 h 16"/>
                <a:gd name="T22" fmla="*/ 0 w 4"/>
                <a:gd name="T23" fmla="*/ 8 h 16"/>
                <a:gd name="T24" fmla="*/ 0 w 4"/>
                <a:gd name="T25" fmla="*/ 8 h 16"/>
                <a:gd name="T26" fmla="*/ 0 w 4"/>
                <a:gd name="T27" fmla="*/ 8 h 16"/>
                <a:gd name="T28" fmla="*/ 0 w 4"/>
                <a:gd name="T29" fmla="*/ 12 h 16"/>
                <a:gd name="T30" fmla="*/ 4 w 4"/>
                <a:gd name="T31" fmla="*/ 16 h 16"/>
                <a:gd name="T32" fmla="*/ 4 w 4"/>
                <a:gd name="T33" fmla="*/ 16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45082" name="Picture 2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5" y="0"/>
            <a:ext cx="9077325" cy="122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182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A23FDFE-0F85-4733-9245-82BB5AFF68CB}" type="slidenum">
              <a:rPr lang="en-US" smtClean="0">
                <a:solidFill>
                  <a:srgbClr val="FFFFFF"/>
                </a:solidFill>
              </a:rPr>
              <a:pPr eaLnBrk="1" hangingPunct="1"/>
              <a:t>25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60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00200"/>
            <a:ext cx="8145463" cy="45259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smtClean="0"/>
              <a:t>Paralysis</a:t>
            </a:r>
            <a:r>
              <a:rPr lang="en-US" sz="3600" dirty="0" smtClean="0"/>
              <a:t> - loss of voluntary movement due to neurological damage such as stroke or trauma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smtClean="0"/>
              <a:t>Multiple sclerosis</a:t>
            </a:r>
            <a:r>
              <a:rPr lang="en-US" sz="3600" dirty="0" smtClean="0"/>
              <a:t> – weakness of muscles due to loss of covering on nerves that control them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smtClean="0"/>
              <a:t>Atrophy</a:t>
            </a:r>
            <a:r>
              <a:rPr lang="en-US" sz="3600" dirty="0" smtClean="0"/>
              <a:t> – muscle mass decreases in size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1"/>
            <a:ext cx="9144000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MUSCULAR SYTEM – COMMON DISORDERS</a:t>
            </a:r>
            <a:endParaRPr lang="en-US" sz="32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6877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07B668E-5C3F-4925-97A8-8D9253218A40}" type="slidenum">
              <a:rPr lang="en-US" smtClean="0">
                <a:solidFill>
                  <a:srgbClr val="FFFFFF"/>
                </a:solidFill>
              </a:rPr>
              <a:pPr eaLnBrk="1" hangingPunct="1"/>
              <a:t>26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710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797050"/>
            <a:ext cx="8250238" cy="4329113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3600" b="1" smtClean="0"/>
              <a:t>Contracture</a:t>
            </a:r>
            <a:r>
              <a:rPr lang="en-US" sz="3600" smtClean="0"/>
              <a:t> - permanent shortening of muscle;  joints become ankylosed (frozen)</a:t>
            </a:r>
          </a:p>
          <a:p>
            <a:pPr>
              <a:lnSpc>
                <a:spcPct val="95000"/>
              </a:lnSpc>
            </a:pPr>
            <a:r>
              <a:rPr lang="en-US" sz="3600" b="1" smtClean="0"/>
              <a:t>Muscle strain</a:t>
            </a:r>
            <a:r>
              <a:rPr lang="en-US" sz="3600" smtClean="0"/>
              <a:t> – damage caused by trauma</a:t>
            </a:r>
          </a:p>
          <a:p>
            <a:pPr>
              <a:lnSpc>
                <a:spcPct val="95000"/>
              </a:lnSpc>
            </a:pPr>
            <a:r>
              <a:rPr lang="en-US" sz="3600" b="1" smtClean="0"/>
              <a:t>Myalgia</a:t>
            </a:r>
            <a:r>
              <a:rPr lang="en-US" sz="3600" smtClean="0"/>
              <a:t> - muscle pain</a:t>
            </a:r>
          </a:p>
          <a:p>
            <a:pPr>
              <a:lnSpc>
                <a:spcPct val="95000"/>
              </a:lnSpc>
            </a:pPr>
            <a:r>
              <a:rPr lang="en-US" sz="3600" b="1" smtClean="0"/>
              <a:t>Torn muscle</a:t>
            </a:r>
            <a:r>
              <a:rPr lang="en-US" sz="3600" smtClean="0"/>
              <a:t> - tear caused by trauma</a:t>
            </a:r>
          </a:p>
        </p:txBody>
      </p:sp>
      <p:pic>
        <p:nvPicPr>
          <p:cNvPr id="47110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7150" y="0"/>
            <a:ext cx="9259888" cy="1000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154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1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3CFF0CA-F8D9-4E1D-BD01-1CC213C1ABEF}" type="slidenum">
              <a:rPr lang="en-US" smtClean="0">
                <a:solidFill>
                  <a:srgbClr val="FFFFFF"/>
                </a:solidFill>
              </a:rPr>
              <a:pPr eaLnBrk="1" hangingPunct="1"/>
              <a:t>27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813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828800"/>
            <a:ext cx="6583363" cy="364648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Poorer response to stimuli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Pain when moving, therefore muscles not used as often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Less active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Muscle strength and bulk loss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Slower muscle - nerve interaction</a:t>
            </a:r>
          </a:p>
        </p:txBody>
      </p:sp>
      <p:grpSp>
        <p:nvGrpSpPr>
          <p:cNvPr id="48134" name="Group 22"/>
          <p:cNvGrpSpPr>
            <a:grpSpLocks/>
          </p:cNvGrpSpPr>
          <p:nvPr/>
        </p:nvGrpSpPr>
        <p:grpSpPr bwMode="auto">
          <a:xfrm flipH="1">
            <a:off x="6843251" y="2433785"/>
            <a:ext cx="2075023" cy="3203575"/>
            <a:chOff x="3522" y="1765"/>
            <a:chExt cx="2083" cy="2256"/>
          </a:xfrm>
        </p:grpSpPr>
        <p:sp>
          <p:nvSpPr>
            <p:cNvPr id="48135" name="Oval 17"/>
            <p:cNvSpPr>
              <a:spLocks noChangeArrowheads="1"/>
            </p:cNvSpPr>
            <p:nvPr/>
          </p:nvSpPr>
          <p:spPr bwMode="auto">
            <a:xfrm>
              <a:off x="3522" y="3611"/>
              <a:ext cx="2083" cy="410"/>
            </a:xfrm>
            <a:prstGeom prst="ellipse">
              <a:avLst/>
            </a:prstGeom>
            <a:solidFill>
              <a:srgbClr val="D6FD9D"/>
            </a:solidFill>
            <a:ln w="9525" algn="ctr">
              <a:solidFill>
                <a:srgbClr val="C4FC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36" name="Freeform 5"/>
            <p:cNvSpPr>
              <a:spLocks/>
            </p:cNvSpPr>
            <p:nvPr/>
          </p:nvSpPr>
          <p:spPr bwMode="auto">
            <a:xfrm>
              <a:off x="4617" y="1765"/>
              <a:ext cx="424" cy="408"/>
            </a:xfrm>
            <a:custGeom>
              <a:avLst/>
              <a:gdLst>
                <a:gd name="T0" fmla="*/ 62 w 922"/>
                <a:gd name="T1" fmla="*/ 65 h 783"/>
                <a:gd name="T2" fmla="*/ 69 w 922"/>
                <a:gd name="T3" fmla="*/ 46 h 783"/>
                <a:gd name="T4" fmla="*/ 73 w 922"/>
                <a:gd name="T5" fmla="*/ 28 h 783"/>
                <a:gd name="T6" fmla="*/ 71 w 922"/>
                <a:gd name="T7" fmla="*/ 15 h 783"/>
                <a:gd name="T8" fmla="*/ 67 w 922"/>
                <a:gd name="T9" fmla="*/ 6 h 783"/>
                <a:gd name="T10" fmla="*/ 57 w 922"/>
                <a:gd name="T11" fmla="*/ 0 h 783"/>
                <a:gd name="T12" fmla="*/ 46 w 922"/>
                <a:gd name="T13" fmla="*/ 0 h 783"/>
                <a:gd name="T14" fmla="*/ 29 w 922"/>
                <a:gd name="T15" fmla="*/ 8 h 783"/>
                <a:gd name="T16" fmla="*/ 13 w 922"/>
                <a:gd name="T17" fmla="*/ 29 h 783"/>
                <a:gd name="T18" fmla="*/ 2 w 922"/>
                <a:gd name="T19" fmla="*/ 54 h 783"/>
                <a:gd name="T20" fmla="*/ 0 w 922"/>
                <a:gd name="T21" fmla="*/ 79 h 783"/>
                <a:gd name="T22" fmla="*/ 4 w 922"/>
                <a:gd name="T23" fmla="*/ 94 h 783"/>
                <a:gd name="T24" fmla="*/ 13 w 922"/>
                <a:gd name="T25" fmla="*/ 105 h 783"/>
                <a:gd name="T26" fmla="*/ 24 w 922"/>
                <a:gd name="T27" fmla="*/ 111 h 783"/>
                <a:gd name="T28" fmla="*/ 37 w 922"/>
                <a:gd name="T29" fmla="*/ 107 h 783"/>
                <a:gd name="T30" fmla="*/ 51 w 922"/>
                <a:gd name="T31" fmla="*/ 94 h 783"/>
                <a:gd name="T32" fmla="*/ 58 w 922"/>
                <a:gd name="T33" fmla="*/ 81 h 783"/>
                <a:gd name="T34" fmla="*/ 73 w 922"/>
                <a:gd name="T35" fmla="*/ 92 h 783"/>
                <a:gd name="T36" fmla="*/ 83 w 922"/>
                <a:gd name="T37" fmla="*/ 102 h 783"/>
                <a:gd name="T38" fmla="*/ 87 w 922"/>
                <a:gd name="T39" fmla="*/ 102 h 783"/>
                <a:gd name="T40" fmla="*/ 90 w 922"/>
                <a:gd name="T41" fmla="*/ 91 h 783"/>
                <a:gd name="T42" fmla="*/ 86 w 922"/>
                <a:gd name="T43" fmla="*/ 83 h 783"/>
                <a:gd name="T44" fmla="*/ 76 w 922"/>
                <a:gd name="T45" fmla="*/ 85 h 783"/>
                <a:gd name="T46" fmla="*/ 69 w 922"/>
                <a:gd name="T47" fmla="*/ 79 h 783"/>
                <a:gd name="T48" fmla="*/ 62 w 922"/>
                <a:gd name="T49" fmla="*/ 65 h 7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22" h="783">
                  <a:moveTo>
                    <a:pt x="637" y="458"/>
                  </a:moveTo>
                  <a:lnTo>
                    <a:pt x="715" y="325"/>
                  </a:lnTo>
                  <a:lnTo>
                    <a:pt x="752" y="195"/>
                  </a:lnTo>
                  <a:lnTo>
                    <a:pt x="727" y="105"/>
                  </a:lnTo>
                  <a:lnTo>
                    <a:pt x="687" y="40"/>
                  </a:lnTo>
                  <a:lnTo>
                    <a:pt x="585" y="0"/>
                  </a:lnTo>
                  <a:lnTo>
                    <a:pt x="467" y="0"/>
                  </a:lnTo>
                  <a:lnTo>
                    <a:pt x="300" y="53"/>
                  </a:lnTo>
                  <a:lnTo>
                    <a:pt x="130" y="208"/>
                  </a:lnTo>
                  <a:lnTo>
                    <a:pt x="25" y="378"/>
                  </a:lnTo>
                  <a:lnTo>
                    <a:pt x="0" y="560"/>
                  </a:lnTo>
                  <a:lnTo>
                    <a:pt x="40" y="665"/>
                  </a:lnTo>
                  <a:lnTo>
                    <a:pt x="130" y="743"/>
                  </a:lnTo>
                  <a:lnTo>
                    <a:pt x="247" y="783"/>
                  </a:lnTo>
                  <a:lnTo>
                    <a:pt x="377" y="758"/>
                  </a:lnTo>
                  <a:lnTo>
                    <a:pt x="520" y="665"/>
                  </a:lnTo>
                  <a:lnTo>
                    <a:pt x="597" y="575"/>
                  </a:lnTo>
                  <a:lnTo>
                    <a:pt x="752" y="653"/>
                  </a:lnTo>
                  <a:lnTo>
                    <a:pt x="857" y="718"/>
                  </a:lnTo>
                  <a:lnTo>
                    <a:pt x="897" y="718"/>
                  </a:lnTo>
                  <a:lnTo>
                    <a:pt x="922" y="640"/>
                  </a:lnTo>
                  <a:lnTo>
                    <a:pt x="882" y="588"/>
                  </a:lnTo>
                  <a:lnTo>
                    <a:pt x="780" y="600"/>
                  </a:lnTo>
                  <a:lnTo>
                    <a:pt x="702" y="560"/>
                  </a:lnTo>
                  <a:lnTo>
                    <a:pt x="637" y="4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37" name="Freeform 6"/>
            <p:cNvSpPr>
              <a:spLocks/>
            </p:cNvSpPr>
            <p:nvPr/>
          </p:nvSpPr>
          <p:spPr bwMode="auto">
            <a:xfrm>
              <a:off x="4272" y="2183"/>
              <a:ext cx="413" cy="672"/>
            </a:xfrm>
            <a:custGeom>
              <a:avLst/>
              <a:gdLst>
                <a:gd name="T0" fmla="*/ 31 w 900"/>
                <a:gd name="T1" fmla="*/ 28 h 1292"/>
                <a:gd name="T2" fmla="*/ 50 w 900"/>
                <a:gd name="T3" fmla="*/ 7 h 1292"/>
                <a:gd name="T4" fmla="*/ 64 w 900"/>
                <a:gd name="T5" fmla="*/ 0 h 1292"/>
                <a:gd name="T6" fmla="*/ 73 w 900"/>
                <a:gd name="T7" fmla="*/ 0 h 1292"/>
                <a:gd name="T8" fmla="*/ 81 w 900"/>
                <a:gd name="T9" fmla="*/ 6 h 1292"/>
                <a:gd name="T10" fmla="*/ 87 w 900"/>
                <a:gd name="T11" fmla="*/ 20 h 1292"/>
                <a:gd name="T12" fmla="*/ 87 w 900"/>
                <a:gd name="T13" fmla="*/ 33 h 1292"/>
                <a:gd name="T14" fmla="*/ 79 w 900"/>
                <a:gd name="T15" fmla="*/ 56 h 1292"/>
                <a:gd name="T16" fmla="*/ 66 w 900"/>
                <a:gd name="T17" fmla="*/ 71 h 1292"/>
                <a:gd name="T18" fmla="*/ 57 w 900"/>
                <a:gd name="T19" fmla="*/ 87 h 1292"/>
                <a:gd name="T20" fmla="*/ 50 w 900"/>
                <a:gd name="T21" fmla="*/ 107 h 1292"/>
                <a:gd name="T22" fmla="*/ 48 w 900"/>
                <a:gd name="T23" fmla="*/ 133 h 1292"/>
                <a:gd name="T24" fmla="*/ 52 w 900"/>
                <a:gd name="T25" fmla="*/ 152 h 1292"/>
                <a:gd name="T26" fmla="*/ 50 w 900"/>
                <a:gd name="T27" fmla="*/ 167 h 1292"/>
                <a:gd name="T28" fmla="*/ 44 w 900"/>
                <a:gd name="T29" fmla="*/ 176 h 1292"/>
                <a:gd name="T30" fmla="*/ 33 w 900"/>
                <a:gd name="T31" fmla="*/ 182 h 1292"/>
                <a:gd name="T32" fmla="*/ 18 w 900"/>
                <a:gd name="T33" fmla="*/ 173 h 1292"/>
                <a:gd name="T34" fmla="*/ 6 w 900"/>
                <a:gd name="T35" fmla="*/ 157 h 1292"/>
                <a:gd name="T36" fmla="*/ 0 w 900"/>
                <a:gd name="T37" fmla="*/ 125 h 1292"/>
                <a:gd name="T38" fmla="*/ 0 w 900"/>
                <a:gd name="T39" fmla="*/ 100 h 1292"/>
                <a:gd name="T40" fmla="*/ 5 w 900"/>
                <a:gd name="T41" fmla="*/ 73 h 1292"/>
                <a:gd name="T42" fmla="*/ 14 w 900"/>
                <a:gd name="T43" fmla="*/ 53 h 1292"/>
                <a:gd name="T44" fmla="*/ 22 w 900"/>
                <a:gd name="T45" fmla="*/ 38 h 1292"/>
                <a:gd name="T46" fmla="*/ 31 w 900"/>
                <a:gd name="T47" fmla="*/ 28 h 1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0" h="1292">
                  <a:moveTo>
                    <a:pt x="325" y="195"/>
                  </a:moveTo>
                  <a:lnTo>
                    <a:pt x="523" y="52"/>
                  </a:lnTo>
                  <a:lnTo>
                    <a:pt x="665" y="0"/>
                  </a:lnTo>
                  <a:lnTo>
                    <a:pt x="758" y="0"/>
                  </a:lnTo>
                  <a:lnTo>
                    <a:pt x="835" y="40"/>
                  </a:lnTo>
                  <a:lnTo>
                    <a:pt x="900" y="142"/>
                  </a:lnTo>
                  <a:lnTo>
                    <a:pt x="900" y="232"/>
                  </a:lnTo>
                  <a:lnTo>
                    <a:pt x="823" y="400"/>
                  </a:lnTo>
                  <a:lnTo>
                    <a:pt x="678" y="505"/>
                  </a:lnTo>
                  <a:lnTo>
                    <a:pt x="588" y="620"/>
                  </a:lnTo>
                  <a:lnTo>
                    <a:pt x="523" y="762"/>
                  </a:lnTo>
                  <a:lnTo>
                    <a:pt x="495" y="942"/>
                  </a:lnTo>
                  <a:lnTo>
                    <a:pt x="535" y="1085"/>
                  </a:lnTo>
                  <a:lnTo>
                    <a:pt x="523" y="1190"/>
                  </a:lnTo>
                  <a:lnTo>
                    <a:pt x="458" y="1252"/>
                  </a:lnTo>
                  <a:lnTo>
                    <a:pt x="340" y="1292"/>
                  </a:lnTo>
                  <a:lnTo>
                    <a:pt x="183" y="1227"/>
                  </a:lnTo>
                  <a:lnTo>
                    <a:pt x="65" y="1112"/>
                  </a:lnTo>
                  <a:lnTo>
                    <a:pt x="0" y="892"/>
                  </a:lnTo>
                  <a:lnTo>
                    <a:pt x="0" y="710"/>
                  </a:lnTo>
                  <a:lnTo>
                    <a:pt x="53" y="517"/>
                  </a:lnTo>
                  <a:lnTo>
                    <a:pt x="143" y="375"/>
                  </a:lnTo>
                  <a:lnTo>
                    <a:pt x="223" y="272"/>
                  </a:lnTo>
                  <a:lnTo>
                    <a:pt x="325" y="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38" name="Freeform 7"/>
            <p:cNvSpPr>
              <a:spLocks/>
            </p:cNvSpPr>
            <p:nvPr/>
          </p:nvSpPr>
          <p:spPr bwMode="auto">
            <a:xfrm>
              <a:off x="4050" y="2162"/>
              <a:ext cx="558" cy="633"/>
            </a:xfrm>
            <a:custGeom>
              <a:avLst/>
              <a:gdLst>
                <a:gd name="T0" fmla="*/ 96 w 1216"/>
                <a:gd name="T1" fmla="*/ 0 h 1215"/>
                <a:gd name="T2" fmla="*/ 117 w 1216"/>
                <a:gd name="T3" fmla="*/ 6 h 1215"/>
                <a:gd name="T4" fmla="*/ 115 w 1216"/>
                <a:gd name="T5" fmla="*/ 18 h 1215"/>
                <a:gd name="T6" fmla="*/ 102 w 1216"/>
                <a:gd name="T7" fmla="*/ 22 h 1215"/>
                <a:gd name="T8" fmla="*/ 89 w 1216"/>
                <a:gd name="T9" fmla="*/ 18 h 1215"/>
                <a:gd name="T10" fmla="*/ 69 w 1216"/>
                <a:gd name="T11" fmla="*/ 20 h 1215"/>
                <a:gd name="T12" fmla="*/ 45 w 1216"/>
                <a:gd name="T13" fmla="*/ 29 h 1215"/>
                <a:gd name="T14" fmla="*/ 24 w 1216"/>
                <a:gd name="T15" fmla="*/ 39 h 1215"/>
                <a:gd name="T16" fmla="*/ 16 w 1216"/>
                <a:gd name="T17" fmla="*/ 49 h 1215"/>
                <a:gd name="T18" fmla="*/ 17 w 1216"/>
                <a:gd name="T19" fmla="*/ 56 h 1215"/>
                <a:gd name="T20" fmla="*/ 28 w 1216"/>
                <a:gd name="T21" fmla="*/ 82 h 1215"/>
                <a:gd name="T22" fmla="*/ 36 w 1216"/>
                <a:gd name="T23" fmla="*/ 106 h 1215"/>
                <a:gd name="T24" fmla="*/ 46 w 1216"/>
                <a:gd name="T25" fmla="*/ 122 h 1215"/>
                <a:gd name="T26" fmla="*/ 51 w 1216"/>
                <a:gd name="T27" fmla="*/ 128 h 1215"/>
                <a:gd name="T28" fmla="*/ 50 w 1216"/>
                <a:gd name="T29" fmla="*/ 141 h 1215"/>
                <a:gd name="T30" fmla="*/ 39 w 1216"/>
                <a:gd name="T31" fmla="*/ 150 h 1215"/>
                <a:gd name="T32" fmla="*/ 30 w 1216"/>
                <a:gd name="T33" fmla="*/ 160 h 1215"/>
                <a:gd name="T34" fmla="*/ 26 w 1216"/>
                <a:gd name="T35" fmla="*/ 172 h 1215"/>
                <a:gd name="T36" fmla="*/ 19 w 1216"/>
                <a:gd name="T37" fmla="*/ 172 h 1215"/>
                <a:gd name="T38" fmla="*/ 17 w 1216"/>
                <a:gd name="T39" fmla="*/ 159 h 1215"/>
                <a:gd name="T40" fmla="*/ 26 w 1216"/>
                <a:gd name="T41" fmla="*/ 144 h 1215"/>
                <a:gd name="T42" fmla="*/ 38 w 1216"/>
                <a:gd name="T43" fmla="*/ 132 h 1215"/>
                <a:gd name="T44" fmla="*/ 36 w 1216"/>
                <a:gd name="T45" fmla="*/ 126 h 1215"/>
                <a:gd name="T46" fmla="*/ 26 w 1216"/>
                <a:gd name="T47" fmla="*/ 106 h 1215"/>
                <a:gd name="T48" fmla="*/ 15 w 1216"/>
                <a:gd name="T49" fmla="*/ 82 h 1215"/>
                <a:gd name="T50" fmla="*/ 5 w 1216"/>
                <a:gd name="T51" fmla="*/ 56 h 1215"/>
                <a:gd name="T52" fmla="*/ 0 w 1216"/>
                <a:gd name="T53" fmla="*/ 42 h 1215"/>
                <a:gd name="T54" fmla="*/ 8 w 1216"/>
                <a:gd name="T55" fmla="*/ 31 h 1215"/>
                <a:gd name="T56" fmla="*/ 24 w 1216"/>
                <a:gd name="T57" fmla="*/ 20 h 1215"/>
                <a:gd name="T58" fmla="*/ 52 w 1216"/>
                <a:gd name="T59" fmla="*/ 6 h 1215"/>
                <a:gd name="T60" fmla="*/ 79 w 1216"/>
                <a:gd name="T61" fmla="*/ 2 h 1215"/>
                <a:gd name="T62" fmla="*/ 96 w 1216"/>
                <a:gd name="T63" fmla="*/ 0 h 12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16" h="1215">
                  <a:moveTo>
                    <a:pt x="996" y="0"/>
                  </a:moveTo>
                  <a:lnTo>
                    <a:pt x="1216" y="40"/>
                  </a:lnTo>
                  <a:lnTo>
                    <a:pt x="1191" y="130"/>
                  </a:lnTo>
                  <a:lnTo>
                    <a:pt x="1061" y="155"/>
                  </a:lnTo>
                  <a:lnTo>
                    <a:pt x="918" y="130"/>
                  </a:lnTo>
                  <a:lnTo>
                    <a:pt x="711" y="142"/>
                  </a:lnTo>
                  <a:lnTo>
                    <a:pt x="466" y="207"/>
                  </a:lnTo>
                  <a:lnTo>
                    <a:pt x="246" y="272"/>
                  </a:lnTo>
                  <a:lnTo>
                    <a:pt x="168" y="350"/>
                  </a:lnTo>
                  <a:lnTo>
                    <a:pt x="181" y="400"/>
                  </a:lnTo>
                  <a:lnTo>
                    <a:pt x="286" y="582"/>
                  </a:lnTo>
                  <a:lnTo>
                    <a:pt x="376" y="750"/>
                  </a:lnTo>
                  <a:lnTo>
                    <a:pt x="478" y="865"/>
                  </a:lnTo>
                  <a:lnTo>
                    <a:pt x="531" y="905"/>
                  </a:lnTo>
                  <a:lnTo>
                    <a:pt x="518" y="995"/>
                  </a:lnTo>
                  <a:lnTo>
                    <a:pt x="401" y="1060"/>
                  </a:lnTo>
                  <a:lnTo>
                    <a:pt x="311" y="1137"/>
                  </a:lnTo>
                  <a:lnTo>
                    <a:pt x="273" y="1215"/>
                  </a:lnTo>
                  <a:lnTo>
                    <a:pt x="196" y="1215"/>
                  </a:lnTo>
                  <a:lnTo>
                    <a:pt x="181" y="1125"/>
                  </a:lnTo>
                  <a:lnTo>
                    <a:pt x="273" y="1020"/>
                  </a:lnTo>
                  <a:lnTo>
                    <a:pt x="388" y="930"/>
                  </a:lnTo>
                  <a:lnTo>
                    <a:pt x="376" y="892"/>
                  </a:lnTo>
                  <a:lnTo>
                    <a:pt x="273" y="750"/>
                  </a:lnTo>
                  <a:lnTo>
                    <a:pt x="156" y="582"/>
                  </a:lnTo>
                  <a:lnTo>
                    <a:pt x="53" y="400"/>
                  </a:lnTo>
                  <a:lnTo>
                    <a:pt x="0" y="297"/>
                  </a:lnTo>
                  <a:lnTo>
                    <a:pt x="78" y="220"/>
                  </a:lnTo>
                  <a:lnTo>
                    <a:pt x="246" y="142"/>
                  </a:lnTo>
                  <a:lnTo>
                    <a:pt x="543" y="40"/>
                  </a:lnTo>
                  <a:lnTo>
                    <a:pt x="816" y="12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39" name="Freeform 8"/>
            <p:cNvSpPr>
              <a:spLocks/>
            </p:cNvSpPr>
            <p:nvPr/>
          </p:nvSpPr>
          <p:spPr bwMode="auto">
            <a:xfrm>
              <a:off x="4611" y="2241"/>
              <a:ext cx="530" cy="634"/>
            </a:xfrm>
            <a:custGeom>
              <a:avLst/>
              <a:gdLst>
                <a:gd name="T0" fmla="*/ 13 w 1153"/>
                <a:gd name="T1" fmla="*/ 0 h 1218"/>
                <a:gd name="T2" fmla="*/ 0 w 1153"/>
                <a:gd name="T3" fmla="*/ 6 h 1218"/>
                <a:gd name="T4" fmla="*/ 0 w 1153"/>
                <a:gd name="T5" fmla="*/ 18 h 1218"/>
                <a:gd name="T6" fmla="*/ 6 w 1153"/>
                <a:gd name="T7" fmla="*/ 28 h 1218"/>
                <a:gd name="T8" fmla="*/ 21 w 1153"/>
                <a:gd name="T9" fmla="*/ 40 h 1218"/>
                <a:gd name="T10" fmla="*/ 49 w 1153"/>
                <a:gd name="T11" fmla="*/ 66 h 1218"/>
                <a:gd name="T12" fmla="*/ 65 w 1153"/>
                <a:gd name="T13" fmla="*/ 82 h 1218"/>
                <a:gd name="T14" fmla="*/ 76 w 1153"/>
                <a:gd name="T15" fmla="*/ 106 h 1218"/>
                <a:gd name="T16" fmla="*/ 88 w 1153"/>
                <a:gd name="T17" fmla="*/ 137 h 1218"/>
                <a:gd name="T18" fmla="*/ 89 w 1153"/>
                <a:gd name="T19" fmla="*/ 162 h 1218"/>
                <a:gd name="T20" fmla="*/ 97 w 1153"/>
                <a:gd name="T21" fmla="*/ 172 h 1218"/>
                <a:gd name="T22" fmla="*/ 112 w 1153"/>
                <a:gd name="T23" fmla="*/ 151 h 1218"/>
                <a:gd name="T24" fmla="*/ 101 w 1153"/>
                <a:gd name="T25" fmla="*/ 143 h 1218"/>
                <a:gd name="T26" fmla="*/ 89 w 1153"/>
                <a:gd name="T27" fmla="*/ 115 h 1218"/>
                <a:gd name="T28" fmla="*/ 79 w 1153"/>
                <a:gd name="T29" fmla="*/ 90 h 1218"/>
                <a:gd name="T30" fmla="*/ 76 w 1153"/>
                <a:gd name="T31" fmla="*/ 75 h 1218"/>
                <a:gd name="T32" fmla="*/ 67 w 1153"/>
                <a:gd name="T33" fmla="*/ 58 h 1218"/>
                <a:gd name="T34" fmla="*/ 50 w 1153"/>
                <a:gd name="T35" fmla="*/ 40 h 1218"/>
                <a:gd name="T36" fmla="*/ 31 w 1153"/>
                <a:gd name="T37" fmla="*/ 22 h 1218"/>
                <a:gd name="T38" fmla="*/ 13 w 1153"/>
                <a:gd name="T39" fmla="*/ 0 h 12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53" h="1218">
                  <a:moveTo>
                    <a:pt x="130" y="0"/>
                  </a:moveTo>
                  <a:lnTo>
                    <a:pt x="0" y="40"/>
                  </a:lnTo>
                  <a:lnTo>
                    <a:pt x="0" y="130"/>
                  </a:lnTo>
                  <a:lnTo>
                    <a:pt x="65" y="195"/>
                  </a:lnTo>
                  <a:lnTo>
                    <a:pt x="220" y="285"/>
                  </a:lnTo>
                  <a:lnTo>
                    <a:pt x="505" y="468"/>
                  </a:lnTo>
                  <a:lnTo>
                    <a:pt x="673" y="583"/>
                  </a:lnTo>
                  <a:lnTo>
                    <a:pt x="778" y="750"/>
                  </a:lnTo>
                  <a:lnTo>
                    <a:pt x="908" y="973"/>
                  </a:lnTo>
                  <a:lnTo>
                    <a:pt x="920" y="1153"/>
                  </a:lnTo>
                  <a:lnTo>
                    <a:pt x="998" y="1218"/>
                  </a:lnTo>
                  <a:lnTo>
                    <a:pt x="1153" y="1075"/>
                  </a:lnTo>
                  <a:lnTo>
                    <a:pt x="1035" y="1010"/>
                  </a:lnTo>
                  <a:lnTo>
                    <a:pt x="920" y="815"/>
                  </a:lnTo>
                  <a:lnTo>
                    <a:pt x="815" y="635"/>
                  </a:lnTo>
                  <a:lnTo>
                    <a:pt x="778" y="530"/>
                  </a:lnTo>
                  <a:lnTo>
                    <a:pt x="688" y="415"/>
                  </a:lnTo>
                  <a:lnTo>
                    <a:pt x="518" y="285"/>
                  </a:lnTo>
                  <a:lnTo>
                    <a:pt x="323" y="155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40" name="Freeform 9"/>
            <p:cNvSpPr>
              <a:spLocks/>
            </p:cNvSpPr>
            <p:nvPr/>
          </p:nvSpPr>
          <p:spPr bwMode="auto">
            <a:xfrm>
              <a:off x="4413" y="2718"/>
              <a:ext cx="289" cy="1032"/>
            </a:xfrm>
            <a:custGeom>
              <a:avLst/>
              <a:gdLst>
                <a:gd name="T0" fmla="*/ 9 w 630"/>
                <a:gd name="T1" fmla="*/ 0 h 1983"/>
                <a:gd name="T2" fmla="*/ 0 w 630"/>
                <a:gd name="T3" fmla="*/ 5 h 1983"/>
                <a:gd name="T4" fmla="*/ 1 w 630"/>
                <a:gd name="T5" fmla="*/ 20 h 1983"/>
                <a:gd name="T6" fmla="*/ 5 w 630"/>
                <a:gd name="T7" fmla="*/ 29 h 1983"/>
                <a:gd name="T8" fmla="*/ 15 w 630"/>
                <a:gd name="T9" fmla="*/ 58 h 1983"/>
                <a:gd name="T10" fmla="*/ 25 w 630"/>
                <a:gd name="T11" fmla="*/ 111 h 1983"/>
                <a:gd name="T12" fmla="*/ 28 w 630"/>
                <a:gd name="T13" fmla="*/ 142 h 1983"/>
                <a:gd name="T14" fmla="*/ 19 w 630"/>
                <a:gd name="T15" fmla="*/ 187 h 1983"/>
                <a:gd name="T16" fmla="*/ 9 w 630"/>
                <a:gd name="T17" fmla="*/ 223 h 1983"/>
                <a:gd name="T18" fmla="*/ 5 w 630"/>
                <a:gd name="T19" fmla="*/ 254 h 1983"/>
                <a:gd name="T20" fmla="*/ 9 w 630"/>
                <a:gd name="T21" fmla="*/ 261 h 1983"/>
                <a:gd name="T22" fmla="*/ 19 w 630"/>
                <a:gd name="T23" fmla="*/ 265 h 1983"/>
                <a:gd name="T24" fmla="*/ 42 w 630"/>
                <a:gd name="T25" fmla="*/ 277 h 1983"/>
                <a:gd name="T26" fmla="*/ 51 w 630"/>
                <a:gd name="T27" fmla="*/ 279 h 1983"/>
                <a:gd name="T28" fmla="*/ 61 w 630"/>
                <a:gd name="T29" fmla="*/ 267 h 1983"/>
                <a:gd name="T30" fmla="*/ 46 w 630"/>
                <a:gd name="T31" fmla="*/ 260 h 1983"/>
                <a:gd name="T32" fmla="*/ 24 w 630"/>
                <a:gd name="T33" fmla="*/ 254 h 1983"/>
                <a:gd name="T34" fmla="*/ 17 w 630"/>
                <a:gd name="T35" fmla="*/ 245 h 1983"/>
                <a:gd name="T36" fmla="*/ 15 w 630"/>
                <a:gd name="T37" fmla="*/ 233 h 1983"/>
                <a:gd name="T38" fmla="*/ 24 w 630"/>
                <a:gd name="T39" fmla="*/ 209 h 1983"/>
                <a:gd name="T40" fmla="*/ 32 w 630"/>
                <a:gd name="T41" fmla="*/ 176 h 1983"/>
                <a:gd name="T42" fmla="*/ 39 w 630"/>
                <a:gd name="T43" fmla="*/ 136 h 1983"/>
                <a:gd name="T44" fmla="*/ 38 w 630"/>
                <a:gd name="T45" fmla="*/ 118 h 1983"/>
                <a:gd name="T46" fmla="*/ 37 w 630"/>
                <a:gd name="T47" fmla="*/ 91 h 1983"/>
                <a:gd name="T48" fmla="*/ 31 w 630"/>
                <a:gd name="T49" fmla="*/ 58 h 1983"/>
                <a:gd name="T50" fmla="*/ 25 w 630"/>
                <a:gd name="T51" fmla="*/ 29 h 1983"/>
                <a:gd name="T52" fmla="*/ 18 w 630"/>
                <a:gd name="T53" fmla="*/ 8 h 1983"/>
                <a:gd name="T54" fmla="*/ 9 w 630"/>
                <a:gd name="T55" fmla="*/ 0 h 19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30" h="1983">
                  <a:moveTo>
                    <a:pt x="92" y="0"/>
                  </a:moveTo>
                  <a:lnTo>
                    <a:pt x="0" y="38"/>
                  </a:lnTo>
                  <a:lnTo>
                    <a:pt x="12" y="143"/>
                  </a:lnTo>
                  <a:lnTo>
                    <a:pt x="52" y="205"/>
                  </a:lnTo>
                  <a:lnTo>
                    <a:pt x="157" y="413"/>
                  </a:lnTo>
                  <a:lnTo>
                    <a:pt x="262" y="785"/>
                  </a:lnTo>
                  <a:lnTo>
                    <a:pt x="290" y="1005"/>
                  </a:lnTo>
                  <a:lnTo>
                    <a:pt x="197" y="1325"/>
                  </a:lnTo>
                  <a:lnTo>
                    <a:pt x="92" y="1583"/>
                  </a:lnTo>
                  <a:lnTo>
                    <a:pt x="52" y="1803"/>
                  </a:lnTo>
                  <a:lnTo>
                    <a:pt x="92" y="1855"/>
                  </a:lnTo>
                  <a:lnTo>
                    <a:pt x="197" y="1880"/>
                  </a:lnTo>
                  <a:lnTo>
                    <a:pt x="432" y="1970"/>
                  </a:lnTo>
                  <a:lnTo>
                    <a:pt x="525" y="1983"/>
                  </a:lnTo>
                  <a:lnTo>
                    <a:pt x="630" y="1893"/>
                  </a:lnTo>
                  <a:lnTo>
                    <a:pt x="472" y="1840"/>
                  </a:lnTo>
                  <a:lnTo>
                    <a:pt x="250" y="1803"/>
                  </a:lnTo>
                  <a:lnTo>
                    <a:pt x="170" y="1738"/>
                  </a:lnTo>
                  <a:lnTo>
                    <a:pt x="157" y="1648"/>
                  </a:lnTo>
                  <a:lnTo>
                    <a:pt x="250" y="1480"/>
                  </a:lnTo>
                  <a:lnTo>
                    <a:pt x="327" y="1248"/>
                  </a:lnTo>
                  <a:lnTo>
                    <a:pt x="407" y="965"/>
                  </a:lnTo>
                  <a:lnTo>
                    <a:pt x="395" y="838"/>
                  </a:lnTo>
                  <a:lnTo>
                    <a:pt x="380" y="643"/>
                  </a:lnTo>
                  <a:lnTo>
                    <a:pt x="315" y="413"/>
                  </a:lnTo>
                  <a:lnTo>
                    <a:pt x="262" y="205"/>
                  </a:lnTo>
                  <a:lnTo>
                    <a:pt x="185" y="5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8141" name="Freeform 10"/>
            <p:cNvSpPr>
              <a:spLocks/>
            </p:cNvSpPr>
            <p:nvPr/>
          </p:nvSpPr>
          <p:spPr bwMode="auto">
            <a:xfrm>
              <a:off x="4296" y="2706"/>
              <a:ext cx="214" cy="1162"/>
            </a:xfrm>
            <a:custGeom>
              <a:avLst/>
              <a:gdLst>
                <a:gd name="T0" fmla="*/ 11 w 465"/>
                <a:gd name="T1" fmla="*/ 12 h 2232"/>
                <a:gd name="T2" fmla="*/ 18 w 465"/>
                <a:gd name="T3" fmla="*/ 0 h 2232"/>
                <a:gd name="T4" fmla="*/ 29 w 465"/>
                <a:gd name="T5" fmla="*/ 4 h 2232"/>
                <a:gd name="T6" fmla="*/ 31 w 465"/>
                <a:gd name="T7" fmla="*/ 18 h 2232"/>
                <a:gd name="T8" fmla="*/ 35 w 465"/>
                <a:gd name="T9" fmla="*/ 78 h 2232"/>
                <a:gd name="T10" fmla="*/ 34 w 465"/>
                <a:gd name="T11" fmla="*/ 127 h 2232"/>
                <a:gd name="T12" fmla="*/ 31 w 465"/>
                <a:gd name="T13" fmla="*/ 161 h 2232"/>
                <a:gd name="T14" fmla="*/ 22 w 465"/>
                <a:gd name="T15" fmla="*/ 228 h 2232"/>
                <a:gd name="T16" fmla="*/ 16 w 465"/>
                <a:gd name="T17" fmla="*/ 261 h 2232"/>
                <a:gd name="T18" fmla="*/ 18 w 465"/>
                <a:gd name="T19" fmla="*/ 272 h 2232"/>
                <a:gd name="T20" fmla="*/ 35 w 465"/>
                <a:gd name="T21" fmla="*/ 288 h 2232"/>
                <a:gd name="T22" fmla="*/ 45 w 465"/>
                <a:gd name="T23" fmla="*/ 308 h 2232"/>
                <a:gd name="T24" fmla="*/ 43 w 465"/>
                <a:gd name="T25" fmla="*/ 313 h 2232"/>
                <a:gd name="T26" fmla="*/ 29 w 465"/>
                <a:gd name="T27" fmla="*/ 315 h 2232"/>
                <a:gd name="T28" fmla="*/ 22 w 465"/>
                <a:gd name="T29" fmla="*/ 311 h 2232"/>
                <a:gd name="T30" fmla="*/ 19 w 465"/>
                <a:gd name="T31" fmla="*/ 300 h 2232"/>
                <a:gd name="T32" fmla="*/ 18 w 465"/>
                <a:gd name="T33" fmla="*/ 289 h 2232"/>
                <a:gd name="T34" fmla="*/ 8 w 465"/>
                <a:gd name="T35" fmla="*/ 273 h 2232"/>
                <a:gd name="T36" fmla="*/ 0 w 465"/>
                <a:gd name="T37" fmla="*/ 262 h 2232"/>
                <a:gd name="T38" fmla="*/ 3 w 465"/>
                <a:gd name="T39" fmla="*/ 246 h 2232"/>
                <a:gd name="T40" fmla="*/ 12 w 465"/>
                <a:gd name="T41" fmla="*/ 230 h 2232"/>
                <a:gd name="T42" fmla="*/ 18 w 465"/>
                <a:gd name="T43" fmla="*/ 190 h 2232"/>
                <a:gd name="T44" fmla="*/ 21 w 465"/>
                <a:gd name="T45" fmla="*/ 147 h 2232"/>
                <a:gd name="T46" fmla="*/ 19 w 465"/>
                <a:gd name="T47" fmla="*/ 101 h 2232"/>
                <a:gd name="T48" fmla="*/ 14 w 465"/>
                <a:gd name="T49" fmla="*/ 56 h 2232"/>
                <a:gd name="T50" fmla="*/ 8 w 465"/>
                <a:gd name="T51" fmla="*/ 23 h 2232"/>
                <a:gd name="T52" fmla="*/ 11 w 465"/>
                <a:gd name="T53" fmla="*/ 12 h 223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65" h="2232">
                  <a:moveTo>
                    <a:pt x="107" y="90"/>
                  </a:moveTo>
                  <a:lnTo>
                    <a:pt x="185" y="0"/>
                  </a:lnTo>
                  <a:lnTo>
                    <a:pt x="292" y="25"/>
                  </a:lnTo>
                  <a:lnTo>
                    <a:pt x="320" y="127"/>
                  </a:lnTo>
                  <a:lnTo>
                    <a:pt x="357" y="552"/>
                  </a:lnTo>
                  <a:lnTo>
                    <a:pt x="345" y="897"/>
                  </a:lnTo>
                  <a:lnTo>
                    <a:pt x="320" y="1142"/>
                  </a:lnTo>
                  <a:lnTo>
                    <a:pt x="225" y="1617"/>
                  </a:lnTo>
                  <a:lnTo>
                    <a:pt x="160" y="1847"/>
                  </a:lnTo>
                  <a:lnTo>
                    <a:pt x="185" y="1925"/>
                  </a:lnTo>
                  <a:lnTo>
                    <a:pt x="357" y="2040"/>
                  </a:lnTo>
                  <a:lnTo>
                    <a:pt x="465" y="2180"/>
                  </a:lnTo>
                  <a:lnTo>
                    <a:pt x="437" y="2220"/>
                  </a:lnTo>
                  <a:lnTo>
                    <a:pt x="305" y="2232"/>
                  </a:lnTo>
                  <a:lnTo>
                    <a:pt x="225" y="2207"/>
                  </a:lnTo>
                  <a:lnTo>
                    <a:pt x="200" y="2130"/>
                  </a:lnTo>
                  <a:lnTo>
                    <a:pt x="185" y="2052"/>
                  </a:lnTo>
                  <a:lnTo>
                    <a:pt x="80" y="1937"/>
                  </a:lnTo>
                  <a:lnTo>
                    <a:pt x="0" y="1860"/>
                  </a:lnTo>
                  <a:lnTo>
                    <a:pt x="27" y="1745"/>
                  </a:lnTo>
                  <a:lnTo>
                    <a:pt x="120" y="1630"/>
                  </a:lnTo>
                  <a:lnTo>
                    <a:pt x="185" y="1347"/>
                  </a:lnTo>
                  <a:lnTo>
                    <a:pt x="212" y="1040"/>
                  </a:lnTo>
                  <a:lnTo>
                    <a:pt x="200" y="717"/>
                  </a:lnTo>
                  <a:lnTo>
                    <a:pt x="145" y="397"/>
                  </a:lnTo>
                  <a:lnTo>
                    <a:pt x="80" y="167"/>
                  </a:lnTo>
                  <a:lnTo>
                    <a:pt x="107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48142" name="Group 21"/>
            <p:cNvGrpSpPr>
              <a:grpSpLocks/>
            </p:cNvGrpSpPr>
            <p:nvPr/>
          </p:nvGrpSpPr>
          <p:grpSpPr bwMode="auto">
            <a:xfrm rot="453120">
              <a:off x="4910" y="2789"/>
              <a:ext cx="383" cy="928"/>
              <a:chOff x="4943" y="2789"/>
              <a:chExt cx="383" cy="928"/>
            </a:xfrm>
          </p:grpSpPr>
          <p:sp>
            <p:nvSpPr>
              <p:cNvPr id="48143" name="Freeform 13"/>
              <p:cNvSpPr>
                <a:spLocks/>
              </p:cNvSpPr>
              <p:nvPr/>
            </p:nvSpPr>
            <p:spPr bwMode="auto">
              <a:xfrm rot="554981">
                <a:off x="5062" y="2879"/>
                <a:ext cx="241" cy="838"/>
              </a:xfrm>
              <a:custGeom>
                <a:avLst/>
                <a:gdLst>
                  <a:gd name="T0" fmla="*/ 2 w 824"/>
                  <a:gd name="T1" fmla="*/ 4 h 2315"/>
                  <a:gd name="T2" fmla="*/ 18 w 824"/>
                  <a:gd name="T3" fmla="*/ 103 h 2315"/>
                  <a:gd name="T4" fmla="*/ 18 w 824"/>
                  <a:gd name="T5" fmla="*/ 104 h 2315"/>
                  <a:gd name="T6" fmla="*/ 18 w 824"/>
                  <a:gd name="T7" fmla="*/ 106 h 2315"/>
                  <a:gd name="T8" fmla="*/ 19 w 824"/>
                  <a:gd name="T9" fmla="*/ 108 h 2315"/>
                  <a:gd name="T10" fmla="*/ 19 w 824"/>
                  <a:gd name="T11" fmla="*/ 110 h 2315"/>
                  <a:gd name="T12" fmla="*/ 19 w 824"/>
                  <a:gd name="T13" fmla="*/ 110 h 2315"/>
                  <a:gd name="T14" fmla="*/ 19 w 824"/>
                  <a:gd name="T15" fmla="*/ 110 h 2315"/>
                  <a:gd name="T16" fmla="*/ 20 w 824"/>
                  <a:gd name="T17" fmla="*/ 110 h 2315"/>
                  <a:gd name="T18" fmla="*/ 20 w 824"/>
                  <a:gd name="T19" fmla="*/ 110 h 2315"/>
                  <a:gd name="T20" fmla="*/ 20 w 824"/>
                  <a:gd name="T21" fmla="*/ 110 h 2315"/>
                  <a:gd name="T22" fmla="*/ 20 w 824"/>
                  <a:gd name="T23" fmla="*/ 110 h 2315"/>
                  <a:gd name="T24" fmla="*/ 20 w 824"/>
                  <a:gd name="T25" fmla="*/ 110 h 2315"/>
                  <a:gd name="T26" fmla="*/ 20 w 824"/>
                  <a:gd name="T27" fmla="*/ 110 h 2315"/>
                  <a:gd name="T28" fmla="*/ 20 w 824"/>
                  <a:gd name="T29" fmla="*/ 101 h 2315"/>
                  <a:gd name="T30" fmla="*/ 4 w 824"/>
                  <a:gd name="T31" fmla="*/ 8 h 2315"/>
                  <a:gd name="T32" fmla="*/ 4 w 824"/>
                  <a:gd name="T33" fmla="*/ 8 h 2315"/>
                  <a:gd name="T34" fmla="*/ 4 w 824"/>
                  <a:gd name="T35" fmla="*/ 8 h 2315"/>
                  <a:gd name="T36" fmla="*/ 4 w 824"/>
                  <a:gd name="T37" fmla="*/ 7 h 2315"/>
                  <a:gd name="T38" fmla="*/ 3 w 824"/>
                  <a:gd name="T39" fmla="*/ 7 h 2315"/>
                  <a:gd name="T40" fmla="*/ 3 w 824"/>
                  <a:gd name="T41" fmla="*/ 6 h 2315"/>
                  <a:gd name="T42" fmla="*/ 3 w 824"/>
                  <a:gd name="T43" fmla="*/ 5 h 2315"/>
                  <a:gd name="T44" fmla="*/ 3 w 824"/>
                  <a:gd name="T45" fmla="*/ 4 h 2315"/>
                  <a:gd name="T46" fmla="*/ 2 w 824"/>
                  <a:gd name="T47" fmla="*/ 3 h 2315"/>
                  <a:gd name="T48" fmla="*/ 2 w 824"/>
                  <a:gd name="T49" fmla="*/ 2 h 2315"/>
                  <a:gd name="T50" fmla="*/ 2 w 824"/>
                  <a:gd name="T51" fmla="*/ 1 h 2315"/>
                  <a:gd name="T52" fmla="*/ 1 w 824"/>
                  <a:gd name="T53" fmla="*/ 1 h 2315"/>
                  <a:gd name="T54" fmla="*/ 1 w 824"/>
                  <a:gd name="T55" fmla="*/ 0 h 2315"/>
                  <a:gd name="T56" fmla="*/ 1 w 824"/>
                  <a:gd name="T57" fmla="*/ 0 h 2315"/>
                  <a:gd name="T58" fmla="*/ 0 w 824"/>
                  <a:gd name="T59" fmla="*/ 0 h 2315"/>
                  <a:gd name="T60" fmla="*/ 0 w 824"/>
                  <a:gd name="T61" fmla="*/ 0 h 2315"/>
                  <a:gd name="T62" fmla="*/ 0 w 824"/>
                  <a:gd name="T63" fmla="*/ 0 h 2315"/>
                  <a:gd name="T64" fmla="*/ 2 w 824"/>
                  <a:gd name="T65" fmla="*/ 4 h 2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4" h="2315">
                    <a:moveTo>
                      <a:pt x="69" y="88"/>
                    </a:moveTo>
                    <a:lnTo>
                      <a:pt x="729" y="2169"/>
                    </a:lnTo>
                    <a:lnTo>
                      <a:pt x="731" y="2189"/>
                    </a:lnTo>
                    <a:lnTo>
                      <a:pt x="736" y="2236"/>
                    </a:lnTo>
                    <a:lnTo>
                      <a:pt x="745" y="2285"/>
                    </a:lnTo>
                    <a:lnTo>
                      <a:pt x="756" y="2311"/>
                    </a:lnTo>
                    <a:lnTo>
                      <a:pt x="764" y="2314"/>
                    </a:lnTo>
                    <a:lnTo>
                      <a:pt x="774" y="2315"/>
                    </a:lnTo>
                    <a:lnTo>
                      <a:pt x="784" y="2315"/>
                    </a:lnTo>
                    <a:lnTo>
                      <a:pt x="795" y="2315"/>
                    </a:lnTo>
                    <a:lnTo>
                      <a:pt x="807" y="2315"/>
                    </a:lnTo>
                    <a:lnTo>
                      <a:pt x="816" y="2315"/>
                    </a:lnTo>
                    <a:lnTo>
                      <a:pt x="821" y="2314"/>
                    </a:lnTo>
                    <a:lnTo>
                      <a:pt x="824" y="2314"/>
                    </a:lnTo>
                    <a:lnTo>
                      <a:pt x="791" y="2120"/>
                    </a:lnTo>
                    <a:lnTo>
                      <a:pt x="141" y="167"/>
                    </a:lnTo>
                    <a:lnTo>
                      <a:pt x="141" y="165"/>
                    </a:lnTo>
                    <a:lnTo>
                      <a:pt x="140" y="158"/>
                    </a:lnTo>
                    <a:lnTo>
                      <a:pt x="137" y="150"/>
                    </a:lnTo>
                    <a:lnTo>
                      <a:pt x="133" y="137"/>
                    </a:lnTo>
                    <a:lnTo>
                      <a:pt x="127" y="121"/>
                    </a:lnTo>
                    <a:lnTo>
                      <a:pt x="120" y="102"/>
                    </a:lnTo>
                    <a:lnTo>
                      <a:pt x="110" y="82"/>
                    </a:lnTo>
                    <a:lnTo>
                      <a:pt x="98" y="59"/>
                    </a:lnTo>
                    <a:lnTo>
                      <a:pt x="84" y="39"/>
                    </a:lnTo>
                    <a:lnTo>
                      <a:pt x="68" y="23"/>
                    </a:lnTo>
                    <a:lnTo>
                      <a:pt x="52" y="13"/>
                    </a:lnTo>
                    <a:lnTo>
                      <a:pt x="36" y="6"/>
                    </a:lnTo>
                    <a:lnTo>
                      <a:pt x="22" y="3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69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8144" name="Freeform 14"/>
              <p:cNvSpPr>
                <a:spLocks/>
              </p:cNvSpPr>
              <p:nvPr/>
            </p:nvSpPr>
            <p:spPr bwMode="auto">
              <a:xfrm rot="554981">
                <a:off x="4950" y="2809"/>
                <a:ext cx="350" cy="826"/>
              </a:xfrm>
              <a:custGeom>
                <a:avLst/>
                <a:gdLst>
                  <a:gd name="T0" fmla="*/ 4 w 1197"/>
                  <a:gd name="T1" fmla="*/ 21 h 2281"/>
                  <a:gd name="T2" fmla="*/ 4 w 1197"/>
                  <a:gd name="T3" fmla="*/ 18 h 2281"/>
                  <a:gd name="T4" fmla="*/ 4 w 1197"/>
                  <a:gd name="T5" fmla="*/ 8 h 2281"/>
                  <a:gd name="T6" fmla="*/ 4 w 1197"/>
                  <a:gd name="T7" fmla="*/ 7 h 2281"/>
                  <a:gd name="T8" fmla="*/ 5 w 1197"/>
                  <a:gd name="T9" fmla="*/ 6 h 2281"/>
                  <a:gd name="T10" fmla="*/ 6 w 1197"/>
                  <a:gd name="T11" fmla="*/ 6 h 2281"/>
                  <a:gd name="T12" fmla="*/ 6 w 1197"/>
                  <a:gd name="T13" fmla="*/ 6 h 2281"/>
                  <a:gd name="T14" fmla="*/ 7 w 1197"/>
                  <a:gd name="T15" fmla="*/ 6 h 2281"/>
                  <a:gd name="T16" fmla="*/ 7 w 1197"/>
                  <a:gd name="T17" fmla="*/ 6 h 2281"/>
                  <a:gd name="T18" fmla="*/ 8 w 1197"/>
                  <a:gd name="T19" fmla="*/ 7 h 2281"/>
                  <a:gd name="T20" fmla="*/ 9 w 1197"/>
                  <a:gd name="T21" fmla="*/ 8 h 2281"/>
                  <a:gd name="T22" fmla="*/ 9 w 1197"/>
                  <a:gd name="T23" fmla="*/ 9 h 2281"/>
                  <a:gd name="T24" fmla="*/ 9 w 1197"/>
                  <a:gd name="T25" fmla="*/ 9 h 2281"/>
                  <a:gd name="T26" fmla="*/ 27 w 1197"/>
                  <a:gd name="T27" fmla="*/ 108 h 2281"/>
                  <a:gd name="T28" fmla="*/ 27 w 1197"/>
                  <a:gd name="T29" fmla="*/ 108 h 2281"/>
                  <a:gd name="T30" fmla="*/ 27 w 1197"/>
                  <a:gd name="T31" fmla="*/ 108 h 2281"/>
                  <a:gd name="T32" fmla="*/ 28 w 1197"/>
                  <a:gd name="T33" fmla="*/ 108 h 2281"/>
                  <a:gd name="T34" fmla="*/ 29 w 1197"/>
                  <a:gd name="T35" fmla="*/ 107 h 2281"/>
                  <a:gd name="T36" fmla="*/ 29 w 1197"/>
                  <a:gd name="T37" fmla="*/ 107 h 2281"/>
                  <a:gd name="T38" fmla="*/ 30 w 1197"/>
                  <a:gd name="T39" fmla="*/ 106 h 2281"/>
                  <a:gd name="T40" fmla="*/ 30 w 1197"/>
                  <a:gd name="T41" fmla="*/ 106 h 2281"/>
                  <a:gd name="T42" fmla="*/ 30 w 1197"/>
                  <a:gd name="T43" fmla="*/ 106 h 2281"/>
                  <a:gd name="T44" fmla="*/ 11 w 1197"/>
                  <a:gd name="T45" fmla="*/ 1 h 2281"/>
                  <a:gd name="T46" fmla="*/ 10 w 1197"/>
                  <a:gd name="T47" fmla="*/ 1 h 2281"/>
                  <a:gd name="T48" fmla="*/ 10 w 1197"/>
                  <a:gd name="T49" fmla="*/ 1 h 2281"/>
                  <a:gd name="T50" fmla="*/ 9 w 1197"/>
                  <a:gd name="T51" fmla="*/ 0 h 2281"/>
                  <a:gd name="T52" fmla="*/ 8 w 1197"/>
                  <a:gd name="T53" fmla="*/ 0 h 2281"/>
                  <a:gd name="T54" fmla="*/ 8 w 1197"/>
                  <a:gd name="T55" fmla="*/ 0 h 2281"/>
                  <a:gd name="T56" fmla="*/ 7 w 1197"/>
                  <a:gd name="T57" fmla="*/ 0 h 2281"/>
                  <a:gd name="T58" fmla="*/ 6 w 1197"/>
                  <a:gd name="T59" fmla="*/ 0 h 2281"/>
                  <a:gd name="T60" fmla="*/ 5 w 1197"/>
                  <a:gd name="T61" fmla="*/ 0 h 2281"/>
                  <a:gd name="T62" fmla="*/ 2 w 1197"/>
                  <a:gd name="T63" fmla="*/ 3 h 2281"/>
                  <a:gd name="T64" fmla="*/ 2 w 1197"/>
                  <a:gd name="T65" fmla="*/ 3 h 2281"/>
                  <a:gd name="T66" fmla="*/ 1 w 1197"/>
                  <a:gd name="T67" fmla="*/ 4 h 2281"/>
                  <a:gd name="T68" fmla="*/ 1 w 1197"/>
                  <a:gd name="T69" fmla="*/ 5 h 2281"/>
                  <a:gd name="T70" fmla="*/ 1 w 1197"/>
                  <a:gd name="T71" fmla="*/ 7 h 2281"/>
                  <a:gd name="T72" fmla="*/ 0 w 1197"/>
                  <a:gd name="T73" fmla="*/ 12 h 2281"/>
                  <a:gd name="T74" fmla="*/ 0 w 1197"/>
                  <a:gd name="T75" fmla="*/ 13 h 2281"/>
                  <a:gd name="T76" fmla="*/ 0 w 1197"/>
                  <a:gd name="T77" fmla="*/ 16 h 2281"/>
                  <a:gd name="T78" fmla="*/ 1 w 1197"/>
                  <a:gd name="T79" fmla="*/ 17 h 2281"/>
                  <a:gd name="T80" fmla="*/ 1 w 1197"/>
                  <a:gd name="T81" fmla="*/ 18 h 2281"/>
                  <a:gd name="T82" fmla="*/ 2 w 1197"/>
                  <a:gd name="T83" fmla="*/ 20 h 2281"/>
                  <a:gd name="T84" fmla="*/ 2 w 1197"/>
                  <a:gd name="T85" fmla="*/ 21 h 228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97" h="2281">
                    <a:moveTo>
                      <a:pt x="94" y="457"/>
                    </a:moveTo>
                    <a:lnTo>
                      <a:pt x="165" y="454"/>
                    </a:lnTo>
                    <a:lnTo>
                      <a:pt x="178" y="419"/>
                    </a:lnTo>
                    <a:lnTo>
                      <a:pt x="160" y="379"/>
                    </a:lnTo>
                    <a:lnTo>
                      <a:pt x="132" y="245"/>
                    </a:lnTo>
                    <a:lnTo>
                      <a:pt x="165" y="166"/>
                    </a:lnTo>
                    <a:lnTo>
                      <a:pt x="168" y="160"/>
                    </a:lnTo>
                    <a:lnTo>
                      <a:pt x="176" y="149"/>
                    </a:lnTo>
                    <a:lnTo>
                      <a:pt x="188" y="136"/>
                    </a:lnTo>
                    <a:lnTo>
                      <a:pt x="202" y="128"/>
                    </a:lnTo>
                    <a:lnTo>
                      <a:pt x="211" y="128"/>
                    </a:lnTo>
                    <a:lnTo>
                      <a:pt x="219" y="127"/>
                    </a:lnTo>
                    <a:lnTo>
                      <a:pt x="231" y="126"/>
                    </a:lnTo>
                    <a:lnTo>
                      <a:pt x="244" y="126"/>
                    </a:lnTo>
                    <a:lnTo>
                      <a:pt x="257" y="126"/>
                    </a:lnTo>
                    <a:lnTo>
                      <a:pt x="270" y="127"/>
                    </a:lnTo>
                    <a:lnTo>
                      <a:pt x="284" y="128"/>
                    </a:lnTo>
                    <a:lnTo>
                      <a:pt x="297" y="131"/>
                    </a:lnTo>
                    <a:lnTo>
                      <a:pt x="310" y="137"/>
                    </a:lnTo>
                    <a:lnTo>
                      <a:pt x="323" y="146"/>
                    </a:lnTo>
                    <a:lnTo>
                      <a:pt x="336" y="154"/>
                    </a:lnTo>
                    <a:lnTo>
                      <a:pt x="348" y="164"/>
                    </a:lnTo>
                    <a:lnTo>
                      <a:pt x="356" y="173"/>
                    </a:lnTo>
                    <a:lnTo>
                      <a:pt x="363" y="182"/>
                    </a:lnTo>
                    <a:lnTo>
                      <a:pt x="369" y="188"/>
                    </a:lnTo>
                    <a:lnTo>
                      <a:pt x="371" y="189"/>
                    </a:lnTo>
                    <a:lnTo>
                      <a:pt x="421" y="268"/>
                    </a:lnTo>
                    <a:lnTo>
                      <a:pt x="1076" y="2281"/>
                    </a:lnTo>
                    <a:lnTo>
                      <a:pt x="1079" y="2281"/>
                    </a:lnTo>
                    <a:lnTo>
                      <a:pt x="1085" y="2279"/>
                    </a:lnTo>
                    <a:lnTo>
                      <a:pt x="1094" y="2276"/>
                    </a:lnTo>
                    <a:lnTo>
                      <a:pt x="1105" y="2273"/>
                    </a:lnTo>
                    <a:lnTo>
                      <a:pt x="1117" y="2270"/>
                    </a:lnTo>
                    <a:lnTo>
                      <a:pt x="1128" y="2266"/>
                    </a:lnTo>
                    <a:lnTo>
                      <a:pt x="1137" y="2263"/>
                    </a:lnTo>
                    <a:lnTo>
                      <a:pt x="1144" y="2260"/>
                    </a:lnTo>
                    <a:lnTo>
                      <a:pt x="1150" y="2257"/>
                    </a:lnTo>
                    <a:lnTo>
                      <a:pt x="1158" y="2253"/>
                    </a:lnTo>
                    <a:lnTo>
                      <a:pt x="1167" y="2247"/>
                    </a:lnTo>
                    <a:lnTo>
                      <a:pt x="1176" y="2240"/>
                    </a:lnTo>
                    <a:lnTo>
                      <a:pt x="1184" y="2235"/>
                    </a:lnTo>
                    <a:lnTo>
                      <a:pt x="1192" y="2230"/>
                    </a:lnTo>
                    <a:lnTo>
                      <a:pt x="1196" y="2227"/>
                    </a:lnTo>
                    <a:lnTo>
                      <a:pt x="1197" y="2225"/>
                    </a:lnTo>
                    <a:lnTo>
                      <a:pt x="493" y="105"/>
                    </a:lnTo>
                    <a:lnTo>
                      <a:pt x="417" y="23"/>
                    </a:lnTo>
                    <a:lnTo>
                      <a:pt x="414" y="23"/>
                    </a:lnTo>
                    <a:lnTo>
                      <a:pt x="407" y="20"/>
                    </a:lnTo>
                    <a:lnTo>
                      <a:pt x="397" y="18"/>
                    </a:lnTo>
                    <a:lnTo>
                      <a:pt x="385" y="15"/>
                    </a:lnTo>
                    <a:lnTo>
                      <a:pt x="372" y="12"/>
                    </a:lnTo>
                    <a:lnTo>
                      <a:pt x="358" y="9"/>
                    </a:lnTo>
                    <a:lnTo>
                      <a:pt x="345" y="6"/>
                    </a:lnTo>
                    <a:lnTo>
                      <a:pt x="335" y="5"/>
                    </a:lnTo>
                    <a:lnTo>
                      <a:pt x="323" y="5"/>
                    </a:lnTo>
                    <a:lnTo>
                      <a:pt x="306" y="3"/>
                    </a:lnTo>
                    <a:lnTo>
                      <a:pt x="287" y="3"/>
                    </a:lnTo>
                    <a:lnTo>
                      <a:pt x="267" y="2"/>
                    </a:lnTo>
                    <a:lnTo>
                      <a:pt x="247" y="2"/>
                    </a:lnTo>
                    <a:lnTo>
                      <a:pt x="231" y="0"/>
                    </a:lnTo>
                    <a:lnTo>
                      <a:pt x="221" y="0"/>
                    </a:lnTo>
                    <a:lnTo>
                      <a:pt x="216" y="0"/>
                    </a:lnTo>
                    <a:lnTo>
                      <a:pt x="100" y="51"/>
                    </a:lnTo>
                    <a:lnTo>
                      <a:pt x="97" y="52"/>
                    </a:lnTo>
                    <a:lnTo>
                      <a:pt x="91" y="58"/>
                    </a:lnTo>
                    <a:lnTo>
                      <a:pt x="83" y="67"/>
                    </a:lnTo>
                    <a:lnTo>
                      <a:pt x="72" y="77"/>
                    </a:lnTo>
                    <a:lnTo>
                      <a:pt x="61" y="88"/>
                    </a:lnTo>
                    <a:lnTo>
                      <a:pt x="51" y="98"/>
                    </a:lnTo>
                    <a:lnTo>
                      <a:pt x="42" y="108"/>
                    </a:lnTo>
                    <a:lnTo>
                      <a:pt x="36" y="116"/>
                    </a:lnTo>
                    <a:lnTo>
                      <a:pt x="25" y="144"/>
                    </a:lnTo>
                    <a:lnTo>
                      <a:pt x="13" y="193"/>
                    </a:lnTo>
                    <a:lnTo>
                      <a:pt x="5" y="241"/>
                    </a:lnTo>
                    <a:lnTo>
                      <a:pt x="0" y="261"/>
                    </a:lnTo>
                    <a:lnTo>
                      <a:pt x="0" y="271"/>
                    </a:lnTo>
                    <a:lnTo>
                      <a:pt x="2" y="297"/>
                    </a:lnTo>
                    <a:lnTo>
                      <a:pt x="6" y="326"/>
                    </a:lnTo>
                    <a:lnTo>
                      <a:pt x="15" y="349"/>
                    </a:lnTo>
                    <a:lnTo>
                      <a:pt x="24" y="360"/>
                    </a:lnTo>
                    <a:lnTo>
                      <a:pt x="35" y="375"/>
                    </a:lnTo>
                    <a:lnTo>
                      <a:pt x="48" y="392"/>
                    </a:lnTo>
                    <a:lnTo>
                      <a:pt x="61" y="411"/>
                    </a:lnTo>
                    <a:lnTo>
                      <a:pt x="74" y="428"/>
                    </a:lnTo>
                    <a:lnTo>
                      <a:pt x="84" y="442"/>
                    </a:lnTo>
                    <a:lnTo>
                      <a:pt x="91" y="452"/>
                    </a:lnTo>
                    <a:lnTo>
                      <a:pt x="94" y="457"/>
                    </a:lnTo>
                    <a:close/>
                  </a:path>
                </a:pathLst>
              </a:custGeom>
              <a:solidFill>
                <a:srgbClr val="E5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8145" name="Freeform 15"/>
              <p:cNvSpPr>
                <a:spLocks/>
              </p:cNvSpPr>
              <p:nvPr/>
            </p:nvSpPr>
            <p:spPr bwMode="auto">
              <a:xfrm rot="554981">
                <a:off x="4985" y="2860"/>
                <a:ext cx="283" cy="766"/>
              </a:xfrm>
              <a:custGeom>
                <a:avLst/>
                <a:gdLst>
                  <a:gd name="T0" fmla="*/ 8 w 968"/>
                  <a:gd name="T1" fmla="*/ 4 h 2114"/>
                  <a:gd name="T2" fmla="*/ 8 w 968"/>
                  <a:gd name="T3" fmla="*/ 5 h 2114"/>
                  <a:gd name="T4" fmla="*/ 8 w 968"/>
                  <a:gd name="T5" fmla="*/ 6 h 2114"/>
                  <a:gd name="T6" fmla="*/ 8 w 968"/>
                  <a:gd name="T7" fmla="*/ 8 h 2114"/>
                  <a:gd name="T8" fmla="*/ 24 w 968"/>
                  <a:gd name="T9" fmla="*/ 99 h 2114"/>
                  <a:gd name="T10" fmla="*/ 24 w 968"/>
                  <a:gd name="T11" fmla="*/ 99 h 2114"/>
                  <a:gd name="T12" fmla="*/ 24 w 968"/>
                  <a:gd name="T13" fmla="*/ 100 h 2114"/>
                  <a:gd name="T14" fmla="*/ 24 w 968"/>
                  <a:gd name="T15" fmla="*/ 101 h 2114"/>
                  <a:gd name="T16" fmla="*/ 23 w 968"/>
                  <a:gd name="T17" fmla="*/ 100 h 2114"/>
                  <a:gd name="T18" fmla="*/ 23 w 968"/>
                  <a:gd name="T19" fmla="*/ 97 h 2114"/>
                  <a:gd name="T20" fmla="*/ 21 w 968"/>
                  <a:gd name="T21" fmla="*/ 87 h 2114"/>
                  <a:gd name="T22" fmla="*/ 19 w 968"/>
                  <a:gd name="T23" fmla="*/ 73 h 2114"/>
                  <a:gd name="T24" fmla="*/ 16 w 968"/>
                  <a:gd name="T25" fmla="*/ 57 h 2114"/>
                  <a:gd name="T26" fmla="*/ 13 w 968"/>
                  <a:gd name="T27" fmla="*/ 41 h 2114"/>
                  <a:gd name="T28" fmla="*/ 11 w 968"/>
                  <a:gd name="T29" fmla="*/ 25 h 2114"/>
                  <a:gd name="T30" fmla="*/ 8 w 968"/>
                  <a:gd name="T31" fmla="*/ 13 h 2114"/>
                  <a:gd name="T32" fmla="*/ 7 w 968"/>
                  <a:gd name="T33" fmla="*/ 7 h 2114"/>
                  <a:gd name="T34" fmla="*/ 7 w 968"/>
                  <a:gd name="T35" fmla="*/ 4 h 2114"/>
                  <a:gd name="T36" fmla="*/ 6 w 968"/>
                  <a:gd name="T37" fmla="*/ 3 h 2114"/>
                  <a:gd name="T38" fmla="*/ 5 w 968"/>
                  <a:gd name="T39" fmla="*/ 2 h 2114"/>
                  <a:gd name="T40" fmla="*/ 4 w 968"/>
                  <a:gd name="T41" fmla="*/ 1 h 2114"/>
                  <a:gd name="T42" fmla="*/ 3 w 968"/>
                  <a:gd name="T43" fmla="*/ 1 h 2114"/>
                  <a:gd name="T44" fmla="*/ 2 w 968"/>
                  <a:gd name="T45" fmla="*/ 2 h 2114"/>
                  <a:gd name="T46" fmla="*/ 1 w 968"/>
                  <a:gd name="T47" fmla="*/ 3 h 2114"/>
                  <a:gd name="T48" fmla="*/ 1 w 968"/>
                  <a:gd name="T49" fmla="*/ 5 h 2114"/>
                  <a:gd name="T50" fmla="*/ 1 w 968"/>
                  <a:gd name="T51" fmla="*/ 11 h 2114"/>
                  <a:gd name="T52" fmla="*/ 2 w 968"/>
                  <a:gd name="T53" fmla="*/ 14 h 2114"/>
                  <a:gd name="T54" fmla="*/ 1 w 968"/>
                  <a:gd name="T55" fmla="*/ 12 h 2114"/>
                  <a:gd name="T56" fmla="*/ 0 w 968"/>
                  <a:gd name="T57" fmla="*/ 10 h 2114"/>
                  <a:gd name="T58" fmla="*/ 0 w 968"/>
                  <a:gd name="T59" fmla="*/ 7 h 2114"/>
                  <a:gd name="T60" fmla="*/ 0 w 968"/>
                  <a:gd name="T61" fmla="*/ 4 h 2114"/>
                  <a:gd name="T62" fmla="*/ 1 w 968"/>
                  <a:gd name="T63" fmla="*/ 3 h 2114"/>
                  <a:gd name="T64" fmla="*/ 1 w 968"/>
                  <a:gd name="T65" fmla="*/ 1 h 2114"/>
                  <a:gd name="T66" fmla="*/ 2 w 968"/>
                  <a:gd name="T67" fmla="*/ 1 h 2114"/>
                  <a:gd name="T68" fmla="*/ 3 w 968"/>
                  <a:gd name="T69" fmla="*/ 0 h 2114"/>
                  <a:gd name="T70" fmla="*/ 4 w 968"/>
                  <a:gd name="T71" fmla="*/ 0 h 2114"/>
                  <a:gd name="T72" fmla="*/ 5 w 968"/>
                  <a:gd name="T73" fmla="*/ 0 h 2114"/>
                  <a:gd name="T74" fmla="*/ 6 w 968"/>
                  <a:gd name="T75" fmla="*/ 1 h 2114"/>
                  <a:gd name="T76" fmla="*/ 7 w 968"/>
                  <a:gd name="T77" fmla="*/ 4 h 211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68" h="2114">
                    <a:moveTo>
                      <a:pt x="296" y="75"/>
                    </a:moveTo>
                    <a:lnTo>
                      <a:pt x="304" y="86"/>
                    </a:lnTo>
                    <a:lnTo>
                      <a:pt x="312" y="98"/>
                    </a:lnTo>
                    <a:lnTo>
                      <a:pt x="317" y="110"/>
                    </a:lnTo>
                    <a:lnTo>
                      <a:pt x="323" y="121"/>
                    </a:lnTo>
                    <a:lnTo>
                      <a:pt x="329" y="133"/>
                    </a:lnTo>
                    <a:lnTo>
                      <a:pt x="333" y="146"/>
                    </a:lnTo>
                    <a:lnTo>
                      <a:pt x="339" y="157"/>
                    </a:lnTo>
                    <a:lnTo>
                      <a:pt x="345" y="169"/>
                    </a:lnTo>
                    <a:lnTo>
                      <a:pt x="964" y="2072"/>
                    </a:lnTo>
                    <a:lnTo>
                      <a:pt x="968" y="2081"/>
                    </a:lnTo>
                    <a:lnTo>
                      <a:pt x="967" y="2090"/>
                    </a:lnTo>
                    <a:lnTo>
                      <a:pt x="964" y="2098"/>
                    </a:lnTo>
                    <a:lnTo>
                      <a:pt x="960" y="2106"/>
                    </a:lnTo>
                    <a:lnTo>
                      <a:pt x="952" y="2111"/>
                    </a:lnTo>
                    <a:lnTo>
                      <a:pt x="945" y="2114"/>
                    </a:lnTo>
                    <a:lnTo>
                      <a:pt x="939" y="2114"/>
                    </a:lnTo>
                    <a:lnTo>
                      <a:pt x="934" y="2111"/>
                    </a:lnTo>
                    <a:lnTo>
                      <a:pt x="927" y="2091"/>
                    </a:lnTo>
                    <a:lnTo>
                      <a:pt x="908" y="2035"/>
                    </a:lnTo>
                    <a:lnTo>
                      <a:pt x="879" y="1946"/>
                    </a:lnTo>
                    <a:lnTo>
                      <a:pt x="842" y="1830"/>
                    </a:lnTo>
                    <a:lnTo>
                      <a:pt x="797" y="1692"/>
                    </a:lnTo>
                    <a:lnTo>
                      <a:pt x="747" y="1538"/>
                    </a:lnTo>
                    <a:lnTo>
                      <a:pt x="692" y="1371"/>
                    </a:lnTo>
                    <a:lnTo>
                      <a:pt x="634" y="1198"/>
                    </a:lnTo>
                    <a:lnTo>
                      <a:pt x="578" y="1023"/>
                    </a:lnTo>
                    <a:lnTo>
                      <a:pt x="520" y="850"/>
                    </a:lnTo>
                    <a:lnTo>
                      <a:pt x="467" y="684"/>
                    </a:lnTo>
                    <a:lnTo>
                      <a:pt x="418" y="531"/>
                    </a:lnTo>
                    <a:lnTo>
                      <a:pt x="375" y="398"/>
                    </a:lnTo>
                    <a:lnTo>
                      <a:pt x="339" y="285"/>
                    </a:lnTo>
                    <a:lnTo>
                      <a:pt x="312" y="200"/>
                    </a:lnTo>
                    <a:lnTo>
                      <a:pt x="296" y="148"/>
                    </a:lnTo>
                    <a:lnTo>
                      <a:pt x="280" y="118"/>
                    </a:lnTo>
                    <a:lnTo>
                      <a:pt x="265" y="92"/>
                    </a:lnTo>
                    <a:lnTo>
                      <a:pt x="251" y="74"/>
                    </a:lnTo>
                    <a:lnTo>
                      <a:pt x="238" y="59"/>
                    </a:lnTo>
                    <a:lnTo>
                      <a:pt x="222" y="48"/>
                    </a:lnTo>
                    <a:lnTo>
                      <a:pt x="205" y="40"/>
                    </a:lnTo>
                    <a:lnTo>
                      <a:pt x="183" y="36"/>
                    </a:lnTo>
                    <a:lnTo>
                      <a:pt x="157" y="33"/>
                    </a:lnTo>
                    <a:lnTo>
                      <a:pt x="142" y="33"/>
                    </a:lnTo>
                    <a:lnTo>
                      <a:pt x="124" y="33"/>
                    </a:lnTo>
                    <a:lnTo>
                      <a:pt x="107" y="38"/>
                    </a:lnTo>
                    <a:lnTo>
                      <a:pt x="91" y="43"/>
                    </a:lnTo>
                    <a:lnTo>
                      <a:pt x="75" y="52"/>
                    </a:lnTo>
                    <a:lnTo>
                      <a:pt x="61" y="65"/>
                    </a:lnTo>
                    <a:lnTo>
                      <a:pt x="49" y="84"/>
                    </a:lnTo>
                    <a:lnTo>
                      <a:pt x="41" y="107"/>
                    </a:lnTo>
                    <a:lnTo>
                      <a:pt x="42" y="161"/>
                    </a:lnTo>
                    <a:lnTo>
                      <a:pt x="52" y="226"/>
                    </a:lnTo>
                    <a:lnTo>
                      <a:pt x="62" y="281"/>
                    </a:lnTo>
                    <a:lnTo>
                      <a:pt x="68" y="304"/>
                    </a:lnTo>
                    <a:lnTo>
                      <a:pt x="51" y="282"/>
                    </a:lnTo>
                    <a:lnTo>
                      <a:pt x="35" y="259"/>
                    </a:lnTo>
                    <a:lnTo>
                      <a:pt x="21" y="233"/>
                    </a:lnTo>
                    <a:lnTo>
                      <a:pt x="11" y="206"/>
                    </a:lnTo>
                    <a:lnTo>
                      <a:pt x="3" y="179"/>
                    </a:lnTo>
                    <a:lnTo>
                      <a:pt x="0" y="150"/>
                    </a:lnTo>
                    <a:lnTo>
                      <a:pt x="2" y="121"/>
                    </a:lnTo>
                    <a:lnTo>
                      <a:pt x="8" y="92"/>
                    </a:lnTo>
                    <a:lnTo>
                      <a:pt x="15" y="72"/>
                    </a:lnTo>
                    <a:lnTo>
                      <a:pt x="22" y="55"/>
                    </a:lnTo>
                    <a:lnTo>
                      <a:pt x="32" y="40"/>
                    </a:lnTo>
                    <a:lnTo>
                      <a:pt x="44" y="30"/>
                    </a:lnTo>
                    <a:lnTo>
                      <a:pt x="57" y="20"/>
                    </a:lnTo>
                    <a:lnTo>
                      <a:pt x="71" y="13"/>
                    </a:lnTo>
                    <a:lnTo>
                      <a:pt x="85" y="7"/>
                    </a:lnTo>
                    <a:lnTo>
                      <a:pt x="103" y="3"/>
                    </a:lnTo>
                    <a:lnTo>
                      <a:pt x="130" y="0"/>
                    </a:lnTo>
                    <a:lnTo>
                      <a:pt x="157" y="0"/>
                    </a:lnTo>
                    <a:lnTo>
                      <a:pt x="183" y="2"/>
                    </a:lnTo>
                    <a:lnTo>
                      <a:pt x="208" y="9"/>
                    </a:lnTo>
                    <a:lnTo>
                      <a:pt x="232" y="19"/>
                    </a:lnTo>
                    <a:lnTo>
                      <a:pt x="255" y="32"/>
                    </a:lnTo>
                    <a:lnTo>
                      <a:pt x="277" y="50"/>
                    </a:lnTo>
                    <a:lnTo>
                      <a:pt x="296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8146" name="Freeform 16"/>
              <p:cNvSpPr>
                <a:spLocks/>
              </p:cNvSpPr>
              <p:nvPr/>
            </p:nvSpPr>
            <p:spPr bwMode="auto">
              <a:xfrm rot="554981">
                <a:off x="4943" y="2792"/>
                <a:ext cx="383" cy="906"/>
              </a:xfrm>
              <a:custGeom>
                <a:avLst/>
                <a:gdLst>
                  <a:gd name="T0" fmla="*/ 13 w 1310"/>
                  <a:gd name="T1" fmla="*/ 7 h 2501"/>
                  <a:gd name="T2" fmla="*/ 14 w 1310"/>
                  <a:gd name="T3" fmla="*/ 11 h 2501"/>
                  <a:gd name="T4" fmla="*/ 16 w 1310"/>
                  <a:gd name="T5" fmla="*/ 26 h 2501"/>
                  <a:gd name="T6" fmla="*/ 22 w 1310"/>
                  <a:gd name="T7" fmla="*/ 56 h 2501"/>
                  <a:gd name="T8" fmla="*/ 27 w 1310"/>
                  <a:gd name="T9" fmla="*/ 86 h 2501"/>
                  <a:gd name="T10" fmla="*/ 30 w 1310"/>
                  <a:gd name="T11" fmla="*/ 105 h 2501"/>
                  <a:gd name="T12" fmla="*/ 31 w 1310"/>
                  <a:gd name="T13" fmla="*/ 109 h 2501"/>
                  <a:gd name="T14" fmla="*/ 32 w 1310"/>
                  <a:gd name="T15" fmla="*/ 113 h 2501"/>
                  <a:gd name="T16" fmla="*/ 32 w 1310"/>
                  <a:gd name="T17" fmla="*/ 117 h 2501"/>
                  <a:gd name="T18" fmla="*/ 29 w 1310"/>
                  <a:gd name="T19" fmla="*/ 119 h 2501"/>
                  <a:gd name="T20" fmla="*/ 27 w 1310"/>
                  <a:gd name="T21" fmla="*/ 117 h 2501"/>
                  <a:gd name="T22" fmla="*/ 27 w 1310"/>
                  <a:gd name="T23" fmla="*/ 112 h 2501"/>
                  <a:gd name="T24" fmla="*/ 27 w 1310"/>
                  <a:gd name="T25" fmla="*/ 110 h 2501"/>
                  <a:gd name="T26" fmla="*/ 28 w 1310"/>
                  <a:gd name="T27" fmla="*/ 115 h 2501"/>
                  <a:gd name="T28" fmla="*/ 30 w 1310"/>
                  <a:gd name="T29" fmla="*/ 116 h 2501"/>
                  <a:gd name="T30" fmla="*/ 31 w 1310"/>
                  <a:gd name="T31" fmla="*/ 115 h 2501"/>
                  <a:gd name="T32" fmla="*/ 31 w 1310"/>
                  <a:gd name="T33" fmla="*/ 112 h 2501"/>
                  <a:gd name="T34" fmla="*/ 30 w 1310"/>
                  <a:gd name="T35" fmla="*/ 109 h 2501"/>
                  <a:gd name="T36" fmla="*/ 30 w 1310"/>
                  <a:gd name="T37" fmla="*/ 109 h 2501"/>
                  <a:gd name="T38" fmla="*/ 28 w 1310"/>
                  <a:gd name="T39" fmla="*/ 109 h 2501"/>
                  <a:gd name="T40" fmla="*/ 28 w 1310"/>
                  <a:gd name="T41" fmla="*/ 109 h 2501"/>
                  <a:gd name="T42" fmla="*/ 29 w 1310"/>
                  <a:gd name="T43" fmla="*/ 108 h 2501"/>
                  <a:gd name="T44" fmla="*/ 30 w 1310"/>
                  <a:gd name="T45" fmla="*/ 107 h 2501"/>
                  <a:gd name="T46" fmla="*/ 13 w 1310"/>
                  <a:gd name="T47" fmla="*/ 11 h 2501"/>
                  <a:gd name="T48" fmla="*/ 12 w 1310"/>
                  <a:gd name="T49" fmla="*/ 8 h 2501"/>
                  <a:gd name="T50" fmla="*/ 11 w 1310"/>
                  <a:gd name="T51" fmla="*/ 5 h 2501"/>
                  <a:gd name="T52" fmla="*/ 8 w 1310"/>
                  <a:gd name="T53" fmla="*/ 3 h 2501"/>
                  <a:gd name="T54" fmla="*/ 6 w 1310"/>
                  <a:gd name="T55" fmla="*/ 3 h 2501"/>
                  <a:gd name="T56" fmla="*/ 3 w 1310"/>
                  <a:gd name="T57" fmla="*/ 5 h 2501"/>
                  <a:gd name="T58" fmla="*/ 1 w 1310"/>
                  <a:gd name="T59" fmla="*/ 9 h 2501"/>
                  <a:gd name="T60" fmla="*/ 1 w 1310"/>
                  <a:gd name="T61" fmla="*/ 15 h 2501"/>
                  <a:gd name="T62" fmla="*/ 2 w 1310"/>
                  <a:gd name="T63" fmla="*/ 20 h 2501"/>
                  <a:gd name="T64" fmla="*/ 3 w 1310"/>
                  <a:gd name="T65" fmla="*/ 22 h 2501"/>
                  <a:gd name="T66" fmla="*/ 4 w 1310"/>
                  <a:gd name="T67" fmla="*/ 23 h 2501"/>
                  <a:gd name="T68" fmla="*/ 5 w 1310"/>
                  <a:gd name="T69" fmla="*/ 22 h 2501"/>
                  <a:gd name="T70" fmla="*/ 4 w 1310"/>
                  <a:gd name="T71" fmla="*/ 24 h 2501"/>
                  <a:gd name="T72" fmla="*/ 4 w 1310"/>
                  <a:gd name="T73" fmla="*/ 25 h 2501"/>
                  <a:gd name="T74" fmla="*/ 2 w 1310"/>
                  <a:gd name="T75" fmla="*/ 24 h 2501"/>
                  <a:gd name="T76" fmla="*/ 1 w 1310"/>
                  <a:gd name="T77" fmla="*/ 21 h 2501"/>
                  <a:gd name="T78" fmla="*/ 0 w 1310"/>
                  <a:gd name="T79" fmla="*/ 16 h 2501"/>
                  <a:gd name="T80" fmla="*/ 0 w 1310"/>
                  <a:gd name="T81" fmla="*/ 9 h 2501"/>
                  <a:gd name="T82" fmla="*/ 2 w 1310"/>
                  <a:gd name="T83" fmla="*/ 4 h 2501"/>
                  <a:gd name="T84" fmla="*/ 4 w 1310"/>
                  <a:gd name="T85" fmla="*/ 1 h 2501"/>
                  <a:gd name="T86" fmla="*/ 6 w 1310"/>
                  <a:gd name="T87" fmla="*/ 0 h 2501"/>
                  <a:gd name="T88" fmla="*/ 8 w 1310"/>
                  <a:gd name="T89" fmla="*/ 0 h 2501"/>
                  <a:gd name="T90" fmla="*/ 10 w 1310"/>
                  <a:gd name="T91" fmla="*/ 1 h 2501"/>
                  <a:gd name="T92" fmla="*/ 11 w 1310"/>
                  <a:gd name="T93" fmla="*/ 3 h 2501"/>
                  <a:gd name="T94" fmla="*/ 12 w 1310"/>
                  <a:gd name="T95" fmla="*/ 4 h 250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10" h="2501">
                    <a:moveTo>
                      <a:pt x="503" y="108"/>
                    </a:moveTo>
                    <a:lnTo>
                      <a:pt x="509" y="120"/>
                    </a:lnTo>
                    <a:lnTo>
                      <a:pt x="516" y="134"/>
                    </a:lnTo>
                    <a:lnTo>
                      <a:pt x="525" y="152"/>
                    </a:lnTo>
                    <a:lnTo>
                      <a:pt x="533" y="170"/>
                    </a:lnTo>
                    <a:lnTo>
                      <a:pt x="542" y="189"/>
                    </a:lnTo>
                    <a:lnTo>
                      <a:pt x="549" y="208"/>
                    </a:lnTo>
                    <a:lnTo>
                      <a:pt x="556" y="225"/>
                    </a:lnTo>
                    <a:lnTo>
                      <a:pt x="562" y="241"/>
                    </a:lnTo>
                    <a:lnTo>
                      <a:pt x="588" y="317"/>
                    </a:lnTo>
                    <a:lnTo>
                      <a:pt x="621" y="420"/>
                    </a:lnTo>
                    <a:lnTo>
                      <a:pt x="661" y="543"/>
                    </a:lnTo>
                    <a:lnTo>
                      <a:pt x="709" y="685"/>
                    </a:lnTo>
                    <a:lnTo>
                      <a:pt x="759" y="840"/>
                    </a:lnTo>
                    <a:lnTo>
                      <a:pt x="814" y="1004"/>
                    </a:lnTo>
                    <a:lnTo>
                      <a:pt x="870" y="1174"/>
                    </a:lnTo>
                    <a:lnTo>
                      <a:pt x="926" y="1344"/>
                    </a:lnTo>
                    <a:lnTo>
                      <a:pt x="981" y="1510"/>
                    </a:lnTo>
                    <a:lnTo>
                      <a:pt x="1033" y="1670"/>
                    </a:lnTo>
                    <a:lnTo>
                      <a:pt x="1082" y="1816"/>
                    </a:lnTo>
                    <a:lnTo>
                      <a:pt x="1125" y="1948"/>
                    </a:lnTo>
                    <a:lnTo>
                      <a:pt x="1163" y="2058"/>
                    </a:lnTo>
                    <a:lnTo>
                      <a:pt x="1191" y="2145"/>
                    </a:lnTo>
                    <a:lnTo>
                      <a:pt x="1212" y="2204"/>
                    </a:lnTo>
                    <a:lnTo>
                      <a:pt x="1220" y="2228"/>
                    </a:lnTo>
                    <a:lnTo>
                      <a:pt x="1229" y="2247"/>
                    </a:lnTo>
                    <a:lnTo>
                      <a:pt x="1239" y="2269"/>
                    </a:lnTo>
                    <a:lnTo>
                      <a:pt x="1250" y="2290"/>
                    </a:lnTo>
                    <a:lnTo>
                      <a:pt x="1262" y="2313"/>
                    </a:lnTo>
                    <a:lnTo>
                      <a:pt x="1275" y="2336"/>
                    </a:lnTo>
                    <a:lnTo>
                      <a:pt x="1286" y="2358"/>
                    </a:lnTo>
                    <a:lnTo>
                      <a:pt x="1298" y="2378"/>
                    </a:lnTo>
                    <a:lnTo>
                      <a:pt x="1310" y="2395"/>
                    </a:lnTo>
                    <a:lnTo>
                      <a:pt x="1310" y="2417"/>
                    </a:lnTo>
                    <a:lnTo>
                      <a:pt x="1299" y="2437"/>
                    </a:lnTo>
                    <a:lnTo>
                      <a:pt x="1279" y="2456"/>
                    </a:lnTo>
                    <a:lnTo>
                      <a:pt x="1253" y="2473"/>
                    </a:lnTo>
                    <a:lnTo>
                      <a:pt x="1223" y="2486"/>
                    </a:lnTo>
                    <a:lnTo>
                      <a:pt x="1191" y="2496"/>
                    </a:lnTo>
                    <a:lnTo>
                      <a:pt x="1160" y="2501"/>
                    </a:lnTo>
                    <a:lnTo>
                      <a:pt x="1131" y="2499"/>
                    </a:lnTo>
                    <a:lnTo>
                      <a:pt x="1106" y="2490"/>
                    </a:lnTo>
                    <a:lnTo>
                      <a:pt x="1092" y="2477"/>
                    </a:lnTo>
                    <a:lnTo>
                      <a:pt x="1082" y="2459"/>
                    </a:lnTo>
                    <a:lnTo>
                      <a:pt x="1078" y="2436"/>
                    </a:lnTo>
                    <a:lnTo>
                      <a:pt x="1076" y="2413"/>
                    </a:lnTo>
                    <a:lnTo>
                      <a:pt x="1076" y="2388"/>
                    </a:lnTo>
                    <a:lnTo>
                      <a:pt x="1075" y="2364"/>
                    </a:lnTo>
                    <a:lnTo>
                      <a:pt x="1070" y="2342"/>
                    </a:lnTo>
                    <a:lnTo>
                      <a:pt x="1075" y="2335"/>
                    </a:lnTo>
                    <a:lnTo>
                      <a:pt x="1082" y="2331"/>
                    </a:lnTo>
                    <a:lnTo>
                      <a:pt x="1091" y="2328"/>
                    </a:lnTo>
                    <a:lnTo>
                      <a:pt x="1099" y="2326"/>
                    </a:lnTo>
                    <a:lnTo>
                      <a:pt x="1106" y="2358"/>
                    </a:lnTo>
                    <a:lnTo>
                      <a:pt x="1109" y="2390"/>
                    </a:lnTo>
                    <a:lnTo>
                      <a:pt x="1115" y="2420"/>
                    </a:lnTo>
                    <a:lnTo>
                      <a:pt x="1128" y="2450"/>
                    </a:lnTo>
                    <a:lnTo>
                      <a:pt x="1148" y="2452"/>
                    </a:lnTo>
                    <a:lnTo>
                      <a:pt x="1170" y="2452"/>
                    </a:lnTo>
                    <a:lnTo>
                      <a:pt x="1190" y="2447"/>
                    </a:lnTo>
                    <a:lnTo>
                      <a:pt x="1210" y="2441"/>
                    </a:lnTo>
                    <a:lnTo>
                      <a:pt x="1229" y="2434"/>
                    </a:lnTo>
                    <a:lnTo>
                      <a:pt x="1243" y="2424"/>
                    </a:lnTo>
                    <a:lnTo>
                      <a:pt x="1255" y="2413"/>
                    </a:lnTo>
                    <a:lnTo>
                      <a:pt x="1262" y="2400"/>
                    </a:lnTo>
                    <a:lnTo>
                      <a:pt x="1255" y="2382"/>
                    </a:lnTo>
                    <a:lnTo>
                      <a:pt x="1248" y="2367"/>
                    </a:lnTo>
                    <a:lnTo>
                      <a:pt x="1240" y="2349"/>
                    </a:lnTo>
                    <a:lnTo>
                      <a:pt x="1233" y="2332"/>
                    </a:lnTo>
                    <a:lnTo>
                      <a:pt x="1225" y="2316"/>
                    </a:lnTo>
                    <a:lnTo>
                      <a:pt x="1217" y="2299"/>
                    </a:lnTo>
                    <a:lnTo>
                      <a:pt x="1209" y="2283"/>
                    </a:lnTo>
                    <a:lnTo>
                      <a:pt x="1200" y="2267"/>
                    </a:lnTo>
                    <a:lnTo>
                      <a:pt x="1193" y="2274"/>
                    </a:lnTo>
                    <a:lnTo>
                      <a:pt x="1186" y="2282"/>
                    </a:lnTo>
                    <a:lnTo>
                      <a:pt x="1177" y="2287"/>
                    </a:lnTo>
                    <a:lnTo>
                      <a:pt x="1168" y="2292"/>
                    </a:lnTo>
                    <a:lnTo>
                      <a:pt x="1158" y="2296"/>
                    </a:lnTo>
                    <a:lnTo>
                      <a:pt x="1148" y="2299"/>
                    </a:lnTo>
                    <a:lnTo>
                      <a:pt x="1138" y="2300"/>
                    </a:lnTo>
                    <a:lnTo>
                      <a:pt x="1128" y="2300"/>
                    </a:lnTo>
                    <a:lnTo>
                      <a:pt x="1122" y="2297"/>
                    </a:lnTo>
                    <a:lnTo>
                      <a:pt x="1119" y="2295"/>
                    </a:lnTo>
                    <a:lnTo>
                      <a:pt x="1118" y="2290"/>
                    </a:lnTo>
                    <a:lnTo>
                      <a:pt x="1118" y="2285"/>
                    </a:lnTo>
                    <a:lnTo>
                      <a:pt x="1124" y="2276"/>
                    </a:lnTo>
                    <a:lnTo>
                      <a:pt x="1134" y="2269"/>
                    </a:lnTo>
                    <a:lnTo>
                      <a:pt x="1145" y="2263"/>
                    </a:lnTo>
                    <a:lnTo>
                      <a:pt x="1157" y="2259"/>
                    </a:lnTo>
                    <a:lnTo>
                      <a:pt x="1167" y="2254"/>
                    </a:lnTo>
                    <a:lnTo>
                      <a:pt x="1174" y="2249"/>
                    </a:lnTo>
                    <a:lnTo>
                      <a:pt x="1177" y="2240"/>
                    </a:lnTo>
                    <a:lnTo>
                      <a:pt x="1174" y="2228"/>
                    </a:lnTo>
                    <a:lnTo>
                      <a:pt x="528" y="241"/>
                    </a:lnTo>
                    <a:lnTo>
                      <a:pt x="520" y="229"/>
                    </a:lnTo>
                    <a:lnTo>
                      <a:pt x="515" y="217"/>
                    </a:lnTo>
                    <a:lnTo>
                      <a:pt x="509" y="204"/>
                    </a:lnTo>
                    <a:lnTo>
                      <a:pt x="503" y="191"/>
                    </a:lnTo>
                    <a:lnTo>
                      <a:pt x="497" y="179"/>
                    </a:lnTo>
                    <a:lnTo>
                      <a:pt x="491" y="166"/>
                    </a:lnTo>
                    <a:lnTo>
                      <a:pt x="484" y="155"/>
                    </a:lnTo>
                    <a:lnTo>
                      <a:pt x="476" y="145"/>
                    </a:lnTo>
                    <a:lnTo>
                      <a:pt x="460" y="123"/>
                    </a:lnTo>
                    <a:lnTo>
                      <a:pt x="440" y="103"/>
                    </a:lnTo>
                    <a:lnTo>
                      <a:pt x="417" y="85"/>
                    </a:lnTo>
                    <a:lnTo>
                      <a:pt x="392" y="71"/>
                    </a:lnTo>
                    <a:lnTo>
                      <a:pt x="366" y="58"/>
                    </a:lnTo>
                    <a:lnTo>
                      <a:pt x="339" y="49"/>
                    </a:lnTo>
                    <a:lnTo>
                      <a:pt x="311" y="44"/>
                    </a:lnTo>
                    <a:lnTo>
                      <a:pt x="283" y="42"/>
                    </a:lnTo>
                    <a:lnTo>
                      <a:pt x="252" y="45"/>
                    </a:lnTo>
                    <a:lnTo>
                      <a:pt x="224" y="49"/>
                    </a:lnTo>
                    <a:lnTo>
                      <a:pt x="196" y="57"/>
                    </a:lnTo>
                    <a:lnTo>
                      <a:pt x="170" y="67"/>
                    </a:lnTo>
                    <a:lnTo>
                      <a:pt x="146" y="80"/>
                    </a:lnTo>
                    <a:lnTo>
                      <a:pt x="123" y="97"/>
                    </a:lnTo>
                    <a:lnTo>
                      <a:pt x="101" y="119"/>
                    </a:lnTo>
                    <a:lnTo>
                      <a:pt x="80" y="145"/>
                    </a:lnTo>
                    <a:lnTo>
                      <a:pt x="62" y="170"/>
                    </a:lnTo>
                    <a:lnTo>
                      <a:pt x="51" y="198"/>
                    </a:lnTo>
                    <a:lnTo>
                      <a:pt x="42" y="228"/>
                    </a:lnTo>
                    <a:lnTo>
                      <a:pt x="39" y="258"/>
                    </a:lnTo>
                    <a:lnTo>
                      <a:pt x="38" y="290"/>
                    </a:lnTo>
                    <a:lnTo>
                      <a:pt x="42" y="323"/>
                    </a:lnTo>
                    <a:lnTo>
                      <a:pt x="48" y="355"/>
                    </a:lnTo>
                    <a:lnTo>
                      <a:pt x="58" y="386"/>
                    </a:lnTo>
                    <a:lnTo>
                      <a:pt x="62" y="401"/>
                    </a:lnTo>
                    <a:lnTo>
                      <a:pt x="68" y="415"/>
                    </a:lnTo>
                    <a:lnTo>
                      <a:pt x="74" y="430"/>
                    </a:lnTo>
                    <a:lnTo>
                      <a:pt x="81" y="445"/>
                    </a:lnTo>
                    <a:lnTo>
                      <a:pt x="90" y="458"/>
                    </a:lnTo>
                    <a:lnTo>
                      <a:pt x="101" y="470"/>
                    </a:lnTo>
                    <a:lnTo>
                      <a:pt x="114" y="479"/>
                    </a:lnTo>
                    <a:lnTo>
                      <a:pt x="130" y="483"/>
                    </a:lnTo>
                    <a:lnTo>
                      <a:pt x="144" y="483"/>
                    </a:lnTo>
                    <a:lnTo>
                      <a:pt x="156" y="479"/>
                    </a:lnTo>
                    <a:lnTo>
                      <a:pt x="165" y="474"/>
                    </a:lnTo>
                    <a:lnTo>
                      <a:pt x="173" y="469"/>
                    </a:lnTo>
                    <a:lnTo>
                      <a:pt x="179" y="466"/>
                    </a:lnTo>
                    <a:lnTo>
                      <a:pt x="183" y="466"/>
                    </a:lnTo>
                    <a:lnTo>
                      <a:pt x="186" y="471"/>
                    </a:lnTo>
                    <a:lnTo>
                      <a:pt x="188" y="483"/>
                    </a:lnTo>
                    <a:lnTo>
                      <a:pt x="182" y="490"/>
                    </a:lnTo>
                    <a:lnTo>
                      <a:pt x="175" y="497"/>
                    </a:lnTo>
                    <a:lnTo>
                      <a:pt x="167" y="503"/>
                    </a:lnTo>
                    <a:lnTo>
                      <a:pt x="159" y="507"/>
                    </a:lnTo>
                    <a:lnTo>
                      <a:pt x="150" y="512"/>
                    </a:lnTo>
                    <a:lnTo>
                      <a:pt x="142" y="515"/>
                    </a:lnTo>
                    <a:lnTo>
                      <a:pt x="131" y="515"/>
                    </a:lnTo>
                    <a:lnTo>
                      <a:pt x="121" y="515"/>
                    </a:lnTo>
                    <a:lnTo>
                      <a:pt x="104" y="509"/>
                    </a:lnTo>
                    <a:lnTo>
                      <a:pt x="88" y="502"/>
                    </a:lnTo>
                    <a:lnTo>
                      <a:pt x="75" y="490"/>
                    </a:lnTo>
                    <a:lnTo>
                      <a:pt x="65" y="477"/>
                    </a:lnTo>
                    <a:lnTo>
                      <a:pt x="55" y="463"/>
                    </a:lnTo>
                    <a:lnTo>
                      <a:pt x="46" y="447"/>
                    </a:lnTo>
                    <a:lnTo>
                      <a:pt x="39" y="431"/>
                    </a:lnTo>
                    <a:lnTo>
                      <a:pt x="31" y="417"/>
                    </a:lnTo>
                    <a:lnTo>
                      <a:pt x="16" y="372"/>
                    </a:lnTo>
                    <a:lnTo>
                      <a:pt x="6" y="327"/>
                    </a:lnTo>
                    <a:lnTo>
                      <a:pt x="0" y="284"/>
                    </a:lnTo>
                    <a:lnTo>
                      <a:pt x="3" y="240"/>
                    </a:lnTo>
                    <a:lnTo>
                      <a:pt x="9" y="209"/>
                    </a:lnTo>
                    <a:lnTo>
                      <a:pt x="18" y="179"/>
                    </a:lnTo>
                    <a:lnTo>
                      <a:pt x="29" y="152"/>
                    </a:lnTo>
                    <a:lnTo>
                      <a:pt x="44" y="126"/>
                    </a:lnTo>
                    <a:lnTo>
                      <a:pt x="59" y="101"/>
                    </a:lnTo>
                    <a:lnTo>
                      <a:pt x="78" y="80"/>
                    </a:lnTo>
                    <a:lnTo>
                      <a:pt x="100" y="61"/>
                    </a:lnTo>
                    <a:lnTo>
                      <a:pt x="123" y="45"/>
                    </a:lnTo>
                    <a:lnTo>
                      <a:pt x="140" y="35"/>
                    </a:lnTo>
                    <a:lnTo>
                      <a:pt x="159" y="26"/>
                    </a:lnTo>
                    <a:lnTo>
                      <a:pt x="178" y="19"/>
                    </a:lnTo>
                    <a:lnTo>
                      <a:pt x="196" y="13"/>
                    </a:lnTo>
                    <a:lnTo>
                      <a:pt x="215" y="8"/>
                    </a:lnTo>
                    <a:lnTo>
                      <a:pt x="235" y="5"/>
                    </a:lnTo>
                    <a:lnTo>
                      <a:pt x="254" y="2"/>
                    </a:lnTo>
                    <a:lnTo>
                      <a:pt x="274" y="0"/>
                    </a:lnTo>
                    <a:lnTo>
                      <a:pt x="293" y="2"/>
                    </a:lnTo>
                    <a:lnTo>
                      <a:pt x="313" y="2"/>
                    </a:lnTo>
                    <a:lnTo>
                      <a:pt x="332" y="5"/>
                    </a:lnTo>
                    <a:lnTo>
                      <a:pt x="350" y="9"/>
                    </a:lnTo>
                    <a:lnTo>
                      <a:pt x="371" y="13"/>
                    </a:lnTo>
                    <a:lnTo>
                      <a:pt x="389" y="19"/>
                    </a:lnTo>
                    <a:lnTo>
                      <a:pt x="407" y="26"/>
                    </a:lnTo>
                    <a:lnTo>
                      <a:pt x="425" y="35"/>
                    </a:lnTo>
                    <a:lnTo>
                      <a:pt x="437" y="41"/>
                    </a:lnTo>
                    <a:lnTo>
                      <a:pt x="447" y="49"/>
                    </a:lnTo>
                    <a:lnTo>
                      <a:pt x="458" y="58"/>
                    </a:lnTo>
                    <a:lnTo>
                      <a:pt x="468" y="67"/>
                    </a:lnTo>
                    <a:lnTo>
                      <a:pt x="479" y="78"/>
                    </a:lnTo>
                    <a:lnTo>
                      <a:pt x="487" y="88"/>
                    </a:lnTo>
                    <a:lnTo>
                      <a:pt x="496" y="98"/>
                    </a:lnTo>
                    <a:lnTo>
                      <a:pt x="503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48147" name="Oval 11"/>
              <p:cNvSpPr>
                <a:spLocks noChangeArrowheads="1"/>
              </p:cNvSpPr>
              <p:nvPr/>
            </p:nvSpPr>
            <p:spPr bwMode="auto">
              <a:xfrm>
                <a:off x="4999" y="2789"/>
                <a:ext cx="132" cy="75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pic>
        <p:nvPicPr>
          <p:cNvPr id="48148" name="Picture 2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33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7830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05B1A38-8D76-45C9-8081-64FF4B9EBE98}" type="slidenum">
              <a:rPr lang="en-US" smtClean="0">
                <a:solidFill>
                  <a:srgbClr val="FFFFFF"/>
                </a:solidFill>
              </a:rPr>
              <a:pPr eaLnBrk="1" hangingPunct="1"/>
              <a:t>28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4915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986088" y="1755775"/>
            <a:ext cx="5835650" cy="4262438"/>
          </a:xfrm>
        </p:spPr>
        <p:txBody>
          <a:bodyPr/>
          <a:lstStyle/>
          <a:p>
            <a:r>
              <a:rPr lang="en-US" sz="3600" smtClean="0"/>
              <a:t>Difficulty holding or lifting objects</a:t>
            </a:r>
          </a:p>
          <a:p>
            <a:r>
              <a:rPr lang="en-US" sz="3600" smtClean="0"/>
              <a:t>Inability to move a body part</a:t>
            </a:r>
          </a:p>
          <a:p>
            <a:r>
              <a:rPr lang="en-US" sz="3600" smtClean="0"/>
              <a:t>Difficulty walking</a:t>
            </a:r>
          </a:p>
          <a:p>
            <a:r>
              <a:rPr lang="en-US" sz="3600" smtClean="0"/>
              <a:t>Loss of muscle strength and tone</a:t>
            </a:r>
          </a:p>
        </p:txBody>
      </p:sp>
      <p:grpSp>
        <p:nvGrpSpPr>
          <p:cNvPr id="49158" name="Group 205"/>
          <p:cNvGrpSpPr>
            <a:grpSpLocks/>
          </p:cNvGrpSpPr>
          <p:nvPr/>
        </p:nvGrpSpPr>
        <p:grpSpPr bwMode="auto">
          <a:xfrm>
            <a:off x="544513" y="2149475"/>
            <a:ext cx="1995487" cy="3663950"/>
            <a:chOff x="1504" y="1007"/>
            <a:chExt cx="1514" cy="2843"/>
          </a:xfrm>
        </p:grpSpPr>
        <p:sp>
          <p:nvSpPr>
            <p:cNvPr id="49159" name="Freeform 206"/>
            <p:cNvSpPr>
              <a:spLocks/>
            </p:cNvSpPr>
            <p:nvPr/>
          </p:nvSpPr>
          <p:spPr bwMode="auto">
            <a:xfrm>
              <a:off x="2228" y="1011"/>
              <a:ext cx="790" cy="869"/>
            </a:xfrm>
            <a:custGeom>
              <a:avLst/>
              <a:gdLst>
                <a:gd name="T0" fmla="*/ 659 w 790"/>
                <a:gd name="T1" fmla="*/ 222 h 869"/>
                <a:gd name="T2" fmla="*/ 661 w 790"/>
                <a:gd name="T3" fmla="*/ 190 h 869"/>
                <a:gd name="T4" fmla="*/ 649 w 790"/>
                <a:gd name="T5" fmla="*/ 147 h 869"/>
                <a:gd name="T6" fmla="*/ 608 w 790"/>
                <a:gd name="T7" fmla="*/ 116 h 869"/>
                <a:gd name="T8" fmla="*/ 569 w 790"/>
                <a:gd name="T9" fmla="*/ 101 h 869"/>
                <a:gd name="T10" fmla="*/ 556 w 790"/>
                <a:gd name="T11" fmla="*/ 57 h 869"/>
                <a:gd name="T12" fmla="*/ 520 w 790"/>
                <a:gd name="T13" fmla="*/ 9 h 869"/>
                <a:gd name="T14" fmla="*/ 455 w 790"/>
                <a:gd name="T15" fmla="*/ 10 h 869"/>
                <a:gd name="T16" fmla="*/ 400 w 790"/>
                <a:gd name="T17" fmla="*/ 44 h 869"/>
                <a:gd name="T18" fmla="*/ 351 w 790"/>
                <a:gd name="T19" fmla="*/ 42 h 869"/>
                <a:gd name="T20" fmla="*/ 292 w 790"/>
                <a:gd name="T21" fmla="*/ 55 h 869"/>
                <a:gd name="T22" fmla="*/ 261 w 790"/>
                <a:gd name="T23" fmla="*/ 97 h 869"/>
                <a:gd name="T24" fmla="*/ 272 w 790"/>
                <a:gd name="T25" fmla="*/ 131 h 869"/>
                <a:gd name="T26" fmla="*/ 295 w 790"/>
                <a:gd name="T27" fmla="*/ 133 h 869"/>
                <a:gd name="T28" fmla="*/ 328 w 790"/>
                <a:gd name="T29" fmla="*/ 143 h 869"/>
                <a:gd name="T30" fmla="*/ 351 w 790"/>
                <a:gd name="T31" fmla="*/ 169 h 869"/>
                <a:gd name="T32" fmla="*/ 356 w 790"/>
                <a:gd name="T33" fmla="*/ 189 h 869"/>
                <a:gd name="T34" fmla="*/ 347 w 790"/>
                <a:gd name="T35" fmla="*/ 182 h 869"/>
                <a:gd name="T36" fmla="*/ 324 w 790"/>
                <a:gd name="T37" fmla="*/ 176 h 869"/>
                <a:gd name="T38" fmla="*/ 275 w 790"/>
                <a:gd name="T39" fmla="*/ 178 h 869"/>
                <a:gd name="T40" fmla="*/ 236 w 790"/>
                <a:gd name="T41" fmla="*/ 185 h 869"/>
                <a:gd name="T42" fmla="*/ 213 w 790"/>
                <a:gd name="T43" fmla="*/ 190 h 869"/>
                <a:gd name="T44" fmla="*/ 177 w 790"/>
                <a:gd name="T45" fmla="*/ 205 h 869"/>
                <a:gd name="T46" fmla="*/ 137 w 790"/>
                <a:gd name="T47" fmla="*/ 229 h 869"/>
                <a:gd name="T48" fmla="*/ 99 w 790"/>
                <a:gd name="T49" fmla="*/ 262 h 869"/>
                <a:gd name="T50" fmla="*/ 74 w 790"/>
                <a:gd name="T51" fmla="*/ 306 h 869"/>
                <a:gd name="T52" fmla="*/ 71 w 790"/>
                <a:gd name="T53" fmla="*/ 362 h 869"/>
                <a:gd name="T54" fmla="*/ 95 w 790"/>
                <a:gd name="T55" fmla="*/ 431 h 869"/>
                <a:gd name="T56" fmla="*/ 63 w 790"/>
                <a:gd name="T57" fmla="*/ 455 h 869"/>
                <a:gd name="T58" fmla="*/ 0 w 790"/>
                <a:gd name="T59" fmla="*/ 569 h 869"/>
                <a:gd name="T60" fmla="*/ 19 w 790"/>
                <a:gd name="T61" fmla="*/ 592 h 869"/>
                <a:gd name="T62" fmla="*/ 65 w 790"/>
                <a:gd name="T63" fmla="*/ 651 h 869"/>
                <a:gd name="T64" fmla="*/ 120 w 790"/>
                <a:gd name="T65" fmla="*/ 728 h 869"/>
                <a:gd name="T66" fmla="*/ 169 w 790"/>
                <a:gd name="T67" fmla="*/ 807 h 869"/>
                <a:gd name="T68" fmla="*/ 176 w 790"/>
                <a:gd name="T69" fmla="*/ 801 h 869"/>
                <a:gd name="T70" fmla="*/ 193 w 790"/>
                <a:gd name="T71" fmla="*/ 790 h 869"/>
                <a:gd name="T72" fmla="*/ 220 w 790"/>
                <a:gd name="T73" fmla="*/ 775 h 869"/>
                <a:gd name="T74" fmla="*/ 255 w 790"/>
                <a:gd name="T75" fmla="*/ 765 h 869"/>
                <a:gd name="T76" fmla="*/ 292 w 790"/>
                <a:gd name="T77" fmla="*/ 761 h 869"/>
                <a:gd name="T78" fmla="*/ 334 w 790"/>
                <a:gd name="T79" fmla="*/ 769 h 869"/>
                <a:gd name="T80" fmla="*/ 374 w 790"/>
                <a:gd name="T81" fmla="*/ 795 h 869"/>
                <a:gd name="T82" fmla="*/ 413 w 790"/>
                <a:gd name="T83" fmla="*/ 844 h 869"/>
                <a:gd name="T84" fmla="*/ 429 w 790"/>
                <a:gd name="T85" fmla="*/ 854 h 869"/>
                <a:gd name="T86" fmla="*/ 467 w 790"/>
                <a:gd name="T87" fmla="*/ 869 h 869"/>
                <a:gd name="T88" fmla="*/ 507 w 790"/>
                <a:gd name="T89" fmla="*/ 857 h 869"/>
                <a:gd name="T90" fmla="*/ 530 w 790"/>
                <a:gd name="T91" fmla="*/ 795 h 869"/>
                <a:gd name="T92" fmla="*/ 608 w 790"/>
                <a:gd name="T93" fmla="*/ 706 h 869"/>
                <a:gd name="T94" fmla="*/ 621 w 790"/>
                <a:gd name="T95" fmla="*/ 715 h 869"/>
                <a:gd name="T96" fmla="*/ 648 w 790"/>
                <a:gd name="T97" fmla="*/ 720 h 869"/>
                <a:gd name="T98" fmla="*/ 668 w 790"/>
                <a:gd name="T99" fmla="*/ 695 h 869"/>
                <a:gd name="T100" fmla="*/ 661 w 790"/>
                <a:gd name="T101" fmla="*/ 607 h 869"/>
                <a:gd name="T102" fmla="*/ 671 w 790"/>
                <a:gd name="T103" fmla="*/ 598 h 869"/>
                <a:gd name="T104" fmla="*/ 695 w 790"/>
                <a:gd name="T105" fmla="*/ 565 h 869"/>
                <a:gd name="T106" fmla="*/ 720 w 790"/>
                <a:gd name="T107" fmla="*/ 503 h 869"/>
                <a:gd name="T108" fmla="*/ 731 w 790"/>
                <a:gd name="T109" fmla="*/ 405 h 869"/>
                <a:gd name="T110" fmla="*/ 789 w 790"/>
                <a:gd name="T111" fmla="*/ 411 h 869"/>
                <a:gd name="T112" fmla="*/ 777 w 790"/>
                <a:gd name="T113" fmla="*/ 359 h 869"/>
                <a:gd name="T114" fmla="*/ 749 w 790"/>
                <a:gd name="T115" fmla="*/ 288 h 869"/>
                <a:gd name="T116" fmla="*/ 695 w 790"/>
                <a:gd name="T117" fmla="*/ 237 h 8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90" h="869">
                  <a:moveTo>
                    <a:pt x="658" y="228"/>
                  </a:moveTo>
                  <a:lnTo>
                    <a:pt x="659" y="222"/>
                  </a:lnTo>
                  <a:lnTo>
                    <a:pt x="661" y="209"/>
                  </a:lnTo>
                  <a:lnTo>
                    <a:pt x="661" y="190"/>
                  </a:lnTo>
                  <a:lnTo>
                    <a:pt x="658" y="169"/>
                  </a:lnTo>
                  <a:lnTo>
                    <a:pt x="649" y="147"/>
                  </a:lnTo>
                  <a:lnTo>
                    <a:pt x="634" y="129"/>
                  </a:lnTo>
                  <a:lnTo>
                    <a:pt x="608" y="116"/>
                  </a:lnTo>
                  <a:lnTo>
                    <a:pt x="570" y="110"/>
                  </a:lnTo>
                  <a:lnTo>
                    <a:pt x="569" y="101"/>
                  </a:lnTo>
                  <a:lnTo>
                    <a:pt x="564" y="82"/>
                  </a:lnTo>
                  <a:lnTo>
                    <a:pt x="556" y="57"/>
                  </a:lnTo>
                  <a:lnTo>
                    <a:pt x="541" y="29"/>
                  </a:lnTo>
                  <a:lnTo>
                    <a:pt x="520" y="9"/>
                  </a:lnTo>
                  <a:lnTo>
                    <a:pt x="492" y="0"/>
                  </a:lnTo>
                  <a:lnTo>
                    <a:pt x="455" y="10"/>
                  </a:lnTo>
                  <a:lnTo>
                    <a:pt x="408" y="44"/>
                  </a:lnTo>
                  <a:lnTo>
                    <a:pt x="400" y="44"/>
                  </a:lnTo>
                  <a:lnTo>
                    <a:pt x="379" y="42"/>
                  </a:lnTo>
                  <a:lnTo>
                    <a:pt x="351" y="42"/>
                  </a:lnTo>
                  <a:lnTo>
                    <a:pt x="321" y="46"/>
                  </a:lnTo>
                  <a:lnTo>
                    <a:pt x="292" y="55"/>
                  </a:lnTo>
                  <a:lnTo>
                    <a:pt x="271" y="71"/>
                  </a:lnTo>
                  <a:lnTo>
                    <a:pt x="261" y="97"/>
                  </a:lnTo>
                  <a:lnTo>
                    <a:pt x="268" y="131"/>
                  </a:lnTo>
                  <a:lnTo>
                    <a:pt x="272" y="131"/>
                  </a:lnTo>
                  <a:lnTo>
                    <a:pt x="282" y="131"/>
                  </a:lnTo>
                  <a:lnTo>
                    <a:pt x="295" y="133"/>
                  </a:lnTo>
                  <a:lnTo>
                    <a:pt x="313" y="136"/>
                  </a:lnTo>
                  <a:lnTo>
                    <a:pt x="328" y="143"/>
                  </a:lnTo>
                  <a:lnTo>
                    <a:pt x="341" y="153"/>
                  </a:lnTo>
                  <a:lnTo>
                    <a:pt x="351" y="169"/>
                  </a:lnTo>
                  <a:lnTo>
                    <a:pt x="356" y="190"/>
                  </a:lnTo>
                  <a:lnTo>
                    <a:pt x="356" y="189"/>
                  </a:lnTo>
                  <a:lnTo>
                    <a:pt x="353" y="186"/>
                  </a:lnTo>
                  <a:lnTo>
                    <a:pt x="347" y="182"/>
                  </a:lnTo>
                  <a:lnTo>
                    <a:pt x="338" y="179"/>
                  </a:lnTo>
                  <a:lnTo>
                    <a:pt x="324" y="176"/>
                  </a:lnTo>
                  <a:lnTo>
                    <a:pt x="304" y="175"/>
                  </a:lnTo>
                  <a:lnTo>
                    <a:pt x="275" y="178"/>
                  </a:lnTo>
                  <a:lnTo>
                    <a:pt x="239" y="183"/>
                  </a:lnTo>
                  <a:lnTo>
                    <a:pt x="236" y="185"/>
                  </a:lnTo>
                  <a:lnTo>
                    <a:pt x="228" y="186"/>
                  </a:lnTo>
                  <a:lnTo>
                    <a:pt x="213" y="190"/>
                  </a:lnTo>
                  <a:lnTo>
                    <a:pt x="197" y="198"/>
                  </a:lnTo>
                  <a:lnTo>
                    <a:pt x="177" y="205"/>
                  </a:lnTo>
                  <a:lnTo>
                    <a:pt x="157" y="216"/>
                  </a:lnTo>
                  <a:lnTo>
                    <a:pt x="137" y="229"/>
                  </a:lnTo>
                  <a:lnTo>
                    <a:pt x="117" y="244"/>
                  </a:lnTo>
                  <a:lnTo>
                    <a:pt x="99" y="262"/>
                  </a:lnTo>
                  <a:lnTo>
                    <a:pt x="85" y="283"/>
                  </a:lnTo>
                  <a:lnTo>
                    <a:pt x="74" y="306"/>
                  </a:lnTo>
                  <a:lnTo>
                    <a:pt x="69" y="333"/>
                  </a:lnTo>
                  <a:lnTo>
                    <a:pt x="71" y="362"/>
                  </a:lnTo>
                  <a:lnTo>
                    <a:pt x="79" y="395"/>
                  </a:lnTo>
                  <a:lnTo>
                    <a:pt x="95" y="431"/>
                  </a:lnTo>
                  <a:lnTo>
                    <a:pt x="122" y="471"/>
                  </a:lnTo>
                  <a:lnTo>
                    <a:pt x="63" y="455"/>
                  </a:lnTo>
                  <a:lnTo>
                    <a:pt x="63" y="522"/>
                  </a:lnTo>
                  <a:lnTo>
                    <a:pt x="0" y="569"/>
                  </a:lnTo>
                  <a:lnTo>
                    <a:pt x="6" y="575"/>
                  </a:lnTo>
                  <a:lnTo>
                    <a:pt x="19" y="592"/>
                  </a:lnTo>
                  <a:lnTo>
                    <a:pt x="39" y="618"/>
                  </a:lnTo>
                  <a:lnTo>
                    <a:pt x="65" y="651"/>
                  </a:lnTo>
                  <a:lnTo>
                    <a:pt x="92" y="687"/>
                  </a:lnTo>
                  <a:lnTo>
                    <a:pt x="120" y="728"/>
                  </a:lnTo>
                  <a:lnTo>
                    <a:pt x="146" y="768"/>
                  </a:lnTo>
                  <a:lnTo>
                    <a:pt x="169" y="807"/>
                  </a:lnTo>
                  <a:lnTo>
                    <a:pt x="170" y="805"/>
                  </a:lnTo>
                  <a:lnTo>
                    <a:pt x="176" y="801"/>
                  </a:lnTo>
                  <a:lnTo>
                    <a:pt x="183" y="797"/>
                  </a:lnTo>
                  <a:lnTo>
                    <a:pt x="193" y="790"/>
                  </a:lnTo>
                  <a:lnTo>
                    <a:pt x="206" y="782"/>
                  </a:lnTo>
                  <a:lnTo>
                    <a:pt x="220" y="775"/>
                  </a:lnTo>
                  <a:lnTo>
                    <a:pt x="236" y="769"/>
                  </a:lnTo>
                  <a:lnTo>
                    <a:pt x="255" y="765"/>
                  </a:lnTo>
                  <a:lnTo>
                    <a:pt x="274" y="761"/>
                  </a:lnTo>
                  <a:lnTo>
                    <a:pt x="292" y="761"/>
                  </a:lnTo>
                  <a:lnTo>
                    <a:pt x="313" y="764"/>
                  </a:lnTo>
                  <a:lnTo>
                    <a:pt x="334" y="769"/>
                  </a:lnTo>
                  <a:lnTo>
                    <a:pt x="354" y="781"/>
                  </a:lnTo>
                  <a:lnTo>
                    <a:pt x="374" y="795"/>
                  </a:lnTo>
                  <a:lnTo>
                    <a:pt x="395" y="817"/>
                  </a:lnTo>
                  <a:lnTo>
                    <a:pt x="413" y="844"/>
                  </a:lnTo>
                  <a:lnTo>
                    <a:pt x="418" y="847"/>
                  </a:lnTo>
                  <a:lnTo>
                    <a:pt x="429" y="854"/>
                  </a:lnTo>
                  <a:lnTo>
                    <a:pt x="446" y="863"/>
                  </a:lnTo>
                  <a:lnTo>
                    <a:pt x="467" y="869"/>
                  </a:lnTo>
                  <a:lnTo>
                    <a:pt x="487" y="867"/>
                  </a:lnTo>
                  <a:lnTo>
                    <a:pt x="507" y="857"/>
                  </a:lnTo>
                  <a:lnTo>
                    <a:pt x="521" y="834"/>
                  </a:lnTo>
                  <a:lnTo>
                    <a:pt x="530" y="795"/>
                  </a:lnTo>
                  <a:lnTo>
                    <a:pt x="579" y="775"/>
                  </a:lnTo>
                  <a:lnTo>
                    <a:pt x="608" y="706"/>
                  </a:lnTo>
                  <a:lnTo>
                    <a:pt x="612" y="709"/>
                  </a:lnTo>
                  <a:lnTo>
                    <a:pt x="621" y="715"/>
                  </a:lnTo>
                  <a:lnTo>
                    <a:pt x="635" y="719"/>
                  </a:lnTo>
                  <a:lnTo>
                    <a:pt x="648" y="720"/>
                  </a:lnTo>
                  <a:lnTo>
                    <a:pt x="661" y="713"/>
                  </a:lnTo>
                  <a:lnTo>
                    <a:pt x="668" y="695"/>
                  </a:lnTo>
                  <a:lnTo>
                    <a:pt x="670" y="660"/>
                  </a:lnTo>
                  <a:lnTo>
                    <a:pt x="661" y="607"/>
                  </a:lnTo>
                  <a:lnTo>
                    <a:pt x="664" y="604"/>
                  </a:lnTo>
                  <a:lnTo>
                    <a:pt x="671" y="598"/>
                  </a:lnTo>
                  <a:lnTo>
                    <a:pt x="682" y="585"/>
                  </a:lnTo>
                  <a:lnTo>
                    <a:pt x="695" y="565"/>
                  </a:lnTo>
                  <a:lnTo>
                    <a:pt x="708" y="539"/>
                  </a:lnTo>
                  <a:lnTo>
                    <a:pt x="720" y="503"/>
                  </a:lnTo>
                  <a:lnTo>
                    <a:pt x="727" y="460"/>
                  </a:lnTo>
                  <a:lnTo>
                    <a:pt x="731" y="405"/>
                  </a:lnTo>
                  <a:lnTo>
                    <a:pt x="790" y="419"/>
                  </a:lnTo>
                  <a:lnTo>
                    <a:pt x="789" y="411"/>
                  </a:lnTo>
                  <a:lnTo>
                    <a:pt x="785" y="389"/>
                  </a:lnTo>
                  <a:lnTo>
                    <a:pt x="777" y="359"/>
                  </a:lnTo>
                  <a:lnTo>
                    <a:pt x="766" y="323"/>
                  </a:lnTo>
                  <a:lnTo>
                    <a:pt x="749" y="288"/>
                  </a:lnTo>
                  <a:lnTo>
                    <a:pt x="726" y="258"/>
                  </a:lnTo>
                  <a:lnTo>
                    <a:pt x="695" y="237"/>
                  </a:lnTo>
                  <a:lnTo>
                    <a:pt x="658" y="228"/>
                  </a:lnTo>
                  <a:close/>
                </a:path>
              </a:pathLst>
            </a:custGeom>
            <a:solidFill>
              <a:srgbClr val="F2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0" name="Freeform 207"/>
            <p:cNvSpPr>
              <a:spLocks/>
            </p:cNvSpPr>
            <p:nvPr/>
          </p:nvSpPr>
          <p:spPr bwMode="auto">
            <a:xfrm>
              <a:off x="2578" y="1384"/>
              <a:ext cx="294" cy="178"/>
            </a:xfrm>
            <a:custGeom>
              <a:avLst/>
              <a:gdLst>
                <a:gd name="T0" fmla="*/ 282 w 294"/>
                <a:gd name="T1" fmla="*/ 178 h 178"/>
                <a:gd name="T2" fmla="*/ 294 w 294"/>
                <a:gd name="T3" fmla="*/ 157 h 178"/>
                <a:gd name="T4" fmla="*/ 10 w 294"/>
                <a:gd name="T5" fmla="*/ 0 h 178"/>
                <a:gd name="T6" fmla="*/ 0 w 294"/>
                <a:gd name="T7" fmla="*/ 21 h 178"/>
                <a:gd name="T8" fmla="*/ 282 w 294"/>
                <a:gd name="T9" fmla="*/ 178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178">
                  <a:moveTo>
                    <a:pt x="282" y="178"/>
                  </a:moveTo>
                  <a:lnTo>
                    <a:pt x="294" y="157"/>
                  </a:lnTo>
                  <a:lnTo>
                    <a:pt x="10" y="0"/>
                  </a:lnTo>
                  <a:lnTo>
                    <a:pt x="0" y="21"/>
                  </a:lnTo>
                  <a:lnTo>
                    <a:pt x="282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1" name="Freeform 208"/>
            <p:cNvSpPr>
              <a:spLocks/>
            </p:cNvSpPr>
            <p:nvPr/>
          </p:nvSpPr>
          <p:spPr bwMode="auto">
            <a:xfrm>
              <a:off x="2826" y="1511"/>
              <a:ext cx="95" cy="148"/>
            </a:xfrm>
            <a:custGeom>
              <a:avLst/>
              <a:gdLst>
                <a:gd name="T0" fmla="*/ 7 w 95"/>
                <a:gd name="T1" fmla="*/ 147 h 148"/>
                <a:gd name="T2" fmla="*/ 11 w 95"/>
                <a:gd name="T3" fmla="*/ 148 h 148"/>
                <a:gd name="T4" fmla="*/ 17 w 95"/>
                <a:gd name="T5" fmla="*/ 147 h 148"/>
                <a:gd name="T6" fmla="*/ 24 w 95"/>
                <a:gd name="T7" fmla="*/ 143 h 148"/>
                <a:gd name="T8" fmla="*/ 33 w 95"/>
                <a:gd name="T9" fmla="*/ 137 h 148"/>
                <a:gd name="T10" fmla="*/ 41 w 95"/>
                <a:gd name="T11" fmla="*/ 128 h 148"/>
                <a:gd name="T12" fmla="*/ 50 w 95"/>
                <a:gd name="T13" fmla="*/ 117 h 148"/>
                <a:gd name="T14" fmla="*/ 60 w 95"/>
                <a:gd name="T15" fmla="*/ 102 h 148"/>
                <a:gd name="T16" fmla="*/ 70 w 95"/>
                <a:gd name="T17" fmla="*/ 87 h 148"/>
                <a:gd name="T18" fmla="*/ 86 w 95"/>
                <a:gd name="T19" fmla="*/ 56 h 148"/>
                <a:gd name="T20" fmla="*/ 95 w 95"/>
                <a:gd name="T21" fmla="*/ 30 h 148"/>
                <a:gd name="T22" fmla="*/ 95 w 95"/>
                <a:gd name="T23" fmla="*/ 12 h 148"/>
                <a:gd name="T24" fmla="*/ 87 w 95"/>
                <a:gd name="T25" fmla="*/ 2 h 148"/>
                <a:gd name="T26" fmla="*/ 82 w 95"/>
                <a:gd name="T27" fmla="*/ 0 h 148"/>
                <a:gd name="T28" fmla="*/ 76 w 95"/>
                <a:gd name="T29" fmla="*/ 2 h 148"/>
                <a:gd name="T30" fmla="*/ 69 w 95"/>
                <a:gd name="T31" fmla="*/ 6 h 148"/>
                <a:gd name="T32" fmla="*/ 61 w 95"/>
                <a:gd name="T33" fmla="*/ 13 h 148"/>
                <a:gd name="T34" fmla="*/ 53 w 95"/>
                <a:gd name="T35" fmla="*/ 22 h 148"/>
                <a:gd name="T36" fmla="*/ 44 w 95"/>
                <a:gd name="T37" fmla="*/ 33 h 148"/>
                <a:gd name="T38" fmla="*/ 36 w 95"/>
                <a:gd name="T39" fmla="*/ 48 h 148"/>
                <a:gd name="T40" fmla="*/ 25 w 95"/>
                <a:gd name="T41" fmla="*/ 63 h 148"/>
                <a:gd name="T42" fmla="*/ 10 w 95"/>
                <a:gd name="T43" fmla="*/ 95 h 148"/>
                <a:gd name="T44" fmla="*/ 1 w 95"/>
                <a:gd name="T45" fmla="*/ 120 h 148"/>
                <a:gd name="T46" fmla="*/ 0 w 95"/>
                <a:gd name="T47" fmla="*/ 137 h 148"/>
                <a:gd name="T48" fmla="*/ 7 w 95"/>
                <a:gd name="T49" fmla="*/ 147 h 1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148">
                  <a:moveTo>
                    <a:pt x="7" y="147"/>
                  </a:moveTo>
                  <a:lnTo>
                    <a:pt x="11" y="148"/>
                  </a:lnTo>
                  <a:lnTo>
                    <a:pt x="17" y="147"/>
                  </a:lnTo>
                  <a:lnTo>
                    <a:pt x="24" y="143"/>
                  </a:lnTo>
                  <a:lnTo>
                    <a:pt x="33" y="137"/>
                  </a:lnTo>
                  <a:lnTo>
                    <a:pt x="41" y="128"/>
                  </a:lnTo>
                  <a:lnTo>
                    <a:pt x="50" y="117"/>
                  </a:lnTo>
                  <a:lnTo>
                    <a:pt x="60" y="102"/>
                  </a:lnTo>
                  <a:lnTo>
                    <a:pt x="70" y="87"/>
                  </a:lnTo>
                  <a:lnTo>
                    <a:pt x="86" y="56"/>
                  </a:lnTo>
                  <a:lnTo>
                    <a:pt x="95" y="30"/>
                  </a:lnTo>
                  <a:lnTo>
                    <a:pt x="95" y="12"/>
                  </a:lnTo>
                  <a:lnTo>
                    <a:pt x="87" y="2"/>
                  </a:lnTo>
                  <a:lnTo>
                    <a:pt x="82" y="0"/>
                  </a:lnTo>
                  <a:lnTo>
                    <a:pt x="76" y="2"/>
                  </a:lnTo>
                  <a:lnTo>
                    <a:pt x="69" y="6"/>
                  </a:lnTo>
                  <a:lnTo>
                    <a:pt x="61" y="13"/>
                  </a:lnTo>
                  <a:lnTo>
                    <a:pt x="53" y="22"/>
                  </a:lnTo>
                  <a:lnTo>
                    <a:pt x="44" y="33"/>
                  </a:lnTo>
                  <a:lnTo>
                    <a:pt x="36" y="48"/>
                  </a:lnTo>
                  <a:lnTo>
                    <a:pt x="25" y="63"/>
                  </a:lnTo>
                  <a:lnTo>
                    <a:pt x="10" y="95"/>
                  </a:lnTo>
                  <a:lnTo>
                    <a:pt x="1" y="120"/>
                  </a:lnTo>
                  <a:lnTo>
                    <a:pt x="0" y="137"/>
                  </a:lnTo>
                  <a:lnTo>
                    <a:pt x="7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2" name="Freeform 209"/>
            <p:cNvSpPr>
              <a:spLocks/>
            </p:cNvSpPr>
            <p:nvPr/>
          </p:nvSpPr>
          <p:spPr bwMode="auto">
            <a:xfrm>
              <a:off x="2350" y="2776"/>
              <a:ext cx="313" cy="267"/>
            </a:xfrm>
            <a:custGeom>
              <a:avLst/>
              <a:gdLst>
                <a:gd name="T0" fmla="*/ 0 w 313"/>
                <a:gd name="T1" fmla="*/ 95 h 267"/>
                <a:gd name="T2" fmla="*/ 6 w 313"/>
                <a:gd name="T3" fmla="*/ 85 h 267"/>
                <a:gd name="T4" fmla="*/ 18 w 313"/>
                <a:gd name="T5" fmla="*/ 59 h 267"/>
                <a:gd name="T6" fmla="*/ 31 w 313"/>
                <a:gd name="T7" fmla="*/ 27 h 267"/>
                <a:gd name="T8" fmla="*/ 38 w 313"/>
                <a:gd name="T9" fmla="*/ 0 h 267"/>
                <a:gd name="T10" fmla="*/ 41 w 313"/>
                <a:gd name="T11" fmla="*/ 0 h 267"/>
                <a:gd name="T12" fmla="*/ 48 w 313"/>
                <a:gd name="T13" fmla="*/ 0 h 267"/>
                <a:gd name="T14" fmla="*/ 60 w 313"/>
                <a:gd name="T15" fmla="*/ 1 h 267"/>
                <a:gd name="T16" fmla="*/ 74 w 313"/>
                <a:gd name="T17" fmla="*/ 2 h 267"/>
                <a:gd name="T18" fmla="*/ 93 w 313"/>
                <a:gd name="T19" fmla="*/ 5 h 267"/>
                <a:gd name="T20" fmla="*/ 113 w 313"/>
                <a:gd name="T21" fmla="*/ 8 h 267"/>
                <a:gd name="T22" fmla="*/ 134 w 313"/>
                <a:gd name="T23" fmla="*/ 13 h 267"/>
                <a:gd name="T24" fmla="*/ 159 w 313"/>
                <a:gd name="T25" fmla="*/ 18 h 267"/>
                <a:gd name="T26" fmla="*/ 182 w 313"/>
                <a:gd name="T27" fmla="*/ 24 h 267"/>
                <a:gd name="T28" fmla="*/ 206 w 313"/>
                <a:gd name="T29" fmla="*/ 33 h 267"/>
                <a:gd name="T30" fmla="*/ 229 w 313"/>
                <a:gd name="T31" fmla="*/ 43 h 267"/>
                <a:gd name="T32" fmla="*/ 251 w 313"/>
                <a:gd name="T33" fmla="*/ 54 h 267"/>
                <a:gd name="T34" fmla="*/ 270 w 313"/>
                <a:gd name="T35" fmla="*/ 67 h 267"/>
                <a:gd name="T36" fmla="*/ 288 w 313"/>
                <a:gd name="T37" fmla="*/ 83 h 267"/>
                <a:gd name="T38" fmla="*/ 303 w 313"/>
                <a:gd name="T39" fmla="*/ 100 h 267"/>
                <a:gd name="T40" fmla="*/ 313 w 313"/>
                <a:gd name="T41" fmla="*/ 121 h 267"/>
                <a:gd name="T42" fmla="*/ 306 w 313"/>
                <a:gd name="T43" fmla="*/ 121 h 267"/>
                <a:gd name="T44" fmla="*/ 290 w 313"/>
                <a:gd name="T45" fmla="*/ 123 h 267"/>
                <a:gd name="T46" fmla="*/ 270 w 313"/>
                <a:gd name="T47" fmla="*/ 128 h 267"/>
                <a:gd name="T48" fmla="*/ 250 w 313"/>
                <a:gd name="T49" fmla="*/ 138 h 267"/>
                <a:gd name="T50" fmla="*/ 238 w 313"/>
                <a:gd name="T51" fmla="*/ 155 h 267"/>
                <a:gd name="T52" fmla="*/ 237 w 313"/>
                <a:gd name="T53" fmla="*/ 178 h 267"/>
                <a:gd name="T54" fmla="*/ 254 w 313"/>
                <a:gd name="T55" fmla="*/ 211 h 267"/>
                <a:gd name="T56" fmla="*/ 294 w 313"/>
                <a:gd name="T57" fmla="*/ 255 h 267"/>
                <a:gd name="T58" fmla="*/ 296 w 313"/>
                <a:gd name="T59" fmla="*/ 255 h 267"/>
                <a:gd name="T60" fmla="*/ 297 w 313"/>
                <a:gd name="T61" fmla="*/ 256 h 267"/>
                <a:gd name="T62" fmla="*/ 300 w 313"/>
                <a:gd name="T63" fmla="*/ 259 h 267"/>
                <a:gd name="T64" fmla="*/ 300 w 313"/>
                <a:gd name="T65" fmla="*/ 260 h 267"/>
                <a:gd name="T66" fmla="*/ 300 w 313"/>
                <a:gd name="T67" fmla="*/ 263 h 267"/>
                <a:gd name="T68" fmla="*/ 294 w 313"/>
                <a:gd name="T69" fmla="*/ 266 h 267"/>
                <a:gd name="T70" fmla="*/ 286 w 313"/>
                <a:gd name="T71" fmla="*/ 267 h 267"/>
                <a:gd name="T72" fmla="*/ 271 w 313"/>
                <a:gd name="T73" fmla="*/ 267 h 267"/>
                <a:gd name="T74" fmla="*/ 265 w 313"/>
                <a:gd name="T75" fmla="*/ 267 h 267"/>
                <a:gd name="T76" fmla="*/ 250 w 313"/>
                <a:gd name="T77" fmla="*/ 267 h 267"/>
                <a:gd name="T78" fmla="*/ 228 w 313"/>
                <a:gd name="T79" fmla="*/ 265 h 267"/>
                <a:gd name="T80" fmla="*/ 199 w 313"/>
                <a:gd name="T81" fmla="*/ 259 h 267"/>
                <a:gd name="T82" fmla="*/ 169 w 313"/>
                <a:gd name="T83" fmla="*/ 250 h 267"/>
                <a:gd name="T84" fmla="*/ 139 w 313"/>
                <a:gd name="T85" fmla="*/ 234 h 267"/>
                <a:gd name="T86" fmla="*/ 111 w 313"/>
                <a:gd name="T87" fmla="*/ 213 h 267"/>
                <a:gd name="T88" fmla="*/ 88 w 313"/>
                <a:gd name="T89" fmla="*/ 184 h 267"/>
                <a:gd name="T90" fmla="*/ 87 w 313"/>
                <a:gd name="T91" fmla="*/ 180 h 267"/>
                <a:gd name="T92" fmla="*/ 81 w 313"/>
                <a:gd name="T93" fmla="*/ 170 h 267"/>
                <a:gd name="T94" fmla="*/ 74 w 313"/>
                <a:gd name="T95" fmla="*/ 155 h 267"/>
                <a:gd name="T96" fmla="*/ 64 w 313"/>
                <a:gd name="T97" fmla="*/ 139 h 267"/>
                <a:gd name="T98" fmla="*/ 51 w 313"/>
                <a:gd name="T99" fmla="*/ 122 h 267"/>
                <a:gd name="T100" fmla="*/ 35 w 313"/>
                <a:gd name="T101" fmla="*/ 108 h 267"/>
                <a:gd name="T102" fmla="*/ 19 w 313"/>
                <a:gd name="T103" fmla="*/ 98 h 267"/>
                <a:gd name="T104" fmla="*/ 0 w 313"/>
                <a:gd name="T105" fmla="*/ 95 h 2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13" h="267">
                  <a:moveTo>
                    <a:pt x="0" y="95"/>
                  </a:moveTo>
                  <a:lnTo>
                    <a:pt x="6" y="85"/>
                  </a:lnTo>
                  <a:lnTo>
                    <a:pt x="18" y="59"/>
                  </a:lnTo>
                  <a:lnTo>
                    <a:pt x="31" y="27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60" y="1"/>
                  </a:lnTo>
                  <a:lnTo>
                    <a:pt x="74" y="2"/>
                  </a:lnTo>
                  <a:lnTo>
                    <a:pt x="93" y="5"/>
                  </a:lnTo>
                  <a:lnTo>
                    <a:pt x="113" y="8"/>
                  </a:lnTo>
                  <a:lnTo>
                    <a:pt x="134" y="13"/>
                  </a:lnTo>
                  <a:lnTo>
                    <a:pt x="159" y="18"/>
                  </a:lnTo>
                  <a:lnTo>
                    <a:pt x="182" y="24"/>
                  </a:lnTo>
                  <a:lnTo>
                    <a:pt x="206" y="33"/>
                  </a:lnTo>
                  <a:lnTo>
                    <a:pt x="229" y="43"/>
                  </a:lnTo>
                  <a:lnTo>
                    <a:pt x="251" y="54"/>
                  </a:lnTo>
                  <a:lnTo>
                    <a:pt x="270" y="67"/>
                  </a:lnTo>
                  <a:lnTo>
                    <a:pt x="288" y="83"/>
                  </a:lnTo>
                  <a:lnTo>
                    <a:pt x="303" y="100"/>
                  </a:lnTo>
                  <a:lnTo>
                    <a:pt x="313" y="121"/>
                  </a:lnTo>
                  <a:lnTo>
                    <a:pt x="306" y="121"/>
                  </a:lnTo>
                  <a:lnTo>
                    <a:pt x="290" y="123"/>
                  </a:lnTo>
                  <a:lnTo>
                    <a:pt x="270" y="128"/>
                  </a:lnTo>
                  <a:lnTo>
                    <a:pt x="250" y="138"/>
                  </a:lnTo>
                  <a:lnTo>
                    <a:pt x="238" y="155"/>
                  </a:lnTo>
                  <a:lnTo>
                    <a:pt x="237" y="178"/>
                  </a:lnTo>
                  <a:lnTo>
                    <a:pt x="254" y="211"/>
                  </a:lnTo>
                  <a:lnTo>
                    <a:pt x="294" y="255"/>
                  </a:lnTo>
                  <a:lnTo>
                    <a:pt x="296" y="255"/>
                  </a:lnTo>
                  <a:lnTo>
                    <a:pt x="297" y="256"/>
                  </a:lnTo>
                  <a:lnTo>
                    <a:pt x="300" y="259"/>
                  </a:lnTo>
                  <a:lnTo>
                    <a:pt x="300" y="260"/>
                  </a:lnTo>
                  <a:lnTo>
                    <a:pt x="300" y="263"/>
                  </a:lnTo>
                  <a:lnTo>
                    <a:pt x="294" y="266"/>
                  </a:lnTo>
                  <a:lnTo>
                    <a:pt x="286" y="267"/>
                  </a:lnTo>
                  <a:lnTo>
                    <a:pt x="271" y="267"/>
                  </a:lnTo>
                  <a:lnTo>
                    <a:pt x="265" y="267"/>
                  </a:lnTo>
                  <a:lnTo>
                    <a:pt x="250" y="267"/>
                  </a:lnTo>
                  <a:lnTo>
                    <a:pt x="228" y="265"/>
                  </a:lnTo>
                  <a:lnTo>
                    <a:pt x="199" y="259"/>
                  </a:lnTo>
                  <a:lnTo>
                    <a:pt x="169" y="250"/>
                  </a:lnTo>
                  <a:lnTo>
                    <a:pt x="139" y="234"/>
                  </a:lnTo>
                  <a:lnTo>
                    <a:pt x="111" y="213"/>
                  </a:lnTo>
                  <a:lnTo>
                    <a:pt x="88" y="184"/>
                  </a:lnTo>
                  <a:lnTo>
                    <a:pt x="87" y="180"/>
                  </a:lnTo>
                  <a:lnTo>
                    <a:pt x="81" y="170"/>
                  </a:lnTo>
                  <a:lnTo>
                    <a:pt x="74" y="155"/>
                  </a:lnTo>
                  <a:lnTo>
                    <a:pt x="64" y="139"/>
                  </a:lnTo>
                  <a:lnTo>
                    <a:pt x="51" y="122"/>
                  </a:lnTo>
                  <a:lnTo>
                    <a:pt x="35" y="108"/>
                  </a:lnTo>
                  <a:lnTo>
                    <a:pt x="19" y="98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2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3" name="Freeform 210"/>
            <p:cNvSpPr>
              <a:spLocks/>
            </p:cNvSpPr>
            <p:nvPr/>
          </p:nvSpPr>
          <p:spPr bwMode="auto">
            <a:xfrm>
              <a:off x="2397" y="2686"/>
              <a:ext cx="276" cy="136"/>
            </a:xfrm>
            <a:custGeom>
              <a:avLst/>
              <a:gdLst>
                <a:gd name="T0" fmla="*/ 1 w 276"/>
                <a:gd name="T1" fmla="*/ 10 h 136"/>
                <a:gd name="T2" fmla="*/ 4 w 276"/>
                <a:gd name="T3" fmla="*/ 10 h 136"/>
                <a:gd name="T4" fmla="*/ 11 w 276"/>
                <a:gd name="T5" fmla="*/ 8 h 136"/>
                <a:gd name="T6" fmla="*/ 23 w 276"/>
                <a:gd name="T7" fmla="*/ 6 h 136"/>
                <a:gd name="T8" fmla="*/ 38 w 276"/>
                <a:gd name="T9" fmla="*/ 3 h 136"/>
                <a:gd name="T10" fmla="*/ 56 w 276"/>
                <a:gd name="T11" fmla="*/ 2 h 136"/>
                <a:gd name="T12" fmla="*/ 77 w 276"/>
                <a:gd name="T13" fmla="*/ 0 h 136"/>
                <a:gd name="T14" fmla="*/ 99 w 276"/>
                <a:gd name="T15" fmla="*/ 0 h 136"/>
                <a:gd name="T16" fmla="*/ 122 w 276"/>
                <a:gd name="T17" fmla="*/ 2 h 136"/>
                <a:gd name="T18" fmla="*/ 146 w 276"/>
                <a:gd name="T19" fmla="*/ 6 h 136"/>
                <a:gd name="T20" fmla="*/ 169 w 276"/>
                <a:gd name="T21" fmla="*/ 12 h 136"/>
                <a:gd name="T22" fmla="*/ 192 w 276"/>
                <a:gd name="T23" fmla="*/ 22 h 136"/>
                <a:gd name="T24" fmla="*/ 215 w 276"/>
                <a:gd name="T25" fmla="*/ 36 h 136"/>
                <a:gd name="T26" fmla="*/ 234 w 276"/>
                <a:gd name="T27" fmla="*/ 54 h 136"/>
                <a:gd name="T28" fmla="*/ 251 w 276"/>
                <a:gd name="T29" fmla="*/ 75 h 136"/>
                <a:gd name="T30" fmla="*/ 266 w 276"/>
                <a:gd name="T31" fmla="*/ 103 h 136"/>
                <a:gd name="T32" fmla="*/ 276 w 276"/>
                <a:gd name="T33" fmla="*/ 136 h 136"/>
                <a:gd name="T34" fmla="*/ 275 w 276"/>
                <a:gd name="T35" fmla="*/ 134 h 136"/>
                <a:gd name="T36" fmla="*/ 270 w 276"/>
                <a:gd name="T37" fmla="*/ 131 h 136"/>
                <a:gd name="T38" fmla="*/ 264 w 276"/>
                <a:gd name="T39" fmla="*/ 127 h 136"/>
                <a:gd name="T40" fmla="*/ 256 w 276"/>
                <a:gd name="T41" fmla="*/ 123 h 136"/>
                <a:gd name="T42" fmla="*/ 244 w 276"/>
                <a:gd name="T43" fmla="*/ 116 h 136"/>
                <a:gd name="T44" fmla="*/ 231 w 276"/>
                <a:gd name="T45" fmla="*/ 108 h 136"/>
                <a:gd name="T46" fmla="*/ 215 w 276"/>
                <a:gd name="T47" fmla="*/ 101 h 136"/>
                <a:gd name="T48" fmla="*/ 198 w 276"/>
                <a:gd name="T49" fmla="*/ 92 h 136"/>
                <a:gd name="T50" fmla="*/ 179 w 276"/>
                <a:gd name="T51" fmla="*/ 85 h 136"/>
                <a:gd name="T52" fmla="*/ 158 w 276"/>
                <a:gd name="T53" fmla="*/ 78 h 136"/>
                <a:gd name="T54" fmla="*/ 136 w 276"/>
                <a:gd name="T55" fmla="*/ 71 h 136"/>
                <a:gd name="T56" fmla="*/ 112 w 276"/>
                <a:gd name="T57" fmla="*/ 65 h 136"/>
                <a:gd name="T58" fmla="*/ 86 w 276"/>
                <a:gd name="T59" fmla="*/ 61 h 136"/>
                <a:gd name="T60" fmla="*/ 59 w 276"/>
                <a:gd name="T61" fmla="*/ 58 h 136"/>
                <a:gd name="T62" fmla="*/ 30 w 276"/>
                <a:gd name="T63" fmla="*/ 56 h 136"/>
                <a:gd name="T64" fmla="*/ 0 w 276"/>
                <a:gd name="T65" fmla="*/ 58 h 136"/>
                <a:gd name="T66" fmla="*/ 1 w 276"/>
                <a:gd name="T67" fmla="*/ 10 h 1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6" h="136">
                  <a:moveTo>
                    <a:pt x="1" y="10"/>
                  </a:moveTo>
                  <a:lnTo>
                    <a:pt x="4" y="10"/>
                  </a:lnTo>
                  <a:lnTo>
                    <a:pt x="11" y="8"/>
                  </a:lnTo>
                  <a:lnTo>
                    <a:pt x="23" y="6"/>
                  </a:lnTo>
                  <a:lnTo>
                    <a:pt x="38" y="3"/>
                  </a:lnTo>
                  <a:lnTo>
                    <a:pt x="56" y="2"/>
                  </a:lnTo>
                  <a:lnTo>
                    <a:pt x="77" y="0"/>
                  </a:lnTo>
                  <a:lnTo>
                    <a:pt x="99" y="0"/>
                  </a:lnTo>
                  <a:lnTo>
                    <a:pt x="122" y="2"/>
                  </a:lnTo>
                  <a:lnTo>
                    <a:pt x="146" y="6"/>
                  </a:lnTo>
                  <a:lnTo>
                    <a:pt x="169" y="12"/>
                  </a:lnTo>
                  <a:lnTo>
                    <a:pt x="192" y="22"/>
                  </a:lnTo>
                  <a:lnTo>
                    <a:pt x="215" y="36"/>
                  </a:lnTo>
                  <a:lnTo>
                    <a:pt x="234" y="54"/>
                  </a:lnTo>
                  <a:lnTo>
                    <a:pt x="251" y="75"/>
                  </a:lnTo>
                  <a:lnTo>
                    <a:pt x="266" y="103"/>
                  </a:lnTo>
                  <a:lnTo>
                    <a:pt x="276" y="136"/>
                  </a:lnTo>
                  <a:lnTo>
                    <a:pt x="275" y="134"/>
                  </a:lnTo>
                  <a:lnTo>
                    <a:pt x="270" y="131"/>
                  </a:lnTo>
                  <a:lnTo>
                    <a:pt x="264" y="127"/>
                  </a:lnTo>
                  <a:lnTo>
                    <a:pt x="256" y="123"/>
                  </a:lnTo>
                  <a:lnTo>
                    <a:pt x="244" y="116"/>
                  </a:lnTo>
                  <a:lnTo>
                    <a:pt x="231" y="108"/>
                  </a:lnTo>
                  <a:lnTo>
                    <a:pt x="215" y="101"/>
                  </a:lnTo>
                  <a:lnTo>
                    <a:pt x="198" y="92"/>
                  </a:lnTo>
                  <a:lnTo>
                    <a:pt x="179" y="85"/>
                  </a:lnTo>
                  <a:lnTo>
                    <a:pt x="158" y="78"/>
                  </a:lnTo>
                  <a:lnTo>
                    <a:pt x="136" y="71"/>
                  </a:lnTo>
                  <a:lnTo>
                    <a:pt x="112" y="65"/>
                  </a:lnTo>
                  <a:lnTo>
                    <a:pt x="86" y="61"/>
                  </a:lnTo>
                  <a:lnTo>
                    <a:pt x="59" y="58"/>
                  </a:lnTo>
                  <a:lnTo>
                    <a:pt x="30" y="56"/>
                  </a:lnTo>
                  <a:lnTo>
                    <a:pt x="0" y="58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2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4" name="Freeform 211"/>
            <p:cNvSpPr>
              <a:spLocks/>
            </p:cNvSpPr>
            <p:nvPr/>
          </p:nvSpPr>
          <p:spPr bwMode="auto">
            <a:xfrm>
              <a:off x="2461" y="1888"/>
              <a:ext cx="146" cy="228"/>
            </a:xfrm>
            <a:custGeom>
              <a:avLst/>
              <a:gdLst>
                <a:gd name="T0" fmla="*/ 146 w 146"/>
                <a:gd name="T1" fmla="*/ 0 h 228"/>
                <a:gd name="T2" fmla="*/ 141 w 146"/>
                <a:gd name="T3" fmla="*/ 0 h 228"/>
                <a:gd name="T4" fmla="*/ 131 w 146"/>
                <a:gd name="T5" fmla="*/ 0 h 228"/>
                <a:gd name="T6" fmla="*/ 115 w 146"/>
                <a:gd name="T7" fmla="*/ 2 h 228"/>
                <a:gd name="T8" fmla="*/ 97 w 146"/>
                <a:gd name="T9" fmla="*/ 5 h 228"/>
                <a:gd name="T10" fmla="*/ 74 w 146"/>
                <a:gd name="T11" fmla="*/ 11 h 228"/>
                <a:gd name="T12" fmla="*/ 49 w 146"/>
                <a:gd name="T13" fmla="*/ 19 h 228"/>
                <a:gd name="T14" fmla="*/ 25 w 146"/>
                <a:gd name="T15" fmla="*/ 32 h 228"/>
                <a:gd name="T16" fmla="*/ 0 w 146"/>
                <a:gd name="T17" fmla="*/ 49 h 228"/>
                <a:gd name="T18" fmla="*/ 3 w 146"/>
                <a:gd name="T19" fmla="*/ 54 h 228"/>
                <a:gd name="T20" fmla="*/ 13 w 146"/>
                <a:gd name="T21" fmla="*/ 65 h 228"/>
                <a:gd name="T22" fmla="*/ 26 w 146"/>
                <a:gd name="T23" fmla="*/ 84 h 228"/>
                <a:gd name="T24" fmla="*/ 41 w 146"/>
                <a:gd name="T25" fmla="*/ 108 h 228"/>
                <a:gd name="T26" fmla="*/ 55 w 146"/>
                <a:gd name="T27" fmla="*/ 136 h 228"/>
                <a:gd name="T28" fmla="*/ 68 w 146"/>
                <a:gd name="T29" fmla="*/ 166 h 228"/>
                <a:gd name="T30" fmla="*/ 78 w 146"/>
                <a:gd name="T31" fmla="*/ 198 h 228"/>
                <a:gd name="T32" fmla="*/ 81 w 146"/>
                <a:gd name="T33" fmla="*/ 228 h 228"/>
                <a:gd name="T34" fmla="*/ 82 w 146"/>
                <a:gd name="T35" fmla="*/ 224 h 228"/>
                <a:gd name="T36" fmla="*/ 87 w 146"/>
                <a:gd name="T37" fmla="*/ 214 h 228"/>
                <a:gd name="T38" fmla="*/ 92 w 146"/>
                <a:gd name="T39" fmla="*/ 198 h 228"/>
                <a:gd name="T40" fmla="*/ 95 w 146"/>
                <a:gd name="T41" fmla="*/ 176 h 228"/>
                <a:gd name="T42" fmla="*/ 95 w 146"/>
                <a:gd name="T43" fmla="*/ 153 h 228"/>
                <a:gd name="T44" fmla="*/ 91 w 146"/>
                <a:gd name="T45" fmla="*/ 127 h 228"/>
                <a:gd name="T46" fmla="*/ 78 w 146"/>
                <a:gd name="T47" fmla="*/ 100 h 228"/>
                <a:gd name="T48" fmla="*/ 58 w 146"/>
                <a:gd name="T49" fmla="*/ 74 h 228"/>
                <a:gd name="T50" fmla="*/ 59 w 146"/>
                <a:gd name="T51" fmla="*/ 72 h 228"/>
                <a:gd name="T52" fmla="*/ 62 w 146"/>
                <a:gd name="T53" fmla="*/ 68 h 228"/>
                <a:gd name="T54" fmla="*/ 67 w 146"/>
                <a:gd name="T55" fmla="*/ 62 h 228"/>
                <a:gd name="T56" fmla="*/ 74 w 146"/>
                <a:gd name="T57" fmla="*/ 58 h 228"/>
                <a:gd name="T58" fmla="*/ 82 w 146"/>
                <a:gd name="T59" fmla="*/ 54 h 228"/>
                <a:gd name="T60" fmla="*/ 95 w 146"/>
                <a:gd name="T61" fmla="*/ 52 h 228"/>
                <a:gd name="T62" fmla="*/ 110 w 146"/>
                <a:gd name="T63" fmla="*/ 54 h 228"/>
                <a:gd name="T64" fmla="*/ 127 w 146"/>
                <a:gd name="T65" fmla="*/ 61 h 228"/>
                <a:gd name="T66" fmla="*/ 126 w 146"/>
                <a:gd name="T67" fmla="*/ 58 h 228"/>
                <a:gd name="T68" fmla="*/ 124 w 146"/>
                <a:gd name="T69" fmla="*/ 49 h 228"/>
                <a:gd name="T70" fmla="*/ 130 w 146"/>
                <a:gd name="T71" fmla="*/ 31 h 228"/>
                <a:gd name="T72" fmla="*/ 146 w 146"/>
                <a:gd name="T73" fmla="*/ 0 h 2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" h="228">
                  <a:moveTo>
                    <a:pt x="146" y="0"/>
                  </a:moveTo>
                  <a:lnTo>
                    <a:pt x="141" y="0"/>
                  </a:lnTo>
                  <a:lnTo>
                    <a:pt x="131" y="0"/>
                  </a:lnTo>
                  <a:lnTo>
                    <a:pt x="115" y="2"/>
                  </a:lnTo>
                  <a:lnTo>
                    <a:pt x="97" y="5"/>
                  </a:lnTo>
                  <a:lnTo>
                    <a:pt x="74" y="11"/>
                  </a:lnTo>
                  <a:lnTo>
                    <a:pt x="49" y="19"/>
                  </a:lnTo>
                  <a:lnTo>
                    <a:pt x="25" y="32"/>
                  </a:lnTo>
                  <a:lnTo>
                    <a:pt x="0" y="49"/>
                  </a:lnTo>
                  <a:lnTo>
                    <a:pt x="3" y="54"/>
                  </a:lnTo>
                  <a:lnTo>
                    <a:pt x="13" y="65"/>
                  </a:lnTo>
                  <a:lnTo>
                    <a:pt x="26" y="84"/>
                  </a:lnTo>
                  <a:lnTo>
                    <a:pt x="41" y="108"/>
                  </a:lnTo>
                  <a:lnTo>
                    <a:pt x="55" y="136"/>
                  </a:lnTo>
                  <a:lnTo>
                    <a:pt x="68" y="166"/>
                  </a:lnTo>
                  <a:lnTo>
                    <a:pt x="78" y="198"/>
                  </a:lnTo>
                  <a:lnTo>
                    <a:pt x="81" y="228"/>
                  </a:lnTo>
                  <a:lnTo>
                    <a:pt x="82" y="224"/>
                  </a:lnTo>
                  <a:lnTo>
                    <a:pt x="87" y="214"/>
                  </a:lnTo>
                  <a:lnTo>
                    <a:pt x="92" y="198"/>
                  </a:lnTo>
                  <a:lnTo>
                    <a:pt x="95" y="176"/>
                  </a:lnTo>
                  <a:lnTo>
                    <a:pt x="95" y="153"/>
                  </a:lnTo>
                  <a:lnTo>
                    <a:pt x="91" y="127"/>
                  </a:lnTo>
                  <a:lnTo>
                    <a:pt x="78" y="100"/>
                  </a:lnTo>
                  <a:lnTo>
                    <a:pt x="58" y="74"/>
                  </a:lnTo>
                  <a:lnTo>
                    <a:pt x="59" y="72"/>
                  </a:lnTo>
                  <a:lnTo>
                    <a:pt x="62" y="68"/>
                  </a:lnTo>
                  <a:lnTo>
                    <a:pt x="67" y="62"/>
                  </a:lnTo>
                  <a:lnTo>
                    <a:pt x="74" y="58"/>
                  </a:lnTo>
                  <a:lnTo>
                    <a:pt x="82" y="54"/>
                  </a:lnTo>
                  <a:lnTo>
                    <a:pt x="95" y="52"/>
                  </a:lnTo>
                  <a:lnTo>
                    <a:pt x="110" y="54"/>
                  </a:lnTo>
                  <a:lnTo>
                    <a:pt x="127" y="61"/>
                  </a:lnTo>
                  <a:lnTo>
                    <a:pt x="126" y="58"/>
                  </a:lnTo>
                  <a:lnTo>
                    <a:pt x="124" y="49"/>
                  </a:lnTo>
                  <a:lnTo>
                    <a:pt x="130" y="31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5" name="Freeform 212"/>
            <p:cNvSpPr>
              <a:spLocks/>
            </p:cNvSpPr>
            <p:nvPr/>
          </p:nvSpPr>
          <p:spPr bwMode="auto">
            <a:xfrm>
              <a:off x="2574" y="1605"/>
              <a:ext cx="67" cy="118"/>
            </a:xfrm>
            <a:custGeom>
              <a:avLst/>
              <a:gdLst>
                <a:gd name="T0" fmla="*/ 49 w 67"/>
                <a:gd name="T1" fmla="*/ 0 h 118"/>
                <a:gd name="T2" fmla="*/ 46 w 67"/>
                <a:gd name="T3" fmla="*/ 3 h 118"/>
                <a:gd name="T4" fmla="*/ 40 w 67"/>
                <a:gd name="T5" fmla="*/ 13 h 118"/>
                <a:gd name="T6" fmla="*/ 33 w 67"/>
                <a:gd name="T7" fmla="*/ 27 h 118"/>
                <a:gd name="T8" fmla="*/ 27 w 67"/>
                <a:gd name="T9" fmla="*/ 46 h 118"/>
                <a:gd name="T10" fmla="*/ 24 w 67"/>
                <a:gd name="T11" fmla="*/ 65 h 118"/>
                <a:gd name="T12" fmla="*/ 30 w 67"/>
                <a:gd name="T13" fmla="*/ 85 h 118"/>
                <a:gd name="T14" fmla="*/ 43 w 67"/>
                <a:gd name="T15" fmla="*/ 102 h 118"/>
                <a:gd name="T16" fmla="*/ 67 w 67"/>
                <a:gd name="T17" fmla="*/ 118 h 118"/>
                <a:gd name="T18" fmla="*/ 62 w 67"/>
                <a:gd name="T19" fmla="*/ 116 h 118"/>
                <a:gd name="T20" fmla="*/ 47 w 67"/>
                <a:gd name="T21" fmla="*/ 111 h 118"/>
                <a:gd name="T22" fmla="*/ 28 w 67"/>
                <a:gd name="T23" fmla="*/ 102 h 118"/>
                <a:gd name="T24" fmla="*/ 13 w 67"/>
                <a:gd name="T25" fmla="*/ 89 h 118"/>
                <a:gd name="T26" fmla="*/ 1 w 67"/>
                <a:gd name="T27" fmla="*/ 73 h 118"/>
                <a:gd name="T28" fmla="*/ 0 w 67"/>
                <a:gd name="T29" fmla="*/ 53 h 118"/>
                <a:gd name="T30" fmla="*/ 14 w 67"/>
                <a:gd name="T31" fmla="*/ 29 h 118"/>
                <a:gd name="T32" fmla="*/ 49 w 67"/>
                <a:gd name="T33" fmla="*/ 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118">
                  <a:moveTo>
                    <a:pt x="49" y="0"/>
                  </a:moveTo>
                  <a:lnTo>
                    <a:pt x="46" y="3"/>
                  </a:lnTo>
                  <a:lnTo>
                    <a:pt x="40" y="13"/>
                  </a:lnTo>
                  <a:lnTo>
                    <a:pt x="33" y="27"/>
                  </a:lnTo>
                  <a:lnTo>
                    <a:pt x="27" y="46"/>
                  </a:lnTo>
                  <a:lnTo>
                    <a:pt x="24" y="65"/>
                  </a:lnTo>
                  <a:lnTo>
                    <a:pt x="30" y="85"/>
                  </a:lnTo>
                  <a:lnTo>
                    <a:pt x="43" y="102"/>
                  </a:lnTo>
                  <a:lnTo>
                    <a:pt x="67" y="118"/>
                  </a:lnTo>
                  <a:lnTo>
                    <a:pt x="62" y="116"/>
                  </a:lnTo>
                  <a:lnTo>
                    <a:pt x="47" y="111"/>
                  </a:lnTo>
                  <a:lnTo>
                    <a:pt x="28" y="102"/>
                  </a:lnTo>
                  <a:lnTo>
                    <a:pt x="13" y="89"/>
                  </a:lnTo>
                  <a:lnTo>
                    <a:pt x="1" y="73"/>
                  </a:lnTo>
                  <a:lnTo>
                    <a:pt x="0" y="53"/>
                  </a:lnTo>
                  <a:lnTo>
                    <a:pt x="14" y="2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CA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6" name="Freeform 213"/>
            <p:cNvSpPr>
              <a:spLocks/>
            </p:cNvSpPr>
            <p:nvPr/>
          </p:nvSpPr>
          <p:spPr bwMode="auto">
            <a:xfrm>
              <a:off x="2290" y="1007"/>
              <a:ext cx="728" cy="579"/>
            </a:xfrm>
            <a:custGeom>
              <a:avLst/>
              <a:gdLst>
                <a:gd name="T0" fmla="*/ 45 w 728"/>
                <a:gd name="T1" fmla="*/ 457 h 579"/>
                <a:gd name="T2" fmla="*/ 7 w 728"/>
                <a:gd name="T3" fmla="*/ 373 h 579"/>
                <a:gd name="T4" fmla="*/ 46 w 728"/>
                <a:gd name="T5" fmla="*/ 256 h 579"/>
                <a:gd name="T6" fmla="*/ 59 w 728"/>
                <a:gd name="T7" fmla="*/ 245 h 579"/>
                <a:gd name="T8" fmla="*/ 95 w 728"/>
                <a:gd name="T9" fmla="*/ 219 h 579"/>
                <a:gd name="T10" fmla="*/ 147 w 728"/>
                <a:gd name="T11" fmla="*/ 190 h 579"/>
                <a:gd name="T12" fmla="*/ 206 w 728"/>
                <a:gd name="T13" fmla="*/ 173 h 579"/>
                <a:gd name="T14" fmla="*/ 269 w 728"/>
                <a:gd name="T15" fmla="*/ 179 h 579"/>
                <a:gd name="T16" fmla="*/ 289 w 728"/>
                <a:gd name="T17" fmla="*/ 182 h 579"/>
                <a:gd name="T18" fmla="*/ 272 w 728"/>
                <a:gd name="T19" fmla="*/ 156 h 579"/>
                <a:gd name="T20" fmla="*/ 206 w 728"/>
                <a:gd name="T21" fmla="*/ 135 h 579"/>
                <a:gd name="T22" fmla="*/ 196 w 728"/>
                <a:gd name="T23" fmla="*/ 102 h 579"/>
                <a:gd name="T24" fmla="*/ 236 w 728"/>
                <a:gd name="T25" fmla="*/ 52 h 579"/>
                <a:gd name="T26" fmla="*/ 351 w 728"/>
                <a:gd name="T27" fmla="*/ 42 h 579"/>
                <a:gd name="T28" fmla="*/ 417 w 728"/>
                <a:gd name="T29" fmla="*/ 1 h 579"/>
                <a:gd name="T30" fmla="*/ 495 w 728"/>
                <a:gd name="T31" fmla="*/ 48 h 579"/>
                <a:gd name="T32" fmla="*/ 530 w 728"/>
                <a:gd name="T33" fmla="*/ 110 h 579"/>
                <a:gd name="T34" fmla="*/ 586 w 728"/>
                <a:gd name="T35" fmla="*/ 135 h 579"/>
                <a:gd name="T36" fmla="*/ 596 w 728"/>
                <a:gd name="T37" fmla="*/ 232 h 579"/>
                <a:gd name="T38" fmla="*/ 632 w 728"/>
                <a:gd name="T39" fmla="*/ 236 h 579"/>
                <a:gd name="T40" fmla="*/ 697 w 728"/>
                <a:gd name="T41" fmla="*/ 304 h 579"/>
                <a:gd name="T42" fmla="*/ 669 w 728"/>
                <a:gd name="T43" fmla="*/ 409 h 579"/>
                <a:gd name="T44" fmla="*/ 646 w 728"/>
                <a:gd name="T45" fmla="*/ 386 h 579"/>
                <a:gd name="T46" fmla="*/ 586 w 728"/>
                <a:gd name="T47" fmla="*/ 359 h 579"/>
                <a:gd name="T48" fmla="*/ 536 w 728"/>
                <a:gd name="T49" fmla="*/ 369 h 579"/>
                <a:gd name="T50" fmla="*/ 541 w 728"/>
                <a:gd name="T51" fmla="*/ 400 h 579"/>
                <a:gd name="T52" fmla="*/ 492 w 728"/>
                <a:gd name="T53" fmla="*/ 418 h 579"/>
                <a:gd name="T54" fmla="*/ 442 w 728"/>
                <a:gd name="T55" fmla="*/ 399 h 579"/>
                <a:gd name="T56" fmla="*/ 399 w 728"/>
                <a:gd name="T57" fmla="*/ 372 h 579"/>
                <a:gd name="T58" fmla="*/ 346 w 728"/>
                <a:gd name="T59" fmla="*/ 392 h 579"/>
                <a:gd name="T60" fmla="*/ 348 w 728"/>
                <a:gd name="T61" fmla="*/ 396 h 579"/>
                <a:gd name="T62" fmla="*/ 340 w 728"/>
                <a:gd name="T63" fmla="*/ 415 h 579"/>
                <a:gd name="T64" fmla="*/ 315 w 728"/>
                <a:gd name="T65" fmla="*/ 441 h 579"/>
                <a:gd name="T66" fmla="*/ 324 w 728"/>
                <a:gd name="T67" fmla="*/ 465 h 579"/>
                <a:gd name="T68" fmla="*/ 301 w 728"/>
                <a:gd name="T69" fmla="*/ 498 h 579"/>
                <a:gd name="T70" fmla="*/ 266 w 728"/>
                <a:gd name="T71" fmla="*/ 501 h 579"/>
                <a:gd name="T72" fmla="*/ 230 w 728"/>
                <a:gd name="T73" fmla="*/ 487 h 579"/>
                <a:gd name="T74" fmla="*/ 206 w 728"/>
                <a:gd name="T75" fmla="*/ 508 h 579"/>
                <a:gd name="T76" fmla="*/ 222 w 728"/>
                <a:gd name="T77" fmla="*/ 520 h 579"/>
                <a:gd name="T78" fmla="*/ 227 w 728"/>
                <a:gd name="T79" fmla="*/ 547 h 579"/>
                <a:gd name="T80" fmla="*/ 191 w 728"/>
                <a:gd name="T81" fmla="*/ 567 h 579"/>
                <a:gd name="T82" fmla="*/ 170 w 728"/>
                <a:gd name="T83" fmla="*/ 550 h 579"/>
                <a:gd name="T84" fmla="*/ 120 w 728"/>
                <a:gd name="T85" fmla="*/ 549 h 579"/>
                <a:gd name="T86" fmla="*/ 89 w 728"/>
                <a:gd name="T87" fmla="*/ 566 h 579"/>
                <a:gd name="T88" fmla="*/ 59 w 728"/>
                <a:gd name="T89" fmla="*/ 579 h 579"/>
                <a:gd name="T90" fmla="*/ 0 w 728"/>
                <a:gd name="T91" fmla="*/ 533 h 5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28" h="579">
                  <a:moveTo>
                    <a:pt x="60" y="475"/>
                  </a:moveTo>
                  <a:lnTo>
                    <a:pt x="56" y="471"/>
                  </a:lnTo>
                  <a:lnTo>
                    <a:pt x="45" y="457"/>
                  </a:lnTo>
                  <a:lnTo>
                    <a:pt x="30" y="434"/>
                  </a:lnTo>
                  <a:lnTo>
                    <a:pt x="17" y="406"/>
                  </a:lnTo>
                  <a:lnTo>
                    <a:pt x="7" y="373"/>
                  </a:lnTo>
                  <a:lnTo>
                    <a:pt x="7" y="336"/>
                  </a:lnTo>
                  <a:lnTo>
                    <a:pt x="19" y="297"/>
                  </a:lnTo>
                  <a:lnTo>
                    <a:pt x="46" y="256"/>
                  </a:lnTo>
                  <a:lnTo>
                    <a:pt x="48" y="255"/>
                  </a:lnTo>
                  <a:lnTo>
                    <a:pt x="52" y="251"/>
                  </a:lnTo>
                  <a:lnTo>
                    <a:pt x="59" y="245"/>
                  </a:lnTo>
                  <a:lnTo>
                    <a:pt x="69" y="236"/>
                  </a:lnTo>
                  <a:lnTo>
                    <a:pt x="81" y="228"/>
                  </a:lnTo>
                  <a:lnTo>
                    <a:pt x="95" y="219"/>
                  </a:lnTo>
                  <a:lnTo>
                    <a:pt x="111" y="209"/>
                  </a:lnTo>
                  <a:lnTo>
                    <a:pt x="128" y="199"/>
                  </a:lnTo>
                  <a:lnTo>
                    <a:pt x="147" y="190"/>
                  </a:lnTo>
                  <a:lnTo>
                    <a:pt x="166" y="183"/>
                  </a:lnTo>
                  <a:lnTo>
                    <a:pt x="186" y="176"/>
                  </a:lnTo>
                  <a:lnTo>
                    <a:pt x="206" y="173"/>
                  </a:lnTo>
                  <a:lnTo>
                    <a:pt x="227" y="171"/>
                  </a:lnTo>
                  <a:lnTo>
                    <a:pt x="248" y="173"/>
                  </a:lnTo>
                  <a:lnTo>
                    <a:pt x="269" y="179"/>
                  </a:lnTo>
                  <a:lnTo>
                    <a:pt x="289" y="189"/>
                  </a:lnTo>
                  <a:lnTo>
                    <a:pt x="289" y="187"/>
                  </a:lnTo>
                  <a:lnTo>
                    <a:pt x="289" y="182"/>
                  </a:lnTo>
                  <a:lnTo>
                    <a:pt x="288" y="174"/>
                  </a:lnTo>
                  <a:lnTo>
                    <a:pt x="282" y="164"/>
                  </a:lnTo>
                  <a:lnTo>
                    <a:pt x="272" y="156"/>
                  </a:lnTo>
                  <a:lnTo>
                    <a:pt x="258" y="147"/>
                  </a:lnTo>
                  <a:lnTo>
                    <a:pt x="236" y="140"/>
                  </a:lnTo>
                  <a:lnTo>
                    <a:pt x="206" y="135"/>
                  </a:lnTo>
                  <a:lnTo>
                    <a:pt x="203" y="131"/>
                  </a:lnTo>
                  <a:lnTo>
                    <a:pt x="199" y="118"/>
                  </a:lnTo>
                  <a:lnTo>
                    <a:pt x="196" y="102"/>
                  </a:lnTo>
                  <a:lnTo>
                    <a:pt x="199" y="84"/>
                  </a:lnTo>
                  <a:lnTo>
                    <a:pt x="210" y="66"/>
                  </a:lnTo>
                  <a:lnTo>
                    <a:pt x="236" y="52"/>
                  </a:lnTo>
                  <a:lnTo>
                    <a:pt x="279" y="45"/>
                  </a:lnTo>
                  <a:lnTo>
                    <a:pt x="346" y="48"/>
                  </a:lnTo>
                  <a:lnTo>
                    <a:pt x="351" y="42"/>
                  </a:lnTo>
                  <a:lnTo>
                    <a:pt x="367" y="29"/>
                  </a:lnTo>
                  <a:lnTo>
                    <a:pt x="390" y="13"/>
                  </a:lnTo>
                  <a:lnTo>
                    <a:pt x="417" y="1"/>
                  </a:lnTo>
                  <a:lnTo>
                    <a:pt x="445" y="0"/>
                  </a:lnTo>
                  <a:lnTo>
                    <a:pt x="472" y="13"/>
                  </a:lnTo>
                  <a:lnTo>
                    <a:pt x="495" y="48"/>
                  </a:lnTo>
                  <a:lnTo>
                    <a:pt x="511" y="110"/>
                  </a:lnTo>
                  <a:lnTo>
                    <a:pt x="517" y="110"/>
                  </a:lnTo>
                  <a:lnTo>
                    <a:pt x="530" y="110"/>
                  </a:lnTo>
                  <a:lnTo>
                    <a:pt x="549" y="114"/>
                  </a:lnTo>
                  <a:lnTo>
                    <a:pt x="569" y="121"/>
                  </a:lnTo>
                  <a:lnTo>
                    <a:pt x="586" y="135"/>
                  </a:lnTo>
                  <a:lnTo>
                    <a:pt x="599" y="157"/>
                  </a:lnTo>
                  <a:lnTo>
                    <a:pt x="603" y="189"/>
                  </a:lnTo>
                  <a:lnTo>
                    <a:pt x="596" y="232"/>
                  </a:lnTo>
                  <a:lnTo>
                    <a:pt x="600" y="232"/>
                  </a:lnTo>
                  <a:lnTo>
                    <a:pt x="613" y="232"/>
                  </a:lnTo>
                  <a:lnTo>
                    <a:pt x="632" y="236"/>
                  </a:lnTo>
                  <a:lnTo>
                    <a:pt x="654" y="248"/>
                  </a:lnTo>
                  <a:lnTo>
                    <a:pt x="675" y="269"/>
                  </a:lnTo>
                  <a:lnTo>
                    <a:pt x="697" y="304"/>
                  </a:lnTo>
                  <a:lnTo>
                    <a:pt x="715" y="354"/>
                  </a:lnTo>
                  <a:lnTo>
                    <a:pt x="728" y="423"/>
                  </a:lnTo>
                  <a:lnTo>
                    <a:pt x="669" y="409"/>
                  </a:lnTo>
                  <a:lnTo>
                    <a:pt x="667" y="406"/>
                  </a:lnTo>
                  <a:lnTo>
                    <a:pt x="658" y="398"/>
                  </a:lnTo>
                  <a:lnTo>
                    <a:pt x="646" y="386"/>
                  </a:lnTo>
                  <a:lnTo>
                    <a:pt x="629" y="375"/>
                  </a:lnTo>
                  <a:lnTo>
                    <a:pt x="609" y="364"/>
                  </a:lnTo>
                  <a:lnTo>
                    <a:pt x="586" y="359"/>
                  </a:lnTo>
                  <a:lnTo>
                    <a:pt x="561" y="357"/>
                  </a:lnTo>
                  <a:lnTo>
                    <a:pt x="534" y="366"/>
                  </a:lnTo>
                  <a:lnTo>
                    <a:pt x="536" y="369"/>
                  </a:lnTo>
                  <a:lnTo>
                    <a:pt x="540" y="377"/>
                  </a:lnTo>
                  <a:lnTo>
                    <a:pt x="543" y="389"/>
                  </a:lnTo>
                  <a:lnTo>
                    <a:pt x="541" y="400"/>
                  </a:lnTo>
                  <a:lnTo>
                    <a:pt x="536" y="411"/>
                  </a:lnTo>
                  <a:lnTo>
                    <a:pt x="520" y="416"/>
                  </a:lnTo>
                  <a:lnTo>
                    <a:pt x="492" y="418"/>
                  </a:lnTo>
                  <a:lnTo>
                    <a:pt x="452" y="411"/>
                  </a:lnTo>
                  <a:lnTo>
                    <a:pt x="449" y="408"/>
                  </a:lnTo>
                  <a:lnTo>
                    <a:pt x="442" y="399"/>
                  </a:lnTo>
                  <a:lnTo>
                    <a:pt x="430" y="389"/>
                  </a:lnTo>
                  <a:lnTo>
                    <a:pt x="416" y="379"/>
                  </a:lnTo>
                  <a:lnTo>
                    <a:pt x="399" y="372"/>
                  </a:lnTo>
                  <a:lnTo>
                    <a:pt x="382" y="369"/>
                  </a:lnTo>
                  <a:lnTo>
                    <a:pt x="363" y="375"/>
                  </a:lnTo>
                  <a:lnTo>
                    <a:pt x="346" y="392"/>
                  </a:lnTo>
                  <a:lnTo>
                    <a:pt x="347" y="393"/>
                  </a:lnTo>
                  <a:lnTo>
                    <a:pt x="348" y="396"/>
                  </a:lnTo>
                  <a:lnTo>
                    <a:pt x="348" y="400"/>
                  </a:lnTo>
                  <a:lnTo>
                    <a:pt x="346" y="406"/>
                  </a:lnTo>
                  <a:lnTo>
                    <a:pt x="340" y="415"/>
                  </a:lnTo>
                  <a:lnTo>
                    <a:pt x="330" y="425"/>
                  </a:lnTo>
                  <a:lnTo>
                    <a:pt x="314" y="439"/>
                  </a:lnTo>
                  <a:lnTo>
                    <a:pt x="315" y="441"/>
                  </a:lnTo>
                  <a:lnTo>
                    <a:pt x="320" y="447"/>
                  </a:lnTo>
                  <a:lnTo>
                    <a:pt x="322" y="455"/>
                  </a:lnTo>
                  <a:lnTo>
                    <a:pt x="324" y="465"/>
                  </a:lnTo>
                  <a:lnTo>
                    <a:pt x="322" y="475"/>
                  </a:lnTo>
                  <a:lnTo>
                    <a:pt x="315" y="487"/>
                  </a:lnTo>
                  <a:lnTo>
                    <a:pt x="301" y="498"/>
                  </a:lnTo>
                  <a:lnTo>
                    <a:pt x="278" y="508"/>
                  </a:lnTo>
                  <a:lnTo>
                    <a:pt x="275" y="507"/>
                  </a:lnTo>
                  <a:lnTo>
                    <a:pt x="266" y="501"/>
                  </a:lnTo>
                  <a:lnTo>
                    <a:pt x="256" y="495"/>
                  </a:lnTo>
                  <a:lnTo>
                    <a:pt x="243" y="491"/>
                  </a:lnTo>
                  <a:lnTo>
                    <a:pt x="230" y="487"/>
                  </a:lnTo>
                  <a:lnTo>
                    <a:pt x="219" y="488"/>
                  </a:lnTo>
                  <a:lnTo>
                    <a:pt x="210" y="495"/>
                  </a:lnTo>
                  <a:lnTo>
                    <a:pt x="206" y="508"/>
                  </a:lnTo>
                  <a:lnTo>
                    <a:pt x="209" y="510"/>
                  </a:lnTo>
                  <a:lnTo>
                    <a:pt x="215" y="514"/>
                  </a:lnTo>
                  <a:lnTo>
                    <a:pt x="222" y="520"/>
                  </a:lnTo>
                  <a:lnTo>
                    <a:pt x="227" y="527"/>
                  </a:lnTo>
                  <a:lnTo>
                    <a:pt x="230" y="537"/>
                  </a:lnTo>
                  <a:lnTo>
                    <a:pt x="227" y="547"/>
                  </a:lnTo>
                  <a:lnTo>
                    <a:pt x="216" y="557"/>
                  </a:lnTo>
                  <a:lnTo>
                    <a:pt x="193" y="569"/>
                  </a:lnTo>
                  <a:lnTo>
                    <a:pt x="191" y="567"/>
                  </a:lnTo>
                  <a:lnTo>
                    <a:pt x="187" y="562"/>
                  </a:lnTo>
                  <a:lnTo>
                    <a:pt x="180" y="556"/>
                  </a:lnTo>
                  <a:lnTo>
                    <a:pt x="170" y="550"/>
                  </a:lnTo>
                  <a:lnTo>
                    <a:pt x="157" y="546"/>
                  </a:lnTo>
                  <a:lnTo>
                    <a:pt x="140" y="544"/>
                  </a:lnTo>
                  <a:lnTo>
                    <a:pt x="120" y="549"/>
                  </a:lnTo>
                  <a:lnTo>
                    <a:pt x="95" y="559"/>
                  </a:lnTo>
                  <a:lnTo>
                    <a:pt x="94" y="562"/>
                  </a:lnTo>
                  <a:lnTo>
                    <a:pt x="89" y="566"/>
                  </a:lnTo>
                  <a:lnTo>
                    <a:pt x="82" y="573"/>
                  </a:lnTo>
                  <a:lnTo>
                    <a:pt x="72" y="578"/>
                  </a:lnTo>
                  <a:lnTo>
                    <a:pt x="59" y="579"/>
                  </a:lnTo>
                  <a:lnTo>
                    <a:pt x="43" y="573"/>
                  </a:lnTo>
                  <a:lnTo>
                    <a:pt x="23" y="559"/>
                  </a:lnTo>
                  <a:lnTo>
                    <a:pt x="0" y="533"/>
                  </a:lnTo>
                  <a:lnTo>
                    <a:pt x="1" y="459"/>
                  </a:lnTo>
                  <a:lnTo>
                    <a:pt x="60" y="475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7" name="Freeform 214"/>
            <p:cNvSpPr>
              <a:spLocks/>
            </p:cNvSpPr>
            <p:nvPr/>
          </p:nvSpPr>
          <p:spPr bwMode="auto">
            <a:xfrm>
              <a:off x="2362" y="1344"/>
              <a:ext cx="45" cy="115"/>
            </a:xfrm>
            <a:custGeom>
              <a:avLst/>
              <a:gdLst>
                <a:gd name="T0" fmla="*/ 29 w 45"/>
                <a:gd name="T1" fmla="*/ 0 h 115"/>
                <a:gd name="T2" fmla="*/ 26 w 45"/>
                <a:gd name="T3" fmla="*/ 1 h 115"/>
                <a:gd name="T4" fmla="*/ 19 w 45"/>
                <a:gd name="T5" fmla="*/ 7 h 115"/>
                <a:gd name="T6" fmla="*/ 10 w 45"/>
                <a:gd name="T7" fmla="*/ 16 h 115"/>
                <a:gd name="T8" fmla="*/ 3 w 45"/>
                <a:gd name="T9" fmla="*/ 29 h 115"/>
                <a:gd name="T10" fmla="*/ 0 w 45"/>
                <a:gd name="T11" fmla="*/ 45 h 115"/>
                <a:gd name="T12" fmla="*/ 4 w 45"/>
                <a:gd name="T13" fmla="*/ 65 h 115"/>
                <a:gd name="T14" fmla="*/ 17 w 45"/>
                <a:gd name="T15" fmla="*/ 88 h 115"/>
                <a:gd name="T16" fmla="*/ 45 w 45"/>
                <a:gd name="T17" fmla="*/ 115 h 115"/>
                <a:gd name="T18" fmla="*/ 39 w 45"/>
                <a:gd name="T19" fmla="*/ 101 h 115"/>
                <a:gd name="T20" fmla="*/ 29 w 45"/>
                <a:gd name="T21" fmla="*/ 66 h 115"/>
                <a:gd name="T22" fmla="*/ 22 w 45"/>
                <a:gd name="T23" fmla="*/ 27 h 115"/>
                <a:gd name="T24" fmla="*/ 29 w 45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15">
                  <a:moveTo>
                    <a:pt x="29" y="0"/>
                  </a:moveTo>
                  <a:lnTo>
                    <a:pt x="26" y="1"/>
                  </a:lnTo>
                  <a:lnTo>
                    <a:pt x="19" y="7"/>
                  </a:lnTo>
                  <a:lnTo>
                    <a:pt x="10" y="16"/>
                  </a:lnTo>
                  <a:lnTo>
                    <a:pt x="3" y="29"/>
                  </a:lnTo>
                  <a:lnTo>
                    <a:pt x="0" y="45"/>
                  </a:lnTo>
                  <a:lnTo>
                    <a:pt x="4" y="65"/>
                  </a:lnTo>
                  <a:lnTo>
                    <a:pt x="17" y="88"/>
                  </a:lnTo>
                  <a:lnTo>
                    <a:pt x="45" y="115"/>
                  </a:lnTo>
                  <a:lnTo>
                    <a:pt x="39" y="101"/>
                  </a:lnTo>
                  <a:lnTo>
                    <a:pt x="29" y="66"/>
                  </a:lnTo>
                  <a:lnTo>
                    <a:pt x="22" y="2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8" name="Freeform 215"/>
            <p:cNvSpPr>
              <a:spLocks/>
            </p:cNvSpPr>
            <p:nvPr/>
          </p:nvSpPr>
          <p:spPr bwMode="auto">
            <a:xfrm>
              <a:off x="2705" y="1163"/>
              <a:ext cx="87" cy="36"/>
            </a:xfrm>
            <a:custGeom>
              <a:avLst/>
              <a:gdLst>
                <a:gd name="T0" fmla="*/ 87 w 87"/>
                <a:gd name="T1" fmla="*/ 27 h 36"/>
                <a:gd name="T2" fmla="*/ 86 w 87"/>
                <a:gd name="T3" fmla="*/ 24 h 36"/>
                <a:gd name="T4" fmla="*/ 80 w 87"/>
                <a:gd name="T5" fmla="*/ 18 h 36"/>
                <a:gd name="T6" fmla="*/ 72 w 87"/>
                <a:gd name="T7" fmla="*/ 10 h 36"/>
                <a:gd name="T8" fmla="*/ 60 w 87"/>
                <a:gd name="T9" fmla="*/ 2 h 36"/>
                <a:gd name="T10" fmla="*/ 46 w 87"/>
                <a:gd name="T11" fmla="*/ 0 h 36"/>
                <a:gd name="T12" fmla="*/ 31 w 87"/>
                <a:gd name="T13" fmla="*/ 2 h 36"/>
                <a:gd name="T14" fmla="*/ 15 w 87"/>
                <a:gd name="T15" fmla="*/ 14 h 36"/>
                <a:gd name="T16" fmla="*/ 0 w 87"/>
                <a:gd name="T17" fmla="*/ 36 h 36"/>
                <a:gd name="T18" fmla="*/ 1 w 87"/>
                <a:gd name="T19" fmla="*/ 34 h 36"/>
                <a:gd name="T20" fmla="*/ 8 w 87"/>
                <a:gd name="T21" fmla="*/ 31 h 36"/>
                <a:gd name="T22" fmla="*/ 17 w 87"/>
                <a:gd name="T23" fmla="*/ 26 h 36"/>
                <a:gd name="T24" fmla="*/ 28 w 87"/>
                <a:gd name="T25" fmla="*/ 21 h 36"/>
                <a:gd name="T26" fmla="*/ 41 w 87"/>
                <a:gd name="T27" fmla="*/ 18 h 36"/>
                <a:gd name="T28" fmla="*/ 57 w 87"/>
                <a:gd name="T29" fmla="*/ 17 h 36"/>
                <a:gd name="T30" fmla="*/ 72 w 87"/>
                <a:gd name="T31" fmla="*/ 20 h 36"/>
                <a:gd name="T32" fmla="*/ 87 w 87"/>
                <a:gd name="T33" fmla="*/ 27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36">
                  <a:moveTo>
                    <a:pt x="87" y="27"/>
                  </a:moveTo>
                  <a:lnTo>
                    <a:pt x="86" y="24"/>
                  </a:lnTo>
                  <a:lnTo>
                    <a:pt x="80" y="18"/>
                  </a:lnTo>
                  <a:lnTo>
                    <a:pt x="72" y="10"/>
                  </a:lnTo>
                  <a:lnTo>
                    <a:pt x="60" y="2"/>
                  </a:lnTo>
                  <a:lnTo>
                    <a:pt x="46" y="0"/>
                  </a:lnTo>
                  <a:lnTo>
                    <a:pt x="31" y="2"/>
                  </a:lnTo>
                  <a:lnTo>
                    <a:pt x="15" y="14"/>
                  </a:lnTo>
                  <a:lnTo>
                    <a:pt x="0" y="36"/>
                  </a:lnTo>
                  <a:lnTo>
                    <a:pt x="1" y="34"/>
                  </a:lnTo>
                  <a:lnTo>
                    <a:pt x="8" y="31"/>
                  </a:lnTo>
                  <a:lnTo>
                    <a:pt x="17" y="26"/>
                  </a:lnTo>
                  <a:lnTo>
                    <a:pt x="28" y="21"/>
                  </a:lnTo>
                  <a:lnTo>
                    <a:pt x="41" y="18"/>
                  </a:lnTo>
                  <a:lnTo>
                    <a:pt x="57" y="17"/>
                  </a:lnTo>
                  <a:lnTo>
                    <a:pt x="72" y="20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69" name="Freeform 216"/>
            <p:cNvSpPr>
              <a:spLocks/>
            </p:cNvSpPr>
            <p:nvPr/>
          </p:nvSpPr>
          <p:spPr bwMode="auto">
            <a:xfrm>
              <a:off x="2057" y="1559"/>
              <a:ext cx="180" cy="318"/>
            </a:xfrm>
            <a:custGeom>
              <a:avLst/>
              <a:gdLst>
                <a:gd name="T0" fmla="*/ 7 w 180"/>
                <a:gd name="T1" fmla="*/ 11 h 318"/>
                <a:gd name="T2" fmla="*/ 21 w 180"/>
                <a:gd name="T3" fmla="*/ 92 h 318"/>
                <a:gd name="T4" fmla="*/ 20 w 180"/>
                <a:gd name="T5" fmla="*/ 93 h 318"/>
                <a:gd name="T6" fmla="*/ 14 w 180"/>
                <a:gd name="T7" fmla="*/ 95 h 318"/>
                <a:gd name="T8" fmla="*/ 8 w 180"/>
                <a:gd name="T9" fmla="*/ 100 h 318"/>
                <a:gd name="T10" fmla="*/ 4 w 180"/>
                <a:gd name="T11" fmla="*/ 106 h 318"/>
                <a:gd name="T12" fmla="*/ 0 w 180"/>
                <a:gd name="T13" fmla="*/ 113 h 318"/>
                <a:gd name="T14" fmla="*/ 1 w 180"/>
                <a:gd name="T15" fmla="*/ 124 h 318"/>
                <a:gd name="T16" fmla="*/ 6 w 180"/>
                <a:gd name="T17" fmla="*/ 136 h 318"/>
                <a:gd name="T18" fmla="*/ 19 w 180"/>
                <a:gd name="T19" fmla="*/ 149 h 318"/>
                <a:gd name="T20" fmla="*/ 23 w 180"/>
                <a:gd name="T21" fmla="*/ 151 h 318"/>
                <a:gd name="T22" fmla="*/ 31 w 180"/>
                <a:gd name="T23" fmla="*/ 157 h 318"/>
                <a:gd name="T24" fmla="*/ 46 w 180"/>
                <a:gd name="T25" fmla="*/ 164 h 318"/>
                <a:gd name="T26" fmla="*/ 63 w 180"/>
                <a:gd name="T27" fmla="*/ 174 h 318"/>
                <a:gd name="T28" fmla="*/ 79 w 180"/>
                <a:gd name="T29" fmla="*/ 185 h 318"/>
                <a:gd name="T30" fmla="*/ 93 w 180"/>
                <a:gd name="T31" fmla="*/ 198 h 318"/>
                <a:gd name="T32" fmla="*/ 105 w 180"/>
                <a:gd name="T33" fmla="*/ 213 h 318"/>
                <a:gd name="T34" fmla="*/ 111 w 180"/>
                <a:gd name="T35" fmla="*/ 226 h 318"/>
                <a:gd name="T36" fmla="*/ 105 w 180"/>
                <a:gd name="T37" fmla="*/ 233 h 318"/>
                <a:gd name="T38" fmla="*/ 96 w 180"/>
                <a:gd name="T39" fmla="*/ 252 h 318"/>
                <a:gd name="T40" fmla="*/ 92 w 180"/>
                <a:gd name="T41" fmla="*/ 276 h 318"/>
                <a:gd name="T42" fmla="*/ 103 w 180"/>
                <a:gd name="T43" fmla="*/ 301 h 318"/>
                <a:gd name="T44" fmla="*/ 141 w 180"/>
                <a:gd name="T45" fmla="*/ 318 h 318"/>
                <a:gd name="T46" fmla="*/ 144 w 180"/>
                <a:gd name="T47" fmla="*/ 314 h 318"/>
                <a:gd name="T48" fmla="*/ 150 w 180"/>
                <a:gd name="T49" fmla="*/ 301 h 318"/>
                <a:gd name="T50" fmla="*/ 158 w 180"/>
                <a:gd name="T51" fmla="*/ 280 h 318"/>
                <a:gd name="T52" fmla="*/ 168 w 180"/>
                <a:gd name="T53" fmla="*/ 257 h 318"/>
                <a:gd name="T54" fmla="*/ 175 w 180"/>
                <a:gd name="T55" fmla="*/ 233 h 318"/>
                <a:gd name="T56" fmla="*/ 180 w 180"/>
                <a:gd name="T57" fmla="*/ 208 h 318"/>
                <a:gd name="T58" fmla="*/ 180 w 180"/>
                <a:gd name="T59" fmla="*/ 185 h 318"/>
                <a:gd name="T60" fmla="*/ 173 w 180"/>
                <a:gd name="T61" fmla="*/ 168 h 318"/>
                <a:gd name="T62" fmla="*/ 170 w 180"/>
                <a:gd name="T63" fmla="*/ 165 h 318"/>
                <a:gd name="T64" fmla="*/ 161 w 180"/>
                <a:gd name="T65" fmla="*/ 155 h 318"/>
                <a:gd name="T66" fmla="*/ 148 w 180"/>
                <a:gd name="T67" fmla="*/ 141 h 318"/>
                <a:gd name="T68" fmla="*/ 134 w 180"/>
                <a:gd name="T69" fmla="*/ 125 h 318"/>
                <a:gd name="T70" fmla="*/ 119 w 180"/>
                <a:gd name="T71" fmla="*/ 108 h 318"/>
                <a:gd name="T72" fmla="*/ 106 w 180"/>
                <a:gd name="T73" fmla="*/ 90 h 318"/>
                <a:gd name="T74" fmla="*/ 96 w 180"/>
                <a:gd name="T75" fmla="*/ 76 h 318"/>
                <a:gd name="T76" fmla="*/ 90 w 180"/>
                <a:gd name="T77" fmla="*/ 64 h 318"/>
                <a:gd name="T78" fmla="*/ 89 w 180"/>
                <a:gd name="T79" fmla="*/ 60 h 318"/>
                <a:gd name="T80" fmla="*/ 83 w 180"/>
                <a:gd name="T81" fmla="*/ 50 h 318"/>
                <a:gd name="T82" fmla="*/ 76 w 180"/>
                <a:gd name="T83" fmla="*/ 36 h 318"/>
                <a:gd name="T84" fmla="*/ 65 w 180"/>
                <a:gd name="T85" fmla="*/ 20 h 318"/>
                <a:gd name="T86" fmla="*/ 53 w 180"/>
                <a:gd name="T87" fmla="*/ 8 h 318"/>
                <a:gd name="T88" fmla="*/ 39 w 180"/>
                <a:gd name="T89" fmla="*/ 0 h 318"/>
                <a:gd name="T90" fmla="*/ 23 w 180"/>
                <a:gd name="T91" fmla="*/ 0 h 318"/>
                <a:gd name="T92" fmla="*/ 7 w 180"/>
                <a:gd name="T93" fmla="*/ 11 h 3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0" h="318">
                  <a:moveTo>
                    <a:pt x="7" y="11"/>
                  </a:moveTo>
                  <a:lnTo>
                    <a:pt x="21" y="92"/>
                  </a:lnTo>
                  <a:lnTo>
                    <a:pt x="20" y="93"/>
                  </a:lnTo>
                  <a:lnTo>
                    <a:pt x="14" y="95"/>
                  </a:lnTo>
                  <a:lnTo>
                    <a:pt x="8" y="100"/>
                  </a:lnTo>
                  <a:lnTo>
                    <a:pt x="4" y="106"/>
                  </a:lnTo>
                  <a:lnTo>
                    <a:pt x="0" y="113"/>
                  </a:lnTo>
                  <a:lnTo>
                    <a:pt x="1" y="124"/>
                  </a:lnTo>
                  <a:lnTo>
                    <a:pt x="6" y="136"/>
                  </a:lnTo>
                  <a:lnTo>
                    <a:pt x="19" y="149"/>
                  </a:lnTo>
                  <a:lnTo>
                    <a:pt x="23" y="151"/>
                  </a:lnTo>
                  <a:lnTo>
                    <a:pt x="31" y="157"/>
                  </a:lnTo>
                  <a:lnTo>
                    <a:pt x="46" y="164"/>
                  </a:lnTo>
                  <a:lnTo>
                    <a:pt x="63" y="174"/>
                  </a:lnTo>
                  <a:lnTo>
                    <a:pt x="79" y="185"/>
                  </a:lnTo>
                  <a:lnTo>
                    <a:pt x="93" y="198"/>
                  </a:lnTo>
                  <a:lnTo>
                    <a:pt x="105" y="213"/>
                  </a:lnTo>
                  <a:lnTo>
                    <a:pt x="111" y="226"/>
                  </a:lnTo>
                  <a:lnTo>
                    <a:pt x="105" y="233"/>
                  </a:lnTo>
                  <a:lnTo>
                    <a:pt x="96" y="252"/>
                  </a:lnTo>
                  <a:lnTo>
                    <a:pt x="92" y="276"/>
                  </a:lnTo>
                  <a:lnTo>
                    <a:pt x="103" y="301"/>
                  </a:lnTo>
                  <a:lnTo>
                    <a:pt x="141" y="318"/>
                  </a:lnTo>
                  <a:lnTo>
                    <a:pt x="144" y="314"/>
                  </a:lnTo>
                  <a:lnTo>
                    <a:pt x="150" y="301"/>
                  </a:lnTo>
                  <a:lnTo>
                    <a:pt x="158" y="280"/>
                  </a:lnTo>
                  <a:lnTo>
                    <a:pt x="168" y="257"/>
                  </a:lnTo>
                  <a:lnTo>
                    <a:pt x="175" y="233"/>
                  </a:lnTo>
                  <a:lnTo>
                    <a:pt x="180" y="208"/>
                  </a:lnTo>
                  <a:lnTo>
                    <a:pt x="180" y="185"/>
                  </a:lnTo>
                  <a:lnTo>
                    <a:pt x="173" y="168"/>
                  </a:lnTo>
                  <a:lnTo>
                    <a:pt x="170" y="165"/>
                  </a:lnTo>
                  <a:lnTo>
                    <a:pt x="161" y="155"/>
                  </a:lnTo>
                  <a:lnTo>
                    <a:pt x="148" y="141"/>
                  </a:lnTo>
                  <a:lnTo>
                    <a:pt x="134" y="125"/>
                  </a:lnTo>
                  <a:lnTo>
                    <a:pt x="119" y="108"/>
                  </a:lnTo>
                  <a:lnTo>
                    <a:pt x="106" y="90"/>
                  </a:lnTo>
                  <a:lnTo>
                    <a:pt x="96" y="76"/>
                  </a:lnTo>
                  <a:lnTo>
                    <a:pt x="90" y="64"/>
                  </a:lnTo>
                  <a:lnTo>
                    <a:pt x="89" y="60"/>
                  </a:lnTo>
                  <a:lnTo>
                    <a:pt x="83" y="50"/>
                  </a:lnTo>
                  <a:lnTo>
                    <a:pt x="76" y="36"/>
                  </a:lnTo>
                  <a:lnTo>
                    <a:pt x="65" y="20"/>
                  </a:lnTo>
                  <a:lnTo>
                    <a:pt x="53" y="8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0" name="Freeform 217"/>
            <p:cNvSpPr>
              <a:spLocks/>
            </p:cNvSpPr>
            <p:nvPr/>
          </p:nvSpPr>
          <p:spPr bwMode="auto">
            <a:xfrm>
              <a:off x="1504" y="1495"/>
              <a:ext cx="1051" cy="2355"/>
            </a:xfrm>
            <a:custGeom>
              <a:avLst/>
              <a:gdLst>
                <a:gd name="T0" fmla="*/ 688 w 1051"/>
                <a:gd name="T1" fmla="*/ 51 h 2355"/>
                <a:gd name="T2" fmla="*/ 602 w 1051"/>
                <a:gd name="T3" fmla="*/ 0 h 2355"/>
                <a:gd name="T4" fmla="*/ 560 w 1051"/>
                <a:gd name="T5" fmla="*/ 75 h 2355"/>
                <a:gd name="T6" fmla="*/ 583 w 1051"/>
                <a:gd name="T7" fmla="*/ 71 h 2355"/>
                <a:gd name="T8" fmla="*/ 619 w 1051"/>
                <a:gd name="T9" fmla="*/ 94 h 2355"/>
                <a:gd name="T10" fmla="*/ 625 w 1051"/>
                <a:gd name="T11" fmla="*/ 150 h 2355"/>
                <a:gd name="T12" fmla="*/ 622 w 1051"/>
                <a:gd name="T13" fmla="*/ 173 h 2355"/>
                <a:gd name="T14" fmla="*/ 651 w 1051"/>
                <a:gd name="T15" fmla="*/ 206 h 2355"/>
                <a:gd name="T16" fmla="*/ 687 w 1051"/>
                <a:gd name="T17" fmla="*/ 218 h 2355"/>
                <a:gd name="T18" fmla="*/ 711 w 1051"/>
                <a:gd name="T19" fmla="*/ 245 h 2355"/>
                <a:gd name="T20" fmla="*/ 700 w 1051"/>
                <a:gd name="T21" fmla="*/ 326 h 2355"/>
                <a:gd name="T22" fmla="*/ 672 w 1051"/>
                <a:gd name="T23" fmla="*/ 370 h 2355"/>
                <a:gd name="T24" fmla="*/ 674 w 1051"/>
                <a:gd name="T25" fmla="*/ 340 h 2355"/>
                <a:gd name="T26" fmla="*/ 679 w 1051"/>
                <a:gd name="T27" fmla="*/ 323 h 2355"/>
                <a:gd name="T28" fmla="*/ 691 w 1051"/>
                <a:gd name="T29" fmla="*/ 296 h 2355"/>
                <a:gd name="T30" fmla="*/ 655 w 1051"/>
                <a:gd name="T31" fmla="*/ 255 h 2355"/>
                <a:gd name="T32" fmla="*/ 605 w 1051"/>
                <a:gd name="T33" fmla="*/ 236 h 2355"/>
                <a:gd name="T34" fmla="*/ 566 w 1051"/>
                <a:gd name="T35" fmla="*/ 203 h 2355"/>
                <a:gd name="T36" fmla="*/ 574 w 1051"/>
                <a:gd name="T37" fmla="*/ 156 h 2355"/>
                <a:gd name="T38" fmla="*/ 553 w 1051"/>
                <a:gd name="T39" fmla="*/ 156 h 2355"/>
                <a:gd name="T40" fmla="*/ 500 w 1051"/>
                <a:gd name="T41" fmla="*/ 166 h 2355"/>
                <a:gd name="T42" fmla="*/ 426 w 1051"/>
                <a:gd name="T43" fmla="*/ 209 h 2355"/>
                <a:gd name="T44" fmla="*/ 348 w 1051"/>
                <a:gd name="T45" fmla="*/ 304 h 2355"/>
                <a:gd name="T46" fmla="*/ 278 w 1051"/>
                <a:gd name="T47" fmla="*/ 471 h 2355"/>
                <a:gd name="T48" fmla="*/ 249 w 1051"/>
                <a:gd name="T49" fmla="*/ 556 h 2355"/>
                <a:gd name="T50" fmla="*/ 207 w 1051"/>
                <a:gd name="T51" fmla="*/ 607 h 2355"/>
                <a:gd name="T52" fmla="*/ 145 w 1051"/>
                <a:gd name="T53" fmla="*/ 700 h 2355"/>
                <a:gd name="T54" fmla="*/ 79 w 1051"/>
                <a:gd name="T55" fmla="*/ 833 h 2355"/>
                <a:gd name="T56" fmla="*/ 24 w 1051"/>
                <a:gd name="T57" fmla="*/ 1006 h 2355"/>
                <a:gd name="T58" fmla="*/ 0 w 1051"/>
                <a:gd name="T59" fmla="*/ 2355 h 2355"/>
                <a:gd name="T60" fmla="*/ 851 w 1051"/>
                <a:gd name="T61" fmla="*/ 1368 h 2355"/>
                <a:gd name="T62" fmla="*/ 885 w 1051"/>
                <a:gd name="T63" fmla="*/ 1283 h 2355"/>
                <a:gd name="T64" fmla="*/ 880 w 1051"/>
                <a:gd name="T65" fmla="*/ 1150 h 2355"/>
                <a:gd name="T66" fmla="*/ 864 w 1051"/>
                <a:gd name="T67" fmla="*/ 1095 h 2355"/>
                <a:gd name="T68" fmla="*/ 907 w 1051"/>
                <a:gd name="T69" fmla="*/ 1049 h 2355"/>
                <a:gd name="T70" fmla="*/ 962 w 1051"/>
                <a:gd name="T71" fmla="*/ 961 h 2355"/>
                <a:gd name="T72" fmla="*/ 1002 w 1051"/>
                <a:gd name="T73" fmla="*/ 826 h 2355"/>
                <a:gd name="T74" fmla="*/ 1002 w 1051"/>
                <a:gd name="T75" fmla="*/ 643 h 2355"/>
                <a:gd name="T76" fmla="*/ 966 w 1051"/>
                <a:gd name="T77" fmla="*/ 483 h 2355"/>
                <a:gd name="T78" fmla="*/ 963 w 1051"/>
                <a:gd name="T79" fmla="*/ 473 h 2355"/>
                <a:gd name="T80" fmla="*/ 953 w 1051"/>
                <a:gd name="T81" fmla="*/ 448 h 2355"/>
                <a:gd name="T82" fmla="*/ 923 w 1051"/>
                <a:gd name="T83" fmla="*/ 386 h 2355"/>
                <a:gd name="T84" fmla="*/ 877 w 1051"/>
                <a:gd name="T85" fmla="*/ 298 h 2355"/>
                <a:gd name="T86" fmla="*/ 815 w 1051"/>
                <a:gd name="T87" fmla="*/ 199 h 2355"/>
                <a:gd name="T88" fmla="*/ 741 w 1051"/>
                <a:gd name="T89" fmla="*/ 104 h 23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51" h="2355">
                  <a:moveTo>
                    <a:pt x="714" y="75"/>
                  </a:moveTo>
                  <a:lnTo>
                    <a:pt x="707" y="68"/>
                  </a:lnTo>
                  <a:lnTo>
                    <a:pt x="688" y="51"/>
                  </a:lnTo>
                  <a:lnTo>
                    <a:pt x="661" y="31"/>
                  </a:lnTo>
                  <a:lnTo>
                    <a:pt x="631" y="12"/>
                  </a:lnTo>
                  <a:lnTo>
                    <a:pt x="602" y="0"/>
                  </a:lnTo>
                  <a:lnTo>
                    <a:pt x="577" y="3"/>
                  </a:lnTo>
                  <a:lnTo>
                    <a:pt x="561" y="26"/>
                  </a:lnTo>
                  <a:lnTo>
                    <a:pt x="560" y="75"/>
                  </a:lnTo>
                  <a:lnTo>
                    <a:pt x="563" y="74"/>
                  </a:lnTo>
                  <a:lnTo>
                    <a:pt x="572" y="72"/>
                  </a:lnTo>
                  <a:lnTo>
                    <a:pt x="583" y="71"/>
                  </a:lnTo>
                  <a:lnTo>
                    <a:pt x="596" y="72"/>
                  </a:lnTo>
                  <a:lnTo>
                    <a:pt x="609" y="79"/>
                  </a:lnTo>
                  <a:lnTo>
                    <a:pt x="619" y="94"/>
                  </a:lnTo>
                  <a:lnTo>
                    <a:pt x="625" y="115"/>
                  </a:lnTo>
                  <a:lnTo>
                    <a:pt x="626" y="149"/>
                  </a:lnTo>
                  <a:lnTo>
                    <a:pt x="625" y="150"/>
                  </a:lnTo>
                  <a:lnTo>
                    <a:pt x="623" y="156"/>
                  </a:lnTo>
                  <a:lnTo>
                    <a:pt x="620" y="164"/>
                  </a:lnTo>
                  <a:lnTo>
                    <a:pt x="622" y="173"/>
                  </a:lnTo>
                  <a:lnTo>
                    <a:pt x="625" y="185"/>
                  </a:lnTo>
                  <a:lnTo>
                    <a:pt x="635" y="195"/>
                  </a:lnTo>
                  <a:lnTo>
                    <a:pt x="651" y="206"/>
                  </a:lnTo>
                  <a:lnTo>
                    <a:pt x="677" y="215"/>
                  </a:lnTo>
                  <a:lnTo>
                    <a:pt x="679" y="215"/>
                  </a:lnTo>
                  <a:lnTo>
                    <a:pt x="687" y="218"/>
                  </a:lnTo>
                  <a:lnTo>
                    <a:pt x="695" y="222"/>
                  </a:lnTo>
                  <a:lnTo>
                    <a:pt x="704" y="231"/>
                  </a:lnTo>
                  <a:lnTo>
                    <a:pt x="711" y="245"/>
                  </a:lnTo>
                  <a:lnTo>
                    <a:pt x="714" y="265"/>
                  </a:lnTo>
                  <a:lnTo>
                    <a:pt x="711" y="291"/>
                  </a:lnTo>
                  <a:lnTo>
                    <a:pt x="700" y="326"/>
                  </a:lnTo>
                  <a:lnTo>
                    <a:pt x="685" y="355"/>
                  </a:lnTo>
                  <a:lnTo>
                    <a:pt x="677" y="369"/>
                  </a:lnTo>
                  <a:lnTo>
                    <a:pt x="672" y="370"/>
                  </a:lnTo>
                  <a:lnTo>
                    <a:pt x="671" y="365"/>
                  </a:lnTo>
                  <a:lnTo>
                    <a:pt x="672" y="353"/>
                  </a:lnTo>
                  <a:lnTo>
                    <a:pt x="674" y="340"/>
                  </a:lnTo>
                  <a:lnTo>
                    <a:pt x="675" y="330"/>
                  </a:lnTo>
                  <a:lnTo>
                    <a:pt x="677" y="326"/>
                  </a:lnTo>
                  <a:lnTo>
                    <a:pt x="679" y="323"/>
                  </a:lnTo>
                  <a:lnTo>
                    <a:pt x="684" y="317"/>
                  </a:lnTo>
                  <a:lnTo>
                    <a:pt x="690" y="308"/>
                  </a:lnTo>
                  <a:lnTo>
                    <a:pt x="691" y="296"/>
                  </a:lnTo>
                  <a:lnTo>
                    <a:pt x="688" y="283"/>
                  </a:lnTo>
                  <a:lnTo>
                    <a:pt x="677" y="270"/>
                  </a:lnTo>
                  <a:lnTo>
                    <a:pt x="655" y="255"/>
                  </a:lnTo>
                  <a:lnTo>
                    <a:pt x="619" y="244"/>
                  </a:lnTo>
                  <a:lnTo>
                    <a:pt x="615" y="242"/>
                  </a:lnTo>
                  <a:lnTo>
                    <a:pt x="605" y="236"/>
                  </a:lnTo>
                  <a:lnTo>
                    <a:pt x="592" y="228"/>
                  </a:lnTo>
                  <a:lnTo>
                    <a:pt x="577" y="216"/>
                  </a:lnTo>
                  <a:lnTo>
                    <a:pt x="566" y="203"/>
                  </a:lnTo>
                  <a:lnTo>
                    <a:pt x="560" y="189"/>
                  </a:lnTo>
                  <a:lnTo>
                    <a:pt x="561" y="173"/>
                  </a:lnTo>
                  <a:lnTo>
                    <a:pt x="574" y="156"/>
                  </a:lnTo>
                  <a:lnTo>
                    <a:pt x="572" y="156"/>
                  </a:lnTo>
                  <a:lnTo>
                    <a:pt x="564" y="154"/>
                  </a:lnTo>
                  <a:lnTo>
                    <a:pt x="553" y="156"/>
                  </a:lnTo>
                  <a:lnTo>
                    <a:pt x="538" y="157"/>
                  </a:lnTo>
                  <a:lnTo>
                    <a:pt x="520" y="160"/>
                  </a:lnTo>
                  <a:lnTo>
                    <a:pt x="500" y="166"/>
                  </a:lnTo>
                  <a:lnTo>
                    <a:pt x="477" y="176"/>
                  </a:lnTo>
                  <a:lnTo>
                    <a:pt x="452" y="190"/>
                  </a:lnTo>
                  <a:lnTo>
                    <a:pt x="426" y="209"/>
                  </a:lnTo>
                  <a:lnTo>
                    <a:pt x="400" y="235"/>
                  </a:lnTo>
                  <a:lnTo>
                    <a:pt x="374" y="267"/>
                  </a:lnTo>
                  <a:lnTo>
                    <a:pt x="348" y="304"/>
                  </a:lnTo>
                  <a:lnTo>
                    <a:pt x="322" y="352"/>
                  </a:lnTo>
                  <a:lnTo>
                    <a:pt x="299" y="406"/>
                  </a:lnTo>
                  <a:lnTo>
                    <a:pt x="278" y="471"/>
                  </a:lnTo>
                  <a:lnTo>
                    <a:pt x="258" y="546"/>
                  </a:lnTo>
                  <a:lnTo>
                    <a:pt x="255" y="549"/>
                  </a:lnTo>
                  <a:lnTo>
                    <a:pt x="249" y="556"/>
                  </a:lnTo>
                  <a:lnTo>
                    <a:pt x="238" y="568"/>
                  </a:lnTo>
                  <a:lnTo>
                    <a:pt x="223" y="585"/>
                  </a:lnTo>
                  <a:lnTo>
                    <a:pt x="207" y="607"/>
                  </a:lnTo>
                  <a:lnTo>
                    <a:pt x="189" y="634"/>
                  </a:lnTo>
                  <a:lnTo>
                    <a:pt x="167" y="664"/>
                  </a:lnTo>
                  <a:lnTo>
                    <a:pt x="145" y="700"/>
                  </a:lnTo>
                  <a:lnTo>
                    <a:pt x="124" y="741"/>
                  </a:lnTo>
                  <a:lnTo>
                    <a:pt x="101" y="784"/>
                  </a:lnTo>
                  <a:lnTo>
                    <a:pt x="79" y="833"/>
                  </a:lnTo>
                  <a:lnTo>
                    <a:pt x="59" y="886"/>
                  </a:lnTo>
                  <a:lnTo>
                    <a:pt x="40" y="944"/>
                  </a:lnTo>
                  <a:lnTo>
                    <a:pt x="24" y="1006"/>
                  </a:lnTo>
                  <a:lnTo>
                    <a:pt x="10" y="1072"/>
                  </a:lnTo>
                  <a:lnTo>
                    <a:pt x="0" y="1141"/>
                  </a:lnTo>
                  <a:lnTo>
                    <a:pt x="0" y="2355"/>
                  </a:lnTo>
                  <a:lnTo>
                    <a:pt x="1051" y="2355"/>
                  </a:lnTo>
                  <a:lnTo>
                    <a:pt x="846" y="1376"/>
                  </a:lnTo>
                  <a:lnTo>
                    <a:pt x="851" y="1368"/>
                  </a:lnTo>
                  <a:lnTo>
                    <a:pt x="861" y="1350"/>
                  </a:lnTo>
                  <a:lnTo>
                    <a:pt x="874" y="1321"/>
                  </a:lnTo>
                  <a:lnTo>
                    <a:pt x="885" y="1283"/>
                  </a:lnTo>
                  <a:lnTo>
                    <a:pt x="893" y="1242"/>
                  </a:lnTo>
                  <a:lnTo>
                    <a:pt x="893" y="1196"/>
                  </a:lnTo>
                  <a:lnTo>
                    <a:pt x="880" y="1150"/>
                  </a:lnTo>
                  <a:lnTo>
                    <a:pt x="854" y="1103"/>
                  </a:lnTo>
                  <a:lnTo>
                    <a:pt x="857" y="1102"/>
                  </a:lnTo>
                  <a:lnTo>
                    <a:pt x="864" y="1095"/>
                  </a:lnTo>
                  <a:lnTo>
                    <a:pt x="875" y="1085"/>
                  </a:lnTo>
                  <a:lnTo>
                    <a:pt x="891" y="1069"/>
                  </a:lnTo>
                  <a:lnTo>
                    <a:pt x="907" y="1049"/>
                  </a:lnTo>
                  <a:lnTo>
                    <a:pt x="926" y="1024"/>
                  </a:lnTo>
                  <a:lnTo>
                    <a:pt x="944" y="995"/>
                  </a:lnTo>
                  <a:lnTo>
                    <a:pt x="962" y="961"/>
                  </a:lnTo>
                  <a:lnTo>
                    <a:pt x="977" y="921"/>
                  </a:lnTo>
                  <a:lnTo>
                    <a:pt x="992" y="876"/>
                  </a:lnTo>
                  <a:lnTo>
                    <a:pt x="1002" y="826"/>
                  </a:lnTo>
                  <a:lnTo>
                    <a:pt x="1008" y="771"/>
                  </a:lnTo>
                  <a:lnTo>
                    <a:pt x="1008" y="709"/>
                  </a:lnTo>
                  <a:lnTo>
                    <a:pt x="1002" y="643"/>
                  </a:lnTo>
                  <a:lnTo>
                    <a:pt x="989" y="571"/>
                  </a:lnTo>
                  <a:lnTo>
                    <a:pt x="969" y="491"/>
                  </a:lnTo>
                  <a:lnTo>
                    <a:pt x="966" y="483"/>
                  </a:lnTo>
                  <a:lnTo>
                    <a:pt x="965" y="477"/>
                  </a:lnTo>
                  <a:lnTo>
                    <a:pt x="963" y="474"/>
                  </a:lnTo>
                  <a:lnTo>
                    <a:pt x="963" y="473"/>
                  </a:lnTo>
                  <a:lnTo>
                    <a:pt x="962" y="470"/>
                  </a:lnTo>
                  <a:lnTo>
                    <a:pt x="959" y="461"/>
                  </a:lnTo>
                  <a:lnTo>
                    <a:pt x="953" y="448"/>
                  </a:lnTo>
                  <a:lnTo>
                    <a:pt x="944" y="431"/>
                  </a:lnTo>
                  <a:lnTo>
                    <a:pt x="934" y="411"/>
                  </a:lnTo>
                  <a:lnTo>
                    <a:pt x="923" y="386"/>
                  </a:lnTo>
                  <a:lnTo>
                    <a:pt x="910" y="359"/>
                  </a:lnTo>
                  <a:lnTo>
                    <a:pt x="894" y="329"/>
                  </a:lnTo>
                  <a:lnTo>
                    <a:pt x="877" y="298"/>
                  </a:lnTo>
                  <a:lnTo>
                    <a:pt x="858" y="265"/>
                  </a:lnTo>
                  <a:lnTo>
                    <a:pt x="836" y="232"/>
                  </a:lnTo>
                  <a:lnTo>
                    <a:pt x="815" y="199"/>
                  </a:lnTo>
                  <a:lnTo>
                    <a:pt x="792" y="166"/>
                  </a:lnTo>
                  <a:lnTo>
                    <a:pt x="767" y="134"/>
                  </a:lnTo>
                  <a:lnTo>
                    <a:pt x="741" y="104"/>
                  </a:lnTo>
                  <a:lnTo>
                    <a:pt x="714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1" name="Freeform 218"/>
            <p:cNvSpPr>
              <a:spLocks/>
            </p:cNvSpPr>
            <p:nvPr/>
          </p:nvSpPr>
          <p:spPr bwMode="auto">
            <a:xfrm>
              <a:off x="1733" y="2120"/>
              <a:ext cx="566" cy="736"/>
            </a:xfrm>
            <a:custGeom>
              <a:avLst/>
              <a:gdLst>
                <a:gd name="T0" fmla="*/ 29 w 566"/>
                <a:gd name="T1" fmla="*/ 0 h 736"/>
                <a:gd name="T2" fmla="*/ 29 w 566"/>
                <a:gd name="T3" fmla="*/ 8 h 736"/>
                <a:gd name="T4" fmla="*/ 30 w 566"/>
                <a:gd name="T5" fmla="*/ 29 h 736"/>
                <a:gd name="T6" fmla="*/ 34 w 566"/>
                <a:gd name="T7" fmla="*/ 62 h 736"/>
                <a:gd name="T8" fmla="*/ 40 w 566"/>
                <a:gd name="T9" fmla="*/ 105 h 736"/>
                <a:gd name="T10" fmla="*/ 49 w 566"/>
                <a:gd name="T11" fmla="*/ 156 h 736"/>
                <a:gd name="T12" fmla="*/ 63 w 566"/>
                <a:gd name="T13" fmla="*/ 213 h 736"/>
                <a:gd name="T14" fmla="*/ 81 w 566"/>
                <a:gd name="T15" fmla="*/ 274 h 736"/>
                <a:gd name="T16" fmla="*/ 104 w 566"/>
                <a:gd name="T17" fmla="*/ 337 h 736"/>
                <a:gd name="T18" fmla="*/ 132 w 566"/>
                <a:gd name="T19" fmla="*/ 401 h 736"/>
                <a:gd name="T20" fmla="*/ 168 w 566"/>
                <a:gd name="T21" fmla="*/ 461 h 736"/>
                <a:gd name="T22" fmla="*/ 212 w 566"/>
                <a:gd name="T23" fmla="*/ 519 h 736"/>
                <a:gd name="T24" fmla="*/ 262 w 566"/>
                <a:gd name="T25" fmla="*/ 572 h 736"/>
                <a:gd name="T26" fmla="*/ 321 w 566"/>
                <a:gd name="T27" fmla="*/ 615 h 736"/>
                <a:gd name="T28" fmla="*/ 390 w 566"/>
                <a:gd name="T29" fmla="*/ 651 h 736"/>
                <a:gd name="T30" fmla="*/ 469 w 566"/>
                <a:gd name="T31" fmla="*/ 674 h 736"/>
                <a:gd name="T32" fmla="*/ 558 w 566"/>
                <a:gd name="T33" fmla="*/ 684 h 736"/>
                <a:gd name="T34" fmla="*/ 566 w 566"/>
                <a:gd name="T35" fmla="*/ 736 h 736"/>
                <a:gd name="T36" fmla="*/ 560 w 566"/>
                <a:gd name="T37" fmla="*/ 736 h 736"/>
                <a:gd name="T38" fmla="*/ 543 w 566"/>
                <a:gd name="T39" fmla="*/ 735 h 736"/>
                <a:gd name="T40" fmla="*/ 517 w 566"/>
                <a:gd name="T41" fmla="*/ 732 h 736"/>
                <a:gd name="T42" fmla="*/ 482 w 566"/>
                <a:gd name="T43" fmla="*/ 726 h 736"/>
                <a:gd name="T44" fmla="*/ 442 w 566"/>
                <a:gd name="T45" fmla="*/ 716 h 736"/>
                <a:gd name="T46" fmla="*/ 396 w 566"/>
                <a:gd name="T47" fmla="*/ 700 h 736"/>
                <a:gd name="T48" fmla="*/ 347 w 566"/>
                <a:gd name="T49" fmla="*/ 680 h 736"/>
                <a:gd name="T50" fmla="*/ 296 w 566"/>
                <a:gd name="T51" fmla="*/ 651 h 736"/>
                <a:gd name="T52" fmla="*/ 245 w 566"/>
                <a:gd name="T53" fmla="*/ 615 h 736"/>
                <a:gd name="T54" fmla="*/ 194 w 566"/>
                <a:gd name="T55" fmla="*/ 571 h 736"/>
                <a:gd name="T56" fmla="*/ 147 w 566"/>
                <a:gd name="T57" fmla="*/ 516 h 736"/>
                <a:gd name="T58" fmla="*/ 104 w 566"/>
                <a:gd name="T59" fmla="*/ 451 h 736"/>
                <a:gd name="T60" fmla="*/ 66 w 566"/>
                <a:gd name="T61" fmla="*/ 373 h 736"/>
                <a:gd name="T62" fmla="*/ 34 w 566"/>
                <a:gd name="T63" fmla="*/ 283 h 736"/>
                <a:gd name="T64" fmla="*/ 13 w 566"/>
                <a:gd name="T65" fmla="*/ 179 h 736"/>
                <a:gd name="T66" fmla="*/ 0 w 566"/>
                <a:gd name="T67" fmla="*/ 59 h 736"/>
                <a:gd name="T68" fmla="*/ 29 w 566"/>
                <a:gd name="T69" fmla="*/ 0 h 7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66" h="736">
                  <a:moveTo>
                    <a:pt x="29" y="0"/>
                  </a:moveTo>
                  <a:lnTo>
                    <a:pt x="29" y="8"/>
                  </a:lnTo>
                  <a:lnTo>
                    <a:pt x="30" y="29"/>
                  </a:lnTo>
                  <a:lnTo>
                    <a:pt x="34" y="62"/>
                  </a:lnTo>
                  <a:lnTo>
                    <a:pt x="40" y="105"/>
                  </a:lnTo>
                  <a:lnTo>
                    <a:pt x="49" y="156"/>
                  </a:lnTo>
                  <a:lnTo>
                    <a:pt x="63" y="213"/>
                  </a:lnTo>
                  <a:lnTo>
                    <a:pt x="81" y="274"/>
                  </a:lnTo>
                  <a:lnTo>
                    <a:pt x="104" y="337"/>
                  </a:lnTo>
                  <a:lnTo>
                    <a:pt x="132" y="401"/>
                  </a:lnTo>
                  <a:lnTo>
                    <a:pt x="168" y="461"/>
                  </a:lnTo>
                  <a:lnTo>
                    <a:pt x="212" y="519"/>
                  </a:lnTo>
                  <a:lnTo>
                    <a:pt x="262" y="572"/>
                  </a:lnTo>
                  <a:lnTo>
                    <a:pt x="321" y="615"/>
                  </a:lnTo>
                  <a:lnTo>
                    <a:pt x="390" y="651"/>
                  </a:lnTo>
                  <a:lnTo>
                    <a:pt x="469" y="674"/>
                  </a:lnTo>
                  <a:lnTo>
                    <a:pt x="558" y="684"/>
                  </a:lnTo>
                  <a:lnTo>
                    <a:pt x="566" y="736"/>
                  </a:lnTo>
                  <a:lnTo>
                    <a:pt x="560" y="736"/>
                  </a:lnTo>
                  <a:lnTo>
                    <a:pt x="543" y="735"/>
                  </a:lnTo>
                  <a:lnTo>
                    <a:pt x="517" y="732"/>
                  </a:lnTo>
                  <a:lnTo>
                    <a:pt x="482" y="726"/>
                  </a:lnTo>
                  <a:lnTo>
                    <a:pt x="442" y="716"/>
                  </a:lnTo>
                  <a:lnTo>
                    <a:pt x="396" y="700"/>
                  </a:lnTo>
                  <a:lnTo>
                    <a:pt x="347" y="680"/>
                  </a:lnTo>
                  <a:lnTo>
                    <a:pt x="296" y="651"/>
                  </a:lnTo>
                  <a:lnTo>
                    <a:pt x="245" y="615"/>
                  </a:lnTo>
                  <a:lnTo>
                    <a:pt x="194" y="571"/>
                  </a:lnTo>
                  <a:lnTo>
                    <a:pt x="147" y="516"/>
                  </a:lnTo>
                  <a:lnTo>
                    <a:pt x="104" y="451"/>
                  </a:lnTo>
                  <a:lnTo>
                    <a:pt x="66" y="373"/>
                  </a:lnTo>
                  <a:lnTo>
                    <a:pt x="34" y="283"/>
                  </a:lnTo>
                  <a:lnTo>
                    <a:pt x="13" y="179"/>
                  </a:lnTo>
                  <a:lnTo>
                    <a:pt x="0" y="59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2" name="Freeform 219"/>
            <p:cNvSpPr>
              <a:spLocks/>
            </p:cNvSpPr>
            <p:nvPr/>
          </p:nvSpPr>
          <p:spPr bwMode="auto">
            <a:xfrm>
              <a:off x="1710" y="2819"/>
              <a:ext cx="243" cy="500"/>
            </a:xfrm>
            <a:custGeom>
              <a:avLst/>
              <a:gdLst>
                <a:gd name="T0" fmla="*/ 0 w 243"/>
                <a:gd name="T1" fmla="*/ 0 h 500"/>
                <a:gd name="T2" fmla="*/ 7 w 243"/>
                <a:gd name="T3" fmla="*/ 0 h 500"/>
                <a:gd name="T4" fmla="*/ 27 w 243"/>
                <a:gd name="T5" fmla="*/ 3 h 500"/>
                <a:gd name="T6" fmla="*/ 53 w 243"/>
                <a:gd name="T7" fmla="*/ 11 h 500"/>
                <a:gd name="T8" fmla="*/ 80 w 243"/>
                <a:gd name="T9" fmla="*/ 27 h 500"/>
                <a:gd name="T10" fmla="*/ 105 w 243"/>
                <a:gd name="T11" fmla="*/ 56 h 500"/>
                <a:gd name="T12" fmla="*/ 118 w 243"/>
                <a:gd name="T13" fmla="*/ 99 h 500"/>
                <a:gd name="T14" fmla="*/ 118 w 243"/>
                <a:gd name="T15" fmla="*/ 161 h 500"/>
                <a:gd name="T16" fmla="*/ 96 w 243"/>
                <a:gd name="T17" fmla="*/ 243 h 500"/>
                <a:gd name="T18" fmla="*/ 95 w 243"/>
                <a:gd name="T19" fmla="*/ 246 h 500"/>
                <a:gd name="T20" fmla="*/ 93 w 243"/>
                <a:gd name="T21" fmla="*/ 253 h 500"/>
                <a:gd name="T22" fmla="*/ 89 w 243"/>
                <a:gd name="T23" fmla="*/ 265 h 500"/>
                <a:gd name="T24" fmla="*/ 86 w 243"/>
                <a:gd name="T25" fmla="*/ 279 h 500"/>
                <a:gd name="T26" fmla="*/ 83 w 243"/>
                <a:gd name="T27" fmla="*/ 297 h 500"/>
                <a:gd name="T28" fmla="*/ 80 w 243"/>
                <a:gd name="T29" fmla="*/ 317 h 500"/>
                <a:gd name="T30" fmla="*/ 80 w 243"/>
                <a:gd name="T31" fmla="*/ 338 h 500"/>
                <a:gd name="T32" fmla="*/ 82 w 243"/>
                <a:gd name="T33" fmla="*/ 360 h 500"/>
                <a:gd name="T34" fmla="*/ 86 w 243"/>
                <a:gd name="T35" fmla="*/ 383 h 500"/>
                <a:gd name="T36" fmla="*/ 93 w 243"/>
                <a:gd name="T37" fmla="*/ 405 h 500"/>
                <a:gd name="T38" fmla="*/ 105 w 243"/>
                <a:gd name="T39" fmla="*/ 426 h 500"/>
                <a:gd name="T40" fmla="*/ 121 w 243"/>
                <a:gd name="T41" fmla="*/ 445 h 500"/>
                <a:gd name="T42" fmla="*/ 142 w 243"/>
                <a:gd name="T43" fmla="*/ 462 h 500"/>
                <a:gd name="T44" fmla="*/ 170 w 243"/>
                <a:gd name="T45" fmla="*/ 477 h 500"/>
                <a:gd name="T46" fmla="*/ 203 w 243"/>
                <a:gd name="T47" fmla="*/ 487 h 500"/>
                <a:gd name="T48" fmla="*/ 243 w 243"/>
                <a:gd name="T49" fmla="*/ 494 h 500"/>
                <a:gd name="T50" fmla="*/ 240 w 243"/>
                <a:gd name="T51" fmla="*/ 494 h 500"/>
                <a:gd name="T52" fmla="*/ 232 w 243"/>
                <a:gd name="T53" fmla="*/ 497 h 500"/>
                <a:gd name="T54" fmla="*/ 220 w 243"/>
                <a:gd name="T55" fmla="*/ 498 h 500"/>
                <a:gd name="T56" fmla="*/ 204 w 243"/>
                <a:gd name="T57" fmla="*/ 500 h 500"/>
                <a:gd name="T58" fmla="*/ 186 w 243"/>
                <a:gd name="T59" fmla="*/ 500 h 500"/>
                <a:gd name="T60" fmla="*/ 164 w 243"/>
                <a:gd name="T61" fmla="*/ 498 h 500"/>
                <a:gd name="T62" fmla="*/ 142 w 243"/>
                <a:gd name="T63" fmla="*/ 494 h 500"/>
                <a:gd name="T64" fmla="*/ 121 w 243"/>
                <a:gd name="T65" fmla="*/ 487 h 500"/>
                <a:gd name="T66" fmla="*/ 99 w 243"/>
                <a:gd name="T67" fmla="*/ 475 h 500"/>
                <a:gd name="T68" fmla="*/ 79 w 243"/>
                <a:gd name="T69" fmla="*/ 461 h 500"/>
                <a:gd name="T70" fmla="*/ 62 w 243"/>
                <a:gd name="T71" fmla="*/ 439 h 500"/>
                <a:gd name="T72" fmla="*/ 47 w 243"/>
                <a:gd name="T73" fmla="*/ 413 h 500"/>
                <a:gd name="T74" fmla="*/ 37 w 243"/>
                <a:gd name="T75" fmla="*/ 380 h 500"/>
                <a:gd name="T76" fmla="*/ 32 w 243"/>
                <a:gd name="T77" fmla="*/ 340 h 500"/>
                <a:gd name="T78" fmla="*/ 32 w 243"/>
                <a:gd name="T79" fmla="*/ 292 h 500"/>
                <a:gd name="T80" fmla="*/ 37 w 243"/>
                <a:gd name="T81" fmla="*/ 236 h 500"/>
                <a:gd name="T82" fmla="*/ 40 w 243"/>
                <a:gd name="T83" fmla="*/ 232 h 500"/>
                <a:gd name="T84" fmla="*/ 47 w 243"/>
                <a:gd name="T85" fmla="*/ 219 h 500"/>
                <a:gd name="T86" fmla="*/ 55 w 243"/>
                <a:gd name="T87" fmla="*/ 199 h 500"/>
                <a:gd name="T88" fmla="*/ 60 w 243"/>
                <a:gd name="T89" fmla="*/ 171 h 500"/>
                <a:gd name="T90" fmla="*/ 60 w 243"/>
                <a:gd name="T91" fmla="*/ 137 h 500"/>
                <a:gd name="T92" fmla="*/ 53 w 243"/>
                <a:gd name="T93" fmla="*/ 96 h 500"/>
                <a:gd name="T94" fmla="*/ 33 w 243"/>
                <a:gd name="T95" fmla="*/ 50 h 500"/>
                <a:gd name="T96" fmla="*/ 0 w 243"/>
                <a:gd name="T97" fmla="*/ 0 h 5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3" h="500">
                  <a:moveTo>
                    <a:pt x="0" y="0"/>
                  </a:moveTo>
                  <a:lnTo>
                    <a:pt x="7" y="0"/>
                  </a:lnTo>
                  <a:lnTo>
                    <a:pt x="27" y="3"/>
                  </a:lnTo>
                  <a:lnTo>
                    <a:pt x="53" y="11"/>
                  </a:lnTo>
                  <a:lnTo>
                    <a:pt x="80" y="27"/>
                  </a:lnTo>
                  <a:lnTo>
                    <a:pt x="105" y="56"/>
                  </a:lnTo>
                  <a:lnTo>
                    <a:pt x="118" y="99"/>
                  </a:lnTo>
                  <a:lnTo>
                    <a:pt x="118" y="161"/>
                  </a:lnTo>
                  <a:lnTo>
                    <a:pt x="96" y="243"/>
                  </a:lnTo>
                  <a:lnTo>
                    <a:pt x="95" y="246"/>
                  </a:lnTo>
                  <a:lnTo>
                    <a:pt x="93" y="253"/>
                  </a:lnTo>
                  <a:lnTo>
                    <a:pt x="89" y="265"/>
                  </a:lnTo>
                  <a:lnTo>
                    <a:pt x="86" y="279"/>
                  </a:lnTo>
                  <a:lnTo>
                    <a:pt x="83" y="297"/>
                  </a:lnTo>
                  <a:lnTo>
                    <a:pt x="80" y="317"/>
                  </a:lnTo>
                  <a:lnTo>
                    <a:pt x="80" y="338"/>
                  </a:lnTo>
                  <a:lnTo>
                    <a:pt x="82" y="360"/>
                  </a:lnTo>
                  <a:lnTo>
                    <a:pt x="86" y="383"/>
                  </a:lnTo>
                  <a:lnTo>
                    <a:pt x="93" y="405"/>
                  </a:lnTo>
                  <a:lnTo>
                    <a:pt x="105" y="426"/>
                  </a:lnTo>
                  <a:lnTo>
                    <a:pt x="121" y="445"/>
                  </a:lnTo>
                  <a:lnTo>
                    <a:pt x="142" y="462"/>
                  </a:lnTo>
                  <a:lnTo>
                    <a:pt x="170" y="477"/>
                  </a:lnTo>
                  <a:lnTo>
                    <a:pt x="203" y="487"/>
                  </a:lnTo>
                  <a:lnTo>
                    <a:pt x="243" y="494"/>
                  </a:lnTo>
                  <a:lnTo>
                    <a:pt x="240" y="494"/>
                  </a:lnTo>
                  <a:lnTo>
                    <a:pt x="232" y="497"/>
                  </a:lnTo>
                  <a:lnTo>
                    <a:pt x="220" y="498"/>
                  </a:lnTo>
                  <a:lnTo>
                    <a:pt x="204" y="500"/>
                  </a:lnTo>
                  <a:lnTo>
                    <a:pt x="186" y="500"/>
                  </a:lnTo>
                  <a:lnTo>
                    <a:pt x="164" y="498"/>
                  </a:lnTo>
                  <a:lnTo>
                    <a:pt x="142" y="494"/>
                  </a:lnTo>
                  <a:lnTo>
                    <a:pt x="121" y="487"/>
                  </a:lnTo>
                  <a:lnTo>
                    <a:pt x="99" y="475"/>
                  </a:lnTo>
                  <a:lnTo>
                    <a:pt x="79" y="461"/>
                  </a:lnTo>
                  <a:lnTo>
                    <a:pt x="62" y="439"/>
                  </a:lnTo>
                  <a:lnTo>
                    <a:pt x="47" y="413"/>
                  </a:lnTo>
                  <a:lnTo>
                    <a:pt x="37" y="380"/>
                  </a:lnTo>
                  <a:lnTo>
                    <a:pt x="32" y="340"/>
                  </a:lnTo>
                  <a:lnTo>
                    <a:pt x="32" y="292"/>
                  </a:lnTo>
                  <a:lnTo>
                    <a:pt x="37" y="236"/>
                  </a:lnTo>
                  <a:lnTo>
                    <a:pt x="40" y="232"/>
                  </a:lnTo>
                  <a:lnTo>
                    <a:pt x="47" y="219"/>
                  </a:lnTo>
                  <a:lnTo>
                    <a:pt x="55" y="199"/>
                  </a:lnTo>
                  <a:lnTo>
                    <a:pt x="60" y="171"/>
                  </a:lnTo>
                  <a:lnTo>
                    <a:pt x="60" y="137"/>
                  </a:lnTo>
                  <a:lnTo>
                    <a:pt x="53" y="96"/>
                  </a:lnTo>
                  <a:lnTo>
                    <a:pt x="33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3" name="Freeform 220"/>
            <p:cNvSpPr>
              <a:spLocks/>
            </p:cNvSpPr>
            <p:nvPr/>
          </p:nvSpPr>
          <p:spPr bwMode="auto">
            <a:xfrm>
              <a:off x="2063" y="1891"/>
              <a:ext cx="103" cy="104"/>
            </a:xfrm>
            <a:custGeom>
              <a:avLst/>
              <a:gdLst>
                <a:gd name="T0" fmla="*/ 51 w 103"/>
                <a:gd name="T1" fmla="*/ 104 h 104"/>
                <a:gd name="T2" fmla="*/ 61 w 103"/>
                <a:gd name="T3" fmla="*/ 103 h 104"/>
                <a:gd name="T4" fmla="*/ 72 w 103"/>
                <a:gd name="T5" fmla="*/ 100 h 104"/>
                <a:gd name="T6" fmla="*/ 80 w 103"/>
                <a:gd name="T7" fmla="*/ 95 h 104"/>
                <a:gd name="T8" fmla="*/ 89 w 103"/>
                <a:gd name="T9" fmla="*/ 88 h 104"/>
                <a:gd name="T10" fmla="*/ 95 w 103"/>
                <a:gd name="T11" fmla="*/ 81 h 104"/>
                <a:gd name="T12" fmla="*/ 99 w 103"/>
                <a:gd name="T13" fmla="*/ 72 h 104"/>
                <a:gd name="T14" fmla="*/ 102 w 103"/>
                <a:gd name="T15" fmla="*/ 62 h 104"/>
                <a:gd name="T16" fmla="*/ 103 w 103"/>
                <a:gd name="T17" fmla="*/ 52 h 104"/>
                <a:gd name="T18" fmla="*/ 102 w 103"/>
                <a:gd name="T19" fmla="*/ 42 h 104"/>
                <a:gd name="T20" fmla="*/ 99 w 103"/>
                <a:gd name="T21" fmla="*/ 32 h 104"/>
                <a:gd name="T22" fmla="*/ 95 w 103"/>
                <a:gd name="T23" fmla="*/ 23 h 104"/>
                <a:gd name="T24" fmla="*/ 89 w 103"/>
                <a:gd name="T25" fmla="*/ 15 h 104"/>
                <a:gd name="T26" fmla="*/ 80 w 103"/>
                <a:gd name="T27" fmla="*/ 9 h 104"/>
                <a:gd name="T28" fmla="*/ 72 w 103"/>
                <a:gd name="T29" fmla="*/ 5 h 104"/>
                <a:gd name="T30" fmla="*/ 61 w 103"/>
                <a:gd name="T31" fmla="*/ 2 h 104"/>
                <a:gd name="T32" fmla="*/ 51 w 103"/>
                <a:gd name="T33" fmla="*/ 0 h 104"/>
                <a:gd name="T34" fmla="*/ 41 w 103"/>
                <a:gd name="T35" fmla="*/ 2 h 104"/>
                <a:gd name="T36" fmla="*/ 31 w 103"/>
                <a:gd name="T37" fmla="*/ 5 h 104"/>
                <a:gd name="T38" fmla="*/ 23 w 103"/>
                <a:gd name="T39" fmla="*/ 9 h 104"/>
                <a:gd name="T40" fmla="*/ 15 w 103"/>
                <a:gd name="T41" fmla="*/ 15 h 104"/>
                <a:gd name="T42" fmla="*/ 8 w 103"/>
                <a:gd name="T43" fmla="*/ 23 h 104"/>
                <a:gd name="T44" fmla="*/ 4 w 103"/>
                <a:gd name="T45" fmla="*/ 32 h 104"/>
                <a:gd name="T46" fmla="*/ 1 w 103"/>
                <a:gd name="T47" fmla="*/ 42 h 104"/>
                <a:gd name="T48" fmla="*/ 0 w 103"/>
                <a:gd name="T49" fmla="*/ 52 h 104"/>
                <a:gd name="T50" fmla="*/ 1 w 103"/>
                <a:gd name="T51" fmla="*/ 62 h 104"/>
                <a:gd name="T52" fmla="*/ 4 w 103"/>
                <a:gd name="T53" fmla="*/ 72 h 104"/>
                <a:gd name="T54" fmla="*/ 8 w 103"/>
                <a:gd name="T55" fmla="*/ 81 h 104"/>
                <a:gd name="T56" fmla="*/ 15 w 103"/>
                <a:gd name="T57" fmla="*/ 88 h 104"/>
                <a:gd name="T58" fmla="*/ 23 w 103"/>
                <a:gd name="T59" fmla="*/ 95 h 104"/>
                <a:gd name="T60" fmla="*/ 31 w 103"/>
                <a:gd name="T61" fmla="*/ 100 h 104"/>
                <a:gd name="T62" fmla="*/ 41 w 103"/>
                <a:gd name="T63" fmla="*/ 103 h 104"/>
                <a:gd name="T64" fmla="*/ 51 w 103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4">
                  <a:moveTo>
                    <a:pt x="51" y="104"/>
                  </a:moveTo>
                  <a:lnTo>
                    <a:pt x="61" y="103"/>
                  </a:lnTo>
                  <a:lnTo>
                    <a:pt x="72" y="100"/>
                  </a:lnTo>
                  <a:lnTo>
                    <a:pt x="80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3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0" y="9"/>
                  </a:lnTo>
                  <a:lnTo>
                    <a:pt x="72" y="5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9"/>
                  </a:lnTo>
                  <a:lnTo>
                    <a:pt x="15" y="15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5" y="88"/>
                  </a:lnTo>
                  <a:lnTo>
                    <a:pt x="23" y="95"/>
                  </a:lnTo>
                  <a:lnTo>
                    <a:pt x="31" y="100"/>
                  </a:lnTo>
                  <a:lnTo>
                    <a:pt x="41" y="103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4" name="Freeform 221"/>
            <p:cNvSpPr>
              <a:spLocks/>
            </p:cNvSpPr>
            <p:nvPr/>
          </p:nvSpPr>
          <p:spPr bwMode="auto">
            <a:xfrm>
              <a:off x="2107" y="2128"/>
              <a:ext cx="104" cy="103"/>
            </a:xfrm>
            <a:custGeom>
              <a:avLst/>
              <a:gdLst>
                <a:gd name="T0" fmla="*/ 52 w 104"/>
                <a:gd name="T1" fmla="*/ 103 h 103"/>
                <a:gd name="T2" fmla="*/ 62 w 104"/>
                <a:gd name="T3" fmla="*/ 102 h 103"/>
                <a:gd name="T4" fmla="*/ 72 w 104"/>
                <a:gd name="T5" fmla="*/ 99 h 103"/>
                <a:gd name="T6" fmla="*/ 81 w 104"/>
                <a:gd name="T7" fmla="*/ 95 h 103"/>
                <a:gd name="T8" fmla="*/ 89 w 104"/>
                <a:gd name="T9" fmla="*/ 87 h 103"/>
                <a:gd name="T10" fmla="*/ 95 w 104"/>
                <a:gd name="T11" fmla="*/ 80 h 103"/>
                <a:gd name="T12" fmla="*/ 100 w 104"/>
                <a:gd name="T13" fmla="*/ 72 h 103"/>
                <a:gd name="T14" fmla="*/ 102 w 104"/>
                <a:gd name="T15" fmla="*/ 61 h 103"/>
                <a:gd name="T16" fmla="*/ 104 w 104"/>
                <a:gd name="T17" fmla="*/ 51 h 103"/>
                <a:gd name="T18" fmla="*/ 102 w 104"/>
                <a:gd name="T19" fmla="*/ 41 h 103"/>
                <a:gd name="T20" fmla="*/ 100 w 104"/>
                <a:gd name="T21" fmla="*/ 31 h 103"/>
                <a:gd name="T22" fmla="*/ 95 w 104"/>
                <a:gd name="T23" fmla="*/ 23 h 103"/>
                <a:gd name="T24" fmla="*/ 89 w 104"/>
                <a:gd name="T25" fmla="*/ 14 h 103"/>
                <a:gd name="T26" fmla="*/ 81 w 104"/>
                <a:gd name="T27" fmla="*/ 8 h 103"/>
                <a:gd name="T28" fmla="*/ 72 w 104"/>
                <a:gd name="T29" fmla="*/ 4 h 103"/>
                <a:gd name="T30" fmla="*/ 62 w 104"/>
                <a:gd name="T31" fmla="*/ 1 h 103"/>
                <a:gd name="T32" fmla="*/ 52 w 104"/>
                <a:gd name="T33" fmla="*/ 0 h 103"/>
                <a:gd name="T34" fmla="*/ 42 w 104"/>
                <a:gd name="T35" fmla="*/ 1 h 103"/>
                <a:gd name="T36" fmla="*/ 32 w 104"/>
                <a:gd name="T37" fmla="*/ 4 h 103"/>
                <a:gd name="T38" fmla="*/ 23 w 104"/>
                <a:gd name="T39" fmla="*/ 8 h 103"/>
                <a:gd name="T40" fmla="*/ 16 w 104"/>
                <a:gd name="T41" fmla="*/ 14 h 103"/>
                <a:gd name="T42" fmla="*/ 9 w 104"/>
                <a:gd name="T43" fmla="*/ 23 h 103"/>
                <a:gd name="T44" fmla="*/ 5 w 104"/>
                <a:gd name="T45" fmla="*/ 31 h 103"/>
                <a:gd name="T46" fmla="*/ 2 w 104"/>
                <a:gd name="T47" fmla="*/ 41 h 103"/>
                <a:gd name="T48" fmla="*/ 0 w 104"/>
                <a:gd name="T49" fmla="*/ 51 h 103"/>
                <a:gd name="T50" fmla="*/ 2 w 104"/>
                <a:gd name="T51" fmla="*/ 61 h 103"/>
                <a:gd name="T52" fmla="*/ 5 w 104"/>
                <a:gd name="T53" fmla="*/ 72 h 103"/>
                <a:gd name="T54" fmla="*/ 9 w 104"/>
                <a:gd name="T55" fmla="*/ 80 h 103"/>
                <a:gd name="T56" fmla="*/ 16 w 104"/>
                <a:gd name="T57" fmla="*/ 87 h 103"/>
                <a:gd name="T58" fmla="*/ 23 w 104"/>
                <a:gd name="T59" fmla="*/ 95 h 103"/>
                <a:gd name="T60" fmla="*/ 32 w 104"/>
                <a:gd name="T61" fmla="*/ 99 h 103"/>
                <a:gd name="T62" fmla="*/ 42 w 104"/>
                <a:gd name="T63" fmla="*/ 102 h 103"/>
                <a:gd name="T64" fmla="*/ 52 w 104"/>
                <a:gd name="T65" fmla="*/ 103 h 10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4" h="103">
                  <a:moveTo>
                    <a:pt x="52" y="103"/>
                  </a:moveTo>
                  <a:lnTo>
                    <a:pt x="62" y="102"/>
                  </a:lnTo>
                  <a:lnTo>
                    <a:pt x="72" y="99"/>
                  </a:lnTo>
                  <a:lnTo>
                    <a:pt x="81" y="95"/>
                  </a:lnTo>
                  <a:lnTo>
                    <a:pt x="89" y="87"/>
                  </a:lnTo>
                  <a:lnTo>
                    <a:pt x="95" y="80"/>
                  </a:lnTo>
                  <a:lnTo>
                    <a:pt x="100" y="72"/>
                  </a:lnTo>
                  <a:lnTo>
                    <a:pt x="102" y="61"/>
                  </a:lnTo>
                  <a:lnTo>
                    <a:pt x="104" y="51"/>
                  </a:lnTo>
                  <a:lnTo>
                    <a:pt x="102" y="41"/>
                  </a:lnTo>
                  <a:lnTo>
                    <a:pt x="100" y="31"/>
                  </a:lnTo>
                  <a:lnTo>
                    <a:pt x="95" y="23"/>
                  </a:lnTo>
                  <a:lnTo>
                    <a:pt x="89" y="14"/>
                  </a:lnTo>
                  <a:lnTo>
                    <a:pt x="81" y="8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2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23" y="8"/>
                  </a:lnTo>
                  <a:lnTo>
                    <a:pt x="16" y="14"/>
                  </a:lnTo>
                  <a:lnTo>
                    <a:pt x="9" y="23"/>
                  </a:lnTo>
                  <a:lnTo>
                    <a:pt x="5" y="31"/>
                  </a:lnTo>
                  <a:lnTo>
                    <a:pt x="2" y="41"/>
                  </a:lnTo>
                  <a:lnTo>
                    <a:pt x="0" y="51"/>
                  </a:lnTo>
                  <a:lnTo>
                    <a:pt x="2" y="61"/>
                  </a:lnTo>
                  <a:lnTo>
                    <a:pt x="5" y="72"/>
                  </a:lnTo>
                  <a:lnTo>
                    <a:pt x="9" y="80"/>
                  </a:lnTo>
                  <a:lnTo>
                    <a:pt x="16" y="87"/>
                  </a:lnTo>
                  <a:lnTo>
                    <a:pt x="23" y="95"/>
                  </a:lnTo>
                  <a:lnTo>
                    <a:pt x="32" y="99"/>
                  </a:lnTo>
                  <a:lnTo>
                    <a:pt x="42" y="102"/>
                  </a:lnTo>
                  <a:lnTo>
                    <a:pt x="52" y="103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5" name="Freeform 222"/>
            <p:cNvSpPr>
              <a:spLocks/>
            </p:cNvSpPr>
            <p:nvPr/>
          </p:nvSpPr>
          <p:spPr bwMode="auto">
            <a:xfrm>
              <a:off x="2261" y="2362"/>
              <a:ext cx="105" cy="105"/>
            </a:xfrm>
            <a:custGeom>
              <a:avLst/>
              <a:gdLst>
                <a:gd name="T0" fmla="*/ 52 w 105"/>
                <a:gd name="T1" fmla="*/ 105 h 105"/>
                <a:gd name="T2" fmla="*/ 62 w 105"/>
                <a:gd name="T3" fmla="*/ 104 h 105"/>
                <a:gd name="T4" fmla="*/ 72 w 105"/>
                <a:gd name="T5" fmla="*/ 101 h 105"/>
                <a:gd name="T6" fmla="*/ 81 w 105"/>
                <a:gd name="T7" fmla="*/ 97 h 105"/>
                <a:gd name="T8" fmla="*/ 89 w 105"/>
                <a:gd name="T9" fmla="*/ 90 h 105"/>
                <a:gd name="T10" fmla="*/ 97 w 105"/>
                <a:gd name="T11" fmla="*/ 81 h 105"/>
                <a:gd name="T12" fmla="*/ 101 w 105"/>
                <a:gd name="T13" fmla="*/ 72 h 105"/>
                <a:gd name="T14" fmla="*/ 104 w 105"/>
                <a:gd name="T15" fmla="*/ 62 h 105"/>
                <a:gd name="T16" fmla="*/ 105 w 105"/>
                <a:gd name="T17" fmla="*/ 52 h 105"/>
                <a:gd name="T18" fmla="*/ 104 w 105"/>
                <a:gd name="T19" fmla="*/ 42 h 105"/>
                <a:gd name="T20" fmla="*/ 101 w 105"/>
                <a:gd name="T21" fmla="*/ 32 h 105"/>
                <a:gd name="T22" fmla="*/ 97 w 105"/>
                <a:gd name="T23" fmla="*/ 23 h 105"/>
                <a:gd name="T24" fmla="*/ 89 w 105"/>
                <a:gd name="T25" fmla="*/ 15 h 105"/>
                <a:gd name="T26" fmla="*/ 81 w 105"/>
                <a:gd name="T27" fmla="*/ 9 h 105"/>
                <a:gd name="T28" fmla="*/ 72 w 105"/>
                <a:gd name="T29" fmla="*/ 5 h 105"/>
                <a:gd name="T30" fmla="*/ 62 w 105"/>
                <a:gd name="T31" fmla="*/ 2 h 105"/>
                <a:gd name="T32" fmla="*/ 52 w 105"/>
                <a:gd name="T33" fmla="*/ 0 h 105"/>
                <a:gd name="T34" fmla="*/ 42 w 105"/>
                <a:gd name="T35" fmla="*/ 2 h 105"/>
                <a:gd name="T36" fmla="*/ 32 w 105"/>
                <a:gd name="T37" fmla="*/ 5 h 105"/>
                <a:gd name="T38" fmla="*/ 23 w 105"/>
                <a:gd name="T39" fmla="*/ 9 h 105"/>
                <a:gd name="T40" fmla="*/ 16 w 105"/>
                <a:gd name="T41" fmla="*/ 15 h 105"/>
                <a:gd name="T42" fmla="*/ 9 w 105"/>
                <a:gd name="T43" fmla="*/ 23 h 105"/>
                <a:gd name="T44" fmla="*/ 5 w 105"/>
                <a:gd name="T45" fmla="*/ 32 h 105"/>
                <a:gd name="T46" fmla="*/ 2 w 105"/>
                <a:gd name="T47" fmla="*/ 42 h 105"/>
                <a:gd name="T48" fmla="*/ 0 w 105"/>
                <a:gd name="T49" fmla="*/ 52 h 105"/>
                <a:gd name="T50" fmla="*/ 2 w 105"/>
                <a:gd name="T51" fmla="*/ 62 h 105"/>
                <a:gd name="T52" fmla="*/ 5 w 105"/>
                <a:gd name="T53" fmla="*/ 72 h 105"/>
                <a:gd name="T54" fmla="*/ 9 w 105"/>
                <a:gd name="T55" fmla="*/ 81 h 105"/>
                <a:gd name="T56" fmla="*/ 16 w 105"/>
                <a:gd name="T57" fmla="*/ 90 h 105"/>
                <a:gd name="T58" fmla="*/ 23 w 105"/>
                <a:gd name="T59" fmla="*/ 97 h 105"/>
                <a:gd name="T60" fmla="*/ 32 w 105"/>
                <a:gd name="T61" fmla="*/ 101 h 105"/>
                <a:gd name="T62" fmla="*/ 42 w 105"/>
                <a:gd name="T63" fmla="*/ 104 h 105"/>
                <a:gd name="T64" fmla="*/ 52 w 105"/>
                <a:gd name="T65" fmla="*/ 105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5" h="105">
                  <a:moveTo>
                    <a:pt x="52" y="105"/>
                  </a:moveTo>
                  <a:lnTo>
                    <a:pt x="62" y="104"/>
                  </a:lnTo>
                  <a:lnTo>
                    <a:pt x="72" y="101"/>
                  </a:lnTo>
                  <a:lnTo>
                    <a:pt x="81" y="97"/>
                  </a:lnTo>
                  <a:lnTo>
                    <a:pt x="89" y="90"/>
                  </a:lnTo>
                  <a:lnTo>
                    <a:pt x="97" y="81"/>
                  </a:lnTo>
                  <a:lnTo>
                    <a:pt x="101" y="72"/>
                  </a:lnTo>
                  <a:lnTo>
                    <a:pt x="104" y="62"/>
                  </a:lnTo>
                  <a:lnTo>
                    <a:pt x="105" y="52"/>
                  </a:lnTo>
                  <a:lnTo>
                    <a:pt x="104" y="42"/>
                  </a:lnTo>
                  <a:lnTo>
                    <a:pt x="101" y="32"/>
                  </a:lnTo>
                  <a:lnTo>
                    <a:pt x="97" y="23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42" y="2"/>
                  </a:lnTo>
                  <a:lnTo>
                    <a:pt x="32" y="5"/>
                  </a:lnTo>
                  <a:lnTo>
                    <a:pt x="23" y="9"/>
                  </a:lnTo>
                  <a:lnTo>
                    <a:pt x="16" y="15"/>
                  </a:lnTo>
                  <a:lnTo>
                    <a:pt x="9" y="23"/>
                  </a:lnTo>
                  <a:lnTo>
                    <a:pt x="5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5" y="72"/>
                  </a:lnTo>
                  <a:lnTo>
                    <a:pt x="9" y="81"/>
                  </a:lnTo>
                  <a:lnTo>
                    <a:pt x="16" y="90"/>
                  </a:lnTo>
                  <a:lnTo>
                    <a:pt x="23" y="97"/>
                  </a:lnTo>
                  <a:lnTo>
                    <a:pt x="32" y="101"/>
                  </a:lnTo>
                  <a:lnTo>
                    <a:pt x="42" y="104"/>
                  </a:lnTo>
                  <a:lnTo>
                    <a:pt x="52" y="105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6" name="Freeform 223"/>
            <p:cNvSpPr>
              <a:spLocks/>
            </p:cNvSpPr>
            <p:nvPr/>
          </p:nvSpPr>
          <p:spPr bwMode="auto">
            <a:xfrm>
              <a:off x="2145" y="2613"/>
              <a:ext cx="103" cy="104"/>
            </a:xfrm>
            <a:custGeom>
              <a:avLst/>
              <a:gdLst>
                <a:gd name="T0" fmla="*/ 51 w 103"/>
                <a:gd name="T1" fmla="*/ 104 h 104"/>
                <a:gd name="T2" fmla="*/ 62 w 103"/>
                <a:gd name="T3" fmla="*/ 102 h 104"/>
                <a:gd name="T4" fmla="*/ 72 w 103"/>
                <a:gd name="T5" fmla="*/ 99 h 104"/>
                <a:gd name="T6" fmla="*/ 80 w 103"/>
                <a:gd name="T7" fmla="*/ 95 h 104"/>
                <a:gd name="T8" fmla="*/ 89 w 103"/>
                <a:gd name="T9" fmla="*/ 88 h 104"/>
                <a:gd name="T10" fmla="*/ 95 w 103"/>
                <a:gd name="T11" fmla="*/ 81 h 104"/>
                <a:gd name="T12" fmla="*/ 99 w 103"/>
                <a:gd name="T13" fmla="*/ 72 h 104"/>
                <a:gd name="T14" fmla="*/ 102 w 103"/>
                <a:gd name="T15" fmla="*/ 62 h 104"/>
                <a:gd name="T16" fmla="*/ 103 w 103"/>
                <a:gd name="T17" fmla="*/ 52 h 104"/>
                <a:gd name="T18" fmla="*/ 102 w 103"/>
                <a:gd name="T19" fmla="*/ 42 h 104"/>
                <a:gd name="T20" fmla="*/ 99 w 103"/>
                <a:gd name="T21" fmla="*/ 32 h 104"/>
                <a:gd name="T22" fmla="*/ 95 w 103"/>
                <a:gd name="T23" fmla="*/ 23 h 104"/>
                <a:gd name="T24" fmla="*/ 89 w 103"/>
                <a:gd name="T25" fmla="*/ 14 h 104"/>
                <a:gd name="T26" fmla="*/ 80 w 103"/>
                <a:gd name="T27" fmla="*/ 9 h 104"/>
                <a:gd name="T28" fmla="*/ 72 w 103"/>
                <a:gd name="T29" fmla="*/ 4 h 104"/>
                <a:gd name="T30" fmla="*/ 62 w 103"/>
                <a:gd name="T31" fmla="*/ 1 h 104"/>
                <a:gd name="T32" fmla="*/ 51 w 103"/>
                <a:gd name="T33" fmla="*/ 0 h 104"/>
                <a:gd name="T34" fmla="*/ 41 w 103"/>
                <a:gd name="T35" fmla="*/ 1 h 104"/>
                <a:gd name="T36" fmla="*/ 31 w 103"/>
                <a:gd name="T37" fmla="*/ 4 h 104"/>
                <a:gd name="T38" fmla="*/ 23 w 103"/>
                <a:gd name="T39" fmla="*/ 9 h 104"/>
                <a:gd name="T40" fmla="*/ 15 w 103"/>
                <a:gd name="T41" fmla="*/ 14 h 104"/>
                <a:gd name="T42" fmla="*/ 8 w 103"/>
                <a:gd name="T43" fmla="*/ 23 h 104"/>
                <a:gd name="T44" fmla="*/ 4 w 103"/>
                <a:gd name="T45" fmla="*/ 32 h 104"/>
                <a:gd name="T46" fmla="*/ 1 w 103"/>
                <a:gd name="T47" fmla="*/ 42 h 104"/>
                <a:gd name="T48" fmla="*/ 0 w 103"/>
                <a:gd name="T49" fmla="*/ 52 h 104"/>
                <a:gd name="T50" fmla="*/ 1 w 103"/>
                <a:gd name="T51" fmla="*/ 62 h 104"/>
                <a:gd name="T52" fmla="*/ 4 w 103"/>
                <a:gd name="T53" fmla="*/ 72 h 104"/>
                <a:gd name="T54" fmla="*/ 8 w 103"/>
                <a:gd name="T55" fmla="*/ 81 h 104"/>
                <a:gd name="T56" fmla="*/ 15 w 103"/>
                <a:gd name="T57" fmla="*/ 88 h 104"/>
                <a:gd name="T58" fmla="*/ 23 w 103"/>
                <a:gd name="T59" fmla="*/ 95 h 104"/>
                <a:gd name="T60" fmla="*/ 31 w 103"/>
                <a:gd name="T61" fmla="*/ 99 h 104"/>
                <a:gd name="T62" fmla="*/ 41 w 103"/>
                <a:gd name="T63" fmla="*/ 102 h 104"/>
                <a:gd name="T64" fmla="*/ 51 w 103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4">
                  <a:moveTo>
                    <a:pt x="51" y="104"/>
                  </a:moveTo>
                  <a:lnTo>
                    <a:pt x="62" y="102"/>
                  </a:lnTo>
                  <a:lnTo>
                    <a:pt x="72" y="99"/>
                  </a:lnTo>
                  <a:lnTo>
                    <a:pt x="80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3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4"/>
                  </a:lnTo>
                  <a:lnTo>
                    <a:pt x="80" y="9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1" y="0"/>
                  </a:lnTo>
                  <a:lnTo>
                    <a:pt x="41" y="1"/>
                  </a:lnTo>
                  <a:lnTo>
                    <a:pt x="31" y="4"/>
                  </a:lnTo>
                  <a:lnTo>
                    <a:pt x="23" y="9"/>
                  </a:lnTo>
                  <a:lnTo>
                    <a:pt x="15" y="14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5" y="88"/>
                  </a:lnTo>
                  <a:lnTo>
                    <a:pt x="23" y="95"/>
                  </a:lnTo>
                  <a:lnTo>
                    <a:pt x="31" y="99"/>
                  </a:lnTo>
                  <a:lnTo>
                    <a:pt x="41" y="102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7" name="Freeform 224"/>
            <p:cNvSpPr>
              <a:spLocks/>
            </p:cNvSpPr>
            <p:nvPr/>
          </p:nvSpPr>
          <p:spPr bwMode="auto">
            <a:xfrm>
              <a:off x="1953" y="2378"/>
              <a:ext cx="104" cy="104"/>
            </a:xfrm>
            <a:custGeom>
              <a:avLst/>
              <a:gdLst>
                <a:gd name="T0" fmla="*/ 52 w 104"/>
                <a:gd name="T1" fmla="*/ 104 h 104"/>
                <a:gd name="T2" fmla="*/ 62 w 104"/>
                <a:gd name="T3" fmla="*/ 102 h 104"/>
                <a:gd name="T4" fmla="*/ 72 w 104"/>
                <a:gd name="T5" fmla="*/ 99 h 104"/>
                <a:gd name="T6" fmla="*/ 81 w 104"/>
                <a:gd name="T7" fmla="*/ 95 h 104"/>
                <a:gd name="T8" fmla="*/ 89 w 104"/>
                <a:gd name="T9" fmla="*/ 88 h 104"/>
                <a:gd name="T10" fmla="*/ 95 w 104"/>
                <a:gd name="T11" fmla="*/ 81 h 104"/>
                <a:gd name="T12" fmla="*/ 99 w 104"/>
                <a:gd name="T13" fmla="*/ 72 h 104"/>
                <a:gd name="T14" fmla="*/ 102 w 104"/>
                <a:gd name="T15" fmla="*/ 62 h 104"/>
                <a:gd name="T16" fmla="*/ 104 w 104"/>
                <a:gd name="T17" fmla="*/ 52 h 104"/>
                <a:gd name="T18" fmla="*/ 102 w 104"/>
                <a:gd name="T19" fmla="*/ 42 h 104"/>
                <a:gd name="T20" fmla="*/ 99 w 104"/>
                <a:gd name="T21" fmla="*/ 32 h 104"/>
                <a:gd name="T22" fmla="*/ 95 w 104"/>
                <a:gd name="T23" fmla="*/ 23 h 104"/>
                <a:gd name="T24" fmla="*/ 89 w 104"/>
                <a:gd name="T25" fmla="*/ 15 h 104"/>
                <a:gd name="T26" fmla="*/ 81 w 104"/>
                <a:gd name="T27" fmla="*/ 9 h 104"/>
                <a:gd name="T28" fmla="*/ 72 w 104"/>
                <a:gd name="T29" fmla="*/ 4 h 104"/>
                <a:gd name="T30" fmla="*/ 62 w 104"/>
                <a:gd name="T31" fmla="*/ 2 h 104"/>
                <a:gd name="T32" fmla="*/ 52 w 104"/>
                <a:gd name="T33" fmla="*/ 0 h 104"/>
                <a:gd name="T34" fmla="*/ 42 w 104"/>
                <a:gd name="T35" fmla="*/ 2 h 104"/>
                <a:gd name="T36" fmla="*/ 32 w 104"/>
                <a:gd name="T37" fmla="*/ 4 h 104"/>
                <a:gd name="T38" fmla="*/ 23 w 104"/>
                <a:gd name="T39" fmla="*/ 9 h 104"/>
                <a:gd name="T40" fmla="*/ 16 w 104"/>
                <a:gd name="T41" fmla="*/ 15 h 104"/>
                <a:gd name="T42" fmla="*/ 9 w 104"/>
                <a:gd name="T43" fmla="*/ 23 h 104"/>
                <a:gd name="T44" fmla="*/ 4 w 104"/>
                <a:gd name="T45" fmla="*/ 32 h 104"/>
                <a:gd name="T46" fmla="*/ 2 w 104"/>
                <a:gd name="T47" fmla="*/ 42 h 104"/>
                <a:gd name="T48" fmla="*/ 0 w 104"/>
                <a:gd name="T49" fmla="*/ 52 h 104"/>
                <a:gd name="T50" fmla="*/ 2 w 104"/>
                <a:gd name="T51" fmla="*/ 62 h 104"/>
                <a:gd name="T52" fmla="*/ 4 w 104"/>
                <a:gd name="T53" fmla="*/ 72 h 104"/>
                <a:gd name="T54" fmla="*/ 9 w 104"/>
                <a:gd name="T55" fmla="*/ 81 h 104"/>
                <a:gd name="T56" fmla="*/ 16 w 104"/>
                <a:gd name="T57" fmla="*/ 88 h 104"/>
                <a:gd name="T58" fmla="*/ 23 w 104"/>
                <a:gd name="T59" fmla="*/ 95 h 104"/>
                <a:gd name="T60" fmla="*/ 32 w 104"/>
                <a:gd name="T61" fmla="*/ 99 h 104"/>
                <a:gd name="T62" fmla="*/ 42 w 104"/>
                <a:gd name="T63" fmla="*/ 102 h 104"/>
                <a:gd name="T64" fmla="*/ 52 w 104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4" h="104">
                  <a:moveTo>
                    <a:pt x="52" y="104"/>
                  </a:moveTo>
                  <a:lnTo>
                    <a:pt x="62" y="102"/>
                  </a:lnTo>
                  <a:lnTo>
                    <a:pt x="72" y="99"/>
                  </a:lnTo>
                  <a:lnTo>
                    <a:pt x="81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4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3" y="9"/>
                  </a:lnTo>
                  <a:lnTo>
                    <a:pt x="16" y="15"/>
                  </a:lnTo>
                  <a:lnTo>
                    <a:pt x="9" y="23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4" y="72"/>
                  </a:lnTo>
                  <a:lnTo>
                    <a:pt x="9" y="81"/>
                  </a:lnTo>
                  <a:lnTo>
                    <a:pt x="16" y="88"/>
                  </a:lnTo>
                  <a:lnTo>
                    <a:pt x="23" y="95"/>
                  </a:lnTo>
                  <a:lnTo>
                    <a:pt x="32" y="99"/>
                  </a:lnTo>
                  <a:lnTo>
                    <a:pt x="42" y="102"/>
                  </a:lnTo>
                  <a:lnTo>
                    <a:pt x="52" y="104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8" name="Freeform 225"/>
            <p:cNvSpPr>
              <a:spLocks/>
            </p:cNvSpPr>
            <p:nvPr/>
          </p:nvSpPr>
          <p:spPr bwMode="auto">
            <a:xfrm>
              <a:off x="1867" y="2148"/>
              <a:ext cx="103" cy="105"/>
            </a:xfrm>
            <a:custGeom>
              <a:avLst/>
              <a:gdLst>
                <a:gd name="T0" fmla="*/ 52 w 103"/>
                <a:gd name="T1" fmla="*/ 105 h 105"/>
                <a:gd name="T2" fmla="*/ 62 w 103"/>
                <a:gd name="T3" fmla="*/ 103 h 105"/>
                <a:gd name="T4" fmla="*/ 72 w 103"/>
                <a:gd name="T5" fmla="*/ 101 h 105"/>
                <a:gd name="T6" fmla="*/ 80 w 103"/>
                <a:gd name="T7" fmla="*/ 96 h 105"/>
                <a:gd name="T8" fmla="*/ 89 w 103"/>
                <a:gd name="T9" fmla="*/ 89 h 105"/>
                <a:gd name="T10" fmla="*/ 95 w 103"/>
                <a:gd name="T11" fmla="*/ 82 h 105"/>
                <a:gd name="T12" fmla="*/ 99 w 103"/>
                <a:gd name="T13" fmla="*/ 73 h 105"/>
                <a:gd name="T14" fmla="*/ 102 w 103"/>
                <a:gd name="T15" fmla="*/ 63 h 105"/>
                <a:gd name="T16" fmla="*/ 103 w 103"/>
                <a:gd name="T17" fmla="*/ 53 h 105"/>
                <a:gd name="T18" fmla="*/ 102 w 103"/>
                <a:gd name="T19" fmla="*/ 43 h 105"/>
                <a:gd name="T20" fmla="*/ 99 w 103"/>
                <a:gd name="T21" fmla="*/ 33 h 105"/>
                <a:gd name="T22" fmla="*/ 95 w 103"/>
                <a:gd name="T23" fmla="*/ 24 h 105"/>
                <a:gd name="T24" fmla="*/ 89 w 103"/>
                <a:gd name="T25" fmla="*/ 16 h 105"/>
                <a:gd name="T26" fmla="*/ 80 w 103"/>
                <a:gd name="T27" fmla="*/ 8 h 105"/>
                <a:gd name="T28" fmla="*/ 72 w 103"/>
                <a:gd name="T29" fmla="*/ 4 h 105"/>
                <a:gd name="T30" fmla="*/ 62 w 103"/>
                <a:gd name="T31" fmla="*/ 1 h 105"/>
                <a:gd name="T32" fmla="*/ 52 w 103"/>
                <a:gd name="T33" fmla="*/ 0 h 105"/>
                <a:gd name="T34" fmla="*/ 42 w 103"/>
                <a:gd name="T35" fmla="*/ 1 h 105"/>
                <a:gd name="T36" fmla="*/ 31 w 103"/>
                <a:gd name="T37" fmla="*/ 4 h 105"/>
                <a:gd name="T38" fmla="*/ 23 w 103"/>
                <a:gd name="T39" fmla="*/ 8 h 105"/>
                <a:gd name="T40" fmla="*/ 16 w 103"/>
                <a:gd name="T41" fmla="*/ 16 h 105"/>
                <a:gd name="T42" fmla="*/ 8 w 103"/>
                <a:gd name="T43" fmla="*/ 24 h 105"/>
                <a:gd name="T44" fmla="*/ 4 w 103"/>
                <a:gd name="T45" fmla="*/ 33 h 105"/>
                <a:gd name="T46" fmla="*/ 1 w 103"/>
                <a:gd name="T47" fmla="*/ 43 h 105"/>
                <a:gd name="T48" fmla="*/ 0 w 103"/>
                <a:gd name="T49" fmla="*/ 53 h 105"/>
                <a:gd name="T50" fmla="*/ 1 w 103"/>
                <a:gd name="T51" fmla="*/ 63 h 105"/>
                <a:gd name="T52" fmla="*/ 4 w 103"/>
                <a:gd name="T53" fmla="*/ 73 h 105"/>
                <a:gd name="T54" fmla="*/ 8 w 103"/>
                <a:gd name="T55" fmla="*/ 82 h 105"/>
                <a:gd name="T56" fmla="*/ 16 w 103"/>
                <a:gd name="T57" fmla="*/ 89 h 105"/>
                <a:gd name="T58" fmla="*/ 23 w 103"/>
                <a:gd name="T59" fmla="*/ 96 h 105"/>
                <a:gd name="T60" fmla="*/ 31 w 103"/>
                <a:gd name="T61" fmla="*/ 101 h 105"/>
                <a:gd name="T62" fmla="*/ 42 w 103"/>
                <a:gd name="T63" fmla="*/ 103 h 105"/>
                <a:gd name="T64" fmla="*/ 52 w 103"/>
                <a:gd name="T65" fmla="*/ 105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5">
                  <a:moveTo>
                    <a:pt x="52" y="105"/>
                  </a:moveTo>
                  <a:lnTo>
                    <a:pt x="62" y="103"/>
                  </a:lnTo>
                  <a:lnTo>
                    <a:pt x="72" y="101"/>
                  </a:lnTo>
                  <a:lnTo>
                    <a:pt x="80" y="96"/>
                  </a:lnTo>
                  <a:lnTo>
                    <a:pt x="89" y="89"/>
                  </a:lnTo>
                  <a:lnTo>
                    <a:pt x="95" y="82"/>
                  </a:lnTo>
                  <a:lnTo>
                    <a:pt x="99" y="73"/>
                  </a:lnTo>
                  <a:lnTo>
                    <a:pt x="102" y="63"/>
                  </a:lnTo>
                  <a:lnTo>
                    <a:pt x="103" y="53"/>
                  </a:lnTo>
                  <a:lnTo>
                    <a:pt x="102" y="43"/>
                  </a:lnTo>
                  <a:lnTo>
                    <a:pt x="99" y="33"/>
                  </a:lnTo>
                  <a:lnTo>
                    <a:pt x="95" y="24"/>
                  </a:lnTo>
                  <a:lnTo>
                    <a:pt x="89" y="16"/>
                  </a:lnTo>
                  <a:lnTo>
                    <a:pt x="80" y="8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2" y="0"/>
                  </a:lnTo>
                  <a:lnTo>
                    <a:pt x="42" y="1"/>
                  </a:lnTo>
                  <a:lnTo>
                    <a:pt x="31" y="4"/>
                  </a:lnTo>
                  <a:lnTo>
                    <a:pt x="23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3"/>
                  </a:lnTo>
                  <a:lnTo>
                    <a:pt x="1" y="43"/>
                  </a:lnTo>
                  <a:lnTo>
                    <a:pt x="0" y="53"/>
                  </a:lnTo>
                  <a:lnTo>
                    <a:pt x="1" y="63"/>
                  </a:lnTo>
                  <a:lnTo>
                    <a:pt x="4" y="73"/>
                  </a:lnTo>
                  <a:lnTo>
                    <a:pt x="8" y="82"/>
                  </a:lnTo>
                  <a:lnTo>
                    <a:pt x="16" y="89"/>
                  </a:lnTo>
                  <a:lnTo>
                    <a:pt x="23" y="96"/>
                  </a:lnTo>
                  <a:lnTo>
                    <a:pt x="31" y="101"/>
                  </a:lnTo>
                  <a:lnTo>
                    <a:pt x="42" y="103"/>
                  </a:lnTo>
                  <a:lnTo>
                    <a:pt x="52" y="105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79" name="Freeform 226"/>
            <p:cNvSpPr>
              <a:spLocks/>
            </p:cNvSpPr>
            <p:nvPr/>
          </p:nvSpPr>
          <p:spPr bwMode="auto">
            <a:xfrm>
              <a:off x="1834" y="1878"/>
              <a:ext cx="105" cy="104"/>
            </a:xfrm>
            <a:custGeom>
              <a:avLst/>
              <a:gdLst>
                <a:gd name="T0" fmla="*/ 51 w 105"/>
                <a:gd name="T1" fmla="*/ 104 h 104"/>
                <a:gd name="T2" fmla="*/ 62 w 105"/>
                <a:gd name="T3" fmla="*/ 103 h 104"/>
                <a:gd name="T4" fmla="*/ 72 w 105"/>
                <a:gd name="T5" fmla="*/ 100 h 104"/>
                <a:gd name="T6" fmla="*/ 80 w 105"/>
                <a:gd name="T7" fmla="*/ 95 h 104"/>
                <a:gd name="T8" fmla="*/ 89 w 105"/>
                <a:gd name="T9" fmla="*/ 88 h 104"/>
                <a:gd name="T10" fmla="*/ 96 w 105"/>
                <a:gd name="T11" fmla="*/ 81 h 104"/>
                <a:gd name="T12" fmla="*/ 100 w 105"/>
                <a:gd name="T13" fmla="*/ 72 h 104"/>
                <a:gd name="T14" fmla="*/ 103 w 105"/>
                <a:gd name="T15" fmla="*/ 62 h 104"/>
                <a:gd name="T16" fmla="*/ 105 w 105"/>
                <a:gd name="T17" fmla="*/ 52 h 104"/>
                <a:gd name="T18" fmla="*/ 103 w 105"/>
                <a:gd name="T19" fmla="*/ 42 h 104"/>
                <a:gd name="T20" fmla="*/ 100 w 105"/>
                <a:gd name="T21" fmla="*/ 32 h 104"/>
                <a:gd name="T22" fmla="*/ 96 w 105"/>
                <a:gd name="T23" fmla="*/ 23 h 104"/>
                <a:gd name="T24" fmla="*/ 89 w 105"/>
                <a:gd name="T25" fmla="*/ 15 h 104"/>
                <a:gd name="T26" fmla="*/ 80 w 105"/>
                <a:gd name="T27" fmla="*/ 9 h 104"/>
                <a:gd name="T28" fmla="*/ 72 w 105"/>
                <a:gd name="T29" fmla="*/ 5 h 104"/>
                <a:gd name="T30" fmla="*/ 62 w 105"/>
                <a:gd name="T31" fmla="*/ 2 h 104"/>
                <a:gd name="T32" fmla="*/ 51 w 105"/>
                <a:gd name="T33" fmla="*/ 0 h 104"/>
                <a:gd name="T34" fmla="*/ 41 w 105"/>
                <a:gd name="T35" fmla="*/ 2 h 104"/>
                <a:gd name="T36" fmla="*/ 31 w 105"/>
                <a:gd name="T37" fmla="*/ 5 h 104"/>
                <a:gd name="T38" fmla="*/ 23 w 105"/>
                <a:gd name="T39" fmla="*/ 9 h 104"/>
                <a:gd name="T40" fmla="*/ 16 w 105"/>
                <a:gd name="T41" fmla="*/ 15 h 104"/>
                <a:gd name="T42" fmla="*/ 8 w 105"/>
                <a:gd name="T43" fmla="*/ 23 h 104"/>
                <a:gd name="T44" fmla="*/ 4 w 105"/>
                <a:gd name="T45" fmla="*/ 32 h 104"/>
                <a:gd name="T46" fmla="*/ 1 w 105"/>
                <a:gd name="T47" fmla="*/ 42 h 104"/>
                <a:gd name="T48" fmla="*/ 0 w 105"/>
                <a:gd name="T49" fmla="*/ 52 h 104"/>
                <a:gd name="T50" fmla="*/ 1 w 105"/>
                <a:gd name="T51" fmla="*/ 62 h 104"/>
                <a:gd name="T52" fmla="*/ 4 w 105"/>
                <a:gd name="T53" fmla="*/ 72 h 104"/>
                <a:gd name="T54" fmla="*/ 8 w 105"/>
                <a:gd name="T55" fmla="*/ 81 h 104"/>
                <a:gd name="T56" fmla="*/ 16 w 105"/>
                <a:gd name="T57" fmla="*/ 88 h 104"/>
                <a:gd name="T58" fmla="*/ 23 w 105"/>
                <a:gd name="T59" fmla="*/ 95 h 104"/>
                <a:gd name="T60" fmla="*/ 31 w 105"/>
                <a:gd name="T61" fmla="*/ 100 h 104"/>
                <a:gd name="T62" fmla="*/ 41 w 105"/>
                <a:gd name="T63" fmla="*/ 103 h 104"/>
                <a:gd name="T64" fmla="*/ 51 w 105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5" h="104">
                  <a:moveTo>
                    <a:pt x="51" y="104"/>
                  </a:moveTo>
                  <a:lnTo>
                    <a:pt x="62" y="103"/>
                  </a:lnTo>
                  <a:lnTo>
                    <a:pt x="72" y="100"/>
                  </a:lnTo>
                  <a:lnTo>
                    <a:pt x="80" y="95"/>
                  </a:lnTo>
                  <a:lnTo>
                    <a:pt x="89" y="88"/>
                  </a:lnTo>
                  <a:lnTo>
                    <a:pt x="96" y="81"/>
                  </a:lnTo>
                  <a:lnTo>
                    <a:pt x="100" y="72"/>
                  </a:lnTo>
                  <a:lnTo>
                    <a:pt x="103" y="62"/>
                  </a:lnTo>
                  <a:lnTo>
                    <a:pt x="105" y="52"/>
                  </a:lnTo>
                  <a:lnTo>
                    <a:pt x="103" y="42"/>
                  </a:lnTo>
                  <a:lnTo>
                    <a:pt x="100" y="32"/>
                  </a:lnTo>
                  <a:lnTo>
                    <a:pt x="96" y="23"/>
                  </a:lnTo>
                  <a:lnTo>
                    <a:pt x="89" y="15"/>
                  </a:lnTo>
                  <a:lnTo>
                    <a:pt x="80" y="9"/>
                  </a:lnTo>
                  <a:lnTo>
                    <a:pt x="72" y="5"/>
                  </a:lnTo>
                  <a:lnTo>
                    <a:pt x="62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9"/>
                  </a:lnTo>
                  <a:lnTo>
                    <a:pt x="16" y="15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6" y="88"/>
                  </a:lnTo>
                  <a:lnTo>
                    <a:pt x="23" y="95"/>
                  </a:lnTo>
                  <a:lnTo>
                    <a:pt x="31" y="100"/>
                  </a:lnTo>
                  <a:lnTo>
                    <a:pt x="41" y="103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0" name="Freeform 227"/>
            <p:cNvSpPr>
              <a:spLocks/>
            </p:cNvSpPr>
            <p:nvPr/>
          </p:nvSpPr>
          <p:spPr bwMode="auto">
            <a:xfrm>
              <a:off x="1881" y="3079"/>
              <a:ext cx="105" cy="104"/>
            </a:xfrm>
            <a:custGeom>
              <a:avLst/>
              <a:gdLst>
                <a:gd name="T0" fmla="*/ 52 w 105"/>
                <a:gd name="T1" fmla="*/ 104 h 104"/>
                <a:gd name="T2" fmla="*/ 62 w 105"/>
                <a:gd name="T3" fmla="*/ 103 h 104"/>
                <a:gd name="T4" fmla="*/ 72 w 105"/>
                <a:gd name="T5" fmla="*/ 100 h 104"/>
                <a:gd name="T6" fmla="*/ 81 w 105"/>
                <a:gd name="T7" fmla="*/ 96 h 104"/>
                <a:gd name="T8" fmla="*/ 89 w 105"/>
                <a:gd name="T9" fmla="*/ 88 h 104"/>
                <a:gd name="T10" fmla="*/ 97 w 105"/>
                <a:gd name="T11" fmla="*/ 81 h 104"/>
                <a:gd name="T12" fmla="*/ 101 w 105"/>
                <a:gd name="T13" fmla="*/ 73 h 104"/>
                <a:gd name="T14" fmla="*/ 104 w 105"/>
                <a:gd name="T15" fmla="*/ 62 h 104"/>
                <a:gd name="T16" fmla="*/ 105 w 105"/>
                <a:gd name="T17" fmla="*/ 52 h 104"/>
                <a:gd name="T18" fmla="*/ 104 w 105"/>
                <a:gd name="T19" fmla="*/ 42 h 104"/>
                <a:gd name="T20" fmla="*/ 101 w 105"/>
                <a:gd name="T21" fmla="*/ 32 h 104"/>
                <a:gd name="T22" fmla="*/ 97 w 105"/>
                <a:gd name="T23" fmla="*/ 24 h 104"/>
                <a:gd name="T24" fmla="*/ 89 w 105"/>
                <a:gd name="T25" fmla="*/ 15 h 104"/>
                <a:gd name="T26" fmla="*/ 81 w 105"/>
                <a:gd name="T27" fmla="*/ 9 h 104"/>
                <a:gd name="T28" fmla="*/ 72 w 105"/>
                <a:gd name="T29" fmla="*/ 5 h 104"/>
                <a:gd name="T30" fmla="*/ 62 w 105"/>
                <a:gd name="T31" fmla="*/ 2 h 104"/>
                <a:gd name="T32" fmla="*/ 52 w 105"/>
                <a:gd name="T33" fmla="*/ 0 h 104"/>
                <a:gd name="T34" fmla="*/ 42 w 105"/>
                <a:gd name="T35" fmla="*/ 2 h 104"/>
                <a:gd name="T36" fmla="*/ 32 w 105"/>
                <a:gd name="T37" fmla="*/ 5 h 104"/>
                <a:gd name="T38" fmla="*/ 23 w 105"/>
                <a:gd name="T39" fmla="*/ 9 h 104"/>
                <a:gd name="T40" fmla="*/ 16 w 105"/>
                <a:gd name="T41" fmla="*/ 15 h 104"/>
                <a:gd name="T42" fmla="*/ 9 w 105"/>
                <a:gd name="T43" fmla="*/ 24 h 104"/>
                <a:gd name="T44" fmla="*/ 4 w 105"/>
                <a:gd name="T45" fmla="*/ 32 h 104"/>
                <a:gd name="T46" fmla="*/ 2 w 105"/>
                <a:gd name="T47" fmla="*/ 42 h 104"/>
                <a:gd name="T48" fmla="*/ 0 w 105"/>
                <a:gd name="T49" fmla="*/ 52 h 104"/>
                <a:gd name="T50" fmla="*/ 2 w 105"/>
                <a:gd name="T51" fmla="*/ 62 h 104"/>
                <a:gd name="T52" fmla="*/ 4 w 105"/>
                <a:gd name="T53" fmla="*/ 73 h 104"/>
                <a:gd name="T54" fmla="*/ 9 w 105"/>
                <a:gd name="T55" fmla="*/ 81 h 104"/>
                <a:gd name="T56" fmla="*/ 16 w 105"/>
                <a:gd name="T57" fmla="*/ 88 h 104"/>
                <a:gd name="T58" fmla="*/ 23 w 105"/>
                <a:gd name="T59" fmla="*/ 96 h 104"/>
                <a:gd name="T60" fmla="*/ 32 w 105"/>
                <a:gd name="T61" fmla="*/ 100 h 104"/>
                <a:gd name="T62" fmla="*/ 42 w 105"/>
                <a:gd name="T63" fmla="*/ 103 h 104"/>
                <a:gd name="T64" fmla="*/ 52 w 105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5" h="104">
                  <a:moveTo>
                    <a:pt x="52" y="104"/>
                  </a:moveTo>
                  <a:lnTo>
                    <a:pt x="62" y="103"/>
                  </a:lnTo>
                  <a:lnTo>
                    <a:pt x="72" y="100"/>
                  </a:lnTo>
                  <a:lnTo>
                    <a:pt x="81" y="96"/>
                  </a:lnTo>
                  <a:lnTo>
                    <a:pt x="89" y="88"/>
                  </a:lnTo>
                  <a:lnTo>
                    <a:pt x="97" y="81"/>
                  </a:lnTo>
                  <a:lnTo>
                    <a:pt x="101" y="73"/>
                  </a:lnTo>
                  <a:lnTo>
                    <a:pt x="104" y="62"/>
                  </a:lnTo>
                  <a:lnTo>
                    <a:pt x="105" y="52"/>
                  </a:lnTo>
                  <a:lnTo>
                    <a:pt x="104" y="42"/>
                  </a:lnTo>
                  <a:lnTo>
                    <a:pt x="101" y="32"/>
                  </a:lnTo>
                  <a:lnTo>
                    <a:pt x="97" y="24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42" y="2"/>
                  </a:lnTo>
                  <a:lnTo>
                    <a:pt x="32" y="5"/>
                  </a:lnTo>
                  <a:lnTo>
                    <a:pt x="23" y="9"/>
                  </a:lnTo>
                  <a:lnTo>
                    <a:pt x="16" y="15"/>
                  </a:lnTo>
                  <a:lnTo>
                    <a:pt x="9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4" y="73"/>
                  </a:lnTo>
                  <a:lnTo>
                    <a:pt x="9" y="81"/>
                  </a:lnTo>
                  <a:lnTo>
                    <a:pt x="16" y="88"/>
                  </a:lnTo>
                  <a:lnTo>
                    <a:pt x="23" y="96"/>
                  </a:lnTo>
                  <a:lnTo>
                    <a:pt x="32" y="100"/>
                  </a:lnTo>
                  <a:lnTo>
                    <a:pt x="42" y="103"/>
                  </a:lnTo>
                  <a:lnTo>
                    <a:pt x="52" y="104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1" name="Freeform 228"/>
            <p:cNvSpPr>
              <a:spLocks/>
            </p:cNvSpPr>
            <p:nvPr/>
          </p:nvSpPr>
          <p:spPr bwMode="auto">
            <a:xfrm>
              <a:off x="1648" y="2259"/>
              <a:ext cx="53" cy="180"/>
            </a:xfrm>
            <a:custGeom>
              <a:avLst/>
              <a:gdLst>
                <a:gd name="T0" fmla="*/ 53 w 53"/>
                <a:gd name="T1" fmla="*/ 0 h 180"/>
                <a:gd name="T2" fmla="*/ 19 w 53"/>
                <a:gd name="T3" fmla="*/ 0 h 180"/>
                <a:gd name="T4" fmla="*/ 13 w 53"/>
                <a:gd name="T5" fmla="*/ 11 h 180"/>
                <a:gd name="T6" fmla="*/ 4 w 53"/>
                <a:gd name="T7" fmla="*/ 46 h 180"/>
                <a:gd name="T8" fmla="*/ 0 w 53"/>
                <a:gd name="T9" fmla="*/ 102 h 180"/>
                <a:gd name="T10" fmla="*/ 14 w 53"/>
                <a:gd name="T11" fmla="*/ 180 h 180"/>
                <a:gd name="T12" fmla="*/ 14 w 53"/>
                <a:gd name="T13" fmla="*/ 172 h 180"/>
                <a:gd name="T14" fmla="*/ 16 w 53"/>
                <a:gd name="T15" fmla="*/ 157 h 180"/>
                <a:gd name="T16" fmla="*/ 24 w 53"/>
                <a:gd name="T17" fmla="*/ 138 h 180"/>
                <a:gd name="T18" fmla="*/ 45 w 53"/>
                <a:gd name="T19" fmla="*/ 122 h 180"/>
                <a:gd name="T20" fmla="*/ 53 w 53"/>
                <a:gd name="T21" fmla="*/ 122 h 180"/>
                <a:gd name="T22" fmla="*/ 47 w 53"/>
                <a:gd name="T23" fmla="*/ 109 h 180"/>
                <a:gd name="T24" fmla="*/ 39 w 53"/>
                <a:gd name="T25" fmla="*/ 76 h 180"/>
                <a:gd name="T26" fmla="*/ 37 w 53"/>
                <a:gd name="T27" fmla="*/ 36 h 180"/>
                <a:gd name="T28" fmla="*/ 53 w 53"/>
                <a:gd name="T29" fmla="*/ 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180">
                  <a:moveTo>
                    <a:pt x="53" y="0"/>
                  </a:moveTo>
                  <a:lnTo>
                    <a:pt x="19" y="0"/>
                  </a:lnTo>
                  <a:lnTo>
                    <a:pt x="13" y="11"/>
                  </a:lnTo>
                  <a:lnTo>
                    <a:pt x="4" y="46"/>
                  </a:lnTo>
                  <a:lnTo>
                    <a:pt x="0" y="102"/>
                  </a:lnTo>
                  <a:lnTo>
                    <a:pt x="14" y="180"/>
                  </a:lnTo>
                  <a:lnTo>
                    <a:pt x="14" y="172"/>
                  </a:lnTo>
                  <a:lnTo>
                    <a:pt x="16" y="157"/>
                  </a:lnTo>
                  <a:lnTo>
                    <a:pt x="24" y="138"/>
                  </a:lnTo>
                  <a:lnTo>
                    <a:pt x="45" y="122"/>
                  </a:lnTo>
                  <a:lnTo>
                    <a:pt x="53" y="122"/>
                  </a:lnTo>
                  <a:lnTo>
                    <a:pt x="47" y="109"/>
                  </a:lnTo>
                  <a:lnTo>
                    <a:pt x="39" y="76"/>
                  </a:lnTo>
                  <a:lnTo>
                    <a:pt x="37" y="36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2" name="Freeform 229"/>
            <p:cNvSpPr>
              <a:spLocks/>
            </p:cNvSpPr>
            <p:nvPr/>
          </p:nvSpPr>
          <p:spPr bwMode="auto">
            <a:xfrm>
              <a:off x="2300" y="1929"/>
              <a:ext cx="151" cy="207"/>
            </a:xfrm>
            <a:custGeom>
              <a:avLst/>
              <a:gdLst>
                <a:gd name="T0" fmla="*/ 0 w 151"/>
                <a:gd name="T1" fmla="*/ 16 h 207"/>
                <a:gd name="T2" fmla="*/ 3 w 151"/>
                <a:gd name="T3" fmla="*/ 14 h 207"/>
                <a:gd name="T4" fmla="*/ 13 w 151"/>
                <a:gd name="T5" fmla="*/ 11 h 207"/>
                <a:gd name="T6" fmla="*/ 27 w 151"/>
                <a:gd name="T7" fmla="*/ 7 h 207"/>
                <a:gd name="T8" fmla="*/ 48 w 151"/>
                <a:gd name="T9" fmla="*/ 3 h 207"/>
                <a:gd name="T10" fmla="*/ 69 w 151"/>
                <a:gd name="T11" fmla="*/ 0 h 207"/>
                <a:gd name="T12" fmla="*/ 95 w 151"/>
                <a:gd name="T13" fmla="*/ 0 h 207"/>
                <a:gd name="T14" fmla="*/ 122 w 151"/>
                <a:gd name="T15" fmla="*/ 4 h 207"/>
                <a:gd name="T16" fmla="*/ 151 w 151"/>
                <a:gd name="T17" fmla="*/ 13 h 207"/>
                <a:gd name="T18" fmla="*/ 145 w 151"/>
                <a:gd name="T19" fmla="*/ 33 h 207"/>
                <a:gd name="T20" fmla="*/ 134 w 151"/>
                <a:gd name="T21" fmla="*/ 82 h 207"/>
                <a:gd name="T22" fmla="*/ 128 w 151"/>
                <a:gd name="T23" fmla="*/ 145 h 207"/>
                <a:gd name="T24" fmla="*/ 137 w 151"/>
                <a:gd name="T25" fmla="*/ 207 h 207"/>
                <a:gd name="T26" fmla="*/ 134 w 151"/>
                <a:gd name="T27" fmla="*/ 204 h 207"/>
                <a:gd name="T28" fmla="*/ 127 w 151"/>
                <a:gd name="T29" fmla="*/ 196 h 207"/>
                <a:gd name="T30" fmla="*/ 117 w 151"/>
                <a:gd name="T31" fmla="*/ 183 h 207"/>
                <a:gd name="T32" fmla="*/ 107 w 151"/>
                <a:gd name="T33" fmla="*/ 164 h 207"/>
                <a:gd name="T34" fmla="*/ 98 w 151"/>
                <a:gd name="T35" fmla="*/ 141 h 207"/>
                <a:gd name="T36" fmla="*/ 94 w 151"/>
                <a:gd name="T37" fmla="*/ 115 h 207"/>
                <a:gd name="T38" fmla="*/ 95 w 151"/>
                <a:gd name="T39" fmla="*/ 86 h 207"/>
                <a:gd name="T40" fmla="*/ 105 w 151"/>
                <a:gd name="T41" fmla="*/ 55 h 207"/>
                <a:gd name="T42" fmla="*/ 104 w 151"/>
                <a:gd name="T43" fmla="*/ 53 h 207"/>
                <a:gd name="T44" fmla="*/ 99 w 151"/>
                <a:gd name="T45" fmla="*/ 50 h 207"/>
                <a:gd name="T46" fmla="*/ 94 w 151"/>
                <a:gd name="T47" fmla="*/ 47 h 207"/>
                <a:gd name="T48" fmla="*/ 85 w 151"/>
                <a:gd name="T49" fmla="*/ 44 h 207"/>
                <a:gd name="T50" fmla="*/ 75 w 151"/>
                <a:gd name="T51" fmla="*/ 44 h 207"/>
                <a:gd name="T52" fmla="*/ 63 w 151"/>
                <a:gd name="T53" fmla="*/ 47 h 207"/>
                <a:gd name="T54" fmla="*/ 50 w 151"/>
                <a:gd name="T55" fmla="*/ 53 h 207"/>
                <a:gd name="T56" fmla="*/ 38 w 151"/>
                <a:gd name="T57" fmla="*/ 66 h 207"/>
                <a:gd name="T58" fmla="*/ 38 w 151"/>
                <a:gd name="T59" fmla="*/ 65 h 207"/>
                <a:gd name="T60" fmla="*/ 38 w 151"/>
                <a:gd name="T61" fmla="*/ 63 h 207"/>
                <a:gd name="T62" fmla="*/ 38 w 151"/>
                <a:gd name="T63" fmla="*/ 59 h 207"/>
                <a:gd name="T64" fmla="*/ 36 w 151"/>
                <a:gd name="T65" fmla="*/ 53 h 207"/>
                <a:gd name="T66" fmla="*/ 32 w 151"/>
                <a:gd name="T67" fmla="*/ 47 h 207"/>
                <a:gd name="T68" fmla="*/ 26 w 151"/>
                <a:gd name="T69" fmla="*/ 39 h 207"/>
                <a:gd name="T70" fmla="*/ 14 w 151"/>
                <a:gd name="T71" fmla="*/ 27 h 207"/>
                <a:gd name="T72" fmla="*/ 0 w 151"/>
                <a:gd name="T73" fmla="*/ 16 h 2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207">
                  <a:moveTo>
                    <a:pt x="0" y="16"/>
                  </a:moveTo>
                  <a:lnTo>
                    <a:pt x="3" y="14"/>
                  </a:lnTo>
                  <a:lnTo>
                    <a:pt x="13" y="11"/>
                  </a:lnTo>
                  <a:lnTo>
                    <a:pt x="27" y="7"/>
                  </a:lnTo>
                  <a:lnTo>
                    <a:pt x="48" y="3"/>
                  </a:lnTo>
                  <a:lnTo>
                    <a:pt x="69" y="0"/>
                  </a:lnTo>
                  <a:lnTo>
                    <a:pt x="95" y="0"/>
                  </a:lnTo>
                  <a:lnTo>
                    <a:pt x="122" y="4"/>
                  </a:lnTo>
                  <a:lnTo>
                    <a:pt x="151" y="13"/>
                  </a:lnTo>
                  <a:lnTo>
                    <a:pt x="145" y="33"/>
                  </a:lnTo>
                  <a:lnTo>
                    <a:pt x="134" y="82"/>
                  </a:lnTo>
                  <a:lnTo>
                    <a:pt x="128" y="145"/>
                  </a:lnTo>
                  <a:lnTo>
                    <a:pt x="137" y="207"/>
                  </a:lnTo>
                  <a:lnTo>
                    <a:pt x="134" y="204"/>
                  </a:lnTo>
                  <a:lnTo>
                    <a:pt x="127" y="196"/>
                  </a:lnTo>
                  <a:lnTo>
                    <a:pt x="117" y="183"/>
                  </a:lnTo>
                  <a:lnTo>
                    <a:pt x="107" y="164"/>
                  </a:lnTo>
                  <a:lnTo>
                    <a:pt x="98" y="141"/>
                  </a:lnTo>
                  <a:lnTo>
                    <a:pt x="94" y="115"/>
                  </a:lnTo>
                  <a:lnTo>
                    <a:pt x="95" y="86"/>
                  </a:lnTo>
                  <a:lnTo>
                    <a:pt x="105" y="55"/>
                  </a:lnTo>
                  <a:lnTo>
                    <a:pt x="104" y="53"/>
                  </a:lnTo>
                  <a:lnTo>
                    <a:pt x="99" y="50"/>
                  </a:lnTo>
                  <a:lnTo>
                    <a:pt x="94" y="47"/>
                  </a:lnTo>
                  <a:lnTo>
                    <a:pt x="85" y="44"/>
                  </a:lnTo>
                  <a:lnTo>
                    <a:pt x="75" y="44"/>
                  </a:lnTo>
                  <a:lnTo>
                    <a:pt x="63" y="47"/>
                  </a:lnTo>
                  <a:lnTo>
                    <a:pt x="50" y="53"/>
                  </a:lnTo>
                  <a:lnTo>
                    <a:pt x="38" y="66"/>
                  </a:lnTo>
                  <a:lnTo>
                    <a:pt x="38" y="65"/>
                  </a:lnTo>
                  <a:lnTo>
                    <a:pt x="38" y="63"/>
                  </a:lnTo>
                  <a:lnTo>
                    <a:pt x="38" y="59"/>
                  </a:lnTo>
                  <a:lnTo>
                    <a:pt x="36" y="53"/>
                  </a:lnTo>
                  <a:lnTo>
                    <a:pt x="32" y="47"/>
                  </a:lnTo>
                  <a:lnTo>
                    <a:pt x="26" y="39"/>
                  </a:lnTo>
                  <a:lnTo>
                    <a:pt x="14" y="2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4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3" name="Freeform 230"/>
            <p:cNvSpPr>
              <a:spLocks/>
            </p:cNvSpPr>
            <p:nvPr/>
          </p:nvSpPr>
          <p:spPr bwMode="auto">
            <a:xfrm>
              <a:off x="2058" y="3490"/>
              <a:ext cx="436" cy="359"/>
            </a:xfrm>
            <a:custGeom>
              <a:avLst/>
              <a:gdLst>
                <a:gd name="T0" fmla="*/ 421 w 436"/>
                <a:gd name="T1" fmla="*/ 0 h 359"/>
                <a:gd name="T2" fmla="*/ 416 w 436"/>
                <a:gd name="T3" fmla="*/ 0 h 359"/>
                <a:gd name="T4" fmla="*/ 403 w 436"/>
                <a:gd name="T5" fmla="*/ 1 h 359"/>
                <a:gd name="T6" fmla="*/ 385 w 436"/>
                <a:gd name="T7" fmla="*/ 6 h 359"/>
                <a:gd name="T8" fmla="*/ 359 w 436"/>
                <a:gd name="T9" fmla="*/ 10 h 359"/>
                <a:gd name="T10" fmla="*/ 328 w 436"/>
                <a:gd name="T11" fmla="*/ 17 h 359"/>
                <a:gd name="T12" fmla="*/ 295 w 436"/>
                <a:gd name="T13" fmla="*/ 27 h 359"/>
                <a:gd name="T14" fmla="*/ 259 w 436"/>
                <a:gd name="T15" fmla="*/ 40 h 359"/>
                <a:gd name="T16" fmla="*/ 222 w 436"/>
                <a:gd name="T17" fmla="*/ 56 h 359"/>
                <a:gd name="T18" fmla="*/ 183 w 436"/>
                <a:gd name="T19" fmla="*/ 76 h 359"/>
                <a:gd name="T20" fmla="*/ 146 w 436"/>
                <a:gd name="T21" fmla="*/ 101 h 359"/>
                <a:gd name="T22" fmla="*/ 111 w 436"/>
                <a:gd name="T23" fmla="*/ 131 h 359"/>
                <a:gd name="T24" fmla="*/ 78 w 436"/>
                <a:gd name="T25" fmla="*/ 164 h 359"/>
                <a:gd name="T26" fmla="*/ 49 w 436"/>
                <a:gd name="T27" fmla="*/ 204 h 359"/>
                <a:gd name="T28" fmla="*/ 26 w 436"/>
                <a:gd name="T29" fmla="*/ 249 h 359"/>
                <a:gd name="T30" fmla="*/ 10 w 436"/>
                <a:gd name="T31" fmla="*/ 301 h 359"/>
                <a:gd name="T32" fmla="*/ 0 w 436"/>
                <a:gd name="T33" fmla="*/ 359 h 359"/>
                <a:gd name="T34" fmla="*/ 84 w 436"/>
                <a:gd name="T35" fmla="*/ 359 h 359"/>
                <a:gd name="T36" fmla="*/ 84 w 436"/>
                <a:gd name="T37" fmla="*/ 356 h 359"/>
                <a:gd name="T38" fmla="*/ 84 w 436"/>
                <a:gd name="T39" fmla="*/ 348 h 359"/>
                <a:gd name="T40" fmla="*/ 87 w 436"/>
                <a:gd name="T41" fmla="*/ 337 h 359"/>
                <a:gd name="T42" fmla="*/ 89 w 436"/>
                <a:gd name="T43" fmla="*/ 323 h 359"/>
                <a:gd name="T44" fmla="*/ 94 w 436"/>
                <a:gd name="T45" fmla="*/ 305 h 359"/>
                <a:gd name="T46" fmla="*/ 102 w 436"/>
                <a:gd name="T47" fmla="*/ 285 h 359"/>
                <a:gd name="T48" fmla="*/ 114 w 436"/>
                <a:gd name="T49" fmla="*/ 262 h 359"/>
                <a:gd name="T50" fmla="*/ 128 w 436"/>
                <a:gd name="T51" fmla="*/ 239 h 359"/>
                <a:gd name="T52" fmla="*/ 147 w 436"/>
                <a:gd name="T53" fmla="*/ 216 h 359"/>
                <a:gd name="T54" fmla="*/ 170 w 436"/>
                <a:gd name="T55" fmla="*/ 191 h 359"/>
                <a:gd name="T56" fmla="*/ 199 w 436"/>
                <a:gd name="T57" fmla="*/ 167 h 359"/>
                <a:gd name="T58" fmla="*/ 232 w 436"/>
                <a:gd name="T59" fmla="*/ 144 h 359"/>
                <a:gd name="T60" fmla="*/ 272 w 436"/>
                <a:gd name="T61" fmla="*/ 124 h 359"/>
                <a:gd name="T62" fmla="*/ 320 w 436"/>
                <a:gd name="T63" fmla="*/ 105 h 359"/>
                <a:gd name="T64" fmla="*/ 375 w 436"/>
                <a:gd name="T65" fmla="*/ 88 h 359"/>
                <a:gd name="T66" fmla="*/ 436 w 436"/>
                <a:gd name="T67" fmla="*/ 75 h 359"/>
                <a:gd name="T68" fmla="*/ 421 w 436"/>
                <a:gd name="T69" fmla="*/ 0 h 35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36" h="359">
                  <a:moveTo>
                    <a:pt x="421" y="0"/>
                  </a:moveTo>
                  <a:lnTo>
                    <a:pt x="416" y="0"/>
                  </a:lnTo>
                  <a:lnTo>
                    <a:pt x="403" y="1"/>
                  </a:lnTo>
                  <a:lnTo>
                    <a:pt x="385" y="6"/>
                  </a:lnTo>
                  <a:lnTo>
                    <a:pt x="359" y="10"/>
                  </a:lnTo>
                  <a:lnTo>
                    <a:pt x="328" y="17"/>
                  </a:lnTo>
                  <a:lnTo>
                    <a:pt x="295" y="27"/>
                  </a:lnTo>
                  <a:lnTo>
                    <a:pt x="259" y="40"/>
                  </a:lnTo>
                  <a:lnTo>
                    <a:pt x="222" y="56"/>
                  </a:lnTo>
                  <a:lnTo>
                    <a:pt x="183" y="76"/>
                  </a:lnTo>
                  <a:lnTo>
                    <a:pt x="146" y="101"/>
                  </a:lnTo>
                  <a:lnTo>
                    <a:pt x="111" y="131"/>
                  </a:lnTo>
                  <a:lnTo>
                    <a:pt x="78" y="164"/>
                  </a:lnTo>
                  <a:lnTo>
                    <a:pt x="49" y="204"/>
                  </a:lnTo>
                  <a:lnTo>
                    <a:pt x="26" y="249"/>
                  </a:lnTo>
                  <a:lnTo>
                    <a:pt x="10" y="301"/>
                  </a:lnTo>
                  <a:lnTo>
                    <a:pt x="0" y="359"/>
                  </a:lnTo>
                  <a:lnTo>
                    <a:pt x="84" y="359"/>
                  </a:lnTo>
                  <a:lnTo>
                    <a:pt x="84" y="356"/>
                  </a:lnTo>
                  <a:lnTo>
                    <a:pt x="84" y="348"/>
                  </a:lnTo>
                  <a:lnTo>
                    <a:pt x="87" y="337"/>
                  </a:lnTo>
                  <a:lnTo>
                    <a:pt x="89" y="323"/>
                  </a:lnTo>
                  <a:lnTo>
                    <a:pt x="94" y="305"/>
                  </a:lnTo>
                  <a:lnTo>
                    <a:pt x="102" y="285"/>
                  </a:lnTo>
                  <a:lnTo>
                    <a:pt x="114" y="262"/>
                  </a:lnTo>
                  <a:lnTo>
                    <a:pt x="128" y="239"/>
                  </a:lnTo>
                  <a:lnTo>
                    <a:pt x="147" y="216"/>
                  </a:lnTo>
                  <a:lnTo>
                    <a:pt x="170" y="191"/>
                  </a:lnTo>
                  <a:lnTo>
                    <a:pt x="199" y="167"/>
                  </a:lnTo>
                  <a:lnTo>
                    <a:pt x="232" y="144"/>
                  </a:lnTo>
                  <a:lnTo>
                    <a:pt x="272" y="124"/>
                  </a:lnTo>
                  <a:lnTo>
                    <a:pt x="320" y="105"/>
                  </a:lnTo>
                  <a:lnTo>
                    <a:pt x="375" y="88"/>
                  </a:lnTo>
                  <a:lnTo>
                    <a:pt x="436" y="75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4" name="Rectangle 231"/>
            <p:cNvSpPr>
              <a:spLocks noChangeArrowheads="1"/>
            </p:cNvSpPr>
            <p:nvPr/>
          </p:nvSpPr>
          <p:spPr bwMode="auto">
            <a:xfrm>
              <a:off x="1589" y="3117"/>
              <a:ext cx="34" cy="7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5" name="Freeform 232"/>
            <p:cNvSpPr>
              <a:spLocks/>
            </p:cNvSpPr>
            <p:nvPr/>
          </p:nvSpPr>
          <p:spPr bwMode="auto">
            <a:xfrm>
              <a:off x="2214" y="3264"/>
              <a:ext cx="105" cy="105"/>
            </a:xfrm>
            <a:custGeom>
              <a:avLst/>
              <a:gdLst>
                <a:gd name="T0" fmla="*/ 52 w 105"/>
                <a:gd name="T1" fmla="*/ 105 h 105"/>
                <a:gd name="T2" fmla="*/ 62 w 105"/>
                <a:gd name="T3" fmla="*/ 104 h 105"/>
                <a:gd name="T4" fmla="*/ 72 w 105"/>
                <a:gd name="T5" fmla="*/ 101 h 105"/>
                <a:gd name="T6" fmla="*/ 80 w 105"/>
                <a:gd name="T7" fmla="*/ 96 h 105"/>
                <a:gd name="T8" fmla="*/ 89 w 105"/>
                <a:gd name="T9" fmla="*/ 89 h 105"/>
                <a:gd name="T10" fmla="*/ 96 w 105"/>
                <a:gd name="T11" fmla="*/ 80 h 105"/>
                <a:gd name="T12" fmla="*/ 100 w 105"/>
                <a:gd name="T13" fmla="*/ 72 h 105"/>
                <a:gd name="T14" fmla="*/ 103 w 105"/>
                <a:gd name="T15" fmla="*/ 62 h 105"/>
                <a:gd name="T16" fmla="*/ 105 w 105"/>
                <a:gd name="T17" fmla="*/ 52 h 105"/>
                <a:gd name="T18" fmla="*/ 103 w 105"/>
                <a:gd name="T19" fmla="*/ 42 h 105"/>
                <a:gd name="T20" fmla="*/ 100 w 105"/>
                <a:gd name="T21" fmla="*/ 32 h 105"/>
                <a:gd name="T22" fmla="*/ 96 w 105"/>
                <a:gd name="T23" fmla="*/ 23 h 105"/>
                <a:gd name="T24" fmla="*/ 89 w 105"/>
                <a:gd name="T25" fmla="*/ 14 h 105"/>
                <a:gd name="T26" fmla="*/ 80 w 105"/>
                <a:gd name="T27" fmla="*/ 8 h 105"/>
                <a:gd name="T28" fmla="*/ 72 w 105"/>
                <a:gd name="T29" fmla="*/ 4 h 105"/>
                <a:gd name="T30" fmla="*/ 62 w 105"/>
                <a:gd name="T31" fmla="*/ 1 h 105"/>
                <a:gd name="T32" fmla="*/ 52 w 105"/>
                <a:gd name="T33" fmla="*/ 0 h 105"/>
                <a:gd name="T34" fmla="*/ 41 w 105"/>
                <a:gd name="T35" fmla="*/ 1 h 105"/>
                <a:gd name="T36" fmla="*/ 31 w 105"/>
                <a:gd name="T37" fmla="*/ 4 h 105"/>
                <a:gd name="T38" fmla="*/ 23 w 105"/>
                <a:gd name="T39" fmla="*/ 8 h 105"/>
                <a:gd name="T40" fmla="*/ 16 w 105"/>
                <a:gd name="T41" fmla="*/ 14 h 105"/>
                <a:gd name="T42" fmla="*/ 8 w 105"/>
                <a:gd name="T43" fmla="*/ 23 h 105"/>
                <a:gd name="T44" fmla="*/ 4 w 105"/>
                <a:gd name="T45" fmla="*/ 32 h 105"/>
                <a:gd name="T46" fmla="*/ 1 w 105"/>
                <a:gd name="T47" fmla="*/ 42 h 105"/>
                <a:gd name="T48" fmla="*/ 0 w 105"/>
                <a:gd name="T49" fmla="*/ 52 h 105"/>
                <a:gd name="T50" fmla="*/ 1 w 105"/>
                <a:gd name="T51" fmla="*/ 62 h 105"/>
                <a:gd name="T52" fmla="*/ 4 w 105"/>
                <a:gd name="T53" fmla="*/ 72 h 105"/>
                <a:gd name="T54" fmla="*/ 8 w 105"/>
                <a:gd name="T55" fmla="*/ 80 h 105"/>
                <a:gd name="T56" fmla="*/ 16 w 105"/>
                <a:gd name="T57" fmla="*/ 89 h 105"/>
                <a:gd name="T58" fmla="*/ 23 w 105"/>
                <a:gd name="T59" fmla="*/ 96 h 105"/>
                <a:gd name="T60" fmla="*/ 31 w 105"/>
                <a:gd name="T61" fmla="*/ 101 h 105"/>
                <a:gd name="T62" fmla="*/ 41 w 105"/>
                <a:gd name="T63" fmla="*/ 104 h 105"/>
                <a:gd name="T64" fmla="*/ 52 w 105"/>
                <a:gd name="T65" fmla="*/ 105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5" h="105">
                  <a:moveTo>
                    <a:pt x="52" y="105"/>
                  </a:moveTo>
                  <a:lnTo>
                    <a:pt x="62" y="104"/>
                  </a:lnTo>
                  <a:lnTo>
                    <a:pt x="72" y="101"/>
                  </a:lnTo>
                  <a:lnTo>
                    <a:pt x="80" y="96"/>
                  </a:lnTo>
                  <a:lnTo>
                    <a:pt x="89" y="89"/>
                  </a:lnTo>
                  <a:lnTo>
                    <a:pt x="96" y="80"/>
                  </a:lnTo>
                  <a:lnTo>
                    <a:pt x="100" y="72"/>
                  </a:lnTo>
                  <a:lnTo>
                    <a:pt x="103" y="62"/>
                  </a:lnTo>
                  <a:lnTo>
                    <a:pt x="105" y="52"/>
                  </a:lnTo>
                  <a:lnTo>
                    <a:pt x="103" y="42"/>
                  </a:lnTo>
                  <a:lnTo>
                    <a:pt x="100" y="32"/>
                  </a:lnTo>
                  <a:lnTo>
                    <a:pt x="96" y="23"/>
                  </a:lnTo>
                  <a:lnTo>
                    <a:pt x="89" y="14"/>
                  </a:lnTo>
                  <a:lnTo>
                    <a:pt x="80" y="8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2" y="0"/>
                  </a:lnTo>
                  <a:lnTo>
                    <a:pt x="41" y="1"/>
                  </a:lnTo>
                  <a:lnTo>
                    <a:pt x="31" y="4"/>
                  </a:lnTo>
                  <a:lnTo>
                    <a:pt x="23" y="8"/>
                  </a:lnTo>
                  <a:lnTo>
                    <a:pt x="16" y="14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0"/>
                  </a:lnTo>
                  <a:lnTo>
                    <a:pt x="16" y="89"/>
                  </a:lnTo>
                  <a:lnTo>
                    <a:pt x="23" y="96"/>
                  </a:lnTo>
                  <a:lnTo>
                    <a:pt x="31" y="101"/>
                  </a:lnTo>
                  <a:lnTo>
                    <a:pt x="41" y="104"/>
                  </a:lnTo>
                  <a:lnTo>
                    <a:pt x="52" y="105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6" name="Freeform 233"/>
            <p:cNvSpPr>
              <a:spLocks/>
            </p:cNvSpPr>
            <p:nvPr/>
          </p:nvSpPr>
          <p:spPr bwMode="auto">
            <a:xfrm>
              <a:off x="1765" y="3658"/>
              <a:ext cx="103" cy="104"/>
            </a:xfrm>
            <a:custGeom>
              <a:avLst/>
              <a:gdLst>
                <a:gd name="T0" fmla="*/ 51 w 103"/>
                <a:gd name="T1" fmla="*/ 104 h 104"/>
                <a:gd name="T2" fmla="*/ 61 w 103"/>
                <a:gd name="T3" fmla="*/ 103 h 104"/>
                <a:gd name="T4" fmla="*/ 72 w 103"/>
                <a:gd name="T5" fmla="*/ 100 h 104"/>
                <a:gd name="T6" fmla="*/ 80 w 103"/>
                <a:gd name="T7" fmla="*/ 96 h 104"/>
                <a:gd name="T8" fmla="*/ 89 w 103"/>
                <a:gd name="T9" fmla="*/ 88 h 104"/>
                <a:gd name="T10" fmla="*/ 95 w 103"/>
                <a:gd name="T11" fmla="*/ 81 h 104"/>
                <a:gd name="T12" fmla="*/ 99 w 103"/>
                <a:gd name="T13" fmla="*/ 72 h 104"/>
                <a:gd name="T14" fmla="*/ 102 w 103"/>
                <a:gd name="T15" fmla="*/ 62 h 104"/>
                <a:gd name="T16" fmla="*/ 103 w 103"/>
                <a:gd name="T17" fmla="*/ 52 h 104"/>
                <a:gd name="T18" fmla="*/ 102 w 103"/>
                <a:gd name="T19" fmla="*/ 42 h 104"/>
                <a:gd name="T20" fmla="*/ 99 w 103"/>
                <a:gd name="T21" fmla="*/ 32 h 104"/>
                <a:gd name="T22" fmla="*/ 95 w 103"/>
                <a:gd name="T23" fmla="*/ 23 h 104"/>
                <a:gd name="T24" fmla="*/ 89 w 103"/>
                <a:gd name="T25" fmla="*/ 15 h 104"/>
                <a:gd name="T26" fmla="*/ 80 w 103"/>
                <a:gd name="T27" fmla="*/ 9 h 104"/>
                <a:gd name="T28" fmla="*/ 72 w 103"/>
                <a:gd name="T29" fmla="*/ 5 h 104"/>
                <a:gd name="T30" fmla="*/ 61 w 103"/>
                <a:gd name="T31" fmla="*/ 2 h 104"/>
                <a:gd name="T32" fmla="*/ 51 w 103"/>
                <a:gd name="T33" fmla="*/ 0 h 104"/>
                <a:gd name="T34" fmla="*/ 41 w 103"/>
                <a:gd name="T35" fmla="*/ 2 h 104"/>
                <a:gd name="T36" fmla="*/ 31 w 103"/>
                <a:gd name="T37" fmla="*/ 5 h 104"/>
                <a:gd name="T38" fmla="*/ 23 w 103"/>
                <a:gd name="T39" fmla="*/ 9 h 104"/>
                <a:gd name="T40" fmla="*/ 15 w 103"/>
                <a:gd name="T41" fmla="*/ 15 h 104"/>
                <a:gd name="T42" fmla="*/ 8 w 103"/>
                <a:gd name="T43" fmla="*/ 23 h 104"/>
                <a:gd name="T44" fmla="*/ 4 w 103"/>
                <a:gd name="T45" fmla="*/ 32 h 104"/>
                <a:gd name="T46" fmla="*/ 1 w 103"/>
                <a:gd name="T47" fmla="*/ 42 h 104"/>
                <a:gd name="T48" fmla="*/ 0 w 103"/>
                <a:gd name="T49" fmla="*/ 52 h 104"/>
                <a:gd name="T50" fmla="*/ 1 w 103"/>
                <a:gd name="T51" fmla="*/ 62 h 104"/>
                <a:gd name="T52" fmla="*/ 4 w 103"/>
                <a:gd name="T53" fmla="*/ 72 h 104"/>
                <a:gd name="T54" fmla="*/ 8 w 103"/>
                <a:gd name="T55" fmla="*/ 81 h 104"/>
                <a:gd name="T56" fmla="*/ 15 w 103"/>
                <a:gd name="T57" fmla="*/ 88 h 104"/>
                <a:gd name="T58" fmla="*/ 23 w 103"/>
                <a:gd name="T59" fmla="*/ 96 h 104"/>
                <a:gd name="T60" fmla="*/ 31 w 103"/>
                <a:gd name="T61" fmla="*/ 100 h 104"/>
                <a:gd name="T62" fmla="*/ 41 w 103"/>
                <a:gd name="T63" fmla="*/ 103 h 104"/>
                <a:gd name="T64" fmla="*/ 51 w 103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4">
                  <a:moveTo>
                    <a:pt x="51" y="104"/>
                  </a:moveTo>
                  <a:lnTo>
                    <a:pt x="61" y="103"/>
                  </a:lnTo>
                  <a:lnTo>
                    <a:pt x="72" y="100"/>
                  </a:lnTo>
                  <a:lnTo>
                    <a:pt x="80" y="96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3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0" y="9"/>
                  </a:lnTo>
                  <a:lnTo>
                    <a:pt x="72" y="5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9"/>
                  </a:lnTo>
                  <a:lnTo>
                    <a:pt x="15" y="15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5" y="88"/>
                  </a:lnTo>
                  <a:lnTo>
                    <a:pt x="23" y="96"/>
                  </a:lnTo>
                  <a:lnTo>
                    <a:pt x="31" y="100"/>
                  </a:lnTo>
                  <a:lnTo>
                    <a:pt x="41" y="103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7" name="Freeform 234"/>
            <p:cNvSpPr>
              <a:spLocks/>
            </p:cNvSpPr>
            <p:nvPr/>
          </p:nvSpPr>
          <p:spPr bwMode="auto">
            <a:xfrm>
              <a:off x="1599" y="2574"/>
              <a:ext cx="104" cy="104"/>
            </a:xfrm>
            <a:custGeom>
              <a:avLst/>
              <a:gdLst>
                <a:gd name="T0" fmla="*/ 52 w 104"/>
                <a:gd name="T1" fmla="*/ 104 h 104"/>
                <a:gd name="T2" fmla="*/ 62 w 104"/>
                <a:gd name="T3" fmla="*/ 102 h 104"/>
                <a:gd name="T4" fmla="*/ 72 w 104"/>
                <a:gd name="T5" fmla="*/ 99 h 104"/>
                <a:gd name="T6" fmla="*/ 81 w 104"/>
                <a:gd name="T7" fmla="*/ 95 h 104"/>
                <a:gd name="T8" fmla="*/ 89 w 104"/>
                <a:gd name="T9" fmla="*/ 88 h 104"/>
                <a:gd name="T10" fmla="*/ 95 w 104"/>
                <a:gd name="T11" fmla="*/ 81 h 104"/>
                <a:gd name="T12" fmla="*/ 99 w 104"/>
                <a:gd name="T13" fmla="*/ 72 h 104"/>
                <a:gd name="T14" fmla="*/ 102 w 104"/>
                <a:gd name="T15" fmla="*/ 62 h 104"/>
                <a:gd name="T16" fmla="*/ 104 w 104"/>
                <a:gd name="T17" fmla="*/ 52 h 104"/>
                <a:gd name="T18" fmla="*/ 102 w 104"/>
                <a:gd name="T19" fmla="*/ 42 h 104"/>
                <a:gd name="T20" fmla="*/ 99 w 104"/>
                <a:gd name="T21" fmla="*/ 32 h 104"/>
                <a:gd name="T22" fmla="*/ 95 w 104"/>
                <a:gd name="T23" fmla="*/ 23 h 104"/>
                <a:gd name="T24" fmla="*/ 89 w 104"/>
                <a:gd name="T25" fmla="*/ 14 h 104"/>
                <a:gd name="T26" fmla="*/ 81 w 104"/>
                <a:gd name="T27" fmla="*/ 9 h 104"/>
                <a:gd name="T28" fmla="*/ 72 w 104"/>
                <a:gd name="T29" fmla="*/ 4 h 104"/>
                <a:gd name="T30" fmla="*/ 62 w 104"/>
                <a:gd name="T31" fmla="*/ 1 h 104"/>
                <a:gd name="T32" fmla="*/ 52 w 104"/>
                <a:gd name="T33" fmla="*/ 0 h 104"/>
                <a:gd name="T34" fmla="*/ 42 w 104"/>
                <a:gd name="T35" fmla="*/ 1 h 104"/>
                <a:gd name="T36" fmla="*/ 32 w 104"/>
                <a:gd name="T37" fmla="*/ 4 h 104"/>
                <a:gd name="T38" fmla="*/ 23 w 104"/>
                <a:gd name="T39" fmla="*/ 9 h 104"/>
                <a:gd name="T40" fmla="*/ 16 w 104"/>
                <a:gd name="T41" fmla="*/ 14 h 104"/>
                <a:gd name="T42" fmla="*/ 9 w 104"/>
                <a:gd name="T43" fmla="*/ 23 h 104"/>
                <a:gd name="T44" fmla="*/ 4 w 104"/>
                <a:gd name="T45" fmla="*/ 32 h 104"/>
                <a:gd name="T46" fmla="*/ 1 w 104"/>
                <a:gd name="T47" fmla="*/ 42 h 104"/>
                <a:gd name="T48" fmla="*/ 0 w 104"/>
                <a:gd name="T49" fmla="*/ 52 h 104"/>
                <a:gd name="T50" fmla="*/ 1 w 104"/>
                <a:gd name="T51" fmla="*/ 62 h 104"/>
                <a:gd name="T52" fmla="*/ 4 w 104"/>
                <a:gd name="T53" fmla="*/ 72 h 104"/>
                <a:gd name="T54" fmla="*/ 9 w 104"/>
                <a:gd name="T55" fmla="*/ 81 h 104"/>
                <a:gd name="T56" fmla="*/ 16 w 104"/>
                <a:gd name="T57" fmla="*/ 88 h 104"/>
                <a:gd name="T58" fmla="*/ 23 w 104"/>
                <a:gd name="T59" fmla="*/ 95 h 104"/>
                <a:gd name="T60" fmla="*/ 32 w 104"/>
                <a:gd name="T61" fmla="*/ 99 h 104"/>
                <a:gd name="T62" fmla="*/ 42 w 104"/>
                <a:gd name="T63" fmla="*/ 102 h 104"/>
                <a:gd name="T64" fmla="*/ 52 w 104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4" h="104">
                  <a:moveTo>
                    <a:pt x="52" y="104"/>
                  </a:moveTo>
                  <a:lnTo>
                    <a:pt x="62" y="102"/>
                  </a:lnTo>
                  <a:lnTo>
                    <a:pt x="72" y="99"/>
                  </a:lnTo>
                  <a:lnTo>
                    <a:pt x="81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4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4"/>
                  </a:lnTo>
                  <a:lnTo>
                    <a:pt x="81" y="9"/>
                  </a:lnTo>
                  <a:lnTo>
                    <a:pt x="72" y="4"/>
                  </a:lnTo>
                  <a:lnTo>
                    <a:pt x="62" y="1"/>
                  </a:lnTo>
                  <a:lnTo>
                    <a:pt x="52" y="0"/>
                  </a:lnTo>
                  <a:lnTo>
                    <a:pt x="42" y="1"/>
                  </a:lnTo>
                  <a:lnTo>
                    <a:pt x="32" y="4"/>
                  </a:lnTo>
                  <a:lnTo>
                    <a:pt x="23" y="9"/>
                  </a:lnTo>
                  <a:lnTo>
                    <a:pt x="16" y="14"/>
                  </a:lnTo>
                  <a:lnTo>
                    <a:pt x="9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9" y="81"/>
                  </a:lnTo>
                  <a:lnTo>
                    <a:pt x="16" y="88"/>
                  </a:lnTo>
                  <a:lnTo>
                    <a:pt x="23" y="95"/>
                  </a:lnTo>
                  <a:lnTo>
                    <a:pt x="32" y="99"/>
                  </a:lnTo>
                  <a:lnTo>
                    <a:pt x="42" y="102"/>
                  </a:lnTo>
                  <a:lnTo>
                    <a:pt x="52" y="104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8" name="Freeform 235"/>
            <p:cNvSpPr>
              <a:spLocks/>
            </p:cNvSpPr>
            <p:nvPr/>
          </p:nvSpPr>
          <p:spPr bwMode="auto">
            <a:xfrm>
              <a:off x="2135" y="2938"/>
              <a:ext cx="103" cy="104"/>
            </a:xfrm>
            <a:custGeom>
              <a:avLst/>
              <a:gdLst>
                <a:gd name="T0" fmla="*/ 51 w 103"/>
                <a:gd name="T1" fmla="*/ 104 h 104"/>
                <a:gd name="T2" fmla="*/ 61 w 103"/>
                <a:gd name="T3" fmla="*/ 103 h 104"/>
                <a:gd name="T4" fmla="*/ 72 w 103"/>
                <a:gd name="T5" fmla="*/ 100 h 104"/>
                <a:gd name="T6" fmla="*/ 80 w 103"/>
                <a:gd name="T7" fmla="*/ 95 h 104"/>
                <a:gd name="T8" fmla="*/ 89 w 103"/>
                <a:gd name="T9" fmla="*/ 88 h 104"/>
                <a:gd name="T10" fmla="*/ 95 w 103"/>
                <a:gd name="T11" fmla="*/ 81 h 104"/>
                <a:gd name="T12" fmla="*/ 99 w 103"/>
                <a:gd name="T13" fmla="*/ 72 h 104"/>
                <a:gd name="T14" fmla="*/ 102 w 103"/>
                <a:gd name="T15" fmla="*/ 62 h 104"/>
                <a:gd name="T16" fmla="*/ 103 w 103"/>
                <a:gd name="T17" fmla="*/ 52 h 104"/>
                <a:gd name="T18" fmla="*/ 102 w 103"/>
                <a:gd name="T19" fmla="*/ 42 h 104"/>
                <a:gd name="T20" fmla="*/ 99 w 103"/>
                <a:gd name="T21" fmla="*/ 32 h 104"/>
                <a:gd name="T22" fmla="*/ 95 w 103"/>
                <a:gd name="T23" fmla="*/ 23 h 104"/>
                <a:gd name="T24" fmla="*/ 89 w 103"/>
                <a:gd name="T25" fmla="*/ 15 h 104"/>
                <a:gd name="T26" fmla="*/ 80 w 103"/>
                <a:gd name="T27" fmla="*/ 9 h 104"/>
                <a:gd name="T28" fmla="*/ 72 w 103"/>
                <a:gd name="T29" fmla="*/ 5 h 104"/>
                <a:gd name="T30" fmla="*/ 61 w 103"/>
                <a:gd name="T31" fmla="*/ 2 h 104"/>
                <a:gd name="T32" fmla="*/ 51 w 103"/>
                <a:gd name="T33" fmla="*/ 0 h 104"/>
                <a:gd name="T34" fmla="*/ 41 w 103"/>
                <a:gd name="T35" fmla="*/ 2 h 104"/>
                <a:gd name="T36" fmla="*/ 31 w 103"/>
                <a:gd name="T37" fmla="*/ 5 h 104"/>
                <a:gd name="T38" fmla="*/ 23 w 103"/>
                <a:gd name="T39" fmla="*/ 9 h 104"/>
                <a:gd name="T40" fmla="*/ 15 w 103"/>
                <a:gd name="T41" fmla="*/ 15 h 104"/>
                <a:gd name="T42" fmla="*/ 8 w 103"/>
                <a:gd name="T43" fmla="*/ 23 h 104"/>
                <a:gd name="T44" fmla="*/ 4 w 103"/>
                <a:gd name="T45" fmla="*/ 32 h 104"/>
                <a:gd name="T46" fmla="*/ 1 w 103"/>
                <a:gd name="T47" fmla="*/ 42 h 104"/>
                <a:gd name="T48" fmla="*/ 0 w 103"/>
                <a:gd name="T49" fmla="*/ 52 h 104"/>
                <a:gd name="T50" fmla="*/ 1 w 103"/>
                <a:gd name="T51" fmla="*/ 62 h 104"/>
                <a:gd name="T52" fmla="*/ 4 w 103"/>
                <a:gd name="T53" fmla="*/ 72 h 104"/>
                <a:gd name="T54" fmla="*/ 8 w 103"/>
                <a:gd name="T55" fmla="*/ 81 h 104"/>
                <a:gd name="T56" fmla="*/ 15 w 103"/>
                <a:gd name="T57" fmla="*/ 88 h 104"/>
                <a:gd name="T58" fmla="*/ 23 w 103"/>
                <a:gd name="T59" fmla="*/ 95 h 104"/>
                <a:gd name="T60" fmla="*/ 31 w 103"/>
                <a:gd name="T61" fmla="*/ 100 h 104"/>
                <a:gd name="T62" fmla="*/ 41 w 103"/>
                <a:gd name="T63" fmla="*/ 103 h 104"/>
                <a:gd name="T64" fmla="*/ 51 w 103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4">
                  <a:moveTo>
                    <a:pt x="51" y="104"/>
                  </a:moveTo>
                  <a:lnTo>
                    <a:pt x="61" y="103"/>
                  </a:lnTo>
                  <a:lnTo>
                    <a:pt x="72" y="100"/>
                  </a:lnTo>
                  <a:lnTo>
                    <a:pt x="80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3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0" y="9"/>
                  </a:lnTo>
                  <a:lnTo>
                    <a:pt x="72" y="5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9"/>
                  </a:lnTo>
                  <a:lnTo>
                    <a:pt x="15" y="15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5" y="88"/>
                  </a:lnTo>
                  <a:lnTo>
                    <a:pt x="23" y="95"/>
                  </a:lnTo>
                  <a:lnTo>
                    <a:pt x="31" y="100"/>
                  </a:lnTo>
                  <a:lnTo>
                    <a:pt x="41" y="103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89" name="Freeform 236"/>
            <p:cNvSpPr>
              <a:spLocks/>
            </p:cNvSpPr>
            <p:nvPr/>
          </p:nvSpPr>
          <p:spPr bwMode="auto">
            <a:xfrm>
              <a:off x="1978" y="3409"/>
              <a:ext cx="103" cy="104"/>
            </a:xfrm>
            <a:custGeom>
              <a:avLst/>
              <a:gdLst>
                <a:gd name="T0" fmla="*/ 51 w 103"/>
                <a:gd name="T1" fmla="*/ 104 h 104"/>
                <a:gd name="T2" fmla="*/ 62 w 103"/>
                <a:gd name="T3" fmla="*/ 103 h 104"/>
                <a:gd name="T4" fmla="*/ 72 w 103"/>
                <a:gd name="T5" fmla="*/ 100 h 104"/>
                <a:gd name="T6" fmla="*/ 80 w 103"/>
                <a:gd name="T7" fmla="*/ 95 h 104"/>
                <a:gd name="T8" fmla="*/ 89 w 103"/>
                <a:gd name="T9" fmla="*/ 88 h 104"/>
                <a:gd name="T10" fmla="*/ 95 w 103"/>
                <a:gd name="T11" fmla="*/ 81 h 104"/>
                <a:gd name="T12" fmla="*/ 99 w 103"/>
                <a:gd name="T13" fmla="*/ 72 h 104"/>
                <a:gd name="T14" fmla="*/ 102 w 103"/>
                <a:gd name="T15" fmla="*/ 62 h 104"/>
                <a:gd name="T16" fmla="*/ 103 w 103"/>
                <a:gd name="T17" fmla="*/ 52 h 104"/>
                <a:gd name="T18" fmla="*/ 102 w 103"/>
                <a:gd name="T19" fmla="*/ 42 h 104"/>
                <a:gd name="T20" fmla="*/ 99 w 103"/>
                <a:gd name="T21" fmla="*/ 32 h 104"/>
                <a:gd name="T22" fmla="*/ 95 w 103"/>
                <a:gd name="T23" fmla="*/ 23 h 104"/>
                <a:gd name="T24" fmla="*/ 89 w 103"/>
                <a:gd name="T25" fmla="*/ 15 h 104"/>
                <a:gd name="T26" fmla="*/ 80 w 103"/>
                <a:gd name="T27" fmla="*/ 9 h 104"/>
                <a:gd name="T28" fmla="*/ 72 w 103"/>
                <a:gd name="T29" fmla="*/ 5 h 104"/>
                <a:gd name="T30" fmla="*/ 62 w 103"/>
                <a:gd name="T31" fmla="*/ 2 h 104"/>
                <a:gd name="T32" fmla="*/ 51 w 103"/>
                <a:gd name="T33" fmla="*/ 0 h 104"/>
                <a:gd name="T34" fmla="*/ 41 w 103"/>
                <a:gd name="T35" fmla="*/ 2 h 104"/>
                <a:gd name="T36" fmla="*/ 31 w 103"/>
                <a:gd name="T37" fmla="*/ 5 h 104"/>
                <a:gd name="T38" fmla="*/ 23 w 103"/>
                <a:gd name="T39" fmla="*/ 9 h 104"/>
                <a:gd name="T40" fmla="*/ 15 w 103"/>
                <a:gd name="T41" fmla="*/ 15 h 104"/>
                <a:gd name="T42" fmla="*/ 8 w 103"/>
                <a:gd name="T43" fmla="*/ 23 h 104"/>
                <a:gd name="T44" fmla="*/ 4 w 103"/>
                <a:gd name="T45" fmla="*/ 32 h 104"/>
                <a:gd name="T46" fmla="*/ 1 w 103"/>
                <a:gd name="T47" fmla="*/ 42 h 104"/>
                <a:gd name="T48" fmla="*/ 0 w 103"/>
                <a:gd name="T49" fmla="*/ 52 h 104"/>
                <a:gd name="T50" fmla="*/ 1 w 103"/>
                <a:gd name="T51" fmla="*/ 62 h 104"/>
                <a:gd name="T52" fmla="*/ 4 w 103"/>
                <a:gd name="T53" fmla="*/ 72 h 104"/>
                <a:gd name="T54" fmla="*/ 8 w 103"/>
                <a:gd name="T55" fmla="*/ 81 h 104"/>
                <a:gd name="T56" fmla="*/ 15 w 103"/>
                <a:gd name="T57" fmla="*/ 88 h 104"/>
                <a:gd name="T58" fmla="*/ 23 w 103"/>
                <a:gd name="T59" fmla="*/ 95 h 104"/>
                <a:gd name="T60" fmla="*/ 31 w 103"/>
                <a:gd name="T61" fmla="*/ 100 h 104"/>
                <a:gd name="T62" fmla="*/ 41 w 103"/>
                <a:gd name="T63" fmla="*/ 103 h 104"/>
                <a:gd name="T64" fmla="*/ 51 w 103"/>
                <a:gd name="T65" fmla="*/ 104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4">
                  <a:moveTo>
                    <a:pt x="51" y="104"/>
                  </a:moveTo>
                  <a:lnTo>
                    <a:pt x="62" y="103"/>
                  </a:lnTo>
                  <a:lnTo>
                    <a:pt x="72" y="100"/>
                  </a:lnTo>
                  <a:lnTo>
                    <a:pt x="80" y="95"/>
                  </a:lnTo>
                  <a:lnTo>
                    <a:pt x="89" y="88"/>
                  </a:lnTo>
                  <a:lnTo>
                    <a:pt x="95" y="81"/>
                  </a:lnTo>
                  <a:lnTo>
                    <a:pt x="99" y="72"/>
                  </a:lnTo>
                  <a:lnTo>
                    <a:pt x="102" y="62"/>
                  </a:lnTo>
                  <a:lnTo>
                    <a:pt x="103" y="52"/>
                  </a:lnTo>
                  <a:lnTo>
                    <a:pt x="102" y="42"/>
                  </a:lnTo>
                  <a:lnTo>
                    <a:pt x="99" y="32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0" y="9"/>
                  </a:lnTo>
                  <a:lnTo>
                    <a:pt x="72" y="5"/>
                  </a:lnTo>
                  <a:lnTo>
                    <a:pt x="62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9"/>
                  </a:lnTo>
                  <a:lnTo>
                    <a:pt x="15" y="15"/>
                  </a:lnTo>
                  <a:lnTo>
                    <a:pt x="8" y="23"/>
                  </a:lnTo>
                  <a:lnTo>
                    <a:pt x="4" y="32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1" y="62"/>
                  </a:lnTo>
                  <a:lnTo>
                    <a:pt x="4" y="72"/>
                  </a:lnTo>
                  <a:lnTo>
                    <a:pt x="8" y="81"/>
                  </a:lnTo>
                  <a:lnTo>
                    <a:pt x="15" y="88"/>
                  </a:lnTo>
                  <a:lnTo>
                    <a:pt x="23" y="95"/>
                  </a:lnTo>
                  <a:lnTo>
                    <a:pt x="31" y="100"/>
                  </a:lnTo>
                  <a:lnTo>
                    <a:pt x="41" y="103"/>
                  </a:lnTo>
                  <a:lnTo>
                    <a:pt x="51" y="104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90" name="Freeform 237"/>
            <p:cNvSpPr>
              <a:spLocks/>
            </p:cNvSpPr>
            <p:nvPr/>
          </p:nvSpPr>
          <p:spPr bwMode="auto">
            <a:xfrm>
              <a:off x="2325" y="3689"/>
              <a:ext cx="103" cy="105"/>
            </a:xfrm>
            <a:custGeom>
              <a:avLst/>
              <a:gdLst>
                <a:gd name="T0" fmla="*/ 50 w 103"/>
                <a:gd name="T1" fmla="*/ 105 h 105"/>
                <a:gd name="T2" fmla="*/ 60 w 103"/>
                <a:gd name="T3" fmla="*/ 103 h 105"/>
                <a:gd name="T4" fmla="*/ 70 w 103"/>
                <a:gd name="T5" fmla="*/ 101 h 105"/>
                <a:gd name="T6" fmla="*/ 79 w 103"/>
                <a:gd name="T7" fmla="*/ 96 h 105"/>
                <a:gd name="T8" fmla="*/ 87 w 103"/>
                <a:gd name="T9" fmla="*/ 89 h 105"/>
                <a:gd name="T10" fmla="*/ 95 w 103"/>
                <a:gd name="T11" fmla="*/ 82 h 105"/>
                <a:gd name="T12" fmla="*/ 99 w 103"/>
                <a:gd name="T13" fmla="*/ 73 h 105"/>
                <a:gd name="T14" fmla="*/ 102 w 103"/>
                <a:gd name="T15" fmla="*/ 63 h 105"/>
                <a:gd name="T16" fmla="*/ 103 w 103"/>
                <a:gd name="T17" fmla="*/ 53 h 105"/>
                <a:gd name="T18" fmla="*/ 102 w 103"/>
                <a:gd name="T19" fmla="*/ 43 h 105"/>
                <a:gd name="T20" fmla="*/ 99 w 103"/>
                <a:gd name="T21" fmla="*/ 33 h 105"/>
                <a:gd name="T22" fmla="*/ 95 w 103"/>
                <a:gd name="T23" fmla="*/ 24 h 105"/>
                <a:gd name="T24" fmla="*/ 87 w 103"/>
                <a:gd name="T25" fmla="*/ 16 h 105"/>
                <a:gd name="T26" fmla="*/ 79 w 103"/>
                <a:gd name="T27" fmla="*/ 8 h 105"/>
                <a:gd name="T28" fmla="*/ 70 w 103"/>
                <a:gd name="T29" fmla="*/ 4 h 105"/>
                <a:gd name="T30" fmla="*/ 60 w 103"/>
                <a:gd name="T31" fmla="*/ 1 h 105"/>
                <a:gd name="T32" fmla="*/ 50 w 103"/>
                <a:gd name="T33" fmla="*/ 0 h 105"/>
                <a:gd name="T34" fmla="*/ 40 w 103"/>
                <a:gd name="T35" fmla="*/ 1 h 105"/>
                <a:gd name="T36" fmla="*/ 31 w 103"/>
                <a:gd name="T37" fmla="*/ 4 h 105"/>
                <a:gd name="T38" fmla="*/ 23 w 103"/>
                <a:gd name="T39" fmla="*/ 8 h 105"/>
                <a:gd name="T40" fmla="*/ 15 w 103"/>
                <a:gd name="T41" fmla="*/ 16 h 105"/>
                <a:gd name="T42" fmla="*/ 8 w 103"/>
                <a:gd name="T43" fmla="*/ 24 h 105"/>
                <a:gd name="T44" fmla="*/ 4 w 103"/>
                <a:gd name="T45" fmla="*/ 33 h 105"/>
                <a:gd name="T46" fmla="*/ 1 w 103"/>
                <a:gd name="T47" fmla="*/ 43 h 105"/>
                <a:gd name="T48" fmla="*/ 0 w 103"/>
                <a:gd name="T49" fmla="*/ 53 h 105"/>
                <a:gd name="T50" fmla="*/ 1 w 103"/>
                <a:gd name="T51" fmla="*/ 63 h 105"/>
                <a:gd name="T52" fmla="*/ 4 w 103"/>
                <a:gd name="T53" fmla="*/ 73 h 105"/>
                <a:gd name="T54" fmla="*/ 8 w 103"/>
                <a:gd name="T55" fmla="*/ 82 h 105"/>
                <a:gd name="T56" fmla="*/ 15 w 103"/>
                <a:gd name="T57" fmla="*/ 89 h 105"/>
                <a:gd name="T58" fmla="*/ 23 w 103"/>
                <a:gd name="T59" fmla="*/ 96 h 105"/>
                <a:gd name="T60" fmla="*/ 31 w 103"/>
                <a:gd name="T61" fmla="*/ 101 h 105"/>
                <a:gd name="T62" fmla="*/ 40 w 103"/>
                <a:gd name="T63" fmla="*/ 103 h 105"/>
                <a:gd name="T64" fmla="*/ 50 w 103"/>
                <a:gd name="T65" fmla="*/ 105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3" h="105">
                  <a:moveTo>
                    <a:pt x="50" y="105"/>
                  </a:moveTo>
                  <a:lnTo>
                    <a:pt x="60" y="103"/>
                  </a:lnTo>
                  <a:lnTo>
                    <a:pt x="70" y="101"/>
                  </a:lnTo>
                  <a:lnTo>
                    <a:pt x="79" y="96"/>
                  </a:lnTo>
                  <a:lnTo>
                    <a:pt x="87" y="89"/>
                  </a:lnTo>
                  <a:lnTo>
                    <a:pt x="95" y="82"/>
                  </a:lnTo>
                  <a:lnTo>
                    <a:pt x="99" y="73"/>
                  </a:lnTo>
                  <a:lnTo>
                    <a:pt x="102" y="63"/>
                  </a:lnTo>
                  <a:lnTo>
                    <a:pt x="103" y="53"/>
                  </a:lnTo>
                  <a:lnTo>
                    <a:pt x="102" y="43"/>
                  </a:lnTo>
                  <a:lnTo>
                    <a:pt x="99" y="33"/>
                  </a:lnTo>
                  <a:lnTo>
                    <a:pt x="95" y="24"/>
                  </a:lnTo>
                  <a:lnTo>
                    <a:pt x="87" y="16"/>
                  </a:lnTo>
                  <a:lnTo>
                    <a:pt x="79" y="8"/>
                  </a:lnTo>
                  <a:lnTo>
                    <a:pt x="70" y="4"/>
                  </a:lnTo>
                  <a:lnTo>
                    <a:pt x="60" y="1"/>
                  </a:lnTo>
                  <a:lnTo>
                    <a:pt x="50" y="0"/>
                  </a:lnTo>
                  <a:lnTo>
                    <a:pt x="40" y="1"/>
                  </a:lnTo>
                  <a:lnTo>
                    <a:pt x="31" y="4"/>
                  </a:lnTo>
                  <a:lnTo>
                    <a:pt x="23" y="8"/>
                  </a:lnTo>
                  <a:lnTo>
                    <a:pt x="15" y="16"/>
                  </a:lnTo>
                  <a:lnTo>
                    <a:pt x="8" y="24"/>
                  </a:lnTo>
                  <a:lnTo>
                    <a:pt x="4" y="33"/>
                  </a:lnTo>
                  <a:lnTo>
                    <a:pt x="1" y="43"/>
                  </a:lnTo>
                  <a:lnTo>
                    <a:pt x="0" y="53"/>
                  </a:lnTo>
                  <a:lnTo>
                    <a:pt x="1" y="63"/>
                  </a:lnTo>
                  <a:lnTo>
                    <a:pt x="4" y="73"/>
                  </a:lnTo>
                  <a:lnTo>
                    <a:pt x="8" y="82"/>
                  </a:lnTo>
                  <a:lnTo>
                    <a:pt x="15" y="89"/>
                  </a:lnTo>
                  <a:lnTo>
                    <a:pt x="23" y="96"/>
                  </a:lnTo>
                  <a:lnTo>
                    <a:pt x="31" y="101"/>
                  </a:lnTo>
                  <a:lnTo>
                    <a:pt x="40" y="103"/>
                  </a:lnTo>
                  <a:lnTo>
                    <a:pt x="50" y="105"/>
                  </a:lnTo>
                  <a:close/>
                </a:path>
              </a:pathLst>
            </a:custGeom>
            <a:solidFill>
              <a:srgbClr val="3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49191" name="Freeform 238"/>
            <p:cNvSpPr>
              <a:spLocks/>
            </p:cNvSpPr>
            <p:nvPr/>
          </p:nvSpPr>
          <p:spPr bwMode="auto">
            <a:xfrm>
              <a:off x="2840" y="1526"/>
              <a:ext cx="68" cy="122"/>
            </a:xfrm>
            <a:custGeom>
              <a:avLst/>
              <a:gdLst>
                <a:gd name="T0" fmla="*/ 68 w 68"/>
                <a:gd name="T1" fmla="*/ 0 h 122"/>
                <a:gd name="T2" fmla="*/ 68 w 68"/>
                <a:gd name="T3" fmla="*/ 2 h 122"/>
                <a:gd name="T4" fmla="*/ 68 w 68"/>
                <a:gd name="T5" fmla="*/ 12 h 122"/>
                <a:gd name="T6" fmla="*/ 65 w 68"/>
                <a:gd name="T7" fmla="*/ 25 h 122"/>
                <a:gd name="T8" fmla="*/ 60 w 68"/>
                <a:gd name="T9" fmla="*/ 43 h 122"/>
                <a:gd name="T10" fmla="*/ 52 w 68"/>
                <a:gd name="T11" fmla="*/ 63 h 122"/>
                <a:gd name="T12" fmla="*/ 40 w 68"/>
                <a:gd name="T13" fmla="*/ 83 h 122"/>
                <a:gd name="T14" fmla="*/ 23 w 68"/>
                <a:gd name="T15" fmla="*/ 103 h 122"/>
                <a:gd name="T16" fmla="*/ 0 w 68"/>
                <a:gd name="T17" fmla="*/ 122 h 122"/>
                <a:gd name="T18" fmla="*/ 3 w 68"/>
                <a:gd name="T19" fmla="*/ 119 h 122"/>
                <a:gd name="T20" fmla="*/ 9 w 68"/>
                <a:gd name="T21" fmla="*/ 112 h 122"/>
                <a:gd name="T22" fmla="*/ 17 w 68"/>
                <a:gd name="T23" fmla="*/ 100 h 122"/>
                <a:gd name="T24" fmla="*/ 27 w 68"/>
                <a:gd name="T25" fmla="*/ 86 h 122"/>
                <a:gd name="T26" fmla="*/ 39 w 68"/>
                <a:gd name="T27" fmla="*/ 69 h 122"/>
                <a:gd name="T28" fmla="*/ 50 w 68"/>
                <a:gd name="T29" fmla="*/ 47 h 122"/>
                <a:gd name="T30" fmla="*/ 60 w 68"/>
                <a:gd name="T31" fmla="*/ 24 h 122"/>
                <a:gd name="T32" fmla="*/ 68 w 68"/>
                <a:gd name="T33" fmla="*/ 0 h 1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122">
                  <a:moveTo>
                    <a:pt x="68" y="0"/>
                  </a:moveTo>
                  <a:lnTo>
                    <a:pt x="68" y="2"/>
                  </a:lnTo>
                  <a:lnTo>
                    <a:pt x="68" y="12"/>
                  </a:lnTo>
                  <a:lnTo>
                    <a:pt x="65" y="25"/>
                  </a:lnTo>
                  <a:lnTo>
                    <a:pt x="60" y="43"/>
                  </a:lnTo>
                  <a:lnTo>
                    <a:pt x="52" y="63"/>
                  </a:lnTo>
                  <a:lnTo>
                    <a:pt x="40" y="83"/>
                  </a:lnTo>
                  <a:lnTo>
                    <a:pt x="23" y="103"/>
                  </a:lnTo>
                  <a:lnTo>
                    <a:pt x="0" y="122"/>
                  </a:lnTo>
                  <a:lnTo>
                    <a:pt x="3" y="119"/>
                  </a:lnTo>
                  <a:lnTo>
                    <a:pt x="9" y="112"/>
                  </a:lnTo>
                  <a:lnTo>
                    <a:pt x="17" y="100"/>
                  </a:lnTo>
                  <a:lnTo>
                    <a:pt x="27" y="86"/>
                  </a:lnTo>
                  <a:lnTo>
                    <a:pt x="39" y="69"/>
                  </a:lnTo>
                  <a:lnTo>
                    <a:pt x="50" y="47"/>
                  </a:lnTo>
                  <a:lnTo>
                    <a:pt x="60" y="2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9144000" cy="1111045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MUSCULAR SYSTEM – EFFECTS OF AGING</a:t>
            </a:r>
            <a:endParaRPr lang="en-US" sz="32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3325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EAB8016-E028-4DF1-A796-2A03AC44095A}" type="slidenum">
              <a:rPr lang="en-US" smtClean="0">
                <a:solidFill>
                  <a:srgbClr val="FFFFFF"/>
                </a:solidFill>
              </a:rPr>
              <a:pPr eaLnBrk="1" hangingPunct="1"/>
              <a:t>29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018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986088" y="2028825"/>
            <a:ext cx="5835650" cy="3989388"/>
          </a:xfrm>
        </p:spPr>
        <p:txBody>
          <a:bodyPr/>
          <a:lstStyle/>
          <a:p>
            <a:r>
              <a:rPr lang="en-US" sz="3600" smtClean="0"/>
              <a:t>Edema of tissue or joint</a:t>
            </a:r>
          </a:p>
          <a:p>
            <a:r>
              <a:rPr lang="en-US" sz="3600" smtClean="0"/>
              <a:t>Complaint of muscle pain</a:t>
            </a:r>
          </a:p>
          <a:p>
            <a:r>
              <a:rPr lang="en-US" sz="3600" smtClean="0"/>
              <a:t>Generalized weakness and fatigue</a:t>
            </a:r>
          </a:p>
          <a:p>
            <a:r>
              <a:rPr lang="en-US" sz="3600" smtClean="0"/>
              <a:t>Slow, unsteady body movement</a:t>
            </a:r>
          </a:p>
        </p:txBody>
      </p:sp>
      <p:grpSp>
        <p:nvGrpSpPr>
          <p:cNvPr id="50182" name="Group 18"/>
          <p:cNvGrpSpPr>
            <a:grpSpLocks/>
          </p:cNvGrpSpPr>
          <p:nvPr/>
        </p:nvGrpSpPr>
        <p:grpSpPr bwMode="auto">
          <a:xfrm>
            <a:off x="514350" y="1987550"/>
            <a:ext cx="2043113" cy="3703638"/>
            <a:chOff x="3495" y="560"/>
            <a:chExt cx="1802" cy="3984"/>
          </a:xfrm>
        </p:grpSpPr>
        <p:grpSp>
          <p:nvGrpSpPr>
            <p:cNvPr id="50183" name="Group 19"/>
            <p:cNvGrpSpPr>
              <a:grpSpLocks/>
            </p:cNvGrpSpPr>
            <p:nvPr/>
          </p:nvGrpSpPr>
          <p:grpSpPr bwMode="auto">
            <a:xfrm>
              <a:off x="3878" y="822"/>
              <a:ext cx="1419" cy="3722"/>
              <a:chOff x="1574" y="950"/>
              <a:chExt cx="1419" cy="3722"/>
            </a:xfrm>
          </p:grpSpPr>
          <p:sp>
            <p:nvSpPr>
              <p:cNvPr id="50185" name="Freeform 20"/>
              <p:cNvSpPr>
                <a:spLocks/>
              </p:cNvSpPr>
              <p:nvPr/>
            </p:nvSpPr>
            <p:spPr bwMode="auto">
              <a:xfrm>
                <a:off x="1935" y="4389"/>
                <a:ext cx="1058" cy="241"/>
              </a:xfrm>
              <a:custGeom>
                <a:avLst/>
                <a:gdLst>
                  <a:gd name="T0" fmla="*/ 31 w 4231"/>
                  <a:gd name="T1" fmla="*/ 4 h 965"/>
                  <a:gd name="T2" fmla="*/ 33 w 4231"/>
                  <a:gd name="T3" fmla="*/ 4 h 965"/>
                  <a:gd name="T4" fmla="*/ 35 w 4231"/>
                  <a:gd name="T5" fmla="*/ 3 h 965"/>
                  <a:gd name="T6" fmla="*/ 37 w 4231"/>
                  <a:gd name="T7" fmla="*/ 3 h 965"/>
                  <a:gd name="T8" fmla="*/ 39 w 4231"/>
                  <a:gd name="T9" fmla="*/ 2 h 965"/>
                  <a:gd name="T10" fmla="*/ 41 w 4231"/>
                  <a:gd name="T11" fmla="*/ 2 h 965"/>
                  <a:gd name="T12" fmla="*/ 43 w 4231"/>
                  <a:gd name="T13" fmla="*/ 1 h 965"/>
                  <a:gd name="T14" fmla="*/ 45 w 4231"/>
                  <a:gd name="T15" fmla="*/ 1 h 965"/>
                  <a:gd name="T16" fmla="*/ 47 w 4231"/>
                  <a:gd name="T17" fmla="*/ 0 h 965"/>
                  <a:gd name="T18" fmla="*/ 49 w 4231"/>
                  <a:gd name="T19" fmla="*/ 0 h 965"/>
                  <a:gd name="T20" fmla="*/ 52 w 4231"/>
                  <a:gd name="T21" fmla="*/ 0 h 965"/>
                  <a:gd name="T22" fmla="*/ 53 w 4231"/>
                  <a:gd name="T23" fmla="*/ 0 h 965"/>
                  <a:gd name="T24" fmla="*/ 54 w 4231"/>
                  <a:gd name="T25" fmla="*/ 0 h 965"/>
                  <a:gd name="T26" fmla="*/ 55 w 4231"/>
                  <a:gd name="T27" fmla="*/ 0 h 965"/>
                  <a:gd name="T28" fmla="*/ 57 w 4231"/>
                  <a:gd name="T29" fmla="*/ 0 h 965"/>
                  <a:gd name="T30" fmla="*/ 58 w 4231"/>
                  <a:gd name="T31" fmla="*/ 1 h 965"/>
                  <a:gd name="T32" fmla="*/ 59 w 4231"/>
                  <a:gd name="T33" fmla="*/ 1 h 965"/>
                  <a:gd name="T34" fmla="*/ 61 w 4231"/>
                  <a:gd name="T35" fmla="*/ 2 h 965"/>
                  <a:gd name="T36" fmla="*/ 62 w 4231"/>
                  <a:gd name="T37" fmla="*/ 2 h 965"/>
                  <a:gd name="T38" fmla="*/ 63 w 4231"/>
                  <a:gd name="T39" fmla="*/ 3 h 965"/>
                  <a:gd name="T40" fmla="*/ 64 w 4231"/>
                  <a:gd name="T41" fmla="*/ 4 h 965"/>
                  <a:gd name="T42" fmla="*/ 65 w 4231"/>
                  <a:gd name="T43" fmla="*/ 5 h 965"/>
                  <a:gd name="T44" fmla="*/ 66 w 4231"/>
                  <a:gd name="T45" fmla="*/ 6 h 965"/>
                  <a:gd name="T46" fmla="*/ 66 w 4231"/>
                  <a:gd name="T47" fmla="*/ 7 h 965"/>
                  <a:gd name="T48" fmla="*/ 66 w 4231"/>
                  <a:gd name="T49" fmla="*/ 9 h 965"/>
                  <a:gd name="T50" fmla="*/ 65 w 4231"/>
                  <a:gd name="T51" fmla="*/ 10 h 965"/>
                  <a:gd name="T52" fmla="*/ 62 w 4231"/>
                  <a:gd name="T53" fmla="*/ 12 h 965"/>
                  <a:gd name="T54" fmla="*/ 57 w 4231"/>
                  <a:gd name="T55" fmla="*/ 13 h 965"/>
                  <a:gd name="T56" fmla="*/ 52 w 4231"/>
                  <a:gd name="T57" fmla="*/ 14 h 965"/>
                  <a:gd name="T58" fmla="*/ 45 w 4231"/>
                  <a:gd name="T59" fmla="*/ 14 h 965"/>
                  <a:gd name="T60" fmla="*/ 39 w 4231"/>
                  <a:gd name="T61" fmla="*/ 15 h 965"/>
                  <a:gd name="T62" fmla="*/ 34 w 4231"/>
                  <a:gd name="T63" fmla="*/ 15 h 965"/>
                  <a:gd name="T64" fmla="*/ 28 w 4231"/>
                  <a:gd name="T65" fmla="*/ 15 h 965"/>
                  <a:gd name="T66" fmla="*/ 23 w 4231"/>
                  <a:gd name="T67" fmla="*/ 15 h 965"/>
                  <a:gd name="T68" fmla="*/ 18 w 4231"/>
                  <a:gd name="T69" fmla="*/ 15 h 965"/>
                  <a:gd name="T70" fmla="*/ 14 w 4231"/>
                  <a:gd name="T71" fmla="*/ 15 h 965"/>
                  <a:gd name="T72" fmla="*/ 9 w 4231"/>
                  <a:gd name="T73" fmla="*/ 14 h 965"/>
                  <a:gd name="T74" fmla="*/ 6 w 4231"/>
                  <a:gd name="T75" fmla="*/ 14 h 965"/>
                  <a:gd name="T76" fmla="*/ 5 w 4231"/>
                  <a:gd name="T77" fmla="*/ 14 h 965"/>
                  <a:gd name="T78" fmla="*/ 3 w 4231"/>
                  <a:gd name="T79" fmla="*/ 13 h 965"/>
                  <a:gd name="T80" fmla="*/ 2 w 4231"/>
                  <a:gd name="T81" fmla="*/ 12 h 965"/>
                  <a:gd name="T82" fmla="*/ 1 w 4231"/>
                  <a:gd name="T83" fmla="*/ 11 h 965"/>
                  <a:gd name="T84" fmla="*/ 0 w 4231"/>
                  <a:gd name="T85" fmla="*/ 10 h 965"/>
                  <a:gd name="T86" fmla="*/ 1 w 4231"/>
                  <a:gd name="T87" fmla="*/ 8 h 965"/>
                  <a:gd name="T88" fmla="*/ 2 w 4231"/>
                  <a:gd name="T89" fmla="*/ 7 h 965"/>
                  <a:gd name="T90" fmla="*/ 3 w 4231"/>
                  <a:gd name="T91" fmla="*/ 5 h 965"/>
                  <a:gd name="T92" fmla="*/ 5 w 4231"/>
                  <a:gd name="T93" fmla="*/ 4 h 965"/>
                  <a:gd name="T94" fmla="*/ 7 w 4231"/>
                  <a:gd name="T95" fmla="*/ 3 h 96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231" h="965">
                    <a:moveTo>
                      <a:pt x="543" y="167"/>
                    </a:moveTo>
                    <a:lnTo>
                      <a:pt x="1906" y="272"/>
                    </a:lnTo>
                    <a:lnTo>
                      <a:pt x="1948" y="272"/>
                    </a:lnTo>
                    <a:lnTo>
                      <a:pt x="2010" y="272"/>
                    </a:lnTo>
                    <a:lnTo>
                      <a:pt x="2052" y="272"/>
                    </a:lnTo>
                    <a:lnTo>
                      <a:pt x="2094" y="251"/>
                    </a:lnTo>
                    <a:lnTo>
                      <a:pt x="2136" y="251"/>
                    </a:lnTo>
                    <a:lnTo>
                      <a:pt x="2177" y="251"/>
                    </a:lnTo>
                    <a:lnTo>
                      <a:pt x="2219" y="230"/>
                    </a:lnTo>
                    <a:lnTo>
                      <a:pt x="2261" y="230"/>
                    </a:lnTo>
                    <a:lnTo>
                      <a:pt x="2303" y="209"/>
                    </a:lnTo>
                    <a:lnTo>
                      <a:pt x="2345" y="209"/>
                    </a:lnTo>
                    <a:lnTo>
                      <a:pt x="2388" y="188"/>
                    </a:lnTo>
                    <a:lnTo>
                      <a:pt x="2430" y="167"/>
                    </a:lnTo>
                    <a:lnTo>
                      <a:pt x="2471" y="167"/>
                    </a:lnTo>
                    <a:lnTo>
                      <a:pt x="2534" y="146"/>
                    </a:lnTo>
                    <a:lnTo>
                      <a:pt x="2576" y="146"/>
                    </a:lnTo>
                    <a:lnTo>
                      <a:pt x="2618" y="125"/>
                    </a:lnTo>
                    <a:lnTo>
                      <a:pt x="2660" y="105"/>
                    </a:lnTo>
                    <a:lnTo>
                      <a:pt x="2701" y="105"/>
                    </a:lnTo>
                    <a:lnTo>
                      <a:pt x="2743" y="84"/>
                    </a:lnTo>
                    <a:lnTo>
                      <a:pt x="2785" y="84"/>
                    </a:lnTo>
                    <a:lnTo>
                      <a:pt x="2848" y="63"/>
                    </a:lnTo>
                    <a:lnTo>
                      <a:pt x="2890" y="63"/>
                    </a:lnTo>
                    <a:lnTo>
                      <a:pt x="2931" y="42"/>
                    </a:lnTo>
                    <a:lnTo>
                      <a:pt x="2974" y="42"/>
                    </a:lnTo>
                    <a:lnTo>
                      <a:pt x="3016" y="21"/>
                    </a:lnTo>
                    <a:lnTo>
                      <a:pt x="3058" y="21"/>
                    </a:lnTo>
                    <a:lnTo>
                      <a:pt x="3100" y="0"/>
                    </a:lnTo>
                    <a:lnTo>
                      <a:pt x="3142" y="0"/>
                    </a:lnTo>
                    <a:lnTo>
                      <a:pt x="3183" y="0"/>
                    </a:lnTo>
                    <a:lnTo>
                      <a:pt x="3246" y="0"/>
                    </a:lnTo>
                    <a:lnTo>
                      <a:pt x="3288" y="0"/>
                    </a:lnTo>
                    <a:lnTo>
                      <a:pt x="3330" y="0"/>
                    </a:lnTo>
                    <a:lnTo>
                      <a:pt x="3351" y="0"/>
                    </a:lnTo>
                    <a:lnTo>
                      <a:pt x="3372" y="0"/>
                    </a:lnTo>
                    <a:lnTo>
                      <a:pt x="3413" y="0"/>
                    </a:lnTo>
                    <a:lnTo>
                      <a:pt x="3434" y="0"/>
                    </a:lnTo>
                    <a:lnTo>
                      <a:pt x="3455" y="0"/>
                    </a:lnTo>
                    <a:lnTo>
                      <a:pt x="3497" y="0"/>
                    </a:lnTo>
                    <a:lnTo>
                      <a:pt x="3518" y="21"/>
                    </a:lnTo>
                    <a:lnTo>
                      <a:pt x="3539" y="21"/>
                    </a:lnTo>
                    <a:lnTo>
                      <a:pt x="3582" y="21"/>
                    </a:lnTo>
                    <a:lnTo>
                      <a:pt x="3603" y="21"/>
                    </a:lnTo>
                    <a:lnTo>
                      <a:pt x="3645" y="42"/>
                    </a:lnTo>
                    <a:lnTo>
                      <a:pt x="3666" y="42"/>
                    </a:lnTo>
                    <a:lnTo>
                      <a:pt x="3686" y="63"/>
                    </a:lnTo>
                    <a:lnTo>
                      <a:pt x="3728" y="63"/>
                    </a:lnTo>
                    <a:lnTo>
                      <a:pt x="3749" y="84"/>
                    </a:lnTo>
                    <a:lnTo>
                      <a:pt x="3770" y="84"/>
                    </a:lnTo>
                    <a:lnTo>
                      <a:pt x="3791" y="105"/>
                    </a:lnTo>
                    <a:lnTo>
                      <a:pt x="3833" y="105"/>
                    </a:lnTo>
                    <a:lnTo>
                      <a:pt x="3854" y="125"/>
                    </a:lnTo>
                    <a:lnTo>
                      <a:pt x="3875" y="125"/>
                    </a:lnTo>
                    <a:lnTo>
                      <a:pt x="3916" y="146"/>
                    </a:lnTo>
                    <a:lnTo>
                      <a:pt x="3937" y="167"/>
                    </a:lnTo>
                    <a:lnTo>
                      <a:pt x="3958" y="167"/>
                    </a:lnTo>
                    <a:lnTo>
                      <a:pt x="3979" y="188"/>
                    </a:lnTo>
                    <a:lnTo>
                      <a:pt x="4000" y="209"/>
                    </a:lnTo>
                    <a:lnTo>
                      <a:pt x="4021" y="209"/>
                    </a:lnTo>
                    <a:lnTo>
                      <a:pt x="4063" y="230"/>
                    </a:lnTo>
                    <a:lnTo>
                      <a:pt x="4084" y="251"/>
                    </a:lnTo>
                    <a:lnTo>
                      <a:pt x="4105" y="272"/>
                    </a:lnTo>
                    <a:lnTo>
                      <a:pt x="4125" y="272"/>
                    </a:lnTo>
                    <a:lnTo>
                      <a:pt x="4146" y="293"/>
                    </a:lnTo>
                    <a:lnTo>
                      <a:pt x="4169" y="314"/>
                    </a:lnTo>
                    <a:lnTo>
                      <a:pt x="4189" y="335"/>
                    </a:lnTo>
                    <a:lnTo>
                      <a:pt x="4210" y="356"/>
                    </a:lnTo>
                    <a:lnTo>
                      <a:pt x="4210" y="399"/>
                    </a:lnTo>
                    <a:lnTo>
                      <a:pt x="4231" y="420"/>
                    </a:lnTo>
                    <a:lnTo>
                      <a:pt x="4231" y="461"/>
                    </a:lnTo>
                    <a:lnTo>
                      <a:pt x="4231" y="482"/>
                    </a:lnTo>
                    <a:lnTo>
                      <a:pt x="4231" y="524"/>
                    </a:lnTo>
                    <a:lnTo>
                      <a:pt x="4231" y="545"/>
                    </a:lnTo>
                    <a:lnTo>
                      <a:pt x="4210" y="587"/>
                    </a:lnTo>
                    <a:lnTo>
                      <a:pt x="4189" y="608"/>
                    </a:lnTo>
                    <a:lnTo>
                      <a:pt x="4169" y="650"/>
                    </a:lnTo>
                    <a:lnTo>
                      <a:pt x="4125" y="671"/>
                    </a:lnTo>
                    <a:lnTo>
                      <a:pt x="4105" y="713"/>
                    </a:lnTo>
                    <a:lnTo>
                      <a:pt x="4042" y="733"/>
                    </a:lnTo>
                    <a:lnTo>
                      <a:pt x="3979" y="754"/>
                    </a:lnTo>
                    <a:lnTo>
                      <a:pt x="3916" y="754"/>
                    </a:lnTo>
                    <a:lnTo>
                      <a:pt x="3791" y="796"/>
                    </a:lnTo>
                    <a:lnTo>
                      <a:pt x="3666" y="817"/>
                    </a:lnTo>
                    <a:lnTo>
                      <a:pt x="3539" y="838"/>
                    </a:lnTo>
                    <a:lnTo>
                      <a:pt x="3413" y="859"/>
                    </a:lnTo>
                    <a:lnTo>
                      <a:pt x="3288" y="880"/>
                    </a:lnTo>
                    <a:lnTo>
                      <a:pt x="3163" y="880"/>
                    </a:lnTo>
                    <a:lnTo>
                      <a:pt x="3037" y="901"/>
                    </a:lnTo>
                    <a:lnTo>
                      <a:pt x="2890" y="922"/>
                    </a:lnTo>
                    <a:lnTo>
                      <a:pt x="2764" y="922"/>
                    </a:lnTo>
                    <a:lnTo>
                      <a:pt x="2639" y="943"/>
                    </a:lnTo>
                    <a:lnTo>
                      <a:pt x="2513" y="943"/>
                    </a:lnTo>
                    <a:lnTo>
                      <a:pt x="2388" y="943"/>
                    </a:lnTo>
                    <a:lnTo>
                      <a:pt x="2261" y="965"/>
                    </a:lnTo>
                    <a:lnTo>
                      <a:pt x="2157" y="965"/>
                    </a:lnTo>
                    <a:lnTo>
                      <a:pt x="2031" y="965"/>
                    </a:lnTo>
                    <a:lnTo>
                      <a:pt x="1906" y="965"/>
                    </a:lnTo>
                    <a:lnTo>
                      <a:pt x="1780" y="965"/>
                    </a:lnTo>
                    <a:lnTo>
                      <a:pt x="1674" y="965"/>
                    </a:lnTo>
                    <a:lnTo>
                      <a:pt x="1570" y="965"/>
                    </a:lnTo>
                    <a:lnTo>
                      <a:pt x="1445" y="965"/>
                    </a:lnTo>
                    <a:lnTo>
                      <a:pt x="1340" y="965"/>
                    </a:lnTo>
                    <a:lnTo>
                      <a:pt x="1235" y="965"/>
                    </a:lnTo>
                    <a:lnTo>
                      <a:pt x="1130" y="965"/>
                    </a:lnTo>
                    <a:lnTo>
                      <a:pt x="1025" y="943"/>
                    </a:lnTo>
                    <a:lnTo>
                      <a:pt x="942" y="943"/>
                    </a:lnTo>
                    <a:lnTo>
                      <a:pt x="858" y="943"/>
                    </a:lnTo>
                    <a:lnTo>
                      <a:pt x="753" y="943"/>
                    </a:lnTo>
                    <a:lnTo>
                      <a:pt x="670" y="922"/>
                    </a:lnTo>
                    <a:lnTo>
                      <a:pt x="586" y="922"/>
                    </a:lnTo>
                    <a:lnTo>
                      <a:pt x="522" y="922"/>
                    </a:lnTo>
                    <a:lnTo>
                      <a:pt x="439" y="901"/>
                    </a:lnTo>
                    <a:lnTo>
                      <a:pt x="376" y="901"/>
                    </a:lnTo>
                    <a:lnTo>
                      <a:pt x="355" y="901"/>
                    </a:lnTo>
                    <a:lnTo>
                      <a:pt x="313" y="880"/>
                    </a:lnTo>
                    <a:lnTo>
                      <a:pt x="292" y="880"/>
                    </a:lnTo>
                    <a:lnTo>
                      <a:pt x="271" y="880"/>
                    </a:lnTo>
                    <a:lnTo>
                      <a:pt x="229" y="859"/>
                    </a:lnTo>
                    <a:lnTo>
                      <a:pt x="188" y="838"/>
                    </a:lnTo>
                    <a:lnTo>
                      <a:pt x="167" y="838"/>
                    </a:lnTo>
                    <a:lnTo>
                      <a:pt x="146" y="817"/>
                    </a:lnTo>
                    <a:lnTo>
                      <a:pt x="104" y="796"/>
                    </a:lnTo>
                    <a:lnTo>
                      <a:pt x="83" y="775"/>
                    </a:lnTo>
                    <a:lnTo>
                      <a:pt x="62" y="754"/>
                    </a:lnTo>
                    <a:lnTo>
                      <a:pt x="41" y="733"/>
                    </a:lnTo>
                    <a:lnTo>
                      <a:pt x="20" y="713"/>
                    </a:lnTo>
                    <a:lnTo>
                      <a:pt x="20" y="692"/>
                    </a:lnTo>
                    <a:lnTo>
                      <a:pt x="0" y="671"/>
                    </a:lnTo>
                    <a:lnTo>
                      <a:pt x="0" y="629"/>
                    </a:lnTo>
                    <a:lnTo>
                      <a:pt x="20" y="587"/>
                    </a:lnTo>
                    <a:lnTo>
                      <a:pt x="41" y="545"/>
                    </a:lnTo>
                    <a:lnTo>
                      <a:pt x="62" y="503"/>
                    </a:lnTo>
                    <a:lnTo>
                      <a:pt x="83" y="461"/>
                    </a:lnTo>
                    <a:lnTo>
                      <a:pt x="104" y="441"/>
                    </a:lnTo>
                    <a:lnTo>
                      <a:pt x="146" y="399"/>
                    </a:lnTo>
                    <a:lnTo>
                      <a:pt x="167" y="356"/>
                    </a:lnTo>
                    <a:lnTo>
                      <a:pt x="209" y="335"/>
                    </a:lnTo>
                    <a:lnTo>
                      <a:pt x="250" y="293"/>
                    </a:lnTo>
                    <a:lnTo>
                      <a:pt x="292" y="272"/>
                    </a:lnTo>
                    <a:lnTo>
                      <a:pt x="334" y="251"/>
                    </a:lnTo>
                    <a:lnTo>
                      <a:pt x="376" y="230"/>
                    </a:lnTo>
                    <a:lnTo>
                      <a:pt x="418" y="209"/>
                    </a:lnTo>
                    <a:lnTo>
                      <a:pt x="459" y="188"/>
                    </a:lnTo>
                    <a:lnTo>
                      <a:pt x="501" y="188"/>
                    </a:lnTo>
                    <a:lnTo>
                      <a:pt x="543" y="167"/>
                    </a:lnTo>
                    <a:close/>
                  </a:path>
                </a:pathLst>
              </a:custGeom>
              <a:solidFill>
                <a:srgbClr val="8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86" name="Freeform 21"/>
              <p:cNvSpPr>
                <a:spLocks/>
              </p:cNvSpPr>
              <p:nvPr/>
            </p:nvSpPr>
            <p:spPr bwMode="auto">
              <a:xfrm>
                <a:off x="2516" y="4410"/>
                <a:ext cx="105" cy="105"/>
              </a:xfrm>
              <a:custGeom>
                <a:avLst/>
                <a:gdLst>
                  <a:gd name="T0" fmla="*/ 7 w 419"/>
                  <a:gd name="T1" fmla="*/ 0 h 419"/>
                  <a:gd name="T2" fmla="*/ 6 w 419"/>
                  <a:gd name="T3" fmla="*/ 0 h 419"/>
                  <a:gd name="T4" fmla="*/ 6 w 419"/>
                  <a:gd name="T5" fmla="*/ 1 h 419"/>
                  <a:gd name="T6" fmla="*/ 5 w 419"/>
                  <a:gd name="T7" fmla="*/ 1 h 419"/>
                  <a:gd name="T8" fmla="*/ 4 w 419"/>
                  <a:gd name="T9" fmla="*/ 1 h 419"/>
                  <a:gd name="T10" fmla="*/ 4 w 419"/>
                  <a:gd name="T11" fmla="*/ 2 h 419"/>
                  <a:gd name="T12" fmla="*/ 3 w 419"/>
                  <a:gd name="T13" fmla="*/ 2 h 419"/>
                  <a:gd name="T14" fmla="*/ 2 w 419"/>
                  <a:gd name="T15" fmla="*/ 2 h 419"/>
                  <a:gd name="T16" fmla="*/ 2 w 419"/>
                  <a:gd name="T17" fmla="*/ 3 h 419"/>
                  <a:gd name="T18" fmla="*/ 1 w 419"/>
                  <a:gd name="T19" fmla="*/ 3 h 419"/>
                  <a:gd name="T20" fmla="*/ 1 w 419"/>
                  <a:gd name="T21" fmla="*/ 4 h 419"/>
                  <a:gd name="T22" fmla="*/ 0 w 419"/>
                  <a:gd name="T23" fmla="*/ 4 h 419"/>
                  <a:gd name="T24" fmla="*/ 0 w 419"/>
                  <a:gd name="T25" fmla="*/ 5 h 419"/>
                  <a:gd name="T26" fmla="*/ 0 w 419"/>
                  <a:gd name="T27" fmla="*/ 5 h 419"/>
                  <a:gd name="T28" fmla="*/ 0 w 419"/>
                  <a:gd name="T29" fmla="*/ 6 h 419"/>
                  <a:gd name="T30" fmla="*/ 0 w 419"/>
                  <a:gd name="T31" fmla="*/ 6 h 419"/>
                  <a:gd name="T32" fmla="*/ 0 w 419"/>
                  <a:gd name="T33" fmla="*/ 7 h 4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9" h="419">
                    <a:moveTo>
                      <a:pt x="419" y="0"/>
                    </a:moveTo>
                    <a:lnTo>
                      <a:pt x="377" y="21"/>
                    </a:lnTo>
                    <a:lnTo>
                      <a:pt x="356" y="41"/>
                    </a:lnTo>
                    <a:lnTo>
                      <a:pt x="315" y="62"/>
                    </a:lnTo>
                    <a:lnTo>
                      <a:pt x="273" y="83"/>
                    </a:lnTo>
                    <a:lnTo>
                      <a:pt x="231" y="104"/>
                    </a:lnTo>
                    <a:lnTo>
                      <a:pt x="189" y="125"/>
                    </a:lnTo>
                    <a:lnTo>
                      <a:pt x="147" y="146"/>
                    </a:lnTo>
                    <a:lnTo>
                      <a:pt x="127" y="167"/>
                    </a:lnTo>
                    <a:lnTo>
                      <a:pt x="85" y="209"/>
                    </a:lnTo>
                    <a:lnTo>
                      <a:pt x="64" y="230"/>
                    </a:lnTo>
                    <a:lnTo>
                      <a:pt x="21" y="272"/>
                    </a:lnTo>
                    <a:lnTo>
                      <a:pt x="21" y="294"/>
                    </a:lnTo>
                    <a:lnTo>
                      <a:pt x="0" y="336"/>
                    </a:lnTo>
                    <a:lnTo>
                      <a:pt x="0" y="357"/>
                    </a:lnTo>
                    <a:lnTo>
                      <a:pt x="0" y="398"/>
                    </a:lnTo>
                    <a:lnTo>
                      <a:pt x="0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87" name="Freeform 22"/>
              <p:cNvSpPr>
                <a:spLocks/>
              </p:cNvSpPr>
              <p:nvPr/>
            </p:nvSpPr>
            <p:spPr bwMode="auto">
              <a:xfrm>
                <a:off x="2516" y="4410"/>
                <a:ext cx="105" cy="105"/>
              </a:xfrm>
              <a:custGeom>
                <a:avLst/>
                <a:gdLst>
                  <a:gd name="T0" fmla="*/ 7 w 419"/>
                  <a:gd name="T1" fmla="*/ 0 h 419"/>
                  <a:gd name="T2" fmla="*/ 6 w 419"/>
                  <a:gd name="T3" fmla="*/ 0 h 419"/>
                  <a:gd name="T4" fmla="*/ 6 w 419"/>
                  <a:gd name="T5" fmla="*/ 1 h 419"/>
                  <a:gd name="T6" fmla="*/ 5 w 419"/>
                  <a:gd name="T7" fmla="*/ 1 h 419"/>
                  <a:gd name="T8" fmla="*/ 4 w 419"/>
                  <a:gd name="T9" fmla="*/ 1 h 419"/>
                  <a:gd name="T10" fmla="*/ 4 w 419"/>
                  <a:gd name="T11" fmla="*/ 2 h 419"/>
                  <a:gd name="T12" fmla="*/ 3 w 419"/>
                  <a:gd name="T13" fmla="*/ 2 h 419"/>
                  <a:gd name="T14" fmla="*/ 2 w 419"/>
                  <a:gd name="T15" fmla="*/ 2 h 419"/>
                  <a:gd name="T16" fmla="*/ 2 w 419"/>
                  <a:gd name="T17" fmla="*/ 3 h 419"/>
                  <a:gd name="T18" fmla="*/ 1 w 419"/>
                  <a:gd name="T19" fmla="*/ 3 h 419"/>
                  <a:gd name="T20" fmla="*/ 1 w 419"/>
                  <a:gd name="T21" fmla="*/ 4 h 419"/>
                  <a:gd name="T22" fmla="*/ 0 w 419"/>
                  <a:gd name="T23" fmla="*/ 4 h 419"/>
                  <a:gd name="T24" fmla="*/ 0 w 419"/>
                  <a:gd name="T25" fmla="*/ 5 h 419"/>
                  <a:gd name="T26" fmla="*/ 0 w 419"/>
                  <a:gd name="T27" fmla="*/ 5 h 419"/>
                  <a:gd name="T28" fmla="*/ 0 w 419"/>
                  <a:gd name="T29" fmla="*/ 6 h 419"/>
                  <a:gd name="T30" fmla="*/ 0 w 419"/>
                  <a:gd name="T31" fmla="*/ 6 h 419"/>
                  <a:gd name="T32" fmla="*/ 0 w 419"/>
                  <a:gd name="T33" fmla="*/ 7 h 4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19" h="419">
                    <a:moveTo>
                      <a:pt x="419" y="0"/>
                    </a:moveTo>
                    <a:lnTo>
                      <a:pt x="377" y="21"/>
                    </a:lnTo>
                    <a:lnTo>
                      <a:pt x="356" y="41"/>
                    </a:lnTo>
                    <a:lnTo>
                      <a:pt x="315" y="62"/>
                    </a:lnTo>
                    <a:lnTo>
                      <a:pt x="273" y="83"/>
                    </a:lnTo>
                    <a:lnTo>
                      <a:pt x="231" y="104"/>
                    </a:lnTo>
                    <a:lnTo>
                      <a:pt x="189" y="125"/>
                    </a:lnTo>
                    <a:lnTo>
                      <a:pt x="147" y="146"/>
                    </a:lnTo>
                    <a:lnTo>
                      <a:pt x="127" y="167"/>
                    </a:lnTo>
                    <a:lnTo>
                      <a:pt x="85" y="209"/>
                    </a:lnTo>
                    <a:lnTo>
                      <a:pt x="64" y="230"/>
                    </a:lnTo>
                    <a:lnTo>
                      <a:pt x="21" y="272"/>
                    </a:lnTo>
                    <a:lnTo>
                      <a:pt x="21" y="294"/>
                    </a:lnTo>
                    <a:lnTo>
                      <a:pt x="0" y="336"/>
                    </a:lnTo>
                    <a:lnTo>
                      <a:pt x="0" y="357"/>
                    </a:lnTo>
                    <a:lnTo>
                      <a:pt x="0" y="398"/>
                    </a:lnTo>
                    <a:lnTo>
                      <a:pt x="0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88" name="Freeform 23"/>
              <p:cNvSpPr>
                <a:spLocks/>
              </p:cNvSpPr>
              <p:nvPr/>
            </p:nvSpPr>
            <p:spPr bwMode="auto">
              <a:xfrm>
                <a:off x="2449" y="3729"/>
                <a:ext cx="183" cy="744"/>
              </a:xfrm>
              <a:custGeom>
                <a:avLst/>
                <a:gdLst>
                  <a:gd name="T0" fmla="*/ 9 w 733"/>
                  <a:gd name="T1" fmla="*/ 4 h 2978"/>
                  <a:gd name="T2" fmla="*/ 10 w 733"/>
                  <a:gd name="T3" fmla="*/ 11 h 2978"/>
                  <a:gd name="T4" fmla="*/ 10 w 733"/>
                  <a:gd name="T5" fmla="*/ 19 h 2978"/>
                  <a:gd name="T6" fmla="*/ 10 w 733"/>
                  <a:gd name="T7" fmla="*/ 27 h 2978"/>
                  <a:gd name="T8" fmla="*/ 11 w 733"/>
                  <a:gd name="T9" fmla="*/ 31 h 2978"/>
                  <a:gd name="T10" fmla="*/ 11 w 733"/>
                  <a:gd name="T11" fmla="*/ 33 h 2978"/>
                  <a:gd name="T12" fmla="*/ 11 w 733"/>
                  <a:gd name="T13" fmla="*/ 35 h 2978"/>
                  <a:gd name="T14" fmla="*/ 11 w 733"/>
                  <a:gd name="T15" fmla="*/ 36 h 2978"/>
                  <a:gd name="T16" fmla="*/ 11 w 733"/>
                  <a:gd name="T17" fmla="*/ 37 h 2978"/>
                  <a:gd name="T18" fmla="*/ 11 w 733"/>
                  <a:gd name="T19" fmla="*/ 39 h 2978"/>
                  <a:gd name="T20" fmla="*/ 11 w 733"/>
                  <a:gd name="T21" fmla="*/ 40 h 2978"/>
                  <a:gd name="T22" fmla="*/ 11 w 733"/>
                  <a:gd name="T23" fmla="*/ 41 h 2978"/>
                  <a:gd name="T24" fmla="*/ 10 w 733"/>
                  <a:gd name="T25" fmla="*/ 42 h 2978"/>
                  <a:gd name="T26" fmla="*/ 9 w 733"/>
                  <a:gd name="T27" fmla="*/ 43 h 2978"/>
                  <a:gd name="T28" fmla="*/ 9 w 733"/>
                  <a:gd name="T29" fmla="*/ 43 h 2978"/>
                  <a:gd name="T30" fmla="*/ 8 w 733"/>
                  <a:gd name="T31" fmla="*/ 44 h 2978"/>
                  <a:gd name="T32" fmla="*/ 7 w 733"/>
                  <a:gd name="T33" fmla="*/ 44 h 2978"/>
                  <a:gd name="T34" fmla="*/ 6 w 733"/>
                  <a:gd name="T35" fmla="*/ 45 h 2978"/>
                  <a:gd name="T36" fmla="*/ 5 w 733"/>
                  <a:gd name="T37" fmla="*/ 45 h 2978"/>
                  <a:gd name="T38" fmla="*/ 5 w 733"/>
                  <a:gd name="T39" fmla="*/ 45 h 2978"/>
                  <a:gd name="T40" fmla="*/ 4 w 733"/>
                  <a:gd name="T41" fmla="*/ 45 h 2978"/>
                  <a:gd name="T42" fmla="*/ 3 w 733"/>
                  <a:gd name="T43" fmla="*/ 46 h 2978"/>
                  <a:gd name="T44" fmla="*/ 2 w 733"/>
                  <a:gd name="T45" fmla="*/ 46 h 2978"/>
                  <a:gd name="T46" fmla="*/ 2 w 733"/>
                  <a:gd name="T47" fmla="*/ 46 h 2978"/>
                  <a:gd name="T48" fmla="*/ 1 w 733"/>
                  <a:gd name="T49" fmla="*/ 46 h 2978"/>
                  <a:gd name="T50" fmla="*/ 1 w 733"/>
                  <a:gd name="T51" fmla="*/ 46 h 2978"/>
                  <a:gd name="T52" fmla="*/ 0 w 733"/>
                  <a:gd name="T53" fmla="*/ 46 h 2978"/>
                  <a:gd name="T54" fmla="*/ 0 w 733"/>
                  <a:gd name="T55" fmla="*/ 46 h 2978"/>
                  <a:gd name="T56" fmla="*/ 0 w 733"/>
                  <a:gd name="T57" fmla="*/ 43 h 2978"/>
                  <a:gd name="T58" fmla="*/ 1 w 733"/>
                  <a:gd name="T59" fmla="*/ 37 h 2978"/>
                  <a:gd name="T60" fmla="*/ 2 w 733"/>
                  <a:gd name="T61" fmla="*/ 31 h 2978"/>
                  <a:gd name="T62" fmla="*/ 3 w 733"/>
                  <a:gd name="T63" fmla="*/ 24 h 2978"/>
                  <a:gd name="T64" fmla="*/ 3 w 733"/>
                  <a:gd name="T65" fmla="*/ 18 h 2978"/>
                  <a:gd name="T66" fmla="*/ 4 w 733"/>
                  <a:gd name="T67" fmla="*/ 12 h 2978"/>
                  <a:gd name="T68" fmla="*/ 6 w 733"/>
                  <a:gd name="T69" fmla="*/ 6 h 2978"/>
                  <a:gd name="T70" fmla="*/ 8 w 733"/>
                  <a:gd name="T71" fmla="*/ 2 h 297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33" h="2978">
                    <a:moveTo>
                      <a:pt x="587" y="0"/>
                    </a:moveTo>
                    <a:lnTo>
                      <a:pt x="608" y="253"/>
                    </a:lnTo>
                    <a:lnTo>
                      <a:pt x="608" y="504"/>
                    </a:lnTo>
                    <a:lnTo>
                      <a:pt x="628" y="735"/>
                    </a:lnTo>
                    <a:lnTo>
                      <a:pt x="628" y="986"/>
                    </a:lnTo>
                    <a:lnTo>
                      <a:pt x="628" y="1239"/>
                    </a:lnTo>
                    <a:lnTo>
                      <a:pt x="649" y="1490"/>
                    </a:lnTo>
                    <a:lnTo>
                      <a:pt x="649" y="1741"/>
                    </a:lnTo>
                    <a:lnTo>
                      <a:pt x="670" y="1993"/>
                    </a:lnTo>
                    <a:lnTo>
                      <a:pt x="691" y="2014"/>
                    </a:lnTo>
                    <a:lnTo>
                      <a:pt x="691" y="2056"/>
                    </a:lnTo>
                    <a:lnTo>
                      <a:pt x="712" y="2119"/>
                    </a:lnTo>
                    <a:lnTo>
                      <a:pt x="712" y="2160"/>
                    </a:lnTo>
                    <a:lnTo>
                      <a:pt x="712" y="2223"/>
                    </a:lnTo>
                    <a:lnTo>
                      <a:pt x="691" y="2265"/>
                    </a:lnTo>
                    <a:lnTo>
                      <a:pt x="691" y="2328"/>
                    </a:lnTo>
                    <a:lnTo>
                      <a:pt x="670" y="2370"/>
                    </a:lnTo>
                    <a:lnTo>
                      <a:pt x="712" y="2391"/>
                    </a:lnTo>
                    <a:lnTo>
                      <a:pt x="733" y="2434"/>
                    </a:lnTo>
                    <a:lnTo>
                      <a:pt x="733" y="2476"/>
                    </a:lnTo>
                    <a:lnTo>
                      <a:pt x="733" y="2517"/>
                    </a:lnTo>
                    <a:lnTo>
                      <a:pt x="733" y="2580"/>
                    </a:lnTo>
                    <a:lnTo>
                      <a:pt x="712" y="2622"/>
                    </a:lnTo>
                    <a:lnTo>
                      <a:pt x="691" y="2664"/>
                    </a:lnTo>
                    <a:lnTo>
                      <a:pt x="670" y="2706"/>
                    </a:lnTo>
                    <a:lnTo>
                      <a:pt x="649" y="2727"/>
                    </a:lnTo>
                    <a:lnTo>
                      <a:pt x="628" y="2748"/>
                    </a:lnTo>
                    <a:lnTo>
                      <a:pt x="608" y="2768"/>
                    </a:lnTo>
                    <a:lnTo>
                      <a:pt x="587" y="2768"/>
                    </a:lnTo>
                    <a:lnTo>
                      <a:pt x="566" y="2789"/>
                    </a:lnTo>
                    <a:lnTo>
                      <a:pt x="545" y="2810"/>
                    </a:lnTo>
                    <a:lnTo>
                      <a:pt x="503" y="2810"/>
                    </a:lnTo>
                    <a:lnTo>
                      <a:pt x="482" y="2831"/>
                    </a:lnTo>
                    <a:lnTo>
                      <a:pt x="461" y="2831"/>
                    </a:lnTo>
                    <a:lnTo>
                      <a:pt x="440" y="2852"/>
                    </a:lnTo>
                    <a:lnTo>
                      <a:pt x="419" y="2873"/>
                    </a:lnTo>
                    <a:lnTo>
                      <a:pt x="378" y="2873"/>
                    </a:lnTo>
                    <a:lnTo>
                      <a:pt x="357" y="2894"/>
                    </a:lnTo>
                    <a:lnTo>
                      <a:pt x="336" y="2894"/>
                    </a:lnTo>
                    <a:lnTo>
                      <a:pt x="315" y="2894"/>
                    </a:lnTo>
                    <a:lnTo>
                      <a:pt x="293" y="2915"/>
                    </a:lnTo>
                    <a:lnTo>
                      <a:pt x="272" y="2915"/>
                    </a:lnTo>
                    <a:lnTo>
                      <a:pt x="230" y="2936"/>
                    </a:lnTo>
                    <a:lnTo>
                      <a:pt x="209" y="2936"/>
                    </a:lnTo>
                    <a:lnTo>
                      <a:pt x="188" y="2936"/>
                    </a:lnTo>
                    <a:lnTo>
                      <a:pt x="167" y="2957"/>
                    </a:lnTo>
                    <a:lnTo>
                      <a:pt x="146" y="2957"/>
                    </a:lnTo>
                    <a:lnTo>
                      <a:pt x="125" y="2957"/>
                    </a:lnTo>
                    <a:lnTo>
                      <a:pt x="105" y="2957"/>
                    </a:lnTo>
                    <a:lnTo>
                      <a:pt x="84" y="2978"/>
                    </a:lnTo>
                    <a:lnTo>
                      <a:pt x="63" y="2978"/>
                    </a:lnTo>
                    <a:lnTo>
                      <a:pt x="42" y="2978"/>
                    </a:lnTo>
                    <a:lnTo>
                      <a:pt x="21" y="2978"/>
                    </a:lnTo>
                    <a:lnTo>
                      <a:pt x="0" y="2978"/>
                    </a:lnTo>
                    <a:lnTo>
                      <a:pt x="42" y="2768"/>
                    </a:lnTo>
                    <a:lnTo>
                      <a:pt x="63" y="2580"/>
                    </a:lnTo>
                    <a:lnTo>
                      <a:pt x="105" y="2370"/>
                    </a:lnTo>
                    <a:lnTo>
                      <a:pt x="125" y="2181"/>
                    </a:lnTo>
                    <a:lnTo>
                      <a:pt x="146" y="1972"/>
                    </a:lnTo>
                    <a:lnTo>
                      <a:pt x="167" y="1762"/>
                    </a:lnTo>
                    <a:lnTo>
                      <a:pt x="188" y="1552"/>
                    </a:lnTo>
                    <a:lnTo>
                      <a:pt x="209" y="1343"/>
                    </a:lnTo>
                    <a:lnTo>
                      <a:pt x="230" y="1133"/>
                    </a:lnTo>
                    <a:lnTo>
                      <a:pt x="272" y="944"/>
                    </a:lnTo>
                    <a:lnTo>
                      <a:pt x="293" y="756"/>
                    </a:lnTo>
                    <a:lnTo>
                      <a:pt x="336" y="587"/>
                    </a:lnTo>
                    <a:lnTo>
                      <a:pt x="399" y="420"/>
                    </a:lnTo>
                    <a:lnTo>
                      <a:pt x="440" y="253"/>
                    </a:lnTo>
                    <a:lnTo>
                      <a:pt x="524" y="127"/>
                    </a:lnTo>
                    <a:lnTo>
                      <a:pt x="587" y="0"/>
                    </a:lnTo>
                    <a:close/>
                  </a:path>
                </a:pathLst>
              </a:custGeom>
              <a:solidFill>
                <a:srgbClr val="996633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89" name="Freeform 24"/>
              <p:cNvSpPr>
                <a:spLocks/>
              </p:cNvSpPr>
              <p:nvPr/>
            </p:nvSpPr>
            <p:spPr bwMode="auto">
              <a:xfrm>
                <a:off x="2516" y="4222"/>
                <a:ext cx="95" cy="57"/>
              </a:xfrm>
              <a:custGeom>
                <a:avLst/>
                <a:gdLst>
                  <a:gd name="T0" fmla="*/ 6 w 377"/>
                  <a:gd name="T1" fmla="*/ 0 h 230"/>
                  <a:gd name="T2" fmla="*/ 6 w 377"/>
                  <a:gd name="T3" fmla="*/ 0 h 230"/>
                  <a:gd name="T4" fmla="*/ 5 w 377"/>
                  <a:gd name="T5" fmla="*/ 0 h 230"/>
                  <a:gd name="T6" fmla="*/ 5 w 377"/>
                  <a:gd name="T7" fmla="*/ 1 h 230"/>
                  <a:gd name="T8" fmla="*/ 5 w 377"/>
                  <a:gd name="T9" fmla="*/ 1 h 230"/>
                  <a:gd name="T10" fmla="*/ 4 w 377"/>
                  <a:gd name="T11" fmla="*/ 1 h 230"/>
                  <a:gd name="T12" fmla="*/ 4 w 377"/>
                  <a:gd name="T13" fmla="*/ 1 h 230"/>
                  <a:gd name="T14" fmla="*/ 4 w 377"/>
                  <a:gd name="T15" fmla="*/ 2 h 230"/>
                  <a:gd name="T16" fmla="*/ 3 w 377"/>
                  <a:gd name="T17" fmla="*/ 2 h 230"/>
                  <a:gd name="T18" fmla="*/ 3 w 377"/>
                  <a:gd name="T19" fmla="*/ 2 h 230"/>
                  <a:gd name="T20" fmla="*/ 3 w 377"/>
                  <a:gd name="T21" fmla="*/ 2 h 230"/>
                  <a:gd name="T22" fmla="*/ 2 w 377"/>
                  <a:gd name="T23" fmla="*/ 2 h 230"/>
                  <a:gd name="T24" fmla="*/ 2 w 377"/>
                  <a:gd name="T25" fmla="*/ 3 h 230"/>
                  <a:gd name="T26" fmla="*/ 1 w 377"/>
                  <a:gd name="T27" fmla="*/ 3 h 230"/>
                  <a:gd name="T28" fmla="*/ 1 w 377"/>
                  <a:gd name="T29" fmla="*/ 3 h 230"/>
                  <a:gd name="T30" fmla="*/ 1 w 377"/>
                  <a:gd name="T31" fmla="*/ 3 h 230"/>
                  <a:gd name="T32" fmla="*/ 0 w 377"/>
                  <a:gd name="T33" fmla="*/ 3 h 2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77" h="230">
                    <a:moveTo>
                      <a:pt x="377" y="0"/>
                    </a:moveTo>
                    <a:lnTo>
                      <a:pt x="356" y="21"/>
                    </a:lnTo>
                    <a:lnTo>
                      <a:pt x="336" y="42"/>
                    </a:lnTo>
                    <a:lnTo>
                      <a:pt x="315" y="63"/>
                    </a:lnTo>
                    <a:lnTo>
                      <a:pt x="294" y="63"/>
                    </a:lnTo>
                    <a:lnTo>
                      <a:pt x="273" y="84"/>
                    </a:lnTo>
                    <a:lnTo>
                      <a:pt x="252" y="105"/>
                    </a:lnTo>
                    <a:lnTo>
                      <a:pt x="231" y="126"/>
                    </a:lnTo>
                    <a:lnTo>
                      <a:pt x="210" y="126"/>
                    </a:lnTo>
                    <a:lnTo>
                      <a:pt x="189" y="147"/>
                    </a:lnTo>
                    <a:lnTo>
                      <a:pt x="168" y="167"/>
                    </a:lnTo>
                    <a:lnTo>
                      <a:pt x="127" y="167"/>
                    </a:lnTo>
                    <a:lnTo>
                      <a:pt x="106" y="188"/>
                    </a:lnTo>
                    <a:lnTo>
                      <a:pt x="85" y="209"/>
                    </a:lnTo>
                    <a:lnTo>
                      <a:pt x="64" y="209"/>
                    </a:lnTo>
                    <a:lnTo>
                      <a:pt x="43" y="230"/>
                    </a:lnTo>
                    <a:lnTo>
                      <a:pt x="0" y="2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0" name="Freeform 25"/>
              <p:cNvSpPr>
                <a:spLocks/>
              </p:cNvSpPr>
              <p:nvPr/>
            </p:nvSpPr>
            <p:spPr bwMode="auto">
              <a:xfrm>
                <a:off x="2490" y="4321"/>
                <a:ext cx="121" cy="58"/>
              </a:xfrm>
              <a:custGeom>
                <a:avLst/>
                <a:gdLst>
                  <a:gd name="T0" fmla="*/ 8 w 482"/>
                  <a:gd name="T1" fmla="*/ 0 h 231"/>
                  <a:gd name="T2" fmla="*/ 7 w 482"/>
                  <a:gd name="T3" fmla="*/ 0 h 231"/>
                  <a:gd name="T4" fmla="*/ 7 w 482"/>
                  <a:gd name="T5" fmla="*/ 1 h 231"/>
                  <a:gd name="T6" fmla="*/ 6 w 482"/>
                  <a:gd name="T7" fmla="*/ 1 h 231"/>
                  <a:gd name="T8" fmla="*/ 6 w 482"/>
                  <a:gd name="T9" fmla="*/ 1 h 231"/>
                  <a:gd name="T10" fmla="*/ 5 w 482"/>
                  <a:gd name="T11" fmla="*/ 2 h 231"/>
                  <a:gd name="T12" fmla="*/ 5 w 482"/>
                  <a:gd name="T13" fmla="*/ 2 h 231"/>
                  <a:gd name="T14" fmla="*/ 4 w 482"/>
                  <a:gd name="T15" fmla="*/ 2 h 231"/>
                  <a:gd name="T16" fmla="*/ 4 w 482"/>
                  <a:gd name="T17" fmla="*/ 3 h 231"/>
                  <a:gd name="T18" fmla="*/ 3 w 482"/>
                  <a:gd name="T19" fmla="*/ 3 h 231"/>
                  <a:gd name="T20" fmla="*/ 3 w 482"/>
                  <a:gd name="T21" fmla="*/ 3 h 231"/>
                  <a:gd name="T22" fmla="*/ 2 w 482"/>
                  <a:gd name="T23" fmla="*/ 3 h 231"/>
                  <a:gd name="T24" fmla="*/ 2 w 482"/>
                  <a:gd name="T25" fmla="*/ 3 h 231"/>
                  <a:gd name="T26" fmla="*/ 1 w 482"/>
                  <a:gd name="T27" fmla="*/ 3 h 231"/>
                  <a:gd name="T28" fmla="*/ 1 w 482"/>
                  <a:gd name="T29" fmla="*/ 3 h 231"/>
                  <a:gd name="T30" fmla="*/ 0 w 482"/>
                  <a:gd name="T31" fmla="*/ 3 h 231"/>
                  <a:gd name="T32" fmla="*/ 0 w 482"/>
                  <a:gd name="T33" fmla="*/ 4 h 2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2" h="231">
                    <a:moveTo>
                      <a:pt x="482" y="0"/>
                    </a:moveTo>
                    <a:lnTo>
                      <a:pt x="441" y="21"/>
                    </a:lnTo>
                    <a:lnTo>
                      <a:pt x="420" y="43"/>
                    </a:lnTo>
                    <a:lnTo>
                      <a:pt x="378" y="64"/>
                    </a:lnTo>
                    <a:lnTo>
                      <a:pt x="357" y="85"/>
                    </a:lnTo>
                    <a:lnTo>
                      <a:pt x="315" y="106"/>
                    </a:lnTo>
                    <a:lnTo>
                      <a:pt x="294" y="126"/>
                    </a:lnTo>
                    <a:lnTo>
                      <a:pt x="252" y="147"/>
                    </a:lnTo>
                    <a:lnTo>
                      <a:pt x="232" y="168"/>
                    </a:lnTo>
                    <a:lnTo>
                      <a:pt x="190" y="168"/>
                    </a:lnTo>
                    <a:lnTo>
                      <a:pt x="169" y="189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63" y="210"/>
                    </a:lnTo>
                    <a:lnTo>
                      <a:pt x="42" y="210"/>
                    </a:lnTo>
                    <a:lnTo>
                      <a:pt x="21" y="210"/>
                    </a:lnTo>
                    <a:lnTo>
                      <a:pt x="0" y="2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1" name="Freeform 26"/>
              <p:cNvSpPr>
                <a:spLocks/>
              </p:cNvSpPr>
              <p:nvPr/>
            </p:nvSpPr>
            <p:spPr bwMode="auto">
              <a:xfrm>
                <a:off x="1977" y="3545"/>
                <a:ext cx="665" cy="986"/>
              </a:xfrm>
              <a:custGeom>
                <a:avLst/>
                <a:gdLst>
                  <a:gd name="T0" fmla="*/ 41 w 2660"/>
                  <a:gd name="T1" fmla="*/ 4 h 3942"/>
                  <a:gd name="T2" fmla="*/ 41 w 2660"/>
                  <a:gd name="T3" fmla="*/ 8 h 3942"/>
                  <a:gd name="T4" fmla="*/ 40 w 2660"/>
                  <a:gd name="T5" fmla="*/ 12 h 3942"/>
                  <a:gd name="T6" fmla="*/ 38 w 2660"/>
                  <a:gd name="T7" fmla="*/ 16 h 3942"/>
                  <a:gd name="T8" fmla="*/ 36 w 2660"/>
                  <a:gd name="T9" fmla="*/ 24 h 3942"/>
                  <a:gd name="T10" fmla="*/ 36 w 2660"/>
                  <a:gd name="T11" fmla="*/ 31 h 3942"/>
                  <a:gd name="T12" fmla="*/ 37 w 2660"/>
                  <a:gd name="T13" fmla="*/ 40 h 3942"/>
                  <a:gd name="T14" fmla="*/ 37 w 2660"/>
                  <a:gd name="T15" fmla="*/ 42 h 3942"/>
                  <a:gd name="T16" fmla="*/ 37 w 2660"/>
                  <a:gd name="T17" fmla="*/ 44 h 3942"/>
                  <a:gd name="T18" fmla="*/ 37 w 2660"/>
                  <a:gd name="T19" fmla="*/ 47 h 3942"/>
                  <a:gd name="T20" fmla="*/ 35 w 2660"/>
                  <a:gd name="T21" fmla="*/ 49 h 3942"/>
                  <a:gd name="T22" fmla="*/ 35 w 2660"/>
                  <a:gd name="T23" fmla="*/ 51 h 3942"/>
                  <a:gd name="T24" fmla="*/ 35 w 2660"/>
                  <a:gd name="T25" fmla="*/ 53 h 3942"/>
                  <a:gd name="T26" fmla="*/ 34 w 2660"/>
                  <a:gd name="T27" fmla="*/ 56 h 3942"/>
                  <a:gd name="T28" fmla="*/ 31 w 2660"/>
                  <a:gd name="T29" fmla="*/ 58 h 3942"/>
                  <a:gd name="T30" fmla="*/ 29 w 2660"/>
                  <a:gd name="T31" fmla="*/ 59 h 3942"/>
                  <a:gd name="T32" fmla="*/ 27 w 2660"/>
                  <a:gd name="T33" fmla="*/ 60 h 3942"/>
                  <a:gd name="T34" fmla="*/ 25 w 2660"/>
                  <a:gd name="T35" fmla="*/ 60 h 3942"/>
                  <a:gd name="T36" fmla="*/ 22 w 2660"/>
                  <a:gd name="T37" fmla="*/ 61 h 3942"/>
                  <a:gd name="T38" fmla="*/ 20 w 2660"/>
                  <a:gd name="T39" fmla="*/ 61 h 3942"/>
                  <a:gd name="T40" fmla="*/ 18 w 2660"/>
                  <a:gd name="T41" fmla="*/ 61 h 3942"/>
                  <a:gd name="T42" fmla="*/ 16 w 2660"/>
                  <a:gd name="T43" fmla="*/ 61 h 3942"/>
                  <a:gd name="T44" fmla="*/ 14 w 2660"/>
                  <a:gd name="T45" fmla="*/ 62 h 3942"/>
                  <a:gd name="T46" fmla="*/ 12 w 2660"/>
                  <a:gd name="T47" fmla="*/ 61 h 3942"/>
                  <a:gd name="T48" fmla="*/ 11 w 2660"/>
                  <a:gd name="T49" fmla="*/ 61 h 3942"/>
                  <a:gd name="T50" fmla="*/ 9 w 2660"/>
                  <a:gd name="T51" fmla="*/ 61 h 3942"/>
                  <a:gd name="T52" fmla="*/ 8 w 2660"/>
                  <a:gd name="T53" fmla="*/ 61 h 3942"/>
                  <a:gd name="T54" fmla="*/ 6 w 2660"/>
                  <a:gd name="T55" fmla="*/ 60 h 3942"/>
                  <a:gd name="T56" fmla="*/ 5 w 2660"/>
                  <a:gd name="T57" fmla="*/ 59 h 3942"/>
                  <a:gd name="T58" fmla="*/ 4 w 2660"/>
                  <a:gd name="T59" fmla="*/ 59 h 3942"/>
                  <a:gd name="T60" fmla="*/ 3 w 2660"/>
                  <a:gd name="T61" fmla="*/ 58 h 3942"/>
                  <a:gd name="T62" fmla="*/ 1 w 2660"/>
                  <a:gd name="T63" fmla="*/ 56 h 3942"/>
                  <a:gd name="T64" fmla="*/ 1 w 2660"/>
                  <a:gd name="T65" fmla="*/ 54 h 3942"/>
                  <a:gd name="T66" fmla="*/ 1 w 2660"/>
                  <a:gd name="T67" fmla="*/ 52 h 3942"/>
                  <a:gd name="T68" fmla="*/ 3 w 2660"/>
                  <a:gd name="T69" fmla="*/ 51 h 3942"/>
                  <a:gd name="T70" fmla="*/ 3 w 2660"/>
                  <a:gd name="T71" fmla="*/ 49 h 3942"/>
                  <a:gd name="T72" fmla="*/ 4 w 2660"/>
                  <a:gd name="T73" fmla="*/ 46 h 3942"/>
                  <a:gd name="T74" fmla="*/ 6 w 2660"/>
                  <a:gd name="T75" fmla="*/ 41 h 3942"/>
                  <a:gd name="T76" fmla="*/ 5 w 2660"/>
                  <a:gd name="T77" fmla="*/ 35 h 3942"/>
                  <a:gd name="T78" fmla="*/ 5 w 2660"/>
                  <a:gd name="T79" fmla="*/ 31 h 3942"/>
                  <a:gd name="T80" fmla="*/ 5 w 2660"/>
                  <a:gd name="T81" fmla="*/ 26 h 3942"/>
                  <a:gd name="T82" fmla="*/ 4 w 2660"/>
                  <a:gd name="T83" fmla="*/ 24 h 3942"/>
                  <a:gd name="T84" fmla="*/ 3 w 2660"/>
                  <a:gd name="T85" fmla="*/ 22 h 3942"/>
                  <a:gd name="T86" fmla="*/ 1 w 2660"/>
                  <a:gd name="T87" fmla="*/ 19 h 3942"/>
                  <a:gd name="T88" fmla="*/ 1 w 2660"/>
                  <a:gd name="T89" fmla="*/ 17 h 3942"/>
                  <a:gd name="T90" fmla="*/ 0 w 2660"/>
                  <a:gd name="T91" fmla="*/ 13 h 3942"/>
                  <a:gd name="T92" fmla="*/ 0 w 2660"/>
                  <a:gd name="T93" fmla="*/ 8 h 3942"/>
                  <a:gd name="T94" fmla="*/ 0 w 2660"/>
                  <a:gd name="T95" fmla="*/ 6 h 3942"/>
                  <a:gd name="T96" fmla="*/ 1 w 2660"/>
                  <a:gd name="T97" fmla="*/ 3 h 3942"/>
                  <a:gd name="T98" fmla="*/ 1 w 2660"/>
                  <a:gd name="T99" fmla="*/ 1 h 3942"/>
                  <a:gd name="T100" fmla="*/ 3 w 2660"/>
                  <a:gd name="T101" fmla="*/ 0 h 394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660" h="3942">
                    <a:moveTo>
                      <a:pt x="2660" y="125"/>
                    </a:moveTo>
                    <a:lnTo>
                      <a:pt x="2660" y="146"/>
                    </a:lnTo>
                    <a:lnTo>
                      <a:pt x="2639" y="189"/>
                    </a:lnTo>
                    <a:lnTo>
                      <a:pt x="2639" y="231"/>
                    </a:lnTo>
                    <a:lnTo>
                      <a:pt x="2639" y="273"/>
                    </a:lnTo>
                    <a:lnTo>
                      <a:pt x="2618" y="336"/>
                    </a:lnTo>
                    <a:lnTo>
                      <a:pt x="2618" y="398"/>
                    </a:lnTo>
                    <a:lnTo>
                      <a:pt x="2597" y="482"/>
                    </a:lnTo>
                    <a:lnTo>
                      <a:pt x="2576" y="545"/>
                    </a:lnTo>
                    <a:lnTo>
                      <a:pt x="2576" y="608"/>
                    </a:lnTo>
                    <a:lnTo>
                      <a:pt x="2555" y="691"/>
                    </a:lnTo>
                    <a:lnTo>
                      <a:pt x="2534" y="754"/>
                    </a:lnTo>
                    <a:lnTo>
                      <a:pt x="2513" y="839"/>
                    </a:lnTo>
                    <a:lnTo>
                      <a:pt x="2493" y="902"/>
                    </a:lnTo>
                    <a:lnTo>
                      <a:pt x="2472" y="965"/>
                    </a:lnTo>
                    <a:lnTo>
                      <a:pt x="2451" y="1006"/>
                    </a:lnTo>
                    <a:lnTo>
                      <a:pt x="2409" y="1069"/>
                    </a:lnTo>
                    <a:lnTo>
                      <a:pt x="2367" y="1237"/>
                    </a:lnTo>
                    <a:lnTo>
                      <a:pt x="2346" y="1384"/>
                    </a:lnTo>
                    <a:lnTo>
                      <a:pt x="2325" y="1510"/>
                    </a:lnTo>
                    <a:lnTo>
                      <a:pt x="2325" y="1635"/>
                    </a:lnTo>
                    <a:lnTo>
                      <a:pt x="2325" y="1740"/>
                    </a:lnTo>
                    <a:lnTo>
                      <a:pt x="2325" y="1845"/>
                    </a:lnTo>
                    <a:lnTo>
                      <a:pt x="2325" y="1949"/>
                    </a:lnTo>
                    <a:lnTo>
                      <a:pt x="2325" y="2055"/>
                    </a:lnTo>
                    <a:lnTo>
                      <a:pt x="2346" y="2160"/>
                    </a:lnTo>
                    <a:lnTo>
                      <a:pt x="2346" y="2369"/>
                    </a:lnTo>
                    <a:lnTo>
                      <a:pt x="2346" y="2559"/>
                    </a:lnTo>
                    <a:lnTo>
                      <a:pt x="2346" y="2663"/>
                    </a:lnTo>
                    <a:lnTo>
                      <a:pt x="2367" y="2663"/>
                    </a:lnTo>
                    <a:lnTo>
                      <a:pt x="2388" y="2684"/>
                    </a:lnTo>
                    <a:lnTo>
                      <a:pt x="2388" y="2705"/>
                    </a:lnTo>
                    <a:lnTo>
                      <a:pt x="2388" y="2747"/>
                    </a:lnTo>
                    <a:lnTo>
                      <a:pt x="2409" y="2768"/>
                    </a:lnTo>
                    <a:lnTo>
                      <a:pt x="2409" y="2789"/>
                    </a:lnTo>
                    <a:lnTo>
                      <a:pt x="2388" y="2831"/>
                    </a:lnTo>
                    <a:lnTo>
                      <a:pt x="2388" y="2872"/>
                    </a:lnTo>
                    <a:lnTo>
                      <a:pt x="2367" y="2893"/>
                    </a:lnTo>
                    <a:lnTo>
                      <a:pt x="2367" y="2935"/>
                    </a:lnTo>
                    <a:lnTo>
                      <a:pt x="2346" y="2977"/>
                    </a:lnTo>
                    <a:lnTo>
                      <a:pt x="2325" y="2998"/>
                    </a:lnTo>
                    <a:lnTo>
                      <a:pt x="2284" y="3040"/>
                    </a:lnTo>
                    <a:lnTo>
                      <a:pt x="2263" y="3061"/>
                    </a:lnTo>
                    <a:lnTo>
                      <a:pt x="2221" y="3103"/>
                    </a:lnTo>
                    <a:lnTo>
                      <a:pt x="2178" y="3124"/>
                    </a:lnTo>
                    <a:lnTo>
                      <a:pt x="2200" y="3146"/>
                    </a:lnTo>
                    <a:lnTo>
                      <a:pt x="2221" y="3188"/>
                    </a:lnTo>
                    <a:lnTo>
                      <a:pt x="2221" y="3229"/>
                    </a:lnTo>
                    <a:lnTo>
                      <a:pt x="2242" y="3271"/>
                    </a:lnTo>
                    <a:lnTo>
                      <a:pt x="2242" y="3292"/>
                    </a:lnTo>
                    <a:lnTo>
                      <a:pt x="2242" y="3334"/>
                    </a:lnTo>
                    <a:lnTo>
                      <a:pt x="2221" y="3376"/>
                    </a:lnTo>
                    <a:lnTo>
                      <a:pt x="2221" y="3439"/>
                    </a:lnTo>
                    <a:lnTo>
                      <a:pt x="2200" y="3481"/>
                    </a:lnTo>
                    <a:lnTo>
                      <a:pt x="2178" y="3522"/>
                    </a:lnTo>
                    <a:lnTo>
                      <a:pt x="2136" y="3564"/>
                    </a:lnTo>
                    <a:lnTo>
                      <a:pt x="2115" y="3585"/>
                    </a:lnTo>
                    <a:lnTo>
                      <a:pt x="2073" y="3627"/>
                    </a:lnTo>
                    <a:lnTo>
                      <a:pt x="2031" y="3669"/>
                    </a:lnTo>
                    <a:lnTo>
                      <a:pt x="1969" y="3690"/>
                    </a:lnTo>
                    <a:lnTo>
                      <a:pt x="1906" y="3732"/>
                    </a:lnTo>
                    <a:lnTo>
                      <a:pt x="1885" y="3732"/>
                    </a:lnTo>
                    <a:lnTo>
                      <a:pt x="1864" y="3754"/>
                    </a:lnTo>
                    <a:lnTo>
                      <a:pt x="1822" y="3775"/>
                    </a:lnTo>
                    <a:lnTo>
                      <a:pt x="1801" y="3775"/>
                    </a:lnTo>
                    <a:lnTo>
                      <a:pt x="1760" y="3796"/>
                    </a:lnTo>
                    <a:lnTo>
                      <a:pt x="1718" y="3796"/>
                    </a:lnTo>
                    <a:lnTo>
                      <a:pt x="1697" y="3817"/>
                    </a:lnTo>
                    <a:lnTo>
                      <a:pt x="1655" y="3817"/>
                    </a:lnTo>
                    <a:lnTo>
                      <a:pt x="1634" y="3837"/>
                    </a:lnTo>
                    <a:lnTo>
                      <a:pt x="1591" y="3837"/>
                    </a:lnTo>
                    <a:lnTo>
                      <a:pt x="1570" y="3837"/>
                    </a:lnTo>
                    <a:lnTo>
                      <a:pt x="1528" y="3858"/>
                    </a:lnTo>
                    <a:lnTo>
                      <a:pt x="1487" y="3858"/>
                    </a:lnTo>
                    <a:lnTo>
                      <a:pt x="1466" y="3879"/>
                    </a:lnTo>
                    <a:lnTo>
                      <a:pt x="1424" y="3879"/>
                    </a:lnTo>
                    <a:lnTo>
                      <a:pt x="1403" y="3879"/>
                    </a:lnTo>
                    <a:lnTo>
                      <a:pt x="1361" y="3900"/>
                    </a:lnTo>
                    <a:lnTo>
                      <a:pt x="1319" y="3900"/>
                    </a:lnTo>
                    <a:lnTo>
                      <a:pt x="1298" y="3900"/>
                    </a:lnTo>
                    <a:lnTo>
                      <a:pt x="1257" y="3900"/>
                    </a:lnTo>
                    <a:lnTo>
                      <a:pt x="1215" y="3921"/>
                    </a:lnTo>
                    <a:lnTo>
                      <a:pt x="1194" y="3921"/>
                    </a:lnTo>
                    <a:lnTo>
                      <a:pt x="1152" y="3921"/>
                    </a:lnTo>
                    <a:lnTo>
                      <a:pt x="1110" y="3921"/>
                    </a:lnTo>
                    <a:lnTo>
                      <a:pt x="1089" y="3921"/>
                    </a:lnTo>
                    <a:lnTo>
                      <a:pt x="1048" y="3921"/>
                    </a:lnTo>
                    <a:lnTo>
                      <a:pt x="1027" y="3921"/>
                    </a:lnTo>
                    <a:lnTo>
                      <a:pt x="984" y="3921"/>
                    </a:lnTo>
                    <a:lnTo>
                      <a:pt x="942" y="3942"/>
                    </a:lnTo>
                    <a:lnTo>
                      <a:pt x="921" y="3942"/>
                    </a:lnTo>
                    <a:lnTo>
                      <a:pt x="879" y="3942"/>
                    </a:lnTo>
                    <a:lnTo>
                      <a:pt x="858" y="3942"/>
                    </a:lnTo>
                    <a:lnTo>
                      <a:pt x="816" y="3942"/>
                    </a:lnTo>
                    <a:lnTo>
                      <a:pt x="795" y="3921"/>
                    </a:lnTo>
                    <a:lnTo>
                      <a:pt x="775" y="3921"/>
                    </a:lnTo>
                    <a:lnTo>
                      <a:pt x="754" y="3921"/>
                    </a:lnTo>
                    <a:lnTo>
                      <a:pt x="733" y="3921"/>
                    </a:lnTo>
                    <a:lnTo>
                      <a:pt x="712" y="3921"/>
                    </a:lnTo>
                    <a:lnTo>
                      <a:pt x="691" y="3921"/>
                    </a:lnTo>
                    <a:lnTo>
                      <a:pt x="649" y="3921"/>
                    </a:lnTo>
                    <a:lnTo>
                      <a:pt x="628" y="3900"/>
                    </a:lnTo>
                    <a:lnTo>
                      <a:pt x="607" y="3900"/>
                    </a:lnTo>
                    <a:lnTo>
                      <a:pt x="586" y="3900"/>
                    </a:lnTo>
                    <a:lnTo>
                      <a:pt x="565" y="3900"/>
                    </a:lnTo>
                    <a:lnTo>
                      <a:pt x="545" y="3879"/>
                    </a:lnTo>
                    <a:lnTo>
                      <a:pt x="524" y="3879"/>
                    </a:lnTo>
                    <a:lnTo>
                      <a:pt x="482" y="3879"/>
                    </a:lnTo>
                    <a:lnTo>
                      <a:pt x="461" y="3858"/>
                    </a:lnTo>
                    <a:lnTo>
                      <a:pt x="440" y="3858"/>
                    </a:lnTo>
                    <a:lnTo>
                      <a:pt x="419" y="3837"/>
                    </a:lnTo>
                    <a:lnTo>
                      <a:pt x="397" y="3837"/>
                    </a:lnTo>
                    <a:lnTo>
                      <a:pt x="376" y="3837"/>
                    </a:lnTo>
                    <a:lnTo>
                      <a:pt x="355" y="3817"/>
                    </a:lnTo>
                    <a:lnTo>
                      <a:pt x="334" y="3817"/>
                    </a:lnTo>
                    <a:lnTo>
                      <a:pt x="313" y="3796"/>
                    </a:lnTo>
                    <a:lnTo>
                      <a:pt x="292" y="3796"/>
                    </a:lnTo>
                    <a:lnTo>
                      <a:pt x="272" y="3775"/>
                    </a:lnTo>
                    <a:lnTo>
                      <a:pt x="251" y="3754"/>
                    </a:lnTo>
                    <a:lnTo>
                      <a:pt x="230" y="3754"/>
                    </a:lnTo>
                    <a:lnTo>
                      <a:pt x="209" y="3732"/>
                    </a:lnTo>
                    <a:lnTo>
                      <a:pt x="188" y="3711"/>
                    </a:lnTo>
                    <a:lnTo>
                      <a:pt x="167" y="3711"/>
                    </a:lnTo>
                    <a:lnTo>
                      <a:pt x="167" y="3690"/>
                    </a:lnTo>
                    <a:lnTo>
                      <a:pt x="146" y="3669"/>
                    </a:lnTo>
                    <a:lnTo>
                      <a:pt x="125" y="3648"/>
                    </a:lnTo>
                    <a:lnTo>
                      <a:pt x="104" y="3627"/>
                    </a:lnTo>
                    <a:lnTo>
                      <a:pt x="83" y="3585"/>
                    </a:lnTo>
                    <a:lnTo>
                      <a:pt x="62" y="3564"/>
                    </a:lnTo>
                    <a:lnTo>
                      <a:pt x="62" y="3522"/>
                    </a:lnTo>
                    <a:lnTo>
                      <a:pt x="62" y="3481"/>
                    </a:lnTo>
                    <a:lnTo>
                      <a:pt x="62" y="3460"/>
                    </a:lnTo>
                    <a:lnTo>
                      <a:pt x="62" y="3418"/>
                    </a:lnTo>
                    <a:lnTo>
                      <a:pt x="62" y="3397"/>
                    </a:lnTo>
                    <a:lnTo>
                      <a:pt x="83" y="3355"/>
                    </a:lnTo>
                    <a:lnTo>
                      <a:pt x="83" y="3334"/>
                    </a:lnTo>
                    <a:lnTo>
                      <a:pt x="104" y="3313"/>
                    </a:lnTo>
                    <a:lnTo>
                      <a:pt x="125" y="3271"/>
                    </a:lnTo>
                    <a:lnTo>
                      <a:pt x="146" y="3271"/>
                    </a:lnTo>
                    <a:lnTo>
                      <a:pt x="167" y="3250"/>
                    </a:lnTo>
                    <a:lnTo>
                      <a:pt x="209" y="3229"/>
                    </a:lnTo>
                    <a:lnTo>
                      <a:pt x="209" y="3209"/>
                    </a:lnTo>
                    <a:lnTo>
                      <a:pt x="188" y="3167"/>
                    </a:lnTo>
                    <a:lnTo>
                      <a:pt x="209" y="3103"/>
                    </a:lnTo>
                    <a:lnTo>
                      <a:pt x="209" y="3061"/>
                    </a:lnTo>
                    <a:lnTo>
                      <a:pt x="230" y="3019"/>
                    </a:lnTo>
                    <a:lnTo>
                      <a:pt x="230" y="2956"/>
                    </a:lnTo>
                    <a:lnTo>
                      <a:pt x="272" y="2914"/>
                    </a:lnTo>
                    <a:lnTo>
                      <a:pt x="292" y="2852"/>
                    </a:lnTo>
                    <a:lnTo>
                      <a:pt x="334" y="2789"/>
                    </a:lnTo>
                    <a:lnTo>
                      <a:pt x="355" y="2705"/>
                    </a:lnTo>
                    <a:lnTo>
                      <a:pt x="355" y="2600"/>
                    </a:lnTo>
                    <a:lnTo>
                      <a:pt x="376" y="2495"/>
                    </a:lnTo>
                    <a:lnTo>
                      <a:pt x="355" y="2411"/>
                    </a:lnTo>
                    <a:lnTo>
                      <a:pt x="355" y="2306"/>
                    </a:lnTo>
                    <a:lnTo>
                      <a:pt x="334" y="2223"/>
                    </a:lnTo>
                    <a:lnTo>
                      <a:pt x="334" y="2118"/>
                    </a:lnTo>
                    <a:lnTo>
                      <a:pt x="334" y="2076"/>
                    </a:lnTo>
                    <a:lnTo>
                      <a:pt x="313" y="2034"/>
                    </a:lnTo>
                    <a:lnTo>
                      <a:pt x="313" y="1949"/>
                    </a:lnTo>
                    <a:lnTo>
                      <a:pt x="313" y="1866"/>
                    </a:lnTo>
                    <a:lnTo>
                      <a:pt x="313" y="1782"/>
                    </a:lnTo>
                    <a:lnTo>
                      <a:pt x="292" y="1719"/>
                    </a:lnTo>
                    <a:lnTo>
                      <a:pt x="292" y="1635"/>
                    </a:lnTo>
                    <a:lnTo>
                      <a:pt x="292" y="1594"/>
                    </a:lnTo>
                    <a:lnTo>
                      <a:pt x="272" y="1573"/>
                    </a:lnTo>
                    <a:lnTo>
                      <a:pt x="251" y="1531"/>
                    </a:lnTo>
                    <a:lnTo>
                      <a:pt x="230" y="1510"/>
                    </a:lnTo>
                    <a:lnTo>
                      <a:pt x="209" y="1489"/>
                    </a:lnTo>
                    <a:lnTo>
                      <a:pt x="209" y="1447"/>
                    </a:lnTo>
                    <a:lnTo>
                      <a:pt x="188" y="1405"/>
                    </a:lnTo>
                    <a:lnTo>
                      <a:pt x="167" y="1384"/>
                    </a:lnTo>
                    <a:lnTo>
                      <a:pt x="146" y="1341"/>
                    </a:lnTo>
                    <a:lnTo>
                      <a:pt x="125" y="1299"/>
                    </a:lnTo>
                    <a:lnTo>
                      <a:pt x="104" y="1258"/>
                    </a:lnTo>
                    <a:lnTo>
                      <a:pt x="83" y="1216"/>
                    </a:lnTo>
                    <a:lnTo>
                      <a:pt x="62" y="1174"/>
                    </a:lnTo>
                    <a:lnTo>
                      <a:pt x="62" y="1132"/>
                    </a:lnTo>
                    <a:lnTo>
                      <a:pt x="42" y="1090"/>
                    </a:lnTo>
                    <a:lnTo>
                      <a:pt x="42" y="1048"/>
                    </a:lnTo>
                    <a:lnTo>
                      <a:pt x="21" y="1027"/>
                    </a:lnTo>
                    <a:lnTo>
                      <a:pt x="21" y="944"/>
                    </a:lnTo>
                    <a:lnTo>
                      <a:pt x="0" y="881"/>
                    </a:lnTo>
                    <a:lnTo>
                      <a:pt x="0" y="818"/>
                    </a:lnTo>
                    <a:lnTo>
                      <a:pt x="0" y="733"/>
                    </a:lnTo>
                    <a:lnTo>
                      <a:pt x="0" y="670"/>
                    </a:lnTo>
                    <a:lnTo>
                      <a:pt x="0" y="608"/>
                    </a:lnTo>
                    <a:lnTo>
                      <a:pt x="21" y="524"/>
                    </a:lnTo>
                    <a:lnTo>
                      <a:pt x="0" y="461"/>
                    </a:lnTo>
                    <a:lnTo>
                      <a:pt x="0" y="440"/>
                    </a:lnTo>
                    <a:lnTo>
                      <a:pt x="21" y="398"/>
                    </a:lnTo>
                    <a:lnTo>
                      <a:pt x="21" y="357"/>
                    </a:lnTo>
                    <a:lnTo>
                      <a:pt x="21" y="336"/>
                    </a:lnTo>
                    <a:lnTo>
                      <a:pt x="21" y="294"/>
                    </a:lnTo>
                    <a:lnTo>
                      <a:pt x="21" y="252"/>
                    </a:lnTo>
                    <a:lnTo>
                      <a:pt x="42" y="210"/>
                    </a:lnTo>
                    <a:lnTo>
                      <a:pt x="42" y="168"/>
                    </a:lnTo>
                    <a:lnTo>
                      <a:pt x="62" y="125"/>
                    </a:lnTo>
                    <a:lnTo>
                      <a:pt x="83" y="104"/>
                    </a:lnTo>
                    <a:lnTo>
                      <a:pt x="83" y="62"/>
                    </a:lnTo>
                    <a:lnTo>
                      <a:pt x="104" y="41"/>
                    </a:lnTo>
                    <a:lnTo>
                      <a:pt x="125" y="21"/>
                    </a:lnTo>
                    <a:lnTo>
                      <a:pt x="146" y="0"/>
                    </a:lnTo>
                    <a:lnTo>
                      <a:pt x="167" y="0"/>
                    </a:lnTo>
                    <a:lnTo>
                      <a:pt x="188" y="0"/>
                    </a:lnTo>
                    <a:lnTo>
                      <a:pt x="2660" y="125"/>
                    </a:lnTo>
                    <a:close/>
                  </a:path>
                </a:pathLst>
              </a:custGeom>
              <a:solidFill>
                <a:srgbClr val="996633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2" name="Freeform 27"/>
              <p:cNvSpPr>
                <a:spLocks/>
              </p:cNvSpPr>
              <p:nvPr/>
            </p:nvSpPr>
            <p:spPr bwMode="auto">
              <a:xfrm>
                <a:off x="1898" y="2685"/>
                <a:ext cx="749" cy="1049"/>
              </a:xfrm>
              <a:custGeom>
                <a:avLst/>
                <a:gdLst>
                  <a:gd name="T0" fmla="*/ 6 w 2996"/>
                  <a:gd name="T1" fmla="*/ 4 h 4193"/>
                  <a:gd name="T2" fmla="*/ 9 w 2996"/>
                  <a:gd name="T3" fmla="*/ 4 h 4193"/>
                  <a:gd name="T4" fmla="*/ 11 w 2996"/>
                  <a:gd name="T5" fmla="*/ 4 h 4193"/>
                  <a:gd name="T6" fmla="*/ 12 w 2996"/>
                  <a:gd name="T7" fmla="*/ 4 h 4193"/>
                  <a:gd name="T8" fmla="*/ 14 w 2996"/>
                  <a:gd name="T9" fmla="*/ 4 h 4193"/>
                  <a:gd name="T10" fmla="*/ 16 w 2996"/>
                  <a:gd name="T11" fmla="*/ 5 h 4193"/>
                  <a:gd name="T12" fmla="*/ 17 w 2996"/>
                  <a:gd name="T13" fmla="*/ 5 h 4193"/>
                  <a:gd name="T14" fmla="*/ 19 w 2996"/>
                  <a:gd name="T15" fmla="*/ 5 h 4193"/>
                  <a:gd name="T16" fmla="*/ 20 w 2996"/>
                  <a:gd name="T17" fmla="*/ 5 h 4193"/>
                  <a:gd name="T18" fmla="*/ 21 w 2996"/>
                  <a:gd name="T19" fmla="*/ 3 h 4193"/>
                  <a:gd name="T20" fmla="*/ 23 w 2996"/>
                  <a:gd name="T21" fmla="*/ 1 h 4193"/>
                  <a:gd name="T22" fmla="*/ 24 w 2996"/>
                  <a:gd name="T23" fmla="*/ 0 h 4193"/>
                  <a:gd name="T24" fmla="*/ 26 w 2996"/>
                  <a:gd name="T25" fmla="*/ 0 h 4193"/>
                  <a:gd name="T26" fmla="*/ 27 w 2996"/>
                  <a:gd name="T27" fmla="*/ 0 h 4193"/>
                  <a:gd name="T28" fmla="*/ 29 w 2996"/>
                  <a:gd name="T29" fmla="*/ 1 h 4193"/>
                  <a:gd name="T30" fmla="*/ 31 w 2996"/>
                  <a:gd name="T31" fmla="*/ 2 h 4193"/>
                  <a:gd name="T32" fmla="*/ 32 w 2996"/>
                  <a:gd name="T33" fmla="*/ 4 h 4193"/>
                  <a:gd name="T34" fmla="*/ 33 w 2996"/>
                  <a:gd name="T35" fmla="*/ 6 h 4193"/>
                  <a:gd name="T36" fmla="*/ 33 w 2996"/>
                  <a:gd name="T37" fmla="*/ 8 h 4193"/>
                  <a:gd name="T38" fmla="*/ 34 w 2996"/>
                  <a:gd name="T39" fmla="*/ 10 h 4193"/>
                  <a:gd name="T40" fmla="*/ 36 w 2996"/>
                  <a:gd name="T41" fmla="*/ 14 h 4193"/>
                  <a:gd name="T42" fmla="*/ 39 w 2996"/>
                  <a:gd name="T43" fmla="*/ 20 h 4193"/>
                  <a:gd name="T44" fmla="*/ 41 w 2996"/>
                  <a:gd name="T45" fmla="*/ 25 h 4193"/>
                  <a:gd name="T46" fmla="*/ 42 w 2996"/>
                  <a:gd name="T47" fmla="*/ 31 h 4193"/>
                  <a:gd name="T48" fmla="*/ 47 w 2996"/>
                  <a:gd name="T49" fmla="*/ 55 h 4193"/>
                  <a:gd name="T50" fmla="*/ 46 w 2996"/>
                  <a:gd name="T51" fmla="*/ 58 h 4193"/>
                  <a:gd name="T52" fmla="*/ 44 w 2996"/>
                  <a:gd name="T53" fmla="*/ 60 h 4193"/>
                  <a:gd name="T54" fmla="*/ 42 w 2996"/>
                  <a:gd name="T55" fmla="*/ 61 h 4193"/>
                  <a:gd name="T56" fmla="*/ 39 w 2996"/>
                  <a:gd name="T57" fmla="*/ 62 h 4193"/>
                  <a:gd name="T58" fmla="*/ 37 w 2996"/>
                  <a:gd name="T59" fmla="*/ 63 h 4193"/>
                  <a:gd name="T60" fmla="*/ 34 w 2996"/>
                  <a:gd name="T61" fmla="*/ 64 h 4193"/>
                  <a:gd name="T62" fmla="*/ 32 w 2996"/>
                  <a:gd name="T63" fmla="*/ 65 h 4193"/>
                  <a:gd name="T64" fmla="*/ 29 w 2996"/>
                  <a:gd name="T65" fmla="*/ 65 h 4193"/>
                  <a:gd name="T66" fmla="*/ 26 w 2996"/>
                  <a:gd name="T67" fmla="*/ 66 h 4193"/>
                  <a:gd name="T68" fmla="*/ 23 w 2996"/>
                  <a:gd name="T69" fmla="*/ 65 h 4193"/>
                  <a:gd name="T70" fmla="*/ 21 w 2996"/>
                  <a:gd name="T71" fmla="*/ 65 h 4193"/>
                  <a:gd name="T72" fmla="*/ 18 w 2996"/>
                  <a:gd name="T73" fmla="*/ 64 h 4193"/>
                  <a:gd name="T74" fmla="*/ 16 w 2996"/>
                  <a:gd name="T75" fmla="*/ 63 h 4193"/>
                  <a:gd name="T76" fmla="*/ 14 w 2996"/>
                  <a:gd name="T77" fmla="*/ 62 h 4193"/>
                  <a:gd name="T78" fmla="*/ 12 w 2996"/>
                  <a:gd name="T79" fmla="*/ 60 h 4193"/>
                  <a:gd name="T80" fmla="*/ 10 w 2996"/>
                  <a:gd name="T81" fmla="*/ 58 h 4193"/>
                  <a:gd name="T82" fmla="*/ 8 w 2996"/>
                  <a:gd name="T83" fmla="*/ 56 h 4193"/>
                  <a:gd name="T84" fmla="*/ 7 w 2996"/>
                  <a:gd name="T85" fmla="*/ 52 h 4193"/>
                  <a:gd name="T86" fmla="*/ 6 w 2996"/>
                  <a:gd name="T87" fmla="*/ 44 h 4193"/>
                  <a:gd name="T88" fmla="*/ 5 w 2996"/>
                  <a:gd name="T89" fmla="*/ 40 h 4193"/>
                  <a:gd name="T90" fmla="*/ 3 w 2996"/>
                  <a:gd name="T91" fmla="*/ 35 h 4193"/>
                  <a:gd name="T92" fmla="*/ 2 w 2996"/>
                  <a:gd name="T93" fmla="*/ 29 h 4193"/>
                  <a:gd name="T94" fmla="*/ 1 w 2996"/>
                  <a:gd name="T95" fmla="*/ 24 h 4193"/>
                  <a:gd name="T96" fmla="*/ 0 w 2996"/>
                  <a:gd name="T97" fmla="*/ 19 h 4193"/>
                  <a:gd name="T98" fmla="*/ 0 w 2996"/>
                  <a:gd name="T99" fmla="*/ 14 h 4193"/>
                  <a:gd name="T100" fmla="*/ 1 w 2996"/>
                  <a:gd name="T101" fmla="*/ 11 h 4193"/>
                  <a:gd name="T102" fmla="*/ 2 w 2996"/>
                  <a:gd name="T103" fmla="*/ 9 h 4193"/>
                  <a:gd name="T104" fmla="*/ 3 w 2996"/>
                  <a:gd name="T105" fmla="*/ 7 h 4193"/>
                  <a:gd name="T106" fmla="*/ 4 w 2996"/>
                  <a:gd name="T107" fmla="*/ 6 h 419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996" h="4193">
                    <a:moveTo>
                      <a:pt x="294" y="315"/>
                    </a:moveTo>
                    <a:lnTo>
                      <a:pt x="336" y="294"/>
                    </a:lnTo>
                    <a:lnTo>
                      <a:pt x="377" y="273"/>
                    </a:lnTo>
                    <a:lnTo>
                      <a:pt x="398" y="273"/>
                    </a:lnTo>
                    <a:lnTo>
                      <a:pt x="440" y="252"/>
                    </a:lnTo>
                    <a:lnTo>
                      <a:pt x="482" y="231"/>
                    </a:lnTo>
                    <a:lnTo>
                      <a:pt x="503" y="231"/>
                    </a:lnTo>
                    <a:lnTo>
                      <a:pt x="545" y="231"/>
                    </a:lnTo>
                    <a:lnTo>
                      <a:pt x="566" y="231"/>
                    </a:lnTo>
                    <a:lnTo>
                      <a:pt x="607" y="210"/>
                    </a:lnTo>
                    <a:lnTo>
                      <a:pt x="628" y="210"/>
                    </a:lnTo>
                    <a:lnTo>
                      <a:pt x="670" y="231"/>
                    </a:lnTo>
                    <a:lnTo>
                      <a:pt x="691" y="231"/>
                    </a:lnTo>
                    <a:lnTo>
                      <a:pt x="734" y="231"/>
                    </a:lnTo>
                    <a:lnTo>
                      <a:pt x="755" y="231"/>
                    </a:lnTo>
                    <a:lnTo>
                      <a:pt x="776" y="252"/>
                    </a:lnTo>
                    <a:lnTo>
                      <a:pt x="797" y="252"/>
                    </a:lnTo>
                    <a:lnTo>
                      <a:pt x="839" y="252"/>
                    </a:lnTo>
                    <a:lnTo>
                      <a:pt x="860" y="273"/>
                    </a:lnTo>
                    <a:lnTo>
                      <a:pt x="880" y="273"/>
                    </a:lnTo>
                    <a:lnTo>
                      <a:pt x="901" y="294"/>
                    </a:lnTo>
                    <a:lnTo>
                      <a:pt x="943" y="294"/>
                    </a:lnTo>
                    <a:lnTo>
                      <a:pt x="964" y="294"/>
                    </a:lnTo>
                    <a:lnTo>
                      <a:pt x="985" y="315"/>
                    </a:lnTo>
                    <a:lnTo>
                      <a:pt x="1006" y="315"/>
                    </a:lnTo>
                    <a:lnTo>
                      <a:pt x="1048" y="315"/>
                    </a:lnTo>
                    <a:lnTo>
                      <a:pt x="1069" y="336"/>
                    </a:lnTo>
                    <a:lnTo>
                      <a:pt x="1090" y="336"/>
                    </a:lnTo>
                    <a:lnTo>
                      <a:pt x="1110" y="336"/>
                    </a:lnTo>
                    <a:lnTo>
                      <a:pt x="1152" y="336"/>
                    </a:lnTo>
                    <a:lnTo>
                      <a:pt x="1173" y="336"/>
                    </a:lnTo>
                    <a:lnTo>
                      <a:pt x="1194" y="336"/>
                    </a:lnTo>
                    <a:lnTo>
                      <a:pt x="1236" y="315"/>
                    </a:lnTo>
                    <a:lnTo>
                      <a:pt x="1257" y="315"/>
                    </a:lnTo>
                    <a:lnTo>
                      <a:pt x="1278" y="294"/>
                    </a:lnTo>
                    <a:lnTo>
                      <a:pt x="1299" y="294"/>
                    </a:lnTo>
                    <a:lnTo>
                      <a:pt x="1319" y="273"/>
                    </a:lnTo>
                    <a:lnTo>
                      <a:pt x="1342" y="252"/>
                    </a:lnTo>
                    <a:lnTo>
                      <a:pt x="1363" y="210"/>
                    </a:lnTo>
                    <a:lnTo>
                      <a:pt x="1363" y="189"/>
                    </a:lnTo>
                    <a:lnTo>
                      <a:pt x="1383" y="168"/>
                    </a:lnTo>
                    <a:lnTo>
                      <a:pt x="1404" y="147"/>
                    </a:lnTo>
                    <a:lnTo>
                      <a:pt x="1425" y="126"/>
                    </a:lnTo>
                    <a:lnTo>
                      <a:pt x="1446" y="85"/>
                    </a:lnTo>
                    <a:lnTo>
                      <a:pt x="1467" y="64"/>
                    </a:lnTo>
                    <a:lnTo>
                      <a:pt x="1467" y="43"/>
                    </a:lnTo>
                    <a:lnTo>
                      <a:pt x="1509" y="43"/>
                    </a:lnTo>
                    <a:lnTo>
                      <a:pt x="1530" y="20"/>
                    </a:lnTo>
                    <a:lnTo>
                      <a:pt x="1551" y="20"/>
                    </a:lnTo>
                    <a:lnTo>
                      <a:pt x="1572" y="0"/>
                    </a:lnTo>
                    <a:lnTo>
                      <a:pt x="1593" y="0"/>
                    </a:lnTo>
                    <a:lnTo>
                      <a:pt x="1634" y="0"/>
                    </a:lnTo>
                    <a:lnTo>
                      <a:pt x="1655" y="0"/>
                    </a:lnTo>
                    <a:lnTo>
                      <a:pt x="1676" y="20"/>
                    </a:lnTo>
                    <a:lnTo>
                      <a:pt x="1718" y="20"/>
                    </a:lnTo>
                    <a:lnTo>
                      <a:pt x="1739" y="20"/>
                    </a:lnTo>
                    <a:lnTo>
                      <a:pt x="1760" y="43"/>
                    </a:lnTo>
                    <a:lnTo>
                      <a:pt x="1781" y="43"/>
                    </a:lnTo>
                    <a:lnTo>
                      <a:pt x="1822" y="64"/>
                    </a:lnTo>
                    <a:lnTo>
                      <a:pt x="1843" y="64"/>
                    </a:lnTo>
                    <a:lnTo>
                      <a:pt x="1864" y="85"/>
                    </a:lnTo>
                    <a:lnTo>
                      <a:pt x="1885" y="105"/>
                    </a:lnTo>
                    <a:lnTo>
                      <a:pt x="1928" y="105"/>
                    </a:lnTo>
                    <a:lnTo>
                      <a:pt x="1949" y="126"/>
                    </a:lnTo>
                    <a:lnTo>
                      <a:pt x="1970" y="147"/>
                    </a:lnTo>
                    <a:lnTo>
                      <a:pt x="1991" y="168"/>
                    </a:lnTo>
                    <a:lnTo>
                      <a:pt x="2012" y="189"/>
                    </a:lnTo>
                    <a:lnTo>
                      <a:pt x="2033" y="231"/>
                    </a:lnTo>
                    <a:lnTo>
                      <a:pt x="2054" y="252"/>
                    </a:lnTo>
                    <a:lnTo>
                      <a:pt x="2075" y="294"/>
                    </a:lnTo>
                    <a:lnTo>
                      <a:pt x="2075" y="315"/>
                    </a:lnTo>
                    <a:lnTo>
                      <a:pt x="2096" y="357"/>
                    </a:lnTo>
                    <a:lnTo>
                      <a:pt x="2096" y="377"/>
                    </a:lnTo>
                    <a:lnTo>
                      <a:pt x="2096" y="419"/>
                    </a:lnTo>
                    <a:lnTo>
                      <a:pt x="2096" y="461"/>
                    </a:lnTo>
                    <a:lnTo>
                      <a:pt x="2096" y="482"/>
                    </a:lnTo>
                    <a:lnTo>
                      <a:pt x="2116" y="524"/>
                    </a:lnTo>
                    <a:lnTo>
                      <a:pt x="2116" y="545"/>
                    </a:lnTo>
                    <a:lnTo>
                      <a:pt x="2116" y="587"/>
                    </a:lnTo>
                    <a:lnTo>
                      <a:pt x="2137" y="608"/>
                    </a:lnTo>
                    <a:lnTo>
                      <a:pt x="2137" y="630"/>
                    </a:lnTo>
                    <a:lnTo>
                      <a:pt x="2200" y="714"/>
                    </a:lnTo>
                    <a:lnTo>
                      <a:pt x="2242" y="797"/>
                    </a:lnTo>
                    <a:lnTo>
                      <a:pt x="2284" y="881"/>
                    </a:lnTo>
                    <a:lnTo>
                      <a:pt x="2346" y="985"/>
                    </a:lnTo>
                    <a:lnTo>
                      <a:pt x="2388" y="1069"/>
                    </a:lnTo>
                    <a:lnTo>
                      <a:pt x="2430" y="1153"/>
                    </a:lnTo>
                    <a:lnTo>
                      <a:pt x="2472" y="1238"/>
                    </a:lnTo>
                    <a:lnTo>
                      <a:pt x="2515" y="1342"/>
                    </a:lnTo>
                    <a:lnTo>
                      <a:pt x="2557" y="1426"/>
                    </a:lnTo>
                    <a:lnTo>
                      <a:pt x="2578" y="1510"/>
                    </a:lnTo>
                    <a:lnTo>
                      <a:pt x="2619" y="1614"/>
                    </a:lnTo>
                    <a:lnTo>
                      <a:pt x="2640" y="1698"/>
                    </a:lnTo>
                    <a:lnTo>
                      <a:pt x="2661" y="1782"/>
                    </a:lnTo>
                    <a:lnTo>
                      <a:pt x="2682" y="1888"/>
                    </a:lnTo>
                    <a:lnTo>
                      <a:pt x="2703" y="1971"/>
                    </a:lnTo>
                    <a:lnTo>
                      <a:pt x="2724" y="2076"/>
                    </a:lnTo>
                    <a:lnTo>
                      <a:pt x="2975" y="3397"/>
                    </a:lnTo>
                    <a:lnTo>
                      <a:pt x="2996" y="3439"/>
                    </a:lnTo>
                    <a:lnTo>
                      <a:pt x="2975" y="3480"/>
                    </a:lnTo>
                    <a:lnTo>
                      <a:pt x="2975" y="3543"/>
                    </a:lnTo>
                    <a:lnTo>
                      <a:pt x="2975" y="3585"/>
                    </a:lnTo>
                    <a:lnTo>
                      <a:pt x="2954" y="3628"/>
                    </a:lnTo>
                    <a:lnTo>
                      <a:pt x="2933" y="3670"/>
                    </a:lnTo>
                    <a:lnTo>
                      <a:pt x="2912" y="3712"/>
                    </a:lnTo>
                    <a:lnTo>
                      <a:pt x="2870" y="3733"/>
                    </a:lnTo>
                    <a:lnTo>
                      <a:pt x="2849" y="3775"/>
                    </a:lnTo>
                    <a:lnTo>
                      <a:pt x="2808" y="3796"/>
                    </a:lnTo>
                    <a:lnTo>
                      <a:pt x="2787" y="3817"/>
                    </a:lnTo>
                    <a:lnTo>
                      <a:pt x="2745" y="3837"/>
                    </a:lnTo>
                    <a:lnTo>
                      <a:pt x="2703" y="3858"/>
                    </a:lnTo>
                    <a:lnTo>
                      <a:pt x="2661" y="3879"/>
                    </a:lnTo>
                    <a:lnTo>
                      <a:pt x="2640" y="3900"/>
                    </a:lnTo>
                    <a:lnTo>
                      <a:pt x="2599" y="3921"/>
                    </a:lnTo>
                    <a:lnTo>
                      <a:pt x="2557" y="3942"/>
                    </a:lnTo>
                    <a:lnTo>
                      <a:pt x="2515" y="3963"/>
                    </a:lnTo>
                    <a:lnTo>
                      <a:pt x="2472" y="3984"/>
                    </a:lnTo>
                    <a:lnTo>
                      <a:pt x="2430" y="4005"/>
                    </a:lnTo>
                    <a:lnTo>
                      <a:pt x="2388" y="4026"/>
                    </a:lnTo>
                    <a:lnTo>
                      <a:pt x="2346" y="4047"/>
                    </a:lnTo>
                    <a:lnTo>
                      <a:pt x="2305" y="4068"/>
                    </a:lnTo>
                    <a:lnTo>
                      <a:pt x="2263" y="4068"/>
                    </a:lnTo>
                    <a:lnTo>
                      <a:pt x="2221" y="4088"/>
                    </a:lnTo>
                    <a:lnTo>
                      <a:pt x="2179" y="4109"/>
                    </a:lnTo>
                    <a:lnTo>
                      <a:pt x="2137" y="4109"/>
                    </a:lnTo>
                    <a:lnTo>
                      <a:pt x="2096" y="4130"/>
                    </a:lnTo>
                    <a:lnTo>
                      <a:pt x="2054" y="4130"/>
                    </a:lnTo>
                    <a:lnTo>
                      <a:pt x="2012" y="4151"/>
                    </a:lnTo>
                    <a:lnTo>
                      <a:pt x="1949" y="4151"/>
                    </a:lnTo>
                    <a:lnTo>
                      <a:pt x="1906" y="4172"/>
                    </a:lnTo>
                    <a:lnTo>
                      <a:pt x="1864" y="4172"/>
                    </a:lnTo>
                    <a:lnTo>
                      <a:pt x="1822" y="4172"/>
                    </a:lnTo>
                    <a:lnTo>
                      <a:pt x="1781" y="4172"/>
                    </a:lnTo>
                    <a:lnTo>
                      <a:pt x="1739" y="4193"/>
                    </a:lnTo>
                    <a:lnTo>
                      <a:pt x="1697" y="4193"/>
                    </a:lnTo>
                    <a:lnTo>
                      <a:pt x="1655" y="4193"/>
                    </a:lnTo>
                    <a:lnTo>
                      <a:pt x="1613" y="4193"/>
                    </a:lnTo>
                    <a:lnTo>
                      <a:pt x="1572" y="4172"/>
                    </a:lnTo>
                    <a:lnTo>
                      <a:pt x="1530" y="4172"/>
                    </a:lnTo>
                    <a:lnTo>
                      <a:pt x="1488" y="4172"/>
                    </a:lnTo>
                    <a:lnTo>
                      <a:pt x="1446" y="4172"/>
                    </a:lnTo>
                    <a:lnTo>
                      <a:pt x="1404" y="4172"/>
                    </a:lnTo>
                    <a:lnTo>
                      <a:pt x="1363" y="4151"/>
                    </a:lnTo>
                    <a:lnTo>
                      <a:pt x="1319" y="4151"/>
                    </a:lnTo>
                    <a:lnTo>
                      <a:pt x="1299" y="4130"/>
                    </a:lnTo>
                    <a:lnTo>
                      <a:pt x="1257" y="4130"/>
                    </a:lnTo>
                    <a:lnTo>
                      <a:pt x="1215" y="4109"/>
                    </a:lnTo>
                    <a:lnTo>
                      <a:pt x="1173" y="4109"/>
                    </a:lnTo>
                    <a:lnTo>
                      <a:pt x="1131" y="4088"/>
                    </a:lnTo>
                    <a:lnTo>
                      <a:pt x="1090" y="4068"/>
                    </a:lnTo>
                    <a:lnTo>
                      <a:pt x="1048" y="4068"/>
                    </a:lnTo>
                    <a:lnTo>
                      <a:pt x="1006" y="4047"/>
                    </a:lnTo>
                    <a:lnTo>
                      <a:pt x="964" y="4026"/>
                    </a:lnTo>
                    <a:lnTo>
                      <a:pt x="943" y="4005"/>
                    </a:lnTo>
                    <a:lnTo>
                      <a:pt x="901" y="3984"/>
                    </a:lnTo>
                    <a:lnTo>
                      <a:pt x="860" y="3963"/>
                    </a:lnTo>
                    <a:lnTo>
                      <a:pt x="839" y="3942"/>
                    </a:lnTo>
                    <a:lnTo>
                      <a:pt x="797" y="3900"/>
                    </a:lnTo>
                    <a:lnTo>
                      <a:pt x="755" y="3879"/>
                    </a:lnTo>
                    <a:lnTo>
                      <a:pt x="734" y="3858"/>
                    </a:lnTo>
                    <a:lnTo>
                      <a:pt x="691" y="3817"/>
                    </a:lnTo>
                    <a:lnTo>
                      <a:pt x="670" y="3796"/>
                    </a:lnTo>
                    <a:lnTo>
                      <a:pt x="649" y="3754"/>
                    </a:lnTo>
                    <a:lnTo>
                      <a:pt x="628" y="3712"/>
                    </a:lnTo>
                    <a:lnTo>
                      <a:pt x="587" y="3691"/>
                    </a:lnTo>
                    <a:lnTo>
                      <a:pt x="566" y="3649"/>
                    </a:lnTo>
                    <a:lnTo>
                      <a:pt x="545" y="3607"/>
                    </a:lnTo>
                    <a:lnTo>
                      <a:pt x="524" y="3564"/>
                    </a:lnTo>
                    <a:lnTo>
                      <a:pt x="503" y="3522"/>
                    </a:lnTo>
                    <a:lnTo>
                      <a:pt x="503" y="3460"/>
                    </a:lnTo>
                    <a:lnTo>
                      <a:pt x="482" y="3418"/>
                    </a:lnTo>
                    <a:lnTo>
                      <a:pt x="461" y="3313"/>
                    </a:lnTo>
                    <a:lnTo>
                      <a:pt x="440" y="3188"/>
                    </a:lnTo>
                    <a:lnTo>
                      <a:pt x="419" y="3062"/>
                    </a:lnTo>
                    <a:lnTo>
                      <a:pt x="398" y="2935"/>
                    </a:lnTo>
                    <a:lnTo>
                      <a:pt x="377" y="2831"/>
                    </a:lnTo>
                    <a:lnTo>
                      <a:pt x="357" y="2747"/>
                    </a:lnTo>
                    <a:lnTo>
                      <a:pt x="315" y="2663"/>
                    </a:lnTo>
                    <a:lnTo>
                      <a:pt x="294" y="2559"/>
                    </a:lnTo>
                    <a:lnTo>
                      <a:pt x="273" y="2475"/>
                    </a:lnTo>
                    <a:lnTo>
                      <a:pt x="252" y="2390"/>
                    </a:lnTo>
                    <a:lnTo>
                      <a:pt x="231" y="2306"/>
                    </a:lnTo>
                    <a:lnTo>
                      <a:pt x="189" y="2223"/>
                    </a:lnTo>
                    <a:lnTo>
                      <a:pt x="168" y="2118"/>
                    </a:lnTo>
                    <a:lnTo>
                      <a:pt x="148" y="2034"/>
                    </a:lnTo>
                    <a:lnTo>
                      <a:pt x="125" y="1951"/>
                    </a:lnTo>
                    <a:lnTo>
                      <a:pt x="104" y="1867"/>
                    </a:lnTo>
                    <a:lnTo>
                      <a:pt x="83" y="1782"/>
                    </a:lnTo>
                    <a:lnTo>
                      <a:pt x="63" y="1698"/>
                    </a:lnTo>
                    <a:lnTo>
                      <a:pt x="42" y="1594"/>
                    </a:lnTo>
                    <a:lnTo>
                      <a:pt x="42" y="1510"/>
                    </a:lnTo>
                    <a:lnTo>
                      <a:pt x="21" y="1405"/>
                    </a:lnTo>
                    <a:lnTo>
                      <a:pt x="0" y="1322"/>
                    </a:lnTo>
                    <a:lnTo>
                      <a:pt x="0" y="1238"/>
                    </a:lnTo>
                    <a:lnTo>
                      <a:pt x="0" y="1174"/>
                    </a:lnTo>
                    <a:lnTo>
                      <a:pt x="0" y="1090"/>
                    </a:lnTo>
                    <a:lnTo>
                      <a:pt x="0" y="1027"/>
                    </a:lnTo>
                    <a:lnTo>
                      <a:pt x="0" y="965"/>
                    </a:lnTo>
                    <a:lnTo>
                      <a:pt x="0" y="881"/>
                    </a:lnTo>
                    <a:lnTo>
                      <a:pt x="21" y="818"/>
                    </a:lnTo>
                    <a:lnTo>
                      <a:pt x="42" y="734"/>
                    </a:lnTo>
                    <a:lnTo>
                      <a:pt x="42" y="714"/>
                    </a:lnTo>
                    <a:lnTo>
                      <a:pt x="63" y="693"/>
                    </a:lnTo>
                    <a:lnTo>
                      <a:pt x="63" y="651"/>
                    </a:lnTo>
                    <a:lnTo>
                      <a:pt x="83" y="630"/>
                    </a:lnTo>
                    <a:lnTo>
                      <a:pt x="83" y="587"/>
                    </a:lnTo>
                    <a:lnTo>
                      <a:pt x="104" y="566"/>
                    </a:lnTo>
                    <a:lnTo>
                      <a:pt x="125" y="524"/>
                    </a:lnTo>
                    <a:lnTo>
                      <a:pt x="125" y="503"/>
                    </a:lnTo>
                    <a:lnTo>
                      <a:pt x="148" y="482"/>
                    </a:lnTo>
                    <a:lnTo>
                      <a:pt x="168" y="440"/>
                    </a:lnTo>
                    <a:lnTo>
                      <a:pt x="189" y="419"/>
                    </a:lnTo>
                    <a:lnTo>
                      <a:pt x="210" y="398"/>
                    </a:lnTo>
                    <a:lnTo>
                      <a:pt x="231" y="377"/>
                    </a:lnTo>
                    <a:lnTo>
                      <a:pt x="252" y="357"/>
                    </a:lnTo>
                    <a:lnTo>
                      <a:pt x="273" y="336"/>
                    </a:lnTo>
                    <a:lnTo>
                      <a:pt x="294" y="315"/>
                    </a:lnTo>
                    <a:close/>
                  </a:path>
                </a:pathLst>
              </a:custGeom>
              <a:solidFill>
                <a:srgbClr val="99CCFF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3" name="Freeform 28"/>
              <p:cNvSpPr>
                <a:spLocks/>
              </p:cNvSpPr>
              <p:nvPr/>
            </p:nvSpPr>
            <p:spPr bwMode="auto">
              <a:xfrm>
                <a:off x="1977" y="3330"/>
                <a:ext cx="246" cy="362"/>
              </a:xfrm>
              <a:custGeom>
                <a:avLst/>
                <a:gdLst>
                  <a:gd name="T0" fmla="*/ 0 w 984"/>
                  <a:gd name="T1" fmla="*/ 0 h 1447"/>
                  <a:gd name="T2" fmla="*/ 0 w 984"/>
                  <a:gd name="T3" fmla="*/ 1 h 1447"/>
                  <a:gd name="T4" fmla="*/ 1 w 984"/>
                  <a:gd name="T5" fmla="*/ 2 h 1447"/>
                  <a:gd name="T6" fmla="*/ 1 w 984"/>
                  <a:gd name="T7" fmla="*/ 3 h 1447"/>
                  <a:gd name="T8" fmla="*/ 2 w 984"/>
                  <a:gd name="T9" fmla="*/ 3 h 1447"/>
                  <a:gd name="T10" fmla="*/ 2 w 984"/>
                  <a:gd name="T11" fmla="*/ 4 h 1447"/>
                  <a:gd name="T12" fmla="*/ 3 w 984"/>
                  <a:gd name="T13" fmla="*/ 5 h 1447"/>
                  <a:gd name="T14" fmla="*/ 3 w 984"/>
                  <a:gd name="T15" fmla="*/ 6 h 1447"/>
                  <a:gd name="T16" fmla="*/ 4 w 984"/>
                  <a:gd name="T17" fmla="*/ 7 h 1447"/>
                  <a:gd name="T18" fmla="*/ 4 w 984"/>
                  <a:gd name="T19" fmla="*/ 8 h 1447"/>
                  <a:gd name="T20" fmla="*/ 4 w 984"/>
                  <a:gd name="T21" fmla="*/ 9 h 1447"/>
                  <a:gd name="T22" fmla="*/ 5 w 984"/>
                  <a:gd name="T23" fmla="*/ 9 h 1447"/>
                  <a:gd name="T24" fmla="*/ 5 w 984"/>
                  <a:gd name="T25" fmla="*/ 10 h 1447"/>
                  <a:gd name="T26" fmla="*/ 6 w 984"/>
                  <a:gd name="T27" fmla="*/ 11 h 1447"/>
                  <a:gd name="T28" fmla="*/ 6 w 984"/>
                  <a:gd name="T29" fmla="*/ 12 h 1447"/>
                  <a:gd name="T30" fmla="*/ 7 w 984"/>
                  <a:gd name="T31" fmla="*/ 13 h 1447"/>
                  <a:gd name="T32" fmla="*/ 7 w 984"/>
                  <a:gd name="T33" fmla="*/ 13 h 1447"/>
                  <a:gd name="T34" fmla="*/ 8 w 984"/>
                  <a:gd name="T35" fmla="*/ 14 h 1447"/>
                  <a:gd name="T36" fmla="*/ 8 w 984"/>
                  <a:gd name="T37" fmla="*/ 15 h 1447"/>
                  <a:gd name="T38" fmla="*/ 9 w 984"/>
                  <a:gd name="T39" fmla="*/ 16 h 1447"/>
                  <a:gd name="T40" fmla="*/ 9 w 984"/>
                  <a:gd name="T41" fmla="*/ 16 h 1447"/>
                  <a:gd name="T42" fmla="*/ 10 w 984"/>
                  <a:gd name="T43" fmla="*/ 17 h 1447"/>
                  <a:gd name="T44" fmla="*/ 10 w 984"/>
                  <a:gd name="T45" fmla="*/ 18 h 1447"/>
                  <a:gd name="T46" fmla="*/ 11 w 984"/>
                  <a:gd name="T47" fmla="*/ 18 h 1447"/>
                  <a:gd name="T48" fmla="*/ 11 w 984"/>
                  <a:gd name="T49" fmla="*/ 19 h 1447"/>
                  <a:gd name="T50" fmla="*/ 12 w 984"/>
                  <a:gd name="T51" fmla="*/ 20 h 1447"/>
                  <a:gd name="T52" fmla="*/ 12 w 984"/>
                  <a:gd name="T53" fmla="*/ 20 h 1447"/>
                  <a:gd name="T54" fmla="*/ 13 w 984"/>
                  <a:gd name="T55" fmla="*/ 20 h 1447"/>
                  <a:gd name="T56" fmla="*/ 14 w 984"/>
                  <a:gd name="T57" fmla="*/ 21 h 1447"/>
                  <a:gd name="T58" fmla="*/ 14 w 984"/>
                  <a:gd name="T59" fmla="*/ 21 h 1447"/>
                  <a:gd name="T60" fmla="*/ 15 w 984"/>
                  <a:gd name="T61" fmla="*/ 22 h 1447"/>
                  <a:gd name="T62" fmla="*/ 15 w 984"/>
                  <a:gd name="T63" fmla="*/ 22 h 1447"/>
                  <a:gd name="T64" fmla="*/ 16 w 984"/>
                  <a:gd name="T65" fmla="*/ 23 h 14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84" h="1447">
                    <a:moveTo>
                      <a:pt x="0" y="0"/>
                    </a:moveTo>
                    <a:lnTo>
                      <a:pt x="21" y="42"/>
                    </a:lnTo>
                    <a:lnTo>
                      <a:pt x="62" y="105"/>
                    </a:lnTo>
                    <a:lnTo>
                      <a:pt x="83" y="168"/>
                    </a:lnTo>
                    <a:lnTo>
                      <a:pt x="104" y="210"/>
                    </a:lnTo>
                    <a:lnTo>
                      <a:pt x="146" y="272"/>
                    </a:lnTo>
                    <a:lnTo>
                      <a:pt x="167" y="314"/>
                    </a:lnTo>
                    <a:lnTo>
                      <a:pt x="188" y="377"/>
                    </a:lnTo>
                    <a:lnTo>
                      <a:pt x="230" y="441"/>
                    </a:lnTo>
                    <a:lnTo>
                      <a:pt x="251" y="483"/>
                    </a:lnTo>
                    <a:lnTo>
                      <a:pt x="272" y="546"/>
                    </a:lnTo>
                    <a:lnTo>
                      <a:pt x="313" y="588"/>
                    </a:lnTo>
                    <a:lnTo>
                      <a:pt x="334" y="650"/>
                    </a:lnTo>
                    <a:lnTo>
                      <a:pt x="376" y="692"/>
                    </a:lnTo>
                    <a:lnTo>
                      <a:pt x="397" y="755"/>
                    </a:lnTo>
                    <a:lnTo>
                      <a:pt x="440" y="797"/>
                    </a:lnTo>
                    <a:lnTo>
                      <a:pt x="461" y="839"/>
                    </a:lnTo>
                    <a:lnTo>
                      <a:pt x="503" y="901"/>
                    </a:lnTo>
                    <a:lnTo>
                      <a:pt x="524" y="943"/>
                    </a:lnTo>
                    <a:lnTo>
                      <a:pt x="565" y="985"/>
                    </a:lnTo>
                    <a:lnTo>
                      <a:pt x="586" y="1028"/>
                    </a:lnTo>
                    <a:lnTo>
                      <a:pt x="628" y="1070"/>
                    </a:lnTo>
                    <a:lnTo>
                      <a:pt x="649" y="1112"/>
                    </a:lnTo>
                    <a:lnTo>
                      <a:pt x="691" y="1154"/>
                    </a:lnTo>
                    <a:lnTo>
                      <a:pt x="712" y="1196"/>
                    </a:lnTo>
                    <a:lnTo>
                      <a:pt x="754" y="1238"/>
                    </a:lnTo>
                    <a:lnTo>
                      <a:pt x="775" y="1279"/>
                    </a:lnTo>
                    <a:lnTo>
                      <a:pt x="816" y="1300"/>
                    </a:lnTo>
                    <a:lnTo>
                      <a:pt x="858" y="1342"/>
                    </a:lnTo>
                    <a:lnTo>
                      <a:pt x="879" y="1363"/>
                    </a:lnTo>
                    <a:lnTo>
                      <a:pt x="921" y="1405"/>
                    </a:lnTo>
                    <a:lnTo>
                      <a:pt x="942" y="1426"/>
                    </a:lnTo>
                    <a:lnTo>
                      <a:pt x="984" y="14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4" name="Freeform 29"/>
              <p:cNvSpPr>
                <a:spLocks/>
              </p:cNvSpPr>
              <p:nvPr/>
            </p:nvSpPr>
            <p:spPr bwMode="auto">
              <a:xfrm>
                <a:off x="1977" y="3330"/>
                <a:ext cx="246" cy="362"/>
              </a:xfrm>
              <a:custGeom>
                <a:avLst/>
                <a:gdLst>
                  <a:gd name="T0" fmla="*/ 0 w 984"/>
                  <a:gd name="T1" fmla="*/ 0 h 1447"/>
                  <a:gd name="T2" fmla="*/ 0 w 984"/>
                  <a:gd name="T3" fmla="*/ 1 h 1447"/>
                  <a:gd name="T4" fmla="*/ 1 w 984"/>
                  <a:gd name="T5" fmla="*/ 2 h 1447"/>
                  <a:gd name="T6" fmla="*/ 1 w 984"/>
                  <a:gd name="T7" fmla="*/ 3 h 1447"/>
                  <a:gd name="T8" fmla="*/ 2 w 984"/>
                  <a:gd name="T9" fmla="*/ 3 h 1447"/>
                  <a:gd name="T10" fmla="*/ 2 w 984"/>
                  <a:gd name="T11" fmla="*/ 4 h 1447"/>
                  <a:gd name="T12" fmla="*/ 3 w 984"/>
                  <a:gd name="T13" fmla="*/ 5 h 1447"/>
                  <a:gd name="T14" fmla="*/ 3 w 984"/>
                  <a:gd name="T15" fmla="*/ 6 h 1447"/>
                  <a:gd name="T16" fmla="*/ 4 w 984"/>
                  <a:gd name="T17" fmla="*/ 7 h 1447"/>
                  <a:gd name="T18" fmla="*/ 4 w 984"/>
                  <a:gd name="T19" fmla="*/ 8 h 1447"/>
                  <a:gd name="T20" fmla="*/ 4 w 984"/>
                  <a:gd name="T21" fmla="*/ 9 h 1447"/>
                  <a:gd name="T22" fmla="*/ 5 w 984"/>
                  <a:gd name="T23" fmla="*/ 9 h 1447"/>
                  <a:gd name="T24" fmla="*/ 5 w 984"/>
                  <a:gd name="T25" fmla="*/ 10 h 1447"/>
                  <a:gd name="T26" fmla="*/ 6 w 984"/>
                  <a:gd name="T27" fmla="*/ 11 h 1447"/>
                  <a:gd name="T28" fmla="*/ 6 w 984"/>
                  <a:gd name="T29" fmla="*/ 12 h 1447"/>
                  <a:gd name="T30" fmla="*/ 7 w 984"/>
                  <a:gd name="T31" fmla="*/ 13 h 1447"/>
                  <a:gd name="T32" fmla="*/ 7 w 984"/>
                  <a:gd name="T33" fmla="*/ 13 h 1447"/>
                  <a:gd name="T34" fmla="*/ 8 w 984"/>
                  <a:gd name="T35" fmla="*/ 14 h 1447"/>
                  <a:gd name="T36" fmla="*/ 8 w 984"/>
                  <a:gd name="T37" fmla="*/ 15 h 1447"/>
                  <a:gd name="T38" fmla="*/ 9 w 984"/>
                  <a:gd name="T39" fmla="*/ 16 h 1447"/>
                  <a:gd name="T40" fmla="*/ 9 w 984"/>
                  <a:gd name="T41" fmla="*/ 16 h 1447"/>
                  <a:gd name="T42" fmla="*/ 10 w 984"/>
                  <a:gd name="T43" fmla="*/ 17 h 1447"/>
                  <a:gd name="T44" fmla="*/ 10 w 984"/>
                  <a:gd name="T45" fmla="*/ 18 h 1447"/>
                  <a:gd name="T46" fmla="*/ 11 w 984"/>
                  <a:gd name="T47" fmla="*/ 18 h 1447"/>
                  <a:gd name="T48" fmla="*/ 11 w 984"/>
                  <a:gd name="T49" fmla="*/ 19 h 1447"/>
                  <a:gd name="T50" fmla="*/ 12 w 984"/>
                  <a:gd name="T51" fmla="*/ 20 h 1447"/>
                  <a:gd name="T52" fmla="*/ 12 w 984"/>
                  <a:gd name="T53" fmla="*/ 20 h 1447"/>
                  <a:gd name="T54" fmla="*/ 13 w 984"/>
                  <a:gd name="T55" fmla="*/ 20 h 1447"/>
                  <a:gd name="T56" fmla="*/ 14 w 984"/>
                  <a:gd name="T57" fmla="*/ 21 h 1447"/>
                  <a:gd name="T58" fmla="*/ 14 w 984"/>
                  <a:gd name="T59" fmla="*/ 21 h 1447"/>
                  <a:gd name="T60" fmla="*/ 15 w 984"/>
                  <a:gd name="T61" fmla="*/ 22 h 1447"/>
                  <a:gd name="T62" fmla="*/ 15 w 984"/>
                  <a:gd name="T63" fmla="*/ 22 h 1447"/>
                  <a:gd name="T64" fmla="*/ 16 w 984"/>
                  <a:gd name="T65" fmla="*/ 23 h 14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84" h="1447">
                    <a:moveTo>
                      <a:pt x="0" y="0"/>
                    </a:moveTo>
                    <a:lnTo>
                      <a:pt x="21" y="42"/>
                    </a:lnTo>
                    <a:lnTo>
                      <a:pt x="62" y="105"/>
                    </a:lnTo>
                    <a:lnTo>
                      <a:pt x="83" y="168"/>
                    </a:lnTo>
                    <a:lnTo>
                      <a:pt x="104" y="210"/>
                    </a:lnTo>
                    <a:lnTo>
                      <a:pt x="146" y="272"/>
                    </a:lnTo>
                    <a:lnTo>
                      <a:pt x="167" y="314"/>
                    </a:lnTo>
                    <a:lnTo>
                      <a:pt x="188" y="377"/>
                    </a:lnTo>
                    <a:lnTo>
                      <a:pt x="230" y="441"/>
                    </a:lnTo>
                    <a:lnTo>
                      <a:pt x="251" y="483"/>
                    </a:lnTo>
                    <a:lnTo>
                      <a:pt x="272" y="546"/>
                    </a:lnTo>
                    <a:lnTo>
                      <a:pt x="313" y="588"/>
                    </a:lnTo>
                    <a:lnTo>
                      <a:pt x="334" y="650"/>
                    </a:lnTo>
                    <a:lnTo>
                      <a:pt x="376" y="692"/>
                    </a:lnTo>
                    <a:lnTo>
                      <a:pt x="397" y="755"/>
                    </a:lnTo>
                    <a:lnTo>
                      <a:pt x="440" y="797"/>
                    </a:lnTo>
                    <a:lnTo>
                      <a:pt x="461" y="839"/>
                    </a:lnTo>
                    <a:lnTo>
                      <a:pt x="503" y="901"/>
                    </a:lnTo>
                    <a:lnTo>
                      <a:pt x="524" y="943"/>
                    </a:lnTo>
                    <a:lnTo>
                      <a:pt x="565" y="985"/>
                    </a:lnTo>
                    <a:lnTo>
                      <a:pt x="586" y="1028"/>
                    </a:lnTo>
                    <a:lnTo>
                      <a:pt x="628" y="1070"/>
                    </a:lnTo>
                    <a:lnTo>
                      <a:pt x="649" y="1112"/>
                    </a:lnTo>
                    <a:lnTo>
                      <a:pt x="691" y="1154"/>
                    </a:lnTo>
                    <a:lnTo>
                      <a:pt x="712" y="1196"/>
                    </a:lnTo>
                    <a:lnTo>
                      <a:pt x="754" y="1238"/>
                    </a:lnTo>
                    <a:lnTo>
                      <a:pt x="775" y="1279"/>
                    </a:lnTo>
                    <a:lnTo>
                      <a:pt x="816" y="1300"/>
                    </a:lnTo>
                    <a:lnTo>
                      <a:pt x="858" y="1342"/>
                    </a:lnTo>
                    <a:lnTo>
                      <a:pt x="879" y="1363"/>
                    </a:lnTo>
                    <a:lnTo>
                      <a:pt x="921" y="1405"/>
                    </a:lnTo>
                    <a:lnTo>
                      <a:pt x="942" y="1426"/>
                    </a:lnTo>
                    <a:lnTo>
                      <a:pt x="984" y="14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5" name="Freeform 30"/>
              <p:cNvSpPr>
                <a:spLocks/>
              </p:cNvSpPr>
              <p:nvPr/>
            </p:nvSpPr>
            <p:spPr bwMode="auto">
              <a:xfrm>
                <a:off x="2218" y="3047"/>
                <a:ext cx="204" cy="556"/>
              </a:xfrm>
              <a:custGeom>
                <a:avLst/>
                <a:gdLst>
                  <a:gd name="T0" fmla="*/ 0 w 818"/>
                  <a:gd name="T1" fmla="*/ 0 h 2223"/>
                  <a:gd name="T2" fmla="*/ 0 w 818"/>
                  <a:gd name="T3" fmla="*/ 1 h 2223"/>
                  <a:gd name="T4" fmla="*/ 1 w 818"/>
                  <a:gd name="T5" fmla="*/ 2 h 2223"/>
                  <a:gd name="T6" fmla="*/ 1 w 818"/>
                  <a:gd name="T7" fmla="*/ 3 h 2223"/>
                  <a:gd name="T8" fmla="*/ 2 w 818"/>
                  <a:gd name="T9" fmla="*/ 4 h 2223"/>
                  <a:gd name="T10" fmla="*/ 2 w 818"/>
                  <a:gd name="T11" fmla="*/ 5 h 2223"/>
                  <a:gd name="T12" fmla="*/ 2 w 818"/>
                  <a:gd name="T13" fmla="*/ 7 h 2223"/>
                  <a:gd name="T14" fmla="*/ 2 w 818"/>
                  <a:gd name="T15" fmla="*/ 8 h 2223"/>
                  <a:gd name="T16" fmla="*/ 3 w 818"/>
                  <a:gd name="T17" fmla="*/ 9 h 2223"/>
                  <a:gd name="T18" fmla="*/ 3 w 818"/>
                  <a:gd name="T19" fmla="*/ 10 h 2223"/>
                  <a:gd name="T20" fmla="*/ 3 w 818"/>
                  <a:gd name="T21" fmla="*/ 11 h 2223"/>
                  <a:gd name="T22" fmla="*/ 3 w 818"/>
                  <a:gd name="T23" fmla="*/ 12 h 2223"/>
                  <a:gd name="T24" fmla="*/ 4 w 818"/>
                  <a:gd name="T25" fmla="*/ 13 h 2223"/>
                  <a:gd name="T26" fmla="*/ 4 w 818"/>
                  <a:gd name="T27" fmla="*/ 14 h 2223"/>
                  <a:gd name="T28" fmla="*/ 4 w 818"/>
                  <a:gd name="T29" fmla="*/ 15 h 2223"/>
                  <a:gd name="T30" fmla="*/ 5 w 818"/>
                  <a:gd name="T31" fmla="*/ 16 h 2223"/>
                  <a:gd name="T32" fmla="*/ 5 w 818"/>
                  <a:gd name="T33" fmla="*/ 17 h 2223"/>
                  <a:gd name="T34" fmla="*/ 6 w 818"/>
                  <a:gd name="T35" fmla="*/ 18 h 2223"/>
                  <a:gd name="T36" fmla="*/ 6 w 818"/>
                  <a:gd name="T37" fmla="*/ 19 h 2223"/>
                  <a:gd name="T38" fmla="*/ 7 w 818"/>
                  <a:gd name="T39" fmla="*/ 20 h 2223"/>
                  <a:gd name="T40" fmla="*/ 8 w 818"/>
                  <a:gd name="T41" fmla="*/ 22 h 2223"/>
                  <a:gd name="T42" fmla="*/ 8 w 818"/>
                  <a:gd name="T43" fmla="*/ 23 h 2223"/>
                  <a:gd name="T44" fmla="*/ 9 w 818"/>
                  <a:gd name="T45" fmla="*/ 25 h 2223"/>
                  <a:gd name="T46" fmla="*/ 9 w 818"/>
                  <a:gd name="T47" fmla="*/ 26 h 2223"/>
                  <a:gd name="T48" fmla="*/ 10 w 818"/>
                  <a:gd name="T49" fmla="*/ 27 h 2223"/>
                  <a:gd name="T50" fmla="*/ 11 w 818"/>
                  <a:gd name="T51" fmla="*/ 29 h 2223"/>
                  <a:gd name="T52" fmla="*/ 11 w 818"/>
                  <a:gd name="T53" fmla="*/ 30 h 2223"/>
                  <a:gd name="T54" fmla="*/ 11 w 818"/>
                  <a:gd name="T55" fmla="*/ 31 h 2223"/>
                  <a:gd name="T56" fmla="*/ 12 w 818"/>
                  <a:gd name="T57" fmla="*/ 32 h 2223"/>
                  <a:gd name="T58" fmla="*/ 12 w 818"/>
                  <a:gd name="T59" fmla="*/ 33 h 2223"/>
                  <a:gd name="T60" fmla="*/ 12 w 818"/>
                  <a:gd name="T61" fmla="*/ 34 h 2223"/>
                  <a:gd name="T62" fmla="*/ 13 w 818"/>
                  <a:gd name="T63" fmla="*/ 35 h 2223"/>
                  <a:gd name="T64" fmla="*/ 13 w 818"/>
                  <a:gd name="T65" fmla="*/ 35 h 22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18" h="2223">
                    <a:moveTo>
                      <a:pt x="0" y="0"/>
                    </a:moveTo>
                    <a:lnTo>
                      <a:pt x="41" y="63"/>
                    </a:lnTo>
                    <a:lnTo>
                      <a:pt x="64" y="126"/>
                    </a:lnTo>
                    <a:lnTo>
                      <a:pt x="85" y="188"/>
                    </a:lnTo>
                    <a:lnTo>
                      <a:pt x="126" y="272"/>
                    </a:lnTo>
                    <a:lnTo>
                      <a:pt x="147" y="335"/>
                    </a:lnTo>
                    <a:lnTo>
                      <a:pt x="147" y="420"/>
                    </a:lnTo>
                    <a:lnTo>
                      <a:pt x="168" y="483"/>
                    </a:lnTo>
                    <a:lnTo>
                      <a:pt x="189" y="566"/>
                    </a:lnTo>
                    <a:lnTo>
                      <a:pt x="210" y="629"/>
                    </a:lnTo>
                    <a:lnTo>
                      <a:pt x="210" y="692"/>
                    </a:lnTo>
                    <a:lnTo>
                      <a:pt x="231" y="776"/>
                    </a:lnTo>
                    <a:lnTo>
                      <a:pt x="252" y="838"/>
                    </a:lnTo>
                    <a:lnTo>
                      <a:pt x="273" y="901"/>
                    </a:lnTo>
                    <a:lnTo>
                      <a:pt x="294" y="965"/>
                    </a:lnTo>
                    <a:lnTo>
                      <a:pt x="315" y="1028"/>
                    </a:lnTo>
                    <a:lnTo>
                      <a:pt x="356" y="1091"/>
                    </a:lnTo>
                    <a:lnTo>
                      <a:pt x="377" y="1153"/>
                    </a:lnTo>
                    <a:lnTo>
                      <a:pt x="419" y="1237"/>
                    </a:lnTo>
                    <a:lnTo>
                      <a:pt x="461" y="1300"/>
                    </a:lnTo>
                    <a:lnTo>
                      <a:pt x="503" y="1384"/>
                    </a:lnTo>
                    <a:lnTo>
                      <a:pt x="544" y="1467"/>
                    </a:lnTo>
                    <a:lnTo>
                      <a:pt x="565" y="1573"/>
                    </a:lnTo>
                    <a:lnTo>
                      <a:pt x="607" y="1657"/>
                    </a:lnTo>
                    <a:lnTo>
                      <a:pt x="650" y="1741"/>
                    </a:lnTo>
                    <a:lnTo>
                      <a:pt x="692" y="1824"/>
                    </a:lnTo>
                    <a:lnTo>
                      <a:pt x="713" y="1908"/>
                    </a:lnTo>
                    <a:lnTo>
                      <a:pt x="734" y="1971"/>
                    </a:lnTo>
                    <a:lnTo>
                      <a:pt x="776" y="2033"/>
                    </a:lnTo>
                    <a:lnTo>
                      <a:pt x="797" y="2096"/>
                    </a:lnTo>
                    <a:lnTo>
                      <a:pt x="797" y="2160"/>
                    </a:lnTo>
                    <a:lnTo>
                      <a:pt x="818" y="2202"/>
                    </a:lnTo>
                    <a:lnTo>
                      <a:pt x="818" y="22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6" name="Freeform 31"/>
              <p:cNvSpPr>
                <a:spLocks/>
              </p:cNvSpPr>
              <p:nvPr/>
            </p:nvSpPr>
            <p:spPr bwMode="auto">
              <a:xfrm>
                <a:off x="2239" y="3351"/>
                <a:ext cx="68" cy="42"/>
              </a:xfrm>
              <a:custGeom>
                <a:avLst/>
                <a:gdLst>
                  <a:gd name="T0" fmla="*/ 0 w 271"/>
                  <a:gd name="T1" fmla="*/ 3 h 168"/>
                  <a:gd name="T2" fmla="*/ 0 w 271"/>
                  <a:gd name="T3" fmla="*/ 2 h 168"/>
                  <a:gd name="T4" fmla="*/ 1 w 271"/>
                  <a:gd name="T5" fmla="*/ 2 h 168"/>
                  <a:gd name="T6" fmla="*/ 1 w 271"/>
                  <a:gd name="T7" fmla="*/ 2 h 168"/>
                  <a:gd name="T8" fmla="*/ 1 w 271"/>
                  <a:gd name="T9" fmla="*/ 2 h 168"/>
                  <a:gd name="T10" fmla="*/ 1 w 271"/>
                  <a:gd name="T11" fmla="*/ 2 h 168"/>
                  <a:gd name="T12" fmla="*/ 2 w 271"/>
                  <a:gd name="T13" fmla="*/ 1 h 168"/>
                  <a:gd name="T14" fmla="*/ 2 w 271"/>
                  <a:gd name="T15" fmla="*/ 1 h 168"/>
                  <a:gd name="T16" fmla="*/ 2 w 271"/>
                  <a:gd name="T17" fmla="*/ 1 h 168"/>
                  <a:gd name="T18" fmla="*/ 2 w 271"/>
                  <a:gd name="T19" fmla="*/ 1 h 168"/>
                  <a:gd name="T20" fmla="*/ 3 w 271"/>
                  <a:gd name="T21" fmla="*/ 1 h 168"/>
                  <a:gd name="T22" fmla="*/ 3 w 271"/>
                  <a:gd name="T23" fmla="*/ 1 h 168"/>
                  <a:gd name="T24" fmla="*/ 3 w 271"/>
                  <a:gd name="T25" fmla="*/ 0 h 168"/>
                  <a:gd name="T26" fmla="*/ 4 w 271"/>
                  <a:gd name="T27" fmla="*/ 0 h 168"/>
                  <a:gd name="T28" fmla="*/ 4 w 271"/>
                  <a:gd name="T29" fmla="*/ 0 h 168"/>
                  <a:gd name="T30" fmla="*/ 4 w 271"/>
                  <a:gd name="T31" fmla="*/ 0 h 168"/>
                  <a:gd name="T32" fmla="*/ 4 w 271"/>
                  <a:gd name="T33" fmla="*/ 0 h 1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1" h="168">
                    <a:moveTo>
                      <a:pt x="0" y="168"/>
                    </a:moveTo>
                    <a:lnTo>
                      <a:pt x="20" y="147"/>
                    </a:lnTo>
                    <a:lnTo>
                      <a:pt x="41" y="147"/>
                    </a:lnTo>
                    <a:lnTo>
                      <a:pt x="41" y="126"/>
                    </a:lnTo>
                    <a:lnTo>
                      <a:pt x="62" y="105"/>
                    </a:lnTo>
                    <a:lnTo>
                      <a:pt x="83" y="105"/>
                    </a:lnTo>
                    <a:lnTo>
                      <a:pt x="104" y="84"/>
                    </a:lnTo>
                    <a:lnTo>
                      <a:pt x="125" y="63"/>
                    </a:lnTo>
                    <a:lnTo>
                      <a:pt x="146" y="63"/>
                    </a:lnTo>
                    <a:lnTo>
                      <a:pt x="167" y="42"/>
                    </a:lnTo>
                    <a:lnTo>
                      <a:pt x="188" y="42"/>
                    </a:lnTo>
                    <a:lnTo>
                      <a:pt x="209" y="21"/>
                    </a:lnTo>
                    <a:lnTo>
                      <a:pt x="230" y="21"/>
                    </a:lnTo>
                    <a:lnTo>
                      <a:pt x="250" y="21"/>
                    </a:lnTo>
                    <a:lnTo>
                      <a:pt x="250" y="0"/>
                    </a:lnTo>
                    <a:lnTo>
                      <a:pt x="2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7" name="Freeform 32"/>
              <p:cNvSpPr>
                <a:spLocks/>
              </p:cNvSpPr>
              <p:nvPr/>
            </p:nvSpPr>
            <p:spPr bwMode="auto">
              <a:xfrm>
                <a:off x="2260" y="3320"/>
                <a:ext cx="47" cy="21"/>
              </a:xfrm>
              <a:custGeom>
                <a:avLst/>
                <a:gdLst>
                  <a:gd name="T0" fmla="*/ 0 w 188"/>
                  <a:gd name="T1" fmla="*/ 1 h 83"/>
                  <a:gd name="T2" fmla="*/ 0 w 188"/>
                  <a:gd name="T3" fmla="*/ 1 h 83"/>
                  <a:gd name="T4" fmla="*/ 0 w 188"/>
                  <a:gd name="T5" fmla="*/ 1 h 83"/>
                  <a:gd name="T6" fmla="*/ 0 w 188"/>
                  <a:gd name="T7" fmla="*/ 1 h 83"/>
                  <a:gd name="T8" fmla="*/ 1 w 188"/>
                  <a:gd name="T9" fmla="*/ 1 h 83"/>
                  <a:gd name="T10" fmla="*/ 1 w 188"/>
                  <a:gd name="T11" fmla="*/ 1 h 83"/>
                  <a:gd name="T12" fmla="*/ 1 w 188"/>
                  <a:gd name="T13" fmla="*/ 1 h 83"/>
                  <a:gd name="T14" fmla="*/ 1 w 188"/>
                  <a:gd name="T15" fmla="*/ 0 h 83"/>
                  <a:gd name="T16" fmla="*/ 1 w 188"/>
                  <a:gd name="T17" fmla="*/ 0 h 83"/>
                  <a:gd name="T18" fmla="*/ 2 w 188"/>
                  <a:gd name="T19" fmla="*/ 0 h 83"/>
                  <a:gd name="T20" fmla="*/ 2 w 188"/>
                  <a:gd name="T21" fmla="*/ 0 h 83"/>
                  <a:gd name="T22" fmla="*/ 2 w 188"/>
                  <a:gd name="T23" fmla="*/ 0 h 83"/>
                  <a:gd name="T24" fmla="*/ 2 w 188"/>
                  <a:gd name="T25" fmla="*/ 0 h 83"/>
                  <a:gd name="T26" fmla="*/ 2 w 188"/>
                  <a:gd name="T27" fmla="*/ 0 h 83"/>
                  <a:gd name="T28" fmla="*/ 3 w 188"/>
                  <a:gd name="T29" fmla="*/ 0 h 83"/>
                  <a:gd name="T30" fmla="*/ 3 w 188"/>
                  <a:gd name="T31" fmla="*/ 0 h 83"/>
                  <a:gd name="T32" fmla="*/ 3 w 188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8" h="83">
                    <a:moveTo>
                      <a:pt x="0" y="83"/>
                    </a:moveTo>
                    <a:lnTo>
                      <a:pt x="0" y="62"/>
                    </a:lnTo>
                    <a:lnTo>
                      <a:pt x="21" y="62"/>
                    </a:lnTo>
                    <a:lnTo>
                      <a:pt x="42" y="41"/>
                    </a:lnTo>
                    <a:lnTo>
                      <a:pt x="63" y="41"/>
                    </a:lnTo>
                    <a:lnTo>
                      <a:pt x="84" y="21"/>
                    </a:lnTo>
                    <a:lnTo>
                      <a:pt x="105" y="21"/>
                    </a:lnTo>
                    <a:lnTo>
                      <a:pt x="126" y="0"/>
                    </a:lnTo>
                    <a:lnTo>
                      <a:pt x="147" y="0"/>
                    </a:lnTo>
                    <a:lnTo>
                      <a:pt x="167" y="0"/>
                    </a:lnTo>
                    <a:lnTo>
                      <a:pt x="18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8" name="Freeform 33"/>
              <p:cNvSpPr>
                <a:spLocks/>
              </p:cNvSpPr>
              <p:nvPr/>
            </p:nvSpPr>
            <p:spPr bwMode="auto">
              <a:xfrm>
                <a:off x="2228" y="2974"/>
                <a:ext cx="32" cy="168"/>
              </a:xfrm>
              <a:custGeom>
                <a:avLst/>
                <a:gdLst>
                  <a:gd name="T0" fmla="*/ 0 w 127"/>
                  <a:gd name="T1" fmla="*/ 0 h 672"/>
                  <a:gd name="T2" fmla="*/ 1 w 127"/>
                  <a:gd name="T3" fmla="*/ 0 h 672"/>
                  <a:gd name="T4" fmla="*/ 1 w 127"/>
                  <a:gd name="T5" fmla="*/ 1 h 672"/>
                  <a:gd name="T6" fmla="*/ 1 w 127"/>
                  <a:gd name="T7" fmla="*/ 2 h 672"/>
                  <a:gd name="T8" fmla="*/ 2 w 127"/>
                  <a:gd name="T9" fmla="*/ 2 h 672"/>
                  <a:gd name="T10" fmla="*/ 2 w 127"/>
                  <a:gd name="T11" fmla="*/ 3 h 672"/>
                  <a:gd name="T12" fmla="*/ 2 w 127"/>
                  <a:gd name="T13" fmla="*/ 4 h 672"/>
                  <a:gd name="T14" fmla="*/ 2 w 127"/>
                  <a:gd name="T15" fmla="*/ 5 h 672"/>
                  <a:gd name="T16" fmla="*/ 2 w 127"/>
                  <a:gd name="T17" fmla="*/ 5 h 672"/>
                  <a:gd name="T18" fmla="*/ 2 w 127"/>
                  <a:gd name="T19" fmla="*/ 6 h 672"/>
                  <a:gd name="T20" fmla="*/ 2 w 127"/>
                  <a:gd name="T21" fmla="*/ 7 h 672"/>
                  <a:gd name="T22" fmla="*/ 2 w 127"/>
                  <a:gd name="T23" fmla="*/ 7 h 672"/>
                  <a:gd name="T24" fmla="*/ 2 w 127"/>
                  <a:gd name="T25" fmla="*/ 8 h 672"/>
                  <a:gd name="T26" fmla="*/ 2 w 127"/>
                  <a:gd name="T27" fmla="*/ 9 h 672"/>
                  <a:gd name="T28" fmla="*/ 2 w 127"/>
                  <a:gd name="T29" fmla="*/ 9 h 672"/>
                  <a:gd name="T30" fmla="*/ 2 w 127"/>
                  <a:gd name="T31" fmla="*/ 10 h 672"/>
                  <a:gd name="T32" fmla="*/ 2 w 127"/>
                  <a:gd name="T33" fmla="*/ 11 h 6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7" h="672">
                    <a:moveTo>
                      <a:pt x="0" y="0"/>
                    </a:moveTo>
                    <a:lnTo>
                      <a:pt x="44" y="21"/>
                    </a:lnTo>
                    <a:lnTo>
                      <a:pt x="64" y="64"/>
                    </a:lnTo>
                    <a:lnTo>
                      <a:pt x="85" y="106"/>
                    </a:lnTo>
                    <a:lnTo>
                      <a:pt x="106" y="148"/>
                    </a:lnTo>
                    <a:lnTo>
                      <a:pt x="106" y="189"/>
                    </a:lnTo>
                    <a:lnTo>
                      <a:pt x="127" y="231"/>
                    </a:lnTo>
                    <a:lnTo>
                      <a:pt x="127" y="294"/>
                    </a:lnTo>
                    <a:lnTo>
                      <a:pt x="127" y="336"/>
                    </a:lnTo>
                    <a:lnTo>
                      <a:pt x="127" y="378"/>
                    </a:lnTo>
                    <a:lnTo>
                      <a:pt x="106" y="420"/>
                    </a:lnTo>
                    <a:lnTo>
                      <a:pt x="106" y="461"/>
                    </a:lnTo>
                    <a:lnTo>
                      <a:pt x="106" y="503"/>
                    </a:lnTo>
                    <a:lnTo>
                      <a:pt x="106" y="566"/>
                    </a:lnTo>
                    <a:lnTo>
                      <a:pt x="106" y="587"/>
                    </a:lnTo>
                    <a:lnTo>
                      <a:pt x="106" y="629"/>
                    </a:lnTo>
                    <a:lnTo>
                      <a:pt x="106" y="6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199" name="Freeform 34"/>
              <p:cNvSpPr>
                <a:spLocks/>
              </p:cNvSpPr>
              <p:nvPr/>
            </p:nvSpPr>
            <p:spPr bwMode="auto">
              <a:xfrm>
                <a:off x="2197" y="3613"/>
                <a:ext cx="561" cy="519"/>
              </a:xfrm>
              <a:custGeom>
                <a:avLst/>
                <a:gdLst>
                  <a:gd name="T0" fmla="*/ 9 w 2242"/>
                  <a:gd name="T1" fmla="*/ 1 h 2075"/>
                  <a:gd name="T2" fmla="*/ 11 w 2242"/>
                  <a:gd name="T3" fmla="*/ 0 h 2075"/>
                  <a:gd name="T4" fmla="*/ 13 w 2242"/>
                  <a:gd name="T5" fmla="*/ 0 h 2075"/>
                  <a:gd name="T6" fmla="*/ 15 w 2242"/>
                  <a:gd name="T7" fmla="*/ 0 h 2075"/>
                  <a:gd name="T8" fmla="*/ 17 w 2242"/>
                  <a:gd name="T9" fmla="*/ 1 h 2075"/>
                  <a:gd name="T10" fmla="*/ 18 w 2242"/>
                  <a:gd name="T11" fmla="*/ 2 h 2075"/>
                  <a:gd name="T12" fmla="*/ 19 w 2242"/>
                  <a:gd name="T13" fmla="*/ 3 h 2075"/>
                  <a:gd name="T14" fmla="*/ 20 w 2242"/>
                  <a:gd name="T15" fmla="*/ 3 h 2075"/>
                  <a:gd name="T16" fmla="*/ 22 w 2242"/>
                  <a:gd name="T17" fmla="*/ 4 h 2075"/>
                  <a:gd name="T18" fmla="*/ 23 w 2242"/>
                  <a:gd name="T19" fmla="*/ 5 h 2075"/>
                  <a:gd name="T20" fmla="*/ 25 w 2242"/>
                  <a:gd name="T21" fmla="*/ 6 h 2075"/>
                  <a:gd name="T22" fmla="*/ 27 w 2242"/>
                  <a:gd name="T23" fmla="*/ 6 h 2075"/>
                  <a:gd name="T24" fmla="*/ 29 w 2242"/>
                  <a:gd name="T25" fmla="*/ 6 h 2075"/>
                  <a:gd name="T26" fmla="*/ 31 w 2242"/>
                  <a:gd name="T27" fmla="*/ 6 h 2075"/>
                  <a:gd name="T28" fmla="*/ 33 w 2242"/>
                  <a:gd name="T29" fmla="*/ 7 h 2075"/>
                  <a:gd name="T30" fmla="*/ 35 w 2242"/>
                  <a:gd name="T31" fmla="*/ 8 h 2075"/>
                  <a:gd name="T32" fmla="*/ 35 w 2242"/>
                  <a:gd name="T33" fmla="*/ 10 h 2075"/>
                  <a:gd name="T34" fmla="*/ 34 w 2242"/>
                  <a:gd name="T35" fmla="*/ 11 h 2075"/>
                  <a:gd name="T36" fmla="*/ 33 w 2242"/>
                  <a:gd name="T37" fmla="*/ 12 h 2075"/>
                  <a:gd name="T38" fmla="*/ 31 w 2242"/>
                  <a:gd name="T39" fmla="*/ 12 h 2075"/>
                  <a:gd name="T40" fmla="*/ 32 w 2242"/>
                  <a:gd name="T41" fmla="*/ 15 h 2075"/>
                  <a:gd name="T42" fmla="*/ 33 w 2242"/>
                  <a:gd name="T43" fmla="*/ 20 h 2075"/>
                  <a:gd name="T44" fmla="*/ 33 w 2242"/>
                  <a:gd name="T45" fmla="*/ 26 h 2075"/>
                  <a:gd name="T46" fmla="*/ 32 w 2242"/>
                  <a:gd name="T47" fmla="*/ 28 h 2075"/>
                  <a:gd name="T48" fmla="*/ 30 w 2242"/>
                  <a:gd name="T49" fmla="*/ 28 h 2075"/>
                  <a:gd name="T50" fmla="*/ 29 w 2242"/>
                  <a:gd name="T51" fmla="*/ 27 h 2075"/>
                  <a:gd name="T52" fmla="*/ 28 w 2242"/>
                  <a:gd name="T53" fmla="*/ 25 h 2075"/>
                  <a:gd name="T54" fmla="*/ 27 w 2242"/>
                  <a:gd name="T55" fmla="*/ 21 h 2075"/>
                  <a:gd name="T56" fmla="*/ 26 w 2242"/>
                  <a:gd name="T57" fmla="*/ 19 h 2075"/>
                  <a:gd name="T58" fmla="*/ 25 w 2242"/>
                  <a:gd name="T59" fmla="*/ 18 h 2075"/>
                  <a:gd name="T60" fmla="*/ 24 w 2242"/>
                  <a:gd name="T61" fmla="*/ 18 h 2075"/>
                  <a:gd name="T62" fmla="*/ 24 w 2242"/>
                  <a:gd name="T63" fmla="*/ 23 h 2075"/>
                  <a:gd name="T64" fmla="*/ 24 w 2242"/>
                  <a:gd name="T65" fmla="*/ 28 h 2075"/>
                  <a:gd name="T66" fmla="*/ 23 w 2242"/>
                  <a:gd name="T67" fmla="*/ 30 h 2075"/>
                  <a:gd name="T68" fmla="*/ 21 w 2242"/>
                  <a:gd name="T69" fmla="*/ 32 h 2075"/>
                  <a:gd name="T70" fmla="*/ 20 w 2242"/>
                  <a:gd name="T71" fmla="*/ 33 h 2075"/>
                  <a:gd name="T72" fmla="*/ 18 w 2242"/>
                  <a:gd name="T73" fmla="*/ 31 h 2075"/>
                  <a:gd name="T74" fmla="*/ 18 w 2242"/>
                  <a:gd name="T75" fmla="*/ 25 h 2075"/>
                  <a:gd name="T76" fmla="*/ 17 w 2242"/>
                  <a:gd name="T77" fmla="*/ 21 h 2075"/>
                  <a:gd name="T78" fmla="*/ 16 w 2242"/>
                  <a:gd name="T79" fmla="*/ 21 h 2075"/>
                  <a:gd name="T80" fmla="*/ 14 w 2242"/>
                  <a:gd name="T81" fmla="*/ 25 h 2075"/>
                  <a:gd name="T82" fmla="*/ 13 w 2242"/>
                  <a:gd name="T83" fmla="*/ 27 h 2075"/>
                  <a:gd name="T84" fmla="*/ 12 w 2242"/>
                  <a:gd name="T85" fmla="*/ 28 h 2075"/>
                  <a:gd name="T86" fmla="*/ 10 w 2242"/>
                  <a:gd name="T87" fmla="*/ 29 h 2075"/>
                  <a:gd name="T88" fmla="*/ 9 w 2242"/>
                  <a:gd name="T89" fmla="*/ 30 h 2075"/>
                  <a:gd name="T90" fmla="*/ 8 w 2242"/>
                  <a:gd name="T91" fmla="*/ 29 h 2075"/>
                  <a:gd name="T92" fmla="*/ 7 w 2242"/>
                  <a:gd name="T93" fmla="*/ 27 h 2075"/>
                  <a:gd name="T94" fmla="*/ 7 w 2242"/>
                  <a:gd name="T95" fmla="*/ 24 h 2075"/>
                  <a:gd name="T96" fmla="*/ 8 w 2242"/>
                  <a:gd name="T97" fmla="*/ 21 h 2075"/>
                  <a:gd name="T98" fmla="*/ 9 w 2242"/>
                  <a:gd name="T99" fmla="*/ 18 h 2075"/>
                  <a:gd name="T100" fmla="*/ 8 w 2242"/>
                  <a:gd name="T101" fmla="*/ 17 h 2075"/>
                  <a:gd name="T102" fmla="*/ 6 w 2242"/>
                  <a:gd name="T103" fmla="*/ 15 h 2075"/>
                  <a:gd name="T104" fmla="*/ 4 w 2242"/>
                  <a:gd name="T105" fmla="*/ 14 h 2075"/>
                  <a:gd name="T106" fmla="*/ 2 w 2242"/>
                  <a:gd name="T107" fmla="*/ 12 h 2075"/>
                  <a:gd name="T108" fmla="*/ 2 w 2242"/>
                  <a:gd name="T109" fmla="*/ 10 h 2075"/>
                  <a:gd name="T110" fmla="*/ 0 w 2242"/>
                  <a:gd name="T111" fmla="*/ 8 h 2075"/>
                  <a:gd name="T112" fmla="*/ 0 w 2242"/>
                  <a:gd name="T113" fmla="*/ 4 h 2075"/>
                  <a:gd name="T114" fmla="*/ 3 w 2242"/>
                  <a:gd name="T115" fmla="*/ 3 h 2075"/>
                  <a:gd name="T116" fmla="*/ 5 w 2242"/>
                  <a:gd name="T117" fmla="*/ 2 h 207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242" h="2075">
                    <a:moveTo>
                      <a:pt x="419" y="84"/>
                    </a:moveTo>
                    <a:lnTo>
                      <a:pt x="440" y="84"/>
                    </a:lnTo>
                    <a:lnTo>
                      <a:pt x="461" y="63"/>
                    </a:lnTo>
                    <a:lnTo>
                      <a:pt x="482" y="63"/>
                    </a:lnTo>
                    <a:lnTo>
                      <a:pt x="503" y="63"/>
                    </a:lnTo>
                    <a:lnTo>
                      <a:pt x="545" y="42"/>
                    </a:lnTo>
                    <a:lnTo>
                      <a:pt x="566" y="42"/>
                    </a:lnTo>
                    <a:lnTo>
                      <a:pt x="587" y="42"/>
                    </a:lnTo>
                    <a:lnTo>
                      <a:pt x="608" y="42"/>
                    </a:lnTo>
                    <a:lnTo>
                      <a:pt x="628" y="21"/>
                    </a:lnTo>
                    <a:lnTo>
                      <a:pt x="670" y="21"/>
                    </a:lnTo>
                    <a:lnTo>
                      <a:pt x="691" y="21"/>
                    </a:lnTo>
                    <a:lnTo>
                      <a:pt x="712" y="21"/>
                    </a:lnTo>
                    <a:lnTo>
                      <a:pt x="734" y="21"/>
                    </a:lnTo>
                    <a:lnTo>
                      <a:pt x="776" y="21"/>
                    </a:lnTo>
                    <a:lnTo>
                      <a:pt x="797" y="21"/>
                    </a:lnTo>
                    <a:lnTo>
                      <a:pt x="818" y="0"/>
                    </a:lnTo>
                    <a:lnTo>
                      <a:pt x="839" y="0"/>
                    </a:lnTo>
                    <a:lnTo>
                      <a:pt x="860" y="0"/>
                    </a:lnTo>
                    <a:lnTo>
                      <a:pt x="881" y="21"/>
                    </a:lnTo>
                    <a:lnTo>
                      <a:pt x="902" y="21"/>
                    </a:lnTo>
                    <a:lnTo>
                      <a:pt x="922" y="21"/>
                    </a:lnTo>
                    <a:lnTo>
                      <a:pt x="943" y="21"/>
                    </a:lnTo>
                    <a:lnTo>
                      <a:pt x="964" y="21"/>
                    </a:lnTo>
                    <a:lnTo>
                      <a:pt x="985" y="21"/>
                    </a:lnTo>
                    <a:lnTo>
                      <a:pt x="1006" y="42"/>
                    </a:lnTo>
                    <a:lnTo>
                      <a:pt x="1027" y="42"/>
                    </a:lnTo>
                    <a:lnTo>
                      <a:pt x="1048" y="42"/>
                    </a:lnTo>
                    <a:lnTo>
                      <a:pt x="1048" y="63"/>
                    </a:lnTo>
                    <a:lnTo>
                      <a:pt x="1069" y="63"/>
                    </a:lnTo>
                    <a:lnTo>
                      <a:pt x="1090" y="84"/>
                    </a:lnTo>
                    <a:lnTo>
                      <a:pt x="1111" y="105"/>
                    </a:lnTo>
                    <a:lnTo>
                      <a:pt x="1131" y="125"/>
                    </a:lnTo>
                    <a:lnTo>
                      <a:pt x="1152" y="146"/>
                    </a:lnTo>
                    <a:lnTo>
                      <a:pt x="1173" y="167"/>
                    </a:lnTo>
                    <a:lnTo>
                      <a:pt x="1194" y="167"/>
                    </a:lnTo>
                    <a:lnTo>
                      <a:pt x="1215" y="188"/>
                    </a:lnTo>
                    <a:lnTo>
                      <a:pt x="1236" y="188"/>
                    </a:lnTo>
                    <a:lnTo>
                      <a:pt x="1236" y="209"/>
                    </a:lnTo>
                    <a:lnTo>
                      <a:pt x="1257" y="209"/>
                    </a:lnTo>
                    <a:lnTo>
                      <a:pt x="1278" y="209"/>
                    </a:lnTo>
                    <a:lnTo>
                      <a:pt x="1278" y="230"/>
                    </a:lnTo>
                    <a:lnTo>
                      <a:pt x="1299" y="230"/>
                    </a:lnTo>
                    <a:lnTo>
                      <a:pt x="1321" y="251"/>
                    </a:lnTo>
                    <a:lnTo>
                      <a:pt x="1342" y="251"/>
                    </a:lnTo>
                    <a:lnTo>
                      <a:pt x="1363" y="272"/>
                    </a:lnTo>
                    <a:lnTo>
                      <a:pt x="1384" y="272"/>
                    </a:lnTo>
                    <a:lnTo>
                      <a:pt x="1405" y="272"/>
                    </a:lnTo>
                    <a:lnTo>
                      <a:pt x="1425" y="293"/>
                    </a:lnTo>
                    <a:lnTo>
                      <a:pt x="1446" y="293"/>
                    </a:lnTo>
                    <a:lnTo>
                      <a:pt x="1467" y="314"/>
                    </a:lnTo>
                    <a:lnTo>
                      <a:pt x="1488" y="314"/>
                    </a:lnTo>
                    <a:lnTo>
                      <a:pt x="1488" y="335"/>
                    </a:lnTo>
                    <a:lnTo>
                      <a:pt x="1530" y="335"/>
                    </a:lnTo>
                    <a:lnTo>
                      <a:pt x="1551" y="335"/>
                    </a:lnTo>
                    <a:lnTo>
                      <a:pt x="1551" y="356"/>
                    </a:lnTo>
                    <a:lnTo>
                      <a:pt x="1593" y="356"/>
                    </a:lnTo>
                    <a:lnTo>
                      <a:pt x="1614" y="356"/>
                    </a:lnTo>
                    <a:lnTo>
                      <a:pt x="1614" y="376"/>
                    </a:lnTo>
                    <a:lnTo>
                      <a:pt x="1634" y="376"/>
                    </a:lnTo>
                    <a:lnTo>
                      <a:pt x="1655" y="376"/>
                    </a:lnTo>
                    <a:lnTo>
                      <a:pt x="1676" y="376"/>
                    </a:lnTo>
                    <a:lnTo>
                      <a:pt x="1697" y="376"/>
                    </a:lnTo>
                    <a:lnTo>
                      <a:pt x="1718" y="376"/>
                    </a:lnTo>
                    <a:lnTo>
                      <a:pt x="1739" y="376"/>
                    </a:lnTo>
                    <a:lnTo>
                      <a:pt x="1760" y="376"/>
                    </a:lnTo>
                    <a:lnTo>
                      <a:pt x="1781" y="376"/>
                    </a:lnTo>
                    <a:lnTo>
                      <a:pt x="1802" y="376"/>
                    </a:lnTo>
                    <a:lnTo>
                      <a:pt x="1823" y="376"/>
                    </a:lnTo>
                    <a:lnTo>
                      <a:pt x="1844" y="376"/>
                    </a:lnTo>
                    <a:lnTo>
                      <a:pt x="1864" y="376"/>
                    </a:lnTo>
                    <a:lnTo>
                      <a:pt x="1885" y="376"/>
                    </a:lnTo>
                    <a:lnTo>
                      <a:pt x="1906" y="376"/>
                    </a:lnTo>
                    <a:lnTo>
                      <a:pt x="1928" y="376"/>
                    </a:lnTo>
                    <a:lnTo>
                      <a:pt x="1949" y="376"/>
                    </a:lnTo>
                    <a:lnTo>
                      <a:pt x="1970" y="376"/>
                    </a:lnTo>
                    <a:lnTo>
                      <a:pt x="1991" y="376"/>
                    </a:lnTo>
                    <a:lnTo>
                      <a:pt x="2012" y="397"/>
                    </a:lnTo>
                    <a:lnTo>
                      <a:pt x="2033" y="397"/>
                    </a:lnTo>
                    <a:lnTo>
                      <a:pt x="2054" y="397"/>
                    </a:lnTo>
                    <a:lnTo>
                      <a:pt x="2075" y="397"/>
                    </a:lnTo>
                    <a:lnTo>
                      <a:pt x="2096" y="397"/>
                    </a:lnTo>
                    <a:lnTo>
                      <a:pt x="2117" y="418"/>
                    </a:lnTo>
                    <a:lnTo>
                      <a:pt x="2137" y="418"/>
                    </a:lnTo>
                    <a:lnTo>
                      <a:pt x="2158" y="439"/>
                    </a:lnTo>
                    <a:lnTo>
                      <a:pt x="2179" y="439"/>
                    </a:lnTo>
                    <a:lnTo>
                      <a:pt x="2200" y="460"/>
                    </a:lnTo>
                    <a:lnTo>
                      <a:pt x="2221" y="481"/>
                    </a:lnTo>
                    <a:lnTo>
                      <a:pt x="2242" y="481"/>
                    </a:lnTo>
                    <a:lnTo>
                      <a:pt x="2242" y="524"/>
                    </a:lnTo>
                    <a:lnTo>
                      <a:pt x="2242" y="545"/>
                    </a:lnTo>
                    <a:lnTo>
                      <a:pt x="2242" y="566"/>
                    </a:lnTo>
                    <a:lnTo>
                      <a:pt x="2242" y="587"/>
                    </a:lnTo>
                    <a:lnTo>
                      <a:pt x="2242" y="629"/>
                    </a:lnTo>
                    <a:lnTo>
                      <a:pt x="2221" y="650"/>
                    </a:lnTo>
                    <a:lnTo>
                      <a:pt x="2200" y="671"/>
                    </a:lnTo>
                    <a:lnTo>
                      <a:pt x="2200" y="692"/>
                    </a:lnTo>
                    <a:lnTo>
                      <a:pt x="2179" y="692"/>
                    </a:lnTo>
                    <a:lnTo>
                      <a:pt x="2179" y="713"/>
                    </a:lnTo>
                    <a:lnTo>
                      <a:pt x="2158" y="713"/>
                    </a:lnTo>
                    <a:lnTo>
                      <a:pt x="2137" y="713"/>
                    </a:lnTo>
                    <a:lnTo>
                      <a:pt x="2117" y="733"/>
                    </a:lnTo>
                    <a:lnTo>
                      <a:pt x="2096" y="733"/>
                    </a:lnTo>
                    <a:lnTo>
                      <a:pt x="2075" y="733"/>
                    </a:lnTo>
                    <a:lnTo>
                      <a:pt x="2054" y="733"/>
                    </a:lnTo>
                    <a:lnTo>
                      <a:pt x="2033" y="754"/>
                    </a:lnTo>
                    <a:lnTo>
                      <a:pt x="2012" y="754"/>
                    </a:lnTo>
                    <a:lnTo>
                      <a:pt x="1991" y="754"/>
                    </a:lnTo>
                    <a:lnTo>
                      <a:pt x="1970" y="754"/>
                    </a:lnTo>
                    <a:lnTo>
                      <a:pt x="1949" y="775"/>
                    </a:lnTo>
                    <a:lnTo>
                      <a:pt x="1970" y="796"/>
                    </a:lnTo>
                    <a:lnTo>
                      <a:pt x="1991" y="838"/>
                    </a:lnTo>
                    <a:lnTo>
                      <a:pt x="2012" y="880"/>
                    </a:lnTo>
                    <a:lnTo>
                      <a:pt x="2033" y="922"/>
                    </a:lnTo>
                    <a:lnTo>
                      <a:pt x="2033" y="943"/>
                    </a:lnTo>
                    <a:lnTo>
                      <a:pt x="2054" y="985"/>
                    </a:lnTo>
                    <a:lnTo>
                      <a:pt x="2075" y="1026"/>
                    </a:lnTo>
                    <a:lnTo>
                      <a:pt x="2075" y="1068"/>
                    </a:lnTo>
                    <a:lnTo>
                      <a:pt x="2096" y="1153"/>
                    </a:lnTo>
                    <a:lnTo>
                      <a:pt x="2096" y="1216"/>
                    </a:lnTo>
                    <a:lnTo>
                      <a:pt x="2117" y="1279"/>
                    </a:lnTo>
                    <a:lnTo>
                      <a:pt x="2117" y="1342"/>
                    </a:lnTo>
                    <a:lnTo>
                      <a:pt x="2137" y="1404"/>
                    </a:lnTo>
                    <a:lnTo>
                      <a:pt x="2137" y="1467"/>
                    </a:lnTo>
                    <a:lnTo>
                      <a:pt x="2137" y="1551"/>
                    </a:lnTo>
                    <a:lnTo>
                      <a:pt x="2117" y="1614"/>
                    </a:lnTo>
                    <a:lnTo>
                      <a:pt x="2117" y="1634"/>
                    </a:lnTo>
                    <a:lnTo>
                      <a:pt x="2117" y="1655"/>
                    </a:lnTo>
                    <a:lnTo>
                      <a:pt x="2096" y="1699"/>
                    </a:lnTo>
                    <a:lnTo>
                      <a:pt x="2075" y="1719"/>
                    </a:lnTo>
                    <a:lnTo>
                      <a:pt x="2054" y="1740"/>
                    </a:lnTo>
                    <a:lnTo>
                      <a:pt x="2054" y="1761"/>
                    </a:lnTo>
                    <a:lnTo>
                      <a:pt x="2033" y="1761"/>
                    </a:lnTo>
                    <a:lnTo>
                      <a:pt x="2012" y="1782"/>
                    </a:lnTo>
                    <a:lnTo>
                      <a:pt x="1991" y="1782"/>
                    </a:lnTo>
                    <a:lnTo>
                      <a:pt x="1970" y="1761"/>
                    </a:lnTo>
                    <a:lnTo>
                      <a:pt x="1949" y="1761"/>
                    </a:lnTo>
                    <a:lnTo>
                      <a:pt x="1928" y="1761"/>
                    </a:lnTo>
                    <a:lnTo>
                      <a:pt x="1928" y="1740"/>
                    </a:lnTo>
                    <a:lnTo>
                      <a:pt x="1906" y="1740"/>
                    </a:lnTo>
                    <a:lnTo>
                      <a:pt x="1885" y="1740"/>
                    </a:lnTo>
                    <a:lnTo>
                      <a:pt x="1885" y="1719"/>
                    </a:lnTo>
                    <a:lnTo>
                      <a:pt x="1864" y="1719"/>
                    </a:lnTo>
                    <a:lnTo>
                      <a:pt x="1864" y="1699"/>
                    </a:lnTo>
                    <a:lnTo>
                      <a:pt x="1844" y="1699"/>
                    </a:lnTo>
                    <a:lnTo>
                      <a:pt x="1844" y="1676"/>
                    </a:lnTo>
                    <a:lnTo>
                      <a:pt x="1823" y="1676"/>
                    </a:lnTo>
                    <a:lnTo>
                      <a:pt x="1823" y="1655"/>
                    </a:lnTo>
                    <a:lnTo>
                      <a:pt x="1802" y="1614"/>
                    </a:lnTo>
                    <a:lnTo>
                      <a:pt x="1781" y="1572"/>
                    </a:lnTo>
                    <a:lnTo>
                      <a:pt x="1760" y="1530"/>
                    </a:lnTo>
                    <a:lnTo>
                      <a:pt x="1760" y="1488"/>
                    </a:lnTo>
                    <a:lnTo>
                      <a:pt x="1739" y="1446"/>
                    </a:lnTo>
                    <a:lnTo>
                      <a:pt x="1739" y="1404"/>
                    </a:lnTo>
                    <a:lnTo>
                      <a:pt x="1718" y="1362"/>
                    </a:lnTo>
                    <a:lnTo>
                      <a:pt x="1718" y="1321"/>
                    </a:lnTo>
                    <a:lnTo>
                      <a:pt x="1718" y="1300"/>
                    </a:lnTo>
                    <a:lnTo>
                      <a:pt x="1697" y="1279"/>
                    </a:lnTo>
                    <a:lnTo>
                      <a:pt x="1676" y="1258"/>
                    </a:lnTo>
                    <a:lnTo>
                      <a:pt x="1676" y="1237"/>
                    </a:lnTo>
                    <a:lnTo>
                      <a:pt x="1655" y="1216"/>
                    </a:lnTo>
                    <a:lnTo>
                      <a:pt x="1634" y="1216"/>
                    </a:lnTo>
                    <a:lnTo>
                      <a:pt x="1634" y="1195"/>
                    </a:lnTo>
                    <a:lnTo>
                      <a:pt x="1614" y="1174"/>
                    </a:lnTo>
                    <a:lnTo>
                      <a:pt x="1593" y="1174"/>
                    </a:lnTo>
                    <a:lnTo>
                      <a:pt x="1572" y="1153"/>
                    </a:lnTo>
                    <a:lnTo>
                      <a:pt x="1551" y="1132"/>
                    </a:lnTo>
                    <a:lnTo>
                      <a:pt x="1530" y="1132"/>
                    </a:lnTo>
                    <a:lnTo>
                      <a:pt x="1509" y="1132"/>
                    </a:lnTo>
                    <a:lnTo>
                      <a:pt x="1509" y="1153"/>
                    </a:lnTo>
                    <a:lnTo>
                      <a:pt x="1509" y="1195"/>
                    </a:lnTo>
                    <a:lnTo>
                      <a:pt x="1530" y="1258"/>
                    </a:lnTo>
                    <a:lnTo>
                      <a:pt x="1530" y="1300"/>
                    </a:lnTo>
                    <a:lnTo>
                      <a:pt x="1530" y="1362"/>
                    </a:lnTo>
                    <a:lnTo>
                      <a:pt x="1551" y="1425"/>
                    </a:lnTo>
                    <a:lnTo>
                      <a:pt x="1551" y="1488"/>
                    </a:lnTo>
                    <a:lnTo>
                      <a:pt x="1551" y="1530"/>
                    </a:lnTo>
                    <a:lnTo>
                      <a:pt x="1551" y="1572"/>
                    </a:lnTo>
                    <a:lnTo>
                      <a:pt x="1551" y="1634"/>
                    </a:lnTo>
                    <a:lnTo>
                      <a:pt x="1551" y="1676"/>
                    </a:lnTo>
                    <a:lnTo>
                      <a:pt x="1530" y="1719"/>
                    </a:lnTo>
                    <a:lnTo>
                      <a:pt x="1530" y="1761"/>
                    </a:lnTo>
                    <a:lnTo>
                      <a:pt x="1509" y="1803"/>
                    </a:lnTo>
                    <a:lnTo>
                      <a:pt x="1488" y="1845"/>
                    </a:lnTo>
                    <a:lnTo>
                      <a:pt x="1467" y="1887"/>
                    </a:lnTo>
                    <a:lnTo>
                      <a:pt x="1467" y="1908"/>
                    </a:lnTo>
                    <a:lnTo>
                      <a:pt x="1446" y="1908"/>
                    </a:lnTo>
                    <a:lnTo>
                      <a:pt x="1446" y="1929"/>
                    </a:lnTo>
                    <a:lnTo>
                      <a:pt x="1425" y="1950"/>
                    </a:lnTo>
                    <a:lnTo>
                      <a:pt x="1425" y="1970"/>
                    </a:lnTo>
                    <a:lnTo>
                      <a:pt x="1405" y="1970"/>
                    </a:lnTo>
                    <a:lnTo>
                      <a:pt x="1405" y="1991"/>
                    </a:lnTo>
                    <a:lnTo>
                      <a:pt x="1384" y="2012"/>
                    </a:lnTo>
                    <a:lnTo>
                      <a:pt x="1363" y="2012"/>
                    </a:lnTo>
                    <a:lnTo>
                      <a:pt x="1363" y="2033"/>
                    </a:lnTo>
                    <a:lnTo>
                      <a:pt x="1342" y="2033"/>
                    </a:lnTo>
                    <a:lnTo>
                      <a:pt x="1321" y="2054"/>
                    </a:lnTo>
                    <a:lnTo>
                      <a:pt x="1299" y="2075"/>
                    </a:lnTo>
                    <a:lnTo>
                      <a:pt x="1278" y="2075"/>
                    </a:lnTo>
                    <a:lnTo>
                      <a:pt x="1257" y="2075"/>
                    </a:lnTo>
                    <a:lnTo>
                      <a:pt x="1236" y="2075"/>
                    </a:lnTo>
                    <a:lnTo>
                      <a:pt x="1215" y="2054"/>
                    </a:lnTo>
                    <a:lnTo>
                      <a:pt x="1173" y="2033"/>
                    </a:lnTo>
                    <a:lnTo>
                      <a:pt x="1173" y="2012"/>
                    </a:lnTo>
                    <a:lnTo>
                      <a:pt x="1152" y="1991"/>
                    </a:lnTo>
                    <a:lnTo>
                      <a:pt x="1131" y="1950"/>
                    </a:lnTo>
                    <a:lnTo>
                      <a:pt x="1131" y="1908"/>
                    </a:lnTo>
                    <a:lnTo>
                      <a:pt x="1131" y="1887"/>
                    </a:lnTo>
                    <a:lnTo>
                      <a:pt x="1111" y="1782"/>
                    </a:lnTo>
                    <a:lnTo>
                      <a:pt x="1111" y="1699"/>
                    </a:lnTo>
                    <a:lnTo>
                      <a:pt x="1111" y="1614"/>
                    </a:lnTo>
                    <a:lnTo>
                      <a:pt x="1090" y="1530"/>
                    </a:lnTo>
                    <a:lnTo>
                      <a:pt x="1090" y="1488"/>
                    </a:lnTo>
                    <a:lnTo>
                      <a:pt x="1090" y="1446"/>
                    </a:lnTo>
                    <a:lnTo>
                      <a:pt x="1069" y="1425"/>
                    </a:lnTo>
                    <a:lnTo>
                      <a:pt x="1069" y="1383"/>
                    </a:lnTo>
                    <a:lnTo>
                      <a:pt x="1048" y="1321"/>
                    </a:lnTo>
                    <a:lnTo>
                      <a:pt x="1048" y="1300"/>
                    </a:lnTo>
                    <a:lnTo>
                      <a:pt x="1027" y="1258"/>
                    </a:lnTo>
                    <a:lnTo>
                      <a:pt x="1027" y="1216"/>
                    </a:lnTo>
                    <a:lnTo>
                      <a:pt x="1006" y="1258"/>
                    </a:lnTo>
                    <a:lnTo>
                      <a:pt x="1006" y="1300"/>
                    </a:lnTo>
                    <a:lnTo>
                      <a:pt x="985" y="1342"/>
                    </a:lnTo>
                    <a:lnTo>
                      <a:pt x="964" y="1383"/>
                    </a:lnTo>
                    <a:lnTo>
                      <a:pt x="943" y="1425"/>
                    </a:lnTo>
                    <a:lnTo>
                      <a:pt x="922" y="1467"/>
                    </a:lnTo>
                    <a:lnTo>
                      <a:pt x="902" y="1509"/>
                    </a:lnTo>
                    <a:lnTo>
                      <a:pt x="881" y="1551"/>
                    </a:lnTo>
                    <a:lnTo>
                      <a:pt x="881" y="1572"/>
                    </a:lnTo>
                    <a:lnTo>
                      <a:pt x="860" y="1593"/>
                    </a:lnTo>
                    <a:lnTo>
                      <a:pt x="860" y="1614"/>
                    </a:lnTo>
                    <a:lnTo>
                      <a:pt x="839" y="1634"/>
                    </a:lnTo>
                    <a:lnTo>
                      <a:pt x="839" y="1655"/>
                    </a:lnTo>
                    <a:lnTo>
                      <a:pt x="818" y="1676"/>
                    </a:lnTo>
                    <a:lnTo>
                      <a:pt x="818" y="1699"/>
                    </a:lnTo>
                    <a:lnTo>
                      <a:pt x="797" y="1719"/>
                    </a:lnTo>
                    <a:lnTo>
                      <a:pt x="797" y="1740"/>
                    </a:lnTo>
                    <a:lnTo>
                      <a:pt x="776" y="1740"/>
                    </a:lnTo>
                    <a:lnTo>
                      <a:pt x="776" y="1761"/>
                    </a:lnTo>
                    <a:lnTo>
                      <a:pt x="755" y="1782"/>
                    </a:lnTo>
                    <a:lnTo>
                      <a:pt x="755" y="1803"/>
                    </a:lnTo>
                    <a:lnTo>
                      <a:pt x="734" y="1803"/>
                    </a:lnTo>
                    <a:lnTo>
                      <a:pt x="712" y="1824"/>
                    </a:lnTo>
                    <a:lnTo>
                      <a:pt x="691" y="1845"/>
                    </a:lnTo>
                    <a:lnTo>
                      <a:pt x="670" y="1845"/>
                    </a:lnTo>
                    <a:lnTo>
                      <a:pt x="649" y="1866"/>
                    </a:lnTo>
                    <a:lnTo>
                      <a:pt x="628" y="1866"/>
                    </a:lnTo>
                    <a:lnTo>
                      <a:pt x="608" y="1866"/>
                    </a:lnTo>
                    <a:lnTo>
                      <a:pt x="587" y="1887"/>
                    </a:lnTo>
                    <a:lnTo>
                      <a:pt x="566" y="1887"/>
                    </a:lnTo>
                    <a:lnTo>
                      <a:pt x="545" y="1887"/>
                    </a:lnTo>
                    <a:lnTo>
                      <a:pt x="524" y="1887"/>
                    </a:lnTo>
                    <a:lnTo>
                      <a:pt x="503" y="1887"/>
                    </a:lnTo>
                    <a:lnTo>
                      <a:pt x="482" y="1866"/>
                    </a:lnTo>
                    <a:lnTo>
                      <a:pt x="461" y="1845"/>
                    </a:lnTo>
                    <a:lnTo>
                      <a:pt x="440" y="1824"/>
                    </a:lnTo>
                    <a:lnTo>
                      <a:pt x="419" y="1803"/>
                    </a:lnTo>
                    <a:lnTo>
                      <a:pt x="419" y="1782"/>
                    </a:lnTo>
                    <a:lnTo>
                      <a:pt x="419" y="1761"/>
                    </a:lnTo>
                    <a:lnTo>
                      <a:pt x="419" y="1719"/>
                    </a:lnTo>
                    <a:lnTo>
                      <a:pt x="419" y="1699"/>
                    </a:lnTo>
                    <a:lnTo>
                      <a:pt x="419" y="1655"/>
                    </a:lnTo>
                    <a:lnTo>
                      <a:pt x="419" y="1634"/>
                    </a:lnTo>
                    <a:lnTo>
                      <a:pt x="419" y="1614"/>
                    </a:lnTo>
                    <a:lnTo>
                      <a:pt x="440" y="1572"/>
                    </a:lnTo>
                    <a:lnTo>
                      <a:pt x="440" y="1551"/>
                    </a:lnTo>
                    <a:lnTo>
                      <a:pt x="461" y="1509"/>
                    </a:lnTo>
                    <a:lnTo>
                      <a:pt x="482" y="1488"/>
                    </a:lnTo>
                    <a:lnTo>
                      <a:pt x="482" y="1446"/>
                    </a:lnTo>
                    <a:lnTo>
                      <a:pt x="503" y="1425"/>
                    </a:lnTo>
                    <a:lnTo>
                      <a:pt x="524" y="1404"/>
                    </a:lnTo>
                    <a:lnTo>
                      <a:pt x="524" y="1362"/>
                    </a:lnTo>
                    <a:lnTo>
                      <a:pt x="545" y="1321"/>
                    </a:lnTo>
                    <a:lnTo>
                      <a:pt x="545" y="1300"/>
                    </a:lnTo>
                    <a:lnTo>
                      <a:pt x="566" y="1258"/>
                    </a:lnTo>
                    <a:lnTo>
                      <a:pt x="566" y="1237"/>
                    </a:lnTo>
                    <a:lnTo>
                      <a:pt x="566" y="1195"/>
                    </a:lnTo>
                    <a:lnTo>
                      <a:pt x="566" y="1153"/>
                    </a:lnTo>
                    <a:lnTo>
                      <a:pt x="566" y="1132"/>
                    </a:lnTo>
                    <a:lnTo>
                      <a:pt x="545" y="1111"/>
                    </a:lnTo>
                    <a:lnTo>
                      <a:pt x="545" y="1090"/>
                    </a:lnTo>
                    <a:lnTo>
                      <a:pt x="524" y="1090"/>
                    </a:lnTo>
                    <a:lnTo>
                      <a:pt x="524" y="1068"/>
                    </a:lnTo>
                    <a:lnTo>
                      <a:pt x="503" y="1047"/>
                    </a:lnTo>
                    <a:lnTo>
                      <a:pt x="482" y="1026"/>
                    </a:lnTo>
                    <a:lnTo>
                      <a:pt x="461" y="1026"/>
                    </a:lnTo>
                    <a:lnTo>
                      <a:pt x="440" y="1005"/>
                    </a:lnTo>
                    <a:lnTo>
                      <a:pt x="419" y="985"/>
                    </a:lnTo>
                    <a:lnTo>
                      <a:pt x="399" y="964"/>
                    </a:lnTo>
                    <a:lnTo>
                      <a:pt x="357" y="943"/>
                    </a:lnTo>
                    <a:lnTo>
                      <a:pt x="336" y="943"/>
                    </a:lnTo>
                    <a:lnTo>
                      <a:pt x="315" y="922"/>
                    </a:lnTo>
                    <a:lnTo>
                      <a:pt x="294" y="901"/>
                    </a:lnTo>
                    <a:lnTo>
                      <a:pt x="273" y="880"/>
                    </a:lnTo>
                    <a:lnTo>
                      <a:pt x="252" y="859"/>
                    </a:lnTo>
                    <a:lnTo>
                      <a:pt x="231" y="859"/>
                    </a:lnTo>
                    <a:lnTo>
                      <a:pt x="210" y="838"/>
                    </a:lnTo>
                    <a:lnTo>
                      <a:pt x="210" y="817"/>
                    </a:lnTo>
                    <a:lnTo>
                      <a:pt x="189" y="817"/>
                    </a:lnTo>
                    <a:lnTo>
                      <a:pt x="189" y="796"/>
                    </a:lnTo>
                    <a:lnTo>
                      <a:pt x="169" y="775"/>
                    </a:lnTo>
                    <a:lnTo>
                      <a:pt x="148" y="733"/>
                    </a:lnTo>
                    <a:lnTo>
                      <a:pt x="148" y="713"/>
                    </a:lnTo>
                    <a:lnTo>
                      <a:pt x="125" y="692"/>
                    </a:lnTo>
                    <a:lnTo>
                      <a:pt x="125" y="671"/>
                    </a:lnTo>
                    <a:lnTo>
                      <a:pt x="105" y="650"/>
                    </a:lnTo>
                    <a:lnTo>
                      <a:pt x="105" y="629"/>
                    </a:lnTo>
                    <a:lnTo>
                      <a:pt x="105" y="608"/>
                    </a:lnTo>
                    <a:lnTo>
                      <a:pt x="105" y="587"/>
                    </a:lnTo>
                    <a:lnTo>
                      <a:pt x="105" y="566"/>
                    </a:lnTo>
                    <a:lnTo>
                      <a:pt x="63" y="545"/>
                    </a:lnTo>
                    <a:lnTo>
                      <a:pt x="42" y="503"/>
                    </a:lnTo>
                    <a:lnTo>
                      <a:pt x="21" y="481"/>
                    </a:lnTo>
                    <a:lnTo>
                      <a:pt x="0" y="439"/>
                    </a:lnTo>
                    <a:lnTo>
                      <a:pt x="0" y="397"/>
                    </a:lnTo>
                    <a:lnTo>
                      <a:pt x="0" y="376"/>
                    </a:lnTo>
                    <a:lnTo>
                      <a:pt x="0" y="335"/>
                    </a:lnTo>
                    <a:lnTo>
                      <a:pt x="21" y="293"/>
                    </a:lnTo>
                    <a:lnTo>
                      <a:pt x="21" y="272"/>
                    </a:lnTo>
                    <a:lnTo>
                      <a:pt x="42" y="251"/>
                    </a:lnTo>
                    <a:lnTo>
                      <a:pt x="63" y="230"/>
                    </a:lnTo>
                    <a:lnTo>
                      <a:pt x="84" y="209"/>
                    </a:lnTo>
                    <a:lnTo>
                      <a:pt x="125" y="209"/>
                    </a:lnTo>
                    <a:lnTo>
                      <a:pt x="148" y="188"/>
                    </a:lnTo>
                    <a:lnTo>
                      <a:pt x="169" y="167"/>
                    </a:lnTo>
                    <a:lnTo>
                      <a:pt x="189" y="167"/>
                    </a:lnTo>
                    <a:lnTo>
                      <a:pt x="231" y="146"/>
                    </a:lnTo>
                    <a:lnTo>
                      <a:pt x="252" y="125"/>
                    </a:lnTo>
                    <a:lnTo>
                      <a:pt x="273" y="125"/>
                    </a:lnTo>
                    <a:lnTo>
                      <a:pt x="315" y="105"/>
                    </a:lnTo>
                    <a:lnTo>
                      <a:pt x="336" y="105"/>
                    </a:lnTo>
                    <a:lnTo>
                      <a:pt x="357" y="105"/>
                    </a:lnTo>
                    <a:lnTo>
                      <a:pt x="399" y="84"/>
                    </a:lnTo>
                    <a:lnTo>
                      <a:pt x="419" y="84"/>
                    </a:lnTo>
                    <a:close/>
                  </a:path>
                </a:pathLst>
              </a:custGeom>
              <a:solidFill>
                <a:srgbClr val="FFCC99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0" name="Freeform 35"/>
              <p:cNvSpPr>
                <a:spLocks/>
              </p:cNvSpPr>
              <p:nvPr/>
            </p:nvSpPr>
            <p:spPr bwMode="auto">
              <a:xfrm>
                <a:off x="2223" y="3708"/>
                <a:ext cx="32" cy="47"/>
              </a:xfrm>
              <a:custGeom>
                <a:avLst/>
                <a:gdLst>
                  <a:gd name="T0" fmla="*/ 0 w 126"/>
                  <a:gd name="T1" fmla="*/ 3 h 190"/>
                  <a:gd name="T2" fmla="*/ 0 w 126"/>
                  <a:gd name="T3" fmla="*/ 2 h 190"/>
                  <a:gd name="T4" fmla="*/ 0 w 126"/>
                  <a:gd name="T5" fmla="*/ 2 h 190"/>
                  <a:gd name="T6" fmla="*/ 0 w 126"/>
                  <a:gd name="T7" fmla="*/ 1 h 190"/>
                  <a:gd name="T8" fmla="*/ 1 w 126"/>
                  <a:gd name="T9" fmla="*/ 1 h 190"/>
                  <a:gd name="T10" fmla="*/ 1 w 126"/>
                  <a:gd name="T11" fmla="*/ 0 h 190"/>
                  <a:gd name="T12" fmla="*/ 1 w 126"/>
                  <a:gd name="T13" fmla="*/ 0 h 190"/>
                  <a:gd name="T14" fmla="*/ 2 w 126"/>
                  <a:gd name="T15" fmla="*/ 0 h 190"/>
                  <a:gd name="T16" fmla="*/ 2 w 126"/>
                  <a:gd name="T17" fmla="*/ 0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90">
                    <a:moveTo>
                      <a:pt x="0" y="190"/>
                    </a:moveTo>
                    <a:lnTo>
                      <a:pt x="0" y="148"/>
                    </a:lnTo>
                    <a:lnTo>
                      <a:pt x="0" y="127"/>
                    </a:lnTo>
                    <a:lnTo>
                      <a:pt x="20" y="84"/>
                    </a:lnTo>
                    <a:lnTo>
                      <a:pt x="43" y="63"/>
                    </a:lnTo>
                    <a:lnTo>
                      <a:pt x="64" y="42"/>
                    </a:lnTo>
                    <a:lnTo>
                      <a:pt x="84" y="21"/>
                    </a:lnTo>
                    <a:lnTo>
                      <a:pt x="105" y="0"/>
                    </a:lnTo>
                    <a:lnTo>
                      <a:pt x="1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1" name="Freeform 36"/>
              <p:cNvSpPr>
                <a:spLocks/>
              </p:cNvSpPr>
              <p:nvPr/>
            </p:nvSpPr>
            <p:spPr bwMode="auto">
              <a:xfrm>
                <a:off x="2223" y="3708"/>
                <a:ext cx="32" cy="47"/>
              </a:xfrm>
              <a:custGeom>
                <a:avLst/>
                <a:gdLst>
                  <a:gd name="T0" fmla="*/ 0 w 126"/>
                  <a:gd name="T1" fmla="*/ 3 h 190"/>
                  <a:gd name="T2" fmla="*/ 0 w 126"/>
                  <a:gd name="T3" fmla="*/ 2 h 190"/>
                  <a:gd name="T4" fmla="*/ 0 w 126"/>
                  <a:gd name="T5" fmla="*/ 2 h 190"/>
                  <a:gd name="T6" fmla="*/ 0 w 126"/>
                  <a:gd name="T7" fmla="*/ 1 h 190"/>
                  <a:gd name="T8" fmla="*/ 1 w 126"/>
                  <a:gd name="T9" fmla="*/ 1 h 190"/>
                  <a:gd name="T10" fmla="*/ 1 w 126"/>
                  <a:gd name="T11" fmla="*/ 0 h 190"/>
                  <a:gd name="T12" fmla="*/ 1 w 126"/>
                  <a:gd name="T13" fmla="*/ 0 h 190"/>
                  <a:gd name="T14" fmla="*/ 2 w 126"/>
                  <a:gd name="T15" fmla="*/ 0 h 190"/>
                  <a:gd name="T16" fmla="*/ 2 w 126"/>
                  <a:gd name="T17" fmla="*/ 0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90">
                    <a:moveTo>
                      <a:pt x="0" y="190"/>
                    </a:moveTo>
                    <a:lnTo>
                      <a:pt x="0" y="148"/>
                    </a:lnTo>
                    <a:lnTo>
                      <a:pt x="0" y="127"/>
                    </a:lnTo>
                    <a:lnTo>
                      <a:pt x="20" y="84"/>
                    </a:lnTo>
                    <a:lnTo>
                      <a:pt x="43" y="63"/>
                    </a:lnTo>
                    <a:lnTo>
                      <a:pt x="64" y="42"/>
                    </a:lnTo>
                    <a:lnTo>
                      <a:pt x="84" y="21"/>
                    </a:lnTo>
                    <a:lnTo>
                      <a:pt x="105" y="0"/>
                    </a:lnTo>
                    <a:lnTo>
                      <a:pt x="1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2" name="Line 37"/>
              <p:cNvSpPr>
                <a:spLocks noChangeShapeType="1"/>
              </p:cNvSpPr>
              <p:nvPr/>
            </p:nvSpPr>
            <p:spPr bwMode="auto">
              <a:xfrm>
                <a:off x="2407" y="3650"/>
                <a:ext cx="83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3" name="Line 38"/>
              <p:cNvSpPr>
                <a:spLocks noChangeShapeType="1"/>
              </p:cNvSpPr>
              <p:nvPr/>
            </p:nvSpPr>
            <p:spPr bwMode="auto">
              <a:xfrm>
                <a:off x="2407" y="3650"/>
                <a:ext cx="83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4" name="Line 39"/>
              <p:cNvSpPr>
                <a:spLocks noChangeShapeType="1"/>
              </p:cNvSpPr>
              <p:nvPr/>
            </p:nvSpPr>
            <p:spPr bwMode="auto">
              <a:xfrm>
                <a:off x="2370" y="3666"/>
                <a:ext cx="79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5" name="Line 40"/>
              <p:cNvSpPr>
                <a:spLocks noChangeShapeType="1"/>
              </p:cNvSpPr>
              <p:nvPr/>
            </p:nvSpPr>
            <p:spPr bwMode="auto">
              <a:xfrm>
                <a:off x="2370" y="3666"/>
                <a:ext cx="79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6" name="Line 41"/>
              <p:cNvSpPr>
                <a:spLocks noChangeShapeType="1"/>
              </p:cNvSpPr>
              <p:nvPr/>
            </p:nvSpPr>
            <p:spPr bwMode="auto">
              <a:xfrm>
                <a:off x="2328" y="3676"/>
                <a:ext cx="63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7" name="Line 42"/>
              <p:cNvSpPr>
                <a:spLocks noChangeShapeType="1"/>
              </p:cNvSpPr>
              <p:nvPr/>
            </p:nvSpPr>
            <p:spPr bwMode="auto">
              <a:xfrm>
                <a:off x="2328" y="3676"/>
                <a:ext cx="63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8" name="Freeform 43"/>
              <p:cNvSpPr>
                <a:spLocks/>
              </p:cNvSpPr>
              <p:nvPr/>
            </p:nvSpPr>
            <p:spPr bwMode="auto">
              <a:xfrm>
                <a:off x="2637" y="3771"/>
                <a:ext cx="47" cy="36"/>
              </a:xfrm>
              <a:custGeom>
                <a:avLst/>
                <a:gdLst>
                  <a:gd name="T0" fmla="*/ 3 w 189"/>
                  <a:gd name="T1" fmla="*/ 2 h 146"/>
                  <a:gd name="T2" fmla="*/ 3 w 189"/>
                  <a:gd name="T3" fmla="*/ 2 h 146"/>
                  <a:gd name="T4" fmla="*/ 2 w 189"/>
                  <a:gd name="T5" fmla="*/ 1 h 146"/>
                  <a:gd name="T6" fmla="*/ 2 w 189"/>
                  <a:gd name="T7" fmla="*/ 1 h 146"/>
                  <a:gd name="T8" fmla="*/ 2 w 189"/>
                  <a:gd name="T9" fmla="*/ 1 h 146"/>
                  <a:gd name="T10" fmla="*/ 2 w 189"/>
                  <a:gd name="T11" fmla="*/ 1 h 146"/>
                  <a:gd name="T12" fmla="*/ 2 w 189"/>
                  <a:gd name="T13" fmla="*/ 1 h 146"/>
                  <a:gd name="T14" fmla="*/ 1 w 189"/>
                  <a:gd name="T15" fmla="*/ 1 h 146"/>
                  <a:gd name="T16" fmla="*/ 1 w 189"/>
                  <a:gd name="T17" fmla="*/ 0 h 146"/>
                  <a:gd name="T18" fmla="*/ 1 w 189"/>
                  <a:gd name="T19" fmla="*/ 0 h 146"/>
                  <a:gd name="T20" fmla="*/ 1 w 189"/>
                  <a:gd name="T21" fmla="*/ 0 h 146"/>
                  <a:gd name="T22" fmla="*/ 1 w 189"/>
                  <a:gd name="T23" fmla="*/ 0 h 146"/>
                  <a:gd name="T24" fmla="*/ 0 w 189"/>
                  <a:gd name="T25" fmla="*/ 0 h 146"/>
                  <a:gd name="T26" fmla="*/ 0 w 189"/>
                  <a:gd name="T27" fmla="*/ 0 h 146"/>
                  <a:gd name="T28" fmla="*/ 0 w 189"/>
                  <a:gd name="T29" fmla="*/ 0 h 146"/>
                  <a:gd name="T30" fmla="*/ 0 w 189"/>
                  <a:gd name="T31" fmla="*/ 0 h 146"/>
                  <a:gd name="T32" fmla="*/ 0 w 189"/>
                  <a:gd name="T33" fmla="*/ 0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46">
                    <a:moveTo>
                      <a:pt x="189" y="146"/>
                    </a:moveTo>
                    <a:lnTo>
                      <a:pt x="189" y="125"/>
                    </a:lnTo>
                    <a:lnTo>
                      <a:pt x="168" y="104"/>
                    </a:lnTo>
                    <a:lnTo>
                      <a:pt x="146" y="84"/>
                    </a:lnTo>
                    <a:lnTo>
                      <a:pt x="125" y="63"/>
                    </a:lnTo>
                    <a:lnTo>
                      <a:pt x="104" y="63"/>
                    </a:lnTo>
                    <a:lnTo>
                      <a:pt x="104" y="42"/>
                    </a:lnTo>
                    <a:lnTo>
                      <a:pt x="84" y="42"/>
                    </a:lnTo>
                    <a:lnTo>
                      <a:pt x="84" y="21"/>
                    </a:lnTo>
                    <a:lnTo>
                      <a:pt x="63" y="21"/>
                    </a:lnTo>
                    <a:lnTo>
                      <a:pt x="42" y="21"/>
                    </a:lnTo>
                    <a:lnTo>
                      <a:pt x="42" y="0"/>
                    </a:ln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09" name="Freeform 44"/>
              <p:cNvSpPr>
                <a:spLocks/>
              </p:cNvSpPr>
              <p:nvPr/>
            </p:nvSpPr>
            <p:spPr bwMode="auto">
              <a:xfrm>
                <a:off x="2637" y="3771"/>
                <a:ext cx="47" cy="36"/>
              </a:xfrm>
              <a:custGeom>
                <a:avLst/>
                <a:gdLst>
                  <a:gd name="T0" fmla="*/ 3 w 189"/>
                  <a:gd name="T1" fmla="*/ 2 h 146"/>
                  <a:gd name="T2" fmla="*/ 3 w 189"/>
                  <a:gd name="T3" fmla="*/ 2 h 146"/>
                  <a:gd name="T4" fmla="*/ 2 w 189"/>
                  <a:gd name="T5" fmla="*/ 1 h 146"/>
                  <a:gd name="T6" fmla="*/ 2 w 189"/>
                  <a:gd name="T7" fmla="*/ 1 h 146"/>
                  <a:gd name="T8" fmla="*/ 2 w 189"/>
                  <a:gd name="T9" fmla="*/ 1 h 146"/>
                  <a:gd name="T10" fmla="*/ 2 w 189"/>
                  <a:gd name="T11" fmla="*/ 1 h 146"/>
                  <a:gd name="T12" fmla="*/ 2 w 189"/>
                  <a:gd name="T13" fmla="*/ 1 h 146"/>
                  <a:gd name="T14" fmla="*/ 1 w 189"/>
                  <a:gd name="T15" fmla="*/ 1 h 146"/>
                  <a:gd name="T16" fmla="*/ 1 w 189"/>
                  <a:gd name="T17" fmla="*/ 0 h 146"/>
                  <a:gd name="T18" fmla="*/ 1 w 189"/>
                  <a:gd name="T19" fmla="*/ 0 h 146"/>
                  <a:gd name="T20" fmla="*/ 1 w 189"/>
                  <a:gd name="T21" fmla="*/ 0 h 146"/>
                  <a:gd name="T22" fmla="*/ 1 w 189"/>
                  <a:gd name="T23" fmla="*/ 0 h 146"/>
                  <a:gd name="T24" fmla="*/ 0 w 189"/>
                  <a:gd name="T25" fmla="*/ 0 h 146"/>
                  <a:gd name="T26" fmla="*/ 0 w 189"/>
                  <a:gd name="T27" fmla="*/ 0 h 146"/>
                  <a:gd name="T28" fmla="*/ 0 w 189"/>
                  <a:gd name="T29" fmla="*/ 0 h 146"/>
                  <a:gd name="T30" fmla="*/ 0 w 189"/>
                  <a:gd name="T31" fmla="*/ 0 h 146"/>
                  <a:gd name="T32" fmla="*/ 0 w 189"/>
                  <a:gd name="T33" fmla="*/ 0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46">
                    <a:moveTo>
                      <a:pt x="189" y="146"/>
                    </a:moveTo>
                    <a:lnTo>
                      <a:pt x="189" y="125"/>
                    </a:lnTo>
                    <a:lnTo>
                      <a:pt x="168" y="104"/>
                    </a:lnTo>
                    <a:lnTo>
                      <a:pt x="146" y="84"/>
                    </a:lnTo>
                    <a:lnTo>
                      <a:pt x="125" y="63"/>
                    </a:lnTo>
                    <a:lnTo>
                      <a:pt x="104" y="63"/>
                    </a:lnTo>
                    <a:lnTo>
                      <a:pt x="104" y="42"/>
                    </a:lnTo>
                    <a:lnTo>
                      <a:pt x="84" y="42"/>
                    </a:lnTo>
                    <a:lnTo>
                      <a:pt x="84" y="21"/>
                    </a:lnTo>
                    <a:lnTo>
                      <a:pt x="63" y="21"/>
                    </a:lnTo>
                    <a:lnTo>
                      <a:pt x="42" y="21"/>
                    </a:lnTo>
                    <a:lnTo>
                      <a:pt x="42" y="0"/>
                    </a:ln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0" name="Freeform 45"/>
              <p:cNvSpPr>
                <a:spLocks/>
              </p:cNvSpPr>
              <p:nvPr/>
            </p:nvSpPr>
            <p:spPr bwMode="auto">
              <a:xfrm>
                <a:off x="2035" y="4358"/>
                <a:ext cx="152" cy="78"/>
              </a:xfrm>
              <a:custGeom>
                <a:avLst/>
                <a:gdLst>
                  <a:gd name="T0" fmla="*/ 0 w 607"/>
                  <a:gd name="T1" fmla="*/ 0 h 314"/>
                  <a:gd name="T2" fmla="*/ 0 w 607"/>
                  <a:gd name="T3" fmla="*/ 0 h 314"/>
                  <a:gd name="T4" fmla="*/ 1 w 607"/>
                  <a:gd name="T5" fmla="*/ 1 h 314"/>
                  <a:gd name="T6" fmla="*/ 1 w 607"/>
                  <a:gd name="T7" fmla="*/ 1 h 314"/>
                  <a:gd name="T8" fmla="*/ 1 w 607"/>
                  <a:gd name="T9" fmla="*/ 2 h 314"/>
                  <a:gd name="T10" fmla="*/ 2 w 607"/>
                  <a:gd name="T11" fmla="*/ 2 h 314"/>
                  <a:gd name="T12" fmla="*/ 2 w 607"/>
                  <a:gd name="T13" fmla="*/ 3 h 314"/>
                  <a:gd name="T14" fmla="*/ 3 w 607"/>
                  <a:gd name="T15" fmla="*/ 3 h 314"/>
                  <a:gd name="T16" fmla="*/ 3 w 607"/>
                  <a:gd name="T17" fmla="*/ 3 h 314"/>
                  <a:gd name="T18" fmla="*/ 4 w 607"/>
                  <a:gd name="T19" fmla="*/ 4 h 314"/>
                  <a:gd name="T20" fmla="*/ 5 w 607"/>
                  <a:gd name="T21" fmla="*/ 4 h 314"/>
                  <a:gd name="T22" fmla="*/ 5 w 607"/>
                  <a:gd name="T23" fmla="*/ 4 h 314"/>
                  <a:gd name="T24" fmla="*/ 6 w 607"/>
                  <a:gd name="T25" fmla="*/ 4 h 314"/>
                  <a:gd name="T26" fmla="*/ 7 w 607"/>
                  <a:gd name="T27" fmla="*/ 4 h 314"/>
                  <a:gd name="T28" fmla="*/ 8 w 607"/>
                  <a:gd name="T29" fmla="*/ 5 h 314"/>
                  <a:gd name="T30" fmla="*/ 9 w 607"/>
                  <a:gd name="T31" fmla="*/ 5 h 314"/>
                  <a:gd name="T32" fmla="*/ 10 w 607"/>
                  <a:gd name="T33" fmla="*/ 4 h 3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7" h="314">
                    <a:moveTo>
                      <a:pt x="0" y="0"/>
                    </a:moveTo>
                    <a:lnTo>
                      <a:pt x="21" y="21"/>
                    </a:lnTo>
                    <a:lnTo>
                      <a:pt x="42" y="63"/>
                    </a:lnTo>
                    <a:lnTo>
                      <a:pt x="62" y="105"/>
                    </a:lnTo>
                    <a:lnTo>
                      <a:pt x="83" y="126"/>
                    </a:lnTo>
                    <a:lnTo>
                      <a:pt x="104" y="168"/>
                    </a:lnTo>
                    <a:lnTo>
                      <a:pt x="125" y="189"/>
                    </a:lnTo>
                    <a:lnTo>
                      <a:pt x="167" y="210"/>
                    </a:lnTo>
                    <a:lnTo>
                      <a:pt x="210" y="231"/>
                    </a:lnTo>
                    <a:lnTo>
                      <a:pt x="231" y="251"/>
                    </a:lnTo>
                    <a:lnTo>
                      <a:pt x="294" y="272"/>
                    </a:lnTo>
                    <a:lnTo>
                      <a:pt x="335" y="293"/>
                    </a:lnTo>
                    <a:lnTo>
                      <a:pt x="377" y="293"/>
                    </a:lnTo>
                    <a:lnTo>
                      <a:pt x="419" y="293"/>
                    </a:lnTo>
                    <a:lnTo>
                      <a:pt x="482" y="314"/>
                    </a:lnTo>
                    <a:lnTo>
                      <a:pt x="545" y="314"/>
                    </a:lnTo>
                    <a:lnTo>
                      <a:pt x="607" y="2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1" name="Freeform 46"/>
              <p:cNvSpPr>
                <a:spLocks/>
              </p:cNvSpPr>
              <p:nvPr/>
            </p:nvSpPr>
            <p:spPr bwMode="auto">
              <a:xfrm>
                <a:off x="2035" y="4358"/>
                <a:ext cx="152" cy="78"/>
              </a:xfrm>
              <a:custGeom>
                <a:avLst/>
                <a:gdLst>
                  <a:gd name="T0" fmla="*/ 0 w 607"/>
                  <a:gd name="T1" fmla="*/ 0 h 314"/>
                  <a:gd name="T2" fmla="*/ 0 w 607"/>
                  <a:gd name="T3" fmla="*/ 0 h 314"/>
                  <a:gd name="T4" fmla="*/ 1 w 607"/>
                  <a:gd name="T5" fmla="*/ 1 h 314"/>
                  <a:gd name="T6" fmla="*/ 1 w 607"/>
                  <a:gd name="T7" fmla="*/ 1 h 314"/>
                  <a:gd name="T8" fmla="*/ 1 w 607"/>
                  <a:gd name="T9" fmla="*/ 2 h 314"/>
                  <a:gd name="T10" fmla="*/ 2 w 607"/>
                  <a:gd name="T11" fmla="*/ 2 h 314"/>
                  <a:gd name="T12" fmla="*/ 2 w 607"/>
                  <a:gd name="T13" fmla="*/ 3 h 314"/>
                  <a:gd name="T14" fmla="*/ 3 w 607"/>
                  <a:gd name="T15" fmla="*/ 3 h 314"/>
                  <a:gd name="T16" fmla="*/ 3 w 607"/>
                  <a:gd name="T17" fmla="*/ 3 h 314"/>
                  <a:gd name="T18" fmla="*/ 4 w 607"/>
                  <a:gd name="T19" fmla="*/ 4 h 314"/>
                  <a:gd name="T20" fmla="*/ 5 w 607"/>
                  <a:gd name="T21" fmla="*/ 4 h 314"/>
                  <a:gd name="T22" fmla="*/ 5 w 607"/>
                  <a:gd name="T23" fmla="*/ 4 h 314"/>
                  <a:gd name="T24" fmla="*/ 6 w 607"/>
                  <a:gd name="T25" fmla="*/ 4 h 314"/>
                  <a:gd name="T26" fmla="*/ 7 w 607"/>
                  <a:gd name="T27" fmla="*/ 4 h 314"/>
                  <a:gd name="T28" fmla="*/ 8 w 607"/>
                  <a:gd name="T29" fmla="*/ 5 h 314"/>
                  <a:gd name="T30" fmla="*/ 9 w 607"/>
                  <a:gd name="T31" fmla="*/ 5 h 314"/>
                  <a:gd name="T32" fmla="*/ 10 w 607"/>
                  <a:gd name="T33" fmla="*/ 4 h 3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7" h="314">
                    <a:moveTo>
                      <a:pt x="0" y="0"/>
                    </a:moveTo>
                    <a:lnTo>
                      <a:pt x="21" y="21"/>
                    </a:lnTo>
                    <a:lnTo>
                      <a:pt x="42" y="63"/>
                    </a:lnTo>
                    <a:lnTo>
                      <a:pt x="62" y="105"/>
                    </a:lnTo>
                    <a:lnTo>
                      <a:pt x="83" y="126"/>
                    </a:lnTo>
                    <a:lnTo>
                      <a:pt x="104" y="168"/>
                    </a:lnTo>
                    <a:lnTo>
                      <a:pt x="125" y="189"/>
                    </a:lnTo>
                    <a:lnTo>
                      <a:pt x="167" y="210"/>
                    </a:lnTo>
                    <a:lnTo>
                      <a:pt x="210" y="231"/>
                    </a:lnTo>
                    <a:lnTo>
                      <a:pt x="231" y="251"/>
                    </a:lnTo>
                    <a:lnTo>
                      <a:pt x="294" y="272"/>
                    </a:lnTo>
                    <a:lnTo>
                      <a:pt x="335" y="293"/>
                    </a:lnTo>
                    <a:lnTo>
                      <a:pt x="377" y="293"/>
                    </a:lnTo>
                    <a:lnTo>
                      <a:pt x="419" y="293"/>
                    </a:lnTo>
                    <a:lnTo>
                      <a:pt x="482" y="314"/>
                    </a:lnTo>
                    <a:lnTo>
                      <a:pt x="545" y="314"/>
                    </a:lnTo>
                    <a:lnTo>
                      <a:pt x="607" y="2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2" name="Freeform 47"/>
              <p:cNvSpPr>
                <a:spLocks/>
              </p:cNvSpPr>
              <p:nvPr/>
            </p:nvSpPr>
            <p:spPr bwMode="auto">
              <a:xfrm>
                <a:off x="2066" y="4232"/>
                <a:ext cx="503" cy="105"/>
              </a:xfrm>
              <a:custGeom>
                <a:avLst/>
                <a:gdLst>
                  <a:gd name="T0" fmla="*/ 0 w 2012"/>
                  <a:gd name="T1" fmla="*/ 1 h 420"/>
                  <a:gd name="T2" fmla="*/ 0 w 2012"/>
                  <a:gd name="T3" fmla="*/ 2 h 420"/>
                  <a:gd name="T4" fmla="*/ 1 w 2012"/>
                  <a:gd name="T5" fmla="*/ 2 h 420"/>
                  <a:gd name="T6" fmla="*/ 1 w 2012"/>
                  <a:gd name="T7" fmla="*/ 3 h 420"/>
                  <a:gd name="T8" fmla="*/ 1 w 2012"/>
                  <a:gd name="T9" fmla="*/ 3 h 420"/>
                  <a:gd name="T10" fmla="*/ 2 w 2012"/>
                  <a:gd name="T11" fmla="*/ 4 h 420"/>
                  <a:gd name="T12" fmla="*/ 3 w 2012"/>
                  <a:gd name="T13" fmla="*/ 4 h 420"/>
                  <a:gd name="T14" fmla="*/ 3 w 2012"/>
                  <a:gd name="T15" fmla="*/ 5 h 420"/>
                  <a:gd name="T16" fmla="*/ 4 w 2012"/>
                  <a:gd name="T17" fmla="*/ 5 h 420"/>
                  <a:gd name="T18" fmla="*/ 5 w 2012"/>
                  <a:gd name="T19" fmla="*/ 5 h 420"/>
                  <a:gd name="T20" fmla="*/ 6 w 2012"/>
                  <a:gd name="T21" fmla="*/ 6 h 420"/>
                  <a:gd name="T22" fmla="*/ 7 w 2012"/>
                  <a:gd name="T23" fmla="*/ 6 h 420"/>
                  <a:gd name="T24" fmla="*/ 8 w 2012"/>
                  <a:gd name="T25" fmla="*/ 6 h 420"/>
                  <a:gd name="T26" fmla="*/ 9 w 2012"/>
                  <a:gd name="T27" fmla="*/ 6 h 420"/>
                  <a:gd name="T28" fmla="*/ 10 w 2012"/>
                  <a:gd name="T29" fmla="*/ 6 h 420"/>
                  <a:gd name="T30" fmla="*/ 11 w 2012"/>
                  <a:gd name="T31" fmla="*/ 7 h 420"/>
                  <a:gd name="T32" fmla="*/ 12 w 2012"/>
                  <a:gd name="T33" fmla="*/ 7 h 420"/>
                  <a:gd name="T34" fmla="*/ 13 w 2012"/>
                  <a:gd name="T35" fmla="*/ 7 h 420"/>
                  <a:gd name="T36" fmla="*/ 15 w 2012"/>
                  <a:gd name="T37" fmla="*/ 7 h 420"/>
                  <a:gd name="T38" fmla="*/ 16 w 2012"/>
                  <a:gd name="T39" fmla="*/ 6 h 420"/>
                  <a:gd name="T40" fmla="*/ 17 w 2012"/>
                  <a:gd name="T41" fmla="*/ 6 h 420"/>
                  <a:gd name="T42" fmla="*/ 18 w 2012"/>
                  <a:gd name="T43" fmla="*/ 6 h 420"/>
                  <a:gd name="T44" fmla="*/ 19 w 2012"/>
                  <a:gd name="T45" fmla="*/ 6 h 420"/>
                  <a:gd name="T46" fmla="*/ 21 w 2012"/>
                  <a:gd name="T47" fmla="*/ 5 h 420"/>
                  <a:gd name="T48" fmla="*/ 22 w 2012"/>
                  <a:gd name="T49" fmla="*/ 5 h 420"/>
                  <a:gd name="T50" fmla="*/ 23 w 2012"/>
                  <a:gd name="T51" fmla="*/ 5 h 420"/>
                  <a:gd name="T52" fmla="*/ 24 w 2012"/>
                  <a:gd name="T53" fmla="*/ 4 h 420"/>
                  <a:gd name="T54" fmla="*/ 26 w 2012"/>
                  <a:gd name="T55" fmla="*/ 4 h 420"/>
                  <a:gd name="T56" fmla="*/ 27 w 2012"/>
                  <a:gd name="T57" fmla="*/ 3 h 420"/>
                  <a:gd name="T58" fmla="*/ 28 w 2012"/>
                  <a:gd name="T59" fmla="*/ 2 h 420"/>
                  <a:gd name="T60" fmla="*/ 29 w 2012"/>
                  <a:gd name="T61" fmla="*/ 2 h 420"/>
                  <a:gd name="T62" fmla="*/ 31 w 2012"/>
                  <a:gd name="T63" fmla="*/ 1 h 420"/>
                  <a:gd name="T64" fmla="*/ 32 w 2012"/>
                  <a:gd name="T65" fmla="*/ 0 h 4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12" h="420">
                    <a:moveTo>
                      <a:pt x="0" y="84"/>
                    </a:moveTo>
                    <a:lnTo>
                      <a:pt x="21" y="125"/>
                    </a:lnTo>
                    <a:lnTo>
                      <a:pt x="42" y="146"/>
                    </a:lnTo>
                    <a:lnTo>
                      <a:pt x="64" y="188"/>
                    </a:lnTo>
                    <a:lnTo>
                      <a:pt x="85" y="209"/>
                    </a:lnTo>
                    <a:lnTo>
                      <a:pt x="127" y="251"/>
                    </a:lnTo>
                    <a:lnTo>
                      <a:pt x="169" y="272"/>
                    </a:lnTo>
                    <a:lnTo>
                      <a:pt x="210" y="293"/>
                    </a:lnTo>
                    <a:lnTo>
                      <a:pt x="273" y="314"/>
                    </a:lnTo>
                    <a:lnTo>
                      <a:pt x="315" y="335"/>
                    </a:lnTo>
                    <a:lnTo>
                      <a:pt x="378" y="356"/>
                    </a:lnTo>
                    <a:lnTo>
                      <a:pt x="440" y="377"/>
                    </a:lnTo>
                    <a:lnTo>
                      <a:pt x="503" y="399"/>
                    </a:lnTo>
                    <a:lnTo>
                      <a:pt x="566" y="399"/>
                    </a:lnTo>
                    <a:lnTo>
                      <a:pt x="629" y="399"/>
                    </a:lnTo>
                    <a:lnTo>
                      <a:pt x="693" y="420"/>
                    </a:lnTo>
                    <a:lnTo>
                      <a:pt x="776" y="420"/>
                    </a:lnTo>
                    <a:lnTo>
                      <a:pt x="839" y="420"/>
                    </a:lnTo>
                    <a:lnTo>
                      <a:pt x="923" y="420"/>
                    </a:lnTo>
                    <a:lnTo>
                      <a:pt x="1006" y="399"/>
                    </a:lnTo>
                    <a:lnTo>
                      <a:pt x="1069" y="399"/>
                    </a:lnTo>
                    <a:lnTo>
                      <a:pt x="1152" y="377"/>
                    </a:lnTo>
                    <a:lnTo>
                      <a:pt x="1236" y="356"/>
                    </a:lnTo>
                    <a:lnTo>
                      <a:pt x="1321" y="335"/>
                    </a:lnTo>
                    <a:lnTo>
                      <a:pt x="1384" y="314"/>
                    </a:lnTo>
                    <a:lnTo>
                      <a:pt x="1467" y="293"/>
                    </a:lnTo>
                    <a:lnTo>
                      <a:pt x="1551" y="272"/>
                    </a:lnTo>
                    <a:lnTo>
                      <a:pt x="1635" y="230"/>
                    </a:lnTo>
                    <a:lnTo>
                      <a:pt x="1718" y="188"/>
                    </a:lnTo>
                    <a:lnTo>
                      <a:pt x="1781" y="146"/>
                    </a:lnTo>
                    <a:lnTo>
                      <a:pt x="1866" y="105"/>
                    </a:lnTo>
                    <a:lnTo>
                      <a:pt x="1949" y="63"/>
                    </a:lnTo>
                    <a:lnTo>
                      <a:pt x="20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3" name="Freeform 48"/>
              <p:cNvSpPr>
                <a:spLocks/>
              </p:cNvSpPr>
              <p:nvPr/>
            </p:nvSpPr>
            <p:spPr bwMode="auto">
              <a:xfrm>
                <a:off x="2066" y="4232"/>
                <a:ext cx="503" cy="105"/>
              </a:xfrm>
              <a:custGeom>
                <a:avLst/>
                <a:gdLst>
                  <a:gd name="T0" fmla="*/ 0 w 2012"/>
                  <a:gd name="T1" fmla="*/ 1 h 420"/>
                  <a:gd name="T2" fmla="*/ 0 w 2012"/>
                  <a:gd name="T3" fmla="*/ 2 h 420"/>
                  <a:gd name="T4" fmla="*/ 1 w 2012"/>
                  <a:gd name="T5" fmla="*/ 2 h 420"/>
                  <a:gd name="T6" fmla="*/ 1 w 2012"/>
                  <a:gd name="T7" fmla="*/ 3 h 420"/>
                  <a:gd name="T8" fmla="*/ 1 w 2012"/>
                  <a:gd name="T9" fmla="*/ 3 h 420"/>
                  <a:gd name="T10" fmla="*/ 2 w 2012"/>
                  <a:gd name="T11" fmla="*/ 4 h 420"/>
                  <a:gd name="T12" fmla="*/ 3 w 2012"/>
                  <a:gd name="T13" fmla="*/ 4 h 420"/>
                  <a:gd name="T14" fmla="*/ 3 w 2012"/>
                  <a:gd name="T15" fmla="*/ 5 h 420"/>
                  <a:gd name="T16" fmla="*/ 4 w 2012"/>
                  <a:gd name="T17" fmla="*/ 5 h 420"/>
                  <a:gd name="T18" fmla="*/ 5 w 2012"/>
                  <a:gd name="T19" fmla="*/ 5 h 420"/>
                  <a:gd name="T20" fmla="*/ 6 w 2012"/>
                  <a:gd name="T21" fmla="*/ 6 h 420"/>
                  <a:gd name="T22" fmla="*/ 7 w 2012"/>
                  <a:gd name="T23" fmla="*/ 6 h 420"/>
                  <a:gd name="T24" fmla="*/ 8 w 2012"/>
                  <a:gd name="T25" fmla="*/ 6 h 420"/>
                  <a:gd name="T26" fmla="*/ 9 w 2012"/>
                  <a:gd name="T27" fmla="*/ 6 h 420"/>
                  <a:gd name="T28" fmla="*/ 10 w 2012"/>
                  <a:gd name="T29" fmla="*/ 6 h 420"/>
                  <a:gd name="T30" fmla="*/ 11 w 2012"/>
                  <a:gd name="T31" fmla="*/ 7 h 420"/>
                  <a:gd name="T32" fmla="*/ 12 w 2012"/>
                  <a:gd name="T33" fmla="*/ 7 h 420"/>
                  <a:gd name="T34" fmla="*/ 13 w 2012"/>
                  <a:gd name="T35" fmla="*/ 7 h 420"/>
                  <a:gd name="T36" fmla="*/ 15 w 2012"/>
                  <a:gd name="T37" fmla="*/ 7 h 420"/>
                  <a:gd name="T38" fmla="*/ 16 w 2012"/>
                  <a:gd name="T39" fmla="*/ 6 h 420"/>
                  <a:gd name="T40" fmla="*/ 17 w 2012"/>
                  <a:gd name="T41" fmla="*/ 6 h 420"/>
                  <a:gd name="T42" fmla="*/ 18 w 2012"/>
                  <a:gd name="T43" fmla="*/ 6 h 420"/>
                  <a:gd name="T44" fmla="*/ 19 w 2012"/>
                  <a:gd name="T45" fmla="*/ 6 h 420"/>
                  <a:gd name="T46" fmla="*/ 21 w 2012"/>
                  <a:gd name="T47" fmla="*/ 5 h 420"/>
                  <a:gd name="T48" fmla="*/ 22 w 2012"/>
                  <a:gd name="T49" fmla="*/ 5 h 420"/>
                  <a:gd name="T50" fmla="*/ 23 w 2012"/>
                  <a:gd name="T51" fmla="*/ 5 h 420"/>
                  <a:gd name="T52" fmla="*/ 24 w 2012"/>
                  <a:gd name="T53" fmla="*/ 4 h 420"/>
                  <a:gd name="T54" fmla="*/ 26 w 2012"/>
                  <a:gd name="T55" fmla="*/ 4 h 420"/>
                  <a:gd name="T56" fmla="*/ 27 w 2012"/>
                  <a:gd name="T57" fmla="*/ 3 h 420"/>
                  <a:gd name="T58" fmla="*/ 28 w 2012"/>
                  <a:gd name="T59" fmla="*/ 2 h 420"/>
                  <a:gd name="T60" fmla="*/ 29 w 2012"/>
                  <a:gd name="T61" fmla="*/ 2 h 420"/>
                  <a:gd name="T62" fmla="*/ 31 w 2012"/>
                  <a:gd name="T63" fmla="*/ 1 h 420"/>
                  <a:gd name="T64" fmla="*/ 32 w 2012"/>
                  <a:gd name="T65" fmla="*/ 0 h 42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12" h="420">
                    <a:moveTo>
                      <a:pt x="0" y="84"/>
                    </a:moveTo>
                    <a:lnTo>
                      <a:pt x="21" y="125"/>
                    </a:lnTo>
                    <a:lnTo>
                      <a:pt x="42" y="146"/>
                    </a:lnTo>
                    <a:lnTo>
                      <a:pt x="64" y="188"/>
                    </a:lnTo>
                    <a:lnTo>
                      <a:pt x="85" y="209"/>
                    </a:lnTo>
                    <a:lnTo>
                      <a:pt x="127" y="251"/>
                    </a:lnTo>
                    <a:lnTo>
                      <a:pt x="169" y="272"/>
                    </a:lnTo>
                    <a:lnTo>
                      <a:pt x="210" y="293"/>
                    </a:lnTo>
                    <a:lnTo>
                      <a:pt x="273" y="314"/>
                    </a:lnTo>
                    <a:lnTo>
                      <a:pt x="315" y="335"/>
                    </a:lnTo>
                    <a:lnTo>
                      <a:pt x="378" y="356"/>
                    </a:lnTo>
                    <a:lnTo>
                      <a:pt x="440" y="377"/>
                    </a:lnTo>
                    <a:lnTo>
                      <a:pt x="503" y="399"/>
                    </a:lnTo>
                    <a:lnTo>
                      <a:pt x="566" y="399"/>
                    </a:lnTo>
                    <a:lnTo>
                      <a:pt x="629" y="399"/>
                    </a:lnTo>
                    <a:lnTo>
                      <a:pt x="693" y="420"/>
                    </a:lnTo>
                    <a:lnTo>
                      <a:pt x="776" y="420"/>
                    </a:lnTo>
                    <a:lnTo>
                      <a:pt x="839" y="420"/>
                    </a:lnTo>
                    <a:lnTo>
                      <a:pt x="923" y="420"/>
                    </a:lnTo>
                    <a:lnTo>
                      <a:pt x="1006" y="399"/>
                    </a:lnTo>
                    <a:lnTo>
                      <a:pt x="1069" y="399"/>
                    </a:lnTo>
                    <a:lnTo>
                      <a:pt x="1152" y="377"/>
                    </a:lnTo>
                    <a:lnTo>
                      <a:pt x="1236" y="356"/>
                    </a:lnTo>
                    <a:lnTo>
                      <a:pt x="1321" y="335"/>
                    </a:lnTo>
                    <a:lnTo>
                      <a:pt x="1384" y="314"/>
                    </a:lnTo>
                    <a:lnTo>
                      <a:pt x="1467" y="293"/>
                    </a:lnTo>
                    <a:lnTo>
                      <a:pt x="1551" y="272"/>
                    </a:lnTo>
                    <a:lnTo>
                      <a:pt x="1635" y="230"/>
                    </a:lnTo>
                    <a:lnTo>
                      <a:pt x="1718" y="188"/>
                    </a:lnTo>
                    <a:lnTo>
                      <a:pt x="1781" y="146"/>
                    </a:lnTo>
                    <a:lnTo>
                      <a:pt x="1866" y="105"/>
                    </a:lnTo>
                    <a:lnTo>
                      <a:pt x="1949" y="63"/>
                    </a:lnTo>
                    <a:lnTo>
                      <a:pt x="20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4" name="Freeform 49"/>
              <p:cNvSpPr>
                <a:spLocks/>
              </p:cNvSpPr>
              <p:nvPr/>
            </p:nvSpPr>
            <p:spPr bwMode="auto">
              <a:xfrm>
                <a:off x="2433" y="4332"/>
                <a:ext cx="89" cy="42"/>
              </a:xfrm>
              <a:custGeom>
                <a:avLst/>
                <a:gdLst>
                  <a:gd name="T0" fmla="*/ 0 w 356"/>
                  <a:gd name="T1" fmla="*/ 3 h 167"/>
                  <a:gd name="T2" fmla="*/ 0 w 356"/>
                  <a:gd name="T3" fmla="*/ 3 h 167"/>
                  <a:gd name="T4" fmla="*/ 0 w 356"/>
                  <a:gd name="T5" fmla="*/ 3 h 167"/>
                  <a:gd name="T6" fmla="*/ 1 w 356"/>
                  <a:gd name="T7" fmla="*/ 2 h 167"/>
                  <a:gd name="T8" fmla="*/ 1 w 356"/>
                  <a:gd name="T9" fmla="*/ 2 h 167"/>
                  <a:gd name="T10" fmla="*/ 2 w 356"/>
                  <a:gd name="T11" fmla="*/ 2 h 167"/>
                  <a:gd name="T12" fmla="*/ 2 w 356"/>
                  <a:gd name="T13" fmla="*/ 2 h 167"/>
                  <a:gd name="T14" fmla="*/ 2 w 356"/>
                  <a:gd name="T15" fmla="*/ 2 h 167"/>
                  <a:gd name="T16" fmla="*/ 3 w 356"/>
                  <a:gd name="T17" fmla="*/ 2 h 167"/>
                  <a:gd name="T18" fmla="*/ 3 w 356"/>
                  <a:gd name="T19" fmla="*/ 1 h 167"/>
                  <a:gd name="T20" fmla="*/ 3 w 356"/>
                  <a:gd name="T21" fmla="*/ 1 h 167"/>
                  <a:gd name="T22" fmla="*/ 4 w 356"/>
                  <a:gd name="T23" fmla="*/ 1 h 167"/>
                  <a:gd name="T24" fmla="*/ 4 w 356"/>
                  <a:gd name="T25" fmla="*/ 1 h 167"/>
                  <a:gd name="T26" fmla="*/ 5 w 356"/>
                  <a:gd name="T27" fmla="*/ 0 h 167"/>
                  <a:gd name="T28" fmla="*/ 5 w 356"/>
                  <a:gd name="T29" fmla="*/ 0 h 167"/>
                  <a:gd name="T30" fmla="*/ 5 w 356"/>
                  <a:gd name="T31" fmla="*/ 0 h 167"/>
                  <a:gd name="T32" fmla="*/ 6 w 356"/>
                  <a:gd name="T33" fmla="*/ 0 h 1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6" h="167">
                    <a:moveTo>
                      <a:pt x="0" y="167"/>
                    </a:moveTo>
                    <a:lnTo>
                      <a:pt x="0" y="167"/>
                    </a:lnTo>
                    <a:lnTo>
                      <a:pt x="21" y="167"/>
                    </a:lnTo>
                    <a:lnTo>
                      <a:pt x="42" y="146"/>
                    </a:lnTo>
                    <a:lnTo>
                      <a:pt x="63" y="146"/>
                    </a:lnTo>
                    <a:lnTo>
                      <a:pt x="105" y="125"/>
                    </a:lnTo>
                    <a:lnTo>
                      <a:pt x="126" y="125"/>
                    </a:lnTo>
                    <a:lnTo>
                      <a:pt x="147" y="104"/>
                    </a:lnTo>
                    <a:lnTo>
                      <a:pt x="168" y="104"/>
                    </a:lnTo>
                    <a:lnTo>
                      <a:pt x="188" y="83"/>
                    </a:lnTo>
                    <a:lnTo>
                      <a:pt x="209" y="63"/>
                    </a:lnTo>
                    <a:lnTo>
                      <a:pt x="230" y="63"/>
                    </a:lnTo>
                    <a:lnTo>
                      <a:pt x="272" y="42"/>
                    </a:lnTo>
                    <a:lnTo>
                      <a:pt x="293" y="21"/>
                    </a:lnTo>
                    <a:lnTo>
                      <a:pt x="314" y="21"/>
                    </a:lnTo>
                    <a:lnTo>
                      <a:pt x="335" y="0"/>
                    </a:lnTo>
                    <a:lnTo>
                      <a:pt x="35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5" name="Freeform 50"/>
              <p:cNvSpPr>
                <a:spLocks/>
              </p:cNvSpPr>
              <p:nvPr/>
            </p:nvSpPr>
            <p:spPr bwMode="auto">
              <a:xfrm>
                <a:off x="2433" y="4332"/>
                <a:ext cx="89" cy="42"/>
              </a:xfrm>
              <a:custGeom>
                <a:avLst/>
                <a:gdLst>
                  <a:gd name="T0" fmla="*/ 0 w 356"/>
                  <a:gd name="T1" fmla="*/ 3 h 167"/>
                  <a:gd name="T2" fmla="*/ 0 w 356"/>
                  <a:gd name="T3" fmla="*/ 3 h 167"/>
                  <a:gd name="T4" fmla="*/ 0 w 356"/>
                  <a:gd name="T5" fmla="*/ 3 h 167"/>
                  <a:gd name="T6" fmla="*/ 1 w 356"/>
                  <a:gd name="T7" fmla="*/ 2 h 167"/>
                  <a:gd name="T8" fmla="*/ 1 w 356"/>
                  <a:gd name="T9" fmla="*/ 2 h 167"/>
                  <a:gd name="T10" fmla="*/ 2 w 356"/>
                  <a:gd name="T11" fmla="*/ 2 h 167"/>
                  <a:gd name="T12" fmla="*/ 2 w 356"/>
                  <a:gd name="T13" fmla="*/ 2 h 167"/>
                  <a:gd name="T14" fmla="*/ 2 w 356"/>
                  <a:gd name="T15" fmla="*/ 2 h 167"/>
                  <a:gd name="T16" fmla="*/ 3 w 356"/>
                  <a:gd name="T17" fmla="*/ 2 h 167"/>
                  <a:gd name="T18" fmla="*/ 3 w 356"/>
                  <a:gd name="T19" fmla="*/ 1 h 167"/>
                  <a:gd name="T20" fmla="*/ 3 w 356"/>
                  <a:gd name="T21" fmla="*/ 1 h 167"/>
                  <a:gd name="T22" fmla="*/ 4 w 356"/>
                  <a:gd name="T23" fmla="*/ 1 h 167"/>
                  <a:gd name="T24" fmla="*/ 4 w 356"/>
                  <a:gd name="T25" fmla="*/ 1 h 167"/>
                  <a:gd name="T26" fmla="*/ 5 w 356"/>
                  <a:gd name="T27" fmla="*/ 0 h 167"/>
                  <a:gd name="T28" fmla="*/ 5 w 356"/>
                  <a:gd name="T29" fmla="*/ 0 h 167"/>
                  <a:gd name="T30" fmla="*/ 5 w 356"/>
                  <a:gd name="T31" fmla="*/ 0 h 167"/>
                  <a:gd name="T32" fmla="*/ 6 w 356"/>
                  <a:gd name="T33" fmla="*/ 0 h 1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6" h="167">
                    <a:moveTo>
                      <a:pt x="0" y="167"/>
                    </a:moveTo>
                    <a:lnTo>
                      <a:pt x="0" y="167"/>
                    </a:lnTo>
                    <a:lnTo>
                      <a:pt x="21" y="167"/>
                    </a:lnTo>
                    <a:lnTo>
                      <a:pt x="42" y="146"/>
                    </a:lnTo>
                    <a:lnTo>
                      <a:pt x="63" y="146"/>
                    </a:lnTo>
                    <a:lnTo>
                      <a:pt x="105" y="125"/>
                    </a:lnTo>
                    <a:lnTo>
                      <a:pt x="126" y="125"/>
                    </a:lnTo>
                    <a:lnTo>
                      <a:pt x="147" y="104"/>
                    </a:lnTo>
                    <a:lnTo>
                      <a:pt x="168" y="104"/>
                    </a:lnTo>
                    <a:lnTo>
                      <a:pt x="188" y="83"/>
                    </a:lnTo>
                    <a:lnTo>
                      <a:pt x="209" y="63"/>
                    </a:lnTo>
                    <a:lnTo>
                      <a:pt x="230" y="63"/>
                    </a:lnTo>
                    <a:lnTo>
                      <a:pt x="272" y="42"/>
                    </a:lnTo>
                    <a:lnTo>
                      <a:pt x="293" y="21"/>
                    </a:lnTo>
                    <a:lnTo>
                      <a:pt x="314" y="21"/>
                    </a:lnTo>
                    <a:lnTo>
                      <a:pt x="335" y="0"/>
                    </a:lnTo>
                    <a:lnTo>
                      <a:pt x="35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6" name="Freeform 51"/>
              <p:cNvSpPr>
                <a:spLocks/>
              </p:cNvSpPr>
              <p:nvPr/>
            </p:nvSpPr>
            <p:spPr bwMode="auto">
              <a:xfrm>
                <a:off x="1909" y="4426"/>
                <a:ext cx="1058" cy="246"/>
              </a:xfrm>
              <a:custGeom>
                <a:avLst/>
                <a:gdLst>
                  <a:gd name="T0" fmla="*/ 31 w 4231"/>
                  <a:gd name="T1" fmla="*/ 4 h 986"/>
                  <a:gd name="T2" fmla="*/ 33 w 4231"/>
                  <a:gd name="T3" fmla="*/ 4 h 986"/>
                  <a:gd name="T4" fmla="*/ 35 w 4231"/>
                  <a:gd name="T5" fmla="*/ 3 h 986"/>
                  <a:gd name="T6" fmla="*/ 36 w 4231"/>
                  <a:gd name="T7" fmla="*/ 3 h 986"/>
                  <a:gd name="T8" fmla="*/ 39 w 4231"/>
                  <a:gd name="T9" fmla="*/ 2 h 986"/>
                  <a:gd name="T10" fmla="*/ 41 w 4231"/>
                  <a:gd name="T11" fmla="*/ 2 h 986"/>
                  <a:gd name="T12" fmla="*/ 43 w 4231"/>
                  <a:gd name="T13" fmla="*/ 1 h 986"/>
                  <a:gd name="T14" fmla="*/ 45 w 4231"/>
                  <a:gd name="T15" fmla="*/ 1 h 986"/>
                  <a:gd name="T16" fmla="*/ 47 w 4231"/>
                  <a:gd name="T17" fmla="*/ 0 h 986"/>
                  <a:gd name="T18" fmla="*/ 49 w 4231"/>
                  <a:gd name="T19" fmla="*/ 0 h 986"/>
                  <a:gd name="T20" fmla="*/ 51 w 4231"/>
                  <a:gd name="T21" fmla="*/ 0 h 986"/>
                  <a:gd name="T22" fmla="*/ 53 w 4231"/>
                  <a:gd name="T23" fmla="*/ 0 h 986"/>
                  <a:gd name="T24" fmla="*/ 54 w 4231"/>
                  <a:gd name="T25" fmla="*/ 0 h 986"/>
                  <a:gd name="T26" fmla="*/ 55 w 4231"/>
                  <a:gd name="T27" fmla="*/ 0 h 986"/>
                  <a:gd name="T28" fmla="*/ 57 w 4231"/>
                  <a:gd name="T29" fmla="*/ 0 h 986"/>
                  <a:gd name="T30" fmla="*/ 58 w 4231"/>
                  <a:gd name="T31" fmla="*/ 1 h 986"/>
                  <a:gd name="T32" fmla="*/ 59 w 4231"/>
                  <a:gd name="T33" fmla="*/ 1 h 986"/>
                  <a:gd name="T34" fmla="*/ 60 w 4231"/>
                  <a:gd name="T35" fmla="*/ 2 h 986"/>
                  <a:gd name="T36" fmla="*/ 62 w 4231"/>
                  <a:gd name="T37" fmla="*/ 3 h 986"/>
                  <a:gd name="T38" fmla="*/ 63 w 4231"/>
                  <a:gd name="T39" fmla="*/ 3 h 986"/>
                  <a:gd name="T40" fmla="*/ 64 w 4231"/>
                  <a:gd name="T41" fmla="*/ 4 h 986"/>
                  <a:gd name="T42" fmla="*/ 65 w 4231"/>
                  <a:gd name="T43" fmla="*/ 5 h 986"/>
                  <a:gd name="T44" fmla="*/ 66 w 4231"/>
                  <a:gd name="T45" fmla="*/ 6 h 986"/>
                  <a:gd name="T46" fmla="*/ 66 w 4231"/>
                  <a:gd name="T47" fmla="*/ 7 h 986"/>
                  <a:gd name="T48" fmla="*/ 66 w 4231"/>
                  <a:gd name="T49" fmla="*/ 9 h 986"/>
                  <a:gd name="T50" fmla="*/ 65 w 4231"/>
                  <a:gd name="T51" fmla="*/ 11 h 986"/>
                  <a:gd name="T52" fmla="*/ 62 w 4231"/>
                  <a:gd name="T53" fmla="*/ 12 h 986"/>
                  <a:gd name="T54" fmla="*/ 57 w 4231"/>
                  <a:gd name="T55" fmla="*/ 13 h 986"/>
                  <a:gd name="T56" fmla="*/ 51 w 4231"/>
                  <a:gd name="T57" fmla="*/ 14 h 986"/>
                  <a:gd name="T58" fmla="*/ 45 w 4231"/>
                  <a:gd name="T59" fmla="*/ 14 h 986"/>
                  <a:gd name="T60" fmla="*/ 39 w 4231"/>
                  <a:gd name="T61" fmla="*/ 15 h 986"/>
                  <a:gd name="T62" fmla="*/ 34 w 4231"/>
                  <a:gd name="T63" fmla="*/ 15 h 986"/>
                  <a:gd name="T64" fmla="*/ 28 w 4231"/>
                  <a:gd name="T65" fmla="*/ 15 h 986"/>
                  <a:gd name="T66" fmla="*/ 23 w 4231"/>
                  <a:gd name="T67" fmla="*/ 15 h 986"/>
                  <a:gd name="T68" fmla="*/ 18 w 4231"/>
                  <a:gd name="T69" fmla="*/ 15 h 986"/>
                  <a:gd name="T70" fmla="*/ 13 w 4231"/>
                  <a:gd name="T71" fmla="*/ 15 h 986"/>
                  <a:gd name="T72" fmla="*/ 9 w 4231"/>
                  <a:gd name="T73" fmla="*/ 14 h 986"/>
                  <a:gd name="T74" fmla="*/ 6 w 4231"/>
                  <a:gd name="T75" fmla="*/ 14 h 986"/>
                  <a:gd name="T76" fmla="*/ 4 w 4231"/>
                  <a:gd name="T77" fmla="*/ 14 h 986"/>
                  <a:gd name="T78" fmla="*/ 3 w 4231"/>
                  <a:gd name="T79" fmla="*/ 13 h 986"/>
                  <a:gd name="T80" fmla="*/ 1 w 4231"/>
                  <a:gd name="T81" fmla="*/ 12 h 986"/>
                  <a:gd name="T82" fmla="*/ 0 w 4231"/>
                  <a:gd name="T83" fmla="*/ 11 h 986"/>
                  <a:gd name="T84" fmla="*/ 0 w 4231"/>
                  <a:gd name="T85" fmla="*/ 10 h 986"/>
                  <a:gd name="T86" fmla="*/ 0 w 4231"/>
                  <a:gd name="T87" fmla="*/ 9 h 986"/>
                  <a:gd name="T88" fmla="*/ 1 w 4231"/>
                  <a:gd name="T89" fmla="*/ 7 h 986"/>
                  <a:gd name="T90" fmla="*/ 3 w 4231"/>
                  <a:gd name="T91" fmla="*/ 5 h 986"/>
                  <a:gd name="T92" fmla="*/ 5 w 4231"/>
                  <a:gd name="T93" fmla="*/ 4 h 986"/>
                  <a:gd name="T94" fmla="*/ 7 w 4231"/>
                  <a:gd name="T95" fmla="*/ 3 h 9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231" h="986">
                    <a:moveTo>
                      <a:pt x="545" y="168"/>
                    </a:moveTo>
                    <a:lnTo>
                      <a:pt x="1907" y="274"/>
                    </a:lnTo>
                    <a:lnTo>
                      <a:pt x="1949" y="274"/>
                    </a:lnTo>
                    <a:lnTo>
                      <a:pt x="1991" y="274"/>
                    </a:lnTo>
                    <a:lnTo>
                      <a:pt x="2033" y="274"/>
                    </a:lnTo>
                    <a:lnTo>
                      <a:pt x="2074" y="274"/>
                    </a:lnTo>
                    <a:lnTo>
                      <a:pt x="2116" y="253"/>
                    </a:lnTo>
                    <a:lnTo>
                      <a:pt x="2158" y="253"/>
                    </a:lnTo>
                    <a:lnTo>
                      <a:pt x="2200" y="232"/>
                    </a:lnTo>
                    <a:lnTo>
                      <a:pt x="2242" y="232"/>
                    </a:lnTo>
                    <a:lnTo>
                      <a:pt x="2283" y="232"/>
                    </a:lnTo>
                    <a:lnTo>
                      <a:pt x="2325" y="210"/>
                    </a:lnTo>
                    <a:lnTo>
                      <a:pt x="2367" y="189"/>
                    </a:lnTo>
                    <a:lnTo>
                      <a:pt x="2430" y="189"/>
                    </a:lnTo>
                    <a:lnTo>
                      <a:pt x="2473" y="168"/>
                    </a:lnTo>
                    <a:lnTo>
                      <a:pt x="2515" y="168"/>
                    </a:lnTo>
                    <a:lnTo>
                      <a:pt x="2557" y="147"/>
                    </a:lnTo>
                    <a:lnTo>
                      <a:pt x="2598" y="126"/>
                    </a:lnTo>
                    <a:lnTo>
                      <a:pt x="2640" y="126"/>
                    </a:lnTo>
                    <a:lnTo>
                      <a:pt x="2682" y="105"/>
                    </a:lnTo>
                    <a:lnTo>
                      <a:pt x="2745" y="105"/>
                    </a:lnTo>
                    <a:lnTo>
                      <a:pt x="2786" y="84"/>
                    </a:lnTo>
                    <a:lnTo>
                      <a:pt x="2828" y="63"/>
                    </a:lnTo>
                    <a:lnTo>
                      <a:pt x="2870" y="63"/>
                    </a:lnTo>
                    <a:lnTo>
                      <a:pt x="2912" y="42"/>
                    </a:lnTo>
                    <a:lnTo>
                      <a:pt x="2954" y="42"/>
                    </a:lnTo>
                    <a:lnTo>
                      <a:pt x="2996" y="42"/>
                    </a:lnTo>
                    <a:lnTo>
                      <a:pt x="3037" y="21"/>
                    </a:lnTo>
                    <a:lnTo>
                      <a:pt x="3080" y="21"/>
                    </a:lnTo>
                    <a:lnTo>
                      <a:pt x="3143" y="21"/>
                    </a:lnTo>
                    <a:lnTo>
                      <a:pt x="3185" y="0"/>
                    </a:lnTo>
                    <a:lnTo>
                      <a:pt x="3227" y="0"/>
                    </a:lnTo>
                    <a:lnTo>
                      <a:pt x="3269" y="0"/>
                    </a:lnTo>
                    <a:lnTo>
                      <a:pt x="3310" y="0"/>
                    </a:lnTo>
                    <a:lnTo>
                      <a:pt x="3331" y="0"/>
                    </a:lnTo>
                    <a:lnTo>
                      <a:pt x="3373" y="0"/>
                    </a:lnTo>
                    <a:lnTo>
                      <a:pt x="3394" y="0"/>
                    </a:lnTo>
                    <a:lnTo>
                      <a:pt x="3415" y="0"/>
                    </a:lnTo>
                    <a:lnTo>
                      <a:pt x="3457" y="0"/>
                    </a:lnTo>
                    <a:lnTo>
                      <a:pt x="3478" y="21"/>
                    </a:lnTo>
                    <a:lnTo>
                      <a:pt x="3499" y="21"/>
                    </a:lnTo>
                    <a:lnTo>
                      <a:pt x="3540" y="21"/>
                    </a:lnTo>
                    <a:lnTo>
                      <a:pt x="3561" y="21"/>
                    </a:lnTo>
                    <a:lnTo>
                      <a:pt x="3582" y="42"/>
                    </a:lnTo>
                    <a:lnTo>
                      <a:pt x="3624" y="42"/>
                    </a:lnTo>
                    <a:lnTo>
                      <a:pt x="3645" y="42"/>
                    </a:lnTo>
                    <a:lnTo>
                      <a:pt x="3667" y="63"/>
                    </a:lnTo>
                    <a:lnTo>
                      <a:pt x="3709" y="63"/>
                    </a:lnTo>
                    <a:lnTo>
                      <a:pt x="3730" y="84"/>
                    </a:lnTo>
                    <a:lnTo>
                      <a:pt x="3751" y="84"/>
                    </a:lnTo>
                    <a:lnTo>
                      <a:pt x="3792" y="105"/>
                    </a:lnTo>
                    <a:lnTo>
                      <a:pt x="3813" y="105"/>
                    </a:lnTo>
                    <a:lnTo>
                      <a:pt x="3834" y="126"/>
                    </a:lnTo>
                    <a:lnTo>
                      <a:pt x="3855" y="147"/>
                    </a:lnTo>
                    <a:lnTo>
                      <a:pt x="3897" y="147"/>
                    </a:lnTo>
                    <a:lnTo>
                      <a:pt x="3918" y="168"/>
                    </a:lnTo>
                    <a:lnTo>
                      <a:pt x="3939" y="189"/>
                    </a:lnTo>
                    <a:lnTo>
                      <a:pt x="3960" y="189"/>
                    </a:lnTo>
                    <a:lnTo>
                      <a:pt x="4002" y="210"/>
                    </a:lnTo>
                    <a:lnTo>
                      <a:pt x="4022" y="232"/>
                    </a:lnTo>
                    <a:lnTo>
                      <a:pt x="4043" y="232"/>
                    </a:lnTo>
                    <a:lnTo>
                      <a:pt x="4064" y="253"/>
                    </a:lnTo>
                    <a:lnTo>
                      <a:pt x="4085" y="274"/>
                    </a:lnTo>
                    <a:lnTo>
                      <a:pt x="4106" y="295"/>
                    </a:lnTo>
                    <a:lnTo>
                      <a:pt x="4127" y="315"/>
                    </a:lnTo>
                    <a:lnTo>
                      <a:pt x="4148" y="315"/>
                    </a:lnTo>
                    <a:lnTo>
                      <a:pt x="4169" y="336"/>
                    </a:lnTo>
                    <a:lnTo>
                      <a:pt x="4190" y="378"/>
                    </a:lnTo>
                    <a:lnTo>
                      <a:pt x="4211" y="399"/>
                    </a:lnTo>
                    <a:lnTo>
                      <a:pt x="4211" y="420"/>
                    </a:lnTo>
                    <a:lnTo>
                      <a:pt x="4231" y="462"/>
                    </a:lnTo>
                    <a:lnTo>
                      <a:pt x="4231" y="483"/>
                    </a:lnTo>
                    <a:lnTo>
                      <a:pt x="4231" y="525"/>
                    </a:lnTo>
                    <a:lnTo>
                      <a:pt x="4211" y="567"/>
                    </a:lnTo>
                    <a:lnTo>
                      <a:pt x="4211" y="587"/>
                    </a:lnTo>
                    <a:lnTo>
                      <a:pt x="4190" y="629"/>
                    </a:lnTo>
                    <a:lnTo>
                      <a:pt x="4148" y="650"/>
                    </a:lnTo>
                    <a:lnTo>
                      <a:pt x="4127" y="692"/>
                    </a:lnTo>
                    <a:lnTo>
                      <a:pt x="4085" y="713"/>
                    </a:lnTo>
                    <a:lnTo>
                      <a:pt x="4022" y="734"/>
                    </a:lnTo>
                    <a:lnTo>
                      <a:pt x="3981" y="755"/>
                    </a:lnTo>
                    <a:lnTo>
                      <a:pt x="3897" y="776"/>
                    </a:lnTo>
                    <a:lnTo>
                      <a:pt x="3772" y="797"/>
                    </a:lnTo>
                    <a:lnTo>
                      <a:pt x="3645" y="819"/>
                    </a:lnTo>
                    <a:lnTo>
                      <a:pt x="3519" y="840"/>
                    </a:lnTo>
                    <a:lnTo>
                      <a:pt x="3394" y="861"/>
                    </a:lnTo>
                    <a:lnTo>
                      <a:pt x="3269" y="882"/>
                    </a:lnTo>
                    <a:lnTo>
                      <a:pt x="3143" y="903"/>
                    </a:lnTo>
                    <a:lnTo>
                      <a:pt x="3016" y="903"/>
                    </a:lnTo>
                    <a:lnTo>
                      <a:pt x="2891" y="924"/>
                    </a:lnTo>
                    <a:lnTo>
                      <a:pt x="2745" y="944"/>
                    </a:lnTo>
                    <a:lnTo>
                      <a:pt x="2619" y="944"/>
                    </a:lnTo>
                    <a:lnTo>
                      <a:pt x="2494" y="944"/>
                    </a:lnTo>
                    <a:lnTo>
                      <a:pt x="2367" y="965"/>
                    </a:lnTo>
                    <a:lnTo>
                      <a:pt x="2263" y="965"/>
                    </a:lnTo>
                    <a:lnTo>
                      <a:pt x="2137" y="965"/>
                    </a:lnTo>
                    <a:lnTo>
                      <a:pt x="2012" y="965"/>
                    </a:lnTo>
                    <a:lnTo>
                      <a:pt x="1886" y="986"/>
                    </a:lnTo>
                    <a:lnTo>
                      <a:pt x="1780" y="986"/>
                    </a:lnTo>
                    <a:lnTo>
                      <a:pt x="1655" y="986"/>
                    </a:lnTo>
                    <a:lnTo>
                      <a:pt x="1551" y="986"/>
                    </a:lnTo>
                    <a:lnTo>
                      <a:pt x="1446" y="965"/>
                    </a:lnTo>
                    <a:lnTo>
                      <a:pt x="1321" y="965"/>
                    </a:lnTo>
                    <a:lnTo>
                      <a:pt x="1215" y="965"/>
                    </a:lnTo>
                    <a:lnTo>
                      <a:pt x="1110" y="965"/>
                    </a:lnTo>
                    <a:lnTo>
                      <a:pt x="1027" y="965"/>
                    </a:lnTo>
                    <a:lnTo>
                      <a:pt x="922" y="944"/>
                    </a:lnTo>
                    <a:lnTo>
                      <a:pt x="838" y="944"/>
                    </a:lnTo>
                    <a:lnTo>
                      <a:pt x="734" y="944"/>
                    </a:lnTo>
                    <a:lnTo>
                      <a:pt x="649" y="944"/>
                    </a:lnTo>
                    <a:lnTo>
                      <a:pt x="586" y="924"/>
                    </a:lnTo>
                    <a:lnTo>
                      <a:pt x="503" y="924"/>
                    </a:lnTo>
                    <a:lnTo>
                      <a:pt x="440" y="924"/>
                    </a:lnTo>
                    <a:lnTo>
                      <a:pt x="356" y="903"/>
                    </a:lnTo>
                    <a:lnTo>
                      <a:pt x="335" y="903"/>
                    </a:lnTo>
                    <a:lnTo>
                      <a:pt x="315" y="903"/>
                    </a:lnTo>
                    <a:lnTo>
                      <a:pt x="273" y="882"/>
                    </a:lnTo>
                    <a:lnTo>
                      <a:pt x="252" y="882"/>
                    </a:lnTo>
                    <a:lnTo>
                      <a:pt x="210" y="861"/>
                    </a:lnTo>
                    <a:lnTo>
                      <a:pt x="189" y="861"/>
                    </a:lnTo>
                    <a:lnTo>
                      <a:pt x="147" y="840"/>
                    </a:lnTo>
                    <a:lnTo>
                      <a:pt x="126" y="819"/>
                    </a:lnTo>
                    <a:lnTo>
                      <a:pt x="83" y="797"/>
                    </a:lnTo>
                    <a:lnTo>
                      <a:pt x="62" y="776"/>
                    </a:lnTo>
                    <a:lnTo>
                      <a:pt x="41" y="755"/>
                    </a:lnTo>
                    <a:lnTo>
                      <a:pt x="21" y="734"/>
                    </a:lnTo>
                    <a:lnTo>
                      <a:pt x="21" y="713"/>
                    </a:lnTo>
                    <a:lnTo>
                      <a:pt x="0" y="692"/>
                    </a:lnTo>
                    <a:lnTo>
                      <a:pt x="0" y="671"/>
                    </a:lnTo>
                    <a:lnTo>
                      <a:pt x="0" y="650"/>
                    </a:lnTo>
                    <a:lnTo>
                      <a:pt x="0" y="608"/>
                    </a:lnTo>
                    <a:lnTo>
                      <a:pt x="21" y="567"/>
                    </a:lnTo>
                    <a:lnTo>
                      <a:pt x="41" y="525"/>
                    </a:lnTo>
                    <a:lnTo>
                      <a:pt x="62" y="483"/>
                    </a:lnTo>
                    <a:lnTo>
                      <a:pt x="83" y="441"/>
                    </a:lnTo>
                    <a:lnTo>
                      <a:pt x="126" y="399"/>
                    </a:lnTo>
                    <a:lnTo>
                      <a:pt x="147" y="378"/>
                    </a:lnTo>
                    <a:lnTo>
                      <a:pt x="189" y="336"/>
                    </a:lnTo>
                    <a:lnTo>
                      <a:pt x="231" y="315"/>
                    </a:lnTo>
                    <a:lnTo>
                      <a:pt x="273" y="274"/>
                    </a:lnTo>
                    <a:lnTo>
                      <a:pt x="315" y="253"/>
                    </a:lnTo>
                    <a:lnTo>
                      <a:pt x="356" y="232"/>
                    </a:lnTo>
                    <a:lnTo>
                      <a:pt x="398" y="210"/>
                    </a:lnTo>
                    <a:lnTo>
                      <a:pt x="461" y="210"/>
                    </a:lnTo>
                    <a:lnTo>
                      <a:pt x="503" y="189"/>
                    </a:lnTo>
                    <a:lnTo>
                      <a:pt x="545" y="168"/>
                    </a:lnTo>
                    <a:close/>
                  </a:path>
                </a:pathLst>
              </a:custGeom>
              <a:solidFill>
                <a:srgbClr val="8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7" name="Freeform 52"/>
              <p:cNvSpPr>
                <a:spLocks/>
              </p:cNvSpPr>
              <p:nvPr/>
            </p:nvSpPr>
            <p:spPr bwMode="auto">
              <a:xfrm>
                <a:off x="2485" y="4452"/>
                <a:ext cx="105" cy="105"/>
              </a:xfrm>
              <a:custGeom>
                <a:avLst/>
                <a:gdLst>
                  <a:gd name="T0" fmla="*/ 7 w 420"/>
                  <a:gd name="T1" fmla="*/ 0 h 420"/>
                  <a:gd name="T2" fmla="*/ 6 w 420"/>
                  <a:gd name="T3" fmla="*/ 0 h 420"/>
                  <a:gd name="T4" fmla="*/ 6 w 420"/>
                  <a:gd name="T5" fmla="*/ 0 h 420"/>
                  <a:gd name="T6" fmla="*/ 5 w 420"/>
                  <a:gd name="T7" fmla="*/ 1 h 420"/>
                  <a:gd name="T8" fmla="*/ 4 w 420"/>
                  <a:gd name="T9" fmla="*/ 1 h 420"/>
                  <a:gd name="T10" fmla="*/ 4 w 420"/>
                  <a:gd name="T11" fmla="*/ 1 h 420"/>
                  <a:gd name="T12" fmla="*/ 3 w 420"/>
                  <a:gd name="T13" fmla="*/ 2 h 420"/>
                  <a:gd name="T14" fmla="*/ 3 w 420"/>
                  <a:gd name="T15" fmla="*/ 2 h 420"/>
                  <a:gd name="T16" fmla="*/ 2 w 420"/>
                  <a:gd name="T17" fmla="*/ 3 h 420"/>
                  <a:gd name="T18" fmla="*/ 1 w 420"/>
                  <a:gd name="T19" fmla="*/ 3 h 420"/>
                  <a:gd name="T20" fmla="*/ 1 w 420"/>
                  <a:gd name="T21" fmla="*/ 3 h 420"/>
                  <a:gd name="T22" fmla="*/ 1 w 420"/>
                  <a:gd name="T23" fmla="*/ 4 h 420"/>
                  <a:gd name="T24" fmla="*/ 0 w 420"/>
                  <a:gd name="T25" fmla="*/ 4 h 420"/>
                  <a:gd name="T26" fmla="*/ 0 w 420"/>
                  <a:gd name="T27" fmla="*/ 5 h 420"/>
                  <a:gd name="T28" fmla="*/ 0 w 420"/>
                  <a:gd name="T29" fmla="*/ 6 h 420"/>
                  <a:gd name="T30" fmla="*/ 0 w 420"/>
                  <a:gd name="T31" fmla="*/ 6 h 420"/>
                  <a:gd name="T32" fmla="*/ 0 w 420"/>
                  <a:gd name="T33" fmla="*/ 7 h 4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0" h="420">
                    <a:moveTo>
                      <a:pt x="420" y="0"/>
                    </a:moveTo>
                    <a:lnTo>
                      <a:pt x="399" y="0"/>
                    </a:lnTo>
                    <a:lnTo>
                      <a:pt x="357" y="21"/>
                    </a:lnTo>
                    <a:lnTo>
                      <a:pt x="315" y="42"/>
                    </a:lnTo>
                    <a:lnTo>
                      <a:pt x="273" y="63"/>
                    </a:lnTo>
                    <a:lnTo>
                      <a:pt x="232" y="84"/>
                    </a:lnTo>
                    <a:lnTo>
                      <a:pt x="190" y="105"/>
                    </a:lnTo>
                    <a:lnTo>
                      <a:pt x="169" y="148"/>
                    </a:lnTo>
                    <a:lnTo>
                      <a:pt x="126" y="169"/>
                    </a:lnTo>
                    <a:lnTo>
                      <a:pt x="84" y="190"/>
                    </a:lnTo>
                    <a:lnTo>
                      <a:pt x="63" y="210"/>
                    </a:lnTo>
                    <a:lnTo>
                      <a:pt x="42" y="252"/>
                    </a:lnTo>
                    <a:lnTo>
                      <a:pt x="21" y="273"/>
                    </a:lnTo>
                    <a:lnTo>
                      <a:pt x="0" y="315"/>
                    </a:lnTo>
                    <a:lnTo>
                      <a:pt x="0" y="357"/>
                    </a:lnTo>
                    <a:lnTo>
                      <a:pt x="0" y="378"/>
                    </a:lnTo>
                    <a:lnTo>
                      <a:pt x="21" y="4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8" name="Freeform 53"/>
              <p:cNvSpPr>
                <a:spLocks/>
              </p:cNvSpPr>
              <p:nvPr/>
            </p:nvSpPr>
            <p:spPr bwMode="auto">
              <a:xfrm>
                <a:off x="2485" y="4452"/>
                <a:ext cx="105" cy="105"/>
              </a:xfrm>
              <a:custGeom>
                <a:avLst/>
                <a:gdLst>
                  <a:gd name="T0" fmla="*/ 7 w 420"/>
                  <a:gd name="T1" fmla="*/ 0 h 420"/>
                  <a:gd name="T2" fmla="*/ 6 w 420"/>
                  <a:gd name="T3" fmla="*/ 0 h 420"/>
                  <a:gd name="T4" fmla="*/ 6 w 420"/>
                  <a:gd name="T5" fmla="*/ 0 h 420"/>
                  <a:gd name="T6" fmla="*/ 5 w 420"/>
                  <a:gd name="T7" fmla="*/ 1 h 420"/>
                  <a:gd name="T8" fmla="*/ 4 w 420"/>
                  <a:gd name="T9" fmla="*/ 1 h 420"/>
                  <a:gd name="T10" fmla="*/ 4 w 420"/>
                  <a:gd name="T11" fmla="*/ 1 h 420"/>
                  <a:gd name="T12" fmla="*/ 3 w 420"/>
                  <a:gd name="T13" fmla="*/ 2 h 420"/>
                  <a:gd name="T14" fmla="*/ 3 w 420"/>
                  <a:gd name="T15" fmla="*/ 2 h 420"/>
                  <a:gd name="T16" fmla="*/ 2 w 420"/>
                  <a:gd name="T17" fmla="*/ 3 h 420"/>
                  <a:gd name="T18" fmla="*/ 1 w 420"/>
                  <a:gd name="T19" fmla="*/ 3 h 420"/>
                  <a:gd name="T20" fmla="*/ 1 w 420"/>
                  <a:gd name="T21" fmla="*/ 3 h 420"/>
                  <a:gd name="T22" fmla="*/ 1 w 420"/>
                  <a:gd name="T23" fmla="*/ 4 h 420"/>
                  <a:gd name="T24" fmla="*/ 0 w 420"/>
                  <a:gd name="T25" fmla="*/ 4 h 420"/>
                  <a:gd name="T26" fmla="*/ 0 w 420"/>
                  <a:gd name="T27" fmla="*/ 5 h 420"/>
                  <a:gd name="T28" fmla="*/ 0 w 420"/>
                  <a:gd name="T29" fmla="*/ 6 h 420"/>
                  <a:gd name="T30" fmla="*/ 0 w 420"/>
                  <a:gd name="T31" fmla="*/ 6 h 420"/>
                  <a:gd name="T32" fmla="*/ 0 w 420"/>
                  <a:gd name="T33" fmla="*/ 7 h 4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0" h="420">
                    <a:moveTo>
                      <a:pt x="420" y="0"/>
                    </a:moveTo>
                    <a:lnTo>
                      <a:pt x="399" y="0"/>
                    </a:lnTo>
                    <a:lnTo>
                      <a:pt x="357" y="21"/>
                    </a:lnTo>
                    <a:lnTo>
                      <a:pt x="315" y="42"/>
                    </a:lnTo>
                    <a:lnTo>
                      <a:pt x="273" y="63"/>
                    </a:lnTo>
                    <a:lnTo>
                      <a:pt x="232" y="84"/>
                    </a:lnTo>
                    <a:lnTo>
                      <a:pt x="190" y="105"/>
                    </a:lnTo>
                    <a:lnTo>
                      <a:pt x="169" y="148"/>
                    </a:lnTo>
                    <a:lnTo>
                      <a:pt x="126" y="169"/>
                    </a:lnTo>
                    <a:lnTo>
                      <a:pt x="84" y="190"/>
                    </a:lnTo>
                    <a:lnTo>
                      <a:pt x="63" y="210"/>
                    </a:lnTo>
                    <a:lnTo>
                      <a:pt x="42" y="252"/>
                    </a:lnTo>
                    <a:lnTo>
                      <a:pt x="21" y="273"/>
                    </a:lnTo>
                    <a:lnTo>
                      <a:pt x="0" y="315"/>
                    </a:lnTo>
                    <a:lnTo>
                      <a:pt x="0" y="357"/>
                    </a:lnTo>
                    <a:lnTo>
                      <a:pt x="0" y="378"/>
                    </a:lnTo>
                    <a:lnTo>
                      <a:pt x="21" y="4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19" name="Freeform 54"/>
              <p:cNvSpPr>
                <a:spLocks/>
              </p:cNvSpPr>
              <p:nvPr/>
            </p:nvSpPr>
            <p:spPr bwMode="auto">
              <a:xfrm>
                <a:off x="1872" y="2298"/>
                <a:ext cx="482" cy="498"/>
              </a:xfrm>
              <a:custGeom>
                <a:avLst/>
                <a:gdLst>
                  <a:gd name="T0" fmla="*/ 13 w 1927"/>
                  <a:gd name="T1" fmla="*/ 30 h 1991"/>
                  <a:gd name="T2" fmla="*/ 12 w 1927"/>
                  <a:gd name="T3" fmla="*/ 28 h 1991"/>
                  <a:gd name="T4" fmla="*/ 11 w 1927"/>
                  <a:gd name="T5" fmla="*/ 26 h 1991"/>
                  <a:gd name="T6" fmla="*/ 11 w 1927"/>
                  <a:gd name="T7" fmla="*/ 24 h 1991"/>
                  <a:gd name="T8" fmla="*/ 10 w 1927"/>
                  <a:gd name="T9" fmla="*/ 22 h 1991"/>
                  <a:gd name="T10" fmla="*/ 10 w 1927"/>
                  <a:gd name="T11" fmla="*/ 20 h 1991"/>
                  <a:gd name="T12" fmla="*/ 9 w 1927"/>
                  <a:gd name="T13" fmla="*/ 18 h 1991"/>
                  <a:gd name="T14" fmla="*/ 8 w 1927"/>
                  <a:gd name="T15" fmla="*/ 15 h 1991"/>
                  <a:gd name="T16" fmla="*/ 6 w 1927"/>
                  <a:gd name="T17" fmla="*/ 12 h 1991"/>
                  <a:gd name="T18" fmla="*/ 5 w 1927"/>
                  <a:gd name="T19" fmla="*/ 9 h 1991"/>
                  <a:gd name="T20" fmla="*/ 3 w 1927"/>
                  <a:gd name="T21" fmla="*/ 8 h 1991"/>
                  <a:gd name="T22" fmla="*/ 3 w 1927"/>
                  <a:gd name="T23" fmla="*/ 7 h 1991"/>
                  <a:gd name="T24" fmla="*/ 2 w 1927"/>
                  <a:gd name="T25" fmla="*/ 7 h 1991"/>
                  <a:gd name="T26" fmla="*/ 1 w 1927"/>
                  <a:gd name="T27" fmla="*/ 6 h 1991"/>
                  <a:gd name="T28" fmla="*/ 0 w 1927"/>
                  <a:gd name="T29" fmla="*/ 6 h 1991"/>
                  <a:gd name="T30" fmla="*/ 0 w 1927"/>
                  <a:gd name="T31" fmla="*/ 5 h 1991"/>
                  <a:gd name="T32" fmla="*/ 0 w 1927"/>
                  <a:gd name="T33" fmla="*/ 4 h 1991"/>
                  <a:gd name="T34" fmla="*/ 0 w 1927"/>
                  <a:gd name="T35" fmla="*/ 4 h 1991"/>
                  <a:gd name="T36" fmla="*/ 1 w 1927"/>
                  <a:gd name="T37" fmla="*/ 3 h 1991"/>
                  <a:gd name="T38" fmla="*/ 2 w 1927"/>
                  <a:gd name="T39" fmla="*/ 2 h 1991"/>
                  <a:gd name="T40" fmla="*/ 2 w 1927"/>
                  <a:gd name="T41" fmla="*/ 2 h 1991"/>
                  <a:gd name="T42" fmla="*/ 3 w 1927"/>
                  <a:gd name="T43" fmla="*/ 2 h 1991"/>
                  <a:gd name="T44" fmla="*/ 5 w 1927"/>
                  <a:gd name="T45" fmla="*/ 1 h 1991"/>
                  <a:gd name="T46" fmla="*/ 6 w 1927"/>
                  <a:gd name="T47" fmla="*/ 1 h 1991"/>
                  <a:gd name="T48" fmla="*/ 7 w 1927"/>
                  <a:gd name="T49" fmla="*/ 1 h 1991"/>
                  <a:gd name="T50" fmla="*/ 9 w 1927"/>
                  <a:gd name="T51" fmla="*/ 1 h 1991"/>
                  <a:gd name="T52" fmla="*/ 10 w 1927"/>
                  <a:gd name="T53" fmla="*/ 0 h 1991"/>
                  <a:gd name="T54" fmla="*/ 12 w 1927"/>
                  <a:gd name="T55" fmla="*/ 0 h 1991"/>
                  <a:gd name="T56" fmla="*/ 13 w 1927"/>
                  <a:gd name="T57" fmla="*/ 0 h 1991"/>
                  <a:gd name="T58" fmla="*/ 14 w 1927"/>
                  <a:gd name="T59" fmla="*/ 0 h 1991"/>
                  <a:gd name="T60" fmla="*/ 16 w 1927"/>
                  <a:gd name="T61" fmla="*/ 1 h 1991"/>
                  <a:gd name="T62" fmla="*/ 17 w 1927"/>
                  <a:gd name="T63" fmla="*/ 1 h 1991"/>
                  <a:gd name="T64" fmla="*/ 18 w 1927"/>
                  <a:gd name="T65" fmla="*/ 3 h 1991"/>
                  <a:gd name="T66" fmla="*/ 20 w 1927"/>
                  <a:gd name="T67" fmla="*/ 5 h 1991"/>
                  <a:gd name="T68" fmla="*/ 21 w 1927"/>
                  <a:gd name="T69" fmla="*/ 7 h 1991"/>
                  <a:gd name="T70" fmla="*/ 23 w 1927"/>
                  <a:gd name="T71" fmla="*/ 9 h 1991"/>
                  <a:gd name="T72" fmla="*/ 24 w 1927"/>
                  <a:gd name="T73" fmla="*/ 12 h 1991"/>
                  <a:gd name="T74" fmla="*/ 25 w 1927"/>
                  <a:gd name="T75" fmla="*/ 14 h 1991"/>
                  <a:gd name="T76" fmla="*/ 26 w 1927"/>
                  <a:gd name="T77" fmla="*/ 17 h 1991"/>
                  <a:gd name="T78" fmla="*/ 27 w 1927"/>
                  <a:gd name="T79" fmla="*/ 19 h 1991"/>
                  <a:gd name="T80" fmla="*/ 28 w 1927"/>
                  <a:gd name="T81" fmla="*/ 21 h 1991"/>
                  <a:gd name="T82" fmla="*/ 29 w 1927"/>
                  <a:gd name="T83" fmla="*/ 24 h 1991"/>
                  <a:gd name="T84" fmla="*/ 30 w 1927"/>
                  <a:gd name="T85" fmla="*/ 26 h 1991"/>
                  <a:gd name="T86" fmla="*/ 30 w 1927"/>
                  <a:gd name="T87" fmla="*/ 28 h 1991"/>
                  <a:gd name="T88" fmla="*/ 29 w 1927"/>
                  <a:gd name="T89" fmla="*/ 29 h 1991"/>
                  <a:gd name="T90" fmla="*/ 28 w 1927"/>
                  <a:gd name="T91" fmla="*/ 30 h 1991"/>
                  <a:gd name="T92" fmla="*/ 27 w 1927"/>
                  <a:gd name="T93" fmla="*/ 30 h 1991"/>
                  <a:gd name="T94" fmla="*/ 26 w 1927"/>
                  <a:gd name="T95" fmla="*/ 31 h 1991"/>
                  <a:gd name="T96" fmla="*/ 24 w 1927"/>
                  <a:gd name="T97" fmla="*/ 31 h 1991"/>
                  <a:gd name="T98" fmla="*/ 23 w 1927"/>
                  <a:gd name="T99" fmla="*/ 31 h 1991"/>
                  <a:gd name="T100" fmla="*/ 21 w 1927"/>
                  <a:gd name="T101" fmla="*/ 31 h 1991"/>
                  <a:gd name="T102" fmla="*/ 20 w 1927"/>
                  <a:gd name="T103" fmla="*/ 31 h 1991"/>
                  <a:gd name="T104" fmla="*/ 19 w 1927"/>
                  <a:gd name="T105" fmla="*/ 31 h 1991"/>
                  <a:gd name="T106" fmla="*/ 17 w 1927"/>
                  <a:gd name="T107" fmla="*/ 31 h 1991"/>
                  <a:gd name="T108" fmla="*/ 15 w 1927"/>
                  <a:gd name="T109" fmla="*/ 31 h 1991"/>
                  <a:gd name="T110" fmla="*/ 14 w 1927"/>
                  <a:gd name="T111" fmla="*/ 30 h 199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927" h="1991">
                    <a:moveTo>
                      <a:pt x="839" y="1908"/>
                    </a:moveTo>
                    <a:lnTo>
                      <a:pt x="817" y="1908"/>
                    </a:lnTo>
                    <a:lnTo>
                      <a:pt x="796" y="1887"/>
                    </a:lnTo>
                    <a:lnTo>
                      <a:pt x="775" y="1845"/>
                    </a:lnTo>
                    <a:lnTo>
                      <a:pt x="754" y="1824"/>
                    </a:lnTo>
                    <a:lnTo>
                      <a:pt x="733" y="1782"/>
                    </a:lnTo>
                    <a:lnTo>
                      <a:pt x="733" y="1761"/>
                    </a:lnTo>
                    <a:lnTo>
                      <a:pt x="712" y="1719"/>
                    </a:lnTo>
                    <a:lnTo>
                      <a:pt x="712" y="1677"/>
                    </a:lnTo>
                    <a:lnTo>
                      <a:pt x="692" y="1636"/>
                    </a:lnTo>
                    <a:lnTo>
                      <a:pt x="692" y="1594"/>
                    </a:lnTo>
                    <a:lnTo>
                      <a:pt x="671" y="1551"/>
                    </a:lnTo>
                    <a:lnTo>
                      <a:pt x="671" y="1509"/>
                    </a:lnTo>
                    <a:lnTo>
                      <a:pt x="671" y="1467"/>
                    </a:lnTo>
                    <a:lnTo>
                      <a:pt x="650" y="1425"/>
                    </a:lnTo>
                    <a:lnTo>
                      <a:pt x="650" y="1404"/>
                    </a:lnTo>
                    <a:lnTo>
                      <a:pt x="650" y="1362"/>
                    </a:lnTo>
                    <a:lnTo>
                      <a:pt x="629" y="1299"/>
                    </a:lnTo>
                    <a:lnTo>
                      <a:pt x="608" y="1258"/>
                    </a:lnTo>
                    <a:lnTo>
                      <a:pt x="587" y="1195"/>
                    </a:lnTo>
                    <a:lnTo>
                      <a:pt x="566" y="1111"/>
                    </a:lnTo>
                    <a:lnTo>
                      <a:pt x="545" y="1048"/>
                    </a:lnTo>
                    <a:lnTo>
                      <a:pt x="524" y="986"/>
                    </a:lnTo>
                    <a:lnTo>
                      <a:pt x="482" y="922"/>
                    </a:lnTo>
                    <a:lnTo>
                      <a:pt x="462" y="859"/>
                    </a:lnTo>
                    <a:lnTo>
                      <a:pt x="441" y="796"/>
                    </a:lnTo>
                    <a:lnTo>
                      <a:pt x="399" y="754"/>
                    </a:lnTo>
                    <a:lnTo>
                      <a:pt x="378" y="691"/>
                    </a:lnTo>
                    <a:lnTo>
                      <a:pt x="357" y="629"/>
                    </a:lnTo>
                    <a:lnTo>
                      <a:pt x="315" y="587"/>
                    </a:lnTo>
                    <a:lnTo>
                      <a:pt x="273" y="545"/>
                    </a:lnTo>
                    <a:lnTo>
                      <a:pt x="253" y="524"/>
                    </a:lnTo>
                    <a:lnTo>
                      <a:pt x="209" y="482"/>
                    </a:lnTo>
                    <a:lnTo>
                      <a:pt x="188" y="461"/>
                    </a:lnTo>
                    <a:lnTo>
                      <a:pt x="168" y="461"/>
                    </a:lnTo>
                    <a:lnTo>
                      <a:pt x="147" y="440"/>
                    </a:lnTo>
                    <a:lnTo>
                      <a:pt x="126" y="440"/>
                    </a:lnTo>
                    <a:lnTo>
                      <a:pt x="105" y="419"/>
                    </a:lnTo>
                    <a:lnTo>
                      <a:pt x="84" y="399"/>
                    </a:lnTo>
                    <a:lnTo>
                      <a:pt x="63" y="399"/>
                    </a:lnTo>
                    <a:lnTo>
                      <a:pt x="42" y="376"/>
                    </a:lnTo>
                    <a:lnTo>
                      <a:pt x="21" y="355"/>
                    </a:lnTo>
                    <a:lnTo>
                      <a:pt x="21" y="334"/>
                    </a:lnTo>
                    <a:lnTo>
                      <a:pt x="0" y="334"/>
                    </a:lnTo>
                    <a:lnTo>
                      <a:pt x="0" y="314"/>
                    </a:lnTo>
                    <a:lnTo>
                      <a:pt x="0" y="293"/>
                    </a:lnTo>
                    <a:lnTo>
                      <a:pt x="0" y="272"/>
                    </a:lnTo>
                    <a:lnTo>
                      <a:pt x="0" y="251"/>
                    </a:lnTo>
                    <a:lnTo>
                      <a:pt x="21" y="230"/>
                    </a:lnTo>
                    <a:lnTo>
                      <a:pt x="42" y="209"/>
                    </a:lnTo>
                    <a:lnTo>
                      <a:pt x="42" y="188"/>
                    </a:lnTo>
                    <a:lnTo>
                      <a:pt x="63" y="188"/>
                    </a:lnTo>
                    <a:lnTo>
                      <a:pt x="63" y="167"/>
                    </a:lnTo>
                    <a:lnTo>
                      <a:pt x="84" y="167"/>
                    </a:lnTo>
                    <a:lnTo>
                      <a:pt x="105" y="146"/>
                    </a:lnTo>
                    <a:lnTo>
                      <a:pt x="126" y="125"/>
                    </a:lnTo>
                    <a:lnTo>
                      <a:pt x="147" y="125"/>
                    </a:lnTo>
                    <a:lnTo>
                      <a:pt x="168" y="125"/>
                    </a:lnTo>
                    <a:lnTo>
                      <a:pt x="209" y="104"/>
                    </a:lnTo>
                    <a:lnTo>
                      <a:pt x="230" y="104"/>
                    </a:lnTo>
                    <a:lnTo>
                      <a:pt x="253" y="104"/>
                    </a:lnTo>
                    <a:lnTo>
                      <a:pt x="294" y="83"/>
                    </a:lnTo>
                    <a:lnTo>
                      <a:pt x="315" y="83"/>
                    </a:lnTo>
                    <a:lnTo>
                      <a:pt x="357" y="83"/>
                    </a:lnTo>
                    <a:lnTo>
                      <a:pt x="378" y="62"/>
                    </a:lnTo>
                    <a:lnTo>
                      <a:pt x="399" y="62"/>
                    </a:lnTo>
                    <a:lnTo>
                      <a:pt x="441" y="62"/>
                    </a:lnTo>
                    <a:lnTo>
                      <a:pt x="462" y="62"/>
                    </a:lnTo>
                    <a:lnTo>
                      <a:pt x="503" y="42"/>
                    </a:lnTo>
                    <a:lnTo>
                      <a:pt x="524" y="42"/>
                    </a:lnTo>
                    <a:lnTo>
                      <a:pt x="566" y="42"/>
                    </a:lnTo>
                    <a:lnTo>
                      <a:pt x="587" y="21"/>
                    </a:lnTo>
                    <a:lnTo>
                      <a:pt x="629" y="21"/>
                    </a:lnTo>
                    <a:lnTo>
                      <a:pt x="650" y="21"/>
                    </a:lnTo>
                    <a:lnTo>
                      <a:pt x="671" y="21"/>
                    </a:lnTo>
                    <a:lnTo>
                      <a:pt x="712" y="21"/>
                    </a:lnTo>
                    <a:lnTo>
                      <a:pt x="733" y="21"/>
                    </a:lnTo>
                    <a:lnTo>
                      <a:pt x="775" y="0"/>
                    </a:lnTo>
                    <a:lnTo>
                      <a:pt x="796" y="21"/>
                    </a:lnTo>
                    <a:lnTo>
                      <a:pt x="817" y="21"/>
                    </a:lnTo>
                    <a:lnTo>
                      <a:pt x="860" y="21"/>
                    </a:lnTo>
                    <a:lnTo>
                      <a:pt x="881" y="21"/>
                    </a:lnTo>
                    <a:lnTo>
                      <a:pt x="902" y="21"/>
                    </a:lnTo>
                    <a:lnTo>
                      <a:pt x="923" y="21"/>
                    </a:lnTo>
                    <a:lnTo>
                      <a:pt x="965" y="42"/>
                    </a:lnTo>
                    <a:lnTo>
                      <a:pt x="985" y="42"/>
                    </a:lnTo>
                    <a:lnTo>
                      <a:pt x="1006" y="62"/>
                    </a:lnTo>
                    <a:lnTo>
                      <a:pt x="1027" y="62"/>
                    </a:lnTo>
                    <a:lnTo>
                      <a:pt x="1048" y="83"/>
                    </a:lnTo>
                    <a:lnTo>
                      <a:pt x="1069" y="104"/>
                    </a:lnTo>
                    <a:lnTo>
                      <a:pt x="1111" y="146"/>
                    </a:lnTo>
                    <a:lnTo>
                      <a:pt x="1153" y="188"/>
                    </a:lnTo>
                    <a:lnTo>
                      <a:pt x="1195" y="230"/>
                    </a:lnTo>
                    <a:lnTo>
                      <a:pt x="1215" y="272"/>
                    </a:lnTo>
                    <a:lnTo>
                      <a:pt x="1257" y="314"/>
                    </a:lnTo>
                    <a:lnTo>
                      <a:pt x="1299" y="355"/>
                    </a:lnTo>
                    <a:lnTo>
                      <a:pt x="1320" y="399"/>
                    </a:lnTo>
                    <a:lnTo>
                      <a:pt x="1362" y="440"/>
                    </a:lnTo>
                    <a:lnTo>
                      <a:pt x="1383" y="482"/>
                    </a:lnTo>
                    <a:lnTo>
                      <a:pt x="1424" y="524"/>
                    </a:lnTo>
                    <a:lnTo>
                      <a:pt x="1447" y="587"/>
                    </a:lnTo>
                    <a:lnTo>
                      <a:pt x="1468" y="629"/>
                    </a:lnTo>
                    <a:lnTo>
                      <a:pt x="1509" y="691"/>
                    </a:lnTo>
                    <a:lnTo>
                      <a:pt x="1530" y="733"/>
                    </a:lnTo>
                    <a:lnTo>
                      <a:pt x="1551" y="775"/>
                    </a:lnTo>
                    <a:lnTo>
                      <a:pt x="1572" y="838"/>
                    </a:lnTo>
                    <a:lnTo>
                      <a:pt x="1593" y="880"/>
                    </a:lnTo>
                    <a:lnTo>
                      <a:pt x="1635" y="942"/>
                    </a:lnTo>
                    <a:lnTo>
                      <a:pt x="1656" y="986"/>
                    </a:lnTo>
                    <a:lnTo>
                      <a:pt x="1677" y="1048"/>
                    </a:lnTo>
                    <a:lnTo>
                      <a:pt x="1698" y="1090"/>
                    </a:lnTo>
                    <a:lnTo>
                      <a:pt x="1718" y="1153"/>
                    </a:lnTo>
                    <a:lnTo>
                      <a:pt x="1739" y="1195"/>
                    </a:lnTo>
                    <a:lnTo>
                      <a:pt x="1760" y="1258"/>
                    </a:lnTo>
                    <a:lnTo>
                      <a:pt x="1781" y="1299"/>
                    </a:lnTo>
                    <a:lnTo>
                      <a:pt x="1802" y="1362"/>
                    </a:lnTo>
                    <a:lnTo>
                      <a:pt x="1823" y="1404"/>
                    </a:lnTo>
                    <a:lnTo>
                      <a:pt x="1844" y="1467"/>
                    </a:lnTo>
                    <a:lnTo>
                      <a:pt x="1865" y="1509"/>
                    </a:lnTo>
                    <a:lnTo>
                      <a:pt x="1886" y="1571"/>
                    </a:lnTo>
                    <a:lnTo>
                      <a:pt x="1907" y="1615"/>
                    </a:lnTo>
                    <a:lnTo>
                      <a:pt x="1927" y="1677"/>
                    </a:lnTo>
                    <a:lnTo>
                      <a:pt x="1927" y="1698"/>
                    </a:lnTo>
                    <a:lnTo>
                      <a:pt x="1927" y="1740"/>
                    </a:lnTo>
                    <a:lnTo>
                      <a:pt x="1907" y="1761"/>
                    </a:lnTo>
                    <a:lnTo>
                      <a:pt x="1907" y="1803"/>
                    </a:lnTo>
                    <a:lnTo>
                      <a:pt x="1886" y="1824"/>
                    </a:lnTo>
                    <a:lnTo>
                      <a:pt x="1844" y="1845"/>
                    </a:lnTo>
                    <a:lnTo>
                      <a:pt x="1823" y="1866"/>
                    </a:lnTo>
                    <a:lnTo>
                      <a:pt x="1802" y="1887"/>
                    </a:lnTo>
                    <a:lnTo>
                      <a:pt x="1781" y="1887"/>
                    </a:lnTo>
                    <a:lnTo>
                      <a:pt x="1760" y="1908"/>
                    </a:lnTo>
                    <a:lnTo>
                      <a:pt x="1739" y="1908"/>
                    </a:lnTo>
                    <a:lnTo>
                      <a:pt x="1698" y="1908"/>
                    </a:lnTo>
                    <a:lnTo>
                      <a:pt x="1677" y="1928"/>
                    </a:lnTo>
                    <a:lnTo>
                      <a:pt x="1656" y="1928"/>
                    </a:lnTo>
                    <a:lnTo>
                      <a:pt x="1635" y="1949"/>
                    </a:lnTo>
                    <a:lnTo>
                      <a:pt x="1593" y="1949"/>
                    </a:lnTo>
                    <a:lnTo>
                      <a:pt x="1572" y="1949"/>
                    </a:lnTo>
                    <a:lnTo>
                      <a:pt x="1530" y="1970"/>
                    </a:lnTo>
                    <a:lnTo>
                      <a:pt x="1509" y="1970"/>
                    </a:lnTo>
                    <a:lnTo>
                      <a:pt x="1488" y="1970"/>
                    </a:lnTo>
                    <a:lnTo>
                      <a:pt x="1447" y="1970"/>
                    </a:lnTo>
                    <a:lnTo>
                      <a:pt x="1424" y="1991"/>
                    </a:lnTo>
                    <a:lnTo>
                      <a:pt x="1383" y="1991"/>
                    </a:lnTo>
                    <a:lnTo>
                      <a:pt x="1362" y="1991"/>
                    </a:lnTo>
                    <a:lnTo>
                      <a:pt x="1320" y="1991"/>
                    </a:lnTo>
                    <a:lnTo>
                      <a:pt x="1299" y="1991"/>
                    </a:lnTo>
                    <a:lnTo>
                      <a:pt x="1257" y="1991"/>
                    </a:lnTo>
                    <a:lnTo>
                      <a:pt x="1236" y="1991"/>
                    </a:lnTo>
                    <a:lnTo>
                      <a:pt x="1195" y="1991"/>
                    </a:lnTo>
                    <a:lnTo>
                      <a:pt x="1174" y="1991"/>
                    </a:lnTo>
                    <a:lnTo>
                      <a:pt x="1132" y="1991"/>
                    </a:lnTo>
                    <a:lnTo>
                      <a:pt x="1090" y="1991"/>
                    </a:lnTo>
                    <a:lnTo>
                      <a:pt x="1069" y="1991"/>
                    </a:lnTo>
                    <a:lnTo>
                      <a:pt x="1027" y="1970"/>
                    </a:lnTo>
                    <a:lnTo>
                      <a:pt x="1006" y="1970"/>
                    </a:lnTo>
                    <a:lnTo>
                      <a:pt x="965" y="1970"/>
                    </a:lnTo>
                    <a:lnTo>
                      <a:pt x="944" y="1949"/>
                    </a:lnTo>
                    <a:lnTo>
                      <a:pt x="902" y="1949"/>
                    </a:lnTo>
                    <a:lnTo>
                      <a:pt x="860" y="1928"/>
                    </a:lnTo>
                    <a:lnTo>
                      <a:pt x="839" y="1908"/>
                    </a:lnTo>
                    <a:close/>
                  </a:path>
                </a:pathLst>
              </a:custGeom>
              <a:solidFill>
                <a:srgbClr val="FFCC99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0" name="Freeform 55"/>
              <p:cNvSpPr>
                <a:spLocks/>
              </p:cNvSpPr>
              <p:nvPr/>
            </p:nvSpPr>
            <p:spPr bwMode="auto">
              <a:xfrm>
                <a:off x="1574" y="950"/>
                <a:ext cx="1294" cy="1793"/>
              </a:xfrm>
              <a:custGeom>
                <a:avLst/>
                <a:gdLst>
                  <a:gd name="T0" fmla="*/ 53 w 5175"/>
                  <a:gd name="T1" fmla="*/ 11 h 7171"/>
                  <a:gd name="T2" fmla="*/ 54 w 5175"/>
                  <a:gd name="T3" fmla="*/ 14 h 7171"/>
                  <a:gd name="T4" fmla="*/ 56 w 5175"/>
                  <a:gd name="T5" fmla="*/ 16 h 7171"/>
                  <a:gd name="T6" fmla="*/ 57 w 5175"/>
                  <a:gd name="T7" fmla="*/ 18 h 7171"/>
                  <a:gd name="T8" fmla="*/ 57 w 5175"/>
                  <a:gd name="T9" fmla="*/ 23 h 7171"/>
                  <a:gd name="T10" fmla="*/ 55 w 5175"/>
                  <a:gd name="T11" fmla="*/ 28 h 7171"/>
                  <a:gd name="T12" fmla="*/ 55 w 5175"/>
                  <a:gd name="T13" fmla="*/ 33 h 7171"/>
                  <a:gd name="T14" fmla="*/ 57 w 5175"/>
                  <a:gd name="T15" fmla="*/ 37 h 7171"/>
                  <a:gd name="T16" fmla="*/ 60 w 5175"/>
                  <a:gd name="T17" fmla="*/ 39 h 7171"/>
                  <a:gd name="T18" fmla="*/ 63 w 5175"/>
                  <a:gd name="T19" fmla="*/ 39 h 7171"/>
                  <a:gd name="T20" fmla="*/ 66 w 5175"/>
                  <a:gd name="T21" fmla="*/ 38 h 7171"/>
                  <a:gd name="T22" fmla="*/ 70 w 5175"/>
                  <a:gd name="T23" fmla="*/ 36 h 7171"/>
                  <a:gd name="T24" fmla="*/ 73 w 5175"/>
                  <a:gd name="T25" fmla="*/ 35 h 7171"/>
                  <a:gd name="T26" fmla="*/ 77 w 5175"/>
                  <a:gd name="T27" fmla="*/ 35 h 7171"/>
                  <a:gd name="T28" fmla="*/ 80 w 5175"/>
                  <a:gd name="T29" fmla="*/ 36 h 7171"/>
                  <a:gd name="T30" fmla="*/ 81 w 5175"/>
                  <a:gd name="T31" fmla="*/ 41 h 7171"/>
                  <a:gd name="T32" fmla="*/ 79 w 5175"/>
                  <a:gd name="T33" fmla="*/ 47 h 7171"/>
                  <a:gd name="T34" fmla="*/ 76 w 5175"/>
                  <a:gd name="T35" fmla="*/ 53 h 7171"/>
                  <a:gd name="T36" fmla="*/ 73 w 5175"/>
                  <a:gd name="T37" fmla="*/ 58 h 7171"/>
                  <a:gd name="T38" fmla="*/ 71 w 5175"/>
                  <a:gd name="T39" fmla="*/ 62 h 7171"/>
                  <a:gd name="T40" fmla="*/ 69 w 5175"/>
                  <a:gd name="T41" fmla="*/ 69 h 7171"/>
                  <a:gd name="T42" fmla="*/ 71 w 5175"/>
                  <a:gd name="T43" fmla="*/ 73 h 7171"/>
                  <a:gd name="T44" fmla="*/ 73 w 5175"/>
                  <a:gd name="T45" fmla="*/ 74 h 7171"/>
                  <a:gd name="T46" fmla="*/ 76 w 5175"/>
                  <a:gd name="T47" fmla="*/ 75 h 7171"/>
                  <a:gd name="T48" fmla="*/ 76 w 5175"/>
                  <a:gd name="T49" fmla="*/ 77 h 7171"/>
                  <a:gd name="T50" fmla="*/ 75 w 5175"/>
                  <a:gd name="T51" fmla="*/ 79 h 7171"/>
                  <a:gd name="T52" fmla="*/ 76 w 5175"/>
                  <a:gd name="T53" fmla="*/ 81 h 7171"/>
                  <a:gd name="T54" fmla="*/ 77 w 5175"/>
                  <a:gd name="T55" fmla="*/ 82 h 7171"/>
                  <a:gd name="T56" fmla="*/ 76 w 5175"/>
                  <a:gd name="T57" fmla="*/ 84 h 7171"/>
                  <a:gd name="T58" fmla="*/ 74 w 5175"/>
                  <a:gd name="T59" fmla="*/ 85 h 7171"/>
                  <a:gd name="T60" fmla="*/ 73 w 5175"/>
                  <a:gd name="T61" fmla="*/ 87 h 7171"/>
                  <a:gd name="T62" fmla="*/ 77 w 5175"/>
                  <a:gd name="T63" fmla="*/ 91 h 7171"/>
                  <a:gd name="T64" fmla="*/ 81 w 5175"/>
                  <a:gd name="T65" fmla="*/ 94 h 7171"/>
                  <a:gd name="T66" fmla="*/ 81 w 5175"/>
                  <a:gd name="T67" fmla="*/ 98 h 7171"/>
                  <a:gd name="T68" fmla="*/ 79 w 5175"/>
                  <a:gd name="T69" fmla="*/ 101 h 7171"/>
                  <a:gd name="T70" fmla="*/ 75 w 5175"/>
                  <a:gd name="T71" fmla="*/ 105 h 7171"/>
                  <a:gd name="T72" fmla="*/ 71 w 5175"/>
                  <a:gd name="T73" fmla="*/ 109 h 7171"/>
                  <a:gd name="T74" fmla="*/ 65 w 5175"/>
                  <a:gd name="T75" fmla="*/ 111 h 7171"/>
                  <a:gd name="T76" fmla="*/ 59 w 5175"/>
                  <a:gd name="T77" fmla="*/ 112 h 7171"/>
                  <a:gd name="T78" fmla="*/ 56 w 5175"/>
                  <a:gd name="T79" fmla="*/ 112 h 7171"/>
                  <a:gd name="T80" fmla="*/ 54 w 5175"/>
                  <a:gd name="T81" fmla="*/ 112 h 7171"/>
                  <a:gd name="T82" fmla="*/ 50 w 5175"/>
                  <a:gd name="T83" fmla="*/ 112 h 7171"/>
                  <a:gd name="T84" fmla="*/ 47 w 5175"/>
                  <a:gd name="T85" fmla="*/ 111 h 7171"/>
                  <a:gd name="T86" fmla="*/ 45 w 5175"/>
                  <a:gd name="T87" fmla="*/ 111 h 7171"/>
                  <a:gd name="T88" fmla="*/ 42 w 5175"/>
                  <a:gd name="T89" fmla="*/ 109 h 7171"/>
                  <a:gd name="T90" fmla="*/ 39 w 5175"/>
                  <a:gd name="T91" fmla="*/ 107 h 7171"/>
                  <a:gd name="T92" fmla="*/ 37 w 5175"/>
                  <a:gd name="T93" fmla="*/ 105 h 7171"/>
                  <a:gd name="T94" fmla="*/ 34 w 5175"/>
                  <a:gd name="T95" fmla="*/ 103 h 7171"/>
                  <a:gd name="T96" fmla="*/ 32 w 5175"/>
                  <a:gd name="T97" fmla="*/ 100 h 7171"/>
                  <a:gd name="T98" fmla="*/ 29 w 5175"/>
                  <a:gd name="T99" fmla="*/ 97 h 7171"/>
                  <a:gd name="T100" fmla="*/ 31 w 5175"/>
                  <a:gd name="T101" fmla="*/ 93 h 7171"/>
                  <a:gd name="T102" fmla="*/ 32 w 5175"/>
                  <a:gd name="T103" fmla="*/ 92 h 7171"/>
                  <a:gd name="T104" fmla="*/ 29 w 5175"/>
                  <a:gd name="T105" fmla="*/ 91 h 7171"/>
                  <a:gd name="T106" fmla="*/ 29 w 5175"/>
                  <a:gd name="T107" fmla="*/ 89 h 7171"/>
                  <a:gd name="T108" fmla="*/ 28 w 5175"/>
                  <a:gd name="T109" fmla="*/ 89 h 7171"/>
                  <a:gd name="T110" fmla="*/ 24 w 5175"/>
                  <a:gd name="T111" fmla="*/ 90 h 7171"/>
                  <a:gd name="T112" fmla="*/ 21 w 5175"/>
                  <a:gd name="T113" fmla="*/ 89 h 7171"/>
                  <a:gd name="T114" fmla="*/ 1 w 5175"/>
                  <a:gd name="T115" fmla="*/ 21 h 717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175" h="7171">
                    <a:moveTo>
                      <a:pt x="3332" y="482"/>
                    </a:moveTo>
                    <a:lnTo>
                      <a:pt x="3332" y="524"/>
                    </a:lnTo>
                    <a:lnTo>
                      <a:pt x="3332" y="566"/>
                    </a:lnTo>
                    <a:lnTo>
                      <a:pt x="3332" y="608"/>
                    </a:lnTo>
                    <a:lnTo>
                      <a:pt x="3353" y="629"/>
                    </a:lnTo>
                    <a:lnTo>
                      <a:pt x="3353" y="671"/>
                    </a:lnTo>
                    <a:lnTo>
                      <a:pt x="3353" y="713"/>
                    </a:lnTo>
                    <a:lnTo>
                      <a:pt x="3374" y="754"/>
                    </a:lnTo>
                    <a:lnTo>
                      <a:pt x="3395" y="796"/>
                    </a:lnTo>
                    <a:lnTo>
                      <a:pt x="3395" y="817"/>
                    </a:lnTo>
                    <a:lnTo>
                      <a:pt x="3415" y="838"/>
                    </a:lnTo>
                    <a:lnTo>
                      <a:pt x="3436" y="880"/>
                    </a:lnTo>
                    <a:lnTo>
                      <a:pt x="3457" y="901"/>
                    </a:lnTo>
                    <a:lnTo>
                      <a:pt x="3478" y="922"/>
                    </a:lnTo>
                    <a:lnTo>
                      <a:pt x="3499" y="943"/>
                    </a:lnTo>
                    <a:lnTo>
                      <a:pt x="3520" y="964"/>
                    </a:lnTo>
                    <a:lnTo>
                      <a:pt x="3541" y="985"/>
                    </a:lnTo>
                    <a:lnTo>
                      <a:pt x="3562" y="1007"/>
                    </a:lnTo>
                    <a:lnTo>
                      <a:pt x="3583" y="1028"/>
                    </a:lnTo>
                    <a:lnTo>
                      <a:pt x="3604" y="1049"/>
                    </a:lnTo>
                    <a:lnTo>
                      <a:pt x="3624" y="1091"/>
                    </a:lnTo>
                    <a:lnTo>
                      <a:pt x="3624" y="1111"/>
                    </a:lnTo>
                    <a:lnTo>
                      <a:pt x="3645" y="1132"/>
                    </a:lnTo>
                    <a:lnTo>
                      <a:pt x="3645" y="1153"/>
                    </a:lnTo>
                    <a:lnTo>
                      <a:pt x="3666" y="1195"/>
                    </a:lnTo>
                    <a:lnTo>
                      <a:pt x="3666" y="1237"/>
                    </a:lnTo>
                    <a:lnTo>
                      <a:pt x="3666" y="1300"/>
                    </a:lnTo>
                    <a:lnTo>
                      <a:pt x="3645" y="1342"/>
                    </a:lnTo>
                    <a:lnTo>
                      <a:pt x="3645" y="1404"/>
                    </a:lnTo>
                    <a:lnTo>
                      <a:pt x="3624" y="1467"/>
                    </a:lnTo>
                    <a:lnTo>
                      <a:pt x="3604" y="1509"/>
                    </a:lnTo>
                    <a:lnTo>
                      <a:pt x="3604" y="1572"/>
                    </a:lnTo>
                    <a:lnTo>
                      <a:pt x="3583" y="1615"/>
                    </a:lnTo>
                    <a:lnTo>
                      <a:pt x="3562" y="1678"/>
                    </a:lnTo>
                    <a:lnTo>
                      <a:pt x="3541" y="1740"/>
                    </a:lnTo>
                    <a:lnTo>
                      <a:pt x="3520" y="1782"/>
                    </a:lnTo>
                    <a:lnTo>
                      <a:pt x="3520" y="1845"/>
                    </a:lnTo>
                    <a:lnTo>
                      <a:pt x="3499" y="1887"/>
                    </a:lnTo>
                    <a:lnTo>
                      <a:pt x="3499" y="1950"/>
                    </a:lnTo>
                    <a:lnTo>
                      <a:pt x="3499" y="1991"/>
                    </a:lnTo>
                    <a:lnTo>
                      <a:pt x="3499" y="2054"/>
                    </a:lnTo>
                    <a:lnTo>
                      <a:pt x="3520" y="2096"/>
                    </a:lnTo>
                    <a:lnTo>
                      <a:pt x="3520" y="2138"/>
                    </a:lnTo>
                    <a:lnTo>
                      <a:pt x="3541" y="2180"/>
                    </a:lnTo>
                    <a:lnTo>
                      <a:pt x="3562" y="2223"/>
                    </a:lnTo>
                    <a:lnTo>
                      <a:pt x="3583" y="2265"/>
                    </a:lnTo>
                    <a:lnTo>
                      <a:pt x="3604" y="2307"/>
                    </a:lnTo>
                    <a:lnTo>
                      <a:pt x="3624" y="2348"/>
                    </a:lnTo>
                    <a:lnTo>
                      <a:pt x="3645" y="2369"/>
                    </a:lnTo>
                    <a:lnTo>
                      <a:pt x="3666" y="2411"/>
                    </a:lnTo>
                    <a:lnTo>
                      <a:pt x="3708" y="2453"/>
                    </a:lnTo>
                    <a:lnTo>
                      <a:pt x="3729" y="2474"/>
                    </a:lnTo>
                    <a:lnTo>
                      <a:pt x="3771" y="2495"/>
                    </a:lnTo>
                    <a:lnTo>
                      <a:pt x="3814" y="2516"/>
                    </a:lnTo>
                    <a:lnTo>
                      <a:pt x="3835" y="2537"/>
                    </a:lnTo>
                    <a:lnTo>
                      <a:pt x="3877" y="2558"/>
                    </a:lnTo>
                    <a:lnTo>
                      <a:pt x="3918" y="2558"/>
                    </a:lnTo>
                    <a:lnTo>
                      <a:pt x="3939" y="2558"/>
                    </a:lnTo>
                    <a:lnTo>
                      <a:pt x="3960" y="2537"/>
                    </a:lnTo>
                    <a:lnTo>
                      <a:pt x="4002" y="2516"/>
                    </a:lnTo>
                    <a:lnTo>
                      <a:pt x="4023" y="2516"/>
                    </a:lnTo>
                    <a:lnTo>
                      <a:pt x="4065" y="2495"/>
                    </a:lnTo>
                    <a:lnTo>
                      <a:pt x="4086" y="2474"/>
                    </a:lnTo>
                    <a:lnTo>
                      <a:pt x="4127" y="2453"/>
                    </a:lnTo>
                    <a:lnTo>
                      <a:pt x="4148" y="2432"/>
                    </a:lnTo>
                    <a:lnTo>
                      <a:pt x="4190" y="2411"/>
                    </a:lnTo>
                    <a:lnTo>
                      <a:pt x="4232" y="2390"/>
                    </a:lnTo>
                    <a:lnTo>
                      <a:pt x="4274" y="2369"/>
                    </a:lnTo>
                    <a:lnTo>
                      <a:pt x="4316" y="2348"/>
                    </a:lnTo>
                    <a:lnTo>
                      <a:pt x="4357" y="2328"/>
                    </a:lnTo>
                    <a:lnTo>
                      <a:pt x="4399" y="2307"/>
                    </a:lnTo>
                    <a:lnTo>
                      <a:pt x="4442" y="2286"/>
                    </a:lnTo>
                    <a:lnTo>
                      <a:pt x="4484" y="2265"/>
                    </a:lnTo>
                    <a:lnTo>
                      <a:pt x="4526" y="2265"/>
                    </a:lnTo>
                    <a:lnTo>
                      <a:pt x="4568" y="2244"/>
                    </a:lnTo>
                    <a:lnTo>
                      <a:pt x="4610" y="2223"/>
                    </a:lnTo>
                    <a:lnTo>
                      <a:pt x="4651" y="2223"/>
                    </a:lnTo>
                    <a:lnTo>
                      <a:pt x="4693" y="2202"/>
                    </a:lnTo>
                    <a:lnTo>
                      <a:pt x="4735" y="2202"/>
                    </a:lnTo>
                    <a:lnTo>
                      <a:pt x="4777" y="2180"/>
                    </a:lnTo>
                    <a:lnTo>
                      <a:pt x="4798" y="2180"/>
                    </a:lnTo>
                    <a:lnTo>
                      <a:pt x="4840" y="2180"/>
                    </a:lnTo>
                    <a:lnTo>
                      <a:pt x="4881" y="2180"/>
                    </a:lnTo>
                    <a:lnTo>
                      <a:pt x="4923" y="2202"/>
                    </a:lnTo>
                    <a:lnTo>
                      <a:pt x="4944" y="2202"/>
                    </a:lnTo>
                    <a:lnTo>
                      <a:pt x="4986" y="2202"/>
                    </a:lnTo>
                    <a:lnTo>
                      <a:pt x="5008" y="2223"/>
                    </a:lnTo>
                    <a:lnTo>
                      <a:pt x="5050" y="2244"/>
                    </a:lnTo>
                    <a:lnTo>
                      <a:pt x="5071" y="2265"/>
                    </a:lnTo>
                    <a:lnTo>
                      <a:pt x="5092" y="2307"/>
                    </a:lnTo>
                    <a:lnTo>
                      <a:pt x="5133" y="2348"/>
                    </a:lnTo>
                    <a:lnTo>
                      <a:pt x="5154" y="2390"/>
                    </a:lnTo>
                    <a:lnTo>
                      <a:pt x="5154" y="2453"/>
                    </a:lnTo>
                    <a:lnTo>
                      <a:pt x="5175" y="2495"/>
                    </a:lnTo>
                    <a:lnTo>
                      <a:pt x="5175" y="2558"/>
                    </a:lnTo>
                    <a:lnTo>
                      <a:pt x="5175" y="2600"/>
                    </a:lnTo>
                    <a:lnTo>
                      <a:pt x="5154" y="2662"/>
                    </a:lnTo>
                    <a:lnTo>
                      <a:pt x="5154" y="2725"/>
                    </a:lnTo>
                    <a:lnTo>
                      <a:pt x="5133" y="2789"/>
                    </a:lnTo>
                    <a:lnTo>
                      <a:pt x="5113" y="2852"/>
                    </a:lnTo>
                    <a:lnTo>
                      <a:pt x="5092" y="2915"/>
                    </a:lnTo>
                    <a:lnTo>
                      <a:pt x="5071" y="2977"/>
                    </a:lnTo>
                    <a:lnTo>
                      <a:pt x="5050" y="3040"/>
                    </a:lnTo>
                    <a:lnTo>
                      <a:pt x="5008" y="3103"/>
                    </a:lnTo>
                    <a:lnTo>
                      <a:pt x="4986" y="3166"/>
                    </a:lnTo>
                    <a:lnTo>
                      <a:pt x="4944" y="3249"/>
                    </a:lnTo>
                    <a:lnTo>
                      <a:pt x="4923" y="3312"/>
                    </a:lnTo>
                    <a:lnTo>
                      <a:pt x="4881" y="3375"/>
                    </a:lnTo>
                    <a:lnTo>
                      <a:pt x="4840" y="3439"/>
                    </a:lnTo>
                    <a:lnTo>
                      <a:pt x="4819" y="3481"/>
                    </a:lnTo>
                    <a:lnTo>
                      <a:pt x="4777" y="3544"/>
                    </a:lnTo>
                    <a:lnTo>
                      <a:pt x="4735" y="3606"/>
                    </a:lnTo>
                    <a:lnTo>
                      <a:pt x="4714" y="3648"/>
                    </a:lnTo>
                    <a:lnTo>
                      <a:pt x="4672" y="3711"/>
                    </a:lnTo>
                    <a:lnTo>
                      <a:pt x="4630" y="3753"/>
                    </a:lnTo>
                    <a:lnTo>
                      <a:pt x="4610" y="3795"/>
                    </a:lnTo>
                    <a:lnTo>
                      <a:pt x="4589" y="3837"/>
                    </a:lnTo>
                    <a:lnTo>
                      <a:pt x="4547" y="3878"/>
                    </a:lnTo>
                    <a:lnTo>
                      <a:pt x="4526" y="3920"/>
                    </a:lnTo>
                    <a:lnTo>
                      <a:pt x="4505" y="3941"/>
                    </a:lnTo>
                    <a:lnTo>
                      <a:pt x="4505" y="3962"/>
                    </a:lnTo>
                    <a:lnTo>
                      <a:pt x="4463" y="4026"/>
                    </a:lnTo>
                    <a:lnTo>
                      <a:pt x="4442" y="4110"/>
                    </a:lnTo>
                    <a:lnTo>
                      <a:pt x="4421" y="4194"/>
                    </a:lnTo>
                    <a:lnTo>
                      <a:pt x="4421" y="4277"/>
                    </a:lnTo>
                    <a:lnTo>
                      <a:pt x="4421" y="4382"/>
                    </a:lnTo>
                    <a:lnTo>
                      <a:pt x="4421" y="4466"/>
                    </a:lnTo>
                    <a:lnTo>
                      <a:pt x="4442" y="4528"/>
                    </a:lnTo>
                    <a:lnTo>
                      <a:pt x="4463" y="4613"/>
                    </a:lnTo>
                    <a:lnTo>
                      <a:pt x="4463" y="4634"/>
                    </a:lnTo>
                    <a:lnTo>
                      <a:pt x="4484" y="4655"/>
                    </a:lnTo>
                    <a:lnTo>
                      <a:pt x="4505" y="4655"/>
                    </a:lnTo>
                    <a:lnTo>
                      <a:pt x="4526" y="4676"/>
                    </a:lnTo>
                    <a:lnTo>
                      <a:pt x="4568" y="4676"/>
                    </a:lnTo>
                    <a:lnTo>
                      <a:pt x="4589" y="4697"/>
                    </a:lnTo>
                    <a:lnTo>
                      <a:pt x="4610" y="4697"/>
                    </a:lnTo>
                    <a:lnTo>
                      <a:pt x="4651" y="4697"/>
                    </a:lnTo>
                    <a:lnTo>
                      <a:pt x="4672" y="4697"/>
                    </a:lnTo>
                    <a:lnTo>
                      <a:pt x="4714" y="4697"/>
                    </a:lnTo>
                    <a:lnTo>
                      <a:pt x="4735" y="4718"/>
                    </a:lnTo>
                    <a:lnTo>
                      <a:pt x="4777" y="4718"/>
                    </a:lnTo>
                    <a:lnTo>
                      <a:pt x="4798" y="4718"/>
                    </a:lnTo>
                    <a:lnTo>
                      <a:pt x="4819" y="4739"/>
                    </a:lnTo>
                    <a:lnTo>
                      <a:pt x="4840" y="4760"/>
                    </a:lnTo>
                    <a:lnTo>
                      <a:pt x="4860" y="4781"/>
                    </a:lnTo>
                    <a:lnTo>
                      <a:pt x="4860" y="4802"/>
                    </a:lnTo>
                    <a:lnTo>
                      <a:pt x="4860" y="4843"/>
                    </a:lnTo>
                    <a:lnTo>
                      <a:pt x="4860" y="4864"/>
                    </a:lnTo>
                    <a:lnTo>
                      <a:pt x="4840" y="4885"/>
                    </a:lnTo>
                    <a:lnTo>
                      <a:pt x="4840" y="4927"/>
                    </a:lnTo>
                    <a:lnTo>
                      <a:pt x="4819" y="4948"/>
                    </a:lnTo>
                    <a:lnTo>
                      <a:pt x="4798" y="4990"/>
                    </a:lnTo>
                    <a:lnTo>
                      <a:pt x="4798" y="5011"/>
                    </a:lnTo>
                    <a:lnTo>
                      <a:pt x="4798" y="5032"/>
                    </a:lnTo>
                    <a:lnTo>
                      <a:pt x="4798" y="5053"/>
                    </a:lnTo>
                    <a:lnTo>
                      <a:pt x="4798" y="5074"/>
                    </a:lnTo>
                    <a:lnTo>
                      <a:pt x="4819" y="5094"/>
                    </a:lnTo>
                    <a:lnTo>
                      <a:pt x="4840" y="5115"/>
                    </a:lnTo>
                    <a:lnTo>
                      <a:pt x="4860" y="5115"/>
                    </a:lnTo>
                    <a:lnTo>
                      <a:pt x="4881" y="5136"/>
                    </a:lnTo>
                    <a:lnTo>
                      <a:pt x="4881" y="5157"/>
                    </a:lnTo>
                    <a:lnTo>
                      <a:pt x="4902" y="5157"/>
                    </a:lnTo>
                    <a:lnTo>
                      <a:pt x="4923" y="5179"/>
                    </a:lnTo>
                    <a:lnTo>
                      <a:pt x="4923" y="5200"/>
                    </a:lnTo>
                    <a:lnTo>
                      <a:pt x="4944" y="5200"/>
                    </a:lnTo>
                    <a:lnTo>
                      <a:pt x="4944" y="5221"/>
                    </a:lnTo>
                    <a:lnTo>
                      <a:pt x="4944" y="5242"/>
                    </a:lnTo>
                    <a:lnTo>
                      <a:pt x="4944" y="5284"/>
                    </a:lnTo>
                    <a:lnTo>
                      <a:pt x="4944" y="5305"/>
                    </a:lnTo>
                    <a:lnTo>
                      <a:pt x="4944" y="5326"/>
                    </a:lnTo>
                    <a:lnTo>
                      <a:pt x="4923" y="5326"/>
                    </a:lnTo>
                    <a:lnTo>
                      <a:pt x="4902" y="5347"/>
                    </a:lnTo>
                    <a:lnTo>
                      <a:pt x="4881" y="5347"/>
                    </a:lnTo>
                    <a:lnTo>
                      <a:pt x="4840" y="5368"/>
                    </a:lnTo>
                    <a:lnTo>
                      <a:pt x="4819" y="5368"/>
                    </a:lnTo>
                    <a:lnTo>
                      <a:pt x="4777" y="5389"/>
                    </a:lnTo>
                    <a:lnTo>
                      <a:pt x="4756" y="5389"/>
                    </a:lnTo>
                    <a:lnTo>
                      <a:pt x="4735" y="5410"/>
                    </a:lnTo>
                    <a:lnTo>
                      <a:pt x="4714" y="5410"/>
                    </a:lnTo>
                    <a:lnTo>
                      <a:pt x="4693" y="5431"/>
                    </a:lnTo>
                    <a:lnTo>
                      <a:pt x="4672" y="5451"/>
                    </a:lnTo>
                    <a:lnTo>
                      <a:pt x="4672" y="5472"/>
                    </a:lnTo>
                    <a:lnTo>
                      <a:pt x="4672" y="5493"/>
                    </a:lnTo>
                    <a:lnTo>
                      <a:pt x="4672" y="5535"/>
                    </a:lnTo>
                    <a:lnTo>
                      <a:pt x="4693" y="5577"/>
                    </a:lnTo>
                    <a:lnTo>
                      <a:pt x="4714" y="5619"/>
                    </a:lnTo>
                    <a:lnTo>
                      <a:pt x="4756" y="5661"/>
                    </a:lnTo>
                    <a:lnTo>
                      <a:pt x="4798" y="5703"/>
                    </a:lnTo>
                    <a:lnTo>
                      <a:pt x="4840" y="5744"/>
                    </a:lnTo>
                    <a:lnTo>
                      <a:pt x="4881" y="5765"/>
                    </a:lnTo>
                    <a:lnTo>
                      <a:pt x="4923" y="5808"/>
                    </a:lnTo>
                    <a:lnTo>
                      <a:pt x="4965" y="5850"/>
                    </a:lnTo>
                    <a:lnTo>
                      <a:pt x="5008" y="5892"/>
                    </a:lnTo>
                    <a:lnTo>
                      <a:pt x="5050" y="5913"/>
                    </a:lnTo>
                    <a:lnTo>
                      <a:pt x="5092" y="5955"/>
                    </a:lnTo>
                    <a:lnTo>
                      <a:pt x="5113" y="5997"/>
                    </a:lnTo>
                    <a:lnTo>
                      <a:pt x="5154" y="6018"/>
                    </a:lnTo>
                    <a:lnTo>
                      <a:pt x="5175" y="6060"/>
                    </a:lnTo>
                    <a:lnTo>
                      <a:pt x="5175" y="6101"/>
                    </a:lnTo>
                    <a:lnTo>
                      <a:pt x="5175" y="6143"/>
                    </a:lnTo>
                    <a:lnTo>
                      <a:pt x="5175" y="6164"/>
                    </a:lnTo>
                    <a:lnTo>
                      <a:pt x="5175" y="6206"/>
                    </a:lnTo>
                    <a:lnTo>
                      <a:pt x="5175" y="6248"/>
                    </a:lnTo>
                    <a:lnTo>
                      <a:pt x="5154" y="6290"/>
                    </a:lnTo>
                    <a:lnTo>
                      <a:pt x="5133" y="6331"/>
                    </a:lnTo>
                    <a:lnTo>
                      <a:pt x="5113" y="6375"/>
                    </a:lnTo>
                    <a:lnTo>
                      <a:pt x="5092" y="6396"/>
                    </a:lnTo>
                    <a:lnTo>
                      <a:pt x="5071" y="6437"/>
                    </a:lnTo>
                    <a:lnTo>
                      <a:pt x="5050" y="6479"/>
                    </a:lnTo>
                    <a:lnTo>
                      <a:pt x="5008" y="6521"/>
                    </a:lnTo>
                    <a:lnTo>
                      <a:pt x="4986" y="6563"/>
                    </a:lnTo>
                    <a:lnTo>
                      <a:pt x="4944" y="6605"/>
                    </a:lnTo>
                    <a:lnTo>
                      <a:pt x="4902" y="6647"/>
                    </a:lnTo>
                    <a:lnTo>
                      <a:pt x="4860" y="6688"/>
                    </a:lnTo>
                    <a:lnTo>
                      <a:pt x="4819" y="6730"/>
                    </a:lnTo>
                    <a:lnTo>
                      <a:pt x="4777" y="6772"/>
                    </a:lnTo>
                    <a:lnTo>
                      <a:pt x="4735" y="6814"/>
                    </a:lnTo>
                    <a:lnTo>
                      <a:pt x="4693" y="6856"/>
                    </a:lnTo>
                    <a:lnTo>
                      <a:pt x="4630" y="6898"/>
                    </a:lnTo>
                    <a:lnTo>
                      <a:pt x="4568" y="6919"/>
                    </a:lnTo>
                    <a:lnTo>
                      <a:pt x="4526" y="6960"/>
                    </a:lnTo>
                    <a:lnTo>
                      <a:pt x="4463" y="6983"/>
                    </a:lnTo>
                    <a:lnTo>
                      <a:pt x="4399" y="7025"/>
                    </a:lnTo>
                    <a:lnTo>
                      <a:pt x="4337" y="7045"/>
                    </a:lnTo>
                    <a:lnTo>
                      <a:pt x="4274" y="7066"/>
                    </a:lnTo>
                    <a:lnTo>
                      <a:pt x="4211" y="7087"/>
                    </a:lnTo>
                    <a:lnTo>
                      <a:pt x="4148" y="7108"/>
                    </a:lnTo>
                    <a:lnTo>
                      <a:pt x="4065" y="7129"/>
                    </a:lnTo>
                    <a:lnTo>
                      <a:pt x="4002" y="7150"/>
                    </a:lnTo>
                    <a:lnTo>
                      <a:pt x="3939" y="7150"/>
                    </a:lnTo>
                    <a:lnTo>
                      <a:pt x="3856" y="7171"/>
                    </a:lnTo>
                    <a:lnTo>
                      <a:pt x="3771" y="7171"/>
                    </a:lnTo>
                    <a:lnTo>
                      <a:pt x="3750" y="7171"/>
                    </a:lnTo>
                    <a:lnTo>
                      <a:pt x="3729" y="7171"/>
                    </a:lnTo>
                    <a:lnTo>
                      <a:pt x="3708" y="7171"/>
                    </a:lnTo>
                    <a:lnTo>
                      <a:pt x="3687" y="7171"/>
                    </a:lnTo>
                    <a:lnTo>
                      <a:pt x="3666" y="7171"/>
                    </a:lnTo>
                    <a:lnTo>
                      <a:pt x="3624" y="7171"/>
                    </a:lnTo>
                    <a:lnTo>
                      <a:pt x="3604" y="7171"/>
                    </a:lnTo>
                    <a:lnTo>
                      <a:pt x="3562" y="7171"/>
                    </a:lnTo>
                    <a:lnTo>
                      <a:pt x="3541" y="7171"/>
                    </a:lnTo>
                    <a:lnTo>
                      <a:pt x="3499" y="7171"/>
                    </a:lnTo>
                    <a:lnTo>
                      <a:pt x="3478" y="7171"/>
                    </a:lnTo>
                    <a:lnTo>
                      <a:pt x="3436" y="7171"/>
                    </a:lnTo>
                    <a:lnTo>
                      <a:pt x="3415" y="7150"/>
                    </a:lnTo>
                    <a:lnTo>
                      <a:pt x="3374" y="7150"/>
                    </a:lnTo>
                    <a:lnTo>
                      <a:pt x="3332" y="7150"/>
                    </a:lnTo>
                    <a:lnTo>
                      <a:pt x="3311" y="7150"/>
                    </a:lnTo>
                    <a:lnTo>
                      <a:pt x="3269" y="7150"/>
                    </a:lnTo>
                    <a:lnTo>
                      <a:pt x="3248" y="7150"/>
                    </a:lnTo>
                    <a:lnTo>
                      <a:pt x="3205" y="7150"/>
                    </a:lnTo>
                    <a:lnTo>
                      <a:pt x="3184" y="7129"/>
                    </a:lnTo>
                    <a:lnTo>
                      <a:pt x="3142" y="7129"/>
                    </a:lnTo>
                    <a:lnTo>
                      <a:pt x="3101" y="7129"/>
                    </a:lnTo>
                    <a:lnTo>
                      <a:pt x="3080" y="7129"/>
                    </a:lnTo>
                    <a:lnTo>
                      <a:pt x="3059" y="7108"/>
                    </a:lnTo>
                    <a:lnTo>
                      <a:pt x="3017" y="7108"/>
                    </a:lnTo>
                    <a:lnTo>
                      <a:pt x="2996" y="7108"/>
                    </a:lnTo>
                    <a:lnTo>
                      <a:pt x="2975" y="7087"/>
                    </a:lnTo>
                    <a:lnTo>
                      <a:pt x="2933" y="7087"/>
                    </a:lnTo>
                    <a:lnTo>
                      <a:pt x="2912" y="7087"/>
                    </a:lnTo>
                    <a:lnTo>
                      <a:pt x="2892" y="7066"/>
                    </a:lnTo>
                    <a:lnTo>
                      <a:pt x="2871" y="7066"/>
                    </a:lnTo>
                    <a:lnTo>
                      <a:pt x="2850" y="7045"/>
                    </a:lnTo>
                    <a:lnTo>
                      <a:pt x="2829" y="7025"/>
                    </a:lnTo>
                    <a:lnTo>
                      <a:pt x="2787" y="7004"/>
                    </a:lnTo>
                    <a:lnTo>
                      <a:pt x="2766" y="7004"/>
                    </a:lnTo>
                    <a:lnTo>
                      <a:pt x="2724" y="6983"/>
                    </a:lnTo>
                    <a:lnTo>
                      <a:pt x="2703" y="6960"/>
                    </a:lnTo>
                    <a:lnTo>
                      <a:pt x="2662" y="6940"/>
                    </a:lnTo>
                    <a:lnTo>
                      <a:pt x="2641" y="6919"/>
                    </a:lnTo>
                    <a:lnTo>
                      <a:pt x="2598" y="6898"/>
                    </a:lnTo>
                    <a:lnTo>
                      <a:pt x="2577" y="6877"/>
                    </a:lnTo>
                    <a:lnTo>
                      <a:pt x="2535" y="6856"/>
                    </a:lnTo>
                    <a:lnTo>
                      <a:pt x="2514" y="6835"/>
                    </a:lnTo>
                    <a:lnTo>
                      <a:pt x="2472" y="6814"/>
                    </a:lnTo>
                    <a:lnTo>
                      <a:pt x="2451" y="6793"/>
                    </a:lnTo>
                    <a:lnTo>
                      <a:pt x="2430" y="6772"/>
                    </a:lnTo>
                    <a:lnTo>
                      <a:pt x="2389" y="6751"/>
                    </a:lnTo>
                    <a:lnTo>
                      <a:pt x="2368" y="6730"/>
                    </a:lnTo>
                    <a:lnTo>
                      <a:pt x="2326" y="6709"/>
                    </a:lnTo>
                    <a:lnTo>
                      <a:pt x="2305" y="6688"/>
                    </a:lnTo>
                    <a:lnTo>
                      <a:pt x="2284" y="6668"/>
                    </a:lnTo>
                    <a:lnTo>
                      <a:pt x="2242" y="6647"/>
                    </a:lnTo>
                    <a:lnTo>
                      <a:pt x="2221" y="6626"/>
                    </a:lnTo>
                    <a:lnTo>
                      <a:pt x="2200" y="6584"/>
                    </a:lnTo>
                    <a:lnTo>
                      <a:pt x="2159" y="6563"/>
                    </a:lnTo>
                    <a:lnTo>
                      <a:pt x="2138" y="6542"/>
                    </a:lnTo>
                    <a:lnTo>
                      <a:pt x="2117" y="6521"/>
                    </a:lnTo>
                    <a:lnTo>
                      <a:pt x="2075" y="6500"/>
                    </a:lnTo>
                    <a:lnTo>
                      <a:pt x="2054" y="6458"/>
                    </a:lnTo>
                    <a:lnTo>
                      <a:pt x="2033" y="6437"/>
                    </a:lnTo>
                    <a:lnTo>
                      <a:pt x="2011" y="6416"/>
                    </a:lnTo>
                    <a:lnTo>
                      <a:pt x="1969" y="6396"/>
                    </a:lnTo>
                    <a:lnTo>
                      <a:pt x="1948" y="6352"/>
                    </a:lnTo>
                    <a:lnTo>
                      <a:pt x="1927" y="6331"/>
                    </a:lnTo>
                    <a:lnTo>
                      <a:pt x="1886" y="6290"/>
                    </a:lnTo>
                    <a:lnTo>
                      <a:pt x="1865" y="6248"/>
                    </a:lnTo>
                    <a:lnTo>
                      <a:pt x="1865" y="6185"/>
                    </a:lnTo>
                    <a:lnTo>
                      <a:pt x="1865" y="6143"/>
                    </a:lnTo>
                    <a:lnTo>
                      <a:pt x="1865" y="6101"/>
                    </a:lnTo>
                    <a:lnTo>
                      <a:pt x="1886" y="6060"/>
                    </a:lnTo>
                    <a:lnTo>
                      <a:pt x="1906" y="6018"/>
                    </a:lnTo>
                    <a:lnTo>
                      <a:pt x="1927" y="5997"/>
                    </a:lnTo>
                    <a:lnTo>
                      <a:pt x="1948" y="5955"/>
                    </a:lnTo>
                    <a:lnTo>
                      <a:pt x="1969" y="5934"/>
                    </a:lnTo>
                    <a:lnTo>
                      <a:pt x="1990" y="5913"/>
                    </a:lnTo>
                    <a:lnTo>
                      <a:pt x="2011" y="5892"/>
                    </a:lnTo>
                    <a:lnTo>
                      <a:pt x="2011" y="5871"/>
                    </a:lnTo>
                    <a:lnTo>
                      <a:pt x="2011" y="5850"/>
                    </a:lnTo>
                    <a:lnTo>
                      <a:pt x="1990" y="5850"/>
                    </a:lnTo>
                    <a:lnTo>
                      <a:pt x="1948" y="5850"/>
                    </a:lnTo>
                    <a:lnTo>
                      <a:pt x="1906" y="5850"/>
                    </a:lnTo>
                    <a:lnTo>
                      <a:pt x="1886" y="5829"/>
                    </a:lnTo>
                    <a:lnTo>
                      <a:pt x="1865" y="5829"/>
                    </a:lnTo>
                    <a:lnTo>
                      <a:pt x="1844" y="5808"/>
                    </a:lnTo>
                    <a:lnTo>
                      <a:pt x="1844" y="5788"/>
                    </a:lnTo>
                    <a:lnTo>
                      <a:pt x="1823" y="5744"/>
                    </a:lnTo>
                    <a:lnTo>
                      <a:pt x="1823" y="5723"/>
                    </a:lnTo>
                    <a:lnTo>
                      <a:pt x="1823" y="5703"/>
                    </a:lnTo>
                    <a:lnTo>
                      <a:pt x="1823" y="5682"/>
                    </a:lnTo>
                    <a:lnTo>
                      <a:pt x="1823" y="5661"/>
                    </a:lnTo>
                    <a:lnTo>
                      <a:pt x="1823" y="5640"/>
                    </a:lnTo>
                    <a:lnTo>
                      <a:pt x="1802" y="5640"/>
                    </a:lnTo>
                    <a:lnTo>
                      <a:pt x="1781" y="5661"/>
                    </a:lnTo>
                    <a:lnTo>
                      <a:pt x="1739" y="5682"/>
                    </a:lnTo>
                    <a:lnTo>
                      <a:pt x="1697" y="5703"/>
                    </a:lnTo>
                    <a:lnTo>
                      <a:pt x="1676" y="5703"/>
                    </a:lnTo>
                    <a:lnTo>
                      <a:pt x="1635" y="5723"/>
                    </a:lnTo>
                    <a:lnTo>
                      <a:pt x="1593" y="5723"/>
                    </a:lnTo>
                    <a:lnTo>
                      <a:pt x="1551" y="5723"/>
                    </a:lnTo>
                    <a:lnTo>
                      <a:pt x="1509" y="5723"/>
                    </a:lnTo>
                    <a:lnTo>
                      <a:pt x="1467" y="5723"/>
                    </a:lnTo>
                    <a:lnTo>
                      <a:pt x="1424" y="5723"/>
                    </a:lnTo>
                    <a:lnTo>
                      <a:pt x="1403" y="5703"/>
                    </a:lnTo>
                    <a:lnTo>
                      <a:pt x="1362" y="5703"/>
                    </a:lnTo>
                    <a:lnTo>
                      <a:pt x="1341" y="5682"/>
                    </a:lnTo>
                    <a:lnTo>
                      <a:pt x="1299" y="5661"/>
                    </a:lnTo>
                    <a:lnTo>
                      <a:pt x="1278" y="5640"/>
                    </a:lnTo>
                    <a:lnTo>
                      <a:pt x="1257" y="5619"/>
                    </a:lnTo>
                    <a:lnTo>
                      <a:pt x="1111" y="5347"/>
                    </a:lnTo>
                    <a:lnTo>
                      <a:pt x="0" y="1908"/>
                    </a:lnTo>
                    <a:lnTo>
                      <a:pt x="63" y="1342"/>
                    </a:lnTo>
                    <a:lnTo>
                      <a:pt x="1614" y="0"/>
                    </a:lnTo>
                    <a:lnTo>
                      <a:pt x="3332" y="482"/>
                    </a:lnTo>
                    <a:close/>
                  </a:path>
                </a:pathLst>
              </a:custGeom>
              <a:solidFill>
                <a:srgbClr val="FFCC99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1" name="Freeform 56"/>
              <p:cNvSpPr>
                <a:spLocks/>
              </p:cNvSpPr>
              <p:nvPr/>
            </p:nvSpPr>
            <p:spPr bwMode="auto">
              <a:xfrm>
                <a:off x="2040" y="1249"/>
                <a:ext cx="513" cy="708"/>
              </a:xfrm>
              <a:custGeom>
                <a:avLst/>
                <a:gdLst>
                  <a:gd name="T0" fmla="*/ 5 w 2053"/>
                  <a:gd name="T1" fmla="*/ 41 h 2831"/>
                  <a:gd name="T2" fmla="*/ 2 w 2053"/>
                  <a:gd name="T3" fmla="*/ 37 h 2831"/>
                  <a:gd name="T4" fmla="*/ 1 w 2053"/>
                  <a:gd name="T5" fmla="*/ 32 h 2831"/>
                  <a:gd name="T6" fmla="*/ 0 w 2053"/>
                  <a:gd name="T7" fmla="*/ 27 h 2831"/>
                  <a:gd name="T8" fmla="*/ 0 w 2053"/>
                  <a:gd name="T9" fmla="*/ 22 h 2831"/>
                  <a:gd name="T10" fmla="*/ 0 w 2053"/>
                  <a:gd name="T11" fmla="*/ 19 h 2831"/>
                  <a:gd name="T12" fmla="*/ 1 w 2053"/>
                  <a:gd name="T13" fmla="*/ 16 h 2831"/>
                  <a:gd name="T14" fmla="*/ 2 w 2053"/>
                  <a:gd name="T15" fmla="*/ 14 h 2831"/>
                  <a:gd name="T16" fmla="*/ 3 w 2053"/>
                  <a:gd name="T17" fmla="*/ 12 h 2831"/>
                  <a:gd name="T18" fmla="*/ 5 w 2053"/>
                  <a:gd name="T19" fmla="*/ 9 h 2831"/>
                  <a:gd name="T20" fmla="*/ 7 w 2053"/>
                  <a:gd name="T21" fmla="*/ 7 h 2831"/>
                  <a:gd name="T22" fmla="*/ 8 w 2053"/>
                  <a:gd name="T23" fmla="*/ 5 h 2831"/>
                  <a:gd name="T24" fmla="*/ 10 w 2053"/>
                  <a:gd name="T25" fmla="*/ 3 h 2831"/>
                  <a:gd name="T26" fmla="*/ 12 w 2053"/>
                  <a:gd name="T27" fmla="*/ 2 h 2831"/>
                  <a:gd name="T28" fmla="*/ 13 w 2053"/>
                  <a:gd name="T29" fmla="*/ 1 h 2831"/>
                  <a:gd name="T30" fmla="*/ 15 w 2053"/>
                  <a:gd name="T31" fmla="*/ 0 h 2831"/>
                  <a:gd name="T32" fmla="*/ 16 w 2053"/>
                  <a:gd name="T33" fmla="*/ 0 h 2831"/>
                  <a:gd name="T34" fmla="*/ 16 w 2053"/>
                  <a:gd name="T35" fmla="*/ 1 h 2831"/>
                  <a:gd name="T36" fmla="*/ 17 w 2053"/>
                  <a:gd name="T37" fmla="*/ 1 h 2831"/>
                  <a:gd name="T38" fmla="*/ 17 w 2053"/>
                  <a:gd name="T39" fmla="*/ 2 h 2831"/>
                  <a:gd name="T40" fmla="*/ 18 w 2053"/>
                  <a:gd name="T41" fmla="*/ 3 h 2831"/>
                  <a:gd name="T42" fmla="*/ 18 w 2053"/>
                  <a:gd name="T43" fmla="*/ 3 h 2831"/>
                  <a:gd name="T44" fmla="*/ 18 w 2053"/>
                  <a:gd name="T45" fmla="*/ 2 h 2831"/>
                  <a:gd name="T46" fmla="*/ 19 w 2053"/>
                  <a:gd name="T47" fmla="*/ 1 h 2831"/>
                  <a:gd name="T48" fmla="*/ 20 w 2053"/>
                  <a:gd name="T49" fmla="*/ 1 h 2831"/>
                  <a:gd name="T50" fmla="*/ 21 w 2053"/>
                  <a:gd name="T51" fmla="*/ 0 h 2831"/>
                  <a:gd name="T52" fmla="*/ 21 w 2053"/>
                  <a:gd name="T53" fmla="*/ 0 h 2831"/>
                  <a:gd name="T54" fmla="*/ 23 w 2053"/>
                  <a:gd name="T55" fmla="*/ 1 h 2831"/>
                  <a:gd name="T56" fmla="*/ 25 w 2053"/>
                  <a:gd name="T57" fmla="*/ 3 h 2831"/>
                  <a:gd name="T58" fmla="*/ 27 w 2053"/>
                  <a:gd name="T59" fmla="*/ 7 h 2831"/>
                  <a:gd name="T60" fmla="*/ 29 w 2053"/>
                  <a:gd name="T61" fmla="*/ 10 h 2831"/>
                  <a:gd name="T62" fmla="*/ 31 w 2053"/>
                  <a:gd name="T63" fmla="*/ 13 h 2831"/>
                  <a:gd name="T64" fmla="*/ 31 w 2053"/>
                  <a:gd name="T65" fmla="*/ 16 h 2831"/>
                  <a:gd name="T66" fmla="*/ 32 w 2053"/>
                  <a:gd name="T67" fmla="*/ 19 h 2831"/>
                  <a:gd name="T68" fmla="*/ 32 w 2053"/>
                  <a:gd name="T69" fmla="*/ 21 h 2831"/>
                  <a:gd name="T70" fmla="*/ 29 w 2053"/>
                  <a:gd name="T71" fmla="*/ 23 h 2831"/>
                  <a:gd name="T72" fmla="*/ 27 w 2053"/>
                  <a:gd name="T73" fmla="*/ 25 h 2831"/>
                  <a:gd name="T74" fmla="*/ 24 w 2053"/>
                  <a:gd name="T75" fmla="*/ 27 h 2831"/>
                  <a:gd name="T76" fmla="*/ 22 w 2053"/>
                  <a:gd name="T77" fmla="*/ 29 h 2831"/>
                  <a:gd name="T78" fmla="*/ 20 w 2053"/>
                  <a:gd name="T79" fmla="*/ 31 h 2831"/>
                  <a:gd name="T80" fmla="*/ 18 w 2053"/>
                  <a:gd name="T81" fmla="*/ 33 h 2831"/>
                  <a:gd name="T82" fmla="*/ 15 w 2053"/>
                  <a:gd name="T83" fmla="*/ 35 h 2831"/>
                  <a:gd name="T84" fmla="*/ 13 w 2053"/>
                  <a:gd name="T85" fmla="*/ 38 h 2831"/>
                  <a:gd name="T86" fmla="*/ 10 w 2053"/>
                  <a:gd name="T87" fmla="*/ 40 h 2831"/>
                  <a:gd name="T88" fmla="*/ 8 w 2053"/>
                  <a:gd name="T89" fmla="*/ 42 h 283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53" h="2831">
                    <a:moveTo>
                      <a:pt x="419" y="2831"/>
                    </a:moveTo>
                    <a:lnTo>
                      <a:pt x="356" y="2746"/>
                    </a:lnTo>
                    <a:lnTo>
                      <a:pt x="314" y="2642"/>
                    </a:lnTo>
                    <a:lnTo>
                      <a:pt x="273" y="2558"/>
                    </a:lnTo>
                    <a:lnTo>
                      <a:pt x="210" y="2453"/>
                    </a:lnTo>
                    <a:lnTo>
                      <a:pt x="168" y="2349"/>
                    </a:lnTo>
                    <a:lnTo>
                      <a:pt x="146" y="2244"/>
                    </a:lnTo>
                    <a:lnTo>
                      <a:pt x="104" y="2138"/>
                    </a:lnTo>
                    <a:lnTo>
                      <a:pt x="83" y="2054"/>
                    </a:lnTo>
                    <a:lnTo>
                      <a:pt x="41" y="1950"/>
                    </a:lnTo>
                    <a:lnTo>
                      <a:pt x="21" y="1845"/>
                    </a:lnTo>
                    <a:lnTo>
                      <a:pt x="21" y="1741"/>
                    </a:lnTo>
                    <a:lnTo>
                      <a:pt x="0" y="1636"/>
                    </a:lnTo>
                    <a:lnTo>
                      <a:pt x="0" y="1530"/>
                    </a:lnTo>
                    <a:lnTo>
                      <a:pt x="0" y="1425"/>
                    </a:lnTo>
                    <a:lnTo>
                      <a:pt x="0" y="1321"/>
                    </a:lnTo>
                    <a:lnTo>
                      <a:pt x="21" y="1216"/>
                    </a:lnTo>
                    <a:lnTo>
                      <a:pt x="41" y="1174"/>
                    </a:lnTo>
                    <a:lnTo>
                      <a:pt x="62" y="1133"/>
                    </a:lnTo>
                    <a:lnTo>
                      <a:pt x="62" y="1070"/>
                    </a:lnTo>
                    <a:lnTo>
                      <a:pt x="83" y="1028"/>
                    </a:lnTo>
                    <a:lnTo>
                      <a:pt x="104" y="985"/>
                    </a:lnTo>
                    <a:lnTo>
                      <a:pt x="125" y="922"/>
                    </a:lnTo>
                    <a:lnTo>
                      <a:pt x="146" y="880"/>
                    </a:lnTo>
                    <a:lnTo>
                      <a:pt x="189" y="838"/>
                    </a:lnTo>
                    <a:lnTo>
                      <a:pt x="210" y="776"/>
                    </a:lnTo>
                    <a:lnTo>
                      <a:pt x="231" y="734"/>
                    </a:lnTo>
                    <a:lnTo>
                      <a:pt x="273" y="671"/>
                    </a:lnTo>
                    <a:lnTo>
                      <a:pt x="294" y="629"/>
                    </a:lnTo>
                    <a:lnTo>
                      <a:pt x="335" y="587"/>
                    </a:lnTo>
                    <a:lnTo>
                      <a:pt x="377" y="545"/>
                    </a:lnTo>
                    <a:lnTo>
                      <a:pt x="398" y="504"/>
                    </a:lnTo>
                    <a:lnTo>
                      <a:pt x="440" y="462"/>
                    </a:lnTo>
                    <a:lnTo>
                      <a:pt x="482" y="398"/>
                    </a:lnTo>
                    <a:lnTo>
                      <a:pt x="503" y="356"/>
                    </a:lnTo>
                    <a:lnTo>
                      <a:pt x="544" y="335"/>
                    </a:lnTo>
                    <a:lnTo>
                      <a:pt x="586" y="293"/>
                    </a:lnTo>
                    <a:lnTo>
                      <a:pt x="628" y="251"/>
                    </a:lnTo>
                    <a:lnTo>
                      <a:pt x="649" y="209"/>
                    </a:lnTo>
                    <a:lnTo>
                      <a:pt x="691" y="188"/>
                    </a:lnTo>
                    <a:lnTo>
                      <a:pt x="733" y="168"/>
                    </a:lnTo>
                    <a:lnTo>
                      <a:pt x="776" y="126"/>
                    </a:lnTo>
                    <a:lnTo>
                      <a:pt x="797" y="105"/>
                    </a:lnTo>
                    <a:lnTo>
                      <a:pt x="838" y="84"/>
                    </a:lnTo>
                    <a:lnTo>
                      <a:pt x="859" y="63"/>
                    </a:lnTo>
                    <a:lnTo>
                      <a:pt x="901" y="42"/>
                    </a:lnTo>
                    <a:lnTo>
                      <a:pt x="922" y="42"/>
                    </a:lnTo>
                    <a:lnTo>
                      <a:pt x="964" y="21"/>
                    </a:lnTo>
                    <a:lnTo>
                      <a:pt x="985" y="21"/>
                    </a:lnTo>
                    <a:lnTo>
                      <a:pt x="1006" y="21"/>
                    </a:lnTo>
                    <a:lnTo>
                      <a:pt x="1027" y="21"/>
                    </a:lnTo>
                    <a:lnTo>
                      <a:pt x="1027" y="42"/>
                    </a:lnTo>
                    <a:lnTo>
                      <a:pt x="1047" y="42"/>
                    </a:lnTo>
                    <a:lnTo>
                      <a:pt x="1068" y="63"/>
                    </a:lnTo>
                    <a:lnTo>
                      <a:pt x="1089" y="84"/>
                    </a:lnTo>
                    <a:lnTo>
                      <a:pt x="1089" y="105"/>
                    </a:lnTo>
                    <a:lnTo>
                      <a:pt x="1110" y="126"/>
                    </a:lnTo>
                    <a:lnTo>
                      <a:pt x="1131" y="147"/>
                    </a:lnTo>
                    <a:lnTo>
                      <a:pt x="1131" y="168"/>
                    </a:lnTo>
                    <a:lnTo>
                      <a:pt x="1152" y="188"/>
                    </a:lnTo>
                    <a:lnTo>
                      <a:pt x="1173" y="209"/>
                    </a:lnTo>
                    <a:lnTo>
                      <a:pt x="1173" y="188"/>
                    </a:lnTo>
                    <a:lnTo>
                      <a:pt x="1173" y="168"/>
                    </a:lnTo>
                    <a:lnTo>
                      <a:pt x="1194" y="147"/>
                    </a:lnTo>
                    <a:lnTo>
                      <a:pt x="1194" y="126"/>
                    </a:lnTo>
                    <a:lnTo>
                      <a:pt x="1215" y="126"/>
                    </a:lnTo>
                    <a:lnTo>
                      <a:pt x="1215" y="105"/>
                    </a:lnTo>
                    <a:lnTo>
                      <a:pt x="1236" y="84"/>
                    </a:lnTo>
                    <a:lnTo>
                      <a:pt x="1256" y="63"/>
                    </a:lnTo>
                    <a:lnTo>
                      <a:pt x="1277" y="42"/>
                    </a:lnTo>
                    <a:lnTo>
                      <a:pt x="1298" y="21"/>
                    </a:lnTo>
                    <a:lnTo>
                      <a:pt x="1319" y="21"/>
                    </a:lnTo>
                    <a:lnTo>
                      <a:pt x="1340" y="0"/>
                    </a:lnTo>
                    <a:lnTo>
                      <a:pt x="1362" y="0"/>
                    </a:lnTo>
                    <a:lnTo>
                      <a:pt x="1383" y="0"/>
                    </a:lnTo>
                    <a:lnTo>
                      <a:pt x="1404" y="0"/>
                    </a:lnTo>
                    <a:lnTo>
                      <a:pt x="1446" y="21"/>
                    </a:lnTo>
                    <a:lnTo>
                      <a:pt x="1488" y="63"/>
                    </a:lnTo>
                    <a:lnTo>
                      <a:pt x="1530" y="105"/>
                    </a:lnTo>
                    <a:lnTo>
                      <a:pt x="1592" y="147"/>
                    </a:lnTo>
                    <a:lnTo>
                      <a:pt x="1634" y="209"/>
                    </a:lnTo>
                    <a:lnTo>
                      <a:pt x="1676" y="293"/>
                    </a:lnTo>
                    <a:lnTo>
                      <a:pt x="1718" y="356"/>
                    </a:lnTo>
                    <a:lnTo>
                      <a:pt x="1759" y="420"/>
                    </a:lnTo>
                    <a:lnTo>
                      <a:pt x="1801" y="504"/>
                    </a:lnTo>
                    <a:lnTo>
                      <a:pt x="1843" y="566"/>
                    </a:lnTo>
                    <a:lnTo>
                      <a:pt x="1885" y="650"/>
                    </a:lnTo>
                    <a:lnTo>
                      <a:pt x="1906" y="713"/>
                    </a:lnTo>
                    <a:lnTo>
                      <a:pt x="1949" y="776"/>
                    </a:lnTo>
                    <a:lnTo>
                      <a:pt x="1970" y="817"/>
                    </a:lnTo>
                    <a:lnTo>
                      <a:pt x="1970" y="859"/>
                    </a:lnTo>
                    <a:lnTo>
                      <a:pt x="1991" y="922"/>
                    </a:lnTo>
                    <a:lnTo>
                      <a:pt x="2012" y="985"/>
                    </a:lnTo>
                    <a:lnTo>
                      <a:pt x="2033" y="1070"/>
                    </a:lnTo>
                    <a:lnTo>
                      <a:pt x="2033" y="1133"/>
                    </a:lnTo>
                    <a:lnTo>
                      <a:pt x="2033" y="1195"/>
                    </a:lnTo>
                    <a:lnTo>
                      <a:pt x="2053" y="1258"/>
                    </a:lnTo>
                    <a:lnTo>
                      <a:pt x="2053" y="1300"/>
                    </a:lnTo>
                    <a:lnTo>
                      <a:pt x="2053" y="1363"/>
                    </a:lnTo>
                    <a:lnTo>
                      <a:pt x="1991" y="1405"/>
                    </a:lnTo>
                    <a:lnTo>
                      <a:pt x="1949" y="1446"/>
                    </a:lnTo>
                    <a:lnTo>
                      <a:pt x="1885" y="1488"/>
                    </a:lnTo>
                    <a:lnTo>
                      <a:pt x="1843" y="1509"/>
                    </a:lnTo>
                    <a:lnTo>
                      <a:pt x="1780" y="1551"/>
                    </a:lnTo>
                    <a:lnTo>
                      <a:pt x="1739" y="1594"/>
                    </a:lnTo>
                    <a:lnTo>
                      <a:pt x="1676" y="1636"/>
                    </a:lnTo>
                    <a:lnTo>
                      <a:pt x="1634" y="1678"/>
                    </a:lnTo>
                    <a:lnTo>
                      <a:pt x="1571" y="1720"/>
                    </a:lnTo>
                    <a:lnTo>
                      <a:pt x="1530" y="1762"/>
                    </a:lnTo>
                    <a:lnTo>
                      <a:pt x="1467" y="1803"/>
                    </a:lnTo>
                    <a:lnTo>
                      <a:pt x="1425" y="1845"/>
                    </a:lnTo>
                    <a:lnTo>
                      <a:pt x="1383" y="1887"/>
                    </a:lnTo>
                    <a:lnTo>
                      <a:pt x="1319" y="1929"/>
                    </a:lnTo>
                    <a:lnTo>
                      <a:pt x="1277" y="1971"/>
                    </a:lnTo>
                    <a:lnTo>
                      <a:pt x="1215" y="2013"/>
                    </a:lnTo>
                    <a:lnTo>
                      <a:pt x="1173" y="2054"/>
                    </a:lnTo>
                    <a:lnTo>
                      <a:pt x="1131" y="2096"/>
                    </a:lnTo>
                    <a:lnTo>
                      <a:pt x="1068" y="2138"/>
                    </a:lnTo>
                    <a:lnTo>
                      <a:pt x="1027" y="2202"/>
                    </a:lnTo>
                    <a:lnTo>
                      <a:pt x="964" y="2244"/>
                    </a:lnTo>
                    <a:lnTo>
                      <a:pt x="922" y="2286"/>
                    </a:lnTo>
                    <a:lnTo>
                      <a:pt x="880" y="2349"/>
                    </a:lnTo>
                    <a:lnTo>
                      <a:pt x="817" y="2390"/>
                    </a:lnTo>
                    <a:lnTo>
                      <a:pt x="776" y="2432"/>
                    </a:lnTo>
                    <a:lnTo>
                      <a:pt x="733" y="2495"/>
                    </a:lnTo>
                    <a:lnTo>
                      <a:pt x="670" y="2558"/>
                    </a:lnTo>
                    <a:lnTo>
                      <a:pt x="628" y="2600"/>
                    </a:lnTo>
                    <a:lnTo>
                      <a:pt x="565" y="2662"/>
                    </a:lnTo>
                    <a:lnTo>
                      <a:pt x="524" y="2704"/>
                    </a:lnTo>
                    <a:lnTo>
                      <a:pt x="461" y="2767"/>
                    </a:lnTo>
                    <a:lnTo>
                      <a:pt x="419" y="283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2" name="Freeform 57"/>
              <p:cNvSpPr>
                <a:spLocks/>
              </p:cNvSpPr>
              <p:nvPr/>
            </p:nvSpPr>
            <p:spPr bwMode="auto">
              <a:xfrm>
                <a:off x="2328" y="1302"/>
                <a:ext cx="63" cy="409"/>
              </a:xfrm>
              <a:custGeom>
                <a:avLst/>
                <a:gdLst>
                  <a:gd name="T0" fmla="*/ 0 w 252"/>
                  <a:gd name="T1" fmla="*/ 0 h 1636"/>
                  <a:gd name="T2" fmla="*/ 1 w 252"/>
                  <a:gd name="T3" fmla="*/ 2 h 1636"/>
                  <a:gd name="T4" fmla="*/ 1 w 252"/>
                  <a:gd name="T5" fmla="*/ 3 h 1636"/>
                  <a:gd name="T6" fmla="*/ 2 w 252"/>
                  <a:gd name="T7" fmla="*/ 5 h 1636"/>
                  <a:gd name="T8" fmla="*/ 2 w 252"/>
                  <a:gd name="T9" fmla="*/ 6 h 1636"/>
                  <a:gd name="T10" fmla="*/ 2 w 252"/>
                  <a:gd name="T11" fmla="*/ 8 h 1636"/>
                  <a:gd name="T12" fmla="*/ 3 w 252"/>
                  <a:gd name="T13" fmla="*/ 10 h 1636"/>
                  <a:gd name="T14" fmla="*/ 3 w 252"/>
                  <a:gd name="T15" fmla="*/ 11 h 1636"/>
                  <a:gd name="T16" fmla="*/ 3 w 252"/>
                  <a:gd name="T17" fmla="*/ 13 h 1636"/>
                  <a:gd name="T18" fmla="*/ 3 w 252"/>
                  <a:gd name="T19" fmla="*/ 15 h 1636"/>
                  <a:gd name="T20" fmla="*/ 3 w 252"/>
                  <a:gd name="T21" fmla="*/ 16 h 1636"/>
                  <a:gd name="T22" fmla="*/ 4 w 252"/>
                  <a:gd name="T23" fmla="*/ 18 h 1636"/>
                  <a:gd name="T24" fmla="*/ 4 w 252"/>
                  <a:gd name="T25" fmla="*/ 19 h 1636"/>
                  <a:gd name="T26" fmla="*/ 4 w 252"/>
                  <a:gd name="T27" fmla="*/ 21 h 1636"/>
                  <a:gd name="T28" fmla="*/ 4 w 252"/>
                  <a:gd name="T29" fmla="*/ 23 h 1636"/>
                  <a:gd name="T30" fmla="*/ 4 w 252"/>
                  <a:gd name="T31" fmla="*/ 24 h 1636"/>
                  <a:gd name="T32" fmla="*/ 4 w 252"/>
                  <a:gd name="T33" fmla="*/ 26 h 16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1636">
                    <a:moveTo>
                      <a:pt x="0" y="0"/>
                    </a:moveTo>
                    <a:lnTo>
                      <a:pt x="42" y="105"/>
                    </a:lnTo>
                    <a:lnTo>
                      <a:pt x="63" y="189"/>
                    </a:lnTo>
                    <a:lnTo>
                      <a:pt x="104" y="295"/>
                    </a:lnTo>
                    <a:lnTo>
                      <a:pt x="125" y="399"/>
                    </a:lnTo>
                    <a:lnTo>
                      <a:pt x="146" y="504"/>
                    </a:lnTo>
                    <a:lnTo>
                      <a:pt x="167" y="608"/>
                    </a:lnTo>
                    <a:lnTo>
                      <a:pt x="188" y="713"/>
                    </a:lnTo>
                    <a:lnTo>
                      <a:pt x="188" y="819"/>
                    </a:lnTo>
                    <a:lnTo>
                      <a:pt x="210" y="924"/>
                    </a:lnTo>
                    <a:lnTo>
                      <a:pt x="210" y="1028"/>
                    </a:lnTo>
                    <a:lnTo>
                      <a:pt x="231" y="1133"/>
                    </a:lnTo>
                    <a:lnTo>
                      <a:pt x="231" y="1237"/>
                    </a:lnTo>
                    <a:lnTo>
                      <a:pt x="231" y="1342"/>
                    </a:lnTo>
                    <a:lnTo>
                      <a:pt x="231" y="1448"/>
                    </a:lnTo>
                    <a:lnTo>
                      <a:pt x="231" y="1553"/>
                    </a:lnTo>
                    <a:lnTo>
                      <a:pt x="252" y="16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3" name="Freeform 58"/>
              <p:cNvSpPr>
                <a:spLocks/>
              </p:cNvSpPr>
              <p:nvPr/>
            </p:nvSpPr>
            <p:spPr bwMode="auto">
              <a:xfrm>
                <a:off x="2260" y="1469"/>
                <a:ext cx="105" cy="163"/>
              </a:xfrm>
              <a:custGeom>
                <a:avLst/>
                <a:gdLst>
                  <a:gd name="T0" fmla="*/ 4 w 418"/>
                  <a:gd name="T1" fmla="*/ 10 h 650"/>
                  <a:gd name="T2" fmla="*/ 4 w 418"/>
                  <a:gd name="T3" fmla="*/ 10 h 650"/>
                  <a:gd name="T4" fmla="*/ 5 w 418"/>
                  <a:gd name="T5" fmla="*/ 10 h 650"/>
                  <a:gd name="T6" fmla="*/ 6 w 418"/>
                  <a:gd name="T7" fmla="*/ 9 h 650"/>
                  <a:gd name="T8" fmla="*/ 6 w 418"/>
                  <a:gd name="T9" fmla="*/ 8 h 650"/>
                  <a:gd name="T10" fmla="*/ 6 w 418"/>
                  <a:gd name="T11" fmla="*/ 8 h 650"/>
                  <a:gd name="T12" fmla="*/ 7 w 418"/>
                  <a:gd name="T13" fmla="*/ 7 h 650"/>
                  <a:gd name="T14" fmla="*/ 7 w 418"/>
                  <a:gd name="T15" fmla="*/ 6 h 650"/>
                  <a:gd name="T16" fmla="*/ 7 w 418"/>
                  <a:gd name="T17" fmla="*/ 5 h 650"/>
                  <a:gd name="T18" fmla="*/ 7 w 418"/>
                  <a:gd name="T19" fmla="*/ 4 h 650"/>
                  <a:gd name="T20" fmla="*/ 6 w 418"/>
                  <a:gd name="T21" fmla="*/ 3 h 650"/>
                  <a:gd name="T22" fmla="*/ 6 w 418"/>
                  <a:gd name="T23" fmla="*/ 2 h 650"/>
                  <a:gd name="T24" fmla="*/ 6 w 418"/>
                  <a:gd name="T25" fmla="*/ 1 h 650"/>
                  <a:gd name="T26" fmla="*/ 5 w 418"/>
                  <a:gd name="T27" fmla="*/ 1 h 650"/>
                  <a:gd name="T28" fmla="*/ 4 w 418"/>
                  <a:gd name="T29" fmla="*/ 0 h 650"/>
                  <a:gd name="T30" fmla="*/ 4 w 418"/>
                  <a:gd name="T31" fmla="*/ 0 h 650"/>
                  <a:gd name="T32" fmla="*/ 3 w 418"/>
                  <a:gd name="T33" fmla="*/ 0 h 650"/>
                  <a:gd name="T34" fmla="*/ 2 w 418"/>
                  <a:gd name="T35" fmla="*/ 0 h 650"/>
                  <a:gd name="T36" fmla="*/ 2 w 418"/>
                  <a:gd name="T37" fmla="*/ 1 h 650"/>
                  <a:gd name="T38" fmla="*/ 1 w 418"/>
                  <a:gd name="T39" fmla="*/ 1 h 650"/>
                  <a:gd name="T40" fmla="*/ 1 w 418"/>
                  <a:gd name="T41" fmla="*/ 2 h 650"/>
                  <a:gd name="T42" fmla="*/ 1 w 418"/>
                  <a:gd name="T43" fmla="*/ 3 h 650"/>
                  <a:gd name="T44" fmla="*/ 0 w 418"/>
                  <a:gd name="T45" fmla="*/ 4 h 650"/>
                  <a:gd name="T46" fmla="*/ 0 w 418"/>
                  <a:gd name="T47" fmla="*/ 5 h 650"/>
                  <a:gd name="T48" fmla="*/ 0 w 418"/>
                  <a:gd name="T49" fmla="*/ 6 h 650"/>
                  <a:gd name="T50" fmla="*/ 0 w 418"/>
                  <a:gd name="T51" fmla="*/ 7 h 650"/>
                  <a:gd name="T52" fmla="*/ 1 w 418"/>
                  <a:gd name="T53" fmla="*/ 8 h 650"/>
                  <a:gd name="T54" fmla="*/ 1 w 418"/>
                  <a:gd name="T55" fmla="*/ 8 h 650"/>
                  <a:gd name="T56" fmla="*/ 1 w 418"/>
                  <a:gd name="T57" fmla="*/ 9 h 650"/>
                  <a:gd name="T58" fmla="*/ 2 w 418"/>
                  <a:gd name="T59" fmla="*/ 10 h 650"/>
                  <a:gd name="T60" fmla="*/ 2 w 418"/>
                  <a:gd name="T61" fmla="*/ 10 h 650"/>
                  <a:gd name="T62" fmla="*/ 3 w 418"/>
                  <a:gd name="T63" fmla="*/ 10 h 6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" h="650">
                    <a:moveTo>
                      <a:pt x="209" y="650"/>
                    </a:moveTo>
                    <a:lnTo>
                      <a:pt x="230" y="650"/>
                    </a:lnTo>
                    <a:lnTo>
                      <a:pt x="251" y="650"/>
                    </a:lnTo>
                    <a:lnTo>
                      <a:pt x="272" y="629"/>
                    </a:lnTo>
                    <a:lnTo>
                      <a:pt x="293" y="629"/>
                    </a:lnTo>
                    <a:lnTo>
                      <a:pt x="314" y="608"/>
                    </a:lnTo>
                    <a:lnTo>
                      <a:pt x="335" y="587"/>
                    </a:lnTo>
                    <a:lnTo>
                      <a:pt x="356" y="566"/>
                    </a:lnTo>
                    <a:lnTo>
                      <a:pt x="356" y="545"/>
                    </a:lnTo>
                    <a:lnTo>
                      <a:pt x="376" y="525"/>
                    </a:lnTo>
                    <a:lnTo>
                      <a:pt x="397" y="504"/>
                    </a:lnTo>
                    <a:lnTo>
                      <a:pt x="397" y="483"/>
                    </a:lnTo>
                    <a:lnTo>
                      <a:pt x="418" y="441"/>
                    </a:lnTo>
                    <a:lnTo>
                      <a:pt x="418" y="420"/>
                    </a:lnTo>
                    <a:lnTo>
                      <a:pt x="418" y="399"/>
                    </a:lnTo>
                    <a:lnTo>
                      <a:pt x="418" y="357"/>
                    </a:lnTo>
                    <a:lnTo>
                      <a:pt x="418" y="315"/>
                    </a:lnTo>
                    <a:lnTo>
                      <a:pt x="418" y="294"/>
                    </a:lnTo>
                    <a:lnTo>
                      <a:pt x="418" y="253"/>
                    </a:lnTo>
                    <a:lnTo>
                      <a:pt x="418" y="232"/>
                    </a:lnTo>
                    <a:lnTo>
                      <a:pt x="418" y="190"/>
                    </a:lnTo>
                    <a:lnTo>
                      <a:pt x="397" y="169"/>
                    </a:lnTo>
                    <a:lnTo>
                      <a:pt x="397" y="148"/>
                    </a:lnTo>
                    <a:lnTo>
                      <a:pt x="376" y="105"/>
                    </a:lnTo>
                    <a:lnTo>
                      <a:pt x="356" y="84"/>
                    </a:lnTo>
                    <a:lnTo>
                      <a:pt x="356" y="63"/>
                    </a:lnTo>
                    <a:lnTo>
                      <a:pt x="335" y="42"/>
                    </a:lnTo>
                    <a:lnTo>
                      <a:pt x="314" y="42"/>
                    </a:lnTo>
                    <a:lnTo>
                      <a:pt x="293" y="21"/>
                    </a:lnTo>
                    <a:lnTo>
                      <a:pt x="272" y="0"/>
                    </a:lnTo>
                    <a:lnTo>
                      <a:pt x="251" y="0"/>
                    </a:lnTo>
                    <a:lnTo>
                      <a:pt x="230" y="0"/>
                    </a:lnTo>
                    <a:lnTo>
                      <a:pt x="209" y="0"/>
                    </a:lnTo>
                    <a:lnTo>
                      <a:pt x="188" y="0"/>
                    </a:lnTo>
                    <a:lnTo>
                      <a:pt x="167" y="0"/>
                    </a:lnTo>
                    <a:lnTo>
                      <a:pt x="147" y="0"/>
                    </a:lnTo>
                    <a:lnTo>
                      <a:pt x="126" y="21"/>
                    </a:lnTo>
                    <a:lnTo>
                      <a:pt x="126" y="42"/>
                    </a:lnTo>
                    <a:lnTo>
                      <a:pt x="105" y="42"/>
                    </a:lnTo>
                    <a:lnTo>
                      <a:pt x="84" y="63"/>
                    </a:lnTo>
                    <a:lnTo>
                      <a:pt x="63" y="84"/>
                    </a:lnTo>
                    <a:lnTo>
                      <a:pt x="63" y="105"/>
                    </a:lnTo>
                    <a:lnTo>
                      <a:pt x="42" y="148"/>
                    </a:lnTo>
                    <a:lnTo>
                      <a:pt x="42" y="169"/>
                    </a:lnTo>
                    <a:lnTo>
                      <a:pt x="21" y="190"/>
                    </a:lnTo>
                    <a:lnTo>
                      <a:pt x="21" y="232"/>
                    </a:lnTo>
                    <a:lnTo>
                      <a:pt x="0" y="253"/>
                    </a:lnTo>
                    <a:lnTo>
                      <a:pt x="0" y="294"/>
                    </a:lnTo>
                    <a:lnTo>
                      <a:pt x="0" y="315"/>
                    </a:lnTo>
                    <a:lnTo>
                      <a:pt x="0" y="357"/>
                    </a:lnTo>
                    <a:lnTo>
                      <a:pt x="0" y="399"/>
                    </a:lnTo>
                    <a:lnTo>
                      <a:pt x="21" y="420"/>
                    </a:lnTo>
                    <a:lnTo>
                      <a:pt x="21" y="441"/>
                    </a:lnTo>
                    <a:lnTo>
                      <a:pt x="42" y="483"/>
                    </a:lnTo>
                    <a:lnTo>
                      <a:pt x="42" y="504"/>
                    </a:lnTo>
                    <a:lnTo>
                      <a:pt x="63" y="525"/>
                    </a:lnTo>
                    <a:lnTo>
                      <a:pt x="63" y="545"/>
                    </a:lnTo>
                    <a:lnTo>
                      <a:pt x="84" y="566"/>
                    </a:lnTo>
                    <a:lnTo>
                      <a:pt x="105" y="587"/>
                    </a:lnTo>
                    <a:lnTo>
                      <a:pt x="126" y="608"/>
                    </a:lnTo>
                    <a:lnTo>
                      <a:pt x="126" y="629"/>
                    </a:lnTo>
                    <a:lnTo>
                      <a:pt x="147" y="629"/>
                    </a:lnTo>
                    <a:lnTo>
                      <a:pt x="167" y="650"/>
                    </a:lnTo>
                    <a:lnTo>
                      <a:pt x="188" y="650"/>
                    </a:lnTo>
                    <a:lnTo>
                      <a:pt x="209" y="65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4" name="Freeform 59"/>
              <p:cNvSpPr>
                <a:spLocks/>
              </p:cNvSpPr>
              <p:nvPr/>
            </p:nvSpPr>
            <p:spPr bwMode="auto">
              <a:xfrm>
                <a:off x="2412" y="1443"/>
                <a:ext cx="99" cy="136"/>
              </a:xfrm>
              <a:custGeom>
                <a:avLst/>
                <a:gdLst>
                  <a:gd name="T0" fmla="*/ 3 w 397"/>
                  <a:gd name="T1" fmla="*/ 8 h 545"/>
                  <a:gd name="T2" fmla="*/ 4 w 397"/>
                  <a:gd name="T3" fmla="*/ 8 h 545"/>
                  <a:gd name="T4" fmla="*/ 4 w 397"/>
                  <a:gd name="T5" fmla="*/ 8 h 545"/>
                  <a:gd name="T6" fmla="*/ 5 w 397"/>
                  <a:gd name="T7" fmla="*/ 7 h 545"/>
                  <a:gd name="T8" fmla="*/ 5 w 397"/>
                  <a:gd name="T9" fmla="*/ 7 h 545"/>
                  <a:gd name="T10" fmla="*/ 6 w 397"/>
                  <a:gd name="T11" fmla="*/ 6 h 545"/>
                  <a:gd name="T12" fmla="*/ 6 w 397"/>
                  <a:gd name="T13" fmla="*/ 5 h 545"/>
                  <a:gd name="T14" fmla="*/ 6 w 397"/>
                  <a:gd name="T15" fmla="*/ 4 h 545"/>
                  <a:gd name="T16" fmla="*/ 6 w 397"/>
                  <a:gd name="T17" fmla="*/ 3 h 545"/>
                  <a:gd name="T18" fmla="*/ 6 w 397"/>
                  <a:gd name="T19" fmla="*/ 3 h 545"/>
                  <a:gd name="T20" fmla="*/ 6 w 397"/>
                  <a:gd name="T21" fmla="*/ 2 h 545"/>
                  <a:gd name="T22" fmla="*/ 5 w 397"/>
                  <a:gd name="T23" fmla="*/ 1 h 545"/>
                  <a:gd name="T24" fmla="*/ 5 w 397"/>
                  <a:gd name="T25" fmla="*/ 1 h 545"/>
                  <a:gd name="T26" fmla="*/ 4 w 397"/>
                  <a:gd name="T27" fmla="*/ 0 h 545"/>
                  <a:gd name="T28" fmla="*/ 4 w 397"/>
                  <a:gd name="T29" fmla="*/ 0 h 545"/>
                  <a:gd name="T30" fmla="*/ 3 w 397"/>
                  <a:gd name="T31" fmla="*/ 0 h 545"/>
                  <a:gd name="T32" fmla="*/ 3 w 397"/>
                  <a:gd name="T33" fmla="*/ 0 h 545"/>
                  <a:gd name="T34" fmla="*/ 2 w 397"/>
                  <a:gd name="T35" fmla="*/ 0 h 545"/>
                  <a:gd name="T36" fmla="*/ 1 w 397"/>
                  <a:gd name="T37" fmla="*/ 0 h 545"/>
                  <a:gd name="T38" fmla="*/ 1 w 397"/>
                  <a:gd name="T39" fmla="*/ 1 h 545"/>
                  <a:gd name="T40" fmla="*/ 0 w 397"/>
                  <a:gd name="T41" fmla="*/ 1 h 545"/>
                  <a:gd name="T42" fmla="*/ 0 w 397"/>
                  <a:gd name="T43" fmla="*/ 2 h 545"/>
                  <a:gd name="T44" fmla="*/ 0 w 397"/>
                  <a:gd name="T45" fmla="*/ 3 h 545"/>
                  <a:gd name="T46" fmla="*/ 0 w 397"/>
                  <a:gd name="T47" fmla="*/ 3 h 545"/>
                  <a:gd name="T48" fmla="*/ 0 w 397"/>
                  <a:gd name="T49" fmla="*/ 4 h 545"/>
                  <a:gd name="T50" fmla="*/ 0 w 397"/>
                  <a:gd name="T51" fmla="*/ 5 h 545"/>
                  <a:gd name="T52" fmla="*/ 0 w 397"/>
                  <a:gd name="T53" fmla="*/ 6 h 545"/>
                  <a:gd name="T54" fmla="*/ 0 w 397"/>
                  <a:gd name="T55" fmla="*/ 7 h 545"/>
                  <a:gd name="T56" fmla="*/ 1 w 397"/>
                  <a:gd name="T57" fmla="*/ 7 h 545"/>
                  <a:gd name="T58" fmla="*/ 1 w 397"/>
                  <a:gd name="T59" fmla="*/ 8 h 545"/>
                  <a:gd name="T60" fmla="*/ 2 w 397"/>
                  <a:gd name="T61" fmla="*/ 8 h 545"/>
                  <a:gd name="T62" fmla="*/ 3 w 397"/>
                  <a:gd name="T63" fmla="*/ 8 h 5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7" h="545">
                    <a:moveTo>
                      <a:pt x="209" y="545"/>
                    </a:moveTo>
                    <a:lnTo>
                      <a:pt x="230" y="545"/>
                    </a:lnTo>
                    <a:lnTo>
                      <a:pt x="251" y="524"/>
                    </a:lnTo>
                    <a:lnTo>
                      <a:pt x="271" y="524"/>
                    </a:lnTo>
                    <a:lnTo>
                      <a:pt x="292" y="503"/>
                    </a:lnTo>
                    <a:lnTo>
                      <a:pt x="313" y="482"/>
                    </a:lnTo>
                    <a:lnTo>
                      <a:pt x="334" y="482"/>
                    </a:lnTo>
                    <a:lnTo>
                      <a:pt x="334" y="461"/>
                    </a:lnTo>
                    <a:lnTo>
                      <a:pt x="355" y="440"/>
                    </a:lnTo>
                    <a:lnTo>
                      <a:pt x="355" y="419"/>
                    </a:lnTo>
                    <a:lnTo>
                      <a:pt x="376" y="398"/>
                    </a:lnTo>
                    <a:lnTo>
                      <a:pt x="376" y="377"/>
                    </a:lnTo>
                    <a:lnTo>
                      <a:pt x="397" y="336"/>
                    </a:lnTo>
                    <a:lnTo>
                      <a:pt x="397" y="315"/>
                    </a:lnTo>
                    <a:lnTo>
                      <a:pt x="397" y="294"/>
                    </a:lnTo>
                    <a:lnTo>
                      <a:pt x="397" y="273"/>
                    </a:lnTo>
                    <a:lnTo>
                      <a:pt x="397" y="231"/>
                    </a:lnTo>
                    <a:lnTo>
                      <a:pt x="397" y="209"/>
                    </a:lnTo>
                    <a:lnTo>
                      <a:pt x="397" y="188"/>
                    </a:lnTo>
                    <a:lnTo>
                      <a:pt x="376" y="167"/>
                    </a:lnTo>
                    <a:lnTo>
                      <a:pt x="376" y="125"/>
                    </a:lnTo>
                    <a:lnTo>
                      <a:pt x="355" y="104"/>
                    </a:lnTo>
                    <a:lnTo>
                      <a:pt x="355" y="83"/>
                    </a:lnTo>
                    <a:lnTo>
                      <a:pt x="334" y="62"/>
                    </a:lnTo>
                    <a:lnTo>
                      <a:pt x="313" y="41"/>
                    </a:lnTo>
                    <a:lnTo>
                      <a:pt x="292" y="20"/>
                    </a:lnTo>
                    <a:lnTo>
                      <a:pt x="271" y="20"/>
                    </a:lnTo>
                    <a:lnTo>
                      <a:pt x="251" y="0"/>
                    </a:lnTo>
                    <a:lnTo>
                      <a:pt x="230" y="0"/>
                    </a:lnTo>
                    <a:lnTo>
                      <a:pt x="209" y="0"/>
                    </a:lnTo>
                    <a:lnTo>
                      <a:pt x="188" y="0"/>
                    </a:lnTo>
                    <a:lnTo>
                      <a:pt x="167" y="0"/>
                    </a:lnTo>
                    <a:lnTo>
                      <a:pt x="146" y="0"/>
                    </a:lnTo>
                    <a:lnTo>
                      <a:pt x="125" y="20"/>
                    </a:lnTo>
                    <a:lnTo>
                      <a:pt x="104" y="20"/>
                    </a:lnTo>
                    <a:lnTo>
                      <a:pt x="83" y="41"/>
                    </a:lnTo>
                    <a:lnTo>
                      <a:pt x="83" y="62"/>
                    </a:lnTo>
                    <a:lnTo>
                      <a:pt x="62" y="62"/>
                    </a:lnTo>
                    <a:lnTo>
                      <a:pt x="42" y="83"/>
                    </a:lnTo>
                    <a:lnTo>
                      <a:pt x="42" y="104"/>
                    </a:lnTo>
                    <a:lnTo>
                      <a:pt x="21" y="125"/>
                    </a:lnTo>
                    <a:lnTo>
                      <a:pt x="21" y="167"/>
                    </a:lnTo>
                    <a:lnTo>
                      <a:pt x="21" y="188"/>
                    </a:lnTo>
                    <a:lnTo>
                      <a:pt x="0" y="209"/>
                    </a:lnTo>
                    <a:lnTo>
                      <a:pt x="0" y="231"/>
                    </a:lnTo>
                    <a:lnTo>
                      <a:pt x="0" y="273"/>
                    </a:lnTo>
                    <a:lnTo>
                      <a:pt x="0" y="294"/>
                    </a:lnTo>
                    <a:lnTo>
                      <a:pt x="0" y="315"/>
                    </a:lnTo>
                    <a:lnTo>
                      <a:pt x="21" y="336"/>
                    </a:lnTo>
                    <a:lnTo>
                      <a:pt x="21" y="377"/>
                    </a:lnTo>
                    <a:lnTo>
                      <a:pt x="21" y="398"/>
                    </a:lnTo>
                    <a:lnTo>
                      <a:pt x="42" y="419"/>
                    </a:lnTo>
                    <a:lnTo>
                      <a:pt x="42" y="440"/>
                    </a:lnTo>
                    <a:lnTo>
                      <a:pt x="62" y="461"/>
                    </a:lnTo>
                    <a:lnTo>
                      <a:pt x="83" y="482"/>
                    </a:lnTo>
                    <a:lnTo>
                      <a:pt x="104" y="503"/>
                    </a:lnTo>
                    <a:lnTo>
                      <a:pt x="125" y="524"/>
                    </a:lnTo>
                    <a:lnTo>
                      <a:pt x="146" y="524"/>
                    </a:lnTo>
                    <a:lnTo>
                      <a:pt x="167" y="524"/>
                    </a:lnTo>
                    <a:lnTo>
                      <a:pt x="188" y="545"/>
                    </a:lnTo>
                    <a:lnTo>
                      <a:pt x="209" y="545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5" name="Freeform 60"/>
              <p:cNvSpPr>
                <a:spLocks/>
              </p:cNvSpPr>
              <p:nvPr/>
            </p:nvSpPr>
            <p:spPr bwMode="auto">
              <a:xfrm>
                <a:off x="2391" y="2020"/>
                <a:ext cx="147" cy="236"/>
              </a:xfrm>
              <a:custGeom>
                <a:avLst/>
                <a:gdLst>
                  <a:gd name="T0" fmla="*/ 0 w 587"/>
                  <a:gd name="T1" fmla="*/ 15 h 944"/>
                  <a:gd name="T2" fmla="*/ 0 w 587"/>
                  <a:gd name="T3" fmla="*/ 14 h 944"/>
                  <a:gd name="T4" fmla="*/ 0 w 587"/>
                  <a:gd name="T5" fmla="*/ 12 h 944"/>
                  <a:gd name="T6" fmla="*/ 1 w 587"/>
                  <a:gd name="T7" fmla="*/ 11 h 944"/>
                  <a:gd name="T8" fmla="*/ 1 w 587"/>
                  <a:gd name="T9" fmla="*/ 10 h 944"/>
                  <a:gd name="T10" fmla="*/ 1 w 587"/>
                  <a:gd name="T11" fmla="*/ 9 h 944"/>
                  <a:gd name="T12" fmla="*/ 1 w 587"/>
                  <a:gd name="T13" fmla="*/ 8 h 944"/>
                  <a:gd name="T14" fmla="*/ 2 w 587"/>
                  <a:gd name="T15" fmla="*/ 7 h 944"/>
                  <a:gd name="T16" fmla="*/ 2 w 587"/>
                  <a:gd name="T17" fmla="*/ 6 h 944"/>
                  <a:gd name="T18" fmla="*/ 3 w 587"/>
                  <a:gd name="T19" fmla="*/ 5 h 944"/>
                  <a:gd name="T20" fmla="*/ 3 w 587"/>
                  <a:gd name="T21" fmla="*/ 4 h 944"/>
                  <a:gd name="T22" fmla="*/ 4 w 587"/>
                  <a:gd name="T23" fmla="*/ 3 h 944"/>
                  <a:gd name="T24" fmla="*/ 5 w 587"/>
                  <a:gd name="T25" fmla="*/ 3 h 944"/>
                  <a:gd name="T26" fmla="*/ 5 w 587"/>
                  <a:gd name="T27" fmla="*/ 2 h 944"/>
                  <a:gd name="T28" fmla="*/ 6 w 587"/>
                  <a:gd name="T29" fmla="*/ 1 h 944"/>
                  <a:gd name="T30" fmla="*/ 7 w 587"/>
                  <a:gd name="T31" fmla="*/ 1 h 944"/>
                  <a:gd name="T32" fmla="*/ 8 w 587"/>
                  <a:gd name="T33" fmla="*/ 0 h 944"/>
                  <a:gd name="T34" fmla="*/ 7 w 587"/>
                  <a:gd name="T35" fmla="*/ 1 h 944"/>
                  <a:gd name="T36" fmla="*/ 7 w 587"/>
                  <a:gd name="T37" fmla="*/ 2 h 944"/>
                  <a:gd name="T38" fmla="*/ 7 w 587"/>
                  <a:gd name="T39" fmla="*/ 2 h 944"/>
                  <a:gd name="T40" fmla="*/ 7 w 587"/>
                  <a:gd name="T41" fmla="*/ 3 h 944"/>
                  <a:gd name="T42" fmla="*/ 7 w 587"/>
                  <a:gd name="T43" fmla="*/ 4 h 944"/>
                  <a:gd name="T44" fmla="*/ 6 w 587"/>
                  <a:gd name="T45" fmla="*/ 4 h 944"/>
                  <a:gd name="T46" fmla="*/ 7 w 587"/>
                  <a:gd name="T47" fmla="*/ 5 h 944"/>
                  <a:gd name="T48" fmla="*/ 7 w 587"/>
                  <a:gd name="T49" fmla="*/ 5 h 944"/>
                  <a:gd name="T50" fmla="*/ 7 w 587"/>
                  <a:gd name="T51" fmla="*/ 6 h 944"/>
                  <a:gd name="T52" fmla="*/ 7 w 587"/>
                  <a:gd name="T53" fmla="*/ 6 h 944"/>
                  <a:gd name="T54" fmla="*/ 7 w 587"/>
                  <a:gd name="T55" fmla="*/ 6 h 944"/>
                  <a:gd name="T56" fmla="*/ 8 w 587"/>
                  <a:gd name="T57" fmla="*/ 7 h 944"/>
                  <a:gd name="T58" fmla="*/ 8 w 587"/>
                  <a:gd name="T59" fmla="*/ 7 h 944"/>
                  <a:gd name="T60" fmla="*/ 8 w 587"/>
                  <a:gd name="T61" fmla="*/ 7 h 944"/>
                  <a:gd name="T62" fmla="*/ 9 w 587"/>
                  <a:gd name="T63" fmla="*/ 7 h 944"/>
                  <a:gd name="T64" fmla="*/ 9 w 587"/>
                  <a:gd name="T65" fmla="*/ 7 h 9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7" h="944">
                    <a:moveTo>
                      <a:pt x="0" y="944"/>
                    </a:moveTo>
                    <a:lnTo>
                      <a:pt x="0" y="859"/>
                    </a:lnTo>
                    <a:lnTo>
                      <a:pt x="21" y="776"/>
                    </a:lnTo>
                    <a:lnTo>
                      <a:pt x="42" y="692"/>
                    </a:lnTo>
                    <a:lnTo>
                      <a:pt x="42" y="629"/>
                    </a:lnTo>
                    <a:lnTo>
                      <a:pt x="63" y="545"/>
                    </a:lnTo>
                    <a:lnTo>
                      <a:pt x="84" y="483"/>
                    </a:lnTo>
                    <a:lnTo>
                      <a:pt x="126" y="420"/>
                    </a:lnTo>
                    <a:lnTo>
                      <a:pt x="146" y="378"/>
                    </a:lnTo>
                    <a:lnTo>
                      <a:pt x="167" y="315"/>
                    </a:lnTo>
                    <a:lnTo>
                      <a:pt x="209" y="251"/>
                    </a:lnTo>
                    <a:lnTo>
                      <a:pt x="251" y="209"/>
                    </a:lnTo>
                    <a:lnTo>
                      <a:pt x="293" y="168"/>
                    </a:lnTo>
                    <a:lnTo>
                      <a:pt x="335" y="126"/>
                    </a:lnTo>
                    <a:lnTo>
                      <a:pt x="376" y="84"/>
                    </a:lnTo>
                    <a:lnTo>
                      <a:pt x="418" y="42"/>
                    </a:lnTo>
                    <a:lnTo>
                      <a:pt x="481" y="0"/>
                    </a:lnTo>
                    <a:lnTo>
                      <a:pt x="460" y="42"/>
                    </a:lnTo>
                    <a:lnTo>
                      <a:pt x="439" y="105"/>
                    </a:lnTo>
                    <a:lnTo>
                      <a:pt x="418" y="147"/>
                    </a:lnTo>
                    <a:lnTo>
                      <a:pt x="418" y="189"/>
                    </a:lnTo>
                    <a:lnTo>
                      <a:pt x="418" y="230"/>
                    </a:lnTo>
                    <a:lnTo>
                      <a:pt x="397" y="272"/>
                    </a:lnTo>
                    <a:lnTo>
                      <a:pt x="418" y="293"/>
                    </a:lnTo>
                    <a:lnTo>
                      <a:pt x="418" y="336"/>
                    </a:lnTo>
                    <a:lnTo>
                      <a:pt x="418" y="357"/>
                    </a:lnTo>
                    <a:lnTo>
                      <a:pt x="439" y="378"/>
                    </a:lnTo>
                    <a:lnTo>
                      <a:pt x="460" y="399"/>
                    </a:lnTo>
                    <a:lnTo>
                      <a:pt x="481" y="420"/>
                    </a:lnTo>
                    <a:lnTo>
                      <a:pt x="502" y="420"/>
                    </a:lnTo>
                    <a:lnTo>
                      <a:pt x="523" y="441"/>
                    </a:lnTo>
                    <a:lnTo>
                      <a:pt x="566" y="441"/>
                    </a:lnTo>
                    <a:lnTo>
                      <a:pt x="587" y="4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6" name="Freeform 61"/>
              <p:cNvSpPr>
                <a:spLocks/>
              </p:cNvSpPr>
              <p:nvPr/>
            </p:nvSpPr>
            <p:spPr bwMode="auto">
              <a:xfrm>
                <a:off x="1919" y="2077"/>
                <a:ext cx="131" cy="48"/>
              </a:xfrm>
              <a:custGeom>
                <a:avLst/>
                <a:gdLst>
                  <a:gd name="T0" fmla="*/ 0 w 524"/>
                  <a:gd name="T1" fmla="*/ 1 h 190"/>
                  <a:gd name="T2" fmla="*/ 1 w 524"/>
                  <a:gd name="T3" fmla="*/ 0 h 190"/>
                  <a:gd name="T4" fmla="*/ 1 w 524"/>
                  <a:gd name="T5" fmla="*/ 0 h 190"/>
                  <a:gd name="T6" fmla="*/ 2 w 524"/>
                  <a:gd name="T7" fmla="*/ 0 h 190"/>
                  <a:gd name="T8" fmla="*/ 3 w 524"/>
                  <a:gd name="T9" fmla="*/ 0 h 190"/>
                  <a:gd name="T10" fmla="*/ 3 w 524"/>
                  <a:gd name="T11" fmla="*/ 0 h 190"/>
                  <a:gd name="T12" fmla="*/ 4 w 524"/>
                  <a:gd name="T13" fmla="*/ 0 h 190"/>
                  <a:gd name="T14" fmla="*/ 5 w 524"/>
                  <a:gd name="T15" fmla="*/ 0 h 190"/>
                  <a:gd name="T16" fmla="*/ 5 w 524"/>
                  <a:gd name="T17" fmla="*/ 0 h 190"/>
                  <a:gd name="T18" fmla="*/ 6 w 524"/>
                  <a:gd name="T19" fmla="*/ 1 h 190"/>
                  <a:gd name="T20" fmla="*/ 6 w 524"/>
                  <a:gd name="T21" fmla="*/ 1 h 190"/>
                  <a:gd name="T22" fmla="*/ 6 w 524"/>
                  <a:gd name="T23" fmla="*/ 1 h 190"/>
                  <a:gd name="T24" fmla="*/ 7 w 524"/>
                  <a:gd name="T25" fmla="*/ 2 h 190"/>
                  <a:gd name="T26" fmla="*/ 7 w 524"/>
                  <a:gd name="T27" fmla="*/ 2 h 190"/>
                  <a:gd name="T28" fmla="*/ 8 w 524"/>
                  <a:gd name="T29" fmla="*/ 2 h 190"/>
                  <a:gd name="T30" fmla="*/ 8 w 524"/>
                  <a:gd name="T31" fmla="*/ 3 h 190"/>
                  <a:gd name="T32" fmla="*/ 8 w 524"/>
                  <a:gd name="T33" fmla="*/ 3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4" h="190">
                    <a:moveTo>
                      <a:pt x="0" y="42"/>
                    </a:moveTo>
                    <a:lnTo>
                      <a:pt x="42" y="21"/>
                    </a:lnTo>
                    <a:lnTo>
                      <a:pt x="85" y="0"/>
                    </a:lnTo>
                    <a:lnTo>
                      <a:pt x="148" y="0"/>
                    </a:lnTo>
                    <a:lnTo>
                      <a:pt x="190" y="0"/>
                    </a:lnTo>
                    <a:lnTo>
                      <a:pt x="211" y="0"/>
                    </a:lnTo>
                    <a:lnTo>
                      <a:pt x="253" y="0"/>
                    </a:lnTo>
                    <a:lnTo>
                      <a:pt x="294" y="21"/>
                    </a:lnTo>
                    <a:lnTo>
                      <a:pt x="315" y="21"/>
                    </a:lnTo>
                    <a:lnTo>
                      <a:pt x="357" y="42"/>
                    </a:lnTo>
                    <a:lnTo>
                      <a:pt x="378" y="63"/>
                    </a:lnTo>
                    <a:lnTo>
                      <a:pt x="399" y="85"/>
                    </a:lnTo>
                    <a:lnTo>
                      <a:pt x="441" y="106"/>
                    </a:lnTo>
                    <a:lnTo>
                      <a:pt x="462" y="127"/>
                    </a:lnTo>
                    <a:lnTo>
                      <a:pt x="483" y="148"/>
                    </a:lnTo>
                    <a:lnTo>
                      <a:pt x="504" y="169"/>
                    </a:lnTo>
                    <a:lnTo>
                      <a:pt x="524" y="1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7" name="Freeform 62"/>
              <p:cNvSpPr>
                <a:spLocks/>
              </p:cNvSpPr>
              <p:nvPr/>
            </p:nvSpPr>
            <p:spPr bwMode="auto">
              <a:xfrm>
                <a:off x="1898" y="2167"/>
                <a:ext cx="116" cy="136"/>
              </a:xfrm>
              <a:custGeom>
                <a:avLst/>
                <a:gdLst>
                  <a:gd name="T0" fmla="*/ 7 w 461"/>
                  <a:gd name="T1" fmla="*/ 2 h 546"/>
                  <a:gd name="T2" fmla="*/ 7 w 461"/>
                  <a:gd name="T3" fmla="*/ 3 h 546"/>
                  <a:gd name="T4" fmla="*/ 7 w 461"/>
                  <a:gd name="T5" fmla="*/ 3 h 546"/>
                  <a:gd name="T6" fmla="*/ 6 w 461"/>
                  <a:gd name="T7" fmla="*/ 4 h 546"/>
                  <a:gd name="T8" fmla="*/ 6 w 461"/>
                  <a:gd name="T9" fmla="*/ 4 h 546"/>
                  <a:gd name="T10" fmla="*/ 5 w 461"/>
                  <a:gd name="T11" fmla="*/ 4 h 546"/>
                  <a:gd name="T12" fmla="*/ 5 w 461"/>
                  <a:gd name="T13" fmla="*/ 4 h 546"/>
                  <a:gd name="T14" fmla="*/ 4 w 461"/>
                  <a:gd name="T15" fmla="*/ 4 h 546"/>
                  <a:gd name="T16" fmla="*/ 4 w 461"/>
                  <a:gd name="T17" fmla="*/ 4 h 546"/>
                  <a:gd name="T18" fmla="*/ 4 w 461"/>
                  <a:gd name="T19" fmla="*/ 4 h 546"/>
                  <a:gd name="T20" fmla="*/ 3 w 461"/>
                  <a:gd name="T21" fmla="*/ 4 h 546"/>
                  <a:gd name="T22" fmla="*/ 3 w 461"/>
                  <a:gd name="T23" fmla="*/ 4 h 546"/>
                  <a:gd name="T24" fmla="*/ 3 w 461"/>
                  <a:gd name="T25" fmla="*/ 5 h 546"/>
                  <a:gd name="T26" fmla="*/ 4 w 461"/>
                  <a:gd name="T27" fmla="*/ 6 h 546"/>
                  <a:gd name="T28" fmla="*/ 5 w 461"/>
                  <a:gd name="T29" fmla="*/ 6 h 546"/>
                  <a:gd name="T30" fmla="*/ 5 w 461"/>
                  <a:gd name="T31" fmla="*/ 7 h 546"/>
                  <a:gd name="T32" fmla="*/ 5 w 461"/>
                  <a:gd name="T33" fmla="*/ 7 h 546"/>
                  <a:gd name="T34" fmla="*/ 5 w 461"/>
                  <a:gd name="T35" fmla="*/ 8 h 546"/>
                  <a:gd name="T36" fmla="*/ 4 w 461"/>
                  <a:gd name="T37" fmla="*/ 8 h 546"/>
                  <a:gd name="T38" fmla="*/ 3 w 461"/>
                  <a:gd name="T39" fmla="*/ 8 h 546"/>
                  <a:gd name="T40" fmla="*/ 2 w 461"/>
                  <a:gd name="T41" fmla="*/ 8 h 546"/>
                  <a:gd name="T42" fmla="*/ 2 w 461"/>
                  <a:gd name="T43" fmla="*/ 8 h 546"/>
                  <a:gd name="T44" fmla="*/ 1 w 461"/>
                  <a:gd name="T45" fmla="*/ 7 h 546"/>
                  <a:gd name="T46" fmla="*/ 1 w 461"/>
                  <a:gd name="T47" fmla="*/ 7 h 546"/>
                  <a:gd name="T48" fmla="*/ 1 w 461"/>
                  <a:gd name="T49" fmla="*/ 6 h 546"/>
                  <a:gd name="T50" fmla="*/ 0 w 461"/>
                  <a:gd name="T51" fmla="*/ 5 h 546"/>
                  <a:gd name="T52" fmla="*/ 0 w 461"/>
                  <a:gd name="T53" fmla="*/ 5 h 546"/>
                  <a:gd name="T54" fmla="*/ 0 w 461"/>
                  <a:gd name="T55" fmla="*/ 4 h 546"/>
                  <a:gd name="T56" fmla="*/ 0 w 461"/>
                  <a:gd name="T57" fmla="*/ 3 h 546"/>
                  <a:gd name="T58" fmla="*/ 0 w 461"/>
                  <a:gd name="T59" fmla="*/ 2 h 546"/>
                  <a:gd name="T60" fmla="*/ 1 w 461"/>
                  <a:gd name="T61" fmla="*/ 2 h 546"/>
                  <a:gd name="T62" fmla="*/ 1 w 461"/>
                  <a:gd name="T63" fmla="*/ 1 h 546"/>
                  <a:gd name="T64" fmla="*/ 1 w 461"/>
                  <a:gd name="T65" fmla="*/ 1 h 546"/>
                  <a:gd name="T66" fmla="*/ 2 w 461"/>
                  <a:gd name="T67" fmla="*/ 0 h 546"/>
                  <a:gd name="T68" fmla="*/ 3 w 461"/>
                  <a:gd name="T69" fmla="*/ 0 h 546"/>
                  <a:gd name="T70" fmla="*/ 3 w 461"/>
                  <a:gd name="T71" fmla="*/ 0 h 546"/>
                  <a:gd name="T72" fmla="*/ 4 w 461"/>
                  <a:gd name="T73" fmla="*/ 0 h 546"/>
                  <a:gd name="T74" fmla="*/ 4 w 461"/>
                  <a:gd name="T75" fmla="*/ 0 h 546"/>
                  <a:gd name="T76" fmla="*/ 5 w 461"/>
                  <a:gd name="T77" fmla="*/ 0 h 546"/>
                  <a:gd name="T78" fmla="*/ 5 w 461"/>
                  <a:gd name="T79" fmla="*/ 0 h 546"/>
                  <a:gd name="T80" fmla="*/ 6 w 461"/>
                  <a:gd name="T81" fmla="*/ 0 h 546"/>
                  <a:gd name="T82" fmla="*/ 6 w 461"/>
                  <a:gd name="T83" fmla="*/ 1 h 546"/>
                  <a:gd name="T84" fmla="*/ 7 w 461"/>
                  <a:gd name="T85" fmla="*/ 1 h 546"/>
                  <a:gd name="T86" fmla="*/ 7 w 461"/>
                  <a:gd name="T87" fmla="*/ 2 h 5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61" h="546">
                    <a:moveTo>
                      <a:pt x="440" y="147"/>
                    </a:moveTo>
                    <a:lnTo>
                      <a:pt x="461" y="147"/>
                    </a:lnTo>
                    <a:lnTo>
                      <a:pt x="461" y="168"/>
                    </a:lnTo>
                    <a:lnTo>
                      <a:pt x="440" y="189"/>
                    </a:lnTo>
                    <a:lnTo>
                      <a:pt x="440" y="210"/>
                    </a:lnTo>
                    <a:lnTo>
                      <a:pt x="419" y="230"/>
                    </a:lnTo>
                    <a:lnTo>
                      <a:pt x="398" y="251"/>
                    </a:lnTo>
                    <a:lnTo>
                      <a:pt x="377" y="251"/>
                    </a:lnTo>
                    <a:lnTo>
                      <a:pt x="357" y="272"/>
                    </a:lnTo>
                    <a:lnTo>
                      <a:pt x="336" y="272"/>
                    </a:lnTo>
                    <a:lnTo>
                      <a:pt x="315" y="272"/>
                    </a:lnTo>
                    <a:lnTo>
                      <a:pt x="294" y="272"/>
                    </a:lnTo>
                    <a:lnTo>
                      <a:pt x="273" y="251"/>
                    </a:lnTo>
                    <a:lnTo>
                      <a:pt x="252" y="251"/>
                    </a:lnTo>
                    <a:lnTo>
                      <a:pt x="231" y="251"/>
                    </a:lnTo>
                    <a:lnTo>
                      <a:pt x="231" y="272"/>
                    </a:lnTo>
                    <a:lnTo>
                      <a:pt x="210" y="272"/>
                    </a:lnTo>
                    <a:lnTo>
                      <a:pt x="210" y="293"/>
                    </a:lnTo>
                    <a:lnTo>
                      <a:pt x="210" y="315"/>
                    </a:lnTo>
                    <a:lnTo>
                      <a:pt x="210" y="336"/>
                    </a:lnTo>
                    <a:lnTo>
                      <a:pt x="231" y="357"/>
                    </a:lnTo>
                    <a:lnTo>
                      <a:pt x="252" y="378"/>
                    </a:lnTo>
                    <a:lnTo>
                      <a:pt x="273" y="378"/>
                    </a:lnTo>
                    <a:lnTo>
                      <a:pt x="294" y="399"/>
                    </a:lnTo>
                    <a:lnTo>
                      <a:pt x="315" y="420"/>
                    </a:lnTo>
                    <a:lnTo>
                      <a:pt x="315" y="441"/>
                    </a:lnTo>
                    <a:lnTo>
                      <a:pt x="336" y="462"/>
                    </a:lnTo>
                    <a:lnTo>
                      <a:pt x="315" y="483"/>
                    </a:lnTo>
                    <a:lnTo>
                      <a:pt x="315" y="504"/>
                    </a:lnTo>
                    <a:lnTo>
                      <a:pt x="294" y="525"/>
                    </a:lnTo>
                    <a:lnTo>
                      <a:pt x="273" y="525"/>
                    </a:lnTo>
                    <a:lnTo>
                      <a:pt x="252" y="546"/>
                    </a:lnTo>
                    <a:lnTo>
                      <a:pt x="210" y="546"/>
                    </a:lnTo>
                    <a:lnTo>
                      <a:pt x="189" y="546"/>
                    </a:lnTo>
                    <a:lnTo>
                      <a:pt x="168" y="546"/>
                    </a:lnTo>
                    <a:lnTo>
                      <a:pt x="148" y="525"/>
                    </a:lnTo>
                    <a:lnTo>
                      <a:pt x="148" y="504"/>
                    </a:lnTo>
                    <a:lnTo>
                      <a:pt x="125" y="504"/>
                    </a:lnTo>
                    <a:lnTo>
                      <a:pt x="104" y="483"/>
                    </a:lnTo>
                    <a:lnTo>
                      <a:pt x="83" y="483"/>
                    </a:lnTo>
                    <a:lnTo>
                      <a:pt x="63" y="462"/>
                    </a:lnTo>
                    <a:lnTo>
                      <a:pt x="63" y="441"/>
                    </a:lnTo>
                    <a:lnTo>
                      <a:pt x="42" y="420"/>
                    </a:lnTo>
                    <a:lnTo>
                      <a:pt x="42" y="399"/>
                    </a:lnTo>
                    <a:lnTo>
                      <a:pt x="21" y="378"/>
                    </a:lnTo>
                    <a:lnTo>
                      <a:pt x="21" y="357"/>
                    </a:lnTo>
                    <a:lnTo>
                      <a:pt x="0" y="336"/>
                    </a:lnTo>
                    <a:lnTo>
                      <a:pt x="0" y="315"/>
                    </a:lnTo>
                    <a:lnTo>
                      <a:pt x="0" y="293"/>
                    </a:lnTo>
                    <a:lnTo>
                      <a:pt x="0" y="272"/>
                    </a:lnTo>
                    <a:lnTo>
                      <a:pt x="0" y="230"/>
                    </a:lnTo>
                    <a:lnTo>
                      <a:pt x="0" y="210"/>
                    </a:lnTo>
                    <a:lnTo>
                      <a:pt x="0" y="189"/>
                    </a:lnTo>
                    <a:lnTo>
                      <a:pt x="21" y="168"/>
                    </a:lnTo>
                    <a:lnTo>
                      <a:pt x="21" y="147"/>
                    </a:lnTo>
                    <a:lnTo>
                      <a:pt x="42" y="147"/>
                    </a:lnTo>
                    <a:lnTo>
                      <a:pt x="42" y="126"/>
                    </a:lnTo>
                    <a:lnTo>
                      <a:pt x="63" y="105"/>
                    </a:lnTo>
                    <a:lnTo>
                      <a:pt x="63" y="84"/>
                    </a:lnTo>
                    <a:lnTo>
                      <a:pt x="83" y="63"/>
                    </a:lnTo>
                    <a:lnTo>
                      <a:pt x="104" y="63"/>
                    </a:lnTo>
                    <a:lnTo>
                      <a:pt x="125" y="42"/>
                    </a:lnTo>
                    <a:lnTo>
                      <a:pt x="148" y="21"/>
                    </a:lnTo>
                    <a:lnTo>
                      <a:pt x="168" y="21"/>
                    </a:lnTo>
                    <a:lnTo>
                      <a:pt x="189" y="0"/>
                    </a:lnTo>
                    <a:lnTo>
                      <a:pt x="210" y="0"/>
                    </a:lnTo>
                    <a:lnTo>
                      <a:pt x="231" y="0"/>
                    </a:lnTo>
                    <a:lnTo>
                      <a:pt x="252" y="0"/>
                    </a:lnTo>
                    <a:lnTo>
                      <a:pt x="273" y="0"/>
                    </a:lnTo>
                    <a:lnTo>
                      <a:pt x="294" y="0"/>
                    </a:lnTo>
                    <a:lnTo>
                      <a:pt x="315" y="21"/>
                    </a:lnTo>
                    <a:lnTo>
                      <a:pt x="336" y="21"/>
                    </a:lnTo>
                    <a:lnTo>
                      <a:pt x="357" y="42"/>
                    </a:lnTo>
                    <a:lnTo>
                      <a:pt x="377" y="63"/>
                    </a:lnTo>
                    <a:lnTo>
                      <a:pt x="398" y="63"/>
                    </a:lnTo>
                    <a:lnTo>
                      <a:pt x="398" y="84"/>
                    </a:lnTo>
                    <a:lnTo>
                      <a:pt x="419" y="105"/>
                    </a:lnTo>
                    <a:lnTo>
                      <a:pt x="440" y="105"/>
                    </a:lnTo>
                    <a:lnTo>
                      <a:pt x="440" y="126"/>
                    </a:lnTo>
                    <a:lnTo>
                      <a:pt x="440" y="147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8" name="Freeform 63"/>
              <p:cNvSpPr>
                <a:spLocks/>
              </p:cNvSpPr>
              <p:nvPr/>
            </p:nvSpPr>
            <p:spPr bwMode="auto">
              <a:xfrm>
                <a:off x="2585" y="1983"/>
                <a:ext cx="36" cy="89"/>
              </a:xfrm>
              <a:custGeom>
                <a:avLst/>
                <a:gdLst>
                  <a:gd name="T0" fmla="*/ 1 w 146"/>
                  <a:gd name="T1" fmla="*/ 0 h 355"/>
                  <a:gd name="T2" fmla="*/ 1 w 146"/>
                  <a:gd name="T3" fmla="*/ 0 h 355"/>
                  <a:gd name="T4" fmla="*/ 1 w 146"/>
                  <a:gd name="T5" fmla="*/ 0 h 355"/>
                  <a:gd name="T6" fmla="*/ 1 w 146"/>
                  <a:gd name="T7" fmla="*/ 0 h 355"/>
                  <a:gd name="T8" fmla="*/ 2 w 146"/>
                  <a:gd name="T9" fmla="*/ 1 h 355"/>
                  <a:gd name="T10" fmla="*/ 2 w 146"/>
                  <a:gd name="T11" fmla="*/ 1 h 355"/>
                  <a:gd name="T12" fmla="*/ 2 w 146"/>
                  <a:gd name="T13" fmla="*/ 2 h 355"/>
                  <a:gd name="T14" fmla="*/ 2 w 146"/>
                  <a:gd name="T15" fmla="*/ 2 h 355"/>
                  <a:gd name="T16" fmla="*/ 2 w 146"/>
                  <a:gd name="T17" fmla="*/ 3 h 355"/>
                  <a:gd name="T18" fmla="*/ 2 w 146"/>
                  <a:gd name="T19" fmla="*/ 3 h 355"/>
                  <a:gd name="T20" fmla="*/ 2 w 146"/>
                  <a:gd name="T21" fmla="*/ 4 h 355"/>
                  <a:gd name="T22" fmla="*/ 2 w 146"/>
                  <a:gd name="T23" fmla="*/ 4 h 355"/>
                  <a:gd name="T24" fmla="*/ 2 w 146"/>
                  <a:gd name="T25" fmla="*/ 5 h 355"/>
                  <a:gd name="T26" fmla="*/ 1 w 146"/>
                  <a:gd name="T27" fmla="*/ 5 h 355"/>
                  <a:gd name="T28" fmla="*/ 1 w 146"/>
                  <a:gd name="T29" fmla="*/ 5 h 355"/>
                  <a:gd name="T30" fmla="*/ 1 w 146"/>
                  <a:gd name="T31" fmla="*/ 6 h 355"/>
                  <a:gd name="T32" fmla="*/ 1 w 146"/>
                  <a:gd name="T33" fmla="*/ 6 h 355"/>
                  <a:gd name="T34" fmla="*/ 1 w 146"/>
                  <a:gd name="T35" fmla="*/ 6 h 355"/>
                  <a:gd name="T36" fmla="*/ 0 w 146"/>
                  <a:gd name="T37" fmla="*/ 5 h 355"/>
                  <a:gd name="T38" fmla="*/ 0 w 146"/>
                  <a:gd name="T39" fmla="*/ 5 h 355"/>
                  <a:gd name="T40" fmla="*/ 0 w 146"/>
                  <a:gd name="T41" fmla="*/ 5 h 355"/>
                  <a:gd name="T42" fmla="*/ 0 w 146"/>
                  <a:gd name="T43" fmla="*/ 4 h 355"/>
                  <a:gd name="T44" fmla="*/ 0 w 146"/>
                  <a:gd name="T45" fmla="*/ 4 h 355"/>
                  <a:gd name="T46" fmla="*/ 0 w 146"/>
                  <a:gd name="T47" fmla="*/ 3 h 355"/>
                  <a:gd name="T48" fmla="*/ 0 w 146"/>
                  <a:gd name="T49" fmla="*/ 3 h 355"/>
                  <a:gd name="T50" fmla="*/ 0 w 146"/>
                  <a:gd name="T51" fmla="*/ 2 h 355"/>
                  <a:gd name="T52" fmla="*/ 0 w 146"/>
                  <a:gd name="T53" fmla="*/ 2 h 355"/>
                  <a:gd name="T54" fmla="*/ 0 w 146"/>
                  <a:gd name="T55" fmla="*/ 1 h 355"/>
                  <a:gd name="T56" fmla="*/ 0 w 146"/>
                  <a:gd name="T57" fmla="*/ 1 h 355"/>
                  <a:gd name="T58" fmla="*/ 0 w 146"/>
                  <a:gd name="T59" fmla="*/ 0 h 355"/>
                  <a:gd name="T60" fmla="*/ 0 w 146"/>
                  <a:gd name="T61" fmla="*/ 0 h 355"/>
                  <a:gd name="T62" fmla="*/ 1 w 146"/>
                  <a:gd name="T63" fmla="*/ 0 h 355"/>
                  <a:gd name="T64" fmla="*/ 1 w 146"/>
                  <a:gd name="T65" fmla="*/ 0 h 35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6" h="355">
                    <a:moveTo>
                      <a:pt x="83" y="0"/>
                    </a:moveTo>
                    <a:lnTo>
                      <a:pt x="83" y="0"/>
                    </a:lnTo>
                    <a:lnTo>
                      <a:pt x="104" y="0"/>
                    </a:lnTo>
                    <a:lnTo>
                      <a:pt x="104" y="21"/>
                    </a:lnTo>
                    <a:lnTo>
                      <a:pt x="125" y="42"/>
                    </a:lnTo>
                    <a:lnTo>
                      <a:pt x="125" y="63"/>
                    </a:lnTo>
                    <a:lnTo>
                      <a:pt x="146" y="104"/>
                    </a:lnTo>
                    <a:lnTo>
                      <a:pt x="146" y="146"/>
                    </a:lnTo>
                    <a:lnTo>
                      <a:pt x="146" y="167"/>
                    </a:lnTo>
                    <a:lnTo>
                      <a:pt x="146" y="209"/>
                    </a:lnTo>
                    <a:lnTo>
                      <a:pt x="146" y="251"/>
                    </a:lnTo>
                    <a:lnTo>
                      <a:pt x="125" y="272"/>
                    </a:lnTo>
                    <a:lnTo>
                      <a:pt x="125" y="314"/>
                    </a:lnTo>
                    <a:lnTo>
                      <a:pt x="104" y="335"/>
                    </a:lnTo>
                    <a:lnTo>
                      <a:pt x="83" y="355"/>
                    </a:lnTo>
                    <a:lnTo>
                      <a:pt x="63" y="355"/>
                    </a:lnTo>
                    <a:lnTo>
                      <a:pt x="42" y="335"/>
                    </a:lnTo>
                    <a:lnTo>
                      <a:pt x="21" y="314"/>
                    </a:lnTo>
                    <a:lnTo>
                      <a:pt x="21" y="272"/>
                    </a:lnTo>
                    <a:lnTo>
                      <a:pt x="0" y="251"/>
                    </a:lnTo>
                    <a:lnTo>
                      <a:pt x="0" y="209"/>
                    </a:lnTo>
                    <a:lnTo>
                      <a:pt x="0" y="167"/>
                    </a:lnTo>
                    <a:lnTo>
                      <a:pt x="0" y="146"/>
                    </a:lnTo>
                    <a:lnTo>
                      <a:pt x="0" y="104"/>
                    </a:lnTo>
                    <a:lnTo>
                      <a:pt x="21" y="63"/>
                    </a:lnTo>
                    <a:lnTo>
                      <a:pt x="21" y="42"/>
                    </a:lnTo>
                    <a:lnTo>
                      <a:pt x="42" y="21"/>
                    </a:lnTo>
                    <a:lnTo>
                      <a:pt x="42" y="0"/>
                    </a:lnTo>
                    <a:lnTo>
                      <a:pt x="63" y="0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29" name="Freeform 64"/>
              <p:cNvSpPr>
                <a:spLocks/>
              </p:cNvSpPr>
              <p:nvPr/>
            </p:nvSpPr>
            <p:spPr bwMode="auto">
              <a:xfrm>
                <a:off x="2516" y="2203"/>
                <a:ext cx="252" cy="157"/>
              </a:xfrm>
              <a:custGeom>
                <a:avLst/>
                <a:gdLst>
                  <a:gd name="T0" fmla="*/ 0 w 1006"/>
                  <a:gd name="T1" fmla="*/ 10 h 629"/>
                  <a:gd name="T2" fmla="*/ 0 w 1006"/>
                  <a:gd name="T3" fmla="*/ 9 h 629"/>
                  <a:gd name="T4" fmla="*/ 1 w 1006"/>
                  <a:gd name="T5" fmla="*/ 9 h 629"/>
                  <a:gd name="T6" fmla="*/ 1 w 1006"/>
                  <a:gd name="T7" fmla="*/ 8 h 629"/>
                  <a:gd name="T8" fmla="*/ 1 w 1006"/>
                  <a:gd name="T9" fmla="*/ 8 h 629"/>
                  <a:gd name="T10" fmla="*/ 1 w 1006"/>
                  <a:gd name="T11" fmla="*/ 7 h 629"/>
                  <a:gd name="T12" fmla="*/ 2 w 1006"/>
                  <a:gd name="T13" fmla="*/ 7 h 629"/>
                  <a:gd name="T14" fmla="*/ 2 w 1006"/>
                  <a:gd name="T15" fmla="*/ 6 h 629"/>
                  <a:gd name="T16" fmla="*/ 2 w 1006"/>
                  <a:gd name="T17" fmla="*/ 6 h 629"/>
                  <a:gd name="T18" fmla="*/ 3 w 1006"/>
                  <a:gd name="T19" fmla="*/ 5 h 629"/>
                  <a:gd name="T20" fmla="*/ 3 w 1006"/>
                  <a:gd name="T21" fmla="*/ 5 h 629"/>
                  <a:gd name="T22" fmla="*/ 4 w 1006"/>
                  <a:gd name="T23" fmla="*/ 4 h 629"/>
                  <a:gd name="T24" fmla="*/ 4 w 1006"/>
                  <a:gd name="T25" fmla="*/ 4 h 629"/>
                  <a:gd name="T26" fmla="*/ 4 w 1006"/>
                  <a:gd name="T27" fmla="*/ 4 h 629"/>
                  <a:gd name="T28" fmla="*/ 5 w 1006"/>
                  <a:gd name="T29" fmla="*/ 3 h 629"/>
                  <a:gd name="T30" fmla="*/ 5 w 1006"/>
                  <a:gd name="T31" fmla="*/ 3 h 629"/>
                  <a:gd name="T32" fmla="*/ 6 w 1006"/>
                  <a:gd name="T33" fmla="*/ 3 h 629"/>
                  <a:gd name="T34" fmla="*/ 6 w 1006"/>
                  <a:gd name="T35" fmla="*/ 2 h 629"/>
                  <a:gd name="T36" fmla="*/ 7 w 1006"/>
                  <a:gd name="T37" fmla="*/ 2 h 629"/>
                  <a:gd name="T38" fmla="*/ 7 w 1006"/>
                  <a:gd name="T39" fmla="*/ 2 h 629"/>
                  <a:gd name="T40" fmla="*/ 8 w 1006"/>
                  <a:gd name="T41" fmla="*/ 1 h 629"/>
                  <a:gd name="T42" fmla="*/ 8 w 1006"/>
                  <a:gd name="T43" fmla="*/ 1 h 629"/>
                  <a:gd name="T44" fmla="*/ 9 w 1006"/>
                  <a:gd name="T45" fmla="*/ 1 h 629"/>
                  <a:gd name="T46" fmla="*/ 9 w 1006"/>
                  <a:gd name="T47" fmla="*/ 1 h 629"/>
                  <a:gd name="T48" fmla="*/ 10 w 1006"/>
                  <a:gd name="T49" fmla="*/ 1 h 629"/>
                  <a:gd name="T50" fmla="*/ 11 w 1006"/>
                  <a:gd name="T51" fmla="*/ 0 h 629"/>
                  <a:gd name="T52" fmla="*/ 11 w 1006"/>
                  <a:gd name="T53" fmla="*/ 0 h 629"/>
                  <a:gd name="T54" fmla="*/ 12 w 1006"/>
                  <a:gd name="T55" fmla="*/ 0 h 629"/>
                  <a:gd name="T56" fmla="*/ 13 w 1006"/>
                  <a:gd name="T57" fmla="*/ 0 h 629"/>
                  <a:gd name="T58" fmla="*/ 14 w 1006"/>
                  <a:gd name="T59" fmla="*/ 0 h 629"/>
                  <a:gd name="T60" fmla="*/ 14 w 1006"/>
                  <a:gd name="T61" fmla="*/ 0 h 629"/>
                  <a:gd name="T62" fmla="*/ 15 w 1006"/>
                  <a:gd name="T63" fmla="*/ 0 h 629"/>
                  <a:gd name="T64" fmla="*/ 16 w 1006"/>
                  <a:gd name="T65" fmla="*/ 0 h 62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6" h="629">
                    <a:moveTo>
                      <a:pt x="0" y="629"/>
                    </a:moveTo>
                    <a:lnTo>
                      <a:pt x="21" y="587"/>
                    </a:lnTo>
                    <a:lnTo>
                      <a:pt x="43" y="566"/>
                    </a:lnTo>
                    <a:lnTo>
                      <a:pt x="64" y="524"/>
                    </a:lnTo>
                    <a:lnTo>
                      <a:pt x="64" y="503"/>
                    </a:lnTo>
                    <a:lnTo>
                      <a:pt x="85" y="461"/>
                    </a:lnTo>
                    <a:lnTo>
                      <a:pt x="106" y="440"/>
                    </a:lnTo>
                    <a:lnTo>
                      <a:pt x="127" y="399"/>
                    </a:lnTo>
                    <a:lnTo>
                      <a:pt x="147" y="378"/>
                    </a:lnTo>
                    <a:lnTo>
                      <a:pt x="168" y="357"/>
                    </a:lnTo>
                    <a:lnTo>
                      <a:pt x="210" y="315"/>
                    </a:lnTo>
                    <a:lnTo>
                      <a:pt x="231" y="294"/>
                    </a:lnTo>
                    <a:lnTo>
                      <a:pt x="252" y="273"/>
                    </a:lnTo>
                    <a:lnTo>
                      <a:pt x="273" y="252"/>
                    </a:lnTo>
                    <a:lnTo>
                      <a:pt x="315" y="231"/>
                    </a:lnTo>
                    <a:lnTo>
                      <a:pt x="336" y="210"/>
                    </a:lnTo>
                    <a:lnTo>
                      <a:pt x="356" y="189"/>
                    </a:lnTo>
                    <a:lnTo>
                      <a:pt x="398" y="168"/>
                    </a:lnTo>
                    <a:lnTo>
                      <a:pt x="419" y="146"/>
                    </a:lnTo>
                    <a:lnTo>
                      <a:pt x="461" y="125"/>
                    </a:lnTo>
                    <a:lnTo>
                      <a:pt x="482" y="104"/>
                    </a:lnTo>
                    <a:lnTo>
                      <a:pt x="524" y="104"/>
                    </a:lnTo>
                    <a:lnTo>
                      <a:pt x="566" y="83"/>
                    </a:lnTo>
                    <a:lnTo>
                      <a:pt x="586" y="63"/>
                    </a:lnTo>
                    <a:lnTo>
                      <a:pt x="628" y="63"/>
                    </a:lnTo>
                    <a:lnTo>
                      <a:pt x="671" y="42"/>
                    </a:lnTo>
                    <a:lnTo>
                      <a:pt x="713" y="42"/>
                    </a:lnTo>
                    <a:lnTo>
                      <a:pt x="776" y="21"/>
                    </a:lnTo>
                    <a:lnTo>
                      <a:pt x="818" y="21"/>
                    </a:lnTo>
                    <a:lnTo>
                      <a:pt x="859" y="21"/>
                    </a:lnTo>
                    <a:lnTo>
                      <a:pt x="901" y="0"/>
                    </a:lnTo>
                    <a:lnTo>
                      <a:pt x="964" y="0"/>
                    </a:lnTo>
                    <a:lnTo>
                      <a:pt x="10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0230" name="Freeform 65"/>
              <p:cNvSpPr>
                <a:spLocks/>
              </p:cNvSpPr>
              <p:nvPr/>
            </p:nvSpPr>
            <p:spPr bwMode="auto">
              <a:xfrm>
                <a:off x="2050" y="3944"/>
                <a:ext cx="84" cy="68"/>
              </a:xfrm>
              <a:custGeom>
                <a:avLst/>
                <a:gdLst>
                  <a:gd name="T0" fmla="*/ 0 w 336"/>
                  <a:gd name="T1" fmla="*/ 0 h 272"/>
                  <a:gd name="T2" fmla="*/ 0 w 336"/>
                  <a:gd name="T3" fmla="*/ 0 h 272"/>
                  <a:gd name="T4" fmla="*/ 0 w 336"/>
                  <a:gd name="T5" fmla="*/ 1 h 272"/>
                  <a:gd name="T6" fmla="*/ 1 w 336"/>
                  <a:gd name="T7" fmla="*/ 1 h 272"/>
                  <a:gd name="T8" fmla="*/ 1 w 336"/>
                  <a:gd name="T9" fmla="*/ 1 h 272"/>
                  <a:gd name="T10" fmla="*/ 1 w 336"/>
                  <a:gd name="T11" fmla="*/ 2 h 272"/>
                  <a:gd name="T12" fmla="*/ 1 w 336"/>
                  <a:gd name="T13" fmla="*/ 2 h 272"/>
                  <a:gd name="T14" fmla="*/ 2 w 336"/>
                  <a:gd name="T15" fmla="*/ 2 h 272"/>
                  <a:gd name="T16" fmla="*/ 2 w 336"/>
                  <a:gd name="T17" fmla="*/ 2 h 272"/>
                  <a:gd name="T18" fmla="*/ 2 w 336"/>
                  <a:gd name="T19" fmla="*/ 3 h 272"/>
                  <a:gd name="T20" fmla="*/ 3 w 336"/>
                  <a:gd name="T21" fmla="*/ 3 h 272"/>
                  <a:gd name="T22" fmla="*/ 3 w 336"/>
                  <a:gd name="T23" fmla="*/ 3 h 272"/>
                  <a:gd name="T24" fmla="*/ 4 w 336"/>
                  <a:gd name="T25" fmla="*/ 3 h 272"/>
                  <a:gd name="T26" fmla="*/ 4 w 336"/>
                  <a:gd name="T27" fmla="*/ 4 h 272"/>
                  <a:gd name="T28" fmla="*/ 4 w 336"/>
                  <a:gd name="T29" fmla="*/ 4 h 272"/>
                  <a:gd name="T30" fmla="*/ 5 w 336"/>
                  <a:gd name="T31" fmla="*/ 4 h 272"/>
                  <a:gd name="T32" fmla="*/ 5 w 336"/>
                  <a:gd name="T33" fmla="*/ 4 h 2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6" h="272">
                    <a:moveTo>
                      <a:pt x="0" y="0"/>
                    </a:moveTo>
                    <a:lnTo>
                      <a:pt x="0" y="21"/>
                    </a:lnTo>
                    <a:lnTo>
                      <a:pt x="21" y="41"/>
                    </a:lnTo>
                    <a:lnTo>
                      <a:pt x="42" y="62"/>
                    </a:lnTo>
                    <a:lnTo>
                      <a:pt x="63" y="83"/>
                    </a:lnTo>
                    <a:lnTo>
                      <a:pt x="63" y="104"/>
                    </a:lnTo>
                    <a:lnTo>
                      <a:pt x="84" y="104"/>
                    </a:lnTo>
                    <a:lnTo>
                      <a:pt x="105" y="125"/>
                    </a:lnTo>
                    <a:lnTo>
                      <a:pt x="127" y="146"/>
                    </a:lnTo>
                    <a:lnTo>
                      <a:pt x="148" y="167"/>
                    </a:lnTo>
                    <a:lnTo>
                      <a:pt x="169" y="188"/>
                    </a:lnTo>
                    <a:lnTo>
                      <a:pt x="190" y="209"/>
                    </a:lnTo>
                    <a:lnTo>
                      <a:pt x="232" y="209"/>
                    </a:lnTo>
                    <a:lnTo>
                      <a:pt x="253" y="230"/>
                    </a:lnTo>
                    <a:lnTo>
                      <a:pt x="273" y="251"/>
                    </a:lnTo>
                    <a:lnTo>
                      <a:pt x="294" y="251"/>
                    </a:lnTo>
                    <a:lnTo>
                      <a:pt x="336" y="2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50184" name="Freeform 66"/>
            <p:cNvSpPr>
              <a:spLocks/>
            </p:cNvSpPr>
            <p:nvPr/>
          </p:nvSpPr>
          <p:spPr bwMode="auto">
            <a:xfrm>
              <a:off x="3495" y="560"/>
              <a:ext cx="1582" cy="1761"/>
            </a:xfrm>
            <a:custGeom>
              <a:avLst/>
              <a:gdLst>
                <a:gd name="T0" fmla="*/ 26 w 6326"/>
                <a:gd name="T1" fmla="*/ 23 h 7046"/>
                <a:gd name="T2" fmla="*/ 28 w 6326"/>
                <a:gd name="T3" fmla="*/ 13 h 7046"/>
                <a:gd name="T4" fmla="*/ 34 w 6326"/>
                <a:gd name="T5" fmla="*/ 6 h 7046"/>
                <a:gd name="T6" fmla="*/ 44 w 6326"/>
                <a:gd name="T7" fmla="*/ 3 h 7046"/>
                <a:gd name="T8" fmla="*/ 56 w 6326"/>
                <a:gd name="T9" fmla="*/ 5 h 7046"/>
                <a:gd name="T10" fmla="*/ 69 w 6326"/>
                <a:gd name="T11" fmla="*/ 6 h 7046"/>
                <a:gd name="T12" fmla="*/ 80 w 6326"/>
                <a:gd name="T13" fmla="*/ 6 h 7046"/>
                <a:gd name="T14" fmla="*/ 87 w 6326"/>
                <a:gd name="T15" fmla="*/ 5 h 7046"/>
                <a:gd name="T16" fmla="*/ 94 w 6326"/>
                <a:gd name="T17" fmla="*/ 2 h 7046"/>
                <a:gd name="T18" fmla="*/ 98 w 6326"/>
                <a:gd name="T19" fmla="*/ 2 h 7046"/>
                <a:gd name="T20" fmla="*/ 94 w 6326"/>
                <a:gd name="T21" fmla="*/ 11 h 7046"/>
                <a:gd name="T22" fmla="*/ 89 w 6326"/>
                <a:gd name="T23" fmla="*/ 19 h 7046"/>
                <a:gd name="T24" fmla="*/ 81 w 6326"/>
                <a:gd name="T25" fmla="*/ 24 h 7046"/>
                <a:gd name="T26" fmla="*/ 74 w 6326"/>
                <a:gd name="T27" fmla="*/ 24 h 7046"/>
                <a:gd name="T28" fmla="*/ 64 w 6326"/>
                <a:gd name="T29" fmla="*/ 23 h 7046"/>
                <a:gd name="T30" fmla="*/ 56 w 6326"/>
                <a:gd name="T31" fmla="*/ 21 h 7046"/>
                <a:gd name="T32" fmla="*/ 60 w 6326"/>
                <a:gd name="T33" fmla="*/ 26 h 7046"/>
                <a:gd name="T34" fmla="*/ 61 w 6326"/>
                <a:gd name="T35" fmla="*/ 29 h 7046"/>
                <a:gd name="T36" fmla="*/ 51 w 6326"/>
                <a:gd name="T37" fmla="*/ 28 h 7046"/>
                <a:gd name="T38" fmla="*/ 42 w 6326"/>
                <a:gd name="T39" fmla="*/ 30 h 7046"/>
                <a:gd name="T40" fmla="*/ 34 w 6326"/>
                <a:gd name="T41" fmla="*/ 33 h 7046"/>
                <a:gd name="T42" fmla="*/ 38 w 6326"/>
                <a:gd name="T43" fmla="*/ 34 h 7046"/>
                <a:gd name="T44" fmla="*/ 41 w 6326"/>
                <a:gd name="T45" fmla="*/ 35 h 7046"/>
                <a:gd name="T46" fmla="*/ 44 w 6326"/>
                <a:gd name="T47" fmla="*/ 37 h 7046"/>
                <a:gd name="T48" fmla="*/ 39 w 6326"/>
                <a:gd name="T49" fmla="*/ 38 h 7046"/>
                <a:gd name="T50" fmla="*/ 33 w 6326"/>
                <a:gd name="T51" fmla="*/ 38 h 7046"/>
                <a:gd name="T52" fmla="*/ 27 w 6326"/>
                <a:gd name="T53" fmla="*/ 39 h 7046"/>
                <a:gd name="T54" fmla="*/ 29 w 6326"/>
                <a:gd name="T55" fmla="*/ 42 h 7046"/>
                <a:gd name="T56" fmla="*/ 35 w 6326"/>
                <a:gd name="T57" fmla="*/ 46 h 7046"/>
                <a:gd name="T58" fmla="*/ 40 w 6326"/>
                <a:gd name="T59" fmla="*/ 51 h 7046"/>
                <a:gd name="T60" fmla="*/ 43 w 6326"/>
                <a:gd name="T61" fmla="*/ 61 h 7046"/>
                <a:gd name="T62" fmla="*/ 43 w 6326"/>
                <a:gd name="T63" fmla="*/ 78 h 7046"/>
                <a:gd name="T64" fmla="*/ 45 w 6326"/>
                <a:gd name="T65" fmla="*/ 83 h 7046"/>
                <a:gd name="T66" fmla="*/ 45 w 6326"/>
                <a:gd name="T67" fmla="*/ 85 h 7046"/>
                <a:gd name="T68" fmla="*/ 41 w 6326"/>
                <a:gd name="T69" fmla="*/ 92 h 7046"/>
                <a:gd name="T70" fmla="*/ 41 w 6326"/>
                <a:gd name="T71" fmla="*/ 99 h 7046"/>
                <a:gd name="T72" fmla="*/ 45 w 6326"/>
                <a:gd name="T73" fmla="*/ 107 h 7046"/>
                <a:gd name="T74" fmla="*/ 42 w 6326"/>
                <a:gd name="T75" fmla="*/ 109 h 7046"/>
                <a:gd name="T76" fmla="*/ 39 w 6326"/>
                <a:gd name="T77" fmla="*/ 101 h 7046"/>
                <a:gd name="T78" fmla="*/ 37 w 6326"/>
                <a:gd name="T79" fmla="*/ 90 h 7046"/>
                <a:gd name="T80" fmla="*/ 32 w 6326"/>
                <a:gd name="T81" fmla="*/ 83 h 7046"/>
                <a:gd name="T82" fmla="*/ 25 w 6326"/>
                <a:gd name="T83" fmla="*/ 76 h 7046"/>
                <a:gd name="T84" fmla="*/ 17 w 6326"/>
                <a:gd name="T85" fmla="*/ 69 h 7046"/>
                <a:gd name="T86" fmla="*/ 13 w 6326"/>
                <a:gd name="T87" fmla="*/ 61 h 7046"/>
                <a:gd name="T88" fmla="*/ 15 w 6326"/>
                <a:gd name="T89" fmla="*/ 49 h 7046"/>
                <a:gd name="T90" fmla="*/ 19 w 6326"/>
                <a:gd name="T91" fmla="*/ 43 h 7046"/>
                <a:gd name="T92" fmla="*/ 16 w 6326"/>
                <a:gd name="T93" fmla="*/ 44 h 7046"/>
                <a:gd name="T94" fmla="*/ 17 w 6326"/>
                <a:gd name="T95" fmla="*/ 42 h 7046"/>
                <a:gd name="T96" fmla="*/ 19 w 6326"/>
                <a:gd name="T97" fmla="*/ 39 h 7046"/>
                <a:gd name="T98" fmla="*/ 14 w 6326"/>
                <a:gd name="T99" fmla="*/ 36 h 7046"/>
                <a:gd name="T100" fmla="*/ 8 w 6326"/>
                <a:gd name="T101" fmla="*/ 35 h 7046"/>
                <a:gd name="T102" fmla="*/ 1 w 6326"/>
                <a:gd name="T103" fmla="*/ 35 h 7046"/>
                <a:gd name="T104" fmla="*/ 5 w 6326"/>
                <a:gd name="T105" fmla="*/ 33 h 7046"/>
                <a:gd name="T106" fmla="*/ 12 w 6326"/>
                <a:gd name="T107" fmla="*/ 32 h 7046"/>
                <a:gd name="T108" fmla="*/ 20 w 6326"/>
                <a:gd name="T109" fmla="*/ 34 h 7046"/>
                <a:gd name="T110" fmla="*/ 19 w 6326"/>
                <a:gd name="T111" fmla="*/ 28 h 7046"/>
                <a:gd name="T112" fmla="*/ 21 w 6326"/>
                <a:gd name="T113" fmla="*/ 21 h 7046"/>
                <a:gd name="T114" fmla="*/ 23 w 6326"/>
                <a:gd name="T115" fmla="*/ 29 h 70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326" h="7046">
                  <a:moveTo>
                    <a:pt x="1633" y="2118"/>
                  </a:moveTo>
                  <a:lnTo>
                    <a:pt x="1633" y="2056"/>
                  </a:lnTo>
                  <a:lnTo>
                    <a:pt x="1633" y="1993"/>
                  </a:lnTo>
                  <a:lnTo>
                    <a:pt x="1633" y="1929"/>
                  </a:lnTo>
                  <a:lnTo>
                    <a:pt x="1633" y="1866"/>
                  </a:lnTo>
                  <a:lnTo>
                    <a:pt x="1633" y="1782"/>
                  </a:lnTo>
                  <a:lnTo>
                    <a:pt x="1654" y="1720"/>
                  </a:lnTo>
                  <a:lnTo>
                    <a:pt x="1654" y="1657"/>
                  </a:lnTo>
                  <a:lnTo>
                    <a:pt x="1654" y="1594"/>
                  </a:lnTo>
                  <a:lnTo>
                    <a:pt x="1654" y="1510"/>
                  </a:lnTo>
                  <a:lnTo>
                    <a:pt x="1675" y="1448"/>
                  </a:lnTo>
                  <a:lnTo>
                    <a:pt x="1675" y="1383"/>
                  </a:lnTo>
                  <a:lnTo>
                    <a:pt x="1675" y="1300"/>
                  </a:lnTo>
                  <a:lnTo>
                    <a:pt x="1696" y="1237"/>
                  </a:lnTo>
                  <a:lnTo>
                    <a:pt x="1696" y="1174"/>
                  </a:lnTo>
                  <a:lnTo>
                    <a:pt x="1718" y="1111"/>
                  </a:lnTo>
                  <a:lnTo>
                    <a:pt x="1739" y="1049"/>
                  </a:lnTo>
                  <a:lnTo>
                    <a:pt x="1739" y="986"/>
                  </a:lnTo>
                  <a:lnTo>
                    <a:pt x="1760" y="923"/>
                  </a:lnTo>
                  <a:lnTo>
                    <a:pt x="1781" y="860"/>
                  </a:lnTo>
                  <a:lnTo>
                    <a:pt x="1802" y="798"/>
                  </a:lnTo>
                  <a:lnTo>
                    <a:pt x="1844" y="734"/>
                  </a:lnTo>
                  <a:lnTo>
                    <a:pt x="1865" y="692"/>
                  </a:lnTo>
                  <a:lnTo>
                    <a:pt x="1907" y="629"/>
                  </a:lnTo>
                  <a:lnTo>
                    <a:pt x="1948" y="587"/>
                  </a:lnTo>
                  <a:lnTo>
                    <a:pt x="1969" y="545"/>
                  </a:lnTo>
                  <a:lnTo>
                    <a:pt x="2011" y="483"/>
                  </a:lnTo>
                  <a:lnTo>
                    <a:pt x="2074" y="441"/>
                  </a:lnTo>
                  <a:lnTo>
                    <a:pt x="2116" y="420"/>
                  </a:lnTo>
                  <a:lnTo>
                    <a:pt x="2178" y="378"/>
                  </a:lnTo>
                  <a:lnTo>
                    <a:pt x="2241" y="336"/>
                  </a:lnTo>
                  <a:lnTo>
                    <a:pt x="2305" y="315"/>
                  </a:lnTo>
                  <a:lnTo>
                    <a:pt x="2368" y="294"/>
                  </a:lnTo>
                  <a:lnTo>
                    <a:pt x="2430" y="273"/>
                  </a:lnTo>
                  <a:lnTo>
                    <a:pt x="2493" y="252"/>
                  </a:lnTo>
                  <a:lnTo>
                    <a:pt x="2556" y="252"/>
                  </a:lnTo>
                  <a:lnTo>
                    <a:pt x="2619" y="231"/>
                  </a:lnTo>
                  <a:lnTo>
                    <a:pt x="2702" y="231"/>
                  </a:lnTo>
                  <a:lnTo>
                    <a:pt x="2765" y="231"/>
                  </a:lnTo>
                  <a:lnTo>
                    <a:pt x="2828" y="231"/>
                  </a:lnTo>
                  <a:lnTo>
                    <a:pt x="2913" y="231"/>
                  </a:lnTo>
                  <a:lnTo>
                    <a:pt x="2975" y="231"/>
                  </a:lnTo>
                  <a:lnTo>
                    <a:pt x="3059" y="231"/>
                  </a:lnTo>
                  <a:lnTo>
                    <a:pt x="3122" y="252"/>
                  </a:lnTo>
                  <a:lnTo>
                    <a:pt x="3205" y="252"/>
                  </a:lnTo>
                  <a:lnTo>
                    <a:pt x="3268" y="252"/>
                  </a:lnTo>
                  <a:lnTo>
                    <a:pt x="3352" y="273"/>
                  </a:lnTo>
                  <a:lnTo>
                    <a:pt x="3435" y="294"/>
                  </a:lnTo>
                  <a:lnTo>
                    <a:pt x="3520" y="294"/>
                  </a:lnTo>
                  <a:lnTo>
                    <a:pt x="3583" y="315"/>
                  </a:lnTo>
                  <a:lnTo>
                    <a:pt x="3666" y="315"/>
                  </a:lnTo>
                  <a:lnTo>
                    <a:pt x="3750" y="336"/>
                  </a:lnTo>
                  <a:lnTo>
                    <a:pt x="3834" y="357"/>
                  </a:lnTo>
                  <a:lnTo>
                    <a:pt x="3917" y="357"/>
                  </a:lnTo>
                  <a:lnTo>
                    <a:pt x="4001" y="378"/>
                  </a:lnTo>
                  <a:lnTo>
                    <a:pt x="4084" y="378"/>
                  </a:lnTo>
                  <a:lnTo>
                    <a:pt x="4169" y="399"/>
                  </a:lnTo>
                  <a:lnTo>
                    <a:pt x="4253" y="399"/>
                  </a:lnTo>
                  <a:lnTo>
                    <a:pt x="4337" y="420"/>
                  </a:lnTo>
                  <a:lnTo>
                    <a:pt x="4420" y="420"/>
                  </a:lnTo>
                  <a:lnTo>
                    <a:pt x="4504" y="441"/>
                  </a:lnTo>
                  <a:lnTo>
                    <a:pt x="4587" y="441"/>
                  </a:lnTo>
                  <a:lnTo>
                    <a:pt x="4693" y="441"/>
                  </a:lnTo>
                  <a:lnTo>
                    <a:pt x="4777" y="441"/>
                  </a:lnTo>
                  <a:lnTo>
                    <a:pt x="4861" y="441"/>
                  </a:lnTo>
                  <a:lnTo>
                    <a:pt x="4902" y="441"/>
                  </a:lnTo>
                  <a:lnTo>
                    <a:pt x="4944" y="441"/>
                  </a:lnTo>
                  <a:lnTo>
                    <a:pt x="5007" y="420"/>
                  </a:lnTo>
                  <a:lnTo>
                    <a:pt x="5049" y="420"/>
                  </a:lnTo>
                  <a:lnTo>
                    <a:pt x="5090" y="420"/>
                  </a:lnTo>
                  <a:lnTo>
                    <a:pt x="5132" y="420"/>
                  </a:lnTo>
                  <a:lnTo>
                    <a:pt x="5195" y="399"/>
                  </a:lnTo>
                  <a:lnTo>
                    <a:pt x="5237" y="399"/>
                  </a:lnTo>
                  <a:lnTo>
                    <a:pt x="5280" y="399"/>
                  </a:lnTo>
                  <a:lnTo>
                    <a:pt x="5322" y="378"/>
                  </a:lnTo>
                  <a:lnTo>
                    <a:pt x="5384" y="378"/>
                  </a:lnTo>
                  <a:lnTo>
                    <a:pt x="5426" y="357"/>
                  </a:lnTo>
                  <a:lnTo>
                    <a:pt x="5468" y="357"/>
                  </a:lnTo>
                  <a:lnTo>
                    <a:pt x="5510" y="336"/>
                  </a:lnTo>
                  <a:lnTo>
                    <a:pt x="5573" y="315"/>
                  </a:lnTo>
                  <a:lnTo>
                    <a:pt x="5614" y="315"/>
                  </a:lnTo>
                  <a:lnTo>
                    <a:pt x="5656" y="294"/>
                  </a:lnTo>
                  <a:lnTo>
                    <a:pt x="5698" y="273"/>
                  </a:lnTo>
                  <a:lnTo>
                    <a:pt x="5761" y="273"/>
                  </a:lnTo>
                  <a:lnTo>
                    <a:pt x="5803" y="252"/>
                  </a:lnTo>
                  <a:lnTo>
                    <a:pt x="5844" y="231"/>
                  </a:lnTo>
                  <a:lnTo>
                    <a:pt x="5887" y="211"/>
                  </a:lnTo>
                  <a:lnTo>
                    <a:pt x="5929" y="188"/>
                  </a:lnTo>
                  <a:lnTo>
                    <a:pt x="5971" y="167"/>
                  </a:lnTo>
                  <a:lnTo>
                    <a:pt x="6013" y="146"/>
                  </a:lnTo>
                  <a:lnTo>
                    <a:pt x="6076" y="126"/>
                  </a:lnTo>
                  <a:lnTo>
                    <a:pt x="6117" y="105"/>
                  </a:lnTo>
                  <a:lnTo>
                    <a:pt x="6159" y="84"/>
                  </a:lnTo>
                  <a:lnTo>
                    <a:pt x="6201" y="63"/>
                  </a:lnTo>
                  <a:lnTo>
                    <a:pt x="6243" y="42"/>
                  </a:lnTo>
                  <a:lnTo>
                    <a:pt x="6285" y="21"/>
                  </a:lnTo>
                  <a:lnTo>
                    <a:pt x="6326" y="0"/>
                  </a:lnTo>
                  <a:lnTo>
                    <a:pt x="6306" y="42"/>
                  </a:lnTo>
                  <a:lnTo>
                    <a:pt x="6285" y="105"/>
                  </a:lnTo>
                  <a:lnTo>
                    <a:pt x="6264" y="146"/>
                  </a:lnTo>
                  <a:lnTo>
                    <a:pt x="6243" y="211"/>
                  </a:lnTo>
                  <a:lnTo>
                    <a:pt x="6222" y="273"/>
                  </a:lnTo>
                  <a:lnTo>
                    <a:pt x="6201" y="336"/>
                  </a:lnTo>
                  <a:lnTo>
                    <a:pt x="6180" y="378"/>
                  </a:lnTo>
                  <a:lnTo>
                    <a:pt x="6159" y="441"/>
                  </a:lnTo>
                  <a:lnTo>
                    <a:pt x="6117" y="503"/>
                  </a:lnTo>
                  <a:lnTo>
                    <a:pt x="6096" y="566"/>
                  </a:lnTo>
                  <a:lnTo>
                    <a:pt x="6076" y="608"/>
                  </a:lnTo>
                  <a:lnTo>
                    <a:pt x="6034" y="671"/>
                  </a:lnTo>
                  <a:lnTo>
                    <a:pt x="6013" y="734"/>
                  </a:lnTo>
                  <a:lnTo>
                    <a:pt x="5971" y="775"/>
                  </a:lnTo>
                  <a:lnTo>
                    <a:pt x="5950" y="839"/>
                  </a:lnTo>
                  <a:lnTo>
                    <a:pt x="5908" y="902"/>
                  </a:lnTo>
                  <a:lnTo>
                    <a:pt x="5887" y="944"/>
                  </a:lnTo>
                  <a:lnTo>
                    <a:pt x="5844" y="1007"/>
                  </a:lnTo>
                  <a:lnTo>
                    <a:pt x="5803" y="1049"/>
                  </a:lnTo>
                  <a:lnTo>
                    <a:pt x="5761" y="1091"/>
                  </a:lnTo>
                  <a:lnTo>
                    <a:pt x="5740" y="1153"/>
                  </a:lnTo>
                  <a:lnTo>
                    <a:pt x="5698" y="1195"/>
                  </a:lnTo>
                  <a:lnTo>
                    <a:pt x="5656" y="1237"/>
                  </a:lnTo>
                  <a:lnTo>
                    <a:pt x="5593" y="1279"/>
                  </a:lnTo>
                  <a:lnTo>
                    <a:pt x="5552" y="1321"/>
                  </a:lnTo>
                  <a:lnTo>
                    <a:pt x="5510" y="1363"/>
                  </a:lnTo>
                  <a:lnTo>
                    <a:pt x="5468" y="1383"/>
                  </a:lnTo>
                  <a:lnTo>
                    <a:pt x="5405" y="1427"/>
                  </a:lnTo>
                  <a:lnTo>
                    <a:pt x="5364" y="1448"/>
                  </a:lnTo>
                  <a:lnTo>
                    <a:pt x="5301" y="1468"/>
                  </a:lnTo>
                  <a:lnTo>
                    <a:pt x="5237" y="1489"/>
                  </a:lnTo>
                  <a:lnTo>
                    <a:pt x="5195" y="1510"/>
                  </a:lnTo>
                  <a:lnTo>
                    <a:pt x="5153" y="1531"/>
                  </a:lnTo>
                  <a:lnTo>
                    <a:pt x="5132" y="1531"/>
                  </a:lnTo>
                  <a:lnTo>
                    <a:pt x="5090" y="1531"/>
                  </a:lnTo>
                  <a:lnTo>
                    <a:pt x="5049" y="1531"/>
                  </a:lnTo>
                  <a:lnTo>
                    <a:pt x="5007" y="1531"/>
                  </a:lnTo>
                  <a:lnTo>
                    <a:pt x="4965" y="1531"/>
                  </a:lnTo>
                  <a:lnTo>
                    <a:pt x="4923" y="1531"/>
                  </a:lnTo>
                  <a:lnTo>
                    <a:pt x="4861" y="1531"/>
                  </a:lnTo>
                  <a:lnTo>
                    <a:pt x="4819" y="1531"/>
                  </a:lnTo>
                  <a:lnTo>
                    <a:pt x="4777" y="1531"/>
                  </a:lnTo>
                  <a:lnTo>
                    <a:pt x="4714" y="1531"/>
                  </a:lnTo>
                  <a:lnTo>
                    <a:pt x="4650" y="1531"/>
                  </a:lnTo>
                  <a:lnTo>
                    <a:pt x="4608" y="1510"/>
                  </a:lnTo>
                  <a:lnTo>
                    <a:pt x="4546" y="1510"/>
                  </a:lnTo>
                  <a:lnTo>
                    <a:pt x="4483" y="1510"/>
                  </a:lnTo>
                  <a:lnTo>
                    <a:pt x="4420" y="1489"/>
                  </a:lnTo>
                  <a:lnTo>
                    <a:pt x="4358" y="1489"/>
                  </a:lnTo>
                  <a:lnTo>
                    <a:pt x="4295" y="1489"/>
                  </a:lnTo>
                  <a:lnTo>
                    <a:pt x="4232" y="1468"/>
                  </a:lnTo>
                  <a:lnTo>
                    <a:pt x="4169" y="1468"/>
                  </a:lnTo>
                  <a:lnTo>
                    <a:pt x="4107" y="1468"/>
                  </a:lnTo>
                  <a:lnTo>
                    <a:pt x="4064" y="1448"/>
                  </a:lnTo>
                  <a:lnTo>
                    <a:pt x="4001" y="1448"/>
                  </a:lnTo>
                  <a:lnTo>
                    <a:pt x="3938" y="1427"/>
                  </a:lnTo>
                  <a:lnTo>
                    <a:pt x="3875" y="1427"/>
                  </a:lnTo>
                  <a:lnTo>
                    <a:pt x="3813" y="1406"/>
                  </a:lnTo>
                  <a:lnTo>
                    <a:pt x="3750" y="1406"/>
                  </a:lnTo>
                  <a:lnTo>
                    <a:pt x="3687" y="1406"/>
                  </a:lnTo>
                  <a:lnTo>
                    <a:pt x="3645" y="1383"/>
                  </a:lnTo>
                  <a:lnTo>
                    <a:pt x="3583" y="1383"/>
                  </a:lnTo>
                  <a:lnTo>
                    <a:pt x="3541" y="1363"/>
                  </a:lnTo>
                  <a:lnTo>
                    <a:pt x="3477" y="1363"/>
                  </a:lnTo>
                  <a:lnTo>
                    <a:pt x="3520" y="1406"/>
                  </a:lnTo>
                  <a:lnTo>
                    <a:pt x="3562" y="1448"/>
                  </a:lnTo>
                  <a:lnTo>
                    <a:pt x="3604" y="1489"/>
                  </a:lnTo>
                  <a:lnTo>
                    <a:pt x="3645" y="1510"/>
                  </a:lnTo>
                  <a:lnTo>
                    <a:pt x="3666" y="1552"/>
                  </a:lnTo>
                  <a:lnTo>
                    <a:pt x="3708" y="1594"/>
                  </a:lnTo>
                  <a:lnTo>
                    <a:pt x="3750" y="1636"/>
                  </a:lnTo>
                  <a:lnTo>
                    <a:pt x="3792" y="1657"/>
                  </a:lnTo>
                  <a:lnTo>
                    <a:pt x="3834" y="1699"/>
                  </a:lnTo>
                  <a:lnTo>
                    <a:pt x="3875" y="1740"/>
                  </a:lnTo>
                  <a:lnTo>
                    <a:pt x="3917" y="1782"/>
                  </a:lnTo>
                  <a:lnTo>
                    <a:pt x="3938" y="1803"/>
                  </a:lnTo>
                  <a:lnTo>
                    <a:pt x="3980" y="1845"/>
                  </a:lnTo>
                  <a:lnTo>
                    <a:pt x="4022" y="1887"/>
                  </a:lnTo>
                  <a:lnTo>
                    <a:pt x="4064" y="1929"/>
                  </a:lnTo>
                  <a:lnTo>
                    <a:pt x="4107" y="1971"/>
                  </a:lnTo>
                  <a:lnTo>
                    <a:pt x="4043" y="1929"/>
                  </a:lnTo>
                  <a:lnTo>
                    <a:pt x="3959" y="1908"/>
                  </a:lnTo>
                  <a:lnTo>
                    <a:pt x="3896" y="1887"/>
                  </a:lnTo>
                  <a:lnTo>
                    <a:pt x="3834" y="1866"/>
                  </a:lnTo>
                  <a:lnTo>
                    <a:pt x="3771" y="1866"/>
                  </a:lnTo>
                  <a:lnTo>
                    <a:pt x="3708" y="1845"/>
                  </a:lnTo>
                  <a:lnTo>
                    <a:pt x="3625" y="1824"/>
                  </a:lnTo>
                  <a:lnTo>
                    <a:pt x="3562" y="1824"/>
                  </a:lnTo>
                  <a:lnTo>
                    <a:pt x="3499" y="1824"/>
                  </a:lnTo>
                  <a:lnTo>
                    <a:pt x="3435" y="1803"/>
                  </a:lnTo>
                  <a:lnTo>
                    <a:pt x="3372" y="1803"/>
                  </a:lnTo>
                  <a:lnTo>
                    <a:pt x="3310" y="1803"/>
                  </a:lnTo>
                  <a:lnTo>
                    <a:pt x="3247" y="1803"/>
                  </a:lnTo>
                  <a:lnTo>
                    <a:pt x="3184" y="1803"/>
                  </a:lnTo>
                  <a:lnTo>
                    <a:pt x="3122" y="1824"/>
                  </a:lnTo>
                  <a:lnTo>
                    <a:pt x="3059" y="1824"/>
                  </a:lnTo>
                  <a:lnTo>
                    <a:pt x="3017" y="1824"/>
                  </a:lnTo>
                  <a:lnTo>
                    <a:pt x="2954" y="1845"/>
                  </a:lnTo>
                  <a:lnTo>
                    <a:pt x="2890" y="1845"/>
                  </a:lnTo>
                  <a:lnTo>
                    <a:pt x="2828" y="1866"/>
                  </a:lnTo>
                  <a:lnTo>
                    <a:pt x="2765" y="1887"/>
                  </a:lnTo>
                  <a:lnTo>
                    <a:pt x="2702" y="1887"/>
                  </a:lnTo>
                  <a:lnTo>
                    <a:pt x="2660" y="1908"/>
                  </a:lnTo>
                  <a:lnTo>
                    <a:pt x="2598" y="1929"/>
                  </a:lnTo>
                  <a:lnTo>
                    <a:pt x="2535" y="1950"/>
                  </a:lnTo>
                  <a:lnTo>
                    <a:pt x="2493" y="1950"/>
                  </a:lnTo>
                  <a:lnTo>
                    <a:pt x="2430" y="1971"/>
                  </a:lnTo>
                  <a:lnTo>
                    <a:pt x="2389" y="1993"/>
                  </a:lnTo>
                  <a:lnTo>
                    <a:pt x="2326" y="2014"/>
                  </a:lnTo>
                  <a:lnTo>
                    <a:pt x="2262" y="2035"/>
                  </a:lnTo>
                  <a:lnTo>
                    <a:pt x="2220" y="2056"/>
                  </a:lnTo>
                  <a:lnTo>
                    <a:pt x="2157" y="2077"/>
                  </a:lnTo>
                  <a:lnTo>
                    <a:pt x="2178" y="2097"/>
                  </a:lnTo>
                  <a:lnTo>
                    <a:pt x="2199" y="2097"/>
                  </a:lnTo>
                  <a:lnTo>
                    <a:pt x="2220" y="2097"/>
                  </a:lnTo>
                  <a:lnTo>
                    <a:pt x="2262" y="2118"/>
                  </a:lnTo>
                  <a:lnTo>
                    <a:pt x="2283" y="2118"/>
                  </a:lnTo>
                  <a:lnTo>
                    <a:pt x="2305" y="2118"/>
                  </a:lnTo>
                  <a:lnTo>
                    <a:pt x="2326" y="2118"/>
                  </a:lnTo>
                  <a:lnTo>
                    <a:pt x="2347" y="2139"/>
                  </a:lnTo>
                  <a:lnTo>
                    <a:pt x="2368" y="2139"/>
                  </a:lnTo>
                  <a:lnTo>
                    <a:pt x="2389" y="2139"/>
                  </a:lnTo>
                  <a:lnTo>
                    <a:pt x="2410" y="2160"/>
                  </a:lnTo>
                  <a:lnTo>
                    <a:pt x="2430" y="2160"/>
                  </a:lnTo>
                  <a:lnTo>
                    <a:pt x="2451" y="2160"/>
                  </a:lnTo>
                  <a:lnTo>
                    <a:pt x="2472" y="2181"/>
                  </a:lnTo>
                  <a:lnTo>
                    <a:pt x="2493" y="2181"/>
                  </a:lnTo>
                  <a:lnTo>
                    <a:pt x="2514" y="2181"/>
                  </a:lnTo>
                  <a:lnTo>
                    <a:pt x="2535" y="2202"/>
                  </a:lnTo>
                  <a:lnTo>
                    <a:pt x="2556" y="2202"/>
                  </a:lnTo>
                  <a:lnTo>
                    <a:pt x="2577" y="2223"/>
                  </a:lnTo>
                  <a:lnTo>
                    <a:pt x="2598" y="2223"/>
                  </a:lnTo>
                  <a:lnTo>
                    <a:pt x="2619" y="2244"/>
                  </a:lnTo>
                  <a:lnTo>
                    <a:pt x="2639" y="2265"/>
                  </a:lnTo>
                  <a:lnTo>
                    <a:pt x="2660" y="2265"/>
                  </a:lnTo>
                  <a:lnTo>
                    <a:pt x="2681" y="2286"/>
                  </a:lnTo>
                  <a:lnTo>
                    <a:pt x="2702" y="2286"/>
                  </a:lnTo>
                  <a:lnTo>
                    <a:pt x="2723" y="2307"/>
                  </a:lnTo>
                  <a:lnTo>
                    <a:pt x="2744" y="2328"/>
                  </a:lnTo>
                  <a:lnTo>
                    <a:pt x="2765" y="2328"/>
                  </a:lnTo>
                  <a:lnTo>
                    <a:pt x="2786" y="2349"/>
                  </a:lnTo>
                  <a:lnTo>
                    <a:pt x="2807" y="2369"/>
                  </a:lnTo>
                  <a:lnTo>
                    <a:pt x="2828" y="2390"/>
                  </a:lnTo>
                  <a:lnTo>
                    <a:pt x="2848" y="2411"/>
                  </a:lnTo>
                  <a:lnTo>
                    <a:pt x="2807" y="2411"/>
                  </a:lnTo>
                  <a:lnTo>
                    <a:pt x="2765" y="2411"/>
                  </a:lnTo>
                  <a:lnTo>
                    <a:pt x="2723" y="2411"/>
                  </a:lnTo>
                  <a:lnTo>
                    <a:pt x="2702" y="2411"/>
                  </a:lnTo>
                  <a:lnTo>
                    <a:pt x="2660" y="2411"/>
                  </a:lnTo>
                  <a:lnTo>
                    <a:pt x="2619" y="2411"/>
                  </a:lnTo>
                  <a:lnTo>
                    <a:pt x="2577" y="2411"/>
                  </a:lnTo>
                  <a:lnTo>
                    <a:pt x="2535" y="2411"/>
                  </a:lnTo>
                  <a:lnTo>
                    <a:pt x="2493" y="2432"/>
                  </a:lnTo>
                  <a:lnTo>
                    <a:pt x="2472" y="2432"/>
                  </a:lnTo>
                  <a:lnTo>
                    <a:pt x="2430" y="2432"/>
                  </a:lnTo>
                  <a:lnTo>
                    <a:pt x="2389" y="2432"/>
                  </a:lnTo>
                  <a:lnTo>
                    <a:pt x="2347" y="2432"/>
                  </a:lnTo>
                  <a:lnTo>
                    <a:pt x="2305" y="2432"/>
                  </a:lnTo>
                  <a:lnTo>
                    <a:pt x="2262" y="2453"/>
                  </a:lnTo>
                  <a:lnTo>
                    <a:pt x="2241" y="2453"/>
                  </a:lnTo>
                  <a:lnTo>
                    <a:pt x="2199" y="2453"/>
                  </a:lnTo>
                  <a:lnTo>
                    <a:pt x="2157" y="2453"/>
                  </a:lnTo>
                  <a:lnTo>
                    <a:pt x="2116" y="2453"/>
                  </a:lnTo>
                  <a:lnTo>
                    <a:pt x="2074" y="2474"/>
                  </a:lnTo>
                  <a:lnTo>
                    <a:pt x="2032" y="2474"/>
                  </a:lnTo>
                  <a:lnTo>
                    <a:pt x="1990" y="2474"/>
                  </a:lnTo>
                  <a:lnTo>
                    <a:pt x="1969" y="2474"/>
                  </a:lnTo>
                  <a:lnTo>
                    <a:pt x="1927" y="2495"/>
                  </a:lnTo>
                  <a:lnTo>
                    <a:pt x="1886" y="2495"/>
                  </a:lnTo>
                  <a:lnTo>
                    <a:pt x="1844" y="2495"/>
                  </a:lnTo>
                  <a:lnTo>
                    <a:pt x="1802" y="2495"/>
                  </a:lnTo>
                  <a:lnTo>
                    <a:pt x="1760" y="2516"/>
                  </a:lnTo>
                  <a:lnTo>
                    <a:pt x="1718" y="2516"/>
                  </a:lnTo>
                  <a:lnTo>
                    <a:pt x="1675" y="2516"/>
                  </a:lnTo>
                  <a:lnTo>
                    <a:pt x="1633" y="2516"/>
                  </a:lnTo>
                  <a:lnTo>
                    <a:pt x="1592" y="2537"/>
                  </a:lnTo>
                  <a:lnTo>
                    <a:pt x="1633" y="2558"/>
                  </a:lnTo>
                  <a:lnTo>
                    <a:pt x="1654" y="2579"/>
                  </a:lnTo>
                  <a:lnTo>
                    <a:pt x="1696" y="2622"/>
                  </a:lnTo>
                  <a:lnTo>
                    <a:pt x="1718" y="2643"/>
                  </a:lnTo>
                  <a:lnTo>
                    <a:pt x="1760" y="2664"/>
                  </a:lnTo>
                  <a:lnTo>
                    <a:pt x="1802" y="2685"/>
                  </a:lnTo>
                  <a:lnTo>
                    <a:pt x="1844" y="2726"/>
                  </a:lnTo>
                  <a:lnTo>
                    <a:pt x="1865" y="2747"/>
                  </a:lnTo>
                  <a:lnTo>
                    <a:pt x="1907" y="2768"/>
                  </a:lnTo>
                  <a:lnTo>
                    <a:pt x="1948" y="2789"/>
                  </a:lnTo>
                  <a:lnTo>
                    <a:pt x="1990" y="2831"/>
                  </a:lnTo>
                  <a:lnTo>
                    <a:pt x="2032" y="2852"/>
                  </a:lnTo>
                  <a:lnTo>
                    <a:pt x="2053" y="2873"/>
                  </a:lnTo>
                  <a:lnTo>
                    <a:pt x="2095" y="2894"/>
                  </a:lnTo>
                  <a:lnTo>
                    <a:pt x="2136" y="2936"/>
                  </a:lnTo>
                  <a:lnTo>
                    <a:pt x="2178" y="2957"/>
                  </a:lnTo>
                  <a:lnTo>
                    <a:pt x="2199" y="2977"/>
                  </a:lnTo>
                  <a:lnTo>
                    <a:pt x="2241" y="2998"/>
                  </a:lnTo>
                  <a:lnTo>
                    <a:pt x="2283" y="3040"/>
                  </a:lnTo>
                  <a:lnTo>
                    <a:pt x="2305" y="3061"/>
                  </a:lnTo>
                  <a:lnTo>
                    <a:pt x="2347" y="3082"/>
                  </a:lnTo>
                  <a:lnTo>
                    <a:pt x="2389" y="3124"/>
                  </a:lnTo>
                  <a:lnTo>
                    <a:pt x="2410" y="3145"/>
                  </a:lnTo>
                  <a:lnTo>
                    <a:pt x="2451" y="3188"/>
                  </a:lnTo>
                  <a:lnTo>
                    <a:pt x="2472" y="3209"/>
                  </a:lnTo>
                  <a:lnTo>
                    <a:pt x="2493" y="3251"/>
                  </a:lnTo>
                  <a:lnTo>
                    <a:pt x="2535" y="3272"/>
                  </a:lnTo>
                  <a:lnTo>
                    <a:pt x="2556" y="3314"/>
                  </a:lnTo>
                  <a:lnTo>
                    <a:pt x="2577" y="3355"/>
                  </a:lnTo>
                  <a:lnTo>
                    <a:pt x="2598" y="3376"/>
                  </a:lnTo>
                  <a:lnTo>
                    <a:pt x="2619" y="3418"/>
                  </a:lnTo>
                  <a:lnTo>
                    <a:pt x="2639" y="3460"/>
                  </a:lnTo>
                  <a:lnTo>
                    <a:pt x="2681" y="3544"/>
                  </a:lnTo>
                  <a:lnTo>
                    <a:pt x="2702" y="3648"/>
                  </a:lnTo>
                  <a:lnTo>
                    <a:pt x="2723" y="3753"/>
                  </a:lnTo>
                  <a:lnTo>
                    <a:pt x="2744" y="3859"/>
                  </a:lnTo>
                  <a:lnTo>
                    <a:pt x="2765" y="3943"/>
                  </a:lnTo>
                  <a:lnTo>
                    <a:pt x="2765" y="4047"/>
                  </a:lnTo>
                  <a:lnTo>
                    <a:pt x="2765" y="4152"/>
                  </a:lnTo>
                  <a:lnTo>
                    <a:pt x="2765" y="4256"/>
                  </a:lnTo>
                  <a:lnTo>
                    <a:pt x="2765" y="4361"/>
                  </a:lnTo>
                  <a:lnTo>
                    <a:pt x="2765" y="4467"/>
                  </a:lnTo>
                  <a:lnTo>
                    <a:pt x="2765" y="4571"/>
                  </a:lnTo>
                  <a:lnTo>
                    <a:pt x="2765" y="4676"/>
                  </a:lnTo>
                  <a:lnTo>
                    <a:pt x="2765" y="4781"/>
                  </a:lnTo>
                  <a:lnTo>
                    <a:pt x="2765" y="4885"/>
                  </a:lnTo>
                  <a:lnTo>
                    <a:pt x="2765" y="4991"/>
                  </a:lnTo>
                  <a:lnTo>
                    <a:pt x="2786" y="5096"/>
                  </a:lnTo>
                  <a:lnTo>
                    <a:pt x="2786" y="5138"/>
                  </a:lnTo>
                  <a:lnTo>
                    <a:pt x="2807" y="5159"/>
                  </a:lnTo>
                  <a:lnTo>
                    <a:pt x="2807" y="5180"/>
                  </a:lnTo>
                  <a:lnTo>
                    <a:pt x="2828" y="5200"/>
                  </a:lnTo>
                  <a:lnTo>
                    <a:pt x="2828" y="5221"/>
                  </a:lnTo>
                  <a:lnTo>
                    <a:pt x="2848" y="5242"/>
                  </a:lnTo>
                  <a:lnTo>
                    <a:pt x="2848" y="5263"/>
                  </a:lnTo>
                  <a:lnTo>
                    <a:pt x="2869" y="5284"/>
                  </a:lnTo>
                  <a:lnTo>
                    <a:pt x="2890" y="5305"/>
                  </a:lnTo>
                  <a:lnTo>
                    <a:pt x="2913" y="5326"/>
                  </a:lnTo>
                  <a:lnTo>
                    <a:pt x="2933" y="5326"/>
                  </a:lnTo>
                  <a:lnTo>
                    <a:pt x="2933" y="5347"/>
                  </a:lnTo>
                  <a:lnTo>
                    <a:pt x="2954" y="5368"/>
                  </a:lnTo>
                  <a:lnTo>
                    <a:pt x="2996" y="5368"/>
                  </a:lnTo>
                  <a:lnTo>
                    <a:pt x="3017" y="5389"/>
                  </a:lnTo>
                  <a:lnTo>
                    <a:pt x="3038" y="5410"/>
                  </a:lnTo>
                  <a:lnTo>
                    <a:pt x="2975" y="5431"/>
                  </a:lnTo>
                  <a:lnTo>
                    <a:pt x="2933" y="5452"/>
                  </a:lnTo>
                  <a:lnTo>
                    <a:pt x="2890" y="5472"/>
                  </a:lnTo>
                  <a:lnTo>
                    <a:pt x="2869" y="5514"/>
                  </a:lnTo>
                  <a:lnTo>
                    <a:pt x="2828" y="5535"/>
                  </a:lnTo>
                  <a:lnTo>
                    <a:pt x="2786" y="5578"/>
                  </a:lnTo>
                  <a:lnTo>
                    <a:pt x="2765" y="5620"/>
                  </a:lnTo>
                  <a:lnTo>
                    <a:pt x="2723" y="5662"/>
                  </a:lnTo>
                  <a:lnTo>
                    <a:pt x="2702" y="5704"/>
                  </a:lnTo>
                  <a:lnTo>
                    <a:pt x="2681" y="5746"/>
                  </a:lnTo>
                  <a:lnTo>
                    <a:pt x="2660" y="5788"/>
                  </a:lnTo>
                  <a:lnTo>
                    <a:pt x="2639" y="5829"/>
                  </a:lnTo>
                  <a:lnTo>
                    <a:pt x="2639" y="5871"/>
                  </a:lnTo>
                  <a:lnTo>
                    <a:pt x="2619" y="5913"/>
                  </a:lnTo>
                  <a:lnTo>
                    <a:pt x="2619" y="5955"/>
                  </a:lnTo>
                  <a:lnTo>
                    <a:pt x="2619" y="5997"/>
                  </a:lnTo>
                  <a:lnTo>
                    <a:pt x="2619" y="6060"/>
                  </a:lnTo>
                  <a:lnTo>
                    <a:pt x="2619" y="6101"/>
                  </a:lnTo>
                  <a:lnTo>
                    <a:pt x="2619" y="6165"/>
                  </a:lnTo>
                  <a:lnTo>
                    <a:pt x="2619" y="6207"/>
                  </a:lnTo>
                  <a:lnTo>
                    <a:pt x="2619" y="6270"/>
                  </a:lnTo>
                  <a:lnTo>
                    <a:pt x="2639" y="6312"/>
                  </a:lnTo>
                  <a:lnTo>
                    <a:pt x="2639" y="6354"/>
                  </a:lnTo>
                  <a:lnTo>
                    <a:pt x="2660" y="6417"/>
                  </a:lnTo>
                  <a:lnTo>
                    <a:pt x="2681" y="6458"/>
                  </a:lnTo>
                  <a:lnTo>
                    <a:pt x="2702" y="6521"/>
                  </a:lnTo>
                  <a:lnTo>
                    <a:pt x="2723" y="6584"/>
                  </a:lnTo>
                  <a:lnTo>
                    <a:pt x="2744" y="6626"/>
                  </a:lnTo>
                  <a:lnTo>
                    <a:pt x="2765" y="6689"/>
                  </a:lnTo>
                  <a:lnTo>
                    <a:pt x="2807" y="6751"/>
                  </a:lnTo>
                  <a:lnTo>
                    <a:pt x="2848" y="6815"/>
                  </a:lnTo>
                  <a:lnTo>
                    <a:pt x="2869" y="6857"/>
                  </a:lnTo>
                  <a:lnTo>
                    <a:pt x="2869" y="6878"/>
                  </a:lnTo>
                  <a:lnTo>
                    <a:pt x="2848" y="6878"/>
                  </a:lnTo>
                  <a:lnTo>
                    <a:pt x="2828" y="6899"/>
                  </a:lnTo>
                  <a:lnTo>
                    <a:pt x="2807" y="6920"/>
                  </a:lnTo>
                  <a:lnTo>
                    <a:pt x="2786" y="6920"/>
                  </a:lnTo>
                  <a:lnTo>
                    <a:pt x="2765" y="6941"/>
                  </a:lnTo>
                  <a:lnTo>
                    <a:pt x="2744" y="6941"/>
                  </a:lnTo>
                  <a:lnTo>
                    <a:pt x="2723" y="6962"/>
                  </a:lnTo>
                  <a:lnTo>
                    <a:pt x="2702" y="6962"/>
                  </a:lnTo>
                  <a:lnTo>
                    <a:pt x="2702" y="6983"/>
                  </a:lnTo>
                  <a:lnTo>
                    <a:pt x="2681" y="6983"/>
                  </a:lnTo>
                  <a:lnTo>
                    <a:pt x="2660" y="7004"/>
                  </a:lnTo>
                  <a:lnTo>
                    <a:pt x="2639" y="7004"/>
                  </a:lnTo>
                  <a:lnTo>
                    <a:pt x="2619" y="7025"/>
                  </a:lnTo>
                  <a:lnTo>
                    <a:pt x="2598" y="7025"/>
                  </a:lnTo>
                  <a:lnTo>
                    <a:pt x="2577" y="7046"/>
                  </a:lnTo>
                  <a:lnTo>
                    <a:pt x="2577" y="6920"/>
                  </a:lnTo>
                  <a:lnTo>
                    <a:pt x="2556" y="6815"/>
                  </a:lnTo>
                  <a:lnTo>
                    <a:pt x="2556" y="6689"/>
                  </a:lnTo>
                  <a:lnTo>
                    <a:pt x="2535" y="6584"/>
                  </a:lnTo>
                  <a:lnTo>
                    <a:pt x="2514" y="6458"/>
                  </a:lnTo>
                  <a:lnTo>
                    <a:pt x="2514" y="6354"/>
                  </a:lnTo>
                  <a:lnTo>
                    <a:pt x="2493" y="6228"/>
                  </a:lnTo>
                  <a:lnTo>
                    <a:pt x="2451" y="6122"/>
                  </a:lnTo>
                  <a:lnTo>
                    <a:pt x="2451" y="6080"/>
                  </a:lnTo>
                  <a:lnTo>
                    <a:pt x="2430" y="6018"/>
                  </a:lnTo>
                  <a:lnTo>
                    <a:pt x="2410" y="5976"/>
                  </a:lnTo>
                  <a:lnTo>
                    <a:pt x="2389" y="5913"/>
                  </a:lnTo>
                  <a:lnTo>
                    <a:pt x="2389" y="5871"/>
                  </a:lnTo>
                  <a:lnTo>
                    <a:pt x="2368" y="5829"/>
                  </a:lnTo>
                  <a:lnTo>
                    <a:pt x="2347" y="5788"/>
                  </a:lnTo>
                  <a:lnTo>
                    <a:pt x="2305" y="5725"/>
                  </a:lnTo>
                  <a:lnTo>
                    <a:pt x="2283" y="5683"/>
                  </a:lnTo>
                  <a:lnTo>
                    <a:pt x="2262" y="5641"/>
                  </a:lnTo>
                  <a:lnTo>
                    <a:pt x="2241" y="5578"/>
                  </a:lnTo>
                  <a:lnTo>
                    <a:pt x="2220" y="5535"/>
                  </a:lnTo>
                  <a:lnTo>
                    <a:pt x="2199" y="5493"/>
                  </a:lnTo>
                  <a:lnTo>
                    <a:pt x="2157" y="5452"/>
                  </a:lnTo>
                  <a:lnTo>
                    <a:pt x="2136" y="5410"/>
                  </a:lnTo>
                  <a:lnTo>
                    <a:pt x="2095" y="5368"/>
                  </a:lnTo>
                  <a:lnTo>
                    <a:pt x="2053" y="5326"/>
                  </a:lnTo>
                  <a:lnTo>
                    <a:pt x="2011" y="5263"/>
                  </a:lnTo>
                  <a:lnTo>
                    <a:pt x="1969" y="5221"/>
                  </a:lnTo>
                  <a:lnTo>
                    <a:pt x="1927" y="5180"/>
                  </a:lnTo>
                  <a:lnTo>
                    <a:pt x="1886" y="5138"/>
                  </a:lnTo>
                  <a:lnTo>
                    <a:pt x="1844" y="5096"/>
                  </a:lnTo>
                  <a:lnTo>
                    <a:pt x="1781" y="5033"/>
                  </a:lnTo>
                  <a:lnTo>
                    <a:pt x="1739" y="4991"/>
                  </a:lnTo>
                  <a:lnTo>
                    <a:pt x="1675" y="4948"/>
                  </a:lnTo>
                  <a:lnTo>
                    <a:pt x="1633" y="4906"/>
                  </a:lnTo>
                  <a:lnTo>
                    <a:pt x="1571" y="4864"/>
                  </a:lnTo>
                  <a:lnTo>
                    <a:pt x="1529" y="4823"/>
                  </a:lnTo>
                  <a:lnTo>
                    <a:pt x="1466" y="4781"/>
                  </a:lnTo>
                  <a:lnTo>
                    <a:pt x="1424" y="4739"/>
                  </a:lnTo>
                  <a:lnTo>
                    <a:pt x="1362" y="4697"/>
                  </a:lnTo>
                  <a:lnTo>
                    <a:pt x="1320" y="4655"/>
                  </a:lnTo>
                  <a:lnTo>
                    <a:pt x="1278" y="4613"/>
                  </a:lnTo>
                  <a:lnTo>
                    <a:pt x="1215" y="4571"/>
                  </a:lnTo>
                  <a:lnTo>
                    <a:pt x="1174" y="4530"/>
                  </a:lnTo>
                  <a:lnTo>
                    <a:pt x="1132" y="4488"/>
                  </a:lnTo>
                  <a:lnTo>
                    <a:pt x="1089" y="4446"/>
                  </a:lnTo>
                  <a:lnTo>
                    <a:pt x="1047" y="4383"/>
                  </a:lnTo>
                  <a:lnTo>
                    <a:pt x="1005" y="4340"/>
                  </a:lnTo>
                  <a:lnTo>
                    <a:pt x="963" y="4298"/>
                  </a:lnTo>
                  <a:lnTo>
                    <a:pt x="942" y="4235"/>
                  </a:lnTo>
                  <a:lnTo>
                    <a:pt x="900" y="4194"/>
                  </a:lnTo>
                  <a:lnTo>
                    <a:pt x="880" y="4131"/>
                  </a:lnTo>
                  <a:lnTo>
                    <a:pt x="859" y="4089"/>
                  </a:lnTo>
                  <a:lnTo>
                    <a:pt x="817" y="4026"/>
                  </a:lnTo>
                  <a:lnTo>
                    <a:pt x="817" y="3963"/>
                  </a:lnTo>
                  <a:lnTo>
                    <a:pt x="796" y="3901"/>
                  </a:lnTo>
                  <a:lnTo>
                    <a:pt x="796" y="3838"/>
                  </a:lnTo>
                  <a:lnTo>
                    <a:pt x="775" y="3753"/>
                  </a:lnTo>
                  <a:lnTo>
                    <a:pt x="775" y="3669"/>
                  </a:lnTo>
                  <a:lnTo>
                    <a:pt x="796" y="3606"/>
                  </a:lnTo>
                  <a:lnTo>
                    <a:pt x="817" y="3523"/>
                  </a:lnTo>
                  <a:lnTo>
                    <a:pt x="838" y="3439"/>
                  </a:lnTo>
                  <a:lnTo>
                    <a:pt x="859" y="3376"/>
                  </a:lnTo>
                  <a:lnTo>
                    <a:pt x="900" y="3314"/>
                  </a:lnTo>
                  <a:lnTo>
                    <a:pt x="921" y="3251"/>
                  </a:lnTo>
                  <a:lnTo>
                    <a:pt x="963" y="3166"/>
                  </a:lnTo>
                  <a:lnTo>
                    <a:pt x="1005" y="3103"/>
                  </a:lnTo>
                  <a:lnTo>
                    <a:pt x="1047" y="3040"/>
                  </a:lnTo>
                  <a:lnTo>
                    <a:pt x="1089" y="2977"/>
                  </a:lnTo>
                  <a:lnTo>
                    <a:pt x="1132" y="2915"/>
                  </a:lnTo>
                  <a:lnTo>
                    <a:pt x="1174" y="2852"/>
                  </a:lnTo>
                  <a:lnTo>
                    <a:pt x="1194" y="2789"/>
                  </a:lnTo>
                  <a:lnTo>
                    <a:pt x="1236" y="2705"/>
                  </a:lnTo>
                  <a:lnTo>
                    <a:pt x="1215" y="2726"/>
                  </a:lnTo>
                  <a:lnTo>
                    <a:pt x="1194" y="2726"/>
                  </a:lnTo>
                  <a:lnTo>
                    <a:pt x="1174" y="2747"/>
                  </a:lnTo>
                  <a:lnTo>
                    <a:pt x="1153" y="2747"/>
                  </a:lnTo>
                  <a:lnTo>
                    <a:pt x="1132" y="2768"/>
                  </a:lnTo>
                  <a:lnTo>
                    <a:pt x="1111" y="2768"/>
                  </a:lnTo>
                  <a:lnTo>
                    <a:pt x="1089" y="2789"/>
                  </a:lnTo>
                  <a:lnTo>
                    <a:pt x="1068" y="2789"/>
                  </a:lnTo>
                  <a:lnTo>
                    <a:pt x="1047" y="2810"/>
                  </a:lnTo>
                  <a:lnTo>
                    <a:pt x="1026" y="2810"/>
                  </a:lnTo>
                  <a:lnTo>
                    <a:pt x="1005" y="2810"/>
                  </a:lnTo>
                  <a:lnTo>
                    <a:pt x="984" y="2831"/>
                  </a:lnTo>
                  <a:lnTo>
                    <a:pt x="963" y="2831"/>
                  </a:lnTo>
                  <a:lnTo>
                    <a:pt x="963" y="2852"/>
                  </a:lnTo>
                  <a:lnTo>
                    <a:pt x="942" y="2852"/>
                  </a:lnTo>
                  <a:lnTo>
                    <a:pt x="963" y="2831"/>
                  </a:lnTo>
                  <a:lnTo>
                    <a:pt x="963" y="2810"/>
                  </a:lnTo>
                  <a:lnTo>
                    <a:pt x="984" y="2789"/>
                  </a:lnTo>
                  <a:lnTo>
                    <a:pt x="1005" y="2768"/>
                  </a:lnTo>
                  <a:lnTo>
                    <a:pt x="1026" y="2747"/>
                  </a:lnTo>
                  <a:lnTo>
                    <a:pt x="1026" y="2726"/>
                  </a:lnTo>
                  <a:lnTo>
                    <a:pt x="1047" y="2705"/>
                  </a:lnTo>
                  <a:lnTo>
                    <a:pt x="1068" y="2685"/>
                  </a:lnTo>
                  <a:lnTo>
                    <a:pt x="1089" y="2685"/>
                  </a:lnTo>
                  <a:lnTo>
                    <a:pt x="1111" y="2664"/>
                  </a:lnTo>
                  <a:lnTo>
                    <a:pt x="1132" y="2643"/>
                  </a:lnTo>
                  <a:lnTo>
                    <a:pt x="1132" y="2622"/>
                  </a:lnTo>
                  <a:lnTo>
                    <a:pt x="1153" y="2601"/>
                  </a:lnTo>
                  <a:lnTo>
                    <a:pt x="1174" y="2579"/>
                  </a:lnTo>
                  <a:lnTo>
                    <a:pt x="1194" y="2558"/>
                  </a:lnTo>
                  <a:lnTo>
                    <a:pt x="1215" y="2537"/>
                  </a:lnTo>
                  <a:lnTo>
                    <a:pt x="1174" y="2516"/>
                  </a:lnTo>
                  <a:lnTo>
                    <a:pt x="1153" y="2474"/>
                  </a:lnTo>
                  <a:lnTo>
                    <a:pt x="1132" y="2453"/>
                  </a:lnTo>
                  <a:lnTo>
                    <a:pt x="1111" y="2432"/>
                  </a:lnTo>
                  <a:lnTo>
                    <a:pt x="1068" y="2411"/>
                  </a:lnTo>
                  <a:lnTo>
                    <a:pt x="1047" y="2390"/>
                  </a:lnTo>
                  <a:lnTo>
                    <a:pt x="1026" y="2390"/>
                  </a:lnTo>
                  <a:lnTo>
                    <a:pt x="984" y="2369"/>
                  </a:lnTo>
                  <a:lnTo>
                    <a:pt x="963" y="2349"/>
                  </a:lnTo>
                  <a:lnTo>
                    <a:pt x="921" y="2328"/>
                  </a:lnTo>
                  <a:lnTo>
                    <a:pt x="900" y="2307"/>
                  </a:lnTo>
                  <a:lnTo>
                    <a:pt x="859" y="2307"/>
                  </a:lnTo>
                  <a:lnTo>
                    <a:pt x="817" y="2286"/>
                  </a:lnTo>
                  <a:lnTo>
                    <a:pt x="775" y="2286"/>
                  </a:lnTo>
                  <a:lnTo>
                    <a:pt x="754" y="2265"/>
                  </a:lnTo>
                  <a:lnTo>
                    <a:pt x="712" y="2265"/>
                  </a:lnTo>
                  <a:lnTo>
                    <a:pt x="671" y="2244"/>
                  </a:lnTo>
                  <a:lnTo>
                    <a:pt x="629" y="2244"/>
                  </a:lnTo>
                  <a:lnTo>
                    <a:pt x="587" y="2244"/>
                  </a:lnTo>
                  <a:lnTo>
                    <a:pt x="545" y="2223"/>
                  </a:lnTo>
                  <a:lnTo>
                    <a:pt x="502" y="2223"/>
                  </a:lnTo>
                  <a:lnTo>
                    <a:pt x="460" y="2223"/>
                  </a:lnTo>
                  <a:lnTo>
                    <a:pt x="418" y="2223"/>
                  </a:lnTo>
                  <a:lnTo>
                    <a:pt x="377" y="2223"/>
                  </a:lnTo>
                  <a:lnTo>
                    <a:pt x="335" y="2223"/>
                  </a:lnTo>
                  <a:lnTo>
                    <a:pt x="293" y="2223"/>
                  </a:lnTo>
                  <a:lnTo>
                    <a:pt x="251" y="2223"/>
                  </a:lnTo>
                  <a:lnTo>
                    <a:pt x="188" y="2223"/>
                  </a:lnTo>
                  <a:lnTo>
                    <a:pt x="147" y="2223"/>
                  </a:lnTo>
                  <a:lnTo>
                    <a:pt x="105" y="2223"/>
                  </a:lnTo>
                  <a:lnTo>
                    <a:pt x="63" y="2223"/>
                  </a:lnTo>
                  <a:lnTo>
                    <a:pt x="0" y="2223"/>
                  </a:lnTo>
                  <a:lnTo>
                    <a:pt x="42" y="2223"/>
                  </a:lnTo>
                  <a:lnTo>
                    <a:pt x="84" y="2202"/>
                  </a:lnTo>
                  <a:lnTo>
                    <a:pt x="105" y="2181"/>
                  </a:lnTo>
                  <a:lnTo>
                    <a:pt x="147" y="2160"/>
                  </a:lnTo>
                  <a:lnTo>
                    <a:pt x="188" y="2160"/>
                  </a:lnTo>
                  <a:lnTo>
                    <a:pt x="230" y="2139"/>
                  </a:lnTo>
                  <a:lnTo>
                    <a:pt x="272" y="2118"/>
                  </a:lnTo>
                  <a:lnTo>
                    <a:pt x="293" y="2118"/>
                  </a:lnTo>
                  <a:lnTo>
                    <a:pt x="335" y="2097"/>
                  </a:lnTo>
                  <a:lnTo>
                    <a:pt x="377" y="2077"/>
                  </a:lnTo>
                  <a:lnTo>
                    <a:pt x="418" y="2077"/>
                  </a:lnTo>
                  <a:lnTo>
                    <a:pt x="460" y="2056"/>
                  </a:lnTo>
                  <a:lnTo>
                    <a:pt x="502" y="2056"/>
                  </a:lnTo>
                  <a:lnTo>
                    <a:pt x="545" y="2056"/>
                  </a:lnTo>
                  <a:lnTo>
                    <a:pt x="587" y="2056"/>
                  </a:lnTo>
                  <a:lnTo>
                    <a:pt x="629" y="2035"/>
                  </a:lnTo>
                  <a:lnTo>
                    <a:pt x="691" y="2035"/>
                  </a:lnTo>
                  <a:lnTo>
                    <a:pt x="733" y="2035"/>
                  </a:lnTo>
                  <a:lnTo>
                    <a:pt x="775" y="2056"/>
                  </a:lnTo>
                  <a:lnTo>
                    <a:pt x="817" y="2056"/>
                  </a:lnTo>
                  <a:lnTo>
                    <a:pt x="880" y="2056"/>
                  </a:lnTo>
                  <a:lnTo>
                    <a:pt x="921" y="2077"/>
                  </a:lnTo>
                  <a:lnTo>
                    <a:pt x="963" y="2077"/>
                  </a:lnTo>
                  <a:lnTo>
                    <a:pt x="1026" y="2097"/>
                  </a:lnTo>
                  <a:lnTo>
                    <a:pt x="1068" y="2118"/>
                  </a:lnTo>
                  <a:lnTo>
                    <a:pt x="1132" y="2139"/>
                  </a:lnTo>
                  <a:lnTo>
                    <a:pt x="1174" y="2160"/>
                  </a:lnTo>
                  <a:lnTo>
                    <a:pt x="1215" y="2181"/>
                  </a:lnTo>
                  <a:lnTo>
                    <a:pt x="1278" y="2202"/>
                  </a:lnTo>
                  <a:lnTo>
                    <a:pt x="1341" y="2244"/>
                  </a:lnTo>
                  <a:lnTo>
                    <a:pt x="1383" y="2286"/>
                  </a:lnTo>
                  <a:lnTo>
                    <a:pt x="1445" y="2328"/>
                  </a:lnTo>
                  <a:lnTo>
                    <a:pt x="1403" y="2244"/>
                  </a:lnTo>
                  <a:lnTo>
                    <a:pt x="1362" y="2181"/>
                  </a:lnTo>
                  <a:lnTo>
                    <a:pt x="1320" y="2118"/>
                  </a:lnTo>
                  <a:lnTo>
                    <a:pt x="1299" y="2035"/>
                  </a:lnTo>
                  <a:lnTo>
                    <a:pt x="1278" y="1971"/>
                  </a:lnTo>
                  <a:lnTo>
                    <a:pt x="1257" y="1908"/>
                  </a:lnTo>
                  <a:lnTo>
                    <a:pt x="1236" y="1824"/>
                  </a:lnTo>
                  <a:lnTo>
                    <a:pt x="1236" y="1761"/>
                  </a:lnTo>
                  <a:lnTo>
                    <a:pt x="1215" y="1699"/>
                  </a:lnTo>
                  <a:lnTo>
                    <a:pt x="1215" y="1636"/>
                  </a:lnTo>
                  <a:lnTo>
                    <a:pt x="1236" y="1573"/>
                  </a:lnTo>
                  <a:lnTo>
                    <a:pt x="1236" y="1510"/>
                  </a:lnTo>
                  <a:lnTo>
                    <a:pt x="1257" y="1448"/>
                  </a:lnTo>
                  <a:lnTo>
                    <a:pt x="1278" y="1383"/>
                  </a:lnTo>
                  <a:lnTo>
                    <a:pt x="1299" y="1342"/>
                  </a:lnTo>
                  <a:lnTo>
                    <a:pt x="1320" y="1279"/>
                  </a:lnTo>
                  <a:lnTo>
                    <a:pt x="1341" y="1342"/>
                  </a:lnTo>
                  <a:lnTo>
                    <a:pt x="1341" y="1383"/>
                  </a:lnTo>
                  <a:lnTo>
                    <a:pt x="1362" y="1448"/>
                  </a:lnTo>
                  <a:lnTo>
                    <a:pt x="1362" y="1489"/>
                  </a:lnTo>
                  <a:lnTo>
                    <a:pt x="1383" y="1552"/>
                  </a:lnTo>
                  <a:lnTo>
                    <a:pt x="1403" y="1615"/>
                  </a:lnTo>
                  <a:lnTo>
                    <a:pt x="1403" y="1657"/>
                  </a:lnTo>
                  <a:lnTo>
                    <a:pt x="1424" y="1720"/>
                  </a:lnTo>
                  <a:lnTo>
                    <a:pt x="1445" y="1761"/>
                  </a:lnTo>
                  <a:lnTo>
                    <a:pt x="1466" y="1824"/>
                  </a:lnTo>
                  <a:lnTo>
                    <a:pt x="1487" y="1866"/>
                  </a:lnTo>
                  <a:lnTo>
                    <a:pt x="1508" y="1929"/>
                  </a:lnTo>
                  <a:lnTo>
                    <a:pt x="1529" y="1971"/>
                  </a:lnTo>
                  <a:lnTo>
                    <a:pt x="1571" y="2014"/>
                  </a:lnTo>
                  <a:lnTo>
                    <a:pt x="1592" y="2077"/>
                  </a:lnTo>
                  <a:lnTo>
                    <a:pt x="1633" y="2118"/>
                  </a:lnTo>
                  <a:close/>
                </a:path>
              </a:pathLst>
            </a:custGeom>
            <a:solidFill>
              <a:srgbClr val="C0C0C0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0231" name="Picture 5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33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7994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30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48" y="167885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NERVOUS 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SYSTEM</a:t>
            </a:r>
          </a:p>
        </p:txBody>
      </p:sp>
      <p:pic>
        <p:nvPicPr>
          <p:cNvPr id="73730" name="Picture 2" descr="C:\Documents and Settings\amoore\Local Settings\Temporary Internet Files\Content.IE5\M54SJNEB\MC900438747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7745" y="4009885"/>
            <a:ext cx="2724727" cy="20435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34176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886D322-F8D1-432B-9C97-8F26D9886D6C}" type="slidenum">
              <a:rPr lang="en-US" smtClean="0">
                <a:solidFill>
                  <a:srgbClr val="FFFFFF"/>
                </a:solidFill>
              </a:rPr>
              <a:pPr eaLnBrk="1" hangingPunct="1"/>
              <a:t>31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222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336675"/>
            <a:ext cx="6126162" cy="496728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Controls and organizes all body activities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Divided into two parts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Peripheral nervous system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Central nervous system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brain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spinal cord</a:t>
            </a:r>
          </a:p>
        </p:txBody>
      </p:sp>
      <p:pic>
        <p:nvPicPr>
          <p:cNvPr id="52230" name="Picture 35" descr="http://faculty.washington.edu/chudler/gif/spiback1.gif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40475" y="2435225"/>
            <a:ext cx="2495550" cy="28178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Rectangle 1"/>
          <p:cNvSpPr/>
          <p:nvPr/>
        </p:nvSpPr>
        <p:spPr>
          <a:xfrm>
            <a:off x="0" y="0"/>
            <a:ext cx="9144000" cy="1071716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NERVOUS SYSTEM</a:t>
            </a:r>
            <a:endParaRPr lang="en-US" sz="44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05679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AB7D276-22D4-4519-9A94-C5E9DBCC025E}" type="slidenum">
              <a:rPr lang="en-US" smtClean="0">
                <a:solidFill>
                  <a:srgbClr val="FFFFFF"/>
                </a:solidFill>
              </a:rPr>
              <a:pPr eaLnBrk="1" hangingPunct="1"/>
              <a:t>32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32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657350"/>
            <a:ext cx="5973762" cy="4586288"/>
          </a:xfrm>
        </p:spPr>
        <p:txBody>
          <a:bodyPr/>
          <a:lstStyle/>
          <a:p>
            <a:r>
              <a:rPr lang="en-US" sz="3600" smtClean="0"/>
              <a:t>Basic unit of structure - neuron or nerve cell</a:t>
            </a:r>
          </a:p>
          <a:p>
            <a:pPr lvl="1"/>
            <a:r>
              <a:rPr lang="en-US" sz="3600" smtClean="0"/>
              <a:t>Most complex cell in body</a:t>
            </a:r>
          </a:p>
          <a:p>
            <a:pPr lvl="1"/>
            <a:r>
              <a:rPr lang="en-US" sz="3600" smtClean="0"/>
              <a:t>Does not reproduce; if destroyed, it is not replaced</a:t>
            </a:r>
          </a:p>
        </p:txBody>
      </p:sp>
      <p:pic>
        <p:nvPicPr>
          <p:cNvPr id="53254" name="Picture 8" descr="AP_278A.jpg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r:link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734175" y="1355725"/>
            <a:ext cx="2060575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53255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3910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EB09DA1-B887-42D7-A6E7-9D1568D806D2}" type="slidenum">
              <a:rPr lang="en-US" smtClean="0">
                <a:solidFill>
                  <a:srgbClr val="FFFFFF"/>
                </a:solidFill>
              </a:rPr>
              <a:pPr eaLnBrk="1" hangingPunct="1"/>
              <a:t>33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42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047038" cy="46783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5000"/>
              </a:spcBef>
            </a:pPr>
            <a:r>
              <a:rPr lang="en-US" sz="3600" dirty="0" smtClean="0"/>
              <a:t>Nervous system enables you to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Speak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Hear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Taste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See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Smell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Think</a:t>
            </a:r>
          </a:p>
        </p:txBody>
      </p:sp>
      <p:sp>
        <p:nvSpPr>
          <p:cNvPr id="54278" name="Rectangle 63"/>
          <p:cNvSpPr>
            <a:spLocks noGrp="1" noChangeArrowheads="1"/>
          </p:cNvSpPr>
          <p:nvPr>
            <p:ph type="body" sz="half" idx="2"/>
          </p:nvPr>
        </p:nvSpPr>
        <p:spPr>
          <a:xfrm>
            <a:off x="3673475" y="2043113"/>
            <a:ext cx="4038600" cy="1874837"/>
          </a:xfrm>
        </p:spPr>
        <p:txBody>
          <a:bodyPr/>
          <a:lstStyle/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Respond/move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Learn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Remember</a:t>
            </a:r>
          </a:p>
          <a:p>
            <a:endParaRPr lang="en-US" dirty="0" smtClean="0"/>
          </a:p>
        </p:txBody>
      </p:sp>
      <p:pic>
        <p:nvPicPr>
          <p:cNvPr id="54279" name="Picture 64" descr="Seniors (122)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7675" y="3865563"/>
            <a:ext cx="2946400" cy="2208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80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4331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0DD6F6B-2773-4233-9706-BEC4DE3A1FE0}" type="slidenum">
              <a:rPr lang="en-US" smtClean="0">
                <a:solidFill>
                  <a:srgbClr val="FFFFFF"/>
                </a:solidFill>
              </a:rPr>
              <a:pPr eaLnBrk="1" hangingPunct="1"/>
              <a:t>34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53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5938" y="1233488"/>
            <a:ext cx="7608887" cy="4846637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Central nervous system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brain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cerebrum</a:t>
            </a:r>
          </a:p>
          <a:p>
            <a:pPr marL="1660525" lvl="3" indent="-288925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largest portion of brain</a:t>
            </a:r>
          </a:p>
          <a:p>
            <a:pPr marL="1660525" lvl="3" indent="-288925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responsible for judgment, memory, association and discrimination</a:t>
            </a:r>
          </a:p>
          <a:p>
            <a:pPr marL="1660525" lvl="3" indent="-288925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divided into left and right hemispheres</a:t>
            </a:r>
          </a:p>
        </p:txBody>
      </p:sp>
      <p:grpSp>
        <p:nvGrpSpPr>
          <p:cNvPr id="55302" name="Group 53"/>
          <p:cNvGrpSpPr>
            <a:grpSpLocks/>
          </p:cNvGrpSpPr>
          <p:nvPr/>
        </p:nvGrpSpPr>
        <p:grpSpPr bwMode="auto">
          <a:xfrm flipV="1">
            <a:off x="6943725" y="1401763"/>
            <a:ext cx="1590675" cy="1581150"/>
            <a:chOff x="1872" y="1064"/>
            <a:chExt cx="3824" cy="3665"/>
          </a:xfrm>
        </p:grpSpPr>
        <p:sp>
          <p:nvSpPr>
            <p:cNvPr id="55303" name="Freeform 54"/>
            <p:cNvSpPr>
              <a:spLocks/>
            </p:cNvSpPr>
            <p:nvPr/>
          </p:nvSpPr>
          <p:spPr bwMode="auto">
            <a:xfrm>
              <a:off x="1872" y="1064"/>
              <a:ext cx="3824" cy="3665"/>
            </a:xfrm>
            <a:custGeom>
              <a:avLst/>
              <a:gdLst>
                <a:gd name="T0" fmla="*/ 1423 w 3824"/>
                <a:gd name="T1" fmla="*/ 41 h 3665"/>
                <a:gd name="T2" fmla="*/ 1280 w 3824"/>
                <a:gd name="T3" fmla="*/ 47 h 3665"/>
                <a:gd name="T4" fmla="*/ 1134 w 3824"/>
                <a:gd name="T5" fmla="*/ 44 h 3665"/>
                <a:gd name="T6" fmla="*/ 986 w 3824"/>
                <a:gd name="T7" fmla="*/ 39 h 3665"/>
                <a:gd name="T8" fmla="*/ 836 w 3824"/>
                <a:gd name="T9" fmla="*/ 36 h 3665"/>
                <a:gd name="T10" fmla="*/ 685 w 3824"/>
                <a:gd name="T11" fmla="*/ 43 h 3665"/>
                <a:gd name="T12" fmla="*/ 534 w 3824"/>
                <a:gd name="T13" fmla="*/ 64 h 3665"/>
                <a:gd name="T14" fmla="*/ 385 w 3824"/>
                <a:gd name="T15" fmla="*/ 106 h 3665"/>
                <a:gd name="T16" fmla="*/ 88 w 3824"/>
                <a:gd name="T17" fmla="*/ 419 h 3665"/>
                <a:gd name="T18" fmla="*/ 67 w 3824"/>
                <a:gd name="T19" fmla="*/ 599 h 3665"/>
                <a:gd name="T20" fmla="*/ 53 w 3824"/>
                <a:gd name="T21" fmla="*/ 775 h 3665"/>
                <a:gd name="T22" fmla="*/ 43 w 3824"/>
                <a:gd name="T23" fmla="*/ 950 h 3665"/>
                <a:gd name="T24" fmla="*/ 36 w 3824"/>
                <a:gd name="T25" fmla="*/ 1124 h 3665"/>
                <a:gd name="T26" fmla="*/ 29 w 3824"/>
                <a:gd name="T27" fmla="*/ 1298 h 3665"/>
                <a:gd name="T28" fmla="*/ 21 w 3824"/>
                <a:gd name="T29" fmla="*/ 1473 h 3665"/>
                <a:gd name="T30" fmla="*/ 11 w 3824"/>
                <a:gd name="T31" fmla="*/ 1651 h 3665"/>
                <a:gd name="T32" fmla="*/ 44 w 3824"/>
                <a:gd name="T33" fmla="*/ 2090 h 3665"/>
                <a:gd name="T34" fmla="*/ 45 w 3824"/>
                <a:gd name="T35" fmla="*/ 2265 h 3665"/>
                <a:gd name="T36" fmla="*/ 34 w 3824"/>
                <a:gd name="T37" fmla="*/ 2440 h 3665"/>
                <a:gd name="T38" fmla="*/ 20 w 3824"/>
                <a:gd name="T39" fmla="*/ 2618 h 3665"/>
                <a:gd name="T40" fmla="*/ 9 w 3824"/>
                <a:gd name="T41" fmla="*/ 2796 h 3665"/>
                <a:gd name="T42" fmla="*/ 10 w 3824"/>
                <a:gd name="T43" fmla="*/ 2974 h 3665"/>
                <a:gd name="T44" fmla="*/ 32 w 3824"/>
                <a:gd name="T45" fmla="*/ 3152 h 3665"/>
                <a:gd name="T46" fmla="*/ 80 w 3824"/>
                <a:gd name="T47" fmla="*/ 3329 h 3665"/>
                <a:gd name="T48" fmla="*/ 165 w 3824"/>
                <a:gd name="T49" fmla="*/ 3506 h 3665"/>
                <a:gd name="T50" fmla="*/ 394 w 3824"/>
                <a:gd name="T51" fmla="*/ 3592 h 3665"/>
                <a:gd name="T52" fmla="*/ 551 w 3824"/>
                <a:gd name="T53" fmla="*/ 3613 h 3665"/>
                <a:gd name="T54" fmla="*/ 709 w 3824"/>
                <a:gd name="T55" fmla="*/ 3630 h 3665"/>
                <a:gd name="T56" fmla="*/ 867 w 3824"/>
                <a:gd name="T57" fmla="*/ 3643 h 3665"/>
                <a:gd name="T58" fmla="*/ 1026 w 3824"/>
                <a:gd name="T59" fmla="*/ 3653 h 3665"/>
                <a:gd name="T60" fmla="*/ 1187 w 3824"/>
                <a:gd name="T61" fmla="*/ 3659 h 3665"/>
                <a:gd name="T62" fmla="*/ 1349 w 3824"/>
                <a:gd name="T63" fmla="*/ 3663 h 3665"/>
                <a:gd name="T64" fmla="*/ 1513 w 3824"/>
                <a:gd name="T65" fmla="*/ 3665 h 3665"/>
                <a:gd name="T66" fmla="*/ 3636 w 3824"/>
                <a:gd name="T67" fmla="*/ 3550 h 3665"/>
                <a:gd name="T68" fmla="*/ 3682 w 3824"/>
                <a:gd name="T69" fmla="*/ 3464 h 3665"/>
                <a:gd name="T70" fmla="*/ 3716 w 3824"/>
                <a:gd name="T71" fmla="*/ 3380 h 3665"/>
                <a:gd name="T72" fmla="*/ 3742 w 3824"/>
                <a:gd name="T73" fmla="*/ 3296 h 3665"/>
                <a:gd name="T74" fmla="*/ 3760 w 3824"/>
                <a:gd name="T75" fmla="*/ 3214 h 3665"/>
                <a:gd name="T76" fmla="*/ 3773 w 3824"/>
                <a:gd name="T77" fmla="*/ 3131 h 3665"/>
                <a:gd name="T78" fmla="*/ 3783 w 3824"/>
                <a:gd name="T79" fmla="*/ 3048 h 3665"/>
                <a:gd name="T80" fmla="*/ 3792 w 3824"/>
                <a:gd name="T81" fmla="*/ 2964 h 3665"/>
                <a:gd name="T82" fmla="*/ 3801 w 3824"/>
                <a:gd name="T83" fmla="*/ 2879 h 3665"/>
                <a:gd name="T84" fmla="*/ 3824 w 3824"/>
                <a:gd name="T85" fmla="*/ 1048 h 3665"/>
                <a:gd name="T86" fmla="*/ 3794 w 3824"/>
                <a:gd name="T87" fmla="*/ 648 h 3665"/>
                <a:gd name="T88" fmla="*/ 3787 w 3824"/>
                <a:gd name="T89" fmla="*/ 578 h 3665"/>
                <a:gd name="T90" fmla="*/ 3780 w 3824"/>
                <a:gd name="T91" fmla="*/ 507 h 3665"/>
                <a:gd name="T92" fmla="*/ 3768 w 3824"/>
                <a:gd name="T93" fmla="*/ 437 h 3665"/>
                <a:gd name="T94" fmla="*/ 3749 w 3824"/>
                <a:gd name="T95" fmla="*/ 367 h 3665"/>
                <a:gd name="T96" fmla="*/ 3718 w 3824"/>
                <a:gd name="T97" fmla="*/ 297 h 3665"/>
                <a:gd name="T98" fmla="*/ 3673 w 3824"/>
                <a:gd name="T99" fmla="*/ 227 h 3665"/>
                <a:gd name="T100" fmla="*/ 3610 w 3824"/>
                <a:gd name="T101" fmla="*/ 157 h 3665"/>
                <a:gd name="T102" fmla="*/ 3368 w 3824"/>
                <a:gd name="T103" fmla="*/ 67 h 3665"/>
                <a:gd name="T104" fmla="*/ 3152 w 3824"/>
                <a:gd name="T105" fmla="*/ 61 h 3665"/>
                <a:gd name="T106" fmla="*/ 2938 w 3824"/>
                <a:gd name="T107" fmla="*/ 57 h 3665"/>
                <a:gd name="T108" fmla="*/ 2725 w 3824"/>
                <a:gd name="T109" fmla="*/ 54 h 3665"/>
                <a:gd name="T110" fmla="*/ 2512 w 3824"/>
                <a:gd name="T111" fmla="*/ 52 h 3665"/>
                <a:gd name="T112" fmla="*/ 2299 w 3824"/>
                <a:gd name="T113" fmla="*/ 51 h 3665"/>
                <a:gd name="T114" fmla="*/ 2086 w 3824"/>
                <a:gd name="T115" fmla="*/ 50 h 3665"/>
                <a:gd name="T116" fmla="*/ 1871 w 3824"/>
                <a:gd name="T117" fmla="*/ 50 h 3665"/>
                <a:gd name="T118" fmla="*/ 1527 w 3824"/>
                <a:gd name="T119" fmla="*/ 27 h 366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824" h="3665">
                  <a:moveTo>
                    <a:pt x="1527" y="27"/>
                  </a:moveTo>
                  <a:lnTo>
                    <a:pt x="1493" y="32"/>
                  </a:lnTo>
                  <a:lnTo>
                    <a:pt x="1458" y="37"/>
                  </a:lnTo>
                  <a:lnTo>
                    <a:pt x="1423" y="41"/>
                  </a:lnTo>
                  <a:lnTo>
                    <a:pt x="1388" y="43"/>
                  </a:lnTo>
                  <a:lnTo>
                    <a:pt x="1352" y="45"/>
                  </a:lnTo>
                  <a:lnTo>
                    <a:pt x="1316" y="46"/>
                  </a:lnTo>
                  <a:lnTo>
                    <a:pt x="1280" y="47"/>
                  </a:lnTo>
                  <a:lnTo>
                    <a:pt x="1244" y="47"/>
                  </a:lnTo>
                  <a:lnTo>
                    <a:pt x="1208" y="46"/>
                  </a:lnTo>
                  <a:lnTo>
                    <a:pt x="1170" y="45"/>
                  </a:lnTo>
                  <a:lnTo>
                    <a:pt x="1134" y="44"/>
                  </a:lnTo>
                  <a:lnTo>
                    <a:pt x="1097" y="43"/>
                  </a:lnTo>
                  <a:lnTo>
                    <a:pt x="1060" y="41"/>
                  </a:lnTo>
                  <a:lnTo>
                    <a:pt x="1023" y="40"/>
                  </a:lnTo>
                  <a:lnTo>
                    <a:pt x="986" y="39"/>
                  </a:lnTo>
                  <a:lnTo>
                    <a:pt x="948" y="38"/>
                  </a:lnTo>
                  <a:lnTo>
                    <a:pt x="911" y="37"/>
                  </a:lnTo>
                  <a:lnTo>
                    <a:pt x="874" y="36"/>
                  </a:lnTo>
                  <a:lnTo>
                    <a:pt x="836" y="36"/>
                  </a:lnTo>
                  <a:lnTo>
                    <a:pt x="798" y="37"/>
                  </a:lnTo>
                  <a:lnTo>
                    <a:pt x="761" y="38"/>
                  </a:lnTo>
                  <a:lnTo>
                    <a:pt x="723" y="40"/>
                  </a:lnTo>
                  <a:lnTo>
                    <a:pt x="685" y="43"/>
                  </a:lnTo>
                  <a:lnTo>
                    <a:pt x="648" y="46"/>
                  </a:lnTo>
                  <a:lnTo>
                    <a:pt x="610" y="51"/>
                  </a:lnTo>
                  <a:lnTo>
                    <a:pt x="572" y="57"/>
                  </a:lnTo>
                  <a:lnTo>
                    <a:pt x="534" y="64"/>
                  </a:lnTo>
                  <a:lnTo>
                    <a:pt x="497" y="73"/>
                  </a:lnTo>
                  <a:lnTo>
                    <a:pt x="459" y="82"/>
                  </a:lnTo>
                  <a:lnTo>
                    <a:pt x="422" y="93"/>
                  </a:lnTo>
                  <a:lnTo>
                    <a:pt x="385" y="106"/>
                  </a:lnTo>
                  <a:lnTo>
                    <a:pt x="347" y="121"/>
                  </a:lnTo>
                  <a:lnTo>
                    <a:pt x="115" y="259"/>
                  </a:lnTo>
                  <a:lnTo>
                    <a:pt x="94" y="374"/>
                  </a:lnTo>
                  <a:lnTo>
                    <a:pt x="88" y="419"/>
                  </a:lnTo>
                  <a:lnTo>
                    <a:pt x="82" y="465"/>
                  </a:lnTo>
                  <a:lnTo>
                    <a:pt x="76" y="510"/>
                  </a:lnTo>
                  <a:lnTo>
                    <a:pt x="72" y="554"/>
                  </a:lnTo>
                  <a:lnTo>
                    <a:pt x="67" y="599"/>
                  </a:lnTo>
                  <a:lnTo>
                    <a:pt x="63" y="643"/>
                  </a:lnTo>
                  <a:lnTo>
                    <a:pt x="59" y="688"/>
                  </a:lnTo>
                  <a:lnTo>
                    <a:pt x="56" y="732"/>
                  </a:lnTo>
                  <a:lnTo>
                    <a:pt x="53" y="775"/>
                  </a:lnTo>
                  <a:lnTo>
                    <a:pt x="50" y="819"/>
                  </a:lnTo>
                  <a:lnTo>
                    <a:pt x="47" y="863"/>
                  </a:lnTo>
                  <a:lnTo>
                    <a:pt x="45" y="906"/>
                  </a:lnTo>
                  <a:lnTo>
                    <a:pt x="43" y="950"/>
                  </a:lnTo>
                  <a:lnTo>
                    <a:pt x="41" y="993"/>
                  </a:lnTo>
                  <a:lnTo>
                    <a:pt x="39" y="1037"/>
                  </a:lnTo>
                  <a:lnTo>
                    <a:pt x="37" y="1081"/>
                  </a:lnTo>
                  <a:lnTo>
                    <a:pt x="36" y="1124"/>
                  </a:lnTo>
                  <a:lnTo>
                    <a:pt x="33" y="1168"/>
                  </a:lnTo>
                  <a:lnTo>
                    <a:pt x="32" y="1211"/>
                  </a:lnTo>
                  <a:lnTo>
                    <a:pt x="30" y="1255"/>
                  </a:lnTo>
                  <a:lnTo>
                    <a:pt x="29" y="1298"/>
                  </a:lnTo>
                  <a:lnTo>
                    <a:pt x="27" y="1342"/>
                  </a:lnTo>
                  <a:lnTo>
                    <a:pt x="25" y="1386"/>
                  </a:lnTo>
                  <a:lnTo>
                    <a:pt x="24" y="1430"/>
                  </a:lnTo>
                  <a:lnTo>
                    <a:pt x="21" y="1473"/>
                  </a:lnTo>
                  <a:lnTo>
                    <a:pt x="19" y="1518"/>
                  </a:lnTo>
                  <a:lnTo>
                    <a:pt x="16" y="1562"/>
                  </a:lnTo>
                  <a:lnTo>
                    <a:pt x="14" y="1607"/>
                  </a:lnTo>
                  <a:lnTo>
                    <a:pt x="11" y="1651"/>
                  </a:lnTo>
                  <a:lnTo>
                    <a:pt x="7" y="1696"/>
                  </a:lnTo>
                  <a:lnTo>
                    <a:pt x="4" y="1742"/>
                  </a:lnTo>
                  <a:lnTo>
                    <a:pt x="0" y="1787"/>
                  </a:lnTo>
                  <a:lnTo>
                    <a:pt x="44" y="2090"/>
                  </a:lnTo>
                  <a:lnTo>
                    <a:pt x="46" y="2134"/>
                  </a:lnTo>
                  <a:lnTo>
                    <a:pt x="46" y="2177"/>
                  </a:lnTo>
                  <a:lnTo>
                    <a:pt x="46" y="2221"/>
                  </a:lnTo>
                  <a:lnTo>
                    <a:pt x="45" y="2265"/>
                  </a:lnTo>
                  <a:lnTo>
                    <a:pt x="43" y="2308"/>
                  </a:lnTo>
                  <a:lnTo>
                    <a:pt x="41" y="2352"/>
                  </a:lnTo>
                  <a:lnTo>
                    <a:pt x="38" y="2397"/>
                  </a:lnTo>
                  <a:lnTo>
                    <a:pt x="34" y="2440"/>
                  </a:lnTo>
                  <a:lnTo>
                    <a:pt x="31" y="2485"/>
                  </a:lnTo>
                  <a:lnTo>
                    <a:pt x="27" y="2529"/>
                  </a:lnTo>
                  <a:lnTo>
                    <a:pt x="24" y="2573"/>
                  </a:lnTo>
                  <a:lnTo>
                    <a:pt x="20" y="2618"/>
                  </a:lnTo>
                  <a:lnTo>
                    <a:pt x="17" y="2662"/>
                  </a:lnTo>
                  <a:lnTo>
                    <a:pt x="14" y="2706"/>
                  </a:lnTo>
                  <a:lnTo>
                    <a:pt x="12" y="2751"/>
                  </a:lnTo>
                  <a:lnTo>
                    <a:pt x="9" y="2796"/>
                  </a:lnTo>
                  <a:lnTo>
                    <a:pt x="8" y="2840"/>
                  </a:lnTo>
                  <a:lnTo>
                    <a:pt x="8" y="2885"/>
                  </a:lnTo>
                  <a:lnTo>
                    <a:pt x="9" y="2929"/>
                  </a:lnTo>
                  <a:lnTo>
                    <a:pt x="10" y="2974"/>
                  </a:lnTo>
                  <a:lnTo>
                    <a:pt x="14" y="3018"/>
                  </a:lnTo>
                  <a:lnTo>
                    <a:pt x="18" y="3063"/>
                  </a:lnTo>
                  <a:lnTo>
                    <a:pt x="24" y="3108"/>
                  </a:lnTo>
                  <a:lnTo>
                    <a:pt x="32" y="3152"/>
                  </a:lnTo>
                  <a:lnTo>
                    <a:pt x="41" y="3196"/>
                  </a:lnTo>
                  <a:lnTo>
                    <a:pt x="52" y="3241"/>
                  </a:lnTo>
                  <a:lnTo>
                    <a:pt x="65" y="3285"/>
                  </a:lnTo>
                  <a:lnTo>
                    <a:pt x="80" y="3329"/>
                  </a:lnTo>
                  <a:lnTo>
                    <a:pt x="98" y="3374"/>
                  </a:lnTo>
                  <a:lnTo>
                    <a:pt x="118" y="3418"/>
                  </a:lnTo>
                  <a:lnTo>
                    <a:pt x="140" y="3462"/>
                  </a:lnTo>
                  <a:lnTo>
                    <a:pt x="165" y="3506"/>
                  </a:lnTo>
                  <a:lnTo>
                    <a:pt x="277" y="3574"/>
                  </a:lnTo>
                  <a:lnTo>
                    <a:pt x="316" y="3580"/>
                  </a:lnTo>
                  <a:lnTo>
                    <a:pt x="355" y="3586"/>
                  </a:lnTo>
                  <a:lnTo>
                    <a:pt x="394" y="3592"/>
                  </a:lnTo>
                  <a:lnTo>
                    <a:pt x="433" y="3598"/>
                  </a:lnTo>
                  <a:lnTo>
                    <a:pt x="473" y="3603"/>
                  </a:lnTo>
                  <a:lnTo>
                    <a:pt x="512" y="3608"/>
                  </a:lnTo>
                  <a:lnTo>
                    <a:pt x="551" y="3613"/>
                  </a:lnTo>
                  <a:lnTo>
                    <a:pt x="590" y="3618"/>
                  </a:lnTo>
                  <a:lnTo>
                    <a:pt x="630" y="3622"/>
                  </a:lnTo>
                  <a:lnTo>
                    <a:pt x="669" y="3626"/>
                  </a:lnTo>
                  <a:lnTo>
                    <a:pt x="709" y="3630"/>
                  </a:lnTo>
                  <a:lnTo>
                    <a:pt x="748" y="3634"/>
                  </a:lnTo>
                  <a:lnTo>
                    <a:pt x="787" y="3637"/>
                  </a:lnTo>
                  <a:lnTo>
                    <a:pt x="827" y="3640"/>
                  </a:lnTo>
                  <a:lnTo>
                    <a:pt x="867" y="3643"/>
                  </a:lnTo>
                  <a:lnTo>
                    <a:pt x="906" y="3646"/>
                  </a:lnTo>
                  <a:lnTo>
                    <a:pt x="946" y="3648"/>
                  </a:lnTo>
                  <a:lnTo>
                    <a:pt x="986" y="3650"/>
                  </a:lnTo>
                  <a:lnTo>
                    <a:pt x="1026" y="3653"/>
                  </a:lnTo>
                  <a:lnTo>
                    <a:pt x="1066" y="3655"/>
                  </a:lnTo>
                  <a:lnTo>
                    <a:pt x="1106" y="3657"/>
                  </a:lnTo>
                  <a:lnTo>
                    <a:pt x="1146" y="3658"/>
                  </a:lnTo>
                  <a:lnTo>
                    <a:pt x="1187" y="3659"/>
                  </a:lnTo>
                  <a:lnTo>
                    <a:pt x="1227" y="3661"/>
                  </a:lnTo>
                  <a:lnTo>
                    <a:pt x="1268" y="3662"/>
                  </a:lnTo>
                  <a:lnTo>
                    <a:pt x="1308" y="3662"/>
                  </a:lnTo>
                  <a:lnTo>
                    <a:pt x="1349" y="3663"/>
                  </a:lnTo>
                  <a:lnTo>
                    <a:pt x="1390" y="3664"/>
                  </a:lnTo>
                  <a:lnTo>
                    <a:pt x="1430" y="3664"/>
                  </a:lnTo>
                  <a:lnTo>
                    <a:pt x="1472" y="3665"/>
                  </a:lnTo>
                  <a:lnTo>
                    <a:pt x="1513" y="3665"/>
                  </a:lnTo>
                  <a:lnTo>
                    <a:pt x="1554" y="3665"/>
                  </a:lnTo>
                  <a:lnTo>
                    <a:pt x="2776" y="3665"/>
                  </a:lnTo>
                  <a:lnTo>
                    <a:pt x="3150" y="3665"/>
                  </a:lnTo>
                  <a:lnTo>
                    <a:pt x="3636" y="3550"/>
                  </a:lnTo>
                  <a:lnTo>
                    <a:pt x="3648" y="3528"/>
                  </a:lnTo>
                  <a:lnTo>
                    <a:pt x="3660" y="3507"/>
                  </a:lnTo>
                  <a:lnTo>
                    <a:pt x="3671" y="3485"/>
                  </a:lnTo>
                  <a:lnTo>
                    <a:pt x="3682" y="3464"/>
                  </a:lnTo>
                  <a:lnTo>
                    <a:pt x="3691" y="3443"/>
                  </a:lnTo>
                  <a:lnTo>
                    <a:pt x="3700" y="3421"/>
                  </a:lnTo>
                  <a:lnTo>
                    <a:pt x="3708" y="3400"/>
                  </a:lnTo>
                  <a:lnTo>
                    <a:pt x="3716" y="3380"/>
                  </a:lnTo>
                  <a:lnTo>
                    <a:pt x="3723" y="3359"/>
                  </a:lnTo>
                  <a:lnTo>
                    <a:pt x="3730" y="3338"/>
                  </a:lnTo>
                  <a:lnTo>
                    <a:pt x="3736" y="3317"/>
                  </a:lnTo>
                  <a:lnTo>
                    <a:pt x="3742" y="3296"/>
                  </a:lnTo>
                  <a:lnTo>
                    <a:pt x="3747" y="3275"/>
                  </a:lnTo>
                  <a:lnTo>
                    <a:pt x="3751" y="3255"/>
                  </a:lnTo>
                  <a:lnTo>
                    <a:pt x="3756" y="3234"/>
                  </a:lnTo>
                  <a:lnTo>
                    <a:pt x="3760" y="3214"/>
                  </a:lnTo>
                  <a:lnTo>
                    <a:pt x="3763" y="3193"/>
                  </a:lnTo>
                  <a:lnTo>
                    <a:pt x="3767" y="3172"/>
                  </a:lnTo>
                  <a:lnTo>
                    <a:pt x="3770" y="3152"/>
                  </a:lnTo>
                  <a:lnTo>
                    <a:pt x="3773" y="3131"/>
                  </a:lnTo>
                  <a:lnTo>
                    <a:pt x="3776" y="3110"/>
                  </a:lnTo>
                  <a:lnTo>
                    <a:pt x="3778" y="3089"/>
                  </a:lnTo>
                  <a:lnTo>
                    <a:pt x="3781" y="3069"/>
                  </a:lnTo>
                  <a:lnTo>
                    <a:pt x="3783" y="3048"/>
                  </a:lnTo>
                  <a:lnTo>
                    <a:pt x="3785" y="3027"/>
                  </a:lnTo>
                  <a:lnTo>
                    <a:pt x="3787" y="3006"/>
                  </a:lnTo>
                  <a:lnTo>
                    <a:pt x="3790" y="2986"/>
                  </a:lnTo>
                  <a:lnTo>
                    <a:pt x="3792" y="2964"/>
                  </a:lnTo>
                  <a:lnTo>
                    <a:pt x="3794" y="2943"/>
                  </a:lnTo>
                  <a:lnTo>
                    <a:pt x="3796" y="2922"/>
                  </a:lnTo>
                  <a:lnTo>
                    <a:pt x="3798" y="2901"/>
                  </a:lnTo>
                  <a:lnTo>
                    <a:pt x="3801" y="2879"/>
                  </a:lnTo>
                  <a:lnTo>
                    <a:pt x="3774" y="2205"/>
                  </a:lnTo>
                  <a:lnTo>
                    <a:pt x="3801" y="1372"/>
                  </a:lnTo>
                  <a:lnTo>
                    <a:pt x="3824" y="1257"/>
                  </a:lnTo>
                  <a:lnTo>
                    <a:pt x="3824" y="1048"/>
                  </a:lnTo>
                  <a:lnTo>
                    <a:pt x="3801" y="701"/>
                  </a:lnTo>
                  <a:lnTo>
                    <a:pt x="3798" y="683"/>
                  </a:lnTo>
                  <a:lnTo>
                    <a:pt x="3796" y="665"/>
                  </a:lnTo>
                  <a:lnTo>
                    <a:pt x="3794" y="648"/>
                  </a:lnTo>
                  <a:lnTo>
                    <a:pt x="3793" y="630"/>
                  </a:lnTo>
                  <a:lnTo>
                    <a:pt x="3791" y="613"/>
                  </a:lnTo>
                  <a:lnTo>
                    <a:pt x="3789" y="595"/>
                  </a:lnTo>
                  <a:lnTo>
                    <a:pt x="3787" y="578"/>
                  </a:lnTo>
                  <a:lnTo>
                    <a:pt x="3786" y="560"/>
                  </a:lnTo>
                  <a:lnTo>
                    <a:pt x="3784" y="543"/>
                  </a:lnTo>
                  <a:lnTo>
                    <a:pt x="3782" y="525"/>
                  </a:lnTo>
                  <a:lnTo>
                    <a:pt x="3780" y="507"/>
                  </a:lnTo>
                  <a:lnTo>
                    <a:pt x="3778" y="490"/>
                  </a:lnTo>
                  <a:lnTo>
                    <a:pt x="3775" y="472"/>
                  </a:lnTo>
                  <a:lnTo>
                    <a:pt x="3772" y="455"/>
                  </a:lnTo>
                  <a:lnTo>
                    <a:pt x="3768" y="437"/>
                  </a:lnTo>
                  <a:lnTo>
                    <a:pt x="3765" y="420"/>
                  </a:lnTo>
                  <a:lnTo>
                    <a:pt x="3760" y="402"/>
                  </a:lnTo>
                  <a:lnTo>
                    <a:pt x="3755" y="385"/>
                  </a:lnTo>
                  <a:lnTo>
                    <a:pt x="3749" y="367"/>
                  </a:lnTo>
                  <a:lnTo>
                    <a:pt x="3743" y="350"/>
                  </a:lnTo>
                  <a:lnTo>
                    <a:pt x="3735" y="332"/>
                  </a:lnTo>
                  <a:lnTo>
                    <a:pt x="3727" y="315"/>
                  </a:lnTo>
                  <a:lnTo>
                    <a:pt x="3718" y="297"/>
                  </a:lnTo>
                  <a:lnTo>
                    <a:pt x="3709" y="280"/>
                  </a:lnTo>
                  <a:lnTo>
                    <a:pt x="3698" y="262"/>
                  </a:lnTo>
                  <a:lnTo>
                    <a:pt x="3686" y="245"/>
                  </a:lnTo>
                  <a:lnTo>
                    <a:pt x="3673" y="227"/>
                  </a:lnTo>
                  <a:lnTo>
                    <a:pt x="3659" y="209"/>
                  </a:lnTo>
                  <a:lnTo>
                    <a:pt x="3644" y="191"/>
                  </a:lnTo>
                  <a:lnTo>
                    <a:pt x="3628" y="174"/>
                  </a:lnTo>
                  <a:lnTo>
                    <a:pt x="3610" y="157"/>
                  </a:lnTo>
                  <a:lnTo>
                    <a:pt x="3591" y="139"/>
                  </a:lnTo>
                  <a:lnTo>
                    <a:pt x="3476" y="71"/>
                  </a:lnTo>
                  <a:lnTo>
                    <a:pt x="3422" y="69"/>
                  </a:lnTo>
                  <a:lnTo>
                    <a:pt x="3368" y="67"/>
                  </a:lnTo>
                  <a:lnTo>
                    <a:pt x="3314" y="66"/>
                  </a:lnTo>
                  <a:lnTo>
                    <a:pt x="3260" y="64"/>
                  </a:lnTo>
                  <a:lnTo>
                    <a:pt x="3206" y="63"/>
                  </a:lnTo>
                  <a:lnTo>
                    <a:pt x="3152" y="61"/>
                  </a:lnTo>
                  <a:lnTo>
                    <a:pt x="3099" y="60"/>
                  </a:lnTo>
                  <a:lnTo>
                    <a:pt x="3045" y="59"/>
                  </a:lnTo>
                  <a:lnTo>
                    <a:pt x="2992" y="58"/>
                  </a:lnTo>
                  <a:lnTo>
                    <a:pt x="2938" y="57"/>
                  </a:lnTo>
                  <a:lnTo>
                    <a:pt x="2885" y="56"/>
                  </a:lnTo>
                  <a:lnTo>
                    <a:pt x="2831" y="55"/>
                  </a:lnTo>
                  <a:lnTo>
                    <a:pt x="2778" y="54"/>
                  </a:lnTo>
                  <a:lnTo>
                    <a:pt x="2725" y="54"/>
                  </a:lnTo>
                  <a:lnTo>
                    <a:pt x="2672" y="53"/>
                  </a:lnTo>
                  <a:lnTo>
                    <a:pt x="2619" y="53"/>
                  </a:lnTo>
                  <a:lnTo>
                    <a:pt x="2565" y="52"/>
                  </a:lnTo>
                  <a:lnTo>
                    <a:pt x="2512" y="52"/>
                  </a:lnTo>
                  <a:lnTo>
                    <a:pt x="2459" y="52"/>
                  </a:lnTo>
                  <a:lnTo>
                    <a:pt x="2406" y="51"/>
                  </a:lnTo>
                  <a:lnTo>
                    <a:pt x="2352" y="51"/>
                  </a:lnTo>
                  <a:lnTo>
                    <a:pt x="2299" y="51"/>
                  </a:lnTo>
                  <a:lnTo>
                    <a:pt x="2246" y="51"/>
                  </a:lnTo>
                  <a:lnTo>
                    <a:pt x="2193" y="51"/>
                  </a:lnTo>
                  <a:lnTo>
                    <a:pt x="2140" y="50"/>
                  </a:lnTo>
                  <a:lnTo>
                    <a:pt x="2086" y="50"/>
                  </a:lnTo>
                  <a:lnTo>
                    <a:pt x="2032" y="50"/>
                  </a:lnTo>
                  <a:lnTo>
                    <a:pt x="1979" y="50"/>
                  </a:lnTo>
                  <a:lnTo>
                    <a:pt x="1925" y="50"/>
                  </a:lnTo>
                  <a:lnTo>
                    <a:pt x="1871" y="50"/>
                  </a:lnTo>
                  <a:lnTo>
                    <a:pt x="1817" y="50"/>
                  </a:lnTo>
                  <a:lnTo>
                    <a:pt x="1763" y="50"/>
                  </a:lnTo>
                  <a:lnTo>
                    <a:pt x="1578" y="0"/>
                  </a:lnTo>
                  <a:lnTo>
                    <a:pt x="15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4" name="Freeform 55"/>
            <p:cNvSpPr>
              <a:spLocks/>
            </p:cNvSpPr>
            <p:nvPr/>
          </p:nvSpPr>
          <p:spPr bwMode="auto">
            <a:xfrm>
              <a:off x="2037" y="1253"/>
              <a:ext cx="1433" cy="3362"/>
            </a:xfrm>
            <a:custGeom>
              <a:avLst/>
              <a:gdLst>
                <a:gd name="T0" fmla="*/ 88 w 1433"/>
                <a:gd name="T1" fmla="*/ 280 h 3362"/>
                <a:gd name="T2" fmla="*/ 112 w 1433"/>
                <a:gd name="T3" fmla="*/ 1113 h 3362"/>
                <a:gd name="T4" fmla="*/ 100 w 1433"/>
                <a:gd name="T5" fmla="*/ 1198 h 3362"/>
                <a:gd name="T6" fmla="*/ 89 w 1433"/>
                <a:gd name="T7" fmla="*/ 1285 h 3362"/>
                <a:gd name="T8" fmla="*/ 80 w 1433"/>
                <a:gd name="T9" fmla="*/ 1372 h 3362"/>
                <a:gd name="T10" fmla="*/ 72 w 1433"/>
                <a:gd name="T11" fmla="*/ 1459 h 3362"/>
                <a:gd name="T12" fmla="*/ 66 w 1433"/>
                <a:gd name="T13" fmla="*/ 1547 h 3362"/>
                <a:gd name="T14" fmla="*/ 61 w 1433"/>
                <a:gd name="T15" fmla="*/ 1635 h 3362"/>
                <a:gd name="T16" fmla="*/ 58 w 1433"/>
                <a:gd name="T17" fmla="*/ 1723 h 3362"/>
                <a:gd name="T18" fmla="*/ 58 w 1433"/>
                <a:gd name="T19" fmla="*/ 1810 h 3362"/>
                <a:gd name="T20" fmla="*/ 59 w 1433"/>
                <a:gd name="T21" fmla="*/ 1897 h 3362"/>
                <a:gd name="T22" fmla="*/ 64 w 1433"/>
                <a:gd name="T23" fmla="*/ 1983 h 3362"/>
                <a:gd name="T24" fmla="*/ 0 w 1433"/>
                <a:gd name="T25" fmla="*/ 3014 h 3362"/>
                <a:gd name="T26" fmla="*/ 509 w 1433"/>
                <a:gd name="T27" fmla="*/ 3291 h 3362"/>
                <a:gd name="T28" fmla="*/ 1066 w 1433"/>
                <a:gd name="T29" fmla="*/ 3317 h 3362"/>
                <a:gd name="T30" fmla="*/ 1042 w 1433"/>
                <a:gd name="T31" fmla="*/ 3176 h 3362"/>
                <a:gd name="T32" fmla="*/ 993 w 1433"/>
                <a:gd name="T33" fmla="*/ 3139 h 3362"/>
                <a:gd name="T34" fmla="*/ 951 w 1433"/>
                <a:gd name="T35" fmla="*/ 3104 h 3362"/>
                <a:gd name="T36" fmla="*/ 913 w 1433"/>
                <a:gd name="T37" fmla="*/ 3071 h 3362"/>
                <a:gd name="T38" fmla="*/ 878 w 1433"/>
                <a:gd name="T39" fmla="*/ 3039 h 3362"/>
                <a:gd name="T40" fmla="*/ 846 w 1433"/>
                <a:gd name="T41" fmla="*/ 3007 h 3362"/>
                <a:gd name="T42" fmla="*/ 815 w 1433"/>
                <a:gd name="T43" fmla="*/ 2975 h 3362"/>
                <a:gd name="T44" fmla="*/ 784 w 1433"/>
                <a:gd name="T45" fmla="*/ 2940 h 3362"/>
                <a:gd name="T46" fmla="*/ 751 w 1433"/>
                <a:gd name="T47" fmla="*/ 2902 h 3362"/>
                <a:gd name="T48" fmla="*/ 716 w 1433"/>
                <a:gd name="T49" fmla="*/ 2861 h 3362"/>
                <a:gd name="T50" fmla="*/ 677 w 1433"/>
                <a:gd name="T51" fmla="*/ 2815 h 3362"/>
                <a:gd name="T52" fmla="*/ 637 w 1433"/>
                <a:gd name="T53" fmla="*/ 2742 h 3362"/>
                <a:gd name="T54" fmla="*/ 612 w 1433"/>
                <a:gd name="T55" fmla="*/ 2628 h 3362"/>
                <a:gd name="T56" fmla="*/ 594 w 1433"/>
                <a:gd name="T57" fmla="*/ 2516 h 3362"/>
                <a:gd name="T58" fmla="*/ 579 w 1433"/>
                <a:gd name="T59" fmla="*/ 2407 h 3362"/>
                <a:gd name="T60" fmla="*/ 564 w 1433"/>
                <a:gd name="T61" fmla="*/ 2301 h 3362"/>
                <a:gd name="T62" fmla="*/ 545 w 1433"/>
                <a:gd name="T63" fmla="*/ 2196 h 3362"/>
                <a:gd name="T64" fmla="*/ 520 w 1433"/>
                <a:gd name="T65" fmla="*/ 2092 h 3362"/>
                <a:gd name="T66" fmla="*/ 485 w 1433"/>
                <a:gd name="T67" fmla="*/ 1988 h 3362"/>
                <a:gd name="T68" fmla="*/ 437 w 1433"/>
                <a:gd name="T69" fmla="*/ 1885 h 3362"/>
                <a:gd name="T70" fmla="*/ 371 w 1433"/>
                <a:gd name="T71" fmla="*/ 1782 h 3362"/>
                <a:gd name="T72" fmla="*/ 286 w 1433"/>
                <a:gd name="T73" fmla="*/ 1677 h 3362"/>
                <a:gd name="T74" fmla="*/ 238 w 1433"/>
                <a:gd name="T75" fmla="*/ 1603 h 3362"/>
                <a:gd name="T76" fmla="*/ 228 w 1433"/>
                <a:gd name="T77" fmla="*/ 1578 h 3362"/>
                <a:gd name="T78" fmla="*/ 226 w 1433"/>
                <a:gd name="T79" fmla="*/ 1575 h 3362"/>
                <a:gd name="T80" fmla="*/ 553 w 1433"/>
                <a:gd name="T81" fmla="*/ 1183 h 3362"/>
                <a:gd name="T82" fmla="*/ 624 w 1433"/>
                <a:gd name="T83" fmla="*/ 695 h 3362"/>
                <a:gd name="T84" fmla="*/ 642 w 1433"/>
                <a:gd name="T85" fmla="*/ 677 h 3362"/>
                <a:gd name="T86" fmla="*/ 647 w 1433"/>
                <a:gd name="T87" fmla="*/ 672 h 3362"/>
                <a:gd name="T88" fmla="*/ 665 w 1433"/>
                <a:gd name="T89" fmla="*/ 663 h 3362"/>
                <a:gd name="T90" fmla="*/ 715 w 1433"/>
                <a:gd name="T91" fmla="*/ 642 h 3362"/>
                <a:gd name="T92" fmla="*/ 763 w 1433"/>
                <a:gd name="T93" fmla="*/ 626 h 3362"/>
                <a:gd name="T94" fmla="*/ 810 w 1433"/>
                <a:gd name="T95" fmla="*/ 614 h 3362"/>
                <a:gd name="T96" fmla="*/ 856 w 1433"/>
                <a:gd name="T97" fmla="*/ 605 h 3362"/>
                <a:gd name="T98" fmla="*/ 902 w 1433"/>
                <a:gd name="T99" fmla="*/ 599 h 3362"/>
                <a:gd name="T100" fmla="*/ 948 w 1433"/>
                <a:gd name="T101" fmla="*/ 595 h 3362"/>
                <a:gd name="T102" fmla="*/ 993 w 1433"/>
                <a:gd name="T103" fmla="*/ 592 h 3362"/>
                <a:gd name="T104" fmla="*/ 1041 w 1433"/>
                <a:gd name="T105" fmla="*/ 589 h 3362"/>
                <a:gd name="T106" fmla="*/ 1089 w 1433"/>
                <a:gd name="T107" fmla="*/ 586 h 3362"/>
                <a:gd name="T108" fmla="*/ 1140 w 1433"/>
                <a:gd name="T109" fmla="*/ 582 h 3362"/>
                <a:gd name="T110" fmla="*/ 1389 w 1433"/>
                <a:gd name="T111" fmla="*/ 392 h 3362"/>
                <a:gd name="T112" fmla="*/ 1396 w 1433"/>
                <a:gd name="T113" fmla="*/ 0 h 3362"/>
                <a:gd name="T114" fmla="*/ 1369 w 1433"/>
                <a:gd name="T115" fmla="*/ 0 h 3362"/>
                <a:gd name="T116" fmla="*/ 1363 w 1433"/>
                <a:gd name="T117" fmla="*/ 0 h 3362"/>
                <a:gd name="T118" fmla="*/ 1157 w 1433"/>
                <a:gd name="T119" fmla="*/ 0 h 336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33" h="3362">
                  <a:moveTo>
                    <a:pt x="1157" y="0"/>
                  </a:moveTo>
                  <a:lnTo>
                    <a:pt x="391" y="23"/>
                  </a:lnTo>
                  <a:lnTo>
                    <a:pt x="88" y="280"/>
                  </a:lnTo>
                  <a:lnTo>
                    <a:pt x="67" y="442"/>
                  </a:lnTo>
                  <a:lnTo>
                    <a:pt x="67" y="580"/>
                  </a:lnTo>
                  <a:lnTo>
                    <a:pt x="112" y="1113"/>
                  </a:lnTo>
                  <a:lnTo>
                    <a:pt x="107" y="1142"/>
                  </a:lnTo>
                  <a:lnTo>
                    <a:pt x="104" y="1170"/>
                  </a:lnTo>
                  <a:lnTo>
                    <a:pt x="100" y="1198"/>
                  </a:lnTo>
                  <a:lnTo>
                    <a:pt x="96" y="1227"/>
                  </a:lnTo>
                  <a:lnTo>
                    <a:pt x="92" y="1256"/>
                  </a:lnTo>
                  <a:lnTo>
                    <a:pt x="89" y="1285"/>
                  </a:lnTo>
                  <a:lnTo>
                    <a:pt x="86" y="1314"/>
                  </a:lnTo>
                  <a:lnTo>
                    <a:pt x="83" y="1343"/>
                  </a:lnTo>
                  <a:lnTo>
                    <a:pt x="80" y="1372"/>
                  </a:lnTo>
                  <a:lnTo>
                    <a:pt x="77" y="1401"/>
                  </a:lnTo>
                  <a:lnTo>
                    <a:pt x="75" y="1430"/>
                  </a:lnTo>
                  <a:lnTo>
                    <a:pt x="72" y="1459"/>
                  </a:lnTo>
                  <a:lnTo>
                    <a:pt x="70" y="1489"/>
                  </a:lnTo>
                  <a:lnTo>
                    <a:pt x="68" y="1518"/>
                  </a:lnTo>
                  <a:lnTo>
                    <a:pt x="66" y="1547"/>
                  </a:lnTo>
                  <a:lnTo>
                    <a:pt x="64" y="1577"/>
                  </a:lnTo>
                  <a:lnTo>
                    <a:pt x="63" y="1606"/>
                  </a:lnTo>
                  <a:lnTo>
                    <a:pt x="61" y="1635"/>
                  </a:lnTo>
                  <a:lnTo>
                    <a:pt x="60" y="1664"/>
                  </a:lnTo>
                  <a:lnTo>
                    <a:pt x="59" y="1694"/>
                  </a:lnTo>
                  <a:lnTo>
                    <a:pt x="58" y="1723"/>
                  </a:lnTo>
                  <a:lnTo>
                    <a:pt x="58" y="1751"/>
                  </a:lnTo>
                  <a:lnTo>
                    <a:pt x="58" y="1781"/>
                  </a:lnTo>
                  <a:lnTo>
                    <a:pt x="58" y="1810"/>
                  </a:lnTo>
                  <a:lnTo>
                    <a:pt x="58" y="1839"/>
                  </a:lnTo>
                  <a:lnTo>
                    <a:pt x="59" y="1868"/>
                  </a:lnTo>
                  <a:lnTo>
                    <a:pt x="59" y="1897"/>
                  </a:lnTo>
                  <a:lnTo>
                    <a:pt x="60" y="1926"/>
                  </a:lnTo>
                  <a:lnTo>
                    <a:pt x="62" y="1954"/>
                  </a:lnTo>
                  <a:lnTo>
                    <a:pt x="64" y="1983"/>
                  </a:lnTo>
                  <a:lnTo>
                    <a:pt x="65" y="2011"/>
                  </a:lnTo>
                  <a:lnTo>
                    <a:pt x="67" y="2040"/>
                  </a:lnTo>
                  <a:lnTo>
                    <a:pt x="0" y="3014"/>
                  </a:lnTo>
                  <a:lnTo>
                    <a:pt x="112" y="3197"/>
                  </a:lnTo>
                  <a:lnTo>
                    <a:pt x="226" y="3291"/>
                  </a:lnTo>
                  <a:lnTo>
                    <a:pt x="509" y="3291"/>
                  </a:lnTo>
                  <a:lnTo>
                    <a:pt x="833" y="3291"/>
                  </a:lnTo>
                  <a:lnTo>
                    <a:pt x="927" y="3317"/>
                  </a:lnTo>
                  <a:lnTo>
                    <a:pt x="1066" y="3317"/>
                  </a:lnTo>
                  <a:lnTo>
                    <a:pt x="1204" y="3362"/>
                  </a:lnTo>
                  <a:lnTo>
                    <a:pt x="1345" y="3291"/>
                  </a:lnTo>
                  <a:lnTo>
                    <a:pt x="1042" y="3176"/>
                  </a:lnTo>
                  <a:lnTo>
                    <a:pt x="1025" y="3163"/>
                  </a:lnTo>
                  <a:lnTo>
                    <a:pt x="1009" y="3151"/>
                  </a:lnTo>
                  <a:lnTo>
                    <a:pt x="993" y="3139"/>
                  </a:lnTo>
                  <a:lnTo>
                    <a:pt x="978" y="3127"/>
                  </a:lnTo>
                  <a:lnTo>
                    <a:pt x="964" y="3115"/>
                  </a:lnTo>
                  <a:lnTo>
                    <a:pt x="951" y="3104"/>
                  </a:lnTo>
                  <a:lnTo>
                    <a:pt x="937" y="3093"/>
                  </a:lnTo>
                  <a:lnTo>
                    <a:pt x="925" y="3082"/>
                  </a:lnTo>
                  <a:lnTo>
                    <a:pt x="913" y="3071"/>
                  </a:lnTo>
                  <a:lnTo>
                    <a:pt x="901" y="3061"/>
                  </a:lnTo>
                  <a:lnTo>
                    <a:pt x="889" y="3050"/>
                  </a:lnTo>
                  <a:lnTo>
                    <a:pt x="878" y="3039"/>
                  </a:lnTo>
                  <a:lnTo>
                    <a:pt x="867" y="3029"/>
                  </a:lnTo>
                  <a:lnTo>
                    <a:pt x="857" y="3018"/>
                  </a:lnTo>
                  <a:lnTo>
                    <a:pt x="846" y="3007"/>
                  </a:lnTo>
                  <a:lnTo>
                    <a:pt x="836" y="2996"/>
                  </a:lnTo>
                  <a:lnTo>
                    <a:pt x="825" y="2986"/>
                  </a:lnTo>
                  <a:lnTo>
                    <a:pt x="815" y="2975"/>
                  </a:lnTo>
                  <a:lnTo>
                    <a:pt x="805" y="2963"/>
                  </a:lnTo>
                  <a:lnTo>
                    <a:pt x="795" y="2952"/>
                  </a:lnTo>
                  <a:lnTo>
                    <a:pt x="784" y="2940"/>
                  </a:lnTo>
                  <a:lnTo>
                    <a:pt x="773" y="2928"/>
                  </a:lnTo>
                  <a:lnTo>
                    <a:pt x="762" y="2915"/>
                  </a:lnTo>
                  <a:lnTo>
                    <a:pt x="751" y="2902"/>
                  </a:lnTo>
                  <a:lnTo>
                    <a:pt x="740" y="2889"/>
                  </a:lnTo>
                  <a:lnTo>
                    <a:pt x="728" y="2875"/>
                  </a:lnTo>
                  <a:lnTo>
                    <a:pt x="716" y="2861"/>
                  </a:lnTo>
                  <a:lnTo>
                    <a:pt x="703" y="2846"/>
                  </a:lnTo>
                  <a:lnTo>
                    <a:pt x="690" y="2831"/>
                  </a:lnTo>
                  <a:lnTo>
                    <a:pt x="677" y="2815"/>
                  </a:lnTo>
                  <a:lnTo>
                    <a:pt x="662" y="2799"/>
                  </a:lnTo>
                  <a:lnTo>
                    <a:pt x="648" y="2781"/>
                  </a:lnTo>
                  <a:lnTo>
                    <a:pt x="637" y="2742"/>
                  </a:lnTo>
                  <a:lnTo>
                    <a:pt x="628" y="2704"/>
                  </a:lnTo>
                  <a:lnTo>
                    <a:pt x="619" y="2666"/>
                  </a:lnTo>
                  <a:lnTo>
                    <a:pt x="612" y="2628"/>
                  </a:lnTo>
                  <a:lnTo>
                    <a:pt x="605" y="2591"/>
                  </a:lnTo>
                  <a:lnTo>
                    <a:pt x="599" y="2553"/>
                  </a:lnTo>
                  <a:lnTo>
                    <a:pt x="594" y="2516"/>
                  </a:lnTo>
                  <a:lnTo>
                    <a:pt x="589" y="2480"/>
                  </a:lnTo>
                  <a:lnTo>
                    <a:pt x="583" y="2443"/>
                  </a:lnTo>
                  <a:lnTo>
                    <a:pt x="579" y="2407"/>
                  </a:lnTo>
                  <a:lnTo>
                    <a:pt x="573" y="2372"/>
                  </a:lnTo>
                  <a:lnTo>
                    <a:pt x="569" y="2336"/>
                  </a:lnTo>
                  <a:lnTo>
                    <a:pt x="564" y="2301"/>
                  </a:lnTo>
                  <a:lnTo>
                    <a:pt x="558" y="2265"/>
                  </a:lnTo>
                  <a:lnTo>
                    <a:pt x="552" y="2230"/>
                  </a:lnTo>
                  <a:lnTo>
                    <a:pt x="545" y="2196"/>
                  </a:lnTo>
                  <a:lnTo>
                    <a:pt x="538" y="2161"/>
                  </a:lnTo>
                  <a:lnTo>
                    <a:pt x="530" y="2126"/>
                  </a:lnTo>
                  <a:lnTo>
                    <a:pt x="520" y="2092"/>
                  </a:lnTo>
                  <a:lnTo>
                    <a:pt x="510" y="2057"/>
                  </a:lnTo>
                  <a:lnTo>
                    <a:pt x="498" y="2023"/>
                  </a:lnTo>
                  <a:lnTo>
                    <a:pt x="485" y="1988"/>
                  </a:lnTo>
                  <a:lnTo>
                    <a:pt x="471" y="1954"/>
                  </a:lnTo>
                  <a:lnTo>
                    <a:pt x="454" y="1920"/>
                  </a:lnTo>
                  <a:lnTo>
                    <a:pt x="437" y="1885"/>
                  </a:lnTo>
                  <a:lnTo>
                    <a:pt x="417" y="1851"/>
                  </a:lnTo>
                  <a:lnTo>
                    <a:pt x="395" y="1816"/>
                  </a:lnTo>
                  <a:lnTo>
                    <a:pt x="371" y="1782"/>
                  </a:lnTo>
                  <a:lnTo>
                    <a:pt x="346" y="1747"/>
                  </a:lnTo>
                  <a:lnTo>
                    <a:pt x="317" y="1712"/>
                  </a:lnTo>
                  <a:lnTo>
                    <a:pt x="286" y="1677"/>
                  </a:lnTo>
                  <a:lnTo>
                    <a:pt x="253" y="1642"/>
                  </a:lnTo>
                  <a:lnTo>
                    <a:pt x="244" y="1620"/>
                  </a:lnTo>
                  <a:lnTo>
                    <a:pt x="238" y="1603"/>
                  </a:lnTo>
                  <a:lnTo>
                    <a:pt x="233" y="1591"/>
                  </a:lnTo>
                  <a:lnTo>
                    <a:pt x="230" y="1583"/>
                  </a:lnTo>
                  <a:lnTo>
                    <a:pt x="228" y="1578"/>
                  </a:lnTo>
                  <a:lnTo>
                    <a:pt x="227" y="1576"/>
                  </a:lnTo>
                  <a:lnTo>
                    <a:pt x="226" y="1575"/>
                  </a:lnTo>
                  <a:lnTo>
                    <a:pt x="485" y="1484"/>
                  </a:lnTo>
                  <a:lnTo>
                    <a:pt x="436" y="1207"/>
                  </a:lnTo>
                  <a:lnTo>
                    <a:pt x="553" y="1183"/>
                  </a:lnTo>
                  <a:lnTo>
                    <a:pt x="509" y="1042"/>
                  </a:lnTo>
                  <a:lnTo>
                    <a:pt x="624" y="998"/>
                  </a:lnTo>
                  <a:lnTo>
                    <a:pt x="624" y="695"/>
                  </a:lnTo>
                  <a:lnTo>
                    <a:pt x="632" y="687"/>
                  </a:lnTo>
                  <a:lnTo>
                    <a:pt x="638" y="681"/>
                  </a:lnTo>
                  <a:lnTo>
                    <a:pt x="642" y="677"/>
                  </a:lnTo>
                  <a:lnTo>
                    <a:pt x="644" y="675"/>
                  </a:lnTo>
                  <a:lnTo>
                    <a:pt x="646" y="672"/>
                  </a:lnTo>
                  <a:lnTo>
                    <a:pt x="647" y="672"/>
                  </a:lnTo>
                  <a:lnTo>
                    <a:pt x="648" y="671"/>
                  </a:lnTo>
                  <a:lnTo>
                    <a:pt x="665" y="663"/>
                  </a:lnTo>
                  <a:lnTo>
                    <a:pt x="682" y="656"/>
                  </a:lnTo>
                  <a:lnTo>
                    <a:pt x="699" y="648"/>
                  </a:lnTo>
                  <a:lnTo>
                    <a:pt x="715" y="642"/>
                  </a:lnTo>
                  <a:lnTo>
                    <a:pt x="732" y="636"/>
                  </a:lnTo>
                  <a:lnTo>
                    <a:pt x="747" y="631"/>
                  </a:lnTo>
                  <a:lnTo>
                    <a:pt x="763" y="626"/>
                  </a:lnTo>
                  <a:lnTo>
                    <a:pt x="779" y="621"/>
                  </a:lnTo>
                  <a:lnTo>
                    <a:pt x="795" y="618"/>
                  </a:lnTo>
                  <a:lnTo>
                    <a:pt x="810" y="614"/>
                  </a:lnTo>
                  <a:lnTo>
                    <a:pt x="826" y="611"/>
                  </a:lnTo>
                  <a:lnTo>
                    <a:pt x="841" y="608"/>
                  </a:lnTo>
                  <a:lnTo>
                    <a:pt x="856" y="605"/>
                  </a:lnTo>
                  <a:lnTo>
                    <a:pt x="871" y="603"/>
                  </a:lnTo>
                  <a:lnTo>
                    <a:pt x="887" y="601"/>
                  </a:lnTo>
                  <a:lnTo>
                    <a:pt x="902" y="599"/>
                  </a:lnTo>
                  <a:lnTo>
                    <a:pt x="917" y="598"/>
                  </a:lnTo>
                  <a:lnTo>
                    <a:pt x="932" y="596"/>
                  </a:lnTo>
                  <a:lnTo>
                    <a:pt x="948" y="595"/>
                  </a:lnTo>
                  <a:lnTo>
                    <a:pt x="963" y="594"/>
                  </a:lnTo>
                  <a:lnTo>
                    <a:pt x="978" y="593"/>
                  </a:lnTo>
                  <a:lnTo>
                    <a:pt x="993" y="592"/>
                  </a:lnTo>
                  <a:lnTo>
                    <a:pt x="1009" y="591"/>
                  </a:lnTo>
                  <a:lnTo>
                    <a:pt x="1025" y="590"/>
                  </a:lnTo>
                  <a:lnTo>
                    <a:pt x="1041" y="589"/>
                  </a:lnTo>
                  <a:lnTo>
                    <a:pt x="1057" y="588"/>
                  </a:lnTo>
                  <a:lnTo>
                    <a:pt x="1073" y="587"/>
                  </a:lnTo>
                  <a:lnTo>
                    <a:pt x="1089" y="586"/>
                  </a:lnTo>
                  <a:lnTo>
                    <a:pt x="1106" y="585"/>
                  </a:lnTo>
                  <a:lnTo>
                    <a:pt x="1122" y="583"/>
                  </a:lnTo>
                  <a:lnTo>
                    <a:pt x="1140" y="582"/>
                  </a:lnTo>
                  <a:lnTo>
                    <a:pt x="1157" y="580"/>
                  </a:lnTo>
                  <a:lnTo>
                    <a:pt x="1345" y="486"/>
                  </a:lnTo>
                  <a:lnTo>
                    <a:pt x="1389" y="392"/>
                  </a:lnTo>
                  <a:lnTo>
                    <a:pt x="1433" y="139"/>
                  </a:lnTo>
                  <a:lnTo>
                    <a:pt x="1413" y="0"/>
                  </a:lnTo>
                  <a:lnTo>
                    <a:pt x="1396" y="0"/>
                  </a:lnTo>
                  <a:lnTo>
                    <a:pt x="1384" y="0"/>
                  </a:lnTo>
                  <a:lnTo>
                    <a:pt x="1375" y="0"/>
                  </a:lnTo>
                  <a:lnTo>
                    <a:pt x="1369" y="0"/>
                  </a:lnTo>
                  <a:lnTo>
                    <a:pt x="1366" y="0"/>
                  </a:lnTo>
                  <a:lnTo>
                    <a:pt x="1363" y="0"/>
                  </a:lnTo>
                  <a:lnTo>
                    <a:pt x="1204" y="0"/>
                  </a:lnTo>
                  <a:lnTo>
                    <a:pt x="1157" y="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5" name="Freeform 56"/>
            <p:cNvSpPr>
              <a:spLocks/>
            </p:cNvSpPr>
            <p:nvPr/>
          </p:nvSpPr>
          <p:spPr bwMode="auto">
            <a:xfrm>
              <a:off x="2386" y="1233"/>
              <a:ext cx="2937" cy="3334"/>
            </a:xfrm>
            <a:custGeom>
              <a:avLst/>
              <a:gdLst>
                <a:gd name="T0" fmla="*/ 347 w 2937"/>
                <a:gd name="T1" fmla="*/ 1038 h 3334"/>
                <a:gd name="T2" fmla="*/ 294 w 2937"/>
                <a:gd name="T3" fmla="*/ 1172 h 3334"/>
                <a:gd name="T4" fmla="*/ 327 w 2937"/>
                <a:gd name="T5" fmla="*/ 1234 h 3334"/>
                <a:gd name="T6" fmla="*/ 46 w 2937"/>
                <a:gd name="T7" fmla="*/ 1694 h 3334"/>
                <a:gd name="T8" fmla="*/ 244 w 2937"/>
                <a:gd name="T9" fmla="*/ 2034 h 3334"/>
                <a:gd name="T10" fmla="*/ 312 w 2937"/>
                <a:gd name="T11" fmla="*/ 2364 h 3334"/>
                <a:gd name="T12" fmla="*/ 384 w 2937"/>
                <a:gd name="T13" fmla="*/ 2684 h 3334"/>
                <a:gd name="T14" fmla="*/ 595 w 2937"/>
                <a:gd name="T15" fmla="*/ 2997 h 3334"/>
                <a:gd name="T16" fmla="*/ 814 w 2937"/>
                <a:gd name="T17" fmla="*/ 3154 h 3334"/>
                <a:gd name="T18" fmla="*/ 899 w 2937"/>
                <a:gd name="T19" fmla="*/ 3197 h 3334"/>
                <a:gd name="T20" fmla="*/ 979 w 2937"/>
                <a:gd name="T21" fmla="*/ 3236 h 3334"/>
                <a:gd name="T22" fmla="*/ 1057 w 2937"/>
                <a:gd name="T23" fmla="*/ 3267 h 3334"/>
                <a:gd name="T24" fmla="*/ 1136 w 2937"/>
                <a:gd name="T25" fmla="*/ 3287 h 3334"/>
                <a:gd name="T26" fmla="*/ 1591 w 2937"/>
                <a:gd name="T27" fmla="*/ 3334 h 3334"/>
                <a:gd name="T28" fmla="*/ 1913 w 2937"/>
                <a:gd name="T29" fmla="*/ 3309 h 3334"/>
                <a:gd name="T30" fmla="*/ 2231 w 2937"/>
                <a:gd name="T31" fmla="*/ 3211 h 3334"/>
                <a:gd name="T32" fmla="*/ 2540 w 2937"/>
                <a:gd name="T33" fmla="*/ 3024 h 3334"/>
                <a:gd name="T34" fmla="*/ 2796 w 2937"/>
                <a:gd name="T35" fmla="*/ 2756 h 3334"/>
                <a:gd name="T36" fmla="*/ 2900 w 2937"/>
                <a:gd name="T37" fmla="*/ 2517 h 3334"/>
                <a:gd name="T38" fmla="*/ 2937 w 2937"/>
                <a:gd name="T39" fmla="*/ 2282 h 3334"/>
                <a:gd name="T40" fmla="*/ 2920 w 2937"/>
                <a:gd name="T41" fmla="*/ 2051 h 3334"/>
                <a:gd name="T42" fmla="*/ 2864 w 2937"/>
                <a:gd name="T43" fmla="*/ 1822 h 3334"/>
                <a:gd name="T44" fmla="*/ 2721 w 2937"/>
                <a:gd name="T45" fmla="*/ 1597 h 3334"/>
                <a:gd name="T46" fmla="*/ 2580 w 2937"/>
                <a:gd name="T47" fmla="*/ 1382 h 3334"/>
                <a:gd name="T48" fmla="*/ 2479 w 2937"/>
                <a:gd name="T49" fmla="*/ 1173 h 3334"/>
                <a:gd name="T50" fmla="*/ 2418 w 2937"/>
                <a:gd name="T51" fmla="*/ 965 h 3334"/>
                <a:gd name="T52" fmla="*/ 2402 w 2937"/>
                <a:gd name="T53" fmla="*/ 671 h 3334"/>
                <a:gd name="T54" fmla="*/ 1978 w 2937"/>
                <a:gd name="T55" fmla="*/ 1018 h 3334"/>
                <a:gd name="T56" fmla="*/ 2653 w 2937"/>
                <a:gd name="T57" fmla="*/ 1763 h 3334"/>
                <a:gd name="T58" fmla="*/ 2710 w 2937"/>
                <a:gd name="T59" fmla="*/ 1848 h 3334"/>
                <a:gd name="T60" fmla="*/ 2754 w 2937"/>
                <a:gd name="T61" fmla="*/ 1928 h 3334"/>
                <a:gd name="T62" fmla="*/ 2790 w 2937"/>
                <a:gd name="T63" fmla="*/ 2005 h 3334"/>
                <a:gd name="T64" fmla="*/ 2823 w 2937"/>
                <a:gd name="T65" fmla="*/ 2080 h 3334"/>
                <a:gd name="T66" fmla="*/ 2821 w 2937"/>
                <a:gd name="T67" fmla="*/ 2227 h 3334"/>
                <a:gd name="T68" fmla="*/ 2811 w 2937"/>
                <a:gd name="T69" fmla="*/ 2364 h 3334"/>
                <a:gd name="T70" fmla="*/ 2783 w 2937"/>
                <a:gd name="T71" fmla="*/ 2493 h 3334"/>
                <a:gd name="T72" fmla="*/ 2730 w 2937"/>
                <a:gd name="T73" fmla="*/ 2617 h 3334"/>
                <a:gd name="T74" fmla="*/ 2286 w 2937"/>
                <a:gd name="T75" fmla="*/ 3068 h 3334"/>
                <a:gd name="T76" fmla="*/ 1959 w 2937"/>
                <a:gd name="T77" fmla="*/ 3174 h 3334"/>
                <a:gd name="T78" fmla="*/ 1642 w 2937"/>
                <a:gd name="T79" fmla="*/ 3239 h 3334"/>
                <a:gd name="T80" fmla="*/ 1329 w 2937"/>
                <a:gd name="T81" fmla="*/ 3234 h 3334"/>
                <a:gd name="T82" fmla="*/ 1017 w 2937"/>
                <a:gd name="T83" fmla="*/ 3130 h 3334"/>
                <a:gd name="T84" fmla="*/ 690 w 2937"/>
                <a:gd name="T85" fmla="*/ 2906 h 3334"/>
                <a:gd name="T86" fmla="*/ 588 w 2937"/>
                <a:gd name="T87" fmla="*/ 2780 h 3334"/>
                <a:gd name="T88" fmla="*/ 514 w 2937"/>
                <a:gd name="T89" fmla="*/ 2635 h 3334"/>
                <a:gd name="T90" fmla="*/ 466 w 2937"/>
                <a:gd name="T91" fmla="*/ 2483 h 3334"/>
                <a:gd name="T92" fmla="*/ 441 w 2937"/>
                <a:gd name="T93" fmla="*/ 2340 h 3334"/>
                <a:gd name="T94" fmla="*/ 629 w 2937"/>
                <a:gd name="T95" fmla="*/ 2105 h 3334"/>
                <a:gd name="T96" fmla="*/ 820 w 2937"/>
                <a:gd name="T97" fmla="*/ 1989 h 3334"/>
                <a:gd name="T98" fmla="*/ 1010 w 2937"/>
                <a:gd name="T99" fmla="*/ 1902 h 3334"/>
                <a:gd name="T100" fmla="*/ 1202 w 2937"/>
                <a:gd name="T101" fmla="*/ 1854 h 3334"/>
                <a:gd name="T102" fmla="*/ 1534 w 2937"/>
                <a:gd name="T103" fmla="*/ 1703 h 3334"/>
                <a:gd name="T104" fmla="*/ 1593 w 2937"/>
                <a:gd name="T105" fmla="*/ 1322 h 3334"/>
                <a:gd name="T106" fmla="*/ 1619 w 2937"/>
                <a:gd name="T107" fmla="*/ 943 h 3334"/>
                <a:gd name="T108" fmla="*/ 1628 w 2937"/>
                <a:gd name="T109" fmla="*/ 564 h 3334"/>
                <a:gd name="T110" fmla="*/ 1640 w 2937"/>
                <a:gd name="T111" fmla="*/ 185 h 33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37" h="3334">
                  <a:moveTo>
                    <a:pt x="1200" y="20"/>
                  </a:moveTo>
                  <a:lnTo>
                    <a:pt x="1136" y="462"/>
                  </a:lnTo>
                  <a:lnTo>
                    <a:pt x="1042" y="577"/>
                  </a:lnTo>
                  <a:lnTo>
                    <a:pt x="927" y="715"/>
                  </a:lnTo>
                  <a:lnTo>
                    <a:pt x="529" y="715"/>
                  </a:lnTo>
                  <a:lnTo>
                    <a:pt x="347" y="809"/>
                  </a:lnTo>
                  <a:lnTo>
                    <a:pt x="347" y="1038"/>
                  </a:lnTo>
                  <a:lnTo>
                    <a:pt x="276" y="1109"/>
                  </a:lnTo>
                  <a:lnTo>
                    <a:pt x="277" y="1119"/>
                  </a:lnTo>
                  <a:lnTo>
                    <a:pt x="279" y="1129"/>
                  </a:lnTo>
                  <a:lnTo>
                    <a:pt x="281" y="1139"/>
                  </a:lnTo>
                  <a:lnTo>
                    <a:pt x="285" y="1150"/>
                  </a:lnTo>
                  <a:lnTo>
                    <a:pt x="289" y="1161"/>
                  </a:lnTo>
                  <a:lnTo>
                    <a:pt x="294" y="1172"/>
                  </a:lnTo>
                  <a:lnTo>
                    <a:pt x="299" y="1183"/>
                  </a:lnTo>
                  <a:lnTo>
                    <a:pt x="304" y="1193"/>
                  </a:lnTo>
                  <a:lnTo>
                    <a:pt x="309" y="1203"/>
                  </a:lnTo>
                  <a:lnTo>
                    <a:pt x="314" y="1212"/>
                  </a:lnTo>
                  <a:lnTo>
                    <a:pt x="319" y="1220"/>
                  </a:lnTo>
                  <a:lnTo>
                    <a:pt x="323" y="1228"/>
                  </a:lnTo>
                  <a:lnTo>
                    <a:pt x="327" y="1234"/>
                  </a:lnTo>
                  <a:lnTo>
                    <a:pt x="329" y="1238"/>
                  </a:lnTo>
                  <a:lnTo>
                    <a:pt x="331" y="1241"/>
                  </a:lnTo>
                  <a:lnTo>
                    <a:pt x="332" y="1242"/>
                  </a:lnTo>
                  <a:lnTo>
                    <a:pt x="206" y="1315"/>
                  </a:lnTo>
                  <a:lnTo>
                    <a:pt x="267" y="1565"/>
                  </a:lnTo>
                  <a:lnTo>
                    <a:pt x="0" y="1645"/>
                  </a:lnTo>
                  <a:lnTo>
                    <a:pt x="46" y="1694"/>
                  </a:lnTo>
                  <a:lnTo>
                    <a:pt x="88" y="1744"/>
                  </a:lnTo>
                  <a:lnTo>
                    <a:pt x="124" y="1793"/>
                  </a:lnTo>
                  <a:lnTo>
                    <a:pt x="156" y="1841"/>
                  </a:lnTo>
                  <a:lnTo>
                    <a:pt x="183" y="1890"/>
                  </a:lnTo>
                  <a:lnTo>
                    <a:pt x="207" y="1938"/>
                  </a:lnTo>
                  <a:lnTo>
                    <a:pt x="227" y="1986"/>
                  </a:lnTo>
                  <a:lnTo>
                    <a:pt x="244" y="2034"/>
                  </a:lnTo>
                  <a:lnTo>
                    <a:pt x="259" y="2082"/>
                  </a:lnTo>
                  <a:lnTo>
                    <a:pt x="271" y="2129"/>
                  </a:lnTo>
                  <a:lnTo>
                    <a:pt x="281" y="2177"/>
                  </a:lnTo>
                  <a:lnTo>
                    <a:pt x="290" y="2224"/>
                  </a:lnTo>
                  <a:lnTo>
                    <a:pt x="298" y="2271"/>
                  </a:lnTo>
                  <a:lnTo>
                    <a:pt x="305" y="2317"/>
                  </a:lnTo>
                  <a:lnTo>
                    <a:pt x="312" y="2364"/>
                  </a:lnTo>
                  <a:lnTo>
                    <a:pt x="319" y="2410"/>
                  </a:lnTo>
                  <a:lnTo>
                    <a:pt x="326" y="2456"/>
                  </a:lnTo>
                  <a:lnTo>
                    <a:pt x="335" y="2502"/>
                  </a:lnTo>
                  <a:lnTo>
                    <a:pt x="344" y="2548"/>
                  </a:lnTo>
                  <a:lnTo>
                    <a:pt x="355" y="2593"/>
                  </a:lnTo>
                  <a:lnTo>
                    <a:pt x="368" y="2639"/>
                  </a:lnTo>
                  <a:lnTo>
                    <a:pt x="384" y="2684"/>
                  </a:lnTo>
                  <a:lnTo>
                    <a:pt x="402" y="2729"/>
                  </a:lnTo>
                  <a:lnTo>
                    <a:pt x="424" y="2774"/>
                  </a:lnTo>
                  <a:lnTo>
                    <a:pt x="450" y="2819"/>
                  </a:lnTo>
                  <a:lnTo>
                    <a:pt x="479" y="2864"/>
                  </a:lnTo>
                  <a:lnTo>
                    <a:pt x="513" y="2908"/>
                  </a:lnTo>
                  <a:lnTo>
                    <a:pt x="552" y="2952"/>
                  </a:lnTo>
                  <a:lnTo>
                    <a:pt x="595" y="2997"/>
                  </a:lnTo>
                  <a:lnTo>
                    <a:pt x="644" y="3040"/>
                  </a:lnTo>
                  <a:lnTo>
                    <a:pt x="700" y="3085"/>
                  </a:lnTo>
                  <a:lnTo>
                    <a:pt x="762" y="3129"/>
                  </a:lnTo>
                  <a:lnTo>
                    <a:pt x="775" y="3135"/>
                  </a:lnTo>
                  <a:lnTo>
                    <a:pt x="788" y="3141"/>
                  </a:lnTo>
                  <a:lnTo>
                    <a:pt x="801" y="3147"/>
                  </a:lnTo>
                  <a:lnTo>
                    <a:pt x="814" y="3154"/>
                  </a:lnTo>
                  <a:lnTo>
                    <a:pt x="826" y="3160"/>
                  </a:lnTo>
                  <a:lnTo>
                    <a:pt x="839" y="3167"/>
                  </a:lnTo>
                  <a:lnTo>
                    <a:pt x="851" y="3173"/>
                  </a:lnTo>
                  <a:lnTo>
                    <a:pt x="863" y="3179"/>
                  </a:lnTo>
                  <a:lnTo>
                    <a:pt x="875" y="3185"/>
                  </a:lnTo>
                  <a:lnTo>
                    <a:pt x="887" y="3191"/>
                  </a:lnTo>
                  <a:lnTo>
                    <a:pt x="899" y="3197"/>
                  </a:lnTo>
                  <a:lnTo>
                    <a:pt x="911" y="3203"/>
                  </a:lnTo>
                  <a:lnTo>
                    <a:pt x="922" y="3209"/>
                  </a:lnTo>
                  <a:lnTo>
                    <a:pt x="934" y="3215"/>
                  </a:lnTo>
                  <a:lnTo>
                    <a:pt x="945" y="3220"/>
                  </a:lnTo>
                  <a:lnTo>
                    <a:pt x="957" y="3226"/>
                  </a:lnTo>
                  <a:lnTo>
                    <a:pt x="968" y="3231"/>
                  </a:lnTo>
                  <a:lnTo>
                    <a:pt x="979" y="3236"/>
                  </a:lnTo>
                  <a:lnTo>
                    <a:pt x="990" y="3241"/>
                  </a:lnTo>
                  <a:lnTo>
                    <a:pt x="1001" y="3246"/>
                  </a:lnTo>
                  <a:lnTo>
                    <a:pt x="1013" y="3251"/>
                  </a:lnTo>
                  <a:lnTo>
                    <a:pt x="1024" y="3255"/>
                  </a:lnTo>
                  <a:lnTo>
                    <a:pt x="1035" y="3259"/>
                  </a:lnTo>
                  <a:lnTo>
                    <a:pt x="1046" y="3263"/>
                  </a:lnTo>
                  <a:lnTo>
                    <a:pt x="1057" y="3267"/>
                  </a:lnTo>
                  <a:lnTo>
                    <a:pt x="1068" y="3271"/>
                  </a:lnTo>
                  <a:lnTo>
                    <a:pt x="1080" y="3274"/>
                  </a:lnTo>
                  <a:lnTo>
                    <a:pt x="1091" y="3277"/>
                  </a:lnTo>
                  <a:lnTo>
                    <a:pt x="1102" y="3280"/>
                  </a:lnTo>
                  <a:lnTo>
                    <a:pt x="1113" y="3283"/>
                  </a:lnTo>
                  <a:lnTo>
                    <a:pt x="1124" y="3285"/>
                  </a:lnTo>
                  <a:lnTo>
                    <a:pt x="1136" y="3287"/>
                  </a:lnTo>
                  <a:lnTo>
                    <a:pt x="1316" y="3311"/>
                  </a:lnTo>
                  <a:lnTo>
                    <a:pt x="1361" y="3317"/>
                  </a:lnTo>
                  <a:lnTo>
                    <a:pt x="1407" y="3322"/>
                  </a:lnTo>
                  <a:lnTo>
                    <a:pt x="1453" y="3327"/>
                  </a:lnTo>
                  <a:lnTo>
                    <a:pt x="1499" y="3330"/>
                  </a:lnTo>
                  <a:lnTo>
                    <a:pt x="1545" y="3333"/>
                  </a:lnTo>
                  <a:lnTo>
                    <a:pt x="1591" y="3334"/>
                  </a:lnTo>
                  <a:lnTo>
                    <a:pt x="1637" y="3334"/>
                  </a:lnTo>
                  <a:lnTo>
                    <a:pt x="1682" y="3333"/>
                  </a:lnTo>
                  <a:lnTo>
                    <a:pt x="1729" y="3331"/>
                  </a:lnTo>
                  <a:lnTo>
                    <a:pt x="1775" y="3327"/>
                  </a:lnTo>
                  <a:lnTo>
                    <a:pt x="1821" y="3323"/>
                  </a:lnTo>
                  <a:lnTo>
                    <a:pt x="1867" y="3316"/>
                  </a:lnTo>
                  <a:lnTo>
                    <a:pt x="1913" y="3309"/>
                  </a:lnTo>
                  <a:lnTo>
                    <a:pt x="1958" y="3300"/>
                  </a:lnTo>
                  <a:lnTo>
                    <a:pt x="2004" y="3289"/>
                  </a:lnTo>
                  <a:lnTo>
                    <a:pt x="2050" y="3277"/>
                  </a:lnTo>
                  <a:lnTo>
                    <a:pt x="2096" y="3263"/>
                  </a:lnTo>
                  <a:lnTo>
                    <a:pt x="2141" y="3247"/>
                  </a:lnTo>
                  <a:lnTo>
                    <a:pt x="2186" y="3230"/>
                  </a:lnTo>
                  <a:lnTo>
                    <a:pt x="2231" y="3211"/>
                  </a:lnTo>
                  <a:lnTo>
                    <a:pt x="2276" y="3190"/>
                  </a:lnTo>
                  <a:lnTo>
                    <a:pt x="2321" y="3167"/>
                  </a:lnTo>
                  <a:lnTo>
                    <a:pt x="2365" y="3143"/>
                  </a:lnTo>
                  <a:lnTo>
                    <a:pt x="2409" y="3116"/>
                  </a:lnTo>
                  <a:lnTo>
                    <a:pt x="2453" y="3087"/>
                  </a:lnTo>
                  <a:lnTo>
                    <a:pt x="2497" y="3057"/>
                  </a:lnTo>
                  <a:lnTo>
                    <a:pt x="2540" y="3024"/>
                  </a:lnTo>
                  <a:lnTo>
                    <a:pt x="2583" y="2989"/>
                  </a:lnTo>
                  <a:lnTo>
                    <a:pt x="2626" y="2951"/>
                  </a:lnTo>
                  <a:lnTo>
                    <a:pt x="2668" y="2912"/>
                  </a:lnTo>
                  <a:lnTo>
                    <a:pt x="2710" y="2870"/>
                  </a:lnTo>
                  <a:lnTo>
                    <a:pt x="2752" y="2825"/>
                  </a:lnTo>
                  <a:lnTo>
                    <a:pt x="2775" y="2791"/>
                  </a:lnTo>
                  <a:lnTo>
                    <a:pt x="2796" y="2756"/>
                  </a:lnTo>
                  <a:lnTo>
                    <a:pt x="2815" y="2722"/>
                  </a:lnTo>
                  <a:lnTo>
                    <a:pt x="2833" y="2687"/>
                  </a:lnTo>
                  <a:lnTo>
                    <a:pt x="2850" y="2653"/>
                  </a:lnTo>
                  <a:lnTo>
                    <a:pt x="2864" y="2619"/>
                  </a:lnTo>
                  <a:lnTo>
                    <a:pt x="2877" y="2585"/>
                  </a:lnTo>
                  <a:lnTo>
                    <a:pt x="2889" y="2551"/>
                  </a:lnTo>
                  <a:lnTo>
                    <a:pt x="2900" y="2517"/>
                  </a:lnTo>
                  <a:lnTo>
                    <a:pt x="2909" y="2483"/>
                  </a:lnTo>
                  <a:lnTo>
                    <a:pt x="2917" y="2449"/>
                  </a:lnTo>
                  <a:lnTo>
                    <a:pt x="2923" y="2416"/>
                  </a:lnTo>
                  <a:lnTo>
                    <a:pt x="2928" y="2382"/>
                  </a:lnTo>
                  <a:lnTo>
                    <a:pt x="2932" y="2349"/>
                  </a:lnTo>
                  <a:lnTo>
                    <a:pt x="2935" y="2316"/>
                  </a:lnTo>
                  <a:lnTo>
                    <a:pt x="2937" y="2282"/>
                  </a:lnTo>
                  <a:lnTo>
                    <a:pt x="2937" y="2249"/>
                  </a:lnTo>
                  <a:lnTo>
                    <a:pt x="2937" y="2216"/>
                  </a:lnTo>
                  <a:lnTo>
                    <a:pt x="2935" y="2183"/>
                  </a:lnTo>
                  <a:lnTo>
                    <a:pt x="2933" y="2150"/>
                  </a:lnTo>
                  <a:lnTo>
                    <a:pt x="2930" y="2117"/>
                  </a:lnTo>
                  <a:lnTo>
                    <a:pt x="2925" y="2084"/>
                  </a:lnTo>
                  <a:lnTo>
                    <a:pt x="2920" y="2051"/>
                  </a:lnTo>
                  <a:lnTo>
                    <a:pt x="2914" y="2018"/>
                  </a:lnTo>
                  <a:lnTo>
                    <a:pt x="2908" y="1985"/>
                  </a:lnTo>
                  <a:lnTo>
                    <a:pt x="2900" y="1953"/>
                  </a:lnTo>
                  <a:lnTo>
                    <a:pt x="2892" y="1920"/>
                  </a:lnTo>
                  <a:lnTo>
                    <a:pt x="2883" y="1887"/>
                  </a:lnTo>
                  <a:lnTo>
                    <a:pt x="2874" y="1854"/>
                  </a:lnTo>
                  <a:lnTo>
                    <a:pt x="2864" y="1822"/>
                  </a:lnTo>
                  <a:lnTo>
                    <a:pt x="2854" y="1789"/>
                  </a:lnTo>
                  <a:lnTo>
                    <a:pt x="2843" y="1757"/>
                  </a:lnTo>
                  <a:lnTo>
                    <a:pt x="2817" y="1725"/>
                  </a:lnTo>
                  <a:lnTo>
                    <a:pt x="2792" y="1692"/>
                  </a:lnTo>
                  <a:lnTo>
                    <a:pt x="2767" y="1660"/>
                  </a:lnTo>
                  <a:lnTo>
                    <a:pt x="2744" y="1629"/>
                  </a:lnTo>
                  <a:lnTo>
                    <a:pt x="2721" y="1597"/>
                  </a:lnTo>
                  <a:lnTo>
                    <a:pt x="2698" y="1566"/>
                  </a:lnTo>
                  <a:lnTo>
                    <a:pt x="2677" y="1535"/>
                  </a:lnTo>
                  <a:lnTo>
                    <a:pt x="2656" y="1504"/>
                  </a:lnTo>
                  <a:lnTo>
                    <a:pt x="2636" y="1474"/>
                  </a:lnTo>
                  <a:lnTo>
                    <a:pt x="2617" y="1443"/>
                  </a:lnTo>
                  <a:lnTo>
                    <a:pt x="2598" y="1413"/>
                  </a:lnTo>
                  <a:lnTo>
                    <a:pt x="2580" y="1382"/>
                  </a:lnTo>
                  <a:lnTo>
                    <a:pt x="2563" y="1352"/>
                  </a:lnTo>
                  <a:lnTo>
                    <a:pt x="2547" y="1322"/>
                  </a:lnTo>
                  <a:lnTo>
                    <a:pt x="2532" y="1292"/>
                  </a:lnTo>
                  <a:lnTo>
                    <a:pt x="2517" y="1262"/>
                  </a:lnTo>
                  <a:lnTo>
                    <a:pt x="2504" y="1232"/>
                  </a:lnTo>
                  <a:lnTo>
                    <a:pt x="2491" y="1203"/>
                  </a:lnTo>
                  <a:lnTo>
                    <a:pt x="2479" y="1173"/>
                  </a:lnTo>
                  <a:lnTo>
                    <a:pt x="2467" y="1143"/>
                  </a:lnTo>
                  <a:lnTo>
                    <a:pt x="2457" y="1114"/>
                  </a:lnTo>
                  <a:lnTo>
                    <a:pt x="2447" y="1084"/>
                  </a:lnTo>
                  <a:lnTo>
                    <a:pt x="2439" y="1055"/>
                  </a:lnTo>
                  <a:lnTo>
                    <a:pt x="2431" y="1025"/>
                  </a:lnTo>
                  <a:lnTo>
                    <a:pt x="2424" y="995"/>
                  </a:lnTo>
                  <a:lnTo>
                    <a:pt x="2418" y="965"/>
                  </a:lnTo>
                  <a:lnTo>
                    <a:pt x="2413" y="936"/>
                  </a:lnTo>
                  <a:lnTo>
                    <a:pt x="2409" y="906"/>
                  </a:lnTo>
                  <a:lnTo>
                    <a:pt x="2406" y="876"/>
                  </a:lnTo>
                  <a:lnTo>
                    <a:pt x="2404" y="846"/>
                  </a:lnTo>
                  <a:lnTo>
                    <a:pt x="2402" y="816"/>
                  </a:lnTo>
                  <a:lnTo>
                    <a:pt x="2402" y="785"/>
                  </a:lnTo>
                  <a:lnTo>
                    <a:pt x="2402" y="671"/>
                  </a:lnTo>
                  <a:lnTo>
                    <a:pt x="2496" y="0"/>
                  </a:lnTo>
                  <a:lnTo>
                    <a:pt x="2069" y="0"/>
                  </a:lnTo>
                  <a:lnTo>
                    <a:pt x="2060" y="135"/>
                  </a:lnTo>
                  <a:lnTo>
                    <a:pt x="2054" y="273"/>
                  </a:lnTo>
                  <a:lnTo>
                    <a:pt x="2034" y="412"/>
                  </a:lnTo>
                  <a:lnTo>
                    <a:pt x="2034" y="532"/>
                  </a:lnTo>
                  <a:lnTo>
                    <a:pt x="1978" y="1018"/>
                  </a:lnTo>
                  <a:lnTo>
                    <a:pt x="2078" y="1504"/>
                  </a:lnTo>
                  <a:lnTo>
                    <a:pt x="2172" y="1551"/>
                  </a:lnTo>
                  <a:lnTo>
                    <a:pt x="2613" y="1713"/>
                  </a:lnTo>
                  <a:lnTo>
                    <a:pt x="2624" y="1726"/>
                  </a:lnTo>
                  <a:lnTo>
                    <a:pt x="2634" y="1738"/>
                  </a:lnTo>
                  <a:lnTo>
                    <a:pt x="2644" y="1751"/>
                  </a:lnTo>
                  <a:lnTo>
                    <a:pt x="2653" y="1763"/>
                  </a:lnTo>
                  <a:lnTo>
                    <a:pt x="2662" y="1776"/>
                  </a:lnTo>
                  <a:lnTo>
                    <a:pt x="2671" y="1788"/>
                  </a:lnTo>
                  <a:lnTo>
                    <a:pt x="2680" y="1800"/>
                  </a:lnTo>
                  <a:lnTo>
                    <a:pt x="2687" y="1812"/>
                  </a:lnTo>
                  <a:lnTo>
                    <a:pt x="2695" y="1824"/>
                  </a:lnTo>
                  <a:lnTo>
                    <a:pt x="2703" y="1836"/>
                  </a:lnTo>
                  <a:lnTo>
                    <a:pt x="2710" y="1848"/>
                  </a:lnTo>
                  <a:lnTo>
                    <a:pt x="2717" y="1860"/>
                  </a:lnTo>
                  <a:lnTo>
                    <a:pt x="2723" y="1871"/>
                  </a:lnTo>
                  <a:lnTo>
                    <a:pt x="2730" y="1883"/>
                  </a:lnTo>
                  <a:lnTo>
                    <a:pt x="2736" y="1894"/>
                  </a:lnTo>
                  <a:lnTo>
                    <a:pt x="2742" y="1905"/>
                  </a:lnTo>
                  <a:lnTo>
                    <a:pt x="2748" y="1917"/>
                  </a:lnTo>
                  <a:lnTo>
                    <a:pt x="2754" y="1928"/>
                  </a:lnTo>
                  <a:lnTo>
                    <a:pt x="2759" y="1939"/>
                  </a:lnTo>
                  <a:lnTo>
                    <a:pt x="2765" y="1950"/>
                  </a:lnTo>
                  <a:lnTo>
                    <a:pt x="2770" y="1961"/>
                  </a:lnTo>
                  <a:lnTo>
                    <a:pt x="2775" y="1972"/>
                  </a:lnTo>
                  <a:lnTo>
                    <a:pt x="2780" y="1983"/>
                  </a:lnTo>
                  <a:lnTo>
                    <a:pt x="2785" y="1994"/>
                  </a:lnTo>
                  <a:lnTo>
                    <a:pt x="2790" y="2005"/>
                  </a:lnTo>
                  <a:lnTo>
                    <a:pt x="2794" y="2016"/>
                  </a:lnTo>
                  <a:lnTo>
                    <a:pt x="2799" y="2027"/>
                  </a:lnTo>
                  <a:lnTo>
                    <a:pt x="2804" y="2037"/>
                  </a:lnTo>
                  <a:lnTo>
                    <a:pt x="2809" y="2048"/>
                  </a:lnTo>
                  <a:lnTo>
                    <a:pt x="2813" y="2059"/>
                  </a:lnTo>
                  <a:lnTo>
                    <a:pt x="2818" y="2069"/>
                  </a:lnTo>
                  <a:lnTo>
                    <a:pt x="2823" y="2080"/>
                  </a:lnTo>
                  <a:lnTo>
                    <a:pt x="2823" y="2102"/>
                  </a:lnTo>
                  <a:lnTo>
                    <a:pt x="2823" y="2124"/>
                  </a:lnTo>
                  <a:lnTo>
                    <a:pt x="2823" y="2145"/>
                  </a:lnTo>
                  <a:lnTo>
                    <a:pt x="2822" y="2165"/>
                  </a:lnTo>
                  <a:lnTo>
                    <a:pt x="2822" y="2186"/>
                  </a:lnTo>
                  <a:lnTo>
                    <a:pt x="2822" y="2207"/>
                  </a:lnTo>
                  <a:lnTo>
                    <a:pt x="2821" y="2227"/>
                  </a:lnTo>
                  <a:lnTo>
                    <a:pt x="2821" y="2247"/>
                  </a:lnTo>
                  <a:lnTo>
                    <a:pt x="2819" y="2267"/>
                  </a:lnTo>
                  <a:lnTo>
                    <a:pt x="2818" y="2287"/>
                  </a:lnTo>
                  <a:lnTo>
                    <a:pt x="2817" y="2306"/>
                  </a:lnTo>
                  <a:lnTo>
                    <a:pt x="2815" y="2326"/>
                  </a:lnTo>
                  <a:lnTo>
                    <a:pt x="2813" y="2345"/>
                  </a:lnTo>
                  <a:lnTo>
                    <a:pt x="2811" y="2364"/>
                  </a:lnTo>
                  <a:lnTo>
                    <a:pt x="2809" y="2382"/>
                  </a:lnTo>
                  <a:lnTo>
                    <a:pt x="2805" y="2401"/>
                  </a:lnTo>
                  <a:lnTo>
                    <a:pt x="2802" y="2420"/>
                  </a:lnTo>
                  <a:lnTo>
                    <a:pt x="2798" y="2438"/>
                  </a:lnTo>
                  <a:lnTo>
                    <a:pt x="2794" y="2457"/>
                  </a:lnTo>
                  <a:lnTo>
                    <a:pt x="2789" y="2475"/>
                  </a:lnTo>
                  <a:lnTo>
                    <a:pt x="2783" y="2493"/>
                  </a:lnTo>
                  <a:lnTo>
                    <a:pt x="2778" y="2511"/>
                  </a:lnTo>
                  <a:lnTo>
                    <a:pt x="2771" y="2529"/>
                  </a:lnTo>
                  <a:lnTo>
                    <a:pt x="2764" y="2546"/>
                  </a:lnTo>
                  <a:lnTo>
                    <a:pt x="2757" y="2564"/>
                  </a:lnTo>
                  <a:lnTo>
                    <a:pt x="2749" y="2582"/>
                  </a:lnTo>
                  <a:lnTo>
                    <a:pt x="2740" y="2600"/>
                  </a:lnTo>
                  <a:lnTo>
                    <a:pt x="2730" y="2617"/>
                  </a:lnTo>
                  <a:lnTo>
                    <a:pt x="2720" y="2635"/>
                  </a:lnTo>
                  <a:lnTo>
                    <a:pt x="2709" y="2652"/>
                  </a:lnTo>
                  <a:lnTo>
                    <a:pt x="2697" y="2669"/>
                  </a:lnTo>
                  <a:lnTo>
                    <a:pt x="2684" y="2687"/>
                  </a:lnTo>
                  <a:lnTo>
                    <a:pt x="2381" y="3034"/>
                  </a:lnTo>
                  <a:lnTo>
                    <a:pt x="2333" y="3051"/>
                  </a:lnTo>
                  <a:lnTo>
                    <a:pt x="2286" y="3068"/>
                  </a:lnTo>
                  <a:lnTo>
                    <a:pt x="2238" y="3085"/>
                  </a:lnTo>
                  <a:lnTo>
                    <a:pt x="2191" y="3101"/>
                  </a:lnTo>
                  <a:lnTo>
                    <a:pt x="2144" y="3117"/>
                  </a:lnTo>
                  <a:lnTo>
                    <a:pt x="2098" y="3132"/>
                  </a:lnTo>
                  <a:lnTo>
                    <a:pt x="2051" y="3147"/>
                  </a:lnTo>
                  <a:lnTo>
                    <a:pt x="2005" y="3161"/>
                  </a:lnTo>
                  <a:lnTo>
                    <a:pt x="1959" y="3174"/>
                  </a:lnTo>
                  <a:lnTo>
                    <a:pt x="1914" y="3187"/>
                  </a:lnTo>
                  <a:lnTo>
                    <a:pt x="1868" y="3198"/>
                  </a:lnTo>
                  <a:lnTo>
                    <a:pt x="1822" y="3208"/>
                  </a:lnTo>
                  <a:lnTo>
                    <a:pt x="1777" y="3218"/>
                  </a:lnTo>
                  <a:lnTo>
                    <a:pt x="1731" y="3226"/>
                  </a:lnTo>
                  <a:lnTo>
                    <a:pt x="1687" y="3233"/>
                  </a:lnTo>
                  <a:lnTo>
                    <a:pt x="1642" y="3239"/>
                  </a:lnTo>
                  <a:lnTo>
                    <a:pt x="1597" y="3243"/>
                  </a:lnTo>
                  <a:lnTo>
                    <a:pt x="1552" y="3246"/>
                  </a:lnTo>
                  <a:lnTo>
                    <a:pt x="1507" y="3247"/>
                  </a:lnTo>
                  <a:lnTo>
                    <a:pt x="1463" y="3246"/>
                  </a:lnTo>
                  <a:lnTo>
                    <a:pt x="1418" y="3243"/>
                  </a:lnTo>
                  <a:lnTo>
                    <a:pt x="1373" y="3239"/>
                  </a:lnTo>
                  <a:lnTo>
                    <a:pt x="1329" y="3234"/>
                  </a:lnTo>
                  <a:lnTo>
                    <a:pt x="1284" y="3225"/>
                  </a:lnTo>
                  <a:lnTo>
                    <a:pt x="1240" y="3215"/>
                  </a:lnTo>
                  <a:lnTo>
                    <a:pt x="1195" y="3203"/>
                  </a:lnTo>
                  <a:lnTo>
                    <a:pt x="1151" y="3188"/>
                  </a:lnTo>
                  <a:lnTo>
                    <a:pt x="1106" y="3171"/>
                  </a:lnTo>
                  <a:lnTo>
                    <a:pt x="1061" y="3152"/>
                  </a:lnTo>
                  <a:lnTo>
                    <a:pt x="1017" y="3130"/>
                  </a:lnTo>
                  <a:lnTo>
                    <a:pt x="972" y="3106"/>
                  </a:lnTo>
                  <a:lnTo>
                    <a:pt x="927" y="3079"/>
                  </a:lnTo>
                  <a:lnTo>
                    <a:pt x="762" y="2964"/>
                  </a:lnTo>
                  <a:lnTo>
                    <a:pt x="743" y="2950"/>
                  </a:lnTo>
                  <a:lnTo>
                    <a:pt x="724" y="2936"/>
                  </a:lnTo>
                  <a:lnTo>
                    <a:pt x="707" y="2922"/>
                  </a:lnTo>
                  <a:lnTo>
                    <a:pt x="690" y="2906"/>
                  </a:lnTo>
                  <a:lnTo>
                    <a:pt x="673" y="2890"/>
                  </a:lnTo>
                  <a:lnTo>
                    <a:pt x="658" y="2872"/>
                  </a:lnTo>
                  <a:lnTo>
                    <a:pt x="642" y="2855"/>
                  </a:lnTo>
                  <a:lnTo>
                    <a:pt x="628" y="2837"/>
                  </a:lnTo>
                  <a:lnTo>
                    <a:pt x="614" y="2818"/>
                  </a:lnTo>
                  <a:lnTo>
                    <a:pt x="600" y="2799"/>
                  </a:lnTo>
                  <a:lnTo>
                    <a:pt x="588" y="2780"/>
                  </a:lnTo>
                  <a:lnTo>
                    <a:pt x="575" y="2760"/>
                  </a:lnTo>
                  <a:lnTo>
                    <a:pt x="564" y="2739"/>
                  </a:lnTo>
                  <a:lnTo>
                    <a:pt x="553" y="2719"/>
                  </a:lnTo>
                  <a:lnTo>
                    <a:pt x="542" y="2698"/>
                  </a:lnTo>
                  <a:lnTo>
                    <a:pt x="532" y="2677"/>
                  </a:lnTo>
                  <a:lnTo>
                    <a:pt x="522" y="2656"/>
                  </a:lnTo>
                  <a:lnTo>
                    <a:pt x="514" y="2635"/>
                  </a:lnTo>
                  <a:lnTo>
                    <a:pt x="505" y="2613"/>
                  </a:lnTo>
                  <a:lnTo>
                    <a:pt x="497" y="2591"/>
                  </a:lnTo>
                  <a:lnTo>
                    <a:pt x="490" y="2570"/>
                  </a:lnTo>
                  <a:lnTo>
                    <a:pt x="483" y="2548"/>
                  </a:lnTo>
                  <a:lnTo>
                    <a:pt x="477" y="2527"/>
                  </a:lnTo>
                  <a:lnTo>
                    <a:pt x="471" y="2505"/>
                  </a:lnTo>
                  <a:lnTo>
                    <a:pt x="466" y="2483"/>
                  </a:lnTo>
                  <a:lnTo>
                    <a:pt x="461" y="2462"/>
                  </a:lnTo>
                  <a:lnTo>
                    <a:pt x="456" y="2441"/>
                  </a:lnTo>
                  <a:lnTo>
                    <a:pt x="452" y="2420"/>
                  </a:lnTo>
                  <a:lnTo>
                    <a:pt x="449" y="2399"/>
                  </a:lnTo>
                  <a:lnTo>
                    <a:pt x="446" y="2379"/>
                  </a:lnTo>
                  <a:lnTo>
                    <a:pt x="443" y="2359"/>
                  </a:lnTo>
                  <a:lnTo>
                    <a:pt x="441" y="2340"/>
                  </a:lnTo>
                  <a:lnTo>
                    <a:pt x="462" y="2219"/>
                  </a:lnTo>
                  <a:lnTo>
                    <a:pt x="490" y="2199"/>
                  </a:lnTo>
                  <a:lnTo>
                    <a:pt x="518" y="2180"/>
                  </a:lnTo>
                  <a:lnTo>
                    <a:pt x="546" y="2161"/>
                  </a:lnTo>
                  <a:lnTo>
                    <a:pt x="574" y="2142"/>
                  </a:lnTo>
                  <a:lnTo>
                    <a:pt x="601" y="2123"/>
                  </a:lnTo>
                  <a:lnTo>
                    <a:pt x="629" y="2105"/>
                  </a:lnTo>
                  <a:lnTo>
                    <a:pt x="656" y="2087"/>
                  </a:lnTo>
                  <a:lnTo>
                    <a:pt x="684" y="2070"/>
                  </a:lnTo>
                  <a:lnTo>
                    <a:pt x="711" y="2053"/>
                  </a:lnTo>
                  <a:lnTo>
                    <a:pt x="738" y="2036"/>
                  </a:lnTo>
                  <a:lnTo>
                    <a:pt x="766" y="2020"/>
                  </a:lnTo>
                  <a:lnTo>
                    <a:pt x="793" y="2004"/>
                  </a:lnTo>
                  <a:lnTo>
                    <a:pt x="820" y="1989"/>
                  </a:lnTo>
                  <a:lnTo>
                    <a:pt x="847" y="1975"/>
                  </a:lnTo>
                  <a:lnTo>
                    <a:pt x="875" y="1961"/>
                  </a:lnTo>
                  <a:lnTo>
                    <a:pt x="902" y="1948"/>
                  </a:lnTo>
                  <a:lnTo>
                    <a:pt x="929" y="1935"/>
                  </a:lnTo>
                  <a:lnTo>
                    <a:pt x="956" y="1923"/>
                  </a:lnTo>
                  <a:lnTo>
                    <a:pt x="983" y="1912"/>
                  </a:lnTo>
                  <a:lnTo>
                    <a:pt x="1010" y="1902"/>
                  </a:lnTo>
                  <a:lnTo>
                    <a:pt x="1038" y="1893"/>
                  </a:lnTo>
                  <a:lnTo>
                    <a:pt x="1065" y="1884"/>
                  </a:lnTo>
                  <a:lnTo>
                    <a:pt x="1092" y="1876"/>
                  </a:lnTo>
                  <a:lnTo>
                    <a:pt x="1120" y="1869"/>
                  </a:lnTo>
                  <a:lnTo>
                    <a:pt x="1147" y="1863"/>
                  </a:lnTo>
                  <a:lnTo>
                    <a:pt x="1175" y="1858"/>
                  </a:lnTo>
                  <a:lnTo>
                    <a:pt x="1202" y="1854"/>
                  </a:lnTo>
                  <a:lnTo>
                    <a:pt x="1230" y="1851"/>
                  </a:lnTo>
                  <a:lnTo>
                    <a:pt x="1258" y="1849"/>
                  </a:lnTo>
                  <a:lnTo>
                    <a:pt x="1286" y="1849"/>
                  </a:lnTo>
                  <a:lnTo>
                    <a:pt x="1313" y="1849"/>
                  </a:lnTo>
                  <a:lnTo>
                    <a:pt x="1342" y="1851"/>
                  </a:lnTo>
                  <a:lnTo>
                    <a:pt x="1521" y="1757"/>
                  </a:lnTo>
                  <a:lnTo>
                    <a:pt x="1534" y="1703"/>
                  </a:lnTo>
                  <a:lnTo>
                    <a:pt x="1545" y="1648"/>
                  </a:lnTo>
                  <a:lnTo>
                    <a:pt x="1555" y="1594"/>
                  </a:lnTo>
                  <a:lnTo>
                    <a:pt x="1564" y="1539"/>
                  </a:lnTo>
                  <a:lnTo>
                    <a:pt x="1573" y="1485"/>
                  </a:lnTo>
                  <a:lnTo>
                    <a:pt x="1581" y="1431"/>
                  </a:lnTo>
                  <a:lnTo>
                    <a:pt x="1587" y="1377"/>
                  </a:lnTo>
                  <a:lnTo>
                    <a:pt x="1593" y="1322"/>
                  </a:lnTo>
                  <a:lnTo>
                    <a:pt x="1598" y="1268"/>
                  </a:lnTo>
                  <a:lnTo>
                    <a:pt x="1603" y="1214"/>
                  </a:lnTo>
                  <a:lnTo>
                    <a:pt x="1607" y="1159"/>
                  </a:lnTo>
                  <a:lnTo>
                    <a:pt x="1611" y="1106"/>
                  </a:lnTo>
                  <a:lnTo>
                    <a:pt x="1614" y="1051"/>
                  </a:lnTo>
                  <a:lnTo>
                    <a:pt x="1616" y="997"/>
                  </a:lnTo>
                  <a:lnTo>
                    <a:pt x="1619" y="943"/>
                  </a:lnTo>
                  <a:lnTo>
                    <a:pt x="1620" y="889"/>
                  </a:lnTo>
                  <a:lnTo>
                    <a:pt x="1622" y="834"/>
                  </a:lnTo>
                  <a:lnTo>
                    <a:pt x="1623" y="781"/>
                  </a:lnTo>
                  <a:lnTo>
                    <a:pt x="1624" y="726"/>
                  </a:lnTo>
                  <a:lnTo>
                    <a:pt x="1626" y="672"/>
                  </a:lnTo>
                  <a:lnTo>
                    <a:pt x="1627" y="618"/>
                  </a:lnTo>
                  <a:lnTo>
                    <a:pt x="1628" y="564"/>
                  </a:lnTo>
                  <a:lnTo>
                    <a:pt x="1629" y="510"/>
                  </a:lnTo>
                  <a:lnTo>
                    <a:pt x="1630" y="456"/>
                  </a:lnTo>
                  <a:lnTo>
                    <a:pt x="1632" y="402"/>
                  </a:lnTo>
                  <a:lnTo>
                    <a:pt x="1633" y="348"/>
                  </a:lnTo>
                  <a:lnTo>
                    <a:pt x="1635" y="293"/>
                  </a:lnTo>
                  <a:lnTo>
                    <a:pt x="1638" y="240"/>
                  </a:lnTo>
                  <a:lnTo>
                    <a:pt x="1640" y="185"/>
                  </a:lnTo>
                  <a:lnTo>
                    <a:pt x="1643" y="131"/>
                  </a:lnTo>
                  <a:lnTo>
                    <a:pt x="1647" y="77"/>
                  </a:lnTo>
                  <a:lnTo>
                    <a:pt x="1651" y="23"/>
                  </a:lnTo>
                  <a:lnTo>
                    <a:pt x="1248" y="20"/>
                  </a:lnTo>
                  <a:lnTo>
                    <a:pt x="1200" y="2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6" name="Freeform 57"/>
            <p:cNvSpPr>
              <a:spLocks/>
            </p:cNvSpPr>
            <p:nvPr/>
          </p:nvSpPr>
          <p:spPr bwMode="auto">
            <a:xfrm>
              <a:off x="3978" y="1229"/>
              <a:ext cx="462" cy="1830"/>
            </a:xfrm>
            <a:custGeom>
              <a:avLst/>
              <a:gdLst>
                <a:gd name="T0" fmla="*/ 162 w 462"/>
                <a:gd name="T1" fmla="*/ 0 h 1830"/>
                <a:gd name="T2" fmla="*/ 183 w 462"/>
                <a:gd name="T3" fmla="*/ 232 h 1830"/>
                <a:gd name="T4" fmla="*/ 68 w 462"/>
                <a:gd name="T5" fmla="*/ 1598 h 1830"/>
                <a:gd name="T6" fmla="*/ 0 w 462"/>
                <a:gd name="T7" fmla="*/ 1830 h 1830"/>
                <a:gd name="T8" fmla="*/ 253 w 462"/>
                <a:gd name="T9" fmla="*/ 1830 h 1830"/>
                <a:gd name="T10" fmla="*/ 277 w 462"/>
                <a:gd name="T11" fmla="*/ 1692 h 1830"/>
                <a:gd name="T12" fmla="*/ 462 w 462"/>
                <a:gd name="T13" fmla="*/ 1598 h 1830"/>
                <a:gd name="T14" fmla="*/ 452 w 462"/>
                <a:gd name="T15" fmla="*/ 1577 h 1830"/>
                <a:gd name="T16" fmla="*/ 442 w 462"/>
                <a:gd name="T17" fmla="*/ 1555 h 1830"/>
                <a:gd name="T18" fmla="*/ 432 w 462"/>
                <a:gd name="T19" fmla="*/ 1534 h 1830"/>
                <a:gd name="T20" fmla="*/ 423 w 462"/>
                <a:gd name="T21" fmla="*/ 1514 h 1830"/>
                <a:gd name="T22" fmla="*/ 415 w 462"/>
                <a:gd name="T23" fmla="*/ 1493 h 1830"/>
                <a:gd name="T24" fmla="*/ 407 w 462"/>
                <a:gd name="T25" fmla="*/ 1473 h 1830"/>
                <a:gd name="T26" fmla="*/ 399 w 462"/>
                <a:gd name="T27" fmla="*/ 1453 h 1830"/>
                <a:gd name="T28" fmla="*/ 392 w 462"/>
                <a:gd name="T29" fmla="*/ 1433 h 1830"/>
                <a:gd name="T30" fmla="*/ 385 w 462"/>
                <a:gd name="T31" fmla="*/ 1413 h 1830"/>
                <a:gd name="T32" fmla="*/ 379 w 462"/>
                <a:gd name="T33" fmla="*/ 1394 h 1830"/>
                <a:gd name="T34" fmla="*/ 373 w 462"/>
                <a:gd name="T35" fmla="*/ 1374 h 1830"/>
                <a:gd name="T36" fmla="*/ 368 w 462"/>
                <a:gd name="T37" fmla="*/ 1355 h 1830"/>
                <a:gd name="T38" fmla="*/ 362 w 462"/>
                <a:gd name="T39" fmla="*/ 1336 h 1830"/>
                <a:gd name="T40" fmla="*/ 357 w 462"/>
                <a:gd name="T41" fmla="*/ 1317 h 1830"/>
                <a:gd name="T42" fmla="*/ 353 w 462"/>
                <a:gd name="T43" fmla="*/ 1299 h 1830"/>
                <a:gd name="T44" fmla="*/ 349 w 462"/>
                <a:gd name="T45" fmla="*/ 1280 h 1830"/>
                <a:gd name="T46" fmla="*/ 345 w 462"/>
                <a:gd name="T47" fmla="*/ 1262 h 1830"/>
                <a:gd name="T48" fmla="*/ 341 w 462"/>
                <a:gd name="T49" fmla="*/ 1243 h 1830"/>
                <a:gd name="T50" fmla="*/ 338 w 462"/>
                <a:gd name="T51" fmla="*/ 1226 h 1830"/>
                <a:gd name="T52" fmla="*/ 336 w 462"/>
                <a:gd name="T53" fmla="*/ 1207 h 1830"/>
                <a:gd name="T54" fmla="*/ 333 w 462"/>
                <a:gd name="T55" fmla="*/ 1190 h 1830"/>
                <a:gd name="T56" fmla="*/ 331 w 462"/>
                <a:gd name="T57" fmla="*/ 1171 h 1830"/>
                <a:gd name="T58" fmla="*/ 329 w 462"/>
                <a:gd name="T59" fmla="*/ 1154 h 1830"/>
                <a:gd name="T60" fmla="*/ 327 w 462"/>
                <a:gd name="T61" fmla="*/ 1136 h 1830"/>
                <a:gd name="T62" fmla="*/ 326 w 462"/>
                <a:gd name="T63" fmla="*/ 1119 h 1830"/>
                <a:gd name="T64" fmla="*/ 324 w 462"/>
                <a:gd name="T65" fmla="*/ 1101 h 1830"/>
                <a:gd name="T66" fmla="*/ 323 w 462"/>
                <a:gd name="T67" fmla="*/ 1084 h 1830"/>
                <a:gd name="T68" fmla="*/ 323 w 462"/>
                <a:gd name="T69" fmla="*/ 1066 h 1830"/>
                <a:gd name="T70" fmla="*/ 322 w 462"/>
                <a:gd name="T71" fmla="*/ 1049 h 1830"/>
                <a:gd name="T72" fmla="*/ 322 w 462"/>
                <a:gd name="T73" fmla="*/ 1032 h 1830"/>
                <a:gd name="T74" fmla="*/ 321 w 462"/>
                <a:gd name="T75" fmla="*/ 1015 h 1830"/>
                <a:gd name="T76" fmla="*/ 321 w 462"/>
                <a:gd name="T77" fmla="*/ 998 h 1830"/>
                <a:gd name="T78" fmla="*/ 392 w 462"/>
                <a:gd name="T79" fmla="*/ 0 h 1830"/>
                <a:gd name="T80" fmla="*/ 209 w 462"/>
                <a:gd name="T81" fmla="*/ 0 h 1830"/>
                <a:gd name="T82" fmla="*/ 162 w 462"/>
                <a:gd name="T83" fmla="*/ 0 h 18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62" h="1830">
                  <a:moveTo>
                    <a:pt x="162" y="0"/>
                  </a:moveTo>
                  <a:lnTo>
                    <a:pt x="183" y="232"/>
                  </a:lnTo>
                  <a:lnTo>
                    <a:pt x="68" y="1598"/>
                  </a:lnTo>
                  <a:lnTo>
                    <a:pt x="0" y="1830"/>
                  </a:lnTo>
                  <a:lnTo>
                    <a:pt x="253" y="1830"/>
                  </a:lnTo>
                  <a:lnTo>
                    <a:pt x="277" y="1692"/>
                  </a:lnTo>
                  <a:lnTo>
                    <a:pt x="462" y="1598"/>
                  </a:lnTo>
                  <a:lnTo>
                    <a:pt x="452" y="1577"/>
                  </a:lnTo>
                  <a:lnTo>
                    <a:pt x="442" y="1555"/>
                  </a:lnTo>
                  <a:lnTo>
                    <a:pt x="432" y="1534"/>
                  </a:lnTo>
                  <a:lnTo>
                    <a:pt x="423" y="1514"/>
                  </a:lnTo>
                  <a:lnTo>
                    <a:pt x="415" y="1493"/>
                  </a:lnTo>
                  <a:lnTo>
                    <a:pt x="407" y="1473"/>
                  </a:lnTo>
                  <a:lnTo>
                    <a:pt x="399" y="1453"/>
                  </a:lnTo>
                  <a:lnTo>
                    <a:pt x="392" y="1433"/>
                  </a:lnTo>
                  <a:lnTo>
                    <a:pt x="385" y="1413"/>
                  </a:lnTo>
                  <a:lnTo>
                    <a:pt x="379" y="1394"/>
                  </a:lnTo>
                  <a:lnTo>
                    <a:pt x="373" y="1374"/>
                  </a:lnTo>
                  <a:lnTo>
                    <a:pt x="368" y="1355"/>
                  </a:lnTo>
                  <a:lnTo>
                    <a:pt x="362" y="1336"/>
                  </a:lnTo>
                  <a:lnTo>
                    <a:pt x="357" y="1317"/>
                  </a:lnTo>
                  <a:lnTo>
                    <a:pt x="353" y="1299"/>
                  </a:lnTo>
                  <a:lnTo>
                    <a:pt x="349" y="1280"/>
                  </a:lnTo>
                  <a:lnTo>
                    <a:pt x="345" y="1262"/>
                  </a:lnTo>
                  <a:lnTo>
                    <a:pt x="341" y="1243"/>
                  </a:lnTo>
                  <a:lnTo>
                    <a:pt x="338" y="1226"/>
                  </a:lnTo>
                  <a:lnTo>
                    <a:pt x="336" y="1207"/>
                  </a:lnTo>
                  <a:lnTo>
                    <a:pt x="333" y="1190"/>
                  </a:lnTo>
                  <a:lnTo>
                    <a:pt x="331" y="1171"/>
                  </a:lnTo>
                  <a:lnTo>
                    <a:pt x="329" y="1154"/>
                  </a:lnTo>
                  <a:lnTo>
                    <a:pt x="327" y="1136"/>
                  </a:lnTo>
                  <a:lnTo>
                    <a:pt x="326" y="1119"/>
                  </a:lnTo>
                  <a:lnTo>
                    <a:pt x="324" y="1101"/>
                  </a:lnTo>
                  <a:lnTo>
                    <a:pt x="323" y="1084"/>
                  </a:lnTo>
                  <a:lnTo>
                    <a:pt x="323" y="1066"/>
                  </a:lnTo>
                  <a:lnTo>
                    <a:pt x="322" y="1049"/>
                  </a:lnTo>
                  <a:lnTo>
                    <a:pt x="322" y="1032"/>
                  </a:lnTo>
                  <a:lnTo>
                    <a:pt x="321" y="1015"/>
                  </a:lnTo>
                  <a:lnTo>
                    <a:pt x="321" y="998"/>
                  </a:lnTo>
                  <a:lnTo>
                    <a:pt x="392" y="0"/>
                  </a:lnTo>
                  <a:lnTo>
                    <a:pt x="209" y="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7" name="Freeform 58"/>
            <p:cNvSpPr>
              <a:spLocks/>
            </p:cNvSpPr>
            <p:nvPr/>
          </p:nvSpPr>
          <p:spPr bwMode="auto">
            <a:xfrm>
              <a:off x="4836" y="1229"/>
              <a:ext cx="695" cy="3291"/>
            </a:xfrm>
            <a:custGeom>
              <a:avLst/>
              <a:gdLst>
                <a:gd name="T0" fmla="*/ 179 w 695"/>
                <a:gd name="T1" fmla="*/ 54 h 3291"/>
                <a:gd name="T2" fmla="*/ 166 w 695"/>
                <a:gd name="T3" fmla="*/ 163 h 3291"/>
                <a:gd name="T4" fmla="*/ 153 w 695"/>
                <a:gd name="T5" fmla="*/ 273 h 3291"/>
                <a:gd name="T6" fmla="*/ 143 w 695"/>
                <a:gd name="T7" fmla="*/ 383 h 3291"/>
                <a:gd name="T8" fmla="*/ 135 w 695"/>
                <a:gd name="T9" fmla="*/ 493 h 3291"/>
                <a:gd name="T10" fmla="*/ 131 w 695"/>
                <a:gd name="T11" fmla="*/ 605 h 3291"/>
                <a:gd name="T12" fmla="*/ 130 w 695"/>
                <a:gd name="T13" fmla="*/ 716 h 3291"/>
                <a:gd name="T14" fmla="*/ 136 w 695"/>
                <a:gd name="T15" fmla="*/ 827 h 3291"/>
                <a:gd name="T16" fmla="*/ 147 w 695"/>
                <a:gd name="T17" fmla="*/ 939 h 3291"/>
                <a:gd name="T18" fmla="*/ 165 w 695"/>
                <a:gd name="T19" fmla="*/ 1051 h 3291"/>
                <a:gd name="T20" fmla="*/ 191 w 695"/>
                <a:gd name="T21" fmla="*/ 1164 h 3291"/>
                <a:gd name="T22" fmla="*/ 225 w 695"/>
                <a:gd name="T23" fmla="*/ 1277 h 3291"/>
                <a:gd name="T24" fmla="*/ 270 w 695"/>
                <a:gd name="T25" fmla="*/ 1389 h 3291"/>
                <a:gd name="T26" fmla="*/ 325 w 695"/>
                <a:gd name="T27" fmla="*/ 1503 h 3291"/>
                <a:gd name="T28" fmla="*/ 390 w 695"/>
                <a:gd name="T29" fmla="*/ 1616 h 3291"/>
                <a:gd name="T30" fmla="*/ 469 w 695"/>
                <a:gd name="T31" fmla="*/ 1730 h 3291"/>
                <a:gd name="T32" fmla="*/ 523 w 695"/>
                <a:gd name="T33" fmla="*/ 1816 h 3291"/>
                <a:gd name="T34" fmla="*/ 541 w 695"/>
                <a:gd name="T35" fmla="*/ 1876 h 3291"/>
                <a:gd name="T36" fmla="*/ 555 w 695"/>
                <a:gd name="T37" fmla="*/ 1934 h 3291"/>
                <a:gd name="T38" fmla="*/ 567 w 695"/>
                <a:gd name="T39" fmla="*/ 1992 h 3291"/>
                <a:gd name="T40" fmla="*/ 575 w 695"/>
                <a:gd name="T41" fmla="*/ 2049 h 3291"/>
                <a:gd name="T42" fmla="*/ 581 w 695"/>
                <a:gd name="T43" fmla="*/ 2105 h 3291"/>
                <a:gd name="T44" fmla="*/ 584 w 695"/>
                <a:gd name="T45" fmla="*/ 2162 h 3291"/>
                <a:gd name="T46" fmla="*/ 585 w 695"/>
                <a:gd name="T47" fmla="*/ 2217 h 3291"/>
                <a:gd name="T48" fmla="*/ 584 w 695"/>
                <a:gd name="T49" fmla="*/ 2273 h 3291"/>
                <a:gd name="T50" fmla="*/ 581 w 695"/>
                <a:gd name="T51" fmla="*/ 2328 h 3291"/>
                <a:gd name="T52" fmla="*/ 576 w 695"/>
                <a:gd name="T53" fmla="*/ 2383 h 3291"/>
                <a:gd name="T54" fmla="*/ 570 w 695"/>
                <a:gd name="T55" fmla="*/ 2439 h 3291"/>
                <a:gd name="T56" fmla="*/ 564 w 695"/>
                <a:gd name="T57" fmla="*/ 2494 h 3291"/>
                <a:gd name="T58" fmla="*/ 556 w 695"/>
                <a:gd name="T59" fmla="*/ 2549 h 3291"/>
                <a:gd name="T60" fmla="*/ 547 w 695"/>
                <a:gd name="T61" fmla="*/ 2606 h 3291"/>
                <a:gd name="T62" fmla="*/ 538 w 695"/>
                <a:gd name="T63" fmla="*/ 2662 h 3291"/>
                <a:gd name="T64" fmla="*/ 462 w 695"/>
                <a:gd name="T65" fmla="*/ 2805 h 3291"/>
                <a:gd name="T66" fmla="*/ 379 w 695"/>
                <a:gd name="T67" fmla="*/ 2943 h 3291"/>
                <a:gd name="T68" fmla="*/ 359 w 695"/>
                <a:gd name="T69" fmla="*/ 2943 h 3291"/>
                <a:gd name="T70" fmla="*/ 350 w 695"/>
                <a:gd name="T71" fmla="*/ 2943 h 3291"/>
                <a:gd name="T72" fmla="*/ 348 w 695"/>
                <a:gd name="T73" fmla="*/ 2943 h 3291"/>
                <a:gd name="T74" fmla="*/ 337 w 695"/>
                <a:gd name="T75" fmla="*/ 2954 h 3291"/>
                <a:gd name="T76" fmla="*/ 316 w 695"/>
                <a:gd name="T77" fmla="*/ 2977 h 3291"/>
                <a:gd name="T78" fmla="*/ 295 w 695"/>
                <a:gd name="T79" fmla="*/ 3001 h 3291"/>
                <a:gd name="T80" fmla="*/ 273 w 695"/>
                <a:gd name="T81" fmla="*/ 3025 h 3291"/>
                <a:gd name="T82" fmla="*/ 252 w 695"/>
                <a:gd name="T83" fmla="*/ 3049 h 3291"/>
                <a:gd name="T84" fmla="*/ 230 w 695"/>
                <a:gd name="T85" fmla="*/ 3073 h 3291"/>
                <a:gd name="T86" fmla="*/ 208 w 695"/>
                <a:gd name="T87" fmla="*/ 3097 h 3291"/>
                <a:gd name="T88" fmla="*/ 186 w 695"/>
                <a:gd name="T89" fmla="*/ 3120 h 3291"/>
                <a:gd name="T90" fmla="*/ 164 w 695"/>
                <a:gd name="T91" fmla="*/ 3143 h 3291"/>
                <a:gd name="T92" fmla="*/ 142 w 695"/>
                <a:gd name="T93" fmla="*/ 3165 h 3291"/>
                <a:gd name="T94" fmla="*/ 120 w 695"/>
                <a:gd name="T95" fmla="*/ 3186 h 3291"/>
                <a:gd name="T96" fmla="*/ 98 w 695"/>
                <a:gd name="T97" fmla="*/ 3205 h 3291"/>
                <a:gd name="T98" fmla="*/ 76 w 695"/>
                <a:gd name="T99" fmla="*/ 3223 h 3291"/>
                <a:gd name="T100" fmla="*/ 54 w 695"/>
                <a:gd name="T101" fmla="*/ 3239 h 3291"/>
                <a:gd name="T102" fmla="*/ 32 w 695"/>
                <a:gd name="T103" fmla="*/ 3253 h 3291"/>
                <a:gd name="T104" fmla="*/ 11 w 695"/>
                <a:gd name="T105" fmla="*/ 3265 h 3291"/>
                <a:gd name="T106" fmla="*/ 512 w 695"/>
                <a:gd name="T107" fmla="*/ 3291 h 3291"/>
                <a:gd name="T108" fmla="*/ 651 w 695"/>
                <a:gd name="T109" fmla="*/ 2990 h 3291"/>
                <a:gd name="T110" fmla="*/ 651 w 695"/>
                <a:gd name="T111" fmla="*/ 209 h 3291"/>
                <a:gd name="T112" fmla="*/ 236 w 695"/>
                <a:gd name="T113" fmla="*/ 0 h 32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95" h="3291">
                  <a:moveTo>
                    <a:pt x="186" y="0"/>
                  </a:moveTo>
                  <a:lnTo>
                    <a:pt x="179" y="54"/>
                  </a:lnTo>
                  <a:lnTo>
                    <a:pt x="173" y="109"/>
                  </a:lnTo>
                  <a:lnTo>
                    <a:pt x="166" y="163"/>
                  </a:lnTo>
                  <a:lnTo>
                    <a:pt x="160" y="218"/>
                  </a:lnTo>
                  <a:lnTo>
                    <a:pt x="153" y="273"/>
                  </a:lnTo>
                  <a:lnTo>
                    <a:pt x="148" y="328"/>
                  </a:lnTo>
                  <a:lnTo>
                    <a:pt x="143" y="383"/>
                  </a:lnTo>
                  <a:lnTo>
                    <a:pt x="139" y="438"/>
                  </a:lnTo>
                  <a:lnTo>
                    <a:pt x="135" y="493"/>
                  </a:lnTo>
                  <a:lnTo>
                    <a:pt x="133" y="549"/>
                  </a:lnTo>
                  <a:lnTo>
                    <a:pt x="131" y="605"/>
                  </a:lnTo>
                  <a:lnTo>
                    <a:pt x="130" y="660"/>
                  </a:lnTo>
                  <a:lnTo>
                    <a:pt x="130" y="716"/>
                  </a:lnTo>
                  <a:lnTo>
                    <a:pt x="133" y="772"/>
                  </a:lnTo>
                  <a:lnTo>
                    <a:pt x="136" y="827"/>
                  </a:lnTo>
                  <a:lnTo>
                    <a:pt x="140" y="883"/>
                  </a:lnTo>
                  <a:lnTo>
                    <a:pt x="147" y="939"/>
                  </a:lnTo>
                  <a:lnTo>
                    <a:pt x="155" y="995"/>
                  </a:lnTo>
                  <a:lnTo>
                    <a:pt x="165" y="1051"/>
                  </a:lnTo>
                  <a:lnTo>
                    <a:pt x="177" y="1108"/>
                  </a:lnTo>
                  <a:lnTo>
                    <a:pt x="191" y="1164"/>
                  </a:lnTo>
                  <a:lnTo>
                    <a:pt x="207" y="1220"/>
                  </a:lnTo>
                  <a:lnTo>
                    <a:pt x="225" y="1277"/>
                  </a:lnTo>
                  <a:lnTo>
                    <a:pt x="246" y="1333"/>
                  </a:lnTo>
                  <a:lnTo>
                    <a:pt x="270" y="1389"/>
                  </a:lnTo>
                  <a:lnTo>
                    <a:pt x="296" y="1446"/>
                  </a:lnTo>
                  <a:lnTo>
                    <a:pt x="325" y="1503"/>
                  </a:lnTo>
                  <a:lnTo>
                    <a:pt x="356" y="1559"/>
                  </a:lnTo>
                  <a:lnTo>
                    <a:pt x="390" y="1616"/>
                  </a:lnTo>
                  <a:lnTo>
                    <a:pt x="428" y="1673"/>
                  </a:lnTo>
                  <a:lnTo>
                    <a:pt x="469" y="1730"/>
                  </a:lnTo>
                  <a:lnTo>
                    <a:pt x="512" y="1786"/>
                  </a:lnTo>
                  <a:lnTo>
                    <a:pt x="523" y="1816"/>
                  </a:lnTo>
                  <a:lnTo>
                    <a:pt x="532" y="1846"/>
                  </a:lnTo>
                  <a:lnTo>
                    <a:pt x="541" y="1876"/>
                  </a:lnTo>
                  <a:lnTo>
                    <a:pt x="548" y="1905"/>
                  </a:lnTo>
                  <a:lnTo>
                    <a:pt x="555" y="1934"/>
                  </a:lnTo>
                  <a:lnTo>
                    <a:pt x="562" y="1963"/>
                  </a:lnTo>
                  <a:lnTo>
                    <a:pt x="567" y="1992"/>
                  </a:lnTo>
                  <a:lnTo>
                    <a:pt x="571" y="2020"/>
                  </a:lnTo>
                  <a:lnTo>
                    <a:pt x="575" y="2049"/>
                  </a:lnTo>
                  <a:lnTo>
                    <a:pt x="578" y="2077"/>
                  </a:lnTo>
                  <a:lnTo>
                    <a:pt x="581" y="2105"/>
                  </a:lnTo>
                  <a:lnTo>
                    <a:pt x="582" y="2133"/>
                  </a:lnTo>
                  <a:lnTo>
                    <a:pt x="584" y="2162"/>
                  </a:lnTo>
                  <a:lnTo>
                    <a:pt x="584" y="2189"/>
                  </a:lnTo>
                  <a:lnTo>
                    <a:pt x="585" y="2217"/>
                  </a:lnTo>
                  <a:lnTo>
                    <a:pt x="584" y="2245"/>
                  </a:lnTo>
                  <a:lnTo>
                    <a:pt x="584" y="2273"/>
                  </a:lnTo>
                  <a:lnTo>
                    <a:pt x="582" y="2300"/>
                  </a:lnTo>
                  <a:lnTo>
                    <a:pt x="581" y="2328"/>
                  </a:lnTo>
                  <a:lnTo>
                    <a:pt x="579" y="2356"/>
                  </a:lnTo>
                  <a:lnTo>
                    <a:pt x="576" y="2383"/>
                  </a:lnTo>
                  <a:lnTo>
                    <a:pt x="574" y="2411"/>
                  </a:lnTo>
                  <a:lnTo>
                    <a:pt x="570" y="2439"/>
                  </a:lnTo>
                  <a:lnTo>
                    <a:pt x="567" y="2466"/>
                  </a:lnTo>
                  <a:lnTo>
                    <a:pt x="564" y="2494"/>
                  </a:lnTo>
                  <a:lnTo>
                    <a:pt x="559" y="2522"/>
                  </a:lnTo>
                  <a:lnTo>
                    <a:pt x="556" y="2549"/>
                  </a:lnTo>
                  <a:lnTo>
                    <a:pt x="552" y="2577"/>
                  </a:lnTo>
                  <a:lnTo>
                    <a:pt x="547" y="2606"/>
                  </a:lnTo>
                  <a:lnTo>
                    <a:pt x="543" y="2634"/>
                  </a:lnTo>
                  <a:lnTo>
                    <a:pt x="538" y="2662"/>
                  </a:lnTo>
                  <a:lnTo>
                    <a:pt x="533" y="2690"/>
                  </a:lnTo>
                  <a:lnTo>
                    <a:pt x="462" y="2805"/>
                  </a:lnTo>
                  <a:lnTo>
                    <a:pt x="395" y="2943"/>
                  </a:lnTo>
                  <a:lnTo>
                    <a:pt x="379" y="2943"/>
                  </a:lnTo>
                  <a:lnTo>
                    <a:pt x="367" y="2943"/>
                  </a:lnTo>
                  <a:lnTo>
                    <a:pt x="359" y="2943"/>
                  </a:lnTo>
                  <a:lnTo>
                    <a:pt x="353" y="2943"/>
                  </a:lnTo>
                  <a:lnTo>
                    <a:pt x="350" y="2943"/>
                  </a:lnTo>
                  <a:lnTo>
                    <a:pt x="348" y="2943"/>
                  </a:lnTo>
                  <a:lnTo>
                    <a:pt x="337" y="2954"/>
                  </a:lnTo>
                  <a:lnTo>
                    <a:pt x="327" y="2966"/>
                  </a:lnTo>
                  <a:lnTo>
                    <a:pt x="316" y="2977"/>
                  </a:lnTo>
                  <a:lnTo>
                    <a:pt x="305" y="2989"/>
                  </a:lnTo>
                  <a:lnTo>
                    <a:pt x="295" y="3001"/>
                  </a:lnTo>
                  <a:lnTo>
                    <a:pt x="284" y="3013"/>
                  </a:lnTo>
                  <a:lnTo>
                    <a:pt x="273" y="3025"/>
                  </a:lnTo>
                  <a:lnTo>
                    <a:pt x="263" y="3037"/>
                  </a:lnTo>
                  <a:lnTo>
                    <a:pt x="252" y="3049"/>
                  </a:lnTo>
                  <a:lnTo>
                    <a:pt x="241" y="3061"/>
                  </a:lnTo>
                  <a:lnTo>
                    <a:pt x="230" y="3073"/>
                  </a:lnTo>
                  <a:lnTo>
                    <a:pt x="219" y="3085"/>
                  </a:lnTo>
                  <a:lnTo>
                    <a:pt x="208" y="3097"/>
                  </a:lnTo>
                  <a:lnTo>
                    <a:pt x="197" y="3109"/>
                  </a:lnTo>
                  <a:lnTo>
                    <a:pt x="186" y="3120"/>
                  </a:lnTo>
                  <a:lnTo>
                    <a:pt x="175" y="3132"/>
                  </a:lnTo>
                  <a:lnTo>
                    <a:pt x="164" y="3143"/>
                  </a:lnTo>
                  <a:lnTo>
                    <a:pt x="153" y="3154"/>
                  </a:lnTo>
                  <a:lnTo>
                    <a:pt x="142" y="3165"/>
                  </a:lnTo>
                  <a:lnTo>
                    <a:pt x="131" y="3175"/>
                  </a:lnTo>
                  <a:lnTo>
                    <a:pt x="120" y="3186"/>
                  </a:lnTo>
                  <a:lnTo>
                    <a:pt x="109" y="3196"/>
                  </a:lnTo>
                  <a:lnTo>
                    <a:pt x="98" y="3205"/>
                  </a:lnTo>
                  <a:lnTo>
                    <a:pt x="87" y="3214"/>
                  </a:lnTo>
                  <a:lnTo>
                    <a:pt x="76" y="3223"/>
                  </a:lnTo>
                  <a:lnTo>
                    <a:pt x="65" y="3231"/>
                  </a:lnTo>
                  <a:lnTo>
                    <a:pt x="54" y="3239"/>
                  </a:lnTo>
                  <a:lnTo>
                    <a:pt x="43" y="3246"/>
                  </a:lnTo>
                  <a:lnTo>
                    <a:pt x="32" y="3253"/>
                  </a:lnTo>
                  <a:lnTo>
                    <a:pt x="22" y="3259"/>
                  </a:lnTo>
                  <a:lnTo>
                    <a:pt x="11" y="3265"/>
                  </a:lnTo>
                  <a:lnTo>
                    <a:pt x="0" y="3270"/>
                  </a:lnTo>
                  <a:lnTo>
                    <a:pt x="512" y="3291"/>
                  </a:lnTo>
                  <a:lnTo>
                    <a:pt x="627" y="3199"/>
                  </a:lnTo>
                  <a:lnTo>
                    <a:pt x="651" y="2990"/>
                  </a:lnTo>
                  <a:lnTo>
                    <a:pt x="695" y="485"/>
                  </a:lnTo>
                  <a:lnTo>
                    <a:pt x="651" y="209"/>
                  </a:lnTo>
                  <a:lnTo>
                    <a:pt x="533" y="47"/>
                  </a:lnTo>
                  <a:lnTo>
                    <a:pt x="23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8" name="Freeform 59"/>
            <p:cNvSpPr>
              <a:spLocks/>
            </p:cNvSpPr>
            <p:nvPr/>
          </p:nvSpPr>
          <p:spPr bwMode="auto">
            <a:xfrm>
              <a:off x="2684" y="1438"/>
              <a:ext cx="162" cy="138"/>
            </a:xfrm>
            <a:custGeom>
              <a:avLst/>
              <a:gdLst>
                <a:gd name="T0" fmla="*/ 47 w 162"/>
                <a:gd name="T1" fmla="*/ 0 h 138"/>
                <a:gd name="T2" fmla="*/ 0 w 162"/>
                <a:gd name="T3" fmla="*/ 47 h 138"/>
                <a:gd name="T4" fmla="*/ 70 w 162"/>
                <a:gd name="T5" fmla="*/ 138 h 138"/>
                <a:gd name="T6" fmla="*/ 162 w 162"/>
                <a:gd name="T7" fmla="*/ 0 h 138"/>
                <a:gd name="T8" fmla="*/ 146 w 162"/>
                <a:gd name="T9" fmla="*/ 0 h 138"/>
                <a:gd name="T10" fmla="*/ 135 w 162"/>
                <a:gd name="T11" fmla="*/ 0 h 138"/>
                <a:gd name="T12" fmla="*/ 126 w 162"/>
                <a:gd name="T13" fmla="*/ 0 h 138"/>
                <a:gd name="T14" fmla="*/ 121 w 162"/>
                <a:gd name="T15" fmla="*/ 0 h 138"/>
                <a:gd name="T16" fmla="*/ 117 w 162"/>
                <a:gd name="T17" fmla="*/ 0 h 138"/>
                <a:gd name="T18" fmla="*/ 115 w 162"/>
                <a:gd name="T19" fmla="*/ 0 h 138"/>
                <a:gd name="T20" fmla="*/ 115 w 162"/>
                <a:gd name="T21" fmla="*/ 0 h 138"/>
                <a:gd name="T22" fmla="*/ 115 w 162"/>
                <a:gd name="T23" fmla="*/ 0 h 138"/>
                <a:gd name="T24" fmla="*/ 47 w 162"/>
                <a:gd name="T25" fmla="*/ 0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2" h="138">
                  <a:moveTo>
                    <a:pt x="47" y="0"/>
                  </a:moveTo>
                  <a:lnTo>
                    <a:pt x="0" y="47"/>
                  </a:lnTo>
                  <a:lnTo>
                    <a:pt x="70" y="138"/>
                  </a:lnTo>
                  <a:lnTo>
                    <a:pt x="162" y="0"/>
                  </a:lnTo>
                  <a:lnTo>
                    <a:pt x="146" y="0"/>
                  </a:lnTo>
                  <a:lnTo>
                    <a:pt x="135" y="0"/>
                  </a:lnTo>
                  <a:lnTo>
                    <a:pt x="126" y="0"/>
                  </a:lnTo>
                  <a:lnTo>
                    <a:pt x="121" y="0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09" name="Freeform 60"/>
            <p:cNvSpPr>
              <a:spLocks/>
            </p:cNvSpPr>
            <p:nvPr/>
          </p:nvSpPr>
          <p:spPr bwMode="auto">
            <a:xfrm>
              <a:off x="2357" y="1626"/>
              <a:ext cx="189" cy="207"/>
            </a:xfrm>
            <a:custGeom>
              <a:avLst/>
              <a:gdLst>
                <a:gd name="T0" fmla="*/ 142 w 189"/>
                <a:gd name="T1" fmla="*/ 0 h 207"/>
                <a:gd name="T2" fmla="*/ 133 w 189"/>
                <a:gd name="T3" fmla="*/ 2 h 207"/>
                <a:gd name="T4" fmla="*/ 124 w 189"/>
                <a:gd name="T5" fmla="*/ 5 h 207"/>
                <a:gd name="T6" fmla="*/ 115 w 189"/>
                <a:gd name="T7" fmla="*/ 9 h 207"/>
                <a:gd name="T8" fmla="*/ 106 w 189"/>
                <a:gd name="T9" fmla="*/ 16 h 207"/>
                <a:gd name="T10" fmla="*/ 97 w 189"/>
                <a:gd name="T11" fmla="*/ 23 h 207"/>
                <a:gd name="T12" fmla="*/ 89 w 189"/>
                <a:gd name="T13" fmla="*/ 32 h 207"/>
                <a:gd name="T14" fmla="*/ 80 w 189"/>
                <a:gd name="T15" fmla="*/ 42 h 207"/>
                <a:gd name="T16" fmla="*/ 71 w 189"/>
                <a:gd name="T17" fmla="*/ 54 h 207"/>
                <a:gd name="T18" fmla="*/ 62 w 189"/>
                <a:gd name="T19" fmla="*/ 66 h 207"/>
                <a:gd name="T20" fmla="*/ 54 w 189"/>
                <a:gd name="T21" fmla="*/ 78 h 207"/>
                <a:gd name="T22" fmla="*/ 45 w 189"/>
                <a:gd name="T23" fmla="*/ 91 h 207"/>
                <a:gd name="T24" fmla="*/ 36 w 189"/>
                <a:gd name="T25" fmla="*/ 105 h 207"/>
                <a:gd name="T26" fmla="*/ 27 w 189"/>
                <a:gd name="T27" fmla="*/ 119 h 207"/>
                <a:gd name="T28" fmla="*/ 18 w 189"/>
                <a:gd name="T29" fmla="*/ 132 h 207"/>
                <a:gd name="T30" fmla="*/ 9 w 189"/>
                <a:gd name="T31" fmla="*/ 146 h 207"/>
                <a:gd name="T32" fmla="*/ 0 w 189"/>
                <a:gd name="T33" fmla="*/ 160 h 207"/>
                <a:gd name="T34" fmla="*/ 16 w 189"/>
                <a:gd name="T35" fmla="*/ 175 h 207"/>
                <a:gd name="T36" fmla="*/ 27 w 189"/>
                <a:gd name="T37" fmla="*/ 187 h 207"/>
                <a:gd name="T38" fmla="*/ 36 w 189"/>
                <a:gd name="T39" fmla="*/ 195 h 207"/>
                <a:gd name="T40" fmla="*/ 42 w 189"/>
                <a:gd name="T41" fmla="*/ 201 h 207"/>
                <a:gd name="T42" fmla="*/ 45 w 189"/>
                <a:gd name="T43" fmla="*/ 204 h 207"/>
                <a:gd name="T44" fmla="*/ 47 w 189"/>
                <a:gd name="T45" fmla="*/ 206 h 207"/>
                <a:gd name="T46" fmla="*/ 47 w 189"/>
                <a:gd name="T47" fmla="*/ 207 h 207"/>
                <a:gd name="T48" fmla="*/ 47 w 189"/>
                <a:gd name="T49" fmla="*/ 207 h 207"/>
                <a:gd name="T50" fmla="*/ 189 w 189"/>
                <a:gd name="T51" fmla="*/ 0 h 207"/>
                <a:gd name="T52" fmla="*/ 142 w 189"/>
                <a:gd name="T53" fmla="*/ 0 h 2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207">
                  <a:moveTo>
                    <a:pt x="142" y="0"/>
                  </a:moveTo>
                  <a:lnTo>
                    <a:pt x="133" y="2"/>
                  </a:lnTo>
                  <a:lnTo>
                    <a:pt x="124" y="5"/>
                  </a:lnTo>
                  <a:lnTo>
                    <a:pt x="115" y="9"/>
                  </a:lnTo>
                  <a:lnTo>
                    <a:pt x="106" y="16"/>
                  </a:lnTo>
                  <a:lnTo>
                    <a:pt x="97" y="23"/>
                  </a:lnTo>
                  <a:lnTo>
                    <a:pt x="89" y="32"/>
                  </a:lnTo>
                  <a:lnTo>
                    <a:pt x="80" y="42"/>
                  </a:lnTo>
                  <a:lnTo>
                    <a:pt x="71" y="54"/>
                  </a:lnTo>
                  <a:lnTo>
                    <a:pt x="62" y="66"/>
                  </a:lnTo>
                  <a:lnTo>
                    <a:pt x="54" y="78"/>
                  </a:lnTo>
                  <a:lnTo>
                    <a:pt x="45" y="91"/>
                  </a:lnTo>
                  <a:lnTo>
                    <a:pt x="36" y="105"/>
                  </a:lnTo>
                  <a:lnTo>
                    <a:pt x="27" y="119"/>
                  </a:lnTo>
                  <a:lnTo>
                    <a:pt x="18" y="132"/>
                  </a:lnTo>
                  <a:lnTo>
                    <a:pt x="9" y="146"/>
                  </a:lnTo>
                  <a:lnTo>
                    <a:pt x="0" y="160"/>
                  </a:lnTo>
                  <a:lnTo>
                    <a:pt x="16" y="175"/>
                  </a:lnTo>
                  <a:lnTo>
                    <a:pt x="27" y="187"/>
                  </a:lnTo>
                  <a:lnTo>
                    <a:pt x="36" y="195"/>
                  </a:lnTo>
                  <a:lnTo>
                    <a:pt x="42" y="201"/>
                  </a:lnTo>
                  <a:lnTo>
                    <a:pt x="45" y="204"/>
                  </a:lnTo>
                  <a:lnTo>
                    <a:pt x="47" y="206"/>
                  </a:lnTo>
                  <a:lnTo>
                    <a:pt x="47" y="207"/>
                  </a:lnTo>
                  <a:lnTo>
                    <a:pt x="189" y="0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0" name="Freeform 61"/>
            <p:cNvSpPr>
              <a:spLocks/>
            </p:cNvSpPr>
            <p:nvPr/>
          </p:nvSpPr>
          <p:spPr bwMode="auto">
            <a:xfrm>
              <a:off x="5138" y="1671"/>
              <a:ext cx="159" cy="162"/>
            </a:xfrm>
            <a:custGeom>
              <a:avLst/>
              <a:gdLst>
                <a:gd name="T0" fmla="*/ 45 w 159"/>
                <a:gd name="T1" fmla="*/ 24 h 162"/>
                <a:gd name="T2" fmla="*/ 0 w 159"/>
                <a:gd name="T3" fmla="*/ 68 h 162"/>
                <a:gd name="T4" fmla="*/ 45 w 159"/>
                <a:gd name="T5" fmla="*/ 162 h 162"/>
                <a:gd name="T6" fmla="*/ 159 w 159"/>
                <a:gd name="T7" fmla="*/ 115 h 162"/>
                <a:gd name="T8" fmla="*/ 92 w 159"/>
                <a:gd name="T9" fmla="*/ 0 h 162"/>
                <a:gd name="T10" fmla="*/ 45 w 159"/>
                <a:gd name="T11" fmla="*/ 24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162">
                  <a:moveTo>
                    <a:pt x="45" y="24"/>
                  </a:moveTo>
                  <a:lnTo>
                    <a:pt x="0" y="68"/>
                  </a:lnTo>
                  <a:lnTo>
                    <a:pt x="45" y="162"/>
                  </a:lnTo>
                  <a:lnTo>
                    <a:pt x="159" y="115"/>
                  </a:lnTo>
                  <a:lnTo>
                    <a:pt x="92" y="0"/>
                  </a:lnTo>
                  <a:lnTo>
                    <a:pt x="45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1" name="Freeform 62"/>
            <p:cNvSpPr>
              <a:spLocks/>
            </p:cNvSpPr>
            <p:nvPr/>
          </p:nvSpPr>
          <p:spPr bwMode="auto">
            <a:xfrm>
              <a:off x="5138" y="2157"/>
              <a:ext cx="138" cy="208"/>
            </a:xfrm>
            <a:custGeom>
              <a:avLst/>
              <a:gdLst>
                <a:gd name="T0" fmla="*/ 45 w 138"/>
                <a:gd name="T1" fmla="*/ 23 h 208"/>
                <a:gd name="T2" fmla="*/ 0 w 138"/>
                <a:gd name="T3" fmla="*/ 208 h 208"/>
                <a:gd name="T4" fmla="*/ 138 w 138"/>
                <a:gd name="T5" fmla="*/ 208 h 208"/>
                <a:gd name="T6" fmla="*/ 138 w 138"/>
                <a:gd name="T7" fmla="*/ 194 h 208"/>
                <a:gd name="T8" fmla="*/ 138 w 138"/>
                <a:gd name="T9" fmla="*/ 183 h 208"/>
                <a:gd name="T10" fmla="*/ 138 w 138"/>
                <a:gd name="T11" fmla="*/ 175 h 208"/>
                <a:gd name="T12" fmla="*/ 138 w 138"/>
                <a:gd name="T13" fmla="*/ 170 h 208"/>
                <a:gd name="T14" fmla="*/ 138 w 138"/>
                <a:gd name="T15" fmla="*/ 167 h 208"/>
                <a:gd name="T16" fmla="*/ 138 w 138"/>
                <a:gd name="T17" fmla="*/ 165 h 208"/>
                <a:gd name="T18" fmla="*/ 138 w 138"/>
                <a:gd name="T19" fmla="*/ 164 h 208"/>
                <a:gd name="T20" fmla="*/ 138 w 138"/>
                <a:gd name="T21" fmla="*/ 164 h 208"/>
                <a:gd name="T22" fmla="*/ 92 w 138"/>
                <a:gd name="T23" fmla="*/ 0 h 208"/>
                <a:gd name="T24" fmla="*/ 45 w 138"/>
                <a:gd name="T25" fmla="*/ 23 h 2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208">
                  <a:moveTo>
                    <a:pt x="45" y="23"/>
                  </a:moveTo>
                  <a:lnTo>
                    <a:pt x="0" y="208"/>
                  </a:lnTo>
                  <a:lnTo>
                    <a:pt x="138" y="208"/>
                  </a:lnTo>
                  <a:lnTo>
                    <a:pt x="138" y="194"/>
                  </a:lnTo>
                  <a:lnTo>
                    <a:pt x="138" y="183"/>
                  </a:lnTo>
                  <a:lnTo>
                    <a:pt x="138" y="175"/>
                  </a:lnTo>
                  <a:lnTo>
                    <a:pt x="138" y="170"/>
                  </a:lnTo>
                  <a:lnTo>
                    <a:pt x="138" y="167"/>
                  </a:lnTo>
                  <a:lnTo>
                    <a:pt x="138" y="165"/>
                  </a:lnTo>
                  <a:lnTo>
                    <a:pt x="138" y="164"/>
                  </a:lnTo>
                  <a:lnTo>
                    <a:pt x="92" y="0"/>
                  </a:lnTo>
                  <a:lnTo>
                    <a:pt x="45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2" name="Freeform 63"/>
            <p:cNvSpPr>
              <a:spLocks/>
            </p:cNvSpPr>
            <p:nvPr/>
          </p:nvSpPr>
          <p:spPr bwMode="auto">
            <a:xfrm>
              <a:off x="4440" y="2922"/>
              <a:ext cx="536" cy="277"/>
            </a:xfrm>
            <a:custGeom>
              <a:avLst/>
              <a:gdLst>
                <a:gd name="T0" fmla="*/ 189 w 536"/>
                <a:gd name="T1" fmla="*/ 0 h 277"/>
                <a:gd name="T2" fmla="*/ 348 w 536"/>
                <a:gd name="T3" fmla="*/ 138 h 277"/>
                <a:gd name="T4" fmla="*/ 277 w 536"/>
                <a:gd name="T5" fmla="*/ 162 h 277"/>
                <a:gd name="T6" fmla="*/ 118 w 536"/>
                <a:gd name="T7" fmla="*/ 24 h 277"/>
                <a:gd name="T8" fmla="*/ 0 w 536"/>
                <a:gd name="T9" fmla="*/ 24 h 277"/>
                <a:gd name="T10" fmla="*/ 162 w 536"/>
                <a:gd name="T11" fmla="*/ 233 h 277"/>
                <a:gd name="T12" fmla="*/ 536 w 536"/>
                <a:gd name="T13" fmla="*/ 277 h 277"/>
                <a:gd name="T14" fmla="*/ 489 w 536"/>
                <a:gd name="T15" fmla="*/ 115 h 277"/>
                <a:gd name="T16" fmla="*/ 472 w 536"/>
                <a:gd name="T17" fmla="*/ 103 h 277"/>
                <a:gd name="T18" fmla="*/ 455 w 536"/>
                <a:gd name="T19" fmla="*/ 92 h 277"/>
                <a:gd name="T20" fmla="*/ 438 w 536"/>
                <a:gd name="T21" fmla="*/ 84 h 277"/>
                <a:gd name="T22" fmla="*/ 423 w 536"/>
                <a:gd name="T23" fmla="*/ 77 h 277"/>
                <a:gd name="T24" fmla="*/ 407 w 536"/>
                <a:gd name="T25" fmla="*/ 72 h 277"/>
                <a:gd name="T26" fmla="*/ 391 w 536"/>
                <a:gd name="T27" fmla="*/ 67 h 277"/>
                <a:gd name="T28" fmla="*/ 376 w 536"/>
                <a:gd name="T29" fmla="*/ 63 h 277"/>
                <a:gd name="T30" fmla="*/ 361 w 536"/>
                <a:gd name="T31" fmla="*/ 60 h 277"/>
                <a:gd name="T32" fmla="*/ 346 w 536"/>
                <a:gd name="T33" fmla="*/ 56 h 277"/>
                <a:gd name="T34" fmla="*/ 331 w 536"/>
                <a:gd name="T35" fmla="*/ 53 h 277"/>
                <a:gd name="T36" fmla="*/ 315 w 536"/>
                <a:gd name="T37" fmla="*/ 50 h 277"/>
                <a:gd name="T38" fmla="*/ 300 w 536"/>
                <a:gd name="T39" fmla="*/ 46 h 277"/>
                <a:gd name="T40" fmla="*/ 284 w 536"/>
                <a:gd name="T41" fmla="*/ 42 h 277"/>
                <a:gd name="T42" fmla="*/ 267 w 536"/>
                <a:gd name="T43" fmla="*/ 37 h 277"/>
                <a:gd name="T44" fmla="*/ 250 w 536"/>
                <a:gd name="T45" fmla="*/ 31 h 277"/>
                <a:gd name="T46" fmla="*/ 233 w 536"/>
                <a:gd name="T47" fmla="*/ 24 h 277"/>
                <a:gd name="T48" fmla="*/ 189 w 536"/>
                <a:gd name="T49" fmla="*/ 0 h 27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6" h="277">
                  <a:moveTo>
                    <a:pt x="189" y="0"/>
                  </a:moveTo>
                  <a:lnTo>
                    <a:pt x="348" y="138"/>
                  </a:lnTo>
                  <a:lnTo>
                    <a:pt x="277" y="162"/>
                  </a:lnTo>
                  <a:lnTo>
                    <a:pt x="118" y="24"/>
                  </a:lnTo>
                  <a:lnTo>
                    <a:pt x="0" y="24"/>
                  </a:lnTo>
                  <a:lnTo>
                    <a:pt x="162" y="233"/>
                  </a:lnTo>
                  <a:lnTo>
                    <a:pt x="536" y="277"/>
                  </a:lnTo>
                  <a:lnTo>
                    <a:pt x="489" y="115"/>
                  </a:lnTo>
                  <a:lnTo>
                    <a:pt x="472" y="103"/>
                  </a:lnTo>
                  <a:lnTo>
                    <a:pt x="455" y="92"/>
                  </a:lnTo>
                  <a:lnTo>
                    <a:pt x="438" y="84"/>
                  </a:lnTo>
                  <a:lnTo>
                    <a:pt x="423" y="77"/>
                  </a:lnTo>
                  <a:lnTo>
                    <a:pt x="407" y="72"/>
                  </a:lnTo>
                  <a:lnTo>
                    <a:pt x="391" y="67"/>
                  </a:lnTo>
                  <a:lnTo>
                    <a:pt x="376" y="63"/>
                  </a:lnTo>
                  <a:lnTo>
                    <a:pt x="361" y="60"/>
                  </a:lnTo>
                  <a:lnTo>
                    <a:pt x="346" y="56"/>
                  </a:lnTo>
                  <a:lnTo>
                    <a:pt x="331" y="53"/>
                  </a:lnTo>
                  <a:lnTo>
                    <a:pt x="315" y="50"/>
                  </a:lnTo>
                  <a:lnTo>
                    <a:pt x="300" y="46"/>
                  </a:lnTo>
                  <a:lnTo>
                    <a:pt x="284" y="42"/>
                  </a:lnTo>
                  <a:lnTo>
                    <a:pt x="267" y="37"/>
                  </a:lnTo>
                  <a:lnTo>
                    <a:pt x="250" y="31"/>
                  </a:lnTo>
                  <a:lnTo>
                    <a:pt x="233" y="2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3" name="Freeform 64"/>
            <p:cNvSpPr>
              <a:spLocks/>
            </p:cNvSpPr>
            <p:nvPr/>
          </p:nvSpPr>
          <p:spPr bwMode="auto">
            <a:xfrm>
              <a:off x="4300" y="2988"/>
              <a:ext cx="120" cy="115"/>
            </a:xfrm>
            <a:custGeom>
              <a:avLst/>
              <a:gdLst>
                <a:gd name="T0" fmla="*/ 50 w 120"/>
                <a:gd name="T1" fmla="*/ 0 h 115"/>
                <a:gd name="T2" fmla="*/ 0 w 120"/>
                <a:gd name="T3" fmla="*/ 95 h 115"/>
                <a:gd name="T4" fmla="*/ 120 w 120"/>
                <a:gd name="T5" fmla="*/ 115 h 115"/>
                <a:gd name="T6" fmla="*/ 94 w 120"/>
                <a:gd name="T7" fmla="*/ 0 h 115"/>
                <a:gd name="T8" fmla="*/ 50 w 120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5">
                  <a:moveTo>
                    <a:pt x="50" y="0"/>
                  </a:moveTo>
                  <a:lnTo>
                    <a:pt x="0" y="95"/>
                  </a:lnTo>
                  <a:lnTo>
                    <a:pt x="120" y="115"/>
                  </a:lnTo>
                  <a:lnTo>
                    <a:pt x="94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4" name="Freeform 65"/>
            <p:cNvSpPr>
              <a:spLocks/>
            </p:cNvSpPr>
            <p:nvPr/>
          </p:nvSpPr>
          <p:spPr bwMode="auto">
            <a:xfrm>
              <a:off x="3503" y="3092"/>
              <a:ext cx="777" cy="93"/>
            </a:xfrm>
            <a:custGeom>
              <a:avLst/>
              <a:gdLst>
                <a:gd name="T0" fmla="*/ 571 w 777"/>
                <a:gd name="T1" fmla="*/ 12 h 93"/>
                <a:gd name="T2" fmla="*/ 300 w 777"/>
                <a:gd name="T3" fmla="*/ 38 h 93"/>
                <a:gd name="T4" fmla="*/ 208 w 777"/>
                <a:gd name="T5" fmla="*/ 38 h 93"/>
                <a:gd name="T6" fmla="*/ 196 w 777"/>
                <a:gd name="T7" fmla="*/ 41 h 93"/>
                <a:gd name="T8" fmla="*/ 183 w 777"/>
                <a:gd name="T9" fmla="*/ 44 h 93"/>
                <a:gd name="T10" fmla="*/ 170 w 777"/>
                <a:gd name="T11" fmla="*/ 47 h 93"/>
                <a:gd name="T12" fmla="*/ 157 w 777"/>
                <a:gd name="T13" fmla="*/ 49 h 93"/>
                <a:gd name="T14" fmla="*/ 144 w 777"/>
                <a:gd name="T15" fmla="*/ 52 h 93"/>
                <a:gd name="T16" fmla="*/ 131 w 777"/>
                <a:gd name="T17" fmla="*/ 55 h 93"/>
                <a:gd name="T18" fmla="*/ 118 w 777"/>
                <a:gd name="T19" fmla="*/ 58 h 93"/>
                <a:gd name="T20" fmla="*/ 105 w 777"/>
                <a:gd name="T21" fmla="*/ 60 h 93"/>
                <a:gd name="T22" fmla="*/ 92 w 777"/>
                <a:gd name="T23" fmla="*/ 63 h 93"/>
                <a:gd name="T24" fmla="*/ 79 w 777"/>
                <a:gd name="T25" fmla="*/ 66 h 93"/>
                <a:gd name="T26" fmla="*/ 66 w 777"/>
                <a:gd name="T27" fmla="*/ 69 h 93"/>
                <a:gd name="T28" fmla="*/ 52 w 777"/>
                <a:gd name="T29" fmla="*/ 71 h 93"/>
                <a:gd name="T30" fmla="*/ 39 w 777"/>
                <a:gd name="T31" fmla="*/ 74 h 93"/>
                <a:gd name="T32" fmla="*/ 26 w 777"/>
                <a:gd name="T33" fmla="*/ 77 h 93"/>
                <a:gd name="T34" fmla="*/ 13 w 777"/>
                <a:gd name="T35" fmla="*/ 80 h 93"/>
                <a:gd name="T36" fmla="*/ 0 w 777"/>
                <a:gd name="T37" fmla="*/ 83 h 93"/>
                <a:gd name="T38" fmla="*/ 22 w 777"/>
                <a:gd name="T39" fmla="*/ 83 h 93"/>
                <a:gd name="T40" fmla="*/ 45 w 777"/>
                <a:gd name="T41" fmla="*/ 83 h 93"/>
                <a:gd name="T42" fmla="*/ 67 w 777"/>
                <a:gd name="T43" fmla="*/ 83 h 93"/>
                <a:gd name="T44" fmla="*/ 89 w 777"/>
                <a:gd name="T45" fmla="*/ 84 h 93"/>
                <a:gd name="T46" fmla="*/ 111 w 777"/>
                <a:gd name="T47" fmla="*/ 84 h 93"/>
                <a:gd name="T48" fmla="*/ 134 w 777"/>
                <a:gd name="T49" fmla="*/ 85 h 93"/>
                <a:gd name="T50" fmla="*/ 156 w 777"/>
                <a:gd name="T51" fmla="*/ 86 h 93"/>
                <a:gd name="T52" fmla="*/ 178 w 777"/>
                <a:gd name="T53" fmla="*/ 87 h 93"/>
                <a:gd name="T54" fmla="*/ 201 w 777"/>
                <a:gd name="T55" fmla="*/ 88 h 93"/>
                <a:gd name="T56" fmla="*/ 223 w 777"/>
                <a:gd name="T57" fmla="*/ 89 h 93"/>
                <a:gd name="T58" fmla="*/ 246 w 777"/>
                <a:gd name="T59" fmla="*/ 89 h 93"/>
                <a:gd name="T60" fmla="*/ 267 w 777"/>
                <a:gd name="T61" fmla="*/ 90 h 93"/>
                <a:gd name="T62" fmla="*/ 290 w 777"/>
                <a:gd name="T63" fmla="*/ 91 h 93"/>
                <a:gd name="T64" fmla="*/ 312 w 777"/>
                <a:gd name="T65" fmla="*/ 92 h 93"/>
                <a:gd name="T66" fmla="*/ 334 w 777"/>
                <a:gd name="T67" fmla="*/ 92 h 93"/>
                <a:gd name="T68" fmla="*/ 357 w 777"/>
                <a:gd name="T69" fmla="*/ 93 h 93"/>
                <a:gd name="T70" fmla="*/ 379 w 777"/>
                <a:gd name="T71" fmla="*/ 92 h 93"/>
                <a:gd name="T72" fmla="*/ 401 w 777"/>
                <a:gd name="T73" fmla="*/ 92 h 93"/>
                <a:gd name="T74" fmla="*/ 423 w 777"/>
                <a:gd name="T75" fmla="*/ 91 h 93"/>
                <a:gd name="T76" fmla="*/ 445 w 777"/>
                <a:gd name="T77" fmla="*/ 90 h 93"/>
                <a:gd name="T78" fmla="*/ 467 w 777"/>
                <a:gd name="T79" fmla="*/ 89 h 93"/>
                <a:gd name="T80" fmla="*/ 489 w 777"/>
                <a:gd name="T81" fmla="*/ 87 h 93"/>
                <a:gd name="T82" fmla="*/ 512 w 777"/>
                <a:gd name="T83" fmla="*/ 85 h 93"/>
                <a:gd name="T84" fmla="*/ 534 w 777"/>
                <a:gd name="T85" fmla="*/ 82 h 93"/>
                <a:gd name="T86" fmla="*/ 556 w 777"/>
                <a:gd name="T87" fmla="*/ 78 h 93"/>
                <a:gd name="T88" fmla="*/ 577 w 777"/>
                <a:gd name="T89" fmla="*/ 75 h 93"/>
                <a:gd name="T90" fmla="*/ 599 w 777"/>
                <a:gd name="T91" fmla="*/ 71 h 93"/>
                <a:gd name="T92" fmla="*/ 621 w 777"/>
                <a:gd name="T93" fmla="*/ 65 h 93"/>
                <a:gd name="T94" fmla="*/ 643 w 777"/>
                <a:gd name="T95" fmla="*/ 60 h 93"/>
                <a:gd name="T96" fmla="*/ 665 w 777"/>
                <a:gd name="T97" fmla="*/ 53 h 93"/>
                <a:gd name="T98" fmla="*/ 687 w 777"/>
                <a:gd name="T99" fmla="*/ 46 h 93"/>
                <a:gd name="T100" fmla="*/ 709 w 777"/>
                <a:gd name="T101" fmla="*/ 38 h 93"/>
                <a:gd name="T102" fmla="*/ 777 w 777"/>
                <a:gd name="T103" fmla="*/ 12 h 93"/>
                <a:gd name="T104" fmla="*/ 615 w 777"/>
                <a:gd name="T105" fmla="*/ 0 h 93"/>
                <a:gd name="T106" fmla="*/ 571 w 777"/>
                <a:gd name="T107" fmla="*/ 12 h 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77" h="93">
                  <a:moveTo>
                    <a:pt x="571" y="12"/>
                  </a:moveTo>
                  <a:lnTo>
                    <a:pt x="300" y="38"/>
                  </a:lnTo>
                  <a:lnTo>
                    <a:pt x="208" y="38"/>
                  </a:lnTo>
                  <a:lnTo>
                    <a:pt x="196" y="41"/>
                  </a:lnTo>
                  <a:lnTo>
                    <a:pt x="183" y="44"/>
                  </a:lnTo>
                  <a:lnTo>
                    <a:pt x="170" y="47"/>
                  </a:lnTo>
                  <a:lnTo>
                    <a:pt x="157" y="49"/>
                  </a:lnTo>
                  <a:lnTo>
                    <a:pt x="144" y="52"/>
                  </a:lnTo>
                  <a:lnTo>
                    <a:pt x="131" y="55"/>
                  </a:lnTo>
                  <a:lnTo>
                    <a:pt x="118" y="58"/>
                  </a:lnTo>
                  <a:lnTo>
                    <a:pt x="105" y="60"/>
                  </a:lnTo>
                  <a:lnTo>
                    <a:pt x="92" y="63"/>
                  </a:lnTo>
                  <a:lnTo>
                    <a:pt x="79" y="66"/>
                  </a:lnTo>
                  <a:lnTo>
                    <a:pt x="66" y="69"/>
                  </a:lnTo>
                  <a:lnTo>
                    <a:pt x="52" y="71"/>
                  </a:lnTo>
                  <a:lnTo>
                    <a:pt x="39" y="74"/>
                  </a:lnTo>
                  <a:lnTo>
                    <a:pt x="26" y="77"/>
                  </a:lnTo>
                  <a:lnTo>
                    <a:pt x="13" y="80"/>
                  </a:lnTo>
                  <a:lnTo>
                    <a:pt x="0" y="83"/>
                  </a:lnTo>
                  <a:lnTo>
                    <a:pt x="22" y="83"/>
                  </a:lnTo>
                  <a:lnTo>
                    <a:pt x="45" y="83"/>
                  </a:lnTo>
                  <a:lnTo>
                    <a:pt x="67" y="83"/>
                  </a:lnTo>
                  <a:lnTo>
                    <a:pt x="89" y="84"/>
                  </a:lnTo>
                  <a:lnTo>
                    <a:pt x="111" y="84"/>
                  </a:lnTo>
                  <a:lnTo>
                    <a:pt x="134" y="85"/>
                  </a:lnTo>
                  <a:lnTo>
                    <a:pt x="156" y="86"/>
                  </a:lnTo>
                  <a:lnTo>
                    <a:pt x="178" y="87"/>
                  </a:lnTo>
                  <a:lnTo>
                    <a:pt x="201" y="88"/>
                  </a:lnTo>
                  <a:lnTo>
                    <a:pt x="223" y="89"/>
                  </a:lnTo>
                  <a:lnTo>
                    <a:pt x="246" y="89"/>
                  </a:lnTo>
                  <a:lnTo>
                    <a:pt x="267" y="90"/>
                  </a:lnTo>
                  <a:lnTo>
                    <a:pt x="290" y="91"/>
                  </a:lnTo>
                  <a:lnTo>
                    <a:pt x="312" y="92"/>
                  </a:lnTo>
                  <a:lnTo>
                    <a:pt x="334" y="92"/>
                  </a:lnTo>
                  <a:lnTo>
                    <a:pt x="357" y="93"/>
                  </a:lnTo>
                  <a:lnTo>
                    <a:pt x="379" y="92"/>
                  </a:lnTo>
                  <a:lnTo>
                    <a:pt x="401" y="92"/>
                  </a:lnTo>
                  <a:lnTo>
                    <a:pt x="423" y="91"/>
                  </a:lnTo>
                  <a:lnTo>
                    <a:pt x="445" y="90"/>
                  </a:lnTo>
                  <a:lnTo>
                    <a:pt x="467" y="89"/>
                  </a:lnTo>
                  <a:lnTo>
                    <a:pt x="489" y="87"/>
                  </a:lnTo>
                  <a:lnTo>
                    <a:pt x="512" y="85"/>
                  </a:lnTo>
                  <a:lnTo>
                    <a:pt x="534" y="82"/>
                  </a:lnTo>
                  <a:lnTo>
                    <a:pt x="556" y="78"/>
                  </a:lnTo>
                  <a:lnTo>
                    <a:pt x="577" y="75"/>
                  </a:lnTo>
                  <a:lnTo>
                    <a:pt x="599" y="71"/>
                  </a:lnTo>
                  <a:lnTo>
                    <a:pt x="621" y="65"/>
                  </a:lnTo>
                  <a:lnTo>
                    <a:pt x="643" y="60"/>
                  </a:lnTo>
                  <a:lnTo>
                    <a:pt x="665" y="53"/>
                  </a:lnTo>
                  <a:lnTo>
                    <a:pt x="687" y="46"/>
                  </a:lnTo>
                  <a:lnTo>
                    <a:pt x="709" y="38"/>
                  </a:lnTo>
                  <a:lnTo>
                    <a:pt x="777" y="12"/>
                  </a:lnTo>
                  <a:lnTo>
                    <a:pt x="615" y="0"/>
                  </a:lnTo>
                  <a:lnTo>
                    <a:pt x="571" y="1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5" name="Freeform 66"/>
            <p:cNvSpPr>
              <a:spLocks/>
            </p:cNvSpPr>
            <p:nvPr/>
          </p:nvSpPr>
          <p:spPr bwMode="auto">
            <a:xfrm>
              <a:off x="4769" y="3104"/>
              <a:ext cx="391" cy="1068"/>
            </a:xfrm>
            <a:custGeom>
              <a:avLst/>
              <a:gdLst>
                <a:gd name="T0" fmla="*/ 253 w 391"/>
                <a:gd name="T1" fmla="*/ 0 h 1068"/>
                <a:gd name="T2" fmla="*/ 253 w 391"/>
                <a:gd name="T3" fmla="*/ 138 h 1068"/>
                <a:gd name="T4" fmla="*/ 321 w 391"/>
                <a:gd name="T5" fmla="*/ 232 h 1068"/>
                <a:gd name="T6" fmla="*/ 276 w 391"/>
                <a:gd name="T7" fmla="*/ 700 h 1068"/>
                <a:gd name="T8" fmla="*/ 0 w 391"/>
                <a:gd name="T9" fmla="*/ 1068 h 1068"/>
                <a:gd name="T10" fmla="*/ 25 w 391"/>
                <a:gd name="T11" fmla="*/ 1047 h 1068"/>
                <a:gd name="T12" fmla="*/ 50 w 391"/>
                <a:gd name="T13" fmla="*/ 1026 h 1068"/>
                <a:gd name="T14" fmla="*/ 75 w 391"/>
                <a:gd name="T15" fmla="*/ 1006 h 1068"/>
                <a:gd name="T16" fmla="*/ 98 w 391"/>
                <a:gd name="T17" fmla="*/ 985 h 1068"/>
                <a:gd name="T18" fmla="*/ 121 w 391"/>
                <a:gd name="T19" fmla="*/ 965 h 1068"/>
                <a:gd name="T20" fmla="*/ 143 w 391"/>
                <a:gd name="T21" fmla="*/ 946 h 1068"/>
                <a:gd name="T22" fmla="*/ 164 w 391"/>
                <a:gd name="T23" fmla="*/ 926 h 1068"/>
                <a:gd name="T24" fmla="*/ 184 w 391"/>
                <a:gd name="T25" fmla="*/ 906 h 1068"/>
                <a:gd name="T26" fmla="*/ 203 w 391"/>
                <a:gd name="T27" fmla="*/ 887 h 1068"/>
                <a:gd name="T28" fmla="*/ 222 w 391"/>
                <a:gd name="T29" fmla="*/ 867 h 1068"/>
                <a:gd name="T30" fmla="*/ 238 w 391"/>
                <a:gd name="T31" fmla="*/ 847 h 1068"/>
                <a:gd name="T32" fmla="*/ 254 w 391"/>
                <a:gd name="T33" fmla="*/ 827 h 1068"/>
                <a:gd name="T34" fmla="*/ 268 w 391"/>
                <a:gd name="T35" fmla="*/ 807 h 1068"/>
                <a:gd name="T36" fmla="*/ 281 w 391"/>
                <a:gd name="T37" fmla="*/ 786 h 1068"/>
                <a:gd name="T38" fmla="*/ 293 w 391"/>
                <a:gd name="T39" fmla="*/ 766 h 1068"/>
                <a:gd name="T40" fmla="*/ 303 w 391"/>
                <a:gd name="T41" fmla="*/ 744 h 1068"/>
                <a:gd name="T42" fmla="*/ 309 w 391"/>
                <a:gd name="T43" fmla="*/ 727 h 1068"/>
                <a:gd name="T44" fmla="*/ 315 w 391"/>
                <a:gd name="T45" fmla="*/ 710 h 1068"/>
                <a:gd name="T46" fmla="*/ 321 w 391"/>
                <a:gd name="T47" fmla="*/ 694 h 1068"/>
                <a:gd name="T48" fmla="*/ 326 w 391"/>
                <a:gd name="T49" fmla="*/ 677 h 1068"/>
                <a:gd name="T50" fmla="*/ 331 w 391"/>
                <a:gd name="T51" fmla="*/ 660 h 1068"/>
                <a:gd name="T52" fmla="*/ 336 w 391"/>
                <a:gd name="T53" fmla="*/ 644 h 1068"/>
                <a:gd name="T54" fmla="*/ 341 w 391"/>
                <a:gd name="T55" fmla="*/ 627 h 1068"/>
                <a:gd name="T56" fmla="*/ 345 w 391"/>
                <a:gd name="T57" fmla="*/ 611 h 1068"/>
                <a:gd name="T58" fmla="*/ 349 w 391"/>
                <a:gd name="T59" fmla="*/ 594 h 1068"/>
                <a:gd name="T60" fmla="*/ 354 w 391"/>
                <a:gd name="T61" fmla="*/ 578 h 1068"/>
                <a:gd name="T62" fmla="*/ 357 w 391"/>
                <a:gd name="T63" fmla="*/ 562 h 1068"/>
                <a:gd name="T64" fmla="*/ 361 w 391"/>
                <a:gd name="T65" fmla="*/ 546 h 1068"/>
                <a:gd name="T66" fmla="*/ 364 w 391"/>
                <a:gd name="T67" fmla="*/ 530 h 1068"/>
                <a:gd name="T68" fmla="*/ 367 w 391"/>
                <a:gd name="T69" fmla="*/ 514 h 1068"/>
                <a:gd name="T70" fmla="*/ 370 w 391"/>
                <a:gd name="T71" fmla="*/ 498 h 1068"/>
                <a:gd name="T72" fmla="*/ 372 w 391"/>
                <a:gd name="T73" fmla="*/ 482 h 1068"/>
                <a:gd name="T74" fmla="*/ 375 w 391"/>
                <a:gd name="T75" fmla="*/ 466 h 1068"/>
                <a:gd name="T76" fmla="*/ 377 w 391"/>
                <a:gd name="T77" fmla="*/ 450 h 1068"/>
                <a:gd name="T78" fmla="*/ 379 w 391"/>
                <a:gd name="T79" fmla="*/ 434 h 1068"/>
                <a:gd name="T80" fmla="*/ 381 w 391"/>
                <a:gd name="T81" fmla="*/ 419 h 1068"/>
                <a:gd name="T82" fmla="*/ 383 w 391"/>
                <a:gd name="T83" fmla="*/ 403 h 1068"/>
                <a:gd name="T84" fmla="*/ 384 w 391"/>
                <a:gd name="T85" fmla="*/ 387 h 1068"/>
                <a:gd name="T86" fmla="*/ 386 w 391"/>
                <a:gd name="T87" fmla="*/ 372 h 1068"/>
                <a:gd name="T88" fmla="*/ 387 w 391"/>
                <a:gd name="T89" fmla="*/ 357 h 1068"/>
                <a:gd name="T90" fmla="*/ 388 w 391"/>
                <a:gd name="T91" fmla="*/ 341 h 1068"/>
                <a:gd name="T92" fmla="*/ 389 w 391"/>
                <a:gd name="T93" fmla="*/ 325 h 1068"/>
                <a:gd name="T94" fmla="*/ 390 w 391"/>
                <a:gd name="T95" fmla="*/ 310 h 1068"/>
                <a:gd name="T96" fmla="*/ 390 w 391"/>
                <a:gd name="T97" fmla="*/ 294 h 1068"/>
                <a:gd name="T98" fmla="*/ 391 w 391"/>
                <a:gd name="T99" fmla="*/ 279 h 1068"/>
                <a:gd name="T100" fmla="*/ 391 w 391"/>
                <a:gd name="T101" fmla="*/ 263 h 1068"/>
                <a:gd name="T102" fmla="*/ 391 w 391"/>
                <a:gd name="T103" fmla="*/ 248 h 1068"/>
                <a:gd name="T104" fmla="*/ 391 w 391"/>
                <a:gd name="T105" fmla="*/ 232 h 1068"/>
                <a:gd name="T106" fmla="*/ 276 w 391"/>
                <a:gd name="T107" fmla="*/ 0 h 1068"/>
                <a:gd name="T108" fmla="*/ 253 w 391"/>
                <a:gd name="T109" fmla="*/ 0 h 10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1" h="1068">
                  <a:moveTo>
                    <a:pt x="253" y="0"/>
                  </a:moveTo>
                  <a:lnTo>
                    <a:pt x="253" y="138"/>
                  </a:lnTo>
                  <a:lnTo>
                    <a:pt x="321" y="232"/>
                  </a:lnTo>
                  <a:lnTo>
                    <a:pt x="276" y="700"/>
                  </a:lnTo>
                  <a:lnTo>
                    <a:pt x="0" y="1068"/>
                  </a:lnTo>
                  <a:lnTo>
                    <a:pt x="25" y="1047"/>
                  </a:lnTo>
                  <a:lnTo>
                    <a:pt x="50" y="1026"/>
                  </a:lnTo>
                  <a:lnTo>
                    <a:pt x="75" y="1006"/>
                  </a:lnTo>
                  <a:lnTo>
                    <a:pt x="98" y="985"/>
                  </a:lnTo>
                  <a:lnTo>
                    <a:pt x="121" y="965"/>
                  </a:lnTo>
                  <a:lnTo>
                    <a:pt x="143" y="946"/>
                  </a:lnTo>
                  <a:lnTo>
                    <a:pt x="164" y="926"/>
                  </a:lnTo>
                  <a:lnTo>
                    <a:pt x="184" y="906"/>
                  </a:lnTo>
                  <a:lnTo>
                    <a:pt x="203" y="887"/>
                  </a:lnTo>
                  <a:lnTo>
                    <a:pt x="222" y="867"/>
                  </a:lnTo>
                  <a:lnTo>
                    <a:pt x="238" y="847"/>
                  </a:lnTo>
                  <a:lnTo>
                    <a:pt x="254" y="827"/>
                  </a:lnTo>
                  <a:lnTo>
                    <a:pt x="268" y="807"/>
                  </a:lnTo>
                  <a:lnTo>
                    <a:pt x="281" y="786"/>
                  </a:lnTo>
                  <a:lnTo>
                    <a:pt x="293" y="766"/>
                  </a:lnTo>
                  <a:lnTo>
                    <a:pt x="303" y="744"/>
                  </a:lnTo>
                  <a:lnTo>
                    <a:pt x="309" y="727"/>
                  </a:lnTo>
                  <a:lnTo>
                    <a:pt x="315" y="710"/>
                  </a:lnTo>
                  <a:lnTo>
                    <a:pt x="321" y="694"/>
                  </a:lnTo>
                  <a:lnTo>
                    <a:pt x="326" y="677"/>
                  </a:lnTo>
                  <a:lnTo>
                    <a:pt x="331" y="660"/>
                  </a:lnTo>
                  <a:lnTo>
                    <a:pt x="336" y="644"/>
                  </a:lnTo>
                  <a:lnTo>
                    <a:pt x="341" y="627"/>
                  </a:lnTo>
                  <a:lnTo>
                    <a:pt x="345" y="611"/>
                  </a:lnTo>
                  <a:lnTo>
                    <a:pt x="349" y="594"/>
                  </a:lnTo>
                  <a:lnTo>
                    <a:pt x="354" y="578"/>
                  </a:lnTo>
                  <a:lnTo>
                    <a:pt x="357" y="562"/>
                  </a:lnTo>
                  <a:lnTo>
                    <a:pt x="361" y="546"/>
                  </a:lnTo>
                  <a:lnTo>
                    <a:pt x="364" y="530"/>
                  </a:lnTo>
                  <a:lnTo>
                    <a:pt x="367" y="514"/>
                  </a:lnTo>
                  <a:lnTo>
                    <a:pt x="370" y="498"/>
                  </a:lnTo>
                  <a:lnTo>
                    <a:pt x="372" y="482"/>
                  </a:lnTo>
                  <a:lnTo>
                    <a:pt x="375" y="466"/>
                  </a:lnTo>
                  <a:lnTo>
                    <a:pt x="377" y="450"/>
                  </a:lnTo>
                  <a:lnTo>
                    <a:pt x="379" y="434"/>
                  </a:lnTo>
                  <a:lnTo>
                    <a:pt x="381" y="419"/>
                  </a:lnTo>
                  <a:lnTo>
                    <a:pt x="383" y="403"/>
                  </a:lnTo>
                  <a:lnTo>
                    <a:pt x="384" y="387"/>
                  </a:lnTo>
                  <a:lnTo>
                    <a:pt x="386" y="372"/>
                  </a:lnTo>
                  <a:lnTo>
                    <a:pt x="387" y="357"/>
                  </a:lnTo>
                  <a:lnTo>
                    <a:pt x="388" y="341"/>
                  </a:lnTo>
                  <a:lnTo>
                    <a:pt x="389" y="325"/>
                  </a:lnTo>
                  <a:lnTo>
                    <a:pt x="390" y="310"/>
                  </a:lnTo>
                  <a:lnTo>
                    <a:pt x="390" y="294"/>
                  </a:lnTo>
                  <a:lnTo>
                    <a:pt x="391" y="279"/>
                  </a:lnTo>
                  <a:lnTo>
                    <a:pt x="391" y="263"/>
                  </a:lnTo>
                  <a:lnTo>
                    <a:pt x="391" y="248"/>
                  </a:lnTo>
                  <a:lnTo>
                    <a:pt x="391" y="232"/>
                  </a:lnTo>
                  <a:lnTo>
                    <a:pt x="27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6" name="Freeform 67"/>
            <p:cNvSpPr>
              <a:spLocks/>
            </p:cNvSpPr>
            <p:nvPr/>
          </p:nvSpPr>
          <p:spPr bwMode="auto">
            <a:xfrm>
              <a:off x="3242" y="3154"/>
              <a:ext cx="1802" cy="1113"/>
            </a:xfrm>
            <a:custGeom>
              <a:avLst/>
              <a:gdLst>
                <a:gd name="T0" fmla="*/ 1043 w 1802"/>
                <a:gd name="T1" fmla="*/ 10 h 1113"/>
                <a:gd name="T2" fmla="*/ 1018 w 1802"/>
                <a:gd name="T3" fmla="*/ 23 h 1113"/>
                <a:gd name="T4" fmla="*/ 1002 w 1802"/>
                <a:gd name="T5" fmla="*/ 43 h 1113"/>
                <a:gd name="T6" fmla="*/ 1009 w 1802"/>
                <a:gd name="T7" fmla="*/ 76 h 1113"/>
                <a:gd name="T8" fmla="*/ 533 w 1802"/>
                <a:gd name="T9" fmla="*/ 71 h 1113"/>
                <a:gd name="T10" fmla="*/ 197 w 1802"/>
                <a:gd name="T11" fmla="*/ 65 h 1113"/>
                <a:gd name="T12" fmla="*/ 186 w 1802"/>
                <a:gd name="T13" fmla="*/ 71 h 1113"/>
                <a:gd name="T14" fmla="*/ 165 w 1802"/>
                <a:gd name="T15" fmla="*/ 122 h 1113"/>
                <a:gd name="T16" fmla="*/ 159 w 1802"/>
                <a:gd name="T17" fmla="*/ 139 h 1113"/>
                <a:gd name="T18" fmla="*/ 639 w 1802"/>
                <a:gd name="T19" fmla="*/ 326 h 1113"/>
                <a:gd name="T20" fmla="*/ 696 w 1802"/>
                <a:gd name="T21" fmla="*/ 338 h 1113"/>
                <a:gd name="T22" fmla="*/ 750 w 1802"/>
                <a:gd name="T23" fmla="*/ 352 h 1113"/>
                <a:gd name="T24" fmla="*/ 802 w 1802"/>
                <a:gd name="T25" fmla="*/ 368 h 1113"/>
                <a:gd name="T26" fmla="*/ 852 w 1802"/>
                <a:gd name="T27" fmla="*/ 384 h 1113"/>
                <a:gd name="T28" fmla="*/ 902 w 1802"/>
                <a:gd name="T29" fmla="*/ 398 h 1113"/>
                <a:gd name="T30" fmla="*/ 951 w 1802"/>
                <a:gd name="T31" fmla="*/ 409 h 1113"/>
                <a:gd name="T32" fmla="*/ 1001 w 1802"/>
                <a:gd name="T33" fmla="*/ 417 h 1113"/>
                <a:gd name="T34" fmla="*/ 1128 w 1802"/>
                <a:gd name="T35" fmla="*/ 392 h 1113"/>
                <a:gd name="T36" fmla="*/ 1161 w 1802"/>
                <a:gd name="T37" fmla="*/ 513 h 1113"/>
                <a:gd name="T38" fmla="*/ 1130 w 1802"/>
                <a:gd name="T39" fmla="*/ 513 h 1113"/>
                <a:gd name="T40" fmla="*/ 833 w 1802"/>
                <a:gd name="T41" fmla="*/ 442 h 1113"/>
                <a:gd name="T42" fmla="*/ 274 w 1802"/>
                <a:gd name="T43" fmla="*/ 240 h 1113"/>
                <a:gd name="T44" fmla="*/ 250 w 1802"/>
                <a:gd name="T45" fmla="*/ 251 h 1113"/>
                <a:gd name="T46" fmla="*/ 221 w 1802"/>
                <a:gd name="T47" fmla="*/ 237 h 1113"/>
                <a:gd name="T48" fmla="*/ 187 w 1802"/>
                <a:gd name="T49" fmla="*/ 231 h 1113"/>
                <a:gd name="T50" fmla="*/ 0 w 1802"/>
                <a:gd name="T51" fmla="*/ 88 h 1113"/>
                <a:gd name="T52" fmla="*/ 92 w 1802"/>
                <a:gd name="T53" fmla="*/ 289 h 1113"/>
                <a:gd name="T54" fmla="*/ 181 w 1802"/>
                <a:gd name="T55" fmla="*/ 327 h 1113"/>
                <a:gd name="T56" fmla="*/ 265 w 1802"/>
                <a:gd name="T57" fmla="*/ 359 h 1113"/>
                <a:gd name="T58" fmla="*/ 347 w 1802"/>
                <a:gd name="T59" fmla="*/ 388 h 1113"/>
                <a:gd name="T60" fmla="*/ 427 w 1802"/>
                <a:gd name="T61" fmla="*/ 417 h 1113"/>
                <a:gd name="T62" fmla="*/ 507 w 1802"/>
                <a:gd name="T63" fmla="*/ 449 h 1113"/>
                <a:gd name="T64" fmla="*/ 587 w 1802"/>
                <a:gd name="T65" fmla="*/ 490 h 1113"/>
                <a:gd name="T66" fmla="*/ 670 w 1802"/>
                <a:gd name="T67" fmla="*/ 541 h 1113"/>
                <a:gd name="T68" fmla="*/ 692 w 1802"/>
                <a:gd name="T69" fmla="*/ 580 h 1113"/>
                <a:gd name="T70" fmla="*/ 713 w 1802"/>
                <a:gd name="T71" fmla="*/ 948 h 1113"/>
                <a:gd name="T72" fmla="*/ 1016 w 1802"/>
                <a:gd name="T73" fmla="*/ 1102 h 1113"/>
                <a:gd name="T74" fmla="*/ 1016 w 1802"/>
                <a:gd name="T75" fmla="*/ 1113 h 1113"/>
                <a:gd name="T76" fmla="*/ 1404 w 1802"/>
                <a:gd name="T77" fmla="*/ 998 h 1113"/>
                <a:gd name="T78" fmla="*/ 1449 w 1802"/>
                <a:gd name="T79" fmla="*/ 998 h 1113"/>
                <a:gd name="T80" fmla="*/ 1465 w 1802"/>
                <a:gd name="T81" fmla="*/ 975 h 1113"/>
                <a:gd name="T82" fmla="*/ 1480 w 1802"/>
                <a:gd name="T83" fmla="*/ 940 h 1113"/>
                <a:gd name="T84" fmla="*/ 1525 w 1802"/>
                <a:gd name="T85" fmla="*/ 904 h 1113"/>
                <a:gd name="T86" fmla="*/ 1734 w 1802"/>
                <a:gd name="T87" fmla="*/ 636 h 1113"/>
                <a:gd name="T88" fmla="*/ 1734 w 1802"/>
                <a:gd name="T89" fmla="*/ 625 h 1113"/>
                <a:gd name="T90" fmla="*/ 1592 w 1802"/>
                <a:gd name="T91" fmla="*/ 580 h 1113"/>
                <a:gd name="T92" fmla="*/ 948 w 1802"/>
                <a:gd name="T93" fmla="*/ 998 h 1113"/>
                <a:gd name="T94" fmla="*/ 1039 w 1802"/>
                <a:gd name="T95" fmla="*/ 803 h 1113"/>
                <a:gd name="T96" fmla="*/ 1039 w 1802"/>
                <a:gd name="T97" fmla="*/ 790 h 1113"/>
                <a:gd name="T98" fmla="*/ 1151 w 1802"/>
                <a:gd name="T99" fmla="*/ 719 h 1113"/>
                <a:gd name="T100" fmla="*/ 1592 w 1802"/>
                <a:gd name="T101" fmla="*/ 533 h 1113"/>
                <a:gd name="T102" fmla="*/ 1689 w 1802"/>
                <a:gd name="T103" fmla="*/ 463 h 1113"/>
                <a:gd name="T104" fmla="*/ 1707 w 1802"/>
                <a:gd name="T105" fmla="*/ 463 h 1113"/>
                <a:gd name="T106" fmla="*/ 1640 w 1802"/>
                <a:gd name="T107" fmla="*/ 324 h 1113"/>
                <a:gd name="T108" fmla="*/ 1598 w 1802"/>
                <a:gd name="T109" fmla="*/ 345 h 1113"/>
                <a:gd name="T110" fmla="*/ 1592 w 1802"/>
                <a:gd name="T111" fmla="*/ 348 h 1113"/>
                <a:gd name="T112" fmla="*/ 1802 w 1802"/>
                <a:gd name="T113" fmla="*/ 324 h 1113"/>
                <a:gd name="T114" fmla="*/ 1057 w 1802"/>
                <a:gd name="T115" fmla="*/ 0 h 111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02" h="1113">
                  <a:moveTo>
                    <a:pt x="1057" y="0"/>
                  </a:moveTo>
                  <a:lnTo>
                    <a:pt x="1053" y="4"/>
                  </a:lnTo>
                  <a:lnTo>
                    <a:pt x="1048" y="7"/>
                  </a:lnTo>
                  <a:lnTo>
                    <a:pt x="1043" y="10"/>
                  </a:lnTo>
                  <a:lnTo>
                    <a:pt x="1037" y="13"/>
                  </a:lnTo>
                  <a:lnTo>
                    <a:pt x="1030" y="16"/>
                  </a:lnTo>
                  <a:lnTo>
                    <a:pt x="1025" y="20"/>
                  </a:lnTo>
                  <a:lnTo>
                    <a:pt x="1018" y="23"/>
                  </a:lnTo>
                  <a:lnTo>
                    <a:pt x="1013" y="27"/>
                  </a:lnTo>
                  <a:lnTo>
                    <a:pt x="1009" y="32"/>
                  </a:lnTo>
                  <a:lnTo>
                    <a:pt x="1005" y="36"/>
                  </a:lnTo>
                  <a:lnTo>
                    <a:pt x="1002" y="43"/>
                  </a:lnTo>
                  <a:lnTo>
                    <a:pt x="1001" y="49"/>
                  </a:lnTo>
                  <a:lnTo>
                    <a:pt x="1002" y="57"/>
                  </a:lnTo>
                  <a:lnTo>
                    <a:pt x="1004" y="66"/>
                  </a:lnTo>
                  <a:lnTo>
                    <a:pt x="1009" y="76"/>
                  </a:lnTo>
                  <a:lnTo>
                    <a:pt x="1016" y="88"/>
                  </a:lnTo>
                  <a:lnTo>
                    <a:pt x="921" y="45"/>
                  </a:lnTo>
                  <a:lnTo>
                    <a:pt x="739" y="71"/>
                  </a:lnTo>
                  <a:lnTo>
                    <a:pt x="533" y="71"/>
                  </a:lnTo>
                  <a:lnTo>
                    <a:pt x="229" y="45"/>
                  </a:lnTo>
                  <a:lnTo>
                    <a:pt x="215" y="53"/>
                  </a:lnTo>
                  <a:lnTo>
                    <a:pt x="204" y="60"/>
                  </a:lnTo>
                  <a:lnTo>
                    <a:pt x="197" y="65"/>
                  </a:lnTo>
                  <a:lnTo>
                    <a:pt x="191" y="68"/>
                  </a:lnTo>
                  <a:lnTo>
                    <a:pt x="188" y="70"/>
                  </a:lnTo>
                  <a:lnTo>
                    <a:pt x="186" y="71"/>
                  </a:lnTo>
                  <a:lnTo>
                    <a:pt x="177" y="94"/>
                  </a:lnTo>
                  <a:lnTo>
                    <a:pt x="170" y="110"/>
                  </a:lnTo>
                  <a:lnTo>
                    <a:pt x="165" y="122"/>
                  </a:lnTo>
                  <a:lnTo>
                    <a:pt x="162" y="130"/>
                  </a:lnTo>
                  <a:lnTo>
                    <a:pt x="161" y="135"/>
                  </a:lnTo>
                  <a:lnTo>
                    <a:pt x="160" y="137"/>
                  </a:lnTo>
                  <a:lnTo>
                    <a:pt x="159" y="139"/>
                  </a:lnTo>
                  <a:lnTo>
                    <a:pt x="324" y="183"/>
                  </a:lnTo>
                  <a:lnTo>
                    <a:pt x="624" y="324"/>
                  </a:lnTo>
                  <a:lnTo>
                    <a:pt x="639" y="326"/>
                  </a:lnTo>
                  <a:lnTo>
                    <a:pt x="653" y="329"/>
                  </a:lnTo>
                  <a:lnTo>
                    <a:pt x="668" y="332"/>
                  </a:lnTo>
                  <a:lnTo>
                    <a:pt x="682" y="335"/>
                  </a:lnTo>
                  <a:lnTo>
                    <a:pt x="696" y="338"/>
                  </a:lnTo>
                  <a:lnTo>
                    <a:pt x="710" y="341"/>
                  </a:lnTo>
                  <a:lnTo>
                    <a:pt x="723" y="345"/>
                  </a:lnTo>
                  <a:lnTo>
                    <a:pt x="737" y="349"/>
                  </a:lnTo>
                  <a:lnTo>
                    <a:pt x="750" y="352"/>
                  </a:lnTo>
                  <a:lnTo>
                    <a:pt x="763" y="357"/>
                  </a:lnTo>
                  <a:lnTo>
                    <a:pt x="776" y="360"/>
                  </a:lnTo>
                  <a:lnTo>
                    <a:pt x="789" y="364"/>
                  </a:lnTo>
                  <a:lnTo>
                    <a:pt x="802" y="368"/>
                  </a:lnTo>
                  <a:lnTo>
                    <a:pt x="814" y="372"/>
                  </a:lnTo>
                  <a:lnTo>
                    <a:pt x="827" y="376"/>
                  </a:lnTo>
                  <a:lnTo>
                    <a:pt x="839" y="380"/>
                  </a:lnTo>
                  <a:lnTo>
                    <a:pt x="852" y="384"/>
                  </a:lnTo>
                  <a:lnTo>
                    <a:pt x="865" y="387"/>
                  </a:lnTo>
                  <a:lnTo>
                    <a:pt x="877" y="391"/>
                  </a:lnTo>
                  <a:lnTo>
                    <a:pt x="889" y="395"/>
                  </a:lnTo>
                  <a:lnTo>
                    <a:pt x="902" y="398"/>
                  </a:lnTo>
                  <a:lnTo>
                    <a:pt x="914" y="401"/>
                  </a:lnTo>
                  <a:lnTo>
                    <a:pt x="926" y="404"/>
                  </a:lnTo>
                  <a:lnTo>
                    <a:pt x="939" y="407"/>
                  </a:lnTo>
                  <a:lnTo>
                    <a:pt x="951" y="409"/>
                  </a:lnTo>
                  <a:lnTo>
                    <a:pt x="963" y="411"/>
                  </a:lnTo>
                  <a:lnTo>
                    <a:pt x="976" y="413"/>
                  </a:lnTo>
                  <a:lnTo>
                    <a:pt x="988" y="415"/>
                  </a:lnTo>
                  <a:lnTo>
                    <a:pt x="1001" y="417"/>
                  </a:lnTo>
                  <a:lnTo>
                    <a:pt x="1014" y="417"/>
                  </a:lnTo>
                  <a:lnTo>
                    <a:pt x="1026" y="418"/>
                  </a:lnTo>
                  <a:lnTo>
                    <a:pt x="1039" y="418"/>
                  </a:lnTo>
                  <a:lnTo>
                    <a:pt x="1128" y="392"/>
                  </a:lnTo>
                  <a:lnTo>
                    <a:pt x="1289" y="542"/>
                  </a:lnTo>
                  <a:lnTo>
                    <a:pt x="1266" y="651"/>
                  </a:lnTo>
                  <a:lnTo>
                    <a:pt x="1178" y="513"/>
                  </a:lnTo>
                  <a:lnTo>
                    <a:pt x="1161" y="513"/>
                  </a:lnTo>
                  <a:lnTo>
                    <a:pt x="1149" y="513"/>
                  </a:lnTo>
                  <a:lnTo>
                    <a:pt x="1140" y="513"/>
                  </a:lnTo>
                  <a:lnTo>
                    <a:pt x="1134" y="513"/>
                  </a:lnTo>
                  <a:lnTo>
                    <a:pt x="1130" y="513"/>
                  </a:lnTo>
                  <a:lnTo>
                    <a:pt x="1129" y="513"/>
                  </a:lnTo>
                  <a:lnTo>
                    <a:pt x="1128" y="513"/>
                  </a:lnTo>
                  <a:lnTo>
                    <a:pt x="833" y="442"/>
                  </a:lnTo>
                  <a:lnTo>
                    <a:pt x="554" y="324"/>
                  </a:lnTo>
                  <a:lnTo>
                    <a:pt x="394" y="253"/>
                  </a:lnTo>
                  <a:lnTo>
                    <a:pt x="280" y="230"/>
                  </a:lnTo>
                  <a:lnTo>
                    <a:pt x="274" y="240"/>
                  </a:lnTo>
                  <a:lnTo>
                    <a:pt x="269" y="248"/>
                  </a:lnTo>
                  <a:lnTo>
                    <a:pt x="263" y="251"/>
                  </a:lnTo>
                  <a:lnTo>
                    <a:pt x="257" y="252"/>
                  </a:lnTo>
                  <a:lnTo>
                    <a:pt x="250" y="251"/>
                  </a:lnTo>
                  <a:lnTo>
                    <a:pt x="243" y="249"/>
                  </a:lnTo>
                  <a:lnTo>
                    <a:pt x="236" y="245"/>
                  </a:lnTo>
                  <a:lnTo>
                    <a:pt x="228" y="241"/>
                  </a:lnTo>
                  <a:lnTo>
                    <a:pt x="221" y="237"/>
                  </a:lnTo>
                  <a:lnTo>
                    <a:pt x="212" y="233"/>
                  </a:lnTo>
                  <a:lnTo>
                    <a:pt x="204" y="230"/>
                  </a:lnTo>
                  <a:lnTo>
                    <a:pt x="196" y="229"/>
                  </a:lnTo>
                  <a:lnTo>
                    <a:pt x="187" y="231"/>
                  </a:lnTo>
                  <a:lnTo>
                    <a:pt x="177" y="235"/>
                  </a:lnTo>
                  <a:lnTo>
                    <a:pt x="168" y="242"/>
                  </a:lnTo>
                  <a:lnTo>
                    <a:pt x="159" y="253"/>
                  </a:lnTo>
                  <a:lnTo>
                    <a:pt x="0" y="88"/>
                  </a:lnTo>
                  <a:lnTo>
                    <a:pt x="21" y="253"/>
                  </a:lnTo>
                  <a:lnTo>
                    <a:pt x="45" y="266"/>
                  </a:lnTo>
                  <a:lnTo>
                    <a:pt x="68" y="278"/>
                  </a:lnTo>
                  <a:lnTo>
                    <a:pt x="92" y="289"/>
                  </a:lnTo>
                  <a:lnTo>
                    <a:pt x="115" y="299"/>
                  </a:lnTo>
                  <a:lnTo>
                    <a:pt x="137" y="309"/>
                  </a:lnTo>
                  <a:lnTo>
                    <a:pt x="159" y="319"/>
                  </a:lnTo>
                  <a:lnTo>
                    <a:pt x="181" y="327"/>
                  </a:lnTo>
                  <a:lnTo>
                    <a:pt x="202" y="336"/>
                  </a:lnTo>
                  <a:lnTo>
                    <a:pt x="224" y="344"/>
                  </a:lnTo>
                  <a:lnTo>
                    <a:pt x="245" y="352"/>
                  </a:lnTo>
                  <a:lnTo>
                    <a:pt x="265" y="359"/>
                  </a:lnTo>
                  <a:lnTo>
                    <a:pt x="286" y="367"/>
                  </a:lnTo>
                  <a:lnTo>
                    <a:pt x="307" y="374"/>
                  </a:lnTo>
                  <a:lnTo>
                    <a:pt x="327" y="381"/>
                  </a:lnTo>
                  <a:lnTo>
                    <a:pt x="347" y="388"/>
                  </a:lnTo>
                  <a:lnTo>
                    <a:pt x="367" y="395"/>
                  </a:lnTo>
                  <a:lnTo>
                    <a:pt x="387" y="402"/>
                  </a:lnTo>
                  <a:lnTo>
                    <a:pt x="407" y="409"/>
                  </a:lnTo>
                  <a:lnTo>
                    <a:pt x="427" y="417"/>
                  </a:lnTo>
                  <a:lnTo>
                    <a:pt x="447" y="424"/>
                  </a:lnTo>
                  <a:lnTo>
                    <a:pt x="467" y="433"/>
                  </a:lnTo>
                  <a:lnTo>
                    <a:pt x="487" y="441"/>
                  </a:lnTo>
                  <a:lnTo>
                    <a:pt x="507" y="449"/>
                  </a:lnTo>
                  <a:lnTo>
                    <a:pt x="526" y="459"/>
                  </a:lnTo>
                  <a:lnTo>
                    <a:pt x="547" y="469"/>
                  </a:lnTo>
                  <a:lnTo>
                    <a:pt x="567" y="479"/>
                  </a:lnTo>
                  <a:lnTo>
                    <a:pt x="587" y="490"/>
                  </a:lnTo>
                  <a:lnTo>
                    <a:pt x="608" y="502"/>
                  </a:lnTo>
                  <a:lnTo>
                    <a:pt x="628" y="514"/>
                  </a:lnTo>
                  <a:lnTo>
                    <a:pt x="649" y="527"/>
                  </a:lnTo>
                  <a:lnTo>
                    <a:pt x="670" y="541"/>
                  </a:lnTo>
                  <a:lnTo>
                    <a:pt x="692" y="556"/>
                  </a:lnTo>
                  <a:lnTo>
                    <a:pt x="833" y="601"/>
                  </a:lnTo>
                  <a:lnTo>
                    <a:pt x="763" y="651"/>
                  </a:lnTo>
                  <a:lnTo>
                    <a:pt x="692" y="580"/>
                  </a:lnTo>
                  <a:lnTo>
                    <a:pt x="574" y="580"/>
                  </a:lnTo>
                  <a:lnTo>
                    <a:pt x="645" y="766"/>
                  </a:lnTo>
                  <a:lnTo>
                    <a:pt x="692" y="719"/>
                  </a:lnTo>
                  <a:lnTo>
                    <a:pt x="713" y="948"/>
                  </a:lnTo>
                  <a:lnTo>
                    <a:pt x="807" y="1042"/>
                  </a:lnTo>
                  <a:lnTo>
                    <a:pt x="1016" y="1087"/>
                  </a:lnTo>
                  <a:lnTo>
                    <a:pt x="1016" y="1095"/>
                  </a:lnTo>
                  <a:lnTo>
                    <a:pt x="1016" y="1102"/>
                  </a:lnTo>
                  <a:lnTo>
                    <a:pt x="1016" y="1107"/>
                  </a:lnTo>
                  <a:lnTo>
                    <a:pt x="1016" y="1110"/>
                  </a:lnTo>
                  <a:lnTo>
                    <a:pt x="1016" y="1112"/>
                  </a:lnTo>
                  <a:lnTo>
                    <a:pt x="1016" y="1113"/>
                  </a:lnTo>
                  <a:lnTo>
                    <a:pt x="1245" y="1113"/>
                  </a:lnTo>
                  <a:lnTo>
                    <a:pt x="1404" y="998"/>
                  </a:lnTo>
                  <a:lnTo>
                    <a:pt x="1420" y="1001"/>
                  </a:lnTo>
                  <a:lnTo>
                    <a:pt x="1433" y="1002"/>
                  </a:lnTo>
                  <a:lnTo>
                    <a:pt x="1442" y="1001"/>
                  </a:lnTo>
                  <a:lnTo>
                    <a:pt x="1449" y="998"/>
                  </a:lnTo>
                  <a:lnTo>
                    <a:pt x="1455" y="994"/>
                  </a:lnTo>
                  <a:lnTo>
                    <a:pt x="1459" y="989"/>
                  </a:lnTo>
                  <a:lnTo>
                    <a:pt x="1462" y="983"/>
                  </a:lnTo>
                  <a:lnTo>
                    <a:pt x="1465" y="975"/>
                  </a:lnTo>
                  <a:lnTo>
                    <a:pt x="1467" y="968"/>
                  </a:lnTo>
                  <a:lnTo>
                    <a:pt x="1470" y="959"/>
                  </a:lnTo>
                  <a:lnTo>
                    <a:pt x="1474" y="950"/>
                  </a:lnTo>
                  <a:lnTo>
                    <a:pt x="1480" y="940"/>
                  </a:lnTo>
                  <a:lnTo>
                    <a:pt x="1487" y="931"/>
                  </a:lnTo>
                  <a:lnTo>
                    <a:pt x="1496" y="922"/>
                  </a:lnTo>
                  <a:lnTo>
                    <a:pt x="1510" y="912"/>
                  </a:lnTo>
                  <a:lnTo>
                    <a:pt x="1525" y="904"/>
                  </a:lnTo>
                  <a:lnTo>
                    <a:pt x="1663" y="789"/>
                  </a:lnTo>
                  <a:lnTo>
                    <a:pt x="1734" y="651"/>
                  </a:lnTo>
                  <a:lnTo>
                    <a:pt x="1734" y="642"/>
                  </a:lnTo>
                  <a:lnTo>
                    <a:pt x="1734" y="636"/>
                  </a:lnTo>
                  <a:lnTo>
                    <a:pt x="1734" y="631"/>
                  </a:lnTo>
                  <a:lnTo>
                    <a:pt x="1734" y="627"/>
                  </a:lnTo>
                  <a:lnTo>
                    <a:pt x="1734" y="626"/>
                  </a:lnTo>
                  <a:lnTo>
                    <a:pt x="1734" y="625"/>
                  </a:lnTo>
                  <a:lnTo>
                    <a:pt x="1734" y="624"/>
                  </a:lnTo>
                  <a:lnTo>
                    <a:pt x="1707" y="513"/>
                  </a:lnTo>
                  <a:lnTo>
                    <a:pt x="1592" y="580"/>
                  </a:lnTo>
                  <a:lnTo>
                    <a:pt x="1569" y="719"/>
                  </a:lnTo>
                  <a:lnTo>
                    <a:pt x="1198" y="904"/>
                  </a:lnTo>
                  <a:lnTo>
                    <a:pt x="1016" y="880"/>
                  </a:lnTo>
                  <a:lnTo>
                    <a:pt x="948" y="998"/>
                  </a:lnTo>
                  <a:lnTo>
                    <a:pt x="901" y="860"/>
                  </a:lnTo>
                  <a:lnTo>
                    <a:pt x="1128" y="860"/>
                  </a:lnTo>
                  <a:lnTo>
                    <a:pt x="1039" y="810"/>
                  </a:lnTo>
                  <a:lnTo>
                    <a:pt x="1039" y="803"/>
                  </a:lnTo>
                  <a:lnTo>
                    <a:pt x="1039" y="798"/>
                  </a:lnTo>
                  <a:lnTo>
                    <a:pt x="1039" y="794"/>
                  </a:lnTo>
                  <a:lnTo>
                    <a:pt x="1039" y="792"/>
                  </a:lnTo>
                  <a:lnTo>
                    <a:pt x="1039" y="790"/>
                  </a:lnTo>
                  <a:lnTo>
                    <a:pt x="1039" y="789"/>
                  </a:lnTo>
                  <a:lnTo>
                    <a:pt x="1151" y="719"/>
                  </a:lnTo>
                  <a:lnTo>
                    <a:pt x="1178" y="834"/>
                  </a:lnTo>
                  <a:lnTo>
                    <a:pt x="1360" y="766"/>
                  </a:lnTo>
                  <a:lnTo>
                    <a:pt x="1525" y="671"/>
                  </a:lnTo>
                  <a:lnTo>
                    <a:pt x="1592" y="533"/>
                  </a:lnTo>
                  <a:lnTo>
                    <a:pt x="1619" y="368"/>
                  </a:lnTo>
                  <a:lnTo>
                    <a:pt x="1663" y="463"/>
                  </a:lnTo>
                  <a:lnTo>
                    <a:pt x="1678" y="463"/>
                  </a:lnTo>
                  <a:lnTo>
                    <a:pt x="1689" y="463"/>
                  </a:lnTo>
                  <a:lnTo>
                    <a:pt x="1696" y="463"/>
                  </a:lnTo>
                  <a:lnTo>
                    <a:pt x="1702" y="463"/>
                  </a:lnTo>
                  <a:lnTo>
                    <a:pt x="1705" y="463"/>
                  </a:lnTo>
                  <a:lnTo>
                    <a:pt x="1707" y="463"/>
                  </a:lnTo>
                  <a:lnTo>
                    <a:pt x="1757" y="368"/>
                  </a:lnTo>
                  <a:lnTo>
                    <a:pt x="1640" y="324"/>
                  </a:lnTo>
                  <a:lnTo>
                    <a:pt x="1624" y="332"/>
                  </a:lnTo>
                  <a:lnTo>
                    <a:pt x="1612" y="338"/>
                  </a:lnTo>
                  <a:lnTo>
                    <a:pt x="1604" y="342"/>
                  </a:lnTo>
                  <a:lnTo>
                    <a:pt x="1598" y="345"/>
                  </a:lnTo>
                  <a:lnTo>
                    <a:pt x="1595" y="347"/>
                  </a:lnTo>
                  <a:lnTo>
                    <a:pt x="1593" y="347"/>
                  </a:lnTo>
                  <a:lnTo>
                    <a:pt x="1592" y="348"/>
                  </a:lnTo>
                  <a:lnTo>
                    <a:pt x="1431" y="277"/>
                  </a:lnTo>
                  <a:lnTo>
                    <a:pt x="1499" y="277"/>
                  </a:lnTo>
                  <a:lnTo>
                    <a:pt x="1663" y="277"/>
                  </a:lnTo>
                  <a:lnTo>
                    <a:pt x="1802" y="324"/>
                  </a:lnTo>
                  <a:lnTo>
                    <a:pt x="1802" y="230"/>
                  </a:lnTo>
                  <a:lnTo>
                    <a:pt x="1687" y="71"/>
                  </a:lnTo>
                  <a:lnTo>
                    <a:pt x="1210" y="47"/>
                  </a:lnTo>
                  <a:lnTo>
                    <a:pt x="1057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7" name="Freeform 68"/>
            <p:cNvSpPr>
              <a:spLocks/>
            </p:cNvSpPr>
            <p:nvPr/>
          </p:nvSpPr>
          <p:spPr bwMode="auto">
            <a:xfrm>
              <a:off x="4374" y="3284"/>
              <a:ext cx="533" cy="79"/>
            </a:xfrm>
            <a:custGeom>
              <a:avLst/>
              <a:gdLst>
                <a:gd name="T0" fmla="*/ 21 w 533"/>
                <a:gd name="T1" fmla="*/ 0 h 79"/>
                <a:gd name="T2" fmla="*/ 0 w 533"/>
                <a:gd name="T3" fmla="*/ 52 h 79"/>
                <a:gd name="T4" fmla="*/ 533 w 533"/>
                <a:gd name="T5" fmla="*/ 79 h 79"/>
                <a:gd name="T6" fmla="*/ 321 w 533"/>
                <a:gd name="T7" fmla="*/ 11 h 79"/>
                <a:gd name="T8" fmla="*/ 21 w 533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79">
                  <a:moveTo>
                    <a:pt x="21" y="0"/>
                  </a:moveTo>
                  <a:lnTo>
                    <a:pt x="0" y="52"/>
                  </a:lnTo>
                  <a:lnTo>
                    <a:pt x="533" y="79"/>
                  </a:lnTo>
                  <a:lnTo>
                    <a:pt x="321" y="1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8" name="Freeform 69"/>
            <p:cNvSpPr>
              <a:spLocks/>
            </p:cNvSpPr>
            <p:nvPr/>
          </p:nvSpPr>
          <p:spPr bwMode="auto">
            <a:xfrm>
              <a:off x="2899" y="3337"/>
              <a:ext cx="1400" cy="1075"/>
            </a:xfrm>
            <a:custGeom>
              <a:avLst/>
              <a:gdLst>
                <a:gd name="T0" fmla="*/ 40 w 1400"/>
                <a:gd name="T1" fmla="*/ 110 h 1075"/>
                <a:gd name="T2" fmla="*/ 40 w 1400"/>
                <a:gd name="T3" fmla="*/ 136 h 1075"/>
                <a:gd name="T4" fmla="*/ 40 w 1400"/>
                <a:gd name="T5" fmla="*/ 142 h 1075"/>
                <a:gd name="T6" fmla="*/ 25 w 1400"/>
                <a:gd name="T7" fmla="*/ 172 h 1075"/>
                <a:gd name="T8" fmla="*/ 9 w 1400"/>
                <a:gd name="T9" fmla="*/ 214 h 1075"/>
                <a:gd name="T10" fmla="*/ 1 w 1400"/>
                <a:gd name="T11" fmla="*/ 256 h 1075"/>
                <a:gd name="T12" fmla="*/ 1 w 1400"/>
                <a:gd name="T13" fmla="*/ 295 h 1075"/>
                <a:gd name="T14" fmla="*/ 5 w 1400"/>
                <a:gd name="T15" fmla="*/ 333 h 1075"/>
                <a:gd name="T16" fmla="*/ 14 w 1400"/>
                <a:gd name="T17" fmla="*/ 370 h 1075"/>
                <a:gd name="T18" fmla="*/ 26 w 1400"/>
                <a:gd name="T19" fmla="*/ 407 h 1075"/>
                <a:gd name="T20" fmla="*/ 41 w 1400"/>
                <a:gd name="T21" fmla="*/ 444 h 1075"/>
                <a:gd name="T22" fmla="*/ 56 w 1400"/>
                <a:gd name="T23" fmla="*/ 481 h 1075"/>
                <a:gd name="T24" fmla="*/ 71 w 1400"/>
                <a:gd name="T25" fmla="*/ 519 h 1075"/>
                <a:gd name="T26" fmla="*/ 85 w 1400"/>
                <a:gd name="T27" fmla="*/ 557 h 1075"/>
                <a:gd name="T28" fmla="*/ 223 w 1400"/>
                <a:gd name="T29" fmla="*/ 721 h 1075"/>
                <a:gd name="T30" fmla="*/ 328 w 1400"/>
                <a:gd name="T31" fmla="*/ 827 h 1075"/>
                <a:gd name="T32" fmla="*/ 434 w 1400"/>
                <a:gd name="T33" fmla="*/ 910 h 1075"/>
                <a:gd name="T34" fmla="*/ 541 w 1400"/>
                <a:gd name="T35" fmla="*/ 974 h 1075"/>
                <a:gd name="T36" fmla="*/ 649 w 1400"/>
                <a:gd name="T37" fmla="*/ 1020 h 1075"/>
                <a:gd name="T38" fmla="*/ 758 w 1400"/>
                <a:gd name="T39" fmla="*/ 1051 h 1075"/>
                <a:gd name="T40" fmla="*/ 869 w 1400"/>
                <a:gd name="T41" fmla="*/ 1068 h 1075"/>
                <a:gd name="T42" fmla="*/ 981 w 1400"/>
                <a:gd name="T43" fmla="*/ 1075 h 1075"/>
                <a:gd name="T44" fmla="*/ 1093 w 1400"/>
                <a:gd name="T45" fmla="*/ 1074 h 1075"/>
                <a:gd name="T46" fmla="*/ 1208 w 1400"/>
                <a:gd name="T47" fmla="*/ 1066 h 1075"/>
                <a:gd name="T48" fmla="*/ 1322 w 1400"/>
                <a:gd name="T49" fmla="*/ 1054 h 1075"/>
                <a:gd name="T50" fmla="*/ 1379 w 1400"/>
                <a:gd name="T51" fmla="*/ 1043 h 1075"/>
                <a:gd name="T52" fmla="*/ 1312 w 1400"/>
                <a:gd name="T53" fmla="*/ 1039 h 1075"/>
                <a:gd name="T54" fmla="*/ 1241 w 1400"/>
                <a:gd name="T55" fmla="*/ 1036 h 1075"/>
                <a:gd name="T56" fmla="*/ 1168 w 1400"/>
                <a:gd name="T57" fmla="*/ 1033 h 1075"/>
                <a:gd name="T58" fmla="*/ 1091 w 1400"/>
                <a:gd name="T59" fmla="*/ 1029 h 1075"/>
                <a:gd name="T60" fmla="*/ 1011 w 1400"/>
                <a:gd name="T61" fmla="*/ 1024 h 1075"/>
                <a:gd name="T62" fmla="*/ 929 w 1400"/>
                <a:gd name="T63" fmla="*/ 1015 h 1075"/>
                <a:gd name="T64" fmla="*/ 845 w 1400"/>
                <a:gd name="T65" fmla="*/ 1004 h 1075"/>
                <a:gd name="T66" fmla="*/ 758 w 1400"/>
                <a:gd name="T67" fmla="*/ 989 h 1075"/>
                <a:gd name="T68" fmla="*/ 670 w 1400"/>
                <a:gd name="T69" fmla="*/ 968 h 1075"/>
                <a:gd name="T70" fmla="*/ 580 w 1400"/>
                <a:gd name="T71" fmla="*/ 941 h 1075"/>
                <a:gd name="T72" fmla="*/ 585 w 1400"/>
                <a:gd name="T73" fmla="*/ 909 h 1075"/>
                <a:gd name="T74" fmla="*/ 630 w 1400"/>
                <a:gd name="T75" fmla="*/ 921 h 1075"/>
                <a:gd name="T76" fmla="*/ 675 w 1400"/>
                <a:gd name="T77" fmla="*/ 931 h 1075"/>
                <a:gd name="T78" fmla="*/ 718 w 1400"/>
                <a:gd name="T79" fmla="*/ 939 h 1075"/>
                <a:gd name="T80" fmla="*/ 761 w 1400"/>
                <a:gd name="T81" fmla="*/ 945 h 1075"/>
                <a:gd name="T82" fmla="*/ 804 w 1400"/>
                <a:gd name="T83" fmla="*/ 951 h 1075"/>
                <a:gd name="T84" fmla="*/ 845 w 1400"/>
                <a:gd name="T85" fmla="*/ 955 h 1075"/>
                <a:gd name="T86" fmla="*/ 888 w 1400"/>
                <a:gd name="T87" fmla="*/ 959 h 1075"/>
                <a:gd name="T88" fmla="*/ 930 w 1400"/>
                <a:gd name="T89" fmla="*/ 964 h 1075"/>
                <a:gd name="T90" fmla="*/ 974 w 1400"/>
                <a:gd name="T91" fmla="*/ 968 h 1075"/>
                <a:gd name="T92" fmla="*/ 1018 w 1400"/>
                <a:gd name="T93" fmla="*/ 972 h 1075"/>
                <a:gd name="T94" fmla="*/ 1103 w 1400"/>
                <a:gd name="T95" fmla="*/ 883 h 1075"/>
                <a:gd name="T96" fmla="*/ 1085 w 1400"/>
                <a:gd name="T97" fmla="*/ 866 h 1075"/>
                <a:gd name="T98" fmla="*/ 1080 w 1400"/>
                <a:gd name="T99" fmla="*/ 860 h 1075"/>
                <a:gd name="T100" fmla="*/ 1009 w 1400"/>
                <a:gd name="T101" fmla="*/ 698 h 1075"/>
                <a:gd name="T102" fmla="*/ 850 w 1400"/>
                <a:gd name="T103" fmla="*/ 489 h 1075"/>
                <a:gd name="T104" fmla="*/ 709 w 1400"/>
                <a:gd name="T105" fmla="*/ 489 h 1075"/>
                <a:gd name="T106" fmla="*/ 620 w 1400"/>
                <a:gd name="T107" fmla="*/ 236 h 1075"/>
                <a:gd name="T108" fmla="*/ 432 w 1400"/>
                <a:gd name="T109" fmla="*/ 512 h 1075"/>
                <a:gd name="T110" fmla="*/ 499 w 1400"/>
                <a:gd name="T111" fmla="*/ 186 h 1075"/>
                <a:gd name="T112" fmla="*/ 482 w 1400"/>
                <a:gd name="T113" fmla="*/ 165 h 1075"/>
                <a:gd name="T114" fmla="*/ 285 w 1400"/>
                <a:gd name="T115" fmla="*/ 196 h 1075"/>
                <a:gd name="T116" fmla="*/ 292 w 1400"/>
                <a:gd name="T117" fmla="*/ 187 h 1075"/>
                <a:gd name="T118" fmla="*/ 293 w 1400"/>
                <a:gd name="T119" fmla="*/ 186 h 1075"/>
                <a:gd name="T120" fmla="*/ 202 w 1400"/>
                <a:gd name="T121" fmla="*/ 27 h 107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00" h="1075">
                  <a:moveTo>
                    <a:pt x="202" y="27"/>
                  </a:moveTo>
                  <a:lnTo>
                    <a:pt x="40" y="94"/>
                  </a:lnTo>
                  <a:lnTo>
                    <a:pt x="40" y="110"/>
                  </a:lnTo>
                  <a:lnTo>
                    <a:pt x="40" y="122"/>
                  </a:lnTo>
                  <a:lnTo>
                    <a:pt x="40" y="130"/>
                  </a:lnTo>
                  <a:lnTo>
                    <a:pt x="40" y="136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2"/>
                  </a:lnTo>
                  <a:lnTo>
                    <a:pt x="32" y="157"/>
                  </a:lnTo>
                  <a:lnTo>
                    <a:pt x="25" y="172"/>
                  </a:lnTo>
                  <a:lnTo>
                    <a:pt x="18" y="186"/>
                  </a:lnTo>
                  <a:lnTo>
                    <a:pt x="13" y="200"/>
                  </a:lnTo>
                  <a:lnTo>
                    <a:pt x="9" y="214"/>
                  </a:lnTo>
                  <a:lnTo>
                    <a:pt x="6" y="228"/>
                  </a:lnTo>
                  <a:lnTo>
                    <a:pt x="3" y="242"/>
                  </a:lnTo>
                  <a:lnTo>
                    <a:pt x="1" y="256"/>
                  </a:lnTo>
                  <a:lnTo>
                    <a:pt x="0" y="269"/>
                  </a:lnTo>
                  <a:lnTo>
                    <a:pt x="0" y="282"/>
                  </a:lnTo>
                  <a:lnTo>
                    <a:pt x="1" y="295"/>
                  </a:lnTo>
                  <a:lnTo>
                    <a:pt x="1" y="308"/>
                  </a:lnTo>
                  <a:lnTo>
                    <a:pt x="3" y="320"/>
                  </a:lnTo>
                  <a:lnTo>
                    <a:pt x="5" y="333"/>
                  </a:lnTo>
                  <a:lnTo>
                    <a:pt x="7" y="346"/>
                  </a:lnTo>
                  <a:lnTo>
                    <a:pt x="10" y="358"/>
                  </a:lnTo>
                  <a:lnTo>
                    <a:pt x="14" y="370"/>
                  </a:lnTo>
                  <a:lnTo>
                    <a:pt x="18" y="383"/>
                  </a:lnTo>
                  <a:lnTo>
                    <a:pt x="22" y="395"/>
                  </a:lnTo>
                  <a:lnTo>
                    <a:pt x="26" y="407"/>
                  </a:lnTo>
                  <a:lnTo>
                    <a:pt x="31" y="419"/>
                  </a:lnTo>
                  <a:lnTo>
                    <a:pt x="35" y="432"/>
                  </a:lnTo>
                  <a:lnTo>
                    <a:pt x="41" y="444"/>
                  </a:lnTo>
                  <a:lnTo>
                    <a:pt x="46" y="456"/>
                  </a:lnTo>
                  <a:lnTo>
                    <a:pt x="51" y="468"/>
                  </a:lnTo>
                  <a:lnTo>
                    <a:pt x="56" y="481"/>
                  </a:lnTo>
                  <a:lnTo>
                    <a:pt x="61" y="493"/>
                  </a:lnTo>
                  <a:lnTo>
                    <a:pt x="66" y="505"/>
                  </a:lnTo>
                  <a:lnTo>
                    <a:pt x="71" y="519"/>
                  </a:lnTo>
                  <a:lnTo>
                    <a:pt x="76" y="531"/>
                  </a:lnTo>
                  <a:lnTo>
                    <a:pt x="80" y="544"/>
                  </a:lnTo>
                  <a:lnTo>
                    <a:pt x="85" y="557"/>
                  </a:lnTo>
                  <a:lnTo>
                    <a:pt x="361" y="766"/>
                  </a:lnTo>
                  <a:lnTo>
                    <a:pt x="432" y="860"/>
                  </a:lnTo>
                  <a:lnTo>
                    <a:pt x="223" y="721"/>
                  </a:lnTo>
                  <a:lnTo>
                    <a:pt x="258" y="760"/>
                  </a:lnTo>
                  <a:lnTo>
                    <a:pt x="293" y="795"/>
                  </a:lnTo>
                  <a:lnTo>
                    <a:pt x="328" y="827"/>
                  </a:lnTo>
                  <a:lnTo>
                    <a:pt x="363" y="857"/>
                  </a:lnTo>
                  <a:lnTo>
                    <a:pt x="398" y="885"/>
                  </a:lnTo>
                  <a:lnTo>
                    <a:pt x="434" y="910"/>
                  </a:lnTo>
                  <a:lnTo>
                    <a:pt x="469" y="934"/>
                  </a:lnTo>
                  <a:lnTo>
                    <a:pt x="505" y="955"/>
                  </a:lnTo>
                  <a:lnTo>
                    <a:pt x="541" y="974"/>
                  </a:lnTo>
                  <a:lnTo>
                    <a:pt x="577" y="991"/>
                  </a:lnTo>
                  <a:lnTo>
                    <a:pt x="613" y="1006"/>
                  </a:lnTo>
                  <a:lnTo>
                    <a:pt x="649" y="1020"/>
                  </a:lnTo>
                  <a:lnTo>
                    <a:pt x="685" y="1032"/>
                  </a:lnTo>
                  <a:lnTo>
                    <a:pt x="722" y="1042"/>
                  </a:lnTo>
                  <a:lnTo>
                    <a:pt x="758" y="1051"/>
                  </a:lnTo>
                  <a:lnTo>
                    <a:pt x="795" y="1058"/>
                  </a:lnTo>
                  <a:lnTo>
                    <a:pt x="832" y="1064"/>
                  </a:lnTo>
                  <a:lnTo>
                    <a:pt x="869" y="1068"/>
                  </a:lnTo>
                  <a:lnTo>
                    <a:pt x="906" y="1072"/>
                  </a:lnTo>
                  <a:lnTo>
                    <a:pt x="943" y="1074"/>
                  </a:lnTo>
                  <a:lnTo>
                    <a:pt x="981" y="1075"/>
                  </a:lnTo>
                  <a:lnTo>
                    <a:pt x="1018" y="1075"/>
                  </a:lnTo>
                  <a:lnTo>
                    <a:pt x="1056" y="1075"/>
                  </a:lnTo>
                  <a:lnTo>
                    <a:pt x="1093" y="1074"/>
                  </a:lnTo>
                  <a:lnTo>
                    <a:pt x="1131" y="1072"/>
                  </a:lnTo>
                  <a:lnTo>
                    <a:pt x="1169" y="1069"/>
                  </a:lnTo>
                  <a:lnTo>
                    <a:pt x="1208" y="1066"/>
                  </a:lnTo>
                  <a:lnTo>
                    <a:pt x="1246" y="1062"/>
                  </a:lnTo>
                  <a:lnTo>
                    <a:pt x="1284" y="1059"/>
                  </a:lnTo>
                  <a:lnTo>
                    <a:pt x="1322" y="1054"/>
                  </a:lnTo>
                  <a:lnTo>
                    <a:pt x="1361" y="1050"/>
                  </a:lnTo>
                  <a:lnTo>
                    <a:pt x="1400" y="1046"/>
                  </a:lnTo>
                  <a:lnTo>
                    <a:pt x="1379" y="1043"/>
                  </a:lnTo>
                  <a:lnTo>
                    <a:pt x="1357" y="1042"/>
                  </a:lnTo>
                  <a:lnTo>
                    <a:pt x="1334" y="1041"/>
                  </a:lnTo>
                  <a:lnTo>
                    <a:pt x="1312" y="1039"/>
                  </a:lnTo>
                  <a:lnTo>
                    <a:pt x="1289" y="1038"/>
                  </a:lnTo>
                  <a:lnTo>
                    <a:pt x="1265" y="1037"/>
                  </a:lnTo>
                  <a:lnTo>
                    <a:pt x="1241" y="1036"/>
                  </a:lnTo>
                  <a:lnTo>
                    <a:pt x="1217" y="1035"/>
                  </a:lnTo>
                  <a:lnTo>
                    <a:pt x="1192" y="1034"/>
                  </a:lnTo>
                  <a:lnTo>
                    <a:pt x="1168" y="1033"/>
                  </a:lnTo>
                  <a:lnTo>
                    <a:pt x="1142" y="1031"/>
                  </a:lnTo>
                  <a:lnTo>
                    <a:pt x="1117" y="1030"/>
                  </a:lnTo>
                  <a:lnTo>
                    <a:pt x="1091" y="1029"/>
                  </a:lnTo>
                  <a:lnTo>
                    <a:pt x="1065" y="1027"/>
                  </a:lnTo>
                  <a:lnTo>
                    <a:pt x="1038" y="1025"/>
                  </a:lnTo>
                  <a:lnTo>
                    <a:pt x="1011" y="1024"/>
                  </a:lnTo>
                  <a:lnTo>
                    <a:pt x="984" y="1021"/>
                  </a:lnTo>
                  <a:lnTo>
                    <a:pt x="957" y="1018"/>
                  </a:lnTo>
                  <a:lnTo>
                    <a:pt x="929" y="1015"/>
                  </a:lnTo>
                  <a:lnTo>
                    <a:pt x="901" y="1012"/>
                  </a:lnTo>
                  <a:lnTo>
                    <a:pt x="873" y="1008"/>
                  </a:lnTo>
                  <a:lnTo>
                    <a:pt x="845" y="1004"/>
                  </a:lnTo>
                  <a:lnTo>
                    <a:pt x="816" y="999"/>
                  </a:lnTo>
                  <a:lnTo>
                    <a:pt x="787" y="994"/>
                  </a:lnTo>
                  <a:lnTo>
                    <a:pt x="758" y="989"/>
                  </a:lnTo>
                  <a:lnTo>
                    <a:pt x="729" y="982"/>
                  </a:lnTo>
                  <a:lnTo>
                    <a:pt x="699" y="975"/>
                  </a:lnTo>
                  <a:lnTo>
                    <a:pt x="670" y="968"/>
                  </a:lnTo>
                  <a:lnTo>
                    <a:pt x="640" y="959"/>
                  </a:lnTo>
                  <a:lnTo>
                    <a:pt x="610" y="951"/>
                  </a:lnTo>
                  <a:lnTo>
                    <a:pt x="580" y="941"/>
                  </a:lnTo>
                  <a:lnTo>
                    <a:pt x="549" y="931"/>
                  </a:lnTo>
                  <a:lnTo>
                    <a:pt x="570" y="904"/>
                  </a:lnTo>
                  <a:lnTo>
                    <a:pt x="585" y="909"/>
                  </a:lnTo>
                  <a:lnTo>
                    <a:pt x="601" y="913"/>
                  </a:lnTo>
                  <a:lnTo>
                    <a:pt x="616" y="917"/>
                  </a:lnTo>
                  <a:lnTo>
                    <a:pt x="630" y="921"/>
                  </a:lnTo>
                  <a:lnTo>
                    <a:pt x="646" y="924"/>
                  </a:lnTo>
                  <a:lnTo>
                    <a:pt x="660" y="928"/>
                  </a:lnTo>
                  <a:lnTo>
                    <a:pt x="675" y="931"/>
                  </a:lnTo>
                  <a:lnTo>
                    <a:pt x="689" y="933"/>
                  </a:lnTo>
                  <a:lnTo>
                    <a:pt x="704" y="936"/>
                  </a:lnTo>
                  <a:lnTo>
                    <a:pt x="718" y="939"/>
                  </a:lnTo>
                  <a:lnTo>
                    <a:pt x="733" y="941"/>
                  </a:lnTo>
                  <a:lnTo>
                    <a:pt x="747" y="943"/>
                  </a:lnTo>
                  <a:lnTo>
                    <a:pt x="761" y="945"/>
                  </a:lnTo>
                  <a:lnTo>
                    <a:pt x="775" y="947"/>
                  </a:lnTo>
                  <a:lnTo>
                    <a:pt x="789" y="949"/>
                  </a:lnTo>
                  <a:lnTo>
                    <a:pt x="804" y="951"/>
                  </a:lnTo>
                  <a:lnTo>
                    <a:pt x="817" y="952"/>
                  </a:lnTo>
                  <a:lnTo>
                    <a:pt x="831" y="954"/>
                  </a:lnTo>
                  <a:lnTo>
                    <a:pt x="845" y="955"/>
                  </a:lnTo>
                  <a:lnTo>
                    <a:pt x="859" y="956"/>
                  </a:lnTo>
                  <a:lnTo>
                    <a:pt x="874" y="958"/>
                  </a:lnTo>
                  <a:lnTo>
                    <a:pt x="888" y="959"/>
                  </a:lnTo>
                  <a:lnTo>
                    <a:pt x="902" y="960"/>
                  </a:lnTo>
                  <a:lnTo>
                    <a:pt x="916" y="962"/>
                  </a:lnTo>
                  <a:lnTo>
                    <a:pt x="930" y="964"/>
                  </a:lnTo>
                  <a:lnTo>
                    <a:pt x="945" y="965"/>
                  </a:lnTo>
                  <a:lnTo>
                    <a:pt x="959" y="966"/>
                  </a:lnTo>
                  <a:lnTo>
                    <a:pt x="974" y="968"/>
                  </a:lnTo>
                  <a:lnTo>
                    <a:pt x="988" y="969"/>
                  </a:lnTo>
                  <a:lnTo>
                    <a:pt x="1002" y="971"/>
                  </a:lnTo>
                  <a:lnTo>
                    <a:pt x="1018" y="972"/>
                  </a:lnTo>
                  <a:lnTo>
                    <a:pt x="1032" y="975"/>
                  </a:lnTo>
                  <a:lnTo>
                    <a:pt x="1174" y="931"/>
                  </a:lnTo>
                  <a:lnTo>
                    <a:pt x="1103" y="883"/>
                  </a:lnTo>
                  <a:lnTo>
                    <a:pt x="1095" y="875"/>
                  </a:lnTo>
                  <a:lnTo>
                    <a:pt x="1089" y="870"/>
                  </a:lnTo>
                  <a:lnTo>
                    <a:pt x="1085" y="866"/>
                  </a:lnTo>
                  <a:lnTo>
                    <a:pt x="1082" y="863"/>
                  </a:lnTo>
                  <a:lnTo>
                    <a:pt x="1080" y="861"/>
                  </a:lnTo>
                  <a:lnTo>
                    <a:pt x="1080" y="860"/>
                  </a:lnTo>
                  <a:lnTo>
                    <a:pt x="1079" y="860"/>
                  </a:lnTo>
                  <a:lnTo>
                    <a:pt x="1009" y="698"/>
                  </a:lnTo>
                  <a:lnTo>
                    <a:pt x="915" y="536"/>
                  </a:lnTo>
                  <a:lnTo>
                    <a:pt x="779" y="583"/>
                  </a:lnTo>
                  <a:lnTo>
                    <a:pt x="850" y="489"/>
                  </a:lnTo>
                  <a:lnTo>
                    <a:pt x="874" y="330"/>
                  </a:lnTo>
                  <a:lnTo>
                    <a:pt x="759" y="374"/>
                  </a:lnTo>
                  <a:lnTo>
                    <a:pt x="709" y="489"/>
                  </a:lnTo>
                  <a:lnTo>
                    <a:pt x="688" y="397"/>
                  </a:lnTo>
                  <a:lnTo>
                    <a:pt x="709" y="280"/>
                  </a:lnTo>
                  <a:lnTo>
                    <a:pt x="620" y="236"/>
                  </a:lnTo>
                  <a:lnTo>
                    <a:pt x="594" y="397"/>
                  </a:lnTo>
                  <a:lnTo>
                    <a:pt x="620" y="536"/>
                  </a:lnTo>
                  <a:lnTo>
                    <a:pt x="432" y="512"/>
                  </a:lnTo>
                  <a:lnTo>
                    <a:pt x="526" y="489"/>
                  </a:lnTo>
                  <a:lnTo>
                    <a:pt x="549" y="304"/>
                  </a:lnTo>
                  <a:lnTo>
                    <a:pt x="499" y="186"/>
                  </a:lnTo>
                  <a:lnTo>
                    <a:pt x="455" y="397"/>
                  </a:lnTo>
                  <a:lnTo>
                    <a:pt x="432" y="280"/>
                  </a:lnTo>
                  <a:lnTo>
                    <a:pt x="482" y="165"/>
                  </a:lnTo>
                  <a:lnTo>
                    <a:pt x="273" y="209"/>
                  </a:lnTo>
                  <a:lnTo>
                    <a:pt x="280" y="201"/>
                  </a:lnTo>
                  <a:lnTo>
                    <a:pt x="285" y="196"/>
                  </a:lnTo>
                  <a:lnTo>
                    <a:pt x="288" y="191"/>
                  </a:lnTo>
                  <a:lnTo>
                    <a:pt x="291" y="189"/>
                  </a:lnTo>
                  <a:lnTo>
                    <a:pt x="292" y="187"/>
                  </a:lnTo>
                  <a:lnTo>
                    <a:pt x="293" y="186"/>
                  </a:lnTo>
                  <a:lnTo>
                    <a:pt x="273" y="0"/>
                  </a:lnTo>
                  <a:lnTo>
                    <a:pt x="246" y="0"/>
                  </a:lnTo>
                  <a:lnTo>
                    <a:pt x="202" y="2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19" name="Freeform 70"/>
            <p:cNvSpPr>
              <a:spLocks/>
            </p:cNvSpPr>
            <p:nvPr/>
          </p:nvSpPr>
          <p:spPr bwMode="auto">
            <a:xfrm>
              <a:off x="2291" y="3666"/>
              <a:ext cx="324" cy="695"/>
            </a:xfrm>
            <a:custGeom>
              <a:avLst/>
              <a:gdLst>
                <a:gd name="T0" fmla="*/ 15 w 324"/>
                <a:gd name="T1" fmla="*/ 19 h 695"/>
                <a:gd name="T2" fmla="*/ 6 w 324"/>
                <a:gd name="T3" fmla="*/ 59 h 695"/>
                <a:gd name="T4" fmla="*/ 1 w 324"/>
                <a:gd name="T5" fmla="*/ 98 h 695"/>
                <a:gd name="T6" fmla="*/ 0 w 324"/>
                <a:gd name="T7" fmla="*/ 138 h 695"/>
                <a:gd name="T8" fmla="*/ 2 w 324"/>
                <a:gd name="T9" fmla="*/ 179 h 695"/>
                <a:gd name="T10" fmla="*/ 7 w 324"/>
                <a:gd name="T11" fmla="*/ 220 h 695"/>
                <a:gd name="T12" fmla="*/ 16 w 324"/>
                <a:gd name="T13" fmla="*/ 261 h 695"/>
                <a:gd name="T14" fmla="*/ 28 w 324"/>
                <a:gd name="T15" fmla="*/ 303 h 695"/>
                <a:gd name="T16" fmla="*/ 42 w 324"/>
                <a:gd name="T17" fmla="*/ 345 h 695"/>
                <a:gd name="T18" fmla="*/ 58 w 324"/>
                <a:gd name="T19" fmla="*/ 387 h 695"/>
                <a:gd name="T20" fmla="*/ 77 w 324"/>
                <a:gd name="T21" fmla="*/ 430 h 695"/>
                <a:gd name="T22" fmla="*/ 97 w 324"/>
                <a:gd name="T23" fmla="*/ 473 h 695"/>
                <a:gd name="T24" fmla="*/ 119 w 324"/>
                <a:gd name="T25" fmla="*/ 516 h 695"/>
                <a:gd name="T26" fmla="*/ 143 w 324"/>
                <a:gd name="T27" fmla="*/ 559 h 695"/>
                <a:gd name="T28" fmla="*/ 168 w 324"/>
                <a:gd name="T29" fmla="*/ 603 h 695"/>
                <a:gd name="T30" fmla="*/ 193 w 324"/>
                <a:gd name="T31" fmla="*/ 646 h 695"/>
                <a:gd name="T32" fmla="*/ 324 w 324"/>
                <a:gd name="T33" fmla="*/ 695 h 695"/>
                <a:gd name="T34" fmla="*/ 174 w 324"/>
                <a:gd name="T35" fmla="*/ 446 h 695"/>
                <a:gd name="T36" fmla="*/ 163 w 324"/>
                <a:gd name="T37" fmla="*/ 420 h 695"/>
                <a:gd name="T38" fmla="*/ 153 w 324"/>
                <a:gd name="T39" fmla="*/ 394 h 695"/>
                <a:gd name="T40" fmla="*/ 145 w 324"/>
                <a:gd name="T41" fmla="*/ 368 h 695"/>
                <a:gd name="T42" fmla="*/ 137 w 324"/>
                <a:gd name="T43" fmla="*/ 342 h 695"/>
                <a:gd name="T44" fmla="*/ 131 w 324"/>
                <a:gd name="T45" fmla="*/ 316 h 695"/>
                <a:gd name="T46" fmla="*/ 125 w 324"/>
                <a:gd name="T47" fmla="*/ 290 h 695"/>
                <a:gd name="T48" fmla="*/ 120 w 324"/>
                <a:gd name="T49" fmla="*/ 264 h 695"/>
                <a:gd name="T50" fmla="*/ 116 w 324"/>
                <a:gd name="T51" fmla="*/ 239 h 695"/>
                <a:gd name="T52" fmla="*/ 112 w 324"/>
                <a:gd name="T53" fmla="*/ 212 h 695"/>
                <a:gd name="T54" fmla="*/ 109 w 324"/>
                <a:gd name="T55" fmla="*/ 186 h 695"/>
                <a:gd name="T56" fmla="*/ 106 w 324"/>
                <a:gd name="T57" fmla="*/ 161 h 695"/>
                <a:gd name="T58" fmla="*/ 103 w 324"/>
                <a:gd name="T59" fmla="*/ 135 h 695"/>
                <a:gd name="T60" fmla="*/ 100 w 324"/>
                <a:gd name="T61" fmla="*/ 109 h 695"/>
                <a:gd name="T62" fmla="*/ 97 w 324"/>
                <a:gd name="T63" fmla="*/ 83 h 695"/>
                <a:gd name="T64" fmla="*/ 93 w 324"/>
                <a:gd name="T65" fmla="*/ 57 h 695"/>
                <a:gd name="T66" fmla="*/ 21 w 324"/>
                <a:gd name="T67" fmla="*/ 0 h 6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4" h="695">
                  <a:moveTo>
                    <a:pt x="21" y="0"/>
                  </a:moveTo>
                  <a:lnTo>
                    <a:pt x="15" y="19"/>
                  </a:lnTo>
                  <a:lnTo>
                    <a:pt x="10" y="39"/>
                  </a:lnTo>
                  <a:lnTo>
                    <a:pt x="6" y="59"/>
                  </a:lnTo>
                  <a:lnTo>
                    <a:pt x="3" y="78"/>
                  </a:lnTo>
                  <a:lnTo>
                    <a:pt x="1" y="98"/>
                  </a:lnTo>
                  <a:lnTo>
                    <a:pt x="0" y="118"/>
                  </a:lnTo>
                  <a:lnTo>
                    <a:pt x="0" y="138"/>
                  </a:lnTo>
                  <a:lnTo>
                    <a:pt x="1" y="159"/>
                  </a:lnTo>
                  <a:lnTo>
                    <a:pt x="2" y="179"/>
                  </a:lnTo>
                  <a:lnTo>
                    <a:pt x="4" y="199"/>
                  </a:lnTo>
                  <a:lnTo>
                    <a:pt x="7" y="220"/>
                  </a:lnTo>
                  <a:lnTo>
                    <a:pt x="12" y="241"/>
                  </a:lnTo>
                  <a:lnTo>
                    <a:pt x="16" y="261"/>
                  </a:lnTo>
                  <a:lnTo>
                    <a:pt x="21" y="282"/>
                  </a:lnTo>
                  <a:lnTo>
                    <a:pt x="28" y="303"/>
                  </a:lnTo>
                  <a:lnTo>
                    <a:pt x="34" y="324"/>
                  </a:lnTo>
                  <a:lnTo>
                    <a:pt x="42" y="345"/>
                  </a:lnTo>
                  <a:lnTo>
                    <a:pt x="50" y="366"/>
                  </a:lnTo>
                  <a:lnTo>
                    <a:pt x="58" y="387"/>
                  </a:lnTo>
                  <a:lnTo>
                    <a:pt x="67" y="409"/>
                  </a:lnTo>
                  <a:lnTo>
                    <a:pt x="77" y="430"/>
                  </a:lnTo>
                  <a:lnTo>
                    <a:pt x="87" y="451"/>
                  </a:lnTo>
                  <a:lnTo>
                    <a:pt x="97" y="473"/>
                  </a:lnTo>
                  <a:lnTo>
                    <a:pt x="108" y="494"/>
                  </a:lnTo>
                  <a:lnTo>
                    <a:pt x="119" y="516"/>
                  </a:lnTo>
                  <a:lnTo>
                    <a:pt x="131" y="538"/>
                  </a:lnTo>
                  <a:lnTo>
                    <a:pt x="143" y="559"/>
                  </a:lnTo>
                  <a:lnTo>
                    <a:pt x="155" y="581"/>
                  </a:lnTo>
                  <a:lnTo>
                    <a:pt x="168" y="603"/>
                  </a:lnTo>
                  <a:lnTo>
                    <a:pt x="180" y="624"/>
                  </a:lnTo>
                  <a:lnTo>
                    <a:pt x="193" y="646"/>
                  </a:lnTo>
                  <a:lnTo>
                    <a:pt x="206" y="668"/>
                  </a:lnTo>
                  <a:lnTo>
                    <a:pt x="324" y="695"/>
                  </a:lnTo>
                  <a:lnTo>
                    <a:pt x="180" y="459"/>
                  </a:lnTo>
                  <a:lnTo>
                    <a:pt x="174" y="446"/>
                  </a:lnTo>
                  <a:lnTo>
                    <a:pt x="168" y="433"/>
                  </a:lnTo>
                  <a:lnTo>
                    <a:pt x="163" y="420"/>
                  </a:lnTo>
                  <a:lnTo>
                    <a:pt x="158" y="407"/>
                  </a:lnTo>
                  <a:lnTo>
                    <a:pt x="153" y="394"/>
                  </a:lnTo>
                  <a:lnTo>
                    <a:pt x="148" y="381"/>
                  </a:lnTo>
                  <a:lnTo>
                    <a:pt x="145" y="368"/>
                  </a:lnTo>
                  <a:lnTo>
                    <a:pt x="140" y="355"/>
                  </a:lnTo>
                  <a:lnTo>
                    <a:pt x="137" y="342"/>
                  </a:lnTo>
                  <a:lnTo>
                    <a:pt x="134" y="329"/>
                  </a:lnTo>
                  <a:lnTo>
                    <a:pt x="131" y="316"/>
                  </a:lnTo>
                  <a:lnTo>
                    <a:pt x="128" y="303"/>
                  </a:lnTo>
                  <a:lnTo>
                    <a:pt x="125" y="290"/>
                  </a:lnTo>
                  <a:lnTo>
                    <a:pt x="123" y="277"/>
                  </a:lnTo>
                  <a:lnTo>
                    <a:pt x="120" y="264"/>
                  </a:lnTo>
                  <a:lnTo>
                    <a:pt x="118" y="252"/>
                  </a:lnTo>
                  <a:lnTo>
                    <a:pt x="116" y="239"/>
                  </a:lnTo>
                  <a:lnTo>
                    <a:pt x="114" y="226"/>
                  </a:lnTo>
                  <a:lnTo>
                    <a:pt x="112" y="212"/>
                  </a:lnTo>
                  <a:lnTo>
                    <a:pt x="111" y="199"/>
                  </a:lnTo>
                  <a:lnTo>
                    <a:pt x="109" y="186"/>
                  </a:lnTo>
                  <a:lnTo>
                    <a:pt x="108" y="173"/>
                  </a:lnTo>
                  <a:lnTo>
                    <a:pt x="106" y="161"/>
                  </a:lnTo>
                  <a:lnTo>
                    <a:pt x="104" y="148"/>
                  </a:lnTo>
                  <a:lnTo>
                    <a:pt x="103" y="135"/>
                  </a:lnTo>
                  <a:lnTo>
                    <a:pt x="101" y="122"/>
                  </a:lnTo>
                  <a:lnTo>
                    <a:pt x="100" y="109"/>
                  </a:lnTo>
                  <a:lnTo>
                    <a:pt x="98" y="96"/>
                  </a:lnTo>
                  <a:lnTo>
                    <a:pt x="97" y="83"/>
                  </a:lnTo>
                  <a:lnTo>
                    <a:pt x="95" y="70"/>
                  </a:lnTo>
                  <a:lnTo>
                    <a:pt x="93" y="57"/>
                  </a:lnTo>
                  <a:lnTo>
                    <a:pt x="91" y="4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20" name="Freeform 71"/>
            <p:cNvSpPr>
              <a:spLocks/>
            </p:cNvSpPr>
            <p:nvPr/>
          </p:nvSpPr>
          <p:spPr bwMode="auto">
            <a:xfrm>
              <a:off x="3052" y="3666"/>
              <a:ext cx="189" cy="253"/>
            </a:xfrm>
            <a:custGeom>
              <a:avLst/>
              <a:gdLst>
                <a:gd name="T0" fmla="*/ 0 w 189"/>
                <a:gd name="T1" fmla="*/ 21 h 253"/>
                <a:gd name="T2" fmla="*/ 71 w 189"/>
                <a:gd name="T3" fmla="*/ 88 h 253"/>
                <a:gd name="T4" fmla="*/ 121 w 189"/>
                <a:gd name="T5" fmla="*/ 206 h 253"/>
                <a:gd name="T6" fmla="*/ 189 w 189"/>
                <a:gd name="T7" fmla="*/ 253 h 253"/>
                <a:gd name="T8" fmla="*/ 165 w 189"/>
                <a:gd name="T9" fmla="*/ 138 h 253"/>
                <a:gd name="T10" fmla="*/ 51 w 189"/>
                <a:gd name="T11" fmla="*/ 0 h 253"/>
                <a:gd name="T12" fmla="*/ 0 w 189"/>
                <a:gd name="T13" fmla="*/ 21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53">
                  <a:moveTo>
                    <a:pt x="0" y="21"/>
                  </a:moveTo>
                  <a:lnTo>
                    <a:pt x="71" y="88"/>
                  </a:lnTo>
                  <a:lnTo>
                    <a:pt x="121" y="206"/>
                  </a:lnTo>
                  <a:lnTo>
                    <a:pt x="189" y="253"/>
                  </a:lnTo>
                  <a:lnTo>
                    <a:pt x="165" y="138"/>
                  </a:lnTo>
                  <a:lnTo>
                    <a:pt x="51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21" name="Freeform 72"/>
            <p:cNvSpPr>
              <a:spLocks/>
            </p:cNvSpPr>
            <p:nvPr/>
          </p:nvSpPr>
          <p:spPr bwMode="auto">
            <a:xfrm>
              <a:off x="4140" y="3734"/>
              <a:ext cx="91" cy="159"/>
            </a:xfrm>
            <a:custGeom>
              <a:avLst/>
              <a:gdLst>
                <a:gd name="T0" fmla="*/ 47 w 91"/>
                <a:gd name="T1" fmla="*/ 0 h 159"/>
                <a:gd name="T2" fmla="*/ 0 w 91"/>
                <a:gd name="T3" fmla="*/ 159 h 159"/>
                <a:gd name="T4" fmla="*/ 16 w 91"/>
                <a:gd name="T5" fmla="*/ 159 h 159"/>
                <a:gd name="T6" fmla="*/ 28 w 91"/>
                <a:gd name="T7" fmla="*/ 159 h 159"/>
                <a:gd name="T8" fmla="*/ 36 w 91"/>
                <a:gd name="T9" fmla="*/ 159 h 159"/>
                <a:gd name="T10" fmla="*/ 42 w 91"/>
                <a:gd name="T11" fmla="*/ 159 h 159"/>
                <a:gd name="T12" fmla="*/ 45 w 91"/>
                <a:gd name="T13" fmla="*/ 159 h 159"/>
                <a:gd name="T14" fmla="*/ 47 w 91"/>
                <a:gd name="T15" fmla="*/ 159 h 159"/>
                <a:gd name="T16" fmla="*/ 47 w 91"/>
                <a:gd name="T17" fmla="*/ 159 h 159"/>
                <a:gd name="T18" fmla="*/ 47 w 91"/>
                <a:gd name="T19" fmla="*/ 159 h 159"/>
                <a:gd name="T20" fmla="*/ 91 w 91"/>
                <a:gd name="T21" fmla="*/ 0 h 159"/>
                <a:gd name="T22" fmla="*/ 47 w 91"/>
                <a:gd name="T23" fmla="*/ 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159">
                  <a:moveTo>
                    <a:pt x="47" y="0"/>
                  </a:moveTo>
                  <a:lnTo>
                    <a:pt x="0" y="159"/>
                  </a:lnTo>
                  <a:lnTo>
                    <a:pt x="16" y="159"/>
                  </a:lnTo>
                  <a:lnTo>
                    <a:pt x="28" y="159"/>
                  </a:lnTo>
                  <a:lnTo>
                    <a:pt x="36" y="159"/>
                  </a:lnTo>
                  <a:lnTo>
                    <a:pt x="42" y="159"/>
                  </a:lnTo>
                  <a:lnTo>
                    <a:pt x="45" y="159"/>
                  </a:lnTo>
                  <a:lnTo>
                    <a:pt x="47" y="159"/>
                  </a:lnTo>
                  <a:lnTo>
                    <a:pt x="91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22" name="Freeform 73"/>
            <p:cNvSpPr>
              <a:spLocks/>
            </p:cNvSpPr>
            <p:nvPr/>
          </p:nvSpPr>
          <p:spPr bwMode="auto">
            <a:xfrm>
              <a:off x="3239" y="3919"/>
              <a:ext cx="159" cy="44"/>
            </a:xfrm>
            <a:custGeom>
              <a:avLst/>
              <a:gdLst>
                <a:gd name="T0" fmla="*/ 115 w 159"/>
                <a:gd name="T1" fmla="*/ 0 h 44"/>
                <a:gd name="T2" fmla="*/ 0 w 159"/>
                <a:gd name="T3" fmla="*/ 44 h 44"/>
                <a:gd name="T4" fmla="*/ 159 w 159"/>
                <a:gd name="T5" fmla="*/ 44 h 44"/>
                <a:gd name="T6" fmla="*/ 159 w 159"/>
                <a:gd name="T7" fmla="*/ 0 h 44"/>
                <a:gd name="T8" fmla="*/ 115 w 159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44">
                  <a:moveTo>
                    <a:pt x="115" y="0"/>
                  </a:moveTo>
                  <a:lnTo>
                    <a:pt x="0" y="44"/>
                  </a:lnTo>
                  <a:lnTo>
                    <a:pt x="159" y="44"/>
                  </a:lnTo>
                  <a:lnTo>
                    <a:pt x="159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23" name="Freeform 74"/>
            <p:cNvSpPr>
              <a:spLocks/>
            </p:cNvSpPr>
            <p:nvPr/>
          </p:nvSpPr>
          <p:spPr bwMode="auto">
            <a:xfrm>
              <a:off x="2217" y="4034"/>
              <a:ext cx="108" cy="233"/>
            </a:xfrm>
            <a:custGeom>
              <a:avLst/>
              <a:gdLst>
                <a:gd name="T0" fmla="*/ 0 w 108"/>
                <a:gd name="T1" fmla="*/ 0 h 233"/>
                <a:gd name="T2" fmla="*/ 0 w 108"/>
                <a:gd name="T3" fmla="*/ 0 h 233"/>
                <a:gd name="T4" fmla="*/ 0 w 108"/>
                <a:gd name="T5" fmla="*/ 0 h 233"/>
                <a:gd name="T6" fmla="*/ 0 w 108"/>
                <a:gd name="T7" fmla="*/ 0 h 233"/>
                <a:gd name="T8" fmla="*/ 0 w 108"/>
                <a:gd name="T9" fmla="*/ 0 h 233"/>
                <a:gd name="T10" fmla="*/ 45 w 108"/>
                <a:gd name="T11" fmla="*/ 233 h 233"/>
                <a:gd name="T12" fmla="*/ 68 w 108"/>
                <a:gd name="T13" fmla="*/ 231 h 233"/>
                <a:gd name="T14" fmla="*/ 86 w 108"/>
                <a:gd name="T15" fmla="*/ 227 h 233"/>
                <a:gd name="T16" fmla="*/ 98 w 108"/>
                <a:gd name="T17" fmla="*/ 222 h 233"/>
                <a:gd name="T18" fmla="*/ 105 w 108"/>
                <a:gd name="T19" fmla="*/ 214 h 233"/>
                <a:gd name="T20" fmla="*/ 108 w 108"/>
                <a:gd name="T21" fmla="*/ 204 h 233"/>
                <a:gd name="T22" fmla="*/ 108 w 108"/>
                <a:gd name="T23" fmla="*/ 193 h 233"/>
                <a:gd name="T24" fmla="*/ 106 w 108"/>
                <a:gd name="T25" fmla="*/ 180 h 233"/>
                <a:gd name="T26" fmla="*/ 101 w 108"/>
                <a:gd name="T27" fmla="*/ 166 h 233"/>
                <a:gd name="T28" fmla="*/ 95 w 108"/>
                <a:gd name="T29" fmla="*/ 152 h 233"/>
                <a:gd name="T30" fmla="*/ 89 w 108"/>
                <a:gd name="T31" fmla="*/ 137 h 233"/>
                <a:gd name="T32" fmla="*/ 82 w 108"/>
                <a:gd name="T33" fmla="*/ 122 h 233"/>
                <a:gd name="T34" fmla="*/ 76 w 108"/>
                <a:gd name="T35" fmla="*/ 106 h 233"/>
                <a:gd name="T36" fmla="*/ 71 w 108"/>
                <a:gd name="T37" fmla="*/ 91 h 233"/>
                <a:gd name="T38" fmla="*/ 68 w 108"/>
                <a:gd name="T39" fmla="*/ 76 h 233"/>
                <a:gd name="T40" fmla="*/ 68 w 108"/>
                <a:gd name="T41" fmla="*/ 61 h 233"/>
                <a:gd name="T42" fmla="*/ 71 w 108"/>
                <a:gd name="T43" fmla="*/ 47 h 233"/>
                <a:gd name="T44" fmla="*/ 0 w 108"/>
                <a:gd name="T45" fmla="*/ 0 h 2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8" h="233">
                  <a:moveTo>
                    <a:pt x="0" y="0"/>
                  </a:moveTo>
                  <a:lnTo>
                    <a:pt x="0" y="0"/>
                  </a:lnTo>
                  <a:lnTo>
                    <a:pt x="45" y="233"/>
                  </a:lnTo>
                  <a:lnTo>
                    <a:pt x="68" y="231"/>
                  </a:lnTo>
                  <a:lnTo>
                    <a:pt x="86" y="227"/>
                  </a:lnTo>
                  <a:lnTo>
                    <a:pt x="98" y="222"/>
                  </a:lnTo>
                  <a:lnTo>
                    <a:pt x="105" y="214"/>
                  </a:lnTo>
                  <a:lnTo>
                    <a:pt x="108" y="204"/>
                  </a:lnTo>
                  <a:lnTo>
                    <a:pt x="108" y="193"/>
                  </a:lnTo>
                  <a:lnTo>
                    <a:pt x="106" y="180"/>
                  </a:lnTo>
                  <a:lnTo>
                    <a:pt x="101" y="166"/>
                  </a:lnTo>
                  <a:lnTo>
                    <a:pt x="95" y="152"/>
                  </a:lnTo>
                  <a:lnTo>
                    <a:pt x="89" y="137"/>
                  </a:lnTo>
                  <a:lnTo>
                    <a:pt x="82" y="122"/>
                  </a:lnTo>
                  <a:lnTo>
                    <a:pt x="76" y="106"/>
                  </a:lnTo>
                  <a:lnTo>
                    <a:pt x="71" y="91"/>
                  </a:lnTo>
                  <a:lnTo>
                    <a:pt x="68" y="76"/>
                  </a:lnTo>
                  <a:lnTo>
                    <a:pt x="68" y="61"/>
                  </a:lnTo>
                  <a:lnTo>
                    <a:pt x="71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5324" name="Freeform 75"/>
            <p:cNvSpPr>
              <a:spLocks/>
            </p:cNvSpPr>
            <p:nvPr/>
          </p:nvSpPr>
          <p:spPr bwMode="auto">
            <a:xfrm>
              <a:off x="3354" y="4058"/>
              <a:ext cx="554" cy="183"/>
            </a:xfrm>
            <a:custGeom>
              <a:avLst/>
              <a:gdLst>
                <a:gd name="T0" fmla="*/ 0 w 554"/>
                <a:gd name="T1" fmla="*/ 23 h 183"/>
                <a:gd name="T2" fmla="*/ 0 w 554"/>
                <a:gd name="T3" fmla="*/ 23 h 183"/>
                <a:gd name="T4" fmla="*/ 0 w 554"/>
                <a:gd name="T5" fmla="*/ 23 h 183"/>
                <a:gd name="T6" fmla="*/ 0 w 554"/>
                <a:gd name="T7" fmla="*/ 23 h 183"/>
                <a:gd name="T8" fmla="*/ 0 w 554"/>
                <a:gd name="T9" fmla="*/ 23 h 183"/>
                <a:gd name="T10" fmla="*/ 13 w 554"/>
                <a:gd name="T11" fmla="*/ 34 h 183"/>
                <a:gd name="T12" fmla="*/ 26 w 554"/>
                <a:gd name="T13" fmla="*/ 44 h 183"/>
                <a:gd name="T14" fmla="*/ 39 w 554"/>
                <a:gd name="T15" fmla="*/ 54 h 183"/>
                <a:gd name="T16" fmla="*/ 52 w 554"/>
                <a:gd name="T17" fmla="*/ 63 h 183"/>
                <a:gd name="T18" fmla="*/ 65 w 554"/>
                <a:gd name="T19" fmla="*/ 72 h 183"/>
                <a:gd name="T20" fmla="*/ 78 w 554"/>
                <a:gd name="T21" fmla="*/ 81 h 183"/>
                <a:gd name="T22" fmla="*/ 91 w 554"/>
                <a:gd name="T23" fmla="*/ 89 h 183"/>
                <a:gd name="T24" fmla="*/ 104 w 554"/>
                <a:gd name="T25" fmla="*/ 97 h 183"/>
                <a:gd name="T26" fmla="*/ 117 w 554"/>
                <a:gd name="T27" fmla="*/ 104 h 183"/>
                <a:gd name="T28" fmla="*/ 130 w 554"/>
                <a:gd name="T29" fmla="*/ 111 h 183"/>
                <a:gd name="T30" fmla="*/ 144 w 554"/>
                <a:gd name="T31" fmla="*/ 118 h 183"/>
                <a:gd name="T32" fmla="*/ 157 w 554"/>
                <a:gd name="T33" fmla="*/ 124 h 183"/>
                <a:gd name="T34" fmla="*/ 170 w 554"/>
                <a:gd name="T35" fmla="*/ 130 h 183"/>
                <a:gd name="T36" fmla="*/ 183 w 554"/>
                <a:gd name="T37" fmla="*/ 136 h 183"/>
                <a:gd name="T38" fmla="*/ 196 w 554"/>
                <a:gd name="T39" fmla="*/ 141 h 183"/>
                <a:gd name="T40" fmla="*/ 209 w 554"/>
                <a:gd name="T41" fmla="*/ 146 h 183"/>
                <a:gd name="T42" fmla="*/ 222 w 554"/>
                <a:gd name="T43" fmla="*/ 151 h 183"/>
                <a:gd name="T44" fmla="*/ 235 w 554"/>
                <a:gd name="T45" fmla="*/ 155 h 183"/>
                <a:gd name="T46" fmla="*/ 248 w 554"/>
                <a:gd name="T47" fmla="*/ 159 h 183"/>
                <a:gd name="T48" fmla="*/ 261 w 554"/>
                <a:gd name="T49" fmla="*/ 163 h 183"/>
                <a:gd name="T50" fmla="*/ 275 w 554"/>
                <a:gd name="T51" fmla="*/ 166 h 183"/>
                <a:gd name="T52" fmla="*/ 288 w 554"/>
                <a:gd name="T53" fmla="*/ 169 h 183"/>
                <a:gd name="T54" fmla="*/ 301 w 554"/>
                <a:gd name="T55" fmla="*/ 172 h 183"/>
                <a:gd name="T56" fmla="*/ 314 w 554"/>
                <a:gd name="T57" fmla="*/ 174 h 183"/>
                <a:gd name="T58" fmla="*/ 327 w 554"/>
                <a:gd name="T59" fmla="*/ 176 h 183"/>
                <a:gd name="T60" fmla="*/ 340 w 554"/>
                <a:gd name="T61" fmla="*/ 178 h 183"/>
                <a:gd name="T62" fmla="*/ 353 w 554"/>
                <a:gd name="T63" fmla="*/ 179 h 183"/>
                <a:gd name="T64" fmla="*/ 366 w 554"/>
                <a:gd name="T65" fmla="*/ 181 h 183"/>
                <a:gd name="T66" fmla="*/ 379 w 554"/>
                <a:gd name="T67" fmla="*/ 182 h 183"/>
                <a:gd name="T68" fmla="*/ 392 w 554"/>
                <a:gd name="T69" fmla="*/ 182 h 183"/>
                <a:gd name="T70" fmla="*/ 405 w 554"/>
                <a:gd name="T71" fmla="*/ 183 h 183"/>
                <a:gd name="T72" fmla="*/ 419 w 554"/>
                <a:gd name="T73" fmla="*/ 183 h 183"/>
                <a:gd name="T74" fmla="*/ 554 w 554"/>
                <a:gd name="T75" fmla="*/ 115 h 183"/>
                <a:gd name="T76" fmla="*/ 233 w 554"/>
                <a:gd name="T77" fmla="*/ 94 h 183"/>
                <a:gd name="T78" fmla="*/ 44 w 554"/>
                <a:gd name="T79" fmla="*/ 0 h 183"/>
                <a:gd name="T80" fmla="*/ 0 w 554"/>
                <a:gd name="T81" fmla="*/ 23 h 1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54" h="183">
                  <a:moveTo>
                    <a:pt x="0" y="23"/>
                  </a:moveTo>
                  <a:lnTo>
                    <a:pt x="0" y="23"/>
                  </a:lnTo>
                  <a:lnTo>
                    <a:pt x="13" y="34"/>
                  </a:lnTo>
                  <a:lnTo>
                    <a:pt x="26" y="44"/>
                  </a:lnTo>
                  <a:lnTo>
                    <a:pt x="39" y="54"/>
                  </a:lnTo>
                  <a:lnTo>
                    <a:pt x="52" y="63"/>
                  </a:lnTo>
                  <a:lnTo>
                    <a:pt x="65" y="72"/>
                  </a:lnTo>
                  <a:lnTo>
                    <a:pt x="78" y="81"/>
                  </a:lnTo>
                  <a:lnTo>
                    <a:pt x="91" y="89"/>
                  </a:lnTo>
                  <a:lnTo>
                    <a:pt x="104" y="97"/>
                  </a:lnTo>
                  <a:lnTo>
                    <a:pt x="117" y="104"/>
                  </a:lnTo>
                  <a:lnTo>
                    <a:pt x="130" y="111"/>
                  </a:lnTo>
                  <a:lnTo>
                    <a:pt x="144" y="118"/>
                  </a:lnTo>
                  <a:lnTo>
                    <a:pt x="157" y="124"/>
                  </a:lnTo>
                  <a:lnTo>
                    <a:pt x="170" y="130"/>
                  </a:lnTo>
                  <a:lnTo>
                    <a:pt x="183" y="136"/>
                  </a:lnTo>
                  <a:lnTo>
                    <a:pt x="196" y="141"/>
                  </a:lnTo>
                  <a:lnTo>
                    <a:pt x="209" y="146"/>
                  </a:lnTo>
                  <a:lnTo>
                    <a:pt x="222" y="151"/>
                  </a:lnTo>
                  <a:lnTo>
                    <a:pt x="235" y="155"/>
                  </a:lnTo>
                  <a:lnTo>
                    <a:pt x="248" y="159"/>
                  </a:lnTo>
                  <a:lnTo>
                    <a:pt x="261" y="163"/>
                  </a:lnTo>
                  <a:lnTo>
                    <a:pt x="275" y="166"/>
                  </a:lnTo>
                  <a:lnTo>
                    <a:pt x="288" y="169"/>
                  </a:lnTo>
                  <a:lnTo>
                    <a:pt x="301" y="172"/>
                  </a:lnTo>
                  <a:lnTo>
                    <a:pt x="314" y="174"/>
                  </a:lnTo>
                  <a:lnTo>
                    <a:pt x="327" y="176"/>
                  </a:lnTo>
                  <a:lnTo>
                    <a:pt x="340" y="178"/>
                  </a:lnTo>
                  <a:lnTo>
                    <a:pt x="353" y="179"/>
                  </a:lnTo>
                  <a:lnTo>
                    <a:pt x="366" y="181"/>
                  </a:lnTo>
                  <a:lnTo>
                    <a:pt x="379" y="182"/>
                  </a:lnTo>
                  <a:lnTo>
                    <a:pt x="392" y="182"/>
                  </a:lnTo>
                  <a:lnTo>
                    <a:pt x="405" y="183"/>
                  </a:lnTo>
                  <a:lnTo>
                    <a:pt x="419" y="183"/>
                  </a:lnTo>
                  <a:lnTo>
                    <a:pt x="554" y="115"/>
                  </a:lnTo>
                  <a:lnTo>
                    <a:pt x="233" y="94"/>
                  </a:lnTo>
                  <a:lnTo>
                    <a:pt x="44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5325" name="Picture 2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523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2684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4CD93C4-CB61-49C5-93FD-8D5B2730D972}" type="slidenum">
              <a:rPr lang="en-US" smtClean="0">
                <a:solidFill>
                  <a:srgbClr val="FFFFFF"/>
                </a:solidFill>
              </a:rPr>
              <a:pPr eaLnBrk="1" hangingPunct="1"/>
              <a:t>35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632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33375" y="1465263"/>
            <a:ext cx="7608888" cy="4525962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Central nervous system (continued)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brain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cerebellum - responsible for coordination of muscles, balance and posture, and muscle tone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600" dirty="0" smtClean="0"/>
              <a:t>thalamus - monitors sensory stimuli</a:t>
            </a:r>
          </a:p>
        </p:txBody>
      </p:sp>
      <p:grpSp>
        <p:nvGrpSpPr>
          <p:cNvPr id="56326" name="Group 4"/>
          <p:cNvGrpSpPr>
            <a:grpSpLocks/>
          </p:cNvGrpSpPr>
          <p:nvPr/>
        </p:nvGrpSpPr>
        <p:grpSpPr bwMode="auto">
          <a:xfrm flipH="1">
            <a:off x="6546850" y="1296988"/>
            <a:ext cx="2378075" cy="2570162"/>
            <a:chOff x="3915" y="1028"/>
            <a:chExt cx="1365" cy="1342"/>
          </a:xfrm>
        </p:grpSpPr>
        <p:sp>
          <p:nvSpPr>
            <p:cNvPr id="56327" name="Freeform 5"/>
            <p:cNvSpPr>
              <a:spLocks/>
            </p:cNvSpPr>
            <p:nvPr/>
          </p:nvSpPr>
          <p:spPr bwMode="auto">
            <a:xfrm>
              <a:off x="4343" y="1555"/>
              <a:ext cx="208" cy="340"/>
            </a:xfrm>
            <a:custGeom>
              <a:avLst/>
              <a:gdLst>
                <a:gd name="T0" fmla="*/ 2 w 416"/>
                <a:gd name="T1" fmla="*/ 19 h 681"/>
                <a:gd name="T2" fmla="*/ 0 w 416"/>
                <a:gd name="T3" fmla="*/ 76 h 681"/>
                <a:gd name="T4" fmla="*/ 31 w 416"/>
                <a:gd name="T5" fmla="*/ 85 h 681"/>
                <a:gd name="T6" fmla="*/ 52 w 416"/>
                <a:gd name="T7" fmla="*/ 36 h 681"/>
                <a:gd name="T8" fmla="*/ 18 w 416"/>
                <a:gd name="T9" fmla="*/ 0 h 681"/>
                <a:gd name="T10" fmla="*/ 2 w 416"/>
                <a:gd name="T11" fmla="*/ 19 h 681"/>
                <a:gd name="T12" fmla="*/ 2 w 416"/>
                <a:gd name="T13" fmla="*/ 19 h 6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6" h="681">
                  <a:moveTo>
                    <a:pt x="9" y="155"/>
                  </a:moveTo>
                  <a:lnTo>
                    <a:pt x="0" y="608"/>
                  </a:lnTo>
                  <a:lnTo>
                    <a:pt x="241" y="681"/>
                  </a:lnTo>
                  <a:lnTo>
                    <a:pt x="416" y="288"/>
                  </a:lnTo>
                  <a:lnTo>
                    <a:pt x="139" y="0"/>
                  </a:lnTo>
                  <a:lnTo>
                    <a:pt x="9" y="155"/>
                  </a:lnTo>
                  <a:close/>
                </a:path>
              </a:pathLst>
            </a:custGeom>
            <a:solidFill>
              <a:srgbClr val="78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28" name="Freeform 6"/>
            <p:cNvSpPr>
              <a:spLocks/>
            </p:cNvSpPr>
            <p:nvPr/>
          </p:nvSpPr>
          <p:spPr bwMode="auto">
            <a:xfrm>
              <a:off x="4024" y="1644"/>
              <a:ext cx="404" cy="372"/>
            </a:xfrm>
            <a:custGeom>
              <a:avLst/>
              <a:gdLst>
                <a:gd name="T0" fmla="*/ 58 w 807"/>
                <a:gd name="T1" fmla="*/ 93 h 743"/>
                <a:gd name="T2" fmla="*/ 89 w 807"/>
                <a:gd name="T3" fmla="*/ 87 h 743"/>
                <a:gd name="T4" fmla="*/ 101 w 807"/>
                <a:gd name="T5" fmla="*/ 60 h 743"/>
                <a:gd name="T6" fmla="*/ 46 w 807"/>
                <a:gd name="T7" fmla="*/ 0 h 743"/>
                <a:gd name="T8" fmla="*/ 0 w 807"/>
                <a:gd name="T9" fmla="*/ 41 h 743"/>
                <a:gd name="T10" fmla="*/ 18 w 807"/>
                <a:gd name="T11" fmla="*/ 76 h 743"/>
                <a:gd name="T12" fmla="*/ 58 w 807"/>
                <a:gd name="T13" fmla="*/ 93 h 743"/>
                <a:gd name="T14" fmla="*/ 58 w 807"/>
                <a:gd name="T15" fmla="*/ 93 h 7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7" h="743">
                  <a:moveTo>
                    <a:pt x="464" y="743"/>
                  </a:moveTo>
                  <a:lnTo>
                    <a:pt x="706" y="696"/>
                  </a:lnTo>
                  <a:lnTo>
                    <a:pt x="807" y="479"/>
                  </a:lnTo>
                  <a:lnTo>
                    <a:pt x="364" y="0"/>
                  </a:lnTo>
                  <a:lnTo>
                    <a:pt x="0" y="325"/>
                  </a:lnTo>
                  <a:lnTo>
                    <a:pt x="139" y="607"/>
                  </a:lnTo>
                  <a:lnTo>
                    <a:pt x="464" y="743"/>
                  </a:lnTo>
                  <a:close/>
                </a:path>
              </a:pathLst>
            </a:custGeom>
            <a:solidFill>
              <a:srgbClr val="A66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29" name="Freeform 7"/>
            <p:cNvSpPr>
              <a:spLocks/>
            </p:cNvSpPr>
            <p:nvPr/>
          </p:nvSpPr>
          <p:spPr bwMode="auto">
            <a:xfrm>
              <a:off x="4176" y="1600"/>
              <a:ext cx="271" cy="316"/>
            </a:xfrm>
            <a:custGeom>
              <a:avLst/>
              <a:gdLst>
                <a:gd name="T0" fmla="*/ 27 w 541"/>
                <a:gd name="T1" fmla="*/ 0 h 632"/>
                <a:gd name="T2" fmla="*/ 52 w 541"/>
                <a:gd name="T3" fmla="*/ 0 h 632"/>
                <a:gd name="T4" fmla="*/ 63 w 541"/>
                <a:gd name="T5" fmla="*/ 15 h 632"/>
                <a:gd name="T6" fmla="*/ 68 w 541"/>
                <a:gd name="T7" fmla="*/ 37 h 632"/>
                <a:gd name="T8" fmla="*/ 47 w 541"/>
                <a:gd name="T9" fmla="*/ 43 h 632"/>
                <a:gd name="T10" fmla="*/ 62 w 541"/>
                <a:gd name="T11" fmla="*/ 46 h 632"/>
                <a:gd name="T12" fmla="*/ 65 w 541"/>
                <a:gd name="T13" fmla="*/ 57 h 632"/>
                <a:gd name="T14" fmla="*/ 58 w 541"/>
                <a:gd name="T15" fmla="*/ 69 h 632"/>
                <a:gd name="T16" fmla="*/ 33 w 541"/>
                <a:gd name="T17" fmla="*/ 79 h 632"/>
                <a:gd name="T18" fmla="*/ 8 w 541"/>
                <a:gd name="T19" fmla="*/ 73 h 632"/>
                <a:gd name="T20" fmla="*/ 0 w 541"/>
                <a:gd name="T21" fmla="*/ 54 h 632"/>
                <a:gd name="T22" fmla="*/ 12 w 541"/>
                <a:gd name="T23" fmla="*/ 22 h 632"/>
                <a:gd name="T24" fmla="*/ 27 w 541"/>
                <a:gd name="T25" fmla="*/ 0 h 632"/>
                <a:gd name="T26" fmla="*/ 27 w 541"/>
                <a:gd name="T27" fmla="*/ 0 h 6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1" h="632">
                  <a:moveTo>
                    <a:pt x="212" y="0"/>
                  </a:moveTo>
                  <a:lnTo>
                    <a:pt x="409" y="0"/>
                  </a:lnTo>
                  <a:lnTo>
                    <a:pt x="503" y="115"/>
                  </a:lnTo>
                  <a:lnTo>
                    <a:pt x="541" y="290"/>
                  </a:lnTo>
                  <a:lnTo>
                    <a:pt x="373" y="337"/>
                  </a:lnTo>
                  <a:lnTo>
                    <a:pt x="490" y="367"/>
                  </a:lnTo>
                  <a:lnTo>
                    <a:pt x="516" y="456"/>
                  </a:lnTo>
                  <a:lnTo>
                    <a:pt x="463" y="552"/>
                  </a:lnTo>
                  <a:lnTo>
                    <a:pt x="257" y="632"/>
                  </a:lnTo>
                  <a:lnTo>
                    <a:pt x="61" y="584"/>
                  </a:lnTo>
                  <a:lnTo>
                    <a:pt x="0" y="426"/>
                  </a:lnTo>
                  <a:lnTo>
                    <a:pt x="96" y="172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BA8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0" name="Freeform 8"/>
            <p:cNvSpPr>
              <a:spLocks/>
            </p:cNvSpPr>
            <p:nvPr/>
          </p:nvSpPr>
          <p:spPr bwMode="auto">
            <a:xfrm>
              <a:off x="4493" y="1642"/>
              <a:ext cx="285" cy="349"/>
            </a:xfrm>
            <a:custGeom>
              <a:avLst/>
              <a:gdLst>
                <a:gd name="T0" fmla="*/ 31 w 570"/>
                <a:gd name="T1" fmla="*/ 5 h 698"/>
                <a:gd name="T2" fmla="*/ 69 w 570"/>
                <a:gd name="T3" fmla="*/ 0 h 698"/>
                <a:gd name="T4" fmla="*/ 72 w 570"/>
                <a:gd name="T5" fmla="*/ 34 h 698"/>
                <a:gd name="T6" fmla="*/ 33 w 570"/>
                <a:gd name="T7" fmla="*/ 78 h 698"/>
                <a:gd name="T8" fmla="*/ 0 w 570"/>
                <a:gd name="T9" fmla="*/ 88 h 698"/>
                <a:gd name="T10" fmla="*/ 5 w 570"/>
                <a:gd name="T11" fmla="*/ 19 h 698"/>
                <a:gd name="T12" fmla="*/ 31 w 570"/>
                <a:gd name="T13" fmla="*/ 5 h 698"/>
                <a:gd name="T14" fmla="*/ 31 w 570"/>
                <a:gd name="T15" fmla="*/ 5 h 6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0" h="698">
                  <a:moveTo>
                    <a:pt x="241" y="38"/>
                  </a:moveTo>
                  <a:lnTo>
                    <a:pt x="547" y="0"/>
                  </a:lnTo>
                  <a:lnTo>
                    <a:pt x="570" y="269"/>
                  </a:lnTo>
                  <a:lnTo>
                    <a:pt x="259" y="624"/>
                  </a:lnTo>
                  <a:lnTo>
                    <a:pt x="0" y="698"/>
                  </a:lnTo>
                  <a:lnTo>
                    <a:pt x="34" y="152"/>
                  </a:lnTo>
                  <a:lnTo>
                    <a:pt x="241" y="38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1" name="Freeform 9"/>
            <p:cNvSpPr>
              <a:spLocks/>
            </p:cNvSpPr>
            <p:nvPr/>
          </p:nvSpPr>
          <p:spPr bwMode="auto">
            <a:xfrm>
              <a:off x="4431" y="1422"/>
              <a:ext cx="387" cy="217"/>
            </a:xfrm>
            <a:custGeom>
              <a:avLst/>
              <a:gdLst>
                <a:gd name="T0" fmla="*/ 0 w 774"/>
                <a:gd name="T1" fmla="*/ 33 h 434"/>
                <a:gd name="T2" fmla="*/ 15 w 774"/>
                <a:gd name="T3" fmla="*/ 52 h 434"/>
                <a:gd name="T4" fmla="*/ 95 w 774"/>
                <a:gd name="T5" fmla="*/ 55 h 434"/>
                <a:gd name="T6" fmla="*/ 97 w 774"/>
                <a:gd name="T7" fmla="*/ 20 h 434"/>
                <a:gd name="T8" fmla="*/ 72 w 774"/>
                <a:gd name="T9" fmla="*/ 0 h 434"/>
                <a:gd name="T10" fmla="*/ 19 w 774"/>
                <a:gd name="T11" fmla="*/ 17 h 434"/>
                <a:gd name="T12" fmla="*/ 0 w 774"/>
                <a:gd name="T13" fmla="*/ 33 h 434"/>
                <a:gd name="T14" fmla="*/ 0 w 774"/>
                <a:gd name="T15" fmla="*/ 33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4" h="434">
                  <a:moveTo>
                    <a:pt x="0" y="260"/>
                  </a:moveTo>
                  <a:lnTo>
                    <a:pt x="114" y="413"/>
                  </a:lnTo>
                  <a:lnTo>
                    <a:pt x="754" y="434"/>
                  </a:lnTo>
                  <a:lnTo>
                    <a:pt x="774" y="156"/>
                  </a:lnTo>
                  <a:lnTo>
                    <a:pt x="573" y="0"/>
                  </a:lnTo>
                  <a:lnTo>
                    <a:pt x="148" y="134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A6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2" name="Freeform 10"/>
            <p:cNvSpPr>
              <a:spLocks/>
            </p:cNvSpPr>
            <p:nvPr/>
          </p:nvSpPr>
          <p:spPr bwMode="auto">
            <a:xfrm>
              <a:off x="4372" y="1388"/>
              <a:ext cx="518" cy="238"/>
            </a:xfrm>
            <a:custGeom>
              <a:avLst/>
              <a:gdLst>
                <a:gd name="T0" fmla="*/ 4 w 1036"/>
                <a:gd name="T1" fmla="*/ 52 h 476"/>
                <a:gd name="T2" fmla="*/ 16 w 1036"/>
                <a:gd name="T3" fmla="*/ 60 h 476"/>
                <a:gd name="T4" fmla="*/ 27 w 1036"/>
                <a:gd name="T5" fmla="*/ 56 h 476"/>
                <a:gd name="T6" fmla="*/ 35 w 1036"/>
                <a:gd name="T7" fmla="*/ 33 h 476"/>
                <a:gd name="T8" fmla="*/ 76 w 1036"/>
                <a:gd name="T9" fmla="*/ 20 h 476"/>
                <a:gd name="T10" fmla="*/ 101 w 1036"/>
                <a:gd name="T11" fmla="*/ 25 h 476"/>
                <a:gd name="T12" fmla="*/ 107 w 1036"/>
                <a:gd name="T13" fmla="*/ 39 h 476"/>
                <a:gd name="T14" fmla="*/ 101 w 1036"/>
                <a:gd name="T15" fmla="*/ 58 h 476"/>
                <a:gd name="T16" fmla="*/ 130 w 1036"/>
                <a:gd name="T17" fmla="*/ 51 h 476"/>
                <a:gd name="T18" fmla="*/ 130 w 1036"/>
                <a:gd name="T19" fmla="*/ 21 h 476"/>
                <a:gd name="T20" fmla="*/ 89 w 1036"/>
                <a:gd name="T21" fmla="*/ 0 h 476"/>
                <a:gd name="T22" fmla="*/ 27 w 1036"/>
                <a:gd name="T23" fmla="*/ 10 h 476"/>
                <a:gd name="T24" fmla="*/ 0 w 1036"/>
                <a:gd name="T25" fmla="*/ 30 h 476"/>
                <a:gd name="T26" fmla="*/ 4 w 1036"/>
                <a:gd name="T27" fmla="*/ 52 h 476"/>
                <a:gd name="T28" fmla="*/ 4 w 1036"/>
                <a:gd name="T29" fmla="*/ 52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6" h="476">
                  <a:moveTo>
                    <a:pt x="30" y="409"/>
                  </a:moveTo>
                  <a:lnTo>
                    <a:pt x="124" y="476"/>
                  </a:lnTo>
                  <a:lnTo>
                    <a:pt x="216" y="447"/>
                  </a:lnTo>
                  <a:lnTo>
                    <a:pt x="276" y="260"/>
                  </a:lnTo>
                  <a:lnTo>
                    <a:pt x="605" y="158"/>
                  </a:lnTo>
                  <a:lnTo>
                    <a:pt x="808" y="196"/>
                  </a:lnTo>
                  <a:lnTo>
                    <a:pt x="856" y="310"/>
                  </a:lnTo>
                  <a:lnTo>
                    <a:pt x="802" y="457"/>
                  </a:lnTo>
                  <a:lnTo>
                    <a:pt x="1036" y="403"/>
                  </a:lnTo>
                  <a:lnTo>
                    <a:pt x="1036" y="165"/>
                  </a:lnTo>
                  <a:lnTo>
                    <a:pt x="708" y="0"/>
                  </a:lnTo>
                  <a:lnTo>
                    <a:pt x="216" y="77"/>
                  </a:lnTo>
                  <a:lnTo>
                    <a:pt x="0" y="235"/>
                  </a:lnTo>
                  <a:lnTo>
                    <a:pt x="30" y="409"/>
                  </a:lnTo>
                  <a:close/>
                </a:path>
              </a:pathLst>
            </a:custGeom>
            <a:solidFill>
              <a:srgbClr val="E0F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3" name="Freeform 11"/>
            <p:cNvSpPr>
              <a:spLocks/>
            </p:cNvSpPr>
            <p:nvPr/>
          </p:nvSpPr>
          <p:spPr bwMode="auto">
            <a:xfrm>
              <a:off x="3956" y="1058"/>
              <a:ext cx="1221" cy="736"/>
            </a:xfrm>
            <a:custGeom>
              <a:avLst/>
              <a:gdLst>
                <a:gd name="T0" fmla="*/ 200 w 2442"/>
                <a:gd name="T1" fmla="*/ 168 h 1473"/>
                <a:gd name="T2" fmla="*/ 197 w 2442"/>
                <a:gd name="T3" fmla="*/ 141 h 1473"/>
                <a:gd name="T4" fmla="*/ 224 w 2442"/>
                <a:gd name="T5" fmla="*/ 127 h 1473"/>
                <a:gd name="T6" fmla="*/ 227 w 2442"/>
                <a:gd name="T7" fmla="*/ 107 h 1473"/>
                <a:gd name="T8" fmla="*/ 192 w 2442"/>
                <a:gd name="T9" fmla="*/ 88 h 1473"/>
                <a:gd name="T10" fmla="*/ 138 w 2442"/>
                <a:gd name="T11" fmla="*/ 98 h 1473"/>
                <a:gd name="T12" fmla="*/ 112 w 2442"/>
                <a:gd name="T13" fmla="*/ 118 h 1473"/>
                <a:gd name="T14" fmla="*/ 112 w 2442"/>
                <a:gd name="T15" fmla="*/ 137 h 1473"/>
                <a:gd name="T16" fmla="*/ 83 w 2442"/>
                <a:gd name="T17" fmla="*/ 137 h 1473"/>
                <a:gd name="T18" fmla="*/ 69 w 2442"/>
                <a:gd name="T19" fmla="*/ 158 h 1473"/>
                <a:gd name="T20" fmla="*/ 35 w 2442"/>
                <a:gd name="T21" fmla="*/ 184 h 1473"/>
                <a:gd name="T22" fmla="*/ 15 w 2442"/>
                <a:gd name="T23" fmla="*/ 182 h 1473"/>
                <a:gd name="T24" fmla="*/ 0 w 2442"/>
                <a:gd name="T25" fmla="*/ 153 h 1473"/>
                <a:gd name="T26" fmla="*/ 15 w 2442"/>
                <a:gd name="T27" fmla="*/ 94 h 1473"/>
                <a:gd name="T28" fmla="*/ 65 w 2442"/>
                <a:gd name="T29" fmla="*/ 34 h 1473"/>
                <a:gd name="T30" fmla="*/ 146 w 2442"/>
                <a:gd name="T31" fmla="*/ 0 h 1473"/>
                <a:gd name="T32" fmla="*/ 209 w 2442"/>
                <a:gd name="T33" fmla="*/ 2 h 1473"/>
                <a:gd name="T34" fmla="*/ 277 w 2442"/>
                <a:gd name="T35" fmla="*/ 36 h 1473"/>
                <a:gd name="T36" fmla="*/ 306 w 2442"/>
                <a:gd name="T37" fmla="*/ 104 h 1473"/>
                <a:gd name="T38" fmla="*/ 296 w 2442"/>
                <a:gd name="T39" fmla="*/ 170 h 1473"/>
                <a:gd name="T40" fmla="*/ 221 w 2442"/>
                <a:gd name="T41" fmla="*/ 178 h 1473"/>
                <a:gd name="T42" fmla="*/ 200 w 2442"/>
                <a:gd name="T43" fmla="*/ 168 h 1473"/>
                <a:gd name="T44" fmla="*/ 200 w 2442"/>
                <a:gd name="T45" fmla="*/ 168 h 14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42" h="1473">
                  <a:moveTo>
                    <a:pt x="1600" y="1349"/>
                  </a:moveTo>
                  <a:lnTo>
                    <a:pt x="1573" y="1131"/>
                  </a:lnTo>
                  <a:lnTo>
                    <a:pt x="1786" y="1020"/>
                  </a:lnTo>
                  <a:lnTo>
                    <a:pt x="1812" y="857"/>
                  </a:lnTo>
                  <a:lnTo>
                    <a:pt x="1536" y="709"/>
                  </a:lnTo>
                  <a:lnTo>
                    <a:pt x="1098" y="788"/>
                  </a:lnTo>
                  <a:lnTo>
                    <a:pt x="896" y="946"/>
                  </a:lnTo>
                  <a:lnTo>
                    <a:pt x="896" y="1102"/>
                  </a:lnTo>
                  <a:lnTo>
                    <a:pt x="659" y="1102"/>
                  </a:lnTo>
                  <a:lnTo>
                    <a:pt x="551" y="1265"/>
                  </a:lnTo>
                  <a:lnTo>
                    <a:pt x="279" y="1473"/>
                  </a:lnTo>
                  <a:lnTo>
                    <a:pt x="114" y="1463"/>
                  </a:lnTo>
                  <a:lnTo>
                    <a:pt x="0" y="1229"/>
                  </a:lnTo>
                  <a:lnTo>
                    <a:pt x="118" y="759"/>
                  </a:lnTo>
                  <a:lnTo>
                    <a:pt x="513" y="275"/>
                  </a:lnTo>
                  <a:lnTo>
                    <a:pt x="1162" y="0"/>
                  </a:lnTo>
                  <a:lnTo>
                    <a:pt x="1665" y="23"/>
                  </a:lnTo>
                  <a:lnTo>
                    <a:pt x="2211" y="291"/>
                  </a:lnTo>
                  <a:lnTo>
                    <a:pt x="2442" y="836"/>
                  </a:lnTo>
                  <a:lnTo>
                    <a:pt x="2365" y="1364"/>
                  </a:lnTo>
                  <a:lnTo>
                    <a:pt x="1764" y="1431"/>
                  </a:lnTo>
                  <a:lnTo>
                    <a:pt x="1600" y="1349"/>
                  </a:lnTo>
                  <a:close/>
                </a:path>
              </a:pathLst>
            </a:custGeom>
            <a:solidFill>
              <a:srgbClr val="FA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4" name="Freeform 12"/>
            <p:cNvSpPr>
              <a:spLocks/>
            </p:cNvSpPr>
            <p:nvPr/>
          </p:nvSpPr>
          <p:spPr bwMode="auto">
            <a:xfrm>
              <a:off x="3915" y="1028"/>
              <a:ext cx="1365" cy="1042"/>
            </a:xfrm>
            <a:custGeom>
              <a:avLst/>
              <a:gdLst>
                <a:gd name="T0" fmla="*/ 89 w 2731"/>
                <a:gd name="T1" fmla="*/ 247 h 2084"/>
                <a:gd name="T2" fmla="*/ 47 w 2731"/>
                <a:gd name="T3" fmla="*/ 218 h 2084"/>
                <a:gd name="T4" fmla="*/ 17 w 2731"/>
                <a:gd name="T5" fmla="*/ 165 h 2084"/>
                <a:gd name="T6" fmla="*/ 30 w 2731"/>
                <a:gd name="T7" fmla="*/ 108 h 2084"/>
                <a:gd name="T8" fmla="*/ 76 w 2731"/>
                <a:gd name="T9" fmla="*/ 52 h 2084"/>
                <a:gd name="T10" fmla="*/ 142 w 2731"/>
                <a:gd name="T11" fmla="*/ 23 h 2084"/>
                <a:gd name="T12" fmla="*/ 216 w 2731"/>
                <a:gd name="T13" fmla="*/ 19 h 2084"/>
                <a:gd name="T14" fmla="*/ 275 w 2731"/>
                <a:gd name="T15" fmla="*/ 50 h 2084"/>
                <a:gd name="T16" fmla="*/ 302 w 2731"/>
                <a:gd name="T17" fmla="*/ 105 h 2084"/>
                <a:gd name="T18" fmla="*/ 299 w 2731"/>
                <a:gd name="T19" fmla="*/ 158 h 2084"/>
                <a:gd name="T20" fmla="*/ 273 w 2731"/>
                <a:gd name="T21" fmla="*/ 177 h 2084"/>
                <a:gd name="T22" fmla="*/ 227 w 2731"/>
                <a:gd name="T23" fmla="*/ 178 h 2084"/>
                <a:gd name="T24" fmla="*/ 202 w 2731"/>
                <a:gd name="T25" fmla="*/ 172 h 2084"/>
                <a:gd name="T26" fmla="*/ 188 w 2731"/>
                <a:gd name="T27" fmla="*/ 189 h 2084"/>
                <a:gd name="T28" fmla="*/ 188 w 2731"/>
                <a:gd name="T29" fmla="*/ 211 h 2084"/>
                <a:gd name="T30" fmla="*/ 168 w 2731"/>
                <a:gd name="T31" fmla="*/ 235 h 2084"/>
                <a:gd name="T32" fmla="*/ 178 w 2731"/>
                <a:gd name="T33" fmla="*/ 247 h 2084"/>
                <a:gd name="T34" fmla="*/ 202 w 2731"/>
                <a:gd name="T35" fmla="*/ 226 h 2084"/>
                <a:gd name="T36" fmla="*/ 245 w 2731"/>
                <a:gd name="T37" fmla="*/ 216 h 2084"/>
                <a:gd name="T38" fmla="*/ 246 w 2731"/>
                <a:gd name="T39" fmla="*/ 194 h 2084"/>
                <a:gd name="T40" fmla="*/ 300 w 2731"/>
                <a:gd name="T41" fmla="*/ 188 h 2084"/>
                <a:gd name="T42" fmla="*/ 332 w 2731"/>
                <a:gd name="T43" fmla="*/ 210 h 2084"/>
                <a:gd name="T44" fmla="*/ 341 w 2731"/>
                <a:gd name="T45" fmla="*/ 198 h 2084"/>
                <a:gd name="T46" fmla="*/ 328 w 2731"/>
                <a:gd name="T47" fmla="*/ 175 h 2084"/>
                <a:gd name="T48" fmla="*/ 339 w 2731"/>
                <a:gd name="T49" fmla="*/ 144 h 2084"/>
                <a:gd name="T50" fmla="*/ 321 w 2731"/>
                <a:gd name="T51" fmla="*/ 105 h 2084"/>
                <a:gd name="T52" fmla="*/ 291 w 2731"/>
                <a:gd name="T53" fmla="*/ 39 h 2084"/>
                <a:gd name="T54" fmla="*/ 217 w 2731"/>
                <a:gd name="T55" fmla="*/ 0 h 2084"/>
                <a:gd name="T56" fmla="*/ 135 w 2731"/>
                <a:gd name="T57" fmla="*/ 5 h 2084"/>
                <a:gd name="T58" fmla="*/ 67 w 2731"/>
                <a:gd name="T59" fmla="*/ 38 h 2084"/>
                <a:gd name="T60" fmla="*/ 16 w 2731"/>
                <a:gd name="T61" fmla="*/ 94 h 2084"/>
                <a:gd name="T62" fmla="*/ 0 w 2731"/>
                <a:gd name="T63" fmla="*/ 165 h 2084"/>
                <a:gd name="T64" fmla="*/ 29 w 2731"/>
                <a:gd name="T65" fmla="*/ 228 h 2084"/>
                <a:gd name="T66" fmla="*/ 81 w 2731"/>
                <a:gd name="T67" fmla="*/ 261 h 2084"/>
                <a:gd name="T68" fmla="*/ 89 w 2731"/>
                <a:gd name="T69" fmla="*/ 247 h 2084"/>
                <a:gd name="T70" fmla="*/ 89 w 2731"/>
                <a:gd name="T71" fmla="*/ 247 h 20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731" h="2084">
                  <a:moveTo>
                    <a:pt x="713" y="1970"/>
                  </a:moveTo>
                  <a:lnTo>
                    <a:pt x="378" y="1742"/>
                  </a:lnTo>
                  <a:lnTo>
                    <a:pt x="143" y="1320"/>
                  </a:lnTo>
                  <a:lnTo>
                    <a:pt x="247" y="862"/>
                  </a:lnTo>
                  <a:lnTo>
                    <a:pt x="614" y="415"/>
                  </a:lnTo>
                  <a:lnTo>
                    <a:pt x="1137" y="183"/>
                  </a:lnTo>
                  <a:lnTo>
                    <a:pt x="1733" y="148"/>
                  </a:lnTo>
                  <a:lnTo>
                    <a:pt x="2201" y="393"/>
                  </a:lnTo>
                  <a:lnTo>
                    <a:pt x="2419" y="838"/>
                  </a:lnTo>
                  <a:lnTo>
                    <a:pt x="2398" y="1261"/>
                  </a:lnTo>
                  <a:lnTo>
                    <a:pt x="2186" y="1409"/>
                  </a:lnTo>
                  <a:lnTo>
                    <a:pt x="1821" y="1419"/>
                  </a:lnTo>
                  <a:lnTo>
                    <a:pt x="1623" y="1370"/>
                  </a:lnTo>
                  <a:lnTo>
                    <a:pt x="1507" y="1511"/>
                  </a:lnTo>
                  <a:lnTo>
                    <a:pt x="1507" y="1681"/>
                  </a:lnTo>
                  <a:lnTo>
                    <a:pt x="1344" y="1873"/>
                  </a:lnTo>
                  <a:lnTo>
                    <a:pt x="1428" y="1970"/>
                  </a:lnTo>
                  <a:lnTo>
                    <a:pt x="1619" y="1802"/>
                  </a:lnTo>
                  <a:lnTo>
                    <a:pt x="1965" y="1723"/>
                  </a:lnTo>
                  <a:lnTo>
                    <a:pt x="1973" y="1545"/>
                  </a:lnTo>
                  <a:lnTo>
                    <a:pt x="2402" y="1501"/>
                  </a:lnTo>
                  <a:lnTo>
                    <a:pt x="2660" y="1675"/>
                  </a:lnTo>
                  <a:lnTo>
                    <a:pt x="2731" y="1577"/>
                  </a:lnTo>
                  <a:lnTo>
                    <a:pt x="2629" y="1393"/>
                  </a:lnTo>
                  <a:lnTo>
                    <a:pt x="2714" y="1148"/>
                  </a:lnTo>
                  <a:lnTo>
                    <a:pt x="2573" y="838"/>
                  </a:lnTo>
                  <a:lnTo>
                    <a:pt x="2334" y="311"/>
                  </a:lnTo>
                  <a:lnTo>
                    <a:pt x="1743" y="0"/>
                  </a:lnTo>
                  <a:lnTo>
                    <a:pt x="1087" y="40"/>
                  </a:lnTo>
                  <a:lnTo>
                    <a:pt x="536" y="301"/>
                  </a:lnTo>
                  <a:lnTo>
                    <a:pt x="131" y="749"/>
                  </a:lnTo>
                  <a:lnTo>
                    <a:pt x="0" y="1320"/>
                  </a:lnTo>
                  <a:lnTo>
                    <a:pt x="235" y="1822"/>
                  </a:lnTo>
                  <a:lnTo>
                    <a:pt x="650" y="2084"/>
                  </a:lnTo>
                  <a:lnTo>
                    <a:pt x="713" y="197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5" name="Freeform 13"/>
            <p:cNvSpPr>
              <a:spLocks/>
            </p:cNvSpPr>
            <p:nvPr/>
          </p:nvSpPr>
          <p:spPr bwMode="auto">
            <a:xfrm>
              <a:off x="4267" y="2054"/>
              <a:ext cx="147" cy="90"/>
            </a:xfrm>
            <a:custGeom>
              <a:avLst/>
              <a:gdLst>
                <a:gd name="T0" fmla="*/ 33 w 295"/>
                <a:gd name="T1" fmla="*/ 0 h 180"/>
                <a:gd name="T2" fmla="*/ 0 w 295"/>
                <a:gd name="T3" fmla="*/ 8 h 180"/>
                <a:gd name="T4" fmla="*/ 4 w 295"/>
                <a:gd name="T5" fmla="*/ 23 h 180"/>
                <a:gd name="T6" fmla="*/ 36 w 295"/>
                <a:gd name="T7" fmla="*/ 11 h 180"/>
                <a:gd name="T8" fmla="*/ 33 w 295"/>
                <a:gd name="T9" fmla="*/ 0 h 180"/>
                <a:gd name="T10" fmla="*/ 33 w 295"/>
                <a:gd name="T11" fmla="*/ 0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5" h="180">
                  <a:moveTo>
                    <a:pt x="264" y="0"/>
                  </a:moveTo>
                  <a:lnTo>
                    <a:pt x="0" y="60"/>
                  </a:lnTo>
                  <a:lnTo>
                    <a:pt x="34" y="180"/>
                  </a:lnTo>
                  <a:lnTo>
                    <a:pt x="295" y="86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6" name="Freeform 14"/>
            <p:cNvSpPr>
              <a:spLocks/>
            </p:cNvSpPr>
            <p:nvPr/>
          </p:nvSpPr>
          <p:spPr bwMode="auto">
            <a:xfrm>
              <a:off x="4276" y="2149"/>
              <a:ext cx="152" cy="115"/>
            </a:xfrm>
            <a:custGeom>
              <a:avLst/>
              <a:gdLst>
                <a:gd name="T0" fmla="*/ 36 w 304"/>
                <a:gd name="T1" fmla="*/ 0 h 230"/>
                <a:gd name="T2" fmla="*/ 3 w 304"/>
                <a:gd name="T3" fmla="*/ 6 h 230"/>
                <a:gd name="T4" fmla="*/ 0 w 304"/>
                <a:gd name="T5" fmla="*/ 29 h 230"/>
                <a:gd name="T6" fmla="*/ 17 w 304"/>
                <a:gd name="T7" fmla="*/ 20 h 230"/>
                <a:gd name="T8" fmla="*/ 38 w 304"/>
                <a:gd name="T9" fmla="*/ 17 h 230"/>
                <a:gd name="T10" fmla="*/ 36 w 304"/>
                <a:gd name="T11" fmla="*/ 0 h 230"/>
                <a:gd name="T12" fmla="*/ 36 w 304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30">
                  <a:moveTo>
                    <a:pt x="282" y="0"/>
                  </a:moveTo>
                  <a:lnTo>
                    <a:pt x="19" y="48"/>
                  </a:lnTo>
                  <a:lnTo>
                    <a:pt x="0" y="230"/>
                  </a:lnTo>
                  <a:lnTo>
                    <a:pt x="133" y="159"/>
                  </a:lnTo>
                  <a:lnTo>
                    <a:pt x="304" y="13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7" name="Freeform 15"/>
            <p:cNvSpPr>
              <a:spLocks/>
            </p:cNvSpPr>
            <p:nvPr/>
          </p:nvSpPr>
          <p:spPr bwMode="auto">
            <a:xfrm>
              <a:off x="4278" y="2242"/>
              <a:ext cx="164" cy="125"/>
            </a:xfrm>
            <a:custGeom>
              <a:avLst/>
              <a:gdLst>
                <a:gd name="T0" fmla="*/ 41 w 327"/>
                <a:gd name="T1" fmla="*/ 0 h 251"/>
                <a:gd name="T2" fmla="*/ 15 w 327"/>
                <a:gd name="T3" fmla="*/ 5 h 251"/>
                <a:gd name="T4" fmla="*/ 0 w 327"/>
                <a:gd name="T5" fmla="*/ 28 h 251"/>
                <a:gd name="T6" fmla="*/ 16 w 327"/>
                <a:gd name="T7" fmla="*/ 31 h 251"/>
                <a:gd name="T8" fmla="*/ 26 w 327"/>
                <a:gd name="T9" fmla="*/ 19 h 251"/>
                <a:gd name="T10" fmla="*/ 40 w 327"/>
                <a:gd name="T11" fmla="*/ 17 h 251"/>
                <a:gd name="T12" fmla="*/ 41 w 327"/>
                <a:gd name="T13" fmla="*/ 0 h 251"/>
                <a:gd name="T14" fmla="*/ 41 w 32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7" h="251">
                  <a:moveTo>
                    <a:pt x="327" y="0"/>
                  </a:moveTo>
                  <a:lnTo>
                    <a:pt x="119" y="44"/>
                  </a:lnTo>
                  <a:lnTo>
                    <a:pt x="0" y="225"/>
                  </a:lnTo>
                  <a:lnTo>
                    <a:pt x="125" y="251"/>
                  </a:lnTo>
                  <a:lnTo>
                    <a:pt x="208" y="158"/>
                  </a:lnTo>
                  <a:lnTo>
                    <a:pt x="316" y="1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8" name="Freeform 16"/>
            <p:cNvSpPr>
              <a:spLocks/>
            </p:cNvSpPr>
            <p:nvPr/>
          </p:nvSpPr>
          <p:spPr bwMode="auto">
            <a:xfrm>
              <a:off x="4518" y="2013"/>
              <a:ext cx="68" cy="76"/>
            </a:xfrm>
            <a:custGeom>
              <a:avLst/>
              <a:gdLst>
                <a:gd name="T0" fmla="*/ 0 w 137"/>
                <a:gd name="T1" fmla="*/ 7 h 152"/>
                <a:gd name="T2" fmla="*/ 15 w 137"/>
                <a:gd name="T3" fmla="*/ 0 h 152"/>
                <a:gd name="T4" fmla="*/ 17 w 137"/>
                <a:gd name="T5" fmla="*/ 18 h 152"/>
                <a:gd name="T6" fmla="*/ 4 w 137"/>
                <a:gd name="T7" fmla="*/ 19 h 152"/>
                <a:gd name="T8" fmla="*/ 0 w 137"/>
                <a:gd name="T9" fmla="*/ 7 h 152"/>
                <a:gd name="T10" fmla="*/ 0 w 137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52">
                  <a:moveTo>
                    <a:pt x="0" y="50"/>
                  </a:moveTo>
                  <a:lnTo>
                    <a:pt x="127" y="0"/>
                  </a:lnTo>
                  <a:lnTo>
                    <a:pt x="137" y="142"/>
                  </a:lnTo>
                  <a:lnTo>
                    <a:pt x="33" y="152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39" name="Freeform 17"/>
            <p:cNvSpPr>
              <a:spLocks/>
            </p:cNvSpPr>
            <p:nvPr/>
          </p:nvSpPr>
          <p:spPr bwMode="auto">
            <a:xfrm>
              <a:off x="4532" y="2133"/>
              <a:ext cx="60" cy="81"/>
            </a:xfrm>
            <a:custGeom>
              <a:avLst/>
              <a:gdLst>
                <a:gd name="T0" fmla="*/ 2 w 120"/>
                <a:gd name="T1" fmla="*/ 1 h 163"/>
                <a:gd name="T2" fmla="*/ 14 w 120"/>
                <a:gd name="T3" fmla="*/ 0 h 163"/>
                <a:gd name="T4" fmla="*/ 15 w 120"/>
                <a:gd name="T5" fmla="*/ 20 h 163"/>
                <a:gd name="T6" fmla="*/ 0 w 120"/>
                <a:gd name="T7" fmla="*/ 19 h 163"/>
                <a:gd name="T8" fmla="*/ 2 w 120"/>
                <a:gd name="T9" fmla="*/ 1 h 163"/>
                <a:gd name="T10" fmla="*/ 2 w 120"/>
                <a:gd name="T11" fmla="*/ 1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63">
                  <a:moveTo>
                    <a:pt x="10" y="10"/>
                  </a:moveTo>
                  <a:lnTo>
                    <a:pt x="109" y="0"/>
                  </a:lnTo>
                  <a:lnTo>
                    <a:pt x="120" y="163"/>
                  </a:lnTo>
                  <a:lnTo>
                    <a:pt x="0" y="159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0" name="Freeform 18"/>
            <p:cNvSpPr>
              <a:spLocks/>
            </p:cNvSpPr>
            <p:nvPr/>
          </p:nvSpPr>
          <p:spPr bwMode="auto">
            <a:xfrm>
              <a:off x="4527" y="2245"/>
              <a:ext cx="74" cy="110"/>
            </a:xfrm>
            <a:custGeom>
              <a:avLst/>
              <a:gdLst>
                <a:gd name="T0" fmla="*/ 1 w 149"/>
                <a:gd name="T1" fmla="*/ 0 h 219"/>
                <a:gd name="T2" fmla="*/ 16 w 149"/>
                <a:gd name="T3" fmla="*/ 3 h 219"/>
                <a:gd name="T4" fmla="*/ 18 w 149"/>
                <a:gd name="T5" fmla="*/ 28 h 219"/>
                <a:gd name="T6" fmla="*/ 0 w 149"/>
                <a:gd name="T7" fmla="*/ 16 h 219"/>
                <a:gd name="T8" fmla="*/ 1 w 149"/>
                <a:gd name="T9" fmla="*/ 0 h 219"/>
                <a:gd name="T10" fmla="*/ 1 w 149"/>
                <a:gd name="T11" fmla="*/ 0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219">
                  <a:moveTo>
                    <a:pt x="15" y="0"/>
                  </a:moveTo>
                  <a:lnTo>
                    <a:pt x="134" y="19"/>
                  </a:lnTo>
                  <a:lnTo>
                    <a:pt x="149" y="219"/>
                  </a:lnTo>
                  <a:lnTo>
                    <a:pt x="0" y="12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1" name="Freeform 19"/>
            <p:cNvSpPr>
              <a:spLocks/>
            </p:cNvSpPr>
            <p:nvPr/>
          </p:nvSpPr>
          <p:spPr bwMode="auto">
            <a:xfrm>
              <a:off x="4328" y="1628"/>
              <a:ext cx="322" cy="742"/>
            </a:xfrm>
            <a:custGeom>
              <a:avLst/>
              <a:gdLst>
                <a:gd name="T0" fmla="*/ 24 w 643"/>
                <a:gd name="T1" fmla="*/ 185 h 1482"/>
                <a:gd name="T2" fmla="*/ 21 w 643"/>
                <a:gd name="T3" fmla="*/ 138 h 1482"/>
                <a:gd name="T4" fmla="*/ 15 w 643"/>
                <a:gd name="T5" fmla="*/ 110 h 1482"/>
                <a:gd name="T6" fmla="*/ 0 w 643"/>
                <a:gd name="T7" fmla="*/ 92 h 1482"/>
                <a:gd name="T8" fmla="*/ 20 w 643"/>
                <a:gd name="T9" fmla="*/ 59 h 1482"/>
                <a:gd name="T10" fmla="*/ 31 w 643"/>
                <a:gd name="T11" fmla="*/ 60 h 1482"/>
                <a:gd name="T12" fmla="*/ 43 w 643"/>
                <a:gd name="T13" fmla="*/ 21 h 1482"/>
                <a:gd name="T14" fmla="*/ 69 w 643"/>
                <a:gd name="T15" fmla="*/ 0 h 1482"/>
                <a:gd name="T16" fmla="*/ 81 w 643"/>
                <a:gd name="T17" fmla="*/ 13 h 1482"/>
                <a:gd name="T18" fmla="*/ 59 w 643"/>
                <a:gd name="T19" fmla="*/ 31 h 1482"/>
                <a:gd name="T20" fmla="*/ 47 w 643"/>
                <a:gd name="T21" fmla="*/ 77 h 1482"/>
                <a:gd name="T22" fmla="*/ 53 w 643"/>
                <a:gd name="T23" fmla="*/ 110 h 1482"/>
                <a:gd name="T24" fmla="*/ 56 w 643"/>
                <a:gd name="T25" fmla="*/ 140 h 1482"/>
                <a:gd name="T26" fmla="*/ 53 w 643"/>
                <a:gd name="T27" fmla="*/ 186 h 1482"/>
                <a:gd name="T28" fmla="*/ 24 w 643"/>
                <a:gd name="T29" fmla="*/ 185 h 1482"/>
                <a:gd name="T30" fmla="*/ 24 w 643"/>
                <a:gd name="T31" fmla="*/ 185 h 14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3" h="1482">
                  <a:moveTo>
                    <a:pt x="190" y="1474"/>
                  </a:moveTo>
                  <a:lnTo>
                    <a:pt x="168" y="1102"/>
                  </a:lnTo>
                  <a:lnTo>
                    <a:pt x="118" y="873"/>
                  </a:lnTo>
                  <a:lnTo>
                    <a:pt x="0" y="730"/>
                  </a:lnTo>
                  <a:lnTo>
                    <a:pt x="158" y="468"/>
                  </a:lnTo>
                  <a:lnTo>
                    <a:pt x="246" y="480"/>
                  </a:lnTo>
                  <a:lnTo>
                    <a:pt x="339" y="164"/>
                  </a:lnTo>
                  <a:lnTo>
                    <a:pt x="547" y="0"/>
                  </a:lnTo>
                  <a:lnTo>
                    <a:pt x="643" y="104"/>
                  </a:lnTo>
                  <a:lnTo>
                    <a:pt x="472" y="246"/>
                  </a:lnTo>
                  <a:lnTo>
                    <a:pt x="370" y="616"/>
                  </a:lnTo>
                  <a:lnTo>
                    <a:pt x="424" y="873"/>
                  </a:lnTo>
                  <a:lnTo>
                    <a:pt x="441" y="1113"/>
                  </a:lnTo>
                  <a:lnTo>
                    <a:pt x="424" y="1482"/>
                  </a:lnTo>
                  <a:lnTo>
                    <a:pt x="190" y="1474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2" name="Freeform 20"/>
            <p:cNvSpPr>
              <a:spLocks/>
            </p:cNvSpPr>
            <p:nvPr/>
          </p:nvSpPr>
          <p:spPr bwMode="auto">
            <a:xfrm>
              <a:off x="4502" y="1742"/>
              <a:ext cx="133" cy="187"/>
            </a:xfrm>
            <a:custGeom>
              <a:avLst/>
              <a:gdLst>
                <a:gd name="T0" fmla="*/ 30 w 266"/>
                <a:gd name="T1" fmla="*/ 4 h 373"/>
                <a:gd name="T2" fmla="*/ 12 w 266"/>
                <a:gd name="T3" fmla="*/ 0 h 373"/>
                <a:gd name="T4" fmla="*/ 0 w 266"/>
                <a:gd name="T5" fmla="*/ 19 h 373"/>
                <a:gd name="T6" fmla="*/ 0 w 266"/>
                <a:gd name="T7" fmla="*/ 42 h 373"/>
                <a:gd name="T8" fmla="*/ 14 w 266"/>
                <a:gd name="T9" fmla="*/ 47 h 373"/>
                <a:gd name="T10" fmla="*/ 34 w 266"/>
                <a:gd name="T11" fmla="*/ 30 h 373"/>
                <a:gd name="T12" fmla="*/ 30 w 266"/>
                <a:gd name="T13" fmla="*/ 4 h 373"/>
                <a:gd name="T14" fmla="*/ 30 w 266"/>
                <a:gd name="T15" fmla="*/ 4 h 3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373">
                  <a:moveTo>
                    <a:pt x="233" y="30"/>
                  </a:moveTo>
                  <a:lnTo>
                    <a:pt x="92" y="0"/>
                  </a:lnTo>
                  <a:lnTo>
                    <a:pt x="0" y="148"/>
                  </a:lnTo>
                  <a:lnTo>
                    <a:pt x="0" y="329"/>
                  </a:lnTo>
                  <a:lnTo>
                    <a:pt x="109" y="373"/>
                  </a:lnTo>
                  <a:lnTo>
                    <a:pt x="266" y="236"/>
                  </a:lnTo>
                  <a:lnTo>
                    <a:pt x="233" y="3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3" name="Freeform 21"/>
            <p:cNvSpPr>
              <a:spLocks/>
            </p:cNvSpPr>
            <p:nvPr/>
          </p:nvSpPr>
          <p:spPr bwMode="auto">
            <a:xfrm>
              <a:off x="4286" y="1140"/>
              <a:ext cx="634" cy="473"/>
            </a:xfrm>
            <a:custGeom>
              <a:avLst/>
              <a:gdLst>
                <a:gd name="T0" fmla="*/ 4 w 1268"/>
                <a:gd name="T1" fmla="*/ 103 h 947"/>
                <a:gd name="T2" fmla="*/ 10 w 1268"/>
                <a:gd name="T3" fmla="*/ 73 h 947"/>
                <a:gd name="T4" fmla="*/ 0 w 1268"/>
                <a:gd name="T5" fmla="*/ 57 h 947"/>
                <a:gd name="T6" fmla="*/ 11 w 1268"/>
                <a:gd name="T7" fmla="*/ 49 h 947"/>
                <a:gd name="T8" fmla="*/ 17 w 1268"/>
                <a:gd name="T9" fmla="*/ 61 h 947"/>
                <a:gd name="T10" fmla="*/ 30 w 1268"/>
                <a:gd name="T11" fmla="*/ 53 h 947"/>
                <a:gd name="T12" fmla="*/ 23 w 1268"/>
                <a:gd name="T13" fmla="*/ 20 h 947"/>
                <a:gd name="T14" fmla="*/ 35 w 1268"/>
                <a:gd name="T15" fmla="*/ 18 h 947"/>
                <a:gd name="T16" fmla="*/ 37 w 1268"/>
                <a:gd name="T17" fmla="*/ 31 h 947"/>
                <a:gd name="T18" fmla="*/ 50 w 1268"/>
                <a:gd name="T19" fmla="*/ 17 h 947"/>
                <a:gd name="T20" fmla="*/ 59 w 1268"/>
                <a:gd name="T21" fmla="*/ 26 h 947"/>
                <a:gd name="T22" fmla="*/ 40 w 1268"/>
                <a:gd name="T23" fmla="*/ 41 h 947"/>
                <a:gd name="T24" fmla="*/ 42 w 1268"/>
                <a:gd name="T25" fmla="*/ 49 h 947"/>
                <a:gd name="T26" fmla="*/ 80 w 1268"/>
                <a:gd name="T27" fmla="*/ 44 h 947"/>
                <a:gd name="T28" fmla="*/ 82 w 1268"/>
                <a:gd name="T29" fmla="*/ 21 h 947"/>
                <a:gd name="T30" fmla="*/ 72 w 1268"/>
                <a:gd name="T31" fmla="*/ 9 h 947"/>
                <a:gd name="T32" fmla="*/ 80 w 1268"/>
                <a:gd name="T33" fmla="*/ 0 h 947"/>
                <a:gd name="T34" fmla="*/ 93 w 1268"/>
                <a:gd name="T35" fmla="*/ 16 h 947"/>
                <a:gd name="T36" fmla="*/ 131 w 1268"/>
                <a:gd name="T37" fmla="*/ 3 h 947"/>
                <a:gd name="T38" fmla="*/ 134 w 1268"/>
                <a:gd name="T39" fmla="*/ 16 h 947"/>
                <a:gd name="T40" fmla="*/ 120 w 1268"/>
                <a:gd name="T41" fmla="*/ 19 h 947"/>
                <a:gd name="T42" fmla="*/ 125 w 1268"/>
                <a:gd name="T43" fmla="*/ 33 h 947"/>
                <a:gd name="T44" fmla="*/ 115 w 1268"/>
                <a:gd name="T45" fmla="*/ 36 h 947"/>
                <a:gd name="T46" fmla="*/ 111 w 1268"/>
                <a:gd name="T47" fmla="*/ 26 h 947"/>
                <a:gd name="T48" fmla="*/ 96 w 1268"/>
                <a:gd name="T49" fmla="*/ 28 h 947"/>
                <a:gd name="T50" fmla="*/ 96 w 1268"/>
                <a:gd name="T51" fmla="*/ 43 h 947"/>
                <a:gd name="T52" fmla="*/ 118 w 1268"/>
                <a:gd name="T53" fmla="*/ 52 h 947"/>
                <a:gd name="T54" fmla="*/ 149 w 1268"/>
                <a:gd name="T55" fmla="*/ 49 h 947"/>
                <a:gd name="T56" fmla="*/ 159 w 1268"/>
                <a:gd name="T57" fmla="*/ 67 h 947"/>
                <a:gd name="T58" fmla="*/ 148 w 1268"/>
                <a:gd name="T59" fmla="*/ 73 h 947"/>
                <a:gd name="T60" fmla="*/ 139 w 1268"/>
                <a:gd name="T61" fmla="*/ 62 h 947"/>
                <a:gd name="T62" fmla="*/ 114 w 1268"/>
                <a:gd name="T63" fmla="*/ 64 h 947"/>
                <a:gd name="T64" fmla="*/ 94 w 1268"/>
                <a:gd name="T65" fmla="*/ 56 h 947"/>
                <a:gd name="T66" fmla="*/ 48 w 1268"/>
                <a:gd name="T67" fmla="*/ 61 h 947"/>
                <a:gd name="T68" fmla="*/ 25 w 1268"/>
                <a:gd name="T69" fmla="*/ 75 h 947"/>
                <a:gd name="T70" fmla="*/ 20 w 1268"/>
                <a:gd name="T71" fmla="*/ 99 h 947"/>
                <a:gd name="T72" fmla="*/ 23 w 1268"/>
                <a:gd name="T73" fmla="*/ 118 h 947"/>
                <a:gd name="T74" fmla="*/ 7 w 1268"/>
                <a:gd name="T75" fmla="*/ 117 h 947"/>
                <a:gd name="T76" fmla="*/ 4 w 1268"/>
                <a:gd name="T77" fmla="*/ 103 h 947"/>
                <a:gd name="T78" fmla="*/ 4 w 1268"/>
                <a:gd name="T79" fmla="*/ 103 h 94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8" h="947">
                  <a:moveTo>
                    <a:pt x="30" y="830"/>
                  </a:moveTo>
                  <a:lnTo>
                    <a:pt x="73" y="584"/>
                  </a:lnTo>
                  <a:lnTo>
                    <a:pt x="0" y="457"/>
                  </a:lnTo>
                  <a:lnTo>
                    <a:pt x="85" y="397"/>
                  </a:lnTo>
                  <a:lnTo>
                    <a:pt x="133" y="491"/>
                  </a:lnTo>
                  <a:lnTo>
                    <a:pt x="237" y="427"/>
                  </a:lnTo>
                  <a:lnTo>
                    <a:pt x="183" y="165"/>
                  </a:lnTo>
                  <a:lnTo>
                    <a:pt x="280" y="147"/>
                  </a:lnTo>
                  <a:lnTo>
                    <a:pt x="291" y="251"/>
                  </a:lnTo>
                  <a:lnTo>
                    <a:pt x="395" y="137"/>
                  </a:lnTo>
                  <a:lnTo>
                    <a:pt x="465" y="209"/>
                  </a:lnTo>
                  <a:lnTo>
                    <a:pt x="320" y="333"/>
                  </a:lnTo>
                  <a:lnTo>
                    <a:pt x="331" y="397"/>
                  </a:lnTo>
                  <a:lnTo>
                    <a:pt x="636" y="354"/>
                  </a:lnTo>
                  <a:lnTo>
                    <a:pt x="652" y="169"/>
                  </a:lnTo>
                  <a:lnTo>
                    <a:pt x="576" y="77"/>
                  </a:lnTo>
                  <a:lnTo>
                    <a:pt x="636" y="0"/>
                  </a:lnTo>
                  <a:lnTo>
                    <a:pt x="738" y="132"/>
                  </a:lnTo>
                  <a:lnTo>
                    <a:pt x="1045" y="28"/>
                  </a:lnTo>
                  <a:lnTo>
                    <a:pt x="1070" y="132"/>
                  </a:lnTo>
                  <a:lnTo>
                    <a:pt x="956" y="159"/>
                  </a:lnTo>
                  <a:lnTo>
                    <a:pt x="996" y="269"/>
                  </a:lnTo>
                  <a:lnTo>
                    <a:pt x="918" y="289"/>
                  </a:lnTo>
                  <a:lnTo>
                    <a:pt x="881" y="209"/>
                  </a:lnTo>
                  <a:lnTo>
                    <a:pt x="761" y="225"/>
                  </a:lnTo>
                  <a:lnTo>
                    <a:pt x="765" y="345"/>
                  </a:lnTo>
                  <a:lnTo>
                    <a:pt x="941" y="421"/>
                  </a:lnTo>
                  <a:lnTo>
                    <a:pt x="1187" y="397"/>
                  </a:lnTo>
                  <a:lnTo>
                    <a:pt x="1268" y="540"/>
                  </a:lnTo>
                  <a:lnTo>
                    <a:pt x="1177" y="589"/>
                  </a:lnTo>
                  <a:lnTo>
                    <a:pt x="1110" y="501"/>
                  </a:lnTo>
                  <a:lnTo>
                    <a:pt x="908" y="514"/>
                  </a:lnTo>
                  <a:lnTo>
                    <a:pt x="750" y="451"/>
                  </a:lnTo>
                  <a:lnTo>
                    <a:pt x="379" y="491"/>
                  </a:lnTo>
                  <a:lnTo>
                    <a:pt x="193" y="605"/>
                  </a:lnTo>
                  <a:lnTo>
                    <a:pt x="154" y="796"/>
                  </a:lnTo>
                  <a:lnTo>
                    <a:pt x="180" y="947"/>
                  </a:lnTo>
                  <a:lnTo>
                    <a:pt x="55" y="941"/>
                  </a:lnTo>
                  <a:lnTo>
                    <a:pt x="30" y="830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4" name="Freeform 22"/>
            <p:cNvSpPr>
              <a:spLocks/>
            </p:cNvSpPr>
            <p:nvPr/>
          </p:nvSpPr>
          <p:spPr bwMode="auto">
            <a:xfrm flipH="1">
              <a:off x="4827" y="1235"/>
              <a:ext cx="254" cy="455"/>
            </a:xfrm>
            <a:custGeom>
              <a:avLst/>
              <a:gdLst>
                <a:gd name="T0" fmla="*/ 0 w 509"/>
                <a:gd name="T1" fmla="*/ 102 h 910"/>
                <a:gd name="T2" fmla="*/ 32 w 509"/>
                <a:gd name="T3" fmla="*/ 95 h 910"/>
                <a:gd name="T4" fmla="*/ 39 w 509"/>
                <a:gd name="T5" fmla="*/ 65 h 910"/>
                <a:gd name="T6" fmla="*/ 23 w 509"/>
                <a:gd name="T7" fmla="*/ 67 h 910"/>
                <a:gd name="T8" fmla="*/ 22 w 509"/>
                <a:gd name="T9" fmla="*/ 56 h 910"/>
                <a:gd name="T10" fmla="*/ 37 w 509"/>
                <a:gd name="T11" fmla="*/ 53 h 910"/>
                <a:gd name="T12" fmla="*/ 34 w 509"/>
                <a:gd name="T13" fmla="*/ 35 h 910"/>
                <a:gd name="T14" fmla="*/ 16 w 509"/>
                <a:gd name="T15" fmla="*/ 12 h 910"/>
                <a:gd name="T16" fmla="*/ 24 w 509"/>
                <a:gd name="T17" fmla="*/ 0 h 910"/>
                <a:gd name="T18" fmla="*/ 46 w 509"/>
                <a:gd name="T19" fmla="*/ 28 h 910"/>
                <a:gd name="T20" fmla="*/ 54 w 509"/>
                <a:gd name="T21" fmla="*/ 58 h 910"/>
                <a:gd name="T22" fmla="*/ 48 w 509"/>
                <a:gd name="T23" fmla="*/ 85 h 910"/>
                <a:gd name="T24" fmla="*/ 63 w 509"/>
                <a:gd name="T25" fmla="*/ 83 h 910"/>
                <a:gd name="T26" fmla="*/ 61 w 509"/>
                <a:gd name="T27" fmla="*/ 99 h 910"/>
                <a:gd name="T28" fmla="*/ 45 w 509"/>
                <a:gd name="T29" fmla="*/ 100 h 910"/>
                <a:gd name="T30" fmla="*/ 40 w 509"/>
                <a:gd name="T31" fmla="*/ 109 h 910"/>
                <a:gd name="T32" fmla="*/ 4 w 509"/>
                <a:gd name="T33" fmla="*/ 114 h 910"/>
                <a:gd name="T34" fmla="*/ 0 w 509"/>
                <a:gd name="T35" fmla="*/ 102 h 910"/>
                <a:gd name="T36" fmla="*/ 0 w 509"/>
                <a:gd name="T37" fmla="*/ 102 h 9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9" h="910">
                  <a:moveTo>
                    <a:pt x="0" y="813"/>
                  </a:moveTo>
                  <a:lnTo>
                    <a:pt x="257" y="753"/>
                  </a:lnTo>
                  <a:lnTo>
                    <a:pt x="316" y="517"/>
                  </a:lnTo>
                  <a:lnTo>
                    <a:pt x="185" y="529"/>
                  </a:lnTo>
                  <a:lnTo>
                    <a:pt x="180" y="443"/>
                  </a:lnTo>
                  <a:lnTo>
                    <a:pt x="301" y="423"/>
                  </a:lnTo>
                  <a:lnTo>
                    <a:pt x="278" y="275"/>
                  </a:lnTo>
                  <a:lnTo>
                    <a:pt x="130" y="94"/>
                  </a:lnTo>
                  <a:lnTo>
                    <a:pt x="198" y="0"/>
                  </a:lnTo>
                  <a:lnTo>
                    <a:pt x="371" y="219"/>
                  </a:lnTo>
                  <a:lnTo>
                    <a:pt x="436" y="458"/>
                  </a:lnTo>
                  <a:lnTo>
                    <a:pt x="386" y="678"/>
                  </a:lnTo>
                  <a:lnTo>
                    <a:pt x="509" y="659"/>
                  </a:lnTo>
                  <a:lnTo>
                    <a:pt x="490" y="786"/>
                  </a:lnTo>
                  <a:lnTo>
                    <a:pt x="365" y="797"/>
                  </a:lnTo>
                  <a:lnTo>
                    <a:pt x="322" y="867"/>
                  </a:lnTo>
                  <a:lnTo>
                    <a:pt x="32" y="910"/>
                  </a:lnTo>
                  <a:lnTo>
                    <a:pt x="0" y="813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5" name="Freeform 23"/>
            <p:cNvSpPr>
              <a:spLocks/>
            </p:cNvSpPr>
            <p:nvPr/>
          </p:nvSpPr>
          <p:spPr bwMode="auto">
            <a:xfrm>
              <a:off x="4046" y="1336"/>
              <a:ext cx="238" cy="369"/>
            </a:xfrm>
            <a:custGeom>
              <a:avLst/>
              <a:gdLst>
                <a:gd name="T0" fmla="*/ 53 w 474"/>
                <a:gd name="T1" fmla="*/ 83 h 738"/>
                <a:gd name="T2" fmla="*/ 39 w 474"/>
                <a:gd name="T3" fmla="*/ 68 h 738"/>
                <a:gd name="T4" fmla="*/ 16 w 474"/>
                <a:gd name="T5" fmla="*/ 73 h 738"/>
                <a:gd name="T6" fmla="*/ 13 w 474"/>
                <a:gd name="T7" fmla="*/ 93 h 738"/>
                <a:gd name="T8" fmla="*/ 0 w 474"/>
                <a:gd name="T9" fmla="*/ 90 h 738"/>
                <a:gd name="T10" fmla="*/ 4 w 474"/>
                <a:gd name="T11" fmla="*/ 67 h 738"/>
                <a:gd name="T12" fmla="*/ 30 w 474"/>
                <a:gd name="T13" fmla="*/ 55 h 738"/>
                <a:gd name="T14" fmla="*/ 26 w 474"/>
                <a:gd name="T15" fmla="*/ 40 h 738"/>
                <a:gd name="T16" fmla="*/ 11 w 474"/>
                <a:gd name="T17" fmla="*/ 41 h 738"/>
                <a:gd name="T18" fmla="*/ 9 w 474"/>
                <a:gd name="T19" fmla="*/ 31 h 738"/>
                <a:gd name="T20" fmla="*/ 27 w 474"/>
                <a:gd name="T21" fmla="*/ 25 h 738"/>
                <a:gd name="T22" fmla="*/ 39 w 474"/>
                <a:gd name="T23" fmla="*/ 0 h 738"/>
                <a:gd name="T24" fmla="*/ 50 w 474"/>
                <a:gd name="T25" fmla="*/ 8 h 738"/>
                <a:gd name="T26" fmla="*/ 39 w 474"/>
                <a:gd name="T27" fmla="*/ 31 h 738"/>
                <a:gd name="T28" fmla="*/ 48 w 474"/>
                <a:gd name="T29" fmla="*/ 58 h 738"/>
                <a:gd name="T30" fmla="*/ 60 w 474"/>
                <a:gd name="T31" fmla="*/ 73 h 738"/>
                <a:gd name="T32" fmla="*/ 53 w 474"/>
                <a:gd name="T33" fmla="*/ 83 h 738"/>
                <a:gd name="T34" fmla="*/ 53 w 474"/>
                <a:gd name="T35" fmla="*/ 83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4" h="738">
                  <a:moveTo>
                    <a:pt x="417" y="658"/>
                  </a:moveTo>
                  <a:lnTo>
                    <a:pt x="310" y="541"/>
                  </a:lnTo>
                  <a:lnTo>
                    <a:pt x="125" y="584"/>
                  </a:lnTo>
                  <a:lnTo>
                    <a:pt x="104" y="738"/>
                  </a:lnTo>
                  <a:lnTo>
                    <a:pt x="0" y="713"/>
                  </a:lnTo>
                  <a:lnTo>
                    <a:pt x="25" y="535"/>
                  </a:lnTo>
                  <a:lnTo>
                    <a:pt x="238" y="437"/>
                  </a:lnTo>
                  <a:lnTo>
                    <a:pt x="202" y="315"/>
                  </a:lnTo>
                  <a:lnTo>
                    <a:pt x="85" y="327"/>
                  </a:lnTo>
                  <a:lnTo>
                    <a:pt x="71" y="241"/>
                  </a:lnTo>
                  <a:lnTo>
                    <a:pt x="212" y="196"/>
                  </a:lnTo>
                  <a:lnTo>
                    <a:pt x="310" y="0"/>
                  </a:lnTo>
                  <a:lnTo>
                    <a:pt x="399" y="58"/>
                  </a:lnTo>
                  <a:lnTo>
                    <a:pt x="306" y="241"/>
                  </a:lnTo>
                  <a:lnTo>
                    <a:pt x="380" y="457"/>
                  </a:lnTo>
                  <a:lnTo>
                    <a:pt x="474" y="580"/>
                  </a:lnTo>
                  <a:lnTo>
                    <a:pt x="417" y="658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6" name="Freeform 24"/>
            <p:cNvSpPr>
              <a:spLocks/>
            </p:cNvSpPr>
            <p:nvPr/>
          </p:nvSpPr>
          <p:spPr bwMode="auto">
            <a:xfrm>
              <a:off x="4448" y="1525"/>
              <a:ext cx="314" cy="205"/>
            </a:xfrm>
            <a:custGeom>
              <a:avLst/>
              <a:gdLst>
                <a:gd name="T0" fmla="*/ 15 w 627"/>
                <a:gd name="T1" fmla="*/ 52 h 409"/>
                <a:gd name="T2" fmla="*/ 0 w 627"/>
                <a:gd name="T3" fmla="*/ 37 h 409"/>
                <a:gd name="T4" fmla="*/ 6 w 627"/>
                <a:gd name="T5" fmla="*/ 18 h 409"/>
                <a:gd name="T6" fmla="*/ 35 w 627"/>
                <a:gd name="T7" fmla="*/ 0 h 409"/>
                <a:gd name="T8" fmla="*/ 64 w 627"/>
                <a:gd name="T9" fmla="*/ 7 h 409"/>
                <a:gd name="T10" fmla="*/ 79 w 627"/>
                <a:gd name="T11" fmla="*/ 31 h 409"/>
                <a:gd name="T12" fmla="*/ 60 w 627"/>
                <a:gd name="T13" fmla="*/ 46 h 409"/>
                <a:gd name="T14" fmla="*/ 41 w 627"/>
                <a:gd name="T15" fmla="*/ 38 h 409"/>
                <a:gd name="T16" fmla="*/ 15 w 627"/>
                <a:gd name="T17" fmla="*/ 52 h 409"/>
                <a:gd name="T18" fmla="*/ 15 w 627"/>
                <a:gd name="T19" fmla="*/ 52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7" h="409">
                  <a:moveTo>
                    <a:pt x="119" y="409"/>
                  </a:moveTo>
                  <a:lnTo>
                    <a:pt x="0" y="295"/>
                  </a:lnTo>
                  <a:lnTo>
                    <a:pt x="42" y="141"/>
                  </a:lnTo>
                  <a:lnTo>
                    <a:pt x="277" y="0"/>
                  </a:lnTo>
                  <a:lnTo>
                    <a:pt x="507" y="50"/>
                  </a:lnTo>
                  <a:lnTo>
                    <a:pt x="627" y="247"/>
                  </a:lnTo>
                  <a:lnTo>
                    <a:pt x="479" y="365"/>
                  </a:lnTo>
                  <a:lnTo>
                    <a:pt x="327" y="301"/>
                  </a:lnTo>
                  <a:lnTo>
                    <a:pt x="119" y="409"/>
                  </a:lnTo>
                  <a:close/>
                </a:path>
              </a:pathLst>
            </a:custGeom>
            <a:solidFill>
              <a:srgbClr val="FFA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6347" name="Freeform 25"/>
            <p:cNvSpPr>
              <a:spLocks/>
            </p:cNvSpPr>
            <p:nvPr/>
          </p:nvSpPr>
          <p:spPr bwMode="auto">
            <a:xfrm>
              <a:off x="4368" y="1862"/>
              <a:ext cx="136" cy="427"/>
            </a:xfrm>
            <a:custGeom>
              <a:avLst/>
              <a:gdLst>
                <a:gd name="T0" fmla="*/ 0 w 272"/>
                <a:gd name="T1" fmla="*/ 17 h 854"/>
                <a:gd name="T2" fmla="*/ 16 w 272"/>
                <a:gd name="T3" fmla="*/ 35 h 854"/>
                <a:gd name="T4" fmla="*/ 23 w 272"/>
                <a:gd name="T5" fmla="*/ 75 h 854"/>
                <a:gd name="T6" fmla="*/ 24 w 272"/>
                <a:gd name="T7" fmla="*/ 107 h 854"/>
                <a:gd name="T8" fmla="*/ 34 w 272"/>
                <a:gd name="T9" fmla="*/ 107 h 854"/>
                <a:gd name="T10" fmla="*/ 34 w 272"/>
                <a:gd name="T11" fmla="*/ 73 h 854"/>
                <a:gd name="T12" fmla="*/ 29 w 272"/>
                <a:gd name="T13" fmla="*/ 31 h 854"/>
                <a:gd name="T14" fmla="*/ 10 w 272"/>
                <a:gd name="T15" fmla="*/ 0 h 854"/>
                <a:gd name="T16" fmla="*/ 0 w 272"/>
                <a:gd name="T17" fmla="*/ 17 h 854"/>
                <a:gd name="T18" fmla="*/ 0 w 272"/>
                <a:gd name="T19" fmla="*/ 1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854">
                  <a:moveTo>
                    <a:pt x="0" y="131"/>
                  </a:moveTo>
                  <a:lnTo>
                    <a:pt x="126" y="276"/>
                  </a:lnTo>
                  <a:lnTo>
                    <a:pt x="180" y="598"/>
                  </a:lnTo>
                  <a:lnTo>
                    <a:pt x="190" y="854"/>
                  </a:lnTo>
                  <a:lnTo>
                    <a:pt x="272" y="854"/>
                  </a:lnTo>
                  <a:lnTo>
                    <a:pt x="272" y="579"/>
                  </a:lnTo>
                  <a:lnTo>
                    <a:pt x="231" y="248"/>
                  </a:lnTo>
                  <a:lnTo>
                    <a:pt x="79" y="0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6348" name="Picture 2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6274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976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F2390D3-2F01-4C4F-BB7B-C937BCB646D1}" type="slidenum">
              <a:rPr lang="en-US" smtClean="0">
                <a:solidFill>
                  <a:srgbClr val="FFFFFF"/>
                </a:solidFill>
              </a:rPr>
              <a:pPr eaLnBrk="1" hangingPunct="1"/>
              <a:t>36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734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73050" y="1371600"/>
            <a:ext cx="8302625" cy="5018088"/>
          </a:xfrm>
        </p:spPr>
        <p:txBody>
          <a:bodyPr/>
          <a:lstStyle/>
          <a:p>
            <a:r>
              <a:rPr lang="en-US" sz="3600" dirty="0" smtClean="0"/>
              <a:t>Central nervous system (continued)</a:t>
            </a:r>
          </a:p>
          <a:p>
            <a:pPr lvl="1"/>
            <a:r>
              <a:rPr lang="en-US" sz="3600" dirty="0" smtClean="0"/>
              <a:t>brain</a:t>
            </a:r>
          </a:p>
          <a:p>
            <a:pPr lvl="2"/>
            <a:r>
              <a:rPr lang="en-US" sz="3600" dirty="0" smtClean="0"/>
              <a:t>hypothalamus - controls the autonomic nervous system, the cardiovascular system, body temperature, appetite, water balance, the GI system, sleep, emotional state</a:t>
            </a:r>
          </a:p>
        </p:txBody>
      </p:sp>
      <p:grpSp>
        <p:nvGrpSpPr>
          <p:cNvPr id="57350" name="Group 26"/>
          <p:cNvGrpSpPr>
            <a:grpSpLocks/>
          </p:cNvGrpSpPr>
          <p:nvPr/>
        </p:nvGrpSpPr>
        <p:grpSpPr bwMode="auto">
          <a:xfrm flipH="1">
            <a:off x="7188200" y="2062163"/>
            <a:ext cx="1744663" cy="1743075"/>
            <a:chOff x="3915" y="1028"/>
            <a:chExt cx="1365" cy="1342"/>
          </a:xfrm>
        </p:grpSpPr>
        <p:sp>
          <p:nvSpPr>
            <p:cNvPr id="57351" name="Freeform 27"/>
            <p:cNvSpPr>
              <a:spLocks/>
            </p:cNvSpPr>
            <p:nvPr/>
          </p:nvSpPr>
          <p:spPr bwMode="auto">
            <a:xfrm>
              <a:off x="4343" y="1555"/>
              <a:ext cx="208" cy="340"/>
            </a:xfrm>
            <a:custGeom>
              <a:avLst/>
              <a:gdLst>
                <a:gd name="T0" fmla="*/ 2 w 416"/>
                <a:gd name="T1" fmla="*/ 19 h 681"/>
                <a:gd name="T2" fmla="*/ 0 w 416"/>
                <a:gd name="T3" fmla="*/ 76 h 681"/>
                <a:gd name="T4" fmla="*/ 31 w 416"/>
                <a:gd name="T5" fmla="*/ 85 h 681"/>
                <a:gd name="T6" fmla="*/ 52 w 416"/>
                <a:gd name="T7" fmla="*/ 36 h 681"/>
                <a:gd name="T8" fmla="*/ 18 w 416"/>
                <a:gd name="T9" fmla="*/ 0 h 681"/>
                <a:gd name="T10" fmla="*/ 2 w 416"/>
                <a:gd name="T11" fmla="*/ 19 h 681"/>
                <a:gd name="T12" fmla="*/ 2 w 416"/>
                <a:gd name="T13" fmla="*/ 19 h 6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6" h="681">
                  <a:moveTo>
                    <a:pt x="9" y="155"/>
                  </a:moveTo>
                  <a:lnTo>
                    <a:pt x="0" y="608"/>
                  </a:lnTo>
                  <a:lnTo>
                    <a:pt x="241" y="681"/>
                  </a:lnTo>
                  <a:lnTo>
                    <a:pt x="416" y="288"/>
                  </a:lnTo>
                  <a:lnTo>
                    <a:pt x="139" y="0"/>
                  </a:lnTo>
                  <a:lnTo>
                    <a:pt x="9" y="155"/>
                  </a:lnTo>
                  <a:close/>
                </a:path>
              </a:pathLst>
            </a:custGeom>
            <a:solidFill>
              <a:srgbClr val="78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2" name="Freeform 28"/>
            <p:cNvSpPr>
              <a:spLocks/>
            </p:cNvSpPr>
            <p:nvPr/>
          </p:nvSpPr>
          <p:spPr bwMode="auto">
            <a:xfrm>
              <a:off x="4024" y="1644"/>
              <a:ext cx="404" cy="372"/>
            </a:xfrm>
            <a:custGeom>
              <a:avLst/>
              <a:gdLst>
                <a:gd name="T0" fmla="*/ 58 w 807"/>
                <a:gd name="T1" fmla="*/ 93 h 743"/>
                <a:gd name="T2" fmla="*/ 89 w 807"/>
                <a:gd name="T3" fmla="*/ 87 h 743"/>
                <a:gd name="T4" fmla="*/ 101 w 807"/>
                <a:gd name="T5" fmla="*/ 60 h 743"/>
                <a:gd name="T6" fmla="*/ 46 w 807"/>
                <a:gd name="T7" fmla="*/ 0 h 743"/>
                <a:gd name="T8" fmla="*/ 0 w 807"/>
                <a:gd name="T9" fmla="*/ 41 h 743"/>
                <a:gd name="T10" fmla="*/ 18 w 807"/>
                <a:gd name="T11" fmla="*/ 76 h 743"/>
                <a:gd name="T12" fmla="*/ 58 w 807"/>
                <a:gd name="T13" fmla="*/ 93 h 743"/>
                <a:gd name="T14" fmla="*/ 58 w 807"/>
                <a:gd name="T15" fmla="*/ 93 h 7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7" h="743">
                  <a:moveTo>
                    <a:pt x="464" y="743"/>
                  </a:moveTo>
                  <a:lnTo>
                    <a:pt x="706" y="696"/>
                  </a:lnTo>
                  <a:lnTo>
                    <a:pt x="807" y="479"/>
                  </a:lnTo>
                  <a:lnTo>
                    <a:pt x="364" y="0"/>
                  </a:lnTo>
                  <a:lnTo>
                    <a:pt x="0" y="325"/>
                  </a:lnTo>
                  <a:lnTo>
                    <a:pt x="139" y="607"/>
                  </a:lnTo>
                  <a:lnTo>
                    <a:pt x="464" y="743"/>
                  </a:lnTo>
                  <a:close/>
                </a:path>
              </a:pathLst>
            </a:custGeom>
            <a:solidFill>
              <a:srgbClr val="A66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3" name="Freeform 29"/>
            <p:cNvSpPr>
              <a:spLocks/>
            </p:cNvSpPr>
            <p:nvPr/>
          </p:nvSpPr>
          <p:spPr bwMode="auto">
            <a:xfrm>
              <a:off x="4176" y="1600"/>
              <a:ext cx="271" cy="316"/>
            </a:xfrm>
            <a:custGeom>
              <a:avLst/>
              <a:gdLst>
                <a:gd name="T0" fmla="*/ 27 w 541"/>
                <a:gd name="T1" fmla="*/ 0 h 632"/>
                <a:gd name="T2" fmla="*/ 52 w 541"/>
                <a:gd name="T3" fmla="*/ 0 h 632"/>
                <a:gd name="T4" fmla="*/ 63 w 541"/>
                <a:gd name="T5" fmla="*/ 15 h 632"/>
                <a:gd name="T6" fmla="*/ 68 w 541"/>
                <a:gd name="T7" fmla="*/ 37 h 632"/>
                <a:gd name="T8" fmla="*/ 47 w 541"/>
                <a:gd name="T9" fmla="*/ 43 h 632"/>
                <a:gd name="T10" fmla="*/ 62 w 541"/>
                <a:gd name="T11" fmla="*/ 46 h 632"/>
                <a:gd name="T12" fmla="*/ 65 w 541"/>
                <a:gd name="T13" fmla="*/ 57 h 632"/>
                <a:gd name="T14" fmla="*/ 58 w 541"/>
                <a:gd name="T15" fmla="*/ 69 h 632"/>
                <a:gd name="T16" fmla="*/ 33 w 541"/>
                <a:gd name="T17" fmla="*/ 79 h 632"/>
                <a:gd name="T18" fmla="*/ 8 w 541"/>
                <a:gd name="T19" fmla="*/ 73 h 632"/>
                <a:gd name="T20" fmla="*/ 0 w 541"/>
                <a:gd name="T21" fmla="*/ 54 h 632"/>
                <a:gd name="T22" fmla="*/ 12 w 541"/>
                <a:gd name="T23" fmla="*/ 22 h 632"/>
                <a:gd name="T24" fmla="*/ 27 w 541"/>
                <a:gd name="T25" fmla="*/ 0 h 632"/>
                <a:gd name="T26" fmla="*/ 27 w 541"/>
                <a:gd name="T27" fmla="*/ 0 h 6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1" h="632">
                  <a:moveTo>
                    <a:pt x="212" y="0"/>
                  </a:moveTo>
                  <a:lnTo>
                    <a:pt x="409" y="0"/>
                  </a:lnTo>
                  <a:lnTo>
                    <a:pt x="503" y="115"/>
                  </a:lnTo>
                  <a:lnTo>
                    <a:pt x="541" y="290"/>
                  </a:lnTo>
                  <a:lnTo>
                    <a:pt x="373" y="337"/>
                  </a:lnTo>
                  <a:lnTo>
                    <a:pt x="490" y="367"/>
                  </a:lnTo>
                  <a:lnTo>
                    <a:pt x="516" y="456"/>
                  </a:lnTo>
                  <a:lnTo>
                    <a:pt x="463" y="552"/>
                  </a:lnTo>
                  <a:lnTo>
                    <a:pt x="257" y="632"/>
                  </a:lnTo>
                  <a:lnTo>
                    <a:pt x="61" y="584"/>
                  </a:lnTo>
                  <a:lnTo>
                    <a:pt x="0" y="426"/>
                  </a:lnTo>
                  <a:lnTo>
                    <a:pt x="96" y="172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BA8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4" name="Freeform 30"/>
            <p:cNvSpPr>
              <a:spLocks/>
            </p:cNvSpPr>
            <p:nvPr/>
          </p:nvSpPr>
          <p:spPr bwMode="auto">
            <a:xfrm>
              <a:off x="4493" y="1642"/>
              <a:ext cx="285" cy="349"/>
            </a:xfrm>
            <a:custGeom>
              <a:avLst/>
              <a:gdLst>
                <a:gd name="T0" fmla="*/ 31 w 570"/>
                <a:gd name="T1" fmla="*/ 5 h 698"/>
                <a:gd name="T2" fmla="*/ 69 w 570"/>
                <a:gd name="T3" fmla="*/ 0 h 698"/>
                <a:gd name="T4" fmla="*/ 72 w 570"/>
                <a:gd name="T5" fmla="*/ 34 h 698"/>
                <a:gd name="T6" fmla="*/ 33 w 570"/>
                <a:gd name="T7" fmla="*/ 78 h 698"/>
                <a:gd name="T8" fmla="*/ 0 w 570"/>
                <a:gd name="T9" fmla="*/ 88 h 698"/>
                <a:gd name="T10" fmla="*/ 5 w 570"/>
                <a:gd name="T11" fmla="*/ 19 h 698"/>
                <a:gd name="T12" fmla="*/ 31 w 570"/>
                <a:gd name="T13" fmla="*/ 5 h 698"/>
                <a:gd name="T14" fmla="*/ 31 w 570"/>
                <a:gd name="T15" fmla="*/ 5 h 6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0" h="698">
                  <a:moveTo>
                    <a:pt x="241" y="38"/>
                  </a:moveTo>
                  <a:lnTo>
                    <a:pt x="547" y="0"/>
                  </a:lnTo>
                  <a:lnTo>
                    <a:pt x="570" y="269"/>
                  </a:lnTo>
                  <a:lnTo>
                    <a:pt x="259" y="624"/>
                  </a:lnTo>
                  <a:lnTo>
                    <a:pt x="0" y="698"/>
                  </a:lnTo>
                  <a:lnTo>
                    <a:pt x="34" y="152"/>
                  </a:lnTo>
                  <a:lnTo>
                    <a:pt x="241" y="38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5" name="Freeform 31"/>
            <p:cNvSpPr>
              <a:spLocks/>
            </p:cNvSpPr>
            <p:nvPr/>
          </p:nvSpPr>
          <p:spPr bwMode="auto">
            <a:xfrm>
              <a:off x="4431" y="1422"/>
              <a:ext cx="387" cy="217"/>
            </a:xfrm>
            <a:custGeom>
              <a:avLst/>
              <a:gdLst>
                <a:gd name="T0" fmla="*/ 0 w 774"/>
                <a:gd name="T1" fmla="*/ 33 h 434"/>
                <a:gd name="T2" fmla="*/ 15 w 774"/>
                <a:gd name="T3" fmla="*/ 52 h 434"/>
                <a:gd name="T4" fmla="*/ 95 w 774"/>
                <a:gd name="T5" fmla="*/ 55 h 434"/>
                <a:gd name="T6" fmla="*/ 97 w 774"/>
                <a:gd name="T7" fmla="*/ 20 h 434"/>
                <a:gd name="T8" fmla="*/ 72 w 774"/>
                <a:gd name="T9" fmla="*/ 0 h 434"/>
                <a:gd name="T10" fmla="*/ 19 w 774"/>
                <a:gd name="T11" fmla="*/ 17 h 434"/>
                <a:gd name="T12" fmla="*/ 0 w 774"/>
                <a:gd name="T13" fmla="*/ 33 h 434"/>
                <a:gd name="T14" fmla="*/ 0 w 774"/>
                <a:gd name="T15" fmla="*/ 33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4" h="434">
                  <a:moveTo>
                    <a:pt x="0" y="260"/>
                  </a:moveTo>
                  <a:lnTo>
                    <a:pt x="114" y="413"/>
                  </a:lnTo>
                  <a:lnTo>
                    <a:pt x="754" y="434"/>
                  </a:lnTo>
                  <a:lnTo>
                    <a:pt x="774" y="156"/>
                  </a:lnTo>
                  <a:lnTo>
                    <a:pt x="573" y="0"/>
                  </a:lnTo>
                  <a:lnTo>
                    <a:pt x="148" y="134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A6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6" name="Freeform 32"/>
            <p:cNvSpPr>
              <a:spLocks/>
            </p:cNvSpPr>
            <p:nvPr/>
          </p:nvSpPr>
          <p:spPr bwMode="auto">
            <a:xfrm>
              <a:off x="4372" y="1388"/>
              <a:ext cx="518" cy="238"/>
            </a:xfrm>
            <a:custGeom>
              <a:avLst/>
              <a:gdLst>
                <a:gd name="T0" fmla="*/ 4 w 1036"/>
                <a:gd name="T1" fmla="*/ 52 h 476"/>
                <a:gd name="T2" fmla="*/ 16 w 1036"/>
                <a:gd name="T3" fmla="*/ 60 h 476"/>
                <a:gd name="T4" fmla="*/ 27 w 1036"/>
                <a:gd name="T5" fmla="*/ 56 h 476"/>
                <a:gd name="T6" fmla="*/ 35 w 1036"/>
                <a:gd name="T7" fmla="*/ 33 h 476"/>
                <a:gd name="T8" fmla="*/ 76 w 1036"/>
                <a:gd name="T9" fmla="*/ 20 h 476"/>
                <a:gd name="T10" fmla="*/ 101 w 1036"/>
                <a:gd name="T11" fmla="*/ 25 h 476"/>
                <a:gd name="T12" fmla="*/ 107 w 1036"/>
                <a:gd name="T13" fmla="*/ 39 h 476"/>
                <a:gd name="T14" fmla="*/ 101 w 1036"/>
                <a:gd name="T15" fmla="*/ 58 h 476"/>
                <a:gd name="T16" fmla="*/ 130 w 1036"/>
                <a:gd name="T17" fmla="*/ 51 h 476"/>
                <a:gd name="T18" fmla="*/ 130 w 1036"/>
                <a:gd name="T19" fmla="*/ 21 h 476"/>
                <a:gd name="T20" fmla="*/ 89 w 1036"/>
                <a:gd name="T21" fmla="*/ 0 h 476"/>
                <a:gd name="T22" fmla="*/ 27 w 1036"/>
                <a:gd name="T23" fmla="*/ 10 h 476"/>
                <a:gd name="T24" fmla="*/ 0 w 1036"/>
                <a:gd name="T25" fmla="*/ 30 h 476"/>
                <a:gd name="T26" fmla="*/ 4 w 1036"/>
                <a:gd name="T27" fmla="*/ 52 h 476"/>
                <a:gd name="T28" fmla="*/ 4 w 1036"/>
                <a:gd name="T29" fmla="*/ 52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6" h="476">
                  <a:moveTo>
                    <a:pt x="30" y="409"/>
                  </a:moveTo>
                  <a:lnTo>
                    <a:pt x="124" y="476"/>
                  </a:lnTo>
                  <a:lnTo>
                    <a:pt x="216" y="447"/>
                  </a:lnTo>
                  <a:lnTo>
                    <a:pt x="276" y="260"/>
                  </a:lnTo>
                  <a:lnTo>
                    <a:pt x="605" y="158"/>
                  </a:lnTo>
                  <a:lnTo>
                    <a:pt x="808" y="196"/>
                  </a:lnTo>
                  <a:lnTo>
                    <a:pt x="856" y="310"/>
                  </a:lnTo>
                  <a:lnTo>
                    <a:pt x="802" y="457"/>
                  </a:lnTo>
                  <a:lnTo>
                    <a:pt x="1036" y="403"/>
                  </a:lnTo>
                  <a:lnTo>
                    <a:pt x="1036" y="165"/>
                  </a:lnTo>
                  <a:lnTo>
                    <a:pt x="708" y="0"/>
                  </a:lnTo>
                  <a:lnTo>
                    <a:pt x="216" y="77"/>
                  </a:lnTo>
                  <a:lnTo>
                    <a:pt x="0" y="235"/>
                  </a:lnTo>
                  <a:lnTo>
                    <a:pt x="30" y="409"/>
                  </a:lnTo>
                  <a:close/>
                </a:path>
              </a:pathLst>
            </a:custGeom>
            <a:solidFill>
              <a:srgbClr val="E0F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7" name="Freeform 33"/>
            <p:cNvSpPr>
              <a:spLocks/>
            </p:cNvSpPr>
            <p:nvPr/>
          </p:nvSpPr>
          <p:spPr bwMode="auto">
            <a:xfrm>
              <a:off x="3956" y="1058"/>
              <a:ext cx="1221" cy="736"/>
            </a:xfrm>
            <a:custGeom>
              <a:avLst/>
              <a:gdLst>
                <a:gd name="T0" fmla="*/ 200 w 2442"/>
                <a:gd name="T1" fmla="*/ 168 h 1473"/>
                <a:gd name="T2" fmla="*/ 197 w 2442"/>
                <a:gd name="T3" fmla="*/ 141 h 1473"/>
                <a:gd name="T4" fmla="*/ 224 w 2442"/>
                <a:gd name="T5" fmla="*/ 127 h 1473"/>
                <a:gd name="T6" fmla="*/ 227 w 2442"/>
                <a:gd name="T7" fmla="*/ 107 h 1473"/>
                <a:gd name="T8" fmla="*/ 192 w 2442"/>
                <a:gd name="T9" fmla="*/ 88 h 1473"/>
                <a:gd name="T10" fmla="*/ 138 w 2442"/>
                <a:gd name="T11" fmla="*/ 98 h 1473"/>
                <a:gd name="T12" fmla="*/ 112 w 2442"/>
                <a:gd name="T13" fmla="*/ 118 h 1473"/>
                <a:gd name="T14" fmla="*/ 112 w 2442"/>
                <a:gd name="T15" fmla="*/ 137 h 1473"/>
                <a:gd name="T16" fmla="*/ 83 w 2442"/>
                <a:gd name="T17" fmla="*/ 137 h 1473"/>
                <a:gd name="T18" fmla="*/ 69 w 2442"/>
                <a:gd name="T19" fmla="*/ 158 h 1473"/>
                <a:gd name="T20" fmla="*/ 35 w 2442"/>
                <a:gd name="T21" fmla="*/ 184 h 1473"/>
                <a:gd name="T22" fmla="*/ 15 w 2442"/>
                <a:gd name="T23" fmla="*/ 182 h 1473"/>
                <a:gd name="T24" fmla="*/ 0 w 2442"/>
                <a:gd name="T25" fmla="*/ 153 h 1473"/>
                <a:gd name="T26" fmla="*/ 15 w 2442"/>
                <a:gd name="T27" fmla="*/ 94 h 1473"/>
                <a:gd name="T28" fmla="*/ 65 w 2442"/>
                <a:gd name="T29" fmla="*/ 34 h 1473"/>
                <a:gd name="T30" fmla="*/ 146 w 2442"/>
                <a:gd name="T31" fmla="*/ 0 h 1473"/>
                <a:gd name="T32" fmla="*/ 209 w 2442"/>
                <a:gd name="T33" fmla="*/ 2 h 1473"/>
                <a:gd name="T34" fmla="*/ 277 w 2442"/>
                <a:gd name="T35" fmla="*/ 36 h 1473"/>
                <a:gd name="T36" fmla="*/ 306 w 2442"/>
                <a:gd name="T37" fmla="*/ 104 h 1473"/>
                <a:gd name="T38" fmla="*/ 296 w 2442"/>
                <a:gd name="T39" fmla="*/ 170 h 1473"/>
                <a:gd name="T40" fmla="*/ 221 w 2442"/>
                <a:gd name="T41" fmla="*/ 178 h 1473"/>
                <a:gd name="T42" fmla="*/ 200 w 2442"/>
                <a:gd name="T43" fmla="*/ 168 h 1473"/>
                <a:gd name="T44" fmla="*/ 200 w 2442"/>
                <a:gd name="T45" fmla="*/ 168 h 14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42" h="1473">
                  <a:moveTo>
                    <a:pt x="1600" y="1349"/>
                  </a:moveTo>
                  <a:lnTo>
                    <a:pt x="1573" y="1131"/>
                  </a:lnTo>
                  <a:lnTo>
                    <a:pt x="1786" y="1020"/>
                  </a:lnTo>
                  <a:lnTo>
                    <a:pt x="1812" y="857"/>
                  </a:lnTo>
                  <a:lnTo>
                    <a:pt x="1536" y="709"/>
                  </a:lnTo>
                  <a:lnTo>
                    <a:pt x="1098" y="788"/>
                  </a:lnTo>
                  <a:lnTo>
                    <a:pt x="896" y="946"/>
                  </a:lnTo>
                  <a:lnTo>
                    <a:pt x="896" y="1102"/>
                  </a:lnTo>
                  <a:lnTo>
                    <a:pt x="659" y="1102"/>
                  </a:lnTo>
                  <a:lnTo>
                    <a:pt x="551" y="1265"/>
                  </a:lnTo>
                  <a:lnTo>
                    <a:pt x="279" y="1473"/>
                  </a:lnTo>
                  <a:lnTo>
                    <a:pt x="114" y="1463"/>
                  </a:lnTo>
                  <a:lnTo>
                    <a:pt x="0" y="1229"/>
                  </a:lnTo>
                  <a:lnTo>
                    <a:pt x="118" y="759"/>
                  </a:lnTo>
                  <a:lnTo>
                    <a:pt x="513" y="275"/>
                  </a:lnTo>
                  <a:lnTo>
                    <a:pt x="1162" y="0"/>
                  </a:lnTo>
                  <a:lnTo>
                    <a:pt x="1665" y="23"/>
                  </a:lnTo>
                  <a:lnTo>
                    <a:pt x="2211" y="291"/>
                  </a:lnTo>
                  <a:lnTo>
                    <a:pt x="2442" y="836"/>
                  </a:lnTo>
                  <a:lnTo>
                    <a:pt x="2365" y="1364"/>
                  </a:lnTo>
                  <a:lnTo>
                    <a:pt x="1764" y="1431"/>
                  </a:lnTo>
                  <a:lnTo>
                    <a:pt x="1600" y="1349"/>
                  </a:lnTo>
                  <a:close/>
                </a:path>
              </a:pathLst>
            </a:custGeom>
            <a:solidFill>
              <a:srgbClr val="FA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8" name="Freeform 34"/>
            <p:cNvSpPr>
              <a:spLocks/>
            </p:cNvSpPr>
            <p:nvPr/>
          </p:nvSpPr>
          <p:spPr bwMode="auto">
            <a:xfrm>
              <a:off x="3915" y="1028"/>
              <a:ext cx="1365" cy="1042"/>
            </a:xfrm>
            <a:custGeom>
              <a:avLst/>
              <a:gdLst>
                <a:gd name="T0" fmla="*/ 89 w 2731"/>
                <a:gd name="T1" fmla="*/ 247 h 2084"/>
                <a:gd name="T2" fmla="*/ 47 w 2731"/>
                <a:gd name="T3" fmla="*/ 218 h 2084"/>
                <a:gd name="T4" fmla="*/ 17 w 2731"/>
                <a:gd name="T5" fmla="*/ 165 h 2084"/>
                <a:gd name="T6" fmla="*/ 30 w 2731"/>
                <a:gd name="T7" fmla="*/ 108 h 2084"/>
                <a:gd name="T8" fmla="*/ 76 w 2731"/>
                <a:gd name="T9" fmla="*/ 52 h 2084"/>
                <a:gd name="T10" fmla="*/ 142 w 2731"/>
                <a:gd name="T11" fmla="*/ 23 h 2084"/>
                <a:gd name="T12" fmla="*/ 216 w 2731"/>
                <a:gd name="T13" fmla="*/ 19 h 2084"/>
                <a:gd name="T14" fmla="*/ 275 w 2731"/>
                <a:gd name="T15" fmla="*/ 50 h 2084"/>
                <a:gd name="T16" fmla="*/ 302 w 2731"/>
                <a:gd name="T17" fmla="*/ 105 h 2084"/>
                <a:gd name="T18" fmla="*/ 299 w 2731"/>
                <a:gd name="T19" fmla="*/ 158 h 2084"/>
                <a:gd name="T20" fmla="*/ 273 w 2731"/>
                <a:gd name="T21" fmla="*/ 177 h 2084"/>
                <a:gd name="T22" fmla="*/ 227 w 2731"/>
                <a:gd name="T23" fmla="*/ 178 h 2084"/>
                <a:gd name="T24" fmla="*/ 202 w 2731"/>
                <a:gd name="T25" fmla="*/ 172 h 2084"/>
                <a:gd name="T26" fmla="*/ 188 w 2731"/>
                <a:gd name="T27" fmla="*/ 189 h 2084"/>
                <a:gd name="T28" fmla="*/ 188 w 2731"/>
                <a:gd name="T29" fmla="*/ 211 h 2084"/>
                <a:gd name="T30" fmla="*/ 168 w 2731"/>
                <a:gd name="T31" fmla="*/ 235 h 2084"/>
                <a:gd name="T32" fmla="*/ 178 w 2731"/>
                <a:gd name="T33" fmla="*/ 247 h 2084"/>
                <a:gd name="T34" fmla="*/ 202 w 2731"/>
                <a:gd name="T35" fmla="*/ 226 h 2084"/>
                <a:gd name="T36" fmla="*/ 245 w 2731"/>
                <a:gd name="T37" fmla="*/ 216 h 2084"/>
                <a:gd name="T38" fmla="*/ 246 w 2731"/>
                <a:gd name="T39" fmla="*/ 194 h 2084"/>
                <a:gd name="T40" fmla="*/ 300 w 2731"/>
                <a:gd name="T41" fmla="*/ 188 h 2084"/>
                <a:gd name="T42" fmla="*/ 332 w 2731"/>
                <a:gd name="T43" fmla="*/ 210 h 2084"/>
                <a:gd name="T44" fmla="*/ 341 w 2731"/>
                <a:gd name="T45" fmla="*/ 198 h 2084"/>
                <a:gd name="T46" fmla="*/ 328 w 2731"/>
                <a:gd name="T47" fmla="*/ 175 h 2084"/>
                <a:gd name="T48" fmla="*/ 339 w 2731"/>
                <a:gd name="T49" fmla="*/ 144 h 2084"/>
                <a:gd name="T50" fmla="*/ 321 w 2731"/>
                <a:gd name="T51" fmla="*/ 105 h 2084"/>
                <a:gd name="T52" fmla="*/ 291 w 2731"/>
                <a:gd name="T53" fmla="*/ 39 h 2084"/>
                <a:gd name="T54" fmla="*/ 217 w 2731"/>
                <a:gd name="T55" fmla="*/ 0 h 2084"/>
                <a:gd name="T56" fmla="*/ 135 w 2731"/>
                <a:gd name="T57" fmla="*/ 5 h 2084"/>
                <a:gd name="T58" fmla="*/ 67 w 2731"/>
                <a:gd name="T59" fmla="*/ 38 h 2084"/>
                <a:gd name="T60" fmla="*/ 16 w 2731"/>
                <a:gd name="T61" fmla="*/ 94 h 2084"/>
                <a:gd name="T62" fmla="*/ 0 w 2731"/>
                <a:gd name="T63" fmla="*/ 165 h 2084"/>
                <a:gd name="T64" fmla="*/ 29 w 2731"/>
                <a:gd name="T65" fmla="*/ 228 h 2084"/>
                <a:gd name="T66" fmla="*/ 81 w 2731"/>
                <a:gd name="T67" fmla="*/ 261 h 2084"/>
                <a:gd name="T68" fmla="*/ 89 w 2731"/>
                <a:gd name="T69" fmla="*/ 247 h 2084"/>
                <a:gd name="T70" fmla="*/ 89 w 2731"/>
                <a:gd name="T71" fmla="*/ 247 h 20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731" h="2084">
                  <a:moveTo>
                    <a:pt x="713" y="1970"/>
                  </a:moveTo>
                  <a:lnTo>
                    <a:pt x="378" y="1742"/>
                  </a:lnTo>
                  <a:lnTo>
                    <a:pt x="143" y="1320"/>
                  </a:lnTo>
                  <a:lnTo>
                    <a:pt x="247" y="862"/>
                  </a:lnTo>
                  <a:lnTo>
                    <a:pt x="614" y="415"/>
                  </a:lnTo>
                  <a:lnTo>
                    <a:pt x="1137" y="183"/>
                  </a:lnTo>
                  <a:lnTo>
                    <a:pt x="1733" y="148"/>
                  </a:lnTo>
                  <a:lnTo>
                    <a:pt x="2201" y="393"/>
                  </a:lnTo>
                  <a:lnTo>
                    <a:pt x="2419" y="838"/>
                  </a:lnTo>
                  <a:lnTo>
                    <a:pt x="2398" y="1261"/>
                  </a:lnTo>
                  <a:lnTo>
                    <a:pt x="2186" y="1409"/>
                  </a:lnTo>
                  <a:lnTo>
                    <a:pt x="1821" y="1419"/>
                  </a:lnTo>
                  <a:lnTo>
                    <a:pt x="1623" y="1370"/>
                  </a:lnTo>
                  <a:lnTo>
                    <a:pt x="1507" y="1511"/>
                  </a:lnTo>
                  <a:lnTo>
                    <a:pt x="1507" y="1681"/>
                  </a:lnTo>
                  <a:lnTo>
                    <a:pt x="1344" y="1873"/>
                  </a:lnTo>
                  <a:lnTo>
                    <a:pt x="1428" y="1970"/>
                  </a:lnTo>
                  <a:lnTo>
                    <a:pt x="1619" y="1802"/>
                  </a:lnTo>
                  <a:lnTo>
                    <a:pt x="1965" y="1723"/>
                  </a:lnTo>
                  <a:lnTo>
                    <a:pt x="1973" y="1545"/>
                  </a:lnTo>
                  <a:lnTo>
                    <a:pt x="2402" y="1501"/>
                  </a:lnTo>
                  <a:lnTo>
                    <a:pt x="2660" y="1675"/>
                  </a:lnTo>
                  <a:lnTo>
                    <a:pt x="2731" y="1577"/>
                  </a:lnTo>
                  <a:lnTo>
                    <a:pt x="2629" y="1393"/>
                  </a:lnTo>
                  <a:lnTo>
                    <a:pt x="2714" y="1148"/>
                  </a:lnTo>
                  <a:lnTo>
                    <a:pt x="2573" y="838"/>
                  </a:lnTo>
                  <a:lnTo>
                    <a:pt x="2334" y="311"/>
                  </a:lnTo>
                  <a:lnTo>
                    <a:pt x="1743" y="0"/>
                  </a:lnTo>
                  <a:lnTo>
                    <a:pt x="1087" y="40"/>
                  </a:lnTo>
                  <a:lnTo>
                    <a:pt x="536" y="301"/>
                  </a:lnTo>
                  <a:lnTo>
                    <a:pt x="131" y="749"/>
                  </a:lnTo>
                  <a:lnTo>
                    <a:pt x="0" y="1320"/>
                  </a:lnTo>
                  <a:lnTo>
                    <a:pt x="235" y="1822"/>
                  </a:lnTo>
                  <a:lnTo>
                    <a:pt x="650" y="2084"/>
                  </a:lnTo>
                  <a:lnTo>
                    <a:pt x="713" y="197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59" name="Freeform 35"/>
            <p:cNvSpPr>
              <a:spLocks/>
            </p:cNvSpPr>
            <p:nvPr/>
          </p:nvSpPr>
          <p:spPr bwMode="auto">
            <a:xfrm>
              <a:off x="4267" y="2054"/>
              <a:ext cx="147" cy="90"/>
            </a:xfrm>
            <a:custGeom>
              <a:avLst/>
              <a:gdLst>
                <a:gd name="T0" fmla="*/ 33 w 295"/>
                <a:gd name="T1" fmla="*/ 0 h 180"/>
                <a:gd name="T2" fmla="*/ 0 w 295"/>
                <a:gd name="T3" fmla="*/ 8 h 180"/>
                <a:gd name="T4" fmla="*/ 4 w 295"/>
                <a:gd name="T5" fmla="*/ 23 h 180"/>
                <a:gd name="T6" fmla="*/ 36 w 295"/>
                <a:gd name="T7" fmla="*/ 11 h 180"/>
                <a:gd name="T8" fmla="*/ 33 w 295"/>
                <a:gd name="T9" fmla="*/ 0 h 180"/>
                <a:gd name="T10" fmla="*/ 33 w 295"/>
                <a:gd name="T11" fmla="*/ 0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5" h="180">
                  <a:moveTo>
                    <a:pt x="264" y="0"/>
                  </a:moveTo>
                  <a:lnTo>
                    <a:pt x="0" y="60"/>
                  </a:lnTo>
                  <a:lnTo>
                    <a:pt x="34" y="180"/>
                  </a:lnTo>
                  <a:lnTo>
                    <a:pt x="295" y="86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0" name="Freeform 36"/>
            <p:cNvSpPr>
              <a:spLocks/>
            </p:cNvSpPr>
            <p:nvPr/>
          </p:nvSpPr>
          <p:spPr bwMode="auto">
            <a:xfrm>
              <a:off x="4276" y="2149"/>
              <a:ext cx="152" cy="115"/>
            </a:xfrm>
            <a:custGeom>
              <a:avLst/>
              <a:gdLst>
                <a:gd name="T0" fmla="*/ 36 w 304"/>
                <a:gd name="T1" fmla="*/ 0 h 230"/>
                <a:gd name="T2" fmla="*/ 3 w 304"/>
                <a:gd name="T3" fmla="*/ 6 h 230"/>
                <a:gd name="T4" fmla="*/ 0 w 304"/>
                <a:gd name="T5" fmla="*/ 29 h 230"/>
                <a:gd name="T6" fmla="*/ 17 w 304"/>
                <a:gd name="T7" fmla="*/ 20 h 230"/>
                <a:gd name="T8" fmla="*/ 38 w 304"/>
                <a:gd name="T9" fmla="*/ 17 h 230"/>
                <a:gd name="T10" fmla="*/ 36 w 304"/>
                <a:gd name="T11" fmla="*/ 0 h 230"/>
                <a:gd name="T12" fmla="*/ 36 w 304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30">
                  <a:moveTo>
                    <a:pt x="282" y="0"/>
                  </a:moveTo>
                  <a:lnTo>
                    <a:pt x="19" y="48"/>
                  </a:lnTo>
                  <a:lnTo>
                    <a:pt x="0" y="230"/>
                  </a:lnTo>
                  <a:lnTo>
                    <a:pt x="133" y="159"/>
                  </a:lnTo>
                  <a:lnTo>
                    <a:pt x="304" y="13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1" name="Freeform 37"/>
            <p:cNvSpPr>
              <a:spLocks/>
            </p:cNvSpPr>
            <p:nvPr/>
          </p:nvSpPr>
          <p:spPr bwMode="auto">
            <a:xfrm>
              <a:off x="4278" y="2242"/>
              <a:ext cx="164" cy="125"/>
            </a:xfrm>
            <a:custGeom>
              <a:avLst/>
              <a:gdLst>
                <a:gd name="T0" fmla="*/ 41 w 327"/>
                <a:gd name="T1" fmla="*/ 0 h 251"/>
                <a:gd name="T2" fmla="*/ 15 w 327"/>
                <a:gd name="T3" fmla="*/ 5 h 251"/>
                <a:gd name="T4" fmla="*/ 0 w 327"/>
                <a:gd name="T5" fmla="*/ 28 h 251"/>
                <a:gd name="T6" fmla="*/ 16 w 327"/>
                <a:gd name="T7" fmla="*/ 31 h 251"/>
                <a:gd name="T8" fmla="*/ 26 w 327"/>
                <a:gd name="T9" fmla="*/ 19 h 251"/>
                <a:gd name="T10" fmla="*/ 40 w 327"/>
                <a:gd name="T11" fmla="*/ 17 h 251"/>
                <a:gd name="T12" fmla="*/ 41 w 327"/>
                <a:gd name="T13" fmla="*/ 0 h 251"/>
                <a:gd name="T14" fmla="*/ 41 w 32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7" h="251">
                  <a:moveTo>
                    <a:pt x="327" y="0"/>
                  </a:moveTo>
                  <a:lnTo>
                    <a:pt x="119" y="44"/>
                  </a:lnTo>
                  <a:lnTo>
                    <a:pt x="0" y="225"/>
                  </a:lnTo>
                  <a:lnTo>
                    <a:pt x="125" y="251"/>
                  </a:lnTo>
                  <a:lnTo>
                    <a:pt x="208" y="158"/>
                  </a:lnTo>
                  <a:lnTo>
                    <a:pt x="316" y="1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2" name="Freeform 38"/>
            <p:cNvSpPr>
              <a:spLocks/>
            </p:cNvSpPr>
            <p:nvPr/>
          </p:nvSpPr>
          <p:spPr bwMode="auto">
            <a:xfrm>
              <a:off x="4518" y="2013"/>
              <a:ext cx="68" cy="76"/>
            </a:xfrm>
            <a:custGeom>
              <a:avLst/>
              <a:gdLst>
                <a:gd name="T0" fmla="*/ 0 w 137"/>
                <a:gd name="T1" fmla="*/ 7 h 152"/>
                <a:gd name="T2" fmla="*/ 15 w 137"/>
                <a:gd name="T3" fmla="*/ 0 h 152"/>
                <a:gd name="T4" fmla="*/ 17 w 137"/>
                <a:gd name="T5" fmla="*/ 18 h 152"/>
                <a:gd name="T6" fmla="*/ 4 w 137"/>
                <a:gd name="T7" fmla="*/ 19 h 152"/>
                <a:gd name="T8" fmla="*/ 0 w 137"/>
                <a:gd name="T9" fmla="*/ 7 h 152"/>
                <a:gd name="T10" fmla="*/ 0 w 137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52">
                  <a:moveTo>
                    <a:pt x="0" y="50"/>
                  </a:moveTo>
                  <a:lnTo>
                    <a:pt x="127" y="0"/>
                  </a:lnTo>
                  <a:lnTo>
                    <a:pt x="137" y="142"/>
                  </a:lnTo>
                  <a:lnTo>
                    <a:pt x="33" y="152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3" name="Freeform 39"/>
            <p:cNvSpPr>
              <a:spLocks/>
            </p:cNvSpPr>
            <p:nvPr/>
          </p:nvSpPr>
          <p:spPr bwMode="auto">
            <a:xfrm>
              <a:off x="4532" y="2133"/>
              <a:ext cx="60" cy="81"/>
            </a:xfrm>
            <a:custGeom>
              <a:avLst/>
              <a:gdLst>
                <a:gd name="T0" fmla="*/ 2 w 120"/>
                <a:gd name="T1" fmla="*/ 1 h 163"/>
                <a:gd name="T2" fmla="*/ 14 w 120"/>
                <a:gd name="T3" fmla="*/ 0 h 163"/>
                <a:gd name="T4" fmla="*/ 15 w 120"/>
                <a:gd name="T5" fmla="*/ 20 h 163"/>
                <a:gd name="T6" fmla="*/ 0 w 120"/>
                <a:gd name="T7" fmla="*/ 19 h 163"/>
                <a:gd name="T8" fmla="*/ 2 w 120"/>
                <a:gd name="T9" fmla="*/ 1 h 163"/>
                <a:gd name="T10" fmla="*/ 2 w 120"/>
                <a:gd name="T11" fmla="*/ 1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63">
                  <a:moveTo>
                    <a:pt x="10" y="10"/>
                  </a:moveTo>
                  <a:lnTo>
                    <a:pt x="109" y="0"/>
                  </a:lnTo>
                  <a:lnTo>
                    <a:pt x="120" y="163"/>
                  </a:lnTo>
                  <a:lnTo>
                    <a:pt x="0" y="159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4" name="Freeform 40"/>
            <p:cNvSpPr>
              <a:spLocks/>
            </p:cNvSpPr>
            <p:nvPr/>
          </p:nvSpPr>
          <p:spPr bwMode="auto">
            <a:xfrm>
              <a:off x="4527" y="2245"/>
              <a:ext cx="74" cy="110"/>
            </a:xfrm>
            <a:custGeom>
              <a:avLst/>
              <a:gdLst>
                <a:gd name="T0" fmla="*/ 1 w 149"/>
                <a:gd name="T1" fmla="*/ 0 h 219"/>
                <a:gd name="T2" fmla="*/ 16 w 149"/>
                <a:gd name="T3" fmla="*/ 3 h 219"/>
                <a:gd name="T4" fmla="*/ 18 w 149"/>
                <a:gd name="T5" fmla="*/ 28 h 219"/>
                <a:gd name="T6" fmla="*/ 0 w 149"/>
                <a:gd name="T7" fmla="*/ 16 h 219"/>
                <a:gd name="T8" fmla="*/ 1 w 149"/>
                <a:gd name="T9" fmla="*/ 0 h 219"/>
                <a:gd name="T10" fmla="*/ 1 w 149"/>
                <a:gd name="T11" fmla="*/ 0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219">
                  <a:moveTo>
                    <a:pt x="15" y="0"/>
                  </a:moveTo>
                  <a:lnTo>
                    <a:pt x="134" y="19"/>
                  </a:lnTo>
                  <a:lnTo>
                    <a:pt x="149" y="219"/>
                  </a:lnTo>
                  <a:lnTo>
                    <a:pt x="0" y="12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5" name="Freeform 41"/>
            <p:cNvSpPr>
              <a:spLocks/>
            </p:cNvSpPr>
            <p:nvPr/>
          </p:nvSpPr>
          <p:spPr bwMode="auto">
            <a:xfrm>
              <a:off x="4328" y="1628"/>
              <a:ext cx="322" cy="742"/>
            </a:xfrm>
            <a:custGeom>
              <a:avLst/>
              <a:gdLst>
                <a:gd name="T0" fmla="*/ 24 w 643"/>
                <a:gd name="T1" fmla="*/ 185 h 1482"/>
                <a:gd name="T2" fmla="*/ 21 w 643"/>
                <a:gd name="T3" fmla="*/ 138 h 1482"/>
                <a:gd name="T4" fmla="*/ 15 w 643"/>
                <a:gd name="T5" fmla="*/ 110 h 1482"/>
                <a:gd name="T6" fmla="*/ 0 w 643"/>
                <a:gd name="T7" fmla="*/ 92 h 1482"/>
                <a:gd name="T8" fmla="*/ 20 w 643"/>
                <a:gd name="T9" fmla="*/ 59 h 1482"/>
                <a:gd name="T10" fmla="*/ 31 w 643"/>
                <a:gd name="T11" fmla="*/ 60 h 1482"/>
                <a:gd name="T12" fmla="*/ 43 w 643"/>
                <a:gd name="T13" fmla="*/ 21 h 1482"/>
                <a:gd name="T14" fmla="*/ 69 w 643"/>
                <a:gd name="T15" fmla="*/ 0 h 1482"/>
                <a:gd name="T16" fmla="*/ 81 w 643"/>
                <a:gd name="T17" fmla="*/ 13 h 1482"/>
                <a:gd name="T18" fmla="*/ 59 w 643"/>
                <a:gd name="T19" fmla="*/ 31 h 1482"/>
                <a:gd name="T20" fmla="*/ 47 w 643"/>
                <a:gd name="T21" fmla="*/ 77 h 1482"/>
                <a:gd name="T22" fmla="*/ 53 w 643"/>
                <a:gd name="T23" fmla="*/ 110 h 1482"/>
                <a:gd name="T24" fmla="*/ 56 w 643"/>
                <a:gd name="T25" fmla="*/ 140 h 1482"/>
                <a:gd name="T26" fmla="*/ 53 w 643"/>
                <a:gd name="T27" fmla="*/ 186 h 1482"/>
                <a:gd name="T28" fmla="*/ 24 w 643"/>
                <a:gd name="T29" fmla="*/ 185 h 1482"/>
                <a:gd name="T30" fmla="*/ 24 w 643"/>
                <a:gd name="T31" fmla="*/ 185 h 14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3" h="1482">
                  <a:moveTo>
                    <a:pt x="190" y="1474"/>
                  </a:moveTo>
                  <a:lnTo>
                    <a:pt x="168" y="1102"/>
                  </a:lnTo>
                  <a:lnTo>
                    <a:pt x="118" y="873"/>
                  </a:lnTo>
                  <a:lnTo>
                    <a:pt x="0" y="730"/>
                  </a:lnTo>
                  <a:lnTo>
                    <a:pt x="158" y="468"/>
                  </a:lnTo>
                  <a:lnTo>
                    <a:pt x="246" y="480"/>
                  </a:lnTo>
                  <a:lnTo>
                    <a:pt x="339" y="164"/>
                  </a:lnTo>
                  <a:lnTo>
                    <a:pt x="547" y="0"/>
                  </a:lnTo>
                  <a:lnTo>
                    <a:pt x="643" y="104"/>
                  </a:lnTo>
                  <a:lnTo>
                    <a:pt x="472" y="246"/>
                  </a:lnTo>
                  <a:lnTo>
                    <a:pt x="370" y="616"/>
                  </a:lnTo>
                  <a:lnTo>
                    <a:pt x="424" y="873"/>
                  </a:lnTo>
                  <a:lnTo>
                    <a:pt x="441" y="1113"/>
                  </a:lnTo>
                  <a:lnTo>
                    <a:pt x="424" y="1482"/>
                  </a:lnTo>
                  <a:lnTo>
                    <a:pt x="190" y="1474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6" name="Freeform 42"/>
            <p:cNvSpPr>
              <a:spLocks/>
            </p:cNvSpPr>
            <p:nvPr/>
          </p:nvSpPr>
          <p:spPr bwMode="auto">
            <a:xfrm>
              <a:off x="4502" y="1742"/>
              <a:ext cx="133" cy="187"/>
            </a:xfrm>
            <a:custGeom>
              <a:avLst/>
              <a:gdLst>
                <a:gd name="T0" fmla="*/ 30 w 266"/>
                <a:gd name="T1" fmla="*/ 4 h 373"/>
                <a:gd name="T2" fmla="*/ 12 w 266"/>
                <a:gd name="T3" fmla="*/ 0 h 373"/>
                <a:gd name="T4" fmla="*/ 0 w 266"/>
                <a:gd name="T5" fmla="*/ 19 h 373"/>
                <a:gd name="T6" fmla="*/ 0 w 266"/>
                <a:gd name="T7" fmla="*/ 42 h 373"/>
                <a:gd name="T8" fmla="*/ 14 w 266"/>
                <a:gd name="T9" fmla="*/ 47 h 373"/>
                <a:gd name="T10" fmla="*/ 34 w 266"/>
                <a:gd name="T11" fmla="*/ 30 h 373"/>
                <a:gd name="T12" fmla="*/ 30 w 266"/>
                <a:gd name="T13" fmla="*/ 4 h 373"/>
                <a:gd name="T14" fmla="*/ 30 w 266"/>
                <a:gd name="T15" fmla="*/ 4 h 3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373">
                  <a:moveTo>
                    <a:pt x="233" y="30"/>
                  </a:moveTo>
                  <a:lnTo>
                    <a:pt x="92" y="0"/>
                  </a:lnTo>
                  <a:lnTo>
                    <a:pt x="0" y="148"/>
                  </a:lnTo>
                  <a:lnTo>
                    <a:pt x="0" y="329"/>
                  </a:lnTo>
                  <a:lnTo>
                    <a:pt x="109" y="373"/>
                  </a:lnTo>
                  <a:lnTo>
                    <a:pt x="266" y="236"/>
                  </a:lnTo>
                  <a:lnTo>
                    <a:pt x="233" y="3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7" name="Freeform 43"/>
            <p:cNvSpPr>
              <a:spLocks/>
            </p:cNvSpPr>
            <p:nvPr/>
          </p:nvSpPr>
          <p:spPr bwMode="auto">
            <a:xfrm>
              <a:off x="4286" y="1140"/>
              <a:ext cx="634" cy="473"/>
            </a:xfrm>
            <a:custGeom>
              <a:avLst/>
              <a:gdLst>
                <a:gd name="T0" fmla="*/ 4 w 1268"/>
                <a:gd name="T1" fmla="*/ 103 h 947"/>
                <a:gd name="T2" fmla="*/ 10 w 1268"/>
                <a:gd name="T3" fmla="*/ 73 h 947"/>
                <a:gd name="T4" fmla="*/ 0 w 1268"/>
                <a:gd name="T5" fmla="*/ 57 h 947"/>
                <a:gd name="T6" fmla="*/ 11 w 1268"/>
                <a:gd name="T7" fmla="*/ 49 h 947"/>
                <a:gd name="T8" fmla="*/ 17 w 1268"/>
                <a:gd name="T9" fmla="*/ 61 h 947"/>
                <a:gd name="T10" fmla="*/ 30 w 1268"/>
                <a:gd name="T11" fmla="*/ 53 h 947"/>
                <a:gd name="T12" fmla="*/ 23 w 1268"/>
                <a:gd name="T13" fmla="*/ 20 h 947"/>
                <a:gd name="T14" fmla="*/ 35 w 1268"/>
                <a:gd name="T15" fmla="*/ 18 h 947"/>
                <a:gd name="T16" fmla="*/ 37 w 1268"/>
                <a:gd name="T17" fmla="*/ 31 h 947"/>
                <a:gd name="T18" fmla="*/ 50 w 1268"/>
                <a:gd name="T19" fmla="*/ 17 h 947"/>
                <a:gd name="T20" fmla="*/ 59 w 1268"/>
                <a:gd name="T21" fmla="*/ 26 h 947"/>
                <a:gd name="T22" fmla="*/ 40 w 1268"/>
                <a:gd name="T23" fmla="*/ 41 h 947"/>
                <a:gd name="T24" fmla="*/ 42 w 1268"/>
                <a:gd name="T25" fmla="*/ 49 h 947"/>
                <a:gd name="T26" fmla="*/ 80 w 1268"/>
                <a:gd name="T27" fmla="*/ 44 h 947"/>
                <a:gd name="T28" fmla="*/ 82 w 1268"/>
                <a:gd name="T29" fmla="*/ 21 h 947"/>
                <a:gd name="T30" fmla="*/ 72 w 1268"/>
                <a:gd name="T31" fmla="*/ 9 h 947"/>
                <a:gd name="T32" fmla="*/ 80 w 1268"/>
                <a:gd name="T33" fmla="*/ 0 h 947"/>
                <a:gd name="T34" fmla="*/ 93 w 1268"/>
                <a:gd name="T35" fmla="*/ 16 h 947"/>
                <a:gd name="T36" fmla="*/ 131 w 1268"/>
                <a:gd name="T37" fmla="*/ 3 h 947"/>
                <a:gd name="T38" fmla="*/ 134 w 1268"/>
                <a:gd name="T39" fmla="*/ 16 h 947"/>
                <a:gd name="T40" fmla="*/ 120 w 1268"/>
                <a:gd name="T41" fmla="*/ 19 h 947"/>
                <a:gd name="T42" fmla="*/ 125 w 1268"/>
                <a:gd name="T43" fmla="*/ 33 h 947"/>
                <a:gd name="T44" fmla="*/ 115 w 1268"/>
                <a:gd name="T45" fmla="*/ 36 h 947"/>
                <a:gd name="T46" fmla="*/ 111 w 1268"/>
                <a:gd name="T47" fmla="*/ 26 h 947"/>
                <a:gd name="T48" fmla="*/ 96 w 1268"/>
                <a:gd name="T49" fmla="*/ 28 h 947"/>
                <a:gd name="T50" fmla="*/ 96 w 1268"/>
                <a:gd name="T51" fmla="*/ 43 h 947"/>
                <a:gd name="T52" fmla="*/ 118 w 1268"/>
                <a:gd name="T53" fmla="*/ 52 h 947"/>
                <a:gd name="T54" fmla="*/ 149 w 1268"/>
                <a:gd name="T55" fmla="*/ 49 h 947"/>
                <a:gd name="T56" fmla="*/ 159 w 1268"/>
                <a:gd name="T57" fmla="*/ 67 h 947"/>
                <a:gd name="T58" fmla="*/ 148 w 1268"/>
                <a:gd name="T59" fmla="*/ 73 h 947"/>
                <a:gd name="T60" fmla="*/ 139 w 1268"/>
                <a:gd name="T61" fmla="*/ 62 h 947"/>
                <a:gd name="T62" fmla="*/ 114 w 1268"/>
                <a:gd name="T63" fmla="*/ 64 h 947"/>
                <a:gd name="T64" fmla="*/ 94 w 1268"/>
                <a:gd name="T65" fmla="*/ 56 h 947"/>
                <a:gd name="T66" fmla="*/ 48 w 1268"/>
                <a:gd name="T67" fmla="*/ 61 h 947"/>
                <a:gd name="T68" fmla="*/ 25 w 1268"/>
                <a:gd name="T69" fmla="*/ 75 h 947"/>
                <a:gd name="T70" fmla="*/ 20 w 1268"/>
                <a:gd name="T71" fmla="*/ 99 h 947"/>
                <a:gd name="T72" fmla="*/ 23 w 1268"/>
                <a:gd name="T73" fmla="*/ 118 h 947"/>
                <a:gd name="T74" fmla="*/ 7 w 1268"/>
                <a:gd name="T75" fmla="*/ 117 h 947"/>
                <a:gd name="T76" fmla="*/ 4 w 1268"/>
                <a:gd name="T77" fmla="*/ 103 h 947"/>
                <a:gd name="T78" fmla="*/ 4 w 1268"/>
                <a:gd name="T79" fmla="*/ 103 h 94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8" h="947">
                  <a:moveTo>
                    <a:pt x="30" y="830"/>
                  </a:moveTo>
                  <a:lnTo>
                    <a:pt x="73" y="584"/>
                  </a:lnTo>
                  <a:lnTo>
                    <a:pt x="0" y="457"/>
                  </a:lnTo>
                  <a:lnTo>
                    <a:pt x="85" y="397"/>
                  </a:lnTo>
                  <a:lnTo>
                    <a:pt x="133" y="491"/>
                  </a:lnTo>
                  <a:lnTo>
                    <a:pt x="237" y="427"/>
                  </a:lnTo>
                  <a:lnTo>
                    <a:pt x="183" y="165"/>
                  </a:lnTo>
                  <a:lnTo>
                    <a:pt x="280" y="147"/>
                  </a:lnTo>
                  <a:lnTo>
                    <a:pt x="291" y="251"/>
                  </a:lnTo>
                  <a:lnTo>
                    <a:pt x="395" y="137"/>
                  </a:lnTo>
                  <a:lnTo>
                    <a:pt x="465" y="209"/>
                  </a:lnTo>
                  <a:lnTo>
                    <a:pt x="320" y="333"/>
                  </a:lnTo>
                  <a:lnTo>
                    <a:pt x="331" y="397"/>
                  </a:lnTo>
                  <a:lnTo>
                    <a:pt x="636" y="354"/>
                  </a:lnTo>
                  <a:lnTo>
                    <a:pt x="652" y="169"/>
                  </a:lnTo>
                  <a:lnTo>
                    <a:pt x="576" y="77"/>
                  </a:lnTo>
                  <a:lnTo>
                    <a:pt x="636" y="0"/>
                  </a:lnTo>
                  <a:lnTo>
                    <a:pt x="738" y="132"/>
                  </a:lnTo>
                  <a:lnTo>
                    <a:pt x="1045" y="28"/>
                  </a:lnTo>
                  <a:lnTo>
                    <a:pt x="1070" y="132"/>
                  </a:lnTo>
                  <a:lnTo>
                    <a:pt x="956" y="159"/>
                  </a:lnTo>
                  <a:lnTo>
                    <a:pt x="996" y="269"/>
                  </a:lnTo>
                  <a:lnTo>
                    <a:pt x="918" y="289"/>
                  </a:lnTo>
                  <a:lnTo>
                    <a:pt x="881" y="209"/>
                  </a:lnTo>
                  <a:lnTo>
                    <a:pt x="761" y="225"/>
                  </a:lnTo>
                  <a:lnTo>
                    <a:pt x="765" y="345"/>
                  </a:lnTo>
                  <a:lnTo>
                    <a:pt x="941" y="421"/>
                  </a:lnTo>
                  <a:lnTo>
                    <a:pt x="1187" y="397"/>
                  </a:lnTo>
                  <a:lnTo>
                    <a:pt x="1268" y="540"/>
                  </a:lnTo>
                  <a:lnTo>
                    <a:pt x="1177" y="589"/>
                  </a:lnTo>
                  <a:lnTo>
                    <a:pt x="1110" y="501"/>
                  </a:lnTo>
                  <a:lnTo>
                    <a:pt x="908" y="514"/>
                  </a:lnTo>
                  <a:lnTo>
                    <a:pt x="750" y="451"/>
                  </a:lnTo>
                  <a:lnTo>
                    <a:pt x="379" y="491"/>
                  </a:lnTo>
                  <a:lnTo>
                    <a:pt x="193" y="605"/>
                  </a:lnTo>
                  <a:lnTo>
                    <a:pt x="154" y="796"/>
                  </a:lnTo>
                  <a:lnTo>
                    <a:pt x="180" y="947"/>
                  </a:lnTo>
                  <a:lnTo>
                    <a:pt x="55" y="941"/>
                  </a:lnTo>
                  <a:lnTo>
                    <a:pt x="30" y="830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8" name="Freeform 44"/>
            <p:cNvSpPr>
              <a:spLocks/>
            </p:cNvSpPr>
            <p:nvPr/>
          </p:nvSpPr>
          <p:spPr bwMode="auto">
            <a:xfrm flipH="1">
              <a:off x="4827" y="1235"/>
              <a:ext cx="254" cy="455"/>
            </a:xfrm>
            <a:custGeom>
              <a:avLst/>
              <a:gdLst>
                <a:gd name="T0" fmla="*/ 0 w 509"/>
                <a:gd name="T1" fmla="*/ 102 h 910"/>
                <a:gd name="T2" fmla="*/ 32 w 509"/>
                <a:gd name="T3" fmla="*/ 95 h 910"/>
                <a:gd name="T4" fmla="*/ 39 w 509"/>
                <a:gd name="T5" fmla="*/ 65 h 910"/>
                <a:gd name="T6" fmla="*/ 23 w 509"/>
                <a:gd name="T7" fmla="*/ 67 h 910"/>
                <a:gd name="T8" fmla="*/ 22 w 509"/>
                <a:gd name="T9" fmla="*/ 56 h 910"/>
                <a:gd name="T10" fmla="*/ 37 w 509"/>
                <a:gd name="T11" fmla="*/ 53 h 910"/>
                <a:gd name="T12" fmla="*/ 34 w 509"/>
                <a:gd name="T13" fmla="*/ 35 h 910"/>
                <a:gd name="T14" fmla="*/ 16 w 509"/>
                <a:gd name="T15" fmla="*/ 12 h 910"/>
                <a:gd name="T16" fmla="*/ 24 w 509"/>
                <a:gd name="T17" fmla="*/ 0 h 910"/>
                <a:gd name="T18" fmla="*/ 46 w 509"/>
                <a:gd name="T19" fmla="*/ 28 h 910"/>
                <a:gd name="T20" fmla="*/ 54 w 509"/>
                <a:gd name="T21" fmla="*/ 58 h 910"/>
                <a:gd name="T22" fmla="*/ 48 w 509"/>
                <a:gd name="T23" fmla="*/ 85 h 910"/>
                <a:gd name="T24" fmla="*/ 63 w 509"/>
                <a:gd name="T25" fmla="*/ 83 h 910"/>
                <a:gd name="T26" fmla="*/ 61 w 509"/>
                <a:gd name="T27" fmla="*/ 99 h 910"/>
                <a:gd name="T28" fmla="*/ 45 w 509"/>
                <a:gd name="T29" fmla="*/ 100 h 910"/>
                <a:gd name="T30" fmla="*/ 40 w 509"/>
                <a:gd name="T31" fmla="*/ 109 h 910"/>
                <a:gd name="T32" fmla="*/ 4 w 509"/>
                <a:gd name="T33" fmla="*/ 114 h 910"/>
                <a:gd name="T34" fmla="*/ 0 w 509"/>
                <a:gd name="T35" fmla="*/ 102 h 910"/>
                <a:gd name="T36" fmla="*/ 0 w 509"/>
                <a:gd name="T37" fmla="*/ 102 h 9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9" h="910">
                  <a:moveTo>
                    <a:pt x="0" y="813"/>
                  </a:moveTo>
                  <a:lnTo>
                    <a:pt x="257" y="753"/>
                  </a:lnTo>
                  <a:lnTo>
                    <a:pt x="316" y="517"/>
                  </a:lnTo>
                  <a:lnTo>
                    <a:pt x="185" y="529"/>
                  </a:lnTo>
                  <a:lnTo>
                    <a:pt x="180" y="443"/>
                  </a:lnTo>
                  <a:lnTo>
                    <a:pt x="301" y="423"/>
                  </a:lnTo>
                  <a:lnTo>
                    <a:pt x="278" y="275"/>
                  </a:lnTo>
                  <a:lnTo>
                    <a:pt x="130" y="94"/>
                  </a:lnTo>
                  <a:lnTo>
                    <a:pt x="198" y="0"/>
                  </a:lnTo>
                  <a:lnTo>
                    <a:pt x="371" y="219"/>
                  </a:lnTo>
                  <a:lnTo>
                    <a:pt x="436" y="458"/>
                  </a:lnTo>
                  <a:lnTo>
                    <a:pt x="386" y="678"/>
                  </a:lnTo>
                  <a:lnTo>
                    <a:pt x="509" y="659"/>
                  </a:lnTo>
                  <a:lnTo>
                    <a:pt x="490" y="786"/>
                  </a:lnTo>
                  <a:lnTo>
                    <a:pt x="365" y="797"/>
                  </a:lnTo>
                  <a:lnTo>
                    <a:pt x="322" y="867"/>
                  </a:lnTo>
                  <a:lnTo>
                    <a:pt x="32" y="910"/>
                  </a:lnTo>
                  <a:lnTo>
                    <a:pt x="0" y="813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69" name="Freeform 45"/>
            <p:cNvSpPr>
              <a:spLocks/>
            </p:cNvSpPr>
            <p:nvPr/>
          </p:nvSpPr>
          <p:spPr bwMode="auto">
            <a:xfrm>
              <a:off x="4046" y="1336"/>
              <a:ext cx="238" cy="369"/>
            </a:xfrm>
            <a:custGeom>
              <a:avLst/>
              <a:gdLst>
                <a:gd name="T0" fmla="*/ 53 w 474"/>
                <a:gd name="T1" fmla="*/ 83 h 738"/>
                <a:gd name="T2" fmla="*/ 39 w 474"/>
                <a:gd name="T3" fmla="*/ 68 h 738"/>
                <a:gd name="T4" fmla="*/ 16 w 474"/>
                <a:gd name="T5" fmla="*/ 73 h 738"/>
                <a:gd name="T6" fmla="*/ 13 w 474"/>
                <a:gd name="T7" fmla="*/ 93 h 738"/>
                <a:gd name="T8" fmla="*/ 0 w 474"/>
                <a:gd name="T9" fmla="*/ 90 h 738"/>
                <a:gd name="T10" fmla="*/ 4 w 474"/>
                <a:gd name="T11" fmla="*/ 67 h 738"/>
                <a:gd name="T12" fmla="*/ 30 w 474"/>
                <a:gd name="T13" fmla="*/ 55 h 738"/>
                <a:gd name="T14" fmla="*/ 26 w 474"/>
                <a:gd name="T15" fmla="*/ 40 h 738"/>
                <a:gd name="T16" fmla="*/ 11 w 474"/>
                <a:gd name="T17" fmla="*/ 41 h 738"/>
                <a:gd name="T18" fmla="*/ 9 w 474"/>
                <a:gd name="T19" fmla="*/ 31 h 738"/>
                <a:gd name="T20" fmla="*/ 27 w 474"/>
                <a:gd name="T21" fmla="*/ 25 h 738"/>
                <a:gd name="T22" fmla="*/ 39 w 474"/>
                <a:gd name="T23" fmla="*/ 0 h 738"/>
                <a:gd name="T24" fmla="*/ 50 w 474"/>
                <a:gd name="T25" fmla="*/ 8 h 738"/>
                <a:gd name="T26" fmla="*/ 39 w 474"/>
                <a:gd name="T27" fmla="*/ 31 h 738"/>
                <a:gd name="T28" fmla="*/ 48 w 474"/>
                <a:gd name="T29" fmla="*/ 58 h 738"/>
                <a:gd name="T30" fmla="*/ 60 w 474"/>
                <a:gd name="T31" fmla="*/ 73 h 738"/>
                <a:gd name="T32" fmla="*/ 53 w 474"/>
                <a:gd name="T33" fmla="*/ 83 h 738"/>
                <a:gd name="T34" fmla="*/ 53 w 474"/>
                <a:gd name="T35" fmla="*/ 83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4" h="738">
                  <a:moveTo>
                    <a:pt x="417" y="658"/>
                  </a:moveTo>
                  <a:lnTo>
                    <a:pt x="310" y="541"/>
                  </a:lnTo>
                  <a:lnTo>
                    <a:pt x="125" y="584"/>
                  </a:lnTo>
                  <a:lnTo>
                    <a:pt x="104" y="738"/>
                  </a:lnTo>
                  <a:lnTo>
                    <a:pt x="0" y="713"/>
                  </a:lnTo>
                  <a:lnTo>
                    <a:pt x="25" y="535"/>
                  </a:lnTo>
                  <a:lnTo>
                    <a:pt x="238" y="437"/>
                  </a:lnTo>
                  <a:lnTo>
                    <a:pt x="202" y="315"/>
                  </a:lnTo>
                  <a:lnTo>
                    <a:pt x="85" y="327"/>
                  </a:lnTo>
                  <a:lnTo>
                    <a:pt x="71" y="241"/>
                  </a:lnTo>
                  <a:lnTo>
                    <a:pt x="212" y="196"/>
                  </a:lnTo>
                  <a:lnTo>
                    <a:pt x="310" y="0"/>
                  </a:lnTo>
                  <a:lnTo>
                    <a:pt x="399" y="58"/>
                  </a:lnTo>
                  <a:lnTo>
                    <a:pt x="306" y="241"/>
                  </a:lnTo>
                  <a:lnTo>
                    <a:pt x="380" y="457"/>
                  </a:lnTo>
                  <a:lnTo>
                    <a:pt x="474" y="580"/>
                  </a:lnTo>
                  <a:lnTo>
                    <a:pt x="417" y="658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70" name="Freeform 46"/>
            <p:cNvSpPr>
              <a:spLocks/>
            </p:cNvSpPr>
            <p:nvPr/>
          </p:nvSpPr>
          <p:spPr bwMode="auto">
            <a:xfrm>
              <a:off x="4448" y="1525"/>
              <a:ext cx="314" cy="205"/>
            </a:xfrm>
            <a:custGeom>
              <a:avLst/>
              <a:gdLst>
                <a:gd name="T0" fmla="*/ 15 w 627"/>
                <a:gd name="T1" fmla="*/ 52 h 409"/>
                <a:gd name="T2" fmla="*/ 0 w 627"/>
                <a:gd name="T3" fmla="*/ 37 h 409"/>
                <a:gd name="T4" fmla="*/ 6 w 627"/>
                <a:gd name="T5" fmla="*/ 18 h 409"/>
                <a:gd name="T6" fmla="*/ 35 w 627"/>
                <a:gd name="T7" fmla="*/ 0 h 409"/>
                <a:gd name="T8" fmla="*/ 64 w 627"/>
                <a:gd name="T9" fmla="*/ 7 h 409"/>
                <a:gd name="T10" fmla="*/ 79 w 627"/>
                <a:gd name="T11" fmla="*/ 31 h 409"/>
                <a:gd name="T12" fmla="*/ 60 w 627"/>
                <a:gd name="T13" fmla="*/ 46 h 409"/>
                <a:gd name="T14" fmla="*/ 41 w 627"/>
                <a:gd name="T15" fmla="*/ 38 h 409"/>
                <a:gd name="T16" fmla="*/ 15 w 627"/>
                <a:gd name="T17" fmla="*/ 52 h 409"/>
                <a:gd name="T18" fmla="*/ 15 w 627"/>
                <a:gd name="T19" fmla="*/ 52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7" h="409">
                  <a:moveTo>
                    <a:pt x="119" y="409"/>
                  </a:moveTo>
                  <a:lnTo>
                    <a:pt x="0" y="295"/>
                  </a:lnTo>
                  <a:lnTo>
                    <a:pt x="42" y="141"/>
                  </a:lnTo>
                  <a:lnTo>
                    <a:pt x="277" y="0"/>
                  </a:lnTo>
                  <a:lnTo>
                    <a:pt x="507" y="50"/>
                  </a:lnTo>
                  <a:lnTo>
                    <a:pt x="627" y="247"/>
                  </a:lnTo>
                  <a:lnTo>
                    <a:pt x="479" y="365"/>
                  </a:lnTo>
                  <a:lnTo>
                    <a:pt x="327" y="301"/>
                  </a:lnTo>
                  <a:lnTo>
                    <a:pt x="119" y="409"/>
                  </a:lnTo>
                  <a:close/>
                </a:path>
              </a:pathLst>
            </a:custGeom>
            <a:solidFill>
              <a:srgbClr val="FFA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7371" name="Freeform 47"/>
            <p:cNvSpPr>
              <a:spLocks/>
            </p:cNvSpPr>
            <p:nvPr/>
          </p:nvSpPr>
          <p:spPr bwMode="auto">
            <a:xfrm>
              <a:off x="4368" y="1862"/>
              <a:ext cx="136" cy="427"/>
            </a:xfrm>
            <a:custGeom>
              <a:avLst/>
              <a:gdLst>
                <a:gd name="T0" fmla="*/ 0 w 272"/>
                <a:gd name="T1" fmla="*/ 17 h 854"/>
                <a:gd name="T2" fmla="*/ 16 w 272"/>
                <a:gd name="T3" fmla="*/ 35 h 854"/>
                <a:gd name="T4" fmla="*/ 23 w 272"/>
                <a:gd name="T5" fmla="*/ 75 h 854"/>
                <a:gd name="T6" fmla="*/ 24 w 272"/>
                <a:gd name="T7" fmla="*/ 107 h 854"/>
                <a:gd name="T8" fmla="*/ 34 w 272"/>
                <a:gd name="T9" fmla="*/ 107 h 854"/>
                <a:gd name="T10" fmla="*/ 34 w 272"/>
                <a:gd name="T11" fmla="*/ 73 h 854"/>
                <a:gd name="T12" fmla="*/ 29 w 272"/>
                <a:gd name="T13" fmla="*/ 31 h 854"/>
                <a:gd name="T14" fmla="*/ 10 w 272"/>
                <a:gd name="T15" fmla="*/ 0 h 854"/>
                <a:gd name="T16" fmla="*/ 0 w 272"/>
                <a:gd name="T17" fmla="*/ 17 h 854"/>
                <a:gd name="T18" fmla="*/ 0 w 272"/>
                <a:gd name="T19" fmla="*/ 1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854">
                  <a:moveTo>
                    <a:pt x="0" y="131"/>
                  </a:moveTo>
                  <a:lnTo>
                    <a:pt x="126" y="276"/>
                  </a:lnTo>
                  <a:lnTo>
                    <a:pt x="180" y="598"/>
                  </a:lnTo>
                  <a:lnTo>
                    <a:pt x="190" y="854"/>
                  </a:lnTo>
                  <a:lnTo>
                    <a:pt x="272" y="854"/>
                  </a:lnTo>
                  <a:lnTo>
                    <a:pt x="272" y="579"/>
                  </a:lnTo>
                  <a:lnTo>
                    <a:pt x="231" y="248"/>
                  </a:lnTo>
                  <a:lnTo>
                    <a:pt x="79" y="0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7372" name="Picture 2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9170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89111D4-6802-44E5-9F1C-8886CED18D43}" type="slidenum">
              <a:rPr lang="en-US" smtClean="0">
                <a:solidFill>
                  <a:srgbClr val="FFFFFF"/>
                </a:solidFill>
              </a:rPr>
              <a:pPr eaLnBrk="1" hangingPunct="1"/>
              <a:t>37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837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33375" y="1371600"/>
            <a:ext cx="8242300" cy="501808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Central nervous system (continued)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brain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pons - responsible for reflex actions like chewing, and production of saliva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medulla oblongata - regulates heartbeat, respirations, swallowing, coughing, blood pressure</a:t>
            </a:r>
          </a:p>
        </p:txBody>
      </p:sp>
      <p:grpSp>
        <p:nvGrpSpPr>
          <p:cNvPr id="58374" name="Group 4"/>
          <p:cNvGrpSpPr>
            <a:grpSpLocks/>
          </p:cNvGrpSpPr>
          <p:nvPr/>
        </p:nvGrpSpPr>
        <p:grpSpPr bwMode="auto">
          <a:xfrm flipH="1">
            <a:off x="7204075" y="2994025"/>
            <a:ext cx="1744663" cy="1743075"/>
            <a:chOff x="3915" y="1028"/>
            <a:chExt cx="1365" cy="1342"/>
          </a:xfrm>
        </p:grpSpPr>
        <p:sp>
          <p:nvSpPr>
            <p:cNvPr id="58375" name="Freeform 5"/>
            <p:cNvSpPr>
              <a:spLocks/>
            </p:cNvSpPr>
            <p:nvPr/>
          </p:nvSpPr>
          <p:spPr bwMode="auto">
            <a:xfrm>
              <a:off x="4343" y="1555"/>
              <a:ext cx="208" cy="340"/>
            </a:xfrm>
            <a:custGeom>
              <a:avLst/>
              <a:gdLst>
                <a:gd name="T0" fmla="*/ 2 w 416"/>
                <a:gd name="T1" fmla="*/ 19 h 681"/>
                <a:gd name="T2" fmla="*/ 0 w 416"/>
                <a:gd name="T3" fmla="*/ 76 h 681"/>
                <a:gd name="T4" fmla="*/ 31 w 416"/>
                <a:gd name="T5" fmla="*/ 85 h 681"/>
                <a:gd name="T6" fmla="*/ 52 w 416"/>
                <a:gd name="T7" fmla="*/ 36 h 681"/>
                <a:gd name="T8" fmla="*/ 18 w 416"/>
                <a:gd name="T9" fmla="*/ 0 h 681"/>
                <a:gd name="T10" fmla="*/ 2 w 416"/>
                <a:gd name="T11" fmla="*/ 19 h 681"/>
                <a:gd name="T12" fmla="*/ 2 w 416"/>
                <a:gd name="T13" fmla="*/ 19 h 6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6" h="681">
                  <a:moveTo>
                    <a:pt x="9" y="155"/>
                  </a:moveTo>
                  <a:lnTo>
                    <a:pt x="0" y="608"/>
                  </a:lnTo>
                  <a:lnTo>
                    <a:pt x="241" y="681"/>
                  </a:lnTo>
                  <a:lnTo>
                    <a:pt x="416" y="288"/>
                  </a:lnTo>
                  <a:lnTo>
                    <a:pt x="139" y="0"/>
                  </a:lnTo>
                  <a:lnTo>
                    <a:pt x="9" y="155"/>
                  </a:lnTo>
                  <a:close/>
                </a:path>
              </a:pathLst>
            </a:custGeom>
            <a:solidFill>
              <a:srgbClr val="78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76" name="Freeform 6"/>
            <p:cNvSpPr>
              <a:spLocks/>
            </p:cNvSpPr>
            <p:nvPr/>
          </p:nvSpPr>
          <p:spPr bwMode="auto">
            <a:xfrm>
              <a:off x="4024" y="1644"/>
              <a:ext cx="404" cy="372"/>
            </a:xfrm>
            <a:custGeom>
              <a:avLst/>
              <a:gdLst>
                <a:gd name="T0" fmla="*/ 58 w 807"/>
                <a:gd name="T1" fmla="*/ 93 h 743"/>
                <a:gd name="T2" fmla="*/ 89 w 807"/>
                <a:gd name="T3" fmla="*/ 87 h 743"/>
                <a:gd name="T4" fmla="*/ 101 w 807"/>
                <a:gd name="T5" fmla="*/ 60 h 743"/>
                <a:gd name="T6" fmla="*/ 46 w 807"/>
                <a:gd name="T7" fmla="*/ 0 h 743"/>
                <a:gd name="T8" fmla="*/ 0 w 807"/>
                <a:gd name="T9" fmla="*/ 41 h 743"/>
                <a:gd name="T10" fmla="*/ 18 w 807"/>
                <a:gd name="T11" fmla="*/ 76 h 743"/>
                <a:gd name="T12" fmla="*/ 58 w 807"/>
                <a:gd name="T13" fmla="*/ 93 h 743"/>
                <a:gd name="T14" fmla="*/ 58 w 807"/>
                <a:gd name="T15" fmla="*/ 93 h 7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7" h="743">
                  <a:moveTo>
                    <a:pt x="464" y="743"/>
                  </a:moveTo>
                  <a:lnTo>
                    <a:pt x="706" y="696"/>
                  </a:lnTo>
                  <a:lnTo>
                    <a:pt x="807" y="479"/>
                  </a:lnTo>
                  <a:lnTo>
                    <a:pt x="364" y="0"/>
                  </a:lnTo>
                  <a:lnTo>
                    <a:pt x="0" y="325"/>
                  </a:lnTo>
                  <a:lnTo>
                    <a:pt x="139" y="607"/>
                  </a:lnTo>
                  <a:lnTo>
                    <a:pt x="464" y="743"/>
                  </a:lnTo>
                  <a:close/>
                </a:path>
              </a:pathLst>
            </a:custGeom>
            <a:solidFill>
              <a:srgbClr val="A66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77" name="Freeform 7"/>
            <p:cNvSpPr>
              <a:spLocks/>
            </p:cNvSpPr>
            <p:nvPr/>
          </p:nvSpPr>
          <p:spPr bwMode="auto">
            <a:xfrm>
              <a:off x="4176" y="1600"/>
              <a:ext cx="271" cy="316"/>
            </a:xfrm>
            <a:custGeom>
              <a:avLst/>
              <a:gdLst>
                <a:gd name="T0" fmla="*/ 27 w 541"/>
                <a:gd name="T1" fmla="*/ 0 h 632"/>
                <a:gd name="T2" fmla="*/ 52 w 541"/>
                <a:gd name="T3" fmla="*/ 0 h 632"/>
                <a:gd name="T4" fmla="*/ 63 w 541"/>
                <a:gd name="T5" fmla="*/ 15 h 632"/>
                <a:gd name="T6" fmla="*/ 68 w 541"/>
                <a:gd name="T7" fmla="*/ 37 h 632"/>
                <a:gd name="T8" fmla="*/ 47 w 541"/>
                <a:gd name="T9" fmla="*/ 43 h 632"/>
                <a:gd name="T10" fmla="*/ 62 w 541"/>
                <a:gd name="T11" fmla="*/ 46 h 632"/>
                <a:gd name="T12" fmla="*/ 65 w 541"/>
                <a:gd name="T13" fmla="*/ 57 h 632"/>
                <a:gd name="T14" fmla="*/ 58 w 541"/>
                <a:gd name="T15" fmla="*/ 69 h 632"/>
                <a:gd name="T16" fmla="*/ 33 w 541"/>
                <a:gd name="T17" fmla="*/ 79 h 632"/>
                <a:gd name="T18" fmla="*/ 8 w 541"/>
                <a:gd name="T19" fmla="*/ 73 h 632"/>
                <a:gd name="T20" fmla="*/ 0 w 541"/>
                <a:gd name="T21" fmla="*/ 54 h 632"/>
                <a:gd name="T22" fmla="*/ 12 w 541"/>
                <a:gd name="T23" fmla="*/ 22 h 632"/>
                <a:gd name="T24" fmla="*/ 27 w 541"/>
                <a:gd name="T25" fmla="*/ 0 h 632"/>
                <a:gd name="T26" fmla="*/ 27 w 541"/>
                <a:gd name="T27" fmla="*/ 0 h 6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1" h="632">
                  <a:moveTo>
                    <a:pt x="212" y="0"/>
                  </a:moveTo>
                  <a:lnTo>
                    <a:pt x="409" y="0"/>
                  </a:lnTo>
                  <a:lnTo>
                    <a:pt x="503" y="115"/>
                  </a:lnTo>
                  <a:lnTo>
                    <a:pt x="541" y="290"/>
                  </a:lnTo>
                  <a:lnTo>
                    <a:pt x="373" y="337"/>
                  </a:lnTo>
                  <a:lnTo>
                    <a:pt x="490" y="367"/>
                  </a:lnTo>
                  <a:lnTo>
                    <a:pt x="516" y="456"/>
                  </a:lnTo>
                  <a:lnTo>
                    <a:pt x="463" y="552"/>
                  </a:lnTo>
                  <a:lnTo>
                    <a:pt x="257" y="632"/>
                  </a:lnTo>
                  <a:lnTo>
                    <a:pt x="61" y="584"/>
                  </a:lnTo>
                  <a:lnTo>
                    <a:pt x="0" y="426"/>
                  </a:lnTo>
                  <a:lnTo>
                    <a:pt x="96" y="172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BA8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78" name="Freeform 8"/>
            <p:cNvSpPr>
              <a:spLocks/>
            </p:cNvSpPr>
            <p:nvPr/>
          </p:nvSpPr>
          <p:spPr bwMode="auto">
            <a:xfrm>
              <a:off x="4493" y="1642"/>
              <a:ext cx="285" cy="349"/>
            </a:xfrm>
            <a:custGeom>
              <a:avLst/>
              <a:gdLst>
                <a:gd name="T0" fmla="*/ 31 w 570"/>
                <a:gd name="T1" fmla="*/ 5 h 698"/>
                <a:gd name="T2" fmla="*/ 69 w 570"/>
                <a:gd name="T3" fmla="*/ 0 h 698"/>
                <a:gd name="T4" fmla="*/ 72 w 570"/>
                <a:gd name="T5" fmla="*/ 34 h 698"/>
                <a:gd name="T6" fmla="*/ 33 w 570"/>
                <a:gd name="T7" fmla="*/ 78 h 698"/>
                <a:gd name="T8" fmla="*/ 0 w 570"/>
                <a:gd name="T9" fmla="*/ 88 h 698"/>
                <a:gd name="T10" fmla="*/ 5 w 570"/>
                <a:gd name="T11" fmla="*/ 19 h 698"/>
                <a:gd name="T12" fmla="*/ 31 w 570"/>
                <a:gd name="T13" fmla="*/ 5 h 698"/>
                <a:gd name="T14" fmla="*/ 31 w 570"/>
                <a:gd name="T15" fmla="*/ 5 h 6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0" h="698">
                  <a:moveTo>
                    <a:pt x="241" y="38"/>
                  </a:moveTo>
                  <a:lnTo>
                    <a:pt x="547" y="0"/>
                  </a:lnTo>
                  <a:lnTo>
                    <a:pt x="570" y="269"/>
                  </a:lnTo>
                  <a:lnTo>
                    <a:pt x="259" y="624"/>
                  </a:lnTo>
                  <a:lnTo>
                    <a:pt x="0" y="698"/>
                  </a:lnTo>
                  <a:lnTo>
                    <a:pt x="34" y="152"/>
                  </a:lnTo>
                  <a:lnTo>
                    <a:pt x="241" y="38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79" name="Freeform 9"/>
            <p:cNvSpPr>
              <a:spLocks/>
            </p:cNvSpPr>
            <p:nvPr/>
          </p:nvSpPr>
          <p:spPr bwMode="auto">
            <a:xfrm>
              <a:off x="4431" y="1422"/>
              <a:ext cx="387" cy="217"/>
            </a:xfrm>
            <a:custGeom>
              <a:avLst/>
              <a:gdLst>
                <a:gd name="T0" fmla="*/ 0 w 774"/>
                <a:gd name="T1" fmla="*/ 33 h 434"/>
                <a:gd name="T2" fmla="*/ 15 w 774"/>
                <a:gd name="T3" fmla="*/ 52 h 434"/>
                <a:gd name="T4" fmla="*/ 95 w 774"/>
                <a:gd name="T5" fmla="*/ 55 h 434"/>
                <a:gd name="T6" fmla="*/ 97 w 774"/>
                <a:gd name="T7" fmla="*/ 20 h 434"/>
                <a:gd name="T8" fmla="*/ 72 w 774"/>
                <a:gd name="T9" fmla="*/ 0 h 434"/>
                <a:gd name="T10" fmla="*/ 19 w 774"/>
                <a:gd name="T11" fmla="*/ 17 h 434"/>
                <a:gd name="T12" fmla="*/ 0 w 774"/>
                <a:gd name="T13" fmla="*/ 33 h 434"/>
                <a:gd name="T14" fmla="*/ 0 w 774"/>
                <a:gd name="T15" fmla="*/ 33 h 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4" h="434">
                  <a:moveTo>
                    <a:pt x="0" y="260"/>
                  </a:moveTo>
                  <a:lnTo>
                    <a:pt x="114" y="413"/>
                  </a:lnTo>
                  <a:lnTo>
                    <a:pt x="754" y="434"/>
                  </a:lnTo>
                  <a:lnTo>
                    <a:pt x="774" y="156"/>
                  </a:lnTo>
                  <a:lnTo>
                    <a:pt x="573" y="0"/>
                  </a:lnTo>
                  <a:lnTo>
                    <a:pt x="148" y="134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A6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0" name="Freeform 10"/>
            <p:cNvSpPr>
              <a:spLocks/>
            </p:cNvSpPr>
            <p:nvPr/>
          </p:nvSpPr>
          <p:spPr bwMode="auto">
            <a:xfrm>
              <a:off x="4372" y="1388"/>
              <a:ext cx="518" cy="238"/>
            </a:xfrm>
            <a:custGeom>
              <a:avLst/>
              <a:gdLst>
                <a:gd name="T0" fmla="*/ 4 w 1036"/>
                <a:gd name="T1" fmla="*/ 52 h 476"/>
                <a:gd name="T2" fmla="*/ 16 w 1036"/>
                <a:gd name="T3" fmla="*/ 60 h 476"/>
                <a:gd name="T4" fmla="*/ 27 w 1036"/>
                <a:gd name="T5" fmla="*/ 56 h 476"/>
                <a:gd name="T6" fmla="*/ 35 w 1036"/>
                <a:gd name="T7" fmla="*/ 33 h 476"/>
                <a:gd name="T8" fmla="*/ 76 w 1036"/>
                <a:gd name="T9" fmla="*/ 20 h 476"/>
                <a:gd name="T10" fmla="*/ 101 w 1036"/>
                <a:gd name="T11" fmla="*/ 25 h 476"/>
                <a:gd name="T12" fmla="*/ 107 w 1036"/>
                <a:gd name="T13" fmla="*/ 39 h 476"/>
                <a:gd name="T14" fmla="*/ 101 w 1036"/>
                <a:gd name="T15" fmla="*/ 58 h 476"/>
                <a:gd name="T16" fmla="*/ 130 w 1036"/>
                <a:gd name="T17" fmla="*/ 51 h 476"/>
                <a:gd name="T18" fmla="*/ 130 w 1036"/>
                <a:gd name="T19" fmla="*/ 21 h 476"/>
                <a:gd name="T20" fmla="*/ 89 w 1036"/>
                <a:gd name="T21" fmla="*/ 0 h 476"/>
                <a:gd name="T22" fmla="*/ 27 w 1036"/>
                <a:gd name="T23" fmla="*/ 10 h 476"/>
                <a:gd name="T24" fmla="*/ 0 w 1036"/>
                <a:gd name="T25" fmla="*/ 30 h 476"/>
                <a:gd name="T26" fmla="*/ 4 w 1036"/>
                <a:gd name="T27" fmla="*/ 52 h 476"/>
                <a:gd name="T28" fmla="*/ 4 w 1036"/>
                <a:gd name="T29" fmla="*/ 52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6" h="476">
                  <a:moveTo>
                    <a:pt x="30" y="409"/>
                  </a:moveTo>
                  <a:lnTo>
                    <a:pt x="124" y="476"/>
                  </a:lnTo>
                  <a:lnTo>
                    <a:pt x="216" y="447"/>
                  </a:lnTo>
                  <a:lnTo>
                    <a:pt x="276" y="260"/>
                  </a:lnTo>
                  <a:lnTo>
                    <a:pt x="605" y="158"/>
                  </a:lnTo>
                  <a:lnTo>
                    <a:pt x="808" y="196"/>
                  </a:lnTo>
                  <a:lnTo>
                    <a:pt x="856" y="310"/>
                  </a:lnTo>
                  <a:lnTo>
                    <a:pt x="802" y="457"/>
                  </a:lnTo>
                  <a:lnTo>
                    <a:pt x="1036" y="403"/>
                  </a:lnTo>
                  <a:lnTo>
                    <a:pt x="1036" y="165"/>
                  </a:lnTo>
                  <a:lnTo>
                    <a:pt x="708" y="0"/>
                  </a:lnTo>
                  <a:lnTo>
                    <a:pt x="216" y="77"/>
                  </a:lnTo>
                  <a:lnTo>
                    <a:pt x="0" y="235"/>
                  </a:lnTo>
                  <a:lnTo>
                    <a:pt x="30" y="409"/>
                  </a:lnTo>
                  <a:close/>
                </a:path>
              </a:pathLst>
            </a:custGeom>
            <a:solidFill>
              <a:srgbClr val="E0F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1" name="Freeform 11"/>
            <p:cNvSpPr>
              <a:spLocks/>
            </p:cNvSpPr>
            <p:nvPr/>
          </p:nvSpPr>
          <p:spPr bwMode="auto">
            <a:xfrm>
              <a:off x="3956" y="1058"/>
              <a:ext cx="1221" cy="736"/>
            </a:xfrm>
            <a:custGeom>
              <a:avLst/>
              <a:gdLst>
                <a:gd name="T0" fmla="*/ 200 w 2442"/>
                <a:gd name="T1" fmla="*/ 168 h 1473"/>
                <a:gd name="T2" fmla="*/ 197 w 2442"/>
                <a:gd name="T3" fmla="*/ 141 h 1473"/>
                <a:gd name="T4" fmla="*/ 224 w 2442"/>
                <a:gd name="T5" fmla="*/ 127 h 1473"/>
                <a:gd name="T6" fmla="*/ 227 w 2442"/>
                <a:gd name="T7" fmla="*/ 107 h 1473"/>
                <a:gd name="T8" fmla="*/ 192 w 2442"/>
                <a:gd name="T9" fmla="*/ 88 h 1473"/>
                <a:gd name="T10" fmla="*/ 138 w 2442"/>
                <a:gd name="T11" fmla="*/ 98 h 1473"/>
                <a:gd name="T12" fmla="*/ 112 w 2442"/>
                <a:gd name="T13" fmla="*/ 118 h 1473"/>
                <a:gd name="T14" fmla="*/ 112 w 2442"/>
                <a:gd name="T15" fmla="*/ 137 h 1473"/>
                <a:gd name="T16" fmla="*/ 83 w 2442"/>
                <a:gd name="T17" fmla="*/ 137 h 1473"/>
                <a:gd name="T18" fmla="*/ 69 w 2442"/>
                <a:gd name="T19" fmla="*/ 158 h 1473"/>
                <a:gd name="T20" fmla="*/ 35 w 2442"/>
                <a:gd name="T21" fmla="*/ 184 h 1473"/>
                <a:gd name="T22" fmla="*/ 15 w 2442"/>
                <a:gd name="T23" fmla="*/ 182 h 1473"/>
                <a:gd name="T24" fmla="*/ 0 w 2442"/>
                <a:gd name="T25" fmla="*/ 153 h 1473"/>
                <a:gd name="T26" fmla="*/ 15 w 2442"/>
                <a:gd name="T27" fmla="*/ 94 h 1473"/>
                <a:gd name="T28" fmla="*/ 65 w 2442"/>
                <a:gd name="T29" fmla="*/ 34 h 1473"/>
                <a:gd name="T30" fmla="*/ 146 w 2442"/>
                <a:gd name="T31" fmla="*/ 0 h 1473"/>
                <a:gd name="T32" fmla="*/ 209 w 2442"/>
                <a:gd name="T33" fmla="*/ 2 h 1473"/>
                <a:gd name="T34" fmla="*/ 277 w 2442"/>
                <a:gd name="T35" fmla="*/ 36 h 1473"/>
                <a:gd name="T36" fmla="*/ 306 w 2442"/>
                <a:gd name="T37" fmla="*/ 104 h 1473"/>
                <a:gd name="T38" fmla="*/ 296 w 2442"/>
                <a:gd name="T39" fmla="*/ 170 h 1473"/>
                <a:gd name="T40" fmla="*/ 221 w 2442"/>
                <a:gd name="T41" fmla="*/ 178 h 1473"/>
                <a:gd name="T42" fmla="*/ 200 w 2442"/>
                <a:gd name="T43" fmla="*/ 168 h 1473"/>
                <a:gd name="T44" fmla="*/ 200 w 2442"/>
                <a:gd name="T45" fmla="*/ 168 h 14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42" h="1473">
                  <a:moveTo>
                    <a:pt x="1600" y="1349"/>
                  </a:moveTo>
                  <a:lnTo>
                    <a:pt x="1573" y="1131"/>
                  </a:lnTo>
                  <a:lnTo>
                    <a:pt x="1786" y="1020"/>
                  </a:lnTo>
                  <a:lnTo>
                    <a:pt x="1812" y="857"/>
                  </a:lnTo>
                  <a:lnTo>
                    <a:pt x="1536" y="709"/>
                  </a:lnTo>
                  <a:lnTo>
                    <a:pt x="1098" y="788"/>
                  </a:lnTo>
                  <a:lnTo>
                    <a:pt x="896" y="946"/>
                  </a:lnTo>
                  <a:lnTo>
                    <a:pt x="896" y="1102"/>
                  </a:lnTo>
                  <a:lnTo>
                    <a:pt x="659" y="1102"/>
                  </a:lnTo>
                  <a:lnTo>
                    <a:pt x="551" y="1265"/>
                  </a:lnTo>
                  <a:lnTo>
                    <a:pt x="279" y="1473"/>
                  </a:lnTo>
                  <a:lnTo>
                    <a:pt x="114" y="1463"/>
                  </a:lnTo>
                  <a:lnTo>
                    <a:pt x="0" y="1229"/>
                  </a:lnTo>
                  <a:lnTo>
                    <a:pt x="118" y="759"/>
                  </a:lnTo>
                  <a:lnTo>
                    <a:pt x="513" y="275"/>
                  </a:lnTo>
                  <a:lnTo>
                    <a:pt x="1162" y="0"/>
                  </a:lnTo>
                  <a:lnTo>
                    <a:pt x="1665" y="23"/>
                  </a:lnTo>
                  <a:lnTo>
                    <a:pt x="2211" y="291"/>
                  </a:lnTo>
                  <a:lnTo>
                    <a:pt x="2442" y="836"/>
                  </a:lnTo>
                  <a:lnTo>
                    <a:pt x="2365" y="1364"/>
                  </a:lnTo>
                  <a:lnTo>
                    <a:pt x="1764" y="1431"/>
                  </a:lnTo>
                  <a:lnTo>
                    <a:pt x="1600" y="1349"/>
                  </a:lnTo>
                  <a:close/>
                </a:path>
              </a:pathLst>
            </a:custGeom>
            <a:solidFill>
              <a:srgbClr val="FA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2" name="Freeform 12"/>
            <p:cNvSpPr>
              <a:spLocks/>
            </p:cNvSpPr>
            <p:nvPr/>
          </p:nvSpPr>
          <p:spPr bwMode="auto">
            <a:xfrm>
              <a:off x="3915" y="1028"/>
              <a:ext cx="1365" cy="1042"/>
            </a:xfrm>
            <a:custGeom>
              <a:avLst/>
              <a:gdLst>
                <a:gd name="T0" fmla="*/ 89 w 2731"/>
                <a:gd name="T1" fmla="*/ 247 h 2084"/>
                <a:gd name="T2" fmla="*/ 47 w 2731"/>
                <a:gd name="T3" fmla="*/ 218 h 2084"/>
                <a:gd name="T4" fmla="*/ 17 w 2731"/>
                <a:gd name="T5" fmla="*/ 165 h 2084"/>
                <a:gd name="T6" fmla="*/ 30 w 2731"/>
                <a:gd name="T7" fmla="*/ 108 h 2084"/>
                <a:gd name="T8" fmla="*/ 76 w 2731"/>
                <a:gd name="T9" fmla="*/ 52 h 2084"/>
                <a:gd name="T10" fmla="*/ 142 w 2731"/>
                <a:gd name="T11" fmla="*/ 23 h 2084"/>
                <a:gd name="T12" fmla="*/ 216 w 2731"/>
                <a:gd name="T13" fmla="*/ 19 h 2084"/>
                <a:gd name="T14" fmla="*/ 275 w 2731"/>
                <a:gd name="T15" fmla="*/ 50 h 2084"/>
                <a:gd name="T16" fmla="*/ 302 w 2731"/>
                <a:gd name="T17" fmla="*/ 105 h 2084"/>
                <a:gd name="T18" fmla="*/ 299 w 2731"/>
                <a:gd name="T19" fmla="*/ 158 h 2084"/>
                <a:gd name="T20" fmla="*/ 273 w 2731"/>
                <a:gd name="T21" fmla="*/ 177 h 2084"/>
                <a:gd name="T22" fmla="*/ 227 w 2731"/>
                <a:gd name="T23" fmla="*/ 178 h 2084"/>
                <a:gd name="T24" fmla="*/ 202 w 2731"/>
                <a:gd name="T25" fmla="*/ 172 h 2084"/>
                <a:gd name="T26" fmla="*/ 188 w 2731"/>
                <a:gd name="T27" fmla="*/ 189 h 2084"/>
                <a:gd name="T28" fmla="*/ 188 w 2731"/>
                <a:gd name="T29" fmla="*/ 211 h 2084"/>
                <a:gd name="T30" fmla="*/ 168 w 2731"/>
                <a:gd name="T31" fmla="*/ 235 h 2084"/>
                <a:gd name="T32" fmla="*/ 178 w 2731"/>
                <a:gd name="T33" fmla="*/ 247 h 2084"/>
                <a:gd name="T34" fmla="*/ 202 w 2731"/>
                <a:gd name="T35" fmla="*/ 226 h 2084"/>
                <a:gd name="T36" fmla="*/ 245 w 2731"/>
                <a:gd name="T37" fmla="*/ 216 h 2084"/>
                <a:gd name="T38" fmla="*/ 246 w 2731"/>
                <a:gd name="T39" fmla="*/ 194 h 2084"/>
                <a:gd name="T40" fmla="*/ 300 w 2731"/>
                <a:gd name="T41" fmla="*/ 188 h 2084"/>
                <a:gd name="T42" fmla="*/ 332 w 2731"/>
                <a:gd name="T43" fmla="*/ 210 h 2084"/>
                <a:gd name="T44" fmla="*/ 341 w 2731"/>
                <a:gd name="T45" fmla="*/ 198 h 2084"/>
                <a:gd name="T46" fmla="*/ 328 w 2731"/>
                <a:gd name="T47" fmla="*/ 175 h 2084"/>
                <a:gd name="T48" fmla="*/ 339 w 2731"/>
                <a:gd name="T49" fmla="*/ 144 h 2084"/>
                <a:gd name="T50" fmla="*/ 321 w 2731"/>
                <a:gd name="T51" fmla="*/ 105 h 2084"/>
                <a:gd name="T52" fmla="*/ 291 w 2731"/>
                <a:gd name="T53" fmla="*/ 39 h 2084"/>
                <a:gd name="T54" fmla="*/ 217 w 2731"/>
                <a:gd name="T55" fmla="*/ 0 h 2084"/>
                <a:gd name="T56" fmla="*/ 135 w 2731"/>
                <a:gd name="T57" fmla="*/ 5 h 2084"/>
                <a:gd name="T58" fmla="*/ 67 w 2731"/>
                <a:gd name="T59" fmla="*/ 38 h 2084"/>
                <a:gd name="T60" fmla="*/ 16 w 2731"/>
                <a:gd name="T61" fmla="*/ 94 h 2084"/>
                <a:gd name="T62" fmla="*/ 0 w 2731"/>
                <a:gd name="T63" fmla="*/ 165 h 2084"/>
                <a:gd name="T64" fmla="*/ 29 w 2731"/>
                <a:gd name="T65" fmla="*/ 228 h 2084"/>
                <a:gd name="T66" fmla="*/ 81 w 2731"/>
                <a:gd name="T67" fmla="*/ 261 h 2084"/>
                <a:gd name="T68" fmla="*/ 89 w 2731"/>
                <a:gd name="T69" fmla="*/ 247 h 2084"/>
                <a:gd name="T70" fmla="*/ 89 w 2731"/>
                <a:gd name="T71" fmla="*/ 247 h 20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731" h="2084">
                  <a:moveTo>
                    <a:pt x="713" y="1970"/>
                  </a:moveTo>
                  <a:lnTo>
                    <a:pt x="378" y="1742"/>
                  </a:lnTo>
                  <a:lnTo>
                    <a:pt x="143" y="1320"/>
                  </a:lnTo>
                  <a:lnTo>
                    <a:pt x="247" y="862"/>
                  </a:lnTo>
                  <a:lnTo>
                    <a:pt x="614" y="415"/>
                  </a:lnTo>
                  <a:lnTo>
                    <a:pt x="1137" y="183"/>
                  </a:lnTo>
                  <a:lnTo>
                    <a:pt x="1733" y="148"/>
                  </a:lnTo>
                  <a:lnTo>
                    <a:pt x="2201" y="393"/>
                  </a:lnTo>
                  <a:lnTo>
                    <a:pt x="2419" y="838"/>
                  </a:lnTo>
                  <a:lnTo>
                    <a:pt x="2398" y="1261"/>
                  </a:lnTo>
                  <a:lnTo>
                    <a:pt x="2186" y="1409"/>
                  </a:lnTo>
                  <a:lnTo>
                    <a:pt x="1821" y="1419"/>
                  </a:lnTo>
                  <a:lnTo>
                    <a:pt x="1623" y="1370"/>
                  </a:lnTo>
                  <a:lnTo>
                    <a:pt x="1507" y="1511"/>
                  </a:lnTo>
                  <a:lnTo>
                    <a:pt x="1507" y="1681"/>
                  </a:lnTo>
                  <a:lnTo>
                    <a:pt x="1344" y="1873"/>
                  </a:lnTo>
                  <a:lnTo>
                    <a:pt x="1428" y="1970"/>
                  </a:lnTo>
                  <a:lnTo>
                    <a:pt x="1619" y="1802"/>
                  </a:lnTo>
                  <a:lnTo>
                    <a:pt x="1965" y="1723"/>
                  </a:lnTo>
                  <a:lnTo>
                    <a:pt x="1973" y="1545"/>
                  </a:lnTo>
                  <a:lnTo>
                    <a:pt x="2402" y="1501"/>
                  </a:lnTo>
                  <a:lnTo>
                    <a:pt x="2660" y="1675"/>
                  </a:lnTo>
                  <a:lnTo>
                    <a:pt x="2731" y="1577"/>
                  </a:lnTo>
                  <a:lnTo>
                    <a:pt x="2629" y="1393"/>
                  </a:lnTo>
                  <a:lnTo>
                    <a:pt x="2714" y="1148"/>
                  </a:lnTo>
                  <a:lnTo>
                    <a:pt x="2573" y="838"/>
                  </a:lnTo>
                  <a:lnTo>
                    <a:pt x="2334" y="311"/>
                  </a:lnTo>
                  <a:lnTo>
                    <a:pt x="1743" y="0"/>
                  </a:lnTo>
                  <a:lnTo>
                    <a:pt x="1087" y="40"/>
                  </a:lnTo>
                  <a:lnTo>
                    <a:pt x="536" y="301"/>
                  </a:lnTo>
                  <a:lnTo>
                    <a:pt x="131" y="749"/>
                  </a:lnTo>
                  <a:lnTo>
                    <a:pt x="0" y="1320"/>
                  </a:lnTo>
                  <a:lnTo>
                    <a:pt x="235" y="1822"/>
                  </a:lnTo>
                  <a:lnTo>
                    <a:pt x="650" y="2084"/>
                  </a:lnTo>
                  <a:lnTo>
                    <a:pt x="713" y="197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3" name="Freeform 13"/>
            <p:cNvSpPr>
              <a:spLocks/>
            </p:cNvSpPr>
            <p:nvPr/>
          </p:nvSpPr>
          <p:spPr bwMode="auto">
            <a:xfrm>
              <a:off x="4267" y="2054"/>
              <a:ext cx="147" cy="90"/>
            </a:xfrm>
            <a:custGeom>
              <a:avLst/>
              <a:gdLst>
                <a:gd name="T0" fmla="*/ 33 w 295"/>
                <a:gd name="T1" fmla="*/ 0 h 180"/>
                <a:gd name="T2" fmla="*/ 0 w 295"/>
                <a:gd name="T3" fmla="*/ 8 h 180"/>
                <a:gd name="T4" fmla="*/ 4 w 295"/>
                <a:gd name="T5" fmla="*/ 23 h 180"/>
                <a:gd name="T6" fmla="*/ 36 w 295"/>
                <a:gd name="T7" fmla="*/ 11 h 180"/>
                <a:gd name="T8" fmla="*/ 33 w 295"/>
                <a:gd name="T9" fmla="*/ 0 h 180"/>
                <a:gd name="T10" fmla="*/ 33 w 295"/>
                <a:gd name="T11" fmla="*/ 0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5" h="180">
                  <a:moveTo>
                    <a:pt x="264" y="0"/>
                  </a:moveTo>
                  <a:lnTo>
                    <a:pt x="0" y="60"/>
                  </a:lnTo>
                  <a:lnTo>
                    <a:pt x="34" y="180"/>
                  </a:lnTo>
                  <a:lnTo>
                    <a:pt x="295" y="86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4" name="Freeform 14"/>
            <p:cNvSpPr>
              <a:spLocks/>
            </p:cNvSpPr>
            <p:nvPr/>
          </p:nvSpPr>
          <p:spPr bwMode="auto">
            <a:xfrm>
              <a:off x="4276" y="2149"/>
              <a:ext cx="152" cy="115"/>
            </a:xfrm>
            <a:custGeom>
              <a:avLst/>
              <a:gdLst>
                <a:gd name="T0" fmla="*/ 36 w 304"/>
                <a:gd name="T1" fmla="*/ 0 h 230"/>
                <a:gd name="T2" fmla="*/ 3 w 304"/>
                <a:gd name="T3" fmla="*/ 6 h 230"/>
                <a:gd name="T4" fmla="*/ 0 w 304"/>
                <a:gd name="T5" fmla="*/ 29 h 230"/>
                <a:gd name="T6" fmla="*/ 17 w 304"/>
                <a:gd name="T7" fmla="*/ 20 h 230"/>
                <a:gd name="T8" fmla="*/ 38 w 304"/>
                <a:gd name="T9" fmla="*/ 17 h 230"/>
                <a:gd name="T10" fmla="*/ 36 w 304"/>
                <a:gd name="T11" fmla="*/ 0 h 230"/>
                <a:gd name="T12" fmla="*/ 36 w 304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4" h="230">
                  <a:moveTo>
                    <a:pt x="282" y="0"/>
                  </a:moveTo>
                  <a:lnTo>
                    <a:pt x="19" y="48"/>
                  </a:lnTo>
                  <a:lnTo>
                    <a:pt x="0" y="230"/>
                  </a:lnTo>
                  <a:lnTo>
                    <a:pt x="133" y="159"/>
                  </a:lnTo>
                  <a:lnTo>
                    <a:pt x="304" y="13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5" name="Freeform 15"/>
            <p:cNvSpPr>
              <a:spLocks/>
            </p:cNvSpPr>
            <p:nvPr/>
          </p:nvSpPr>
          <p:spPr bwMode="auto">
            <a:xfrm>
              <a:off x="4278" y="2242"/>
              <a:ext cx="164" cy="125"/>
            </a:xfrm>
            <a:custGeom>
              <a:avLst/>
              <a:gdLst>
                <a:gd name="T0" fmla="*/ 41 w 327"/>
                <a:gd name="T1" fmla="*/ 0 h 251"/>
                <a:gd name="T2" fmla="*/ 15 w 327"/>
                <a:gd name="T3" fmla="*/ 5 h 251"/>
                <a:gd name="T4" fmla="*/ 0 w 327"/>
                <a:gd name="T5" fmla="*/ 28 h 251"/>
                <a:gd name="T6" fmla="*/ 16 w 327"/>
                <a:gd name="T7" fmla="*/ 31 h 251"/>
                <a:gd name="T8" fmla="*/ 26 w 327"/>
                <a:gd name="T9" fmla="*/ 19 h 251"/>
                <a:gd name="T10" fmla="*/ 40 w 327"/>
                <a:gd name="T11" fmla="*/ 17 h 251"/>
                <a:gd name="T12" fmla="*/ 41 w 327"/>
                <a:gd name="T13" fmla="*/ 0 h 251"/>
                <a:gd name="T14" fmla="*/ 41 w 327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7" h="251">
                  <a:moveTo>
                    <a:pt x="327" y="0"/>
                  </a:moveTo>
                  <a:lnTo>
                    <a:pt x="119" y="44"/>
                  </a:lnTo>
                  <a:lnTo>
                    <a:pt x="0" y="225"/>
                  </a:lnTo>
                  <a:lnTo>
                    <a:pt x="125" y="251"/>
                  </a:lnTo>
                  <a:lnTo>
                    <a:pt x="208" y="158"/>
                  </a:lnTo>
                  <a:lnTo>
                    <a:pt x="316" y="1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6" name="Freeform 16"/>
            <p:cNvSpPr>
              <a:spLocks/>
            </p:cNvSpPr>
            <p:nvPr/>
          </p:nvSpPr>
          <p:spPr bwMode="auto">
            <a:xfrm>
              <a:off x="4518" y="2013"/>
              <a:ext cx="68" cy="76"/>
            </a:xfrm>
            <a:custGeom>
              <a:avLst/>
              <a:gdLst>
                <a:gd name="T0" fmla="*/ 0 w 137"/>
                <a:gd name="T1" fmla="*/ 7 h 152"/>
                <a:gd name="T2" fmla="*/ 15 w 137"/>
                <a:gd name="T3" fmla="*/ 0 h 152"/>
                <a:gd name="T4" fmla="*/ 17 w 137"/>
                <a:gd name="T5" fmla="*/ 18 h 152"/>
                <a:gd name="T6" fmla="*/ 4 w 137"/>
                <a:gd name="T7" fmla="*/ 19 h 152"/>
                <a:gd name="T8" fmla="*/ 0 w 137"/>
                <a:gd name="T9" fmla="*/ 7 h 152"/>
                <a:gd name="T10" fmla="*/ 0 w 137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52">
                  <a:moveTo>
                    <a:pt x="0" y="50"/>
                  </a:moveTo>
                  <a:lnTo>
                    <a:pt x="127" y="0"/>
                  </a:lnTo>
                  <a:lnTo>
                    <a:pt x="137" y="142"/>
                  </a:lnTo>
                  <a:lnTo>
                    <a:pt x="33" y="152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7" name="Freeform 17"/>
            <p:cNvSpPr>
              <a:spLocks/>
            </p:cNvSpPr>
            <p:nvPr/>
          </p:nvSpPr>
          <p:spPr bwMode="auto">
            <a:xfrm>
              <a:off x="4532" y="2133"/>
              <a:ext cx="60" cy="81"/>
            </a:xfrm>
            <a:custGeom>
              <a:avLst/>
              <a:gdLst>
                <a:gd name="T0" fmla="*/ 2 w 120"/>
                <a:gd name="T1" fmla="*/ 1 h 163"/>
                <a:gd name="T2" fmla="*/ 14 w 120"/>
                <a:gd name="T3" fmla="*/ 0 h 163"/>
                <a:gd name="T4" fmla="*/ 15 w 120"/>
                <a:gd name="T5" fmla="*/ 20 h 163"/>
                <a:gd name="T6" fmla="*/ 0 w 120"/>
                <a:gd name="T7" fmla="*/ 19 h 163"/>
                <a:gd name="T8" fmla="*/ 2 w 120"/>
                <a:gd name="T9" fmla="*/ 1 h 163"/>
                <a:gd name="T10" fmla="*/ 2 w 120"/>
                <a:gd name="T11" fmla="*/ 1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63">
                  <a:moveTo>
                    <a:pt x="10" y="10"/>
                  </a:moveTo>
                  <a:lnTo>
                    <a:pt x="109" y="0"/>
                  </a:lnTo>
                  <a:lnTo>
                    <a:pt x="120" y="163"/>
                  </a:lnTo>
                  <a:lnTo>
                    <a:pt x="0" y="159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8" name="Freeform 18"/>
            <p:cNvSpPr>
              <a:spLocks/>
            </p:cNvSpPr>
            <p:nvPr/>
          </p:nvSpPr>
          <p:spPr bwMode="auto">
            <a:xfrm>
              <a:off x="4527" y="2245"/>
              <a:ext cx="74" cy="110"/>
            </a:xfrm>
            <a:custGeom>
              <a:avLst/>
              <a:gdLst>
                <a:gd name="T0" fmla="*/ 1 w 149"/>
                <a:gd name="T1" fmla="*/ 0 h 219"/>
                <a:gd name="T2" fmla="*/ 16 w 149"/>
                <a:gd name="T3" fmla="*/ 3 h 219"/>
                <a:gd name="T4" fmla="*/ 18 w 149"/>
                <a:gd name="T5" fmla="*/ 28 h 219"/>
                <a:gd name="T6" fmla="*/ 0 w 149"/>
                <a:gd name="T7" fmla="*/ 16 h 219"/>
                <a:gd name="T8" fmla="*/ 1 w 149"/>
                <a:gd name="T9" fmla="*/ 0 h 219"/>
                <a:gd name="T10" fmla="*/ 1 w 149"/>
                <a:gd name="T11" fmla="*/ 0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219">
                  <a:moveTo>
                    <a:pt x="15" y="0"/>
                  </a:moveTo>
                  <a:lnTo>
                    <a:pt x="134" y="19"/>
                  </a:lnTo>
                  <a:lnTo>
                    <a:pt x="149" y="219"/>
                  </a:lnTo>
                  <a:lnTo>
                    <a:pt x="0" y="12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E6B3"/>
            </a:solidFill>
            <a:ln w="9525">
              <a:solidFill>
                <a:srgbClr val="FFCC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89" name="Freeform 19"/>
            <p:cNvSpPr>
              <a:spLocks/>
            </p:cNvSpPr>
            <p:nvPr/>
          </p:nvSpPr>
          <p:spPr bwMode="auto">
            <a:xfrm>
              <a:off x="4328" y="1628"/>
              <a:ext cx="322" cy="742"/>
            </a:xfrm>
            <a:custGeom>
              <a:avLst/>
              <a:gdLst>
                <a:gd name="T0" fmla="*/ 24 w 643"/>
                <a:gd name="T1" fmla="*/ 185 h 1482"/>
                <a:gd name="T2" fmla="*/ 21 w 643"/>
                <a:gd name="T3" fmla="*/ 138 h 1482"/>
                <a:gd name="T4" fmla="*/ 15 w 643"/>
                <a:gd name="T5" fmla="*/ 110 h 1482"/>
                <a:gd name="T6" fmla="*/ 0 w 643"/>
                <a:gd name="T7" fmla="*/ 92 h 1482"/>
                <a:gd name="T8" fmla="*/ 20 w 643"/>
                <a:gd name="T9" fmla="*/ 59 h 1482"/>
                <a:gd name="T10" fmla="*/ 31 w 643"/>
                <a:gd name="T11" fmla="*/ 60 h 1482"/>
                <a:gd name="T12" fmla="*/ 43 w 643"/>
                <a:gd name="T13" fmla="*/ 21 h 1482"/>
                <a:gd name="T14" fmla="*/ 69 w 643"/>
                <a:gd name="T15" fmla="*/ 0 h 1482"/>
                <a:gd name="T16" fmla="*/ 81 w 643"/>
                <a:gd name="T17" fmla="*/ 13 h 1482"/>
                <a:gd name="T18" fmla="*/ 59 w 643"/>
                <a:gd name="T19" fmla="*/ 31 h 1482"/>
                <a:gd name="T20" fmla="*/ 47 w 643"/>
                <a:gd name="T21" fmla="*/ 77 h 1482"/>
                <a:gd name="T22" fmla="*/ 53 w 643"/>
                <a:gd name="T23" fmla="*/ 110 h 1482"/>
                <a:gd name="T24" fmla="*/ 56 w 643"/>
                <a:gd name="T25" fmla="*/ 140 h 1482"/>
                <a:gd name="T26" fmla="*/ 53 w 643"/>
                <a:gd name="T27" fmla="*/ 186 h 1482"/>
                <a:gd name="T28" fmla="*/ 24 w 643"/>
                <a:gd name="T29" fmla="*/ 185 h 1482"/>
                <a:gd name="T30" fmla="*/ 24 w 643"/>
                <a:gd name="T31" fmla="*/ 185 h 14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3" h="1482">
                  <a:moveTo>
                    <a:pt x="190" y="1474"/>
                  </a:moveTo>
                  <a:lnTo>
                    <a:pt x="168" y="1102"/>
                  </a:lnTo>
                  <a:lnTo>
                    <a:pt x="118" y="873"/>
                  </a:lnTo>
                  <a:lnTo>
                    <a:pt x="0" y="730"/>
                  </a:lnTo>
                  <a:lnTo>
                    <a:pt x="158" y="468"/>
                  </a:lnTo>
                  <a:lnTo>
                    <a:pt x="246" y="480"/>
                  </a:lnTo>
                  <a:lnTo>
                    <a:pt x="339" y="164"/>
                  </a:lnTo>
                  <a:lnTo>
                    <a:pt x="547" y="0"/>
                  </a:lnTo>
                  <a:lnTo>
                    <a:pt x="643" y="104"/>
                  </a:lnTo>
                  <a:lnTo>
                    <a:pt x="472" y="246"/>
                  </a:lnTo>
                  <a:lnTo>
                    <a:pt x="370" y="616"/>
                  </a:lnTo>
                  <a:lnTo>
                    <a:pt x="424" y="873"/>
                  </a:lnTo>
                  <a:lnTo>
                    <a:pt x="441" y="1113"/>
                  </a:lnTo>
                  <a:lnTo>
                    <a:pt x="424" y="1482"/>
                  </a:lnTo>
                  <a:lnTo>
                    <a:pt x="190" y="1474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0" name="Freeform 20"/>
            <p:cNvSpPr>
              <a:spLocks/>
            </p:cNvSpPr>
            <p:nvPr/>
          </p:nvSpPr>
          <p:spPr bwMode="auto">
            <a:xfrm>
              <a:off x="4502" y="1742"/>
              <a:ext cx="133" cy="187"/>
            </a:xfrm>
            <a:custGeom>
              <a:avLst/>
              <a:gdLst>
                <a:gd name="T0" fmla="*/ 30 w 266"/>
                <a:gd name="T1" fmla="*/ 4 h 373"/>
                <a:gd name="T2" fmla="*/ 12 w 266"/>
                <a:gd name="T3" fmla="*/ 0 h 373"/>
                <a:gd name="T4" fmla="*/ 0 w 266"/>
                <a:gd name="T5" fmla="*/ 19 h 373"/>
                <a:gd name="T6" fmla="*/ 0 w 266"/>
                <a:gd name="T7" fmla="*/ 42 h 373"/>
                <a:gd name="T8" fmla="*/ 14 w 266"/>
                <a:gd name="T9" fmla="*/ 47 h 373"/>
                <a:gd name="T10" fmla="*/ 34 w 266"/>
                <a:gd name="T11" fmla="*/ 30 h 373"/>
                <a:gd name="T12" fmla="*/ 30 w 266"/>
                <a:gd name="T13" fmla="*/ 4 h 373"/>
                <a:gd name="T14" fmla="*/ 30 w 266"/>
                <a:gd name="T15" fmla="*/ 4 h 3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373">
                  <a:moveTo>
                    <a:pt x="233" y="30"/>
                  </a:moveTo>
                  <a:lnTo>
                    <a:pt x="92" y="0"/>
                  </a:lnTo>
                  <a:lnTo>
                    <a:pt x="0" y="148"/>
                  </a:lnTo>
                  <a:lnTo>
                    <a:pt x="0" y="329"/>
                  </a:lnTo>
                  <a:lnTo>
                    <a:pt x="109" y="373"/>
                  </a:lnTo>
                  <a:lnTo>
                    <a:pt x="266" y="236"/>
                  </a:lnTo>
                  <a:lnTo>
                    <a:pt x="233" y="3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1" name="Freeform 21"/>
            <p:cNvSpPr>
              <a:spLocks/>
            </p:cNvSpPr>
            <p:nvPr/>
          </p:nvSpPr>
          <p:spPr bwMode="auto">
            <a:xfrm>
              <a:off x="4286" y="1140"/>
              <a:ext cx="634" cy="473"/>
            </a:xfrm>
            <a:custGeom>
              <a:avLst/>
              <a:gdLst>
                <a:gd name="T0" fmla="*/ 4 w 1268"/>
                <a:gd name="T1" fmla="*/ 103 h 947"/>
                <a:gd name="T2" fmla="*/ 10 w 1268"/>
                <a:gd name="T3" fmla="*/ 73 h 947"/>
                <a:gd name="T4" fmla="*/ 0 w 1268"/>
                <a:gd name="T5" fmla="*/ 57 h 947"/>
                <a:gd name="T6" fmla="*/ 11 w 1268"/>
                <a:gd name="T7" fmla="*/ 49 h 947"/>
                <a:gd name="T8" fmla="*/ 17 w 1268"/>
                <a:gd name="T9" fmla="*/ 61 h 947"/>
                <a:gd name="T10" fmla="*/ 30 w 1268"/>
                <a:gd name="T11" fmla="*/ 53 h 947"/>
                <a:gd name="T12" fmla="*/ 23 w 1268"/>
                <a:gd name="T13" fmla="*/ 20 h 947"/>
                <a:gd name="T14" fmla="*/ 35 w 1268"/>
                <a:gd name="T15" fmla="*/ 18 h 947"/>
                <a:gd name="T16" fmla="*/ 37 w 1268"/>
                <a:gd name="T17" fmla="*/ 31 h 947"/>
                <a:gd name="T18" fmla="*/ 50 w 1268"/>
                <a:gd name="T19" fmla="*/ 17 h 947"/>
                <a:gd name="T20" fmla="*/ 59 w 1268"/>
                <a:gd name="T21" fmla="*/ 26 h 947"/>
                <a:gd name="T22" fmla="*/ 40 w 1268"/>
                <a:gd name="T23" fmla="*/ 41 h 947"/>
                <a:gd name="T24" fmla="*/ 42 w 1268"/>
                <a:gd name="T25" fmla="*/ 49 h 947"/>
                <a:gd name="T26" fmla="*/ 80 w 1268"/>
                <a:gd name="T27" fmla="*/ 44 h 947"/>
                <a:gd name="T28" fmla="*/ 82 w 1268"/>
                <a:gd name="T29" fmla="*/ 21 h 947"/>
                <a:gd name="T30" fmla="*/ 72 w 1268"/>
                <a:gd name="T31" fmla="*/ 9 h 947"/>
                <a:gd name="T32" fmla="*/ 80 w 1268"/>
                <a:gd name="T33" fmla="*/ 0 h 947"/>
                <a:gd name="T34" fmla="*/ 93 w 1268"/>
                <a:gd name="T35" fmla="*/ 16 h 947"/>
                <a:gd name="T36" fmla="*/ 131 w 1268"/>
                <a:gd name="T37" fmla="*/ 3 h 947"/>
                <a:gd name="T38" fmla="*/ 134 w 1268"/>
                <a:gd name="T39" fmla="*/ 16 h 947"/>
                <a:gd name="T40" fmla="*/ 120 w 1268"/>
                <a:gd name="T41" fmla="*/ 19 h 947"/>
                <a:gd name="T42" fmla="*/ 125 w 1268"/>
                <a:gd name="T43" fmla="*/ 33 h 947"/>
                <a:gd name="T44" fmla="*/ 115 w 1268"/>
                <a:gd name="T45" fmla="*/ 36 h 947"/>
                <a:gd name="T46" fmla="*/ 111 w 1268"/>
                <a:gd name="T47" fmla="*/ 26 h 947"/>
                <a:gd name="T48" fmla="*/ 96 w 1268"/>
                <a:gd name="T49" fmla="*/ 28 h 947"/>
                <a:gd name="T50" fmla="*/ 96 w 1268"/>
                <a:gd name="T51" fmla="*/ 43 h 947"/>
                <a:gd name="T52" fmla="*/ 118 w 1268"/>
                <a:gd name="T53" fmla="*/ 52 h 947"/>
                <a:gd name="T54" fmla="*/ 149 w 1268"/>
                <a:gd name="T55" fmla="*/ 49 h 947"/>
                <a:gd name="T56" fmla="*/ 159 w 1268"/>
                <a:gd name="T57" fmla="*/ 67 h 947"/>
                <a:gd name="T58" fmla="*/ 148 w 1268"/>
                <a:gd name="T59" fmla="*/ 73 h 947"/>
                <a:gd name="T60" fmla="*/ 139 w 1268"/>
                <a:gd name="T61" fmla="*/ 62 h 947"/>
                <a:gd name="T62" fmla="*/ 114 w 1268"/>
                <a:gd name="T63" fmla="*/ 64 h 947"/>
                <a:gd name="T64" fmla="*/ 94 w 1268"/>
                <a:gd name="T65" fmla="*/ 56 h 947"/>
                <a:gd name="T66" fmla="*/ 48 w 1268"/>
                <a:gd name="T67" fmla="*/ 61 h 947"/>
                <a:gd name="T68" fmla="*/ 25 w 1268"/>
                <a:gd name="T69" fmla="*/ 75 h 947"/>
                <a:gd name="T70" fmla="*/ 20 w 1268"/>
                <a:gd name="T71" fmla="*/ 99 h 947"/>
                <a:gd name="T72" fmla="*/ 23 w 1268"/>
                <a:gd name="T73" fmla="*/ 118 h 947"/>
                <a:gd name="T74" fmla="*/ 7 w 1268"/>
                <a:gd name="T75" fmla="*/ 117 h 947"/>
                <a:gd name="T76" fmla="*/ 4 w 1268"/>
                <a:gd name="T77" fmla="*/ 103 h 947"/>
                <a:gd name="T78" fmla="*/ 4 w 1268"/>
                <a:gd name="T79" fmla="*/ 103 h 94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8" h="947">
                  <a:moveTo>
                    <a:pt x="30" y="830"/>
                  </a:moveTo>
                  <a:lnTo>
                    <a:pt x="73" y="584"/>
                  </a:lnTo>
                  <a:lnTo>
                    <a:pt x="0" y="457"/>
                  </a:lnTo>
                  <a:lnTo>
                    <a:pt x="85" y="397"/>
                  </a:lnTo>
                  <a:lnTo>
                    <a:pt x="133" y="491"/>
                  </a:lnTo>
                  <a:lnTo>
                    <a:pt x="237" y="427"/>
                  </a:lnTo>
                  <a:lnTo>
                    <a:pt x="183" y="165"/>
                  </a:lnTo>
                  <a:lnTo>
                    <a:pt x="280" y="147"/>
                  </a:lnTo>
                  <a:lnTo>
                    <a:pt x="291" y="251"/>
                  </a:lnTo>
                  <a:lnTo>
                    <a:pt x="395" y="137"/>
                  </a:lnTo>
                  <a:lnTo>
                    <a:pt x="465" y="209"/>
                  </a:lnTo>
                  <a:lnTo>
                    <a:pt x="320" y="333"/>
                  </a:lnTo>
                  <a:lnTo>
                    <a:pt x="331" y="397"/>
                  </a:lnTo>
                  <a:lnTo>
                    <a:pt x="636" y="354"/>
                  </a:lnTo>
                  <a:lnTo>
                    <a:pt x="652" y="169"/>
                  </a:lnTo>
                  <a:lnTo>
                    <a:pt x="576" y="77"/>
                  </a:lnTo>
                  <a:lnTo>
                    <a:pt x="636" y="0"/>
                  </a:lnTo>
                  <a:lnTo>
                    <a:pt x="738" y="132"/>
                  </a:lnTo>
                  <a:lnTo>
                    <a:pt x="1045" y="28"/>
                  </a:lnTo>
                  <a:lnTo>
                    <a:pt x="1070" y="132"/>
                  </a:lnTo>
                  <a:lnTo>
                    <a:pt x="956" y="159"/>
                  </a:lnTo>
                  <a:lnTo>
                    <a:pt x="996" y="269"/>
                  </a:lnTo>
                  <a:lnTo>
                    <a:pt x="918" y="289"/>
                  </a:lnTo>
                  <a:lnTo>
                    <a:pt x="881" y="209"/>
                  </a:lnTo>
                  <a:lnTo>
                    <a:pt x="761" y="225"/>
                  </a:lnTo>
                  <a:lnTo>
                    <a:pt x="765" y="345"/>
                  </a:lnTo>
                  <a:lnTo>
                    <a:pt x="941" y="421"/>
                  </a:lnTo>
                  <a:lnTo>
                    <a:pt x="1187" y="397"/>
                  </a:lnTo>
                  <a:lnTo>
                    <a:pt x="1268" y="540"/>
                  </a:lnTo>
                  <a:lnTo>
                    <a:pt x="1177" y="589"/>
                  </a:lnTo>
                  <a:lnTo>
                    <a:pt x="1110" y="501"/>
                  </a:lnTo>
                  <a:lnTo>
                    <a:pt x="908" y="514"/>
                  </a:lnTo>
                  <a:lnTo>
                    <a:pt x="750" y="451"/>
                  </a:lnTo>
                  <a:lnTo>
                    <a:pt x="379" y="491"/>
                  </a:lnTo>
                  <a:lnTo>
                    <a:pt x="193" y="605"/>
                  </a:lnTo>
                  <a:lnTo>
                    <a:pt x="154" y="796"/>
                  </a:lnTo>
                  <a:lnTo>
                    <a:pt x="180" y="947"/>
                  </a:lnTo>
                  <a:lnTo>
                    <a:pt x="55" y="941"/>
                  </a:lnTo>
                  <a:lnTo>
                    <a:pt x="30" y="830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2" name="Freeform 22"/>
            <p:cNvSpPr>
              <a:spLocks/>
            </p:cNvSpPr>
            <p:nvPr/>
          </p:nvSpPr>
          <p:spPr bwMode="auto">
            <a:xfrm flipH="1">
              <a:off x="4827" y="1235"/>
              <a:ext cx="254" cy="455"/>
            </a:xfrm>
            <a:custGeom>
              <a:avLst/>
              <a:gdLst>
                <a:gd name="T0" fmla="*/ 0 w 509"/>
                <a:gd name="T1" fmla="*/ 102 h 910"/>
                <a:gd name="T2" fmla="*/ 32 w 509"/>
                <a:gd name="T3" fmla="*/ 95 h 910"/>
                <a:gd name="T4" fmla="*/ 39 w 509"/>
                <a:gd name="T5" fmla="*/ 65 h 910"/>
                <a:gd name="T6" fmla="*/ 23 w 509"/>
                <a:gd name="T7" fmla="*/ 67 h 910"/>
                <a:gd name="T8" fmla="*/ 22 w 509"/>
                <a:gd name="T9" fmla="*/ 56 h 910"/>
                <a:gd name="T10" fmla="*/ 37 w 509"/>
                <a:gd name="T11" fmla="*/ 53 h 910"/>
                <a:gd name="T12" fmla="*/ 34 w 509"/>
                <a:gd name="T13" fmla="*/ 35 h 910"/>
                <a:gd name="T14" fmla="*/ 16 w 509"/>
                <a:gd name="T15" fmla="*/ 12 h 910"/>
                <a:gd name="T16" fmla="*/ 24 w 509"/>
                <a:gd name="T17" fmla="*/ 0 h 910"/>
                <a:gd name="T18" fmla="*/ 46 w 509"/>
                <a:gd name="T19" fmla="*/ 28 h 910"/>
                <a:gd name="T20" fmla="*/ 54 w 509"/>
                <a:gd name="T21" fmla="*/ 58 h 910"/>
                <a:gd name="T22" fmla="*/ 48 w 509"/>
                <a:gd name="T23" fmla="*/ 85 h 910"/>
                <a:gd name="T24" fmla="*/ 63 w 509"/>
                <a:gd name="T25" fmla="*/ 83 h 910"/>
                <a:gd name="T26" fmla="*/ 61 w 509"/>
                <a:gd name="T27" fmla="*/ 99 h 910"/>
                <a:gd name="T28" fmla="*/ 45 w 509"/>
                <a:gd name="T29" fmla="*/ 100 h 910"/>
                <a:gd name="T30" fmla="*/ 40 w 509"/>
                <a:gd name="T31" fmla="*/ 109 h 910"/>
                <a:gd name="T32" fmla="*/ 4 w 509"/>
                <a:gd name="T33" fmla="*/ 114 h 910"/>
                <a:gd name="T34" fmla="*/ 0 w 509"/>
                <a:gd name="T35" fmla="*/ 102 h 910"/>
                <a:gd name="T36" fmla="*/ 0 w 509"/>
                <a:gd name="T37" fmla="*/ 102 h 9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09" h="910">
                  <a:moveTo>
                    <a:pt x="0" y="813"/>
                  </a:moveTo>
                  <a:lnTo>
                    <a:pt x="257" y="753"/>
                  </a:lnTo>
                  <a:lnTo>
                    <a:pt x="316" y="517"/>
                  </a:lnTo>
                  <a:lnTo>
                    <a:pt x="185" y="529"/>
                  </a:lnTo>
                  <a:lnTo>
                    <a:pt x="180" y="443"/>
                  </a:lnTo>
                  <a:lnTo>
                    <a:pt x="301" y="423"/>
                  </a:lnTo>
                  <a:lnTo>
                    <a:pt x="278" y="275"/>
                  </a:lnTo>
                  <a:lnTo>
                    <a:pt x="130" y="94"/>
                  </a:lnTo>
                  <a:lnTo>
                    <a:pt x="198" y="0"/>
                  </a:lnTo>
                  <a:lnTo>
                    <a:pt x="371" y="219"/>
                  </a:lnTo>
                  <a:lnTo>
                    <a:pt x="436" y="458"/>
                  </a:lnTo>
                  <a:lnTo>
                    <a:pt x="386" y="678"/>
                  </a:lnTo>
                  <a:lnTo>
                    <a:pt x="509" y="659"/>
                  </a:lnTo>
                  <a:lnTo>
                    <a:pt x="490" y="786"/>
                  </a:lnTo>
                  <a:lnTo>
                    <a:pt x="365" y="797"/>
                  </a:lnTo>
                  <a:lnTo>
                    <a:pt x="322" y="867"/>
                  </a:lnTo>
                  <a:lnTo>
                    <a:pt x="32" y="910"/>
                  </a:lnTo>
                  <a:lnTo>
                    <a:pt x="0" y="813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3" name="Freeform 23"/>
            <p:cNvSpPr>
              <a:spLocks/>
            </p:cNvSpPr>
            <p:nvPr/>
          </p:nvSpPr>
          <p:spPr bwMode="auto">
            <a:xfrm>
              <a:off x="4046" y="1336"/>
              <a:ext cx="238" cy="369"/>
            </a:xfrm>
            <a:custGeom>
              <a:avLst/>
              <a:gdLst>
                <a:gd name="T0" fmla="*/ 53 w 474"/>
                <a:gd name="T1" fmla="*/ 83 h 738"/>
                <a:gd name="T2" fmla="*/ 39 w 474"/>
                <a:gd name="T3" fmla="*/ 68 h 738"/>
                <a:gd name="T4" fmla="*/ 16 w 474"/>
                <a:gd name="T5" fmla="*/ 73 h 738"/>
                <a:gd name="T6" fmla="*/ 13 w 474"/>
                <a:gd name="T7" fmla="*/ 93 h 738"/>
                <a:gd name="T8" fmla="*/ 0 w 474"/>
                <a:gd name="T9" fmla="*/ 90 h 738"/>
                <a:gd name="T10" fmla="*/ 4 w 474"/>
                <a:gd name="T11" fmla="*/ 67 h 738"/>
                <a:gd name="T12" fmla="*/ 30 w 474"/>
                <a:gd name="T13" fmla="*/ 55 h 738"/>
                <a:gd name="T14" fmla="*/ 26 w 474"/>
                <a:gd name="T15" fmla="*/ 40 h 738"/>
                <a:gd name="T16" fmla="*/ 11 w 474"/>
                <a:gd name="T17" fmla="*/ 41 h 738"/>
                <a:gd name="T18" fmla="*/ 9 w 474"/>
                <a:gd name="T19" fmla="*/ 31 h 738"/>
                <a:gd name="T20" fmla="*/ 27 w 474"/>
                <a:gd name="T21" fmla="*/ 25 h 738"/>
                <a:gd name="T22" fmla="*/ 39 w 474"/>
                <a:gd name="T23" fmla="*/ 0 h 738"/>
                <a:gd name="T24" fmla="*/ 50 w 474"/>
                <a:gd name="T25" fmla="*/ 8 h 738"/>
                <a:gd name="T26" fmla="*/ 39 w 474"/>
                <a:gd name="T27" fmla="*/ 31 h 738"/>
                <a:gd name="T28" fmla="*/ 48 w 474"/>
                <a:gd name="T29" fmla="*/ 58 h 738"/>
                <a:gd name="T30" fmla="*/ 60 w 474"/>
                <a:gd name="T31" fmla="*/ 73 h 738"/>
                <a:gd name="T32" fmla="*/ 53 w 474"/>
                <a:gd name="T33" fmla="*/ 83 h 738"/>
                <a:gd name="T34" fmla="*/ 53 w 474"/>
                <a:gd name="T35" fmla="*/ 83 h 7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4" h="738">
                  <a:moveTo>
                    <a:pt x="417" y="658"/>
                  </a:moveTo>
                  <a:lnTo>
                    <a:pt x="310" y="541"/>
                  </a:lnTo>
                  <a:lnTo>
                    <a:pt x="125" y="584"/>
                  </a:lnTo>
                  <a:lnTo>
                    <a:pt x="104" y="738"/>
                  </a:lnTo>
                  <a:lnTo>
                    <a:pt x="0" y="713"/>
                  </a:lnTo>
                  <a:lnTo>
                    <a:pt x="25" y="535"/>
                  </a:lnTo>
                  <a:lnTo>
                    <a:pt x="238" y="437"/>
                  </a:lnTo>
                  <a:lnTo>
                    <a:pt x="202" y="315"/>
                  </a:lnTo>
                  <a:lnTo>
                    <a:pt x="85" y="327"/>
                  </a:lnTo>
                  <a:lnTo>
                    <a:pt x="71" y="241"/>
                  </a:lnTo>
                  <a:lnTo>
                    <a:pt x="212" y="196"/>
                  </a:lnTo>
                  <a:lnTo>
                    <a:pt x="310" y="0"/>
                  </a:lnTo>
                  <a:lnTo>
                    <a:pt x="399" y="58"/>
                  </a:lnTo>
                  <a:lnTo>
                    <a:pt x="306" y="241"/>
                  </a:lnTo>
                  <a:lnTo>
                    <a:pt x="380" y="457"/>
                  </a:lnTo>
                  <a:lnTo>
                    <a:pt x="474" y="580"/>
                  </a:lnTo>
                  <a:lnTo>
                    <a:pt x="417" y="658"/>
                  </a:lnTo>
                  <a:close/>
                </a:path>
              </a:pathLst>
            </a:custGeom>
            <a:solidFill>
              <a:srgbClr val="F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4" name="Freeform 24"/>
            <p:cNvSpPr>
              <a:spLocks/>
            </p:cNvSpPr>
            <p:nvPr/>
          </p:nvSpPr>
          <p:spPr bwMode="auto">
            <a:xfrm>
              <a:off x="4448" y="1525"/>
              <a:ext cx="314" cy="205"/>
            </a:xfrm>
            <a:custGeom>
              <a:avLst/>
              <a:gdLst>
                <a:gd name="T0" fmla="*/ 15 w 627"/>
                <a:gd name="T1" fmla="*/ 52 h 409"/>
                <a:gd name="T2" fmla="*/ 0 w 627"/>
                <a:gd name="T3" fmla="*/ 37 h 409"/>
                <a:gd name="T4" fmla="*/ 6 w 627"/>
                <a:gd name="T5" fmla="*/ 18 h 409"/>
                <a:gd name="T6" fmla="*/ 35 w 627"/>
                <a:gd name="T7" fmla="*/ 0 h 409"/>
                <a:gd name="T8" fmla="*/ 64 w 627"/>
                <a:gd name="T9" fmla="*/ 7 h 409"/>
                <a:gd name="T10" fmla="*/ 79 w 627"/>
                <a:gd name="T11" fmla="*/ 31 h 409"/>
                <a:gd name="T12" fmla="*/ 60 w 627"/>
                <a:gd name="T13" fmla="*/ 46 h 409"/>
                <a:gd name="T14" fmla="*/ 41 w 627"/>
                <a:gd name="T15" fmla="*/ 38 h 409"/>
                <a:gd name="T16" fmla="*/ 15 w 627"/>
                <a:gd name="T17" fmla="*/ 52 h 409"/>
                <a:gd name="T18" fmla="*/ 15 w 627"/>
                <a:gd name="T19" fmla="*/ 52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7" h="409">
                  <a:moveTo>
                    <a:pt x="119" y="409"/>
                  </a:moveTo>
                  <a:lnTo>
                    <a:pt x="0" y="295"/>
                  </a:lnTo>
                  <a:lnTo>
                    <a:pt x="42" y="141"/>
                  </a:lnTo>
                  <a:lnTo>
                    <a:pt x="277" y="0"/>
                  </a:lnTo>
                  <a:lnTo>
                    <a:pt x="507" y="50"/>
                  </a:lnTo>
                  <a:lnTo>
                    <a:pt x="627" y="247"/>
                  </a:lnTo>
                  <a:lnTo>
                    <a:pt x="479" y="365"/>
                  </a:lnTo>
                  <a:lnTo>
                    <a:pt x="327" y="301"/>
                  </a:lnTo>
                  <a:lnTo>
                    <a:pt x="119" y="409"/>
                  </a:lnTo>
                  <a:close/>
                </a:path>
              </a:pathLst>
            </a:custGeom>
            <a:solidFill>
              <a:srgbClr val="FFA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8395" name="Freeform 25"/>
            <p:cNvSpPr>
              <a:spLocks/>
            </p:cNvSpPr>
            <p:nvPr/>
          </p:nvSpPr>
          <p:spPr bwMode="auto">
            <a:xfrm>
              <a:off x="4368" y="1862"/>
              <a:ext cx="136" cy="427"/>
            </a:xfrm>
            <a:custGeom>
              <a:avLst/>
              <a:gdLst>
                <a:gd name="T0" fmla="*/ 0 w 272"/>
                <a:gd name="T1" fmla="*/ 17 h 854"/>
                <a:gd name="T2" fmla="*/ 16 w 272"/>
                <a:gd name="T3" fmla="*/ 35 h 854"/>
                <a:gd name="T4" fmla="*/ 23 w 272"/>
                <a:gd name="T5" fmla="*/ 75 h 854"/>
                <a:gd name="T6" fmla="*/ 24 w 272"/>
                <a:gd name="T7" fmla="*/ 107 h 854"/>
                <a:gd name="T8" fmla="*/ 34 w 272"/>
                <a:gd name="T9" fmla="*/ 107 h 854"/>
                <a:gd name="T10" fmla="*/ 34 w 272"/>
                <a:gd name="T11" fmla="*/ 73 h 854"/>
                <a:gd name="T12" fmla="*/ 29 w 272"/>
                <a:gd name="T13" fmla="*/ 31 h 854"/>
                <a:gd name="T14" fmla="*/ 10 w 272"/>
                <a:gd name="T15" fmla="*/ 0 h 854"/>
                <a:gd name="T16" fmla="*/ 0 w 272"/>
                <a:gd name="T17" fmla="*/ 17 h 854"/>
                <a:gd name="T18" fmla="*/ 0 w 272"/>
                <a:gd name="T19" fmla="*/ 1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854">
                  <a:moveTo>
                    <a:pt x="0" y="131"/>
                  </a:moveTo>
                  <a:lnTo>
                    <a:pt x="126" y="276"/>
                  </a:lnTo>
                  <a:lnTo>
                    <a:pt x="180" y="598"/>
                  </a:lnTo>
                  <a:lnTo>
                    <a:pt x="190" y="854"/>
                  </a:lnTo>
                  <a:lnTo>
                    <a:pt x="272" y="854"/>
                  </a:lnTo>
                  <a:lnTo>
                    <a:pt x="272" y="579"/>
                  </a:lnTo>
                  <a:lnTo>
                    <a:pt x="231" y="248"/>
                  </a:lnTo>
                  <a:lnTo>
                    <a:pt x="79" y="0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8396" name="Picture 2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9936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86F6DE1-D6E5-420C-A8C9-5F1D9F624814}" type="slidenum">
              <a:rPr lang="en-US" smtClean="0">
                <a:solidFill>
                  <a:srgbClr val="FFFFFF"/>
                </a:solidFill>
              </a:rPr>
              <a:pPr eaLnBrk="1" hangingPunct="1"/>
              <a:t>38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593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72370" y="1199745"/>
            <a:ext cx="7799387" cy="4873546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5000"/>
              </a:spcBef>
            </a:pPr>
            <a:r>
              <a:rPr lang="en-US" dirty="0" smtClean="0"/>
              <a:t>Central nervous system </a:t>
            </a:r>
          </a:p>
          <a:p>
            <a:pPr lvl="1">
              <a:lnSpc>
                <a:spcPct val="90000"/>
              </a:lnSpc>
              <a:spcBef>
                <a:spcPct val="5000"/>
              </a:spcBef>
            </a:pPr>
            <a:r>
              <a:rPr lang="en-US" sz="2800" dirty="0" smtClean="0"/>
              <a:t>spinal cord</a:t>
            </a:r>
          </a:p>
          <a:p>
            <a:pPr lvl="2">
              <a:lnSpc>
                <a:spcPct val="90000"/>
              </a:lnSpc>
              <a:spcBef>
                <a:spcPct val="5000"/>
              </a:spcBef>
            </a:pPr>
            <a:r>
              <a:rPr lang="en-US" sz="3200" dirty="0" smtClean="0"/>
              <a:t>18 inches long</a:t>
            </a:r>
          </a:p>
          <a:p>
            <a:pPr lvl="2">
              <a:lnSpc>
                <a:spcPct val="90000"/>
              </a:lnSpc>
              <a:spcBef>
                <a:spcPct val="5000"/>
              </a:spcBef>
            </a:pPr>
            <a:r>
              <a:rPr lang="en-US" sz="3200" dirty="0" smtClean="0"/>
              <a:t>extends from brain to small of back</a:t>
            </a:r>
          </a:p>
          <a:p>
            <a:pPr lvl="2">
              <a:lnSpc>
                <a:spcPct val="90000"/>
              </a:lnSpc>
              <a:spcBef>
                <a:spcPct val="5000"/>
              </a:spcBef>
            </a:pPr>
            <a:r>
              <a:rPr lang="en-US" sz="3200" dirty="0" smtClean="0"/>
              <a:t>carries messages to and from brain</a:t>
            </a:r>
          </a:p>
          <a:p>
            <a:pPr lvl="2">
              <a:lnSpc>
                <a:spcPct val="90000"/>
              </a:lnSpc>
              <a:spcBef>
                <a:spcPct val="5000"/>
              </a:spcBef>
            </a:pPr>
            <a:r>
              <a:rPr lang="en-US" sz="3200" dirty="0" smtClean="0"/>
              <a:t>relays messages to body through spinal nerves</a:t>
            </a:r>
          </a:p>
          <a:p>
            <a:pPr lvl="2">
              <a:lnSpc>
                <a:spcPct val="90000"/>
              </a:lnSpc>
              <a:spcBef>
                <a:spcPct val="5000"/>
              </a:spcBef>
            </a:pPr>
            <a:r>
              <a:rPr lang="en-US" sz="3200" dirty="0" smtClean="0"/>
              <a:t>handles reflexes</a:t>
            </a:r>
          </a:p>
        </p:txBody>
      </p:sp>
      <p:grpSp>
        <p:nvGrpSpPr>
          <p:cNvPr id="59398" name="Group 97"/>
          <p:cNvGrpSpPr>
            <a:grpSpLocks/>
          </p:cNvGrpSpPr>
          <p:nvPr/>
        </p:nvGrpSpPr>
        <p:grpSpPr bwMode="auto">
          <a:xfrm>
            <a:off x="7448550" y="1751013"/>
            <a:ext cx="1360488" cy="4537075"/>
            <a:chOff x="5903" y="651"/>
            <a:chExt cx="1615" cy="5344"/>
          </a:xfrm>
        </p:grpSpPr>
        <p:grpSp>
          <p:nvGrpSpPr>
            <p:cNvPr id="59399" name="Group 98"/>
            <p:cNvGrpSpPr>
              <a:grpSpLocks/>
            </p:cNvGrpSpPr>
            <p:nvPr/>
          </p:nvGrpSpPr>
          <p:grpSpPr bwMode="auto">
            <a:xfrm>
              <a:off x="5903" y="651"/>
              <a:ext cx="1615" cy="5344"/>
              <a:chOff x="5279" y="731"/>
              <a:chExt cx="1615" cy="5344"/>
            </a:xfrm>
          </p:grpSpPr>
          <p:grpSp>
            <p:nvGrpSpPr>
              <p:cNvPr id="59404" name="Group 99"/>
              <p:cNvGrpSpPr>
                <a:grpSpLocks/>
              </p:cNvGrpSpPr>
              <p:nvPr/>
            </p:nvGrpSpPr>
            <p:grpSpPr bwMode="auto">
              <a:xfrm>
                <a:off x="5279" y="731"/>
                <a:ext cx="1615" cy="5344"/>
                <a:chOff x="5279" y="731"/>
                <a:chExt cx="1615" cy="5344"/>
              </a:xfrm>
            </p:grpSpPr>
            <p:sp>
              <p:nvSpPr>
                <p:cNvPr id="59413" name="Freeform 100"/>
                <p:cNvSpPr>
                  <a:spLocks/>
                </p:cNvSpPr>
                <p:nvPr/>
              </p:nvSpPr>
              <p:spPr bwMode="auto">
                <a:xfrm>
                  <a:off x="6743" y="1504"/>
                  <a:ext cx="118" cy="267"/>
                </a:xfrm>
                <a:custGeom>
                  <a:avLst/>
                  <a:gdLst>
                    <a:gd name="T0" fmla="*/ 30 w 235"/>
                    <a:gd name="T1" fmla="*/ 67 h 534"/>
                    <a:gd name="T2" fmla="*/ 29 w 235"/>
                    <a:gd name="T3" fmla="*/ 66 h 534"/>
                    <a:gd name="T4" fmla="*/ 29 w 235"/>
                    <a:gd name="T5" fmla="*/ 65 h 534"/>
                    <a:gd name="T6" fmla="*/ 28 w 235"/>
                    <a:gd name="T7" fmla="*/ 65 h 534"/>
                    <a:gd name="T8" fmla="*/ 28 w 235"/>
                    <a:gd name="T9" fmla="*/ 64 h 534"/>
                    <a:gd name="T10" fmla="*/ 27 w 235"/>
                    <a:gd name="T11" fmla="*/ 63 h 534"/>
                    <a:gd name="T12" fmla="*/ 27 w 235"/>
                    <a:gd name="T13" fmla="*/ 62 h 534"/>
                    <a:gd name="T14" fmla="*/ 26 w 235"/>
                    <a:gd name="T15" fmla="*/ 61 h 534"/>
                    <a:gd name="T16" fmla="*/ 26 w 235"/>
                    <a:gd name="T17" fmla="*/ 60 h 534"/>
                    <a:gd name="T18" fmla="*/ 25 w 235"/>
                    <a:gd name="T19" fmla="*/ 59 h 534"/>
                    <a:gd name="T20" fmla="*/ 25 w 235"/>
                    <a:gd name="T21" fmla="*/ 58 h 534"/>
                    <a:gd name="T22" fmla="*/ 24 w 235"/>
                    <a:gd name="T23" fmla="*/ 57 h 534"/>
                    <a:gd name="T24" fmla="*/ 23 w 235"/>
                    <a:gd name="T25" fmla="*/ 56 h 534"/>
                    <a:gd name="T26" fmla="*/ 23 w 235"/>
                    <a:gd name="T27" fmla="*/ 54 h 534"/>
                    <a:gd name="T28" fmla="*/ 22 w 235"/>
                    <a:gd name="T29" fmla="*/ 53 h 534"/>
                    <a:gd name="T30" fmla="*/ 22 w 235"/>
                    <a:gd name="T31" fmla="*/ 52 h 534"/>
                    <a:gd name="T32" fmla="*/ 21 w 235"/>
                    <a:gd name="T33" fmla="*/ 51 h 534"/>
                    <a:gd name="T34" fmla="*/ 20 w 235"/>
                    <a:gd name="T35" fmla="*/ 50 h 534"/>
                    <a:gd name="T36" fmla="*/ 20 w 235"/>
                    <a:gd name="T37" fmla="*/ 49 h 534"/>
                    <a:gd name="T38" fmla="*/ 19 w 235"/>
                    <a:gd name="T39" fmla="*/ 47 h 534"/>
                    <a:gd name="T40" fmla="*/ 18 w 235"/>
                    <a:gd name="T41" fmla="*/ 46 h 534"/>
                    <a:gd name="T42" fmla="*/ 18 w 235"/>
                    <a:gd name="T43" fmla="*/ 45 h 534"/>
                    <a:gd name="T44" fmla="*/ 17 w 235"/>
                    <a:gd name="T45" fmla="*/ 43 h 534"/>
                    <a:gd name="T46" fmla="*/ 16 w 235"/>
                    <a:gd name="T47" fmla="*/ 42 h 534"/>
                    <a:gd name="T48" fmla="*/ 16 w 235"/>
                    <a:gd name="T49" fmla="*/ 41 h 534"/>
                    <a:gd name="T50" fmla="*/ 15 w 235"/>
                    <a:gd name="T51" fmla="*/ 40 h 534"/>
                    <a:gd name="T52" fmla="*/ 14 w 235"/>
                    <a:gd name="T53" fmla="*/ 38 h 534"/>
                    <a:gd name="T54" fmla="*/ 14 w 235"/>
                    <a:gd name="T55" fmla="*/ 37 h 534"/>
                    <a:gd name="T56" fmla="*/ 13 w 235"/>
                    <a:gd name="T57" fmla="*/ 36 h 534"/>
                    <a:gd name="T58" fmla="*/ 12 w 235"/>
                    <a:gd name="T59" fmla="*/ 34 h 534"/>
                    <a:gd name="T60" fmla="*/ 12 w 235"/>
                    <a:gd name="T61" fmla="*/ 33 h 534"/>
                    <a:gd name="T62" fmla="*/ 11 w 235"/>
                    <a:gd name="T63" fmla="*/ 32 h 534"/>
                    <a:gd name="T64" fmla="*/ 11 w 235"/>
                    <a:gd name="T65" fmla="*/ 30 h 534"/>
                    <a:gd name="T66" fmla="*/ 10 w 235"/>
                    <a:gd name="T67" fmla="*/ 29 h 534"/>
                    <a:gd name="T68" fmla="*/ 9 w 235"/>
                    <a:gd name="T69" fmla="*/ 28 h 534"/>
                    <a:gd name="T70" fmla="*/ 8 w 235"/>
                    <a:gd name="T71" fmla="*/ 26 h 534"/>
                    <a:gd name="T72" fmla="*/ 8 w 235"/>
                    <a:gd name="T73" fmla="*/ 25 h 534"/>
                    <a:gd name="T74" fmla="*/ 7 w 235"/>
                    <a:gd name="T75" fmla="*/ 24 h 534"/>
                    <a:gd name="T76" fmla="*/ 7 w 235"/>
                    <a:gd name="T77" fmla="*/ 22 h 534"/>
                    <a:gd name="T78" fmla="*/ 6 w 235"/>
                    <a:gd name="T79" fmla="*/ 21 h 534"/>
                    <a:gd name="T80" fmla="*/ 6 w 235"/>
                    <a:gd name="T81" fmla="*/ 20 h 534"/>
                    <a:gd name="T82" fmla="*/ 5 w 235"/>
                    <a:gd name="T83" fmla="*/ 19 h 534"/>
                    <a:gd name="T84" fmla="*/ 5 w 235"/>
                    <a:gd name="T85" fmla="*/ 18 h 534"/>
                    <a:gd name="T86" fmla="*/ 4 w 235"/>
                    <a:gd name="T87" fmla="*/ 16 h 534"/>
                    <a:gd name="T88" fmla="*/ 4 w 235"/>
                    <a:gd name="T89" fmla="*/ 15 h 534"/>
                    <a:gd name="T90" fmla="*/ 3 w 235"/>
                    <a:gd name="T91" fmla="*/ 14 h 534"/>
                    <a:gd name="T92" fmla="*/ 3 w 235"/>
                    <a:gd name="T93" fmla="*/ 13 h 534"/>
                    <a:gd name="T94" fmla="*/ 3 w 235"/>
                    <a:gd name="T95" fmla="*/ 12 h 534"/>
                    <a:gd name="T96" fmla="*/ 2 w 235"/>
                    <a:gd name="T97" fmla="*/ 11 h 534"/>
                    <a:gd name="T98" fmla="*/ 2 w 235"/>
                    <a:gd name="T99" fmla="*/ 10 h 534"/>
                    <a:gd name="T100" fmla="*/ 2 w 235"/>
                    <a:gd name="T101" fmla="*/ 9 h 534"/>
                    <a:gd name="T102" fmla="*/ 1 w 235"/>
                    <a:gd name="T103" fmla="*/ 8 h 534"/>
                    <a:gd name="T104" fmla="*/ 1 w 235"/>
                    <a:gd name="T105" fmla="*/ 7 h 534"/>
                    <a:gd name="T106" fmla="*/ 1 w 235"/>
                    <a:gd name="T107" fmla="*/ 7 h 534"/>
                    <a:gd name="T108" fmla="*/ 1 w 235"/>
                    <a:gd name="T109" fmla="*/ 6 h 534"/>
                    <a:gd name="T110" fmla="*/ 1 w 235"/>
                    <a:gd name="T111" fmla="*/ 5 h 534"/>
                    <a:gd name="T112" fmla="*/ 1 w 235"/>
                    <a:gd name="T113" fmla="*/ 4 h 534"/>
                    <a:gd name="T114" fmla="*/ 0 w 235"/>
                    <a:gd name="T115" fmla="*/ 3 h 534"/>
                    <a:gd name="T116" fmla="*/ 1 w 235"/>
                    <a:gd name="T117" fmla="*/ 2 h 534"/>
                    <a:gd name="T118" fmla="*/ 1 w 235"/>
                    <a:gd name="T119" fmla="*/ 1 h 534"/>
                    <a:gd name="T120" fmla="*/ 1 w 235"/>
                    <a:gd name="T121" fmla="*/ 0 h 53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35" h="534">
                      <a:moveTo>
                        <a:pt x="235" y="534"/>
                      </a:moveTo>
                      <a:lnTo>
                        <a:pt x="231" y="527"/>
                      </a:lnTo>
                      <a:lnTo>
                        <a:pt x="227" y="520"/>
                      </a:lnTo>
                      <a:lnTo>
                        <a:pt x="224" y="514"/>
                      </a:lnTo>
                      <a:lnTo>
                        <a:pt x="221" y="507"/>
                      </a:lnTo>
                      <a:lnTo>
                        <a:pt x="216" y="499"/>
                      </a:lnTo>
                      <a:lnTo>
                        <a:pt x="212" y="492"/>
                      </a:lnTo>
                      <a:lnTo>
                        <a:pt x="207" y="484"/>
                      </a:lnTo>
                      <a:lnTo>
                        <a:pt x="204" y="477"/>
                      </a:lnTo>
                      <a:lnTo>
                        <a:pt x="199" y="469"/>
                      </a:lnTo>
                      <a:lnTo>
                        <a:pt x="194" y="460"/>
                      </a:lnTo>
                      <a:lnTo>
                        <a:pt x="189" y="451"/>
                      </a:lnTo>
                      <a:lnTo>
                        <a:pt x="184" y="442"/>
                      </a:lnTo>
                      <a:lnTo>
                        <a:pt x="179" y="432"/>
                      </a:lnTo>
                      <a:lnTo>
                        <a:pt x="174" y="423"/>
                      </a:lnTo>
                      <a:lnTo>
                        <a:pt x="170" y="415"/>
                      </a:lnTo>
                      <a:lnTo>
                        <a:pt x="166" y="406"/>
                      </a:lnTo>
                      <a:lnTo>
                        <a:pt x="159" y="395"/>
                      </a:lnTo>
                      <a:lnTo>
                        <a:pt x="155" y="385"/>
                      </a:lnTo>
                      <a:lnTo>
                        <a:pt x="148" y="375"/>
                      </a:lnTo>
                      <a:lnTo>
                        <a:pt x="144" y="365"/>
                      </a:lnTo>
                      <a:lnTo>
                        <a:pt x="138" y="354"/>
                      </a:lnTo>
                      <a:lnTo>
                        <a:pt x="133" y="344"/>
                      </a:lnTo>
                      <a:lnTo>
                        <a:pt x="127" y="334"/>
                      </a:lnTo>
                      <a:lnTo>
                        <a:pt x="123" y="324"/>
                      </a:lnTo>
                      <a:lnTo>
                        <a:pt x="116" y="313"/>
                      </a:lnTo>
                      <a:lnTo>
                        <a:pt x="112" y="302"/>
                      </a:lnTo>
                      <a:lnTo>
                        <a:pt x="105" y="291"/>
                      </a:lnTo>
                      <a:lnTo>
                        <a:pt x="101" y="281"/>
                      </a:lnTo>
                      <a:lnTo>
                        <a:pt x="95" y="270"/>
                      </a:lnTo>
                      <a:lnTo>
                        <a:pt x="91" y="259"/>
                      </a:lnTo>
                      <a:lnTo>
                        <a:pt x="85" y="249"/>
                      </a:lnTo>
                      <a:lnTo>
                        <a:pt x="81" y="239"/>
                      </a:lnTo>
                      <a:lnTo>
                        <a:pt x="74" y="228"/>
                      </a:lnTo>
                      <a:lnTo>
                        <a:pt x="70" y="217"/>
                      </a:lnTo>
                      <a:lnTo>
                        <a:pt x="64" y="206"/>
                      </a:lnTo>
                      <a:lnTo>
                        <a:pt x="60" y="196"/>
                      </a:lnTo>
                      <a:lnTo>
                        <a:pt x="55" y="186"/>
                      </a:lnTo>
                      <a:lnTo>
                        <a:pt x="51" y="176"/>
                      </a:lnTo>
                      <a:lnTo>
                        <a:pt x="47" y="167"/>
                      </a:lnTo>
                      <a:lnTo>
                        <a:pt x="43" y="158"/>
                      </a:lnTo>
                      <a:lnTo>
                        <a:pt x="39" y="148"/>
                      </a:lnTo>
                      <a:lnTo>
                        <a:pt x="34" y="138"/>
                      </a:lnTo>
                      <a:lnTo>
                        <a:pt x="31" y="128"/>
                      </a:lnTo>
                      <a:lnTo>
                        <a:pt x="28" y="119"/>
                      </a:lnTo>
                      <a:lnTo>
                        <a:pt x="23" y="109"/>
                      </a:lnTo>
                      <a:lnTo>
                        <a:pt x="20" y="102"/>
                      </a:lnTo>
                      <a:lnTo>
                        <a:pt x="18" y="93"/>
                      </a:lnTo>
                      <a:lnTo>
                        <a:pt x="16" y="86"/>
                      </a:lnTo>
                      <a:lnTo>
                        <a:pt x="12" y="77"/>
                      </a:lnTo>
                      <a:lnTo>
                        <a:pt x="9" y="70"/>
                      </a:lnTo>
                      <a:lnTo>
                        <a:pt x="7" y="62"/>
                      </a:lnTo>
                      <a:lnTo>
                        <a:pt x="6" y="55"/>
                      </a:lnTo>
                      <a:lnTo>
                        <a:pt x="4" y="49"/>
                      </a:lnTo>
                      <a:lnTo>
                        <a:pt x="3" y="42"/>
                      </a:lnTo>
                      <a:lnTo>
                        <a:pt x="1" y="35"/>
                      </a:lnTo>
                      <a:lnTo>
                        <a:pt x="1" y="31"/>
                      </a:lnTo>
                      <a:lnTo>
                        <a:pt x="0" y="20"/>
                      </a:lnTo>
                      <a:lnTo>
                        <a:pt x="1" y="11"/>
                      </a:lnTo>
                      <a:lnTo>
                        <a:pt x="3" y="5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4" name="Freeform 101"/>
                <p:cNvSpPr>
                  <a:spLocks/>
                </p:cNvSpPr>
                <p:nvPr/>
              </p:nvSpPr>
              <p:spPr bwMode="auto">
                <a:xfrm>
                  <a:off x="6746" y="1504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5" name="Freeform 102"/>
                <p:cNvSpPr>
                  <a:spLocks/>
                </p:cNvSpPr>
                <p:nvPr/>
              </p:nvSpPr>
              <p:spPr bwMode="auto">
                <a:xfrm>
                  <a:off x="6746" y="1116"/>
                  <a:ext cx="95" cy="388"/>
                </a:xfrm>
                <a:custGeom>
                  <a:avLst/>
                  <a:gdLst>
                    <a:gd name="T0" fmla="*/ 1 w 189"/>
                    <a:gd name="T1" fmla="*/ 96 h 777"/>
                    <a:gd name="T2" fmla="*/ 2 w 189"/>
                    <a:gd name="T3" fmla="*/ 94 h 777"/>
                    <a:gd name="T4" fmla="*/ 3 w 189"/>
                    <a:gd name="T5" fmla="*/ 92 h 777"/>
                    <a:gd name="T6" fmla="*/ 5 w 189"/>
                    <a:gd name="T7" fmla="*/ 91 h 777"/>
                    <a:gd name="T8" fmla="*/ 6 w 189"/>
                    <a:gd name="T9" fmla="*/ 88 h 777"/>
                    <a:gd name="T10" fmla="*/ 7 w 189"/>
                    <a:gd name="T11" fmla="*/ 86 h 777"/>
                    <a:gd name="T12" fmla="*/ 9 w 189"/>
                    <a:gd name="T13" fmla="*/ 83 h 777"/>
                    <a:gd name="T14" fmla="*/ 10 w 189"/>
                    <a:gd name="T15" fmla="*/ 81 h 777"/>
                    <a:gd name="T16" fmla="*/ 11 w 189"/>
                    <a:gd name="T17" fmla="*/ 78 h 777"/>
                    <a:gd name="T18" fmla="*/ 13 w 189"/>
                    <a:gd name="T19" fmla="*/ 75 h 777"/>
                    <a:gd name="T20" fmla="*/ 14 w 189"/>
                    <a:gd name="T21" fmla="*/ 72 h 777"/>
                    <a:gd name="T22" fmla="*/ 15 w 189"/>
                    <a:gd name="T23" fmla="*/ 69 h 777"/>
                    <a:gd name="T24" fmla="*/ 17 w 189"/>
                    <a:gd name="T25" fmla="*/ 66 h 777"/>
                    <a:gd name="T26" fmla="*/ 18 w 189"/>
                    <a:gd name="T27" fmla="*/ 63 h 777"/>
                    <a:gd name="T28" fmla="*/ 19 w 189"/>
                    <a:gd name="T29" fmla="*/ 60 h 777"/>
                    <a:gd name="T30" fmla="*/ 20 w 189"/>
                    <a:gd name="T31" fmla="*/ 57 h 777"/>
                    <a:gd name="T32" fmla="*/ 21 w 189"/>
                    <a:gd name="T33" fmla="*/ 53 h 777"/>
                    <a:gd name="T34" fmla="*/ 22 w 189"/>
                    <a:gd name="T35" fmla="*/ 50 h 777"/>
                    <a:gd name="T36" fmla="*/ 22 w 189"/>
                    <a:gd name="T37" fmla="*/ 46 h 777"/>
                    <a:gd name="T38" fmla="*/ 23 w 189"/>
                    <a:gd name="T39" fmla="*/ 42 h 777"/>
                    <a:gd name="T40" fmla="*/ 23 w 189"/>
                    <a:gd name="T41" fmla="*/ 39 h 777"/>
                    <a:gd name="T42" fmla="*/ 24 w 189"/>
                    <a:gd name="T43" fmla="*/ 35 h 777"/>
                    <a:gd name="T44" fmla="*/ 24 w 189"/>
                    <a:gd name="T45" fmla="*/ 32 h 777"/>
                    <a:gd name="T46" fmla="*/ 24 w 189"/>
                    <a:gd name="T47" fmla="*/ 28 h 777"/>
                    <a:gd name="T48" fmla="*/ 24 w 189"/>
                    <a:gd name="T49" fmla="*/ 25 h 777"/>
                    <a:gd name="T50" fmla="*/ 24 w 189"/>
                    <a:gd name="T51" fmla="*/ 21 h 777"/>
                    <a:gd name="T52" fmla="*/ 23 w 189"/>
                    <a:gd name="T53" fmla="*/ 18 h 777"/>
                    <a:gd name="T54" fmla="*/ 23 w 189"/>
                    <a:gd name="T55" fmla="*/ 14 h 777"/>
                    <a:gd name="T56" fmla="*/ 22 w 189"/>
                    <a:gd name="T57" fmla="*/ 11 h 777"/>
                    <a:gd name="T58" fmla="*/ 21 w 189"/>
                    <a:gd name="T59" fmla="*/ 7 h 777"/>
                    <a:gd name="T60" fmla="*/ 20 w 189"/>
                    <a:gd name="T61" fmla="*/ 4 h 777"/>
                    <a:gd name="T62" fmla="*/ 18 w 189"/>
                    <a:gd name="T63" fmla="*/ 1 h 7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89" h="777">
                      <a:moveTo>
                        <a:pt x="0" y="777"/>
                      </a:moveTo>
                      <a:lnTo>
                        <a:pt x="3" y="771"/>
                      </a:lnTo>
                      <a:lnTo>
                        <a:pt x="9" y="764"/>
                      </a:lnTo>
                      <a:lnTo>
                        <a:pt x="13" y="757"/>
                      </a:lnTo>
                      <a:lnTo>
                        <a:pt x="19" y="751"/>
                      </a:lnTo>
                      <a:lnTo>
                        <a:pt x="23" y="743"/>
                      </a:lnTo>
                      <a:lnTo>
                        <a:pt x="29" y="735"/>
                      </a:lnTo>
                      <a:lnTo>
                        <a:pt x="33" y="728"/>
                      </a:lnTo>
                      <a:lnTo>
                        <a:pt x="40" y="720"/>
                      </a:lnTo>
                      <a:lnTo>
                        <a:pt x="44" y="710"/>
                      </a:lnTo>
                      <a:lnTo>
                        <a:pt x="50" y="701"/>
                      </a:lnTo>
                      <a:lnTo>
                        <a:pt x="54" y="691"/>
                      </a:lnTo>
                      <a:lnTo>
                        <a:pt x="61" y="682"/>
                      </a:lnTo>
                      <a:lnTo>
                        <a:pt x="65" y="671"/>
                      </a:lnTo>
                      <a:lnTo>
                        <a:pt x="70" y="661"/>
                      </a:lnTo>
                      <a:lnTo>
                        <a:pt x="76" y="652"/>
                      </a:lnTo>
                      <a:lnTo>
                        <a:pt x="83" y="642"/>
                      </a:lnTo>
                      <a:lnTo>
                        <a:pt x="87" y="629"/>
                      </a:lnTo>
                      <a:lnTo>
                        <a:pt x="92" y="618"/>
                      </a:lnTo>
                      <a:lnTo>
                        <a:pt x="98" y="607"/>
                      </a:lnTo>
                      <a:lnTo>
                        <a:pt x="103" y="596"/>
                      </a:lnTo>
                      <a:lnTo>
                        <a:pt x="108" y="583"/>
                      </a:lnTo>
                      <a:lnTo>
                        <a:pt x="113" y="572"/>
                      </a:lnTo>
                      <a:lnTo>
                        <a:pt x="119" y="559"/>
                      </a:lnTo>
                      <a:lnTo>
                        <a:pt x="124" y="548"/>
                      </a:lnTo>
                      <a:lnTo>
                        <a:pt x="129" y="535"/>
                      </a:lnTo>
                      <a:lnTo>
                        <a:pt x="133" y="521"/>
                      </a:lnTo>
                      <a:lnTo>
                        <a:pt x="138" y="508"/>
                      </a:lnTo>
                      <a:lnTo>
                        <a:pt x="143" y="496"/>
                      </a:lnTo>
                      <a:lnTo>
                        <a:pt x="146" y="483"/>
                      </a:lnTo>
                      <a:lnTo>
                        <a:pt x="151" y="470"/>
                      </a:lnTo>
                      <a:lnTo>
                        <a:pt x="155" y="456"/>
                      </a:lnTo>
                      <a:lnTo>
                        <a:pt x="160" y="443"/>
                      </a:lnTo>
                      <a:lnTo>
                        <a:pt x="163" y="429"/>
                      </a:lnTo>
                      <a:lnTo>
                        <a:pt x="166" y="415"/>
                      </a:lnTo>
                      <a:lnTo>
                        <a:pt x="170" y="400"/>
                      </a:lnTo>
                      <a:lnTo>
                        <a:pt x="173" y="386"/>
                      </a:lnTo>
                      <a:lnTo>
                        <a:pt x="175" y="372"/>
                      </a:lnTo>
                      <a:lnTo>
                        <a:pt x="177" y="357"/>
                      </a:lnTo>
                      <a:lnTo>
                        <a:pt x="180" y="343"/>
                      </a:lnTo>
                      <a:lnTo>
                        <a:pt x="183" y="330"/>
                      </a:lnTo>
                      <a:lnTo>
                        <a:pt x="184" y="314"/>
                      </a:lnTo>
                      <a:lnTo>
                        <a:pt x="185" y="301"/>
                      </a:lnTo>
                      <a:lnTo>
                        <a:pt x="186" y="286"/>
                      </a:lnTo>
                      <a:lnTo>
                        <a:pt x="187" y="272"/>
                      </a:lnTo>
                      <a:lnTo>
                        <a:pt x="187" y="258"/>
                      </a:lnTo>
                      <a:lnTo>
                        <a:pt x="188" y="244"/>
                      </a:lnTo>
                      <a:lnTo>
                        <a:pt x="188" y="229"/>
                      </a:lnTo>
                      <a:lnTo>
                        <a:pt x="189" y="216"/>
                      </a:lnTo>
                      <a:lnTo>
                        <a:pt x="188" y="201"/>
                      </a:lnTo>
                      <a:lnTo>
                        <a:pt x="187" y="186"/>
                      </a:lnTo>
                      <a:lnTo>
                        <a:pt x="186" y="172"/>
                      </a:lnTo>
                      <a:lnTo>
                        <a:pt x="185" y="159"/>
                      </a:lnTo>
                      <a:lnTo>
                        <a:pt x="183" y="145"/>
                      </a:lnTo>
                      <a:lnTo>
                        <a:pt x="181" y="130"/>
                      </a:lnTo>
                      <a:lnTo>
                        <a:pt x="178" y="117"/>
                      </a:lnTo>
                      <a:lnTo>
                        <a:pt x="176" y="104"/>
                      </a:lnTo>
                      <a:lnTo>
                        <a:pt x="172" y="89"/>
                      </a:lnTo>
                      <a:lnTo>
                        <a:pt x="169" y="76"/>
                      </a:lnTo>
                      <a:lnTo>
                        <a:pt x="164" y="63"/>
                      </a:lnTo>
                      <a:lnTo>
                        <a:pt x="160" y="50"/>
                      </a:lnTo>
                      <a:lnTo>
                        <a:pt x="154" y="37"/>
                      </a:lnTo>
                      <a:lnTo>
                        <a:pt x="149" y="24"/>
                      </a:lnTo>
                      <a:lnTo>
                        <a:pt x="143" y="12"/>
                      </a:lnTo>
                      <a:lnTo>
                        <a:pt x="13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6" name="Freeform 103"/>
                <p:cNvSpPr>
                  <a:spLocks/>
                </p:cNvSpPr>
                <p:nvPr/>
              </p:nvSpPr>
              <p:spPr bwMode="auto">
                <a:xfrm>
                  <a:off x="6244" y="731"/>
                  <a:ext cx="571" cy="385"/>
                </a:xfrm>
                <a:custGeom>
                  <a:avLst/>
                  <a:gdLst>
                    <a:gd name="T0" fmla="*/ 141 w 1143"/>
                    <a:gd name="T1" fmla="*/ 95 h 769"/>
                    <a:gd name="T2" fmla="*/ 139 w 1143"/>
                    <a:gd name="T3" fmla="*/ 92 h 769"/>
                    <a:gd name="T4" fmla="*/ 137 w 1143"/>
                    <a:gd name="T5" fmla="*/ 88 h 769"/>
                    <a:gd name="T6" fmla="*/ 135 w 1143"/>
                    <a:gd name="T7" fmla="*/ 85 h 769"/>
                    <a:gd name="T8" fmla="*/ 132 w 1143"/>
                    <a:gd name="T9" fmla="*/ 81 h 769"/>
                    <a:gd name="T10" fmla="*/ 129 w 1143"/>
                    <a:gd name="T11" fmla="*/ 77 h 769"/>
                    <a:gd name="T12" fmla="*/ 126 w 1143"/>
                    <a:gd name="T13" fmla="*/ 73 h 769"/>
                    <a:gd name="T14" fmla="*/ 122 w 1143"/>
                    <a:gd name="T15" fmla="*/ 69 h 769"/>
                    <a:gd name="T16" fmla="*/ 118 w 1143"/>
                    <a:gd name="T17" fmla="*/ 65 h 769"/>
                    <a:gd name="T18" fmla="*/ 114 w 1143"/>
                    <a:gd name="T19" fmla="*/ 61 h 769"/>
                    <a:gd name="T20" fmla="*/ 110 w 1143"/>
                    <a:gd name="T21" fmla="*/ 57 h 769"/>
                    <a:gd name="T22" fmla="*/ 106 w 1143"/>
                    <a:gd name="T23" fmla="*/ 53 h 769"/>
                    <a:gd name="T24" fmla="*/ 101 w 1143"/>
                    <a:gd name="T25" fmla="*/ 49 h 769"/>
                    <a:gd name="T26" fmla="*/ 97 w 1143"/>
                    <a:gd name="T27" fmla="*/ 45 h 769"/>
                    <a:gd name="T28" fmla="*/ 92 w 1143"/>
                    <a:gd name="T29" fmla="*/ 41 h 769"/>
                    <a:gd name="T30" fmla="*/ 87 w 1143"/>
                    <a:gd name="T31" fmla="*/ 37 h 769"/>
                    <a:gd name="T32" fmla="*/ 82 w 1143"/>
                    <a:gd name="T33" fmla="*/ 33 h 769"/>
                    <a:gd name="T34" fmla="*/ 77 w 1143"/>
                    <a:gd name="T35" fmla="*/ 29 h 769"/>
                    <a:gd name="T36" fmla="*/ 72 w 1143"/>
                    <a:gd name="T37" fmla="*/ 26 h 769"/>
                    <a:gd name="T38" fmla="*/ 67 w 1143"/>
                    <a:gd name="T39" fmla="*/ 22 h 769"/>
                    <a:gd name="T40" fmla="*/ 61 w 1143"/>
                    <a:gd name="T41" fmla="*/ 19 h 769"/>
                    <a:gd name="T42" fmla="*/ 56 w 1143"/>
                    <a:gd name="T43" fmla="*/ 16 h 769"/>
                    <a:gd name="T44" fmla="*/ 50 w 1143"/>
                    <a:gd name="T45" fmla="*/ 13 h 769"/>
                    <a:gd name="T46" fmla="*/ 45 w 1143"/>
                    <a:gd name="T47" fmla="*/ 10 h 769"/>
                    <a:gd name="T48" fmla="*/ 39 w 1143"/>
                    <a:gd name="T49" fmla="*/ 8 h 769"/>
                    <a:gd name="T50" fmla="*/ 34 w 1143"/>
                    <a:gd name="T51" fmla="*/ 6 h 769"/>
                    <a:gd name="T52" fmla="*/ 28 w 1143"/>
                    <a:gd name="T53" fmla="*/ 4 h 769"/>
                    <a:gd name="T54" fmla="*/ 23 w 1143"/>
                    <a:gd name="T55" fmla="*/ 3 h 769"/>
                    <a:gd name="T56" fmla="*/ 18 w 1143"/>
                    <a:gd name="T57" fmla="*/ 2 h 769"/>
                    <a:gd name="T58" fmla="*/ 12 w 1143"/>
                    <a:gd name="T59" fmla="*/ 1 h 769"/>
                    <a:gd name="T60" fmla="*/ 7 w 1143"/>
                    <a:gd name="T61" fmla="*/ 0 h 769"/>
                    <a:gd name="T62" fmla="*/ 2 w 1143"/>
                    <a:gd name="T63" fmla="*/ 0 h 769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143" h="769">
                      <a:moveTo>
                        <a:pt x="1143" y="769"/>
                      </a:moveTo>
                      <a:lnTo>
                        <a:pt x="1135" y="756"/>
                      </a:lnTo>
                      <a:lnTo>
                        <a:pt x="1127" y="744"/>
                      </a:lnTo>
                      <a:lnTo>
                        <a:pt x="1118" y="731"/>
                      </a:lnTo>
                      <a:lnTo>
                        <a:pt x="1111" y="717"/>
                      </a:lnTo>
                      <a:lnTo>
                        <a:pt x="1101" y="703"/>
                      </a:lnTo>
                      <a:lnTo>
                        <a:pt x="1091" y="690"/>
                      </a:lnTo>
                      <a:lnTo>
                        <a:pt x="1081" y="676"/>
                      </a:lnTo>
                      <a:lnTo>
                        <a:pt x="1071" y="661"/>
                      </a:lnTo>
                      <a:lnTo>
                        <a:pt x="1059" y="646"/>
                      </a:lnTo>
                      <a:lnTo>
                        <a:pt x="1047" y="630"/>
                      </a:lnTo>
                      <a:lnTo>
                        <a:pt x="1034" y="615"/>
                      </a:lnTo>
                      <a:lnTo>
                        <a:pt x="1021" y="600"/>
                      </a:lnTo>
                      <a:lnTo>
                        <a:pt x="1008" y="583"/>
                      </a:lnTo>
                      <a:lnTo>
                        <a:pt x="995" y="568"/>
                      </a:lnTo>
                      <a:lnTo>
                        <a:pt x="981" y="552"/>
                      </a:lnTo>
                      <a:lnTo>
                        <a:pt x="966" y="537"/>
                      </a:lnTo>
                      <a:lnTo>
                        <a:pt x="950" y="520"/>
                      </a:lnTo>
                      <a:lnTo>
                        <a:pt x="934" y="504"/>
                      </a:lnTo>
                      <a:lnTo>
                        <a:pt x="918" y="487"/>
                      </a:lnTo>
                      <a:lnTo>
                        <a:pt x="902" y="471"/>
                      </a:lnTo>
                      <a:lnTo>
                        <a:pt x="885" y="454"/>
                      </a:lnTo>
                      <a:lnTo>
                        <a:pt x="868" y="438"/>
                      </a:lnTo>
                      <a:lnTo>
                        <a:pt x="851" y="421"/>
                      </a:lnTo>
                      <a:lnTo>
                        <a:pt x="834" y="404"/>
                      </a:lnTo>
                      <a:lnTo>
                        <a:pt x="815" y="388"/>
                      </a:lnTo>
                      <a:lnTo>
                        <a:pt x="797" y="371"/>
                      </a:lnTo>
                      <a:lnTo>
                        <a:pt x="778" y="355"/>
                      </a:lnTo>
                      <a:lnTo>
                        <a:pt x="759" y="338"/>
                      </a:lnTo>
                      <a:lnTo>
                        <a:pt x="739" y="322"/>
                      </a:lnTo>
                      <a:lnTo>
                        <a:pt x="721" y="306"/>
                      </a:lnTo>
                      <a:lnTo>
                        <a:pt x="701" y="291"/>
                      </a:lnTo>
                      <a:lnTo>
                        <a:pt x="682" y="277"/>
                      </a:lnTo>
                      <a:lnTo>
                        <a:pt x="661" y="260"/>
                      </a:lnTo>
                      <a:lnTo>
                        <a:pt x="640" y="245"/>
                      </a:lnTo>
                      <a:lnTo>
                        <a:pt x="619" y="229"/>
                      </a:lnTo>
                      <a:lnTo>
                        <a:pt x="599" y="216"/>
                      </a:lnTo>
                      <a:lnTo>
                        <a:pt x="577" y="201"/>
                      </a:lnTo>
                      <a:lnTo>
                        <a:pt x="556" y="187"/>
                      </a:lnTo>
                      <a:lnTo>
                        <a:pt x="536" y="174"/>
                      </a:lnTo>
                      <a:lnTo>
                        <a:pt x="515" y="161"/>
                      </a:lnTo>
                      <a:lnTo>
                        <a:pt x="493" y="148"/>
                      </a:lnTo>
                      <a:lnTo>
                        <a:pt x="472" y="134"/>
                      </a:lnTo>
                      <a:lnTo>
                        <a:pt x="450" y="122"/>
                      </a:lnTo>
                      <a:lnTo>
                        <a:pt x="429" y="111"/>
                      </a:lnTo>
                      <a:lnTo>
                        <a:pt x="407" y="99"/>
                      </a:lnTo>
                      <a:lnTo>
                        <a:pt x="385" y="89"/>
                      </a:lnTo>
                      <a:lnTo>
                        <a:pt x="363" y="79"/>
                      </a:lnTo>
                      <a:lnTo>
                        <a:pt x="342" y="71"/>
                      </a:lnTo>
                      <a:lnTo>
                        <a:pt x="319" y="61"/>
                      </a:lnTo>
                      <a:lnTo>
                        <a:pt x="298" y="52"/>
                      </a:lnTo>
                      <a:lnTo>
                        <a:pt x="274" y="43"/>
                      </a:lnTo>
                      <a:lnTo>
                        <a:pt x="253" y="36"/>
                      </a:lnTo>
                      <a:lnTo>
                        <a:pt x="231" y="29"/>
                      </a:lnTo>
                      <a:lnTo>
                        <a:pt x="211" y="23"/>
                      </a:lnTo>
                      <a:lnTo>
                        <a:pt x="188" y="17"/>
                      </a:lnTo>
                      <a:lnTo>
                        <a:pt x="168" y="13"/>
                      </a:lnTo>
                      <a:lnTo>
                        <a:pt x="146" y="9"/>
                      </a:lnTo>
                      <a:lnTo>
                        <a:pt x="125" y="6"/>
                      </a:lnTo>
                      <a:lnTo>
                        <a:pt x="103" y="2"/>
                      </a:lnTo>
                      <a:lnTo>
                        <a:pt x="82" y="1"/>
                      </a:lnTo>
                      <a:lnTo>
                        <a:pt x="61" y="0"/>
                      </a:lnTo>
                      <a:lnTo>
                        <a:pt x="40" y="0"/>
                      </a:lnTo>
                      <a:lnTo>
                        <a:pt x="20" y="0"/>
                      </a:lnTo>
                      <a:lnTo>
                        <a:pt x="0" y="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7" name="Line 104"/>
                <p:cNvSpPr>
                  <a:spLocks noChangeShapeType="1"/>
                </p:cNvSpPr>
                <p:nvPr/>
              </p:nvSpPr>
              <p:spPr bwMode="auto">
                <a:xfrm flipH="1">
                  <a:off x="6242" y="733"/>
                  <a:ext cx="2" cy="1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8" name="Freeform 105"/>
                <p:cNvSpPr>
                  <a:spLocks/>
                </p:cNvSpPr>
                <p:nvPr/>
              </p:nvSpPr>
              <p:spPr bwMode="auto">
                <a:xfrm>
                  <a:off x="5490" y="733"/>
                  <a:ext cx="752" cy="521"/>
                </a:xfrm>
                <a:custGeom>
                  <a:avLst/>
                  <a:gdLst>
                    <a:gd name="T0" fmla="*/ 186 w 1504"/>
                    <a:gd name="T1" fmla="*/ 0 h 1043"/>
                    <a:gd name="T2" fmla="*/ 180 w 1504"/>
                    <a:gd name="T3" fmla="*/ 0 h 1043"/>
                    <a:gd name="T4" fmla="*/ 175 w 1504"/>
                    <a:gd name="T5" fmla="*/ 1 h 1043"/>
                    <a:gd name="T6" fmla="*/ 169 w 1504"/>
                    <a:gd name="T7" fmla="*/ 1 h 1043"/>
                    <a:gd name="T8" fmla="*/ 162 w 1504"/>
                    <a:gd name="T9" fmla="*/ 2 h 1043"/>
                    <a:gd name="T10" fmla="*/ 156 w 1504"/>
                    <a:gd name="T11" fmla="*/ 3 h 1043"/>
                    <a:gd name="T12" fmla="*/ 149 w 1504"/>
                    <a:gd name="T13" fmla="*/ 4 h 1043"/>
                    <a:gd name="T14" fmla="*/ 143 w 1504"/>
                    <a:gd name="T15" fmla="*/ 5 h 1043"/>
                    <a:gd name="T16" fmla="*/ 136 w 1504"/>
                    <a:gd name="T17" fmla="*/ 6 h 1043"/>
                    <a:gd name="T18" fmla="*/ 129 w 1504"/>
                    <a:gd name="T19" fmla="*/ 8 h 1043"/>
                    <a:gd name="T20" fmla="*/ 121 w 1504"/>
                    <a:gd name="T21" fmla="*/ 10 h 1043"/>
                    <a:gd name="T22" fmla="*/ 114 w 1504"/>
                    <a:gd name="T23" fmla="*/ 11 h 1043"/>
                    <a:gd name="T24" fmla="*/ 107 w 1504"/>
                    <a:gd name="T25" fmla="*/ 14 h 1043"/>
                    <a:gd name="T26" fmla="*/ 100 w 1504"/>
                    <a:gd name="T27" fmla="*/ 16 h 1043"/>
                    <a:gd name="T28" fmla="*/ 93 w 1504"/>
                    <a:gd name="T29" fmla="*/ 19 h 1043"/>
                    <a:gd name="T30" fmla="*/ 86 w 1504"/>
                    <a:gd name="T31" fmla="*/ 22 h 1043"/>
                    <a:gd name="T32" fmla="*/ 79 w 1504"/>
                    <a:gd name="T33" fmla="*/ 25 h 1043"/>
                    <a:gd name="T34" fmla="*/ 72 w 1504"/>
                    <a:gd name="T35" fmla="*/ 28 h 1043"/>
                    <a:gd name="T36" fmla="*/ 65 w 1504"/>
                    <a:gd name="T37" fmla="*/ 33 h 1043"/>
                    <a:gd name="T38" fmla="*/ 58 w 1504"/>
                    <a:gd name="T39" fmla="*/ 37 h 1043"/>
                    <a:gd name="T40" fmla="*/ 52 w 1504"/>
                    <a:gd name="T41" fmla="*/ 42 h 1043"/>
                    <a:gd name="T42" fmla="*/ 46 w 1504"/>
                    <a:gd name="T43" fmla="*/ 47 h 1043"/>
                    <a:gd name="T44" fmla="*/ 40 w 1504"/>
                    <a:gd name="T45" fmla="*/ 52 h 1043"/>
                    <a:gd name="T46" fmla="*/ 34 w 1504"/>
                    <a:gd name="T47" fmla="*/ 58 h 1043"/>
                    <a:gd name="T48" fmla="*/ 28 w 1504"/>
                    <a:gd name="T49" fmla="*/ 65 h 1043"/>
                    <a:gd name="T50" fmla="*/ 23 w 1504"/>
                    <a:gd name="T51" fmla="*/ 72 h 1043"/>
                    <a:gd name="T52" fmla="*/ 19 w 1504"/>
                    <a:gd name="T53" fmla="*/ 79 h 1043"/>
                    <a:gd name="T54" fmla="*/ 14 w 1504"/>
                    <a:gd name="T55" fmla="*/ 87 h 1043"/>
                    <a:gd name="T56" fmla="*/ 10 w 1504"/>
                    <a:gd name="T57" fmla="*/ 95 h 1043"/>
                    <a:gd name="T58" fmla="*/ 7 w 1504"/>
                    <a:gd name="T59" fmla="*/ 105 h 1043"/>
                    <a:gd name="T60" fmla="*/ 4 w 1504"/>
                    <a:gd name="T61" fmla="*/ 114 h 1043"/>
                    <a:gd name="T62" fmla="*/ 1 w 1504"/>
                    <a:gd name="T63" fmla="*/ 124 h 104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504" h="1043">
                      <a:moveTo>
                        <a:pt x="1504" y="0"/>
                      </a:moveTo>
                      <a:lnTo>
                        <a:pt x="1482" y="2"/>
                      </a:lnTo>
                      <a:lnTo>
                        <a:pt x="1461" y="4"/>
                      </a:lnTo>
                      <a:lnTo>
                        <a:pt x="1439" y="5"/>
                      </a:lnTo>
                      <a:lnTo>
                        <a:pt x="1417" y="7"/>
                      </a:lnTo>
                      <a:lnTo>
                        <a:pt x="1393" y="9"/>
                      </a:lnTo>
                      <a:lnTo>
                        <a:pt x="1370" y="11"/>
                      </a:lnTo>
                      <a:lnTo>
                        <a:pt x="1346" y="15"/>
                      </a:lnTo>
                      <a:lnTo>
                        <a:pt x="1322" y="18"/>
                      </a:lnTo>
                      <a:lnTo>
                        <a:pt x="1295" y="20"/>
                      </a:lnTo>
                      <a:lnTo>
                        <a:pt x="1270" y="24"/>
                      </a:lnTo>
                      <a:lnTo>
                        <a:pt x="1244" y="27"/>
                      </a:lnTo>
                      <a:lnTo>
                        <a:pt x="1218" y="31"/>
                      </a:lnTo>
                      <a:lnTo>
                        <a:pt x="1191" y="35"/>
                      </a:lnTo>
                      <a:lnTo>
                        <a:pt x="1164" y="39"/>
                      </a:lnTo>
                      <a:lnTo>
                        <a:pt x="1137" y="43"/>
                      </a:lnTo>
                      <a:lnTo>
                        <a:pt x="1110" y="50"/>
                      </a:lnTo>
                      <a:lnTo>
                        <a:pt x="1082" y="54"/>
                      </a:lnTo>
                      <a:lnTo>
                        <a:pt x="1054" y="60"/>
                      </a:lnTo>
                      <a:lnTo>
                        <a:pt x="1025" y="67"/>
                      </a:lnTo>
                      <a:lnTo>
                        <a:pt x="998" y="73"/>
                      </a:lnTo>
                      <a:lnTo>
                        <a:pt x="968" y="80"/>
                      </a:lnTo>
                      <a:lnTo>
                        <a:pt x="941" y="86"/>
                      </a:lnTo>
                      <a:lnTo>
                        <a:pt x="911" y="94"/>
                      </a:lnTo>
                      <a:lnTo>
                        <a:pt x="883" y="104"/>
                      </a:lnTo>
                      <a:lnTo>
                        <a:pt x="854" y="112"/>
                      </a:lnTo>
                      <a:lnTo>
                        <a:pt x="825" y="122"/>
                      </a:lnTo>
                      <a:lnTo>
                        <a:pt x="796" y="132"/>
                      </a:lnTo>
                      <a:lnTo>
                        <a:pt x="769" y="143"/>
                      </a:lnTo>
                      <a:lnTo>
                        <a:pt x="739" y="152"/>
                      </a:lnTo>
                      <a:lnTo>
                        <a:pt x="711" y="165"/>
                      </a:lnTo>
                      <a:lnTo>
                        <a:pt x="683" y="178"/>
                      </a:lnTo>
                      <a:lnTo>
                        <a:pt x="655" y="191"/>
                      </a:lnTo>
                      <a:lnTo>
                        <a:pt x="627" y="203"/>
                      </a:lnTo>
                      <a:lnTo>
                        <a:pt x="599" y="218"/>
                      </a:lnTo>
                      <a:lnTo>
                        <a:pt x="570" y="231"/>
                      </a:lnTo>
                      <a:lnTo>
                        <a:pt x="544" y="247"/>
                      </a:lnTo>
                      <a:lnTo>
                        <a:pt x="516" y="264"/>
                      </a:lnTo>
                      <a:lnTo>
                        <a:pt x="490" y="280"/>
                      </a:lnTo>
                      <a:lnTo>
                        <a:pt x="464" y="298"/>
                      </a:lnTo>
                      <a:lnTo>
                        <a:pt x="438" y="318"/>
                      </a:lnTo>
                      <a:lnTo>
                        <a:pt x="412" y="337"/>
                      </a:lnTo>
                      <a:lnTo>
                        <a:pt x="386" y="356"/>
                      </a:lnTo>
                      <a:lnTo>
                        <a:pt x="361" y="376"/>
                      </a:lnTo>
                      <a:lnTo>
                        <a:pt x="338" y="399"/>
                      </a:lnTo>
                      <a:lnTo>
                        <a:pt x="314" y="421"/>
                      </a:lnTo>
                      <a:lnTo>
                        <a:pt x="291" y="446"/>
                      </a:lnTo>
                      <a:lnTo>
                        <a:pt x="269" y="470"/>
                      </a:lnTo>
                      <a:lnTo>
                        <a:pt x="248" y="496"/>
                      </a:lnTo>
                      <a:lnTo>
                        <a:pt x="224" y="522"/>
                      </a:lnTo>
                      <a:lnTo>
                        <a:pt x="205" y="549"/>
                      </a:lnTo>
                      <a:lnTo>
                        <a:pt x="184" y="577"/>
                      </a:lnTo>
                      <a:lnTo>
                        <a:pt x="165" y="607"/>
                      </a:lnTo>
                      <a:lnTo>
                        <a:pt x="146" y="636"/>
                      </a:lnTo>
                      <a:lnTo>
                        <a:pt x="129" y="668"/>
                      </a:lnTo>
                      <a:lnTo>
                        <a:pt x="112" y="700"/>
                      </a:lnTo>
                      <a:lnTo>
                        <a:pt x="97" y="734"/>
                      </a:lnTo>
                      <a:lnTo>
                        <a:pt x="80" y="767"/>
                      </a:lnTo>
                      <a:lnTo>
                        <a:pt x="67" y="804"/>
                      </a:lnTo>
                      <a:lnTo>
                        <a:pt x="53" y="840"/>
                      </a:lnTo>
                      <a:lnTo>
                        <a:pt x="40" y="879"/>
                      </a:lnTo>
                      <a:lnTo>
                        <a:pt x="27" y="917"/>
                      </a:lnTo>
                      <a:lnTo>
                        <a:pt x="17" y="958"/>
                      </a:lnTo>
                      <a:lnTo>
                        <a:pt x="7" y="999"/>
                      </a:lnTo>
                      <a:lnTo>
                        <a:pt x="0" y="104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19" name="Freeform 106"/>
                <p:cNvSpPr>
                  <a:spLocks/>
                </p:cNvSpPr>
                <p:nvPr/>
              </p:nvSpPr>
              <p:spPr bwMode="auto">
                <a:xfrm>
                  <a:off x="5473" y="1254"/>
                  <a:ext cx="17" cy="167"/>
                </a:xfrm>
                <a:custGeom>
                  <a:avLst/>
                  <a:gdLst>
                    <a:gd name="T0" fmla="*/ 5 w 34"/>
                    <a:gd name="T1" fmla="*/ 0 h 333"/>
                    <a:gd name="T2" fmla="*/ 4 w 34"/>
                    <a:gd name="T3" fmla="*/ 2 h 333"/>
                    <a:gd name="T4" fmla="*/ 4 w 34"/>
                    <a:gd name="T5" fmla="*/ 3 h 333"/>
                    <a:gd name="T6" fmla="*/ 4 w 34"/>
                    <a:gd name="T7" fmla="*/ 4 h 333"/>
                    <a:gd name="T8" fmla="*/ 3 w 34"/>
                    <a:gd name="T9" fmla="*/ 6 h 333"/>
                    <a:gd name="T10" fmla="*/ 3 w 34"/>
                    <a:gd name="T11" fmla="*/ 7 h 333"/>
                    <a:gd name="T12" fmla="*/ 3 w 34"/>
                    <a:gd name="T13" fmla="*/ 9 h 333"/>
                    <a:gd name="T14" fmla="*/ 3 w 34"/>
                    <a:gd name="T15" fmla="*/ 10 h 333"/>
                    <a:gd name="T16" fmla="*/ 3 w 34"/>
                    <a:gd name="T17" fmla="*/ 11 h 333"/>
                    <a:gd name="T18" fmla="*/ 2 w 34"/>
                    <a:gd name="T19" fmla="*/ 13 h 333"/>
                    <a:gd name="T20" fmla="*/ 2 w 34"/>
                    <a:gd name="T21" fmla="*/ 14 h 333"/>
                    <a:gd name="T22" fmla="*/ 2 w 34"/>
                    <a:gd name="T23" fmla="*/ 15 h 333"/>
                    <a:gd name="T24" fmla="*/ 2 w 34"/>
                    <a:gd name="T25" fmla="*/ 17 h 333"/>
                    <a:gd name="T26" fmla="*/ 2 w 34"/>
                    <a:gd name="T27" fmla="*/ 18 h 333"/>
                    <a:gd name="T28" fmla="*/ 1 w 34"/>
                    <a:gd name="T29" fmla="*/ 19 h 333"/>
                    <a:gd name="T30" fmla="*/ 1 w 34"/>
                    <a:gd name="T31" fmla="*/ 21 h 333"/>
                    <a:gd name="T32" fmla="*/ 1 w 34"/>
                    <a:gd name="T33" fmla="*/ 22 h 333"/>
                    <a:gd name="T34" fmla="*/ 1 w 34"/>
                    <a:gd name="T35" fmla="*/ 23 h 333"/>
                    <a:gd name="T36" fmla="*/ 1 w 34"/>
                    <a:gd name="T37" fmla="*/ 25 h 333"/>
                    <a:gd name="T38" fmla="*/ 1 w 34"/>
                    <a:gd name="T39" fmla="*/ 26 h 333"/>
                    <a:gd name="T40" fmla="*/ 1 w 34"/>
                    <a:gd name="T41" fmla="*/ 27 h 333"/>
                    <a:gd name="T42" fmla="*/ 1 w 34"/>
                    <a:gd name="T43" fmla="*/ 28 h 333"/>
                    <a:gd name="T44" fmla="*/ 1 w 34"/>
                    <a:gd name="T45" fmla="*/ 30 h 333"/>
                    <a:gd name="T46" fmla="*/ 1 w 34"/>
                    <a:gd name="T47" fmla="*/ 31 h 333"/>
                    <a:gd name="T48" fmla="*/ 1 w 34"/>
                    <a:gd name="T49" fmla="*/ 32 h 333"/>
                    <a:gd name="T50" fmla="*/ 0 w 34"/>
                    <a:gd name="T51" fmla="*/ 33 h 333"/>
                    <a:gd name="T52" fmla="*/ 0 w 34"/>
                    <a:gd name="T53" fmla="*/ 35 h 333"/>
                    <a:gd name="T54" fmla="*/ 0 w 34"/>
                    <a:gd name="T55" fmla="*/ 36 h 333"/>
                    <a:gd name="T56" fmla="*/ 0 w 34"/>
                    <a:gd name="T57" fmla="*/ 37 h 333"/>
                    <a:gd name="T58" fmla="*/ 0 w 34"/>
                    <a:gd name="T59" fmla="*/ 38 h 333"/>
                    <a:gd name="T60" fmla="*/ 0 w 34"/>
                    <a:gd name="T61" fmla="*/ 40 h 333"/>
                    <a:gd name="T62" fmla="*/ 0 w 34"/>
                    <a:gd name="T63" fmla="*/ 41 h 333"/>
                    <a:gd name="T64" fmla="*/ 0 w 34"/>
                    <a:gd name="T65" fmla="*/ 42 h 33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34" h="333">
                      <a:moveTo>
                        <a:pt x="34" y="0"/>
                      </a:moveTo>
                      <a:lnTo>
                        <a:pt x="30" y="10"/>
                      </a:lnTo>
                      <a:lnTo>
                        <a:pt x="28" y="22"/>
                      </a:lnTo>
                      <a:lnTo>
                        <a:pt x="26" y="32"/>
                      </a:lnTo>
                      <a:lnTo>
                        <a:pt x="24" y="44"/>
                      </a:lnTo>
                      <a:lnTo>
                        <a:pt x="22" y="54"/>
                      </a:lnTo>
                      <a:lnTo>
                        <a:pt x="20" y="66"/>
                      </a:lnTo>
                      <a:lnTo>
                        <a:pt x="18" y="76"/>
                      </a:lnTo>
                      <a:lnTo>
                        <a:pt x="17" y="88"/>
                      </a:lnTo>
                      <a:lnTo>
                        <a:pt x="15" y="98"/>
                      </a:lnTo>
                      <a:lnTo>
                        <a:pt x="14" y="109"/>
                      </a:lnTo>
                      <a:lnTo>
                        <a:pt x="12" y="120"/>
                      </a:lnTo>
                      <a:lnTo>
                        <a:pt x="11" y="131"/>
                      </a:lnTo>
                      <a:lnTo>
                        <a:pt x="9" y="141"/>
                      </a:lnTo>
                      <a:lnTo>
                        <a:pt x="8" y="152"/>
                      </a:lnTo>
                      <a:lnTo>
                        <a:pt x="7" y="163"/>
                      </a:lnTo>
                      <a:lnTo>
                        <a:pt x="7" y="174"/>
                      </a:lnTo>
                      <a:lnTo>
                        <a:pt x="5" y="184"/>
                      </a:lnTo>
                      <a:lnTo>
                        <a:pt x="4" y="194"/>
                      </a:lnTo>
                      <a:lnTo>
                        <a:pt x="3" y="204"/>
                      </a:lnTo>
                      <a:lnTo>
                        <a:pt x="3" y="214"/>
                      </a:lnTo>
                      <a:lnTo>
                        <a:pt x="2" y="224"/>
                      </a:lnTo>
                      <a:lnTo>
                        <a:pt x="1" y="234"/>
                      </a:lnTo>
                      <a:lnTo>
                        <a:pt x="1" y="243"/>
                      </a:lnTo>
                      <a:lnTo>
                        <a:pt x="1" y="255"/>
                      </a:lnTo>
                      <a:lnTo>
                        <a:pt x="0" y="263"/>
                      </a:lnTo>
                      <a:lnTo>
                        <a:pt x="0" y="273"/>
                      </a:lnTo>
                      <a:lnTo>
                        <a:pt x="0" y="283"/>
                      </a:lnTo>
                      <a:lnTo>
                        <a:pt x="0" y="293"/>
                      </a:lnTo>
                      <a:lnTo>
                        <a:pt x="0" y="303"/>
                      </a:lnTo>
                      <a:lnTo>
                        <a:pt x="0" y="313"/>
                      </a:lnTo>
                      <a:lnTo>
                        <a:pt x="0" y="323"/>
                      </a:lnTo>
                      <a:lnTo>
                        <a:pt x="0" y="33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0" name="Freeform 107"/>
                <p:cNvSpPr>
                  <a:spLocks/>
                </p:cNvSpPr>
                <p:nvPr/>
              </p:nvSpPr>
              <p:spPr bwMode="auto">
                <a:xfrm>
                  <a:off x="5473" y="1421"/>
                  <a:ext cx="209" cy="421"/>
                </a:xfrm>
                <a:custGeom>
                  <a:avLst/>
                  <a:gdLst>
                    <a:gd name="T0" fmla="*/ 0 w 417"/>
                    <a:gd name="T1" fmla="*/ 0 h 843"/>
                    <a:gd name="T2" fmla="*/ 0 w 417"/>
                    <a:gd name="T3" fmla="*/ 3 h 843"/>
                    <a:gd name="T4" fmla="*/ 0 w 417"/>
                    <a:gd name="T5" fmla="*/ 6 h 843"/>
                    <a:gd name="T6" fmla="*/ 1 w 417"/>
                    <a:gd name="T7" fmla="*/ 9 h 843"/>
                    <a:gd name="T8" fmla="*/ 1 w 417"/>
                    <a:gd name="T9" fmla="*/ 13 h 843"/>
                    <a:gd name="T10" fmla="*/ 1 w 417"/>
                    <a:gd name="T11" fmla="*/ 16 h 843"/>
                    <a:gd name="T12" fmla="*/ 1 w 417"/>
                    <a:gd name="T13" fmla="*/ 19 h 843"/>
                    <a:gd name="T14" fmla="*/ 2 w 417"/>
                    <a:gd name="T15" fmla="*/ 22 h 843"/>
                    <a:gd name="T16" fmla="*/ 2 w 417"/>
                    <a:gd name="T17" fmla="*/ 25 h 843"/>
                    <a:gd name="T18" fmla="*/ 3 w 417"/>
                    <a:gd name="T19" fmla="*/ 27 h 843"/>
                    <a:gd name="T20" fmla="*/ 3 w 417"/>
                    <a:gd name="T21" fmla="*/ 30 h 843"/>
                    <a:gd name="T22" fmla="*/ 4 w 417"/>
                    <a:gd name="T23" fmla="*/ 33 h 843"/>
                    <a:gd name="T24" fmla="*/ 4 w 417"/>
                    <a:gd name="T25" fmla="*/ 36 h 843"/>
                    <a:gd name="T26" fmla="*/ 5 w 417"/>
                    <a:gd name="T27" fmla="*/ 38 h 843"/>
                    <a:gd name="T28" fmla="*/ 5 w 417"/>
                    <a:gd name="T29" fmla="*/ 41 h 843"/>
                    <a:gd name="T30" fmla="*/ 6 w 417"/>
                    <a:gd name="T31" fmla="*/ 43 h 843"/>
                    <a:gd name="T32" fmla="*/ 7 w 417"/>
                    <a:gd name="T33" fmla="*/ 46 h 843"/>
                    <a:gd name="T34" fmla="*/ 8 w 417"/>
                    <a:gd name="T35" fmla="*/ 48 h 843"/>
                    <a:gd name="T36" fmla="*/ 9 w 417"/>
                    <a:gd name="T37" fmla="*/ 51 h 843"/>
                    <a:gd name="T38" fmla="*/ 9 w 417"/>
                    <a:gd name="T39" fmla="*/ 53 h 843"/>
                    <a:gd name="T40" fmla="*/ 10 w 417"/>
                    <a:gd name="T41" fmla="*/ 55 h 843"/>
                    <a:gd name="T42" fmla="*/ 11 w 417"/>
                    <a:gd name="T43" fmla="*/ 57 h 843"/>
                    <a:gd name="T44" fmla="*/ 12 w 417"/>
                    <a:gd name="T45" fmla="*/ 59 h 843"/>
                    <a:gd name="T46" fmla="*/ 13 w 417"/>
                    <a:gd name="T47" fmla="*/ 61 h 843"/>
                    <a:gd name="T48" fmla="*/ 14 w 417"/>
                    <a:gd name="T49" fmla="*/ 63 h 843"/>
                    <a:gd name="T50" fmla="*/ 15 w 417"/>
                    <a:gd name="T51" fmla="*/ 65 h 843"/>
                    <a:gd name="T52" fmla="*/ 16 w 417"/>
                    <a:gd name="T53" fmla="*/ 67 h 843"/>
                    <a:gd name="T54" fmla="*/ 17 w 417"/>
                    <a:gd name="T55" fmla="*/ 69 h 843"/>
                    <a:gd name="T56" fmla="*/ 19 w 417"/>
                    <a:gd name="T57" fmla="*/ 71 h 843"/>
                    <a:gd name="T58" fmla="*/ 20 w 417"/>
                    <a:gd name="T59" fmla="*/ 73 h 843"/>
                    <a:gd name="T60" fmla="*/ 21 w 417"/>
                    <a:gd name="T61" fmla="*/ 74 h 843"/>
                    <a:gd name="T62" fmla="*/ 22 w 417"/>
                    <a:gd name="T63" fmla="*/ 76 h 843"/>
                    <a:gd name="T64" fmla="*/ 23 w 417"/>
                    <a:gd name="T65" fmla="*/ 78 h 843"/>
                    <a:gd name="T66" fmla="*/ 24 w 417"/>
                    <a:gd name="T67" fmla="*/ 79 h 843"/>
                    <a:gd name="T68" fmla="*/ 25 w 417"/>
                    <a:gd name="T69" fmla="*/ 81 h 843"/>
                    <a:gd name="T70" fmla="*/ 26 w 417"/>
                    <a:gd name="T71" fmla="*/ 82 h 843"/>
                    <a:gd name="T72" fmla="*/ 28 w 417"/>
                    <a:gd name="T73" fmla="*/ 83 h 843"/>
                    <a:gd name="T74" fmla="*/ 28 w 417"/>
                    <a:gd name="T75" fmla="*/ 85 h 843"/>
                    <a:gd name="T76" fmla="*/ 30 w 417"/>
                    <a:gd name="T77" fmla="*/ 86 h 843"/>
                    <a:gd name="T78" fmla="*/ 31 w 417"/>
                    <a:gd name="T79" fmla="*/ 87 h 843"/>
                    <a:gd name="T80" fmla="*/ 32 w 417"/>
                    <a:gd name="T81" fmla="*/ 88 h 843"/>
                    <a:gd name="T82" fmla="*/ 33 w 417"/>
                    <a:gd name="T83" fmla="*/ 89 h 843"/>
                    <a:gd name="T84" fmla="*/ 34 w 417"/>
                    <a:gd name="T85" fmla="*/ 91 h 843"/>
                    <a:gd name="T86" fmla="*/ 35 w 417"/>
                    <a:gd name="T87" fmla="*/ 92 h 843"/>
                    <a:gd name="T88" fmla="*/ 36 w 417"/>
                    <a:gd name="T89" fmla="*/ 93 h 843"/>
                    <a:gd name="T90" fmla="*/ 37 w 417"/>
                    <a:gd name="T91" fmla="*/ 94 h 843"/>
                    <a:gd name="T92" fmla="*/ 38 w 417"/>
                    <a:gd name="T93" fmla="*/ 95 h 843"/>
                    <a:gd name="T94" fmla="*/ 39 w 417"/>
                    <a:gd name="T95" fmla="*/ 95 h 843"/>
                    <a:gd name="T96" fmla="*/ 40 w 417"/>
                    <a:gd name="T97" fmla="*/ 96 h 843"/>
                    <a:gd name="T98" fmla="*/ 41 w 417"/>
                    <a:gd name="T99" fmla="*/ 97 h 843"/>
                    <a:gd name="T100" fmla="*/ 42 w 417"/>
                    <a:gd name="T101" fmla="*/ 98 h 843"/>
                    <a:gd name="T102" fmla="*/ 43 w 417"/>
                    <a:gd name="T103" fmla="*/ 99 h 843"/>
                    <a:gd name="T104" fmla="*/ 44 w 417"/>
                    <a:gd name="T105" fmla="*/ 99 h 843"/>
                    <a:gd name="T106" fmla="*/ 45 w 417"/>
                    <a:gd name="T107" fmla="*/ 100 h 843"/>
                    <a:gd name="T108" fmla="*/ 46 w 417"/>
                    <a:gd name="T109" fmla="*/ 101 h 843"/>
                    <a:gd name="T110" fmla="*/ 47 w 417"/>
                    <a:gd name="T111" fmla="*/ 101 h 843"/>
                    <a:gd name="T112" fmla="*/ 48 w 417"/>
                    <a:gd name="T113" fmla="*/ 102 h 843"/>
                    <a:gd name="T114" fmla="*/ 48 w 417"/>
                    <a:gd name="T115" fmla="*/ 102 h 843"/>
                    <a:gd name="T116" fmla="*/ 49 w 417"/>
                    <a:gd name="T117" fmla="*/ 103 h 843"/>
                    <a:gd name="T118" fmla="*/ 50 w 417"/>
                    <a:gd name="T119" fmla="*/ 103 h 843"/>
                    <a:gd name="T120" fmla="*/ 50 w 417"/>
                    <a:gd name="T121" fmla="*/ 104 h 843"/>
                    <a:gd name="T122" fmla="*/ 51 w 417"/>
                    <a:gd name="T123" fmla="*/ 104 h 843"/>
                    <a:gd name="T124" fmla="*/ 53 w 417"/>
                    <a:gd name="T125" fmla="*/ 105 h 84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417" h="843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0" y="53"/>
                      </a:lnTo>
                      <a:lnTo>
                        <a:pt x="1" y="78"/>
                      </a:lnTo>
                      <a:lnTo>
                        <a:pt x="3" y="104"/>
                      </a:lnTo>
                      <a:lnTo>
                        <a:pt x="4" y="129"/>
                      </a:lnTo>
                      <a:lnTo>
                        <a:pt x="6" y="153"/>
                      </a:lnTo>
                      <a:lnTo>
                        <a:pt x="9" y="177"/>
                      </a:lnTo>
                      <a:lnTo>
                        <a:pt x="14" y="201"/>
                      </a:lnTo>
                      <a:lnTo>
                        <a:pt x="17" y="223"/>
                      </a:lnTo>
                      <a:lnTo>
                        <a:pt x="20" y="246"/>
                      </a:lnTo>
                      <a:lnTo>
                        <a:pt x="25" y="268"/>
                      </a:lnTo>
                      <a:lnTo>
                        <a:pt x="30" y="290"/>
                      </a:lnTo>
                      <a:lnTo>
                        <a:pt x="35" y="309"/>
                      </a:lnTo>
                      <a:lnTo>
                        <a:pt x="40" y="330"/>
                      </a:lnTo>
                      <a:lnTo>
                        <a:pt x="47" y="350"/>
                      </a:lnTo>
                      <a:lnTo>
                        <a:pt x="54" y="371"/>
                      </a:lnTo>
                      <a:lnTo>
                        <a:pt x="59" y="389"/>
                      </a:lnTo>
                      <a:lnTo>
                        <a:pt x="66" y="408"/>
                      </a:lnTo>
                      <a:lnTo>
                        <a:pt x="72" y="425"/>
                      </a:lnTo>
                      <a:lnTo>
                        <a:pt x="80" y="444"/>
                      </a:lnTo>
                      <a:lnTo>
                        <a:pt x="87" y="460"/>
                      </a:lnTo>
                      <a:lnTo>
                        <a:pt x="95" y="478"/>
                      </a:lnTo>
                      <a:lnTo>
                        <a:pt x="103" y="495"/>
                      </a:lnTo>
                      <a:lnTo>
                        <a:pt x="112" y="511"/>
                      </a:lnTo>
                      <a:lnTo>
                        <a:pt x="119" y="525"/>
                      </a:lnTo>
                      <a:lnTo>
                        <a:pt x="127" y="541"/>
                      </a:lnTo>
                      <a:lnTo>
                        <a:pt x="135" y="555"/>
                      </a:lnTo>
                      <a:lnTo>
                        <a:pt x="145" y="571"/>
                      </a:lnTo>
                      <a:lnTo>
                        <a:pt x="154" y="584"/>
                      </a:lnTo>
                      <a:lnTo>
                        <a:pt x="163" y="598"/>
                      </a:lnTo>
                      <a:lnTo>
                        <a:pt x="171" y="611"/>
                      </a:lnTo>
                      <a:lnTo>
                        <a:pt x="181" y="625"/>
                      </a:lnTo>
                      <a:lnTo>
                        <a:pt x="189" y="636"/>
                      </a:lnTo>
                      <a:lnTo>
                        <a:pt x="198" y="648"/>
                      </a:lnTo>
                      <a:lnTo>
                        <a:pt x="207" y="659"/>
                      </a:lnTo>
                      <a:lnTo>
                        <a:pt x="217" y="671"/>
                      </a:lnTo>
                      <a:lnTo>
                        <a:pt x="224" y="681"/>
                      </a:lnTo>
                      <a:lnTo>
                        <a:pt x="233" y="691"/>
                      </a:lnTo>
                      <a:lnTo>
                        <a:pt x="242" y="701"/>
                      </a:lnTo>
                      <a:lnTo>
                        <a:pt x="252" y="711"/>
                      </a:lnTo>
                      <a:lnTo>
                        <a:pt x="260" y="719"/>
                      </a:lnTo>
                      <a:lnTo>
                        <a:pt x="269" y="728"/>
                      </a:lnTo>
                      <a:lnTo>
                        <a:pt x="277" y="736"/>
                      </a:lnTo>
                      <a:lnTo>
                        <a:pt x="287" y="745"/>
                      </a:lnTo>
                      <a:lnTo>
                        <a:pt x="295" y="752"/>
                      </a:lnTo>
                      <a:lnTo>
                        <a:pt x="304" y="760"/>
                      </a:lnTo>
                      <a:lnTo>
                        <a:pt x="311" y="767"/>
                      </a:lnTo>
                      <a:lnTo>
                        <a:pt x="320" y="774"/>
                      </a:lnTo>
                      <a:lnTo>
                        <a:pt x="327" y="780"/>
                      </a:lnTo>
                      <a:lnTo>
                        <a:pt x="334" y="787"/>
                      </a:lnTo>
                      <a:lnTo>
                        <a:pt x="342" y="792"/>
                      </a:lnTo>
                      <a:lnTo>
                        <a:pt x="350" y="798"/>
                      </a:lnTo>
                      <a:lnTo>
                        <a:pt x="357" y="802"/>
                      </a:lnTo>
                      <a:lnTo>
                        <a:pt x="363" y="808"/>
                      </a:lnTo>
                      <a:lnTo>
                        <a:pt x="370" y="812"/>
                      </a:lnTo>
                      <a:lnTo>
                        <a:pt x="377" y="817"/>
                      </a:lnTo>
                      <a:lnTo>
                        <a:pt x="383" y="821"/>
                      </a:lnTo>
                      <a:lnTo>
                        <a:pt x="388" y="824"/>
                      </a:lnTo>
                      <a:lnTo>
                        <a:pt x="394" y="827"/>
                      </a:lnTo>
                      <a:lnTo>
                        <a:pt x="399" y="832"/>
                      </a:lnTo>
                      <a:lnTo>
                        <a:pt x="408" y="837"/>
                      </a:lnTo>
                      <a:lnTo>
                        <a:pt x="417" y="84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1" name="Freeform 108"/>
                <p:cNvSpPr>
                  <a:spLocks/>
                </p:cNvSpPr>
                <p:nvPr/>
              </p:nvSpPr>
              <p:spPr bwMode="auto">
                <a:xfrm>
                  <a:off x="5675" y="1842"/>
                  <a:ext cx="7" cy="53"/>
                </a:xfrm>
                <a:custGeom>
                  <a:avLst/>
                  <a:gdLst>
                    <a:gd name="T0" fmla="*/ 2 w 13"/>
                    <a:gd name="T1" fmla="*/ 0 h 106"/>
                    <a:gd name="T2" fmla="*/ 2 w 13"/>
                    <a:gd name="T3" fmla="*/ 1 h 106"/>
                    <a:gd name="T4" fmla="*/ 1 w 13"/>
                    <a:gd name="T5" fmla="*/ 3 h 106"/>
                    <a:gd name="T6" fmla="*/ 1 w 13"/>
                    <a:gd name="T7" fmla="*/ 3 h 106"/>
                    <a:gd name="T8" fmla="*/ 1 w 13"/>
                    <a:gd name="T9" fmla="*/ 4 h 106"/>
                    <a:gd name="T10" fmla="*/ 1 w 13"/>
                    <a:gd name="T11" fmla="*/ 5 h 106"/>
                    <a:gd name="T12" fmla="*/ 1 w 13"/>
                    <a:gd name="T13" fmla="*/ 6 h 106"/>
                    <a:gd name="T14" fmla="*/ 1 w 13"/>
                    <a:gd name="T15" fmla="*/ 7 h 106"/>
                    <a:gd name="T16" fmla="*/ 1 w 13"/>
                    <a:gd name="T17" fmla="*/ 8 h 106"/>
                    <a:gd name="T18" fmla="*/ 0 w 13"/>
                    <a:gd name="T19" fmla="*/ 9 h 106"/>
                    <a:gd name="T20" fmla="*/ 0 w 13"/>
                    <a:gd name="T21" fmla="*/ 10 h 106"/>
                    <a:gd name="T22" fmla="*/ 0 w 13"/>
                    <a:gd name="T23" fmla="*/ 10 h 106"/>
                    <a:gd name="T24" fmla="*/ 0 w 13"/>
                    <a:gd name="T25" fmla="*/ 12 h 106"/>
                    <a:gd name="T26" fmla="*/ 0 w 13"/>
                    <a:gd name="T27" fmla="*/ 13 h 106"/>
                    <a:gd name="T28" fmla="*/ 0 w 13"/>
                    <a:gd name="T29" fmla="*/ 14 h 10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3" h="106">
                      <a:moveTo>
                        <a:pt x="13" y="0"/>
                      </a:moveTo>
                      <a:lnTo>
                        <a:pt x="10" y="8"/>
                      </a:lnTo>
                      <a:lnTo>
                        <a:pt x="8" y="19"/>
                      </a:lnTo>
                      <a:lnTo>
                        <a:pt x="7" y="23"/>
                      </a:lnTo>
                      <a:lnTo>
                        <a:pt x="5" y="30"/>
                      </a:lnTo>
                      <a:lnTo>
                        <a:pt x="4" y="36"/>
                      </a:lnTo>
                      <a:lnTo>
                        <a:pt x="4" y="44"/>
                      </a:lnTo>
                      <a:lnTo>
                        <a:pt x="2" y="51"/>
                      </a:lnTo>
                      <a:lnTo>
                        <a:pt x="1" y="57"/>
                      </a:lnTo>
                      <a:lnTo>
                        <a:pt x="0" y="65"/>
                      </a:lnTo>
                      <a:lnTo>
                        <a:pt x="0" y="73"/>
                      </a:lnTo>
                      <a:lnTo>
                        <a:pt x="0" y="80"/>
                      </a:lnTo>
                      <a:lnTo>
                        <a:pt x="0" y="89"/>
                      </a:lnTo>
                      <a:lnTo>
                        <a:pt x="0" y="97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2" name="Freeform 109"/>
                <p:cNvSpPr>
                  <a:spLocks/>
                </p:cNvSpPr>
                <p:nvPr/>
              </p:nvSpPr>
              <p:spPr bwMode="auto">
                <a:xfrm>
                  <a:off x="5675" y="1895"/>
                  <a:ext cx="34" cy="68"/>
                </a:xfrm>
                <a:custGeom>
                  <a:avLst/>
                  <a:gdLst>
                    <a:gd name="T0" fmla="*/ 0 w 67"/>
                    <a:gd name="T1" fmla="*/ 0 h 134"/>
                    <a:gd name="T2" fmla="*/ 0 w 67"/>
                    <a:gd name="T3" fmla="*/ 2 h 134"/>
                    <a:gd name="T4" fmla="*/ 0 w 67"/>
                    <a:gd name="T5" fmla="*/ 3 h 134"/>
                    <a:gd name="T6" fmla="*/ 0 w 67"/>
                    <a:gd name="T7" fmla="*/ 4 h 134"/>
                    <a:gd name="T8" fmla="*/ 1 w 67"/>
                    <a:gd name="T9" fmla="*/ 5 h 134"/>
                    <a:gd name="T10" fmla="*/ 1 w 67"/>
                    <a:gd name="T11" fmla="*/ 7 h 134"/>
                    <a:gd name="T12" fmla="*/ 1 w 67"/>
                    <a:gd name="T13" fmla="*/ 8 h 134"/>
                    <a:gd name="T14" fmla="*/ 2 w 67"/>
                    <a:gd name="T15" fmla="*/ 9 h 134"/>
                    <a:gd name="T16" fmla="*/ 2 w 67"/>
                    <a:gd name="T17" fmla="*/ 10 h 134"/>
                    <a:gd name="T18" fmla="*/ 2 w 67"/>
                    <a:gd name="T19" fmla="*/ 11 h 134"/>
                    <a:gd name="T20" fmla="*/ 3 w 67"/>
                    <a:gd name="T21" fmla="*/ 12 h 134"/>
                    <a:gd name="T22" fmla="*/ 4 w 67"/>
                    <a:gd name="T23" fmla="*/ 13 h 134"/>
                    <a:gd name="T24" fmla="*/ 5 w 67"/>
                    <a:gd name="T25" fmla="*/ 14 h 134"/>
                    <a:gd name="T26" fmla="*/ 5 w 67"/>
                    <a:gd name="T27" fmla="*/ 15 h 134"/>
                    <a:gd name="T28" fmla="*/ 6 w 67"/>
                    <a:gd name="T29" fmla="*/ 16 h 134"/>
                    <a:gd name="T30" fmla="*/ 8 w 67"/>
                    <a:gd name="T31" fmla="*/ 17 h 134"/>
                    <a:gd name="T32" fmla="*/ 9 w 67"/>
                    <a:gd name="T33" fmla="*/ 18 h 13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7" h="134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2" y="40"/>
                      </a:lnTo>
                      <a:lnTo>
                        <a:pt x="3" y="49"/>
                      </a:lnTo>
                      <a:lnTo>
                        <a:pt x="5" y="59"/>
                      </a:lnTo>
                      <a:lnTo>
                        <a:pt x="9" y="69"/>
                      </a:lnTo>
                      <a:lnTo>
                        <a:pt x="13" y="79"/>
                      </a:lnTo>
                      <a:lnTo>
                        <a:pt x="16" y="87"/>
                      </a:lnTo>
                      <a:lnTo>
                        <a:pt x="21" y="95"/>
                      </a:lnTo>
                      <a:lnTo>
                        <a:pt x="26" y="103"/>
                      </a:lnTo>
                      <a:lnTo>
                        <a:pt x="33" y="111"/>
                      </a:lnTo>
                      <a:lnTo>
                        <a:pt x="40" y="118"/>
                      </a:lnTo>
                      <a:lnTo>
                        <a:pt x="48" y="124"/>
                      </a:lnTo>
                      <a:lnTo>
                        <a:pt x="57" y="129"/>
                      </a:lnTo>
                      <a:lnTo>
                        <a:pt x="67" y="13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3" name="Freeform 110"/>
                <p:cNvSpPr>
                  <a:spLocks/>
                </p:cNvSpPr>
                <p:nvPr/>
              </p:nvSpPr>
              <p:spPr bwMode="auto">
                <a:xfrm>
                  <a:off x="5709" y="1963"/>
                  <a:ext cx="237" cy="39"/>
                </a:xfrm>
                <a:custGeom>
                  <a:avLst/>
                  <a:gdLst>
                    <a:gd name="T0" fmla="*/ 0 w 475"/>
                    <a:gd name="T1" fmla="*/ 0 h 78"/>
                    <a:gd name="T2" fmla="*/ 1 w 475"/>
                    <a:gd name="T3" fmla="*/ 1 h 78"/>
                    <a:gd name="T4" fmla="*/ 2 w 475"/>
                    <a:gd name="T5" fmla="*/ 1 h 78"/>
                    <a:gd name="T6" fmla="*/ 3 w 475"/>
                    <a:gd name="T7" fmla="*/ 2 h 78"/>
                    <a:gd name="T8" fmla="*/ 5 w 475"/>
                    <a:gd name="T9" fmla="*/ 2 h 78"/>
                    <a:gd name="T10" fmla="*/ 5 w 475"/>
                    <a:gd name="T11" fmla="*/ 2 h 78"/>
                    <a:gd name="T12" fmla="*/ 6 w 475"/>
                    <a:gd name="T13" fmla="*/ 3 h 78"/>
                    <a:gd name="T14" fmla="*/ 7 w 475"/>
                    <a:gd name="T15" fmla="*/ 3 h 78"/>
                    <a:gd name="T16" fmla="*/ 8 w 475"/>
                    <a:gd name="T17" fmla="*/ 3 h 78"/>
                    <a:gd name="T18" fmla="*/ 9 w 475"/>
                    <a:gd name="T19" fmla="*/ 3 h 78"/>
                    <a:gd name="T20" fmla="*/ 9 w 475"/>
                    <a:gd name="T21" fmla="*/ 3 h 78"/>
                    <a:gd name="T22" fmla="*/ 10 w 475"/>
                    <a:gd name="T23" fmla="*/ 4 h 78"/>
                    <a:gd name="T24" fmla="*/ 11 w 475"/>
                    <a:gd name="T25" fmla="*/ 4 h 78"/>
                    <a:gd name="T26" fmla="*/ 12 w 475"/>
                    <a:gd name="T27" fmla="*/ 4 h 78"/>
                    <a:gd name="T28" fmla="*/ 13 w 475"/>
                    <a:gd name="T29" fmla="*/ 4 h 78"/>
                    <a:gd name="T30" fmla="*/ 14 w 475"/>
                    <a:gd name="T31" fmla="*/ 4 h 78"/>
                    <a:gd name="T32" fmla="*/ 15 w 475"/>
                    <a:gd name="T33" fmla="*/ 5 h 78"/>
                    <a:gd name="T34" fmla="*/ 16 w 475"/>
                    <a:gd name="T35" fmla="*/ 5 h 78"/>
                    <a:gd name="T36" fmla="*/ 17 w 475"/>
                    <a:gd name="T37" fmla="*/ 5 h 78"/>
                    <a:gd name="T38" fmla="*/ 18 w 475"/>
                    <a:gd name="T39" fmla="*/ 5 h 78"/>
                    <a:gd name="T40" fmla="*/ 19 w 475"/>
                    <a:gd name="T41" fmla="*/ 5 h 78"/>
                    <a:gd name="T42" fmla="*/ 20 w 475"/>
                    <a:gd name="T43" fmla="*/ 6 h 78"/>
                    <a:gd name="T44" fmla="*/ 21 w 475"/>
                    <a:gd name="T45" fmla="*/ 6 h 78"/>
                    <a:gd name="T46" fmla="*/ 22 w 475"/>
                    <a:gd name="T47" fmla="*/ 6 h 78"/>
                    <a:gd name="T48" fmla="*/ 23 w 475"/>
                    <a:gd name="T49" fmla="*/ 6 h 78"/>
                    <a:gd name="T50" fmla="*/ 24 w 475"/>
                    <a:gd name="T51" fmla="*/ 6 h 78"/>
                    <a:gd name="T52" fmla="*/ 25 w 475"/>
                    <a:gd name="T53" fmla="*/ 7 h 78"/>
                    <a:gd name="T54" fmla="*/ 26 w 475"/>
                    <a:gd name="T55" fmla="*/ 7 h 78"/>
                    <a:gd name="T56" fmla="*/ 28 w 475"/>
                    <a:gd name="T57" fmla="*/ 7 h 78"/>
                    <a:gd name="T58" fmla="*/ 28 w 475"/>
                    <a:gd name="T59" fmla="*/ 7 h 78"/>
                    <a:gd name="T60" fmla="*/ 30 w 475"/>
                    <a:gd name="T61" fmla="*/ 7 h 78"/>
                    <a:gd name="T62" fmla="*/ 31 w 475"/>
                    <a:gd name="T63" fmla="*/ 7 h 78"/>
                    <a:gd name="T64" fmla="*/ 32 w 475"/>
                    <a:gd name="T65" fmla="*/ 7 h 78"/>
                    <a:gd name="T66" fmla="*/ 33 w 475"/>
                    <a:gd name="T67" fmla="*/ 7 h 78"/>
                    <a:gd name="T68" fmla="*/ 34 w 475"/>
                    <a:gd name="T69" fmla="*/ 8 h 78"/>
                    <a:gd name="T70" fmla="*/ 35 w 475"/>
                    <a:gd name="T71" fmla="*/ 8 h 78"/>
                    <a:gd name="T72" fmla="*/ 36 w 475"/>
                    <a:gd name="T73" fmla="*/ 8 h 78"/>
                    <a:gd name="T74" fmla="*/ 37 w 475"/>
                    <a:gd name="T75" fmla="*/ 8 h 78"/>
                    <a:gd name="T76" fmla="*/ 38 w 475"/>
                    <a:gd name="T77" fmla="*/ 8 h 78"/>
                    <a:gd name="T78" fmla="*/ 39 w 475"/>
                    <a:gd name="T79" fmla="*/ 8 h 78"/>
                    <a:gd name="T80" fmla="*/ 40 w 475"/>
                    <a:gd name="T81" fmla="*/ 9 h 78"/>
                    <a:gd name="T82" fmla="*/ 41 w 475"/>
                    <a:gd name="T83" fmla="*/ 9 h 78"/>
                    <a:gd name="T84" fmla="*/ 42 w 475"/>
                    <a:gd name="T85" fmla="*/ 9 h 78"/>
                    <a:gd name="T86" fmla="*/ 43 w 475"/>
                    <a:gd name="T87" fmla="*/ 9 h 78"/>
                    <a:gd name="T88" fmla="*/ 44 w 475"/>
                    <a:gd name="T89" fmla="*/ 9 h 78"/>
                    <a:gd name="T90" fmla="*/ 45 w 475"/>
                    <a:gd name="T91" fmla="*/ 9 h 78"/>
                    <a:gd name="T92" fmla="*/ 46 w 475"/>
                    <a:gd name="T93" fmla="*/ 9 h 78"/>
                    <a:gd name="T94" fmla="*/ 47 w 475"/>
                    <a:gd name="T95" fmla="*/ 9 h 78"/>
                    <a:gd name="T96" fmla="*/ 48 w 475"/>
                    <a:gd name="T97" fmla="*/ 9 h 78"/>
                    <a:gd name="T98" fmla="*/ 49 w 475"/>
                    <a:gd name="T99" fmla="*/ 9 h 78"/>
                    <a:gd name="T100" fmla="*/ 50 w 475"/>
                    <a:gd name="T101" fmla="*/ 10 h 78"/>
                    <a:gd name="T102" fmla="*/ 51 w 475"/>
                    <a:gd name="T103" fmla="*/ 10 h 78"/>
                    <a:gd name="T104" fmla="*/ 52 w 475"/>
                    <a:gd name="T105" fmla="*/ 10 h 78"/>
                    <a:gd name="T106" fmla="*/ 53 w 475"/>
                    <a:gd name="T107" fmla="*/ 10 h 78"/>
                    <a:gd name="T108" fmla="*/ 54 w 475"/>
                    <a:gd name="T109" fmla="*/ 10 h 78"/>
                    <a:gd name="T110" fmla="*/ 55 w 475"/>
                    <a:gd name="T111" fmla="*/ 10 h 78"/>
                    <a:gd name="T112" fmla="*/ 56 w 475"/>
                    <a:gd name="T113" fmla="*/ 10 h 78"/>
                    <a:gd name="T114" fmla="*/ 56 w 475"/>
                    <a:gd name="T115" fmla="*/ 10 h 78"/>
                    <a:gd name="T116" fmla="*/ 57 w 475"/>
                    <a:gd name="T117" fmla="*/ 10 h 78"/>
                    <a:gd name="T118" fmla="*/ 58 w 475"/>
                    <a:gd name="T119" fmla="*/ 10 h 78"/>
                    <a:gd name="T120" fmla="*/ 59 w 475"/>
                    <a:gd name="T121" fmla="*/ 10 h 7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75" h="78">
                      <a:moveTo>
                        <a:pt x="0" y="0"/>
                      </a:moveTo>
                      <a:lnTo>
                        <a:pt x="8" y="3"/>
                      </a:lnTo>
                      <a:lnTo>
                        <a:pt x="19" y="7"/>
                      </a:lnTo>
                      <a:lnTo>
                        <a:pt x="29" y="10"/>
                      </a:lnTo>
                      <a:lnTo>
                        <a:pt x="41" y="13"/>
                      </a:lnTo>
                      <a:lnTo>
                        <a:pt x="46" y="14"/>
                      </a:lnTo>
                      <a:lnTo>
                        <a:pt x="53" y="17"/>
                      </a:lnTo>
                      <a:lnTo>
                        <a:pt x="60" y="18"/>
                      </a:lnTo>
                      <a:lnTo>
                        <a:pt x="66" y="20"/>
                      </a:lnTo>
                      <a:lnTo>
                        <a:pt x="73" y="21"/>
                      </a:lnTo>
                      <a:lnTo>
                        <a:pt x="79" y="23"/>
                      </a:lnTo>
                      <a:lnTo>
                        <a:pt x="87" y="25"/>
                      </a:lnTo>
                      <a:lnTo>
                        <a:pt x="95" y="28"/>
                      </a:lnTo>
                      <a:lnTo>
                        <a:pt x="101" y="29"/>
                      </a:lnTo>
                      <a:lnTo>
                        <a:pt x="108" y="30"/>
                      </a:lnTo>
                      <a:lnTo>
                        <a:pt x="116" y="31"/>
                      </a:lnTo>
                      <a:lnTo>
                        <a:pt x="124" y="33"/>
                      </a:lnTo>
                      <a:lnTo>
                        <a:pt x="131" y="34"/>
                      </a:lnTo>
                      <a:lnTo>
                        <a:pt x="139" y="36"/>
                      </a:lnTo>
                      <a:lnTo>
                        <a:pt x="147" y="38"/>
                      </a:lnTo>
                      <a:lnTo>
                        <a:pt x="155" y="40"/>
                      </a:lnTo>
                      <a:lnTo>
                        <a:pt x="163" y="41"/>
                      </a:lnTo>
                      <a:lnTo>
                        <a:pt x="172" y="42"/>
                      </a:lnTo>
                      <a:lnTo>
                        <a:pt x="180" y="43"/>
                      </a:lnTo>
                      <a:lnTo>
                        <a:pt x="189" y="45"/>
                      </a:lnTo>
                      <a:lnTo>
                        <a:pt x="196" y="46"/>
                      </a:lnTo>
                      <a:lnTo>
                        <a:pt x="206" y="49"/>
                      </a:lnTo>
                      <a:lnTo>
                        <a:pt x="214" y="50"/>
                      </a:lnTo>
                      <a:lnTo>
                        <a:pt x="224" y="52"/>
                      </a:lnTo>
                      <a:lnTo>
                        <a:pt x="231" y="52"/>
                      </a:lnTo>
                      <a:lnTo>
                        <a:pt x="240" y="54"/>
                      </a:lnTo>
                      <a:lnTo>
                        <a:pt x="248" y="54"/>
                      </a:lnTo>
                      <a:lnTo>
                        <a:pt x="257" y="56"/>
                      </a:lnTo>
                      <a:lnTo>
                        <a:pt x="265" y="56"/>
                      </a:lnTo>
                      <a:lnTo>
                        <a:pt x="273" y="58"/>
                      </a:lnTo>
                      <a:lnTo>
                        <a:pt x="282" y="58"/>
                      </a:lnTo>
                      <a:lnTo>
                        <a:pt x="291" y="61"/>
                      </a:lnTo>
                      <a:lnTo>
                        <a:pt x="299" y="61"/>
                      </a:lnTo>
                      <a:lnTo>
                        <a:pt x="308" y="63"/>
                      </a:lnTo>
                      <a:lnTo>
                        <a:pt x="315" y="63"/>
                      </a:lnTo>
                      <a:lnTo>
                        <a:pt x="324" y="65"/>
                      </a:lnTo>
                      <a:lnTo>
                        <a:pt x="332" y="65"/>
                      </a:lnTo>
                      <a:lnTo>
                        <a:pt x="341" y="67"/>
                      </a:lnTo>
                      <a:lnTo>
                        <a:pt x="349" y="67"/>
                      </a:lnTo>
                      <a:lnTo>
                        <a:pt x="358" y="69"/>
                      </a:lnTo>
                      <a:lnTo>
                        <a:pt x="366" y="69"/>
                      </a:lnTo>
                      <a:lnTo>
                        <a:pt x="374" y="71"/>
                      </a:lnTo>
                      <a:lnTo>
                        <a:pt x="381" y="71"/>
                      </a:lnTo>
                      <a:lnTo>
                        <a:pt x="390" y="72"/>
                      </a:lnTo>
                      <a:lnTo>
                        <a:pt x="397" y="72"/>
                      </a:lnTo>
                      <a:lnTo>
                        <a:pt x="404" y="73"/>
                      </a:lnTo>
                      <a:lnTo>
                        <a:pt x="412" y="74"/>
                      </a:lnTo>
                      <a:lnTo>
                        <a:pt x="420" y="75"/>
                      </a:lnTo>
                      <a:lnTo>
                        <a:pt x="427" y="75"/>
                      </a:lnTo>
                      <a:lnTo>
                        <a:pt x="434" y="75"/>
                      </a:lnTo>
                      <a:lnTo>
                        <a:pt x="441" y="75"/>
                      </a:lnTo>
                      <a:lnTo>
                        <a:pt x="449" y="76"/>
                      </a:lnTo>
                      <a:lnTo>
                        <a:pt x="455" y="76"/>
                      </a:lnTo>
                      <a:lnTo>
                        <a:pt x="462" y="77"/>
                      </a:lnTo>
                      <a:lnTo>
                        <a:pt x="468" y="77"/>
                      </a:lnTo>
                      <a:lnTo>
                        <a:pt x="475" y="78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4" name="Freeform 111"/>
                <p:cNvSpPr>
                  <a:spLocks/>
                </p:cNvSpPr>
                <p:nvPr/>
              </p:nvSpPr>
              <p:spPr bwMode="auto">
                <a:xfrm>
                  <a:off x="5933" y="2002"/>
                  <a:ext cx="13" cy="104"/>
                </a:xfrm>
                <a:custGeom>
                  <a:avLst/>
                  <a:gdLst>
                    <a:gd name="T0" fmla="*/ 4 w 26"/>
                    <a:gd name="T1" fmla="*/ 0 h 209"/>
                    <a:gd name="T2" fmla="*/ 4 w 26"/>
                    <a:gd name="T3" fmla="*/ 0 h 209"/>
                    <a:gd name="T4" fmla="*/ 4 w 26"/>
                    <a:gd name="T5" fmla="*/ 1 h 209"/>
                    <a:gd name="T6" fmla="*/ 4 w 26"/>
                    <a:gd name="T7" fmla="*/ 2 h 209"/>
                    <a:gd name="T8" fmla="*/ 4 w 26"/>
                    <a:gd name="T9" fmla="*/ 2 h 209"/>
                    <a:gd name="T10" fmla="*/ 4 w 26"/>
                    <a:gd name="T11" fmla="*/ 3 h 209"/>
                    <a:gd name="T12" fmla="*/ 4 w 26"/>
                    <a:gd name="T13" fmla="*/ 4 h 209"/>
                    <a:gd name="T14" fmla="*/ 4 w 26"/>
                    <a:gd name="T15" fmla="*/ 5 h 209"/>
                    <a:gd name="T16" fmla="*/ 4 w 26"/>
                    <a:gd name="T17" fmla="*/ 6 h 209"/>
                    <a:gd name="T18" fmla="*/ 4 w 26"/>
                    <a:gd name="T19" fmla="*/ 7 h 209"/>
                    <a:gd name="T20" fmla="*/ 4 w 26"/>
                    <a:gd name="T21" fmla="*/ 8 h 209"/>
                    <a:gd name="T22" fmla="*/ 4 w 26"/>
                    <a:gd name="T23" fmla="*/ 9 h 209"/>
                    <a:gd name="T24" fmla="*/ 4 w 26"/>
                    <a:gd name="T25" fmla="*/ 10 h 209"/>
                    <a:gd name="T26" fmla="*/ 3 w 26"/>
                    <a:gd name="T27" fmla="*/ 10 h 209"/>
                    <a:gd name="T28" fmla="*/ 3 w 26"/>
                    <a:gd name="T29" fmla="*/ 11 h 209"/>
                    <a:gd name="T30" fmla="*/ 3 w 26"/>
                    <a:gd name="T31" fmla="*/ 12 h 209"/>
                    <a:gd name="T32" fmla="*/ 3 w 26"/>
                    <a:gd name="T33" fmla="*/ 13 h 209"/>
                    <a:gd name="T34" fmla="*/ 3 w 26"/>
                    <a:gd name="T35" fmla="*/ 14 h 209"/>
                    <a:gd name="T36" fmla="*/ 3 w 26"/>
                    <a:gd name="T37" fmla="*/ 15 h 209"/>
                    <a:gd name="T38" fmla="*/ 3 w 26"/>
                    <a:gd name="T39" fmla="*/ 16 h 209"/>
                    <a:gd name="T40" fmla="*/ 3 w 26"/>
                    <a:gd name="T41" fmla="*/ 17 h 209"/>
                    <a:gd name="T42" fmla="*/ 3 w 26"/>
                    <a:gd name="T43" fmla="*/ 18 h 209"/>
                    <a:gd name="T44" fmla="*/ 3 w 26"/>
                    <a:gd name="T45" fmla="*/ 19 h 209"/>
                    <a:gd name="T46" fmla="*/ 2 w 26"/>
                    <a:gd name="T47" fmla="*/ 19 h 209"/>
                    <a:gd name="T48" fmla="*/ 2 w 26"/>
                    <a:gd name="T49" fmla="*/ 20 h 209"/>
                    <a:gd name="T50" fmla="*/ 2 w 26"/>
                    <a:gd name="T51" fmla="*/ 21 h 209"/>
                    <a:gd name="T52" fmla="*/ 2 w 26"/>
                    <a:gd name="T53" fmla="*/ 22 h 209"/>
                    <a:gd name="T54" fmla="*/ 2 w 26"/>
                    <a:gd name="T55" fmla="*/ 23 h 209"/>
                    <a:gd name="T56" fmla="*/ 1 w 26"/>
                    <a:gd name="T57" fmla="*/ 23 h 209"/>
                    <a:gd name="T58" fmla="*/ 1 w 26"/>
                    <a:gd name="T59" fmla="*/ 25 h 209"/>
                    <a:gd name="T60" fmla="*/ 0 w 26"/>
                    <a:gd name="T61" fmla="*/ 26 h 209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26" h="209">
                      <a:moveTo>
                        <a:pt x="26" y="0"/>
                      </a:move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6" y="17"/>
                      </a:lnTo>
                      <a:lnTo>
                        <a:pt x="26" y="23"/>
                      </a:lnTo>
                      <a:lnTo>
                        <a:pt x="26" y="30"/>
                      </a:lnTo>
                      <a:lnTo>
                        <a:pt x="26" y="37"/>
                      </a:lnTo>
                      <a:lnTo>
                        <a:pt x="26" y="43"/>
                      </a:lnTo>
                      <a:lnTo>
                        <a:pt x="26" y="51"/>
                      </a:lnTo>
                      <a:lnTo>
                        <a:pt x="25" y="58"/>
                      </a:lnTo>
                      <a:lnTo>
                        <a:pt x="25" y="64"/>
                      </a:lnTo>
                      <a:lnTo>
                        <a:pt x="25" y="72"/>
                      </a:lnTo>
                      <a:lnTo>
                        <a:pt x="25" y="80"/>
                      </a:lnTo>
                      <a:lnTo>
                        <a:pt x="24" y="86"/>
                      </a:lnTo>
                      <a:lnTo>
                        <a:pt x="24" y="95"/>
                      </a:lnTo>
                      <a:lnTo>
                        <a:pt x="24" y="102"/>
                      </a:lnTo>
                      <a:lnTo>
                        <a:pt x="24" y="111"/>
                      </a:lnTo>
                      <a:lnTo>
                        <a:pt x="23" y="117"/>
                      </a:lnTo>
                      <a:lnTo>
                        <a:pt x="22" y="125"/>
                      </a:lnTo>
                      <a:lnTo>
                        <a:pt x="20" y="131"/>
                      </a:lnTo>
                      <a:lnTo>
                        <a:pt x="19" y="139"/>
                      </a:lnTo>
                      <a:lnTo>
                        <a:pt x="18" y="146"/>
                      </a:lnTo>
                      <a:lnTo>
                        <a:pt x="17" y="152"/>
                      </a:lnTo>
                      <a:lnTo>
                        <a:pt x="16" y="159"/>
                      </a:lnTo>
                      <a:lnTo>
                        <a:pt x="15" y="167"/>
                      </a:lnTo>
                      <a:lnTo>
                        <a:pt x="13" y="172"/>
                      </a:lnTo>
                      <a:lnTo>
                        <a:pt x="12" y="179"/>
                      </a:lnTo>
                      <a:lnTo>
                        <a:pt x="9" y="184"/>
                      </a:lnTo>
                      <a:lnTo>
                        <a:pt x="8" y="190"/>
                      </a:lnTo>
                      <a:lnTo>
                        <a:pt x="4" y="200"/>
                      </a:lnTo>
                      <a:lnTo>
                        <a:pt x="0" y="20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5" name="Freeform 112"/>
                <p:cNvSpPr>
                  <a:spLocks/>
                </p:cNvSpPr>
                <p:nvPr/>
              </p:nvSpPr>
              <p:spPr bwMode="auto">
                <a:xfrm>
                  <a:off x="5890" y="2106"/>
                  <a:ext cx="43" cy="32"/>
                </a:xfrm>
                <a:custGeom>
                  <a:avLst/>
                  <a:gdLst>
                    <a:gd name="T0" fmla="*/ 11 w 85"/>
                    <a:gd name="T1" fmla="*/ 0 h 64"/>
                    <a:gd name="T2" fmla="*/ 10 w 85"/>
                    <a:gd name="T3" fmla="*/ 1 h 64"/>
                    <a:gd name="T4" fmla="*/ 9 w 85"/>
                    <a:gd name="T5" fmla="*/ 2 h 64"/>
                    <a:gd name="T6" fmla="*/ 8 w 85"/>
                    <a:gd name="T7" fmla="*/ 3 h 64"/>
                    <a:gd name="T8" fmla="*/ 7 w 85"/>
                    <a:gd name="T9" fmla="*/ 4 h 64"/>
                    <a:gd name="T10" fmla="*/ 6 w 85"/>
                    <a:gd name="T11" fmla="*/ 4 h 64"/>
                    <a:gd name="T12" fmla="*/ 5 w 85"/>
                    <a:gd name="T13" fmla="*/ 5 h 64"/>
                    <a:gd name="T14" fmla="*/ 4 w 85"/>
                    <a:gd name="T15" fmla="*/ 5 h 64"/>
                    <a:gd name="T16" fmla="*/ 4 w 85"/>
                    <a:gd name="T17" fmla="*/ 6 h 64"/>
                    <a:gd name="T18" fmla="*/ 3 w 85"/>
                    <a:gd name="T19" fmla="*/ 7 h 64"/>
                    <a:gd name="T20" fmla="*/ 2 w 85"/>
                    <a:gd name="T21" fmla="*/ 7 h 64"/>
                    <a:gd name="T22" fmla="*/ 1 w 85"/>
                    <a:gd name="T23" fmla="*/ 8 h 64"/>
                    <a:gd name="T24" fmla="*/ 0 w 85"/>
                    <a:gd name="T25" fmla="*/ 8 h 6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5" h="64">
                      <a:moveTo>
                        <a:pt x="85" y="0"/>
                      </a:moveTo>
                      <a:lnTo>
                        <a:pt x="77" y="6"/>
                      </a:lnTo>
                      <a:lnTo>
                        <a:pt x="69" y="13"/>
                      </a:lnTo>
                      <a:lnTo>
                        <a:pt x="59" y="21"/>
                      </a:lnTo>
                      <a:lnTo>
                        <a:pt x="50" y="28"/>
                      </a:lnTo>
                      <a:lnTo>
                        <a:pt x="44" y="32"/>
                      </a:lnTo>
                      <a:lnTo>
                        <a:pt x="38" y="36"/>
                      </a:lnTo>
                      <a:lnTo>
                        <a:pt x="32" y="40"/>
                      </a:lnTo>
                      <a:lnTo>
                        <a:pt x="26" y="45"/>
                      </a:lnTo>
                      <a:lnTo>
                        <a:pt x="20" y="49"/>
                      </a:lnTo>
                      <a:lnTo>
                        <a:pt x="13" y="54"/>
                      </a:lnTo>
                      <a:lnTo>
                        <a:pt x="6" y="58"/>
                      </a:lnTo>
                      <a:lnTo>
                        <a:pt x="0" y="6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6" name="Freeform 113"/>
                <p:cNvSpPr>
                  <a:spLocks/>
                </p:cNvSpPr>
                <p:nvPr/>
              </p:nvSpPr>
              <p:spPr bwMode="auto">
                <a:xfrm>
                  <a:off x="5806" y="2138"/>
                  <a:ext cx="84" cy="98"/>
                </a:xfrm>
                <a:custGeom>
                  <a:avLst/>
                  <a:gdLst>
                    <a:gd name="T0" fmla="*/ 21 w 169"/>
                    <a:gd name="T1" fmla="*/ 0 h 197"/>
                    <a:gd name="T2" fmla="*/ 20 w 169"/>
                    <a:gd name="T3" fmla="*/ 0 h 197"/>
                    <a:gd name="T4" fmla="*/ 19 w 169"/>
                    <a:gd name="T5" fmla="*/ 1 h 197"/>
                    <a:gd name="T6" fmla="*/ 18 w 169"/>
                    <a:gd name="T7" fmla="*/ 1 h 197"/>
                    <a:gd name="T8" fmla="*/ 17 w 169"/>
                    <a:gd name="T9" fmla="*/ 2 h 197"/>
                    <a:gd name="T10" fmla="*/ 16 w 169"/>
                    <a:gd name="T11" fmla="*/ 3 h 197"/>
                    <a:gd name="T12" fmla="*/ 15 w 169"/>
                    <a:gd name="T13" fmla="*/ 3 h 197"/>
                    <a:gd name="T14" fmla="*/ 14 w 169"/>
                    <a:gd name="T15" fmla="*/ 4 h 197"/>
                    <a:gd name="T16" fmla="*/ 13 w 169"/>
                    <a:gd name="T17" fmla="*/ 5 h 197"/>
                    <a:gd name="T18" fmla="*/ 12 w 169"/>
                    <a:gd name="T19" fmla="*/ 5 h 197"/>
                    <a:gd name="T20" fmla="*/ 11 w 169"/>
                    <a:gd name="T21" fmla="*/ 6 h 197"/>
                    <a:gd name="T22" fmla="*/ 10 w 169"/>
                    <a:gd name="T23" fmla="*/ 7 h 197"/>
                    <a:gd name="T24" fmla="*/ 9 w 169"/>
                    <a:gd name="T25" fmla="*/ 7 h 197"/>
                    <a:gd name="T26" fmla="*/ 8 w 169"/>
                    <a:gd name="T27" fmla="*/ 8 h 197"/>
                    <a:gd name="T28" fmla="*/ 7 w 169"/>
                    <a:gd name="T29" fmla="*/ 9 h 197"/>
                    <a:gd name="T30" fmla="*/ 7 w 169"/>
                    <a:gd name="T31" fmla="*/ 10 h 197"/>
                    <a:gd name="T32" fmla="*/ 6 w 169"/>
                    <a:gd name="T33" fmla="*/ 11 h 197"/>
                    <a:gd name="T34" fmla="*/ 5 w 169"/>
                    <a:gd name="T35" fmla="*/ 11 h 197"/>
                    <a:gd name="T36" fmla="*/ 4 w 169"/>
                    <a:gd name="T37" fmla="*/ 12 h 197"/>
                    <a:gd name="T38" fmla="*/ 4 w 169"/>
                    <a:gd name="T39" fmla="*/ 13 h 197"/>
                    <a:gd name="T40" fmla="*/ 3 w 169"/>
                    <a:gd name="T41" fmla="*/ 14 h 197"/>
                    <a:gd name="T42" fmla="*/ 2 w 169"/>
                    <a:gd name="T43" fmla="*/ 14 h 197"/>
                    <a:gd name="T44" fmla="*/ 2 w 169"/>
                    <a:gd name="T45" fmla="*/ 15 h 197"/>
                    <a:gd name="T46" fmla="*/ 1 w 169"/>
                    <a:gd name="T47" fmla="*/ 16 h 197"/>
                    <a:gd name="T48" fmla="*/ 1 w 169"/>
                    <a:gd name="T49" fmla="*/ 17 h 197"/>
                    <a:gd name="T50" fmla="*/ 1 w 169"/>
                    <a:gd name="T51" fmla="*/ 18 h 197"/>
                    <a:gd name="T52" fmla="*/ 0 w 169"/>
                    <a:gd name="T53" fmla="*/ 19 h 197"/>
                    <a:gd name="T54" fmla="*/ 0 w 169"/>
                    <a:gd name="T55" fmla="*/ 19 h 197"/>
                    <a:gd name="T56" fmla="*/ 0 w 169"/>
                    <a:gd name="T57" fmla="*/ 20 h 197"/>
                    <a:gd name="T58" fmla="*/ 0 w 169"/>
                    <a:gd name="T59" fmla="*/ 21 h 197"/>
                    <a:gd name="T60" fmla="*/ 0 w 169"/>
                    <a:gd name="T61" fmla="*/ 22 h 197"/>
                    <a:gd name="T62" fmla="*/ 0 w 169"/>
                    <a:gd name="T63" fmla="*/ 23 h 197"/>
                    <a:gd name="T64" fmla="*/ 0 w 169"/>
                    <a:gd name="T65" fmla="*/ 24 h 19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69" h="197">
                      <a:moveTo>
                        <a:pt x="169" y="0"/>
                      </a:moveTo>
                      <a:lnTo>
                        <a:pt x="160" y="4"/>
                      </a:lnTo>
                      <a:lnTo>
                        <a:pt x="153" y="9"/>
                      </a:lnTo>
                      <a:lnTo>
                        <a:pt x="144" y="14"/>
                      </a:lnTo>
                      <a:lnTo>
                        <a:pt x="138" y="19"/>
                      </a:lnTo>
                      <a:lnTo>
                        <a:pt x="129" y="24"/>
                      </a:lnTo>
                      <a:lnTo>
                        <a:pt x="121" y="29"/>
                      </a:lnTo>
                      <a:lnTo>
                        <a:pt x="114" y="34"/>
                      </a:lnTo>
                      <a:lnTo>
                        <a:pt x="107" y="40"/>
                      </a:lnTo>
                      <a:lnTo>
                        <a:pt x="98" y="46"/>
                      </a:lnTo>
                      <a:lnTo>
                        <a:pt x="90" y="51"/>
                      </a:lnTo>
                      <a:lnTo>
                        <a:pt x="84" y="57"/>
                      </a:lnTo>
                      <a:lnTo>
                        <a:pt x="77" y="63"/>
                      </a:lnTo>
                      <a:lnTo>
                        <a:pt x="70" y="69"/>
                      </a:lnTo>
                      <a:lnTo>
                        <a:pt x="63" y="74"/>
                      </a:lnTo>
                      <a:lnTo>
                        <a:pt x="56" y="81"/>
                      </a:lnTo>
                      <a:lnTo>
                        <a:pt x="51" y="88"/>
                      </a:lnTo>
                      <a:lnTo>
                        <a:pt x="44" y="93"/>
                      </a:lnTo>
                      <a:lnTo>
                        <a:pt x="38" y="100"/>
                      </a:lnTo>
                      <a:lnTo>
                        <a:pt x="32" y="105"/>
                      </a:lnTo>
                      <a:lnTo>
                        <a:pt x="28" y="112"/>
                      </a:lnTo>
                      <a:lnTo>
                        <a:pt x="22" y="119"/>
                      </a:lnTo>
                      <a:lnTo>
                        <a:pt x="18" y="125"/>
                      </a:lnTo>
                      <a:lnTo>
                        <a:pt x="14" y="132"/>
                      </a:lnTo>
                      <a:lnTo>
                        <a:pt x="11" y="139"/>
                      </a:lnTo>
                      <a:lnTo>
                        <a:pt x="8" y="146"/>
                      </a:lnTo>
                      <a:lnTo>
                        <a:pt x="5" y="153"/>
                      </a:lnTo>
                      <a:lnTo>
                        <a:pt x="2" y="159"/>
                      </a:lnTo>
                      <a:lnTo>
                        <a:pt x="1" y="167"/>
                      </a:lnTo>
                      <a:lnTo>
                        <a:pt x="0" y="174"/>
                      </a:lnTo>
                      <a:lnTo>
                        <a:pt x="0" y="181"/>
                      </a:lnTo>
                      <a:lnTo>
                        <a:pt x="0" y="189"/>
                      </a:lnTo>
                      <a:lnTo>
                        <a:pt x="2" y="19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7" name="Freeform 114"/>
                <p:cNvSpPr>
                  <a:spLocks/>
                </p:cNvSpPr>
                <p:nvPr/>
              </p:nvSpPr>
              <p:spPr bwMode="auto">
                <a:xfrm>
                  <a:off x="5807" y="2236"/>
                  <a:ext cx="56" cy="78"/>
                </a:xfrm>
                <a:custGeom>
                  <a:avLst/>
                  <a:gdLst>
                    <a:gd name="T0" fmla="*/ 0 w 112"/>
                    <a:gd name="T1" fmla="*/ 0 h 155"/>
                    <a:gd name="T2" fmla="*/ 1 w 112"/>
                    <a:gd name="T3" fmla="*/ 2 h 155"/>
                    <a:gd name="T4" fmla="*/ 1 w 112"/>
                    <a:gd name="T5" fmla="*/ 3 h 155"/>
                    <a:gd name="T6" fmla="*/ 1 w 112"/>
                    <a:gd name="T7" fmla="*/ 4 h 155"/>
                    <a:gd name="T8" fmla="*/ 2 w 112"/>
                    <a:gd name="T9" fmla="*/ 6 h 155"/>
                    <a:gd name="T10" fmla="*/ 3 w 112"/>
                    <a:gd name="T11" fmla="*/ 7 h 155"/>
                    <a:gd name="T12" fmla="*/ 4 w 112"/>
                    <a:gd name="T13" fmla="*/ 8 h 155"/>
                    <a:gd name="T14" fmla="*/ 4 w 112"/>
                    <a:gd name="T15" fmla="*/ 9 h 155"/>
                    <a:gd name="T16" fmla="*/ 4 w 112"/>
                    <a:gd name="T17" fmla="*/ 10 h 155"/>
                    <a:gd name="T18" fmla="*/ 5 w 112"/>
                    <a:gd name="T19" fmla="*/ 10 h 155"/>
                    <a:gd name="T20" fmla="*/ 6 w 112"/>
                    <a:gd name="T21" fmla="*/ 11 h 155"/>
                    <a:gd name="T22" fmla="*/ 6 w 112"/>
                    <a:gd name="T23" fmla="*/ 12 h 155"/>
                    <a:gd name="T24" fmla="*/ 8 w 112"/>
                    <a:gd name="T25" fmla="*/ 13 h 155"/>
                    <a:gd name="T26" fmla="*/ 9 w 112"/>
                    <a:gd name="T27" fmla="*/ 14 h 155"/>
                    <a:gd name="T28" fmla="*/ 10 w 112"/>
                    <a:gd name="T29" fmla="*/ 16 h 155"/>
                    <a:gd name="T30" fmla="*/ 11 w 112"/>
                    <a:gd name="T31" fmla="*/ 17 h 155"/>
                    <a:gd name="T32" fmla="*/ 12 w 112"/>
                    <a:gd name="T33" fmla="*/ 18 h 155"/>
                    <a:gd name="T34" fmla="*/ 12 w 112"/>
                    <a:gd name="T35" fmla="*/ 18 h 155"/>
                    <a:gd name="T36" fmla="*/ 13 w 112"/>
                    <a:gd name="T37" fmla="*/ 19 h 155"/>
                    <a:gd name="T38" fmla="*/ 14 w 112"/>
                    <a:gd name="T39" fmla="*/ 19 h 155"/>
                    <a:gd name="T40" fmla="*/ 14 w 112"/>
                    <a:gd name="T41" fmla="*/ 20 h 15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12" h="155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5" y="22"/>
                      </a:lnTo>
                      <a:lnTo>
                        <a:pt x="8" y="32"/>
                      </a:lnTo>
                      <a:lnTo>
                        <a:pt x="14" y="43"/>
                      </a:lnTo>
                      <a:lnTo>
                        <a:pt x="19" y="53"/>
                      </a:lnTo>
                      <a:lnTo>
                        <a:pt x="26" y="63"/>
                      </a:lnTo>
                      <a:lnTo>
                        <a:pt x="29" y="67"/>
                      </a:lnTo>
                      <a:lnTo>
                        <a:pt x="32" y="73"/>
                      </a:lnTo>
                      <a:lnTo>
                        <a:pt x="37" y="78"/>
                      </a:lnTo>
                      <a:lnTo>
                        <a:pt x="41" y="84"/>
                      </a:lnTo>
                      <a:lnTo>
                        <a:pt x="48" y="92"/>
                      </a:lnTo>
                      <a:lnTo>
                        <a:pt x="57" y="102"/>
                      </a:lnTo>
                      <a:lnTo>
                        <a:pt x="65" y="111"/>
                      </a:lnTo>
                      <a:lnTo>
                        <a:pt x="74" y="121"/>
                      </a:lnTo>
                      <a:lnTo>
                        <a:pt x="83" y="129"/>
                      </a:lnTo>
                      <a:lnTo>
                        <a:pt x="93" y="138"/>
                      </a:lnTo>
                      <a:lnTo>
                        <a:pt x="96" y="141"/>
                      </a:lnTo>
                      <a:lnTo>
                        <a:pt x="102" y="146"/>
                      </a:lnTo>
                      <a:lnTo>
                        <a:pt x="106" y="150"/>
                      </a:lnTo>
                      <a:lnTo>
                        <a:pt x="112" y="15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8" name="Freeform 115"/>
                <p:cNvSpPr>
                  <a:spLocks/>
                </p:cNvSpPr>
                <p:nvPr/>
              </p:nvSpPr>
              <p:spPr bwMode="auto">
                <a:xfrm>
                  <a:off x="5863" y="2314"/>
                  <a:ext cx="31" cy="38"/>
                </a:xfrm>
                <a:custGeom>
                  <a:avLst/>
                  <a:gdLst>
                    <a:gd name="T0" fmla="*/ 0 w 62"/>
                    <a:gd name="T1" fmla="*/ 0 h 75"/>
                    <a:gd name="T2" fmla="*/ 1 w 62"/>
                    <a:gd name="T3" fmla="*/ 1 h 75"/>
                    <a:gd name="T4" fmla="*/ 2 w 62"/>
                    <a:gd name="T5" fmla="*/ 2 h 75"/>
                    <a:gd name="T6" fmla="*/ 2 w 62"/>
                    <a:gd name="T7" fmla="*/ 2 h 75"/>
                    <a:gd name="T8" fmla="*/ 3 w 62"/>
                    <a:gd name="T9" fmla="*/ 3 h 75"/>
                    <a:gd name="T10" fmla="*/ 4 w 62"/>
                    <a:gd name="T11" fmla="*/ 3 h 75"/>
                    <a:gd name="T12" fmla="*/ 4 w 62"/>
                    <a:gd name="T13" fmla="*/ 4 h 75"/>
                    <a:gd name="T14" fmla="*/ 5 w 62"/>
                    <a:gd name="T15" fmla="*/ 5 h 75"/>
                    <a:gd name="T16" fmla="*/ 6 w 62"/>
                    <a:gd name="T17" fmla="*/ 6 h 75"/>
                    <a:gd name="T18" fmla="*/ 7 w 62"/>
                    <a:gd name="T19" fmla="*/ 7 h 75"/>
                    <a:gd name="T20" fmla="*/ 7 w 62"/>
                    <a:gd name="T21" fmla="*/ 8 h 75"/>
                    <a:gd name="T22" fmla="*/ 8 w 62"/>
                    <a:gd name="T23" fmla="*/ 9 h 75"/>
                    <a:gd name="T24" fmla="*/ 8 w 62"/>
                    <a:gd name="T25" fmla="*/ 10 h 7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2" h="7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1" y="10"/>
                      </a:lnTo>
                      <a:lnTo>
                        <a:pt x="16" y="14"/>
                      </a:lnTo>
                      <a:lnTo>
                        <a:pt x="22" y="20"/>
                      </a:lnTo>
                      <a:lnTo>
                        <a:pt x="26" y="24"/>
                      </a:lnTo>
                      <a:lnTo>
                        <a:pt x="32" y="30"/>
                      </a:lnTo>
                      <a:lnTo>
                        <a:pt x="37" y="35"/>
                      </a:lnTo>
                      <a:lnTo>
                        <a:pt x="43" y="41"/>
                      </a:lnTo>
                      <a:lnTo>
                        <a:pt x="49" y="50"/>
                      </a:lnTo>
                      <a:lnTo>
                        <a:pt x="56" y="59"/>
                      </a:lnTo>
                      <a:lnTo>
                        <a:pt x="60" y="66"/>
                      </a:lnTo>
                      <a:lnTo>
                        <a:pt x="62" y="7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29" name="Freeform 116"/>
                <p:cNvSpPr>
                  <a:spLocks/>
                </p:cNvSpPr>
                <p:nvPr/>
              </p:nvSpPr>
              <p:spPr bwMode="auto">
                <a:xfrm>
                  <a:off x="5818" y="2352"/>
                  <a:ext cx="76" cy="61"/>
                </a:xfrm>
                <a:custGeom>
                  <a:avLst/>
                  <a:gdLst>
                    <a:gd name="T0" fmla="*/ 19 w 152"/>
                    <a:gd name="T1" fmla="*/ 0 h 122"/>
                    <a:gd name="T2" fmla="*/ 19 w 152"/>
                    <a:gd name="T3" fmla="*/ 1 h 122"/>
                    <a:gd name="T4" fmla="*/ 19 w 152"/>
                    <a:gd name="T5" fmla="*/ 2 h 122"/>
                    <a:gd name="T6" fmla="*/ 18 w 152"/>
                    <a:gd name="T7" fmla="*/ 2 h 122"/>
                    <a:gd name="T8" fmla="*/ 17 w 152"/>
                    <a:gd name="T9" fmla="*/ 3 h 122"/>
                    <a:gd name="T10" fmla="*/ 16 w 152"/>
                    <a:gd name="T11" fmla="*/ 4 h 122"/>
                    <a:gd name="T12" fmla="*/ 15 w 152"/>
                    <a:gd name="T13" fmla="*/ 5 h 122"/>
                    <a:gd name="T14" fmla="*/ 14 w 152"/>
                    <a:gd name="T15" fmla="*/ 5 h 122"/>
                    <a:gd name="T16" fmla="*/ 14 w 152"/>
                    <a:gd name="T17" fmla="*/ 6 h 122"/>
                    <a:gd name="T18" fmla="*/ 13 w 152"/>
                    <a:gd name="T19" fmla="*/ 7 h 122"/>
                    <a:gd name="T20" fmla="*/ 12 w 152"/>
                    <a:gd name="T21" fmla="*/ 7 h 122"/>
                    <a:gd name="T22" fmla="*/ 12 w 152"/>
                    <a:gd name="T23" fmla="*/ 8 h 122"/>
                    <a:gd name="T24" fmla="*/ 11 w 152"/>
                    <a:gd name="T25" fmla="*/ 8 h 122"/>
                    <a:gd name="T26" fmla="*/ 10 w 152"/>
                    <a:gd name="T27" fmla="*/ 9 h 122"/>
                    <a:gd name="T28" fmla="*/ 9 w 152"/>
                    <a:gd name="T29" fmla="*/ 9 h 122"/>
                    <a:gd name="T30" fmla="*/ 8 w 152"/>
                    <a:gd name="T31" fmla="*/ 10 h 122"/>
                    <a:gd name="T32" fmla="*/ 8 w 152"/>
                    <a:gd name="T33" fmla="*/ 10 h 122"/>
                    <a:gd name="T34" fmla="*/ 7 w 152"/>
                    <a:gd name="T35" fmla="*/ 11 h 122"/>
                    <a:gd name="T36" fmla="*/ 6 w 152"/>
                    <a:gd name="T37" fmla="*/ 12 h 122"/>
                    <a:gd name="T38" fmla="*/ 5 w 152"/>
                    <a:gd name="T39" fmla="*/ 12 h 122"/>
                    <a:gd name="T40" fmla="*/ 5 w 152"/>
                    <a:gd name="T41" fmla="*/ 13 h 122"/>
                    <a:gd name="T42" fmla="*/ 4 w 152"/>
                    <a:gd name="T43" fmla="*/ 13 h 122"/>
                    <a:gd name="T44" fmla="*/ 3 w 152"/>
                    <a:gd name="T45" fmla="*/ 14 h 122"/>
                    <a:gd name="T46" fmla="*/ 2 w 152"/>
                    <a:gd name="T47" fmla="*/ 14 h 122"/>
                    <a:gd name="T48" fmla="*/ 2 w 152"/>
                    <a:gd name="T49" fmla="*/ 15 h 122"/>
                    <a:gd name="T50" fmla="*/ 1 w 152"/>
                    <a:gd name="T51" fmla="*/ 15 h 122"/>
                    <a:gd name="T52" fmla="*/ 0 w 152"/>
                    <a:gd name="T53" fmla="*/ 16 h 1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52" h="122">
                      <a:moveTo>
                        <a:pt x="152" y="0"/>
                      </a:moveTo>
                      <a:lnTo>
                        <a:pt x="149" y="3"/>
                      </a:lnTo>
                      <a:lnTo>
                        <a:pt x="147" y="9"/>
                      </a:lnTo>
                      <a:lnTo>
                        <a:pt x="140" y="14"/>
                      </a:lnTo>
                      <a:lnTo>
                        <a:pt x="135" y="22"/>
                      </a:lnTo>
                      <a:lnTo>
                        <a:pt x="126" y="29"/>
                      </a:lnTo>
                      <a:lnTo>
                        <a:pt x="117" y="36"/>
                      </a:lnTo>
                      <a:lnTo>
                        <a:pt x="112" y="40"/>
                      </a:lnTo>
                      <a:lnTo>
                        <a:pt x="106" y="44"/>
                      </a:lnTo>
                      <a:lnTo>
                        <a:pt x="101" y="49"/>
                      </a:lnTo>
                      <a:lnTo>
                        <a:pt x="96" y="54"/>
                      </a:lnTo>
                      <a:lnTo>
                        <a:pt x="90" y="57"/>
                      </a:lnTo>
                      <a:lnTo>
                        <a:pt x="83" y="62"/>
                      </a:lnTo>
                      <a:lnTo>
                        <a:pt x="76" y="66"/>
                      </a:lnTo>
                      <a:lnTo>
                        <a:pt x="71" y="71"/>
                      </a:lnTo>
                      <a:lnTo>
                        <a:pt x="64" y="75"/>
                      </a:lnTo>
                      <a:lnTo>
                        <a:pt x="59" y="79"/>
                      </a:lnTo>
                      <a:lnTo>
                        <a:pt x="52" y="84"/>
                      </a:lnTo>
                      <a:lnTo>
                        <a:pt x="47" y="89"/>
                      </a:lnTo>
                      <a:lnTo>
                        <a:pt x="40" y="93"/>
                      </a:lnTo>
                      <a:lnTo>
                        <a:pt x="33" y="97"/>
                      </a:lnTo>
                      <a:lnTo>
                        <a:pt x="27" y="101"/>
                      </a:lnTo>
                      <a:lnTo>
                        <a:pt x="21" y="106"/>
                      </a:lnTo>
                      <a:lnTo>
                        <a:pt x="15" y="109"/>
                      </a:lnTo>
                      <a:lnTo>
                        <a:pt x="10" y="114"/>
                      </a:lnTo>
                      <a:lnTo>
                        <a:pt x="5" y="118"/>
                      </a:lnTo>
                      <a:lnTo>
                        <a:pt x="0" y="12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0" name="Freeform 117"/>
                <p:cNvSpPr>
                  <a:spLocks/>
                </p:cNvSpPr>
                <p:nvPr/>
              </p:nvSpPr>
              <p:spPr bwMode="auto">
                <a:xfrm>
                  <a:off x="5734" y="2413"/>
                  <a:ext cx="84" cy="76"/>
                </a:xfrm>
                <a:custGeom>
                  <a:avLst/>
                  <a:gdLst>
                    <a:gd name="T0" fmla="*/ 21 w 168"/>
                    <a:gd name="T1" fmla="*/ 0 h 154"/>
                    <a:gd name="T2" fmla="*/ 21 w 168"/>
                    <a:gd name="T3" fmla="*/ 0 h 154"/>
                    <a:gd name="T4" fmla="*/ 20 w 168"/>
                    <a:gd name="T5" fmla="*/ 0 h 154"/>
                    <a:gd name="T6" fmla="*/ 19 w 168"/>
                    <a:gd name="T7" fmla="*/ 1 h 154"/>
                    <a:gd name="T8" fmla="*/ 19 w 168"/>
                    <a:gd name="T9" fmla="*/ 1 h 154"/>
                    <a:gd name="T10" fmla="*/ 18 w 168"/>
                    <a:gd name="T11" fmla="*/ 2 h 154"/>
                    <a:gd name="T12" fmla="*/ 17 w 168"/>
                    <a:gd name="T13" fmla="*/ 3 h 154"/>
                    <a:gd name="T14" fmla="*/ 15 w 168"/>
                    <a:gd name="T15" fmla="*/ 3 h 154"/>
                    <a:gd name="T16" fmla="*/ 14 w 168"/>
                    <a:gd name="T17" fmla="*/ 4 h 154"/>
                    <a:gd name="T18" fmla="*/ 13 w 168"/>
                    <a:gd name="T19" fmla="*/ 5 h 154"/>
                    <a:gd name="T20" fmla="*/ 12 w 168"/>
                    <a:gd name="T21" fmla="*/ 6 h 154"/>
                    <a:gd name="T22" fmla="*/ 11 w 168"/>
                    <a:gd name="T23" fmla="*/ 6 h 154"/>
                    <a:gd name="T24" fmla="*/ 10 w 168"/>
                    <a:gd name="T25" fmla="*/ 7 h 154"/>
                    <a:gd name="T26" fmla="*/ 10 w 168"/>
                    <a:gd name="T27" fmla="*/ 8 h 154"/>
                    <a:gd name="T28" fmla="*/ 9 w 168"/>
                    <a:gd name="T29" fmla="*/ 8 h 154"/>
                    <a:gd name="T30" fmla="*/ 8 w 168"/>
                    <a:gd name="T31" fmla="*/ 9 h 154"/>
                    <a:gd name="T32" fmla="*/ 7 w 168"/>
                    <a:gd name="T33" fmla="*/ 9 h 154"/>
                    <a:gd name="T34" fmla="*/ 6 w 168"/>
                    <a:gd name="T35" fmla="*/ 10 h 154"/>
                    <a:gd name="T36" fmla="*/ 6 w 168"/>
                    <a:gd name="T37" fmla="*/ 11 h 154"/>
                    <a:gd name="T38" fmla="*/ 5 w 168"/>
                    <a:gd name="T39" fmla="*/ 11 h 154"/>
                    <a:gd name="T40" fmla="*/ 5 w 168"/>
                    <a:gd name="T41" fmla="*/ 12 h 154"/>
                    <a:gd name="T42" fmla="*/ 4 w 168"/>
                    <a:gd name="T43" fmla="*/ 12 h 154"/>
                    <a:gd name="T44" fmla="*/ 3 w 168"/>
                    <a:gd name="T45" fmla="*/ 13 h 154"/>
                    <a:gd name="T46" fmla="*/ 2 w 168"/>
                    <a:gd name="T47" fmla="*/ 14 h 154"/>
                    <a:gd name="T48" fmla="*/ 2 w 168"/>
                    <a:gd name="T49" fmla="*/ 15 h 154"/>
                    <a:gd name="T50" fmla="*/ 1 w 168"/>
                    <a:gd name="T51" fmla="*/ 16 h 154"/>
                    <a:gd name="T52" fmla="*/ 1 w 168"/>
                    <a:gd name="T53" fmla="*/ 17 h 154"/>
                    <a:gd name="T54" fmla="*/ 0 w 168"/>
                    <a:gd name="T55" fmla="*/ 18 h 154"/>
                    <a:gd name="T56" fmla="*/ 0 w 168"/>
                    <a:gd name="T57" fmla="*/ 19 h 15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68" h="154">
                      <a:moveTo>
                        <a:pt x="168" y="0"/>
                      </a:moveTo>
                      <a:lnTo>
                        <a:pt x="162" y="3"/>
                      </a:lnTo>
                      <a:lnTo>
                        <a:pt x="157" y="6"/>
                      </a:lnTo>
                      <a:lnTo>
                        <a:pt x="152" y="9"/>
                      </a:lnTo>
                      <a:lnTo>
                        <a:pt x="147" y="13"/>
                      </a:lnTo>
                      <a:lnTo>
                        <a:pt x="138" y="19"/>
                      </a:lnTo>
                      <a:lnTo>
                        <a:pt x="129" y="26"/>
                      </a:lnTo>
                      <a:lnTo>
                        <a:pt x="119" y="31"/>
                      </a:lnTo>
                      <a:lnTo>
                        <a:pt x="111" y="37"/>
                      </a:lnTo>
                      <a:lnTo>
                        <a:pt x="102" y="42"/>
                      </a:lnTo>
                      <a:lnTo>
                        <a:pt x="96" y="49"/>
                      </a:lnTo>
                      <a:lnTo>
                        <a:pt x="88" y="53"/>
                      </a:lnTo>
                      <a:lnTo>
                        <a:pt x="80" y="59"/>
                      </a:lnTo>
                      <a:lnTo>
                        <a:pt x="74" y="64"/>
                      </a:lnTo>
                      <a:lnTo>
                        <a:pt x="67" y="70"/>
                      </a:lnTo>
                      <a:lnTo>
                        <a:pt x="60" y="74"/>
                      </a:lnTo>
                      <a:lnTo>
                        <a:pt x="54" y="80"/>
                      </a:lnTo>
                      <a:lnTo>
                        <a:pt x="48" y="84"/>
                      </a:lnTo>
                      <a:lnTo>
                        <a:pt x="44" y="90"/>
                      </a:lnTo>
                      <a:lnTo>
                        <a:pt x="37" y="93"/>
                      </a:lnTo>
                      <a:lnTo>
                        <a:pt x="33" y="97"/>
                      </a:lnTo>
                      <a:lnTo>
                        <a:pt x="27" y="102"/>
                      </a:lnTo>
                      <a:lnTo>
                        <a:pt x="24" y="106"/>
                      </a:lnTo>
                      <a:lnTo>
                        <a:pt x="16" y="115"/>
                      </a:lnTo>
                      <a:lnTo>
                        <a:pt x="11" y="124"/>
                      </a:lnTo>
                      <a:lnTo>
                        <a:pt x="5" y="130"/>
                      </a:lnTo>
                      <a:lnTo>
                        <a:pt x="2" y="138"/>
                      </a:lnTo>
                      <a:lnTo>
                        <a:pt x="0" y="146"/>
                      </a:lnTo>
                      <a:lnTo>
                        <a:pt x="0" y="15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1" name="Freeform 118"/>
                <p:cNvSpPr>
                  <a:spLocks/>
                </p:cNvSpPr>
                <p:nvPr/>
              </p:nvSpPr>
              <p:spPr bwMode="auto">
                <a:xfrm>
                  <a:off x="5734" y="2489"/>
                  <a:ext cx="62" cy="73"/>
                </a:xfrm>
                <a:custGeom>
                  <a:avLst/>
                  <a:gdLst>
                    <a:gd name="T0" fmla="*/ 0 w 123"/>
                    <a:gd name="T1" fmla="*/ 0 h 145"/>
                    <a:gd name="T2" fmla="*/ 0 w 123"/>
                    <a:gd name="T3" fmla="*/ 1 h 145"/>
                    <a:gd name="T4" fmla="*/ 1 w 123"/>
                    <a:gd name="T5" fmla="*/ 2 h 145"/>
                    <a:gd name="T6" fmla="*/ 1 w 123"/>
                    <a:gd name="T7" fmla="*/ 3 h 145"/>
                    <a:gd name="T8" fmla="*/ 1 w 123"/>
                    <a:gd name="T9" fmla="*/ 4 h 145"/>
                    <a:gd name="T10" fmla="*/ 2 w 123"/>
                    <a:gd name="T11" fmla="*/ 5 h 145"/>
                    <a:gd name="T12" fmla="*/ 3 w 123"/>
                    <a:gd name="T13" fmla="*/ 6 h 145"/>
                    <a:gd name="T14" fmla="*/ 3 w 123"/>
                    <a:gd name="T15" fmla="*/ 7 h 145"/>
                    <a:gd name="T16" fmla="*/ 5 w 123"/>
                    <a:gd name="T17" fmla="*/ 8 h 145"/>
                    <a:gd name="T18" fmla="*/ 5 w 123"/>
                    <a:gd name="T19" fmla="*/ 8 h 145"/>
                    <a:gd name="T20" fmla="*/ 5 w 123"/>
                    <a:gd name="T21" fmla="*/ 9 h 145"/>
                    <a:gd name="T22" fmla="*/ 6 w 123"/>
                    <a:gd name="T23" fmla="*/ 9 h 145"/>
                    <a:gd name="T24" fmla="*/ 7 w 123"/>
                    <a:gd name="T25" fmla="*/ 10 h 145"/>
                    <a:gd name="T26" fmla="*/ 7 w 123"/>
                    <a:gd name="T27" fmla="*/ 11 h 145"/>
                    <a:gd name="T28" fmla="*/ 8 w 123"/>
                    <a:gd name="T29" fmla="*/ 11 h 145"/>
                    <a:gd name="T30" fmla="*/ 9 w 123"/>
                    <a:gd name="T31" fmla="*/ 12 h 145"/>
                    <a:gd name="T32" fmla="*/ 9 w 123"/>
                    <a:gd name="T33" fmla="*/ 13 h 145"/>
                    <a:gd name="T34" fmla="*/ 10 w 123"/>
                    <a:gd name="T35" fmla="*/ 13 h 145"/>
                    <a:gd name="T36" fmla="*/ 11 w 123"/>
                    <a:gd name="T37" fmla="*/ 14 h 145"/>
                    <a:gd name="T38" fmla="*/ 11 w 123"/>
                    <a:gd name="T39" fmla="*/ 15 h 145"/>
                    <a:gd name="T40" fmla="*/ 12 w 123"/>
                    <a:gd name="T41" fmla="*/ 15 h 145"/>
                    <a:gd name="T42" fmla="*/ 13 w 123"/>
                    <a:gd name="T43" fmla="*/ 16 h 145"/>
                    <a:gd name="T44" fmla="*/ 14 w 123"/>
                    <a:gd name="T45" fmla="*/ 17 h 145"/>
                    <a:gd name="T46" fmla="*/ 15 w 123"/>
                    <a:gd name="T47" fmla="*/ 18 h 145"/>
                    <a:gd name="T48" fmla="*/ 16 w 123"/>
                    <a:gd name="T49" fmla="*/ 19 h 14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23" h="145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1" y="13"/>
                      </a:lnTo>
                      <a:lnTo>
                        <a:pt x="3" y="19"/>
                      </a:lnTo>
                      <a:lnTo>
                        <a:pt x="8" y="27"/>
                      </a:lnTo>
                      <a:lnTo>
                        <a:pt x="11" y="34"/>
                      </a:lnTo>
                      <a:lnTo>
                        <a:pt x="17" y="43"/>
                      </a:lnTo>
                      <a:lnTo>
                        <a:pt x="24" y="50"/>
                      </a:lnTo>
                      <a:lnTo>
                        <a:pt x="33" y="60"/>
                      </a:lnTo>
                      <a:lnTo>
                        <a:pt x="36" y="64"/>
                      </a:lnTo>
                      <a:lnTo>
                        <a:pt x="39" y="68"/>
                      </a:lnTo>
                      <a:lnTo>
                        <a:pt x="44" y="72"/>
                      </a:lnTo>
                      <a:lnTo>
                        <a:pt x="49" y="78"/>
                      </a:lnTo>
                      <a:lnTo>
                        <a:pt x="54" y="82"/>
                      </a:lnTo>
                      <a:lnTo>
                        <a:pt x="59" y="88"/>
                      </a:lnTo>
                      <a:lnTo>
                        <a:pt x="65" y="92"/>
                      </a:lnTo>
                      <a:lnTo>
                        <a:pt x="71" y="98"/>
                      </a:lnTo>
                      <a:lnTo>
                        <a:pt x="76" y="102"/>
                      </a:lnTo>
                      <a:lnTo>
                        <a:pt x="81" y="108"/>
                      </a:lnTo>
                      <a:lnTo>
                        <a:pt x="88" y="113"/>
                      </a:lnTo>
                      <a:lnTo>
                        <a:pt x="95" y="120"/>
                      </a:lnTo>
                      <a:lnTo>
                        <a:pt x="101" y="125"/>
                      </a:lnTo>
                      <a:lnTo>
                        <a:pt x="108" y="132"/>
                      </a:lnTo>
                      <a:lnTo>
                        <a:pt x="115" y="138"/>
                      </a:lnTo>
                      <a:lnTo>
                        <a:pt x="123" y="14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2" name="Freeform 119"/>
                <p:cNvSpPr>
                  <a:spLocks/>
                </p:cNvSpPr>
                <p:nvPr/>
              </p:nvSpPr>
              <p:spPr bwMode="auto">
                <a:xfrm>
                  <a:off x="5796" y="2562"/>
                  <a:ext cx="55" cy="58"/>
                </a:xfrm>
                <a:custGeom>
                  <a:avLst/>
                  <a:gdLst>
                    <a:gd name="T0" fmla="*/ 0 w 110"/>
                    <a:gd name="T1" fmla="*/ 0 h 116"/>
                    <a:gd name="T2" fmla="*/ 1 w 110"/>
                    <a:gd name="T3" fmla="*/ 1 h 116"/>
                    <a:gd name="T4" fmla="*/ 3 w 110"/>
                    <a:gd name="T5" fmla="*/ 2 h 116"/>
                    <a:gd name="T6" fmla="*/ 4 w 110"/>
                    <a:gd name="T7" fmla="*/ 3 h 116"/>
                    <a:gd name="T8" fmla="*/ 5 w 110"/>
                    <a:gd name="T9" fmla="*/ 4 h 116"/>
                    <a:gd name="T10" fmla="*/ 6 w 110"/>
                    <a:gd name="T11" fmla="*/ 5 h 116"/>
                    <a:gd name="T12" fmla="*/ 7 w 110"/>
                    <a:gd name="T13" fmla="*/ 6 h 116"/>
                    <a:gd name="T14" fmla="*/ 8 w 110"/>
                    <a:gd name="T15" fmla="*/ 7 h 116"/>
                    <a:gd name="T16" fmla="*/ 8 w 110"/>
                    <a:gd name="T17" fmla="*/ 7 h 116"/>
                    <a:gd name="T18" fmla="*/ 9 w 110"/>
                    <a:gd name="T19" fmla="*/ 8 h 116"/>
                    <a:gd name="T20" fmla="*/ 9 w 110"/>
                    <a:gd name="T21" fmla="*/ 8 h 116"/>
                    <a:gd name="T22" fmla="*/ 10 w 110"/>
                    <a:gd name="T23" fmla="*/ 9 h 116"/>
                    <a:gd name="T24" fmla="*/ 11 w 110"/>
                    <a:gd name="T25" fmla="*/ 10 h 116"/>
                    <a:gd name="T26" fmla="*/ 12 w 110"/>
                    <a:gd name="T27" fmla="*/ 11 h 116"/>
                    <a:gd name="T28" fmla="*/ 13 w 110"/>
                    <a:gd name="T29" fmla="*/ 12 h 116"/>
                    <a:gd name="T30" fmla="*/ 13 w 110"/>
                    <a:gd name="T31" fmla="*/ 13 h 116"/>
                    <a:gd name="T32" fmla="*/ 14 w 110"/>
                    <a:gd name="T33" fmla="*/ 14 h 116"/>
                    <a:gd name="T34" fmla="*/ 14 w 110"/>
                    <a:gd name="T35" fmla="*/ 14 h 116"/>
                    <a:gd name="T36" fmla="*/ 14 w 110"/>
                    <a:gd name="T37" fmla="*/ 15 h 11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10" h="116">
                      <a:moveTo>
                        <a:pt x="0" y="0"/>
                      </a:moveTo>
                      <a:lnTo>
                        <a:pt x="8" y="7"/>
                      </a:lnTo>
                      <a:lnTo>
                        <a:pt x="17" y="14"/>
                      </a:lnTo>
                      <a:lnTo>
                        <a:pt x="26" y="21"/>
                      </a:lnTo>
                      <a:lnTo>
                        <a:pt x="35" y="30"/>
                      </a:lnTo>
                      <a:lnTo>
                        <a:pt x="44" y="38"/>
                      </a:lnTo>
                      <a:lnTo>
                        <a:pt x="53" y="46"/>
                      </a:lnTo>
                      <a:lnTo>
                        <a:pt x="57" y="50"/>
                      </a:lnTo>
                      <a:lnTo>
                        <a:pt x="62" y="55"/>
                      </a:lnTo>
                      <a:lnTo>
                        <a:pt x="66" y="58"/>
                      </a:lnTo>
                      <a:lnTo>
                        <a:pt x="72" y="64"/>
                      </a:lnTo>
                      <a:lnTo>
                        <a:pt x="78" y="72"/>
                      </a:lnTo>
                      <a:lnTo>
                        <a:pt x="86" y="79"/>
                      </a:lnTo>
                      <a:lnTo>
                        <a:pt x="93" y="86"/>
                      </a:lnTo>
                      <a:lnTo>
                        <a:pt x="99" y="94"/>
                      </a:lnTo>
                      <a:lnTo>
                        <a:pt x="103" y="99"/>
                      </a:lnTo>
                      <a:lnTo>
                        <a:pt x="107" y="106"/>
                      </a:lnTo>
                      <a:lnTo>
                        <a:pt x="109" y="110"/>
                      </a:lnTo>
                      <a:lnTo>
                        <a:pt x="110" y="11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3" name="Freeform 120"/>
                <p:cNvSpPr>
                  <a:spLocks/>
                </p:cNvSpPr>
                <p:nvPr/>
              </p:nvSpPr>
              <p:spPr bwMode="auto">
                <a:xfrm>
                  <a:off x="5804" y="2620"/>
                  <a:ext cx="47" cy="50"/>
                </a:xfrm>
                <a:custGeom>
                  <a:avLst/>
                  <a:gdLst>
                    <a:gd name="T0" fmla="*/ 12 w 92"/>
                    <a:gd name="T1" fmla="*/ 0 h 100"/>
                    <a:gd name="T2" fmla="*/ 12 w 92"/>
                    <a:gd name="T3" fmla="*/ 1 h 100"/>
                    <a:gd name="T4" fmla="*/ 12 w 92"/>
                    <a:gd name="T5" fmla="*/ 1 h 100"/>
                    <a:gd name="T6" fmla="*/ 11 w 92"/>
                    <a:gd name="T7" fmla="*/ 2 h 100"/>
                    <a:gd name="T8" fmla="*/ 11 w 92"/>
                    <a:gd name="T9" fmla="*/ 3 h 100"/>
                    <a:gd name="T10" fmla="*/ 10 w 92"/>
                    <a:gd name="T11" fmla="*/ 3 h 100"/>
                    <a:gd name="T12" fmla="*/ 10 w 92"/>
                    <a:gd name="T13" fmla="*/ 4 h 100"/>
                    <a:gd name="T14" fmla="*/ 9 w 92"/>
                    <a:gd name="T15" fmla="*/ 5 h 100"/>
                    <a:gd name="T16" fmla="*/ 8 w 92"/>
                    <a:gd name="T17" fmla="*/ 6 h 100"/>
                    <a:gd name="T18" fmla="*/ 7 w 92"/>
                    <a:gd name="T19" fmla="*/ 7 h 100"/>
                    <a:gd name="T20" fmla="*/ 6 w 92"/>
                    <a:gd name="T21" fmla="*/ 7 h 100"/>
                    <a:gd name="T22" fmla="*/ 5 w 92"/>
                    <a:gd name="T23" fmla="*/ 8 h 100"/>
                    <a:gd name="T24" fmla="*/ 4 w 92"/>
                    <a:gd name="T25" fmla="*/ 9 h 100"/>
                    <a:gd name="T26" fmla="*/ 3 w 92"/>
                    <a:gd name="T27" fmla="*/ 10 h 100"/>
                    <a:gd name="T28" fmla="*/ 2 w 92"/>
                    <a:gd name="T29" fmla="*/ 11 h 100"/>
                    <a:gd name="T30" fmla="*/ 1 w 92"/>
                    <a:gd name="T31" fmla="*/ 12 h 100"/>
                    <a:gd name="T32" fmla="*/ 0 w 92"/>
                    <a:gd name="T33" fmla="*/ 13 h 1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92" h="100">
                      <a:moveTo>
                        <a:pt x="92" y="0"/>
                      </a:moveTo>
                      <a:lnTo>
                        <a:pt x="91" y="3"/>
                      </a:lnTo>
                      <a:lnTo>
                        <a:pt x="89" y="6"/>
                      </a:lnTo>
                      <a:lnTo>
                        <a:pt x="86" y="11"/>
                      </a:lnTo>
                      <a:lnTo>
                        <a:pt x="82" y="17"/>
                      </a:lnTo>
                      <a:lnTo>
                        <a:pt x="77" y="22"/>
                      </a:lnTo>
                      <a:lnTo>
                        <a:pt x="73" y="28"/>
                      </a:lnTo>
                      <a:lnTo>
                        <a:pt x="66" y="35"/>
                      </a:lnTo>
                      <a:lnTo>
                        <a:pt x="60" y="43"/>
                      </a:lnTo>
                      <a:lnTo>
                        <a:pt x="53" y="49"/>
                      </a:lnTo>
                      <a:lnTo>
                        <a:pt x="45" y="56"/>
                      </a:lnTo>
                      <a:lnTo>
                        <a:pt x="37" y="64"/>
                      </a:lnTo>
                      <a:lnTo>
                        <a:pt x="30" y="71"/>
                      </a:lnTo>
                      <a:lnTo>
                        <a:pt x="21" y="78"/>
                      </a:lnTo>
                      <a:lnTo>
                        <a:pt x="14" y="86"/>
                      </a:lnTo>
                      <a:lnTo>
                        <a:pt x="6" y="92"/>
                      </a:lnTo>
                      <a:lnTo>
                        <a:pt x="0" y="10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4" name="Freeform 121"/>
                <p:cNvSpPr>
                  <a:spLocks/>
                </p:cNvSpPr>
                <p:nvPr/>
              </p:nvSpPr>
              <p:spPr bwMode="auto">
                <a:xfrm>
                  <a:off x="5727" y="2670"/>
                  <a:ext cx="77" cy="103"/>
                </a:xfrm>
                <a:custGeom>
                  <a:avLst/>
                  <a:gdLst>
                    <a:gd name="T0" fmla="*/ 19 w 156"/>
                    <a:gd name="T1" fmla="*/ 0 h 206"/>
                    <a:gd name="T2" fmla="*/ 18 w 156"/>
                    <a:gd name="T3" fmla="*/ 1 h 206"/>
                    <a:gd name="T4" fmla="*/ 17 w 156"/>
                    <a:gd name="T5" fmla="*/ 2 h 206"/>
                    <a:gd name="T6" fmla="*/ 16 w 156"/>
                    <a:gd name="T7" fmla="*/ 3 h 206"/>
                    <a:gd name="T8" fmla="*/ 15 w 156"/>
                    <a:gd name="T9" fmla="*/ 3 h 206"/>
                    <a:gd name="T10" fmla="*/ 15 w 156"/>
                    <a:gd name="T11" fmla="*/ 4 h 206"/>
                    <a:gd name="T12" fmla="*/ 14 w 156"/>
                    <a:gd name="T13" fmla="*/ 5 h 206"/>
                    <a:gd name="T14" fmla="*/ 13 w 156"/>
                    <a:gd name="T15" fmla="*/ 6 h 206"/>
                    <a:gd name="T16" fmla="*/ 12 w 156"/>
                    <a:gd name="T17" fmla="*/ 7 h 206"/>
                    <a:gd name="T18" fmla="*/ 11 w 156"/>
                    <a:gd name="T19" fmla="*/ 7 h 206"/>
                    <a:gd name="T20" fmla="*/ 10 w 156"/>
                    <a:gd name="T21" fmla="*/ 8 h 206"/>
                    <a:gd name="T22" fmla="*/ 10 w 156"/>
                    <a:gd name="T23" fmla="*/ 9 h 206"/>
                    <a:gd name="T24" fmla="*/ 9 w 156"/>
                    <a:gd name="T25" fmla="*/ 10 h 206"/>
                    <a:gd name="T26" fmla="*/ 8 w 156"/>
                    <a:gd name="T27" fmla="*/ 11 h 206"/>
                    <a:gd name="T28" fmla="*/ 7 w 156"/>
                    <a:gd name="T29" fmla="*/ 11 h 206"/>
                    <a:gd name="T30" fmla="*/ 7 w 156"/>
                    <a:gd name="T31" fmla="*/ 12 h 206"/>
                    <a:gd name="T32" fmla="*/ 6 w 156"/>
                    <a:gd name="T33" fmla="*/ 13 h 206"/>
                    <a:gd name="T34" fmla="*/ 5 w 156"/>
                    <a:gd name="T35" fmla="*/ 14 h 206"/>
                    <a:gd name="T36" fmla="*/ 4 w 156"/>
                    <a:gd name="T37" fmla="*/ 15 h 206"/>
                    <a:gd name="T38" fmla="*/ 4 w 156"/>
                    <a:gd name="T39" fmla="*/ 15 h 206"/>
                    <a:gd name="T40" fmla="*/ 3 w 156"/>
                    <a:gd name="T41" fmla="*/ 16 h 206"/>
                    <a:gd name="T42" fmla="*/ 3 w 156"/>
                    <a:gd name="T43" fmla="*/ 17 h 206"/>
                    <a:gd name="T44" fmla="*/ 2 w 156"/>
                    <a:gd name="T45" fmla="*/ 18 h 206"/>
                    <a:gd name="T46" fmla="*/ 2 w 156"/>
                    <a:gd name="T47" fmla="*/ 19 h 206"/>
                    <a:gd name="T48" fmla="*/ 1 w 156"/>
                    <a:gd name="T49" fmla="*/ 20 h 206"/>
                    <a:gd name="T50" fmla="*/ 1 w 156"/>
                    <a:gd name="T51" fmla="*/ 20 h 206"/>
                    <a:gd name="T52" fmla="*/ 0 w 156"/>
                    <a:gd name="T53" fmla="*/ 21 h 206"/>
                    <a:gd name="T54" fmla="*/ 0 w 156"/>
                    <a:gd name="T55" fmla="*/ 22 h 206"/>
                    <a:gd name="T56" fmla="*/ 0 w 156"/>
                    <a:gd name="T57" fmla="*/ 23 h 206"/>
                    <a:gd name="T58" fmla="*/ 0 w 156"/>
                    <a:gd name="T59" fmla="*/ 24 h 206"/>
                    <a:gd name="T60" fmla="*/ 0 w 156"/>
                    <a:gd name="T61" fmla="*/ 25 h 206"/>
                    <a:gd name="T62" fmla="*/ 0 w 156"/>
                    <a:gd name="T63" fmla="*/ 25 h 206"/>
                    <a:gd name="T64" fmla="*/ 0 w 156"/>
                    <a:gd name="T65" fmla="*/ 26 h 20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56" h="206">
                      <a:moveTo>
                        <a:pt x="156" y="0"/>
                      </a:moveTo>
                      <a:lnTo>
                        <a:pt x="148" y="6"/>
                      </a:lnTo>
                      <a:lnTo>
                        <a:pt x="142" y="11"/>
                      </a:lnTo>
                      <a:lnTo>
                        <a:pt x="134" y="17"/>
                      </a:lnTo>
                      <a:lnTo>
                        <a:pt x="127" y="23"/>
                      </a:lnTo>
                      <a:lnTo>
                        <a:pt x="121" y="30"/>
                      </a:lnTo>
                      <a:lnTo>
                        <a:pt x="114" y="36"/>
                      </a:lnTo>
                      <a:lnTo>
                        <a:pt x="107" y="43"/>
                      </a:lnTo>
                      <a:lnTo>
                        <a:pt x="101" y="50"/>
                      </a:lnTo>
                      <a:lnTo>
                        <a:pt x="94" y="55"/>
                      </a:lnTo>
                      <a:lnTo>
                        <a:pt x="88" y="62"/>
                      </a:lnTo>
                      <a:lnTo>
                        <a:pt x="81" y="68"/>
                      </a:lnTo>
                      <a:lnTo>
                        <a:pt x="74" y="75"/>
                      </a:lnTo>
                      <a:lnTo>
                        <a:pt x="68" y="82"/>
                      </a:lnTo>
                      <a:lnTo>
                        <a:pt x="61" y="88"/>
                      </a:lnTo>
                      <a:lnTo>
                        <a:pt x="56" y="95"/>
                      </a:lnTo>
                      <a:lnTo>
                        <a:pt x="51" y="101"/>
                      </a:lnTo>
                      <a:lnTo>
                        <a:pt x="45" y="107"/>
                      </a:lnTo>
                      <a:lnTo>
                        <a:pt x="39" y="114"/>
                      </a:lnTo>
                      <a:lnTo>
                        <a:pt x="34" y="120"/>
                      </a:lnTo>
                      <a:lnTo>
                        <a:pt x="30" y="127"/>
                      </a:lnTo>
                      <a:lnTo>
                        <a:pt x="25" y="133"/>
                      </a:lnTo>
                      <a:lnTo>
                        <a:pt x="20" y="140"/>
                      </a:lnTo>
                      <a:lnTo>
                        <a:pt x="17" y="147"/>
                      </a:lnTo>
                      <a:lnTo>
                        <a:pt x="14" y="153"/>
                      </a:lnTo>
                      <a:lnTo>
                        <a:pt x="10" y="160"/>
                      </a:lnTo>
                      <a:lnTo>
                        <a:pt x="7" y="166"/>
                      </a:lnTo>
                      <a:lnTo>
                        <a:pt x="5" y="173"/>
                      </a:lnTo>
                      <a:lnTo>
                        <a:pt x="4" y="180"/>
                      </a:lnTo>
                      <a:lnTo>
                        <a:pt x="2" y="186"/>
                      </a:lnTo>
                      <a:lnTo>
                        <a:pt x="0" y="193"/>
                      </a:lnTo>
                      <a:lnTo>
                        <a:pt x="0" y="200"/>
                      </a:lnTo>
                      <a:lnTo>
                        <a:pt x="0" y="2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5" name="Freeform 122"/>
                <p:cNvSpPr>
                  <a:spLocks/>
                </p:cNvSpPr>
                <p:nvPr/>
              </p:nvSpPr>
              <p:spPr bwMode="auto">
                <a:xfrm>
                  <a:off x="5727" y="2773"/>
                  <a:ext cx="66" cy="114"/>
                </a:xfrm>
                <a:custGeom>
                  <a:avLst/>
                  <a:gdLst>
                    <a:gd name="T0" fmla="*/ 0 w 133"/>
                    <a:gd name="T1" fmla="*/ 0 h 227"/>
                    <a:gd name="T2" fmla="*/ 0 w 133"/>
                    <a:gd name="T3" fmla="*/ 2 h 227"/>
                    <a:gd name="T4" fmla="*/ 0 w 133"/>
                    <a:gd name="T5" fmla="*/ 3 h 227"/>
                    <a:gd name="T6" fmla="*/ 0 w 133"/>
                    <a:gd name="T7" fmla="*/ 4 h 227"/>
                    <a:gd name="T8" fmla="*/ 0 w 133"/>
                    <a:gd name="T9" fmla="*/ 5 h 227"/>
                    <a:gd name="T10" fmla="*/ 0 w 133"/>
                    <a:gd name="T11" fmla="*/ 6 h 227"/>
                    <a:gd name="T12" fmla="*/ 1 w 133"/>
                    <a:gd name="T13" fmla="*/ 7 h 227"/>
                    <a:gd name="T14" fmla="*/ 1 w 133"/>
                    <a:gd name="T15" fmla="*/ 8 h 227"/>
                    <a:gd name="T16" fmla="*/ 2 w 133"/>
                    <a:gd name="T17" fmla="*/ 10 h 227"/>
                    <a:gd name="T18" fmla="*/ 2 w 133"/>
                    <a:gd name="T19" fmla="*/ 11 h 227"/>
                    <a:gd name="T20" fmla="*/ 3 w 133"/>
                    <a:gd name="T21" fmla="*/ 12 h 227"/>
                    <a:gd name="T22" fmla="*/ 3 w 133"/>
                    <a:gd name="T23" fmla="*/ 13 h 227"/>
                    <a:gd name="T24" fmla="*/ 4 w 133"/>
                    <a:gd name="T25" fmla="*/ 14 h 227"/>
                    <a:gd name="T26" fmla="*/ 4 w 133"/>
                    <a:gd name="T27" fmla="*/ 15 h 227"/>
                    <a:gd name="T28" fmla="*/ 5 w 133"/>
                    <a:gd name="T29" fmla="*/ 16 h 227"/>
                    <a:gd name="T30" fmla="*/ 6 w 133"/>
                    <a:gd name="T31" fmla="*/ 17 h 227"/>
                    <a:gd name="T32" fmla="*/ 7 w 133"/>
                    <a:gd name="T33" fmla="*/ 18 h 227"/>
                    <a:gd name="T34" fmla="*/ 7 w 133"/>
                    <a:gd name="T35" fmla="*/ 19 h 227"/>
                    <a:gd name="T36" fmla="*/ 8 w 133"/>
                    <a:gd name="T37" fmla="*/ 20 h 227"/>
                    <a:gd name="T38" fmla="*/ 9 w 133"/>
                    <a:gd name="T39" fmla="*/ 21 h 227"/>
                    <a:gd name="T40" fmla="*/ 9 w 133"/>
                    <a:gd name="T41" fmla="*/ 22 h 227"/>
                    <a:gd name="T42" fmla="*/ 10 w 133"/>
                    <a:gd name="T43" fmla="*/ 22 h 227"/>
                    <a:gd name="T44" fmla="*/ 11 w 133"/>
                    <a:gd name="T45" fmla="*/ 23 h 227"/>
                    <a:gd name="T46" fmla="*/ 11 w 133"/>
                    <a:gd name="T47" fmla="*/ 24 h 227"/>
                    <a:gd name="T48" fmla="*/ 12 w 133"/>
                    <a:gd name="T49" fmla="*/ 25 h 227"/>
                    <a:gd name="T50" fmla="*/ 13 w 133"/>
                    <a:gd name="T51" fmla="*/ 25 h 227"/>
                    <a:gd name="T52" fmla="*/ 13 w 133"/>
                    <a:gd name="T53" fmla="*/ 26 h 227"/>
                    <a:gd name="T54" fmla="*/ 14 w 133"/>
                    <a:gd name="T55" fmla="*/ 26 h 227"/>
                    <a:gd name="T56" fmla="*/ 14 w 133"/>
                    <a:gd name="T57" fmla="*/ 27 h 227"/>
                    <a:gd name="T58" fmla="*/ 15 w 133"/>
                    <a:gd name="T59" fmla="*/ 28 h 227"/>
                    <a:gd name="T60" fmla="*/ 16 w 133"/>
                    <a:gd name="T61" fmla="*/ 29 h 227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33" h="227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2" y="27"/>
                      </a:lnTo>
                      <a:lnTo>
                        <a:pt x="5" y="37"/>
                      </a:lnTo>
                      <a:lnTo>
                        <a:pt x="6" y="45"/>
                      </a:lnTo>
                      <a:lnTo>
                        <a:pt x="9" y="54"/>
                      </a:lnTo>
                      <a:lnTo>
                        <a:pt x="13" y="63"/>
                      </a:lnTo>
                      <a:lnTo>
                        <a:pt x="17" y="73"/>
                      </a:lnTo>
                      <a:lnTo>
                        <a:pt x="20" y="81"/>
                      </a:lnTo>
                      <a:lnTo>
                        <a:pt x="25" y="91"/>
                      </a:lnTo>
                      <a:lnTo>
                        <a:pt x="29" y="98"/>
                      </a:lnTo>
                      <a:lnTo>
                        <a:pt x="35" y="108"/>
                      </a:lnTo>
                      <a:lnTo>
                        <a:pt x="39" y="116"/>
                      </a:lnTo>
                      <a:lnTo>
                        <a:pt x="45" y="125"/>
                      </a:lnTo>
                      <a:lnTo>
                        <a:pt x="50" y="132"/>
                      </a:lnTo>
                      <a:lnTo>
                        <a:pt x="57" y="141"/>
                      </a:lnTo>
                      <a:lnTo>
                        <a:pt x="62" y="148"/>
                      </a:lnTo>
                      <a:lnTo>
                        <a:pt x="68" y="156"/>
                      </a:lnTo>
                      <a:lnTo>
                        <a:pt x="73" y="162"/>
                      </a:lnTo>
                      <a:lnTo>
                        <a:pt x="79" y="170"/>
                      </a:lnTo>
                      <a:lnTo>
                        <a:pt x="84" y="175"/>
                      </a:lnTo>
                      <a:lnTo>
                        <a:pt x="90" y="182"/>
                      </a:lnTo>
                      <a:lnTo>
                        <a:pt x="95" y="189"/>
                      </a:lnTo>
                      <a:lnTo>
                        <a:pt x="101" y="195"/>
                      </a:lnTo>
                      <a:lnTo>
                        <a:pt x="105" y="200"/>
                      </a:lnTo>
                      <a:lnTo>
                        <a:pt x="110" y="204"/>
                      </a:lnTo>
                      <a:lnTo>
                        <a:pt x="114" y="208"/>
                      </a:lnTo>
                      <a:lnTo>
                        <a:pt x="119" y="214"/>
                      </a:lnTo>
                      <a:lnTo>
                        <a:pt x="126" y="221"/>
                      </a:lnTo>
                      <a:lnTo>
                        <a:pt x="133" y="22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6" name="Freeform 123"/>
                <p:cNvSpPr>
                  <a:spLocks/>
                </p:cNvSpPr>
                <p:nvPr/>
              </p:nvSpPr>
              <p:spPr bwMode="auto">
                <a:xfrm>
                  <a:off x="5712" y="2887"/>
                  <a:ext cx="81" cy="50"/>
                </a:xfrm>
                <a:custGeom>
                  <a:avLst/>
                  <a:gdLst>
                    <a:gd name="T0" fmla="*/ 21 w 161"/>
                    <a:gd name="T1" fmla="*/ 0 h 102"/>
                    <a:gd name="T2" fmla="*/ 20 w 161"/>
                    <a:gd name="T3" fmla="*/ 0 h 102"/>
                    <a:gd name="T4" fmla="*/ 19 w 161"/>
                    <a:gd name="T5" fmla="*/ 0 h 102"/>
                    <a:gd name="T6" fmla="*/ 18 w 161"/>
                    <a:gd name="T7" fmla="*/ 0 h 102"/>
                    <a:gd name="T8" fmla="*/ 17 w 161"/>
                    <a:gd name="T9" fmla="*/ 1 h 102"/>
                    <a:gd name="T10" fmla="*/ 16 w 161"/>
                    <a:gd name="T11" fmla="*/ 1 h 102"/>
                    <a:gd name="T12" fmla="*/ 16 w 161"/>
                    <a:gd name="T13" fmla="*/ 1 h 102"/>
                    <a:gd name="T14" fmla="*/ 15 w 161"/>
                    <a:gd name="T15" fmla="*/ 2 h 102"/>
                    <a:gd name="T16" fmla="*/ 14 w 161"/>
                    <a:gd name="T17" fmla="*/ 2 h 102"/>
                    <a:gd name="T18" fmla="*/ 13 w 161"/>
                    <a:gd name="T19" fmla="*/ 2 h 102"/>
                    <a:gd name="T20" fmla="*/ 13 w 161"/>
                    <a:gd name="T21" fmla="*/ 3 h 102"/>
                    <a:gd name="T22" fmla="*/ 12 w 161"/>
                    <a:gd name="T23" fmla="*/ 3 h 102"/>
                    <a:gd name="T24" fmla="*/ 11 w 161"/>
                    <a:gd name="T25" fmla="*/ 4 h 102"/>
                    <a:gd name="T26" fmla="*/ 11 w 161"/>
                    <a:gd name="T27" fmla="*/ 4 h 102"/>
                    <a:gd name="T28" fmla="*/ 10 w 161"/>
                    <a:gd name="T29" fmla="*/ 4 h 102"/>
                    <a:gd name="T30" fmla="*/ 9 w 161"/>
                    <a:gd name="T31" fmla="*/ 5 h 102"/>
                    <a:gd name="T32" fmla="*/ 9 w 161"/>
                    <a:gd name="T33" fmla="*/ 5 h 102"/>
                    <a:gd name="T34" fmla="*/ 7 w 161"/>
                    <a:gd name="T35" fmla="*/ 6 h 102"/>
                    <a:gd name="T36" fmla="*/ 6 w 161"/>
                    <a:gd name="T37" fmla="*/ 7 h 102"/>
                    <a:gd name="T38" fmla="*/ 5 w 161"/>
                    <a:gd name="T39" fmla="*/ 7 h 102"/>
                    <a:gd name="T40" fmla="*/ 4 w 161"/>
                    <a:gd name="T41" fmla="*/ 8 h 102"/>
                    <a:gd name="T42" fmla="*/ 3 w 161"/>
                    <a:gd name="T43" fmla="*/ 9 h 102"/>
                    <a:gd name="T44" fmla="*/ 2 w 161"/>
                    <a:gd name="T45" fmla="*/ 10 h 102"/>
                    <a:gd name="T46" fmla="*/ 1 w 161"/>
                    <a:gd name="T47" fmla="*/ 11 h 102"/>
                    <a:gd name="T48" fmla="*/ 0 w 161"/>
                    <a:gd name="T49" fmla="*/ 12 h 10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61" h="102">
                      <a:moveTo>
                        <a:pt x="161" y="0"/>
                      </a:moveTo>
                      <a:lnTo>
                        <a:pt x="154" y="2"/>
                      </a:lnTo>
                      <a:lnTo>
                        <a:pt x="147" y="5"/>
                      </a:lnTo>
                      <a:lnTo>
                        <a:pt x="141" y="7"/>
                      </a:lnTo>
                      <a:lnTo>
                        <a:pt x="134" y="10"/>
                      </a:lnTo>
                      <a:lnTo>
                        <a:pt x="128" y="12"/>
                      </a:lnTo>
                      <a:lnTo>
                        <a:pt x="122" y="15"/>
                      </a:lnTo>
                      <a:lnTo>
                        <a:pt x="117" y="18"/>
                      </a:lnTo>
                      <a:lnTo>
                        <a:pt x="111" y="21"/>
                      </a:lnTo>
                      <a:lnTo>
                        <a:pt x="104" y="23"/>
                      </a:lnTo>
                      <a:lnTo>
                        <a:pt x="99" y="27"/>
                      </a:lnTo>
                      <a:lnTo>
                        <a:pt x="93" y="29"/>
                      </a:lnTo>
                      <a:lnTo>
                        <a:pt x="88" y="32"/>
                      </a:lnTo>
                      <a:lnTo>
                        <a:pt x="81" y="35"/>
                      </a:lnTo>
                      <a:lnTo>
                        <a:pt x="77" y="39"/>
                      </a:lnTo>
                      <a:lnTo>
                        <a:pt x="71" y="42"/>
                      </a:lnTo>
                      <a:lnTo>
                        <a:pt x="67" y="45"/>
                      </a:lnTo>
                      <a:lnTo>
                        <a:pt x="56" y="51"/>
                      </a:lnTo>
                      <a:lnTo>
                        <a:pt x="46" y="57"/>
                      </a:lnTo>
                      <a:lnTo>
                        <a:pt x="37" y="64"/>
                      </a:lnTo>
                      <a:lnTo>
                        <a:pt x="28" y="72"/>
                      </a:lnTo>
                      <a:lnTo>
                        <a:pt x="20" y="78"/>
                      </a:lnTo>
                      <a:lnTo>
                        <a:pt x="12" y="85"/>
                      </a:lnTo>
                      <a:lnTo>
                        <a:pt x="5" y="93"/>
                      </a:lnTo>
                      <a:lnTo>
                        <a:pt x="0" y="10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7" name="Freeform 124"/>
                <p:cNvSpPr>
                  <a:spLocks/>
                </p:cNvSpPr>
                <p:nvPr/>
              </p:nvSpPr>
              <p:spPr bwMode="auto">
                <a:xfrm>
                  <a:off x="5697" y="2937"/>
                  <a:ext cx="15" cy="48"/>
                </a:xfrm>
                <a:custGeom>
                  <a:avLst/>
                  <a:gdLst>
                    <a:gd name="T0" fmla="*/ 3 w 31"/>
                    <a:gd name="T1" fmla="*/ 0 h 95"/>
                    <a:gd name="T2" fmla="*/ 3 w 31"/>
                    <a:gd name="T3" fmla="*/ 1 h 95"/>
                    <a:gd name="T4" fmla="*/ 2 w 31"/>
                    <a:gd name="T5" fmla="*/ 2 h 95"/>
                    <a:gd name="T6" fmla="*/ 2 w 31"/>
                    <a:gd name="T7" fmla="*/ 2 h 95"/>
                    <a:gd name="T8" fmla="*/ 1 w 31"/>
                    <a:gd name="T9" fmla="*/ 3 h 95"/>
                    <a:gd name="T10" fmla="*/ 1 w 31"/>
                    <a:gd name="T11" fmla="*/ 5 h 95"/>
                    <a:gd name="T12" fmla="*/ 0 w 31"/>
                    <a:gd name="T13" fmla="*/ 6 h 95"/>
                    <a:gd name="T14" fmla="*/ 0 w 31"/>
                    <a:gd name="T15" fmla="*/ 7 h 95"/>
                    <a:gd name="T16" fmla="*/ 0 w 31"/>
                    <a:gd name="T17" fmla="*/ 8 h 95"/>
                    <a:gd name="T18" fmla="*/ 0 w 31"/>
                    <a:gd name="T19" fmla="*/ 8 h 95"/>
                    <a:gd name="T20" fmla="*/ 0 w 31"/>
                    <a:gd name="T21" fmla="*/ 9 h 95"/>
                    <a:gd name="T22" fmla="*/ 0 w 31"/>
                    <a:gd name="T23" fmla="*/ 10 h 95"/>
                    <a:gd name="T24" fmla="*/ 0 w 31"/>
                    <a:gd name="T25" fmla="*/ 11 h 95"/>
                    <a:gd name="T26" fmla="*/ 0 w 31"/>
                    <a:gd name="T27" fmla="*/ 12 h 95"/>
                    <a:gd name="T28" fmla="*/ 0 w 31"/>
                    <a:gd name="T29" fmla="*/ 12 h 9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31" h="95">
                      <a:moveTo>
                        <a:pt x="31" y="0"/>
                      </a:moveTo>
                      <a:lnTo>
                        <a:pt x="25" y="4"/>
                      </a:lnTo>
                      <a:lnTo>
                        <a:pt x="21" y="9"/>
                      </a:lnTo>
                      <a:lnTo>
                        <a:pt x="18" y="15"/>
                      </a:lnTo>
                      <a:lnTo>
                        <a:pt x="14" y="22"/>
                      </a:lnTo>
                      <a:lnTo>
                        <a:pt x="9" y="33"/>
                      </a:lnTo>
                      <a:lnTo>
                        <a:pt x="5" y="45"/>
                      </a:lnTo>
                      <a:lnTo>
                        <a:pt x="3" y="50"/>
                      </a:lnTo>
                      <a:lnTo>
                        <a:pt x="2" y="57"/>
                      </a:lnTo>
                      <a:lnTo>
                        <a:pt x="1" y="62"/>
                      </a:lnTo>
                      <a:lnTo>
                        <a:pt x="1" y="69"/>
                      </a:lnTo>
                      <a:lnTo>
                        <a:pt x="0" y="76"/>
                      </a:lnTo>
                      <a:lnTo>
                        <a:pt x="0" y="82"/>
                      </a:lnTo>
                      <a:lnTo>
                        <a:pt x="1" y="89"/>
                      </a:lnTo>
                      <a:lnTo>
                        <a:pt x="2" y="9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8" name="Freeform 125"/>
                <p:cNvSpPr>
                  <a:spLocks/>
                </p:cNvSpPr>
                <p:nvPr/>
              </p:nvSpPr>
              <p:spPr bwMode="auto">
                <a:xfrm>
                  <a:off x="5698" y="2985"/>
                  <a:ext cx="59" cy="113"/>
                </a:xfrm>
                <a:custGeom>
                  <a:avLst/>
                  <a:gdLst>
                    <a:gd name="T0" fmla="*/ 0 w 118"/>
                    <a:gd name="T1" fmla="*/ 0 h 226"/>
                    <a:gd name="T2" fmla="*/ 0 w 118"/>
                    <a:gd name="T3" fmla="*/ 1 h 226"/>
                    <a:gd name="T4" fmla="*/ 1 w 118"/>
                    <a:gd name="T5" fmla="*/ 2 h 226"/>
                    <a:gd name="T6" fmla="*/ 1 w 118"/>
                    <a:gd name="T7" fmla="*/ 3 h 226"/>
                    <a:gd name="T8" fmla="*/ 1 w 118"/>
                    <a:gd name="T9" fmla="*/ 4 h 226"/>
                    <a:gd name="T10" fmla="*/ 1 w 118"/>
                    <a:gd name="T11" fmla="*/ 5 h 226"/>
                    <a:gd name="T12" fmla="*/ 1 w 118"/>
                    <a:gd name="T13" fmla="*/ 6 h 226"/>
                    <a:gd name="T14" fmla="*/ 1 w 118"/>
                    <a:gd name="T15" fmla="*/ 6 h 226"/>
                    <a:gd name="T16" fmla="*/ 2 w 118"/>
                    <a:gd name="T17" fmla="*/ 7 h 226"/>
                    <a:gd name="T18" fmla="*/ 2 w 118"/>
                    <a:gd name="T19" fmla="*/ 9 h 226"/>
                    <a:gd name="T20" fmla="*/ 2 w 118"/>
                    <a:gd name="T21" fmla="*/ 10 h 226"/>
                    <a:gd name="T22" fmla="*/ 3 w 118"/>
                    <a:gd name="T23" fmla="*/ 12 h 226"/>
                    <a:gd name="T24" fmla="*/ 3 w 118"/>
                    <a:gd name="T25" fmla="*/ 13 h 226"/>
                    <a:gd name="T26" fmla="*/ 3 w 118"/>
                    <a:gd name="T27" fmla="*/ 14 h 226"/>
                    <a:gd name="T28" fmla="*/ 4 w 118"/>
                    <a:gd name="T29" fmla="*/ 15 h 226"/>
                    <a:gd name="T30" fmla="*/ 4 w 118"/>
                    <a:gd name="T31" fmla="*/ 16 h 226"/>
                    <a:gd name="T32" fmla="*/ 5 w 118"/>
                    <a:gd name="T33" fmla="*/ 17 h 226"/>
                    <a:gd name="T34" fmla="*/ 5 w 118"/>
                    <a:gd name="T35" fmla="*/ 18 h 226"/>
                    <a:gd name="T36" fmla="*/ 6 w 118"/>
                    <a:gd name="T37" fmla="*/ 19 h 226"/>
                    <a:gd name="T38" fmla="*/ 7 w 118"/>
                    <a:gd name="T39" fmla="*/ 20 h 226"/>
                    <a:gd name="T40" fmla="*/ 7 w 118"/>
                    <a:gd name="T41" fmla="*/ 21 h 226"/>
                    <a:gd name="T42" fmla="*/ 7 w 118"/>
                    <a:gd name="T43" fmla="*/ 22 h 226"/>
                    <a:gd name="T44" fmla="*/ 8 w 118"/>
                    <a:gd name="T45" fmla="*/ 23 h 226"/>
                    <a:gd name="T46" fmla="*/ 9 w 118"/>
                    <a:gd name="T47" fmla="*/ 23 h 226"/>
                    <a:gd name="T48" fmla="*/ 9 w 118"/>
                    <a:gd name="T49" fmla="*/ 24 h 226"/>
                    <a:gd name="T50" fmla="*/ 10 w 118"/>
                    <a:gd name="T51" fmla="*/ 25 h 226"/>
                    <a:gd name="T52" fmla="*/ 11 w 118"/>
                    <a:gd name="T53" fmla="*/ 26 h 226"/>
                    <a:gd name="T54" fmla="*/ 12 w 118"/>
                    <a:gd name="T55" fmla="*/ 27 h 226"/>
                    <a:gd name="T56" fmla="*/ 13 w 118"/>
                    <a:gd name="T57" fmla="*/ 28 h 226"/>
                    <a:gd name="T58" fmla="*/ 14 w 118"/>
                    <a:gd name="T59" fmla="*/ 28 h 226"/>
                    <a:gd name="T60" fmla="*/ 15 w 118"/>
                    <a:gd name="T61" fmla="*/ 29 h 22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18" h="226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" y="14"/>
                      </a:lnTo>
                      <a:lnTo>
                        <a:pt x="2" y="20"/>
                      </a:lnTo>
                      <a:lnTo>
                        <a:pt x="3" y="28"/>
                      </a:lnTo>
                      <a:lnTo>
                        <a:pt x="3" y="35"/>
                      </a:lnTo>
                      <a:lnTo>
                        <a:pt x="6" y="41"/>
                      </a:lnTo>
                      <a:lnTo>
                        <a:pt x="7" y="48"/>
                      </a:lnTo>
                      <a:lnTo>
                        <a:pt x="9" y="54"/>
                      </a:lnTo>
                      <a:lnTo>
                        <a:pt x="11" y="65"/>
                      </a:lnTo>
                      <a:lnTo>
                        <a:pt x="15" y="78"/>
                      </a:lnTo>
                      <a:lnTo>
                        <a:pt x="18" y="89"/>
                      </a:lnTo>
                      <a:lnTo>
                        <a:pt x="21" y="100"/>
                      </a:lnTo>
                      <a:lnTo>
                        <a:pt x="24" y="108"/>
                      </a:lnTo>
                      <a:lnTo>
                        <a:pt x="28" y="118"/>
                      </a:lnTo>
                      <a:lnTo>
                        <a:pt x="32" y="127"/>
                      </a:lnTo>
                      <a:lnTo>
                        <a:pt x="37" y="136"/>
                      </a:lnTo>
                      <a:lnTo>
                        <a:pt x="40" y="144"/>
                      </a:lnTo>
                      <a:lnTo>
                        <a:pt x="44" y="151"/>
                      </a:lnTo>
                      <a:lnTo>
                        <a:pt x="49" y="158"/>
                      </a:lnTo>
                      <a:lnTo>
                        <a:pt x="53" y="166"/>
                      </a:lnTo>
                      <a:lnTo>
                        <a:pt x="56" y="171"/>
                      </a:lnTo>
                      <a:lnTo>
                        <a:pt x="61" y="177"/>
                      </a:lnTo>
                      <a:lnTo>
                        <a:pt x="65" y="182"/>
                      </a:lnTo>
                      <a:lnTo>
                        <a:pt x="70" y="188"/>
                      </a:lnTo>
                      <a:lnTo>
                        <a:pt x="77" y="197"/>
                      </a:lnTo>
                      <a:lnTo>
                        <a:pt x="86" y="205"/>
                      </a:lnTo>
                      <a:lnTo>
                        <a:pt x="94" y="211"/>
                      </a:lnTo>
                      <a:lnTo>
                        <a:pt x="102" y="218"/>
                      </a:lnTo>
                      <a:lnTo>
                        <a:pt x="109" y="222"/>
                      </a:lnTo>
                      <a:lnTo>
                        <a:pt x="118" y="22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39" name="Freeform 126"/>
                <p:cNvSpPr>
                  <a:spLocks/>
                </p:cNvSpPr>
                <p:nvPr/>
              </p:nvSpPr>
              <p:spPr bwMode="auto">
                <a:xfrm>
                  <a:off x="5712" y="3098"/>
                  <a:ext cx="45" cy="53"/>
                </a:xfrm>
                <a:custGeom>
                  <a:avLst/>
                  <a:gdLst>
                    <a:gd name="T0" fmla="*/ 12 w 89"/>
                    <a:gd name="T1" fmla="*/ 0 h 106"/>
                    <a:gd name="T2" fmla="*/ 10 w 89"/>
                    <a:gd name="T3" fmla="*/ 1 h 106"/>
                    <a:gd name="T4" fmla="*/ 9 w 89"/>
                    <a:gd name="T5" fmla="*/ 2 h 106"/>
                    <a:gd name="T6" fmla="*/ 8 w 89"/>
                    <a:gd name="T7" fmla="*/ 2 h 106"/>
                    <a:gd name="T8" fmla="*/ 7 w 89"/>
                    <a:gd name="T9" fmla="*/ 3 h 106"/>
                    <a:gd name="T10" fmla="*/ 6 w 89"/>
                    <a:gd name="T11" fmla="*/ 4 h 106"/>
                    <a:gd name="T12" fmla="*/ 5 w 89"/>
                    <a:gd name="T13" fmla="*/ 5 h 106"/>
                    <a:gd name="T14" fmla="*/ 4 w 89"/>
                    <a:gd name="T15" fmla="*/ 6 h 106"/>
                    <a:gd name="T16" fmla="*/ 3 w 89"/>
                    <a:gd name="T17" fmla="*/ 6 h 106"/>
                    <a:gd name="T18" fmla="*/ 2 w 89"/>
                    <a:gd name="T19" fmla="*/ 7 h 106"/>
                    <a:gd name="T20" fmla="*/ 2 w 89"/>
                    <a:gd name="T21" fmla="*/ 8 h 106"/>
                    <a:gd name="T22" fmla="*/ 1 w 89"/>
                    <a:gd name="T23" fmla="*/ 9 h 106"/>
                    <a:gd name="T24" fmla="*/ 1 w 89"/>
                    <a:gd name="T25" fmla="*/ 10 h 106"/>
                    <a:gd name="T26" fmla="*/ 1 w 89"/>
                    <a:gd name="T27" fmla="*/ 11 h 106"/>
                    <a:gd name="T28" fmla="*/ 1 w 89"/>
                    <a:gd name="T29" fmla="*/ 12 h 106"/>
                    <a:gd name="T30" fmla="*/ 0 w 89"/>
                    <a:gd name="T31" fmla="*/ 13 h 106"/>
                    <a:gd name="T32" fmla="*/ 0 w 89"/>
                    <a:gd name="T33" fmla="*/ 14 h 10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89" h="106">
                      <a:moveTo>
                        <a:pt x="89" y="0"/>
                      </a:moveTo>
                      <a:lnTo>
                        <a:pt x="78" y="5"/>
                      </a:lnTo>
                      <a:lnTo>
                        <a:pt x="68" y="10"/>
                      </a:lnTo>
                      <a:lnTo>
                        <a:pt x="59" y="16"/>
                      </a:lnTo>
                      <a:lnTo>
                        <a:pt x="51" y="22"/>
                      </a:lnTo>
                      <a:lnTo>
                        <a:pt x="42" y="28"/>
                      </a:lnTo>
                      <a:lnTo>
                        <a:pt x="35" y="35"/>
                      </a:lnTo>
                      <a:lnTo>
                        <a:pt x="28" y="41"/>
                      </a:lnTo>
                      <a:lnTo>
                        <a:pt x="23" y="48"/>
                      </a:lnTo>
                      <a:lnTo>
                        <a:pt x="16" y="54"/>
                      </a:lnTo>
                      <a:lnTo>
                        <a:pt x="12" y="61"/>
                      </a:lnTo>
                      <a:lnTo>
                        <a:pt x="8" y="68"/>
                      </a:lnTo>
                      <a:lnTo>
                        <a:pt x="5" y="75"/>
                      </a:lnTo>
                      <a:lnTo>
                        <a:pt x="2" y="82"/>
                      </a:lnTo>
                      <a:lnTo>
                        <a:pt x="1" y="90"/>
                      </a:lnTo>
                      <a:lnTo>
                        <a:pt x="0" y="97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0" name="Freeform 127"/>
                <p:cNvSpPr>
                  <a:spLocks/>
                </p:cNvSpPr>
                <p:nvPr/>
              </p:nvSpPr>
              <p:spPr bwMode="auto">
                <a:xfrm>
                  <a:off x="5712" y="3151"/>
                  <a:ext cx="30" cy="83"/>
                </a:xfrm>
                <a:custGeom>
                  <a:avLst/>
                  <a:gdLst>
                    <a:gd name="T0" fmla="*/ 0 w 59"/>
                    <a:gd name="T1" fmla="*/ 0 h 165"/>
                    <a:gd name="T2" fmla="*/ 0 w 59"/>
                    <a:gd name="T3" fmla="*/ 1 h 165"/>
                    <a:gd name="T4" fmla="*/ 0 w 59"/>
                    <a:gd name="T5" fmla="*/ 2 h 165"/>
                    <a:gd name="T6" fmla="*/ 0 w 59"/>
                    <a:gd name="T7" fmla="*/ 3 h 165"/>
                    <a:gd name="T8" fmla="*/ 0 w 59"/>
                    <a:gd name="T9" fmla="*/ 4 h 165"/>
                    <a:gd name="T10" fmla="*/ 0 w 59"/>
                    <a:gd name="T11" fmla="*/ 4 h 165"/>
                    <a:gd name="T12" fmla="*/ 1 w 59"/>
                    <a:gd name="T13" fmla="*/ 5 h 165"/>
                    <a:gd name="T14" fmla="*/ 1 w 59"/>
                    <a:gd name="T15" fmla="*/ 6 h 165"/>
                    <a:gd name="T16" fmla="*/ 1 w 59"/>
                    <a:gd name="T17" fmla="*/ 7 h 165"/>
                    <a:gd name="T18" fmla="*/ 1 w 59"/>
                    <a:gd name="T19" fmla="*/ 8 h 165"/>
                    <a:gd name="T20" fmla="*/ 1 w 59"/>
                    <a:gd name="T21" fmla="*/ 10 h 165"/>
                    <a:gd name="T22" fmla="*/ 2 w 59"/>
                    <a:gd name="T23" fmla="*/ 11 h 165"/>
                    <a:gd name="T24" fmla="*/ 2 w 59"/>
                    <a:gd name="T25" fmla="*/ 12 h 165"/>
                    <a:gd name="T26" fmla="*/ 3 w 59"/>
                    <a:gd name="T27" fmla="*/ 14 h 165"/>
                    <a:gd name="T28" fmla="*/ 3 w 59"/>
                    <a:gd name="T29" fmla="*/ 15 h 165"/>
                    <a:gd name="T30" fmla="*/ 4 w 59"/>
                    <a:gd name="T31" fmla="*/ 16 h 165"/>
                    <a:gd name="T32" fmla="*/ 5 w 59"/>
                    <a:gd name="T33" fmla="*/ 17 h 165"/>
                    <a:gd name="T34" fmla="*/ 5 w 59"/>
                    <a:gd name="T35" fmla="*/ 18 h 165"/>
                    <a:gd name="T36" fmla="*/ 6 w 59"/>
                    <a:gd name="T37" fmla="*/ 19 h 165"/>
                    <a:gd name="T38" fmla="*/ 7 w 59"/>
                    <a:gd name="T39" fmla="*/ 20 h 165"/>
                    <a:gd name="T40" fmla="*/ 8 w 59"/>
                    <a:gd name="T41" fmla="*/ 21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59" h="165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0" y="19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1" y="38"/>
                      </a:lnTo>
                      <a:lnTo>
                        <a:pt x="2" y="44"/>
                      </a:lnTo>
                      <a:lnTo>
                        <a:pt x="3" y="51"/>
                      </a:lnTo>
                      <a:lnTo>
                        <a:pt x="4" y="62"/>
                      </a:lnTo>
                      <a:lnTo>
                        <a:pt x="6" y="74"/>
                      </a:lnTo>
                      <a:lnTo>
                        <a:pt x="10" y="85"/>
                      </a:lnTo>
                      <a:lnTo>
                        <a:pt x="14" y="96"/>
                      </a:lnTo>
                      <a:lnTo>
                        <a:pt x="17" y="105"/>
                      </a:lnTo>
                      <a:lnTo>
                        <a:pt x="22" y="115"/>
                      </a:lnTo>
                      <a:lnTo>
                        <a:pt x="26" y="124"/>
                      </a:lnTo>
                      <a:lnTo>
                        <a:pt x="33" y="134"/>
                      </a:lnTo>
                      <a:lnTo>
                        <a:pt x="38" y="141"/>
                      </a:lnTo>
                      <a:lnTo>
                        <a:pt x="45" y="150"/>
                      </a:lnTo>
                      <a:lnTo>
                        <a:pt x="52" y="158"/>
                      </a:lnTo>
                      <a:lnTo>
                        <a:pt x="59" y="16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1" name="Freeform 128"/>
                <p:cNvSpPr>
                  <a:spLocks/>
                </p:cNvSpPr>
                <p:nvPr/>
              </p:nvSpPr>
              <p:spPr bwMode="auto">
                <a:xfrm>
                  <a:off x="5742" y="3234"/>
                  <a:ext cx="39" cy="18"/>
                </a:xfrm>
                <a:custGeom>
                  <a:avLst/>
                  <a:gdLst>
                    <a:gd name="T0" fmla="*/ 0 w 77"/>
                    <a:gd name="T1" fmla="*/ 0 h 38"/>
                    <a:gd name="T2" fmla="*/ 2 w 77"/>
                    <a:gd name="T3" fmla="*/ 0 h 38"/>
                    <a:gd name="T4" fmla="*/ 3 w 77"/>
                    <a:gd name="T5" fmla="*/ 1 h 38"/>
                    <a:gd name="T6" fmla="*/ 4 w 77"/>
                    <a:gd name="T7" fmla="*/ 2 h 38"/>
                    <a:gd name="T8" fmla="*/ 5 w 77"/>
                    <a:gd name="T9" fmla="*/ 3 h 38"/>
                    <a:gd name="T10" fmla="*/ 6 w 77"/>
                    <a:gd name="T11" fmla="*/ 3 h 38"/>
                    <a:gd name="T12" fmla="*/ 8 w 77"/>
                    <a:gd name="T13" fmla="*/ 3 h 38"/>
                    <a:gd name="T14" fmla="*/ 9 w 77"/>
                    <a:gd name="T15" fmla="*/ 4 h 38"/>
                    <a:gd name="T16" fmla="*/ 10 w 77"/>
                    <a:gd name="T17" fmla="*/ 4 h 3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7" h="38">
                      <a:moveTo>
                        <a:pt x="0" y="0"/>
                      </a:moveTo>
                      <a:lnTo>
                        <a:pt x="9" y="7"/>
                      </a:lnTo>
                      <a:lnTo>
                        <a:pt x="19" y="15"/>
                      </a:lnTo>
                      <a:lnTo>
                        <a:pt x="29" y="20"/>
                      </a:lnTo>
                      <a:lnTo>
                        <a:pt x="39" y="26"/>
                      </a:lnTo>
                      <a:lnTo>
                        <a:pt x="48" y="29"/>
                      </a:lnTo>
                      <a:lnTo>
                        <a:pt x="58" y="32"/>
                      </a:lnTo>
                      <a:lnTo>
                        <a:pt x="68" y="35"/>
                      </a:lnTo>
                      <a:lnTo>
                        <a:pt x="77" y="38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2" name="Freeform 129"/>
                <p:cNvSpPr>
                  <a:spLocks/>
                </p:cNvSpPr>
                <p:nvPr/>
              </p:nvSpPr>
              <p:spPr bwMode="auto">
                <a:xfrm>
                  <a:off x="5741" y="3252"/>
                  <a:ext cx="40" cy="91"/>
                </a:xfrm>
                <a:custGeom>
                  <a:avLst/>
                  <a:gdLst>
                    <a:gd name="T0" fmla="*/ 10 w 79"/>
                    <a:gd name="T1" fmla="*/ 0 h 182"/>
                    <a:gd name="T2" fmla="*/ 10 w 79"/>
                    <a:gd name="T3" fmla="*/ 1 h 182"/>
                    <a:gd name="T4" fmla="*/ 9 w 79"/>
                    <a:gd name="T5" fmla="*/ 2 h 182"/>
                    <a:gd name="T6" fmla="*/ 8 w 79"/>
                    <a:gd name="T7" fmla="*/ 3 h 182"/>
                    <a:gd name="T8" fmla="*/ 7 w 79"/>
                    <a:gd name="T9" fmla="*/ 4 h 182"/>
                    <a:gd name="T10" fmla="*/ 6 w 79"/>
                    <a:gd name="T11" fmla="*/ 5 h 182"/>
                    <a:gd name="T12" fmla="*/ 5 w 79"/>
                    <a:gd name="T13" fmla="*/ 7 h 182"/>
                    <a:gd name="T14" fmla="*/ 5 w 79"/>
                    <a:gd name="T15" fmla="*/ 7 h 182"/>
                    <a:gd name="T16" fmla="*/ 4 w 79"/>
                    <a:gd name="T17" fmla="*/ 8 h 182"/>
                    <a:gd name="T18" fmla="*/ 4 w 79"/>
                    <a:gd name="T19" fmla="*/ 9 h 182"/>
                    <a:gd name="T20" fmla="*/ 4 w 79"/>
                    <a:gd name="T21" fmla="*/ 10 h 182"/>
                    <a:gd name="T22" fmla="*/ 3 w 79"/>
                    <a:gd name="T23" fmla="*/ 10 h 182"/>
                    <a:gd name="T24" fmla="*/ 3 w 79"/>
                    <a:gd name="T25" fmla="*/ 11 h 182"/>
                    <a:gd name="T26" fmla="*/ 3 w 79"/>
                    <a:gd name="T27" fmla="*/ 12 h 182"/>
                    <a:gd name="T28" fmla="*/ 2 w 79"/>
                    <a:gd name="T29" fmla="*/ 12 h 182"/>
                    <a:gd name="T30" fmla="*/ 2 w 79"/>
                    <a:gd name="T31" fmla="*/ 13 h 182"/>
                    <a:gd name="T32" fmla="*/ 2 w 79"/>
                    <a:gd name="T33" fmla="*/ 14 h 182"/>
                    <a:gd name="T34" fmla="*/ 1 w 79"/>
                    <a:gd name="T35" fmla="*/ 15 h 182"/>
                    <a:gd name="T36" fmla="*/ 1 w 79"/>
                    <a:gd name="T37" fmla="*/ 16 h 182"/>
                    <a:gd name="T38" fmla="*/ 1 w 79"/>
                    <a:gd name="T39" fmla="*/ 17 h 182"/>
                    <a:gd name="T40" fmla="*/ 1 w 79"/>
                    <a:gd name="T41" fmla="*/ 17 h 182"/>
                    <a:gd name="T42" fmla="*/ 1 w 79"/>
                    <a:gd name="T43" fmla="*/ 18 h 182"/>
                    <a:gd name="T44" fmla="*/ 1 w 79"/>
                    <a:gd name="T45" fmla="*/ 19 h 182"/>
                    <a:gd name="T46" fmla="*/ 0 w 79"/>
                    <a:gd name="T47" fmla="*/ 20 h 182"/>
                    <a:gd name="T48" fmla="*/ 0 w 79"/>
                    <a:gd name="T49" fmla="*/ 21 h 182"/>
                    <a:gd name="T50" fmla="*/ 0 w 79"/>
                    <a:gd name="T51" fmla="*/ 22 h 182"/>
                    <a:gd name="T52" fmla="*/ 0 w 79"/>
                    <a:gd name="T53" fmla="*/ 23 h 18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79" h="182">
                      <a:moveTo>
                        <a:pt x="79" y="0"/>
                      </a:moveTo>
                      <a:lnTo>
                        <a:pt x="73" y="7"/>
                      </a:lnTo>
                      <a:lnTo>
                        <a:pt x="66" y="13"/>
                      </a:lnTo>
                      <a:lnTo>
                        <a:pt x="60" y="21"/>
                      </a:lnTo>
                      <a:lnTo>
                        <a:pt x="53" y="31"/>
                      </a:lnTo>
                      <a:lnTo>
                        <a:pt x="45" y="40"/>
                      </a:lnTo>
                      <a:lnTo>
                        <a:pt x="39" y="50"/>
                      </a:lnTo>
                      <a:lnTo>
                        <a:pt x="35" y="55"/>
                      </a:lnTo>
                      <a:lnTo>
                        <a:pt x="32" y="61"/>
                      </a:lnTo>
                      <a:lnTo>
                        <a:pt x="29" y="66"/>
                      </a:lnTo>
                      <a:lnTo>
                        <a:pt x="27" y="73"/>
                      </a:lnTo>
                      <a:lnTo>
                        <a:pt x="23" y="77"/>
                      </a:lnTo>
                      <a:lnTo>
                        <a:pt x="20" y="83"/>
                      </a:lnTo>
                      <a:lnTo>
                        <a:pt x="18" y="89"/>
                      </a:lnTo>
                      <a:lnTo>
                        <a:pt x="16" y="96"/>
                      </a:lnTo>
                      <a:lnTo>
                        <a:pt x="12" y="101"/>
                      </a:lnTo>
                      <a:lnTo>
                        <a:pt x="10" y="108"/>
                      </a:lnTo>
                      <a:lnTo>
                        <a:pt x="8" y="115"/>
                      </a:lnTo>
                      <a:lnTo>
                        <a:pt x="7" y="122"/>
                      </a:lnTo>
                      <a:lnTo>
                        <a:pt x="5" y="129"/>
                      </a:lnTo>
                      <a:lnTo>
                        <a:pt x="3" y="135"/>
                      </a:lnTo>
                      <a:lnTo>
                        <a:pt x="1" y="143"/>
                      </a:lnTo>
                      <a:lnTo>
                        <a:pt x="1" y="151"/>
                      </a:lnTo>
                      <a:lnTo>
                        <a:pt x="0" y="158"/>
                      </a:lnTo>
                      <a:lnTo>
                        <a:pt x="0" y="165"/>
                      </a:lnTo>
                      <a:lnTo>
                        <a:pt x="0" y="173"/>
                      </a:lnTo>
                      <a:lnTo>
                        <a:pt x="0" y="18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3" name="Freeform 130"/>
                <p:cNvSpPr>
                  <a:spLocks/>
                </p:cNvSpPr>
                <p:nvPr/>
              </p:nvSpPr>
              <p:spPr bwMode="auto">
                <a:xfrm>
                  <a:off x="5741" y="3343"/>
                  <a:ext cx="1" cy="13"/>
                </a:xfrm>
                <a:custGeom>
                  <a:avLst/>
                  <a:gdLst>
                    <a:gd name="T0" fmla="*/ 0 w 1"/>
                    <a:gd name="T1" fmla="*/ 0 h 24"/>
                    <a:gd name="T2" fmla="*/ 0 w 1"/>
                    <a:gd name="T3" fmla="*/ 1 h 24"/>
                    <a:gd name="T4" fmla="*/ 0 w 1"/>
                    <a:gd name="T5" fmla="*/ 2 h 24"/>
                    <a:gd name="T6" fmla="*/ 0 w 1"/>
                    <a:gd name="T7" fmla="*/ 3 h 24"/>
                    <a:gd name="T8" fmla="*/ 1 w 1"/>
                    <a:gd name="T9" fmla="*/ 4 h 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" h="24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17"/>
                      </a:lnTo>
                      <a:lnTo>
                        <a:pt x="1" y="2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4" name="Freeform 131"/>
                <p:cNvSpPr>
                  <a:spLocks/>
                </p:cNvSpPr>
                <p:nvPr/>
              </p:nvSpPr>
              <p:spPr bwMode="auto">
                <a:xfrm>
                  <a:off x="5742" y="3356"/>
                  <a:ext cx="98" cy="85"/>
                </a:xfrm>
                <a:custGeom>
                  <a:avLst/>
                  <a:gdLst>
                    <a:gd name="T0" fmla="*/ 0 w 196"/>
                    <a:gd name="T1" fmla="*/ 0 h 172"/>
                    <a:gd name="T2" fmla="*/ 0 w 196"/>
                    <a:gd name="T3" fmla="*/ 1 h 172"/>
                    <a:gd name="T4" fmla="*/ 1 w 196"/>
                    <a:gd name="T5" fmla="*/ 2 h 172"/>
                    <a:gd name="T6" fmla="*/ 1 w 196"/>
                    <a:gd name="T7" fmla="*/ 3 h 172"/>
                    <a:gd name="T8" fmla="*/ 1 w 196"/>
                    <a:gd name="T9" fmla="*/ 5 h 172"/>
                    <a:gd name="T10" fmla="*/ 2 w 196"/>
                    <a:gd name="T11" fmla="*/ 6 h 172"/>
                    <a:gd name="T12" fmla="*/ 2 w 196"/>
                    <a:gd name="T13" fmla="*/ 7 h 172"/>
                    <a:gd name="T14" fmla="*/ 3 w 196"/>
                    <a:gd name="T15" fmla="*/ 8 h 172"/>
                    <a:gd name="T16" fmla="*/ 3 w 196"/>
                    <a:gd name="T17" fmla="*/ 9 h 172"/>
                    <a:gd name="T18" fmla="*/ 4 w 196"/>
                    <a:gd name="T19" fmla="*/ 10 h 172"/>
                    <a:gd name="T20" fmla="*/ 4 w 196"/>
                    <a:gd name="T21" fmla="*/ 11 h 172"/>
                    <a:gd name="T22" fmla="*/ 5 w 196"/>
                    <a:gd name="T23" fmla="*/ 12 h 172"/>
                    <a:gd name="T24" fmla="*/ 6 w 196"/>
                    <a:gd name="T25" fmla="*/ 12 h 172"/>
                    <a:gd name="T26" fmla="*/ 7 w 196"/>
                    <a:gd name="T27" fmla="*/ 13 h 172"/>
                    <a:gd name="T28" fmla="*/ 7 w 196"/>
                    <a:gd name="T29" fmla="*/ 14 h 172"/>
                    <a:gd name="T30" fmla="*/ 8 w 196"/>
                    <a:gd name="T31" fmla="*/ 15 h 172"/>
                    <a:gd name="T32" fmla="*/ 9 w 196"/>
                    <a:gd name="T33" fmla="*/ 15 h 172"/>
                    <a:gd name="T34" fmla="*/ 10 w 196"/>
                    <a:gd name="T35" fmla="*/ 16 h 172"/>
                    <a:gd name="T36" fmla="*/ 11 w 196"/>
                    <a:gd name="T37" fmla="*/ 16 h 172"/>
                    <a:gd name="T38" fmla="*/ 11 w 196"/>
                    <a:gd name="T39" fmla="*/ 17 h 172"/>
                    <a:gd name="T40" fmla="*/ 13 w 196"/>
                    <a:gd name="T41" fmla="*/ 17 h 172"/>
                    <a:gd name="T42" fmla="*/ 13 w 196"/>
                    <a:gd name="T43" fmla="*/ 18 h 172"/>
                    <a:gd name="T44" fmla="*/ 15 w 196"/>
                    <a:gd name="T45" fmla="*/ 18 h 172"/>
                    <a:gd name="T46" fmla="*/ 15 w 196"/>
                    <a:gd name="T47" fmla="*/ 19 h 172"/>
                    <a:gd name="T48" fmla="*/ 17 w 196"/>
                    <a:gd name="T49" fmla="*/ 19 h 172"/>
                    <a:gd name="T50" fmla="*/ 17 w 196"/>
                    <a:gd name="T51" fmla="*/ 19 h 172"/>
                    <a:gd name="T52" fmla="*/ 19 w 196"/>
                    <a:gd name="T53" fmla="*/ 20 h 172"/>
                    <a:gd name="T54" fmla="*/ 19 w 196"/>
                    <a:gd name="T55" fmla="*/ 20 h 172"/>
                    <a:gd name="T56" fmla="*/ 21 w 196"/>
                    <a:gd name="T57" fmla="*/ 20 h 172"/>
                    <a:gd name="T58" fmla="*/ 22 w 196"/>
                    <a:gd name="T59" fmla="*/ 20 h 172"/>
                    <a:gd name="T60" fmla="*/ 23 w 196"/>
                    <a:gd name="T61" fmla="*/ 21 h 172"/>
                    <a:gd name="T62" fmla="*/ 24 w 196"/>
                    <a:gd name="T63" fmla="*/ 21 h 172"/>
                    <a:gd name="T64" fmla="*/ 25 w 196"/>
                    <a:gd name="T65" fmla="*/ 21 h 17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96" h="172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2" y="21"/>
                      </a:lnTo>
                      <a:lnTo>
                        <a:pt x="5" y="31"/>
                      </a:lnTo>
                      <a:lnTo>
                        <a:pt x="8" y="41"/>
                      </a:lnTo>
                      <a:lnTo>
                        <a:pt x="11" y="50"/>
                      </a:lnTo>
                      <a:lnTo>
                        <a:pt x="15" y="58"/>
                      </a:lnTo>
                      <a:lnTo>
                        <a:pt x="18" y="67"/>
                      </a:lnTo>
                      <a:lnTo>
                        <a:pt x="23" y="76"/>
                      </a:lnTo>
                      <a:lnTo>
                        <a:pt x="27" y="83"/>
                      </a:lnTo>
                      <a:lnTo>
                        <a:pt x="32" y="90"/>
                      </a:lnTo>
                      <a:lnTo>
                        <a:pt x="37" y="97"/>
                      </a:lnTo>
                      <a:lnTo>
                        <a:pt x="43" y="104"/>
                      </a:lnTo>
                      <a:lnTo>
                        <a:pt x="49" y="109"/>
                      </a:lnTo>
                      <a:lnTo>
                        <a:pt x="55" y="116"/>
                      </a:lnTo>
                      <a:lnTo>
                        <a:pt x="62" y="121"/>
                      </a:lnTo>
                      <a:lnTo>
                        <a:pt x="69" y="127"/>
                      </a:lnTo>
                      <a:lnTo>
                        <a:pt x="75" y="131"/>
                      </a:lnTo>
                      <a:lnTo>
                        <a:pt x="82" y="136"/>
                      </a:lnTo>
                      <a:lnTo>
                        <a:pt x="88" y="139"/>
                      </a:lnTo>
                      <a:lnTo>
                        <a:pt x="97" y="143"/>
                      </a:lnTo>
                      <a:lnTo>
                        <a:pt x="104" y="147"/>
                      </a:lnTo>
                      <a:lnTo>
                        <a:pt x="113" y="150"/>
                      </a:lnTo>
                      <a:lnTo>
                        <a:pt x="120" y="153"/>
                      </a:lnTo>
                      <a:lnTo>
                        <a:pt x="129" y="157"/>
                      </a:lnTo>
                      <a:lnTo>
                        <a:pt x="136" y="158"/>
                      </a:lnTo>
                      <a:lnTo>
                        <a:pt x="145" y="161"/>
                      </a:lnTo>
                      <a:lnTo>
                        <a:pt x="152" y="162"/>
                      </a:lnTo>
                      <a:lnTo>
                        <a:pt x="161" y="165"/>
                      </a:lnTo>
                      <a:lnTo>
                        <a:pt x="169" y="166"/>
                      </a:lnTo>
                      <a:lnTo>
                        <a:pt x="179" y="169"/>
                      </a:lnTo>
                      <a:lnTo>
                        <a:pt x="186" y="170"/>
                      </a:lnTo>
                      <a:lnTo>
                        <a:pt x="196" y="17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5" name="Freeform 132"/>
                <p:cNvSpPr>
                  <a:spLocks/>
                </p:cNvSpPr>
                <p:nvPr/>
              </p:nvSpPr>
              <p:spPr bwMode="auto">
                <a:xfrm>
                  <a:off x="5785" y="3441"/>
                  <a:ext cx="55" cy="102"/>
                </a:xfrm>
                <a:custGeom>
                  <a:avLst/>
                  <a:gdLst>
                    <a:gd name="T0" fmla="*/ 14 w 109"/>
                    <a:gd name="T1" fmla="*/ 0 h 204"/>
                    <a:gd name="T2" fmla="*/ 13 w 109"/>
                    <a:gd name="T3" fmla="*/ 1 h 204"/>
                    <a:gd name="T4" fmla="*/ 12 w 109"/>
                    <a:gd name="T5" fmla="*/ 2 h 204"/>
                    <a:gd name="T6" fmla="*/ 11 w 109"/>
                    <a:gd name="T7" fmla="*/ 3 h 204"/>
                    <a:gd name="T8" fmla="*/ 10 w 109"/>
                    <a:gd name="T9" fmla="*/ 4 h 204"/>
                    <a:gd name="T10" fmla="*/ 9 w 109"/>
                    <a:gd name="T11" fmla="*/ 5 h 204"/>
                    <a:gd name="T12" fmla="*/ 9 w 109"/>
                    <a:gd name="T13" fmla="*/ 6 h 204"/>
                    <a:gd name="T14" fmla="*/ 8 w 109"/>
                    <a:gd name="T15" fmla="*/ 6 h 204"/>
                    <a:gd name="T16" fmla="*/ 8 w 109"/>
                    <a:gd name="T17" fmla="*/ 7 h 204"/>
                    <a:gd name="T18" fmla="*/ 7 w 109"/>
                    <a:gd name="T19" fmla="*/ 8 h 204"/>
                    <a:gd name="T20" fmla="*/ 7 w 109"/>
                    <a:gd name="T21" fmla="*/ 9 h 204"/>
                    <a:gd name="T22" fmla="*/ 6 w 109"/>
                    <a:gd name="T23" fmla="*/ 10 h 204"/>
                    <a:gd name="T24" fmla="*/ 6 w 109"/>
                    <a:gd name="T25" fmla="*/ 10 h 204"/>
                    <a:gd name="T26" fmla="*/ 5 w 109"/>
                    <a:gd name="T27" fmla="*/ 11 h 204"/>
                    <a:gd name="T28" fmla="*/ 4 w 109"/>
                    <a:gd name="T29" fmla="*/ 12 h 204"/>
                    <a:gd name="T30" fmla="*/ 4 w 109"/>
                    <a:gd name="T31" fmla="*/ 13 h 204"/>
                    <a:gd name="T32" fmla="*/ 4 w 109"/>
                    <a:gd name="T33" fmla="*/ 14 h 204"/>
                    <a:gd name="T34" fmla="*/ 3 w 109"/>
                    <a:gd name="T35" fmla="*/ 15 h 204"/>
                    <a:gd name="T36" fmla="*/ 3 w 109"/>
                    <a:gd name="T37" fmla="*/ 16 h 204"/>
                    <a:gd name="T38" fmla="*/ 2 w 109"/>
                    <a:gd name="T39" fmla="*/ 17 h 204"/>
                    <a:gd name="T40" fmla="*/ 2 w 109"/>
                    <a:gd name="T41" fmla="*/ 18 h 204"/>
                    <a:gd name="T42" fmla="*/ 2 w 109"/>
                    <a:gd name="T43" fmla="*/ 19 h 204"/>
                    <a:gd name="T44" fmla="*/ 1 w 109"/>
                    <a:gd name="T45" fmla="*/ 20 h 204"/>
                    <a:gd name="T46" fmla="*/ 1 w 109"/>
                    <a:gd name="T47" fmla="*/ 21 h 204"/>
                    <a:gd name="T48" fmla="*/ 1 w 109"/>
                    <a:gd name="T49" fmla="*/ 22 h 204"/>
                    <a:gd name="T50" fmla="*/ 1 w 109"/>
                    <a:gd name="T51" fmla="*/ 23 h 204"/>
                    <a:gd name="T52" fmla="*/ 0 w 109"/>
                    <a:gd name="T53" fmla="*/ 24 h 204"/>
                    <a:gd name="T54" fmla="*/ 0 w 109"/>
                    <a:gd name="T55" fmla="*/ 25 h 204"/>
                    <a:gd name="T56" fmla="*/ 0 w 109"/>
                    <a:gd name="T57" fmla="*/ 26 h 20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09" h="204">
                      <a:moveTo>
                        <a:pt x="109" y="0"/>
                      </a:moveTo>
                      <a:lnTo>
                        <a:pt x="102" y="5"/>
                      </a:lnTo>
                      <a:lnTo>
                        <a:pt x="94" y="13"/>
                      </a:lnTo>
                      <a:lnTo>
                        <a:pt x="85" y="22"/>
                      </a:lnTo>
                      <a:lnTo>
                        <a:pt x="77" y="32"/>
                      </a:lnTo>
                      <a:lnTo>
                        <a:pt x="72" y="36"/>
                      </a:lnTo>
                      <a:lnTo>
                        <a:pt x="69" y="42"/>
                      </a:lnTo>
                      <a:lnTo>
                        <a:pt x="63" y="47"/>
                      </a:lnTo>
                      <a:lnTo>
                        <a:pt x="60" y="54"/>
                      </a:lnTo>
                      <a:lnTo>
                        <a:pt x="54" y="59"/>
                      </a:lnTo>
                      <a:lnTo>
                        <a:pt x="50" y="66"/>
                      </a:lnTo>
                      <a:lnTo>
                        <a:pt x="45" y="73"/>
                      </a:lnTo>
                      <a:lnTo>
                        <a:pt x="42" y="80"/>
                      </a:lnTo>
                      <a:lnTo>
                        <a:pt x="37" y="87"/>
                      </a:lnTo>
                      <a:lnTo>
                        <a:pt x="32" y="94"/>
                      </a:lnTo>
                      <a:lnTo>
                        <a:pt x="29" y="100"/>
                      </a:lnTo>
                      <a:lnTo>
                        <a:pt x="26" y="108"/>
                      </a:lnTo>
                      <a:lnTo>
                        <a:pt x="21" y="115"/>
                      </a:lnTo>
                      <a:lnTo>
                        <a:pt x="18" y="122"/>
                      </a:lnTo>
                      <a:lnTo>
                        <a:pt x="15" y="130"/>
                      </a:lnTo>
                      <a:lnTo>
                        <a:pt x="12" y="139"/>
                      </a:lnTo>
                      <a:lnTo>
                        <a:pt x="9" y="145"/>
                      </a:lnTo>
                      <a:lnTo>
                        <a:pt x="6" y="154"/>
                      </a:lnTo>
                      <a:lnTo>
                        <a:pt x="4" y="162"/>
                      </a:lnTo>
                      <a:lnTo>
                        <a:pt x="2" y="171"/>
                      </a:lnTo>
                      <a:lnTo>
                        <a:pt x="1" y="178"/>
                      </a:lnTo>
                      <a:lnTo>
                        <a:pt x="0" y="187"/>
                      </a:lnTo>
                      <a:lnTo>
                        <a:pt x="0" y="195"/>
                      </a:lnTo>
                      <a:lnTo>
                        <a:pt x="0" y="20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6" name="Freeform 133"/>
                <p:cNvSpPr>
                  <a:spLocks/>
                </p:cNvSpPr>
                <p:nvPr/>
              </p:nvSpPr>
              <p:spPr bwMode="auto">
                <a:xfrm>
                  <a:off x="5785" y="3543"/>
                  <a:ext cx="51" cy="107"/>
                </a:xfrm>
                <a:custGeom>
                  <a:avLst/>
                  <a:gdLst>
                    <a:gd name="T0" fmla="*/ 0 w 102"/>
                    <a:gd name="T1" fmla="*/ 0 h 213"/>
                    <a:gd name="T2" fmla="*/ 0 w 102"/>
                    <a:gd name="T3" fmla="*/ 1 h 213"/>
                    <a:gd name="T4" fmla="*/ 0 w 102"/>
                    <a:gd name="T5" fmla="*/ 2 h 213"/>
                    <a:gd name="T6" fmla="*/ 0 w 102"/>
                    <a:gd name="T7" fmla="*/ 4 h 213"/>
                    <a:gd name="T8" fmla="*/ 1 w 102"/>
                    <a:gd name="T9" fmla="*/ 5 h 213"/>
                    <a:gd name="T10" fmla="*/ 1 w 102"/>
                    <a:gd name="T11" fmla="*/ 6 h 213"/>
                    <a:gd name="T12" fmla="*/ 1 w 102"/>
                    <a:gd name="T13" fmla="*/ 7 h 213"/>
                    <a:gd name="T14" fmla="*/ 1 w 102"/>
                    <a:gd name="T15" fmla="*/ 8 h 213"/>
                    <a:gd name="T16" fmla="*/ 1 w 102"/>
                    <a:gd name="T17" fmla="*/ 9 h 213"/>
                    <a:gd name="T18" fmla="*/ 1 w 102"/>
                    <a:gd name="T19" fmla="*/ 10 h 213"/>
                    <a:gd name="T20" fmla="*/ 2 w 102"/>
                    <a:gd name="T21" fmla="*/ 11 h 213"/>
                    <a:gd name="T22" fmla="*/ 2 w 102"/>
                    <a:gd name="T23" fmla="*/ 12 h 213"/>
                    <a:gd name="T24" fmla="*/ 2 w 102"/>
                    <a:gd name="T25" fmla="*/ 13 h 213"/>
                    <a:gd name="T26" fmla="*/ 3 w 102"/>
                    <a:gd name="T27" fmla="*/ 14 h 213"/>
                    <a:gd name="T28" fmla="*/ 3 w 102"/>
                    <a:gd name="T29" fmla="*/ 14 h 213"/>
                    <a:gd name="T30" fmla="*/ 3 w 102"/>
                    <a:gd name="T31" fmla="*/ 15 h 213"/>
                    <a:gd name="T32" fmla="*/ 4 w 102"/>
                    <a:gd name="T33" fmla="*/ 16 h 213"/>
                    <a:gd name="T34" fmla="*/ 4 w 102"/>
                    <a:gd name="T35" fmla="*/ 17 h 213"/>
                    <a:gd name="T36" fmla="*/ 5 w 102"/>
                    <a:gd name="T37" fmla="*/ 18 h 213"/>
                    <a:gd name="T38" fmla="*/ 5 w 102"/>
                    <a:gd name="T39" fmla="*/ 19 h 213"/>
                    <a:gd name="T40" fmla="*/ 6 w 102"/>
                    <a:gd name="T41" fmla="*/ 20 h 213"/>
                    <a:gd name="T42" fmla="*/ 6 w 102"/>
                    <a:gd name="T43" fmla="*/ 20 h 213"/>
                    <a:gd name="T44" fmla="*/ 7 w 102"/>
                    <a:gd name="T45" fmla="*/ 21 h 213"/>
                    <a:gd name="T46" fmla="*/ 7 w 102"/>
                    <a:gd name="T47" fmla="*/ 22 h 213"/>
                    <a:gd name="T48" fmla="*/ 8 w 102"/>
                    <a:gd name="T49" fmla="*/ 22 h 213"/>
                    <a:gd name="T50" fmla="*/ 8 w 102"/>
                    <a:gd name="T51" fmla="*/ 23 h 213"/>
                    <a:gd name="T52" fmla="*/ 9 w 102"/>
                    <a:gd name="T53" fmla="*/ 24 h 213"/>
                    <a:gd name="T54" fmla="*/ 9 w 102"/>
                    <a:gd name="T55" fmla="*/ 24 h 213"/>
                    <a:gd name="T56" fmla="*/ 10 w 102"/>
                    <a:gd name="T57" fmla="*/ 25 h 213"/>
                    <a:gd name="T58" fmla="*/ 11 w 102"/>
                    <a:gd name="T59" fmla="*/ 25 h 213"/>
                    <a:gd name="T60" fmla="*/ 11 w 102"/>
                    <a:gd name="T61" fmla="*/ 26 h 213"/>
                    <a:gd name="T62" fmla="*/ 12 w 102"/>
                    <a:gd name="T63" fmla="*/ 26 h 213"/>
                    <a:gd name="T64" fmla="*/ 13 w 102"/>
                    <a:gd name="T65" fmla="*/ 27 h 2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02" h="213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6"/>
                      </a:lnTo>
                      <a:lnTo>
                        <a:pt x="0" y="25"/>
                      </a:lnTo>
                      <a:lnTo>
                        <a:pt x="1" y="34"/>
                      </a:lnTo>
                      <a:lnTo>
                        <a:pt x="1" y="42"/>
                      </a:lnTo>
                      <a:lnTo>
                        <a:pt x="4" y="51"/>
                      </a:lnTo>
                      <a:lnTo>
                        <a:pt x="5" y="58"/>
                      </a:lnTo>
                      <a:lnTo>
                        <a:pt x="7" y="67"/>
                      </a:lnTo>
                      <a:lnTo>
                        <a:pt x="8" y="75"/>
                      </a:lnTo>
                      <a:lnTo>
                        <a:pt x="10" y="82"/>
                      </a:lnTo>
                      <a:lnTo>
                        <a:pt x="11" y="90"/>
                      </a:lnTo>
                      <a:lnTo>
                        <a:pt x="15" y="98"/>
                      </a:lnTo>
                      <a:lnTo>
                        <a:pt x="17" y="105"/>
                      </a:lnTo>
                      <a:lnTo>
                        <a:pt x="20" y="112"/>
                      </a:lnTo>
                      <a:lnTo>
                        <a:pt x="23" y="120"/>
                      </a:lnTo>
                      <a:lnTo>
                        <a:pt x="27" y="128"/>
                      </a:lnTo>
                      <a:lnTo>
                        <a:pt x="30" y="133"/>
                      </a:lnTo>
                      <a:lnTo>
                        <a:pt x="33" y="140"/>
                      </a:lnTo>
                      <a:lnTo>
                        <a:pt x="37" y="146"/>
                      </a:lnTo>
                      <a:lnTo>
                        <a:pt x="41" y="153"/>
                      </a:lnTo>
                      <a:lnTo>
                        <a:pt x="44" y="159"/>
                      </a:lnTo>
                      <a:lnTo>
                        <a:pt x="49" y="164"/>
                      </a:lnTo>
                      <a:lnTo>
                        <a:pt x="53" y="170"/>
                      </a:lnTo>
                      <a:lnTo>
                        <a:pt x="59" y="176"/>
                      </a:lnTo>
                      <a:lnTo>
                        <a:pt x="62" y="181"/>
                      </a:lnTo>
                      <a:lnTo>
                        <a:pt x="67" y="186"/>
                      </a:lnTo>
                      <a:lnTo>
                        <a:pt x="72" y="190"/>
                      </a:lnTo>
                      <a:lnTo>
                        <a:pt x="78" y="196"/>
                      </a:lnTo>
                      <a:lnTo>
                        <a:pt x="83" y="199"/>
                      </a:lnTo>
                      <a:lnTo>
                        <a:pt x="88" y="204"/>
                      </a:lnTo>
                      <a:lnTo>
                        <a:pt x="95" y="208"/>
                      </a:lnTo>
                      <a:lnTo>
                        <a:pt x="102" y="21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7" name="Freeform 134"/>
                <p:cNvSpPr>
                  <a:spLocks/>
                </p:cNvSpPr>
                <p:nvPr/>
              </p:nvSpPr>
              <p:spPr bwMode="auto">
                <a:xfrm>
                  <a:off x="5803" y="3650"/>
                  <a:ext cx="33" cy="17"/>
                </a:xfrm>
                <a:custGeom>
                  <a:avLst/>
                  <a:gdLst>
                    <a:gd name="T0" fmla="*/ 9 w 66"/>
                    <a:gd name="T1" fmla="*/ 0 h 35"/>
                    <a:gd name="T2" fmla="*/ 7 w 66"/>
                    <a:gd name="T3" fmla="*/ 0 h 35"/>
                    <a:gd name="T4" fmla="*/ 6 w 66"/>
                    <a:gd name="T5" fmla="*/ 0 h 35"/>
                    <a:gd name="T6" fmla="*/ 5 w 66"/>
                    <a:gd name="T7" fmla="*/ 1 h 35"/>
                    <a:gd name="T8" fmla="*/ 4 w 66"/>
                    <a:gd name="T9" fmla="*/ 2 h 35"/>
                    <a:gd name="T10" fmla="*/ 3 w 66"/>
                    <a:gd name="T11" fmla="*/ 2 h 35"/>
                    <a:gd name="T12" fmla="*/ 2 w 66"/>
                    <a:gd name="T13" fmla="*/ 3 h 35"/>
                    <a:gd name="T14" fmla="*/ 1 w 66"/>
                    <a:gd name="T15" fmla="*/ 3 h 35"/>
                    <a:gd name="T16" fmla="*/ 0 w 66"/>
                    <a:gd name="T17" fmla="*/ 4 h 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6" h="35">
                      <a:moveTo>
                        <a:pt x="66" y="0"/>
                      </a:moveTo>
                      <a:lnTo>
                        <a:pt x="55" y="3"/>
                      </a:lnTo>
                      <a:lnTo>
                        <a:pt x="45" y="7"/>
                      </a:lnTo>
                      <a:lnTo>
                        <a:pt x="35" y="12"/>
                      </a:lnTo>
                      <a:lnTo>
                        <a:pt x="27" y="16"/>
                      </a:lnTo>
                      <a:lnTo>
                        <a:pt x="18" y="20"/>
                      </a:lnTo>
                      <a:lnTo>
                        <a:pt x="12" y="25"/>
                      </a:lnTo>
                      <a:lnTo>
                        <a:pt x="4" y="29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8" name="Freeform 135"/>
                <p:cNvSpPr>
                  <a:spLocks/>
                </p:cNvSpPr>
                <p:nvPr/>
              </p:nvSpPr>
              <p:spPr bwMode="auto">
                <a:xfrm>
                  <a:off x="5743" y="3667"/>
                  <a:ext cx="60" cy="140"/>
                </a:xfrm>
                <a:custGeom>
                  <a:avLst/>
                  <a:gdLst>
                    <a:gd name="T0" fmla="*/ 15 w 119"/>
                    <a:gd name="T1" fmla="*/ 0 h 279"/>
                    <a:gd name="T2" fmla="*/ 14 w 119"/>
                    <a:gd name="T3" fmla="*/ 1 h 279"/>
                    <a:gd name="T4" fmla="*/ 14 w 119"/>
                    <a:gd name="T5" fmla="*/ 2 h 279"/>
                    <a:gd name="T6" fmla="*/ 13 w 119"/>
                    <a:gd name="T7" fmla="*/ 2 h 279"/>
                    <a:gd name="T8" fmla="*/ 12 w 119"/>
                    <a:gd name="T9" fmla="*/ 3 h 279"/>
                    <a:gd name="T10" fmla="*/ 12 w 119"/>
                    <a:gd name="T11" fmla="*/ 3 h 279"/>
                    <a:gd name="T12" fmla="*/ 11 w 119"/>
                    <a:gd name="T13" fmla="*/ 4 h 279"/>
                    <a:gd name="T14" fmla="*/ 10 w 119"/>
                    <a:gd name="T15" fmla="*/ 5 h 279"/>
                    <a:gd name="T16" fmla="*/ 10 w 119"/>
                    <a:gd name="T17" fmla="*/ 5 h 279"/>
                    <a:gd name="T18" fmla="*/ 9 w 119"/>
                    <a:gd name="T19" fmla="*/ 6 h 279"/>
                    <a:gd name="T20" fmla="*/ 9 w 119"/>
                    <a:gd name="T21" fmla="*/ 7 h 279"/>
                    <a:gd name="T22" fmla="*/ 8 w 119"/>
                    <a:gd name="T23" fmla="*/ 7 h 279"/>
                    <a:gd name="T24" fmla="*/ 8 w 119"/>
                    <a:gd name="T25" fmla="*/ 8 h 279"/>
                    <a:gd name="T26" fmla="*/ 7 w 119"/>
                    <a:gd name="T27" fmla="*/ 9 h 279"/>
                    <a:gd name="T28" fmla="*/ 6 w 119"/>
                    <a:gd name="T29" fmla="*/ 10 h 279"/>
                    <a:gd name="T30" fmla="*/ 5 w 119"/>
                    <a:gd name="T31" fmla="*/ 11 h 279"/>
                    <a:gd name="T32" fmla="*/ 4 w 119"/>
                    <a:gd name="T33" fmla="*/ 13 h 279"/>
                    <a:gd name="T34" fmla="*/ 4 w 119"/>
                    <a:gd name="T35" fmla="*/ 14 h 279"/>
                    <a:gd name="T36" fmla="*/ 3 w 119"/>
                    <a:gd name="T37" fmla="*/ 15 h 279"/>
                    <a:gd name="T38" fmla="*/ 3 w 119"/>
                    <a:gd name="T39" fmla="*/ 16 h 279"/>
                    <a:gd name="T40" fmla="*/ 2 w 119"/>
                    <a:gd name="T41" fmla="*/ 17 h 279"/>
                    <a:gd name="T42" fmla="*/ 2 w 119"/>
                    <a:gd name="T43" fmla="*/ 18 h 279"/>
                    <a:gd name="T44" fmla="*/ 2 w 119"/>
                    <a:gd name="T45" fmla="*/ 20 h 279"/>
                    <a:gd name="T46" fmla="*/ 1 w 119"/>
                    <a:gd name="T47" fmla="*/ 21 h 279"/>
                    <a:gd name="T48" fmla="*/ 1 w 119"/>
                    <a:gd name="T49" fmla="*/ 22 h 279"/>
                    <a:gd name="T50" fmla="*/ 1 w 119"/>
                    <a:gd name="T51" fmla="*/ 23 h 279"/>
                    <a:gd name="T52" fmla="*/ 1 w 119"/>
                    <a:gd name="T53" fmla="*/ 24 h 279"/>
                    <a:gd name="T54" fmla="*/ 0 w 119"/>
                    <a:gd name="T55" fmla="*/ 25 h 279"/>
                    <a:gd name="T56" fmla="*/ 0 w 119"/>
                    <a:gd name="T57" fmla="*/ 26 h 279"/>
                    <a:gd name="T58" fmla="*/ 0 w 119"/>
                    <a:gd name="T59" fmla="*/ 27 h 279"/>
                    <a:gd name="T60" fmla="*/ 0 w 119"/>
                    <a:gd name="T61" fmla="*/ 28 h 279"/>
                    <a:gd name="T62" fmla="*/ 0 w 119"/>
                    <a:gd name="T63" fmla="*/ 29 h 279"/>
                    <a:gd name="T64" fmla="*/ 0 w 119"/>
                    <a:gd name="T65" fmla="*/ 30 h 279"/>
                    <a:gd name="T66" fmla="*/ 0 w 119"/>
                    <a:gd name="T67" fmla="*/ 31 h 279"/>
                    <a:gd name="T68" fmla="*/ 1 w 119"/>
                    <a:gd name="T69" fmla="*/ 32 h 279"/>
                    <a:gd name="T70" fmla="*/ 1 w 119"/>
                    <a:gd name="T71" fmla="*/ 32 h 279"/>
                    <a:gd name="T72" fmla="*/ 1 w 119"/>
                    <a:gd name="T73" fmla="*/ 33 h 279"/>
                    <a:gd name="T74" fmla="*/ 1 w 119"/>
                    <a:gd name="T75" fmla="*/ 34 h 279"/>
                    <a:gd name="T76" fmla="*/ 1 w 119"/>
                    <a:gd name="T77" fmla="*/ 35 h 27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19" h="279">
                      <a:moveTo>
                        <a:pt x="119" y="0"/>
                      </a:moveTo>
                      <a:lnTo>
                        <a:pt x="112" y="4"/>
                      </a:lnTo>
                      <a:lnTo>
                        <a:pt x="105" y="10"/>
                      </a:lnTo>
                      <a:lnTo>
                        <a:pt x="100" y="14"/>
                      </a:lnTo>
                      <a:lnTo>
                        <a:pt x="95" y="20"/>
                      </a:lnTo>
                      <a:lnTo>
                        <a:pt x="89" y="24"/>
                      </a:lnTo>
                      <a:lnTo>
                        <a:pt x="84" y="30"/>
                      </a:lnTo>
                      <a:lnTo>
                        <a:pt x="79" y="34"/>
                      </a:lnTo>
                      <a:lnTo>
                        <a:pt x="76" y="39"/>
                      </a:lnTo>
                      <a:lnTo>
                        <a:pt x="70" y="44"/>
                      </a:lnTo>
                      <a:lnTo>
                        <a:pt x="66" y="49"/>
                      </a:lnTo>
                      <a:lnTo>
                        <a:pt x="61" y="54"/>
                      </a:lnTo>
                      <a:lnTo>
                        <a:pt x="58" y="59"/>
                      </a:lnTo>
                      <a:lnTo>
                        <a:pt x="51" y="69"/>
                      </a:lnTo>
                      <a:lnTo>
                        <a:pt x="45" y="79"/>
                      </a:lnTo>
                      <a:lnTo>
                        <a:pt x="38" y="88"/>
                      </a:lnTo>
                      <a:lnTo>
                        <a:pt x="31" y="98"/>
                      </a:lnTo>
                      <a:lnTo>
                        <a:pt x="26" y="107"/>
                      </a:lnTo>
                      <a:lnTo>
                        <a:pt x="23" y="117"/>
                      </a:lnTo>
                      <a:lnTo>
                        <a:pt x="18" y="125"/>
                      </a:lnTo>
                      <a:lnTo>
                        <a:pt x="15" y="135"/>
                      </a:lnTo>
                      <a:lnTo>
                        <a:pt x="12" y="144"/>
                      </a:lnTo>
                      <a:lnTo>
                        <a:pt x="9" y="154"/>
                      </a:lnTo>
                      <a:lnTo>
                        <a:pt x="6" y="162"/>
                      </a:lnTo>
                      <a:lnTo>
                        <a:pt x="4" y="171"/>
                      </a:lnTo>
                      <a:lnTo>
                        <a:pt x="2" y="178"/>
                      </a:lnTo>
                      <a:lnTo>
                        <a:pt x="1" y="187"/>
                      </a:lnTo>
                      <a:lnTo>
                        <a:pt x="0" y="195"/>
                      </a:lnTo>
                      <a:lnTo>
                        <a:pt x="0" y="203"/>
                      </a:lnTo>
                      <a:lnTo>
                        <a:pt x="0" y="210"/>
                      </a:lnTo>
                      <a:lnTo>
                        <a:pt x="0" y="219"/>
                      </a:lnTo>
                      <a:lnTo>
                        <a:pt x="0" y="226"/>
                      </a:lnTo>
                      <a:lnTo>
                        <a:pt x="0" y="233"/>
                      </a:lnTo>
                      <a:lnTo>
                        <a:pt x="0" y="241"/>
                      </a:lnTo>
                      <a:lnTo>
                        <a:pt x="1" y="249"/>
                      </a:lnTo>
                      <a:lnTo>
                        <a:pt x="1" y="255"/>
                      </a:lnTo>
                      <a:lnTo>
                        <a:pt x="3" y="263"/>
                      </a:lnTo>
                      <a:lnTo>
                        <a:pt x="4" y="271"/>
                      </a:lnTo>
                      <a:lnTo>
                        <a:pt x="6" y="27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49" name="Freeform 136"/>
                <p:cNvSpPr>
                  <a:spLocks/>
                </p:cNvSpPr>
                <p:nvPr/>
              </p:nvSpPr>
              <p:spPr bwMode="auto">
                <a:xfrm>
                  <a:off x="5747" y="3807"/>
                  <a:ext cx="127" cy="95"/>
                </a:xfrm>
                <a:custGeom>
                  <a:avLst/>
                  <a:gdLst>
                    <a:gd name="T0" fmla="*/ 0 w 256"/>
                    <a:gd name="T1" fmla="*/ 0 h 189"/>
                    <a:gd name="T2" fmla="*/ 0 w 256"/>
                    <a:gd name="T3" fmla="*/ 1 h 189"/>
                    <a:gd name="T4" fmla="*/ 0 w 256"/>
                    <a:gd name="T5" fmla="*/ 2 h 189"/>
                    <a:gd name="T6" fmla="*/ 0 w 256"/>
                    <a:gd name="T7" fmla="*/ 3 h 189"/>
                    <a:gd name="T8" fmla="*/ 1 w 256"/>
                    <a:gd name="T9" fmla="*/ 4 h 189"/>
                    <a:gd name="T10" fmla="*/ 2 w 256"/>
                    <a:gd name="T11" fmla="*/ 5 h 189"/>
                    <a:gd name="T12" fmla="*/ 2 w 256"/>
                    <a:gd name="T13" fmla="*/ 6 h 189"/>
                    <a:gd name="T14" fmla="*/ 3 w 256"/>
                    <a:gd name="T15" fmla="*/ 7 h 189"/>
                    <a:gd name="T16" fmla="*/ 4 w 256"/>
                    <a:gd name="T17" fmla="*/ 8 h 189"/>
                    <a:gd name="T18" fmla="*/ 5 w 256"/>
                    <a:gd name="T19" fmla="*/ 9 h 189"/>
                    <a:gd name="T20" fmla="*/ 6 w 256"/>
                    <a:gd name="T21" fmla="*/ 10 h 189"/>
                    <a:gd name="T22" fmla="*/ 7 w 256"/>
                    <a:gd name="T23" fmla="*/ 11 h 189"/>
                    <a:gd name="T24" fmla="*/ 8 w 256"/>
                    <a:gd name="T25" fmla="*/ 12 h 189"/>
                    <a:gd name="T26" fmla="*/ 9 w 256"/>
                    <a:gd name="T27" fmla="*/ 13 h 189"/>
                    <a:gd name="T28" fmla="*/ 10 w 256"/>
                    <a:gd name="T29" fmla="*/ 14 h 189"/>
                    <a:gd name="T30" fmla="*/ 11 w 256"/>
                    <a:gd name="T31" fmla="*/ 15 h 189"/>
                    <a:gd name="T32" fmla="*/ 13 w 256"/>
                    <a:gd name="T33" fmla="*/ 16 h 189"/>
                    <a:gd name="T34" fmla="*/ 14 w 256"/>
                    <a:gd name="T35" fmla="*/ 17 h 189"/>
                    <a:gd name="T36" fmla="*/ 15 w 256"/>
                    <a:gd name="T37" fmla="*/ 18 h 189"/>
                    <a:gd name="T38" fmla="*/ 16 w 256"/>
                    <a:gd name="T39" fmla="*/ 18 h 189"/>
                    <a:gd name="T40" fmla="*/ 17 w 256"/>
                    <a:gd name="T41" fmla="*/ 19 h 189"/>
                    <a:gd name="T42" fmla="*/ 18 w 256"/>
                    <a:gd name="T43" fmla="*/ 20 h 189"/>
                    <a:gd name="T44" fmla="*/ 20 w 256"/>
                    <a:gd name="T45" fmla="*/ 20 h 189"/>
                    <a:gd name="T46" fmla="*/ 21 w 256"/>
                    <a:gd name="T47" fmla="*/ 21 h 189"/>
                    <a:gd name="T48" fmla="*/ 22 w 256"/>
                    <a:gd name="T49" fmla="*/ 22 h 189"/>
                    <a:gd name="T50" fmla="*/ 23 w 256"/>
                    <a:gd name="T51" fmla="*/ 22 h 189"/>
                    <a:gd name="T52" fmla="*/ 25 w 256"/>
                    <a:gd name="T53" fmla="*/ 23 h 189"/>
                    <a:gd name="T54" fmla="*/ 26 w 256"/>
                    <a:gd name="T55" fmla="*/ 23 h 189"/>
                    <a:gd name="T56" fmla="*/ 27 w 256"/>
                    <a:gd name="T57" fmla="*/ 23 h 189"/>
                    <a:gd name="T58" fmla="*/ 28 w 256"/>
                    <a:gd name="T59" fmla="*/ 24 h 189"/>
                    <a:gd name="T60" fmla="*/ 29 w 256"/>
                    <a:gd name="T61" fmla="*/ 24 h 189"/>
                    <a:gd name="T62" fmla="*/ 30 w 256"/>
                    <a:gd name="T63" fmla="*/ 24 h 189"/>
                    <a:gd name="T64" fmla="*/ 31 w 256"/>
                    <a:gd name="T65" fmla="*/ 24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256" h="189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3" y="14"/>
                      </a:lnTo>
                      <a:lnTo>
                        <a:pt x="7" y="22"/>
                      </a:lnTo>
                      <a:lnTo>
                        <a:pt x="11" y="30"/>
                      </a:lnTo>
                      <a:lnTo>
                        <a:pt x="16" y="38"/>
                      </a:lnTo>
                      <a:lnTo>
                        <a:pt x="21" y="47"/>
                      </a:lnTo>
                      <a:lnTo>
                        <a:pt x="28" y="55"/>
                      </a:lnTo>
                      <a:lnTo>
                        <a:pt x="35" y="64"/>
                      </a:lnTo>
                      <a:lnTo>
                        <a:pt x="42" y="70"/>
                      </a:lnTo>
                      <a:lnTo>
                        <a:pt x="49" y="79"/>
                      </a:lnTo>
                      <a:lnTo>
                        <a:pt x="56" y="86"/>
                      </a:lnTo>
                      <a:lnTo>
                        <a:pt x="66" y="94"/>
                      </a:lnTo>
                      <a:lnTo>
                        <a:pt x="74" y="102"/>
                      </a:lnTo>
                      <a:lnTo>
                        <a:pt x="84" y="110"/>
                      </a:lnTo>
                      <a:lnTo>
                        <a:pt x="94" y="118"/>
                      </a:lnTo>
                      <a:lnTo>
                        <a:pt x="104" y="125"/>
                      </a:lnTo>
                      <a:lnTo>
                        <a:pt x="113" y="131"/>
                      </a:lnTo>
                      <a:lnTo>
                        <a:pt x="122" y="137"/>
                      </a:lnTo>
                      <a:lnTo>
                        <a:pt x="132" y="143"/>
                      </a:lnTo>
                      <a:lnTo>
                        <a:pt x="142" y="149"/>
                      </a:lnTo>
                      <a:lnTo>
                        <a:pt x="152" y="155"/>
                      </a:lnTo>
                      <a:lnTo>
                        <a:pt x="162" y="160"/>
                      </a:lnTo>
                      <a:lnTo>
                        <a:pt x="172" y="165"/>
                      </a:lnTo>
                      <a:lnTo>
                        <a:pt x="183" y="170"/>
                      </a:lnTo>
                      <a:lnTo>
                        <a:pt x="192" y="174"/>
                      </a:lnTo>
                      <a:lnTo>
                        <a:pt x="202" y="177"/>
                      </a:lnTo>
                      <a:lnTo>
                        <a:pt x="211" y="180"/>
                      </a:lnTo>
                      <a:lnTo>
                        <a:pt x="221" y="184"/>
                      </a:lnTo>
                      <a:lnTo>
                        <a:pt x="229" y="185"/>
                      </a:lnTo>
                      <a:lnTo>
                        <a:pt x="238" y="187"/>
                      </a:lnTo>
                      <a:lnTo>
                        <a:pt x="247" y="188"/>
                      </a:lnTo>
                      <a:lnTo>
                        <a:pt x="256" y="18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0" name="Freeform 137"/>
                <p:cNvSpPr>
                  <a:spLocks/>
                </p:cNvSpPr>
                <p:nvPr/>
              </p:nvSpPr>
              <p:spPr bwMode="auto">
                <a:xfrm>
                  <a:off x="5874" y="3899"/>
                  <a:ext cx="27" cy="3"/>
                </a:xfrm>
                <a:custGeom>
                  <a:avLst/>
                  <a:gdLst>
                    <a:gd name="T0" fmla="*/ 0 w 53"/>
                    <a:gd name="T1" fmla="*/ 1 h 5"/>
                    <a:gd name="T2" fmla="*/ 1 w 53"/>
                    <a:gd name="T3" fmla="*/ 1 h 5"/>
                    <a:gd name="T4" fmla="*/ 2 w 53"/>
                    <a:gd name="T5" fmla="*/ 1 h 5"/>
                    <a:gd name="T6" fmla="*/ 2 w 53"/>
                    <a:gd name="T7" fmla="*/ 1 h 5"/>
                    <a:gd name="T8" fmla="*/ 3 w 53"/>
                    <a:gd name="T9" fmla="*/ 1 h 5"/>
                    <a:gd name="T10" fmla="*/ 4 w 53"/>
                    <a:gd name="T11" fmla="*/ 1 h 5"/>
                    <a:gd name="T12" fmla="*/ 5 w 53"/>
                    <a:gd name="T13" fmla="*/ 1 h 5"/>
                    <a:gd name="T14" fmla="*/ 6 w 53"/>
                    <a:gd name="T15" fmla="*/ 0 h 5"/>
                    <a:gd name="T16" fmla="*/ 7 w 53"/>
                    <a:gd name="T17" fmla="*/ 0 h 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3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9" y="4"/>
                      </a:lnTo>
                      <a:lnTo>
                        <a:pt x="14" y="3"/>
                      </a:lnTo>
                      <a:lnTo>
                        <a:pt x="21" y="3"/>
                      </a:lnTo>
                      <a:lnTo>
                        <a:pt x="27" y="2"/>
                      </a:lnTo>
                      <a:lnTo>
                        <a:pt x="35" y="1"/>
                      </a:lnTo>
                      <a:lnTo>
                        <a:pt x="43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1" name="Freeform 138"/>
                <p:cNvSpPr>
                  <a:spLocks/>
                </p:cNvSpPr>
                <p:nvPr/>
              </p:nvSpPr>
              <p:spPr bwMode="auto">
                <a:xfrm>
                  <a:off x="5878" y="3899"/>
                  <a:ext cx="23" cy="97"/>
                </a:xfrm>
                <a:custGeom>
                  <a:avLst/>
                  <a:gdLst>
                    <a:gd name="T0" fmla="*/ 5 w 47"/>
                    <a:gd name="T1" fmla="*/ 0 h 194"/>
                    <a:gd name="T2" fmla="*/ 5 w 47"/>
                    <a:gd name="T3" fmla="*/ 1 h 194"/>
                    <a:gd name="T4" fmla="*/ 5 w 47"/>
                    <a:gd name="T5" fmla="*/ 2 h 194"/>
                    <a:gd name="T6" fmla="*/ 4 w 47"/>
                    <a:gd name="T7" fmla="*/ 3 h 194"/>
                    <a:gd name="T8" fmla="*/ 4 w 47"/>
                    <a:gd name="T9" fmla="*/ 4 h 194"/>
                    <a:gd name="T10" fmla="*/ 3 w 47"/>
                    <a:gd name="T11" fmla="*/ 5 h 194"/>
                    <a:gd name="T12" fmla="*/ 3 w 47"/>
                    <a:gd name="T13" fmla="*/ 5 h 194"/>
                    <a:gd name="T14" fmla="*/ 3 w 47"/>
                    <a:gd name="T15" fmla="*/ 6 h 194"/>
                    <a:gd name="T16" fmla="*/ 2 w 47"/>
                    <a:gd name="T17" fmla="*/ 7 h 194"/>
                    <a:gd name="T18" fmla="*/ 2 w 47"/>
                    <a:gd name="T19" fmla="*/ 7 h 194"/>
                    <a:gd name="T20" fmla="*/ 2 w 47"/>
                    <a:gd name="T21" fmla="*/ 8 h 194"/>
                    <a:gd name="T22" fmla="*/ 2 w 47"/>
                    <a:gd name="T23" fmla="*/ 9 h 194"/>
                    <a:gd name="T24" fmla="*/ 1 w 47"/>
                    <a:gd name="T25" fmla="*/ 10 h 194"/>
                    <a:gd name="T26" fmla="*/ 1 w 47"/>
                    <a:gd name="T27" fmla="*/ 11 h 194"/>
                    <a:gd name="T28" fmla="*/ 1 w 47"/>
                    <a:gd name="T29" fmla="*/ 12 h 194"/>
                    <a:gd name="T30" fmla="*/ 1 w 47"/>
                    <a:gd name="T31" fmla="*/ 12 h 194"/>
                    <a:gd name="T32" fmla="*/ 0 w 47"/>
                    <a:gd name="T33" fmla="*/ 13 h 194"/>
                    <a:gd name="T34" fmla="*/ 0 w 47"/>
                    <a:gd name="T35" fmla="*/ 14 h 194"/>
                    <a:gd name="T36" fmla="*/ 0 w 47"/>
                    <a:gd name="T37" fmla="*/ 15 h 194"/>
                    <a:gd name="T38" fmla="*/ 0 w 47"/>
                    <a:gd name="T39" fmla="*/ 16 h 194"/>
                    <a:gd name="T40" fmla="*/ 0 w 47"/>
                    <a:gd name="T41" fmla="*/ 17 h 194"/>
                    <a:gd name="T42" fmla="*/ 0 w 47"/>
                    <a:gd name="T43" fmla="*/ 18 h 194"/>
                    <a:gd name="T44" fmla="*/ 0 w 47"/>
                    <a:gd name="T45" fmla="*/ 19 h 194"/>
                    <a:gd name="T46" fmla="*/ 0 w 47"/>
                    <a:gd name="T47" fmla="*/ 20 h 194"/>
                    <a:gd name="T48" fmla="*/ 0 w 47"/>
                    <a:gd name="T49" fmla="*/ 21 h 194"/>
                    <a:gd name="T50" fmla="*/ 0 w 47"/>
                    <a:gd name="T51" fmla="*/ 22 h 194"/>
                    <a:gd name="T52" fmla="*/ 0 w 47"/>
                    <a:gd name="T53" fmla="*/ 23 h 194"/>
                    <a:gd name="T54" fmla="*/ 0 w 47"/>
                    <a:gd name="T55" fmla="*/ 24 h 194"/>
                    <a:gd name="T56" fmla="*/ 0 w 47"/>
                    <a:gd name="T57" fmla="*/ 25 h 19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47" h="194">
                      <a:moveTo>
                        <a:pt x="47" y="0"/>
                      </a:moveTo>
                      <a:lnTo>
                        <a:pt x="43" y="4"/>
                      </a:lnTo>
                      <a:lnTo>
                        <a:pt x="40" y="11"/>
                      </a:lnTo>
                      <a:lnTo>
                        <a:pt x="36" y="18"/>
                      </a:lnTo>
                      <a:lnTo>
                        <a:pt x="32" y="28"/>
                      </a:lnTo>
                      <a:lnTo>
                        <a:pt x="29" y="33"/>
                      </a:lnTo>
                      <a:lnTo>
                        <a:pt x="27" y="38"/>
                      </a:lnTo>
                      <a:lnTo>
                        <a:pt x="25" y="44"/>
                      </a:lnTo>
                      <a:lnTo>
                        <a:pt x="22" y="50"/>
                      </a:lnTo>
                      <a:lnTo>
                        <a:pt x="20" y="56"/>
                      </a:lnTo>
                      <a:lnTo>
                        <a:pt x="18" y="62"/>
                      </a:lnTo>
                      <a:lnTo>
                        <a:pt x="16" y="69"/>
                      </a:lnTo>
                      <a:lnTo>
                        <a:pt x="15" y="76"/>
                      </a:lnTo>
                      <a:lnTo>
                        <a:pt x="11" y="82"/>
                      </a:lnTo>
                      <a:lnTo>
                        <a:pt x="10" y="89"/>
                      </a:lnTo>
                      <a:lnTo>
                        <a:pt x="8" y="96"/>
                      </a:lnTo>
                      <a:lnTo>
                        <a:pt x="7" y="102"/>
                      </a:lnTo>
                      <a:lnTo>
                        <a:pt x="5" y="109"/>
                      </a:lnTo>
                      <a:lnTo>
                        <a:pt x="4" y="116"/>
                      </a:lnTo>
                      <a:lnTo>
                        <a:pt x="3" y="124"/>
                      </a:lnTo>
                      <a:lnTo>
                        <a:pt x="3" y="132"/>
                      </a:lnTo>
                      <a:lnTo>
                        <a:pt x="1" y="138"/>
                      </a:lnTo>
                      <a:lnTo>
                        <a:pt x="0" y="146"/>
                      </a:lnTo>
                      <a:lnTo>
                        <a:pt x="0" y="154"/>
                      </a:lnTo>
                      <a:lnTo>
                        <a:pt x="0" y="162"/>
                      </a:lnTo>
                      <a:lnTo>
                        <a:pt x="0" y="169"/>
                      </a:lnTo>
                      <a:lnTo>
                        <a:pt x="1" y="177"/>
                      </a:lnTo>
                      <a:lnTo>
                        <a:pt x="3" y="185"/>
                      </a:lnTo>
                      <a:lnTo>
                        <a:pt x="5" y="19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2" name="Freeform 139"/>
                <p:cNvSpPr>
                  <a:spLocks/>
                </p:cNvSpPr>
                <p:nvPr/>
              </p:nvSpPr>
              <p:spPr bwMode="auto">
                <a:xfrm>
                  <a:off x="5880" y="3996"/>
                  <a:ext cx="73" cy="116"/>
                </a:xfrm>
                <a:custGeom>
                  <a:avLst/>
                  <a:gdLst>
                    <a:gd name="T0" fmla="*/ 0 w 146"/>
                    <a:gd name="T1" fmla="*/ 0 h 232"/>
                    <a:gd name="T2" fmla="*/ 0 w 146"/>
                    <a:gd name="T3" fmla="*/ 1 h 232"/>
                    <a:gd name="T4" fmla="*/ 1 w 146"/>
                    <a:gd name="T5" fmla="*/ 2 h 232"/>
                    <a:gd name="T6" fmla="*/ 1 w 146"/>
                    <a:gd name="T7" fmla="*/ 3 h 232"/>
                    <a:gd name="T8" fmla="*/ 1 w 146"/>
                    <a:gd name="T9" fmla="*/ 4 h 232"/>
                    <a:gd name="T10" fmla="*/ 2 w 146"/>
                    <a:gd name="T11" fmla="*/ 5 h 232"/>
                    <a:gd name="T12" fmla="*/ 2 w 146"/>
                    <a:gd name="T13" fmla="*/ 6 h 232"/>
                    <a:gd name="T14" fmla="*/ 2 w 146"/>
                    <a:gd name="T15" fmla="*/ 7 h 232"/>
                    <a:gd name="T16" fmla="*/ 3 w 146"/>
                    <a:gd name="T17" fmla="*/ 9 h 232"/>
                    <a:gd name="T18" fmla="*/ 3 w 146"/>
                    <a:gd name="T19" fmla="*/ 9 h 232"/>
                    <a:gd name="T20" fmla="*/ 4 w 146"/>
                    <a:gd name="T21" fmla="*/ 10 h 232"/>
                    <a:gd name="T22" fmla="*/ 4 w 146"/>
                    <a:gd name="T23" fmla="*/ 11 h 232"/>
                    <a:gd name="T24" fmla="*/ 5 w 146"/>
                    <a:gd name="T25" fmla="*/ 13 h 232"/>
                    <a:gd name="T26" fmla="*/ 5 w 146"/>
                    <a:gd name="T27" fmla="*/ 13 h 232"/>
                    <a:gd name="T28" fmla="*/ 6 w 146"/>
                    <a:gd name="T29" fmla="*/ 15 h 232"/>
                    <a:gd name="T30" fmla="*/ 7 w 146"/>
                    <a:gd name="T31" fmla="*/ 16 h 232"/>
                    <a:gd name="T32" fmla="*/ 7 w 146"/>
                    <a:gd name="T33" fmla="*/ 17 h 232"/>
                    <a:gd name="T34" fmla="*/ 8 w 146"/>
                    <a:gd name="T35" fmla="*/ 17 h 232"/>
                    <a:gd name="T36" fmla="*/ 9 w 146"/>
                    <a:gd name="T37" fmla="*/ 18 h 232"/>
                    <a:gd name="T38" fmla="*/ 9 w 146"/>
                    <a:gd name="T39" fmla="*/ 19 h 232"/>
                    <a:gd name="T40" fmla="*/ 10 w 146"/>
                    <a:gd name="T41" fmla="*/ 20 h 232"/>
                    <a:gd name="T42" fmla="*/ 11 w 146"/>
                    <a:gd name="T43" fmla="*/ 21 h 232"/>
                    <a:gd name="T44" fmla="*/ 11 w 146"/>
                    <a:gd name="T45" fmla="*/ 22 h 232"/>
                    <a:gd name="T46" fmla="*/ 12 w 146"/>
                    <a:gd name="T47" fmla="*/ 23 h 232"/>
                    <a:gd name="T48" fmla="*/ 13 w 146"/>
                    <a:gd name="T49" fmla="*/ 24 h 232"/>
                    <a:gd name="T50" fmla="*/ 14 w 146"/>
                    <a:gd name="T51" fmla="*/ 24 h 232"/>
                    <a:gd name="T52" fmla="*/ 14 w 146"/>
                    <a:gd name="T53" fmla="*/ 25 h 232"/>
                    <a:gd name="T54" fmla="*/ 15 w 146"/>
                    <a:gd name="T55" fmla="*/ 26 h 232"/>
                    <a:gd name="T56" fmla="*/ 16 w 146"/>
                    <a:gd name="T57" fmla="*/ 27 h 232"/>
                    <a:gd name="T58" fmla="*/ 17 w 146"/>
                    <a:gd name="T59" fmla="*/ 27 h 232"/>
                    <a:gd name="T60" fmla="*/ 17 w 146"/>
                    <a:gd name="T61" fmla="*/ 28 h 232"/>
                    <a:gd name="T62" fmla="*/ 18 w 146"/>
                    <a:gd name="T63" fmla="*/ 29 h 232"/>
                    <a:gd name="T64" fmla="*/ 19 w 146"/>
                    <a:gd name="T65" fmla="*/ 29 h 23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6" h="232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2" y="15"/>
                      </a:lnTo>
                      <a:lnTo>
                        <a:pt x="3" y="23"/>
                      </a:lnTo>
                      <a:lnTo>
                        <a:pt x="6" y="32"/>
                      </a:lnTo>
                      <a:lnTo>
                        <a:pt x="9" y="39"/>
                      </a:lnTo>
                      <a:lnTo>
                        <a:pt x="12" y="48"/>
                      </a:lnTo>
                      <a:lnTo>
                        <a:pt x="15" y="56"/>
                      </a:lnTo>
                      <a:lnTo>
                        <a:pt x="20" y="65"/>
                      </a:lnTo>
                      <a:lnTo>
                        <a:pt x="23" y="72"/>
                      </a:lnTo>
                      <a:lnTo>
                        <a:pt x="26" y="80"/>
                      </a:lnTo>
                      <a:lnTo>
                        <a:pt x="31" y="88"/>
                      </a:lnTo>
                      <a:lnTo>
                        <a:pt x="36" y="97"/>
                      </a:lnTo>
                      <a:lnTo>
                        <a:pt x="39" y="104"/>
                      </a:lnTo>
                      <a:lnTo>
                        <a:pt x="45" y="113"/>
                      </a:lnTo>
                      <a:lnTo>
                        <a:pt x="49" y="121"/>
                      </a:lnTo>
                      <a:lnTo>
                        <a:pt x="56" y="130"/>
                      </a:lnTo>
                      <a:lnTo>
                        <a:pt x="60" y="136"/>
                      </a:lnTo>
                      <a:lnTo>
                        <a:pt x="66" y="144"/>
                      </a:lnTo>
                      <a:lnTo>
                        <a:pt x="70" y="152"/>
                      </a:lnTo>
                      <a:lnTo>
                        <a:pt x="77" y="159"/>
                      </a:lnTo>
                      <a:lnTo>
                        <a:pt x="82" y="166"/>
                      </a:lnTo>
                      <a:lnTo>
                        <a:pt x="88" y="173"/>
                      </a:lnTo>
                      <a:lnTo>
                        <a:pt x="93" y="179"/>
                      </a:lnTo>
                      <a:lnTo>
                        <a:pt x="100" y="187"/>
                      </a:lnTo>
                      <a:lnTo>
                        <a:pt x="106" y="192"/>
                      </a:lnTo>
                      <a:lnTo>
                        <a:pt x="111" y="199"/>
                      </a:lnTo>
                      <a:lnTo>
                        <a:pt x="117" y="205"/>
                      </a:lnTo>
                      <a:lnTo>
                        <a:pt x="123" y="211"/>
                      </a:lnTo>
                      <a:lnTo>
                        <a:pt x="129" y="216"/>
                      </a:lnTo>
                      <a:lnTo>
                        <a:pt x="134" y="221"/>
                      </a:lnTo>
                      <a:lnTo>
                        <a:pt x="140" y="227"/>
                      </a:lnTo>
                      <a:lnTo>
                        <a:pt x="146" y="23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3" name="Freeform 140"/>
                <p:cNvSpPr>
                  <a:spLocks/>
                </p:cNvSpPr>
                <p:nvPr/>
              </p:nvSpPr>
              <p:spPr bwMode="auto">
                <a:xfrm>
                  <a:off x="5880" y="4112"/>
                  <a:ext cx="73" cy="130"/>
                </a:xfrm>
                <a:custGeom>
                  <a:avLst/>
                  <a:gdLst>
                    <a:gd name="T0" fmla="*/ 19 w 146"/>
                    <a:gd name="T1" fmla="*/ 0 h 259"/>
                    <a:gd name="T2" fmla="*/ 18 w 146"/>
                    <a:gd name="T3" fmla="*/ 1 h 259"/>
                    <a:gd name="T4" fmla="*/ 17 w 146"/>
                    <a:gd name="T5" fmla="*/ 1 h 259"/>
                    <a:gd name="T6" fmla="*/ 17 w 146"/>
                    <a:gd name="T7" fmla="*/ 2 h 259"/>
                    <a:gd name="T8" fmla="*/ 16 w 146"/>
                    <a:gd name="T9" fmla="*/ 3 h 259"/>
                    <a:gd name="T10" fmla="*/ 16 w 146"/>
                    <a:gd name="T11" fmla="*/ 3 h 259"/>
                    <a:gd name="T12" fmla="*/ 15 w 146"/>
                    <a:gd name="T13" fmla="*/ 4 h 259"/>
                    <a:gd name="T14" fmla="*/ 14 w 146"/>
                    <a:gd name="T15" fmla="*/ 5 h 259"/>
                    <a:gd name="T16" fmla="*/ 13 w 146"/>
                    <a:gd name="T17" fmla="*/ 6 h 259"/>
                    <a:gd name="T18" fmla="*/ 13 w 146"/>
                    <a:gd name="T19" fmla="*/ 6 h 259"/>
                    <a:gd name="T20" fmla="*/ 12 w 146"/>
                    <a:gd name="T21" fmla="*/ 7 h 259"/>
                    <a:gd name="T22" fmla="*/ 11 w 146"/>
                    <a:gd name="T23" fmla="*/ 8 h 259"/>
                    <a:gd name="T24" fmla="*/ 10 w 146"/>
                    <a:gd name="T25" fmla="*/ 9 h 259"/>
                    <a:gd name="T26" fmla="*/ 10 w 146"/>
                    <a:gd name="T27" fmla="*/ 10 h 259"/>
                    <a:gd name="T28" fmla="*/ 9 w 146"/>
                    <a:gd name="T29" fmla="*/ 11 h 259"/>
                    <a:gd name="T30" fmla="*/ 8 w 146"/>
                    <a:gd name="T31" fmla="*/ 12 h 259"/>
                    <a:gd name="T32" fmla="*/ 7 w 146"/>
                    <a:gd name="T33" fmla="*/ 13 h 259"/>
                    <a:gd name="T34" fmla="*/ 7 w 146"/>
                    <a:gd name="T35" fmla="*/ 14 h 259"/>
                    <a:gd name="T36" fmla="*/ 6 w 146"/>
                    <a:gd name="T37" fmla="*/ 15 h 259"/>
                    <a:gd name="T38" fmla="*/ 5 w 146"/>
                    <a:gd name="T39" fmla="*/ 16 h 259"/>
                    <a:gd name="T40" fmla="*/ 5 w 146"/>
                    <a:gd name="T41" fmla="*/ 18 h 259"/>
                    <a:gd name="T42" fmla="*/ 4 w 146"/>
                    <a:gd name="T43" fmla="*/ 19 h 259"/>
                    <a:gd name="T44" fmla="*/ 3 w 146"/>
                    <a:gd name="T45" fmla="*/ 20 h 259"/>
                    <a:gd name="T46" fmla="*/ 3 w 146"/>
                    <a:gd name="T47" fmla="*/ 21 h 259"/>
                    <a:gd name="T48" fmla="*/ 2 w 146"/>
                    <a:gd name="T49" fmla="*/ 22 h 259"/>
                    <a:gd name="T50" fmla="*/ 2 w 146"/>
                    <a:gd name="T51" fmla="*/ 24 h 259"/>
                    <a:gd name="T52" fmla="*/ 2 w 146"/>
                    <a:gd name="T53" fmla="*/ 25 h 259"/>
                    <a:gd name="T54" fmla="*/ 1 w 146"/>
                    <a:gd name="T55" fmla="*/ 26 h 259"/>
                    <a:gd name="T56" fmla="*/ 1 w 146"/>
                    <a:gd name="T57" fmla="*/ 27 h 259"/>
                    <a:gd name="T58" fmla="*/ 1 w 146"/>
                    <a:gd name="T59" fmla="*/ 29 h 259"/>
                    <a:gd name="T60" fmla="*/ 0 w 146"/>
                    <a:gd name="T61" fmla="*/ 30 h 259"/>
                    <a:gd name="T62" fmla="*/ 0 w 146"/>
                    <a:gd name="T63" fmla="*/ 31 h 259"/>
                    <a:gd name="T64" fmla="*/ 0 w 146"/>
                    <a:gd name="T65" fmla="*/ 33 h 25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6" h="259">
                      <a:moveTo>
                        <a:pt x="146" y="0"/>
                      </a:moveTo>
                      <a:lnTo>
                        <a:pt x="141" y="3"/>
                      </a:lnTo>
                      <a:lnTo>
                        <a:pt x="136" y="7"/>
                      </a:lnTo>
                      <a:lnTo>
                        <a:pt x="131" y="11"/>
                      </a:lnTo>
                      <a:lnTo>
                        <a:pt x="126" y="17"/>
                      </a:lnTo>
                      <a:lnTo>
                        <a:pt x="121" y="22"/>
                      </a:lnTo>
                      <a:lnTo>
                        <a:pt x="115" y="28"/>
                      </a:lnTo>
                      <a:lnTo>
                        <a:pt x="110" y="34"/>
                      </a:lnTo>
                      <a:lnTo>
                        <a:pt x="104" y="41"/>
                      </a:lnTo>
                      <a:lnTo>
                        <a:pt x="98" y="48"/>
                      </a:lnTo>
                      <a:lnTo>
                        <a:pt x="92" y="54"/>
                      </a:lnTo>
                      <a:lnTo>
                        <a:pt x="86" y="61"/>
                      </a:lnTo>
                      <a:lnTo>
                        <a:pt x="80" y="70"/>
                      </a:lnTo>
                      <a:lnTo>
                        <a:pt x="74" y="76"/>
                      </a:lnTo>
                      <a:lnTo>
                        <a:pt x="67" y="85"/>
                      </a:lnTo>
                      <a:lnTo>
                        <a:pt x="61" y="93"/>
                      </a:lnTo>
                      <a:lnTo>
                        <a:pt x="56" y="103"/>
                      </a:lnTo>
                      <a:lnTo>
                        <a:pt x="49" y="110"/>
                      </a:lnTo>
                      <a:lnTo>
                        <a:pt x="44" y="119"/>
                      </a:lnTo>
                      <a:lnTo>
                        <a:pt x="38" y="128"/>
                      </a:lnTo>
                      <a:lnTo>
                        <a:pt x="34" y="138"/>
                      </a:lnTo>
                      <a:lnTo>
                        <a:pt x="28" y="147"/>
                      </a:lnTo>
                      <a:lnTo>
                        <a:pt x="24" y="157"/>
                      </a:lnTo>
                      <a:lnTo>
                        <a:pt x="20" y="167"/>
                      </a:lnTo>
                      <a:lnTo>
                        <a:pt x="16" y="176"/>
                      </a:lnTo>
                      <a:lnTo>
                        <a:pt x="12" y="186"/>
                      </a:lnTo>
                      <a:lnTo>
                        <a:pt x="9" y="196"/>
                      </a:lnTo>
                      <a:lnTo>
                        <a:pt x="5" y="206"/>
                      </a:lnTo>
                      <a:lnTo>
                        <a:pt x="3" y="216"/>
                      </a:lnTo>
                      <a:lnTo>
                        <a:pt x="1" y="226"/>
                      </a:lnTo>
                      <a:lnTo>
                        <a:pt x="0" y="237"/>
                      </a:lnTo>
                      <a:lnTo>
                        <a:pt x="0" y="248"/>
                      </a:lnTo>
                      <a:lnTo>
                        <a:pt x="0" y="25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4" name="Freeform 141"/>
                <p:cNvSpPr>
                  <a:spLocks/>
                </p:cNvSpPr>
                <p:nvPr/>
              </p:nvSpPr>
              <p:spPr bwMode="auto">
                <a:xfrm>
                  <a:off x="5880" y="4242"/>
                  <a:ext cx="67" cy="116"/>
                </a:xfrm>
                <a:custGeom>
                  <a:avLst/>
                  <a:gdLst>
                    <a:gd name="T0" fmla="*/ 0 w 134"/>
                    <a:gd name="T1" fmla="*/ 0 h 233"/>
                    <a:gd name="T2" fmla="*/ 0 w 134"/>
                    <a:gd name="T3" fmla="*/ 1 h 233"/>
                    <a:gd name="T4" fmla="*/ 0 w 134"/>
                    <a:gd name="T5" fmla="*/ 2 h 233"/>
                    <a:gd name="T6" fmla="*/ 1 w 134"/>
                    <a:gd name="T7" fmla="*/ 3 h 233"/>
                    <a:gd name="T8" fmla="*/ 1 w 134"/>
                    <a:gd name="T9" fmla="*/ 5 h 233"/>
                    <a:gd name="T10" fmla="*/ 1 w 134"/>
                    <a:gd name="T11" fmla="*/ 6 h 233"/>
                    <a:gd name="T12" fmla="*/ 1 w 134"/>
                    <a:gd name="T13" fmla="*/ 7 h 233"/>
                    <a:gd name="T14" fmla="*/ 2 w 134"/>
                    <a:gd name="T15" fmla="*/ 8 h 233"/>
                    <a:gd name="T16" fmla="*/ 2 w 134"/>
                    <a:gd name="T17" fmla="*/ 9 h 233"/>
                    <a:gd name="T18" fmla="*/ 3 w 134"/>
                    <a:gd name="T19" fmla="*/ 10 h 233"/>
                    <a:gd name="T20" fmla="*/ 3 w 134"/>
                    <a:gd name="T21" fmla="*/ 11 h 233"/>
                    <a:gd name="T22" fmla="*/ 4 w 134"/>
                    <a:gd name="T23" fmla="*/ 13 h 233"/>
                    <a:gd name="T24" fmla="*/ 4 w 134"/>
                    <a:gd name="T25" fmla="*/ 14 h 233"/>
                    <a:gd name="T26" fmla="*/ 5 w 134"/>
                    <a:gd name="T27" fmla="*/ 15 h 233"/>
                    <a:gd name="T28" fmla="*/ 6 w 134"/>
                    <a:gd name="T29" fmla="*/ 16 h 233"/>
                    <a:gd name="T30" fmla="*/ 6 w 134"/>
                    <a:gd name="T31" fmla="*/ 17 h 233"/>
                    <a:gd name="T32" fmla="*/ 7 w 134"/>
                    <a:gd name="T33" fmla="*/ 18 h 233"/>
                    <a:gd name="T34" fmla="*/ 7 w 134"/>
                    <a:gd name="T35" fmla="*/ 19 h 233"/>
                    <a:gd name="T36" fmla="*/ 8 w 134"/>
                    <a:gd name="T37" fmla="*/ 19 h 233"/>
                    <a:gd name="T38" fmla="*/ 9 w 134"/>
                    <a:gd name="T39" fmla="*/ 20 h 233"/>
                    <a:gd name="T40" fmla="*/ 10 w 134"/>
                    <a:gd name="T41" fmla="*/ 21 h 233"/>
                    <a:gd name="T42" fmla="*/ 10 w 134"/>
                    <a:gd name="T43" fmla="*/ 22 h 233"/>
                    <a:gd name="T44" fmla="*/ 11 w 134"/>
                    <a:gd name="T45" fmla="*/ 23 h 233"/>
                    <a:gd name="T46" fmla="*/ 12 w 134"/>
                    <a:gd name="T47" fmla="*/ 23 h 233"/>
                    <a:gd name="T48" fmla="*/ 12 w 134"/>
                    <a:gd name="T49" fmla="*/ 24 h 233"/>
                    <a:gd name="T50" fmla="*/ 13 w 134"/>
                    <a:gd name="T51" fmla="*/ 25 h 233"/>
                    <a:gd name="T52" fmla="*/ 14 w 134"/>
                    <a:gd name="T53" fmla="*/ 25 h 233"/>
                    <a:gd name="T54" fmla="*/ 14 w 134"/>
                    <a:gd name="T55" fmla="*/ 26 h 233"/>
                    <a:gd name="T56" fmla="*/ 15 w 134"/>
                    <a:gd name="T57" fmla="*/ 27 h 233"/>
                    <a:gd name="T58" fmla="*/ 15 w 134"/>
                    <a:gd name="T59" fmla="*/ 27 h 233"/>
                    <a:gd name="T60" fmla="*/ 16 w 134"/>
                    <a:gd name="T61" fmla="*/ 28 h 233"/>
                    <a:gd name="T62" fmla="*/ 17 w 134"/>
                    <a:gd name="T63" fmla="*/ 28 h 233"/>
                    <a:gd name="T64" fmla="*/ 17 w 134"/>
                    <a:gd name="T65" fmla="*/ 29 h 23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4" h="233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0" y="20"/>
                      </a:lnTo>
                      <a:lnTo>
                        <a:pt x="1" y="30"/>
                      </a:lnTo>
                      <a:lnTo>
                        <a:pt x="3" y="40"/>
                      </a:lnTo>
                      <a:lnTo>
                        <a:pt x="4" y="49"/>
                      </a:lnTo>
                      <a:lnTo>
                        <a:pt x="7" y="59"/>
                      </a:lnTo>
                      <a:lnTo>
                        <a:pt x="11" y="67"/>
                      </a:lnTo>
                      <a:lnTo>
                        <a:pt x="14" y="77"/>
                      </a:lnTo>
                      <a:lnTo>
                        <a:pt x="17" y="86"/>
                      </a:lnTo>
                      <a:lnTo>
                        <a:pt x="21" y="95"/>
                      </a:lnTo>
                      <a:lnTo>
                        <a:pt x="25" y="104"/>
                      </a:lnTo>
                      <a:lnTo>
                        <a:pt x="31" y="113"/>
                      </a:lnTo>
                      <a:lnTo>
                        <a:pt x="35" y="120"/>
                      </a:lnTo>
                      <a:lnTo>
                        <a:pt x="41" y="129"/>
                      </a:lnTo>
                      <a:lnTo>
                        <a:pt x="45" y="137"/>
                      </a:lnTo>
                      <a:lnTo>
                        <a:pt x="52" y="146"/>
                      </a:lnTo>
                      <a:lnTo>
                        <a:pt x="56" y="152"/>
                      </a:lnTo>
                      <a:lnTo>
                        <a:pt x="61" y="159"/>
                      </a:lnTo>
                      <a:lnTo>
                        <a:pt x="67" y="165"/>
                      </a:lnTo>
                      <a:lnTo>
                        <a:pt x="74" y="173"/>
                      </a:lnTo>
                      <a:lnTo>
                        <a:pt x="78" y="179"/>
                      </a:lnTo>
                      <a:lnTo>
                        <a:pt x="84" y="185"/>
                      </a:lnTo>
                      <a:lnTo>
                        <a:pt x="89" y="191"/>
                      </a:lnTo>
                      <a:lnTo>
                        <a:pt x="96" y="197"/>
                      </a:lnTo>
                      <a:lnTo>
                        <a:pt x="100" y="202"/>
                      </a:lnTo>
                      <a:lnTo>
                        <a:pt x="106" y="206"/>
                      </a:lnTo>
                      <a:lnTo>
                        <a:pt x="110" y="211"/>
                      </a:lnTo>
                      <a:lnTo>
                        <a:pt x="115" y="216"/>
                      </a:lnTo>
                      <a:lnTo>
                        <a:pt x="120" y="221"/>
                      </a:lnTo>
                      <a:lnTo>
                        <a:pt x="124" y="225"/>
                      </a:lnTo>
                      <a:lnTo>
                        <a:pt x="129" y="228"/>
                      </a:lnTo>
                      <a:lnTo>
                        <a:pt x="134" y="23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5" name="Freeform 142"/>
                <p:cNvSpPr>
                  <a:spLocks/>
                </p:cNvSpPr>
                <p:nvPr/>
              </p:nvSpPr>
              <p:spPr bwMode="auto">
                <a:xfrm>
                  <a:off x="5858" y="4358"/>
                  <a:ext cx="89" cy="145"/>
                </a:xfrm>
                <a:custGeom>
                  <a:avLst/>
                  <a:gdLst>
                    <a:gd name="T0" fmla="*/ 23 w 178"/>
                    <a:gd name="T1" fmla="*/ 0 h 291"/>
                    <a:gd name="T2" fmla="*/ 22 w 178"/>
                    <a:gd name="T3" fmla="*/ 0 h 291"/>
                    <a:gd name="T4" fmla="*/ 21 w 178"/>
                    <a:gd name="T5" fmla="*/ 0 h 291"/>
                    <a:gd name="T6" fmla="*/ 21 w 178"/>
                    <a:gd name="T7" fmla="*/ 1 h 291"/>
                    <a:gd name="T8" fmla="*/ 20 w 178"/>
                    <a:gd name="T9" fmla="*/ 2 h 291"/>
                    <a:gd name="T10" fmla="*/ 19 w 178"/>
                    <a:gd name="T11" fmla="*/ 2 h 291"/>
                    <a:gd name="T12" fmla="*/ 18 w 178"/>
                    <a:gd name="T13" fmla="*/ 3 h 291"/>
                    <a:gd name="T14" fmla="*/ 17 w 178"/>
                    <a:gd name="T15" fmla="*/ 4 h 291"/>
                    <a:gd name="T16" fmla="*/ 17 w 178"/>
                    <a:gd name="T17" fmla="*/ 5 h 291"/>
                    <a:gd name="T18" fmla="*/ 16 w 178"/>
                    <a:gd name="T19" fmla="*/ 6 h 291"/>
                    <a:gd name="T20" fmla="*/ 15 w 178"/>
                    <a:gd name="T21" fmla="*/ 7 h 291"/>
                    <a:gd name="T22" fmla="*/ 14 w 178"/>
                    <a:gd name="T23" fmla="*/ 8 h 291"/>
                    <a:gd name="T24" fmla="*/ 13 w 178"/>
                    <a:gd name="T25" fmla="*/ 9 h 291"/>
                    <a:gd name="T26" fmla="*/ 12 w 178"/>
                    <a:gd name="T27" fmla="*/ 10 h 291"/>
                    <a:gd name="T28" fmla="*/ 11 w 178"/>
                    <a:gd name="T29" fmla="*/ 11 h 291"/>
                    <a:gd name="T30" fmla="*/ 10 w 178"/>
                    <a:gd name="T31" fmla="*/ 12 h 291"/>
                    <a:gd name="T32" fmla="*/ 9 w 178"/>
                    <a:gd name="T33" fmla="*/ 14 h 291"/>
                    <a:gd name="T34" fmla="*/ 8 w 178"/>
                    <a:gd name="T35" fmla="*/ 15 h 291"/>
                    <a:gd name="T36" fmla="*/ 7 w 178"/>
                    <a:gd name="T37" fmla="*/ 16 h 291"/>
                    <a:gd name="T38" fmla="*/ 7 w 178"/>
                    <a:gd name="T39" fmla="*/ 16 h 291"/>
                    <a:gd name="T40" fmla="*/ 6 w 178"/>
                    <a:gd name="T41" fmla="*/ 17 h 291"/>
                    <a:gd name="T42" fmla="*/ 6 w 178"/>
                    <a:gd name="T43" fmla="*/ 18 h 291"/>
                    <a:gd name="T44" fmla="*/ 6 w 178"/>
                    <a:gd name="T45" fmla="*/ 19 h 291"/>
                    <a:gd name="T46" fmla="*/ 5 w 178"/>
                    <a:gd name="T47" fmla="*/ 20 h 291"/>
                    <a:gd name="T48" fmla="*/ 4 w 178"/>
                    <a:gd name="T49" fmla="*/ 21 h 291"/>
                    <a:gd name="T50" fmla="*/ 3 w 178"/>
                    <a:gd name="T51" fmla="*/ 23 h 291"/>
                    <a:gd name="T52" fmla="*/ 3 w 178"/>
                    <a:gd name="T53" fmla="*/ 24 h 291"/>
                    <a:gd name="T54" fmla="*/ 2 w 178"/>
                    <a:gd name="T55" fmla="*/ 25 h 291"/>
                    <a:gd name="T56" fmla="*/ 2 w 178"/>
                    <a:gd name="T57" fmla="*/ 27 h 291"/>
                    <a:gd name="T58" fmla="*/ 1 w 178"/>
                    <a:gd name="T59" fmla="*/ 28 h 291"/>
                    <a:gd name="T60" fmla="*/ 1 w 178"/>
                    <a:gd name="T61" fmla="*/ 30 h 291"/>
                    <a:gd name="T62" fmla="*/ 1 w 178"/>
                    <a:gd name="T63" fmla="*/ 31 h 291"/>
                    <a:gd name="T64" fmla="*/ 1 w 178"/>
                    <a:gd name="T65" fmla="*/ 31 h 291"/>
                    <a:gd name="T66" fmla="*/ 0 w 178"/>
                    <a:gd name="T67" fmla="*/ 32 h 291"/>
                    <a:gd name="T68" fmla="*/ 0 w 178"/>
                    <a:gd name="T69" fmla="*/ 33 h 291"/>
                    <a:gd name="T70" fmla="*/ 0 w 178"/>
                    <a:gd name="T71" fmla="*/ 34 h 291"/>
                    <a:gd name="T72" fmla="*/ 0 w 178"/>
                    <a:gd name="T73" fmla="*/ 34 h 291"/>
                    <a:gd name="T74" fmla="*/ 0 w 178"/>
                    <a:gd name="T75" fmla="*/ 35 h 291"/>
                    <a:gd name="T76" fmla="*/ 0 w 178"/>
                    <a:gd name="T77" fmla="*/ 36 h 291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8" h="291">
                      <a:moveTo>
                        <a:pt x="178" y="0"/>
                      </a:moveTo>
                      <a:lnTo>
                        <a:pt x="173" y="3"/>
                      </a:lnTo>
                      <a:lnTo>
                        <a:pt x="167" y="7"/>
                      </a:lnTo>
                      <a:lnTo>
                        <a:pt x="162" y="12"/>
                      </a:lnTo>
                      <a:lnTo>
                        <a:pt x="156" y="17"/>
                      </a:lnTo>
                      <a:lnTo>
                        <a:pt x="148" y="23"/>
                      </a:lnTo>
                      <a:lnTo>
                        <a:pt x="142" y="29"/>
                      </a:lnTo>
                      <a:lnTo>
                        <a:pt x="135" y="36"/>
                      </a:lnTo>
                      <a:lnTo>
                        <a:pt x="129" y="44"/>
                      </a:lnTo>
                      <a:lnTo>
                        <a:pt x="121" y="50"/>
                      </a:lnTo>
                      <a:lnTo>
                        <a:pt x="113" y="58"/>
                      </a:lnTo>
                      <a:lnTo>
                        <a:pt x="105" y="66"/>
                      </a:lnTo>
                      <a:lnTo>
                        <a:pt x="99" y="75"/>
                      </a:lnTo>
                      <a:lnTo>
                        <a:pt x="91" y="82"/>
                      </a:lnTo>
                      <a:lnTo>
                        <a:pt x="83" y="92"/>
                      </a:lnTo>
                      <a:lnTo>
                        <a:pt x="77" y="102"/>
                      </a:lnTo>
                      <a:lnTo>
                        <a:pt x="70" y="112"/>
                      </a:lnTo>
                      <a:lnTo>
                        <a:pt x="63" y="121"/>
                      </a:lnTo>
                      <a:lnTo>
                        <a:pt x="55" y="131"/>
                      </a:lnTo>
                      <a:lnTo>
                        <a:pt x="51" y="135"/>
                      </a:lnTo>
                      <a:lnTo>
                        <a:pt x="48" y="141"/>
                      </a:lnTo>
                      <a:lnTo>
                        <a:pt x="45" y="145"/>
                      </a:lnTo>
                      <a:lnTo>
                        <a:pt x="42" y="152"/>
                      </a:lnTo>
                      <a:lnTo>
                        <a:pt x="35" y="162"/>
                      </a:lnTo>
                      <a:lnTo>
                        <a:pt x="29" y="173"/>
                      </a:lnTo>
                      <a:lnTo>
                        <a:pt x="24" y="184"/>
                      </a:lnTo>
                      <a:lnTo>
                        <a:pt x="20" y="196"/>
                      </a:lnTo>
                      <a:lnTo>
                        <a:pt x="14" y="207"/>
                      </a:lnTo>
                      <a:lnTo>
                        <a:pt x="11" y="219"/>
                      </a:lnTo>
                      <a:lnTo>
                        <a:pt x="7" y="230"/>
                      </a:lnTo>
                      <a:lnTo>
                        <a:pt x="4" y="242"/>
                      </a:lnTo>
                      <a:lnTo>
                        <a:pt x="2" y="248"/>
                      </a:lnTo>
                      <a:lnTo>
                        <a:pt x="1" y="253"/>
                      </a:lnTo>
                      <a:lnTo>
                        <a:pt x="0" y="260"/>
                      </a:lnTo>
                      <a:lnTo>
                        <a:pt x="0" y="266"/>
                      </a:lnTo>
                      <a:lnTo>
                        <a:pt x="0" y="272"/>
                      </a:lnTo>
                      <a:lnTo>
                        <a:pt x="0" y="277"/>
                      </a:lnTo>
                      <a:lnTo>
                        <a:pt x="0" y="284"/>
                      </a:lnTo>
                      <a:lnTo>
                        <a:pt x="0" y="29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6" name="Freeform 143"/>
                <p:cNvSpPr>
                  <a:spLocks/>
                </p:cNvSpPr>
                <p:nvPr/>
              </p:nvSpPr>
              <p:spPr bwMode="auto">
                <a:xfrm>
                  <a:off x="5858" y="4503"/>
                  <a:ext cx="68" cy="102"/>
                </a:xfrm>
                <a:custGeom>
                  <a:avLst/>
                  <a:gdLst>
                    <a:gd name="T0" fmla="*/ 0 w 136"/>
                    <a:gd name="T1" fmla="*/ 0 h 203"/>
                    <a:gd name="T2" fmla="*/ 0 w 136"/>
                    <a:gd name="T3" fmla="*/ 1 h 203"/>
                    <a:gd name="T4" fmla="*/ 0 w 136"/>
                    <a:gd name="T5" fmla="*/ 3 h 203"/>
                    <a:gd name="T6" fmla="*/ 1 w 136"/>
                    <a:gd name="T7" fmla="*/ 4 h 203"/>
                    <a:gd name="T8" fmla="*/ 1 w 136"/>
                    <a:gd name="T9" fmla="*/ 5 h 203"/>
                    <a:gd name="T10" fmla="*/ 1 w 136"/>
                    <a:gd name="T11" fmla="*/ 6 h 203"/>
                    <a:gd name="T12" fmla="*/ 1 w 136"/>
                    <a:gd name="T13" fmla="*/ 8 h 203"/>
                    <a:gd name="T14" fmla="*/ 2 w 136"/>
                    <a:gd name="T15" fmla="*/ 9 h 203"/>
                    <a:gd name="T16" fmla="*/ 2 w 136"/>
                    <a:gd name="T17" fmla="*/ 10 h 203"/>
                    <a:gd name="T18" fmla="*/ 2 w 136"/>
                    <a:gd name="T19" fmla="*/ 11 h 203"/>
                    <a:gd name="T20" fmla="*/ 3 w 136"/>
                    <a:gd name="T21" fmla="*/ 12 h 203"/>
                    <a:gd name="T22" fmla="*/ 3 w 136"/>
                    <a:gd name="T23" fmla="*/ 13 h 203"/>
                    <a:gd name="T24" fmla="*/ 4 w 136"/>
                    <a:gd name="T25" fmla="*/ 14 h 203"/>
                    <a:gd name="T26" fmla="*/ 4 w 136"/>
                    <a:gd name="T27" fmla="*/ 14 h 203"/>
                    <a:gd name="T28" fmla="*/ 5 w 136"/>
                    <a:gd name="T29" fmla="*/ 15 h 203"/>
                    <a:gd name="T30" fmla="*/ 6 w 136"/>
                    <a:gd name="T31" fmla="*/ 16 h 203"/>
                    <a:gd name="T32" fmla="*/ 6 w 136"/>
                    <a:gd name="T33" fmla="*/ 17 h 203"/>
                    <a:gd name="T34" fmla="*/ 7 w 136"/>
                    <a:gd name="T35" fmla="*/ 18 h 203"/>
                    <a:gd name="T36" fmla="*/ 8 w 136"/>
                    <a:gd name="T37" fmla="*/ 18 h 203"/>
                    <a:gd name="T38" fmla="*/ 8 w 136"/>
                    <a:gd name="T39" fmla="*/ 19 h 203"/>
                    <a:gd name="T40" fmla="*/ 9 w 136"/>
                    <a:gd name="T41" fmla="*/ 20 h 203"/>
                    <a:gd name="T42" fmla="*/ 10 w 136"/>
                    <a:gd name="T43" fmla="*/ 20 h 203"/>
                    <a:gd name="T44" fmla="*/ 11 w 136"/>
                    <a:gd name="T45" fmla="*/ 21 h 203"/>
                    <a:gd name="T46" fmla="*/ 11 w 136"/>
                    <a:gd name="T47" fmla="*/ 22 h 203"/>
                    <a:gd name="T48" fmla="*/ 12 w 136"/>
                    <a:gd name="T49" fmla="*/ 22 h 203"/>
                    <a:gd name="T50" fmla="*/ 13 w 136"/>
                    <a:gd name="T51" fmla="*/ 23 h 203"/>
                    <a:gd name="T52" fmla="*/ 13 w 136"/>
                    <a:gd name="T53" fmla="*/ 23 h 203"/>
                    <a:gd name="T54" fmla="*/ 14 w 136"/>
                    <a:gd name="T55" fmla="*/ 24 h 203"/>
                    <a:gd name="T56" fmla="*/ 15 w 136"/>
                    <a:gd name="T57" fmla="*/ 24 h 203"/>
                    <a:gd name="T58" fmla="*/ 15 w 136"/>
                    <a:gd name="T59" fmla="*/ 25 h 203"/>
                    <a:gd name="T60" fmla="*/ 16 w 136"/>
                    <a:gd name="T61" fmla="*/ 25 h 203"/>
                    <a:gd name="T62" fmla="*/ 17 w 136"/>
                    <a:gd name="T63" fmla="*/ 25 h 203"/>
                    <a:gd name="T64" fmla="*/ 17 w 136"/>
                    <a:gd name="T65" fmla="*/ 26 h 2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6" h="203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8"/>
                      </a:lnTo>
                      <a:lnTo>
                        <a:pt x="1" y="28"/>
                      </a:lnTo>
                      <a:lnTo>
                        <a:pt x="3" y="38"/>
                      </a:lnTo>
                      <a:lnTo>
                        <a:pt x="4" y="47"/>
                      </a:lnTo>
                      <a:lnTo>
                        <a:pt x="6" y="57"/>
                      </a:lnTo>
                      <a:lnTo>
                        <a:pt x="10" y="66"/>
                      </a:lnTo>
                      <a:lnTo>
                        <a:pt x="13" y="75"/>
                      </a:lnTo>
                      <a:lnTo>
                        <a:pt x="16" y="82"/>
                      </a:lnTo>
                      <a:lnTo>
                        <a:pt x="20" y="90"/>
                      </a:lnTo>
                      <a:lnTo>
                        <a:pt x="23" y="98"/>
                      </a:lnTo>
                      <a:lnTo>
                        <a:pt x="28" y="105"/>
                      </a:lnTo>
                      <a:lnTo>
                        <a:pt x="32" y="112"/>
                      </a:lnTo>
                      <a:lnTo>
                        <a:pt x="37" y="119"/>
                      </a:lnTo>
                      <a:lnTo>
                        <a:pt x="42" y="125"/>
                      </a:lnTo>
                      <a:lnTo>
                        <a:pt x="48" y="133"/>
                      </a:lnTo>
                      <a:lnTo>
                        <a:pt x="53" y="138"/>
                      </a:lnTo>
                      <a:lnTo>
                        <a:pt x="58" y="144"/>
                      </a:lnTo>
                      <a:lnTo>
                        <a:pt x="64" y="149"/>
                      </a:lnTo>
                      <a:lnTo>
                        <a:pt x="70" y="155"/>
                      </a:lnTo>
                      <a:lnTo>
                        <a:pt x="76" y="159"/>
                      </a:lnTo>
                      <a:lnTo>
                        <a:pt x="81" y="165"/>
                      </a:lnTo>
                      <a:lnTo>
                        <a:pt x="87" y="169"/>
                      </a:lnTo>
                      <a:lnTo>
                        <a:pt x="93" y="175"/>
                      </a:lnTo>
                      <a:lnTo>
                        <a:pt x="98" y="178"/>
                      </a:lnTo>
                      <a:lnTo>
                        <a:pt x="104" y="183"/>
                      </a:lnTo>
                      <a:lnTo>
                        <a:pt x="109" y="186"/>
                      </a:lnTo>
                      <a:lnTo>
                        <a:pt x="115" y="190"/>
                      </a:lnTo>
                      <a:lnTo>
                        <a:pt x="120" y="194"/>
                      </a:lnTo>
                      <a:lnTo>
                        <a:pt x="125" y="197"/>
                      </a:lnTo>
                      <a:lnTo>
                        <a:pt x="131" y="200"/>
                      </a:lnTo>
                      <a:lnTo>
                        <a:pt x="136" y="20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7" name="Freeform 144"/>
                <p:cNvSpPr>
                  <a:spLocks/>
                </p:cNvSpPr>
                <p:nvPr/>
              </p:nvSpPr>
              <p:spPr bwMode="auto">
                <a:xfrm>
                  <a:off x="5869" y="4605"/>
                  <a:ext cx="57" cy="61"/>
                </a:xfrm>
                <a:custGeom>
                  <a:avLst/>
                  <a:gdLst>
                    <a:gd name="T0" fmla="*/ 15 w 113"/>
                    <a:gd name="T1" fmla="*/ 0 h 122"/>
                    <a:gd name="T2" fmla="*/ 14 w 113"/>
                    <a:gd name="T3" fmla="*/ 1 h 122"/>
                    <a:gd name="T4" fmla="*/ 13 w 113"/>
                    <a:gd name="T5" fmla="*/ 1 h 122"/>
                    <a:gd name="T6" fmla="*/ 12 w 113"/>
                    <a:gd name="T7" fmla="*/ 2 h 122"/>
                    <a:gd name="T8" fmla="*/ 11 w 113"/>
                    <a:gd name="T9" fmla="*/ 3 h 122"/>
                    <a:gd name="T10" fmla="*/ 10 w 113"/>
                    <a:gd name="T11" fmla="*/ 4 h 122"/>
                    <a:gd name="T12" fmla="*/ 9 w 113"/>
                    <a:gd name="T13" fmla="*/ 4 h 122"/>
                    <a:gd name="T14" fmla="*/ 7 w 113"/>
                    <a:gd name="T15" fmla="*/ 5 h 122"/>
                    <a:gd name="T16" fmla="*/ 7 w 113"/>
                    <a:gd name="T17" fmla="*/ 6 h 122"/>
                    <a:gd name="T18" fmla="*/ 6 w 113"/>
                    <a:gd name="T19" fmla="*/ 7 h 122"/>
                    <a:gd name="T20" fmla="*/ 5 w 113"/>
                    <a:gd name="T21" fmla="*/ 8 h 122"/>
                    <a:gd name="T22" fmla="*/ 4 w 113"/>
                    <a:gd name="T23" fmla="*/ 9 h 122"/>
                    <a:gd name="T24" fmla="*/ 3 w 113"/>
                    <a:gd name="T25" fmla="*/ 10 h 122"/>
                    <a:gd name="T26" fmla="*/ 2 w 113"/>
                    <a:gd name="T27" fmla="*/ 12 h 122"/>
                    <a:gd name="T28" fmla="*/ 1 w 113"/>
                    <a:gd name="T29" fmla="*/ 13 h 122"/>
                    <a:gd name="T30" fmla="*/ 1 w 113"/>
                    <a:gd name="T31" fmla="*/ 14 h 122"/>
                    <a:gd name="T32" fmla="*/ 0 w 113"/>
                    <a:gd name="T33" fmla="*/ 16 h 12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13" h="122">
                      <a:moveTo>
                        <a:pt x="113" y="0"/>
                      </a:moveTo>
                      <a:lnTo>
                        <a:pt x="105" y="4"/>
                      </a:lnTo>
                      <a:lnTo>
                        <a:pt x="97" y="8"/>
                      </a:lnTo>
                      <a:lnTo>
                        <a:pt x="89" y="13"/>
                      </a:lnTo>
                      <a:lnTo>
                        <a:pt x="81" y="19"/>
                      </a:lnTo>
                      <a:lnTo>
                        <a:pt x="73" y="25"/>
                      </a:lnTo>
                      <a:lnTo>
                        <a:pt x="65" y="31"/>
                      </a:lnTo>
                      <a:lnTo>
                        <a:pt x="56" y="38"/>
                      </a:lnTo>
                      <a:lnTo>
                        <a:pt x="49" y="46"/>
                      </a:lnTo>
                      <a:lnTo>
                        <a:pt x="41" y="52"/>
                      </a:lnTo>
                      <a:lnTo>
                        <a:pt x="33" y="61"/>
                      </a:lnTo>
                      <a:lnTo>
                        <a:pt x="25" y="70"/>
                      </a:lnTo>
                      <a:lnTo>
                        <a:pt x="20" y="80"/>
                      </a:lnTo>
                      <a:lnTo>
                        <a:pt x="13" y="90"/>
                      </a:lnTo>
                      <a:lnTo>
                        <a:pt x="8" y="100"/>
                      </a:lnTo>
                      <a:lnTo>
                        <a:pt x="3" y="110"/>
                      </a:lnTo>
                      <a:lnTo>
                        <a:pt x="0" y="12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8" name="Freeform 145"/>
                <p:cNvSpPr>
                  <a:spLocks/>
                </p:cNvSpPr>
                <p:nvPr/>
              </p:nvSpPr>
              <p:spPr bwMode="auto">
                <a:xfrm>
                  <a:off x="5866" y="4666"/>
                  <a:ext cx="3" cy="21"/>
                </a:xfrm>
                <a:custGeom>
                  <a:avLst/>
                  <a:gdLst>
                    <a:gd name="T0" fmla="*/ 0 w 7"/>
                    <a:gd name="T1" fmla="*/ 0 h 42"/>
                    <a:gd name="T2" fmla="*/ 0 w 7"/>
                    <a:gd name="T3" fmla="*/ 2 h 42"/>
                    <a:gd name="T4" fmla="*/ 0 w 7"/>
                    <a:gd name="T5" fmla="*/ 3 h 42"/>
                    <a:gd name="T6" fmla="*/ 0 w 7"/>
                    <a:gd name="T7" fmla="*/ 4 h 42"/>
                    <a:gd name="T8" fmla="*/ 0 w 7"/>
                    <a:gd name="T9" fmla="*/ 6 h 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42">
                      <a:moveTo>
                        <a:pt x="7" y="0"/>
                      </a:moveTo>
                      <a:lnTo>
                        <a:pt x="4" y="10"/>
                      </a:lnTo>
                      <a:lnTo>
                        <a:pt x="1" y="21"/>
                      </a:lnTo>
                      <a:lnTo>
                        <a:pt x="0" y="31"/>
                      </a:lnTo>
                      <a:lnTo>
                        <a:pt x="0" y="4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59" name="Freeform 146"/>
                <p:cNvSpPr>
                  <a:spLocks/>
                </p:cNvSpPr>
                <p:nvPr/>
              </p:nvSpPr>
              <p:spPr bwMode="auto">
                <a:xfrm>
                  <a:off x="5866" y="4687"/>
                  <a:ext cx="10" cy="36"/>
                </a:xfrm>
                <a:custGeom>
                  <a:avLst/>
                  <a:gdLst>
                    <a:gd name="T0" fmla="*/ 0 w 20"/>
                    <a:gd name="T1" fmla="*/ 0 h 71"/>
                    <a:gd name="T2" fmla="*/ 0 w 20"/>
                    <a:gd name="T3" fmla="*/ 1 h 71"/>
                    <a:gd name="T4" fmla="*/ 0 w 20"/>
                    <a:gd name="T5" fmla="*/ 3 h 71"/>
                    <a:gd name="T6" fmla="*/ 1 w 20"/>
                    <a:gd name="T7" fmla="*/ 4 h 71"/>
                    <a:gd name="T8" fmla="*/ 1 w 20"/>
                    <a:gd name="T9" fmla="*/ 5 h 71"/>
                    <a:gd name="T10" fmla="*/ 1 w 20"/>
                    <a:gd name="T11" fmla="*/ 6 h 71"/>
                    <a:gd name="T12" fmla="*/ 2 w 20"/>
                    <a:gd name="T13" fmla="*/ 7 h 71"/>
                    <a:gd name="T14" fmla="*/ 2 w 20"/>
                    <a:gd name="T15" fmla="*/ 8 h 71"/>
                    <a:gd name="T16" fmla="*/ 3 w 20"/>
                    <a:gd name="T17" fmla="*/ 9 h 7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0" h="71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1" y="26"/>
                      </a:lnTo>
                      <a:lnTo>
                        <a:pt x="5" y="35"/>
                      </a:lnTo>
                      <a:lnTo>
                        <a:pt x="8" y="44"/>
                      </a:lnTo>
                      <a:lnTo>
                        <a:pt x="11" y="52"/>
                      </a:lnTo>
                      <a:lnTo>
                        <a:pt x="15" y="61"/>
                      </a:lnTo>
                      <a:lnTo>
                        <a:pt x="20" y="7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0" name="Freeform 147"/>
                <p:cNvSpPr>
                  <a:spLocks/>
                </p:cNvSpPr>
                <p:nvPr/>
              </p:nvSpPr>
              <p:spPr bwMode="auto">
                <a:xfrm>
                  <a:off x="5727" y="4723"/>
                  <a:ext cx="149" cy="91"/>
                </a:xfrm>
                <a:custGeom>
                  <a:avLst/>
                  <a:gdLst>
                    <a:gd name="T0" fmla="*/ 38 w 297"/>
                    <a:gd name="T1" fmla="*/ 0 h 182"/>
                    <a:gd name="T2" fmla="*/ 37 w 297"/>
                    <a:gd name="T3" fmla="*/ 1 h 182"/>
                    <a:gd name="T4" fmla="*/ 36 w 297"/>
                    <a:gd name="T5" fmla="*/ 1 h 182"/>
                    <a:gd name="T6" fmla="*/ 35 w 297"/>
                    <a:gd name="T7" fmla="*/ 1 h 182"/>
                    <a:gd name="T8" fmla="*/ 33 w 297"/>
                    <a:gd name="T9" fmla="*/ 2 h 182"/>
                    <a:gd name="T10" fmla="*/ 32 w 297"/>
                    <a:gd name="T11" fmla="*/ 2 h 182"/>
                    <a:gd name="T12" fmla="*/ 31 w 297"/>
                    <a:gd name="T13" fmla="*/ 2 h 182"/>
                    <a:gd name="T14" fmla="*/ 30 w 297"/>
                    <a:gd name="T15" fmla="*/ 3 h 182"/>
                    <a:gd name="T16" fmla="*/ 28 w 297"/>
                    <a:gd name="T17" fmla="*/ 3 h 182"/>
                    <a:gd name="T18" fmla="*/ 27 w 297"/>
                    <a:gd name="T19" fmla="*/ 4 h 182"/>
                    <a:gd name="T20" fmla="*/ 26 w 297"/>
                    <a:gd name="T21" fmla="*/ 4 h 182"/>
                    <a:gd name="T22" fmla="*/ 24 w 297"/>
                    <a:gd name="T23" fmla="*/ 5 h 182"/>
                    <a:gd name="T24" fmla="*/ 23 w 297"/>
                    <a:gd name="T25" fmla="*/ 5 h 182"/>
                    <a:gd name="T26" fmla="*/ 21 w 297"/>
                    <a:gd name="T27" fmla="*/ 6 h 182"/>
                    <a:gd name="T28" fmla="*/ 20 w 297"/>
                    <a:gd name="T29" fmla="*/ 7 h 182"/>
                    <a:gd name="T30" fmla="*/ 19 w 297"/>
                    <a:gd name="T31" fmla="*/ 7 h 182"/>
                    <a:gd name="T32" fmla="*/ 18 w 297"/>
                    <a:gd name="T33" fmla="*/ 7 h 182"/>
                    <a:gd name="T34" fmla="*/ 18 w 297"/>
                    <a:gd name="T35" fmla="*/ 8 h 182"/>
                    <a:gd name="T36" fmla="*/ 17 w 297"/>
                    <a:gd name="T37" fmla="*/ 8 h 182"/>
                    <a:gd name="T38" fmla="*/ 16 w 297"/>
                    <a:gd name="T39" fmla="*/ 9 h 182"/>
                    <a:gd name="T40" fmla="*/ 15 w 297"/>
                    <a:gd name="T41" fmla="*/ 9 h 182"/>
                    <a:gd name="T42" fmla="*/ 15 w 297"/>
                    <a:gd name="T43" fmla="*/ 9 h 182"/>
                    <a:gd name="T44" fmla="*/ 14 w 297"/>
                    <a:gd name="T45" fmla="*/ 10 h 182"/>
                    <a:gd name="T46" fmla="*/ 13 w 297"/>
                    <a:gd name="T47" fmla="*/ 10 h 182"/>
                    <a:gd name="T48" fmla="*/ 13 w 297"/>
                    <a:gd name="T49" fmla="*/ 11 h 182"/>
                    <a:gd name="T50" fmla="*/ 12 w 297"/>
                    <a:gd name="T51" fmla="*/ 11 h 182"/>
                    <a:gd name="T52" fmla="*/ 11 w 297"/>
                    <a:gd name="T53" fmla="*/ 11 h 182"/>
                    <a:gd name="T54" fmla="*/ 10 w 297"/>
                    <a:gd name="T55" fmla="*/ 12 h 182"/>
                    <a:gd name="T56" fmla="*/ 10 w 297"/>
                    <a:gd name="T57" fmla="*/ 12 h 182"/>
                    <a:gd name="T58" fmla="*/ 9 w 297"/>
                    <a:gd name="T59" fmla="*/ 13 h 182"/>
                    <a:gd name="T60" fmla="*/ 9 w 297"/>
                    <a:gd name="T61" fmla="*/ 13 h 182"/>
                    <a:gd name="T62" fmla="*/ 7 w 297"/>
                    <a:gd name="T63" fmla="*/ 14 h 182"/>
                    <a:gd name="T64" fmla="*/ 6 w 297"/>
                    <a:gd name="T65" fmla="*/ 15 h 182"/>
                    <a:gd name="T66" fmla="*/ 5 w 297"/>
                    <a:gd name="T67" fmla="*/ 16 h 182"/>
                    <a:gd name="T68" fmla="*/ 4 w 297"/>
                    <a:gd name="T69" fmla="*/ 17 h 182"/>
                    <a:gd name="T70" fmla="*/ 3 w 297"/>
                    <a:gd name="T71" fmla="*/ 18 h 182"/>
                    <a:gd name="T72" fmla="*/ 2 w 297"/>
                    <a:gd name="T73" fmla="*/ 19 h 182"/>
                    <a:gd name="T74" fmla="*/ 2 w 297"/>
                    <a:gd name="T75" fmla="*/ 20 h 182"/>
                    <a:gd name="T76" fmla="*/ 1 w 297"/>
                    <a:gd name="T77" fmla="*/ 21 h 182"/>
                    <a:gd name="T78" fmla="*/ 1 w 297"/>
                    <a:gd name="T79" fmla="*/ 22 h 182"/>
                    <a:gd name="T80" fmla="*/ 0 w 297"/>
                    <a:gd name="T81" fmla="*/ 23 h 18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297" h="182">
                      <a:moveTo>
                        <a:pt x="297" y="0"/>
                      </a:moveTo>
                      <a:lnTo>
                        <a:pt x="289" y="1"/>
                      </a:lnTo>
                      <a:lnTo>
                        <a:pt x="282" y="3"/>
                      </a:lnTo>
                      <a:lnTo>
                        <a:pt x="273" y="6"/>
                      </a:lnTo>
                      <a:lnTo>
                        <a:pt x="264" y="9"/>
                      </a:lnTo>
                      <a:lnTo>
                        <a:pt x="254" y="11"/>
                      </a:lnTo>
                      <a:lnTo>
                        <a:pt x="244" y="15"/>
                      </a:lnTo>
                      <a:lnTo>
                        <a:pt x="234" y="19"/>
                      </a:lnTo>
                      <a:lnTo>
                        <a:pt x="224" y="23"/>
                      </a:lnTo>
                      <a:lnTo>
                        <a:pt x="212" y="27"/>
                      </a:lnTo>
                      <a:lnTo>
                        <a:pt x="201" y="30"/>
                      </a:lnTo>
                      <a:lnTo>
                        <a:pt x="189" y="34"/>
                      </a:lnTo>
                      <a:lnTo>
                        <a:pt x="178" y="40"/>
                      </a:lnTo>
                      <a:lnTo>
                        <a:pt x="166" y="44"/>
                      </a:lnTo>
                      <a:lnTo>
                        <a:pt x="155" y="50"/>
                      </a:lnTo>
                      <a:lnTo>
                        <a:pt x="148" y="53"/>
                      </a:lnTo>
                      <a:lnTo>
                        <a:pt x="143" y="56"/>
                      </a:lnTo>
                      <a:lnTo>
                        <a:pt x="137" y="60"/>
                      </a:lnTo>
                      <a:lnTo>
                        <a:pt x="132" y="63"/>
                      </a:lnTo>
                      <a:lnTo>
                        <a:pt x="125" y="65"/>
                      </a:lnTo>
                      <a:lnTo>
                        <a:pt x="120" y="69"/>
                      </a:lnTo>
                      <a:lnTo>
                        <a:pt x="114" y="71"/>
                      </a:lnTo>
                      <a:lnTo>
                        <a:pt x="109" y="74"/>
                      </a:lnTo>
                      <a:lnTo>
                        <a:pt x="102" y="77"/>
                      </a:lnTo>
                      <a:lnTo>
                        <a:pt x="97" y="81"/>
                      </a:lnTo>
                      <a:lnTo>
                        <a:pt x="91" y="84"/>
                      </a:lnTo>
                      <a:lnTo>
                        <a:pt x="87" y="87"/>
                      </a:lnTo>
                      <a:lnTo>
                        <a:pt x="80" y="91"/>
                      </a:lnTo>
                      <a:lnTo>
                        <a:pt x="76" y="94"/>
                      </a:lnTo>
                      <a:lnTo>
                        <a:pt x="70" y="97"/>
                      </a:lnTo>
                      <a:lnTo>
                        <a:pt x="66" y="100"/>
                      </a:lnTo>
                      <a:lnTo>
                        <a:pt x="56" y="108"/>
                      </a:lnTo>
                      <a:lnTo>
                        <a:pt x="47" y="116"/>
                      </a:lnTo>
                      <a:lnTo>
                        <a:pt x="37" y="123"/>
                      </a:lnTo>
                      <a:lnTo>
                        <a:pt x="29" y="130"/>
                      </a:lnTo>
                      <a:lnTo>
                        <a:pt x="23" y="138"/>
                      </a:lnTo>
                      <a:lnTo>
                        <a:pt x="16" y="147"/>
                      </a:lnTo>
                      <a:lnTo>
                        <a:pt x="9" y="154"/>
                      </a:lnTo>
                      <a:lnTo>
                        <a:pt x="6" y="163"/>
                      </a:lnTo>
                      <a:lnTo>
                        <a:pt x="2" y="172"/>
                      </a:lnTo>
                      <a:lnTo>
                        <a:pt x="0" y="18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1" name="Freeform 148"/>
                <p:cNvSpPr>
                  <a:spLocks/>
                </p:cNvSpPr>
                <p:nvPr/>
              </p:nvSpPr>
              <p:spPr bwMode="auto">
                <a:xfrm>
                  <a:off x="5712" y="4814"/>
                  <a:ext cx="15" cy="126"/>
                </a:xfrm>
                <a:custGeom>
                  <a:avLst/>
                  <a:gdLst>
                    <a:gd name="T0" fmla="*/ 4 w 30"/>
                    <a:gd name="T1" fmla="*/ 0 h 252"/>
                    <a:gd name="T2" fmla="*/ 4 w 30"/>
                    <a:gd name="T3" fmla="*/ 1 h 252"/>
                    <a:gd name="T4" fmla="*/ 3 w 30"/>
                    <a:gd name="T5" fmla="*/ 2 h 252"/>
                    <a:gd name="T6" fmla="*/ 3 w 30"/>
                    <a:gd name="T7" fmla="*/ 3 h 252"/>
                    <a:gd name="T8" fmla="*/ 3 w 30"/>
                    <a:gd name="T9" fmla="*/ 5 h 252"/>
                    <a:gd name="T10" fmla="*/ 3 w 30"/>
                    <a:gd name="T11" fmla="*/ 6 h 252"/>
                    <a:gd name="T12" fmla="*/ 2 w 30"/>
                    <a:gd name="T13" fmla="*/ 7 h 252"/>
                    <a:gd name="T14" fmla="*/ 2 w 30"/>
                    <a:gd name="T15" fmla="*/ 8 h 252"/>
                    <a:gd name="T16" fmla="*/ 2 w 30"/>
                    <a:gd name="T17" fmla="*/ 9 h 252"/>
                    <a:gd name="T18" fmla="*/ 2 w 30"/>
                    <a:gd name="T19" fmla="*/ 10 h 252"/>
                    <a:gd name="T20" fmla="*/ 2 w 30"/>
                    <a:gd name="T21" fmla="*/ 11 h 252"/>
                    <a:gd name="T22" fmla="*/ 2 w 30"/>
                    <a:gd name="T23" fmla="*/ 12 h 252"/>
                    <a:gd name="T24" fmla="*/ 2 w 30"/>
                    <a:gd name="T25" fmla="*/ 14 h 252"/>
                    <a:gd name="T26" fmla="*/ 1 w 30"/>
                    <a:gd name="T27" fmla="*/ 15 h 252"/>
                    <a:gd name="T28" fmla="*/ 1 w 30"/>
                    <a:gd name="T29" fmla="*/ 16 h 252"/>
                    <a:gd name="T30" fmla="*/ 1 w 30"/>
                    <a:gd name="T31" fmla="*/ 17 h 252"/>
                    <a:gd name="T32" fmla="*/ 1 w 30"/>
                    <a:gd name="T33" fmla="*/ 18 h 252"/>
                    <a:gd name="T34" fmla="*/ 1 w 30"/>
                    <a:gd name="T35" fmla="*/ 19 h 252"/>
                    <a:gd name="T36" fmla="*/ 1 w 30"/>
                    <a:gd name="T37" fmla="*/ 20 h 252"/>
                    <a:gd name="T38" fmla="*/ 1 w 30"/>
                    <a:gd name="T39" fmla="*/ 21 h 252"/>
                    <a:gd name="T40" fmla="*/ 1 w 30"/>
                    <a:gd name="T41" fmla="*/ 22 h 252"/>
                    <a:gd name="T42" fmla="*/ 1 w 30"/>
                    <a:gd name="T43" fmla="*/ 23 h 252"/>
                    <a:gd name="T44" fmla="*/ 1 w 30"/>
                    <a:gd name="T45" fmla="*/ 24 h 252"/>
                    <a:gd name="T46" fmla="*/ 1 w 30"/>
                    <a:gd name="T47" fmla="*/ 25 h 252"/>
                    <a:gd name="T48" fmla="*/ 1 w 30"/>
                    <a:gd name="T49" fmla="*/ 26 h 252"/>
                    <a:gd name="T50" fmla="*/ 0 w 30"/>
                    <a:gd name="T51" fmla="*/ 27 h 252"/>
                    <a:gd name="T52" fmla="*/ 0 w 30"/>
                    <a:gd name="T53" fmla="*/ 28 h 252"/>
                    <a:gd name="T54" fmla="*/ 0 w 30"/>
                    <a:gd name="T55" fmla="*/ 29 h 252"/>
                    <a:gd name="T56" fmla="*/ 0 w 30"/>
                    <a:gd name="T57" fmla="*/ 30 h 252"/>
                    <a:gd name="T58" fmla="*/ 0 w 30"/>
                    <a:gd name="T59" fmla="*/ 31 h 252"/>
                    <a:gd name="T60" fmla="*/ 0 w 30"/>
                    <a:gd name="T61" fmla="*/ 32 h 252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30" h="252">
                      <a:moveTo>
                        <a:pt x="30" y="0"/>
                      </a:moveTo>
                      <a:lnTo>
                        <a:pt x="26" y="7"/>
                      </a:lnTo>
                      <a:lnTo>
                        <a:pt x="24" y="15"/>
                      </a:lnTo>
                      <a:lnTo>
                        <a:pt x="22" y="23"/>
                      </a:lnTo>
                      <a:lnTo>
                        <a:pt x="20" y="33"/>
                      </a:lnTo>
                      <a:lnTo>
                        <a:pt x="17" y="42"/>
                      </a:lnTo>
                      <a:lnTo>
                        <a:pt x="16" y="51"/>
                      </a:lnTo>
                      <a:lnTo>
                        <a:pt x="14" y="60"/>
                      </a:lnTo>
                      <a:lnTo>
                        <a:pt x="14" y="69"/>
                      </a:lnTo>
                      <a:lnTo>
                        <a:pt x="12" y="78"/>
                      </a:lnTo>
                      <a:lnTo>
                        <a:pt x="11" y="87"/>
                      </a:lnTo>
                      <a:lnTo>
                        <a:pt x="9" y="96"/>
                      </a:lnTo>
                      <a:lnTo>
                        <a:pt x="9" y="106"/>
                      </a:lnTo>
                      <a:lnTo>
                        <a:pt x="8" y="115"/>
                      </a:lnTo>
                      <a:lnTo>
                        <a:pt x="6" y="125"/>
                      </a:lnTo>
                      <a:lnTo>
                        <a:pt x="5" y="133"/>
                      </a:lnTo>
                      <a:lnTo>
                        <a:pt x="5" y="143"/>
                      </a:lnTo>
                      <a:lnTo>
                        <a:pt x="4" y="151"/>
                      </a:lnTo>
                      <a:lnTo>
                        <a:pt x="3" y="160"/>
                      </a:lnTo>
                      <a:lnTo>
                        <a:pt x="2" y="168"/>
                      </a:lnTo>
                      <a:lnTo>
                        <a:pt x="2" y="176"/>
                      </a:lnTo>
                      <a:lnTo>
                        <a:pt x="1" y="184"/>
                      </a:lnTo>
                      <a:lnTo>
                        <a:pt x="1" y="192"/>
                      </a:lnTo>
                      <a:lnTo>
                        <a:pt x="1" y="199"/>
                      </a:lnTo>
                      <a:lnTo>
                        <a:pt x="1" y="207"/>
                      </a:lnTo>
                      <a:lnTo>
                        <a:pt x="0" y="214"/>
                      </a:lnTo>
                      <a:lnTo>
                        <a:pt x="0" y="220"/>
                      </a:lnTo>
                      <a:lnTo>
                        <a:pt x="0" y="226"/>
                      </a:lnTo>
                      <a:lnTo>
                        <a:pt x="0" y="233"/>
                      </a:lnTo>
                      <a:lnTo>
                        <a:pt x="0" y="242"/>
                      </a:lnTo>
                      <a:lnTo>
                        <a:pt x="0" y="25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2" name="Freeform 149"/>
                <p:cNvSpPr>
                  <a:spLocks/>
                </p:cNvSpPr>
                <p:nvPr/>
              </p:nvSpPr>
              <p:spPr bwMode="auto">
                <a:xfrm>
                  <a:off x="5539" y="4940"/>
                  <a:ext cx="173" cy="125"/>
                </a:xfrm>
                <a:custGeom>
                  <a:avLst/>
                  <a:gdLst>
                    <a:gd name="T0" fmla="*/ 44 w 346"/>
                    <a:gd name="T1" fmla="*/ 0 h 252"/>
                    <a:gd name="T2" fmla="*/ 43 w 346"/>
                    <a:gd name="T3" fmla="*/ 0 h 252"/>
                    <a:gd name="T4" fmla="*/ 42 w 346"/>
                    <a:gd name="T5" fmla="*/ 0 h 252"/>
                    <a:gd name="T6" fmla="*/ 41 w 346"/>
                    <a:gd name="T7" fmla="*/ 0 h 252"/>
                    <a:gd name="T8" fmla="*/ 40 w 346"/>
                    <a:gd name="T9" fmla="*/ 1 h 252"/>
                    <a:gd name="T10" fmla="*/ 39 w 346"/>
                    <a:gd name="T11" fmla="*/ 1 h 252"/>
                    <a:gd name="T12" fmla="*/ 38 w 346"/>
                    <a:gd name="T13" fmla="*/ 2 h 252"/>
                    <a:gd name="T14" fmla="*/ 37 w 346"/>
                    <a:gd name="T15" fmla="*/ 2 h 252"/>
                    <a:gd name="T16" fmla="*/ 36 w 346"/>
                    <a:gd name="T17" fmla="*/ 3 h 252"/>
                    <a:gd name="T18" fmla="*/ 34 w 346"/>
                    <a:gd name="T19" fmla="*/ 3 h 252"/>
                    <a:gd name="T20" fmla="*/ 33 w 346"/>
                    <a:gd name="T21" fmla="*/ 4 h 252"/>
                    <a:gd name="T22" fmla="*/ 32 w 346"/>
                    <a:gd name="T23" fmla="*/ 4 h 252"/>
                    <a:gd name="T24" fmla="*/ 31 w 346"/>
                    <a:gd name="T25" fmla="*/ 4 h 252"/>
                    <a:gd name="T26" fmla="*/ 31 w 346"/>
                    <a:gd name="T27" fmla="*/ 5 h 252"/>
                    <a:gd name="T28" fmla="*/ 30 w 346"/>
                    <a:gd name="T29" fmla="*/ 5 h 252"/>
                    <a:gd name="T30" fmla="*/ 29 w 346"/>
                    <a:gd name="T31" fmla="*/ 6 h 252"/>
                    <a:gd name="T32" fmla="*/ 28 w 346"/>
                    <a:gd name="T33" fmla="*/ 6 h 252"/>
                    <a:gd name="T34" fmla="*/ 28 w 346"/>
                    <a:gd name="T35" fmla="*/ 6 h 252"/>
                    <a:gd name="T36" fmla="*/ 27 w 346"/>
                    <a:gd name="T37" fmla="*/ 7 h 252"/>
                    <a:gd name="T38" fmla="*/ 26 w 346"/>
                    <a:gd name="T39" fmla="*/ 7 h 252"/>
                    <a:gd name="T40" fmla="*/ 25 w 346"/>
                    <a:gd name="T41" fmla="*/ 8 h 252"/>
                    <a:gd name="T42" fmla="*/ 25 w 346"/>
                    <a:gd name="T43" fmla="*/ 8 h 252"/>
                    <a:gd name="T44" fmla="*/ 24 w 346"/>
                    <a:gd name="T45" fmla="*/ 9 h 252"/>
                    <a:gd name="T46" fmla="*/ 23 w 346"/>
                    <a:gd name="T47" fmla="*/ 9 h 252"/>
                    <a:gd name="T48" fmla="*/ 22 w 346"/>
                    <a:gd name="T49" fmla="*/ 10 h 252"/>
                    <a:gd name="T50" fmla="*/ 21 w 346"/>
                    <a:gd name="T51" fmla="*/ 10 h 252"/>
                    <a:gd name="T52" fmla="*/ 21 w 346"/>
                    <a:gd name="T53" fmla="*/ 11 h 252"/>
                    <a:gd name="T54" fmla="*/ 20 w 346"/>
                    <a:gd name="T55" fmla="*/ 11 h 252"/>
                    <a:gd name="T56" fmla="*/ 19 w 346"/>
                    <a:gd name="T57" fmla="*/ 12 h 252"/>
                    <a:gd name="T58" fmla="*/ 18 w 346"/>
                    <a:gd name="T59" fmla="*/ 12 h 252"/>
                    <a:gd name="T60" fmla="*/ 17 w 346"/>
                    <a:gd name="T61" fmla="*/ 13 h 252"/>
                    <a:gd name="T62" fmla="*/ 17 w 346"/>
                    <a:gd name="T63" fmla="*/ 13 h 252"/>
                    <a:gd name="T64" fmla="*/ 16 w 346"/>
                    <a:gd name="T65" fmla="*/ 14 h 252"/>
                    <a:gd name="T66" fmla="*/ 15 w 346"/>
                    <a:gd name="T67" fmla="*/ 14 h 252"/>
                    <a:gd name="T68" fmla="*/ 14 w 346"/>
                    <a:gd name="T69" fmla="*/ 15 h 252"/>
                    <a:gd name="T70" fmla="*/ 13 w 346"/>
                    <a:gd name="T71" fmla="*/ 16 h 252"/>
                    <a:gd name="T72" fmla="*/ 13 w 346"/>
                    <a:gd name="T73" fmla="*/ 16 h 252"/>
                    <a:gd name="T74" fmla="*/ 12 w 346"/>
                    <a:gd name="T75" fmla="*/ 17 h 252"/>
                    <a:gd name="T76" fmla="*/ 11 w 346"/>
                    <a:gd name="T77" fmla="*/ 18 h 252"/>
                    <a:gd name="T78" fmla="*/ 10 w 346"/>
                    <a:gd name="T79" fmla="*/ 18 h 252"/>
                    <a:gd name="T80" fmla="*/ 9 w 346"/>
                    <a:gd name="T81" fmla="*/ 19 h 252"/>
                    <a:gd name="T82" fmla="*/ 9 w 346"/>
                    <a:gd name="T83" fmla="*/ 20 h 252"/>
                    <a:gd name="T84" fmla="*/ 8 w 346"/>
                    <a:gd name="T85" fmla="*/ 21 h 252"/>
                    <a:gd name="T86" fmla="*/ 7 w 346"/>
                    <a:gd name="T87" fmla="*/ 21 h 252"/>
                    <a:gd name="T88" fmla="*/ 6 w 346"/>
                    <a:gd name="T89" fmla="*/ 22 h 252"/>
                    <a:gd name="T90" fmla="*/ 6 w 346"/>
                    <a:gd name="T91" fmla="*/ 23 h 252"/>
                    <a:gd name="T92" fmla="*/ 5 w 346"/>
                    <a:gd name="T93" fmla="*/ 24 h 252"/>
                    <a:gd name="T94" fmla="*/ 4 w 346"/>
                    <a:gd name="T95" fmla="*/ 25 h 252"/>
                    <a:gd name="T96" fmla="*/ 4 w 346"/>
                    <a:gd name="T97" fmla="*/ 26 h 252"/>
                    <a:gd name="T98" fmla="*/ 3 w 346"/>
                    <a:gd name="T99" fmla="*/ 26 h 252"/>
                    <a:gd name="T100" fmla="*/ 3 w 346"/>
                    <a:gd name="T101" fmla="*/ 27 h 252"/>
                    <a:gd name="T102" fmla="*/ 2 w 346"/>
                    <a:gd name="T103" fmla="*/ 28 h 252"/>
                    <a:gd name="T104" fmla="*/ 1 w 346"/>
                    <a:gd name="T105" fmla="*/ 29 h 252"/>
                    <a:gd name="T106" fmla="*/ 1 w 346"/>
                    <a:gd name="T107" fmla="*/ 30 h 252"/>
                    <a:gd name="T108" fmla="*/ 0 w 346"/>
                    <a:gd name="T109" fmla="*/ 31 h 25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346" h="252">
                      <a:moveTo>
                        <a:pt x="346" y="0"/>
                      </a:moveTo>
                      <a:lnTo>
                        <a:pt x="339" y="1"/>
                      </a:lnTo>
                      <a:lnTo>
                        <a:pt x="334" y="4"/>
                      </a:lnTo>
                      <a:lnTo>
                        <a:pt x="326" y="6"/>
                      </a:lnTo>
                      <a:lnTo>
                        <a:pt x="318" y="9"/>
                      </a:lnTo>
                      <a:lnTo>
                        <a:pt x="309" y="13"/>
                      </a:lnTo>
                      <a:lnTo>
                        <a:pt x="301" y="16"/>
                      </a:lnTo>
                      <a:lnTo>
                        <a:pt x="291" y="19"/>
                      </a:lnTo>
                      <a:lnTo>
                        <a:pt x="282" y="25"/>
                      </a:lnTo>
                      <a:lnTo>
                        <a:pt x="270" y="28"/>
                      </a:lnTo>
                      <a:lnTo>
                        <a:pt x="259" y="33"/>
                      </a:lnTo>
                      <a:lnTo>
                        <a:pt x="253" y="36"/>
                      </a:lnTo>
                      <a:lnTo>
                        <a:pt x="248" y="39"/>
                      </a:lnTo>
                      <a:lnTo>
                        <a:pt x="242" y="42"/>
                      </a:lnTo>
                      <a:lnTo>
                        <a:pt x="237" y="46"/>
                      </a:lnTo>
                      <a:lnTo>
                        <a:pt x="230" y="48"/>
                      </a:lnTo>
                      <a:lnTo>
                        <a:pt x="224" y="51"/>
                      </a:lnTo>
                      <a:lnTo>
                        <a:pt x="217" y="54"/>
                      </a:lnTo>
                      <a:lnTo>
                        <a:pt x="211" y="58"/>
                      </a:lnTo>
                      <a:lnTo>
                        <a:pt x="205" y="61"/>
                      </a:lnTo>
                      <a:lnTo>
                        <a:pt x="199" y="64"/>
                      </a:lnTo>
                      <a:lnTo>
                        <a:pt x="193" y="69"/>
                      </a:lnTo>
                      <a:lnTo>
                        <a:pt x="187" y="73"/>
                      </a:lnTo>
                      <a:lnTo>
                        <a:pt x="181" y="76"/>
                      </a:lnTo>
                      <a:lnTo>
                        <a:pt x="174" y="80"/>
                      </a:lnTo>
                      <a:lnTo>
                        <a:pt x="167" y="84"/>
                      </a:lnTo>
                      <a:lnTo>
                        <a:pt x="161" y="89"/>
                      </a:lnTo>
                      <a:lnTo>
                        <a:pt x="154" y="92"/>
                      </a:lnTo>
                      <a:lnTo>
                        <a:pt x="148" y="96"/>
                      </a:lnTo>
                      <a:lnTo>
                        <a:pt x="141" y="101"/>
                      </a:lnTo>
                      <a:lnTo>
                        <a:pt x="135" y="106"/>
                      </a:lnTo>
                      <a:lnTo>
                        <a:pt x="129" y="109"/>
                      </a:lnTo>
                      <a:lnTo>
                        <a:pt x="122" y="115"/>
                      </a:lnTo>
                      <a:lnTo>
                        <a:pt x="116" y="119"/>
                      </a:lnTo>
                      <a:lnTo>
                        <a:pt x="109" y="125"/>
                      </a:lnTo>
                      <a:lnTo>
                        <a:pt x="102" y="129"/>
                      </a:lnTo>
                      <a:lnTo>
                        <a:pt x="97" y="136"/>
                      </a:lnTo>
                      <a:lnTo>
                        <a:pt x="90" y="140"/>
                      </a:lnTo>
                      <a:lnTo>
                        <a:pt x="85" y="147"/>
                      </a:lnTo>
                      <a:lnTo>
                        <a:pt x="78" y="151"/>
                      </a:lnTo>
                      <a:lnTo>
                        <a:pt x="71" y="157"/>
                      </a:lnTo>
                      <a:lnTo>
                        <a:pt x="66" y="162"/>
                      </a:lnTo>
                      <a:lnTo>
                        <a:pt x="60" y="169"/>
                      </a:lnTo>
                      <a:lnTo>
                        <a:pt x="54" y="176"/>
                      </a:lnTo>
                      <a:lnTo>
                        <a:pt x="48" y="182"/>
                      </a:lnTo>
                      <a:lnTo>
                        <a:pt x="43" y="189"/>
                      </a:lnTo>
                      <a:lnTo>
                        <a:pt x="38" y="195"/>
                      </a:lnTo>
                      <a:lnTo>
                        <a:pt x="32" y="202"/>
                      </a:lnTo>
                      <a:lnTo>
                        <a:pt x="27" y="209"/>
                      </a:lnTo>
                      <a:lnTo>
                        <a:pt x="22" y="215"/>
                      </a:lnTo>
                      <a:lnTo>
                        <a:pt x="17" y="222"/>
                      </a:lnTo>
                      <a:lnTo>
                        <a:pt x="12" y="229"/>
                      </a:lnTo>
                      <a:lnTo>
                        <a:pt x="8" y="236"/>
                      </a:lnTo>
                      <a:lnTo>
                        <a:pt x="3" y="244"/>
                      </a:lnTo>
                      <a:lnTo>
                        <a:pt x="0" y="25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3" name="Freeform 150"/>
                <p:cNvSpPr>
                  <a:spLocks/>
                </p:cNvSpPr>
                <p:nvPr/>
              </p:nvSpPr>
              <p:spPr bwMode="auto">
                <a:xfrm>
                  <a:off x="5514" y="5065"/>
                  <a:ext cx="25" cy="109"/>
                </a:xfrm>
                <a:custGeom>
                  <a:avLst/>
                  <a:gdLst>
                    <a:gd name="T0" fmla="*/ 6 w 52"/>
                    <a:gd name="T1" fmla="*/ 0 h 217"/>
                    <a:gd name="T2" fmla="*/ 5 w 52"/>
                    <a:gd name="T3" fmla="*/ 1 h 217"/>
                    <a:gd name="T4" fmla="*/ 5 w 52"/>
                    <a:gd name="T5" fmla="*/ 2 h 217"/>
                    <a:gd name="T6" fmla="*/ 5 w 52"/>
                    <a:gd name="T7" fmla="*/ 3 h 217"/>
                    <a:gd name="T8" fmla="*/ 4 w 52"/>
                    <a:gd name="T9" fmla="*/ 4 h 217"/>
                    <a:gd name="T10" fmla="*/ 4 w 52"/>
                    <a:gd name="T11" fmla="*/ 4 h 217"/>
                    <a:gd name="T12" fmla="*/ 3 w 52"/>
                    <a:gd name="T13" fmla="*/ 5 h 217"/>
                    <a:gd name="T14" fmla="*/ 3 w 52"/>
                    <a:gd name="T15" fmla="*/ 6 h 217"/>
                    <a:gd name="T16" fmla="*/ 3 w 52"/>
                    <a:gd name="T17" fmla="*/ 7 h 217"/>
                    <a:gd name="T18" fmla="*/ 2 w 52"/>
                    <a:gd name="T19" fmla="*/ 8 h 217"/>
                    <a:gd name="T20" fmla="*/ 2 w 52"/>
                    <a:gd name="T21" fmla="*/ 9 h 217"/>
                    <a:gd name="T22" fmla="*/ 2 w 52"/>
                    <a:gd name="T23" fmla="*/ 9 h 217"/>
                    <a:gd name="T24" fmla="*/ 2 w 52"/>
                    <a:gd name="T25" fmla="*/ 10 h 217"/>
                    <a:gd name="T26" fmla="*/ 1 w 52"/>
                    <a:gd name="T27" fmla="*/ 11 h 217"/>
                    <a:gd name="T28" fmla="*/ 1 w 52"/>
                    <a:gd name="T29" fmla="*/ 12 h 217"/>
                    <a:gd name="T30" fmla="*/ 1 w 52"/>
                    <a:gd name="T31" fmla="*/ 13 h 217"/>
                    <a:gd name="T32" fmla="*/ 1 w 52"/>
                    <a:gd name="T33" fmla="*/ 14 h 217"/>
                    <a:gd name="T34" fmla="*/ 1 w 52"/>
                    <a:gd name="T35" fmla="*/ 15 h 217"/>
                    <a:gd name="T36" fmla="*/ 1 w 52"/>
                    <a:gd name="T37" fmla="*/ 15 h 217"/>
                    <a:gd name="T38" fmla="*/ 0 w 52"/>
                    <a:gd name="T39" fmla="*/ 16 h 217"/>
                    <a:gd name="T40" fmla="*/ 0 w 52"/>
                    <a:gd name="T41" fmla="*/ 17 h 217"/>
                    <a:gd name="T42" fmla="*/ 0 w 52"/>
                    <a:gd name="T43" fmla="*/ 18 h 217"/>
                    <a:gd name="T44" fmla="*/ 0 w 52"/>
                    <a:gd name="T45" fmla="*/ 19 h 217"/>
                    <a:gd name="T46" fmla="*/ 0 w 52"/>
                    <a:gd name="T47" fmla="*/ 20 h 217"/>
                    <a:gd name="T48" fmla="*/ 0 w 52"/>
                    <a:gd name="T49" fmla="*/ 21 h 217"/>
                    <a:gd name="T50" fmla="*/ 0 w 52"/>
                    <a:gd name="T51" fmla="*/ 21 h 217"/>
                    <a:gd name="T52" fmla="*/ 0 w 52"/>
                    <a:gd name="T53" fmla="*/ 22 h 217"/>
                    <a:gd name="T54" fmla="*/ 0 w 52"/>
                    <a:gd name="T55" fmla="*/ 23 h 217"/>
                    <a:gd name="T56" fmla="*/ 0 w 52"/>
                    <a:gd name="T57" fmla="*/ 24 h 217"/>
                    <a:gd name="T58" fmla="*/ 0 w 52"/>
                    <a:gd name="T59" fmla="*/ 25 h 217"/>
                    <a:gd name="T60" fmla="*/ 0 w 52"/>
                    <a:gd name="T61" fmla="*/ 26 h 217"/>
                    <a:gd name="T62" fmla="*/ 0 w 52"/>
                    <a:gd name="T63" fmla="*/ 27 h 217"/>
                    <a:gd name="T64" fmla="*/ 0 w 52"/>
                    <a:gd name="T65" fmla="*/ 28 h 21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52" h="217">
                      <a:moveTo>
                        <a:pt x="52" y="0"/>
                      </a:moveTo>
                      <a:lnTo>
                        <a:pt x="47" y="5"/>
                      </a:lnTo>
                      <a:lnTo>
                        <a:pt x="44" y="12"/>
                      </a:lnTo>
                      <a:lnTo>
                        <a:pt x="41" y="18"/>
                      </a:lnTo>
                      <a:lnTo>
                        <a:pt x="38" y="25"/>
                      </a:lnTo>
                      <a:lnTo>
                        <a:pt x="34" y="32"/>
                      </a:lnTo>
                      <a:lnTo>
                        <a:pt x="31" y="38"/>
                      </a:lnTo>
                      <a:lnTo>
                        <a:pt x="29" y="45"/>
                      </a:lnTo>
                      <a:lnTo>
                        <a:pt x="27" y="51"/>
                      </a:lnTo>
                      <a:lnTo>
                        <a:pt x="23" y="58"/>
                      </a:lnTo>
                      <a:lnTo>
                        <a:pt x="21" y="65"/>
                      </a:lnTo>
                      <a:lnTo>
                        <a:pt x="19" y="71"/>
                      </a:lnTo>
                      <a:lnTo>
                        <a:pt x="17" y="79"/>
                      </a:lnTo>
                      <a:lnTo>
                        <a:pt x="14" y="86"/>
                      </a:lnTo>
                      <a:lnTo>
                        <a:pt x="13" y="92"/>
                      </a:lnTo>
                      <a:lnTo>
                        <a:pt x="11" y="99"/>
                      </a:lnTo>
                      <a:lnTo>
                        <a:pt x="11" y="107"/>
                      </a:lnTo>
                      <a:lnTo>
                        <a:pt x="9" y="113"/>
                      </a:lnTo>
                      <a:lnTo>
                        <a:pt x="8" y="120"/>
                      </a:lnTo>
                      <a:lnTo>
                        <a:pt x="6" y="126"/>
                      </a:lnTo>
                      <a:lnTo>
                        <a:pt x="4" y="134"/>
                      </a:lnTo>
                      <a:lnTo>
                        <a:pt x="3" y="141"/>
                      </a:lnTo>
                      <a:lnTo>
                        <a:pt x="2" y="147"/>
                      </a:lnTo>
                      <a:lnTo>
                        <a:pt x="2" y="154"/>
                      </a:lnTo>
                      <a:lnTo>
                        <a:pt x="2" y="162"/>
                      </a:lnTo>
                      <a:lnTo>
                        <a:pt x="1" y="168"/>
                      </a:lnTo>
                      <a:lnTo>
                        <a:pt x="0" y="175"/>
                      </a:lnTo>
                      <a:lnTo>
                        <a:pt x="0" y="181"/>
                      </a:lnTo>
                      <a:lnTo>
                        <a:pt x="0" y="189"/>
                      </a:lnTo>
                      <a:lnTo>
                        <a:pt x="0" y="196"/>
                      </a:lnTo>
                      <a:lnTo>
                        <a:pt x="0" y="202"/>
                      </a:lnTo>
                      <a:lnTo>
                        <a:pt x="0" y="209"/>
                      </a:lnTo>
                      <a:lnTo>
                        <a:pt x="0" y="21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4" name="Freeform 151"/>
                <p:cNvSpPr>
                  <a:spLocks/>
                </p:cNvSpPr>
                <p:nvPr/>
              </p:nvSpPr>
              <p:spPr bwMode="auto">
                <a:xfrm>
                  <a:off x="5514" y="5174"/>
                  <a:ext cx="14" cy="102"/>
                </a:xfrm>
                <a:custGeom>
                  <a:avLst/>
                  <a:gdLst>
                    <a:gd name="T0" fmla="*/ 0 w 30"/>
                    <a:gd name="T1" fmla="*/ 0 h 204"/>
                    <a:gd name="T2" fmla="*/ 0 w 30"/>
                    <a:gd name="T3" fmla="*/ 1 h 204"/>
                    <a:gd name="T4" fmla="*/ 0 w 30"/>
                    <a:gd name="T5" fmla="*/ 2 h 204"/>
                    <a:gd name="T6" fmla="*/ 0 w 30"/>
                    <a:gd name="T7" fmla="*/ 3 h 204"/>
                    <a:gd name="T8" fmla="*/ 0 w 30"/>
                    <a:gd name="T9" fmla="*/ 4 h 204"/>
                    <a:gd name="T10" fmla="*/ 0 w 30"/>
                    <a:gd name="T11" fmla="*/ 5 h 204"/>
                    <a:gd name="T12" fmla="*/ 0 w 30"/>
                    <a:gd name="T13" fmla="*/ 6 h 204"/>
                    <a:gd name="T14" fmla="*/ 0 w 30"/>
                    <a:gd name="T15" fmla="*/ 7 h 204"/>
                    <a:gd name="T16" fmla="*/ 0 w 30"/>
                    <a:gd name="T17" fmla="*/ 9 h 204"/>
                    <a:gd name="T18" fmla="*/ 0 w 30"/>
                    <a:gd name="T19" fmla="*/ 9 h 204"/>
                    <a:gd name="T20" fmla="*/ 0 w 30"/>
                    <a:gd name="T21" fmla="*/ 10 h 204"/>
                    <a:gd name="T22" fmla="*/ 0 w 30"/>
                    <a:gd name="T23" fmla="*/ 11 h 204"/>
                    <a:gd name="T24" fmla="*/ 0 w 30"/>
                    <a:gd name="T25" fmla="*/ 12 h 204"/>
                    <a:gd name="T26" fmla="*/ 0 w 30"/>
                    <a:gd name="T27" fmla="*/ 13 h 204"/>
                    <a:gd name="T28" fmla="*/ 1 w 30"/>
                    <a:gd name="T29" fmla="*/ 14 h 204"/>
                    <a:gd name="T30" fmla="*/ 1 w 30"/>
                    <a:gd name="T31" fmla="*/ 15 h 204"/>
                    <a:gd name="T32" fmla="*/ 1 w 30"/>
                    <a:gd name="T33" fmla="*/ 16 h 204"/>
                    <a:gd name="T34" fmla="*/ 1 w 30"/>
                    <a:gd name="T35" fmla="*/ 17 h 204"/>
                    <a:gd name="T36" fmla="*/ 1 w 30"/>
                    <a:gd name="T37" fmla="*/ 17 h 204"/>
                    <a:gd name="T38" fmla="*/ 1 w 30"/>
                    <a:gd name="T39" fmla="*/ 18 h 204"/>
                    <a:gd name="T40" fmla="*/ 1 w 30"/>
                    <a:gd name="T41" fmla="*/ 19 h 204"/>
                    <a:gd name="T42" fmla="*/ 2 w 30"/>
                    <a:gd name="T43" fmla="*/ 20 h 204"/>
                    <a:gd name="T44" fmla="*/ 2 w 30"/>
                    <a:gd name="T45" fmla="*/ 22 h 204"/>
                    <a:gd name="T46" fmla="*/ 2 w 30"/>
                    <a:gd name="T47" fmla="*/ 23 h 204"/>
                    <a:gd name="T48" fmla="*/ 2 w 30"/>
                    <a:gd name="T49" fmla="*/ 24 h 204"/>
                    <a:gd name="T50" fmla="*/ 3 w 30"/>
                    <a:gd name="T51" fmla="*/ 25 h 204"/>
                    <a:gd name="T52" fmla="*/ 3 w 30"/>
                    <a:gd name="T53" fmla="*/ 26 h 20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" h="204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0" y="15"/>
                      </a:lnTo>
                      <a:lnTo>
                        <a:pt x="0" y="23"/>
                      </a:lnTo>
                      <a:lnTo>
                        <a:pt x="0" y="32"/>
                      </a:lnTo>
                      <a:lnTo>
                        <a:pt x="0" y="39"/>
                      </a:lnTo>
                      <a:lnTo>
                        <a:pt x="1" y="48"/>
                      </a:lnTo>
                      <a:lnTo>
                        <a:pt x="1" y="56"/>
                      </a:lnTo>
                      <a:lnTo>
                        <a:pt x="2" y="65"/>
                      </a:lnTo>
                      <a:lnTo>
                        <a:pt x="2" y="71"/>
                      </a:lnTo>
                      <a:lnTo>
                        <a:pt x="3" y="79"/>
                      </a:lnTo>
                      <a:lnTo>
                        <a:pt x="4" y="87"/>
                      </a:lnTo>
                      <a:lnTo>
                        <a:pt x="6" y="95"/>
                      </a:lnTo>
                      <a:lnTo>
                        <a:pt x="7" y="101"/>
                      </a:lnTo>
                      <a:lnTo>
                        <a:pt x="8" y="109"/>
                      </a:lnTo>
                      <a:lnTo>
                        <a:pt x="9" y="115"/>
                      </a:lnTo>
                      <a:lnTo>
                        <a:pt x="11" y="123"/>
                      </a:lnTo>
                      <a:lnTo>
                        <a:pt x="11" y="129"/>
                      </a:lnTo>
                      <a:lnTo>
                        <a:pt x="12" y="135"/>
                      </a:lnTo>
                      <a:lnTo>
                        <a:pt x="13" y="141"/>
                      </a:lnTo>
                      <a:lnTo>
                        <a:pt x="14" y="147"/>
                      </a:lnTo>
                      <a:lnTo>
                        <a:pt x="17" y="158"/>
                      </a:lnTo>
                      <a:lnTo>
                        <a:pt x="20" y="169"/>
                      </a:lnTo>
                      <a:lnTo>
                        <a:pt x="22" y="178"/>
                      </a:lnTo>
                      <a:lnTo>
                        <a:pt x="24" y="188"/>
                      </a:lnTo>
                      <a:lnTo>
                        <a:pt x="27" y="196"/>
                      </a:lnTo>
                      <a:lnTo>
                        <a:pt x="30" y="20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5" name="Freeform 152"/>
                <p:cNvSpPr>
                  <a:spLocks/>
                </p:cNvSpPr>
                <p:nvPr/>
              </p:nvSpPr>
              <p:spPr bwMode="auto">
                <a:xfrm>
                  <a:off x="5379" y="5276"/>
                  <a:ext cx="149" cy="125"/>
                </a:xfrm>
                <a:custGeom>
                  <a:avLst/>
                  <a:gdLst>
                    <a:gd name="T0" fmla="*/ 37 w 299"/>
                    <a:gd name="T1" fmla="*/ 0 h 250"/>
                    <a:gd name="T2" fmla="*/ 36 w 299"/>
                    <a:gd name="T3" fmla="*/ 1 h 250"/>
                    <a:gd name="T4" fmla="*/ 35 w 299"/>
                    <a:gd name="T5" fmla="*/ 1 h 250"/>
                    <a:gd name="T6" fmla="*/ 34 w 299"/>
                    <a:gd name="T7" fmla="*/ 1 h 250"/>
                    <a:gd name="T8" fmla="*/ 34 w 299"/>
                    <a:gd name="T9" fmla="*/ 2 h 250"/>
                    <a:gd name="T10" fmla="*/ 33 w 299"/>
                    <a:gd name="T11" fmla="*/ 2 h 250"/>
                    <a:gd name="T12" fmla="*/ 31 w 299"/>
                    <a:gd name="T13" fmla="*/ 3 h 250"/>
                    <a:gd name="T14" fmla="*/ 30 w 299"/>
                    <a:gd name="T15" fmla="*/ 3 h 250"/>
                    <a:gd name="T16" fmla="*/ 29 w 299"/>
                    <a:gd name="T17" fmla="*/ 4 h 250"/>
                    <a:gd name="T18" fmla="*/ 28 w 299"/>
                    <a:gd name="T19" fmla="*/ 5 h 250"/>
                    <a:gd name="T20" fmla="*/ 27 w 299"/>
                    <a:gd name="T21" fmla="*/ 5 h 250"/>
                    <a:gd name="T22" fmla="*/ 25 w 299"/>
                    <a:gd name="T23" fmla="*/ 6 h 250"/>
                    <a:gd name="T24" fmla="*/ 24 w 299"/>
                    <a:gd name="T25" fmla="*/ 7 h 250"/>
                    <a:gd name="T26" fmla="*/ 23 w 299"/>
                    <a:gd name="T27" fmla="*/ 7 h 250"/>
                    <a:gd name="T28" fmla="*/ 23 w 299"/>
                    <a:gd name="T29" fmla="*/ 8 h 250"/>
                    <a:gd name="T30" fmla="*/ 22 w 299"/>
                    <a:gd name="T31" fmla="*/ 8 h 250"/>
                    <a:gd name="T32" fmla="*/ 21 w 299"/>
                    <a:gd name="T33" fmla="*/ 8 h 250"/>
                    <a:gd name="T34" fmla="*/ 21 w 299"/>
                    <a:gd name="T35" fmla="*/ 9 h 250"/>
                    <a:gd name="T36" fmla="*/ 20 w 299"/>
                    <a:gd name="T37" fmla="*/ 9 h 250"/>
                    <a:gd name="T38" fmla="*/ 19 w 299"/>
                    <a:gd name="T39" fmla="*/ 10 h 250"/>
                    <a:gd name="T40" fmla="*/ 19 w 299"/>
                    <a:gd name="T41" fmla="*/ 10 h 250"/>
                    <a:gd name="T42" fmla="*/ 18 w 299"/>
                    <a:gd name="T43" fmla="*/ 11 h 250"/>
                    <a:gd name="T44" fmla="*/ 17 w 299"/>
                    <a:gd name="T45" fmla="*/ 11 h 250"/>
                    <a:gd name="T46" fmla="*/ 16 w 299"/>
                    <a:gd name="T47" fmla="*/ 12 h 250"/>
                    <a:gd name="T48" fmla="*/ 16 w 299"/>
                    <a:gd name="T49" fmla="*/ 12 h 250"/>
                    <a:gd name="T50" fmla="*/ 15 w 299"/>
                    <a:gd name="T51" fmla="*/ 13 h 250"/>
                    <a:gd name="T52" fmla="*/ 14 w 299"/>
                    <a:gd name="T53" fmla="*/ 13 h 250"/>
                    <a:gd name="T54" fmla="*/ 14 w 299"/>
                    <a:gd name="T55" fmla="*/ 14 h 250"/>
                    <a:gd name="T56" fmla="*/ 13 w 299"/>
                    <a:gd name="T57" fmla="*/ 15 h 250"/>
                    <a:gd name="T58" fmla="*/ 12 w 299"/>
                    <a:gd name="T59" fmla="*/ 15 h 250"/>
                    <a:gd name="T60" fmla="*/ 12 w 299"/>
                    <a:gd name="T61" fmla="*/ 16 h 250"/>
                    <a:gd name="T62" fmla="*/ 11 w 299"/>
                    <a:gd name="T63" fmla="*/ 16 h 250"/>
                    <a:gd name="T64" fmla="*/ 10 w 299"/>
                    <a:gd name="T65" fmla="*/ 17 h 250"/>
                    <a:gd name="T66" fmla="*/ 10 w 299"/>
                    <a:gd name="T67" fmla="*/ 17 h 250"/>
                    <a:gd name="T68" fmla="*/ 9 w 299"/>
                    <a:gd name="T69" fmla="*/ 18 h 250"/>
                    <a:gd name="T70" fmla="*/ 8 w 299"/>
                    <a:gd name="T71" fmla="*/ 19 h 250"/>
                    <a:gd name="T72" fmla="*/ 8 w 299"/>
                    <a:gd name="T73" fmla="*/ 20 h 250"/>
                    <a:gd name="T74" fmla="*/ 7 w 299"/>
                    <a:gd name="T75" fmla="*/ 20 h 250"/>
                    <a:gd name="T76" fmla="*/ 6 w 299"/>
                    <a:gd name="T77" fmla="*/ 21 h 250"/>
                    <a:gd name="T78" fmla="*/ 6 w 299"/>
                    <a:gd name="T79" fmla="*/ 21 h 250"/>
                    <a:gd name="T80" fmla="*/ 5 w 299"/>
                    <a:gd name="T81" fmla="*/ 22 h 250"/>
                    <a:gd name="T82" fmla="*/ 5 w 299"/>
                    <a:gd name="T83" fmla="*/ 23 h 250"/>
                    <a:gd name="T84" fmla="*/ 4 w 299"/>
                    <a:gd name="T85" fmla="*/ 24 h 250"/>
                    <a:gd name="T86" fmla="*/ 3 w 299"/>
                    <a:gd name="T87" fmla="*/ 24 h 250"/>
                    <a:gd name="T88" fmla="*/ 3 w 299"/>
                    <a:gd name="T89" fmla="*/ 25 h 250"/>
                    <a:gd name="T90" fmla="*/ 2 w 299"/>
                    <a:gd name="T91" fmla="*/ 26 h 250"/>
                    <a:gd name="T92" fmla="*/ 2 w 299"/>
                    <a:gd name="T93" fmla="*/ 27 h 250"/>
                    <a:gd name="T94" fmla="*/ 2 w 299"/>
                    <a:gd name="T95" fmla="*/ 27 h 250"/>
                    <a:gd name="T96" fmla="*/ 1 w 299"/>
                    <a:gd name="T97" fmla="*/ 28 h 250"/>
                    <a:gd name="T98" fmla="*/ 1 w 299"/>
                    <a:gd name="T99" fmla="*/ 29 h 250"/>
                    <a:gd name="T100" fmla="*/ 0 w 299"/>
                    <a:gd name="T101" fmla="*/ 30 h 250"/>
                    <a:gd name="T102" fmla="*/ 0 w 299"/>
                    <a:gd name="T103" fmla="*/ 31 h 250"/>
                    <a:gd name="T104" fmla="*/ 0 w 299"/>
                    <a:gd name="T105" fmla="*/ 32 h 2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299" h="250">
                      <a:moveTo>
                        <a:pt x="299" y="0"/>
                      </a:moveTo>
                      <a:lnTo>
                        <a:pt x="292" y="1"/>
                      </a:lnTo>
                      <a:lnTo>
                        <a:pt x="286" y="3"/>
                      </a:lnTo>
                      <a:lnTo>
                        <a:pt x="279" y="6"/>
                      </a:lnTo>
                      <a:lnTo>
                        <a:pt x="272" y="11"/>
                      </a:lnTo>
                      <a:lnTo>
                        <a:pt x="264" y="14"/>
                      </a:lnTo>
                      <a:lnTo>
                        <a:pt x="255" y="17"/>
                      </a:lnTo>
                      <a:lnTo>
                        <a:pt x="246" y="22"/>
                      </a:lnTo>
                      <a:lnTo>
                        <a:pt x="237" y="28"/>
                      </a:lnTo>
                      <a:lnTo>
                        <a:pt x="226" y="33"/>
                      </a:lnTo>
                      <a:lnTo>
                        <a:pt x="216" y="38"/>
                      </a:lnTo>
                      <a:lnTo>
                        <a:pt x="206" y="44"/>
                      </a:lnTo>
                      <a:lnTo>
                        <a:pt x="196" y="50"/>
                      </a:lnTo>
                      <a:lnTo>
                        <a:pt x="190" y="54"/>
                      </a:lnTo>
                      <a:lnTo>
                        <a:pt x="184" y="57"/>
                      </a:lnTo>
                      <a:lnTo>
                        <a:pt x="179" y="60"/>
                      </a:lnTo>
                      <a:lnTo>
                        <a:pt x="174" y="64"/>
                      </a:lnTo>
                      <a:lnTo>
                        <a:pt x="168" y="67"/>
                      </a:lnTo>
                      <a:lnTo>
                        <a:pt x="162" y="71"/>
                      </a:lnTo>
                      <a:lnTo>
                        <a:pt x="157" y="76"/>
                      </a:lnTo>
                      <a:lnTo>
                        <a:pt x="152" y="80"/>
                      </a:lnTo>
                      <a:lnTo>
                        <a:pt x="146" y="83"/>
                      </a:lnTo>
                      <a:lnTo>
                        <a:pt x="140" y="87"/>
                      </a:lnTo>
                      <a:lnTo>
                        <a:pt x="135" y="91"/>
                      </a:lnTo>
                      <a:lnTo>
                        <a:pt x="129" y="96"/>
                      </a:lnTo>
                      <a:lnTo>
                        <a:pt x="123" y="99"/>
                      </a:lnTo>
                      <a:lnTo>
                        <a:pt x="117" y="103"/>
                      </a:lnTo>
                      <a:lnTo>
                        <a:pt x="112" y="108"/>
                      </a:lnTo>
                      <a:lnTo>
                        <a:pt x="107" y="113"/>
                      </a:lnTo>
                      <a:lnTo>
                        <a:pt x="100" y="116"/>
                      </a:lnTo>
                      <a:lnTo>
                        <a:pt x="96" y="122"/>
                      </a:lnTo>
                      <a:lnTo>
                        <a:pt x="89" y="126"/>
                      </a:lnTo>
                      <a:lnTo>
                        <a:pt x="85" y="132"/>
                      </a:lnTo>
                      <a:lnTo>
                        <a:pt x="80" y="136"/>
                      </a:lnTo>
                      <a:lnTo>
                        <a:pt x="75" y="142"/>
                      </a:lnTo>
                      <a:lnTo>
                        <a:pt x="70" y="146"/>
                      </a:lnTo>
                      <a:lnTo>
                        <a:pt x="65" y="153"/>
                      </a:lnTo>
                      <a:lnTo>
                        <a:pt x="60" y="157"/>
                      </a:lnTo>
                      <a:lnTo>
                        <a:pt x="55" y="163"/>
                      </a:lnTo>
                      <a:lnTo>
                        <a:pt x="50" y="168"/>
                      </a:lnTo>
                      <a:lnTo>
                        <a:pt x="45" y="174"/>
                      </a:lnTo>
                      <a:lnTo>
                        <a:pt x="40" y="179"/>
                      </a:lnTo>
                      <a:lnTo>
                        <a:pt x="35" y="185"/>
                      </a:lnTo>
                      <a:lnTo>
                        <a:pt x="31" y="191"/>
                      </a:lnTo>
                      <a:lnTo>
                        <a:pt x="28" y="198"/>
                      </a:lnTo>
                      <a:lnTo>
                        <a:pt x="23" y="204"/>
                      </a:lnTo>
                      <a:lnTo>
                        <a:pt x="19" y="210"/>
                      </a:lnTo>
                      <a:lnTo>
                        <a:pt x="16" y="216"/>
                      </a:lnTo>
                      <a:lnTo>
                        <a:pt x="12" y="222"/>
                      </a:lnTo>
                      <a:lnTo>
                        <a:pt x="9" y="229"/>
                      </a:lnTo>
                      <a:lnTo>
                        <a:pt x="6" y="235"/>
                      </a:lnTo>
                      <a:lnTo>
                        <a:pt x="2" y="242"/>
                      </a:lnTo>
                      <a:lnTo>
                        <a:pt x="0" y="25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6" name="Freeform 153"/>
                <p:cNvSpPr>
                  <a:spLocks/>
                </p:cNvSpPr>
                <p:nvPr/>
              </p:nvSpPr>
              <p:spPr bwMode="auto">
                <a:xfrm>
                  <a:off x="5370" y="5401"/>
                  <a:ext cx="9" cy="45"/>
                </a:xfrm>
                <a:custGeom>
                  <a:avLst/>
                  <a:gdLst>
                    <a:gd name="T0" fmla="*/ 3 w 18"/>
                    <a:gd name="T1" fmla="*/ 0 h 89"/>
                    <a:gd name="T2" fmla="*/ 2 w 18"/>
                    <a:gd name="T3" fmla="*/ 2 h 89"/>
                    <a:gd name="T4" fmla="*/ 2 w 18"/>
                    <a:gd name="T5" fmla="*/ 3 h 89"/>
                    <a:gd name="T6" fmla="*/ 1 w 18"/>
                    <a:gd name="T7" fmla="*/ 4 h 89"/>
                    <a:gd name="T8" fmla="*/ 1 w 18"/>
                    <a:gd name="T9" fmla="*/ 6 h 89"/>
                    <a:gd name="T10" fmla="*/ 1 w 18"/>
                    <a:gd name="T11" fmla="*/ 7 h 89"/>
                    <a:gd name="T12" fmla="*/ 0 w 18"/>
                    <a:gd name="T13" fmla="*/ 9 h 89"/>
                    <a:gd name="T14" fmla="*/ 0 w 18"/>
                    <a:gd name="T15" fmla="*/ 10 h 89"/>
                    <a:gd name="T16" fmla="*/ 0 w 18"/>
                    <a:gd name="T17" fmla="*/ 12 h 8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8" h="89">
                      <a:moveTo>
                        <a:pt x="18" y="0"/>
                      </a:moveTo>
                      <a:lnTo>
                        <a:pt x="13" y="10"/>
                      </a:lnTo>
                      <a:lnTo>
                        <a:pt x="9" y="21"/>
                      </a:lnTo>
                      <a:lnTo>
                        <a:pt x="5" y="32"/>
                      </a:lnTo>
                      <a:lnTo>
                        <a:pt x="4" y="43"/>
                      </a:lnTo>
                      <a:lnTo>
                        <a:pt x="1" y="54"/>
                      </a:lnTo>
                      <a:lnTo>
                        <a:pt x="0" y="66"/>
                      </a:lnTo>
                      <a:lnTo>
                        <a:pt x="0" y="77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7" name="Freeform 154"/>
                <p:cNvSpPr>
                  <a:spLocks/>
                </p:cNvSpPr>
                <p:nvPr/>
              </p:nvSpPr>
              <p:spPr bwMode="auto">
                <a:xfrm>
                  <a:off x="5370" y="5446"/>
                  <a:ext cx="62" cy="152"/>
                </a:xfrm>
                <a:custGeom>
                  <a:avLst/>
                  <a:gdLst>
                    <a:gd name="T0" fmla="*/ 0 w 124"/>
                    <a:gd name="T1" fmla="*/ 0 h 305"/>
                    <a:gd name="T2" fmla="*/ 0 w 124"/>
                    <a:gd name="T3" fmla="*/ 1 h 305"/>
                    <a:gd name="T4" fmla="*/ 0 w 124"/>
                    <a:gd name="T5" fmla="*/ 2 h 305"/>
                    <a:gd name="T6" fmla="*/ 1 w 124"/>
                    <a:gd name="T7" fmla="*/ 4 h 305"/>
                    <a:gd name="T8" fmla="*/ 1 w 124"/>
                    <a:gd name="T9" fmla="*/ 5 h 305"/>
                    <a:gd name="T10" fmla="*/ 1 w 124"/>
                    <a:gd name="T11" fmla="*/ 7 h 305"/>
                    <a:gd name="T12" fmla="*/ 1 w 124"/>
                    <a:gd name="T13" fmla="*/ 8 h 305"/>
                    <a:gd name="T14" fmla="*/ 1 w 124"/>
                    <a:gd name="T15" fmla="*/ 9 h 305"/>
                    <a:gd name="T16" fmla="*/ 2 w 124"/>
                    <a:gd name="T17" fmla="*/ 10 h 305"/>
                    <a:gd name="T18" fmla="*/ 2 w 124"/>
                    <a:gd name="T19" fmla="*/ 10 h 305"/>
                    <a:gd name="T20" fmla="*/ 2 w 124"/>
                    <a:gd name="T21" fmla="*/ 11 h 305"/>
                    <a:gd name="T22" fmla="*/ 3 w 124"/>
                    <a:gd name="T23" fmla="*/ 13 h 305"/>
                    <a:gd name="T24" fmla="*/ 3 w 124"/>
                    <a:gd name="T25" fmla="*/ 14 h 305"/>
                    <a:gd name="T26" fmla="*/ 3 w 124"/>
                    <a:gd name="T27" fmla="*/ 15 h 305"/>
                    <a:gd name="T28" fmla="*/ 4 w 124"/>
                    <a:gd name="T29" fmla="*/ 17 h 305"/>
                    <a:gd name="T30" fmla="*/ 5 w 124"/>
                    <a:gd name="T31" fmla="*/ 18 h 305"/>
                    <a:gd name="T32" fmla="*/ 5 w 124"/>
                    <a:gd name="T33" fmla="*/ 20 h 305"/>
                    <a:gd name="T34" fmla="*/ 5 w 124"/>
                    <a:gd name="T35" fmla="*/ 20 h 305"/>
                    <a:gd name="T36" fmla="*/ 6 w 124"/>
                    <a:gd name="T37" fmla="*/ 21 h 305"/>
                    <a:gd name="T38" fmla="*/ 6 w 124"/>
                    <a:gd name="T39" fmla="*/ 22 h 305"/>
                    <a:gd name="T40" fmla="*/ 7 w 124"/>
                    <a:gd name="T41" fmla="*/ 22 h 305"/>
                    <a:gd name="T42" fmla="*/ 7 w 124"/>
                    <a:gd name="T43" fmla="*/ 24 h 305"/>
                    <a:gd name="T44" fmla="*/ 8 w 124"/>
                    <a:gd name="T45" fmla="*/ 25 h 305"/>
                    <a:gd name="T46" fmla="*/ 8 w 124"/>
                    <a:gd name="T47" fmla="*/ 26 h 305"/>
                    <a:gd name="T48" fmla="*/ 9 w 124"/>
                    <a:gd name="T49" fmla="*/ 27 h 305"/>
                    <a:gd name="T50" fmla="*/ 10 w 124"/>
                    <a:gd name="T51" fmla="*/ 28 h 305"/>
                    <a:gd name="T52" fmla="*/ 10 w 124"/>
                    <a:gd name="T53" fmla="*/ 29 h 305"/>
                    <a:gd name="T54" fmla="*/ 11 w 124"/>
                    <a:gd name="T55" fmla="*/ 30 h 305"/>
                    <a:gd name="T56" fmla="*/ 12 w 124"/>
                    <a:gd name="T57" fmla="*/ 32 h 305"/>
                    <a:gd name="T58" fmla="*/ 12 w 124"/>
                    <a:gd name="T59" fmla="*/ 32 h 305"/>
                    <a:gd name="T60" fmla="*/ 13 w 124"/>
                    <a:gd name="T61" fmla="*/ 33 h 305"/>
                    <a:gd name="T62" fmla="*/ 13 w 124"/>
                    <a:gd name="T63" fmla="*/ 34 h 305"/>
                    <a:gd name="T64" fmla="*/ 14 w 124"/>
                    <a:gd name="T65" fmla="*/ 35 h 305"/>
                    <a:gd name="T66" fmla="*/ 14 w 124"/>
                    <a:gd name="T67" fmla="*/ 36 h 305"/>
                    <a:gd name="T68" fmla="*/ 15 w 124"/>
                    <a:gd name="T69" fmla="*/ 36 h 305"/>
                    <a:gd name="T70" fmla="*/ 15 w 124"/>
                    <a:gd name="T71" fmla="*/ 37 h 305"/>
                    <a:gd name="T72" fmla="*/ 16 w 124"/>
                    <a:gd name="T73" fmla="*/ 38 h 30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124" h="305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0" y="23"/>
                      </a:lnTo>
                      <a:lnTo>
                        <a:pt x="1" y="34"/>
                      </a:lnTo>
                      <a:lnTo>
                        <a:pt x="3" y="46"/>
                      </a:lnTo>
                      <a:lnTo>
                        <a:pt x="4" y="57"/>
                      </a:lnTo>
                      <a:lnTo>
                        <a:pt x="7" y="69"/>
                      </a:lnTo>
                      <a:lnTo>
                        <a:pt x="8" y="75"/>
                      </a:lnTo>
                      <a:lnTo>
                        <a:pt x="11" y="82"/>
                      </a:lnTo>
                      <a:lnTo>
                        <a:pt x="12" y="87"/>
                      </a:lnTo>
                      <a:lnTo>
                        <a:pt x="14" y="94"/>
                      </a:lnTo>
                      <a:lnTo>
                        <a:pt x="17" y="105"/>
                      </a:lnTo>
                      <a:lnTo>
                        <a:pt x="20" y="116"/>
                      </a:lnTo>
                      <a:lnTo>
                        <a:pt x="24" y="127"/>
                      </a:lnTo>
                      <a:lnTo>
                        <a:pt x="29" y="139"/>
                      </a:lnTo>
                      <a:lnTo>
                        <a:pt x="33" y="150"/>
                      </a:lnTo>
                      <a:lnTo>
                        <a:pt x="38" y="161"/>
                      </a:lnTo>
                      <a:lnTo>
                        <a:pt x="40" y="165"/>
                      </a:lnTo>
                      <a:lnTo>
                        <a:pt x="42" y="172"/>
                      </a:lnTo>
                      <a:lnTo>
                        <a:pt x="46" y="176"/>
                      </a:lnTo>
                      <a:lnTo>
                        <a:pt x="49" y="183"/>
                      </a:lnTo>
                      <a:lnTo>
                        <a:pt x="53" y="192"/>
                      </a:lnTo>
                      <a:lnTo>
                        <a:pt x="59" y="202"/>
                      </a:lnTo>
                      <a:lnTo>
                        <a:pt x="63" y="212"/>
                      </a:lnTo>
                      <a:lnTo>
                        <a:pt x="69" y="222"/>
                      </a:lnTo>
                      <a:lnTo>
                        <a:pt x="73" y="229"/>
                      </a:lnTo>
                      <a:lnTo>
                        <a:pt x="79" y="238"/>
                      </a:lnTo>
                      <a:lnTo>
                        <a:pt x="84" y="247"/>
                      </a:lnTo>
                      <a:lnTo>
                        <a:pt x="90" y="256"/>
                      </a:lnTo>
                      <a:lnTo>
                        <a:pt x="94" y="262"/>
                      </a:lnTo>
                      <a:lnTo>
                        <a:pt x="99" y="270"/>
                      </a:lnTo>
                      <a:lnTo>
                        <a:pt x="103" y="277"/>
                      </a:lnTo>
                      <a:lnTo>
                        <a:pt x="109" y="283"/>
                      </a:lnTo>
                      <a:lnTo>
                        <a:pt x="112" y="289"/>
                      </a:lnTo>
                      <a:lnTo>
                        <a:pt x="116" y="294"/>
                      </a:lnTo>
                      <a:lnTo>
                        <a:pt x="120" y="300"/>
                      </a:lnTo>
                      <a:lnTo>
                        <a:pt x="124" y="30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8" name="Freeform 155"/>
                <p:cNvSpPr>
                  <a:spLocks/>
                </p:cNvSpPr>
                <p:nvPr/>
              </p:nvSpPr>
              <p:spPr bwMode="auto">
                <a:xfrm>
                  <a:off x="5279" y="5598"/>
                  <a:ext cx="153" cy="192"/>
                </a:xfrm>
                <a:custGeom>
                  <a:avLst/>
                  <a:gdLst>
                    <a:gd name="T0" fmla="*/ 39 w 306"/>
                    <a:gd name="T1" fmla="*/ 0 h 384"/>
                    <a:gd name="T2" fmla="*/ 38 w 306"/>
                    <a:gd name="T3" fmla="*/ 1 h 384"/>
                    <a:gd name="T4" fmla="*/ 37 w 306"/>
                    <a:gd name="T5" fmla="*/ 1 h 384"/>
                    <a:gd name="T6" fmla="*/ 36 w 306"/>
                    <a:gd name="T7" fmla="*/ 2 h 384"/>
                    <a:gd name="T8" fmla="*/ 34 w 306"/>
                    <a:gd name="T9" fmla="*/ 3 h 384"/>
                    <a:gd name="T10" fmla="*/ 34 w 306"/>
                    <a:gd name="T11" fmla="*/ 3 h 384"/>
                    <a:gd name="T12" fmla="*/ 33 w 306"/>
                    <a:gd name="T13" fmla="*/ 4 h 384"/>
                    <a:gd name="T14" fmla="*/ 32 w 306"/>
                    <a:gd name="T15" fmla="*/ 4 h 384"/>
                    <a:gd name="T16" fmla="*/ 32 w 306"/>
                    <a:gd name="T17" fmla="*/ 5 h 384"/>
                    <a:gd name="T18" fmla="*/ 31 w 306"/>
                    <a:gd name="T19" fmla="*/ 5 h 384"/>
                    <a:gd name="T20" fmla="*/ 30 w 306"/>
                    <a:gd name="T21" fmla="*/ 6 h 384"/>
                    <a:gd name="T22" fmla="*/ 30 w 306"/>
                    <a:gd name="T23" fmla="*/ 6 h 384"/>
                    <a:gd name="T24" fmla="*/ 29 w 306"/>
                    <a:gd name="T25" fmla="*/ 7 h 384"/>
                    <a:gd name="T26" fmla="*/ 28 w 306"/>
                    <a:gd name="T27" fmla="*/ 7 h 384"/>
                    <a:gd name="T28" fmla="*/ 27 w 306"/>
                    <a:gd name="T29" fmla="*/ 8 h 384"/>
                    <a:gd name="T30" fmla="*/ 26 w 306"/>
                    <a:gd name="T31" fmla="*/ 9 h 384"/>
                    <a:gd name="T32" fmla="*/ 26 w 306"/>
                    <a:gd name="T33" fmla="*/ 9 h 384"/>
                    <a:gd name="T34" fmla="*/ 25 w 306"/>
                    <a:gd name="T35" fmla="*/ 10 h 384"/>
                    <a:gd name="T36" fmla="*/ 24 w 306"/>
                    <a:gd name="T37" fmla="*/ 11 h 384"/>
                    <a:gd name="T38" fmla="*/ 23 w 306"/>
                    <a:gd name="T39" fmla="*/ 11 h 384"/>
                    <a:gd name="T40" fmla="*/ 23 w 306"/>
                    <a:gd name="T41" fmla="*/ 12 h 384"/>
                    <a:gd name="T42" fmla="*/ 22 w 306"/>
                    <a:gd name="T43" fmla="*/ 13 h 384"/>
                    <a:gd name="T44" fmla="*/ 21 w 306"/>
                    <a:gd name="T45" fmla="*/ 13 h 384"/>
                    <a:gd name="T46" fmla="*/ 20 w 306"/>
                    <a:gd name="T47" fmla="*/ 14 h 384"/>
                    <a:gd name="T48" fmla="*/ 19 w 306"/>
                    <a:gd name="T49" fmla="*/ 15 h 384"/>
                    <a:gd name="T50" fmla="*/ 19 w 306"/>
                    <a:gd name="T51" fmla="*/ 15 h 384"/>
                    <a:gd name="T52" fmla="*/ 18 w 306"/>
                    <a:gd name="T53" fmla="*/ 16 h 384"/>
                    <a:gd name="T54" fmla="*/ 17 w 306"/>
                    <a:gd name="T55" fmla="*/ 17 h 384"/>
                    <a:gd name="T56" fmla="*/ 16 w 306"/>
                    <a:gd name="T57" fmla="*/ 18 h 384"/>
                    <a:gd name="T58" fmla="*/ 15 w 306"/>
                    <a:gd name="T59" fmla="*/ 19 h 384"/>
                    <a:gd name="T60" fmla="*/ 15 w 306"/>
                    <a:gd name="T61" fmla="*/ 19 h 384"/>
                    <a:gd name="T62" fmla="*/ 14 w 306"/>
                    <a:gd name="T63" fmla="*/ 20 h 384"/>
                    <a:gd name="T64" fmla="*/ 13 w 306"/>
                    <a:gd name="T65" fmla="*/ 21 h 384"/>
                    <a:gd name="T66" fmla="*/ 12 w 306"/>
                    <a:gd name="T67" fmla="*/ 22 h 384"/>
                    <a:gd name="T68" fmla="*/ 11 w 306"/>
                    <a:gd name="T69" fmla="*/ 23 h 384"/>
                    <a:gd name="T70" fmla="*/ 11 w 306"/>
                    <a:gd name="T71" fmla="*/ 24 h 384"/>
                    <a:gd name="T72" fmla="*/ 10 w 306"/>
                    <a:gd name="T73" fmla="*/ 25 h 384"/>
                    <a:gd name="T74" fmla="*/ 9 w 306"/>
                    <a:gd name="T75" fmla="*/ 25 h 384"/>
                    <a:gd name="T76" fmla="*/ 9 w 306"/>
                    <a:gd name="T77" fmla="*/ 26 h 384"/>
                    <a:gd name="T78" fmla="*/ 8 w 306"/>
                    <a:gd name="T79" fmla="*/ 27 h 384"/>
                    <a:gd name="T80" fmla="*/ 7 w 306"/>
                    <a:gd name="T81" fmla="*/ 28 h 384"/>
                    <a:gd name="T82" fmla="*/ 7 w 306"/>
                    <a:gd name="T83" fmla="*/ 29 h 384"/>
                    <a:gd name="T84" fmla="*/ 6 w 306"/>
                    <a:gd name="T85" fmla="*/ 30 h 384"/>
                    <a:gd name="T86" fmla="*/ 5 w 306"/>
                    <a:gd name="T87" fmla="*/ 31 h 384"/>
                    <a:gd name="T88" fmla="*/ 5 w 306"/>
                    <a:gd name="T89" fmla="*/ 32 h 384"/>
                    <a:gd name="T90" fmla="*/ 4 w 306"/>
                    <a:gd name="T91" fmla="*/ 33 h 384"/>
                    <a:gd name="T92" fmla="*/ 4 w 306"/>
                    <a:gd name="T93" fmla="*/ 34 h 384"/>
                    <a:gd name="T94" fmla="*/ 3 w 306"/>
                    <a:gd name="T95" fmla="*/ 35 h 384"/>
                    <a:gd name="T96" fmla="*/ 3 w 306"/>
                    <a:gd name="T97" fmla="*/ 36 h 384"/>
                    <a:gd name="T98" fmla="*/ 3 w 306"/>
                    <a:gd name="T99" fmla="*/ 37 h 384"/>
                    <a:gd name="T100" fmla="*/ 2 w 306"/>
                    <a:gd name="T101" fmla="*/ 38 h 384"/>
                    <a:gd name="T102" fmla="*/ 2 w 306"/>
                    <a:gd name="T103" fmla="*/ 39 h 384"/>
                    <a:gd name="T104" fmla="*/ 2 w 306"/>
                    <a:gd name="T105" fmla="*/ 40 h 384"/>
                    <a:gd name="T106" fmla="*/ 1 w 306"/>
                    <a:gd name="T107" fmla="*/ 41 h 384"/>
                    <a:gd name="T108" fmla="*/ 1 w 306"/>
                    <a:gd name="T109" fmla="*/ 42 h 384"/>
                    <a:gd name="T110" fmla="*/ 1 w 306"/>
                    <a:gd name="T111" fmla="*/ 43 h 384"/>
                    <a:gd name="T112" fmla="*/ 1 w 306"/>
                    <a:gd name="T113" fmla="*/ 44 h 384"/>
                    <a:gd name="T114" fmla="*/ 0 w 306"/>
                    <a:gd name="T115" fmla="*/ 45 h 384"/>
                    <a:gd name="T116" fmla="*/ 0 w 306"/>
                    <a:gd name="T117" fmla="*/ 46 h 384"/>
                    <a:gd name="T118" fmla="*/ 0 w 306"/>
                    <a:gd name="T119" fmla="*/ 47 h 384"/>
                    <a:gd name="T120" fmla="*/ 0 w 306"/>
                    <a:gd name="T121" fmla="*/ 48 h 38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306" h="384">
                      <a:moveTo>
                        <a:pt x="306" y="0"/>
                      </a:moveTo>
                      <a:lnTo>
                        <a:pt x="298" y="4"/>
                      </a:lnTo>
                      <a:lnTo>
                        <a:pt x="291" y="8"/>
                      </a:lnTo>
                      <a:lnTo>
                        <a:pt x="281" y="14"/>
                      </a:lnTo>
                      <a:lnTo>
                        <a:pt x="272" y="20"/>
                      </a:lnTo>
                      <a:lnTo>
                        <a:pt x="266" y="23"/>
                      </a:lnTo>
                      <a:lnTo>
                        <a:pt x="261" y="27"/>
                      </a:lnTo>
                      <a:lnTo>
                        <a:pt x="255" y="30"/>
                      </a:lnTo>
                      <a:lnTo>
                        <a:pt x="250" y="34"/>
                      </a:lnTo>
                      <a:lnTo>
                        <a:pt x="244" y="38"/>
                      </a:lnTo>
                      <a:lnTo>
                        <a:pt x="239" y="42"/>
                      </a:lnTo>
                      <a:lnTo>
                        <a:pt x="233" y="47"/>
                      </a:lnTo>
                      <a:lnTo>
                        <a:pt x="228" y="52"/>
                      </a:lnTo>
                      <a:lnTo>
                        <a:pt x="221" y="55"/>
                      </a:lnTo>
                      <a:lnTo>
                        <a:pt x="215" y="61"/>
                      </a:lnTo>
                      <a:lnTo>
                        <a:pt x="208" y="65"/>
                      </a:lnTo>
                      <a:lnTo>
                        <a:pt x="202" y="71"/>
                      </a:lnTo>
                      <a:lnTo>
                        <a:pt x="196" y="75"/>
                      </a:lnTo>
                      <a:lnTo>
                        <a:pt x="189" y="81"/>
                      </a:lnTo>
                      <a:lnTo>
                        <a:pt x="183" y="85"/>
                      </a:lnTo>
                      <a:lnTo>
                        <a:pt x="177" y="92"/>
                      </a:lnTo>
                      <a:lnTo>
                        <a:pt x="170" y="97"/>
                      </a:lnTo>
                      <a:lnTo>
                        <a:pt x="164" y="103"/>
                      </a:lnTo>
                      <a:lnTo>
                        <a:pt x="157" y="108"/>
                      </a:lnTo>
                      <a:lnTo>
                        <a:pt x="152" y="115"/>
                      </a:lnTo>
                      <a:lnTo>
                        <a:pt x="145" y="120"/>
                      </a:lnTo>
                      <a:lnTo>
                        <a:pt x="139" y="127"/>
                      </a:lnTo>
                      <a:lnTo>
                        <a:pt x="132" y="134"/>
                      </a:lnTo>
                      <a:lnTo>
                        <a:pt x="126" y="140"/>
                      </a:lnTo>
                      <a:lnTo>
                        <a:pt x="120" y="146"/>
                      </a:lnTo>
                      <a:lnTo>
                        <a:pt x="113" y="152"/>
                      </a:lnTo>
                      <a:lnTo>
                        <a:pt x="107" y="159"/>
                      </a:lnTo>
                      <a:lnTo>
                        <a:pt x="100" y="166"/>
                      </a:lnTo>
                      <a:lnTo>
                        <a:pt x="93" y="172"/>
                      </a:lnTo>
                      <a:lnTo>
                        <a:pt x="88" y="179"/>
                      </a:lnTo>
                      <a:lnTo>
                        <a:pt x="82" y="185"/>
                      </a:lnTo>
                      <a:lnTo>
                        <a:pt x="77" y="193"/>
                      </a:lnTo>
                      <a:lnTo>
                        <a:pt x="70" y="200"/>
                      </a:lnTo>
                      <a:lnTo>
                        <a:pt x="66" y="208"/>
                      </a:lnTo>
                      <a:lnTo>
                        <a:pt x="59" y="215"/>
                      </a:lnTo>
                      <a:lnTo>
                        <a:pt x="55" y="223"/>
                      </a:lnTo>
                      <a:lnTo>
                        <a:pt x="49" y="230"/>
                      </a:lnTo>
                      <a:lnTo>
                        <a:pt x="45" y="237"/>
                      </a:lnTo>
                      <a:lnTo>
                        <a:pt x="40" y="245"/>
                      </a:lnTo>
                      <a:lnTo>
                        <a:pt x="37" y="254"/>
                      </a:lnTo>
                      <a:lnTo>
                        <a:pt x="32" y="260"/>
                      </a:lnTo>
                      <a:lnTo>
                        <a:pt x="27" y="268"/>
                      </a:lnTo>
                      <a:lnTo>
                        <a:pt x="24" y="276"/>
                      </a:lnTo>
                      <a:lnTo>
                        <a:pt x="21" y="284"/>
                      </a:lnTo>
                      <a:lnTo>
                        <a:pt x="17" y="291"/>
                      </a:lnTo>
                      <a:lnTo>
                        <a:pt x="14" y="300"/>
                      </a:lnTo>
                      <a:lnTo>
                        <a:pt x="12" y="308"/>
                      </a:lnTo>
                      <a:lnTo>
                        <a:pt x="10" y="317"/>
                      </a:lnTo>
                      <a:lnTo>
                        <a:pt x="6" y="324"/>
                      </a:lnTo>
                      <a:lnTo>
                        <a:pt x="4" y="333"/>
                      </a:lnTo>
                      <a:lnTo>
                        <a:pt x="2" y="341"/>
                      </a:lnTo>
                      <a:lnTo>
                        <a:pt x="2" y="350"/>
                      </a:lnTo>
                      <a:lnTo>
                        <a:pt x="0" y="357"/>
                      </a:lnTo>
                      <a:lnTo>
                        <a:pt x="0" y="366"/>
                      </a:lnTo>
                      <a:lnTo>
                        <a:pt x="0" y="374"/>
                      </a:lnTo>
                      <a:lnTo>
                        <a:pt x="0" y="38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69" name="Freeform 156"/>
                <p:cNvSpPr>
                  <a:spLocks/>
                </p:cNvSpPr>
                <p:nvPr/>
              </p:nvSpPr>
              <p:spPr bwMode="auto">
                <a:xfrm>
                  <a:off x="5279" y="5790"/>
                  <a:ext cx="5" cy="32"/>
                </a:xfrm>
                <a:custGeom>
                  <a:avLst/>
                  <a:gdLst>
                    <a:gd name="T0" fmla="*/ 0 w 10"/>
                    <a:gd name="T1" fmla="*/ 0 h 64"/>
                    <a:gd name="T2" fmla="*/ 0 w 10"/>
                    <a:gd name="T3" fmla="*/ 1 h 64"/>
                    <a:gd name="T4" fmla="*/ 0 w 10"/>
                    <a:gd name="T5" fmla="*/ 2 h 64"/>
                    <a:gd name="T6" fmla="*/ 0 w 10"/>
                    <a:gd name="T7" fmla="*/ 3 h 64"/>
                    <a:gd name="T8" fmla="*/ 1 w 10"/>
                    <a:gd name="T9" fmla="*/ 4 h 64"/>
                    <a:gd name="T10" fmla="*/ 1 w 10"/>
                    <a:gd name="T11" fmla="*/ 5 h 64"/>
                    <a:gd name="T12" fmla="*/ 1 w 10"/>
                    <a:gd name="T13" fmla="*/ 6 h 64"/>
                    <a:gd name="T14" fmla="*/ 1 w 10"/>
                    <a:gd name="T15" fmla="*/ 7 h 64"/>
                    <a:gd name="T16" fmla="*/ 2 w 10"/>
                    <a:gd name="T17" fmla="*/ 8 h 6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" h="64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5"/>
                      </a:lnTo>
                      <a:lnTo>
                        <a:pt x="0" y="23"/>
                      </a:lnTo>
                      <a:lnTo>
                        <a:pt x="2" y="32"/>
                      </a:lnTo>
                      <a:lnTo>
                        <a:pt x="2" y="40"/>
                      </a:lnTo>
                      <a:lnTo>
                        <a:pt x="4" y="47"/>
                      </a:lnTo>
                      <a:lnTo>
                        <a:pt x="6" y="55"/>
                      </a:lnTo>
                      <a:lnTo>
                        <a:pt x="10" y="6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0" name="Freeform 157"/>
                <p:cNvSpPr>
                  <a:spLocks/>
                </p:cNvSpPr>
                <p:nvPr/>
              </p:nvSpPr>
              <p:spPr bwMode="auto">
                <a:xfrm>
                  <a:off x="5284" y="5822"/>
                  <a:ext cx="206" cy="252"/>
                </a:xfrm>
                <a:custGeom>
                  <a:avLst/>
                  <a:gdLst>
                    <a:gd name="T0" fmla="*/ 0 w 413"/>
                    <a:gd name="T1" fmla="*/ 0 h 503"/>
                    <a:gd name="T2" fmla="*/ 0 w 413"/>
                    <a:gd name="T3" fmla="*/ 2 h 503"/>
                    <a:gd name="T4" fmla="*/ 0 w 413"/>
                    <a:gd name="T5" fmla="*/ 3 h 503"/>
                    <a:gd name="T6" fmla="*/ 1 w 413"/>
                    <a:gd name="T7" fmla="*/ 4 h 503"/>
                    <a:gd name="T8" fmla="*/ 1 w 413"/>
                    <a:gd name="T9" fmla="*/ 6 h 503"/>
                    <a:gd name="T10" fmla="*/ 2 w 413"/>
                    <a:gd name="T11" fmla="*/ 7 h 503"/>
                    <a:gd name="T12" fmla="*/ 3 w 413"/>
                    <a:gd name="T13" fmla="*/ 8 h 503"/>
                    <a:gd name="T14" fmla="*/ 3 w 413"/>
                    <a:gd name="T15" fmla="*/ 9 h 503"/>
                    <a:gd name="T16" fmla="*/ 4 w 413"/>
                    <a:gd name="T17" fmla="*/ 11 h 503"/>
                    <a:gd name="T18" fmla="*/ 5 w 413"/>
                    <a:gd name="T19" fmla="*/ 12 h 503"/>
                    <a:gd name="T20" fmla="*/ 6 w 413"/>
                    <a:gd name="T21" fmla="*/ 13 h 503"/>
                    <a:gd name="T22" fmla="*/ 6 w 413"/>
                    <a:gd name="T23" fmla="*/ 15 h 503"/>
                    <a:gd name="T24" fmla="*/ 7 w 413"/>
                    <a:gd name="T25" fmla="*/ 16 h 503"/>
                    <a:gd name="T26" fmla="*/ 8 w 413"/>
                    <a:gd name="T27" fmla="*/ 17 h 503"/>
                    <a:gd name="T28" fmla="*/ 9 w 413"/>
                    <a:gd name="T29" fmla="*/ 19 h 503"/>
                    <a:gd name="T30" fmla="*/ 10 w 413"/>
                    <a:gd name="T31" fmla="*/ 20 h 503"/>
                    <a:gd name="T32" fmla="*/ 11 w 413"/>
                    <a:gd name="T33" fmla="*/ 22 h 503"/>
                    <a:gd name="T34" fmla="*/ 12 w 413"/>
                    <a:gd name="T35" fmla="*/ 23 h 503"/>
                    <a:gd name="T36" fmla="*/ 13 w 413"/>
                    <a:gd name="T37" fmla="*/ 24 h 503"/>
                    <a:gd name="T38" fmla="*/ 14 w 413"/>
                    <a:gd name="T39" fmla="*/ 25 h 503"/>
                    <a:gd name="T40" fmla="*/ 15 w 413"/>
                    <a:gd name="T41" fmla="*/ 27 h 503"/>
                    <a:gd name="T42" fmla="*/ 16 w 413"/>
                    <a:gd name="T43" fmla="*/ 28 h 503"/>
                    <a:gd name="T44" fmla="*/ 17 w 413"/>
                    <a:gd name="T45" fmla="*/ 29 h 503"/>
                    <a:gd name="T46" fmla="*/ 18 w 413"/>
                    <a:gd name="T47" fmla="*/ 31 h 503"/>
                    <a:gd name="T48" fmla="*/ 19 w 413"/>
                    <a:gd name="T49" fmla="*/ 32 h 503"/>
                    <a:gd name="T50" fmla="*/ 20 w 413"/>
                    <a:gd name="T51" fmla="*/ 33 h 503"/>
                    <a:gd name="T52" fmla="*/ 21 w 413"/>
                    <a:gd name="T53" fmla="*/ 34 h 503"/>
                    <a:gd name="T54" fmla="*/ 23 w 413"/>
                    <a:gd name="T55" fmla="*/ 36 h 503"/>
                    <a:gd name="T56" fmla="*/ 24 w 413"/>
                    <a:gd name="T57" fmla="*/ 37 h 503"/>
                    <a:gd name="T58" fmla="*/ 25 w 413"/>
                    <a:gd name="T59" fmla="*/ 38 h 503"/>
                    <a:gd name="T60" fmla="*/ 26 w 413"/>
                    <a:gd name="T61" fmla="*/ 39 h 503"/>
                    <a:gd name="T62" fmla="*/ 27 w 413"/>
                    <a:gd name="T63" fmla="*/ 40 h 503"/>
                    <a:gd name="T64" fmla="*/ 28 w 413"/>
                    <a:gd name="T65" fmla="*/ 42 h 503"/>
                    <a:gd name="T66" fmla="*/ 29 w 413"/>
                    <a:gd name="T67" fmla="*/ 43 h 503"/>
                    <a:gd name="T68" fmla="*/ 30 w 413"/>
                    <a:gd name="T69" fmla="*/ 44 h 503"/>
                    <a:gd name="T70" fmla="*/ 31 w 413"/>
                    <a:gd name="T71" fmla="*/ 45 h 503"/>
                    <a:gd name="T72" fmla="*/ 32 w 413"/>
                    <a:gd name="T73" fmla="*/ 46 h 503"/>
                    <a:gd name="T74" fmla="*/ 33 w 413"/>
                    <a:gd name="T75" fmla="*/ 47 h 503"/>
                    <a:gd name="T76" fmla="*/ 34 w 413"/>
                    <a:gd name="T77" fmla="*/ 48 h 503"/>
                    <a:gd name="T78" fmla="*/ 35 w 413"/>
                    <a:gd name="T79" fmla="*/ 49 h 503"/>
                    <a:gd name="T80" fmla="*/ 36 w 413"/>
                    <a:gd name="T81" fmla="*/ 50 h 503"/>
                    <a:gd name="T82" fmla="*/ 37 w 413"/>
                    <a:gd name="T83" fmla="*/ 51 h 503"/>
                    <a:gd name="T84" fmla="*/ 38 w 413"/>
                    <a:gd name="T85" fmla="*/ 52 h 503"/>
                    <a:gd name="T86" fmla="*/ 39 w 413"/>
                    <a:gd name="T87" fmla="*/ 52 h 503"/>
                    <a:gd name="T88" fmla="*/ 40 w 413"/>
                    <a:gd name="T89" fmla="*/ 53 h 503"/>
                    <a:gd name="T90" fmla="*/ 41 w 413"/>
                    <a:gd name="T91" fmla="*/ 54 h 503"/>
                    <a:gd name="T92" fmla="*/ 42 w 413"/>
                    <a:gd name="T93" fmla="*/ 55 h 503"/>
                    <a:gd name="T94" fmla="*/ 43 w 413"/>
                    <a:gd name="T95" fmla="*/ 56 h 503"/>
                    <a:gd name="T96" fmla="*/ 44 w 413"/>
                    <a:gd name="T97" fmla="*/ 57 h 503"/>
                    <a:gd name="T98" fmla="*/ 44 w 413"/>
                    <a:gd name="T99" fmla="*/ 57 h 503"/>
                    <a:gd name="T100" fmla="*/ 45 w 413"/>
                    <a:gd name="T101" fmla="*/ 58 h 503"/>
                    <a:gd name="T102" fmla="*/ 46 w 413"/>
                    <a:gd name="T103" fmla="*/ 58 h 503"/>
                    <a:gd name="T104" fmla="*/ 46 w 413"/>
                    <a:gd name="T105" fmla="*/ 59 h 503"/>
                    <a:gd name="T106" fmla="*/ 47 w 413"/>
                    <a:gd name="T107" fmla="*/ 60 h 503"/>
                    <a:gd name="T108" fmla="*/ 48 w 413"/>
                    <a:gd name="T109" fmla="*/ 60 h 503"/>
                    <a:gd name="T110" fmla="*/ 48 w 413"/>
                    <a:gd name="T111" fmla="*/ 61 h 503"/>
                    <a:gd name="T112" fmla="*/ 49 w 413"/>
                    <a:gd name="T113" fmla="*/ 61 h 503"/>
                    <a:gd name="T114" fmla="*/ 50 w 413"/>
                    <a:gd name="T115" fmla="*/ 62 h 503"/>
                    <a:gd name="T116" fmla="*/ 50 w 413"/>
                    <a:gd name="T117" fmla="*/ 63 h 503"/>
                    <a:gd name="T118" fmla="*/ 51 w 413"/>
                    <a:gd name="T119" fmla="*/ 63 h 503"/>
                    <a:gd name="T120" fmla="*/ 51 w 413"/>
                    <a:gd name="T121" fmla="*/ 63 h 50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13" h="503">
                      <a:moveTo>
                        <a:pt x="0" y="0"/>
                      </a:moveTo>
                      <a:lnTo>
                        <a:pt x="3" y="10"/>
                      </a:lnTo>
                      <a:lnTo>
                        <a:pt x="6" y="20"/>
                      </a:lnTo>
                      <a:lnTo>
                        <a:pt x="10" y="30"/>
                      </a:lnTo>
                      <a:lnTo>
                        <a:pt x="15" y="41"/>
                      </a:lnTo>
                      <a:lnTo>
                        <a:pt x="19" y="50"/>
                      </a:lnTo>
                      <a:lnTo>
                        <a:pt x="25" y="61"/>
                      </a:lnTo>
                      <a:lnTo>
                        <a:pt x="30" y="72"/>
                      </a:lnTo>
                      <a:lnTo>
                        <a:pt x="37" y="84"/>
                      </a:lnTo>
                      <a:lnTo>
                        <a:pt x="43" y="93"/>
                      </a:lnTo>
                      <a:lnTo>
                        <a:pt x="48" y="104"/>
                      </a:lnTo>
                      <a:lnTo>
                        <a:pt x="55" y="115"/>
                      </a:lnTo>
                      <a:lnTo>
                        <a:pt x="62" y="126"/>
                      </a:lnTo>
                      <a:lnTo>
                        <a:pt x="69" y="136"/>
                      </a:lnTo>
                      <a:lnTo>
                        <a:pt x="76" y="147"/>
                      </a:lnTo>
                      <a:lnTo>
                        <a:pt x="83" y="158"/>
                      </a:lnTo>
                      <a:lnTo>
                        <a:pt x="92" y="169"/>
                      </a:lnTo>
                      <a:lnTo>
                        <a:pt x="99" y="179"/>
                      </a:lnTo>
                      <a:lnTo>
                        <a:pt x="108" y="189"/>
                      </a:lnTo>
                      <a:lnTo>
                        <a:pt x="115" y="199"/>
                      </a:lnTo>
                      <a:lnTo>
                        <a:pt x="124" y="210"/>
                      </a:lnTo>
                      <a:lnTo>
                        <a:pt x="132" y="220"/>
                      </a:lnTo>
                      <a:lnTo>
                        <a:pt x="141" y="231"/>
                      </a:lnTo>
                      <a:lnTo>
                        <a:pt x="148" y="241"/>
                      </a:lnTo>
                      <a:lnTo>
                        <a:pt x="158" y="252"/>
                      </a:lnTo>
                      <a:lnTo>
                        <a:pt x="166" y="261"/>
                      </a:lnTo>
                      <a:lnTo>
                        <a:pt x="175" y="271"/>
                      </a:lnTo>
                      <a:lnTo>
                        <a:pt x="184" y="281"/>
                      </a:lnTo>
                      <a:lnTo>
                        <a:pt x="194" y="291"/>
                      </a:lnTo>
                      <a:lnTo>
                        <a:pt x="201" y="300"/>
                      </a:lnTo>
                      <a:lnTo>
                        <a:pt x="210" y="309"/>
                      </a:lnTo>
                      <a:lnTo>
                        <a:pt x="219" y="319"/>
                      </a:lnTo>
                      <a:lnTo>
                        <a:pt x="229" y="329"/>
                      </a:lnTo>
                      <a:lnTo>
                        <a:pt x="237" y="337"/>
                      </a:lnTo>
                      <a:lnTo>
                        <a:pt x="245" y="346"/>
                      </a:lnTo>
                      <a:lnTo>
                        <a:pt x="253" y="355"/>
                      </a:lnTo>
                      <a:lnTo>
                        <a:pt x="262" y="363"/>
                      </a:lnTo>
                      <a:lnTo>
                        <a:pt x="270" y="371"/>
                      </a:lnTo>
                      <a:lnTo>
                        <a:pt x="278" y="379"/>
                      </a:lnTo>
                      <a:lnTo>
                        <a:pt x="286" y="387"/>
                      </a:lnTo>
                      <a:lnTo>
                        <a:pt x="295" y="395"/>
                      </a:lnTo>
                      <a:lnTo>
                        <a:pt x="302" y="402"/>
                      </a:lnTo>
                      <a:lnTo>
                        <a:pt x="309" y="410"/>
                      </a:lnTo>
                      <a:lnTo>
                        <a:pt x="317" y="416"/>
                      </a:lnTo>
                      <a:lnTo>
                        <a:pt x="325" y="424"/>
                      </a:lnTo>
                      <a:lnTo>
                        <a:pt x="331" y="430"/>
                      </a:lnTo>
                      <a:lnTo>
                        <a:pt x="338" y="436"/>
                      </a:lnTo>
                      <a:lnTo>
                        <a:pt x="344" y="443"/>
                      </a:lnTo>
                      <a:lnTo>
                        <a:pt x="352" y="449"/>
                      </a:lnTo>
                      <a:lnTo>
                        <a:pt x="358" y="454"/>
                      </a:lnTo>
                      <a:lnTo>
                        <a:pt x="363" y="459"/>
                      </a:lnTo>
                      <a:lnTo>
                        <a:pt x="369" y="464"/>
                      </a:lnTo>
                      <a:lnTo>
                        <a:pt x="374" y="469"/>
                      </a:lnTo>
                      <a:lnTo>
                        <a:pt x="379" y="474"/>
                      </a:lnTo>
                      <a:lnTo>
                        <a:pt x="384" y="478"/>
                      </a:lnTo>
                      <a:lnTo>
                        <a:pt x="389" y="481"/>
                      </a:lnTo>
                      <a:lnTo>
                        <a:pt x="394" y="486"/>
                      </a:lnTo>
                      <a:lnTo>
                        <a:pt x="400" y="491"/>
                      </a:lnTo>
                      <a:lnTo>
                        <a:pt x="406" y="497"/>
                      </a:lnTo>
                      <a:lnTo>
                        <a:pt x="409" y="500"/>
                      </a:lnTo>
                      <a:lnTo>
                        <a:pt x="413" y="50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1" name="Freeform 158"/>
                <p:cNvSpPr>
                  <a:spLocks/>
                </p:cNvSpPr>
                <p:nvPr/>
              </p:nvSpPr>
              <p:spPr bwMode="auto">
                <a:xfrm>
                  <a:off x="5490" y="6074"/>
                  <a:ext cx="11" cy="1"/>
                </a:xfrm>
                <a:custGeom>
                  <a:avLst/>
                  <a:gdLst>
                    <a:gd name="T0" fmla="*/ 0 w 21"/>
                    <a:gd name="T1" fmla="*/ 0 h 4"/>
                    <a:gd name="T2" fmla="*/ 1 w 21"/>
                    <a:gd name="T3" fmla="*/ 0 h 4"/>
                    <a:gd name="T4" fmla="*/ 2 w 21"/>
                    <a:gd name="T5" fmla="*/ 0 h 4"/>
                    <a:gd name="T6" fmla="*/ 2 w 21"/>
                    <a:gd name="T7" fmla="*/ 0 h 4"/>
                    <a:gd name="T8" fmla="*/ 3 w 21"/>
                    <a:gd name="T9" fmla="*/ 0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4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10" y="4"/>
                      </a:lnTo>
                      <a:lnTo>
                        <a:pt x="15" y="3"/>
                      </a:lnTo>
                      <a:lnTo>
                        <a:pt x="21" y="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2" name="Freeform 159"/>
                <p:cNvSpPr>
                  <a:spLocks/>
                </p:cNvSpPr>
                <p:nvPr/>
              </p:nvSpPr>
              <p:spPr bwMode="auto">
                <a:xfrm>
                  <a:off x="5501" y="6067"/>
                  <a:ext cx="4" cy="7"/>
                </a:xfrm>
                <a:custGeom>
                  <a:avLst/>
                  <a:gdLst>
                    <a:gd name="T0" fmla="*/ 0 w 9"/>
                    <a:gd name="T1" fmla="*/ 1 h 15"/>
                    <a:gd name="T2" fmla="*/ 0 w 9"/>
                    <a:gd name="T3" fmla="*/ 1 h 15"/>
                    <a:gd name="T4" fmla="*/ 1 w 9"/>
                    <a:gd name="T5" fmla="*/ 0 h 1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6" y="9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3" name="Freeform 160"/>
                <p:cNvSpPr>
                  <a:spLocks/>
                </p:cNvSpPr>
                <p:nvPr/>
              </p:nvSpPr>
              <p:spPr bwMode="auto">
                <a:xfrm>
                  <a:off x="5505" y="6065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0 h 2"/>
                    <a:gd name="T4" fmla="*/ 0 w 1"/>
                    <a:gd name="T5" fmla="*/ 0 h 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4" name="Freeform 161"/>
                <p:cNvSpPr>
                  <a:spLocks/>
                </p:cNvSpPr>
                <p:nvPr/>
              </p:nvSpPr>
              <p:spPr bwMode="auto">
                <a:xfrm>
                  <a:off x="5500" y="5949"/>
                  <a:ext cx="5" cy="116"/>
                </a:xfrm>
                <a:custGeom>
                  <a:avLst/>
                  <a:gdLst>
                    <a:gd name="T0" fmla="*/ 2 w 10"/>
                    <a:gd name="T1" fmla="*/ 29 h 233"/>
                    <a:gd name="T2" fmla="*/ 1 w 10"/>
                    <a:gd name="T3" fmla="*/ 28 h 233"/>
                    <a:gd name="T4" fmla="*/ 1 w 10"/>
                    <a:gd name="T5" fmla="*/ 28 h 233"/>
                    <a:gd name="T6" fmla="*/ 1 w 10"/>
                    <a:gd name="T7" fmla="*/ 27 h 233"/>
                    <a:gd name="T8" fmla="*/ 1 w 10"/>
                    <a:gd name="T9" fmla="*/ 26 h 233"/>
                    <a:gd name="T10" fmla="*/ 1 w 10"/>
                    <a:gd name="T11" fmla="*/ 25 h 233"/>
                    <a:gd name="T12" fmla="*/ 1 w 10"/>
                    <a:gd name="T13" fmla="*/ 25 h 233"/>
                    <a:gd name="T14" fmla="*/ 1 w 10"/>
                    <a:gd name="T15" fmla="*/ 24 h 233"/>
                    <a:gd name="T16" fmla="*/ 1 w 10"/>
                    <a:gd name="T17" fmla="*/ 23 h 233"/>
                    <a:gd name="T18" fmla="*/ 1 w 10"/>
                    <a:gd name="T19" fmla="*/ 22 h 233"/>
                    <a:gd name="T20" fmla="*/ 1 w 10"/>
                    <a:gd name="T21" fmla="*/ 22 h 233"/>
                    <a:gd name="T22" fmla="*/ 1 w 10"/>
                    <a:gd name="T23" fmla="*/ 21 h 233"/>
                    <a:gd name="T24" fmla="*/ 1 w 10"/>
                    <a:gd name="T25" fmla="*/ 20 h 233"/>
                    <a:gd name="T26" fmla="*/ 1 w 10"/>
                    <a:gd name="T27" fmla="*/ 19 h 233"/>
                    <a:gd name="T28" fmla="*/ 1 w 10"/>
                    <a:gd name="T29" fmla="*/ 18 h 233"/>
                    <a:gd name="T30" fmla="*/ 1 w 10"/>
                    <a:gd name="T31" fmla="*/ 17 h 233"/>
                    <a:gd name="T32" fmla="*/ 1 w 10"/>
                    <a:gd name="T33" fmla="*/ 15 h 233"/>
                    <a:gd name="T34" fmla="*/ 1 w 10"/>
                    <a:gd name="T35" fmla="*/ 14 h 233"/>
                    <a:gd name="T36" fmla="*/ 1 w 10"/>
                    <a:gd name="T37" fmla="*/ 13 h 233"/>
                    <a:gd name="T38" fmla="*/ 1 w 10"/>
                    <a:gd name="T39" fmla="*/ 12 h 233"/>
                    <a:gd name="T40" fmla="*/ 1 w 10"/>
                    <a:gd name="T41" fmla="*/ 11 h 233"/>
                    <a:gd name="T42" fmla="*/ 0 w 10"/>
                    <a:gd name="T43" fmla="*/ 9 h 233"/>
                    <a:gd name="T44" fmla="*/ 0 w 10"/>
                    <a:gd name="T45" fmla="*/ 8 h 233"/>
                    <a:gd name="T46" fmla="*/ 0 w 10"/>
                    <a:gd name="T47" fmla="*/ 6 h 233"/>
                    <a:gd name="T48" fmla="*/ 0 w 10"/>
                    <a:gd name="T49" fmla="*/ 5 h 233"/>
                    <a:gd name="T50" fmla="*/ 0 w 10"/>
                    <a:gd name="T51" fmla="*/ 4 h 233"/>
                    <a:gd name="T52" fmla="*/ 0 w 10"/>
                    <a:gd name="T53" fmla="*/ 2 h 233"/>
                    <a:gd name="T54" fmla="*/ 0 w 10"/>
                    <a:gd name="T55" fmla="*/ 1 h 233"/>
                    <a:gd name="T56" fmla="*/ 0 w 10"/>
                    <a:gd name="T57" fmla="*/ 0 h 2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0" h="233">
                      <a:moveTo>
                        <a:pt x="10" y="233"/>
                      </a:moveTo>
                      <a:lnTo>
                        <a:pt x="8" y="230"/>
                      </a:lnTo>
                      <a:lnTo>
                        <a:pt x="8" y="226"/>
                      </a:lnTo>
                      <a:lnTo>
                        <a:pt x="7" y="220"/>
                      </a:lnTo>
                      <a:lnTo>
                        <a:pt x="7" y="212"/>
                      </a:lnTo>
                      <a:lnTo>
                        <a:pt x="6" y="206"/>
                      </a:lnTo>
                      <a:lnTo>
                        <a:pt x="6" y="201"/>
                      </a:lnTo>
                      <a:lnTo>
                        <a:pt x="5" y="195"/>
                      </a:lnTo>
                      <a:lnTo>
                        <a:pt x="5" y="190"/>
                      </a:lnTo>
                      <a:lnTo>
                        <a:pt x="4" y="183"/>
                      </a:lnTo>
                      <a:lnTo>
                        <a:pt x="4" y="177"/>
                      </a:lnTo>
                      <a:lnTo>
                        <a:pt x="4" y="169"/>
                      </a:lnTo>
                      <a:lnTo>
                        <a:pt x="4" y="162"/>
                      </a:lnTo>
                      <a:lnTo>
                        <a:pt x="3" y="154"/>
                      </a:lnTo>
                      <a:lnTo>
                        <a:pt x="3" y="145"/>
                      </a:lnTo>
                      <a:lnTo>
                        <a:pt x="2" y="136"/>
                      </a:lnTo>
                      <a:lnTo>
                        <a:pt x="2" y="127"/>
                      </a:lnTo>
                      <a:lnTo>
                        <a:pt x="1" y="117"/>
                      </a:lnTo>
                      <a:lnTo>
                        <a:pt x="1" y="107"/>
                      </a:lnTo>
                      <a:lnTo>
                        <a:pt x="1" y="97"/>
                      </a:lnTo>
                      <a:lnTo>
                        <a:pt x="1" y="88"/>
                      </a:lnTo>
                      <a:lnTo>
                        <a:pt x="0" y="77"/>
                      </a:lnTo>
                      <a:lnTo>
                        <a:pt x="0" y="66"/>
                      </a:lnTo>
                      <a:lnTo>
                        <a:pt x="0" y="55"/>
                      </a:lnTo>
                      <a:lnTo>
                        <a:pt x="0" y="46"/>
                      </a:lnTo>
                      <a:lnTo>
                        <a:pt x="0" y="33"/>
                      </a:lnTo>
                      <a:lnTo>
                        <a:pt x="0" y="22"/>
                      </a:lnTo>
                      <a:lnTo>
                        <a:pt x="0" y="1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5" name="Freeform 162"/>
                <p:cNvSpPr>
                  <a:spLocks/>
                </p:cNvSpPr>
                <p:nvPr/>
              </p:nvSpPr>
              <p:spPr bwMode="auto">
                <a:xfrm>
                  <a:off x="5500" y="5765"/>
                  <a:ext cx="27" cy="184"/>
                </a:xfrm>
                <a:custGeom>
                  <a:avLst/>
                  <a:gdLst>
                    <a:gd name="T0" fmla="*/ 0 w 53"/>
                    <a:gd name="T1" fmla="*/ 46 h 369"/>
                    <a:gd name="T2" fmla="*/ 0 w 53"/>
                    <a:gd name="T3" fmla="*/ 45 h 369"/>
                    <a:gd name="T4" fmla="*/ 0 w 53"/>
                    <a:gd name="T5" fmla="*/ 44 h 369"/>
                    <a:gd name="T6" fmla="*/ 0 w 53"/>
                    <a:gd name="T7" fmla="*/ 43 h 369"/>
                    <a:gd name="T8" fmla="*/ 0 w 53"/>
                    <a:gd name="T9" fmla="*/ 43 h 369"/>
                    <a:gd name="T10" fmla="*/ 0 w 53"/>
                    <a:gd name="T11" fmla="*/ 42 h 369"/>
                    <a:gd name="T12" fmla="*/ 0 w 53"/>
                    <a:gd name="T13" fmla="*/ 41 h 369"/>
                    <a:gd name="T14" fmla="*/ 0 w 53"/>
                    <a:gd name="T15" fmla="*/ 40 h 369"/>
                    <a:gd name="T16" fmla="*/ 0 w 53"/>
                    <a:gd name="T17" fmla="*/ 40 h 369"/>
                    <a:gd name="T18" fmla="*/ 0 w 53"/>
                    <a:gd name="T19" fmla="*/ 39 h 369"/>
                    <a:gd name="T20" fmla="*/ 0 w 53"/>
                    <a:gd name="T21" fmla="*/ 38 h 369"/>
                    <a:gd name="T22" fmla="*/ 0 w 53"/>
                    <a:gd name="T23" fmla="*/ 37 h 369"/>
                    <a:gd name="T24" fmla="*/ 0 w 53"/>
                    <a:gd name="T25" fmla="*/ 36 h 369"/>
                    <a:gd name="T26" fmla="*/ 0 w 53"/>
                    <a:gd name="T27" fmla="*/ 36 h 369"/>
                    <a:gd name="T28" fmla="*/ 0 w 53"/>
                    <a:gd name="T29" fmla="*/ 35 h 369"/>
                    <a:gd name="T30" fmla="*/ 0 w 53"/>
                    <a:gd name="T31" fmla="*/ 34 h 369"/>
                    <a:gd name="T32" fmla="*/ 1 w 53"/>
                    <a:gd name="T33" fmla="*/ 33 h 369"/>
                    <a:gd name="T34" fmla="*/ 1 w 53"/>
                    <a:gd name="T35" fmla="*/ 33 h 369"/>
                    <a:gd name="T36" fmla="*/ 1 w 53"/>
                    <a:gd name="T37" fmla="*/ 32 h 369"/>
                    <a:gd name="T38" fmla="*/ 1 w 53"/>
                    <a:gd name="T39" fmla="*/ 31 h 369"/>
                    <a:gd name="T40" fmla="*/ 1 w 53"/>
                    <a:gd name="T41" fmla="*/ 30 h 369"/>
                    <a:gd name="T42" fmla="*/ 1 w 53"/>
                    <a:gd name="T43" fmla="*/ 29 h 369"/>
                    <a:gd name="T44" fmla="*/ 1 w 53"/>
                    <a:gd name="T45" fmla="*/ 29 h 369"/>
                    <a:gd name="T46" fmla="*/ 1 w 53"/>
                    <a:gd name="T47" fmla="*/ 28 h 369"/>
                    <a:gd name="T48" fmla="*/ 1 w 53"/>
                    <a:gd name="T49" fmla="*/ 27 h 369"/>
                    <a:gd name="T50" fmla="*/ 1 w 53"/>
                    <a:gd name="T51" fmla="*/ 26 h 369"/>
                    <a:gd name="T52" fmla="*/ 1 w 53"/>
                    <a:gd name="T53" fmla="*/ 25 h 369"/>
                    <a:gd name="T54" fmla="*/ 1 w 53"/>
                    <a:gd name="T55" fmla="*/ 25 h 369"/>
                    <a:gd name="T56" fmla="*/ 1 w 53"/>
                    <a:gd name="T57" fmla="*/ 24 h 369"/>
                    <a:gd name="T58" fmla="*/ 1 w 53"/>
                    <a:gd name="T59" fmla="*/ 22 h 369"/>
                    <a:gd name="T60" fmla="*/ 2 w 53"/>
                    <a:gd name="T61" fmla="*/ 21 h 369"/>
                    <a:gd name="T62" fmla="*/ 2 w 53"/>
                    <a:gd name="T63" fmla="*/ 20 h 369"/>
                    <a:gd name="T64" fmla="*/ 2 w 53"/>
                    <a:gd name="T65" fmla="*/ 19 h 369"/>
                    <a:gd name="T66" fmla="*/ 2 w 53"/>
                    <a:gd name="T67" fmla="*/ 18 h 369"/>
                    <a:gd name="T68" fmla="*/ 2 w 53"/>
                    <a:gd name="T69" fmla="*/ 18 h 369"/>
                    <a:gd name="T70" fmla="*/ 2 w 53"/>
                    <a:gd name="T71" fmla="*/ 16 h 369"/>
                    <a:gd name="T72" fmla="*/ 2 w 53"/>
                    <a:gd name="T73" fmla="*/ 15 h 369"/>
                    <a:gd name="T74" fmla="*/ 3 w 53"/>
                    <a:gd name="T75" fmla="*/ 13 h 369"/>
                    <a:gd name="T76" fmla="*/ 3 w 53"/>
                    <a:gd name="T77" fmla="*/ 12 h 369"/>
                    <a:gd name="T78" fmla="*/ 3 w 53"/>
                    <a:gd name="T79" fmla="*/ 10 h 369"/>
                    <a:gd name="T80" fmla="*/ 4 w 53"/>
                    <a:gd name="T81" fmla="*/ 9 h 369"/>
                    <a:gd name="T82" fmla="*/ 4 w 53"/>
                    <a:gd name="T83" fmla="*/ 8 h 369"/>
                    <a:gd name="T84" fmla="*/ 4 w 53"/>
                    <a:gd name="T85" fmla="*/ 6 h 369"/>
                    <a:gd name="T86" fmla="*/ 5 w 53"/>
                    <a:gd name="T87" fmla="*/ 5 h 369"/>
                    <a:gd name="T88" fmla="*/ 5 w 53"/>
                    <a:gd name="T89" fmla="*/ 4 h 369"/>
                    <a:gd name="T90" fmla="*/ 5 w 53"/>
                    <a:gd name="T91" fmla="*/ 3 h 369"/>
                    <a:gd name="T92" fmla="*/ 6 w 53"/>
                    <a:gd name="T93" fmla="*/ 2 h 369"/>
                    <a:gd name="T94" fmla="*/ 6 w 53"/>
                    <a:gd name="T95" fmla="*/ 1 h 369"/>
                    <a:gd name="T96" fmla="*/ 7 w 53"/>
                    <a:gd name="T97" fmla="*/ 0 h 369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3" h="369">
                      <a:moveTo>
                        <a:pt x="0" y="369"/>
                      </a:moveTo>
                      <a:lnTo>
                        <a:pt x="0" y="363"/>
                      </a:lnTo>
                      <a:lnTo>
                        <a:pt x="0" y="356"/>
                      </a:lnTo>
                      <a:lnTo>
                        <a:pt x="0" y="349"/>
                      </a:lnTo>
                      <a:lnTo>
                        <a:pt x="0" y="344"/>
                      </a:lnTo>
                      <a:lnTo>
                        <a:pt x="0" y="337"/>
                      </a:lnTo>
                      <a:lnTo>
                        <a:pt x="0" y="332"/>
                      </a:lnTo>
                      <a:lnTo>
                        <a:pt x="0" y="325"/>
                      </a:lnTo>
                      <a:lnTo>
                        <a:pt x="0" y="320"/>
                      </a:lnTo>
                      <a:lnTo>
                        <a:pt x="0" y="313"/>
                      </a:lnTo>
                      <a:lnTo>
                        <a:pt x="0" y="307"/>
                      </a:lnTo>
                      <a:lnTo>
                        <a:pt x="0" y="300"/>
                      </a:lnTo>
                      <a:lnTo>
                        <a:pt x="0" y="294"/>
                      </a:lnTo>
                      <a:lnTo>
                        <a:pt x="0" y="288"/>
                      </a:lnTo>
                      <a:lnTo>
                        <a:pt x="0" y="282"/>
                      </a:lnTo>
                      <a:lnTo>
                        <a:pt x="0" y="276"/>
                      </a:lnTo>
                      <a:lnTo>
                        <a:pt x="1" y="270"/>
                      </a:lnTo>
                      <a:lnTo>
                        <a:pt x="1" y="264"/>
                      </a:lnTo>
                      <a:lnTo>
                        <a:pt x="1" y="257"/>
                      </a:lnTo>
                      <a:lnTo>
                        <a:pt x="1" y="250"/>
                      </a:lnTo>
                      <a:lnTo>
                        <a:pt x="2" y="245"/>
                      </a:lnTo>
                      <a:lnTo>
                        <a:pt x="2" y="238"/>
                      </a:lnTo>
                      <a:lnTo>
                        <a:pt x="3" y="232"/>
                      </a:lnTo>
                      <a:lnTo>
                        <a:pt x="3" y="225"/>
                      </a:lnTo>
                      <a:lnTo>
                        <a:pt x="4" y="219"/>
                      </a:lnTo>
                      <a:lnTo>
                        <a:pt x="4" y="213"/>
                      </a:lnTo>
                      <a:lnTo>
                        <a:pt x="4" y="206"/>
                      </a:lnTo>
                      <a:lnTo>
                        <a:pt x="5" y="200"/>
                      </a:lnTo>
                      <a:lnTo>
                        <a:pt x="6" y="194"/>
                      </a:lnTo>
                      <a:lnTo>
                        <a:pt x="7" y="182"/>
                      </a:lnTo>
                      <a:lnTo>
                        <a:pt x="10" y="171"/>
                      </a:lnTo>
                      <a:lnTo>
                        <a:pt x="10" y="164"/>
                      </a:lnTo>
                      <a:lnTo>
                        <a:pt x="10" y="158"/>
                      </a:lnTo>
                      <a:lnTo>
                        <a:pt x="11" y="151"/>
                      </a:lnTo>
                      <a:lnTo>
                        <a:pt x="12" y="146"/>
                      </a:lnTo>
                      <a:lnTo>
                        <a:pt x="13" y="133"/>
                      </a:lnTo>
                      <a:lnTo>
                        <a:pt x="15" y="122"/>
                      </a:lnTo>
                      <a:lnTo>
                        <a:pt x="17" y="110"/>
                      </a:lnTo>
                      <a:lnTo>
                        <a:pt x="19" y="99"/>
                      </a:lnTo>
                      <a:lnTo>
                        <a:pt x="22" y="87"/>
                      </a:lnTo>
                      <a:lnTo>
                        <a:pt x="25" y="77"/>
                      </a:lnTo>
                      <a:lnTo>
                        <a:pt x="27" y="66"/>
                      </a:lnTo>
                      <a:lnTo>
                        <a:pt x="30" y="55"/>
                      </a:lnTo>
                      <a:lnTo>
                        <a:pt x="34" y="45"/>
                      </a:lnTo>
                      <a:lnTo>
                        <a:pt x="37" y="35"/>
                      </a:lnTo>
                      <a:lnTo>
                        <a:pt x="40" y="25"/>
                      </a:lnTo>
                      <a:lnTo>
                        <a:pt x="44" y="17"/>
                      </a:lnTo>
                      <a:lnTo>
                        <a:pt x="48" y="8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6" name="Freeform 163"/>
                <p:cNvSpPr>
                  <a:spLocks/>
                </p:cNvSpPr>
                <p:nvPr/>
              </p:nvSpPr>
              <p:spPr bwMode="auto">
                <a:xfrm>
                  <a:off x="5527" y="5692"/>
                  <a:ext cx="157" cy="73"/>
                </a:xfrm>
                <a:custGeom>
                  <a:avLst/>
                  <a:gdLst>
                    <a:gd name="T0" fmla="*/ 0 w 314"/>
                    <a:gd name="T1" fmla="*/ 19 h 145"/>
                    <a:gd name="T2" fmla="*/ 1 w 314"/>
                    <a:gd name="T3" fmla="*/ 17 h 145"/>
                    <a:gd name="T4" fmla="*/ 2 w 314"/>
                    <a:gd name="T5" fmla="*/ 16 h 145"/>
                    <a:gd name="T6" fmla="*/ 2 w 314"/>
                    <a:gd name="T7" fmla="*/ 15 h 145"/>
                    <a:gd name="T8" fmla="*/ 3 w 314"/>
                    <a:gd name="T9" fmla="*/ 13 h 145"/>
                    <a:gd name="T10" fmla="*/ 4 w 314"/>
                    <a:gd name="T11" fmla="*/ 12 h 145"/>
                    <a:gd name="T12" fmla="*/ 5 w 314"/>
                    <a:gd name="T13" fmla="*/ 11 h 145"/>
                    <a:gd name="T14" fmla="*/ 6 w 314"/>
                    <a:gd name="T15" fmla="*/ 11 h 145"/>
                    <a:gd name="T16" fmla="*/ 7 w 314"/>
                    <a:gd name="T17" fmla="*/ 10 h 145"/>
                    <a:gd name="T18" fmla="*/ 8 w 314"/>
                    <a:gd name="T19" fmla="*/ 9 h 145"/>
                    <a:gd name="T20" fmla="*/ 9 w 314"/>
                    <a:gd name="T21" fmla="*/ 8 h 145"/>
                    <a:gd name="T22" fmla="*/ 10 w 314"/>
                    <a:gd name="T23" fmla="*/ 7 h 145"/>
                    <a:gd name="T24" fmla="*/ 11 w 314"/>
                    <a:gd name="T25" fmla="*/ 7 h 145"/>
                    <a:gd name="T26" fmla="*/ 12 w 314"/>
                    <a:gd name="T27" fmla="*/ 6 h 145"/>
                    <a:gd name="T28" fmla="*/ 14 w 314"/>
                    <a:gd name="T29" fmla="*/ 5 h 145"/>
                    <a:gd name="T30" fmla="*/ 15 w 314"/>
                    <a:gd name="T31" fmla="*/ 5 h 145"/>
                    <a:gd name="T32" fmla="*/ 16 w 314"/>
                    <a:gd name="T33" fmla="*/ 5 h 145"/>
                    <a:gd name="T34" fmla="*/ 18 w 314"/>
                    <a:gd name="T35" fmla="*/ 4 h 145"/>
                    <a:gd name="T36" fmla="*/ 19 w 314"/>
                    <a:gd name="T37" fmla="*/ 4 h 145"/>
                    <a:gd name="T38" fmla="*/ 20 w 314"/>
                    <a:gd name="T39" fmla="*/ 3 h 145"/>
                    <a:gd name="T40" fmla="*/ 22 w 314"/>
                    <a:gd name="T41" fmla="*/ 3 h 145"/>
                    <a:gd name="T42" fmla="*/ 23 w 314"/>
                    <a:gd name="T43" fmla="*/ 3 h 145"/>
                    <a:gd name="T44" fmla="*/ 25 w 314"/>
                    <a:gd name="T45" fmla="*/ 2 h 145"/>
                    <a:gd name="T46" fmla="*/ 26 w 314"/>
                    <a:gd name="T47" fmla="*/ 2 h 145"/>
                    <a:gd name="T48" fmla="*/ 28 w 314"/>
                    <a:gd name="T49" fmla="*/ 2 h 145"/>
                    <a:gd name="T50" fmla="*/ 29 w 314"/>
                    <a:gd name="T51" fmla="*/ 1 h 145"/>
                    <a:gd name="T52" fmla="*/ 31 w 314"/>
                    <a:gd name="T53" fmla="*/ 1 h 145"/>
                    <a:gd name="T54" fmla="*/ 31 w 314"/>
                    <a:gd name="T55" fmla="*/ 1 h 145"/>
                    <a:gd name="T56" fmla="*/ 32 w 314"/>
                    <a:gd name="T57" fmla="*/ 1 h 145"/>
                    <a:gd name="T58" fmla="*/ 33 w 314"/>
                    <a:gd name="T59" fmla="*/ 1 h 145"/>
                    <a:gd name="T60" fmla="*/ 34 w 314"/>
                    <a:gd name="T61" fmla="*/ 1 h 145"/>
                    <a:gd name="T62" fmla="*/ 35 w 314"/>
                    <a:gd name="T63" fmla="*/ 1 h 145"/>
                    <a:gd name="T64" fmla="*/ 36 w 314"/>
                    <a:gd name="T65" fmla="*/ 1 h 145"/>
                    <a:gd name="T66" fmla="*/ 37 w 314"/>
                    <a:gd name="T67" fmla="*/ 1 h 145"/>
                    <a:gd name="T68" fmla="*/ 38 w 314"/>
                    <a:gd name="T69" fmla="*/ 0 h 145"/>
                    <a:gd name="T70" fmla="*/ 39 w 314"/>
                    <a:gd name="T71" fmla="*/ 0 h 145"/>
                    <a:gd name="T72" fmla="*/ 40 w 314"/>
                    <a:gd name="T73" fmla="*/ 0 h 14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314" h="145">
                      <a:moveTo>
                        <a:pt x="0" y="145"/>
                      </a:moveTo>
                      <a:lnTo>
                        <a:pt x="4" y="133"/>
                      </a:lnTo>
                      <a:lnTo>
                        <a:pt x="9" y="123"/>
                      </a:lnTo>
                      <a:lnTo>
                        <a:pt x="16" y="113"/>
                      </a:lnTo>
                      <a:lnTo>
                        <a:pt x="23" y="104"/>
                      </a:lnTo>
                      <a:lnTo>
                        <a:pt x="29" y="96"/>
                      </a:lnTo>
                      <a:lnTo>
                        <a:pt x="36" y="88"/>
                      </a:lnTo>
                      <a:lnTo>
                        <a:pt x="44" y="81"/>
                      </a:lnTo>
                      <a:lnTo>
                        <a:pt x="52" y="75"/>
                      </a:lnTo>
                      <a:lnTo>
                        <a:pt x="60" y="68"/>
                      </a:lnTo>
                      <a:lnTo>
                        <a:pt x="69" y="61"/>
                      </a:lnTo>
                      <a:lnTo>
                        <a:pt x="78" y="56"/>
                      </a:lnTo>
                      <a:lnTo>
                        <a:pt x="88" y="50"/>
                      </a:lnTo>
                      <a:lnTo>
                        <a:pt x="96" y="45"/>
                      </a:lnTo>
                      <a:lnTo>
                        <a:pt x="106" y="40"/>
                      </a:lnTo>
                      <a:lnTo>
                        <a:pt x="117" y="37"/>
                      </a:lnTo>
                      <a:lnTo>
                        <a:pt x="128" y="34"/>
                      </a:lnTo>
                      <a:lnTo>
                        <a:pt x="138" y="29"/>
                      </a:lnTo>
                      <a:lnTo>
                        <a:pt x="148" y="26"/>
                      </a:lnTo>
                      <a:lnTo>
                        <a:pt x="159" y="23"/>
                      </a:lnTo>
                      <a:lnTo>
                        <a:pt x="171" y="21"/>
                      </a:lnTo>
                      <a:lnTo>
                        <a:pt x="182" y="17"/>
                      </a:lnTo>
                      <a:lnTo>
                        <a:pt x="195" y="15"/>
                      </a:lnTo>
                      <a:lnTo>
                        <a:pt x="206" y="13"/>
                      </a:lnTo>
                      <a:lnTo>
                        <a:pt x="218" y="12"/>
                      </a:lnTo>
                      <a:lnTo>
                        <a:pt x="229" y="8"/>
                      </a:lnTo>
                      <a:lnTo>
                        <a:pt x="241" y="7"/>
                      </a:lnTo>
                      <a:lnTo>
                        <a:pt x="246" y="6"/>
                      </a:lnTo>
                      <a:lnTo>
                        <a:pt x="252" y="5"/>
                      </a:lnTo>
                      <a:lnTo>
                        <a:pt x="258" y="4"/>
                      </a:lnTo>
                      <a:lnTo>
                        <a:pt x="265" y="4"/>
                      </a:lnTo>
                      <a:lnTo>
                        <a:pt x="276" y="2"/>
                      </a:lnTo>
                      <a:lnTo>
                        <a:pt x="288" y="2"/>
                      </a:lnTo>
                      <a:lnTo>
                        <a:pt x="294" y="1"/>
                      </a:lnTo>
                      <a:lnTo>
                        <a:pt x="300" y="0"/>
                      </a:lnTo>
                      <a:lnTo>
                        <a:pt x="307" y="0"/>
                      </a:lnTo>
                      <a:lnTo>
                        <a:pt x="31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7" name="Freeform 164"/>
                <p:cNvSpPr>
                  <a:spLocks/>
                </p:cNvSpPr>
                <p:nvPr/>
              </p:nvSpPr>
              <p:spPr bwMode="auto">
                <a:xfrm>
                  <a:off x="5684" y="5675"/>
                  <a:ext cx="85" cy="17"/>
                </a:xfrm>
                <a:custGeom>
                  <a:avLst/>
                  <a:gdLst>
                    <a:gd name="T0" fmla="*/ 0 w 170"/>
                    <a:gd name="T1" fmla="*/ 5 h 34"/>
                    <a:gd name="T2" fmla="*/ 2 w 170"/>
                    <a:gd name="T3" fmla="*/ 4 h 34"/>
                    <a:gd name="T4" fmla="*/ 3 w 170"/>
                    <a:gd name="T5" fmla="*/ 4 h 34"/>
                    <a:gd name="T6" fmla="*/ 5 w 170"/>
                    <a:gd name="T7" fmla="*/ 4 h 34"/>
                    <a:gd name="T8" fmla="*/ 6 w 170"/>
                    <a:gd name="T9" fmla="*/ 4 h 34"/>
                    <a:gd name="T10" fmla="*/ 8 w 170"/>
                    <a:gd name="T11" fmla="*/ 4 h 34"/>
                    <a:gd name="T12" fmla="*/ 9 w 170"/>
                    <a:gd name="T13" fmla="*/ 3 h 34"/>
                    <a:gd name="T14" fmla="*/ 10 w 170"/>
                    <a:gd name="T15" fmla="*/ 3 h 34"/>
                    <a:gd name="T16" fmla="*/ 12 w 170"/>
                    <a:gd name="T17" fmla="*/ 3 h 34"/>
                    <a:gd name="T18" fmla="*/ 13 w 170"/>
                    <a:gd name="T19" fmla="*/ 3 h 34"/>
                    <a:gd name="T20" fmla="*/ 14 w 170"/>
                    <a:gd name="T21" fmla="*/ 2 h 34"/>
                    <a:gd name="T22" fmla="*/ 16 w 170"/>
                    <a:gd name="T23" fmla="*/ 2 h 34"/>
                    <a:gd name="T24" fmla="*/ 17 w 170"/>
                    <a:gd name="T25" fmla="*/ 2 h 34"/>
                    <a:gd name="T26" fmla="*/ 18 w 170"/>
                    <a:gd name="T27" fmla="*/ 1 h 34"/>
                    <a:gd name="T28" fmla="*/ 19 w 170"/>
                    <a:gd name="T29" fmla="*/ 1 h 34"/>
                    <a:gd name="T30" fmla="*/ 20 w 170"/>
                    <a:gd name="T31" fmla="*/ 1 h 34"/>
                    <a:gd name="T32" fmla="*/ 22 w 170"/>
                    <a:gd name="T33" fmla="*/ 0 h 3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70" h="34">
                      <a:moveTo>
                        <a:pt x="0" y="34"/>
                      </a:moveTo>
                      <a:lnTo>
                        <a:pt x="11" y="31"/>
                      </a:lnTo>
                      <a:lnTo>
                        <a:pt x="23" y="30"/>
                      </a:lnTo>
                      <a:lnTo>
                        <a:pt x="34" y="28"/>
                      </a:lnTo>
                      <a:lnTo>
                        <a:pt x="46" y="27"/>
                      </a:lnTo>
                      <a:lnTo>
                        <a:pt x="57" y="25"/>
                      </a:lnTo>
                      <a:lnTo>
                        <a:pt x="68" y="24"/>
                      </a:lnTo>
                      <a:lnTo>
                        <a:pt x="79" y="23"/>
                      </a:lnTo>
                      <a:lnTo>
                        <a:pt x="91" y="22"/>
                      </a:lnTo>
                      <a:lnTo>
                        <a:pt x="101" y="18"/>
                      </a:lnTo>
                      <a:lnTo>
                        <a:pt x="112" y="16"/>
                      </a:lnTo>
                      <a:lnTo>
                        <a:pt x="122" y="14"/>
                      </a:lnTo>
                      <a:lnTo>
                        <a:pt x="133" y="12"/>
                      </a:lnTo>
                      <a:lnTo>
                        <a:pt x="142" y="8"/>
                      </a:lnTo>
                      <a:lnTo>
                        <a:pt x="152" y="5"/>
                      </a:lnTo>
                      <a:lnTo>
                        <a:pt x="160" y="2"/>
                      </a:lnTo>
                      <a:lnTo>
                        <a:pt x="17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8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5769" y="5659"/>
                  <a:ext cx="37" cy="16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79" name="Freeform 166"/>
                <p:cNvSpPr>
                  <a:spLocks/>
                </p:cNvSpPr>
                <p:nvPr/>
              </p:nvSpPr>
              <p:spPr bwMode="auto">
                <a:xfrm>
                  <a:off x="5806" y="5511"/>
                  <a:ext cx="229" cy="148"/>
                </a:xfrm>
                <a:custGeom>
                  <a:avLst/>
                  <a:gdLst>
                    <a:gd name="T0" fmla="*/ 1 w 458"/>
                    <a:gd name="T1" fmla="*/ 36 h 297"/>
                    <a:gd name="T2" fmla="*/ 3 w 458"/>
                    <a:gd name="T3" fmla="*/ 35 h 297"/>
                    <a:gd name="T4" fmla="*/ 5 w 458"/>
                    <a:gd name="T5" fmla="*/ 35 h 297"/>
                    <a:gd name="T6" fmla="*/ 7 w 458"/>
                    <a:gd name="T7" fmla="*/ 34 h 297"/>
                    <a:gd name="T8" fmla="*/ 9 w 458"/>
                    <a:gd name="T9" fmla="*/ 33 h 297"/>
                    <a:gd name="T10" fmla="*/ 11 w 458"/>
                    <a:gd name="T11" fmla="*/ 32 h 297"/>
                    <a:gd name="T12" fmla="*/ 13 w 458"/>
                    <a:gd name="T13" fmla="*/ 31 h 297"/>
                    <a:gd name="T14" fmla="*/ 15 w 458"/>
                    <a:gd name="T15" fmla="*/ 30 h 297"/>
                    <a:gd name="T16" fmla="*/ 17 w 458"/>
                    <a:gd name="T17" fmla="*/ 29 h 297"/>
                    <a:gd name="T18" fmla="*/ 19 w 458"/>
                    <a:gd name="T19" fmla="*/ 28 h 297"/>
                    <a:gd name="T20" fmla="*/ 21 w 458"/>
                    <a:gd name="T21" fmla="*/ 27 h 297"/>
                    <a:gd name="T22" fmla="*/ 23 w 458"/>
                    <a:gd name="T23" fmla="*/ 26 h 297"/>
                    <a:gd name="T24" fmla="*/ 25 w 458"/>
                    <a:gd name="T25" fmla="*/ 25 h 297"/>
                    <a:gd name="T26" fmla="*/ 27 w 458"/>
                    <a:gd name="T27" fmla="*/ 24 h 297"/>
                    <a:gd name="T28" fmla="*/ 29 w 458"/>
                    <a:gd name="T29" fmla="*/ 23 h 297"/>
                    <a:gd name="T30" fmla="*/ 31 w 458"/>
                    <a:gd name="T31" fmla="*/ 22 h 297"/>
                    <a:gd name="T32" fmla="*/ 33 w 458"/>
                    <a:gd name="T33" fmla="*/ 21 h 297"/>
                    <a:gd name="T34" fmla="*/ 35 w 458"/>
                    <a:gd name="T35" fmla="*/ 20 h 297"/>
                    <a:gd name="T36" fmla="*/ 37 w 458"/>
                    <a:gd name="T37" fmla="*/ 19 h 297"/>
                    <a:gd name="T38" fmla="*/ 39 w 458"/>
                    <a:gd name="T39" fmla="*/ 17 h 297"/>
                    <a:gd name="T40" fmla="*/ 41 w 458"/>
                    <a:gd name="T41" fmla="*/ 16 h 297"/>
                    <a:gd name="T42" fmla="*/ 43 w 458"/>
                    <a:gd name="T43" fmla="*/ 15 h 297"/>
                    <a:gd name="T44" fmla="*/ 45 w 458"/>
                    <a:gd name="T45" fmla="*/ 14 h 297"/>
                    <a:gd name="T46" fmla="*/ 46 w 458"/>
                    <a:gd name="T47" fmla="*/ 12 h 297"/>
                    <a:gd name="T48" fmla="*/ 48 w 458"/>
                    <a:gd name="T49" fmla="*/ 11 h 297"/>
                    <a:gd name="T50" fmla="*/ 49 w 458"/>
                    <a:gd name="T51" fmla="*/ 9 h 297"/>
                    <a:gd name="T52" fmla="*/ 51 w 458"/>
                    <a:gd name="T53" fmla="*/ 8 h 297"/>
                    <a:gd name="T54" fmla="*/ 52 w 458"/>
                    <a:gd name="T55" fmla="*/ 6 h 297"/>
                    <a:gd name="T56" fmla="*/ 54 w 458"/>
                    <a:gd name="T57" fmla="*/ 5 h 297"/>
                    <a:gd name="T58" fmla="*/ 55 w 458"/>
                    <a:gd name="T59" fmla="*/ 3 h 297"/>
                    <a:gd name="T60" fmla="*/ 56 w 458"/>
                    <a:gd name="T61" fmla="*/ 2 h 297"/>
                    <a:gd name="T62" fmla="*/ 57 w 458"/>
                    <a:gd name="T63" fmla="*/ 0 h 29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458" h="297">
                      <a:moveTo>
                        <a:pt x="0" y="297"/>
                      </a:moveTo>
                      <a:lnTo>
                        <a:pt x="7" y="293"/>
                      </a:lnTo>
                      <a:lnTo>
                        <a:pt x="13" y="290"/>
                      </a:lnTo>
                      <a:lnTo>
                        <a:pt x="21" y="287"/>
                      </a:lnTo>
                      <a:lnTo>
                        <a:pt x="29" y="283"/>
                      </a:lnTo>
                      <a:lnTo>
                        <a:pt x="35" y="280"/>
                      </a:lnTo>
                      <a:lnTo>
                        <a:pt x="43" y="277"/>
                      </a:lnTo>
                      <a:lnTo>
                        <a:pt x="51" y="274"/>
                      </a:lnTo>
                      <a:lnTo>
                        <a:pt x="60" y="271"/>
                      </a:lnTo>
                      <a:lnTo>
                        <a:pt x="66" y="267"/>
                      </a:lnTo>
                      <a:lnTo>
                        <a:pt x="75" y="264"/>
                      </a:lnTo>
                      <a:lnTo>
                        <a:pt x="83" y="260"/>
                      </a:lnTo>
                      <a:lnTo>
                        <a:pt x="92" y="257"/>
                      </a:lnTo>
                      <a:lnTo>
                        <a:pt x="99" y="254"/>
                      </a:lnTo>
                      <a:lnTo>
                        <a:pt x="108" y="250"/>
                      </a:lnTo>
                      <a:lnTo>
                        <a:pt x="116" y="247"/>
                      </a:lnTo>
                      <a:lnTo>
                        <a:pt x="125" y="244"/>
                      </a:lnTo>
                      <a:lnTo>
                        <a:pt x="132" y="239"/>
                      </a:lnTo>
                      <a:lnTo>
                        <a:pt x="141" y="235"/>
                      </a:lnTo>
                      <a:lnTo>
                        <a:pt x="149" y="231"/>
                      </a:lnTo>
                      <a:lnTo>
                        <a:pt x="158" y="227"/>
                      </a:lnTo>
                      <a:lnTo>
                        <a:pt x="165" y="223"/>
                      </a:lnTo>
                      <a:lnTo>
                        <a:pt x="174" y="220"/>
                      </a:lnTo>
                      <a:lnTo>
                        <a:pt x="182" y="215"/>
                      </a:lnTo>
                      <a:lnTo>
                        <a:pt x="191" y="212"/>
                      </a:lnTo>
                      <a:lnTo>
                        <a:pt x="198" y="207"/>
                      </a:lnTo>
                      <a:lnTo>
                        <a:pt x="207" y="203"/>
                      </a:lnTo>
                      <a:lnTo>
                        <a:pt x="215" y="199"/>
                      </a:lnTo>
                      <a:lnTo>
                        <a:pt x="224" y="194"/>
                      </a:lnTo>
                      <a:lnTo>
                        <a:pt x="232" y="190"/>
                      </a:lnTo>
                      <a:lnTo>
                        <a:pt x="240" y="185"/>
                      </a:lnTo>
                      <a:lnTo>
                        <a:pt x="248" y="181"/>
                      </a:lnTo>
                      <a:lnTo>
                        <a:pt x="257" y="178"/>
                      </a:lnTo>
                      <a:lnTo>
                        <a:pt x="263" y="172"/>
                      </a:lnTo>
                      <a:lnTo>
                        <a:pt x="272" y="168"/>
                      </a:lnTo>
                      <a:lnTo>
                        <a:pt x="279" y="162"/>
                      </a:lnTo>
                      <a:lnTo>
                        <a:pt x="288" y="158"/>
                      </a:lnTo>
                      <a:lnTo>
                        <a:pt x="294" y="152"/>
                      </a:lnTo>
                      <a:lnTo>
                        <a:pt x="303" y="148"/>
                      </a:lnTo>
                      <a:lnTo>
                        <a:pt x="310" y="142"/>
                      </a:lnTo>
                      <a:lnTo>
                        <a:pt x="319" y="138"/>
                      </a:lnTo>
                      <a:lnTo>
                        <a:pt x="325" y="132"/>
                      </a:lnTo>
                      <a:lnTo>
                        <a:pt x="333" y="127"/>
                      </a:lnTo>
                      <a:lnTo>
                        <a:pt x="339" y="121"/>
                      </a:lnTo>
                      <a:lnTo>
                        <a:pt x="347" y="117"/>
                      </a:lnTo>
                      <a:lnTo>
                        <a:pt x="354" y="112"/>
                      </a:lnTo>
                      <a:lnTo>
                        <a:pt x="360" y="106"/>
                      </a:lnTo>
                      <a:lnTo>
                        <a:pt x="367" y="100"/>
                      </a:lnTo>
                      <a:lnTo>
                        <a:pt x="375" y="96"/>
                      </a:lnTo>
                      <a:lnTo>
                        <a:pt x="380" y="89"/>
                      </a:lnTo>
                      <a:lnTo>
                        <a:pt x="387" y="84"/>
                      </a:lnTo>
                      <a:lnTo>
                        <a:pt x="392" y="78"/>
                      </a:lnTo>
                      <a:lnTo>
                        <a:pt x="399" y="73"/>
                      </a:lnTo>
                      <a:lnTo>
                        <a:pt x="405" y="66"/>
                      </a:lnTo>
                      <a:lnTo>
                        <a:pt x="410" y="61"/>
                      </a:lnTo>
                      <a:lnTo>
                        <a:pt x="416" y="55"/>
                      </a:lnTo>
                      <a:lnTo>
                        <a:pt x="422" y="50"/>
                      </a:lnTo>
                      <a:lnTo>
                        <a:pt x="427" y="43"/>
                      </a:lnTo>
                      <a:lnTo>
                        <a:pt x="432" y="37"/>
                      </a:lnTo>
                      <a:lnTo>
                        <a:pt x="436" y="30"/>
                      </a:lnTo>
                      <a:lnTo>
                        <a:pt x="442" y="24"/>
                      </a:lnTo>
                      <a:lnTo>
                        <a:pt x="445" y="18"/>
                      </a:lnTo>
                      <a:lnTo>
                        <a:pt x="450" y="12"/>
                      </a:lnTo>
                      <a:lnTo>
                        <a:pt x="454" y="6"/>
                      </a:lnTo>
                      <a:lnTo>
                        <a:pt x="45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0" name="Freeform 167"/>
                <p:cNvSpPr>
                  <a:spLocks/>
                </p:cNvSpPr>
                <p:nvPr/>
              </p:nvSpPr>
              <p:spPr bwMode="auto">
                <a:xfrm>
                  <a:off x="6035" y="5308"/>
                  <a:ext cx="52" cy="203"/>
                </a:xfrm>
                <a:custGeom>
                  <a:avLst/>
                  <a:gdLst>
                    <a:gd name="T0" fmla="*/ 0 w 104"/>
                    <a:gd name="T1" fmla="*/ 51 h 405"/>
                    <a:gd name="T2" fmla="*/ 1 w 104"/>
                    <a:gd name="T3" fmla="*/ 50 h 405"/>
                    <a:gd name="T4" fmla="*/ 1 w 104"/>
                    <a:gd name="T5" fmla="*/ 49 h 405"/>
                    <a:gd name="T6" fmla="*/ 2 w 104"/>
                    <a:gd name="T7" fmla="*/ 48 h 405"/>
                    <a:gd name="T8" fmla="*/ 2 w 104"/>
                    <a:gd name="T9" fmla="*/ 47 h 405"/>
                    <a:gd name="T10" fmla="*/ 3 w 104"/>
                    <a:gd name="T11" fmla="*/ 46 h 405"/>
                    <a:gd name="T12" fmla="*/ 3 w 104"/>
                    <a:gd name="T13" fmla="*/ 45 h 405"/>
                    <a:gd name="T14" fmla="*/ 3 w 104"/>
                    <a:gd name="T15" fmla="*/ 44 h 405"/>
                    <a:gd name="T16" fmla="*/ 4 w 104"/>
                    <a:gd name="T17" fmla="*/ 44 h 405"/>
                    <a:gd name="T18" fmla="*/ 4 w 104"/>
                    <a:gd name="T19" fmla="*/ 43 h 405"/>
                    <a:gd name="T20" fmla="*/ 4 w 104"/>
                    <a:gd name="T21" fmla="*/ 42 h 405"/>
                    <a:gd name="T22" fmla="*/ 5 w 104"/>
                    <a:gd name="T23" fmla="*/ 41 h 405"/>
                    <a:gd name="T24" fmla="*/ 5 w 104"/>
                    <a:gd name="T25" fmla="*/ 40 h 405"/>
                    <a:gd name="T26" fmla="*/ 5 w 104"/>
                    <a:gd name="T27" fmla="*/ 39 h 405"/>
                    <a:gd name="T28" fmla="*/ 6 w 104"/>
                    <a:gd name="T29" fmla="*/ 38 h 405"/>
                    <a:gd name="T30" fmla="*/ 6 w 104"/>
                    <a:gd name="T31" fmla="*/ 37 h 405"/>
                    <a:gd name="T32" fmla="*/ 7 w 104"/>
                    <a:gd name="T33" fmla="*/ 36 h 405"/>
                    <a:gd name="T34" fmla="*/ 7 w 104"/>
                    <a:gd name="T35" fmla="*/ 35 h 405"/>
                    <a:gd name="T36" fmla="*/ 7 w 104"/>
                    <a:gd name="T37" fmla="*/ 34 h 405"/>
                    <a:gd name="T38" fmla="*/ 7 w 104"/>
                    <a:gd name="T39" fmla="*/ 33 h 405"/>
                    <a:gd name="T40" fmla="*/ 8 w 104"/>
                    <a:gd name="T41" fmla="*/ 32 h 405"/>
                    <a:gd name="T42" fmla="*/ 8 w 104"/>
                    <a:gd name="T43" fmla="*/ 31 h 405"/>
                    <a:gd name="T44" fmla="*/ 8 w 104"/>
                    <a:gd name="T45" fmla="*/ 30 h 405"/>
                    <a:gd name="T46" fmla="*/ 8 w 104"/>
                    <a:gd name="T47" fmla="*/ 29 h 405"/>
                    <a:gd name="T48" fmla="*/ 9 w 104"/>
                    <a:gd name="T49" fmla="*/ 28 h 405"/>
                    <a:gd name="T50" fmla="*/ 9 w 104"/>
                    <a:gd name="T51" fmla="*/ 27 h 405"/>
                    <a:gd name="T52" fmla="*/ 9 w 104"/>
                    <a:gd name="T53" fmla="*/ 26 h 405"/>
                    <a:gd name="T54" fmla="*/ 9 w 104"/>
                    <a:gd name="T55" fmla="*/ 25 h 405"/>
                    <a:gd name="T56" fmla="*/ 9 w 104"/>
                    <a:gd name="T57" fmla="*/ 24 h 405"/>
                    <a:gd name="T58" fmla="*/ 10 w 104"/>
                    <a:gd name="T59" fmla="*/ 23 h 405"/>
                    <a:gd name="T60" fmla="*/ 10 w 104"/>
                    <a:gd name="T61" fmla="*/ 22 h 405"/>
                    <a:gd name="T62" fmla="*/ 10 w 104"/>
                    <a:gd name="T63" fmla="*/ 22 h 405"/>
                    <a:gd name="T64" fmla="*/ 10 w 104"/>
                    <a:gd name="T65" fmla="*/ 21 h 405"/>
                    <a:gd name="T66" fmla="*/ 10 w 104"/>
                    <a:gd name="T67" fmla="*/ 20 h 405"/>
                    <a:gd name="T68" fmla="*/ 11 w 104"/>
                    <a:gd name="T69" fmla="*/ 19 h 405"/>
                    <a:gd name="T70" fmla="*/ 11 w 104"/>
                    <a:gd name="T71" fmla="*/ 18 h 405"/>
                    <a:gd name="T72" fmla="*/ 11 w 104"/>
                    <a:gd name="T73" fmla="*/ 17 h 405"/>
                    <a:gd name="T74" fmla="*/ 11 w 104"/>
                    <a:gd name="T75" fmla="*/ 16 h 405"/>
                    <a:gd name="T76" fmla="*/ 11 w 104"/>
                    <a:gd name="T77" fmla="*/ 15 h 405"/>
                    <a:gd name="T78" fmla="*/ 11 w 104"/>
                    <a:gd name="T79" fmla="*/ 15 h 405"/>
                    <a:gd name="T80" fmla="*/ 12 w 104"/>
                    <a:gd name="T81" fmla="*/ 14 h 405"/>
                    <a:gd name="T82" fmla="*/ 12 w 104"/>
                    <a:gd name="T83" fmla="*/ 13 h 405"/>
                    <a:gd name="T84" fmla="*/ 12 w 104"/>
                    <a:gd name="T85" fmla="*/ 12 h 405"/>
                    <a:gd name="T86" fmla="*/ 12 w 104"/>
                    <a:gd name="T87" fmla="*/ 11 h 405"/>
                    <a:gd name="T88" fmla="*/ 12 w 104"/>
                    <a:gd name="T89" fmla="*/ 11 h 405"/>
                    <a:gd name="T90" fmla="*/ 12 w 104"/>
                    <a:gd name="T91" fmla="*/ 9 h 405"/>
                    <a:gd name="T92" fmla="*/ 12 w 104"/>
                    <a:gd name="T93" fmla="*/ 8 h 405"/>
                    <a:gd name="T94" fmla="*/ 13 w 104"/>
                    <a:gd name="T95" fmla="*/ 6 h 405"/>
                    <a:gd name="T96" fmla="*/ 13 w 104"/>
                    <a:gd name="T97" fmla="*/ 5 h 405"/>
                    <a:gd name="T98" fmla="*/ 13 w 104"/>
                    <a:gd name="T99" fmla="*/ 4 h 405"/>
                    <a:gd name="T100" fmla="*/ 13 w 104"/>
                    <a:gd name="T101" fmla="*/ 3 h 405"/>
                    <a:gd name="T102" fmla="*/ 13 w 104"/>
                    <a:gd name="T103" fmla="*/ 2 h 405"/>
                    <a:gd name="T104" fmla="*/ 13 w 104"/>
                    <a:gd name="T105" fmla="*/ 1 h 405"/>
                    <a:gd name="T106" fmla="*/ 13 w 104"/>
                    <a:gd name="T107" fmla="*/ 1 h 405"/>
                    <a:gd name="T108" fmla="*/ 13 w 104"/>
                    <a:gd name="T109" fmla="*/ 0 h 40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04" h="405">
                      <a:moveTo>
                        <a:pt x="0" y="405"/>
                      </a:moveTo>
                      <a:lnTo>
                        <a:pt x="4" y="397"/>
                      </a:lnTo>
                      <a:lnTo>
                        <a:pt x="7" y="390"/>
                      </a:lnTo>
                      <a:lnTo>
                        <a:pt x="10" y="382"/>
                      </a:lnTo>
                      <a:lnTo>
                        <a:pt x="14" y="375"/>
                      </a:lnTo>
                      <a:lnTo>
                        <a:pt x="17" y="368"/>
                      </a:lnTo>
                      <a:lnTo>
                        <a:pt x="20" y="360"/>
                      </a:lnTo>
                      <a:lnTo>
                        <a:pt x="24" y="352"/>
                      </a:lnTo>
                      <a:lnTo>
                        <a:pt x="27" y="346"/>
                      </a:lnTo>
                      <a:lnTo>
                        <a:pt x="29" y="337"/>
                      </a:lnTo>
                      <a:lnTo>
                        <a:pt x="32" y="330"/>
                      </a:lnTo>
                      <a:lnTo>
                        <a:pt x="35" y="321"/>
                      </a:lnTo>
                      <a:lnTo>
                        <a:pt x="38" y="315"/>
                      </a:lnTo>
                      <a:lnTo>
                        <a:pt x="40" y="306"/>
                      </a:lnTo>
                      <a:lnTo>
                        <a:pt x="43" y="299"/>
                      </a:lnTo>
                      <a:lnTo>
                        <a:pt x="46" y="291"/>
                      </a:lnTo>
                      <a:lnTo>
                        <a:pt x="49" y="284"/>
                      </a:lnTo>
                      <a:lnTo>
                        <a:pt x="50" y="275"/>
                      </a:lnTo>
                      <a:lnTo>
                        <a:pt x="53" y="267"/>
                      </a:lnTo>
                      <a:lnTo>
                        <a:pt x="54" y="260"/>
                      </a:lnTo>
                      <a:lnTo>
                        <a:pt x="58" y="252"/>
                      </a:lnTo>
                      <a:lnTo>
                        <a:pt x="59" y="244"/>
                      </a:lnTo>
                      <a:lnTo>
                        <a:pt x="61" y="237"/>
                      </a:lnTo>
                      <a:lnTo>
                        <a:pt x="63" y="229"/>
                      </a:lnTo>
                      <a:lnTo>
                        <a:pt x="65" y="222"/>
                      </a:lnTo>
                      <a:lnTo>
                        <a:pt x="67" y="213"/>
                      </a:lnTo>
                      <a:lnTo>
                        <a:pt x="69" y="206"/>
                      </a:lnTo>
                      <a:lnTo>
                        <a:pt x="70" y="198"/>
                      </a:lnTo>
                      <a:lnTo>
                        <a:pt x="72" y="191"/>
                      </a:lnTo>
                      <a:lnTo>
                        <a:pt x="73" y="184"/>
                      </a:lnTo>
                      <a:lnTo>
                        <a:pt x="75" y="176"/>
                      </a:lnTo>
                      <a:lnTo>
                        <a:pt x="78" y="169"/>
                      </a:lnTo>
                      <a:lnTo>
                        <a:pt x="80" y="163"/>
                      </a:lnTo>
                      <a:lnTo>
                        <a:pt x="80" y="155"/>
                      </a:lnTo>
                      <a:lnTo>
                        <a:pt x="82" y="147"/>
                      </a:lnTo>
                      <a:lnTo>
                        <a:pt x="82" y="140"/>
                      </a:lnTo>
                      <a:lnTo>
                        <a:pt x="84" y="133"/>
                      </a:lnTo>
                      <a:lnTo>
                        <a:pt x="85" y="126"/>
                      </a:lnTo>
                      <a:lnTo>
                        <a:pt x="86" y="120"/>
                      </a:lnTo>
                      <a:lnTo>
                        <a:pt x="88" y="113"/>
                      </a:lnTo>
                      <a:lnTo>
                        <a:pt x="90" y="107"/>
                      </a:lnTo>
                      <a:lnTo>
                        <a:pt x="90" y="100"/>
                      </a:lnTo>
                      <a:lnTo>
                        <a:pt x="91" y="93"/>
                      </a:lnTo>
                      <a:lnTo>
                        <a:pt x="92" y="87"/>
                      </a:lnTo>
                      <a:lnTo>
                        <a:pt x="93" y="81"/>
                      </a:lnTo>
                      <a:lnTo>
                        <a:pt x="94" y="69"/>
                      </a:lnTo>
                      <a:lnTo>
                        <a:pt x="96" y="59"/>
                      </a:lnTo>
                      <a:lnTo>
                        <a:pt x="97" y="48"/>
                      </a:lnTo>
                      <a:lnTo>
                        <a:pt x="99" y="38"/>
                      </a:lnTo>
                      <a:lnTo>
                        <a:pt x="100" y="28"/>
                      </a:lnTo>
                      <a:lnTo>
                        <a:pt x="101" y="22"/>
                      </a:lnTo>
                      <a:lnTo>
                        <a:pt x="101" y="14"/>
                      </a:lnTo>
                      <a:lnTo>
                        <a:pt x="102" y="8"/>
                      </a:lnTo>
                      <a:lnTo>
                        <a:pt x="103" y="3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1" name="Freeform 168"/>
                <p:cNvSpPr>
                  <a:spLocks/>
                </p:cNvSpPr>
                <p:nvPr/>
              </p:nvSpPr>
              <p:spPr bwMode="auto">
                <a:xfrm>
                  <a:off x="6087" y="5135"/>
                  <a:ext cx="245" cy="173"/>
                </a:xfrm>
                <a:custGeom>
                  <a:avLst/>
                  <a:gdLst>
                    <a:gd name="T0" fmla="*/ 0 w 489"/>
                    <a:gd name="T1" fmla="*/ 44 h 346"/>
                    <a:gd name="T2" fmla="*/ 1 w 489"/>
                    <a:gd name="T3" fmla="*/ 43 h 346"/>
                    <a:gd name="T4" fmla="*/ 2 w 489"/>
                    <a:gd name="T5" fmla="*/ 43 h 346"/>
                    <a:gd name="T6" fmla="*/ 3 w 489"/>
                    <a:gd name="T7" fmla="*/ 42 h 346"/>
                    <a:gd name="T8" fmla="*/ 4 w 489"/>
                    <a:gd name="T9" fmla="*/ 41 h 346"/>
                    <a:gd name="T10" fmla="*/ 5 w 489"/>
                    <a:gd name="T11" fmla="*/ 41 h 346"/>
                    <a:gd name="T12" fmla="*/ 5 w 489"/>
                    <a:gd name="T13" fmla="*/ 40 h 346"/>
                    <a:gd name="T14" fmla="*/ 6 w 489"/>
                    <a:gd name="T15" fmla="*/ 40 h 346"/>
                    <a:gd name="T16" fmla="*/ 7 w 489"/>
                    <a:gd name="T17" fmla="*/ 39 h 346"/>
                    <a:gd name="T18" fmla="*/ 7 w 489"/>
                    <a:gd name="T19" fmla="*/ 39 h 346"/>
                    <a:gd name="T20" fmla="*/ 8 w 489"/>
                    <a:gd name="T21" fmla="*/ 38 h 346"/>
                    <a:gd name="T22" fmla="*/ 9 w 489"/>
                    <a:gd name="T23" fmla="*/ 38 h 346"/>
                    <a:gd name="T24" fmla="*/ 10 w 489"/>
                    <a:gd name="T25" fmla="*/ 37 h 346"/>
                    <a:gd name="T26" fmla="*/ 11 w 489"/>
                    <a:gd name="T27" fmla="*/ 37 h 346"/>
                    <a:gd name="T28" fmla="*/ 12 w 489"/>
                    <a:gd name="T29" fmla="*/ 36 h 346"/>
                    <a:gd name="T30" fmla="*/ 13 w 489"/>
                    <a:gd name="T31" fmla="*/ 36 h 346"/>
                    <a:gd name="T32" fmla="*/ 14 w 489"/>
                    <a:gd name="T33" fmla="*/ 35 h 346"/>
                    <a:gd name="T34" fmla="*/ 14 w 489"/>
                    <a:gd name="T35" fmla="*/ 34 h 346"/>
                    <a:gd name="T36" fmla="*/ 15 w 489"/>
                    <a:gd name="T37" fmla="*/ 34 h 346"/>
                    <a:gd name="T38" fmla="*/ 16 w 489"/>
                    <a:gd name="T39" fmla="*/ 33 h 346"/>
                    <a:gd name="T40" fmla="*/ 18 w 489"/>
                    <a:gd name="T41" fmla="*/ 32 h 346"/>
                    <a:gd name="T42" fmla="*/ 18 w 489"/>
                    <a:gd name="T43" fmla="*/ 32 h 346"/>
                    <a:gd name="T44" fmla="*/ 20 w 489"/>
                    <a:gd name="T45" fmla="*/ 31 h 346"/>
                    <a:gd name="T46" fmla="*/ 21 w 489"/>
                    <a:gd name="T47" fmla="*/ 30 h 346"/>
                    <a:gd name="T48" fmla="*/ 22 w 489"/>
                    <a:gd name="T49" fmla="*/ 30 h 346"/>
                    <a:gd name="T50" fmla="*/ 23 w 489"/>
                    <a:gd name="T51" fmla="*/ 29 h 346"/>
                    <a:gd name="T52" fmla="*/ 24 w 489"/>
                    <a:gd name="T53" fmla="*/ 28 h 346"/>
                    <a:gd name="T54" fmla="*/ 25 w 489"/>
                    <a:gd name="T55" fmla="*/ 27 h 346"/>
                    <a:gd name="T56" fmla="*/ 26 w 489"/>
                    <a:gd name="T57" fmla="*/ 27 h 346"/>
                    <a:gd name="T58" fmla="*/ 28 w 489"/>
                    <a:gd name="T59" fmla="*/ 26 h 346"/>
                    <a:gd name="T60" fmla="*/ 29 w 489"/>
                    <a:gd name="T61" fmla="*/ 25 h 346"/>
                    <a:gd name="T62" fmla="*/ 30 w 489"/>
                    <a:gd name="T63" fmla="*/ 24 h 346"/>
                    <a:gd name="T64" fmla="*/ 31 w 489"/>
                    <a:gd name="T65" fmla="*/ 23 h 346"/>
                    <a:gd name="T66" fmla="*/ 32 w 489"/>
                    <a:gd name="T67" fmla="*/ 23 h 346"/>
                    <a:gd name="T68" fmla="*/ 33 w 489"/>
                    <a:gd name="T69" fmla="*/ 22 h 346"/>
                    <a:gd name="T70" fmla="*/ 34 w 489"/>
                    <a:gd name="T71" fmla="*/ 21 h 346"/>
                    <a:gd name="T72" fmla="*/ 36 w 489"/>
                    <a:gd name="T73" fmla="*/ 20 h 346"/>
                    <a:gd name="T74" fmla="*/ 37 w 489"/>
                    <a:gd name="T75" fmla="*/ 19 h 346"/>
                    <a:gd name="T76" fmla="*/ 38 w 489"/>
                    <a:gd name="T77" fmla="*/ 19 h 346"/>
                    <a:gd name="T78" fmla="*/ 39 w 489"/>
                    <a:gd name="T79" fmla="*/ 18 h 346"/>
                    <a:gd name="T80" fmla="*/ 40 w 489"/>
                    <a:gd name="T81" fmla="*/ 17 h 346"/>
                    <a:gd name="T82" fmla="*/ 41 w 489"/>
                    <a:gd name="T83" fmla="*/ 16 h 346"/>
                    <a:gd name="T84" fmla="*/ 43 w 489"/>
                    <a:gd name="T85" fmla="*/ 15 h 346"/>
                    <a:gd name="T86" fmla="*/ 44 w 489"/>
                    <a:gd name="T87" fmla="*/ 14 h 346"/>
                    <a:gd name="T88" fmla="*/ 45 w 489"/>
                    <a:gd name="T89" fmla="*/ 14 h 346"/>
                    <a:gd name="T90" fmla="*/ 46 w 489"/>
                    <a:gd name="T91" fmla="*/ 13 h 346"/>
                    <a:gd name="T92" fmla="*/ 47 w 489"/>
                    <a:gd name="T93" fmla="*/ 12 h 346"/>
                    <a:gd name="T94" fmla="*/ 48 w 489"/>
                    <a:gd name="T95" fmla="*/ 11 h 346"/>
                    <a:gd name="T96" fmla="*/ 49 w 489"/>
                    <a:gd name="T97" fmla="*/ 10 h 346"/>
                    <a:gd name="T98" fmla="*/ 50 w 489"/>
                    <a:gd name="T99" fmla="*/ 9 h 346"/>
                    <a:gd name="T100" fmla="*/ 52 w 489"/>
                    <a:gd name="T101" fmla="*/ 8 h 346"/>
                    <a:gd name="T102" fmla="*/ 53 w 489"/>
                    <a:gd name="T103" fmla="*/ 8 h 346"/>
                    <a:gd name="T104" fmla="*/ 54 w 489"/>
                    <a:gd name="T105" fmla="*/ 7 h 346"/>
                    <a:gd name="T106" fmla="*/ 55 w 489"/>
                    <a:gd name="T107" fmla="*/ 6 h 346"/>
                    <a:gd name="T108" fmla="*/ 56 w 489"/>
                    <a:gd name="T109" fmla="*/ 5 h 346"/>
                    <a:gd name="T110" fmla="*/ 57 w 489"/>
                    <a:gd name="T111" fmla="*/ 4 h 346"/>
                    <a:gd name="T112" fmla="*/ 58 w 489"/>
                    <a:gd name="T113" fmla="*/ 3 h 346"/>
                    <a:gd name="T114" fmla="*/ 59 w 489"/>
                    <a:gd name="T115" fmla="*/ 3 h 346"/>
                    <a:gd name="T116" fmla="*/ 60 w 489"/>
                    <a:gd name="T117" fmla="*/ 2 h 346"/>
                    <a:gd name="T118" fmla="*/ 61 w 489"/>
                    <a:gd name="T119" fmla="*/ 1 h 346"/>
                    <a:gd name="T120" fmla="*/ 62 w 489"/>
                    <a:gd name="T121" fmla="*/ 0 h 34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89" h="346">
                      <a:moveTo>
                        <a:pt x="0" y="346"/>
                      </a:moveTo>
                      <a:lnTo>
                        <a:pt x="4" y="341"/>
                      </a:lnTo>
                      <a:lnTo>
                        <a:pt x="11" y="337"/>
                      </a:lnTo>
                      <a:lnTo>
                        <a:pt x="19" y="331"/>
                      </a:lnTo>
                      <a:lnTo>
                        <a:pt x="29" y="326"/>
                      </a:lnTo>
                      <a:lnTo>
                        <a:pt x="33" y="321"/>
                      </a:lnTo>
                      <a:lnTo>
                        <a:pt x="39" y="318"/>
                      </a:lnTo>
                      <a:lnTo>
                        <a:pt x="43" y="315"/>
                      </a:lnTo>
                      <a:lnTo>
                        <a:pt x="50" y="311"/>
                      </a:lnTo>
                      <a:lnTo>
                        <a:pt x="55" y="307"/>
                      </a:lnTo>
                      <a:lnTo>
                        <a:pt x="62" y="304"/>
                      </a:lnTo>
                      <a:lnTo>
                        <a:pt x="68" y="299"/>
                      </a:lnTo>
                      <a:lnTo>
                        <a:pt x="76" y="296"/>
                      </a:lnTo>
                      <a:lnTo>
                        <a:pt x="83" y="291"/>
                      </a:lnTo>
                      <a:lnTo>
                        <a:pt x="89" y="286"/>
                      </a:lnTo>
                      <a:lnTo>
                        <a:pt x="97" y="281"/>
                      </a:lnTo>
                      <a:lnTo>
                        <a:pt x="105" y="276"/>
                      </a:lnTo>
                      <a:lnTo>
                        <a:pt x="111" y="271"/>
                      </a:lnTo>
                      <a:lnTo>
                        <a:pt x="120" y="266"/>
                      </a:lnTo>
                      <a:lnTo>
                        <a:pt x="128" y="261"/>
                      </a:lnTo>
                      <a:lnTo>
                        <a:pt x="137" y="256"/>
                      </a:lnTo>
                      <a:lnTo>
                        <a:pt x="144" y="250"/>
                      </a:lnTo>
                      <a:lnTo>
                        <a:pt x="153" y="244"/>
                      </a:lnTo>
                      <a:lnTo>
                        <a:pt x="162" y="239"/>
                      </a:lnTo>
                      <a:lnTo>
                        <a:pt x="171" y="233"/>
                      </a:lnTo>
                      <a:lnTo>
                        <a:pt x="180" y="227"/>
                      </a:lnTo>
                      <a:lnTo>
                        <a:pt x="188" y="221"/>
                      </a:lnTo>
                      <a:lnTo>
                        <a:pt x="198" y="216"/>
                      </a:lnTo>
                      <a:lnTo>
                        <a:pt x="208" y="210"/>
                      </a:lnTo>
                      <a:lnTo>
                        <a:pt x="217" y="203"/>
                      </a:lnTo>
                      <a:lnTo>
                        <a:pt x="226" y="197"/>
                      </a:lnTo>
                      <a:lnTo>
                        <a:pt x="235" y="190"/>
                      </a:lnTo>
                      <a:lnTo>
                        <a:pt x="245" y="184"/>
                      </a:lnTo>
                      <a:lnTo>
                        <a:pt x="253" y="177"/>
                      </a:lnTo>
                      <a:lnTo>
                        <a:pt x="262" y="170"/>
                      </a:lnTo>
                      <a:lnTo>
                        <a:pt x="272" y="164"/>
                      </a:lnTo>
                      <a:lnTo>
                        <a:pt x="282" y="158"/>
                      </a:lnTo>
                      <a:lnTo>
                        <a:pt x="291" y="152"/>
                      </a:lnTo>
                      <a:lnTo>
                        <a:pt x="300" y="145"/>
                      </a:lnTo>
                      <a:lnTo>
                        <a:pt x="309" y="138"/>
                      </a:lnTo>
                      <a:lnTo>
                        <a:pt x="318" y="132"/>
                      </a:lnTo>
                      <a:lnTo>
                        <a:pt x="327" y="125"/>
                      </a:lnTo>
                      <a:lnTo>
                        <a:pt x="337" y="119"/>
                      </a:lnTo>
                      <a:lnTo>
                        <a:pt x="347" y="112"/>
                      </a:lnTo>
                      <a:lnTo>
                        <a:pt x="357" y="105"/>
                      </a:lnTo>
                      <a:lnTo>
                        <a:pt x="365" y="98"/>
                      </a:lnTo>
                      <a:lnTo>
                        <a:pt x="375" y="91"/>
                      </a:lnTo>
                      <a:lnTo>
                        <a:pt x="382" y="84"/>
                      </a:lnTo>
                      <a:lnTo>
                        <a:pt x="392" y="78"/>
                      </a:lnTo>
                      <a:lnTo>
                        <a:pt x="400" y="70"/>
                      </a:lnTo>
                      <a:lnTo>
                        <a:pt x="409" y="64"/>
                      </a:lnTo>
                      <a:lnTo>
                        <a:pt x="418" y="57"/>
                      </a:lnTo>
                      <a:lnTo>
                        <a:pt x="426" y="50"/>
                      </a:lnTo>
                      <a:lnTo>
                        <a:pt x="434" y="44"/>
                      </a:lnTo>
                      <a:lnTo>
                        <a:pt x="443" y="37"/>
                      </a:lnTo>
                      <a:lnTo>
                        <a:pt x="451" y="30"/>
                      </a:lnTo>
                      <a:lnTo>
                        <a:pt x="460" y="24"/>
                      </a:lnTo>
                      <a:lnTo>
                        <a:pt x="466" y="17"/>
                      </a:lnTo>
                      <a:lnTo>
                        <a:pt x="474" y="12"/>
                      </a:lnTo>
                      <a:lnTo>
                        <a:pt x="482" y="5"/>
                      </a:lnTo>
                      <a:lnTo>
                        <a:pt x="489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2" name="Freeform 169"/>
                <p:cNvSpPr>
                  <a:spLocks/>
                </p:cNvSpPr>
                <p:nvPr/>
              </p:nvSpPr>
              <p:spPr bwMode="auto">
                <a:xfrm>
                  <a:off x="6332" y="4823"/>
                  <a:ext cx="91" cy="312"/>
                </a:xfrm>
                <a:custGeom>
                  <a:avLst/>
                  <a:gdLst>
                    <a:gd name="T0" fmla="*/ 0 w 183"/>
                    <a:gd name="T1" fmla="*/ 77 h 624"/>
                    <a:gd name="T2" fmla="*/ 2 w 183"/>
                    <a:gd name="T3" fmla="*/ 76 h 624"/>
                    <a:gd name="T4" fmla="*/ 3 w 183"/>
                    <a:gd name="T5" fmla="*/ 74 h 624"/>
                    <a:gd name="T6" fmla="*/ 5 w 183"/>
                    <a:gd name="T7" fmla="*/ 72 h 624"/>
                    <a:gd name="T8" fmla="*/ 6 w 183"/>
                    <a:gd name="T9" fmla="*/ 70 h 624"/>
                    <a:gd name="T10" fmla="*/ 7 w 183"/>
                    <a:gd name="T11" fmla="*/ 68 h 624"/>
                    <a:gd name="T12" fmla="*/ 9 w 183"/>
                    <a:gd name="T13" fmla="*/ 66 h 624"/>
                    <a:gd name="T14" fmla="*/ 10 w 183"/>
                    <a:gd name="T15" fmla="*/ 64 h 624"/>
                    <a:gd name="T16" fmla="*/ 11 w 183"/>
                    <a:gd name="T17" fmla="*/ 61 h 624"/>
                    <a:gd name="T18" fmla="*/ 12 w 183"/>
                    <a:gd name="T19" fmla="*/ 59 h 624"/>
                    <a:gd name="T20" fmla="*/ 13 w 183"/>
                    <a:gd name="T21" fmla="*/ 56 h 624"/>
                    <a:gd name="T22" fmla="*/ 14 w 183"/>
                    <a:gd name="T23" fmla="*/ 54 h 624"/>
                    <a:gd name="T24" fmla="*/ 15 w 183"/>
                    <a:gd name="T25" fmla="*/ 51 h 624"/>
                    <a:gd name="T26" fmla="*/ 16 w 183"/>
                    <a:gd name="T27" fmla="*/ 48 h 624"/>
                    <a:gd name="T28" fmla="*/ 16 w 183"/>
                    <a:gd name="T29" fmla="*/ 46 h 624"/>
                    <a:gd name="T30" fmla="*/ 17 w 183"/>
                    <a:gd name="T31" fmla="*/ 43 h 624"/>
                    <a:gd name="T32" fmla="*/ 18 w 183"/>
                    <a:gd name="T33" fmla="*/ 40 h 624"/>
                    <a:gd name="T34" fmla="*/ 18 w 183"/>
                    <a:gd name="T35" fmla="*/ 37 h 624"/>
                    <a:gd name="T36" fmla="*/ 19 w 183"/>
                    <a:gd name="T37" fmla="*/ 34 h 624"/>
                    <a:gd name="T38" fmla="*/ 19 w 183"/>
                    <a:gd name="T39" fmla="*/ 32 h 624"/>
                    <a:gd name="T40" fmla="*/ 20 w 183"/>
                    <a:gd name="T41" fmla="*/ 29 h 624"/>
                    <a:gd name="T42" fmla="*/ 20 w 183"/>
                    <a:gd name="T43" fmla="*/ 26 h 624"/>
                    <a:gd name="T44" fmla="*/ 21 w 183"/>
                    <a:gd name="T45" fmla="*/ 24 h 624"/>
                    <a:gd name="T46" fmla="*/ 21 w 183"/>
                    <a:gd name="T47" fmla="*/ 21 h 624"/>
                    <a:gd name="T48" fmla="*/ 21 w 183"/>
                    <a:gd name="T49" fmla="*/ 18 h 624"/>
                    <a:gd name="T50" fmla="*/ 21 w 183"/>
                    <a:gd name="T51" fmla="*/ 15 h 624"/>
                    <a:gd name="T52" fmla="*/ 22 w 183"/>
                    <a:gd name="T53" fmla="*/ 13 h 624"/>
                    <a:gd name="T54" fmla="*/ 22 w 183"/>
                    <a:gd name="T55" fmla="*/ 10 h 624"/>
                    <a:gd name="T56" fmla="*/ 22 w 183"/>
                    <a:gd name="T57" fmla="*/ 8 h 624"/>
                    <a:gd name="T58" fmla="*/ 22 w 183"/>
                    <a:gd name="T59" fmla="*/ 6 h 624"/>
                    <a:gd name="T60" fmla="*/ 22 w 183"/>
                    <a:gd name="T61" fmla="*/ 3 h 624"/>
                    <a:gd name="T62" fmla="*/ 22 w 183"/>
                    <a:gd name="T63" fmla="*/ 1 h 624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83" h="624">
                      <a:moveTo>
                        <a:pt x="0" y="624"/>
                      </a:moveTo>
                      <a:lnTo>
                        <a:pt x="6" y="616"/>
                      </a:lnTo>
                      <a:lnTo>
                        <a:pt x="11" y="609"/>
                      </a:lnTo>
                      <a:lnTo>
                        <a:pt x="17" y="603"/>
                      </a:lnTo>
                      <a:lnTo>
                        <a:pt x="23" y="596"/>
                      </a:lnTo>
                      <a:lnTo>
                        <a:pt x="29" y="588"/>
                      </a:lnTo>
                      <a:lnTo>
                        <a:pt x="34" y="582"/>
                      </a:lnTo>
                      <a:lnTo>
                        <a:pt x="40" y="574"/>
                      </a:lnTo>
                      <a:lnTo>
                        <a:pt x="47" y="566"/>
                      </a:lnTo>
                      <a:lnTo>
                        <a:pt x="51" y="557"/>
                      </a:lnTo>
                      <a:lnTo>
                        <a:pt x="56" y="549"/>
                      </a:lnTo>
                      <a:lnTo>
                        <a:pt x="62" y="540"/>
                      </a:lnTo>
                      <a:lnTo>
                        <a:pt x="67" y="532"/>
                      </a:lnTo>
                      <a:lnTo>
                        <a:pt x="72" y="522"/>
                      </a:lnTo>
                      <a:lnTo>
                        <a:pt x="77" y="513"/>
                      </a:lnTo>
                      <a:lnTo>
                        <a:pt x="82" y="505"/>
                      </a:lnTo>
                      <a:lnTo>
                        <a:pt x="87" y="496"/>
                      </a:lnTo>
                      <a:lnTo>
                        <a:pt x="91" y="486"/>
                      </a:lnTo>
                      <a:lnTo>
                        <a:pt x="95" y="476"/>
                      </a:lnTo>
                      <a:lnTo>
                        <a:pt x="98" y="466"/>
                      </a:lnTo>
                      <a:lnTo>
                        <a:pt x="103" y="456"/>
                      </a:lnTo>
                      <a:lnTo>
                        <a:pt x="106" y="445"/>
                      </a:lnTo>
                      <a:lnTo>
                        <a:pt x="110" y="435"/>
                      </a:lnTo>
                      <a:lnTo>
                        <a:pt x="114" y="425"/>
                      </a:lnTo>
                      <a:lnTo>
                        <a:pt x="118" y="415"/>
                      </a:lnTo>
                      <a:lnTo>
                        <a:pt x="121" y="404"/>
                      </a:lnTo>
                      <a:lnTo>
                        <a:pt x="125" y="393"/>
                      </a:lnTo>
                      <a:lnTo>
                        <a:pt x="128" y="382"/>
                      </a:lnTo>
                      <a:lnTo>
                        <a:pt x="131" y="372"/>
                      </a:lnTo>
                      <a:lnTo>
                        <a:pt x="134" y="361"/>
                      </a:lnTo>
                      <a:lnTo>
                        <a:pt x="137" y="350"/>
                      </a:lnTo>
                      <a:lnTo>
                        <a:pt x="140" y="339"/>
                      </a:lnTo>
                      <a:lnTo>
                        <a:pt x="144" y="329"/>
                      </a:lnTo>
                      <a:lnTo>
                        <a:pt x="146" y="317"/>
                      </a:lnTo>
                      <a:lnTo>
                        <a:pt x="148" y="306"/>
                      </a:lnTo>
                      <a:lnTo>
                        <a:pt x="150" y="295"/>
                      </a:lnTo>
                      <a:lnTo>
                        <a:pt x="152" y="284"/>
                      </a:lnTo>
                      <a:lnTo>
                        <a:pt x="155" y="272"/>
                      </a:lnTo>
                      <a:lnTo>
                        <a:pt x="157" y="262"/>
                      </a:lnTo>
                      <a:lnTo>
                        <a:pt x="159" y="250"/>
                      </a:lnTo>
                      <a:lnTo>
                        <a:pt x="161" y="240"/>
                      </a:lnTo>
                      <a:lnTo>
                        <a:pt x="162" y="228"/>
                      </a:lnTo>
                      <a:lnTo>
                        <a:pt x="164" y="217"/>
                      </a:lnTo>
                      <a:lnTo>
                        <a:pt x="166" y="206"/>
                      </a:lnTo>
                      <a:lnTo>
                        <a:pt x="168" y="196"/>
                      </a:lnTo>
                      <a:lnTo>
                        <a:pt x="169" y="185"/>
                      </a:lnTo>
                      <a:lnTo>
                        <a:pt x="170" y="174"/>
                      </a:lnTo>
                      <a:lnTo>
                        <a:pt x="171" y="163"/>
                      </a:lnTo>
                      <a:lnTo>
                        <a:pt x="173" y="153"/>
                      </a:lnTo>
                      <a:lnTo>
                        <a:pt x="173" y="142"/>
                      </a:lnTo>
                      <a:lnTo>
                        <a:pt x="174" y="131"/>
                      </a:lnTo>
                      <a:lnTo>
                        <a:pt x="175" y="120"/>
                      </a:lnTo>
                      <a:lnTo>
                        <a:pt x="177" y="110"/>
                      </a:lnTo>
                      <a:lnTo>
                        <a:pt x="177" y="100"/>
                      </a:lnTo>
                      <a:lnTo>
                        <a:pt x="178" y="90"/>
                      </a:lnTo>
                      <a:lnTo>
                        <a:pt x="179" y="80"/>
                      </a:lnTo>
                      <a:lnTo>
                        <a:pt x="180" y="71"/>
                      </a:lnTo>
                      <a:lnTo>
                        <a:pt x="180" y="62"/>
                      </a:lnTo>
                      <a:lnTo>
                        <a:pt x="181" y="52"/>
                      </a:lnTo>
                      <a:lnTo>
                        <a:pt x="181" y="43"/>
                      </a:lnTo>
                      <a:lnTo>
                        <a:pt x="182" y="34"/>
                      </a:lnTo>
                      <a:lnTo>
                        <a:pt x="182" y="24"/>
                      </a:lnTo>
                      <a:lnTo>
                        <a:pt x="182" y="16"/>
                      </a:lnTo>
                      <a:lnTo>
                        <a:pt x="182" y="8"/>
                      </a:lnTo>
                      <a:lnTo>
                        <a:pt x="18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3" name="Freeform 170"/>
                <p:cNvSpPr>
                  <a:spLocks/>
                </p:cNvSpPr>
                <p:nvPr/>
              </p:nvSpPr>
              <p:spPr bwMode="auto">
                <a:xfrm>
                  <a:off x="6422" y="4793"/>
                  <a:ext cx="1" cy="30"/>
                </a:xfrm>
                <a:custGeom>
                  <a:avLst/>
                  <a:gdLst>
                    <a:gd name="T0" fmla="*/ 1 w 2"/>
                    <a:gd name="T1" fmla="*/ 7 h 62"/>
                    <a:gd name="T2" fmla="*/ 1 w 2"/>
                    <a:gd name="T3" fmla="*/ 6 h 62"/>
                    <a:gd name="T4" fmla="*/ 1 w 2"/>
                    <a:gd name="T5" fmla="*/ 5 h 62"/>
                    <a:gd name="T6" fmla="*/ 1 w 2"/>
                    <a:gd name="T7" fmla="*/ 4 h 62"/>
                    <a:gd name="T8" fmla="*/ 1 w 2"/>
                    <a:gd name="T9" fmla="*/ 3 h 62"/>
                    <a:gd name="T10" fmla="*/ 0 w 2"/>
                    <a:gd name="T11" fmla="*/ 2 h 62"/>
                    <a:gd name="T12" fmla="*/ 0 w 2"/>
                    <a:gd name="T13" fmla="*/ 1 h 62"/>
                    <a:gd name="T14" fmla="*/ 0 w 2"/>
                    <a:gd name="T15" fmla="*/ 0 h 62"/>
                    <a:gd name="T16" fmla="*/ 0 w 2"/>
                    <a:gd name="T17" fmla="*/ 0 h 6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" h="62">
                      <a:moveTo>
                        <a:pt x="2" y="62"/>
                      </a:moveTo>
                      <a:lnTo>
                        <a:pt x="1" y="52"/>
                      </a:lnTo>
                      <a:lnTo>
                        <a:pt x="1" y="44"/>
                      </a:lnTo>
                      <a:lnTo>
                        <a:pt x="1" y="35"/>
                      </a:lnTo>
                      <a:lnTo>
                        <a:pt x="1" y="28"/>
                      </a:lnTo>
                      <a:lnTo>
                        <a:pt x="0" y="20"/>
                      </a:lnTo>
                      <a:lnTo>
                        <a:pt x="0" y="13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4" name="Freeform 171"/>
                <p:cNvSpPr>
                  <a:spLocks/>
                </p:cNvSpPr>
                <p:nvPr/>
              </p:nvSpPr>
              <p:spPr bwMode="auto">
                <a:xfrm>
                  <a:off x="6422" y="4644"/>
                  <a:ext cx="151" cy="149"/>
                </a:xfrm>
                <a:custGeom>
                  <a:avLst/>
                  <a:gdLst>
                    <a:gd name="T0" fmla="*/ 0 w 303"/>
                    <a:gd name="T1" fmla="*/ 38 h 296"/>
                    <a:gd name="T2" fmla="*/ 0 w 303"/>
                    <a:gd name="T3" fmla="*/ 37 h 296"/>
                    <a:gd name="T4" fmla="*/ 1 w 303"/>
                    <a:gd name="T5" fmla="*/ 37 h 296"/>
                    <a:gd name="T6" fmla="*/ 2 w 303"/>
                    <a:gd name="T7" fmla="*/ 36 h 296"/>
                    <a:gd name="T8" fmla="*/ 3 w 303"/>
                    <a:gd name="T9" fmla="*/ 36 h 296"/>
                    <a:gd name="T10" fmla="*/ 3 w 303"/>
                    <a:gd name="T11" fmla="*/ 35 h 296"/>
                    <a:gd name="T12" fmla="*/ 5 w 303"/>
                    <a:gd name="T13" fmla="*/ 35 h 296"/>
                    <a:gd name="T14" fmla="*/ 6 w 303"/>
                    <a:gd name="T15" fmla="*/ 34 h 296"/>
                    <a:gd name="T16" fmla="*/ 7 w 303"/>
                    <a:gd name="T17" fmla="*/ 33 h 296"/>
                    <a:gd name="T18" fmla="*/ 8 w 303"/>
                    <a:gd name="T19" fmla="*/ 32 h 296"/>
                    <a:gd name="T20" fmla="*/ 9 w 303"/>
                    <a:gd name="T21" fmla="*/ 32 h 296"/>
                    <a:gd name="T22" fmla="*/ 10 w 303"/>
                    <a:gd name="T23" fmla="*/ 31 h 296"/>
                    <a:gd name="T24" fmla="*/ 11 w 303"/>
                    <a:gd name="T25" fmla="*/ 31 h 296"/>
                    <a:gd name="T26" fmla="*/ 12 w 303"/>
                    <a:gd name="T27" fmla="*/ 30 h 296"/>
                    <a:gd name="T28" fmla="*/ 12 w 303"/>
                    <a:gd name="T29" fmla="*/ 30 h 296"/>
                    <a:gd name="T30" fmla="*/ 13 w 303"/>
                    <a:gd name="T31" fmla="*/ 29 h 296"/>
                    <a:gd name="T32" fmla="*/ 14 w 303"/>
                    <a:gd name="T33" fmla="*/ 29 h 296"/>
                    <a:gd name="T34" fmla="*/ 14 w 303"/>
                    <a:gd name="T35" fmla="*/ 28 h 296"/>
                    <a:gd name="T36" fmla="*/ 15 w 303"/>
                    <a:gd name="T37" fmla="*/ 28 h 296"/>
                    <a:gd name="T38" fmla="*/ 16 w 303"/>
                    <a:gd name="T39" fmla="*/ 27 h 296"/>
                    <a:gd name="T40" fmla="*/ 17 w 303"/>
                    <a:gd name="T41" fmla="*/ 27 h 296"/>
                    <a:gd name="T42" fmla="*/ 17 w 303"/>
                    <a:gd name="T43" fmla="*/ 26 h 296"/>
                    <a:gd name="T44" fmla="*/ 18 w 303"/>
                    <a:gd name="T45" fmla="*/ 25 h 296"/>
                    <a:gd name="T46" fmla="*/ 19 w 303"/>
                    <a:gd name="T47" fmla="*/ 25 h 296"/>
                    <a:gd name="T48" fmla="*/ 20 w 303"/>
                    <a:gd name="T49" fmla="*/ 24 h 296"/>
                    <a:gd name="T50" fmla="*/ 20 w 303"/>
                    <a:gd name="T51" fmla="*/ 23 h 296"/>
                    <a:gd name="T52" fmla="*/ 21 w 303"/>
                    <a:gd name="T53" fmla="*/ 23 h 296"/>
                    <a:gd name="T54" fmla="*/ 22 w 303"/>
                    <a:gd name="T55" fmla="*/ 22 h 296"/>
                    <a:gd name="T56" fmla="*/ 23 w 303"/>
                    <a:gd name="T57" fmla="*/ 21 h 296"/>
                    <a:gd name="T58" fmla="*/ 23 w 303"/>
                    <a:gd name="T59" fmla="*/ 21 h 296"/>
                    <a:gd name="T60" fmla="*/ 24 w 303"/>
                    <a:gd name="T61" fmla="*/ 20 h 296"/>
                    <a:gd name="T62" fmla="*/ 25 w 303"/>
                    <a:gd name="T63" fmla="*/ 19 h 296"/>
                    <a:gd name="T64" fmla="*/ 25 w 303"/>
                    <a:gd name="T65" fmla="*/ 19 h 296"/>
                    <a:gd name="T66" fmla="*/ 26 w 303"/>
                    <a:gd name="T67" fmla="*/ 18 h 296"/>
                    <a:gd name="T68" fmla="*/ 27 w 303"/>
                    <a:gd name="T69" fmla="*/ 17 h 296"/>
                    <a:gd name="T70" fmla="*/ 27 w 303"/>
                    <a:gd name="T71" fmla="*/ 16 h 296"/>
                    <a:gd name="T72" fmla="*/ 28 w 303"/>
                    <a:gd name="T73" fmla="*/ 16 h 296"/>
                    <a:gd name="T74" fmla="*/ 29 w 303"/>
                    <a:gd name="T75" fmla="*/ 15 h 296"/>
                    <a:gd name="T76" fmla="*/ 29 w 303"/>
                    <a:gd name="T77" fmla="*/ 14 h 296"/>
                    <a:gd name="T78" fmla="*/ 30 w 303"/>
                    <a:gd name="T79" fmla="*/ 13 h 296"/>
                    <a:gd name="T80" fmla="*/ 31 w 303"/>
                    <a:gd name="T81" fmla="*/ 13 h 296"/>
                    <a:gd name="T82" fmla="*/ 31 w 303"/>
                    <a:gd name="T83" fmla="*/ 12 h 296"/>
                    <a:gd name="T84" fmla="*/ 32 w 303"/>
                    <a:gd name="T85" fmla="*/ 11 h 296"/>
                    <a:gd name="T86" fmla="*/ 32 w 303"/>
                    <a:gd name="T87" fmla="*/ 10 h 296"/>
                    <a:gd name="T88" fmla="*/ 33 w 303"/>
                    <a:gd name="T89" fmla="*/ 9 h 296"/>
                    <a:gd name="T90" fmla="*/ 33 w 303"/>
                    <a:gd name="T91" fmla="*/ 8 h 296"/>
                    <a:gd name="T92" fmla="*/ 34 w 303"/>
                    <a:gd name="T93" fmla="*/ 8 h 296"/>
                    <a:gd name="T94" fmla="*/ 34 w 303"/>
                    <a:gd name="T95" fmla="*/ 7 h 296"/>
                    <a:gd name="T96" fmla="*/ 35 w 303"/>
                    <a:gd name="T97" fmla="*/ 6 h 296"/>
                    <a:gd name="T98" fmla="*/ 35 w 303"/>
                    <a:gd name="T99" fmla="*/ 5 h 296"/>
                    <a:gd name="T100" fmla="*/ 36 w 303"/>
                    <a:gd name="T101" fmla="*/ 4 h 296"/>
                    <a:gd name="T102" fmla="*/ 36 w 303"/>
                    <a:gd name="T103" fmla="*/ 3 h 296"/>
                    <a:gd name="T104" fmla="*/ 37 w 303"/>
                    <a:gd name="T105" fmla="*/ 2 h 296"/>
                    <a:gd name="T106" fmla="*/ 37 w 303"/>
                    <a:gd name="T107" fmla="*/ 1 h 296"/>
                    <a:gd name="T108" fmla="*/ 37 w 303"/>
                    <a:gd name="T109" fmla="*/ 0 h 29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303" h="296">
                      <a:moveTo>
                        <a:pt x="0" y="296"/>
                      </a:moveTo>
                      <a:lnTo>
                        <a:pt x="3" y="293"/>
                      </a:lnTo>
                      <a:lnTo>
                        <a:pt x="10" y="290"/>
                      </a:lnTo>
                      <a:lnTo>
                        <a:pt x="16" y="285"/>
                      </a:lnTo>
                      <a:lnTo>
                        <a:pt x="24" y="282"/>
                      </a:lnTo>
                      <a:lnTo>
                        <a:pt x="31" y="276"/>
                      </a:lnTo>
                      <a:lnTo>
                        <a:pt x="40" y="272"/>
                      </a:lnTo>
                      <a:lnTo>
                        <a:pt x="50" y="266"/>
                      </a:lnTo>
                      <a:lnTo>
                        <a:pt x="59" y="261"/>
                      </a:lnTo>
                      <a:lnTo>
                        <a:pt x="69" y="254"/>
                      </a:lnTo>
                      <a:lnTo>
                        <a:pt x="79" y="248"/>
                      </a:lnTo>
                      <a:lnTo>
                        <a:pt x="85" y="243"/>
                      </a:lnTo>
                      <a:lnTo>
                        <a:pt x="90" y="240"/>
                      </a:lnTo>
                      <a:lnTo>
                        <a:pt x="96" y="237"/>
                      </a:lnTo>
                      <a:lnTo>
                        <a:pt x="102" y="233"/>
                      </a:lnTo>
                      <a:lnTo>
                        <a:pt x="108" y="229"/>
                      </a:lnTo>
                      <a:lnTo>
                        <a:pt x="113" y="225"/>
                      </a:lnTo>
                      <a:lnTo>
                        <a:pt x="119" y="220"/>
                      </a:lnTo>
                      <a:lnTo>
                        <a:pt x="126" y="217"/>
                      </a:lnTo>
                      <a:lnTo>
                        <a:pt x="131" y="211"/>
                      </a:lnTo>
                      <a:lnTo>
                        <a:pt x="137" y="208"/>
                      </a:lnTo>
                      <a:lnTo>
                        <a:pt x="143" y="202"/>
                      </a:lnTo>
                      <a:lnTo>
                        <a:pt x="150" y="199"/>
                      </a:lnTo>
                      <a:lnTo>
                        <a:pt x="155" y="194"/>
                      </a:lnTo>
                      <a:lnTo>
                        <a:pt x="161" y="188"/>
                      </a:lnTo>
                      <a:lnTo>
                        <a:pt x="166" y="183"/>
                      </a:lnTo>
                      <a:lnTo>
                        <a:pt x="173" y="178"/>
                      </a:lnTo>
                      <a:lnTo>
                        <a:pt x="178" y="173"/>
                      </a:lnTo>
                      <a:lnTo>
                        <a:pt x="184" y="167"/>
                      </a:lnTo>
                      <a:lnTo>
                        <a:pt x="189" y="162"/>
                      </a:lnTo>
                      <a:lnTo>
                        <a:pt x="196" y="157"/>
                      </a:lnTo>
                      <a:lnTo>
                        <a:pt x="200" y="151"/>
                      </a:lnTo>
                      <a:lnTo>
                        <a:pt x="206" y="145"/>
                      </a:lnTo>
                      <a:lnTo>
                        <a:pt x="212" y="140"/>
                      </a:lnTo>
                      <a:lnTo>
                        <a:pt x="217" y="134"/>
                      </a:lnTo>
                      <a:lnTo>
                        <a:pt x="223" y="128"/>
                      </a:lnTo>
                      <a:lnTo>
                        <a:pt x="228" y="122"/>
                      </a:lnTo>
                      <a:lnTo>
                        <a:pt x="234" y="115"/>
                      </a:lnTo>
                      <a:lnTo>
                        <a:pt x="239" y="110"/>
                      </a:lnTo>
                      <a:lnTo>
                        <a:pt x="243" y="103"/>
                      </a:lnTo>
                      <a:lnTo>
                        <a:pt x="248" y="97"/>
                      </a:lnTo>
                      <a:lnTo>
                        <a:pt x="252" y="90"/>
                      </a:lnTo>
                      <a:lnTo>
                        <a:pt x="258" y="83"/>
                      </a:lnTo>
                      <a:lnTo>
                        <a:pt x="262" y="77"/>
                      </a:lnTo>
                      <a:lnTo>
                        <a:pt x="267" y="70"/>
                      </a:lnTo>
                      <a:lnTo>
                        <a:pt x="271" y="64"/>
                      </a:lnTo>
                      <a:lnTo>
                        <a:pt x="275" y="57"/>
                      </a:lnTo>
                      <a:lnTo>
                        <a:pt x="279" y="49"/>
                      </a:lnTo>
                      <a:lnTo>
                        <a:pt x="283" y="43"/>
                      </a:lnTo>
                      <a:lnTo>
                        <a:pt x="286" y="35"/>
                      </a:lnTo>
                      <a:lnTo>
                        <a:pt x="291" y="28"/>
                      </a:lnTo>
                      <a:lnTo>
                        <a:pt x="293" y="21"/>
                      </a:lnTo>
                      <a:lnTo>
                        <a:pt x="296" y="14"/>
                      </a:lnTo>
                      <a:lnTo>
                        <a:pt x="300" y="6"/>
                      </a:lnTo>
                      <a:lnTo>
                        <a:pt x="30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5" name="Freeform 172"/>
                <p:cNvSpPr>
                  <a:spLocks/>
                </p:cNvSpPr>
                <p:nvPr/>
              </p:nvSpPr>
              <p:spPr bwMode="auto">
                <a:xfrm>
                  <a:off x="6573" y="4559"/>
                  <a:ext cx="13" cy="85"/>
                </a:xfrm>
                <a:custGeom>
                  <a:avLst/>
                  <a:gdLst>
                    <a:gd name="T0" fmla="*/ 0 w 24"/>
                    <a:gd name="T1" fmla="*/ 22 h 170"/>
                    <a:gd name="T2" fmla="*/ 1 w 24"/>
                    <a:gd name="T3" fmla="*/ 20 h 170"/>
                    <a:gd name="T4" fmla="*/ 1 w 24"/>
                    <a:gd name="T5" fmla="*/ 19 h 170"/>
                    <a:gd name="T6" fmla="*/ 1 w 24"/>
                    <a:gd name="T7" fmla="*/ 18 h 170"/>
                    <a:gd name="T8" fmla="*/ 2 w 24"/>
                    <a:gd name="T9" fmla="*/ 16 h 170"/>
                    <a:gd name="T10" fmla="*/ 2 w 24"/>
                    <a:gd name="T11" fmla="*/ 15 h 170"/>
                    <a:gd name="T12" fmla="*/ 2 w 24"/>
                    <a:gd name="T13" fmla="*/ 14 h 170"/>
                    <a:gd name="T14" fmla="*/ 3 w 24"/>
                    <a:gd name="T15" fmla="*/ 12 h 170"/>
                    <a:gd name="T16" fmla="*/ 3 w 24"/>
                    <a:gd name="T17" fmla="*/ 11 h 170"/>
                    <a:gd name="T18" fmla="*/ 3 w 24"/>
                    <a:gd name="T19" fmla="*/ 10 h 170"/>
                    <a:gd name="T20" fmla="*/ 3 w 24"/>
                    <a:gd name="T21" fmla="*/ 8 h 170"/>
                    <a:gd name="T22" fmla="*/ 3 w 24"/>
                    <a:gd name="T23" fmla="*/ 7 h 170"/>
                    <a:gd name="T24" fmla="*/ 4 w 24"/>
                    <a:gd name="T25" fmla="*/ 6 h 170"/>
                    <a:gd name="T26" fmla="*/ 4 w 24"/>
                    <a:gd name="T27" fmla="*/ 4 h 170"/>
                    <a:gd name="T28" fmla="*/ 4 w 24"/>
                    <a:gd name="T29" fmla="*/ 3 h 170"/>
                    <a:gd name="T30" fmla="*/ 4 w 24"/>
                    <a:gd name="T31" fmla="*/ 2 h 170"/>
                    <a:gd name="T32" fmla="*/ 4 w 24"/>
                    <a:gd name="T33" fmla="*/ 0 h 1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" h="170">
                      <a:moveTo>
                        <a:pt x="0" y="170"/>
                      </a:moveTo>
                      <a:lnTo>
                        <a:pt x="2" y="159"/>
                      </a:lnTo>
                      <a:lnTo>
                        <a:pt x="5" y="149"/>
                      </a:lnTo>
                      <a:lnTo>
                        <a:pt x="8" y="138"/>
                      </a:lnTo>
                      <a:lnTo>
                        <a:pt x="11" y="128"/>
                      </a:lnTo>
                      <a:lnTo>
                        <a:pt x="12" y="117"/>
                      </a:lnTo>
                      <a:lnTo>
                        <a:pt x="14" y="107"/>
                      </a:lnTo>
                      <a:lnTo>
                        <a:pt x="16" y="96"/>
                      </a:lnTo>
                      <a:lnTo>
                        <a:pt x="19" y="86"/>
                      </a:lnTo>
                      <a:lnTo>
                        <a:pt x="19" y="75"/>
                      </a:lnTo>
                      <a:lnTo>
                        <a:pt x="20" y="64"/>
                      </a:lnTo>
                      <a:lnTo>
                        <a:pt x="21" y="53"/>
                      </a:lnTo>
                      <a:lnTo>
                        <a:pt x="22" y="43"/>
                      </a:lnTo>
                      <a:lnTo>
                        <a:pt x="22" y="32"/>
                      </a:lnTo>
                      <a:lnTo>
                        <a:pt x="23" y="21"/>
                      </a:lnTo>
                      <a:lnTo>
                        <a:pt x="23" y="1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6" name="Freeform 173"/>
                <p:cNvSpPr>
                  <a:spLocks/>
                </p:cNvSpPr>
                <p:nvPr/>
              </p:nvSpPr>
              <p:spPr bwMode="auto">
                <a:xfrm>
                  <a:off x="6568" y="4426"/>
                  <a:ext cx="18" cy="133"/>
                </a:xfrm>
                <a:custGeom>
                  <a:avLst/>
                  <a:gdLst>
                    <a:gd name="T0" fmla="*/ 5 w 35"/>
                    <a:gd name="T1" fmla="*/ 33 h 267"/>
                    <a:gd name="T2" fmla="*/ 5 w 35"/>
                    <a:gd name="T3" fmla="*/ 31 h 267"/>
                    <a:gd name="T4" fmla="*/ 5 w 35"/>
                    <a:gd name="T5" fmla="*/ 30 h 267"/>
                    <a:gd name="T6" fmla="*/ 5 w 35"/>
                    <a:gd name="T7" fmla="*/ 29 h 267"/>
                    <a:gd name="T8" fmla="*/ 5 w 35"/>
                    <a:gd name="T9" fmla="*/ 27 h 267"/>
                    <a:gd name="T10" fmla="*/ 4 w 35"/>
                    <a:gd name="T11" fmla="*/ 26 h 267"/>
                    <a:gd name="T12" fmla="*/ 4 w 35"/>
                    <a:gd name="T13" fmla="*/ 25 h 267"/>
                    <a:gd name="T14" fmla="*/ 4 w 35"/>
                    <a:gd name="T15" fmla="*/ 23 h 267"/>
                    <a:gd name="T16" fmla="*/ 4 w 35"/>
                    <a:gd name="T17" fmla="*/ 22 h 267"/>
                    <a:gd name="T18" fmla="*/ 4 w 35"/>
                    <a:gd name="T19" fmla="*/ 21 h 267"/>
                    <a:gd name="T20" fmla="*/ 4 w 35"/>
                    <a:gd name="T21" fmla="*/ 19 h 267"/>
                    <a:gd name="T22" fmla="*/ 4 w 35"/>
                    <a:gd name="T23" fmla="*/ 18 h 267"/>
                    <a:gd name="T24" fmla="*/ 4 w 35"/>
                    <a:gd name="T25" fmla="*/ 17 h 267"/>
                    <a:gd name="T26" fmla="*/ 3 w 35"/>
                    <a:gd name="T27" fmla="*/ 16 h 267"/>
                    <a:gd name="T28" fmla="*/ 3 w 35"/>
                    <a:gd name="T29" fmla="*/ 14 h 267"/>
                    <a:gd name="T30" fmla="*/ 3 w 35"/>
                    <a:gd name="T31" fmla="*/ 13 h 267"/>
                    <a:gd name="T32" fmla="*/ 3 w 35"/>
                    <a:gd name="T33" fmla="*/ 12 h 267"/>
                    <a:gd name="T34" fmla="*/ 3 w 35"/>
                    <a:gd name="T35" fmla="*/ 11 h 267"/>
                    <a:gd name="T36" fmla="*/ 3 w 35"/>
                    <a:gd name="T37" fmla="*/ 10 h 267"/>
                    <a:gd name="T38" fmla="*/ 2 w 35"/>
                    <a:gd name="T39" fmla="*/ 9 h 267"/>
                    <a:gd name="T40" fmla="*/ 2 w 35"/>
                    <a:gd name="T41" fmla="*/ 8 h 267"/>
                    <a:gd name="T42" fmla="*/ 2 w 35"/>
                    <a:gd name="T43" fmla="*/ 7 h 267"/>
                    <a:gd name="T44" fmla="*/ 2 w 35"/>
                    <a:gd name="T45" fmla="*/ 6 h 267"/>
                    <a:gd name="T46" fmla="*/ 2 w 35"/>
                    <a:gd name="T47" fmla="*/ 5 h 267"/>
                    <a:gd name="T48" fmla="*/ 2 w 35"/>
                    <a:gd name="T49" fmla="*/ 4 h 267"/>
                    <a:gd name="T50" fmla="*/ 1 w 35"/>
                    <a:gd name="T51" fmla="*/ 4 h 267"/>
                    <a:gd name="T52" fmla="*/ 1 w 35"/>
                    <a:gd name="T53" fmla="*/ 3 h 267"/>
                    <a:gd name="T54" fmla="*/ 1 w 35"/>
                    <a:gd name="T55" fmla="*/ 2 h 267"/>
                    <a:gd name="T56" fmla="*/ 1 w 35"/>
                    <a:gd name="T57" fmla="*/ 2 h 267"/>
                    <a:gd name="T58" fmla="*/ 1 w 35"/>
                    <a:gd name="T59" fmla="*/ 0 h 267"/>
                    <a:gd name="T60" fmla="*/ 0 w 35"/>
                    <a:gd name="T61" fmla="*/ 0 h 267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35" h="267">
                      <a:moveTo>
                        <a:pt x="35" y="267"/>
                      </a:moveTo>
                      <a:lnTo>
                        <a:pt x="34" y="255"/>
                      </a:lnTo>
                      <a:lnTo>
                        <a:pt x="34" y="244"/>
                      </a:lnTo>
                      <a:lnTo>
                        <a:pt x="33" y="233"/>
                      </a:lnTo>
                      <a:lnTo>
                        <a:pt x="33" y="222"/>
                      </a:lnTo>
                      <a:lnTo>
                        <a:pt x="32" y="211"/>
                      </a:lnTo>
                      <a:lnTo>
                        <a:pt x="32" y="200"/>
                      </a:lnTo>
                      <a:lnTo>
                        <a:pt x="31" y="189"/>
                      </a:lnTo>
                      <a:lnTo>
                        <a:pt x="31" y="179"/>
                      </a:lnTo>
                      <a:lnTo>
                        <a:pt x="29" y="168"/>
                      </a:lnTo>
                      <a:lnTo>
                        <a:pt x="27" y="158"/>
                      </a:lnTo>
                      <a:lnTo>
                        <a:pt x="26" y="148"/>
                      </a:lnTo>
                      <a:lnTo>
                        <a:pt x="25" y="138"/>
                      </a:lnTo>
                      <a:lnTo>
                        <a:pt x="23" y="128"/>
                      </a:lnTo>
                      <a:lnTo>
                        <a:pt x="23" y="118"/>
                      </a:lnTo>
                      <a:lnTo>
                        <a:pt x="21" y="109"/>
                      </a:lnTo>
                      <a:lnTo>
                        <a:pt x="21" y="102"/>
                      </a:lnTo>
                      <a:lnTo>
                        <a:pt x="19" y="92"/>
                      </a:lnTo>
                      <a:lnTo>
                        <a:pt x="18" y="83"/>
                      </a:lnTo>
                      <a:lnTo>
                        <a:pt x="15" y="74"/>
                      </a:lnTo>
                      <a:lnTo>
                        <a:pt x="14" y="68"/>
                      </a:lnTo>
                      <a:lnTo>
                        <a:pt x="12" y="59"/>
                      </a:lnTo>
                      <a:lnTo>
                        <a:pt x="11" y="52"/>
                      </a:lnTo>
                      <a:lnTo>
                        <a:pt x="9" y="45"/>
                      </a:lnTo>
                      <a:lnTo>
                        <a:pt x="9" y="39"/>
                      </a:lnTo>
                      <a:lnTo>
                        <a:pt x="7" y="32"/>
                      </a:lnTo>
                      <a:lnTo>
                        <a:pt x="5" y="26"/>
                      </a:lnTo>
                      <a:lnTo>
                        <a:pt x="4" y="20"/>
                      </a:lnTo>
                      <a:lnTo>
                        <a:pt x="3" y="16"/>
                      </a:lnTo>
                      <a:lnTo>
                        <a:pt x="1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7" name="Freeform 174"/>
                <p:cNvSpPr>
                  <a:spLocks/>
                </p:cNvSpPr>
                <p:nvPr/>
              </p:nvSpPr>
              <p:spPr bwMode="auto">
                <a:xfrm>
                  <a:off x="6568" y="4197"/>
                  <a:ext cx="75" cy="229"/>
                </a:xfrm>
                <a:custGeom>
                  <a:avLst/>
                  <a:gdLst>
                    <a:gd name="T0" fmla="*/ 0 w 150"/>
                    <a:gd name="T1" fmla="*/ 58 h 457"/>
                    <a:gd name="T2" fmla="*/ 1 w 150"/>
                    <a:gd name="T3" fmla="*/ 57 h 457"/>
                    <a:gd name="T4" fmla="*/ 1 w 150"/>
                    <a:gd name="T5" fmla="*/ 56 h 457"/>
                    <a:gd name="T6" fmla="*/ 2 w 150"/>
                    <a:gd name="T7" fmla="*/ 56 h 457"/>
                    <a:gd name="T8" fmla="*/ 2 w 150"/>
                    <a:gd name="T9" fmla="*/ 55 h 457"/>
                    <a:gd name="T10" fmla="*/ 3 w 150"/>
                    <a:gd name="T11" fmla="*/ 54 h 457"/>
                    <a:gd name="T12" fmla="*/ 3 w 150"/>
                    <a:gd name="T13" fmla="*/ 54 h 457"/>
                    <a:gd name="T14" fmla="*/ 4 w 150"/>
                    <a:gd name="T15" fmla="*/ 53 h 457"/>
                    <a:gd name="T16" fmla="*/ 5 w 150"/>
                    <a:gd name="T17" fmla="*/ 52 h 457"/>
                    <a:gd name="T18" fmla="*/ 6 w 150"/>
                    <a:gd name="T19" fmla="*/ 51 h 457"/>
                    <a:gd name="T20" fmla="*/ 6 w 150"/>
                    <a:gd name="T21" fmla="*/ 49 h 457"/>
                    <a:gd name="T22" fmla="*/ 7 w 150"/>
                    <a:gd name="T23" fmla="*/ 49 h 457"/>
                    <a:gd name="T24" fmla="*/ 7 w 150"/>
                    <a:gd name="T25" fmla="*/ 48 h 457"/>
                    <a:gd name="T26" fmla="*/ 8 w 150"/>
                    <a:gd name="T27" fmla="*/ 47 h 457"/>
                    <a:gd name="T28" fmla="*/ 8 w 150"/>
                    <a:gd name="T29" fmla="*/ 47 h 457"/>
                    <a:gd name="T30" fmla="*/ 8 w 150"/>
                    <a:gd name="T31" fmla="*/ 46 h 457"/>
                    <a:gd name="T32" fmla="*/ 9 w 150"/>
                    <a:gd name="T33" fmla="*/ 45 h 457"/>
                    <a:gd name="T34" fmla="*/ 9 w 150"/>
                    <a:gd name="T35" fmla="*/ 45 h 457"/>
                    <a:gd name="T36" fmla="*/ 10 w 150"/>
                    <a:gd name="T37" fmla="*/ 44 h 457"/>
                    <a:gd name="T38" fmla="*/ 10 w 150"/>
                    <a:gd name="T39" fmla="*/ 43 h 457"/>
                    <a:gd name="T40" fmla="*/ 10 w 150"/>
                    <a:gd name="T41" fmla="*/ 42 h 457"/>
                    <a:gd name="T42" fmla="*/ 11 w 150"/>
                    <a:gd name="T43" fmla="*/ 41 h 457"/>
                    <a:gd name="T44" fmla="*/ 11 w 150"/>
                    <a:gd name="T45" fmla="*/ 41 h 457"/>
                    <a:gd name="T46" fmla="*/ 12 w 150"/>
                    <a:gd name="T47" fmla="*/ 40 h 457"/>
                    <a:gd name="T48" fmla="*/ 12 w 150"/>
                    <a:gd name="T49" fmla="*/ 39 h 457"/>
                    <a:gd name="T50" fmla="*/ 12 w 150"/>
                    <a:gd name="T51" fmla="*/ 38 h 457"/>
                    <a:gd name="T52" fmla="*/ 13 w 150"/>
                    <a:gd name="T53" fmla="*/ 37 h 457"/>
                    <a:gd name="T54" fmla="*/ 13 w 150"/>
                    <a:gd name="T55" fmla="*/ 36 h 457"/>
                    <a:gd name="T56" fmla="*/ 13 w 150"/>
                    <a:gd name="T57" fmla="*/ 35 h 457"/>
                    <a:gd name="T58" fmla="*/ 14 w 150"/>
                    <a:gd name="T59" fmla="*/ 34 h 457"/>
                    <a:gd name="T60" fmla="*/ 14 w 150"/>
                    <a:gd name="T61" fmla="*/ 33 h 457"/>
                    <a:gd name="T62" fmla="*/ 14 w 150"/>
                    <a:gd name="T63" fmla="*/ 32 h 457"/>
                    <a:gd name="T64" fmla="*/ 15 w 150"/>
                    <a:gd name="T65" fmla="*/ 31 h 457"/>
                    <a:gd name="T66" fmla="*/ 15 w 150"/>
                    <a:gd name="T67" fmla="*/ 30 h 457"/>
                    <a:gd name="T68" fmla="*/ 15 w 150"/>
                    <a:gd name="T69" fmla="*/ 29 h 457"/>
                    <a:gd name="T70" fmla="*/ 16 w 150"/>
                    <a:gd name="T71" fmla="*/ 27 h 457"/>
                    <a:gd name="T72" fmla="*/ 16 w 150"/>
                    <a:gd name="T73" fmla="*/ 26 h 457"/>
                    <a:gd name="T74" fmla="*/ 16 w 150"/>
                    <a:gd name="T75" fmla="*/ 25 h 457"/>
                    <a:gd name="T76" fmla="*/ 17 w 150"/>
                    <a:gd name="T77" fmla="*/ 24 h 457"/>
                    <a:gd name="T78" fmla="*/ 17 w 150"/>
                    <a:gd name="T79" fmla="*/ 22 h 457"/>
                    <a:gd name="T80" fmla="*/ 17 w 150"/>
                    <a:gd name="T81" fmla="*/ 21 h 457"/>
                    <a:gd name="T82" fmla="*/ 17 w 150"/>
                    <a:gd name="T83" fmla="*/ 20 h 457"/>
                    <a:gd name="T84" fmla="*/ 18 w 150"/>
                    <a:gd name="T85" fmla="*/ 18 h 457"/>
                    <a:gd name="T86" fmla="*/ 18 w 150"/>
                    <a:gd name="T87" fmla="*/ 17 h 457"/>
                    <a:gd name="T88" fmla="*/ 18 w 150"/>
                    <a:gd name="T89" fmla="*/ 16 h 457"/>
                    <a:gd name="T90" fmla="*/ 18 w 150"/>
                    <a:gd name="T91" fmla="*/ 14 h 457"/>
                    <a:gd name="T92" fmla="*/ 18 w 150"/>
                    <a:gd name="T93" fmla="*/ 13 h 457"/>
                    <a:gd name="T94" fmla="*/ 18 w 150"/>
                    <a:gd name="T95" fmla="*/ 11 h 457"/>
                    <a:gd name="T96" fmla="*/ 19 w 150"/>
                    <a:gd name="T97" fmla="*/ 10 h 457"/>
                    <a:gd name="T98" fmla="*/ 19 w 150"/>
                    <a:gd name="T99" fmla="*/ 8 h 457"/>
                    <a:gd name="T100" fmla="*/ 19 w 150"/>
                    <a:gd name="T101" fmla="*/ 7 h 457"/>
                    <a:gd name="T102" fmla="*/ 19 w 150"/>
                    <a:gd name="T103" fmla="*/ 5 h 457"/>
                    <a:gd name="T104" fmla="*/ 19 w 150"/>
                    <a:gd name="T105" fmla="*/ 4 h 457"/>
                    <a:gd name="T106" fmla="*/ 19 w 150"/>
                    <a:gd name="T107" fmla="*/ 2 h 457"/>
                    <a:gd name="T108" fmla="*/ 19 w 150"/>
                    <a:gd name="T109" fmla="*/ 0 h 45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50" h="457">
                      <a:moveTo>
                        <a:pt x="0" y="457"/>
                      </a:moveTo>
                      <a:lnTo>
                        <a:pt x="2" y="453"/>
                      </a:lnTo>
                      <a:lnTo>
                        <a:pt x="5" y="448"/>
                      </a:lnTo>
                      <a:lnTo>
                        <a:pt x="10" y="443"/>
                      </a:lnTo>
                      <a:lnTo>
                        <a:pt x="14" y="439"/>
                      </a:lnTo>
                      <a:lnTo>
                        <a:pt x="19" y="432"/>
                      </a:lnTo>
                      <a:lnTo>
                        <a:pt x="24" y="425"/>
                      </a:lnTo>
                      <a:lnTo>
                        <a:pt x="30" y="418"/>
                      </a:lnTo>
                      <a:lnTo>
                        <a:pt x="36" y="411"/>
                      </a:lnTo>
                      <a:lnTo>
                        <a:pt x="42" y="401"/>
                      </a:lnTo>
                      <a:lnTo>
                        <a:pt x="48" y="392"/>
                      </a:lnTo>
                      <a:lnTo>
                        <a:pt x="52" y="387"/>
                      </a:lnTo>
                      <a:lnTo>
                        <a:pt x="55" y="381"/>
                      </a:lnTo>
                      <a:lnTo>
                        <a:pt x="58" y="376"/>
                      </a:lnTo>
                      <a:lnTo>
                        <a:pt x="62" y="371"/>
                      </a:lnTo>
                      <a:lnTo>
                        <a:pt x="64" y="365"/>
                      </a:lnTo>
                      <a:lnTo>
                        <a:pt x="67" y="359"/>
                      </a:lnTo>
                      <a:lnTo>
                        <a:pt x="70" y="354"/>
                      </a:lnTo>
                      <a:lnTo>
                        <a:pt x="74" y="348"/>
                      </a:lnTo>
                      <a:lnTo>
                        <a:pt x="77" y="342"/>
                      </a:lnTo>
                      <a:lnTo>
                        <a:pt x="80" y="335"/>
                      </a:lnTo>
                      <a:lnTo>
                        <a:pt x="84" y="328"/>
                      </a:lnTo>
                      <a:lnTo>
                        <a:pt x="87" y="323"/>
                      </a:lnTo>
                      <a:lnTo>
                        <a:pt x="89" y="315"/>
                      </a:lnTo>
                      <a:lnTo>
                        <a:pt x="92" y="307"/>
                      </a:lnTo>
                      <a:lnTo>
                        <a:pt x="95" y="300"/>
                      </a:lnTo>
                      <a:lnTo>
                        <a:pt x="98" y="293"/>
                      </a:lnTo>
                      <a:lnTo>
                        <a:pt x="100" y="284"/>
                      </a:lnTo>
                      <a:lnTo>
                        <a:pt x="104" y="277"/>
                      </a:lnTo>
                      <a:lnTo>
                        <a:pt x="107" y="268"/>
                      </a:lnTo>
                      <a:lnTo>
                        <a:pt x="110" y="260"/>
                      </a:lnTo>
                      <a:lnTo>
                        <a:pt x="112" y="251"/>
                      </a:lnTo>
                      <a:lnTo>
                        <a:pt x="115" y="242"/>
                      </a:lnTo>
                      <a:lnTo>
                        <a:pt x="117" y="234"/>
                      </a:lnTo>
                      <a:lnTo>
                        <a:pt x="120" y="225"/>
                      </a:lnTo>
                      <a:lnTo>
                        <a:pt x="122" y="215"/>
                      </a:lnTo>
                      <a:lnTo>
                        <a:pt x="124" y="205"/>
                      </a:lnTo>
                      <a:lnTo>
                        <a:pt x="127" y="195"/>
                      </a:lnTo>
                      <a:lnTo>
                        <a:pt x="130" y="186"/>
                      </a:lnTo>
                      <a:lnTo>
                        <a:pt x="131" y="175"/>
                      </a:lnTo>
                      <a:lnTo>
                        <a:pt x="133" y="164"/>
                      </a:lnTo>
                      <a:lnTo>
                        <a:pt x="135" y="153"/>
                      </a:lnTo>
                      <a:lnTo>
                        <a:pt x="138" y="143"/>
                      </a:lnTo>
                      <a:lnTo>
                        <a:pt x="139" y="132"/>
                      </a:lnTo>
                      <a:lnTo>
                        <a:pt x="141" y="121"/>
                      </a:lnTo>
                      <a:lnTo>
                        <a:pt x="142" y="110"/>
                      </a:lnTo>
                      <a:lnTo>
                        <a:pt x="144" y="99"/>
                      </a:lnTo>
                      <a:lnTo>
                        <a:pt x="144" y="87"/>
                      </a:lnTo>
                      <a:lnTo>
                        <a:pt x="145" y="75"/>
                      </a:lnTo>
                      <a:lnTo>
                        <a:pt x="146" y="63"/>
                      </a:lnTo>
                      <a:lnTo>
                        <a:pt x="148" y="51"/>
                      </a:lnTo>
                      <a:lnTo>
                        <a:pt x="148" y="37"/>
                      </a:lnTo>
                      <a:lnTo>
                        <a:pt x="149" y="25"/>
                      </a:lnTo>
                      <a:lnTo>
                        <a:pt x="149" y="12"/>
                      </a:lnTo>
                      <a:lnTo>
                        <a:pt x="15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8" name="Freeform 175"/>
                <p:cNvSpPr>
                  <a:spLocks/>
                </p:cNvSpPr>
                <p:nvPr/>
              </p:nvSpPr>
              <p:spPr bwMode="auto">
                <a:xfrm>
                  <a:off x="6633" y="4092"/>
                  <a:ext cx="10" cy="105"/>
                </a:xfrm>
                <a:custGeom>
                  <a:avLst/>
                  <a:gdLst>
                    <a:gd name="T0" fmla="*/ 3 w 20"/>
                    <a:gd name="T1" fmla="*/ 26 h 212"/>
                    <a:gd name="T2" fmla="*/ 3 w 20"/>
                    <a:gd name="T3" fmla="*/ 25 h 212"/>
                    <a:gd name="T4" fmla="*/ 3 w 20"/>
                    <a:gd name="T5" fmla="*/ 24 h 212"/>
                    <a:gd name="T6" fmla="*/ 3 w 20"/>
                    <a:gd name="T7" fmla="*/ 23 h 212"/>
                    <a:gd name="T8" fmla="*/ 3 w 20"/>
                    <a:gd name="T9" fmla="*/ 23 h 212"/>
                    <a:gd name="T10" fmla="*/ 3 w 20"/>
                    <a:gd name="T11" fmla="*/ 22 h 212"/>
                    <a:gd name="T12" fmla="*/ 3 w 20"/>
                    <a:gd name="T13" fmla="*/ 21 h 212"/>
                    <a:gd name="T14" fmla="*/ 3 w 20"/>
                    <a:gd name="T15" fmla="*/ 20 h 212"/>
                    <a:gd name="T16" fmla="*/ 3 w 20"/>
                    <a:gd name="T17" fmla="*/ 20 h 212"/>
                    <a:gd name="T18" fmla="*/ 2 w 20"/>
                    <a:gd name="T19" fmla="*/ 19 h 212"/>
                    <a:gd name="T20" fmla="*/ 2 w 20"/>
                    <a:gd name="T21" fmla="*/ 18 h 212"/>
                    <a:gd name="T22" fmla="*/ 2 w 20"/>
                    <a:gd name="T23" fmla="*/ 17 h 212"/>
                    <a:gd name="T24" fmla="*/ 2 w 20"/>
                    <a:gd name="T25" fmla="*/ 17 h 212"/>
                    <a:gd name="T26" fmla="*/ 2 w 20"/>
                    <a:gd name="T27" fmla="*/ 16 h 212"/>
                    <a:gd name="T28" fmla="*/ 2 w 20"/>
                    <a:gd name="T29" fmla="*/ 15 h 212"/>
                    <a:gd name="T30" fmla="*/ 2 w 20"/>
                    <a:gd name="T31" fmla="*/ 14 h 212"/>
                    <a:gd name="T32" fmla="*/ 2 w 20"/>
                    <a:gd name="T33" fmla="*/ 13 h 212"/>
                    <a:gd name="T34" fmla="*/ 2 w 20"/>
                    <a:gd name="T35" fmla="*/ 13 h 212"/>
                    <a:gd name="T36" fmla="*/ 2 w 20"/>
                    <a:gd name="T37" fmla="*/ 12 h 212"/>
                    <a:gd name="T38" fmla="*/ 2 w 20"/>
                    <a:gd name="T39" fmla="*/ 11 h 212"/>
                    <a:gd name="T40" fmla="*/ 2 w 20"/>
                    <a:gd name="T41" fmla="*/ 10 h 212"/>
                    <a:gd name="T42" fmla="*/ 2 w 20"/>
                    <a:gd name="T43" fmla="*/ 9 h 212"/>
                    <a:gd name="T44" fmla="*/ 2 w 20"/>
                    <a:gd name="T45" fmla="*/ 8 h 212"/>
                    <a:gd name="T46" fmla="*/ 1 w 20"/>
                    <a:gd name="T47" fmla="*/ 7 h 212"/>
                    <a:gd name="T48" fmla="*/ 1 w 20"/>
                    <a:gd name="T49" fmla="*/ 7 h 212"/>
                    <a:gd name="T50" fmla="*/ 1 w 20"/>
                    <a:gd name="T51" fmla="*/ 6 h 212"/>
                    <a:gd name="T52" fmla="*/ 1 w 20"/>
                    <a:gd name="T53" fmla="*/ 5 h 212"/>
                    <a:gd name="T54" fmla="*/ 1 w 20"/>
                    <a:gd name="T55" fmla="*/ 4 h 212"/>
                    <a:gd name="T56" fmla="*/ 1 w 20"/>
                    <a:gd name="T57" fmla="*/ 3 h 212"/>
                    <a:gd name="T58" fmla="*/ 1 w 20"/>
                    <a:gd name="T59" fmla="*/ 2 h 212"/>
                    <a:gd name="T60" fmla="*/ 1 w 20"/>
                    <a:gd name="T61" fmla="*/ 1 h 212"/>
                    <a:gd name="T62" fmla="*/ 0 w 20"/>
                    <a:gd name="T63" fmla="*/ 0 h 212"/>
                    <a:gd name="T64" fmla="*/ 0 w 20"/>
                    <a:gd name="T65" fmla="*/ 0 h 21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20" h="212">
                      <a:moveTo>
                        <a:pt x="20" y="212"/>
                      </a:moveTo>
                      <a:lnTo>
                        <a:pt x="19" y="205"/>
                      </a:lnTo>
                      <a:lnTo>
                        <a:pt x="19" y="199"/>
                      </a:lnTo>
                      <a:lnTo>
                        <a:pt x="19" y="192"/>
                      </a:lnTo>
                      <a:lnTo>
                        <a:pt x="19" y="187"/>
                      </a:lnTo>
                      <a:lnTo>
                        <a:pt x="18" y="180"/>
                      </a:lnTo>
                      <a:lnTo>
                        <a:pt x="18" y="174"/>
                      </a:lnTo>
                      <a:lnTo>
                        <a:pt x="18" y="168"/>
                      </a:lnTo>
                      <a:lnTo>
                        <a:pt x="18" y="162"/>
                      </a:lnTo>
                      <a:lnTo>
                        <a:pt x="16" y="156"/>
                      </a:lnTo>
                      <a:lnTo>
                        <a:pt x="16" y="149"/>
                      </a:lnTo>
                      <a:lnTo>
                        <a:pt x="15" y="143"/>
                      </a:lnTo>
                      <a:lnTo>
                        <a:pt x="15" y="137"/>
                      </a:lnTo>
                      <a:lnTo>
                        <a:pt x="14" y="130"/>
                      </a:lnTo>
                      <a:lnTo>
                        <a:pt x="14" y="124"/>
                      </a:lnTo>
                      <a:lnTo>
                        <a:pt x="14" y="117"/>
                      </a:lnTo>
                      <a:lnTo>
                        <a:pt x="14" y="112"/>
                      </a:lnTo>
                      <a:lnTo>
                        <a:pt x="13" y="104"/>
                      </a:lnTo>
                      <a:lnTo>
                        <a:pt x="12" y="97"/>
                      </a:lnTo>
                      <a:lnTo>
                        <a:pt x="11" y="91"/>
                      </a:lnTo>
                      <a:lnTo>
                        <a:pt x="11" y="84"/>
                      </a:lnTo>
                      <a:lnTo>
                        <a:pt x="10" y="76"/>
                      </a:lnTo>
                      <a:lnTo>
                        <a:pt x="9" y="70"/>
                      </a:lnTo>
                      <a:lnTo>
                        <a:pt x="8" y="63"/>
                      </a:lnTo>
                      <a:lnTo>
                        <a:pt x="8" y="57"/>
                      </a:lnTo>
                      <a:lnTo>
                        <a:pt x="7" y="49"/>
                      </a:lnTo>
                      <a:lnTo>
                        <a:pt x="5" y="42"/>
                      </a:lnTo>
                      <a:lnTo>
                        <a:pt x="4" y="35"/>
                      </a:lnTo>
                      <a:lnTo>
                        <a:pt x="3" y="28"/>
                      </a:lnTo>
                      <a:lnTo>
                        <a:pt x="2" y="20"/>
                      </a:lnTo>
                      <a:lnTo>
                        <a:pt x="1" y="14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89" name="Freeform 176"/>
                <p:cNvSpPr>
                  <a:spLocks/>
                </p:cNvSpPr>
                <p:nvPr/>
              </p:nvSpPr>
              <p:spPr bwMode="auto">
                <a:xfrm>
                  <a:off x="6633" y="3930"/>
                  <a:ext cx="57" cy="162"/>
                </a:xfrm>
                <a:custGeom>
                  <a:avLst/>
                  <a:gdLst>
                    <a:gd name="T0" fmla="*/ 0 w 115"/>
                    <a:gd name="T1" fmla="*/ 41 h 323"/>
                    <a:gd name="T2" fmla="*/ 0 w 115"/>
                    <a:gd name="T3" fmla="*/ 40 h 323"/>
                    <a:gd name="T4" fmla="*/ 1 w 115"/>
                    <a:gd name="T5" fmla="*/ 39 h 323"/>
                    <a:gd name="T6" fmla="*/ 1 w 115"/>
                    <a:gd name="T7" fmla="*/ 39 h 323"/>
                    <a:gd name="T8" fmla="*/ 1 w 115"/>
                    <a:gd name="T9" fmla="*/ 38 h 323"/>
                    <a:gd name="T10" fmla="*/ 2 w 115"/>
                    <a:gd name="T11" fmla="*/ 37 h 323"/>
                    <a:gd name="T12" fmla="*/ 2 w 115"/>
                    <a:gd name="T13" fmla="*/ 37 h 323"/>
                    <a:gd name="T14" fmla="*/ 3 w 115"/>
                    <a:gd name="T15" fmla="*/ 36 h 323"/>
                    <a:gd name="T16" fmla="*/ 3 w 115"/>
                    <a:gd name="T17" fmla="*/ 35 h 323"/>
                    <a:gd name="T18" fmla="*/ 4 w 115"/>
                    <a:gd name="T19" fmla="*/ 34 h 323"/>
                    <a:gd name="T20" fmla="*/ 4 w 115"/>
                    <a:gd name="T21" fmla="*/ 33 h 323"/>
                    <a:gd name="T22" fmla="*/ 5 w 115"/>
                    <a:gd name="T23" fmla="*/ 32 h 323"/>
                    <a:gd name="T24" fmla="*/ 5 w 115"/>
                    <a:gd name="T25" fmla="*/ 31 h 323"/>
                    <a:gd name="T26" fmla="*/ 6 w 115"/>
                    <a:gd name="T27" fmla="*/ 30 h 323"/>
                    <a:gd name="T28" fmla="*/ 6 w 115"/>
                    <a:gd name="T29" fmla="*/ 29 h 323"/>
                    <a:gd name="T30" fmla="*/ 7 w 115"/>
                    <a:gd name="T31" fmla="*/ 27 h 323"/>
                    <a:gd name="T32" fmla="*/ 7 w 115"/>
                    <a:gd name="T33" fmla="*/ 26 h 323"/>
                    <a:gd name="T34" fmla="*/ 8 w 115"/>
                    <a:gd name="T35" fmla="*/ 25 h 323"/>
                    <a:gd name="T36" fmla="*/ 9 w 115"/>
                    <a:gd name="T37" fmla="*/ 23 h 323"/>
                    <a:gd name="T38" fmla="*/ 9 w 115"/>
                    <a:gd name="T39" fmla="*/ 23 h 323"/>
                    <a:gd name="T40" fmla="*/ 9 w 115"/>
                    <a:gd name="T41" fmla="*/ 22 h 323"/>
                    <a:gd name="T42" fmla="*/ 9 w 115"/>
                    <a:gd name="T43" fmla="*/ 21 h 323"/>
                    <a:gd name="T44" fmla="*/ 9 w 115"/>
                    <a:gd name="T45" fmla="*/ 20 h 323"/>
                    <a:gd name="T46" fmla="*/ 10 w 115"/>
                    <a:gd name="T47" fmla="*/ 19 h 323"/>
                    <a:gd name="T48" fmla="*/ 10 w 115"/>
                    <a:gd name="T49" fmla="*/ 19 h 323"/>
                    <a:gd name="T50" fmla="*/ 10 w 115"/>
                    <a:gd name="T51" fmla="*/ 18 h 323"/>
                    <a:gd name="T52" fmla="*/ 11 w 115"/>
                    <a:gd name="T53" fmla="*/ 17 h 323"/>
                    <a:gd name="T54" fmla="*/ 11 w 115"/>
                    <a:gd name="T55" fmla="*/ 16 h 323"/>
                    <a:gd name="T56" fmla="*/ 11 w 115"/>
                    <a:gd name="T57" fmla="*/ 15 h 323"/>
                    <a:gd name="T58" fmla="*/ 11 w 115"/>
                    <a:gd name="T59" fmla="*/ 14 h 323"/>
                    <a:gd name="T60" fmla="*/ 11 w 115"/>
                    <a:gd name="T61" fmla="*/ 13 h 323"/>
                    <a:gd name="T62" fmla="*/ 12 w 115"/>
                    <a:gd name="T63" fmla="*/ 12 h 323"/>
                    <a:gd name="T64" fmla="*/ 12 w 115"/>
                    <a:gd name="T65" fmla="*/ 11 h 323"/>
                    <a:gd name="T66" fmla="*/ 12 w 115"/>
                    <a:gd name="T67" fmla="*/ 10 h 323"/>
                    <a:gd name="T68" fmla="*/ 12 w 115"/>
                    <a:gd name="T69" fmla="*/ 9 h 323"/>
                    <a:gd name="T70" fmla="*/ 13 w 115"/>
                    <a:gd name="T71" fmla="*/ 8 h 323"/>
                    <a:gd name="T72" fmla="*/ 13 w 115"/>
                    <a:gd name="T73" fmla="*/ 7 h 323"/>
                    <a:gd name="T74" fmla="*/ 13 w 115"/>
                    <a:gd name="T75" fmla="*/ 6 h 323"/>
                    <a:gd name="T76" fmla="*/ 13 w 115"/>
                    <a:gd name="T77" fmla="*/ 5 h 323"/>
                    <a:gd name="T78" fmla="*/ 13 w 115"/>
                    <a:gd name="T79" fmla="*/ 4 h 323"/>
                    <a:gd name="T80" fmla="*/ 13 w 115"/>
                    <a:gd name="T81" fmla="*/ 3 h 323"/>
                    <a:gd name="T82" fmla="*/ 14 w 115"/>
                    <a:gd name="T83" fmla="*/ 2 h 323"/>
                    <a:gd name="T84" fmla="*/ 14 w 115"/>
                    <a:gd name="T85" fmla="*/ 0 h 323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15" h="323">
                      <a:moveTo>
                        <a:pt x="0" y="323"/>
                      </a:moveTo>
                      <a:lnTo>
                        <a:pt x="3" y="317"/>
                      </a:lnTo>
                      <a:lnTo>
                        <a:pt x="9" y="310"/>
                      </a:lnTo>
                      <a:lnTo>
                        <a:pt x="11" y="305"/>
                      </a:lnTo>
                      <a:lnTo>
                        <a:pt x="14" y="300"/>
                      </a:lnTo>
                      <a:lnTo>
                        <a:pt x="18" y="295"/>
                      </a:lnTo>
                      <a:lnTo>
                        <a:pt x="22" y="290"/>
                      </a:lnTo>
                      <a:lnTo>
                        <a:pt x="25" y="283"/>
                      </a:lnTo>
                      <a:lnTo>
                        <a:pt x="29" y="276"/>
                      </a:lnTo>
                      <a:lnTo>
                        <a:pt x="33" y="268"/>
                      </a:lnTo>
                      <a:lnTo>
                        <a:pt x="37" y="262"/>
                      </a:lnTo>
                      <a:lnTo>
                        <a:pt x="41" y="253"/>
                      </a:lnTo>
                      <a:lnTo>
                        <a:pt x="45" y="245"/>
                      </a:lnTo>
                      <a:lnTo>
                        <a:pt x="50" y="236"/>
                      </a:lnTo>
                      <a:lnTo>
                        <a:pt x="55" y="227"/>
                      </a:lnTo>
                      <a:lnTo>
                        <a:pt x="58" y="216"/>
                      </a:lnTo>
                      <a:lnTo>
                        <a:pt x="63" y="207"/>
                      </a:lnTo>
                      <a:lnTo>
                        <a:pt x="67" y="194"/>
                      </a:lnTo>
                      <a:lnTo>
                        <a:pt x="72" y="183"/>
                      </a:lnTo>
                      <a:lnTo>
                        <a:pt x="73" y="177"/>
                      </a:lnTo>
                      <a:lnTo>
                        <a:pt x="75" y="170"/>
                      </a:lnTo>
                      <a:lnTo>
                        <a:pt x="77" y="164"/>
                      </a:lnTo>
                      <a:lnTo>
                        <a:pt x="79" y="158"/>
                      </a:lnTo>
                      <a:lnTo>
                        <a:pt x="80" y="151"/>
                      </a:lnTo>
                      <a:lnTo>
                        <a:pt x="84" y="145"/>
                      </a:lnTo>
                      <a:lnTo>
                        <a:pt x="85" y="138"/>
                      </a:lnTo>
                      <a:lnTo>
                        <a:pt x="88" y="132"/>
                      </a:lnTo>
                      <a:lnTo>
                        <a:pt x="89" y="124"/>
                      </a:lnTo>
                      <a:lnTo>
                        <a:pt x="91" y="116"/>
                      </a:lnTo>
                      <a:lnTo>
                        <a:pt x="93" y="108"/>
                      </a:lnTo>
                      <a:lnTo>
                        <a:pt x="95" y="102"/>
                      </a:lnTo>
                      <a:lnTo>
                        <a:pt x="96" y="93"/>
                      </a:lnTo>
                      <a:lnTo>
                        <a:pt x="98" y="86"/>
                      </a:lnTo>
                      <a:lnTo>
                        <a:pt x="100" y="78"/>
                      </a:lnTo>
                      <a:lnTo>
                        <a:pt x="102" y="71"/>
                      </a:lnTo>
                      <a:lnTo>
                        <a:pt x="104" y="62"/>
                      </a:lnTo>
                      <a:lnTo>
                        <a:pt x="105" y="53"/>
                      </a:lnTo>
                      <a:lnTo>
                        <a:pt x="106" y="45"/>
                      </a:lnTo>
                      <a:lnTo>
                        <a:pt x="108" y="37"/>
                      </a:lnTo>
                      <a:lnTo>
                        <a:pt x="109" y="27"/>
                      </a:lnTo>
                      <a:lnTo>
                        <a:pt x="111" y="18"/>
                      </a:lnTo>
                      <a:lnTo>
                        <a:pt x="112" y="9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0" name="Freeform 177"/>
                <p:cNvSpPr>
                  <a:spLocks/>
                </p:cNvSpPr>
                <p:nvPr/>
              </p:nvSpPr>
              <p:spPr bwMode="auto">
                <a:xfrm>
                  <a:off x="6690" y="3892"/>
                  <a:ext cx="3" cy="38"/>
                </a:xfrm>
                <a:custGeom>
                  <a:avLst/>
                  <a:gdLst>
                    <a:gd name="T0" fmla="*/ 0 w 5"/>
                    <a:gd name="T1" fmla="*/ 10 h 76"/>
                    <a:gd name="T2" fmla="*/ 0 w 5"/>
                    <a:gd name="T3" fmla="*/ 9 h 76"/>
                    <a:gd name="T4" fmla="*/ 1 w 5"/>
                    <a:gd name="T5" fmla="*/ 7 h 76"/>
                    <a:gd name="T6" fmla="*/ 1 w 5"/>
                    <a:gd name="T7" fmla="*/ 6 h 76"/>
                    <a:gd name="T8" fmla="*/ 1 w 5"/>
                    <a:gd name="T9" fmla="*/ 5 h 76"/>
                    <a:gd name="T10" fmla="*/ 1 w 5"/>
                    <a:gd name="T11" fmla="*/ 4 h 76"/>
                    <a:gd name="T12" fmla="*/ 1 w 5"/>
                    <a:gd name="T13" fmla="*/ 3 h 76"/>
                    <a:gd name="T14" fmla="*/ 1 w 5"/>
                    <a:gd name="T15" fmla="*/ 1 h 76"/>
                    <a:gd name="T16" fmla="*/ 1 w 5"/>
                    <a:gd name="T17" fmla="*/ 0 h 7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" h="76">
                      <a:moveTo>
                        <a:pt x="0" y="76"/>
                      </a:moveTo>
                      <a:lnTo>
                        <a:pt x="0" y="65"/>
                      </a:lnTo>
                      <a:lnTo>
                        <a:pt x="1" y="56"/>
                      </a:lnTo>
                      <a:lnTo>
                        <a:pt x="2" y="46"/>
                      </a:lnTo>
                      <a:lnTo>
                        <a:pt x="3" y="37"/>
                      </a:lnTo>
                      <a:lnTo>
                        <a:pt x="3" y="27"/>
                      </a:lnTo>
                      <a:lnTo>
                        <a:pt x="4" y="17"/>
                      </a:lnTo>
                      <a:lnTo>
                        <a:pt x="4" y="8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1" name="Freeform 178"/>
                <p:cNvSpPr>
                  <a:spLocks/>
                </p:cNvSpPr>
                <p:nvPr/>
              </p:nvSpPr>
              <p:spPr bwMode="auto">
                <a:xfrm>
                  <a:off x="6646" y="3757"/>
                  <a:ext cx="47" cy="135"/>
                </a:xfrm>
                <a:custGeom>
                  <a:avLst/>
                  <a:gdLst>
                    <a:gd name="T0" fmla="*/ 12 w 94"/>
                    <a:gd name="T1" fmla="*/ 33 h 271"/>
                    <a:gd name="T2" fmla="*/ 12 w 94"/>
                    <a:gd name="T3" fmla="*/ 32 h 271"/>
                    <a:gd name="T4" fmla="*/ 12 w 94"/>
                    <a:gd name="T5" fmla="*/ 31 h 271"/>
                    <a:gd name="T6" fmla="*/ 12 w 94"/>
                    <a:gd name="T7" fmla="*/ 30 h 271"/>
                    <a:gd name="T8" fmla="*/ 12 w 94"/>
                    <a:gd name="T9" fmla="*/ 30 h 271"/>
                    <a:gd name="T10" fmla="*/ 12 w 94"/>
                    <a:gd name="T11" fmla="*/ 29 h 271"/>
                    <a:gd name="T12" fmla="*/ 12 w 94"/>
                    <a:gd name="T13" fmla="*/ 28 h 271"/>
                    <a:gd name="T14" fmla="*/ 12 w 94"/>
                    <a:gd name="T15" fmla="*/ 27 h 271"/>
                    <a:gd name="T16" fmla="*/ 12 w 94"/>
                    <a:gd name="T17" fmla="*/ 26 h 271"/>
                    <a:gd name="T18" fmla="*/ 11 w 94"/>
                    <a:gd name="T19" fmla="*/ 25 h 271"/>
                    <a:gd name="T20" fmla="*/ 11 w 94"/>
                    <a:gd name="T21" fmla="*/ 24 h 271"/>
                    <a:gd name="T22" fmla="*/ 11 w 94"/>
                    <a:gd name="T23" fmla="*/ 23 h 271"/>
                    <a:gd name="T24" fmla="*/ 11 w 94"/>
                    <a:gd name="T25" fmla="*/ 23 h 271"/>
                    <a:gd name="T26" fmla="*/ 11 w 94"/>
                    <a:gd name="T27" fmla="*/ 22 h 271"/>
                    <a:gd name="T28" fmla="*/ 11 w 94"/>
                    <a:gd name="T29" fmla="*/ 21 h 271"/>
                    <a:gd name="T30" fmla="*/ 11 w 94"/>
                    <a:gd name="T31" fmla="*/ 20 h 271"/>
                    <a:gd name="T32" fmla="*/ 11 w 94"/>
                    <a:gd name="T33" fmla="*/ 20 h 271"/>
                    <a:gd name="T34" fmla="*/ 10 w 94"/>
                    <a:gd name="T35" fmla="*/ 19 h 271"/>
                    <a:gd name="T36" fmla="*/ 10 w 94"/>
                    <a:gd name="T37" fmla="*/ 18 h 271"/>
                    <a:gd name="T38" fmla="*/ 10 w 94"/>
                    <a:gd name="T39" fmla="*/ 17 h 271"/>
                    <a:gd name="T40" fmla="*/ 10 w 94"/>
                    <a:gd name="T41" fmla="*/ 17 h 271"/>
                    <a:gd name="T42" fmla="*/ 9 w 94"/>
                    <a:gd name="T43" fmla="*/ 15 h 271"/>
                    <a:gd name="T44" fmla="*/ 9 w 94"/>
                    <a:gd name="T45" fmla="*/ 14 h 271"/>
                    <a:gd name="T46" fmla="*/ 8 w 94"/>
                    <a:gd name="T47" fmla="*/ 13 h 271"/>
                    <a:gd name="T48" fmla="*/ 8 w 94"/>
                    <a:gd name="T49" fmla="*/ 12 h 271"/>
                    <a:gd name="T50" fmla="*/ 8 w 94"/>
                    <a:gd name="T51" fmla="*/ 10 h 271"/>
                    <a:gd name="T52" fmla="*/ 7 w 94"/>
                    <a:gd name="T53" fmla="*/ 10 h 271"/>
                    <a:gd name="T54" fmla="*/ 7 w 94"/>
                    <a:gd name="T55" fmla="*/ 8 h 271"/>
                    <a:gd name="T56" fmla="*/ 6 w 94"/>
                    <a:gd name="T57" fmla="*/ 7 h 271"/>
                    <a:gd name="T58" fmla="*/ 5 w 94"/>
                    <a:gd name="T59" fmla="*/ 7 h 271"/>
                    <a:gd name="T60" fmla="*/ 5 w 94"/>
                    <a:gd name="T61" fmla="*/ 6 h 271"/>
                    <a:gd name="T62" fmla="*/ 4 w 94"/>
                    <a:gd name="T63" fmla="*/ 5 h 271"/>
                    <a:gd name="T64" fmla="*/ 4 w 94"/>
                    <a:gd name="T65" fmla="*/ 4 h 271"/>
                    <a:gd name="T66" fmla="*/ 4 w 94"/>
                    <a:gd name="T67" fmla="*/ 3 h 271"/>
                    <a:gd name="T68" fmla="*/ 3 w 94"/>
                    <a:gd name="T69" fmla="*/ 3 h 271"/>
                    <a:gd name="T70" fmla="*/ 2 w 94"/>
                    <a:gd name="T71" fmla="*/ 2 h 271"/>
                    <a:gd name="T72" fmla="*/ 2 w 94"/>
                    <a:gd name="T73" fmla="*/ 1 h 271"/>
                    <a:gd name="T74" fmla="*/ 1 w 94"/>
                    <a:gd name="T75" fmla="*/ 0 h 271"/>
                    <a:gd name="T76" fmla="*/ 0 w 94"/>
                    <a:gd name="T77" fmla="*/ 0 h 271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94" h="271">
                      <a:moveTo>
                        <a:pt x="94" y="271"/>
                      </a:moveTo>
                      <a:lnTo>
                        <a:pt x="93" y="263"/>
                      </a:lnTo>
                      <a:lnTo>
                        <a:pt x="93" y="255"/>
                      </a:lnTo>
                      <a:lnTo>
                        <a:pt x="92" y="247"/>
                      </a:lnTo>
                      <a:lnTo>
                        <a:pt x="92" y="241"/>
                      </a:lnTo>
                      <a:lnTo>
                        <a:pt x="91" y="233"/>
                      </a:lnTo>
                      <a:lnTo>
                        <a:pt x="91" y="225"/>
                      </a:lnTo>
                      <a:lnTo>
                        <a:pt x="90" y="219"/>
                      </a:lnTo>
                      <a:lnTo>
                        <a:pt x="90" y="212"/>
                      </a:lnTo>
                      <a:lnTo>
                        <a:pt x="87" y="204"/>
                      </a:lnTo>
                      <a:lnTo>
                        <a:pt x="87" y="198"/>
                      </a:lnTo>
                      <a:lnTo>
                        <a:pt x="85" y="191"/>
                      </a:lnTo>
                      <a:lnTo>
                        <a:pt x="85" y="184"/>
                      </a:lnTo>
                      <a:lnTo>
                        <a:pt x="83" y="178"/>
                      </a:lnTo>
                      <a:lnTo>
                        <a:pt x="83" y="171"/>
                      </a:lnTo>
                      <a:lnTo>
                        <a:pt x="81" y="166"/>
                      </a:lnTo>
                      <a:lnTo>
                        <a:pt x="81" y="160"/>
                      </a:lnTo>
                      <a:lnTo>
                        <a:pt x="79" y="153"/>
                      </a:lnTo>
                      <a:lnTo>
                        <a:pt x="78" y="147"/>
                      </a:lnTo>
                      <a:lnTo>
                        <a:pt x="75" y="141"/>
                      </a:lnTo>
                      <a:lnTo>
                        <a:pt x="74" y="136"/>
                      </a:lnTo>
                      <a:lnTo>
                        <a:pt x="71" y="126"/>
                      </a:lnTo>
                      <a:lnTo>
                        <a:pt x="68" y="116"/>
                      </a:lnTo>
                      <a:lnTo>
                        <a:pt x="63" y="106"/>
                      </a:lnTo>
                      <a:lnTo>
                        <a:pt x="60" y="96"/>
                      </a:lnTo>
                      <a:lnTo>
                        <a:pt x="57" y="87"/>
                      </a:lnTo>
                      <a:lnTo>
                        <a:pt x="53" y="80"/>
                      </a:lnTo>
                      <a:lnTo>
                        <a:pt x="49" y="71"/>
                      </a:lnTo>
                      <a:lnTo>
                        <a:pt x="44" y="63"/>
                      </a:lnTo>
                      <a:lnTo>
                        <a:pt x="40" y="57"/>
                      </a:lnTo>
                      <a:lnTo>
                        <a:pt x="37" y="50"/>
                      </a:lnTo>
                      <a:lnTo>
                        <a:pt x="32" y="43"/>
                      </a:lnTo>
                      <a:lnTo>
                        <a:pt x="28" y="37"/>
                      </a:lnTo>
                      <a:lnTo>
                        <a:pt x="25" y="31"/>
                      </a:lnTo>
                      <a:lnTo>
                        <a:pt x="21" y="27"/>
                      </a:lnTo>
                      <a:lnTo>
                        <a:pt x="15" y="17"/>
                      </a:lnTo>
                      <a:lnTo>
                        <a:pt x="9" y="10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2" name="Freeform 179"/>
                <p:cNvSpPr>
                  <a:spLocks/>
                </p:cNvSpPr>
                <p:nvPr/>
              </p:nvSpPr>
              <p:spPr bwMode="auto">
                <a:xfrm>
                  <a:off x="6505" y="3434"/>
                  <a:ext cx="141" cy="323"/>
                </a:xfrm>
                <a:custGeom>
                  <a:avLst/>
                  <a:gdLst>
                    <a:gd name="T0" fmla="*/ 36 w 282"/>
                    <a:gd name="T1" fmla="*/ 81 h 644"/>
                    <a:gd name="T2" fmla="*/ 35 w 282"/>
                    <a:gd name="T3" fmla="*/ 80 h 644"/>
                    <a:gd name="T4" fmla="*/ 35 w 282"/>
                    <a:gd name="T5" fmla="*/ 79 h 644"/>
                    <a:gd name="T6" fmla="*/ 35 w 282"/>
                    <a:gd name="T7" fmla="*/ 78 h 644"/>
                    <a:gd name="T8" fmla="*/ 35 w 282"/>
                    <a:gd name="T9" fmla="*/ 78 h 644"/>
                    <a:gd name="T10" fmla="*/ 34 w 282"/>
                    <a:gd name="T11" fmla="*/ 77 h 644"/>
                    <a:gd name="T12" fmla="*/ 34 w 282"/>
                    <a:gd name="T13" fmla="*/ 76 h 644"/>
                    <a:gd name="T14" fmla="*/ 34 w 282"/>
                    <a:gd name="T15" fmla="*/ 75 h 644"/>
                    <a:gd name="T16" fmla="*/ 34 w 282"/>
                    <a:gd name="T17" fmla="*/ 74 h 644"/>
                    <a:gd name="T18" fmla="*/ 34 w 282"/>
                    <a:gd name="T19" fmla="*/ 73 h 644"/>
                    <a:gd name="T20" fmla="*/ 33 w 282"/>
                    <a:gd name="T21" fmla="*/ 72 h 644"/>
                    <a:gd name="T22" fmla="*/ 33 w 282"/>
                    <a:gd name="T23" fmla="*/ 71 h 644"/>
                    <a:gd name="T24" fmla="*/ 33 w 282"/>
                    <a:gd name="T25" fmla="*/ 70 h 644"/>
                    <a:gd name="T26" fmla="*/ 32 w 282"/>
                    <a:gd name="T27" fmla="*/ 69 h 644"/>
                    <a:gd name="T28" fmla="*/ 32 w 282"/>
                    <a:gd name="T29" fmla="*/ 68 h 644"/>
                    <a:gd name="T30" fmla="*/ 31 w 282"/>
                    <a:gd name="T31" fmla="*/ 66 h 644"/>
                    <a:gd name="T32" fmla="*/ 31 w 282"/>
                    <a:gd name="T33" fmla="*/ 65 h 644"/>
                    <a:gd name="T34" fmla="*/ 31 w 282"/>
                    <a:gd name="T35" fmla="*/ 64 h 644"/>
                    <a:gd name="T36" fmla="*/ 30 w 282"/>
                    <a:gd name="T37" fmla="*/ 62 h 644"/>
                    <a:gd name="T38" fmla="*/ 30 w 282"/>
                    <a:gd name="T39" fmla="*/ 61 h 644"/>
                    <a:gd name="T40" fmla="*/ 29 w 282"/>
                    <a:gd name="T41" fmla="*/ 59 h 644"/>
                    <a:gd name="T42" fmla="*/ 29 w 282"/>
                    <a:gd name="T43" fmla="*/ 58 h 644"/>
                    <a:gd name="T44" fmla="*/ 28 w 282"/>
                    <a:gd name="T45" fmla="*/ 56 h 644"/>
                    <a:gd name="T46" fmla="*/ 28 w 282"/>
                    <a:gd name="T47" fmla="*/ 55 h 644"/>
                    <a:gd name="T48" fmla="*/ 27 w 282"/>
                    <a:gd name="T49" fmla="*/ 53 h 644"/>
                    <a:gd name="T50" fmla="*/ 27 w 282"/>
                    <a:gd name="T51" fmla="*/ 52 h 644"/>
                    <a:gd name="T52" fmla="*/ 26 w 282"/>
                    <a:gd name="T53" fmla="*/ 50 h 644"/>
                    <a:gd name="T54" fmla="*/ 26 w 282"/>
                    <a:gd name="T55" fmla="*/ 48 h 644"/>
                    <a:gd name="T56" fmla="*/ 25 w 282"/>
                    <a:gd name="T57" fmla="*/ 47 h 644"/>
                    <a:gd name="T58" fmla="*/ 25 w 282"/>
                    <a:gd name="T59" fmla="*/ 45 h 644"/>
                    <a:gd name="T60" fmla="*/ 24 w 282"/>
                    <a:gd name="T61" fmla="*/ 44 h 644"/>
                    <a:gd name="T62" fmla="*/ 23 w 282"/>
                    <a:gd name="T63" fmla="*/ 42 h 644"/>
                    <a:gd name="T64" fmla="*/ 23 w 282"/>
                    <a:gd name="T65" fmla="*/ 40 h 644"/>
                    <a:gd name="T66" fmla="*/ 22 w 282"/>
                    <a:gd name="T67" fmla="*/ 39 h 644"/>
                    <a:gd name="T68" fmla="*/ 22 w 282"/>
                    <a:gd name="T69" fmla="*/ 37 h 644"/>
                    <a:gd name="T70" fmla="*/ 21 w 282"/>
                    <a:gd name="T71" fmla="*/ 35 h 644"/>
                    <a:gd name="T72" fmla="*/ 20 w 282"/>
                    <a:gd name="T73" fmla="*/ 34 h 644"/>
                    <a:gd name="T74" fmla="*/ 19 w 282"/>
                    <a:gd name="T75" fmla="*/ 32 h 644"/>
                    <a:gd name="T76" fmla="*/ 19 w 282"/>
                    <a:gd name="T77" fmla="*/ 30 h 644"/>
                    <a:gd name="T78" fmla="*/ 18 w 282"/>
                    <a:gd name="T79" fmla="*/ 29 h 644"/>
                    <a:gd name="T80" fmla="*/ 17 w 282"/>
                    <a:gd name="T81" fmla="*/ 27 h 644"/>
                    <a:gd name="T82" fmla="*/ 17 w 282"/>
                    <a:gd name="T83" fmla="*/ 25 h 644"/>
                    <a:gd name="T84" fmla="*/ 16 w 282"/>
                    <a:gd name="T85" fmla="*/ 24 h 644"/>
                    <a:gd name="T86" fmla="*/ 15 w 282"/>
                    <a:gd name="T87" fmla="*/ 22 h 644"/>
                    <a:gd name="T88" fmla="*/ 15 w 282"/>
                    <a:gd name="T89" fmla="*/ 21 h 644"/>
                    <a:gd name="T90" fmla="*/ 14 w 282"/>
                    <a:gd name="T91" fmla="*/ 19 h 644"/>
                    <a:gd name="T92" fmla="*/ 13 w 282"/>
                    <a:gd name="T93" fmla="*/ 18 h 644"/>
                    <a:gd name="T94" fmla="*/ 12 w 282"/>
                    <a:gd name="T95" fmla="*/ 17 h 644"/>
                    <a:gd name="T96" fmla="*/ 12 w 282"/>
                    <a:gd name="T97" fmla="*/ 15 h 644"/>
                    <a:gd name="T98" fmla="*/ 11 w 282"/>
                    <a:gd name="T99" fmla="*/ 14 h 644"/>
                    <a:gd name="T100" fmla="*/ 10 w 282"/>
                    <a:gd name="T101" fmla="*/ 12 h 644"/>
                    <a:gd name="T102" fmla="*/ 9 w 282"/>
                    <a:gd name="T103" fmla="*/ 11 h 644"/>
                    <a:gd name="T104" fmla="*/ 8 w 282"/>
                    <a:gd name="T105" fmla="*/ 10 h 644"/>
                    <a:gd name="T106" fmla="*/ 8 w 282"/>
                    <a:gd name="T107" fmla="*/ 9 h 644"/>
                    <a:gd name="T108" fmla="*/ 7 w 282"/>
                    <a:gd name="T109" fmla="*/ 8 h 644"/>
                    <a:gd name="T110" fmla="*/ 6 w 282"/>
                    <a:gd name="T111" fmla="*/ 6 h 644"/>
                    <a:gd name="T112" fmla="*/ 5 w 282"/>
                    <a:gd name="T113" fmla="*/ 5 h 644"/>
                    <a:gd name="T114" fmla="*/ 4 w 282"/>
                    <a:gd name="T115" fmla="*/ 4 h 644"/>
                    <a:gd name="T116" fmla="*/ 4 w 282"/>
                    <a:gd name="T117" fmla="*/ 4 h 644"/>
                    <a:gd name="T118" fmla="*/ 3 w 282"/>
                    <a:gd name="T119" fmla="*/ 3 h 644"/>
                    <a:gd name="T120" fmla="*/ 2 w 282"/>
                    <a:gd name="T121" fmla="*/ 2 h 644"/>
                    <a:gd name="T122" fmla="*/ 1 w 282"/>
                    <a:gd name="T123" fmla="*/ 1 h 644"/>
                    <a:gd name="T124" fmla="*/ 0 w 282"/>
                    <a:gd name="T125" fmla="*/ 0 h 64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282" h="644">
                      <a:moveTo>
                        <a:pt x="282" y="644"/>
                      </a:moveTo>
                      <a:lnTo>
                        <a:pt x="280" y="638"/>
                      </a:lnTo>
                      <a:lnTo>
                        <a:pt x="278" y="629"/>
                      </a:lnTo>
                      <a:lnTo>
                        <a:pt x="276" y="623"/>
                      </a:lnTo>
                      <a:lnTo>
                        <a:pt x="275" y="618"/>
                      </a:lnTo>
                      <a:lnTo>
                        <a:pt x="272" y="611"/>
                      </a:lnTo>
                      <a:lnTo>
                        <a:pt x="271" y="606"/>
                      </a:lnTo>
                      <a:lnTo>
                        <a:pt x="269" y="598"/>
                      </a:lnTo>
                      <a:lnTo>
                        <a:pt x="267" y="590"/>
                      </a:lnTo>
                      <a:lnTo>
                        <a:pt x="265" y="581"/>
                      </a:lnTo>
                      <a:lnTo>
                        <a:pt x="263" y="574"/>
                      </a:lnTo>
                      <a:lnTo>
                        <a:pt x="259" y="565"/>
                      </a:lnTo>
                      <a:lnTo>
                        <a:pt x="257" y="556"/>
                      </a:lnTo>
                      <a:lnTo>
                        <a:pt x="255" y="546"/>
                      </a:lnTo>
                      <a:lnTo>
                        <a:pt x="253" y="537"/>
                      </a:lnTo>
                      <a:lnTo>
                        <a:pt x="248" y="526"/>
                      </a:lnTo>
                      <a:lnTo>
                        <a:pt x="245" y="515"/>
                      </a:lnTo>
                      <a:lnTo>
                        <a:pt x="242" y="504"/>
                      </a:lnTo>
                      <a:lnTo>
                        <a:pt x="238" y="493"/>
                      </a:lnTo>
                      <a:lnTo>
                        <a:pt x="234" y="481"/>
                      </a:lnTo>
                      <a:lnTo>
                        <a:pt x="231" y="470"/>
                      </a:lnTo>
                      <a:lnTo>
                        <a:pt x="227" y="458"/>
                      </a:lnTo>
                      <a:lnTo>
                        <a:pt x="224" y="447"/>
                      </a:lnTo>
                      <a:lnTo>
                        <a:pt x="220" y="434"/>
                      </a:lnTo>
                      <a:lnTo>
                        <a:pt x="215" y="422"/>
                      </a:lnTo>
                      <a:lnTo>
                        <a:pt x="211" y="408"/>
                      </a:lnTo>
                      <a:lnTo>
                        <a:pt x="207" y="396"/>
                      </a:lnTo>
                      <a:lnTo>
                        <a:pt x="202" y="383"/>
                      </a:lnTo>
                      <a:lnTo>
                        <a:pt x="199" y="371"/>
                      </a:lnTo>
                      <a:lnTo>
                        <a:pt x="193" y="358"/>
                      </a:lnTo>
                      <a:lnTo>
                        <a:pt x="190" y="346"/>
                      </a:lnTo>
                      <a:lnTo>
                        <a:pt x="184" y="331"/>
                      </a:lnTo>
                      <a:lnTo>
                        <a:pt x="179" y="318"/>
                      </a:lnTo>
                      <a:lnTo>
                        <a:pt x="173" y="305"/>
                      </a:lnTo>
                      <a:lnTo>
                        <a:pt x="169" y="292"/>
                      </a:lnTo>
                      <a:lnTo>
                        <a:pt x="163" y="278"/>
                      </a:lnTo>
                      <a:lnTo>
                        <a:pt x="158" y="265"/>
                      </a:lnTo>
                      <a:lnTo>
                        <a:pt x="152" y="252"/>
                      </a:lnTo>
                      <a:lnTo>
                        <a:pt x="148" y="240"/>
                      </a:lnTo>
                      <a:lnTo>
                        <a:pt x="141" y="227"/>
                      </a:lnTo>
                      <a:lnTo>
                        <a:pt x="136" y="213"/>
                      </a:lnTo>
                      <a:lnTo>
                        <a:pt x="130" y="200"/>
                      </a:lnTo>
                      <a:lnTo>
                        <a:pt x="125" y="188"/>
                      </a:lnTo>
                      <a:lnTo>
                        <a:pt x="119" y="175"/>
                      </a:lnTo>
                      <a:lnTo>
                        <a:pt x="114" y="164"/>
                      </a:lnTo>
                      <a:lnTo>
                        <a:pt x="108" y="152"/>
                      </a:lnTo>
                      <a:lnTo>
                        <a:pt x="103" y="141"/>
                      </a:lnTo>
                      <a:lnTo>
                        <a:pt x="96" y="129"/>
                      </a:lnTo>
                      <a:lnTo>
                        <a:pt x="90" y="118"/>
                      </a:lnTo>
                      <a:lnTo>
                        <a:pt x="83" y="105"/>
                      </a:lnTo>
                      <a:lnTo>
                        <a:pt x="77" y="95"/>
                      </a:lnTo>
                      <a:lnTo>
                        <a:pt x="71" y="86"/>
                      </a:lnTo>
                      <a:lnTo>
                        <a:pt x="64" y="76"/>
                      </a:lnTo>
                      <a:lnTo>
                        <a:pt x="58" y="66"/>
                      </a:lnTo>
                      <a:lnTo>
                        <a:pt x="52" y="57"/>
                      </a:lnTo>
                      <a:lnTo>
                        <a:pt x="46" y="47"/>
                      </a:lnTo>
                      <a:lnTo>
                        <a:pt x="39" y="39"/>
                      </a:lnTo>
                      <a:lnTo>
                        <a:pt x="32" y="32"/>
                      </a:lnTo>
                      <a:lnTo>
                        <a:pt x="26" y="25"/>
                      </a:lnTo>
                      <a:lnTo>
                        <a:pt x="19" y="17"/>
                      </a:lnTo>
                      <a:lnTo>
                        <a:pt x="12" y="11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3" name="Freeform 180"/>
                <p:cNvSpPr>
                  <a:spLocks/>
                </p:cNvSpPr>
                <p:nvPr/>
              </p:nvSpPr>
              <p:spPr bwMode="auto">
                <a:xfrm>
                  <a:off x="6431" y="3249"/>
                  <a:ext cx="74" cy="185"/>
                </a:xfrm>
                <a:custGeom>
                  <a:avLst/>
                  <a:gdLst>
                    <a:gd name="T0" fmla="*/ 19 w 147"/>
                    <a:gd name="T1" fmla="*/ 46 h 371"/>
                    <a:gd name="T2" fmla="*/ 18 w 147"/>
                    <a:gd name="T3" fmla="*/ 45 h 371"/>
                    <a:gd name="T4" fmla="*/ 17 w 147"/>
                    <a:gd name="T5" fmla="*/ 44 h 371"/>
                    <a:gd name="T6" fmla="*/ 16 w 147"/>
                    <a:gd name="T7" fmla="*/ 43 h 371"/>
                    <a:gd name="T8" fmla="*/ 15 w 147"/>
                    <a:gd name="T9" fmla="*/ 42 h 371"/>
                    <a:gd name="T10" fmla="*/ 14 w 147"/>
                    <a:gd name="T11" fmla="*/ 41 h 371"/>
                    <a:gd name="T12" fmla="*/ 13 w 147"/>
                    <a:gd name="T13" fmla="*/ 40 h 371"/>
                    <a:gd name="T14" fmla="*/ 13 w 147"/>
                    <a:gd name="T15" fmla="*/ 39 h 371"/>
                    <a:gd name="T16" fmla="*/ 12 w 147"/>
                    <a:gd name="T17" fmla="*/ 38 h 371"/>
                    <a:gd name="T18" fmla="*/ 11 w 147"/>
                    <a:gd name="T19" fmla="*/ 36 h 371"/>
                    <a:gd name="T20" fmla="*/ 11 w 147"/>
                    <a:gd name="T21" fmla="*/ 35 h 371"/>
                    <a:gd name="T22" fmla="*/ 10 w 147"/>
                    <a:gd name="T23" fmla="*/ 34 h 371"/>
                    <a:gd name="T24" fmla="*/ 9 w 147"/>
                    <a:gd name="T25" fmla="*/ 32 h 371"/>
                    <a:gd name="T26" fmla="*/ 9 w 147"/>
                    <a:gd name="T27" fmla="*/ 31 h 371"/>
                    <a:gd name="T28" fmla="*/ 9 w 147"/>
                    <a:gd name="T29" fmla="*/ 31 h 371"/>
                    <a:gd name="T30" fmla="*/ 8 w 147"/>
                    <a:gd name="T31" fmla="*/ 30 h 371"/>
                    <a:gd name="T32" fmla="*/ 8 w 147"/>
                    <a:gd name="T33" fmla="*/ 29 h 371"/>
                    <a:gd name="T34" fmla="*/ 8 w 147"/>
                    <a:gd name="T35" fmla="*/ 28 h 371"/>
                    <a:gd name="T36" fmla="*/ 7 w 147"/>
                    <a:gd name="T37" fmla="*/ 26 h 371"/>
                    <a:gd name="T38" fmla="*/ 7 w 147"/>
                    <a:gd name="T39" fmla="*/ 26 h 371"/>
                    <a:gd name="T40" fmla="*/ 7 w 147"/>
                    <a:gd name="T41" fmla="*/ 25 h 371"/>
                    <a:gd name="T42" fmla="*/ 6 w 147"/>
                    <a:gd name="T43" fmla="*/ 24 h 371"/>
                    <a:gd name="T44" fmla="*/ 6 w 147"/>
                    <a:gd name="T45" fmla="*/ 23 h 371"/>
                    <a:gd name="T46" fmla="*/ 6 w 147"/>
                    <a:gd name="T47" fmla="*/ 22 h 371"/>
                    <a:gd name="T48" fmla="*/ 5 w 147"/>
                    <a:gd name="T49" fmla="*/ 21 h 371"/>
                    <a:gd name="T50" fmla="*/ 5 w 147"/>
                    <a:gd name="T51" fmla="*/ 21 h 371"/>
                    <a:gd name="T52" fmla="*/ 5 w 147"/>
                    <a:gd name="T53" fmla="*/ 20 h 371"/>
                    <a:gd name="T54" fmla="*/ 5 w 147"/>
                    <a:gd name="T55" fmla="*/ 19 h 371"/>
                    <a:gd name="T56" fmla="*/ 5 w 147"/>
                    <a:gd name="T57" fmla="*/ 18 h 371"/>
                    <a:gd name="T58" fmla="*/ 4 w 147"/>
                    <a:gd name="T59" fmla="*/ 17 h 371"/>
                    <a:gd name="T60" fmla="*/ 4 w 147"/>
                    <a:gd name="T61" fmla="*/ 16 h 371"/>
                    <a:gd name="T62" fmla="*/ 4 w 147"/>
                    <a:gd name="T63" fmla="*/ 16 h 371"/>
                    <a:gd name="T64" fmla="*/ 4 w 147"/>
                    <a:gd name="T65" fmla="*/ 15 h 371"/>
                    <a:gd name="T66" fmla="*/ 4 w 147"/>
                    <a:gd name="T67" fmla="*/ 14 h 371"/>
                    <a:gd name="T68" fmla="*/ 3 w 147"/>
                    <a:gd name="T69" fmla="*/ 13 h 371"/>
                    <a:gd name="T70" fmla="*/ 3 w 147"/>
                    <a:gd name="T71" fmla="*/ 12 h 371"/>
                    <a:gd name="T72" fmla="*/ 3 w 147"/>
                    <a:gd name="T73" fmla="*/ 11 h 371"/>
                    <a:gd name="T74" fmla="*/ 3 w 147"/>
                    <a:gd name="T75" fmla="*/ 10 h 371"/>
                    <a:gd name="T76" fmla="*/ 3 w 147"/>
                    <a:gd name="T77" fmla="*/ 10 h 371"/>
                    <a:gd name="T78" fmla="*/ 2 w 147"/>
                    <a:gd name="T79" fmla="*/ 9 h 371"/>
                    <a:gd name="T80" fmla="*/ 2 w 147"/>
                    <a:gd name="T81" fmla="*/ 8 h 371"/>
                    <a:gd name="T82" fmla="*/ 2 w 147"/>
                    <a:gd name="T83" fmla="*/ 7 h 371"/>
                    <a:gd name="T84" fmla="*/ 2 w 147"/>
                    <a:gd name="T85" fmla="*/ 6 h 371"/>
                    <a:gd name="T86" fmla="*/ 2 w 147"/>
                    <a:gd name="T87" fmla="*/ 5 h 371"/>
                    <a:gd name="T88" fmla="*/ 1 w 147"/>
                    <a:gd name="T89" fmla="*/ 5 h 371"/>
                    <a:gd name="T90" fmla="*/ 1 w 147"/>
                    <a:gd name="T91" fmla="*/ 4 h 371"/>
                    <a:gd name="T92" fmla="*/ 1 w 147"/>
                    <a:gd name="T93" fmla="*/ 3 h 371"/>
                    <a:gd name="T94" fmla="*/ 1 w 147"/>
                    <a:gd name="T95" fmla="*/ 2 h 371"/>
                    <a:gd name="T96" fmla="*/ 1 w 147"/>
                    <a:gd name="T97" fmla="*/ 1 h 371"/>
                    <a:gd name="T98" fmla="*/ 0 w 147"/>
                    <a:gd name="T99" fmla="*/ 0 h 371"/>
                    <a:gd name="T100" fmla="*/ 0 w 147"/>
                    <a:gd name="T101" fmla="*/ 0 h 37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47" h="371">
                      <a:moveTo>
                        <a:pt x="147" y="371"/>
                      </a:moveTo>
                      <a:lnTo>
                        <a:pt x="139" y="363"/>
                      </a:lnTo>
                      <a:lnTo>
                        <a:pt x="131" y="356"/>
                      </a:lnTo>
                      <a:lnTo>
                        <a:pt x="124" y="349"/>
                      </a:lnTo>
                      <a:lnTo>
                        <a:pt x="118" y="341"/>
                      </a:lnTo>
                      <a:lnTo>
                        <a:pt x="111" y="332"/>
                      </a:lnTo>
                      <a:lnTo>
                        <a:pt x="104" y="323"/>
                      </a:lnTo>
                      <a:lnTo>
                        <a:pt x="99" y="313"/>
                      </a:lnTo>
                      <a:lnTo>
                        <a:pt x="93" y="304"/>
                      </a:lnTo>
                      <a:lnTo>
                        <a:pt x="87" y="293"/>
                      </a:lnTo>
                      <a:lnTo>
                        <a:pt x="81" y="284"/>
                      </a:lnTo>
                      <a:lnTo>
                        <a:pt x="76" y="273"/>
                      </a:lnTo>
                      <a:lnTo>
                        <a:pt x="71" y="262"/>
                      </a:lnTo>
                      <a:lnTo>
                        <a:pt x="68" y="255"/>
                      </a:lnTo>
                      <a:lnTo>
                        <a:pt x="66" y="249"/>
                      </a:lnTo>
                      <a:lnTo>
                        <a:pt x="64" y="243"/>
                      </a:lnTo>
                      <a:lnTo>
                        <a:pt x="61" y="237"/>
                      </a:lnTo>
                      <a:lnTo>
                        <a:pt x="57" y="225"/>
                      </a:lnTo>
                      <a:lnTo>
                        <a:pt x="54" y="214"/>
                      </a:lnTo>
                      <a:lnTo>
                        <a:pt x="50" y="208"/>
                      </a:lnTo>
                      <a:lnTo>
                        <a:pt x="49" y="201"/>
                      </a:lnTo>
                      <a:lnTo>
                        <a:pt x="46" y="194"/>
                      </a:lnTo>
                      <a:lnTo>
                        <a:pt x="45" y="188"/>
                      </a:lnTo>
                      <a:lnTo>
                        <a:pt x="43" y="181"/>
                      </a:lnTo>
                      <a:lnTo>
                        <a:pt x="40" y="174"/>
                      </a:lnTo>
                      <a:lnTo>
                        <a:pt x="38" y="168"/>
                      </a:lnTo>
                      <a:lnTo>
                        <a:pt x="37" y="162"/>
                      </a:lnTo>
                      <a:lnTo>
                        <a:pt x="35" y="155"/>
                      </a:lnTo>
                      <a:lnTo>
                        <a:pt x="34" y="148"/>
                      </a:lnTo>
                      <a:lnTo>
                        <a:pt x="32" y="141"/>
                      </a:lnTo>
                      <a:lnTo>
                        <a:pt x="31" y="135"/>
                      </a:lnTo>
                      <a:lnTo>
                        <a:pt x="28" y="128"/>
                      </a:lnTo>
                      <a:lnTo>
                        <a:pt x="27" y="122"/>
                      </a:lnTo>
                      <a:lnTo>
                        <a:pt x="25" y="115"/>
                      </a:lnTo>
                      <a:lnTo>
                        <a:pt x="24" y="108"/>
                      </a:lnTo>
                      <a:lnTo>
                        <a:pt x="22" y="101"/>
                      </a:lnTo>
                      <a:lnTo>
                        <a:pt x="21" y="94"/>
                      </a:lnTo>
                      <a:lnTo>
                        <a:pt x="18" y="87"/>
                      </a:lnTo>
                      <a:lnTo>
                        <a:pt x="17" y="81"/>
                      </a:lnTo>
                      <a:lnTo>
                        <a:pt x="15" y="74"/>
                      </a:lnTo>
                      <a:lnTo>
                        <a:pt x="14" y="68"/>
                      </a:lnTo>
                      <a:lnTo>
                        <a:pt x="12" y="61"/>
                      </a:lnTo>
                      <a:lnTo>
                        <a:pt x="11" y="54"/>
                      </a:lnTo>
                      <a:lnTo>
                        <a:pt x="9" y="47"/>
                      </a:lnTo>
                      <a:lnTo>
                        <a:pt x="7" y="40"/>
                      </a:lnTo>
                      <a:lnTo>
                        <a:pt x="5" y="33"/>
                      </a:lnTo>
                      <a:lnTo>
                        <a:pt x="5" y="27"/>
                      </a:lnTo>
                      <a:lnTo>
                        <a:pt x="3" y="20"/>
                      </a:lnTo>
                      <a:lnTo>
                        <a:pt x="2" y="14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4" name="Freeform 181"/>
                <p:cNvSpPr>
                  <a:spLocks/>
                </p:cNvSpPr>
                <p:nvPr/>
              </p:nvSpPr>
              <p:spPr bwMode="auto">
                <a:xfrm>
                  <a:off x="6391" y="3117"/>
                  <a:ext cx="40" cy="132"/>
                </a:xfrm>
                <a:custGeom>
                  <a:avLst/>
                  <a:gdLst>
                    <a:gd name="T0" fmla="*/ 10 w 81"/>
                    <a:gd name="T1" fmla="*/ 33 h 264"/>
                    <a:gd name="T2" fmla="*/ 9 w 81"/>
                    <a:gd name="T3" fmla="*/ 32 h 264"/>
                    <a:gd name="T4" fmla="*/ 9 w 81"/>
                    <a:gd name="T5" fmla="*/ 31 h 264"/>
                    <a:gd name="T6" fmla="*/ 9 w 81"/>
                    <a:gd name="T7" fmla="*/ 30 h 264"/>
                    <a:gd name="T8" fmla="*/ 9 w 81"/>
                    <a:gd name="T9" fmla="*/ 29 h 264"/>
                    <a:gd name="T10" fmla="*/ 8 w 81"/>
                    <a:gd name="T11" fmla="*/ 27 h 264"/>
                    <a:gd name="T12" fmla="*/ 8 w 81"/>
                    <a:gd name="T13" fmla="*/ 26 h 264"/>
                    <a:gd name="T14" fmla="*/ 8 w 81"/>
                    <a:gd name="T15" fmla="*/ 25 h 264"/>
                    <a:gd name="T16" fmla="*/ 7 w 81"/>
                    <a:gd name="T17" fmla="*/ 24 h 264"/>
                    <a:gd name="T18" fmla="*/ 7 w 81"/>
                    <a:gd name="T19" fmla="*/ 23 h 264"/>
                    <a:gd name="T20" fmla="*/ 7 w 81"/>
                    <a:gd name="T21" fmla="*/ 21 h 264"/>
                    <a:gd name="T22" fmla="*/ 6 w 81"/>
                    <a:gd name="T23" fmla="*/ 20 h 264"/>
                    <a:gd name="T24" fmla="*/ 6 w 81"/>
                    <a:gd name="T25" fmla="*/ 19 h 264"/>
                    <a:gd name="T26" fmla="*/ 6 w 81"/>
                    <a:gd name="T27" fmla="*/ 18 h 264"/>
                    <a:gd name="T28" fmla="*/ 6 w 81"/>
                    <a:gd name="T29" fmla="*/ 17 h 264"/>
                    <a:gd name="T30" fmla="*/ 5 w 81"/>
                    <a:gd name="T31" fmla="*/ 16 h 264"/>
                    <a:gd name="T32" fmla="*/ 5 w 81"/>
                    <a:gd name="T33" fmla="*/ 15 h 264"/>
                    <a:gd name="T34" fmla="*/ 5 w 81"/>
                    <a:gd name="T35" fmla="*/ 14 h 264"/>
                    <a:gd name="T36" fmla="*/ 5 w 81"/>
                    <a:gd name="T37" fmla="*/ 13 h 264"/>
                    <a:gd name="T38" fmla="*/ 4 w 81"/>
                    <a:gd name="T39" fmla="*/ 12 h 264"/>
                    <a:gd name="T40" fmla="*/ 4 w 81"/>
                    <a:gd name="T41" fmla="*/ 11 h 264"/>
                    <a:gd name="T42" fmla="*/ 3 w 81"/>
                    <a:gd name="T43" fmla="*/ 10 h 264"/>
                    <a:gd name="T44" fmla="*/ 3 w 81"/>
                    <a:gd name="T45" fmla="*/ 9 h 264"/>
                    <a:gd name="T46" fmla="*/ 3 w 81"/>
                    <a:gd name="T47" fmla="*/ 8 h 264"/>
                    <a:gd name="T48" fmla="*/ 3 w 81"/>
                    <a:gd name="T49" fmla="*/ 7 h 264"/>
                    <a:gd name="T50" fmla="*/ 2 w 81"/>
                    <a:gd name="T51" fmla="*/ 6 h 264"/>
                    <a:gd name="T52" fmla="*/ 2 w 81"/>
                    <a:gd name="T53" fmla="*/ 5 h 264"/>
                    <a:gd name="T54" fmla="*/ 1 w 81"/>
                    <a:gd name="T55" fmla="*/ 4 h 264"/>
                    <a:gd name="T56" fmla="*/ 1 w 81"/>
                    <a:gd name="T57" fmla="*/ 3 h 264"/>
                    <a:gd name="T58" fmla="*/ 1 w 81"/>
                    <a:gd name="T59" fmla="*/ 3 h 264"/>
                    <a:gd name="T60" fmla="*/ 0 w 81"/>
                    <a:gd name="T61" fmla="*/ 2 h 264"/>
                    <a:gd name="T62" fmla="*/ 0 w 81"/>
                    <a:gd name="T63" fmla="*/ 1 h 264"/>
                    <a:gd name="T64" fmla="*/ 0 w 81"/>
                    <a:gd name="T65" fmla="*/ 0 h 26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81" h="264">
                      <a:moveTo>
                        <a:pt x="81" y="264"/>
                      </a:moveTo>
                      <a:lnTo>
                        <a:pt x="77" y="254"/>
                      </a:lnTo>
                      <a:lnTo>
                        <a:pt x="76" y="244"/>
                      </a:lnTo>
                      <a:lnTo>
                        <a:pt x="73" y="235"/>
                      </a:lnTo>
                      <a:lnTo>
                        <a:pt x="72" y="225"/>
                      </a:lnTo>
                      <a:lnTo>
                        <a:pt x="69" y="215"/>
                      </a:lnTo>
                      <a:lnTo>
                        <a:pt x="67" y="206"/>
                      </a:lnTo>
                      <a:lnTo>
                        <a:pt x="64" y="196"/>
                      </a:lnTo>
                      <a:lnTo>
                        <a:pt x="63" y="187"/>
                      </a:lnTo>
                      <a:lnTo>
                        <a:pt x="60" y="177"/>
                      </a:lnTo>
                      <a:lnTo>
                        <a:pt x="59" y="168"/>
                      </a:lnTo>
                      <a:lnTo>
                        <a:pt x="55" y="160"/>
                      </a:lnTo>
                      <a:lnTo>
                        <a:pt x="54" y="151"/>
                      </a:lnTo>
                      <a:lnTo>
                        <a:pt x="51" y="141"/>
                      </a:lnTo>
                      <a:lnTo>
                        <a:pt x="50" y="132"/>
                      </a:lnTo>
                      <a:lnTo>
                        <a:pt x="47" y="123"/>
                      </a:lnTo>
                      <a:lnTo>
                        <a:pt x="45" y="116"/>
                      </a:lnTo>
                      <a:lnTo>
                        <a:pt x="42" y="106"/>
                      </a:lnTo>
                      <a:lnTo>
                        <a:pt x="40" y="98"/>
                      </a:lnTo>
                      <a:lnTo>
                        <a:pt x="37" y="89"/>
                      </a:lnTo>
                      <a:lnTo>
                        <a:pt x="34" y="81"/>
                      </a:lnTo>
                      <a:lnTo>
                        <a:pt x="31" y="74"/>
                      </a:lnTo>
                      <a:lnTo>
                        <a:pt x="29" y="66"/>
                      </a:lnTo>
                      <a:lnTo>
                        <a:pt x="27" y="58"/>
                      </a:lnTo>
                      <a:lnTo>
                        <a:pt x="25" y="52"/>
                      </a:lnTo>
                      <a:lnTo>
                        <a:pt x="21" y="44"/>
                      </a:lnTo>
                      <a:lnTo>
                        <a:pt x="18" y="37"/>
                      </a:lnTo>
                      <a:lnTo>
                        <a:pt x="15" y="31"/>
                      </a:lnTo>
                      <a:lnTo>
                        <a:pt x="12" y="24"/>
                      </a:lnTo>
                      <a:lnTo>
                        <a:pt x="9" y="17"/>
                      </a:lnTo>
                      <a:lnTo>
                        <a:pt x="6" y="11"/>
                      </a:lnTo>
                      <a:lnTo>
                        <a:pt x="2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5" name="Freeform 182"/>
                <p:cNvSpPr>
                  <a:spLocks/>
                </p:cNvSpPr>
                <p:nvPr/>
              </p:nvSpPr>
              <p:spPr bwMode="auto">
                <a:xfrm>
                  <a:off x="6296" y="3008"/>
                  <a:ext cx="95" cy="109"/>
                </a:xfrm>
                <a:custGeom>
                  <a:avLst/>
                  <a:gdLst>
                    <a:gd name="T0" fmla="*/ 24 w 189"/>
                    <a:gd name="T1" fmla="*/ 28 h 218"/>
                    <a:gd name="T2" fmla="*/ 24 w 189"/>
                    <a:gd name="T3" fmla="*/ 27 h 218"/>
                    <a:gd name="T4" fmla="*/ 23 w 189"/>
                    <a:gd name="T5" fmla="*/ 26 h 218"/>
                    <a:gd name="T6" fmla="*/ 23 w 189"/>
                    <a:gd name="T7" fmla="*/ 25 h 218"/>
                    <a:gd name="T8" fmla="*/ 22 w 189"/>
                    <a:gd name="T9" fmla="*/ 25 h 218"/>
                    <a:gd name="T10" fmla="*/ 21 w 189"/>
                    <a:gd name="T11" fmla="*/ 24 h 218"/>
                    <a:gd name="T12" fmla="*/ 21 w 189"/>
                    <a:gd name="T13" fmla="*/ 23 h 218"/>
                    <a:gd name="T14" fmla="*/ 20 w 189"/>
                    <a:gd name="T15" fmla="*/ 22 h 218"/>
                    <a:gd name="T16" fmla="*/ 20 w 189"/>
                    <a:gd name="T17" fmla="*/ 22 h 218"/>
                    <a:gd name="T18" fmla="*/ 19 w 189"/>
                    <a:gd name="T19" fmla="*/ 21 h 218"/>
                    <a:gd name="T20" fmla="*/ 18 w 189"/>
                    <a:gd name="T21" fmla="*/ 20 h 218"/>
                    <a:gd name="T22" fmla="*/ 18 w 189"/>
                    <a:gd name="T23" fmla="*/ 19 h 218"/>
                    <a:gd name="T24" fmla="*/ 17 w 189"/>
                    <a:gd name="T25" fmla="*/ 18 h 218"/>
                    <a:gd name="T26" fmla="*/ 16 w 189"/>
                    <a:gd name="T27" fmla="*/ 17 h 218"/>
                    <a:gd name="T28" fmla="*/ 16 w 189"/>
                    <a:gd name="T29" fmla="*/ 17 h 218"/>
                    <a:gd name="T30" fmla="*/ 15 w 189"/>
                    <a:gd name="T31" fmla="*/ 16 h 218"/>
                    <a:gd name="T32" fmla="*/ 14 w 189"/>
                    <a:gd name="T33" fmla="*/ 15 h 218"/>
                    <a:gd name="T34" fmla="*/ 13 w 189"/>
                    <a:gd name="T35" fmla="*/ 14 h 218"/>
                    <a:gd name="T36" fmla="*/ 13 w 189"/>
                    <a:gd name="T37" fmla="*/ 13 h 218"/>
                    <a:gd name="T38" fmla="*/ 12 w 189"/>
                    <a:gd name="T39" fmla="*/ 12 h 218"/>
                    <a:gd name="T40" fmla="*/ 11 w 189"/>
                    <a:gd name="T41" fmla="*/ 11 h 218"/>
                    <a:gd name="T42" fmla="*/ 10 w 189"/>
                    <a:gd name="T43" fmla="*/ 10 h 218"/>
                    <a:gd name="T44" fmla="*/ 9 w 189"/>
                    <a:gd name="T45" fmla="*/ 10 h 218"/>
                    <a:gd name="T46" fmla="*/ 8 w 189"/>
                    <a:gd name="T47" fmla="*/ 9 h 218"/>
                    <a:gd name="T48" fmla="*/ 8 w 189"/>
                    <a:gd name="T49" fmla="*/ 8 h 218"/>
                    <a:gd name="T50" fmla="*/ 7 w 189"/>
                    <a:gd name="T51" fmla="*/ 7 h 218"/>
                    <a:gd name="T52" fmla="*/ 6 w 189"/>
                    <a:gd name="T53" fmla="*/ 6 h 218"/>
                    <a:gd name="T54" fmla="*/ 5 w 189"/>
                    <a:gd name="T55" fmla="*/ 5 h 218"/>
                    <a:gd name="T56" fmla="*/ 4 w 189"/>
                    <a:gd name="T57" fmla="*/ 4 h 218"/>
                    <a:gd name="T58" fmla="*/ 3 w 189"/>
                    <a:gd name="T59" fmla="*/ 3 h 218"/>
                    <a:gd name="T60" fmla="*/ 2 w 189"/>
                    <a:gd name="T61" fmla="*/ 2 h 218"/>
                    <a:gd name="T62" fmla="*/ 1 w 189"/>
                    <a:gd name="T63" fmla="*/ 1 h 218"/>
                    <a:gd name="T64" fmla="*/ 0 w 189"/>
                    <a:gd name="T65" fmla="*/ 0 h 21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89" h="218">
                      <a:moveTo>
                        <a:pt x="189" y="218"/>
                      </a:moveTo>
                      <a:lnTo>
                        <a:pt x="185" y="211"/>
                      </a:lnTo>
                      <a:lnTo>
                        <a:pt x="182" y="206"/>
                      </a:lnTo>
                      <a:lnTo>
                        <a:pt x="177" y="199"/>
                      </a:lnTo>
                      <a:lnTo>
                        <a:pt x="174" y="194"/>
                      </a:lnTo>
                      <a:lnTo>
                        <a:pt x="168" y="187"/>
                      </a:lnTo>
                      <a:lnTo>
                        <a:pt x="164" y="181"/>
                      </a:lnTo>
                      <a:lnTo>
                        <a:pt x="160" y="175"/>
                      </a:lnTo>
                      <a:lnTo>
                        <a:pt x="155" y="169"/>
                      </a:lnTo>
                      <a:lnTo>
                        <a:pt x="150" y="163"/>
                      </a:lnTo>
                      <a:lnTo>
                        <a:pt x="144" y="156"/>
                      </a:lnTo>
                      <a:lnTo>
                        <a:pt x="139" y="150"/>
                      </a:lnTo>
                      <a:lnTo>
                        <a:pt x="134" y="143"/>
                      </a:lnTo>
                      <a:lnTo>
                        <a:pt x="128" y="136"/>
                      </a:lnTo>
                      <a:lnTo>
                        <a:pt x="122" y="130"/>
                      </a:lnTo>
                      <a:lnTo>
                        <a:pt x="117" y="123"/>
                      </a:lnTo>
                      <a:lnTo>
                        <a:pt x="111" y="116"/>
                      </a:lnTo>
                      <a:lnTo>
                        <a:pt x="104" y="109"/>
                      </a:lnTo>
                      <a:lnTo>
                        <a:pt x="98" y="102"/>
                      </a:lnTo>
                      <a:lnTo>
                        <a:pt x="91" y="94"/>
                      </a:lnTo>
                      <a:lnTo>
                        <a:pt x="85" y="88"/>
                      </a:lnTo>
                      <a:lnTo>
                        <a:pt x="77" y="80"/>
                      </a:lnTo>
                      <a:lnTo>
                        <a:pt x="70" y="73"/>
                      </a:lnTo>
                      <a:lnTo>
                        <a:pt x="64" y="66"/>
                      </a:lnTo>
                      <a:lnTo>
                        <a:pt x="57" y="59"/>
                      </a:lnTo>
                      <a:lnTo>
                        <a:pt x="49" y="51"/>
                      </a:lnTo>
                      <a:lnTo>
                        <a:pt x="43" y="44"/>
                      </a:lnTo>
                      <a:lnTo>
                        <a:pt x="35" y="36"/>
                      </a:lnTo>
                      <a:lnTo>
                        <a:pt x="28" y="29"/>
                      </a:lnTo>
                      <a:lnTo>
                        <a:pt x="21" y="22"/>
                      </a:lnTo>
                      <a:lnTo>
                        <a:pt x="14" y="14"/>
                      </a:lnTo>
                      <a:lnTo>
                        <a:pt x="6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6" name="Freeform 183"/>
                <p:cNvSpPr>
                  <a:spLocks/>
                </p:cNvSpPr>
                <p:nvPr/>
              </p:nvSpPr>
              <p:spPr bwMode="auto">
                <a:xfrm>
                  <a:off x="6175" y="2846"/>
                  <a:ext cx="121" cy="162"/>
                </a:xfrm>
                <a:custGeom>
                  <a:avLst/>
                  <a:gdLst>
                    <a:gd name="T0" fmla="*/ 30 w 244"/>
                    <a:gd name="T1" fmla="*/ 41 h 324"/>
                    <a:gd name="T2" fmla="*/ 29 w 244"/>
                    <a:gd name="T3" fmla="*/ 40 h 324"/>
                    <a:gd name="T4" fmla="*/ 28 w 244"/>
                    <a:gd name="T5" fmla="*/ 39 h 324"/>
                    <a:gd name="T6" fmla="*/ 28 w 244"/>
                    <a:gd name="T7" fmla="*/ 39 h 324"/>
                    <a:gd name="T8" fmla="*/ 27 w 244"/>
                    <a:gd name="T9" fmla="*/ 38 h 324"/>
                    <a:gd name="T10" fmla="*/ 26 w 244"/>
                    <a:gd name="T11" fmla="*/ 37 h 324"/>
                    <a:gd name="T12" fmla="*/ 26 w 244"/>
                    <a:gd name="T13" fmla="*/ 36 h 324"/>
                    <a:gd name="T14" fmla="*/ 25 w 244"/>
                    <a:gd name="T15" fmla="*/ 36 h 324"/>
                    <a:gd name="T16" fmla="*/ 24 w 244"/>
                    <a:gd name="T17" fmla="*/ 35 h 324"/>
                    <a:gd name="T18" fmla="*/ 24 w 244"/>
                    <a:gd name="T19" fmla="*/ 34 h 324"/>
                    <a:gd name="T20" fmla="*/ 23 w 244"/>
                    <a:gd name="T21" fmla="*/ 34 h 324"/>
                    <a:gd name="T22" fmla="*/ 22 w 244"/>
                    <a:gd name="T23" fmla="*/ 33 h 324"/>
                    <a:gd name="T24" fmla="*/ 22 w 244"/>
                    <a:gd name="T25" fmla="*/ 32 h 324"/>
                    <a:gd name="T26" fmla="*/ 21 w 244"/>
                    <a:gd name="T27" fmla="*/ 32 h 324"/>
                    <a:gd name="T28" fmla="*/ 20 w 244"/>
                    <a:gd name="T29" fmla="*/ 31 h 324"/>
                    <a:gd name="T30" fmla="*/ 20 w 244"/>
                    <a:gd name="T31" fmla="*/ 30 h 324"/>
                    <a:gd name="T32" fmla="*/ 19 w 244"/>
                    <a:gd name="T33" fmla="*/ 29 h 324"/>
                    <a:gd name="T34" fmla="*/ 18 w 244"/>
                    <a:gd name="T35" fmla="*/ 29 h 324"/>
                    <a:gd name="T36" fmla="*/ 18 w 244"/>
                    <a:gd name="T37" fmla="*/ 28 h 324"/>
                    <a:gd name="T38" fmla="*/ 17 w 244"/>
                    <a:gd name="T39" fmla="*/ 27 h 324"/>
                    <a:gd name="T40" fmla="*/ 16 w 244"/>
                    <a:gd name="T41" fmla="*/ 27 h 324"/>
                    <a:gd name="T42" fmla="*/ 16 w 244"/>
                    <a:gd name="T43" fmla="*/ 26 h 324"/>
                    <a:gd name="T44" fmla="*/ 15 w 244"/>
                    <a:gd name="T45" fmla="*/ 25 h 324"/>
                    <a:gd name="T46" fmla="*/ 14 w 244"/>
                    <a:gd name="T47" fmla="*/ 24 h 324"/>
                    <a:gd name="T48" fmla="*/ 14 w 244"/>
                    <a:gd name="T49" fmla="*/ 24 h 324"/>
                    <a:gd name="T50" fmla="*/ 13 w 244"/>
                    <a:gd name="T51" fmla="*/ 23 h 324"/>
                    <a:gd name="T52" fmla="*/ 13 w 244"/>
                    <a:gd name="T53" fmla="*/ 22 h 324"/>
                    <a:gd name="T54" fmla="*/ 12 w 244"/>
                    <a:gd name="T55" fmla="*/ 21 h 324"/>
                    <a:gd name="T56" fmla="*/ 11 w 244"/>
                    <a:gd name="T57" fmla="*/ 21 h 324"/>
                    <a:gd name="T58" fmla="*/ 11 w 244"/>
                    <a:gd name="T59" fmla="*/ 20 h 324"/>
                    <a:gd name="T60" fmla="*/ 10 w 244"/>
                    <a:gd name="T61" fmla="*/ 20 h 324"/>
                    <a:gd name="T62" fmla="*/ 10 w 244"/>
                    <a:gd name="T63" fmla="*/ 19 h 324"/>
                    <a:gd name="T64" fmla="*/ 9 w 244"/>
                    <a:gd name="T65" fmla="*/ 18 h 324"/>
                    <a:gd name="T66" fmla="*/ 9 w 244"/>
                    <a:gd name="T67" fmla="*/ 17 h 324"/>
                    <a:gd name="T68" fmla="*/ 8 w 244"/>
                    <a:gd name="T69" fmla="*/ 17 h 324"/>
                    <a:gd name="T70" fmla="*/ 8 w 244"/>
                    <a:gd name="T71" fmla="*/ 16 h 324"/>
                    <a:gd name="T72" fmla="*/ 7 w 244"/>
                    <a:gd name="T73" fmla="*/ 16 h 324"/>
                    <a:gd name="T74" fmla="*/ 6 w 244"/>
                    <a:gd name="T75" fmla="*/ 14 h 324"/>
                    <a:gd name="T76" fmla="*/ 5 w 244"/>
                    <a:gd name="T77" fmla="*/ 13 h 324"/>
                    <a:gd name="T78" fmla="*/ 4 w 244"/>
                    <a:gd name="T79" fmla="*/ 12 h 324"/>
                    <a:gd name="T80" fmla="*/ 4 w 244"/>
                    <a:gd name="T81" fmla="*/ 11 h 324"/>
                    <a:gd name="T82" fmla="*/ 3 w 244"/>
                    <a:gd name="T83" fmla="*/ 9 h 324"/>
                    <a:gd name="T84" fmla="*/ 2 w 244"/>
                    <a:gd name="T85" fmla="*/ 8 h 324"/>
                    <a:gd name="T86" fmla="*/ 2 w 244"/>
                    <a:gd name="T87" fmla="*/ 7 h 324"/>
                    <a:gd name="T88" fmla="*/ 1 w 244"/>
                    <a:gd name="T89" fmla="*/ 6 h 324"/>
                    <a:gd name="T90" fmla="*/ 1 w 244"/>
                    <a:gd name="T91" fmla="*/ 5 h 324"/>
                    <a:gd name="T92" fmla="*/ 0 w 244"/>
                    <a:gd name="T93" fmla="*/ 4 h 324"/>
                    <a:gd name="T94" fmla="*/ 0 w 244"/>
                    <a:gd name="T95" fmla="*/ 3 h 324"/>
                    <a:gd name="T96" fmla="*/ 0 w 244"/>
                    <a:gd name="T97" fmla="*/ 2 h 324"/>
                    <a:gd name="T98" fmla="*/ 0 w 244"/>
                    <a:gd name="T99" fmla="*/ 1 h 324"/>
                    <a:gd name="T100" fmla="*/ 0 w 244"/>
                    <a:gd name="T101" fmla="*/ 0 h 32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244" h="324">
                      <a:moveTo>
                        <a:pt x="244" y="324"/>
                      </a:moveTo>
                      <a:lnTo>
                        <a:pt x="237" y="317"/>
                      </a:lnTo>
                      <a:lnTo>
                        <a:pt x="232" y="312"/>
                      </a:lnTo>
                      <a:lnTo>
                        <a:pt x="226" y="306"/>
                      </a:lnTo>
                      <a:lnTo>
                        <a:pt x="222" y="300"/>
                      </a:lnTo>
                      <a:lnTo>
                        <a:pt x="215" y="294"/>
                      </a:lnTo>
                      <a:lnTo>
                        <a:pt x="210" y="288"/>
                      </a:lnTo>
                      <a:lnTo>
                        <a:pt x="204" y="283"/>
                      </a:lnTo>
                      <a:lnTo>
                        <a:pt x="200" y="277"/>
                      </a:lnTo>
                      <a:lnTo>
                        <a:pt x="193" y="271"/>
                      </a:lnTo>
                      <a:lnTo>
                        <a:pt x="189" y="265"/>
                      </a:lnTo>
                      <a:lnTo>
                        <a:pt x="182" y="260"/>
                      </a:lnTo>
                      <a:lnTo>
                        <a:pt x="178" y="254"/>
                      </a:lnTo>
                      <a:lnTo>
                        <a:pt x="172" y="249"/>
                      </a:lnTo>
                      <a:lnTo>
                        <a:pt x="167" y="243"/>
                      </a:lnTo>
                      <a:lnTo>
                        <a:pt x="161" y="238"/>
                      </a:lnTo>
                      <a:lnTo>
                        <a:pt x="157" y="232"/>
                      </a:lnTo>
                      <a:lnTo>
                        <a:pt x="150" y="226"/>
                      </a:lnTo>
                      <a:lnTo>
                        <a:pt x="146" y="220"/>
                      </a:lnTo>
                      <a:lnTo>
                        <a:pt x="139" y="215"/>
                      </a:lnTo>
                      <a:lnTo>
                        <a:pt x="135" y="209"/>
                      </a:lnTo>
                      <a:lnTo>
                        <a:pt x="129" y="202"/>
                      </a:lnTo>
                      <a:lnTo>
                        <a:pt x="125" y="197"/>
                      </a:lnTo>
                      <a:lnTo>
                        <a:pt x="119" y="191"/>
                      </a:lnTo>
                      <a:lnTo>
                        <a:pt x="115" y="186"/>
                      </a:lnTo>
                      <a:lnTo>
                        <a:pt x="109" y="179"/>
                      </a:lnTo>
                      <a:lnTo>
                        <a:pt x="105" y="175"/>
                      </a:lnTo>
                      <a:lnTo>
                        <a:pt x="99" y="168"/>
                      </a:lnTo>
                      <a:lnTo>
                        <a:pt x="95" y="164"/>
                      </a:lnTo>
                      <a:lnTo>
                        <a:pt x="91" y="158"/>
                      </a:lnTo>
                      <a:lnTo>
                        <a:pt x="86" y="153"/>
                      </a:lnTo>
                      <a:lnTo>
                        <a:pt x="82" y="147"/>
                      </a:lnTo>
                      <a:lnTo>
                        <a:pt x="78" y="143"/>
                      </a:lnTo>
                      <a:lnTo>
                        <a:pt x="73" y="136"/>
                      </a:lnTo>
                      <a:lnTo>
                        <a:pt x="69" y="132"/>
                      </a:lnTo>
                      <a:lnTo>
                        <a:pt x="64" y="125"/>
                      </a:lnTo>
                      <a:lnTo>
                        <a:pt x="61" y="121"/>
                      </a:lnTo>
                      <a:lnTo>
                        <a:pt x="53" y="111"/>
                      </a:lnTo>
                      <a:lnTo>
                        <a:pt x="47" y="101"/>
                      </a:lnTo>
                      <a:lnTo>
                        <a:pt x="39" y="91"/>
                      </a:lnTo>
                      <a:lnTo>
                        <a:pt x="32" y="81"/>
                      </a:lnTo>
                      <a:lnTo>
                        <a:pt x="26" y="71"/>
                      </a:lnTo>
                      <a:lnTo>
                        <a:pt x="21" y="62"/>
                      </a:lnTo>
                      <a:lnTo>
                        <a:pt x="16" y="53"/>
                      </a:lnTo>
                      <a:lnTo>
                        <a:pt x="11" y="44"/>
                      </a:lnTo>
                      <a:lnTo>
                        <a:pt x="8" y="35"/>
                      </a:lnTo>
                      <a:lnTo>
                        <a:pt x="6" y="28"/>
                      </a:lnTo>
                      <a:lnTo>
                        <a:pt x="2" y="19"/>
                      </a:lnTo>
                      <a:lnTo>
                        <a:pt x="1" y="13"/>
                      </a:lnTo>
                      <a:lnTo>
                        <a:pt x="0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7" name="Freeform 184"/>
                <p:cNvSpPr>
                  <a:spLocks/>
                </p:cNvSpPr>
                <p:nvPr/>
              </p:nvSpPr>
              <p:spPr bwMode="auto">
                <a:xfrm>
                  <a:off x="6152" y="2709"/>
                  <a:ext cx="23" cy="137"/>
                </a:xfrm>
                <a:custGeom>
                  <a:avLst/>
                  <a:gdLst>
                    <a:gd name="T0" fmla="*/ 6 w 45"/>
                    <a:gd name="T1" fmla="*/ 35 h 274"/>
                    <a:gd name="T2" fmla="*/ 6 w 45"/>
                    <a:gd name="T3" fmla="*/ 34 h 274"/>
                    <a:gd name="T4" fmla="*/ 6 w 45"/>
                    <a:gd name="T5" fmla="*/ 33 h 274"/>
                    <a:gd name="T6" fmla="*/ 6 w 45"/>
                    <a:gd name="T7" fmla="*/ 32 h 274"/>
                    <a:gd name="T8" fmla="*/ 6 w 45"/>
                    <a:gd name="T9" fmla="*/ 31 h 274"/>
                    <a:gd name="T10" fmla="*/ 6 w 45"/>
                    <a:gd name="T11" fmla="*/ 31 h 274"/>
                    <a:gd name="T12" fmla="*/ 6 w 45"/>
                    <a:gd name="T13" fmla="*/ 30 h 274"/>
                    <a:gd name="T14" fmla="*/ 6 w 45"/>
                    <a:gd name="T15" fmla="*/ 29 h 274"/>
                    <a:gd name="T16" fmla="*/ 6 w 45"/>
                    <a:gd name="T17" fmla="*/ 28 h 274"/>
                    <a:gd name="T18" fmla="*/ 5 w 45"/>
                    <a:gd name="T19" fmla="*/ 27 h 274"/>
                    <a:gd name="T20" fmla="*/ 5 w 45"/>
                    <a:gd name="T21" fmla="*/ 26 h 274"/>
                    <a:gd name="T22" fmla="*/ 5 w 45"/>
                    <a:gd name="T23" fmla="*/ 25 h 274"/>
                    <a:gd name="T24" fmla="*/ 5 w 45"/>
                    <a:gd name="T25" fmla="*/ 24 h 274"/>
                    <a:gd name="T26" fmla="*/ 5 w 45"/>
                    <a:gd name="T27" fmla="*/ 23 h 274"/>
                    <a:gd name="T28" fmla="*/ 5 w 45"/>
                    <a:gd name="T29" fmla="*/ 22 h 274"/>
                    <a:gd name="T30" fmla="*/ 4 w 45"/>
                    <a:gd name="T31" fmla="*/ 21 h 274"/>
                    <a:gd name="T32" fmla="*/ 4 w 45"/>
                    <a:gd name="T33" fmla="*/ 20 h 274"/>
                    <a:gd name="T34" fmla="*/ 4 w 45"/>
                    <a:gd name="T35" fmla="*/ 19 h 274"/>
                    <a:gd name="T36" fmla="*/ 4 w 45"/>
                    <a:gd name="T37" fmla="*/ 18 h 274"/>
                    <a:gd name="T38" fmla="*/ 3 w 45"/>
                    <a:gd name="T39" fmla="*/ 16 h 274"/>
                    <a:gd name="T40" fmla="*/ 3 w 45"/>
                    <a:gd name="T41" fmla="*/ 15 h 274"/>
                    <a:gd name="T42" fmla="*/ 3 w 45"/>
                    <a:gd name="T43" fmla="*/ 14 h 274"/>
                    <a:gd name="T44" fmla="*/ 3 w 45"/>
                    <a:gd name="T45" fmla="*/ 13 h 274"/>
                    <a:gd name="T46" fmla="*/ 3 w 45"/>
                    <a:gd name="T47" fmla="*/ 12 h 274"/>
                    <a:gd name="T48" fmla="*/ 2 w 45"/>
                    <a:gd name="T49" fmla="*/ 11 h 274"/>
                    <a:gd name="T50" fmla="*/ 2 w 45"/>
                    <a:gd name="T51" fmla="*/ 9 h 274"/>
                    <a:gd name="T52" fmla="*/ 2 w 45"/>
                    <a:gd name="T53" fmla="*/ 8 h 274"/>
                    <a:gd name="T54" fmla="*/ 2 w 45"/>
                    <a:gd name="T55" fmla="*/ 7 h 274"/>
                    <a:gd name="T56" fmla="*/ 1 w 45"/>
                    <a:gd name="T57" fmla="*/ 5 h 274"/>
                    <a:gd name="T58" fmla="*/ 1 w 45"/>
                    <a:gd name="T59" fmla="*/ 4 h 274"/>
                    <a:gd name="T60" fmla="*/ 1 w 45"/>
                    <a:gd name="T61" fmla="*/ 3 h 274"/>
                    <a:gd name="T62" fmla="*/ 1 w 45"/>
                    <a:gd name="T63" fmla="*/ 2 h 274"/>
                    <a:gd name="T64" fmla="*/ 0 w 45"/>
                    <a:gd name="T65" fmla="*/ 0 h 27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45" h="274">
                      <a:moveTo>
                        <a:pt x="45" y="274"/>
                      </a:moveTo>
                      <a:lnTo>
                        <a:pt x="44" y="267"/>
                      </a:lnTo>
                      <a:lnTo>
                        <a:pt x="44" y="260"/>
                      </a:lnTo>
                      <a:lnTo>
                        <a:pt x="43" y="254"/>
                      </a:lnTo>
                      <a:lnTo>
                        <a:pt x="43" y="248"/>
                      </a:lnTo>
                      <a:lnTo>
                        <a:pt x="42" y="241"/>
                      </a:lnTo>
                      <a:lnTo>
                        <a:pt x="42" y="234"/>
                      </a:lnTo>
                      <a:lnTo>
                        <a:pt x="41" y="227"/>
                      </a:lnTo>
                      <a:lnTo>
                        <a:pt x="41" y="221"/>
                      </a:lnTo>
                      <a:lnTo>
                        <a:pt x="39" y="212"/>
                      </a:lnTo>
                      <a:lnTo>
                        <a:pt x="39" y="204"/>
                      </a:lnTo>
                      <a:lnTo>
                        <a:pt x="36" y="196"/>
                      </a:lnTo>
                      <a:lnTo>
                        <a:pt x="36" y="189"/>
                      </a:lnTo>
                      <a:lnTo>
                        <a:pt x="34" y="180"/>
                      </a:lnTo>
                      <a:lnTo>
                        <a:pt x="33" y="172"/>
                      </a:lnTo>
                      <a:lnTo>
                        <a:pt x="32" y="163"/>
                      </a:lnTo>
                      <a:lnTo>
                        <a:pt x="31" y="156"/>
                      </a:lnTo>
                      <a:lnTo>
                        <a:pt x="29" y="146"/>
                      </a:lnTo>
                      <a:lnTo>
                        <a:pt x="27" y="137"/>
                      </a:lnTo>
                      <a:lnTo>
                        <a:pt x="24" y="127"/>
                      </a:lnTo>
                      <a:lnTo>
                        <a:pt x="23" y="118"/>
                      </a:lnTo>
                      <a:lnTo>
                        <a:pt x="21" y="108"/>
                      </a:lnTo>
                      <a:lnTo>
                        <a:pt x="19" y="100"/>
                      </a:lnTo>
                      <a:lnTo>
                        <a:pt x="17" y="90"/>
                      </a:lnTo>
                      <a:lnTo>
                        <a:pt x="15" y="81"/>
                      </a:lnTo>
                      <a:lnTo>
                        <a:pt x="13" y="70"/>
                      </a:lnTo>
                      <a:lnTo>
                        <a:pt x="11" y="60"/>
                      </a:lnTo>
                      <a:lnTo>
                        <a:pt x="9" y="50"/>
                      </a:lnTo>
                      <a:lnTo>
                        <a:pt x="8" y="40"/>
                      </a:lnTo>
                      <a:lnTo>
                        <a:pt x="6" y="30"/>
                      </a:lnTo>
                      <a:lnTo>
                        <a:pt x="3" y="20"/>
                      </a:lnTo>
                      <a:lnTo>
                        <a:pt x="1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8" name="Freeform 185"/>
                <p:cNvSpPr>
                  <a:spLocks/>
                </p:cNvSpPr>
                <p:nvPr/>
              </p:nvSpPr>
              <p:spPr bwMode="auto">
                <a:xfrm>
                  <a:off x="6123" y="2526"/>
                  <a:ext cx="29" cy="183"/>
                </a:xfrm>
                <a:custGeom>
                  <a:avLst/>
                  <a:gdLst>
                    <a:gd name="T0" fmla="*/ 8 w 58"/>
                    <a:gd name="T1" fmla="*/ 46 h 366"/>
                    <a:gd name="T2" fmla="*/ 7 w 58"/>
                    <a:gd name="T3" fmla="*/ 45 h 366"/>
                    <a:gd name="T4" fmla="*/ 7 w 58"/>
                    <a:gd name="T5" fmla="*/ 45 h 366"/>
                    <a:gd name="T6" fmla="*/ 7 w 58"/>
                    <a:gd name="T7" fmla="*/ 44 h 366"/>
                    <a:gd name="T8" fmla="*/ 7 w 58"/>
                    <a:gd name="T9" fmla="*/ 43 h 366"/>
                    <a:gd name="T10" fmla="*/ 7 w 58"/>
                    <a:gd name="T11" fmla="*/ 42 h 366"/>
                    <a:gd name="T12" fmla="*/ 7 w 58"/>
                    <a:gd name="T13" fmla="*/ 42 h 366"/>
                    <a:gd name="T14" fmla="*/ 6 w 58"/>
                    <a:gd name="T15" fmla="*/ 41 h 366"/>
                    <a:gd name="T16" fmla="*/ 6 w 58"/>
                    <a:gd name="T17" fmla="*/ 40 h 366"/>
                    <a:gd name="T18" fmla="*/ 6 w 58"/>
                    <a:gd name="T19" fmla="*/ 39 h 366"/>
                    <a:gd name="T20" fmla="*/ 6 w 58"/>
                    <a:gd name="T21" fmla="*/ 38 h 366"/>
                    <a:gd name="T22" fmla="*/ 6 w 58"/>
                    <a:gd name="T23" fmla="*/ 38 h 366"/>
                    <a:gd name="T24" fmla="*/ 5 w 58"/>
                    <a:gd name="T25" fmla="*/ 37 h 366"/>
                    <a:gd name="T26" fmla="*/ 5 w 58"/>
                    <a:gd name="T27" fmla="*/ 36 h 366"/>
                    <a:gd name="T28" fmla="*/ 5 w 58"/>
                    <a:gd name="T29" fmla="*/ 35 h 366"/>
                    <a:gd name="T30" fmla="*/ 5 w 58"/>
                    <a:gd name="T31" fmla="*/ 35 h 366"/>
                    <a:gd name="T32" fmla="*/ 5 w 58"/>
                    <a:gd name="T33" fmla="*/ 34 h 366"/>
                    <a:gd name="T34" fmla="*/ 5 w 58"/>
                    <a:gd name="T35" fmla="*/ 33 h 366"/>
                    <a:gd name="T36" fmla="*/ 5 w 58"/>
                    <a:gd name="T37" fmla="*/ 32 h 366"/>
                    <a:gd name="T38" fmla="*/ 4 w 58"/>
                    <a:gd name="T39" fmla="*/ 31 h 366"/>
                    <a:gd name="T40" fmla="*/ 4 w 58"/>
                    <a:gd name="T41" fmla="*/ 31 h 366"/>
                    <a:gd name="T42" fmla="*/ 4 w 58"/>
                    <a:gd name="T43" fmla="*/ 30 h 366"/>
                    <a:gd name="T44" fmla="*/ 4 w 58"/>
                    <a:gd name="T45" fmla="*/ 29 h 366"/>
                    <a:gd name="T46" fmla="*/ 4 w 58"/>
                    <a:gd name="T47" fmla="*/ 28 h 366"/>
                    <a:gd name="T48" fmla="*/ 4 w 58"/>
                    <a:gd name="T49" fmla="*/ 28 h 366"/>
                    <a:gd name="T50" fmla="*/ 3 w 58"/>
                    <a:gd name="T51" fmla="*/ 27 h 366"/>
                    <a:gd name="T52" fmla="*/ 3 w 58"/>
                    <a:gd name="T53" fmla="*/ 26 h 366"/>
                    <a:gd name="T54" fmla="*/ 3 w 58"/>
                    <a:gd name="T55" fmla="*/ 25 h 366"/>
                    <a:gd name="T56" fmla="*/ 3 w 58"/>
                    <a:gd name="T57" fmla="*/ 24 h 366"/>
                    <a:gd name="T58" fmla="*/ 3 w 58"/>
                    <a:gd name="T59" fmla="*/ 23 h 366"/>
                    <a:gd name="T60" fmla="*/ 3 w 58"/>
                    <a:gd name="T61" fmla="*/ 22 h 366"/>
                    <a:gd name="T62" fmla="*/ 2 w 58"/>
                    <a:gd name="T63" fmla="*/ 21 h 366"/>
                    <a:gd name="T64" fmla="*/ 2 w 58"/>
                    <a:gd name="T65" fmla="*/ 20 h 366"/>
                    <a:gd name="T66" fmla="*/ 2 w 58"/>
                    <a:gd name="T67" fmla="*/ 19 h 366"/>
                    <a:gd name="T68" fmla="*/ 2 w 58"/>
                    <a:gd name="T69" fmla="*/ 19 h 366"/>
                    <a:gd name="T70" fmla="*/ 2 w 58"/>
                    <a:gd name="T71" fmla="*/ 17 h 366"/>
                    <a:gd name="T72" fmla="*/ 2 w 58"/>
                    <a:gd name="T73" fmla="*/ 16 h 366"/>
                    <a:gd name="T74" fmla="*/ 1 w 58"/>
                    <a:gd name="T75" fmla="*/ 14 h 366"/>
                    <a:gd name="T76" fmla="*/ 1 w 58"/>
                    <a:gd name="T77" fmla="*/ 13 h 366"/>
                    <a:gd name="T78" fmla="*/ 1 w 58"/>
                    <a:gd name="T79" fmla="*/ 11 h 366"/>
                    <a:gd name="T80" fmla="*/ 1 w 58"/>
                    <a:gd name="T81" fmla="*/ 10 h 366"/>
                    <a:gd name="T82" fmla="*/ 1 w 58"/>
                    <a:gd name="T83" fmla="*/ 9 h 366"/>
                    <a:gd name="T84" fmla="*/ 1 w 58"/>
                    <a:gd name="T85" fmla="*/ 7 h 366"/>
                    <a:gd name="T86" fmla="*/ 0 w 58"/>
                    <a:gd name="T87" fmla="*/ 6 h 366"/>
                    <a:gd name="T88" fmla="*/ 0 w 58"/>
                    <a:gd name="T89" fmla="*/ 5 h 366"/>
                    <a:gd name="T90" fmla="*/ 0 w 58"/>
                    <a:gd name="T91" fmla="*/ 4 h 366"/>
                    <a:gd name="T92" fmla="*/ 0 w 58"/>
                    <a:gd name="T93" fmla="*/ 3 h 366"/>
                    <a:gd name="T94" fmla="*/ 0 w 58"/>
                    <a:gd name="T95" fmla="*/ 1 h 366"/>
                    <a:gd name="T96" fmla="*/ 0 w 58"/>
                    <a:gd name="T97" fmla="*/ 0 h 36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8" h="366">
                      <a:moveTo>
                        <a:pt x="58" y="366"/>
                      </a:moveTo>
                      <a:lnTo>
                        <a:pt x="56" y="360"/>
                      </a:lnTo>
                      <a:lnTo>
                        <a:pt x="55" y="353"/>
                      </a:lnTo>
                      <a:lnTo>
                        <a:pt x="53" y="346"/>
                      </a:lnTo>
                      <a:lnTo>
                        <a:pt x="51" y="341"/>
                      </a:lnTo>
                      <a:lnTo>
                        <a:pt x="49" y="334"/>
                      </a:lnTo>
                      <a:lnTo>
                        <a:pt x="49" y="329"/>
                      </a:lnTo>
                      <a:lnTo>
                        <a:pt x="47" y="322"/>
                      </a:lnTo>
                      <a:lnTo>
                        <a:pt x="47" y="317"/>
                      </a:lnTo>
                      <a:lnTo>
                        <a:pt x="45" y="310"/>
                      </a:lnTo>
                      <a:lnTo>
                        <a:pt x="44" y="304"/>
                      </a:lnTo>
                      <a:lnTo>
                        <a:pt x="42" y="297"/>
                      </a:lnTo>
                      <a:lnTo>
                        <a:pt x="40" y="291"/>
                      </a:lnTo>
                      <a:lnTo>
                        <a:pt x="38" y="285"/>
                      </a:lnTo>
                      <a:lnTo>
                        <a:pt x="38" y="279"/>
                      </a:lnTo>
                      <a:lnTo>
                        <a:pt x="36" y="273"/>
                      </a:lnTo>
                      <a:lnTo>
                        <a:pt x="36" y="267"/>
                      </a:lnTo>
                      <a:lnTo>
                        <a:pt x="34" y="261"/>
                      </a:lnTo>
                      <a:lnTo>
                        <a:pt x="33" y="254"/>
                      </a:lnTo>
                      <a:lnTo>
                        <a:pt x="32" y="247"/>
                      </a:lnTo>
                      <a:lnTo>
                        <a:pt x="31" y="242"/>
                      </a:lnTo>
                      <a:lnTo>
                        <a:pt x="28" y="235"/>
                      </a:lnTo>
                      <a:lnTo>
                        <a:pt x="28" y="230"/>
                      </a:lnTo>
                      <a:lnTo>
                        <a:pt x="26" y="223"/>
                      </a:lnTo>
                      <a:lnTo>
                        <a:pt x="26" y="218"/>
                      </a:lnTo>
                      <a:lnTo>
                        <a:pt x="24" y="211"/>
                      </a:lnTo>
                      <a:lnTo>
                        <a:pt x="24" y="204"/>
                      </a:lnTo>
                      <a:lnTo>
                        <a:pt x="22" y="198"/>
                      </a:lnTo>
                      <a:lnTo>
                        <a:pt x="22" y="192"/>
                      </a:lnTo>
                      <a:lnTo>
                        <a:pt x="20" y="180"/>
                      </a:lnTo>
                      <a:lnTo>
                        <a:pt x="18" y="169"/>
                      </a:lnTo>
                      <a:lnTo>
                        <a:pt x="16" y="162"/>
                      </a:lnTo>
                      <a:lnTo>
                        <a:pt x="15" y="156"/>
                      </a:lnTo>
                      <a:lnTo>
                        <a:pt x="14" y="150"/>
                      </a:lnTo>
                      <a:lnTo>
                        <a:pt x="14" y="145"/>
                      </a:lnTo>
                      <a:lnTo>
                        <a:pt x="11" y="133"/>
                      </a:lnTo>
                      <a:lnTo>
                        <a:pt x="10" y="122"/>
                      </a:lnTo>
                      <a:lnTo>
                        <a:pt x="7" y="110"/>
                      </a:lnTo>
                      <a:lnTo>
                        <a:pt x="6" y="99"/>
                      </a:lnTo>
                      <a:lnTo>
                        <a:pt x="4" y="88"/>
                      </a:lnTo>
                      <a:lnTo>
                        <a:pt x="4" y="78"/>
                      </a:lnTo>
                      <a:lnTo>
                        <a:pt x="2" y="67"/>
                      </a:lnTo>
                      <a:lnTo>
                        <a:pt x="1" y="56"/>
                      </a:lnTo>
                      <a:lnTo>
                        <a:pt x="0" y="46"/>
                      </a:lnTo>
                      <a:lnTo>
                        <a:pt x="0" y="37"/>
                      </a:lnTo>
                      <a:lnTo>
                        <a:pt x="0" y="27"/>
                      </a:lnTo>
                      <a:lnTo>
                        <a:pt x="0" y="17"/>
                      </a:lnTo>
                      <a:lnTo>
                        <a:pt x="0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499" name="Freeform 186"/>
                <p:cNvSpPr>
                  <a:spLocks/>
                </p:cNvSpPr>
                <p:nvPr/>
              </p:nvSpPr>
              <p:spPr bwMode="auto">
                <a:xfrm>
                  <a:off x="6123" y="2512"/>
                  <a:ext cx="1" cy="14"/>
                </a:xfrm>
                <a:custGeom>
                  <a:avLst/>
                  <a:gdLst>
                    <a:gd name="T0" fmla="*/ 0 w 1"/>
                    <a:gd name="T1" fmla="*/ 4 h 28"/>
                    <a:gd name="T2" fmla="*/ 0 w 1"/>
                    <a:gd name="T3" fmla="*/ 3 h 28"/>
                    <a:gd name="T4" fmla="*/ 0 w 1"/>
                    <a:gd name="T5" fmla="*/ 2 h 28"/>
                    <a:gd name="T6" fmla="*/ 0 w 1"/>
                    <a:gd name="T7" fmla="*/ 1 h 28"/>
                    <a:gd name="T8" fmla="*/ 1 w 1"/>
                    <a:gd name="T9" fmla="*/ 0 h 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" h="28">
                      <a:moveTo>
                        <a:pt x="0" y="28"/>
                      </a:moveTo>
                      <a:lnTo>
                        <a:pt x="0" y="21"/>
                      </a:lnTo>
                      <a:lnTo>
                        <a:pt x="0" y="13"/>
                      </a:lnTo>
                      <a:lnTo>
                        <a:pt x="0" y="6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0" name="Freeform 187"/>
                <p:cNvSpPr>
                  <a:spLocks/>
                </p:cNvSpPr>
                <p:nvPr/>
              </p:nvSpPr>
              <p:spPr bwMode="auto">
                <a:xfrm>
                  <a:off x="6123" y="2252"/>
                  <a:ext cx="51" cy="260"/>
                </a:xfrm>
                <a:custGeom>
                  <a:avLst/>
                  <a:gdLst>
                    <a:gd name="T0" fmla="*/ 0 w 101"/>
                    <a:gd name="T1" fmla="*/ 65 h 519"/>
                    <a:gd name="T2" fmla="*/ 0 w 101"/>
                    <a:gd name="T3" fmla="*/ 64 h 519"/>
                    <a:gd name="T4" fmla="*/ 0 w 101"/>
                    <a:gd name="T5" fmla="*/ 63 h 519"/>
                    <a:gd name="T6" fmla="*/ 1 w 101"/>
                    <a:gd name="T7" fmla="*/ 62 h 519"/>
                    <a:gd name="T8" fmla="*/ 1 w 101"/>
                    <a:gd name="T9" fmla="*/ 61 h 519"/>
                    <a:gd name="T10" fmla="*/ 1 w 101"/>
                    <a:gd name="T11" fmla="*/ 60 h 519"/>
                    <a:gd name="T12" fmla="*/ 1 w 101"/>
                    <a:gd name="T13" fmla="*/ 59 h 519"/>
                    <a:gd name="T14" fmla="*/ 1 w 101"/>
                    <a:gd name="T15" fmla="*/ 58 h 519"/>
                    <a:gd name="T16" fmla="*/ 1 w 101"/>
                    <a:gd name="T17" fmla="*/ 57 h 519"/>
                    <a:gd name="T18" fmla="*/ 1 w 101"/>
                    <a:gd name="T19" fmla="*/ 56 h 519"/>
                    <a:gd name="T20" fmla="*/ 1 w 101"/>
                    <a:gd name="T21" fmla="*/ 55 h 519"/>
                    <a:gd name="T22" fmla="*/ 2 w 101"/>
                    <a:gd name="T23" fmla="*/ 54 h 519"/>
                    <a:gd name="T24" fmla="*/ 2 w 101"/>
                    <a:gd name="T25" fmla="*/ 52 h 519"/>
                    <a:gd name="T26" fmla="*/ 2 w 101"/>
                    <a:gd name="T27" fmla="*/ 51 h 519"/>
                    <a:gd name="T28" fmla="*/ 2 w 101"/>
                    <a:gd name="T29" fmla="*/ 50 h 519"/>
                    <a:gd name="T30" fmla="*/ 2 w 101"/>
                    <a:gd name="T31" fmla="*/ 49 h 519"/>
                    <a:gd name="T32" fmla="*/ 3 w 101"/>
                    <a:gd name="T33" fmla="*/ 48 h 519"/>
                    <a:gd name="T34" fmla="*/ 3 w 101"/>
                    <a:gd name="T35" fmla="*/ 47 h 519"/>
                    <a:gd name="T36" fmla="*/ 3 w 101"/>
                    <a:gd name="T37" fmla="*/ 46 h 519"/>
                    <a:gd name="T38" fmla="*/ 3 w 101"/>
                    <a:gd name="T39" fmla="*/ 44 h 519"/>
                    <a:gd name="T40" fmla="*/ 3 w 101"/>
                    <a:gd name="T41" fmla="*/ 43 h 519"/>
                    <a:gd name="T42" fmla="*/ 3 w 101"/>
                    <a:gd name="T43" fmla="*/ 42 h 519"/>
                    <a:gd name="T44" fmla="*/ 4 w 101"/>
                    <a:gd name="T45" fmla="*/ 41 h 519"/>
                    <a:gd name="T46" fmla="*/ 4 w 101"/>
                    <a:gd name="T47" fmla="*/ 40 h 519"/>
                    <a:gd name="T48" fmla="*/ 4 w 101"/>
                    <a:gd name="T49" fmla="*/ 39 h 519"/>
                    <a:gd name="T50" fmla="*/ 4 w 101"/>
                    <a:gd name="T51" fmla="*/ 37 h 519"/>
                    <a:gd name="T52" fmla="*/ 5 w 101"/>
                    <a:gd name="T53" fmla="*/ 36 h 519"/>
                    <a:gd name="T54" fmla="*/ 5 w 101"/>
                    <a:gd name="T55" fmla="*/ 35 h 519"/>
                    <a:gd name="T56" fmla="*/ 5 w 101"/>
                    <a:gd name="T57" fmla="*/ 34 h 519"/>
                    <a:gd name="T58" fmla="*/ 5 w 101"/>
                    <a:gd name="T59" fmla="*/ 33 h 519"/>
                    <a:gd name="T60" fmla="*/ 6 w 101"/>
                    <a:gd name="T61" fmla="*/ 32 h 519"/>
                    <a:gd name="T62" fmla="*/ 6 w 101"/>
                    <a:gd name="T63" fmla="*/ 30 h 519"/>
                    <a:gd name="T64" fmla="*/ 6 w 101"/>
                    <a:gd name="T65" fmla="*/ 29 h 519"/>
                    <a:gd name="T66" fmla="*/ 6 w 101"/>
                    <a:gd name="T67" fmla="*/ 28 h 519"/>
                    <a:gd name="T68" fmla="*/ 6 w 101"/>
                    <a:gd name="T69" fmla="*/ 27 h 519"/>
                    <a:gd name="T70" fmla="*/ 7 w 101"/>
                    <a:gd name="T71" fmla="*/ 26 h 519"/>
                    <a:gd name="T72" fmla="*/ 7 w 101"/>
                    <a:gd name="T73" fmla="*/ 25 h 519"/>
                    <a:gd name="T74" fmla="*/ 7 w 101"/>
                    <a:gd name="T75" fmla="*/ 23 h 519"/>
                    <a:gd name="T76" fmla="*/ 7 w 101"/>
                    <a:gd name="T77" fmla="*/ 22 h 519"/>
                    <a:gd name="T78" fmla="*/ 8 w 101"/>
                    <a:gd name="T79" fmla="*/ 21 h 519"/>
                    <a:gd name="T80" fmla="*/ 8 w 101"/>
                    <a:gd name="T81" fmla="*/ 20 h 519"/>
                    <a:gd name="T82" fmla="*/ 8 w 101"/>
                    <a:gd name="T83" fmla="*/ 19 h 519"/>
                    <a:gd name="T84" fmla="*/ 8 w 101"/>
                    <a:gd name="T85" fmla="*/ 18 h 519"/>
                    <a:gd name="T86" fmla="*/ 8 w 101"/>
                    <a:gd name="T87" fmla="*/ 17 h 519"/>
                    <a:gd name="T88" fmla="*/ 9 w 101"/>
                    <a:gd name="T89" fmla="*/ 16 h 519"/>
                    <a:gd name="T90" fmla="*/ 9 w 101"/>
                    <a:gd name="T91" fmla="*/ 15 h 519"/>
                    <a:gd name="T92" fmla="*/ 9 w 101"/>
                    <a:gd name="T93" fmla="*/ 14 h 519"/>
                    <a:gd name="T94" fmla="*/ 9 w 101"/>
                    <a:gd name="T95" fmla="*/ 13 h 519"/>
                    <a:gd name="T96" fmla="*/ 10 w 101"/>
                    <a:gd name="T97" fmla="*/ 12 h 519"/>
                    <a:gd name="T98" fmla="*/ 10 w 101"/>
                    <a:gd name="T99" fmla="*/ 11 h 519"/>
                    <a:gd name="T100" fmla="*/ 10 w 101"/>
                    <a:gd name="T101" fmla="*/ 10 h 519"/>
                    <a:gd name="T102" fmla="*/ 10 w 101"/>
                    <a:gd name="T103" fmla="*/ 9 h 519"/>
                    <a:gd name="T104" fmla="*/ 11 w 101"/>
                    <a:gd name="T105" fmla="*/ 9 h 519"/>
                    <a:gd name="T106" fmla="*/ 11 w 101"/>
                    <a:gd name="T107" fmla="*/ 8 h 519"/>
                    <a:gd name="T108" fmla="*/ 11 w 101"/>
                    <a:gd name="T109" fmla="*/ 7 h 519"/>
                    <a:gd name="T110" fmla="*/ 11 w 101"/>
                    <a:gd name="T111" fmla="*/ 6 h 519"/>
                    <a:gd name="T112" fmla="*/ 11 w 101"/>
                    <a:gd name="T113" fmla="*/ 5 h 519"/>
                    <a:gd name="T114" fmla="*/ 12 w 101"/>
                    <a:gd name="T115" fmla="*/ 5 h 519"/>
                    <a:gd name="T116" fmla="*/ 12 w 101"/>
                    <a:gd name="T117" fmla="*/ 4 h 519"/>
                    <a:gd name="T118" fmla="*/ 12 w 101"/>
                    <a:gd name="T119" fmla="*/ 3 h 519"/>
                    <a:gd name="T120" fmla="*/ 12 w 101"/>
                    <a:gd name="T121" fmla="*/ 2 h 519"/>
                    <a:gd name="T122" fmla="*/ 13 w 101"/>
                    <a:gd name="T123" fmla="*/ 1 h 519"/>
                    <a:gd name="T124" fmla="*/ 13 w 101"/>
                    <a:gd name="T125" fmla="*/ 0 h 51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101" h="519">
                      <a:moveTo>
                        <a:pt x="0" y="519"/>
                      </a:moveTo>
                      <a:lnTo>
                        <a:pt x="0" y="510"/>
                      </a:lnTo>
                      <a:lnTo>
                        <a:pt x="0" y="502"/>
                      </a:lnTo>
                      <a:lnTo>
                        <a:pt x="1" y="493"/>
                      </a:lnTo>
                      <a:lnTo>
                        <a:pt x="2" y="486"/>
                      </a:lnTo>
                      <a:lnTo>
                        <a:pt x="2" y="477"/>
                      </a:lnTo>
                      <a:lnTo>
                        <a:pt x="3" y="469"/>
                      </a:lnTo>
                      <a:lnTo>
                        <a:pt x="4" y="460"/>
                      </a:lnTo>
                      <a:lnTo>
                        <a:pt x="6" y="453"/>
                      </a:lnTo>
                      <a:lnTo>
                        <a:pt x="6" y="443"/>
                      </a:lnTo>
                      <a:lnTo>
                        <a:pt x="7" y="434"/>
                      </a:lnTo>
                      <a:lnTo>
                        <a:pt x="9" y="425"/>
                      </a:lnTo>
                      <a:lnTo>
                        <a:pt x="11" y="416"/>
                      </a:lnTo>
                      <a:lnTo>
                        <a:pt x="12" y="407"/>
                      </a:lnTo>
                      <a:lnTo>
                        <a:pt x="14" y="399"/>
                      </a:lnTo>
                      <a:lnTo>
                        <a:pt x="15" y="390"/>
                      </a:lnTo>
                      <a:lnTo>
                        <a:pt x="17" y="381"/>
                      </a:lnTo>
                      <a:lnTo>
                        <a:pt x="17" y="371"/>
                      </a:lnTo>
                      <a:lnTo>
                        <a:pt x="20" y="361"/>
                      </a:lnTo>
                      <a:lnTo>
                        <a:pt x="21" y="351"/>
                      </a:lnTo>
                      <a:lnTo>
                        <a:pt x="23" y="342"/>
                      </a:lnTo>
                      <a:lnTo>
                        <a:pt x="24" y="333"/>
                      </a:lnTo>
                      <a:lnTo>
                        <a:pt x="26" y="324"/>
                      </a:lnTo>
                      <a:lnTo>
                        <a:pt x="27" y="314"/>
                      </a:lnTo>
                      <a:lnTo>
                        <a:pt x="30" y="305"/>
                      </a:lnTo>
                      <a:lnTo>
                        <a:pt x="31" y="295"/>
                      </a:lnTo>
                      <a:lnTo>
                        <a:pt x="33" y="285"/>
                      </a:lnTo>
                      <a:lnTo>
                        <a:pt x="34" y="276"/>
                      </a:lnTo>
                      <a:lnTo>
                        <a:pt x="37" y="268"/>
                      </a:lnTo>
                      <a:lnTo>
                        <a:pt x="38" y="258"/>
                      </a:lnTo>
                      <a:lnTo>
                        <a:pt x="41" y="249"/>
                      </a:lnTo>
                      <a:lnTo>
                        <a:pt x="42" y="240"/>
                      </a:lnTo>
                      <a:lnTo>
                        <a:pt x="45" y="231"/>
                      </a:lnTo>
                      <a:lnTo>
                        <a:pt x="46" y="221"/>
                      </a:lnTo>
                      <a:lnTo>
                        <a:pt x="48" y="211"/>
                      </a:lnTo>
                      <a:lnTo>
                        <a:pt x="49" y="203"/>
                      </a:lnTo>
                      <a:lnTo>
                        <a:pt x="52" y="194"/>
                      </a:lnTo>
                      <a:lnTo>
                        <a:pt x="53" y="184"/>
                      </a:lnTo>
                      <a:lnTo>
                        <a:pt x="55" y="175"/>
                      </a:lnTo>
                      <a:lnTo>
                        <a:pt x="57" y="166"/>
                      </a:lnTo>
                      <a:lnTo>
                        <a:pt x="59" y="158"/>
                      </a:lnTo>
                      <a:lnTo>
                        <a:pt x="60" y="149"/>
                      </a:lnTo>
                      <a:lnTo>
                        <a:pt x="63" y="141"/>
                      </a:lnTo>
                      <a:lnTo>
                        <a:pt x="64" y="132"/>
                      </a:lnTo>
                      <a:lnTo>
                        <a:pt x="67" y="124"/>
                      </a:lnTo>
                      <a:lnTo>
                        <a:pt x="68" y="115"/>
                      </a:lnTo>
                      <a:lnTo>
                        <a:pt x="70" y="108"/>
                      </a:lnTo>
                      <a:lnTo>
                        <a:pt x="71" y="100"/>
                      </a:lnTo>
                      <a:lnTo>
                        <a:pt x="75" y="93"/>
                      </a:lnTo>
                      <a:lnTo>
                        <a:pt x="76" y="86"/>
                      </a:lnTo>
                      <a:lnTo>
                        <a:pt x="78" y="78"/>
                      </a:lnTo>
                      <a:lnTo>
                        <a:pt x="79" y="71"/>
                      </a:lnTo>
                      <a:lnTo>
                        <a:pt x="81" y="65"/>
                      </a:lnTo>
                      <a:lnTo>
                        <a:pt x="82" y="57"/>
                      </a:lnTo>
                      <a:lnTo>
                        <a:pt x="85" y="50"/>
                      </a:lnTo>
                      <a:lnTo>
                        <a:pt x="86" y="45"/>
                      </a:lnTo>
                      <a:lnTo>
                        <a:pt x="88" y="39"/>
                      </a:lnTo>
                      <a:lnTo>
                        <a:pt x="89" y="33"/>
                      </a:lnTo>
                      <a:lnTo>
                        <a:pt x="91" y="26"/>
                      </a:lnTo>
                      <a:lnTo>
                        <a:pt x="92" y="21"/>
                      </a:lnTo>
                      <a:lnTo>
                        <a:pt x="95" y="16"/>
                      </a:lnTo>
                      <a:lnTo>
                        <a:pt x="98" y="6"/>
                      </a:lnTo>
                      <a:lnTo>
                        <a:pt x="101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1" name="Freeform 188"/>
                <p:cNvSpPr>
                  <a:spLocks/>
                </p:cNvSpPr>
                <p:nvPr/>
              </p:nvSpPr>
              <p:spPr bwMode="auto">
                <a:xfrm>
                  <a:off x="6174" y="2142"/>
                  <a:ext cx="22" cy="110"/>
                </a:xfrm>
                <a:custGeom>
                  <a:avLst/>
                  <a:gdLst>
                    <a:gd name="T0" fmla="*/ 0 w 44"/>
                    <a:gd name="T1" fmla="*/ 27 h 222"/>
                    <a:gd name="T2" fmla="*/ 1 w 44"/>
                    <a:gd name="T3" fmla="*/ 26 h 222"/>
                    <a:gd name="T4" fmla="*/ 1 w 44"/>
                    <a:gd name="T5" fmla="*/ 25 h 222"/>
                    <a:gd name="T6" fmla="*/ 1 w 44"/>
                    <a:gd name="T7" fmla="*/ 24 h 222"/>
                    <a:gd name="T8" fmla="*/ 2 w 44"/>
                    <a:gd name="T9" fmla="*/ 23 h 222"/>
                    <a:gd name="T10" fmla="*/ 2 w 44"/>
                    <a:gd name="T11" fmla="*/ 22 h 222"/>
                    <a:gd name="T12" fmla="*/ 2 w 44"/>
                    <a:gd name="T13" fmla="*/ 20 h 222"/>
                    <a:gd name="T14" fmla="*/ 2 w 44"/>
                    <a:gd name="T15" fmla="*/ 19 h 222"/>
                    <a:gd name="T16" fmla="*/ 3 w 44"/>
                    <a:gd name="T17" fmla="*/ 18 h 222"/>
                    <a:gd name="T18" fmla="*/ 3 w 44"/>
                    <a:gd name="T19" fmla="*/ 17 h 222"/>
                    <a:gd name="T20" fmla="*/ 3 w 44"/>
                    <a:gd name="T21" fmla="*/ 16 h 222"/>
                    <a:gd name="T22" fmla="*/ 3 w 44"/>
                    <a:gd name="T23" fmla="*/ 15 h 222"/>
                    <a:gd name="T24" fmla="*/ 4 w 44"/>
                    <a:gd name="T25" fmla="*/ 14 h 222"/>
                    <a:gd name="T26" fmla="*/ 4 w 44"/>
                    <a:gd name="T27" fmla="*/ 13 h 222"/>
                    <a:gd name="T28" fmla="*/ 4 w 44"/>
                    <a:gd name="T29" fmla="*/ 12 h 222"/>
                    <a:gd name="T30" fmla="*/ 4 w 44"/>
                    <a:gd name="T31" fmla="*/ 10 h 222"/>
                    <a:gd name="T32" fmla="*/ 4 w 44"/>
                    <a:gd name="T33" fmla="*/ 10 h 222"/>
                    <a:gd name="T34" fmla="*/ 4 w 44"/>
                    <a:gd name="T35" fmla="*/ 8 h 222"/>
                    <a:gd name="T36" fmla="*/ 5 w 44"/>
                    <a:gd name="T37" fmla="*/ 7 h 222"/>
                    <a:gd name="T38" fmla="*/ 5 w 44"/>
                    <a:gd name="T39" fmla="*/ 6 h 222"/>
                    <a:gd name="T40" fmla="*/ 5 w 44"/>
                    <a:gd name="T41" fmla="*/ 6 h 222"/>
                    <a:gd name="T42" fmla="*/ 5 w 44"/>
                    <a:gd name="T43" fmla="*/ 5 h 222"/>
                    <a:gd name="T44" fmla="*/ 5 w 44"/>
                    <a:gd name="T45" fmla="*/ 4 h 222"/>
                    <a:gd name="T46" fmla="*/ 5 w 44"/>
                    <a:gd name="T47" fmla="*/ 3 h 222"/>
                    <a:gd name="T48" fmla="*/ 6 w 44"/>
                    <a:gd name="T49" fmla="*/ 2 h 222"/>
                    <a:gd name="T50" fmla="*/ 6 w 44"/>
                    <a:gd name="T51" fmla="*/ 1 h 222"/>
                    <a:gd name="T52" fmla="*/ 6 w 44"/>
                    <a:gd name="T53" fmla="*/ 0 h 222"/>
                    <a:gd name="T54" fmla="*/ 6 w 44"/>
                    <a:gd name="T55" fmla="*/ 0 h 222"/>
                    <a:gd name="T56" fmla="*/ 6 w 44"/>
                    <a:gd name="T57" fmla="*/ 0 h 22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44" h="222">
                      <a:moveTo>
                        <a:pt x="0" y="222"/>
                      </a:moveTo>
                      <a:lnTo>
                        <a:pt x="2" y="213"/>
                      </a:lnTo>
                      <a:lnTo>
                        <a:pt x="5" y="204"/>
                      </a:lnTo>
                      <a:lnTo>
                        <a:pt x="7" y="195"/>
                      </a:lnTo>
                      <a:lnTo>
                        <a:pt x="9" y="186"/>
                      </a:lnTo>
                      <a:lnTo>
                        <a:pt x="11" y="177"/>
                      </a:lnTo>
                      <a:lnTo>
                        <a:pt x="13" y="168"/>
                      </a:lnTo>
                      <a:lnTo>
                        <a:pt x="16" y="159"/>
                      </a:lnTo>
                      <a:lnTo>
                        <a:pt x="19" y="150"/>
                      </a:lnTo>
                      <a:lnTo>
                        <a:pt x="20" y="140"/>
                      </a:lnTo>
                      <a:lnTo>
                        <a:pt x="22" y="131"/>
                      </a:lnTo>
                      <a:lnTo>
                        <a:pt x="23" y="123"/>
                      </a:lnTo>
                      <a:lnTo>
                        <a:pt x="25" y="114"/>
                      </a:lnTo>
                      <a:lnTo>
                        <a:pt x="27" y="104"/>
                      </a:lnTo>
                      <a:lnTo>
                        <a:pt x="29" y="96"/>
                      </a:lnTo>
                      <a:lnTo>
                        <a:pt x="30" y="87"/>
                      </a:lnTo>
                      <a:lnTo>
                        <a:pt x="32" y="80"/>
                      </a:lnTo>
                      <a:lnTo>
                        <a:pt x="32" y="71"/>
                      </a:lnTo>
                      <a:lnTo>
                        <a:pt x="34" y="63"/>
                      </a:lnTo>
                      <a:lnTo>
                        <a:pt x="34" y="54"/>
                      </a:lnTo>
                      <a:lnTo>
                        <a:pt x="37" y="48"/>
                      </a:lnTo>
                      <a:lnTo>
                        <a:pt x="37" y="41"/>
                      </a:lnTo>
                      <a:lnTo>
                        <a:pt x="39" y="34"/>
                      </a:lnTo>
                      <a:lnTo>
                        <a:pt x="39" y="28"/>
                      </a:lnTo>
                      <a:lnTo>
                        <a:pt x="41" y="23"/>
                      </a:lnTo>
                      <a:lnTo>
                        <a:pt x="42" y="13"/>
                      </a:lnTo>
                      <a:lnTo>
                        <a:pt x="43" y="7"/>
                      </a:lnTo>
                      <a:lnTo>
                        <a:pt x="43" y="1"/>
                      </a:lnTo>
                      <a:lnTo>
                        <a:pt x="4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2" name="Freeform 189"/>
                <p:cNvSpPr>
                  <a:spLocks/>
                </p:cNvSpPr>
                <p:nvPr/>
              </p:nvSpPr>
              <p:spPr bwMode="auto">
                <a:xfrm>
                  <a:off x="6196" y="2141"/>
                  <a:ext cx="1" cy="1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0 w 1"/>
                    <a:gd name="T5" fmla="*/ 0 h 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3" name="Freeform 190"/>
                <p:cNvSpPr>
                  <a:spLocks/>
                </p:cNvSpPr>
                <p:nvPr/>
              </p:nvSpPr>
              <p:spPr bwMode="auto">
                <a:xfrm>
                  <a:off x="6188" y="2131"/>
                  <a:ext cx="8" cy="10"/>
                </a:xfrm>
                <a:custGeom>
                  <a:avLst/>
                  <a:gdLst>
                    <a:gd name="T0" fmla="*/ 2 w 15"/>
                    <a:gd name="T1" fmla="*/ 3 h 19"/>
                    <a:gd name="T2" fmla="*/ 2 w 15"/>
                    <a:gd name="T3" fmla="*/ 2 h 19"/>
                    <a:gd name="T4" fmla="*/ 2 w 15"/>
                    <a:gd name="T5" fmla="*/ 1 h 19"/>
                    <a:gd name="T6" fmla="*/ 1 w 15"/>
                    <a:gd name="T7" fmla="*/ 1 h 19"/>
                    <a:gd name="T8" fmla="*/ 0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5" h="19">
                      <a:moveTo>
                        <a:pt x="15" y="19"/>
                      </a:moveTo>
                      <a:lnTo>
                        <a:pt x="13" y="12"/>
                      </a:lnTo>
                      <a:lnTo>
                        <a:pt x="11" y="7"/>
                      </a:lnTo>
                      <a:lnTo>
                        <a:pt x="5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4" name="Freeform 191"/>
                <p:cNvSpPr>
                  <a:spLocks/>
                </p:cNvSpPr>
                <p:nvPr/>
              </p:nvSpPr>
              <p:spPr bwMode="auto">
                <a:xfrm>
                  <a:off x="6188" y="2113"/>
                  <a:ext cx="18" cy="18"/>
                </a:xfrm>
                <a:custGeom>
                  <a:avLst/>
                  <a:gdLst>
                    <a:gd name="T0" fmla="*/ 0 w 35"/>
                    <a:gd name="T1" fmla="*/ 5 h 36"/>
                    <a:gd name="T2" fmla="*/ 2 w 35"/>
                    <a:gd name="T3" fmla="*/ 4 h 36"/>
                    <a:gd name="T4" fmla="*/ 3 w 35"/>
                    <a:gd name="T5" fmla="*/ 3 h 36"/>
                    <a:gd name="T6" fmla="*/ 3 w 35"/>
                    <a:gd name="T7" fmla="*/ 2 h 36"/>
                    <a:gd name="T8" fmla="*/ 4 w 35"/>
                    <a:gd name="T9" fmla="*/ 2 h 36"/>
                    <a:gd name="T10" fmla="*/ 4 w 35"/>
                    <a:gd name="T11" fmla="*/ 1 h 36"/>
                    <a:gd name="T12" fmla="*/ 5 w 35"/>
                    <a:gd name="T13" fmla="*/ 0 h 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5" h="36">
                      <a:moveTo>
                        <a:pt x="0" y="36"/>
                      </a:moveTo>
                      <a:lnTo>
                        <a:pt x="9" y="27"/>
                      </a:lnTo>
                      <a:lnTo>
                        <a:pt x="17" y="19"/>
                      </a:lnTo>
                      <a:lnTo>
                        <a:pt x="22" y="13"/>
                      </a:lnTo>
                      <a:lnTo>
                        <a:pt x="26" y="9"/>
                      </a:lnTo>
                      <a:lnTo>
                        <a:pt x="31" y="3"/>
                      </a:lnTo>
                      <a:lnTo>
                        <a:pt x="3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5" name="Freeform 192"/>
                <p:cNvSpPr>
                  <a:spLocks/>
                </p:cNvSpPr>
                <p:nvPr/>
              </p:nvSpPr>
              <p:spPr bwMode="auto">
                <a:xfrm>
                  <a:off x="6206" y="2070"/>
                  <a:ext cx="88" cy="43"/>
                </a:xfrm>
                <a:custGeom>
                  <a:avLst/>
                  <a:gdLst>
                    <a:gd name="T0" fmla="*/ 0 w 175"/>
                    <a:gd name="T1" fmla="*/ 11 h 86"/>
                    <a:gd name="T2" fmla="*/ 1 w 175"/>
                    <a:gd name="T3" fmla="*/ 10 h 86"/>
                    <a:gd name="T4" fmla="*/ 2 w 175"/>
                    <a:gd name="T5" fmla="*/ 9 h 86"/>
                    <a:gd name="T6" fmla="*/ 3 w 175"/>
                    <a:gd name="T7" fmla="*/ 8 h 86"/>
                    <a:gd name="T8" fmla="*/ 3 w 175"/>
                    <a:gd name="T9" fmla="*/ 7 h 86"/>
                    <a:gd name="T10" fmla="*/ 4 w 175"/>
                    <a:gd name="T11" fmla="*/ 6 h 86"/>
                    <a:gd name="T12" fmla="*/ 5 w 175"/>
                    <a:gd name="T13" fmla="*/ 5 h 86"/>
                    <a:gd name="T14" fmla="*/ 7 w 175"/>
                    <a:gd name="T15" fmla="*/ 5 h 86"/>
                    <a:gd name="T16" fmla="*/ 8 w 175"/>
                    <a:gd name="T17" fmla="*/ 4 h 86"/>
                    <a:gd name="T18" fmla="*/ 9 w 175"/>
                    <a:gd name="T19" fmla="*/ 3 h 86"/>
                    <a:gd name="T20" fmla="*/ 10 w 175"/>
                    <a:gd name="T21" fmla="*/ 2 h 86"/>
                    <a:gd name="T22" fmla="*/ 11 w 175"/>
                    <a:gd name="T23" fmla="*/ 2 h 86"/>
                    <a:gd name="T24" fmla="*/ 12 w 175"/>
                    <a:gd name="T25" fmla="*/ 2 h 86"/>
                    <a:gd name="T26" fmla="*/ 13 w 175"/>
                    <a:gd name="T27" fmla="*/ 1 h 86"/>
                    <a:gd name="T28" fmla="*/ 14 w 175"/>
                    <a:gd name="T29" fmla="*/ 1 h 86"/>
                    <a:gd name="T30" fmla="*/ 14 w 175"/>
                    <a:gd name="T31" fmla="*/ 1 h 86"/>
                    <a:gd name="T32" fmla="*/ 15 w 175"/>
                    <a:gd name="T33" fmla="*/ 1 h 86"/>
                    <a:gd name="T34" fmla="*/ 16 w 175"/>
                    <a:gd name="T35" fmla="*/ 1 h 86"/>
                    <a:gd name="T36" fmla="*/ 18 w 175"/>
                    <a:gd name="T37" fmla="*/ 1 h 86"/>
                    <a:gd name="T38" fmla="*/ 19 w 175"/>
                    <a:gd name="T39" fmla="*/ 0 h 86"/>
                    <a:gd name="T40" fmla="*/ 20 w 175"/>
                    <a:gd name="T41" fmla="*/ 0 h 86"/>
                    <a:gd name="T42" fmla="*/ 21 w 175"/>
                    <a:gd name="T43" fmla="*/ 0 h 86"/>
                    <a:gd name="T44" fmla="*/ 22 w 175"/>
                    <a:gd name="T45" fmla="*/ 0 h 8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175" h="86">
                      <a:moveTo>
                        <a:pt x="0" y="86"/>
                      </a:moveTo>
                      <a:lnTo>
                        <a:pt x="6" y="77"/>
                      </a:lnTo>
                      <a:lnTo>
                        <a:pt x="11" y="69"/>
                      </a:lnTo>
                      <a:lnTo>
                        <a:pt x="18" y="62"/>
                      </a:lnTo>
                      <a:lnTo>
                        <a:pt x="24" y="55"/>
                      </a:lnTo>
                      <a:lnTo>
                        <a:pt x="31" y="47"/>
                      </a:lnTo>
                      <a:lnTo>
                        <a:pt x="40" y="40"/>
                      </a:lnTo>
                      <a:lnTo>
                        <a:pt x="49" y="33"/>
                      </a:lnTo>
                      <a:lnTo>
                        <a:pt x="58" y="28"/>
                      </a:lnTo>
                      <a:lnTo>
                        <a:pt x="68" y="21"/>
                      </a:lnTo>
                      <a:lnTo>
                        <a:pt x="79" y="15"/>
                      </a:lnTo>
                      <a:lnTo>
                        <a:pt x="85" y="12"/>
                      </a:lnTo>
                      <a:lnTo>
                        <a:pt x="92" y="10"/>
                      </a:lnTo>
                      <a:lnTo>
                        <a:pt x="98" y="8"/>
                      </a:lnTo>
                      <a:lnTo>
                        <a:pt x="106" y="7"/>
                      </a:lnTo>
                      <a:lnTo>
                        <a:pt x="112" y="4"/>
                      </a:lnTo>
                      <a:lnTo>
                        <a:pt x="120" y="3"/>
                      </a:lnTo>
                      <a:lnTo>
                        <a:pt x="128" y="1"/>
                      </a:lnTo>
                      <a:lnTo>
                        <a:pt x="137" y="1"/>
                      </a:lnTo>
                      <a:lnTo>
                        <a:pt x="145" y="0"/>
                      </a:lnTo>
                      <a:lnTo>
                        <a:pt x="154" y="0"/>
                      </a:lnTo>
                      <a:lnTo>
                        <a:pt x="164" y="0"/>
                      </a:lnTo>
                      <a:lnTo>
                        <a:pt x="17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6" name="Freeform 193"/>
                <p:cNvSpPr>
                  <a:spLocks/>
                </p:cNvSpPr>
                <p:nvPr/>
              </p:nvSpPr>
              <p:spPr bwMode="auto">
                <a:xfrm>
                  <a:off x="6294" y="2070"/>
                  <a:ext cx="255" cy="88"/>
                </a:xfrm>
                <a:custGeom>
                  <a:avLst/>
                  <a:gdLst>
                    <a:gd name="T0" fmla="*/ 0 w 510"/>
                    <a:gd name="T1" fmla="*/ 0 h 175"/>
                    <a:gd name="T2" fmla="*/ 2 w 510"/>
                    <a:gd name="T3" fmla="*/ 0 h 175"/>
                    <a:gd name="T4" fmla="*/ 3 w 510"/>
                    <a:gd name="T5" fmla="*/ 0 h 175"/>
                    <a:gd name="T6" fmla="*/ 4 w 510"/>
                    <a:gd name="T7" fmla="*/ 1 h 175"/>
                    <a:gd name="T8" fmla="*/ 6 w 510"/>
                    <a:gd name="T9" fmla="*/ 1 h 175"/>
                    <a:gd name="T10" fmla="*/ 6 w 510"/>
                    <a:gd name="T11" fmla="*/ 1 h 175"/>
                    <a:gd name="T12" fmla="*/ 7 w 510"/>
                    <a:gd name="T13" fmla="*/ 1 h 175"/>
                    <a:gd name="T14" fmla="*/ 8 w 510"/>
                    <a:gd name="T15" fmla="*/ 1 h 175"/>
                    <a:gd name="T16" fmla="*/ 9 w 510"/>
                    <a:gd name="T17" fmla="*/ 1 h 175"/>
                    <a:gd name="T18" fmla="*/ 10 w 510"/>
                    <a:gd name="T19" fmla="*/ 2 h 175"/>
                    <a:gd name="T20" fmla="*/ 11 w 510"/>
                    <a:gd name="T21" fmla="*/ 2 h 175"/>
                    <a:gd name="T22" fmla="*/ 11 w 510"/>
                    <a:gd name="T23" fmla="*/ 2 h 175"/>
                    <a:gd name="T24" fmla="*/ 12 w 510"/>
                    <a:gd name="T25" fmla="*/ 2 h 175"/>
                    <a:gd name="T26" fmla="*/ 13 w 510"/>
                    <a:gd name="T27" fmla="*/ 2 h 175"/>
                    <a:gd name="T28" fmla="*/ 14 w 510"/>
                    <a:gd name="T29" fmla="*/ 3 h 175"/>
                    <a:gd name="T30" fmla="*/ 15 w 510"/>
                    <a:gd name="T31" fmla="*/ 3 h 175"/>
                    <a:gd name="T32" fmla="*/ 16 w 510"/>
                    <a:gd name="T33" fmla="*/ 3 h 175"/>
                    <a:gd name="T34" fmla="*/ 17 w 510"/>
                    <a:gd name="T35" fmla="*/ 4 h 175"/>
                    <a:gd name="T36" fmla="*/ 18 w 510"/>
                    <a:gd name="T37" fmla="*/ 4 h 175"/>
                    <a:gd name="T38" fmla="*/ 19 w 510"/>
                    <a:gd name="T39" fmla="*/ 4 h 175"/>
                    <a:gd name="T40" fmla="*/ 20 w 510"/>
                    <a:gd name="T41" fmla="*/ 5 h 175"/>
                    <a:gd name="T42" fmla="*/ 21 w 510"/>
                    <a:gd name="T43" fmla="*/ 5 h 175"/>
                    <a:gd name="T44" fmla="*/ 22 w 510"/>
                    <a:gd name="T45" fmla="*/ 5 h 175"/>
                    <a:gd name="T46" fmla="*/ 23 w 510"/>
                    <a:gd name="T47" fmla="*/ 5 h 175"/>
                    <a:gd name="T48" fmla="*/ 24 w 510"/>
                    <a:gd name="T49" fmla="*/ 6 h 175"/>
                    <a:gd name="T50" fmla="*/ 25 w 510"/>
                    <a:gd name="T51" fmla="*/ 6 h 175"/>
                    <a:gd name="T52" fmla="*/ 26 w 510"/>
                    <a:gd name="T53" fmla="*/ 7 h 175"/>
                    <a:gd name="T54" fmla="*/ 27 w 510"/>
                    <a:gd name="T55" fmla="*/ 7 h 175"/>
                    <a:gd name="T56" fmla="*/ 28 w 510"/>
                    <a:gd name="T57" fmla="*/ 7 h 175"/>
                    <a:gd name="T58" fmla="*/ 29 w 510"/>
                    <a:gd name="T59" fmla="*/ 8 h 175"/>
                    <a:gd name="T60" fmla="*/ 30 w 510"/>
                    <a:gd name="T61" fmla="*/ 8 h 175"/>
                    <a:gd name="T62" fmla="*/ 31 w 510"/>
                    <a:gd name="T63" fmla="*/ 9 h 175"/>
                    <a:gd name="T64" fmla="*/ 32 w 510"/>
                    <a:gd name="T65" fmla="*/ 9 h 175"/>
                    <a:gd name="T66" fmla="*/ 33 w 510"/>
                    <a:gd name="T67" fmla="*/ 9 h 175"/>
                    <a:gd name="T68" fmla="*/ 34 w 510"/>
                    <a:gd name="T69" fmla="*/ 10 h 175"/>
                    <a:gd name="T70" fmla="*/ 36 w 510"/>
                    <a:gd name="T71" fmla="*/ 10 h 175"/>
                    <a:gd name="T72" fmla="*/ 37 w 510"/>
                    <a:gd name="T73" fmla="*/ 11 h 175"/>
                    <a:gd name="T74" fmla="*/ 38 w 510"/>
                    <a:gd name="T75" fmla="*/ 11 h 175"/>
                    <a:gd name="T76" fmla="*/ 39 w 510"/>
                    <a:gd name="T77" fmla="*/ 12 h 175"/>
                    <a:gd name="T78" fmla="*/ 40 w 510"/>
                    <a:gd name="T79" fmla="*/ 12 h 175"/>
                    <a:gd name="T80" fmla="*/ 41 w 510"/>
                    <a:gd name="T81" fmla="*/ 12 h 175"/>
                    <a:gd name="T82" fmla="*/ 42 w 510"/>
                    <a:gd name="T83" fmla="*/ 13 h 175"/>
                    <a:gd name="T84" fmla="*/ 43 w 510"/>
                    <a:gd name="T85" fmla="*/ 13 h 175"/>
                    <a:gd name="T86" fmla="*/ 45 w 510"/>
                    <a:gd name="T87" fmla="*/ 14 h 175"/>
                    <a:gd name="T88" fmla="*/ 46 w 510"/>
                    <a:gd name="T89" fmla="*/ 14 h 175"/>
                    <a:gd name="T90" fmla="*/ 47 w 510"/>
                    <a:gd name="T91" fmla="*/ 15 h 175"/>
                    <a:gd name="T92" fmla="*/ 48 w 510"/>
                    <a:gd name="T93" fmla="*/ 15 h 175"/>
                    <a:gd name="T94" fmla="*/ 49 w 510"/>
                    <a:gd name="T95" fmla="*/ 16 h 175"/>
                    <a:gd name="T96" fmla="*/ 50 w 510"/>
                    <a:gd name="T97" fmla="*/ 16 h 175"/>
                    <a:gd name="T98" fmla="*/ 52 w 510"/>
                    <a:gd name="T99" fmla="*/ 17 h 175"/>
                    <a:gd name="T100" fmla="*/ 53 w 510"/>
                    <a:gd name="T101" fmla="*/ 17 h 175"/>
                    <a:gd name="T102" fmla="*/ 54 w 510"/>
                    <a:gd name="T103" fmla="*/ 18 h 175"/>
                    <a:gd name="T104" fmla="*/ 55 w 510"/>
                    <a:gd name="T105" fmla="*/ 18 h 175"/>
                    <a:gd name="T106" fmla="*/ 56 w 510"/>
                    <a:gd name="T107" fmla="*/ 19 h 175"/>
                    <a:gd name="T108" fmla="*/ 57 w 510"/>
                    <a:gd name="T109" fmla="*/ 19 h 175"/>
                    <a:gd name="T110" fmla="*/ 58 w 510"/>
                    <a:gd name="T111" fmla="*/ 20 h 175"/>
                    <a:gd name="T112" fmla="*/ 60 w 510"/>
                    <a:gd name="T113" fmla="*/ 20 h 175"/>
                    <a:gd name="T114" fmla="*/ 61 w 510"/>
                    <a:gd name="T115" fmla="*/ 21 h 175"/>
                    <a:gd name="T116" fmla="*/ 62 w 510"/>
                    <a:gd name="T117" fmla="*/ 21 h 175"/>
                    <a:gd name="T118" fmla="*/ 63 w 510"/>
                    <a:gd name="T119" fmla="*/ 22 h 175"/>
                    <a:gd name="T120" fmla="*/ 64 w 510"/>
                    <a:gd name="T121" fmla="*/ 22 h 17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510" h="17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30" y="1"/>
                      </a:lnTo>
                      <a:lnTo>
                        <a:pt x="42" y="3"/>
                      </a:lnTo>
                      <a:lnTo>
                        <a:pt x="48" y="3"/>
                      </a:lnTo>
                      <a:lnTo>
                        <a:pt x="54" y="5"/>
                      </a:lnTo>
                      <a:lnTo>
                        <a:pt x="61" y="5"/>
                      </a:lnTo>
                      <a:lnTo>
                        <a:pt x="67" y="8"/>
                      </a:lnTo>
                      <a:lnTo>
                        <a:pt x="74" y="9"/>
                      </a:lnTo>
                      <a:lnTo>
                        <a:pt x="81" y="11"/>
                      </a:lnTo>
                      <a:lnTo>
                        <a:pt x="87" y="12"/>
                      </a:lnTo>
                      <a:lnTo>
                        <a:pt x="95" y="15"/>
                      </a:lnTo>
                      <a:lnTo>
                        <a:pt x="102" y="16"/>
                      </a:lnTo>
                      <a:lnTo>
                        <a:pt x="108" y="19"/>
                      </a:lnTo>
                      <a:lnTo>
                        <a:pt x="116" y="20"/>
                      </a:lnTo>
                      <a:lnTo>
                        <a:pt x="124" y="23"/>
                      </a:lnTo>
                      <a:lnTo>
                        <a:pt x="130" y="25"/>
                      </a:lnTo>
                      <a:lnTo>
                        <a:pt x="138" y="28"/>
                      </a:lnTo>
                      <a:lnTo>
                        <a:pt x="146" y="30"/>
                      </a:lnTo>
                      <a:lnTo>
                        <a:pt x="154" y="33"/>
                      </a:lnTo>
                      <a:lnTo>
                        <a:pt x="161" y="35"/>
                      </a:lnTo>
                      <a:lnTo>
                        <a:pt x="170" y="37"/>
                      </a:lnTo>
                      <a:lnTo>
                        <a:pt x="178" y="40"/>
                      </a:lnTo>
                      <a:lnTo>
                        <a:pt x="186" y="43"/>
                      </a:lnTo>
                      <a:lnTo>
                        <a:pt x="194" y="46"/>
                      </a:lnTo>
                      <a:lnTo>
                        <a:pt x="204" y="50"/>
                      </a:lnTo>
                      <a:lnTo>
                        <a:pt x="212" y="53"/>
                      </a:lnTo>
                      <a:lnTo>
                        <a:pt x="222" y="56"/>
                      </a:lnTo>
                      <a:lnTo>
                        <a:pt x="229" y="58"/>
                      </a:lnTo>
                      <a:lnTo>
                        <a:pt x="238" y="62"/>
                      </a:lnTo>
                      <a:lnTo>
                        <a:pt x="246" y="65"/>
                      </a:lnTo>
                      <a:lnTo>
                        <a:pt x="255" y="68"/>
                      </a:lnTo>
                      <a:lnTo>
                        <a:pt x="264" y="72"/>
                      </a:lnTo>
                      <a:lnTo>
                        <a:pt x="272" y="75"/>
                      </a:lnTo>
                      <a:lnTo>
                        <a:pt x="281" y="78"/>
                      </a:lnTo>
                      <a:lnTo>
                        <a:pt x="291" y="83"/>
                      </a:lnTo>
                      <a:lnTo>
                        <a:pt x="299" y="86"/>
                      </a:lnTo>
                      <a:lnTo>
                        <a:pt x="308" y="89"/>
                      </a:lnTo>
                      <a:lnTo>
                        <a:pt x="316" y="93"/>
                      </a:lnTo>
                      <a:lnTo>
                        <a:pt x="326" y="96"/>
                      </a:lnTo>
                      <a:lnTo>
                        <a:pt x="335" y="99"/>
                      </a:lnTo>
                      <a:lnTo>
                        <a:pt x="344" y="104"/>
                      </a:lnTo>
                      <a:lnTo>
                        <a:pt x="354" y="108"/>
                      </a:lnTo>
                      <a:lnTo>
                        <a:pt x="364" y="112"/>
                      </a:lnTo>
                      <a:lnTo>
                        <a:pt x="373" y="116"/>
                      </a:lnTo>
                      <a:lnTo>
                        <a:pt x="381" y="119"/>
                      </a:lnTo>
                      <a:lnTo>
                        <a:pt x="390" y="122"/>
                      </a:lnTo>
                      <a:lnTo>
                        <a:pt x="400" y="127"/>
                      </a:lnTo>
                      <a:lnTo>
                        <a:pt x="409" y="130"/>
                      </a:lnTo>
                      <a:lnTo>
                        <a:pt x="418" y="134"/>
                      </a:lnTo>
                      <a:lnTo>
                        <a:pt x="427" y="139"/>
                      </a:lnTo>
                      <a:lnTo>
                        <a:pt x="437" y="143"/>
                      </a:lnTo>
                      <a:lnTo>
                        <a:pt x="445" y="147"/>
                      </a:lnTo>
                      <a:lnTo>
                        <a:pt x="454" y="150"/>
                      </a:lnTo>
                      <a:lnTo>
                        <a:pt x="463" y="154"/>
                      </a:lnTo>
                      <a:lnTo>
                        <a:pt x="473" y="159"/>
                      </a:lnTo>
                      <a:lnTo>
                        <a:pt x="482" y="162"/>
                      </a:lnTo>
                      <a:lnTo>
                        <a:pt x="492" y="166"/>
                      </a:lnTo>
                      <a:lnTo>
                        <a:pt x="500" y="171"/>
                      </a:lnTo>
                      <a:lnTo>
                        <a:pt x="510" y="17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7" name="Freeform 194"/>
                <p:cNvSpPr>
                  <a:spLocks/>
                </p:cNvSpPr>
                <p:nvPr/>
              </p:nvSpPr>
              <p:spPr bwMode="auto">
                <a:xfrm>
                  <a:off x="6549" y="2158"/>
                  <a:ext cx="215" cy="69"/>
                </a:xfrm>
                <a:custGeom>
                  <a:avLst/>
                  <a:gdLst>
                    <a:gd name="T0" fmla="*/ 0 w 431"/>
                    <a:gd name="T1" fmla="*/ 0 h 139"/>
                    <a:gd name="T2" fmla="*/ 1 w 431"/>
                    <a:gd name="T3" fmla="*/ 0 h 139"/>
                    <a:gd name="T4" fmla="*/ 2 w 431"/>
                    <a:gd name="T5" fmla="*/ 1 h 139"/>
                    <a:gd name="T6" fmla="*/ 4 w 431"/>
                    <a:gd name="T7" fmla="*/ 1 h 139"/>
                    <a:gd name="T8" fmla="*/ 5 w 431"/>
                    <a:gd name="T9" fmla="*/ 2 h 139"/>
                    <a:gd name="T10" fmla="*/ 6 w 431"/>
                    <a:gd name="T11" fmla="*/ 2 h 139"/>
                    <a:gd name="T12" fmla="*/ 8 w 431"/>
                    <a:gd name="T13" fmla="*/ 3 h 139"/>
                    <a:gd name="T14" fmla="*/ 9 w 431"/>
                    <a:gd name="T15" fmla="*/ 3 h 139"/>
                    <a:gd name="T16" fmla="*/ 10 w 431"/>
                    <a:gd name="T17" fmla="*/ 4 h 139"/>
                    <a:gd name="T18" fmla="*/ 12 w 431"/>
                    <a:gd name="T19" fmla="*/ 5 h 139"/>
                    <a:gd name="T20" fmla="*/ 13 w 431"/>
                    <a:gd name="T21" fmla="*/ 5 h 139"/>
                    <a:gd name="T22" fmla="*/ 14 w 431"/>
                    <a:gd name="T23" fmla="*/ 6 h 139"/>
                    <a:gd name="T24" fmla="*/ 15 w 431"/>
                    <a:gd name="T25" fmla="*/ 6 h 139"/>
                    <a:gd name="T26" fmla="*/ 16 w 431"/>
                    <a:gd name="T27" fmla="*/ 7 h 139"/>
                    <a:gd name="T28" fmla="*/ 18 w 431"/>
                    <a:gd name="T29" fmla="*/ 7 h 139"/>
                    <a:gd name="T30" fmla="*/ 19 w 431"/>
                    <a:gd name="T31" fmla="*/ 8 h 139"/>
                    <a:gd name="T32" fmla="*/ 20 w 431"/>
                    <a:gd name="T33" fmla="*/ 8 h 139"/>
                    <a:gd name="T34" fmla="*/ 21 w 431"/>
                    <a:gd name="T35" fmla="*/ 9 h 139"/>
                    <a:gd name="T36" fmla="*/ 22 w 431"/>
                    <a:gd name="T37" fmla="*/ 9 h 139"/>
                    <a:gd name="T38" fmla="*/ 23 w 431"/>
                    <a:gd name="T39" fmla="*/ 10 h 139"/>
                    <a:gd name="T40" fmla="*/ 24 w 431"/>
                    <a:gd name="T41" fmla="*/ 10 h 139"/>
                    <a:gd name="T42" fmla="*/ 25 w 431"/>
                    <a:gd name="T43" fmla="*/ 10 h 139"/>
                    <a:gd name="T44" fmla="*/ 26 w 431"/>
                    <a:gd name="T45" fmla="*/ 11 h 139"/>
                    <a:gd name="T46" fmla="*/ 27 w 431"/>
                    <a:gd name="T47" fmla="*/ 11 h 139"/>
                    <a:gd name="T48" fmla="*/ 28 w 431"/>
                    <a:gd name="T49" fmla="*/ 12 h 139"/>
                    <a:gd name="T50" fmla="*/ 29 w 431"/>
                    <a:gd name="T51" fmla="*/ 12 h 139"/>
                    <a:gd name="T52" fmla="*/ 30 w 431"/>
                    <a:gd name="T53" fmla="*/ 12 h 139"/>
                    <a:gd name="T54" fmla="*/ 31 w 431"/>
                    <a:gd name="T55" fmla="*/ 12 h 139"/>
                    <a:gd name="T56" fmla="*/ 32 w 431"/>
                    <a:gd name="T57" fmla="*/ 13 h 139"/>
                    <a:gd name="T58" fmla="*/ 33 w 431"/>
                    <a:gd name="T59" fmla="*/ 13 h 139"/>
                    <a:gd name="T60" fmla="*/ 34 w 431"/>
                    <a:gd name="T61" fmla="*/ 13 h 139"/>
                    <a:gd name="T62" fmla="*/ 35 w 431"/>
                    <a:gd name="T63" fmla="*/ 14 h 139"/>
                    <a:gd name="T64" fmla="*/ 36 w 431"/>
                    <a:gd name="T65" fmla="*/ 14 h 139"/>
                    <a:gd name="T66" fmla="*/ 37 w 431"/>
                    <a:gd name="T67" fmla="*/ 14 h 139"/>
                    <a:gd name="T68" fmla="*/ 37 w 431"/>
                    <a:gd name="T69" fmla="*/ 15 h 139"/>
                    <a:gd name="T70" fmla="*/ 38 w 431"/>
                    <a:gd name="T71" fmla="*/ 15 h 139"/>
                    <a:gd name="T72" fmla="*/ 39 w 431"/>
                    <a:gd name="T73" fmla="*/ 15 h 139"/>
                    <a:gd name="T74" fmla="*/ 40 w 431"/>
                    <a:gd name="T75" fmla="*/ 15 h 139"/>
                    <a:gd name="T76" fmla="*/ 40 w 431"/>
                    <a:gd name="T77" fmla="*/ 16 h 139"/>
                    <a:gd name="T78" fmla="*/ 41 w 431"/>
                    <a:gd name="T79" fmla="*/ 16 h 139"/>
                    <a:gd name="T80" fmla="*/ 42 w 431"/>
                    <a:gd name="T81" fmla="*/ 16 h 139"/>
                    <a:gd name="T82" fmla="*/ 43 w 431"/>
                    <a:gd name="T83" fmla="*/ 16 h 139"/>
                    <a:gd name="T84" fmla="*/ 44 w 431"/>
                    <a:gd name="T85" fmla="*/ 17 h 139"/>
                    <a:gd name="T86" fmla="*/ 46 w 431"/>
                    <a:gd name="T87" fmla="*/ 17 h 139"/>
                    <a:gd name="T88" fmla="*/ 47 w 431"/>
                    <a:gd name="T89" fmla="*/ 17 h 139"/>
                    <a:gd name="T90" fmla="*/ 48 w 431"/>
                    <a:gd name="T91" fmla="*/ 17 h 139"/>
                    <a:gd name="T92" fmla="*/ 49 w 431"/>
                    <a:gd name="T93" fmla="*/ 17 h 139"/>
                    <a:gd name="T94" fmla="*/ 50 w 431"/>
                    <a:gd name="T95" fmla="*/ 17 h 139"/>
                    <a:gd name="T96" fmla="*/ 51 w 431"/>
                    <a:gd name="T97" fmla="*/ 17 h 139"/>
                    <a:gd name="T98" fmla="*/ 51 w 431"/>
                    <a:gd name="T99" fmla="*/ 17 h 139"/>
                    <a:gd name="T100" fmla="*/ 52 w 431"/>
                    <a:gd name="T101" fmla="*/ 16 h 139"/>
                    <a:gd name="T102" fmla="*/ 53 w 431"/>
                    <a:gd name="T103" fmla="*/ 16 h 139"/>
                    <a:gd name="T104" fmla="*/ 53 w 431"/>
                    <a:gd name="T105" fmla="*/ 16 h 139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431" h="139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1" y="9"/>
                      </a:lnTo>
                      <a:lnTo>
                        <a:pt x="32" y="13"/>
                      </a:lnTo>
                      <a:lnTo>
                        <a:pt x="43" y="19"/>
                      </a:lnTo>
                      <a:lnTo>
                        <a:pt x="53" y="22"/>
                      </a:lnTo>
                      <a:lnTo>
                        <a:pt x="64" y="28"/>
                      </a:lnTo>
                      <a:lnTo>
                        <a:pt x="75" y="31"/>
                      </a:lnTo>
                      <a:lnTo>
                        <a:pt x="86" y="37"/>
                      </a:lnTo>
                      <a:lnTo>
                        <a:pt x="96" y="40"/>
                      </a:lnTo>
                      <a:lnTo>
                        <a:pt x="106" y="44"/>
                      </a:lnTo>
                      <a:lnTo>
                        <a:pt x="116" y="49"/>
                      </a:lnTo>
                      <a:lnTo>
                        <a:pt x="126" y="53"/>
                      </a:lnTo>
                      <a:lnTo>
                        <a:pt x="135" y="56"/>
                      </a:lnTo>
                      <a:lnTo>
                        <a:pt x="145" y="61"/>
                      </a:lnTo>
                      <a:lnTo>
                        <a:pt x="154" y="65"/>
                      </a:lnTo>
                      <a:lnTo>
                        <a:pt x="163" y="70"/>
                      </a:lnTo>
                      <a:lnTo>
                        <a:pt x="171" y="73"/>
                      </a:lnTo>
                      <a:lnTo>
                        <a:pt x="180" y="76"/>
                      </a:lnTo>
                      <a:lnTo>
                        <a:pt x="189" y="80"/>
                      </a:lnTo>
                      <a:lnTo>
                        <a:pt x="198" y="83"/>
                      </a:lnTo>
                      <a:lnTo>
                        <a:pt x="205" y="86"/>
                      </a:lnTo>
                      <a:lnTo>
                        <a:pt x="214" y="89"/>
                      </a:lnTo>
                      <a:lnTo>
                        <a:pt x="222" y="93"/>
                      </a:lnTo>
                      <a:lnTo>
                        <a:pt x="231" y="96"/>
                      </a:lnTo>
                      <a:lnTo>
                        <a:pt x="237" y="98"/>
                      </a:lnTo>
                      <a:lnTo>
                        <a:pt x="245" y="100"/>
                      </a:lnTo>
                      <a:lnTo>
                        <a:pt x="253" y="103"/>
                      </a:lnTo>
                      <a:lnTo>
                        <a:pt x="260" y="106"/>
                      </a:lnTo>
                      <a:lnTo>
                        <a:pt x="267" y="108"/>
                      </a:lnTo>
                      <a:lnTo>
                        <a:pt x="275" y="111"/>
                      </a:lnTo>
                      <a:lnTo>
                        <a:pt x="282" y="114"/>
                      </a:lnTo>
                      <a:lnTo>
                        <a:pt x="290" y="117"/>
                      </a:lnTo>
                      <a:lnTo>
                        <a:pt x="296" y="118"/>
                      </a:lnTo>
                      <a:lnTo>
                        <a:pt x="302" y="120"/>
                      </a:lnTo>
                      <a:lnTo>
                        <a:pt x="308" y="123"/>
                      </a:lnTo>
                      <a:lnTo>
                        <a:pt x="314" y="125"/>
                      </a:lnTo>
                      <a:lnTo>
                        <a:pt x="320" y="126"/>
                      </a:lnTo>
                      <a:lnTo>
                        <a:pt x="327" y="128"/>
                      </a:lnTo>
                      <a:lnTo>
                        <a:pt x="332" y="129"/>
                      </a:lnTo>
                      <a:lnTo>
                        <a:pt x="339" y="131"/>
                      </a:lnTo>
                      <a:lnTo>
                        <a:pt x="349" y="134"/>
                      </a:lnTo>
                      <a:lnTo>
                        <a:pt x="358" y="136"/>
                      </a:lnTo>
                      <a:lnTo>
                        <a:pt x="368" y="137"/>
                      </a:lnTo>
                      <a:lnTo>
                        <a:pt x="378" y="139"/>
                      </a:lnTo>
                      <a:lnTo>
                        <a:pt x="386" y="139"/>
                      </a:lnTo>
                      <a:lnTo>
                        <a:pt x="395" y="139"/>
                      </a:lnTo>
                      <a:lnTo>
                        <a:pt x="401" y="138"/>
                      </a:lnTo>
                      <a:lnTo>
                        <a:pt x="409" y="138"/>
                      </a:lnTo>
                      <a:lnTo>
                        <a:pt x="415" y="136"/>
                      </a:lnTo>
                      <a:lnTo>
                        <a:pt x="421" y="135"/>
                      </a:lnTo>
                      <a:lnTo>
                        <a:pt x="426" y="132"/>
                      </a:lnTo>
                      <a:lnTo>
                        <a:pt x="431" y="13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8" name="Freeform 195"/>
                <p:cNvSpPr>
                  <a:spLocks/>
                </p:cNvSpPr>
                <p:nvPr/>
              </p:nvSpPr>
              <p:spPr bwMode="auto">
                <a:xfrm>
                  <a:off x="6764" y="2078"/>
                  <a:ext cx="34" cy="145"/>
                </a:xfrm>
                <a:custGeom>
                  <a:avLst/>
                  <a:gdLst>
                    <a:gd name="T0" fmla="*/ 0 w 68"/>
                    <a:gd name="T1" fmla="*/ 36 h 291"/>
                    <a:gd name="T2" fmla="*/ 1 w 68"/>
                    <a:gd name="T3" fmla="*/ 35 h 291"/>
                    <a:gd name="T4" fmla="*/ 2 w 68"/>
                    <a:gd name="T5" fmla="*/ 35 h 291"/>
                    <a:gd name="T6" fmla="*/ 2 w 68"/>
                    <a:gd name="T7" fmla="*/ 34 h 291"/>
                    <a:gd name="T8" fmla="*/ 3 w 68"/>
                    <a:gd name="T9" fmla="*/ 33 h 291"/>
                    <a:gd name="T10" fmla="*/ 3 w 68"/>
                    <a:gd name="T11" fmla="*/ 33 h 291"/>
                    <a:gd name="T12" fmla="*/ 4 w 68"/>
                    <a:gd name="T13" fmla="*/ 32 h 291"/>
                    <a:gd name="T14" fmla="*/ 4 w 68"/>
                    <a:gd name="T15" fmla="*/ 31 h 291"/>
                    <a:gd name="T16" fmla="*/ 5 w 68"/>
                    <a:gd name="T17" fmla="*/ 30 h 291"/>
                    <a:gd name="T18" fmla="*/ 5 w 68"/>
                    <a:gd name="T19" fmla="*/ 29 h 291"/>
                    <a:gd name="T20" fmla="*/ 5 w 68"/>
                    <a:gd name="T21" fmla="*/ 28 h 291"/>
                    <a:gd name="T22" fmla="*/ 6 w 68"/>
                    <a:gd name="T23" fmla="*/ 27 h 291"/>
                    <a:gd name="T24" fmla="*/ 6 w 68"/>
                    <a:gd name="T25" fmla="*/ 26 h 291"/>
                    <a:gd name="T26" fmla="*/ 7 w 68"/>
                    <a:gd name="T27" fmla="*/ 25 h 291"/>
                    <a:gd name="T28" fmla="*/ 7 w 68"/>
                    <a:gd name="T29" fmla="*/ 24 h 291"/>
                    <a:gd name="T30" fmla="*/ 7 w 68"/>
                    <a:gd name="T31" fmla="*/ 22 h 291"/>
                    <a:gd name="T32" fmla="*/ 7 w 68"/>
                    <a:gd name="T33" fmla="*/ 21 h 291"/>
                    <a:gd name="T34" fmla="*/ 7 w 68"/>
                    <a:gd name="T35" fmla="*/ 20 h 291"/>
                    <a:gd name="T36" fmla="*/ 8 w 68"/>
                    <a:gd name="T37" fmla="*/ 19 h 291"/>
                    <a:gd name="T38" fmla="*/ 8 w 68"/>
                    <a:gd name="T39" fmla="*/ 17 h 291"/>
                    <a:gd name="T40" fmla="*/ 8 w 68"/>
                    <a:gd name="T41" fmla="*/ 16 h 291"/>
                    <a:gd name="T42" fmla="*/ 8 w 68"/>
                    <a:gd name="T43" fmla="*/ 15 h 291"/>
                    <a:gd name="T44" fmla="*/ 8 w 68"/>
                    <a:gd name="T45" fmla="*/ 13 h 291"/>
                    <a:gd name="T46" fmla="*/ 8 w 68"/>
                    <a:gd name="T47" fmla="*/ 12 h 291"/>
                    <a:gd name="T48" fmla="*/ 9 w 68"/>
                    <a:gd name="T49" fmla="*/ 11 h 291"/>
                    <a:gd name="T50" fmla="*/ 9 w 68"/>
                    <a:gd name="T51" fmla="*/ 9 h 291"/>
                    <a:gd name="T52" fmla="*/ 9 w 68"/>
                    <a:gd name="T53" fmla="*/ 8 h 291"/>
                    <a:gd name="T54" fmla="*/ 9 w 68"/>
                    <a:gd name="T55" fmla="*/ 6 h 291"/>
                    <a:gd name="T56" fmla="*/ 9 w 68"/>
                    <a:gd name="T57" fmla="*/ 5 h 291"/>
                    <a:gd name="T58" fmla="*/ 9 w 68"/>
                    <a:gd name="T59" fmla="*/ 4 h 291"/>
                    <a:gd name="T60" fmla="*/ 9 w 68"/>
                    <a:gd name="T61" fmla="*/ 2 h 291"/>
                    <a:gd name="T62" fmla="*/ 9 w 68"/>
                    <a:gd name="T63" fmla="*/ 1 h 291"/>
                    <a:gd name="T64" fmla="*/ 9 w 68"/>
                    <a:gd name="T65" fmla="*/ 0 h 291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68" h="291">
                      <a:moveTo>
                        <a:pt x="0" y="291"/>
                      </a:moveTo>
                      <a:lnTo>
                        <a:pt x="5" y="286"/>
                      </a:lnTo>
                      <a:lnTo>
                        <a:pt x="9" y="281"/>
                      </a:lnTo>
                      <a:lnTo>
                        <a:pt x="13" y="276"/>
                      </a:lnTo>
                      <a:lnTo>
                        <a:pt x="19" y="270"/>
                      </a:lnTo>
                      <a:lnTo>
                        <a:pt x="22" y="264"/>
                      </a:lnTo>
                      <a:lnTo>
                        <a:pt x="27" y="257"/>
                      </a:lnTo>
                      <a:lnTo>
                        <a:pt x="30" y="251"/>
                      </a:lnTo>
                      <a:lnTo>
                        <a:pt x="34" y="244"/>
                      </a:lnTo>
                      <a:lnTo>
                        <a:pt x="37" y="235"/>
                      </a:lnTo>
                      <a:lnTo>
                        <a:pt x="40" y="226"/>
                      </a:lnTo>
                      <a:lnTo>
                        <a:pt x="43" y="217"/>
                      </a:lnTo>
                      <a:lnTo>
                        <a:pt x="46" y="210"/>
                      </a:lnTo>
                      <a:lnTo>
                        <a:pt x="49" y="201"/>
                      </a:lnTo>
                      <a:lnTo>
                        <a:pt x="51" y="192"/>
                      </a:lnTo>
                      <a:lnTo>
                        <a:pt x="53" y="182"/>
                      </a:lnTo>
                      <a:lnTo>
                        <a:pt x="55" y="173"/>
                      </a:lnTo>
                      <a:lnTo>
                        <a:pt x="56" y="162"/>
                      </a:lnTo>
                      <a:lnTo>
                        <a:pt x="57" y="152"/>
                      </a:lnTo>
                      <a:lnTo>
                        <a:pt x="59" y="141"/>
                      </a:lnTo>
                      <a:lnTo>
                        <a:pt x="61" y="132"/>
                      </a:lnTo>
                      <a:lnTo>
                        <a:pt x="61" y="121"/>
                      </a:lnTo>
                      <a:lnTo>
                        <a:pt x="63" y="111"/>
                      </a:lnTo>
                      <a:lnTo>
                        <a:pt x="63" y="100"/>
                      </a:lnTo>
                      <a:lnTo>
                        <a:pt x="65" y="90"/>
                      </a:lnTo>
                      <a:lnTo>
                        <a:pt x="65" y="78"/>
                      </a:lnTo>
                      <a:lnTo>
                        <a:pt x="66" y="67"/>
                      </a:lnTo>
                      <a:lnTo>
                        <a:pt x="66" y="55"/>
                      </a:lnTo>
                      <a:lnTo>
                        <a:pt x="67" y="44"/>
                      </a:lnTo>
                      <a:lnTo>
                        <a:pt x="67" y="32"/>
                      </a:lnTo>
                      <a:lnTo>
                        <a:pt x="67" y="22"/>
                      </a:lnTo>
                      <a:lnTo>
                        <a:pt x="67" y="10"/>
                      </a:lnTo>
                      <a:lnTo>
                        <a:pt x="6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09" name="Freeform 196"/>
                <p:cNvSpPr>
                  <a:spLocks/>
                </p:cNvSpPr>
                <p:nvPr/>
              </p:nvSpPr>
              <p:spPr bwMode="auto">
                <a:xfrm>
                  <a:off x="6798" y="2033"/>
                  <a:ext cx="1" cy="45"/>
                </a:xfrm>
                <a:custGeom>
                  <a:avLst/>
                  <a:gdLst>
                    <a:gd name="T0" fmla="*/ 1 w 1"/>
                    <a:gd name="T1" fmla="*/ 12 h 90"/>
                    <a:gd name="T2" fmla="*/ 0 w 1"/>
                    <a:gd name="T3" fmla="*/ 10 h 90"/>
                    <a:gd name="T4" fmla="*/ 0 w 1"/>
                    <a:gd name="T5" fmla="*/ 9 h 90"/>
                    <a:gd name="T6" fmla="*/ 0 w 1"/>
                    <a:gd name="T7" fmla="*/ 7 h 90"/>
                    <a:gd name="T8" fmla="*/ 0 w 1"/>
                    <a:gd name="T9" fmla="*/ 6 h 90"/>
                    <a:gd name="T10" fmla="*/ 0 w 1"/>
                    <a:gd name="T11" fmla="*/ 4 h 90"/>
                    <a:gd name="T12" fmla="*/ 0 w 1"/>
                    <a:gd name="T13" fmla="*/ 3 h 90"/>
                    <a:gd name="T14" fmla="*/ 0 w 1"/>
                    <a:gd name="T15" fmla="*/ 2 h 90"/>
                    <a:gd name="T16" fmla="*/ 0 w 1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" h="90">
                      <a:moveTo>
                        <a:pt x="1" y="90"/>
                      </a:moveTo>
                      <a:lnTo>
                        <a:pt x="0" y="78"/>
                      </a:lnTo>
                      <a:lnTo>
                        <a:pt x="0" y="67"/>
                      </a:lnTo>
                      <a:lnTo>
                        <a:pt x="0" y="55"/>
                      </a:lnTo>
                      <a:lnTo>
                        <a:pt x="0" y="44"/>
                      </a:lnTo>
                      <a:lnTo>
                        <a:pt x="0" y="32"/>
                      </a:lnTo>
                      <a:lnTo>
                        <a:pt x="0" y="21"/>
                      </a:lnTo>
                      <a:lnTo>
                        <a:pt x="0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0" name="Line 197"/>
                <p:cNvSpPr>
                  <a:spLocks noChangeShapeType="1"/>
                </p:cNvSpPr>
                <p:nvPr/>
              </p:nvSpPr>
              <p:spPr bwMode="auto">
                <a:xfrm flipH="1" flipV="1">
                  <a:off x="6797" y="2002"/>
                  <a:ext cx="1" cy="31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1" name="Freeform 198"/>
                <p:cNvSpPr>
                  <a:spLocks/>
                </p:cNvSpPr>
                <p:nvPr/>
              </p:nvSpPr>
              <p:spPr bwMode="auto">
                <a:xfrm>
                  <a:off x="6797" y="1867"/>
                  <a:ext cx="27" cy="135"/>
                </a:xfrm>
                <a:custGeom>
                  <a:avLst/>
                  <a:gdLst>
                    <a:gd name="T0" fmla="*/ 0 w 53"/>
                    <a:gd name="T1" fmla="*/ 33 h 271"/>
                    <a:gd name="T2" fmla="*/ 0 w 53"/>
                    <a:gd name="T3" fmla="*/ 32 h 271"/>
                    <a:gd name="T4" fmla="*/ 0 w 53"/>
                    <a:gd name="T5" fmla="*/ 31 h 271"/>
                    <a:gd name="T6" fmla="*/ 0 w 53"/>
                    <a:gd name="T7" fmla="*/ 30 h 271"/>
                    <a:gd name="T8" fmla="*/ 1 w 53"/>
                    <a:gd name="T9" fmla="*/ 29 h 271"/>
                    <a:gd name="T10" fmla="*/ 1 w 53"/>
                    <a:gd name="T11" fmla="*/ 27 h 271"/>
                    <a:gd name="T12" fmla="*/ 1 w 53"/>
                    <a:gd name="T13" fmla="*/ 26 h 271"/>
                    <a:gd name="T14" fmla="*/ 1 w 53"/>
                    <a:gd name="T15" fmla="*/ 25 h 271"/>
                    <a:gd name="T16" fmla="*/ 1 w 53"/>
                    <a:gd name="T17" fmla="*/ 24 h 271"/>
                    <a:gd name="T18" fmla="*/ 1 w 53"/>
                    <a:gd name="T19" fmla="*/ 23 h 271"/>
                    <a:gd name="T20" fmla="*/ 2 w 53"/>
                    <a:gd name="T21" fmla="*/ 21 h 271"/>
                    <a:gd name="T22" fmla="*/ 2 w 53"/>
                    <a:gd name="T23" fmla="*/ 20 h 271"/>
                    <a:gd name="T24" fmla="*/ 2 w 53"/>
                    <a:gd name="T25" fmla="*/ 19 h 271"/>
                    <a:gd name="T26" fmla="*/ 2 w 53"/>
                    <a:gd name="T27" fmla="*/ 18 h 271"/>
                    <a:gd name="T28" fmla="*/ 3 w 53"/>
                    <a:gd name="T29" fmla="*/ 16 h 271"/>
                    <a:gd name="T30" fmla="*/ 3 w 53"/>
                    <a:gd name="T31" fmla="*/ 15 h 271"/>
                    <a:gd name="T32" fmla="*/ 3 w 53"/>
                    <a:gd name="T33" fmla="*/ 14 h 271"/>
                    <a:gd name="T34" fmla="*/ 3 w 53"/>
                    <a:gd name="T35" fmla="*/ 13 h 271"/>
                    <a:gd name="T36" fmla="*/ 4 w 53"/>
                    <a:gd name="T37" fmla="*/ 12 h 271"/>
                    <a:gd name="T38" fmla="*/ 4 w 53"/>
                    <a:gd name="T39" fmla="*/ 10 h 271"/>
                    <a:gd name="T40" fmla="*/ 4 w 53"/>
                    <a:gd name="T41" fmla="*/ 9 h 271"/>
                    <a:gd name="T42" fmla="*/ 4 w 53"/>
                    <a:gd name="T43" fmla="*/ 8 h 271"/>
                    <a:gd name="T44" fmla="*/ 5 w 53"/>
                    <a:gd name="T45" fmla="*/ 7 h 271"/>
                    <a:gd name="T46" fmla="*/ 5 w 53"/>
                    <a:gd name="T47" fmla="*/ 6 h 271"/>
                    <a:gd name="T48" fmla="*/ 5 w 53"/>
                    <a:gd name="T49" fmla="*/ 5 h 271"/>
                    <a:gd name="T50" fmla="*/ 5 w 53"/>
                    <a:gd name="T51" fmla="*/ 4 h 271"/>
                    <a:gd name="T52" fmla="*/ 6 w 53"/>
                    <a:gd name="T53" fmla="*/ 3 h 271"/>
                    <a:gd name="T54" fmla="*/ 6 w 53"/>
                    <a:gd name="T55" fmla="*/ 3 h 271"/>
                    <a:gd name="T56" fmla="*/ 6 w 53"/>
                    <a:gd name="T57" fmla="*/ 2 h 271"/>
                    <a:gd name="T58" fmla="*/ 7 w 53"/>
                    <a:gd name="T59" fmla="*/ 1 h 271"/>
                    <a:gd name="T60" fmla="*/ 7 w 53"/>
                    <a:gd name="T61" fmla="*/ 0 h 271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53" h="271">
                      <a:moveTo>
                        <a:pt x="0" y="271"/>
                      </a:moveTo>
                      <a:lnTo>
                        <a:pt x="0" y="261"/>
                      </a:lnTo>
                      <a:lnTo>
                        <a:pt x="0" y="252"/>
                      </a:lnTo>
                      <a:lnTo>
                        <a:pt x="0" y="242"/>
                      </a:lnTo>
                      <a:lnTo>
                        <a:pt x="1" y="233"/>
                      </a:lnTo>
                      <a:lnTo>
                        <a:pt x="1" y="223"/>
                      </a:lnTo>
                      <a:lnTo>
                        <a:pt x="2" y="213"/>
                      </a:lnTo>
                      <a:lnTo>
                        <a:pt x="4" y="203"/>
                      </a:lnTo>
                      <a:lnTo>
                        <a:pt x="6" y="194"/>
                      </a:lnTo>
                      <a:lnTo>
                        <a:pt x="7" y="184"/>
                      </a:lnTo>
                      <a:lnTo>
                        <a:pt x="9" y="174"/>
                      </a:lnTo>
                      <a:lnTo>
                        <a:pt x="10" y="165"/>
                      </a:lnTo>
                      <a:lnTo>
                        <a:pt x="12" y="155"/>
                      </a:lnTo>
                      <a:lnTo>
                        <a:pt x="14" y="145"/>
                      </a:lnTo>
                      <a:lnTo>
                        <a:pt x="17" y="135"/>
                      </a:lnTo>
                      <a:lnTo>
                        <a:pt x="18" y="125"/>
                      </a:lnTo>
                      <a:lnTo>
                        <a:pt x="21" y="116"/>
                      </a:lnTo>
                      <a:lnTo>
                        <a:pt x="22" y="106"/>
                      </a:lnTo>
                      <a:lnTo>
                        <a:pt x="25" y="96"/>
                      </a:lnTo>
                      <a:lnTo>
                        <a:pt x="27" y="87"/>
                      </a:lnTo>
                      <a:lnTo>
                        <a:pt x="30" y="79"/>
                      </a:lnTo>
                      <a:lnTo>
                        <a:pt x="31" y="70"/>
                      </a:lnTo>
                      <a:lnTo>
                        <a:pt x="33" y="62"/>
                      </a:lnTo>
                      <a:lnTo>
                        <a:pt x="36" y="53"/>
                      </a:lnTo>
                      <a:lnTo>
                        <a:pt x="39" y="47"/>
                      </a:lnTo>
                      <a:lnTo>
                        <a:pt x="40" y="39"/>
                      </a:lnTo>
                      <a:lnTo>
                        <a:pt x="42" y="31"/>
                      </a:lnTo>
                      <a:lnTo>
                        <a:pt x="44" y="25"/>
                      </a:lnTo>
                      <a:lnTo>
                        <a:pt x="47" y="19"/>
                      </a:lnTo>
                      <a:lnTo>
                        <a:pt x="50" y="8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2" name="Freeform 199"/>
                <p:cNvSpPr>
                  <a:spLocks/>
                </p:cNvSpPr>
                <p:nvPr/>
              </p:nvSpPr>
              <p:spPr bwMode="auto">
                <a:xfrm>
                  <a:off x="6824" y="1855"/>
                  <a:ext cx="66" cy="13"/>
                </a:xfrm>
                <a:custGeom>
                  <a:avLst/>
                  <a:gdLst>
                    <a:gd name="T0" fmla="*/ 0 w 134"/>
                    <a:gd name="T1" fmla="*/ 3 h 27"/>
                    <a:gd name="T2" fmla="*/ 0 w 134"/>
                    <a:gd name="T3" fmla="*/ 3 h 27"/>
                    <a:gd name="T4" fmla="*/ 1 w 134"/>
                    <a:gd name="T5" fmla="*/ 3 h 27"/>
                    <a:gd name="T6" fmla="*/ 2 w 134"/>
                    <a:gd name="T7" fmla="*/ 3 h 27"/>
                    <a:gd name="T8" fmla="*/ 4 w 134"/>
                    <a:gd name="T9" fmla="*/ 3 h 27"/>
                    <a:gd name="T10" fmla="*/ 5 w 134"/>
                    <a:gd name="T11" fmla="*/ 3 h 27"/>
                    <a:gd name="T12" fmla="*/ 6 w 134"/>
                    <a:gd name="T13" fmla="*/ 3 h 27"/>
                    <a:gd name="T14" fmla="*/ 7 w 134"/>
                    <a:gd name="T15" fmla="*/ 3 h 27"/>
                    <a:gd name="T16" fmla="*/ 8 w 134"/>
                    <a:gd name="T17" fmla="*/ 3 h 27"/>
                    <a:gd name="T18" fmla="*/ 9 w 134"/>
                    <a:gd name="T19" fmla="*/ 2 h 27"/>
                    <a:gd name="T20" fmla="*/ 11 w 134"/>
                    <a:gd name="T21" fmla="*/ 2 h 27"/>
                    <a:gd name="T22" fmla="*/ 12 w 134"/>
                    <a:gd name="T23" fmla="*/ 2 h 27"/>
                    <a:gd name="T24" fmla="*/ 13 w 134"/>
                    <a:gd name="T25" fmla="*/ 2 h 27"/>
                    <a:gd name="T26" fmla="*/ 14 w 134"/>
                    <a:gd name="T27" fmla="*/ 1 h 27"/>
                    <a:gd name="T28" fmla="*/ 15 w 134"/>
                    <a:gd name="T29" fmla="*/ 1 h 27"/>
                    <a:gd name="T30" fmla="*/ 15 w 134"/>
                    <a:gd name="T31" fmla="*/ 0 h 27"/>
                    <a:gd name="T32" fmla="*/ 16 w 134"/>
                    <a:gd name="T33" fmla="*/ 0 h 2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34" h="27">
                      <a:moveTo>
                        <a:pt x="0" y="24"/>
                      </a:moveTo>
                      <a:lnTo>
                        <a:pt x="7" y="24"/>
                      </a:lnTo>
                      <a:lnTo>
                        <a:pt x="15" y="25"/>
                      </a:lnTo>
                      <a:lnTo>
                        <a:pt x="22" y="25"/>
                      </a:lnTo>
                      <a:lnTo>
                        <a:pt x="32" y="27"/>
                      </a:lnTo>
                      <a:lnTo>
                        <a:pt x="41" y="25"/>
                      </a:lnTo>
                      <a:lnTo>
                        <a:pt x="51" y="25"/>
                      </a:lnTo>
                      <a:lnTo>
                        <a:pt x="61" y="25"/>
                      </a:lnTo>
                      <a:lnTo>
                        <a:pt x="71" y="25"/>
                      </a:lnTo>
                      <a:lnTo>
                        <a:pt x="80" y="23"/>
                      </a:lnTo>
                      <a:lnTo>
                        <a:pt x="89" y="21"/>
                      </a:lnTo>
                      <a:lnTo>
                        <a:pt x="98" y="19"/>
                      </a:lnTo>
                      <a:lnTo>
                        <a:pt x="107" y="17"/>
                      </a:lnTo>
                      <a:lnTo>
                        <a:pt x="114" y="13"/>
                      </a:lnTo>
                      <a:lnTo>
                        <a:pt x="121" y="10"/>
                      </a:lnTo>
                      <a:lnTo>
                        <a:pt x="127" y="4"/>
                      </a:lnTo>
                      <a:lnTo>
                        <a:pt x="13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3" name="Freeform 200"/>
                <p:cNvSpPr>
                  <a:spLocks/>
                </p:cNvSpPr>
                <p:nvPr/>
              </p:nvSpPr>
              <p:spPr bwMode="auto">
                <a:xfrm>
                  <a:off x="6890" y="1835"/>
                  <a:ext cx="4" cy="20"/>
                </a:xfrm>
                <a:custGeom>
                  <a:avLst/>
                  <a:gdLst>
                    <a:gd name="T0" fmla="*/ 0 w 7"/>
                    <a:gd name="T1" fmla="*/ 5 h 40"/>
                    <a:gd name="T2" fmla="*/ 1 w 7"/>
                    <a:gd name="T3" fmla="*/ 4 h 40"/>
                    <a:gd name="T4" fmla="*/ 1 w 7"/>
                    <a:gd name="T5" fmla="*/ 3 h 40"/>
                    <a:gd name="T6" fmla="*/ 1 w 7"/>
                    <a:gd name="T7" fmla="*/ 2 h 40"/>
                    <a:gd name="T8" fmla="*/ 1 w 7"/>
                    <a:gd name="T9" fmla="*/ 0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40">
                      <a:moveTo>
                        <a:pt x="0" y="40"/>
                      </a:moveTo>
                      <a:lnTo>
                        <a:pt x="4" y="30"/>
                      </a:lnTo>
                      <a:lnTo>
                        <a:pt x="7" y="21"/>
                      </a:lnTo>
                      <a:lnTo>
                        <a:pt x="7" y="1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4" name="Freeform 201"/>
                <p:cNvSpPr>
                  <a:spLocks/>
                </p:cNvSpPr>
                <p:nvPr/>
              </p:nvSpPr>
              <p:spPr bwMode="auto">
                <a:xfrm>
                  <a:off x="6861" y="1771"/>
                  <a:ext cx="33" cy="64"/>
                </a:xfrm>
                <a:custGeom>
                  <a:avLst/>
                  <a:gdLst>
                    <a:gd name="T0" fmla="*/ 9 w 66"/>
                    <a:gd name="T1" fmla="*/ 16 h 127"/>
                    <a:gd name="T2" fmla="*/ 8 w 66"/>
                    <a:gd name="T3" fmla="*/ 15 h 127"/>
                    <a:gd name="T4" fmla="*/ 8 w 66"/>
                    <a:gd name="T5" fmla="*/ 14 h 127"/>
                    <a:gd name="T6" fmla="*/ 7 w 66"/>
                    <a:gd name="T7" fmla="*/ 13 h 127"/>
                    <a:gd name="T8" fmla="*/ 7 w 66"/>
                    <a:gd name="T9" fmla="*/ 13 h 127"/>
                    <a:gd name="T10" fmla="*/ 6 w 66"/>
                    <a:gd name="T11" fmla="*/ 12 h 127"/>
                    <a:gd name="T12" fmla="*/ 6 w 66"/>
                    <a:gd name="T13" fmla="*/ 11 h 127"/>
                    <a:gd name="T14" fmla="*/ 5 w 66"/>
                    <a:gd name="T15" fmla="*/ 10 h 127"/>
                    <a:gd name="T16" fmla="*/ 5 w 66"/>
                    <a:gd name="T17" fmla="*/ 9 h 127"/>
                    <a:gd name="T18" fmla="*/ 4 w 66"/>
                    <a:gd name="T19" fmla="*/ 8 h 127"/>
                    <a:gd name="T20" fmla="*/ 4 w 66"/>
                    <a:gd name="T21" fmla="*/ 6 h 127"/>
                    <a:gd name="T22" fmla="*/ 3 w 66"/>
                    <a:gd name="T23" fmla="*/ 6 h 127"/>
                    <a:gd name="T24" fmla="*/ 3 w 66"/>
                    <a:gd name="T25" fmla="*/ 5 h 127"/>
                    <a:gd name="T26" fmla="*/ 2 w 66"/>
                    <a:gd name="T27" fmla="*/ 4 h 127"/>
                    <a:gd name="T28" fmla="*/ 2 w 66"/>
                    <a:gd name="T29" fmla="*/ 4 h 127"/>
                    <a:gd name="T30" fmla="*/ 2 w 66"/>
                    <a:gd name="T31" fmla="*/ 3 h 127"/>
                    <a:gd name="T32" fmla="*/ 1 w 66"/>
                    <a:gd name="T33" fmla="*/ 2 h 127"/>
                    <a:gd name="T34" fmla="*/ 1 w 66"/>
                    <a:gd name="T35" fmla="*/ 1 h 127"/>
                    <a:gd name="T36" fmla="*/ 0 w 66"/>
                    <a:gd name="T37" fmla="*/ 0 h 12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6" h="127">
                      <a:moveTo>
                        <a:pt x="66" y="127"/>
                      </a:moveTo>
                      <a:lnTo>
                        <a:pt x="62" y="120"/>
                      </a:lnTo>
                      <a:lnTo>
                        <a:pt x="58" y="111"/>
                      </a:lnTo>
                      <a:lnTo>
                        <a:pt x="55" y="104"/>
                      </a:lnTo>
                      <a:lnTo>
                        <a:pt x="52" y="98"/>
                      </a:lnTo>
                      <a:lnTo>
                        <a:pt x="48" y="91"/>
                      </a:lnTo>
                      <a:lnTo>
                        <a:pt x="45" y="84"/>
                      </a:lnTo>
                      <a:lnTo>
                        <a:pt x="40" y="76"/>
                      </a:lnTo>
                      <a:lnTo>
                        <a:pt x="35" y="67"/>
                      </a:lnTo>
                      <a:lnTo>
                        <a:pt x="30" y="57"/>
                      </a:lnTo>
                      <a:lnTo>
                        <a:pt x="25" y="47"/>
                      </a:lnTo>
                      <a:lnTo>
                        <a:pt x="22" y="41"/>
                      </a:lnTo>
                      <a:lnTo>
                        <a:pt x="19" y="36"/>
                      </a:lnTo>
                      <a:lnTo>
                        <a:pt x="15" y="30"/>
                      </a:lnTo>
                      <a:lnTo>
                        <a:pt x="13" y="25"/>
                      </a:lnTo>
                      <a:lnTo>
                        <a:pt x="10" y="18"/>
                      </a:lnTo>
                      <a:lnTo>
                        <a:pt x="7" y="12"/>
                      </a:lnTo>
                      <a:lnTo>
                        <a:pt x="3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5" name="Freeform 202"/>
                <p:cNvSpPr>
                  <a:spLocks/>
                </p:cNvSpPr>
                <p:nvPr/>
              </p:nvSpPr>
              <p:spPr bwMode="auto">
                <a:xfrm>
                  <a:off x="6743" y="1504"/>
                  <a:ext cx="118" cy="267"/>
                </a:xfrm>
                <a:custGeom>
                  <a:avLst/>
                  <a:gdLst>
                    <a:gd name="T0" fmla="*/ 30 w 235"/>
                    <a:gd name="T1" fmla="*/ 67 h 534"/>
                    <a:gd name="T2" fmla="*/ 29 w 235"/>
                    <a:gd name="T3" fmla="*/ 66 h 534"/>
                    <a:gd name="T4" fmla="*/ 29 w 235"/>
                    <a:gd name="T5" fmla="*/ 65 h 534"/>
                    <a:gd name="T6" fmla="*/ 28 w 235"/>
                    <a:gd name="T7" fmla="*/ 65 h 534"/>
                    <a:gd name="T8" fmla="*/ 28 w 235"/>
                    <a:gd name="T9" fmla="*/ 64 h 534"/>
                    <a:gd name="T10" fmla="*/ 27 w 235"/>
                    <a:gd name="T11" fmla="*/ 63 h 534"/>
                    <a:gd name="T12" fmla="*/ 27 w 235"/>
                    <a:gd name="T13" fmla="*/ 62 h 534"/>
                    <a:gd name="T14" fmla="*/ 26 w 235"/>
                    <a:gd name="T15" fmla="*/ 61 h 534"/>
                    <a:gd name="T16" fmla="*/ 26 w 235"/>
                    <a:gd name="T17" fmla="*/ 60 h 534"/>
                    <a:gd name="T18" fmla="*/ 25 w 235"/>
                    <a:gd name="T19" fmla="*/ 59 h 534"/>
                    <a:gd name="T20" fmla="*/ 25 w 235"/>
                    <a:gd name="T21" fmla="*/ 58 h 534"/>
                    <a:gd name="T22" fmla="*/ 24 w 235"/>
                    <a:gd name="T23" fmla="*/ 57 h 534"/>
                    <a:gd name="T24" fmla="*/ 23 w 235"/>
                    <a:gd name="T25" fmla="*/ 56 h 534"/>
                    <a:gd name="T26" fmla="*/ 23 w 235"/>
                    <a:gd name="T27" fmla="*/ 54 h 534"/>
                    <a:gd name="T28" fmla="*/ 22 w 235"/>
                    <a:gd name="T29" fmla="*/ 53 h 534"/>
                    <a:gd name="T30" fmla="*/ 22 w 235"/>
                    <a:gd name="T31" fmla="*/ 52 h 534"/>
                    <a:gd name="T32" fmla="*/ 21 w 235"/>
                    <a:gd name="T33" fmla="*/ 51 h 534"/>
                    <a:gd name="T34" fmla="*/ 20 w 235"/>
                    <a:gd name="T35" fmla="*/ 50 h 534"/>
                    <a:gd name="T36" fmla="*/ 20 w 235"/>
                    <a:gd name="T37" fmla="*/ 49 h 534"/>
                    <a:gd name="T38" fmla="*/ 19 w 235"/>
                    <a:gd name="T39" fmla="*/ 47 h 534"/>
                    <a:gd name="T40" fmla="*/ 18 w 235"/>
                    <a:gd name="T41" fmla="*/ 46 h 534"/>
                    <a:gd name="T42" fmla="*/ 18 w 235"/>
                    <a:gd name="T43" fmla="*/ 45 h 534"/>
                    <a:gd name="T44" fmla="*/ 17 w 235"/>
                    <a:gd name="T45" fmla="*/ 43 h 534"/>
                    <a:gd name="T46" fmla="*/ 16 w 235"/>
                    <a:gd name="T47" fmla="*/ 42 h 534"/>
                    <a:gd name="T48" fmla="*/ 16 w 235"/>
                    <a:gd name="T49" fmla="*/ 41 h 534"/>
                    <a:gd name="T50" fmla="*/ 15 w 235"/>
                    <a:gd name="T51" fmla="*/ 40 h 534"/>
                    <a:gd name="T52" fmla="*/ 14 w 235"/>
                    <a:gd name="T53" fmla="*/ 38 h 534"/>
                    <a:gd name="T54" fmla="*/ 14 w 235"/>
                    <a:gd name="T55" fmla="*/ 37 h 534"/>
                    <a:gd name="T56" fmla="*/ 13 w 235"/>
                    <a:gd name="T57" fmla="*/ 36 h 534"/>
                    <a:gd name="T58" fmla="*/ 12 w 235"/>
                    <a:gd name="T59" fmla="*/ 34 h 534"/>
                    <a:gd name="T60" fmla="*/ 12 w 235"/>
                    <a:gd name="T61" fmla="*/ 33 h 534"/>
                    <a:gd name="T62" fmla="*/ 11 w 235"/>
                    <a:gd name="T63" fmla="*/ 32 h 534"/>
                    <a:gd name="T64" fmla="*/ 11 w 235"/>
                    <a:gd name="T65" fmla="*/ 30 h 534"/>
                    <a:gd name="T66" fmla="*/ 10 w 235"/>
                    <a:gd name="T67" fmla="*/ 29 h 534"/>
                    <a:gd name="T68" fmla="*/ 9 w 235"/>
                    <a:gd name="T69" fmla="*/ 28 h 534"/>
                    <a:gd name="T70" fmla="*/ 8 w 235"/>
                    <a:gd name="T71" fmla="*/ 26 h 534"/>
                    <a:gd name="T72" fmla="*/ 8 w 235"/>
                    <a:gd name="T73" fmla="*/ 25 h 534"/>
                    <a:gd name="T74" fmla="*/ 7 w 235"/>
                    <a:gd name="T75" fmla="*/ 24 h 534"/>
                    <a:gd name="T76" fmla="*/ 7 w 235"/>
                    <a:gd name="T77" fmla="*/ 22 h 534"/>
                    <a:gd name="T78" fmla="*/ 6 w 235"/>
                    <a:gd name="T79" fmla="*/ 21 h 534"/>
                    <a:gd name="T80" fmla="*/ 6 w 235"/>
                    <a:gd name="T81" fmla="*/ 20 h 534"/>
                    <a:gd name="T82" fmla="*/ 5 w 235"/>
                    <a:gd name="T83" fmla="*/ 19 h 534"/>
                    <a:gd name="T84" fmla="*/ 5 w 235"/>
                    <a:gd name="T85" fmla="*/ 18 h 534"/>
                    <a:gd name="T86" fmla="*/ 4 w 235"/>
                    <a:gd name="T87" fmla="*/ 16 h 534"/>
                    <a:gd name="T88" fmla="*/ 4 w 235"/>
                    <a:gd name="T89" fmla="*/ 15 h 534"/>
                    <a:gd name="T90" fmla="*/ 3 w 235"/>
                    <a:gd name="T91" fmla="*/ 14 h 534"/>
                    <a:gd name="T92" fmla="*/ 3 w 235"/>
                    <a:gd name="T93" fmla="*/ 13 h 534"/>
                    <a:gd name="T94" fmla="*/ 3 w 235"/>
                    <a:gd name="T95" fmla="*/ 12 h 534"/>
                    <a:gd name="T96" fmla="*/ 2 w 235"/>
                    <a:gd name="T97" fmla="*/ 11 h 534"/>
                    <a:gd name="T98" fmla="*/ 2 w 235"/>
                    <a:gd name="T99" fmla="*/ 10 h 534"/>
                    <a:gd name="T100" fmla="*/ 2 w 235"/>
                    <a:gd name="T101" fmla="*/ 9 h 534"/>
                    <a:gd name="T102" fmla="*/ 1 w 235"/>
                    <a:gd name="T103" fmla="*/ 8 h 534"/>
                    <a:gd name="T104" fmla="*/ 1 w 235"/>
                    <a:gd name="T105" fmla="*/ 7 h 534"/>
                    <a:gd name="T106" fmla="*/ 1 w 235"/>
                    <a:gd name="T107" fmla="*/ 7 h 534"/>
                    <a:gd name="T108" fmla="*/ 1 w 235"/>
                    <a:gd name="T109" fmla="*/ 6 h 534"/>
                    <a:gd name="T110" fmla="*/ 1 w 235"/>
                    <a:gd name="T111" fmla="*/ 5 h 534"/>
                    <a:gd name="T112" fmla="*/ 1 w 235"/>
                    <a:gd name="T113" fmla="*/ 4 h 534"/>
                    <a:gd name="T114" fmla="*/ 0 w 235"/>
                    <a:gd name="T115" fmla="*/ 3 h 534"/>
                    <a:gd name="T116" fmla="*/ 1 w 235"/>
                    <a:gd name="T117" fmla="*/ 2 h 534"/>
                    <a:gd name="T118" fmla="*/ 1 w 235"/>
                    <a:gd name="T119" fmla="*/ 1 h 534"/>
                    <a:gd name="T120" fmla="*/ 1 w 235"/>
                    <a:gd name="T121" fmla="*/ 0 h 53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35" h="534">
                      <a:moveTo>
                        <a:pt x="235" y="534"/>
                      </a:moveTo>
                      <a:lnTo>
                        <a:pt x="231" y="527"/>
                      </a:lnTo>
                      <a:lnTo>
                        <a:pt x="227" y="520"/>
                      </a:lnTo>
                      <a:lnTo>
                        <a:pt x="224" y="514"/>
                      </a:lnTo>
                      <a:lnTo>
                        <a:pt x="221" y="507"/>
                      </a:lnTo>
                      <a:lnTo>
                        <a:pt x="216" y="499"/>
                      </a:lnTo>
                      <a:lnTo>
                        <a:pt x="212" y="492"/>
                      </a:lnTo>
                      <a:lnTo>
                        <a:pt x="207" y="484"/>
                      </a:lnTo>
                      <a:lnTo>
                        <a:pt x="204" y="477"/>
                      </a:lnTo>
                      <a:lnTo>
                        <a:pt x="199" y="469"/>
                      </a:lnTo>
                      <a:lnTo>
                        <a:pt x="194" y="460"/>
                      </a:lnTo>
                      <a:lnTo>
                        <a:pt x="189" y="451"/>
                      </a:lnTo>
                      <a:lnTo>
                        <a:pt x="184" y="442"/>
                      </a:lnTo>
                      <a:lnTo>
                        <a:pt x="179" y="432"/>
                      </a:lnTo>
                      <a:lnTo>
                        <a:pt x="174" y="423"/>
                      </a:lnTo>
                      <a:lnTo>
                        <a:pt x="170" y="415"/>
                      </a:lnTo>
                      <a:lnTo>
                        <a:pt x="166" y="406"/>
                      </a:lnTo>
                      <a:lnTo>
                        <a:pt x="159" y="395"/>
                      </a:lnTo>
                      <a:lnTo>
                        <a:pt x="155" y="385"/>
                      </a:lnTo>
                      <a:lnTo>
                        <a:pt x="148" y="375"/>
                      </a:lnTo>
                      <a:lnTo>
                        <a:pt x="144" y="365"/>
                      </a:lnTo>
                      <a:lnTo>
                        <a:pt x="138" y="354"/>
                      </a:lnTo>
                      <a:lnTo>
                        <a:pt x="133" y="344"/>
                      </a:lnTo>
                      <a:lnTo>
                        <a:pt x="127" y="334"/>
                      </a:lnTo>
                      <a:lnTo>
                        <a:pt x="123" y="324"/>
                      </a:lnTo>
                      <a:lnTo>
                        <a:pt x="116" y="313"/>
                      </a:lnTo>
                      <a:lnTo>
                        <a:pt x="112" y="302"/>
                      </a:lnTo>
                      <a:lnTo>
                        <a:pt x="105" y="291"/>
                      </a:lnTo>
                      <a:lnTo>
                        <a:pt x="101" y="281"/>
                      </a:lnTo>
                      <a:lnTo>
                        <a:pt x="95" y="270"/>
                      </a:lnTo>
                      <a:lnTo>
                        <a:pt x="91" y="259"/>
                      </a:lnTo>
                      <a:lnTo>
                        <a:pt x="85" y="249"/>
                      </a:lnTo>
                      <a:lnTo>
                        <a:pt x="81" y="239"/>
                      </a:lnTo>
                      <a:lnTo>
                        <a:pt x="74" y="228"/>
                      </a:lnTo>
                      <a:lnTo>
                        <a:pt x="70" y="217"/>
                      </a:lnTo>
                      <a:lnTo>
                        <a:pt x="64" y="206"/>
                      </a:lnTo>
                      <a:lnTo>
                        <a:pt x="60" y="196"/>
                      </a:lnTo>
                      <a:lnTo>
                        <a:pt x="55" y="186"/>
                      </a:lnTo>
                      <a:lnTo>
                        <a:pt x="51" y="176"/>
                      </a:lnTo>
                      <a:lnTo>
                        <a:pt x="47" y="167"/>
                      </a:lnTo>
                      <a:lnTo>
                        <a:pt x="43" y="158"/>
                      </a:lnTo>
                      <a:lnTo>
                        <a:pt x="39" y="148"/>
                      </a:lnTo>
                      <a:lnTo>
                        <a:pt x="34" y="138"/>
                      </a:lnTo>
                      <a:lnTo>
                        <a:pt x="31" y="128"/>
                      </a:lnTo>
                      <a:lnTo>
                        <a:pt x="28" y="119"/>
                      </a:lnTo>
                      <a:lnTo>
                        <a:pt x="23" y="109"/>
                      </a:lnTo>
                      <a:lnTo>
                        <a:pt x="20" y="102"/>
                      </a:lnTo>
                      <a:lnTo>
                        <a:pt x="18" y="93"/>
                      </a:lnTo>
                      <a:lnTo>
                        <a:pt x="16" y="86"/>
                      </a:lnTo>
                      <a:lnTo>
                        <a:pt x="12" y="77"/>
                      </a:lnTo>
                      <a:lnTo>
                        <a:pt x="9" y="70"/>
                      </a:lnTo>
                      <a:lnTo>
                        <a:pt x="7" y="62"/>
                      </a:lnTo>
                      <a:lnTo>
                        <a:pt x="6" y="55"/>
                      </a:lnTo>
                      <a:lnTo>
                        <a:pt x="4" y="49"/>
                      </a:lnTo>
                      <a:lnTo>
                        <a:pt x="3" y="42"/>
                      </a:lnTo>
                      <a:lnTo>
                        <a:pt x="1" y="35"/>
                      </a:lnTo>
                      <a:lnTo>
                        <a:pt x="1" y="31"/>
                      </a:lnTo>
                      <a:lnTo>
                        <a:pt x="0" y="20"/>
                      </a:lnTo>
                      <a:lnTo>
                        <a:pt x="1" y="11"/>
                      </a:lnTo>
                      <a:lnTo>
                        <a:pt x="3" y="5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6" name="Freeform 203"/>
                <p:cNvSpPr>
                  <a:spLocks/>
                </p:cNvSpPr>
                <p:nvPr/>
              </p:nvSpPr>
              <p:spPr bwMode="auto">
                <a:xfrm>
                  <a:off x="6746" y="1504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7" name="Freeform 204"/>
                <p:cNvSpPr>
                  <a:spLocks/>
                </p:cNvSpPr>
                <p:nvPr/>
              </p:nvSpPr>
              <p:spPr bwMode="auto">
                <a:xfrm>
                  <a:off x="6746" y="1116"/>
                  <a:ext cx="95" cy="388"/>
                </a:xfrm>
                <a:custGeom>
                  <a:avLst/>
                  <a:gdLst>
                    <a:gd name="T0" fmla="*/ 1 w 189"/>
                    <a:gd name="T1" fmla="*/ 96 h 777"/>
                    <a:gd name="T2" fmla="*/ 2 w 189"/>
                    <a:gd name="T3" fmla="*/ 94 h 777"/>
                    <a:gd name="T4" fmla="*/ 3 w 189"/>
                    <a:gd name="T5" fmla="*/ 92 h 777"/>
                    <a:gd name="T6" fmla="*/ 5 w 189"/>
                    <a:gd name="T7" fmla="*/ 91 h 777"/>
                    <a:gd name="T8" fmla="*/ 6 w 189"/>
                    <a:gd name="T9" fmla="*/ 88 h 777"/>
                    <a:gd name="T10" fmla="*/ 7 w 189"/>
                    <a:gd name="T11" fmla="*/ 86 h 777"/>
                    <a:gd name="T12" fmla="*/ 9 w 189"/>
                    <a:gd name="T13" fmla="*/ 83 h 777"/>
                    <a:gd name="T14" fmla="*/ 10 w 189"/>
                    <a:gd name="T15" fmla="*/ 81 h 777"/>
                    <a:gd name="T16" fmla="*/ 11 w 189"/>
                    <a:gd name="T17" fmla="*/ 78 h 777"/>
                    <a:gd name="T18" fmla="*/ 13 w 189"/>
                    <a:gd name="T19" fmla="*/ 75 h 777"/>
                    <a:gd name="T20" fmla="*/ 14 w 189"/>
                    <a:gd name="T21" fmla="*/ 72 h 777"/>
                    <a:gd name="T22" fmla="*/ 15 w 189"/>
                    <a:gd name="T23" fmla="*/ 69 h 777"/>
                    <a:gd name="T24" fmla="*/ 17 w 189"/>
                    <a:gd name="T25" fmla="*/ 66 h 777"/>
                    <a:gd name="T26" fmla="*/ 18 w 189"/>
                    <a:gd name="T27" fmla="*/ 63 h 777"/>
                    <a:gd name="T28" fmla="*/ 19 w 189"/>
                    <a:gd name="T29" fmla="*/ 60 h 777"/>
                    <a:gd name="T30" fmla="*/ 20 w 189"/>
                    <a:gd name="T31" fmla="*/ 57 h 777"/>
                    <a:gd name="T32" fmla="*/ 21 w 189"/>
                    <a:gd name="T33" fmla="*/ 53 h 777"/>
                    <a:gd name="T34" fmla="*/ 22 w 189"/>
                    <a:gd name="T35" fmla="*/ 50 h 777"/>
                    <a:gd name="T36" fmla="*/ 22 w 189"/>
                    <a:gd name="T37" fmla="*/ 46 h 777"/>
                    <a:gd name="T38" fmla="*/ 23 w 189"/>
                    <a:gd name="T39" fmla="*/ 42 h 777"/>
                    <a:gd name="T40" fmla="*/ 23 w 189"/>
                    <a:gd name="T41" fmla="*/ 39 h 777"/>
                    <a:gd name="T42" fmla="*/ 24 w 189"/>
                    <a:gd name="T43" fmla="*/ 35 h 777"/>
                    <a:gd name="T44" fmla="*/ 24 w 189"/>
                    <a:gd name="T45" fmla="*/ 32 h 777"/>
                    <a:gd name="T46" fmla="*/ 24 w 189"/>
                    <a:gd name="T47" fmla="*/ 28 h 777"/>
                    <a:gd name="T48" fmla="*/ 24 w 189"/>
                    <a:gd name="T49" fmla="*/ 25 h 777"/>
                    <a:gd name="T50" fmla="*/ 24 w 189"/>
                    <a:gd name="T51" fmla="*/ 21 h 777"/>
                    <a:gd name="T52" fmla="*/ 23 w 189"/>
                    <a:gd name="T53" fmla="*/ 18 h 777"/>
                    <a:gd name="T54" fmla="*/ 23 w 189"/>
                    <a:gd name="T55" fmla="*/ 14 h 777"/>
                    <a:gd name="T56" fmla="*/ 22 w 189"/>
                    <a:gd name="T57" fmla="*/ 11 h 777"/>
                    <a:gd name="T58" fmla="*/ 21 w 189"/>
                    <a:gd name="T59" fmla="*/ 7 h 777"/>
                    <a:gd name="T60" fmla="*/ 20 w 189"/>
                    <a:gd name="T61" fmla="*/ 4 h 777"/>
                    <a:gd name="T62" fmla="*/ 18 w 189"/>
                    <a:gd name="T63" fmla="*/ 1 h 77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89" h="777">
                      <a:moveTo>
                        <a:pt x="0" y="777"/>
                      </a:moveTo>
                      <a:lnTo>
                        <a:pt x="3" y="771"/>
                      </a:lnTo>
                      <a:lnTo>
                        <a:pt x="9" y="764"/>
                      </a:lnTo>
                      <a:lnTo>
                        <a:pt x="13" y="757"/>
                      </a:lnTo>
                      <a:lnTo>
                        <a:pt x="19" y="751"/>
                      </a:lnTo>
                      <a:lnTo>
                        <a:pt x="23" y="743"/>
                      </a:lnTo>
                      <a:lnTo>
                        <a:pt x="29" y="735"/>
                      </a:lnTo>
                      <a:lnTo>
                        <a:pt x="33" y="728"/>
                      </a:lnTo>
                      <a:lnTo>
                        <a:pt x="40" y="720"/>
                      </a:lnTo>
                      <a:lnTo>
                        <a:pt x="44" y="710"/>
                      </a:lnTo>
                      <a:lnTo>
                        <a:pt x="50" y="701"/>
                      </a:lnTo>
                      <a:lnTo>
                        <a:pt x="54" y="691"/>
                      </a:lnTo>
                      <a:lnTo>
                        <a:pt x="61" y="682"/>
                      </a:lnTo>
                      <a:lnTo>
                        <a:pt x="65" y="671"/>
                      </a:lnTo>
                      <a:lnTo>
                        <a:pt x="70" y="661"/>
                      </a:lnTo>
                      <a:lnTo>
                        <a:pt x="76" y="652"/>
                      </a:lnTo>
                      <a:lnTo>
                        <a:pt x="83" y="642"/>
                      </a:lnTo>
                      <a:lnTo>
                        <a:pt x="87" y="629"/>
                      </a:lnTo>
                      <a:lnTo>
                        <a:pt x="92" y="618"/>
                      </a:lnTo>
                      <a:lnTo>
                        <a:pt x="98" y="607"/>
                      </a:lnTo>
                      <a:lnTo>
                        <a:pt x="103" y="596"/>
                      </a:lnTo>
                      <a:lnTo>
                        <a:pt x="108" y="583"/>
                      </a:lnTo>
                      <a:lnTo>
                        <a:pt x="113" y="572"/>
                      </a:lnTo>
                      <a:lnTo>
                        <a:pt x="119" y="559"/>
                      </a:lnTo>
                      <a:lnTo>
                        <a:pt x="124" y="548"/>
                      </a:lnTo>
                      <a:lnTo>
                        <a:pt x="129" y="535"/>
                      </a:lnTo>
                      <a:lnTo>
                        <a:pt x="133" y="521"/>
                      </a:lnTo>
                      <a:lnTo>
                        <a:pt x="138" y="508"/>
                      </a:lnTo>
                      <a:lnTo>
                        <a:pt x="143" y="496"/>
                      </a:lnTo>
                      <a:lnTo>
                        <a:pt x="146" y="483"/>
                      </a:lnTo>
                      <a:lnTo>
                        <a:pt x="151" y="470"/>
                      </a:lnTo>
                      <a:lnTo>
                        <a:pt x="155" y="456"/>
                      </a:lnTo>
                      <a:lnTo>
                        <a:pt x="160" y="443"/>
                      </a:lnTo>
                      <a:lnTo>
                        <a:pt x="163" y="429"/>
                      </a:lnTo>
                      <a:lnTo>
                        <a:pt x="166" y="415"/>
                      </a:lnTo>
                      <a:lnTo>
                        <a:pt x="170" y="400"/>
                      </a:lnTo>
                      <a:lnTo>
                        <a:pt x="173" y="386"/>
                      </a:lnTo>
                      <a:lnTo>
                        <a:pt x="175" y="372"/>
                      </a:lnTo>
                      <a:lnTo>
                        <a:pt x="177" y="357"/>
                      </a:lnTo>
                      <a:lnTo>
                        <a:pt x="180" y="343"/>
                      </a:lnTo>
                      <a:lnTo>
                        <a:pt x="183" y="330"/>
                      </a:lnTo>
                      <a:lnTo>
                        <a:pt x="184" y="314"/>
                      </a:lnTo>
                      <a:lnTo>
                        <a:pt x="185" y="301"/>
                      </a:lnTo>
                      <a:lnTo>
                        <a:pt x="186" y="286"/>
                      </a:lnTo>
                      <a:lnTo>
                        <a:pt x="187" y="272"/>
                      </a:lnTo>
                      <a:lnTo>
                        <a:pt x="187" y="258"/>
                      </a:lnTo>
                      <a:lnTo>
                        <a:pt x="188" y="244"/>
                      </a:lnTo>
                      <a:lnTo>
                        <a:pt x="188" y="229"/>
                      </a:lnTo>
                      <a:lnTo>
                        <a:pt x="189" y="216"/>
                      </a:lnTo>
                      <a:lnTo>
                        <a:pt x="188" y="201"/>
                      </a:lnTo>
                      <a:lnTo>
                        <a:pt x="187" y="186"/>
                      </a:lnTo>
                      <a:lnTo>
                        <a:pt x="186" y="172"/>
                      </a:lnTo>
                      <a:lnTo>
                        <a:pt x="185" y="159"/>
                      </a:lnTo>
                      <a:lnTo>
                        <a:pt x="183" y="145"/>
                      </a:lnTo>
                      <a:lnTo>
                        <a:pt x="181" y="130"/>
                      </a:lnTo>
                      <a:lnTo>
                        <a:pt x="178" y="117"/>
                      </a:lnTo>
                      <a:lnTo>
                        <a:pt x="176" y="104"/>
                      </a:lnTo>
                      <a:lnTo>
                        <a:pt x="172" y="89"/>
                      </a:lnTo>
                      <a:lnTo>
                        <a:pt x="169" y="76"/>
                      </a:lnTo>
                      <a:lnTo>
                        <a:pt x="164" y="63"/>
                      </a:lnTo>
                      <a:lnTo>
                        <a:pt x="160" y="50"/>
                      </a:lnTo>
                      <a:lnTo>
                        <a:pt x="154" y="37"/>
                      </a:lnTo>
                      <a:lnTo>
                        <a:pt x="149" y="24"/>
                      </a:lnTo>
                      <a:lnTo>
                        <a:pt x="143" y="12"/>
                      </a:lnTo>
                      <a:lnTo>
                        <a:pt x="13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8" name="Freeform 205"/>
                <p:cNvSpPr>
                  <a:spLocks/>
                </p:cNvSpPr>
                <p:nvPr/>
              </p:nvSpPr>
              <p:spPr bwMode="auto">
                <a:xfrm>
                  <a:off x="6244" y="731"/>
                  <a:ext cx="571" cy="385"/>
                </a:xfrm>
                <a:custGeom>
                  <a:avLst/>
                  <a:gdLst>
                    <a:gd name="T0" fmla="*/ 141 w 1143"/>
                    <a:gd name="T1" fmla="*/ 95 h 769"/>
                    <a:gd name="T2" fmla="*/ 139 w 1143"/>
                    <a:gd name="T3" fmla="*/ 92 h 769"/>
                    <a:gd name="T4" fmla="*/ 137 w 1143"/>
                    <a:gd name="T5" fmla="*/ 88 h 769"/>
                    <a:gd name="T6" fmla="*/ 135 w 1143"/>
                    <a:gd name="T7" fmla="*/ 85 h 769"/>
                    <a:gd name="T8" fmla="*/ 132 w 1143"/>
                    <a:gd name="T9" fmla="*/ 81 h 769"/>
                    <a:gd name="T10" fmla="*/ 129 w 1143"/>
                    <a:gd name="T11" fmla="*/ 77 h 769"/>
                    <a:gd name="T12" fmla="*/ 126 w 1143"/>
                    <a:gd name="T13" fmla="*/ 73 h 769"/>
                    <a:gd name="T14" fmla="*/ 122 w 1143"/>
                    <a:gd name="T15" fmla="*/ 69 h 769"/>
                    <a:gd name="T16" fmla="*/ 118 w 1143"/>
                    <a:gd name="T17" fmla="*/ 65 h 769"/>
                    <a:gd name="T18" fmla="*/ 114 w 1143"/>
                    <a:gd name="T19" fmla="*/ 61 h 769"/>
                    <a:gd name="T20" fmla="*/ 110 w 1143"/>
                    <a:gd name="T21" fmla="*/ 57 h 769"/>
                    <a:gd name="T22" fmla="*/ 106 w 1143"/>
                    <a:gd name="T23" fmla="*/ 53 h 769"/>
                    <a:gd name="T24" fmla="*/ 101 w 1143"/>
                    <a:gd name="T25" fmla="*/ 49 h 769"/>
                    <a:gd name="T26" fmla="*/ 97 w 1143"/>
                    <a:gd name="T27" fmla="*/ 45 h 769"/>
                    <a:gd name="T28" fmla="*/ 92 w 1143"/>
                    <a:gd name="T29" fmla="*/ 41 h 769"/>
                    <a:gd name="T30" fmla="*/ 87 w 1143"/>
                    <a:gd name="T31" fmla="*/ 37 h 769"/>
                    <a:gd name="T32" fmla="*/ 82 w 1143"/>
                    <a:gd name="T33" fmla="*/ 33 h 769"/>
                    <a:gd name="T34" fmla="*/ 77 w 1143"/>
                    <a:gd name="T35" fmla="*/ 29 h 769"/>
                    <a:gd name="T36" fmla="*/ 72 w 1143"/>
                    <a:gd name="T37" fmla="*/ 26 h 769"/>
                    <a:gd name="T38" fmla="*/ 67 w 1143"/>
                    <a:gd name="T39" fmla="*/ 22 h 769"/>
                    <a:gd name="T40" fmla="*/ 61 w 1143"/>
                    <a:gd name="T41" fmla="*/ 19 h 769"/>
                    <a:gd name="T42" fmla="*/ 56 w 1143"/>
                    <a:gd name="T43" fmla="*/ 16 h 769"/>
                    <a:gd name="T44" fmla="*/ 50 w 1143"/>
                    <a:gd name="T45" fmla="*/ 13 h 769"/>
                    <a:gd name="T46" fmla="*/ 45 w 1143"/>
                    <a:gd name="T47" fmla="*/ 10 h 769"/>
                    <a:gd name="T48" fmla="*/ 39 w 1143"/>
                    <a:gd name="T49" fmla="*/ 8 h 769"/>
                    <a:gd name="T50" fmla="*/ 34 w 1143"/>
                    <a:gd name="T51" fmla="*/ 6 h 769"/>
                    <a:gd name="T52" fmla="*/ 28 w 1143"/>
                    <a:gd name="T53" fmla="*/ 4 h 769"/>
                    <a:gd name="T54" fmla="*/ 23 w 1143"/>
                    <a:gd name="T55" fmla="*/ 3 h 769"/>
                    <a:gd name="T56" fmla="*/ 18 w 1143"/>
                    <a:gd name="T57" fmla="*/ 2 h 769"/>
                    <a:gd name="T58" fmla="*/ 12 w 1143"/>
                    <a:gd name="T59" fmla="*/ 1 h 769"/>
                    <a:gd name="T60" fmla="*/ 7 w 1143"/>
                    <a:gd name="T61" fmla="*/ 0 h 769"/>
                    <a:gd name="T62" fmla="*/ 2 w 1143"/>
                    <a:gd name="T63" fmla="*/ 0 h 769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143" h="769">
                      <a:moveTo>
                        <a:pt x="1143" y="769"/>
                      </a:moveTo>
                      <a:lnTo>
                        <a:pt x="1135" y="756"/>
                      </a:lnTo>
                      <a:lnTo>
                        <a:pt x="1127" y="744"/>
                      </a:lnTo>
                      <a:lnTo>
                        <a:pt x="1118" y="731"/>
                      </a:lnTo>
                      <a:lnTo>
                        <a:pt x="1111" y="717"/>
                      </a:lnTo>
                      <a:lnTo>
                        <a:pt x="1101" y="703"/>
                      </a:lnTo>
                      <a:lnTo>
                        <a:pt x="1091" y="690"/>
                      </a:lnTo>
                      <a:lnTo>
                        <a:pt x="1081" y="676"/>
                      </a:lnTo>
                      <a:lnTo>
                        <a:pt x="1071" y="661"/>
                      </a:lnTo>
                      <a:lnTo>
                        <a:pt x="1059" y="646"/>
                      </a:lnTo>
                      <a:lnTo>
                        <a:pt x="1047" y="630"/>
                      </a:lnTo>
                      <a:lnTo>
                        <a:pt x="1034" y="615"/>
                      </a:lnTo>
                      <a:lnTo>
                        <a:pt x="1021" y="600"/>
                      </a:lnTo>
                      <a:lnTo>
                        <a:pt x="1008" y="583"/>
                      </a:lnTo>
                      <a:lnTo>
                        <a:pt x="995" y="568"/>
                      </a:lnTo>
                      <a:lnTo>
                        <a:pt x="981" y="552"/>
                      </a:lnTo>
                      <a:lnTo>
                        <a:pt x="966" y="537"/>
                      </a:lnTo>
                      <a:lnTo>
                        <a:pt x="950" y="520"/>
                      </a:lnTo>
                      <a:lnTo>
                        <a:pt x="934" y="504"/>
                      </a:lnTo>
                      <a:lnTo>
                        <a:pt x="918" y="487"/>
                      </a:lnTo>
                      <a:lnTo>
                        <a:pt x="902" y="471"/>
                      </a:lnTo>
                      <a:lnTo>
                        <a:pt x="885" y="454"/>
                      </a:lnTo>
                      <a:lnTo>
                        <a:pt x="868" y="438"/>
                      </a:lnTo>
                      <a:lnTo>
                        <a:pt x="851" y="421"/>
                      </a:lnTo>
                      <a:lnTo>
                        <a:pt x="834" y="404"/>
                      </a:lnTo>
                      <a:lnTo>
                        <a:pt x="815" y="388"/>
                      </a:lnTo>
                      <a:lnTo>
                        <a:pt x="797" y="371"/>
                      </a:lnTo>
                      <a:lnTo>
                        <a:pt x="778" y="355"/>
                      </a:lnTo>
                      <a:lnTo>
                        <a:pt x="759" y="338"/>
                      </a:lnTo>
                      <a:lnTo>
                        <a:pt x="739" y="322"/>
                      </a:lnTo>
                      <a:lnTo>
                        <a:pt x="721" y="306"/>
                      </a:lnTo>
                      <a:lnTo>
                        <a:pt x="701" y="291"/>
                      </a:lnTo>
                      <a:lnTo>
                        <a:pt x="682" y="277"/>
                      </a:lnTo>
                      <a:lnTo>
                        <a:pt x="661" y="260"/>
                      </a:lnTo>
                      <a:lnTo>
                        <a:pt x="640" y="245"/>
                      </a:lnTo>
                      <a:lnTo>
                        <a:pt x="619" y="229"/>
                      </a:lnTo>
                      <a:lnTo>
                        <a:pt x="599" y="216"/>
                      </a:lnTo>
                      <a:lnTo>
                        <a:pt x="577" y="201"/>
                      </a:lnTo>
                      <a:lnTo>
                        <a:pt x="556" y="187"/>
                      </a:lnTo>
                      <a:lnTo>
                        <a:pt x="536" y="174"/>
                      </a:lnTo>
                      <a:lnTo>
                        <a:pt x="515" y="161"/>
                      </a:lnTo>
                      <a:lnTo>
                        <a:pt x="493" y="148"/>
                      </a:lnTo>
                      <a:lnTo>
                        <a:pt x="472" y="134"/>
                      </a:lnTo>
                      <a:lnTo>
                        <a:pt x="450" y="122"/>
                      </a:lnTo>
                      <a:lnTo>
                        <a:pt x="429" y="111"/>
                      </a:lnTo>
                      <a:lnTo>
                        <a:pt x="407" y="99"/>
                      </a:lnTo>
                      <a:lnTo>
                        <a:pt x="385" y="89"/>
                      </a:lnTo>
                      <a:lnTo>
                        <a:pt x="363" y="79"/>
                      </a:lnTo>
                      <a:lnTo>
                        <a:pt x="342" y="71"/>
                      </a:lnTo>
                      <a:lnTo>
                        <a:pt x="319" y="61"/>
                      </a:lnTo>
                      <a:lnTo>
                        <a:pt x="298" y="52"/>
                      </a:lnTo>
                      <a:lnTo>
                        <a:pt x="274" y="43"/>
                      </a:lnTo>
                      <a:lnTo>
                        <a:pt x="253" y="36"/>
                      </a:lnTo>
                      <a:lnTo>
                        <a:pt x="231" y="29"/>
                      </a:lnTo>
                      <a:lnTo>
                        <a:pt x="211" y="23"/>
                      </a:lnTo>
                      <a:lnTo>
                        <a:pt x="188" y="17"/>
                      </a:lnTo>
                      <a:lnTo>
                        <a:pt x="168" y="13"/>
                      </a:lnTo>
                      <a:lnTo>
                        <a:pt x="146" y="9"/>
                      </a:lnTo>
                      <a:lnTo>
                        <a:pt x="125" y="6"/>
                      </a:lnTo>
                      <a:lnTo>
                        <a:pt x="103" y="2"/>
                      </a:lnTo>
                      <a:lnTo>
                        <a:pt x="82" y="1"/>
                      </a:lnTo>
                      <a:lnTo>
                        <a:pt x="61" y="0"/>
                      </a:lnTo>
                      <a:lnTo>
                        <a:pt x="40" y="0"/>
                      </a:lnTo>
                      <a:lnTo>
                        <a:pt x="20" y="0"/>
                      </a:lnTo>
                      <a:lnTo>
                        <a:pt x="0" y="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19" name="Line 206"/>
                <p:cNvSpPr>
                  <a:spLocks noChangeShapeType="1"/>
                </p:cNvSpPr>
                <p:nvPr/>
              </p:nvSpPr>
              <p:spPr bwMode="auto">
                <a:xfrm flipH="1">
                  <a:off x="6242" y="733"/>
                  <a:ext cx="2" cy="1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0" name="Freeform 207"/>
                <p:cNvSpPr>
                  <a:spLocks/>
                </p:cNvSpPr>
                <p:nvPr/>
              </p:nvSpPr>
              <p:spPr bwMode="auto">
                <a:xfrm>
                  <a:off x="5490" y="733"/>
                  <a:ext cx="752" cy="521"/>
                </a:xfrm>
                <a:custGeom>
                  <a:avLst/>
                  <a:gdLst>
                    <a:gd name="T0" fmla="*/ 186 w 1504"/>
                    <a:gd name="T1" fmla="*/ 0 h 1043"/>
                    <a:gd name="T2" fmla="*/ 180 w 1504"/>
                    <a:gd name="T3" fmla="*/ 0 h 1043"/>
                    <a:gd name="T4" fmla="*/ 175 w 1504"/>
                    <a:gd name="T5" fmla="*/ 1 h 1043"/>
                    <a:gd name="T6" fmla="*/ 169 w 1504"/>
                    <a:gd name="T7" fmla="*/ 1 h 1043"/>
                    <a:gd name="T8" fmla="*/ 162 w 1504"/>
                    <a:gd name="T9" fmla="*/ 2 h 1043"/>
                    <a:gd name="T10" fmla="*/ 156 w 1504"/>
                    <a:gd name="T11" fmla="*/ 3 h 1043"/>
                    <a:gd name="T12" fmla="*/ 149 w 1504"/>
                    <a:gd name="T13" fmla="*/ 4 h 1043"/>
                    <a:gd name="T14" fmla="*/ 143 w 1504"/>
                    <a:gd name="T15" fmla="*/ 5 h 1043"/>
                    <a:gd name="T16" fmla="*/ 136 w 1504"/>
                    <a:gd name="T17" fmla="*/ 6 h 1043"/>
                    <a:gd name="T18" fmla="*/ 129 w 1504"/>
                    <a:gd name="T19" fmla="*/ 8 h 1043"/>
                    <a:gd name="T20" fmla="*/ 121 w 1504"/>
                    <a:gd name="T21" fmla="*/ 10 h 1043"/>
                    <a:gd name="T22" fmla="*/ 114 w 1504"/>
                    <a:gd name="T23" fmla="*/ 11 h 1043"/>
                    <a:gd name="T24" fmla="*/ 107 w 1504"/>
                    <a:gd name="T25" fmla="*/ 14 h 1043"/>
                    <a:gd name="T26" fmla="*/ 100 w 1504"/>
                    <a:gd name="T27" fmla="*/ 16 h 1043"/>
                    <a:gd name="T28" fmla="*/ 93 w 1504"/>
                    <a:gd name="T29" fmla="*/ 19 h 1043"/>
                    <a:gd name="T30" fmla="*/ 86 w 1504"/>
                    <a:gd name="T31" fmla="*/ 22 h 1043"/>
                    <a:gd name="T32" fmla="*/ 79 w 1504"/>
                    <a:gd name="T33" fmla="*/ 25 h 1043"/>
                    <a:gd name="T34" fmla="*/ 72 w 1504"/>
                    <a:gd name="T35" fmla="*/ 28 h 1043"/>
                    <a:gd name="T36" fmla="*/ 65 w 1504"/>
                    <a:gd name="T37" fmla="*/ 33 h 1043"/>
                    <a:gd name="T38" fmla="*/ 58 w 1504"/>
                    <a:gd name="T39" fmla="*/ 37 h 1043"/>
                    <a:gd name="T40" fmla="*/ 52 w 1504"/>
                    <a:gd name="T41" fmla="*/ 42 h 1043"/>
                    <a:gd name="T42" fmla="*/ 46 w 1504"/>
                    <a:gd name="T43" fmla="*/ 47 h 1043"/>
                    <a:gd name="T44" fmla="*/ 40 w 1504"/>
                    <a:gd name="T45" fmla="*/ 52 h 1043"/>
                    <a:gd name="T46" fmla="*/ 34 w 1504"/>
                    <a:gd name="T47" fmla="*/ 58 h 1043"/>
                    <a:gd name="T48" fmla="*/ 28 w 1504"/>
                    <a:gd name="T49" fmla="*/ 65 h 1043"/>
                    <a:gd name="T50" fmla="*/ 23 w 1504"/>
                    <a:gd name="T51" fmla="*/ 72 h 1043"/>
                    <a:gd name="T52" fmla="*/ 19 w 1504"/>
                    <a:gd name="T53" fmla="*/ 79 h 1043"/>
                    <a:gd name="T54" fmla="*/ 14 w 1504"/>
                    <a:gd name="T55" fmla="*/ 87 h 1043"/>
                    <a:gd name="T56" fmla="*/ 10 w 1504"/>
                    <a:gd name="T57" fmla="*/ 95 h 1043"/>
                    <a:gd name="T58" fmla="*/ 7 w 1504"/>
                    <a:gd name="T59" fmla="*/ 105 h 1043"/>
                    <a:gd name="T60" fmla="*/ 4 w 1504"/>
                    <a:gd name="T61" fmla="*/ 114 h 1043"/>
                    <a:gd name="T62" fmla="*/ 1 w 1504"/>
                    <a:gd name="T63" fmla="*/ 124 h 104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504" h="1043">
                      <a:moveTo>
                        <a:pt x="1504" y="0"/>
                      </a:moveTo>
                      <a:lnTo>
                        <a:pt x="1482" y="2"/>
                      </a:lnTo>
                      <a:lnTo>
                        <a:pt x="1461" y="4"/>
                      </a:lnTo>
                      <a:lnTo>
                        <a:pt x="1439" y="5"/>
                      </a:lnTo>
                      <a:lnTo>
                        <a:pt x="1417" y="7"/>
                      </a:lnTo>
                      <a:lnTo>
                        <a:pt x="1393" y="9"/>
                      </a:lnTo>
                      <a:lnTo>
                        <a:pt x="1370" y="11"/>
                      </a:lnTo>
                      <a:lnTo>
                        <a:pt x="1346" y="15"/>
                      </a:lnTo>
                      <a:lnTo>
                        <a:pt x="1322" y="18"/>
                      </a:lnTo>
                      <a:lnTo>
                        <a:pt x="1295" y="20"/>
                      </a:lnTo>
                      <a:lnTo>
                        <a:pt x="1270" y="24"/>
                      </a:lnTo>
                      <a:lnTo>
                        <a:pt x="1244" y="27"/>
                      </a:lnTo>
                      <a:lnTo>
                        <a:pt x="1218" y="31"/>
                      </a:lnTo>
                      <a:lnTo>
                        <a:pt x="1191" y="35"/>
                      </a:lnTo>
                      <a:lnTo>
                        <a:pt x="1164" y="39"/>
                      </a:lnTo>
                      <a:lnTo>
                        <a:pt x="1137" y="43"/>
                      </a:lnTo>
                      <a:lnTo>
                        <a:pt x="1110" y="50"/>
                      </a:lnTo>
                      <a:lnTo>
                        <a:pt x="1082" y="54"/>
                      </a:lnTo>
                      <a:lnTo>
                        <a:pt x="1054" y="60"/>
                      </a:lnTo>
                      <a:lnTo>
                        <a:pt x="1025" y="67"/>
                      </a:lnTo>
                      <a:lnTo>
                        <a:pt x="998" y="73"/>
                      </a:lnTo>
                      <a:lnTo>
                        <a:pt x="968" y="80"/>
                      </a:lnTo>
                      <a:lnTo>
                        <a:pt x="941" y="86"/>
                      </a:lnTo>
                      <a:lnTo>
                        <a:pt x="911" y="94"/>
                      </a:lnTo>
                      <a:lnTo>
                        <a:pt x="883" y="104"/>
                      </a:lnTo>
                      <a:lnTo>
                        <a:pt x="854" y="112"/>
                      </a:lnTo>
                      <a:lnTo>
                        <a:pt x="825" y="122"/>
                      </a:lnTo>
                      <a:lnTo>
                        <a:pt x="796" y="132"/>
                      </a:lnTo>
                      <a:lnTo>
                        <a:pt x="769" y="143"/>
                      </a:lnTo>
                      <a:lnTo>
                        <a:pt x="739" y="152"/>
                      </a:lnTo>
                      <a:lnTo>
                        <a:pt x="711" y="165"/>
                      </a:lnTo>
                      <a:lnTo>
                        <a:pt x="683" y="178"/>
                      </a:lnTo>
                      <a:lnTo>
                        <a:pt x="655" y="191"/>
                      </a:lnTo>
                      <a:lnTo>
                        <a:pt x="627" y="203"/>
                      </a:lnTo>
                      <a:lnTo>
                        <a:pt x="599" y="218"/>
                      </a:lnTo>
                      <a:lnTo>
                        <a:pt x="570" y="231"/>
                      </a:lnTo>
                      <a:lnTo>
                        <a:pt x="544" y="247"/>
                      </a:lnTo>
                      <a:lnTo>
                        <a:pt x="516" y="264"/>
                      </a:lnTo>
                      <a:lnTo>
                        <a:pt x="490" y="280"/>
                      </a:lnTo>
                      <a:lnTo>
                        <a:pt x="464" y="298"/>
                      </a:lnTo>
                      <a:lnTo>
                        <a:pt x="438" y="318"/>
                      </a:lnTo>
                      <a:lnTo>
                        <a:pt x="412" y="337"/>
                      </a:lnTo>
                      <a:lnTo>
                        <a:pt x="386" y="356"/>
                      </a:lnTo>
                      <a:lnTo>
                        <a:pt x="361" y="376"/>
                      </a:lnTo>
                      <a:lnTo>
                        <a:pt x="338" y="399"/>
                      </a:lnTo>
                      <a:lnTo>
                        <a:pt x="314" y="421"/>
                      </a:lnTo>
                      <a:lnTo>
                        <a:pt x="291" y="446"/>
                      </a:lnTo>
                      <a:lnTo>
                        <a:pt x="269" y="470"/>
                      </a:lnTo>
                      <a:lnTo>
                        <a:pt x="248" y="496"/>
                      </a:lnTo>
                      <a:lnTo>
                        <a:pt x="224" y="522"/>
                      </a:lnTo>
                      <a:lnTo>
                        <a:pt x="205" y="549"/>
                      </a:lnTo>
                      <a:lnTo>
                        <a:pt x="184" y="577"/>
                      </a:lnTo>
                      <a:lnTo>
                        <a:pt x="165" y="607"/>
                      </a:lnTo>
                      <a:lnTo>
                        <a:pt x="146" y="636"/>
                      </a:lnTo>
                      <a:lnTo>
                        <a:pt x="129" y="668"/>
                      </a:lnTo>
                      <a:lnTo>
                        <a:pt x="112" y="700"/>
                      </a:lnTo>
                      <a:lnTo>
                        <a:pt x="97" y="734"/>
                      </a:lnTo>
                      <a:lnTo>
                        <a:pt x="80" y="767"/>
                      </a:lnTo>
                      <a:lnTo>
                        <a:pt x="67" y="804"/>
                      </a:lnTo>
                      <a:lnTo>
                        <a:pt x="53" y="840"/>
                      </a:lnTo>
                      <a:lnTo>
                        <a:pt x="40" y="879"/>
                      </a:lnTo>
                      <a:lnTo>
                        <a:pt x="27" y="917"/>
                      </a:lnTo>
                      <a:lnTo>
                        <a:pt x="17" y="958"/>
                      </a:lnTo>
                      <a:lnTo>
                        <a:pt x="7" y="999"/>
                      </a:lnTo>
                      <a:lnTo>
                        <a:pt x="0" y="104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1" name="Freeform 208"/>
                <p:cNvSpPr>
                  <a:spLocks/>
                </p:cNvSpPr>
                <p:nvPr/>
              </p:nvSpPr>
              <p:spPr bwMode="auto">
                <a:xfrm>
                  <a:off x="5473" y="1254"/>
                  <a:ext cx="17" cy="167"/>
                </a:xfrm>
                <a:custGeom>
                  <a:avLst/>
                  <a:gdLst>
                    <a:gd name="T0" fmla="*/ 5 w 34"/>
                    <a:gd name="T1" fmla="*/ 0 h 333"/>
                    <a:gd name="T2" fmla="*/ 4 w 34"/>
                    <a:gd name="T3" fmla="*/ 2 h 333"/>
                    <a:gd name="T4" fmla="*/ 4 w 34"/>
                    <a:gd name="T5" fmla="*/ 3 h 333"/>
                    <a:gd name="T6" fmla="*/ 4 w 34"/>
                    <a:gd name="T7" fmla="*/ 4 h 333"/>
                    <a:gd name="T8" fmla="*/ 3 w 34"/>
                    <a:gd name="T9" fmla="*/ 6 h 333"/>
                    <a:gd name="T10" fmla="*/ 3 w 34"/>
                    <a:gd name="T11" fmla="*/ 7 h 333"/>
                    <a:gd name="T12" fmla="*/ 3 w 34"/>
                    <a:gd name="T13" fmla="*/ 9 h 333"/>
                    <a:gd name="T14" fmla="*/ 3 w 34"/>
                    <a:gd name="T15" fmla="*/ 10 h 333"/>
                    <a:gd name="T16" fmla="*/ 3 w 34"/>
                    <a:gd name="T17" fmla="*/ 11 h 333"/>
                    <a:gd name="T18" fmla="*/ 2 w 34"/>
                    <a:gd name="T19" fmla="*/ 13 h 333"/>
                    <a:gd name="T20" fmla="*/ 2 w 34"/>
                    <a:gd name="T21" fmla="*/ 14 h 333"/>
                    <a:gd name="T22" fmla="*/ 2 w 34"/>
                    <a:gd name="T23" fmla="*/ 15 h 333"/>
                    <a:gd name="T24" fmla="*/ 2 w 34"/>
                    <a:gd name="T25" fmla="*/ 17 h 333"/>
                    <a:gd name="T26" fmla="*/ 2 w 34"/>
                    <a:gd name="T27" fmla="*/ 18 h 333"/>
                    <a:gd name="T28" fmla="*/ 1 w 34"/>
                    <a:gd name="T29" fmla="*/ 19 h 333"/>
                    <a:gd name="T30" fmla="*/ 1 w 34"/>
                    <a:gd name="T31" fmla="*/ 21 h 333"/>
                    <a:gd name="T32" fmla="*/ 1 w 34"/>
                    <a:gd name="T33" fmla="*/ 22 h 333"/>
                    <a:gd name="T34" fmla="*/ 1 w 34"/>
                    <a:gd name="T35" fmla="*/ 23 h 333"/>
                    <a:gd name="T36" fmla="*/ 1 w 34"/>
                    <a:gd name="T37" fmla="*/ 25 h 333"/>
                    <a:gd name="T38" fmla="*/ 1 w 34"/>
                    <a:gd name="T39" fmla="*/ 26 h 333"/>
                    <a:gd name="T40" fmla="*/ 1 w 34"/>
                    <a:gd name="T41" fmla="*/ 27 h 333"/>
                    <a:gd name="T42" fmla="*/ 1 w 34"/>
                    <a:gd name="T43" fmla="*/ 28 h 333"/>
                    <a:gd name="T44" fmla="*/ 1 w 34"/>
                    <a:gd name="T45" fmla="*/ 30 h 333"/>
                    <a:gd name="T46" fmla="*/ 1 w 34"/>
                    <a:gd name="T47" fmla="*/ 31 h 333"/>
                    <a:gd name="T48" fmla="*/ 1 w 34"/>
                    <a:gd name="T49" fmla="*/ 32 h 333"/>
                    <a:gd name="T50" fmla="*/ 0 w 34"/>
                    <a:gd name="T51" fmla="*/ 33 h 333"/>
                    <a:gd name="T52" fmla="*/ 0 w 34"/>
                    <a:gd name="T53" fmla="*/ 35 h 333"/>
                    <a:gd name="T54" fmla="*/ 0 w 34"/>
                    <a:gd name="T55" fmla="*/ 36 h 333"/>
                    <a:gd name="T56" fmla="*/ 0 w 34"/>
                    <a:gd name="T57" fmla="*/ 37 h 333"/>
                    <a:gd name="T58" fmla="*/ 0 w 34"/>
                    <a:gd name="T59" fmla="*/ 38 h 333"/>
                    <a:gd name="T60" fmla="*/ 0 w 34"/>
                    <a:gd name="T61" fmla="*/ 40 h 333"/>
                    <a:gd name="T62" fmla="*/ 0 w 34"/>
                    <a:gd name="T63" fmla="*/ 41 h 333"/>
                    <a:gd name="T64" fmla="*/ 0 w 34"/>
                    <a:gd name="T65" fmla="*/ 42 h 33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34" h="333">
                      <a:moveTo>
                        <a:pt x="34" y="0"/>
                      </a:moveTo>
                      <a:lnTo>
                        <a:pt x="30" y="10"/>
                      </a:lnTo>
                      <a:lnTo>
                        <a:pt x="28" y="22"/>
                      </a:lnTo>
                      <a:lnTo>
                        <a:pt x="26" y="32"/>
                      </a:lnTo>
                      <a:lnTo>
                        <a:pt x="24" y="44"/>
                      </a:lnTo>
                      <a:lnTo>
                        <a:pt x="22" y="54"/>
                      </a:lnTo>
                      <a:lnTo>
                        <a:pt x="20" y="66"/>
                      </a:lnTo>
                      <a:lnTo>
                        <a:pt x="18" y="76"/>
                      </a:lnTo>
                      <a:lnTo>
                        <a:pt x="17" y="88"/>
                      </a:lnTo>
                      <a:lnTo>
                        <a:pt x="15" y="98"/>
                      </a:lnTo>
                      <a:lnTo>
                        <a:pt x="14" y="109"/>
                      </a:lnTo>
                      <a:lnTo>
                        <a:pt x="12" y="120"/>
                      </a:lnTo>
                      <a:lnTo>
                        <a:pt x="11" y="131"/>
                      </a:lnTo>
                      <a:lnTo>
                        <a:pt x="9" y="141"/>
                      </a:lnTo>
                      <a:lnTo>
                        <a:pt x="8" y="152"/>
                      </a:lnTo>
                      <a:lnTo>
                        <a:pt x="7" y="163"/>
                      </a:lnTo>
                      <a:lnTo>
                        <a:pt x="7" y="174"/>
                      </a:lnTo>
                      <a:lnTo>
                        <a:pt x="5" y="184"/>
                      </a:lnTo>
                      <a:lnTo>
                        <a:pt x="4" y="194"/>
                      </a:lnTo>
                      <a:lnTo>
                        <a:pt x="3" y="204"/>
                      </a:lnTo>
                      <a:lnTo>
                        <a:pt x="3" y="214"/>
                      </a:lnTo>
                      <a:lnTo>
                        <a:pt x="2" y="224"/>
                      </a:lnTo>
                      <a:lnTo>
                        <a:pt x="1" y="234"/>
                      </a:lnTo>
                      <a:lnTo>
                        <a:pt x="1" y="243"/>
                      </a:lnTo>
                      <a:lnTo>
                        <a:pt x="1" y="255"/>
                      </a:lnTo>
                      <a:lnTo>
                        <a:pt x="0" y="263"/>
                      </a:lnTo>
                      <a:lnTo>
                        <a:pt x="0" y="273"/>
                      </a:lnTo>
                      <a:lnTo>
                        <a:pt x="0" y="283"/>
                      </a:lnTo>
                      <a:lnTo>
                        <a:pt x="0" y="293"/>
                      </a:lnTo>
                      <a:lnTo>
                        <a:pt x="0" y="303"/>
                      </a:lnTo>
                      <a:lnTo>
                        <a:pt x="0" y="313"/>
                      </a:lnTo>
                      <a:lnTo>
                        <a:pt x="0" y="323"/>
                      </a:lnTo>
                      <a:lnTo>
                        <a:pt x="0" y="33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2" name="Freeform 209"/>
                <p:cNvSpPr>
                  <a:spLocks/>
                </p:cNvSpPr>
                <p:nvPr/>
              </p:nvSpPr>
              <p:spPr bwMode="auto">
                <a:xfrm>
                  <a:off x="5473" y="1421"/>
                  <a:ext cx="209" cy="421"/>
                </a:xfrm>
                <a:custGeom>
                  <a:avLst/>
                  <a:gdLst>
                    <a:gd name="T0" fmla="*/ 0 w 417"/>
                    <a:gd name="T1" fmla="*/ 0 h 843"/>
                    <a:gd name="T2" fmla="*/ 0 w 417"/>
                    <a:gd name="T3" fmla="*/ 3 h 843"/>
                    <a:gd name="T4" fmla="*/ 0 w 417"/>
                    <a:gd name="T5" fmla="*/ 6 h 843"/>
                    <a:gd name="T6" fmla="*/ 1 w 417"/>
                    <a:gd name="T7" fmla="*/ 9 h 843"/>
                    <a:gd name="T8" fmla="*/ 1 w 417"/>
                    <a:gd name="T9" fmla="*/ 13 h 843"/>
                    <a:gd name="T10" fmla="*/ 1 w 417"/>
                    <a:gd name="T11" fmla="*/ 16 h 843"/>
                    <a:gd name="T12" fmla="*/ 1 w 417"/>
                    <a:gd name="T13" fmla="*/ 19 h 843"/>
                    <a:gd name="T14" fmla="*/ 2 w 417"/>
                    <a:gd name="T15" fmla="*/ 22 h 843"/>
                    <a:gd name="T16" fmla="*/ 2 w 417"/>
                    <a:gd name="T17" fmla="*/ 25 h 843"/>
                    <a:gd name="T18" fmla="*/ 3 w 417"/>
                    <a:gd name="T19" fmla="*/ 27 h 843"/>
                    <a:gd name="T20" fmla="*/ 3 w 417"/>
                    <a:gd name="T21" fmla="*/ 30 h 843"/>
                    <a:gd name="T22" fmla="*/ 4 w 417"/>
                    <a:gd name="T23" fmla="*/ 33 h 843"/>
                    <a:gd name="T24" fmla="*/ 4 w 417"/>
                    <a:gd name="T25" fmla="*/ 36 h 843"/>
                    <a:gd name="T26" fmla="*/ 5 w 417"/>
                    <a:gd name="T27" fmla="*/ 38 h 843"/>
                    <a:gd name="T28" fmla="*/ 5 w 417"/>
                    <a:gd name="T29" fmla="*/ 41 h 843"/>
                    <a:gd name="T30" fmla="*/ 6 w 417"/>
                    <a:gd name="T31" fmla="*/ 43 h 843"/>
                    <a:gd name="T32" fmla="*/ 7 w 417"/>
                    <a:gd name="T33" fmla="*/ 46 h 843"/>
                    <a:gd name="T34" fmla="*/ 8 w 417"/>
                    <a:gd name="T35" fmla="*/ 48 h 843"/>
                    <a:gd name="T36" fmla="*/ 9 w 417"/>
                    <a:gd name="T37" fmla="*/ 51 h 843"/>
                    <a:gd name="T38" fmla="*/ 9 w 417"/>
                    <a:gd name="T39" fmla="*/ 53 h 843"/>
                    <a:gd name="T40" fmla="*/ 10 w 417"/>
                    <a:gd name="T41" fmla="*/ 55 h 843"/>
                    <a:gd name="T42" fmla="*/ 11 w 417"/>
                    <a:gd name="T43" fmla="*/ 57 h 843"/>
                    <a:gd name="T44" fmla="*/ 12 w 417"/>
                    <a:gd name="T45" fmla="*/ 59 h 843"/>
                    <a:gd name="T46" fmla="*/ 13 w 417"/>
                    <a:gd name="T47" fmla="*/ 61 h 843"/>
                    <a:gd name="T48" fmla="*/ 14 w 417"/>
                    <a:gd name="T49" fmla="*/ 63 h 843"/>
                    <a:gd name="T50" fmla="*/ 15 w 417"/>
                    <a:gd name="T51" fmla="*/ 65 h 843"/>
                    <a:gd name="T52" fmla="*/ 16 w 417"/>
                    <a:gd name="T53" fmla="*/ 67 h 843"/>
                    <a:gd name="T54" fmla="*/ 17 w 417"/>
                    <a:gd name="T55" fmla="*/ 69 h 843"/>
                    <a:gd name="T56" fmla="*/ 19 w 417"/>
                    <a:gd name="T57" fmla="*/ 71 h 843"/>
                    <a:gd name="T58" fmla="*/ 20 w 417"/>
                    <a:gd name="T59" fmla="*/ 73 h 843"/>
                    <a:gd name="T60" fmla="*/ 21 w 417"/>
                    <a:gd name="T61" fmla="*/ 74 h 843"/>
                    <a:gd name="T62" fmla="*/ 22 w 417"/>
                    <a:gd name="T63" fmla="*/ 76 h 843"/>
                    <a:gd name="T64" fmla="*/ 23 w 417"/>
                    <a:gd name="T65" fmla="*/ 78 h 843"/>
                    <a:gd name="T66" fmla="*/ 24 w 417"/>
                    <a:gd name="T67" fmla="*/ 79 h 843"/>
                    <a:gd name="T68" fmla="*/ 25 w 417"/>
                    <a:gd name="T69" fmla="*/ 81 h 843"/>
                    <a:gd name="T70" fmla="*/ 26 w 417"/>
                    <a:gd name="T71" fmla="*/ 82 h 843"/>
                    <a:gd name="T72" fmla="*/ 28 w 417"/>
                    <a:gd name="T73" fmla="*/ 83 h 843"/>
                    <a:gd name="T74" fmla="*/ 28 w 417"/>
                    <a:gd name="T75" fmla="*/ 85 h 843"/>
                    <a:gd name="T76" fmla="*/ 30 w 417"/>
                    <a:gd name="T77" fmla="*/ 86 h 843"/>
                    <a:gd name="T78" fmla="*/ 31 w 417"/>
                    <a:gd name="T79" fmla="*/ 87 h 843"/>
                    <a:gd name="T80" fmla="*/ 32 w 417"/>
                    <a:gd name="T81" fmla="*/ 88 h 843"/>
                    <a:gd name="T82" fmla="*/ 33 w 417"/>
                    <a:gd name="T83" fmla="*/ 89 h 843"/>
                    <a:gd name="T84" fmla="*/ 34 w 417"/>
                    <a:gd name="T85" fmla="*/ 91 h 843"/>
                    <a:gd name="T86" fmla="*/ 35 w 417"/>
                    <a:gd name="T87" fmla="*/ 92 h 843"/>
                    <a:gd name="T88" fmla="*/ 36 w 417"/>
                    <a:gd name="T89" fmla="*/ 93 h 843"/>
                    <a:gd name="T90" fmla="*/ 37 w 417"/>
                    <a:gd name="T91" fmla="*/ 94 h 843"/>
                    <a:gd name="T92" fmla="*/ 38 w 417"/>
                    <a:gd name="T93" fmla="*/ 95 h 843"/>
                    <a:gd name="T94" fmla="*/ 39 w 417"/>
                    <a:gd name="T95" fmla="*/ 95 h 843"/>
                    <a:gd name="T96" fmla="*/ 40 w 417"/>
                    <a:gd name="T97" fmla="*/ 96 h 843"/>
                    <a:gd name="T98" fmla="*/ 41 w 417"/>
                    <a:gd name="T99" fmla="*/ 97 h 843"/>
                    <a:gd name="T100" fmla="*/ 42 w 417"/>
                    <a:gd name="T101" fmla="*/ 98 h 843"/>
                    <a:gd name="T102" fmla="*/ 43 w 417"/>
                    <a:gd name="T103" fmla="*/ 99 h 843"/>
                    <a:gd name="T104" fmla="*/ 44 w 417"/>
                    <a:gd name="T105" fmla="*/ 99 h 843"/>
                    <a:gd name="T106" fmla="*/ 45 w 417"/>
                    <a:gd name="T107" fmla="*/ 100 h 843"/>
                    <a:gd name="T108" fmla="*/ 46 w 417"/>
                    <a:gd name="T109" fmla="*/ 101 h 843"/>
                    <a:gd name="T110" fmla="*/ 47 w 417"/>
                    <a:gd name="T111" fmla="*/ 101 h 843"/>
                    <a:gd name="T112" fmla="*/ 48 w 417"/>
                    <a:gd name="T113" fmla="*/ 102 h 843"/>
                    <a:gd name="T114" fmla="*/ 48 w 417"/>
                    <a:gd name="T115" fmla="*/ 102 h 843"/>
                    <a:gd name="T116" fmla="*/ 49 w 417"/>
                    <a:gd name="T117" fmla="*/ 103 h 843"/>
                    <a:gd name="T118" fmla="*/ 50 w 417"/>
                    <a:gd name="T119" fmla="*/ 103 h 843"/>
                    <a:gd name="T120" fmla="*/ 50 w 417"/>
                    <a:gd name="T121" fmla="*/ 104 h 843"/>
                    <a:gd name="T122" fmla="*/ 51 w 417"/>
                    <a:gd name="T123" fmla="*/ 104 h 843"/>
                    <a:gd name="T124" fmla="*/ 53 w 417"/>
                    <a:gd name="T125" fmla="*/ 105 h 84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417" h="843">
                      <a:moveTo>
                        <a:pt x="0" y="0"/>
                      </a:moveTo>
                      <a:lnTo>
                        <a:pt x="0" y="26"/>
                      </a:lnTo>
                      <a:lnTo>
                        <a:pt x="0" y="53"/>
                      </a:lnTo>
                      <a:lnTo>
                        <a:pt x="1" y="78"/>
                      </a:lnTo>
                      <a:lnTo>
                        <a:pt x="3" y="104"/>
                      </a:lnTo>
                      <a:lnTo>
                        <a:pt x="4" y="129"/>
                      </a:lnTo>
                      <a:lnTo>
                        <a:pt x="6" y="153"/>
                      </a:lnTo>
                      <a:lnTo>
                        <a:pt x="9" y="177"/>
                      </a:lnTo>
                      <a:lnTo>
                        <a:pt x="14" y="201"/>
                      </a:lnTo>
                      <a:lnTo>
                        <a:pt x="17" y="223"/>
                      </a:lnTo>
                      <a:lnTo>
                        <a:pt x="20" y="246"/>
                      </a:lnTo>
                      <a:lnTo>
                        <a:pt x="25" y="268"/>
                      </a:lnTo>
                      <a:lnTo>
                        <a:pt x="30" y="290"/>
                      </a:lnTo>
                      <a:lnTo>
                        <a:pt x="35" y="309"/>
                      </a:lnTo>
                      <a:lnTo>
                        <a:pt x="40" y="330"/>
                      </a:lnTo>
                      <a:lnTo>
                        <a:pt x="47" y="350"/>
                      </a:lnTo>
                      <a:lnTo>
                        <a:pt x="54" y="371"/>
                      </a:lnTo>
                      <a:lnTo>
                        <a:pt x="59" y="389"/>
                      </a:lnTo>
                      <a:lnTo>
                        <a:pt x="66" y="408"/>
                      </a:lnTo>
                      <a:lnTo>
                        <a:pt x="72" y="425"/>
                      </a:lnTo>
                      <a:lnTo>
                        <a:pt x="80" y="444"/>
                      </a:lnTo>
                      <a:lnTo>
                        <a:pt x="87" y="460"/>
                      </a:lnTo>
                      <a:lnTo>
                        <a:pt x="95" y="478"/>
                      </a:lnTo>
                      <a:lnTo>
                        <a:pt x="103" y="495"/>
                      </a:lnTo>
                      <a:lnTo>
                        <a:pt x="112" y="511"/>
                      </a:lnTo>
                      <a:lnTo>
                        <a:pt x="119" y="525"/>
                      </a:lnTo>
                      <a:lnTo>
                        <a:pt x="127" y="541"/>
                      </a:lnTo>
                      <a:lnTo>
                        <a:pt x="135" y="555"/>
                      </a:lnTo>
                      <a:lnTo>
                        <a:pt x="145" y="571"/>
                      </a:lnTo>
                      <a:lnTo>
                        <a:pt x="154" y="584"/>
                      </a:lnTo>
                      <a:lnTo>
                        <a:pt x="163" y="598"/>
                      </a:lnTo>
                      <a:lnTo>
                        <a:pt x="171" y="611"/>
                      </a:lnTo>
                      <a:lnTo>
                        <a:pt x="181" y="625"/>
                      </a:lnTo>
                      <a:lnTo>
                        <a:pt x="189" y="636"/>
                      </a:lnTo>
                      <a:lnTo>
                        <a:pt x="198" y="648"/>
                      </a:lnTo>
                      <a:lnTo>
                        <a:pt x="207" y="659"/>
                      </a:lnTo>
                      <a:lnTo>
                        <a:pt x="217" y="671"/>
                      </a:lnTo>
                      <a:lnTo>
                        <a:pt x="224" y="681"/>
                      </a:lnTo>
                      <a:lnTo>
                        <a:pt x="233" y="691"/>
                      </a:lnTo>
                      <a:lnTo>
                        <a:pt x="242" y="701"/>
                      </a:lnTo>
                      <a:lnTo>
                        <a:pt x="252" y="711"/>
                      </a:lnTo>
                      <a:lnTo>
                        <a:pt x="260" y="719"/>
                      </a:lnTo>
                      <a:lnTo>
                        <a:pt x="269" y="728"/>
                      </a:lnTo>
                      <a:lnTo>
                        <a:pt x="277" y="736"/>
                      </a:lnTo>
                      <a:lnTo>
                        <a:pt x="287" y="745"/>
                      </a:lnTo>
                      <a:lnTo>
                        <a:pt x="295" y="752"/>
                      </a:lnTo>
                      <a:lnTo>
                        <a:pt x="304" y="760"/>
                      </a:lnTo>
                      <a:lnTo>
                        <a:pt x="311" y="767"/>
                      </a:lnTo>
                      <a:lnTo>
                        <a:pt x="320" y="774"/>
                      </a:lnTo>
                      <a:lnTo>
                        <a:pt x="327" y="780"/>
                      </a:lnTo>
                      <a:lnTo>
                        <a:pt x="334" y="787"/>
                      </a:lnTo>
                      <a:lnTo>
                        <a:pt x="342" y="792"/>
                      </a:lnTo>
                      <a:lnTo>
                        <a:pt x="350" y="798"/>
                      </a:lnTo>
                      <a:lnTo>
                        <a:pt x="357" y="802"/>
                      </a:lnTo>
                      <a:lnTo>
                        <a:pt x="363" y="808"/>
                      </a:lnTo>
                      <a:lnTo>
                        <a:pt x="370" y="812"/>
                      </a:lnTo>
                      <a:lnTo>
                        <a:pt x="377" y="817"/>
                      </a:lnTo>
                      <a:lnTo>
                        <a:pt x="383" y="821"/>
                      </a:lnTo>
                      <a:lnTo>
                        <a:pt x="388" y="824"/>
                      </a:lnTo>
                      <a:lnTo>
                        <a:pt x="394" y="827"/>
                      </a:lnTo>
                      <a:lnTo>
                        <a:pt x="399" y="832"/>
                      </a:lnTo>
                      <a:lnTo>
                        <a:pt x="408" y="837"/>
                      </a:lnTo>
                      <a:lnTo>
                        <a:pt x="417" y="84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3" name="Freeform 210"/>
                <p:cNvSpPr>
                  <a:spLocks/>
                </p:cNvSpPr>
                <p:nvPr/>
              </p:nvSpPr>
              <p:spPr bwMode="auto">
                <a:xfrm>
                  <a:off x="5675" y="1842"/>
                  <a:ext cx="7" cy="53"/>
                </a:xfrm>
                <a:custGeom>
                  <a:avLst/>
                  <a:gdLst>
                    <a:gd name="T0" fmla="*/ 2 w 13"/>
                    <a:gd name="T1" fmla="*/ 0 h 106"/>
                    <a:gd name="T2" fmla="*/ 2 w 13"/>
                    <a:gd name="T3" fmla="*/ 1 h 106"/>
                    <a:gd name="T4" fmla="*/ 1 w 13"/>
                    <a:gd name="T5" fmla="*/ 3 h 106"/>
                    <a:gd name="T6" fmla="*/ 1 w 13"/>
                    <a:gd name="T7" fmla="*/ 3 h 106"/>
                    <a:gd name="T8" fmla="*/ 1 w 13"/>
                    <a:gd name="T9" fmla="*/ 4 h 106"/>
                    <a:gd name="T10" fmla="*/ 1 w 13"/>
                    <a:gd name="T11" fmla="*/ 5 h 106"/>
                    <a:gd name="T12" fmla="*/ 1 w 13"/>
                    <a:gd name="T13" fmla="*/ 6 h 106"/>
                    <a:gd name="T14" fmla="*/ 1 w 13"/>
                    <a:gd name="T15" fmla="*/ 7 h 106"/>
                    <a:gd name="T16" fmla="*/ 1 w 13"/>
                    <a:gd name="T17" fmla="*/ 8 h 106"/>
                    <a:gd name="T18" fmla="*/ 0 w 13"/>
                    <a:gd name="T19" fmla="*/ 9 h 106"/>
                    <a:gd name="T20" fmla="*/ 0 w 13"/>
                    <a:gd name="T21" fmla="*/ 10 h 106"/>
                    <a:gd name="T22" fmla="*/ 0 w 13"/>
                    <a:gd name="T23" fmla="*/ 10 h 106"/>
                    <a:gd name="T24" fmla="*/ 0 w 13"/>
                    <a:gd name="T25" fmla="*/ 12 h 106"/>
                    <a:gd name="T26" fmla="*/ 0 w 13"/>
                    <a:gd name="T27" fmla="*/ 13 h 106"/>
                    <a:gd name="T28" fmla="*/ 0 w 13"/>
                    <a:gd name="T29" fmla="*/ 14 h 10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3" h="106">
                      <a:moveTo>
                        <a:pt x="13" y="0"/>
                      </a:moveTo>
                      <a:lnTo>
                        <a:pt x="10" y="8"/>
                      </a:lnTo>
                      <a:lnTo>
                        <a:pt x="8" y="19"/>
                      </a:lnTo>
                      <a:lnTo>
                        <a:pt x="7" y="23"/>
                      </a:lnTo>
                      <a:lnTo>
                        <a:pt x="5" y="30"/>
                      </a:lnTo>
                      <a:lnTo>
                        <a:pt x="4" y="36"/>
                      </a:lnTo>
                      <a:lnTo>
                        <a:pt x="4" y="44"/>
                      </a:lnTo>
                      <a:lnTo>
                        <a:pt x="2" y="51"/>
                      </a:lnTo>
                      <a:lnTo>
                        <a:pt x="1" y="57"/>
                      </a:lnTo>
                      <a:lnTo>
                        <a:pt x="0" y="65"/>
                      </a:lnTo>
                      <a:lnTo>
                        <a:pt x="0" y="73"/>
                      </a:lnTo>
                      <a:lnTo>
                        <a:pt x="0" y="80"/>
                      </a:lnTo>
                      <a:lnTo>
                        <a:pt x="0" y="89"/>
                      </a:lnTo>
                      <a:lnTo>
                        <a:pt x="0" y="97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4" name="Freeform 211"/>
                <p:cNvSpPr>
                  <a:spLocks/>
                </p:cNvSpPr>
                <p:nvPr/>
              </p:nvSpPr>
              <p:spPr bwMode="auto">
                <a:xfrm>
                  <a:off x="5675" y="1895"/>
                  <a:ext cx="34" cy="68"/>
                </a:xfrm>
                <a:custGeom>
                  <a:avLst/>
                  <a:gdLst>
                    <a:gd name="T0" fmla="*/ 0 w 67"/>
                    <a:gd name="T1" fmla="*/ 0 h 134"/>
                    <a:gd name="T2" fmla="*/ 0 w 67"/>
                    <a:gd name="T3" fmla="*/ 2 h 134"/>
                    <a:gd name="T4" fmla="*/ 0 w 67"/>
                    <a:gd name="T5" fmla="*/ 3 h 134"/>
                    <a:gd name="T6" fmla="*/ 0 w 67"/>
                    <a:gd name="T7" fmla="*/ 4 h 134"/>
                    <a:gd name="T8" fmla="*/ 1 w 67"/>
                    <a:gd name="T9" fmla="*/ 5 h 134"/>
                    <a:gd name="T10" fmla="*/ 1 w 67"/>
                    <a:gd name="T11" fmla="*/ 7 h 134"/>
                    <a:gd name="T12" fmla="*/ 1 w 67"/>
                    <a:gd name="T13" fmla="*/ 8 h 134"/>
                    <a:gd name="T14" fmla="*/ 2 w 67"/>
                    <a:gd name="T15" fmla="*/ 9 h 134"/>
                    <a:gd name="T16" fmla="*/ 2 w 67"/>
                    <a:gd name="T17" fmla="*/ 10 h 134"/>
                    <a:gd name="T18" fmla="*/ 2 w 67"/>
                    <a:gd name="T19" fmla="*/ 11 h 134"/>
                    <a:gd name="T20" fmla="*/ 3 w 67"/>
                    <a:gd name="T21" fmla="*/ 12 h 134"/>
                    <a:gd name="T22" fmla="*/ 4 w 67"/>
                    <a:gd name="T23" fmla="*/ 13 h 134"/>
                    <a:gd name="T24" fmla="*/ 5 w 67"/>
                    <a:gd name="T25" fmla="*/ 14 h 134"/>
                    <a:gd name="T26" fmla="*/ 5 w 67"/>
                    <a:gd name="T27" fmla="*/ 15 h 134"/>
                    <a:gd name="T28" fmla="*/ 6 w 67"/>
                    <a:gd name="T29" fmla="*/ 16 h 134"/>
                    <a:gd name="T30" fmla="*/ 8 w 67"/>
                    <a:gd name="T31" fmla="*/ 17 h 134"/>
                    <a:gd name="T32" fmla="*/ 9 w 67"/>
                    <a:gd name="T33" fmla="*/ 18 h 13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7" h="134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2" y="40"/>
                      </a:lnTo>
                      <a:lnTo>
                        <a:pt x="3" y="49"/>
                      </a:lnTo>
                      <a:lnTo>
                        <a:pt x="5" y="59"/>
                      </a:lnTo>
                      <a:lnTo>
                        <a:pt x="9" y="69"/>
                      </a:lnTo>
                      <a:lnTo>
                        <a:pt x="13" y="79"/>
                      </a:lnTo>
                      <a:lnTo>
                        <a:pt x="16" y="87"/>
                      </a:lnTo>
                      <a:lnTo>
                        <a:pt x="21" y="95"/>
                      </a:lnTo>
                      <a:lnTo>
                        <a:pt x="26" y="103"/>
                      </a:lnTo>
                      <a:lnTo>
                        <a:pt x="33" y="111"/>
                      </a:lnTo>
                      <a:lnTo>
                        <a:pt x="40" y="118"/>
                      </a:lnTo>
                      <a:lnTo>
                        <a:pt x="48" y="124"/>
                      </a:lnTo>
                      <a:lnTo>
                        <a:pt x="57" y="129"/>
                      </a:lnTo>
                      <a:lnTo>
                        <a:pt x="67" y="13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5" name="Freeform 212"/>
                <p:cNvSpPr>
                  <a:spLocks/>
                </p:cNvSpPr>
                <p:nvPr/>
              </p:nvSpPr>
              <p:spPr bwMode="auto">
                <a:xfrm>
                  <a:off x="5709" y="1963"/>
                  <a:ext cx="237" cy="39"/>
                </a:xfrm>
                <a:custGeom>
                  <a:avLst/>
                  <a:gdLst>
                    <a:gd name="T0" fmla="*/ 0 w 475"/>
                    <a:gd name="T1" fmla="*/ 0 h 78"/>
                    <a:gd name="T2" fmla="*/ 1 w 475"/>
                    <a:gd name="T3" fmla="*/ 1 h 78"/>
                    <a:gd name="T4" fmla="*/ 2 w 475"/>
                    <a:gd name="T5" fmla="*/ 1 h 78"/>
                    <a:gd name="T6" fmla="*/ 3 w 475"/>
                    <a:gd name="T7" fmla="*/ 2 h 78"/>
                    <a:gd name="T8" fmla="*/ 5 w 475"/>
                    <a:gd name="T9" fmla="*/ 2 h 78"/>
                    <a:gd name="T10" fmla="*/ 5 w 475"/>
                    <a:gd name="T11" fmla="*/ 2 h 78"/>
                    <a:gd name="T12" fmla="*/ 6 w 475"/>
                    <a:gd name="T13" fmla="*/ 3 h 78"/>
                    <a:gd name="T14" fmla="*/ 7 w 475"/>
                    <a:gd name="T15" fmla="*/ 3 h 78"/>
                    <a:gd name="T16" fmla="*/ 8 w 475"/>
                    <a:gd name="T17" fmla="*/ 3 h 78"/>
                    <a:gd name="T18" fmla="*/ 9 w 475"/>
                    <a:gd name="T19" fmla="*/ 3 h 78"/>
                    <a:gd name="T20" fmla="*/ 9 w 475"/>
                    <a:gd name="T21" fmla="*/ 3 h 78"/>
                    <a:gd name="T22" fmla="*/ 10 w 475"/>
                    <a:gd name="T23" fmla="*/ 4 h 78"/>
                    <a:gd name="T24" fmla="*/ 11 w 475"/>
                    <a:gd name="T25" fmla="*/ 4 h 78"/>
                    <a:gd name="T26" fmla="*/ 12 w 475"/>
                    <a:gd name="T27" fmla="*/ 4 h 78"/>
                    <a:gd name="T28" fmla="*/ 13 w 475"/>
                    <a:gd name="T29" fmla="*/ 4 h 78"/>
                    <a:gd name="T30" fmla="*/ 14 w 475"/>
                    <a:gd name="T31" fmla="*/ 4 h 78"/>
                    <a:gd name="T32" fmla="*/ 15 w 475"/>
                    <a:gd name="T33" fmla="*/ 5 h 78"/>
                    <a:gd name="T34" fmla="*/ 16 w 475"/>
                    <a:gd name="T35" fmla="*/ 5 h 78"/>
                    <a:gd name="T36" fmla="*/ 17 w 475"/>
                    <a:gd name="T37" fmla="*/ 5 h 78"/>
                    <a:gd name="T38" fmla="*/ 18 w 475"/>
                    <a:gd name="T39" fmla="*/ 5 h 78"/>
                    <a:gd name="T40" fmla="*/ 19 w 475"/>
                    <a:gd name="T41" fmla="*/ 5 h 78"/>
                    <a:gd name="T42" fmla="*/ 20 w 475"/>
                    <a:gd name="T43" fmla="*/ 6 h 78"/>
                    <a:gd name="T44" fmla="*/ 21 w 475"/>
                    <a:gd name="T45" fmla="*/ 6 h 78"/>
                    <a:gd name="T46" fmla="*/ 22 w 475"/>
                    <a:gd name="T47" fmla="*/ 6 h 78"/>
                    <a:gd name="T48" fmla="*/ 23 w 475"/>
                    <a:gd name="T49" fmla="*/ 6 h 78"/>
                    <a:gd name="T50" fmla="*/ 24 w 475"/>
                    <a:gd name="T51" fmla="*/ 6 h 78"/>
                    <a:gd name="T52" fmla="*/ 25 w 475"/>
                    <a:gd name="T53" fmla="*/ 7 h 78"/>
                    <a:gd name="T54" fmla="*/ 26 w 475"/>
                    <a:gd name="T55" fmla="*/ 7 h 78"/>
                    <a:gd name="T56" fmla="*/ 28 w 475"/>
                    <a:gd name="T57" fmla="*/ 7 h 78"/>
                    <a:gd name="T58" fmla="*/ 28 w 475"/>
                    <a:gd name="T59" fmla="*/ 7 h 78"/>
                    <a:gd name="T60" fmla="*/ 30 w 475"/>
                    <a:gd name="T61" fmla="*/ 7 h 78"/>
                    <a:gd name="T62" fmla="*/ 31 w 475"/>
                    <a:gd name="T63" fmla="*/ 7 h 78"/>
                    <a:gd name="T64" fmla="*/ 32 w 475"/>
                    <a:gd name="T65" fmla="*/ 7 h 78"/>
                    <a:gd name="T66" fmla="*/ 33 w 475"/>
                    <a:gd name="T67" fmla="*/ 7 h 78"/>
                    <a:gd name="T68" fmla="*/ 34 w 475"/>
                    <a:gd name="T69" fmla="*/ 8 h 78"/>
                    <a:gd name="T70" fmla="*/ 35 w 475"/>
                    <a:gd name="T71" fmla="*/ 8 h 78"/>
                    <a:gd name="T72" fmla="*/ 36 w 475"/>
                    <a:gd name="T73" fmla="*/ 8 h 78"/>
                    <a:gd name="T74" fmla="*/ 37 w 475"/>
                    <a:gd name="T75" fmla="*/ 8 h 78"/>
                    <a:gd name="T76" fmla="*/ 38 w 475"/>
                    <a:gd name="T77" fmla="*/ 8 h 78"/>
                    <a:gd name="T78" fmla="*/ 39 w 475"/>
                    <a:gd name="T79" fmla="*/ 8 h 78"/>
                    <a:gd name="T80" fmla="*/ 40 w 475"/>
                    <a:gd name="T81" fmla="*/ 9 h 78"/>
                    <a:gd name="T82" fmla="*/ 41 w 475"/>
                    <a:gd name="T83" fmla="*/ 9 h 78"/>
                    <a:gd name="T84" fmla="*/ 42 w 475"/>
                    <a:gd name="T85" fmla="*/ 9 h 78"/>
                    <a:gd name="T86" fmla="*/ 43 w 475"/>
                    <a:gd name="T87" fmla="*/ 9 h 78"/>
                    <a:gd name="T88" fmla="*/ 44 w 475"/>
                    <a:gd name="T89" fmla="*/ 9 h 78"/>
                    <a:gd name="T90" fmla="*/ 45 w 475"/>
                    <a:gd name="T91" fmla="*/ 9 h 78"/>
                    <a:gd name="T92" fmla="*/ 46 w 475"/>
                    <a:gd name="T93" fmla="*/ 9 h 78"/>
                    <a:gd name="T94" fmla="*/ 47 w 475"/>
                    <a:gd name="T95" fmla="*/ 9 h 78"/>
                    <a:gd name="T96" fmla="*/ 48 w 475"/>
                    <a:gd name="T97" fmla="*/ 9 h 78"/>
                    <a:gd name="T98" fmla="*/ 49 w 475"/>
                    <a:gd name="T99" fmla="*/ 9 h 78"/>
                    <a:gd name="T100" fmla="*/ 50 w 475"/>
                    <a:gd name="T101" fmla="*/ 10 h 78"/>
                    <a:gd name="T102" fmla="*/ 51 w 475"/>
                    <a:gd name="T103" fmla="*/ 10 h 78"/>
                    <a:gd name="T104" fmla="*/ 52 w 475"/>
                    <a:gd name="T105" fmla="*/ 10 h 78"/>
                    <a:gd name="T106" fmla="*/ 53 w 475"/>
                    <a:gd name="T107" fmla="*/ 10 h 78"/>
                    <a:gd name="T108" fmla="*/ 54 w 475"/>
                    <a:gd name="T109" fmla="*/ 10 h 78"/>
                    <a:gd name="T110" fmla="*/ 55 w 475"/>
                    <a:gd name="T111" fmla="*/ 10 h 78"/>
                    <a:gd name="T112" fmla="*/ 56 w 475"/>
                    <a:gd name="T113" fmla="*/ 10 h 78"/>
                    <a:gd name="T114" fmla="*/ 56 w 475"/>
                    <a:gd name="T115" fmla="*/ 10 h 78"/>
                    <a:gd name="T116" fmla="*/ 57 w 475"/>
                    <a:gd name="T117" fmla="*/ 10 h 78"/>
                    <a:gd name="T118" fmla="*/ 58 w 475"/>
                    <a:gd name="T119" fmla="*/ 10 h 78"/>
                    <a:gd name="T120" fmla="*/ 59 w 475"/>
                    <a:gd name="T121" fmla="*/ 10 h 7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75" h="78">
                      <a:moveTo>
                        <a:pt x="0" y="0"/>
                      </a:moveTo>
                      <a:lnTo>
                        <a:pt x="8" y="3"/>
                      </a:lnTo>
                      <a:lnTo>
                        <a:pt x="19" y="7"/>
                      </a:lnTo>
                      <a:lnTo>
                        <a:pt x="29" y="10"/>
                      </a:lnTo>
                      <a:lnTo>
                        <a:pt x="41" y="13"/>
                      </a:lnTo>
                      <a:lnTo>
                        <a:pt x="46" y="14"/>
                      </a:lnTo>
                      <a:lnTo>
                        <a:pt x="53" y="17"/>
                      </a:lnTo>
                      <a:lnTo>
                        <a:pt x="60" y="18"/>
                      </a:lnTo>
                      <a:lnTo>
                        <a:pt x="66" y="20"/>
                      </a:lnTo>
                      <a:lnTo>
                        <a:pt x="73" y="21"/>
                      </a:lnTo>
                      <a:lnTo>
                        <a:pt x="79" y="23"/>
                      </a:lnTo>
                      <a:lnTo>
                        <a:pt x="87" y="25"/>
                      </a:lnTo>
                      <a:lnTo>
                        <a:pt x="95" y="28"/>
                      </a:lnTo>
                      <a:lnTo>
                        <a:pt x="101" y="29"/>
                      </a:lnTo>
                      <a:lnTo>
                        <a:pt x="108" y="30"/>
                      </a:lnTo>
                      <a:lnTo>
                        <a:pt x="116" y="31"/>
                      </a:lnTo>
                      <a:lnTo>
                        <a:pt x="124" y="33"/>
                      </a:lnTo>
                      <a:lnTo>
                        <a:pt x="131" y="34"/>
                      </a:lnTo>
                      <a:lnTo>
                        <a:pt x="139" y="36"/>
                      </a:lnTo>
                      <a:lnTo>
                        <a:pt x="147" y="38"/>
                      </a:lnTo>
                      <a:lnTo>
                        <a:pt x="155" y="40"/>
                      </a:lnTo>
                      <a:lnTo>
                        <a:pt x="163" y="41"/>
                      </a:lnTo>
                      <a:lnTo>
                        <a:pt x="172" y="42"/>
                      </a:lnTo>
                      <a:lnTo>
                        <a:pt x="180" y="43"/>
                      </a:lnTo>
                      <a:lnTo>
                        <a:pt x="189" y="45"/>
                      </a:lnTo>
                      <a:lnTo>
                        <a:pt x="196" y="46"/>
                      </a:lnTo>
                      <a:lnTo>
                        <a:pt x="206" y="49"/>
                      </a:lnTo>
                      <a:lnTo>
                        <a:pt x="214" y="50"/>
                      </a:lnTo>
                      <a:lnTo>
                        <a:pt x="224" y="52"/>
                      </a:lnTo>
                      <a:lnTo>
                        <a:pt x="231" y="52"/>
                      </a:lnTo>
                      <a:lnTo>
                        <a:pt x="240" y="54"/>
                      </a:lnTo>
                      <a:lnTo>
                        <a:pt x="248" y="54"/>
                      </a:lnTo>
                      <a:lnTo>
                        <a:pt x="257" y="56"/>
                      </a:lnTo>
                      <a:lnTo>
                        <a:pt x="265" y="56"/>
                      </a:lnTo>
                      <a:lnTo>
                        <a:pt x="273" y="58"/>
                      </a:lnTo>
                      <a:lnTo>
                        <a:pt x="282" y="58"/>
                      </a:lnTo>
                      <a:lnTo>
                        <a:pt x="291" y="61"/>
                      </a:lnTo>
                      <a:lnTo>
                        <a:pt x="299" y="61"/>
                      </a:lnTo>
                      <a:lnTo>
                        <a:pt x="308" y="63"/>
                      </a:lnTo>
                      <a:lnTo>
                        <a:pt x="315" y="63"/>
                      </a:lnTo>
                      <a:lnTo>
                        <a:pt x="324" y="65"/>
                      </a:lnTo>
                      <a:lnTo>
                        <a:pt x="332" y="65"/>
                      </a:lnTo>
                      <a:lnTo>
                        <a:pt x="341" y="67"/>
                      </a:lnTo>
                      <a:lnTo>
                        <a:pt x="349" y="67"/>
                      </a:lnTo>
                      <a:lnTo>
                        <a:pt x="358" y="69"/>
                      </a:lnTo>
                      <a:lnTo>
                        <a:pt x="366" y="69"/>
                      </a:lnTo>
                      <a:lnTo>
                        <a:pt x="374" y="71"/>
                      </a:lnTo>
                      <a:lnTo>
                        <a:pt x="381" y="71"/>
                      </a:lnTo>
                      <a:lnTo>
                        <a:pt x="390" y="72"/>
                      </a:lnTo>
                      <a:lnTo>
                        <a:pt x="397" y="72"/>
                      </a:lnTo>
                      <a:lnTo>
                        <a:pt x="404" y="73"/>
                      </a:lnTo>
                      <a:lnTo>
                        <a:pt x="412" y="74"/>
                      </a:lnTo>
                      <a:lnTo>
                        <a:pt x="420" y="75"/>
                      </a:lnTo>
                      <a:lnTo>
                        <a:pt x="427" y="75"/>
                      </a:lnTo>
                      <a:lnTo>
                        <a:pt x="434" y="75"/>
                      </a:lnTo>
                      <a:lnTo>
                        <a:pt x="441" y="75"/>
                      </a:lnTo>
                      <a:lnTo>
                        <a:pt x="449" y="76"/>
                      </a:lnTo>
                      <a:lnTo>
                        <a:pt x="455" y="76"/>
                      </a:lnTo>
                      <a:lnTo>
                        <a:pt x="462" y="77"/>
                      </a:lnTo>
                      <a:lnTo>
                        <a:pt x="468" y="77"/>
                      </a:lnTo>
                      <a:lnTo>
                        <a:pt x="475" y="78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6" name="Freeform 213"/>
                <p:cNvSpPr>
                  <a:spLocks/>
                </p:cNvSpPr>
                <p:nvPr/>
              </p:nvSpPr>
              <p:spPr bwMode="auto">
                <a:xfrm>
                  <a:off x="5933" y="2002"/>
                  <a:ext cx="13" cy="104"/>
                </a:xfrm>
                <a:custGeom>
                  <a:avLst/>
                  <a:gdLst>
                    <a:gd name="T0" fmla="*/ 4 w 26"/>
                    <a:gd name="T1" fmla="*/ 0 h 209"/>
                    <a:gd name="T2" fmla="*/ 4 w 26"/>
                    <a:gd name="T3" fmla="*/ 0 h 209"/>
                    <a:gd name="T4" fmla="*/ 4 w 26"/>
                    <a:gd name="T5" fmla="*/ 1 h 209"/>
                    <a:gd name="T6" fmla="*/ 4 w 26"/>
                    <a:gd name="T7" fmla="*/ 2 h 209"/>
                    <a:gd name="T8" fmla="*/ 4 w 26"/>
                    <a:gd name="T9" fmla="*/ 2 h 209"/>
                    <a:gd name="T10" fmla="*/ 4 w 26"/>
                    <a:gd name="T11" fmla="*/ 3 h 209"/>
                    <a:gd name="T12" fmla="*/ 4 w 26"/>
                    <a:gd name="T13" fmla="*/ 4 h 209"/>
                    <a:gd name="T14" fmla="*/ 4 w 26"/>
                    <a:gd name="T15" fmla="*/ 5 h 209"/>
                    <a:gd name="T16" fmla="*/ 4 w 26"/>
                    <a:gd name="T17" fmla="*/ 6 h 209"/>
                    <a:gd name="T18" fmla="*/ 4 w 26"/>
                    <a:gd name="T19" fmla="*/ 7 h 209"/>
                    <a:gd name="T20" fmla="*/ 4 w 26"/>
                    <a:gd name="T21" fmla="*/ 8 h 209"/>
                    <a:gd name="T22" fmla="*/ 4 w 26"/>
                    <a:gd name="T23" fmla="*/ 9 h 209"/>
                    <a:gd name="T24" fmla="*/ 4 w 26"/>
                    <a:gd name="T25" fmla="*/ 10 h 209"/>
                    <a:gd name="T26" fmla="*/ 3 w 26"/>
                    <a:gd name="T27" fmla="*/ 10 h 209"/>
                    <a:gd name="T28" fmla="*/ 3 w 26"/>
                    <a:gd name="T29" fmla="*/ 11 h 209"/>
                    <a:gd name="T30" fmla="*/ 3 w 26"/>
                    <a:gd name="T31" fmla="*/ 12 h 209"/>
                    <a:gd name="T32" fmla="*/ 3 w 26"/>
                    <a:gd name="T33" fmla="*/ 13 h 209"/>
                    <a:gd name="T34" fmla="*/ 3 w 26"/>
                    <a:gd name="T35" fmla="*/ 14 h 209"/>
                    <a:gd name="T36" fmla="*/ 3 w 26"/>
                    <a:gd name="T37" fmla="*/ 15 h 209"/>
                    <a:gd name="T38" fmla="*/ 3 w 26"/>
                    <a:gd name="T39" fmla="*/ 16 h 209"/>
                    <a:gd name="T40" fmla="*/ 3 w 26"/>
                    <a:gd name="T41" fmla="*/ 17 h 209"/>
                    <a:gd name="T42" fmla="*/ 3 w 26"/>
                    <a:gd name="T43" fmla="*/ 18 h 209"/>
                    <a:gd name="T44" fmla="*/ 3 w 26"/>
                    <a:gd name="T45" fmla="*/ 19 h 209"/>
                    <a:gd name="T46" fmla="*/ 2 w 26"/>
                    <a:gd name="T47" fmla="*/ 19 h 209"/>
                    <a:gd name="T48" fmla="*/ 2 w 26"/>
                    <a:gd name="T49" fmla="*/ 20 h 209"/>
                    <a:gd name="T50" fmla="*/ 2 w 26"/>
                    <a:gd name="T51" fmla="*/ 21 h 209"/>
                    <a:gd name="T52" fmla="*/ 2 w 26"/>
                    <a:gd name="T53" fmla="*/ 22 h 209"/>
                    <a:gd name="T54" fmla="*/ 2 w 26"/>
                    <a:gd name="T55" fmla="*/ 23 h 209"/>
                    <a:gd name="T56" fmla="*/ 1 w 26"/>
                    <a:gd name="T57" fmla="*/ 23 h 209"/>
                    <a:gd name="T58" fmla="*/ 1 w 26"/>
                    <a:gd name="T59" fmla="*/ 25 h 209"/>
                    <a:gd name="T60" fmla="*/ 0 w 26"/>
                    <a:gd name="T61" fmla="*/ 26 h 209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26" h="209">
                      <a:moveTo>
                        <a:pt x="26" y="0"/>
                      </a:move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6" y="17"/>
                      </a:lnTo>
                      <a:lnTo>
                        <a:pt x="26" y="23"/>
                      </a:lnTo>
                      <a:lnTo>
                        <a:pt x="26" y="30"/>
                      </a:lnTo>
                      <a:lnTo>
                        <a:pt x="26" y="37"/>
                      </a:lnTo>
                      <a:lnTo>
                        <a:pt x="26" y="43"/>
                      </a:lnTo>
                      <a:lnTo>
                        <a:pt x="26" y="51"/>
                      </a:lnTo>
                      <a:lnTo>
                        <a:pt x="25" y="58"/>
                      </a:lnTo>
                      <a:lnTo>
                        <a:pt x="25" y="64"/>
                      </a:lnTo>
                      <a:lnTo>
                        <a:pt x="25" y="72"/>
                      </a:lnTo>
                      <a:lnTo>
                        <a:pt x="25" y="80"/>
                      </a:lnTo>
                      <a:lnTo>
                        <a:pt x="24" y="86"/>
                      </a:lnTo>
                      <a:lnTo>
                        <a:pt x="24" y="95"/>
                      </a:lnTo>
                      <a:lnTo>
                        <a:pt x="24" y="102"/>
                      </a:lnTo>
                      <a:lnTo>
                        <a:pt x="24" y="111"/>
                      </a:lnTo>
                      <a:lnTo>
                        <a:pt x="23" y="117"/>
                      </a:lnTo>
                      <a:lnTo>
                        <a:pt x="22" y="125"/>
                      </a:lnTo>
                      <a:lnTo>
                        <a:pt x="20" y="131"/>
                      </a:lnTo>
                      <a:lnTo>
                        <a:pt x="19" y="139"/>
                      </a:lnTo>
                      <a:lnTo>
                        <a:pt x="18" y="146"/>
                      </a:lnTo>
                      <a:lnTo>
                        <a:pt x="17" y="152"/>
                      </a:lnTo>
                      <a:lnTo>
                        <a:pt x="16" y="159"/>
                      </a:lnTo>
                      <a:lnTo>
                        <a:pt x="15" y="167"/>
                      </a:lnTo>
                      <a:lnTo>
                        <a:pt x="13" y="172"/>
                      </a:lnTo>
                      <a:lnTo>
                        <a:pt x="12" y="179"/>
                      </a:lnTo>
                      <a:lnTo>
                        <a:pt x="9" y="184"/>
                      </a:lnTo>
                      <a:lnTo>
                        <a:pt x="8" y="190"/>
                      </a:lnTo>
                      <a:lnTo>
                        <a:pt x="4" y="200"/>
                      </a:lnTo>
                      <a:lnTo>
                        <a:pt x="0" y="20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7" name="Freeform 214"/>
                <p:cNvSpPr>
                  <a:spLocks/>
                </p:cNvSpPr>
                <p:nvPr/>
              </p:nvSpPr>
              <p:spPr bwMode="auto">
                <a:xfrm>
                  <a:off x="5890" y="2106"/>
                  <a:ext cx="43" cy="32"/>
                </a:xfrm>
                <a:custGeom>
                  <a:avLst/>
                  <a:gdLst>
                    <a:gd name="T0" fmla="*/ 11 w 85"/>
                    <a:gd name="T1" fmla="*/ 0 h 64"/>
                    <a:gd name="T2" fmla="*/ 10 w 85"/>
                    <a:gd name="T3" fmla="*/ 1 h 64"/>
                    <a:gd name="T4" fmla="*/ 9 w 85"/>
                    <a:gd name="T5" fmla="*/ 2 h 64"/>
                    <a:gd name="T6" fmla="*/ 8 w 85"/>
                    <a:gd name="T7" fmla="*/ 3 h 64"/>
                    <a:gd name="T8" fmla="*/ 7 w 85"/>
                    <a:gd name="T9" fmla="*/ 4 h 64"/>
                    <a:gd name="T10" fmla="*/ 6 w 85"/>
                    <a:gd name="T11" fmla="*/ 4 h 64"/>
                    <a:gd name="T12" fmla="*/ 5 w 85"/>
                    <a:gd name="T13" fmla="*/ 5 h 64"/>
                    <a:gd name="T14" fmla="*/ 4 w 85"/>
                    <a:gd name="T15" fmla="*/ 5 h 64"/>
                    <a:gd name="T16" fmla="*/ 4 w 85"/>
                    <a:gd name="T17" fmla="*/ 6 h 64"/>
                    <a:gd name="T18" fmla="*/ 3 w 85"/>
                    <a:gd name="T19" fmla="*/ 7 h 64"/>
                    <a:gd name="T20" fmla="*/ 2 w 85"/>
                    <a:gd name="T21" fmla="*/ 7 h 64"/>
                    <a:gd name="T22" fmla="*/ 1 w 85"/>
                    <a:gd name="T23" fmla="*/ 8 h 64"/>
                    <a:gd name="T24" fmla="*/ 0 w 85"/>
                    <a:gd name="T25" fmla="*/ 8 h 6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85" h="64">
                      <a:moveTo>
                        <a:pt x="85" y="0"/>
                      </a:moveTo>
                      <a:lnTo>
                        <a:pt x="77" y="6"/>
                      </a:lnTo>
                      <a:lnTo>
                        <a:pt x="69" y="13"/>
                      </a:lnTo>
                      <a:lnTo>
                        <a:pt x="59" y="21"/>
                      </a:lnTo>
                      <a:lnTo>
                        <a:pt x="50" y="28"/>
                      </a:lnTo>
                      <a:lnTo>
                        <a:pt x="44" y="32"/>
                      </a:lnTo>
                      <a:lnTo>
                        <a:pt x="38" y="36"/>
                      </a:lnTo>
                      <a:lnTo>
                        <a:pt x="32" y="40"/>
                      </a:lnTo>
                      <a:lnTo>
                        <a:pt x="26" y="45"/>
                      </a:lnTo>
                      <a:lnTo>
                        <a:pt x="20" y="49"/>
                      </a:lnTo>
                      <a:lnTo>
                        <a:pt x="13" y="54"/>
                      </a:lnTo>
                      <a:lnTo>
                        <a:pt x="6" y="58"/>
                      </a:lnTo>
                      <a:lnTo>
                        <a:pt x="0" y="6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8" name="Freeform 215"/>
                <p:cNvSpPr>
                  <a:spLocks/>
                </p:cNvSpPr>
                <p:nvPr/>
              </p:nvSpPr>
              <p:spPr bwMode="auto">
                <a:xfrm>
                  <a:off x="5806" y="2138"/>
                  <a:ext cx="84" cy="98"/>
                </a:xfrm>
                <a:custGeom>
                  <a:avLst/>
                  <a:gdLst>
                    <a:gd name="T0" fmla="*/ 21 w 169"/>
                    <a:gd name="T1" fmla="*/ 0 h 197"/>
                    <a:gd name="T2" fmla="*/ 20 w 169"/>
                    <a:gd name="T3" fmla="*/ 0 h 197"/>
                    <a:gd name="T4" fmla="*/ 19 w 169"/>
                    <a:gd name="T5" fmla="*/ 1 h 197"/>
                    <a:gd name="T6" fmla="*/ 18 w 169"/>
                    <a:gd name="T7" fmla="*/ 1 h 197"/>
                    <a:gd name="T8" fmla="*/ 17 w 169"/>
                    <a:gd name="T9" fmla="*/ 2 h 197"/>
                    <a:gd name="T10" fmla="*/ 16 w 169"/>
                    <a:gd name="T11" fmla="*/ 3 h 197"/>
                    <a:gd name="T12" fmla="*/ 15 w 169"/>
                    <a:gd name="T13" fmla="*/ 3 h 197"/>
                    <a:gd name="T14" fmla="*/ 14 w 169"/>
                    <a:gd name="T15" fmla="*/ 4 h 197"/>
                    <a:gd name="T16" fmla="*/ 13 w 169"/>
                    <a:gd name="T17" fmla="*/ 5 h 197"/>
                    <a:gd name="T18" fmla="*/ 12 w 169"/>
                    <a:gd name="T19" fmla="*/ 5 h 197"/>
                    <a:gd name="T20" fmla="*/ 11 w 169"/>
                    <a:gd name="T21" fmla="*/ 6 h 197"/>
                    <a:gd name="T22" fmla="*/ 10 w 169"/>
                    <a:gd name="T23" fmla="*/ 7 h 197"/>
                    <a:gd name="T24" fmla="*/ 9 w 169"/>
                    <a:gd name="T25" fmla="*/ 7 h 197"/>
                    <a:gd name="T26" fmla="*/ 8 w 169"/>
                    <a:gd name="T27" fmla="*/ 8 h 197"/>
                    <a:gd name="T28" fmla="*/ 7 w 169"/>
                    <a:gd name="T29" fmla="*/ 9 h 197"/>
                    <a:gd name="T30" fmla="*/ 7 w 169"/>
                    <a:gd name="T31" fmla="*/ 10 h 197"/>
                    <a:gd name="T32" fmla="*/ 6 w 169"/>
                    <a:gd name="T33" fmla="*/ 11 h 197"/>
                    <a:gd name="T34" fmla="*/ 5 w 169"/>
                    <a:gd name="T35" fmla="*/ 11 h 197"/>
                    <a:gd name="T36" fmla="*/ 4 w 169"/>
                    <a:gd name="T37" fmla="*/ 12 h 197"/>
                    <a:gd name="T38" fmla="*/ 4 w 169"/>
                    <a:gd name="T39" fmla="*/ 13 h 197"/>
                    <a:gd name="T40" fmla="*/ 3 w 169"/>
                    <a:gd name="T41" fmla="*/ 14 h 197"/>
                    <a:gd name="T42" fmla="*/ 2 w 169"/>
                    <a:gd name="T43" fmla="*/ 14 h 197"/>
                    <a:gd name="T44" fmla="*/ 2 w 169"/>
                    <a:gd name="T45" fmla="*/ 15 h 197"/>
                    <a:gd name="T46" fmla="*/ 1 w 169"/>
                    <a:gd name="T47" fmla="*/ 16 h 197"/>
                    <a:gd name="T48" fmla="*/ 1 w 169"/>
                    <a:gd name="T49" fmla="*/ 17 h 197"/>
                    <a:gd name="T50" fmla="*/ 1 w 169"/>
                    <a:gd name="T51" fmla="*/ 18 h 197"/>
                    <a:gd name="T52" fmla="*/ 0 w 169"/>
                    <a:gd name="T53" fmla="*/ 19 h 197"/>
                    <a:gd name="T54" fmla="*/ 0 w 169"/>
                    <a:gd name="T55" fmla="*/ 19 h 197"/>
                    <a:gd name="T56" fmla="*/ 0 w 169"/>
                    <a:gd name="T57" fmla="*/ 20 h 197"/>
                    <a:gd name="T58" fmla="*/ 0 w 169"/>
                    <a:gd name="T59" fmla="*/ 21 h 197"/>
                    <a:gd name="T60" fmla="*/ 0 w 169"/>
                    <a:gd name="T61" fmla="*/ 22 h 197"/>
                    <a:gd name="T62" fmla="*/ 0 w 169"/>
                    <a:gd name="T63" fmla="*/ 23 h 197"/>
                    <a:gd name="T64" fmla="*/ 0 w 169"/>
                    <a:gd name="T65" fmla="*/ 24 h 19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69" h="197">
                      <a:moveTo>
                        <a:pt x="169" y="0"/>
                      </a:moveTo>
                      <a:lnTo>
                        <a:pt x="160" y="4"/>
                      </a:lnTo>
                      <a:lnTo>
                        <a:pt x="153" y="9"/>
                      </a:lnTo>
                      <a:lnTo>
                        <a:pt x="144" y="14"/>
                      </a:lnTo>
                      <a:lnTo>
                        <a:pt x="138" y="19"/>
                      </a:lnTo>
                      <a:lnTo>
                        <a:pt x="129" y="24"/>
                      </a:lnTo>
                      <a:lnTo>
                        <a:pt x="121" y="29"/>
                      </a:lnTo>
                      <a:lnTo>
                        <a:pt x="114" y="34"/>
                      </a:lnTo>
                      <a:lnTo>
                        <a:pt x="107" y="40"/>
                      </a:lnTo>
                      <a:lnTo>
                        <a:pt x="98" y="46"/>
                      </a:lnTo>
                      <a:lnTo>
                        <a:pt x="90" y="51"/>
                      </a:lnTo>
                      <a:lnTo>
                        <a:pt x="84" y="57"/>
                      </a:lnTo>
                      <a:lnTo>
                        <a:pt x="77" y="63"/>
                      </a:lnTo>
                      <a:lnTo>
                        <a:pt x="70" y="69"/>
                      </a:lnTo>
                      <a:lnTo>
                        <a:pt x="63" y="74"/>
                      </a:lnTo>
                      <a:lnTo>
                        <a:pt x="56" y="81"/>
                      </a:lnTo>
                      <a:lnTo>
                        <a:pt x="51" y="88"/>
                      </a:lnTo>
                      <a:lnTo>
                        <a:pt x="44" y="93"/>
                      </a:lnTo>
                      <a:lnTo>
                        <a:pt x="38" y="100"/>
                      </a:lnTo>
                      <a:lnTo>
                        <a:pt x="32" y="105"/>
                      </a:lnTo>
                      <a:lnTo>
                        <a:pt x="28" y="112"/>
                      </a:lnTo>
                      <a:lnTo>
                        <a:pt x="22" y="119"/>
                      </a:lnTo>
                      <a:lnTo>
                        <a:pt x="18" y="125"/>
                      </a:lnTo>
                      <a:lnTo>
                        <a:pt x="14" y="132"/>
                      </a:lnTo>
                      <a:lnTo>
                        <a:pt x="11" y="139"/>
                      </a:lnTo>
                      <a:lnTo>
                        <a:pt x="8" y="146"/>
                      </a:lnTo>
                      <a:lnTo>
                        <a:pt x="5" y="153"/>
                      </a:lnTo>
                      <a:lnTo>
                        <a:pt x="2" y="159"/>
                      </a:lnTo>
                      <a:lnTo>
                        <a:pt x="1" y="167"/>
                      </a:lnTo>
                      <a:lnTo>
                        <a:pt x="0" y="174"/>
                      </a:lnTo>
                      <a:lnTo>
                        <a:pt x="0" y="181"/>
                      </a:lnTo>
                      <a:lnTo>
                        <a:pt x="0" y="189"/>
                      </a:lnTo>
                      <a:lnTo>
                        <a:pt x="2" y="19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29" name="Freeform 216"/>
                <p:cNvSpPr>
                  <a:spLocks/>
                </p:cNvSpPr>
                <p:nvPr/>
              </p:nvSpPr>
              <p:spPr bwMode="auto">
                <a:xfrm>
                  <a:off x="5807" y="2236"/>
                  <a:ext cx="56" cy="78"/>
                </a:xfrm>
                <a:custGeom>
                  <a:avLst/>
                  <a:gdLst>
                    <a:gd name="T0" fmla="*/ 0 w 112"/>
                    <a:gd name="T1" fmla="*/ 0 h 155"/>
                    <a:gd name="T2" fmla="*/ 1 w 112"/>
                    <a:gd name="T3" fmla="*/ 2 h 155"/>
                    <a:gd name="T4" fmla="*/ 1 w 112"/>
                    <a:gd name="T5" fmla="*/ 3 h 155"/>
                    <a:gd name="T6" fmla="*/ 1 w 112"/>
                    <a:gd name="T7" fmla="*/ 4 h 155"/>
                    <a:gd name="T8" fmla="*/ 2 w 112"/>
                    <a:gd name="T9" fmla="*/ 6 h 155"/>
                    <a:gd name="T10" fmla="*/ 3 w 112"/>
                    <a:gd name="T11" fmla="*/ 7 h 155"/>
                    <a:gd name="T12" fmla="*/ 4 w 112"/>
                    <a:gd name="T13" fmla="*/ 8 h 155"/>
                    <a:gd name="T14" fmla="*/ 4 w 112"/>
                    <a:gd name="T15" fmla="*/ 9 h 155"/>
                    <a:gd name="T16" fmla="*/ 4 w 112"/>
                    <a:gd name="T17" fmla="*/ 10 h 155"/>
                    <a:gd name="T18" fmla="*/ 5 w 112"/>
                    <a:gd name="T19" fmla="*/ 10 h 155"/>
                    <a:gd name="T20" fmla="*/ 6 w 112"/>
                    <a:gd name="T21" fmla="*/ 11 h 155"/>
                    <a:gd name="T22" fmla="*/ 6 w 112"/>
                    <a:gd name="T23" fmla="*/ 12 h 155"/>
                    <a:gd name="T24" fmla="*/ 8 w 112"/>
                    <a:gd name="T25" fmla="*/ 13 h 155"/>
                    <a:gd name="T26" fmla="*/ 9 w 112"/>
                    <a:gd name="T27" fmla="*/ 14 h 155"/>
                    <a:gd name="T28" fmla="*/ 10 w 112"/>
                    <a:gd name="T29" fmla="*/ 16 h 155"/>
                    <a:gd name="T30" fmla="*/ 11 w 112"/>
                    <a:gd name="T31" fmla="*/ 17 h 155"/>
                    <a:gd name="T32" fmla="*/ 12 w 112"/>
                    <a:gd name="T33" fmla="*/ 18 h 155"/>
                    <a:gd name="T34" fmla="*/ 12 w 112"/>
                    <a:gd name="T35" fmla="*/ 18 h 155"/>
                    <a:gd name="T36" fmla="*/ 13 w 112"/>
                    <a:gd name="T37" fmla="*/ 19 h 155"/>
                    <a:gd name="T38" fmla="*/ 14 w 112"/>
                    <a:gd name="T39" fmla="*/ 19 h 155"/>
                    <a:gd name="T40" fmla="*/ 14 w 112"/>
                    <a:gd name="T41" fmla="*/ 20 h 15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12" h="155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5" y="22"/>
                      </a:lnTo>
                      <a:lnTo>
                        <a:pt x="8" y="32"/>
                      </a:lnTo>
                      <a:lnTo>
                        <a:pt x="14" y="43"/>
                      </a:lnTo>
                      <a:lnTo>
                        <a:pt x="19" y="53"/>
                      </a:lnTo>
                      <a:lnTo>
                        <a:pt x="26" y="63"/>
                      </a:lnTo>
                      <a:lnTo>
                        <a:pt x="29" y="67"/>
                      </a:lnTo>
                      <a:lnTo>
                        <a:pt x="32" y="73"/>
                      </a:lnTo>
                      <a:lnTo>
                        <a:pt x="37" y="78"/>
                      </a:lnTo>
                      <a:lnTo>
                        <a:pt x="41" y="84"/>
                      </a:lnTo>
                      <a:lnTo>
                        <a:pt x="48" y="92"/>
                      </a:lnTo>
                      <a:lnTo>
                        <a:pt x="57" y="102"/>
                      </a:lnTo>
                      <a:lnTo>
                        <a:pt x="65" y="111"/>
                      </a:lnTo>
                      <a:lnTo>
                        <a:pt x="74" y="121"/>
                      </a:lnTo>
                      <a:lnTo>
                        <a:pt x="83" y="129"/>
                      </a:lnTo>
                      <a:lnTo>
                        <a:pt x="93" y="138"/>
                      </a:lnTo>
                      <a:lnTo>
                        <a:pt x="96" y="141"/>
                      </a:lnTo>
                      <a:lnTo>
                        <a:pt x="102" y="146"/>
                      </a:lnTo>
                      <a:lnTo>
                        <a:pt x="106" y="150"/>
                      </a:lnTo>
                      <a:lnTo>
                        <a:pt x="112" y="15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0" name="Freeform 217"/>
                <p:cNvSpPr>
                  <a:spLocks/>
                </p:cNvSpPr>
                <p:nvPr/>
              </p:nvSpPr>
              <p:spPr bwMode="auto">
                <a:xfrm>
                  <a:off x="5863" y="2314"/>
                  <a:ext cx="31" cy="38"/>
                </a:xfrm>
                <a:custGeom>
                  <a:avLst/>
                  <a:gdLst>
                    <a:gd name="T0" fmla="*/ 0 w 62"/>
                    <a:gd name="T1" fmla="*/ 0 h 75"/>
                    <a:gd name="T2" fmla="*/ 1 w 62"/>
                    <a:gd name="T3" fmla="*/ 1 h 75"/>
                    <a:gd name="T4" fmla="*/ 2 w 62"/>
                    <a:gd name="T5" fmla="*/ 2 h 75"/>
                    <a:gd name="T6" fmla="*/ 2 w 62"/>
                    <a:gd name="T7" fmla="*/ 2 h 75"/>
                    <a:gd name="T8" fmla="*/ 3 w 62"/>
                    <a:gd name="T9" fmla="*/ 3 h 75"/>
                    <a:gd name="T10" fmla="*/ 4 w 62"/>
                    <a:gd name="T11" fmla="*/ 3 h 75"/>
                    <a:gd name="T12" fmla="*/ 4 w 62"/>
                    <a:gd name="T13" fmla="*/ 4 h 75"/>
                    <a:gd name="T14" fmla="*/ 5 w 62"/>
                    <a:gd name="T15" fmla="*/ 5 h 75"/>
                    <a:gd name="T16" fmla="*/ 6 w 62"/>
                    <a:gd name="T17" fmla="*/ 6 h 75"/>
                    <a:gd name="T18" fmla="*/ 7 w 62"/>
                    <a:gd name="T19" fmla="*/ 7 h 75"/>
                    <a:gd name="T20" fmla="*/ 7 w 62"/>
                    <a:gd name="T21" fmla="*/ 8 h 75"/>
                    <a:gd name="T22" fmla="*/ 8 w 62"/>
                    <a:gd name="T23" fmla="*/ 9 h 75"/>
                    <a:gd name="T24" fmla="*/ 8 w 62"/>
                    <a:gd name="T25" fmla="*/ 10 h 7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2" h="7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11" y="10"/>
                      </a:lnTo>
                      <a:lnTo>
                        <a:pt x="16" y="14"/>
                      </a:lnTo>
                      <a:lnTo>
                        <a:pt x="22" y="20"/>
                      </a:lnTo>
                      <a:lnTo>
                        <a:pt x="26" y="24"/>
                      </a:lnTo>
                      <a:lnTo>
                        <a:pt x="32" y="30"/>
                      </a:lnTo>
                      <a:lnTo>
                        <a:pt x="37" y="35"/>
                      </a:lnTo>
                      <a:lnTo>
                        <a:pt x="43" y="41"/>
                      </a:lnTo>
                      <a:lnTo>
                        <a:pt x="49" y="50"/>
                      </a:lnTo>
                      <a:lnTo>
                        <a:pt x="56" y="59"/>
                      </a:lnTo>
                      <a:lnTo>
                        <a:pt x="60" y="66"/>
                      </a:lnTo>
                      <a:lnTo>
                        <a:pt x="62" y="7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1" name="Freeform 218"/>
                <p:cNvSpPr>
                  <a:spLocks/>
                </p:cNvSpPr>
                <p:nvPr/>
              </p:nvSpPr>
              <p:spPr bwMode="auto">
                <a:xfrm>
                  <a:off x="5818" y="2352"/>
                  <a:ext cx="76" cy="61"/>
                </a:xfrm>
                <a:custGeom>
                  <a:avLst/>
                  <a:gdLst>
                    <a:gd name="T0" fmla="*/ 19 w 152"/>
                    <a:gd name="T1" fmla="*/ 0 h 122"/>
                    <a:gd name="T2" fmla="*/ 19 w 152"/>
                    <a:gd name="T3" fmla="*/ 1 h 122"/>
                    <a:gd name="T4" fmla="*/ 19 w 152"/>
                    <a:gd name="T5" fmla="*/ 2 h 122"/>
                    <a:gd name="T6" fmla="*/ 18 w 152"/>
                    <a:gd name="T7" fmla="*/ 2 h 122"/>
                    <a:gd name="T8" fmla="*/ 17 w 152"/>
                    <a:gd name="T9" fmla="*/ 3 h 122"/>
                    <a:gd name="T10" fmla="*/ 16 w 152"/>
                    <a:gd name="T11" fmla="*/ 4 h 122"/>
                    <a:gd name="T12" fmla="*/ 15 w 152"/>
                    <a:gd name="T13" fmla="*/ 5 h 122"/>
                    <a:gd name="T14" fmla="*/ 14 w 152"/>
                    <a:gd name="T15" fmla="*/ 5 h 122"/>
                    <a:gd name="T16" fmla="*/ 14 w 152"/>
                    <a:gd name="T17" fmla="*/ 6 h 122"/>
                    <a:gd name="T18" fmla="*/ 13 w 152"/>
                    <a:gd name="T19" fmla="*/ 7 h 122"/>
                    <a:gd name="T20" fmla="*/ 12 w 152"/>
                    <a:gd name="T21" fmla="*/ 7 h 122"/>
                    <a:gd name="T22" fmla="*/ 12 w 152"/>
                    <a:gd name="T23" fmla="*/ 8 h 122"/>
                    <a:gd name="T24" fmla="*/ 11 w 152"/>
                    <a:gd name="T25" fmla="*/ 8 h 122"/>
                    <a:gd name="T26" fmla="*/ 10 w 152"/>
                    <a:gd name="T27" fmla="*/ 9 h 122"/>
                    <a:gd name="T28" fmla="*/ 9 w 152"/>
                    <a:gd name="T29" fmla="*/ 9 h 122"/>
                    <a:gd name="T30" fmla="*/ 8 w 152"/>
                    <a:gd name="T31" fmla="*/ 10 h 122"/>
                    <a:gd name="T32" fmla="*/ 8 w 152"/>
                    <a:gd name="T33" fmla="*/ 10 h 122"/>
                    <a:gd name="T34" fmla="*/ 7 w 152"/>
                    <a:gd name="T35" fmla="*/ 11 h 122"/>
                    <a:gd name="T36" fmla="*/ 6 w 152"/>
                    <a:gd name="T37" fmla="*/ 12 h 122"/>
                    <a:gd name="T38" fmla="*/ 5 w 152"/>
                    <a:gd name="T39" fmla="*/ 12 h 122"/>
                    <a:gd name="T40" fmla="*/ 5 w 152"/>
                    <a:gd name="T41" fmla="*/ 13 h 122"/>
                    <a:gd name="T42" fmla="*/ 4 w 152"/>
                    <a:gd name="T43" fmla="*/ 13 h 122"/>
                    <a:gd name="T44" fmla="*/ 3 w 152"/>
                    <a:gd name="T45" fmla="*/ 14 h 122"/>
                    <a:gd name="T46" fmla="*/ 2 w 152"/>
                    <a:gd name="T47" fmla="*/ 14 h 122"/>
                    <a:gd name="T48" fmla="*/ 2 w 152"/>
                    <a:gd name="T49" fmla="*/ 15 h 122"/>
                    <a:gd name="T50" fmla="*/ 1 w 152"/>
                    <a:gd name="T51" fmla="*/ 15 h 122"/>
                    <a:gd name="T52" fmla="*/ 0 w 152"/>
                    <a:gd name="T53" fmla="*/ 16 h 1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52" h="122">
                      <a:moveTo>
                        <a:pt x="152" y="0"/>
                      </a:moveTo>
                      <a:lnTo>
                        <a:pt x="149" y="3"/>
                      </a:lnTo>
                      <a:lnTo>
                        <a:pt x="147" y="9"/>
                      </a:lnTo>
                      <a:lnTo>
                        <a:pt x="140" y="14"/>
                      </a:lnTo>
                      <a:lnTo>
                        <a:pt x="135" y="22"/>
                      </a:lnTo>
                      <a:lnTo>
                        <a:pt x="126" y="29"/>
                      </a:lnTo>
                      <a:lnTo>
                        <a:pt x="117" y="36"/>
                      </a:lnTo>
                      <a:lnTo>
                        <a:pt x="112" y="40"/>
                      </a:lnTo>
                      <a:lnTo>
                        <a:pt x="106" y="44"/>
                      </a:lnTo>
                      <a:lnTo>
                        <a:pt x="101" y="49"/>
                      </a:lnTo>
                      <a:lnTo>
                        <a:pt x="96" y="54"/>
                      </a:lnTo>
                      <a:lnTo>
                        <a:pt x="90" y="57"/>
                      </a:lnTo>
                      <a:lnTo>
                        <a:pt x="83" y="62"/>
                      </a:lnTo>
                      <a:lnTo>
                        <a:pt x="76" y="66"/>
                      </a:lnTo>
                      <a:lnTo>
                        <a:pt x="71" y="71"/>
                      </a:lnTo>
                      <a:lnTo>
                        <a:pt x="64" y="75"/>
                      </a:lnTo>
                      <a:lnTo>
                        <a:pt x="59" y="79"/>
                      </a:lnTo>
                      <a:lnTo>
                        <a:pt x="52" y="84"/>
                      </a:lnTo>
                      <a:lnTo>
                        <a:pt x="47" y="89"/>
                      </a:lnTo>
                      <a:lnTo>
                        <a:pt x="40" y="93"/>
                      </a:lnTo>
                      <a:lnTo>
                        <a:pt x="33" y="97"/>
                      </a:lnTo>
                      <a:lnTo>
                        <a:pt x="27" y="101"/>
                      </a:lnTo>
                      <a:lnTo>
                        <a:pt x="21" y="106"/>
                      </a:lnTo>
                      <a:lnTo>
                        <a:pt x="15" y="109"/>
                      </a:lnTo>
                      <a:lnTo>
                        <a:pt x="10" y="114"/>
                      </a:lnTo>
                      <a:lnTo>
                        <a:pt x="5" y="118"/>
                      </a:lnTo>
                      <a:lnTo>
                        <a:pt x="0" y="12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2" name="Freeform 219"/>
                <p:cNvSpPr>
                  <a:spLocks/>
                </p:cNvSpPr>
                <p:nvPr/>
              </p:nvSpPr>
              <p:spPr bwMode="auto">
                <a:xfrm>
                  <a:off x="5734" y="2413"/>
                  <a:ext cx="84" cy="76"/>
                </a:xfrm>
                <a:custGeom>
                  <a:avLst/>
                  <a:gdLst>
                    <a:gd name="T0" fmla="*/ 21 w 168"/>
                    <a:gd name="T1" fmla="*/ 0 h 154"/>
                    <a:gd name="T2" fmla="*/ 21 w 168"/>
                    <a:gd name="T3" fmla="*/ 0 h 154"/>
                    <a:gd name="T4" fmla="*/ 20 w 168"/>
                    <a:gd name="T5" fmla="*/ 0 h 154"/>
                    <a:gd name="T6" fmla="*/ 19 w 168"/>
                    <a:gd name="T7" fmla="*/ 1 h 154"/>
                    <a:gd name="T8" fmla="*/ 19 w 168"/>
                    <a:gd name="T9" fmla="*/ 1 h 154"/>
                    <a:gd name="T10" fmla="*/ 18 w 168"/>
                    <a:gd name="T11" fmla="*/ 2 h 154"/>
                    <a:gd name="T12" fmla="*/ 17 w 168"/>
                    <a:gd name="T13" fmla="*/ 3 h 154"/>
                    <a:gd name="T14" fmla="*/ 15 w 168"/>
                    <a:gd name="T15" fmla="*/ 3 h 154"/>
                    <a:gd name="T16" fmla="*/ 14 w 168"/>
                    <a:gd name="T17" fmla="*/ 4 h 154"/>
                    <a:gd name="T18" fmla="*/ 13 w 168"/>
                    <a:gd name="T19" fmla="*/ 5 h 154"/>
                    <a:gd name="T20" fmla="*/ 12 w 168"/>
                    <a:gd name="T21" fmla="*/ 6 h 154"/>
                    <a:gd name="T22" fmla="*/ 11 w 168"/>
                    <a:gd name="T23" fmla="*/ 6 h 154"/>
                    <a:gd name="T24" fmla="*/ 10 w 168"/>
                    <a:gd name="T25" fmla="*/ 7 h 154"/>
                    <a:gd name="T26" fmla="*/ 10 w 168"/>
                    <a:gd name="T27" fmla="*/ 8 h 154"/>
                    <a:gd name="T28" fmla="*/ 9 w 168"/>
                    <a:gd name="T29" fmla="*/ 8 h 154"/>
                    <a:gd name="T30" fmla="*/ 8 w 168"/>
                    <a:gd name="T31" fmla="*/ 9 h 154"/>
                    <a:gd name="T32" fmla="*/ 7 w 168"/>
                    <a:gd name="T33" fmla="*/ 9 h 154"/>
                    <a:gd name="T34" fmla="*/ 6 w 168"/>
                    <a:gd name="T35" fmla="*/ 10 h 154"/>
                    <a:gd name="T36" fmla="*/ 6 w 168"/>
                    <a:gd name="T37" fmla="*/ 11 h 154"/>
                    <a:gd name="T38" fmla="*/ 5 w 168"/>
                    <a:gd name="T39" fmla="*/ 11 h 154"/>
                    <a:gd name="T40" fmla="*/ 5 w 168"/>
                    <a:gd name="T41" fmla="*/ 12 h 154"/>
                    <a:gd name="T42" fmla="*/ 4 w 168"/>
                    <a:gd name="T43" fmla="*/ 12 h 154"/>
                    <a:gd name="T44" fmla="*/ 3 w 168"/>
                    <a:gd name="T45" fmla="*/ 13 h 154"/>
                    <a:gd name="T46" fmla="*/ 2 w 168"/>
                    <a:gd name="T47" fmla="*/ 14 h 154"/>
                    <a:gd name="T48" fmla="*/ 2 w 168"/>
                    <a:gd name="T49" fmla="*/ 15 h 154"/>
                    <a:gd name="T50" fmla="*/ 1 w 168"/>
                    <a:gd name="T51" fmla="*/ 16 h 154"/>
                    <a:gd name="T52" fmla="*/ 1 w 168"/>
                    <a:gd name="T53" fmla="*/ 17 h 154"/>
                    <a:gd name="T54" fmla="*/ 0 w 168"/>
                    <a:gd name="T55" fmla="*/ 18 h 154"/>
                    <a:gd name="T56" fmla="*/ 0 w 168"/>
                    <a:gd name="T57" fmla="*/ 19 h 15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68" h="154">
                      <a:moveTo>
                        <a:pt x="168" y="0"/>
                      </a:moveTo>
                      <a:lnTo>
                        <a:pt x="162" y="3"/>
                      </a:lnTo>
                      <a:lnTo>
                        <a:pt x="157" y="6"/>
                      </a:lnTo>
                      <a:lnTo>
                        <a:pt x="152" y="9"/>
                      </a:lnTo>
                      <a:lnTo>
                        <a:pt x="147" y="13"/>
                      </a:lnTo>
                      <a:lnTo>
                        <a:pt x="138" y="19"/>
                      </a:lnTo>
                      <a:lnTo>
                        <a:pt x="129" y="26"/>
                      </a:lnTo>
                      <a:lnTo>
                        <a:pt x="119" y="31"/>
                      </a:lnTo>
                      <a:lnTo>
                        <a:pt x="111" y="37"/>
                      </a:lnTo>
                      <a:lnTo>
                        <a:pt x="102" y="42"/>
                      </a:lnTo>
                      <a:lnTo>
                        <a:pt x="96" y="49"/>
                      </a:lnTo>
                      <a:lnTo>
                        <a:pt x="88" y="53"/>
                      </a:lnTo>
                      <a:lnTo>
                        <a:pt x="80" y="59"/>
                      </a:lnTo>
                      <a:lnTo>
                        <a:pt x="74" y="64"/>
                      </a:lnTo>
                      <a:lnTo>
                        <a:pt x="67" y="70"/>
                      </a:lnTo>
                      <a:lnTo>
                        <a:pt x="60" y="74"/>
                      </a:lnTo>
                      <a:lnTo>
                        <a:pt x="54" y="80"/>
                      </a:lnTo>
                      <a:lnTo>
                        <a:pt x="48" y="84"/>
                      </a:lnTo>
                      <a:lnTo>
                        <a:pt x="44" y="90"/>
                      </a:lnTo>
                      <a:lnTo>
                        <a:pt x="37" y="93"/>
                      </a:lnTo>
                      <a:lnTo>
                        <a:pt x="33" y="97"/>
                      </a:lnTo>
                      <a:lnTo>
                        <a:pt x="27" y="102"/>
                      </a:lnTo>
                      <a:lnTo>
                        <a:pt x="24" y="106"/>
                      </a:lnTo>
                      <a:lnTo>
                        <a:pt x="16" y="115"/>
                      </a:lnTo>
                      <a:lnTo>
                        <a:pt x="11" y="124"/>
                      </a:lnTo>
                      <a:lnTo>
                        <a:pt x="5" y="130"/>
                      </a:lnTo>
                      <a:lnTo>
                        <a:pt x="2" y="138"/>
                      </a:lnTo>
                      <a:lnTo>
                        <a:pt x="0" y="146"/>
                      </a:lnTo>
                      <a:lnTo>
                        <a:pt x="0" y="15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3" name="Freeform 220"/>
                <p:cNvSpPr>
                  <a:spLocks/>
                </p:cNvSpPr>
                <p:nvPr/>
              </p:nvSpPr>
              <p:spPr bwMode="auto">
                <a:xfrm>
                  <a:off x="5734" y="2489"/>
                  <a:ext cx="62" cy="73"/>
                </a:xfrm>
                <a:custGeom>
                  <a:avLst/>
                  <a:gdLst>
                    <a:gd name="T0" fmla="*/ 0 w 123"/>
                    <a:gd name="T1" fmla="*/ 0 h 145"/>
                    <a:gd name="T2" fmla="*/ 0 w 123"/>
                    <a:gd name="T3" fmla="*/ 1 h 145"/>
                    <a:gd name="T4" fmla="*/ 1 w 123"/>
                    <a:gd name="T5" fmla="*/ 2 h 145"/>
                    <a:gd name="T6" fmla="*/ 1 w 123"/>
                    <a:gd name="T7" fmla="*/ 3 h 145"/>
                    <a:gd name="T8" fmla="*/ 1 w 123"/>
                    <a:gd name="T9" fmla="*/ 4 h 145"/>
                    <a:gd name="T10" fmla="*/ 2 w 123"/>
                    <a:gd name="T11" fmla="*/ 5 h 145"/>
                    <a:gd name="T12" fmla="*/ 3 w 123"/>
                    <a:gd name="T13" fmla="*/ 6 h 145"/>
                    <a:gd name="T14" fmla="*/ 3 w 123"/>
                    <a:gd name="T15" fmla="*/ 7 h 145"/>
                    <a:gd name="T16" fmla="*/ 5 w 123"/>
                    <a:gd name="T17" fmla="*/ 8 h 145"/>
                    <a:gd name="T18" fmla="*/ 5 w 123"/>
                    <a:gd name="T19" fmla="*/ 8 h 145"/>
                    <a:gd name="T20" fmla="*/ 5 w 123"/>
                    <a:gd name="T21" fmla="*/ 9 h 145"/>
                    <a:gd name="T22" fmla="*/ 6 w 123"/>
                    <a:gd name="T23" fmla="*/ 9 h 145"/>
                    <a:gd name="T24" fmla="*/ 7 w 123"/>
                    <a:gd name="T25" fmla="*/ 10 h 145"/>
                    <a:gd name="T26" fmla="*/ 7 w 123"/>
                    <a:gd name="T27" fmla="*/ 11 h 145"/>
                    <a:gd name="T28" fmla="*/ 8 w 123"/>
                    <a:gd name="T29" fmla="*/ 11 h 145"/>
                    <a:gd name="T30" fmla="*/ 9 w 123"/>
                    <a:gd name="T31" fmla="*/ 12 h 145"/>
                    <a:gd name="T32" fmla="*/ 9 w 123"/>
                    <a:gd name="T33" fmla="*/ 13 h 145"/>
                    <a:gd name="T34" fmla="*/ 10 w 123"/>
                    <a:gd name="T35" fmla="*/ 13 h 145"/>
                    <a:gd name="T36" fmla="*/ 11 w 123"/>
                    <a:gd name="T37" fmla="*/ 14 h 145"/>
                    <a:gd name="T38" fmla="*/ 11 w 123"/>
                    <a:gd name="T39" fmla="*/ 15 h 145"/>
                    <a:gd name="T40" fmla="*/ 12 w 123"/>
                    <a:gd name="T41" fmla="*/ 15 h 145"/>
                    <a:gd name="T42" fmla="*/ 13 w 123"/>
                    <a:gd name="T43" fmla="*/ 16 h 145"/>
                    <a:gd name="T44" fmla="*/ 14 w 123"/>
                    <a:gd name="T45" fmla="*/ 17 h 145"/>
                    <a:gd name="T46" fmla="*/ 15 w 123"/>
                    <a:gd name="T47" fmla="*/ 18 h 145"/>
                    <a:gd name="T48" fmla="*/ 16 w 123"/>
                    <a:gd name="T49" fmla="*/ 19 h 14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23" h="145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1" y="13"/>
                      </a:lnTo>
                      <a:lnTo>
                        <a:pt x="3" y="19"/>
                      </a:lnTo>
                      <a:lnTo>
                        <a:pt x="8" y="27"/>
                      </a:lnTo>
                      <a:lnTo>
                        <a:pt x="11" y="34"/>
                      </a:lnTo>
                      <a:lnTo>
                        <a:pt x="17" y="43"/>
                      </a:lnTo>
                      <a:lnTo>
                        <a:pt x="24" y="50"/>
                      </a:lnTo>
                      <a:lnTo>
                        <a:pt x="33" y="60"/>
                      </a:lnTo>
                      <a:lnTo>
                        <a:pt x="36" y="64"/>
                      </a:lnTo>
                      <a:lnTo>
                        <a:pt x="39" y="68"/>
                      </a:lnTo>
                      <a:lnTo>
                        <a:pt x="44" y="72"/>
                      </a:lnTo>
                      <a:lnTo>
                        <a:pt x="49" y="78"/>
                      </a:lnTo>
                      <a:lnTo>
                        <a:pt x="54" y="82"/>
                      </a:lnTo>
                      <a:lnTo>
                        <a:pt x="59" y="88"/>
                      </a:lnTo>
                      <a:lnTo>
                        <a:pt x="65" y="92"/>
                      </a:lnTo>
                      <a:lnTo>
                        <a:pt x="71" y="98"/>
                      </a:lnTo>
                      <a:lnTo>
                        <a:pt x="76" y="102"/>
                      </a:lnTo>
                      <a:lnTo>
                        <a:pt x="81" y="108"/>
                      </a:lnTo>
                      <a:lnTo>
                        <a:pt x="88" y="113"/>
                      </a:lnTo>
                      <a:lnTo>
                        <a:pt x="95" y="120"/>
                      </a:lnTo>
                      <a:lnTo>
                        <a:pt x="101" y="125"/>
                      </a:lnTo>
                      <a:lnTo>
                        <a:pt x="108" y="132"/>
                      </a:lnTo>
                      <a:lnTo>
                        <a:pt x="115" y="138"/>
                      </a:lnTo>
                      <a:lnTo>
                        <a:pt x="123" y="14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4" name="Freeform 221"/>
                <p:cNvSpPr>
                  <a:spLocks/>
                </p:cNvSpPr>
                <p:nvPr/>
              </p:nvSpPr>
              <p:spPr bwMode="auto">
                <a:xfrm>
                  <a:off x="5796" y="2562"/>
                  <a:ext cx="55" cy="58"/>
                </a:xfrm>
                <a:custGeom>
                  <a:avLst/>
                  <a:gdLst>
                    <a:gd name="T0" fmla="*/ 0 w 110"/>
                    <a:gd name="T1" fmla="*/ 0 h 116"/>
                    <a:gd name="T2" fmla="*/ 1 w 110"/>
                    <a:gd name="T3" fmla="*/ 1 h 116"/>
                    <a:gd name="T4" fmla="*/ 3 w 110"/>
                    <a:gd name="T5" fmla="*/ 2 h 116"/>
                    <a:gd name="T6" fmla="*/ 4 w 110"/>
                    <a:gd name="T7" fmla="*/ 3 h 116"/>
                    <a:gd name="T8" fmla="*/ 5 w 110"/>
                    <a:gd name="T9" fmla="*/ 4 h 116"/>
                    <a:gd name="T10" fmla="*/ 6 w 110"/>
                    <a:gd name="T11" fmla="*/ 5 h 116"/>
                    <a:gd name="T12" fmla="*/ 7 w 110"/>
                    <a:gd name="T13" fmla="*/ 6 h 116"/>
                    <a:gd name="T14" fmla="*/ 8 w 110"/>
                    <a:gd name="T15" fmla="*/ 7 h 116"/>
                    <a:gd name="T16" fmla="*/ 8 w 110"/>
                    <a:gd name="T17" fmla="*/ 7 h 116"/>
                    <a:gd name="T18" fmla="*/ 9 w 110"/>
                    <a:gd name="T19" fmla="*/ 8 h 116"/>
                    <a:gd name="T20" fmla="*/ 9 w 110"/>
                    <a:gd name="T21" fmla="*/ 8 h 116"/>
                    <a:gd name="T22" fmla="*/ 10 w 110"/>
                    <a:gd name="T23" fmla="*/ 9 h 116"/>
                    <a:gd name="T24" fmla="*/ 11 w 110"/>
                    <a:gd name="T25" fmla="*/ 10 h 116"/>
                    <a:gd name="T26" fmla="*/ 12 w 110"/>
                    <a:gd name="T27" fmla="*/ 11 h 116"/>
                    <a:gd name="T28" fmla="*/ 13 w 110"/>
                    <a:gd name="T29" fmla="*/ 12 h 116"/>
                    <a:gd name="T30" fmla="*/ 13 w 110"/>
                    <a:gd name="T31" fmla="*/ 13 h 116"/>
                    <a:gd name="T32" fmla="*/ 14 w 110"/>
                    <a:gd name="T33" fmla="*/ 14 h 116"/>
                    <a:gd name="T34" fmla="*/ 14 w 110"/>
                    <a:gd name="T35" fmla="*/ 14 h 116"/>
                    <a:gd name="T36" fmla="*/ 14 w 110"/>
                    <a:gd name="T37" fmla="*/ 15 h 11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10" h="116">
                      <a:moveTo>
                        <a:pt x="0" y="0"/>
                      </a:moveTo>
                      <a:lnTo>
                        <a:pt x="8" y="7"/>
                      </a:lnTo>
                      <a:lnTo>
                        <a:pt x="17" y="14"/>
                      </a:lnTo>
                      <a:lnTo>
                        <a:pt x="26" y="21"/>
                      </a:lnTo>
                      <a:lnTo>
                        <a:pt x="35" y="30"/>
                      </a:lnTo>
                      <a:lnTo>
                        <a:pt x="44" y="38"/>
                      </a:lnTo>
                      <a:lnTo>
                        <a:pt x="53" y="46"/>
                      </a:lnTo>
                      <a:lnTo>
                        <a:pt x="57" y="50"/>
                      </a:lnTo>
                      <a:lnTo>
                        <a:pt x="62" y="55"/>
                      </a:lnTo>
                      <a:lnTo>
                        <a:pt x="66" y="58"/>
                      </a:lnTo>
                      <a:lnTo>
                        <a:pt x="72" y="64"/>
                      </a:lnTo>
                      <a:lnTo>
                        <a:pt x="78" y="72"/>
                      </a:lnTo>
                      <a:lnTo>
                        <a:pt x="86" y="79"/>
                      </a:lnTo>
                      <a:lnTo>
                        <a:pt x="93" y="86"/>
                      </a:lnTo>
                      <a:lnTo>
                        <a:pt x="99" y="94"/>
                      </a:lnTo>
                      <a:lnTo>
                        <a:pt x="103" y="99"/>
                      </a:lnTo>
                      <a:lnTo>
                        <a:pt x="107" y="106"/>
                      </a:lnTo>
                      <a:lnTo>
                        <a:pt x="109" y="110"/>
                      </a:lnTo>
                      <a:lnTo>
                        <a:pt x="110" y="11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5" name="Freeform 222"/>
                <p:cNvSpPr>
                  <a:spLocks/>
                </p:cNvSpPr>
                <p:nvPr/>
              </p:nvSpPr>
              <p:spPr bwMode="auto">
                <a:xfrm>
                  <a:off x="5804" y="2620"/>
                  <a:ext cx="47" cy="50"/>
                </a:xfrm>
                <a:custGeom>
                  <a:avLst/>
                  <a:gdLst>
                    <a:gd name="T0" fmla="*/ 12 w 92"/>
                    <a:gd name="T1" fmla="*/ 0 h 100"/>
                    <a:gd name="T2" fmla="*/ 12 w 92"/>
                    <a:gd name="T3" fmla="*/ 1 h 100"/>
                    <a:gd name="T4" fmla="*/ 12 w 92"/>
                    <a:gd name="T5" fmla="*/ 1 h 100"/>
                    <a:gd name="T6" fmla="*/ 11 w 92"/>
                    <a:gd name="T7" fmla="*/ 2 h 100"/>
                    <a:gd name="T8" fmla="*/ 11 w 92"/>
                    <a:gd name="T9" fmla="*/ 3 h 100"/>
                    <a:gd name="T10" fmla="*/ 10 w 92"/>
                    <a:gd name="T11" fmla="*/ 3 h 100"/>
                    <a:gd name="T12" fmla="*/ 10 w 92"/>
                    <a:gd name="T13" fmla="*/ 4 h 100"/>
                    <a:gd name="T14" fmla="*/ 9 w 92"/>
                    <a:gd name="T15" fmla="*/ 5 h 100"/>
                    <a:gd name="T16" fmla="*/ 8 w 92"/>
                    <a:gd name="T17" fmla="*/ 6 h 100"/>
                    <a:gd name="T18" fmla="*/ 7 w 92"/>
                    <a:gd name="T19" fmla="*/ 7 h 100"/>
                    <a:gd name="T20" fmla="*/ 6 w 92"/>
                    <a:gd name="T21" fmla="*/ 7 h 100"/>
                    <a:gd name="T22" fmla="*/ 5 w 92"/>
                    <a:gd name="T23" fmla="*/ 8 h 100"/>
                    <a:gd name="T24" fmla="*/ 4 w 92"/>
                    <a:gd name="T25" fmla="*/ 9 h 100"/>
                    <a:gd name="T26" fmla="*/ 3 w 92"/>
                    <a:gd name="T27" fmla="*/ 10 h 100"/>
                    <a:gd name="T28" fmla="*/ 2 w 92"/>
                    <a:gd name="T29" fmla="*/ 11 h 100"/>
                    <a:gd name="T30" fmla="*/ 1 w 92"/>
                    <a:gd name="T31" fmla="*/ 12 h 100"/>
                    <a:gd name="T32" fmla="*/ 0 w 92"/>
                    <a:gd name="T33" fmla="*/ 13 h 1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92" h="100">
                      <a:moveTo>
                        <a:pt x="92" y="0"/>
                      </a:moveTo>
                      <a:lnTo>
                        <a:pt x="91" y="3"/>
                      </a:lnTo>
                      <a:lnTo>
                        <a:pt x="89" y="6"/>
                      </a:lnTo>
                      <a:lnTo>
                        <a:pt x="86" y="11"/>
                      </a:lnTo>
                      <a:lnTo>
                        <a:pt x="82" y="17"/>
                      </a:lnTo>
                      <a:lnTo>
                        <a:pt x="77" y="22"/>
                      </a:lnTo>
                      <a:lnTo>
                        <a:pt x="73" y="28"/>
                      </a:lnTo>
                      <a:lnTo>
                        <a:pt x="66" y="35"/>
                      </a:lnTo>
                      <a:lnTo>
                        <a:pt x="60" y="43"/>
                      </a:lnTo>
                      <a:lnTo>
                        <a:pt x="53" y="49"/>
                      </a:lnTo>
                      <a:lnTo>
                        <a:pt x="45" y="56"/>
                      </a:lnTo>
                      <a:lnTo>
                        <a:pt x="37" y="64"/>
                      </a:lnTo>
                      <a:lnTo>
                        <a:pt x="30" y="71"/>
                      </a:lnTo>
                      <a:lnTo>
                        <a:pt x="21" y="78"/>
                      </a:lnTo>
                      <a:lnTo>
                        <a:pt x="14" y="86"/>
                      </a:lnTo>
                      <a:lnTo>
                        <a:pt x="6" y="92"/>
                      </a:lnTo>
                      <a:lnTo>
                        <a:pt x="0" y="10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6" name="Freeform 223"/>
                <p:cNvSpPr>
                  <a:spLocks/>
                </p:cNvSpPr>
                <p:nvPr/>
              </p:nvSpPr>
              <p:spPr bwMode="auto">
                <a:xfrm>
                  <a:off x="5727" y="2670"/>
                  <a:ext cx="77" cy="103"/>
                </a:xfrm>
                <a:custGeom>
                  <a:avLst/>
                  <a:gdLst>
                    <a:gd name="T0" fmla="*/ 19 w 156"/>
                    <a:gd name="T1" fmla="*/ 0 h 206"/>
                    <a:gd name="T2" fmla="*/ 18 w 156"/>
                    <a:gd name="T3" fmla="*/ 1 h 206"/>
                    <a:gd name="T4" fmla="*/ 17 w 156"/>
                    <a:gd name="T5" fmla="*/ 2 h 206"/>
                    <a:gd name="T6" fmla="*/ 16 w 156"/>
                    <a:gd name="T7" fmla="*/ 3 h 206"/>
                    <a:gd name="T8" fmla="*/ 15 w 156"/>
                    <a:gd name="T9" fmla="*/ 3 h 206"/>
                    <a:gd name="T10" fmla="*/ 15 w 156"/>
                    <a:gd name="T11" fmla="*/ 4 h 206"/>
                    <a:gd name="T12" fmla="*/ 14 w 156"/>
                    <a:gd name="T13" fmla="*/ 5 h 206"/>
                    <a:gd name="T14" fmla="*/ 13 w 156"/>
                    <a:gd name="T15" fmla="*/ 6 h 206"/>
                    <a:gd name="T16" fmla="*/ 12 w 156"/>
                    <a:gd name="T17" fmla="*/ 7 h 206"/>
                    <a:gd name="T18" fmla="*/ 11 w 156"/>
                    <a:gd name="T19" fmla="*/ 7 h 206"/>
                    <a:gd name="T20" fmla="*/ 10 w 156"/>
                    <a:gd name="T21" fmla="*/ 8 h 206"/>
                    <a:gd name="T22" fmla="*/ 10 w 156"/>
                    <a:gd name="T23" fmla="*/ 9 h 206"/>
                    <a:gd name="T24" fmla="*/ 9 w 156"/>
                    <a:gd name="T25" fmla="*/ 10 h 206"/>
                    <a:gd name="T26" fmla="*/ 8 w 156"/>
                    <a:gd name="T27" fmla="*/ 11 h 206"/>
                    <a:gd name="T28" fmla="*/ 7 w 156"/>
                    <a:gd name="T29" fmla="*/ 11 h 206"/>
                    <a:gd name="T30" fmla="*/ 7 w 156"/>
                    <a:gd name="T31" fmla="*/ 12 h 206"/>
                    <a:gd name="T32" fmla="*/ 6 w 156"/>
                    <a:gd name="T33" fmla="*/ 13 h 206"/>
                    <a:gd name="T34" fmla="*/ 5 w 156"/>
                    <a:gd name="T35" fmla="*/ 14 h 206"/>
                    <a:gd name="T36" fmla="*/ 4 w 156"/>
                    <a:gd name="T37" fmla="*/ 15 h 206"/>
                    <a:gd name="T38" fmla="*/ 4 w 156"/>
                    <a:gd name="T39" fmla="*/ 15 h 206"/>
                    <a:gd name="T40" fmla="*/ 3 w 156"/>
                    <a:gd name="T41" fmla="*/ 16 h 206"/>
                    <a:gd name="T42" fmla="*/ 3 w 156"/>
                    <a:gd name="T43" fmla="*/ 17 h 206"/>
                    <a:gd name="T44" fmla="*/ 2 w 156"/>
                    <a:gd name="T45" fmla="*/ 18 h 206"/>
                    <a:gd name="T46" fmla="*/ 2 w 156"/>
                    <a:gd name="T47" fmla="*/ 19 h 206"/>
                    <a:gd name="T48" fmla="*/ 1 w 156"/>
                    <a:gd name="T49" fmla="*/ 20 h 206"/>
                    <a:gd name="T50" fmla="*/ 1 w 156"/>
                    <a:gd name="T51" fmla="*/ 20 h 206"/>
                    <a:gd name="T52" fmla="*/ 0 w 156"/>
                    <a:gd name="T53" fmla="*/ 21 h 206"/>
                    <a:gd name="T54" fmla="*/ 0 w 156"/>
                    <a:gd name="T55" fmla="*/ 22 h 206"/>
                    <a:gd name="T56" fmla="*/ 0 w 156"/>
                    <a:gd name="T57" fmla="*/ 23 h 206"/>
                    <a:gd name="T58" fmla="*/ 0 w 156"/>
                    <a:gd name="T59" fmla="*/ 24 h 206"/>
                    <a:gd name="T60" fmla="*/ 0 w 156"/>
                    <a:gd name="T61" fmla="*/ 25 h 206"/>
                    <a:gd name="T62" fmla="*/ 0 w 156"/>
                    <a:gd name="T63" fmla="*/ 25 h 206"/>
                    <a:gd name="T64" fmla="*/ 0 w 156"/>
                    <a:gd name="T65" fmla="*/ 26 h 20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56" h="206">
                      <a:moveTo>
                        <a:pt x="156" y="0"/>
                      </a:moveTo>
                      <a:lnTo>
                        <a:pt x="148" y="6"/>
                      </a:lnTo>
                      <a:lnTo>
                        <a:pt x="142" y="11"/>
                      </a:lnTo>
                      <a:lnTo>
                        <a:pt x="134" y="17"/>
                      </a:lnTo>
                      <a:lnTo>
                        <a:pt x="127" y="23"/>
                      </a:lnTo>
                      <a:lnTo>
                        <a:pt x="121" y="30"/>
                      </a:lnTo>
                      <a:lnTo>
                        <a:pt x="114" y="36"/>
                      </a:lnTo>
                      <a:lnTo>
                        <a:pt x="107" y="43"/>
                      </a:lnTo>
                      <a:lnTo>
                        <a:pt x="101" y="50"/>
                      </a:lnTo>
                      <a:lnTo>
                        <a:pt x="94" y="55"/>
                      </a:lnTo>
                      <a:lnTo>
                        <a:pt x="88" y="62"/>
                      </a:lnTo>
                      <a:lnTo>
                        <a:pt x="81" y="68"/>
                      </a:lnTo>
                      <a:lnTo>
                        <a:pt x="74" y="75"/>
                      </a:lnTo>
                      <a:lnTo>
                        <a:pt x="68" y="82"/>
                      </a:lnTo>
                      <a:lnTo>
                        <a:pt x="61" y="88"/>
                      </a:lnTo>
                      <a:lnTo>
                        <a:pt x="56" y="95"/>
                      </a:lnTo>
                      <a:lnTo>
                        <a:pt x="51" y="101"/>
                      </a:lnTo>
                      <a:lnTo>
                        <a:pt x="45" y="107"/>
                      </a:lnTo>
                      <a:lnTo>
                        <a:pt x="39" y="114"/>
                      </a:lnTo>
                      <a:lnTo>
                        <a:pt x="34" y="120"/>
                      </a:lnTo>
                      <a:lnTo>
                        <a:pt x="30" y="127"/>
                      </a:lnTo>
                      <a:lnTo>
                        <a:pt x="25" y="133"/>
                      </a:lnTo>
                      <a:lnTo>
                        <a:pt x="20" y="140"/>
                      </a:lnTo>
                      <a:lnTo>
                        <a:pt x="17" y="147"/>
                      </a:lnTo>
                      <a:lnTo>
                        <a:pt x="14" y="153"/>
                      </a:lnTo>
                      <a:lnTo>
                        <a:pt x="10" y="160"/>
                      </a:lnTo>
                      <a:lnTo>
                        <a:pt x="7" y="166"/>
                      </a:lnTo>
                      <a:lnTo>
                        <a:pt x="5" y="173"/>
                      </a:lnTo>
                      <a:lnTo>
                        <a:pt x="4" y="180"/>
                      </a:lnTo>
                      <a:lnTo>
                        <a:pt x="2" y="186"/>
                      </a:lnTo>
                      <a:lnTo>
                        <a:pt x="0" y="193"/>
                      </a:lnTo>
                      <a:lnTo>
                        <a:pt x="0" y="200"/>
                      </a:lnTo>
                      <a:lnTo>
                        <a:pt x="0" y="2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7" name="Freeform 224"/>
                <p:cNvSpPr>
                  <a:spLocks/>
                </p:cNvSpPr>
                <p:nvPr/>
              </p:nvSpPr>
              <p:spPr bwMode="auto">
                <a:xfrm>
                  <a:off x="5727" y="2773"/>
                  <a:ext cx="66" cy="114"/>
                </a:xfrm>
                <a:custGeom>
                  <a:avLst/>
                  <a:gdLst>
                    <a:gd name="T0" fmla="*/ 0 w 133"/>
                    <a:gd name="T1" fmla="*/ 0 h 227"/>
                    <a:gd name="T2" fmla="*/ 0 w 133"/>
                    <a:gd name="T3" fmla="*/ 2 h 227"/>
                    <a:gd name="T4" fmla="*/ 0 w 133"/>
                    <a:gd name="T5" fmla="*/ 3 h 227"/>
                    <a:gd name="T6" fmla="*/ 0 w 133"/>
                    <a:gd name="T7" fmla="*/ 4 h 227"/>
                    <a:gd name="T8" fmla="*/ 0 w 133"/>
                    <a:gd name="T9" fmla="*/ 5 h 227"/>
                    <a:gd name="T10" fmla="*/ 0 w 133"/>
                    <a:gd name="T11" fmla="*/ 6 h 227"/>
                    <a:gd name="T12" fmla="*/ 1 w 133"/>
                    <a:gd name="T13" fmla="*/ 7 h 227"/>
                    <a:gd name="T14" fmla="*/ 1 w 133"/>
                    <a:gd name="T15" fmla="*/ 8 h 227"/>
                    <a:gd name="T16" fmla="*/ 2 w 133"/>
                    <a:gd name="T17" fmla="*/ 10 h 227"/>
                    <a:gd name="T18" fmla="*/ 2 w 133"/>
                    <a:gd name="T19" fmla="*/ 11 h 227"/>
                    <a:gd name="T20" fmla="*/ 3 w 133"/>
                    <a:gd name="T21" fmla="*/ 12 h 227"/>
                    <a:gd name="T22" fmla="*/ 3 w 133"/>
                    <a:gd name="T23" fmla="*/ 13 h 227"/>
                    <a:gd name="T24" fmla="*/ 4 w 133"/>
                    <a:gd name="T25" fmla="*/ 14 h 227"/>
                    <a:gd name="T26" fmla="*/ 4 w 133"/>
                    <a:gd name="T27" fmla="*/ 15 h 227"/>
                    <a:gd name="T28" fmla="*/ 5 w 133"/>
                    <a:gd name="T29" fmla="*/ 16 h 227"/>
                    <a:gd name="T30" fmla="*/ 6 w 133"/>
                    <a:gd name="T31" fmla="*/ 17 h 227"/>
                    <a:gd name="T32" fmla="*/ 7 w 133"/>
                    <a:gd name="T33" fmla="*/ 18 h 227"/>
                    <a:gd name="T34" fmla="*/ 7 w 133"/>
                    <a:gd name="T35" fmla="*/ 19 h 227"/>
                    <a:gd name="T36" fmla="*/ 8 w 133"/>
                    <a:gd name="T37" fmla="*/ 20 h 227"/>
                    <a:gd name="T38" fmla="*/ 9 w 133"/>
                    <a:gd name="T39" fmla="*/ 21 h 227"/>
                    <a:gd name="T40" fmla="*/ 9 w 133"/>
                    <a:gd name="T41" fmla="*/ 22 h 227"/>
                    <a:gd name="T42" fmla="*/ 10 w 133"/>
                    <a:gd name="T43" fmla="*/ 22 h 227"/>
                    <a:gd name="T44" fmla="*/ 11 w 133"/>
                    <a:gd name="T45" fmla="*/ 23 h 227"/>
                    <a:gd name="T46" fmla="*/ 11 w 133"/>
                    <a:gd name="T47" fmla="*/ 24 h 227"/>
                    <a:gd name="T48" fmla="*/ 12 w 133"/>
                    <a:gd name="T49" fmla="*/ 25 h 227"/>
                    <a:gd name="T50" fmla="*/ 13 w 133"/>
                    <a:gd name="T51" fmla="*/ 25 h 227"/>
                    <a:gd name="T52" fmla="*/ 13 w 133"/>
                    <a:gd name="T53" fmla="*/ 26 h 227"/>
                    <a:gd name="T54" fmla="*/ 14 w 133"/>
                    <a:gd name="T55" fmla="*/ 26 h 227"/>
                    <a:gd name="T56" fmla="*/ 14 w 133"/>
                    <a:gd name="T57" fmla="*/ 27 h 227"/>
                    <a:gd name="T58" fmla="*/ 15 w 133"/>
                    <a:gd name="T59" fmla="*/ 28 h 227"/>
                    <a:gd name="T60" fmla="*/ 16 w 133"/>
                    <a:gd name="T61" fmla="*/ 29 h 227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33" h="227">
                      <a:moveTo>
                        <a:pt x="0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2" y="27"/>
                      </a:lnTo>
                      <a:lnTo>
                        <a:pt x="5" y="37"/>
                      </a:lnTo>
                      <a:lnTo>
                        <a:pt x="6" y="45"/>
                      </a:lnTo>
                      <a:lnTo>
                        <a:pt x="9" y="54"/>
                      </a:lnTo>
                      <a:lnTo>
                        <a:pt x="13" y="63"/>
                      </a:lnTo>
                      <a:lnTo>
                        <a:pt x="17" y="73"/>
                      </a:lnTo>
                      <a:lnTo>
                        <a:pt x="20" y="81"/>
                      </a:lnTo>
                      <a:lnTo>
                        <a:pt x="25" y="91"/>
                      </a:lnTo>
                      <a:lnTo>
                        <a:pt x="29" y="98"/>
                      </a:lnTo>
                      <a:lnTo>
                        <a:pt x="35" y="108"/>
                      </a:lnTo>
                      <a:lnTo>
                        <a:pt x="39" y="116"/>
                      </a:lnTo>
                      <a:lnTo>
                        <a:pt x="45" y="125"/>
                      </a:lnTo>
                      <a:lnTo>
                        <a:pt x="50" y="132"/>
                      </a:lnTo>
                      <a:lnTo>
                        <a:pt x="57" y="141"/>
                      </a:lnTo>
                      <a:lnTo>
                        <a:pt x="62" y="148"/>
                      </a:lnTo>
                      <a:lnTo>
                        <a:pt x="68" y="156"/>
                      </a:lnTo>
                      <a:lnTo>
                        <a:pt x="73" y="162"/>
                      </a:lnTo>
                      <a:lnTo>
                        <a:pt x="79" y="170"/>
                      </a:lnTo>
                      <a:lnTo>
                        <a:pt x="84" y="175"/>
                      </a:lnTo>
                      <a:lnTo>
                        <a:pt x="90" y="182"/>
                      </a:lnTo>
                      <a:lnTo>
                        <a:pt x="95" y="189"/>
                      </a:lnTo>
                      <a:lnTo>
                        <a:pt x="101" y="195"/>
                      </a:lnTo>
                      <a:lnTo>
                        <a:pt x="105" y="200"/>
                      </a:lnTo>
                      <a:lnTo>
                        <a:pt x="110" y="204"/>
                      </a:lnTo>
                      <a:lnTo>
                        <a:pt x="114" y="208"/>
                      </a:lnTo>
                      <a:lnTo>
                        <a:pt x="119" y="214"/>
                      </a:lnTo>
                      <a:lnTo>
                        <a:pt x="126" y="221"/>
                      </a:lnTo>
                      <a:lnTo>
                        <a:pt x="133" y="22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8" name="Freeform 225"/>
                <p:cNvSpPr>
                  <a:spLocks/>
                </p:cNvSpPr>
                <p:nvPr/>
              </p:nvSpPr>
              <p:spPr bwMode="auto">
                <a:xfrm>
                  <a:off x="5712" y="2887"/>
                  <a:ext cx="81" cy="50"/>
                </a:xfrm>
                <a:custGeom>
                  <a:avLst/>
                  <a:gdLst>
                    <a:gd name="T0" fmla="*/ 21 w 161"/>
                    <a:gd name="T1" fmla="*/ 0 h 102"/>
                    <a:gd name="T2" fmla="*/ 20 w 161"/>
                    <a:gd name="T3" fmla="*/ 0 h 102"/>
                    <a:gd name="T4" fmla="*/ 19 w 161"/>
                    <a:gd name="T5" fmla="*/ 0 h 102"/>
                    <a:gd name="T6" fmla="*/ 18 w 161"/>
                    <a:gd name="T7" fmla="*/ 0 h 102"/>
                    <a:gd name="T8" fmla="*/ 17 w 161"/>
                    <a:gd name="T9" fmla="*/ 1 h 102"/>
                    <a:gd name="T10" fmla="*/ 16 w 161"/>
                    <a:gd name="T11" fmla="*/ 1 h 102"/>
                    <a:gd name="T12" fmla="*/ 16 w 161"/>
                    <a:gd name="T13" fmla="*/ 1 h 102"/>
                    <a:gd name="T14" fmla="*/ 15 w 161"/>
                    <a:gd name="T15" fmla="*/ 2 h 102"/>
                    <a:gd name="T16" fmla="*/ 14 w 161"/>
                    <a:gd name="T17" fmla="*/ 2 h 102"/>
                    <a:gd name="T18" fmla="*/ 13 w 161"/>
                    <a:gd name="T19" fmla="*/ 2 h 102"/>
                    <a:gd name="T20" fmla="*/ 13 w 161"/>
                    <a:gd name="T21" fmla="*/ 3 h 102"/>
                    <a:gd name="T22" fmla="*/ 12 w 161"/>
                    <a:gd name="T23" fmla="*/ 3 h 102"/>
                    <a:gd name="T24" fmla="*/ 11 w 161"/>
                    <a:gd name="T25" fmla="*/ 4 h 102"/>
                    <a:gd name="T26" fmla="*/ 11 w 161"/>
                    <a:gd name="T27" fmla="*/ 4 h 102"/>
                    <a:gd name="T28" fmla="*/ 10 w 161"/>
                    <a:gd name="T29" fmla="*/ 4 h 102"/>
                    <a:gd name="T30" fmla="*/ 9 w 161"/>
                    <a:gd name="T31" fmla="*/ 5 h 102"/>
                    <a:gd name="T32" fmla="*/ 9 w 161"/>
                    <a:gd name="T33" fmla="*/ 5 h 102"/>
                    <a:gd name="T34" fmla="*/ 7 w 161"/>
                    <a:gd name="T35" fmla="*/ 6 h 102"/>
                    <a:gd name="T36" fmla="*/ 6 w 161"/>
                    <a:gd name="T37" fmla="*/ 7 h 102"/>
                    <a:gd name="T38" fmla="*/ 5 w 161"/>
                    <a:gd name="T39" fmla="*/ 7 h 102"/>
                    <a:gd name="T40" fmla="*/ 4 w 161"/>
                    <a:gd name="T41" fmla="*/ 8 h 102"/>
                    <a:gd name="T42" fmla="*/ 3 w 161"/>
                    <a:gd name="T43" fmla="*/ 9 h 102"/>
                    <a:gd name="T44" fmla="*/ 2 w 161"/>
                    <a:gd name="T45" fmla="*/ 10 h 102"/>
                    <a:gd name="T46" fmla="*/ 1 w 161"/>
                    <a:gd name="T47" fmla="*/ 11 h 102"/>
                    <a:gd name="T48" fmla="*/ 0 w 161"/>
                    <a:gd name="T49" fmla="*/ 12 h 10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161" h="102">
                      <a:moveTo>
                        <a:pt x="161" y="0"/>
                      </a:moveTo>
                      <a:lnTo>
                        <a:pt x="154" y="2"/>
                      </a:lnTo>
                      <a:lnTo>
                        <a:pt x="147" y="5"/>
                      </a:lnTo>
                      <a:lnTo>
                        <a:pt x="141" y="7"/>
                      </a:lnTo>
                      <a:lnTo>
                        <a:pt x="134" y="10"/>
                      </a:lnTo>
                      <a:lnTo>
                        <a:pt x="128" y="12"/>
                      </a:lnTo>
                      <a:lnTo>
                        <a:pt x="122" y="15"/>
                      </a:lnTo>
                      <a:lnTo>
                        <a:pt x="117" y="18"/>
                      </a:lnTo>
                      <a:lnTo>
                        <a:pt x="111" y="21"/>
                      </a:lnTo>
                      <a:lnTo>
                        <a:pt x="104" y="23"/>
                      </a:lnTo>
                      <a:lnTo>
                        <a:pt x="99" y="27"/>
                      </a:lnTo>
                      <a:lnTo>
                        <a:pt x="93" y="29"/>
                      </a:lnTo>
                      <a:lnTo>
                        <a:pt x="88" y="32"/>
                      </a:lnTo>
                      <a:lnTo>
                        <a:pt x="81" y="35"/>
                      </a:lnTo>
                      <a:lnTo>
                        <a:pt x="77" y="39"/>
                      </a:lnTo>
                      <a:lnTo>
                        <a:pt x="71" y="42"/>
                      </a:lnTo>
                      <a:lnTo>
                        <a:pt x="67" y="45"/>
                      </a:lnTo>
                      <a:lnTo>
                        <a:pt x="56" y="51"/>
                      </a:lnTo>
                      <a:lnTo>
                        <a:pt x="46" y="57"/>
                      </a:lnTo>
                      <a:lnTo>
                        <a:pt x="37" y="64"/>
                      </a:lnTo>
                      <a:lnTo>
                        <a:pt x="28" y="72"/>
                      </a:lnTo>
                      <a:lnTo>
                        <a:pt x="20" y="78"/>
                      </a:lnTo>
                      <a:lnTo>
                        <a:pt x="12" y="85"/>
                      </a:lnTo>
                      <a:lnTo>
                        <a:pt x="5" y="93"/>
                      </a:lnTo>
                      <a:lnTo>
                        <a:pt x="0" y="10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39" name="Freeform 226"/>
                <p:cNvSpPr>
                  <a:spLocks/>
                </p:cNvSpPr>
                <p:nvPr/>
              </p:nvSpPr>
              <p:spPr bwMode="auto">
                <a:xfrm>
                  <a:off x="5697" y="2937"/>
                  <a:ext cx="15" cy="48"/>
                </a:xfrm>
                <a:custGeom>
                  <a:avLst/>
                  <a:gdLst>
                    <a:gd name="T0" fmla="*/ 3 w 31"/>
                    <a:gd name="T1" fmla="*/ 0 h 95"/>
                    <a:gd name="T2" fmla="*/ 3 w 31"/>
                    <a:gd name="T3" fmla="*/ 1 h 95"/>
                    <a:gd name="T4" fmla="*/ 2 w 31"/>
                    <a:gd name="T5" fmla="*/ 2 h 95"/>
                    <a:gd name="T6" fmla="*/ 2 w 31"/>
                    <a:gd name="T7" fmla="*/ 2 h 95"/>
                    <a:gd name="T8" fmla="*/ 1 w 31"/>
                    <a:gd name="T9" fmla="*/ 3 h 95"/>
                    <a:gd name="T10" fmla="*/ 1 w 31"/>
                    <a:gd name="T11" fmla="*/ 5 h 95"/>
                    <a:gd name="T12" fmla="*/ 0 w 31"/>
                    <a:gd name="T13" fmla="*/ 6 h 95"/>
                    <a:gd name="T14" fmla="*/ 0 w 31"/>
                    <a:gd name="T15" fmla="*/ 7 h 95"/>
                    <a:gd name="T16" fmla="*/ 0 w 31"/>
                    <a:gd name="T17" fmla="*/ 8 h 95"/>
                    <a:gd name="T18" fmla="*/ 0 w 31"/>
                    <a:gd name="T19" fmla="*/ 8 h 95"/>
                    <a:gd name="T20" fmla="*/ 0 w 31"/>
                    <a:gd name="T21" fmla="*/ 9 h 95"/>
                    <a:gd name="T22" fmla="*/ 0 w 31"/>
                    <a:gd name="T23" fmla="*/ 10 h 95"/>
                    <a:gd name="T24" fmla="*/ 0 w 31"/>
                    <a:gd name="T25" fmla="*/ 11 h 95"/>
                    <a:gd name="T26" fmla="*/ 0 w 31"/>
                    <a:gd name="T27" fmla="*/ 12 h 95"/>
                    <a:gd name="T28" fmla="*/ 0 w 31"/>
                    <a:gd name="T29" fmla="*/ 12 h 9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31" h="95">
                      <a:moveTo>
                        <a:pt x="31" y="0"/>
                      </a:moveTo>
                      <a:lnTo>
                        <a:pt x="25" y="4"/>
                      </a:lnTo>
                      <a:lnTo>
                        <a:pt x="21" y="9"/>
                      </a:lnTo>
                      <a:lnTo>
                        <a:pt x="18" y="15"/>
                      </a:lnTo>
                      <a:lnTo>
                        <a:pt x="14" y="22"/>
                      </a:lnTo>
                      <a:lnTo>
                        <a:pt x="9" y="33"/>
                      </a:lnTo>
                      <a:lnTo>
                        <a:pt x="5" y="45"/>
                      </a:lnTo>
                      <a:lnTo>
                        <a:pt x="3" y="50"/>
                      </a:lnTo>
                      <a:lnTo>
                        <a:pt x="2" y="57"/>
                      </a:lnTo>
                      <a:lnTo>
                        <a:pt x="1" y="62"/>
                      </a:lnTo>
                      <a:lnTo>
                        <a:pt x="1" y="69"/>
                      </a:lnTo>
                      <a:lnTo>
                        <a:pt x="0" y="76"/>
                      </a:lnTo>
                      <a:lnTo>
                        <a:pt x="0" y="82"/>
                      </a:lnTo>
                      <a:lnTo>
                        <a:pt x="1" y="89"/>
                      </a:lnTo>
                      <a:lnTo>
                        <a:pt x="2" y="9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0" name="Freeform 227"/>
                <p:cNvSpPr>
                  <a:spLocks/>
                </p:cNvSpPr>
                <p:nvPr/>
              </p:nvSpPr>
              <p:spPr bwMode="auto">
                <a:xfrm>
                  <a:off x="5698" y="2985"/>
                  <a:ext cx="59" cy="113"/>
                </a:xfrm>
                <a:custGeom>
                  <a:avLst/>
                  <a:gdLst>
                    <a:gd name="T0" fmla="*/ 0 w 118"/>
                    <a:gd name="T1" fmla="*/ 0 h 226"/>
                    <a:gd name="T2" fmla="*/ 0 w 118"/>
                    <a:gd name="T3" fmla="*/ 1 h 226"/>
                    <a:gd name="T4" fmla="*/ 1 w 118"/>
                    <a:gd name="T5" fmla="*/ 2 h 226"/>
                    <a:gd name="T6" fmla="*/ 1 w 118"/>
                    <a:gd name="T7" fmla="*/ 3 h 226"/>
                    <a:gd name="T8" fmla="*/ 1 w 118"/>
                    <a:gd name="T9" fmla="*/ 4 h 226"/>
                    <a:gd name="T10" fmla="*/ 1 w 118"/>
                    <a:gd name="T11" fmla="*/ 5 h 226"/>
                    <a:gd name="T12" fmla="*/ 1 w 118"/>
                    <a:gd name="T13" fmla="*/ 6 h 226"/>
                    <a:gd name="T14" fmla="*/ 1 w 118"/>
                    <a:gd name="T15" fmla="*/ 6 h 226"/>
                    <a:gd name="T16" fmla="*/ 2 w 118"/>
                    <a:gd name="T17" fmla="*/ 7 h 226"/>
                    <a:gd name="T18" fmla="*/ 2 w 118"/>
                    <a:gd name="T19" fmla="*/ 9 h 226"/>
                    <a:gd name="T20" fmla="*/ 2 w 118"/>
                    <a:gd name="T21" fmla="*/ 10 h 226"/>
                    <a:gd name="T22" fmla="*/ 3 w 118"/>
                    <a:gd name="T23" fmla="*/ 12 h 226"/>
                    <a:gd name="T24" fmla="*/ 3 w 118"/>
                    <a:gd name="T25" fmla="*/ 13 h 226"/>
                    <a:gd name="T26" fmla="*/ 3 w 118"/>
                    <a:gd name="T27" fmla="*/ 14 h 226"/>
                    <a:gd name="T28" fmla="*/ 4 w 118"/>
                    <a:gd name="T29" fmla="*/ 15 h 226"/>
                    <a:gd name="T30" fmla="*/ 4 w 118"/>
                    <a:gd name="T31" fmla="*/ 16 h 226"/>
                    <a:gd name="T32" fmla="*/ 5 w 118"/>
                    <a:gd name="T33" fmla="*/ 17 h 226"/>
                    <a:gd name="T34" fmla="*/ 5 w 118"/>
                    <a:gd name="T35" fmla="*/ 18 h 226"/>
                    <a:gd name="T36" fmla="*/ 6 w 118"/>
                    <a:gd name="T37" fmla="*/ 19 h 226"/>
                    <a:gd name="T38" fmla="*/ 7 w 118"/>
                    <a:gd name="T39" fmla="*/ 20 h 226"/>
                    <a:gd name="T40" fmla="*/ 7 w 118"/>
                    <a:gd name="T41" fmla="*/ 21 h 226"/>
                    <a:gd name="T42" fmla="*/ 7 w 118"/>
                    <a:gd name="T43" fmla="*/ 22 h 226"/>
                    <a:gd name="T44" fmla="*/ 8 w 118"/>
                    <a:gd name="T45" fmla="*/ 23 h 226"/>
                    <a:gd name="T46" fmla="*/ 9 w 118"/>
                    <a:gd name="T47" fmla="*/ 23 h 226"/>
                    <a:gd name="T48" fmla="*/ 9 w 118"/>
                    <a:gd name="T49" fmla="*/ 24 h 226"/>
                    <a:gd name="T50" fmla="*/ 10 w 118"/>
                    <a:gd name="T51" fmla="*/ 25 h 226"/>
                    <a:gd name="T52" fmla="*/ 11 w 118"/>
                    <a:gd name="T53" fmla="*/ 26 h 226"/>
                    <a:gd name="T54" fmla="*/ 12 w 118"/>
                    <a:gd name="T55" fmla="*/ 27 h 226"/>
                    <a:gd name="T56" fmla="*/ 13 w 118"/>
                    <a:gd name="T57" fmla="*/ 28 h 226"/>
                    <a:gd name="T58" fmla="*/ 14 w 118"/>
                    <a:gd name="T59" fmla="*/ 28 h 226"/>
                    <a:gd name="T60" fmla="*/ 15 w 118"/>
                    <a:gd name="T61" fmla="*/ 29 h 22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18" h="226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1" y="14"/>
                      </a:lnTo>
                      <a:lnTo>
                        <a:pt x="2" y="20"/>
                      </a:lnTo>
                      <a:lnTo>
                        <a:pt x="3" y="28"/>
                      </a:lnTo>
                      <a:lnTo>
                        <a:pt x="3" y="35"/>
                      </a:lnTo>
                      <a:lnTo>
                        <a:pt x="6" y="41"/>
                      </a:lnTo>
                      <a:lnTo>
                        <a:pt x="7" y="48"/>
                      </a:lnTo>
                      <a:lnTo>
                        <a:pt x="9" y="54"/>
                      </a:lnTo>
                      <a:lnTo>
                        <a:pt x="11" y="65"/>
                      </a:lnTo>
                      <a:lnTo>
                        <a:pt x="15" y="78"/>
                      </a:lnTo>
                      <a:lnTo>
                        <a:pt x="18" y="89"/>
                      </a:lnTo>
                      <a:lnTo>
                        <a:pt x="21" y="100"/>
                      </a:lnTo>
                      <a:lnTo>
                        <a:pt x="24" y="108"/>
                      </a:lnTo>
                      <a:lnTo>
                        <a:pt x="28" y="118"/>
                      </a:lnTo>
                      <a:lnTo>
                        <a:pt x="32" y="127"/>
                      </a:lnTo>
                      <a:lnTo>
                        <a:pt x="37" y="136"/>
                      </a:lnTo>
                      <a:lnTo>
                        <a:pt x="40" y="144"/>
                      </a:lnTo>
                      <a:lnTo>
                        <a:pt x="44" y="151"/>
                      </a:lnTo>
                      <a:lnTo>
                        <a:pt x="49" y="158"/>
                      </a:lnTo>
                      <a:lnTo>
                        <a:pt x="53" y="166"/>
                      </a:lnTo>
                      <a:lnTo>
                        <a:pt x="56" y="171"/>
                      </a:lnTo>
                      <a:lnTo>
                        <a:pt x="61" y="177"/>
                      </a:lnTo>
                      <a:lnTo>
                        <a:pt x="65" y="182"/>
                      </a:lnTo>
                      <a:lnTo>
                        <a:pt x="70" y="188"/>
                      </a:lnTo>
                      <a:lnTo>
                        <a:pt x="77" y="197"/>
                      </a:lnTo>
                      <a:lnTo>
                        <a:pt x="86" y="205"/>
                      </a:lnTo>
                      <a:lnTo>
                        <a:pt x="94" y="211"/>
                      </a:lnTo>
                      <a:lnTo>
                        <a:pt x="102" y="218"/>
                      </a:lnTo>
                      <a:lnTo>
                        <a:pt x="109" y="222"/>
                      </a:lnTo>
                      <a:lnTo>
                        <a:pt x="118" y="22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1" name="Freeform 228"/>
                <p:cNvSpPr>
                  <a:spLocks/>
                </p:cNvSpPr>
                <p:nvPr/>
              </p:nvSpPr>
              <p:spPr bwMode="auto">
                <a:xfrm>
                  <a:off x="5712" y="3098"/>
                  <a:ext cx="45" cy="53"/>
                </a:xfrm>
                <a:custGeom>
                  <a:avLst/>
                  <a:gdLst>
                    <a:gd name="T0" fmla="*/ 12 w 89"/>
                    <a:gd name="T1" fmla="*/ 0 h 106"/>
                    <a:gd name="T2" fmla="*/ 10 w 89"/>
                    <a:gd name="T3" fmla="*/ 1 h 106"/>
                    <a:gd name="T4" fmla="*/ 9 w 89"/>
                    <a:gd name="T5" fmla="*/ 2 h 106"/>
                    <a:gd name="T6" fmla="*/ 8 w 89"/>
                    <a:gd name="T7" fmla="*/ 2 h 106"/>
                    <a:gd name="T8" fmla="*/ 7 w 89"/>
                    <a:gd name="T9" fmla="*/ 3 h 106"/>
                    <a:gd name="T10" fmla="*/ 6 w 89"/>
                    <a:gd name="T11" fmla="*/ 4 h 106"/>
                    <a:gd name="T12" fmla="*/ 5 w 89"/>
                    <a:gd name="T13" fmla="*/ 5 h 106"/>
                    <a:gd name="T14" fmla="*/ 4 w 89"/>
                    <a:gd name="T15" fmla="*/ 6 h 106"/>
                    <a:gd name="T16" fmla="*/ 3 w 89"/>
                    <a:gd name="T17" fmla="*/ 6 h 106"/>
                    <a:gd name="T18" fmla="*/ 2 w 89"/>
                    <a:gd name="T19" fmla="*/ 7 h 106"/>
                    <a:gd name="T20" fmla="*/ 2 w 89"/>
                    <a:gd name="T21" fmla="*/ 8 h 106"/>
                    <a:gd name="T22" fmla="*/ 1 w 89"/>
                    <a:gd name="T23" fmla="*/ 9 h 106"/>
                    <a:gd name="T24" fmla="*/ 1 w 89"/>
                    <a:gd name="T25" fmla="*/ 10 h 106"/>
                    <a:gd name="T26" fmla="*/ 1 w 89"/>
                    <a:gd name="T27" fmla="*/ 11 h 106"/>
                    <a:gd name="T28" fmla="*/ 1 w 89"/>
                    <a:gd name="T29" fmla="*/ 12 h 106"/>
                    <a:gd name="T30" fmla="*/ 0 w 89"/>
                    <a:gd name="T31" fmla="*/ 13 h 106"/>
                    <a:gd name="T32" fmla="*/ 0 w 89"/>
                    <a:gd name="T33" fmla="*/ 14 h 10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89" h="106">
                      <a:moveTo>
                        <a:pt x="89" y="0"/>
                      </a:moveTo>
                      <a:lnTo>
                        <a:pt x="78" y="5"/>
                      </a:lnTo>
                      <a:lnTo>
                        <a:pt x="68" y="10"/>
                      </a:lnTo>
                      <a:lnTo>
                        <a:pt x="59" y="16"/>
                      </a:lnTo>
                      <a:lnTo>
                        <a:pt x="51" y="22"/>
                      </a:lnTo>
                      <a:lnTo>
                        <a:pt x="42" y="28"/>
                      </a:lnTo>
                      <a:lnTo>
                        <a:pt x="35" y="35"/>
                      </a:lnTo>
                      <a:lnTo>
                        <a:pt x="28" y="41"/>
                      </a:lnTo>
                      <a:lnTo>
                        <a:pt x="23" y="48"/>
                      </a:lnTo>
                      <a:lnTo>
                        <a:pt x="16" y="54"/>
                      </a:lnTo>
                      <a:lnTo>
                        <a:pt x="12" y="61"/>
                      </a:lnTo>
                      <a:lnTo>
                        <a:pt x="8" y="68"/>
                      </a:lnTo>
                      <a:lnTo>
                        <a:pt x="5" y="75"/>
                      </a:lnTo>
                      <a:lnTo>
                        <a:pt x="2" y="82"/>
                      </a:lnTo>
                      <a:lnTo>
                        <a:pt x="1" y="90"/>
                      </a:lnTo>
                      <a:lnTo>
                        <a:pt x="0" y="97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2" name="Freeform 229"/>
                <p:cNvSpPr>
                  <a:spLocks/>
                </p:cNvSpPr>
                <p:nvPr/>
              </p:nvSpPr>
              <p:spPr bwMode="auto">
                <a:xfrm>
                  <a:off x="5712" y="3151"/>
                  <a:ext cx="30" cy="83"/>
                </a:xfrm>
                <a:custGeom>
                  <a:avLst/>
                  <a:gdLst>
                    <a:gd name="T0" fmla="*/ 0 w 59"/>
                    <a:gd name="T1" fmla="*/ 0 h 165"/>
                    <a:gd name="T2" fmla="*/ 0 w 59"/>
                    <a:gd name="T3" fmla="*/ 1 h 165"/>
                    <a:gd name="T4" fmla="*/ 0 w 59"/>
                    <a:gd name="T5" fmla="*/ 2 h 165"/>
                    <a:gd name="T6" fmla="*/ 0 w 59"/>
                    <a:gd name="T7" fmla="*/ 3 h 165"/>
                    <a:gd name="T8" fmla="*/ 0 w 59"/>
                    <a:gd name="T9" fmla="*/ 4 h 165"/>
                    <a:gd name="T10" fmla="*/ 0 w 59"/>
                    <a:gd name="T11" fmla="*/ 4 h 165"/>
                    <a:gd name="T12" fmla="*/ 1 w 59"/>
                    <a:gd name="T13" fmla="*/ 5 h 165"/>
                    <a:gd name="T14" fmla="*/ 1 w 59"/>
                    <a:gd name="T15" fmla="*/ 6 h 165"/>
                    <a:gd name="T16" fmla="*/ 1 w 59"/>
                    <a:gd name="T17" fmla="*/ 7 h 165"/>
                    <a:gd name="T18" fmla="*/ 1 w 59"/>
                    <a:gd name="T19" fmla="*/ 8 h 165"/>
                    <a:gd name="T20" fmla="*/ 1 w 59"/>
                    <a:gd name="T21" fmla="*/ 10 h 165"/>
                    <a:gd name="T22" fmla="*/ 2 w 59"/>
                    <a:gd name="T23" fmla="*/ 11 h 165"/>
                    <a:gd name="T24" fmla="*/ 2 w 59"/>
                    <a:gd name="T25" fmla="*/ 12 h 165"/>
                    <a:gd name="T26" fmla="*/ 3 w 59"/>
                    <a:gd name="T27" fmla="*/ 14 h 165"/>
                    <a:gd name="T28" fmla="*/ 3 w 59"/>
                    <a:gd name="T29" fmla="*/ 15 h 165"/>
                    <a:gd name="T30" fmla="*/ 4 w 59"/>
                    <a:gd name="T31" fmla="*/ 16 h 165"/>
                    <a:gd name="T32" fmla="*/ 5 w 59"/>
                    <a:gd name="T33" fmla="*/ 17 h 165"/>
                    <a:gd name="T34" fmla="*/ 5 w 59"/>
                    <a:gd name="T35" fmla="*/ 18 h 165"/>
                    <a:gd name="T36" fmla="*/ 6 w 59"/>
                    <a:gd name="T37" fmla="*/ 19 h 165"/>
                    <a:gd name="T38" fmla="*/ 7 w 59"/>
                    <a:gd name="T39" fmla="*/ 20 h 165"/>
                    <a:gd name="T40" fmla="*/ 8 w 59"/>
                    <a:gd name="T41" fmla="*/ 21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59" h="165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0" y="19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1" y="38"/>
                      </a:lnTo>
                      <a:lnTo>
                        <a:pt x="2" y="44"/>
                      </a:lnTo>
                      <a:lnTo>
                        <a:pt x="3" y="51"/>
                      </a:lnTo>
                      <a:lnTo>
                        <a:pt x="4" y="62"/>
                      </a:lnTo>
                      <a:lnTo>
                        <a:pt x="6" y="74"/>
                      </a:lnTo>
                      <a:lnTo>
                        <a:pt x="10" y="85"/>
                      </a:lnTo>
                      <a:lnTo>
                        <a:pt x="14" y="96"/>
                      </a:lnTo>
                      <a:lnTo>
                        <a:pt x="17" y="105"/>
                      </a:lnTo>
                      <a:lnTo>
                        <a:pt x="22" y="115"/>
                      </a:lnTo>
                      <a:lnTo>
                        <a:pt x="26" y="124"/>
                      </a:lnTo>
                      <a:lnTo>
                        <a:pt x="33" y="134"/>
                      </a:lnTo>
                      <a:lnTo>
                        <a:pt x="38" y="141"/>
                      </a:lnTo>
                      <a:lnTo>
                        <a:pt x="45" y="150"/>
                      </a:lnTo>
                      <a:lnTo>
                        <a:pt x="52" y="158"/>
                      </a:lnTo>
                      <a:lnTo>
                        <a:pt x="59" y="16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3" name="Freeform 230"/>
                <p:cNvSpPr>
                  <a:spLocks/>
                </p:cNvSpPr>
                <p:nvPr/>
              </p:nvSpPr>
              <p:spPr bwMode="auto">
                <a:xfrm>
                  <a:off x="5742" y="3234"/>
                  <a:ext cx="39" cy="18"/>
                </a:xfrm>
                <a:custGeom>
                  <a:avLst/>
                  <a:gdLst>
                    <a:gd name="T0" fmla="*/ 0 w 77"/>
                    <a:gd name="T1" fmla="*/ 0 h 38"/>
                    <a:gd name="T2" fmla="*/ 2 w 77"/>
                    <a:gd name="T3" fmla="*/ 0 h 38"/>
                    <a:gd name="T4" fmla="*/ 3 w 77"/>
                    <a:gd name="T5" fmla="*/ 1 h 38"/>
                    <a:gd name="T6" fmla="*/ 4 w 77"/>
                    <a:gd name="T7" fmla="*/ 2 h 38"/>
                    <a:gd name="T8" fmla="*/ 5 w 77"/>
                    <a:gd name="T9" fmla="*/ 3 h 38"/>
                    <a:gd name="T10" fmla="*/ 6 w 77"/>
                    <a:gd name="T11" fmla="*/ 3 h 38"/>
                    <a:gd name="T12" fmla="*/ 8 w 77"/>
                    <a:gd name="T13" fmla="*/ 3 h 38"/>
                    <a:gd name="T14" fmla="*/ 9 w 77"/>
                    <a:gd name="T15" fmla="*/ 4 h 38"/>
                    <a:gd name="T16" fmla="*/ 10 w 77"/>
                    <a:gd name="T17" fmla="*/ 4 h 3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7" h="38">
                      <a:moveTo>
                        <a:pt x="0" y="0"/>
                      </a:moveTo>
                      <a:lnTo>
                        <a:pt x="9" y="7"/>
                      </a:lnTo>
                      <a:lnTo>
                        <a:pt x="19" y="15"/>
                      </a:lnTo>
                      <a:lnTo>
                        <a:pt x="29" y="20"/>
                      </a:lnTo>
                      <a:lnTo>
                        <a:pt x="39" y="26"/>
                      </a:lnTo>
                      <a:lnTo>
                        <a:pt x="48" y="29"/>
                      </a:lnTo>
                      <a:lnTo>
                        <a:pt x="58" y="32"/>
                      </a:lnTo>
                      <a:lnTo>
                        <a:pt x="68" y="35"/>
                      </a:lnTo>
                      <a:lnTo>
                        <a:pt x="77" y="38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4" name="Freeform 231"/>
                <p:cNvSpPr>
                  <a:spLocks/>
                </p:cNvSpPr>
                <p:nvPr/>
              </p:nvSpPr>
              <p:spPr bwMode="auto">
                <a:xfrm>
                  <a:off x="5741" y="3252"/>
                  <a:ext cx="40" cy="91"/>
                </a:xfrm>
                <a:custGeom>
                  <a:avLst/>
                  <a:gdLst>
                    <a:gd name="T0" fmla="*/ 10 w 79"/>
                    <a:gd name="T1" fmla="*/ 0 h 182"/>
                    <a:gd name="T2" fmla="*/ 10 w 79"/>
                    <a:gd name="T3" fmla="*/ 1 h 182"/>
                    <a:gd name="T4" fmla="*/ 9 w 79"/>
                    <a:gd name="T5" fmla="*/ 2 h 182"/>
                    <a:gd name="T6" fmla="*/ 8 w 79"/>
                    <a:gd name="T7" fmla="*/ 3 h 182"/>
                    <a:gd name="T8" fmla="*/ 7 w 79"/>
                    <a:gd name="T9" fmla="*/ 4 h 182"/>
                    <a:gd name="T10" fmla="*/ 6 w 79"/>
                    <a:gd name="T11" fmla="*/ 5 h 182"/>
                    <a:gd name="T12" fmla="*/ 5 w 79"/>
                    <a:gd name="T13" fmla="*/ 7 h 182"/>
                    <a:gd name="T14" fmla="*/ 5 w 79"/>
                    <a:gd name="T15" fmla="*/ 7 h 182"/>
                    <a:gd name="T16" fmla="*/ 4 w 79"/>
                    <a:gd name="T17" fmla="*/ 8 h 182"/>
                    <a:gd name="T18" fmla="*/ 4 w 79"/>
                    <a:gd name="T19" fmla="*/ 9 h 182"/>
                    <a:gd name="T20" fmla="*/ 4 w 79"/>
                    <a:gd name="T21" fmla="*/ 10 h 182"/>
                    <a:gd name="T22" fmla="*/ 3 w 79"/>
                    <a:gd name="T23" fmla="*/ 10 h 182"/>
                    <a:gd name="T24" fmla="*/ 3 w 79"/>
                    <a:gd name="T25" fmla="*/ 11 h 182"/>
                    <a:gd name="T26" fmla="*/ 3 w 79"/>
                    <a:gd name="T27" fmla="*/ 12 h 182"/>
                    <a:gd name="T28" fmla="*/ 2 w 79"/>
                    <a:gd name="T29" fmla="*/ 12 h 182"/>
                    <a:gd name="T30" fmla="*/ 2 w 79"/>
                    <a:gd name="T31" fmla="*/ 13 h 182"/>
                    <a:gd name="T32" fmla="*/ 2 w 79"/>
                    <a:gd name="T33" fmla="*/ 14 h 182"/>
                    <a:gd name="T34" fmla="*/ 1 w 79"/>
                    <a:gd name="T35" fmla="*/ 15 h 182"/>
                    <a:gd name="T36" fmla="*/ 1 w 79"/>
                    <a:gd name="T37" fmla="*/ 16 h 182"/>
                    <a:gd name="T38" fmla="*/ 1 w 79"/>
                    <a:gd name="T39" fmla="*/ 17 h 182"/>
                    <a:gd name="T40" fmla="*/ 1 w 79"/>
                    <a:gd name="T41" fmla="*/ 17 h 182"/>
                    <a:gd name="T42" fmla="*/ 1 w 79"/>
                    <a:gd name="T43" fmla="*/ 18 h 182"/>
                    <a:gd name="T44" fmla="*/ 1 w 79"/>
                    <a:gd name="T45" fmla="*/ 19 h 182"/>
                    <a:gd name="T46" fmla="*/ 0 w 79"/>
                    <a:gd name="T47" fmla="*/ 20 h 182"/>
                    <a:gd name="T48" fmla="*/ 0 w 79"/>
                    <a:gd name="T49" fmla="*/ 21 h 182"/>
                    <a:gd name="T50" fmla="*/ 0 w 79"/>
                    <a:gd name="T51" fmla="*/ 22 h 182"/>
                    <a:gd name="T52" fmla="*/ 0 w 79"/>
                    <a:gd name="T53" fmla="*/ 23 h 18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79" h="182">
                      <a:moveTo>
                        <a:pt x="79" y="0"/>
                      </a:moveTo>
                      <a:lnTo>
                        <a:pt x="73" y="7"/>
                      </a:lnTo>
                      <a:lnTo>
                        <a:pt x="66" y="13"/>
                      </a:lnTo>
                      <a:lnTo>
                        <a:pt x="60" y="21"/>
                      </a:lnTo>
                      <a:lnTo>
                        <a:pt x="53" y="31"/>
                      </a:lnTo>
                      <a:lnTo>
                        <a:pt x="45" y="40"/>
                      </a:lnTo>
                      <a:lnTo>
                        <a:pt x="39" y="50"/>
                      </a:lnTo>
                      <a:lnTo>
                        <a:pt x="35" y="55"/>
                      </a:lnTo>
                      <a:lnTo>
                        <a:pt x="32" y="61"/>
                      </a:lnTo>
                      <a:lnTo>
                        <a:pt x="29" y="66"/>
                      </a:lnTo>
                      <a:lnTo>
                        <a:pt x="27" y="73"/>
                      </a:lnTo>
                      <a:lnTo>
                        <a:pt x="23" y="77"/>
                      </a:lnTo>
                      <a:lnTo>
                        <a:pt x="20" y="83"/>
                      </a:lnTo>
                      <a:lnTo>
                        <a:pt x="18" y="89"/>
                      </a:lnTo>
                      <a:lnTo>
                        <a:pt x="16" y="96"/>
                      </a:lnTo>
                      <a:lnTo>
                        <a:pt x="12" y="101"/>
                      </a:lnTo>
                      <a:lnTo>
                        <a:pt x="10" y="108"/>
                      </a:lnTo>
                      <a:lnTo>
                        <a:pt x="8" y="115"/>
                      </a:lnTo>
                      <a:lnTo>
                        <a:pt x="7" y="122"/>
                      </a:lnTo>
                      <a:lnTo>
                        <a:pt x="5" y="129"/>
                      </a:lnTo>
                      <a:lnTo>
                        <a:pt x="3" y="135"/>
                      </a:lnTo>
                      <a:lnTo>
                        <a:pt x="1" y="143"/>
                      </a:lnTo>
                      <a:lnTo>
                        <a:pt x="1" y="151"/>
                      </a:lnTo>
                      <a:lnTo>
                        <a:pt x="0" y="158"/>
                      </a:lnTo>
                      <a:lnTo>
                        <a:pt x="0" y="165"/>
                      </a:lnTo>
                      <a:lnTo>
                        <a:pt x="0" y="173"/>
                      </a:lnTo>
                      <a:lnTo>
                        <a:pt x="0" y="18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5" name="Freeform 232"/>
                <p:cNvSpPr>
                  <a:spLocks/>
                </p:cNvSpPr>
                <p:nvPr/>
              </p:nvSpPr>
              <p:spPr bwMode="auto">
                <a:xfrm>
                  <a:off x="5741" y="3343"/>
                  <a:ext cx="1" cy="13"/>
                </a:xfrm>
                <a:custGeom>
                  <a:avLst/>
                  <a:gdLst>
                    <a:gd name="T0" fmla="*/ 0 w 1"/>
                    <a:gd name="T1" fmla="*/ 0 h 24"/>
                    <a:gd name="T2" fmla="*/ 0 w 1"/>
                    <a:gd name="T3" fmla="*/ 1 h 24"/>
                    <a:gd name="T4" fmla="*/ 0 w 1"/>
                    <a:gd name="T5" fmla="*/ 2 h 24"/>
                    <a:gd name="T6" fmla="*/ 0 w 1"/>
                    <a:gd name="T7" fmla="*/ 3 h 24"/>
                    <a:gd name="T8" fmla="*/ 1 w 1"/>
                    <a:gd name="T9" fmla="*/ 4 h 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" h="24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17"/>
                      </a:lnTo>
                      <a:lnTo>
                        <a:pt x="1" y="2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6" name="Freeform 233"/>
                <p:cNvSpPr>
                  <a:spLocks/>
                </p:cNvSpPr>
                <p:nvPr/>
              </p:nvSpPr>
              <p:spPr bwMode="auto">
                <a:xfrm>
                  <a:off x="5742" y="3356"/>
                  <a:ext cx="98" cy="85"/>
                </a:xfrm>
                <a:custGeom>
                  <a:avLst/>
                  <a:gdLst>
                    <a:gd name="T0" fmla="*/ 0 w 196"/>
                    <a:gd name="T1" fmla="*/ 0 h 172"/>
                    <a:gd name="T2" fmla="*/ 0 w 196"/>
                    <a:gd name="T3" fmla="*/ 1 h 172"/>
                    <a:gd name="T4" fmla="*/ 1 w 196"/>
                    <a:gd name="T5" fmla="*/ 2 h 172"/>
                    <a:gd name="T6" fmla="*/ 1 w 196"/>
                    <a:gd name="T7" fmla="*/ 3 h 172"/>
                    <a:gd name="T8" fmla="*/ 1 w 196"/>
                    <a:gd name="T9" fmla="*/ 5 h 172"/>
                    <a:gd name="T10" fmla="*/ 2 w 196"/>
                    <a:gd name="T11" fmla="*/ 6 h 172"/>
                    <a:gd name="T12" fmla="*/ 2 w 196"/>
                    <a:gd name="T13" fmla="*/ 7 h 172"/>
                    <a:gd name="T14" fmla="*/ 3 w 196"/>
                    <a:gd name="T15" fmla="*/ 8 h 172"/>
                    <a:gd name="T16" fmla="*/ 3 w 196"/>
                    <a:gd name="T17" fmla="*/ 9 h 172"/>
                    <a:gd name="T18" fmla="*/ 4 w 196"/>
                    <a:gd name="T19" fmla="*/ 10 h 172"/>
                    <a:gd name="T20" fmla="*/ 4 w 196"/>
                    <a:gd name="T21" fmla="*/ 11 h 172"/>
                    <a:gd name="T22" fmla="*/ 5 w 196"/>
                    <a:gd name="T23" fmla="*/ 12 h 172"/>
                    <a:gd name="T24" fmla="*/ 6 w 196"/>
                    <a:gd name="T25" fmla="*/ 12 h 172"/>
                    <a:gd name="T26" fmla="*/ 7 w 196"/>
                    <a:gd name="T27" fmla="*/ 13 h 172"/>
                    <a:gd name="T28" fmla="*/ 7 w 196"/>
                    <a:gd name="T29" fmla="*/ 14 h 172"/>
                    <a:gd name="T30" fmla="*/ 8 w 196"/>
                    <a:gd name="T31" fmla="*/ 15 h 172"/>
                    <a:gd name="T32" fmla="*/ 9 w 196"/>
                    <a:gd name="T33" fmla="*/ 15 h 172"/>
                    <a:gd name="T34" fmla="*/ 10 w 196"/>
                    <a:gd name="T35" fmla="*/ 16 h 172"/>
                    <a:gd name="T36" fmla="*/ 11 w 196"/>
                    <a:gd name="T37" fmla="*/ 16 h 172"/>
                    <a:gd name="T38" fmla="*/ 11 w 196"/>
                    <a:gd name="T39" fmla="*/ 17 h 172"/>
                    <a:gd name="T40" fmla="*/ 13 w 196"/>
                    <a:gd name="T41" fmla="*/ 17 h 172"/>
                    <a:gd name="T42" fmla="*/ 13 w 196"/>
                    <a:gd name="T43" fmla="*/ 18 h 172"/>
                    <a:gd name="T44" fmla="*/ 15 w 196"/>
                    <a:gd name="T45" fmla="*/ 18 h 172"/>
                    <a:gd name="T46" fmla="*/ 15 w 196"/>
                    <a:gd name="T47" fmla="*/ 19 h 172"/>
                    <a:gd name="T48" fmla="*/ 17 w 196"/>
                    <a:gd name="T49" fmla="*/ 19 h 172"/>
                    <a:gd name="T50" fmla="*/ 17 w 196"/>
                    <a:gd name="T51" fmla="*/ 19 h 172"/>
                    <a:gd name="T52" fmla="*/ 19 w 196"/>
                    <a:gd name="T53" fmla="*/ 20 h 172"/>
                    <a:gd name="T54" fmla="*/ 19 w 196"/>
                    <a:gd name="T55" fmla="*/ 20 h 172"/>
                    <a:gd name="T56" fmla="*/ 21 w 196"/>
                    <a:gd name="T57" fmla="*/ 20 h 172"/>
                    <a:gd name="T58" fmla="*/ 22 w 196"/>
                    <a:gd name="T59" fmla="*/ 20 h 172"/>
                    <a:gd name="T60" fmla="*/ 23 w 196"/>
                    <a:gd name="T61" fmla="*/ 21 h 172"/>
                    <a:gd name="T62" fmla="*/ 24 w 196"/>
                    <a:gd name="T63" fmla="*/ 21 h 172"/>
                    <a:gd name="T64" fmla="*/ 25 w 196"/>
                    <a:gd name="T65" fmla="*/ 21 h 17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96" h="172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2" y="21"/>
                      </a:lnTo>
                      <a:lnTo>
                        <a:pt x="5" y="31"/>
                      </a:lnTo>
                      <a:lnTo>
                        <a:pt x="8" y="41"/>
                      </a:lnTo>
                      <a:lnTo>
                        <a:pt x="11" y="50"/>
                      </a:lnTo>
                      <a:lnTo>
                        <a:pt x="15" y="58"/>
                      </a:lnTo>
                      <a:lnTo>
                        <a:pt x="18" y="67"/>
                      </a:lnTo>
                      <a:lnTo>
                        <a:pt x="23" y="76"/>
                      </a:lnTo>
                      <a:lnTo>
                        <a:pt x="27" y="83"/>
                      </a:lnTo>
                      <a:lnTo>
                        <a:pt x="32" y="90"/>
                      </a:lnTo>
                      <a:lnTo>
                        <a:pt x="37" y="97"/>
                      </a:lnTo>
                      <a:lnTo>
                        <a:pt x="43" y="104"/>
                      </a:lnTo>
                      <a:lnTo>
                        <a:pt x="49" y="109"/>
                      </a:lnTo>
                      <a:lnTo>
                        <a:pt x="55" y="116"/>
                      </a:lnTo>
                      <a:lnTo>
                        <a:pt x="62" y="121"/>
                      </a:lnTo>
                      <a:lnTo>
                        <a:pt x="69" y="127"/>
                      </a:lnTo>
                      <a:lnTo>
                        <a:pt x="75" y="131"/>
                      </a:lnTo>
                      <a:lnTo>
                        <a:pt x="82" y="136"/>
                      </a:lnTo>
                      <a:lnTo>
                        <a:pt x="88" y="139"/>
                      </a:lnTo>
                      <a:lnTo>
                        <a:pt x="97" y="143"/>
                      </a:lnTo>
                      <a:lnTo>
                        <a:pt x="104" y="147"/>
                      </a:lnTo>
                      <a:lnTo>
                        <a:pt x="113" y="150"/>
                      </a:lnTo>
                      <a:lnTo>
                        <a:pt x="120" y="153"/>
                      </a:lnTo>
                      <a:lnTo>
                        <a:pt x="129" y="157"/>
                      </a:lnTo>
                      <a:lnTo>
                        <a:pt x="136" y="158"/>
                      </a:lnTo>
                      <a:lnTo>
                        <a:pt x="145" y="161"/>
                      </a:lnTo>
                      <a:lnTo>
                        <a:pt x="152" y="162"/>
                      </a:lnTo>
                      <a:lnTo>
                        <a:pt x="161" y="165"/>
                      </a:lnTo>
                      <a:lnTo>
                        <a:pt x="169" y="166"/>
                      </a:lnTo>
                      <a:lnTo>
                        <a:pt x="179" y="169"/>
                      </a:lnTo>
                      <a:lnTo>
                        <a:pt x="186" y="170"/>
                      </a:lnTo>
                      <a:lnTo>
                        <a:pt x="196" y="17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7" name="Freeform 234"/>
                <p:cNvSpPr>
                  <a:spLocks/>
                </p:cNvSpPr>
                <p:nvPr/>
              </p:nvSpPr>
              <p:spPr bwMode="auto">
                <a:xfrm>
                  <a:off x="5785" y="3441"/>
                  <a:ext cx="55" cy="102"/>
                </a:xfrm>
                <a:custGeom>
                  <a:avLst/>
                  <a:gdLst>
                    <a:gd name="T0" fmla="*/ 14 w 109"/>
                    <a:gd name="T1" fmla="*/ 0 h 204"/>
                    <a:gd name="T2" fmla="*/ 13 w 109"/>
                    <a:gd name="T3" fmla="*/ 1 h 204"/>
                    <a:gd name="T4" fmla="*/ 12 w 109"/>
                    <a:gd name="T5" fmla="*/ 2 h 204"/>
                    <a:gd name="T6" fmla="*/ 11 w 109"/>
                    <a:gd name="T7" fmla="*/ 3 h 204"/>
                    <a:gd name="T8" fmla="*/ 10 w 109"/>
                    <a:gd name="T9" fmla="*/ 4 h 204"/>
                    <a:gd name="T10" fmla="*/ 9 w 109"/>
                    <a:gd name="T11" fmla="*/ 5 h 204"/>
                    <a:gd name="T12" fmla="*/ 9 w 109"/>
                    <a:gd name="T13" fmla="*/ 6 h 204"/>
                    <a:gd name="T14" fmla="*/ 8 w 109"/>
                    <a:gd name="T15" fmla="*/ 6 h 204"/>
                    <a:gd name="T16" fmla="*/ 8 w 109"/>
                    <a:gd name="T17" fmla="*/ 7 h 204"/>
                    <a:gd name="T18" fmla="*/ 7 w 109"/>
                    <a:gd name="T19" fmla="*/ 8 h 204"/>
                    <a:gd name="T20" fmla="*/ 7 w 109"/>
                    <a:gd name="T21" fmla="*/ 9 h 204"/>
                    <a:gd name="T22" fmla="*/ 6 w 109"/>
                    <a:gd name="T23" fmla="*/ 10 h 204"/>
                    <a:gd name="T24" fmla="*/ 6 w 109"/>
                    <a:gd name="T25" fmla="*/ 10 h 204"/>
                    <a:gd name="T26" fmla="*/ 5 w 109"/>
                    <a:gd name="T27" fmla="*/ 11 h 204"/>
                    <a:gd name="T28" fmla="*/ 4 w 109"/>
                    <a:gd name="T29" fmla="*/ 12 h 204"/>
                    <a:gd name="T30" fmla="*/ 4 w 109"/>
                    <a:gd name="T31" fmla="*/ 13 h 204"/>
                    <a:gd name="T32" fmla="*/ 4 w 109"/>
                    <a:gd name="T33" fmla="*/ 14 h 204"/>
                    <a:gd name="T34" fmla="*/ 3 w 109"/>
                    <a:gd name="T35" fmla="*/ 15 h 204"/>
                    <a:gd name="T36" fmla="*/ 3 w 109"/>
                    <a:gd name="T37" fmla="*/ 16 h 204"/>
                    <a:gd name="T38" fmla="*/ 2 w 109"/>
                    <a:gd name="T39" fmla="*/ 17 h 204"/>
                    <a:gd name="T40" fmla="*/ 2 w 109"/>
                    <a:gd name="T41" fmla="*/ 18 h 204"/>
                    <a:gd name="T42" fmla="*/ 2 w 109"/>
                    <a:gd name="T43" fmla="*/ 19 h 204"/>
                    <a:gd name="T44" fmla="*/ 1 w 109"/>
                    <a:gd name="T45" fmla="*/ 20 h 204"/>
                    <a:gd name="T46" fmla="*/ 1 w 109"/>
                    <a:gd name="T47" fmla="*/ 21 h 204"/>
                    <a:gd name="T48" fmla="*/ 1 w 109"/>
                    <a:gd name="T49" fmla="*/ 22 h 204"/>
                    <a:gd name="T50" fmla="*/ 1 w 109"/>
                    <a:gd name="T51" fmla="*/ 23 h 204"/>
                    <a:gd name="T52" fmla="*/ 0 w 109"/>
                    <a:gd name="T53" fmla="*/ 24 h 204"/>
                    <a:gd name="T54" fmla="*/ 0 w 109"/>
                    <a:gd name="T55" fmla="*/ 25 h 204"/>
                    <a:gd name="T56" fmla="*/ 0 w 109"/>
                    <a:gd name="T57" fmla="*/ 26 h 20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09" h="204">
                      <a:moveTo>
                        <a:pt x="109" y="0"/>
                      </a:moveTo>
                      <a:lnTo>
                        <a:pt x="102" y="5"/>
                      </a:lnTo>
                      <a:lnTo>
                        <a:pt x="94" y="13"/>
                      </a:lnTo>
                      <a:lnTo>
                        <a:pt x="85" y="22"/>
                      </a:lnTo>
                      <a:lnTo>
                        <a:pt x="77" y="32"/>
                      </a:lnTo>
                      <a:lnTo>
                        <a:pt x="72" y="36"/>
                      </a:lnTo>
                      <a:lnTo>
                        <a:pt x="69" y="42"/>
                      </a:lnTo>
                      <a:lnTo>
                        <a:pt x="63" y="47"/>
                      </a:lnTo>
                      <a:lnTo>
                        <a:pt x="60" y="54"/>
                      </a:lnTo>
                      <a:lnTo>
                        <a:pt x="54" y="59"/>
                      </a:lnTo>
                      <a:lnTo>
                        <a:pt x="50" y="66"/>
                      </a:lnTo>
                      <a:lnTo>
                        <a:pt x="45" y="73"/>
                      </a:lnTo>
                      <a:lnTo>
                        <a:pt x="42" y="80"/>
                      </a:lnTo>
                      <a:lnTo>
                        <a:pt x="37" y="87"/>
                      </a:lnTo>
                      <a:lnTo>
                        <a:pt x="32" y="94"/>
                      </a:lnTo>
                      <a:lnTo>
                        <a:pt x="29" y="100"/>
                      </a:lnTo>
                      <a:lnTo>
                        <a:pt x="26" y="108"/>
                      </a:lnTo>
                      <a:lnTo>
                        <a:pt x="21" y="115"/>
                      </a:lnTo>
                      <a:lnTo>
                        <a:pt x="18" y="122"/>
                      </a:lnTo>
                      <a:lnTo>
                        <a:pt x="15" y="130"/>
                      </a:lnTo>
                      <a:lnTo>
                        <a:pt x="12" y="139"/>
                      </a:lnTo>
                      <a:lnTo>
                        <a:pt x="9" y="145"/>
                      </a:lnTo>
                      <a:lnTo>
                        <a:pt x="6" y="154"/>
                      </a:lnTo>
                      <a:lnTo>
                        <a:pt x="4" y="162"/>
                      </a:lnTo>
                      <a:lnTo>
                        <a:pt x="2" y="171"/>
                      </a:lnTo>
                      <a:lnTo>
                        <a:pt x="1" y="178"/>
                      </a:lnTo>
                      <a:lnTo>
                        <a:pt x="0" y="187"/>
                      </a:lnTo>
                      <a:lnTo>
                        <a:pt x="0" y="195"/>
                      </a:lnTo>
                      <a:lnTo>
                        <a:pt x="0" y="20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8" name="Freeform 235"/>
                <p:cNvSpPr>
                  <a:spLocks/>
                </p:cNvSpPr>
                <p:nvPr/>
              </p:nvSpPr>
              <p:spPr bwMode="auto">
                <a:xfrm>
                  <a:off x="5785" y="3543"/>
                  <a:ext cx="51" cy="107"/>
                </a:xfrm>
                <a:custGeom>
                  <a:avLst/>
                  <a:gdLst>
                    <a:gd name="T0" fmla="*/ 0 w 102"/>
                    <a:gd name="T1" fmla="*/ 0 h 213"/>
                    <a:gd name="T2" fmla="*/ 0 w 102"/>
                    <a:gd name="T3" fmla="*/ 1 h 213"/>
                    <a:gd name="T4" fmla="*/ 0 w 102"/>
                    <a:gd name="T5" fmla="*/ 2 h 213"/>
                    <a:gd name="T6" fmla="*/ 0 w 102"/>
                    <a:gd name="T7" fmla="*/ 4 h 213"/>
                    <a:gd name="T8" fmla="*/ 1 w 102"/>
                    <a:gd name="T9" fmla="*/ 5 h 213"/>
                    <a:gd name="T10" fmla="*/ 1 w 102"/>
                    <a:gd name="T11" fmla="*/ 6 h 213"/>
                    <a:gd name="T12" fmla="*/ 1 w 102"/>
                    <a:gd name="T13" fmla="*/ 7 h 213"/>
                    <a:gd name="T14" fmla="*/ 1 w 102"/>
                    <a:gd name="T15" fmla="*/ 8 h 213"/>
                    <a:gd name="T16" fmla="*/ 1 w 102"/>
                    <a:gd name="T17" fmla="*/ 9 h 213"/>
                    <a:gd name="T18" fmla="*/ 1 w 102"/>
                    <a:gd name="T19" fmla="*/ 10 h 213"/>
                    <a:gd name="T20" fmla="*/ 2 w 102"/>
                    <a:gd name="T21" fmla="*/ 11 h 213"/>
                    <a:gd name="T22" fmla="*/ 2 w 102"/>
                    <a:gd name="T23" fmla="*/ 12 h 213"/>
                    <a:gd name="T24" fmla="*/ 2 w 102"/>
                    <a:gd name="T25" fmla="*/ 13 h 213"/>
                    <a:gd name="T26" fmla="*/ 3 w 102"/>
                    <a:gd name="T27" fmla="*/ 14 h 213"/>
                    <a:gd name="T28" fmla="*/ 3 w 102"/>
                    <a:gd name="T29" fmla="*/ 14 h 213"/>
                    <a:gd name="T30" fmla="*/ 3 w 102"/>
                    <a:gd name="T31" fmla="*/ 15 h 213"/>
                    <a:gd name="T32" fmla="*/ 4 w 102"/>
                    <a:gd name="T33" fmla="*/ 16 h 213"/>
                    <a:gd name="T34" fmla="*/ 4 w 102"/>
                    <a:gd name="T35" fmla="*/ 17 h 213"/>
                    <a:gd name="T36" fmla="*/ 5 w 102"/>
                    <a:gd name="T37" fmla="*/ 18 h 213"/>
                    <a:gd name="T38" fmla="*/ 5 w 102"/>
                    <a:gd name="T39" fmla="*/ 19 h 213"/>
                    <a:gd name="T40" fmla="*/ 6 w 102"/>
                    <a:gd name="T41" fmla="*/ 20 h 213"/>
                    <a:gd name="T42" fmla="*/ 6 w 102"/>
                    <a:gd name="T43" fmla="*/ 20 h 213"/>
                    <a:gd name="T44" fmla="*/ 7 w 102"/>
                    <a:gd name="T45" fmla="*/ 21 h 213"/>
                    <a:gd name="T46" fmla="*/ 7 w 102"/>
                    <a:gd name="T47" fmla="*/ 22 h 213"/>
                    <a:gd name="T48" fmla="*/ 8 w 102"/>
                    <a:gd name="T49" fmla="*/ 22 h 213"/>
                    <a:gd name="T50" fmla="*/ 8 w 102"/>
                    <a:gd name="T51" fmla="*/ 23 h 213"/>
                    <a:gd name="T52" fmla="*/ 9 w 102"/>
                    <a:gd name="T53" fmla="*/ 24 h 213"/>
                    <a:gd name="T54" fmla="*/ 9 w 102"/>
                    <a:gd name="T55" fmla="*/ 24 h 213"/>
                    <a:gd name="T56" fmla="*/ 10 w 102"/>
                    <a:gd name="T57" fmla="*/ 25 h 213"/>
                    <a:gd name="T58" fmla="*/ 11 w 102"/>
                    <a:gd name="T59" fmla="*/ 25 h 213"/>
                    <a:gd name="T60" fmla="*/ 11 w 102"/>
                    <a:gd name="T61" fmla="*/ 26 h 213"/>
                    <a:gd name="T62" fmla="*/ 12 w 102"/>
                    <a:gd name="T63" fmla="*/ 26 h 213"/>
                    <a:gd name="T64" fmla="*/ 13 w 102"/>
                    <a:gd name="T65" fmla="*/ 27 h 2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02" h="213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6"/>
                      </a:lnTo>
                      <a:lnTo>
                        <a:pt x="0" y="25"/>
                      </a:lnTo>
                      <a:lnTo>
                        <a:pt x="1" y="34"/>
                      </a:lnTo>
                      <a:lnTo>
                        <a:pt x="1" y="42"/>
                      </a:lnTo>
                      <a:lnTo>
                        <a:pt x="4" y="51"/>
                      </a:lnTo>
                      <a:lnTo>
                        <a:pt x="5" y="58"/>
                      </a:lnTo>
                      <a:lnTo>
                        <a:pt x="7" y="67"/>
                      </a:lnTo>
                      <a:lnTo>
                        <a:pt x="8" y="75"/>
                      </a:lnTo>
                      <a:lnTo>
                        <a:pt x="10" y="82"/>
                      </a:lnTo>
                      <a:lnTo>
                        <a:pt x="11" y="90"/>
                      </a:lnTo>
                      <a:lnTo>
                        <a:pt x="15" y="98"/>
                      </a:lnTo>
                      <a:lnTo>
                        <a:pt x="17" y="105"/>
                      </a:lnTo>
                      <a:lnTo>
                        <a:pt x="20" y="112"/>
                      </a:lnTo>
                      <a:lnTo>
                        <a:pt x="23" y="120"/>
                      </a:lnTo>
                      <a:lnTo>
                        <a:pt x="27" y="128"/>
                      </a:lnTo>
                      <a:lnTo>
                        <a:pt x="30" y="133"/>
                      </a:lnTo>
                      <a:lnTo>
                        <a:pt x="33" y="140"/>
                      </a:lnTo>
                      <a:lnTo>
                        <a:pt x="37" y="146"/>
                      </a:lnTo>
                      <a:lnTo>
                        <a:pt x="41" y="153"/>
                      </a:lnTo>
                      <a:lnTo>
                        <a:pt x="44" y="159"/>
                      </a:lnTo>
                      <a:lnTo>
                        <a:pt x="49" y="164"/>
                      </a:lnTo>
                      <a:lnTo>
                        <a:pt x="53" y="170"/>
                      </a:lnTo>
                      <a:lnTo>
                        <a:pt x="59" y="176"/>
                      </a:lnTo>
                      <a:lnTo>
                        <a:pt x="62" y="181"/>
                      </a:lnTo>
                      <a:lnTo>
                        <a:pt x="67" y="186"/>
                      </a:lnTo>
                      <a:lnTo>
                        <a:pt x="72" y="190"/>
                      </a:lnTo>
                      <a:lnTo>
                        <a:pt x="78" y="196"/>
                      </a:lnTo>
                      <a:lnTo>
                        <a:pt x="83" y="199"/>
                      </a:lnTo>
                      <a:lnTo>
                        <a:pt x="88" y="204"/>
                      </a:lnTo>
                      <a:lnTo>
                        <a:pt x="95" y="208"/>
                      </a:lnTo>
                      <a:lnTo>
                        <a:pt x="102" y="21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49" name="Freeform 236"/>
                <p:cNvSpPr>
                  <a:spLocks/>
                </p:cNvSpPr>
                <p:nvPr/>
              </p:nvSpPr>
              <p:spPr bwMode="auto">
                <a:xfrm>
                  <a:off x="5803" y="3650"/>
                  <a:ext cx="33" cy="17"/>
                </a:xfrm>
                <a:custGeom>
                  <a:avLst/>
                  <a:gdLst>
                    <a:gd name="T0" fmla="*/ 9 w 66"/>
                    <a:gd name="T1" fmla="*/ 0 h 35"/>
                    <a:gd name="T2" fmla="*/ 7 w 66"/>
                    <a:gd name="T3" fmla="*/ 0 h 35"/>
                    <a:gd name="T4" fmla="*/ 6 w 66"/>
                    <a:gd name="T5" fmla="*/ 0 h 35"/>
                    <a:gd name="T6" fmla="*/ 5 w 66"/>
                    <a:gd name="T7" fmla="*/ 1 h 35"/>
                    <a:gd name="T8" fmla="*/ 4 w 66"/>
                    <a:gd name="T9" fmla="*/ 2 h 35"/>
                    <a:gd name="T10" fmla="*/ 3 w 66"/>
                    <a:gd name="T11" fmla="*/ 2 h 35"/>
                    <a:gd name="T12" fmla="*/ 2 w 66"/>
                    <a:gd name="T13" fmla="*/ 3 h 35"/>
                    <a:gd name="T14" fmla="*/ 1 w 66"/>
                    <a:gd name="T15" fmla="*/ 3 h 35"/>
                    <a:gd name="T16" fmla="*/ 0 w 66"/>
                    <a:gd name="T17" fmla="*/ 4 h 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6" h="35">
                      <a:moveTo>
                        <a:pt x="66" y="0"/>
                      </a:moveTo>
                      <a:lnTo>
                        <a:pt x="55" y="3"/>
                      </a:lnTo>
                      <a:lnTo>
                        <a:pt x="45" y="7"/>
                      </a:lnTo>
                      <a:lnTo>
                        <a:pt x="35" y="12"/>
                      </a:lnTo>
                      <a:lnTo>
                        <a:pt x="27" y="16"/>
                      </a:lnTo>
                      <a:lnTo>
                        <a:pt x="18" y="20"/>
                      </a:lnTo>
                      <a:lnTo>
                        <a:pt x="12" y="25"/>
                      </a:lnTo>
                      <a:lnTo>
                        <a:pt x="4" y="29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0" name="Freeform 237"/>
                <p:cNvSpPr>
                  <a:spLocks/>
                </p:cNvSpPr>
                <p:nvPr/>
              </p:nvSpPr>
              <p:spPr bwMode="auto">
                <a:xfrm>
                  <a:off x="5743" y="3667"/>
                  <a:ext cx="60" cy="140"/>
                </a:xfrm>
                <a:custGeom>
                  <a:avLst/>
                  <a:gdLst>
                    <a:gd name="T0" fmla="*/ 15 w 119"/>
                    <a:gd name="T1" fmla="*/ 0 h 279"/>
                    <a:gd name="T2" fmla="*/ 14 w 119"/>
                    <a:gd name="T3" fmla="*/ 1 h 279"/>
                    <a:gd name="T4" fmla="*/ 14 w 119"/>
                    <a:gd name="T5" fmla="*/ 2 h 279"/>
                    <a:gd name="T6" fmla="*/ 13 w 119"/>
                    <a:gd name="T7" fmla="*/ 2 h 279"/>
                    <a:gd name="T8" fmla="*/ 12 w 119"/>
                    <a:gd name="T9" fmla="*/ 3 h 279"/>
                    <a:gd name="T10" fmla="*/ 12 w 119"/>
                    <a:gd name="T11" fmla="*/ 3 h 279"/>
                    <a:gd name="T12" fmla="*/ 11 w 119"/>
                    <a:gd name="T13" fmla="*/ 4 h 279"/>
                    <a:gd name="T14" fmla="*/ 10 w 119"/>
                    <a:gd name="T15" fmla="*/ 5 h 279"/>
                    <a:gd name="T16" fmla="*/ 10 w 119"/>
                    <a:gd name="T17" fmla="*/ 5 h 279"/>
                    <a:gd name="T18" fmla="*/ 9 w 119"/>
                    <a:gd name="T19" fmla="*/ 6 h 279"/>
                    <a:gd name="T20" fmla="*/ 9 w 119"/>
                    <a:gd name="T21" fmla="*/ 7 h 279"/>
                    <a:gd name="T22" fmla="*/ 8 w 119"/>
                    <a:gd name="T23" fmla="*/ 7 h 279"/>
                    <a:gd name="T24" fmla="*/ 8 w 119"/>
                    <a:gd name="T25" fmla="*/ 8 h 279"/>
                    <a:gd name="T26" fmla="*/ 7 w 119"/>
                    <a:gd name="T27" fmla="*/ 9 h 279"/>
                    <a:gd name="T28" fmla="*/ 6 w 119"/>
                    <a:gd name="T29" fmla="*/ 10 h 279"/>
                    <a:gd name="T30" fmla="*/ 5 w 119"/>
                    <a:gd name="T31" fmla="*/ 11 h 279"/>
                    <a:gd name="T32" fmla="*/ 4 w 119"/>
                    <a:gd name="T33" fmla="*/ 13 h 279"/>
                    <a:gd name="T34" fmla="*/ 4 w 119"/>
                    <a:gd name="T35" fmla="*/ 14 h 279"/>
                    <a:gd name="T36" fmla="*/ 3 w 119"/>
                    <a:gd name="T37" fmla="*/ 15 h 279"/>
                    <a:gd name="T38" fmla="*/ 3 w 119"/>
                    <a:gd name="T39" fmla="*/ 16 h 279"/>
                    <a:gd name="T40" fmla="*/ 2 w 119"/>
                    <a:gd name="T41" fmla="*/ 17 h 279"/>
                    <a:gd name="T42" fmla="*/ 2 w 119"/>
                    <a:gd name="T43" fmla="*/ 18 h 279"/>
                    <a:gd name="T44" fmla="*/ 2 w 119"/>
                    <a:gd name="T45" fmla="*/ 20 h 279"/>
                    <a:gd name="T46" fmla="*/ 1 w 119"/>
                    <a:gd name="T47" fmla="*/ 21 h 279"/>
                    <a:gd name="T48" fmla="*/ 1 w 119"/>
                    <a:gd name="T49" fmla="*/ 22 h 279"/>
                    <a:gd name="T50" fmla="*/ 1 w 119"/>
                    <a:gd name="T51" fmla="*/ 23 h 279"/>
                    <a:gd name="T52" fmla="*/ 1 w 119"/>
                    <a:gd name="T53" fmla="*/ 24 h 279"/>
                    <a:gd name="T54" fmla="*/ 0 w 119"/>
                    <a:gd name="T55" fmla="*/ 25 h 279"/>
                    <a:gd name="T56" fmla="*/ 0 w 119"/>
                    <a:gd name="T57" fmla="*/ 26 h 279"/>
                    <a:gd name="T58" fmla="*/ 0 w 119"/>
                    <a:gd name="T59" fmla="*/ 27 h 279"/>
                    <a:gd name="T60" fmla="*/ 0 w 119"/>
                    <a:gd name="T61" fmla="*/ 28 h 279"/>
                    <a:gd name="T62" fmla="*/ 0 w 119"/>
                    <a:gd name="T63" fmla="*/ 29 h 279"/>
                    <a:gd name="T64" fmla="*/ 0 w 119"/>
                    <a:gd name="T65" fmla="*/ 30 h 279"/>
                    <a:gd name="T66" fmla="*/ 0 w 119"/>
                    <a:gd name="T67" fmla="*/ 31 h 279"/>
                    <a:gd name="T68" fmla="*/ 1 w 119"/>
                    <a:gd name="T69" fmla="*/ 32 h 279"/>
                    <a:gd name="T70" fmla="*/ 1 w 119"/>
                    <a:gd name="T71" fmla="*/ 32 h 279"/>
                    <a:gd name="T72" fmla="*/ 1 w 119"/>
                    <a:gd name="T73" fmla="*/ 33 h 279"/>
                    <a:gd name="T74" fmla="*/ 1 w 119"/>
                    <a:gd name="T75" fmla="*/ 34 h 279"/>
                    <a:gd name="T76" fmla="*/ 1 w 119"/>
                    <a:gd name="T77" fmla="*/ 35 h 27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19" h="279">
                      <a:moveTo>
                        <a:pt x="119" y="0"/>
                      </a:moveTo>
                      <a:lnTo>
                        <a:pt x="112" y="4"/>
                      </a:lnTo>
                      <a:lnTo>
                        <a:pt x="105" y="10"/>
                      </a:lnTo>
                      <a:lnTo>
                        <a:pt x="100" y="14"/>
                      </a:lnTo>
                      <a:lnTo>
                        <a:pt x="95" y="20"/>
                      </a:lnTo>
                      <a:lnTo>
                        <a:pt x="89" y="24"/>
                      </a:lnTo>
                      <a:lnTo>
                        <a:pt x="84" y="30"/>
                      </a:lnTo>
                      <a:lnTo>
                        <a:pt x="79" y="34"/>
                      </a:lnTo>
                      <a:lnTo>
                        <a:pt x="76" y="39"/>
                      </a:lnTo>
                      <a:lnTo>
                        <a:pt x="70" y="44"/>
                      </a:lnTo>
                      <a:lnTo>
                        <a:pt x="66" y="49"/>
                      </a:lnTo>
                      <a:lnTo>
                        <a:pt x="61" y="54"/>
                      </a:lnTo>
                      <a:lnTo>
                        <a:pt x="58" y="59"/>
                      </a:lnTo>
                      <a:lnTo>
                        <a:pt x="51" y="69"/>
                      </a:lnTo>
                      <a:lnTo>
                        <a:pt x="45" y="79"/>
                      </a:lnTo>
                      <a:lnTo>
                        <a:pt x="38" y="88"/>
                      </a:lnTo>
                      <a:lnTo>
                        <a:pt x="31" y="98"/>
                      </a:lnTo>
                      <a:lnTo>
                        <a:pt x="26" y="107"/>
                      </a:lnTo>
                      <a:lnTo>
                        <a:pt x="23" y="117"/>
                      </a:lnTo>
                      <a:lnTo>
                        <a:pt x="18" y="125"/>
                      </a:lnTo>
                      <a:lnTo>
                        <a:pt x="15" y="135"/>
                      </a:lnTo>
                      <a:lnTo>
                        <a:pt x="12" y="144"/>
                      </a:lnTo>
                      <a:lnTo>
                        <a:pt x="9" y="154"/>
                      </a:lnTo>
                      <a:lnTo>
                        <a:pt x="6" y="162"/>
                      </a:lnTo>
                      <a:lnTo>
                        <a:pt x="4" y="171"/>
                      </a:lnTo>
                      <a:lnTo>
                        <a:pt x="2" y="178"/>
                      </a:lnTo>
                      <a:lnTo>
                        <a:pt x="1" y="187"/>
                      </a:lnTo>
                      <a:lnTo>
                        <a:pt x="0" y="195"/>
                      </a:lnTo>
                      <a:lnTo>
                        <a:pt x="0" y="203"/>
                      </a:lnTo>
                      <a:lnTo>
                        <a:pt x="0" y="210"/>
                      </a:lnTo>
                      <a:lnTo>
                        <a:pt x="0" y="219"/>
                      </a:lnTo>
                      <a:lnTo>
                        <a:pt x="0" y="226"/>
                      </a:lnTo>
                      <a:lnTo>
                        <a:pt x="0" y="233"/>
                      </a:lnTo>
                      <a:lnTo>
                        <a:pt x="0" y="241"/>
                      </a:lnTo>
                      <a:lnTo>
                        <a:pt x="1" y="249"/>
                      </a:lnTo>
                      <a:lnTo>
                        <a:pt x="1" y="255"/>
                      </a:lnTo>
                      <a:lnTo>
                        <a:pt x="3" y="263"/>
                      </a:lnTo>
                      <a:lnTo>
                        <a:pt x="4" y="271"/>
                      </a:lnTo>
                      <a:lnTo>
                        <a:pt x="6" y="27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1" name="Freeform 238"/>
                <p:cNvSpPr>
                  <a:spLocks/>
                </p:cNvSpPr>
                <p:nvPr/>
              </p:nvSpPr>
              <p:spPr bwMode="auto">
                <a:xfrm>
                  <a:off x="5747" y="3807"/>
                  <a:ext cx="127" cy="95"/>
                </a:xfrm>
                <a:custGeom>
                  <a:avLst/>
                  <a:gdLst>
                    <a:gd name="T0" fmla="*/ 0 w 256"/>
                    <a:gd name="T1" fmla="*/ 0 h 189"/>
                    <a:gd name="T2" fmla="*/ 0 w 256"/>
                    <a:gd name="T3" fmla="*/ 1 h 189"/>
                    <a:gd name="T4" fmla="*/ 0 w 256"/>
                    <a:gd name="T5" fmla="*/ 2 h 189"/>
                    <a:gd name="T6" fmla="*/ 0 w 256"/>
                    <a:gd name="T7" fmla="*/ 3 h 189"/>
                    <a:gd name="T8" fmla="*/ 1 w 256"/>
                    <a:gd name="T9" fmla="*/ 4 h 189"/>
                    <a:gd name="T10" fmla="*/ 2 w 256"/>
                    <a:gd name="T11" fmla="*/ 5 h 189"/>
                    <a:gd name="T12" fmla="*/ 2 w 256"/>
                    <a:gd name="T13" fmla="*/ 6 h 189"/>
                    <a:gd name="T14" fmla="*/ 3 w 256"/>
                    <a:gd name="T15" fmla="*/ 7 h 189"/>
                    <a:gd name="T16" fmla="*/ 4 w 256"/>
                    <a:gd name="T17" fmla="*/ 8 h 189"/>
                    <a:gd name="T18" fmla="*/ 5 w 256"/>
                    <a:gd name="T19" fmla="*/ 9 h 189"/>
                    <a:gd name="T20" fmla="*/ 6 w 256"/>
                    <a:gd name="T21" fmla="*/ 10 h 189"/>
                    <a:gd name="T22" fmla="*/ 7 w 256"/>
                    <a:gd name="T23" fmla="*/ 11 h 189"/>
                    <a:gd name="T24" fmla="*/ 8 w 256"/>
                    <a:gd name="T25" fmla="*/ 12 h 189"/>
                    <a:gd name="T26" fmla="*/ 9 w 256"/>
                    <a:gd name="T27" fmla="*/ 13 h 189"/>
                    <a:gd name="T28" fmla="*/ 10 w 256"/>
                    <a:gd name="T29" fmla="*/ 14 h 189"/>
                    <a:gd name="T30" fmla="*/ 11 w 256"/>
                    <a:gd name="T31" fmla="*/ 15 h 189"/>
                    <a:gd name="T32" fmla="*/ 13 w 256"/>
                    <a:gd name="T33" fmla="*/ 16 h 189"/>
                    <a:gd name="T34" fmla="*/ 14 w 256"/>
                    <a:gd name="T35" fmla="*/ 17 h 189"/>
                    <a:gd name="T36" fmla="*/ 15 w 256"/>
                    <a:gd name="T37" fmla="*/ 18 h 189"/>
                    <a:gd name="T38" fmla="*/ 16 w 256"/>
                    <a:gd name="T39" fmla="*/ 18 h 189"/>
                    <a:gd name="T40" fmla="*/ 17 w 256"/>
                    <a:gd name="T41" fmla="*/ 19 h 189"/>
                    <a:gd name="T42" fmla="*/ 18 w 256"/>
                    <a:gd name="T43" fmla="*/ 20 h 189"/>
                    <a:gd name="T44" fmla="*/ 20 w 256"/>
                    <a:gd name="T45" fmla="*/ 20 h 189"/>
                    <a:gd name="T46" fmla="*/ 21 w 256"/>
                    <a:gd name="T47" fmla="*/ 21 h 189"/>
                    <a:gd name="T48" fmla="*/ 22 w 256"/>
                    <a:gd name="T49" fmla="*/ 22 h 189"/>
                    <a:gd name="T50" fmla="*/ 23 w 256"/>
                    <a:gd name="T51" fmla="*/ 22 h 189"/>
                    <a:gd name="T52" fmla="*/ 25 w 256"/>
                    <a:gd name="T53" fmla="*/ 23 h 189"/>
                    <a:gd name="T54" fmla="*/ 26 w 256"/>
                    <a:gd name="T55" fmla="*/ 23 h 189"/>
                    <a:gd name="T56" fmla="*/ 27 w 256"/>
                    <a:gd name="T57" fmla="*/ 23 h 189"/>
                    <a:gd name="T58" fmla="*/ 28 w 256"/>
                    <a:gd name="T59" fmla="*/ 24 h 189"/>
                    <a:gd name="T60" fmla="*/ 29 w 256"/>
                    <a:gd name="T61" fmla="*/ 24 h 189"/>
                    <a:gd name="T62" fmla="*/ 30 w 256"/>
                    <a:gd name="T63" fmla="*/ 24 h 189"/>
                    <a:gd name="T64" fmla="*/ 31 w 256"/>
                    <a:gd name="T65" fmla="*/ 24 h 18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256" h="189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3" y="14"/>
                      </a:lnTo>
                      <a:lnTo>
                        <a:pt x="7" y="22"/>
                      </a:lnTo>
                      <a:lnTo>
                        <a:pt x="11" y="30"/>
                      </a:lnTo>
                      <a:lnTo>
                        <a:pt x="16" y="38"/>
                      </a:lnTo>
                      <a:lnTo>
                        <a:pt x="21" y="47"/>
                      </a:lnTo>
                      <a:lnTo>
                        <a:pt x="28" y="55"/>
                      </a:lnTo>
                      <a:lnTo>
                        <a:pt x="35" y="64"/>
                      </a:lnTo>
                      <a:lnTo>
                        <a:pt x="42" y="70"/>
                      </a:lnTo>
                      <a:lnTo>
                        <a:pt x="49" y="79"/>
                      </a:lnTo>
                      <a:lnTo>
                        <a:pt x="56" y="86"/>
                      </a:lnTo>
                      <a:lnTo>
                        <a:pt x="66" y="94"/>
                      </a:lnTo>
                      <a:lnTo>
                        <a:pt x="74" y="102"/>
                      </a:lnTo>
                      <a:lnTo>
                        <a:pt x="84" y="110"/>
                      </a:lnTo>
                      <a:lnTo>
                        <a:pt x="94" y="118"/>
                      </a:lnTo>
                      <a:lnTo>
                        <a:pt x="104" y="125"/>
                      </a:lnTo>
                      <a:lnTo>
                        <a:pt x="113" y="131"/>
                      </a:lnTo>
                      <a:lnTo>
                        <a:pt x="122" y="137"/>
                      </a:lnTo>
                      <a:lnTo>
                        <a:pt x="132" y="143"/>
                      </a:lnTo>
                      <a:lnTo>
                        <a:pt x="142" y="149"/>
                      </a:lnTo>
                      <a:lnTo>
                        <a:pt x="152" y="155"/>
                      </a:lnTo>
                      <a:lnTo>
                        <a:pt x="162" y="160"/>
                      </a:lnTo>
                      <a:lnTo>
                        <a:pt x="172" y="165"/>
                      </a:lnTo>
                      <a:lnTo>
                        <a:pt x="183" y="170"/>
                      </a:lnTo>
                      <a:lnTo>
                        <a:pt x="192" y="174"/>
                      </a:lnTo>
                      <a:lnTo>
                        <a:pt x="202" y="177"/>
                      </a:lnTo>
                      <a:lnTo>
                        <a:pt x="211" y="180"/>
                      </a:lnTo>
                      <a:lnTo>
                        <a:pt x="221" y="184"/>
                      </a:lnTo>
                      <a:lnTo>
                        <a:pt x="229" y="185"/>
                      </a:lnTo>
                      <a:lnTo>
                        <a:pt x="238" y="187"/>
                      </a:lnTo>
                      <a:lnTo>
                        <a:pt x="247" y="188"/>
                      </a:lnTo>
                      <a:lnTo>
                        <a:pt x="256" y="18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2" name="Freeform 239"/>
                <p:cNvSpPr>
                  <a:spLocks/>
                </p:cNvSpPr>
                <p:nvPr/>
              </p:nvSpPr>
              <p:spPr bwMode="auto">
                <a:xfrm>
                  <a:off x="5874" y="3899"/>
                  <a:ext cx="27" cy="3"/>
                </a:xfrm>
                <a:custGeom>
                  <a:avLst/>
                  <a:gdLst>
                    <a:gd name="T0" fmla="*/ 0 w 53"/>
                    <a:gd name="T1" fmla="*/ 1 h 5"/>
                    <a:gd name="T2" fmla="*/ 1 w 53"/>
                    <a:gd name="T3" fmla="*/ 1 h 5"/>
                    <a:gd name="T4" fmla="*/ 2 w 53"/>
                    <a:gd name="T5" fmla="*/ 1 h 5"/>
                    <a:gd name="T6" fmla="*/ 2 w 53"/>
                    <a:gd name="T7" fmla="*/ 1 h 5"/>
                    <a:gd name="T8" fmla="*/ 3 w 53"/>
                    <a:gd name="T9" fmla="*/ 1 h 5"/>
                    <a:gd name="T10" fmla="*/ 4 w 53"/>
                    <a:gd name="T11" fmla="*/ 1 h 5"/>
                    <a:gd name="T12" fmla="*/ 5 w 53"/>
                    <a:gd name="T13" fmla="*/ 1 h 5"/>
                    <a:gd name="T14" fmla="*/ 6 w 53"/>
                    <a:gd name="T15" fmla="*/ 0 h 5"/>
                    <a:gd name="T16" fmla="*/ 7 w 53"/>
                    <a:gd name="T17" fmla="*/ 0 h 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3" h="5">
                      <a:moveTo>
                        <a:pt x="0" y="5"/>
                      </a:moveTo>
                      <a:lnTo>
                        <a:pt x="3" y="4"/>
                      </a:lnTo>
                      <a:lnTo>
                        <a:pt x="9" y="4"/>
                      </a:lnTo>
                      <a:lnTo>
                        <a:pt x="14" y="3"/>
                      </a:lnTo>
                      <a:lnTo>
                        <a:pt x="21" y="3"/>
                      </a:lnTo>
                      <a:lnTo>
                        <a:pt x="27" y="2"/>
                      </a:lnTo>
                      <a:lnTo>
                        <a:pt x="35" y="1"/>
                      </a:lnTo>
                      <a:lnTo>
                        <a:pt x="43" y="0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3" name="Freeform 240"/>
                <p:cNvSpPr>
                  <a:spLocks/>
                </p:cNvSpPr>
                <p:nvPr/>
              </p:nvSpPr>
              <p:spPr bwMode="auto">
                <a:xfrm>
                  <a:off x="5878" y="3899"/>
                  <a:ext cx="23" cy="97"/>
                </a:xfrm>
                <a:custGeom>
                  <a:avLst/>
                  <a:gdLst>
                    <a:gd name="T0" fmla="*/ 5 w 47"/>
                    <a:gd name="T1" fmla="*/ 0 h 194"/>
                    <a:gd name="T2" fmla="*/ 5 w 47"/>
                    <a:gd name="T3" fmla="*/ 1 h 194"/>
                    <a:gd name="T4" fmla="*/ 5 w 47"/>
                    <a:gd name="T5" fmla="*/ 2 h 194"/>
                    <a:gd name="T6" fmla="*/ 4 w 47"/>
                    <a:gd name="T7" fmla="*/ 3 h 194"/>
                    <a:gd name="T8" fmla="*/ 4 w 47"/>
                    <a:gd name="T9" fmla="*/ 4 h 194"/>
                    <a:gd name="T10" fmla="*/ 3 w 47"/>
                    <a:gd name="T11" fmla="*/ 5 h 194"/>
                    <a:gd name="T12" fmla="*/ 3 w 47"/>
                    <a:gd name="T13" fmla="*/ 5 h 194"/>
                    <a:gd name="T14" fmla="*/ 3 w 47"/>
                    <a:gd name="T15" fmla="*/ 6 h 194"/>
                    <a:gd name="T16" fmla="*/ 2 w 47"/>
                    <a:gd name="T17" fmla="*/ 7 h 194"/>
                    <a:gd name="T18" fmla="*/ 2 w 47"/>
                    <a:gd name="T19" fmla="*/ 7 h 194"/>
                    <a:gd name="T20" fmla="*/ 2 w 47"/>
                    <a:gd name="T21" fmla="*/ 8 h 194"/>
                    <a:gd name="T22" fmla="*/ 2 w 47"/>
                    <a:gd name="T23" fmla="*/ 9 h 194"/>
                    <a:gd name="T24" fmla="*/ 1 w 47"/>
                    <a:gd name="T25" fmla="*/ 10 h 194"/>
                    <a:gd name="T26" fmla="*/ 1 w 47"/>
                    <a:gd name="T27" fmla="*/ 11 h 194"/>
                    <a:gd name="T28" fmla="*/ 1 w 47"/>
                    <a:gd name="T29" fmla="*/ 12 h 194"/>
                    <a:gd name="T30" fmla="*/ 1 w 47"/>
                    <a:gd name="T31" fmla="*/ 12 h 194"/>
                    <a:gd name="T32" fmla="*/ 0 w 47"/>
                    <a:gd name="T33" fmla="*/ 13 h 194"/>
                    <a:gd name="T34" fmla="*/ 0 w 47"/>
                    <a:gd name="T35" fmla="*/ 14 h 194"/>
                    <a:gd name="T36" fmla="*/ 0 w 47"/>
                    <a:gd name="T37" fmla="*/ 15 h 194"/>
                    <a:gd name="T38" fmla="*/ 0 w 47"/>
                    <a:gd name="T39" fmla="*/ 16 h 194"/>
                    <a:gd name="T40" fmla="*/ 0 w 47"/>
                    <a:gd name="T41" fmla="*/ 17 h 194"/>
                    <a:gd name="T42" fmla="*/ 0 w 47"/>
                    <a:gd name="T43" fmla="*/ 18 h 194"/>
                    <a:gd name="T44" fmla="*/ 0 w 47"/>
                    <a:gd name="T45" fmla="*/ 19 h 194"/>
                    <a:gd name="T46" fmla="*/ 0 w 47"/>
                    <a:gd name="T47" fmla="*/ 20 h 194"/>
                    <a:gd name="T48" fmla="*/ 0 w 47"/>
                    <a:gd name="T49" fmla="*/ 21 h 194"/>
                    <a:gd name="T50" fmla="*/ 0 w 47"/>
                    <a:gd name="T51" fmla="*/ 22 h 194"/>
                    <a:gd name="T52" fmla="*/ 0 w 47"/>
                    <a:gd name="T53" fmla="*/ 23 h 194"/>
                    <a:gd name="T54" fmla="*/ 0 w 47"/>
                    <a:gd name="T55" fmla="*/ 24 h 194"/>
                    <a:gd name="T56" fmla="*/ 0 w 47"/>
                    <a:gd name="T57" fmla="*/ 25 h 19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47" h="194">
                      <a:moveTo>
                        <a:pt x="47" y="0"/>
                      </a:moveTo>
                      <a:lnTo>
                        <a:pt x="43" y="4"/>
                      </a:lnTo>
                      <a:lnTo>
                        <a:pt x="40" y="11"/>
                      </a:lnTo>
                      <a:lnTo>
                        <a:pt x="36" y="18"/>
                      </a:lnTo>
                      <a:lnTo>
                        <a:pt x="32" y="28"/>
                      </a:lnTo>
                      <a:lnTo>
                        <a:pt x="29" y="33"/>
                      </a:lnTo>
                      <a:lnTo>
                        <a:pt x="27" y="38"/>
                      </a:lnTo>
                      <a:lnTo>
                        <a:pt x="25" y="44"/>
                      </a:lnTo>
                      <a:lnTo>
                        <a:pt x="22" y="50"/>
                      </a:lnTo>
                      <a:lnTo>
                        <a:pt x="20" y="56"/>
                      </a:lnTo>
                      <a:lnTo>
                        <a:pt x="18" y="62"/>
                      </a:lnTo>
                      <a:lnTo>
                        <a:pt x="16" y="69"/>
                      </a:lnTo>
                      <a:lnTo>
                        <a:pt x="15" y="76"/>
                      </a:lnTo>
                      <a:lnTo>
                        <a:pt x="11" y="82"/>
                      </a:lnTo>
                      <a:lnTo>
                        <a:pt x="10" y="89"/>
                      </a:lnTo>
                      <a:lnTo>
                        <a:pt x="8" y="96"/>
                      </a:lnTo>
                      <a:lnTo>
                        <a:pt x="7" y="102"/>
                      </a:lnTo>
                      <a:lnTo>
                        <a:pt x="5" y="109"/>
                      </a:lnTo>
                      <a:lnTo>
                        <a:pt x="4" y="116"/>
                      </a:lnTo>
                      <a:lnTo>
                        <a:pt x="3" y="124"/>
                      </a:lnTo>
                      <a:lnTo>
                        <a:pt x="3" y="132"/>
                      </a:lnTo>
                      <a:lnTo>
                        <a:pt x="1" y="138"/>
                      </a:lnTo>
                      <a:lnTo>
                        <a:pt x="0" y="146"/>
                      </a:lnTo>
                      <a:lnTo>
                        <a:pt x="0" y="154"/>
                      </a:lnTo>
                      <a:lnTo>
                        <a:pt x="0" y="162"/>
                      </a:lnTo>
                      <a:lnTo>
                        <a:pt x="0" y="169"/>
                      </a:lnTo>
                      <a:lnTo>
                        <a:pt x="1" y="177"/>
                      </a:lnTo>
                      <a:lnTo>
                        <a:pt x="3" y="185"/>
                      </a:lnTo>
                      <a:lnTo>
                        <a:pt x="5" y="19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4" name="Freeform 241"/>
                <p:cNvSpPr>
                  <a:spLocks/>
                </p:cNvSpPr>
                <p:nvPr/>
              </p:nvSpPr>
              <p:spPr bwMode="auto">
                <a:xfrm>
                  <a:off x="5880" y="3996"/>
                  <a:ext cx="73" cy="116"/>
                </a:xfrm>
                <a:custGeom>
                  <a:avLst/>
                  <a:gdLst>
                    <a:gd name="T0" fmla="*/ 0 w 146"/>
                    <a:gd name="T1" fmla="*/ 0 h 232"/>
                    <a:gd name="T2" fmla="*/ 0 w 146"/>
                    <a:gd name="T3" fmla="*/ 1 h 232"/>
                    <a:gd name="T4" fmla="*/ 1 w 146"/>
                    <a:gd name="T5" fmla="*/ 2 h 232"/>
                    <a:gd name="T6" fmla="*/ 1 w 146"/>
                    <a:gd name="T7" fmla="*/ 3 h 232"/>
                    <a:gd name="T8" fmla="*/ 1 w 146"/>
                    <a:gd name="T9" fmla="*/ 4 h 232"/>
                    <a:gd name="T10" fmla="*/ 2 w 146"/>
                    <a:gd name="T11" fmla="*/ 5 h 232"/>
                    <a:gd name="T12" fmla="*/ 2 w 146"/>
                    <a:gd name="T13" fmla="*/ 6 h 232"/>
                    <a:gd name="T14" fmla="*/ 2 w 146"/>
                    <a:gd name="T15" fmla="*/ 7 h 232"/>
                    <a:gd name="T16" fmla="*/ 3 w 146"/>
                    <a:gd name="T17" fmla="*/ 9 h 232"/>
                    <a:gd name="T18" fmla="*/ 3 w 146"/>
                    <a:gd name="T19" fmla="*/ 9 h 232"/>
                    <a:gd name="T20" fmla="*/ 4 w 146"/>
                    <a:gd name="T21" fmla="*/ 10 h 232"/>
                    <a:gd name="T22" fmla="*/ 4 w 146"/>
                    <a:gd name="T23" fmla="*/ 11 h 232"/>
                    <a:gd name="T24" fmla="*/ 5 w 146"/>
                    <a:gd name="T25" fmla="*/ 13 h 232"/>
                    <a:gd name="T26" fmla="*/ 5 w 146"/>
                    <a:gd name="T27" fmla="*/ 13 h 232"/>
                    <a:gd name="T28" fmla="*/ 6 w 146"/>
                    <a:gd name="T29" fmla="*/ 15 h 232"/>
                    <a:gd name="T30" fmla="*/ 7 w 146"/>
                    <a:gd name="T31" fmla="*/ 16 h 232"/>
                    <a:gd name="T32" fmla="*/ 7 w 146"/>
                    <a:gd name="T33" fmla="*/ 17 h 232"/>
                    <a:gd name="T34" fmla="*/ 8 w 146"/>
                    <a:gd name="T35" fmla="*/ 17 h 232"/>
                    <a:gd name="T36" fmla="*/ 9 w 146"/>
                    <a:gd name="T37" fmla="*/ 18 h 232"/>
                    <a:gd name="T38" fmla="*/ 9 w 146"/>
                    <a:gd name="T39" fmla="*/ 19 h 232"/>
                    <a:gd name="T40" fmla="*/ 10 w 146"/>
                    <a:gd name="T41" fmla="*/ 20 h 232"/>
                    <a:gd name="T42" fmla="*/ 11 w 146"/>
                    <a:gd name="T43" fmla="*/ 21 h 232"/>
                    <a:gd name="T44" fmla="*/ 11 w 146"/>
                    <a:gd name="T45" fmla="*/ 22 h 232"/>
                    <a:gd name="T46" fmla="*/ 12 w 146"/>
                    <a:gd name="T47" fmla="*/ 23 h 232"/>
                    <a:gd name="T48" fmla="*/ 13 w 146"/>
                    <a:gd name="T49" fmla="*/ 24 h 232"/>
                    <a:gd name="T50" fmla="*/ 14 w 146"/>
                    <a:gd name="T51" fmla="*/ 24 h 232"/>
                    <a:gd name="T52" fmla="*/ 14 w 146"/>
                    <a:gd name="T53" fmla="*/ 25 h 232"/>
                    <a:gd name="T54" fmla="*/ 15 w 146"/>
                    <a:gd name="T55" fmla="*/ 26 h 232"/>
                    <a:gd name="T56" fmla="*/ 16 w 146"/>
                    <a:gd name="T57" fmla="*/ 27 h 232"/>
                    <a:gd name="T58" fmla="*/ 17 w 146"/>
                    <a:gd name="T59" fmla="*/ 27 h 232"/>
                    <a:gd name="T60" fmla="*/ 17 w 146"/>
                    <a:gd name="T61" fmla="*/ 28 h 232"/>
                    <a:gd name="T62" fmla="*/ 18 w 146"/>
                    <a:gd name="T63" fmla="*/ 29 h 232"/>
                    <a:gd name="T64" fmla="*/ 19 w 146"/>
                    <a:gd name="T65" fmla="*/ 29 h 23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6" h="232">
                      <a:moveTo>
                        <a:pt x="0" y="0"/>
                      </a:moveTo>
                      <a:lnTo>
                        <a:pt x="0" y="6"/>
                      </a:lnTo>
                      <a:lnTo>
                        <a:pt x="2" y="15"/>
                      </a:lnTo>
                      <a:lnTo>
                        <a:pt x="3" y="23"/>
                      </a:lnTo>
                      <a:lnTo>
                        <a:pt x="6" y="32"/>
                      </a:lnTo>
                      <a:lnTo>
                        <a:pt x="9" y="39"/>
                      </a:lnTo>
                      <a:lnTo>
                        <a:pt x="12" y="48"/>
                      </a:lnTo>
                      <a:lnTo>
                        <a:pt x="15" y="56"/>
                      </a:lnTo>
                      <a:lnTo>
                        <a:pt x="20" y="65"/>
                      </a:lnTo>
                      <a:lnTo>
                        <a:pt x="23" y="72"/>
                      </a:lnTo>
                      <a:lnTo>
                        <a:pt x="26" y="80"/>
                      </a:lnTo>
                      <a:lnTo>
                        <a:pt x="31" y="88"/>
                      </a:lnTo>
                      <a:lnTo>
                        <a:pt x="36" y="97"/>
                      </a:lnTo>
                      <a:lnTo>
                        <a:pt x="39" y="104"/>
                      </a:lnTo>
                      <a:lnTo>
                        <a:pt x="45" y="113"/>
                      </a:lnTo>
                      <a:lnTo>
                        <a:pt x="49" y="121"/>
                      </a:lnTo>
                      <a:lnTo>
                        <a:pt x="56" y="130"/>
                      </a:lnTo>
                      <a:lnTo>
                        <a:pt x="60" y="136"/>
                      </a:lnTo>
                      <a:lnTo>
                        <a:pt x="66" y="144"/>
                      </a:lnTo>
                      <a:lnTo>
                        <a:pt x="70" y="152"/>
                      </a:lnTo>
                      <a:lnTo>
                        <a:pt x="77" y="159"/>
                      </a:lnTo>
                      <a:lnTo>
                        <a:pt x="82" y="166"/>
                      </a:lnTo>
                      <a:lnTo>
                        <a:pt x="88" y="173"/>
                      </a:lnTo>
                      <a:lnTo>
                        <a:pt x="93" y="179"/>
                      </a:lnTo>
                      <a:lnTo>
                        <a:pt x="100" y="187"/>
                      </a:lnTo>
                      <a:lnTo>
                        <a:pt x="106" y="192"/>
                      </a:lnTo>
                      <a:lnTo>
                        <a:pt x="111" y="199"/>
                      </a:lnTo>
                      <a:lnTo>
                        <a:pt x="117" y="205"/>
                      </a:lnTo>
                      <a:lnTo>
                        <a:pt x="123" y="211"/>
                      </a:lnTo>
                      <a:lnTo>
                        <a:pt x="129" y="216"/>
                      </a:lnTo>
                      <a:lnTo>
                        <a:pt x="134" y="221"/>
                      </a:lnTo>
                      <a:lnTo>
                        <a:pt x="140" y="227"/>
                      </a:lnTo>
                      <a:lnTo>
                        <a:pt x="146" y="23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5" name="Freeform 242"/>
                <p:cNvSpPr>
                  <a:spLocks/>
                </p:cNvSpPr>
                <p:nvPr/>
              </p:nvSpPr>
              <p:spPr bwMode="auto">
                <a:xfrm>
                  <a:off x="5880" y="4112"/>
                  <a:ext cx="73" cy="130"/>
                </a:xfrm>
                <a:custGeom>
                  <a:avLst/>
                  <a:gdLst>
                    <a:gd name="T0" fmla="*/ 19 w 146"/>
                    <a:gd name="T1" fmla="*/ 0 h 259"/>
                    <a:gd name="T2" fmla="*/ 18 w 146"/>
                    <a:gd name="T3" fmla="*/ 1 h 259"/>
                    <a:gd name="T4" fmla="*/ 17 w 146"/>
                    <a:gd name="T5" fmla="*/ 1 h 259"/>
                    <a:gd name="T6" fmla="*/ 17 w 146"/>
                    <a:gd name="T7" fmla="*/ 2 h 259"/>
                    <a:gd name="T8" fmla="*/ 16 w 146"/>
                    <a:gd name="T9" fmla="*/ 3 h 259"/>
                    <a:gd name="T10" fmla="*/ 16 w 146"/>
                    <a:gd name="T11" fmla="*/ 3 h 259"/>
                    <a:gd name="T12" fmla="*/ 15 w 146"/>
                    <a:gd name="T13" fmla="*/ 4 h 259"/>
                    <a:gd name="T14" fmla="*/ 14 w 146"/>
                    <a:gd name="T15" fmla="*/ 5 h 259"/>
                    <a:gd name="T16" fmla="*/ 13 w 146"/>
                    <a:gd name="T17" fmla="*/ 6 h 259"/>
                    <a:gd name="T18" fmla="*/ 13 w 146"/>
                    <a:gd name="T19" fmla="*/ 6 h 259"/>
                    <a:gd name="T20" fmla="*/ 12 w 146"/>
                    <a:gd name="T21" fmla="*/ 7 h 259"/>
                    <a:gd name="T22" fmla="*/ 11 w 146"/>
                    <a:gd name="T23" fmla="*/ 8 h 259"/>
                    <a:gd name="T24" fmla="*/ 10 w 146"/>
                    <a:gd name="T25" fmla="*/ 9 h 259"/>
                    <a:gd name="T26" fmla="*/ 10 w 146"/>
                    <a:gd name="T27" fmla="*/ 10 h 259"/>
                    <a:gd name="T28" fmla="*/ 9 w 146"/>
                    <a:gd name="T29" fmla="*/ 11 h 259"/>
                    <a:gd name="T30" fmla="*/ 8 w 146"/>
                    <a:gd name="T31" fmla="*/ 12 h 259"/>
                    <a:gd name="T32" fmla="*/ 7 w 146"/>
                    <a:gd name="T33" fmla="*/ 13 h 259"/>
                    <a:gd name="T34" fmla="*/ 7 w 146"/>
                    <a:gd name="T35" fmla="*/ 14 h 259"/>
                    <a:gd name="T36" fmla="*/ 6 w 146"/>
                    <a:gd name="T37" fmla="*/ 15 h 259"/>
                    <a:gd name="T38" fmla="*/ 5 w 146"/>
                    <a:gd name="T39" fmla="*/ 16 h 259"/>
                    <a:gd name="T40" fmla="*/ 5 w 146"/>
                    <a:gd name="T41" fmla="*/ 18 h 259"/>
                    <a:gd name="T42" fmla="*/ 4 w 146"/>
                    <a:gd name="T43" fmla="*/ 19 h 259"/>
                    <a:gd name="T44" fmla="*/ 3 w 146"/>
                    <a:gd name="T45" fmla="*/ 20 h 259"/>
                    <a:gd name="T46" fmla="*/ 3 w 146"/>
                    <a:gd name="T47" fmla="*/ 21 h 259"/>
                    <a:gd name="T48" fmla="*/ 2 w 146"/>
                    <a:gd name="T49" fmla="*/ 22 h 259"/>
                    <a:gd name="T50" fmla="*/ 2 w 146"/>
                    <a:gd name="T51" fmla="*/ 24 h 259"/>
                    <a:gd name="T52" fmla="*/ 2 w 146"/>
                    <a:gd name="T53" fmla="*/ 25 h 259"/>
                    <a:gd name="T54" fmla="*/ 1 w 146"/>
                    <a:gd name="T55" fmla="*/ 26 h 259"/>
                    <a:gd name="T56" fmla="*/ 1 w 146"/>
                    <a:gd name="T57" fmla="*/ 27 h 259"/>
                    <a:gd name="T58" fmla="*/ 1 w 146"/>
                    <a:gd name="T59" fmla="*/ 29 h 259"/>
                    <a:gd name="T60" fmla="*/ 0 w 146"/>
                    <a:gd name="T61" fmla="*/ 30 h 259"/>
                    <a:gd name="T62" fmla="*/ 0 w 146"/>
                    <a:gd name="T63" fmla="*/ 31 h 259"/>
                    <a:gd name="T64" fmla="*/ 0 w 146"/>
                    <a:gd name="T65" fmla="*/ 33 h 25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6" h="259">
                      <a:moveTo>
                        <a:pt x="146" y="0"/>
                      </a:moveTo>
                      <a:lnTo>
                        <a:pt x="141" y="3"/>
                      </a:lnTo>
                      <a:lnTo>
                        <a:pt x="136" y="7"/>
                      </a:lnTo>
                      <a:lnTo>
                        <a:pt x="131" y="11"/>
                      </a:lnTo>
                      <a:lnTo>
                        <a:pt x="126" y="17"/>
                      </a:lnTo>
                      <a:lnTo>
                        <a:pt x="121" y="22"/>
                      </a:lnTo>
                      <a:lnTo>
                        <a:pt x="115" y="28"/>
                      </a:lnTo>
                      <a:lnTo>
                        <a:pt x="110" y="34"/>
                      </a:lnTo>
                      <a:lnTo>
                        <a:pt x="104" y="41"/>
                      </a:lnTo>
                      <a:lnTo>
                        <a:pt x="98" y="48"/>
                      </a:lnTo>
                      <a:lnTo>
                        <a:pt x="92" y="54"/>
                      </a:lnTo>
                      <a:lnTo>
                        <a:pt x="86" y="61"/>
                      </a:lnTo>
                      <a:lnTo>
                        <a:pt x="80" y="70"/>
                      </a:lnTo>
                      <a:lnTo>
                        <a:pt x="74" y="76"/>
                      </a:lnTo>
                      <a:lnTo>
                        <a:pt x="67" y="85"/>
                      </a:lnTo>
                      <a:lnTo>
                        <a:pt x="61" y="93"/>
                      </a:lnTo>
                      <a:lnTo>
                        <a:pt x="56" y="103"/>
                      </a:lnTo>
                      <a:lnTo>
                        <a:pt x="49" y="110"/>
                      </a:lnTo>
                      <a:lnTo>
                        <a:pt x="44" y="119"/>
                      </a:lnTo>
                      <a:lnTo>
                        <a:pt x="38" y="128"/>
                      </a:lnTo>
                      <a:lnTo>
                        <a:pt x="34" y="138"/>
                      </a:lnTo>
                      <a:lnTo>
                        <a:pt x="28" y="147"/>
                      </a:lnTo>
                      <a:lnTo>
                        <a:pt x="24" y="157"/>
                      </a:lnTo>
                      <a:lnTo>
                        <a:pt x="20" y="167"/>
                      </a:lnTo>
                      <a:lnTo>
                        <a:pt x="16" y="176"/>
                      </a:lnTo>
                      <a:lnTo>
                        <a:pt x="12" y="186"/>
                      </a:lnTo>
                      <a:lnTo>
                        <a:pt x="9" y="196"/>
                      </a:lnTo>
                      <a:lnTo>
                        <a:pt x="5" y="206"/>
                      </a:lnTo>
                      <a:lnTo>
                        <a:pt x="3" y="216"/>
                      </a:lnTo>
                      <a:lnTo>
                        <a:pt x="1" y="226"/>
                      </a:lnTo>
                      <a:lnTo>
                        <a:pt x="0" y="237"/>
                      </a:lnTo>
                      <a:lnTo>
                        <a:pt x="0" y="248"/>
                      </a:lnTo>
                      <a:lnTo>
                        <a:pt x="0" y="25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6" name="Freeform 243"/>
                <p:cNvSpPr>
                  <a:spLocks/>
                </p:cNvSpPr>
                <p:nvPr/>
              </p:nvSpPr>
              <p:spPr bwMode="auto">
                <a:xfrm>
                  <a:off x="5880" y="4242"/>
                  <a:ext cx="67" cy="116"/>
                </a:xfrm>
                <a:custGeom>
                  <a:avLst/>
                  <a:gdLst>
                    <a:gd name="T0" fmla="*/ 0 w 134"/>
                    <a:gd name="T1" fmla="*/ 0 h 233"/>
                    <a:gd name="T2" fmla="*/ 0 w 134"/>
                    <a:gd name="T3" fmla="*/ 1 h 233"/>
                    <a:gd name="T4" fmla="*/ 0 w 134"/>
                    <a:gd name="T5" fmla="*/ 2 h 233"/>
                    <a:gd name="T6" fmla="*/ 1 w 134"/>
                    <a:gd name="T7" fmla="*/ 3 h 233"/>
                    <a:gd name="T8" fmla="*/ 1 w 134"/>
                    <a:gd name="T9" fmla="*/ 5 h 233"/>
                    <a:gd name="T10" fmla="*/ 1 w 134"/>
                    <a:gd name="T11" fmla="*/ 6 h 233"/>
                    <a:gd name="T12" fmla="*/ 1 w 134"/>
                    <a:gd name="T13" fmla="*/ 7 h 233"/>
                    <a:gd name="T14" fmla="*/ 2 w 134"/>
                    <a:gd name="T15" fmla="*/ 8 h 233"/>
                    <a:gd name="T16" fmla="*/ 2 w 134"/>
                    <a:gd name="T17" fmla="*/ 9 h 233"/>
                    <a:gd name="T18" fmla="*/ 3 w 134"/>
                    <a:gd name="T19" fmla="*/ 10 h 233"/>
                    <a:gd name="T20" fmla="*/ 3 w 134"/>
                    <a:gd name="T21" fmla="*/ 11 h 233"/>
                    <a:gd name="T22" fmla="*/ 4 w 134"/>
                    <a:gd name="T23" fmla="*/ 13 h 233"/>
                    <a:gd name="T24" fmla="*/ 4 w 134"/>
                    <a:gd name="T25" fmla="*/ 14 h 233"/>
                    <a:gd name="T26" fmla="*/ 5 w 134"/>
                    <a:gd name="T27" fmla="*/ 15 h 233"/>
                    <a:gd name="T28" fmla="*/ 6 w 134"/>
                    <a:gd name="T29" fmla="*/ 16 h 233"/>
                    <a:gd name="T30" fmla="*/ 6 w 134"/>
                    <a:gd name="T31" fmla="*/ 17 h 233"/>
                    <a:gd name="T32" fmla="*/ 7 w 134"/>
                    <a:gd name="T33" fmla="*/ 18 h 233"/>
                    <a:gd name="T34" fmla="*/ 7 w 134"/>
                    <a:gd name="T35" fmla="*/ 19 h 233"/>
                    <a:gd name="T36" fmla="*/ 8 w 134"/>
                    <a:gd name="T37" fmla="*/ 19 h 233"/>
                    <a:gd name="T38" fmla="*/ 9 w 134"/>
                    <a:gd name="T39" fmla="*/ 20 h 233"/>
                    <a:gd name="T40" fmla="*/ 10 w 134"/>
                    <a:gd name="T41" fmla="*/ 21 h 233"/>
                    <a:gd name="T42" fmla="*/ 10 w 134"/>
                    <a:gd name="T43" fmla="*/ 22 h 233"/>
                    <a:gd name="T44" fmla="*/ 11 w 134"/>
                    <a:gd name="T45" fmla="*/ 23 h 233"/>
                    <a:gd name="T46" fmla="*/ 12 w 134"/>
                    <a:gd name="T47" fmla="*/ 23 h 233"/>
                    <a:gd name="T48" fmla="*/ 12 w 134"/>
                    <a:gd name="T49" fmla="*/ 24 h 233"/>
                    <a:gd name="T50" fmla="*/ 13 w 134"/>
                    <a:gd name="T51" fmla="*/ 25 h 233"/>
                    <a:gd name="T52" fmla="*/ 14 w 134"/>
                    <a:gd name="T53" fmla="*/ 25 h 233"/>
                    <a:gd name="T54" fmla="*/ 14 w 134"/>
                    <a:gd name="T55" fmla="*/ 26 h 233"/>
                    <a:gd name="T56" fmla="*/ 15 w 134"/>
                    <a:gd name="T57" fmla="*/ 27 h 233"/>
                    <a:gd name="T58" fmla="*/ 15 w 134"/>
                    <a:gd name="T59" fmla="*/ 27 h 233"/>
                    <a:gd name="T60" fmla="*/ 16 w 134"/>
                    <a:gd name="T61" fmla="*/ 28 h 233"/>
                    <a:gd name="T62" fmla="*/ 17 w 134"/>
                    <a:gd name="T63" fmla="*/ 28 h 233"/>
                    <a:gd name="T64" fmla="*/ 17 w 134"/>
                    <a:gd name="T65" fmla="*/ 29 h 23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4" h="233">
                      <a:moveTo>
                        <a:pt x="0" y="0"/>
                      </a:moveTo>
                      <a:lnTo>
                        <a:pt x="0" y="10"/>
                      </a:lnTo>
                      <a:lnTo>
                        <a:pt x="0" y="20"/>
                      </a:lnTo>
                      <a:lnTo>
                        <a:pt x="1" y="30"/>
                      </a:lnTo>
                      <a:lnTo>
                        <a:pt x="3" y="40"/>
                      </a:lnTo>
                      <a:lnTo>
                        <a:pt x="4" y="49"/>
                      </a:lnTo>
                      <a:lnTo>
                        <a:pt x="7" y="59"/>
                      </a:lnTo>
                      <a:lnTo>
                        <a:pt x="11" y="67"/>
                      </a:lnTo>
                      <a:lnTo>
                        <a:pt x="14" y="77"/>
                      </a:lnTo>
                      <a:lnTo>
                        <a:pt x="17" y="86"/>
                      </a:lnTo>
                      <a:lnTo>
                        <a:pt x="21" y="95"/>
                      </a:lnTo>
                      <a:lnTo>
                        <a:pt x="25" y="104"/>
                      </a:lnTo>
                      <a:lnTo>
                        <a:pt x="31" y="113"/>
                      </a:lnTo>
                      <a:lnTo>
                        <a:pt x="35" y="120"/>
                      </a:lnTo>
                      <a:lnTo>
                        <a:pt x="41" y="129"/>
                      </a:lnTo>
                      <a:lnTo>
                        <a:pt x="45" y="137"/>
                      </a:lnTo>
                      <a:lnTo>
                        <a:pt x="52" y="146"/>
                      </a:lnTo>
                      <a:lnTo>
                        <a:pt x="56" y="152"/>
                      </a:lnTo>
                      <a:lnTo>
                        <a:pt x="61" y="159"/>
                      </a:lnTo>
                      <a:lnTo>
                        <a:pt x="67" y="165"/>
                      </a:lnTo>
                      <a:lnTo>
                        <a:pt x="74" y="173"/>
                      </a:lnTo>
                      <a:lnTo>
                        <a:pt x="78" y="179"/>
                      </a:lnTo>
                      <a:lnTo>
                        <a:pt x="84" y="185"/>
                      </a:lnTo>
                      <a:lnTo>
                        <a:pt x="89" y="191"/>
                      </a:lnTo>
                      <a:lnTo>
                        <a:pt x="96" y="197"/>
                      </a:lnTo>
                      <a:lnTo>
                        <a:pt x="100" y="202"/>
                      </a:lnTo>
                      <a:lnTo>
                        <a:pt x="106" y="206"/>
                      </a:lnTo>
                      <a:lnTo>
                        <a:pt x="110" y="211"/>
                      </a:lnTo>
                      <a:lnTo>
                        <a:pt x="115" y="216"/>
                      </a:lnTo>
                      <a:lnTo>
                        <a:pt x="120" y="221"/>
                      </a:lnTo>
                      <a:lnTo>
                        <a:pt x="124" y="225"/>
                      </a:lnTo>
                      <a:lnTo>
                        <a:pt x="129" y="228"/>
                      </a:lnTo>
                      <a:lnTo>
                        <a:pt x="134" y="23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7" name="Freeform 244"/>
                <p:cNvSpPr>
                  <a:spLocks/>
                </p:cNvSpPr>
                <p:nvPr/>
              </p:nvSpPr>
              <p:spPr bwMode="auto">
                <a:xfrm>
                  <a:off x="5858" y="4358"/>
                  <a:ext cx="89" cy="145"/>
                </a:xfrm>
                <a:custGeom>
                  <a:avLst/>
                  <a:gdLst>
                    <a:gd name="T0" fmla="*/ 23 w 178"/>
                    <a:gd name="T1" fmla="*/ 0 h 291"/>
                    <a:gd name="T2" fmla="*/ 22 w 178"/>
                    <a:gd name="T3" fmla="*/ 0 h 291"/>
                    <a:gd name="T4" fmla="*/ 21 w 178"/>
                    <a:gd name="T5" fmla="*/ 0 h 291"/>
                    <a:gd name="T6" fmla="*/ 21 w 178"/>
                    <a:gd name="T7" fmla="*/ 1 h 291"/>
                    <a:gd name="T8" fmla="*/ 20 w 178"/>
                    <a:gd name="T9" fmla="*/ 2 h 291"/>
                    <a:gd name="T10" fmla="*/ 19 w 178"/>
                    <a:gd name="T11" fmla="*/ 2 h 291"/>
                    <a:gd name="T12" fmla="*/ 18 w 178"/>
                    <a:gd name="T13" fmla="*/ 3 h 291"/>
                    <a:gd name="T14" fmla="*/ 17 w 178"/>
                    <a:gd name="T15" fmla="*/ 4 h 291"/>
                    <a:gd name="T16" fmla="*/ 17 w 178"/>
                    <a:gd name="T17" fmla="*/ 5 h 291"/>
                    <a:gd name="T18" fmla="*/ 16 w 178"/>
                    <a:gd name="T19" fmla="*/ 6 h 291"/>
                    <a:gd name="T20" fmla="*/ 15 w 178"/>
                    <a:gd name="T21" fmla="*/ 7 h 291"/>
                    <a:gd name="T22" fmla="*/ 14 w 178"/>
                    <a:gd name="T23" fmla="*/ 8 h 291"/>
                    <a:gd name="T24" fmla="*/ 13 w 178"/>
                    <a:gd name="T25" fmla="*/ 9 h 291"/>
                    <a:gd name="T26" fmla="*/ 12 w 178"/>
                    <a:gd name="T27" fmla="*/ 10 h 291"/>
                    <a:gd name="T28" fmla="*/ 11 w 178"/>
                    <a:gd name="T29" fmla="*/ 11 h 291"/>
                    <a:gd name="T30" fmla="*/ 10 w 178"/>
                    <a:gd name="T31" fmla="*/ 12 h 291"/>
                    <a:gd name="T32" fmla="*/ 9 w 178"/>
                    <a:gd name="T33" fmla="*/ 14 h 291"/>
                    <a:gd name="T34" fmla="*/ 8 w 178"/>
                    <a:gd name="T35" fmla="*/ 15 h 291"/>
                    <a:gd name="T36" fmla="*/ 7 w 178"/>
                    <a:gd name="T37" fmla="*/ 16 h 291"/>
                    <a:gd name="T38" fmla="*/ 7 w 178"/>
                    <a:gd name="T39" fmla="*/ 16 h 291"/>
                    <a:gd name="T40" fmla="*/ 6 w 178"/>
                    <a:gd name="T41" fmla="*/ 17 h 291"/>
                    <a:gd name="T42" fmla="*/ 6 w 178"/>
                    <a:gd name="T43" fmla="*/ 18 h 291"/>
                    <a:gd name="T44" fmla="*/ 6 w 178"/>
                    <a:gd name="T45" fmla="*/ 19 h 291"/>
                    <a:gd name="T46" fmla="*/ 5 w 178"/>
                    <a:gd name="T47" fmla="*/ 20 h 291"/>
                    <a:gd name="T48" fmla="*/ 4 w 178"/>
                    <a:gd name="T49" fmla="*/ 21 h 291"/>
                    <a:gd name="T50" fmla="*/ 3 w 178"/>
                    <a:gd name="T51" fmla="*/ 23 h 291"/>
                    <a:gd name="T52" fmla="*/ 3 w 178"/>
                    <a:gd name="T53" fmla="*/ 24 h 291"/>
                    <a:gd name="T54" fmla="*/ 2 w 178"/>
                    <a:gd name="T55" fmla="*/ 25 h 291"/>
                    <a:gd name="T56" fmla="*/ 2 w 178"/>
                    <a:gd name="T57" fmla="*/ 27 h 291"/>
                    <a:gd name="T58" fmla="*/ 1 w 178"/>
                    <a:gd name="T59" fmla="*/ 28 h 291"/>
                    <a:gd name="T60" fmla="*/ 1 w 178"/>
                    <a:gd name="T61" fmla="*/ 30 h 291"/>
                    <a:gd name="T62" fmla="*/ 1 w 178"/>
                    <a:gd name="T63" fmla="*/ 31 h 291"/>
                    <a:gd name="T64" fmla="*/ 1 w 178"/>
                    <a:gd name="T65" fmla="*/ 31 h 291"/>
                    <a:gd name="T66" fmla="*/ 0 w 178"/>
                    <a:gd name="T67" fmla="*/ 32 h 291"/>
                    <a:gd name="T68" fmla="*/ 0 w 178"/>
                    <a:gd name="T69" fmla="*/ 33 h 291"/>
                    <a:gd name="T70" fmla="*/ 0 w 178"/>
                    <a:gd name="T71" fmla="*/ 34 h 291"/>
                    <a:gd name="T72" fmla="*/ 0 w 178"/>
                    <a:gd name="T73" fmla="*/ 34 h 291"/>
                    <a:gd name="T74" fmla="*/ 0 w 178"/>
                    <a:gd name="T75" fmla="*/ 35 h 291"/>
                    <a:gd name="T76" fmla="*/ 0 w 178"/>
                    <a:gd name="T77" fmla="*/ 36 h 291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8" h="291">
                      <a:moveTo>
                        <a:pt x="178" y="0"/>
                      </a:moveTo>
                      <a:lnTo>
                        <a:pt x="173" y="3"/>
                      </a:lnTo>
                      <a:lnTo>
                        <a:pt x="167" y="7"/>
                      </a:lnTo>
                      <a:lnTo>
                        <a:pt x="162" y="12"/>
                      </a:lnTo>
                      <a:lnTo>
                        <a:pt x="156" y="17"/>
                      </a:lnTo>
                      <a:lnTo>
                        <a:pt x="148" y="23"/>
                      </a:lnTo>
                      <a:lnTo>
                        <a:pt x="142" y="29"/>
                      </a:lnTo>
                      <a:lnTo>
                        <a:pt x="135" y="36"/>
                      </a:lnTo>
                      <a:lnTo>
                        <a:pt x="129" y="44"/>
                      </a:lnTo>
                      <a:lnTo>
                        <a:pt x="121" y="50"/>
                      </a:lnTo>
                      <a:lnTo>
                        <a:pt x="113" y="58"/>
                      </a:lnTo>
                      <a:lnTo>
                        <a:pt x="105" y="66"/>
                      </a:lnTo>
                      <a:lnTo>
                        <a:pt x="99" y="75"/>
                      </a:lnTo>
                      <a:lnTo>
                        <a:pt x="91" y="82"/>
                      </a:lnTo>
                      <a:lnTo>
                        <a:pt x="83" y="92"/>
                      </a:lnTo>
                      <a:lnTo>
                        <a:pt x="77" y="102"/>
                      </a:lnTo>
                      <a:lnTo>
                        <a:pt x="70" y="112"/>
                      </a:lnTo>
                      <a:lnTo>
                        <a:pt x="63" y="121"/>
                      </a:lnTo>
                      <a:lnTo>
                        <a:pt x="55" y="131"/>
                      </a:lnTo>
                      <a:lnTo>
                        <a:pt x="51" y="135"/>
                      </a:lnTo>
                      <a:lnTo>
                        <a:pt x="48" y="141"/>
                      </a:lnTo>
                      <a:lnTo>
                        <a:pt x="45" y="145"/>
                      </a:lnTo>
                      <a:lnTo>
                        <a:pt x="42" y="152"/>
                      </a:lnTo>
                      <a:lnTo>
                        <a:pt x="35" y="162"/>
                      </a:lnTo>
                      <a:lnTo>
                        <a:pt x="29" y="173"/>
                      </a:lnTo>
                      <a:lnTo>
                        <a:pt x="24" y="184"/>
                      </a:lnTo>
                      <a:lnTo>
                        <a:pt x="20" y="196"/>
                      </a:lnTo>
                      <a:lnTo>
                        <a:pt x="14" y="207"/>
                      </a:lnTo>
                      <a:lnTo>
                        <a:pt x="11" y="219"/>
                      </a:lnTo>
                      <a:lnTo>
                        <a:pt x="7" y="230"/>
                      </a:lnTo>
                      <a:lnTo>
                        <a:pt x="4" y="242"/>
                      </a:lnTo>
                      <a:lnTo>
                        <a:pt x="2" y="248"/>
                      </a:lnTo>
                      <a:lnTo>
                        <a:pt x="1" y="253"/>
                      </a:lnTo>
                      <a:lnTo>
                        <a:pt x="0" y="260"/>
                      </a:lnTo>
                      <a:lnTo>
                        <a:pt x="0" y="266"/>
                      </a:lnTo>
                      <a:lnTo>
                        <a:pt x="0" y="272"/>
                      </a:lnTo>
                      <a:lnTo>
                        <a:pt x="0" y="277"/>
                      </a:lnTo>
                      <a:lnTo>
                        <a:pt x="0" y="284"/>
                      </a:lnTo>
                      <a:lnTo>
                        <a:pt x="0" y="29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8" name="Freeform 245"/>
                <p:cNvSpPr>
                  <a:spLocks/>
                </p:cNvSpPr>
                <p:nvPr/>
              </p:nvSpPr>
              <p:spPr bwMode="auto">
                <a:xfrm>
                  <a:off x="5858" y="4503"/>
                  <a:ext cx="68" cy="102"/>
                </a:xfrm>
                <a:custGeom>
                  <a:avLst/>
                  <a:gdLst>
                    <a:gd name="T0" fmla="*/ 0 w 136"/>
                    <a:gd name="T1" fmla="*/ 0 h 203"/>
                    <a:gd name="T2" fmla="*/ 0 w 136"/>
                    <a:gd name="T3" fmla="*/ 1 h 203"/>
                    <a:gd name="T4" fmla="*/ 0 w 136"/>
                    <a:gd name="T5" fmla="*/ 3 h 203"/>
                    <a:gd name="T6" fmla="*/ 1 w 136"/>
                    <a:gd name="T7" fmla="*/ 4 h 203"/>
                    <a:gd name="T8" fmla="*/ 1 w 136"/>
                    <a:gd name="T9" fmla="*/ 5 h 203"/>
                    <a:gd name="T10" fmla="*/ 1 w 136"/>
                    <a:gd name="T11" fmla="*/ 6 h 203"/>
                    <a:gd name="T12" fmla="*/ 1 w 136"/>
                    <a:gd name="T13" fmla="*/ 8 h 203"/>
                    <a:gd name="T14" fmla="*/ 2 w 136"/>
                    <a:gd name="T15" fmla="*/ 9 h 203"/>
                    <a:gd name="T16" fmla="*/ 2 w 136"/>
                    <a:gd name="T17" fmla="*/ 10 h 203"/>
                    <a:gd name="T18" fmla="*/ 2 w 136"/>
                    <a:gd name="T19" fmla="*/ 11 h 203"/>
                    <a:gd name="T20" fmla="*/ 3 w 136"/>
                    <a:gd name="T21" fmla="*/ 12 h 203"/>
                    <a:gd name="T22" fmla="*/ 3 w 136"/>
                    <a:gd name="T23" fmla="*/ 13 h 203"/>
                    <a:gd name="T24" fmla="*/ 4 w 136"/>
                    <a:gd name="T25" fmla="*/ 14 h 203"/>
                    <a:gd name="T26" fmla="*/ 4 w 136"/>
                    <a:gd name="T27" fmla="*/ 14 h 203"/>
                    <a:gd name="T28" fmla="*/ 5 w 136"/>
                    <a:gd name="T29" fmla="*/ 15 h 203"/>
                    <a:gd name="T30" fmla="*/ 6 w 136"/>
                    <a:gd name="T31" fmla="*/ 16 h 203"/>
                    <a:gd name="T32" fmla="*/ 6 w 136"/>
                    <a:gd name="T33" fmla="*/ 17 h 203"/>
                    <a:gd name="T34" fmla="*/ 7 w 136"/>
                    <a:gd name="T35" fmla="*/ 18 h 203"/>
                    <a:gd name="T36" fmla="*/ 8 w 136"/>
                    <a:gd name="T37" fmla="*/ 18 h 203"/>
                    <a:gd name="T38" fmla="*/ 8 w 136"/>
                    <a:gd name="T39" fmla="*/ 19 h 203"/>
                    <a:gd name="T40" fmla="*/ 9 w 136"/>
                    <a:gd name="T41" fmla="*/ 20 h 203"/>
                    <a:gd name="T42" fmla="*/ 10 w 136"/>
                    <a:gd name="T43" fmla="*/ 20 h 203"/>
                    <a:gd name="T44" fmla="*/ 11 w 136"/>
                    <a:gd name="T45" fmla="*/ 21 h 203"/>
                    <a:gd name="T46" fmla="*/ 11 w 136"/>
                    <a:gd name="T47" fmla="*/ 22 h 203"/>
                    <a:gd name="T48" fmla="*/ 12 w 136"/>
                    <a:gd name="T49" fmla="*/ 22 h 203"/>
                    <a:gd name="T50" fmla="*/ 13 w 136"/>
                    <a:gd name="T51" fmla="*/ 23 h 203"/>
                    <a:gd name="T52" fmla="*/ 13 w 136"/>
                    <a:gd name="T53" fmla="*/ 23 h 203"/>
                    <a:gd name="T54" fmla="*/ 14 w 136"/>
                    <a:gd name="T55" fmla="*/ 24 h 203"/>
                    <a:gd name="T56" fmla="*/ 15 w 136"/>
                    <a:gd name="T57" fmla="*/ 24 h 203"/>
                    <a:gd name="T58" fmla="*/ 15 w 136"/>
                    <a:gd name="T59" fmla="*/ 25 h 203"/>
                    <a:gd name="T60" fmla="*/ 16 w 136"/>
                    <a:gd name="T61" fmla="*/ 25 h 203"/>
                    <a:gd name="T62" fmla="*/ 17 w 136"/>
                    <a:gd name="T63" fmla="*/ 25 h 203"/>
                    <a:gd name="T64" fmla="*/ 17 w 136"/>
                    <a:gd name="T65" fmla="*/ 26 h 2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6" h="203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8"/>
                      </a:lnTo>
                      <a:lnTo>
                        <a:pt x="1" y="28"/>
                      </a:lnTo>
                      <a:lnTo>
                        <a:pt x="3" y="38"/>
                      </a:lnTo>
                      <a:lnTo>
                        <a:pt x="4" y="47"/>
                      </a:lnTo>
                      <a:lnTo>
                        <a:pt x="6" y="57"/>
                      </a:lnTo>
                      <a:lnTo>
                        <a:pt x="10" y="66"/>
                      </a:lnTo>
                      <a:lnTo>
                        <a:pt x="13" y="75"/>
                      </a:lnTo>
                      <a:lnTo>
                        <a:pt x="16" y="82"/>
                      </a:lnTo>
                      <a:lnTo>
                        <a:pt x="20" y="90"/>
                      </a:lnTo>
                      <a:lnTo>
                        <a:pt x="23" y="98"/>
                      </a:lnTo>
                      <a:lnTo>
                        <a:pt x="28" y="105"/>
                      </a:lnTo>
                      <a:lnTo>
                        <a:pt x="32" y="112"/>
                      </a:lnTo>
                      <a:lnTo>
                        <a:pt x="37" y="119"/>
                      </a:lnTo>
                      <a:lnTo>
                        <a:pt x="42" y="125"/>
                      </a:lnTo>
                      <a:lnTo>
                        <a:pt x="48" y="133"/>
                      </a:lnTo>
                      <a:lnTo>
                        <a:pt x="53" y="138"/>
                      </a:lnTo>
                      <a:lnTo>
                        <a:pt x="58" y="144"/>
                      </a:lnTo>
                      <a:lnTo>
                        <a:pt x="64" y="149"/>
                      </a:lnTo>
                      <a:lnTo>
                        <a:pt x="70" y="155"/>
                      </a:lnTo>
                      <a:lnTo>
                        <a:pt x="76" y="159"/>
                      </a:lnTo>
                      <a:lnTo>
                        <a:pt x="81" y="165"/>
                      </a:lnTo>
                      <a:lnTo>
                        <a:pt x="87" y="169"/>
                      </a:lnTo>
                      <a:lnTo>
                        <a:pt x="93" y="175"/>
                      </a:lnTo>
                      <a:lnTo>
                        <a:pt x="98" y="178"/>
                      </a:lnTo>
                      <a:lnTo>
                        <a:pt x="104" y="183"/>
                      </a:lnTo>
                      <a:lnTo>
                        <a:pt x="109" y="186"/>
                      </a:lnTo>
                      <a:lnTo>
                        <a:pt x="115" y="190"/>
                      </a:lnTo>
                      <a:lnTo>
                        <a:pt x="120" y="194"/>
                      </a:lnTo>
                      <a:lnTo>
                        <a:pt x="125" y="197"/>
                      </a:lnTo>
                      <a:lnTo>
                        <a:pt x="131" y="200"/>
                      </a:lnTo>
                      <a:lnTo>
                        <a:pt x="136" y="20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59" name="Freeform 246"/>
                <p:cNvSpPr>
                  <a:spLocks/>
                </p:cNvSpPr>
                <p:nvPr/>
              </p:nvSpPr>
              <p:spPr bwMode="auto">
                <a:xfrm>
                  <a:off x="5869" y="4605"/>
                  <a:ext cx="57" cy="61"/>
                </a:xfrm>
                <a:custGeom>
                  <a:avLst/>
                  <a:gdLst>
                    <a:gd name="T0" fmla="*/ 15 w 113"/>
                    <a:gd name="T1" fmla="*/ 0 h 122"/>
                    <a:gd name="T2" fmla="*/ 14 w 113"/>
                    <a:gd name="T3" fmla="*/ 1 h 122"/>
                    <a:gd name="T4" fmla="*/ 13 w 113"/>
                    <a:gd name="T5" fmla="*/ 1 h 122"/>
                    <a:gd name="T6" fmla="*/ 12 w 113"/>
                    <a:gd name="T7" fmla="*/ 2 h 122"/>
                    <a:gd name="T8" fmla="*/ 11 w 113"/>
                    <a:gd name="T9" fmla="*/ 3 h 122"/>
                    <a:gd name="T10" fmla="*/ 10 w 113"/>
                    <a:gd name="T11" fmla="*/ 4 h 122"/>
                    <a:gd name="T12" fmla="*/ 9 w 113"/>
                    <a:gd name="T13" fmla="*/ 4 h 122"/>
                    <a:gd name="T14" fmla="*/ 7 w 113"/>
                    <a:gd name="T15" fmla="*/ 5 h 122"/>
                    <a:gd name="T16" fmla="*/ 7 w 113"/>
                    <a:gd name="T17" fmla="*/ 6 h 122"/>
                    <a:gd name="T18" fmla="*/ 6 w 113"/>
                    <a:gd name="T19" fmla="*/ 7 h 122"/>
                    <a:gd name="T20" fmla="*/ 5 w 113"/>
                    <a:gd name="T21" fmla="*/ 8 h 122"/>
                    <a:gd name="T22" fmla="*/ 4 w 113"/>
                    <a:gd name="T23" fmla="*/ 9 h 122"/>
                    <a:gd name="T24" fmla="*/ 3 w 113"/>
                    <a:gd name="T25" fmla="*/ 10 h 122"/>
                    <a:gd name="T26" fmla="*/ 2 w 113"/>
                    <a:gd name="T27" fmla="*/ 12 h 122"/>
                    <a:gd name="T28" fmla="*/ 1 w 113"/>
                    <a:gd name="T29" fmla="*/ 13 h 122"/>
                    <a:gd name="T30" fmla="*/ 1 w 113"/>
                    <a:gd name="T31" fmla="*/ 14 h 122"/>
                    <a:gd name="T32" fmla="*/ 0 w 113"/>
                    <a:gd name="T33" fmla="*/ 16 h 12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13" h="122">
                      <a:moveTo>
                        <a:pt x="113" y="0"/>
                      </a:moveTo>
                      <a:lnTo>
                        <a:pt x="105" y="4"/>
                      </a:lnTo>
                      <a:lnTo>
                        <a:pt x="97" y="8"/>
                      </a:lnTo>
                      <a:lnTo>
                        <a:pt x="89" y="13"/>
                      </a:lnTo>
                      <a:lnTo>
                        <a:pt x="81" y="19"/>
                      </a:lnTo>
                      <a:lnTo>
                        <a:pt x="73" y="25"/>
                      </a:lnTo>
                      <a:lnTo>
                        <a:pt x="65" y="31"/>
                      </a:lnTo>
                      <a:lnTo>
                        <a:pt x="56" y="38"/>
                      </a:lnTo>
                      <a:lnTo>
                        <a:pt x="49" y="46"/>
                      </a:lnTo>
                      <a:lnTo>
                        <a:pt x="41" y="52"/>
                      </a:lnTo>
                      <a:lnTo>
                        <a:pt x="33" y="61"/>
                      </a:lnTo>
                      <a:lnTo>
                        <a:pt x="25" y="70"/>
                      </a:lnTo>
                      <a:lnTo>
                        <a:pt x="20" y="80"/>
                      </a:lnTo>
                      <a:lnTo>
                        <a:pt x="13" y="90"/>
                      </a:lnTo>
                      <a:lnTo>
                        <a:pt x="8" y="100"/>
                      </a:lnTo>
                      <a:lnTo>
                        <a:pt x="3" y="110"/>
                      </a:lnTo>
                      <a:lnTo>
                        <a:pt x="0" y="12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0" name="Freeform 247"/>
                <p:cNvSpPr>
                  <a:spLocks/>
                </p:cNvSpPr>
                <p:nvPr/>
              </p:nvSpPr>
              <p:spPr bwMode="auto">
                <a:xfrm>
                  <a:off x="5866" y="4666"/>
                  <a:ext cx="3" cy="21"/>
                </a:xfrm>
                <a:custGeom>
                  <a:avLst/>
                  <a:gdLst>
                    <a:gd name="T0" fmla="*/ 0 w 7"/>
                    <a:gd name="T1" fmla="*/ 0 h 42"/>
                    <a:gd name="T2" fmla="*/ 0 w 7"/>
                    <a:gd name="T3" fmla="*/ 2 h 42"/>
                    <a:gd name="T4" fmla="*/ 0 w 7"/>
                    <a:gd name="T5" fmla="*/ 3 h 42"/>
                    <a:gd name="T6" fmla="*/ 0 w 7"/>
                    <a:gd name="T7" fmla="*/ 4 h 42"/>
                    <a:gd name="T8" fmla="*/ 0 w 7"/>
                    <a:gd name="T9" fmla="*/ 6 h 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" h="42">
                      <a:moveTo>
                        <a:pt x="7" y="0"/>
                      </a:moveTo>
                      <a:lnTo>
                        <a:pt x="4" y="10"/>
                      </a:lnTo>
                      <a:lnTo>
                        <a:pt x="1" y="21"/>
                      </a:lnTo>
                      <a:lnTo>
                        <a:pt x="0" y="31"/>
                      </a:lnTo>
                      <a:lnTo>
                        <a:pt x="0" y="4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1" name="Freeform 248"/>
                <p:cNvSpPr>
                  <a:spLocks/>
                </p:cNvSpPr>
                <p:nvPr/>
              </p:nvSpPr>
              <p:spPr bwMode="auto">
                <a:xfrm>
                  <a:off x="5866" y="4687"/>
                  <a:ext cx="10" cy="36"/>
                </a:xfrm>
                <a:custGeom>
                  <a:avLst/>
                  <a:gdLst>
                    <a:gd name="T0" fmla="*/ 0 w 20"/>
                    <a:gd name="T1" fmla="*/ 0 h 71"/>
                    <a:gd name="T2" fmla="*/ 0 w 20"/>
                    <a:gd name="T3" fmla="*/ 1 h 71"/>
                    <a:gd name="T4" fmla="*/ 0 w 20"/>
                    <a:gd name="T5" fmla="*/ 3 h 71"/>
                    <a:gd name="T6" fmla="*/ 1 w 20"/>
                    <a:gd name="T7" fmla="*/ 4 h 71"/>
                    <a:gd name="T8" fmla="*/ 1 w 20"/>
                    <a:gd name="T9" fmla="*/ 5 h 71"/>
                    <a:gd name="T10" fmla="*/ 1 w 20"/>
                    <a:gd name="T11" fmla="*/ 6 h 71"/>
                    <a:gd name="T12" fmla="*/ 2 w 20"/>
                    <a:gd name="T13" fmla="*/ 7 h 71"/>
                    <a:gd name="T14" fmla="*/ 2 w 20"/>
                    <a:gd name="T15" fmla="*/ 8 h 71"/>
                    <a:gd name="T16" fmla="*/ 3 w 20"/>
                    <a:gd name="T17" fmla="*/ 9 h 7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0" h="71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1" y="26"/>
                      </a:lnTo>
                      <a:lnTo>
                        <a:pt x="5" y="35"/>
                      </a:lnTo>
                      <a:lnTo>
                        <a:pt x="8" y="44"/>
                      </a:lnTo>
                      <a:lnTo>
                        <a:pt x="11" y="52"/>
                      </a:lnTo>
                      <a:lnTo>
                        <a:pt x="15" y="61"/>
                      </a:lnTo>
                      <a:lnTo>
                        <a:pt x="20" y="7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2" name="Freeform 249"/>
                <p:cNvSpPr>
                  <a:spLocks/>
                </p:cNvSpPr>
                <p:nvPr/>
              </p:nvSpPr>
              <p:spPr bwMode="auto">
                <a:xfrm>
                  <a:off x="5727" y="4723"/>
                  <a:ext cx="149" cy="91"/>
                </a:xfrm>
                <a:custGeom>
                  <a:avLst/>
                  <a:gdLst>
                    <a:gd name="T0" fmla="*/ 38 w 297"/>
                    <a:gd name="T1" fmla="*/ 0 h 182"/>
                    <a:gd name="T2" fmla="*/ 37 w 297"/>
                    <a:gd name="T3" fmla="*/ 1 h 182"/>
                    <a:gd name="T4" fmla="*/ 36 w 297"/>
                    <a:gd name="T5" fmla="*/ 1 h 182"/>
                    <a:gd name="T6" fmla="*/ 35 w 297"/>
                    <a:gd name="T7" fmla="*/ 1 h 182"/>
                    <a:gd name="T8" fmla="*/ 33 w 297"/>
                    <a:gd name="T9" fmla="*/ 2 h 182"/>
                    <a:gd name="T10" fmla="*/ 32 w 297"/>
                    <a:gd name="T11" fmla="*/ 2 h 182"/>
                    <a:gd name="T12" fmla="*/ 31 w 297"/>
                    <a:gd name="T13" fmla="*/ 2 h 182"/>
                    <a:gd name="T14" fmla="*/ 30 w 297"/>
                    <a:gd name="T15" fmla="*/ 3 h 182"/>
                    <a:gd name="T16" fmla="*/ 28 w 297"/>
                    <a:gd name="T17" fmla="*/ 3 h 182"/>
                    <a:gd name="T18" fmla="*/ 27 w 297"/>
                    <a:gd name="T19" fmla="*/ 4 h 182"/>
                    <a:gd name="T20" fmla="*/ 26 w 297"/>
                    <a:gd name="T21" fmla="*/ 4 h 182"/>
                    <a:gd name="T22" fmla="*/ 24 w 297"/>
                    <a:gd name="T23" fmla="*/ 5 h 182"/>
                    <a:gd name="T24" fmla="*/ 23 w 297"/>
                    <a:gd name="T25" fmla="*/ 5 h 182"/>
                    <a:gd name="T26" fmla="*/ 21 w 297"/>
                    <a:gd name="T27" fmla="*/ 6 h 182"/>
                    <a:gd name="T28" fmla="*/ 20 w 297"/>
                    <a:gd name="T29" fmla="*/ 7 h 182"/>
                    <a:gd name="T30" fmla="*/ 19 w 297"/>
                    <a:gd name="T31" fmla="*/ 7 h 182"/>
                    <a:gd name="T32" fmla="*/ 18 w 297"/>
                    <a:gd name="T33" fmla="*/ 7 h 182"/>
                    <a:gd name="T34" fmla="*/ 18 w 297"/>
                    <a:gd name="T35" fmla="*/ 8 h 182"/>
                    <a:gd name="T36" fmla="*/ 17 w 297"/>
                    <a:gd name="T37" fmla="*/ 8 h 182"/>
                    <a:gd name="T38" fmla="*/ 16 w 297"/>
                    <a:gd name="T39" fmla="*/ 9 h 182"/>
                    <a:gd name="T40" fmla="*/ 15 w 297"/>
                    <a:gd name="T41" fmla="*/ 9 h 182"/>
                    <a:gd name="T42" fmla="*/ 15 w 297"/>
                    <a:gd name="T43" fmla="*/ 9 h 182"/>
                    <a:gd name="T44" fmla="*/ 14 w 297"/>
                    <a:gd name="T45" fmla="*/ 10 h 182"/>
                    <a:gd name="T46" fmla="*/ 13 w 297"/>
                    <a:gd name="T47" fmla="*/ 10 h 182"/>
                    <a:gd name="T48" fmla="*/ 13 w 297"/>
                    <a:gd name="T49" fmla="*/ 11 h 182"/>
                    <a:gd name="T50" fmla="*/ 12 w 297"/>
                    <a:gd name="T51" fmla="*/ 11 h 182"/>
                    <a:gd name="T52" fmla="*/ 11 w 297"/>
                    <a:gd name="T53" fmla="*/ 11 h 182"/>
                    <a:gd name="T54" fmla="*/ 10 w 297"/>
                    <a:gd name="T55" fmla="*/ 12 h 182"/>
                    <a:gd name="T56" fmla="*/ 10 w 297"/>
                    <a:gd name="T57" fmla="*/ 12 h 182"/>
                    <a:gd name="T58" fmla="*/ 9 w 297"/>
                    <a:gd name="T59" fmla="*/ 13 h 182"/>
                    <a:gd name="T60" fmla="*/ 9 w 297"/>
                    <a:gd name="T61" fmla="*/ 13 h 182"/>
                    <a:gd name="T62" fmla="*/ 7 w 297"/>
                    <a:gd name="T63" fmla="*/ 14 h 182"/>
                    <a:gd name="T64" fmla="*/ 6 w 297"/>
                    <a:gd name="T65" fmla="*/ 15 h 182"/>
                    <a:gd name="T66" fmla="*/ 5 w 297"/>
                    <a:gd name="T67" fmla="*/ 16 h 182"/>
                    <a:gd name="T68" fmla="*/ 4 w 297"/>
                    <a:gd name="T69" fmla="*/ 17 h 182"/>
                    <a:gd name="T70" fmla="*/ 3 w 297"/>
                    <a:gd name="T71" fmla="*/ 18 h 182"/>
                    <a:gd name="T72" fmla="*/ 2 w 297"/>
                    <a:gd name="T73" fmla="*/ 19 h 182"/>
                    <a:gd name="T74" fmla="*/ 2 w 297"/>
                    <a:gd name="T75" fmla="*/ 20 h 182"/>
                    <a:gd name="T76" fmla="*/ 1 w 297"/>
                    <a:gd name="T77" fmla="*/ 21 h 182"/>
                    <a:gd name="T78" fmla="*/ 1 w 297"/>
                    <a:gd name="T79" fmla="*/ 22 h 182"/>
                    <a:gd name="T80" fmla="*/ 0 w 297"/>
                    <a:gd name="T81" fmla="*/ 23 h 18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297" h="182">
                      <a:moveTo>
                        <a:pt x="297" y="0"/>
                      </a:moveTo>
                      <a:lnTo>
                        <a:pt x="289" y="1"/>
                      </a:lnTo>
                      <a:lnTo>
                        <a:pt x="282" y="3"/>
                      </a:lnTo>
                      <a:lnTo>
                        <a:pt x="273" y="6"/>
                      </a:lnTo>
                      <a:lnTo>
                        <a:pt x="264" y="9"/>
                      </a:lnTo>
                      <a:lnTo>
                        <a:pt x="254" y="11"/>
                      </a:lnTo>
                      <a:lnTo>
                        <a:pt x="244" y="15"/>
                      </a:lnTo>
                      <a:lnTo>
                        <a:pt x="234" y="19"/>
                      </a:lnTo>
                      <a:lnTo>
                        <a:pt x="224" y="23"/>
                      </a:lnTo>
                      <a:lnTo>
                        <a:pt x="212" y="27"/>
                      </a:lnTo>
                      <a:lnTo>
                        <a:pt x="201" y="30"/>
                      </a:lnTo>
                      <a:lnTo>
                        <a:pt x="189" y="34"/>
                      </a:lnTo>
                      <a:lnTo>
                        <a:pt x="178" y="40"/>
                      </a:lnTo>
                      <a:lnTo>
                        <a:pt x="166" y="44"/>
                      </a:lnTo>
                      <a:lnTo>
                        <a:pt x="155" y="50"/>
                      </a:lnTo>
                      <a:lnTo>
                        <a:pt x="148" y="53"/>
                      </a:lnTo>
                      <a:lnTo>
                        <a:pt x="143" y="56"/>
                      </a:lnTo>
                      <a:lnTo>
                        <a:pt x="137" y="60"/>
                      </a:lnTo>
                      <a:lnTo>
                        <a:pt x="132" y="63"/>
                      </a:lnTo>
                      <a:lnTo>
                        <a:pt x="125" y="65"/>
                      </a:lnTo>
                      <a:lnTo>
                        <a:pt x="120" y="69"/>
                      </a:lnTo>
                      <a:lnTo>
                        <a:pt x="114" y="71"/>
                      </a:lnTo>
                      <a:lnTo>
                        <a:pt x="109" y="74"/>
                      </a:lnTo>
                      <a:lnTo>
                        <a:pt x="102" y="77"/>
                      </a:lnTo>
                      <a:lnTo>
                        <a:pt x="97" y="81"/>
                      </a:lnTo>
                      <a:lnTo>
                        <a:pt x="91" y="84"/>
                      </a:lnTo>
                      <a:lnTo>
                        <a:pt x="87" y="87"/>
                      </a:lnTo>
                      <a:lnTo>
                        <a:pt x="80" y="91"/>
                      </a:lnTo>
                      <a:lnTo>
                        <a:pt x="76" y="94"/>
                      </a:lnTo>
                      <a:lnTo>
                        <a:pt x="70" y="97"/>
                      </a:lnTo>
                      <a:lnTo>
                        <a:pt x="66" y="100"/>
                      </a:lnTo>
                      <a:lnTo>
                        <a:pt x="56" y="108"/>
                      </a:lnTo>
                      <a:lnTo>
                        <a:pt x="47" y="116"/>
                      </a:lnTo>
                      <a:lnTo>
                        <a:pt x="37" y="123"/>
                      </a:lnTo>
                      <a:lnTo>
                        <a:pt x="29" y="130"/>
                      </a:lnTo>
                      <a:lnTo>
                        <a:pt x="23" y="138"/>
                      </a:lnTo>
                      <a:lnTo>
                        <a:pt x="16" y="147"/>
                      </a:lnTo>
                      <a:lnTo>
                        <a:pt x="9" y="154"/>
                      </a:lnTo>
                      <a:lnTo>
                        <a:pt x="6" y="163"/>
                      </a:lnTo>
                      <a:lnTo>
                        <a:pt x="2" y="172"/>
                      </a:lnTo>
                      <a:lnTo>
                        <a:pt x="0" y="18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3" name="Freeform 250"/>
                <p:cNvSpPr>
                  <a:spLocks/>
                </p:cNvSpPr>
                <p:nvPr/>
              </p:nvSpPr>
              <p:spPr bwMode="auto">
                <a:xfrm>
                  <a:off x="5712" y="4814"/>
                  <a:ext cx="15" cy="126"/>
                </a:xfrm>
                <a:custGeom>
                  <a:avLst/>
                  <a:gdLst>
                    <a:gd name="T0" fmla="*/ 4 w 30"/>
                    <a:gd name="T1" fmla="*/ 0 h 252"/>
                    <a:gd name="T2" fmla="*/ 4 w 30"/>
                    <a:gd name="T3" fmla="*/ 1 h 252"/>
                    <a:gd name="T4" fmla="*/ 3 w 30"/>
                    <a:gd name="T5" fmla="*/ 2 h 252"/>
                    <a:gd name="T6" fmla="*/ 3 w 30"/>
                    <a:gd name="T7" fmla="*/ 3 h 252"/>
                    <a:gd name="T8" fmla="*/ 3 w 30"/>
                    <a:gd name="T9" fmla="*/ 5 h 252"/>
                    <a:gd name="T10" fmla="*/ 3 w 30"/>
                    <a:gd name="T11" fmla="*/ 6 h 252"/>
                    <a:gd name="T12" fmla="*/ 2 w 30"/>
                    <a:gd name="T13" fmla="*/ 7 h 252"/>
                    <a:gd name="T14" fmla="*/ 2 w 30"/>
                    <a:gd name="T15" fmla="*/ 8 h 252"/>
                    <a:gd name="T16" fmla="*/ 2 w 30"/>
                    <a:gd name="T17" fmla="*/ 9 h 252"/>
                    <a:gd name="T18" fmla="*/ 2 w 30"/>
                    <a:gd name="T19" fmla="*/ 10 h 252"/>
                    <a:gd name="T20" fmla="*/ 2 w 30"/>
                    <a:gd name="T21" fmla="*/ 11 h 252"/>
                    <a:gd name="T22" fmla="*/ 2 w 30"/>
                    <a:gd name="T23" fmla="*/ 12 h 252"/>
                    <a:gd name="T24" fmla="*/ 2 w 30"/>
                    <a:gd name="T25" fmla="*/ 14 h 252"/>
                    <a:gd name="T26" fmla="*/ 1 w 30"/>
                    <a:gd name="T27" fmla="*/ 15 h 252"/>
                    <a:gd name="T28" fmla="*/ 1 w 30"/>
                    <a:gd name="T29" fmla="*/ 16 h 252"/>
                    <a:gd name="T30" fmla="*/ 1 w 30"/>
                    <a:gd name="T31" fmla="*/ 17 h 252"/>
                    <a:gd name="T32" fmla="*/ 1 w 30"/>
                    <a:gd name="T33" fmla="*/ 18 h 252"/>
                    <a:gd name="T34" fmla="*/ 1 w 30"/>
                    <a:gd name="T35" fmla="*/ 19 h 252"/>
                    <a:gd name="T36" fmla="*/ 1 w 30"/>
                    <a:gd name="T37" fmla="*/ 20 h 252"/>
                    <a:gd name="T38" fmla="*/ 1 w 30"/>
                    <a:gd name="T39" fmla="*/ 21 h 252"/>
                    <a:gd name="T40" fmla="*/ 1 w 30"/>
                    <a:gd name="T41" fmla="*/ 22 h 252"/>
                    <a:gd name="T42" fmla="*/ 1 w 30"/>
                    <a:gd name="T43" fmla="*/ 23 h 252"/>
                    <a:gd name="T44" fmla="*/ 1 w 30"/>
                    <a:gd name="T45" fmla="*/ 24 h 252"/>
                    <a:gd name="T46" fmla="*/ 1 w 30"/>
                    <a:gd name="T47" fmla="*/ 25 h 252"/>
                    <a:gd name="T48" fmla="*/ 1 w 30"/>
                    <a:gd name="T49" fmla="*/ 26 h 252"/>
                    <a:gd name="T50" fmla="*/ 0 w 30"/>
                    <a:gd name="T51" fmla="*/ 27 h 252"/>
                    <a:gd name="T52" fmla="*/ 0 w 30"/>
                    <a:gd name="T53" fmla="*/ 28 h 252"/>
                    <a:gd name="T54" fmla="*/ 0 w 30"/>
                    <a:gd name="T55" fmla="*/ 29 h 252"/>
                    <a:gd name="T56" fmla="*/ 0 w 30"/>
                    <a:gd name="T57" fmla="*/ 30 h 252"/>
                    <a:gd name="T58" fmla="*/ 0 w 30"/>
                    <a:gd name="T59" fmla="*/ 31 h 252"/>
                    <a:gd name="T60" fmla="*/ 0 w 30"/>
                    <a:gd name="T61" fmla="*/ 32 h 252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30" h="252">
                      <a:moveTo>
                        <a:pt x="30" y="0"/>
                      </a:moveTo>
                      <a:lnTo>
                        <a:pt x="26" y="7"/>
                      </a:lnTo>
                      <a:lnTo>
                        <a:pt x="24" y="15"/>
                      </a:lnTo>
                      <a:lnTo>
                        <a:pt x="22" y="23"/>
                      </a:lnTo>
                      <a:lnTo>
                        <a:pt x="20" y="33"/>
                      </a:lnTo>
                      <a:lnTo>
                        <a:pt x="17" y="42"/>
                      </a:lnTo>
                      <a:lnTo>
                        <a:pt x="16" y="51"/>
                      </a:lnTo>
                      <a:lnTo>
                        <a:pt x="14" y="60"/>
                      </a:lnTo>
                      <a:lnTo>
                        <a:pt x="14" y="69"/>
                      </a:lnTo>
                      <a:lnTo>
                        <a:pt x="12" y="78"/>
                      </a:lnTo>
                      <a:lnTo>
                        <a:pt x="11" y="87"/>
                      </a:lnTo>
                      <a:lnTo>
                        <a:pt x="9" y="96"/>
                      </a:lnTo>
                      <a:lnTo>
                        <a:pt x="9" y="106"/>
                      </a:lnTo>
                      <a:lnTo>
                        <a:pt x="8" y="115"/>
                      </a:lnTo>
                      <a:lnTo>
                        <a:pt x="6" y="125"/>
                      </a:lnTo>
                      <a:lnTo>
                        <a:pt x="5" y="133"/>
                      </a:lnTo>
                      <a:lnTo>
                        <a:pt x="5" y="143"/>
                      </a:lnTo>
                      <a:lnTo>
                        <a:pt x="4" y="151"/>
                      </a:lnTo>
                      <a:lnTo>
                        <a:pt x="3" y="160"/>
                      </a:lnTo>
                      <a:lnTo>
                        <a:pt x="2" y="168"/>
                      </a:lnTo>
                      <a:lnTo>
                        <a:pt x="2" y="176"/>
                      </a:lnTo>
                      <a:lnTo>
                        <a:pt x="1" y="184"/>
                      </a:lnTo>
                      <a:lnTo>
                        <a:pt x="1" y="192"/>
                      </a:lnTo>
                      <a:lnTo>
                        <a:pt x="1" y="199"/>
                      </a:lnTo>
                      <a:lnTo>
                        <a:pt x="1" y="207"/>
                      </a:lnTo>
                      <a:lnTo>
                        <a:pt x="0" y="214"/>
                      </a:lnTo>
                      <a:lnTo>
                        <a:pt x="0" y="220"/>
                      </a:lnTo>
                      <a:lnTo>
                        <a:pt x="0" y="226"/>
                      </a:lnTo>
                      <a:lnTo>
                        <a:pt x="0" y="233"/>
                      </a:lnTo>
                      <a:lnTo>
                        <a:pt x="0" y="242"/>
                      </a:lnTo>
                      <a:lnTo>
                        <a:pt x="0" y="25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4" name="Freeform 251"/>
                <p:cNvSpPr>
                  <a:spLocks/>
                </p:cNvSpPr>
                <p:nvPr/>
              </p:nvSpPr>
              <p:spPr bwMode="auto">
                <a:xfrm>
                  <a:off x="5539" y="4940"/>
                  <a:ext cx="173" cy="125"/>
                </a:xfrm>
                <a:custGeom>
                  <a:avLst/>
                  <a:gdLst>
                    <a:gd name="T0" fmla="*/ 44 w 346"/>
                    <a:gd name="T1" fmla="*/ 0 h 252"/>
                    <a:gd name="T2" fmla="*/ 43 w 346"/>
                    <a:gd name="T3" fmla="*/ 0 h 252"/>
                    <a:gd name="T4" fmla="*/ 42 w 346"/>
                    <a:gd name="T5" fmla="*/ 0 h 252"/>
                    <a:gd name="T6" fmla="*/ 41 w 346"/>
                    <a:gd name="T7" fmla="*/ 0 h 252"/>
                    <a:gd name="T8" fmla="*/ 40 w 346"/>
                    <a:gd name="T9" fmla="*/ 1 h 252"/>
                    <a:gd name="T10" fmla="*/ 39 w 346"/>
                    <a:gd name="T11" fmla="*/ 1 h 252"/>
                    <a:gd name="T12" fmla="*/ 38 w 346"/>
                    <a:gd name="T13" fmla="*/ 2 h 252"/>
                    <a:gd name="T14" fmla="*/ 37 w 346"/>
                    <a:gd name="T15" fmla="*/ 2 h 252"/>
                    <a:gd name="T16" fmla="*/ 36 w 346"/>
                    <a:gd name="T17" fmla="*/ 3 h 252"/>
                    <a:gd name="T18" fmla="*/ 34 w 346"/>
                    <a:gd name="T19" fmla="*/ 3 h 252"/>
                    <a:gd name="T20" fmla="*/ 33 w 346"/>
                    <a:gd name="T21" fmla="*/ 4 h 252"/>
                    <a:gd name="T22" fmla="*/ 32 w 346"/>
                    <a:gd name="T23" fmla="*/ 4 h 252"/>
                    <a:gd name="T24" fmla="*/ 31 w 346"/>
                    <a:gd name="T25" fmla="*/ 4 h 252"/>
                    <a:gd name="T26" fmla="*/ 31 w 346"/>
                    <a:gd name="T27" fmla="*/ 5 h 252"/>
                    <a:gd name="T28" fmla="*/ 30 w 346"/>
                    <a:gd name="T29" fmla="*/ 5 h 252"/>
                    <a:gd name="T30" fmla="*/ 29 w 346"/>
                    <a:gd name="T31" fmla="*/ 6 h 252"/>
                    <a:gd name="T32" fmla="*/ 28 w 346"/>
                    <a:gd name="T33" fmla="*/ 6 h 252"/>
                    <a:gd name="T34" fmla="*/ 28 w 346"/>
                    <a:gd name="T35" fmla="*/ 6 h 252"/>
                    <a:gd name="T36" fmla="*/ 27 w 346"/>
                    <a:gd name="T37" fmla="*/ 7 h 252"/>
                    <a:gd name="T38" fmla="*/ 26 w 346"/>
                    <a:gd name="T39" fmla="*/ 7 h 252"/>
                    <a:gd name="T40" fmla="*/ 25 w 346"/>
                    <a:gd name="T41" fmla="*/ 8 h 252"/>
                    <a:gd name="T42" fmla="*/ 25 w 346"/>
                    <a:gd name="T43" fmla="*/ 8 h 252"/>
                    <a:gd name="T44" fmla="*/ 24 w 346"/>
                    <a:gd name="T45" fmla="*/ 9 h 252"/>
                    <a:gd name="T46" fmla="*/ 23 w 346"/>
                    <a:gd name="T47" fmla="*/ 9 h 252"/>
                    <a:gd name="T48" fmla="*/ 22 w 346"/>
                    <a:gd name="T49" fmla="*/ 10 h 252"/>
                    <a:gd name="T50" fmla="*/ 21 w 346"/>
                    <a:gd name="T51" fmla="*/ 10 h 252"/>
                    <a:gd name="T52" fmla="*/ 21 w 346"/>
                    <a:gd name="T53" fmla="*/ 11 h 252"/>
                    <a:gd name="T54" fmla="*/ 20 w 346"/>
                    <a:gd name="T55" fmla="*/ 11 h 252"/>
                    <a:gd name="T56" fmla="*/ 19 w 346"/>
                    <a:gd name="T57" fmla="*/ 12 h 252"/>
                    <a:gd name="T58" fmla="*/ 18 w 346"/>
                    <a:gd name="T59" fmla="*/ 12 h 252"/>
                    <a:gd name="T60" fmla="*/ 17 w 346"/>
                    <a:gd name="T61" fmla="*/ 13 h 252"/>
                    <a:gd name="T62" fmla="*/ 17 w 346"/>
                    <a:gd name="T63" fmla="*/ 13 h 252"/>
                    <a:gd name="T64" fmla="*/ 16 w 346"/>
                    <a:gd name="T65" fmla="*/ 14 h 252"/>
                    <a:gd name="T66" fmla="*/ 15 w 346"/>
                    <a:gd name="T67" fmla="*/ 14 h 252"/>
                    <a:gd name="T68" fmla="*/ 14 w 346"/>
                    <a:gd name="T69" fmla="*/ 15 h 252"/>
                    <a:gd name="T70" fmla="*/ 13 w 346"/>
                    <a:gd name="T71" fmla="*/ 16 h 252"/>
                    <a:gd name="T72" fmla="*/ 13 w 346"/>
                    <a:gd name="T73" fmla="*/ 16 h 252"/>
                    <a:gd name="T74" fmla="*/ 12 w 346"/>
                    <a:gd name="T75" fmla="*/ 17 h 252"/>
                    <a:gd name="T76" fmla="*/ 11 w 346"/>
                    <a:gd name="T77" fmla="*/ 18 h 252"/>
                    <a:gd name="T78" fmla="*/ 10 w 346"/>
                    <a:gd name="T79" fmla="*/ 18 h 252"/>
                    <a:gd name="T80" fmla="*/ 9 w 346"/>
                    <a:gd name="T81" fmla="*/ 19 h 252"/>
                    <a:gd name="T82" fmla="*/ 9 w 346"/>
                    <a:gd name="T83" fmla="*/ 20 h 252"/>
                    <a:gd name="T84" fmla="*/ 8 w 346"/>
                    <a:gd name="T85" fmla="*/ 21 h 252"/>
                    <a:gd name="T86" fmla="*/ 7 w 346"/>
                    <a:gd name="T87" fmla="*/ 21 h 252"/>
                    <a:gd name="T88" fmla="*/ 6 w 346"/>
                    <a:gd name="T89" fmla="*/ 22 h 252"/>
                    <a:gd name="T90" fmla="*/ 6 w 346"/>
                    <a:gd name="T91" fmla="*/ 23 h 252"/>
                    <a:gd name="T92" fmla="*/ 5 w 346"/>
                    <a:gd name="T93" fmla="*/ 24 h 252"/>
                    <a:gd name="T94" fmla="*/ 4 w 346"/>
                    <a:gd name="T95" fmla="*/ 25 h 252"/>
                    <a:gd name="T96" fmla="*/ 4 w 346"/>
                    <a:gd name="T97" fmla="*/ 26 h 252"/>
                    <a:gd name="T98" fmla="*/ 3 w 346"/>
                    <a:gd name="T99" fmla="*/ 26 h 252"/>
                    <a:gd name="T100" fmla="*/ 3 w 346"/>
                    <a:gd name="T101" fmla="*/ 27 h 252"/>
                    <a:gd name="T102" fmla="*/ 2 w 346"/>
                    <a:gd name="T103" fmla="*/ 28 h 252"/>
                    <a:gd name="T104" fmla="*/ 1 w 346"/>
                    <a:gd name="T105" fmla="*/ 29 h 252"/>
                    <a:gd name="T106" fmla="*/ 1 w 346"/>
                    <a:gd name="T107" fmla="*/ 30 h 252"/>
                    <a:gd name="T108" fmla="*/ 0 w 346"/>
                    <a:gd name="T109" fmla="*/ 31 h 25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346" h="252">
                      <a:moveTo>
                        <a:pt x="346" y="0"/>
                      </a:moveTo>
                      <a:lnTo>
                        <a:pt x="339" y="1"/>
                      </a:lnTo>
                      <a:lnTo>
                        <a:pt x="334" y="4"/>
                      </a:lnTo>
                      <a:lnTo>
                        <a:pt x="326" y="6"/>
                      </a:lnTo>
                      <a:lnTo>
                        <a:pt x="318" y="9"/>
                      </a:lnTo>
                      <a:lnTo>
                        <a:pt x="309" y="13"/>
                      </a:lnTo>
                      <a:lnTo>
                        <a:pt x="301" y="16"/>
                      </a:lnTo>
                      <a:lnTo>
                        <a:pt x="291" y="19"/>
                      </a:lnTo>
                      <a:lnTo>
                        <a:pt x="282" y="25"/>
                      </a:lnTo>
                      <a:lnTo>
                        <a:pt x="270" y="28"/>
                      </a:lnTo>
                      <a:lnTo>
                        <a:pt x="259" y="33"/>
                      </a:lnTo>
                      <a:lnTo>
                        <a:pt x="253" y="36"/>
                      </a:lnTo>
                      <a:lnTo>
                        <a:pt x="248" y="39"/>
                      </a:lnTo>
                      <a:lnTo>
                        <a:pt x="242" y="42"/>
                      </a:lnTo>
                      <a:lnTo>
                        <a:pt x="237" y="46"/>
                      </a:lnTo>
                      <a:lnTo>
                        <a:pt x="230" y="48"/>
                      </a:lnTo>
                      <a:lnTo>
                        <a:pt x="224" y="51"/>
                      </a:lnTo>
                      <a:lnTo>
                        <a:pt x="217" y="54"/>
                      </a:lnTo>
                      <a:lnTo>
                        <a:pt x="211" y="58"/>
                      </a:lnTo>
                      <a:lnTo>
                        <a:pt x="205" y="61"/>
                      </a:lnTo>
                      <a:lnTo>
                        <a:pt x="199" y="64"/>
                      </a:lnTo>
                      <a:lnTo>
                        <a:pt x="193" y="69"/>
                      </a:lnTo>
                      <a:lnTo>
                        <a:pt x="187" y="73"/>
                      </a:lnTo>
                      <a:lnTo>
                        <a:pt x="181" y="76"/>
                      </a:lnTo>
                      <a:lnTo>
                        <a:pt x="174" y="80"/>
                      </a:lnTo>
                      <a:lnTo>
                        <a:pt x="167" y="84"/>
                      </a:lnTo>
                      <a:lnTo>
                        <a:pt x="161" y="89"/>
                      </a:lnTo>
                      <a:lnTo>
                        <a:pt x="154" y="92"/>
                      </a:lnTo>
                      <a:lnTo>
                        <a:pt x="148" y="96"/>
                      </a:lnTo>
                      <a:lnTo>
                        <a:pt x="141" y="101"/>
                      </a:lnTo>
                      <a:lnTo>
                        <a:pt x="135" y="106"/>
                      </a:lnTo>
                      <a:lnTo>
                        <a:pt x="129" y="109"/>
                      </a:lnTo>
                      <a:lnTo>
                        <a:pt x="122" y="115"/>
                      </a:lnTo>
                      <a:lnTo>
                        <a:pt x="116" y="119"/>
                      </a:lnTo>
                      <a:lnTo>
                        <a:pt x="109" y="125"/>
                      </a:lnTo>
                      <a:lnTo>
                        <a:pt x="102" y="129"/>
                      </a:lnTo>
                      <a:lnTo>
                        <a:pt x="97" y="136"/>
                      </a:lnTo>
                      <a:lnTo>
                        <a:pt x="90" y="140"/>
                      </a:lnTo>
                      <a:lnTo>
                        <a:pt x="85" y="147"/>
                      </a:lnTo>
                      <a:lnTo>
                        <a:pt x="78" y="151"/>
                      </a:lnTo>
                      <a:lnTo>
                        <a:pt x="71" y="157"/>
                      </a:lnTo>
                      <a:lnTo>
                        <a:pt x="66" y="162"/>
                      </a:lnTo>
                      <a:lnTo>
                        <a:pt x="60" y="169"/>
                      </a:lnTo>
                      <a:lnTo>
                        <a:pt x="54" y="176"/>
                      </a:lnTo>
                      <a:lnTo>
                        <a:pt x="48" y="182"/>
                      </a:lnTo>
                      <a:lnTo>
                        <a:pt x="43" y="189"/>
                      </a:lnTo>
                      <a:lnTo>
                        <a:pt x="38" y="195"/>
                      </a:lnTo>
                      <a:lnTo>
                        <a:pt x="32" y="202"/>
                      </a:lnTo>
                      <a:lnTo>
                        <a:pt x="27" y="209"/>
                      </a:lnTo>
                      <a:lnTo>
                        <a:pt x="22" y="215"/>
                      </a:lnTo>
                      <a:lnTo>
                        <a:pt x="17" y="222"/>
                      </a:lnTo>
                      <a:lnTo>
                        <a:pt x="12" y="229"/>
                      </a:lnTo>
                      <a:lnTo>
                        <a:pt x="8" y="236"/>
                      </a:lnTo>
                      <a:lnTo>
                        <a:pt x="3" y="244"/>
                      </a:lnTo>
                      <a:lnTo>
                        <a:pt x="0" y="252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5" name="Freeform 252"/>
                <p:cNvSpPr>
                  <a:spLocks/>
                </p:cNvSpPr>
                <p:nvPr/>
              </p:nvSpPr>
              <p:spPr bwMode="auto">
                <a:xfrm>
                  <a:off x="5514" y="5065"/>
                  <a:ext cx="25" cy="109"/>
                </a:xfrm>
                <a:custGeom>
                  <a:avLst/>
                  <a:gdLst>
                    <a:gd name="T0" fmla="*/ 6 w 52"/>
                    <a:gd name="T1" fmla="*/ 0 h 217"/>
                    <a:gd name="T2" fmla="*/ 5 w 52"/>
                    <a:gd name="T3" fmla="*/ 1 h 217"/>
                    <a:gd name="T4" fmla="*/ 5 w 52"/>
                    <a:gd name="T5" fmla="*/ 2 h 217"/>
                    <a:gd name="T6" fmla="*/ 5 w 52"/>
                    <a:gd name="T7" fmla="*/ 3 h 217"/>
                    <a:gd name="T8" fmla="*/ 4 w 52"/>
                    <a:gd name="T9" fmla="*/ 4 h 217"/>
                    <a:gd name="T10" fmla="*/ 4 w 52"/>
                    <a:gd name="T11" fmla="*/ 4 h 217"/>
                    <a:gd name="T12" fmla="*/ 3 w 52"/>
                    <a:gd name="T13" fmla="*/ 5 h 217"/>
                    <a:gd name="T14" fmla="*/ 3 w 52"/>
                    <a:gd name="T15" fmla="*/ 6 h 217"/>
                    <a:gd name="T16" fmla="*/ 3 w 52"/>
                    <a:gd name="T17" fmla="*/ 7 h 217"/>
                    <a:gd name="T18" fmla="*/ 2 w 52"/>
                    <a:gd name="T19" fmla="*/ 8 h 217"/>
                    <a:gd name="T20" fmla="*/ 2 w 52"/>
                    <a:gd name="T21" fmla="*/ 9 h 217"/>
                    <a:gd name="T22" fmla="*/ 2 w 52"/>
                    <a:gd name="T23" fmla="*/ 9 h 217"/>
                    <a:gd name="T24" fmla="*/ 2 w 52"/>
                    <a:gd name="T25" fmla="*/ 10 h 217"/>
                    <a:gd name="T26" fmla="*/ 1 w 52"/>
                    <a:gd name="T27" fmla="*/ 11 h 217"/>
                    <a:gd name="T28" fmla="*/ 1 w 52"/>
                    <a:gd name="T29" fmla="*/ 12 h 217"/>
                    <a:gd name="T30" fmla="*/ 1 w 52"/>
                    <a:gd name="T31" fmla="*/ 13 h 217"/>
                    <a:gd name="T32" fmla="*/ 1 w 52"/>
                    <a:gd name="T33" fmla="*/ 14 h 217"/>
                    <a:gd name="T34" fmla="*/ 1 w 52"/>
                    <a:gd name="T35" fmla="*/ 15 h 217"/>
                    <a:gd name="T36" fmla="*/ 1 w 52"/>
                    <a:gd name="T37" fmla="*/ 15 h 217"/>
                    <a:gd name="T38" fmla="*/ 0 w 52"/>
                    <a:gd name="T39" fmla="*/ 16 h 217"/>
                    <a:gd name="T40" fmla="*/ 0 w 52"/>
                    <a:gd name="T41" fmla="*/ 17 h 217"/>
                    <a:gd name="T42" fmla="*/ 0 w 52"/>
                    <a:gd name="T43" fmla="*/ 18 h 217"/>
                    <a:gd name="T44" fmla="*/ 0 w 52"/>
                    <a:gd name="T45" fmla="*/ 19 h 217"/>
                    <a:gd name="T46" fmla="*/ 0 w 52"/>
                    <a:gd name="T47" fmla="*/ 20 h 217"/>
                    <a:gd name="T48" fmla="*/ 0 w 52"/>
                    <a:gd name="T49" fmla="*/ 21 h 217"/>
                    <a:gd name="T50" fmla="*/ 0 w 52"/>
                    <a:gd name="T51" fmla="*/ 21 h 217"/>
                    <a:gd name="T52" fmla="*/ 0 w 52"/>
                    <a:gd name="T53" fmla="*/ 22 h 217"/>
                    <a:gd name="T54" fmla="*/ 0 w 52"/>
                    <a:gd name="T55" fmla="*/ 23 h 217"/>
                    <a:gd name="T56" fmla="*/ 0 w 52"/>
                    <a:gd name="T57" fmla="*/ 24 h 217"/>
                    <a:gd name="T58" fmla="*/ 0 w 52"/>
                    <a:gd name="T59" fmla="*/ 25 h 217"/>
                    <a:gd name="T60" fmla="*/ 0 w 52"/>
                    <a:gd name="T61" fmla="*/ 26 h 217"/>
                    <a:gd name="T62" fmla="*/ 0 w 52"/>
                    <a:gd name="T63" fmla="*/ 27 h 217"/>
                    <a:gd name="T64" fmla="*/ 0 w 52"/>
                    <a:gd name="T65" fmla="*/ 28 h 21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52" h="217">
                      <a:moveTo>
                        <a:pt x="52" y="0"/>
                      </a:moveTo>
                      <a:lnTo>
                        <a:pt x="47" y="5"/>
                      </a:lnTo>
                      <a:lnTo>
                        <a:pt x="44" y="12"/>
                      </a:lnTo>
                      <a:lnTo>
                        <a:pt x="41" y="18"/>
                      </a:lnTo>
                      <a:lnTo>
                        <a:pt x="38" y="25"/>
                      </a:lnTo>
                      <a:lnTo>
                        <a:pt x="34" y="32"/>
                      </a:lnTo>
                      <a:lnTo>
                        <a:pt x="31" y="38"/>
                      </a:lnTo>
                      <a:lnTo>
                        <a:pt x="29" y="45"/>
                      </a:lnTo>
                      <a:lnTo>
                        <a:pt x="27" y="51"/>
                      </a:lnTo>
                      <a:lnTo>
                        <a:pt x="23" y="58"/>
                      </a:lnTo>
                      <a:lnTo>
                        <a:pt x="21" y="65"/>
                      </a:lnTo>
                      <a:lnTo>
                        <a:pt x="19" y="71"/>
                      </a:lnTo>
                      <a:lnTo>
                        <a:pt x="17" y="79"/>
                      </a:lnTo>
                      <a:lnTo>
                        <a:pt x="14" y="86"/>
                      </a:lnTo>
                      <a:lnTo>
                        <a:pt x="13" y="92"/>
                      </a:lnTo>
                      <a:lnTo>
                        <a:pt x="11" y="99"/>
                      </a:lnTo>
                      <a:lnTo>
                        <a:pt x="11" y="107"/>
                      </a:lnTo>
                      <a:lnTo>
                        <a:pt x="9" y="113"/>
                      </a:lnTo>
                      <a:lnTo>
                        <a:pt x="8" y="120"/>
                      </a:lnTo>
                      <a:lnTo>
                        <a:pt x="6" y="126"/>
                      </a:lnTo>
                      <a:lnTo>
                        <a:pt x="4" y="134"/>
                      </a:lnTo>
                      <a:lnTo>
                        <a:pt x="3" y="141"/>
                      </a:lnTo>
                      <a:lnTo>
                        <a:pt x="2" y="147"/>
                      </a:lnTo>
                      <a:lnTo>
                        <a:pt x="2" y="154"/>
                      </a:lnTo>
                      <a:lnTo>
                        <a:pt x="2" y="162"/>
                      </a:lnTo>
                      <a:lnTo>
                        <a:pt x="1" y="168"/>
                      </a:lnTo>
                      <a:lnTo>
                        <a:pt x="0" y="175"/>
                      </a:lnTo>
                      <a:lnTo>
                        <a:pt x="0" y="181"/>
                      </a:lnTo>
                      <a:lnTo>
                        <a:pt x="0" y="189"/>
                      </a:lnTo>
                      <a:lnTo>
                        <a:pt x="0" y="196"/>
                      </a:lnTo>
                      <a:lnTo>
                        <a:pt x="0" y="202"/>
                      </a:lnTo>
                      <a:lnTo>
                        <a:pt x="0" y="209"/>
                      </a:lnTo>
                      <a:lnTo>
                        <a:pt x="0" y="217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6" name="Freeform 253"/>
                <p:cNvSpPr>
                  <a:spLocks/>
                </p:cNvSpPr>
                <p:nvPr/>
              </p:nvSpPr>
              <p:spPr bwMode="auto">
                <a:xfrm>
                  <a:off x="5514" y="5174"/>
                  <a:ext cx="14" cy="102"/>
                </a:xfrm>
                <a:custGeom>
                  <a:avLst/>
                  <a:gdLst>
                    <a:gd name="T0" fmla="*/ 0 w 30"/>
                    <a:gd name="T1" fmla="*/ 0 h 204"/>
                    <a:gd name="T2" fmla="*/ 0 w 30"/>
                    <a:gd name="T3" fmla="*/ 1 h 204"/>
                    <a:gd name="T4" fmla="*/ 0 w 30"/>
                    <a:gd name="T5" fmla="*/ 2 h 204"/>
                    <a:gd name="T6" fmla="*/ 0 w 30"/>
                    <a:gd name="T7" fmla="*/ 3 h 204"/>
                    <a:gd name="T8" fmla="*/ 0 w 30"/>
                    <a:gd name="T9" fmla="*/ 4 h 204"/>
                    <a:gd name="T10" fmla="*/ 0 w 30"/>
                    <a:gd name="T11" fmla="*/ 5 h 204"/>
                    <a:gd name="T12" fmla="*/ 0 w 30"/>
                    <a:gd name="T13" fmla="*/ 6 h 204"/>
                    <a:gd name="T14" fmla="*/ 0 w 30"/>
                    <a:gd name="T15" fmla="*/ 7 h 204"/>
                    <a:gd name="T16" fmla="*/ 0 w 30"/>
                    <a:gd name="T17" fmla="*/ 9 h 204"/>
                    <a:gd name="T18" fmla="*/ 0 w 30"/>
                    <a:gd name="T19" fmla="*/ 9 h 204"/>
                    <a:gd name="T20" fmla="*/ 0 w 30"/>
                    <a:gd name="T21" fmla="*/ 10 h 204"/>
                    <a:gd name="T22" fmla="*/ 0 w 30"/>
                    <a:gd name="T23" fmla="*/ 11 h 204"/>
                    <a:gd name="T24" fmla="*/ 0 w 30"/>
                    <a:gd name="T25" fmla="*/ 12 h 204"/>
                    <a:gd name="T26" fmla="*/ 0 w 30"/>
                    <a:gd name="T27" fmla="*/ 13 h 204"/>
                    <a:gd name="T28" fmla="*/ 1 w 30"/>
                    <a:gd name="T29" fmla="*/ 14 h 204"/>
                    <a:gd name="T30" fmla="*/ 1 w 30"/>
                    <a:gd name="T31" fmla="*/ 15 h 204"/>
                    <a:gd name="T32" fmla="*/ 1 w 30"/>
                    <a:gd name="T33" fmla="*/ 16 h 204"/>
                    <a:gd name="T34" fmla="*/ 1 w 30"/>
                    <a:gd name="T35" fmla="*/ 17 h 204"/>
                    <a:gd name="T36" fmla="*/ 1 w 30"/>
                    <a:gd name="T37" fmla="*/ 17 h 204"/>
                    <a:gd name="T38" fmla="*/ 1 w 30"/>
                    <a:gd name="T39" fmla="*/ 18 h 204"/>
                    <a:gd name="T40" fmla="*/ 1 w 30"/>
                    <a:gd name="T41" fmla="*/ 19 h 204"/>
                    <a:gd name="T42" fmla="*/ 2 w 30"/>
                    <a:gd name="T43" fmla="*/ 20 h 204"/>
                    <a:gd name="T44" fmla="*/ 2 w 30"/>
                    <a:gd name="T45" fmla="*/ 22 h 204"/>
                    <a:gd name="T46" fmla="*/ 2 w 30"/>
                    <a:gd name="T47" fmla="*/ 23 h 204"/>
                    <a:gd name="T48" fmla="*/ 2 w 30"/>
                    <a:gd name="T49" fmla="*/ 24 h 204"/>
                    <a:gd name="T50" fmla="*/ 3 w 30"/>
                    <a:gd name="T51" fmla="*/ 25 h 204"/>
                    <a:gd name="T52" fmla="*/ 3 w 30"/>
                    <a:gd name="T53" fmla="*/ 26 h 20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" h="204">
                      <a:moveTo>
                        <a:pt x="0" y="0"/>
                      </a:moveTo>
                      <a:lnTo>
                        <a:pt x="0" y="7"/>
                      </a:lnTo>
                      <a:lnTo>
                        <a:pt x="0" y="15"/>
                      </a:lnTo>
                      <a:lnTo>
                        <a:pt x="0" y="23"/>
                      </a:lnTo>
                      <a:lnTo>
                        <a:pt x="0" y="32"/>
                      </a:lnTo>
                      <a:lnTo>
                        <a:pt x="0" y="39"/>
                      </a:lnTo>
                      <a:lnTo>
                        <a:pt x="1" y="48"/>
                      </a:lnTo>
                      <a:lnTo>
                        <a:pt x="1" y="56"/>
                      </a:lnTo>
                      <a:lnTo>
                        <a:pt x="2" y="65"/>
                      </a:lnTo>
                      <a:lnTo>
                        <a:pt x="2" y="71"/>
                      </a:lnTo>
                      <a:lnTo>
                        <a:pt x="3" y="79"/>
                      </a:lnTo>
                      <a:lnTo>
                        <a:pt x="4" y="87"/>
                      </a:lnTo>
                      <a:lnTo>
                        <a:pt x="6" y="95"/>
                      </a:lnTo>
                      <a:lnTo>
                        <a:pt x="7" y="101"/>
                      </a:lnTo>
                      <a:lnTo>
                        <a:pt x="8" y="109"/>
                      </a:lnTo>
                      <a:lnTo>
                        <a:pt x="9" y="115"/>
                      </a:lnTo>
                      <a:lnTo>
                        <a:pt x="11" y="123"/>
                      </a:lnTo>
                      <a:lnTo>
                        <a:pt x="11" y="129"/>
                      </a:lnTo>
                      <a:lnTo>
                        <a:pt x="12" y="135"/>
                      </a:lnTo>
                      <a:lnTo>
                        <a:pt x="13" y="141"/>
                      </a:lnTo>
                      <a:lnTo>
                        <a:pt x="14" y="147"/>
                      </a:lnTo>
                      <a:lnTo>
                        <a:pt x="17" y="158"/>
                      </a:lnTo>
                      <a:lnTo>
                        <a:pt x="20" y="169"/>
                      </a:lnTo>
                      <a:lnTo>
                        <a:pt x="22" y="178"/>
                      </a:lnTo>
                      <a:lnTo>
                        <a:pt x="24" y="188"/>
                      </a:lnTo>
                      <a:lnTo>
                        <a:pt x="27" y="196"/>
                      </a:lnTo>
                      <a:lnTo>
                        <a:pt x="30" y="20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7" name="Freeform 254"/>
                <p:cNvSpPr>
                  <a:spLocks/>
                </p:cNvSpPr>
                <p:nvPr/>
              </p:nvSpPr>
              <p:spPr bwMode="auto">
                <a:xfrm>
                  <a:off x="5379" y="5276"/>
                  <a:ext cx="149" cy="125"/>
                </a:xfrm>
                <a:custGeom>
                  <a:avLst/>
                  <a:gdLst>
                    <a:gd name="T0" fmla="*/ 37 w 299"/>
                    <a:gd name="T1" fmla="*/ 0 h 250"/>
                    <a:gd name="T2" fmla="*/ 36 w 299"/>
                    <a:gd name="T3" fmla="*/ 1 h 250"/>
                    <a:gd name="T4" fmla="*/ 35 w 299"/>
                    <a:gd name="T5" fmla="*/ 1 h 250"/>
                    <a:gd name="T6" fmla="*/ 34 w 299"/>
                    <a:gd name="T7" fmla="*/ 1 h 250"/>
                    <a:gd name="T8" fmla="*/ 34 w 299"/>
                    <a:gd name="T9" fmla="*/ 2 h 250"/>
                    <a:gd name="T10" fmla="*/ 33 w 299"/>
                    <a:gd name="T11" fmla="*/ 2 h 250"/>
                    <a:gd name="T12" fmla="*/ 31 w 299"/>
                    <a:gd name="T13" fmla="*/ 3 h 250"/>
                    <a:gd name="T14" fmla="*/ 30 w 299"/>
                    <a:gd name="T15" fmla="*/ 3 h 250"/>
                    <a:gd name="T16" fmla="*/ 29 w 299"/>
                    <a:gd name="T17" fmla="*/ 4 h 250"/>
                    <a:gd name="T18" fmla="*/ 28 w 299"/>
                    <a:gd name="T19" fmla="*/ 5 h 250"/>
                    <a:gd name="T20" fmla="*/ 27 w 299"/>
                    <a:gd name="T21" fmla="*/ 5 h 250"/>
                    <a:gd name="T22" fmla="*/ 25 w 299"/>
                    <a:gd name="T23" fmla="*/ 6 h 250"/>
                    <a:gd name="T24" fmla="*/ 24 w 299"/>
                    <a:gd name="T25" fmla="*/ 7 h 250"/>
                    <a:gd name="T26" fmla="*/ 23 w 299"/>
                    <a:gd name="T27" fmla="*/ 7 h 250"/>
                    <a:gd name="T28" fmla="*/ 23 w 299"/>
                    <a:gd name="T29" fmla="*/ 8 h 250"/>
                    <a:gd name="T30" fmla="*/ 22 w 299"/>
                    <a:gd name="T31" fmla="*/ 8 h 250"/>
                    <a:gd name="T32" fmla="*/ 21 w 299"/>
                    <a:gd name="T33" fmla="*/ 8 h 250"/>
                    <a:gd name="T34" fmla="*/ 21 w 299"/>
                    <a:gd name="T35" fmla="*/ 9 h 250"/>
                    <a:gd name="T36" fmla="*/ 20 w 299"/>
                    <a:gd name="T37" fmla="*/ 9 h 250"/>
                    <a:gd name="T38" fmla="*/ 19 w 299"/>
                    <a:gd name="T39" fmla="*/ 10 h 250"/>
                    <a:gd name="T40" fmla="*/ 19 w 299"/>
                    <a:gd name="T41" fmla="*/ 10 h 250"/>
                    <a:gd name="T42" fmla="*/ 18 w 299"/>
                    <a:gd name="T43" fmla="*/ 11 h 250"/>
                    <a:gd name="T44" fmla="*/ 17 w 299"/>
                    <a:gd name="T45" fmla="*/ 11 h 250"/>
                    <a:gd name="T46" fmla="*/ 16 w 299"/>
                    <a:gd name="T47" fmla="*/ 12 h 250"/>
                    <a:gd name="T48" fmla="*/ 16 w 299"/>
                    <a:gd name="T49" fmla="*/ 12 h 250"/>
                    <a:gd name="T50" fmla="*/ 15 w 299"/>
                    <a:gd name="T51" fmla="*/ 13 h 250"/>
                    <a:gd name="T52" fmla="*/ 14 w 299"/>
                    <a:gd name="T53" fmla="*/ 13 h 250"/>
                    <a:gd name="T54" fmla="*/ 14 w 299"/>
                    <a:gd name="T55" fmla="*/ 14 h 250"/>
                    <a:gd name="T56" fmla="*/ 13 w 299"/>
                    <a:gd name="T57" fmla="*/ 15 h 250"/>
                    <a:gd name="T58" fmla="*/ 12 w 299"/>
                    <a:gd name="T59" fmla="*/ 15 h 250"/>
                    <a:gd name="T60" fmla="*/ 12 w 299"/>
                    <a:gd name="T61" fmla="*/ 16 h 250"/>
                    <a:gd name="T62" fmla="*/ 11 w 299"/>
                    <a:gd name="T63" fmla="*/ 16 h 250"/>
                    <a:gd name="T64" fmla="*/ 10 w 299"/>
                    <a:gd name="T65" fmla="*/ 17 h 250"/>
                    <a:gd name="T66" fmla="*/ 10 w 299"/>
                    <a:gd name="T67" fmla="*/ 17 h 250"/>
                    <a:gd name="T68" fmla="*/ 9 w 299"/>
                    <a:gd name="T69" fmla="*/ 18 h 250"/>
                    <a:gd name="T70" fmla="*/ 8 w 299"/>
                    <a:gd name="T71" fmla="*/ 19 h 250"/>
                    <a:gd name="T72" fmla="*/ 8 w 299"/>
                    <a:gd name="T73" fmla="*/ 20 h 250"/>
                    <a:gd name="T74" fmla="*/ 7 w 299"/>
                    <a:gd name="T75" fmla="*/ 20 h 250"/>
                    <a:gd name="T76" fmla="*/ 6 w 299"/>
                    <a:gd name="T77" fmla="*/ 21 h 250"/>
                    <a:gd name="T78" fmla="*/ 6 w 299"/>
                    <a:gd name="T79" fmla="*/ 21 h 250"/>
                    <a:gd name="T80" fmla="*/ 5 w 299"/>
                    <a:gd name="T81" fmla="*/ 22 h 250"/>
                    <a:gd name="T82" fmla="*/ 5 w 299"/>
                    <a:gd name="T83" fmla="*/ 23 h 250"/>
                    <a:gd name="T84" fmla="*/ 4 w 299"/>
                    <a:gd name="T85" fmla="*/ 24 h 250"/>
                    <a:gd name="T86" fmla="*/ 3 w 299"/>
                    <a:gd name="T87" fmla="*/ 24 h 250"/>
                    <a:gd name="T88" fmla="*/ 3 w 299"/>
                    <a:gd name="T89" fmla="*/ 25 h 250"/>
                    <a:gd name="T90" fmla="*/ 2 w 299"/>
                    <a:gd name="T91" fmla="*/ 26 h 250"/>
                    <a:gd name="T92" fmla="*/ 2 w 299"/>
                    <a:gd name="T93" fmla="*/ 27 h 250"/>
                    <a:gd name="T94" fmla="*/ 2 w 299"/>
                    <a:gd name="T95" fmla="*/ 27 h 250"/>
                    <a:gd name="T96" fmla="*/ 1 w 299"/>
                    <a:gd name="T97" fmla="*/ 28 h 250"/>
                    <a:gd name="T98" fmla="*/ 1 w 299"/>
                    <a:gd name="T99" fmla="*/ 29 h 250"/>
                    <a:gd name="T100" fmla="*/ 0 w 299"/>
                    <a:gd name="T101" fmla="*/ 30 h 250"/>
                    <a:gd name="T102" fmla="*/ 0 w 299"/>
                    <a:gd name="T103" fmla="*/ 31 h 250"/>
                    <a:gd name="T104" fmla="*/ 0 w 299"/>
                    <a:gd name="T105" fmla="*/ 32 h 2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299" h="250">
                      <a:moveTo>
                        <a:pt x="299" y="0"/>
                      </a:moveTo>
                      <a:lnTo>
                        <a:pt x="292" y="1"/>
                      </a:lnTo>
                      <a:lnTo>
                        <a:pt x="286" y="3"/>
                      </a:lnTo>
                      <a:lnTo>
                        <a:pt x="279" y="6"/>
                      </a:lnTo>
                      <a:lnTo>
                        <a:pt x="272" y="11"/>
                      </a:lnTo>
                      <a:lnTo>
                        <a:pt x="264" y="14"/>
                      </a:lnTo>
                      <a:lnTo>
                        <a:pt x="255" y="17"/>
                      </a:lnTo>
                      <a:lnTo>
                        <a:pt x="246" y="22"/>
                      </a:lnTo>
                      <a:lnTo>
                        <a:pt x="237" y="28"/>
                      </a:lnTo>
                      <a:lnTo>
                        <a:pt x="226" y="33"/>
                      </a:lnTo>
                      <a:lnTo>
                        <a:pt x="216" y="38"/>
                      </a:lnTo>
                      <a:lnTo>
                        <a:pt x="206" y="44"/>
                      </a:lnTo>
                      <a:lnTo>
                        <a:pt x="196" y="50"/>
                      </a:lnTo>
                      <a:lnTo>
                        <a:pt x="190" y="54"/>
                      </a:lnTo>
                      <a:lnTo>
                        <a:pt x="184" y="57"/>
                      </a:lnTo>
                      <a:lnTo>
                        <a:pt x="179" y="60"/>
                      </a:lnTo>
                      <a:lnTo>
                        <a:pt x="174" y="64"/>
                      </a:lnTo>
                      <a:lnTo>
                        <a:pt x="168" y="67"/>
                      </a:lnTo>
                      <a:lnTo>
                        <a:pt x="162" y="71"/>
                      </a:lnTo>
                      <a:lnTo>
                        <a:pt x="157" y="76"/>
                      </a:lnTo>
                      <a:lnTo>
                        <a:pt x="152" y="80"/>
                      </a:lnTo>
                      <a:lnTo>
                        <a:pt x="146" y="83"/>
                      </a:lnTo>
                      <a:lnTo>
                        <a:pt x="140" y="87"/>
                      </a:lnTo>
                      <a:lnTo>
                        <a:pt x="135" y="91"/>
                      </a:lnTo>
                      <a:lnTo>
                        <a:pt x="129" y="96"/>
                      </a:lnTo>
                      <a:lnTo>
                        <a:pt x="123" y="99"/>
                      </a:lnTo>
                      <a:lnTo>
                        <a:pt x="117" y="103"/>
                      </a:lnTo>
                      <a:lnTo>
                        <a:pt x="112" y="108"/>
                      </a:lnTo>
                      <a:lnTo>
                        <a:pt x="107" y="113"/>
                      </a:lnTo>
                      <a:lnTo>
                        <a:pt x="100" y="116"/>
                      </a:lnTo>
                      <a:lnTo>
                        <a:pt x="96" y="122"/>
                      </a:lnTo>
                      <a:lnTo>
                        <a:pt x="89" y="126"/>
                      </a:lnTo>
                      <a:lnTo>
                        <a:pt x="85" y="132"/>
                      </a:lnTo>
                      <a:lnTo>
                        <a:pt x="80" y="136"/>
                      </a:lnTo>
                      <a:lnTo>
                        <a:pt x="75" y="142"/>
                      </a:lnTo>
                      <a:lnTo>
                        <a:pt x="70" y="146"/>
                      </a:lnTo>
                      <a:lnTo>
                        <a:pt x="65" y="153"/>
                      </a:lnTo>
                      <a:lnTo>
                        <a:pt x="60" y="157"/>
                      </a:lnTo>
                      <a:lnTo>
                        <a:pt x="55" y="163"/>
                      </a:lnTo>
                      <a:lnTo>
                        <a:pt x="50" y="168"/>
                      </a:lnTo>
                      <a:lnTo>
                        <a:pt x="45" y="174"/>
                      </a:lnTo>
                      <a:lnTo>
                        <a:pt x="40" y="179"/>
                      </a:lnTo>
                      <a:lnTo>
                        <a:pt x="35" y="185"/>
                      </a:lnTo>
                      <a:lnTo>
                        <a:pt x="31" y="191"/>
                      </a:lnTo>
                      <a:lnTo>
                        <a:pt x="28" y="198"/>
                      </a:lnTo>
                      <a:lnTo>
                        <a:pt x="23" y="204"/>
                      </a:lnTo>
                      <a:lnTo>
                        <a:pt x="19" y="210"/>
                      </a:lnTo>
                      <a:lnTo>
                        <a:pt x="16" y="216"/>
                      </a:lnTo>
                      <a:lnTo>
                        <a:pt x="12" y="222"/>
                      </a:lnTo>
                      <a:lnTo>
                        <a:pt x="9" y="229"/>
                      </a:lnTo>
                      <a:lnTo>
                        <a:pt x="6" y="235"/>
                      </a:lnTo>
                      <a:lnTo>
                        <a:pt x="2" y="242"/>
                      </a:lnTo>
                      <a:lnTo>
                        <a:pt x="0" y="25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8" name="Freeform 255"/>
                <p:cNvSpPr>
                  <a:spLocks/>
                </p:cNvSpPr>
                <p:nvPr/>
              </p:nvSpPr>
              <p:spPr bwMode="auto">
                <a:xfrm>
                  <a:off x="5370" y="5401"/>
                  <a:ext cx="9" cy="45"/>
                </a:xfrm>
                <a:custGeom>
                  <a:avLst/>
                  <a:gdLst>
                    <a:gd name="T0" fmla="*/ 3 w 18"/>
                    <a:gd name="T1" fmla="*/ 0 h 89"/>
                    <a:gd name="T2" fmla="*/ 2 w 18"/>
                    <a:gd name="T3" fmla="*/ 2 h 89"/>
                    <a:gd name="T4" fmla="*/ 2 w 18"/>
                    <a:gd name="T5" fmla="*/ 3 h 89"/>
                    <a:gd name="T6" fmla="*/ 1 w 18"/>
                    <a:gd name="T7" fmla="*/ 4 h 89"/>
                    <a:gd name="T8" fmla="*/ 1 w 18"/>
                    <a:gd name="T9" fmla="*/ 6 h 89"/>
                    <a:gd name="T10" fmla="*/ 1 w 18"/>
                    <a:gd name="T11" fmla="*/ 7 h 89"/>
                    <a:gd name="T12" fmla="*/ 0 w 18"/>
                    <a:gd name="T13" fmla="*/ 9 h 89"/>
                    <a:gd name="T14" fmla="*/ 0 w 18"/>
                    <a:gd name="T15" fmla="*/ 10 h 89"/>
                    <a:gd name="T16" fmla="*/ 0 w 18"/>
                    <a:gd name="T17" fmla="*/ 12 h 8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8" h="89">
                      <a:moveTo>
                        <a:pt x="18" y="0"/>
                      </a:moveTo>
                      <a:lnTo>
                        <a:pt x="13" y="10"/>
                      </a:lnTo>
                      <a:lnTo>
                        <a:pt x="9" y="21"/>
                      </a:lnTo>
                      <a:lnTo>
                        <a:pt x="5" y="32"/>
                      </a:lnTo>
                      <a:lnTo>
                        <a:pt x="4" y="43"/>
                      </a:lnTo>
                      <a:lnTo>
                        <a:pt x="1" y="54"/>
                      </a:lnTo>
                      <a:lnTo>
                        <a:pt x="0" y="66"/>
                      </a:lnTo>
                      <a:lnTo>
                        <a:pt x="0" y="77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69" name="Freeform 256"/>
                <p:cNvSpPr>
                  <a:spLocks/>
                </p:cNvSpPr>
                <p:nvPr/>
              </p:nvSpPr>
              <p:spPr bwMode="auto">
                <a:xfrm>
                  <a:off x="5370" y="5446"/>
                  <a:ext cx="62" cy="152"/>
                </a:xfrm>
                <a:custGeom>
                  <a:avLst/>
                  <a:gdLst>
                    <a:gd name="T0" fmla="*/ 0 w 124"/>
                    <a:gd name="T1" fmla="*/ 0 h 305"/>
                    <a:gd name="T2" fmla="*/ 0 w 124"/>
                    <a:gd name="T3" fmla="*/ 1 h 305"/>
                    <a:gd name="T4" fmla="*/ 0 w 124"/>
                    <a:gd name="T5" fmla="*/ 2 h 305"/>
                    <a:gd name="T6" fmla="*/ 1 w 124"/>
                    <a:gd name="T7" fmla="*/ 4 h 305"/>
                    <a:gd name="T8" fmla="*/ 1 w 124"/>
                    <a:gd name="T9" fmla="*/ 5 h 305"/>
                    <a:gd name="T10" fmla="*/ 1 w 124"/>
                    <a:gd name="T11" fmla="*/ 7 h 305"/>
                    <a:gd name="T12" fmla="*/ 1 w 124"/>
                    <a:gd name="T13" fmla="*/ 8 h 305"/>
                    <a:gd name="T14" fmla="*/ 1 w 124"/>
                    <a:gd name="T15" fmla="*/ 9 h 305"/>
                    <a:gd name="T16" fmla="*/ 2 w 124"/>
                    <a:gd name="T17" fmla="*/ 10 h 305"/>
                    <a:gd name="T18" fmla="*/ 2 w 124"/>
                    <a:gd name="T19" fmla="*/ 10 h 305"/>
                    <a:gd name="T20" fmla="*/ 2 w 124"/>
                    <a:gd name="T21" fmla="*/ 11 h 305"/>
                    <a:gd name="T22" fmla="*/ 3 w 124"/>
                    <a:gd name="T23" fmla="*/ 13 h 305"/>
                    <a:gd name="T24" fmla="*/ 3 w 124"/>
                    <a:gd name="T25" fmla="*/ 14 h 305"/>
                    <a:gd name="T26" fmla="*/ 3 w 124"/>
                    <a:gd name="T27" fmla="*/ 15 h 305"/>
                    <a:gd name="T28" fmla="*/ 4 w 124"/>
                    <a:gd name="T29" fmla="*/ 17 h 305"/>
                    <a:gd name="T30" fmla="*/ 5 w 124"/>
                    <a:gd name="T31" fmla="*/ 18 h 305"/>
                    <a:gd name="T32" fmla="*/ 5 w 124"/>
                    <a:gd name="T33" fmla="*/ 20 h 305"/>
                    <a:gd name="T34" fmla="*/ 5 w 124"/>
                    <a:gd name="T35" fmla="*/ 20 h 305"/>
                    <a:gd name="T36" fmla="*/ 6 w 124"/>
                    <a:gd name="T37" fmla="*/ 21 h 305"/>
                    <a:gd name="T38" fmla="*/ 6 w 124"/>
                    <a:gd name="T39" fmla="*/ 22 h 305"/>
                    <a:gd name="T40" fmla="*/ 7 w 124"/>
                    <a:gd name="T41" fmla="*/ 22 h 305"/>
                    <a:gd name="T42" fmla="*/ 7 w 124"/>
                    <a:gd name="T43" fmla="*/ 24 h 305"/>
                    <a:gd name="T44" fmla="*/ 8 w 124"/>
                    <a:gd name="T45" fmla="*/ 25 h 305"/>
                    <a:gd name="T46" fmla="*/ 8 w 124"/>
                    <a:gd name="T47" fmla="*/ 26 h 305"/>
                    <a:gd name="T48" fmla="*/ 9 w 124"/>
                    <a:gd name="T49" fmla="*/ 27 h 305"/>
                    <a:gd name="T50" fmla="*/ 10 w 124"/>
                    <a:gd name="T51" fmla="*/ 28 h 305"/>
                    <a:gd name="T52" fmla="*/ 10 w 124"/>
                    <a:gd name="T53" fmla="*/ 29 h 305"/>
                    <a:gd name="T54" fmla="*/ 11 w 124"/>
                    <a:gd name="T55" fmla="*/ 30 h 305"/>
                    <a:gd name="T56" fmla="*/ 12 w 124"/>
                    <a:gd name="T57" fmla="*/ 32 h 305"/>
                    <a:gd name="T58" fmla="*/ 12 w 124"/>
                    <a:gd name="T59" fmla="*/ 32 h 305"/>
                    <a:gd name="T60" fmla="*/ 13 w 124"/>
                    <a:gd name="T61" fmla="*/ 33 h 305"/>
                    <a:gd name="T62" fmla="*/ 13 w 124"/>
                    <a:gd name="T63" fmla="*/ 34 h 305"/>
                    <a:gd name="T64" fmla="*/ 14 w 124"/>
                    <a:gd name="T65" fmla="*/ 35 h 305"/>
                    <a:gd name="T66" fmla="*/ 14 w 124"/>
                    <a:gd name="T67" fmla="*/ 36 h 305"/>
                    <a:gd name="T68" fmla="*/ 15 w 124"/>
                    <a:gd name="T69" fmla="*/ 36 h 305"/>
                    <a:gd name="T70" fmla="*/ 15 w 124"/>
                    <a:gd name="T71" fmla="*/ 37 h 305"/>
                    <a:gd name="T72" fmla="*/ 16 w 124"/>
                    <a:gd name="T73" fmla="*/ 38 h 30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124" h="305">
                      <a:moveTo>
                        <a:pt x="0" y="0"/>
                      </a:moveTo>
                      <a:lnTo>
                        <a:pt x="0" y="11"/>
                      </a:lnTo>
                      <a:lnTo>
                        <a:pt x="0" y="23"/>
                      </a:lnTo>
                      <a:lnTo>
                        <a:pt x="1" y="34"/>
                      </a:lnTo>
                      <a:lnTo>
                        <a:pt x="3" y="46"/>
                      </a:lnTo>
                      <a:lnTo>
                        <a:pt x="4" y="57"/>
                      </a:lnTo>
                      <a:lnTo>
                        <a:pt x="7" y="69"/>
                      </a:lnTo>
                      <a:lnTo>
                        <a:pt x="8" y="75"/>
                      </a:lnTo>
                      <a:lnTo>
                        <a:pt x="11" y="82"/>
                      </a:lnTo>
                      <a:lnTo>
                        <a:pt x="12" y="87"/>
                      </a:lnTo>
                      <a:lnTo>
                        <a:pt x="14" y="94"/>
                      </a:lnTo>
                      <a:lnTo>
                        <a:pt x="17" y="105"/>
                      </a:lnTo>
                      <a:lnTo>
                        <a:pt x="20" y="116"/>
                      </a:lnTo>
                      <a:lnTo>
                        <a:pt x="24" y="127"/>
                      </a:lnTo>
                      <a:lnTo>
                        <a:pt x="29" y="139"/>
                      </a:lnTo>
                      <a:lnTo>
                        <a:pt x="33" y="150"/>
                      </a:lnTo>
                      <a:lnTo>
                        <a:pt x="38" y="161"/>
                      </a:lnTo>
                      <a:lnTo>
                        <a:pt x="40" y="165"/>
                      </a:lnTo>
                      <a:lnTo>
                        <a:pt x="42" y="172"/>
                      </a:lnTo>
                      <a:lnTo>
                        <a:pt x="46" y="176"/>
                      </a:lnTo>
                      <a:lnTo>
                        <a:pt x="49" y="183"/>
                      </a:lnTo>
                      <a:lnTo>
                        <a:pt x="53" y="192"/>
                      </a:lnTo>
                      <a:lnTo>
                        <a:pt x="59" y="202"/>
                      </a:lnTo>
                      <a:lnTo>
                        <a:pt x="63" y="212"/>
                      </a:lnTo>
                      <a:lnTo>
                        <a:pt x="69" y="222"/>
                      </a:lnTo>
                      <a:lnTo>
                        <a:pt x="73" y="229"/>
                      </a:lnTo>
                      <a:lnTo>
                        <a:pt x="79" y="238"/>
                      </a:lnTo>
                      <a:lnTo>
                        <a:pt x="84" y="247"/>
                      </a:lnTo>
                      <a:lnTo>
                        <a:pt x="90" y="256"/>
                      </a:lnTo>
                      <a:lnTo>
                        <a:pt x="94" y="262"/>
                      </a:lnTo>
                      <a:lnTo>
                        <a:pt x="99" y="270"/>
                      </a:lnTo>
                      <a:lnTo>
                        <a:pt x="103" y="277"/>
                      </a:lnTo>
                      <a:lnTo>
                        <a:pt x="109" y="283"/>
                      </a:lnTo>
                      <a:lnTo>
                        <a:pt x="112" y="289"/>
                      </a:lnTo>
                      <a:lnTo>
                        <a:pt x="116" y="294"/>
                      </a:lnTo>
                      <a:lnTo>
                        <a:pt x="120" y="300"/>
                      </a:lnTo>
                      <a:lnTo>
                        <a:pt x="124" y="30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0" name="Freeform 257"/>
                <p:cNvSpPr>
                  <a:spLocks/>
                </p:cNvSpPr>
                <p:nvPr/>
              </p:nvSpPr>
              <p:spPr bwMode="auto">
                <a:xfrm>
                  <a:off x="5279" y="5598"/>
                  <a:ext cx="153" cy="192"/>
                </a:xfrm>
                <a:custGeom>
                  <a:avLst/>
                  <a:gdLst>
                    <a:gd name="T0" fmla="*/ 39 w 306"/>
                    <a:gd name="T1" fmla="*/ 0 h 384"/>
                    <a:gd name="T2" fmla="*/ 38 w 306"/>
                    <a:gd name="T3" fmla="*/ 1 h 384"/>
                    <a:gd name="T4" fmla="*/ 37 w 306"/>
                    <a:gd name="T5" fmla="*/ 1 h 384"/>
                    <a:gd name="T6" fmla="*/ 36 w 306"/>
                    <a:gd name="T7" fmla="*/ 2 h 384"/>
                    <a:gd name="T8" fmla="*/ 34 w 306"/>
                    <a:gd name="T9" fmla="*/ 3 h 384"/>
                    <a:gd name="T10" fmla="*/ 34 w 306"/>
                    <a:gd name="T11" fmla="*/ 3 h 384"/>
                    <a:gd name="T12" fmla="*/ 33 w 306"/>
                    <a:gd name="T13" fmla="*/ 4 h 384"/>
                    <a:gd name="T14" fmla="*/ 32 w 306"/>
                    <a:gd name="T15" fmla="*/ 4 h 384"/>
                    <a:gd name="T16" fmla="*/ 32 w 306"/>
                    <a:gd name="T17" fmla="*/ 5 h 384"/>
                    <a:gd name="T18" fmla="*/ 31 w 306"/>
                    <a:gd name="T19" fmla="*/ 5 h 384"/>
                    <a:gd name="T20" fmla="*/ 30 w 306"/>
                    <a:gd name="T21" fmla="*/ 6 h 384"/>
                    <a:gd name="T22" fmla="*/ 30 w 306"/>
                    <a:gd name="T23" fmla="*/ 6 h 384"/>
                    <a:gd name="T24" fmla="*/ 29 w 306"/>
                    <a:gd name="T25" fmla="*/ 7 h 384"/>
                    <a:gd name="T26" fmla="*/ 28 w 306"/>
                    <a:gd name="T27" fmla="*/ 7 h 384"/>
                    <a:gd name="T28" fmla="*/ 27 w 306"/>
                    <a:gd name="T29" fmla="*/ 8 h 384"/>
                    <a:gd name="T30" fmla="*/ 26 w 306"/>
                    <a:gd name="T31" fmla="*/ 9 h 384"/>
                    <a:gd name="T32" fmla="*/ 26 w 306"/>
                    <a:gd name="T33" fmla="*/ 9 h 384"/>
                    <a:gd name="T34" fmla="*/ 25 w 306"/>
                    <a:gd name="T35" fmla="*/ 10 h 384"/>
                    <a:gd name="T36" fmla="*/ 24 w 306"/>
                    <a:gd name="T37" fmla="*/ 11 h 384"/>
                    <a:gd name="T38" fmla="*/ 23 w 306"/>
                    <a:gd name="T39" fmla="*/ 11 h 384"/>
                    <a:gd name="T40" fmla="*/ 23 w 306"/>
                    <a:gd name="T41" fmla="*/ 12 h 384"/>
                    <a:gd name="T42" fmla="*/ 22 w 306"/>
                    <a:gd name="T43" fmla="*/ 13 h 384"/>
                    <a:gd name="T44" fmla="*/ 21 w 306"/>
                    <a:gd name="T45" fmla="*/ 13 h 384"/>
                    <a:gd name="T46" fmla="*/ 20 w 306"/>
                    <a:gd name="T47" fmla="*/ 14 h 384"/>
                    <a:gd name="T48" fmla="*/ 19 w 306"/>
                    <a:gd name="T49" fmla="*/ 15 h 384"/>
                    <a:gd name="T50" fmla="*/ 19 w 306"/>
                    <a:gd name="T51" fmla="*/ 15 h 384"/>
                    <a:gd name="T52" fmla="*/ 18 w 306"/>
                    <a:gd name="T53" fmla="*/ 16 h 384"/>
                    <a:gd name="T54" fmla="*/ 17 w 306"/>
                    <a:gd name="T55" fmla="*/ 17 h 384"/>
                    <a:gd name="T56" fmla="*/ 16 w 306"/>
                    <a:gd name="T57" fmla="*/ 18 h 384"/>
                    <a:gd name="T58" fmla="*/ 15 w 306"/>
                    <a:gd name="T59" fmla="*/ 19 h 384"/>
                    <a:gd name="T60" fmla="*/ 15 w 306"/>
                    <a:gd name="T61" fmla="*/ 19 h 384"/>
                    <a:gd name="T62" fmla="*/ 14 w 306"/>
                    <a:gd name="T63" fmla="*/ 20 h 384"/>
                    <a:gd name="T64" fmla="*/ 13 w 306"/>
                    <a:gd name="T65" fmla="*/ 21 h 384"/>
                    <a:gd name="T66" fmla="*/ 12 w 306"/>
                    <a:gd name="T67" fmla="*/ 22 h 384"/>
                    <a:gd name="T68" fmla="*/ 11 w 306"/>
                    <a:gd name="T69" fmla="*/ 23 h 384"/>
                    <a:gd name="T70" fmla="*/ 11 w 306"/>
                    <a:gd name="T71" fmla="*/ 24 h 384"/>
                    <a:gd name="T72" fmla="*/ 10 w 306"/>
                    <a:gd name="T73" fmla="*/ 25 h 384"/>
                    <a:gd name="T74" fmla="*/ 9 w 306"/>
                    <a:gd name="T75" fmla="*/ 25 h 384"/>
                    <a:gd name="T76" fmla="*/ 9 w 306"/>
                    <a:gd name="T77" fmla="*/ 26 h 384"/>
                    <a:gd name="T78" fmla="*/ 8 w 306"/>
                    <a:gd name="T79" fmla="*/ 27 h 384"/>
                    <a:gd name="T80" fmla="*/ 7 w 306"/>
                    <a:gd name="T81" fmla="*/ 28 h 384"/>
                    <a:gd name="T82" fmla="*/ 7 w 306"/>
                    <a:gd name="T83" fmla="*/ 29 h 384"/>
                    <a:gd name="T84" fmla="*/ 6 w 306"/>
                    <a:gd name="T85" fmla="*/ 30 h 384"/>
                    <a:gd name="T86" fmla="*/ 5 w 306"/>
                    <a:gd name="T87" fmla="*/ 31 h 384"/>
                    <a:gd name="T88" fmla="*/ 5 w 306"/>
                    <a:gd name="T89" fmla="*/ 32 h 384"/>
                    <a:gd name="T90" fmla="*/ 4 w 306"/>
                    <a:gd name="T91" fmla="*/ 33 h 384"/>
                    <a:gd name="T92" fmla="*/ 4 w 306"/>
                    <a:gd name="T93" fmla="*/ 34 h 384"/>
                    <a:gd name="T94" fmla="*/ 3 w 306"/>
                    <a:gd name="T95" fmla="*/ 35 h 384"/>
                    <a:gd name="T96" fmla="*/ 3 w 306"/>
                    <a:gd name="T97" fmla="*/ 36 h 384"/>
                    <a:gd name="T98" fmla="*/ 3 w 306"/>
                    <a:gd name="T99" fmla="*/ 37 h 384"/>
                    <a:gd name="T100" fmla="*/ 2 w 306"/>
                    <a:gd name="T101" fmla="*/ 38 h 384"/>
                    <a:gd name="T102" fmla="*/ 2 w 306"/>
                    <a:gd name="T103" fmla="*/ 39 h 384"/>
                    <a:gd name="T104" fmla="*/ 2 w 306"/>
                    <a:gd name="T105" fmla="*/ 40 h 384"/>
                    <a:gd name="T106" fmla="*/ 1 w 306"/>
                    <a:gd name="T107" fmla="*/ 41 h 384"/>
                    <a:gd name="T108" fmla="*/ 1 w 306"/>
                    <a:gd name="T109" fmla="*/ 42 h 384"/>
                    <a:gd name="T110" fmla="*/ 1 w 306"/>
                    <a:gd name="T111" fmla="*/ 43 h 384"/>
                    <a:gd name="T112" fmla="*/ 1 w 306"/>
                    <a:gd name="T113" fmla="*/ 44 h 384"/>
                    <a:gd name="T114" fmla="*/ 0 w 306"/>
                    <a:gd name="T115" fmla="*/ 45 h 384"/>
                    <a:gd name="T116" fmla="*/ 0 w 306"/>
                    <a:gd name="T117" fmla="*/ 46 h 384"/>
                    <a:gd name="T118" fmla="*/ 0 w 306"/>
                    <a:gd name="T119" fmla="*/ 47 h 384"/>
                    <a:gd name="T120" fmla="*/ 0 w 306"/>
                    <a:gd name="T121" fmla="*/ 48 h 38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306" h="384">
                      <a:moveTo>
                        <a:pt x="306" y="0"/>
                      </a:moveTo>
                      <a:lnTo>
                        <a:pt x="298" y="4"/>
                      </a:lnTo>
                      <a:lnTo>
                        <a:pt x="291" y="8"/>
                      </a:lnTo>
                      <a:lnTo>
                        <a:pt x="281" y="14"/>
                      </a:lnTo>
                      <a:lnTo>
                        <a:pt x="272" y="20"/>
                      </a:lnTo>
                      <a:lnTo>
                        <a:pt x="266" y="23"/>
                      </a:lnTo>
                      <a:lnTo>
                        <a:pt x="261" y="27"/>
                      </a:lnTo>
                      <a:lnTo>
                        <a:pt x="255" y="30"/>
                      </a:lnTo>
                      <a:lnTo>
                        <a:pt x="250" y="34"/>
                      </a:lnTo>
                      <a:lnTo>
                        <a:pt x="244" y="38"/>
                      </a:lnTo>
                      <a:lnTo>
                        <a:pt x="239" y="42"/>
                      </a:lnTo>
                      <a:lnTo>
                        <a:pt x="233" y="47"/>
                      </a:lnTo>
                      <a:lnTo>
                        <a:pt x="228" y="52"/>
                      </a:lnTo>
                      <a:lnTo>
                        <a:pt x="221" y="55"/>
                      </a:lnTo>
                      <a:lnTo>
                        <a:pt x="215" y="61"/>
                      </a:lnTo>
                      <a:lnTo>
                        <a:pt x="208" y="65"/>
                      </a:lnTo>
                      <a:lnTo>
                        <a:pt x="202" y="71"/>
                      </a:lnTo>
                      <a:lnTo>
                        <a:pt x="196" y="75"/>
                      </a:lnTo>
                      <a:lnTo>
                        <a:pt x="189" y="81"/>
                      </a:lnTo>
                      <a:lnTo>
                        <a:pt x="183" y="85"/>
                      </a:lnTo>
                      <a:lnTo>
                        <a:pt x="177" y="92"/>
                      </a:lnTo>
                      <a:lnTo>
                        <a:pt x="170" y="97"/>
                      </a:lnTo>
                      <a:lnTo>
                        <a:pt x="164" y="103"/>
                      </a:lnTo>
                      <a:lnTo>
                        <a:pt x="157" y="108"/>
                      </a:lnTo>
                      <a:lnTo>
                        <a:pt x="152" y="115"/>
                      </a:lnTo>
                      <a:lnTo>
                        <a:pt x="145" y="120"/>
                      </a:lnTo>
                      <a:lnTo>
                        <a:pt x="139" y="127"/>
                      </a:lnTo>
                      <a:lnTo>
                        <a:pt x="132" y="134"/>
                      </a:lnTo>
                      <a:lnTo>
                        <a:pt x="126" y="140"/>
                      </a:lnTo>
                      <a:lnTo>
                        <a:pt x="120" y="146"/>
                      </a:lnTo>
                      <a:lnTo>
                        <a:pt x="113" y="152"/>
                      </a:lnTo>
                      <a:lnTo>
                        <a:pt x="107" y="159"/>
                      </a:lnTo>
                      <a:lnTo>
                        <a:pt x="100" y="166"/>
                      </a:lnTo>
                      <a:lnTo>
                        <a:pt x="93" y="172"/>
                      </a:lnTo>
                      <a:lnTo>
                        <a:pt x="88" y="179"/>
                      </a:lnTo>
                      <a:lnTo>
                        <a:pt x="82" y="185"/>
                      </a:lnTo>
                      <a:lnTo>
                        <a:pt x="77" y="193"/>
                      </a:lnTo>
                      <a:lnTo>
                        <a:pt x="70" y="200"/>
                      </a:lnTo>
                      <a:lnTo>
                        <a:pt x="66" y="208"/>
                      </a:lnTo>
                      <a:lnTo>
                        <a:pt x="59" y="215"/>
                      </a:lnTo>
                      <a:lnTo>
                        <a:pt x="55" y="223"/>
                      </a:lnTo>
                      <a:lnTo>
                        <a:pt x="49" y="230"/>
                      </a:lnTo>
                      <a:lnTo>
                        <a:pt x="45" y="237"/>
                      </a:lnTo>
                      <a:lnTo>
                        <a:pt x="40" y="245"/>
                      </a:lnTo>
                      <a:lnTo>
                        <a:pt x="37" y="254"/>
                      </a:lnTo>
                      <a:lnTo>
                        <a:pt x="32" y="260"/>
                      </a:lnTo>
                      <a:lnTo>
                        <a:pt x="27" y="268"/>
                      </a:lnTo>
                      <a:lnTo>
                        <a:pt x="24" y="276"/>
                      </a:lnTo>
                      <a:lnTo>
                        <a:pt x="21" y="284"/>
                      </a:lnTo>
                      <a:lnTo>
                        <a:pt x="17" y="291"/>
                      </a:lnTo>
                      <a:lnTo>
                        <a:pt x="14" y="300"/>
                      </a:lnTo>
                      <a:lnTo>
                        <a:pt x="12" y="308"/>
                      </a:lnTo>
                      <a:lnTo>
                        <a:pt x="10" y="317"/>
                      </a:lnTo>
                      <a:lnTo>
                        <a:pt x="6" y="324"/>
                      </a:lnTo>
                      <a:lnTo>
                        <a:pt x="4" y="333"/>
                      </a:lnTo>
                      <a:lnTo>
                        <a:pt x="2" y="341"/>
                      </a:lnTo>
                      <a:lnTo>
                        <a:pt x="2" y="350"/>
                      </a:lnTo>
                      <a:lnTo>
                        <a:pt x="0" y="357"/>
                      </a:lnTo>
                      <a:lnTo>
                        <a:pt x="0" y="366"/>
                      </a:lnTo>
                      <a:lnTo>
                        <a:pt x="0" y="374"/>
                      </a:lnTo>
                      <a:lnTo>
                        <a:pt x="0" y="38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1" name="Freeform 258"/>
                <p:cNvSpPr>
                  <a:spLocks/>
                </p:cNvSpPr>
                <p:nvPr/>
              </p:nvSpPr>
              <p:spPr bwMode="auto">
                <a:xfrm>
                  <a:off x="5279" y="5790"/>
                  <a:ext cx="5" cy="32"/>
                </a:xfrm>
                <a:custGeom>
                  <a:avLst/>
                  <a:gdLst>
                    <a:gd name="T0" fmla="*/ 0 w 10"/>
                    <a:gd name="T1" fmla="*/ 0 h 64"/>
                    <a:gd name="T2" fmla="*/ 0 w 10"/>
                    <a:gd name="T3" fmla="*/ 1 h 64"/>
                    <a:gd name="T4" fmla="*/ 0 w 10"/>
                    <a:gd name="T5" fmla="*/ 2 h 64"/>
                    <a:gd name="T6" fmla="*/ 0 w 10"/>
                    <a:gd name="T7" fmla="*/ 3 h 64"/>
                    <a:gd name="T8" fmla="*/ 1 w 10"/>
                    <a:gd name="T9" fmla="*/ 4 h 64"/>
                    <a:gd name="T10" fmla="*/ 1 w 10"/>
                    <a:gd name="T11" fmla="*/ 5 h 64"/>
                    <a:gd name="T12" fmla="*/ 1 w 10"/>
                    <a:gd name="T13" fmla="*/ 6 h 64"/>
                    <a:gd name="T14" fmla="*/ 1 w 10"/>
                    <a:gd name="T15" fmla="*/ 7 h 64"/>
                    <a:gd name="T16" fmla="*/ 2 w 10"/>
                    <a:gd name="T17" fmla="*/ 8 h 6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" h="64">
                      <a:moveTo>
                        <a:pt x="0" y="0"/>
                      </a:moveTo>
                      <a:lnTo>
                        <a:pt x="0" y="8"/>
                      </a:lnTo>
                      <a:lnTo>
                        <a:pt x="0" y="15"/>
                      </a:lnTo>
                      <a:lnTo>
                        <a:pt x="0" y="23"/>
                      </a:lnTo>
                      <a:lnTo>
                        <a:pt x="2" y="32"/>
                      </a:lnTo>
                      <a:lnTo>
                        <a:pt x="2" y="40"/>
                      </a:lnTo>
                      <a:lnTo>
                        <a:pt x="4" y="47"/>
                      </a:lnTo>
                      <a:lnTo>
                        <a:pt x="6" y="55"/>
                      </a:lnTo>
                      <a:lnTo>
                        <a:pt x="10" y="64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2" name="Freeform 259"/>
                <p:cNvSpPr>
                  <a:spLocks/>
                </p:cNvSpPr>
                <p:nvPr/>
              </p:nvSpPr>
              <p:spPr bwMode="auto">
                <a:xfrm>
                  <a:off x="5284" y="5822"/>
                  <a:ext cx="206" cy="252"/>
                </a:xfrm>
                <a:custGeom>
                  <a:avLst/>
                  <a:gdLst>
                    <a:gd name="T0" fmla="*/ 0 w 413"/>
                    <a:gd name="T1" fmla="*/ 0 h 503"/>
                    <a:gd name="T2" fmla="*/ 0 w 413"/>
                    <a:gd name="T3" fmla="*/ 2 h 503"/>
                    <a:gd name="T4" fmla="*/ 0 w 413"/>
                    <a:gd name="T5" fmla="*/ 3 h 503"/>
                    <a:gd name="T6" fmla="*/ 1 w 413"/>
                    <a:gd name="T7" fmla="*/ 4 h 503"/>
                    <a:gd name="T8" fmla="*/ 1 w 413"/>
                    <a:gd name="T9" fmla="*/ 6 h 503"/>
                    <a:gd name="T10" fmla="*/ 2 w 413"/>
                    <a:gd name="T11" fmla="*/ 7 h 503"/>
                    <a:gd name="T12" fmla="*/ 3 w 413"/>
                    <a:gd name="T13" fmla="*/ 8 h 503"/>
                    <a:gd name="T14" fmla="*/ 3 w 413"/>
                    <a:gd name="T15" fmla="*/ 9 h 503"/>
                    <a:gd name="T16" fmla="*/ 4 w 413"/>
                    <a:gd name="T17" fmla="*/ 11 h 503"/>
                    <a:gd name="T18" fmla="*/ 5 w 413"/>
                    <a:gd name="T19" fmla="*/ 12 h 503"/>
                    <a:gd name="T20" fmla="*/ 6 w 413"/>
                    <a:gd name="T21" fmla="*/ 13 h 503"/>
                    <a:gd name="T22" fmla="*/ 6 w 413"/>
                    <a:gd name="T23" fmla="*/ 15 h 503"/>
                    <a:gd name="T24" fmla="*/ 7 w 413"/>
                    <a:gd name="T25" fmla="*/ 16 h 503"/>
                    <a:gd name="T26" fmla="*/ 8 w 413"/>
                    <a:gd name="T27" fmla="*/ 17 h 503"/>
                    <a:gd name="T28" fmla="*/ 9 w 413"/>
                    <a:gd name="T29" fmla="*/ 19 h 503"/>
                    <a:gd name="T30" fmla="*/ 10 w 413"/>
                    <a:gd name="T31" fmla="*/ 20 h 503"/>
                    <a:gd name="T32" fmla="*/ 11 w 413"/>
                    <a:gd name="T33" fmla="*/ 22 h 503"/>
                    <a:gd name="T34" fmla="*/ 12 w 413"/>
                    <a:gd name="T35" fmla="*/ 23 h 503"/>
                    <a:gd name="T36" fmla="*/ 13 w 413"/>
                    <a:gd name="T37" fmla="*/ 24 h 503"/>
                    <a:gd name="T38" fmla="*/ 14 w 413"/>
                    <a:gd name="T39" fmla="*/ 25 h 503"/>
                    <a:gd name="T40" fmla="*/ 15 w 413"/>
                    <a:gd name="T41" fmla="*/ 27 h 503"/>
                    <a:gd name="T42" fmla="*/ 16 w 413"/>
                    <a:gd name="T43" fmla="*/ 28 h 503"/>
                    <a:gd name="T44" fmla="*/ 17 w 413"/>
                    <a:gd name="T45" fmla="*/ 29 h 503"/>
                    <a:gd name="T46" fmla="*/ 18 w 413"/>
                    <a:gd name="T47" fmla="*/ 31 h 503"/>
                    <a:gd name="T48" fmla="*/ 19 w 413"/>
                    <a:gd name="T49" fmla="*/ 32 h 503"/>
                    <a:gd name="T50" fmla="*/ 20 w 413"/>
                    <a:gd name="T51" fmla="*/ 33 h 503"/>
                    <a:gd name="T52" fmla="*/ 21 w 413"/>
                    <a:gd name="T53" fmla="*/ 34 h 503"/>
                    <a:gd name="T54" fmla="*/ 23 w 413"/>
                    <a:gd name="T55" fmla="*/ 36 h 503"/>
                    <a:gd name="T56" fmla="*/ 24 w 413"/>
                    <a:gd name="T57" fmla="*/ 37 h 503"/>
                    <a:gd name="T58" fmla="*/ 25 w 413"/>
                    <a:gd name="T59" fmla="*/ 38 h 503"/>
                    <a:gd name="T60" fmla="*/ 26 w 413"/>
                    <a:gd name="T61" fmla="*/ 39 h 503"/>
                    <a:gd name="T62" fmla="*/ 27 w 413"/>
                    <a:gd name="T63" fmla="*/ 40 h 503"/>
                    <a:gd name="T64" fmla="*/ 28 w 413"/>
                    <a:gd name="T65" fmla="*/ 42 h 503"/>
                    <a:gd name="T66" fmla="*/ 29 w 413"/>
                    <a:gd name="T67" fmla="*/ 43 h 503"/>
                    <a:gd name="T68" fmla="*/ 30 w 413"/>
                    <a:gd name="T69" fmla="*/ 44 h 503"/>
                    <a:gd name="T70" fmla="*/ 31 w 413"/>
                    <a:gd name="T71" fmla="*/ 45 h 503"/>
                    <a:gd name="T72" fmla="*/ 32 w 413"/>
                    <a:gd name="T73" fmla="*/ 46 h 503"/>
                    <a:gd name="T74" fmla="*/ 33 w 413"/>
                    <a:gd name="T75" fmla="*/ 47 h 503"/>
                    <a:gd name="T76" fmla="*/ 34 w 413"/>
                    <a:gd name="T77" fmla="*/ 48 h 503"/>
                    <a:gd name="T78" fmla="*/ 35 w 413"/>
                    <a:gd name="T79" fmla="*/ 49 h 503"/>
                    <a:gd name="T80" fmla="*/ 36 w 413"/>
                    <a:gd name="T81" fmla="*/ 50 h 503"/>
                    <a:gd name="T82" fmla="*/ 37 w 413"/>
                    <a:gd name="T83" fmla="*/ 51 h 503"/>
                    <a:gd name="T84" fmla="*/ 38 w 413"/>
                    <a:gd name="T85" fmla="*/ 52 h 503"/>
                    <a:gd name="T86" fmla="*/ 39 w 413"/>
                    <a:gd name="T87" fmla="*/ 52 h 503"/>
                    <a:gd name="T88" fmla="*/ 40 w 413"/>
                    <a:gd name="T89" fmla="*/ 53 h 503"/>
                    <a:gd name="T90" fmla="*/ 41 w 413"/>
                    <a:gd name="T91" fmla="*/ 54 h 503"/>
                    <a:gd name="T92" fmla="*/ 42 w 413"/>
                    <a:gd name="T93" fmla="*/ 55 h 503"/>
                    <a:gd name="T94" fmla="*/ 43 w 413"/>
                    <a:gd name="T95" fmla="*/ 56 h 503"/>
                    <a:gd name="T96" fmla="*/ 44 w 413"/>
                    <a:gd name="T97" fmla="*/ 57 h 503"/>
                    <a:gd name="T98" fmla="*/ 44 w 413"/>
                    <a:gd name="T99" fmla="*/ 57 h 503"/>
                    <a:gd name="T100" fmla="*/ 45 w 413"/>
                    <a:gd name="T101" fmla="*/ 58 h 503"/>
                    <a:gd name="T102" fmla="*/ 46 w 413"/>
                    <a:gd name="T103" fmla="*/ 58 h 503"/>
                    <a:gd name="T104" fmla="*/ 46 w 413"/>
                    <a:gd name="T105" fmla="*/ 59 h 503"/>
                    <a:gd name="T106" fmla="*/ 47 w 413"/>
                    <a:gd name="T107" fmla="*/ 60 h 503"/>
                    <a:gd name="T108" fmla="*/ 48 w 413"/>
                    <a:gd name="T109" fmla="*/ 60 h 503"/>
                    <a:gd name="T110" fmla="*/ 48 w 413"/>
                    <a:gd name="T111" fmla="*/ 61 h 503"/>
                    <a:gd name="T112" fmla="*/ 49 w 413"/>
                    <a:gd name="T113" fmla="*/ 61 h 503"/>
                    <a:gd name="T114" fmla="*/ 50 w 413"/>
                    <a:gd name="T115" fmla="*/ 62 h 503"/>
                    <a:gd name="T116" fmla="*/ 50 w 413"/>
                    <a:gd name="T117" fmla="*/ 63 h 503"/>
                    <a:gd name="T118" fmla="*/ 51 w 413"/>
                    <a:gd name="T119" fmla="*/ 63 h 503"/>
                    <a:gd name="T120" fmla="*/ 51 w 413"/>
                    <a:gd name="T121" fmla="*/ 63 h 50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13" h="503">
                      <a:moveTo>
                        <a:pt x="0" y="0"/>
                      </a:moveTo>
                      <a:lnTo>
                        <a:pt x="3" y="10"/>
                      </a:lnTo>
                      <a:lnTo>
                        <a:pt x="6" y="20"/>
                      </a:lnTo>
                      <a:lnTo>
                        <a:pt x="10" y="30"/>
                      </a:lnTo>
                      <a:lnTo>
                        <a:pt x="15" y="41"/>
                      </a:lnTo>
                      <a:lnTo>
                        <a:pt x="19" y="50"/>
                      </a:lnTo>
                      <a:lnTo>
                        <a:pt x="25" y="61"/>
                      </a:lnTo>
                      <a:lnTo>
                        <a:pt x="30" y="72"/>
                      </a:lnTo>
                      <a:lnTo>
                        <a:pt x="37" y="84"/>
                      </a:lnTo>
                      <a:lnTo>
                        <a:pt x="43" y="93"/>
                      </a:lnTo>
                      <a:lnTo>
                        <a:pt x="48" y="104"/>
                      </a:lnTo>
                      <a:lnTo>
                        <a:pt x="55" y="115"/>
                      </a:lnTo>
                      <a:lnTo>
                        <a:pt x="62" y="126"/>
                      </a:lnTo>
                      <a:lnTo>
                        <a:pt x="69" y="136"/>
                      </a:lnTo>
                      <a:lnTo>
                        <a:pt x="76" y="147"/>
                      </a:lnTo>
                      <a:lnTo>
                        <a:pt x="83" y="158"/>
                      </a:lnTo>
                      <a:lnTo>
                        <a:pt x="92" y="169"/>
                      </a:lnTo>
                      <a:lnTo>
                        <a:pt x="99" y="179"/>
                      </a:lnTo>
                      <a:lnTo>
                        <a:pt x="108" y="189"/>
                      </a:lnTo>
                      <a:lnTo>
                        <a:pt x="115" y="199"/>
                      </a:lnTo>
                      <a:lnTo>
                        <a:pt x="124" y="210"/>
                      </a:lnTo>
                      <a:lnTo>
                        <a:pt x="132" y="220"/>
                      </a:lnTo>
                      <a:lnTo>
                        <a:pt x="141" y="231"/>
                      </a:lnTo>
                      <a:lnTo>
                        <a:pt x="148" y="241"/>
                      </a:lnTo>
                      <a:lnTo>
                        <a:pt x="158" y="252"/>
                      </a:lnTo>
                      <a:lnTo>
                        <a:pt x="166" y="261"/>
                      </a:lnTo>
                      <a:lnTo>
                        <a:pt x="175" y="271"/>
                      </a:lnTo>
                      <a:lnTo>
                        <a:pt x="184" y="281"/>
                      </a:lnTo>
                      <a:lnTo>
                        <a:pt x="194" y="291"/>
                      </a:lnTo>
                      <a:lnTo>
                        <a:pt x="201" y="300"/>
                      </a:lnTo>
                      <a:lnTo>
                        <a:pt x="210" y="309"/>
                      </a:lnTo>
                      <a:lnTo>
                        <a:pt x="219" y="319"/>
                      </a:lnTo>
                      <a:lnTo>
                        <a:pt x="229" y="329"/>
                      </a:lnTo>
                      <a:lnTo>
                        <a:pt x="237" y="337"/>
                      </a:lnTo>
                      <a:lnTo>
                        <a:pt x="245" y="346"/>
                      </a:lnTo>
                      <a:lnTo>
                        <a:pt x="253" y="355"/>
                      </a:lnTo>
                      <a:lnTo>
                        <a:pt x="262" y="363"/>
                      </a:lnTo>
                      <a:lnTo>
                        <a:pt x="270" y="371"/>
                      </a:lnTo>
                      <a:lnTo>
                        <a:pt x="278" y="379"/>
                      </a:lnTo>
                      <a:lnTo>
                        <a:pt x="286" y="387"/>
                      </a:lnTo>
                      <a:lnTo>
                        <a:pt x="295" y="395"/>
                      </a:lnTo>
                      <a:lnTo>
                        <a:pt x="302" y="402"/>
                      </a:lnTo>
                      <a:lnTo>
                        <a:pt x="309" y="410"/>
                      </a:lnTo>
                      <a:lnTo>
                        <a:pt x="317" y="416"/>
                      </a:lnTo>
                      <a:lnTo>
                        <a:pt x="325" y="424"/>
                      </a:lnTo>
                      <a:lnTo>
                        <a:pt x="331" y="430"/>
                      </a:lnTo>
                      <a:lnTo>
                        <a:pt x="338" y="436"/>
                      </a:lnTo>
                      <a:lnTo>
                        <a:pt x="344" y="443"/>
                      </a:lnTo>
                      <a:lnTo>
                        <a:pt x="352" y="449"/>
                      </a:lnTo>
                      <a:lnTo>
                        <a:pt x="358" y="454"/>
                      </a:lnTo>
                      <a:lnTo>
                        <a:pt x="363" y="459"/>
                      </a:lnTo>
                      <a:lnTo>
                        <a:pt x="369" y="464"/>
                      </a:lnTo>
                      <a:lnTo>
                        <a:pt x="374" y="469"/>
                      </a:lnTo>
                      <a:lnTo>
                        <a:pt x="379" y="474"/>
                      </a:lnTo>
                      <a:lnTo>
                        <a:pt x="384" y="478"/>
                      </a:lnTo>
                      <a:lnTo>
                        <a:pt x="389" y="481"/>
                      </a:lnTo>
                      <a:lnTo>
                        <a:pt x="394" y="486"/>
                      </a:lnTo>
                      <a:lnTo>
                        <a:pt x="400" y="491"/>
                      </a:lnTo>
                      <a:lnTo>
                        <a:pt x="406" y="497"/>
                      </a:lnTo>
                      <a:lnTo>
                        <a:pt x="409" y="500"/>
                      </a:lnTo>
                      <a:lnTo>
                        <a:pt x="413" y="503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3" name="Freeform 260"/>
                <p:cNvSpPr>
                  <a:spLocks/>
                </p:cNvSpPr>
                <p:nvPr/>
              </p:nvSpPr>
              <p:spPr bwMode="auto">
                <a:xfrm>
                  <a:off x="5490" y="6074"/>
                  <a:ext cx="11" cy="1"/>
                </a:xfrm>
                <a:custGeom>
                  <a:avLst/>
                  <a:gdLst>
                    <a:gd name="T0" fmla="*/ 0 w 21"/>
                    <a:gd name="T1" fmla="*/ 0 h 4"/>
                    <a:gd name="T2" fmla="*/ 1 w 21"/>
                    <a:gd name="T3" fmla="*/ 0 h 4"/>
                    <a:gd name="T4" fmla="*/ 2 w 21"/>
                    <a:gd name="T5" fmla="*/ 0 h 4"/>
                    <a:gd name="T6" fmla="*/ 2 w 21"/>
                    <a:gd name="T7" fmla="*/ 0 h 4"/>
                    <a:gd name="T8" fmla="*/ 3 w 21"/>
                    <a:gd name="T9" fmla="*/ 0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" h="4">
                      <a:moveTo>
                        <a:pt x="0" y="0"/>
                      </a:moveTo>
                      <a:lnTo>
                        <a:pt x="3" y="3"/>
                      </a:lnTo>
                      <a:lnTo>
                        <a:pt x="10" y="4"/>
                      </a:lnTo>
                      <a:lnTo>
                        <a:pt x="15" y="3"/>
                      </a:lnTo>
                      <a:lnTo>
                        <a:pt x="21" y="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4" name="Freeform 261"/>
                <p:cNvSpPr>
                  <a:spLocks/>
                </p:cNvSpPr>
                <p:nvPr/>
              </p:nvSpPr>
              <p:spPr bwMode="auto">
                <a:xfrm>
                  <a:off x="5501" y="6067"/>
                  <a:ext cx="4" cy="7"/>
                </a:xfrm>
                <a:custGeom>
                  <a:avLst/>
                  <a:gdLst>
                    <a:gd name="T0" fmla="*/ 0 w 9"/>
                    <a:gd name="T1" fmla="*/ 1 h 15"/>
                    <a:gd name="T2" fmla="*/ 0 w 9"/>
                    <a:gd name="T3" fmla="*/ 1 h 15"/>
                    <a:gd name="T4" fmla="*/ 1 w 9"/>
                    <a:gd name="T5" fmla="*/ 0 h 1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5">
                      <a:moveTo>
                        <a:pt x="0" y="15"/>
                      </a:moveTo>
                      <a:lnTo>
                        <a:pt x="6" y="9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5" name="Freeform 262"/>
                <p:cNvSpPr>
                  <a:spLocks/>
                </p:cNvSpPr>
                <p:nvPr/>
              </p:nvSpPr>
              <p:spPr bwMode="auto">
                <a:xfrm>
                  <a:off x="5505" y="6065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0 h 2"/>
                    <a:gd name="T4" fmla="*/ 0 w 1"/>
                    <a:gd name="T5" fmla="*/ 0 h 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6" name="Freeform 263"/>
                <p:cNvSpPr>
                  <a:spLocks/>
                </p:cNvSpPr>
                <p:nvPr/>
              </p:nvSpPr>
              <p:spPr bwMode="auto">
                <a:xfrm>
                  <a:off x="5500" y="5949"/>
                  <a:ext cx="5" cy="116"/>
                </a:xfrm>
                <a:custGeom>
                  <a:avLst/>
                  <a:gdLst>
                    <a:gd name="T0" fmla="*/ 2 w 10"/>
                    <a:gd name="T1" fmla="*/ 29 h 233"/>
                    <a:gd name="T2" fmla="*/ 1 w 10"/>
                    <a:gd name="T3" fmla="*/ 28 h 233"/>
                    <a:gd name="T4" fmla="*/ 1 w 10"/>
                    <a:gd name="T5" fmla="*/ 28 h 233"/>
                    <a:gd name="T6" fmla="*/ 1 w 10"/>
                    <a:gd name="T7" fmla="*/ 27 h 233"/>
                    <a:gd name="T8" fmla="*/ 1 w 10"/>
                    <a:gd name="T9" fmla="*/ 26 h 233"/>
                    <a:gd name="T10" fmla="*/ 1 w 10"/>
                    <a:gd name="T11" fmla="*/ 25 h 233"/>
                    <a:gd name="T12" fmla="*/ 1 w 10"/>
                    <a:gd name="T13" fmla="*/ 25 h 233"/>
                    <a:gd name="T14" fmla="*/ 1 w 10"/>
                    <a:gd name="T15" fmla="*/ 24 h 233"/>
                    <a:gd name="T16" fmla="*/ 1 w 10"/>
                    <a:gd name="T17" fmla="*/ 23 h 233"/>
                    <a:gd name="T18" fmla="*/ 1 w 10"/>
                    <a:gd name="T19" fmla="*/ 22 h 233"/>
                    <a:gd name="T20" fmla="*/ 1 w 10"/>
                    <a:gd name="T21" fmla="*/ 22 h 233"/>
                    <a:gd name="T22" fmla="*/ 1 w 10"/>
                    <a:gd name="T23" fmla="*/ 21 h 233"/>
                    <a:gd name="T24" fmla="*/ 1 w 10"/>
                    <a:gd name="T25" fmla="*/ 20 h 233"/>
                    <a:gd name="T26" fmla="*/ 1 w 10"/>
                    <a:gd name="T27" fmla="*/ 19 h 233"/>
                    <a:gd name="T28" fmla="*/ 1 w 10"/>
                    <a:gd name="T29" fmla="*/ 18 h 233"/>
                    <a:gd name="T30" fmla="*/ 1 w 10"/>
                    <a:gd name="T31" fmla="*/ 17 h 233"/>
                    <a:gd name="T32" fmla="*/ 1 w 10"/>
                    <a:gd name="T33" fmla="*/ 15 h 233"/>
                    <a:gd name="T34" fmla="*/ 1 w 10"/>
                    <a:gd name="T35" fmla="*/ 14 h 233"/>
                    <a:gd name="T36" fmla="*/ 1 w 10"/>
                    <a:gd name="T37" fmla="*/ 13 h 233"/>
                    <a:gd name="T38" fmla="*/ 1 w 10"/>
                    <a:gd name="T39" fmla="*/ 12 h 233"/>
                    <a:gd name="T40" fmla="*/ 1 w 10"/>
                    <a:gd name="T41" fmla="*/ 11 h 233"/>
                    <a:gd name="T42" fmla="*/ 0 w 10"/>
                    <a:gd name="T43" fmla="*/ 9 h 233"/>
                    <a:gd name="T44" fmla="*/ 0 w 10"/>
                    <a:gd name="T45" fmla="*/ 8 h 233"/>
                    <a:gd name="T46" fmla="*/ 0 w 10"/>
                    <a:gd name="T47" fmla="*/ 6 h 233"/>
                    <a:gd name="T48" fmla="*/ 0 w 10"/>
                    <a:gd name="T49" fmla="*/ 5 h 233"/>
                    <a:gd name="T50" fmla="*/ 0 w 10"/>
                    <a:gd name="T51" fmla="*/ 4 h 233"/>
                    <a:gd name="T52" fmla="*/ 0 w 10"/>
                    <a:gd name="T53" fmla="*/ 2 h 233"/>
                    <a:gd name="T54" fmla="*/ 0 w 10"/>
                    <a:gd name="T55" fmla="*/ 1 h 233"/>
                    <a:gd name="T56" fmla="*/ 0 w 10"/>
                    <a:gd name="T57" fmla="*/ 0 h 2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0" h="233">
                      <a:moveTo>
                        <a:pt x="10" y="233"/>
                      </a:moveTo>
                      <a:lnTo>
                        <a:pt x="8" y="230"/>
                      </a:lnTo>
                      <a:lnTo>
                        <a:pt x="8" y="226"/>
                      </a:lnTo>
                      <a:lnTo>
                        <a:pt x="7" y="220"/>
                      </a:lnTo>
                      <a:lnTo>
                        <a:pt x="7" y="212"/>
                      </a:lnTo>
                      <a:lnTo>
                        <a:pt x="6" y="206"/>
                      </a:lnTo>
                      <a:lnTo>
                        <a:pt x="6" y="201"/>
                      </a:lnTo>
                      <a:lnTo>
                        <a:pt x="5" y="195"/>
                      </a:lnTo>
                      <a:lnTo>
                        <a:pt x="5" y="190"/>
                      </a:lnTo>
                      <a:lnTo>
                        <a:pt x="4" y="183"/>
                      </a:lnTo>
                      <a:lnTo>
                        <a:pt x="4" y="177"/>
                      </a:lnTo>
                      <a:lnTo>
                        <a:pt x="4" y="169"/>
                      </a:lnTo>
                      <a:lnTo>
                        <a:pt x="4" y="162"/>
                      </a:lnTo>
                      <a:lnTo>
                        <a:pt x="3" y="154"/>
                      </a:lnTo>
                      <a:lnTo>
                        <a:pt x="3" y="145"/>
                      </a:lnTo>
                      <a:lnTo>
                        <a:pt x="2" y="136"/>
                      </a:lnTo>
                      <a:lnTo>
                        <a:pt x="2" y="127"/>
                      </a:lnTo>
                      <a:lnTo>
                        <a:pt x="1" y="117"/>
                      </a:lnTo>
                      <a:lnTo>
                        <a:pt x="1" y="107"/>
                      </a:lnTo>
                      <a:lnTo>
                        <a:pt x="1" y="97"/>
                      </a:lnTo>
                      <a:lnTo>
                        <a:pt x="1" y="88"/>
                      </a:lnTo>
                      <a:lnTo>
                        <a:pt x="0" y="77"/>
                      </a:lnTo>
                      <a:lnTo>
                        <a:pt x="0" y="66"/>
                      </a:lnTo>
                      <a:lnTo>
                        <a:pt x="0" y="55"/>
                      </a:lnTo>
                      <a:lnTo>
                        <a:pt x="0" y="46"/>
                      </a:lnTo>
                      <a:lnTo>
                        <a:pt x="0" y="33"/>
                      </a:lnTo>
                      <a:lnTo>
                        <a:pt x="0" y="22"/>
                      </a:lnTo>
                      <a:lnTo>
                        <a:pt x="0" y="1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7" name="Freeform 264"/>
                <p:cNvSpPr>
                  <a:spLocks/>
                </p:cNvSpPr>
                <p:nvPr/>
              </p:nvSpPr>
              <p:spPr bwMode="auto">
                <a:xfrm>
                  <a:off x="5500" y="5765"/>
                  <a:ext cx="27" cy="184"/>
                </a:xfrm>
                <a:custGeom>
                  <a:avLst/>
                  <a:gdLst>
                    <a:gd name="T0" fmla="*/ 0 w 53"/>
                    <a:gd name="T1" fmla="*/ 46 h 369"/>
                    <a:gd name="T2" fmla="*/ 0 w 53"/>
                    <a:gd name="T3" fmla="*/ 45 h 369"/>
                    <a:gd name="T4" fmla="*/ 0 w 53"/>
                    <a:gd name="T5" fmla="*/ 44 h 369"/>
                    <a:gd name="T6" fmla="*/ 0 w 53"/>
                    <a:gd name="T7" fmla="*/ 43 h 369"/>
                    <a:gd name="T8" fmla="*/ 0 w 53"/>
                    <a:gd name="T9" fmla="*/ 43 h 369"/>
                    <a:gd name="T10" fmla="*/ 0 w 53"/>
                    <a:gd name="T11" fmla="*/ 42 h 369"/>
                    <a:gd name="T12" fmla="*/ 0 w 53"/>
                    <a:gd name="T13" fmla="*/ 41 h 369"/>
                    <a:gd name="T14" fmla="*/ 0 w 53"/>
                    <a:gd name="T15" fmla="*/ 40 h 369"/>
                    <a:gd name="T16" fmla="*/ 0 w 53"/>
                    <a:gd name="T17" fmla="*/ 40 h 369"/>
                    <a:gd name="T18" fmla="*/ 0 w 53"/>
                    <a:gd name="T19" fmla="*/ 39 h 369"/>
                    <a:gd name="T20" fmla="*/ 0 w 53"/>
                    <a:gd name="T21" fmla="*/ 38 h 369"/>
                    <a:gd name="T22" fmla="*/ 0 w 53"/>
                    <a:gd name="T23" fmla="*/ 37 h 369"/>
                    <a:gd name="T24" fmla="*/ 0 w 53"/>
                    <a:gd name="T25" fmla="*/ 36 h 369"/>
                    <a:gd name="T26" fmla="*/ 0 w 53"/>
                    <a:gd name="T27" fmla="*/ 36 h 369"/>
                    <a:gd name="T28" fmla="*/ 0 w 53"/>
                    <a:gd name="T29" fmla="*/ 35 h 369"/>
                    <a:gd name="T30" fmla="*/ 0 w 53"/>
                    <a:gd name="T31" fmla="*/ 34 h 369"/>
                    <a:gd name="T32" fmla="*/ 1 w 53"/>
                    <a:gd name="T33" fmla="*/ 33 h 369"/>
                    <a:gd name="T34" fmla="*/ 1 w 53"/>
                    <a:gd name="T35" fmla="*/ 33 h 369"/>
                    <a:gd name="T36" fmla="*/ 1 w 53"/>
                    <a:gd name="T37" fmla="*/ 32 h 369"/>
                    <a:gd name="T38" fmla="*/ 1 w 53"/>
                    <a:gd name="T39" fmla="*/ 31 h 369"/>
                    <a:gd name="T40" fmla="*/ 1 w 53"/>
                    <a:gd name="T41" fmla="*/ 30 h 369"/>
                    <a:gd name="T42" fmla="*/ 1 w 53"/>
                    <a:gd name="T43" fmla="*/ 29 h 369"/>
                    <a:gd name="T44" fmla="*/ 1 w 53"/>
                    <a:gd name="T45" fmla="*/ 29 h 369"/>
                    <a:gd name="T46" fmla="*/ 1 w 53"/>
                    <a:gd name="T47" fmla="*/ 28 h 369"/>
                    <a:gd name="T48" fmla="*/ 1 w 53"/>
                    <a:gd name="T49" fmla="*/ 27 h 369"/>
                    <a:gd name="T50" fmla="*/ 1 w 53"/>
                    <a:gd name="T51" fmla="*/ 26 h 369"/>
                    <a:gd name="T52" fmla="*/ 1 w 53"/>
                    <a:gd name="T53" fmla="*/ 25 h 369"/>
                    <a:gd name="T54" fmla="*/ 1 w 53"/>
                    <a:gd name="T55" fmla="*/ 25 h 369"/>
                    <a:gd name="T56" fmla="*/ 1 w 53"/>
                    <a:gd name="T57" fmla="*/ 24 h 369"/>
                    <a:gd name="T58" fmla="*/ 1 w 53"/>
                    <a:gd name="T59" fmla="*/ 22 h 369"/>
                    <a:gd name="T60" fmla="*/ 2 w 53"/>
                    <a:gd name="T61" fmla="*/ 21 h 369"/>
                    <a:gd name="T62" fmla="*/ 2 w 53"/>
                    <a:gd name="T63" fmla="*/ 20 h 369"/>
                    <a:gd name="T64" fmla="*/ 2 w 53"/>
                    <a:gd name="T65" fmla="*/ 19 h 369"/>
                    <a:gd name="T66" fmla="*/ 2 w 53"/>
                    <a:gd name="T67" fmla="*/ 18 h 369"/>
                    <a:gd name="T68" fmla="*/ 2 w 53"/>
                    <a:gd name="T69" fmla="*/ 18 h 369"/>
                    <a:gd name="T70" fmla="*/ 2 w 53"/>
                    <a:gd name="T71" fmla="*/ 16 h 369"/>
                    <a:gd name="T72" fmla="*/ 2 w 53"/>
                    <a:gd name="T73" fmla="*/ 15 h 369"/>
                    <a:gd name="T74" fmla="*/ 3 w 53"/>
                    <a:gd name="T75" fmla="*/ 13 h 369"/>
                    <a:gd name="T76" fmla="*/ 3 w 53"/>
                    <a:gd name="T77" fmla="*/ 12 h 369"/>
                    <a:gd name="T78" fmla="*/ 3 w 53"/>
                    <a:gd name="T79" fmla="*/ 10 h 369"/>
                    <a:gd name="T80" fmla="*/ 4 w 53"/>
                    <a:gd name="T81" fmla="*/ 9 h 369"/>
                    <a:gd name="T82" fmla="*/ 4 w 53"/>
                    <a:gd name="T83" fmla="*/ 8 h 369"/>
                    <a:gd name="T84" fmla="*/ 4 w 53"/>
                    <a:gd name="T85" fmla="*/ 6 h 369"/>
                    <a:gd name="T86" fmla="*/ 5 w 53"/>
                    <a:gd name="T87" fmla="*/ 5 h 369"/>
                    <a:gd name="T88" fmla="*/ 5 w 53"/>
                    <a:gd name="T89" fmla="*/ 4 h 369"/>
                    <a:gd name="T90" fmla="*/ 5 w 53"/>
                    <a:gd name="T91" fmla="*/ 3 h 369"/>
                    <a:gd name="T92" fmla="*/ 6 w 53"/>
                    <a:gd name="T93" fmla="*/ 2 h 369"/>
                    <a:gd name="T94" fmla="*/ 6 w 53"/>
                    <a:gd name="T95" fmla="*/ 1 h 369"/>
                    <a:gd name="T96" fmla="*/ 7 w 53"/>
                    <a:gd name="T97" fmla="*/ 0 h 369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3" h="369">
                      <a:moveTo>
                        <a:pt x="0" y="369"/>
                      </a:moveTo>
                      <a:lnTo>
                        <a:pt x="0" y="363"/>
                      </a:lnTo>
                      <a:lnTo>
                        <a:pt x="0" y="356"/>
                      </a:lnTo>
                      <a:lnTo>
                        <a:pt x="0" y="349"/>
                      </a:lnTo>
                      <a:lnTo>
                        <a:pt x="0" y="344"/>
                      </a:lnTo>
                      <a:lnTo>
                        <a:pt x="0" y="337"/>
                      </a:lnTo>
                      <a:lnTo>
                        <a:pt x="0" y="332"/>
                      </a:lnTo>
                      <a:lnTo>
                        <a:pt x="0" y="325"/>
                      </a:lnTo>
                      <a:lnTo>
                        <a:pt x="0" y="320"/>
                      </a:lnTo>
                      <a:lnTo>
                        <a:pt x="0" y="313"/>
                      </a:lnTo>
                      <a:lnTo>
                        <a:pt x="0" y="307"/>
                      </a:lnTo>
                      <a:lnTo>
                        <a:pt x="0" y="300"/>
                      </a:lnTo>
                      <a:lnTo>
                        <a:pt x="0" y="294"/>
                      </a:lnTo>
                      <a:lnTo>
                        <a:pt x="0" y="288"/>
                      </a:lnTo>
                      <a:lnTo>
                        <a:pt x="0" y="282"/>
                      </a:lnTo>
                      <a:lnTo>
                        <a:pt x="0" y="276"/>
                      </a:lnTo>
                      <a:lnTo>
                        <a:pt x="1" y="270"/>
                      </a:lnTo>
                      <a:lnTo>
                        <a:pt x="1" y="264"/>
                      </a:lnTo>
                      <a:lnTo>
                        <a:pt x="1" y="257"/>
                      </a:lnTo>
                      <a:lnTo>
                        <a:pt x="1" y="250"/>
                      </a:lnTo>
                      <a:lnTo>
                        <a:pt x="2" y="245"/>
                      </a:lnTo>
                      <a:lnTo>
                        <a:pt x="2" y="238"/>
                      </a:lnTo>
                      <a:lnTo>
                        <a:pt x="3" y="232"/>
                      </a:lnTo>
                      <a:lnTo>
                        <a:pt x="3" y="225"/>
                      </a:lnTo>
                      <a:lnTo>
                        <a:pt x="4" y="219"/>
                      </a:lnTo>
                      <a:lnTo>
                        <a:pt x="4" y="213"/>
                      </a:lnTo>
                      <a:lnTo>
                        <a:pt x="4" y="206"/>
                      </a:lnTo>
                      <a:lnTo>
                        <a:pt x="5" y="200"/>
                      </a:lnTo>
                      <a:lnTo>
                        <a:pt x="6" y="194"/>
                      </a:lnTo>
                      <a:lnTo>
                        <a:pt x="7" y="182"/>
                      </a:lnTo>
                      <a:lnTo>
                        <a:pt x="10" y="171"/>
                      </a:lnTo>
                      <a:lnTo>
                        <a:pt x="10" y="164"/>
                      </a:lnTo>
                      <a:lnTo>
                        <a:pt x="10" y="158"/>
                      </a:lnTo>
                      <a:lnTo>
                        <a:pt x="11" y="151"/>
                      </a:lnTo>
                      <a:lnTo>
                        <a:pt x="12" y="146"/>
                      </a:lnTo>
                      <a:lnTo>
                        <a:pt x="13" y="133"/>
                      </a:lnTo>
                      <a:lnTo>
                        <a:pt x="15" y="122"/>
                      </a:lnTo>
                      <a:lnTo>
                        <a:pt x="17" y="110"/>
                      </a:lnTo>
                      <a:lnTo>
                        <a:pt x="19" y="99"/>
                      </a:lnTo>
                      <a:lnTo>
                        <a:pt x="22" y="87"/>
                      </a:lnTo>
                      <a:lnTo>
                        <a:pt x="25" y="77"/>
                      </a:lnTo>
                      <a:lnTo>
                        <a:pt x="27" y="66"/>
                      </a:lnTo>
                      <a:lnTo>
                        <a:pt x="30" y="55"/>
                      </a:lnTo>
                      <a:lnTo>
                        <a:pt x="34" y="45"/>
                      </a:lnTo>
                      <a:lnTo>
                        <a:pt x="37" y="35"/>
                      </a:lnTo>
                      <a:lnTo>
                        <a:pt x="40" y="25"/>
                      </a:lnTo>
                      <a:lnTo>
                        <a:pt x="44" y="17"/>
                      </a:lnTo>
                      <a:lnTo>
                        <a:pt x="48" y="8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8" name="Freeform 265"/>
                <p:cNvSpPr>
                  <a:spLocks/>
                </p:cNvSpPr>
                <p:nvPr/>
              </p:nvSpPr>
              <p:spPr bwMode="auto">
                <a:xfrm>
                  <a:off x="5527" y="5692"/>
                  <a:ext cx="157" cy="73"/>
                </a:xfrm>
                <a:custGeom>
                  <a:avLst/>
                  <a:gdLst>
                    <a:gd name="T0" fmla="*/ 0 w 314"/>
                    <a:gd name="T1" fmla="*/ 19 h 145"/>
                    <a:gd name="T2" fmla="*/ 1 w 314"/>
                    <a:gd name="T3" fmla="*/ 17 h 145"/>
                    <a:gd name="T4" fmla="*/ 2 w 314"/>
                    <a:gd name="T5" fmla="*/ 16 h 145"/>
                    <a:gd name="T6" fmla="*/ 2 w 314"/>
                    <a:gd name="T7" fmla="*/ 15 h 145"/>
                    <a:gd name="T8" fmla="*/ 3 w 314"/>
                    <a:gd name="T9" fmla="*/ 13 h 145"/>
                    <a:gd name="T10" fmla="*/ 4 w 314"/>
                    <a:gd name="T11" fmla="*/ 12 h 145"/>
                    <a:gd name="T12" fmla="*/ 5 w 314"/>
                    <a:gd name="T13" fmla="*/ 11 h 145"/>
                    <a:gd name="T14" fmla="*/ 6 w 314"/>
                    <a:gd name="T15" fmla="*/ 11 h 145"/>
                    <a:gd name="T16" fmla="*/ 7 w 314"/>
                    <a:gd name="T17" fmla="*/ 10 h 145"/>
                    <a:gd name="T18" fmla="*/ 8 w 314"/>
                    <a:gd name="T19" fmla="*/ 9 h 145"/>
                    <a:gd name="T20" fmla="*/ 9 w 314"/>
                    <a:gd name="T21" fmla="*/ 8 h 145"/>
                    <a:gd name="T22" fmla="*/ 10 w 314"/>
                    <a:gd name="T23" fmla="*/ 7 h 145"/>
                    <a:gd name="T24" fmla="*/ 11 w 314"/>
                    <a:gd name="T25" fmla="*/ 7 h 145"/>
                    <a:gd name="T26" fmla="*/ 12 w 314"/>
                    <a:gd name="T27" fmla="*/ 6 h 145"/>
                    <a:gd name="T28" fmla="*/ 14 w 314"/>
                    <a:gd name="T29" fmla="*/ 5 h 145"/>
                    <a:gd name="T30" fmla="*/ 15 w 314"/>
                    <a:gd name="T31" fmla="*/ 5 h 145"/>
                    <a:gd name="T32" fmla="*/ 16 w 314"/>
                    <a:gd name="T33" fmla="*/ 5 h 145"/>
                    <a:gd name="T34" fmla="*/ 18 w 314"/>
                    <a:gd name="T35" fmla="*/ 4 h 145"/>
                    <a:gd name="T36" fmla="*/ 19 w 314"/>
                    <a:gd name="T37" fmla="*/ 4 h 145"/>
                    <a:gd name="T38" fmla="*/ 20 w 314"/>
                    <a:gd name="T39" fmla="*/ 3 h 145"/>
                    <a:gd name="T40" fmla="*/ 22 w 314"/>
                    <a:gd name="T41" fmla="*/ 3 h 145"/>
                    <a:gd name="T42" fmla="*/ 23 w 314"/>
                    <a:gd name="T43" fmla="*/ 3 h 145"/>
                    <a:gd name="T44" fmla="*/ 25 w 314"/>
                    <a:gd name="T45" fmla="*/ 2 h 145"/>
                    <a:gd name="T46" fmla="*/ 26 w 314"/>
                    <a:gd name="T47" fmla="*/ 2 h 145"/>
                    <a:gd name="T48" fmla="*/ 28 w 314"/>
                    <a:gd name="T49" fmla="*/ 2 h 145"/>
                    <a:gd name="T50" fmla="*/ 29 w 314"/>
                    <a:gd name="T51" fmla="*/ 1 h 145"/>
                    <a:gd name="T52" fmla="*/ 31 w 314"/>
                    <a:gd name="T53" fmla="*/ 1 h 145"/>
                    <a:gd name="T54" fmla="*/ 31 w 314"/>
                    <a:gd name="T55" fmla="*/ 1 h 145"/>
                    <a:gd name="T56" fmla="*/ 32 w 314"/>
                    <a:gd name="T57" fmla="*/ 1 h 145"/>
                    <a:gd name="T58" fmla="*/ 33 w 314"/>
                    <a:gd name="T59" fmla="*/ 1 h 145"/>
                    <a:gd name="T60" fmla="*/ 34 w 314"/>
                    <a:gd name="T61" fmla="*/ 1 h 145"/>
                    <a:gd name="T62" fmla="*/ 35 w 314"/>
                    <a:gd name="T63" fmla="*/ 1 h 145"/>
                    <a:gd name="T64" fmla="*/ 36 w 314"/>
                    <a:gd name="T65" fmla="*/ 1 h 145"/>
                    <a:gd name="T66" fmla="*/ 37 w 314"/>
                    <a:gd name="T67" fmla="*/ 1 h 145"/>
                    <a:gd name="T68" fmla="*/ 38 w 314"/>
                    <a:gd name="T69" fmla="*/ 0 h 145"/>
                    <a:gd name="T70" fmla="*/ 39 w 314"/>
                    <a:gd name="T71" fmla="*/ 0 h 145"/>
                    <a:gd name="T72" fmla="*/ 40 w 314"/>
                    <a:gd name="T73" fmla="*/ 0 h 14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314" h="145">
                      <a:moveTo>
                        <a:pt x="0" y="145"/>
                      </a:moveTo>
                      <a:lnTo>
                        <a:pt x="4" y="133"/>
                      </a:lnTo>
                      <a:lnTo>
                        <a:pt x="9" y="123"/>
                      </a:lnTo>
                      <a:lnTo>
                        <a:pt x="16" y="113"/>
                      </a:lnTo>
                      <a:lnTo>
                        <a:pt x="23" y="104"/>
                      </a:lnTo>
                      <a:lnTo>
                        <a:pt x="29" y="96"/>
                      </a:lnTo>
                      <a:lnTo>
                        <a:pt x="36" y="88"/>
                      </a:lnTo>
                      <a:lnTo>
                        <a:pt x="44" y="81"/>
                      </a:lnTo>
                      <a:lnTo>
                        <a:pt x="52" y="75"/>
                      </a:lnTo>
                      <a:lnTo>
                        <a:pt x="60" y="68"/>
                      </a:lnTo>
                      <a:lnTo>
                        <a:pt x="69" y="61"/>
                      </a:lnTo>
                      <a:lnTo>
                        <a:pt x="78" y="56"/>
                      </a:lnTo>
                      <a:lnTo>
                        <a:pt x="88" y="50"/>
                      </a:lnTo>
                      <a:lnTo>
                        <a:pt x="96" y="45"/>
                      </a:lnTo>
                      <a:lnTo>
                        <a:pt x="106" y="40"/>
                      </a:lnTo>
                      <a:lnTo>
                        <a:pt x="117" y="37"/>
                      </a:lnTo>
                      <a:lnTo>
                        <a:pt x="128" y="34"/>
                      </a:lnTo>
                      <a:lnTo>
                        <a:pt x="138" y="29"/>
                      </a:lnTo>
                      <a:lnTo>
                        <a:pt x="148" y="26"/>
                      </a:lnTo>
                      <a:lnTo>
                        <a:pt x="159" y="23"/>
                      </a:lnTo>
                      <a:lnTo>
                        <a:pt x="171" y="21"/>
                      </a:lnTo>
                      <a:lnTo>
                        <a:pt x="182" y="17"/>
                      </a:lnTo>
                      <a:lnTo>
                        <a:pt x="195" y="15"/>
                      </a:lnTo>
                      <a:lnTo>
                        <a:pt x="206" y="13"/>
                      </a:lnTo>
                      <a:lnTo>
                        <a:pt x="218" y="12"/>
                      </a:lnTo>
                      <a:lnTo>
                        <a:pt x="229" y="8"/>
                      </a:lnTo>
                      <a:lnTo>
                        <a:pt x="241" y="7"/>
                      </a:lnTo>
                      <a:lnTo>
                        <a:pt x="246" y="6"/>
                      </a:lnTo>
                      <a:lnTo>
                        <a:pt x="252" y="5"/>
                      </a:lnTo>
                      <a:lnTo>
                        <a:pt x="258" y="4"/>
                      </a:lnTo>
                      <a:lnTo>
                        <a:pt x="265" y="4"/>
                      </a:lnTo>
                      <a:lnTo>
                        <a:pt x="276" y="2"/>
                      </a:lnTo>
                      <a:lnTo>
                        <a:pt x="288" y="2"/>
                      </a:lnTo>
                      <a:lnTo>
                        <a:pt x="294" y="1"/>
                      </a:lnTo>
                      <a:lnTo>
                        <a:pt x="300" y="0"/>
                      </a:lnTo>
                      <a:lnTo>
                        <a:pt x="307" y="0"/>
                      </a:lnTo>
                      <a:lnTo>
                        <a:pt x="31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79" name="Freeform 266"/>
                <p:cNvSpPr>
                  <a:spLocks/>
                </p:cNvSpPr>
                <p:nvPr/>
              </p:nvSpPr>
              <p:spPr bwMode="auto">
                <a:xfrm>
                  <a:off x="5684" y="5675"/>
                  <a:ext cx="85" cy="17"/>
                </a:xfrm>
                <a:custGeom>
                  <a:avLst/>
                  <a:gdLst>
                    <a:gd name="T0" fmla="*/ 0 w 170"/>
                    <a:gd name="T1" fmla="*/ 5 h 34"/>
                    <a:gd name="T2" fmla="*/ 2 w 170"/>
                    <a:gd name="T3" fmla="*/ 4 h 34"/>
                    <a:gd name="T4" fmla="*/ 3 w 170"/>
                    <a:gd name="T5" fmla="*/ 4 h 34"/>
                    <a:gd name="T6" fmla="*/ 5 w 170"/>
                    <a:gd name="T7" fmla="*/ 4 h 34"/>
                    <a:gd name="T8" fmla="*/ 6 w 170"/>
                    <a:gd name="T9" fmla="*/ 4 h 34"/>
                    <a:gd name="T10" fmla="*/ 8 w 170"/>
                    <a:gd name="T11" fmla="*/ 4 h 34"/>
                    <a:gd name="T12" fmla="*/ 9 w 170"/>
                    <a:gd name="T13" fmla="*/ 3 h 34"/>
                    <a:gd name="T14" fmla="*/ 10 w 170"/>
                    <a:gd name="T15" fmla="*/ 3 h 34"/>
                    <a:gd name="T16" fmla="*/ 12 w 170"/>
                    <a:gd name="T17" fmla="*/ 3 h 34"/>
                    <a:gd name="T18" fmla="*/ 13 w 170"/>
                    <a:gd name="T19" fmla="*/ 3 h 34"/>
                    <a:gd name="T20" fmla="*/ 14 w 170"/>
                    <a:gd name="T21" fmla="*/ 2 h 34"/>
                    <a:gd name="T22" fmla="*/ 16 w 170"/>
                    <a:gd name="T23" fmla="*/ 2 h 34"/>
                    <a:gd name="T24" fmla="*/ 17 w 170"/>
                    <a:gd name="T25" fmla="*/ 2 h 34"/>
                    <a:gd name="T26" fmla="*/ 18 w 170"/>
                    <a:gd name="T27" fmla="*/ 1 h 34"/>
                    <a:gd name="T28" fmla="*/ 19 w 170"/>
                    <a:gd name="T29" fmla="*/ 1 h 34"/>
                    <a:gd name="T30" fmla="*/ 20 w 170"/>
                    <a:gd name="T31" fmla="*/ 1 h 34"/>
                    <a:gd name="T32" fmla="*/ 22 w 170"/>
                    <a:gd name="T33" fmla="*/ 0 h 3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70" h="34">
                      <a:moveTo>
                        <a:pt x="0" y="34"/>
                      </a:moveTo>
                      <a:lnTo>
                        <a:pt x="11" y="31"/>
                      </a:lnTo>
                      <a:lnTo>
                        <a:pt x="23" y="30"/>
                      </a:lnTo>
                      <a:lnTo>
                        <a:pt x="34" y="28"/>
                      </a:lnTo>
                      <a:lnTo>
                        <a:pt x="46" y="27"/>
                      </a:lnTo>
                      <a:lnTo>
                        <a:pt x="57" y="25"/>
                      </a:lnTo>
                      <a:lnTo>
                        <a:pt x="68" y="24"/>
                      </a:lnTo>
                      <a:lnTo>
                        <a:pt x="79" y="23"/>
                      </a:lnTo>
                      <a:lnTo>
                        <a:pt x="91" y="22"/>
                      </a:lnTo>
                      <a:lnTo>
                        <a:pt x="101" y="18"/>
                      </a:lnTo>
                      <a:lnTo>
                        <a:pt x="112" y="16"/>
                      </a:lnTo>
                      <a:lnTo>
                        <a:pt x="122" y="14"/>
                      </a:lnTo>
                      <a:lnTo>
                        <a:pt x="133" y="12"/>
                      </a:lnTo>
                      <a:lnTo>
                        <a:pt x="142" y="8"/>
                      </a:lnTo>
                      <a:lnTo>
                        <a:pt x="152" y="5"/>
                      </a:lnTo>
                      <a:lnTo>
                        <a:pt x="160" y="2"/>
                      </a:lnTo>
                      <a:lnTo>
                        <a:pt x="17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0" name="Line 267"/>
                <p:cNvSpPr>
                  <a:spLocks noChangeShapeType="1"/>
                </p:cNvSpPr>
                <p:nvPr/>
              </p:nvSpPr>
              <p:spPr bwMode="auto">
                <a:xfrm flipV="1">
                  <a:off x="5769" y="5659"/>
                  <a:ext cx="37" cy="16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1" name="Freeform 268"/>
                <p:cNvSpPr>
                  <a:spLocks/>
                </p:cNvSpPr>
                <p:nvPr/>
              </p:nvSpPr>
              <p:spPr bwMode="auto">
                <a:xfrm>
                  <a:off x="5806" y="5511"/>
                  <a:ext cx="229" cy="148"/>
                </a:xfrm>
                <a:custGeom>
                  <a:avLst/>
                  <a:gdLst>
                    <a:gd name="T0" fmla="*/ 1 w 458"/>
                    <a:gd name="T1" fmla="*/ 36 h 297"/>
                    <a:gd name="T2" fmla="*/ 3 w 458"/>
                    <a:gd name="T3" fmla="*/ 35 h 297"/>
                    <a:gd name="T4" fmla="*/ 5 w 458"/>
                    <a:gd name="T5" fmla="*/ 35 h 297"/>
                    <a:gd name="T6" fmla="*/ 7 w 458"/>
                    <a:gd name="T7" fmla="*/ 34 h 297"/>
                    <a:gd name="T8" fmla="*/ 9 w 458"/>
                    <a:gd name="T9" fmla="*/ 33 h 297"/>
                    <a:gd name="T10" fmla="*/ 11 w 458"/>
                    <a:gd name="T11" fmla="*/ 32 h 297"/>
                    <a:gd name="T12" fmla="*/ 13 w 458"/>
                    <a:gd name="T13" fmla="*/ 31 h 297"/>
                    <a:gd name="T14" fmla="*/ 15 w 458"/>
                    <a:gd name="T15" fmla="*/ 30 h 297"/>
                    <a:gd name="T16" fmla="*/ 17 w 458"/>
                    <a:gd name="T17" fmla="*/ 29 h 297"/>
                    <a:gd name="T18" fmla="*/ 19 w 458"/>
                    <a:gd name="T19" fmla="*/ 28 h 297"/>
                    <a:gd name="T20" fmla="*/ 21 w 458"/>
                    <a:gd name="T21" fmla="*/ 27 h 297"/>
                    <a:gd name="T22" fmla="*/ 23 w 458"/>
                    <a:gd name="T23" fmla="*/ 26 h 297"/>
                    <a:gd name="T24" fmla="*/ 25 w 458"/>
                    <a:gd name="T25" fmla="*/ 25 h 297"/>
                    <a:gd name="T26" fmla="*/ 27 w 458"/>
                    <a:gd name="T27" fmla="*/ 24 h 297"/>
                    <a:gd name="T28" fmla="*/ 29 w 458"/>
                    <a:gd name="T29" fmla="*/ 23 h 297"/>
                    <a:gd name="T30" fmla="*/ 31 w 458"/>
                    <a:gd name="T31" fmla="*/ 22 h 297"/>
                    <a:gd name="T32" fmla="*/ 33 w 458"/>
                    <a:gd name="T33" fmla="*/ 21 h 297"/>
                    <a:gd name="T34" fmla="*/ 35 w 458"/>
                    <a:gd name="T35" fmla="*/ 20 h 297"/>
                    <a:gd name="T36" fmla="*/ 37 w 458"/>
                    <a:gd name="T37" fmla="*/ 19 h 297"/>
                    <a:gd name="T38" fmla="*/ 39 w 458"/>
                    <a:gd name="T39" fmla="*/ 17 h 297"/>
                    <a:gd name="T40" fmla="*/ 41 w 458"/>
                    <a:gd name="T41" fmla="*/ 16 h 297"/>
                    <a:gd name="T42" fmla="*/ 43 w 458"/>
                    <a:gd name="T43" fmla="*/ 15 h 297"/>
                    <a:gd name="T44" fmla="*/ 45 w 458"/>
                    <a:gd name="T45" fmla="*/ 14 h 297"/>
                    <a:gd name="T46" fmla="*/ 46 w 458"/>
                    <a:gd name="T47" fmla="*/ 12 h 297"/>
                    <a:gd name="T48" fmla="*/ 48 w 458"/>
                    <a:gd name="T49" fmla="*/ 11 h 297"/>
                    <a:gd name="T50" fmla="*/ 49 w 458"/>
                    <a:gd name="T51" fmla="*/ 9 h 297"/>
                    <a:gd name="T52" fmla="*/ 51 w 458"/>
                    <a:gd name="T53" fmla="*/ 8 h 297"/>
                    <a:gd name="T54" fmla="*/ 52 w 458"/>
                    <a:gd name="T55" fmla="*/ 6 h 297"/>
                    <a:gd name="T56" fmla="*/ 54 w 458"/>
                    <a:gd name="T57" fmla="*/ 5 h 297"/>
                    <a:gd name="T58" fmla="*/ 55 w 458"/>
                    <a:gd name="T59" fmla="*/ 3 h 297"/>
                    <a:gd name="T60" fmla="*/ 56 w 458"/>
                    <a:gd name="T61" fmla="*/ 2 h 297"/>
                    <a:gd name="T62" fmla="*/ 57 w 458"/>
                    <a:gd name="T63" fmla="*/ 0 h 29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458" h="297">
                      <a:moveTo>
                        <a:pt x="0" y="297"/>
                      </a:moveTo>
                      <a:lnTo>
                        <a:pt x="7" y="293"/>
                      </a:lnTo>
                      <a:lnTo>
                        <a:pt x="13" y="290"/>
                      </a:lnTo>
                      <a:lnTo>
                        <a:pt x="21" y="287"/>
                      </a:lnTo>
                      <a:lnTo>
                        <a:pt x="29" y="283"/>
                      </a:lnTo>
                      <a:lnTo>
                        <a:pt x="35" y="280"/>
                      </a:lnTo>
                      <a:lnTo>
                        <a:pt x="43" y="277"/>
                      </a:lnTo>
                      <a:lnTo>
                        <a:pt x="51" y="274"/>
                      </a:lnTo>
                      <a:lnTo>
                        <a:pt x="60" y="271"/>
                      </a:lnTo>
                      <a:lnTo>
                        <a:pt x="66" y="267"/>
                      </a:lnTo>
                      <a:lnTo>
                        <a:pt x="75" y="264"/>
                      </a:lnTo>
                      <a:lnTo>
                        <a:pt x="83" y="260"/>
                      </a:lnTo>
                      <a:lnTo>
                        <a:pt x="92" y="257"/>
                      </a:lnTo>
                      <a:lnTo>
                        <a:pt x="99" y="254"/>
                      </a:lnTo>
                      <a:lnTo>
                        <a:pt x="108" y="250"/>
                      </a:lnTo>
                      <a:lnTo>
                        <a:pt x="116" y="247"/>
                      </a:lnTo>
                      <a:lnTo>
                        <a:pt x="125" y="244"/>
                      </a:lnTo>
                      <a:lnTo>
                        <a:pt x="132" y="239"/>
                      </a:lnTo>
                      <a:lnTo>
                        <a:pt x="141" y="235"/>
                      </a:lnTo>
                      <a:lnTo>
                        <a:pt x="149" y="231"/>
                      </a:lnTo>
                      <a:lnTo>
                        <a:pt x="158" y="227"/>
                      </a:lnTo>
                      <a:lnTo>
                        <a:pt x="165" y="223"/>
                      </a:lnTo>
                      <a:lnTo>
                        <a:pt x="174" y="220"/>
                      </a:lnTo>
                      <a:lnTo>
                        <a:pt x="182" y="215"/>
                      </a:lnTo>
                      <a:lnTo>
                        <a:pt x="191" y="212"/>
                      </a:lnTo>
                      <a:lnTo>
                        <a:pt x="198" y="207"/>
                      </a:lnTo>
                      <a:lnTo>
                        <a:pt x="207" y="203"/>
                      </a:lnTo>
                      <a:lnTo>
                        <a:pt x="215" y="199"/>
                      </a:lnTo>
                      <a:lnTo>
                        <a:pt x="224" y="194"/>
                      </a:lnTo>
                      <a:lnTo>
                        <a:pt x="232" y="190"/>
                      </a:lnTo>
                      <a:lnTo>
                        <a:pt x="240" y="185"/>
                      </a:lnTo>
                      <a:lnTo>
                        <a:pt x="248" y="181"/>
                      </a:lnTo>
                      <a:lnTo>
                        <a:pt x="257" y="178"/>
                      </a:lnTo>
                      <a:lnTo>
                        <a:pt x="263" y="172"/>
                      </a:lnTo>
                      <a:lnTo>
                        <a:pt x="272" y="168"/>
                      </a:lnTo>
                      <a:lnTo>
                        <a:pt x="279" y="162"/>
                      </a:lnTo>
                      <a:lnTo>
                        <a:pt x="288" y="158"/>
                      </a:lnTo>
                      <a:lnTo>
                        <a:pt x="294" y="152"/>
                      </a:lnTo>
                      <a:lnTo>
                        <a:pt x="303" y="148"/>
                      </a:lnTo>
                      <a:lnTo>
                        <a:pt x="310" y="142"/>
                      </a:lnTo>
                      <a:lnTo>
                        <a:pt x="319" y="138"/>
                      </a:lnTo>
                      <a:lnTo>
                        <a:pt x="325" y="132"/>
                      </a:lnTo>
                      <a:lnTo>
                        <a:pt x="333" y="127"/>
                      </a:lnTo>
                      <a:lnTo>
                        <a:pt x="339" y="121"/>
                      </a:lnTo>
                      <a:lnTo>
                        <a:pt x="347" y="117"/>
                      </a:lnTo>
                      <a:lnTo>
                        <a:pt x="354" y="112"/>
                      </a:lnTo>
                      <a:lnTo>
                        <a:pt x="360" y="106"/>
                      </a:lnTo>
                      <a:lnTo>
                        <a:pt x="367" y="100"/>
                      </a:lnTo>
                      <a:lnTo>
                        <a:pt x="375" y="96"/>
                      </a:lnTo>
                      <a:lnTo>
                        <a:pt x="380" y="89"/>
                      </a:lnTo>
                      <a:lnTo>
                        <a:pt x="387" y="84"/>
                      </a:lnTo>
                      <a:lnTo>
                        <a:pt x="392" y="78"/>
                      </a:lnTo>
                      <a:lnTo>
                        <a:pt x="399" y="73"/>
                      </a:lnTo>
                      <a:lnTo>
                        <a:pt x="405" y="66"/>
                      </a:lnTo>
                      <a:lnTo>
                        <a:pt x="410" y="61"/>
                      </a:lnTo>
                      <a:lnTo>
                        <a:pt x="416" y="55"/>
                      </a:lnTo>
                      <a:lnTo>
                        <a:pt x="422" y="50"/>
                      </a:lnTo>
                      <a:lnTo>
                        <a:pt x="427" y="43"/>
                      </a:lnTo>
                      <a:lnTo>
                        <a:pt x="432" y="37"/>
                      </a:lnTo>
                      <a:lnTo>
                        <a:pt x="436" y="30"/>
                      </a:lnTo>
                      <a:lnTo>
                        <a:pt x="442" y="24"/>
                      </a:lnTo>
                      <a:lnTo>
                        <a:pt x="445" y="18"/>
                      </a:lnTo>
                      <a:lnTo>
                        <a:pt x="450" y="12"/>
                      </a:lnTo>
                      <a:lnTo>
                        <a:pt x="454" y="6"/>
                      </a:lnTo>
                      <a:lnTo>
                        <a:pt x="45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2" name="Freeform 269"/>
                <p:cNvSpPr>
                  <a:spLocks/>
                </p:cNvSpPr>
                <p:nvPr/>
              </p:nvSpPr>
              <p:spPr bwMode="auto">
                <a:xfrm>
                  <a:off x="6035" y="5308"/>
                  <a:ext cx="52" cy="203"/>
                </a:xfrm>
                <a:custGeom>
                  <a:avLst/>
                  <a:gdLst>
                    <a:gd name="T0" fmla="*/ 0 w 104"/>
                    <a:gd name="T1" fmla="*/ 51 h 405"/>
                    <a:gd name="T2" fmla="*/ 1 w 104"/>
                    <a:gd name="T3" fmla="*/ 50 h 405"/>
                    <a:gd name="T4" fmla="*/ 1 w 104"/>
                    <a:gd name="T5" fmla="*/ 49 h 405"/>
                    <a:gd name="T6" fmla="*/ 2 w 104"/>
                    <a:gd name="T7" fmla="*/ 48 h 405"/>
                    <a:gd name="T8" fmla="*/ 2 w 104"/>
                    <a:gd name="T9" fmla="*/ 47 h 405"/>
                    <a:gd name="T10" fmla="*/ 3 w 104"/>
                    <a:gd name="T11" fmla="*/ 46 h 405"/>
                    <a:gd name="T12" fmla="*/ 3 w 104"/>
                    <a:gd name="T13" fmla="*/ 45 h 405"/>
                    <a:gd name="T14" fmla="*/ 3 w 104"/>
                    <a:gd name="T15" fmla="*/ 44 h 405"/>
                    <a:gd name="T16" fmla="*/ 4 w 104"/>
                    <a:gd name="T17" fmla="*/ 44 h 405"/>
                    <a:gd name="T18" fmla="*/ 4 w 104"/>
                    <a:gd name="T19" fmla="*/ 43 h 405"/>
                    <a:gd name="T20" fmla="*/ 4 w 104"/>
                    <a:gd name="T21" fmla="*/ 42 h 405"/>
                    <a:gd name="T22" fmla="*/ 5 w 104"/>
                    <a:gd name="T23" fmla="*/ 41 h 405"/>
                    <a:gd name="T24" fmla="*/ 5 w 104"/>
                    <a:gd name="T25" fmla="*/ 40 h 405"/>
                    <a:gd name="T26" fmla="*/ 5 w 104"/>
                    <a:gd name="T27" fmla="*/ 39 h 405"/>
                    <a:gd name="T28" fmla="*/ 6 w 104"/>
                    <a:gd name="T29" fmla="*/ 38 h 405"/>
                    <a:gd name="T30" fmla="*/ 6 w 104"/>
                    <a:gd name="T31" fmla="*/ 37 h 405"/>
                    <a:gd name="T32" fmla="*/ 7 w 104"/>
                    <a:gd name="T33" fmla="*/ 36 h 405"/>
                    <a:gd name="T34" fmla="*/ 7 w 104"/>
                    <a:gd name="T35" fmla="*/ 35 h 405"/>
                    <a:gd name="T36" fmla="*/ 7 w 104"/>
                    <a:gd name="T37" fmla="*/ 34 h 405"/>
                    <a:gd name="T38" fmla="*/ 7 w 104"/>
                    <a:gd name="T39" fmla="*/ 33 h 405"/>
                    <a:gd name="T40" fmla="*/ 8 w 104"/>
                    <a:gd name="T41" fmla="*/ 32 h 405"/>
                    <a:gd name="T42" fmla="*/ 8 w 104"/>
                    <a:gd name="T43" fmla="*/ 31 h 405"/>
                    <a:gd name="T44" fmla="*/ 8 w 104"/>
                    <a:gd name="T45" fmla="*/ 30 h 405"/>
                    <a:gd name="T46" fmla="*/ 8 w 104"/>
                    <a:gd name="T47" fmla="*/ 29 h 405"/>
                    <a:gd name="T48" fmla="*/ 9 w 104"/>
                    <a:gd name="T49" fmla="*/ 28 h 405"/>
                    <a:gd name="T50" fmla="*/ 9 w 104"/>
                    <a:gd name="T51" fmla="*/ 27 h 405"/>
                    <a:gd name="T52" fmla="*/ 9 w 104"/>
                    <a:gd name="T53" fmla="*/ 26 h 405"/>
                    <a:gd name="T54" fmla="*/ 9 w 104"/>
                    <a:gd name="T55" fmla="*/ 25 h 405"/>
                    <a:gd name="T56" fmla="*/ 9 w 104"/>
                    <a:gd name="T57" fmla="*/ 24 h 405"/>
                    <a:gd name="T58" fmla="*/ 10 w 104"/>
                    <a:gd name="T59" fmla="*/ 23 h 405"/>
                    <a:gd name="T60" fmla="*/ 10 w 104"/>
                    <a:gd name="T61" fmla="*/ 22 h 405"/>
                    <a:gd name="T62" fmla="*/ 10 w 104"/>
                    <a:gd name="T63" fmla="*/ 22 h 405"/>
                    <a:gd name="T64" fmla="*/ 10 w 104"/>
                    <a:gd name="T65" fmla="*/ 21 h 405"/>
                    <a:gd name="T66" fmla="*/ 10 w 104"/>
                    <a:gd name="T67" fmla="*/ 20 h 405"/>
                    <a:gd name="T68" fmla="*/ 11 w 104"/>
                    <a:gd name="T69" fmla="*/ 19 h 405"/>
                    <a:gd name="T70" fmla="*/ 11 w 104"/>
                    <a:gd name="T71" fmla="*/ 18 h 405"/>
                    <a:gd name="T72" fmla="*/ 11 w 104"/>
                    <a:gd name="T73" fmla="*/ 17 h 405"/>
                    <a:gd name="T74" fmla="*/ 11 w 104"/>
                    <a:gd name="T75" fmla="*/ 16 h 405"/>
                    <a:gd name="T76" fmla="*/ 11 w 104"/>
                    <a:gd name="T77" fmla="*/ 15 h 405"/>
                    <a:gd name="T78" fmla="*/ 11 w 104"/>
                    <a:gd name="T79" fmla="*/ 15 h 405"/>
                    <a:gd name="T80" fmla="*/ 12 w 104"/>
                    <a:gd name="T81" fmla="*/ 14 h 405"/>
                    <a:gd name="T82" fmla="*/ 12 w 104"/>
                    <a:gd name="T83" fmla="*/ 13 h 405"/>
                    <a:gd name="T84" fmla="*/ 12 w 104"/>
                    <a:gd name="T85" fmla="*/ 12 h 405"/>
                    <a:gd name="T86" fmla="*/ 12 w 104"/>
                    <a:gd name="T87" fmla="*/ 11 h 405"/>
                    <a:gd name="T88" fmla="*/ 12 w 104"/>
                    <a:gd name="T89" fmla="*/ 11 h 405"/>
                    <a:gd name="T90" fmla="*/ 12 w 104"/>
                    <a:gd name="T91" fmla="*/ 9 h 405"/>
                    <a:gd name="T92" fmla="*/ 12 w 104"/>
                    <a:gd name="T93" fmla="*/ 8 h 405"/>
                    <a:gd name="T94" fmla="*/ 13 w 104"/>
                    <a:gd name="T95" fmla="*/ 6 h 405"/>
                    <a:gd name="T96" fmla="*/ 13 w 104"/>
                    <a:gd name="T97" fmla="*/ 5 h 405"/>
                    <a:gd name="T98" fmla="*/ 13 w 104"/>
                    <a:gd name="T99" fmla="*/ 4 h 405"/>
                    <a:gd name="T100" fmla="*/ 13 w 104"/>
                    <a:gd name="T101" fmla="*/ 3 h 405"/>
                    <a:gd name="T102" fmla="*/ 13 w 104"/>
                    <a:gd name="T103" fmla="*/ 2 h 405"/>
                    <a:gd name="T104" fmla="*/ 13 w 104"/>
                    <a:gd name="T105" fmla="*/ 1 h 405"/>
                    <a:gd name="T106" fmla="*/ 13 w 104"/>
                    <a:gd name="T107" fmla="*/ 1 h 405"/>
                    <a:gd name="T108" fmla="*/ 13 w 104"/>
                    <a:gd name="T109" fmla="*/ 0 h 40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04" h="405">
                      <a:moveTo>
                        <a:pt x="0" y="405"/>
                      </a:moveTo>
                      <a:lnTo>
                        <a:pt x="4" y="397"/>
                      </a:lnTo>
                      <a:lnTo>
                        <a:pt x="7" y="390"/>
                      </a:lnTo>
                      <a:lnTo>
                        <a:pt x="10" y="382"/>
                      </a:lnTo>
                      <a:lnTo>
                        <a:pt x="14" y="375"/>
                      </a:lnTo>
                      <a:lnTo>
                        <a:pt x="17" y="368"/>
                      </a:lnTo>
                      <a:lnTo>
                        <a:pt x="20" y="360"/>
                      </a:lnTo>
                      <a:lnTo>
                        <a:pt x="24" y="352"/>
                      </a:lnTo>
                      <a:lnTo>
                        <a:pt x="27" y="346"/>
                      </a:lnTo>
                      <a:lnTo>
                        <a:pt x="29" y="337"/>
                      </a:lnTo>
                      <a:lnTo>
                        <a:pt x="32" y="330"/>
                      </a:lnTo>
                      <a:lnTo>
                        <a:pt x="35" y="321"/>
                      </a:lnTo>
                      <a:lnTo>
                        <a:pt x="38" y="315"/>
                      </a:lnTo>
                      <a:lnTo>
                        <a:pt x="40" y="306"/>
                      </a:lnTo>
                      <a:lnTo>
                        <a:pt x="43" y="299"/>
                      </a:lnTo>
                      <a:lnTo>
                        <a:pt x="46" y="291"/>
                      </a:lnTo>
                      <a:lnTo>
                        <a:pt x="49" y="284"/>
                      </a:lnTo>
                      <a:lnTo>
                        <a:pt x="50" y="275"/>
                      </a:lnTo>
                      <a:lnTo>
                        <a:pt x="53" y="267"/>
                      </a:lnTo>
                      <a:lnTo>
                        <a:pt x="54" y="260"/>
                      </a:lnTo>
                      <a:lnTo>
                        <a:pt x="58" y="252"/>
                      </a:lnTo>
                      <a:lnTo>
                        <a:pt x="59" y="244"/>
                      </a:lnTo>
                      <a:lnTo>
                        <a:pt x="61" y="237"/>
                      </a:lnTo>
                      <a:lnTo>
                        <a:pt x="63" y="229"/>
                      </a:lnTo>
                      <a:lnTo>
                        <a:pt x="65" y="222"/>
                      </a:lnTo>
                      <a:lnTo>
                        <a:pt x="67" y="213"/>
                      </a:lnTo>
                      <a:lnTo>
                        <a:pt x="69" y="206"/>
                      </a:lnTo>
                      <a:lnTo>
                        <a:pt x="70" y="198"/>
                      </a:lnTo>
                      <a:lnTo>
                        <a:pt x="72" y="191"/>
                      </a:lnTo>
                      <a:lnTo>
                        <a:pt x="73" y="184"/>
                      </a:lnTo>
                      <a:lnTo>
                        <a:pt x="75" y="176"/>
                      </a:lnTo>
                      <a:lnTo>
                        <a:pt x="78" y="169"/>
                      </a:lnTo>
                      <a:lnTo>
                        <a:pt x="80" y="163"/>
                      </a:lnTo>
                      <a:lnTo>
                        <a:pt x="80" y="155"/>
                      </a:lnTo>
                      <a:lnTo>
                        <a:pt x="82" y="147"/>
                      </a:lnTo>
                      <a:lnTo>
                        <a:pt x="82" y="140"/>
                      </a:lnTo>
                      <a:lnTo>
                        <a:pt x="84" y="133"/>
                      </a:lnTo>
                      <a:lnTo>
                        <a:pt x="85" y="126"/>
                      </a:lnTo>
                      <a:lnTo>
                        <a:pt x="86" y="120"/>
                      </a:lnTo>
                      <a:lnTo>
                        <a:pt x="88" y="113"/>
                      </a:lnTo>
                      <a:lnTo>
                        <a:pt x="90" y="107"/>
                      </a:lnTo>
                      <a:lnTo>
                        <a:pt x="90" y="100"/>
                      </a:lnTo>
                      <a:lnTo>
                        <a:pt x="91" y="93"/>
                      </a:lnTo>
                      <a:lnTo>
                        <a:pt x="92" y="87"/>
                      </a:lnTo>
                      <a:lnTo>
                        <a:pt x="93" y="81"/>
                      </a:lnTo>
                      <a:lnTo>
                        <a:pt x="94" y="69"/>
                      </a:lnTo>
                      <a:lnTo>
                        <a:pt x="96" y="59"/>
                      </a:lnTo>
                      <a:lnTo>
                        <a:pt x="97" y="48"/>
                      </a:lnTo>
                      <a:lnTo>
                        <a:pt x="99" y="38"/>
                      </a:lnTo>
                      <a:lnTo>
                        <a:pt x="100" y="28"/>
                      </a:lnTo>
                      <a:lnTo>
                        <a:pt x="101" y="22"/>
                      </a:lnTo>
                      <a:lnTo>
                        <a:pt x="101" y="14"/>
                      </a:lnTo>
                      <a:lnTo>
                        <a:pt x="102" y="8"/>
                      </a:lnTo>
                      <a:lnTo>
                        <a:pt x="103" y="3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3" name="Freeform 270"/>
                <p:cNvSpPr>
                  <a:spLocks/>
                </p:cNvSpPr>
                <p:nvPr/>
              </p:nvSpPr>
              <p:spPr bwMode="auto">
                <a:xfrm>
                  <a:off x="6087" y="5135"/>
                  <a:ext cx="245" cy="173"/>
                </a:xfrm>
                <a:custGeom>
                  <a:avLst/>
                  <a:gdLst>
                    <a:gd name="T0" fmla="*/ 0 w 489"/>
                    <a:gd name="T1" fmla="*/ 44 h 346"/>
                    <a:gd name="T2" fmla="*/ 1 w 489"/>
                    <a:gd name="T3" fmla="*/ 43 h 346"/>
                    <a:gd name="T4" fmla="*/ 2 w 489"/>
                    <a:gd name="T5" fmla="*/ 43 h 346"/>
                    <a:gd name="T6" fmla="*/ 3 w 489"/>
                    <a:gd name="T7" fmla="*/ 42 h 346"/>
                    <a:gd name="T8" fmla="*/ 4 w 489"/>
                    <a:gd name="T9" fmla="*/ 41 h 346"/>
                    <a:gd name="T10" fmla="*/ 5 w 489"/>
                    <a:gd name="T11" fmla="*/ 41 h 346"/>
                    <a:gd name="T12" fmla="*/ 5 w 489"/>
                    <a:gd name="T13" fmla="*/ 40 h 346"/>
                    <a:gd name="T14" fmla="*/ 6 w 489"/>
                    <a:gd name="T15" fmla="*/ 40 h 346"/>
                    <a:gd name="T16" fmla="*/ 7 w 489"/>
                    <a:gd name="T17" fmla="*/ 39 h 346"/>
                    <a:gd name="T18" fmla="*/ 7 w 489"/>
                    <a:gd name="T19" fmla="*/ 39 h 346"/>
                    <a:gd name="T20" fmla="*/ 8 w 489"/>
                    <a:gd name="T21" fmla="*/ 38 h 346"/>
                    <a:gd name="T22" fmla="*/ 9 w 489"/>
                    <a:gd name="T23" fmla="*/ 38 h 346"/>
                    <a:gd name="T24" fmla="*/ 10 w 489"/>
                    <a:gd name="T25" fmla="*/ 37 h 346"/>
                    <a:gd name="T26" fmla="*/ 11 w 489"/>
                    <a:gd name="T27" fmla="*/ 37 h 346"/>
                    <a:gd name="T28" fmla="*/ 12 w 489"/>
                    <a:gd name="T29" fmla="*/ 36 h 346"/>
                    <a:gd name="T30" fmla="*/ 13 w 489"/>
                    <a:gd name="T31" fmla="*/ 36 h 346"/>
                    <a:gd name="T32" fmla="*/ 14 w 489"/>
                    <a:gd name="T33" fmla="*/ 35 h 346"/>
                    <a:gd name="T34" fmla="*/ 14 w 489"/>
                    <a:gd name="T35" fmla="*/ 34 h 346"/>
                    <a:gd name="T36" fmla="*/ 15 w 489"/>
                    <a:gd name="T37" fmla="*/ 34 h 346"/>
                    <a:gd name="T38" fmla="*/ 16 w 489"/>
                    <a:gd name="T39" fmla="*/ 33 h 346"/>
                    <a:gd name="T40" fmla="*/ 18 w 489"/>
                    <a:gd name="T41" fmla="*/ 32 h 346"/>
                    <a:gd name="T42" fmla="*/ 18 w 489"/>
                    <a:gd name="T43" fmla="*/ 32 h 346"/>
                    <a:gd name="T44" fmla="*/ 20 w 489"/>
                    <a:gd name="T45" fmla="*/ 31 h 346"/>
                    <a:gd name="T46" fmla="*/ 21 w 489"/>
                    <a:gd name="T47" fmla="*/ 30 h 346"/>
                    <a:gd name="T48" fmla="*/ 22 w 489"/>
                    <a:gd name="T49" fmla="*/ 30 h 346"/>
                    <a:gd name="T50" fmla="*/ 23 w 489"/>
                    <a:gd name="T51" fmla="*/ 29 h 346"/>
                    <a:gd name="T52" fmla="*/ 24 w 489"/>
                    <a:gd name="T53" fmla="*/ 28 h 346"/>
                    <a:gd name="T54" fmla="*/ 25 w 489"/>
                    <a:gd name="T55" fmla="*/ 27 h 346"/>
                    <a:gd name="T56" fmla="*/ 26 w 489"/>
                    <a:gd name="T57" fmla="*/ 27 h 346"/>
                    <a:gd name="T58" fmla="*/ 28 w 489"/>
                    <a:gd name="T59" fmla="*/ 26 h 346"/>
                    <a:gd name="T60" fmla="*/ 29 w 489"/>
                    <a:gd name="T61" fmla="*/ 25 h 346"/>
                    <a:gd name="T62" fmla="*/ 30 w 489"/>
                    <a:gd name="T63" fmla="*/ 24 h 346"/>
                    <a:gd name="T64" fmla="*/ 31 w 489"/>
                    <a:gd name="T65" fmla="*/ 23 h 346"/>
                    <a:gd name="T66" fmla="*/ 32 w 489"/>
                    <a:gd name="T67" fmla="*/ 23 h 346"/>
                    <a:gd name="T68" fmla="*/ 33 w 489"/>
                    <a:gd name="T69" fmla="*/ 22 h 346"/>
                    <a:gd name="T70" fmla="*/ 34 w 489"/>
                    <a:gd name="T71" fmla="*/ 21 h 346"/>
                    <a:gd name="T72" fmla="*/ 36 w 489"/>
                    <a:gd name="T73" fmla="*/ 20 h 346"/>
                    <a:gd name="T74" fmla="*/ 37 w 489"/>
                    <a:gd name="T75" fmla="*/ 19 h 346"/>
                    <a:gd name="T76" fmla="*/ 38 w 489"/>
                    <a:gd name="T77" fmla="*/ 19 h 346"/>
                    <a:gd name="T78" fmla="*/ 39 w 489"/>
                    <a:gd name="T79" fmla="*/ 18 h 346"/>
                    <a:gd name="T80" fmla="*/ 40 w 489"/>
                    <a:gd name="T81" fmla="*/ 17 h 346"/>
                    <a:gd name="T82" fmla="*/ 41 w 489"/>
                    <a:gd name="T83" fmla="*/ 16 h 346"/>
                    <a:gd name="T84" fmla="*/ 43 w 489"/>
                    <a:gd name="T85" fmla="*/ 15 h 346"/>
                    <a:gd name="T86" fmla="*/ 44 w 489"/>
                    <a:gd name="T87" fmla="*/ 14 h 346"/>
                    <a:gd name="T88" fmla="*/ 45 w 489"/>
                    <a:gd name="T89" fmla="*/ 14 h 346"/>
                    <a:gd name="T90" fmla="*/ 46 w 489"/>
                    <a:gd name="T91" fmla="*/ 13 h 346"/>
                    <a:gd name="T92" fmla="*/ 47 w 489"/>
                    <a:gd name="T93" fmla="*/ 12 h 346"/>
                    <a:gd name="T94" fmla="*/ 48 w 489"/>
                    <a:gd name="T95" fmla="*/ 11 h 346"/>
                    <a:gd name="T96" fmla="*/ 49 w 489"/>
                    <a:gd name="T97" fmla="*/ 10 h 346"/>
                    <a:gd name="T98" fmla="*/ 50 w 489"/>
                    <a:gd name="T99" fmla="*/ 9 h 346"/>
                    <a:gd name="T100" fmla="*/ 52 w 489"/>
                    <a:gd name="T101" fmla="*/ 8 h 346"/>
                    <a:gd name="T102" fmla="*/ 53 w 489"/>
                    <a:gd name="T103" fmla="*/ 8 h 346"/>
                    <a:gd name="T104" fmla="*/ 54 w 489"/>
                    <a:gd name="T105" fmla="*/ 7 h 346"/>
                    <a:gd name="T106" fmla="*/ 55 w 489"/>
                    <a:gd name="T107" fmla="*/ 6 h 346"/>
                    <a:gd name="T108" fmla="*/ 56 w 489"/>
                    <a:gd name="T109" fmla="*/ 5 h 346"/>
                    <a:gd name="T110" fmla="*/ 57 w 489"/>
                    <a:gd name="T111" fmla="*/ 4 h 346"/>
                    <a:gd name="T112" fmla="*/ 58 w 489"/>
                    <a:gd name="T113" fmla="*/ 3 h 346"/>
                    <a:gd name="T114" fmla="*/ 59 w 489"/>
                    <a:gd name="T115" fmla="*/ 3 h 346"/>
                    <a:gd name="T116" fmla="*/ 60 w 489"/>
                    <a:gd name="T117" fmla="*/ 2 h 346"/>
                    <a:gd name="T118" fmla="*/ 61 w 489"/>
                    <a:gd name="T119" fmla="*/ 1 h 346"/>
                    <a:gd name="T120" fmla="*/ 62 w 489"/>
                    <a:gd name="T121" fmla="*/ 0 h 34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89" h="346">
                      <a:moveTo>
                        <a:pt x="0" y="346"/>
                      </a:moveTo>
                      <a:lnTo>
                        <a:pt x="4" y="341"/>
                      </a:lnTo>
                      <a:lnTo>
                        <a:pt x="11" y="337"/>
                      </a:lnTo>
                      <a:lnTo>
                        <a:pt x="19" y="331"/>
                      </a:lnTo>
                      <a:lnTo>
                        <a:pt x="29" y="326"/>
                      </a:lnTo>
                      <a:lnTo>
                        <a:pt x="33" y="321"/>
                      </a:lnTo>
                      <a:lnTo>
                        <a:pt x="39" y="318"/>
                      </a:lnTo>
                      <a:lnTo>
                        <a:pt x="43" y="315"/>
                      </a:lnTo>
                      <a:lnTo>
                        <a:pt x="50" y="311"/>
                      </a:lnTo>
                      <a:lnTo>
                        <a:pt x="55" y="307"/>
                      </a:lnTo>
                      <a:lnTo>
                        <a:pt x="62" y="304"/>
                      </a:lnTo>
                      <a:lnTo>
                        <a:pt x="68" y="299"/>
                      </a:lnTo>
                      <a:lnTo>
                        <a:pt x="76" y="296"/>
                      </a:lnTo>
                      <a:lnTo>
                        <a:pt x="83" y="291"/>
                      </a:lnTo>
                      <a:lnTo>
                        <a:pt x="89" y="286"/>
                      </a:lnTo>
                      <a:lnTo>
                        <a:pt x="97" y="281"/>
                      </a:lnTo>
                      <a:lnTo>
                        <a:pt x="105" y="276"/>
                      </a:lnTo>
                      <a:lnTo>
                        <a:pt x="111" y="271"/>
                      </a:lnTo>
                      <a:lnTo>
                        <a:pt x="120" y="266"/>
                      </a:lnTo>
                      <a:lnTo>
                        <a:pt x="128" y="261"/>
                      </a:lnTo>
                      <a:lnTo>
                        <a:pt x="137" y="256"/>
                      </a:lnTo>
                      <a:lnTo>
                        <a:pt x="144" y="250"/>
                      </a:lnTo>
                      <a:lnTo>
                        <a:pt x="153" y="244"/>
                      </a:lnTo>
                      <a:lnTo>
                        <a:pt x="162" y="239"/>
                      </a:lnTo>
                      <a:lnTo>
                        <a:pt x="171" y="233"/>
                      </a:lnTo>
                      <a:lnTo>
                        <a:pt x="180" y="227"/>
                      </a:lnTo>
                      <a:lnTo>
                        <a:pt x="188" y="221"/>
                      </a:lnTo>
                      <a:lnTo>
                        <a:pt x="198" y="216"/>
                      </a:lnTo>
                      <a:lnTo>
                        <a:pt x="208" y="210"/>
                      </a:lnTo>
                      <a:lnTo>
                        <a:pt x="217" y="203"/>
                      </a:lnTo>
                      <a:lnTo>
                        <a:pt x="226" y="197"/>
                      </a:lnTo>
                      <a:lnTo>
                        <a:pt x="235" y="190"/>
                      </a:lnTo>
                      <a:lnTo>
                        <a:pt x="245" y="184"/>
                      </a:lnTo>
                      <a:lnTo>
                        <a:pt x="253" y="177"/>
                      </a:lnTo>
                      <a:lnTo>
                        <a:pt x="262" y="170"/>
                      </a:lnTo>
                      <a:lnTo>
                        <a:pt x="272" y="164"/>
                      </a:lnTo>
                      <a:lnTo>
                        <a:pt x="282" y="158"/>
                      </a:lnTo>
                      <a:lnTo>
                        <a:pt x="291" y="152"/>
                      </a:lnTo>
                      <a:lnTo>
                        <a:pt x="300" y="145"/>
                      </a:lnTo>
                      <a:lnTo>
                        <a:pt x="309" y="138"/>
                      </a:lnTo>
                      <a:lnTo>
                        <a:pt x="318" y="132"/>
                      </a:lnTo>
                      <a:lnTo>
                        <a:pt x="327" y="125"/>
                      </a:lnTo>
                      <a:lnTo>
                        <a:pt x="337" y="119"/>
                      </a:lnTo>
                      <a:lnTo>
                        <a:pt x="347" y="112"/>
                      </a:lnTo>
                      <a:lnTo>
                        <a:pt x="357" y="105"/>
                      </a:lnTo>
                      <a:lnTo>
                        <a:pt x="365" y="98"/>
                      </a:lnTo>
                      <a:lnTo>
                        <a:pt x="375" y="91"/>
                      </a:lnTo>
                      <a:lnTo>
                        <a:pt x="382" y="84"/>
                      </a:lnTo>
                      <a:lnTo>
                        <a:pt x="392" y="78"/>
                      </a:lnTo>
                      <a:lnTo>
                        <a:pt x="400" y="70"/>
                      </a:lnTo>
                      <a:lnTo>
                        <a:pt x="409" y="64"/>
                      </a:lnTo>
                      <a:lnTo>
                        <a:pt x="418" y="57"/>
                      </a:lnTo>
                      <a:lnTo>
                        <a:pt x="426" y="50"/>
                      </a:lnTo>
                      <a:lnTo>
                        <a:pt x="434" y="44"/>
                      </a:lnTo>
                      <a:lnTo>
                        <a:pt x="443" y="37"/>
                      </a:lnTo>
                      <a:lnTo>
                        <a:pt x="451" y="30"/>
                      </a:lnTo>
                      <a:lnTo>
                        <a:pt x="460" y="24"/>
                      </a:lnTo>
                      <a:lnTo>
                        <a:pt x="466" y="17"/>
                      </a:lnTo>
                      <a:lnTo>
                        <a:pt x="474" y="12"/>
                      </a:lnTo>
                      <a:lnTo>
                        <a:pt x="482" y="5"/>
                      </a:lnTo>
                      <a:lnTo>
                        <a:pt x="489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4" name="Freeform 271"/>
                <p:cNvSpPr>
                  <a:spLocks/>
                </p:cNvSpPr>
                <p:nvPr/>
              </p:nvSpPr>
              <p:spPr bwMode="auto">
                <a:xfrm>
                  <a:off x="6332" y="4823"/>
                  <a:ext cx="91" cy="312"/>
                </a:xfrm>
                <a:custGeom>
                  <a:avLst/>
                  <a:gdLst>
                    <a:gd name="T0" fmla="*/ 0 w 183"/>
                    <a:gd name="T1" fmla="*/ 77 h 624"/>
                    <a:gd name="T2" fmla="*/ 2 w 183"/>
                    <a:gd name="T3" fmla="*/ 76 h 624"/>
                    <a:gd name="T4" fmla="*/ 3 w 183"/>
                    <a:gd name="T5" fmla="*/ 74 h 624"/>
                    <a:gd name="T6" fmla="*/ 5 w 183"/>
                    <a:gd name="T7" fmla="*/ 72 h 624"/>
                    <a:gd name="T8" fmla="*/ 6 w 183"/>
                    <a:gd name="T9" fmla="*/ 70 h 624"/>
                    <a:gd name="T10" fmla="*/ 7 w 183"/>
                    <a:gd name="T11" fmla="*/ 68 h 624"/>
                    <a:gd name="T12" fmla="*/ 9 w 183"/>
                    <a:gd name="T13" fmla="*/ 66 h 624"/>
                    <a:gd name="T14" fmla="*/ 10 w 183"/>
                    <a:gd name="T15" fmla="*/ 64 h 624"/>
                    <a:gd name="T16" fmla="*/ 11 w 183"/>
                    <a:gd name="T17" fmla="*/ 61 h 624"/>
                    <a:gd name="T18" fmla="*/ 12 w 183"/>
                    <a:gd name="T19" fmla="*/ 59 h 624"/>
                    <a:gd name="T20" fmla="*/ 13 w 183"/>
                    <a:gd name="T21" fmla="*/ 56 h 624"/>
                    <a:gd name="T22" fmla="*/ 14 w 183"/>
                    <a:gd name="T23" fmla="*/ 54 h 624"/>
                    <a:gd name="T24" fmla="*/ 15 w 183"/>
                    <a:gd name="T25" fmla="*/ 51 h 624"/>
                    <a:gd name="T26" fmla="*/ 16 w 183"/>
                    <a:gd name="T27" fmla="*/ 48 h 624"/>
                    <a:gd name="T28" fmla="*/ 16 w 183"/>
                    <a:gd name="T29" fmla="*/ 46 h 624"/>
                    <a:gd name="T30" fmla="*/ 17 w 183"/>
                    <a:gd name="T31" fmla="*/ 43 h 624"/>
                    <a:gd name="T32" fmla="*/ 18 w 183"/>
                    <a:gd name="T33" fmla="*/ 40 h 624"/>
                    <a:gd name="T34" fmla="*/ 18 w 183"/>
                    <a:gd name="T35" fmla="*/ 37 h 624"/>
                    <a:gd name="T36" fmla="*/ 19 w 183"/>
                    <a:gd name="T37" fmla="*/ 34 h 624"/>
                    <a:gd name="T38" fmla="*/ 19 w 183"/>
                    <a:gd name="T39" fmla="*/ 32 h 624"/>
                    <a:gd name="T40" fmla="*/ 20 w 183"/>
                    <a:gd name="T41" fmla="*/ 29 h 624"/>
                    <a:gd name="T42" fmla="*/ 20 w 183"/>
                    <a:gd name="T43" fmla="*/ 26 h 624"/>
                    <a:gd name="T44" fmla="*/ 21 w 183"/>
                    <a:gd name="T45" fmla="*/ 24 h 624"/>
                    <a:gd name="T46" fmla="*/ 21 w 183"/>
                    <a:gd name="T47" fmla="*/ 21 h 624"/>
                    <a:gd name="T48" fmla="*/ 21 w 183"/>
                    <a:gd name="T49" fmla="*/ 18 h 624"/>
                    <a:gd name="T50" fmla="*/ 21 w 183"/>
                    <a:gd name="T51" fmla="*/ 15 h 624"/>
                    <a:gd name="T52" fmla="*/ 22 w 183"/>
                    <a:gd name="T53" fmla="*/ 13 h 624"/>
                    <a:gd name="T54" fmla="*/ 22 w 183"/>
                    <a:gd name="T55" fmla="*/ 10 h 624"/>
                    <a:gd name="T56" fmla="*/ 22 w 183"/>
                    <a:gd name="T57" fmla="*/ 8 h 624"/>
                    <a:gd name="T58" fmla="*/ 22 w 183"/>
                    <a:gd name="T59" fmla="*/ 6 h 624"/>
                    <a:gd name="T60" fmla="*/ 22 w 183"/>
                    <a:gd name="T61" fmla="*/ 3 h 624"/>
                    <a:gd name="T62" fmla="*/ 22 w 183"/>
                    <a:gd name="T63" fmla="*/ 1 h 624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183" h="624">
                      <a:moveTo>
                        <a:pt x="0" y="624"/>
                      </a:moveTo>
                      <a:lnTo>
                        <a:pt x="6" y="616"/>
                      </a:lnTo>
                      <a:lnTo>
                        <a:pt x="11" y="609"/>
                      </a:lnTo>
                      <a:lnTo>
                        <a:pt x="17" y="603"/>
                      </a:lnTo>
                      <a:lnTo>
                        <a:pt x="23" y="596"/>
                      </a:lnTo>
                      <a:lnTo>
                        <a:pt x="29" y="588"/>
                      </a:lnTo>
                      <a:lnTo>
                        <a:pt x="34" y="582"/>
                      </a:lnTo>
                      <a:lnTo>
                        <a:pt x="40" y="574"/>
                      </a:lnTo>
                      <a:lnTo>
                        <a:pt x="47" y="566"/>
                      </a:lnTo>
                      <a:lnTo>
                        <a:pt x="51" y="557"/>
                      </a:lnTo>
                      <a:lnTo>
                        <a:pt x="56" y="549"/>
                      </a:lnTo>
                      <a:lnTo>
                        <a:pt x="62" y="540"/>
                      </a:lnTo>
                      <a:lnTo>
                        <a:pt x="67" y="532"/>
                      </a:lnTo>
                      <a:lnTo>
                        <a:pt x="72" y="522"/>
                      </a:lnTo>
                      <a:lnTo>
                        <a:pt x="77" y="513"/>
                      </a:lnTo>
                      <a:lnTo>
                        <a:pt x="82" y="505"/>
                      </a:lnTo>
                      <a:lnTo>
                        <a:pt x="87" y="496"/>
                      </a:lnTo>
                      <a:lnTo>
                        <a:pt x="91" y="486"/>
                      </a:lnTo>
                      <a:lnTo>
                        <a:pt x="95" y="476"/>
                      </a:lnTo>
                      <a:lnTo>
                        <a:pt x="98" y="466"/>
                      </a:lnTo>
                      <a:lnTo>
                        <a:pt x="103" y="456"/>
                      </a:lnTo>
                      <a:lnTo>
                        <a:pt x="106" y="445"/>
                      </a:lnTo>
                      <a:lnTo>
                        <a:pt x="110" y="435"/>
                      </a:lnTo>
                      <a:lnTo>
                        <a:pt x="114" y="425"/>
                      </a:lnTo>
                      <a:lnTo>
                        <a:pt x="118" y="415"/>
                      </a:lnTo>
                      <a:lnTo>
                        <a:pt x="121" y="404"/>
                      </a:lnTo>
                      <a:lnTo>
                        <a:pt x="125" y="393"/>
                      </a:lnTo>
                      <a:lnTo>
                        <a:pt x="128" y="382"/>
                      </a:lnTo>
                      <a:lnTo>
                        <a:pt x="131" y="372"/>
                      </a:lnTo>
                      <a:lnTo>
                        <a:pt x="134" y="361"/>
                      </a:lnTo>
                      <a:lnTo>
                        <a:pt x="137" y="350"/>
                      </a:lnTo>
                      <a:lnTo>
                        <a:pt x="140" y="339"/>
                      </a:lnTo>
                      <a:lnTo>
                        <a:pt x="144" y="329"/>
                      </a:lnTo>
                      <a:lnTo>
                        <a:pt x="146" y="317"/>
                      </a:lnTo>
                      <a:lnTo>
                        <a:pt x="148" y="306"/>
                      </a:lnTo>
                      <a:lnTo>
                        <a:pt x="150" y="295"/>
                      </a:lnTo>
                      <a:lnTo>
                        <a:pt x="152" y="284"/>
                      </a:lnTo>
                      <a:lnTo>
                        <a:pt x="155" y="272"/>
                      </a:lnTo>
                      <a:lnTo>
                        <a:pt x="157" y="262"/>
                      </a:lnTo>
                      <a:lnTo>
                        <a:pt x="159" y="250"/>
                      </a:lnTo>
                      <a:lnTo>
                        <a:pt x="161" y="240"/>
                      </a:lnTo>
                      <a:lnTo>
                        <a:pt x="162" y="228"/>
                      </a:lnTo>
                      <a:lnTo>
                        <a:pt x="164" y="217"/>
                      </a:lnTo>
                      <a:lnTo>
                        <a:pt x="166" y="206"/>
                      </a:lnTo>
                      <a:lnTo>
                        <a:pt x="168" y="196"/>
                      </a:lnTo>
                      <a:lnTo>
                        <a:pt x="169" y="185"/>
                      </a:lnTo>
                      <a:lnTo>
                        <a:pt x="170" y="174"/>
                      </a:lnTo>
                      <a:lnTo>
                        <a:pt x="171" y="163"/>
                      </a:lnTo>
                      <a:lnTo>
                        <a:pt x="173" y="153"/>
                      </a:lnTo>
                      <a:lnTo>
                        <a:pt x="173" y="142"/>
                      </a:lnTo>
                      <a:lnTo>
                        <a:pt x="174" y="131"/>
                      </a:lnTo>
                      <a:lnTo>
                        <a:pt x="175" y="120"/>
                      </a:lnTo>
                      <a:lnTo>
                        <a:pt x="177" y="110"/>
                      </a:lnTo>
                      <a:lnTo>
                        <a:pt x="177" y="100"/>
                      </a:lnTo>
                      <a:lnTo>
                        <a:pt x="178" y="90"/>
                      </a:lnTo>
                      <a:lnTo>
                        <a:pt x="179" y="80"/>
                      </a:lnTo>
                      <a:lnTo>
                        <a:pt x="180" y="71"/>
                      </a:lnTo>
                      <a:lnTo>
                        <a:pt x="180" y="62"/>
                      </a:lnTo>
                      <a:lnTo>
                        <a:pt x="181" y="52"/>
                      </a:lnTo>
                      <a:lnTo>
                        <a:pt x="181" y="43"/>
                      </a:lnTo>
                      <a:lnTo>
                        <a:pt x="182" y="34"/>
                      </a:lnTo>
                      <a:lnTo>
                        <a:pt x="182" y="24"/>
                      </a:lnTo>
                      <a:lnTo>
                        <a:pt x="182" y="16"/>
                      </a:lnTo>
                      <a:lnTo>
                        <a:pt x="182" y="8"/>
                      </a:lnTo>
                      <a:lnTo>
                        <a:pt x="18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5" name="Freeform 272"/>
                <p:cNvSpPr>
                  <a:spLocks/>
                </p:cNvSpPr>
                <p:nvPr/>
              </p:nvSpPr>
              <p:spPr bwMode="auto">
                <a:xfrm>
                  <a:off x="6422" y="4793"/>
                  <a:ext cx="1" cy="30"/>
                </a:xfrm>
                <a:custGeom>
                  <a:avLst/>
                  <a:gdLst>
                    <a:gd name="T0" fmla="*/ 1 w 2"/>
                    <a:gd name="T1" fmla="*/ 7 h 62"/>
                    <a:gd name="T2" fmla="*/ 1 w 2"/>
                    <a:gd name="T3" fmla="*/ 6 h 62"/>
                    <a:gd name="T4" fmla="*/ 1 w 2"/>
                    <a:gd name="T5" fmla="*/ 5 h 62"/>
                    <a:gd name="T6" fmla="*/ 1 w 2"/>
                    <a:gd name="T7" fmla="*/ 4 h 62"/>
                    <a:gd name="T8" fmla="*/ 1 w 2"/>
                    <a:gd name="T9" fmla="*/ 3 h 62"/>
                    <a:gd name="T10" fmla="*/ 0 w 2"/>
                    <a:gd name="T11" fmla="*/ 2 h 62"/>
                    <a:gd name="T12" fmla="*/ 0 w 2"/>
                    <a:gd name="T13" fmla="*/ 1 h 62"/>
                    <a:gd name="T14" fmla="*/ 0 w 2"/>
                    <a:gd name="T15" fmla="*/ 0 h 62"/>
                    <a:gd name="T16" fmla="*/ 0 w 2"/>
                    <a:gd name="T17" fmla="*/ 0 h 6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" h="62">
                      <a:moveTo>
                        <a:pt x="2" y="62"/>
                      </a:moveTo>
                      <a:lnTo>
                        <a:pt x="1" y="52"/>
                      </a:lnTo>
                      <a:lnTo>
                        <a:pt x="1" y="44"/>
                      </a:lnTo>
                      <a:lnTo>
                        <a:pt x="1" y="35"/>
                      </a:lnTo>
                      <a:lnTo>
                        <a:pt x="1" y="28"/>
                      </a:lnTo>
                      <a:lnTo>
                        <a:pt x="0" y="20"/>
                      </a:lnTo>
                      <a:lnTo>
                        <a:pt x="0" y="13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6" name="Freeform 273"/>
                <p:cNvSpPr>
                  <a:spLocks/>
                </p:cNvSpPr>
                <p:nvPr/>
              </p:nvSpPr>
              <p:spPr bwMode="auto">
                <a:xfrm>
                  <a:off x="6422" y="4644"/>
                  <a:ext cx="151" cy="149"/>
                </a:xfrm>
                <a:custGeom>
                  <a:avLst/>
                  <a:gdLst>
                    <a:gd name="T0" fmla="*/ 0 w 303"/>
                    <a:gd name="T1" fmla="*/ 38 h 296"/>
                    <a:gd name="T2" fmla="*/ 0 w 303"/>
                    <a:gd name="T3" fmla="*/ 37 h 296"/>
                    <a:gd name="T4" fmla="*/ 1 w 303"/>
                    <a:gd name="T5" fmla="*/ 37 h 296"/>
                    <a:gd name="T6" fmla="*/ 2 w 303"/>
                    <a:gd name="T7" fmla="*/ 36 h 296"/>
                    <a:gd name="T8" fmla="*/ 3 w 303"/>
                    <a:gd name="T9" fmla="*/ 36 h 296"/>
                    <a:gd name="T10" fmla="*/ 3 w 303"/>
                    <a:gd name="T11" fmla="*/ 35 h 296"/>
                    <a:gd name="T12" fmla="*/ 5 w 303"/>
                    <a:gd name="T13" fmla="*/ 35 h 296"/>
                    <a:gd name="T14" fmla="*/ 6 w 303"/>
                    <a:gd name="T15" fmla="*/ 34 h 296"/>
                    <a:gd name="T16" fmla="*/ 7 w 303"/>
                    <a:gd name="T17" fmla="*/ 33 h 296"/>
                    <a:gd name="T18" fmla="*/ 8 w 303"/>
                    <a:gd name="T19" fmla="*/ 32 h 296"/>
                    <a:gd name="T20" fmla="*/ 9 w 303"/>
                    <a:gd name="T21" fmla="*/ 32 h 296"/>
                    <a:gd name="T22" fmla="*/ 10 w 303"/>
                    <a:gd name="T23" fmla="*/ 31 h 296"/>
                    <a:gd name="T24" fmla="*/ 11 w 303"/>
                    <a:gd name="T25" fmla="*/ 31 h 296"/>
                    <a:gd name="T26" fmla="*/ 12 w 303"/>
                    <a:gd name="T27" fmla="*/ 30 h 296"/>
                    <a:gd name="T28" fmla="*/ 12 w 303"/>
                    <a:gd name="T29" fmla="*/ 30 h 296"/>
                    <a:gd name="T30" fmla="*/ 13 w 303"/>
                    <a:gd name="T31" fmla="*/ 29 h 296"/>
                    <a:gd name="T32" fmla="*/ 14 w 303"/>
                    <a:gd name="T33" fmla="*/ 29 h 296"/>
                    <a:gd name="T34" fmla="*/ 14 w 303"/>
                    <a:gd name="T35" fmla="*/ 28 h 296"/>
                    <a:gd name="T36" fmla="*/ 15 w 303"/>
                    <a:gd name="T37" fmla="*/ 28 h 296"/>
                    <a:gd name="T38" fmla="*/ 16 w 303"/>
                    <a:gd name="T39" fmla="*/ 27 h 296"/>
                    <a:gd name="T40" fmla="*/ 17 w 303"/>
                    <a:gd name="T41" fmla="*/ 27 h 296"/>
                    <a:gd name="T42" fmla="*/ 17 w 303"/>
                    <a:gd name="T43" fmla="*/ 26 h 296"/>
                    <a:gd name="T44" fmla="*/ 18 w 303"/>
                    <a:gd name="T45" fmla="*/ 25 h 296"/>
                    <a:gd name="T46" fmla="*/ 19 w 303"/>
                    <a:gd name="T47" fmla="*/ 25 h 296"/>
                    <a:gd name="T48" fmla="*/ 20 w 303"/>
                    <a:gd name="T49" fmla="*/ 24 h 296"/>
                    <a:gd name="T50" fmla="*/ 20 w 303"/>
                    <a:gd name="T51" fmla="*/ 23 h 296"/>
                    <a:gd name="T52" fmla="*/ 21 w 303"/>
                    <a:gd name="T53" fmla="*/ 23 h 296"/>
                    <a:gd name="T54" fmla="*/ 22 w 303"/>
                    <a:gd name="T55" fmla="*/ 22 h 296"/>
                    <a:gd name="T56" fmla="*/ 23 w 303"/>
                    <a:gd name="T57" fmla="*/ 21 h 296"/>
                    <a:gd name="T58" fmla="*/ 23 w 303"/>
                    <a:gd name="T59" fmla="*/ 21 h 296"/>
                    <a:gd name="T60" fmla="*/ 24 w 303"/>
                    <a:gd name="T61" fmla="*/ 20 h 296"/>
                    <a:gd name="T62" fmla="*/ 25 w 303"/>
                    <a:gd name="T63" fmla="*/ 19 h 296"/>
                    <a:gd name="T64" fmla="*/ 25 w 303"/>
                    <a:gd name="T65" fmla="*/ 19 h 296"/>
                    <a:gd name="T66" fmla="*/ 26 w 303"/>
                    <a:gd name="T67" fmla="*/ 18 h 296"/>
                    <a:gd name="T68" fmla="*/ 27 w 303"/>
                    <a:gd name="T69" fmla="*/ 17 h 296"/>
                    <a:gd name="T70" fmla="*/ 27 w 303"/>
                    <a:gd name="T71" fmla="*/ 16 h 296"/>
                    <a:gd name="T72" fmla="*/ 28 w 303"/>
                    <a:gd name="T73" fmla="*/ 16 h 296"/>
                    <a:gd name="T74" fmla="*/ 29 w 303"/>
                    <a:gd name="T75" fmla="*/ 15 h 296"/>
                    <a:gd name="T76" fmla="*/ 29 w 303"/>
                    <a:gd name="T77" fmla="*/ 14 h 296"/>
                    <a:gd name="T78" fmla="*/ 30 w 303"/>
                    <a:gd name="T79" fmla="*/ 13 h 296"/>
                    <a:gd name="T80" fmla="*/ 31 w 303"/>
                    <a:gd name="T81" fmla="*/ 13 h 296"/>
                    <a:gd name="T82" fmla="*/ 31 w 303"/>
                    <a:gd name="T83" fmla="*/ 12 h 296"/>
                    <a:gd name="T84" fmla="*/ 32 w 303"/>
                    <a:gd name="T85" fmla="*/ 11 h 296"/>
                    <a:gd name="T86" fmla="*/ 32 w 303"/>
                    <a:gd name="T87" fmla="*/ 10 h 296"/>
                    <a:gd name="T88" fmla="*/ 33 w 303"/>
                    <a:gd name="T89" fmla="*/ 9 h 296"/>
                    <a:gd name="T90" fmla="*/ 33 w 303"/>
                    <a:gd name="T91" fmla="*/ 8 h 296"/>
                    <a:gd name="T92" fmla="*/ 34 w 303"/>
                    <a:gd name="T93" fmla="*/ 8 h 296"/>
                    <a:gd name="T94" fmla="*/ 34 w 303"/>
                    <a:gd name="T95" fmla="*/ 7 h 296"/>
                    <a:gd name="T96" fmla="*/ 35 w 303"/>
                    <a:gd name="T97" fmla="*/ 6 h 296"/>
                    <a:gd name="T98" fmla="*/ 35 w 303"/>
                    <a:gd name="T99" fmla="*/ 5 h 296"/>
                    <a:gd name="T100" fmla="*/ 36 w 303"/>
                    <a:gd name="T101" fmla="*/ 4 h 296"/>
                    <a:gd name="T102" fmla="*/ 36 w 303"/>
                    <a:gd name="T103" fmla="*/ 3 h 296"/>
                    <a:gd name="T104" fmla="*/ 37 w 303"/>
                    <a:gd name="T105" fmla="*/ 2 h 296"/>
                    <a:gd name="T106" fmla="*/ 37 w 303"/>
                    <a:gd name="T107" fmla="*/ 1 h 296"/>
                    <a:gd name="T108" fmla="*/ 37 w 303"/>
                    <a:gd name="T109" fmla="*/ 0 h 29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303" h="296">
                      <a:moveTo>
                        <a:pt x="0" y="296"/>
                      </a:moveTo>
                      <a:lnTo>
                        <a:pt x="3" y="293"/>
                      </a:lnTo>
                      <a:lnTo>
                        <a:pt x="10" y="290"/>
                      </a:lnTo>
                      <a:lnTo>
                        <a:pt x="16" y="285"/>
                      </a:lnTo>
                      <a:lnTo>
                        <a:pt x="24" y="282"/>
                      </a:lnTo>
                      <a:lnTo>
                        <a:pt x="31" y="276"/>
                      </a:lnTo>
                      <a:lnTo>
                        <a:pt x="40" y="272"/>
                      </a:lnTo>
                      <a:lnTo>
                        <a:pt x="50" y="266"/>
                      </a:lnTo>
                      <a:lnTo>
                        <a:pt x="59" y="261"/>
                      </a:lnTo>
                      <a:lnTo>
                        <a:pt x="69" y="254"/>
                      </a:lnTo>
                      <a:lnTo>
                        <a:pt x="79" y="248"/>
                      </a:lnTo>
                      <a:lnTo>
                        <a:pt x="85" y="243"/>
                      </a:lnTo>
                      <a:lnTo>
                        <a:pt x="90" y="240"/>
                      </a:lnTo>
                      <a:lnTo>
                        <a:pt x="96" y="237"/>
                      </a:lnTo>
                      <a:lnTo>
                        <a:pt x="102" y="233"/>
                      </a:lnTo>
                      <a:lnTo>
                        <a:pt x="108" y="229"/>
                      </a:lnTo>
                      <a:lnTo>
                        <a:pt x="113" y="225"/>
                      </a:lnTo>
                      <a:lnTo>
                        <a:pt x="119" y="220"/>
                      </a:lnTo>
                      <a:lnTo>
                        <a:pt x="126" y="217"/>
                      </a:lnTo>
                      <a:lnTo>
                        <a:pt x="131" y="211"/>
                      </a:lnTo>
                      <a:lnTo>
                        <a:pt x="137" y="208"/>
                      </a:lnTo>
                      <a:lnTo>
                        <a:pt x="143" y="202"/>
                      </a:lnTo>
                      <a:lnTo>
                        <a:pt x="150" y="199"/>
                      </a:lnTo>
                      <a:lnTo>
                        <a:pt x="155" y="194"/>
                      </a:lnTo>
                      <a:lnTo>
                        <a:pt x="161" y="188"/>
                      </a:lnTo>
                      <a:lnTo>
                        <a:pt x="166" y="183"/>
                      </a:lnTo>
                      <a:lnTo>
                        <a:pt x="173" y="178"/>
                      </a:lnTo>
                      <a:lnTo>
                        <a:pt x="178" y="173"/>
                      </a:lnTo>
                      <a:lnTo>
                        <a:pt x="184" y="167"/>
                      </a:lnTo>
                      <a:lnTo>
                        <a:pt x="189" y="162"/>
                      </a:lnTo>
                      <a:lnTo>
                        <a:pt x="196" y="157"/>
                      </a:lnTo>
                      <a:lnTo>
                        <a:pt x="200" y="151"/>
                      </a:lnTo>
                      <a:lnTo>
                        <a:pt x="206" y="145"/>
                      </a:lnTo>
                      <a:lnTo>
                        <a:pt x="212" y="140"/>
                      </a:lnTo>
                      <a:lnTo>
                        <a:pt x="217" y="134"/>
                      </a:lnTo>
                      <a:lnTo>
                        <a:pt x="223" y="128"/>
                      </a:lnTo>
                      <a:lnTo>
                        <a:pt x="228" y="122"/>
                      </a:lnTo>
                      <a:lnTo>
                        <a:pt x="234" y="115"/>
                      </a:lnTo>
                      <a:lnTo>
                        <a:pt x="239" y="110"/>
                      </a:lnTo>
                      <a:lnTo>
                        <a:pt x="243" y="103"/>
                      </a:lnTo>
                      <a:lnTo>
                        <a:pt x="248" y="97"/>
                      </a:lnTo>
                      <a:lnTo>
                        <a:pt x="252" y="90"/>
                      </a:lnTo>
                      <a:lnTo>
                        <a:pt x="258" y="83"/>
                      </a:lnTo>
                      <a:lnTo>
                        <a:pt x="262" y="77"/>
                      </a:lnTo>
                      <a:lnTo>
                        <a:pt x="267" y="70"/>
                      </a:lnTo>
                      <a:lnTo>
                        <a:pt x="271" y="64"/>
                      </a:lnTo>
                      <a:lnTo>
                        <a:pt x="275" y="57"/>
                      </a:lnTo>
                      <a:lnTo>
                        <a:pt x="279" y="49"/>
                      </a:lnTo>
                      <a:lnTo>
                        <a:pt x="283" y="43"/>
                      </a:lnTo>
                      <a:lnTo>
                        <a:pt x="286" y="35"/>
                      </a:lnTo>
                      <a:lnTo>
                        <a:pt x="291" y="28"/>
                      </a:lnTo>
                      <a:lnTo>
                        <a:pt x="293" y="21"/>
                      </a:lnTo>
                      <a:lnTo>
                        <a:pt x="296" y="14"/>
                      </a:lnTo>
                      <a:lnTo>
                        <a:pt x="300" y="6"/>
                      </a:lnTo>
                      <a:lnTo>
                        <a:pt x="303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7" name="Freeform 274"/>
                <p:cNvSpPr>
                  <a:spLocks/>
                </p:cNvSpPr>
                <p:nvPr/>
              </p:nvSpPr>
              <p:spPr bwMode="auto">
                <a:xfrm>
                  <a:off x="6573" y="4559"/>
                  <a:ext cx="13" cy="85"/>
                </a:xfrm>
                <a:custGeom>
                  <a:avLst/>
                  <a:gdLst>
                    <a:gd name="T0" fmla="*/ 0 w 24"/>
                    <a:gd name="T1" fmla="*/ 22 h 170"/>
                    <a:gd name="T2" fmla="*/ 1 w 24"/>
                    <a:gd name="T3" fmla="*/ 20 h 170"/>
                    <a:gd name="T4" fmla="*/ 1 w 24"/>
                    <a:gd name="T5" fmla="*/ 19 h 170"/>
                    <a:gd name="T6" fmla="*/ 1 w 24"/>
                    <a:gd name="T7" fmla="*/ 18 h 170"/>
                    <a:gd name="T8" fmla="*/ 2 w 24"/>
                    <a:gd name="T9" fmla="*/ 16 h 170"/>
                    <a:gd name="T10" fmla="*/ 2 w 24"/>
                    <a:gd name="T11" fmla="*/ 15 h 170"/>
                    <a:gd name="T12" fmla="*/ 2 w 24"/>
                    <a:gd name="T13" fmla="*/ 14 h 170"/>
                    <a:gd name="T14" fmla="*/ 3 w 24"/>
                    <a:gd name="T15" fmla="*/ 12 h 170"/>
                    <a:gd name="T16" fmla="*/ 3 w 24"/>
                    <a:gd name="T17" fmla="*/ 11 h 170"/>
                    <a:gd name="T18" fmla="*/ 3 w 24"/>
                    <a:gd name="T19" fmla="*/ 10 h 170"/>
                    <a:gd name="T20" fmla="*/ 3 w 24"/>
                    <a:gd name="T21" fmla="*/ 8 h 170"/>
                    <a:gd name="T22" fmla="*/ 3 w 24"/>
                    <a:gd name="T23" fmla="*/ 7 h 170"/>
                    <a:gd name="T24" fmla="*/ 4 w 24"/>
                    <a:gd name="T25" fmla="*/ 6 h 170"/>
                    <a:gd name="T26" fmla="*/ 4 w 24"/>
                    <a:gd name="T27" fmla="*/ 4 h 170"/>
                    <a:gd name="T28" fmla="*/ 4 w 24"/>
                    <a:gd name="T29" fmla="*/ 3 h 170"/>
                    <a:gd name="T30" fmla="*/ 4 w 24"/>
                    <a:gd name="T31" fmla="*/ 2 h 170"/>
                    <a:gd name="T32" fmla="*/ 4 w 24"/>
                    <a:gd name="T33" fmla="*/ 0 h 1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" h="170">
                      <a:moveTo>
                        <a:pt x="0" y="170"/>
                      </a:moveTo>
                      <a:lnTo>
                        <a:pt x="2" y="159"/>
                      </a:lnTo>
                      <a:lnTo>
                        <a:pt x="5" y="149"/>
                      </a:lnTo>
                      <a:lnTo>
                        <a:pt x="8" y="138"/>
                      </a:lnTo>
                      <a:lnTo>
                        <a:pt x="11" y="128"/>
                      </a:lnTo>
                      <a:lnTo>
                        <a:pt x="12" y="117"/>
                      </a:lnTo>
                      <a:lnTo>
                        <a:pt x="14" y="107"/>
                      </a:lnTo>
                      <a:lnTo>
                        <a:pt x="16" y="96"/>
                      </a:lnTo>
                      <a:lnTo>
                        <a:pt x="19" y="86"/>
                      </a:lnTo>
                      <a:lnTo>
                        <a:pt x="19" y="75"/>
                      </a:lnTo>
                      <a:lnTo>
                        <a:pt x="20" y="64"/>
                      </a:lnTo>
                      <a:lnTo>
                        <a:pt x="21" y="53"/>
                      </a:lnTo>
                      <a:lnTo>
                        <a:pt x="22" y="43"/>
                      </a:lnTo>
                      <a:lnTo>
                        <a:pt x="22" y="32"/>
                      </a:lnTo>
                      <a:lnTo>
                        <a:pt x="23" y="21"/>
                      </a:lnTo>
                      <a:lnTo>
                        <a:pt x="23" y="10"/>
                      </a:lnTo>
                      <a:lnTo>
                        <a:pt x="2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8" name="Freeform 275"/>
                <p:cNvSpPr>
                  <a:spLocks/>
                </p:cNvSpPr>
                <p:nvPr/>
              </p:nvSpPr>
              <p:spPr bwMode="auto">
                <a:xfrm>
                  <a:off x="6568" y="4426"/>
                  <a:ext cx="18" cy="133"/>
                </a:xfrm>
                <a:custGeom>
                  <a:avLst/>
                  <a:gdLst>
                    <a:gd name="T0" fmla="*/ 5 w 35"/>
                    <a:gd name="T1" fmla="*/ 33 h 267"/>
                    <a:gd name="T2" fmla="*/ 5 w 35"/>
                    <a:gd name="T3" fmla="*/ 31 h 267"/>
                    <a:gd name="T4" fmla="*/ 5 w 35"/>
                    <a:gd name="T5" fmla="*/ 30 h 267"/>
                    <a:gd name="T6" fmla="*/ 5 w 35"/>
                    <a:gd name="T7" fmla="*/ 29 h 267"/>
                    <a:gd name="T8" fmla="*/ 5 w 35"/>
                    <a:gd name="T9" fmla="*/ 27 h 267"/>
                    <a:gd name="T10" fmla="*/ 4 w 35"/>
                    <a:gd name="T11" fmla="*/ 26 h 267"/>
                    <a:gd name="T12" fmla="*/ 4 w 35"/>
                    <a:gd name="T13" fmla="*/ 25 h 267"/>
                    <a:gd name="T14" fmla="*/ 4 w 35"/>
                    <a:gd name="T15" fmla="*/ 23 h 267"/>
                    <a:gd name="T16" fmla="*/ 4 w 35"/>
                    <a:gd name="T17" fmla="*/ 22 h 267"/>
                    <a:gd name="T18" fmla="*/ 4 w 35"/>
                    <a:gd name="T19" fmla="*/ 21 h 267"/>
                    <a:gd name="T20" fmla="*/ 4 w 35"/>
                    <a:gd name="T21" fmla="*/ 19 h 267"/>
                    <a:gd name="T22" fmla="*/ 4 w 35"/>
                    <a:gd name="T23" fmla="*/ 18 h 267"/>
                    <a:gd name="T24" fmla="*/ 4 w 35"/>
                    <a:gd name="T25" fmla="*/ 17 h 267"/>
                    <a:gd name="T26" fmla="*/ 3 w 35"/>
                    <a:gd name="T27" fmla="*/ 16 h 267"/>
                    <a:gd name="T28" fmla="*/ 3 w 35"/>
                    <a:gd name="T29" fmla="*/ 14 h 267"/>
                    <a:gd name="T30" fmla="*/ 3 w 35"/>
                    <a:gd name="T31" fmla="*/ 13 h 267"/>
                    <a:gd name="T32" fmla="*/ 3 w 35"/>
                    <a:gd name="T33" fmla="*/ 12 h 267"/>
                    <a:gd name="T34" fmla="*/ 3 w 35"/>
                    <a:gd name="T35" fmla="*/ 11 h 267"/>
                    <a:gd name="T36" fmla="*/ 3 w 35"/>
                    <a:gd name="T37" fmla="*/ 10 h 267"/>
                    <a:gd name="T38" fmla="*/ 2 w 35"/>
                    <a:gd name="T39" fmla="*/ 9 h 267"/>
                    <a:gd name="T40" fmla="*/ 2 w 35"/>
                    <a:gd name="T41" fmla="*/ 8 h 267"/>
                    <a:gd name="T42" fmla="*/ 2 w 35"/>
                    <a:gd name="T43" fmla="*/ 7 h 267"/>
                    <a:gd name="T44" fmla="*/ 2 w 35"/>
                    <a:gd name="T45" fmla="*/ 6 h 267"/>
                    <a:gd name="T46" fmla="*/ 2 w 35"/>
                    <a:gd name="T47" fmla="*/ 5 h 267"/>
                    <a:gd name="T48" fmla="*/ 2 w 35"/>
                    <a:gd name="T49" fmla="*/ 4 h 267"/>
                    <a:gd name="T50" fmla="*/ 1 w 35"/>
                    <a:gd name="T51" fmla="*/ 4 h 267"/>
                    <a:gd name="T52" fmla="*/ 1 w 35"/>
                    <a:gd name="T53" fmla="*/ 3 h 267"/>
                    <a:gd name="T54" fmla="*/ 1 w 35"/>
                    <a:gd name="T55" fmla="*/ 2 h 267"/>
                    <a:gd name="T56" fmla="*/ 1 w 35"/>
                    <a:gd name="T57" fmla="*/ 2 h 267"/>
                    <a:gd name="T58" fmla="*/ 1 w 35"/>
                    <a:gd name="T59" fmla="*/ 0 h 267"/>
                    <a:gd name="T60" fmla="*/ 0 w 35"/>
                    <a:gd name="T61" fmla="*/ 0 h 267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35" h="267">
                      <a:moveTo>
                        <a:pt x="35" y="267"/>
                      </a:moveTo>
                      <a:lnTo>
                        <a:pt x="34" y="255"/>
                      </a:lnTo>
                      <a:lnTo>
                        <a:pt x="34" y="244"/>
                      </a:lnTo>
                      <a:lnTo>
                        <a:pt x="33" y="233"/>
                      </a:lnTo>
                      <a:lnTo>
                        <a:pt x="33" y="222"/>
                      </a:lnTo>
                      <a:lnTo>
                        <a:pt x="32" y="211"/>
                      </a:lnTo>
                      <a:lnTo>
                        <a:pt x="32" y="200"/>
                      </a:lnTo>
                      <a:lnTo>
                        <a:pt x="31" y="189"/>
                      </a:lnTo>
                      <a:lnTo>
                        <a:pt x="31" y="179"/>
                      </a:lnTo>
                      <a:lnTo>
                        <a:pt x="29" y="168"/>
                      </a:lnTo>
                      <a:lnTo>
                        <a:pt x="27" y="158"/>
                      </a:lnTo>
                      <a:lnTo>
                        <a:pt x="26" y="148"/>
                      </a:lnTo>
                      <a:lnTo>
                        <a:pt x="25" y="138"/>
                      </a:lnTo>
                      <a:lnTo>
                        <a:pt x="23" y="128"/>
                      </a:lnTo>
                      <a:lnTo>
                        <a:pt x="23" y="118"/>
                      </a:lnTo>
                      <a:lnTo>
                        <a:pt x="21" y="109"/>
                      </a:lnTo>
                      <a:lnTo>
                        <a:pt x="21" y="102"/>
                      </a:lnTo>
                      <a:lnTo>
                        <a:pt x="19" y="92"/>
                      </a:lnTo>
                      <a:lnTo>
                        <a:pt x="18" y="83"/>
                      </a:lnTo>
                      <a:lnTo>
                        <a:pt x="15" y="74"/>
                      </a:lnTo>
                      <a:lnTo>
                        <a:pt x="14" y="68"/>
                      </a:lnTo>
                      <a:lnTo>
                        <a:pt x="12" y="59"/>
                      </a:lnTo>
                      <a:lnTo>
                        <a:pt x="11" y="52"/>
                      </a:lnTo>
                      <a:lnTo>
                        <a:pt x="9" y="45"/>
                      </a:lnTo>
                      <a:lnTo>
                        <a:pt x="9" y="39"/>
                      </a:lnTo>
                      <a:lnTo>
                        <a:pt x="7" y="32"/>
                      </a:lnTo>
                      <a:lnTo>
                        <a:pt x="5" y="26"/>
                      </a:lnTo>
                      <a:lnTo>
                        <a:pt x="4" y="20"/>
                      </a:lnTo>
                      <a:lnTo>
                        <a:pt x="3" y="16"/>
                      </a:lnTo>
                      <a:lnTo>
                        <a:pt x="1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89" name="Freeform 276"/>
                <p:cNvSpPr>
                  <a:spLocks/>
                </p:cNvSpPr>
                <p:nvPr/>
              </p:nvSpPr>
              <p:spPr bwMode="auto">
                <a:xfrm>
                  <a:off x="6568" y="4197"/>
                  <a:ext cx="75" cy="229"/>
                </a:xfrm>
                <a:custGeom>
                  <a:avLst/>
                  <a:gdLst>
                    <a:gd name="T0" fmla="*/ 0 w 150"/>
                    <a:gd name="T1" fmla="*/ 58 h 457"/>
                    <a:gd name="T2" fmla="*/ 1 w 150"/>
                    <a:gd name="T3" fmla="*/ 57 h 457"/>
                    <a:gd name="T4" fmla="*/ 1 w 150"/>
                    <a:gd name="T5" fmla="*/ 56 h 457"/>
                    <a:gd name="T6" fmla="*/ 2 w 150"/>
                    <a:gd name="T7" fmla="*/ 56 h 457"/>
                    <a:gd name="T8" fmla="*/ 2 w 150"/>
                    <a:gd name="T9" fmla="*/ 55 h 457"/>
                    <a:gd name="T10" fmla="*/ 3 w 150"/>
                    <a:gd name="T11" fmla="*/ 54 h 457"/>
                    <a:gd name="T12" fmla="*/ 3 w 150"/>
                    <a:gd name="T13" fmla="*/ 54 h 457"/>
                    <a:gd name="T14" fmla="*/ 4 w 150"/>
                    <a:gd name="T15" fmla="*/ 53 h 457"/>
                    <a:gd name="T16" fmla="*/ 5 w 150"/>
                    <a:gd name="T17" fmla="*/ 52 h 457"/>
                    <a:gd name="T18" fmla="*/ 6 w 150"/>
                    <a:gd name="T19" fmla="*/ 51 h 457"/>
                    <a:gd name="T20" fmla="*/ 6 w 150"/>
                    <a:gd name="T21" fmla="*/ 49 h 457"/>
                    <a:gd name="T22" fmla="*/ 7 w 150"/>
                    <a:gd name="T23" fmla="*/ 49 h 457"/>
                    <a:gd name="T24" fmla="*/ 7 w 150"/>
                    <a:gd name="T25" fmla="*/ 48 h 457"/>
                    <a:gd name="T26" fmla="*/ 8 w 150"/>
                    <a:gd name="T27" fmla="*/ 47 h 457"/>
                    <a:gd name="T28" fmla="*/ 8 w 150"/>
                    <a:gd name="T29" fmla="*/ 47 h 457"/>
                    <a:gd name="T30" fmla="*/ 8 w 150"/>
                    <a:gd name="T31" fmla="*/ 46 h 457"/>
                    <a:gd name="T32" fmla="*/ 9 w 150"/>
                    <a:gd name="T33" fmla="*/ 45 h 457"/>
                    <a:gd name="T34" fmla="*/ 9 w 150"/>
                    <a:gd name="T35" fmla="*/ 45 h 457"/>
                    <a:gd name="T36" fmla="*/ 10 w 150"/>
                    <a:gd name="T37" fmla="*/ 44 h 457"/>
                    <a:gd name="T38" fmla="*/ 10 w 150"/>
                    <a:gd name="T39" fmla="*/ 43 h 457"/>
                    <a:gd name="T40" fmla="*/ 10 w 150"/>
                    <a:gd name="T41" fmla="*/ 42 h 457"/>
                    <a:gd name="T42" fmla="*/ 11 w 150"/>
                    <a:gd name="T43" fmla="*/ 41 h 457"/>
                    <a:gd name="T44" fmla="*/ 11 w 150"/>
                    <a:gd name="T45" fmla="*/ 41 h 457"/>
                    <a:gd name="T46" fmla="*/ 12 w 150"/>
                    <a:gd name="T47" fmla="*/ 40 h 457"/>
                    <a:gd name="T48" fmla="*/ 12 w 150"/>
                    <a:gd name="T49" fmla="*/ 39 h 457"/>
                    <a:gd name="T50" fmla="*/ 12 w 150"/>
                    <a:gd name="T51" fmla="*/ 38 h 457"/>
                    <a:gd name="T52" fmla="*/ 13 w 150"/>
                    <a:gd name="T53" fmla="*/ 37 h 457"/>
                    <a:gd name="T54" fmla="*/ 13 w 150"/>
                    <a:gd name="T55" fmla="*/ 36 h 457"/>
                    <a:gd name="T56" fmla="*/ 13 w 150"/>
                    <a:gd name="T57" fmla="*/ 35 h 457"/>
                    <a:gd name="T58" fmla="*/ 14 w 150"/>
                    <a:gd name="T59" fmla="*/ 34 h 457"/>
                    <a:gd name="T60" fmla="*/ 14 w 150"/>
                    <a:gd name="T61" fmla="*/ 33 h 457"/>
                    <a:gd name="T62" fmla="*/ 14 w 150"/>
                    <a:gd name="T63" fmla="*/ 32 h 457"/>
                    <a:gd name="T64" fmla="*/ 15 w 150"/>
                    <a:gd name="T65" fmla="*/ 31 h 457"/>
                    <a:gd name="T66" fmla="*/ 15 w 150"/>
                    <a:gd name="T67" fmla="*/ 30 h 457"/>
                    <a:gd name="T68" fmla="*/ 15 w 150"/>
                    <a:gd name="T69" fmla="*/ 29 h 457"/>
                    <a:gd name="T70" fmla="*/ 16 w 150"/>
                    <a:gd name="T71" fmla="*/ 27 h 457"/>
                    <a:gd name="T72" fmla="*/ 16 w 150"/>
                    <a:gd name="T73" fmla="*/ 26 h 457"/>
                    <a:gd name="T74" fmla="*/ 16 w 150"/>
                    <a:gd name="T75" fmla="*/ 25 h 457"/>
                    <a:gd name="T76" fmla="*/ 17 w 150"/>
                    <a:gd name="T77" fmla="*/ 24 h 457"/>
                    <a:gd name="T78" fmla="*/ 17 w 150"/>
                    <a:gd name="T79" fmla="*/ 22 h 457"/>
                    <a:gd name="T80" fmla="*/ 17 w 150"/>
                    <a:gd name="T81" fmla="*/ 21 h 457"/>
                    <a:gd name="T82" fmla="*/ 17 w 150"/>
                    <a:gd name="T83" fmla="*/ 20 h 457"/>
                    <a:gd name="T84" fmla="*/ 18 w 150"/>
                    <a:gd name="T85" fmla="*/ 18 h 457"/>
                    <a:gd name="T86" fmla="*/ 18 w 150"/>
                    <a:gd name="T87" fmla="*/ 17 h 457"/>
                    <a:gd name="T88" fmla="*/ 18 w 150"/>
                    <a:gd name="T89" fmla="*/ 16 h 457"/>
                    <a:gd name="T90" fmla="*/ 18 w 150"/>
                    <a:gd name="T91" fmla="*/ 14 h 457"/>
                    <a:gd name="T92" fmla="*/ 18 w 150"/>
                    <a:gd name="T93" fmla="*/ 13 h 457"/>
                    <a:gd name="T94" fmla="*/ 18 w 150"/>
                    <a:gd name="T95" fmla="*/ 11 h 457"/>
                    <a:gd name="T96" fmla="*/ 19 w 150"/>
                    <a:gd name="T97" fmla="*/ 10 h 457"/>
                    <a:gd name="T98" fmla="*/ 19 w 150"/>
                    <a:gd name="T99" fmla="*/ 8 h 457"/>
                    <a:gd name="T100" fmla="*/ 19 w 150"/>
                    <a:gd name="T101" fmla="*/ 7 h 457"/>
                    <a:gd name="T102" fmla="*/ 19 w 150"/>
                    <a:gd name="T103" fmla="*/ 5 h 457"/>
                    <a:gd name="T104" fmla="*/ 19 w 150"/>
                    <a:gd name="T105" fmla="*/ 4 h 457"/>
                    <a:gd name="T106" fmla="*/ 19 w 150"/>
                    <a:gd name="T107" fmla="*/ 2 h 457"/>
                    <a:gd name="T108" fmla="*/ 19 w 150"/>
                    <a:gd name="T109" fmla="*/ 0 h 45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50" h="457">
                      <a:moveTo>
                        <a:pt x="0" y="457"/>
                      </a:moveTo>
                      <a:lnTo>
                        <a:pt x="2" y="453"/>
                      </a:lnTo>
                      <a:lnTo>
                        <a:pt x="5" y="448"/>
                      </a:lnTo>
                      <a:lnTo>
                        <a:pt x="10" y="443"/>
                      </a:lnTo>
                      <a:lnTo>
                        <a:pt x="14" y="439"/>
                      </a:lnTo>
                      <a:lnTo>
                        <a:pt x="19" y="432"/>
                      </a:lnTo>
                      <a:lnTo>
                        <a:pt x="24" y="425"/>
                      </a:lnTo>
                      <a:lnTo>
                        <a:pt x="30" y="418"/>
                      </a:lnTo>
                      <a:lnTo>
                        <a:pt x="36" y="411"/>
                      </a:lnTo>
                      <a:lnTo>
                        <a:pt x="42" y="401"/>
                      </a:lnTo>
                      <a:lnTo>
                        <a:pt x="48" y="392"/>
                      </a:lnTo>
                      <a:lnTo>
                        <a:pt x="52" y="387"/>
                      </a:lnTo>
                      <a:lnTo>
                        <a:pt x="55" y="381"/>
                      </a:lnTo>
                      <a:lnTo>
                        <a:pt x="58" y="376"/>
                      </a:lnTo>
                      <a:lnTo>
                        <a:pt x="62" y="371"/>
                      </a:lnTo>
                      <a:lnTo>
                        <a:pt x="64" y="365"/>
                      </a:lnTo>
                      <a:lnTo>
                        <a:pt x="67" y="359"/>
                      </a:lnTo>
                      <a:lnTo>
                        <a:pt x="70" y="354"/>
                      </a:lnTo>
                      <a:lnTo>
                        <a:pt x="74" y="348"/>
                      </a:lnTo>
                      <a:lnTo>
                        <a:pt x="77" y="342"/>
                      </a:lnTo>
                      <a:lnTo>
                        <a:pt x="80" y="335"/>
                      </a:lnTo>
                      <a:lnTo>
                        <a:pt x="84" y="328"/>
                      </a:lnTo>
                      <a:lnTo>
                        <a:pt x="87" y="323"/>
                      </a:lnTo>
                      <a:lnTo>
                        <a:pt x="89" y="315"/>
                      </a:lnTo>
                      <a:lnTo>
                        <a:pt x="92" y="307"/>
                      </a:lnTo>
                      <a:lnTo>
                        <a:pt x="95" y="300"/>
                      </a:lnTo>
                      <a:lnTo>
                        <a:pt x="98" y="293"/>
                      </a:lnTo>
                      <a:lnTo>
                        <a:pt x="100" y="284"/>
                      </a:lnTo>
                      <a:lnTo>
                        <a:pt x="104" y="277"/>
                      </a:lnTo>
                      <a:lnTo>
                        <a:pt x="107" y="268"/>
                      </a:lnTo>
                      <a:lnTo>
                        <a:pt x="110" y="260"/>
                      </a:lnTo>
                      <a:lnTo>
                        <a:pt x="112" y="251"/>
                      </a:lnTo>
                      <a:lnTo>
                        <a:pt x="115" y="242"/>
                      </a:lnTo>
                      <a:lnTo>
                        <a:pt x="117" y="234"/>
                      </a:lnTo>
                      <a:lnTo>
                        <a:pt x="120" y="225"/>
                      </a:lnTo>
                      <a:lnTo>
                        <a:pt x="122" y="215"/>
                      </a:lnTo>
                      <a:lnTo>
                        <a:pt x="124" y="205"/>
                      </a:lnTo>
                      <a:lnTo>
                        <a:pt x="127" y="195"/>
                      </a:lnTo>
                      <a:lnTo>
                        <a:pt x="130" y="186"/>
                      </a:lnTo>
                      <a:lnTo>
                        <a:pt x="131" y="175"/>
                      </a:lnTo>
                      <a:lnTo>
                        <a:pt x="133" y="164"/>
                      </a:lnTo>
                      <a:lnTo>
                        <a:pt x="135" y="153"/>
                      </a:lnTo>
                      <a:lnTo>
                        <a:pt x="138" y="143"/>
                      </a:lnTo>
                      <a:lnTo>
                        <a:pt x="139" y="132"/>
                      </a:lnTo>
                      <a:lnTo>
                        <a:pt x="141" y="121"/>
                      </a:lnTo>
                      <a:lnTo>
                        <a:pt x="142" y="110"/>
                      </a:lnTo>
                      <a:lnTo>
                        <a:pt x="144" y="99"/>
                      </a:lnTo>
                      <a:lnTo>
                        <a:pt x="144" y="87"/>
                      </a:lnTo>
                      <a:lnTo>
                        <a:pt x="145" y="75"/>
                      </a:lnTo>
                      <a:lnTo>
                        <a:pt x="146" y="63"/>
                      </a:lnTo>
                      <a:lnTo>
                        <a:pt x="148" y="51"/>
                      </a:lnTo>
                      <a:lnTo>
                        <a:pt x="148" y="37"/>
                      </a:lnTo>
                      <a:lnTo>
                        <a:pt x="149" y="25"/>
                      </a:lnTo>
                      <a:lnTo>
                        <a:pt x="149" y="12"/>
                      </a:lnTo>
                      <a:lnTo>
                        <a:pt x="15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0" name="Freeform 277"/>
                <p:cNvSpPr>
                  <a:spLocks/>
                </p:cNvSpPr>
                <p:nvPr/>
              </p:nvSpPr>
              <p:spPr bwMode="auto">
                <a:xfrm>
                  <a:off x="6633" y="4092"/>
                  <a:ext cx="10" cy="105"/>
                </a:xfrm>
                <a:custGeom>
                  <a:avLst/>
                  <a:gdLst>
                    <a:gd name="T0" fmla="*/ 3 w 20"/>
                    <a:gd name="T1" fmla="*/ 26 h 212"/>
                    <a:gd name="T2" fmla="*/ 3 w 20"/>
                    <a:gd name="T3" fmla="*/ 25 h 212"/>
                    <a:gd name="T4" fmla="*/ 3 w 20"/>
                    <a:gd name="T5" fmla="*/ 24 h 212"/>
                    <a:gd name="T6" fmla="*/ 3 w 20"/>
                    <a:gd name="T7" fmla="*/ 23 h 212"/>
                    <a:gd name="T8" fmla="*/ 3 w 20"/>
                    <a:gd name="T9" fmla="*/ 23 h 212"/>
                    <a:gd name="T10" fmla="*/ 3 w 20"/>
                    <a:gd name="T11" fmla="*/ 22 h 212"/>
                    <a:gd name="T12" fmla="*/ 3 w 20"/>
                    <a:gd name="T13" fmla="*/ 21 h 212"/>
                    <a:gd name="T14" fmla="*/ 3 w 20"/>
                    <a:gd name="T15" fmla="*/ 20 h 212"/>
                    <a:gd name="T16" fmla="*/ 3 w 20"/>
                    <a:gd name="T17" fmla="*/ 20 h 212"/>
                    <a:gd name="T18" fmla="*/ 2 w 20"/>
                    <a:gd name="T19" fmla="*/ 19 h 212"/>
                    <a:gd name="T20" fmla="*/ 2 w 20"/>
                    <a:gd name="T21" fmla="*/ 18 h 212"/>
                    <a:gd name="T22" fmla="*/ 2 w 20"/>
                    <a:gd name="T23" fmla="*/ 17 h 212"/>
                    <a:gd name="T24" fmla="*/ 2 w 20"/>
                    <a:gd name="T25" fmla="*/ 17 h 212"/>
                    <a:gd name="T26" fmla="*/ 2 w 20"/>
                    <a:gd name="T27" fmla="*/ 16 h 212"/>
                    <a:gd name="T28" fmla="*/ 2 w 20"/>
                    <a:gd name="T29" fmla="*/ 15 h 212"/>
                    <a:gd name="T30" fmla="*/ 2 w 20"/>
                    <a:gd name="T31" fmla="*/ 14 h 212"/>
                    <a:gd name="T32" fmla="*/ 2 w 20"/>
                    <a:gd name="T33" fmla="*/ 13 h 212"/>
                    <a:gd name="T34" fmla="*/ 2 w 20"/>
                    <a:gd name="T35" fmla="*/ 13 h 212"/>
                    <a:gd name="T36" fmla="*/ 2 w 20"/>
                    <a:gd name="T37" fmla="*/ 12 h 212"/>
                    <a:gd name="T38" fmla="*/ 2 w 20"/>
                    <a:gd name="T39" fmla="*/ 11 h 212"/>
                    <a:gd name="T40" fmla="*/ 2 w 20"/>
                    <a:gd name="T41" fmla="*/ 10 h 212"/>
                    <a:gd name="T42" fmla="*/ 2 w 20"/>
                    <a:gd name="T43" fmla="*/ 9 h 212"/>
                    <a:gd name="T44" fmla="*/ 2 w 20"/>
                    <a:gd name="T45" fmla="*/ 8 h 212"/>
                    <a:gd name="T46" fmla="*/ 1 w 20"/>
                    <a:gd name="T47" fmla="*/ 7 h 212"/>
                    <a:gd name="T48" fmla="*/ 1 w 20"/>
                    <a:gd name="T49" fmla="*/ 7 h 212"/>
                    <a:gd name="T50" fmla="*/ 1 w 20"/>
                    <a:gd name="T51" fmla="*/ 6 h 212"/>
                    <a:gd name="T52" fmla="*/ 1 w 20"/>
                    <a:gd name="T53" fmla="*/ 5 h 212"/>
                    <a:gd name="T54" fmla="*/ 1 w 20"/>
                    <a:gd name="T55" fmla="*/ 4 h 212"/>
                    <a:gd name="T56" fmla="*/ 1 w 20"/>
                    <a:gd name="T57" fmla="*/ 3 h 212"/>
                    <a:gd name="T58" fmla="*/ 1 w 20"/>
                    <a:gd name="T59" fmla="*/ 2 h 212"/>
                    <a:gd name="T60" fmla="*/ 1 w 20"/>
                    <a:gd name="T61" fmla="*/ 1 h 212"/>
                    <a:gd name="T62" fmla="*/ 0 w 20"/>
                    <a:gd name="T63" fmla="*/ 0 h 212"/>
                    <a:gd name="T64" fmla="*/ 0 w 20"/>
                    <a:gd name="T65" fmla="*/ 0 h 21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20" h="212">
                      <a:moveTo>
                        <a:pt x="20" y="212"/>
                      </a:moveTo>
                      <a:lnTo>
                        <a:pt x="19" y="205"/>
                      </a:lnTo>
                      <a:lnTo>
                        <a:pt x="19" y="199"/>
                      </a:lnTo>
                      <a:lnTo>
                        <a:pt x="19" y="192"/>
                      </a:lnTo>
                      <a:lnTo>
                        <a:pt x="19" y="187"/>
                      </a:lnTo>
                      <a:lnTo>
                        <a:pt x="18" y="180"/>
                      </a:lnTo>
                      <a:lnTo>
                        <a:pt x="18" y="174"/>
                      </a:lnTo>
                      <a:lnTo>
                        <a:pt x="18" y="168"/>
                      </a:lnTo>
                      <a:lnTo>
                        <a:pt x="18" y="162"/>
                      </a:lnTo>
                      <a:lnTo>
                        <a:pt x="16" y="156"/>
                      </a:lnTo>
                      <a:lnTo>
                        <a:pt x="16" y="149"/>
                      </a:lnTo>
                      <a:lnTo>
                        <a:pt x="15" y="143"/>
                      </a:lnTo>
                      <a:lnTo>
                        <a:pt x="15" y="137"/>
                      </a:lnTo>
                      <a:lnTo>
                        <a:pt x="14" y="130"/>
                      </a:lnTo>
                      <a:lnTo>
                        <a:pt x="14" y="124"/>
                      </a:lnTo>
                      <a:lnTo>
                        <a:pt x="14" y="117"/>
                      </a:lnTo>
                      <a:lnTo>
                        <a:pt x="14" y="112"/>
                      </a:lnTo>
                      <a:lnTo>
                        <a:pt x="13" y="104"/>
                      </a:lnTo>
                      <a:lnTo>
                        <a:pt x="12" y="97"/>
                      </a:lnTo>
                      <a:lnTo>
                        <a:pt x="11" y="91"/>
                      </a:lnTo>
                      <a:lnTo>
                        <a:pt x="11" y="84"/>
                      </a:lnTo>
                      <a:lnTo>
                        <a:pt x="10" y="76"/>
                      </a:lnTo>
                      <a:lnTo>
                        <a:pt x="9" y="70"/>
                      </a:lnTo>
                      <a:lnTo>
                        <a:pt x="8" y="63"/>
                      </a:lnTo>
                      <a:lnTo>
                        <a:pt x="8" y="57"/>
                      </a:lnTo>
                      <a:lnTo>
                        <a:pt x="7" y="49"/>
                      </a:lnTo>
                      <a:lnTo>
                        <a:pt x="5" y="42"/>
                      </a:lnTo>
                      <a:lnTo>
                        <a:pt x="4" y="35"/>
                      </a:lnTo>
                      <a:lnTo>
                        <a:pt x="3" y="28"/>
                      </a:lnTo>
                      <a:lnTo>
                        <a:pt x="2" y="20"/>
                      </a:lnTo>
                      <a:lnTo>
                        <a:pt x="1" y="14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1" name="Freeform 278"/>
                <p:cNvSpPr>
                  <a:spLocks/>
                </p:cNvSpPr>
                <p:nvPr/>
              </p:nvSpPr>
              <p:spPr bwMode="auto">
                <a:xfrm>
                  <a:off x="6633" y="3930"/>
                  <a:ext cx="57" cy="162"/>
                </a:xfrm>
                <a:custGeom>
                  <a:avLst/>
                  <a:gdLst>
                    <a:gd name="T0" fmla="*/ 0 w 115"/>
                    <a:gd name="T1" fmla="*/ 41 h 323"/>
                    <a:gd name="T2" fmla="*/ 0 w 115"/>
                    <a:gd name="T3" fmla="*/ 40 h 323"/>
                    <a:gd name="T4" fmla="*/ 1 w 115"/>
                    <a:gd name="T5" fmla="*/ 39 h 323"/>
                    <a:gd name="T6" fmla="*/ 1 w 115"/>
                    <a:gd name="T7" fmla="*/ 39 h 323"/>
                    <a:gd name="T8" fmla="*/ 1 w 115"/>
                    <a:gd name="T9" fmla="*/ 38 h 323"/>
                    <a:gd name="T10" fmla="*/ 2 w 115"/>
                    <a:gd name="T11" fmla="*/ 37 h 323"/>
                    <a:gd name="T12" fmla="*/ 2 w 115"/>
                    <a:gd name="T13" fmla="*/ 37 h 323"/>
                    <a:gd name="T14" fmla="*/ 3 w 115"/>
                    <a:gd name="T15" fmla="*/ 36 h 323"/>
                    <a:gd name="T16" fmla="*/ 3 w 115"/>
                    <a:gd name="T17" fmla="*/ 35 h 323"/>
                    <a:gd name="T18" fmla="*/ 4 w 115"/>
                    <a:gd name="T19" fmla="*/ 34 h 323"/>
                    <a:gd name="T20" fmla="*/ 4 w 115"/>
                    <a:gd name="T21" fmla="*/ 33 h 323"/>
                    <a:gd name="T22" fmla="*/ 5 w 115"/>
                    <a:gd name="T23" fmla="*/ 32 h 323"/>
                    <a:gd name="T24" fmla="*/ 5 w 115"/>
                    <a:gd name="T25" fmla="*/ 31 h 323"/>
                    <a:gd name="T26" fmla="*/ 6 w 115"/>
                    <a:gd name="T27" fmla="*/ 30 h 323"/>
                    <a:gd name="T28" fmla="*/ 6 w 115"/>
                    <a:gd name="T29" fmla="*/ 29 h 323"/>
                    <a:gd name="T30" fmla="*/ 7 w 115"/>
                    <a:gd name="T31" fmla="*/ 27 h 323"/>
                    <a:gd name="T32" fmla="*/ 7 w 115"/>
                    <a:gd name="T33" fmla="*/ 26 h 323"/>
                    <a:gd name="T34" fmla="*/ 8 w 115"/>
                    <a:gd name="T35" fmla="*/ 25 h 323"/>
                    <a:gd name="T36" fmla="*/ 9 w 115"/>
                    <a:gd name="T37" fmla="*/ 23 h 323"/>
                    <a:gd name="T38" fmla="*/ 9 w 115"/>
                    <a:gd name="T39" fmla="*/ 23 h 323"/>
                    <a:gd name="T40" fmla="*/ 9 w 115"/>
                    <a:gd name="T41" fmla="*/ 22 h 323"/>
                    <a:gd name="T42" fmla="*/ 9 w 115"/>
                    <a:gd name="T43" fmla="*/ 21 h 323"/>
                    <a:gd name="T44" fmla="*/ 9 w 115"/>
                    <a:gd name="T45" fmla="*/ 20 h 323"/>
                    <a:gd name="T46" fmla="*/ 10 w 115"/>
                    <a:gd name="T47" fmla="*/ 19 h 323"/>
                    <a:gd name="T48" fmla="*/ 10 w 115"/>
                    <a:gd name="T49" fmla="*/ 19 h 323"/>
                    <a:gd name="T50" fmla="*/ 10 w 115"/>
                    <a:gd name="T51" fmla="*/ 18 h 323"/>
                    <a:gd name="T52" fmla="*/ 11 w 115"/>
                    <a:gd name="T53" fmla="*/ 17 h 323"/>
                    <a:gd name="T54" fmla="*/ 11 w 115"/>
                    <a:gd name="T55" fmla="*/ 16 h 323"/>
                    <a:gd name="T56" fmla="*/ 11 w 115"/>
                    <a:gd name="T57" fmla="*/ 15 h 323"/>
                    <a:gd name="T58" fmla="*/ 11 w 115"/>
                    <a:gd name="T59" fmla="*/ 14 h 323"/>
                    <a:gd name="T60" fmla="*/ 11 w 115"/>
                    <a:gd name="T61" fmla="*/ 13 h 323"/>
                    <a:gd name="T62" fmla="*/ 12 w 115"/>
                    <a:gd name="T63" fmla="*/ 12 h 323"/>
                    <a:gd name="T64" fmla="*/ 12 w 115"/>
                    <a:gd name="T65" fmla="*/ 11 h 323"/>
                    <a:gd name="T66" fmla="*/ 12 w 115"/>
                    <a:gd name="T67" fmla="*/ 10 h 323"/>
                    <a:gd name="T68" fmla="*/ 12 w 115"/>
                    <a:gd name="T69" fmla="*/ 9 h 323"/>
                    <a:gd name="T70" fmla="*/ 13 w 115"/>
                    <a:gd name="T71" fmla="*/ 8 h 323"/>
                    <a:gd name="T72" fmla="*/ 13 w 115"/>
                    <a:gd name="T73" fmla="*/ 7 h 323"/>
                    <a:gd name="T74" fmla="*/ 13 w 115"/>
                    <a:gd name="T75" fmla="*/ 6 h 323"/>
                    <a:gd name="T76" fmla="*/ 13 w 115"/>
                    <a:gd name="T77" fmla="*/ 5 h 323"/>
                    <a:gd name="T78" fmla="*/ 13 w 115"/>
                    <a:gd name="T79" fmla="*/ 4 h 323"/>
                    <a:gd name="T80" fmla="*/ 13 w 115"/>
                    <a:gd name="T81" fmla="*/ 3 h 323"/>
                    <a:gd name="T82" fmla="*/ 14 w 115"/>
                    <a:gd name="T83" fmla="*/ 2 h 323"/>
                    <a:gd name="T84" fmla="*/ 14 w 115"/>
                    <a:gd name="T85" fmla="*/ 0 h 323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15" h="323">
                      <a:moveTo>
                        <a:pt x="0" y="323"/>
                      </a:moveTo>
                      <a:lnTo>
                        <a:pt x="3" y="317"/>
                      </a:lnTo>
                      <a:lnTo>
                        <a:pt x="9" y="310"/>
                      </a:lnTo>
                      <a:lnTo>
                        <a:pt x="11" y="305"/>
                      </a:lnTo>
                      <a:lnTo>
                        <a:pt x="14" y="300"/>
                      </a:lnTo>
                      <a:lnTo>
                        <a:pt x="18" y="295"/>
                      </a:lnTo>
                      <a:lnTo>
                        <a:pt x="22" y="290"/>
                      </a:lnTo>
                      <a:lnTo>
                        <a:pt x="25" y="283"/>
                      </a:lnTo>
                      <a:lnTo>
                        <a:pt x="29" y="276"/>
                      </a:lnTo>
                      <a:lnTo>
                        <a:pt x="33" y="268"/>
                      </a:lnTo>
                      <a:lnTo>
                        <a:pt x="37" y="262"/>
                      </a:lnTo>
                      <a:lnTo>
                        <a:pt x="41" y="253"/>
                      </a:lnTo>
                      <a:lnTo>
                        <a:pt x="45" y="245"/>
                      </a:lnTo>
                      <a:lnTo>
                        <a:pt x="50" y="236"/>
                      </a:lnTo>
                      <a:lnTo>
                        <a:pt x="55" y="227"/>
                      </a:lnTo>
                      <a:lnTo>
                        <a:pt x="58" y="216"/>
                      </a:lnTo>
                      <a:lnTo>
                        <a:pt x="63" y="207"/>
                      </a:lnTo>
                      <a:lnTo>
                        <a:pt x="67" y="194"/>
                      </a:lnTo>
                      <a:lnTo>
                        <a:pt x="72" y="183"/>
                      </a:lnTo>
                      <a:lnTo>
                        <a:pt x="73" y="177"/>
                      </a:lnTo>
                      <a:lnTo>
                        <a:pt x="75" y="170"/>
                      </a:lnTo>
                      <a:lnTo>
                        <a:pt x="77" y="164"/>
                      </a:lnTo>
                      <a:lnTo>
                        <a:pt x="79" y="158"/>
                      </a:lnTo>
                      <a:lnTo>
                        <a:pt x="80" y="151"/>
                      </a:lnTo>
                      <a:lnTo>
                        <a:pt x="84" y="145"/>
                      </a:lnTo>
                      <a:lnTo>
                        <a:pt x="85" y="138"/>
                      </a:lnTo>
                      <a:lnTo>
                        <a:pt x="88" y="132"/>
                      </a:lnTo>
                      <a:lnTo>
                        <a:pt x="89" y="124"/>
                      </a:lnTo>
                      <a:lnTo>
                        <a:pt x="91" y="116"/>
                      </a:lnTo>
                      <a:lnTo>
                        <a:pt x="93" y="108"/>
                      </a:lnTo>
                      <a:lnTo>
                        <a:pt x="95" y="102"/>
                      </a:lnTo>
                      <a:lnTo>
                        <a:pt x="96" y="93"/>
                      </a:lnTo>
                      <a:lnTo>
                        <a:pt x="98" y="86"/>
                      </a:lnTo>
                      <a:lnTo>
                        <a:pt x="100" y="78"/>
                      </a:lnTo>
                      <a:lnTo>
                        <a:pt x="102" y="71"/>
                      </a:lnTo>
                      <a:lnTo>
                        <a:pt x="104" y="62"/>
                      </a:lnTo>
                      <a:lnTo>
                        <a:pt x="105" y="53"/>
                      </a:lnTo>
                      <a:lnTo>
                        <a:pt x="106" y="45"/>
                      </a:lnTo>
                      <a:lnTo>
                        <a:pt x="108" y="37"/>
                      </a:lnTo>
                      <a:lnTo>
                        <a:pt x="109" y="27"/>
                      </a:lnTo>
                      <a:lnTo>
                        <a:pt x="111" y="18"/>
                      </a:lnTo>
                      <a:lnTo>
                        <a:pt x="112" y="9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2" name="Freeform 279"/>
                <p:cNvSpPr>
                  <a:spLocks/>
                </p:cNvSpPr>
                <p:nvPr/>
              </p:nvSpPr>
              <p:spPr bwMode="auto">
                <a:xfrm>
                  <a:off x="6690" y="3892"/>
                  <a:ext cx="3" cy="38"/>
                </a:xfrm>
                <a:custGeom>
                  <a:avLst/>
                  <a:gdLst>
                    <a:gd name="T0" fmla="*/ 0 w 5"/>
                    <a:gd name="T1" fmla="*/ 10 h 76"/>
                    <a:gd name="T2" fmla="*/ 0 w 5"/>
                    <a:gd name="T3" fmla="*/ 9 h 76"/>
                    <a:gd name="T4" fmla="*/ 1 w 5"/>
                    <a:gd name="T5" fmla="*/ 7 h 76"/>
                    <a:gd name="T6" fmla="*/ 1 w 5"/>
                    <a:gd name="T7" fmla="*/ 6 h 76"/>
                    <a:gd name="T8" fmla="*/ 1 w 5"/>
                    <a:gd name="T9" fmla="*/ 5 h 76"/>
                    <a:gd name="T10" fmla="*/ 1 w 5"/>
                    <a:gd name="T11" fmla="*/ 4 h 76"/>
                    <a:gd name="T12" fmla="*/ 1 w 5"/>
                    <a:gd name="T13" fmla="*/ 3 h 76"/>
                    <a:gd name="T14" fmla="*/ 1 w 5"/>
                    <a:gd name="T15" fmla="*/ 1 h 76"/>
                    <a:gd name="T16" fmla="*/ 1 w 5"/>
                    <a:gd name="T17" fmla="*/ 0 h 7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" h="76">
                      <a:moveTo>
                        <a:pt x="0" y="76"/>
                      </a:moveTo>
                      <a:lnTo>
                        <a:pt x="0" y="65"/>
                      </a:lnTo>
                      <a:lnTo>
                        <a:pt x="1" y="56"/>
                      </a:lnTo>
                      <a:lnTo>
                        <a:pt x="2" y="46"/>
                      </a:lnTo>
                      <a:lnTo>
                        <a:pt x="3" y="37"/>
                      </a:lnTo>
                      <a:lnTo>
                        <a:pt x="3" y="27"/>
                      </a:lnTo>
                      <a:lnTo>
                        <a:pt x="4" y="17"/>
                      </a:lnTo>
                      <a:lnTo>
                        <a:pt x="4" y="8"/>
                      </a:lnTo>
                      <a:lnTo>
                        <a:pt x="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3" name="Freeform 280"/>
                <p:cNvSpPr>
                  <a:spLocks/>
                </p:cNvSpPr>
                <p:nvPr/>
              </p:nvSpPr>
              <p:spPr bwMode="auto">
                <a:xfrm>
                  <a:off x="6646" y="3757"/>
                  <a:ext cx="47" cy="135"/>
                </a:xfrm>
                <a:custGeom>
                  <a:avLst/>
                  <a:gdLst>
                    <a:gd name="T0" fmla="*/ 12 w 94"/>
                    <a:gd name="T1" fmla="*/ 33 h 271"/>
                    <a:gd name="T2" fmla="*/ 12 w 94"/>
                    <a:gd name="T3" fmla="*/ 32 h 271"/>
                    <a:gd name="T4" fmla="*/ 12 w 94"/>
                    <a:gd name="T5" fmla="*/ 31 h 271"/>
                    <a:gd name="T6" fmla="*/ 12 w 94"/>
                    <a:gd name="T7" fmla="*/ 30 h 271"/>
                    <a:gd name="T8" fmla="*/ 12 w 94"/>
                    <a:gd name="T9" fmla="*/ 30 h 271"/>
                    <a:gd name="T10" fmla="*/ 12 w 94"/>
                    <a:gd name="T11" fmla="*/ 29 h 271"/>
                    <a:gd name="T12" fmla="*/ 12 w 94"/>
                    <a:gd name="T13" fmla="*/ 28 h 271"/>
                    <a:gd name="T14" fmla="*/ 12 w 94"/>
                    <a:gd name="T15" fmla="*/ 27 h 271"/>
                    <a:gd name="T16" fmla="*/ 12 w 94"/>
                    <a:gd name="T17" fmla="*/ 26 h 271"/>
                    <a:gd name="T18" fmla="*/ 11 w 94"/>
                    <a:gd name="T19" fmla="*/ 25 h 271"/>
                    <a:gd name="T20" fmla="*/ 11 w 94"/>
                    <a:gd name="T21" fmla="*/ 24 h 271"/>
                    <a:gd name="T22" fmla="*/ 11 w 94"/>
                    <a:gd name="T23" fmla="*/ 23 h 271"/>
                    <a:gd name="T24" fmla="*/ 11 w 94"/>
                    <a:gd name="T25" fmla="*/ 23 h 271"/>
                    <a:gd name="T26" fmla="*/ 11 w 94"/>
                    <a:gd name="T27" fmla="*/ 22 h 271"/>
                    <a:gd name="T28" fmla="*/ 11 w 94"/>
                    <a:gd name="T29" fmla="*/ 21 h 271"/>
                    <a:gd name="T30" fmla="*/ 11 w 94"/>
                    <a:gd name="T31" fmla="*/ 20 h 271"/>
                    <a:gd name="T32" fmla="*/ 11 w 94"/>
                    <a:gd name="T33" fmla="*/ 20 h 271"/>
                    <a:gd name="T34" fmla="*/ 10 w 94"/>
                    <a:gd name="T35" fmla="*/ 19 h 271"/>
                    <a:gd name="T36" fmla="*/ 10 w 94"/>
                    <a:gd name="T37" fmla="*/ 18 h 271"/>
                    <a:gd name="T38" fmla="*/ 10 w 94"/>
                    <a:gd name="T39" fmla="*/ 17 h 271"/>
                    <a:gd name="T40" fmla="*/ 10 w 94"/>
                    <a:gd name="T41" fmla="*/ 17 h 271"/>
                    <a:gd name="T42" fmla="*/ 9 w 94"/>
                    <a:gd name="T43" fmla="*/ 15 h 271"/>
                    <a:gd name="T44" fmla="*/ 9 w 94"/>
                    <a:gd name="T45" fmla="*/ 14 h 271"/>
                    <a:gd name="T46" fmla="*/ 8 w 94"/>
                    <a:gd name="T47" fmla="*/ 13 h 271"/>
                    <a:gd name="T48" fmla="*/ 8 w 94"/>
                    <a:gd name="T49" fmla="*/ 12 h 271"/>
                    <a:gd name="T50" fmla="*/ 8 w 94"/>
                    <a:gd name="T51" fmla="*/ 10 h 271"/>
                    <a:gd name="T52" fmla="*/ 7 w 94"/>
                    <a:gd name="T53" fmla="*/ 10 h 271"/>
                    <a:gd name="T54" fmla="*/ 7 w 94"/>
                    <a:gd name="T55" fmla="*/ 8 h 271"/>
                    <a:gd name="T56" fmla="*/ 6 w 94"/>
                    <a:gd name="T57" fmla="*/ 7 h 271"/>
                    <a:gd name="T58" fmla="*/ 5 w 94"/>
                    <a:gd name="T59" fmla="*/ 7 h 271"/>
                    <a:gd name="T60" fmla="*/ 5 w 94"/>
                    <a:gd name="T61" fmla="*/ 6 h 271"/>
                    <a:gd name="T62" fmla="*/ 4 w 94"/>
                    <a:gd name="T63" fmla="*/ 5 h 271"/>
                    <a:gd name="T64" fmla="*/ 4 w 94"/>
                    <a:gd name="T65" fmla="*/ 4 h 271"/>
                    <a:gd name="T66" fmla="*/ 4 w 94"/>
                    <a:gd name="T67" fmla="*/ 3 h 271"/>
                    <a:gd name="T68" fmla="*/ 3 w 94"/>
                    <a:gd name="T69" fmla="*/ 3 h 271"/>
                    <a:gd name="T70" fmla="*/ 2 w 94"/>
                    <a:gd name="T71" fmla="*/ 2 h 271"/>
                    <a:gd name="T72" fmla="*/ 2 w 94"/>
                    <a:gd name="T73" fmla="*/ 1 h 271"/>
                    <a:gd name="T74" fmla="*/ 1 w 94"/>
                    <a:gd name="T75" fmla="*/ 0 h 271"/>
                    <a:gd name="T76" fmla="*/ 0 w 94"/>
                    <a:gd name="T77" fmla="*/ 0 h 271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94" h="271">
                      <a:moveTo>
                        <a:pt x="94" y="271"/>
                      </a:moveTo>
                      <a:lnTo>
                        <a:pt x="93" y="263"/>
                      </a:lnTo>
                      <a:lnTo>
                        <a:pt x="93" y="255"/>
                      </a:lnTo>
                      <a:lnTo>
                        <a:pt x="92" y="247"/>
                      </a:lnTo>
                      <a:lnTo>
                        <a:pt x="92" y="241"/>
                      </a:lnTo>
                      <a:lnTo>
                        <a:pt x="91" y="233"/>
                      </a:lnTo>
                      <a:lnTo>
                        <a:pt x="91" y="225"/>
                      </a:lnTo>
                      <a:lnTo>
                        <a:pt x="90" y="219"/>
                      </a:lnTo>
                      <a:lnTo>
                        <a:pt x="90" y="212"/>
                      </a:lnTo>
                      <a:lnTo>
                        <a:pt x="87" y="204"/>
                      </a:lnTo>
                      <a:lnTo>
                        <a:pt x="87" y="198"/>
                      </a:lnTo>
                      <a:lnTo>
                        <a:pt x="85" y="191"/>
                      </a:lnTo>
                      <a:lnTo>
                        <a:pt x="85" y="184"/>
                      </a:lnTo>
                      <a:lnTo>
                        <a:pt x="83" y="178"/>
                      </a:lnTo>
                      <a:lnTo>
                        <a:pt x="83" y="171"/>
                      </a:lnTo>
                      <a:lnTo>
                        <a:pt x="81" y="166"/>
                      </a:lnTo>
                      <a:lnTo>
                        <a:pt x="81" y="160"/>
                      </a:lnTo>
                      <a:lnTo>
                        <a:pt x="79" y="153"/>
                      </a:lnTo>
                      <a:lnTo>
                        <a:pt x="78" y="147"/>
                      </a:lnTo>
                      <a:lnTo>
                        <a:pt x="75" y="141"/>
                      </a:lnTo>
                      <a:lnTo>
                        <a:pt x="74" y="136"/>
                      </a:lnTo>
                      <a:lnTo>
                        <a:pt x="71" y="126"/>
                      </a:lnTo>
                      <a:lnTo>
                        <a:pt x="68" y="116"/>
                      </a:lnTo>
                      <a:lnTo>
                        <a:pt x="63" y="106"/>
                      </a:lnTo>
                      <a:lnTo>
                        <a:pt x="60" y="96"/>
                      </a:lnTo>
                      <a:lnTo>
                        <a:pt x="57" y="87"/>
                      </a:lnTo>
                      <a:lnTo>
                        <a:pt x="53" y="80"/>
                      </a:lnTo>
                      <a:lnTo>
                        <a:pt x="49" y="71"/>
                      </a:lnTo>
                      <a:lnTo>
                        <a:pt x="44" y="63"/>
                      </a:lnTo>
                      <a:lnTo>
                        <a:pt x="40" y="57"/>
                      </a:lnTo>
                      <a:lnTo>
                        <a:pt x="37" y="50"/>
                      </a:lnTo>
                      <a:lnTo>
                        <a:pt x="32" y="43"/>
                      </a:lnTo>
                      <a:lnTo>
                        <a:pt x="28" y="37"/>
                      </a:lnTo>
                      <a:lnTo>
                        <a:pt x="25" y="31"/>
                      </a:lnTo>
                      <a:lnTo>
                        <a:pt x="21" y="27"/>
                      </a:lnTo>
                      <a:lnTo>
                        <a:pt x="15" y="17"/>
                      </a:lnTo>
                      <a:lnTo>
                        <a:pt x="9" y="10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4" name="Freeform 281"/>
                <p:cNvSpPr>
                  <a:spLocks/>
                </p:cNvSpPr>
                <p:nvPr/>
              </p:nvSpPr>
              <p:spPr bwMode="auto">
                <a:xfrm>
                  <a:off x="6505" y="3434"/>
                  <a:ext cx="141" cy="323"/>
                </a:xfrm>
                <a:custGeom>
                  <a:avLst/>
                  <a:gdLst>
                    <a:gd name="T0" fmla="*/ 36 w 282"/>
                    <a:gd name="T1" fmla="*/ 81 h 644"/>
                    <a:gd name="T2" fmla="*/ 35 w 282"/>
                    <a:gd name="T3" fmla="*/ 80 h 644"/>
                    <a:gd name="T4" fmla="*/ 35 w 282"/>
                    <a:gd name="T5" fmla="*/ 79 h 644"/>
                    <a:gd name="T6" fmla="*/ 35 w 282"/>
                    <a:gd name="T7" fmla="*/ 78 h 644"/>
                    <a:gd name="T8" fmla="*/ 35 w 282"/>
                    <a:gd name="T9" fmla="*/ 78 h 644"/>
                    <a:gd name="T10" fmla="*/ 34 w 282"/>
                    <a:gd name="T11" fmla="*/ 77 h 644"/>
                    <a:gd name="T12" fmla="*/ 34 w 282"/>
                    <a:gd name="T13" fmla="*/ 76 h 644"/>
                    <a:gd name="T14" fmla="*/ 34 w 282"/>
                    <a:gd name="T15" fmla="*/ 75 h 644"/>
                    <a:gd name="T16" fmla="*/ 34 w 282"/>
                    <a:gd name="T17" fmla="*/ 74 h 644"/>
                    <a:gd name="T18" fmla="*/ 34 w 282"/>
                    <a:gd name="T19" fmla="*/ 73 h 644"/>
                    <a:gd name="T20" fmla="*/ 33 w 282"/>
                    <a:gd name="T21" fmla="*/ 72 h 644"/>
                    <a:gd name="T22" fmla="*/ 33 w 282"/>
                    <a:gd name="T23" fmla="*/ 71 h 644"/>
                    <a:gd name="T24" fmla="*/ 33 w 282"/>
                    <a:gd name="T25" fmla="*/ 70 h 644"/>
                    <a:gd name="T26" fmla="*/ 32 w 282"/>
                    <a:gd name="T27" fmla="*/ 69 h 644"/>
                    <a:gd name="T28" fmla="*/ 32 w 282"/>
                    <a:gd name="T29" fmla="*/ 68 h 644"/>
                    <a:gd name="T30" fmla="*/ 31 w 282"/>
                    <a:gd name="T31" fmla="*/ 66 h 644"/>
                    <a:gd name="T32" fmla="*/ 31 w 282"/>
                    <a:gd name="T33" fmla="*/ 65 h 644"/>
                    <a:gd name="T34" fmla="*/ 31 w 282"/>
                    <a:gd name="T35" fmla="*/ 64 h 644"/>
                    <a:gd name="T36" fmla="*/ 30 w 282"/>
                    <a:gd name="T37" fmla="*/ 62 h 644"/>
                    <a:gd name="T38" fmla="*/ 30 w 282"/>
                    <a:gd name="T39" fmla="*/ 61 h 644"/>
                    <a:gd name="T40" fmla="*/ 29 w 282"/>
                    <a:gd name="T41" fmla="*/ 59 h 644"/>
                    <a:gd name="T42" fmla="*/ 29 w 282"/>
                    <a:gd name="T43" fmla="*/ 58 h 644"/>
                    <a:gd name="T44" fmla="*/ 28 w 282"/>
                    <a:gd name="T45" fmla="*/ 56 h 644"/>
                    <a:gd name="T46" fmla="*/ 28 w 282"/>
                    <a:gd name="T47" fmla="*/ 55 h 644"/>
                    <a:gd name="T48" fmla="*/ 27 w 282"/>
                    <a:gd name="T49" fmla="*/ 53 h 644"/>
                    <a:gd name="T50" fmla="*/ 27 w 282"/>
                    <a:gd name="T51" fmla="*/ 52 h 644"/>
                    <a:gd name="T52" fmla="*/ 26 w 282"/>
                    <a:gd name="T53" fmla="*/ 50 h 644"/>
                    <a:gd name="T54" fmla="*/ 26 w 282"/>
                    <a:gd name="T55" fmla="*/ 48 h 644"/>
                    <a:gd name="T56" fmla="*/ 25 w 282"/>
                    <a:gd name="T57" fmla="*/ 47 h 644"/>
                    <a:gd name="T58" fmla="*/ 25 w 282"/>
                    <a:gd name="T59" fmla="*/ 45 h 644"/>
                    <a:gd name="T60" fmla="*/ 24 w 282"/>
                    <a:gd name="T61" fmla="*/ 44 h 644"/>
                    <a:gd name="T62" fmla="*/ 23 w 282"/>
                    <a:gd name="T63" fmla="*/ 42 h 644"/>
                    <a:gd name="T64" fmla="*/ 23 w 282"/>
                    <a:gd name="T65" fmla="*/ 40 h 644"/>
                    <a:gd name="T66" fmla="*/ 22 w 282"/>
                    <a:gd name="T67" fmla="*/ 39 h 644"/>
                    <a:gd name="T68" fmla="*/ 22 w 282"/>
                    <a:gd name="T69" fmla="*/ 37 h 644"/>
                    <a:gd name="T70" fmla="*/ 21 w 282"/>
                    <a:gd name="T71" fmla="*/ 35 h 644"/>
                    <a:gd name="T72" fmla="*/ 20 w 282"/>
                    <a:gd name="T73" fmla="*/ 34 h 644"/>
                    <a:gd name="T74" fmla="*/ 19 w 282"/>
                    <a:gd name="T75" fmla="*/ 32 h 644"/>
                    <a:gd name="T76" fmla="*/ 19 w 282"/>
                    <a:gd name="T77" fmla="*/ 30 h 644"/>
                    <a:gd name="T78" fmla="*/ 18 w 282"/>
                    <a:gd name="T79" fmla="*/ 29 h 644"/>
                    <a:gd name="T80" fmla="*/ 17 w 282"/>
                    <a:gd name="T81" fmla="*/ 27 h 644"/>
                    <a:gd name="T82" fmla="*/ 17 w 282"/>
                    <a:gd name="T83" fmla="*/ 25 h 644"/>
                    <a:gd name="T84" fmla="*/ 16 w 282"/>
                    <a:gd name="T85" fmla="*/ 24 h 644"/>
                    <a:gd name="T86" fmla="*/ 15 w 282"/>
                    <a:gd name="T87" fmla="*/ 22 h 644"/>
                    <a:gd name="T88" fmla="*/ 15 w 282"/>
                    <a:gd name="T89" fmla="*/ 21 h 644"/>
                    <a:gd name="T90" fmla="*/ 14 w 282"/>
                    <a:gd name="T91" fmla="*/ 19 h 644"/>
                    <a:gd name="T92" fmla="*/ 13 w 282"/>
                    <a:gd name="T93" fmla="*/ 18 h 644"/>
                    <a:gd name="T94" fmla="*/ 12 w 282"/>
                    <a:gd name="T95" fmla="*/ 17 h 644"/>
                    <a:gd name="T96" fmla="*/ 12 w 282"/>
                    <a:gd name="T97" fmla="*/ 15 h 644"/>
                    <a:gd name="T98" fmla="*/ 11 w 282"/>
                    <a:gd name="T99" fmla="*/ 14 h 644"/>
                    <a:gd name="T100" fmla="*/ 10 w 282"/>
                    <a:gd name="T101" fmla="*/ 12 h 644"/>
                    <a:gd name="T102" fmla="*/ 9 w 282"/>
                    <a:gd name="T103" fmla="*/ 11 h 644"/>
                    <a:gd name="T104" fmla="*/ 8 w 282"/>
                    <a:gd name="T105" fmla="*/ 10 h 644"/>
                    <a:gd name="T106" fmla="*/ 8 w 282"/>
                    <a:gd name="T107" fmla="*/ 9 h 644"/>
                    <a:gd name="T108" fmla="*/ 7 w 282"/>
                    <a:gd name="T109" fmla="*/ 8 h 644"/>
                    <a:gd name="T110" fmla="*/ 6 w 282"/>
                    <a:gd name="T111" fmla="*/ 6 h 644"/>
                    <a:gd name="T112" fmla="*/ 5 w 282"/>
                    <a:gd name="T113" fmla="*/ 5 h 644"/>
                    <a:gd name="T114" fmla="*/ 4 w 282"/>
                    <a:gd name="T115" fmla="*/ 4 h 644"/>
                    <a:gd name="T116" fmla="*/ 4 w 282"/>
                    <a:gd name="T117" fmla="*/ 4 h 644"/>
                    <a:gd name="T118" fmla="*/ 3 w 282"/>
                    <a:gd name="T119" fmla="*/ 3 h 644"/>
                    <a:gd name="T120" fmla="*/ 2 w 282"/>
                    <a:gd name="T121" fmla="*/ 2 h 644"/>
                    <a:gd name="T122" fmla="*/ 1 w 282"/>
                    <a:gd name="T123" fmla="*/ 1 h 644"/>
                    <a:gd name="T124" fmla="*/ 0 w 282"/>
                    <a:gd name="T125" fmla="*/ 0 h 64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282" h="644">
                      <a:moveTo>
                        <a:pt x="282" y="644"/>
                      </a:moveTo>
                      <a:lnTo>
                        <a:pt x="280" y="638"/>
                      </a:lnTo>
                      <a:lnTo>
                        <a:pt x="278" y="629"/>
                      </a:lnTo>
                      <a:lnTo>
                        <a:pt x="276" y="623"/>
                      </a:lnTo>
                      <a:lnTo>
                        <a:pt x="275" y="618"/>
                      </a:lnTo>
                      <a:lnTo>
                        <a:pt x="272" y="611"/>
                      </a:lnTo>
                      <a:lnTo>
                        <a:pt x="271" y="606"/>
                      </a:lnTo>
                      <a:lnTo>
                        <a:pt x="269" y="598"/>
                      </a:lnTo>
                      <a:lnTo>
                        <a:pt x="267" y="590"/>
                      </a:lnTo>
                      <a:lnTo>
                        <a:pt x="265" y="581"/>
                      </a:lnTo>
                      <a:lnTo>
                        <a:pt x="263" y="574"/>
                      </a:lnTo>
                      <a:lnTo>
                        <a:pt x="259" y="565"/>
                      </a:lnTo>
                      <a:lnTo>
                        <a:pt x="257" y="556"/>
                      </a:lnTo>
                      <a:lnTo>
                        <a:pt x="255" y="546"/>
                      </a:lnTo>
                      <a:lnTo>
                        <a:pt x="253" y="537"/>
                      </a:lnTo>
                      <a:lnTo>
                        <a:pt x="248" y="526"/>
                      </a:lnTo>
                      <a:lnTo>
                        <a:pt x="245" y="515"/>
                      </a:lnTo>
                      <a:lnTo>
                        <a:pt x="242" y="504"/>
                      </a:lnTo>
                      <a:lnTo>
                        <a:pt x="238" y="493"/>
                      </a:lnTo>
                      <a:lnTo>
                        <a:pt x="234" y="481"/>
                      </a:lnTo>
                      <a:lnTo>
                        <a:pt x="231" y="470"/>
                      </a:lnTo>
                      <a:lnTo>
                        <a:pt x="227" y="458"/>
                      </a:lnTo>
                      <a:lnTo>
                        <a:pt x="224" y="447"/>
                      </a:lnTo>
                      <a:lnTo>
                        <a:pt x="220" y="434"/>
                      </a:lnTo>
                      <a:lnTo>
                        <a:pt x="215" y="422"/>
                      </a:lnTo>
                      <a:lnTo>
                        <a:pt x="211" y="408"/>
                      </a:lnTo>
                      <a:lnTo>
                        <a:pt x="207" y="396"/>
                      </a:lnTo>
                      <a:lnTo>
                        <a:pt x="202" y="383"/>
                      </a:lnTo>
                      <a:lnTo>
                        <a:pt x="199" y="371"/>
                      </a:lnTo>
                      <a:lnTo>
                        <a:pt x="193" y="358"/>
                      </a:lnTo>
                      <a:lnTo>
                        <a:pt x="190" y="346"/>
                      </a:lnTo>
                      <a:lnTo>
                        <a:pt x="184" y="331"/>
                      </a:lnTo>
                      <a:lnTo>
                        <a:pt x="179" y="318"/>
                      </a:lnTo>
                      <a:lnTo>
                        <a:pt x="173" y="305"/>
                      </a:lnTo>
                      <a:lnTo>
                        <a:pt x="169" y="292"/>
                      </a:lnTo>
                      <a:lnTo>
                        <a:pt x="163" y="278"/>
                      </a:lnTo>
                      <a:lnTo>
                        <a:pt x="158" y="265"/>
                      </a:lnTo>
                      <a:lnTo>
                        <a:pt x="152" y="252"/>
                      </a:lnTo>
                      <a:lnTo>
                        <a:pt x="148" y="240"/>
                      </a:lnTo>
                      <a:lnTo>
                        <a:pt x="141" y="227"/>
                      </a:lnTo>
                      <a:lnTo>
                        <a:pt x="136" y="213"/>
                      </a:lnTo>
                      <a:lnTo>
                        <a:pt x="130" y="200"/>
                      </a:lnTo>
                      <a:lnTo>
                        <a:pt x="125" y="188"/>
                      </a:lnTo>
                      <a:lnTo>
                        <a:pt x="119" y="175"/>
                      </a:lnTo>
                      <a:lnTo>
                        <a:pt x="114" y="164"/>
                      </a:lnTo>
                      <a:lnTo>
                        <a:pt x="108" y="152"/>
                      </a:lnTo>
                      <a:lnTo>
                        <a:pt x="103" y="141"/>
                      </a:lnTo>
                      <a:lnTo>
                        <a:pt x="96" y="129"/>
                      </a:lnTo>
                      <a:lnTo>
                        <a:pt x="90" y="118"/>
                      </a:lnTo>
                      <a:lnTo>
                        <a:pt x="83" y="105"/>
                      </a:lnTo>
                      <a:lnTo>
                        <a:pt x="77" y="95"/>
                      </a:lnTo>
                      <a:lnTo>
                        <a:pt x="71" y="86"/>
                      </a:lnTo>
                      <a:lnTo>
                        <a:pt x="64" y="76"/>
                      </a:lnTo>
                      <a:lnTo>
                        <a:pt x="58" y="66"/>
                      </a:lnTo>
                      <a:lnTo>
                        <a:pt x="52" y="57"/>
                      </a:lnTo>
                      <a:lnTo>
                        <a:pt x="46" y="47"/>
                      </a:lnTo>
                      <a:lnTo>
                        <a:pt x="39" y="39"/>
                      </a:lnTo>
                      <a:lnTo>
                        <a:pt x="32" y="32"/>
                      </a:lnTo>
                      <a:lnTo>
                        <a:pt x="26" y="25"/>
                      </a:lnTo>
                      <a:lnTo>
                        <a:pt x="19" y="17"/>
                      </a:lnTo>
                      <a:lnTo>
                        <a:pt x="12" y="11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5" name="Freeform 282"/>
                <p:cNvSpPr>
                  <a:spLocks/>
                </p:cNvSpPr>
                <p:nvPr/>
              </p:nvSpPr>
              <p:spPr bwMode="auto">
                <a:xfrm>
                  <a:off x="6431" y="3249"/>
                  <a:ext cx="74" cy="185"/>
                </a:xfrm>
                <a:custGeom>
                  <a:avLst/>
                  <a:gdLst>
                    <a:gd name="T0" fmla="*/ 19 w 147"/>
                    <a:gd name="T1" fmla="*/ 46 h 371"/>
                    <a:gd name="T2" fmla="*/ 18 w 147"/>
                    <a:gd name="T3" fmla="*/ 45 h 371"/>
                    <a:gd name="T4" fmla="*/ 17 w 147"/>
                    <a:gd name="T5" fmla="*/ 44 h 371"/>
                    <a:gd name="T6" fmla="*/ 16 w 147"/>
                    <a:gd name="T7" fmla="*/ 43 h 371"/>
                    <a:gd name="T8" fmla="*/ 15 w 147"/>
                    <a:gd name="T9" fmla="*/ 42 h 371"/>
                    <a:gd name="T10" fmla="*/ 14 w 147"/>
                    <a:gd name="T11" fmla="*/ 41 h 371"/>
                    <a:gd name="T12" fmla="*/ 13 w 147"/>
                    <a:gd name="T13" fmla="*/ 40 h 371"/>
                    <a:gd name="T14" fmla="*/ 13 w 147"/>
                    <a:gd name="T15" fmla="*/ 39 h 371"/>
                    <a:gd name="T16" fmla="*/ 12 w 147"/>
                    <a:gd name="T17" fmla="*/ 38 h 371"/>
                    <a:gd name="T18" fmla="*/ 11 w 147"/>
                    <a:gd name="T19" fmla="*/ 36 h 371"/>
                    <a:gd name="T20" fmla="*/ 11 w 147"/>
                    <a:gd name="T21" fmla="*/ 35 h 371"/>
                    <a:gd name="T22" fmla="*/ 10 w 147"/>
                    <a:gd name="T23" fmla="*/ 34 h 371"/>
                    <a:gd name="T24" fmla="*/ 9 w 147"/>
                    <a:gd name="T25" fmla="*/ 32 h 371"/>
                    <a:gd name="T26" fmla="*/ 9 w 147"/>
                    <a:gd name="T27" fmla="*/ 31 h 371"/>
                    <a:gd name="T28" fmla="*/ 9 w 147"/>
                    <a:gd name="T29" fmla="*/ 31 h 371"/>
                    <a:gd name="T30" fmla="*/ 8 w 147"/>
                    <a:gd name="T31" fmla="*/ 30 h 371"/>
                    <a:gd name="T32" fmla="*/ 8 w 147"/>
                    <a:gd name="T33" fmla="*/ 29 h 371"/>
                    <a:gd name="T34" fmla="*/ 8 w 147"/>
                    <a:gd name="T35" fmla="*/ 28 h 371"/>
                    <a:gd name="T36" fmla="*/ 7 w 147"/>
                    <a:gd name="T37" fmla="*/ 26 h 371"/>
                    <a:gd name="T38" fmla="*/ 7 w 147"/>
                    <a:gd name="T39" fmla="*/ 26 h 371"/>
                    <a:gd name="T40" fmla="*/ 7 w 147"/>
                    <a:gd name="T41" fmla="*/ 25 h 371"/>
                    <a:gd name="T42" fmla="*/ 6 w 147"/>
                    <a:gd name="T43" fmla="*/ 24 h 371"/>
                    <a:gd name="T44" fmla="*/ 6 w 147"/>
                    <a:gd name="T45" fmla="*/ 23 h 371"/>
                    <a:gd name="T46" fmla="*/ 6 w 147"/>
                    <a:gd name="T47" fmla="*/ 22 h 371"/>
                    <a:gd name="T48" fmla="*/ 5 w 147"/>
                    <a:gd name="T49" fmla="*/ 21 h 371"/>
                    <a:gd name="T50" fmla="*/ 5 w 147"/>
                    <a:gd name="T51" fmla="*/ 21 h 371"/>
                    <a:gd name="T52" fmla="*/ 5 w 147"/>
                    <a:gd name="T53" fmla="*/ 20 h 371"/>
                    <a:gd name="T54" fmla="*/ 5 w 147"/>
                    <a:gd name="T55" fmla="*/ 19 h 371"/>
                    <a:gd name="T56" fmla="*/ 5 w 147"/>
                    <a:gd name="T57" fmla="*/ 18 h 371"/>
                    <a:gd name="T58" fmla="*/ 4 w 147"/>
                    <a:gd name="T59" fmla="*/ 17 h 371"/>
                    <a:gd name="T60" fmla="*/ 4 w 147"/>
                    <a:gd name="T61" fmla="*/ 16 h 371"/>
                    <a:gd name="T62" fmla="*/ 4 w 147"/>
                    <a:gd name="T63" fmla="*/ 16 h 371"/>
                    <a:gd name="T64" fmla="*/ 4 w 147"/>
                    <a:gd name="T65" fmla="*/ 15 h 371"/>
                    <a:gd name="T66" fmla="*/ 4 w 147"/>
                    <a:gd name="T67" fmla="*/ 14 h 371"/>
                    <a:gd name="T68" fmla="*/ 3 w 147"/>
                    <a:gd name="T69" fmla="*/ 13 h 371"/>
                    <a:gd name="T70" fmla="*/ 3 w 147"/>
                    <a:gd name="T71" fmla="*/ 12 h 371"/>
                    <a:gd name="T72" fmla="*/ 3 w 147"/>
                    <a:gd name="T73" fmla="*/ 11 h 371"/>
                    <a:gd name="T74" fmla="*/ 3 w 147"/>
                    <a:gd name="T75" fmla="*/ 10 h 371"/>
                    <a:gd name="T76" fmla="*/ 3 w 147"/>
                    <a:gd name="T77" fmla="*/ 10 h 371"/>
                    <a:gd name="T78" fmla="*/ 2 w 147"/>
                    <a:gd name="T79" fmla="*/ 9 h 371"/>
                    <a:gd name="T80" fmla="*/ 2 w 147"/>
                    <a:gd name="T81" fmla="*/ 8 h 371"/>
                    <a:gd name="T82" fmla="*/ 2 w 147"/>
                    <a:gd name="T83" fmla="*/ 7 h 371"/>
                    <a:gd name="T84" fmla="*/ 2 w 147"/>
                    <a:gd name="T85" fmla="*/ 6 h 371"/>
                    <a:gd name="T86" fmla="*/ 2 w 147"/>
                    <a:gd name="T87" fmla="*/ 5 h 371"/>
                    <a:gd name="T88" fmla="*/ 1 w 147"/>
                    <a:gd name="T89" fmla="*/ 5 h 371"/>
                    <a:gd name="T90" fmla="*/ 1 w 147"/>
                    <a:gd name="T91" fmla="*/ 4 h 371"/>
                    <a:gd name="T92" fmla="*/ 1 w 147"/>
                    <a:gd name="T93" fmla="*/ 3 h 371"/>
                    <a:gd name="T94" fmla="*/ 1 w 147"/>
                    <a:gd name="T95" fmla="*/ 2 h 371"/>
                    <a:gd name="T96" fmla="*/ 1 w 147"/>
                    <a:gd name="T97" fmla="*/ 1 h 371"/>
                    <a:gd name="T98" fmla="*/ 0 w 147"/>
                    <a:gd name="T99" fmla="*/ 0 h 371"/>
                    <a:gd name="T100" fmla="*/ 0 w 147"/>
                    <a:gd name="T101" fmla="*/ 0 h 37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47" h="371">
                      <a:moveTo>
                        <a:pt x="147" y="371"/>
                      </a:moveTo>
                      <a:lnTo>
                        <a:pt x="139" y="363"/>
                      </a:lnTo>
                      <a:lnTo>
                        <a:pt x="131" y="356"/>
                      </a:lnTo>
                      <a:lnTo>
                        <a:pt x="124" y="349"/>
                      </a:lnTo>
                      <a:lnTo>
                        <a:pt x="118" y="341"/>
                      </a:lnTo>
                      <a:lnTo>
                        <a:pt x="111" y="332"/>
                      </a:lnTo>
                      <a:lnTo>
                        <a:pt x="104" y="323"/>
                      </a:lnTo>
                      <a:lnTo>
                        <a:pt x="99" y="313"/>
                      </a:lnTo>
                      <a:lnTo>
                        <a:pt x="93" y="304"/>
                      </a:lnTo>
                      <a:lnTo>
                        <a:pt x="87" y="293"/>
                      </a:lnTo>
                      <a:lnTo>
                        <a:pt x="81" y="284"/>
                      </a:lnTo>
                      <a:lnTo>
                        <a:pt x="76" y="273"/>
                      </a:lnTo>
                      <a:lnTo>
                        <a:pt x="71" y="262"/>
                      </a:lnTo>
                      <a:lnTo>
                        <a:pt x="68" y="255"/>
                      </a:lnTo>
                      <a:lnTo>
                        <a:pt x="66" y="249"/>
                      </a:lnTo>
                      <a:lnTo>
                        <a:pt x="64" y="243"/>
                      </a:lnTo>
                      <a:lnTo>
                        <a:pt x="61" y="237"/>
                      </a:lnTo>
                      <a:lnTo>
                        <a:pt x="57" y="225"/>
                      </a:lnTo>
                      <a:lnTo>
                        <a:pt x="54" y="214"/>
                      </a:lnTo>
                      <a:lnTo>
                        <a:pt x="50" y="208"/>
                      </a:lnTo>
                      <a:lnTo>
                        <a:pt x="49" y="201"/>
                      </a:lnTo>
                      <a:lnTo>
                        <a:pt x="46" y="194"/>
                      </a:lnTo>
                      <a:lnTo>
                        <a:pt x="45" y="188"/>
                      </a:lnTo>
                      <a:lnTo>
                        <a:pt x="43" y="181"/>
                      </a:lnTo>
                      <a:lnTo>
                        <a:pt x="40" y="174"/>
                      </a:lnTo>
                      <a:lnTo>
                        <a:pt x="38" y="168"/>
                      </a:lnTo>
                      <a:lnTo>
                        <a:pt x="37" y="162"/>
                      </a:lnTo>
                      <a:lnTo>
                        <a:pt x="35" y="155"/>
                      </a:lnTo>
                      <a:lnTo>
                        <a:pt x="34" y="148"/>
                      </a:lnTo>
                      <a:lnTo>
                        <a:pt x="32" y="141"/>
                      </a:lnTo>
                      <a:lnTo>
                        <a:pt x="31" y="135"/>
                      </a:lnTo>
                      <a:lnTo>
                        <a:pt x="28" y="128"/>
                      </a:lnTo>
                      <a:lnTo>
                        <a:pt x="27" y="122"/>
                      </a:lnTo>
                      <a:lnTo>
                        <a:pt x="25" y="115"/>
                      </a:lnTo>
                      <a:lnTo>
                        <a:pt x="24" y="108"/>
                      </a:lnTo>
                      <a:lnTo>
                        <a:pt x="22" y="101"/>
                      </a:lnTo>
                      <a:lnTo>
                        <a:pt x="21" y="94"/>
                      </a:lnTo>
                      <a:lnTo>
                        <a:pt x="18" y="87"/>
                      </a:lnTo>
                      <a:lnTo>
                        <a:pt x="17" y="81"/>
                      </a:lnTo>
                      <a:lnTo>
                        <a:pt x="15" y="74"/>
                      </a:lnTo>
                      <a:lnTo>
                        <a:pt x="14" y="68"/>
                      </a:lnTo>
                      <a:lnTo>
                        <a:pt x="12" y="61"/>
                      </a:lnTo>
                      <a:lnTo>
                        <a:pt x="11" y="54"/>
                      </a:lnTo>
                      <a:lnTo>
                        <a:pt x="9" y="47"/>
                      </a:lnTo>
                      <a:lnTo>
                        <a:pt x="7" y="40"/>
                      </a:lnTo>
                      <a:lnTo>
                        <a:pt x="5" y="33"/>
                      </a:lnTo>
                      <a:lnTo>
                        <a:pt x="5" y="27"/>
                      </a:lnTo>
                      <a:lnTo>
                        <a:pt x="3" y="20"/>
                      </a:lnTo>
                      <a:lnTo>
                        <a:pt x="2" y="14"/>
                      </a:lnTo>
                      <a:lnTo>
                        <a:pt x="0" y="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6" name="Freeform 283"/>
                <p:cNvSpPr>
                  <a:spLocks/>
                </p:cNvSpPr>
                <p:nvPr/>
              </p:nvSpPr>
              <p:spPr bwMode="auto">
                <a:xfrm>
                  <a:off x="6391" y="3117"/>
                  <a:ext cx="40" cy="132"/>
                </a:xfrm>
                <a:custGeom>
                  <a:avLst/>
                  <a:gdLst>
                    <a:gd name="T0" fmla="*/ 10 w 81"/>
                    <a:gd name="T1" fmla="*/ 33 h 264"/>
                    <a:gd name="T2" fmla="*/ 9 w 81"/>
                    <a:gd name="T3" fmla="*/ 32 h 264"/>
                    <a:gd name="T4" fmla="*/ 9 w 81"/>
                    <a:gd name="T5" fmla="*/ 31 h 264"/>
                    <a:gd name="T6" fmla="*/ 9 w 81"/>
                    <a:gd name="T7" fmla="*/ 30 h 264"/>
                    <a:gd name="T8" fmla="*/ 9 w 81"/>
                    <a:gd name="T9" fmla="*/ 29 h 264"/>
                    <a:gd name="T10" fmla="*/ 8 w 81"/>
                    <a:gd name="T11" fmla="*/ 27 h 264"/>
                    <a:gd name="T12" fmla="*/ 8 w 81"/>
                    <a:gd name="T13" fmla="*/ 26 h 264"/>
                    <a:gd name="T14" fmla="*/ 8 w 81"/>
                    <a:gd name="T15" fmla="*/ 25 h 264"/>
                    <a:gd name="T16" fmla="*/ 7 w 81"/>
                    <a:gd name="T17" fmla="*/ 24 h 264"/>
                    <a:gd name="T18" fmla="*/ 7 w 81"/>
                    <a:gd name="T19" fmla="*/ 23 h 264"/>
                    <a:gd name="T20" fmla="*/ 7 w 81"/>
                    <a:gd name="T21" fmla="*/ 21 h 264"/>
                    <a:gd name="T22" fmla="*/ 6 w 81"/>
                    <a:gd name="T23" fmla="*/ 20 h 264"/>
                    <a:gd name="T24" fmla="*/ 6 w 81"/>
                    <a:gd name="T25" fmla="*/ 19 h 264"/>
                    <a:gd name="T26" fmla="*/ 6 w 81"/>
                    <a:gd name="T27" fmla="*/ 18 h 264"/>
                    <a:gd name="T28" fmla="*/ 6 w 81"/>
                    <a:gd name="T29" fmla="*/ 17 h 264"/>
                    <a:gd name="T30" fmla="*/ 5 w 81"/>
                    <a:gd name="T31" fmla="*/ 16 h 264"/>
                    <a:gd name="T32" fmla="*/ 5 w 81"/>
                    <a:gd name="T33" fmla="*/ 15 h 264"/>
                    <a:gd name="T34" fmla="*/ 5 w 81"/>
                    <a:gd name="T35" fmla="*/ 14 h 264"/>
                    <a:gd name="T36" fmla="*/ 5 w 81"/>
                    <a:gd name="T37" fmla="*/ 13 h 264"/>
                    <a:gd name="T38" fmla="*/ 4 w 81"/>
                    <a:gd name="T39" fmla="*/ 12 h 264"/>
                    <a:gd name="T40" fmla="*/ 4 w 81"/>
                    <a:gd name="T41" fmla="*/ 11 h 264"/>
                    <a:gd name="T42" fmla="*/ 3 w 81"/>
                    <a:gd name="T43" fmla="*/ 10 h 264"/>
                    <a:gd name="T44" fmla="*/ 3 w 81"/>
                    <a:gd name="T45" fmla="*/ 9 h 264"/>
                    <a:gd name="T46" fmla="*/ 3 w 81"/>
                    <a:gd name="T47" fmla="*/ 8 h 264"/>
                    <a:gd name="T48" fmla="*/ 3 w 81"/>
                    <a:gd name="T49" fmla="*/ 7 h 264"/>
                    <a:gd name="T50" fmla="*/ 2 w 81"/>
                    <a:gd name="T51" fmla="*/ 6 h 264"/>
                    <a:gd name="T52" fmla="*/ 2 w 81"/>
                    <a:gd name="T53" fmla="*/ 5 h 264"/>
                    <a:gd name="T54" fmla="*/ 1 w 81"/>
                    <a:gd name="T55" fmla="*/ 4 h 264"/>
                    <a:gd name="T56" fmla="*/ 1 w 81"/>
                    <a:gd name="T57" fmla="*/ 3 h 264"/>
                    <a:gd name="T58" fmla="*/ 1 w 81"/>
                    <a:gd name="T59" fmla="*/ 3 h 264"/>
                    <a:gd name="T60" fmla="*/ 0 w 81"/>
                    <a:gd name="T61" fmla="*/ 2 h 264"/>
                    <a:gd name="T62" fmla="*/ 0 w 81"/>
                    <a:gd name="T63" fmla="*/ 1 h 264"/>
                    <a:gd name="T64" fmla="*/ 0 w 81"/>
                    <a:gd name="T65" fmla="*/ 0 h 26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81" h="264">
                      <a:moveTo>
                        <a:pt x="81" y="264"/>
                      </a:moveTo>
                      <a:lnTo>
                        <a:pt x="77" y="254"/>
                      </a:lnTo>
                      <a:lnTo>
                        <a:pt x="76" y="244"/>
                      </a:lnTo>
                      <a:lnTo>
                        <a:pt x="73" y="235"/>
                      </a:lnTo>
                      <a:lnTo>
                        <a:pt x="72" y="225"/>
                      </a:lnTo>
                      <a:lnTo>
                        <a:pt x="69" y="215"/>
                      </a:lnTo>
                      <a:lnTo>
                        <a:pt x="67" y="206"/>
                      </a:lnTo>
                      <a:lnTo>
                        <a:pt x="64" y="196"/>
                      </a:lnTo>
                      <a:lnTo>
                        <a:pt x="63" y="187"/>
                      </a:lnTo>
                      <a:lnTo>
                        <a:pt x="60" y="177"/>
                      </a:lnTo>
                      <a:lnTo>
                        <a:pt x="59" y="168"/>
                      </a:lnTo>
                      <a:lnTo>
                        <a:pt x="55" y="160"/>
                      </a:lnTo>
                      <a:lnTo>
                        <a:pt x="54" y="151"/>
                      </a:lnTo>
                      <a:lnTo>
                        <a:pt x="51" y="141"/>
                      </a:lnTo>
                      <a:lnTo>
                        <a:pt x="50" y="132"/>
                      </a:lnTo>
                      <a:lnTo>
                        <a:pt x="47" y="123"/>
                      </a:lnTo>
                      <a:lnTo>
                        <a:pt x="45" y="116"/>
                      </a:lnTo>
                      <a:lnTo>
                        <a:pt x="42" y="106"/>
                      </a:lnTo>
                      <a:lnTo>
                        <a:pt x="40" y="98"/>
                      </a:lnTo>
                      <a:lnTo>
                        <a:pt x="37" y="89"/>
                      </a:lnTo>
                      <a:lnTo>
                        <a:pt x="34" y="81"/>
                      </a:lnTo>
                      <a:lnTo>
                        <a:pt x="31" y="74"/>
                      </a:lnTo>
                      <a:lnTo>
                        <a:pt x="29" y="66"/>
                      </a:lnTo>
                      <a:lnTo>
                        <a:pt x="27" y="58"/>
                      </a:lnTo>
                      <a:lnTo>
                        <a:pt x="25" y="52"/>
                      </a:lnTo>
                      <a:lnTo>
                        <a:pt x="21" y="44"/>
                      </a:lnTo>
                      <a:lnTo>
                        <a:pt x="18" y="37"/>
                      </a:lnTo>
                      <a:lnTo>
                        <a:pt x="15" y="31"/>
                      </a:lnTo>
                      <a:lnTo>
                        <a:pt x="12" y="24"/>
                      </a:lnTo>
                      <a:lnTo>
                        <a:pt x="9" y="17"/>
                      </a:lnTo>
                      <a:lnTo>
                        <a:pt x="6" y="11"/>
                      </a:lnTo>
                      <a:lnTo>
                        <a:pt x="2" y="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7" name="Freeform 284"/>
                <p:cNvSpPr>
                  <a:spLocks/>
                </p:cNvSpPr>
                <p:nvPr/>
              </p:nvSpPr>
              <p:spPr bwMode="auto">
                <a:xfrm>
                  <a:off x="6296" y="3008"/>
                  <a:ext cx="95" cy="109"/>
                </a:xfrm>
                <a:custGeom>
                  <a:avLst/>
                  <a:gdLst>
                    <a:gd name="T0" fmla="*/ 24 w 189"/>
                    <a:gd name="T1" fmla="*/ 28 h 218"/>
                    <a:gd name="T2" fmla="*/ 24 w 189"/>
                    <a:gd name="T3" fmla="*/ 27 h 218"/>
                    <a:gd name="T4" fmla="*/ 23 w 189"/>
                    <a:gd name="T5" fmla="*/ 26 h 218"/>
                    <a:gd name="T6" fmla="*/ 23 w 189"/>
                    <a:gd name="T7" fmla="*/ 25 h 218"/>
                    <a:gd name="T8" fmla="*/ 22 w 189"/>
                    <a:gd name="T9" fmla="*/ 25 h 218"/>
                    <a:gd name="T10" fmla="*/ 21 w 189"/>
                    <a:gd name="T11" fmla="*/ 24 h 218"/>
                    <a:gd name="T12" fmla="*/ 21 w 189"/>
                    <a:gd name="T13" fmla="*/ 23 h 218"/>
                    <a:gd name="T14" fmla="*/ 20 w 189"/>
                    <a:gd name="T15" fmla="*/ 22 h 218"/>
                    <a:gd name="T16" fmla="*/ 20 w 189"/>
                    <a:gd name="T17" fmla="*/ 22 h 218"/>
                    <a:gd name="T18" fmla="*/ 19 w 189"/>
                    <a:gd name="T19" fmla="*/ 21 h 218"/>
                    <a:gd name="T20" fmla="*/ 18 w 189"/>
                    <a:gd name="T21" fmla="*/ 20 h 218"/>
                    <a:gd name="T22" fmla="*/ 18 w 189"/>
                    <a:gd name="T23" fmla="*/ 19 h 218"/>
                    <a:gd name="T24" fmla="*/ 17 w 189"/>
                    <a:gd name="T25" fmla="*/ 18 h 218"/>
                    <a:gd name="T26" fmla="*/ 16 w 189"/>
                    <a:gd name="T27" fmla="*/ 17 h 218"/>
                    <a:gd name="T28" fmla="*/ 16 w 189"/>
                    <a:gd name="T29" fmla="*/ 17 h 218"/>
                    <a:gd name="T30" fmla="*/ 15 w 189"/>
                    <a:gd name="T31" fmla="*/ 16 h 218"/>
                    <a:gd name="T32" fmla="*/ 14 w 189"/>
                    <a:gd name="T33" fmla="*/ 15 h 218"/>
                    <a:gd name="T34" fmla="*/ 13 w 189"/>
                    <a:gd name="T35" fmla="*/ 14 h 218"/>
                    <a:gd name="T36" fmla="*/ 13 w 189"/>
                    <a:gd name="T37" fmla="*/ 13 h 218"/>
                    <a:gd name="T38" fmla="*/ 12 w 189"/>
                    <a:gd name="T39" fmla="*/ 12 h 218"/>
                    <a:gd name="T40" fmla="*/ 11 w 189"/>
                    <a:gd name="T41" fmla="*/ 11 h 218"/>
                    <a:gd name="T42" fmla="*/ 10 w 189"/>
                    <a:gd name="T43" fmla="*/ 10 h 218"/>
                    <a:gd name="T44" fmla="*/ 9 w 189"/>
                    <a:gd name="T45" fmla="*/ 10 h 218"/>
                    <a:gd name="T46" fmla="*/ 8 w 189"/>
                    <a:gd name="T47" fmla="*/ 9 h 218"/>
                    <a:gd name="T48" fmla="*/ 8 w 189"/>
                    <a:gd name="T49" fmla="*/ 8 h 218"/>
                    <a:gd name="T50" fmla="*/ 7 w 189"/>
                    <a:gd name="T51" fmla="*/ 7 h 218"/>
                    <a:gd name="T52" fmla="*/ 6 w 189"/>
                    <a:gd name="T53" fmla="*/ 6 h 218"/>
                    <a:gd name="T54" fmla="*/ 5 w 189"/>
                    <a:gd name="T55" fmla="*/ 5 h 218"/>
                    <a:gd name="T56" fmla="*/ 4 w 189"/>
                    <a:gd name="T57" fmla="*/ 4 h 218"/>
                    <a:gd name="T58" fmla="*/ 3 w 189"/>
                    <a:gd name="T59" fmla="*/ 3 h 218"/>
                    <a:gd name="T60" fmla="*/ 2 w 189"/>
                    <a:gd name="T61" fmla="*/ 2 h 218"/>
                    <a:gd name="T62" fmla="*/ 1 w 189"/>
                    <a:gd name="T63" fmla="*/ 1 h 218"/>
                    <a:gd name="T64" fmla="*/ 0 w 189"/>
                    <a:gd name="T65" fmla="*/ 0 h 21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89" h="218">
                      <a:moveTo>
                        <a:pt x="189" y="218"/>
                      </a:moveTo>
                      <a:lnTo>
                        <a:pt x="185" y="211"/>
                      </a:lnTo>
                      <a:lnTo>
                        <a:pt x="182" y="206"/>
                      </a:lnTo>
                      <a:lnTo>
                        <a:pt x="177" y="199"/>
                      </a:lnTo>
                      <a:lnTo>
                        <a:pt x="174" y="194"/>
                      </a:lnTo>
                      <a:lnTo>
                        <a:pt x="168" y="187"/>
                      </a:lnTo>
                      <a:lnTo>
                        <a:pt x="164" y="181"/>
                      </a:lnTo>
                      <a:lnTo>
                        <a:pt x="160" y="175"/>
                      </a:lnTo>
                      <a:lnTo>
                        <a:pt x="155" y="169"/>
                      </a:lnTo>
                      <a:lnTo>
                        <a:pt x="150" y="163"/>
                      </a:lnTo>
                      <a:lnTo>
                        <a:pt x="144" y="156"/>
                      </a:lnTo>
                      <a:lnTo>
                        <a:pt x="139" y="150"/>
                      </a:lnTo>
                      <a:lnTo>
                        <a:pt x="134" y="143"/>
                      </a:lnTo>
                      <a:lnTo>
                        <a:pt x="128" y="136"/>
                      </a:lnTo>
                      <a:lnTo>
                        <a:pt x="122" y="130"/>
                      </a:lnTo>
                      <a:lnTo>
                        <a:pt x="117" y="123"/>
                      </a:lnTo>
                      <a:lnTo>
                        <a:pt x="111" y="116"/>
                      </a:lnTo>
                      <a:lnTo>
                        <a:pt x="104" y="109"/>
                      </a:lnTo>
                      <a:lnTo>
                        <a:pt x="98" y="102"/>
                      </a:lnTo>
                      <a:lnTo>
                        <a:pt x="91" y="94"/>
                      </a:lnTo>
                      <a:lnTo>
                        <a:pt x="85" y="88"/>
                      </a:lnTo>
                      <a:lnTo>
                        <a:pt x="77" y="80"/>
                      </a:lnTo>
                      <a:lnTo>
                        <a:pt x="70" y="73"/>
                      </a:lnTo>
                      <a:lnTo>
                        <a:pt x="64" y="66"/>
                      </a:lnTo>
                      <a:lnTo>
                        <a:pt x="57" y="59"/>
                      </a:lnTo>
                      <a:lnTo>
                        <a:pt x="49" y="51"/>
                      </a:lnTo>
                      <a:lnTo>
                        <a:pt x="43" y="44"/>
                      </a:lnTo>
                      <a:lnTo>
                        <a:pt x="35" y="36"/>
                      </a:lnTo>
                      <a:lnTo>
                        <a:pt x="28" y="29"/>
                      </a:lnTo>
                      <a:lnTo>
                        <a:pt x="21" y="22"/>
                      </a:lnTo>
                      <a:lnTo>
                        <a:pt x="14" y="14"/>
                      </a:lnTo>
                      <a:lnTo>
                        <a:pt x="6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8" name="Freeform 285"/>
                <p:cNvSpPr>
                  <a:spLocks/>
                </p:cNvSpPr>
                <p:nvPr/>
              </p:nvSpPr>
              <p:spPr bwMode="auto">
                <a:xfrm>
                  <a:off x="6175" y="2846"/>
                  <a:ext cx="121" cy="162"/>
                </a:xfrm>
                <a:custGeom>
                  <a:avLst/>
                  <a:gdLst>
                    <a:gd name="T0" fmla="*/ 30 w 244"/>
                    <a:gd name="T1" fmla="*/ 41 h 324"/>
                    <a:gd name="T2" fmla="*/ 29 w 244"/>
                    <a:gd name="T3" fmla="*/ 40 h 324"/>
                    <a:gd name="T4" fmla="*/ 28 w 244"/>
                    <a:gd name="T5" fmla="*/ 39 h 324"/>
                    <a:gd name="T6" fmla="*/ 28 w 244"/>
                    <a:gd name="T7" fmla="*/ 39 h 324"/>
                    <a:gd name="T8" fmla="*/ 27 w 244"/>
                    <a:gd name="T9" fmla="*/ 38 h 324"/>
                    <a:gd name="T10" fmla="*/ 26 w 244"/>
                    <a:gd name="T11" fmla="*/ 37 h 324"/>
                    <a:gd name="T12" fmla="*/ 26 w 244"/>
                    <a:gd name="T13" fmla="*/ 36 h 324"/>
                    <a:gd name="T14" fmla="*/ 25 w 244"/>
                    <a:gd name="T15" fmla="*/ 36 h 324"/>
                    <a:gd name="T16" fmla="*/ 24 w 244"/>
                    <a:gd name="T17" fmla="*/ 35 h 324"/>
                    <a:gd name="T18" fmla="*/ 24 w 244"/>
                    <a:gd name="T19" fmla="*/ 34 h 324"/>
                    <a:gd name="T20" fmla="*/ 23 w 244"/>
                    <a:gd name="T21" fmla="*/ 34 h 324"/>
                    <a:gd name="T22" fmla="*/ 22 w 244"/>
                    <a:gd name="T23" fmla="*/ 33 h 324"/>
                    <a:gd name="T24" fmla="*/ 22 w 244"/>
                    <a:gd name="T25" fmla="*/ 32 h 324"/>
                    <a:gd name="T26" fmla="*/ 21 w 244"/>
                    <a:gd name="T27" fmla="*/ 32 h 324"/>
                    <a:gd name="T28" fmla="*/ 20 w 244"/>
                    <a:gd name="T29" fmla="*/ 31 h 324"/>
                    <a:gd name="T30" fmla="*/ 20 w 244"/>
                    <a:gd name="T31" fmla="*/ 30 h 324"/>
                    <a:gd name="T32" fmla="*/ 19 w 244"/>
                    <a:gd name="T33" fmla="*/ 29 h 324"/>
                    <a:gd name="T34" fmla="*/ 18 w 244"/>
                    <a:gd name="T35" fmla="*/ 29 h 324"/>
                    <a:gd name="T36" fmla="*/ 18 w 244"/>
                    <a:gd name="T37" fmla="*/ 28 h 324"/>
                    <a:gd name="T38" fmla="*/ 17 w 244"/>
                    <a:gd name="T39" fmla="*/ 27 h 324"/>
                    <a:gd name="T40" fmla="*/ 16 w 244"/>
                    <a:gd name="T41" fmla="*/ 27 h 324"/>
                    <a:gd name="T42" fmla="*/ 16 w 244"/>
                    <a:gd name="T43" fmla="*/ 26 h 324"/>
                    <a:gd name="T44" fmla="*/ 15 w 244"/>
                    <a:gd name="T45" fmla="*/ 25 h 324"/>
                    <a:gd name="T46" fmla="*/ 14 w 244"/>
                    <a:gd name="T47" fmla="*/ 24 h 324"/>
                    <a:gd name="T48" fmla="*/ 14 w 244"/>
                    <a:gd name="T49" fmla="*/ 24 h 324"/>
                    <a:gd name="T50" fmla="*/ 13 w 244"/>
                    <a:gd name="T51" fmla="*/ 23 h 324"/>
                    <a:gd name="T52" fmla="*/ 13 w 244"/>
                    <a:gd name="T53" fmla="*/ 22 h 324"/>
                    <a:gd name="T54" fmla="*/ 12 w 244"/>
                    <a:gd name="T55" fmla="*/ 21 h 324"/>
                    <a:gd name="T56" fmla="*/ 11 w 244"/>
                    <a:gd name="T57" fmla="*/ 21 h 324"/>
                    <a:gd name="T58" fmla="*/ 11 w 244"/>
                    <a:gd name="T59" fmla="*/ 20 h 324"/>
                    <a:gd name="T60" fmla="*/ 10 w 244"/>
                    <a:gd name="T61" fmla="*/ 20 h 324"/>
                    <a:gd name="T62" fmla="*/ 10 w 244"/>
                    <a:gd name="T63" fmla="*/ 19 h 324"/>
                    <a:gd name="T64" fmla="*/ 9 w 244"/>
                    <a:gd name="T65" fmla="*/ 18 h 324"/>
                    <a:gd name="T66" fmla="*/ 9 w 244"/>
                    <a:gd name="T67" fmla="*/ 17 h 324"/>
                    <a:gd name="T68" fmla="*/ 8 w 244"/>
                    <a:gd name="T69" fmla="*/ 17 h 324"/>
                    <a:gd name="T70" fmla="*/ 8 w 244"/>
                    <a:gd name="T71" fmla="*/ 16 h 324"/>
                    <a:gd name="T72" fmla="*/ 7 w 244"/>
                    <a:gd name="T73" fmla="*/ 16 h 324"/>
                    <a:gd name="T74" fmla="*/ 6 w 244"/>
                    <a:gd name="T75" fmla="*/ 14 h 324"/>
                    <a:gd name="T76" fmla="*/ 5 w 244"/>
                    <a:gd name="T77" fmla="*/ 13 h 324"/>
                    <a:gd name="T78" fmla="*/ 4 w 244"/>
                    <a:gd name="T79" fmla="*/ 12 h 324"/>
                    <a:gd name="T80" fmla="*/ 4 w 244"/>
                    <a:gd name="T81" fmla="*/ 11 h 324"/>
                    <a:gd name="T82" fmla="*/ 3 w 244"/>
                    <a:gd name="T83" fmla="*/ 9 h 324"/>
                    <a:gd name="T84" fmla="*/ 2 w 244"/>
                    <a:gd name="T85" fmla="*/ 8 h 324"/>
                    <a:gd name="T86" fmla="*/ 2 w 244"/>
                    <a:gd name="T87" fmla="*/ 7 h 324"/>
                    <a:gd name="T88" fmla="*/ 1 w 244"/>
                    <a:gd name="T89" fmla="*/ 6 h 324"/>
                    <a:gd name="T90" fmla="*/ 1 w 244"/>
                    <a:gd name="T91" fmla="*/ 5 h 324"/>
                    <a:gd name="T92" fmla="*/ 0 w 244"/>
                    <a:gd name="T93" fmla="*/ 4 h 324"/>
                    <a:gd name="T94" fmla="*/ 0 w 244"/>
                    <a:gd name="T95" fmla="*/ 3 h 324"/>
                    <a:gd name="T96" fmla="*/ 0 w 244"/>
                    <a:gd name="T97" fmla="*/ 2 h 324"/>
                    <a:gd name="T98" fmla="*/ 0 w 244"/>
                    <a:gd name="T99" fmla="*/ 1 h 324"/>
                    <a:gd name="T100" fmla="*/ 0 w 244"/>
                    <a:gd name="T101" fmla="*/ 0 h 32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244" h="324">
                      <a:moveTo>
                        <a:pt x="244" y="324"/>
                      </a:moveTo>
                      <a:lnTo>
                        <a:pt x="237" y="317"/>
                      </a:lnTo>
                      <a:lnTo>
                        <a:pt x="232" y="312"/>
                      </a:lnTo>
                      <a:lnTo>
                        <a:pt x="226" y="306"/>
                      </a:lnTo>
                      <a:lnTo>
                        <a:pt x="222" y="300"/>
                      </a:lnTo>
                      <a:lnTo>
                        <a:pt x="215" y="294"/>
                      </a:lnTo>
                      <a:lnTo>
                        <a:pt x="210" y="288"/>
                      </a:lnTo>
                      <a:lnTo>
                        <a:pt x="204" y="283"/>
                      </a:lnTo>
                      <a:lnTo>
                        <a:pt x="200" y="277"/>
                      </a:lnTo>
                      <a:lnTo>
                        <a:pt x="193" y="271"/>
                      </a:lnTo>
                      <a:lnTo>
                        <a:pt x="189" y="265"/>
                      </a:lnTo>
                      <a:lnTo>
                        <a:pt x="182" y="260"/>
                      </a:lnTo>
                      <a:lnTo>
                        <a:pt x="178" y="254"/>
                      </a:lnTo>
                      <a:lnTo>
                        <a:pt x="172" y="249"/>
                      </a:lnTo>
                      <a:lnTo>
                        <a:pt x="167" y="243"/>
                      </a:lnTo>
                      <a:lnTo>
                        <a:pt x="161" y="238"/>
                      </a:lnTo>
                      <a:lnTo>
                        <a:pt x="157" y="232"/>
                      </a:lnTo>
                      <a:lnTo>
                        <a:pt x="150" y="226"/>
                      </a:lnTo>
                      <a:lnTo>
                        <a:pt x="146" y="220"/>
                      </a:lnTo>
                      <a:lnTo>
                        <a:pt x="139" y="215"/>
                      </a:lnTo>
                      <a:lnTo>
                        <a:pt x="135" y="209"/>
                      </a:lnTo>
                      <a:lnTo>
                        <a:pt x="129" y="202"/>
                      </a:lnTo>
                      <a:lnTo>
                        <a:pt x="125" y="197"/>
                      </a:lnTo>
                      <a:lnTo>
                        <a:pt x="119" y="191"/>
                      </a:lnTo>
                      <a:lnTo>
                        <a:pt x="115" y="186"/>
                      </a:lnTo>
                      <a:lnTo>
                        <a:pt x="109" y="179"/>
                      </a:lnTo>
                      <a:lnTo>
                        <a:pt x="105" y="175"/>
                      </a:lnTo>
                      <a:lnTo>
                        <a:pt x="99" y="168"/>
                      </a:lnTo>
                      <a:lnTo>
                        <a:pt x="95" y="164"/>
                      </a:lnTo>
                      <a:lnTo>
                        <a:pt x="91" y="158"/>
                      </a:lnTo>
                      <a:lnTo>
                        <a:pt x="86" y="153"/>
                      </a:lnTo>
                      <a:lnTo>
                        <a:pt x="82" y="147"/>
                      </a:lnTo>
                      <a:lnTo>
                        <a:pt x="78" y="143"/>
                      </a:lnTo>
                      <a:lnTo>
                        <a:pt x="73" y="136"/>
                      </a:lnTo>
                      <a:lnTo>
                        <a:pt x="69" y="132"/>
                      </a:lnTo>
                      <a:lnTo>
                        <a:pt x="64" y="125"/>
                      </a:lnTo>
                      <a:lnTo>
                        <a:pt x="61" y="121"/>
                      </a:lnTo>
                      <a:lnTo>
                        <a:pt x="53" y="111"/>
                      </a:lnTo>
                      <a:lnTo>
                        <a:pt x="47" y="101"/>
                      </a:lnTo>
                      <a:lnTo>
                        <a:pt x="39" y="91"/>
                      </a:lnTo>
                      <a:lnTo>
                        <a:pt x="32" y="81"/>
                      </a:lnTo>
                      <a:lnTo>
                        <a:pt x="26" y="71"/>
                      </a:lnTo>
                      <a:lnTo>
                        <a:pt x="21" y="62"/>
                      </a:lnTo>
                      <a:lnTo>
                        <a:pt x="16" y="53"/>
                      </a:lnTo>
                      <a:lnTo>
                        <a:pt x="11" y="44"/>
                      </a:lnTo>
                      <a:lnTo>
                        <a:pt x="8" y="35"/>
                      </a:lnTo>
                      <a:lnTo>
                        <a:pt x="6" y="28"/>
                      </a:lnTo>
                      <a:lnTo>
                        <a:pt x="2" y="19"/>
                      </a:lnTo>
                      <a:lnTo>
                        <a:pt x="1" y="13"/>
                      </a:lnTo>
                      <a:lnTo>
                        <a:pt x="0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599" name="Freeform 286"/>
                <p:cNvSpPr>
                  <a:spLocks/>
                </p:cNvSpPr>
                <p:nvPr/>
              </p:nvSpPr>
              <p:spPr bwMode="auto">
                <a:xfrm>
                  <a:off x="6152" y="2709"/>
                  <a:ext cx="23" cy="137"/>
                </a:xfrm>
                <a:custGeom>
                  <a:avLst/>
                  <a:gdLst>
                    <a:gd name="T0" fmla="*/ 6 w 45"/>
                    <a:gd name="T1" fmla="*/ 35 h 274"/>
                    <a:gd name="T2" fmla="*/ 6 w 45"/>
                    <a:gd name="T3" fmla="*/ 34 h 274"/>
                    <a:gd name="T4" fmla="*/ 6 w 45"/>
                    <a:gd name="T5" fmla="*/ 33 h 274"/>
                    <a:gd name="T6" fmla="*/ 6 w 45"/>
                    <a:gd name="T7" fmla="*/ 32 h 274"/>
                    <a:gd name="T8" fmla="*/ 6 w 45"/>
                    <a:gd name="T9" fmla="*/ 31 h 274"/>
                    <a:gd name="T10" fmla="*/ 6 w 45"/>
                    <a:gd name="T11" fmla="*/ 31 h 274"/>
                    <a:gd name="T12" fmla="*/ 6 w 45"/>
                    <a:gd name="T13" fmla="*/ 30 h 274"/>
                    <a:gd name="T14" fmla="*/ 6 w 45"/>
                    <a:gd name="T15" fmla="*/ 29 h 274"/>
                    <a:gd name="T16" fmla="*/ 6 w 45"/>
                    <a:gd name="T17" fmla="*/ 28 h 274"/>
                    <a:gd name="T18" fmla="*/ 5 w 45"/>
                    <a:gd name="T19" fmla="*/ 27 h 274"/>
                    <a:gd name="T20" fmla="*/ 5 w 45"/>
                    <a:gd name="T21" fmla="*/ 26 h 274"/>
                    <a:gd name="T22" fmla="*/ 5 w 45"/>
                    <a:gd name="T23" fmla="*/ 25 h 274"/>
                    <a:gd name="T24" fmla="*/ 5 w 45"/>
                    <a:gd name="T25" fmla="*/ 24 h 274"/>
                    <a:gd name="T26" fmla="*/ 5 w 45"/>
                    <a:gd name="T27" fmla="*/ 23 h 274"/>
                    <a:gd name="T28" fmla="*/ 5 w 45"/>
                    <a:gd name="T29" fmla="*/ 22 h 274"/>
                    <a:gd name="T30" fmla="*/ 4 w 45"/>
                    <a:gd name="T31" fmla="*/ 21 h 274"/>
                    <a:gd name="T32" fmla="*/ 4 w 45"/>
                    <a:gd name="T33" fmla="*/ 20 h 274"/>
                    <a:gd name="T34" fmla="*/ 4 w 45"/>
                    <a:gd name="T35" fmla="*/ 19 h 274"/>
                    <a:gd name="T36" fmla="*/ 4 w 45"/>
                    <a:gd name="T37" fmla="*/ 18 h 274"/>
                    <a:gd name="T38" fmla="*/ 3 w 45"/>
                    <a:gd name="T39" fmla="*/ 16 h 274"/>
                    <a:gd name="T40" fmla="*/ 3 w 45"/>
                    <a:gd name="T41" fmla="*/ 15 h 274"/>
                    <a:gd name="T42" fmla="*/ 3 w 45"/>
                    <a:gd name="T43" fmla="*/ 14 h 274"/>
                    <a:gd name="T44" fmla="*/ 3 w 45"/>
                    <a:gd name="T45" fmla="*/ 13 h 274"/>
                    <a:gd name="T46" fmla="*/ 3 w 45"/>
                    <a:gd name="T47" fmla="*/ 12 h 274"/>
                    <a:gd name="T48" fmla="*/ 2 w 45"/>
                    <a:gd name="T49" fmla="*/ 11 h 274"/>
                    <a:gd name="T50" fmla="*/ 2 w 45"/>
                    <a:gd name="T51" fmla="*/ 9 h 274"/>
                    <a:gd name="T52" fmla="*/ 2 w 45"/>
                    <a:gd name="T53" fmla="*/ 8 h 274"/>
                    <a:gd name="T54" fmla="*/ 2 w 45"/>
                    <a:gd name="T55" fmla="*/ 7 h 274"/>
                    <a:gd name="T56" fmla="*/ 1 w 45"/>
                    <a:gd name="T57" fmla="*/ 5 h 274"/>
                    <a:gd name="T58" fmla="*/ 1 w 45"/>
                    <a:gd name="T59" fmla="*/ 4 h 274"/>
                    <a:gd name="T60" fmla="*/ 1 w 45"/>
                    <a:gd name="T61" fmla="*/ 3 h 274"/>
                    <a:gd name="T62" fmla="*/ 1 w 45"/>
                    <a:gd name="T63" fmla="*/ 2 h 274"/>
                    <a:gd name="T64" fmla="*/ 0 w 45"/>
                    <a:gd name="T65" fmla="*/ 0 h 27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45" h="274">
                      <a:moveTo>
                        <a:pt x="45" y="274"/>
                      </a:moveTo>
                      <a:lnTo>
                        <a:pt x="44" y="267"/>
                      </a:lnTo>
                      <a:lnTo>
                        <a:pt x="44" y="260"/>
                      </a:lnTo>
                      <a:lnTo>
                        <a:pt x="43" y="254"/>
                      </a:lnTo>
                      <a:lnTo>
                        <a:pt x="43" y="248"/>
                      </a:lnTo>
                      <a:lnTo>
                        <a:pt x="42" y="241"/>
                      </a:lnTo>
                      <a:lnTo>
                        <a:pt x="42" y="234"/>
                      </a:lnTo>
                      <a:lnTo>
                        <a:pt x="41" y="227"/>
                      </a:lnTo>
                      <a:lnTo>
                        <a:pt x="41" y="221"/>
                      </a:lnTo>
                      <a:lnTo>
                        <a:pt x="39" y="212"/>
                      </a:lnTo>
                      <a:lnTo>
                        <a:pt x="39" y="204"/>
                      </a:lnTo>
                      <a:lnTo>
                        <a:pt x="36" y="196"/>
                      </a:lnTo>
                      <a:lnTo>
                        <a:pt x="36" y="189"/>
                      </a:lnTo>
                      <a:lnTo>
                        <a:pt x="34" y="180"/>
                      </a:lnTo>
                      <a:lnTo>
                        <a:pt x="33" y="172"/>
                      </a:lnTo>
                      <a:lnTo>
                        <a:pt x="32" y="163"/>
                      </a:lnTo>
                      <a:lnTo>
                        <a:pt x="31" y="156"/>
                      </a:lnTo>
                      <a:lnTo>
                        <a:pt x="29" y="146"/>
                      </a:lnTo>
                      <a:lnTo>
                        <a:pt x="27" y="137"/>
                      </a:lnTo>
                      <a:lnTo>
                        <a:pt x="24" y="127"/>
                      </a:lnTo>
                      <a:lnTo>
                        <a:pt x="23" y="118"/>
                      </a:lnTo>
                      <a:lnTo>
                        <a:pt x="21" y="108"/>
                      </a:lnTo>
                      <a:lnTo>
                        <a:pt x="19" y="100"/>
                      </a:lnTo>
                      <a:lnTo>
                        <a:pt x="17" y="90"/>
                      </a:lnTo>
                      <a:lnTo>
                        <a:pt x="15" y="81"/>
                      </a:lnTo>
                      <a:lnTo>
                        <a:pt x="13" y="70"/>
                      </a:lnTo>
                      <a:lnTo>
                        <a:pt x="11" y="60"/>
                      </a:lnTo>
                      <a:lnTo>
                        <a:pt x="9" y="50"/>
                      </a:lnTo>
                      <a:lnTo>
                        <a:pt x="8" y="40"/>
                      </a:lnTo>
                      <a:lnTo>
                        <a:pt x="6" y="30"/>
                      </a:lnTo>
                      <a:lnTo>
                        <a:pt x="3" y="20"/>
                      </a:lnTo>
                      <a:lnTo>
                        <a:pt x="1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0" name="Freeform 287"/>
                <p:cNvSpPr>
                  <a:spLocks/>
                </p:cNvSpPr>
                <p:nvPr/>
              </p:nvSpPr>
              <p:spPr bwMode="auto">
                <a:xfrm>
                  <a:off x="6123" y="2526"/>
                  <a:ext cx="29" cy="183"/>
                </a:xfrm>
                <a:custGeom>
                  <a:avLst/>
                  <a:gdLst>
                    <a:gd name="T0" fmla="*/ 8 w 58"/>
                    <a:gd name="T1" fmla="*/ 46 h 366"/>
                    <a:gd name="T2" fmla="*/ 7 w 58"/>
                    <a:gd name="T3" fmla="*/ 45 h 366"/>
                    <a:gd name="T4" fmla="*/ 7 w 58"/>
                    <a:gd name="T5" fmla="*/ 45 h 366"/>
                    <a:gd name="T6" fmla="*/ 7 w 58"/>
                    <a:gd name="T7" fmla="*/ 44 h 366"/>
                    <a:gd name="T8" fmla="*/ 7 w 58"/>
                    <a:gd name="T9" fmla="*/ 43 h 366"/>
                    <a:gd name="T10" fmla="*/ 7 w 58"/>
                    <a:gd name="T11" fmla="*/ 42 h 366"/>
                    <a:gd name="T12" fmla="*/ 7 w 58"/>
                    <a:gd name="T13" fmla="*/ 42 h 366"/>
                    <a:gd name="T14" fmla="*/ 6 w 58"/>
                    <a:gd name="T15" fmla="*/ 41 h 366"/>
                    <a:gd name="T16" fmla="*/ 6 w 58"/>
                    <a:gd name="T17" fmla="*/ 40 h 366"/>
                    <a:gd name="T18" fmla="*/ 6 w 58"/>
                    <a:gd name="T19" fmla="*/ 39 h 366"/>
                    <a:gd name="T20" fmla="*/ 6 w 58"/>
                    <a:gd name="T21" fmla="*/ 38 h 366"/>
                    <a:gd name="T22" fmla="*/ 6 w 58"/>
                    <a:gd name="T23" fmla="*/ 38 h 366"/>
                    <a:gd name="T24" fmla="*/ 5 w 58"/>
                    <a:gd name="T25" fmla="*/ 37 h 366"/>
                    <a:gd name="T26" fmla="*/ 5 w 58"/>
                    <a:gd name="T27" fmla="*/ 36 h 366"/>
                    <a:gd name="T28" fmla="*/ 5 w 58"/>
                    <a:gd name="T29" fmla="*/ 35 h 366"/>
                    <a:gd name="T30" fmla="*/ 5 w 58"/>
                    <a:gd name="T31" fmla="*/ 35 h 366"/>
                    <a:gd name="T32" fmla="*/ 5 w 58"/>
                    <a:gd name="T33" fmla="*/ 34 h 366"/>
                    <a:gd name="T34" fmla="*/ 5 w 58"/>
                    <a:gd name="T35" fmla="*/ 33 h 366"/>
                    <a:gd name="T36" fmla="*/ 5 w 58"/>
                    <a:gd name="T37" fmla="*/ 32 h 366"/>
                    <a:gd name="T38" fmla="*/ 4 w 58"/>
                    <a:gd name="T39" fmla="*/ 31 h 366"/>
                    <a:gd name="T40" fmla="*/ 4 w 58"/>
                    <a:gd name="T41" fmla="*/ 31 h 366"/>
                    <a:gd name="T42" fmla="*/ 4 w 58"/>
                    <a:gd name="T43" fmla="*/ 30 h 366"/>
                    <a:gd name="T44" fmla="*/ 4 w 58"/>
                    <a:gd name="T45" fmla="*/ 29 h 366"/>
                    <a:gd name="T46" fmla="*/ 4 w 58"/>
                    <a:gd name="T47" fmla="*/ 28 h 366"/>
                    <a:gd name="T48" fmla="*/ 4 w 58"/>
                    <a:gd name="T49" fmla="*/ 28 h 366"/>
                    <a:gd name="T50" fmla="*/ 3 w 58"/>
                    <a:gd name="T51" fmla="*/ 27 h 366"/>
                    <a:gd name="T52" fmla="*/ 3 w 58"/>
                    <a:gd name="T53" fmla="*/ 26 h 366"/>
                    <a:gd name="T54" fmla="*/ 3 w 58"/>
                    <a:gd name="T55" fmla="*/ 25 h 366"/>
                    <a:gd name="T56" fmla="*/ 3 w 58"/>
                    <a:gd name="T57" fmla="*/ 24 h 366"/>
                    <a:gd name="T58" fmla="*/ 3 w 58"/>
                    <a:gd name="T59" fmla="*/ 23 h 366"/>
                    <a:gd name="T60" fmla="*/ 3 w 58"/>
                    <a:gd name="T61" fmla="*/ 22 h 366"/>
                    <a:gd name="T62" fmla="*/ 2 w 58"/>
                    <a:gd name="T63" fmla="*/ 21 h 366"/>
                    <a:gd name="T64" fmla="*/ 2 w 58"/>
                    <a:gd name="T65" fmla="*/ 20 h 366"/>
                    <a:gd name="T66" fmla="*/ 2 w 58"/>
                    <a:gd name="T67" fmla="*/ 19 h 366"/>
                    <a:gd name="T68" fmla="*/ 2 w 58"/>
                    <a:gd name="T69" fmla="*/ 19 h 366"/>
                    <a:gd name="T70" fmla="*/ 2 w 58"/>
                    <a:gd name="T71" fmla="*/ 17 h 366"/>
                    <a:gd name="T72" fmla="*/ 2 w 58"/>
                    <a:gd name="T73" fmla="*/ 16 h 366"/>
                    <a:gd name="T74" fmla="*/ 1 w 58"/>
                    <a:gd name="T75" fmla="*/ 14 h 366"/>
                    <a:gd name="T76" fmla="*/ 1 w 58"/>
                    <a:gd name="T77" fmla="*/ 13 h 366"/>
                    <a:gd name="T78" fmla="*/ 1 w 58"/>
                    <a:gd name="T79" fmla="*/ 11 h 366"/>
                    <a:gd name="T80" fmla="*/ 1 w 58"/>
                    <a:gd name="T81" fmla="*/ 10 h 366"/>
                    <a:gd name="T82" fmla="*/ 1 w 58"/>
                    <a:gd name="T83" fmla="*/ 9 h 366"/>
                    <a:gd name="T84" fmla="*/ 1 w 58"/>
                    <a:gd name="T85" fmla="*/ 7 h 366"/>
                    <a:gd name="T86" fmla="*/ 0 w 58"/>
                    <a:gd name="T87" fmla="*/ 6 h 366"/>
                    <a:gd name="T88" fmla="*/ 0 w 58"/>
                    <a:gd name="T89" fmla="*/ 5 h 366"/>
                    <a:gd name="T90" fmla="*/ 0 w 58"/>
                    <a:gd name="T91" fmla="*/ 4 h 366"/>
                    <a:gd name="T92" fmla="*/ 0 w 58"/>
                    <a:gd name="T93" fmla="*/ 3 h 366"/>
                    <a:gd name="T94" fmla="*/ 0 w 58"/>
                    <a:gd name="T95" fmla="*/ 1 h 366"/>
                    <a:gd name="T96" fmla="*/ 0 w 58"/>
                    <a:gd name="T97" fmla="*/ 0 h 36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8" h="366">
                      <a:moveTo>
                        <a:pt x="58" y="366"/>
                      </a:moveTo>
                      <a:lnTo>
                        <a:pt x="56" y="360"/>
                      </a:lnTo>
                      <a:lnTo>
                        <a:pt x="55" y="353"/>
                      </a:lnTo>
                      <a:lnTo>
                        <a:pt x="53" y="346"/>
                      </a:lnTo>
                      <a:lnTo>
                        <a:pt x="51" y="341"/>
                      </a:lnTo>
                      <a:lnTo>
                        <a:pt x="49" y="334"/>
                      </a:lnTo>
                      <a:lnTo>
                        <a:pt x="49" y="329"/>
                      </a:lnTo>
                      <a:lnTo>
                        <a:pt x="47" y="322"/>
                      </a:lnTo>
                      <a:lnTo>
                        <a:pt x="47" y="317"/>
                      </a:lnTo>
                      <a:lnTo>
                        <a:pt x="45" y="310"/>
                      </a:lnTo>
                      <a:lnTo>
                        <a:pt x="44" y="304"/>
                      </a:lnTo>
                      <a:lnTo>
                        <a:pt x="42" y="297"/>
                      </a:lnTo>
                      <a:lnTo>
                        <a:pt x="40" y="291"/>
                      </a:lnTo>
                      <a:lnTo>
                        <a:pt x="38" y="285"/>
                      </a:lnTo>
                      <a:lnTo>
                        <a:pt x="38" y="279"/>
                      </a:lnTo>
                      <a:lnTo>
                        <a:pt x="36" y="273"/>
                      </a:lnTo>
                      <a:lnTo>
                        <a:pt x="36" y="267"/>
                      </a:lnTo>
                      <a:lnTo>
                        <a:pt x="34" y="261"/>
                      </a:lnTo>
                      <a:lnTo>
                        <a:pt x="33" y="254"/>
                      </a:lnTo>
                      <a:lnTo>
                        <a:pt x="32" y="247"/>
                      </a:lnTo>
                      <a:lnTo>
                        <a:pt x="31" y="242"/>
                      </a:lnTo>
                      <a:lnTo>
                        <a:pt x="28" y="235"/>
                      </a:lnTo>
                      <a:lnTo>
                        <a:pt x="28" y="230"/>
                      </a:lnTo>
                      <a:lnTo>
                        <a:pt x="26" y="223"/>
                      </a:lnTo>
                      <a:lnTo>
                        <a:pt x="26" y="218"/>
                      </a:lnTo>
                      <a:lnTo>
                        <a:pt x="24" y="211"/>
                      </a:lnTo>
                      <a:lnTo>
                        <a:pt x="24" y="204"/>
                      </a:lnTo>
                      <a:lnTo>
                        <a:pt x="22" y="198"/>
                      </a:lnTo>
                      <a:lnTo>
                        <a:pt x="22" y="192"/>
                      </a:lnTo>
                      <a:lnTo>
                        <a:pt x="20" y="180"/>
                      </a:lnTo>
                      <a:lnTo>
                        <a:pt x="18" y="169"/>
                      </a:lnTo>
                      <a:lnTo>
                        <a:pt x="16" y="162"/>
                      </a:lnTo>
                      <a:lnTo>
                        <a:pt x="15" y="156"/>
                      </a:lnTo>
                      <a:lnTo>
                        <a:pt x="14" y="150"/>
                      </a:lnTo>
                      <a:lnTo>
                        <a:pt x="14" y="145"/>
                      </a:lnTo>
                      <a:lnTo>
                        <a:pt x="11" y="133"/>
                      </a:lnTo>
                      <a:lnTo>
                        <a:pt x="10" y="122"/>
                      </a:lnTo>
                      <a:lnTo>
                        <a:pt x="7" y="110"/>
                      </a:lnTo>
                      <a:lnTo>
                        <a:pt x="6" y="99"/>
                      </a:lnTo>
                      <a:lnTo>
                        <a:pt x="4" y="88"/>
                      </a:lnTo>
                      <a:lnTo>
                        <a:pt x="4" y="78"/>
                      </a:lnTo>
                      <a:lnTo>
                        <a:pt x="2" y="67"/>
                      </a:lnTo>
                      <a:lnTo>
                        <a:pt x="1" y="56"/>
                      </a:lnTo>
                      <a:lnTo>
                        <a:pt x="0" y="46"/>
                      </a:lnTo>
                      <a:lnTo>
                        <a:pt x="0" y="37"/>
                      </a:lnTo>
                      <a:lnTo>
                        <a:pt x="0" y="27"/>
                      </a:lnTo>
                      <a:lnTo>
                        <a:pt x="0" y="17"/>
                      </a:lnTo>
                      <a:lnTo>
                        <a:pt x="0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1" name="Freeform 288"/>
                <p:cNvSpPr>
                  <a:spLocks/>
                </p:cNvSpPr>
                <p:nvPr/>
              </p:nvSpPr>
              <p:spPr bwMode="auto">
                <a:xfrm>
                  <a:off x="6123" y="2512"/>
                  <a:ext cx="1" cy="14"/>
                </a:xfrm>
                <a:custGeom>
                  <a:avLst/>
                  <a:gdLst>
                    <a:gd name="T0" fmla="*/ 0 w 1"/>
                    <a:gd name="T1" fmla="*/ 4 h 28"/>
                    <a:gd name="T2" fmla="*/ 0 w 1"/>
                    <a:gd name="T3" fmla="*/ 3 h 28"/>
                    <a:gd name="T4" fmla="*/ 0 w 1"/>
                    <a:gd name="T5" fmla="*/ 2 h 28"/>
                    <a:gd name="T6" fmla="*/ 0 w 1"/>
                    <a:gd name="T7" fmla="*/ 1 h 28"/>
                    <a:gd name="T8" fmla="*/ 1 w 1"/>
                    <a:gd name="T9" fmla="*/ 0 h 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" h="28">
                      <a:moveTo>
                        <a:pt x="0" y="28"/>
                      </a:moveTo>
                      <a:lnTo>
                        <a:pt x="0" y="21"/>
                      </a:lnTo>
                      <a:lnTo>
                        <a:pt x="0" y="13"/>
                      </a:lnTo>
                      <a:lnTo>
                        <a:pt x="0" y="6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2" name="Freeform 289"/>
                <p:cNvSpPr>
                  <a:spLocks/>
                </p:cNvSpPr>
                <p:nvPr/>
              </p:nvSpPr>
              <p:spPr bwMode="auto">
                <a:xfrm>
                  <a:off x="6123" y="2252"/>
                  <a:ext cx="51" cy="260"/>
                </a:xfrm>
                <a:custGeom>
                  <a:avLst/>
                  <a:gdLst>
                    <a:gd name="T0" fmla="*/ 0 w 101"/>
                    <a:gd name="T1" fmla="*/ 65 h 519"/>
                    <a:gd name="T2" fmla="*/ 0 w 101"/>
                    <a:gd name="T3" fmla="*/ 64 h 519"/>
                    <a:gd name="T4" fmla="*/ 0 w 101"/>
                    <a:gd name="T5" fmla="*/ 63 h 519"/>
                    <a:gd name="T6" fmla="*/ 1 w 101"/>
                    <a:gd name="T7" fmla="*/ 62 h 519"/>
                    <a:gd name="T8" fmla="*/ 1 w 101"/>
                    <a:gd name="T9" fmla="*/ 61 h 519"/>
                    <a:gd name="T10" fmla="*/ 1 w 101"/>
                    <a:gd name="T11" fmla="*/ 60 h 519"/>
                    <a:gd name="T12" fmla="*/ 1 w 101"/>
                    <a:gd name="T13" fmla="*/ 59 h 519"/>
                    <a:gd name="T14" fmla="*/ 1 w 101"/>
                    <a:gd name="T15" fmla="*/ 58 h 519"/>
                    <a:gd name="T16" fmla="*/ 1 w 101"/>
                    <a:gd name="T17" fmla="*/ 57 h 519"/>
                    <a:gd name="T18" fmla="*/ 1 w 101"/>
                    <a:gd name="T19" fmla="*/ 56 h 519"/>
                    <a:gd name="T20" fmla="*/ 1 w 101"/>
                    <a:gd name="T21" fmla="*/ 55 h 519"/>
                    <a:gd name="T22" fmla="*/ 2 w 101"/>
                    <a:gd name="T23" fmla="*/ 54 h 519"/>
                    <a:gd name="T24" fmla="*/ 2 w 101"/>
                    <a:gd name="T25" fmla="*/ 52 h 519"/>
                    <a:gd name="T26" fmla="*/ 2 w 101"/>
                    <a:gd name="T27" fmla="*/ 51 h 519"/>
                    <a:gd name="T28" fmla="*/ 2 w 101"/>
                    <a:gd name="T29" fmla="*/ 50 h 519"/>
                    <a:gd name="T30" fmla="*/ 2 w 101"/>
                    <a:gd name="T31" fmla="*/ 49 h 519"/>
                    <a:gd name="T32" fmla="*/ 3 w 101"/>
                    <a:gd name="T33" fmla="*/ 48 h 519"/>
                    <a:gd name="T34" fmla="*/ 3 w 101"/>
                    <a:gd name="T35" fmla="*/ 47 h 519"/>
                    <a:gd name="T36" fmla="*/ 3 w 101"/>
                    <a:gd name="T37" fmla="*/ 46 h 519"/>
                    <a:gd name="T38" fmla="*/ 3 w 101"/>
                    <a:gd name="T39" fmla="*/ 44 h 519"/>
                    <a:gd name="T40" fmla="*/ 3 w 101"/>
                    <a:gd name="T41" fmla="*/ 43 h 519"/>
                    <a:gd name="T42" fmla="*/ 3 w 101"/>
                    <a:gd name="T43" fmla="*/ 42 h 519"/>
                    <a:gd name="T44" fmla="*/ 4 w 101"/>
                    <a:gd name="T45" fmla="*/ 41 h 519"/>
                    <a:gd name="T46" fmla="*/ 4 w 101"/>
                    <a:gd name="T47" fmla="*/ 40 h 519"/>
                    <a:gd name="T48" fmla="*/ 4 w 101"/>
                    <a:gd name="T49" fmla="*/ 39 h 519"/>
                    <a:gd name="T50" fmla="*/ 4 w 101"/>
                    <a:gd name="T51" fmla="*/ 37 h 519"/>
                    <a:gd name="T52" fmla="*/ 5 w 101"/>
                    <a:gd name="T53" fmla="*/ 36 h 519"/>
                    <a:gd name="T54" fmla="*/ 5 w 101"/>
                    <a:gd name="T55" fmla="*/ 35 h 519"/>
                    <a:gd name="T56" fmla="*/ 5 w 101"/>
                    <a:gd name="T57" fmla="*/ 34 h 519"/>
                    <a:gd name="T58" fmla="*/ 5 w 101"/>
                    <a:gd name="T59" fmla="*/ 33 h 519"/>
                    <a:gd name="T60" fmla="*/ 6 w 101"/>
                    <a:gd name="T61" fmla="*/ 32 h 519"/>
                    <a:gd name="T62" fmla="*/ 6 w 101"/>
                    <a:gd name="T63" fmla="*/ 30 h 519"/>
                    <a:gd name="T64" fmla="*/ 6 w 101"/>
                    <a:gd name="T65" fmla="*/ 29 h 519"/>
                    <a:gd name="T66" fmla="*/ 6 w 101"/>
                    <a:gd name="T67" fmla="*/ 28 h 519"/>
                    <a:gd name="T68" fmla="*/ 6 w 101"/>
                    <a:gd name="T69" fmla="*/ 27 h 519"/>
                    <a:gd name="T70" fmla="*/ 7 w 101"/>
                    <a:gd name="T71" fmla="*/ 26 h 519"/>
                    <a:gd name="T72" fmla="*/ 7 w 101"/>
                    <a:gd name="T73" fmla="*/ 25 h 519"/>
                    <a:gd name="T74" fmla="*/ 7 w 101"/>
                    <a:gd name="T75" fmla="*/ 23 h 519"/>
                    <a:gd name="T76" fmla="*/ 7 w 101"/>
                    <a:gd name="T77" fmla="*/ 22 h 519"/>
                    <a:gd name="T78" fmla="*/ 8 w 101"/>
                    <a:gd name="T79" fmla="*/ 21 h 519"/>
                    <a:gd name="T80" fmla="*/ 8 w 101"/>
                    <a:gd name="T81" fmla="*/ 20 h 519"/>
                    <a:gd name="T82" fmla="*/ 8 w 101"/>
                    <a:gd name="T83" fmla="*/ 19 h 519"/>
                    <a:gd name="T84" fmla="*/ 8 w 101"/>
                    <a:gd name="T85" fmla="*/ 18 h 519"/>
                    <a:gd name="T86" fmla="*/ 8 w 101"/>
                    <a:gd name="T87" fmla="*/ 17 h 519"/>
                    <a:gd name="T88" fmla="*/ 9 w 101"/>
                    <a:gd name="T89" fmla="*/ 16 h 519"/>
                    <a:gd name="T90" fmla="*/ 9 w 101"/>
                    <a:gd name="T91" fmla="*/ 15 h 519"/>
                    <a:gd name="T92" fmla="*/ 9 w 101"/>
                    <a:gd name="T93" fmla="*/ 14 h 519"/>
                    <a:gd name="T94" fmla="*/ 9 w 101"/>
                    <a:gd name="T95" fmla="*/ 13 h 519"/>
                    <a:gd name="T96" fmla="*/ 10 w 101"/>
                    <a:gd name="T97" fmla="*/ 12 h 519"/>
                    <a:gd name="T98" fmla="*/ 10 w 101"/>
                    <a:gd name="T99" fmla="*/ 11 h 519"/>
                    <a:gd name="T100" fmla="*/ 10 w 101"/>
                    <a:gd name="T101" fmla="*/ 10 h 519"/>
                    <a:gd name="T102" fmla="*/ 10 w 101"/>
                    <a:gd name="T103" fmla="*/ 9 h 519"/>
                    <a:gd name="T104" fmla="*/ 11 w 101"/>
                    <a:gd name="T105" fmla="*/ 9 h 519"/>
                    <a:gd name="T106" fmla="*/ 11 w 101"/>
                    <a:gd name="T107" fmla="*/ 8 h 519"/>
                    <a:gd name="T108" fmla="*/ 11 w 101"/>
                    <a:gd name="T109" fmla="*/ 7 h 519"/>
                    <a:gd name="T110" fmla="*/ 11 w 101"/>
                    <a:gd name="T111" fmla="*/ 6 h 519"/>
                    <a:gd name="T112" fmla="*/ 11 w 101"/>
                    <a:gd name="T113" fmla="*/ 5 h 519"/>
                    <a:gd name="T114" fmla="*/ 12 w 101"/>
                    <a:gd name="T115" fmla="*/ 5 h 519"/>
                    <a:gd name="T116" fmla="*/ 12 w 101"/>
                    <a:gd name="T117" fmla="*/ 4 h 519"/>
                    <a:gd name="T118" fmla="*/ 12 w 101"/>
                    <a:gd name="T119" fmla="*/ 3 h 519"/>
                    <a:gd name="T120" fmla="*/ 12 w 101"/>
                    <a:gd name="T121" fmla="*/ 2 h 519"/>
                    <a:gd name="T122" fmla="*/ 13 w 101"/>
                    <a:gd name="T123" fmla="*/ 1 h 519"/>
                    <a:gd name="T124" fmla="*/ 13 w 101"/>
                    <a:gd name="T125" fmla="*/ 0 h 51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101" h="519">
                      <a:moveTo>
                        <a:pt x="0" y="519"/>
                      </a:moveTo>
                      <a:lnTo>
                        <a:pt x="0" y="510"/>
                      </a:lnTo>
                      <a:lnTo>
                        <a:pt x="0" y="502"/>
                      </a:lnTo>
                      <a:lnTo>
                        <a:pt x="1" y="493"/>
                      </a:lnTo>
                      <a:lnTo>
                        <a:pt x="2" y="486"/>
                      </a:lnTo>
                      <a:lnTo>
                        <a:pt x="2" y="477"/>
                      </a:lnTo>
                      <a:lnTo>
                        <a:pt x="3" y="469"/>
                      </a:lnTo>
                      <a:lnTo>
                        <a:pt x="4" y="460"/>
                      </a:lnTo>
                      <a:lnTo>
                        <a:pt x="6" y="453"/>
                      </a:lnTo>
                      <a:lnTo>
                        <a:pt x="6" y="443"/>
                      </a:lnTo>
                      <a:lnTo>
                        <a:pt x="7" y="434"/>
                      </a:lnTo>
                      <a:lnTo>
                        <a:pt x="9" y="425"/>
                      </a:lnTo>
                      <a:lnTo>
                        <a:pt x="11" y="416"/>
                      </a:lnTo>
                      <a:lnTo>
                        <a:pt x="12" y="407"/>
                      </a:lnTo>
                      <a:lnTo>
                        <a:pt x="14" y="399"/>
                      </a:lnTo>
                      <a:lnTo>
                        <a:pt x="15" y="390"/>
                      </a:lnTo>
                      <a:lnTo>
                        <a:pt x="17" y="381"/>
                      </a:lnTo>
                      <a:lnTo>
                        <a:pt x="17" y="371"/>
                      </a:lnTo>
                      <a:lnTo>
                        <a:pt x="20" y="361"/>
                      </a:lnTo>
                      <a:lnTo>
                        <a:pt x="21" y="351"/>
                      </a:lnTo>
                      <a:lnTo>
                        <a:pt x="23" y="342"/>
                      </a:lnTo>
                      <a:lnTo>
                        <a:pt x="24" y="333"/>
                      </a:lnTo>
                      <a:lnTo>
                        <a:pt x="26" y="324"/>
                      </a:lnTo>
                      <a:lnTo>
                        <a:pt x="27" y="314"/>
                      </a:lnTo>
                      <a:lnTo>
                        <a:pt x="30" y="305"/>
                      </a:lnTo>
                      <a:lnTo>
                        <a:pt x="31" y="295"/>
                      </a:lnTo>
                      <a:lnTo>
                        <a:pt x="33" y="285"/>
                      </a:lnTo>
                      <a:lnTo>
                        <a:pt x="34" y="276"/>
                      </a:lnTo>
                      <a:lnTo>
                        <a:pt x="37" y="268"/>
                      </a:lnTo>
                      <a:lnTo>
                        <a:pt x="38" y="258"/>
                      </a:lnTo>
                      <a:lnTo>
                        <a:pt x="41" y="249"/>
                      </a:lnTo>
                      <a:lnTo>
                        <a:pt x="42" y="240"/>
                      </a:lnTo>
                      <a:lnTo>
                        <a:pt x="45" y="231"/>
                      </a:lnTo>
                      <a:lnTo>
                        <a:pt x="46" y="221"/>
                      </a:lnTo>
                      <a:lnTo>
                        <a:pt x="48" y="211"/>
                      </a:lnTo>
                      <a:lnTo>
                        <a:pt x="49" y="203"/>
                      </a:lnTo>
                      <a:lnTo>
                        <a:pt x="52" y="194"/>
                      </a:lnTo>
                      <a:lnTo>
                        <a:pt x="53" y="184"/>
                      </a:lnTo>
                      <a:lnTo>
                        <a:pt x="55" y="175"/>
                      </a:lnTo>
                      <a:lnTo>
                        <a:pt x="57" y="166"/>
                      </a:lnTo>
                      <a:lnTo>
                        <a:pt x="59" y="158"/>
                      </a:lnTo>
                      <a:lnTo>
                        <a:pt x="60" y="149"/>
                      </a:lnTo>
                      <a:lnTo>
                        <a:pt x="63" y="141"/>
                      </a:lnTo>
                      <a:lnTo>
                        <a:pt x="64" y="132"/>
                      </a:lnTo>
                      <a:lnTo>
                        <a:pt x="67" y="124"/>
                      </a:lnTo>
                      <a:lnTo>
                        <a:pt x="68" y="115"/>
                      </a:lnTo>
                      <a:lnTo>
                        <a:pt x="70" y="108"/>
                      </a:lnTo>
                      <a:lnTo>
                        <a:pt x="71" y="100"/>
                      </a:lnTo>
                      <a:lnTo>
                        <a:pt x="75" y="93"/>
                      </a:lnTo>
                      <a:lnTo>
                        <a:pt x="76" y="86"/>
                      </a:lnTo>
                      <a:lnTo>
                        <a:pt x="78" y="78"/>
                      </a:lnTo>
                      <a:lnTo>
                        <a:pt x="79" y="71"/>
                      </a:lnTo>
                      <a:lnTo>
                        <a:pt x="81" y="65"/>
                      </a:lnTo>
                      <a:lnTo>
                        <a:pt x="82" y="57"/>
                      </a:lnTo>
                      <a:lnTo>
                        <a:pt x="85" y="50"/>
                      </a:lnTo>
                      <a:lnTo>
                        <a:pt x="86" y="45"/>
                      </a:lnTo>
                      <a:lnTo>
                        <a:pt x="88" y="39"/>
                      </a:lnTo>
                      <a:lnTo>
                        <a:pt x="89" y="33"/>
                      </a:lnTo>
                      <a:lnTo>
                        <a:pt x="91" y="26"/>
                      </a:lnTo>
                      <a:lnTo>
                        <a:pt x="92" y="21"/>
                      </a:lnTo>
                      <a:lnTo>
                        <a:pt x="95" y="16"/>
                      </a:lnTo>
                      <a:lnTo>
                        <a:pt x="98" y="6"/>
                      </a:lnTo>
                      <a:lnTo>
                        <a:pt x="101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3" name="Freeform 290"/>
                <p:cNvSpPr>
                  <a:spLocks/>
                </p:cNvSpPr>
                <p:nvPr/>
              </p:nvSpPr>
              <p:spPr bwMode="auto">
                <a:xfrm>
                  <a:off x="6174" y="2142"/>
                  <a:ext cx="22" cy="110"/>
                </a:xfrm>
                <a:custGeom>
                  <a:avLst/>
                  <a:gdLst>
                    <a:gd name="T0" fmla="*/ 0 w 44"/>
                    <a:gd name="T1" fmla="*/ 27 h 222"/>
                    <a:gd name="T2" fmla="*/ 1 w 44"/>
                    <a:gd name="T3" fmla="*/ 26 h 222"/>
                    <a:gd name="T4" fmla="*/ 1 w 44"/>
                    <a:gd name="T5" fmla="*/ 25 h 222"/>
                    <a:gd name="T6" fmla="*/ 1 w 44"/>
                    <a:gd name="T7" fmla="*/ 24 h 222"/>
                    <a:gd name="T8" fmla="*/ 2 w 44"/>
                    <a:gd name="T9" fmla="*/ 23 h 222"/>
                    <a:gd name="T10" fmla="*/ 2 w 44"/>
                    <a:gd name="T11" fmla="*/ 22 h 222"/>
                    <a:gd name="T12" fmla="*/ 2 w 44"/>
                    <a:gd name="T13" fmla="*/ 20 h 222"/>
                    <a:gd name="T14" fmla="*/ 2 w 44"/>
                    <a:gd name="T15" fmla="*/ 19 h 222"/>
                    <a:gd name="T16" fmla="*/ 3 w 44"/>
                    <a:gd name="T17" fmla="*/ 18 h 222"/>
                    <a:gd name="T18" fmla="*/ 3 w 44"/>
                    <a:gd name="T19" fmla="*/ 17 h 222"/>
                    <a:gd name="T20" fmla="*/ 3 w 44"/>
                    <a:gd name="T21" fmla="*/ 16 h 222"/>
                    <a:gd name="T22" fmla="*/ 3 w 44"/>
                    <a:gd name="T23" fmla="*/ 15 h 222"/>
                    <a:gd name="T24" fmla="*/ 4 w 44"/>
                    <a:gd name="T25" fmla="*/ 14 h 222"/>
                    <a:gd name="T26" fmla="*/ 4 w 44"/>
                    <a:gd name="T27" fmla="*/ 13 h 222"/>
                    <a:gd name="T28" fmla="*/ 4 w 44"/>
                    <a:gd name="T29" fmla="*/ 12 h 222"/>
                    <a:gd name="T30" fmla="*/ 4 w 44"/>
                    <a:gd name="T31" fmla="*/ 10 h 222"/>
                    <a:gd name="T32" fmla="*/ 4 w 44"/>
                    <a:gd name="T33" fmla="*/ 10 h 222"/>
                    <a:gd name="T34" fmla="*/ 4 w 44"/>
                    <a:gd name="T35" fmla="*/ 8 h 222"/>
                    <a:gd name="T36" fmla="*/ 5 w 44"/>
                    <a:gd name="T37" fmla="*/ 7 h 222"/>
                    <a:gd name="T38" fmla="*/ 5 w 44"/>
                    <a:gd name="T39" fmla="*/ 6 h 222"/>
                    <a:gd name="T40" fmla="*/ 5 w 44"/>
                    <a:gd name="T41" fmla="*/ 6 h 222"/>
                    <a:gd name="T42" fmla="*/ 5 w 44"/>
                    <a:gd name="T43" fmla="*/ 5 h 222"/>
                    <a:gd name="T44" fmla="*/ 5 w 44"/>
                    <a:gd name="T45" fmla="*/ 4 h 222"/>
                    <a:gd name="T46" fmla="*/ 5 w 44"/>
                    <a:gd name="T47" fmla="*/ 3 h 222"/>
                    <a:gd name="T48" fmla="*/ 6 w 44"/>
                    <a:gd name="T49" fmla="*/ 2 h 222"/>
                    <a:gd name="T50" fmla="*/ 6 w 44"/>
                    <a:gd name="T51" fmla="*/ 1 h 222"/>
                    <a:gd name="T52" fmla="*/ 6 w 44"/>
                    <a:gd name="T53" fmla="*/ 0 h 222"/>
                    <a:gd name="T54" fmla="*/ 6 w 44"/>
                    <a:gd name="T55" fmla="*/ 0 h 222"/>
                    <a:gd name="T56" fmla="*/ 6 w 44"/>
                    <a:gd name="T57" fmla="*/ 0 h 22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44" h="222">
                      <a:moveTo>
                        <a:pt x="0" y="222"/>
                      </a:moveTo>
                      <a:lnTo>
                        <a:pt x="2" y="213"/>
                      </a:lnTo>
                      <a:lnTo>
                        <a:pt x="5" y="204"/>
                      </a:lnTo>
                      <a:lnTo>
                        <a:pt x="7" y="195"/>
                      </a:lnTo>
                      <a:lnTo>
                        <a:pt x="9" y="186"/>
                      </a:lnTo>
                      <a:lnTo>
                        <a:pt x="11" y="177"/>
                      </a:lnTo>
                      <a:lnTo>
                        <a:pt x="13" y="168"/>
                      </a:lnTo>
                      <a:lnTo>
                        <a:pt x="16" y="159"/>
                      </a:lnTo>
                      <a:lnTo>
                        <a:pt x="19" y="150"/>
                      </a:lnTo>
                      <a:lnTo>
                        <a:pt x="20" y="140"/>
                      </a:lnTo>
                      <a:lnTo>
                        <a:pt x="22" y="131"/>
                      </a:lnTo>
                      <a:lnTo>
                        <a:pt x="23" y="123"/>
                      </a:lnTo>
                      <a:lnTo>
                        <a:pt x="25" y="114"/>
                      </a:lnTo>
                      <a:lnTo>
                        <a:pt x="27" y="104"/>
                      </a:lnTo>
                      <a:lnTo>
                        <a:pt x="29" y="96"/>
                      </a:lnTo>
                      <a:lnTo>
                        <a:pt x="30" y="87"/>
                      </a:lnTo>
                      <a:lnTo>
                        <a:pt x="32" y="80"/>
                      </a:lnTo>
                      <a:lnTo>
                        <a:pt x="32" y="71"/>
                      </a:lnTo>
                      <a:lnTo>
                        <a:pt x="34" y="63"/>
                      </a:lnTo>
                      <a:lnTo>
                        <a:pt x="34" y="54"/>
                      </a:lnTo>
                      <a:lnTo>
                        <a:pt x="37" y="48"/>
                      </a:lnTo>
                      <a:lnTo>
                        <a:pt x="37" y="41"/>
                      </a:lnTo>
                      <a:lnTo>
                        <a:pt x="39" y="34"/>
                      </a:lnTo>
                      <a:lnTo>
                        <a:pt x="39" y="28"/>
                      </a:lnTo>
                      <a:lnTo>
                        <a:pt x="41" y="23"/>
                      </a:lnTo>
                      <a:lnTo>
                        <a:pt x="42" y="13"/>
                      </a:lnTo>
                      <a:lnTo>
                        <a:pt x="43" y="7"/>
                      </a:lnTo>
                      <a:lnTo>
                        <a:pt x="43" y="1"/>
                      </a:lnTo>
                      <a:lnTo>
                        <a:pt x="44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4" name="Freeform 291"/>
                <p:cNvSpPr>
                  <a:spLocks/>
                </p:cNvSpPr>
                <p:nvPr/>
              </p:nvSpPr>
              <p:spPr bwMode="auto">
                <a:xfrm>
                  <a:off x="6196" y="2141"/>
                  <a:ext cx="1" cy="1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0 w 1"/>
                    <a:gd name="T5" fmla="*/ 0 h 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5" name="Freeform 292"/>
                <p:cNvSpPr>
                  <a:spLocks/>
                </p:cNvSpPr>
                <p:nvPr/>
              </p:nvSpPr>
              <p:spPr bwMode="auto">
                <a:xfrm>
                  <a:off x="6188" y="2131"/>
                  <a:ext cx="8" cy="10"/>
                </a:xfrm>
                <a:custGeom>
                  <a:avLst/>
                  <a:gdLst>
                    <a:gd name="T0" fmla="*/ 2 w 15"/>
                    <a:gd name="T1" fmla="*/ 3 h 19"/>
                    <a:gd name="T2" fmla="*/ 2 w 15"/>
                    <a:gd name="T3" fmla="*/ 2 h 19"/>
                    <a:gd name="T4" fmla="*/ 2 w 15"/>
                    <a:gd name="T5" fmla="*/ 1 h 19"/>
                    <a:gd name="T6" fmla="*/ 1 w 15"/>
                    <a:gd name="T7" fmla="*/ 1 h 19"/>
                    <a:gd name="T8" fmla="*/ 0 w 15"/>
                    <a:gd name="T9" fmla="*/ 0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5" h="19">
                      <a:moveTo>
                        <a:pt x="15" y="19"/>
                      </a:moveTo>
                      <a:lnTo>
                        <a:pt x="13" y="12"/>
                      </a:lnTo>
                      <a:lnTo>
                        <a:pt x="11" y="7"/>
                      </a:lnTo>
                      <a:lnTo>
                        <a:pt x="5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6" name="Freeform 293"/>
                <p:cNvSpPr>
                  <a:spLocks/>
                </p:cNvSpPr>
                <p:nvPr/>
              </p:nvSpPr>
              <p:spPr bwMode="auto">
                <a:xfrm>
                  <a:off x="6188" y="2113"/>
                  <a:ext cx="18" cy="18"/>
                </a:xfrm>
                <a:custGeom>
                  <a:avLst/>
                  <a:gdLst>
                    <a:gd name="T0" fmla="*/ 0 w 35"/>
                    <a:gd name="T1" fmla="*/ 5 h 36"/>
                    <a:gd name="T2" fmla="*/ 2 w 35"/>
                    <a:gd name="T3" fmla="*/ 4 h 36"/>
                    <a:gd name="T4" fmla="*/ 3 w 35"/>
                    <a:gd name="T5" fmla="*/ 3 h 36"/>
                    <a:gd name="T6" fmla="*/ 3 w 35"/>
                    <a:gd name="T7" fmla="*/ 2 h 36"/>
                    <a:gd name="T8" fmla="*/ 4 w 35"/>
                    <a:gd name="T9" fmla="*/ 2 h 36"/>
                    <a:gd name="T10" fmla="*/ 4 w 35"/>
                    <a:gd name="T11" fmla="*/ 1 h 36"/>
                    <a:gd name="T12" fmla="*/ 5 w 35"/>
                    <a:gd name="T13" fmla="*/ 0 h 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5" h="36">
                      <a:moveTo>
                        <a:pt x="0" y="36"/>
                      </a:moveTo>
                      <a:lnTo>
                        <a:pt x="9" y="27"/>
                      </a:lnTo>
                      <a:lnTo>
                        <a:pt x="17" y="19"/>
                      </a:lnTo>
                      <a:lnTo>
                        <a:pt x="22" y="13"/>
                      </a:lnTo>
                      <a:lnTo>
                        <a:pt x="26" y="9"/>
                      </a:lnTo>
                      <a:lnTo>
                        <a:pt x="31" y="3"/>
                      </a:lnTo>
                      <a:lnTo>
                        <a:pt x="3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7" name="Freeform 294"/>
                <p:cNvSpPr>
                  <a:spLocks/>
                </p:cNvSpPr>
                <p:nvPr/>
              </p:nvSpPr>
              <p:spPr bwMode="auto">
                <a:xfrm>
                  <a:off x="6206" y="2070"/>
                  <a:ext cx="88" cy="43"/>
                </a:xfrm>
                <a:custGeom>
                  <a:avLst/>
                  <a:gdLst>
                    <a:gd name="T0" fmla="*/ 0 w 175"/>
                    <a:gd name="T1" fmla="*/ 11 h 86"/>
                    <a:gd name="T2" fmla="*/ 1 w 175"/>
                    <a:gd name="T3" fmla="*/ 10 h 86"/>
                    <a:gd name="T4" fmla="*/ 2 w 175"/>
                    <a:gd name="T5" fmla="*/ 9 h 86"/>
                    <a:gd name="T6" fmla="*/ 3 w 175"/>
                    <a:gd name="T7" fmla="*/ 8 h 86"/>
                    <a:gd name="T8" fmla="*/ 3 w 175"/>
                    <a:gd name="T9" fmla="*/ 7 h 86"/>
                    <a:gd name="T10" fmla="*/ 4 w 175"/>
                    <a:gd name="T11" fmla="*/ 6 h 86"/>
                    <a:gd name="T12" fmla="*/ 5 w 175"/>
                    <a:gd name="T13" fmla="*/ 5 h 86"/>
                    <a:gd name="T14" fmla="*/ 7 w 175"/>
                    <a:gd name="T15" fmla="*/ 5 h 86"/>
                    <a:gd name="T16" fmla="*/ 8 w 175"/>
                    <a:gd name="T17" fmla="*/ 4 h 86"/>
                    <a:gd name="T18" fmla="*/ 9 w 175"/>
                    <a:gd name="T19" fmla="*/ 3 h 86"/>
                    <a:gd name="T20" fmla="*/ 10 w 175"/>
                    <a:gd name="T21" fmla="*/ 2 h 86"/>
                    <a:gd name="T22" fmla="*/ 11 w 175"/>
                    <a:gd name="T23" fmla="*/ 2 h 86"/>
                    <a:gd name="T24" fmla="*/ 12 w 175"/>
                    <a:gd name="T25" fmla="*/ 2 h 86"/>
                    <a:gd name="T26" fmla="*/ 13 w 175"/>
                    <a:gd name="T27" fmla="*/ 1 h 86"/>
                    <a:gd name="T28" fmla="*/ 14 w 175"/>
                    <a:gd name="T29" fmla="*/ 1 h 86"/>
                    <a:gd name="T30" fmla="*/ 14 w 175"/>
                    <a:gd name="T31" fmla="*/ 1 h 86"/>
                    <a:gd name="T32" fmla="*/ 15 w 175"/>
                    <a:gd name="T33" fmla="*/ 1 h 86"/>
                    <a:gd name="T34" fmla="*/ 16 w 175"/>
                    <a:gd name="T35" fmla="*/ 1 h 86"/>
                    <a:gd name="T36" fmla="*/ 18 w 175"/>
                    <a:gd name="T37" fmla="*/ 1 h 86"/>
                    <a:gd name="T38" fmla="*/ 19 w 175"/>
                    <a:gd name="T39" fmla="*/ 0 h 86"/>
                    <a:gd name="T40" fmla="*/ 20 w 175"/>
                    <a:gd name="T41" fmla="*/ 0 h 86"/>
                    <a:gd name="T42" fmla="*/ 21 w 175"/>
                    <a:gd name="T43" fmla="*/ 0 h 86"/>
                    <a:gd name="T44" fmla="*/ 22 w 175"/>
                    <a:gd name="T45" fmla="*/ 0 h 8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175" h="86">
                      <a:moveTo>
                        <a:pt x="0" y="86"/>
                      </a:moveTo>
                      <a:lnTo>
                        <a:pt x="6" y="77"/>
                      </a:lnTo>
                      <a:lnTo>
                        <a:pt x="11" y="69"/>
                      </a:lnTo>
                      <a:lnTo>
                        <a:pt x="18" y="62"/>
                      </a:lnTo>
                      <a:lnTo>
                        <a:pt x="24" y="55"/>
                      </a:lnTo>
                      <a:lnTo>
                        <a:pt x="31" y="47"/>
                      </a:lnTo>
                      <a:lnTo>
                        <a:pt x="40" y="40"/>
                      </a:lnTo>
                      <a:lnTo>
                        <a:pt x="49" y="33"/>
                      </a:lnTo>
                      <a:lnTo>
                        <a:pt x="58" y="28"/>
                      </a:lnTo>
                      <a:lnTo>
                        <a:pt x="68" y="21"/>
                      </a:lnTo>
                      <a:lnTo>
                        <a:pt x="79" y="15"/>
                      </a:lnTo>
                      <a:lnTo>
                        <a:pt x="85" y="12"/>
                      </a:lnTo>
                      <a:lnTo>
                        <a:pt x="92" y="10"/>
                      </a:lnTo>
                      <a:lnTo>
                        <a:pt x="98" y="8"/>
                      </a:lnTo>
                      <a:lnTo>
                        <a:pt x="106" y="7"/>
                      </a:lnTo>
                      <a:lnTo>
                        <a:pt x="112" y="4"/>
                      </a:lnTo>
                      <a:lnTo>
                        <a:pt x="120" y="3"/>
                      </a:lnTo>
                      <a:lnTo>
                        <a:pt x="128" y="1"/>
                      </a:lnTo>
                      <a:lnTo>
                        <a:pt x="137" y="1"/>
                      </a:lnTo>
                      <a:lnTo>
                        <a:pt x="145" y="0"/>
                      </a:lnTo>
                      <a:lnTo>
                        <a:pt x="154" y="0"/>
                      </a:lnTo>
                      <a:lnTo>
                        <a:pt x="164" y="0"/>
                      </a:lnTo>
                      <a:lnTo>
                        <a:pt x="175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8" name="Freeform 295"/>
                <p:cNvSpPr>
                  <a:spLocks/>
                </p:cNvSpPr>
                <p:nvPr/>
              </p:nvSpPr>
              <p:spPr bwMode="auto">
                <a:xfrm>
                  <a:off x="6294" y="2070"/>
                  <a:ext cx="255" cy="88"/>
                </a:xfrm>
                <a:custGeom>
                  <a:avLst/>
                  <a:gdLst>
                    <a:gd name="T0" fmla="*/ 0 w 510"/>
                    <a:gd name="T1" fmla="*/ 0 h 175"/>
                    <a:gd name="T2" fmla="*/ 2 w 510"/>
                    <a:gd name="T3" fmla="*/ 0 h 175"/>
                    <a:gd name="T4" fmla="*/ 3 w 510"/>
                    <a:gd name="T5" fmla="*/ 0 h 175"/>
                    <a:gd name="T6" fmla="*/ 4 w 510"/>
                    <a:gd name="T7" fmla="*/ 1 h 175"/>
                    <a:gd name="T8" fmla="*/ 6 w 510"/>
                    <a:gd name="T9" fmla="*/ 1 h 175"/>
                    <a:gd name="T10" fmla="*/ 6 w 510"/>
                    <a:gd name="T11" fmla="*/ 1 h 175"/>
                    <a:gd name="T12" fmla="*/ 7 w 510"/>
                    <a:gd name="T13" fmla="*/ 1 h 175"/>
                    <a:gd name="T14" fmla="*/ 8 w 510"/>
                    <a:gd name="T15" fmla="*/ 1 h 175"/>
                    <a:gd name="T16" fmla="*/ 9 w 510"/>
                    <a:gd name="T17" fmla="*/ 1 h 175"/>
                    <a:gd name="T18" fmla="*/ 10 w 510"/>
                    <a:gd name="T19" fmla="*/ 2 h 175"/>
                    <a:gd name="T20" fmla="*/ 11 w 510"/>
                    <a:gd name="T21" fmla="*/ 2 h 175"/>
                    <a:gd name="T22" fmla="*/ 11 w 510"/>
                    <a:gd name="T23" fmla="*/ 2 h 175"/>
                    <a:gd name="T24" fmla="*/ 12 w 510"/>
                    <a:gd name="T25" fmla="*/ 2 h 175"/>
                    <a:gd name="T26" fmla="*/ 13 w 510"/>
                    <a:gd name="T27" fmla="*/ 2 h 175"/>
                    <a:gd name="T28" fmla="*/ 14 w 510"/>
                    <a:gd name="T29" fmla="*/ 3 h 175"/>
                    <a:gd name="T30" fmla="*/ 15 w 510"/>
                    <a:gd name="T31" fmla="*/ 3 h 175"/>
                    <a:gd name="T32" fmla="*/ 16 w 510"/>
                    <a:gd name="T33" fmla="*/ 3 h 175"/>
                    <a:gd name="T34" fmla="*/ 17 w 510"/>
                    <a:gd name="T35" fmla="*/ 4 h 175"/>
                    <a:gd name="T36" fmla="*/ 18 w 510"/>
                    <a:gd name="T37" fmla="*/ 4 h 175"/>
                    <a:gd name="T38" fmla="*/ 19 w 510"/>
                    <a:gd name="T39" fmla="*/ 4 h 175"/>
                    <a:gd name="T40" fmla="*/ 20 w 510"/>
                    <a:gd name="T41" fmla="*/ 5 h 175"/>
                    <a:gd name="T42" fmla="*/ 21 w 510"/>
                    <a:gd name="T43" fmla="*/ 5 h 175"/>
                    <a:gd name="T44" fmla="*/ 22 w 510"/>
                    <a:gd name="T45" fmla="*/ 5 h 175"/>
                    <a:gd name="T46" fmla="*/ 23 w 510"/>
                    <a:gd name="T47" fmla="*/ 5 h 175"/>
                    <a:gd name="T48" fmla="*/ 24 w 510"/>
                    <a:gd name="T49" fmla="*/ 6 h 175"/>
                    <a:gd name="T50" fmla="*/ 25 w 510"/>
                    <a:gd name="T51" fmla="*/ 6 h 175"/>
                    <a:gd name="T52" fmla="*/ 26 w 510"/>
                    <a:gd name="T53" fmla="*/ 7 h 175"/>
                    <a:gd name="T54" fmla="*/ 27 w 510"/>
                    <a:gd name="T55" fmla="*/ 7 h 175"/>
                    <a:gd name="T56" fmla="*/ 28 w 510"/>
                    <a:gd name="T57" fmla="*/ 7 h 175"/>
                    <a:gd name="T58" fmla="*/ 29 w 510"/>
                    <a:gd name="T59" fmla="*/ 8 h 175"/>
                    <a:gd name="T60" fmla="*/ 30 w 510"/>
                    <a:gd name="T61" fmla="*/ 8 h 175"/>
                    <a:gd name="T62" fmla="*/ 31 w 510"/>
                    <a:gd name="T63" fmla="*/ 9 h 175"/>
                    <a:gd name="T64" fmla="*/ 32 w 510"/>
                    <a:gd name="T65" fmla="*/ 9 h 175"/>
                    <a:gd name="T66" fmla="*/ 33 w 510"/>
                    <a:gd name="T67" fmla="*/ 9 h 175"/>
                    <a:gd name="T68" fmla="*/ 34 w 510"/>
                    <a:gd name="T69" fmla="*/ 10 h 175"/>
                    <a:gd name="T70" fmla="*/ 36 w 510"/>
                    <a:gd name="T71" fmla="*/ 10 h 175"/>
                    <a:gd name="T72" fmla="*/ 37 w 510"/>
                    <a:gd name="T73" fmla="*/ 11 h 175"/>
                    <a:gd name="T74" fmla="*/ 38 w 510"/>
                    <a:gd name="T75" fmla="*/ 11 h 175"/>
                    <a:gd name="T76" fmla="*/ 39 w 510"/>
                    <a:gd name="T77" fmla="*/ 12 h 175"/>
                    <a:gd name="T78" fmla="*/ 40 w 510"/>
                    <a:gd name="T79" fmla="*/ 12 h 175"/>
                    <a:gd name="T80" fmla="*/ 41 w 510"/>
                    <a:gd name="T81" fmla="*/ 12 h 175"/>
                    <a:gd name="T82" fmla="*/ 42 w 510"/>
                    <a:gd name="T83" fmla="*/ 13 h 175"/>
                    <a:gd name="T84" fmla="*/ 43 w 510"/>
                    <a:gd name="T85" fmla="*/ 13 h 175"/>
                    <a:gd name="T86" fmla="*/ 45 w 510"/>
                    <a:gd name="T87" fmla="*/ 14 h 175"/>
                    <a:gd name="T88" fmla="*/ 46 w 510"/>
                    <a:gd name="T89" fmla="*/ 14 h 175"/>
                    <a:gd name="T90" fmla="*/ 47 w 510"/>
                    <a:gd name="T91" fmla="*/ 15 h 175"/>
                    <a:gd name="T92" fmla="*/ 48 w 510"/>
                    <a:gd name="T93" fmla="*/ 15 h 175"/>
                    <a:gd name="T94" fmla="*/ 49 w 510"/>
                    <a:gd name="T95" fmla="*/ 16 h 175"/>
                    <a:gd name="T96" fmla="*/ 50 w 510"/>
                    <a:gd name="T97" fmla="*/ 16 h 175"/>
                    <a:gd name="T98" fmla="*/ 52 w 510"/>
                    <a:gd name="T99" fmla="*/ 17 h 175"/>
                    <a:gd name="T100" fmla="*/ 53 w 510"/>
                    <a:gd name="T101" fmla="*/ 17 h 175"/>
                    <a:gd name="T102" fmla="*/ 54 w 510"/>
                    <a:gd name="T103" fmla="*/ 18 h 175"/>
                    <a:gd name="T104" fmla="*/ 55 w 510"/>
                    <a:gd name="T105" fmla="*/ 18 h 175"/>
                    <a:gd name="T106" fmla="*/ 56 w 510"/>
                    <a:gd name="T107" fmla="*/ 19 h 175"/>
                    <a:gd name="T108" fmla="*/ 57 w 510"/>
                    <a:gd name="T109" fmla="*/ 19 h 175"/>
                    <a:gd name="T110" fmla="*/ 58 w 510"/>
                    <a:gd name="T111" fmla="*/ 20 h 175"/>
                    <a:gd name="T112" fmla="*/ 60 w 510"/>
                    <a:gd name="T113" fmla="*/ 20 h 175"/>
                    <a:gd name="T114" fmla="*/ 61 w 510"/>
                    <a:gd name="T115" fmla="*/ 21 h 175"/>
                    <a:gd name="T116" fmla="*/ 62 w 510"/>
                    <a:gd name="T117" fmla="*/ 21 h 175"/>
                    <a:gd name="T118" fmla="*/ 63 w 510"/>
                    <a:gd name="T119" fmla="*/ 22 h 175"/>
                    <a:gd name="T120" fmla="*/ 64 w 510"/>
                    <a:gd name="T121" fmla="*/ 22 h 17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510" h="175">
                      <a:moveTo>
                        <a:pt x="0" y="0"/>
                      </a:move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30" y="1"/>
                      </a:lnTo>
                      <a:lnTo>
                        <a:pt x="42" y="3"/>
                      </a:lnTo>
                      <a:lnTo>
                        <a:pt x="48" y="3"/>
                      </a:lnTo>
                      <a:lnTo>
                        <a:pt x="54" y="5"/>
                      </a:lnTo>
                      <a:lnTo>
                        <a:pt x="61" y="5"/>
                      </a:lnTo>
                      <a:lnTo>
                        <a:pt x="67" y="8"/>
                      </a:lnTo>
                      <a:lnTo>
                        <a:pt x="74" y="9"/>
                      </a:lnTo>
                      <a:lnTo>
                        <a:pt x="81" y="11"/>
                      </a:lnTo>
                      <a:lnTo>
                        <a:pt x="87" y="12"/>
                      </a:lnTo>
                      <a:lnTo>
                        <a:pt x="95" y="15"/>
                      </a:lnTo>
                      <a:lnTo>
                        <a:pt x="102" y="16"/>
                      </a:lnTo>
                      <a:lnTo>
                        <a:pt x="108" y="19"/>
                      </a:lnTo>
                      <a:lnTo>
                        <a:pt x="116" y="20"/>
                      </a:lnTo>
                      <a:lnTo>
                        <a:pt x="124" y="23"/>
                      </a:lnTo>
                      <a:lnTo>
                        <a:pt x="130" y="25"/>
                      </a:lnTo>
                      <a:lnTo>
                        <a:pt x="138" y="28"/>
                      </a:lnTo>
                      <a:lnTo>
                        <a:pt x="146" y="30"/>
                      </a:lnTo>
                      <a:lnTo>
                        <a:pt x="154" y="33"/>
                      </a:lnTo>
                      <a:lnTo>
                        <a:pt x="161" y="35"/>
                      </a:lnTo>
                      <a:lnTo>
                        <a:pt x="170" y="37"/>
                      </a:lnTo>
                      <a:lnTo>
                        <a:pt x="178" y="40"/>
                      </a:lnTo>
                      <a:lnTo>
                        <a:pt x="186" y="43"/>
                      </a:lnTo>
                      <a:lnTo>
                        <a:pt x="194" y="46"/>
                      </a:lnTo>
                      <a:lnTo>
                        <a:pt x="204" y="50"/>
                      </a:lnTo>
                      <a:lnTo>
                        <a:pt x="212" y="53"/>
                      </a:lnTo>
                      <a:lnTo>
                        <a:pt x="222" y="56"/>
                      </a:lnTo>
                      <a:lnTo>
                        <a:pt x="229" y="58"/>
                      </a:lnTo>
                      <a:lnTo>
                        <a:pt x="238" y="62"/>
                      </a:lnTo>
                      <a:lnTo>
                        <a:pt x="246" y="65"/>
                      </a:lnTo>
                      <a:lnTo>
                        <a:pt x="255" y="68"/>
                      </a:lnTo>
                      <a:lnTo>
                        <a:pt x="264" y="72"/>
                      </a:lnTo>
                      <a:lnTo>
                        <a:pt x="272" y="75"/>
                      </a:lnTo>
                      <a:lnTo>
                        <a:pt x="281" y="78"/>
                      </a:lnTo>
                      <a:lnTo>
                        <a:pt x="291" y="83"/>
                      </a:lnTo>
                      <a:lnTo>
                        <a:pt x="299" y="86"/>
                      </a:lnTo>
                      <a:lnTo>
                        <a:pt x="308" y="89"/>
                      </a:lnTo>
                      <a:lnTo>
                        <a:pt x="316" y="93"/>
                      </a:lnTo>
                      <a:lnTo>
                        <a:pt x="326" y="96"/>
                      </a:lnTo>
                      <a:lnTo>
                        <a:pt x="335" y="99"/>
                      </a:lnTo>
                      <a:lnTo>
                        <a:pt x="344" y="104"/>
                      </a:lnTo>
                      <a:lnTo>
                        <a:pt x="354" y="108"/>
                      </a:lnTo>
                      <a:lnTo>
                        <a:pt x="364" y="112"/>
                      </a:lnTo>
                      <a:lnTo>
                        <a:pt x="373" y="116"/>
                      </a:lnTo>
                      <a:lnTo>
                        <a:pt x="381" y="119"/>
                      </a:lnTo>
                      <a:lnTo>
                        <a:pt x="390" y="122"/>
                      </a:lnTo>
                      <a:lnTo>
                        <a:pt x="400" y="127"/>
                      </a:lnTo>
                      <a:lnTo>
                        <a:pt x="409" y="130"/>
                      </a:lnTo>
                      <a:lnTo>
                        <a:pt x="418" y="134"/>
                      </a:lnTo>
                      <a:lnTo>
                        <a:pt x="427" y="139"/>
                      </a:lnTo>
                      <a:lnTo>
                        <a:pt x="437" y="143"/>
                      </a:lnTo>
                      <a:lnTo>
                        <a:pt x="445" y="147"/>
                      </a:lnTo>
                      <a:lnTo>
                        <a:pt x="454" y="150"/>
                      </a:lnTo>
                      <a:lnTo>
                        <a:pt x="463" y="154"/>
                      </a:lnTo>
                      <a:lnTo>
                        <a:pt x="473" y="159"/>
                      </a:lnTo>
                      <a:lnTo>
                        <a:pt x="482" y="162"/>
                      </a:lnTo>
                      <a:lnTo>
                        <a:pt x="492" y="166"/>
                      </a:lnTo>
                      <a:lnTo>
                        <a:pt x="500" y="171"/>
                      </a:lnTo>
                      <a:lnTo>
                        <a:pt x="510" y="175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09" name="Freeform 296"/>
                <p:cNvSpPr>
                  <a:spLocks/>
                </p:cNvSpPr>
                <p:nvPr/>
              </p:nvSpPr>
              <p:spPr bwMode="auto">
                <a:xfrm>
                  <a:off x="6549" y="2158"/>
                  <a:ext cx="215" cy="69"/>
                </a:xfrm>
                <a:custGeom>
                  <a:avLst/>
                  <a:gdLst>
                    <a:gd name="T0" fmla="*/ 0 w 431"/>
                    <a:gd name="T1" fmla="*/ 0 h 139"/>
                    <a:gd name="T2" fmla="*/ 1 w 431"/>
                    <a:gd name="T3" fmla="*/ 0 h 139"/>
                    <a:gd name="T4" fmla="*/ 2 w 431"/>
                    <a:gd name="T5" fmla="*/ 1 h 139"/>
                    <a:gd name="T6" fmla="*/ 4 w 431"/>
                    <a:gd name="T7" fmla="*/ 1 h 139"/>
                    <a:gd name="T8" fmla="*/ 5 w 431"/>
                    <a:gd name="T9" fmla="*/ 2 h 139"/>
                    <a:gd name="T10" fmla="*/ 6 w 431"/>
                    <a:gd name="T11" fmla="*/ 2 h 139"/>
                    <a:gd name="T12" fmla="*/ 8 w 431"/>
                    <a:gd name="T13" fmla="*/ 3 h 139"/>
                    <a:gd name="T14" fmla="*/ 9 w 431"/>
                    <a:gd name="T15" fmla="*/ 3 h 139"/>
                    <a:gd name="T16" fmla="*/ 10 w 431"/>
                    <a:gd name="T17" fmla="*/ 4 h 139"/>
                    <a:gd name="T18" fmla="*/ 12 w 431"/>
                    <a:gd name="T19" fmla="*/ 5 h 139"/>
                    <a:gd name="T20" fmla="*/ 13 w 431"/>
                    <a:gd name="T21" fmla="*/ 5 h 139"/>
                    <a:gd name="T22" fmla="*/ 14 w 431"/>
                    <a:gd name="T23" fmla="*/ 6 h 139"/>
                    <a:gd name="T24" fmla="*/ 15 w 431"/>
                    <a:gd name="T25" fmla="*/ 6 h 139"/>
                    <a:gd name="T26" fmla="*/ 16 w 431"/>
                    <a:gd name="T27" fmla="*/ 7 h 139"/>
                    <a:gd name="T28" fmla="*/ 18 w 431"/>
                    <a:gd name="T29" fmla="*/ 7 h 139"/>
                    <a:gd name="T30" fmla="*/ 19 w 431"/>
                    <a:gd name="T31" fmla="*/ 8 h 139"/>
                    <a:gd name="T32" fmla="*/ 20 w 431"/>
                    <a:gd name="T33" fmla="*/ 8 h 139"/>
                    <a:gd name="T34" fmla="*/ 21 w 431"/>
                    <a:gd name="T35" fmla="*/ 9 h 139"/>
                    <a:gd name="T36" fmla="*/ 22 w 431"/>
                    <a:gd name="T37" fmla="*/ 9 h 139"/>
                    <a:gd name="T38" fmla="*/ 23 w 431"/>
                    <a:gd name="T39" fmla="*/ 10 h 139"/>
                    <a:gd name="T40" fmla="*/ 24 w 431"/>
                    <a:gd name="T41" fmla="*/ 10 h 139"/>
                    <a:gd name="T42" fmla="*/ 25 w 431"/>
                    <a:gd name="T43" fmla="*/ 10 h 139"/>
                    <a:gd name="T44" fmla="*/ 26 w 431"/>
                    <a:gd name="T45" fmla="*/ 11 h 139"/>
                    <a:gd name="T46" fmla="*/ 27 w 431"/>
                    <a:gd name="T47" fmla="*/ 11 h 139"/>
                    <a:gd name="T48" fmla="*/ 28 w 431"/>
                    <a:gd name="T49" fmla="*/ 12 h 139"/>
                    <a:gd name="T50" fmla="*/ 29 w 431"/>
                    <a:gd name="T51" fmla="*/ 12 h 139"/>
                    <a:gd name="T52" fmla="*/ 30 w 431"/>
                    <a:gd name="T53" fmla="*/ 12 h 139"/>
                    <a:gd name="T54" fmla="*/ 31 w 431"/>
                    <a:gd name="T55" fmla="*/ 12 h 139"/>
                    <a:gd name="T56" fmla="*/ 32 w 431"/>
                    <a:gd name="T57" fmla="*/ 13 h 139"/>
                    <a:gd name="T58" fmla="*/ 33 w 431"/>
                    <a:gd name="T59" fmla="*/ 13 h 139"/>
                    <a:gd name="T60" fmla="*/ 34 w 431"/>
                    <a:gd name="T61" fmla="*/ 13 h 139"/>
                    <a:gd name="T62" fmla="*/ 35 w 431"/>
                    <a:gd name="T63" fmla="*/ 14 h 139"/>
                    <a:gd name="T64" fmla="*/ 36 w 431"/>
                    <a:gd name="T65" fmla="*/ 14 h 139"/>
                    <a:gd name="T66" fmla="*/ 37 w 431"/>
                    <a:gd name="T67" fmla="*/ 14 h 139"/>
                    <a:gd name="T68" fmla="*/ 37 w 431"/>
                    <a:gd name="T69" fmla="*/ 15 h 139"/>
                    <a:gd name="T70" fmla="*/ 38 w 431"/>
                    <a:gd name="T71" fmla="*/ 15 h 139"/>
                    <a:gd name="T72" fmla="*/ 39 w 431"/>
                    <a:gd name="T73" fmla="*/ 15 h 139"/>
                    <a:gd name="T74" fmla="*/ 40 w 431"/>
                    <a:gd name="T75" fmla="*/ 15 h 139"/>
                    <a:gd name="T76" fmla="*/ 40 w 431"/>
                    <a:gd name="T77" fmla="*/ 16 h 139"/>
                    <a:gd name="T78" fmla="*/ 41 w 431"/>
                    <a:gd name="T79" fmla="*/ 16 h 139"/>
                    <a:gd name="T80" fmla="*/ 42 w 431"/>
                    <a:gd name="T81" fmla="*/ 16 h 139"/>
                    <a:gd name="T82" fmla="*/ 43 w 431"/>
                    <a:gd name="T83" fmla="*/ 16 h 139"/>
                    <a:gd name="T84" fmla="*/ 44 w 431"/>
                    <a:gd name="T85" fmla="*/ 17 h 139"/>
                    <a:gd name="T86" fmla="*/ 46 w 431"/>
                    <a:gd name="T87" fmla="*/ 17 h 139"/>
                    <a:gd name="T88" fmla="*/ 47 w 431"/>
                    <a:gd name="T89" fmla="*/ 17 h 139"/>
                    <a:gd name="T90" fmla="*/ 48 w 431"/>
                    <a:gd name="T91" fmla="*/ 17 h 139"/>
                    <a:gd name="T92" fmla="*/ 49 w 431"/>
                    <a:gd name="T93" fmla="*/ 17 h 139"/>
                    <a:gd name="T94" fmla="*/ 50 w 431"/>
                    <a:gd name="T95" fmla="*/ 17 h 139"/>
                    <a:gd name="T96" fmla="*/ 51 w 431"/>
                    <a:gd name="T97" fmla="*/ 17 h 139"/>
                    <a:gd name="T98" fmla="*/ 51 w 431"/>
                    <a:gd name="T99" fmla="*/ 17 h 139"/>
                    <a:gd name="T100" fmla="*/ 52 w 431"/>
                    <a:gd name="T101" fmla="*/ 16 h 139"/>
                    <a:gd name="T102" fmla="*/ 53 w 431"/>
                    <a:gd name="T103" fmla="*/ 16 h 139"/>
                    <a:gd name="T104" fmla="*/ 53 w 431"/>
                    <a:gd name="T105" fmla="*/ 16 h 139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431" h="139">
                      <a:moveTo>
                        <a:pt x="0" y="0"/>
                      </a:moveTo>
                      <a:lnTo>
                        <a:pt x="10" y="5"/>
                      </a:lnTo>
                      <a:lnTo>
                        <a:pt x="21" y="9"/>
                      </a:lnTo>
                      <a:lnTo>
                        <a:pt x="32" y="13"/>
                      </a:lnTo>
                      <a:lnTo>
                        <a:pt x="43" y="19"/>
                      </a:lnTo>
                      <a:lnTo>
                        <a:pt x="53" y="22"/>
                      </a:lnTo>
                      <a:lnTo>
                        <a:pt x="64" y="28"/>
                      </a:lnTo>
                      <a:lnTo>
                        <a:pt x="75" y="31"/>
                      </a:lnTo>
                      <a:lnTo>
                        <a:pt x="86" y="37"/>
                      </a:lnTo>
                      <a:lnTo>
                        <a:pt x="96" y="40"/>
                      </a:lnTo>
                      <a:lnTo>
                        <a:pt x="106" y="44"/>
                      </a:lnTo>
                      <a:lnTo>
                        <a:pt x="116" y="49"/>
                      </a:lnTo>
                      <a:lnTo>
                        <a:pt x="126" y="53"/>
                      </a:lnTo>
                      <a:lnTo>
                        <a:pt x="135" y="56"/>
                      </a:lnTo>
                      <a:lnTo>
                        <a:pt x="145" y="61"/>
                      </a:lnTo>
                      <a:lnTo>
                        <a:pt x="154" y="65"/>
                      </a:lnTo>
                      <a:lnTo>
                        <a:pt x="163" y="70"/>
                      </a:lnTo>
                      <a:lnTo>
                        <a:pt x="171" y="73"/>
                      </a:lnTo>
                      <a:lnTo>
                        <a:pt x="180" y="76"/>
                      </a:lnTo>
                      <a:lnTo>
                        <a:pt x="189" y="80"/>
                      </a:lnTo>
                      <a:lnTo>
                        <a:pt x="198" y="83"/>
                      </a:lnTo>
                      <a:lnTo>
                        <a:pt x="205" y="86"/>
                      </a:lnTo>
                      <a:lnTo>
                        <a:pt x="214" y="89"/>
                      </a:lnTo>
                      <a:lnTo>
                        <a:pt x="222" y="93"/>
                      </a:lnTo>
                      <a:lnTo>
                        <a:pt x="231" y="96"/>
                      </a:lnTo>
                      <a:lnTo>
                        <a:pt x="237" y="98"/>
                      </a:lnTo>
                      <a:lnTo>
                        <a:pt x="245" y="100"/>
                      </a:lnTo>
                      <a:lnTo>
                        <a:pt x="253" y="103"/>
                      </a:lnTo>
                      <a:lnTo>
                        <a:pt x="260" y="106"/>
                      </a:lnTo>
                      <a:lnTo>
                        <a:pt x="267" y="108"/>
                      </a:lnTo>
                      <a:lnTo>
                        <a:pt x="275" y="111"/>
                      </a:lnTo>
                      <a:lnTo>
                        <a:pt x="282" y="114"/>
                      </a:lnTo>
                      <a:lnTo>
                        <a:pt x="290" y="117"/>
                      </a:lnTo>
                      <a:lnTo>
                        <a:pt x="296" y="118"/>
                      </a:lnTo>
                      <a:lnTo>
                        <a:pt x="302" y="120"/>
                      </a:lnTo>
                      <a:lnTo>
                        <a:pt x="308" y="123"/>
                      </a:lnTo>
                      <a:lnTo>
                        <a:pt x="314" y="125"/>
                      </a:lnTo>
                      <a:lnTo>
                        <a:pt x="320" y="126"/>
                      </a:lnTo>
                      <a:lnTo>
                        <a:pt x="327" y="128"/>
                      </a:lnTo>
                      <a:lnTo>
                        <a:pt x="332" y="129"/>
                      </a:lnTo>
                      <a:lnTo>
                        <a:pt x="339" y="131"/>
                      </a:lnTo>
                      <a:lnTo>
                        <a:pt x="349" y="134"/>
                      </a:lnTo>
                      <a:lnTo>
                        <a:pt x="358" y="136"/>
                      </a:lnTo>
                      <a:lnTo>
                        <a:pt x="368" y="137"/>
                      </a:lnTo>
                      <a:lnTo>
                        <a:pt x="378" y="139"/>
                      </a:lnTo>
                      <a:lnTo>
                        <a:pt x="386" y="139"/>
                      </a:lnTo>
                      <a:lnTo>
                        <a:pt x="395" y="139"/>
                      </a:lnTo>
                      <a:lnTo>
                        <a:pt x="401" y="138"/>
                      </a:lnTo>
                      <a:lnTo>
                        <a:pt x="409" y="138"/>
                      </a:lnTo>
                      <a:lnTo>
                        <a:pt x="415" y="136"/>
                      </a:lnTo>
                      <a:lnTo>
                        <a:pt x="421" y="135"/>
                      </a:lnTo>
                      <a:lnTo>
                        <a:pt x="426" y="132"/>
                      </a:lnTo>
                      <a:lnTo>
                        <a:pt x="431" y="131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10" name="Freeform 297"/>
                <p:cNvSpPr>
                  <a:spLocks/>
                </p:cNvSpPr>
                <p:nvPr/>
              </p:nvSpPr>
              <p:spPr bwMode="auto">
                <a:xfrm>
                  <a:off x="6764" y="2078"/>
                  <a:ext cx="34" cy="145"/>
                </a:xfrm>
                <a:custGeom>
                  <a:avLst/>
                  <a:gdLst>
                    <a:gd name="T0" fmla="*/ 0 w 68"/>
                    <a:gd name="T1" fmla="*/ 36 h 291"/>
                    <a:gd name="T2" fmla="*/ 1 w 68"/>
                    <a:gd name="T3" fmla="*/ 35 h 291"/>
                    <a:gd name="T4" fmla="*/ 2 w 68"/>
                    <a:gd name="T5" fmla="*/ 35 h 291"/>
                    <a:gd name="T6" fmla="*/ 2 w 68"/>
                    <a:gd name="T7" fmla="*/ 34 h 291"/>
                    <a:gd name="T8" fmla="*/ 3 w 68"/>
                    <a:gd name="T9" fmla="*/ 33 h 291"/>
                    <a:gd name="T10" fmla="*/ 3 w 68"/>
                    <a:gd name="T11" fmla="*/ 33 h 291"/>
                    <a:gd name="T12" fmla="*/ 4 w 68"/>
                    <a:gd name="T13" fmla="*/ 32 h 291"/>
                    <a:gd name="T14" fmla="*/ 4 w 68"/>
                    <a:gd name="T15" fmla="*/ 31 h 291"/>
                    <a:gd name="T16" fmla="*/ 5 w 68"/>
                    <a:gd name="T17" fmla="*/ 30 h 291"/>
                    <a:gd name="T18" fmla="*/ 5 w 68"/>
                    <a:gd name="T19" fmla="*/ 29 h 291"/>
                    <a:gd name="T20" fmla="*/ 5 w 68"/>
                    <a:gd name="T21" fmla="*/ 28 h 291"/>
                    <a:gd name="T22" fmla="*/ 6 w 68"/>
                    <a:gd name="T23" fmla="*/ 27 h 291"/>
                    <a:gd name="T24" fmla="*/ 6 w 68"/>
                    <a:gd name="T25" fmla="*/ 26 h 291"/>
                    <a:gd name="T26" fmla="*/ 7 w 68"/>
                    <a:gd name="T27" fmla="*/ 25 h 291"/>
                    <a:gd name="T28" fmla="*/ 7 w 68"/>
                    <a:gd name="T29" fmla="*/ 24 h 291"/>
                    <a:gd name="T30" fmla="*/ 7 w 68"/>
                    <a:gd name="T31" fmla="*/ 22 h 291"/>
                    <a:gd name="T32" fmla="*/ 7 w 68"/>
                    <a:gd name="T33" fmla="*/ 21 h 291"/>
                    <a:gd name="T34" fmla="*/ 7 w 68"/>
                    <a:gd name="T35" fmla="*/ 20 h 291"/>
                    <a:gd name="T36" fmla="*/ 8 w 68"/>
                    <a:gd name="T37" fmla="*/ 19 h 291"/>
                    <a:gd name="T38" fmla="*/ 8 w 68"/>
                    <a:gd name="T39" fmla="*/ 17 h 291"/>
                    <a:gd name="T40" fmla="*/ 8 w 68"/>
                    <a:gd name="T41" fmla="*/ 16 h 291"/>
                    <a:gd name="T42" fmla="*/ 8 w 68"/>
                    <a:gd name="T43" fmla="*/ 15 h 291"/>
                    <a:gd name="T44" fmla="*/ 8 w 68"/>
                    <a:gd name="T45" fmla="*/ 13 h 291"/>
                    <a:gd name="T46" fmla="*/ 8 w 68"/>
                    <a:gd name="T47" fmla="*/ 12 h 291"/>
                    <a:gd name="T48" fmla="*/ 9 w 68"/>
                    <a:gd name="T49" fmla="*/ 11 h 291"/>
                    <a:gd name="T50" fmla="*/ 9 w 68"/>
                    <a:gd name="T51" fmla="*/ 9 h 291"/>
                    <a:gd name="T52" fmla="*/ 9 w 68"/>
                    <a:gd name="T53" fmla="*/ 8 h 291"/>
                    <a:gd name="T54" fmla="*/ 9 w 68"/>
                    <a:gd name="T55" fmla="*/ 6 h 291"/>
                    <a:gd name="T56" fmla="*/ 9 w 68"/>
                    <a:gd name="T57" fmla="*/ 5 h 291"/>
                    <a:gd name="T58" fmla="*/ 9 w 68"/>
                    <a:gd name="T59" fmla="*/ 4 h 291"/>
                    <a:gd name="T60" fmla="*/ 9 w 68"/>
                    <a:gd name="T61" fmla="*/ 2 h 291"/>
                    <a:gd name="T62" fmla="*/ 9 w 68"/>
                    <a:gd name="T63" fmla="*/ 1 h 291"/>
                    <a:gd name="T64" fmla="*/ 9 w 68"/>
                    <a:gd name="T65" fmla="*/ 0 h 291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68" h="291">
                      <a:moveTo>
                        <a:pt x="0" y="291"/>
                      </a:moveTo>
                      <a:lnTo>
                        <a:pt x="5" y="286"/>
                      </a:lnTo>
                      <a:lnTo>
                        <a:pt x="9" y="281"/>
                      </a:lnTo>
                      <a:lnTo>
                        <a:pt x="13" y="276"/>
                      </a:lnTo>
                      <a:lnTo>
                        <a:pt x="19" y="270"/>
                      </a:lnTo>
                      <a:lnTo>
                        <a:pt x="22" y="264"/>
                      </a:lnTo>
                      <a:lnTo>
                        <a:pt x="27" y="257"/>
                      </a:lnTo>
                      <a:lnTo>
                        <a:pt x="30" y="251"/>
                      </a:lnTo>
                      <a:lnTo>
                        <a:pt x="34" y="244"/>
                      </a:lnTo>
                      <a:lnTo>
                        <a:pt x="37" y="235"/>
                      </a:lnTo>
                      <a:lnTo>
                        <a:pt x="40" y="226"/>
                      </a:lnTo>
                      <a:lnTo>
                        <a:pt x="43" y="217"/>
                      </a:lnTo>
                      <a:lnTo>
                        <a:pt x="46" y="210"/>
                      </a:lnTo>
                      <a:lnTo>
                        <a:pt x="49" y="201"/>
                      </a:lnTo>
                      <a:lnTo>
                        <a:pt x="51" y="192"/>
                      </a:lnTo>
                      <a:lnTo>
                        <a:pt x="53" y="182"/>
                      </a:lnTo>
                      <a:lnTo>
                        <a:pt x="55" y="173"/>
                      </a:lnTo>
                      <a:lnTo>
                        <a:pt x="56" y="162"/>
                      </a:lnTo>
                      <a:lnTo>
                        <a:pt x="57" y="152"/>
                      </a:lnTo>
                      <a:lnTo>
                        <a:pt x="59" y="141"/>
                      </a:lnTo>
                      <a:lnTo>
                        <a:pt x="61" y="132"/>
                      </a:lnTo>
                      <a:lnTo>
                        <a:pt x="61" y="121"/>
                      </a:lnTo>
                      <a:lnTo>
                        <a:pt x="63" y="111"/>
                      </a:lnTo>
                      <a:lnTo>
                        <a:pt x="63" y="100"/>
                      </a:lnTo>
                      <a:lnTo>
                        <a:pt x="65" y="90"/>
                      </a:lnTo>
                      <a:lnTo>
                        <a:pt x="65" y="78"/>
                      </a:lnTo>
                      <a:lnTo>
                        <a:pt x="66" y="67"/>
                      </a:lnTo>
                      <a:lnTo>
                        <a:pt x="66" y="55"/>
                      </a:lnTo>
                      <a:lnTo>
                        <a:pt x="67" y="44"/>
                      </a:lnTo>
                      <a:lnTo>
                        <a:pt x="67" y="32"/>
                      </a:lnTo>
                      <a:lnTo>
                        <a:pt x="67" y="22"/>
                      </a:lnTo>
                      <a:lnTo>
                        <a:pt x="67" y="10"/>
                      </a:lnTo>
                      <a:lnTo>
                        <a:pt x="68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11" name="Freeform 298"/>
                <p:cNvSpPr>
                  <a:spLocks/>
                </p:cNvSpPr>
                <p:nvPr/>
              </p:nvSpPr>
              <p:spPr bwMode="auto">
                <a:xfrm>
                  <a:off x="6798" y="2033"/>
                  <a:ext cx="1" cy="45"/>
                </a:xfrm>
                <a:custGeom>
                  <a:avLst/>
                  <a:gdLst>
                    <a:gd name="T0" fmla="*/ 1 w 1"/>
                    <a:gd name="T1" fmla="*/ 12 h 90"/>
                    <a:gd name="T2" fmla="*/ 0 w 1"/>
                    <a:gd name="T3" fmla="*/ 10 h 90"/>
                    <a:gd name="T4" fmla="*/ 0 w 1"/>
                    <a:gd name="T5" fmla="*/ 9 h 90"/>
                    <a:gd name="T6" fmla="*/ 0 w 1"/>
                    <a:gd name="T7" fmla="*/ 7 h 90"/>
                    <a:gd name="T8" fmla="*/ 0 w 1"/>
                    <a:gd name="T9" fmla="*/ 6 h 90"/>
                    <a:gd name="T10" fmla="*/ 0 w 1"/>
                    <a:gd name="T11" fmla="*/ 4 h 90"/>
                    <a:gd name="T12" fmla="*/ 0 w 1"/>
                    <a:gd name="T13" fmla="*/ 3 h 90"/>
                    <a:gd name="T14" fmla="*/ 0 w 1"/>
                    <a:gd name="T15" fmla="*/ 2 h 90"/>
                    <a:gd name="T16" fmla="*/ 0 w 1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" h="90">
                      <a:moveTo>
                        <a:pt x="1" y="90"/>
                      </a:moveTo>
                      <a:lnTo>
                        <a:pt x="0" y="78"/>
                      </a:lnTo>
                      <a:lnTo>
                        <a:pt x="0" y="67"/>
                      </a:lnTo>
                      <a:lnTo>
                        <a:pt x="0" y="55"/>
                      </a:lnTo>
                      <a:lnTo>
                        <a:pt x="0" y="44"/>
                      </a:lnTo>
                      <a:lnTo>
                        <a:pt x="0" y="32"/>
                      </a:lnTo>
                      <a:lnTo>
                        <a:pt x="0" y="21"/>
                      </a:lnTo>
                      <a:lnTo>
                        <a:pt x="0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0955">
                  <a:solidFill>
                    <a:srgbClr val="7A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59612" name="Line 299"/>
                <p:cNvSpPr>
                  <a:spLocks noChangeShapeType="1"/>
                </p:cNvSpPr>
                <p:nvPr/>
              </p:nvSpPr>
              <p:spPr bwMode="auto">
                <a:xfrm flipH="1" flipV="1">
                  <a:off x="6797" y="2002"/>
                  <a:ext cx="1" cy="31"/>
                </a:xfrm>
                <a:prstGeom prst="line">
                  <a:avLst/>
                </a:prstGeom>
                <a:noFill/>
                <a:ln w="20955">
                  <a:solidFill>
                    <a:srgbClr val="7A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59405" name="Freeform 300"/>
              <p:cNvSpPr>
                <a:spLocks/>
              </p:cNvSpPr>
              <p:nvPr/>
            </p:nvSpPr>
            <p:spPr bwMode="auto">
              <a:xfrm>
                <a:off x="6797" y="1867"/>
                <a:ext cx="27" cy="135"/>
              </a:xfrm>
              <a:custGeom>
                <a:avLst/>
                <a:gdLst>
                  <a:gd name="T0" fmla="*/ 0 w 53"/>
                  <a:gd name="T1" fmla="*/ 33 h 271"/>
                  <a:gd name="T2" fmla="*/ 0 w 53"/>
                  <a:gd name="T3" fmla="*/ 32 h 271"/>
                  <a:gd name="T4" fmla="*/ 0 w 53"/>
                  <a:gd name="T5" fmla="*/ 31 h 271"/>
                  <a:gd name="T6" fmla="*/ 0 w 53"/>
                  <a:gd name="T7" fmla="*/ 30 h 271"/>
                  <a:gd name="T8" fmla="*/ 1 w 53"/>
                  <a:gd name="T9" fmla="*/ 29 h 271"/>
                  <a:gd name="T10" fmla="*/ 1 w 53"/>
                  <a:gd name="T11" fmla="*/ 27 h 271"/>
                  <a:gd name="T12" fmla="*/ 1 w 53"/>
                  <a:gd name="T13" fmla="*/ 26 h 271"/>
                  <a:gd name="T14" fmla="*/ 1 w 53"/>
                  <a:gd name="T15" fmla="*/ 25 h 271"/>
                  <a:gd name="T16" fmla="*/ 1 w 53"/>
                  <a:gd name="T17" fmla="*/ 24 h 271"/>
                  <a:gd name="T18" fmla="*/ 1 w 53"/>
                  <a:gd name="T19" fmla="*/ 23 h 271"/>
                  <a:gd name="T20" fmla="*/ 2 w 53"/>
                  <a:gd name="T21" fmla="*/ 21 h 271"/>
                  <a:gd name="T22" fmla="*/ 2 w 53"/>
                  <a:gd name="T23" fmla="*/ 20 h 271"/>
                  <a:gd name="T24" fmla="*/ 2 w 53"/>
                  <a:gd name="T25" fmla="*/ 19 h 271"/>
                  <a:gd name="T26" fmla="*/ 2 w 53"/>
                  <a:gd name="T27" fmla="*/ 18 h 271"/>
                  <a:gd name="T28" fmla="*/ 3 w 53"/>
                  <a:gd name="T29" fmla="*/ 16 h 271"/>
                  <a:gd name="T30" fmla="*/ 3 w 53"/>
                  <a:gd name="T31" fmla="*/ 15 h 271"/>
                  <a:gd name="T32" fmla="*/ 3 w 53"/>
                  <a:gd name="T33" fmla="*/ 14 h 271"/>
                  <a:gd name="T34" fmla="*/ 3 w 53"/>
                  <a:gd name="T35" fmla="*/ 13 h 271"/>
                  <a:gd name="T36" fmla="*/ 4 w 53"/>
                  <a:gd name="T37" fmla="*/ 12 h 271"/>
                  <a:gd name="T38" fmla="*/ 4 w 53"/>
                  <a:gd name="T39" fmla="*/ 10 h 271"/>
                  <a:gd name="T40" fmla="*/ 4 w 53"/>
                  <a:gd name="T41" fmla="*/ 9 h 271"/>
                  <a:gd name="T42" fmla="*/ 4 w 53"/>
                  <a:gd name="T43" fmla="*/ 8 h 271"/>
                  <a:gd name="T44" fmla="*/ 5 w 53"/>
                  <a:gd name="T45" fmla="*/ 7 h 271"/>
                  <a:gd name="T46" fmla="*/ 5 w 53"/>
                  <a:gd name="T47" fmla="*/ 6 h 271"/>
                  <a:gd name="T48" fmla="*/ 5 w 53"/>
                  <a:gd name="T49" fmla="*/ 5 h 271"/>
                  <a:gd name="T50" fmla="*/ 5 w 53"/>
                  <a:gd name="T51" fmla="*/ 4 h 271"/>
                  <a:gd name="T52" fmla="*/ 6 w 53"/>
                  <a:gd name="T53" fmla="*/ 3 h 271"/>
                  <a:gd name="T54" fmla="*/ 6 w 53"/>
                  <a:gd name="T55" fmla="*/ 3 h 271"/>
                  <a:gd name="T56" fmla="*/ 6 w 53"/>
                  <a:gd name="T57" fmla="*/ 2 h 271"/>
                  <a:gd name="T58" fmla="*/ 7 w 53"/>
                  <a:gd name="T59" fmla="*/ 1 h 271"/>
                  <a:gd name="T60" fmla="*/ 7 w 53"/>
                  <a:gd name="T61" fmla="*/ 0 h 27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3" h="271">
                    <a:moveTo>
                      <a:pt x="0" y="271"/>
                    </a:moveTo>
                    <a:lnTo>
                      <a:pt x="0" y="261"/>
                    </a:lnTo>
                    <a:lnTo>
                      <a:pt x="0" y="252"/>
                    </a:lnTo>
                    <a:lnTo>
                      <a:pt x="0" y="242"/>
                    </a:lnTo>
                    <a:lnTo>
                      <a:pt x="1" y="233"/>
                    </a:lnTo>
                    <a:lnTo>
                      <a:pt x="1" y="223"/>
                    </a:lnTo>
                    <a:lnTo>
                      <a:pt x="2" y="213"/>
                    </a:lnTo>
                    <a:lnTo>
                      <a:pt x="4" y="203"/>
                    </a:lnTo>
                    <a:lnTo>
                      <a:pt x="6" y="194"/>
                    </a:lnTo>
                    <a:lnTo>
                      <a:pt x="7" y="184"/>
                    </a:lnTo>
                    <a:lnTo>
                      <a:pt x="9" y="174"/>
                    </a:lnTo>
                    <a:lnTo>
                      <a:pt x="10" y="165"/>
                    </a:lnTo>
                    <a:lnTo>
                      <a:pt x="12" y="155"/>
                    </a:lnTo>
                    <a:lnTo>
                      <a:pt x="14" y="145"/>
                    </a:lnTo>
                    <a:lnTo>
                      <a:pt x="17" y="135"/>
                    </a:lnTo>
                    <a:lnTo>
                      <a:pt x="18" y="125"/>
                    </a:lnTo>
                    <a:lnTo>
                      <a:pt x="21" y="116"/>
                    </a:lnTo>
                    <a:lnTo>
                      <a:pt x="22" y="106"/>
                    </a:lnTo>
                    <a:lnTo>
                      <a:pt x="25" y="96"/>
                    </a:lnTo>
                    <a:lnTo>
                      <a:pt x="27" y="87"/>
                    </a:lnTo>
                    <a:lnTo>
                      <a:pt x="30" y="79"/>
                    </a:lnTo>
                    <a:lnTo>
                      <a:pt x="31" y="70"/>
                    </a:lnTo>
                    <a:lnTo>
                      <a:pt x="33" y="62"/>
                    </a:lnTo>
                    <a:lnTo>
                      <a:pt x="36" y="53"/>
                    </a:lnTo>
                    <a:lnTo>
                      <a:pt x="39" y="47"/>
                    </a:lnTo>
                    <a:lnTo>
                      <a:pt x="40" y="39"/>
                    </a:lnTo>
                    <a:lnTo>
                      <a:pt x="42" y="31"/>
                    </a:lnTo>
                    <a:lnTo>
                      <a:pt x="44" y="25"/>
                    </a:lnTo>
                    <a:lnTo>
                      <a:pt x="47" y="19"/>
                    </a:lnTo>
                    <a:lnTo>
                      <a:pt x="50" y="8"/>
                    </a:lnTo>
                    <a:lnTo>
                      <a:pt x="53" y="0"/>
                    </a:lnTo>
                  </a:path>
                </a:pathLst>
              </a:custGeom>
              <a:noFill/>
              <a:ln w="20955">
                <a:solidFill>
                  <a:srgbClr val="7A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06" name="Freeform 301"/>
              <p:cNvSpPr>
                <a:spLocks/>
              </p:cNvSpPr>
              <p:nvPr/>
            </p:nvSpPr>
            <p:spPr bwMode="auto">
              <a:xfrm>
                <a:off x="6824" y="1855"/>
                <a:ext cx="66" cy="13"/>
              </a:xfrm>
              <a:custGeom>
                <a:avLst/>
                <a:gdLst>
                  <a:gd name="T0" fmla="*/ 0 w 134"/>
                  <a:gd name="T1" fmla="*/ 3 h 27"/>
                  <a:gd name="T2" fmla="*/ 0 w 134"/>
                  <a:gd name="T3" fmla="*/ 3 h 27"/>
                  <a:gd name="T4" fmla="*/ 1 w 134"/>
                  <a:gd name="T5" fmla="*/ 3 h 27"/>
                  <a:gd name="T6" fmla="*/ 2 w 134"/>
                  <a:gd name="T7" fmla="*/ 3 h 27"/>
                  <a:gd name="T8" fmla="*/ 4 w 134"/>
                  <a:gd name="T9" fmla="*/ 3 h 27"/>
                  <a:gd name="T10" fmla="*/ 5 w 134"/>
                  <a:gd name="T11" fmla="*/ 3 h 27"/>
                  <a:gd name="T12" fmla="*/ 6 w 134"/>
                  <a:gd name="T13" fmla="*/ 3 h 27"/>
                  <a:gd name="T14" fmla="*/ 7 w 134"/>
                  <a:gd name="T15" fmla="*/ 3 h 27"/>
                  <a:gd name="T16" fmla="*/ 8 w 134"/>
                  <a:gd name="T17" fmla="*/ 3 h 27"/>
                  <a:gd name="T18" fmla="*/ 9 w 134"/>
                  <a:gd name="T19" fmla="*/ 2 h 27"/>
                  <a:gd name="T20" fmla="*/ 11 w 134"/>
                  <a:gd name="T21" fmla="*/ 2 h 27"/>
                  <a:gd name="T22" fmla="*/ 12 w 134"/>
                  <a:gd name="T23" fmla="*/ 2 h 27"/>
                  <a:gd name="T24" fmla="*/ 13 w 134"/>
                  <a:gd name="T25" fmla="*/ 2 h 27"/>
                  <a:gd name="T26" fmla="*/ 14 w 134"/>
                  <a:gd name="T27" fmla="*/ 1 h 27"/>
                  <a:gd name="T28" fmla="*/ 15 w 134"/>
                  <a:gd name="T29" fmla="*/ 1 h 27"/>
                  <a:gd name="T30" fmla="*/ 15 w 134"/>
                  <a:gd name="T31" fmla="*/ 0 h 27"/>
                  <a:gd name="T32" fmla="*/ 16 w 134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27">
                    <a:moveTo>
                      <a:pt x="0" y="24"/>
                    </a:moveTo>
                    <a:lnTo>
                      <a:pt x="7" y="24"/>
                    </a:lnTo>
                    <a:lnTo>
                      <a:pt x="15" y="25"/>
                    </a:lnTo>
                    <a:lnTo>
                      <a:pt x="22" y="25"/>
                    </a:lnTo>
                    <a:lnTo>
                      <a:pt x="32" y="27"/>
                    </a:lnTo>
                    <a:lnTo>
                      <a:pt x="41" y="25"/>
                    </a:lnTo>
                    <a:lnTo>
                      <a:pt x="51" y="25"/>
                    </a:lnTo>
                    <a:lnTo>
                      <a:pt x="61" y="25"/>
                    </a:lnTo>
                    <a:lnTo>
                      <a:pt x="71" y="25"/>
                    </a:lnTo>
                    <a:lnTo>
                      <a:pt x="80" y="23"/>
                    </a:lnTo>
                    <a:lnTo>
                      <a:pt x="89" y="21"/>
                    </a:lnTo>
                    <a:lnTo>
                      <a:pt x="98" y="19"/>
                    </a:lnTo>
                    <a:lnTo>
                      <a:pt x="107" y="17"/>
                    </a:lnTo>
                    <a:lnTo>
                      <a:pt x="114" y="13"/>
                    </a:lnTo>
                    <a:lnTo>
                      <a:pt x="121" y="10"/>
                    </a:lnTo>
                    <a:lnTo>
                      <a:pt x="127" y="4"/>
                    </a:lnTo>
                    <a:lnTo>
                      <a:pt x="134" y="0"/>
                    </a:lnTo>
                  </a:path>
                </a:pathLst>
              </a:custGeom>
              <a:noFill/>
              <a:ln w="20955">
                <a:solidFill>
                  <a:srgbClr val="7A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07" name="Freeform 302"/>
              <p:cNvSpPr>
                <a:spLocks/>
              </p:cNvSpPr>
              <p:nvPr/>
            </p:nvSpPr>
            <p:spPr bwMode="auto">
              <a:xfrm>
                <a:off x="6890" y="1835"/>
                <a:ext cx="4" cy="20"/>
              </a:xfrm>
              <a:custGeom>
                <a:avLst/>
                <a:gdLst>
                  <a:gd name="T0" fmla="*/ 0 w 7"/>
                  <a:gd name="T1" fmla="*/ 5 h 40"/>
                  <a:gd name="T2" fmla="*/ 1 w 7"/>
                  <a:gd name="T3" fmla="*/ 4 h 40"/>
                  <a:gd name="T4" fmla="*/ 1 w 7"/>
                  <a:gd name="T5" fmla="*/ 3 h 40"/>
                  <a:gd name="T6" fmla="*/ 1 w 7"/>
                  <a:gd name="T7" fmla="*/ 2 h 40"/>
                  <a:gd name="T8" fmla="*/ 1 w 7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0">
                    <a:moveTo>
                      <a:pt x="0" y="40"/>
                    </a:moveTo>
                    <a:lnTo>
                      <a:pt x="4" y="30"/>
                    </a:lnTo>
                    <a:lnTo>
                      <a:pt x="7" y="21"/>
                    </a:lnTo>
                    <a:lnTo>
                      <a:pt x="7" y="10"/>
                    </a:lnTo>
                    <a:lnTo>
                      <a:pt x="6" y="0"/>
                    </a:lnTo>
                  </a:path>
                </a:pathLst>
              </a:custGeom>
              <a:noFill/>
              <a:ln w="20955">
                <a:solidFill>
                  <a:srgbClr val="7A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08" name="Freeform 303"/>
              <p:cNvSpPr>
                <a:spLocks/>
              </p:cNvSpPr>
              <p:nvPr/>
            </p:nvSpPr>
            <p:spPr bwMode="auto">
              <a:xfrm>
                <a:off x="6861" y="1771"/>
                <a:ext cx="33" cy="64"/>
              </a:xfrm>
              <a:custGeom>
                <a:avLst/>
                <a:gdLst>
                  <a:gd name="T0" fmla="*/ 9 w 66"/>
                  <a:gd name="T1" fmla="*/ 16 h 127"/>
                  <a:gd name="T2" fmla="*/ 8 w 66"/>
                  <a:gd name="T3" fmla="*/ 15 h 127"/>
                  <a:gd name="T4" fmla="*/ 8 w 66"/>
                  <a:gd name="T5" fmla="*/ 14 h 127"/>
                  <a:gd name="T6" fmla="*/ 7 w 66"/>
                  <a:gd name="T7" fmla="*/ 13 h 127"/>
                  <a:gd name="T8" fmla="*/ 7 w 66"/>
                  <a:gd name="T9" fmla="*/ 13 h 127"/>
                  <a:gd name="T10" fmla="*/ 6 w 66"/>
                  <a:gd name="T11" fmla="*/ 12 h 127"/>
                  <a:gd name="T12" fmla="*/ 6 w 66"/>
                  <a:gd name="T13" fmla="*/ 11 h 127"/>
                  <a:gd name="T14" fmla="*/ 5 w 66"/>
                  <a:gd name="T15" fmla="*/ 10 h 127"/>
                  <a:gd name="T16" fmla="*/ 5 w 66"/>
                  <a:gd name="T17" fmla="*/ 9 h 127"/>
                  <a:gd name="T18" fmla="*/ 4 w 66"/>
                  <a:gd name="T19" fmla="*/ 8 h 127"/>
                  <a:gd name="T20" fmla="*/ 4 w 66"/>
                  <a:gd name="T21" fmla="*/ 6 h 127"/>
                  <a:gd name="T22" fmla="*/ 3 w 66"/>
                  <a:gd name="T23" fmla="*/ 6 h 127"/>
                  <a:gd name="T24" fmla="*/ 3 w 66"/>
                  <a:gd name="T25" fmla="*/ 5 h 127"/>
                  <a:gd name="T26" fmla="*/ 2 w 66"/>
                  <a:gd name="T27" fmla="*/ 4 h 127"/>
                  <a:gd name="T28" fmla="*/ 2 w 66"/>
                  <a:gd name="T29" fmla="*/ 4 h 127"/>
                  <a:gd name="T30" fmla="*/ 2 w 66"/>
                  <a:gd name="T31" fmla="*/ 3 h 127"/>
                  <a:gd name="T32" fmla="*/ 1 w 66"/>
                  <a:gd name="T33" fmla="*/ 2 h 127"/>
                  <a:gd name="T34" fmla="*/ 1 w 66"/>
                  <a:gd name="T35" fmla="*/ 1 h 127"/>
                  <a:gd name="T36" fmla="*/ 0 w 66"/>
                  <a:gd name="T37" fmla="*/ 0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127">
                    <a:moveTo>
                      <a:pt x="66" y="127"/>
                    </a:moveTo>
                    <a:lnTo>
                      <a:pt x="62" y="120"/>
                    </a:lnTo>
                    <a:lnTo>
                      <a:pt x="58" y="111"/>
                    </a:lnTo>
                    <a:lnTo>
                      <a:pt x="55" y="104"/>
                    </a:lnTo>
                    <a:lnTo>
                      <a:pt x="52" y="98"/>
                    </a:lnTo>
                    <a:lnTo>
                      <a:pt x="48" y="91"/>
                    </a:lnTo>
                    <a:lnTo>
                      <a:pt x="45" y="84"/>
                    </a:lnTo>
                    <a:lnTo>
                      <a:pt x="40" y="76"/>
                    </a:lnTo>
                    <a:lnTo>
                      <a:pt x="35" y="67"/>
                    </a:lnTo>
                    <a:lnTo>
                      <a:pt x="30" y="57"/>
                    </a:lnTo>
                    <a:lnTo>
                      <a:pt x="25" y="47"/>
                    </a:lnTo>
                    <a:lnTo>
                      <a:pt x="22" y="41"/>
                    </a:lnTo>
                    <a:lnTo>
                      <a:pt x="19" y="36"/>
                    </a:lnTo>
                    <a:lnTo>
                      <a:pt x="15" y="30"/>
                    </a:lnTo>
                    <a:lnTo>
                      <a:pt x="13" y="25"/>
                    </a:lnTo>
                    <a:lnTo>
                      <a:pt x="10" y="18"/>
                    </a:lnTo>
                    <a:lnTo>
                      <a:pt x="7" y="12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20955">
                <a:solidFill>
                  <a:srgbClr val="7A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09" name="Freeform 304"/>
              <p:cNvSpPr>
                <a:spLocks/>
              </p:cNvSpPr>
              <p:nvPr/>
            </p:nvSpPr>
            <p:spPr bwMode="auto">
              <a:xfrm>
                <a:off x="5279" y="731"/>
                <a:ext cx="1615" cy="5344"/>
              </a:xfrm>
              <a:custGeom>
                <a:avLst/>
                <a:gdLst>
                  <a:gd name="T0" fmla="*/ 369 w 3230"/>
                  <a:gd name="T1" fmla="*/ 206 h 10689"/>
                  <a:gd name="T2" fmla="*/ 387 w 3230"/>
                  <a:gd name="T3" fmla="*/ 153 h 10689"/>
                  <a:gd name="T4" fmla="*/ 366 w 3230"/>
                  <a:gd name="T5" fmla="*/ 71 h 10689"/>
                  <a:gd name="T6" fmla="*/ 249 w 3230"/>
                  <a:gd name="T7" fmla="*/ 0 h 10689"/>
                  <a:gd name="T8" fmla="*/ 98 w 3230"/>
                  <a:gd name="T9" fmla="*/ 47 h 10689"/>
                  <a:gd name="T10" fmla="*/ 49 w 3230"/>
                  <a:gd name="T11" fmla="*/ 165 h 10689"/>
                  <a:gd name="T12" fmla="*/ 81 w 3230"/>
                  <a:gd name="T13" fmla="*/ 262 h 10689"/>
                  <a:gd name="T14" fmla="*/ 104 w 3230"/>
                  <a:gd name="T15" fmla="*/ 305 h 10689"/>
                  <a:gd name="T16" fmla="*/ 151 w 3230"/>
                  <a:gd name="T17" fmla="*/ 316 h 10689"/>
                  <a:gd name="T18" fmla="*/ 164 w 3230"/>
                  <a:gd name="T19" fmla="*/ 343 h 10689"/>
                  <a:gd name="T20" fmla="*/ 133 w 3230"/>
                  <a:gd name="T21" fmla="*/ 380 h 10689"/>
                  <a:gd name="T22" fmla="*/ 141 w 3230"/>
                  <a:gd name="T23" fmla="*/ 416 h 10689"/>
                  <a:gd name="T24" fmla="*/ 120 w 3230"/>
                  <a:gd name="T25" fmla="*/ 448 h 10689"/>
                  <a:gd name="T26" fmla="*/ 132 w 3230"/>
                  <a:gd name="T27" fmla="*/ 484 h 10689"/>
                  <a:gd name="T28" fmla="*/ 119 w 3230"/>
                  <a:gd name="T29" fmla="*/ 527 h 10689"/>
                  <a:gd name="T30" fmla="*/ 105 w 3230"/>
                  <a:gd name="T31" fmla="*/ 558 h 10689"/>
                  <a:gd name="T32" fmla="*/ 110 w 3230"/>
                  <a:gd name="T33" fmla="*/ 600 h 10689"/>
                  <a:gd name="T34" fmla="*/ 118 w 3230"/>
                  <a:gd name="T35" fmla="*/ 642 h 10689"/>
                  <a:gd name="T36" fmla="*/ 139 w 3230"/>
                  <a:gd name="T37" fmla="*/ 677 h 10689"/>
                  <a:gd name="T38" fmla="*/ 131 w 3230"/>
                  <a:gd name="T39" fmla="*/ 720 h 10689"/>
                  <a:gd name="T40" fmla="*/ 117 w 3230"/>
                  <a:gd name="T41" fmla="*/ 756 h 10689"/>
                  <a:gd name="T42" fmla="*/ 150 w 3230"/>
                  <a:gd name="T43" fmla="*/ 792 h 10689"/>
                  <a:gd name="T44" fmla="*/ 156 w 3230"/>
                  <a:gd name="T45" fmla="*/ 829 h 10689"/>
                  <a:gd name="T46" fmla="*/ 151 w 3230"/>
                  <a:gd name="T47" fmla="*/ 872 h 10689"/>
                  <a:gd name="T48" fmla="*/ 158 w 3230"/>
                  <a:gd name="T49" fmla="*/ 915 h 10689"/>
                  <a:gd name="T50" fmla="*/ 154 w 3230"/>
                  <a:gd name="T51" fmla="*/ 962 h 10689"/>
                  <a:gd name="T52" fmla="*/ 142 w 3230"/>
                  <a:gd name="T53" fmla="*/ 1000 h 10689"/>
                  <a:gd name="T54" fmla="*/ 110 w 3230"/>
                  <a:gd name="T55" fmla="*/ 1036 h 10689"/>
                  <a:gd name="T56" fmla="*/ 82 w 3230"/>
                  <a:gd name="T57" fmla="*/ 1065 h 10689"/>
                  <a:gd name="T58" fmla="*/ 59 w 3230"/>
                  <a:gd name="T59" fmla="*/ 1103 h 10689"/>
                  <a:gd name="T60" fmla="*/ 49 w 3230"/>
                  <a:gd name="T61" fmla="*/ 1143 h 10689"/>
                  <a:gd name="T62" fmla="*/ 23 w 3230"/>
                  <a:gd name="T63" fmla="*/ 1178 h 10689"/>
                  <a:gd name="T64" fmla="*/ 30 w 3230"/>
                  <a:gd name="T65" fmla="*/ 1222 h 10689"/>
                  <a:gd name="T66" fmla="*/ 0 w 3230"/>
                  <a:gd name="T67" fmla="*/ 1262 h 10689"/>
                  <a:gd name="T68" fmla="*/ 35 w 3230"/>
                  <a:gd name="T69" fmla="*/ 1319 h 10689"/>
                  <a:gd name="T70" fmla="*/ 56 w 3230"/>
                  <a:gd name="T71" fmla="*/ 1320 h 10689"/>
                  <a:gd name="T72" fmla="*/ 57 w 3230"/>
                  <a:gd name="T73" fmla="*/ 1275 h 10689"/>
                  <a:gd name="T74" fmla="*/ 100 w 3230"/>
                  <a:gd name="T75" fmla="*/ 1240 h 10689"/>
                  <a:gd name="T76" fmla="*/ 160 w 3230"/>
                  <a:gd name="T77" fmla="*/ 1219 h 10689"/>
                  <a:gd name="T78" fmla="*/ 194 w 3230"/>
                  <a:gd name="T79" fmla="*/ 1184 h 10689"/>
                  <a:gd name="T80" fmla="*/ 206 w 3230"/>
                  <a:gd name="T81" fmla="*/ 1141 h 10689"/>
                  <a:gd name="T82" fmla="*/ 255 w 3230"/>
                  <a:gd name="T83" fmla="*/ 1108 h 10689"/>
                  <a:gd name="T84" fmla="*/ 283 w 3230"/>
                  <a:gd name="T85" fmla="*/ 1055 h 10689"/>
                  <a:gd name="T86" fmla="*/ 298 w 3230"/>
                  <a:gd name="T87" fmla="*/ 1008 h 10689"/>
                  <a:gd name="T88" fmla="*/ 326 w 3230"/>
                  <a:gd name="T89" fmla="*/ 970 h 10689"/>
                  <a:gd name="T90" fmla="*/ 326 w 3230"/>
                  <a:gd name="T91" fmla="*/ 918 h 10689"/>
                  <a:gd name="T92" fmla="*/ 341 w 3230"/>
                  <a:gd name="T93" fmla="*/ 866 h 10689"/>
                  <a:gd name="T94" fmla="*/ 346 w 3230"/>
                  <a:gd name="T95" fmla="*/ 826 h 10689"/>
                  <a:gd name="T96" fmla="*/ 353 w 3230"/>
                  <a:gd name="T97" fmla="*/ 779 h 10689"/>
                  <a:gd name="T98" fmla="*/ 335 w 3230"/>
                  <a:gd name="T99" fmla="*/ 733 h 10689"/>
                  <a:gd name="T100" fmla="*/ 302 w 3230"/>
                  <a:gd name="T101" fmla="*/ 669 h 10689"/>
                  <a:gd name="T102" fmla="*/ 288 w 3230"/>
                  <a:gd name="T103" fmla="*/ 625 h 10689"/>
                  <a:gd name="T104" fmla="*/ 267 w 3230"/>
                  <a:gd name="T105" fmla="*/ 582 h 10689"/>
                  <a:gd name="T106" fmla="*/ 233 w 3230"/>
                  <a:gd name="T107" fmla="*/ 545 h 10689"/>
                  <a:gd name="T108" fmla="*/ 219 w 3230"/>
                  <a:gd name="T109" fmla="*/ 497 h 10689"/>
                  <a:gd name="T110" fmla="*/ 211 w 3230"/>
                  <a:gd name="T111" fmla="*/ 452 h 10689"/>
                  <a:gd name="T112" fmla="*/ 219 w 3230"/>
                  <a:gd name="T113" fmla="*/ 400 h 10689"/>
                  <a:gd name="T114" fmla="*/ 229 w 3230"/>
                  <a:gd name="T115" fmla="*/ 354 h 10689"/>
                  <a:gd name="T116" fmla="*/ 264 w 3230"/>
                  <a:gd name="T117" fmla="*/ 336 h 10689"/>
                  <a:gd name="T118" fmla="*/ 314 w 3230"/>
                  <a:gd name="T119" fmla="*/ 355 h 10689"/>
                  <a:gd name="T120" fmla="*/ 365 w 3230"/>
                  <a:gd name="T121" fmla="*/ 374 h 10689"/>
                  <a:gd name="T122" fmla="*/ 380 w 3230"/>
                  <a:gd name="T123" fmla="*/ 326 h 10689"/>
                  <a:gd name="T124" fmla="*/ 402 w 3230"/>
                  <a:gd name="T125" fmla="*/ 281 h 106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230" h="10689">
                    <a:moveTo>
                      <a:pt x="3163" y="2080"/>
                    </a:moveTo>
                    <a:lnTo>
                      <a:pt x="3159" y="2073"/>
                    </a:lnTo>
                    <a:lnTo>
                      <a:pt x="3155" y="2066"/>
                    </a:lnTo>
                    <a:lnTo>
                      <a:pt x="3152" y="2060"/>
                    </a:lnTo>
                    <a:lnTo>
                      <a:pt x="3149" y="2053"/>
                    </a:lnTo>
                    <a:lnTo>
                      <a:pt x="3144" y="2045"/>
                    </a:lnTo>
                    <a:lnTo>
                      <a:pt x="3140" y="2038"/>
                    </a:lnTo>
                    <a:lnTo>
                      <a:pt x="3135" y="2030"/>
                    </a:lnTo>
                    <a:lnTo>
                      <a:pt x="3132" y="2023"/>
                    </a:lnTo>
                    <a:lnTo>
                      <a:pt x="3127" y="2015"/>
                    </a:lnTo>
                    <a:lnTo>
                      <a:pt x="3122" y="2006"/>
                    </a:lnTo>
                    <a:lnTo>
                      <a:pt x="3117" y="1997"/>
                    </a:lnTo>
                    <a:lnTo>
                      <a:pt x="3112" y="1988"/>
                    </a:lnTo>
                    <a:lnTo>
                      <a:pt x="3107" y="1978"/>
                    </a:lnTo>
                    <a:lnTo>
                      <a:pt x="3102" y="1969"/>
                    </a:lnTo>
                    <a:lnTo>
                      <a:pt x="3098" y="1961"/>
                    </a:lnTo>
                    <a:lnTo>
                      <a:pt x="3094" y="1952"/>
                    </a:lnTo>
                    <a:lnTo>
                      <a:pt x="3087" y="1941"/>
                    </a:lnTo>
                    <a:lnTo>
                      <a:pt x="3083" y="1931"/>
                    </a:lnTo>
                    <a:lnTo>
                      <a:pt x="3076" y="1921"/>
                    </a:lnTo>
                    <a:lnTo>
                      <a:pt x="3072" y="1911"/>
                    </a:lnTo>
                    <a:lnTo>
                      <a:pt x="3066" y="1900"/>
                    </a:lnTo>
                    <a:lnTo>
                      <a:pt x="3061" y="1890"/>
                    </a:lnTo>
                    <a:lnTo>
                      <a:pt x="3055" y="1880"/>
                    </a:lnTo>
                    <a:lnTo>
                      <a:pt x="3051" y="1870"/>
                    </a:lnTo>
                    <a:lnTo>
                      <a:pt x="3044" y="1859"/>
                    </a:lnTo>
                    <a:lnTo>
                      <a:pt x="3040" y="1848"/>
                    </a:lnTo>
                    <a:lnTo>
                      <a:pt x="3033" y="1837"/>
                    </a:lnTo>
                    <a:lnTo>
                      <a:pt x="3029" y="1827"/>
                    </a:lnTo>
                    <a:lnTo>
                      <a:pt x="3023" y="1816"/>
                    </a:lnTo>
                    <a:lnTo>
                      <a:pt x="3019" y="1805"/>
                    </a:lnTo>
                    <a:lnTo>
                      <a:pt x="3013" y="1795"/>
                    </a:lnTo>
                    <a:lnTo>
                      <a:pt x="3009" y="1785"/>
                    </a:lnTo>
                    <a:lnTo>
                      <a:pt x="3002" y="1774"/>
                    </a:lnTo>
                    <a:lnTo>
                      <a:pt x="2998" y="1763"/>
                    </a:lnTo>
                    <a:lnTo>
                      <a:pt x="2992" y="1752"/>
                    </a:lnTo>
                    <a:lnTo>
                      <a:pt x="2988" y="1742"/>
                    </a:lnTo>
                    <a:lnTo>
                      <a:pt x="2983" y="1732"/>
                    </a:lnTo>
                    <a:lnTo>
                      <a:pt x="2979" y="1722"/>
                    </a:lnTo>
                    <a:lnTo>
                      <a:pt x="2975" y="1713"/>
                    </a:lnTo>
                    <a:lnTo>
                      <a:pt x="2971" y="1704"/>
                    </a:lnTo>
                    <a:lnTo>
                      <a:pt x="2967" y="1694"/>
                    </a:lnTo>
                    <a:lnTo>
                      <a:pt x="2962" y="1684"/>
                    </a:lnTo>
                    <a:lnTo>
                      <a:pt x="2959" y="1674"/>
                    </a:lnTo>
                    <a:lnTo>
                      <a:pt x="2956" y="1665"/>
                    </a:lnTo>
                    <a:lnTo>
                      <a:pt x="2951" y="1655"/>
                    </a:lnTo>
                    <a:lnTo>
                      <a:pt x="2948" y="1648"/>
                    </a:lnTo>
                    <a:lnTo>
                      <a:pt x="2946" y="1639"/>
                    </a:lnTo>
                    <a:lnTo>
                      <a:pt x="2944" y="1632"/>
                    </a:lnTo>
                    <a:lnTo>
                      <a:pt x="2940" y="1623"/>
                    </a:lnTo>
                    <a:lnTo>
                      <a:pt x="2937" y="1616"/>
                    </a:lnTo>
                    <a:lnTo>
                      <a:pt x="2935" y="1608"/>
                    </a:lnTo>
                    <a:lnTo>
                      <a:pt x="2934" y="1601"/>
                    </a:lnTo>
                    <a:lnTo>
                      <a:pt x="2932" y="1595"/>
                    </a:lnTo>
                    <a:lnTo>
                      <a:pt x="2931" y="1588"/>
                    </a:lnTo>
                    <a:lnTo>
                      <a:pt x="2929" y="1581"/>
                    </a:lnTo>
                    <a:lnTo>
                      <a:pt x="2929" y="1577"/>
                    </a:lnTo>
                    <a:lnTo>
                      <a:pt x="2928" y="1566"/>
                    </a:lnTo>
                    <a:lnTo>
                      <a:pt x="2929" y="1557"/>
                    </a:lnTo>
                    <a:lnTo>
                      <a:pt x="2931" y="1551"/>
                    </a:lnTo>
                    <a:lnTo>
                      <a:pt x="2935" y="1546"/>
                    </a:lnTo>
                    <a:lnTo>
                      <a:pt x="2938" y="1540"/>
                    </a:lnTo>
                    <a:lnTo>
                      <a:pt x="2944" y="1533"/>
                    </a:lnTo>
                    <a:lnTo>
                      <a:pt x="2948" y="1526"/>
                    </a:lnTo>
                    <a:lnTo>
                      <a:pt x="2954" y="1520"/>
                    </a:lnTo>
                    <a:lnTo>
                      <a:pt x="2958" y="1512"/>
                    </a:lnTo>
                    <a:lnTo>
                      <a:pt x="2964" y="1504"/>
                    </a:lnTo>
                    <a:lnTo>
                      <a:pt x="2968" y="1497"/>
                    </a:lnTo>
                    <a:lnTo>
                      <a:pt x="2975" y="1489"/>
                    </a:lnTo>
                    <a:lnTo>
                      <a:pt x="2979" y="1479"/>
                    </a:lnTo>
                    <a:lnTo>
                      <a:pt x="2985" y="1470"/>
                    </a:lnTo>
                    <a:lnTo>
                      <a:pt x="2989" y="1460"/>
                    </a:lnTo>
                    <a:lnTo>
                      <a:pt x="2996" y="1451"/>
                    </a:lnTo>
                    <a:lnTo>
                      <a:pt x="3000" y="1440"/>
                    </a:lnTo>
                    <a:lnTo>
                      <a:pt x="3005" y="1430"/>
                    </a:lnTo>
                    <a:lnTo>
                      <a:pt x="3011" y="1421"/>
                    </a:lnTo>
                    <a:lnTo>
                      <a:pt x="3018" y="1411"/>
                    </a:lnTo>
                    <a:lnTo>
                      <a:pt x="3022" y="1398"/>
                    </a:lnTo>
                    <a:lnTo>
                      <a:pt x="3027" y="1387"/>
                    </a:lnTo>
                    <a:lnTo>
                      <a:pt x="3033" y="1376"/>
                    </a:lnTo>
                    <a:lnTo>
                      <a:pt x="3038" y="1365"/>
                    </a:lnTo>
                    <a:lnTo>
                      <a:pt x="3043" y="1352"/>
                    </a:lnTo>
                    <a:lnTo>
                      <a:pt x="3048" y="1341"/>
                    </a:lnTo>
                    <a:lnTo>
                      <a:pt x="3054" y="1328"/>
                    </a:lnTo>
                    <a:lnTo>
                      <a:pt x="3059" y="1317"/>
                    </a:lnTo>
                    <a:lnTo>
                      <a:pt x="3064" y="1304"/>
                    </a:lnTo>
                    <a:lnTo>
                      <a:pt x="3068" y="1290"/>
                    </a:lnTo>
                    <a:lnTo>
                      <a:pt x="3073" y="1277"/>
                    </a:lnTo>
                    <a:lnTo>
                      <a:pt x="3078" y="1265"/>
                    </a:lnTo>
                    <a:lnTo>
                      <a:pt x="3081" y="1252"/>
                    </a:lnTo>
                    <a:lnTo>
                      <a:pt x="3086" y="1239"/>
                    </a:lnTo>
                    <a:lnTo>
                      <a:pt x="3090" y="1225"/>
                    </a:lnTo>
                    <a:lnTo>
                      <a:pt x="3095" y="1212"/>
                    </a:lnTo>
                    <a:lnTo>
                      <a:pt x="3098" y="1198"/>
                    </a:lnTo>
                    <a:lnTo>
                      <a:pt x="3101" y="1184"/>
                    </a:lnTo>
                    <a:lnTo>
                      <a:pt x="3105" y="1169"/>
                    </a:lnTo>
                    <a:lnTo>
                      <a:pt x="3108" y="1155"/>
                    </a:lnTo>
                    <a:lnTo>
                      <a:pt x="3110" y="1141"/>
                    </a:lnTo>
                    <a:lnTo>
                      <a:pt x="3112" y="1126"/>
                    </a:lnTo>
                    <a:lnTo>
                      <a:pt x="3115" y="1112"/>
                    </a:lnTo>
                    <a:lnTo>
                      <a:pt x="3118" y="1099"/>
                    </a:lnTo>
                    <a:lnTo>
                      <a:pt x="3119" y="1083"/>
                    </a:lnTo>
                    <a:lnTo>
                      <a:pt x="3120" y="1070"/>
                    </a:lnTo>
                    <a:lnTo>
                      <a:pt x="3121" y="1055"/>
                    </a:lnTo>
                    <a:lnTo>
                      <a:pt x="3122" y="1041"/>
                    </a:lnTo>
                    <a:lnTo>
                      <a:pt x="3122" y="1027"/>
                    </a:lnTo>
                    <a:lnTo>
                      <a:pt x="3123" y="1013"/>
                    </a:lnTo>
                    <a:lnTo>
                      <a:pt x="3123" y="998"/>
                    </a:lnTo>
                    <a:lnTo>
                      <a:pt x="3124" y="985"/>
                    </a:lnTo>
                    <a:lnTo>
                      <a:pt x="3123" y="970"/>
                    </a:lnTo>
                    <a:lnTo>
                      <a:pt x="3122" y="955"/>
                    </a:lnTo>
                    <a:lnTo>
                      <a:pt x="3121" y="941"/>
                    </a:lnTo>
                    <a:lnTo>
                      <a:pt x="3120" y="928"/>
                    </a:lnTo>
                    <a:lnTo>
                      <a:pt x="3118" y="914"/>
                    </a:lnTo>
                    <a:lnTo>
                      <a:pt x="3116" y="899"/>
                    </a:lnTo>
                    <a:lnTo>
                      <a:pt x="3113" y="886"/>
                    </a:lnTo>
                    <a:lnTo>
                      <a:pt x="3111" y="873"/>
                    </a:lnTo>
                    <a:lnTo>
                      <a:pt x="3107" y="858"/>
                    </a:lnTo>
                    <a:lnTo>
                      <a:pt x="3104" y="845"/>
                    </a:lnTo>
                    <a:lnTo>
                      <a:pt x="3099" y="832"/>
                    </a:lnTo>
                    <a:lnTo>
                      <a:pt x="3095" y="819"/>
                    </a:lnTo>
                    <a:lnTo>
                      <a:pt x="3089" y="806"/>
                    </a:lnTo>
                    <a:lnTo>
                      <a:pt x="3084" y="793"/>
                    </a:lnTo>
                    <a:lnTo>
                      <a:pt x="3078" y="781"/>
                    </a:lnTo>
                    <a:lnTo>
                      <a:pt x="3073" y="769"/>
                    </a:lnTo>
                    <a:lnTo>
                      <a:pt x="3065" y="756"/>
                    </a:lnTo>
                    <a:lnTo>
                      <a:pt x="3057" y="744"/>
                    </a:lnTo>
                    <a:lnTo>
                      <a:pt x="3048" y="731"/>
                    </a:lnTo>
                    <a:lnTo>
                      <a:pt x="3041" y="717"/>
                    </a:lnTo>
                    <a:lnTo>
                      <a:pt x="3031" y="703"/>
                    </a:lnTo>
                    <a:lnTo>
                      <a:pt x="3021" y="690"/>
                    </a:lnTo>
                    <a:lnTo>
                      <a:pt x="3011" y="676"/>
                    </a:lnTo>
                    <a:lnTo>
                      <a:pt x="3001" y="661"/>
                    </a:lnTo>
                    <a:lnTo>
                      <a:pt x="2989" y="646"/>
                    </a:lnTo>
                    <a:lnTo>
                      <a:pt x="2977" y="630"/>
                    </a:lnTo>
                    <a:lnTo>
                      <a:pt x="2964" y="615"/>
                    </a:lnTo>
                    <a:lnTo>
                      <a:pt x="2951" y="600"/>
                    </a:lnTo>
                    <a:lnTo>
                      <a:pt x="2938" y="583"/>
                    </a:lnTo>
                    <a:lnTo>
                      <a:pt x="2925" y="568"/>
                    </a:lnTo>
                    <a:lnTo>
                      <a:pt x="2911" y="552"/>
                    </a:lnTo>
                    <a:lnTo>
                      <a:pt x="2896" y="537"/>
                    </a:lnTo>
                    <a:lnTo>
                      <a:pt x="2880" y="520"/>
                    </a:lnTo>
                    <a:lnTo>
                      <a:pt x="2864" y="504"/>
                    </a:lnTo>
                    <a:lnTo>
                      <a:pt x="2848" y="487"/>
                    </a:lnTo>
                    <a:lnTo>
                      <a:pt x="2832" y="471"/>
                    </a:lnTo>
                    <a:lnTo>
                      <a:pt x="2815" y="454"/>
                    </a:lnTo>
                    <a:lnTo>
                      <a:pt x="2798" y="438"/>
                    </a:lnTo>
                    <a:lnTo>
                      <a:pt x="2781" y="421"/>
                    </a:lnTo>
                    <a:lnTo>
                      <a:pt x="2764" y="404"/>
                    </a:lnTo>
                    <a:lnTo>
                      <a:pt x="2745" y="388"/>
                    </a:lnTo>
                    <a:lnTo>
                      <a:pt x="2727" y="371"/>
                    </a:lnTo>
                    <a:lnTo>
                      <a:pt x="2708" y="355"/>
                    </a:lnTo>
                    <a:lnTo>
                      <a:pt x="2689" y="338"/>
                    </a:lnTo>
                    <a:lnTo>
                      <a:pt x="2669" y="322"/>
                    </a:lnTo>
                    <a:lnTo>
                      <a:pt x="2651" y="306"/>
                    </a:lnTo>
                    <a:lnTo>
                      <a:pt x="2631" y="291"/>
                    </a:lnTo>
                    <a:lnTo>
                      <a:pt x="2612" y="277"/>
                    </a:lnTo>
                    <a:lnTo>
                      <a:pt x="2591" y="260"/>
                    </a:lnTo>
                    <a:lnTo>
                      <a:pt x="2570" y="245"/>
                    </a:lnTo>
                    <a:lnTo>
                      <a:pt x="2549" y="229"/>
                    </a:lnTo>
                    <a:lnTo>
                      <a:pt x="2529" y="216"/>
                    </a:lnTo>
                    <a:lnTo>
                      <a:pt x="2507" y="201"/>
                    </a:lnTo>
                    <a:lnTo>
                      <a:pt x="2486" y="187"/>
                    </a:lnTo>
                    <a:lnTo>
                      <a:pt x="2466" y="174"/>
                    </a:lnTo>
                    <a:lnTo>
                      <a:pt x="2445" y="161"/>
                    </a:lnTo>
                    <a:lnTo>
                      <a:pt x="2423" y="148"/>
                    </a:lnTo>
                    <a:lnTo>
                      <a:pt x="2402" y="134"/>
                    </a:lnTo>
                    <a:lnTo>
                      <a:pt x="2380" y="122"/>
                    </a:lnTo>
                    <a:lnTo>
                      <a:pt x="2359" y="111"/>
                    </a:lnTo>
                    <a:lnTo>
                      <a:pt x="2337" y="99"/>
                    </a:lnTo>
                    <a:lnTo>
                      <a:pt x="2315" y="89"/>
                    </a:lnTo>
                    <a:lnTo>
                      <a:pt x="2293" y="79"/>
                    </a:lnTo>
                    <a:lnTo>
                      <a:pt x="2272" y="71"/>
                    </a:lnTo>
                    <a:lnTo>
                      <a:pt x="2249" y="61"/>
                    </a:lnTo>
                    <a:lnTo>
                      <a:pt x="2228" y="52"/>
                    </a:lnTo>
                    <a:lnTo>
                      <a:pt x="2204" y="43"/>
                    </a:lnTo>
                    <a:lnTo>
                      <a:pt x="2183" y="36"/>
                    </a:lnTo>
                    <a:lnTo>
                      <a:pt x="2161" y="29"/>
                    </a:lnTo>
                    <a:lnTo>
                      <a:pt x="2141" y="23"/>
                    </a:lnTo>
                    <a:lnTo>
                      <a:pt x="2118" y="17"/>
                    </a:lnTo>
                    <a:lnTo>
                      <a:pt x="2098" y="13"/>
                    </a:lnTo>
                    <a:lnTo>
                      <a:pt x="2076" y="9"/>
                    </a:lnTo>
                    <a:lnTo>
                      <a:pt x="2055" y="6"/>
                    </a:lnTo>
                    <a:lnTo>
                      <a:pt x="2033" y="2"/>
                    </a:lnTo>
                    <a:lnTo>
                      <a:pt x="2012" y="1"/>
                    </a:lnTo>
                    <a:lnTo>
                      <a:pt x="1991" y="0"/>
                    </a:lnTo>
                    <a:lnTo>
                      <a:pt x="1970" y="0"/>
                    </a:lnTo>
                    <a:lnTo>
                      <a:pt x="1950" y="0"/>
                    </a:lnTo>
                    <a:lnTo>
                      <a:pt x="1930" y="3"/>
                    </a:lnTo>
                    <a:lnTo>
                      <a:pt x="1926" y="4"/>
                    </a:lnTo>
                    <a:lnTo>
                      <a:pt x="1904" y="6"/>
                    </a:lnTo>
                    <a:lnTo>
                      <a:pt x="1883" y="8"/>
                    </a:lnTo>
                    <a:lnTo>
                      <a:pt x="1861" y="9"/>
                    </a:lnTo>
                    <a:lnTo>
                      <a:pt x="1839" y="11"/>
                    </a:lnTo>
                    <a:lnTo>
                      <a:pt x="1815" y="13"/>
                    </a:lnTo>
                    <a:lnTo>
                      <a:pt x="1792" y="15"/>
                    </a:lnTo>
                    <a:lnTo>
                      <a:pt x="1768" y="19"/>
                    </a:lnTo>
                    <a:lnTo>
                      <a:pt x="1744" y="22"/>
                    </a:lnTo>
                    <a:lnTo>
                      <a:pt x="1717" y="24"/>
                    </a:lnTo>
                    <a:lnTo>
                      <a:pt x="1692" y="28"/>
                    </a:lnTo>
                    <a:lnTo>
                      <a:pt x="1666" y="31"/>
                    </a:lnTo>
                    <a:lnTo>
                      <a:pt x="1640" y="35"/>
                    </a:lnTo>
                    <a:lnTo>
                      <a:pt x="1613" y="39"/>
                    </a:lnTo>
                    <a:lnTo>
                      <a:pt x="1586" y="43"/>
                    </a:lnTo>
                    <a:lnTo>
                      <a:pt x="1559" y="47"/>
                    </a:lnTo>
                    <a:lnTo>
                      <a:pt x="1532" y="54"/>
                    </a:lnTo>
                    <a:lnTo>
                      <a:pt x="1504" y="58"/>
                    </a:lnTo>
                    <a:lnTo>
                      <a:pt x="1476" y="64"/>
                    </a:lnTo>
                    <a:lnTo>
                      <a:pt x="1447" y="71"/>
                    </a:lnTo>
                    <a:lnTo>
                      <a:pt x="1420" y="77"/>
                    </a:lnTo>
                    <a:lnTo>
                      <a:pt x="1390" y="84"/>
                    </a:lnTo>
                    <a:lnTo>
                      <a:pt x="1363" y="90"/>
                    </a:lnTo>
                    <a:lnTo>
                      <a:pt x="1333" y="98"/>
                    </a:lnTo>
                    <a:lnTo>
                      <a:pt x="1305" y="108"/>
                    </a:lnTo>
                    <a:lnTo>
                      <a:pt x="1276" y="116"/>
                    </a:lnTo>
                    <a:lnTo>
                      <a:pt x="1247" y="126"/>
                    </a:lnTo>
                    <a:lnTo>
                      <a:pt x="1218" y="136"/>
                    </a:lnTo>
                    <a:lnTo>
                      <a:pt x="1191" y="147"/>
                    </a:lnTo>
                    <a:lnTo>
                      <a:pt x="1161" y="156"/>
                    </a:lnTo>
                    <a:lnTo>
                      <a:pt x="1133" y="169"/>
                    </a:lnTo>
                    <a:lnTo>
                      <a:pt x="1105" y="182"/>
                    </a:lnTo>
                    <a:lnTo>
                      <a:pt x="1077" y="195"/>
                    </a:lnTo>
                    <a:lnTo>
                      <a:pt x="1049" y="207"/>
                    </a:lnTo>
                    <a:lnTo>
                      <a:pt x="1021" y="222"/>
                    </a:lnTo>
                    <a:lnTo>
                      <a:pt x="992" y="235"/>
                    </a:lnTo>
                    <a:lnTo>
                      <a:pt x="966" y="251"/>
                    </a:lnTo>
                    <a:lnTo>
                      <a:pt x="938" y="268"/>
                    </a:lnTo>
                    <a:lnTo>
                      <a:pt x="912" y="284"/>
                    </a:lnTo>
                    <a:lnTo>
                      <a:pt x="886" y="302"/>
                    </a:lnTo>
                    <a:lnTo>
                      <a:pt x="860" y="322"/>
                    </a:lnTo>
                    <a:lnTo>
                      <a:pt x="834" y="341"/>
                    </a:lnTo>
                    <a:lnTo>
                      <a:pt x="808" y="360"/>
                    </a:lnTo>
                    <a:lnTo>
                      <a:pt x="783" y="380"/>
                    </a:lnTo>
                    <a:lnTo>
                      <a:pt x="760" y="403"/>
                    </a:lnTo>
                    <a:lnTo>
                      <a:pt x="736" y="425"/>
                    </a:lnTo>
                    <a:lnTo>
                      <a:pt x="713" y="450"/>
                    </a:lnTo>
                    <a:lnTo>
                      <a:pt x="691" y="474"/>
                    </a:lnTo>
                    <a:lnTo>
                      <a:pt x="670" y="500"/>
                    </a:lnTo>
                    <a:lnTo>
                      <a:pt x="646" y="526"/>
                    </a:lnTo>
                    <a:lnTo>
                      <a:pt x="627" y="553"/>
                    </a:lnTo>
                    <a:lnTo>
                      <a:pt x="606" y="581"/>
                    </a:lnTo>
                    <a:lnTo>
                      <a:pt x="587" y="611"/>
                    </a:lnTo>
                    <a:lnTo>
                      <a:pt x="568" y="640"/>
                    </a:lnTo>
                    <a:lnTo>
                      <a:pt x="551" y="672"/>
                    </a:lnTo>
                    <a:lnTo>
                      <a:pt x="534" y="704"/>
                    </a:lnTo>
                    <a:lnTo>
                      <a:pt x="519" y="738"/>
                    </a:lnTo>
                    <a:lnTo>
                      <a:pt x="502" y="771"/>
                    </a:lnTo>
                    <a:lnTo>
                      <a:pt x="489" y="808"/>
                    </a:lnTo>
                    <a:lnTo>
                      <a:pt x="475" y="844"/>
                    </a:lnTo>
                    <a:lnTo>
                      <a:pt x="462" y="883"/>
                    </a:lnTo>
                    <a:lnTo>
                      <a:pt x="449" y="921"/>
                    </a:lnTo>
                    <a:lnTo>
                      <a:pt x="439" y="962"/>
                    </a:lnTo>
                    <a:lnTo>
                      <a:pt x="429" y="1003"/>
                    </a:lnTo>
                    <a:lnTo>
                      <a:pt x="422" y="1047"/>
                    </a:lnTo>
                    <a:lnTo>
                      <a:pt x="418" y="1057"/>
                    </a:lnTo>
                    <a:lnTo>
                      <a:pt x="416" y="1069"/>
                    </a:lnTo>
                    <a:lnTo>
                      <a:pt x="414" y="1079"/>
                    </a:lnTo>
                    <a:lnTo>
                      <a:pt x="412" y="1091"/>
                    </a:lnTo>
                    <a:lnTo>
                      <a:pt x="410" y="1101"/>
                    </a:lnTo>
                    <a:lnTo>
                      <a:pt x="408" y="1113"/>
                    </a:lnTo>
                    <a:lnTo>
                      <a:pt x="406" y="1123"/>
                    </a:lnTo>
                    <a:lnTo>
                      <a:pt x="405" y="1135"/>
                    </a:lnTo>
                    <a:lnTo>
                      <a:pt x="403" y="1145"/>
                    </a:lnTo>
                    <a:lnTo>
                      <a:pt x="402" y="1156"/>
                    </a:lnTo>
                    <a:lnTo>
                      <a:pt x="400" y="1167"/>
                    </a:lnTo>
                    <a:lnTo>
                      <a:pt x="399" y="1178"/>
                    </a:lnTo>
                    <a:lnTo>
                      <a:pt x="397" y="1188"/>
                    </a:lnTo>
                    <a:lnTo>
                      <a:pt x="396" y="1199"/>
                    </a:lnTo>
                    <a:lnTo>
                      <a:pt x="395" y="1210"/>
                    </a:lnTo>
                    <a:lnTo>
                      <a:pt x="395" y="1221"/>
                    </a:lnTo>
                    <a:lnTo>
                      <a:pt x="393" y="1231"/>
                    </a:lnTo>
                    <a:lnTo>
                      <a:pt x="392" y="1241"/>
                    </a:lnTo>
                    <a:lnTo>
                      <a:pt x="391" y="1251"/>
                    </a:lnTo>
                    <a:lnTo>
                      <a:pt x="391" y="1261"/>
                    </a:lnTo>
                    <a:lnTo>
                      <a:pt x="390" y="1271"/>
                    </a:lnTo>
                    <a:lnTo>
                      <a:pt x="389" y="1281"/>
                    </a:lnTo>
                    <a:lnTo>
                      <a:pt x="389" y="1290"/>
                    </a:lnTo>
                    <a:lnTo>
                      <a:pt x="389" y="1302"/>
                    </a:lnTo>
                    <a:lnTo>
                      <a:pt x="388" y="1310"/>
                    </a:lnTo>
                    <a:lnTo>
                      <a:pt x="388" y="1320"/>
                    </a:lnTo>
                    <a:lnTo>
                      <a:pt x="388" y="1330"/>
                    </a:lnTo>
                    <a:lnTo>
                      <a:pt x="388" y="1340"/>
                    </a:lnTo>
                    <a:lnTo>
                      <a:pt x="388" y="1350"/>
                    </a:lnTo>
                    <a:lnTo>
                      <a:pt x="388" y="1360"/>
                    </a:lnTo>
                    <a:lnTo>
                      <a:pt x="388" y="1370"/>
                    </a:lnTo>
                    <a:lnTo>
                      <a:pt x="388" y="1380"/>
                    </a:lnTo>
                    <a:lnTo>
                      <a:pt x="388" y="1406"/>
                    </a:lnTo>
                    <a:lnTo>
                      <a:pt x="388" y="1433"/>
                    </a:lnTo>
                    <a:lnTo>
                      <a:pt x="389" y="1458"/>
                    </a:lnTo>
                    <a:lnTo>
                      <a:pt x="391" y="1484"/>
                    </a:lnTo>
                    <a:lnTo>
                      <a:pt x="392" y="1509"/>
                    </a:lnTo>
                    <a:lnTo>
                      <a:pt x="394" y="1533"/>
                    </a:lnTo>
                    <a:lnTo>
                      <a:pt x="397" y="1557"/>
                    </a:lnTo>
                    <a:lnTo>
                      <a:pt x="402" y="1581"/>
                    </a:lnTo>
                    <a:lnTo>
                      <a:pt x="405" y="1603"/>
                    </a:lnTo>
                    <a:lnTo>
                      <a:pt x="408" y="1626"/>
                    </a:lnTo>
                    <a:lnTo>
                      <a:pt x="413" y="1648"/>
                    </a:lnTo>
                    <a:lnTo>
                      <a:pt x="418" y="1670"/>
                    </a:lnTo>
                    <a:lnTo>
                      <a:pt x="423" y="1689"/>
                    </a:lnTo>
                    <a:lnTo>
                      <a:pt x="428" y="1710"/>
                    </a:lnTo>
                    <a:lnTo>
                      <a:pt x="435" y="1730"/>
                    </a:lnTo>
                    <a:lnTo>
                      <a:pt x="442" y="1751"/>
                    </a:lnTo>
                    <a:lnTo>
                      <a:pt x="447" y="1769"/>
                    </a:lnTo>
                    <a:lnTo>
                      <a:pt x="454" y="1788"/>
                    </a:lnTo>
                    <a:lnTo>
                      <a:pt x="460" y="1805"/>
                    </a:lnTo>
                    <a:lnTo>
                      <a:pt x="468" y="1824"/>
                    </a:lnTo>
                    <a:lnTo>
                      <a:pt x="475" y="1840"/>
                    </a:lnTo>
                    <a:lnTo>
                      <a:pt x="483" y="1858"/>
                    </a:lnTo>
                    <a:lnTo>
                      <a:pt x="491" y="1875"/>
                    </a:lnTo>
                    <a:lnTo>
                      <a:pt x="500" y="1891"/>
                    </a:lnTo>
                    <a:lnTo>
                      <a:pt x="507" y="1905"/>
                    </a:lnTo>
                    <a:lnTo>
                      <a:pt x="515" y="1921"/>
                    </a:lnTo>
                    <a:lnTo>
                      <a:pt x="523" y="1935"/>
                    </a:lnTo>
                    <a:lnTo>
                      <a:pt x="533" y="1951"/>
                    </a:lnTo>
                    <a:lnTo>
                      <a:pt x="542" y="1964"/>
                    </a:lnTo>
                    <a:lnTo>
                      <a:pt x="551" y="1978"/>
                    </a:lnTo>
                    <a:lnTo>
                      <a:pt x="559" y="1991"/>
                    </a:lnTo>
                    <a:lnTo>
                      <a:pt x="569" y="2005"/>
                    </a:lnTo>
                    <a:lnTo>
                      <a:pt x="577" y="2016"/>
                    </a:lnTo>
                    <a:lnTo>
                      <a:pt x="586" y="2028"/>
                    </a:lnTo>
                    <a:lnTo>
                      <a:pt x="595" y="2039"/>
                    </a:lnTo>
                    <a:lnTo>
                      <a:pt x="605" y="2051"/>
                    </a:lnTo>
                    <a:lnTo>
                      <a:pt x="612" y="2061"/>
                    </a:lnTo>
                    <a:lnTo>
                      <a:pt x="621" y="2071"/>
                    </a:lnTo>
                    <a:lnTo>
                      <a:pt x="630" y="2081"/>
                    </a:lnTo>
                    <a:lnTo>
                      <a:pt x="640" y="2091"/>
                    </a:lnTo>
                    <a:lnTo>
                      <a:pt x="648" y="2099"/>
                    </a:lnTo>
                    <a:lnTo>
                      <a:pt x="657" y="2108"/>
                    </a:lnTo>
                    <a:lnTo>
                      <a:pt x="665" y="2116"/>
                    </a:lnTo>
                    <a:lnTo>
                      <a:pt x="675" y="2125"/>
                    </a:lnTo>
                    <a:lnTo>
                      <a:pt x="683" y="2132"/>
                    </a:lnTo>
                    <a:lnTo>
                      <a:pt x="692" y="2140"/>
                    </a:lnTo>
                    <a:lnTo>
                      <a:pt x="699" y="2147"/>
                    </a:lnTo>
                    <a:lnTo>
                      <a:pt x="708" y="2154"/>
                    </a:lnTo>
                    <a:lnTo>
                      <a:pt x="715" y="2160"/>
                    </a:lnTo>
                    <a:lnTo>
                      <a:pt x="722" y="2167"/>
                    </a:lnTo>
                    <a:lnTo>
                      <a:pt x="730" y="2172"/>
                    </a:lnTo>
                    <a:lnTo>
                      <a:pt x="738" y="2178"/>
                    </a:lnTo>
                    <a:lnTo>
                      <a:pt x="745" y="2182"/>
                    </a:lnTo>
                    <a:lnTo>
                      <a:pt x="751" y="2188"/>
                    </a:lnTo>
                    <a:lnTo>
                      <a:pt x="758" y="2192"/>
                    </a:lnTo>
                    <a:lnTo>
                      <a:pt x="765" y="2197"/>
                    </a:lnTo>
                    <a:lnTo>
                      <a:pt x="771" y="2201"/>
                    </a:lnTo>
                    <a:lnTo>
                      <a:pt x="776" y="2204"/>
                    </a:lnTo>
                    <a:lnTo>
                      <a:pt x="782" y="2207"/>
                    </a:lnTo>
                    <a:lnTo>
                      <a:pt x="787" y="2212"/>
                    </a:lnTo>
                    <a:lnTo>
                      <a:pt x="796" y="2217"/>
                    </a:lnTo>
                    <a:lnTo>
                      <a:pt x="805" y="2223"/>
                    </a:lnTo>
                    <a:lnTo>
                      <a:pt x="802" y="2231"/>
                    </a:lnTo>
                    <a:lnTo>
                      <a:pt x="800" y="2242"/>
                    </a:lnTo>
                    <a:lnTo>
                      <a:pt x="799" y="2246"/>
                    </a:lnTo>
                    <a:lnTo>
                      <a:pt x="797" y="2253"/>
                    </a:lnTo>
                    <a:lnTo>
                      <a:pt x="796" y="2259"/>
                    </a:lnTo>
                    <a:lnTo>
                      <a:pt x="796" y="2267"/>
                    </a:lnTo>
                    <a:lnTo>
                      <a:pt x="794" y="2274"/>
                    </a:lnTo>
                    <a:lnTo>
                      <a:pt x="793" y="2280"/>
                    </a:lnTo>
                    <a:lnTo>
                      <a:pt x="792" y="2288"/>
                    </a:lnTo>
                    <a:lnTo>
                      <a:pt x="792" y="2296"/>
                    </a:lnTo>
                    <a:lnTo>
                      <a:pt x="792" y="2303"/>
                    </a:lnTo>
                    <a:lnTo>
                      <a:pt x="792" y="2312"/>
                    </a:lnTo>
                    <a:lnTo>
                      <a:pt x="792" y="2320"/>
                    </a:lnTo>
                    <a:lnTo>
                      <a:pt x="792" y="2329"/>
                    </a:lnTo>
                    <a:lnTo>
                      <a:pt x="792" y="2339"/>
                    </a:lnTo>
                    <a:lnTo>
                      <a:pt x="792" y="2348"/>
                    </a:lnTo>
                    <a:lnTo>
                      <a:pt x="792" y="2358"/>
                    </a:lnTo>
                    <a:lnTo>
                      <a:pt x="794" y="2369"/>
                    </a:lnTo>
                    <a:lnTo>
                      <a:pt x="795" y="2378"/>
                    </a:lnTo>
                    <a:lnTo>
                      <a:pt x="797" y="2388"/>
                    </a:lnTo>
                    <a:lnTo>
                      <a:pt x="801" y="2398"/>
                    </a:lnTo>
                    <a:lnTo>
                      <a:pt x="805" y="2408"/>
                    </a:lnTo>
                    <a:lnTo>
                      <a:pt x="808" y="2416"/>
                    </a:lnTo>
                    <a:lnTo>
                      <a:pt x="813" y="2424"/>
                    </a:lnTo>
                    <a:lnTo>
                      <a:pt x="818" y="2432"/>
                    </a:lnTo>
                    <a:lnTo>
                      <a:pt x="825" y="2440"/>
                    </a:lnTo>
                    <a:lnTo>
                      <a:pt x="832" y="2447"/>
                    </a:lnTo>
                    <a:lnTo>
                      <a:pt x="840" y="2453"/>
                    </a:lnTo>
                    <a:lnTo>
                      <a:pt x="849" y="2458"/>
                    </a:lnTo>
                    <a:lnTo>
                      <a:pt x="859" y="2463"/>
                    </a:lnTo>
                    <a:lnTo>
                      <a:pt x="867" y="2466"/>
                    </a:lnTo>
                    <a:lnTo>
                      <a:pt x="878" y="2470"/>
                    </a:lnTo>
                    <a:lnTo>
                      <a:pt x="888" y="2473"/>
                    </a:lnTo>
                    <a:lnTo>
                      <a:pt x="900" y="2476"/>
                    </a:lnTo>
                    <a:lnTo>
                      <a:pt x="905" y="2477"/>
                    </a:lnTo>
                    <a:lnTo>
                      <a:pt x="912" y="2480"/>
                    </a:lnTo>
                    <a:lnTo>
                      <a:pt x="919" y="2481"/>
                    </a:lnTo>
                    <a:lnTo>
                      <a:pt x="925" y="2483"/>
                    </a:lnTo>
                    <a:lnTo>
                      <a:pt x="932" y="2484"/>
                    </a:lnTo>
                    <a:lnTo>
                      <a:pt x="938" y="2486"/>
                    </a:lnTo>
                    <a:lnTo>
                      <a:pt x="946" y="2488"/>
                    </a:lnTo>
                    <a:lnTo>
                      <a:pt x="954" y="2491"/>
                    </a:lnTo>
                    <a:lnTo>
                      <a:pt x="960" y="2492"/>
                    </a:lnTo>
                    <a:lnTo>
                      <a:pt x="967" y="2493"/>
                    </a:lnTo>
                    <a:lnTo>
                      <a:pt x="975" y="2494"/>
                    </a:lnTo>
                    <a:lnTo>
                      <a:pt x="983" y="2496"/>
                    </a:lnTo>
                    <a:lnTo>
                      <a:pt x="990" y="2497"/>
                    </a:lnTo>
                    <a:lnTo>
                      <a:pt x="998" y="2499"/>
                    </a:lnTo>
                    <a:lnTo>
                      <a:pt x="1006" y="2501"/>
                    </a:lnTo>
                    <a:lnTo>
                      <a:pt x="1014" y="2503"/>
                    </a:lnTo>
                    <a:lnTo>
                      <a:pt x="1022" y="2504"/>
                    </a:lnTo>
                    <a:lnTo>
                      <a:pt x="1031" y="2505"/>
                    </a:lnTo>
                    <a:lnTo>
                      <a:pt x="1039" y="2506"/>
                    </a:lnTo>
                    <a:lnTo>
                      <a:pt x="1048" y="2508"/>
                    </a:lnTo>
                    <a:lnTo>
                      <a:pt x="1055" y="2509"/>
                    </a:lnTo>
                    <a:lnTo>
                      <a:pt x="1065" y="2512"/>
                    </a:lnTo>
                    <a:lnTo>
                      <a:pt x="1073" y="2513"/>
                    </a:lnTo>
                    <a:lnTo>
                      <a:pt x="1083" y="2515"/>
                    </a:lnTo>
                    <a:lnTo>
                      <a:pt x="1090" y="2515"/>
                    </a:lnTo>
                    <a:lnTo>
                      <a:pt x="1099" y="2517"/>
                    </a:lnTo>
                    <a:lnTo>
                      <a:pt x="1107" y="2517"/>
                    </a:lnTo>
                    <a:lnTo>
                      <a:pt x="1116" y="2519"/>
                    </a:lnTo>
                    <a:lnTo>
                      <a:pt x="1124" y="2519"/>
                    </a:lnTo>
                    <a:lnTo>
                      <a:pt x="1132" y="2521"/>
                    </a:lnTo>
                    <a:lnTo>
                      <a:pt x="1141" y="2521"/>
                    </a:lnTo>
                    <a:lnTo>
                      <a:pt x="1150" y="2524"/>
                    </a:lnTo>
                    <a:lnTo>
                      <a:pt x="1158" y="2524"/>
                    </a:lnTo>
                    <a:lnTo>
                      <a:pt x="1167" y="2526"/>
                    </a:lnTo>
                    <a:lnTo>
                      <a:pt x="1174" y="2526"/>
                    </a:lnTo>
                    <a:lnTo>
                      <a:pt x="1183" y="2528"/>
                    </a:lnTo>
                    <a:lnTo>
                      <a:pt x="1191" y="2528"/>
                    </a:lnTo>
                    <a:lnTo>
                      <a:pt x="1200" y="2530"/>
                    </a:lnTo>
                    <a:lnTo>
                      <a:pt x="1208" y="2530"/>
                    </a:lnTo>
                    <a:lnTo>
                      <a:pt x="1217" y="2532"/>
                    </a:lnTo>
                    <a:lnTo>
                      <a:pt x="1225" y="2532"/>
                    </a:lnTo>
                    <a:lnTo>
                      <a:pt x="1233" y="2534"/>
                    </a:lnTo>
                    <a:lnTo>
                      <a:pt x="1240" y="2534"/>
                    </a:lnTo>
                    <a:lnTo>
                      <a:pt x="1249" y="2535"/>
                    </a:lnTo>
                    <a:lnTo>
                      <a:pt x="1256" y="2535"/>
                    </a:lnTo>
                    <a:lnTo>
                      <a:pt x="1263" y="2536"/>
                    </a:lnTo>
                    <a:lnTo>
                      <a:pt x="1271" y="2537"/>
                    </a:lnTo>
                    <a:lnTo>
                      <a:pt x="1279" y="2538"/>
                    </a:lnTo>
                    <a:lnTo>
                      <a:pt x="1286" y="2538"/>
                    </a:lnTo>
                    <a:lnTo>
                      <a:pt x="1293" y="2538"/>
                    </a:lnTo>
                    <a:lnTo>
                      <a:pt x="1300" y="2538"/>
                    </a:lnTo>
                    <a:lnTo>
                      <a:pt x="1308" y="2539"/>
                    </a:lnTo>
                    <a:lnTo>
                      <a:pt x="1314" y="2539"/>
                    </a:lnTo>
                    <a:lnTo>
                      <a:pt x="1321" y="2540"/>
                    </a:lnTo>
                    <a:lnTo>
                      <a:pt x="1327" y="2540"/>
                    </a:lnTo>
                    <a:lnTo>
                      <a:pt x="1334" y="2541"/>
                    </a:lnTo>
                    <a:lnTo>
                      <a:pt x="1334" y="2546"/>
                    </a:lnTo>
                    <a:lnTo>
                      <a:pt x="1334" y="2551"/>
                    </a:lnTo>
                    <a:lnTo>
                      <a:pt x="1334" y="2558"/>
                    </a:lnTo>
                    <a:lnTo>
                      <a:pt x="1334" y="2564"/>
                    </a:lnTo>
                    <a:lnTo>
                      <a:pt x="1334" y="2571"/>
                    </a:lnTo>
                    <a:lnTo>
                      <a:pt x="1334" y="2578"/>
                    </a:lnTo>
                    <a:lnTo>
                      <a:pt x="1334" y="2584"/>
                    </a:lnTo>
                    <a:lnTo>
                      <a:pt x="1334" y="2592"/>
                    </a:lnTo>
                    <a:lnTo>
                      <a:pt x="1333" y="2599"/>
                    </a:lnTo>
                    <a:lnTo>
                      <a:pt x="1333" y="2605"/>
                    </a:lnTo>
                    <a:lnTo>
                      <a:pt x="1333" y="2613"/>
                    </a:lnTo>
                    <a:lnTo>
                      <a:pt x="1333" y="2621"/>
                    </a:lnTo>
                    <a:lnTo>
                      <a:pt x="1332" y="2627"/>
                    </a:lnTo>
                    <a:lnTo>
                      <a:pt x="1332" y="2636"/>
                    </a:lnTo>
                    <a:lnTo>
                      <a:pt x="1332" y="2643"/>
                    </a:lnTo>
                    <a:lnTo>
                      <a:pt x="1332" y="2652"/>
                    </a:lnTo>
                    <a:lnTo>
                      <a:pt x="1331" y="2658"/>
                    </a:lnTo>
                    <a:lnTo>
                      <a:pt x="1330" y="2666"/>
                    </a:lnTo>
                    <a:lnTo>
                      <a:pt x="1328" y="2672"/>
                    </a:lnTo>
                    <a:lnTo>
                      <a:pt x="1327" y="2680"/>
                    </a:lnTo>
                    <a:lnTo>
                      <a:pt x="1326" y="2687"/>
                    </a:lnTo>
                    <a:lnTo>
                      <a:pt x="1325" y="2693"/>
                    </a:lnTo>
                    <a:lnTo>
                      <a:pt x="1324" y="2700"/>
                    </a:lnTo>
                    <a:lnTo>
                      <a:pt x="1323" y="2708"/>
                    </a:lnTo>
                    <a:lnTo>
                      <a:pt x="1321" y="2713"/>
                    </a:lnTo>
                    <a:lnTo>
                      <a:pt x="1320" y="2720"/>
                    </a:lnTo>
                    <a:lnTo>
                      <a:pt x="1317" y="2725"/>
                    </a:lnTo>
                    <a:lnTo>
                      <a:pt x="1316" y="2731"/>
                    </a:lnTo>
                    <a:lnTo>
                      <a:pt x="1312" y="2741"/>
                    </a:lnTo>
                    <a:lnTo>
                      <a:pt x="1308" y="2750"/>
                    </a:lnTo>
                    <a:lnTo>
                      <a:pt x="1300" y="2756"/>
                    </a:lnTo>
                    <a:lnTo>
                      <a:pt x="1292" y="2763"/>
                    </a:lnTo>
                    <a:lnTo>
                      <a:pt x="1282" y="2771"/>
                    </a:lnTo>
                    <a:lnTo>
                      <a:pt x="1273" y="2778"/>
                    </a:lnTo>
                    <a:lnTo>
                      <a:pt x="1267" y="2782"/>
                    </a:lnTo>
                    <a:lnTo>
                      <a:pt x="1261" y="2786"/>
                    </a:lnTo>
                    <a:lnTo>
                      <a:pt x="1255" y="2790"/>
                    </a:lnTo>
                    <a:lnTo>
                      <a:pt x="1249" y="2795"/>
                    </a:lnTo>
                    <a:lnTo>
                      <a:pt x="1243" y="2799"/>
                    </a:lnTo>
                    <a:lnTo>
                      <a:pt x="1236" y="2804"/>
                    </a:lnTo>
                    <a:lnTo>
                      <a:pt x="1229" y="2808"/>
                    </a:lnTo>
                    <a:lnTo>
                      <a:pt x="1223" y="2814"/>
                    </a:lnTo>
                    <a:lnTo>
                      <a:pt x="1214" y="2818"/>
                    </a:lnTo>
                    <a:lnTo>
                      <a:pt x="1207" y="2823"/>
                    </a:lnTo>
                    <a:lnTo>
                      <a:pt x="1198" y="2828"/>
                    </a:lnTo>
                    <a:lnTo>
                      <a:pt x="1192" y="2833"/>
                    </a:lnTo>
                    <a:lnTo>
                      <a:pt x="1183" y="2838"/>
                    </a:lnTo>
                    <a:lnTo>
                      <a:pt x="1175" y="2843"/>
                    </a:lnTo>
                    <a:lnTo>
                      <a:pt x="1168" y="2848"/>
                    </a:lnTo>
                    <a:lnTo>
                      <a:pt x="1161" y="2854"/>
                    </a:lnTo>
                    <a:lnTo>
                      <a:pt x="1152" y="2860"/>
                    </a:lnTo>
                    <a:lnTo>
                      <a:pt x="1144" y="2865"/>
                    </a:lnTo>
                    <a:lnTo>
                      <a:pt x="1138" y="2871"/>
                    </a:lnTo>
                    <a:lnTo>
                      <a:pt x="1131" y="2877"/>
                    </a:lnTo>
                    <a:lnTo>
                      <a:pt x="1124" y="2883"/>
                    </a:lnTo>
                    <a:lnTo>
                      <a:pt x="1117" y="2888"/>
                    </a:lnTo>
                    <a:lnTo>
                      <a:pt x="1110" y="2895"/>
                    </a:lnTo>
                    <a:lnTo>
                      <a:pt x="1105" y="2902"/>
                    </a:lnTo>
                    <a:lnTo>
                      <a:pt x="1098" y="2907"/>
                    </a:lnTo>
                    <a:lnTo>
                      <a:pt x="1092" y="2914"/>
                    </a:lnTo>
                    <a:lnTo>
                      <a:pt x="1086" y="2919"/>
                    </a:lnTo>
                    <a:lnTo>
                      <a:pt x="1082" y="2926"/>
                    </a:lnTo>
                    <a:lnTo>
                      <a:pt x="1076" y="2933"/>
                    </a:lnTo>
                    <a:lnTo>
                      <a:pt x="1072" y="2939"/>
                    </a:lnTo>
                    <a:lnTo>
                      <a:pt x="1068" y="2946"/>
                    </a:lnTo>
                    <a:lnTo>
                      <a:pt x="1065" y="2953"/>
                    </a:lnTo>
                    <a:lnTo>
                      <a:pt x="1062" y="2960"/>
                    </a:lnTo>
                    <a:lnTo>
                      <a:pt x="1059" y="2967"/>
                    </a:lnTo>
                    <a:lnTo>
                      <a:pt x="1056" y="2973"/>
                    </a:lnTo>
                    <a:lnTo>
                      <a:pt x="1055" y="2981"/>
                    </a:lnTo>
                    <a:lnTo>
                      <a:pt x="1054" y="2988"/>
                    </a:lnTo>
                    <a:lnTo>
                      <a:pt x="1054" y="2995"/>
                    </a:lnTo>
                    <a:lnTo>
                      <a:pt x="1054" y="3003"/>
                    </a:lnTo>
                    <a:lnTo>
                      <a:pt x="1056" y="3011"/>
                    </a:lnTo>
                    <a:lnTo>
                      <a:pt x="1057" y="3022"/>
                    </a:lnTo>
                    <a:lnTo>
                      <a:pt x="1061" y="3033"/>
                    </a:lnTo>
                    <a:lnTo>
                      <a:pt x="1064" y="3043"/>
                    </a:lnTo>
                    <a:lnTo>
                      <a:pt x="1070" y="3054"/>
                    </a:lnTo>
                    <a:lnTo>
                      <a:pt x="1075" y="3064"/>
                    </a:lnTo>
                    <a:lnTo>
                      <a:pt x="1082" y="3074"/>
                    </a:lnTo>
                    <a:lnTo>
                      <a:pt x="1085" y="3078"/>
                    </a:lnTo>
                    <a:lnTo>
                      <a:pt x="1088" y="3084"/>
                    </a:lnTo>
                    <a:lnTo>
                      <a:pt x="1093" y="3089"/>
                    </a:lnTo>
                    <a:lnTo>
                      <a:pt x="1097" y="3095"/>
                    </a:lnTo>
                    <a:lnTo>
                      <a:pt x="1104" y="3103"/>
                    </a:lnTo>
                    <a:lnTo>
                      <a:pt x="1113" y="3113"/>
                    </a:lnTo>
                    <a:lnTo>
                      <a:pt x="1121" y="3122"/>
                    </a:lnTo>
                    <a:lnTo>
                      <a:pt x="1130" y="3132"/>
                    </a:lnTo>
                    <a:lnTo>
                      <a:pt x="1139" y="3140"/>
                    </a:lnTo>
                    <a:lnTo>
                      <a:pt x="1149" y="3149"/>
                    </a:lnTo>
                    <a:lnTo>
                      <a:pt x="1152" y="3152"/>
                    </a:lnTo>
                    <a:lnTo>
                      <a:pt x="1158" y="3157"/>
                    </a:lnTo>
                    <a:lnTo>
                      <a:pt x="1162" y="3161"/>
                    </a:lnTo>
                    <a:lnTo>
                      <a:pt x="1168" y="3166"/>
                    </a:lnTo>
                    <a:lnTo>
                      <a:pt x="1173" y="3171"/>
                    </a:lnTo>
                    <a:lnTo>
                      <a:pt x="1179" y="3176"/>
                    </a:lnTo>
                    <a:lnTo>
                      <a:pt x="1184" y="3180"/>
                    </a:lnTo>
                    <a:lnTo>
                      <a:pt x="1190" y="3186"/>
                    </a:lnTo>
                    <a:lnTo>
                      <a:pt x="1194" y="3190"/>
                    </a:lnTo>
                    <a:lnTo>
                      <a:pt x="1200" y="3196"/>
                    </a:lnTo>
                    <a:lnTo>
                      <a:pt x="1205" y="3201"/>
                    </a:lnTo>
                    <a:lnTo>
                      <a:pt x="1211" y="3207"/>
                    </a:lnTo>
                    <a:lnTo>
                      <a:pt x="1217" y="3216"/>
                    </a:lnTo>
                    <a:lnTo>
                      <a:pt x="1224" y="3225"/>
                    </a:lnTo>
                    <a:lnTo>
                      <a:pt x="1228" y="3232"/>
                    </a:lnTo>
                    <a:lnTo>
                      <a:pt x="1230" y="3241"/>
                    </a:lnTo>
                    <a:lnTo>
                      <a:pt x="1227" y="3244"/>
                    </a:lnTo>
                    <a:lnTo>
                      <a:pt x="1225" y="3250"/>
                    </a:lnTo>
                    <a:lnTo>
                      <a:pt x="1218" y="3255"/>
                    </a:lnTo>
                    <a:lnTo>
                      <a:pt x="1213" y="3263"/>
                    </a:lnTo>
                    <a:lnTo>
                      <a:pt x="1204" y="3270"/>
                    </a:lnTo>
                    <a:lnTo>
                      <a:pt x="1195" y="3277"/>
                    </a:lnTo>
                    <a:lnTo>
                      <a:pt x="1190" y="3281"/>
                    </a:lnTo>
                    <a:lnTo>
                      <a:pt x="1184" y="3285"/>
                    </a:lnTo>
                    <a:lnTo>
                      <a:pt x="1179" y="3290"/>
                    </a:lnTo>
                    <a:lnTo>
                      <a:pt x="1174" y="3295"/>
                    </a:lnTo>
                    <a:lnTo>
                      <a:pt x="1168" y="3298"/>
                    </a:lnTo>
                    <a:lnTo>
                      <a:pt x="1161" y="3303"/>
                    </a:lnTo>
                    <a:lnTo>
                      <a:pt x="1154" y="3307"/>
                    </a:lnTo>
                    <a:lnTo>
                      <a:pt x="1149" y="3312"/>
                    </a:lnTo>
                    <a:lnTo>
                      <a:pt x="1142" y="3316"/>
                    </a:lnTo>
                    <a:lnTo>
                      <a:pt x="1137" y="3320"/>
                    </a:lnTo>
                    <a:lnTo>
                      <a:pt x="1130" y="3325"/>
                    </a:lnTo>
                    <a:lnTo>
                      <a:pt x="1125" y="3330"/>
                    </a:lnTo>
                    <a:lnTo>
                      <a:pt x="1118" y="3334"/>
                    </a:lnTo>
                    <a:lnTo>
                      <a:pt x="1111" y="3338"/>
                    </a:lnTo>
                    <a:lnTo>
                      <a:pt x="1105" y="3342"/>
                    </a:lnTo>
                    <a:lnTo>
                      <a:pt x="1099" y="3347"/>
                    </a:lnTo>
                    <a:lnTo>
                      <a:pt x="1093" y="3350"/>
                    </a:lnTo>
                    <a:lnTo>
                      <a:pt x="1088" y="3355"/>
                    </a:lnTo>
                    <a:lnTo>
                      <a:pt x="1083" y="3359"/>
                    </a:lnTo>
                    <a:lnTo>
                      <a:pt x="1078" y="3363"/>
                    </a:lnTo>
                    <a:lnTo>
                      <a:pt x="1072" y="3366"/>
                    </a:lnTo>
                    <a:lnTo>
                      <a:pt x="1067" y="3369"/>
                    </a:lnTo>
                    <a:lnTo>
                      <a:pt x="1062" y="3372"/>
                    </a:lnTo>
                    <a:lnTo>
                      <a:pt x="1057" y="3376"/>
                    </a:lnTo>
                    <a:lnTo>
                      <a:pt x="1048" y="3382"/>
                    </a:lnTo>
                    <a:lnTo>
                      <a:pt x="1039" y="3389"/>
                    </a:lnTo>
                    <a:lnTo>
                      <a:pt x="1029" y="3394"/>
                    </a:lnTo>
                    <a:lnTo>
                      <a:pt x="1021" y="3400"/>
                    </a:lnTo>
                    <a:lnTo>
                      <a:pt x="1012" y="3405"/>
                    </a:lnTo>
                    <a:lnTo>
                      <a:pt x="1006" y="3412"/>
                    </a:lnTo>
                    <a:lnTo>
                      <a:pt x="998" y="3416"/>
                    </a:lnTo>
                    <a:lnTo>
                      <a:pt x="990" y="3422"/>
                    </a:lnTo>
                    <a:lnTo>
                      <a:pt x="984" y="3427"/>
                    </a:lnTo>
                    <a:lnTo>
                      <a:pt x="977" y="3433"/>
                    </a:lnTo>
                    <a:lnTo>
                      <a:pt x="970" y="3437"/>
                    </a:lnTo>
                    <a:lnTo>
                      <a:pt x="964" y="3443"/>
                    </a:lnTo>
                    <a:lnTo>
                      <a:pt x="958" y="3447"/>
                    </a:lnTo>
                    <a:lnTo>
                      <a:pt x="954" y="3453"/>
                    </a:lnTo>
                    <a:lnTo>
                      <a:pt x="947" y="3456"/>
                    </a:lnTo>
                    <a:lnTo>
                      <a:pt x="943" y="3460"/>
                    </a:lnTo>
                    <a:lnTo>
                      <a:pt x="937" y="3465"/>
                    </a:lnTo>
                    <a:lnTo>
                      <a:pt x="934" y="3469"/>
                    </a:lnTo>
                    <a:lnTo>
                      <a:pt x="926" y="3478"/>
                    </a:lnTo>
                    <a:lnTo>
                      <a:pt x="921" y="3487"/>
                    </a:lnTo>
                    <a:lnTo>
                      <a:pt x="915" y="3493"/>
                    </a:lnTo>
                    <a:lnTo>
                      <a:pt x="912" y="3501"/>
                    </a:lnTo>
                    <a:lnTo>
                      <a:pt x="910" y="3509"/>
                    </a:lnTo>
                    <a:lnTo>
                      <a:pt x="910" y="3517"/>
                    </a:lnTo>
                    <a:lnTo>
                      <a:pt x="910" y="3523"/>
                    </a:lnTo>
                    <a:lnTo>
                      <a:pt x="911" y="3530"/>
                    </a:lnTo>
                    <a:lnTo>
                      <a:pt x="913" y="3536"/>
                    </a:lnTo>
                    <a:lnTo>
                      <a:pt x="918" y="3544"/>
                    </a:lnTo>
                    <a:lnTo>
                      <a:pt x="921" y="3551"/>
                    </a:lnTo>
                    <a:lnTo>
                      <a:pt x="927" y="3560"/>
                    </a:lnTo>
                    <a:lnTo>
                      <a:pt x="934" y="3567"/>
                    </a:lnTo>
                    <a:lnTo>
                      <a:pt x="943" y="3577"/>
                    </a:lnTo>
                    <a:lnTo>
                      <a:pt x="946" y="3581"/>
                    </a:lnTo>
                    <a:lnTo>
                      <a:pt x="949" y="3585"/>
                    </a:lnTo>
                    <a:lnTo>
                      <a:pt x="954" y="3589"/>
                    </a:lnTo>
                    <a:lnTo>
                      <a:pt x="959" y="3595"/>
                    </a:lnTo>
                    <a:lnTo>
                      <a:pt x="964" y="3599"/>
                    </a:lnTo>
                    <a:lnTo>
                      <a:pt x="969" y="3605"/>
                    </a:lnTo>
                    <a:lnTo>
                      <a:pt x="975" y="3609"/>
                    </a:lnTo>
                    <a:lnTo>
                      <a:pt x="981" y="3615"/>
                    </a:lnTo>
                    <a:lnTo>
                      <a:pt x="986" y="3619"/>
                    </a:lnTo>
                    <a:lnTo>
                      <a:pt x="991" y="3625"/>
                    </a:lnTo>
                    <a:lnTo>
                      <a:pt x="998" y="3630"/>
                    </a:lnTo>
                    <a:lnTo>
                      <a:pt x="1005" y="3637"/>
                    </a:lnTo>
                    <a:lnTo>
                      <a:pt x="1011" y="3642"/>
                    </a:lnTo>
                    <a:lnTo>
                      <a:pt x="1018" y="3649"/>
                    </a:lnTo>
                    <a:lnTo>
                      <a:pt x="1025" y="3655"/>
                    </a:lnTo>
                    <a:lnTo>
                      <a:pt x="1033" y="3662"/>
                    </a:lnTo>
                    <a:lnTo>
                      <a:pt x="1041" y="3669"/>
                    </a:lnTo>
                    <a:lnTo>
                      <a:pt x="1050" y="3676"/>
                    </a:lnTo>
                    <a:lnTo>
                      <a:pt x="1059" y="3683"/>
                    </a:lnTo>
                    <a:lnTo>
                      <a:pt x="1068" y="3692"/>
                    </a:lnTo>
                    <a:lnTo>
                      <a:pt x="1077" y="3700"/>
                    </a:lnTo>
                    <a:lnTo>
                      <a:pt x="1086" y="3708"/>
                    </a:lnTo>
                    <a:lnTo>
                      <a:pt x="1090" y="3712"/>
                    </a:lnTo>
                    <a:lnTo>
                      <a:pt x="1095" y="3717"/>
                    </a:lnTo>
                    <a:lnTo>
                      <a:pt x="1099" y="3720"/>
                    </a:lnTo>
                    <a:lnTo>
                      <a:pt x="1105" y="3726"/>
                    </a:lnTo>
                    <a:lnTo>
                      <a:pt x="1111" y="3734"/>
                    </a:lnTo>
                    <a:lnTo>
                      <a:pt x="1119" y="3741"/>
                    </a:lnTo>
                    <a:lnTo>
                      <a:pt x="1126" y="3748"/>
                    </a:lnTo>
                    <a:lnTo>
                      <a:pt x="1132" y="3756"/>
                    </a:lnTo>
                    <a:lnTo>
                      <a:pt x="1136" y="3761"/>
                    </a:lnTo>
                    <a:lnTo>
                      <a:pt x="1140" y="3768"/>
                    </a:lnTo>
                    <a:lnTo>
                      <a:pt x="1142" y="3772"/>
                    </a:lnTo>
                    <a:lnTo>
                      <a:pt x="1143" y="3778"/>
                    </a:lnTo>
                    <a:lnTo>
                      <a:pt x="1142" y="3781"/>
                    </a:lnTo>
                    <a:lnTo>
                      <a:pt x="1140" y="3784"/>
                    </a:lnTo>
                    <a:lnTo>
                      <a:pt x="1137" y="3789"/>
                    </a:lnTo>
                    <a:lnTo>
                      <a:pt x="1133" y="3795"/>
                    </a:lnTo>
                    <a:lnTo>
                      <a:pt x="1128" y="3800"/>
                    </a:lnTo>
                    <a:lnTo>
                      <a:pt x="1124" y="3806"/>
                    </a:lnTo>
                    <a:lnTo>
                      <a:pt x="1117" y="3813"/>
                    </a:lnTo>
                    <a:lnTo>
                      <a:pt x="1111" y="3821"/>
                    </a:lnTo>
                    <a:lnTo>
                      <a:pt x="1104" y="3827"/>
                    </a:lnTo>
                    <a:lnTo>
                      <a:pt x="1096" y="3834"/>
                    </a:lnTo>
                    <a:lnTo>
                      <a:pt x="1088" y="3842"/>
                    </a:lnTo>
                    <a:lnTo>
                      <a:pt x="1081" y="3849"/>
                    </a:lnTo>
                    <a:lnTo>
                      <a:pt x="1072" y="3856"/>
                    </a:lnTo>
                    <a:lnTo>
                      <a:pt x="1065" y="3864"/>
                    </a:lnTo>
                    <a:lnTo>
                      <a:pt x="1057" y="3870"/>
                    </a:lnTo>
                    <a:lnTo>
                      <a:pt x="1051" y="3878"/>
                    </a:lnTo>
                    <a:lnTo>
                      <a:pt x="1043" y="3884"/>
                    </a:lnTo>
                    <a:lnTo>
                      <a:pt x="1037" y="3889"/>
                    </a:lnTo>
                    <a:lnTo>
                      <a:pt x="1029" y="3895"/>
                    </a:lnTo>
                    <a:lnTo>
                      <a:pt x="1022" y="3901"/>
                    </a:lnTo>
                    <a:lnTo>
                      <a:pt x="1016" y="3908"/>
                    </a:lnTo>
                    <a:lnTo>
                      <a:pt x="1009" y="3914"/>
                    </a:lnTo>
                    <a:lnTo>
                      <a:pt x="1002" y="3921"/>
                    </a:lnTo>
                    <a:lnTo>
                      <a:pt x="996" y="3928"/>
                    </a:lnTo>
                    <a:lnTo>
                      <a:pt x="989" y="3933"/>
                    </a:lnTo>
                    <a:lnTo>
                      <a:pt x="983" y="3940"/>
                    </a:lnTo>
                    <a:lnTo>
                      <a:pt x="976" y="3946"/>
                    </a:lnTo>
                    <a:lnTo>
                      <a:pt x="969" y="3953"/>
                    </a:lnTo>
                    <a:lnTo>
                      <a:pt x="963" y="3960"/>
                    </a:lnTo>
                    <a:lnTo>
                      <a:pt x="956" y="3966"/>
                    </a:lnTo>
                    <a:lnTo>
                      <a:pt x="951" y="3973"/>
                    </a:lnTo>
                    <a:lnTo>
                      <a:pt x="946" y="3979"/>
                    </a:lnTo>
                    <a:lnTo>
                      <a:pt x="940" y="3985"/>
                    </a:lnTo>
                    <a:lnTo>
                      <a:pt x="934" y="3992"/>
                    </a:lnTo>
                    <a:lnTo>
                      <a:pt x="929" y="3998"/>
                    </a:lnTo>
                    <a:lnTo>
                      <a:pt x="925" y="4005"/>
                    </a:lnTo>
                    <a:lnTo>
                      <a:pt x="920" y="4011"/>
                    </a:lnTo>
                    <a:lnTo>
                      <a:pt x="915" y="4018"/>
                    </a:lnTo>
                    <a:lnTo>
                      <a:pt x="912" y="4025"/>
                    </a:lnTo>
                    <a:lnTo>
                      <a:pt x="909" y="4031"/>
                    </a:lnTo>
                    <a:lnTo>
                      <a:pt x="905" y="4038"/>
                    </a:lnTo>
                    <a:lnTo>
                      <a:pt x="902" y="4044"/>
                    </a:lnTo>
                    <a:lnTo>
                      <a:pt x="900" y="4051"/>
                    </a:lnTo>
                    <a:lnTo>
                      <a:pt x="899" y="4058"/>
                    </a:lnTo>
                    <a:lnTo>
                      <a:pt x="897" y="4064"/>
                    </a:lnTo>
                    <a:lnTo>
                      <a:pt x="895" y="4071"/>
                    </a:lnTo>
                    <a:lnTo>
                      <a:pt x="895" y="4078"/>
                    </a:lnTo>
                    <a:lnTo>
                      <a:pt x="895" y="4084"/>
                    </a:lnTo>
                    <a:lnTo>
                      <a:pt x="895" y="4093"/>
                    </a:lnTo>
                    <a:lnTo>
                      <a:pt x="895" y="4102"/>
                    </a:lnTo>
                    <a:lnTo>
                      <a:pt x="897" y="4111"/>
                    </a:lnTo>
                    <a:lnTo>
                      <a:pt x="900" y="4121"/>
                    </a:lnTo>
                    <a:lnTo>
                      <a:pt x="901" y="4129"/>
                    </a:lnTo>
                    <a:lnTo>
                      <a:pt x="904" y="4138"/>
                    </a:lnTo>
                    <a:lnTo>
                      <a:pt x="908" y="4147"/>
                    </a:lnTo>
                    <a:lnTo>
                      <a:pt x="912" y="4157"/>
                    </a:lnTo>
                    <a:lnTo>
                      <a:pt x="915" y="4165"/>
                    </a:lnTo>
                    <a:lnTo>
                      <a:pt x="920" y="4175"/>
                    </a:lnTo>
                    <a:lnTo>
                      <a:pt x="924" y="4182"/>
                    </a:lnTo>
                    <a:lnTo>
                      <a:pt x="930" y="4192"/>
                    </a:lnTo>
                    <a:lnTo>
                      <a:pt x="934" y="4200"/>
                    </a:lnTo>
                    <a:lnTo>
                      <a:pt x="940" y="4209"/>
                    </a:lnTo>
                    <a:lnTo>
                      <a:pt x="945" y="4216"/>
                    </a:lnTo>
                    <a:lnTo>
                      <a:pt x="952" y="4225"/>
                    </a:lnTo>
                    <a:lnTo>
                      <a:pt x="957" y="4232"/>
                    </a:lnTo>
                    <a:lnTo>
                      <a:pt x="963" y="4240"/>
                    </a:lnTo>
                    <a:lnTo>
                      <a:pt x="968" y="4246"/>
                    </a:lnTo>
                    <a:lnTo>
                      <a:pt x="974" y="4254"/>
                    </a:lnTo>
                    <a:lnTo>
                      <a:pt x="979" y="4259"/>
                    </a:lnTo>
                    <a:lnTo>
                      <a:pt x="985" y="4266"/>
                    </a:lnTo>
                    <a:lnTo>
                      <a:pt x="990" y="4273"/>
                    </a:lnTo>
                    <a:lnTo>
                      <a:pt x="996" y="4279"/>
                    </a:lnTo>
                    <a:lnTo>
                      <a:pt x="1000" y="4284"/>
                    </a:lnTo>
                    <a:lnTo>
                      <a:pt x="1005" y="4288"/>
                    </a:lnTo>
                    <a:lnTo>
                      <a:pt x="1009" y="4292"/>
                    </a:lnTo>
                    <a:lnTo>
                      <a:pt x="1014" y="4298"/>
                    </a:lnTo>
                    <a:lnTo>
                      <a:pt x="1021" y="4305"/>
                    </a:lnTo>
                    <a:lnTo>
                      <a:pt x="1028" y="4311"/>
                    </a:lnTo>
                    <a:lnTo>
                      <a:pt x="1021" y="4313"/>
                    </a:lnTo>
                    <a:lnTo>
                      <a:pt x="1014" y="4316"/>
                    </a:lnTo>
                    <a:lnTo>
                      <a:pt x="1008" y="4318"/>
                    </a:lnTo>
                    <a:lnTo>
                      <a:pt x="1001" y="4321"/>
                    </a:lnTo>
                    <a:lnTo>
                      <a:pt x="995" y="4323"/>
                    </a:lnTo>
                    <a:lnTo>
                      <a:pt x="989" y="4326"/>
                    </a:lnTo>
                    <a:lnTo>
                      <a:pt x="984" y="4329"/>
                    </a:lnTo>
                    <a:lnTo>
                      <a:pt x="978" y="4332"/>
                    </a:lnTo>
                    <a:lnTo>
                      <a:pt x="971" y="4334"/>
                    </a:lnTo>
                    <a:lnTo>
                      <a:pt x="966" y="4338"/>
                    </a:lnTo>
                    <a:lnTo>
                      <a:pt x="960" y="4340"/>
                    </a:lnTo>
                    <a:lnTo>
                      <a:pt x="955" y="4343"/>
                    </a:lnTo>
                    <a:lnTo>
                      <a:pt x="948" y="4346"/>
                    </a:lnTo>
                    <a:lnTo>
                      <a:pt x="944" y="4350"/>
                    </a:lnTo>
                    <a:lnTo>
                      <a:pt x="938" y="4353"/>
                    </a:lnTo>
                    <a:lnTo>
                      <a:pt x="934" y="4356"/>
                    </a:lnTo>
                    <a:lnTo>
                      <a:pt x="923" y="4362"/>
                    </a:lnTo>
                    <a:lnTo>
                      <a:pt x="913" y="4368"/>
                    </a:lnTo>
                    <a:lnTo>
                      <a:pt x="904" y="4375"/>
                    </a:lnTo>
                    <a:lnTo>
                      <a:pt x="895" y="4383"/>
                    </a:lnTo>
                    <a:lnTo>
                      <a:pt x="887" y="4389"/>
                    </a:lnTo>
                    <a:lnTo>
                      <a:pt x="879" y="4396"/>
                    </a:lnTo>
                    <a:lnTo>
                      <a:pt x="872" y="4404"/>
                    </a:lnTo>
                    <a:lnTo>
                      <a:pt x="867" y="4413"/>
                    </a:lnTo>
                    <a:lnTo>
                      <a:pt x="861" y="4417"/>
                    </a:lnTo>
                    <a:lnTo>
                      <a:pt x="857" y="4422"/>
                    </a:lnTo>
                    <a:lnTo>
                      <a:pt x="854" y="4428"/>
                    </a:lnTo>
                    <a:lnTo>
                      <a:pt x="850" y="4435"/>
                    </a:lnTo>
                    <a:lnTo>
                      <a:pt x="845" y="4446"/>
                    </a:lnTo>
                    <a:lnTo>
                      <a:pt x="841" y="4458"/>
                    </a:lnTo>
                    <a:lnTo>
                      <a:pt x="839" y="4463"/>
                    </a:lnTo>
                    <a:lnTo>
                      <a:pt x="838" y="4470"/>
                    </a:lnTo>
                    <a:lnTo>
                      <a:pt x="837" y="4475"/>
                    </a:lnTo>
                    <a:lnTo>
                      <a:pt x="837" y="4482"/>
                    </a:lnTo>
                    <a:lnTo>
                      <a:pt x="836" y="4489"/>
                    </a:lnTo>
                    <a:lnTo>
                      <a:pt x="836" y="4495"/>
                    </a:lnTo>
                    <a:lnTo>
                      <a:pt x="837" y="4502"/>
                    </a:lnTo>
                    <a:lnTo>
                      <a:pt x="838" y="4508"/>
                    </a:lnTo>
                    <a:lnTo>
                      <a:pt x="838" y="4515"/>
                    </a:lnTo>
                    <a:lnTo>
                      <a:pt x="839" y="4522"/>
                    </a:lnTo>
                    <a:lnTo>
                      <a:pt x="840" y="4528"/>
                    </a:lnTo>
                    <a:lnTo>
                      <a:pt x="841" y="4536"/>
                    </a:lnTo>
                    <a:lnTo>
                      <a:pt x="841" y="4543"/>
                    </a:lnTo>
                    <a:lnTo>
                      <a:pt x="844" y="4549"/>
                    </a:lnTo>
                    <a:lnTo>
                      <a:pt x="845" y="4556"/>
                    </a:lnTo>
                    <a:lnTo>
                      <a:pt x="847" y="4562"/>
                    </a:lnTo>
                    <a:lnTo>
                      <a:pt x="849" y="4573"/>
                    </a:lnTo>
                    <a:lnTo>
                      <a:pt x="853" y="4586"/>
                    </a:lnTo>
                    <a:lnTo>
                      <a:pt x="856" y="4597"/>
                    </a:lnTo>
                    <a:lnTo>
                      <a:pt x="859" y="4608"/>
                    </a:lnTo>
                    <a:lnTo>
                      <a:pt x="862" y="4616"/>
                    </a:lnTo>
                    <a:lnTo>
                      <a:pt x="866" y="4626"/>
                    </a:lnTo>
                    <a:lnTo>
                      <a:pt x="870" y="4635"/>
                    </a:lnTo>
                    <a:lnTo>
                      <a:pt x="875" y="4644"/>
                    </a:lnTo>
                    <a:lnTo>
                      <a:pt x="878" y="4652"/>
                    </a:lnTo>
                    <a:lnTo>
                      <a:pt x="882" y="4659"/>
                    </a:lnTo>
                    <a:lnTo>
                      <a:pt x="887" y="4666"/>
                    </a:lnTo>
                    <a:lnTo>
                      <a:pt x="891" y="4674"/>
                    </a:lnTo>
                    <a:lnTo>
                      <a:pt x="894" y="4679"/>
                    </a:lnTo>
                    <a:lnTo>
                      <a:pt x="899" y="4685"/>
                    </a:lnTo>
                    <a:lnTo>
                      <a:pt x="903" y="4690"/>
                    </a:lnTo>
                    <a:lnTo>
                      <a:pt x="908" y="4696"/>
                    </a:lnTo>
                    <a:lnTo>
                      <a:pt x="915" y="4705"/>
                    </a:lnTo>
                    <a:lnTo>
                      <a:pt x="924" y="4713"/>
                    </a:lnTo>
                    <a:lnTo>
                      <a:pt x="932" y="4719"/>
                    </a:lnTo>
                    <a:lnTo>
                      <a:pt x="940" y="4726"/>
                    </a:lnTo>
                    <a:lnTo>
                      <a:pt x="947" y="4730"/>
                    </a:lnTo>
                    <a:lnTo>
                      <a:pt x="956" y="4734"/>
                    </a:lnTo>
                    <a:lnTo>
                      <a:pt x="945" y="4739"/>
                    </a:lnTo>
                    <a:lnTo>
                      <a:pt x="935" y="4744"/>
                    </a:lnTo>
                    <a:lnTo>
                      <a:pt x="926" y="4750"/>
                    </a:lnTo>
                    <a:lnTo>
                      <a:pt x="918" y="4756"/>
                    </a:lnTo>
                    <a:lnTo>
                      <a:pt x="909" y="4762"/>
                    </a:lnTo>
                    <a:lnTo>
                      <a:pt x="902" y="4769"/>
                    </a:lnTo>
                    <a:lnTo>
                      <a:pt x="895" y="4775"/>
                    </a:lnTo>
                    <a:lnTo>
                      <a:pt x="890" y="4782"/>
                    </a:lnTo>
                    <a:lnTo>
                      <a:pt x="883" y="4788"/>
                    </a:lnTo>
                    <a:lnTo>
                      <a:pt x="879" y="4795"/>
                    </a:lnTo>
                    <a:lnTo>
                      <a:pt x="875" y="4802"/>
                    </a:lnTo>
                    <a:lnTo>
                      <a:pt x="872" y="4809"/>
                    </a:lnTo>
                    <a:lnTo>
                      <a:pt x="869" y="4816"/>
                    </a:lnTo>
                    <a:lnTo>
                      <a:pt x="868" y="4824"/>
                    </a:lnTo>
                    <a:lnTo>
                      <a:pt x="867" y="4831"/>
                    </a:lnTo>
                    <a:lnTo>
                      <a:pt x="867" y="4840"/>
                    </a:lnTo>
                    <a:lnTo>
                      <a:pt x="867" y="4846"/>
                    </a:lnTo>
                    <a:lnTo>
                      <a:pt x="867" y="4852"/>
                    </a:lnTo>
                    <a:lnTo>
                      <a:pt x="867" y="4859"/>
                    </a:lnTo>
                    <a:lnTo>
                      <a:pt x="867" y="4866"/>
                    </a:lnTo>
                    <a:lnTo>
                      <a:pt x="867" y="4871"/>
                    </a:lnTo>
                    <a:lnTo>
                      <a:pt x="868" y="4878"/>
                    </a:lnTo>
                    <a:lnTo>
                      <a:pt x="869" y="4884"/>
                    </a:lnTo>
                    <a:lnTo>
                      <a:pt x="870" y="4891"/>
                    </a:lnTo>
                    <a:lnTo>
                      <a:pt x="871" y="4902"/>
                    </a:lnTo>
                    <a:lnTo>
                      <a:pt x="873" y="4914"/>
                    </a:lnTo>
                    <a:lnTo>
                      <a:pt x="877" y="4925"/>
                    </a:lnTo>
                    <a:lnTo>
                      <a:pt x="881" y="4936"/>
                    </a:lnTo>
                    <a:lnTo>
                      <a:pt x="884" y="4945"/>
                    </a:lnTo>
                    <a:lnTo>
                      <a:pt x="889" y="4955"/>
                    </a:lnTo>
                    <a:lnTo>
                      <a:pt x="893" y="4964"/>
                    </a:lnTo>
                    <a:lnTo>
                      <a:pt x="900" y="4974"/>
                    </a:lnTo>
                    <a:lnTo>
                      <a:pt x="905" y="4981"/>
                    </a:lnTo>
                    <a:lnTo>
                      <a:pt x="912" y="4990"/>
                    </a:lnTo>
                    <a:lnTo>
                      <a:pt x="919" y="4998"/>
                    </a:lnTo>
                    <a:lnTo>
                      <a:pt x="926" y="5005"/>
                    </a:lnTo>
                    <a:lnTo>
                      <a:pt x="935" y="5012"/>
                    </a:lnTo>
                    <a:lnTo>
                      <a:pt x="945" y="5020"/>
                    </a:lnTo>
                    <a:lnTo>
                      <a:pt x="955" y="5025"/>
                    </a:lnTo>
                    <a:lnTo>
                      <a:pt x="965" y="5031"/>
                    </a:lnTo>
                    <a:lnTo>
                      <a:pt x="974" y="5034"/>
                    </a:lnTo>
                    <a:lnTo>
                      <a:pt x="984" y="5037"/>
                    </a:lnTo>
                    <a:lnTo>
                      <a:pt x="994" y="5040"/>
                    </a:lnTo>
                    <a:lnTo>
                      <a:pt x="1003" y="5043"/>
                    </a:lnTo>
                    <a:lnTo>
                      <a:pt x="997" y="5050"/>
                    </a:lnTo>
                    <a:lnTo>
                      <a:pt x="990" y="5056"/>
                    </a:lnTo>
                    <a:lnTo>
                      <a:pt x="984" y="5064"/>
                    </a:lnTo>
                    <a:lnTo>
                      <a:pt x="977" y="5074"/>
                    </a:lnTo>
                    <a:lnTo>
                      <a:pt x="969" y="5083"/>
                    </a:lnTo>
                    <a:lnTo>
                      <a:pt x="963" y="5093"/>
                    </a:lnTo>
                    <a:lnTo>
                      <a:pt x="959" y="5098"/>
                    </a:lnTo>
                    <a:lnTo>
                      <a:pt x="956" y="5104"/>
                    </a:lnTo>
                    <a:lnTo>
                      <a:pt x="953" y="5109"/>
                    </a:lnTo>
                    <a:lnTo>
                      <a:pt x="951" y="5116"/>
                    </a:lnTo>
                    <a:lnTo>
                      <a:pt x="947" y="5120"/>
                    </a:lnTo>
                    <a:lnTo>
                      <a:pt x="944" y="5126"/>
                    </a:lnTo>
                    <a:lnTo>
                      <a:pt x="942" y="5132"/>
                    </a:lnTo>
                    <a:lnTo>
                      <a:pt x="940" y="5139"/>
                    </a:lnTo>
                    <a:lnTo>
                      <a:pt x="936" y="5144"/>
                    </a:lnTo>
                    <a:lnTo>
                      <a:pt x="934" y="5151"/>
                    </a:lnTo>
                    <a:lnTo>
                      <a:pt x="932" y="5158"/>
                    </a:lnTo>
                    <a:lnTo>
                      <a:pt x="931" y="5165"/>
                    </a:lnTo>
                    <a:lnTo>
                      <a:pt x="929" y="5172"/>
                    </a:lnTo>
                    <a:lnTo>
                      <a:pt x="927" y="5178"/>
                    </a:lnTo>
                    <a:lnTo>
                      <a:pt x="925" y="5186"/>
                    </a:lnTo>
                    <a:lnTo>
                      <a:pt x="925" y="5194"/>
                    </a:lnTo>
                    <a:lnTo>
                      <a:pt x="924" y="5201"/>
                    </a:lnTo>
                    <a:lnTo>
                      <a:pt x="924" y="5208"/>
                    </a:lnTo>
                    <a:lnTo>
                      <a:pt x="924" y="5216"/>
                    </a:lnTo>
                    <a:lnTo>
                      <a:pt x="924" y="5225"/>
                    </a:lnTo>
                    <a:lnTo>
                      <a:pt x="924" y="5230"/>
                    </a:lnTo>
                    <a:lnTo>
                      <a:pt x="924" y="5237"/>
                    </a:lnTo>
                    <a:lnTo>
                      <a:pt x="924" y="5242"/>
                    </a:lnTo>
                    <a:lnTo>
                      <a:pt x="925" y="5249"/>
                    </a:lnTo>
                    <a:lnTo>
                      <a:pt x="925" y="5259"/>
                    </a:lnTo>
                    <a:lnTo>
                      <a:pt x="927" y="5270"/>
                    </a:lnTo>
                    <a:lnTo>
                      <a:pt x="930" y="5280"/>
                    </a:lnTo>
                    <a:lnTo>
                      <a:pt x="933" y="5290"/>
                    </a:lnTo>
                    <a:lnTo>
                      <a:pt x="936" y="5299"/>
                    </a:lnTo>
                    <a:lnTo>
                      <a:pt x="940" y="5307"/>
                    </a:lnTo>
                    <a:lnTo>
                      <a:pt x="943" y="5316"/>
                    </a:lnTo>
                    <a:lnTo>
                      <a:pt x="948" y="5325"/>
                    </a:lnTo>
                    <a:lnTo>
                      <a:pt x="952" y="5332"/>
                    </a:lnTo>
                    <a:lnTo>
                      <a:pt x="957" y="5339"/>
                    </a:lnTo>
                    <a:lnTo>
                      <a:pt x="962" y="5346"/>
                    </a:lnTo>
                    <a:lnTo>
                      <a:pt x="968" y="5353"/>
                    </a:lnTo>
                    <a:lnTo>
                      <a:pt x="974" y="5358"/>
                    </a:lnTo>
                    <a:lnTo>
                      <a:pt x="980" y="5365"/>
                    </a:lnTo>
                    <a:lnTo>
                      <a:pt x="987" y="5370"/>
                    </a:lnTo>
                    <a:lnTo>
                      <a:pt x="994" y="5376"/>
                    </a:lnTo>
                    <a:lnTo>
                      <a:pt x="1000" y="5380"/>
                    </a:lnTo>
                    <a:lnTo>
                      <a:pt x="1007" y="5385"/>
                    </a:lnTo>
                    <a:lnTo>
                      <a:pt x="1013" y="5388"/>
                    </a:lnTo>
                    <a:lnTo>
                      <a:pt x="1022" y="5392"/>
                    </a:lnTo>
                    <a:lnTo>
                      <a:pt x="1029" y="5396"/>
                    </a:lnTo>
                    <a:lnTo>
                      <a:pt x="1038" y="5399"/>
                    </a:lnTo>
                    <a:lnTo>
                      <a:pt x="1045" y="5402"/>
                    </a:lnTo>
                    <a:lnTo>
                      <a:pt x="1054" y="5406"/>
                    </a:lnTo>
                    <a:lnTo>
                      <a:pt x="1061" y="5407"/>
                    </a:lnTo>
                    <a:lnTo>
                      <a:pt x="1070" y="5410"/>
                    </a:lnTo>
                    <a:lnTo>
                      <a:pt x="1077" y="5411"/>
                    </a:lnTo>
                    <a:lnTo>
                      <a:pt x="1086" y="5414"/>
                    </a:lnTo>
                    <a:lnTo>
                      <a:pt x="1094" y="5415"/>
                    </a:lnTo>
                    <a:lnTo>
                      <a:pt x="1104" y="5418"/>
                    </a:lnTo>
                    <a:lnTo>
                      <a:pt x="1111" y="5419"/>
                    </a:lnTo>
                    <a:lnTo>
                      <a:pt x="1121" y="5421"/>
                    </a:lnTo>
                    <a:lnTo>
                      <a:pt x="1114" y="5426"/>
                    </a:lnTo>
                    <a:lnTo>
                      <a:pt x="1106" y="5434"/>
                    </a:lnTo>
                    <a:lnTo>
                      <a:pt x="1097" y="5443"/>
                    </a:lnTo>
                    <a:lnTo>
                      <a:pt x="1089" y="5453"/>
                    </a:lnTo>
                    <a:lnTo>
                      <a:pt x="1084" y="5457"/>
                    </a:lnTo>
                    <a:lnTo>
                      <a:pt x="1081" y="5463"/>
                    </a:lnTo>
                    <a:lnTo>
                      <a:pt x="1075" y="5468"/>
                    </a:lnTo>
                    <a:lnTo>
                      <a:pt x="1072" y="5475"/>
                    </a:lnTo>
                    <a:lnTo>
                      <a:pt x="1066" y="5480"/>
                    </a:lnTo>
                    <a:lnTo>
                      <a:pt x="1062" y="5487"/>
                    </a:lnTo>
                    <a:lnTo>
                      <a:pt x="1057" y="5494"/>
                    </a:lnTo>
                    <a:lnTo>
                      <a:pt x="1054" y="5501"/>
                    </a:lnTo>
                    <a:lnTo>
                      <a:pt x="1049" y="5508"/>
                    </a:lnTo>
                    <a:lnTo>
                      <a:pt x="1044" y="5515"/>
                    </a:lnTo>
                    <a:lnTo>
                      <a:pt x="1041" y="5521"/>
                    </a:lnTo>
                    <a:lnTo>
                      <a:pt x="1038" y="5529"/>
                    </a:lnTo>
                    <a:lnTo>
                      <a:pt x="1033" y="5536"/>
                    </a:lnTo>
                    <a:lnTo>
                      <a:pt x="1030" y="5543"/>
                    </a:lnTo>
                    <a:lnTo>
                      <a:pt x="1027" y="5551"/>
                    </a:lnTo>
                    <a:lnTo>
                      <a:pt x="1024" y="5560"/>
                    </a:lnTo>
                    <a:lnTo>
                      <a:pt x="1021" y="5566"/>
                    </a:lnTo>
                    <a:lnTo>
                      <a:pt x="1018" y="5575"/>
                    </a:lnTo>
                    <a:lnTo>
                      <a:pt x="1016" y="5583"/>
                    </a:lnTo>
                    <a:lnTo>
                      <a:pt x="1014" y="5592"/>
                    </a:lnTo>
                    <a:lnTo>
                      <a:pt x="1013" y="5599"/>
                    </a:lnTo>
                    <a:lnTo>
                      <a:pt x="1012" y="5608"/>
                    </a:lnTo>
                    <a:lnTo>
                      <a:pt x="1012" y="5616"/>
                    </a:lnTo>
                    <a:lnTo>
                      <a:pt x="1012" y="5625"/>
                    </a:lnTo>
                    <a:lnTo>
                      <a:pt x="1012" y="5633"/>
                    </a:lnTo>
                    <a:lnTo>
                      <a:pt x="1012" y="5641"/>
                    </a:lnTo>
                    <a:lnTo>
                      <a:pt x="1012" y="5650"/>
                    </a:lnTo>
                    <a:lnTo>
                      <a:pt x="1013" y="5659"/>
                    </a:lnTo>
                    <a:lnTo>
                      <a:pt x="1013" y="5667"/>
                    </a:lnTo>
                    <a:lnTo>
                      <a:pt x="1016" y="5676"/>
                    </a:lnTo>
                    <a:lnTo>
                      <a:pt x="1017" y="5683"/>
                    </a:lnTo>
                    <a:lnTo>
                      <a:pt x="1019" y="5692"/>
                    </a:lnTo>
                    <a:lnTo>
                      <a:pt x="1020" y="5700"/>
                    </a:lnTo>
                    <a:lnTo>
                      <a:pt x="1022" y="5707"/>
                    </a:lnTo>
                    <a:lnTo>
                      <a:pt x="1023" y="5715"/>
                    </a:lnTo>
                    <a:lnTo>
                      <a:pt x="1027" y="5723"/>
                    </a:lnTo>
                    <a:lnTo>
                      <a:pt x="1029" y="5730"/>
                    </a:lnTo>
                    <a:lnTo>
                      <a:pt x="1032" y="5737"/>
                    </a:lnTo>
                    <a:lnTo>
                      <a:pt x="1035" y="5745"/>
                    </a:lnTo>
                    <a:lnTo>
                      <a:pt x="1039" y="5753"/>
                    </a:lnTo>
                    <a:lnTo>
                      <a:pt x="1042" y="5758"/>
                    </a:lnTo>
                    <a:lnTo>
                      <a:pt x="1045" y="5765"/>
                    </a:lnTo>
                    <a:lnTo>
                      <a:pt x="1049" y="5771"/>
                    </a:lnTo>
                    <a:lnTo>
                      <a:pt x="1053" y="5778"/>
                    </a:lnTo>
                    <a:lnTo>
                      <a:pt x="1056" y="5784"/>
                    </a:lnTo>
                    <a:lnTo>
                      <a:pt x="1061" y="5789"/>
                    </a:lnTo>
                    <a:lnTo>
                      <a:pt x="1065" y="5795"/>
                    </a:lnTo>
                    <a:lnTo>
                      <a:pt x="1071" y="5801"/>
                    </a:lnTo>
                    <a:lnTo>
                      <a:pt x="1074" y="5806"/>
                    </a:lnTo>
                    <a:lnTo>
                      <a:pt x="1079" y="5811"/>
                    </a:lnTo>
                    <a:lnTo>
                      <a:pt x="1084" y="5815"/>
                    </a:lnTo>
                    <a:lnTo>
                      <a:pt x="1090" y="5821"/>
                    </a:lnTo>
                    <a:lnTo>
                      <a:pt x="1095" y="5824"/>
                    </a:lnTo>
                    <a:lnTo>
                      <a:pt x="1100" y="5829"/>
                    </a:lnTo>
                    <a:lnTo>
                      <a:pt x="1107" y="5833"/>
                    </a:lnTo>
                    <a:lnTo>
                      <a:pt x="1114" y="5838"/>
                    </a:lnTo>
                    <a:lnTo>
                      <a:pt x="1103" y="5841"/>
                    </a:lnTo>
                    <a:lnTo>
                      <a:pt x="1093" y="5845"/>
                    </a:lnTo>
                    <a:lnTo>
                      <a:pt x="1083" y="5850"/>
                    </a:lnTo>
                    <a:lnTo>
                      <a:pt x="1075" y="5854"/>
                    </a:lnTo>
                    <a:lnTo>
                      <a:pt x="1066" y="5858"/>
                    </a:lnTo>
                    <a:lnTo>
                      <a:pt x="1060" y="5863"/>
                    </a:lnTo>
                    <a:lnTo>
                      <a:pt x="1052" y="5867"/>
                    </a:lnTo>
                    <a:lnTo>
                      <a:pt x="1048" y="5873"/>
                    </a:lnTo>
                    <a:lnTo>
                      <a:pt x="1041" y="5877"/>
                    </a:lnTo>
                    <a:lnTo>
                      <a:pt x="1034" y="5883"/>
                    </a:lnTo>
                    <a:lnTo>
                      <a:pt x="1029" y="5887"/>
                    </a:lnTo>
                    <a:lnTo>
                      <a:pt x="1024" y="5893"/>
                    </a:lnTo>
                    <a:lnTo>
                      <a:pt x="1018" y="5897"/>
                    </a:lnTo>
                    <a:lnTo>
                      <a:pt x="1013" y="5903"/>
                    </a:lnTo>
                    <a:lnTo>
                      <a:pt x="1008" y="5907"/>
                    </a:lnTo>
                    <a:lnTo>
                      <a:pt x="1005" y="5912"/>
                    </a:lnTo>
                    <a:lnTo>
                      <a:pt x="999" y="5917"/>
                    </a:lnTo>
                    <a:lnTo>
                      <a:pt x="995" y="5922"/>
                    </a:lnTo>
                    <a:lnTo>
                      <a:pt x="990" y="5927"/>
                    </a:lnTo>
                    <a:lnTo>
                      <a:pt x="987" y="5932"/>
                    </a:lnTo>
                    <a:lnTo>
                      <a:pt x="980" y="5942"/>
                    </a:lnTo>
                    <a:lnTo>
                      <a:pt x="974" y="5952"/>
                    </a:lnTo>
                    <a:lnTo>
                      <a:pt x="967" y="5961"/>
                    </a:lnTo>
                    <a:lnTo>
                      <a:pt x="960" y="5971"/>
                    </a:lnTo>
                    <a:lnTo>
                      <a:pt x="955" y="5980"/>
                    </a:lnTo>
                    <a:lnTo>
                      <a:pt x="952" y="5990"/>
                    </a:lnTo>
                    <a:lnTo>
                      <a:pt x="947" y="5998"/>
                    </a:lnTo>
                    <a:lnTo>
                      <a:pt x="944" y="6008"/>
                    </a:lnTo>
                    <a:lnTo>
                      <a:pt x="941" y="6017"/>
                    </a:lnTo>
                    <a:lnTo>
                      <a:pt x="938" y="6027"/>
                    </a:lnTo>
                    <a:lnTo>
                      <a:pt x="935" y="6035"/>
                    </a:lnTo>
                    <a:lnTo>
                      <a:pt x="933" y="6044"/>
                    </a:lnTo>
                    <a:lnTo>
                      <a:pt x="931" y="6051"/>
                    </a:lnTo>
                    <a:lnTo>
                      <a:pt x="930" y="6060"/>
                    </a:lnTo>
                    <a:lnTo>
                      <a:pt x="929" y="6068"/>
                    </a:lnTo>
                    <a:lnTo>
                      <a:pt x="929" y="6076"/>
                    </a:lnTo>
                    <a:lnTo>
                      <a:pt x="929" y="6083"/>
                    </a:lnTo>
                    <a:lnTo>
                      <a:pt x="929" y="6092"/>
                    </a:lnTo>
                    <a:lnTo>
                      <a:pt x="929" y="6099"/>
                    </a:lnTo>
                    <a:lnTo>
                      <a:pt x="929" y="6106"/>
                    </a:lnTo>
                    <a:lnTo>
                      <a:pt x="929" y="6114"/>
                    </a:lnTo>
                    <a:lnTo>
                      <a:pt x="930" y="6122"/>
                    </a:lnTo>
                    <a:lnTo>
                      <a:pt x="930" y="6128"/>
                    </a:lnTo>
                    <a:lnTo>
                      <a:pt x="932" y="6136"/>
                    </a:lnTo>
                    <a:lnTo>
                      <a:pt x="933" y="6144"/>
                    </a:lnTo>
                    <a:lnTo>
                      <a:pt x="935" y="6152"/>
                    </a:lnTo>
                    <a:lnTo>
                      <a:pt x="935" y="6158"/>
                    </a:lnTo>
                    <a:lnTo>
                      <a:pt x="938" y="6166"/>
                    </a:lnTo>
                    <a:lnTo>
                      <a:pt x="942" y="6174"/>
                    </a:lnTo>
                    <a:lnTo>
                      <a:pt x="946" y="6182"/>
                    </a:lnTo>
                    <a:lnTo>
                      <a:pt x="951" y="6190"/>
                    </a:lnTo>
                    <a:lnTo>
                      <a:pt x="956" y="6199"/>
                    </a:lnTo>
                    <a:lnTo>
                      <a:pt x="963" y="6207"/>
                    </a:lnTo>
                    <a:lnTo>
                      <a:pt x="970" y="6216"/>
                    </a:lnTo>
                    <a:lnTo>
                      <a:pt x="977" y="6222"/>
                    </a:lnTo>
                    <a:lnTo>
                      <a:pt x="984" y="6231"/>
                    </a:lnTo>
                    <a:lnTo>
                      <a:pt x="991" y="6238"/>
                    </a:lnTo>
                    <a:lnTo>
                      <a:pt x="1001" y="6246"/>
                    </a:lnTo>
                    <a:lnTo>
                      <a:pt x="1009" y="6254"/>
                    </a:lnTo>
                    <a:lnTo>
                      <a:pt x="1019" y="6262"/>
                    </a:lnTo>
                    <a:lnTo>
                      <a:pt x="1029" y="6270"/>
                    </a:lnTo>
                    <a:lnTo>
                      <a:pt x="1039" y="6277"/>
                    </a:lnTo>
                    <a:lnTo>
                      <a:pt x="1048" y="6283"/>
                    </a:lnTo>
                    <a:lnTo>
                      <a:pt x="1057" y="6289"/>
                    </a:lnTo>
                    <a:lnTo>
                      <a:pt x="1067" y="6295"/>
                    </a:lnTo>
                    <a:lnTo>
                      <a:pt x="1077" y="6301"/>
                    </a:lnTo>
                    <a:lnTo>
                      <a:pt x="1087" y="6307"/>
                    </a:lnTo>
                    <a:lnTo>
                      <a:pt x="1097" y="6312"/>
                    </a:lnTo>
                    <a:lnTo>
                      <a:pt x="1107" y="6317"/>
                    </a:lnTo>
                    <a:lnTo>
                      <a:pt x="1118" y="6322"/>
                    </a:lnTo>
                    <a:lnTo>
                      <a:pt x="1127" y="6326"/>
                    </a:lnTo>
                    <a:lnTo>
                      <a:pt x="1137" y="6329"/>
                    </a:lnTo>
                    <a:lnTo>
                      <a:pt x="1146" y="6332"/>
                    </a:lnTo>
                    <a:lnTo>
                      <a:pt x="1156" y="6336"/>
                    </a:lnTo>
                    <a:lnTo>
                      <a:pt x="1164" y="6337"/>
                    </a:lnTo>
                    <a:lnTo>
                      <a:pt x="1173" y="6339"/>
                    </a:lnTo>
                    <a:lnTo>
                      <a:pt x="1182" y="6340"/>
                    </a:lnTo>
                    <a:lnTo>
                      <a:pt x="1191" y="6341"/>
                    </a:lnTo>
                    <a:lnTo>
                      <a:pt x="1194" y="6340"/>
                    </a:lnTo>
                    <a:lnTo>
                      <a:pt x="1200" y="6340"/>
                    </a:lnTo>
                    <a:lnTo>
                      <a:pt x="1205" y="6339"/>
                    </a:lnTo>
                    <a:lnTo>
                      <a:pt x="1212" y="6339"/>
                    </a:lnTo>
                    <a:lnTo>
                      <a:pt x="1218" y="6338"/>
                    </a:lnTo>
                    <a:lnTo>
                      <a:pt x="1226" y="6337"/>
                    </a:lnTo>
                    <a:lnTo>
                      <a:pt x="1234" y="6336"/>
                    </a:lnTo>
                    <a:lnTo>
                      <a:pt x="1244" y="6336"/>
                    </a:lnTo>
                    <a:lnTo>
                      <a:pt x="1240" y="6340"/>
                    </a:lnTo>
                    <a:lnTo>
                      <a:pt x="1237" y="6347"/>
                    </a:lnTo>
                    <a:lnTo>
                      <a:pt x="1233" y="6354"/>
                    </a:lnTo>
                    <a:lnTo>
                      <a:pt x="1229" y="6364"/>
                    </a:lnTo>
                    <a:lnTo>
                      <a:pt x="1226" y="6369"/>
                    </a:lnTo>
                    <a:lnTo>
                      <a:pt x="1224" y="6374"/>
                    </a:lnTo>
                    <a:lnTo>
                      <a:pt x="1222" y="6380"/>
                    </a:lnTo>
                    <a:lnTo>
                      <a:pt x="1219" y="6386"/>
                    </a:lnTo>
                    <a:lnTo>
                      <a:pt x="1217" y="6392"/>
                    </a:lnTo>
                    <a:lnTo>
                      <a:pt x="1215" y="6398"/>
                    </a:lnTo>
                    <a:lnTo>
                      <a:pt x="1213" y="6405"/>
                    </a:lnTo>
                    <a:lnTo>
                      <a:pt x="1212" y="6412"/>
                    </a:lnTo>
                    <a:lnTo>
                      <a:pt x="1208" y="6418"/>
                    </a:lnTo>
                    <a:lnTo>
                      <a:pt x="1207" y="6425"/>
                    </a:lnTo>
                    <a:lnTo>
                      <a:pt x="1205" y="6432"/>
                    </a:lnTo>
                    <a:lnTo>
                      <a:pt x="1204" y="6438"/>
                    </a:lnTo>
                    <a:lnTo>
                      <a:pt x="1202" y="6445"/>
                    </a:lnTo>
                    <a:lnTo>
                      <a:pt x="1201" y="6452"/>
                    </a:lnTo>
                    <a:lnTo>
                      <a:pt x="1200" y="6460"/>
                    </a:lnTo>
                    <a:lnTo>
                      <a:pt x="1200" y="6468"/>
                    </a:lnTo>
                    <a:lnTo>
                      <a:pt x="1198" y="6474"/>
                    </a:lnTo>
                    <a:lnTo>
                      <a:pt x="1197" y="6482"/>
                    </a:lnTo>
                    <a:lnTo>
                      <a:pt x="1197" y="6490"/>
                    </a:lnTo>
                    <a:lnTo>
                      <a:pt x="1197" y="6498"/>
                    </a:lnTo>
                    <a:lnTo>
                      <a:pt x="1197" y="6505"/>
                    </a:lnTo>
                    <a:lnTo>
                      <a:pt x="1198" y="6513"/>
                    </a:lnTo>
                    <a:lnTo>
                      <a:pt x="1200" y="6521"/>
                    </a:lnTo>
                    <a:lnTo>
                      <a:pt x="1202" y="6530"/>
                    </a:lnTo>
                    <a:lnTo>
                      <a:pt x="1202" y="6536"/>
                    </a:lnTo>
                    <a:lnTo>
                      <a:pt x="1204" y="6545"/>
                    </a:lnTo>
                    <a:lnTo>
                      <a:pt x="1205" y="6553"/>
                    </a:lnTo>
                    <a:lnTo>
                      <a:pt x="1208" y="6562"/>
                    </a:lnTo>
                    <a:lnTo>
                      <a:pt x="1211" y="6569"/>
                    </a:lnTo>
                    <a:lnTo>
                      <a:pt x="1214" y="6578"/>
                    </a:lnTo>
                    <a:lnTo>
                      <a:pt x="1217" y="6586"/>
                    </a:lnTo>
                    <a:lnTo>
                      <a:pt x="1222" y="6595"/>
                    </a:lnTo>
                    <a:lnTo>
                      <a:pt x="1225" y="6602"/>
                    </a:lnTo>
                    <a:lnTo>
                      <a:pt x="1228" y="6610"/>
                    </a:lnTo>
                    <a:lnTo>
                      <a:pt x="1233" y="6618"/>
                    </a:lnTo>
                    <a:lnTo>
                      <a:pt x="1238" y="6627"/>
                    </a:lnTo>
                    <a:lnTo>
                      <a:pt x="1241" y="6634"/>
                    </a:lnTo>
                    <a:lnTo>
                      <a:pt x="1247" y="6643"/>
                    </a:lnTo>
                    <a:lnTo>
                      <a:pt x="1251" y="6651"/>
                    </a:lnTo>
                    <a:lnTo>
                      <a:pt x="1258" y="6660"/>
                    </a:lnTo>
                    <a:lnTo>
                      <a:pt x="1262" y="6666"/>
                    </a:lnTo>
                    <a:lnTo>
                      <a:pt x="1268" y="6674"/>
                    </a:lnTo>
                    <a:lnTo>
                      <a:pt x="1272" y="6682"/>
                    </a:lnTo>
                    <a:lnTo>
                      <a:pt x="1279" y="6689"/>
                    </a:lnTo>
                    <a:lnTo>
                      <a:pt x="1284" y="6696"/>
                    </a:lnTo>
                    <a:lnTo>
                      <a:pt x="1290" y="6703"/>
                    </a:lnTo>
                    <a:lnTo>
                      <a:pt x="1295" y="6709"/>
                    </a:lnTo>
                    <a:lnTo>
                      <a:pt x="1302" y="6717"/>
                    </a:lnTo>
                    <a:lnTo>
                      <a:pt x="1308" y="6722"/>
                    </a:lnTo>
                    <a:lnTo>
                      <a:pt x="1313" y="6729"/>
                    </a:lnTo>
                    <a:lnTo>
                      <a:pt x="1319" y="6735"/>
                    </a:lnTo>
                    <a:lnTo>
                      <a:pt x="1325" y="6741"/>
                    </a:lnTo>
                    <a:lnTo>
                      <a:pt x="1331" y="6746"/>
                    </a:lnTo>
                    <a:lnTo>
                      <a:pt x="1336" y="6751"/>
                    </a:lnTo>
                    <a:lnTo>
                      <a:pt x="1342" y="6757"/>
                    </a:lnTo>
                    <a:lnTo>
                      <a:pt x="1348" y="6762"/>
                    </a:lnTo>
                    <a:lnTo>
                      <a:pt x="1343" y="6765"/>
                    </a:lnTo>
                    <a:lnTo>
                      <a:pt x="1338" y="6769"/>
                    </a:lnTo>
                    <a:lnTo>
                      <a:pt x="1333" y="6773"/>
                    </a:lnTo>
                    <a:lnTo>
                      <a:pt x="1328" y="6779"/>
                    </a:lnTo>
                    <a:lnTo>
                      <a:pt x="1323" y="6784"/>
                    </a:lnTo>
                    <a:lnTo>
                      <a:pt x="1317" y="6790"/>
                    </a:lnTo>
                    <a:lnTo>
                      <a:pt x="1312" y="6796"/>
                    </a:lnTo>
                    <a:lnTo>
                      <a:pt x="1306" y="6803"/>
                    </a:lnTo>
                    <a:lnTo>
                      <a:pt x="1300" y="6810"/>
                    </a:lnTo>
                    <a:lnTo>
                      <a:pt x="1294" y="6816"/>
                    </a:lnTo>
                    <a:lnTo>
                      <a:pt x="1288" y="6823"/>
                    </a:lnTo>
                    <a:lnTo>
                      <a:pt x="1282" y="6832"/>
                    </a:lnTo>
                    <a:lnTo>
                      <a:pt x="1276" y="6838"/>
                    </a:lnTo>
                    <a:lnTo>
                      <a:pt x="1269" y="6847"/>
                    </a:lnTo>
                    <a:lnTo>
                      <a:pt x="1263" y="6855"/>
                    </a:lnTo>
                    <a:lnTo>
                      <a:pt x="1258" y="6865"/>
                    </a:lnTo>
                    <a:lnTo>
                      <a:pt x="1251" y="6872"/>
                    </a:lnTo>
                    <a:lnTo>
                      <a:pt x="1246" y="6881"/>
                    </a:lnTo>
                    <a:lnTo>
                      <a:pt x="1240" y="6890"/>
                    </a:lnTo>
                    <a:lnTo>
                      <a:pt x="1236" y="6900"/>
                    </a:lnTo>
                    <a:lnTo>
                      <a:pt x="1230" y="6909"/>
                    </a:lnTo>
                    <a:lnTo>
                      <a:pt x="1226" y="6919"/>
                    </a:lnTo>
                    <a:lnTo>
                      <a:pt x="1222" y="6929"/>
                    </a:lnTo>
                    <a:lnTo>
                      <a:pt x="1218" y="6938"/>
                    </a:lnTo>
                    <a:lnTo>
                      <a:pt x="1214" y="6948"/>
                    </a:lnTo>
                    <a:lnTo>
                      <a:pt x="1211" y="6958"/>
                    </a:lnTo>
                    <a:lnTo>
                      <a:pt x="1207" y="6968"/>
                    </a:lnTo>
                    <a:lnTo>
                      <a:pt x="1205" y="6978"/>
                    </a:lnTo>
                    <a:lnTo>
                      <a:pt x="1203" y="6988"/>
                    </a:lnTo>
                    <a:lnTo>
                      <a:pt x="1202" y="6999"/>
                    </a:lnTo>
                    <a:lnTo>
                      <a:pt x="1202" y="7010"/>
                    </a:lnTo>
                    <a:lnTo>
                      <a:pt x="1202" y="7021"/>
                    </a:lnTo>
                    <a:lnTo>
                      <a:pt x="1202" y="7031"/>
                    </a:lnTo>
                    <a:lnTo>
                      <a:pt x="1202" y="7041"/>
                    </a:lnTo>
                    <a:lnTo>
                      <a:pt x="1203" y="7051"/>
                    </a:lnTo>
                    <a:lnTo>
                      <a:pt x="1205" y="7061"/>
                    </a:lnTo>
                    <a:lnTo>
                      <a:pt x="1206" y="7070"/>
                    </a:lnTo>
                    <a:lnTo>
                      <a:pt x="1209" y="7080"/>
                    </a:lnTo>
                    <a:lnTo>
                      <a:pt x="1213" y="7088"/>
                    </a:lnTo>
                    <a:lnTo>
                      <a:pt x="1216" y="7098"/>
                    </a:lnTo>
                    <a:lnTo>
                      <a:pt x="1219" y="7107"/>
                    </a:lnTo>
                    <a:lnTo>
                      <a:pt x="1223" y="7116"/>
                    </a:lnTo>
                    <a:lnTo>
                      <a:pt x="1227" y="7125"/>
                    </a:lnTo>
                    <a:lnTo>
                      <a:pt x="1233" y="7134"/>
                    </a:lnTo>
                    <a:lnTo>
                      <a:pt x="1237" y="7141"/>
                    </a:lnTo>
                    <a:lnTo>
                      <a:pt x="1243" y="7150"/>
                    </a:lnTo>
                    <a:lnTo>
                      <a:pt x="1247" y="7158"/>
                    </a:lnTo>
                    <a:lnTo>
                      <a:pt x="1254" y="7167"/>
                    </a:lnTo>
                    <a:lnTo>
                      <a:pt x="1258" y="7173"/>
                    </a:lnTo>
                    <a:lnTo>
                      <a:pt x="1263" y="7180"/>
                    </a:lnTo>
                    <a:lnTo>
                      <a:pt x="1269" y="7186"/>
                    </a:lnTo>
                    <a:lnTo>
                      <a:pt x="1276" y="7194"/>
                    </a:lnTo>
                    <a:lnTo>
                      <a:pt x="1280" y="7200"/>
                    </a:lnTo>
                    <a:lnTo>
                      <a:pt x="1286" y="7206"/>
                    </a:lnTo>
                    <a:lnTo>
                      <a:pt x="1291" y="7212"/>
                    </a:lnTo>
                    <a:lnTo>
                      <a:pt x="1298" y="7218"/>
                    </a:lnTo>
                    <a:lnTo>
                      <a:pt x="1302" y="7223"/>
                    </a:lnTo>
                    <a:lnTo>
                      <a:pt x="1308" y="7227"/>
                    </a:lnTo>
                    <a:lnTo>
                      <a:pt x="1312" y="7232"/>
                    </a:lnTo>
                    <a:lnTo>
                      <a:pt x="1317" y="7237"/>
                    </a:lnTo>
                    <a:lnTo>
                      <a:pt x="1322" y="7242"/>
                    </a:lnTo>
                    <a:lnTo>
                      <a:pt x="1326" y="7246"/>
                    </a:lnTo>
                    <a:lnTo>
                      <a:pt x="1331" y="7249"/>
                    </a:lnTo>
                    <a:lnTo>
                      <a:pt x="1336" y="7254"/>
                    </a:lnTo>
                    <a:lnTo>
                      <a:pt x="1331" y="7257"/>
                    </a:lnTo>
                    <a:lnTo>
                      <a:pt x="1325" y="7261"/>
                    </a:lnTo>
                    <a:lnTo>
                      <a:pt x="1320" y="7266"/>
                    </a:lnTo>
                    <a:lnTo>
                      <a:pt x="1314" y="7271"/>
                    </a:lnTo>
                    <a:lnTo>
                      <a:pt x="1306" y="7277"/>
                    </a:lnTo>
                    <a:lnTo>
                      <a:pt x="1300" y="7283"/>
                    </a:lnTo>
                    <a:lnTo>
                      <a:pt x="1293" y="7290"/>
                    </a:lnTo>
                    <a:lnTo>
                      <a:pt x="1287" y="7298"/>
                    </a:lnTo>
                    <a:lnTo>
                      <a:pt x="1279" y="7304"/>
                    </a:lnTo>
                    <a:lnTo>
                      <a:pt x="1271" y="7312"/>
                    </a:lnTo>
                    <a:lnTo>
                      <a:pt x="1263" y="7320"/>
                    </a:lnTo>
                    <a:lnTo>
                      <a:pt x="1257" y="7329"/>
                    </a:lnTo>
                    <a:lnTo>
                      <a:pt x="1249" y="7336"/>
                    </a:lnTo>
                    <a:lnTo>
                      <a:pt x="1241" y="7346"/>
                    </a:lnTo>
                    <a:lnTo>
                      <a:pt x="1235" y="7356"/>
                    </a:lnTo>
                    <a:lnTo>
                      <a:pt x="1228" y="7366"/>
                    </a:lnTo>
                    <a:lnTo>
                      <a:pt x="1221" y="7375"/>
                    </a:lnTo>
                    <a:lnTo>
                      <a:pt x="1213" y="7385"/>
                    </a:lnTo>
                    <a:lnTo>
                      <a:pt x="1209" y="7389"/>
                    </a:lnTo>
                    <a:lnTo>
                      <a:pt x="1206" y="7395"/>
                    </a:lnTo>
                    <a:lnTo>
                      <a:pt x="1203" y="7399"/>
                    </a:lnTo>
                    <a:lnTo>
                      <a:pt x="1200" y="7406"/>
                    </a:lnTo>
                    <a:lnTo>
                      <a:pt x="1193" y="7416"/>
                    </a:lnTo>
                    <a:lnTo>
                      <a:pt x="1187" y="7427"/>
                    </a:lnTo>
                    <a:lnTo>
                      <a:pt x="1182" y="7438"/>
                    </a:lnTo>
                    <a:lnTo>
                      <a:pt x="1178" y="7450"/>
                    </a:lnTo>
                    <a:lnTo>
                      <a:pt x="1172" y="7461"/>
                    </a:lnTo>
                    <a:lnTo>
                      <a:pt x="1169" y="7473"/>
                    </a:lnTo>
                    <a:lnTo>
                      <a:pt x="1165" y="7484"/>
                    </a:lnTo>
                    <a:lnTo>
                      <a:pt x="1162" y="7496"/>
                    </a:lnTo>
                    <a:lnTo>
                      <a:pt x="1160" y="7502"/>
                    </a:lnTo>
                    <a:lnTo>
                      <a:pt x="1159" y="7507"/>
                    </a:lnTo>
                    <a:lnTo>
                      <a:pt x="1158" y="7514"/>
                    </a:lnTo>
                    <a:lnTo>
                      <a:pt x="1158" y="7520"/>
                    </a:lnTo>
                    <a:lnTo>
                      <a:pt x="1158" y="7526"/>
                    </a:lnTo>
                    <a:lnTo>
                      <a:pt x="1158" y="7531"/>
                    </a:lnTo>
                    <a:lnTo>
                      <a:pt x="1158" y="7538"/>
                    </a:lnTo>
                    <a:lnTo>
                      <a:pt x="1158" y="7545"/>
                    </a:lnTo>
                    <a:lnTo>
                      <a:pt x="1158" y="7553"/>
                    </a:lnTo>
                    <a:lnTo>
                      <a:pt x="1158" y="7563"/>
                    </a:lnTo>
                    <a:lnTo>
                      <a:pt x="1159" y="7573"/>
                    </a:lnTo>
                    <a:lnTo>
                      <a:pt x="1161" y="7583"/>
                    </a:lnTo>
                    <a:lnTo>
                      <a:pt x="1162" y="7592"/>
                    </a:lnTo>
                    <a:lnTo>
                      <a:pt x="1164" y="7602"/>
                    </a:lnTo>
                    <a:lnTo>
                      <a:pt x="1168" y="7611"/>
                    </a:lnTo>
                    <a:lnTo>
                      <a:pt x="1171" y="7620"/>
                    </a:lnTo>
                    <a:lnTo>
                      <a:pt x="1174" y="7627"/>
                    </a:lnTo>
                    <a:lnTo>
                      <a:pt x="1178" y="7635"/>
                    </a:lnTo>
                    <a:lnTo>
                      <a:pt x="1181" y="7643"/>
                    </a:lnTo>
                    <a:lnTo>
                      <a:pt x="1186" y="7650"/>
                    </a:lnTo>
                    <a:lnTo>
                      <a:pt x="1190" y="7657"/>
                    </a:lnTo>
                    <a:lnTo>
                      <a:pt x="1195" y="7664"/>
                    </a:lnTo>
                    <a:lnTo>
                      <a:pt x="1200" y="7670"/>
                    </a:lnTo>
                    <a:lnTo>
                      <a:pt x="1206" y="7678"/>
                    </a:lnTo>
                    <a:lnTo>
                      <a:pt x="1211" y="7683"/>
                    </a:lnTo>
                    <a:lnTo>
                      <a:pt x="1216" y="7689"/>
                    </a:lnTo>
                    <a:lnTo>
                      <a:pt x="1222" y="7694"/>
                    </a:lnTo>
                    <a:lnTo>
                      <a:pt x="1228" y="7700"/>
                    </a:lnTo>
                    <a:lnTo>
                      <a:pt x="1234" y="7704"/>
                    </a:lnTo>
                    <a:lnTo>
                      <a:pt x="1239" y="7710"/>
                    </a:lnTo>
                    <a:lnTo>
                      <a:pt x="1245" y="7714"/>
                    </a:lnTo>
                    <a:lnTo>
                      <a:pt x="1251" y="7720"/>
                    </a:lnTo>
                    <a:lnTo>
                      <a:pt x="1256" y="7723"/>
                    </a:lnTo>
                    <a:lnTo>
                      <a:pt x="1262" y="7728"/>
                    </a:lnTo>
                    <a:lnTo>
                      <a:pt x="1267" y="7731"/>
                    </a:lnTo>
                    <a:lnTo>
                      <a:pt x="1273" y="7735"/>
                    </a:lnTo>
                    <a:lnTo>
                      <a:pt x="1278" y="7739"/>
                    </a:lnTo>
                    <a:lnTo>
                      <a:pt x="1283" y="7742"/>
                    </a:lnTo>
                    <a:lnTo>
                      <a:pt x="1289" y="7745"/>
                    </a:lnTo>
                    <a:lnTo>
                      <a:pt x="1294" y="7748"/>
                    </a:lnTo>
                    <a:lnTo>
                      <a:pt x="1286" y="7752"/>
                    </a:lnTo>
                    <a:lnTo>
                      <a:pt x="1278" y="7756"/>
                    </a:lnTo>
                    <a:lnTo>
                      <a:pt x="1270" y="7761"/>
                    </a:lnTo>
                    <a:lnTo>
                      <a:pt x="1262" y="7767"/>
                    </a:lnTo>
                    <a:lnTo>
                      <a:pt x="1254" y="7773"/>
                    </a:lnTo>
                    <a:lnTo>
                      <a:pt x="1246" y="7779"/>
                    </a:lnTo>
                    <a:lnTo>
                      <a:pt x="1237" y="7786"/>
                    </a:lnTo>
                    <a:lnTo>
                      <a:pt x="1230" y="7794"/>
                    </a:lnTo>
                    <a:lnTo>
                      <a:pt x="1222" y="7800"/>
                    </a:lnTo>
                    <a:lnTo>
                      <a:pt x="1214" y="7809"/>
                    </a:lnTo>
                    <a:lnTo>
                      <a:pt x="1206" y="7818"/>
                    </a:lnTo>
                    <a:lnTo>
                      <a:pt x="1201" y="7828"/>
                    </a:lnTo>
                    <a:lnTo>
                      <a:pt x="1194" y="7838"/>
                    </a:lnTo>
                    <a:lnTo>
                      <a:pt x="1189" y="7848"/>
                    </a:lnTo>
                    <a:lnTo>
                      <a:pt x="1184" y="7858"/>
                    </a:lnTo>
                    <a:lnTo>
                      <a:pt x="1181" y="7870"/>
                    </a:lnTo>
                    <a:lnTo>
                      <a:pt x="1178" y="7880"/>
                    </a:lnTo>
                    <a:lnTo>
                      <a:pt x="1175" y="7891"/>
                    </a:lnTo>
                    <a:lnTo>
                      <a:pt x="1174" y="7901"/>
                    </a:lnTo>
                    <a:lnTo>
                      <a:pt x="1174" y="7912"/>
                    </a:lnTo>
                    <a:lnTo>
                      <a:pt x="1174" y="7920"/>
                    </a:lnTo>
                    <a:lnTo>
                      <a:pt x="1174" y="7929"/>
                    </a:lnTo>
                    <a:lnTo>
                      <a:pt x="1175" y="7938"/>
                    </a:lnTo>
                    <a:lnTo>
                      <a:pt x="1179" y="7947"/>
                    </a:lnTo>
                    <a:lnTo>
                      <a:pt x="1182" y="7956"/>
                    </a:lnTo>
                    <a:lnTo>
                      <a:pt x="1185" y="7964"/>
                    </a:lnTo>
                    <a:lnTo>
                      <a:pt x="1189" y="7973"/>
                    </a:lnTo>
                    <a:lnTo>
                      <a:pt x="1194" y="7983"/>
                    </a:lnTo>
                    <a:lnTo>
                      <a:pt x="1186" y="7984"/>
                    </a:lnTo>
                    <a:lnTo>
                      <a:pt x="1179" y="7986"/>
                    </a:lnTo>
                    <a:lnTo>
                      <a:pt x="1170" y="7989"/>
                    </a:lnTo>
                    <a:lnTo>
                      <a:pt x="1161" y="7992"/>
                    </a:lnTo>
                    <a:lnTo>
                      <a:pt x="1151" y="7994"/>
                    </a:lnTo>
                    <a:lnTo>
                      <a:pt x="1141" y="7998"/>
                    </a:lnTo>
                    <a:lnTo>
                      <a:pt x="1131" y="8002"/>
                    </a:lnTo>
                    <a:lnTo>
                      <a:pt x="1121" y="8006"/>
                    </a:lnTo>
                    <a:lnTo>
                      <a:pt x="1109" y="8010"/>
                    </a:lnTo>
                    <a:lnTo>
                      <a:pt x="1098" y="8013"/>
                    </a:lnTo>
                    <a:lnTo>
                      <a:pt x="1086" y="8017"/>
                    </a:lnTo>
                    <a:lnTo>
                      <a:pt x="1075" y="8023"/>
                    </a:lnTo>
                    <a:lnTo>
                      <a:pt x="1063" y="8027"/>
                    </a:lnTo>
                    <a:lnTo>
                      <a:pt x="1052" y="8033"/>
                    </a:lnTo>
                    <a:lnTo>
                      <a:pt x="1045" y="8036"/>
                    </a:lnTo>
                    <a:lnTo>
                      <a:pt x="1040" y="8039"/>
                    </a:lnTo>
                    <a:lnTo>
                      <a:pt x="1034" y="8043"/>
                    </a:lnTo>
                    <a:lnTo>
                      <a:pt x="1029" y="8046"/>
                    </a:lnTo>
                    <a:lnTo>
                      <a:pt x="1022" y="8048"/>
                    </a:lnTo>
                    <a:lnTo>
                      <a:pt x="1017" y="8052"/>
                    </a:lnTo>
                    <a:lnTo>
                      <a:pt x="1011" y="8054"/>
                    </a:lnTo>
                    <a:lnTo>
                      <a:pt x="1006" y="8057"/>
                    </a:lnTo>
                    <a:lnTo>
                      <a:pt x="999" y="8060"/>
                    </a:lnTo>
                    <a:lnTo>
                      <a:pt x="994" y="8064"/>
                    </a:lnTo>
                    <a:lnTo>
                      <a:pt x="988" y="8067"/>
                    </a:lnTo>
                    <a:lnTo>
                      <a:pt x="984" y="8070"/>
                    </a:lnTo>
                    <a:lnTo>
                      <a:pt x="977" y="8074"/>
                    </a:lnTo>
                    <a:lnTo>
                      <a:pt x="973" y="8077"/>
                    </a:lnTo>
                    <a:lnTo>
                      <a:pt x="967" y="8080"/>
                    </a:lnTo>
                    <a:lnTo>
                      <a:pt x="963" y="8083"/>
                    </a:lnTo>
                    <a:lnTo>
                      <a:pt x="953" y="8091"/>
                    </a:lnTo>
                    <a:lnTo>
                      <a:pt x="944" y="8099"/>
                    </a:lnTo>
                    <a:lnTo>
                      <a:pt x="934" y="8106"/>
                    </a:lnTo>
                    <a:lnTo>
                      <a:pt x="926" y="8113"/>
                    </a:lnTo>
                    <a:lnTo>
                      <a:pt x="920" y="8121"/>
                    </a:lnTo>
                    <a:lnTo>
                      <a:pt x="913" y="8130"/>
                    </a:lnTo>
                    <a:lnTo>
                      <a:pt x="906" y="8137"/>
                    </a:lnTo>
                    <a:lnTo>
                      <a:pt x="903" y="8146"/>
                    </a:lnTo>
                    <a:lnTo>
                      <a:pt x="899" y="8155"/>
                    </a:lnTo>
                    <a:lnTo>
                      <a:pt x="897" y="8165"/>
                    </a:lnTo>
                    <a:lnTo>
                      <a:pt x="893" y="8172"/>
                    </a:lnTo>
                    <a:lnTo>
                      <a:pt x="891" y="8180"/>
                    </a:lnTo>
                    <a:lnTo>
                      <a:pt x="889" y="8188"/>
                    </a:lnTo>
                    <a:lnTo>
                      <a:pt x="887" y="8198"/>
                    </a:lnTo>
                    <a:lnTo>
                      <a:pt x="884" y="8207"/>
                    </a:lnTo>
                    <a:lnTo>
                      <a:pt x="883" y="8216"/>
                    </a:lnTo>
                    <a:lnTo>
                      <a:pt x="881" y="8225"/>
                    </a:lnTo>
                    <a:lnTo>
                      <a:pt x="881" y="8234"/>
                    </a:lnTo>
                    <a:lnTo>
                      <a:pt x="879" y="8243"/>
                    </a:lnTo>
                    <a:lnTo>
                      <a:pt x="878" y="8252"/>
                    </a:lnTo>
                    <a:lnTo>
                      <a:pt x="876" y="8261"/>
                    </a:lnTo>
                    <a:lnTo>
                      <a:pt x="876" y="8271"/>
                    </a:lnTo>
                    <a:lnTo>
                      <a:pt x="875" y="8280"/>
                    </a:lnTo>
                    <a:lnTo>
                      <a:pt x="873" y="8290"/>
                    </a:lnTo>
                    <a:lnTo>
                      <a:pt x="872" y="8298"/>
                    </a:lnTo>
                    <a:lnTo>
                      <a:pt x="872" y="8308"/>
                    </a:lnTo>
                    <a:lnTo>
                      <a:pt x="871" y="8316"/>
                    </a:lnTo>
                    <a:lnTo>
                      <a:pt x="870" y="8325"/>
                    </a:lnTo>
                    <a:lnTo>
                      <a:pt x="869" y="8333"/>
                    </a:lnTo>
                    <a:lnTo>
                      <a:pt x="869" y="8341"/>
                    </a:lnTo>
                    <a:lnTo>
                      <a:pt x="868" y="8349"/>
                    </a:lnTo>
                    <a:lnTo>
                      <a:pt x="868" y="8357"/>
                    </a:lnTo>
                    <a:lnTo>
                      <a:pt x="868" y="8364"/>
                    </a:lnTo>
                    <a:lnTo>
                      <a:pt x="868" y="8372"/>
                    </a:lnTo>
                    <a:lnTo>
                      <a:pt x="867" y="8379"/>
                    </a:lnTo>
                    <a:lnTo>
                      <a:pt x="867" y="8385"/>
                    </a:lnTo>
                    <a:lnTo>
                      <a:pt x="867" y="8391"/>
                    </a:lnTo>
                    <a:lnTo>
                      <a:pt x="867" y="8398"/>
                    </a:lnTo>
                    <a:lnTo>
                      <a:pt x="867" y="8407"/>
                    </a:lnTo>
                    <a:lnTo>
                      <a:pt x="867" y="8417"/>
                    </a:lnTo>
                    <a:lnTo>
                      <a:pt x="860" y="8418"/>
                    </a:lnTo>
                    <a:lnTo>
                      <a:pt x="855" y="8421"/>
                    </a:lnTo>
                    <a:lnTo>
                      <a:pt x="847" y="8423"/>
                    </a:lnTo>
                    <a:lnTo>
                      <a:pt x="839" y="8426"/>
                    </a:lnTo>
                    <a:lnTo>
                      <a:pt x="830" y="8430"/>
                    </a:lnTo>
                    <a:lnTo>
                      <a:pt x="822" y="8433"/>
                    </a:lnTo>
                    <a:lnTo>
                      <a:pt x="812" y="8436"/>
                    </a:lnTo>
                    <a:lnTo>
                      <a:pt x="803" y="8442"/>
                    </a:lnTo>
                    <a:lnTo>
                      <a:pt x="791" y="8445"/>
                    </a:lnTo>
                    <a:lnTo>
                      <a:pt x="780" y="8450"/>
                    </a:lnTo>
                    <a:lnTo>
                      <a:pt x="774" y="8453"/>
                    </a:lnTo>
                    <a:lnTo>
                      <a:pt x="769" y="8456"/>
                    </a:lnTo>
                    <a:lnTo>
                      <a:pt x="763" y="8459"/>
                    </a:lnTo>
                    <a:lnTo>
                      <a:pt x="758" y="8463"/>
                    </a:lnTo>
                    <a:lnTo>
                      <a:pt x="751" y="8465"/>
                    </a:lnTo>
                    <a:lnTo>
                      <a:pt x="745" y="8468"/>
                    </a:lnTo>
                    <a:lnTo>
                      <a:pt x="738" y="8471"/>
                    </a:lnTo>
                    <a:lnTo>
                      <a:pt x="732" y="8475"/>
                    </a:lnTo>
                    <a:lnTo>
                      <a:pt x="726" y="8478"/>
                    </a:lnTo>
                    <a:lnTo>
                      <a:pt x="720" y="8481"/>
                    </a:lnTo>
                    <a:lnTo>
                      <a:pt x="714" y="8486"/>
                    </a:lnTo>
                    <a:lnTo>
                      <a:pt x="708" y="8490"/>
                    </a:lnTo>
                    <a:lnTo>
                      <a:pt x="702" y="8493"/>
                    </a:lnTo>
                    <a:lnTo>
                      <a:pt x="695" y="8497"/>
                    </a:lnTo>
                    <a:lnTo>
                      <a:pt x="688" y="8501"/>
                    </a:lnTo>
                    <a:lnTo>
                      <a:pt x="682" y="8506"/>
                    </a:lnTo>
                    <a:lnTo>
                      <a:pt x="675" y="8509"/>
                    </a:lnTo>
                    <a:lnTo>
                      <a:pt x="669" y="8513"/>
                    </a:lnTo>
                    <a:lnTo>
                      <a:pt x="662" y="8518"/>
                    </a:lnTo>
                    <a:lnTo>
                      <a:pt x="656" y="8523"/>
                    </a:lnTo>
                    <a:lnTo>
                      <a:pt x="650" y="8526"/>
                    </a:lnTo>
                    <a:lnTo>
                      <a:pt x="643" y="8532"/>
                    </a:lnTo>
                    <a:lnTo>
                      <a:pt x="637" y="8536"/>
                    </a:lnTo>
                    <a:lnTo>
                      <a:pt x="630" y="8542"/>
                    </a:lnTo>
                    <a:lnTo>
                      <a:pt x="623" y="8546"/>
                    </a:lnTo>
                    <a:lnTo>
                      <a:pt x="618" y="8553"/>
                    </a:lnTo>
                    <a:lnTo>
                      <a:pt x="611" y="8557"/>
                    </a:lnTo>
                    <a:lnTo>
                      <a:pt x="606" y="8564"/>
                    </a:lnTo>
                    <a:lnTo>
                      <a:pt x="599" y="8568"/>
                    </a:lnTo>
                    <a:lnTo>
                      <a:pt x="592" y="8574"/>
                    </a:lnTo>
                    <a:lnTo>
                      <a:pt x="587" y="8579"/>
                    </a:lnTo>
                    <a:lnTo>
                      <a:pt x="581" y="8586"/>
                    </a:lnTo>
                    <a:lnTo>
                      <a:pt x="575" y="8593"/>
                    </a:lnTo>
                    <a:lnTo>
                      <a:pt x="569" y="8599"/>
                    </a:lnTo>
                    <a:lnTo>
                      <a:pt x="564" y="8606"/>
                    </a:lnTo>
                    <a:lnTo>
                      <a:pt x="559" y="8612"/>
                    </a:lnTo>
                    <a:lnTo>
                      <a:pt x="553" y="8619"/>
                    </a:lnTo>
                    <a:lnTo>
                      <a:pt x="548" y="8626"/>
                    </a:lnTo>
                    <a:lnTo>
                      <a:pt x="543" y="8632"/>
                    </a:lnTo>
                    <a:lnTo>
                      <a:pt x="538" y="8639"/>
                    </a:lnTo>
                    <a:lnTo>
                      <a:pt x="533" y="8646"/>
                    </a:lnTo>
                    <a:lnTo>
                      <a:pt x="529" y="8653"/>
                    </a:lnTo>
                    <a:lnTo>
                      <a:pt x="524" y="8661"/>
                    </a:lnTo>
                    <a:lnTo>
                      <a:pt x="521" y="8669"/>
                    </a:lnTo>
                    <a:lnTo>
                      <a:pt x="516" y="8674"/>
                    </a:lnTo>
                    <a:lnTo>
                      <a:pt x="513" y="8681"/>
                    </a:lnTo>
                    <a:lnTo>
                      <a:pt x="510" y="8687"/>
                    </a:lnTo>
                    <a:lnTo>
                      <a:pt x="507" y="8694"/>
                    </a:lnTo>
                    <a:lnTo>
                      <a:pt x="503" y="8701"/>
                    </a:lnTo>
                    <a:lnTo>
                      <a:pt x="500" y="8707"/>
                    </a:lnTo>
                    <a:lnTo>
                      <a:pt x="498" y="8714"/>
                    </a:lnTo>
                    <a:lnTo>
                      <a:pt x="496" y="8720"/>
                    </a:lnTo>
                    <a:lnTo>
                      <a:pt x="492" y="8727"/>
                    </a:lnTo>
                    <a:lnTo>
                      <a:pt x="490" y="8734"/>
                    </a:lnTo>
                    <a:lnTo>
                      <a:pt x="488" y="8740"/>
                    </a:lnTo>
                    <a:lnTo>
                      <a:pt x="486" y="8748"/>
                    </a:lnTo>
                    <a:lnTo>
                      <a:pt x="483" y="8755"/>
                    </a:lnTo>
                    <a:lnTo>
                      <a:pt x="482" y="8761"/>
                    </a:lnTo>
                    <a:lnTo>
                      <a:pt x="480" y="8768"/>
                    </a:lnTo>
                    <a:lnTo>
                      <a:pt x="480" y="8776"/>
                    </a:lnTo>
                    <a:lnTo>
                      <a:pt x="478" y="8782"/>
                    </a:lnTo>
                    <a:lnTo>
                      <a:pt x="477" y="8789"/>
                    </a:lnTo>
                    <a:lnTo>
                      <a:pt x="475" y="8795"/>
                    </a:lnTo>
                    <a:lnTo>
                      <a:pt x="473" y="8803"/>
                    </a:lnTo>
                    <a:lnTo>
                      <a:pt x="472" y="8810"/>
                    </a:lnTo>
                    <a:lnTo>
                      <a:pt x="471" y="8816"/>
                    </a:lnTo>
                    <a:lnTo>
                      <a:pt x="471" y="8823"/>
                    </a:lnTo>
                    <a:lnTo>
                      <a:pt x="471" y="8831"/>
                    </a:lnTo>
                    <a:lnTo>
                      <a:pt x="470" y="8837"/>
                    </a:lnTo>
                    <a:lnTo>
                      <a:pt x="469" y="8844"/>
                    </a:lnTo>
                    <a:lnTo>
                      <a:pt x="469" y="8850"/>
                    </a:lnTo>
                    <a:lnTo>
                      <a:pt x="469" y="8858"/>
                    </a:lnTo>
                    <a:lnTo>
                      <a:pt x="469" y="8865"/>
                    </a:lnTo>
                    <a:lnTo>
                      <a:pt x="469" y="8871"/>
                    </a:lnTo>
                    <a:lnTo>
                      <a:pt x="469" y="8878"/>
                    </a:lnTo>
                    <a:lnTo>
                      <a:pt x="469" y="8886"/>
                    </a:lnTo>
                    <a:lnTo>
                      <a:pt x="469" y="8893"/>
                    </a:lnTo>
                    <a:lnTo>
                      <a:pt x="469" y="8901"/>
                    </a:lnTo>
                    <a:lnTo>
                      <a:pt x="469" y="8909"/>
                    </a:lnTo>
                    <a:lnTo>
                      <a:pt x="469" y="8918"/>
                    </a:lnTo>
                    <a:lnTo>
                      <a:pt x="469" y="8925"/>
                    </a:lnTo>
                    <a:lnTo>
                      <a:pt x="470" y="8934"/>
                    </a:lnTo>
                    <a:lnTo>
                      <a:pt x="470" y="8942"/>
                    </a:lnTo>
                    <a:lnTo>
                      <a:pt x="471" y="8951"/>
                    </a:lnTo>
                    <a:lnTo>
                      <a:pt x="471" y="8957"/>
                    </a:lnTo>
                    <a:lnTo>
                      <a:pt x="472" y="8965"/>
                    </a:lnTo>
                    <a:lnTo>
                      <a:pt x="473" y="8973"/>
                    </a:lnTo>
                    <a:lnTo>
                      <a:pt x="475" y="8981"/>
                    </a:lnTo>
                    <a:lnTo>
                      <a:pt x="476" y="8987"/>
                    </a:lnTo>
                    <a:lnTo>
                      <a:pt x="477" y="8995"/>
                    </a:lnTo>
                    <a:lnTo>
                      <a:pt x="478" y="9001"/>
                    </a:lnTo>
                    <a:lnTo>
                      <a:pt x="480" y="9009"/>
                    </a:lnTo>
                    <a:lnTo>
                      <a:pt x="480" y="9015"/>
                    </a:lnTo>
                    <a:lnTo>
                      <a:pt x="481" y="9021"/>
                    </a:lnTo>
                    <a:lnTo>
                      <a:pt x="482" y="9027"/>
                    </a:lnTo>
                    <a:lnTo>
                      <a:pt x="483" y="9033"/>
                    </a:lnTo>
                    <a:lnTo>
                      <a:pt x="486" y="9044"/>
                    </a:lnTo>
                    <a:lnTo>
                      <a:pt x="489" y="9055"/>
                    </a:lnTo>
                    <a:lnTo>
                      <a:pt x="491" y="9064"/>
                    </a:lnTo>
                    <a:lnTo>
                      <a:pt x="493" y="9074"/>
                    </a:lnTo>
                    <a:lnTo>
                      <a:pt x="496" y="9082"/>
                    </a:lnTo>
                    <a:lnTo>
                      <a:pt x="499" y="9090"/>
                    </a:lnTo>
                    <a:lnTo>
                      <a:pt x="492" y="9091"/>
                    </a:lnTo>
                    <a:lnTo>
                      <a:pt x="486" y="9093"/>
                    </a:lnTo>
                    <a:lnTo>
                      <a:pt x="479" y="9096"/>
                    </a:lnTo>
                    <a:lnTo>
                      <a:pt x="472" y="9101"/>
                    </a:lnTo>
                    <a:lnTo>
                      <a:pt x="464" y="9104"/>
                    </a:lnTo>
                    <a:lnTo>
                      <a:pt x="455" y="9107"/>
                    </a:lnTo>
                    <a:lnTo>
                      <a:pt x="446" y="9112"/>
                    </a:lnTo>
                    <a:lnTo>
                      <a:pt x="437" y="9118"/>
                    </a:lnTo>
                    <a:lnTo>
                      <a:pt x="426" y="9123"/>
                    </a:lnTo>
                    <a:lnTo>
                      <a:pt x="416" y="9128"/>
                    </a:lnTo>
                    <a:lnTo>
                      <a:pt x="406" y="9134"/>
                    </a:lnTo>
                    <a:lnTo>
                      <a:pt x="396" y="9140"/>
                    </a:lnTo>
                    <a:lnTo>
                      <a:pt x="390" y="9144"/>
                    </a:lnTo>
                    <a:lnTo>
                      <a:pt x="384" y="9147"/>
                    </a:lnTo>
                    <a:lnTo>
                      <a:pt x="379" y="9150"/>
                    </a:lnTo>
                    <a:lnTo>
                      <a:pt x="374" y="9154"/>
                    </a:lnTo>
                    <a:lnTo>
                      <a:pt x="368" y="9157"/>
                    </a:lnTo>
                    <a:lnTo>
                      <a:pt x="362" y="9161"/>
                    </a:lnTo>
                    <a:lnTo>
                      <a:pt x="357" y="9166"/>
                    </a:lnTo>
                    <a:lnTo>
                      <a:pt x="352" y="9170"/>
                    </a:lnTo>
                    <a:lnTo>
                      <a:pt x="346" y="9173"/>
                    </a:lnTo>
                    <a:lnTo>
                      <a:pt x="340" y="9177"/>
                    </a:lnTo>
                    <a:lnTo>
                      <a:pt x="335" y="9181"/>
                    </a:lnTo>
                    <a:lnTo>
                      <a:pt x="329" y="9186"/>
                    </a:lnTo>
                    <a:lnTo>
                      <a:pt x="323" y="9189"/>
                    </a:lnTo>
                    <a:lnTo>
                      <a:pt x="317" y="9193"/>
                    </a:lnTo>
                    <a:lnTo>
                      <a:pt x="312" y="9198"/>
                    </a:lnTo>
                    <a:lnTo>
                      <a:pt x="307" y="9203"/>
                    </a:lnTo>
                    <a:lnTo>
                      <a:pt x="300" y="9206"/>
                    </a:lnTo>
                    <a:lnTo>
                      <a:pt x="296" y="9212"/>
                    </a:lnTo>
                    <a:lnTo>
                      <a:pt x="289" y="9216"/>
                    </a:lnTo>
                    <a:lnTo>
                      <a:pt x="285" y="9222"/>
                    </a:lnTo>
                    <a:lnTo>
                      <a:pt x="280" y="9226"/>
                    </a:lnTo>
                    <a:lnTo>
                      <a:pt x="275" y="9232"/>
                    </a:lnTo>
                    <a:lnTo>
                      <a:pt x="270" y="9236"/>
                    </a:lnTo>
                    <a:lnTo>
                      <a:pt x="265" y="9243"/>
                    </a:lnTo>
                    <a:lnTo>
                      <a:pt x="260" y="9247"/>
                    </a:lnTo>
                    <a:lnTo>
                      <a:pt x="255" y="9253"/>
                    </a:lnTo>
                    <a:lnTo>
                      <a:pt x="250" y="9258"/>
                    </a:lnTo>
                    <a:lnTo>
                      <a:pt x="245" y="9264"/>
                    </a:lnTo>
                    <a:lnTo>
                      <a:pt x="240" y="9269"/>
                    </a:lnTo>
                    <a:lnTo>
                      <a:pt x="235" y="9275"/>
                    </a:lnTo>
                    <a:lnTo>
                      <a:pt x="231" y="9281"/>
                    </a:lnTo>
                    <a:lnTo>
                      <a:pt x="228" y="9288"/>
                    </a:lnTo>
                    <a:lnTo>
                      <a:pt x="223" y="9294"/>
                    </a:lnTo>
                    <a:lnTo>
                      <a:pt x="219" y="9300"/>
                    </a:lnTo>
                    <a:lnTo>
                      <a:pt x="216" y="9306"/>
                    </a:lnTo>
                    <a:lnTo>
                      <a:pt x="212" y="9312"/>
                    </a:lnTo>
                    <a:lnTo>
                      <a:pt x="209" y="9319"/>
                    </a:lnTo>
                    <a:lnTo>
                      <a:pt x="206" y="9325"/>
                    </a:lnTo>
                    <a:lnTo>
                      <a:pt x="202" y="9332"/>
                    </a:lnTo>
                    <a:lnTo>
                      <a:pt x="200" y="9340"/>
                    </a:lnTo>
                    <a:lnTo>
                      <a:pt x="195" y="9350"/>
                    </a:lnTo>
                    <a:lnTo>
                      <a:pt x="191" y="9361"/>
                    </a:lnTo>
                    <a:lnTo>
                      <a:pt x="187" y="9372"/>
                    </a:lnTo>
                    <a:lnTo>
                      <a:pt x="186" y="9383"/>
                    </a:lnTo>
                    <a:lnTo>
                      <a:pt x="183" y="9394"/>
                    </a:lnTo>
                    <a:lnTo>
                      <a:pt x="182" y="9406"/>
                    </a:lnTo>
                    <a:lnTo>
                      <a:pt x="182" y="9417"/>
                    </a:lnTo>
                    <a:lnTo>
                      <a:pt x="182" y="9429"/>
                    </a:lnTo>
                    <a:lnTo>
                      <a:pt x="182" y="9440"/>
                    </a:lnTo>
                    <a:lnTo>
                      <a:pt x="182" y="9452"/>
                    </a:lnTo>
                    <a:lnTo>
                      <a:pt x="183" y="9463"/>
                    </a:lnTo>
                    <a:lnTo>
                      <a:pt x="185" y="9475"/>
                    </a:lnTo>
                    <a:lnTo>
                      <a:pt x="186" y="9486"/>
                    </a:lnTo>
                    <a:lnTo>
                      <a:pt x="189" y="9498"/>
                    </a:lnTo>
                    <a:lnTo>
                      <a:pt x="190" y="9504"/>
                    </a:lnTo>
                    <a:lnTo>
                      <a:pt x="193" y="9511"/>
                    </a:lnTo>
                    <a:lnTo>
                      <a:pt x="194" y="9516"/>
                    </a:lnTo>
                    <a:lnTo>
                      <a:pt x="196" y="9523"/>
                    </a:lnTo>
                    <a:lnTo>
                      <a:pt x="199" y="9534"/>
                    </a:lnTo>
                    <a:lnTo>
                      <a:pt x="202" y="9545"/>
                    </a:lnTo>
                    <a:lnTo>
                      <a:pt x="206" y="9556"/>
                    </a:lnTo>
                    <a:lnTo>
                      <a:pt x="211" y="9568"/>
                    </a:lnTo>
                    <a:lnTo>
                      <a:pt x="215" y="9579"/>
                    </a:lnTo>
                    <a:lnTo>
                      <a:pt x="220" y="9590"/>
                    </a:lnTo>
                    <a:lnTo>
                      <a:pt x="222" y="9594"/>
                    </a:lnTo>
                    <a:lnTo>
                      <a:pt x="224" y="9601"/>
                    </a:lnTo>
                    <a:lnTo>
                      <a:pt x="228" y="9605"/>
                    </a:lnTo>
                    <a:lnTo>
                      <a:pt x="231" y="9612"/>
                    </a:lnTo>
                    <a:lnTo>
                      <a:pt x="235" y="9621"/>
                    </a:lnTo>
                    <a:lnTo>
                      <a:pt x="241" y="9631"/>
                    </a:lnTo>
                    <a:lnTo>
                      <a:pt x="245" y="9641"/>
                    </a:lnTo>
                    <a:lnTo>
                      <a:pt x="251" y="9651"/>
                    </a:lnTo>
                    <a:lnTo>
                      <a:pt x="255" y="9658"/>
                    </a:lnTo>
                    <a:lnTo>
                      <a:pt x="261" y="9667"/>
                    </a:lnTo>
                    <a:lnTo>
                      <a:pt x="266" y="9676"/>
                    </a:lnTo>
                    <a:lnTo>
                      <a:pt x="272" y="9685"/>
                    </a:lnTo>
                    <a:lnTo>
                      <a:pt x="276" y="9691"/>
                    </a:lnTo>
                    <a:lnTo>
                      <a:pt x="281" y="9699"/>
                    </a:lnTo>
                    <a:lnTo>
                      <a:pt x="285" y="9706"/>
                    </a:lnTo>
                    <a:lnTo>
                      <a:pt x="291" y="9712"/>
                    </a:lnTo>
                    <a:lnTo>
                      <a:pt x="294" y="9718"/>
                    </a:lnTo>
                    <a:lnTo>
                      <a:pt x="298" y="9723"/>
                    </a:lnTo>
                    <a:lnTo>
                      <a:pt x="302" y="9729"/>
                    </a:lnTo>
                    <a:lnTo>
                      <a:pt x="306" y="9734"/>
                    </a:lnTo>
                    <a:lnTo>
                      <a:pt x="298" y="9738"/>
                    </a:lnTo>
                    <a:lnTo>
                      <a:pt x="291" y="9742"/>
                    </a:lnTo>
                    <a:lnTo>
                      <a:pt x="281" y="9748"/>
                    </a:lnTo>
                    <a:lnTo>
                      <a:pt x="272" y="9754"/>
                    </a:lnTo>
                    <a:lnTo>
                      <a:pt x="266" y="9757"/>
                    </a:lnTo>
                    <a:lnTo>
                      <a:pt x="261" y="9761"/>
                    </a:lnTo>
                    <a:lnTo>
                      <a:pt x="255" y="9764"/>
                    </a:lnTo>
                    <a:lnTo>
                      <a:pt x="250" y="9768"/>
                    </a:lnTo>
                    <a:lnTo>
                      <a:pt x="244" y="9772"/>
                    </a:lnTo>
                    <a:lnTo>
                      <a:pt x="239" y="9776"/>
                    </a:lnTo>
                    <a:lnTo>
                      <a:pt x="233" y="9781"/>
                    </a:lnTo>
                    <a:lnTo>
                      <a:pt x="228" y="9786"/>
                    </a:lnTo>
                    <a:lnTo>
                      <a:pt x="221" y="9789"/>
                    </a:lnTo>
                    <a:lnTo>
                      <a:pt x="215" y="9795"/>
                    </a:lnTo>
                    <a:lnTo>
                      <a:pt x="208" y="9799"/>
                    </a:lnTo>
                    <a:lnTo>
                      <a:pt x="202" y="9805"/>
                    </a:lnTo>
                    <a:lnTo>
                      <a:pt x="196" y="9809"/>
                    </a:lnTo>
                    <a:lnTo>
                      <a:pt x="189" y="9815"/>
                    </a:lnTo>
                    <a:lnTo>
                      <a:pt x="183" y="9819"/>
                    </a:lnTo>
                    <a:lnTo>
                      <a:pt x="177" y="9826"/>
                    </a:lnTo>
                    <a:lnTo>
                      <a:pt x="170" y="9831"/>
                    </a:lnTo>
                    <a:lnTo>
                      <a:pt x="164" y="9837"/>
                    </a:lnTo>
                    <a:lnTo>
                      <a:pt x="157" y="9842"/>
                    </a:lnTo>
                    <a:lnTo>
                      <a:pt x="152" y="9849"/>
                    </a:lnTo>
                    <a:lnTo>
                      <a:pt x="145" y="9854"/>
                    </a:lnTo>
                    <a:lnTo>
                      <a:pt x="139" y="9861"/>
                    </a:lnTo>
                    <a:lnTo>
                      <a:pt x="132" y="9868"/>
                    </a:lnTo>
                    <a:lnTo>
                      <a:pt x="126" y="9874"/>
                    </a:lnTo>
                    <a:lnTo>
                      <a:pt x="120" y="9880"/>
                    </a:lnTo>
                    <a:lnTo>
                      <a:pt x="113" y="9886"/>
                    </a:lnTo>
                    <a:lnTo>
                      <a:pt x="107" y="9893"/>
                    </a:lnTo>
                    <a:lnTo>
                      <a:pt x="100" y="9900"/>
                    </a:lnTo>
                    <a:lnTo>
                      <a:pt x="93" y="9906"/>
                    </a:lnTo>
                    <a:lnTo>
                      <a:pt x="88" y="9913"/>
                    </a:lnTo>
                    <a:lnTo>
                      <a:pt x="82" y="9919"/>
                    </a:lnTo>
                    <a:lnTo>
                      <a:pt x="77" y="9927"/>
                    </a:lnTo>
                    <a:lnTo>
                      <a:pt x="70" y="9934"/>
                    </a:lnTo>
                    <a:lnTo>
                      <a:pt x="66" y="9942"/>
                    </a:lnTo>
                    <a:lnTo>
                      <a:pt x="59" y="9949"/>
                    </a:lnTo>
                    <a:lnTo>
                      <a:pt x="55" y="9957"/>
                    </a:lnTo>
                    <a:lnTo>
                      <a:pt x="49" y="9964"/>
                    </a:lnTo>
                    <a:lnTo>
                      <a:pt x="45" y="9971"/>
                    </a:lnTo>
                    <a:lnTo>
                      <a:pt x="40" y="9979"/>
                    </a:lnTo>
                    <a:lnTo>
                      <a:pt x="37" y="9988"/>
                    </a:lnTo>
                    <a:lnTo>
                      <a:pt x="32" y="9994"/>
                    </a:lnTo>
                    <a:lnTo>
                      <a:pt x="27" y="10002"/>
                    </a:lnTo>
                    <a:lnTo>
                      <a:pt x="24" y="10010"/>
                    </a:lnTo>
                    <a:lnTo>
                      <a:pt x="21" y="10018"/>
                    </a:lnTo>
                    <a:lnTo>
                      <a:pt x="17" y="10025"/>
                    </a:lnTo>
                    <a:lnTo>
                      <a:pt x="14" y="10034"/>
                    </a:lnTo>
                    <a:lnTo>
                      <a:pt x="12" y="10042"/>
                    </a:lnTo>
                    <a:lnTo>
                      <a:pt x="10" y="10051"/>
                    </a:lnTo>
                    <a:lnTo>
                      <a:pt x="6" y="10058"/>
                    </a:lnTo>
                    <a:lnTo>
                      <a:pt x="4" y="10067"/>
                    </a:lnTo>
                    <a:lnTo>
                      <a:pt x="2" y="10075"/>
                    </a:lnTo>
                    <a:lnTo>
                      <a:pt x="2" y="10084"/>
                    </a:lnTo>
                    <a:lnTo>
                      <a:pt x="0" y="10091"/>
                    </a:lnTo>
                    <a:lnTo>
                      <a:pt x="0" y="10100"/>
                    </a:lnTo>
                    <a:lnTo>
                      <a:pt x="0" y="10108"/>
                    </a:lnTo>
                    <a:lnTo>
                      <a:pt x="0" y="10118"/>
                    </a:lnTo>
                    <a:lnTo>
                      <a:pt x="0" y="10126"/>
                    </a:lnTo>
                    <a:lnTo>
                      <a:pt x="0" y="10133"/>
                    </a:lnTo>
                    <a:lnTo>
                      <a:pt x="0" y="10141"/>
                    </a:lnTo>
                    <a:lnTo>
                      <a:pt x="2" y="10150"/>
                    </a:lnTo>
                    <a:lnTo>
                      <a:pt x="2" y="10158"/>
                    </a:lnTo>
                    <a:lnTo>
                      <a:pt x="4" y="10165"/>
                    </a:lnTo>
                    <a:lnTo>
                      <a:pt x="6" y="10173"/>
                    </a:lnTo>
                    <a:lnTo>
                      <a:pt x="10" y="10182"/>
                    </a:lnTo>
                    <a:lnTo>
                      <a:pt x="13" y="10192"/>
                    </a:lnTo>
                    <a:lnTo>
                      <a:pt x="16" y="10202"/>
                    </a:lnTo>
                    <a:lnTo>
                      <a:pt x="20" y="10212"/>
                    </a:lnTo>
                    <a:lnTo>
                      <a:pt x="25" y="10223"/>
                    </a:lnTo>
                    <a:lnTo>
                      <a:pt x="29" y="10232"/>
                    </a:lnTo>
                    <a:lnTo>
                      <a:pt x="35" y="10243"/>
                    </a:lnTo>
                    <a:lnTo>
                      <a:pt x="40" y="10254"/>
                    </a:lnTo>
                    <a:lnTo>
                      <a:pt x="47" y="10266"/>
                    </a:lnTo>
                    <a:lnTo>
                      <a:pt x="53" y="10275"/>
                    </a:lnTo>
                    <a:lnTo>
                      <a:pt x="58" y="10286"/>
                    </a:lnTo>
                    <a:lnTo>
                      <a:pt x="65" y="10297"/>
                    </a:lnTo>
                    <a:lnTo>
                      <a:pt x="72" y="10308"/>
                    </a:lnTo>
                    <a:lnTo>
                      <a:pt x="79" y="10318"/>
                    </a:lnTo>
                    <a:lnTo>
                      <a:pt x="86" y="10329"/>
                    </a:lnTo>
                    <a:lnTo>
                      <a:pt x="93" y="10340"/>
                    </a:lnTo>
                    <a:lnTo>
                      <a:pt x="102" y="10351"/>
                    </a:lnTo>
                    <a:lnTo>
                      <a:pt x="109" y="10361"/>
                    </a:lnTo>
                    <a:lnTo>
                      <a:pt x="118" y="10371"/>
                    </a:lnTo>
                    <a:lnTo>
                      <a:pt x="125" y="10381"/>
                    </a:lnTo>
                    <a:lnTo>
                      <a:pt x="134" y="10392"/>
                    </a:lnTo>
                    <a:lnTo>
                      <a:pt x="142" y="10402"/>
                    </a:lnTo>
                    <a:lnTo>
                      <a:pt x="151" y="10413"/>
                    </a:lnTo>
                    <a:lnTo>
                      <a:pt x="158" y="10423"/>
                    </a:lnTo>
                    <a:lnTo>
                      <a:pt x="168" y="10434"/>
                    </a:lnTo>
                    <a:lnTo>
                      <a:pt x="176" y="10443"/>
                    </a:lnTo>
                    <a:lnTo>
                      <a:pt x="185" y="10453"/>
                    </a:lnTo>
                    <a:lnTo>
                      <a:pt x="194" y="10463"/>
                    </a:lnTo>
                    <a:lnTo>
                      <a:pt x="204" y="10473"/>
                    </a:lnTo>
                    <a:lnTo>
                      <a:pt x="211" y="10482"/>
                    </a:lnTo>
                    <a:lnTo>
                      <a:pt x="220" y="10491"/>
                    </a:lnTo>
                    <a:lnTo>
                      <a:pt x="229" y="10501"/>
                    </a:lnTo>
                    <a:lnTo>
                      <a:pt x="239" y="10511"/>
                    </a:lnTo>
                    <a:lnTo>
                      <a:pt x="247" y="10519"/>
                    </a:lnTo>
                    <a:lnTo>
                      <a:pt x="255" y="10528"/>
                    </a:lnTo>
                    <a:lnTo>
                      <a:pt x="263" y="10537"/>
                    </a:lnTo>
                    <a:lnTo>
                      <a:pt x="272" y="10545"/>
                    </a:lnTo>
                    <a:lnTo>
                      <a:pt x="280" y="10553"/>
                    </a:lnTo>
                    <a:lnTo>
                      <a:pt x="288" y="10561"/>
                    </a:lnTo>
                    <a:lnTo>
                      <a:pt x="296" y="10569"/>
                    </a:lnTo>
                    <a:lnTo>
                      <a:pt x="305" y="10577"/>
                    </a:lnTo>
                    <a:lnTo>
                      <a:pt x="312" y="10584"/>
                    </a:lnTo>
                    <a:lnTo>
                      <a:pt x="319" y="10592"/>
                    </a:lnTo>
                    <a:lnTo>
                      <a:pt x="327" y="10598"/>
                    </a:lnTo>
                    <a:lnTo>
                      <a:pt x="335" y="10606"/>
                    </a:lnTo>
                    <a:lnTo>
                      <a:pt x="341" y="10612"/>
                    </a:lnTo>
                    <a:lnTo>
                      <a:pt x="348" y="10618"/>
                    </a:lnTo>
                    <a:lnTo>
                      <a:pt x="354" y="10625"/>
                    </a:lnTo>
                    <a:lnTo>
                      <a:pt x="362" y="10631"/>
                    </a:lnTo>
                    <a:lnTo>
                      <a:pt x="368" y="10636"/>
                    </a:lnTo>
                    <a:lnTo>
                      <a:pt x="373" y="10641"/>
                    </a:lnTo>
                    <a:lnTo>
                      <a:pt x="379" y="10646"/>
                    </a:lnTo>
                    <a:lnTo>
                      <a:pt x="384" y="10651"/>
                    </a:lnTo>
                    <a:lnTo>
                      <a:pt x="389" y="10656"/>
                    </a:lnTo>
                    <a:lnTo>
                      <a:pt x="394" y="10660"/>
                    </a:lnTo>
                    <a:lnTo>
                      <a:pt x="399" y="10663"/>
                    </a:lnTo>
                    <a:lnTo>
                      <a:pt x="404" y="10668"/>
                    </a:lnTo>
                    <a:lnTo>
                      <a:pt x="410" y="10673"/>
                    </a:lnTo>
                    <a:lnTo>
                      <a:pt x="416" y="10679"/>
                    </a:lnTo>
                    <a:lnTo>
                      <a:pt x="419" y="10682"/>
                    </a:lnTo>
                    <a:lnTo>
                      <a:pt x="423" y="10685"/>
                    </a:lnTo>
                    <a:lnTo>
                      <a:pt x="426" y="10688"/>
                    </a:lnTo>
                    <a:lnTo>
                      <a:pt x="433" y="10689"/>
                    </a:lnTo>
                    <a:lnTo>
                      <a:pt x="438" y="10688"/>
                    </a:lnTo>
                    <a:lnTo>
                      <a:pt x="444" y="10686"/>
                    </a:lnTo>
                    <a:lnTo>
                      <a:pt x="450" y="10680"/>
                    </a:lnTo>
                    <a:lnTo>
                      <a:pt x="453" y="10671"/>
                    </a:lnTo>
                    <a:lnTo>
                      <a:pt x="453" y="10669"/>
                    </a:lnTo>
                    <a:lnTo>
                      <a:pt x="451" y="10666"/>
                    </a:lnTo>
                    <a:lnTo>
                      <a:pt x="451" y="10662"/>
                    </a:lnTo>
                    <a:lnTo>
                      <a:pt x="450" y="10656"/>
                    </a:lnTo>
                    <a:lnTo>
                      <a:pt x="450" y="10648"/>
                    </a:lnTo>
                    <a:lnTo>
                      <a:pt x="449" y="10642"/>
                    </a:lnTo>
                    <a:lnTo>
                      <a:pt x="449" y="10637"/>
                    </a:lnTo>
                    <a:lnTo>
                      <a:pt x="448" y="10631"/>
                    </a:lnTo>
                    <a:lnTo>
                      <a:pt x="448" y="10626"/>
                    </a:lnTo>
                    <a:lnTo>
                      <a:pt x="447" y="10619"/>
                    </a:lnTo>
                    <a:lnTo>
                      <a:pt x="447" y="10613"/>
                    </a:lnTo>
                    <a:lnTo>
                      <a:pt x="447" y="10605"/>
                    </a:lnTo>
                    <a:lnTo>
                      <a:pt x="447" y="10598"/>
                    </a:lnTo>
                    <a:lnTo>
                      <a:pt x="446" y="10590"/>
                    </a:lnTo>
                    <a:lnTo>
                      <a:pt x="446" y="10581"/>
                    </a:lnTo>
                    <a:lnTo>
                      <a:pt x="445" y="10572"/>
                    </a:lnTo>
                    <a:lnTo>
                      <a:pt x="445" y="10563"/>
                    </a:lnTo>
                    <a:lnTo>
                      <a:pt x="444" y="10553"/>
                    </a:lnTo>
                    <a:lnTo>
                      <a:pt x="444" y="10543"/>
                    </a:lnTo>
                    <a:lnTo>
                      <a:pt x="444" y="10533"/>
                    </a:lnTo>
                    <a:lnTo>
                      <a:pt x="444" y="10524"/>
                    </a:lnTo>
                    <a:lnTo>
                      <a:pt x="443" y="10513"/>
                    </a:lnTo>
                    <a:lnTo>
                      <a:pt x="443" y="10502"/>
                    </a:lnTo>
                    <a:lnTo>
                      <a:pt x="443" y="10491"/>
                    </a:lnTo>
                    <a:lnTo>
                      <a:pt x="443" y="10482"/>
                    </a:lnTo>
                    <a:lnTo>
                      <a:pt x="443" y="10469"/>
                    </a:lnTo>
                    <a:lnTo>
                      <a:pt x="443" y="10458"/>
                    </a:lnTo>
                    <a:lnTo>
                      <a:pt x="443" y="10447"/>
                    </a:lnTo>
                    <a:lnTo>
                      <a:pt x="443" y="10436"/>
                    </a:lnTo>
                    <a:lnTo>
                      <a:pt x="443" y="10430"/>
                    </a:lnTo>
                    <a:lnTo>
                      <a:pt x="443" y="10423"/>
                    </a:lnTo>
                    <a:lnTo>
                      <a:pt x="443" y="10416"/>
                    </a:lnTo>
                    <a:lnTo>
                      <a:pt x="443" y="10411"/>
                    </a:lnTo>
                    <a:lnTo>
                      <a:pt x="443" y="10404"/>
                    </a:lnTo>
                    <a:lnTo>
                      <a:pt x="443" y="10399"/>
                    </a:lnTo>
                    <a:lnTo>
                      <a:pt x="443" y="10392"/>
                    </a:lnTo>
                    <a:lnTo>
                      <a:pt x="443" y="10387"/>
                    </a:lnTo>
                    <a:lnTo>
                      <a:pt x="443" y="10380"/>
                    </a:lnTo>
                    <a:lnTo>
                      <a:pt x="443" y="10374"/>
                    </a:lnTo>
                    <a:lnTo>
                      <a:pt x="443" y="10367"/>
                    </a:lnTo>
                    <a:lnTo>
                      <a:pt x="443" y="10361"/>
                    </a:lnTo>
                    <a:lnTo>
                      <a:pt x="443" y="10355"/>
                    </a:lnTo>
                    <a:lnTo>
                      <a:pt x="443" y="10349"/>
                    </a:lnTo>
                    <a:lnTo>
                      <a:pt x="443" y="10343"/>
                    </a:lnTo>
                    <a:lnTo>
                      <a:pt x="444" y="10337"/>
                    </a:lnTo>
                    <a:lnTo>
                      <a:pt x="444" y="10331"/>
                    </a:lnTo>
                    <a:lnTo>
                      <a:pt x="444" y="10324"/>
                    </a:lnTo>
                    <a:lnTo>
                      <a:pt x="444" y="10317"/>
                    </a:lnTo>
                    <a:lnTo>
                      <a:pt x="445" y="10312"/>
                    </a:lnTo>
                    <a:lnTo>
                      <a:pt x="445" y="10305"/>
                    </a:lnTo>
                    <a:lnTo>
                      <a:pt x="446" y="10299"/>
                    </a:lnTo>
                    <a:lnTo>
                      <a:pt x="446" y="10292"/>
                    </a:lnTo>
                    <a:lnTo>
                      <a:pt x="447" y="10286"/>
                    </a:lnTo>
                    <a:lnTo>
                      <a:pt x="447" y="10280"/>
                    </a:lnTo>
                    <a:lnTo>
                      <a:pt x="447" y="10273"/>
                    </a:lnTo>
                    <a:lnTo>
                      <a:pt x="448" y="10267"/>
                    </a:lnTo>
                    <a:lnTo>
                      <a:pt x="449" y="10261"/>
                    </a:lnTo>
                    <a:lnTo>
                      <a:pt x="450" y="10249"/>
                    </a:lnTo>
                    <a:lnTo>
                      <a:pt x="453" y="10238"/>
                    </a:lnTo>
                    <a:lnTo>
                      <a:pt x="453" y="10231"/>
                    </a:lnTo>
                    <a:lnTo>
                      <a:pt x="453" y="10225"/>
                    </a:lnTo>
                    <a:lnTo>
                      <a:pt x="454" y="10218"/>
                    </a:lnTo>
                    <a:lnTo>
                      <a:pt x="455" y="10213"/>
                    </a:lnTo>
                    <a:lnTo>
                      <a:pt x="456" y="10200"/>
                    </a:lnTo>
                    <a:lnTo>
                      <a:pt x="458" y="10189"/>
                    </a:lnTo>
                    <a:lnTo>
                      <a:pt x="460" y="10177"/>
                    </a:lnTo>
                    <a:lnTo>
                      <a:pt x="462" y="10166"/>
                    </a:lnTo>
                    <a:lnTo>
                      <a:pt x="465" y="10154"/>
                    </a:lnTo>
                    <a:lnTo>
                      <a:pt x="468" y="10144"/>
                    </a:lnTo>
                    <a:lnTo>
                      <a:pt x="470" y="10133"/>
                    </a:lnTo>
                    <a:lnTo>
                      <a:pt x="473" y="10122"/>
                    </a:lnTo>
                    <a:lnTo>
                      <a:pt x="477" y="10112"/>
                    </a:lnTo>
                    <a:lnTo>
                      <a:pt x="480" y="10102"/>
                    </a:lnTo>
                    <a:lnTo>
                      <a:pt x="483" y="10092"/>
                    </a:lnTo>
                    <a:lnTo>
                      <a:pt x="487" y="10084"/>
                    </a:lnTo>
                    <a:lnTo>
                      <a:pt x="491" y="10075"/>
                    </a:lnTo>
                    <a:lnTo>
                      <a:pt x="496" y="10067"/>
                    </a:lnTo>
                    <a:lnTo>
                      <a:pt x="500" y="10055"/>
                    </a:lnTo>
                    <a:lnTo>
                      <a:pt x="505" y="10045"/>
                    </a:lnTo>
                    <a:lnTo>
                      <a:pt x="512" y="10035"/>
                    </a:lnTo>
                    <a:lnTo>
                      <a:pt x="519" y="10026"/>
                    </a:lnTo>
                    <a:lnTo>
                      <a:pt x="525" y="10018"/>
                    </a:lnTo>
                    <a:lnTo>
                      <a:pt x="532" y="10010"/>
                    </a:lnTo>
                    <a:lnTo>
                      <a:pt x="540" y="10003"/>
                    </a:lnTo>
                    <a:lnTo>
                      <a:pt x="548" y="9997"/>
                    </a:lnTo>
                    <a:lnTo>
                      <a:pt x="556" y="9990"/>
                    </a:lnTo>
                    <a:lnTo>
                      <a:pt x="565" y="9983"/>
                    </a:lnTo>
                    <a:lnTo>
                      <a:pt x="574" y="9978"/>
                    </a:lnTo>
                    <a:lnTo>
                      <a:pt x="584" y="9972"/>
                    </a:lnTo>
                    <a:lnTo>
                      <a:pt x="592" y="9967"/>
                    </a:lnTo>
                    <a:lnTo>
                      <a:pt x="602" y="9962"/>
                    </a:lnTo>
                    <a:lnTo>
                      <a:pt x="613" y="9959"/>
                    </a:lnTo>
                    <a:lnTo>
                      <a:pt x="624" y="9956"/>
                    </a:lnTo>
                    <a:lnTo>
                      <a:pt x="634" y="9951"/>
                    </a:lnTo>
                    <a:lnTo>
                      <a:pt x="644" y="9948"/>
                    </a:lnTo>
                    <a:lnTo>
                      <a:pt x="655" y="9945"/>
                    </a:lnTo>
                    <a:lnTo>
                      <a:pt x="667" y="9943"/>
                    </a:lnTo>
                    <a:lnTo>
                      <a:pt x="678" y="9939"/>
                    </a:lnTo>
                    <a:lnTo>
                      <a:pt x="691" y="9937"/>
                    </a:lnTo>
                    <a:lnTo>
                      <a:pt x="702" y="9935"/>
                    </a:lnTo>
                    <a:lnTo>
                      <a:pt x="714" y="9934"/>
                    </a:lnTo>
                    <a:lnTo>
                      <a:pt x="725" y="9930"/>
                    </a:lnTo>
                    <a:lnTo>
                      <a:pt x="737" y="9929"/>
                    </a:lnTo>
                    <a:lnTo>
                      <a:pt x="742" y="9928"/>
                    </a:lnTo>
                    <a:lnTo>
                      <a:pt x="748" y="9927"/>
                    </a:lnTo>
                    <a:lnTo>
                      <a:pt x="754" y="9926"/>
                    </a:lnTo>
                    <a:lnTo>
                      <a:pt x="761" y="9926"/>
                    </a:lnTo>
                    <a:lnTo>
                      <a:pt x="772" y="9924"/>
                    </a:lnTo>
                    <a:lnTo>
                      <a:pt x="784" y="9924"/>
                    </a:lnTo>
                    <a:lnTo>
                      <a:pt x="790" y="9923"/>
                    </a:lnTo>
                    <a:lnTo>
                      <a:pt x="796" y="9922"/>
                    </a:lnTo>
                    <a:lnTo>
                      <a:pt x="803" y="9922"/>
                    </a:lnTo>
                    <a:lnTo>
                      <a:pt x="810" y="9922"/>
                    </a:lnTo>
                    <a:lnTo>
                      <a:pt x="821" y="9919"/>
                    </a:lnTo>
                    <a:lnTo>
                      <a:pt x="833" y="9918"/>
                    </a:lnTo>
                    <a:lnTo>
                      <a:pt x="844" y="9916"/>
                    </a:lnTo>
                    <a:lnTo>
                      <a:pt x="856" y="9915"/>
                    </a:lnTo>
                    <a:lnTo>
                      <a:pt x="867" y="9913"/>
                    </a:lnTo>
                    <a:lnTo>
                      <a:pt x="878" y="9912"/>
                    </a:lnTo>
                    <a:lnTo>
                      <a:pt x="889" y="9911"/>
                    </a:lnTo>
                    <a:lnTo>
                      <a:pt x="901" y="9910"/>
                    </a:lnTo>
                    <a:lnTo>
                      <a:pt x="911" y="9906"/>
                    </a:lnTo>
                    <a:lnTo>
                      <a:pt x="922" y="9904"/>
                    </a:lnTo>
                    <a:lnTo>
                      <a:pt x="932" y="9902"/>
                    </a:lnTo>
                    <a:lnTo>
                      <a:pt x="943" y="9900"/>
                    </a:lnTo>
                    <a:lnTo>
                      <a:pt x="952" y="9896"/>
                    </a:lnTo>
                    <a:lnTo>
                      <a:pt x="962" y="9893"/>
                    </a:lnTo>
                    <a:lnTo>
                      <a:pt x="970" y="9890"/>
                    </a:lnTo>
                    <a:lnTo>
                      <a:pt x="980" y="9888"/>
                    </a:lnTo>
                    <a:lnTo>
                      <a:pt x="1054" y="9857"/>
                    </a:lnTo>
                    <a:lnTo>
                      <a:pt x="1061" y="9853"/>
                    </a:lnTo>
                    <a:lnTo>
                      <a:pt x="1067" y="9850"/>
                    </a:lnTo>
                    <a:lnTo>
                      <a:pt x="1075" y="9847"/>
                    </a:lnTo>
                    <a:lnTo>
                      <a:pt x="1083" y="9843"/>
                    </a:lnTo>
                    <a:lnTo>
                      <a:pt x="1089" y="9840"/>
                    </a:lnTo>
                    <a:lnTo>
                      <a:pt x="1097" y="9837"/>
                    </a:lnTo>
                    <a:lnTo>
                      <a:pt x="1105" y="9834"/>
                    </a:lnTo>
                    <a:lnTo>
                      <a:pt x="1114" y="9831"/>
                    </a:lnTo>
                    <a:lnTo>
                      <a:pt x="1120" y="9827"/>
                    </a:lnTo>
                    <a:lnTo>
                      <a:pt x="1129" y="9824"/>
                    </a:lnTo>
                    <a:lnTo>
                      <a:pt x="1137" y="9820"/>
                    </a:lnTo>
                    <a:lnTo>
                      <a:pt x="1146" y="9817"/>
                    </a:lnTo>
                    <a:lnTo>
                      <a:pt x="1153" y="9814"/>
                    </a:lnTo>
                    <a:lnTo>
                      <a:pt x="1162" y="9810"/>
                    </a:lnTo>
                    <a:lnTo>
                      <a:pt x="1170" y="9807"/>
                    </a:lnTo>
                    <a:lnTo>
                      <a:pt x="1179" y="9804"/>
                    </a:lnTo>
                    <a:lnTo>
                      <a:pt x="1186" y="9799"/>
                    </a:lnTo>
                    <a:lnTo>
                      <a:pt x="1195" y="9795"/>
                    </a:lnTo>
                    <a:lnTo>
                      <a:pt x="1203" y="9791"/>
                    </a:lnTo>
                    <a:lnTo>
                      <a:pt x="1212" y="9787"/>
                    </a:lnTo>
                    <a:lnTo>
                      <a:pt x="1219" y="9783"/>
                    </a:lnTo>
                    <a:lnTo>
                      <a:pt x="1228" y="9780"/>
                    </a:lnTo>
                    <a:lnTo>
                      <a:pt x="1236" y="9775"/>
                    </a:lnTo>
                    <a:lnTo>
                      <a:pt x="1245" y="9772"/>
                    </a:lnTo>
                    <a:lnTo>
                      <a:pt x="1252" y="9767"/>
                    </a:lnTo>
                    <a:lnTo>
                      <a:pt x="1261" y="9763"/>
                    </a:lnTo>
                    <a:lnTo>
                      <a:pt x="1269" y="9759"/>
                    </a:lnTo>
                    <a:lnTo>
                      <a:pt x="1278" y="9754"/>
                    </a:lnTo>
                    <a:lnTo>
                      <a:pt x="1286" y="9750"/>
                    </a:lnTo>
                    <a:lnTo>
                      <a:pt x="1294" y="9745"/>
                    </a:lnTo>
                    <a:lnTo>
                      <a:pt x="1302" y="9741"/>
                    </a:lnTo>
                    <a:lnTo>
                      <a:pt x="1311" y="9738"/>
                    </a:lnTo>
                    <a:lnTo>
                      <a:pt x="1317" y="9732"/>
                    </a:lnTo>
                    <a:lnTo>
                      <a:pt x="1326" y="9728"/>
                    </a:lnTo>
                    <a:lnTo>
                      <a:pt x="1333" y="9722"/>
                    </a:lnTo>
                    <a:lnTo>
                      <a:pt x="1342" y="9718"/>
                    </a:lnTo>
                    <a:lnTo>
                      <a:pt x="1348" y="9712"/>
                    </a:lnTo>
                    <a:lnTo>
                      <a:pt x="1357" y="9708"/>
                    </a:lnTo>
                    <a:lnTo>
                      <a:pt x="1364" y="9702"/>
                    </a:lnTo>
                    <a:lnTo>
                      <a:pt x="1373" y="9698"/>
                    </a:lnTo>
                    <a:lnTo>
                      <a:pt x="1379" y="9692"/>
                    </a:lnTo>
                    <a:lnTo>
                      <a:pt x="1387" y="9687"/>
                    </a:lnTo>
                    <a:lnTo>
                      <a:pt x="1393" y="9681"/>
                    </a:lnTo>
                    <a:lnTo>
                      <a:pt x="1401" y="9677"/>
                    </a:lnTo>
                    <a:lnTo>
                      <a:pt x="1408" y="9672"/>
                    </a:lnTo>
                    <a:lnTo>
                      <a:pt x="1414" y="9666"/>
                    </a:lnTo>
                    <a:lnTo>
                      <a:pt x="1421" y="9660"/>
                    </a:lnTo>
                    <a:lnTo>
                      <a:pt x="1429" y="9656"/>
                    </a:lnTo>
                    <a:lnTo>
                      <a:pt x="1434" y="9649"/>
                    </a:lnTo>
                    <a:lnTo>
                      <a:pt x="1441" y="9644"/>
                    </a:lnTo>
                    <a:lnTo>
                      <a:pt x="1446" y="9638"/>
                    </a:lnTo>
                    <a:lnTo>
                      <a:pt x="1453" y="9633"/>
                    </a:lnTo>
                    <a:lnTo>
                      <a:pt x="1459" y="9626"/>
                    </a:lnTo>
                    <a:lnTo>
                      <a:pt x="1464" y="9621"/>
                    </a:lnTo>
                    <a:lnTo>
                      <a:pt x="1470" y="9615"/>
                    </a:lnTo>
                    <a:lnTo>
                      <a:pt x="1476" y="9610"/>
                    </a:lnTo>
                    <a:lnTo>
                      <a:pt x="1481" y="9603"/>
                    </a:lnTo>
                    <a:lnTo>
                      <a:pt x="1486" y="9597"/>
                    </a:lnTo>
                    <a:lnTo>
                      <a:pt x="1490" y="9590"/>
                    </a:lnTo>
                    <a:lnTo>
                      <a:pt x="1496" y="9584"/>
                    </a:lnTo>
                    <a:lnTo>
                      <a:pt x="1499" y="9578"/>
                    </a:lnTo>
                    <a:lnTo>
                      <a:pt x="1504" y="9572"/>
                    </a:lnTo>
                    <a:lnTo>
                      <a:pt x="1508" y="9566"/>
                    </a:lnTo>
                    <a:lnTo>
                      <a:pt x="1512" y="9560"/>
                    </a:lnTo>
                    <a:lnTo>
                      <a:pt x="1516" y="9552"/>
                    </a:lnTo>
                    <a:lnTo>
                      <a:pt x="1519" y="9545"/>
                    </a:lnTo>
                    <a:lnTo>
                      <a:pt x="1522" y="9537"/>
                    </a:lnTo>
                    <a:lnTo>
                      <a:pt x="1526" y="9530"/>
                    </a:lnTo>
                    <a:lnTo>
                      <a:pt x="1529" y="9523"/>
                    </a:lnTo>
                    <a:lnTo>
                      <a:pt x="1532" y="9515"/>
                    </a:lnTo>
                    <a:lnTo>
                      <a:pt x="1536" y="9507"/>
                    </a:lnTo>
                    <a:lnTo>
                      <a:pt x="1539" y="9501"/>
                    </a:lnTo>
                    <a:lnTo>
                      <a:pt x="1541" y="9492"/>
                    </a:lnTo>
                    <a:lnTo>
                      <a:pt x="1544" y="9485"/>
                    </a:lnTo>
                    <a:lnTo>
                      <a:pt x="1547" y="9476"/>
                    </a:lnTo>
                    <a:lnTo>
                      <a:pt x="1550" y="9470"/>
                    </a:lnTo>
                    <a:lnTo>
                      <a:pt x="1552" y="9461"/>
                    </a:lnTo>
                    <a:lnTo>
                      <a:pt x="1555" y="9454"/>
                    </a:lnTo>
                    <a:lnTo>
                      <a:pt x="1558" y="9446"/>
                    </a:lnTo>
                    <a:lnTo>
                      <a:pt x="1561" y="9439"/>
                    </a:lnTo>
                    <a:lnTo>
                      <a:pt x="1562" y="9430"/>
                    </a:lnTo>
                    <a:lnTo>
                      <a:pt x="1565" y="9422"/>
                    </a:lnTo>
                    <a:lnTo>
                      <a:pt x="1566" y="9415"/>
                    </a:lnTo>
                    <a:lnTo>
                      <a:pt x="1570" y="9407"/>
                    </a:lnTo>
                    <a:lnTo>
                      <a:pt x="1571" y="9399"/>
                    </a:lnTo>
                    <a:lnTo>
                      <a:pt x="1573" y="9392"/>
                    </a:lnTo>
                    <a:lnTo>
                      <a:pt x="1575" y="9384"/>
                    </a:lnTo>
                    <a:lnTo>
                      <a:pt x="1577" y="9377"/>
                    </a:lnTo>
                    <a:lnTo>
                      <a:pt x="1579" y="9368"/>
                    </a:lnTo>
                    <a:lnTo>
                      <a:pt x="1581" y="9361"/>
                    </a:lnTo>
                    <a:lnTo>
                      <a:pt x="1582" y="9353"/>
                    </a:lnTo>
                    <a:lnTo>
                      <a:pt x="1584" y="9346"/>
                    </a:lnTo>
                    <a:lnTo>
                      <a:pt x="1585" y="9339"/>
                    </a:lnTo>
                    <a:lnTo>
                      <a:pt x="1587" y="9331"/>
                    </a:lnTo>
                    <a:lnTo>
                      <a:pt x="1590" y="9324"/>
                    </a:lnTo>
                    <a:lnTo>
                      <a:pt x="1592" y="9318"/>
                    </a:lnTo>
                    <a:lnTo>
                      <a:pt x="1592" y="9310"/>
                    </a:lnTo>
                    <a:lnTo>
                      <a:pt x="1594" y="9302"/>
                    </a:lnTo>
                    <a:lnTo>
                      <a:pt x="1594" y="9295"/>
                    </a:lnTo>
                    <a:lnTo>
                      <a:pt x="1596" y="9288"/>
                    </a:lnTo>
                    <a:lnTo>
                      <a:pt x="1597" y="9281"/>
                    </a:lnTo>
                    <a:lnTo>
                      <a:pt x="1598" y="9275"/>
                    </a:lnTo>
                    <a:lnTo>
                      <a:pt x="1600" y="9268"/>
                    </a:lnTo>
                    <a:lnTo>
                      <a:pt x="1602" y="9262"/>
                    </a:lnTo>
                    <a:lnTo>
                      <a:pt x="1602" y="9255"/>
                    </a:lnTo>
                    <a:lnTo>
                      <a:pt x="1603" y="9248"/>
                    </a:lnTo>
                    <a:lnTo>
                      <a:pt x="1604" y="9242"/>
                    </a:lnTo>
                    <a:lnTo>
                      <a:pt x="1605" y="9236"/>
                    </a:lnTo>
                    <a:lnTo>
                      <a:pt x="1606" y="9224"/>
                    </a:lnTo>
                    <a:lnTo>
                      <a:pt x="1608" y="9214"/>
                    </a:lnTo>
                    <a:lnTo>
                      <a:pt x="1609" y="9203"/>
                    </a:lnTo>
                    <a:lnTo>
                      <a:pt x="1611" y="9193"/>
                    </a:lnTo>
                    <a:lnTo>
                      <a:pt x="1612" y="9183"/>
                    </a:lnTo>
                    <a:lnTo>
                      <a:pt x="1613" y="9177"/>
                    </a:lnTo>
                    <a:lnTo>
                      <a:pt x="1613" y="9169"/>
                    </a:lnTo>
                    <a:lnTo>
                      <a:pt x="1614" y="9163"/>
                    </a:lnTo>
                    <a:lnTo>
                      <a:pt x="1615" y="9158"/>
                    </a:lnTo>
                    <a:lnTo>
                      <a:pt x="1616" y="9155"/>
                    </a:lnTo>
                    <a:lnTo>
                      <a:pt x="1620" y="9150"/>
                    </a:lnTo>
                    <a:lnTo>
                      <a:pt x="1627" y="9146"/>
                    </a:lnTo>
                    <a:lnTo>
                      <a:pt x="1635" y="9140"/>
                    </a:lnTo>
                    <a:lnTo>
                      <a:pt x="1645" y="9135"/>
                    </a:lnTo>
                    <a:lnTo>
                      <a:pt x="1649" y="9130"/>
                    </a:lnTo>
                    <a:lnTo>
                      <a:pt x="1655" y="9127"/>
                    </a:lnTo>
                    <a:lnTo>
                      <a:pt x="1659" y="9124"/>
                    </a:lnTo>
                    <a:lnTo>
                      <a:pt x="1666" y="9120"/>
                    </a:lnTo>
                    <a:lnTo>
                      <a:pt x="1671" y="9116"/>
                    </a:lnTo>
                    <a:lnTo>
                      <a:pt x="1678" y="9113"/>
                    </a:lnTo>
                    <a:lnTo>
                      <a:pt x="1684" y="9108"/>
                    </a:lnTo>
                    <a:lnTo>
                      <a:pt x="1692" y="9105"/>
                    </a:lnTo>
                    <a:lnTo>
                      <a:pt x="1699" y="9100"/>
                    </a:lnTo>
                    <a:lnTo>
                      <a:pt x="1705" y="9095"/>
                    </a:lnTo>
                    <a:lnTo>
                      <a:pt x="1713" y="9090"/>
                    </a:lnTo>
                    <a:lnTo>
                      <a:pt x="1721" y="9085"/>
                    </a:lnTo>
                    <a:lnTo>
                      <a:pt x="1727" y="9080"/>
                    </a:lnTo>
                    <a:lnTo>
                      <a:pt x="1736" y="9075"/>
                    </a:lnTo>
                    <a:lnTo>
                      <a:pt x="1744" y="9070"/>
                    </a:lnTo>
                    <a:lnTo>
                      <a:pt x="1753" y="9065"/>
                    </a:lnTo>
                    <a:lnTo>
                      <a:pt x="1760" y="9059"/>
                    </a:lnTo>
                    <a:lnTo>
                      <a:pt x="1769" y="9053"/>
                    </a:lnTo>
                    <a:lnTo>
                      <a:pt x="1778" y="9048"/>
                    </a:lnTo>
                    <a:lnTo>
                      <a:pt x="1787" y="9042"/>
                    </a:lnTo>
                    <a:lnTo>
                      <a:pt x="1796" y="9036"/>
                    </a:lnTo>
                    <a:lnTo>
                      <a:pt x="1804" y="9030"/>
                    </a:lnTo>
                    <a:lnTo>
                      <a:pt x="1814" y="9025"/>
                    </a:lnTo>
                    <a:lnTo>
                      <a:pt x="1824" y="9019"/>
                    </a:lnTo>
                    <a:lnTo>
                      <a:pt x="1833" y="9012"/>
                    </a:lnTo>
                    <a:lnTo>
                      <a:pt x="1842" y="9006"/>
                    </a:lnTo>
                    <a:lnTo>
                      <a:pt x="1851" y="8999"/>
                    </a:lnTo>
                    <a:lnTo>
                      <a:pt x="1861" y="8993"/>
                    </a:lnTo>
                    <a:lnTo>
                      <a:pt x="1869" y="8986"/>
                    </a:lnTo>
                    <a:lnTo>
                      <a:pt x="1878" y="8979"/>
                    </a:lnTo>
                    <a:lnTo>
                      <a:pt x="1888" y="8973"/>
                    </a:lnTo>
                    <a:lnTo>
                      <a:pt x="1898" y="8967"/>
                    </a:lnTo>
                    <a:lnTo>
                      <a:pt x="1907" y="8961"/>
                    </a:lnTo>
                    <a:lnTo>
                      <a:pt x="1916" y="8954"/>
                    </a:lnTo>
                    <a:lnTo>
                      <a:pt x="1925" y="8947"/>
                    </a:lnTo>
                    <a:lnTo>
                      <a:pt x="1934" y="8941"/>
                    </a:lnTo>
                    <a:lnTo>
                      <a:pt x="1943" y="8934"/>
                    </a:lnTo>
                    <a:lnTo>
                      <a:pt x="1953" y="8928"/>
                    </a:lnTo>
                    <a:lnTo>
                      <a:pt x="1963" y="8921"/>
                    </a:lnTo>
                    <a:lnTo>
                      <a:pt x="1973" y="8914"/>
                    </a:lnTo>
                    <a:lnTo>
                      <a:pt x="1981" y="8907"/>
                    </a:lnTo>
                    <a:lnTo>
                      <a:pt x="1991" y="8900"/>
                    </a:lnTo>
                    <a:lnTo>
                      <a:pt x="1998" y="8893"/>
                    </a:lnTo>
                    <a:lnTo>
                      <a:pt x="2008" y="8887"/>
                    </a:lnTo>
                    <a:lnTo>
                      <a:pt x="2016" y="8879"/>
                    </a:lnTo>
                    <a:lnTo>
                      <a:pt x="2025" y="8873"/>
                    </a:lnTo>
                    <a:lnTo>
                      <a:pt x="2034" y="8866"/>
                    </a:lnTo>
                    <a:lnTo>
                      <a:pt x="2042" y="8859"/>
                    </a:lnTo>
                    <a:lnTo>
                      <a:pt x="2050" y="8853"/>
                    </a:lnTo>
                    <a:lnTo>
                      <a:pt x="2059" y="8846"/>
                    </a:lnTo>
                    <a:lnTo>
                      <a:pt x="2067" y="8839"/>
                    </a:lnTo>
                    <a:lnTo>
                      <a:pt x="2076" y="8833"/>
                    </a:lnTo>
                    <a:lnTo>
                      <a:pt x="2082" y="8826"/>
                    </a:lnTo>
                    <a:lnTo>
                      <a:pt x="2090" y="8821"/>
                    </a:lnTo>
                    <a:lnTo>
                      <a:pt x="2098" y="8814"/>
                    </a:lnTo>
                    <a:lnTo>
                      <a:pt x="2105" y="8809"/>
                    </a:lnTo>
                    <a:lnTo>
                      <a:pt x="2111" y="8801"/>
                    </a:lnTo>
                    <a:lnTo>
                      <a:pt x="2116" y="8794"/>
                    </a:lnTo>
                    <a:lnTo>
                      <a:pt x="2122" y="8788"/>
                    </a:lnTo>
                    <a:lnTo>
                      <a:pt x="2128" y="8781"/>
                    </a:lnTo>
                    <a:lnTo>
                      <a:pt x="2134" y="8773"/>
                    </a:lnTo>
                    <a:lnTo>
                      <a:pt x="2139" y="8767"/>
                    </a:lnTo>
                    <a:lnTo>
                      <a:pt x="2145" y="8759"/>
                    </a:lnTo>
                    <a:lnTo>
                      <a:pt x="2152" y="8751"/>
                    </a:lnTo>
                    <a:lnTo>
                      <a:pt x="2156" y="8742"/>
                    </a:lnTo>
                    <a:lnTo>
                      <a:pt x="2161" y="8734"/>
                    </a:lnTo>
                    <a:lnTo>
                      <a:pt x="2167" y="8725"/>
                    </a:lnTo>
                    <a:lnTo>
                      <a:pt x="2172" y="8717"/>
                    </a:lnTo>
                    <a:lnTo>
                      <a:pt x="2177" y="8707"/>
                    </a:lnTo>
                    <a:lnTo>
                      <a:pt x="2182" y="8698"/>
                    </a:lnTo>
                    <a:lnTo>
                      <a:pt x="2187" y="8690"/>
                    </a:lnTo>
                    <a:lnTo>
                      <a:pt x="2192" y="8681"/>
                    </a:lnTo>
                    <a:lnTo>
                      <a:pt x="2196" y="8671"/>
                    </a:lnTo>
                    <a:lnTo>
                      <a:pt x="2200" y="8661"/>
                    </a:lnTo>
                    <a:lnTo>
                      <a:pt x="2203" y="8651"/>
                    </a:lnTo>
                    <a:lnTo>
                      <a:pt x="2208" y="8641"/>
                    </a:lnTo>
                    <a:lnTo>
                      <a:pt x="2211" y="8630"/>
                    </a:lnTo>
                    <a:lnTo>
                      <a:pt x="2215" y="8620"/>
                    </a:lnTo>
                    <a:lnTo>
                      <a:pt x="2219" y="8610"/>
                    </a:lnTo>
                    <a:lnTo>
                      <a:pt x="2223" y="8600"/>
                    </a:lnTo>
                    <a:lnTo>
                      <a:pt x="2226" y="8589"/>
                    </a:lnTo>
                    <a:lnTo>
                      <a:pt x="2230" y="8578"/>
                    </a:lnTo>
                    <a:lnTo>
                      <a:pt x="2233" y="8567"/>
                    </a:lnTo>
                    <a:lnTo>
                      <a:pt x="2236" y="8557"/>
                    </a:lnTo>
                    <a:lnTo>
                      <a:pt x="2239" y="8546"/>
                    </a:lnTo>
                    <a:lnTo>
                      <a:pt x="2242" y="8535"/>
                    </a:lnTo>
                    <a:lnTo>
                      <a:pt x="2245" y="8524"/>
                    </a:lnTo>
                    <a:lnTo>
                      <a:pt x="2249" y="8514"/>
                    </a:lnTo>
                    <a:lnTo>
                      <a:pt x="2251" y="8502"/>
                    </a:lnTo>
                    <a:lnTo>
                      <a:pt x="2253" y="8491"/>
                    </a:lnTo>
                    <a:lnTo>
                      <a:pt x="2255" y="8480"/>
                    </a:lnTo>
                    <a:lnTo>
                      <a:pt x="2257" y="8469"/>
                    </a:lnTo>
                    <a:lnTo>
                      <a:pt x="2260" y="8457"/>
                    </a:lnTo>
                    <a:lnTo>
                      <a:pt x="2262" y="8447"/>
                    </a:lnTo>
                    <a:lnTo>
                      <a:pt x="2264" y="8435"/>
                    </a:lnTo>
                    <a:lnTo>
                      <a:pt x="2266" y="8425"/>
                    </a:lnTo>
                    <a:lnTo>
                      <a:pt x="2267" y="8413"/>
                    </a:lnTo>
                    <a:lnTo>
                      <a:pt x="2269" y="8402"/>
                    </a:lnTo>
                    <a:lnTo>
                      <a:pt x="2271" y="8391"/>
                    </a:lnTo>
                    <a:lnTo>
                      <a:pt x="2273" y="8381"/>
                    </a:lnTo>
                    <a:lnTo>
                      <a:pt x="2274" y="8370"/>
                    </a:lnTo>
                    <a:lnTo>
                      <a:pt x="2275" y="8359"/>
                    </a:lnTo>
                    <a:lnTo>
                      <a:pt x="2276" y="8348"/>
                    </a:lnTo>
                    <a:lnTo>
                      <a:pt x="2278" y="8338"/>
                    </a:lnTo>
                    <a:lnTo>
                      <a:pt x="2278" y="8327"/>
                    </a:lnTo>
                    <a:lnTo>
                      <a:pt x="2279" y="8316"/>
                    </a:lnTo>
                    <a:lnTo>
                      <a:pt x="2280" y="8305"/>
                    </a:lnTo>
                    <a:lnTo>
                      <a:pt x="2282" y="8295"/>
                    </a:lnTo>
                    <a:lnTo>
                      <a:pt x="2282" y="8285"/>
                    </a:lnTo>
                    <a:lnTo>
                      <a:pt x="2283" y="8275"/>
                    </a:lnTo>
                    <a:lnTo>
                      <a:pt x="2284" y="8265"/>
                    </a:lnTo>
                    <a:lnTo>
                      <a:pt x="2285" y="8256"/>
                    </a:lnTo>
                    <a:lnTo>
                      <a:pt x="2285" y="8247"/>
                    </a:lnTo>
                    <a:lnTo>
                      <a:pt x="2286" y="8237"/>
                    </a:lnTo>
                    <a:lnTo>
                      <a:pt x="2286" y="8228"/>
                    </a:lnTo>
                    <a:lnTo>
                      <a:pt x="2287" y="8219"/>
                    </a:lnTo>
                    <a:lnTo>
                      <a:pt x="2287" y="8209"/>
                    </a:lnTo>
                    <a:lnTo>
                      <a:pt x="2287" y="8201"/>
                    </a:lnTo>
                    <a:lnTo>
                      <a:pt x="2287" y="8193"/>
                    </a:lnTo>
                    <a:lnTo>
                      <a:pt x="2288" y="8185"/>
                    </a:lnTo>
                    <a:lnTo>
                      <a:pt x="2287" y="8175"/>
                    </a:lnTo>
                    <a:lnTo>
                      <a:pt x="2287" y="8167"/>
                    </a:lnTo>
                    <a:lnTo>
                      <a:pt x="2287" y="8158"/>
                    </a:lnTo>
                    <a:lnTo>
                      <a:pt x="2287" y="8151"/>
                    </a:lnTo>
                    <a:lnTo>
                      <a:pt x="2286" y="8143"/>
                    </a:lnTo>
                    <a:lnTo>
                      <a:pt x="2286" y="8136"/>
                    </a:lnTo>
                    <a:lnTo>
                      <a:pt x="2286" y="8130"/>
                    </a:lnTo>
                    <a:lnTo>
                      <a:pt x="2286" y="8123"/>
                    </a:lnTo>
                    <a:lnTo>
                      <a:pt x="2289" y="8120"/>
                    </a:lnTo>
                    <a:lnTo>
                      <a:pt x="2296" y="8117"/>
                    </a:lnTo>
                    <a:lnTo>
                      <a:pt x="2302" y="8112"/>
                    </a:lnTo>
                    <a:lnTo>
                      <a:pt x="2310" y="8109"/>
                    </a:lnTo>
                    <a:lnTo>
                      <a:pt x="2317" y="8103"/>
                    </a:lnTo>
                    <a:lnTo>
                      <a:pt x="2326" y="8099"/>
                    </a:lnTo>
                    <a:lnTo>
                      <a:pt x="2336" y="8093"/>
                    </a:lnTo>
                    <a:lnTo>
                      <a:pt x="2345" y="8088"/>
                    </a:lnTo>
                    <a:lnTo>
                      <a:pt x="2355" y="8081"/>
                    </a:lnTo>
                    <a:lnTo>
                      <a:pt x="2365" y="8075"/>
                    </a:lnTo>
                    <a:lnTo>
                      <a:pt x="2371" y="8070"/>
                    </a:lnTo>
                    <a:lnTo>
                      <a:pt x="2376" y="8067"/>
                    </a:lnTo>
                    <a:lnTo>
                      <a:pt x="2382" y="8064"/>
                    </a:lnTo>
                    <a:lnTo>
                      <a:pt x="2388" y="8060"/>
                    </a:lnTo>
                    <a:lnTo>
                      <a:pt x="2394" y="8056"/>
                    </a:lnTo>
                    <a:lnTo>
                      <a:pt x="2399" y="8052"/>
                    </a:lnTo>
                    <a:lnTo>
                      <a:pt x="2405" y="8047"/>
                    </a:lnTo>
                    <a:lnTo>
                      <a:pt x="2412" y="8044"/>
                    </a:lnTo>
                    <a:lnTo>
                      <a:pt x="2417" y="8038"/>
                    </a:lnTo>
                    <a:lnTo>
                      <a:pt x="2423" y="8035"/>
                    </a:lnTo>
                    <a:lnTo>
                      <a:pt x="2429" y="8029"/>
                    </a:lnTo>
                    <a:lnTo>
                      <a:pt x="2436" y="8026"/>
                    </a:lnTo>
                    <a:lnTo>
                      <a:pt x="2441" y="8021"/>
                    </a:lnTo>
                    <a:lnTo>
                      <a:pt x="2447" y="8015"/>
                    </a:lnTo>
                    <a:lnTo>
                      <a:pt x="2452" y="8010"/>
                    </a:lnTo>
                    <a:lnTo>
                      <a:pt x="2459" y="8005"/>
                    </a:lnTo>
                    <a:lnTo>
                      <a:pt x="2464" y="8000"/>
                    </a:lnTo>
                    <a:lnTo>
                      <a:pt x="2470" y="7994"/>
                    </a:lnTo>
                    <a:lnTo>
                      <a:pt x="2475" y="7989"/>
                    </a:lnTo>
                    <a:lnTo>
                      <a:pt x="2482" y="7984"/>
                    </a:lnTo>
                    <a:lnTo>
                      <a:pt x="2486" y="7978"/>
                    </a:lnTo>
                    <a:lnTo>
                      <a:pt x="2492" y="7972"/>
                    </a:lnTo>
                    <a:lnTo>
                      <a:pt x="2498" y="7967"/>
                    </a:lnTo>
                    <a:lnTo>
                      <a:pt x="2503" y="7961"/>
                    </a:lnTo>
                    <a:lnTo>
                      <a:pt x="2509" y="7955"/>
                    </a:lnTo>
                    <a:lnTo>
                      <a:pt x="2514" y="7949"/>
                    </a:lnTo>
                    <a:lnTo>
                      <a:pt x="2520" y="7942"/>
                    </a:lnTo>
                    <a:lnTo>
                      <a:pt x="2525" y="7937"/>
                    </a:lnTo>
                    <a:lnTo>
                      <a:pt x="2529" y="7930"/>
                    </a:lnTo>
                    <a:lnTo>
                      <a:pt x="2534" y="7924"/>
                    </a:lnTo>
                    <a:lnTo>
                      <a:pt x="2538" y="7917"/>
                    </a:lnTo>
                    <a:lnTo>
                      <a:pt x="2544" y="7910"/>
                    </a:lnTo>
                    <a:lnTo>
                      <a:pt x="2548" y="7904"/>
                    </a:lnTo>
                    <a:lnTo>
                      <a:pt x="2553" y="7897"/>
                    </a:lnTo>
                    <a:lnTo>
                      <a:pt x="2557" y="7891"/>
                    </a:lnTo>
                    <a:lnTo>
                      <a:pt x="2561" y="7884"/>
                    </a:lnTo>
                    <a:lnTo>
                      <a:pt x="2565" y="7876"/>
                    </a:lnTo>
                    <a:lnTo>
                      <a:pt x="2569" y="7870"/>
                    </a:lnTo>
                    <a:lnTo>
                      <a:pt x="2572" y="7862"/>
                    </a:lnTo>
                    <a:lnTo>
                      <a:pt x="2577" y="7855"/>
                    </a:lnTo>
                    <a:lnTo>
                      <a:pt x="2579" y="7848"/>
                    </a:lnTo>
                    <a:lnTo>
                      <a:pt x="2582" y="7841"/>
                    </a:lnTo>
                    <a:lnTo>
                      <a:pt x="2586" y="7833"/>
                    </a:lnTo>
                    <a:lnTo>
                      <a:pt x="2589" y="7827"/>
                    </a:lnTo>
                    <a:lnTo>
                      <a:pt x="2591" y="7816"/>
                    </a:lnTo>
                    <a:lnTo>
                      <a:pt x="2594" y="7806"/>
                    </a:lnTo>
                    <a:lnTo>
                      <a:pt x="2597" y="7795"/>
                    </a:lnTo>
                    <a:lnTo>
                      <a:pt x="2600" y="7785"/>
                    </a:lnTo>
                    <a:lnTo>
                      <a:pt x="2601" y="7774"/>
                    </a:lnTo>
                    <a:lnTo>
                      <a:pt x="2603" y="7764"/>
                    </a:lnTo>
                    <a:lnTo>
                      <a:pt x="2605" y="7753"/>
                    </a:lnTo>
                    <a:lnTo>
                      <a:pt x="2608" y="7743"/>
                    </a:lnTo>
                    <a:lnTo>
                      <a:pt x="2608" y="7732"/>
                    </a:lnTo>
                    <a:lnTo>
                      <a:pt x="2609" y="7721"/>
                    </a:lnTo>
                    <a:lnTo>
                      <a:pt x="2610" y="7710"/>
                    </a:lnTo>
                    <a:lnTo>
                      <a:pt x="2611" y="7700"/>
                    </a:lnTo>
                    <a:lnTo>
                      <a:pt x="2611" y="7689"/>
                    </a:lnTo>
                    <a:lnTo>
                      <a:pt x="2612" y="7678"/>
                    </a:lnTo>
                    <a:lnTo>
                      <a:pt x="2612" y="7667"/>
                    </a:lnTo>
                    <a:lnTo>
                      <a:pt x="2613" y="7657"/>
                    </a:lnTo>
                    <a:lnTo>
                      <a:pt x="2612" y="7645"/>
                    </a:lnTo>
                    <a:lnTo>
                      <a:pt x="2612" y="7634"/>
                    </a:lnTo>
                    <a:lnTo>
                      <a:pt x="2611" y="7623"/>
                    </a:lnTo>
                    <a:lnTo>
                      <a:pt x="2611" y="7612"/>
                    </a:lnTo>
                    <a:lnTo>
                      <a:pt x="2610" y="7601"/>
                    </a:lnTo>
                    <a:lnTo>
                      <a:pt x="2610" y="7590"/>
                    </a:lnTo>
                    <a:lnTo>
                      <a:pt x="2609" y="7579"/>
                    </a:lnTo>
                    <a:lnTo>
                      <a:pt x="2609" y="7569"/>
                    </a:lnTo>
                    <a:lnTo>
                      <a:pt x="2607" y="7558"/>
                    </a:lnTo>
                    <a:lnTo>
                      <a:pt x="2605" y="7548"/>
                    </a:lnTo>
                    <a:lnTo>
                      <a:pt x="2604" y="7538"/>
                    </a:lnTo>
                    <a:lnTo>
                      <a:pt x="2603" y="7528"/>
                    </a:lnTo>
                    <a:lnTo>
                      <a:pt x="2601" y="7518"/>
                    </a:lnTo>
                    <a:lnTo>
                      <a:pt x="2601" y="7508"/>
                    </a:lnTo>
                    <a:lnTo>
                      <a:pt x="2599" y="7499"/>
                    </a:lnTo>
                    <a:lnTo>
                      <a:pt x="2599" y="7492"/>
                    </a:lnTo>
                    <a:lnTo>
                      <a:pt x="2597" y="7482"/>
                    </a:lnTo>
                    <a:lnTo>
                      <a:pt x="2596" y="7473"/>
                    </a:lnTo>
                    <a:lnTo>
                      <a:pt x="2593" y="7464"/>
                    </a:lnTo>
                    <a:lnTo>
                      <a:pt x="2592" y="7458"/>
                    </a:lnTo>
                    <a:lnTo>
                      <a:pt x="2590" y="7449"/>
                    </a:lnTo>
                    <a:lnTo>
                      <a:pt x="2589" y="7442"/>
                    </a:lnTo>
                    <a:lnTo>
                      <a:pt x="2587" y="7435"/>
                    </a:lnTo>
                    <a:lnTo>
                      <a:pt x="2587" y="7429"/>
                    </a:lnTo>
                    <a:lnTo>
                      <a:pt x="2585" y="7422"/>
                    </a:lnTo>
                    <a:lnTo>
                      <a:pt x="2583" y="7416"/>
                    </a:lnTo>
                    <a:lnTo>
                      <a:pt x="2582" y="7410"/>
                    </a:lnTo>
                    <a:lnTo>
                      <a:pt x="2581" y="7406"/>
                    </a:lnTo>
                    <a:lnTo>
                      <a:pt x="2579" y="7396"/>
                    </a:lnTo>
                    <a:lnTo>
                      <a:pt x="2578" y="7390"/>
                    </a:lnTo>
                    <a:lnTo>
                      <a:pt x="2580" y="7386"/>
                    </a:lnTo>
                    <a:lnTo>
                      <a:pt x="2583" y="7381"/>
                    </a:lnTo>
                    <a:lnTo>
                      <a:pt x="2588" y="7376"/>
                    </a:lnTo>
                    <a:lnTo>
                      <a:pt x="2592" y="7372"/>
                    </a:lnTo>
                    <a:lnTo>
                      <a:pt x="2597" y="7365"/>
                    </a:lnTo>
                    <a:lnTo>
                      <a:pt x="2602" y="7358"/>
                    </a:lnTo>
                    <a:lnTo>
                      <a:pt x="2608" y="7351"/>
                    </a:lnTo>
                    <a:lnTo>
                      <a:pt x="2614" y="7344"/>
                    </a:lnTo>
                    <a:lnTo>
                      <a:pt x="2620" y="7334"/>
                    </a:lnTo>
                    <a:lnTo>
                      <a:pt x="2626" y="7325"/>
                    </a:lnTo>
                    <a:lnTo>
                      <a:pt x="2630" y="7320"/>
                    </a:lnTo>
                    <a:lnTo>
                      <a:pt x="2633" y="7314"/>
                    </a:lnTo>
                    <a:lnTo>
                      <a:pt x="2636" y="7309"/>
                    </a:lnTo>
                    <a:lnTo>
                      <a:pt x="2640" y="7304"/>
                    </a:lnTo>
                    <a:lnTo>
                      <a:pt x="2642" y="7298"/>
                    </a:lnTo>
                    <a:lnTo>
                      <a:pt x="2645" y="7292"/>
                    </a:lnTo>
                    <a:lnTo>
                      <a:pt x="2648" y="7287"/>
                    </a:lnTo>
                    <a:lnTo>
                      <a:pt x="2652" y="7281"/>
                    </a:lnTo>
                    <a:lnTo>
                      <a:pt x="2655" y="7275"/>
                    </a:lnTo>
                    <a:lnTo>
                      <a:pt x="2658" y="7268"/>
                    </a:lnTo>
                    <a:lnTo>
                      <a:pt x="2662" y="7261"/>
                    </a:lnTo>
                    <a:lnTo>
                      <a:pt x="2665" y="7256"/>
                    </a:lnTo>
                    <a:lnTo>
                      <a:pt x="2667" y="7248"/>
                    </a:lnTo>
                    <a:lnTo>
                      <a:pt x="2670" y="7240"/>
                    </a:lnTo>
                    <a:lnTo>
                      <a:pt x="2673" y="7233"/>
                    </a:lnTo>
                    <a:lnTo>
                      <a:pt x="2676" y="7226"/>
                    </a:lnTo>
                    <a:lnTo>
                      <a:pt x="2678" y="7217"/>
                    </a:lnTo>
                    <a:lnTo>
                      <a:pt x="2682" y="7210"/>
                    </a:lnTo>
                    <a:lnTo>
                      <a:pt x="2685" y="7201"/>
                    </a:lnTo>
                    <a:lnTo>
                      <a:pt x="2688" y="7193"/>
                    </a:lnTo>
                    <a:lnTo>
                      <a:pt x="2690" y="7184"/>
                    </a:lnTo>
                    <a:lnTo>
                      <a:pt x="2693" y="7175"/>
                    </a:lnTo>
                    <a:lnTo>
                      <a:pt x="2695" y="7167"/>
                    </a:lnTo>
                    <a:lnTo>
                      <a:pt x="2698" y="7158"/>
                    </a:lnTo>
                    <a:lnTo>
                      <a:pt x="2700" y="7148"/>
                    </a:lnTo>
                    <a:lnTo>
                      <a:pt x="2702" y="7138"/>
                    </a:lnTo>
                    <a:lnTo>
                      <a:pt x="2705" y="7128"/>
                    </a:lnTo>
                    <a:lnTo>
                      <a:pt x="2708" y="7119"/>
                    </a:lnTo>
                    <a:lnTo>
                      <a:pt x="2709" y="7108"/>
                    </a:lnTo>
                    <a:lnTo>
                      <a:pt x="2711" y="7097"/>
                    </a:lnTo>
                    <a:lnTo>
                      <a:pt x="2713" y="7086"/>
                    </a:lnTo>
                    <a:lnTo>
                      <a:pt x="2716" y="7076"/>
                    </a:lnTo>
                    <a:lnTo>
                      <a:pt x="2717" y="7065"/>
                    </a:lnTo>
                    <a:lnTo>
                      <a:pt x="2719" y="7054"/>
                    </a:lnTo>
                    <a:lnTo>
                      <a:pt x="2720" y="7043"/>
                    </a:lnTo>
                    <a:lnTo>
                      <a:pt x="2722" y="7032"/>
                    </a:lnTo>
                    <a:lnTo>
                      <a:pt x="2722" y="7020"/>
                    </a:lnTo>
                    <a:lnTo>
                      <a:pt x="2723" y="7008"/>
                    </a:lnTo>
                    <a:lnTo>
                      <a:pt x="2724" y="6996"/>
                    </a:lnTo>
                    <a:lnTo>
                      <a:pt x="2726" y="6984"/>
                    </a:lnTo>
                    <a:lnTo>
                      <a:pt x="2726" y="6970"/>
                    </a:lnTo>
                    <a:lnTo>
                      <a:pt x="2727" y="6958"/>
                    </a:lnTo>
                    <a:lnTo>
                      <a:pt x="2727" y="6945"/>
                    </a:lnTo>
                    <a:lnTo>
                      <a:pt x="2728" y="6933"/>
                    </a:lnTo>
                    <a:lnTo>
                      <a:pt x="2727" y="6926"/>
                    </a:lnTo>
                    <a:lnTo>
                      <a:pt x="2727" y="6920"/>
                    </a:lnTo>
                    <a:lnTo>
                      <a:pt x="2727" y="6913"/>
                    </a:lnTo>
                    <a:lnTo>
                      <a:pt x="2727" y="6908"/>
                    </a:lnTo>
                    <a:lnTo>
                      <a:pt x="2726" y="6901"/>
                    </a:lnTo>
                    <a:lnTo>
                      <a:pt x="2726" y="6895"/>
                    </a:lnTo>
                    <a:lnTo>
                      <a:pt x="2726" y="6889"/>
                    </a:lnTo>
                    <a:lnTo>
                      <a:pt x="2726" y="6883"/>
                    </a:lnTo>
                    <a:lnTo>
                      <a:pt x="2724" y="6877"/>
                    </a:lnTo>
                    <a:lnTo>
                      <a:pt x="2724" y="6870"/>
                    </a:lnTo>
                    <a:lnTo>
                      <a:pt x="2723" y="6864"/>
                    </a:lnTo>
                    <a:lnTo>
                      <a:pt x="2723" y="6858"/>
                    </a:lnTo>
                    <a:lnTo>
                      <a:pt x="2722" y="6851"/>
                    </a:lnTo>
                    <a:lnTo>
                      <a:pt x="2722" y="6845"/>
                    </a:lnTo>
                    <a:lnTo>
                      <a:pt x="2722" y="6838"/>
                    </a:lnTo>
                    <a:lnTo>
                      <a:pt x="2722" y="6833"/>
                    </a:lnTo>
                    <a:lnTo>
                      <a:pt x="2721" y="6825"/>
                    </a:lnTo>
                    <a:lnTo>
                      <a:pt x="2720" y="6818"/>
                    </a:lnTo>
                    <a:lnTo>
                      <a:pt x="2719" y="6812"/>
                    </a:lnTo>
                    <a:lnTo>
                      <a:pt x="2719" y="6805"/>
                    </a:lnTo>
                    <a:lnTo>
                      <a:pt x="2718" y="6797"/>
                    </a:lnTo>
                    <a:lnTo>
                      <a:pt x="2717" y="6791"/>
                    </a:lnTo>
                    <a:lnTo>
                      <a:pt x="2716" y="6784"/>
                    </a:lnTo>
                    <a:lnTo>
                      <a:pt x="2716" y="6778"/>
                    </a:lnTo>
                    <a:lnTo>
                      <a:pt x="2715" y="6770"/>
                    </a:lnTo>
                    <a:lnTo>
                      <a:pt x="2713" y="6763"/>
                    </a:lnTo>
                    <a:lnTo>
                      <a:pt x="2712" y="6756"/>
                    </a:lnTo>
                    <a:lnTo>
                      <a:pt x="2711" y="6749"/>
                    </a:lnTo>
                    <a:lnTo>
                      <a:pt x="2710" y="6741"/>
                    </a:lnTo>
                    <a:lnTo>
                      <a:pt x="2709" y="6735"/>
                    </a:lnTo>
                    <a:lnTo>
                      <a:pt x="2708" y="6728"/>
                    </a:lnTo>
                    <a:lnTo>
                      <a:pt x="2708" y="6721"/>
                    </a:lnTo>
                    <a:lnTo>
                      <a:pt x="2711" y="6715"/>
                    </a:lnTo>
                    <a:lnTo>
                      <a:pt x="2717" y="6708"/>
                    </a:lnTo>
                    <a:lnTo>
                      <a:pt x="2719" y="6703"/>
                    </a:lnTo>
                    <a:lnTo>
                      <a:pt x="2722" y="6698"/>
                    </a:lnTo>
                    <a:lnTo>
                      <a:pt x="2726" y="6693"/>
                    </a:lnTo>
                    <a:lnTo>
                      <a:pt x="2730" y="6688"/>
                    </a:lnTo>
                    <a:lnTo>
                      <a:pt x="2733" y="6681"/>
                    </a:lnTo>
                    <a:lnTo>
                      <a:pt x="2737" y="6674"/>
                    </a:lnTo>
                    <a:lnTo>
                      <a:pt x="2741" y="6666"/>
                    </a:lnTo>
                    <a:lnTo>
                      <a:pt x="2745" y="6660"/>
                    </a:lnTo>
                    <a:lnTo>
                      <a:pt x="2749" y="6651"/>
                    </a:lnTo>
                    <a:lnTo>
                      <a:pt x="2753" y="6643"/>
                    </a:lnTo>
                    <a:lnTo>
                      <a:pt x="2758" y="6634"/>
                    </a:lnTo>
                    <a:lnTo>
                      <a:pt x="2763" y="6625"/>
                    </a:lnTo>
                    <a:lnTo>
                      <a:pt x="2766" y="6614"/>
                    </a:lnTo>
                    <a:lnTo>
                      <a:pt x="2771" y="6605"/>
                    </a:lnTo>
                    <a:lnTo>
                      <a:pt x="2775" y="6592"/>
                    </a:lnTo>
                    <a:lnTo>
                      <a:pt x="2780" y="6581"/>
                    </a:lnTo>
                    <a:lnTo>
                      <a:pt x="2781" y="6575"/>
                    </a:lnTo>
                    <a:lnTo>
                      <a:pt x="2783" y="6568"/>
                    </a:lnTo>
                    <a:lnTo>
                      <a:pt x="2785" y="6562"/>
                    </a:lnTo>
                    <a:lnTo>
                      <a:pt x="2787" y="6556"/>
                    </a:lnTo>
                    <a:lnTo>
                      <a:pt x="2788" y="6549"/>
                    </a:lnTo>
                    <a:lnTo>
                      <a:pt x="2792" y="6543"/>
                    </a:lnTo>
                    <a:lnTo>
                      <a:pt x="2793" y="6536"/>
                    </a:lnTo>
                    <a:lnTo>
                      <a:pt x="2796" y="6530"/>
                    </a:lnTo>
                    <a:lnTo>
                      <a:pt x="2797" y="6522"/>
                    </a:lnTo>
                    <a:lnTo>
                      <a:pt x="2799" y="6514"/>
                    </a:lnTo>
                    <a:lnTo>
                      <a:pt x="2801" y="6506"/>
                    </a:lnTo>
                    <a:lnTo>
                      <a:pt x="2803" y="6500"/>
                    </a:lnTo>
                    <a:lnTo>
                      <a:pt x="2804" y="6491"/>
                    </a:lnTo>
                    <a:lnTo>
                      <a:pt x="2806" y="6484"/>
                    </a:lnTo>
                    <a:lnTo>
                      <a:pt x="2808" y="6476"/>
                    </a:lnTo>
                    <a:lnTo>
                      <a:pt x="2810" y="6469"/>
                    </a:lnTo>
                    <a:lnTo>
                      <a:pt x="2812" y="6460"/>
                    </a:lnTo>
                    <a:lnTo>
                      <a:pt x="2813" y="6451"/>
                    </a:lnTo>
                    <a:lnTo>
                      <a:pt x="2814" y="6443"/>
                    </a:lnTo>
                    <a:lnTo>
                      <a:pt x="2816" y="6435"/>
                    </a:lnTo>
                    <a:lnTo>
                      <a:pt x="2817" y="6425"/>
                    </a:lnTo>
                    <a:lnTo>
                      <a:pt x="2819" y="6416"/>
                    </a:lnTo>
                    <a:lnTo>
                      <a:pt x="2820" y="6407"/>
                    </a:lnTo>
                    <a:lnTo>
                      <a:pt x="2823" y="6398"/>
                    </a:lnTo>
                    <a:lnTo>
                      <a:pt x="2823" y="6387"/>
                    </a:lnTo>
                    <a:lnTo>
                      <a:pt x="2824" y="6378"/>
                    </a:lnTo>
                    <a:lnTo>
                      <a:pt x="2825" y="6368"/>
                    </a:lnTo>
                    <a:lnTo>
                      <a:pt x="2826" y="6359"/>
                    </a:lnTo>
                    <a:lnTo>
                      <a:pt x="2826" y="6349"/>
                    </a:lnTo>
                    <a:lnTo>
                      <a:pt x="2827" y="6339"/>
                    </a:lnTo>
                    <a:lnTo>
                      <a:pt x="2827" y="6330"/>
                    </a:lnTo>
                    <a:lnTo>
                      <a:pt x="2828" y="6322"/>
                    </a:lnTo>
                    <a:lnTo>
                      <a:pt x="2827" y="6314"/>
                    </a:lnTo>
                    <a:lnTo>
                      <a:pt x="2827" y="6306"/>
                    </a:lnTo>
                    <a:lnTo>
                      <a:pt x="2826" y="6298"/>
                    </a:lnTo>
                    <a:lnTo>
                      <a:pt x="2826" y="6292"/>
                    </a:lnTo>
                    <a:lnTo>
                      <a:pt x="2825" y="6284"/>
                    </a:lnTo>
                    <a:lnTo>
                      <a:pt x="2825" y="6276"/>
                    </a:lnTo>
                    <a:lnTo>
                      <a:pt x="2824" y="6270"/>
                    </a:lnTo>
                    <a:lnTo>
                      <a:pt x="2824" y="6263"/>
                    </a:lnTo>
                    <a:lnTo>
                      <a:pt x="2821" y="6255"/>
                    </a:lnTo>
                    <a:lnTo>
                      <a:pt x="2821" y="6249"/>
                    </a:lnTo>
                    <a:lnTo>
                      <a:pt x="2819" y="6242"/>
                    </a:lnTo>
                    <a:lnTo>
                      <a:pt x="2819" y="6235"/>
                    </a:lnTo>
                    <a:lnTo>
                      <a:pt x="2817" y="6229"/>
                    </a:lnTo>
                    <a:lnTo>
                      <a:pt x="2817" y="6222"/>
                    </a:lnTo>
                    <a:lnTo>
                      <a:pt x="2815" y="6217"/>
                    </a:lnTo>
                    <a:lnTo>
                      <a:pt x="2815" y="6211"/>
                    </a:lnTo>
                    <a:lnTo>
                      <a:pt x="2813" y="6204"/>
                    </a:lnTo>
                    <a:lnTo>
                      <a:pt x="2812" y="6198"/>
                    </a:lnTo>
                    <a:lnTo>
                      <a:pt x="2809" y="6192"/>
                    </a:lnTo>
                    <a:lnTo>
                      <a:pt x="2808" y="6187"/>
                    </a:lnTo>
                    <a:lnTo>
                      <a:pt x="2805" y="6177"/>
                    </a:lnTo>
                    <a:lnTo>
                      <a:pt x="2802" y="6167"/>
                    </a:lnTo>
                    <a:lnTo>
                      <a:pt x="2797" y="6157"/>
                    </a:lnTo>
                    <a:lnTo>
                      <a:pt x="2794" y="6147"/>
                    </a:lnTo>
                    <a:lnTo>
                      <a:pt x="2791" y="6138"/>
                    </a:lnTo>
                    <a:lnTo>
                      <a:pt x="2787" y="6131"/>
                    </a:lnTo>
                    <a:lnTo>
                      <a:pt x="2783" y="6122"/>
                    </a:lnTo>
                    <a:lnTo>
                      <a:pt x="2778" y="6114"/>
                    </a:lnTo>
                    <a:lnTo>
                      <a:pt x="2774" y="6108"/>
                    </a:lnTo>
                    <a:lnTo>
                      <a:pt x="2771" y="6101"/>
                    </a:lnTo>
                    <a:lnTo>
                      <a:pt x="2766" y="6094"/>
                    </a:lnTo>
                    <a:lnTo>
                      <a:pt x="2762" y="6088"/>
                    </a:lnTo>
                    <a:lnTo>
                      <a:pt x="2759" y="6082"/>
                    </a:lnTo>
                    <a:lnTo>
                      <a:pt x="2755" y="6078"/>
                    </a:lnTo>
                    <a:lnTo>
                      <a:pt x="2749" y="6068"/>
                    </a:lnTo>
                    <a:lnTo>
                      <a:pt x="2743" y="6061"/>
                    </a:lnTo>
                    <a:lnTo>
                      <a:pt x="2738" y="6055"/>
                    </a:lnTo>
                    <a:lnTo>
                      <a:pt x="2734" y="6051"/>
                    </a:lnTo>
                    <a:lnTo>
                      <a:pt x="2732" y="6045"/>
                    </a:lnTo>
                    <a:lnTo>
                      <a:pt x="2730" y="6036"/>
                    </a:lnTo>
                    <a:lnTo>
                      <a:pt x="2728" y="6030"/>
                    </a:lnTo>
                    <a:lnTo>
                      <a:pt x="2727" y="6025"/>
                    </a:lnTo>
                    <a:lnTo>
                      <a:pt x="2724" y="6018"/>
                    </a:lnTo>
                    <a:lnTo>
                      <a:pt x="2723" y="6013"/>
                    </a:lnTo>
                    <a:lnTo>
                      <a:pt x="2721" y="6005"/>
                    </a:lnTo>
                    <a:lnTo>
                      <a:pt x="2719" y="5997"/>
                    </a:lnTo>
                    <a:lnTo>
                      <a:pt x="2717" y="5988"/>
                    </a:lnTo>
                    <a:lnTo>
                      <a:pt x="2715" y="5981"/>
                    </a:lnTo>
                    <a:lnTo>
                      <a:pt x="2711" y="5972"/>
                    </a:lnTo>
                    <a:lnTo>
                      <a:pt x="2709" y="5963"/>
                    </a:lnTo>
                    <a:lnTo>
                      <a:pt x="2707" y="5953"/>
                    </a:lnTo>
                    <a:lnTo>
                      <a:pt x="2705" y="5944"/>
                    </a:lnTo>
                    <a:lnTo>
                      <a:pt x="2700" y="5933"/>
                    </a:lnTo>
                    <a:lnTo>
                      <a:pt x="2697" y="5922"/>
                    </a:lnTo>
                    <a:lnTo>
                      <a:pt x="2694" y="5911"/>
                    </a:lnTo>
                    <a:lnTo>
                      <a:pt x="2690" y="5900"/>
                    </a:lnTo>
                    <a:lnTo>
                      <a:pt x="2686" y="5888"/>
                    </a:lnTo>
                    <a:lnTo>
                      <a:pt x="2683" y="5877"/>
                    </a:lnTo>
                    <a:lnTo>
                      <a:pt x="2679" y="5865"/>
                    </a:lnTo>
                    <a:lnTo>
                      <a:pt x="2676" y="5854"/>
                    </a:lnTo>
                    <a:lnTo>
                      <a:pt x="2672" y="5841"/>
                    </a:lnTo>
                    <a:lnTo>
                      <a:pt x="2667" y="5829"/>
                    </a:lnTo>
                    <a:lnTo>
                      <a:pt x="2663" y="5815"/>
                    </a:lnTo>
                    <a:lnTo>
                      <a:pt x="2659" y="5803"/>
                    </a:lnTo>
                    <a:lnTo>
                      <a:pt x="2654" y="5790"/>
                    </a:lnTo>
                    <a:lnTo>
                      <a:pt x="2651" y="5778"/>
                    </a:lnTo>
                    <a:lnTo>
                      <a:pt x="2645" y="5765"/>
                    </a:lnTo>
                    <a:lnTo>
                      <a:pt x="2642" y="5753"/>
                    </a:lnTo>
                    <a:lnTo>
                      <a:pt x="2636" y="5738"/>
                    </a:lnTo>
                    <a:lnTo>
                      <a:pt x="2631" y="5725"/>
                    </a:lnTo>
                    <a:lnTo>
                      <a:pt x="2625" y="5712"/>
                    </a:lnTo>
                    <a:lnTo>
                      <a:pt x="2621" y="5699"/>
                    </a:lnTo>
                    <a:lnTo>
                      <a:pt x="2615" y="5685"/>
                    </a:lnTo>
                    <a:lnTo>
                      <a:pt x="2610" y="5672"/>
                    </a:lnTo>
                    <a:lnTo>
                      <a:pt x="2604" y="5659"/>
                    </a:lnTo>
                    <a:lnTo>
                      <a:pt x="2600" y="5647"/>
                    </a:lnTo>
                    <a:lnTo>
                      <a:pt x="2593" y="5634"/>
                    </a:lnTo>
                    <a:lnTo>
                      <a:pt x="2588" y="5620"/>
                    </a:lnTo>
                    <a:lnTo>
                      <a:pt x="2582" y="5607"/>
                    </a:lnTo>
                    <a:lnTo>
                      <a:pt x="2577" y="5595"/>
                    </a:lnTo>
                    <a:lnTo>
                      <a:pt x="2571" y="5582"/>
                    </a:lnTo>
                    <a:lnTo>
                      <a:pt x="2566" y="5571"/>
                    </a:lnTo>
                    <a:lnTo>
                      <a:pt x="2560" y="5559"/>
                    </a:lnTo>
                    <a:lnTo>
                      <a:pt x="2555" y="5548"/>
                    </a:lnTo>
                    <a:lnTo>
                      <a:pt x="2548" y="5536"/>
                    </a:lnTo>
                    <a:lnTo>
                      <a:pt x="2542" y="5525"/>
                    </a:lnTo>
                    <a:lnTo>
                      <a:pt x="2535" y="5512"/>
                    </a:lnTo>
                    <a:lnTo>
                      <a:pt x="2529" y="5502"/>
                    </a:lnTo>
                    <a:lnTo>
                      <a:pt x="2523" y="5493"/>
                    </a:lnTo>
                    <a:lnTo>
                      <a:pt x="2516" y="5483"/>
                    </a:lnTo>
                    <a:lnTo>
                      <a:pt x="2510" y="5473"/>
                    </a:lnTo>
                    <a:lnTo>
                      <a:pt x="2504" y="5464"/>
                    </a:lnTo>
                    <a:lnTo>
                      <a:pt x="2498" y="5454"/>
                    </a:lnTo>
                    <a:lnTo>
                      <a:pt x="2491" y="5446"/>
                    </a:lnTo>
                    <a:lnTo>
                      <a:pt x="2484" y="5439"/>
                    </a:lnTo>
                    <a:lnTo>
                      <a:pt x="2478" y="5432"/>
                    </a:lnTo>
                    <a:lnTo>
                      <a:pt x="2471" y="5424"/>
                    </a:lnTo>
                    <a:lnTo>
                      <a:pt x="2464" y="5418"/>
                    </a:lnTo>
                    <a:lnTo>
                      <a:pt x="2458" y="5411"/>
                    </a:lnTo>
                    <a:lnTo>
                      <a:pt x="2452" y="5407"/>
                    </a:lnTo>
                    <a:lnTo>
                      <a:pt x="2444" y="5399"/>
                    </a:lnTo>
                    <a:lnTo>
                      <a:pt x="2436" y="5392"/>
                    </a:lnTo>
                    <a:lnTo>
                      <a:pt x="2429" y="5385"/>
                    </a:lnTo>
                    <a:lnTo>
                      <a:pt x="2423" y="5377"/>
                    </a:lnTo>
                    <a:lnTo>
                      <a:pt x="2416" y="5368"/>
                    </a:lnTo>
                    <a:lnTo>
                      <a:pt x="2409" y="5359"/>
                    </a:lnTo>
                    <a:lnTo>
                      <a:pt x="2404" y="5349"/>
                    </a:lnTo>
                    <a:lnTo>
                      <a:pt x="2398" y="5340"/>
                    </a:lnTo>
                    <a:lnTo>
                      <a:pt x="2392" y="5329"/>
                    </a:lnTo>
                    <a:lnTo>
                      <a:pt x="2386" y="5320"/>
                    </a:lnTo>
                    <a:lnTo>
                      <a:pt x="2381" y="5309"/>
                    </a:lnTo>
                    <a:lnTo>
                      <a:pt x="2376" y="5298"/>
                    </a:lnTo>
                    <a:lnTo>
                      <a:pt x="2373" y="5291"/>
                    </a:lnTo>
                    <a:lnTo>
                      <a:pt x="2371" y="5285"/>
                    </a:lnTo>
                    <a:lnTo>
                      <a:pt x="2369" y="5279"/>
                    </a:lnTo>
                    <a:lnTo>
                      <a:pt x="2366" y="5273"/>
                    </a:lnTo>
                    <a:lnTo>
                      <a:pt x="2362" y="5261"/>
                    </a:lnTo>
                    <a:lnTo>
                      <a:pt x="2359" y="5250"/>
                    </a:lnTo>
                    <a:lnTo>
                      <a:pt x="2355" y="5244"/>
                    </a:lnTo>
                    <a:lnTo>
                      <a:pt x="2354" y="5237"/>
                    </a:lnTo>
                    <a:lnTo>
                      <a:pt x="2351" y="5230"/>
                    </a:lnTo>
                    <a:lnTo>
                      <a:pt x="2350" y="5224"/>
                    </a:lnTo>
                    <a:lnTo>
                      <a:pt x="2348" y="5217"/>
                    </a:lnTo>
                    <a:lnTo>
                      <a:pt x="2345" y="5210"/>
                    </a:lnTo>
                    <a:lnTo>
                      <a:pt x="2343" y="5204"/>
                    </a:lnTo>
                    <a:lnTo>
                      <a:pt x="2342" y="5198"/>
                    </a:lnTo>
                    <a:lnTo>
                      <a:pt x="2340" y="5191"/>
                    </a:lnTo>
                    <a:lnTo>
                      <a:pt x="2339" y="5184"/>
                    </a:lnTo>
                    <a:lnTo>
                      <a:pt x="2337" y="5177"/>
                    </a:lnTo>
                    <a:lnTo>
                      <a:pt x="2336" y="5171"/>
                    </a:lnTo>
                    <a:lnTo>
                      <a:pt x="2333" y="5164"/>
                    </a:lnTo>
                    <a:lnTo>
                      <a:pt x="2332" y="5158"/>
                    </a:lnTo>
                    <a:lnTo>
                      <a:pt x="2330" y="5151"/>
                    </a:lnTo>
                    <a:lnTo>
                      <a:pt x="2329" y="5144"/>
                    </a:lnTo>
                    <a:lnTo>
                      <a:pt x="2327" y="5137"/>
                    </a:lnTo>
                    <a:lnTo>
                      <a:pt x="2326" y="5130"/>
                    </a:lnTo>
                    <a:lnTo>
                      <a:pt x="2323" y="5123"/>
                    </a:lnTo>
                    <a:lnTo>
                      <a:pt x="2322" y="5117"/>
                    </a:lnTo>
                    <a:lnTo>
                      <a:pt x="2320" y="5110"/>
                    </a:lnTo>
                    <a:lnTo>
                      <a:pt x="2319" y="5104"/>
                    </a:lnTo>
                    <a:lnTo>
                      <a:pt x="2317" y="5097"/>
                    </a:lnTo>
                    <a:lnTo>
                      <a:pt x="2316" y="5090"/>
                    </a:lnTo>
                    <a:lnTo>
                      <a:pt x="2314" y="5083"/>
                    </a:lnTo>
                    <a:lnTo>
                      <a:pt x="2312" y="5076"/>
                    </a:lnTo>
                    <a:lnTo>
                      <a:pt x="2310" y="5069"/>
                    </a:lnTo>
                    <a:lnTo>
                      <a:pt x="2310" y="5063"/>
                    </a:lnTo>
                    <a:lnTo>
                      <a:pt x="2308" y="5056"/>
                    </a:lnTo>
                    <a:lnTo>
                      <a:pt x="2307" y="5050"/>
                    </a:lnTo>
                    <a:lnTo>
                      <a:pt x="2305" y="5043"/>
                    </a:lnTo>
                    <a:lnTo>
                      <a:pt x="2305" y="5036"/>
                    </a:lnTo>
                    <a:lnTo>
                      <a:pt x="2301" y="5026"/>
                    </a:lnTo>
                    <a:lnTo>
                      <a:pt x="2300" y="5016"/>
                    </a:lnTo>
                    <a:lnTo>
                      <a:pt x="2297" y="5007"/>
                    </a:lnTo>
                    <a:lnTo>
                      <a:pt x="2296" y="4997"/>
                    </a:lnTo>
                    <a:lnTo>
                      <a:pt x="2293" y="4987"/>
                    </a:lnTo>
                    <a:lnTo>
                      <a:pt x="2291" y="4978"/>
                    </a:lnTo>
                    <a:lnTo>
                      <a:pt x="2288" y="4968"/>
                    </a:lnTo>
                    <a:lnTo>
                      <a:pt x="2287" y="4959"/>
                    </a:lnTo>
                    <a:lnTo>
                      <a:pt x="2284" y="4949"/>
                    </a:lnTo>
                    <a:lnTo>
                      <a:pt x="2283" y="4940"/>
                    </a:lnTo>
                    <a:lnTo>
                      <a:pt x="2279" y="4932"/>
                    </a:lnTo>
                    <a:lnTo>
                      <a:pt x="2278" y="4923"/>
                    </a:lnTo>
                    <a:lnTo>
                      <a:pt x="2275" y="4913"/>
                    </a:lnTo>
                    <a:lnTo>
                      <a:pt x="2274" y="4904"/>
                    </a:lnTo>
                    <a:lnTo>
                      <a:pt x="2271" y="4895"/>
                    </a:lnTo>
                    <a:lnTo>
                      <a:pt x="2269" y="4888"/>
                    </a:lnTo>
                    <a:lnTo>
                      <a:pt x="2266" y="4878"/>
                    </a:lnTo>
                    <a:lnTo>
                      <a:pt x="2264" y="4870"/>
                    </a:lnTo>
                    <a:lnTo>
                      <a:pt x="2261" y="4861"/>
                    </a:lnTo>
                    <a:lnTo>
                      <a:pt x="2258" y="4853"/>
                    </a:lnTo>
                    <a:lnTo>
                      <a:pt x="2255" y="4846"/>
                    </a:lnTo>
                    <a:lnTo>
                      <a:pt x="2253" y="4838"/>
                    </a:lnTo>
                    <a:lnTo>
                      <a:pt x="2251" y="4830"/>
                    </a:lnTo>
                    <a:lnTo>
                      <a:pt x="2249" y="4824"/>
                    </a:lnTo>
                    <a:lnTo>
                      <a:pt x="2245" y="4816"/>
                    </a:lnTo>
                    <a:lnTo>
                      <a:pt x="2242" y="4809"/>
                    </a:lnTo>
                    <a:lnTo>
                      <a:pt x="2239" y="4803"/>
                    </a:lnTo>
                    <a:lnTo>
                      <a:pt x="2236" y="4796"/>
                    </a:lnTo>
                    <a:lnTo>
                      <a:pt x="2233" y="4789"/>
                    </a:lnTo>
                    <a:lnTo>
                      <a:pt x="2230" y="4783"/>
                    </a:lnTo>
                    <a:lnTo>
                      <a:pt x="2226" y="4777"/>
                    </a:lnTo>
                    <a:lnTo>
                      <a:pt x="2224" y="4772"/>
                    </a:lnTo>
                    <a:lnTo>
                      <a:pt x="2220" y="4765"/>
                    </a:lnTo>
                    <a:lnTo>
                      <a:pt x="2217" y="4760"/>
                    </a:lnTo>
                    <a:lnTo>
                      <a:pt x="2212" y="4753"/>
                    </a:lnTo>
                    <a:lnTo>
                      <a:pt x="2209" y="4748"/>
                    </a:lnTo>
                    <a:lnTo>
                      <a:pt x="2203" y="4741"/>
                    </a:lnTo>
                    <a:lnTo>
                      <a:pt x="2199" y="4735"/>
                    </a:lnTo>
                    <a:lnTo>
                      <a:pt x="2195" y="4729"/>
                    </a:lnTo>
                    <a:lnTo>
                      <a:pt x="2190" y="4723"/>
                    </a:lnTo>
                    <a:lnTo>
                      <a:pt x="2185" y="4717"/>
                    </a:lnTo>
                    <a:lnTo>
                      <a:pt x="2179" y="4710"/>
                    </a:lnTo>
                    <a:lnTo>
                      <a:pt x="2174" y="4704"/>
                    </a:lnTo>
                    <a:lnTo>
                      <a:pt x="2169" y="4697"/>
                    </a:lnTo>
                    <a:lnTo>
                      <a:pt x="2163" y="4690"/>
                    </a:lnTo>
                    <a:lnTo>
                      <a:pt x="2157" y="4684"/>
                    </a:lnTo>
                    <a:lnTo>
                      <a:pt x="2152" y="4677"/>
                    </a:lnTo>
                    <a:lnTo>
                      <a:pt x="2146" y="4670"/>
                    </a:lnTo>
                    <a:lnTo>
                      <a:pt x="2139" y="4663"/>
                    </a:lnTo>
                    <a:lnTo>
                      <a:pt x="2133" y="4656"/>
                    </a:lnTo>
                    <a:lnTo>
                      <a:pt x="2126" y="4648"/>
                    </a:lnTo>
                    <a:lnTo>
                      <a:pt x="2120" y="4642"/>
                    </a:lnTo>
                    <a:lnTo>
                      <a:pt x="2112" y="4634"/>
                    </a:lnTo>
                    <a:lnTo>
                      <a:pt x="2105" y="4627"/>
                    </a:lnTo>
                    <a:lnTo>
                      <a:pt x="2099" y="4620"/>
                    </a:lnTo>
                    <a:lnTo>
                      <a:pt x="2092" y="4613"/>
                    </a:lnTo>
                    <a:lnTo>
                      <a:pt x="2084" y="4605"/>
                    </a:lnTo>
                    <a:lnTo>
                      <a:pt x="2078" y="4598"/>
                    </a:lnTo>
                    <a:lnTo>
                      <a:pt x="2070" y="4590"/>
                    </a:lnTo>
                    <a:lnTo>
                      <a:pt x="2063" y="4583"/>
                    </a:lnTo>
                    <a:lnTo>
                      <a:pt x="2056" y="4576"/>
                    </a:lnTo>
                    <a:lnTo>
                      <a:pt x="2049" y="4568"/>
                    </a:lnTo>
                    <a:lnTo>
                      <a:pt x="2041" y="4560"/>
                    </a:lnTo>
                    <a:lnTo>
                      <a:pt x="2035" y="4554"/>
                    </a:lnTo>
                    <a:lnTo>
                      <a:pt x="2028" y="4547"/>
                    </a:lnTo>
                    <a:lnTo>
                      <a:pt x="2023" y="4542"/>
                    </a:lnTo>
                    <a:lnTo>
                      <a:pt x="2017" y="4536"/>
                    </a:lnTo>
                    <a:lnTo>
                      <a:pt x="2013" y="4530"/>
                    </a:lnTo>
                    <a:lnTo>
                      <a:pt x="2006" y="4524"/>
                    </a:lnTo>
                    <a:lnTo>
                      <a:pt x="2001" y="4518"/>
                    </a:lnTo>
                    <a:lnTo>
                      <a:pt x="1995" y="4513"/>
                    </a:lnTo>
                    <a:lnTo>
                      <a:pt x="1991" y="4507"/>
                    </a:lnTo>
                    <a:lnTo>
                      <a:pt x="1984" y="4501"/>
                    </a:lnTo>
                    <a:lnTo>
                      <a:pt x="1980" y="4495"/>
                    </a:lnTo>
                    <a:lnTo>
                      <a:pt x="1973" y="4490"/>
                    </a:lnTo>
                    <a:lnTo>
                      <a:pt x="1969" y="4484"/>
                    </a:lnTo>
                    <a:lnTo>
                      <a:pt x="1963" y="4479"/>
                    </a:lnTo>
                    <a:lnTo>
                      <a:pt x="1958" y="4473"/>
                    </a:lnTo>
                    <a:lnTo>
                      <a:pt x="1952" y="4468"/>
                    </a:lnTo>
                    <a:lnTo>
                      <a:pt x="1948" y="4462"/>
                    </a:lnTo>
                    <a:lnTo>
                      <a:pt x="1941" y="4456"/>
                    </a:lnTo>
                    <a:lnTo>
                      <a:pt x="1937" y="4450"/>
                    </a:lnTo>
                    <a:lnTo>
                      <a:pt x="1930" y="4445"/>
                    </a:lnTo>
                    <a:lnTo>
                      <a:pt x="1926" y="4439"/>
                    </a:lnTo>
                    <a:lnTo>
                      <a:pt x="1920" y="4432"/>
                    </a:lnTo>
                    <a:lnTo>
                      <a:pt x="1916" y="4427"/>
                    </a:lnTo>
                    <a:lnTo>
                      <a:pt x="1910" y="4421"/>
                    </a:lnTo>
                    <a:lnTo>
                      <a:pt x="1906" y="4416"/>
                    </a:lnTo>
                    <a:lnTo>
                      <a:pt x="1900" y="4409"/>
                    </a:lnTo>
                    <a:lnTo>
                      <a:pt x="1896" y="4405"/>
                    </a:lnTo>
                    <a:lnTo>
                      <a:pt x="1890" y="4398"/>
                    </a:lnTo>
                    <a:lnTo>
                      <a:pt x="1886" y="4394"/>
                    </a:lnTo>
                    <a:lnTo>
                      <a:pt x="1882" y="4388"/>
                    </a:lnTo>
                    <a:lnTo>
                      <a:pt x="1877" y="4383"/>
                    </a:lnTo>
                    <a:lnTo>
                      <a:pt x="1873" y="4377"/>
                    </a:lnTo>
                    <a:lnTo>
                      <a:pt x="1869" y="4373"/>
                    </a:lnTo>
                    <a:lnTo>
                      <a:pt x="1864" y="4366"/>
                    </a:lnTo>
                    <a:lnTo>
                      <a:pt x="1860" y="4362"/>
                    </a:lnTo>
                    <a:lnTo>
                      <a:pt x="1855" y="4355"/>
                    </a:lnTo>
                    <a:lnTo>
                      <a:pt x="1852" y="4351"/>
                    </a:lnTo>
                    <a:lnTo>
                      <a:pt x="1844" y="4341"/>
                    </a:lnTo>
                    <a:lnTo>
                      <a:pt x="1838" y="4331"/>
                    </a:lnTo>
                    <a:lnTo>
                      <a:pt x="1830" y="4321"/>
                    </a:lnTo>
                    <a:lnTo>
                      <a:pt x="1823" y="4311"/>
                    </a:lnTo>
                    <a:lnTo>
                      <a:pt x="1817" y="4301"/>
                    </a:lnTo>
                    <a:lnTo>
                      <a:pt x="1812" y="4292"/>
                    </a:lnTo>
                    <a:lnTo>
                      <a:pt x="1807" y="4283"/>
                    </a:lnTo>
                    <a:lnTo>
                      <a:pt x="1802" y="4274"/>
                    </a:lnTo>
                    <a:lnTo>
                      <a:pt x="1799" y="4265"/>
                    </a:lnTo>
                    <a:lnTo>
                      <a:pt x="1797" y="4258"/>
                    </a:lnTo>
                    <a:lnTo>
                      <a:pt x="1793" y="4249"/>
                    </a:lnTo>
                    <a:lnTo>
                      <a:pt x="1792" y="4243"/>
                    </a:lnTo>
                    <a:lnTo>
                      <a:pt x="1791" y="4236"/>
                    </a:lnTo>
                    <a:lnTo>
                      <a:pt x="1791" y="4230"/>
                    </a:lnTo>
                    <a:lnTo>
                      <a:pt x="1790" y="4223"/>
                    </a:lnTo>
                    <a:lnTo>
                      <a:pt x="1790" y="4216"/>
                    </a:lnTo>
                    <a:lnTo>
                      <a:pt x="1789" y="4210"/>
                    </a:lnTo>
                    <a:lnTo>
                      <a:pt x="1789" y="4204"/>
                    </a:lnTo>
                    <a:lnTo>
                      <a:pt x="1788" y="4197"/>
                    </a:lnTo>
                    <a:lnTo>
                      <a:pt x="1788" y="4190"/>
                    </a:lnTo>
                    <a:lnTo>
                      <a:pt x="1787" y="4183"/>
                    </a:lnTo>
                    <a:lnTo>
                      <a:pt x="1787" y="4177"/>
                    </a:lnTo>
                    <a:lnTo>
                      <a:pt x="1785" y="4168"/>
                    </a:lnTo>
                    <a:lnTo>
                      <a:pt x="1785" y="4160"/>
                    </a:lnTo>
                    <a:lnTo>
                      <a:pt x="1782" y="4152"/>
                    </a:lnTo>
                    <a:lnTo>
                      <a:pt x="1782" y="4145"/>
                    </a:lnTo>
                    <a:lnTo>
                      <a:pt x="1780" y="4136"/>
                    </a:lnTo>
                    <a:lnTo>
                      <a:pt x="1779" y="4128"/>
                    </a:lnTo>
                    <a:lnTo>
                      <a:pt x="1778" y="4119"/>
                    </a:lnTo>
                    <a:lnTo>
                      <a:pt x="1777" y="4112"/>
                    </a:lnTo>
                    <a:lnTo>
                      <a:pt x="1775" y="4102"/>
                    </a:lnTo>
                    <a:lnTo>
                      <a:pt x="1773" y="4093"/>
                    </a:lnTo>
                    <a:lnTo>
                      <a:pt x="1770" y="4083"/>
                    </a:lnTo>
                    <a:lnTo>
                      <a:pt x="1769" y="4074"/>
                    </a:lnTo>
                    <a:lnTo>
                      <a:pt x="1767" y="4064"/>
                    </a:lnTo>
                    <a:lnTo>
                      <a:pt x="1765" y="4056"/>
                    </a:lnTo>
                    <a:lnTo>
                      <a:pt x="1763" y="4046"/>
                    </a:lnTo>
                    <a:lnTo>
                      <a:pt x="1761" y="4037"/>
                    </a:lnTo>
                    <a:lnTo>
                      <a:pt x="1759" y="4026"/>
                    </a:lnTo>
                    <a:lnTo>
                      <a:pt x="1757" y="4016"/>
                    </a:lnTo>
                    <a:lnTo>
                      <a:pt x="1755" y="4006"/>
                    </a:lnTo>
                    <a:lnTo>
                      <a:pt x="1754" y="3996"/>
                    </a:lnTo>
                    <a:lnTo>
                      <a:pt x="1752" y="3986"/>
                    </a:lnTo>
                    <a:lnTo>
                      <a:pt x="1749" y="3976"/>
                    </a:lnTo>
                    <a:lnTo>
                      <a:pt x="1747" y="3966"/>
                    </a:lnTo>
                    <a:lnTo>
                      <a:pt x="1746" y="3956"/>
                    </a:lnTo>
                    <a:lnTo>
                      <a:pt x="1744" y="3950"/>
                    </a:lnTo>
                    <a:lnTo>
                      <a:pt x="1743" y="3943"/>
                    </a:lnTo>
                    <a:lnTo>
                      <a:pt x="1741" y="3936"/>
                    </a:lnTo>
                    <a:lnTo>
                      <a:pt x="1739" y="3931"/>
                    </a:lnTo>
                    <a:lnTo>
                      <a:pt x="1737" y="3924"/>
                    </a:lnTo>
                    <a:lnTo>
                      <a:pt x="1737" y="3919"/>
                    </a:lnTo>
                    <a:lnTo>
                      <a:pt x="1735" y="3912"/>
                    </a:lnTo>
                    <a:lnTo>
                      <a:pt x="1735" y="3907"/>
                    </a:lnTo>
                    <a:lnTo>
                      <a:pt x="1733" y="3900"/>
                    </a:lnTo>
                    <a:lnTo>
                      <a:pt x="1732" y="3894"/>
                    </a:lnTo>
                    <a:lnTo>
                      <a:pt x="1730" y="3887"/>
                    </a:lnTo>
                    <a:lnTo>
                      <a:pt x="1728" y="3881"/>
                    </a:lnTo>
                    <a:lnTo>
                      <a:pt x="1726" y="3875"/>
                    </a:lnTo>
                    <a:lnTo>
                      <a:pt x="1726" y="3869"/>
                    </a:lnTo>
                    <a:lnTo>
                      <a:pt x="1724" y="3863"/>
                    </a:lnTo>
                    <a:lnTo>
                      <a:pt x="1724" y="3857"/>
                    </a:lnTo>
                    <a:lnTo>
                      <a:pt x="1722" y="3851"/>
                    </a:lnTo>
                    <a:lnTo>
                      <a:pt x="1721" y="3844"/>
                    </a:lnTo>
                    <a:lnTo>
                      <a:pt x="1720" y="3837"/>
                    </a:lnTo>
                    <a:lnTo>
                      <a:pt x="1719" y="3832"/>
                    </a:lnTo>
                    <a:lnTo>
                      <a:pt x="1716" y="3825"/>
                    </a:lnTo>
                    <a:lnTo>
                      <a:pt x="1716" y="3820"/>
                    </a:lnTo>
                    <a:lnTo>
                      <a:pt x="1714" y="3813"/>
                    </a:lnTo>
                    <a:lnTo>
                      <a:pt x="1714" y="3808"/>
                    </a:lnTo>
                    <a:lnTo>
                      <a:pt x="1712" y="3801"/>
                    </a:lnTo>
                    <a:lnTo>
                      <a:pt x="1712" y="3794"/>
                    </a:lnTo>
                    <a:lnTo>
                      <a:pt x="1710" y="3788"/>
                    </a:lnTo>
                    <a:lnTo>
                      <a:pt x="1710" y="3782"/>
                    </a:lnTo>
                    <a:lnTo>
                      <a:pt x="1708" y="3770"/>
                    </a:lnTo>
                    <a:lnTo>
                      <a:pt x="1706" y="3759"/>
                    </a:lnTo>
                    <a:lnTo>
                      <a:pt x="1704" y="3752"/>
                    </a:lnTo>
                    <a:lnTo>
                      <a:pt x="1703" y="3746"/>
                    </a:lnTo>
                    <a:lnTo>
                      <a:pt x="1702" y="3740"/>
                    </a:lnTo>
                    <a:lnTo>
                      <a:pt x="1702" y="3735"/>
                    </a:lnTo>
                    <a:lnTo>
                      <a:pt x="1699" y="3723"/>
                    </a:lnTo>
                    <a:lnTo>
                      <a:pt x="1698" y="3712"/>
                    </a:lnTo>
                    <a:lnTo>
                      <a:pt x="1695" y="3700"/>
                    </a:lnTo>
                    <a:lnTo>
                      <a:pt x="1694" y="3689"/>
                    </a:lnTo>
                    <a:lnTo>
                      <a:pt x="1692" y="3678"/>
                    </a:lnTo>
                    <a:lnTo>
                      <a:pt x="1692" y="3668"/>
                    </a:lnTo>
                    <a:lnTo>
                      <a:pt x="1690" y="3657"/>
                    </a:lnTo>
                    <a:lnTo>
                      <a:pt x="1689" y="3646"/>
                    </a:lnTo>
                    <a:lnTo>
                      <a:pt x="1688" y="3636"/>
                    </a:lnTo>
                    <a:lnTo>
                      <a:pt x="1688" y="3627"/>
                    </a:lnTo>
                    <a:lnTo>
                      <a:pt x="1688" y="3617"/>
                    </a:lnTo>
                    <a:lnTo>
                      <a:pt x="1688" y="3607"/>
                    </a:lnTo>
                    <a:lnTo>
                      <a:pt x="1688" y="3598"/>
                    </a:lnTo>
                    <a:lnTo>
                      <a:pt x="1688" y="3590"/>
                    </a:lnTo>
                    <a:lnTo>
                      <a:pt x="1688" y="3583"/>
                    </a:lnTo>
                    <a:lnTo>
                      <a:pt x="1688" y="3575"/>
                    </a:lnTo>
                    <a:lnTo>
                      <a:pt x="1688" y="3568"/>
                    </a:lnTo>
                    <a:lnTo>
                      <a:pt x="1689" y="3562"/>
                    </a:lnTo>
                    <a:lnTo>
                      <a:pt x="1689" y="3553"/>
                    </a:lnTo>
                    <a:lnTo>
                      <a:pt x="1689" y="3545"/>
                    </a:lnTo>
                    <a:lnTo>
                      <a:pt x="1690" y="3536"/>
                    </a:lnTo>
                    <a:lnTo>
                      <a:pt x="1691" y="3529"/>
                    </a:lnTo>
                    <a:lnTo>
                      <a:pt x="1691" y="3520"/>
                    </a:lnTo>
                    <a:lnTo>
                      <a:pt x="1692" y="3512"/>
                    </a:lnTo>
                    <a:lnTo>
                      <a:pt x="1693" y="3503"/>
                    </a:lnTo>
                    <a:lnTo>
                      <a:pt x="1695" y="3496"/>
                    </a:lnTo>
                    <a:lnTo>
                      <a:pt x="1695" y="3486"/>
                    </a:lnTo>
                    <a:lnTo>
                      <a:pt x="1696" y="3477"/>
                    </a:lnTo>
                    <a:lnTo>
                      <a:pt x="1698" y="3468"/>
                    </a:lnTo>
                    <a:lnTo>
                      <a:pt x="1700" y="3459"/>
                    </a:lnTo>
                    <a:lnTo>
                      <a:pt x="1701" y="3450"/>
                    </a:lnTo>
                    <a:lnTo>
                      <a:pt x="1703" y="3442"/>
                    </a:lnTo>
                    <a:lnTo>
                      <a:pt x="1704" y="3433"/>
                    </a:lnTo>
                    <a:lnTo>
                      <a:pt x="1706" y="3424"/>
                    </a:lnTo>
                    <a:lnTo>
                      <a:pt x="1706" y="3414"/>
                    </a:lnTo>
                    <a:lnTo>
                      <a:pt x="1709" y="3404"/>
                    </a:lnTo>
                    <a:lnTo>
                      <a:pt x="1710" y="3394"/>
                    </a:lnTo>
                    <a:lnTo>
                      <a:pt x="1712" y="3385"/>
                    </a:lnTo>
                    <a:lnTo>
                      <a:pt x="1713" y="3376"/>
                    </a:lnTo>
                    <a:lnTo>
                      <a:pt x="1715" y="3367"/>
                    </a:lnTo>
                    <a:lnTo>
                      <a:pt x="1716" y="3357"/>
                    </a:lnTo>
                    <a:lnTo>
                      <a:pt x="1719" y="3348"/>
                    </a:lnTo>
                    <a:lnTo>
                      <a:pt x="1720" y="3338"/>
                    </a:lnTo>
                    <a:lnTo>
                      <a:pt x="1722" y="3328"/>
                    </a:lnTo>
                    <a:lnTo>
                      <a:pt x="1723" y="3319"/>
                    </a:lnTo>
                    <a:lnTo>
                      <a:pt x="1726" y="3311"/>
                    </a:lnTo>
                    <a:lnTo>
                      <a:pt x="1727" y="3301"/>
                    </a:lnTo>
                    <a:lnTo>
                      <a:pt x="1730" y="3292"/>
                    </a:lnTo>
                    <a:lnTo>
                      <a:pt x="1731" y="3283"/>
                    </a:lnTo>
                    <a:lnTo>
                      <a:pt x="1734" y="3274"/>
                    </a:lnTo>
                    <a:lnTo>
                      <a:pt x="1735" y="3264"/>
                    </a:lnTo>
                    <a:lnTo>
                      <a:pt x="1737" y="3254"/>
                    </a:lnTo>
                    <a:lnTo>
                      <a:pt x="1738" y="3246"/>
                    </a:lnTo>
                    <a:lnTo>
                      <a:pt x="1741" y="3237"/>
                    </a:lnTo>
                    <a:lnTo>
                      <a:pt x="1742" y="3227"/>
                    </a:lnTo>
                    <a:lnTo>
                      <a:pt x="1744" y="3218"/>
                    </a:lnTo>
                    <a:lnTo>
                      <a:pt x="1746" y="3209"/>
                    </a:lnTo>
                    <a:lnTo>
                      <a:pt x="1748" y="3201"/>
                    </a:lnTo>
                    <a:lnTo>
                      <a:pt x="1749" y="3192"/>
                    </a:lnTo>
                    <a:lnTo>
                      <a:pt x="1752" y="3184"/>
                    </a:lnTo>
                    <a:lnTo>
                      <a:pt x="1753" y="3175"/>
                    </a:lnTo>
                    <a:lnTo>
                      <a:pt x="1756" y="3167"/>
                    </a:lnTo>
                    <a:lnTo>
                      <a:pt x="1757" y="3158"/>
                    </a:lnTo>
                    <a:lnTo>
                      <a:pt x="1759" y="3151"/>
                    </a:lnTo>
                    <a:lnTo>
                      <a:pt x="1760" y="3143"/>
                    </a:lnTo>
                    <a:lnTo>
                      <a:pt x="1764" y="3136"/>
                    </a:lnTo>
                    <a:lnTo>
                      <a:pt x="1765" y="3129"/>
                    </a:lnTo>
                    <a:lnTo>
                      <a:pt x="1767" y="3121"/>
                    </a:lnTo>
                    <a:lnTo>
                      <a:pt x="1768" y="3114"/>
                    </a:lnTo>
                    <a:lnTo>
                      <a:pt x="1770" y="3108"/>
                    </a:lnTo>
                    <a:lnTo>
                      <a:pt x="1771" y="3100"/>
                    </a:lnTo>
                    <a:lnTo>
                      <a:pt x="1774" y="3093"/>
                    </a:lnTo>
                    <a:lnTo>
                      <a:pt x="1775" y="3088"/>
                    </a:lnTo>
                    <a:lnTo>
                      <a:pt x="1777" y="3082"/>
                    </a:lnTo>
                    <a:lnTo>
                      <a:pt x="1778" y="3076"/>
                    </a:lnTo>
                    <a:lnTo>
                      <a:pt x="1780" y="3069"/>
                    </a:lnTo>
                    <a:lnTo>
                      <a:pt x="1781" y="3064"/>
                    </a:lnTo>
                    <a:lnTo>
                      <a:pt x="1784" y="3059"/>
                    </a:lnTo>
                    <a:lnTo>
                      <a:pt x="1787" y="3049"/>
                    </a:lnTo>
                    <a:lnTo>
                      <a:pt x="1790" y="3043"/>
                    </a:lnTo>
                    <a:lnTo>
                      <a:pt x="1792" y="3034"/>
                    </a:lnTo>
                    <a:lnTo>
                      <a:pt x="1795" y="3025"/>
                    </a:lnTo>
                    <a:lnTo>
                      <a:pt x="1797" y="3016"/>
                    </a:lnTo>
                    <a:lnTo>
                      <a:pt x="1799" y="3007"/>
                    </a:lnTo>
                    <a:lnTo>
                      <a:pt x="1801" y="2998"/>
                    </a:lnTo>
                    <a:lnTo>
                      <a:pt x="1803" y="2989"/>
                    </a:lnTo>
                    <a:lnTo>
                      <a:pt x="1806" y="2980"/>
                    </a:lnTo>
                    <a:lnTo>
                      <a:pt x="1809" y="2971"/>
                    </a:lnTo>
                    <a:lnTo>
                      <a:pt x="1810" y="2961"/>
                    </a:lnTo>
                    <a:lnTo>
                      <a:pt x="1812" y="2952"/>
                    </a:lnTo>
                    <a:lnTo>
                      <a:pt x="1813" y="2944"/>
                    </a:lnTo>
                    <a:lnTo>
                      <a:pt x="1815" y="2935"/>
                    </a:lnTo>
                    <a:lnTo>
                      <a:pt x="1817" y="2925"/>
                    </a:lnTo>
                    <a:lnTo>
                      <a:pt x="1819" y="2917"/>
                    </a:lnTo>
                    <a:lnTo>
                      <a:pt x="1820" y="2908"/>
                    </a:lnTo>
                    <a:lnTo>
                      <a:pt x="1822" y="2901"/>
                    </a:lnTo>
                    <a:lnTo>
                      <a:pt x="1822" y="2892"/>
                    </a:lnTo>
                    <a:lnTo>
                      <a:pt x="1824" y="2884"/>
                    </a:lnTo>
                    <a:lnTo>
                      <a:pt x="1824" y="2875"/>
                    </a:lnTo>
                    <a:lnTo>
                      <a:pt x="1827" y="2869"/>
                    </a:lnTo>
                    <a:lnTo>
                      <a:pt x="1827" y="2862"/>
                    </a:lnTo>
                    <a:lnTo>
                      <a:pt x="1829" y="2855"/>
                    </a:lnTo>
                    <a:lnTo>
                      <a:pt x="1829" y="2849"/>
                    </a:lnTo>
                    <a:lnTo>
                      <a:pt x="1831" y="2844"/>
                    </a:lnTo>
                    <a:lnTo>
                      <a:pt x="1832" y="2834"/>
                    </a:lnTo>
                    <a:lnTo>
                      <a:pt x="1833" y="2828"/>
                    </a:lnTo>
                    <a:lnTo>
                      <a:pt x="1833" y="2822"/>
                    </a:lnTo>
                    <a:lnTo>
                      <a:pt x="1834" y="2821"/>
                    </a:lnTo>
                    <a:lnTo>
                      <a:pt x="1834" y="2820"/>
                    </a:lnTo>
                    <a:lnTo>
                      <a:pt x="1834" y="2819"/>
                    </a:lnTo>
                    <a:lnTo>
                      <a:pt x="1832" y="2812"/>
                    </a:lnTo>
                    <a:lnTo>
                      <a:pt x="1830" y="2807"/>
                    </a:lnTo>
                    <a:lnTo>
                      <a:pt x="1824" y="2802"/>
                    </a:lnTo>
                    <a:lnTo>
                      <a:pt x="1819" y="2800"/>
                    </a:lnTo>
                    <a:lnTo>
                      <a:pt x="1828" y="2791"/>
                    </a:lnTo>
                    <a:lnTo>
                      <a:pt x="1836" y="2783"/>
                    </a:lnTo>
                    <a:lnTo>
                      <a:pt x="1841" y="2777"/>
                    </a:lnTo>
                    <a:lnTo>
                      <a:pt x="1845" y="2773"/>
                    </a:lnTo>
                    <a:lnTo>
                      <a:pt x="1850" y="2767"/>
                    </a:lnTo>
                    <a:lnTo>
                      <a:pt x="1854" y="2764"/>
                    </a:lnTo>
                    <a:lnTo>
                      <a:pt x="1860" y="2755"/>
                    </a:lnTo>
                    <a:lnTo>
                      <a:pt x="1865" y="2747"/>
                    </a:lnTo>
                    <a:lnTo>
                      <a:pt x="1872" y="2740"/>
                    </a:lnTo>
                    <a:lnTo>
                      <a:pt x="1878" y="2733"/>
                    </a:lnTo>
                    <a:lnTo>
                      <a:pt x="1885" y="2725"/>
                    </a:lnTo>
                    <a:lnTo>
                      <a:pt x="1894" y="2718"/>
                    </a:lnTo>
                    <a:lnTo>
                      <a:pt x="1903" y="2711"/>
                    </a:lnTo>
                    <a:lnTo>
                      <a:pt x="1912" y="2706"/>
                    </a:lnTo>
                    <a:lnTo>
                      <a:pt x="1922" y="2699"/>
                    </a:lnTo>
                    <a:lnTo>
                      <a:pt x="1933" y="2693"/>
                    </a:lnTo>
                    <a:lnTo>
                      <a:pt x="1939" y="2690"/>
                    </a:lnTo>
                    <a:lnTo>
                      <a:pt x="1946" y="2688"/>
                    </a:lnTo>
                    <a:lnTo>
                      <a:pt x="1952" y="2686"/>
                    </a:lnTo>
                    <a:lnTo>
                      <a:pt x="1960" y="2685"/>
                    </a:lnTo>
                    <a:lnTo>
                      <a:pt x="1966" y="2682"/>
                    </a:lnTo>
                    <a:lnTo>
                      <a:pt x="1974" y="2681"/>
                    </a:lnTo>
                    <a:lnTo>
                      <a:pt x="1982" y="2679"/>
                    </a:lnTo>
                    <a:lnTo>
                      <a:pt x="1991" y="2679"/>
                    </a:lnTo>
                    <a:lnTo>
                      <a:pt x="1999" y="2678"/>
                    </a:lnTo>
                    <a:lnTo>
                      <a:pt x="2008" y="2678"/>
                    </a:lnTo>
                    <a:lnTo>
                      <a:pt x="2018" y="2678"/>
                    </a:lnTo>
                    <a:lnTo>
                      <a:pt x="2029" y="2678"/>
                    </a:lnTo>
                    <a:lnTo>
                      <a:pt x="2038" y="2678"/>
                    </a:lnTo>
                    <a:lnTo>
                      <a:pt x="2048" y="2678"/>
                    </a:lnTo>
                    <a:lnTo>
                      <a:pt x="2059" y="2679"/>
                    </a:lnTo>
                    <a:lnTo>
                      <a:pt x="2071" y="2681"/>
                    </a:lnTo>
                    <a:lnTo>
                      <a:pt x="2077" y="2681"/>
                    </a:lnTo>
                    <a:lnTo>
                      <a:pt x="2083" y="2683"/>
                    </a:lnTo>
                    <a:lnTo>
                      <a:pt x="2090" y="2683"/>
                    </a:lnTo>
                    <a:lnTo>
                      <a:pt x="2096" y="2686"/>
                    </a:lnTo>
                    <a:lnTo>
                      <a:pt x="2103" y="2687"/>
                    </a:lnTo>
                    <a:lnTo>
                      <a:pt x="2110" y="2689"/>
                    </a:lnTo>
                    <a:lnTo>
                      <a:pt x="2116" y="2690"/>
                    </a:lnTo>
                    <a:lnTo>
                      <a:pt x="2124" y="2693"/>
                    </a:lnTo>
                    <a:lnTo>
                      <a:pt x="2131" y="2694"/>
                    </a:lnTo>
                    <a:lnTo>
                      <a:pt x="2137" y="2697"/>
                    </a:lnTo>
                    <a:lnTo>
                      <a:pt x="2145" y="2698"/>
                    </a:lnTo>
                    <a:lnTo>
                      <a:pt x="2153" y="2701"/>
                    </a:lnTo>
                    <a:lnTo>
                      <a:pt x="2159" y="2703"/>
                    </a:lnTo>
                    <a:lnTo>
                      <a:pt x="2167" y="2706"/>
                    </a:lnTo>
                    <a:lnTo>
                      <a:pt x="2175" y="2708"/>
                    </a:lnTo>
                    <a:lnTo>
                      <a:pt x="2183" y="2711"/>
                    </a:lnTo>
                    <a:lnTo>
                      <a:pt x="2190" y="2713"/>
                    </a:lnTo>
                    <a:lnTo>
                      <a:pt x="2199" y="2715"/>
                    </a:lnTo>
                    <a:lnTo>
                      <a:pt x="2207" y="2718"/>
                    </a:lnTo>
                    <a:lnTo>
                      <a:pt x="2215" y="2721"/>
                    </a:lnTo>
                    <a:lnTo>
                      <a:pt x="2223" y="2724"/>
                    </a:lnTo>
                    <a:lnTo>
                      <a:pt x="2233" y="2728"/>
                    </a:lnTo>
                    <a:lnTo>
                      <a:pt x="2241" y="2731"/>
                    </a:lnTo>
                    <a:lnTo>
                      <a:pt x="2251" y="2734"/>
                    </a:lnTo>
                    <a:lnTo>
                      <a:pt x="2258" y="2736"/>
                    </a:lnTo>
                    <a:lnTo>
                      <a:pt x="2267" y="2740"/>
                    </a:lnTo>
                    <a:lnTo>
                      <a:pt x="2275" y="2743"/>
                    </a:lnTo>
                    <a:lnTo>
                      <a:pt x="2284" y="2746"/>
                    </a:lnTo>
                    <a:lnTo>
                      <a:pt x="2293" y="2750"/>
                    </a:lnTo>
                    <a:lnTo>
                      <a:pt x="2301" y="2753"/>
                    </a:lnTo>
                    <a:lnTo>
                      <a:pt x="2310" y="2756"/>
                    </a:lnTo>
                    <a:lnTo>
                      <a:pt x="2320" y="2761"/>
                    </a:lnTo>
                    <a:lnTo>
                      <a:pt x="2328" y="2764"/>
                    </a:lnTo>
                    <a:lnTo>
                      <a:pt x="2337" y="2767"/>
                    </a:lnTo>
                    <a:lnTo>
                      <a:pt x="2345" y="2771"/>
                    </a:lnTo>
                    <a:lnTo>
                      <a:pt x="2355" y="2774"/>
                    </a:lnTo>
                    <a:lnTo>
                      <a:pt x="2364" y="2777"/>
                    </a:lnTo>
                    <a:lnTo>
                      <a:pt x="2373" y="2782"/>
                    </a:lnTo>
                    <a:lnTo>
                      <a:pt x="2383" y="2786"/>
                    </a:lnTo>
                    <a:lnTo>
                      <a:pt x="2393" y="2790"/>
                    </a:lnTo>
                    <a:lnTo>
                      <a:pt x="2402" y="2794"/>
                    </a:lnTo>
                    <a:lnTo>
                      <a:pt x="2410" y="2797"/>
                    </a:lnTo>
                    <a:lnTo>
                      <a:pt x="2419" y="2800"/>
                    </a:lnTo>
                    <a:lnTo>
                      <a:pt x="2429" y="2805"/>
                    </a:lnTo>
                    <a:lnTo>
                      <a:pt x="2438" y="2808"/>
                    </a:lnTo>
                    <a:lnTo>
                      <a:pt x="2447" y="2812"/>
                    </a:lnTo>
                    <a:lnTo>
                      <a:pt x="2456" y="2817"/>
                    </a:lnTo>
                    <a:lnTo>
                      <a:pt x="2466" y="2821"/>
                    </a:lnTo>
                    <a:lnTo>
                      <a:pt x="2474" y="2825"/>
                    </a:lnTo>
                    <a:lnTo>
                      <a:pt x="2483" y="2828"/>
                    </a:lnTo>
                    <a:lnTo>
                      <a:pt x="2492" y="2832"/>
                    </a:lnTo>
                    <a:lnTo>
                      <a:pt x="2502" y="2837"/>
                    </a:lnTo>
                    <a:lnTo>
                      <a:pt x="2511" y="2840"/>
                    </a:lnTo>
                    <a:lnTo>
                      <a:pt x="2521" y="2844"/>
                    </a:lnTo>
                    <a:lnTo>
                      <a:pt x="2529" y="2849"/>
                    </a:lnTo>
                    <a:lnTo>
                      <a:pt x="2539" y="2853"/>
                    </a:lnTo>
                    <a:lnTo>
                      <a:pt x="2549" y="2858"/>
                    </a:lnTo>
                    <a:lnTo>
                      <a:pt x="2560" y="2862"/>
                    </a:lnTo>
                    <a:lnTo>
                      <a:pt x="2571" y="2866"/>
                    </a:lnTo>
                    <a:lnTo>
                      <a:pt x="2582" y="2872"/>
                    </a:lnTo>
                    <a:lnTo>
                      <a:pt x="2592" y="2875"/>
                    </a:lnTo>
                    <a:lnTo>
                      <a:pt x="2603" y="2881"/>
                    </a:lnTo>
                    <a:lnTo>
                      <a:pt x="2614" y="2884"/>
                    </a:lnTo>
                    <a:lnTo>
                      <a:pt x="2625" y="2890"/>
                    </a:lnTo>
                    <a:lnTo>
                      <a:pt x="2635" y="2893"/>
                    </a:lnTo>
                    <a:lnTo>
                      <a:pt x="2645" y="2897"/>
                    </a:lnTo>
                    <a:lnTo>
                      <a:pt x="2655" y="2902"/>
                    </a:lnTo>
                    <a:lnTo>
                      <a:pt x="2665" y="2906"/>
                    </a:lnTo>
                    <a:lnTo>
                      <a:pt x="2674" y="2909"/>
                    </a:lnTo>
                    <a:lnTo>
                      <a:pt x="2684" y="2914"/>
                    </a:lnTo>
                    <a:lnTo>
                      <a:pt x="2693" y="2918"/>
                    </a:lnTo>
                    <a:lnTo>
                      <a:pt x="2702" y="2923"/>
                    </a:lnTo>
                    <a:lnTo>
                      <a:pt x="2710" y="2926"/>
                    </a:lnTo>
                    <a:lnTo>
                      <a:pt x="2719" y="2929"/>
                    </a:lnTo>
                    <a:lnTo>
                      <a:pt x="2728" y="2933"/>
                    </a:lnTo>
                    <a:lnTo>
                      <a:pt x="2737" y="2936"/>
                    </a:lnTo>
                    <a:lnTo>
                      <a:pt x="2744" y="2939"/>
                    </a:lnTo>
                    <a:lnTo>
                      <a:pt x="2753" y="2942"/>
                    </a:lnTo>
                    <a:lnTo>
                      <a:pt x="2761" y="2946"/>
                    </a:lnTo>
                    <a:lnTo>
                      <a:pt x="2770" y="2949"/>
                    </a:lnTo>
                    <a:lnTo>
                      <a:pt x="2776" y="2951"/>
                    </a:lnTo>
                    <a:lnTo>
                      <a:pt x="2784" y="2953"/>
                    </a:lnTo>
                    <a:lnTo>
                      <a:pt x="2792" y="2956"/>
                    </a:lnTo>
                    <a:lnTo>
                      <a:pt x="2799" y="2959"/>
                    </a:lnTo>
                    <a:lnTo>
                      <a:pt x="2806" y="2961"/>
                    </a:lnTo>
                    <a:lnTo>
                      <a:pt x="2814" y="2964"/>
                    </a:lnTo>
                    <a:lnTo>
                      <a:pt x="2821" y="2967"/>
                    </a:lnTo>
                    <a:lnTo>
                      <a:pt x="2829" y="2970"/>
                    </a:lnTo>
                    <a:lnTo>
                      <a:pt x="2835" y="2971"/>
                    </a:lnTo>
                    <a:lnTo>
                      <a:pt x="2841" y="2973"/>
                    </a:lnTo>
                    <a:lnTo>
                      <a:pt x="2847" y="2976"/>
                    </a:lnTo>
                    <a:lnTo>
                      <a:pt x="2853" y="2978"/>
                    </a:lnTo>
                    <a:lnTo>
                      <a:pt x="2859" y="2979"/>
                    </a:lnTo>
                    <a:lnTo>
                      <a:pt x="2866" y="2981"/>
                    </a:lnTo>
                    <a:lnTo>
                      <a:pt x="2871" y="2982"/>
                    </a:lnTo>
                    <a:lnTo>
                      <a:pt x="2878" y="2984"/>
                    </a:lnTo>
                    <a:lnTo>
                      <a:pt x="2888" y="2987"/>
                    </a:lnTo>
                    <a:lnTo>
                      <a:pt x="2897" y="2989"/>
                    </a:lnTo>
                    <a:lnTo>
                      <a:pt x="2907" y="2990"/>
                    </a:lnTo>
                    <a:lnTo>
                      <a:pt x="2917" y="2992"/>
                    </a:lnTo>
                    <a:lnTo>
                      <a:pt x="2925" y="2992"/>
                    </a:lnTo>
                    <a:lnTo>
                      <a:pt x="2934" y="2992"/>
                    </a:lnTo>
                    <a:lnTo>
                      <a:pt x="2940" y="2991"/>
                    </a:lnTo>
                    <a:lnTo>
                      <a:pt x="2948" y="2991"/>
                    </a:lnTo>
                    <a:lnTo>
                      <a:pt x="2954" y="2989"/>
                    </a:lnTo>
                    <a:lnTo>
                      <a:pt x="2960" y="2988"/>
                    </a:lnTo>
                    <a:lnTo>
                      <a:pt x="2965" y="2985"/>
                    </a:lnTo>
                    <a:lnTo>
                      <a:pt x="2970" y="2984"/>
                    </a:lnTo>
                    <a:lnTo>
                      <a:pt x="2975" y="2979"/>
                    </a:lnTo>
                    <a:lnTo>
                      <a:pt x="2979" y="2974"/>
                    </a:lnTo>
                    <a:lnTo>
                      <a:pt x="2983" y="2969"/>
                    </a:lnTo>
                    <a:lnTo>
                      <a:pt x="2989" y="2963"/>
                    </a:lnTo>
                    <a:lnTo>
                      <a:pt x="2992" y="2957"/>
                    </a:lnTo>
                    <a:lnTo>
                      <a:pt x="2997" y="2950"/>
                    </a:lnTo>
                    <a:lnTo>
                      <a:pt x="3000" y="2944"/>
                    </a:lnTo>
                    <a:lnTo>
                      <a:pt x="3004" y="2937"/>
                    </a:lnTo>
                    <a:lnTo>
                      <a:pt x="3007" y="2928"/>
                    </a:lnTo>
                    <a:lnTo>
                      <a:pt x="3010" y="2919"/>
                    </a:lnTo>
                    <a:lnTo>
                      <a:pt x="3013" y="2910"/>
                    </a:lnTo>
                    <a:lnTo>
                      <a:pt x="3016" y="2903"/>
                    </a:lnTo>
                    <a:lnTo>
                      <a:pt x="3019" y="2894"/>
                    </a:lnTo>
                    <a:lnTo>
                      <a:pt x="3021" y="2885"/>
                    </a:lnTo>
                    <a:lnTo>
                      <a:pt x="3023" y="2875"/>
                    </a:lnTo>
                    <a:lnTo>
                      <a:pt x="3025" y="2866"/>
                    </a:lnTo>
                    <a:lnTo>
                      <a:pt x="3026" y="2855"/>
                    </a:lnTo>
                    <a:lnTo>
                      <a:pt x="3027" y="2845"/>
                    </a:lnTo>
                    <a:lnTo>
                      <a:pt x="3029" y="2834"/>
                    </a:lnTo>
                    <a:lnTo>
                      <a:pt x="3031" y="2825"/>
                    </a:lnTo>
                    <a:lnTo>
                      <a:pt x="3031" y="2814"/>
                    </a:lnTo>
                    <a:lnTo>
                      <a:pt x="3033" y="2804"/>
                    </a:lnTo>
                    <a:lnTo>
                      <a:pt x="3033" y="2793"/>
                    </a:lnTo>
                    <a:lnTo>
                      <a:pt x="3035" y="2783"/>
                    </a:lnTo>
                    <a:lnTo>
                      <a:pt x="3035" y="2771"/>
                    </a:lnTo>
                    <a:lnTo>
                      <a:pt x="3036" y="2760"/>
                    </a:lnTo>
                    <a:lnTo>
                      <a:pt x="3036" y="2748"/>
                    </a:lnTo>
                    <a:lnTo>
                      <a:pt x="3037" y="2737"/>
                    </a:lnTo>
                    <a:lnTo>
                      <a:pt x="3037" y="2725"/>
                    </a:lnTo>
                    <a:lnTo>
                      <a:pt x="3037" y="2715"/>
                    </a:lnTo>
                    <a:lnTo>
                      <a:pt x="3037" y="2703"/>
                    </a:lnTo>
                    <a:lnTo>
                      <a:pt x="3038" y="2693"/>
                    </a:lnTo>
                    <a:lnTo>
                      <a:pt x="3037" y="2681"/>
                    </a:lnTo>
                    <a:lnTo>
                      <a:pt x="3037" y="2670"/>
                    </a:lnTo>
                    <a:lnTo>
                      <a:pt x="3037" y="2658"/>
                    </a:lnTo>
                    <a:lnTo>
                      <a:pt x="3037" y="2647"/>
                    </a:lnTo>
                    <a:lnTo>
                      <a:pt x="3037" y="2635"/>
                    </a:lnTo>
                    <a:lnTo>
                      <a:pt x="3037" y="2624"/>
                    </a:lnTo>
                    <a:lnTo>
                      <a:pt x="3037" y="2613"/>
                    </a:lnTo>
                    <a:lnTo>
                      <a:pt x="3037" y="2603"/>
                    </a:lnTo>
                    <a:lnTo>
                      <a:pt x="3036" y="2542"/>
                    </a:lnTo>
                    <a:lnTo>
                      <a:pt x="3036" y="2532"/>
                    </a:lnTo>
                    <a:lnTo>
                      <a:pt x="3036" y="2523"/>
                    </a:lnTo>
                    <a:lnTo>
                      <a:pt x="3036" y="2513"/>
                    </a:lnTo>
                    <a:lnTo>
                      <a:pt x="3037" y="2504"/>
                    </a:lnTo>
                    <a:lnTo>
                      <a:pt x="3037" y="2494"/>
                    </a:lnTo>
                    <a:lnTo>
                      <a:pt x="3038" y="2484"/>
                    </a:lnTo>
                    <a:lnTo>
                      <a:pt x="3040" y="2474"/>
                    </a:lnTo>
                    <a:lnTo>
                      <a:pt x="3042" y="2465"/>
                    </a:lnTo>
                    <a:lnTo>
                      <a:pt x="3043" y="2455"/>
                    </a:lnTo>
                    <a:lnTo>
                      <a:pt x="3045" y="2445"/>
                    </a:lnTo>
                    <a:lnTo>
                      <a:pt x="3046" y="2436"/>
                    </a:lnTo>
                    <a:lnTo>
                      <a:pt x="3048" y="2426"/>
                    </a:lnTo>
                    <a:lnTo>
                      <a:pt x="3050" y="2416"/>
                    </a:lnTo>
                    <a:lnTo>
                      <a:pt x="3053" y="2406"/>
                    </a:lnTo>
                    <a:lnTo>
                      <a:pt x="3054" y="2396"/>
                    </a:lnTo>
                    <a:lnTo>
                      <a:pt x="3057" y="2387"/>
                    </a:lnTo>
                    <a:lnTo>
                      <a:pt x="3058" y="2377"/>
                    </a:lnTo>
                    <a:lnTo>
                      <a:pt x="3061" y="2367"/>
                    </a:lnTo>
                    <a:lnTo>
                      <a:pt x="3063" y="2358"/>
                    </a:lnTo>
                    <a:lnTo>
                      <a:pt x="3066" y="2350"/>
                    </a:lnTo>
                    <a:lnTo>
                      <a:pt x="3067" y="2341"/>
                    </a:lnTo>
                    <a:lnTo>
                      <a:pt x="3069" y="2333"/>
                    </a:lnTo>
                    <a:lnTo>
                      <a:pt x="3072" y="2324"/>
                    </a:lnTo>
                    <a:lnTo>
                      <a:pt x="3075" y="2318"/>
                    </a:lnTo>
                    <a:lnTo>
                      <a:pt x="3076" y="2310"/>
                    </a:lnTo>
                    <a:lnTo>
                      <a:pt x="3078" y="2302"/>
                    </a:lnTo>
                    <a:lnTo>
                      <a:pt x="3080" y="2296"/>
                    </a:lnTo>
                    <a:lnTo>
                      <a:pt x="3083" y="2290"/>
                    </a:lnTo>
                    <a:lnTo>
                      <a:pt x="3086" y="2279"/>
                    </a:lnTo>
                    <a:lnTo>
                      <a:pt x="3089" y="2271"/>
                    </a:lnTo>
                    <a:lnTo>
                      <a:pt x="3096" y="2271"/>
                    </a:lnTo>
                    <a:lnTo>
                      <a:pt x="3104" y="2272"/>
                    </a:lnTo>
                    <a:lnTo>
                      <a:pt x="3111" y="2272"/>
                    </a:lnTo>
                    <a:lnTo>
                      <a:pt x="3121" y="2274"/>
                    </a:lnTo>
                    <a:lnTo>
                      <a:pt x="3130" y="2272"/>
                    </a:lnTo>
                    <a:lnTo>
                      <a:pt x="3140" y="2272"/>
                    </a:lnTo>
                    <a:lnTo>
                      <a:pt x="3150" y="2272"/>
                    </a:lnTo>
                    <a:lnTo>
                      <a:pt x="3160" y="2272"/>
                    </a:lnTo>
                    <a:lnTo>
                      <a:pt x="3169" y="2270"/>
                    </a:lnTo>
                    <a:lnTo>
                      <a:pt x="3178" y="2268"/>
                    </a:lnTo>
                    <a:lnTo>
                      <a:pt x="3187" y="2266"/>
                    </a:lnTo>
                    <a:lnTo>
                      <a:pt x="3196" y="2264"/>
                    </a:lnTo>
                    <a:lnTo>
                      <a:pt x="3203" y="2260"/>
                    </a:lnTo>
                    <a:lnTo>
                      <a:pt x="3210" y="2257"/>
                    </a:lnTo>
                    <a:lnTo>
                      <a:pt x="3216" y="2251"/>
                    </a:lnTo>
                    <a:lnTo>
                      <a:pt x="3223" y="2247"/>
                    </a:lnTo>
                    <a:lnTo>
                      <a:pt x="3227" y="2237"/>
                    </a:lnTo>
                    <a:lnTo>
                      <a:pt x="3230" y="2228"/>
                    </a:lnTo>
                    <a:lnTo>
                      <a:pt x="3230" y="2217"/>
                    </a:lnTo>
                    <a:lnTo>
                      <a:pt x="3229" y="2207"/>
                    </a:lnTo>
                    <a:lnTo>
                      <a:pt x="3225" y="2200"/>
                    </a:lnTo>
                    <a:lnTo>
                      <a:pt x="3221" y="2191"/>
                    </a:lnTo>
                    <a:lnTo>
                      <a:pt x="3218" y="2184"/>
                    </a:lnTo>
                    <a:lnTo>
                      <a:pt x="3215" y="2178"/>
                    </a:lnTo>
                    <a:lnTo>
                      <a:pt x="3211" y="2171"/>
                    </a:lnTo>
                    <a:lnTo>
                      <a:pt x="3208" y="2164"/>
                    </a:lnTo>
                    <a:lnTo>
                      <a:pt x="3203" y="2156"/>
                    </a:lnTo>
                    <a:lnTo>
                      <a:pt x="3198" y="2147"/>
                    </a:lnTo>
                    <a:lnTo>
                      <a:pt x="3193" y="2137"/>
                    </a:lnTo>
                    <a:lnTo>
                      <a:pt x="3188" y="2127"/>
                    </a:lnTo>
                    <a:lnTo>
                      <a:pt x="3185" y="2121"/>
                    </a:lnTo>
                    <a:lnTo>
                      <a:pt x="3182" y="2116"/>
                    </a:lnTo>
                    <a:lnTo>
                      <a:pt x="3178" y="2110"/>
                    </a:lnTo>
                    <a:lnTo>
                      <a:pt x="3176" y="2105"/>
                    </a:lnTo>
                    <a:lnTo>
                      <a:pt x="3173" y="2098"/>
                    </a:lnTo>
                    <a:lnTo>
                      <a:pt x="3170" y="2092"/>
                    </a:lnTo>
                    <a:lnTo>
                      <a:pt x="3166" y="2085"/>
                    </a:lnTo>
                    <a:lnTo>
                      <a:pt x="3163" y="2080"/>
                    </a:lnTo>
                    <a:close/>
                  </a:path>
                </a:pathLst>
              </a:custGeom>
              <a:solidFill>
                <a:srgbClr val="7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10" name="Freeform 305"/>
              <p:cNvSpPr>
                <a:spLocks/>
              </p:cNvSpPr>
              <p:nvPr/>
            </p:nvSpPr>
            <p:spPr bwMode="auto">
              <a:xfrm>
                <a:off x="5298" y="2003"/>
                <a:ext cx="1376" cy="4041"/>
              </a:xfrm>
              <a:custGeom>
                <a:avLst/>
                <a:gdLst>
                  <a:gd name="T0" fmla="*/ 209 w 2754"/>
                  <a:gd name="T1" fmla="*/ 80 h 8082"/>
                  <a:gd name="T2" fmla="*/ 201 w 2754"/>
                  <a:gd name="T3" fmla="*/ 135 h 8082"/>
                  <a:gd name="T4" fmla="*/ 209 w 2754"/>
                  <a:gd name="T5" fmla="*/ 182 h 8082"/>
                  <a:gd name="T6" fmla="*/ 222 w 2754"/>
                  <a:gd name="T7" fmla="*/ 229 h 8082"/>
                  <a:gd name="T8" fmla="*/ 257 w 2754"/>
                  <a:gd name="T9" fmla="*/ 266 h 8082"/>
                  <a:gd name="T10" fmla="*/ 277 w 2754"/>
                  <a:gd name="T11" fmla="*/ 309 h 8082"/>
                  <a:gd name="T12" fmla="*/ 290 w 2754"/>
                  <a:gd name="T13" fmla="*/ 351 h 8082"/>
                  <a:gd name="T14" fmla="*/ 324 w 2754"/>
                  <a:gd name="T15" fmla="*/ 414 h 8082"/>
                  <a:gd name="T16" fmla="*/ 342 w 2754"/>
                  <a:gd name="T17" fmla="*/ 461 h 8082"/>
                  <a:gd name="T18" fmla="*/ 335 w 2754"/>
                  <a:gd name="T19" fmla="*/ 510 h 8082"/>
                  <a:gd name="T20" fmla="*/ 331 w 2754"/>
                  <a:gd name="T21" fmla="*/ 548 h 8082"/>
                  <a:gd name="T22" fmla="*/ 314 w 2754"/>
                  <a:gd name="T23" fmla="*/ 602 h 8082"/>
                  <a:gd name="T24" fmla="*/ 316 w 2754"/>
                  <a:gd name="T25" fmla="*/ 646 h 8082"/>
                  <a:gd name="T26" fmla="*/ 289 w 2754"/>
                  <a:gd name="T27" fmla="*/ 687 h 8082"/>
                  <a:gd name="T28" fmla="*/ 274 w 2754"/>
                  <a:gd name="T29" fmla="*/ 730 h 8082"/>
                  <a:gd name="T30" fmla="*/ 250 w 2754"/>
                  <a:gd name="T31" fmla="*/ 784 h 8082"/>
                  <a:gd name="T32" fmla="*/ 196 w 2754"/>
                  <a:gd name="T33" fmla="*/ 821 h 8082"/>
                  <a:gd name="T34" fmla="*/ 184 w 2754"/>
                  <a:gd name="T35" fmla="*/ 864 h 8082"/>
                  <a:gd name="T36" fmla="*/ 151 w 2754"/>
                  <a:gd name="T37" fmla="*/ 898 h 8082"/>
                  <a:gd name="T38" fmla="*/ 92 w 2754"/>
                  <a:gd name="T39" fmla="*/ 918 h 8082"/>
                  <a:gd name="T40" fmla="*/ 52 w 2754"/>
                  <a:gd name="T41" fmla="*/ 941 h 8082"/>
                  <a:gd name="T42" fmla="*/ 46 w 2754"/>
                  <a:gd name="T43" fmla="*/ 984 h 8082"/>
                  <a:gd name="T44" fmla="*/ 31 w 2754"/>
                  <a:gd name="T45" fmla="*/ 996 h 8082"/>
                  <a:gd name="T46" fmla="*/ 0 w 2754"/>
                  <a:gd name="T47" fmla="*/ 949 h 8082"/>
                  <a:gd name="T48" fmla="*/ 30 w 2754"/>
                  <a:gd name="T49" fmla="*/ 907 h 8082"/>
                  <a:gd name="T50" fmla="*/ 24 w 2754"/>
                  <a:gd name="T51" fmla="*/ 872 h 8082"/>
                  <a:gd name="T52" fmla="*/ 41 w 2754"/>
                  <a:gd name="T53" fmla="*/ 833 h 8082"/>
                  <a:gd name="T54" fmla="*/ 59 w 2754"/>
                  <a:gd name="T55" fmla="*/ 803 h 8082"/>
                  <a:gd name="T56" fmla="*/ 71 w 2754"/>
                  <a:gd name="T57" fmla="*/ 759 h 8082"/>
                  <a:gd name="T58" fmla="*/ 108 w 2754"/>
                  <a:gd name="T59" fmla="*/ 731 h 8082"/>
                  <a:gd name="T60" fmla="*/ 139 w 2754"/>
                  <a:gd name="T61" fmla="*/ 687 h 8082"/>
                  <a:gd name="T62" fmla="*/ 162 w 2754"/>
                  <a:gd name="T63" fmla="*/ 653 h 8082"/>
                  <a:gd name="T64" fmla="*/ 146 w 2754"/>
                  <a:gd name="T65" fmla="*/ 616 h 8082"/>
                  <a:gd name="T66" fmla="*/ 160 w 2754"/>
                  <a:gd name="T67" fmla="*/ 581 h 8082"/>
                  <a:gd name="T68" fmla="*/ 168 w 2754"/>
                  <a:gd name="T69" fmla="*/ 530 h 8082"/>
                  <a:gd name="T70" fmla="*/ 217 w 2754"/>
                  <a:gd name="T71" fmla="*/ 527 h 8082"/>
                  <a:gd name="T72" fmla="*/ 221 w 2754"/>
                  <a:gd name="T73" fmla="*/ 522 h 8082"/>
                  <a:gd name="T74" fmla="*/ 174 w 2754"/>
                  <a:gd name="T75" fmla="*/ 526 h 8082"/>
                  <a:gd name="T76" fmla="*/ 150 w 2754"/>
                  <a:gd name="T77" fmla="*/ 488 h 8082"/>
                  <a:gd name="T78" fmla="*/ 192 w 2754"/>
                  <a:gd name="T79" fmla="*/ 466 h 8082"/>
                  <a:gd name="T80" fmla="*/ 220 w 2754"/>
                  <a:gd name="T81" fmla="*/ 455 h 8082"/>
                  <a:gd name="T82" fmla="*/ 169 w 2754"/>
                  <a:gd name="T83" fmla="*/ 466 h 8082"/>
                  <a:gd name="T84" fmla="*/ 124 w 2754"/>
                  <a:gd name="T85" fmla="*/ 460 h 8082"/>
                  <a:gd name="T86" fmla="*/ 130 w 2754"/>
                  <a:gd name="T87" fmla="*/ 419 h 8082"/>
                  <a:gd name="T88" fmla="*/ 207 w 2754"/>
                  <a:gd name="T89" fmla="*/ 405 h 8082"/>
                  <a:gd name="T90" fmla="*/ 196 w 2754"/>
                  <a:gd name="T91" fmla="*/ 401 h 8082"/>
                  <a:gd name="T92" fmla="*/ 129 w 2754"/>
                  <a:gd name="T93" fmla="*/ 400 h 8082"/>
                  <a:gd name="T94" fmla="*/ 143 w 2754"/>
                  <a:gd name="T95" fmla="*/ 360 h 8082"/>
                  <a:gd name="T96" fmla="*/ 117 w 2754"/>
                  <a:gd name="T97" fmla="*/ 346 h 8082"/>
                  <a:gd name="T98" fmla="*/ 121 w 2754"/>
                  <a:gd name="T99" fmla="*/ 308 h 8082"/>
                  <a:gd name="T100" fmla="*/ 135 w 2754"/>
                  <a:gd name="T101" fmla="*/ 271 h 8082"/>
                  <a:gd name="T102" fmla="*/ 233 w 2754"/>
                  <a:gd name="T103" fmla="*/ 254 h 8082"/>
                  <a:gd name="T104" fmla="*/ 150 w 2754"/>
                  <a:gd name="T105" fmla="*/ 263 h 8082"/>
                  <a:gd name="T106" fmla="*/ 104 w 2754"/>
                  <a:gd name="T107" fmla="*/ 245 h 8082"/>
                  <a:gd name="T108" fmla="*/ 163 w 2754"/>
                  <a:gd name="T109" fmla="*/ 216 h 8082"/>
                  <a:gd name="T110" fmla="*/ 166 w 2754"/>
                  <a:gd name="T111" fmla="*/ 211 h 8082"/>
                  <a:gd name="T112" fmla="*/ 119 w 2754"/>
                  <a:gd name="T113" fmla="*/ 210 h 8082"/>
                  <a:gd name="T114" fmla="*/ 131 w 2754"/>
                  <a:gd name="T115" fmla="*/ 169 h 8082"/>
                  <a:gd name="T116" fmla="*/ 123 w 2754"/>
                  <a:gd name="T117" fmla="*/ 132 h 8082"/>
                  <a:gd name="T118" fmla="*/ 143 w 2754"/>
                  <a:gd name="T119" fmla="*/ 99 h 8082"/>
                  <a:gd name="T120" fmla="*/ 132 w 2754"/>
                  <a:gd name="T121" fmla="*/ 58 h 8082"/>
                  <a:gd name="T122" fmla="*/ 164 w 2754"/>
                  <a:gd name="T123" fmla="*/ 24 h 8082"/>
                  <a:gd name="T124" fmla="*/ 184 w 2754"/>
                  <a:gd name="T125" fmla="*/ 13 h 80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54" h="8082">
                    <a:moveTo>
                      <a:pt x="1761" y="272"/>
                    </a:moveTo>
                    <a:lnTo>
                      <a:pt x="1760" y="273"/>
                    </a:lnTo>
                    <a:lnTo>
                      <a:pt x="1760" y="277"/>
                    </a:lnTo>
                    <a:lnTo>
                      <a:pt x="1759" y="283"/>
                    </a:lnTo>
                    <a:lnTo>
                      <a:pt x="1758" y="293"/>
                    </a:lnTo>
                    <a:lnTo>
                      <a:pt x="1755" y="297"/>
                    </a:lnTo>
                    <a:lnTo>
                      <a:pt x="1755" y="304"/>
                    </a:lnTo>
                    <a:lnTo>
                      <a:pt x="1753" y="310"/>
                    </a:lnTo>
                    <a:lnTo>
                      <a:pt x="1753" y="317"/>
                    </a:lnTo>
                    <a:lnTo>
                      <a:pt x="1751" y="324"/>
                    </a:lnTo>
                    <a:lnTo>
                      <a:pt x="1751" y="330"/>
                    </a:lnTo>
                    <a:lnTo>
                      <a:pt x="1749" y="338"/>
                    </a:lnTo>
                    <a:lnTo>
                      <a:pt x="1749" y="347"/>
                    </a:lnTo>
                    <a:lnTo>
                      <a:pt x="1747" y="353"/>
                    </a:lnTo>
                    <a:lnTo>
                      <a:pt x="1745" y="362"/>
                    </a:lnTo>
                    <a:lnTo>
                      <a:pt x="1743" y="370"/>
                    </a:lnTo>
                    <a:lnTo>
                      <a:pt x="1742" y="380"/>
                    </a:lnTo>
                    <a:lnTo>
                      <a:pt x="1740" y="389"/>
                    </a:lnTo>
                    <a:lnTo>
                      <a:pt x="1739" y="397"/>
                    </a:lnTo>
                    <a:lnTo>
                      <a:pt x="1737" y="406"/>
                    </a:lnTo>
                    <a:lnTo>
                      <a:pt x="1736" y="416"/>
                    </a:lnTo>
                    <a:lnTo>
                      <a:pt x="1732" y="425"/>
                    </a:lnTo>
                    <a:lnTo>
                      <a:pt x="1731" y="434"/>
                    </a:lnTo>
                    <a:lnTo>
                      <a:pt x="1728" y="443"/>
                    </a:lnTo>
                    <a:lnTo>
                      <a:pt x="1727" y="451"/>
                    </a:lnTo>
                    <a:lnTo>
                      <a:pt x="1723" y="459"/>
                    </a:lnTo>
                    <a:lnTo>
                      <a:pt x="1722" y="468"/>
                    </a:lnTo>
                    <a:lnTo>
                      <a:pt x="1719" y="477"/>
                    </a:lnTo>
                    <a:lnTo>
                      <a:pt x="1718" y="486"/>
                    </a:lnTo>
                    <a:lnTo>
                      <a:pt x="1715" y="493"/>
                    </a:lnTo>
                    <a:lnTo>
                      <a:pt x="1711" y="503"/>
                    </a:lnTo>
                    <a:lnTo>
                      <a:pt x="1708" y="513"/>
                    </a:lnTo>
                    <a:lnTo>
                      <a:pt x="1705" y="525"/>
                    </a:lnTo>
                    <a:lnTo>
                      <a:pt x="1702" y="531"/>
                    </a:lnTo>
                    <a:lnTo>
                      <a:pt x="1701" y="537"/>
                    </a:lnTo>
                    <a:lnTo>
                      <a:pt x="1699" y="544"/>
                    </a:lnTo>
                    <a:lnTo>
                      <a:pt x="1698" y="552"/>
                    </a:lnTo>
                    <a:lnTo>
                      <a:pt x="1696" y="558"/>
                    </a:lnTo>
                    <a:lnTo>
                      <a:pt x="1695" y="565"/>
                    </a:lnTo>
                    <a:lnTo>
                      <a:pt x="1693" y="573"/>
                    </a:lnTo>
                    <a:lnTo>
                      <a:pt x="1691" y="581"/>
                    </a:lnTo>
                    <a:lnTo>
                      <a:pt x="1688" y="588"/>
                    </a:lnTo>
                    <a:lnTo>
                      <a:pt x="1687" y="596"/>
                    </a:lnTo>
                    <a:lnTo>
                      <a:pt x="1684" y="604"/>
                    </a:lnTo>
                    <a:lnTo>
                      <a:pt x="1683" y="612"/>
                    </a:lnTo>
                    <a:lnTo>
                      <a:pt x="1680" y="620"/>
                    </a:lnTo>
                    <a:lnTo>
                      <a:pt x="1679" y="629"/>
                    </a:lnTo>
                    <a:lnTo>
                      <a:pt x="1677" y="637"/>
                    </a:lnTo>
                    <a:lnTo>
                      <a:pt x="1676" y="647"/>
                    </a:lnTo>
                    <a:lnTo>
                      <a:pt x="1673" y="654"/>
                    </a:lnTo>
                    <a:lnTo>
                      <a:pt x="1672" y="663"/>
                    </a:lnTo>
                    <a:lnTo>
                      <a:pt x="1668" y="672"/>
                    </a:lnTo>
                    <a:lnTo>
                      <a:pt x="1667" y="682"/>
                    </a:lnTo>
                    <a:lnTo>
                      <a:pt x="1665" y="691"/>
                    </a:lnTo>
                    <a:lnTo>
                      <a:pt x="1664" y="701"/>
                    </a:lnTo>
                    <a:lnTo>
                      <a:pt x="1662" y="710"/>
                    </a:lnTo>
                    <a:lnTo>
                      <a:pt x="1661" y="720"/>
                    </a:lnTo>
                    <a:lnTo>
                      <a:pt x="1657" y="729"/>
                    </a:lnTo>
                    <a:lnTo>
                      <a:pt x="1656" y="738"/>
                    </a:lnTo>
                    <a:lnTo>
                      <a:pt x="1654" y="747"/>
                    </a:lnTo>
                    <a:lnTo>
                      <a:pt x="1653" y="757"/>
                    </a:lnTo>
                    <a:lnTo>
                      <a:pt x="1650" y="767"/>
                    </a:lnTo>
                    <a:lnTo>
                      <a:pt x="1648" y="777"/>
                    </a:lnTo>
                    <a:lnTo>
                      <a:pt x="1646" y="786"/>
                    </a:lnTo>
                    <a:lnTo>
                      <a:pt x="1645" y="796"/>
                    </a:lnTo>
                    <a:lnTo>
                      <a:pt x="1643" y="805"/>
                    </a:lnTo>
                    <a:lnTo>
                      <a:pt x="1642" y="815"/>
                    </a:lnTo>
                    <a:lnTo>
                      <a:pt x="1640" y="825"/>
                    </a:lnTo>
                    <a:lnTo>
                      <a:pt x="1639" y="835"/>
                    </a:lnTo>
                    <a:lnTo>
                      <a:pt x="1636" y="844"/>
                    </a:lnTo>
                    <a:lnTo>
                      <a:pt x="1635" y="854"/>
                    </a:lnTo>
                    <a:lnTo>
                      <a:pt x="1633" y="864"/>
                    </a:lnTo>
                    <a:lnTo>
                      <a:pt x="1633" y="874"/>
                    </a:lnTo>
                    <a:lnTo>
                      <a:pt x="1631" y="882"/>
                    </a:lnTo>
                    <a:lnTo>
                      <a:pt x="1630" y="891"/>
                    </a:lnTo>
                    <a:lnTo>
                      <a:pt x="1628" y="900"/>
                    </a:lnTo>
                    <a:lnTo>
                      <a:pt x="1626" y="910"/>
                    </a:lnTo>
                    <a:lnTo>
                      <a:pt x="1624" y="919"/>
                    </a:lnTo>
                    <a:lnTo>
                      <a:pt x="1623" y="928"/>
                    </a:lnTo>
                    <a:lnTo>
                      <a:pt x="1622" y="936"/>
                    </a:lnTo>
                    <a:lnTo>
                      <a:pt x="1622" y="946"/>
                    </a:lnTo>
                    <a:lnTo>
                      <a:pt x="1620" y="954"/>
                    </a:lnTo>
                    <a:lnTo>
                      <a:pt x="1619" y="963"/>
                    </a:lnTo>
                    <a:lnTo>
                      <a:pt x="1618" y="972"/>
                    </a:lnTo>
                    <a:lnTo>
                      <a:pt x="1618" y="980"/>
                    </a:lnTo>
                    <a:lnTo>
                      <a:pt x="1617" y="988"/>
                    </a:lnTo>
                    <a:lnTo>
                      <a:pt x="1615" y="997"/>
                    </a:lnTo>
                    <a:lnTo>
                      <a:pt x="1615" y="1005"/>
                    </a:lnTo>
                    <a:lnTo>
                      <a:pt x="1615" y="1013"/>
                    </a:lnTo>
                    <a:lnTo>
                      <a:pt x="1614" y="1020"/>
                    </a:lnTo>
                    <a:lnTo>
                      <a:pt x="1613" y="1029"/>
                    </a:lnTo>
                    <a:lnTo>
                      <a:pt x="1613" y="1037"/>
                    </a:lnTo>
                    <a:lnTo>
                      <a:pt x="1613" y="1045"/>
                    </a:lnTo>
                    <a:lnTo>
                      <a:pt x="1613" y="1053"/>
                    </a:lnTo>
                    <a:lnTo>
                      <a:pt x="1613" y="1063"/>
                    </a:lnTo>
                    <a:lnTo>
                      <a:pt x="1613" y="1073"/>
                    </a:lnTo>
                    <a:lnTo>
                      <a:pt x="1613" y="1083"/>
                    </a:lnTo>
                    <a:lnTo>
                      <a:pt x="1613" y="1093"/>
                    </a:lnTo>
                    <a:lnTo>
                      <a:pt x="1614" y="1103"/>
                    </a:lnTo>
                    <a:lnTo>
                      <a:pt x="1615" y="1114"/>
                    </a:lnTo>
                    <a:lnTo>
                      <a:pt x="1618" y="1125"/>
                    </a:lnTo>
                    <a:lnTo>
                      <a:pt x="1618" y="1135"/>
                    </a:lnTo>
                    <a:lnTo>
                      <a:pt x="1620" y="1147"/>
                    </a:lnTo>
                    <a:lnTo>
                      <a:pt x="1621" y="1158"/>
                    </a:lnTo>
                    <a:lnTo>
                      <a:pt x="1623" y="1170"/>
                    </a:lnTo>
                    <a:lnTo>
                      <a:pt x="1624" y="1181"/>
                    </a:lnTo>
                    <a:lnTo>
                      <a:pt x="1628" y="1193"/>
                    </a:lnTo>
                    <a:lnTo>
                      <a:pt x="1628" y="1199"/>
                    </a:lnTo>
                    <a:lnTo>
                      <a:pt x="1629" y="1205"/>
                    </a:lnTo>
                    <a:lnTo>
                      <a:pt x="1630" y="1212"/>
                    </a:lnTo>
                    <a:lnTo>
                      <a:pt x="1632" y="1218"/>
                    </a:lnTo>
                    <a:lnTo>
                      <a:pt x="1633" y="1229"/>
                    </a:lnTo>
                    <a:lnTo>
                      <a:pt x="1635" y="1242"/>
                    </a:lnTo>
                    <a:lnTo>
                      <a:pt x="1636" y="1247"/>
                    </a:lnTo>
                    <a:lnTo>
                      <a:pt x="1637" y="1254"/>
                    </a:lnTo>
                    <a:lnTo>
                      <a:pt x="1639" y="1260"/>
                    </a:lnTo>
                    <a:lnTo>
                      <a:pt x="1641" y="1267"/>
                    </a:lnTo>
                    <a:lnTo>
                      <a:pt x="1641" y="1272"/>
                    </a:lnTo>
                    <a:lnTo>
                      <a:pt x="1643" y="1279"/>
                    </a:lnTo>
                    <a:lnTo>
                      <a:pt x="1643" y="1286"/>
                    </a:lnTo>
                    <a:lnTo>
                      <a:pt x="1645" y="1292"/>
                    </a:lnTo>
                    <a:lnTo>
                      <a:pt x="1646" y="1298"/>
                    </a:lnTo>
                    <a:lnTo>
                      <a:pt x="1647" y="1304"/>
                    </a:lnTo>
                    <a:lnTo>
                      <a:pt x="1648" y="1311"/>
                    </a:lnTo>
                    <a:lnTo>
                      <a:pt x="1651" y="1318"/>
                    </a:lnTo>
                    <a:lnTo>
                      <a:pt x="1651" y="1323"/>
                    </a:lnTo>
                    <a:lnTo>
                      <a:pt x="1653" y="1330"/>
                    </a:lnTo>
                    <a:lnTo>
                      <a:pt x="1653" y="1336"/>
                    </a:lnTo>
                    <a:lnTo>
                      <a:pt x="1655" y="1343"/>
                    </a:lnTo>
                    <a:lnTo>
                      <a:pt x="1656" y="1349"/>
                    </a:lnTo>
                    <a:lnTo>
                      <a:pt x="1657" y="1355"/>
                    </a:lnTo>
                    <a:lnTo>
                      <a:pt x="1658" y="1362"/>
                    </a:lnTo>
                    <a:lnTo>
                      <a:pt x="1661" y="1368"/>
                    </a:lnTo>
                    <a:lnTo>
                      <a:pt x="1662" y="1374"/>
                    </a:lnTo>
                    <a:lnTo>
                      <a:pt x="1663" y="1380"/>
                    </a:lnTo>
                    <a:lnTo>
                      <a:pt x="1664" y="1387"/>
                    </a:lnTo>
                    <a:lnTo>
                      <a:pt x="1666" y="1394"/>
                    </a:lnTo>
                    <a:lnTo>
                      <a:pt x="1667" y="1399"/>
                    </a:lnTo>
                    <a:lnTo>
                      <a:pt x="1669" y="1406"/>
                    </a:lnTo>
                    <a:lnTo>
                      <a:pt x="1671" y="1412"/>
                    </a:lnTo>
                    <a:lnTo>
                      <a:pt x="1673" y="1419"/>
                    </a:lnTo>
                    <a:lnTo>
                      <a:pt x="1674" y="1429"/>
                    </a:lnTo>
                    <a:lnTo>
                      <a:pt x="1676" y="1439"/>
                    </a:lnTo>
                    <a:lnTo>
                      <a:pt x="1678" y="1449"/>
                    </a:lnTo>
                    <a:lnTo>
                      <a:pt x="1680" y="1459"/>
                    </a:lnTo>
                    <a:lnTo>
                      <a:pt x="1682" y="1469"/>
                    </a:lnTo>
                    <a:lnTo>
                      <a:pt x="1684" y="1479"/>
                    </a:lnTo>
                    <a:lnTo>
                      <a:pt x="1686" y="1488"/>
                    </a:lnTo>
                    <a:lnTo>
                      <a:pt x="1688" y="1498"/>
                    </a:lnTo>
                    <a:lnTo>
                      <a:pt x="1689" y="1507"/>
                    </a:lnTo>
                    <a:lnTo>
                      <a:pt x="1691" y="1516"/>
                    </a:lnTo>
                    <a:lnTo>
                      <a:pt x="1693" y="1525"/>
                    </a:lnTo>
                    <a:lnTo>
                      <a:pt x="1695" y="1535"/>
                    </a:lnTo>
                    <a:lnTo>
                      <a:pt x="1696" y="1544"/>
                    </a:lnTo>
                    <a:lnTo>
                      <a:pt x="1698" y="1552"/>
                    </a:lnTo>
                    <a:lnTo>
                      <a:pt x="1700" y="1561"/>
                    </a:lnTo>
                    <a:lnTo>
                      <a:pt x="1702" y="1571"/>
                    </a:lnTo>
                    <a:lnTo>
                      <a:pt x="1704" y="1579"/>
                    </a:lnTo>
                    <a:lnTo>
                      <a:pt x="1705" y="1588"/>
                    </a:lnTo>
                    <a:lnTo>
                      <a:pt x="1706" y="1595"/>
                    </a:lnTo>
                    <a:lnTo>
                      <a:pt x="1708" y="1604"/>
                    </a:lnTo>
                    <a:lnTo>
                      <a:pt x="1708" y="1611"/>
                    </a:lnTo>
                    <a:lnTo>
                      <a:pt x="1710" y="1619"/>
                    </a:lnTo>
                    <a:lnTo>
                      <a:pt x="1710" y="1626"/>
                    </a:lnTo>
                    <a:lnTo>
                      <a:pt x="1712" y="1634"/>
                    </a:lnTo>
                    <a:lnTo>
                      <a:pt x="1712" y="1641"/>
                    </a:lnTo>
                    <a:lnTo>
                      <a:pt x="1713" y="1647"/>
                    </a:lnTo>
                    <a:lnTo>
                      <a:pt x="1713" y="1654"/>
                    </a:lnTo>
                    <a:lnTo>
                      <a:pt x="1715" y="1660"/>
                    </a:lnTo>
                    <a:lnTo>
                      <a:pt x="1715" y="1666"/>
                    </a:lnTo>
                    <a:lnTo>
                      <a:pt x="1716" y="1673"/>
                    </a:lnTo>
                    <a:lnTo>
                      <a:pt x="1716" y="1678"/>
                    </a:lnTo>
                    <a:lnTo>
                      <a:pt x="1717" y="1685"/>
                    </a:lnTo>
                    <a:lnTo>
                      <a:pt x="1717" y="1691"/>
                    </a:lnTo>
                    <a:lnTo>
                      <a:pt x="1718" y="1700"/>
                    </a:lnTo>
                    <a:lnTo>
                      <a:pt x="1719" y="1708"/>
                    </a:lnTo>
                    <a:lnTo>
                      <a:pt x="1722" y="1718"/>
                    </a:lnTo>
                    <a:lnTo>
                      <a:pt x="1724" y="1727"/>
                    </a:lnTo>
                    <a:lnTo>
                      <a:pt x="1728" y="1736"/>
                    </a:lnTo>
                    <a:lnTo>
                      <a:pt x="1732" y="1746"/>
                    </a:lnTo>
                    <a:lnTo>
                      <a:pt x="1738" y="1757"/>
                    </a:lnTo>
                    <a:lnTo>
                      <a:pt x="1742" y="1767"/>
                    </a:lnTo>
                    <a:lnTo>
                      <a:pt x="1749" y="1777"/>
                    </a:lnTo>
                    <a:lnTo>
                      <a:pt x="1752" y="1782"/>
                    </a:lnTo>
                    <a:lnTo>
                      <a:pt x="1755" y="1787"/>
                    </a:lnTo>
                    <a:lnTo>
                      <a:pt x="1759" y="1792"/>
                    </a:lnTo>
                    <a:lnTo>
                      <a:pt x="1763" y="1798"/>
                    </a:lnTo>
                    <a:lnTo>
                      <a:pt x="1766" y="1803"/>
                    </a:lnTo>
                    <a:lnTo>
                      <a:pt x="1770" y="1808"/>
                    </a:lnTo>
                    <a:lnTo>
                      <a:pt x="1774" y="1814"/>
                    </a:lnTo>
                    <a:lnTo>
                      <a:pt x="1778" y="1820"/>
                    </a:lnTo>
                    <a:lnTo>
                      <a:pt x="1782" y="1826"/>
                    </a:lnTo>
                    <a:lnTo>
                      <a:pt x="1786" y="1831"/>
                    </a:lnTo>
                    <a:lnTo>
                      <a:pt x="1791" y="1837"/>
                    </a:lnTo>
                    <a:lnTo>
                      <a:pt x="1796" y="1843"/>
                    </a:lnTo>
                    <a:lnTo>
                      <a:pt x="1799" y="1848"/>
                    </a:lnTo>
                    <a:lnTo>
                      <a:pt x="1805" y="1853"/>
                    </a:lnTo>
                    <a:lnTo>
                      <a:pt x="1808" y="1859"/>
                    </a:lnTo>
                    <a:lnTo>
                      <a:pt x="1814" y="1865"/>
                    </a:lnTo>
                    <a:lnTo>
                      <a:pt x="1818" y="1871"/>
                    </a:lnTo>
                    <a:lnTo>
                      <a:pt x="1824" y="1876"/>
                    </a:lnTo>
                    <a:lnTo>
                      <a:pt x="1828" y="1882"/>
                    </a:lnTo>
                    <a:lnTo>
                      <a:pt x="1835" y="1889"/>
                    </a:lnTo>
                    <a:lnTo>
                      <a:pt x="1839" y="1894"/>
                    </a:lnTo>
                    <a:lnTo>
                      <a:pt x="1845" y="1900"/>
                    </a:lnTo>
                    <a:lnTo>
                      <a:pt x="1849" y="1906"/>
                    </a:lnTo>
                    <a:lnTo>
                      <a:pt x="1855" y="1913"/>
                    </a:lnTo>
                    <a:lnTo>
                      <a:pt x="1860" y="1918"/>
                    </a:lnTo>
                    <a:lnTo>
                      <a:pt x="1866" y="1924"/>
                    </a:lnTo>
                    <a:lnTo>
                      <a:pt x="1871" y="1930"/>
                    </a:lnTo>
                    <a:lnTo>
                      <a:pt x="1878" y="1937"/>
                    </a:lnTo>
                    <a:lnTo>
                      <a:pt x="1882" y="1943"/>
                    </a:lnTo>
                    <a:lnTo>
                      <a:pt x="1888" y="1948"/>
                    </a:lnTo>
                    <a:lnTo>
                      <a:pt x="1893" y="1954"/>
                    </a:lnTo>
                    <a:lnTo>
                      <a:pt x="1900" y="1960"/>
                    </a:lnTo>
                    <a:lnTo>
                      <a:pt x="1905" y="1966"/>
                    </a:lnTo>
                    <a:lnTo>
                      <a:pt x="1911" y="1972"/>
                    </a:lnTo>
                    <a:lnTo>
                      <a:pt x="1916" y="1978"/>
                    </a:lnTo>
                    <a:lnTo>
                      <a:pt x="1923" y="1984"/>
                    </a:lnTo>
                    <a:lnTo>
                      <a:pt x="1928" y="1990"/>
                    </a:lnTo>
                    <a:lnTo>
                      <a:pt x="1934" y="1997"/>
                    </a:lnTo>
                    <a:lnTo>
                      <a:pt x="1939" y="2002"/>
                    </a:lnTo>
                    <a:lnTo>
                      <a:pt x="1946" y="2009"/>
                    </a:lnTo>
                    <a:lnTo>
                      <a:pt x="1951" y="2014"/>
                    </a:lnTo>
                    <a:lnTo>
                      <a:pt x="1957" y="2021"/>
                    </a:lnTo>
                    <a:lnTo>
                      <a:pt x="1964" y="2027"/>
                    </a:lnTo>
                    <a:lnTo>
                      <a:pt x="1970" y="2034"/>
                    </a:lnTo>
                    <a:lnTo>
                      <a:pt x="1977" y="2041"/>
                    </a:lnTo>
                    <a:lnTo>
                      <a:pt x="1985" y="2048"/>
                    </a:lnTo>
                    <a:lnTo>
                      <a:pt x="1991" y="2055"/>
                    </a:lnTo>
                    <a:lnTo>
                      <a:pt x="1999" y="2063"/>
                    </a:lnTo>
                    <a:lnTo>
                      <a:pt x="2005" y="2069"/>
                    </a:lnTo>
                    <a:lnTo>
                      <a:pt x="2013" y="2077"/>
                    </a:lnTo>
                    <a:lnTo>
                      <a:pt x="2020" y="2085"/>
                    </a:lnTo>
                    <a:lnTo>
                      <a:pt x="2027" y="2092"/>
                    </a:lnTo>
                    <a:lnTo>
                      <a:pt x="2033" y="2099"/>
                    </a:lnTo>
                    <a:lnTo>
                      <a:pt x="2040" y="2107"/>
                    </a:lnTo>
                    <a:lnTo>
                      <a:pt x="2046" y="2113"/>
                    </a:lnTo>
                    <a:lnTo>
                      <a:pt x="2053" y="2121"/>
                    </a:lnTo>
                    <a:lnTo>
                      <a:pt x="2059" y="2128"/>
                    </a:lnTo>
                    <a:lnTo>
                      <a:pt x="2066" y="2134"/>
                    </a:lnTo>
                    <a:lnTo>
                      <a:pt x="2073" y="2141"/>
                    </a:lnTo>
                    <a:lnTo>
                      <a:pt x="2079" y="2149"/>
                    </a:lnTo>
                    <a:lnTo>
                      <a:pt x="2085" y="2154"/>
                    </a:lnTo>
                    <a:lnTo>
                      <a:pt x="2090" y="2161"/>
                    </a:lnTo>
                    <a:lnTo>
                      <a:pt x="2096" y="2167"/>
                    </a:lnTo>
                    <a:lnTo>
                      <a:pt x="2102" y="2174"/>
                    </a:lnTo>
                    <a:lnTo>
                      <a:pt x="2107" y="2181"/>
                    </a:lnTo>
                    <a:lnTo>
                      <a:pt x="2112" y="2187"/>
                    </a:lnTo>
                    <a:lnTo>
                      <a:pt x="2118" y="2194"/>
                    </a:lnTo>
                    <a:lnTo>
                      <a:pt x="2123" y="2200"/>
                    </a:lnTo>
                    <a:lnTo>
                      <a:pt x="2127" y="2206"/>
                    </a:lnTo>
                    <a:lnTo>
                      <a:pt x="2131" y="2211"/>
                    </a:lnTo>
                    <a:lnTo>
                      <a:pt x="2135" y="2217"/>
                    </a:lnTo>
                    <a:lnTo>
                      <a:pt x="2140" y="2222"/>
                    </a:lnTo>
                    <a:lnTo>
                      <a:pt x="2143" y="2228"/>
                    </a:lnTo>
                    <a:lnTo>
                      <a:pt x="2148" y="2233"/>
                    </a:lnTo>
                    <a:lnTo>
                      <a:pt x="2151" y="2239"/>
                    </a:lnTo>
                    <a:lnTo>
                      <a:pt x="2155" y="2246"/>
                    </a:lnTo>
                    <a:lnTo>
                      <a:pt x="2158" y="2250"/>
                    </a:lnTo>
                    <a:lnTo>
                      <a:pt x="2161" y="2255"/>
                    </a:lnTo>
                    <a:lnTo>
                      <a:pt x="2163" y="2261"/>
                    </a:lnTo>
                    <a:lnTo>
                      <a:pt x="2166" y="2268"/>
                    </a:lnTo>
                    <a:lnTo>
                      <a:pt x="2169" y="2274"/>
                    </a:lnTo>
                    <a:lnTo>
                      <a:pt x="2172" y="2281"/>
                    </a:lnTo>
                    <a:lnTo>
                      <a:pt x="2174" y="2287"/>
                    </a:lnTo>
                    <a:lnTo>
                      <a:pt x="2177" y="2294"/>
                    </a:lnTo>
                    <a:lnTo>
                      <a:pt x="2180" y="2301"/>
                    </a:lnTo>
                    <a:lnTo>
                      <a:pt x="2182" y="2307"/>
                    </a:lnTo>
                    <a:lnTo>
                      <a:pt x="2184" y="2315"/>
                    </a:lnTo>
                    <a:lnTo>
                      <a:pt x="2187" y="2323"/>
                    </a:lnTo>
                    <a:lnTo>
                      <a:pt x="2189" y="2330"/>
                    </a:lnTo>
                    <a:lnTo>
                      <a:pt x="2192" y="2339"/>
                    </a:lnTo>
                    <a:lnTo>
                      <a:pt x="2194" y="2347"/>
                    </a:lnTo>
                    <a:lnTo>
                      <a:pt x="2197" y="2356"/>
                    </a:lnTo>
                    <a:lnTo>
                      <a:pt x="2198" y="2362"/>
                    </a:lnTo>
                    <a:lnTo>
                      <a:pt x="2200" y="2371"/>
                    </a:lnTo>
                    <a:lnTo>
                      <a:pt x="2203" y="2379"/>
                    </a:lnTo>
                    <a:lnTo>
                      <a:pt x="2205" y="2388"/>
                    </a:lnTo>
                    <a:lnTo>
                      <a:pt x="2206" y="2397"/>
                    </a:lnTo>
                    <a:lnTo>
                      <a:pt x="2209" y="2405"/>
                    </a:lnTo>
                    <a:lnTo>
                      <a:pt x="2210" y="2414"/>
                    </a:lnTo>
                    <a:lnTo>
                      <a:pt x="2214" y="2424"/>
                    </a:lnTo>
                    <a:lnTo>
                      <a:pt x="2215" y="2433"/>
                    </a:lnTo>
                    <a:lnTo>
                      <a:pt x="2218" y="2442"/>
                    </a:lnTo>
                    <a:lnTo>
                      <a:pt x="2219" y="2451"/>
                    </a:lnTo>
                    <a:lnTo>
                      <a:pt x="2223" y="2460"/>
                    </a:lnTo>
                    <a:lnTo>
                      <a:pt x="2224" y="2469"/>
                    </a:lnTo>
                    <a:lnTo>
                      <a:pt x="2227" y="2479"/>
                    </a:lnTo>
                    <a:lnTo>
                      <a:pt x="2228" y="2489"/>
                    </a:lnTo>
                    <a:lnTo>
                      <a:pt x="2231" y="2499"/>
                    </a:lnTo>
                    <a:lnTo>
                      <a:pt x="2231" y="2506"/>
                    </a:lnTo>
                    <a:lnTo>
                      <a:pt x="2234" y="2512"/>
                    </a:lnTo>
                    <a:lnTo>
                      <a:pt x="2235" y="2520"/>
                    </a:lnTo>
                    <a:lnTo>
                      <a:pt x="2237" y="2528"/>
                    </a:lnTo>
                    <a:lnTo>
                      <a:pt x="2238" y="2534"/>
                    </a:lnTo>
                    <a:lnTo>
                      <a:pt x="2240" y="2542"/>
                    </a:lnTo>
                    <a:lnTo>
                      <a:pt x="2241" y="2550"/>
                    </a:lnTo>
                    <a:lnTo>
                      <a:pt x="2243" y="2557"/>
                    </a:lnTo>
                    <a:lnTo>
                      <a:pt x="2245" y="2564"/>
                    </a:lnTo>
                    <a:lnTo>
                      <a:pt x="2247" y="2571"/>
                    </a:lnTo>
                    <a:lnTo>
                      <a:pt x="2248" y="2578"/>
                    </a:lnTo>
                    <a:lnTo>
                      <a:pt x="2250" y="2586"/>
                    </a:lnTo>
                    <a:lnTo>
                      <a:pt x="2251" y="2593"/>
                    </a:lnTo>
                    <a:lnTo>
                      <a:pt x="2253" y="2600"/>
                    </a:lnTo>
                    <a:lnTo>
                      <a:pt x="2254" y="2608"/>
                    </a:lnTo>
                    <a:lnTo>
                      <a:pt x="2257" y="2616"/>
                    </a:lnTo>
                    <a:lnTo>
                      <a:pt x="2258" y="2622"/>
                    </a:lnTo>
                    <a:lnTo>
                      <a:pt x="2260" y="2629"/>
                    </a:lnTo>
                    <a:lnTo>
                      <a:pt x="2261" y="2636"/>
                    </a:lnTo>
                    <a:lnTo>
                      <a:pt x="2263" y="2643"/>
                    </a:lnTo>
                    <a:lnTo>
                      <a:pt x="2264" y="2650"/>
                    </a:lnTo>
                    <a:lnTo>
                      <a:pt x="2268" y="2657"/>
                    </a:lnTo>
                    <a:lnTo>
                      <a:pt x="2269" y="2663"/>
                    </a:lnTo>
                    <a:lnTo>
                      <a:pt x="2272" y="2671"/>
                    </a:lnTo>
                    <a:lnTo>
                      <a:pt x="2273" y="2678"/>
                    </a:lnTo>
                    <a:lnTo>
                      <a:pt x="2275" y="2684"/>
                    </a:lnTo>
                    <a:lnTo>
                      <a:pt x="2278" y="2691"/>
                    </a:lnTo>
                    <a:lnTo>
                      <a:pt x="2280" y="2699"/>
                    </a:lnTo>
                    <a:lnTo>
                      <a:pt x="2282" y="2705"/>
                    </a:lnTo>
                    <a:lnTo>
                      <a:pt x="2284" y="2712"/>
                    </a:lnTo>
                    <a:lnTo>
                      <a:pt x="2286" y="2718"/>
                    </a:lnTo>
                    <a:lnTo>
                      <a:pt x="2290" y="2726"/>
                    </a:lnTo>
                    <a:lnTo>
                      <a:pt x="2291" y="2732"/>
                    </a:lnTo>
                    <a:lnTo>
                      <a:pt x="2293" y="2738"/>
                    </a:lnTo>
                    <a:lnTo>
                      <a:pt x="2295" y="2744"/>
                    </a:lnTo>
                    <a:lnTo>
                      <a:pt x="2299" y="2750"/>
                    </a:lnTo>
                    <a:lnTo>
                      <a:pt x="2301" y="2756"/>
                    </a:lnTo>
                    <a:lnTo>
                      <a:pt x="2303" y="2762"/>
                    </a:lnTo>
                    <a:lnTo>
                      <a:pt x="2305" y="2768"/>
                    </a:lnTo>
                    <a:lnTo>
                      <a:pt x="2308" y="2775"/>
                    </a:lnTo>
                    <a:lnTo>
                      <a:pt x="2311" y="2780"/>
                    </a:lnTo>
                    <a:lnTo>
                      <a:pt x="2314" y="2786"/>
                    </a:lnTo>
                    <a:lnTo>
                      <a:pt x="2316" y="2791"/>
                    </a:lnTo>
                    <a:lnTo>
                      <a:pt x="2319" y="2798"/>
                    </a:lnTo>
                    <a:lnTo>
                      <a:pt x="2323" y="2802"/>
                    </a:lnTo>
                    <a:lnTo>
                      <a:pt x="2326" y="2809"/>
                    </a:lnTo>
                    <a:lnTo>
                      <a:pt x="2329" y="2813"/>
                    </a:lnTo>
                    <a:lnTo>
                      <a:pt x="2333" y="2820"/>
                    </a:lnTo>
                    <a:lnTo>
                      <a:pt x="2338" y="2829"/>
                    </a:lnTo>
                    <a:lnTo>
                      <a:pt x="2345" y="2838"/>
                    </a:lnTo>
                    <a:lnTo>
                      <a:pt x="2351" y="2848"/>
                    </a:lnTo>
                    <a:lnTo>
                      <a:pt x="2359" y="2858"/>
                    </a:lnTo>
                    <a:lnTo>
                      <a:pt x="2366" y="2866"/>
                    </a:lnTo>
                    <a:lnTo>
                      <a:pt x="2375" y="2874"/>
                    </a:lnTo>
                    <a:lnTo>
                      <a:pt x="2382" y="2881"/>
                    </a:lnTo>
                    <a:lnTo>
                      <a:pt x="2392" y="2890"/>
                    </a:lnTo>
                    <a:lnTo>
                      <a:pt x="2398" y="2895"/>
                    </a:lnTo>
                    <a:lnTo>
                      <a:pt x="2404" y="2900"/>
                    </a:lnTo>
                    <a:lnTo>
                      <a:pt x="2411" y="2907"/>
                    </a:lnTo>
                    <a:lnTo>
                      <a:pt x="2418" y="2915"/>
                    </a:lnTo>
                    <a:lnTo>
                      <a:pt x="2423" y="2921"/>
                    </a:lnTo>
                    <a:lnTo>
                      <a:pt x="2430" y="2930"/>
                    </a:lnTo>
                    <a:lnTo>
                      <a:pt x="2436" y="2939"/>
                    </a:lnTo>
                    <a:lnTo>
                      <a:pt x="2443" y="2949"/>
                    </a:lnTo>
                    <a:lnTo>
                      <a:pt x="2448" y="2957"/>
                    </a:lnTo>
                    <a:lnTo>
                      <a:pt x="2455" y="2967"/>
                    </a:lnTo>
                    <a:lnTo>
                      <a:pt x="2461" y="2977"/>
                    </a:lnTo>
                    <a:lnTo>
                      <a:pt x="2467" y="2988"/>
                    </a:lnTo>
                    <a:lnTo>
                      <a:pt x="2473" y="2998"/>
                    </a:lnTo>
                    <a:lnTo>
                      <a:pt x="2479" y="3010"/>
                    </a:lnTo>
                    <a:lnTo>
                      <a:pt x="2486" y="3021"/>
                    </a:lnTo>
                    <a:lnTo>
                      <a:pt x="2492" y="3035"/>
                    </a:lnTo>
                    <a:lnTo>
                      <a:pt x="2498" y="3046"/>
                    </a:lnTo>
                    <a:lnTo>
                      <a:pt x="2503" y="3058"/>
                    </a:lnTo>
                    <a:lnTo>
                      <a:pt x="2509" y="3070"/>
                    </a:lnTo>
                    <a:lnTo>
                      <a:pt x="2514" y="3083"/>
                    </a:lnTo>
                    <a:lnTo>
                      <a:pt x="2520" y="3096"/>
                    </a:lnTo>
                    <a:lnTo>
                      <a:pt x="2526" y="3110"/>
                    </a:lnTo>
                    <a:lnTo>
                      <a:pt x="2531" y="3123"/>
                    </a:lnTo>
                    <a:lnTo>
                      <a:pt x="2538" y="3136"/>
                    </a:lnTo>
                    <a:lnTo>
                      <a:pt x="2542" y="3149"/>
                    </a:lnTo>
                    <a:lnTo>
                      <a:pt x="2548" y="3162"/>
                    </a:lnTo>
                    <a:lnTo>
                      <a:pt x="2552" y="3176"/>
                    </a:lnTo>
                    <a:lnTo>
                      <a:pt x="2557" y="3190"/>
                    </a:lnTo>
                    <a:lnTo>
                      <a:pt x="2562" y="3203"/>
                    </a:lnTo>
                    <a:lnTo>
                      <a:pt x="2567" y="3218"/>
                    </a:lnTo>
                    <a:lnTo>
                      <a:pt x="2573" y="3231"/>
                    </a:lnTo>
                    <a:lnTo>
                      <a:pt x="2578" y="3245"/>
                    </a:lnTo>
                    <a:lnTo>
                      <a:pt x="2582" y="3257"/>
                    </a:lnTo>
                    <a:lnTo>
                      <a:pt x="2586" y="3270"/>
                    </a:lnTo>
                    <a:lnTo>
                      <a:pt x="2591" y="3284"/>
                    </a:lnTo>
                    <a:lnTo>
                      <a:pt x="2595" y="3297"/>
                    </a:lnTo>
                    <a:lnTo>
                      <a:pt x="2598" y="3309"/>
                    </a:lnTo>
                    <a:lnTo>
                      <a:pt x="2603" y="3322"/>
                    </a:lnTo>
                    <a:lnTo>
                      <a:pt x="2607" y="3334"/>
                    </a:lnTo>
                    <a:lnTo>
                      <a:pt x="2611" y="3348"/>
                    </a:lnTo>
                    <a:lnTo>
                      <a:pt x="2615" y="3359"/>
                    </a:lnTo>
                    <a:lnTo>
                      <a:pt x="2618" y="3370"/>
                    </a:lnTo>
                    <a:lnTo>
                      <a:pt x="2621" y="3381"/>
                    </a:lnTo>
                    <a:lnTo>
                      <a:pt x="2625" y="3393"/>
                    </a:lnTo>
                    <a:lnTo>
                      <a:pt x="2628" y="3403"/>
                    </a:lnTo>
                    <a:lnTo>
                      <a:pt x="2631" y="3414"/>
                    </a:lnTo>
                    <a:lnTo>
                      <a:pt x="2635" y="3424"/>
                    </a:lnTo>
                    <a:lnTo>
                      <a:pt x="2638" y="3435"/>
                    </a:lnTo>
                    <a:lnTo>
                      <a:pt x="2639" y="3443"/>
                    </a:lnTo>
                    <a:lnTo>
                      <a:pt x="2642" y="3452"/>
                    </a:lnTo>
                    <a:lnTo>
                      <a:pt x="2643" y="3460"/>
                    </a:lnTo>
                    <a:lnTo>
                      <a:pt x="2647" y="3469"/>
                    </a:lnTo>
                    <a:lnTo>
                      <a:pt x="2648" y="3475"/>
                    </a:lnTo>
                    <a:lnTo>
                      <a:pt x="2650" y="3482"/>
                    </a:lnTo>
                    <a:lnTo>
                      <a:pt x="2652" y="3489"/>
                    </a:lnTo>
                    <a:lnTo>
                      <a:pt x="2654" y="3495"/>
                    </a:lnTo>
                    <a:lnTo>
                      <a:pt x="2657" y="3505"/>
                    </a:lnTo>
                    <a:lnTo>
                      <a:pt x="2659" y="3513"/>
                    </a:lnTo>
                    <a:lnTo>
                      <a:pt x="2660" y="3517"/>
                    </a:lnTo>
                    <a:lnTo>
                      <a:pt x="2662" y="3521"/>
                    </a:lnTo>
                    <a:lnTo>
                      <a:pt x="2664" y="3525"/>
                    </a:lnTo>
                    <a:lnTo>
                      <a:pt x="2668" y="3529"/>
                    </a:lnTo>
                    <a:lnTo>
                      <a:pt x="2671" y="3533"/>
                    </a:lnTo>
                    <a:lnTo>
                      <a:pt x="2674" y="3536"/>
                    </a:lnTo>
                    <a:lnTo>
                      <a:pt x="2681" y="3544"/>
                    </a:lnTo>
                    <a:lnTo>
                      <a:pt x="2684" y="3547"/>
                    </a:lnTo>
                    <a:lnTo>
                      <a:pt x="2687" y="3551"/>
                    </a:lnTo>
                    <a:lnTo>
                      <a:pt x="2691" y="3556"/>
                    </a:lnTo>
                    <a:lnTo>
                      <a:pt x="2694" y="3563"/>
                    </a:lnTo>
                    <a:lnTo>
                      <a:pt x="2697" y="3568"/>
                    </a:lnTo>
                    <a:lnTo>
                      <a:pt x="2702" y="3575"/>
                    </a:lnTo>
                    <a:lnTo>
                      <a:pt x="2706" y="3581"/>
                    </a:lnTo>
                    <a:lnTo>
                      <a:pt x="2711" y="3590"/>
                    </a:lnTo>
                    <a:lnTo>
                      <a:pt x="2714" y="3597"/>
                    </a:lnTo>
                    <a:lnTo>
                      <a:pt x="2718" y="3605"/>
                    </a:lnTo>
                    <a:lnTo>
                      <a:pt x="2722" y="3614"/>
                    </a:lnTo>
                    <a:lnTo>
                      <a:pt x="2726" y="3624"/>
                    </a:lnTo>
                    <a:lnTo>
                      <a:pt x="2729" y="3634"/>
                    </a:lnTo>
                    <a:lnTo>
                      <a:pt x="2733" y="3644"/>
                    </a:lnTo>
                    <a:lnTo>
                      <a:pt x="2736" y="3655"/>
                    </a:lnTo>
                    <a:lnTo>
                      <a:pt x="2740" y="3667"/>
                    </a:lnTo>
                    <a:lnTo>
                      <a:pt x="2740" y="3673"/>
                    </a:lnTo>
                    <a:lnTo>
                      <a:pt x="2743" y="3678"/>
                    </a:lnTo>
                    <a:lnTo>
                      <a:pt x="2743" y="3685"/>
                    </a:lnTo>
                    <a:lnTo>
                      <a:pt x="2745" y="3691"/>
                    </a:lnTo>
                    <a:lnTo>
                      <a:pt x="2745" y="3698"/>
                    </a:lnTo>
                    <a:lnTo>
                      <a:pt x="2747" y="3705"/>
                    </a:lnTo>
                    <a:lnTo>
                      <a:pt x="2747" y="3711"/>
                    </a:lnTo>
                    <a:lnTo>
                      <a:pt x="2749" y="3718"/>
                    </a:lnTo>
                    <a:lnTo>
                      <a:pt x="2749" y="3725"/>
                    </a:lnTo>
                    <a:lnTo>
                      <a:pt x="2750" y="3731"/>
                    </a:lnTo>
                    <a:lnTo>
                      <a:pt x="2750" y="3739"/>
                    </a:lnTo>
                    <a:lnTo>
                      <a:pt x="2751" y="3747"/>
                    </a:lnTo>
                    <a:lnTo>
                      <a:pt x="2751" y="3753"/>
                    </a:lnTo>
                    <a:lnTo>
                      <a:pt x="2752" y="3762"/>
                    </a:lnTo>
                    <a:lnTo>
                      <a:pt x="2752" y="3770"/>
                    </a:lnTo>
                    <a:lnTo>
                      <a:pt x="2754" y="3779"/>
                    </a:lnTo>
                    <a:lnTo>
                      <a:pt x="2752" y="3786"/>
                    </a:lnTo>
                    <a:lnTo>
                      <a:pt x="2752" y="3795"/>
                    </a:lnTo>
                    <a:lnTo>
                      <a:pt x="2752" y="3803"/>
                    </a:lnTo>
                    <a:lnTo>
                      <a:pt x="2752" y="3812"/>
                    </a:lnTo>
                    <a:lnTo>
                      <a:pt x="2751" y="3820"/>
                    </a:lnTo>
                    <a:lnTo>
                      <a:pt x="2750" y="3829"/>
                    </a:lnTo>
                    <a:lnTo>
                      <a:pt x="2749" y="3838"/>
                    </a:lnTo>
                    <a:lnTo>
                      <a:pt x="2749" y="3848"/>
                    </a:lnTo>
                    <a:lnTo>
                      <a:pt x="2747" y="3858"/>
                    </a:lnTo>
                    <a:lnTo>
                      <a:pt x="2746" y="3868"/>
                    </a:lnTo>
                    <a:lnTo>
                      <a:pt x="2744" y="3878"/>
                    </a:lnTo>
                    <a:lnTo>
                      <a:pt x="2743" y="3888"/>
                    </a:lnTo>
                    <a:lnTo>
                      <a:pt x="2740" y="3896"/>
                    </a:lnTo>
                    <a:lnTo>
                      <a:pt x="2739" y="3905"/>
                    </a:lnTo>
                    <a:lnTo>
                      <a:pt x="2737" y="3914"/>
                    </a:lnTo>
                    <a:lnTo>
                      <a:pt x="2736" y="3924"/>
                    </a:lnTo>
                    <a:lnTo>
                      <a:pt x="2733" y="3932"/>
                    </a:lnTo>
                    <a:lnTo>
                      <a:pt x="2732" y="3941"/>
                    </a:lnTo>
                    <a:lnTo>
                      <a:pt x="2728" y="3949"/>
                    </a:lnTo>
                    <a:lnTo>
                      <a:pt x="2727" y="3958"/>
                    </a:lnTo>
                    <a:lnTo>
                      <a:pt x="2725" y="3965"/>
                    </a:lnTo>
                    <a:lnTo>
                      <a:pt x="2723" y="3974"/>
                    </a:lnTo>
                    <a:lnTo>
                      <a:pt x="2721" y="3980"/>
                    </a:lnTo>
                    <a:lnTo>
                      <a:pt x="2719" y="3989"/>
                    </a:lnTo>
                    <a:lnTo>
                      <a:pt x="2716" y="3996"/>
                    </a:lnTo>
                    <a:lnTo>
                      <a:pt x="2714" y="4002"/>
                    </a:lnTo>
                    <a:lnTo>
                      <a:pt x="2712" y="4009"/>
                    </a:lnTo>
                    <a:lnTo>
                      <a:pt x="2710" y="4017"/>
                    </a:lnTo>
                    <a:lnTo>
                      <a:pt x="2706" y="4022"/>
                    </a:lnTo>
                    <a:lnTo>
                      <a:pt x="2705" y="4029"/>
                    </a:lnTo>
                    <a:lnTo>
                      <a:pt x="2702" y="4035"/>
                    </a:lnTo>
                    <a:lnTo>
                      <a:pt x="2701" y="4042"/>
                    </a:lnTo>
                    <a:lnTo>
                      <a:pt x="2695" y="4053"/>
                    </a:lnTo>
                    <a:lnTo>
                      <a:pt x="2692" y="4065"/>
                    </a:lnTo>
                    <a:lnTo>
                      <a:pt x="2686" y="4075"/>
                    </a:lnTo>
                    <a:lnTo>
                      <a:pt x="2683" y="4085"/>
                    </a:lnTo>
                    <a:lnTo>
                      <a:pt x="2678" y="4093"/>
                    </a:lnTo>
                    <a:lnTo>
                      <a:pt x="2673" y="4101"/>
                    </a:lnTo>
                    <a:lnTo>
                      <a:pt x="2669" y="4108"/>
                    </a:lnTo>
                    <a:lnTo>
                      <a:pt x="2665" y="4116"/>
                    </a:lnTo>
                    <a:lnTo>
                      <a:pt x="2661" y="4121"/>
                    </a:lnTo>
                    <a:lnTo>
                      <a:pt x="2657" y="4128"/>
                    </a:lnTo>
                    <a:lnTo>
                      <a:pt x="2653" y="4133"/>
                    </a:lnTo>
                    <a:lnTo>
                      <a:pt x="2651" y="4139"/>
                    </a:lnTo>
                    <a:lnTo>
                      <a:pt x="2645" y="4145"/>
                    </a:lnTo>
                    <a:lnTo>
                      <a:pt x="2641" y="4152"/>
                    </a:lnTo>
                    <a:lnTo>
                      <a:pt x="2638" y="4155"/>
                    </a:lnTo>
                    <a:lnTo>
                      <a:pt x="2638" y="4158"/>
                    </a:lnTo>
                    <a:lnTo>
                      <a:pt x="2633" y="4163"/>
                    </a:lnTo>
                    <a:lnTo>
                      <a:pt x="2632" y="4171"/>
                    </a:lnTo>
                    <a:lnTo>
                      <a:pt x="2632" y="4172"/>
                    </a:lnTo>
                    <a:lnTo>
                      <a:pt x="2633" y="4174"/>
                    </a:lnTo>
                    <a:lnTo>
                      <a:pt x="2633" y="4181"/>
                    </a:lnTo>
                    <a:lnTo>
                      <a:pt x="2635" y="4187"/>
                    </a:lnTo>
                    <a:lnTo>
                      <a:pt x="2636" y="4194"/>
                    </a:lnTo>
                    <a:lnTo>
                      <a:pt x="2638" y="4202"/>
                    </a:lnTo>
                    <a:lnTo>
                      <a:pt x="2638" y="4208"/>
                    </a:lnTo>
                    <a:lnTo>
                      <a:pt x="2639" y="4216"/>
                    </a:lnTo>
                    <a:lnTo>
                      <a:pt x="2640" y="4223"/>
                    </a:lnTo>
                    <a:lnTo>
                      <a:pt x="2642" y="4230"/>
                    </a:lnTo>
                    <a:lnTo>
                      <a:pt x="2642" y="4237"/>
                    </a:lnTo>
                    <a:lnTo>
                      <a:pt x="2643" y="4244"/>
                    </a:lnTo>
                    <a:lnTo>
                      <a:pt x="2643" y="4250"/>
                    </a:lnTo>
                    <a:lnTo>
                      <a:pt x="2645" y="4258"/>
                    </a:lnTo>
                    <a:lnTo>
                      <a:pt x="2645" y="4265"/>
                    </a:lnTo>
                    <a:lnTo>
                      <a:pt x="2646" y="4271"/>
                    </a:lnTo>
                    <a:lnTo>
                      <a:pt x="2647" y="4278"/>
                    </a:lnTo>
                    <a:lnTo>
                      <a:pt x="2648" y="4285"/>
                    </a:lnTo>
                    <a:lnTo>
                      <a:pt x="2648" y="4291"/>
                    </a:lnTo>
                    <a:lnTo>
                      <a:pt x="2648" y="4298"/>
                    </a:lnTo>
                    <a:lnTo>
                      <a:pt x="2648" y="4304"/>
                    </a:lnTo>
                    <a:lnTo>
                      <a:pt x="2649" y="4311"/>
                    </a:lnTo>
                    <a:lnTo>
                      <a:pt x="2649" y="4316"/>
                    </a:lnTo>
                    <a:lnTo>
                      <a:pt x="2650" y="4323"/>
                    </a:lnTo>
                    <a:lnTo>
                      <a:pt x="2650" y="4330"/>
                    </a:lnTo>
                    <a:lnTo>
                      <a:pt x="2651" y="4336"/>
                    </a:lnTo>
                    <a:lnTo>
                      <a:pt x="2651" y="4342"/>
                    </a:lnTo>
                    <a:lnTo>
                      <a:pt x="2651" y="4348"/>
                    </a:lnTo>
                    <a:lnTo>
                      <a:pt x="2651" y="4354"/>
                    </a:lnTo>
                    <a:lnTo>
                      <a:pt x="2652" y="4360"/>
                    </a:lnTo>
                    <a:lnTo>
                      <a:pt x="2652" y="4366"/>
                    </a:lnTo>
                    <a:lnTo>
                      <a:pt x="2652" y="4373"/>
                    </a:lnTo>
                    <a:lnTo>
                      <a:pt x="2652" y="4378"/>
                    </a:lnTo>
                    <a:lnTo>
                      <a:pt x="2653" y="4385"/>
                    </a:lnTo>
                    <a:lnTo>
                      <a:pt x="2652" y="4398"/>
                    </a:lnTo>
                    <a:lnTo>
                      <a:pt x="2652" y="4412"/>
                    </a:lnTo>
                    <a:lnTo>
                      <a:pt x="2651" y="4425"/>
                    </a:lnTo>
                    <a:lnTo>
                      <a:pt x="2651" y="4440"/>
                    </a:lnTo>
                    <a:lnTo>
                      <a:pt x="2649" y="4452"/>
                    </a:lnTo>
                    <a:lnTo>
                      <a:pt x="2649" y="4465"/>
                    </a:lnTo>
                    <a:lnTo>
                      <a:pt x="2647" y="4478"/>
                    </a:lnTo>
                    <a:lnTo>
                      <a:pt x="2647" y="4492"/>
                    </a:lnTo>
                    <a:lnTo>
                      <a:pt x="2645" y="4503"/>
                    </a:lnTo>
                    <a:lnTo>
                      <a:pt x="2642" y="4515"/>
                    </a:lnTo>
                    <a:lnTo>
                      <a:pt x="2640" y="4527"/>
                    </a:lnTo>
                    <a:lnTo>
                      <a:pt x="2639" y="4539"/>
                    </a:lnTo>
                    <a:lnTo>
                      <a:pt x="2636" y="4550"/>
                    </a:lnTo>
                    <a:lnTo>
                      <a:pt x="2635" y="4561"/>
                    </a:lnTo>
                    <a:lnTo>
                      <a:pt x="2631" y="4572"/>
                    </a:lnTo>
                    <a:lnTo>
                      <a:pt x="2630" y="4583"/>
                    </a:lnTo>
                    <a:lnTo>
                      <a:pt x="2627" y="4593"/>
                    </a:lnTo>
                    <a:lnTo>
                      <a:pt x="2624" y="4603"/>
                    </a:lnTo>
                    <a:lnTo>
                      <a:pt x="2620" y="4613"/>
                    </a:lnTo>
                    <a:lnTo>
                      <a:pt x="2618" y="4623"/>
                    </a:lnTo>
                    <a:lnTo>
                      <a:pt x="2615" y="4631"/>
                    </a:lnTo>
                    <a:lnTo>
                      <a:pt x="2613" y="4640"/>
                    </a:lnTo>
                    <a:lnTo>
                      <a:pt x="2609" y="4649"/>
                    </a:lnTo>
                    <a:lnTo>
                      <a:pt x="2607" y="4659"/>
                    </a:lnTo>
                    <a:lnTo>
                      <a:pt x="2604" y="4667"/>
                    </a:lnTo>
                    <a:lnTo>
                      <a:pt x="2600" y="4674"/>
                    </a:lnTo>
                    <a:lnTo>
                      <a:pt x="2597" y="4682"/>
                    </a:lnTo>
                    <a:lnTo>
                      <a:pt x="2594" y="4691"/>
                    </a:lnTo>
                    <a:lnTo>
                      <a:pt x="2591" y="4698"/>
                    </a:lnTo>
                    <a:lnTo>
                      <a:pt x="2587" y="4705"/>
                    </a:lnTo>
                    <a:lnTo>
                      <a:pt x="2584" y="4713"/>
                    </a:lnTo>
                    <a:lnTo>
                      <a:pt x="2581" y="4721"/>
                    </a:lnTo>
                    <a:lnTo>
                      <a:pt x="2576" y="4726"/>
                    </a:lnTo>
                    <a:lnTo>
                      <a:pt x="2573" y="4733"/>
                    </a:lnTo>
                    <a:lnTo>
                      <a:pt x="2570" y="4738"/>
                    </a:lnTo>
                    <a:lnTo>
                      <a:pt x="2566" y="4745"/>
                    </a:lnTo>
                    <a:lnTo>
                      <a:pt x="2563" y="4749"/>
                    </a:lnTo>
                    <a:lnTo>
                      <a:pt x="2560" y="4755"/>
                    </a:lnTo>
                    <a:lnTo>
                      <a:pt x="2556" y="4760"/>
                    </a:lnTo>
                    <a:lnTo>
                      <a:pt x="2554" y="4766"/>
                    </a:lnTo>
                    <a:lnTo>
                      <a:pt x="2548" y="4775"/>
                    </a:lnTo>
                    <a:lnTo>
                      <a:pt x="2541" y="4784"/>
                    </a:lnTo>
                    <a:lnTo>
                      <a:pt x="2535" y="4791"/>
                    </a:lnTo>
                    <a:lnTo>
                      <a:pt x="2531" y="4799"/>
                    </a:lnTo>
                    <a:lnTo>
                      <a:pt x="2526" y="4803"/>
                    </a:lnTo>
                    <a:lnTo>
                      <a:pt x="2521" y="4809"/>
                    </a:lnTo>
                    <a:lnTo>
                      <a:pt x="2517" y="4813"/>
                    </a:lnTo>
                    <a:lnTo>
                      <a:pt x="2514" y="4818"/>
                    </a:lnTo>
                    <a:lnTo>
                      <a:pt x="2509" y="4822"/>
                    </a:lnTo>
                    <a:lnTo>
                      <a:pt x="2508" y="4825"/>
                    </a:lnTo>
                    <a:lnTo>
                      <a:pt x="2503" y="4831"/>
                    </a:lnTo>
                    <a:lnTo>
                      <a:pt x="2502" y="4840"/>
                    </a:lnTo>
                    <a:lnTo>
                      <a:pt x="2502" y="4841"/>
                    </a:lnTo>
                    <a:lnTo>
                      <a:pt x="2502" y="4845"/>
                    </a:lnTo>
                    <a:lnTo>
                      <a:pt x="2502" y="4846"/>
                    </a:lnTo>
                    <a:lnTo>
                      <a:pt x="2503" y="4851"/>
                    </a:lnTo>
                    <a:lnTo>
                      <a:pt x="2505" y="4857"/>
                    </a:lnTo>
                    <a:lnTo>
                      <a:pt x="2508" y="4867"/>
                    </a:lnTo>
                    <a:lnTo>
                      <a:pt x="2508" y="4872"/>
                    </a:lnTo>
                    <a:lnTo>
                      <a:pt x="2510" y="4878"/>
                    </a:lnTo>
                    <a:lnTo>
                      <a:pt x="2511" y="4885"/>
                    </a:lnTo>
                    <a:lnTo>
                      <a:pt x="2513" y="4893"/>
                    </a:lnTo>
                    <a:lnTo>
                      <a:pt x="2514" y="4900"/>
                    </a:lnTo>
                    <a:lnTo>
                      <a:pt x="2517" y="4909"/>
                    </a:lnTo>
                    <a:lnTo>
                      <a:pt x="2518" y="4918"/>
                    </a:lnTo>
                    <a:lnTo>
                      <a:pt x="2520" y="4928"/>
                    </a:lnTo>
                    <a:lnTo>
                      <a:pt x="2521" y="4937"/>
                    </a:lnTo>
                    <a:lnTo>
                      <a:pt x="2522" y="4947"/>
                    </a:lnTo>
                    <a:lnTo>
                      <a:pt x="2523" y="4957"/>
                    </a:lnTo>
                    <a:lnTo>
                      <a:pt x="2526" y="4968"/>
                    </a:lnTo>
                    <a:lnTo>
                      <a:pt x="2527" y="4978"/>
                    </a:lnTo>
                    <a:lnTo>
                      <a:pt x="2529" y="4990"/>
                    </a:lnTo>
                    <a:lnTo>
                      <a:pt x="2529" y="4995"/>
                    </a:lnTo>
                    <a:lnTo>
                      <a:pt x="2530" y="5001"/>
                    </a:lnTo>
                    <a:lnTo>
                      <a:pt x="2531" y="5007"/>
                    </a:lnTo>
                    <a:lnTo>
                      <a:pt x="2532" y="5014"/>
                    </a:lnTo>
                    <a:lnTo>
                      <a:pt x="2533" y="5025"/>
                    </a:lnTo>
                    <a:lnTo>
                      <a:pt x="2534" y="5037"/>
                    </a:lnTo>
                    <a:lnTo>
                      <a:pt x="2534" y="5043"/>
                    </a:lnTo>
                    <a:lnTo>
                      <a:pt x="2535" y="5048"/>
                    </a:lnTo>
                    <a:lnTo>
                      <a:pt x="2535" y="5055"/>
                    </a:lnTo>
                    <a:lnTo>
                      <a:pt x="2537" y="5061"/>
                    </a:lnTo>
                    <a:lnTo>
                      <a:pt x="2537" y="5067"/>
                    </a:lnTo>
                    <a:lnTo>
                      <a:pt x="2537" y="5073"/>
                    </a:lnTo>
                    <a:lnTo>
                      <a:pt x="2537" y="5080"/>
                    </a:lnTo>
                    <a:lnTo>
                      <a:pt x="2538" y="5087"/>
                    </a:lnTo>
                    <a:lnTo>
                      <a:pt x="2538" y="5093"/>
                    </a:lnTo>
                    <a:lnTo>
                      <a:pt x="2538" y="5100"/>
                    </a:lnTo>
                    <a:lnTo>
                      <a:pt x="2538" y="5106"/>
                    </a:lnTo>
                    <a:lnTo>
                      <a:pt x="2539" y="5113"/>
                    </a:lnTo>
                    <a:lnTo>
                      <a:pt x="2538" y="5123"/>
                    </a:lnTo>
                    <a:lnTo>
                      <a:pt x="2538" y="5133"/>
                    </a:lnTo>
                    <a:lnTo>
                      <a:pt x="2537" y="5143"/>
                    </a:lnTo>
                    <a:lnTo>
                      <a:pt x="2537" y="5153"/>
                    </a:lnTo>
                    <a:lnTo>
                      <a:pt x="2535" y="5163"/>
                    </a:lnTo>
                    <a:lnTo>
                      <a:pt x="2534" y="5173"/>
                    </a:lnTo>
                    <a:lnTo>
                      <a:pt x="2533" y="5183"/>
                    </a:lnTo>
                    <a:lnTo>
                      <a:pt x="2533" y="5194"/>
                    </a:lnTo>
                    <a:lnTo>
                      <a:pt x="2531" y="5202"/>
                    </a:lnTo>
                    <a:lnTo>
                      <a:pt x="2530" y="5212"/>
                    </a:lnTo>
                    <a:lnTo>
                      <a:pt x="2528" y="5222"/>
                    </a:lnTo>
                    <a:lnTo>
                      <a:pt x="2527" y="5232"/>
                    </a:lnTo>
                    <a:lnTo>
                      <a:pt x="2524" y="5241"/>
                    </a:lnTo>
                    <a:lnTo>
                      <a:pt x="2522" y="5251"/>
                    </a:lnTo>
                    <a:lnTo>
                      <a:pt x="2520" y="5260"/>
                    </a:lnTo>
                    <a:lnTo>
                      <a:pt x="2518" y="5270"/>
                    </a:lnTo>
                    <a:lnTo>
                      <a:pt x="2514" y="5276"/>
                    </a:lnTo>
                    <a:lnTo>
                      <a:pt x="2511" y="5284"/>
                    </a:lnTo>
                    <a:lnTo>
                      <a:pt x="2508" y="5291"/>
                    </a:lnTo>
                    <a:lnTo>
                      <a:pt x="2505" y="5298"/>
                    </a:lnTo>
                    <a:lnTo>
                      <a:pt x="2500" y="5305"/>
                    </a:lnTo>
                    <a:lnTo>
                      <a:pt x="2496" y="5313"/>
                    </a:lnTo>
                    <a:lnTo>
                      <a:pt x="2491" y="5320"/>
                    </a:lnTo>
                    <a:lnTo>
                      <a:pt x="2488" y="5328"/>
                    </a:lnTo>
                    <a:lnTo>
                      <a:pt x="2483" y="5335"/>
                    </a:lnTo>
                    <a:lnTo>
                      <a:pt x="2478" y="5341"/>
                    </a:lnTo>
                    <a:lnTo>
                      <a:pt x="2474" y="5348"/>
                    </a:lnTo>
                    <a:lnTo>
                      <a:pt x="2469" y="5356"/>
                    </a:lnTo>
                    <a:lnTo>
                      <a:pt x="2464" y="5362"/>
                    </a:lnTo>
                    <a:lnTo>
                      <a:pt x="2458" y="5369"/>
                    </a:lnTo>
                    <a:lnTo>
                      <a:pt x="2453" y="5375"/>
                    </a:lnTo>
                    <a:lnTo>
                      <a:pt x="2448" y="5382"/>
                    </a:lnTo>
                    <a:lnTo>
                      <a:pt x="2442" y="5387"/>
                    </a:lnTo>
                    <a:lnTo>
                      <a:pt x="2436" y="5394"/>
                    </a:lnTo>
                    <a:lnTo>
                      <a:pt x="2430" y="5400"/>
                    </a:lnTo>
                    <a:lnTo>
                      <a:pt x="2424" y="5406"/>
                    </a:lnTo>
                    <a:lnTo>
                      <a:pt x="2418" y="5412"/>
                    </a:lnTo>
                    <a:lnTo>
                      <a:pt x="2411" y="5417"/>
                    </a:lnTo>
                    <a:lnTo>
                      <a:pt x="2404" y="5423"/>
                    </a:lnTo>
                    <a:lnTo>
                      <a:pt x="2399" y="5429"/>
                    </a:lnTo>
                    <a:lnTo>
                      <a:pt x="2392" y="5434"/>
                    </a:lnTo>
                    <a:lnTo>
                      <a:pt x="2386" y="5439"/>
                    </a:lnTo>
                    <a:lnTo>
                      <a:pt x="2379" y="5445"/>
                    </a:lnTo>
                    <a:lnTo>
                      <a:pt x="2373" y="5450"/>
                    </a:lnTo>
                    <a:lnTo>
                      <a:pt x="2367" y="5455"/>
                    </a:lnTo>
                    <a:lnTo>
                      <a:pt x="2361" y="5460"/>
                    </a:lnTo>
                    <a:lnTo>
                      <a:pt x="2355" y="5466"/>
                    </a:lnTo>
                    <a:lnTo>
                      <a:pt x="2349" y="5471"/>
                    </a:lnTo>
                    <a:lnTo>
                      <a:pt x="2343" y="5475"/>
                    </a:lnTo>
                    <a:lnTo>
                      <a:pt x="2336" y="5479"/>
                    </a:lnTo>
                    <a:lnTo>
                      <a:pt x="2329" y="5483"/>
                    </a:lnTo>
                    <a:lnTo>
                      <a:pt x="2323" y="5488"/>
                    </a:lnTo>
                    <a:lnTo>
                      <a:pt x="2316" y="5491"/>
                    </a:lnTo>
                    <a:lnTo>
                      <a:pt x="2311" y="5495"/>
                    </a:lnTo>
                    <a:lnTo>
                      <a:pt x="2305" y="5499"/>
                    </a:lnTo>
                    <a:lnTo>
                      <a:pt x="2300" y="5503"/>
                    </a:lnTo>
                    <a:lnTo>
                      <a:pt x="2293" y="5507"/>
                    </a:lnTo>
                    <a:lnTo>
                      <a:pt x="2289" y="5510"/>
                    </a:lnTo>
                    <a:lnTo>
                      <a:pt x="2282" y="5513"/>
                    </a:lnTo>
                    <a:lnTo>
                      <a:pt x="2278" y="5516"/>
                    </a:lnTo>
                    <a:lnTo>
                      <a:pt x="2268" y="5522"/>
                    </a:lnTo>
                    <a:lnTo>
                      <a:pt x="2260" y="5529"/>
                    </a:lnTo>
                    <a:lnTo>
                      <a:pt x="2250" y="5532"/>
                    </a:lnTo>
                    <a:lnTo>
                      <a:pt x="2243" y="5536"/>
                    </a:lnTo>
                    <a:lnTo>
                      <a:pt x="2236" y="5540"/>
                    </a:lnTo>
                    <a:lnTo>
                      <a:pt x="2231" y="5544"/>
                    </a:lnTo>
                    <a:lnTo>
                      <a:pt x="2224" y="5547"/>
                    </a:lnTo>
                    <a:lnTo>
                      <a:pt x="2221" y="5549"/>
                    </a:lnTo>
                    <a:lnTo>
                      <a:pt x="2214" y="5556"/>
                    </a:lnTo>
                    <a:lnTo>
                      <a:pt x="2212" y="5566"/>
                    </a:lnTo>
                    <a:lnTo>
                      <a:pt x="2212" y="5567"/>
                    </a:lnTo>
                    <a:lnTo>
                      <a:pt x="2212" y="5568"/>
                    </a:lnTo>
                    <a:lnTo>
                      <a:pt x="2212" y="5575"/>
                    </a:lnTo>
                    <a:lnTo>
                      <a:pt x="2213" y="5583"/>
                    </a:lnTo>
                    <a:lnTo>
                      <a:pt x="2213" y="5590"/>
                    </a:lnTo>
                    <a:lnTo>
                      <a:pt x="2214" y="5600"/>
                    </a:lnTo>
                    <a:lnTo>
                      <a:pt x="2214" y="5608"/>
                    </a:lnTo>
                    <a:lnTo>
                      <a:pt x="2214" y="5618"/>
                    </a:lnTo>
                    <a:lnTo>
                      <a:pt x="2214" y="5628"/>
                    </a:lnTo>
                    <a:lnTo>
                      <a:pt x="2215" y="5639"/>
                    </a:lnTo>
                    <a:lnTo>
                      <a:pt x="2214" y="5645"/>
                    </a:lnTo>
                    <a:lnTo>
                      <a:pt x="2214" y="5654"/>
                    </a:lnTo>
                    <a:lnTo>
                      <a:pt x="2214" y="5662"/>
                    </a:lnTo>
                    <a:lnTo>
                      <a:pt x="2214" y="5671"/>
                    </a:lnTo>
                    <a:lnTo>
                      <a:pt x="2213" y="5680"/>
                    </a:lnTo>
                    <a:lnTo>
                      <a:pt x="2213" y="5688"/>
                    </a:lnTo>
                    <a:lnTo>
                      <a:pt x="2212" y="5697"/>
                    </a:lnTo>
                    <a:lnTo>
                      <a:pt x="2212" y="5707"/>
                    </a:lnTo>
                    <a:lnTo>
                      <a:pt x="2210" y="5716"/>
                    </a:lnTo>
                    <a:lnTo>
                      <a:pt x="2209" y="5725"/>
                    </a:lnTo>
                    <a:lnTo>
                      <a:pt x="2208" y="5735"/>
                    </a:lnTo>
                    <a:lnTo>
                      <a:pt x="2208" y="5745"/>
                    </a:lnTo>
                    <a:lnTo>
                      <a:pt x="2207" y="5754"/>
                    </a:lnTo>
                    <a:lnTo>
                      <a:pt x="2207" y="5764"/>
                    </a:lnTo>
                    <a:lnTo>
                      <a:pt x="2206" y="5774"/>
                    </a:lnTo>
                    <a:lnTo>
                      <a:pt x="2206" y="5785"/>
                    </a:lnTo>
                    <a:lnTo>
                      <a:pt x="2204" y="5795"/>
                    </a:lnTo>
                    <a:lnTo>
                      <a:pt x="2203" y="5805"/>
                    </a:lnTo>
                    <a:lnTo>
                      <a:pt x="2200" y="5815"/>
                    </a:lnTo>
                    <a:lnTo>
                      <a:pt x="2199" y="5826"/>
                    </a:lnTo>
                    <a:lnTo>
                      <a:pt x="2197" y="5836"/>
                    </a:lnTo>
                    <a:lnTo>
                      <a:pt x="2196" y="5846"/>
                    </a:lnTo>
                    <a:lnTo>
                      <a:pt x="2195" y="5857"/>
                    </a:lnTo>
                    <a:lnTo>
                      <a:pt x="2194" y="5868"/>
                    </a:lnTo>
                    <a:lnTo>
                      <a:pt x="2192" y="5878"/>
                    </a:lnTo>
                    <a:lnTo>
                      <a:pt x="2189" y="5889"/>
                    </a:lnTo>
                    <a:lnTo>
                      <a:pt x="2187" y="5900"/>
                    </a:lnTo>
                    <a:lnTo>
                      <a:pt x="2186" y="5911"/>
                    </a:lnTo>
                    <a:lnTo>
                      <a:pt x="2183" y="5921"/>
                    </a:lnTo>
                    <a:lnTo>
                      <a:pt x="2182" y="5933"/>
                    </a:lnTo>
                    <a:lnTo>
                      <a:pt x="2178" y="5943"/>
                    </a:lnTo>
                    <a:lnTo>
                      <a:pt x="2177" y="5955"/>
                    </a:lnTo>
                    <a:lnTo>
                      <a:pt x="2174" y="5965"/>
                    </a:lnTo>
                    <a:lnTo>
                      <a:pt x="2172" y="5975"/>
                    </a:lnTo>
                    <a:lnTo>
                      <a:pt x="2169" y="5985"/>
                    </a:lnTo>
                    <a:lnTo>
                      <a:pt x="2166" y="5996"/>
                    </a:lnTo>
                    <a:lnTo>
                      <a:pt x="2163" y="6006"/>
                    </a:lnTo>
                    <a:lnTo>
                      <a:pt x="2160" y="6017"/>
                    </a:lnTo>
                    <a:lnTo>
                      <a:pt x="2156" y="6027"/>
                    </a:lnTo>
                    <a:lnTo>
                      <a:pt x="2154" y="6038"/>
                    </a:lnTo>
                    <a:lnTo>
                      <a:pt x="2150" y="6047"/>
                    </a:lnTo>
                    <a:lnTo>
                      <a:pt x="2146" y="6056"/>
                    </a:lnTo>
                    <a:lnTo>
                      <a:pt x="2143" y="6066"/>
                    </a:lnTo>
                    <a:lnTo>
                      <a:pt x="2140" y="6076"/>
                    </a:lnTo>
                    <a:lnTo>
                      <a:pt x="2135" y="6085"/>
                    </a:lnTo>
                    <a:lnTo>
                      <a:pt x="2132" y="6095"/>
                    </a:lnTo>
                    <a:lnTo>
                      <a:pt x="2128" y="6105"/>
                    </a:lnTo>
                    <a:lnTo>
                      <a:pt x="2124" y="6115"/>
                    </a:lnTo>
                    <a:lnTo>
                      <a:pt x="2119" y="6123"/>
                    </a:lnTo>
                    <a:lnTo>
                      <a:pt x="2115" y="6132"/>
                    </a:lnTo>
                    <a:lnTo>
                      <a:pt x="2110" y="6140"/>
                    </a:lnTo>
                    <a:lnTo>
                      <a:pt x="2106" y="6150"/>
                    </a:lnTo>
                    <a:lnTo>
                      <a:pt x="2100" y="6158"/>
                    </a:lnTo>
                    <a:lnTo>
                      <a:pt x="2096" y="6166"/>
                    </a:lnTo>
                    <a:lnTo>
                      <a:pt x="2091" y="6173"/>
                    </a:lnTo>
                    <a:lnTo>
                      <a:pt x="2087" y="6182"/>
                    </a:lnTo>
                    <a:lnTo>
                      <a:pt x="2081" y="6189"/>
                    </a:lnTo>
                    <a:lnTo>
                      <a:pt x="2076" y="6196"/>
                    </a:lnTo>
                    <a:lnTo>
                      <a:pt x="2070" y="6203"/>
                    </a:lnTo>
                    <a:lnTo>
                      <a:pt x="2065" y="6211"/>
                    </a:lnTo>
                    <a:lnTo>
                      <a:pt x="2059" y="6216"/>
                    </a:lnTo>
                    <a:lnTo>
                      <a:pt x="2054" y="6223"/>
                    </a:lnTo>
                    <a:lnTo>
                      <a:pt x="2048" y="6229"/>
                    </a:lnTo>
                    <a:lnTo>
                      <a:pt x="2043" y="6236"/>
                    </a:lnTo>
                    <a:lnTo>
                      <a:pt x="2034" y="6243"/>
                    </a:lnTo>
                    <a:lnTo>
                      <a:pt x="2026" y="6249"/>
                    </a:lnTo>
                    <a:lnTo>
                      <a:pt x="2019" y="6256"/>
                    </a:lnTo>
                    <a:lnTo>
                      <a:pt x="2011" y="6263"/>
                    </a:lnTo>
                    <a:lnTo>
                      <a:pt x="2001" y="6269"/>
                    </a:lnTo>
                    <a:lnTo>
                      <a:pt x="1993" y="6276"/>
                    </a:lnTo>
                    <a:lnTo>
                      <a:pt x="1983" y="6282"/>
                    </a:lnTo>
                    <a:lnTo>
                      <a:pt x="1976" y="6290"/>
                    </a:lnTo>
                    <a:lnTo>
                      <a:pt x="1966" y="6297"/>
                    </a:lnTo>
                    <a:lnTo>
                      <a:pt x="1957" y="6304"/>
                    </a:lnTo>
                    <a:lnTo>
                      <a:pt x="1947" y="6311"/>
                    </a:lnTo>
                    <a:lnTo>
                      <a:pt x="1938" y="6319"/>
                    </a:lnTo>
                    <a:lnTo>
                      <a:pt x="1928" y="6325"/>
                    </a:lnTo>
                    <a:lnTo>
                      <a:pt x="1918" y="6333"/>
                    </a:lnTo>
                    <a:lnTo>
                      <a:pt x="1909" y="6341"/>
                    </a:lnTo>
                    <a:lnTo>
                      <a:pt x="1900" y="6348"/>
                    </a:lnTo>
                    <a:lnTo>
                      <a:pt x="1889" y="6355"/>
                    </a:lnTo>
                    <a:lnTo>
                      <a:pt x="1879" y="6363"/>
                    </a:lnTo>
                    <a:lnTo>
                      <a:pt x="1869" y="6369"/>
                    </a:lnTo>
                    <a:lnTo>
                      <a:pt x="1859" y="6377"/>
                    </a:lnTo>
                    <a:lnTo>
                      <a:pt x="1848" y="6384"/>
                    </a:lnTo>
                    <a:lnTo>
                      <a:pt x="1838" y="6391"/>
                    </a:lnTo>
                    <a:lnTo>
                      <a:pt x="1828" y="6399"/>
                    </a:lnTo>
                    <a:lnTo>
                      <a:pt x="1818" y="6407"/>
                    </a:lnTo>
                    <a:lnTo>
                      <a:pt x="1807" y="6413"/>
                    </a:lnTo>
                    <a:lnTo>
                      <a:pt x="1797" y="6420"/>
                    </a:lnTo>
                    <a:lnTo>
                      <a:pt x="1787" y="6427"/>
                    </a:lnTo>
                    <a:lnTo>
                      <a:pt x="1777" y="6434"/>
                    </a:lnTo>
                    <a:lnTo>
                      <a:pt x="1767" y="6441"/>
                    </a:lnTo>
                    <a:lnTo>
                      <a:pt x="1758" y="6448"/>
                    </a:lnTo>
                    <a:lnTo>
                      <a:pt x="1748" y="6454"/>
                    </a:lnTo>
                    <a:lnTo>
                      <a:pt x="1739" y="6462"/>
                    </a:lnTo>
                    <a:lnTo>
                      <a:pt x="1729" y="6467"/>
                    </a:lnTo>
                    <a:lnTo>
                      <a:pt x="1719" y="6474"/>
                    </a:lnTo>
                    <a:lnTo>
                      <a:pt x="1709" y="6480"/>
                    </a:lnTo>
                    <a:lnTo>
                      <a:pt x="1700" y="6486"/>
                    </a:lnTo>
                    <a:lnTo>
                      <a:pt x="1690" y="6492"/>
                    </a:lnTo>
                    <a:lnTo>
                      <a:pt x="1683" y="6497"/>
                    </a:lnTo>
                    <a:lnTo>
                      <a:pt x="1674" y="6503"/>
                    </a:lnTo>
                    <a:lnTo>
                      <a:pt x="1666" y="6509"/>
                    </a:lnTo>
                    <a:lnTo>
                      <a:pt x="1656" y="6514"/>
                    </a:lnTo>
                    <a:lnTo>
                      <a:pt x="1648" y="6519"/>
                    </a:lnTo>
                    <a:lnTo>
                      <a:pt x="1640" y="6524"/>
                    </a:lnTo>
                    <a:lnTo>
                      <a:pt x="1633" y="6529"/>
                    </a:lnTo>
                    <a:lnTo>
                      <a:pt x="1625" y="6533"/>
                    </a:lnTo>
                    <a:lnTo>
                      <a:pt x="1619" y="6538"/>
                    </a:lnTo>
                    <a:lnTo>
                      <a:pt x="1612" y="6541"/>
                    </a:lnTo>
                    <a:lnTo>
                      <a:pt x="1607" y="6547"/>
                    </a:lnTo>
                    <a:lnTo>
                      <a:pt x="1600" y="6550"/>
                    </a:lnTo>
                    <a:lnTo>
                      <a:pt x="1593" y="6553"/>
                    </a:lnTo>
                    <a:lnTo>
                      <a:pt x="1588" y="6557"/>
                    </a:lnTo>
                    <a:lnTo>
                      <a:pt x="1582" y="6561"/>
                    </a:lnTo>
                    <a:lnTo>
                      <a:pt x="1572" y="6567"/>
                    </a:lnTo>
                    <a:lnTo>
                      <a:pt x="1566" y="6572"/>
                    </a:lnTo>
                    <a:lnTo>
                      <a:pt x="1558" y="6575"/>
                    </a:lnTo>
                    <a:lnTo>
                      <a:pt x="1554" y="6579"/>
                    </a:lnTo>
                    <a:lnTo>
                      <a:pt x="1550" y="6581"/>
                    </a:lnTo>
                    <a:lnTo>
                      <a:pt x="1550" y="6583"/>
                    </a:lnTo>
                    <a:lnTo>
                      <a:pt x="1545" y="6589"/>
                    </a:lnTo>
                    <a:lnTo>
                      <a:pt x="1543" y="6598"/>
                    </a:lnTo>
                    <a:lnTo>
                      <a:pt x="1542" y="6600"/>
                    </a:lnTo>
                    <a:lnTo>
                      <a:pt x="1540" y="6607"/>
                    </a:lnTo>
                    <a:lnTo>
                      <a:pt x="1539" y="6613"/>
                    </a:lnTo>
                    <a:lnTo>
                      <a:pt x="1539" y="6621"/>
                    </a:lnTo>
                    <a:lnTo>
                      <a:pt x="1538" y="6628"/>
                    </a:lnTo>
                    <a:lnTo>
                      <a:pt x="1538" y="6638"/>
                    </a:lnTo>
                    <a:lnTo>
                      <a:pt x="1536" y="6648"/>
                    </a:lnTo>
                    <a:lnTo>
                      <a:pt x="1535" y="6659"/>
                    </a:lnTo>
                    <a:lnTo>
                      <a:pt x="1534" y="6665"/>
                    </a:lnTo>
                    <a:lnTo>
                      <a:pt x="1533" y="6670"/>
                    </a:lnTo>
                    <a:lnTo>
                      <a:pt x="1532" y="6677"/>
                    </a:lnTo>
                    <a:lnTo>
                      <a:pt x="1532" y="6683"/>
                    </a:lnTo>
                    <a:lnTo>
                      <a:pt x="1531" y="6690"/>
                    </a:lnTo>
                    <a:lnTo>
                      <a:pt x="1529" y="6697"/>
                    </a:lnTo>
                    <a:lnTo>
                      <a:pt x="1528" y="6703"/>
                    </a:lnTo>
                    <a:lnTo>
                      <a:pt x="1527" y="6710"/>
                    </a:lnTo>
                    <a:lnTo>
                      <a:pt x="1526" y="6717"/>
                    </a:lnTo>
                    <a:lnTo>
                      <a:pt x="1525" y="6724"/>
                    </a:lnTo>
                    <a:lnTo>
                      <a:pt x="1524" y="6732"/>
                    </a:lnTo>
                    <a:lnTo>
                      <a:pt x="1524" y="6740"/>
                    </a:lnTo>
                    <a:lnTo>
                      <a:pt x="1522" y="6746"/>
                    </a:lnTo>
                    <a:lnTo>
                      <a:pt x="1520" y="6754"/>
                    </a:lnTo>
                    <a:lnTo>
                      <a:pt x="1517" y="6762"/>
                    </a:lnTo>
                    <a:lnTo>
                      <a:pt x="1516" y="6769"/>
                    </a:lnTo>
                    <a:lnTo>
                      <a:pt x="1514" y="6777"/>
                    </a:lnTo>
                    <a:lnTo>
                      <a:pt x="1513" y="6786"/>
                    </a:lnTo>
                    <a:lnTo>
                      <a:pt x="1511" y="6794"/>
                    </a:lnTo>
                    <a:lnTo>
                      <a:pt x="1510" y="6803"/>
                    </a:lnTo>
                    <a:lnTo>
                      <a:pt x="1507" y="6809"/>
                    </a:lnTo>
                    <a:lnTo>
                      <a:pt x="1505" y="6818"/>
                    </a:lnTo>
                    <a:lnTo>
                      <a:pt x="1503" y="6826"/>
                    </a:lnTo>
                    <a:lnTo>
                      <a:pt x="1502" y="6834"/>
                    </a:lnTo>
                    <a:lnTo>
                      <a:pt x="1499" y="6842"/>
                    </a:lnTo>
                    <a:lnTo>
                      <a:pt x="1498" y="6851"/>
                    </a:lnTo>
                    <a:lnTo>
                      <a:pt x="1494" y="6860"/>
                    </a:lnTo>
                    <a:lnTo>
                      <a:pt x="1493" y="6869"/>
                    </a:lnTo>
                    <a:lnTo>
                      <a:pt x="1490" y="6876"/>
                    </a:lnTo>
                    <a:lnTo>
                      <a:pt x="1488" y="6885"/>
                    </a:lnTo>
                    <a:lnTo>
                      <a:pt x="1484" y="6893"/>
                    </a:lnTo>
                    <a:lnTo>
                      <a:pt x="1482" y="6902"/>
                    </a:lnTo>
                    <a:lnTo>
                      <a:pt x="1479" y="6909"/>
                    </a:lnTo>
                    <a:lnTo>
                      <a:pt x="1477" y="6918"/>
                    </a:lnTo>
                    <a:lnTo>
                      <a:pt x="1473" y="6926"/>
                    </a:lnTo>
                    <a:lnTo>
                      <a:pt x="1471" y="6935"/>
                    </a:lnTo>
                    <a:lnTo>
                      <a:pt x="1468" y="6942"/>
                    </a:lnTo>
                    <a:lnTo>
                      <a:pt x="1464" y="6950"/>
                    </a:lnTo>
                    <a:lnTo>
                      <a:pt x="1461" y="6958"/>
                    </a:lnTo>
                    <a:lnTo>
                      <a:pt x="1458" y="6967"/>
                    </a:lnTo>
                    <a:lnTo>
                      <a:pt x="1453" y="6973"/>
                    </a:lnTo>
                    <a:lnTo>
                      <a:pt x="1450" y="6982"/>
                    </a:lnTo>
                    <a:lnTo>
                      <a:pt x="1447" y="6989"/>
                    </a:lnTo>
                    <a:lnTo>
                      <a:pt x="1444" y="6998"/>
                    </a:lnTo>
                    <a:lnTo>
                      <a:pt x="1439" y="7003"/>
                    </a:lnTo>
                    <a:lnTo>
                      <a:pt x="1436" y="7009"/>
                    </a:lnTo>
                    <a:lnTo>
                      <a:pt x="1431" y="7014"/>
                    </a:lnTo>
                    <a:lnTo>
                      <a:pt x="1428" y="7020"/>
                    </a:lnTo>
                    <a:lnTo>
                      <a:pt x="1423" y="7025"/>
                    </a:lnTo>
                    <a:lnTo>
                      <a:pt x="1418" y="7031"/>
                    </a:lnTo>
                    <a:lnTo>
                      <a:pt x="1414" y="7036"/>
                    </a:lnTo>
                    <a:lnTo>
                      <a:pt x="1409" y="7043"/>
                    </a:lnTo>
                    <a:lnTo>
                      <a:pt x="1404" y="7047"/>
                    </a:lnTo>
                    <a:lnTo>
                      <a:pt x="1398" y="7053"/>
                    </a:lnTo>
                    <a:lnTo>
                      <a:pt x="1393" y="7058"/>
                    </a:lnTo>
                    <a:lnTo>
                      <a:pt x="1388" y="7064"/>
                    </a:lnTo>
                    <a:lnTo>
                      <a:pt x="1382" y="7068"/>
                    </a:lnTo>
                    <a:lnTo>
                      <a:pt x="1376" y="7075"/>
                    </a:lnTo>
                    <a:lnTo>
                      <a:pt x="1371" y="7079"/>
                    </a:lnTo>
                    <a:lnTo>
                      <a:pt x="1365" y="7086"/>
                    </a:lnTo>
                    <a:lnTo>
                      <a:pt x="1359" y="7090"/>
                    </a:lnTo>
                    <a:lnTo>
                      <a:pt x="1352" y="7096"/>
                    </a:lnTo>
                    <a:lnTo>
                      <a:pt x="1345" y="7100"/>
                    </a:lnTo>
                    <a:lnTo>
                      <a:pt x="1339" y="7106"/>
                    </a:lnTo>
                    <a:lnTo>
                      <a:pt x="1331" y="7110"/>
                    </a:lnTo>
                    <a:lnTo>
                      <a:pt x="1325" y="7115"/>
                    </a:lnTo>
                    <a:lnTo>
                      <a:pt x="1318" y="7120"/>
                    </a:lnTo>
                    <a:lnTo>
                      <a:pt x="1311" y="7125"/>
                    </a:lnTo>
                    <a:lnTo>
                      <a:pt x="1304" y="7129"/>
                    </a:lnTo>
                    <a:lnTo>
                      <a:pt x="1296" y="7134"/>
                    </a:lnTo>
                    <a:lnTo>
                      <a:pt x="1288" y="7138"/>
                    </a:lnTo>
                    <a:lnTo>
                      <a:pt x="1282" y="7143"/>
                    </a:lnTo>
                    <a:lnTo>
                      <a:pt x="1274" y="7147"/>
                    </a:lnTo>
                    <a:lnTo>
                      <a:pt x="1266" y="7152"/>
                    </a:lnTo>
                    <a:lnTo>
                      <a:pt x="1258" y="7156"/>
                    </a:lnTo>
                    <a:lnTo>
                      <a:pt x="1252" y="7162"/>
                    </a:lnTo>
                    <a:lnTo>
                      <a:pt x="1243" y="7165"/>
                    </a:lnTo>
                    <a:lnTo>
                      <a:pt x="1235" y="7169"/>
                    </a:lnTo>
                    <a:lnTo>
                      <a:pt x="1226" y="7174"/>
                    </a:lnTo>
                    <a:lnTo>
                      <a:pt x="1220" y="7178"/>
                    </a:lnTo>
                    <a:lnTo>
                      <a:pt x="1211" y="7182"/>
                    </a:lnTo>
                    <a:lnTo>
                      <a:pt x="1203" y="7186"/>
                    </a:lnTo>
                    <a:lnTo>
                      <a:pt x="1195" y="7190"/>
                    </a:lnTo>
                    <a:lnTo>
                      <a:pt x="1188" y="7195"/>
                    </a:lnTo>
                    <a:lnTo>
                      <a:pt x="1179" y="7198"/>
                    </a:lnTo>
                    <a:lnTo>
                      <a:pt x="1171" y="7201"/>
                    </a:lnTo>
                    <a:lnTo>
                      <a:pt x="1163" y="7206"/>
                    </a:lnTo>
                    <a:lnTo>
                      <a:pt x="1155" y="7210"/>
                    </a:lnTo>
                    <a:lnTo>
                      <a:pt x="1146" y="7214"/>
                    </a:lnTo>
                    <a:lnTo>
                      <a:pt x="1139" y="7217"/>
                    </a:lnTo>
                    <a:lnTo>
                      <a:pt x="1131" y="7221"/>
                    </a:lnTo>
                    <a:lnTo>
                      <a:pt x="1124" y="7226"/>
                    </a:lnTo>
                    <a:lnTo>
                      <a:pt x="1115" y="7229"/>
                    </a:lnTo>
                    <a:lnTo>
                      <a:pt x="1107" y="7232"/>
                    </a:lnTo>
                    <a:lnTo>
                      <a:pt x="1099" y="7236"/>
                    </a:lnTo>
                    <a:lnTo>
                      <a:pt x="1091" y="7239"/>
                    </a:lnTo>
                    <a:lnTo>
                      <a:pt x="1082" y="7242"/>
                    </a:lnTo>
                    <a:lnTo>
                      <a:pt x="1076" y="7246"/>
                    </a:lnTo>
                    <a:lnTo>
                      <a:pt x="1067" y="7249"/>
                    </a:lnTo>
                    <a:lnTo>
                      <a:pt x="1060" y="7252"/>
                    </a:lnTo>
                    <a:lnTo>
                      <a:pt x="1052" y="7254"/>
                    </a:lnTo>
                    <a:lnTo>
                      <a:pt x="1045" y="7258"/>
                    </a:lnTo>
                    <a:lnTo>
                      <a:pt x="1037" y="7261"/>
                    </a:lnTo>
                    <a:lnTo>
                      <a:pt x="1030" y="7264"/>
                    </a:lnTo>
                    <a:lnTo>
                      <a:pt x="1023" y="7268"/>
                    </a:lnTo>
                    <a:lnTo>
                      <a:pt x="1016" y="7271"/>
                    </a:lnTo>
                    <a:lnTo>
                      <a:pt x="1009" y="7274"/>
                    </a:lnTo>
                    <a:lnTo>
                      <a:pt x="1003" y="7277"/>
                    </a:lnTo>
                    <a:lnTo>
                      <a:pt x="928" y="7309"/>
                    </a:lnTo>
                    <a:lnTo>
                      <a:pt x="919" y="7312"/>
                    </a:lnTo>
                    <a:lnTo>
                      <a:pt x="910" y="7315"/>
                    </a:lnTo>
                    <a:lnTo>
                      <a:pt x="901" y="7317"/>
                    </a:lnTo>
                    <a:lnTo>
                      <a:pt x="894" y="7320"/>
                    </a:lnTo>
                    <a:lnTo>
                      <a:pt x="884" y="7322"/>
                    </a:lnTo>
                    <a:lnTo>
                      <a:pt x="874" y="7324"/>
                    </a:lnTo>
                    <a:lnTo>
                      <a:pt x="864" y="7326"/>
                    </a:lnTo>
                    <a:lnTo>
                      <a:pt x="855" y="7328"/>
                    </a:lnTo>
                    <a:lnTo>
                      <a:pt x="844" y="7329"/>
                    </a:lnTo>
                    <a:lnTo>
                      <a:pt x="834" y="7331"/>
                    </a:lnTo>
                    <a:lnTo>
                      <a:pt x="823" y="7333"/>
                    </a:lnTo>
                    <a:lnTo>
                      <a:pt x="813" y="7335"/>
                    </a:lnTo>
                    <a:lnTo>
                      <a:pt x="801" y="7336"/>
                    </a:lnTo>
                    <a:lnTo>
                      <a:pt x="790" y="7337"/>
                    </a:lnTo>
                    <a:lnTo>
                      <a:pt x="779" y="7338"/>
                    </a:lnTo>
                    <a:lnTo>
                      <a:pt x="768" y="7340"/>
                    </a:lnTo>
                    <a:lnTo>
                      <a:pt x="762" y="7340"/>
                    </a:lnTo>
                    <a:lnTo>
                      <a:pt x="755" y="7340"/>
                    </a:lnTo>
                    <a:lnTo>
                      <a:pt x="748" y="7341"/>
                    </a:lnTo>
                    <a:lnTo>
                      <a:pt x="743" y="7343"/>
                    </a:lnTo>
                    <a:lnTo>
                      <a:pt x="736" y="7343"/>
                    </a:lnTo>
                    <a:lnTo>
                      <a:pt x="730" y="7343"/>
                    </a:lnTo>
                    <a:lnTo>
                      <a:pt x="723" y="7344"/>
                    </a:lnTo>
                    <a:lnTo>
                      <a:pt x="717" y="7345"/>
                    </a:lnTo>
                    <a:lnTo>
                      <a:pt x="711" y="7345"/>
                    </a:lnTo>
                    <a:lnTo>
                      <a:pt x="704" y="7346"/>
                    </a:lnTo>
                    <a:lnTo>
                      <a:pt x="698" y="7347"/>
                    </a:lnTo>
                    <a:lnTo>
                      <a:pt x="692" y="7348"/>
                    </a:lnTo>
                    <a:lnTo>
                      <a:pt x="685" y="7348"/>
                    </a:lnTo>
                    <a:lnTo>
                      <a:pt x="679" y="7349"/>
                    </a:lnTo>
                    <a:lnTo>
                      <a:pt x="672" y="7350"/>
                    </a:lnTo>
                    <a:lnTo>
                      <a:pt x="667" y="7352"/>
                    </a:lnTo>
                    <a:lnTo>
                      <a:pt x="660" y="7352"/>
                    </a:lnTo>
                    <a:lnTo>
                      <a:pt x="654" y="7354"/>
                    </a:lnTo>
                    <a:lnTo>
                      <a:pt x="647" y="7355"/>
                    </a:lnTo>
                    <a:lnTo>
                      <a:pt x="641" y="7356"/>
                    </a:lnTo>
                    <a:lnTo>
                      <a:pt x="635" y="7357"/>
                    </a:lnTo>
                    <a:lnTo>
                      <a:pt x="629" y="7359"/>
                    </a:lnTo>
                    <a:lnTo>
                      <a:pt x="623" y="7360"/>
                    </a:lnTo>
                    <a:lnTo>
                      <a:pt x="617" y="7362"/>
                    </a:lnTo>
                    <a:lnTo>
                      <a:pt x="611" y="7363"/>
                    </a:lnTo>
                    <a:lnTo>
                      <a:pt x="604" y="7366"/>
                    </a:lnTo>
                    <a:lnTo>
                      <a:pt x="598" y="7367"/>
                    </a:lnTo>
                    <a:lnTo>
                      <a:pt x="593" y="7369"/>
                    </a:lnTo>
                    <a:lnTo>
                      <a:pt x="581" y="7372"/>
                    </a:lnTo>
                    <a:lnTo>
                      <a:pt x="570" y="7378"/>
                    </a:lnTo>
                    <a:lnTo>
                      <a:pt x="558" y="7381"/>
                    </a:lnTo>
                    <a:lnTo>
                      <a:pt x="547" y="7387"/>
                    </a:lnTo>
                    <a:lnTo>
                      <a:pt x="535" y="7391"/>
                    </a:lnTo>
                    <a:lnTo>
                      <a:pt x="525" y="7398"/>
                    </a:lnTo>
                    <a:lnTo>
                      <a:pt x="515" y="7403"/>
                    </a:lnTo>
                    <a:lnTo>
                      <a:pt x="505" y="7410"/>
                    </a:lnTo>
                    <a:lnTo>
                      <a:pt x="495" y="7416"/>
                    </a:lnTo>
                    <a:lnTo>
                      <a:pt x="486" y="7425"/>
                    </a:lnTo>
                    <a:lnTo>
                      <a:pt x="476" y="7432"/>
                    </a:lnTo>
                    <a:lnTo>
                      <a:pt x="467" y="7441"/>
                    </a:lnTo>
                    <a:lnTo>
                      <a:pt x="459" y="7451"/>
                    </a:lnTo>
                    <a:lnTo>
                      <a:pt x="452" y="7460"/>
                    </a:lnTo>
                    <a:lnTo>
                      <a:pt x="447" y="7465"/>
                    </a:lnTo>
                    <a:lnTo>
                      <a:pt x="444" y="7470"/>
                    </a:lnTo>
                    <a:lnTo>
                      <a:pt x="441" y="7475"/>
                    </a:lnTo>
                    <a:lnTo>
                      <a:pt x="438" y="7481"/>
                    </a:lnTo>
                    <a:lnTo>
                      <a:pt x="434" y="7487"/>
                    </a:lnTo>
                    <a:lnTo>
                      <a:pt x="431" y="7493"/>
                    </a:lnTo>
                    <a:lnTo>
                      <a:pt x="428" y="7500"/>
                    </a:lnTo>
                    <a:lnTo>
                      <a:pt x="425" y="7507"/>
                    </a:lnTo>
                    <a:lnTo>
                      <a:pt x="420" y="7516"/>
                    </a:lnTo>
                    <a:lnTo>
                      <a:pt x="416" y="7524"/>
                    </a:lnTo>
                    <a:lnTo>
                      <a:pt x="412" y="7534"/>
                    </a:lnTo>
                    <a:lnTo>
                      <a:pt x="409" y="7545"/>
                    </a:lnTo>
                    <a:lnTo>
                      <a:pt x="406" y="7555"/>
                    </a:lnTo>
                    <a:lnTo>
                      <a:pt x="402" y="7566"/>
                    </a:lnTo>
                    <a:lnTo>
                      <a:pt x="399" y="7577"/>
                    </a:lnTo>
                    <a:lnTo>
                      <a:pt x="397" y="7589"/>
                    </a:lnTo>
                    <a:lnTo>
                      <a:pt x="394" y="7599"/>
                    </a:lnTo>
                    <a:lnTo>
                      <a:pt x="390" y="7611"/>
                    </a:lnTo>
                    <a:lnTo>
                      <a:pt x="388" y="7617"/>
                    </a:lnTo>
                    <a:lnTo>
                      <a:pt x="388" y="7622"/>
                    </a:lnTo>
                    <a:lnTo>
                      <a:pt x="386" y="7629"/>
                    </a:lnTo>
                    <a:lnTo>
                      <a:pt x="386" y="7636"/>
                    </a:lnTo>
                    <a:lnTo>
                      <a:pt x="385" y="7641"/>
                    </a:lnTo>
                    <a:lnTo>
                      <a:pt x="384" y="7648"/>
                    </a:lnTo>
                    <a:lnTo>
                      <a:pt x="382" y="7653"/>
                    </a:lnTo>
                    <a:lnTo>
                      <a:pt x="382" y="7660"/>
                    </a:lnTo>
                    <a:lnTo>
                      <a:pt x="381" y="7667"/>
                    </a:lnTo>
                    <a:lnTo>
                      <a:pt x="380" y="7673"/>
                    </a:lnTo>
                    <a:lnTo>
                      <a:pt x="379" y="7680"/>
                    </a:lnTo>
                    <a:lnTo>
                      <a:pt x="379" y="7686"/>
                    </a:lnTo>
                    <a:lnTo>
                      <a:pt x="378" y="7692"/>
                    </a:lnTo>
                    <a:lnTo>
                      <a:pt x="377" y="7698"/>
                    </a:lnTo>
                    <a:lnTo>
                      <a:pt x="376" y="7704"/>
                    </a:lnTo>
                    <a:lnTo>
                      <a:pt x="376" y="7711"/>
                    </a:lnTo>
                    <a:lnTo>
                      <a:pt x="375" y="7717"/>
                    </a:lnTo>
                    <a:lnTo>
                      <a:pt x="374" y="7724"/>
                    </a:lnTo>
                    <a:lnTo>
                      <a:pt x="373" y="7730"/>
                    </a:lnTo>
                    <a:lnTo>
                      <a:pt x="373" y="7737"/>
                    </a:lnTo>
                    <a:lnTo>
                      <a:pt x="371" y="7743"/>
                    </a:lnTo>
                    <a:lnTo>
                      <a:pt x="371" y="7749"/>
                    </a:lnTo>
                    <a:lnTo>
                      <a:pt x="370" y="7756"/>
                    </a:lnTo>
                    <a:lnTo>
                      <a:pt x="370" y="7762"/>
                    </a:lnTo>
                    <a:lnTo>
                      <a:pt x="370" y="7769"/>
                    </a:lnTo>
                    <a:lnTo>
                      <a:pt x="370" y="7776"/>
                    </a:lnTo>
                    <a:lnTo>
                      <a:pt x="370" y="7782"/>
                    </a:lnTo>
                    <a:lnTo>
                      <a:pt x="370" y="7789"/>
                    </a:lnTo>
                    <a:lnTo>
                      <a:pt x="369" y="7794"/>
                    </a:lnTo>
                    <a:lnTo>
                      <a:pt x="369" y="7801"/>
                    </a:lnTo>
                    <a:lnTo>
                      <a:pt x="368" y="7808"/>
                    </a:lnTo>
                    <a:lnTo>
                      <a:pt x="368" y="7814"/>
                    </a:lnTo>
                    <a:lnTo>
                      <a:pt x="368" y="7820"/>
                    </a:lnTo>
                    <a:lnTo>
                      <a:pt x="368" y="7826"/>
                    </a:lnTo>
                    <a:lnTo>
                      <a:pt x="368" y="7833"/>
                    </a:lnTo>
                    <a:lnTo>
                      <a:pt x="368" y="7840"/>
                    </a:lnTo>
                    <a:lnTo>
                      <a:pt x="368" y="7845"/>
                    </a:lnTo>
                    <a:lnTo>
                      <a:pt x="368" y="7852"/>
                    </a:lnTo>
                    <a:lnTo>
                      <a:pt x="368" y="7858"/>
                    </a:lnTo>
                    <a:lnTo>
                      <a:pt x="368" y="7865"/>
                    </a:lnTo>
                    <a:lnTo>
                      <a:pt x="368" y="7871"/>
                    </a:lnTo>
                    <a:lnTo>
                      <a:pt x="368" y="7878"/>
                    </a:lnTo>
                    <a:lnTo>
                      <a:pt x="368" y="7885"/>
                    </a:lnTo>
                    <a:lnTo>
                      <a:pt x="368" y="7891"/>
                    </a:lnTo>
                    <a:lnTo>
                      <a:pt x="368" y="7898"/>
                    </a:lnTo>
                    <a:lnTo>
                      <a:pt x="368" y="7905"/>
                    </a:lnTo>
                    <a:lnTo>
                      <a:pt x="368" y="7911"/>
                    </a:lnTo>
                    <a:lnTo>
                      <a:pt x="368" y="7919"/>
                    </a:lnTo>
                    <a:lnTo>
                      <a:pt x="368" y="7925"/>
                    </a:lnTo>
                    <a:lnTo>
                      <a:pt x="368" y="7933"/>
                    </a:lnTo>
                    <a:lnTo>
                      <a:pt x="368" y="7940"/>
                    </a:lnTo>
                    <a:lnTo>
                      <a:pt x="368" y="7948"/>
                    </a:lnTo>
                    <a:lnTo>
                      <a:pt x="368" y="7953"/>
                    </a:lnTo>
                    <a:lnTo>
                      <a:pt x="368" y="7960"/>
                    </a:lnTo>
                    <a:lnTo>
                      <a:pt x="368" y="7966"/>
                    </a:lnTo>
                    <a:lnTo>
                      <a:pt x="369" y="7973"/>
                    </a:lnTo>
                    <a:lnTo>
                      <a:pt x="369" y="7979"/>
                    </a:lnTo>
                    <a:lnTo>
                      <a:pt x="369" y="7986"/>
                    </a:lnTo>
                    <a:lnTo>
                      <a:pt x="369" y="7993"/>
                    </a:lnTo>
                    <a:lnTo>
                      <a:pt x="370" y="7999"/>
                    </a:lnTo>
                    <a:lnTo>
                      <a:pt x="370" y="8010"/>
                    </a:lnTo>
                    <a:lnTo>
                      <a:pt x="370" y="8022"/>
                    </a:lnTo>
                    <a:lnTo>
                      <a:pt x="371" y="8033"/>
                    </a:lnTo>
                    <a:lnTo>
                      <a:pt x="373" y="8045"/>
                    </a:lnTo>
                    <a:lnTo>
                      <a:pt x="373" y="8053"/>
                    </a:lnTo>
                    <a:lnTo>
                      <a:pt x="373" y="8063"/>
                    </a:lnTo>
                    <a:lnTo>
                      <a:pt x="374" y="8072"/>
                    </a:lnTo>
                    <a:lnTo>
                      <a:pt x="375" y="8082"/>
                    </a:lnTo>
                    <a:lnTo>
                      <a:pt x="365" y="8073"/>
                    </a:lnTo>
                    <a:lnTo>
                      <a:pt x="356" y="8065"/>
                    </a:lnTo>
                    <a:lnTo>
                      <a:pt x="351" y="8060"/>
                    </a:lnTo>
                    <a:lnTo>
                      <a:pt x="346" y="8056"/>
                    </a:lnTo>
                    <a:lnTo>
                      <a:pt x="341" y="8051"/>
                    </a:lnTo>
                    <a:lnTo>
                      <a:pt x="336" y="8047"/>
                    </a:lnTo>
                    <a:lnTo>
                      <a:pt x="330" y="8040"/>
                    </a:lnTo>
                    <a:lnTo>
                      <a:pt x="324" y="8036"/>
                    </a:lnTo>
                    <a:lnTo>
                      <a:pt x="319" y="8029"/>
                    </a:lnTo>
                    <a:lnTo>
                      <a:pt x="313" y="8025"/>
                    </a:lnTo>
                    <a:lnTo>
                      <a:pt x="306" y="8018"/>
                    </a:lnTo>
                    <a:lnTo>
                      <a:pt x="301" y="8013"/>
                    </a:lnTo>
                    <a:lnTo>
                      <a:pt x="294" y="8007"/>
                    </a:lnTo>
                    <a:lnTo>
                      <a:pt x="289" y="8002"/>
                    </a:lnTo>
                    <a:lnTo>
                      <a:pt x="281" y="7995"/>
                    </a:lnTo>
                    <a:lnTo>
                      <a:pt x="275" y="7988"/>
                    </a:lnTo>
                    <a:lnTo>
                      <a:pt x="268" y="7982"/>
                    </a:lnTo>
                    <a:lnTo>
                      <a:pt x="261" y="7975"/>
                    </a:lnTo>
                    <a:lnTo>
                      <a:pt x="255" y="7967"/>
                    </a:lnTo>
                    <a:lnTo>
                      <a:pt x="248" y="7961"/>
                    </a:lnTo>
                    <a:lnTo>
                      <a:pt x="241" y="7954"/>
                    </a:lnTo>
                    <a:lnTo>
                      <a:pt x="235" y="7948"/>
                    </a:lnTo>
                    <a:lnTo>
                      <a:pt x="227" y="7940"/>
                    </a:lnTo>
                    <a:lnTo>
                      <a:pt x="221" y="7932"/>
                    </a:lnTo>
                    <a:lnTo>
                      <a:pt x="213" y="7924"/>
                    </a:lnTo>
                    <a:lnTo>
                      <a:pt x="206" y="7918"/>
                    </a:lnTo>
                    <a:lnTo>
                      <a:pt x="200" y="7910"/>
                    </a:lnTo>
                    <a:lnTo>
                      <a:pt x="193" y="7902"/>
                    </a:lnTo>
                    <a:lnTo>
                      <a:pt x="186" y="7895"/>
                    </a:lnTo>
                    <a:lnTo>
                      <a:pt x="180" y="7888"/>
                    </a:lnTo>
                    <a:lnTo>
                      <a:pt x="172" y="7879"/>
                    </a:lnTo>
                    <a:lnTo>
                      <a:pt x="165" y="7871"/>
                    </a:lnTo>
                    <a:lnTo>
                      <a:pt x="158" y="7863"/>
                    </a:lnTo>
                    <a:lnTo>
                      <a:pt x="151" y="7855"/>
                    </a:lnTo>
                    <a:lnTo>
                      <a:pt x="145" y="7846"/>
                    </a:lnTo>
                    <a:lnTo>
                      <a:pt x="138" y="7838"/>
                    </a:lnTo>
                    <a:lnTo>
                      <a:pt x="131" y="7831"/>
                    </a:lnTo>
                    <a:lnTo>
                      <a:pt x="125" y="7823"/>
                    </a:lnTo>
                    <a:lnTo>
                      <a:pt x="118" y="7814"/>
                    </a:lnTo>
                    <a:lnTo>
                      <a:pt x="111" y="7806"/>
                    </a:lnTo>
                    <a:lnTo>
                      <a:pt x="105" y="7798"/>
                    </a:lnTo>
                    <a:lnTo>
                      <a:pt x="99" y="7790"/>
                    </a:lnTo>
                    <a:lnTo>
                      <a:pt x="93" y="7781"/>
                    </a:lnTo>
                    <a:lnTo>
                      <a:pt x="87" y="7773"/>
                    </a:lnTo>
                    <a:lnTo>
                      <a:pt x="82" y="7765"/>
                    </a:lnTo>
                    <a:lnTo>
                      <a:pt x="76" y="7757"/>
                    </a:lnTo>
                    <a:lnTo>
                      <a:pt x="70" y="7748"/>
                    </a:lnTo>
                    <a:lnTo>
                      <a:pt x="64" y="7739"/>
                    </a:lnTo>
                    <a:lnTo>
                      <a:pt x="59" y="7730"/>
                    </a:lnTo>
                    <a:lnTo>
                      <a:pt x="54" y="7723"/>
                    </a:lnTo>
                    <a:lnTo>
                      <a:pt x="49" y="7714"/>
                    </a:lnTo>
                    <a:lnTo>
                      <a:pt x="44" y="7706"/>
                    </a:lnTo>
                    <a:lnTo>
                      <a:pt x="39" y="7697"/>
                    </a:lnTo>
                    <a:lnTo>
                      <a:pt x="35" y="7690"/>
                    </a:lnTo>
                    <a:lnTo>
                      <a:pt x="31" y="7681"/>
                    </a:lnTo>
                    <a:lnTo>
                      <a:pt x="27" y="7673"/>
                    </a:lnTo>
                    <a:lnTo>
                      <a:pt x="23" y="7664"/>
                    </a:lnTo>
                    <a:lnTo>
                      <a:pt x="20" y="7657"/>
                    </a:lnTo>
                    <a:lnTo>
                      <a:pt x="16" y="7648"/>
                    </a:lnTo>
                    <a:lnTo>
                      <a:pt x="12" y="7641"/>
                    </a:lnTo>
                    <a:lnTo>
                      <a:pt x="10" y="7632"/>
                    </a:lnTo>
                    <a:lnTo>
                      <a:pt x="8" y="7626"/>
                    </a:lnTo>
                    <a:lnTo>
                      <a:pt x="5" y="7619"/>
                    </a:lnTo>
                    <a:lnTo>
                      <a:pt x="3" y="7613"/>
                    </a:lnTo>
                    <a:lnTo>
                      <a:pt x="1" y="7606"/>
                    </a:lnTo>
                    <a:lnTo>
                      <a:pt x="1" y="7599"/>
                    </a:lnTo>
                    <a:lnTo>
                      <a:pt x="0" y="7593"/>
                    </a:lnTo>
                    <a:lnTo>
                      <a:pt x="0" y="7586"/>
                    </a:lnTo>
                    <a:lnTo>
                      <a:pt x="0" y="7579"/>
                    </a:lnTo>
                    <a:lnTo>
                      <a:pt x="0" y="7574"/>
                    </a:lnTo>
                    <a:lnTo>
                      <a:pt x="0" y="7564"/>
                    </a:lnTo>
                    <a:lnTo>
                      <a:pt x="0" y="7556"/>
                    </a:lnTo>
                    <a:lnTo>
                      <a:pt x="1" y="7546"/>
                    </a:lnTo>
                    <a:lnTo>
                      <a:pt x="2" y="7539"/>
                    </a:lnTo>
                    <a:lnTo>
                      <a:pt x="3" y="7530"/>
                    </a:lnTo>
                    <a:lnTo>
                      <a:pt x="6" y="7521"/>
                    </a:lnTo>
                    <a:lnTo>
                      <a:pt x="9" y="7512"/>
                    </a:lnTo>
                    <a:lnTo>
                      <a:pt x="12" y="7505"/>
                    </a:lnTo>
                    <a:lnTo>
                      <a:pt x="16" y="7495"/>
                    </a:lnTo>
                    <a:lnTo>
                      <a:pt x="19" y="7487"/>
                    </a:lnTo>
                    <a:lnTo>
                      <a:pt x="22" y="7478"/>
                    </a:lnTo>
                    <a:lnTo>
                      <a:pt x="27" y="7470"/>
                    </a:lnTo>
                    <a:lnTo>
                      <a:pt x="30" y="7462"/>
                    </a:lnTo>
                    <a:lnTo>
                      <a:pt x="35" y="7454"/>
                    </a:lnTo>
                    <a:lnTo>
                      <a:pt x="40" y="7445"/>
                    </a:lnTo>
                    <a:lnTo>
                      <a:pt x="46" y="7438"/>
                    </a:lnTo>
                    <a:lnTo>
                      <a:pt x="51" y="7430"/>
                    </a:lnTo>
                    <a:lnTo>
                      <a:pt x="56" y="7422"/>
                    </a:lnTo>
                    <a:lnTo>
                      <a:pt x="62" y="7414"/>
                    </a:lnTo>
                    <a:lnTo>
                      <a:pt x="68" y="7406"/>
                    </a:lnTo>
                    <a:lnTo>
                      <a:pt x="75" y="7399"/>
                    </a:lnTo>
                    <a:lnTo>
                      <a:pt x="82" y="7391"/>
                    </a:lnTo>
                    <a:lnTo>
                      <a:pt x="88" y="7384"/>
                    </a:lnTo>
                    <a:lnTo>
                      <a:pt x="95" y="7378"/>
                    </a:lnTo>
                    <a:lnTo>
                      <a:pt x="102" y="7370"/>
                    </a:lnTo>
                    <a:lnTo>
                      <a:pt x="108" y="7362"/>
                    </a:lnTo>
                    <a:lnTo>
                      <a:pt x="115" y="7356"/>
                    </a:lnTo>
                    <a:lnTo>
                      <a:pt x="121" y="7349"/>
                    </a:lnTo>
                    <a:lnTo>
                      <a:pt x="128" y="7343"/>
                    </a:lnTo>
                    <a:lnTo>
                      <a:pt x="136" y="7336"/>
                    </a:lnTo>
                    <a:lnTo>
                      <a:pt x="143" y="7329"/>
                    </a:lnTo>
                    <a:lnTo>
                      <a:pt x="151" y="7324"/>
                    </a:lnTo>
                    <a:lnTo>
                      <a:pt x="158" y="7317"/>
                    </a:lnTo>
                    <a:lnTo>
                      <a:pt x="164" y="7311"/>
                    </a:lnTo>
                    <a:lnTo>
                      <a:pt x="171" y="7304"/>
                    </a:lnTo>
                    <a:lnTo>
                      <a:pt x="179" y="7298"/>
                    </a:lnTo>
                    <a:lnTo>
                      <a:pt x="185" y="7292"/>
                    </a:lnTo>
                    <a:lnTo>
                      <a:pt x="192" y="7287"/>
                    </a:lnTo>
                    <a:lnTo>
                      <a:pt x="198" y="7282"/>
                    </a:lnTo>
                    <a:lnTo>
                      <a:pt x="206" y="7277"/>
                    </a:lnTo>
                    <a:lnTo>
                      <a:pt x="212" y="7271"/>
                    </a:lnTo>
                    <a:lnTo>
                      <a:pt x="218" y="7266"/>
                    </a:lnTo>
                    <a:lnTo>
                      <a:pt x="225" y="7261"/>
                    </a:lnTo>
                    <a:lnTo>
                      <a:pt x="232" y="7258"/>
                    </a:lnTo>
                    <a:lnTo>
                      <a:pt x="237" y="7253"/>
                    </a:lnTo>
                    <a:lnTo>
                      <a:pt x="244" y="7249"/>
                    </a:lnTo>
                    <a:lnTo>
                      <a:pt x="249" y="7246"/>
                    </a:lnTo>
                    <a:lnTo>
                      <a:pt x="256" y="7242"/>
                    </a:lnTo>
                    <a:lnTo>
                      <a:pt x="265" y="7235"/>
                    </a:lnTo>
                    <a:lnTo>
                      <a:pt x="275" y="7229"/>
                    </a:lnTo>
                    <a:lnTo>
                      <a:pt x="282" y="7222"/>
                    </a:lnTo>
                    <a:lnTo>
                      <a:pt x="290" y="7219"/>
                    </a:lnTo>
                    <a:lnTo>
                      <a:pt x="295" y="7215"/>
                    </a:lnTo>
                    <a:lnTo>
                      <a:pt x="300" y="7212"/>
                    </a:lnTo>
                    <a:lnTo>
                      <a:pt x="303" y="7211"/>
                    </a:lnTo>
                    <a:lnTo>
                      <a:pt x="305" y="7211"/>
                    </a:lnTo>
                    <a:lnTo>
                      <a:pt x="311" y="7205"/>
                    </a:lnTo>
                    <a:lnTo>
                      <a:pt x="314" y="7198"/>
                    </a:lnTo>
                    <a:lnTo>
                      <a:pt x="314" y="7196"/>
                    </a:lnTo>
                    <a:lnTo>
                      <a:pt x="315" y="7195"/>
                    </a:lnTo>
                    <a:lnTo>
                      <a:pt x="313" y="7188"/>
                    </a:lnTo>
                    <a:lnTo>
                      <a:pt x="310" y="7183"/>
                    </a:lnTo>
                    <a:lnTo>
                      <a:pt x="306" y="7179"/>
                    </a:lnTo>
                    <a:lnTo>
                      <a:pt x="303" y="7174"/>
                    </a:lnTo>
                    <a:lnTo>
                      <a:pt x="300" y="7169"/>
                    </a:lnTo>
                    <a:lnTo>
                      <a:pt x="297" y="7165"/>
                    </a:lnTo>
                    <a:lnTo>
                      <a:pt x="292" y="7160"/>
                    </a:lnTo>
                    <a:lnTo>
                      <a:pt x="289" y="7154"/>
                    </a:lnTo>
                    <a:lnTo>
                      <a:pt x="283" y="7146"/>
                    </a:lnTo>
                    <a:lnTo>
                      <a:pt x="278" y="7140"/>
                    </a:lnTo>
                    <a:lnTo>
                      <a:pt x="272" y="7131"/>
                    </a:lnTo>
                    <a:lnTo>
                      <a:pt x="268" y="7123"/>
                    </a:lnTo>
                    <a:lnTo>
                      <a:pt x="261" y="7113"/>
                    </a:lnTo>
                    <a:lnTo>
                      <a:pt x="256" y="7104"/>
                    </a:lnTo>
                    <a:lnTo>
                      <a:pt x="250" y="7095"/>
                    </a:lnTo>
                    <a:lnTo>
                      <a:pt x="245" y="7085"/>
                    </a:lnTo>
                    <a:lnTo>
                      <a:pt x="241" y="7078"/>
                    </a:lnTo>
                    <a:lnTo>
                      <a:pt x="238" y="7073"/>
                    </a:lnTo>
                    <a:lnTo>
                      <a:pt x="235" y="7067"/>
                    </a:lnTo>
                    <a:lnTo>
                      <a:pt x="232" y="7061"/>
                    </a:lnTo>
                    <a:lnTo>
                      <a:pt x="228" y="7055"/>
                    </a:lnTo>
                    <a:lnTo>
                      <a:pt x="226" y="7049"/>
                    </a:lnTo>
                    <a:lnTo>
                      <a:pt x="223" y="7044"/>
                    </a:lnTo>
                    <a:lnTo>
                      <a:pt x="221" y="7038"/>
                    </a:lnTo>
                    <a:lnTo>
                      <a:pt x="217" y="7032"/>
                    </a:lnTo>
                    <a:lnTo>
                      <a:pt x="214" y="7025"/>
                    </a:lnTo>
                    <a:lnTo>
                      <a:pt x="212" y="7019"/>
                    </a:lnTo>
                    <a:lnTo>
                      <a:pt x="210" y="7013"/>
                    </a:lnTo>
                    <a:lnTo>
                      <a:pt x="206" y="7006"/>
                    </a:lnTo>
                    <a:lnTo>
                      <a:pt x="204" y="7000"/>
                    </a:lnTo>
                    <a:lnTo>
                      <a:pt x="202" y="6993"/>
                    </a:lnTo>
                    <a:lnTo>
                      <a:pt x="201" y="6988"/>
                    </a:lnTo>
                    <a:lnTo>
                      <a:pt x="197" y="6981"/>
                    </a:lnTo>
                    <a:lnTo>
                      <a:pt x="195" y="6974"/>
                    </a:lnTo>
                    <a:lnTo>
                      <a:pt x="193" y="6968"/>
                    </a:lnTo>
                    <a:lnTo>
                      <a:pt x="192" y="6961"/>
                    </a:lnTo>
                    <a:lnTo>
                      <a:pt x="190" y="6955"/>
                    </a:lnTo>
                    <a:lnTo>
                      <a:pt x="189" y="6948"/>
                    </a:lnTo>
                    <a:lnTo>
                      <a:pt x="186" y="6941"/>
                    </a:lnTo>
                    <a:lnTo>
                      <a:pt x="185" y="6936"/>
                    </a:lnTo>
                    <a:lnTo>
                      <a:pt x="183" y="6929"/>
                    </a:lnTo>
                    <a:lnTo>
                      <a:pt x="182" y="6923"/>
                    </a:lnTo>
                    <a:lnTo>
                      <a:pt x="181" y="6916"/>
                    </a:lnTo>
                    <a:lnTo>
                      <a:pt x="181" y="6909"/>
                    </a:lnTo>
                    <a:lnTo>
                      <a:pt x="181" y="6903"/>
                    </a:lnTo>
                    <a:lnTo>
                      <a:pt x="181" y="6896"/>
                    </a:lnTo>
                    <a:lnTo>
                      <a:pt x="181" y="6890"/>
                    </a:lnTo>
                    <a:lnTo>
                      <a:pt x="181" y="6884"/>
                    </a:lnTo>
                    <a:lnTo>
                      <a:pt x="181" y="6874"/>
                    </a:lnTo>
                    <a:lnTo>
                      <a:pt x="181" y="6864"/>
                    </a:lnTo>
                    <a:lnTo>
                      <a:pt x="182" y="6854"/>
                    </a:lnTo>
                    <a:lnTo>
                      <a:pt x="184" y="6845"/>
                    </a:lnTo>
                    <a:lnTo>
                      <a:pt x="185" y="6836"/>
                    </a:lnTo>
                    <a:lnTo>
                      <a:pt x="189" y="6827"/>
                    </a:lnTo>
                    <a:lnTo>
                      <a:pt x="192" y="6818"/>
                    </a:lnTo>
                    <a:lnTo>
                      <a:pt x="196" y="6810"/>
                    </a:lnTo>
                    <a:lnTo>
                      <a:pt x="198" y="6803"/>
                    </a:lnTo>
                    <a:lnTo>
                      <a:pt x="202" y="6795"/>
                    </a:lnTo>
                    <a:lnTo>
                      <a:pt x="205" y="6788"/>
                    </a:lnTo>
                    <a:lnTo>
                      <a:pt x="210" y="6782"/>
                    </a:lnTo>
                    <a:lnTo>
                      <a:pt x="213" y="6775"/>
                    </a:lnTo>
                    <a:lnTo>
                      <a:pt x="217" y="6768"/>
                    </a:lnTo>
                    <a:lnTo>
                      <a:pt x="222" y="6762"/>
                    </a:lnTo>
                    <a:lnTo>
                      <a:pt x="227" y="6755"/>
                    </a:lnTo>
                    <a:lnTo>
                      <a:pt x="232" y="6749"/>
                    </a:lnTo>
                    <a:lnTo>
                      <a:pt x="237" y="6742"/>
                    </a:lnTo>
                    <a:lnTo>
                      <a:pt x="241" y="6736"/>
                    </a:lnTo>
                    <a:lnTo>
                      <a:pt x="247" y="6731"/>
                    </a:lnTo>
                    <a:lnTo>
                      <a:pt x="252" y="6724"/>
                    </a:lnTo>
                    <a:lnTo>
                      <a:pt x="258" y="6719"/>
                    </a:lnTo>
                    <a:lnTo>
                      <a:pt x="263" y="6713"/>
                    </a:lnTo>
                    <a:lnTo>
                      <a:pt x="270" y="6709"/>
                    </a:lnTo>
                    <a:lnTo>
                      <a:pt x="276" y="6702"/>
                    </a:lnTo>
                    <a:lnTo>
                      <a:pt x="281" y="6697"/>
                    </a:lnTo>
                    <a:lnTo>
                      <a:pt x="287" y="6691"/>
                    </a:lnTo>
                    <a:lnTo>
                      <a:pt x="293" y="6687"/>
                    </a:lnTo>
                    <a:lnTo>
                      <a:pt x="299" y="6681"/>
                    </a:lnTo>
                    <a:lnTo>
                      <a:pt x="304" y="6677"/>
                    </a:lnTo>
                    <a:lnTo>
                      <a:pt x="311" y="6671"/>
                    </a:lnTo>
                    <a:lnTo>
                      <a:pt x="317" y="6668"/>
                    </a:lnTo>
                    <a:lnTo>
                      <a:pt x="323" y="6663"/>
                    </a:lnTo>
                    <a:lnTo>
                      <a:pt x="330" y="6658"/>
                    </a:lnTo>
                    <a:lnTo>
                      <a:pt x="336" y="6654"/>
                    </a:lnTo>
                    <a:lnTo>
                      <a:pt x="343" y="6650"/>
                    </a:lnTo>
                    <a:lnTo>
                      <a:pt x="348" y="6646"/>
                    </a:lnTo>
                    <a:lnTo>
                      <a:pt x="355" y="6642"/>
                    </a:lnTo>
                    <a:lnTo>
                      <a:pt x="362" y="6638"/>
                    </a:lnTo>
                    <a:lnTo>
                      <a:pt x="368" y="6635"/>
                    </a:lnTo>
                    <a:lnTo>
                      <a:pt x="374" y="6631"/>
                    </a:lnTo>
                    <a:lnTo>
                      <a:pt x="379" y="6626"/>
                    </a:lnTo>
                    <a:lnTo>
                      <a:pt x="385" y="6623"/>
                    </a:lnTo>
                    <a:lnTo>
                      <a:pt x="390" y="6620"/>
                    </a:lnTo>
                    <a:lnTo>
                      <a:pt x="396" y="6616"/>
                    </a:lnTo>
                    <a:lnTo>
                      <a:pt x="401" y="6613"/>
                    </a:lnTo>
                    <a:lnTo>
                      <a:pt x="407" y="6610"/>
                    </a:lnTo>
                    <a:lnTo>
                      <a:pt x="413" y="6607"/>
                    </a:lnTo>
                    <a:lnTo>
                      <a:pt x="418" y="6604"/>
                    </a:lnTo>
                    <a:lnTo>
                      <a:pt x="423" y="6601"/>
                    </a:lnTo>
                    <a:lnTo>
                      <a:pt x="429" y="6599"/>
                    </a:lnTo>
                    <a:lnTo>
                      <a:pt x="434" y="6596"/>
                    </a:lnTo>
                    <a:lnTo>
                      <a:pt x="443" y="6591"/>
                    </a:lnTo>
                    <a:lnTo>
                      <a:pt x="453" y="6588"/>
                    </a:lnTo>
                    <a:lnTo>
                      <a:pt x="461" y="6583"/>
                    </a:lnTo>
                    <a:lnTo>
                      <a:pt x="468" y="6580"/>
                    </a:lnTo>
                    <a:lnTo>
                      <a:pt x="474" y="6578"/>
                    </a:lnTo>
                    <a:lnTo>
                      <a:pt x="481" y="6575"/>
                    </a:lnTo>
                    <a:lnTo>
                      <a:pt x="487" y="6572"/>
                    </a:lnTo>
                    <a:lnTo>
                      <a:pt x="492" y="6572"/>
                    </a:lnTo>
                    <a:lnTo>
                      <a:pt x="500" y="6564"/>
                    </a:lnTo>
                    <a:lnTo>
                      <a:pt x="504" y="6555"/>
                    </a:lnTo>
                    <a:lnTo>
                      <a:pt x="503" y="6551"/>
                    </a:lnTo>
                    <a:lnTo>
                      <a:pt x="503" y="6549"/>
                    </a:lnTo>
                    <a:lnTo>
                      <a:pt x="500" y="6546"/>
                    </a:lnTo>
                    <a:lnTo>
                      <a:pt x="499" y="6542"/>
                    </a:lnTo>
                    <a:lnTo>
                      <a:pt x="497" y="6537"/>
                    </a:lnTo>
                    <a:lnTo>
                      <a:pt x="496" y="6530"/>
                    </a:lnTo>
                    <a:lnTo>
                      <a:pt x="493" y="6520"/>
                    </a:lnTo>
                    <a:lnTo>
                      <a:pt x="490" y="6510"/>
                    </a:lnTo>
                    <a:lnTo>
                      <a:pt x="488" y="6504"/>
                    </a:lnTo>
                    <a:lnTo>
                      <a:pt x="487" y="6497"/>
                    </a:lnTo>
                    <a:lnTo>
                      <a:pt x="485" y="6491"/>
                    </a:lnTo>
                    <a:lnTo>
                      <a:pt x="485" y="6485"/>
                    </a:lnTo>
                    <a:lnTo>
                      <a:pt x="483" y="6477"/>
                    </a:lnTo>
                    <a:lnTo>
                      <a:pt x="482" y="6470"/>
                    </a:lnTo>
                    <a:lnTo>
                      <a:pt x="479" y="6461"/>
                    </a:lnTo>
                    <a:lnTo>
                      <a:pt x="478" y="6453"/>
                    </a:lnTo>
                    <a:lnTo>
                      <a:pt x="476" y="6444"/>
                    </a:lnTo>
                    <a:lnTo>
                      <a:pt x="475" y="6436"/>
                    </a:lnTo>
                    <a:lnTo>
                      <a:pt x="473" y="6427"/>
                    </a:lnTo>
                    <a:lnTo>
                      <a:pt x="473" y="6419"/>
                    </a:lnTo>
                    <a:lnTo>
                      <a:pt x="471" y="6409"/>
                    </a:lnTo>
                    <a:lnTo>
                      <a:pt x="470" y="6399"/>
                    </a:lnTo>
                    <a:lnTo>
                      <a:pt x="468" y="6389"/>
                    </a:lnTo>
                    <a:lnTo>
                      <a:pt x="468" y="6380"/>
                    </a:lnTo>
                    <a:lnTo>
                      <a:pt x="468" y="6369"/>
                    </a:lnTo>
                    <a:lnTo>
                      <a:pt x="468" y="6359"/>
                    </a:lnTo>
                    <a:lnTo>
                      <a:pt x="468" y="6350"/>
                    </a:lnTo>
                    <a:lnTo>
                      <a:pt x="468" y="6340"/>
                    </a:lnTo>
                    <a:lnTo>
                      <a:pt x="468" y="6333"/>
                    </a:lnTo>
                    <a:lnTo>
                      <a:pt x="468" y="6326"/>
                    </a:lnTo>
                    <a:lnTo>
                      <a:pt x="468" y="6320"/>
                    </a:lnTo>
                    <a:lnTo>
                      <a:pt x="468" y="6314"/>
                    </a:lnTo>
                    <a:lnTo>
                      <a:pt x="468" y="6308"/>
                    </a:lnTo>
                    <a:lnTo>
                      <a:pt x="468" y="6301"/>
                    </a:lnTo>
                    <a:lnTo>
                      <a:pt x="468" y="6294"/>
                    </a:lnTo>
                    <a:lnTo>
                      <a:pt x="470" y="6289"/>
                    </a:lnTo>
                    <a:lnTo>
                      <a:pt x="470" y="6282"/>
                    </a:lnTo>
                    <a:lnTo>
                      <a:pt x="471" y="6276"/>
                    </a:lnTo>
                    <a:lnTo>
                      <a:pt x="472" y="6269"/>
                    </a:lnTo>
                    <a:lnTo>
                      <a:pt x="473" y="6264"/>
                    </a:lnTo>
                    <a:lnTo>
                      <a:pt x="473" y="6257"/>
                    </a:lnTo>
                    <a:lnTo>
                      <a:pt x="475" y="6251"/>
                    </a:lnTo>
                    <a:lnTo>
                      <a:pt x="476" y="6245"/>
                    </a:lnTo>
                    <a:lnTo>
                      <a:pt x="478" y="6239"/>
                    </a:lnTo>
                    <a:lnTo>
                      <a:pt x="478" y="6233"/>
                    </a:lnTo>
                    <a:lnTo>
                      <a:pt x="481" y="6226"/>
                    </a:lnTo>
                    <a:lnTo>
                      <a:pt x="482" y="6220"/>
                    </a:lnTo>
                    <a:lnTo>
                      <a:pt x="484" y="6213"/>
                    </a:lnTo>
                    <a:lnTo>
                      <a:pt x="488" y="6201"/>
                    </a:lnTo>
                    <a:lnTo>
                      <a:pt x="493" y="6190"/>
                    </a:lnTo>
                    <a:lnTo>
                      <a:pt x="495" y="6183"/>
                    </a:lnTo>
                    <a:lnTo>
                      <a:pt x="497" y="6177"/>
                    </a:lnTo>
                    <a:lnTo>
                      <a:pt x="499" y="6171"/>
                    </a:lnTo>
                    <a:lnTo>
                      <a:pt x="503" y="6166"/>
                    </a:lnTo>
                    <a:lnTo>
                      <a:pt x="506" y="6159"/>
                    </a:lnTo>
                    <a:lnTo>
                      <a:pt x="509" y="6153"/>
                    </a:lnTo>
                    <a:lnTo>
                      <a:pt x="513" y="6148"/>
                    </a:lnTo>
                    <a:lnTo>
                      <a:pt x="516" y="6143"/>
                    </a:lnTo>
                    <a:lnTo>
                      <a:pt x="519" y="6135"/>
                    </a:lnTo>
                    <a:lnTo>
                      <a:pt x="524" y="6127"/>
                    </a:lnTo>
                    <a:lnTo>
                      <a:pt x="528" y="6119"/>
                    </a:lnTo>
                    <a:lnTo>
                      <a:pt x="535" y="6113"/>
                    </a:lnTo>
                    <a:lnTo>
                      <a:pt x="539" y="6105"/>
                    </a:lnTo>
                    <a:lnTo>
                      <a:pt x="544" y="6097"/>
                    </a:lnTo>
                    <a:lnTo>
                      <a:pt x="550" y="6091"/>
                    </a:lnTo>
                    <a:lnTo>
                      <a:pt x="557" y="6084"/>
                    </a:lnTo>
                    <a:lnTo>
                      <a:pt x="562" y="6077"/>
                    </a:lnTo>
                    <a:lnTo>
                      <a:pt x="568" y="6071"/>
                    </a:lnTo>
                    <a:lnTo>
                      <a:pt x="574" y="6064"/>
                    </a:lnTo>
                    <a:lnTo>
                      <a:pt x="581" y="6058"/>
                    </a:lnTo>
                    <a:lnTo>
                      <a:pt x="587" y="6051"/>
                    </a:lnTo>
                    <a:lnTo>
                      <a:pt x="594" y="6045"/>
                    </a:lnTo>
                    <a:lnTo>
                      <a:pt x="601" y="6040"/>
                    </a:lnTo>
                    <a:lnTo>
                      <a:pt x="607" y="6035"/>
                    </a:lnTo>
                    <a:lnTo>
                      <a:pt x="614" y="6029"/>
                    </a:lnTo>
                    <a:lnTo>
                      <a:pt x="620" y="6023"/>
                    </a:lnTo>
                    <a:lnTo>
                      <a:pt x="627" y="6018"/>
                    </a:lnTo>
                    <a:lnTo>
                      <a:pt x="634" y="6012"/>
                    </a:lnTo>
                    <a:lnTo>
                      <a:pt x="640" y="6007"/>
                    </a:lnTo>
                    <a:lnTo>
                      <a:pt x="648" y="6002"/>
                    </a:lnTo>
                    <a:lnTo>
                      <a:pt x="656" y="5997"/>
                    </a:lnTo>
                    <a:lnTo>
                      <a:pt x="663" y="5994"/>
                    </a:lnTo>
                    <a:lnTo>
                      <a:pt x="670" y="5988"/>
                    </a:lnTo>
                    <a:lnTo>
                      <a:pt x="677" y="5984"/>
                    </a:lnTo>
                    <a:lnTo>
                      <a:pt x="683" y="5979"/>
                    </a:lnTo>
                    <a:lnTo>
                      <a:pt x="691" y="5976"/>
                    </a:lnTo>
                    <a:lnTo>
                      <a:pt x="698" y="5972"/>
                    </a:lnTo>
                    <a:lnTo>
                      <a:pt x="705" y="5967"/>
                    </a:lnTo>
                    <a:lnTo>
                      <a:pt x="712" y="5964"/>
                    </a:lnTo>
                    <a:lnTo>
                      <a:pt x="720" y="5961"/>
                    </a:lnTo>
                    <a:lnTo>
                      <a:pt x="725" y="5956"/>
                    </a:lnTo>
                    <a:lnTo>
                      <a:pt x="732" y="5953"/>
                    </a:lnTo>
                    <a:lnTo>
                      <a:pt x="738" y="5950"/>
                    </a:lnTo>
                    <a:lnTo>
                      <a:pt x="745" y="5946"/>
                    </a:lnTo>
                    <a:lnTo>
                      <a:pt x="750" y="5943"/>
                    </a:lnTo>
                    <a:lnTo>
                      <a:pt x="757" y="5940"/>
                    </a:lnTo>
                    <a:lnTo>
                      <a:pt x="764" y="5936"/>
                    </a:lnTo>
                    <a:lnTo>
                      <a:pt x="770" y="5934"/>
                    </a:lnTo>
                    <a:lnTo>
                      <a:pt x="781" y="5929"/>
                    </a:lnTo>
                    <a:lnTo>
                      <a:pt x="793" y="5924"/>
                    </a:lnTo>
                    <a:lnTo>
                      <a:pt x="803" y="5921"/>
                    </a:lnTo>
                    <a:lnTo>
                      <a:pt x="813" y="5918"/>
                    </a:lnTo>
                    <a:lnTo>
                      <a:pt x="821" y="5914"/>
                    </a:lnTo>
                    <a:lnTo>
                      <a:pt x="829" y="5911"/>
                    </a:lnTo>
                    <a:lnTo>
                      <a:pt x="835" y="5909"/>
                    </a:lnTo>
                    <a:lnTo>
                      <a:pt x="842" y="5908"/>
                    </a:lnTo>
                    <a:lnTo>
                      <a:pt x="850" y="5904"/>
                    </a:lnTo>
                    <a:lnTo>
                      <a:pt x="854" y="5904"/>
                    </a:lnTo>
                    <a:lnTo>
                      <a:pt x="863" y="5897"/>
                    </a:lnTo>
                    <a:lnTo>
                      <a:pt x="867" y="5887"/>
                    </a:lnTo>
                    <a:lnTo>
                      <a:pt x="867" y="5883"/>
                    </a:lnTo>
                    <a:lnTo>
                      <a:pt x="867" y="5878"/>
                    </a:lnTo>
                    <a:lnTo>
                      <a:pt x="867" y="5869"/>
                    </a:lnTo>
                    <a:lnTo>
                      <a:pt x="867" y="5859"/>
                    </a:lnTo>
                    <a:lnTo>
                      <a:pt x="867" y="5851"/>
                    </a:lnTo>
                    <a:lnTo>
                      <a:pt x="867" y="5845"/>
                    </a:lnTo>
                    <a:lnTo>
                      <a:pt x="867" y="5837"/>
                    </a:lnTo>
                    <a:lnTo>
                      <a:pt x="867" y="5829"/>
                    </a:lnTo>
                    <a:lnTo>
                      <a:pt x="867" y="5821"/>
                    </a:lnTo>
                    <a:lnTo>
                      <a:pt x="868" y="5812"/>
                    </a:lnTo>
                    <a:lnTo>
                      <a:pt x="869" y="5803"/>
                    </a:lnTo>
                    <a:lnTo>
                      <a:pt x="871" y="5794"/>
                    </a:lnTo>
                    <a:lnTo>
                      <a:pt x="871" y="5783"/>
                    </a:lnTo>
                    <a:lnTo>
                      <a:pt x="871" y="5773"/>
                    </a:lnTo>
                    <a:lnTo>
                      <a:pt x="872" y="5762"/>
                    </a:lnTo>
                    <a:lnTo>
                      <a:pt x="873" y="5752"/>
                    </a:lnTo>
                    <a:lnTo>
                      <a:pt x="873" y="5741"/>
                    </a:lnTo>
                    <a:lnTo>
                      <a:pt x="875" y="5731"/>
                    </a:lnTo>
                    <a:lnTo>
                      <a:pt x="876" y="5720"/>
                    </a:lnTo>
                    <a:lnTo>
                      <a:pt x="878" y="5710"/>
                    </a:lnTo>
                    <a:lnTo>
                      <a:pt x="878" y="5699"/>
                    </a:lnTo>
                    <a:lnTo>
                      <a:pt x="881" y="5688"/>
                    </a:lnTo>
                    <a:lnTo>
                      <a:pt x="882" y="5678"/>
                    </a:lnTo>
                    <a:lnTo>
                      <a:pt x="885" y="5669"/>
                    </a:lnTo>
                    <a:lnTo>
                      <a:pt x="886" y="5657"/>
                    </a:lnTo>
                    <a:lnTo>
                      <a:pt x="888" y="5648"/>
                    </a:lnTo>
                    <a:lnTo>
                      <a:pt x="892" y="5639"/>
                    </a:lnTo>
                    <a:lnTo>
                      <a:pt x="895" y="5630"/>
                    </a:lnTo>
                    <a:lnTo>
                      <a:pt x="896" y="5622"/>
                    </a:lnTo>
                    <a:lnTo>
                      <a:pt x="900" y="5615"/>
                    </a:lnTo>
                    <a:lnTo>
                      <a:pt x="904" y="5607"/>
                    </a:lnTo>
                    <a:lnTo>
                      <a:pt x="910" y="5600"/>
                    </a:lnTo>
                    <a:lnTo>
                      <a:pt x="915" y="5594"/>
                    </a:lnTo>
                    <a:lnTo>
                      <a:pt x="922" y="5587"/>
                    </a:lnTo>
                    <a:lnTo>
                      <a:pt x="929" y="5580"/>
                    </a:lnTo>
                    <a:lnTo>
                      <a:pt x="939" y="5575"/>
                    </a:lnTo>
                    <a:lnTo>
                      <a:pt x="947" y="5568"/>
                    </a:lnTo>
                    <a:lnTo>
                      <a:pt x="955" y="5562"/>
                    </a:lnTo>
                    <a:lnTo>
                      <a:pt x="965" y="5555"/>
                    </a:lnTo>
                    <a:lnTo>
                      <a:pt x="976" y="5549"/>
                    </a:lnTo>
                    <a:lnTo>
                      <a:pt x="981" y="5546"/>
                    </a:lnTo>
                    <a:lnTo>
                      <a:pt x="986" y="5543"/>
                    </a:lnTo>
                    <a:lnTo>
                      <a:pt x="992" y="5540"/>
                    </a:lnTo>
                    <a:lnTo>
                      <a:pt x="998" y="5537"/>
                    </a:lnTo>
                    <a:lnTo>
                      <a:pt x="1009" y="5532"/>
                    </a:lnTo>
                    <a:lnTo>
                      <a:pt x="1022" y="5527"/>
                    </a:lnTo>
                    <a:lnTo>
                      <a:pt x="1031" y="5521"/>
                    </a:lnTo>
                    <a:lnTo>
                      <a:pt x="1044" y="5516"/>
                    </a:lnTo>
                    <a:lnTo>
                      <a:pt x="1055" y="5511"/>
                    </a:lnTo>
                    <a:lnTo>
                      <a:pt x="1067" y="5507"/>
                    </a:lnTo>
                    <a:lnTo>
                      <a:pt x="1078" y="5501"/>
                    </a:lnTo>
                    <a:lnTo>
                      <a:pt x="1090" y="5497"/>
                    </a:lnTo>
                    <a:lnTo>
                      <a:pt x="1101" y="5493"/>
                    </a:lnTo>
                    <a:lnTo>
                      <a:pt x="1113" y="5490"/>
                    </a:lnTo>
                    <a:lnTo>
                      <a:pt x="1123" y="5486"/>
                    </a:lnTo>
                    <a:lnTo>
                      <a:pt x="1134" y="5482"/>
                    </a:lnTo>
                    <a:lnTo>
                      <a:pt x="1144" y="5479"/>
                    </a:lnTo>
                    <a:lnTo>
                      <a:pt x="1154" y="5477"/>
                    </a:lnTo>
                    <a:lnTo>
                      <a:pt x="1163" y="5473"/>
                    </a:lnTo>
                    <a:lnTo>
                      <a:pt x="1171" y="5471"/>
                    </a:lnTo>
                    <a:lnTo>
                      <a:pt x="1179" y="5469"/>
                    </a:lnTo>
                    <a:lnTo>
                      <a:pt x="1188" y="5468"/>
                    </a:lnTo>
                    <a:lnTo>
                      <a:pt x="1195" y="5464"/>
                    </a:lnTo>
                    <a:lnTo>
                      <a:pt x="1200" y="5457"/>
                    </a:lnTo>
                    <a:lnTo>
                      <a:pt x="1200" y="5454"/>
                    </a:lnTo>
                    <a:lnTo>
                      <a:pt x="1201" y="5450"/>
                    </a:lnTo>
                    <a:lnTo>
                      <a:pt x="1200" y="5445"/>
                    </a:lnTo>
                    <a:lnTo>
                      <a:pt x="1199" y="5440"/>
                    </a:lnTo>
                    <a:lnTo>
                      <a:pt x="1192" y="5430"/>
                    </a:lnTo>
                    <a:lnTo>
                      <a:pt x="1188" y="5421"/>
                    </a:lnTo>
                    <a:lnTo>
                      <a:pt x="1184" y="5412"/>
                    </a:lnTo>
                    <a:lnTo>
                      <a:pt x="1180" y="5403"/>
                    </a:lnTo>
                    <a:lnTo>
                      <a:pt x="1177" y="5393"/>
                    </a:lnTo>
                    <a:lnTo>
                      <a:pt x="1176" y="5384"/>
                    </a:lnTo>
                    <a:lnTo>
                      <a:pt x="1175" y="5375"/>
                    </a:lnTo>
                    <a:lnTo>
                      <a:pt x="1175" y="5367"/>
                    </a:lnTo>
                    <a:lnTo>
                      <a:pt x="1175" y="5359"/>
                    </a:lnTo>
                    <a:lnTo>
                      <a:pt x="1175" y="5351"/>
                    </a:lnTo>
                    <a:lnTo>
                      <a:pt x="1176" y="5343"/>
                    </a:lnTo>
                    <a:lnTo>
                      <a:pt x="1179" y="5336"/>
                    </a:lnTo>
                    <a:lnTo>
                      <a:pt x="1180" y="5328"/>
                    </a:lnTo>
                    <a:lnTo>
                      <a:pt x="1184" y="5321"/>
                    </a:lnTo>
                    <a:lnTo>
                      <a:pt x="1187" y="5315"/>
                    </a:lnTo>
                    <a:lnTo>
                      <a:pt x="1190" y="5309"/>
                    </a:lnTo>
                    <a:lnTo>
                      <a:pt x="1193" y="5303"/>
                    </a:lnTo>
                    <a:lnTo>
                      <a:pt x="1198" y="5296"/>
                    </a:lnTo>
                    <a:lnTo>
                      <a:pt x="1202" y="5291"/>
                    </a:lnTo>
                    <a:lnTo>
                      <a:pt x="1208" y="5286"/>
                    </a:lnTo>
                    <a:lnTo>
                      <a:pt x="1212" y="5279"/>
                    </a:lnTo>
                    <a:lnTo>
                      <a:pt x="1218" y="5275"/>
                    </a:lnTo>
                    <a:lnTo>
                      <a:pt x="1222" y="5270"/>
                    </a:lnTo>
                    <a:lnTo>
                      <a:pt x="1229" y="5266"/>
                    </a:lnTo>
                    <a:lnTo>
                      <a:pt x="1233" y="5261"/>
                    </a:lnTo>
                    <a:lnTo>
                      <a:pt x="1239" y="5256"/>
                    </a:lnTo>
                    <a:lnTo>
                      <a:pt x="1244" y="5253"/>
                    </a:lnTo>
                    <a:lnTo>
                      <a:pt x="1251" y="5250"/>
                    </a:lnTo>
                    <a:lnTo>
                      <a:pt x="1261" y="5242"/>
                    </a:lnTo>
                    <a:lnTo>
                      <a:pt x="1271" y="5237"/>
                    </a:lnTo>
                    <a:lnTo>
                      <a:pt x="1279" y="5231"/>
                    </a:lnTo>
                    <a:lnTo>
                      <a:pt x="1288" y="5228"/>
                    </a:lnTo>
                    <a:lnTo>
                      <a:pt x="1295" y="5223"/>
                    </a:lnTo>
                    <a:lnTo>
                      <a:pt x="1300" y="5221"/>
                    </a:lnTo>
                    <a:lnTo>
                      <a:pt x="1304" y="5220"/>
                    </a:lnTo>
                    <a:lnTo>
                      <a:pt x="1307" y="5220"/>
                    </a:lnTo>
                    <a:lnTo>
                      <a:pt x="1315" y="5213"/>
                    </a:lnTo>
                    <a:lnTo>
                      <a:pt x="1318" y="5203"/>
                    </a:lnTo>
                    <a:lnTo>
                      <a:pt x="1318" y="5202"/>
                    </a:lnTo>
                    <a:lnTo>
                      <a:pt x="1314" y="5191"/>
                    </a:lnTo>
                    <a:lnTo>
                      <a:pt x="1306" y="5186"/>
                    </a:lnTo>
                    <a:lnTo>
                      <a:pt x="1303" y="5184"/>
                    </a:lnTo>
                    <a:lnTo>
                      <a:pt x="1298" y="5181"/>
                    </a:lnTo>
                    <a:lnTo>
                      <a:pt x="1290" y="5178"/>
                    </a:lnTo>
                    <a:lnTo>
                      <a:pt x="1282" y="5174"/>
                    </a:lnTo>
                    <a:lnTo>
                      <a:pt x="1275" y="5169"/>
                    </a:lnTo>
                    <a:lnTo>
                      <a:pt x="1269" y="5166"/>
                    </a:lnTo>
                    <a:lnTo>
                      <a:pt x="1263" y="5163"/>
                    </a:lnTo>
                    <a:lnTo>
                      <a:pt x="1257" y="5159"/>
                    </a:lnTo>
                    <a:lnTo>
                      <a:pt x="1251" y="5154"/>
                    </a:lnTo>
                    <a:lnTo>
                      <a:pt x="1244" y="5149"/>
                    </a:lnTo>
                    <a:lnTo>
                      <a:pt x="1237" y="5145"/>
                    </a:lnTo>
                    <a:lnTo>
                      <a:pt x="1231" y="5141"/>
                    </a:lnTo>
                    <a:lnTo>
                      <a:pt x="1223" y="5134"/>
                    </a:lnTo>
                    <a:lnTo>
                      <a:pt x="1217" y="5127"/>
                    </a:lnTo>
                    <a:lnTo>
                      <a:pt x="1210" y="5121"/>
                    </a:lnTo>
                    <a:lnTo>
                      <a:pt x="1203" y="5114"/>
                    </a:lnTo>
                    <a:lnTo>
                      <a:pt x="1197" y="5106"/>
                    </a:lnTo>
                    <a:lnTo>
                      <a:pt x="1190" y="5099"/>
                    </a:lnTo>
                    <a:lnTo>
                      <a:pt x="1185" y="5091"/>
                    </a:lnTo>
                    <a:lnTo>
                      <a:pt x="1180" y="5083"/>
                    </a:lnTo>
                    <a:lnTo>
                      <a:pt x="1175" y="5073"/>
                    </a:lnTo>
                    <a:lnTo>
                      <a:pt x="1170" y="5063"/>
                    </a:lnTo>
                    <a:lnTo>
                      <a:pt x="1167" y="5054"/>
                    </a:lnTo>
                    <a:lnTo>
                      <a:pt x="1164" y="5044"/>
                    </a:lnTo>
                    <a:lnTo>
                      <a:pt x="1160" y="5033"/>
                    </a:lnTo>
                    <a:lnTo>
                      <a:pt x="1159" y="5022"/>
                    </a:lnTo>
                    <a:lnTo>
                      <a:pt x="1158" y="5011"/>
                    </a:lnTo>
                    <a:lnTo>
                      <a:pt x="1158" y="5000"/>
                    </a:lnTo>
                    <a:lnTo>
                      <a:pt x="1158" y="4993"/>
                    </a:lnTo>
                    <a:lnTo>
                      <a:pt x="1158" y="4986"/>
                    </a:lnTo>
                    <a:lnTo>
                      <a:pt x="1158" y="4980"/>
                    </a:lnTo>
                    <a:lnTo>
                      <a:pt x="1159" y="4973"/>
                    </a:lnTo>
                    <a:lnTo>
                      <a:pt x="1159" y="4967"/>
                    </a:lnTo>
                    <a:lnTo>
                      <a:pt x="1161" y="4960"/>
                    </a:lnTo>
                    <a:lnTo>
                      <a:pt x="1163" y="4953"/>
                    </a:lnTo>
                    <a:lnTo>
                      <a:pt x="1165" y="4948"/>
                    </a:lnTo>
                    <a:lnTo>
                      <a:pt x="1166" y="4941"/>
                    </a:lnTo>
                    <a:lnTo>
                      <a:pt x="1168" y="4935"/>
                    </a:lnTo>
                    <a:lnTo>
                      <a:pt x="1170" y="4928"/>
                    </a:lnTo>
                    <a:lnTo>
                      <a:pt x="1174" y="4922"/>
                    </a:lnTo>
                    <a:lnTo>
                      <a:pt x="1176" y="4916"/>
                    </a:lnTo>
                    <a:lnTo>
                      <a:pt x="1179" y="4910"/>
                    </a:lnTo>
                    <a:lnTo>
                      <a:pt x="1182" y="4905"/>
                    </a:lnTo>
                    <a:lnTo>
                      <a:pt x="1186" y="4899"/>
                    </a:lnTo>
                    <a:lnTo>
                      <a:pt x="1188" y="4893"/>
                    </a:lnTo>
                    <a:lnTo>
                      <a:pt x="1191" y="4886"/>
                    </a:lnTo>
                    <a:lnTo>
                      <a:pt x="1195" y="4881"/>
                    </a:lnTo>
                    <a:lnTo>
                      <a:pt x="1198" y="4875"/>
                    </a:lnTo>
                    <a:lnTo>
                      <a:pt x="1201" y="4868"/>
                    </a:lnTo>
                    <a:lnTo>
                      <a:pt x="1206" y="4863"/>
                    </a:lnTo>
                    <a:lnTo>
                      <a:pt x="1209" y="4857"/>
                    </a:lnTo>
                    <a:lnTo>
                      <a:pt x="1213" y="4852"/>
                    </a:lnTo>
                    <a:lnTo>
                      <a:pt x="1217" y="4845"/>
                    </a:lnTo>
                    <a:lnTo>
                      <a:pt x="1221" y="4841"/>
                    </a:lnTo>
                    <a:lnTo>
                      <a:pt x="1225" y="4834"/>
                    </a:lnTo>
                    <a:lnTo>
                      <a:pt x="1230" y="4830"/>
                    </a:lnTo>
                    <a:lnTo>
                      <a:pt x="1237" y="4820"/>
                    </a:lnTo>
                    <a:lnTo>
                      <a:pt x="1247" y="4811"/>
                    </a:lnTo>
                    <a:lnTo>
                      <a:pt x="1255" y="4801"/>
                    </a:lnTo>
                    <a:lnTo>
                      <a:pt x="1264" y="4791"/>
                    </a:lnTo>
                    <a:lnTo>
                      <a:pt x="1272" y="4782"/>
                    </a:lnTo>
                    <a:lnTo>
                      <a:pt x="1280" y="4775"/>
                    </a:lnTo>
                    <a:lnTo>
                      <a:pt x="1287" y="4766"/>
                    </a:lnTo>
                    <a:lnTo>
                      <a:pt x="1295" y="4759"/>
                    </a:lnTo>
                    <a:lnTo>
                      <a:pt x="1303" y="4753"/>
                    </a:lnTo>
                    <a:lnTo>
                      <a:pt x="1310" y="4747"/>
                    </a:lnTo>
                    <a:lnTo>
                      <a:pt x="1316" y="4741"/>
                    </a:lnTo>
                    <a:lnTo>
                      <a:pt x="1321" y="4736"/>
                    </a:lnTo>
                    <a:lnTo>
                      <a:pt x="1326" y="4732"/>
                    </a:lnTo>
                    <a:lnTo>
                      <a:pt x="1330" y="4728"/>
                    </a:lnTo>
                    <a:lnTo>
                      <a:pt x="1337" y="4724"/>
                    </a:lnTo>
                    <a:lnTo>
                      <a:pt x="1340" y="4723"/>
                    </a:lnTo>
                    <a:lnTo>
                      <a:pt x="1344" y="4716"/>
                    </a:lnTo>
                    <a:lnTo>
                      <a:pt x="1347" y="4709"/>
                    </a:lnTo>
                    <a:lnTo>
                      <a:pt x="1344" y="4700"/>
                    </a:lnTo>
                    <a:lnTo>
                      <a:pt x="1339" y="4694"/>
                    </a:lnTo>
                    <a:lnTo>
                      <a:pt x="1336" y="4691"/>
                    </a:lnTo>
                    <a:lnTo>
                      <a:pt x="1331" y="4688"/>
                    </a:lnTo>
                    <a:lnTo>
                      <a:pt x="1325" y="4682"/>
                    </a:lnTo>
                    <a:lnTo>
                      <a:pt x="1316" y="4676"/>
                    </a:lnTo>
                    <a:lnTo>
                      <a:pt x="1310" y="4670"/>
                    </a:lnTo>
                    <a:lnTo>
                      <a:pt x="1305" y="4665"/>
                    </a:lnTo>
                    <a:lnTo>
                      <a:pt x="1299" y="4659"/>
                    </a:lnTo>
                    <a:lnTo>
                      <a:pt x="1294" y="4655"/>
                    </a:lnTo>
                    <a:lnTo>
                      <a:pt x="1287" y="4648"/>
                    </a:lnTo>
                    <a:lnTo>
                      <a:pt x="1282" y="4641"/>
                    </a:lnTo>
                    <a:lnTo>
                      <a:pt x="1275" y="4635"/>
                    </a:lnTo>
                    <a:lnTo>
                      <a:pt x="1269" y="4628"/>
                    </a:lnTo>
                    <a:lnTo>
                      <a:pt x="1263" y="4619"/>
                    </a:lnTo>
                    <a:lnTo>
                      <a:pt x="1256" y="4612"/>
                    </a:lnTo>
                    <a:lnTo>
                      <a:pt x="1250" y="4603"/>
                    </a:lnTo>
                    <a:lnTo>
                      <a:pt x="1244" y="4595"/>
                    </a:lnTo>
                    <a:lnTo>
                      <a:pt x="1237" y="4586"/>
                    </a:lnTo>
                    <a:lnTo>
                      <a:pt x="1232" y="4577"/>
                    </a:lnTo>
                    <a:lnTo>
                      <a:pt x="1226" y="4569"/>
                    </a:lnTo>
                    <a:lnTo>
                      <a:pt x="1222" y="4560"/>
                    </a:lnTo>
                    <a:lnTo>
                      <a:pt x="1217" y="4549"/>
                    </a:lnTo>
                    <a:lnTo>
                      <a:pt x="1212" y="4539"/>
                    </a:lnTo>
                    <a:lnTo>
                      <a:pt x="1209" y="4529"/>
                    </a:lnTo>
                    <a:lnTo>
                      <a:pt x="1207" y="4519"/>
                    </a:lnTo>
                    <a:lnTo>
                      <a:pt x="1203" y="4508"/>
                    </a:lnTo>
                    <a:lnTo>
                      <a:pt x="1202" y="4497"/>
                    </a:lnTo>
                    <a:lnTo>
                      <a:pt x="1201" y="4486"/>
                    </a:lnTo>
                    <a:lnTo>
                      <a:pt x="1201" y="4476"/>
                    </a:lnTo>
                    <a:lnTo>
                      <a:pt x="1201" y="4465"/>
                    </a:lnTo>
                    <a:lnTo>
                      <a:pt x="1201" y="4455"/>
                    </a:lnTo>
                    <a:lnTo>
                      <a:pt x="1202" y="4445"/>
                    </a:lnTo>
                    <a:lnTo>
                      <a:pt x="1206" y="4435"/>
                    </a:lnTo>
                    <a:lnTo>
                      <a:pt x="1208" y="4425"/>
                    </a:lnTo>
                    <a:lnTo>
                      <a:pt x="1211" y="4415"/>
                    </a:lnTo>
                    <a:lnTo>
                      <a:pt x="1214" y="4406"/>
                    </a:lnTo>
                    <a:lnTo>
                      <a:pt x="1219" y="4397"/>
                    </a:lnTo>
                    <a:lnTo>
                      <a:pt x="1222" y="4387"/>
                    </a:lnTo>
                    <a:lnTo>
                      <a:pt x="1228" y="4377"/>
                    </a:lnTo>
                    <a:lnTo>
                      <a:pt x="1232" y="4368"/>
                    </a:lnTo>
                    <a:lnTo>
                      <a:pt x="1237" y="4359"/>
                    </a:lnTo>
                    <a:lnTo>
                      <a:pt x="1243" y="4349"/>
                    </a:lnTo>
                    <a:lnTo>
                      <a:pt x="1249" y="4342"/>
                    </a:lnTo>
                    <a:lnTo>
                      <a:pt x="1255" y="4333"/>
                    </a:lnTo>
                    <a:lnTo>
                      <a:pt x="1262" y="4325"/>
                    </a:lnTo>
                    <a:lnTo>
                      <a:pt x="1267" y="4316"/>
                    </a:lnTo>
                    <a:lnTo>
                      <a:pt x="1274" y="4309"/>
                    </a:lnTo>
                    <a:lnTo>
                      <a:pt x="1279" y="4301"/>
                    </a:lnTo>
                    <a:lnTo>
                      <a:pt x="1286" y="4294"/>
                    </a:lnTo>
                    <a:lnTo>
                      <a:pt x="1291" y="4287"/>
                    </a:lnTo>
                    <a:lnTo>
                      <a:pt x="1298" y="4280"/>
                    </a:lnTo>
                    <a:lnTo>
                      <a:pt x="1304" y="4273"/>
                    </a:lnTo>
                    <a:lnTo>
                      <a:pt x="1310" y="4268"/>
                    </a:lnTo>
                    <a:lnTo>
                      <a:pt x="1315" y="4261"/>
                    </a:lnTo>
                    <a:lnTo>
                      <a:pt x="1320" y="4257"/>
                    </a:lnTo>
                    <a:lnTo>
                      <a:pt x="1326" y="4251"/>
                    </a:lnTo>
                    <a:lnTo>
                      <a:pt x="1331" y="4248"/>
                    </a:lnTo>
                    <a:lnTo>
                      <a:pt x="1340" y="4240"/>
                    </a:lnTo>
                    <a:lnTo>
                      <a:pt x="1348" y="4235"/>
                    </a:lnTo>
                    <a:lnTo>
                      <a:pt x="1356" y="4236"/>
                    </a:lnTo>
                    <a:lnTo>
                      <a:pt x="1368" y="4238"/>
                    </a:lnTo>
                    <a:lnTo>
                      <a:pt x="1373" y="4238"/>
                    </a:lnTo>
                    <a:lnTo>
                      <a:pt x="1380" y="4239"/>
                    </a:lnTo>
                    <a:lnTo>
                      <a:pt x="1386" y="4239"/>
                    </a:lnTo>
                    <a:lnTo>
                      <a:pt x="1394" y="4240"/>
                    </a:lnTo>
                    <a:lnTo>
                      <a:pt x="1401" y="4239"/>
                    </a:lnTo>
                    <a:lnTo>
                      <a:pt x="1408" y="4239"/>
                    </a:lnTo>
                    <a:lnTo>
                      <a:pt x="1416" y="4239"/>
                    </a:lnTo>
                    <a:lnTo>
                      <a:pt x="1425" y="4239"/>
                    </a:lnTo>
                    <a:lnTo>
                      <a:pt x="1434" y="4239"/>
                    </a:lnTo>
                    <a:lnTo>
                      <a:pt x="1442" y="4239"/>
                    </a:lnTo>
                    <a:lnTo>
                      <a:pt x="1452" y="4239"/>
                    </a:lnTo>
                    <a:lnTo>
                      <a:pt x="1463" y="4239"/>
                    </a:lnTo>
                    <a:lnTo>
                      <a:pt x="1473" y="4238"/>
                    </a:lnTo>
                    <a:lnTo>
                      <a:pt x="1483" y="4237"/>
                    </a:lnTo>
                    <a:lnTo>
                      <a:pt x="1494" y="4236"/>
                    </a:lnTo>
                    <a:lnTo>
                      <a:pt x="1506" y="4235"/>
                    </a:lnTo>
                    <a:lnTo>
                      <a:pt x="1517" y="4234"/>
                    </a:lnTo>
                    <a:lnTo>
                      <a:pt x="1529" y="4233"/>
                    </a:lnTo>
                    <a:lnTo>
                      <a:pt x="1536" y="4231"/>
                    </a:lnTo>
                    <a:lnTo>
                      <a:pt x="1543" y="4231"/>
                    </a:lnTo>
                    <a:lnTo>
                      <a:pt x="1549" y="4231"/>
                    </a:lnTo>
                    <a:lnTo>
                      <a:pt x="1556" y="4231"/>
                    </a:lnTo>
                    <a:lnTo>
                      <a:pt x="1563" y="4230"/>
                    </a:lnTo>
                    <a:lnTo>
                      <a:pt x="1569" y="4229"/>
                    </a:lnTo>
                    <a:lnTo>
                      <a:pt x="1576" y="4228"/>
                    </a:lnTo>
                    <a:lnTo>
                      <a:pt x="1582" y="4228"/>
                    </a:lnTo>
                    <a:lnTo>
                      <a:pt x="1589" y="4227"/>
                    </a:lnTo>
                    <a:lnTo>
                      <a:pt x="1596" y="4227"/>
                    </a:lnTo>
                    <a:lnTo>
                      <a:pt x="1603" y="4226"/>
                    </a:lnTo>
                    <a:lnTo>
                      <a:pt x="1611" y="4226"/>
                    </a:lnTo>
                    <a:lnTo>
                      <a:pt x="1618" y="4225"/>
                    </a:lnTo>
                    <a:lnTo>
                      <a:pt x="1625" y="4224"/>
                    </a:lnTo>
                    <a:lnTo>
                      <a:pt x="1633" y="4224"/>
                    </a:lnTo>
                    <a:lnTo>
                      <a:pt x="1641" y="4224"/>
                    </a:lnTo>
                    <a:lnTo>
                      <a:pt x="1647" y="4223"/>
                    </a:lnTo>
                    <a:lnTo>
                      <a:pt x="1656" y="4222"/>
                    </a:lnTo>
                    <a:lnTo>
                      <a:pt x="1664" y="4222"/>
                    </a:lnTo>
                    <a:lnTo>
                      <a:pt x="1673" y="4222"/>
                    </a:lnTo>
                    <a:lnTo>
                      <a:pt x="1680" y="4220"/>
                    </a:lnTo>
                    <a:lnTo>
                      <a:pt x="1689" y="4219"/>
                    </a:lnTo>
                    <a:lnTo>
                      <a:pt x="1697" y="4218"/>
                    </a:lnTo>
                    <a:lnTo>
                      <a:pt x="1706" y="4218"/>
                    </a:lnTo>
                    <a:lnTo>
                      <a:pt x="1713" y="4217"/>
                    </a:lnTo>
                    <a:lnTo>
                      <a:pt x="1722" y="4216"/>
                    </a:lnTo>
                    <a:lnTo>
                      <a:pt x="1731" y="4215"/>
                    </a:lnTo>
                    <a:lnTo>
                      <a:pt x="1740" y="4215"/>
                    </a:lnTo>
                    <a:lnTo>
                      <a:pt x="1748" y="4214"/>
                    </a:lnTo>
                    <a:lnTo>
                      <a:pt x="1756" y="4213"/>
                    </a:lnTo>
                    <a:lnTo>
                      <a:pt x="1764" y="4212"/>
                    </a:lnTo>
                    <a:lnTo>
                      <a:pt x="1773" y="4212"/>
                    </a:lnTo>
                    <a:lnTo>
                      <a:pt x="1781" y="4211"/>
                    </a:lnTo>
                    <a:lnTo>
                      <a:pt x="1788" y="4209"/>
                    </a:lnTo>
                    <a:lnTo>
                      <a:pt x="1796" y="4209"/>
                    </a:lnTo>
                    <a:lnTo>
                      <a:pt x="1805" y="4209"/>
                    </a:lnTo>
                    <a:lnTo>
                      <a:pt x="1812" y="4208"/>
                    </a:lnTo>
                    <a:lnTo>
                      <a:pt x="1819" y="4207"/>
                    </a:lnTo>
                    <a:lnTo>
                      <a:pt x="1826" y="4206"/>
                    </a:lnTo>
                    <a:lnTo>
                      <a:pt x="1834" y="4206"/>
                    </a:lnTo>
                    <a:lnTo>
                      <a:pt x="1840" y="4205"/>
                    </a:lnTo>
                    <a:lnTo>
                      <a:pt x="1847" y="4205"/>
                    </a:lnTo>
                    <a:lnTo>
                      <a:pt x="1853" y="4205"/>
                    </a:lnTo>
                    <a:lnTo>
                      <a:pt x="1861" y="4205"/>
                    </a:lnTo>
                    <a:lnTo>
                      <a:pt x="1867" y="4204"/>
                    </a:lnTo>
                    <a:lnTo>
                      <a:pt x="1873" y="4204"/>
                    </a:lnTo>
                    <a:lnTo>
                      <a:pt x="1880" y="4204"/>
                    </a:lnTo>
                    <a:lnTo>
                      <a:pt x="1886" y="4204"/>
                    </a:lnTo>
                    <a:lnTo>
                      <a:pt x="1897" y="4204"/>
                    </a:lnTo>
                    <a:lnTo>
                      <a:pt x="1910" y="4204"/>
                    </a:lnTo>
                    <a:lnTo>
                      <a:pt x="1915" y="4202"/>
                    </a:lnTo>
                    <a:lnTo>
                      <a:pt x="1922" y="4198"/>
                    </a:lnTo>
                    <a:lnTo>
                      <a:pt x="1926" y="4192"/>
                    </a:lnTo>
                    <a:lnTo>
                      <a:pt x="1928" y="4185"/>
                    </a:lnTo>
                    <a:lnTo>
                      <a:pt x="1926" y="4177"/>
                    </a:lnTo>
                    <a:lnTo>
                      <a:pt x="1922" y="4172"/>
                    </a:lnTo>
                    <a:lnTo>
                      <a:pt x="1915" y="4168"/>
                    </a:lnTo>
                    <a:lnTo>
                      <a:pt x="1910" y="4166"/>
                    </a:lnTo>
                    <a:lnTo>
                      <a:pt x="1897" y="4166"/>
                    </a:lnTo>
                    <a:lnTo>
                      <a:pt x="1886" y="4166"/>
                    </a:lnTo>
                    <a:lnTo>
                      <a:pt x="1880" y="4166"/>
                    </a:lnTo>
                    <a:lnTo>
                      <a:pt x="1873" y="4166"/>
                    </a:lnTo>
                    <a:lnTo>
                      <a:pt x="1867" y="4166"/>
                    </a:lnTo>
                    <a:lnTo>
                      <a:pt x="1860" y="4168"/>
                    </a:lnTo>
                    <a:lnTo>
                      <a:pt x="1852" y="4168"/>
                    </a:lnTo>
                    <a:lnTo>
                      <a:pt x="1846" y="4168"/>
                    </a:lnTo>
                    <a:lnTo>
                      <a:pt x="1838" y="4168"/>
                    </a:lnTo>
                    <a:lnTo>
                      <a:pt x="1831" y="4169"/>
                    </a:lnTo>
                    <a:lnTo>
                      <a:pt x="1824" y="4169"/>
                    </a:lnTo>
                    <a:lnTo>
                      <a:pt x="1817" y="4170"/>
                    </a:lnTo>
                    <a:lnTo>
                      <a:pt x="1809" y="4171"/>
                    </a:lnTo>
                    <a:lnTo>
                      <a:pt x="1803" y="4172"/>
                    </a:lnTo>
                    <a:lnTo>
                      <a:pt x="1794" y="4172"/>
                    </a:lnTo>
                    <a:lnTo>
                      <a:pt x="1786" y="4172"/>
                    </a:lnTo>
                    <a:lnTo>
                      <a:pt x="1777" y="4173"/>
                    </a:lnTo>
                    <a:lnTo>
                      <a:pt x="1770" y="4174"/>
                    </a:lnTo>
                    <a:lnTo>
                      <a:pt x="1761" y="4174"/>
                    </a:lnTo>
                    <a:lnTo>
                      <a:pt x="1753" y="4175"/>
                    </a:lnTo>
                    <a:lnTo>
                      <a:pt x="1744" y="4176"/>
                    </a:lnTo>
                    <a:lnTo>
                      <a:pt x="1737" y="4177"/>
                    </a:lnTo>
                    <a:lnTo>
                      <a:pt x="1728" y="4177"/>
                    </a:lnTo>
                    <a:lnTo>
                      <a:pt x="1719" y="4179"/>
                    </a:lnTo>
                    <a:lnTo>
                      <a:pt x="1710" y="4180"/>
                    </a:lnTo>
                    <a:lnTo>
                      <a:pt x="1702" y="4181"/>
                    </a:lnTo>
                    <a:lnTo>
                      <a:pt x="1694" y="4181"/>
                    </a:lnTo>
                    <a:lnTo>
                      <a:pt x="1685" y="4182"/>
                    </a:lnTo>
                    <a:lnTo>
                      <a:pt x="1676" y="4183"/>
                    </a:lnTo>
                    <a:lnTo>
                      <a:pt x="1668" y="4185"/>
                    </a:lnTo>
                    <a:lnTo>
                      <a:pt x="1662" y="4185"/>
                    </a:lnTo>
                    <a:lnTo>
                      <a:pt x="1655" y="4185"/>
                    </a:lnTo>
                    <a:lnTo>
                      <a:pt x="1648" y="4185"/>
                    </a:lnTo>
                    <a:lnTo>
                      <a:pt x="1643" y="4186"/>
                    </a:lnTo>
                    <a:lnTo>
                      <a:pt x="1636" y="4186"/>
                    </a:lnTo>
                    <a:lnTo>
                      <a:pt x="1631" y="4187"/>
                    </a:lnTo>
                    <a:lnTo>
                      <a:pt x="1624" y="4187"/>
                    </a:lnTo>
                    <a:lnTo>
                      <a:pt x="1619" y="4188"/>
                    </a:lnTo>
                    <a:lnTo>
                      <a:pt x="1612" y="4188"/>
                    </a:lnTo>
                    <a:lnTo>
                      <a:pt x="1606" y="4188"/>
                    </a:lnTo>
                    <a:lnTo>
                      <a:pt x="1599" y="4190"/>
                    </a:lnTo>
                    <a:lnTo>
                      <a:pt x="1593" y="4191"/>
                    </a:lnTo>
                    <a:lnTo>
                      <a:pt x="1587" y="4191"/>
                    </a:lnTo>
                    <a:lnTo>
                      <a:pt x="1581" y="4191"/>
                    </a:lnTo>
                    <a:lnTo>
                      <a:pt x="1575" y="4192"/>
                    </a:lnTo>
                    <a:lnTo>
                      <a:pt x="1569" y="4193"/>
                    </a:lnTo>
                    <a:lnTo>
                      <a:pt x="1563" y="4193"/>
                    </a:lnTo>
                    <a:lnTo>
                      <a:pt x="1556" y="4193"/>
                    </a:lnTo>
                    <a:lnTo>
                      <a:pt x="1549" y="4194"/>
                    </a:lnTo>
                    <a:lnTo>
                      <a:pt x="1543" y="4195"/>
                    </a:lnTo>
                    <a:lnTo>
                      <a:pt x="1531" y="4195"/>
                    </a:lnTo>
                    <a:lnTo>
                      <a:pt x="1520" y="4197"/>
                    </a:lnTo>
                    <a:lnTo>
                      <a:pt x="1513" y="4197"/>
                    </a:lnTo>
                    <a:lnTo>
                      <a:pt x="1506" y="4197"/>
                    </a:lnTo>
                    <a:lnTo>
                      <a:pt x="1501" y="4198"/>
                    </a:lnTo>
                    <a:lnTo>
                      <a:pt x="1495" y="4199"/>
                    </a:lnTo>
                    <a:lnTo>
                      <a:pt x="1483" y="4199"/>
                    </a:lnTo>
                    <a:lnTo>
                      <a:pt x="1473" y="4202"/>
                    </a:lnTo>
                    <a:lnTo>
                      <a:pt x="1461" y="4202"/>
                    </a:lnTo>
                    <a:lnTo>
                      <a:pt x="1450" y="4202"/>
                    </a:lnTo>
                    <a:lnTo>
                      <a:pt x="1440" y="4202"/>
                    </a:lnTo>
                    <a:lnTo>
                      <a:pt x="1430" y="4203"/>
                    </a:lnTo>
                    <a:lnTo>
                      <a:pt x="1420" y="4203"/>
                    </a:lnTo>
                    <a:lnTo>
                      <a:pt x="1410" y="4203"/>
                    </a:lnTo>
                    <a:lnTo>
                      <a:pt x="1402" y="4203"/>
                    </a:lnTo>
                    <a:lnTo>
                      <a:pt x="1395" y="4203"/>
                    </a:lnTo>
                    <a:lnTo>
                      <a:pt x="1386" y="4202"/>
                    </a:lnTo>
                    <a:lnTo>
                      <a:pt x="1380" y="4202"/>
                    </a:lnTo>
                    <a:lnTo>
                      <a:pt x="1373" y="4202"/>
                    </a:lnTo>
                    <a:lnTo>
                      <a:pt x="1368" y="4202"/>
                    </a:lnTo>
                    <a:lnTo>
                      <a:pt x="1358" y="4199"/>
                    </a:lnTo>
                    <a:lnTo>
                      <a:pt x="1351" y="4198"/>
                    </a:lnTo>
                    <a:lnTo>
                      <a:pt x="1344" y="4194"/>
                    </a:lnTo>
                    <a:lnTo>
                      <a:pt x="1339" y="4191"/>
                    </a:lnTo>
                    <a:lnTo>
                      <a:pt x="1333" y="4186"/>
                    </a:lnTo>
                    <a:lnTo>
                      <a:pt x="1328" y="4183"/>
                    </a:lnTo>
                    <a:lnTo>
                      <a:pt x="1322" y="4177"/>
                    </a:lnTo>
                    <a:lnTo>
                      <a:pt x="1317" y="4173"/>
                    </a:lnTo>
                    <a:lnTo>
                      <a:pt x="1311" y="4168"/>
                    </a:lnTo>
                    <a:lnTo>
                      <a:pt x="1306" y="4163"/>
                    </a:lnTo>
                    <a:lnTo>
                      <a:pt x="1299" y="4157"/>
                    </a:lnTo>
                    <a:lnTo>
                      <a:pt x="1294" y="4150"/>
                    </a:lnTo>
                    <a:lnTo>
                      <a:pt x="1288" y="4143"/>
                    </a:lnTo>
                    <a:lnTo>
                      <a:pt x="1283" y="4137"/>
                    </a:lnTo>
                    <a:lnTo>
                      <a:pt x="1276" y="4129"/>
                    </a:lnTo>
                    <a:lnTo>
                      <a:pt x="1271" y="4122"/>
                    </a:lnTo>
                    <a:lnTo>
                      <a:pt x="1265" y="4115"/>
                    </a:lnTo>
                    <a:lnTo>
                      <a:pt x="1261" y="4108"/>
                    </a:lnTo>
                    <a:lnTo>
                      <a:pt x="1254" y="4099"/>
                    </a:lnTo>
                    <a:lnTo>
                      <a:pt x="1249" y="4091"/>
                    </a:lnTo>
                    <a:lnTo>
                      <a:pt x="1243" y="4083"/>
                    </a:lnTo>
                    <a:lnTo>
                      <a:pt x="1239" y="4075"/>
                    </a:lnTo>
                    <a:lnTo>
                      <a:pt x="1233" y="4066"/>
                    </a:lnTo>
                    <a:lnTo>
                      <a:pt x="1229" y="4058"/>
                    </a:lnTo>
                    <a:lnTo>
                      <a:pt x="1225" y="4050"/>
                    </a:lnTo>
                    <a:lnTo>
                      <a:pt x="1222" y="4042"/>
                    </a:lnTo>
                    <a:lnTo>
                      <a:pt x="1218" y="4033"/>
                    </a:lnTo>
                    <a:lnTo>
                      <a:pt x="1214" y="4025"/>
                    </a:lnTo>
                    <a:lnTo>
                      <a:pt x="1211" y="4017"/>
                    </a:lnTo>
                    <a:lnTo>
                      <a:pt x="1208" y="4009"/>
                    </a:lnTo>
                    <a:lnTo>
                      <a:pt x="1204" y="4000"/>
                    </a:lnTo>
                    <a:lnTo>
                      <a:pt x="1203" y="3992"/>
                    </a:lnTo>
                    <a:lnTo>
                      <a:pt x="1201" y="3985"/>
                    </a:lnTo>
                    <a:lnTo>
                      <a:pt x="1201" y="3978"/>
                    </a:lnTo>
                    <a:lnTo>
                      <a:pt x="1199" y="3969"/>
                    </a:lnTo>
                    <a:lnTo>
                      <a:pt x="1198" y="3963"/>
                    </a:lnTo>
                    <a:lnTo>
                      <a:pt x="1198" y="3954"/>
                    </a:lnTo>
                    <a:lnTo>
                      <a:pt x="1198" y="3947"/>
                    </a:lnTo>
                    <a:lnTo>
                      <a:pt x="1198" y="3938"/>
                    </a:lnTo>
                    <a:lnTo>
                      <a:pt x="1198" y="3932"/>
                    </a:lnTo>
                    <a:lnTo>
                      <a:pt x="1199" y="3923"/>
                    </a:lnTo>
                    <a:lnTo>
                      <a:pt x="1201" y="3916"/>
                    </a:lnTo>
                    <a:lnTo>
                      <a:pt x="1201" y="3909"/>
                    </a:lnTo>
                    <a:lnTo>
                      <a:pt x="1203" y="3901"/>
                    </a:lnTo>
                    <a:lnTo>
                      <a:pt x="1204" y="3893"/>
                    </a:lnTo>
                    <a:lnTo>
                      <a:pt x="1207" y="3887"/>
                    </a:lnTo>
                    <a:lnTo>
                      <a:pt x="1209" y="3879"/>
                    </a:lnTo>
                    <a:lnTo>
                      <a:pt x="1211" y="3872"/>
                    </a:lnTo>
                    <a:lnTo>
                      <a:pt x="1213" y="3866"/>
                    </a:lnTo>
                    <a:lnTo>
                      <a:pt x="1217" y="3860"/>
                    </a:lnTo>
                    <a:lnTo>
                      <a:pt x="1218" y="3853"/>
                    </a:lnTo>
                    <a:lnTo>
                      <a:pt x="1220" y="3847"/>
                    </a:lnTo>
                    <a:lnTo>
                      <a:pt x="1222" y="3840"/>
                    </a:lnTo>
                    <a:lnTo>
                      <a:pt x="1224" y="3836"/>
                    </a:lnTo>
                    <a:lnTo>
                      <a:pt x="1229" y="3825"/>
                    </a:lnTo>
                    <a:lnTo>
                      <a:pt x="1233" y="3817"/>
                    </a:lnTo>
                    <a:lnTo>
                      <a:pt x="1235" y="3809"/>
                    </a:lnTo>
                    <a:lnTo>
                      <a:pt x="1239" y="3805"/>
                    </a:lnTo>
                    <a:lnTo>
                      <a:pt x="1241" y="3802"/>
                    </a:lnTo>
                    <a:lnTo>
                      <a:pt x="1242" y="3802"/>
                    </a:lnTo>
                    <a:lnTo>
                      <a:pt x="1244" y="3793"/>
                    </a:lnTo>
                    <a:lnTo>
                      <a:pt x="1243" y="3784"/>
                    </a:lnTo>
                    <a:lnTo>
                      <a:pt x="1250" y="3782"/>
                    </a:lnTo>
                    <a:lnTo>
                      <a:pt x="1257" y="3781"/>
                    </a:lnTo>
                    <a:lnTo>
                      <a:pt x="1265" y="3779"/>
                    </a:lnTo>
                    <a:lnTo>
                      <a:pt x="1275" y="3777"/>
                    </a:lnTo>
                    <a:lnTo>
                      <a:pt x="1283" y="3775"/>
                    </a:lnTo>
                    <a:lnTo>
                      <a:pt x="1291" y="3774"/>
                    </a:lnTo>
                    <a:lnTo>
                      <a:pt x="1300" y="3772"/>
                    </a:lnTo>
                    <a:lnTo>
                      <a:pt x="1310" y="3771"/>
                    </a:lnTo>
                    <a:lnTo>
                      <a:pt x="1319" y="3767"/>
                    </a:lnTo>
                    <a:lnTo>
                      <a:pt x="1329" y="3766"/>
                    </a:lnTo>
                    <a:lnTo>
                      <a:pt x="1339" y="3763"/>
                    </a:lnTo>
                    <a:lnTo>
                      <a:pt x="1349" y="3762"/>
                    </a:lnTo>
                    <a:lnTo>
                      <a:pt x="1359" y="3760"/>
                    </a:lnTo>
                    <a:lnTo>
                      <a:pt x="1369" y="3758"/>
                    </a:lnTo>
                    <a:lnTo>
                      <a:pt x="1379" y="3755"/>
                    </a:lnTo>
                    <a:lnTo>
                      <a:pt x="1390" y="3754"/>
                    </a:lnTo>
                    <a:lnTo>
                      <a:pt x="1399" y="3751"/>
                    </a:lnTo>
                    <a:lnTo>
                      <a:pt x="1409" y="3749"/>
                    </a:lnTo>
                    <a:lnTo>
                      <a:pt x="1420" y="3747"/>
                    </a:lnTo>
                    <a:lnTo>
                      <a:pt x="1431" y="3745"/>
                    </a:lnTo>
                    <a:lnTo>
                      <a:pt x="1441" y="3742"/>
                    </a:lnTo>
                    <a:lnTo>
                      <a:pt x="1452" y="3740"/>
                    </a:lnTo>
                    <a:lnTo>
                      <a:pt x="1463" y="3738"/>
                    </a:lnTo>
                    <a:lnTo>
                      <a:pt x="1474" y="3737"/>
                    </a:lnTo>
                    <a:lnTo>
                      <a:pt x="1484" y="3733"/>
                    </a:lnTo>
                    <a:lnTo>
                      <a:pt x="1496" y="3731"/>
                    </a:lnTo>
                    <a:lnTo>
                      <a:pt x="1506" y="3729"/>
                    </a:lnTo>
                    <a:lnTo>
                      <a:pt x="1518" y="3728"/>
                    </a:lnTo>
                    <a:lnTo>
                      <a:pt x="1529" y="3725"/>
                    </a:lnTo>
                    <a:lnTo>
                      <a:pt x="1540" y="3722"/>
                    </a:lnTo>
                    <a:lnTo>
                      <a:pt x="1552" y="3720"/>
                    </a:lnTo>
                    <a:lnTo>
                      <a:pt x="1564" y="3719"/>
                    </a:lnTo>
                    <a:lnTo>
                      <a:pt x="1574" y="3716"/>
                    </a:lnTo>
                    <a:lnTo>
                      <a:pt x="1583" y="3713"/>
                    </a:lnTo>
                    <a:lnTo>
                      <a:pt x="1593" y="3711"/>
                    </a:lnTo>
                    <a:lnTo>
                      <a:pt x="1604" y="3709"/>
                    </a:lnTo>
                    <a:lnTo>
                      <a:pt x="1614" y="3706"/>
                    </a:lnTo>
                    <a:lnTo>
                      <a:pt x="1624" y="3705"/>
                    </a:lnTo>
                    <a:lnTo>
                      <a:pt x="1634" y="3701"/>
                    </a:lnTo>
                    <a:lnTo>
                      <a:pt x="1645" y="3700"/>
                    </a:lnTo>
                    <a:lnTo>
                      <a:pt x="1655" y="3697"/>
                    </a:lnTo>
                    <a:lnTo>
                      <a:pt x="1665" y="3696"/>
                    </a:lnTo>
                    <a:lnTo>
                      <a:pt x="1675" y="3693"/>
                    </a:lnTo>
                    <a:lnTo>
                      <a:pt x="1685" y="3691"/>
                    </a:lnTo>
                    <a:lnTo>
                      <a:pt x="1694" y="3689"/>
                    </a:lnTo>
                    <a:lnTo>
                      <a:pt x="1702" y="3688"/>
                    </a:lnTo>
                    <a:lnTo>
                      <a:pt x="1711" y="3686"/>
                    </a:lnTo>
                    <a:lnTo>
                      <a:pt x="1721" y="3685"/>
                    </a:lnTo>
                    <a:lnTo>
                      <a:pt x="1729" y="3683"/>
                    </a:lnTo>
                    <a:lnTo>
                      <a:pt x="1737" y="3682"/>
                    </a:lnTo>
                    <a:lnTo>
                      <a:pt x="1744" y="3679"/>
                    </a:lnTo>
                    <a:lnTo>
                      <a:pt x="1753" y="3678"/>
                    </a:lnTo>
                    <a:lnTo>
                      <a:pt x="1761" y="3676"/>
                    </a:lnTo>
                    <a:lnTo>
                      <a:pt x="1769" y="3675"/>
                    </a:lnTo>
                    <a:lnTo>
                      <a:pt x="1775" y="3673"/>
                    </a:lnTo>
                    <a:lnTo>
                      <a:pt x="1783" y="3673"/>
                    </a:lnTo>
                    <a:lnTo>
                      <a:pt x="1788" y="3671"/>
                    </a:lnTo>
                    <a:lnTo>
                      <a:pt x="1795" y="3669"/>
                    </a:lnTo>
                    <a:lnTo>
                      <a:pt x="1801" y="3668"/>
                    </a:lnTo>
                    <a:lnTo>
                      <a:pt x="1806" y="3668"/>
                    </a:lnTo>
                    <a:lnTo>
                      <a:pt x="1816" y="3666"/>
                    </a:lnTo>
                    <a:lnTo>
                      <a:pt x="1825" y="3666"/>
                    </a:lnTo>
                    <a:lnTo>
                      <a:pt x="1831" y="3663"/>
                    </a:lnTo>
                    <a:lnTo>
                      <a:pt x="1837" y="3657"/>
                    </a:lnTo>
                    <a:lnTo>
                      <a:pt x="1840" y="3651"/>
                    </a:lnTo>
                    <a:lnTo>
                      <a:pt x="1840" y="3645"/>
                    </a:lnTo>
                    <a:lnTo>
                      <a:pt x="1837" y="3637"/>
                    </a:lnTo>
                    <a:lnTo>
                      <a:pt x="1832" y="3632"/>
                    </a:lnTo>
                    <a:lnTo>
                      <a:pt x="1826" y="3629"/>
                    </a:lnTo>
                    <a:lnTo>
                      <a:pt x="1819" y="3629"/>
                    </a:lnTo>
                    <a:lnTo>
                      <a:pt x="1809" y="3629"/>
                    </a:lnTo>
                    <a:lnTo>
                      <a:pt x="1799" y="3631"/>
                    </a:lnTo>
                    <a:lnTo>
                      <a:pt x="1794" y="3631"/>
                    </a:lnTo>
                    <a:lnTo>
                      <a:pt x="1788" y="3632"/>
                    </a:lnTo>
                    <a:lnTo>
                      <a:pt x="1782" y="3633"/>
                    </a:lnTo>
                    <a:lnTo>
                      <a:pt x="1776" y="3635"/>
                    </a:lnTo>
                    <a:lnTo>
                      <a:pt x="1769" y="3635"/>
                    </a:lnTo>
                    <a:lnTo>
                      <a:pt x="1762" y="3637"/>
                    </a:lnTo>
                    <a:lnTo>
                      <a:pt x="1754" y="3639"/>
                    </a:lnTo>
                    <a:lnTo>
                      <a:pt x="1748" y="3641"/>
                    </a:lnTo>
                    <a:lnTo>
                      <a:pt x="1740" y="3642"/>
                    </a:lnTo>
                    <a:lnTo>
                      <a:pt x="1732" y="3644"/>
                    </a:lnTo>
                    <a:lnTo>
                      <a:pt x="1724" y="3645"/>
                    </a:lnTo>
                    <a:lnTo>
                      <a:pt x="1717" y="3648"/>
                    </a:lnTo>
                    <a:lnTo>
                      <a:pt x="1707" y="3650"/>
                    </a:lnTo>
                    <a:lnTo>
                      <a:pt x="1698" y="3652"/>
                    </a:lnTo>
                    <a:lnTo>
                      <a:pt x="1689" y="3653"/>
                    </a:lnTo>
                    <a:lnTo>
                      <a:pt x="1680" y="3655"/>
                    </a:lnTo>
                    <a:lnTo>
                      <a:pt x="1671" y="3656"/>
                    </a:lnTo>
                    <a:lnTo>
                      <a:pt x="1661" y="3658"/>
                    </a:lnTo>
                    <a:lnTo>
                      <a:pt x="1651" y="3661"/>
                    </a:lnTo>
                    <a:lnTo>
                      <a:pt x="1641" y="3664"/>
                    </a:lnTo>
                    <a:lnTo>
                      <a:pt x="1630" y="3665"/>
                    </a:lnTo>
                    <a:lnTo>
                      <a:pt x="1620" y="3667"/>
                    </a:lnTo>
                    <a:lnTo>
                      <a:pt x="1609" y="3669"/>
                    </a:lnTo>
                    <a:lnTo>
                      <a:pt x="1599" y="3673"/>
                    </a:lnTo>
                    <a:lnTo>
                      <a:pt x="1588" y="3675"/>
                    </a:lnTo>
                    <a:lnTo>
                      <a:pt x="1577" y="3677"/>
                    </a:lnTo>
                    <a:lnTo>
                      <a:pt x="1566" y="3679"/>
                    </a:lnTo>
                    <a:lnTo>
                      <a:pt x="1556" y="3683"/>
                    </a:lnTo>
                    <a:lnTo>
                      <a:pt x="1547" y="3683"/>
                    </a:lnTo>
                    <a:lnTo>
                      <a:pt x="1539" y="3685"/>
                    </a:lnTo>
                    <a:lnTo>
                      <a:pt x="1532" y="3686"/>
                    </a:lnTo>
                    <a:lnTo>
                      <a:pt x="1524" y="3688"/>
                    </a:lnTo>
                    <a:lnTo>
                      <a:pt x="1515" y="3689"/>
                    </a:lnTo>
                    <a:lnTo>
                      <a:pt x="1509" y="3691"/>
                    </a:lnTo>
                    <a:lnTo>
                      <a:pt x="1500" y="3693"/>
                    </a:lnTo>
                    <a:lnTo>
                      <a:pt x="1493" y="3695"/>
                    </a:lnTo>
                    <a:lnTo>
                      <a:pt x="1484" y="3696"/>
                    </a:lnTo>
                    <a:lnTo>
                      <a:pt x="1477" y="3698"/>
                    </a:lnTo>
                    <a:lnTo>
                      <a:pt x="1469" y="3699"/>
                    </a:lnTo>
                    <a:lnTo>
                      <a:pt x="1461" y="3701"/>
                    </a:lnTo>
                    <a:lnTo>
                      <a:pt x="1452" y="3702"/>
                    </a:lnTo>
                    <a:lnTo>
                      <a:pt x="1446" y="3705"/>
                    </a:lnTo>
                    <a:lnTo>
                      <a:pt x="1437" y="3706"/>
                    </a:lnTo>
                    <a:lnTo>
                      <a:pt x="1430" y="3708"/>
                    </a:lnTo>
                    <a:lnTo>
                      <a:pt x="1422" y="3709"/>
                    </a:lnTo>
                    <a:lnTo>
                      <a:pt x="1414" y="3710"/>
                    </a:lnTo>
                    <a:lnTo>
                      <a:pt x="1406" y="3711"/>
                    </a:lnTo>
                    <a:lnTo>
                      <a:pt x="1398" y="3713"/>
                    </a:lnTo>
                    <a:lnTo>
                      <a:pt x="1390" y="3715"/>
                    </a:lnTo>
                    <a:lnTo>
                      <a:pt x="1383" y="3717"/>
                    </a:lnTo>
                    <a:lnTo>
                      <a:pt x="1374" y="3718"/>
                    </a:lnTo>
                    <a:lnTo>
                      <a:pt x="1368" y="3720"/>
                    </a:lnTo>
                    <a:lnTo>
                      <a:pt x="1360" y="3721"/>
                    </a:lnTo>
                    <a:lnTo>
                      <a:pt x="1352" y="3723"/>
                    </a:lnTo>
                    <a:lnTo>
                      <a:pt x="1344" y="3725"/>
                    </a:lnTo>
                    <a:lnTo>
                      <a:pt x="1338" y="3727"/>
                    </a:lnTo>
                    <a:lnTo>
                      <a:pt x="1330" y="3728"/>
                    </a:lnTo>
                    <a:lnTo>
                      <a:pt x="1322" y="3730"/>
                    </a:lnTo>
                    <a:lnTo>
                      <a:pt x="1316" y="3731"/>
                    </a:lnTo>
                    <a:lnTo>
                      <a:pt x="1309" y="3733"/>
                    </a:lnTo>
                    <a:lnTo>
                      <a:pt x="1301" y="3733"/>
                    </a:lnTo>
                    <a:lnTo>
                      <a:pt x="1295" y="3736"/>
                    </a:lnTo>
                    <a:lnTo>
                      <a:pt x="1287" y="3736"/>
                    </a:lnTo>
                    <a:lnTo>
                      <a:pt x="1280" y="3738"/>
                    </a:lnTo>
                    <a:lnTo>
                      <a:pt x="1274" y="3739"/>
                    </a:lnTo>
                    <a:lnTo>
                      <a:pt x="1267" y="3740"/>
                    </a:lnTo>
                    <a:lnTo>
                      <a:pt x="1261" y="3741"/>
                    </a:lnTo>
                    <a:lnTo>
                      <a:pt x="1255" y="3743"/>
                    </a:lnTo>
                    <a:lnTo>
                      <a:pt x="1249" y="3743"/>
                    </a:lnTo>
                    <a:lnTo>
                      <a:pt x="1242" y="3745"/>
                    </a:lnTo>
                    <a:lnTo>
                      <a:pt x="1236" y="3745"/>
                    </a:lnTo>
                    <a:lnTo>
                      <a:pt x="1231" y="3748"/>
                    </a:lnTo>
                    <a:lnTo>
                      <a:pt x="1220" y="3750"/>
                    </a:lnTo>
                    <a:lnTo>
                      <a:pt x="1210" y="3752"/>
                    </a:lnTo>
                    <a:lnTo>
                      <a:pt x="1200" y="3753"/>
                    </a:lnTo>
                    <a:lnTo>
                      <a:pt x="1190" y="3754"/>
                    </a:lnTo>
                    <a:lnTo>
                      <a:pt x="1181" y="3755"/>
                    </a:lnTo>
                    <a:lnTo>
                      <a:pt x="1175" y="3758"/>
                    </a:lnTo>
                    <a:lnTo>
                      <a:pt x="1168" y="3758"/>
                    </a:lnTo>
                    <a:lnTo>
                      <a:pt x="1163" y="3759"/>
                    </a:lnTo>
                    <a:lnTo>
                      <a:pt x="1157" y="3759"/>
                    </a:lnTo>
                    <a:lnTo>
                      <a:pt x="1154" y="3760"/>
                    </a:lnTo>
                    <a:lnTo>
                      <a:pt x="1146" y="3759"/>
                    </a:lnTo>
                    <a:lnTo>
                      <a:pt x="1139" y="3758"/>
                    </a:lnTo>
                    <a:lnTo>
                      <a:pt x="1132" y="3755"/>
                    </a:lnTo>
                    <a:lnTo>
                      <a:pt x="1125" y="3754"/>
                    </a:lnTo>
                    <a:lnTo>
                      <a:pt x="1116" y="3751"/>
                    </a:lnTo>
                    <a:lnTo>
                      <a:pt x="1109" y="3749"/>
                    </a:lnTo>
                    <a:lnTo>
                      <a:pt x="1101" y="3745"/>
                    </a:lnTo>
                    <a:lnTo>
                      <a:pt x="1093" y="3743"/>
                    </a:lnTo>
                    <a:lnTo>
                      <a:pt x="1083" y="3739"/>
                    </a:lnTo>
                    <a:lnTo>
                      <a:pt x="1074" y="3734"/>
                    </a:lnTo>
                    <a:lnTo>
                      <a:pt x="1066" y="3729"/>
                    </a:lnTo>
                    <a:lnTo>
                      <a:pt x="1058" y="3725"/>
                    </a:lnTo>
                    <a:lnTo>
                      <a:pt x="1048" y="3719"/>
                    </a:lnTo>
                    <a:lnTo>
                      <a:pt x="1040" y="3713"/>
                    </a:lnTo>
                    <a:lnTo>
                      <a:pt x="1031" y="3708"/>
                    </a:lnTo>
                    <a:lnTo>
                      <a:pt x="1024" y="3704"/>
                    </a:lnTo>
                    <a:lnTo>
                      <a:pt x="1015" y="3697"/>
                    </a:lnTo>
                    <a:lnTo>
                      <a:pt x="1007" y="3690"/>
                    </a:lnTo>
                    <a:lnTo>
                      <a:pt x="998" y="3684"/>
                    </a:lnTo>
                    <a:lnTo>
                      <a:pt x="992" y="3677"/>
                    </a:lnTo>
                    <a:lnTo>
                      <a:pt x="984" y="3671"/>
                    </a:lnTo>
                    <a:lnTo>
                      <a:pt x="976" y="3664"/>
                    </a:lnTo>
                    <a:lnTo>
                      <a:pt x="970" y="3657"/>
                    </a:lnTo>
                    <a:lnTo>
                      <a:pt x="964" y="3652"/>
                    </a:lnTo>
                    <a:lnTo>
                      <a:pt x="958" y="3644"/>
                    </a:lnTo>
                    <a:lnTo>
                      <a:pt x="953" y="3637"/>
                    </a:lnTo>
                    <a:lnTo>
                      <a:pt x="948" y="3631"/>
                    </a:lnTo>
                    <a:lnTo>
                      <a:pt x="944" y="3624"/>
                    </a:lnTo>
                    <a:lnTo>
                      <a:pt x="940" y="3618"/>
                    </a:lnTo>
                    <a:lnTo>
                      <a:pt x="938" y="3611"/>
                    </a:lnTo>
                    <a:lnTo>
                      <a:pt x="934" y="3605"/>
                    </a:lnTo>
                    <a:lnTo>
                      <a:pt x="934" y="3600"/>
                    </a:lnTo>
                    <a:lnTo>
                      <a:pt x="932" y="3593"/>
                    </a:lnTo>
                    <a:lnTo>
                      <a:pt x="931" y="3587"/>
                    </a:lnTo>
                    <a:lnTo>
                      <a:pt x="930" y="3580"/>
                    </a:lnTo>
                    <a:lnTo>
                      <a:pt x="929" y="3574"/>
                    </a:lnTo>
                    <a:lnTo>
                      <a:pt x="928" y="3567"/>
                    </a:lnTo>
                    <a:lnTo>
                      <a:pt x="928" y="3560"/>
                    </a:lnTo>
                    <a:lnTo>
                      <a:pt x="928" y="3554"/>
                    </a:lnTo>
                    <a:lnTo>
                      <a:pt x="928" y="3547"/>
                    </a:lnTo>
                    <a:lnTo>
                      <a:pt x="928" y="3539"/>
                    </a:lnTo>
                    <a:lnTo>
                      <a:pt x="928" y="3533"/>
                    </a:lnTo>
                    <a:lnTo>
                      <a:pt x="928" y="3525"/>
                    </a:lnTo>
                    <a:lnTo>
                      <a:pt x="930" y="3518"/>
                    </a:lnTo>
                    <a:lnTo>
                      <a:pt x="930" y="3511"/>
                    </a:lnTo>
                    <a:lnTo>
                      <a:pt x="932" y="3504"/>
                    </a:lnTo>
                    <a:lnTo>
                      <a:pt x="934" y="3496"/>
                    </a:lnTo>
                    <a:lnTo>
                      <a:pt x="938" y="3490"/>
                    </a:lnTo>
                    <a:lnTo>
                      <a:pt x="939" y="3481"/>
                    </a:lnTo>
                    <a:lnTo>
                      <a:pt x="942" y="3473"/>
                    </a:lnTo>
                    <a:lnTo>
                      <a:pt x="946" y="3466"/>
                    </a:lnTo>
                    <a:lnTo>
                      <a:pt x="949" y="3458"/>
                    </a:lnTo>
                    <a:lnTo>
                      <a:pt x="952" y="3449"/>
                    </a:lnTo>
                    <a:lnTo>
                      <a:pt x="958" y="3441"/>
                    </a:lnTo>
                    <a:lnTo>
                      <a:pt x="963" y="3432"/>
                    </a:lnTo>
                    <a:lnTo>
                      <a:pt x="970" y="3425"/>
                    </a:lnTo>
                    <a:lnTo>
                      <a:pt x="975" y="3416"/>
                    </a:lnTo>
                    <a:lnTo>
                      <a:pt x="982" y="3407"/>
                    </a:lnTo>
                    <a:lnTo>
                      <a:pt x="988" y="3398"/>
                    </a:lnTo>
                    <a:lnTo>
                      <a:pt x="997" y="3391"/>
                    </a:lnTo>
                    <a:lnTo>
                      <a:pt x="1004" y="3381"/>
                    </a:lnTo>
                    <a:lnTo>
                      <a:pt x="1014" y="3373"/>
                    </a:lnTo>
                    <a:lnTo>
                      <a:pt x="1018" y="3367"/>
                    </a:lnTo>
                    <a:lnTo>
                      <a:pt x="1024" y="3363"/>
                    </a:lnTo>
                    <a:lnTo>
                      <a:pt x="1028" y="3359"/>
                    </a:lnTo>
                    <a:lnTo>
                      <a:pt x="1035" y="3355"/>
                    </a:lnTo>
                    <a:lnTo>
                      <a:pt x="1038" y="3351"/>
                    </a:lnTo>
                    <a:lnTo>
                      <a:pt x="1044" y="3348"/>
                    </a:lnTo>
                    <a:lnTo>
                      <a:pt x="1049" y="3343"/>
                    </a:lnTo>
                    <a:lnTo>
                      <a:pt x="1056" y="3340"/>
                    </a:lnTo>
                    <a:lnTo>
                      <a:pt x="1062" y="3337"/>
                    </a:lnTo>
                    <a:lnTo>
                      <a:pt x="1069" y="3333"/>
                    </a:lnTo>
                    <a:lnTo>
                      <a:pt x="1077" y="3330"/>
                    </a:lnTo>
                    <a:lnTo>
                      <a:pt x="1087" y="3327"/>
                    </a:lnTo>
                    <a:lnTo>
                      <a:pt x="1094" y="3323"/>
                    </a:lnTo>
                    <a:lnTo>
                      <a:pt x="1104" y="3320"/>
                    </a:lnTo>
                    <a:lnTo>
                      <a:pt x="1114" y="3317"/>
                    </a:lnTo>
                    <a:lnTo>
                      <a:pt x="1125" y="3313"/>
                    </a:lnTo>
                    <a:lnTo>
                      <a:pt x="1135" y="3310"/>
                    </a:lnTo>
                    <a:lnTo>
                      <a:pt x="1146" y="3308"/>
                    </a:lnTo>
                    <a:lnTo>
                      <a:pt x="1157" y="3305"/>
                    </a:lnTo>
                    <a:lnTo>
                      <a:pt x="1170" y="3302"/>
                    </a:lnTo>
                    <a:lnTo>
                      <a:pt x="1181" y="3299"/>
                    </a:lnTo>
                    <a:lnTo>
                      <a:pt x="1193" y="3296"/>
                    </a:lnTo>
                    <a:lnTo>
                      <a:pt x="1206" y="3294"/>
                    </a:lnTo>
                    <a:lnTo>
                      <a:pt x="1219" y="3291"/>
                    </a:lnTo>
                    <a:lnTo>
                      <a:pt x="1232" y="3288"/>
                    </a:lnTo>
                    <a:lnTo>
                      <a:pt x="1245" y="3286"/>
                    </a:lnTo>
                    <a:lnTo>
                      <a:pt x="1260" y="3284"/>
                    </a:lnTo>
                    <a:lnTo>
                      <a:pt x="1274" y="3281"/>
                    </a:lnTo>
                    <a:lnTo>
                      <a:pt x="1287" y="3278"/>
                    </a:lnTo>
                    <a:lnTo>
                      <a:pt x="1301" y="3276"/>
                    </a:lnTo>
                    <a:lnTo>
                      <a:pt x="1316" y="3274"/>
                    </a:lnTo>
                    <a:lnTo>
                      <a:pt x="1331" y="3272"/>
                    </a:lnTo>
                    <a:lnTo>
                      <a:pt x="1345" y="3269"/>
                    </a:lnTo>
                    <a:lnTo>
                      <a:pt x="1362" y="3268"/>
                    </a:lnTo>
                    <a:lnTo>
                      <a:pt x="1376" y="3266"/>
                    </a:lnTo>
                    <a:lnTo>
                      <a:pt x="1393" y="3265"/>
                    </a:lnTo>
                    <a:lnTo>
                      <a:pt x="1407" y="3262"/>
                    </a:lnTo>
                    <a:lnTo>
                      <a:pt x="1423" y="3261"/>
                    </a:lnTo>
                    <a:lnTo>
                      <a:pt x="1437" y="3258"/>
                    </a:lnTo>
                    <a:lnTo>
                      <a:pt x="1452" y="3257"/>
                    </a:lnTo>
                    <a:lnTo>
                      <a:pt x="1467" y="3255"/>
                    </a:lnTo>
                    <a:lnTo>
                      <a:pt x="1483" y="3254"/>
                    </a:lnTo>
                    <a:lnTo>
                      <a:pt x="1498" y="3252"/>
                    </a:lnTo>
                    <a:lnTo>
                      <a:pt x="1514" y="3251"/>
                    </a:lnTo>
                    <a:lnTo>
                      <a:pt x="1528" y="3248"/>
                    </a:lnTo>
                    <a:lnTo>
                      <a:pt x="1544" y="3247"/>
                    </a:lnTo>
                    <a:lnTo>
                      <a:pt x="1558" y="3245"/>
                    </a:lnTo>
                    <a:lnTo>
                      <a:pt x="1574" y="3244"/>
                    </a:lnTo>
                    <a:lnTo>
                      <a:pt x="1588" y="3243"/>
                    </a:lnTo>
                    <a:lnTo>
                      <a:pt x="1603" y="3242"/>
                    </a:lnTo>
                    <a:lnTo>
                      <a:pt x="1618" y="3241"/>
                    </a:lnTo>
                    <a:lnTo>
                      <a:pt x="1633" y="3241"/>
                    </a:lnTo>
                    <a:lnTo>
                      <a:pt x="1646" y="3239"/>
                    </a:lnTo>
                    <a:lnTo>
                      <a:pt x="1659" y="3237"/>
                    </a:lnTo>
                    <a:lnTo>
                      <a:pt x="1673" y="3236"/>
                    </a:lnTo>
                    <a:lnTo>
                      <a:pt x="1687" y="3236"/>
                    </a:lnTo>
                    <a:lnTo>
                      <a:pt x="1700" y="3235"/>
                    </a:lnTo>
                    <a:lnTo>
                      <a:pt x="1713" y="3234"/>
                    </a:lnTo>
                    <a:lnTo>
                      <a:pt x="1726" y="3233"/>
                    </a:lnTo>
                    <a:lnTo>
                      <a:pt x="1739" y="3233"/>
                    </a:lnTo>
                    <a:lnTo>
                      <a:pt x="1750" y="3232"/>
                    </a:lnTo>
                    <a:lnTo>
                      <a:pt x="1761" y="3231"/>
                    </a:lnTo>
                    <a:lnTo>
                      <a:pt x="1772" y="3230"/>
                    </a:lnTo>
                    <a:lnTo>
                      <a:pt x="1784" y="3230"/>
                    </a:lnTo>
                    <a:lnTo>
                      <a:pt x="1794" y="3230"/>
                    </a:lnTo>
                    <a:lnTo>
                      <a:pt x="1804" y="3230"/>
                    </a:lnTo>
                    <a:lnTo>
                      <a:pt x="1814" y="3230"/>
                    </a:lnTo>
                    <a:lnTo>
                      <a:pt x="1824" y="3230"/>
                    </a:lnTo>
                    <a:lnTo>
                      <a:pt x="1829" y="3226"/>
                    </a:lnTo>
                    <a:lnTo>
                      <a:pt x="1836" y="3223"/>
                    </a:lnTo>
                    <a:lnTo>
                      <a:pt x="1839" y="3216"/>
                    </a:lnTo>
                    <a:lnTo>
                      <a:pt x="1840" y="3210"/>
                    </a:lnTo>
                    <a:lnTo>
                      <a:pt x="1838" y="3202"/>
                    </a:lnTo>
                    <a:lnTo>
                      <a:pt x="1834" y="3197"/>
                    </a:lnTo>
                    <a:lnTo>
                      <a:pt x="1827" y="3192"/>
                    </a:lnTo>
                    <a:lnTo>
                      <a:pt x="1821" y="3192"/>
                    </a:lnTo>
                    <a:lnTo>
                      <a:pt x="1817" y="3192"/>
                    </a:lnTo>
                    <a:lnTo>
                      <a:pt x="1812" y="3192"/>
                    </a:lnTo>
                    <a:lnTo>
                      <a:pt x="1803" y="3192"/>
                    </a:lnTo>
                    <a:lnTo>
                      <a:pt x="1793" y="3192"/>
                    </a:lnTo>
                    <a:lnTo>
                      <a:pt x="1786" y="3192"/>
                    </a:lnTo>
                    <a:lnTo>
                      <a:pt x="1780" y="3192"/>
                    </a:lnTo>
                    <a:lnTo>
                      <a:pt x="1772" y="3192"/>
                    </a:lnTo>
                    <a:lnTo>
                      <a:pt x="1765" y="3193"/>
                    </a:lnTo>
                    <a:lnTo>
                      <a:pt x="1756" y="3193"/>
                    </a:lnTo>
                    <a:lnTo>
                      <a:pt x="1749" y="3194"/>
                    </a:lnTo>
                    <a:lnTo>
                      <a:pt x="1740" y="3196"/>
                    </a:lnTo>
                    <a:lnTo>
                      <a:pt x="1731" y="3197"/>
                    </a:lnTo>
                    <a:lnTo>
                      <a:pt x="1720" y="3197"/>
                    </a:lnTo>
                    <a:lnTo>
                      <a:pt x="1710" y="3197"/>
                    </a:lnTo>
                    <a:lnTo>
                      <a:pt x="1700" y="3197"/>
                    </a:lnTo>
                    <a:lnTo>
                      <a:pt x="1690" y="3198"/>
                    </a:lnTo>
                    <a:lnTo>
                      <a:pt x="1678" y="3198"/>
                    </a:lnTo>
                    <a:lnTo>
                      <a:pt x="1667" y="3199"/>
                    </a:lnTo>
                    <a:lnTo>
                      <a:pt x="1656" y="3200"/>
                    </a:lnTo>
                    <a:lnTo>
                      <a:pt x="1645" y="3202"/>
                    </a:lnTo>
                    <a:lnTo>
                      <a:pt x="1632" y="3202"/>
                    </a:lnTo>
                    <a:lnTo>
                      <a:pt x="1620" y="3203"/>
                    </a:lnTo>
                    <a:lnTo>
                      <a:pt x="1608" y="3204"/>
                    </a:lnTo>
                    <a:lnTo>
                      <a:pt x="1596" y="3205"/>
                    </a:lnTo>
                    <a:lnTo>
                      <a:pt x="1582" y="3207"/>
                    </a:lnTo>
                    <a:lnTo>
                      <a:pt x="1569" y="3208"/>
                    </a:lnTo>
                    <a:lnTo>
                      <a:pt x="1556" y="3209"/>
                    </a:lnTo>
                    <a:lnTo>
                      <a:pt x="1543" y="3211"/>
                    </a:lnTo>
                    <a:lnTo>
                      <a:pt x="1527" y="3211"/>
                    </a:lnTo>
                    <a:lnTo>
                      <a:pt x="1514" y="3213"/>
                    </a:lnTo>
                    <a:lnTo>
                      <a:pt x="1499" y="3213"/>
                    </a:lnTo>
                    <a:lnTo>
                      <a:pt x="1485" y="3215"/>
                    </a:lnTo>
                    <a:lnTo>
                      <a:pt x="1470" y="3216"/>
                    </a:lnTo>
                    <a:lnTo>
                      <a:pt x="1457" y="3219"/>
                    </a:lnTo>
                    <a:lnTo>
                      <a:pt x="1441" y="3220"/>
                    </a:lnTo>
                    <a:lnTo>
                      <a:pt x="1428" y="3222"/>
                    </a:lnTo>
                    <a:lnTo>
                      <a:pt x="1413" y="3223"/>
                    </a:lnTo>
                    <a:lnTo>
                      <a:pt x="1399" y="3225"/>
                    </a:lnTo>
                    <a:lnTo>
                      <a:pt x="1384" y="3226"/>
                    </a:lnTo>
                    <a:lnTo>
                      <a:pt x="1371" y="3229"/>
                    </a:lnTo>
                    <a:lnTo>
                      <a:pt x="1356" y="3230"/>
                    </a:lnTo>
                    <a:lnTo>
                      <a:pt x="1342" y="3233"/>
                    </a:lnTo>
                    <a:lnTo>
                      <a:pt x="1328" y="3234"/>
                    </a:lnTo>
                    <a:lnTo>
                      <a:pt x="1315" y="3237"/>
                    </a:lnTo>
                    <a:lnTo>
                      <a:pt x="1300" y="3239"/>
                    </a:lnTo>
                    <a:lnTo>
                      <a:pt x="1286" y="3241"/>
                    </a:lnTo>
                    <a:lnTo>
                      <a:pt x="1272" y="3243"/>
                    </a:lnTo>
                    <a:lnTo>
                      <a:pt x="1258" y="3245"/>
                    </a:lnTo>
                    <a:lnTo>
                      <a:pt x="1245" y="3247"/>
                    </a:lnTo>
                    <a:lnTo>
                      <a:pt x="1232" y="3250"/>
                    </a:lnTo>
                    <a:lnTo>
                      <a:pt x="1219" y="3253"/>
                    </a:lnTo>
                    <a:lnTo>
                      <a:pt x="1207" y="3256"/>
                    </a:lnTo>
                    <a:lnTo>
                      <a:pt x="1193" y="3258"/>
                    </a:lnTo>
                    <a:lnTo>
                      <a:pt x="1180" y="3261"/>
                    </a:lnTo>
                    <a:lnTo>
                      <a:pt x="1168" y="3264"/>
                    </a:lnTo>
                    <a:lnTo>
                      <a:pt x="1157" y="3267"/>
                    </a:lnTo>
                    <a:lnTo>
                      <a:pt x="1145" y="3270"/>
                    </a:lnTo>
                    <a:lnTo>
                      <a:pt x="1134" y="3274"/>
                    </a:lnTo>
                    <a:lnTo>
                      <a:pt x="1123" y="3277"/>
                    </a:lnTo>
                    <a:lnTo>
                      <a:pt x="1113" y="3280"/>
                    </a:lnTo>
                    <a:lnTo>
                      <a:pt x="1110" y="3272"/>
                    </a:lnTo>
                    <a:lnTo>
                      <a:pt x="1104" y="3267"/>
                    </a:lnTo>
                    <a:lnTo>
                      <a:pt x="1098" y="3264"/>
                    </a:lnTo>
                    <a:lnTo>
                      <a:pt x="1093" y="3261"/>
                    </a:lnTo>
                    <a:lnTo>
                      <a:pt x="1088" y="3257"/>
                    </a:lnTo>
                    <a:lnTo>
                      <a:pt x="1083" y="3254"/>
                    </a:lnTo>
                    <a:lnTo>
                      <a:pt x="1073" y="3245"/>
                    </a:lnTo>
                    <a:lnTo>
                      <a:pt x="1065" y="3237"/>
                    </a:lnTo>
                    <a:lnTo>
                      <a:pt x="1056" y="3227"/>
                    </a:lnTo>
                    <a:lnTo>
                      <a:pt x="1048" y="3218"/>
                    </a:lnTo>
                    <a:lnTo>
                      <a:pt x="1045" y="3211"/>
                    </a:lnTo>
                    <a:lnTo>
                      <a:pt x="1041" y="3205"/>
                    </a:lnTo>
                    <a:lnTo>
                      <a:pt x="1038" y="3200"/>
                    </a:lnTo>
                    <a:lnTo>
                      <a:pt x="1036" y="3194"/>
                    </a:lnTo>
                    <a:lnTo>
                      <a:pt x="1033" y="3188"/>
                    </a:lnTo>
                    <a:lnTo>
                      <a:pt x="1029" y="3181"/>
                    </a:lnTo>
                    <a:lnTo>
                      <a:pt x="1027" y="3175"/>
                    </a:lnTo>
                    <a:lnTo>
                      <a:pt x="1025" y="3168"/>
                    </a:lnTo>
                    <a:lnTo>
                      <a:pt x="1022" y="3160"/>
                    </a:lnTo>
                    <a:lnTo>
                      <a:pt x="1020" y="3154"/>
                    </a:lnTo>
                    <a:lnTo>
                      <a:pt x="1018" y="3147"/>
                    </a:lnTo>
                    <a:lnTo>
                      <a:pt x="1017" y="3140"/>
                    </a:lnTo>
                    <a:lnTo>
                      <a:pt x="1015" y="3133"/>
                    </a:lnTo>
                    <a:lnTo>
                      <a:pt x="1014" y="3125"/>
                    </a:lnTo>
                    <a:lnTo>
                      <a:pt x="1013" y="3117"/>
                    </a:lnTo>
                    <a:lnTo>
                      <a:pt x="1013" y="3111"/>
                    </a:lnTo>
                    <a:lnTo>
                      <a:pt x="1012" y="3102"/>
                    </a:lnTo>
                    <a:lnTo>
                      <a:pt x="1012" y="3095"/>
                    </a:lnTo>
                    <a:lnTo>
                      <a:pt x="1012" y="3086"/>
                    </a:lnTo>
                    <a:lnTo>
                      <a:pt x="1012" y="3080"/>
                    </a:lnTo>
                    <a:lnTo>
                      <a:pt x="1012" y="3070"/>
                    </a:lnTo>
                    <a:lnTo>
                      <a:pt x="1012" y="3061"/>
                    </a:lnTo>
                    <a:lnTo>
                      <a:pt x="1013" y="3052"/>
                    </a:lnTo>
                    <a:lnTo>
                      <a:pt x="1016" y="3045"/>
                    </a:lnTo>
                    <a:lnTo>
                      <a:pt x="1017" y="3035"/>
                    </a:lnTo>
                    <a:lnTo>
                      <a:pt x="1020" y="3027"/>
                    </a:lnTo>
                    <a:lnTo>
                      <a:pt x="1024" y="3018"/>
                    </a:lnTo>
                    <a:lnTo>
                      <a:pt x="1028" y="3010"/>
                    </a:lnTo>
                    <a:lnTo>
                      <a:pt x="1031" y="3002"/>
                    </a:lnTo>
                    <a:lnTo>
                      <a:pt x="1036" y="2994"/>
                    </a:lnTo>
                    <a:lnTo>
                      <a:pt x="1040" y="2985"/>
                    </a:lnTo>
                    <a:lnTo>
                      <a:pt x="1046" y="2978"/>
                    </a:lnTo>
                    <a:lnTo>
                      <a:pt x="1050" y="2971"/>
                    </a:lnTo>
                    <a:lnTo>
                      <a:pt x="1056" y="2964"/>
                    </a:lnTo>
                    <a:lnTo>
                      <a:pt x="1060" y="2957"/>
                    </a:lnTo>
                    <a:lnTo>
                      <a:pt x="1067" y="2951"/>
                    </a:lnTo>
                    <a:lnTo>
                      <a:pt x="1071" y="2943"/>
                    </a:lnTo>
                    <a:lnTo>
                      <a:pt x="1077" y="2937"/>
                    </a:lnTo>
                    <a:lnTo>
                      <a:pt x="1081" y="2930"/>
                    </a:lnTo>
                    <a:lnTo>
                      <a:pt x="1087" y="2926"/>
                    </a:lnTo>
                    <a:lnTo>
                      <a:pt x="1091" y="2919"/>
                    </a:lnTo>
                    <a:lnTo>
                      <a:pt x="1095" y="2915"/>
                    </a:lnTo>
                    <a:lnTo>
                      <a:pt x="1100" y="2910"/>
                    </a:lnTo>
                    <a:lnTo>
                      <a:pt x="1104" y="2907"/>
                    </a:lnTo>
                    <a:lnTo>
                      <a:pt x="1110" y="2899"/>
                    </a:lnTo>
                    <a:lnTo>
                      <a:pt x="1116" y="2894"/>
                    </a:lnTo>
                    <a:lnTo>
                      <a:pt x="1120" y="2890"/>
                    </a:lnTo>
                    <a:lnTo>
                      <a:pt x="1122" y="2890"/>
                    </a:lnTo>
                    <a:lnTo>
                      <a:pt x="1126" y="2885"/>
                    </a:lnTo>
                    <a:lnTo>
                      <a:pt x="1128" y="2879"/>
                    </a:lnTo>
                    <a:lnTo>
                      <a:pt x="1138" y="2879"/>
                    </a:lnTo>
                    <a:lnTo>
                      <a:pt x="1148" y="2879"/>
                    </a:lnTo>
                    <a:lnTo>
                      <a:pt x="1158" y="2879"/>
                    </a:lnTo>
                    <a:lnTo>
                      <a:pt x="1168" y="2879"/>
                    </a:lnTo>
                    <a:lnTo>
                      <a:pt x="1177" y="2879"/>
                    </a:lnTo>
                    <a:lnTo>
                      <a:pt x="1187" y="2879"/>
                    </a:lnTo>
                    <a:lnTo>
                      <a:pt x="1196" y="2879"/>
                    </a:lnTo>
                    <a:lnTo>
                      <a:pt x="1204" y="2880"/>
                    </a:lnTo>
                    <a:lnTo>
                      <a:pt x="1503" y="2880"/>
                    </a:lnTo>
                    <a:lnTo>
                      <a:pt x="1509" y="2878"/>
                    </a:lnTo>
                    <a:lnTo>
                      <a:pt x="1515" y="2875"/>
                    </a:lnTo>
                    <a:lnTo>
                      <a:pt x="1520" y="2868"/>
                    </a:lnTo>
                    <a:lnTo>
                      <a:pt x="1522" y="2862"/>
                    </a:lnTo>
                    <a:lnTo>
                      <a:pt x="1520" y="2854"/>
                    </a:lnTo>
                    <a:lnTo>
                      <a:pt x="1515" y="2848"/>
                    </a:lnTo>
                    <a:lnTo>
                      <a:pt x="1509" y="2844"/>
                    </a:lnTo>
                    <a:lnTo>
                      <a:pt x="1503" y="2844"/>
                    </a:lnTo>
                    <a:lnTo>
                      <a:pt x="1204" y="2844"/>
                    </a:lnTo>
                    <a:lnTo>
                      <a:pt x="1198" y="2843"/>
                    </a:lnTo>
                    <a:lnTo>
                      <a:pt x="1191" y="2843"/>
                    </a:lnTo>
                    <a:lnTo>
                      <a:pt x="1185" y="2843"/>
                    </a:lnTo>
                    <a:lnTo>
                      <a:pt x="1178" y="2843"/>
                    </a:lnTo>
                    <a:lnTo>
                      <a:pt x="1171" y="2843"/>
                    </a:lnTo>
                    <a:lnTo>
                      <a:pt x="1166" y="2843"/>
                    </a:lnTo>
                    <a:lnTo>
                      <a:pt x="1159" y="2843"/>
                    </a:lnTo>
                    <a:lnTo>
                      <a:pt x="1154" y="2843"/>
                    </a:lnTo>
                    <a:lnTo>
                      <a:pt x="1147" y="2842"/>
                    </a:lnTo>
                    <a:lnTo>
                      <a:pt x="1141" y="2842"/>
                    </a:lnTo>
                    <a:lnTo>
                      <a:pt x="1134" y="2841"/>
                    </a:lnTo>
                    <a:lnTo>
                      <a:pt x="1128" y="2841"/>
                    </a:lnTo>
                    <a:lnTo>
                      <a:pt x="1116" y="2840"/>
                    </a:lnTo>
                    <a:lnTo>
                      <a:pt x="1105" y="2840"/>
                    </a:lnTo>
                    <a:lnTo>
                      <a:pt x="1093" y="2837"/>
                    </a:lnTo>
                    <a:lnTo>
                      <a:pt x="1082" y="2836"/>
                    </a:lnTo>
                    <a:lnTo>
                      <a:pt x="1070" y="2834"/>
                    </a:lnTo>
                    <a:lnTo>
                      <a:pt x="1060" y="2833"/>
                    </a:lnTo>
                    <a:lnTo>
                      <a:pt x="1049" y="2831"/>
                    </a:lnTo>
                    <a:lnTo>
                      <a:pt x="1039" y="2829"/>
                    </a:lnTo>
                    <a:lnTo>
                      <a:pt x="1029" y="2825"/>
                    </a:lnTo>
                    <a:lnTo>
                      <a:pt x="1020" y="2823"/>
                    </a:lnTo>
                    <a:lnTo>
                      <a:pt x="1011" y="2819"/>
                    </a:lnTo>
                    <a:lnTo>
                      <a:pt x="1001" y="2814"/>
                    </a:lnTo>
                    <a:lnTo>
                      <a:pt x="992" y="2809"/>
                    </a:lnTo>
                    <a:lnTo>
                      <a:pt x="984" y="2804"/>
                    </a:lnTo>
                    <a:lnTo>
                      <a:pt x="975" y="2798"/>
                    </a:lnTo>
                    <a:lnTo>
                      <a:pt x="968" y="2792"/>
                    </a:lnTo>
                    <a:lnTo>
                      <a:pt x="961" y="2786"/>
                    </a:lnTo>
                    <a:lnTo>
                      <a:pt x="955" y="2779"/>
                    </a:lnTo>
                    <a:lnTo>
                      <a:pt x="949" y="2770"/>
                    </a:lnTo>
                    <a:lnTo>
                      <a:pt x="943" y="2762"/>
                    </a:lnTo>
                    <a:lnTo>
                      <a:pt x="939" y="2753"/>
                    </a:lnTo>
                    <a:lnTo>
                      <a:pt x="936" y="2744"/>
                    </a:lnTo>
                    <a:lnTo>
                      <a:pt x="931" y="2733"/>
                    </a:lnTo>
                    <a:lnTo>
                      <a:pt x="929" y="2723"/>
                    </a:lnTo>
                    <a:lnTo>
                      <a:pt x="926" y="2711"/>
                    </a:lnTo>
                    <a:lnTo>
                      <a:pt x="926" y="2700"/>
                    </a:lnTo>
                    <a:lnTo>
                      <a:pt x="923" y="2687"/>
                    </a:lnTo>
                    <a:lnTo>
                      <a:pt x="923" y="2676"/>
                    </a:lnTo>
                    <a:lnTo>
                      <a:pt x="923" y="2667"/>
                    </a:lnTo>
                    <a:lnTo>
                      <a:pt x="925" y="2657"/>
                    </a:lnTo>
                    <a:lnTo>
                      <a:pt x="925" y="2646"/>
                    </a:lnTo>
                    <a:lnTo>
                      <a:pt x="927" y="2636"/>
                    </a:lnTo>
                    <a:lnTo>
                      <a:pt x="930" y="2627"/>
                    </a:lnTo>
                    <a:lnTo>
                      <a:pt x="933" y="2618"/>
                    </a:lnTo>
                    <a:lnTo>
                      <a:pt x="936" y="2608"/>
                    </a:lnTo>
                    <a:lnTo>
                      <a:pt x="939" y="2599"/>
                    </a:lnTo>
                    <a:lnTo>
                      <a:pt x="943" y="2591"/>
                    </a:lnTo>
                    <a:lnTo>
                      <a:pt x="948" y="2584"/>
                    </a:lnTo>
                    <a:lnTo>
                      <a:pt x="951" y="2575"/>
                    </a:lnTo>
                    <a:lnTo>
                      <a:pt x="957" y="2568"/>
                    </a:lnTo>
                    <a:lnTo>
                      <a:pt x="961" y="2562"/>
                    </a:lnTo>
                    <a:lnTo>
                      <a:pt x="966" y="2555"/>
                    </a:lnTo>
                    <a:lnTo>
                      <a:pt x="970" y="2549"/>
                    </a:lnTo>
                    <a:lnTo>
                      <a:pt x="975" y="2542"/>
                    </a:lnTo>
                    <a:lnTo>
                      <a:pt x="979" y="2535"/>
                    </a:lnTo>
                    <a:lnTo>
                      <a:pt x="984" y="2531"/>
                    </a:lnTo>
                    <a:lnTo>
                      <a:pt x="988" y="2525"/>
                    </a:lnTo>
                    <a:lnTo>
                      <a:pt x="993" y="2521"/>
                    </a:lnTo>
                    <a:lnTo>
                      <a:pt x="997" y="2517"/>
                    </a:lnTo>
                    <a:lnTo>
                      <a:pt x="1002" y="2513"/>
                    </a:lnTo>
                    <a:lnTo>
                      <a:pt x="1007" y="2506"/>
                    </a:lnTo>
                    <a:lnTo>
                      <a:pt x="1014" y="2502"/>
                    </a:lnTo>
                    <a:lnTo>
                      <a:pt x="1016" y="2499"/>
                    </a:lnTo>
                    <a:lnTo>
                      <a:pt x="1019" y="2499"/>
                    </a:lnTo>
                    <a:lnTo>
                      <a:pt x="1023" y="2494"/>
                    </a:lnTo>
                    <a:lnTo>
                      <a:pt x="1026" y="2489"/>
                    </a:lnTo>
                    <a:lnTo>
                      <a:pt x="1026" y="2483"/>
                    </a:lnTo>
                    <a:lnTo>
                      <a:pt x="1026" y="2477"/>
                    </a:lnTo>
                    <a:lnTo>
                      <a:pt x="1022" y="2470"/>
                    </a:lnTo>
                    <a:lnTo>
                      <a:pt x="1018" y="2468"/>
                    </a:lnTo>
                    <a:lnTo>
                      <a:pt x="1013" y="2465"/>
                    </a:lnTo>
                    <a:lnTo>
                      <a:pt x="1007" y="2466"/>
                    </a:lnTo>
                    <a:lnTo>
                      <a:pt x="1004" y="2465"/>
                    </a:lnTo>
                    <a:lnTo>
                      <a:pt x="997" y="2465"/>
                    </a:lnTo>
                    <a:lnTo>
                      <a:pt x="992" y="2464"/>
                    </a:lnTo>
                    <a:lnTo>
                      <a:pt x="987" y="2464"/>
                    </a:lnTo>
                    <a:lnTo>
                      <a:pt x="981" y="2463"/>
                    </a:lnTo>
                    <a:lnTo>
                      <a:pt x="975" y="2463"/>
                    </a:lnTo>
                    <a:lnTo>
                      <a:pt x="968" y="2460"/>
                    </a:lnTo>
                    <a:lnTo>
                      <a:pt x="960" y="2458"/>
                    </a:lnTo>
                    <a:lnTo>
                      <a:pt x="952" y="2455"/>
                    </a:lnTo>
                    <a:lnTo>
                      <a:pt x="944" y="2453"/>
                    </a:lnTo>
                    <a:lnTo>
                      <a:pt x="936" y="2448"/>
                    </a:lnTo>
                    <a:lnTo>
                      <a:pt x="928" y="2444"/>
                    </a:lnTo>
                    <a:lnTo>
                      <a:pt x="920" y="2438"/>
                    </a:lnTo>
                    <a:lnTo>
                      <a:pt x="914" y="2433"/>
                    </a:lnTo>
                    <a:lnTo>
                      <a:pt x="907" y="2426"/>
                    </a:lnTo>
                    <a:lnTo>
                      <a:pt x="901" y="2421"/>
                    </a:lnTo>
                    <a:lnTo>
                      <a:pt x="896" y="2414"/>
                    </a:lnTo>
                    <a:lnTo>
                      <a:pt x="893" y="2408"/>
                    </a:lnTo>
                    <a:lnTo>
                      <a:pt x="888" y="2400"/>
                    </a:lnTo>
                    <a:lnTo>
                      <a:pt x="884" y="2392"/>
                    </a:lnTo>
                    <a:lnTo>
                      <a:pt x="881" y="2384"/>
                    </a:lnTo>
                    <a:lnTo>
                      <a:pt x="878" y="2377"/>
                    </a:lnTo>
                    <a:lnTo>
                      <a:pt x="875" y="2367"/>
                    </a:lnTo>
                    <a:lnTo>
                      <a:pt x="873" y="2358"/>
                    </a:lnTo>
                    <a:lnTo>
                      <a:pt x="871" y="2348"/>
                    </a:lnTo>
                    <a:lnTo>
                      <a:pt x="869" y="2338"/>
                    </a:lnTo>
                    <a:lnTo>
                      <a:pt x="867" y="2327"/>
                    </a:lnTo>
                    <a:lnTo>
                      <a:pt x="867" y="2317"/>
                    </a:lnTo>
                    <a:lnTo>
                      <a:pt x="867" y="2306"/>
                    </a:lnTo>
                    <a:lnTo>
                      <a:pt x="867" y="2295"/>
                    </a:lnTo>
                    <a:lnTo>
                      <a:pt x="867" y="2289"/>
                    </a:lnTo>
                    <a:lnTo>
                      <a:pt x="868" y="2282"/>
                    </a:lnTo>
                    <a:lnTo>
                      <a:pt x="871" y="2275"/>
                    </a:lnTo>
                    <a:lnTo>
                      <a:pt x="874" y="2269"/>
                    </a:lnTo>
                    <a:lnTo>
                      <a:pt x="877" y="2262"/>
                    </a:lnTo>
                    <a:lnTo>
                      <a:pt x="882" y="2257"/>
                    </a:lnTo>
                    <a:lnTo>
                      <a:pt x="887" y="2251"/>
                    </a:lnTo>
                    <a:lnTo>
                      <a:pt x="894" y="2246"/>
                    </a:lnTo>
                    <a:lnTo>
                      <a:pt x="900" y="2239"/>
                    </a:lnTo>
                    <a:lnTo>
                      <a:pt x="908" y="2235"/>
                    </a:lnTo>
                    <a:lnTo>
                      <a:pt x="916" y="2228"/>
                    </a:lnTo>
                    <a:lnTo>
                      <a:pt x="926" y="2224"/>
                    </a:lnTo>
                    <a:lnTo>
                      <a:pt x="934" y="2218"/>
                    </a:lnTo>
                    <a:lnTo>
                      <a:pt x="946" y="2214"/>
                    </a:lnTo>
                    <a:lnTo>
                      <a:pt x="955" y="2208"/>
                    </a:lnTo>
                    <a:lnTo>
                      <a:pt x="969" y="2204"/>
                    </a:lnTo>
                    <a:lnTo>
                      <a:pt x="980" y="2198"/>
                    </a:lnTo>
                    <a:lnTo>
                      <a:pt x="992" y="2194"/>
                    </a:lnTo>
                    <a:lnTo>
                      <a:pt x="1005" y="2188"/>
                    </a:lnTo>
                    <a:lnTo>
                      <a:pt x="1019" y="2184"/>
                    </a:lnTo>
                    <a:lnTo>
                      <a:pt x="1033" y="2178"/>
                    </a:lnTo>
                    <a:lnTo>
                      <a:pt x="1048" y="2174"/>
                    </a:lnTo>
                    <a:lnTo>
                      <a:pt x="1063" y="2170"/>
                    </a:lnTo>
                    <a:lnTo>
                      <a:pt x="1080" y="2166"/>
                    </a:lnTo>
                    <a:lnTo>
                      <a:pt x="1095" y="2162"/>
                    </a:lnTo>
                    <a:lnTo>
                      <a:pt x="1112" y="2157"/>
                    </a:lnTo>
                    <a:lnTo>
                      <a:pt x="1130" y="2153"/>
                    </a:lnTo>
                    <a:lnTo>
                      <a:pt x="1147" y="2150"/>
                    </a:lnTo>
                    <a:lnTo>
                      <a:pt x="1164" y="2145"/>
                    </a:lnTo>
                    <a:lnTo>
                      <a:pt x="1182" y="2142"/>
                    </a:lnTo>
                    <a:lnTo>
                      <a:pt x="1201" y="2139"/>
                    </a:lnTo>
                    <a:lnTo>
                      <a:pt x="1221" y="2135"/>
                    </a:lnTo>
                    <a:lnTo>
                      <a:pt x="1239" y="2131"/>
                    </a:lnTo>
                    <a:lnTo>
                      <a:pt x="1258" y="2128"/>
                    </a:lnTo>
                    <a:lnTo>
                      <a:pt x="1278" y="2124"/>
                    </a:lnTo>
                    <a:lnTo>
                      <a:pt x="1298" y="2121"/>
                    </a:lnTo>
                    <a:lnTo>
                      <a:pt x="1318" y="2118"/>
                    </a:lnTo>
                    <a:lnTo>
                      <a:pt x="1338" y="2114"/>
                    </a:lnTo>
                    <a:lnTo>
                      <a:pt x="1358" y="2111"/>
                    </a:lnTo>
                    <a:lnTo>
                      <a:pt x="1379" y="2109"/>
                    </a:lnTo>
                    <a:lnTo>
                      <a:pt x="1398" y="2106"/>
                    </a:lnTo>
                    <a:lnTo>
                      <a:pt x="1419" y="2102"/>
                    </a:lnTo>
                    <a:lnTo>
                      <a:pt x="1440" y="2100"/>
                    </a:lnTo>
                    <a:lnTo>
                      <a:pt x="1461" y="2098"/>
                    </a:lnTo>
                    <a:lnTo>
                      <a:pt x="1482" y="2095"/>
                    </a:lnTo>
                    <a:lnTo>
                      <a:pt x="1503" y="2092"/>
                    </a:lnTo>
                    <a:lnTo>
                      <a:pt x="1524" y="2090"/>
                    </a:lnTo>
                    <a:lnTo>
                      <a:pt x="1546" y="2089"/>
                    </a:lnTo>
                    <a:lnTo>
                      <a:pt x="1566" y="2086"/>
                    </a:lnTo>
                    <a:lnTo>
                      <a:pt x="1587" y="2085"/>
                    </a:lnTo>
                    <a:lnTo>
                      <a:pt x="1608" y="2081"/>
                    </a:lnTo>
                    <a:lnTo>
                      <a:pt x="1629" y="2080"/>
                    </a:lnTo>
                    <a:lnTo>
                      <a:pt x="1648" y="2078"/>
                    </a:lnTo>
                    <a:lnTo>
                      <a:pt x="1669" y="2077"/>
                    </a:lnTo>
                    <a:lnTo>
                      <a:pt x="1690" y="2075"/>
                    </a:lnTo>
                    <a:lnTo>
                      <a:pt x="1711" y="2075"/>
                    </a:lnTo>
                    <a:lnTo>
                      <a:pt x="1731" y="2073"/>
                    </a:lnTo>
                    <a:lnTo>
                      <a:pt x="1751" y="2071"/>
                    </a:lnTo>
                    <a:lnTo>
                      <a:pt x="1771" y="2069"/>
                    </a:lnTo>
                    <a:lnTo>
                      <a:pt x="1791" y="2069"/>
                    </a:lnTo>
                    <a:lnTo>
                      <a:pt x="1809" y="2068"/>
                    </a:lnTo>
                    <a:lnTo>
                      <a:pt x="1829" y="2067"/>
                    </a:lnTo>
                    <a:lnTo>
                      <a:pt x="1848" y="2066"/>
                    </a:lnTo>
                    <a:lnTo>
                      <a:pt x="1867" y="2066"/>
                    </a:lnTo>
                    <a:lnTo>
                      <a:pt x="1872" y="2064"/>
                    </a:lnTo>
                    <a:lnTo>
                      <a:pt x="1879" y="2059"/>
                    </a:lnTo>
                    <a:lnTo>
                      <a:pt x="1882" y="2053"/>
                    </a:lnTo>
                    <a:lnTo>
                      <a:pt x="1884" y="2047"/>
                    </a:lnTo>
                    <a:lnTo>
                      <a:pt x="1882" y="2039"/>
                    </a:lnTo>
                    <a:lnTo>
                      <a:pt x="1878" y="2034"/>
                    </a:lnTo>
                    <a:lnTo>
                      <a:pt x="1871" y="2030"/>
                    </a:lnTo>
                    <a:lnTo>
                      <a:pt x="1866" y="2030"/>
                    </a:lnTo>
                    <a:lnTo>
                      <a:pt x="1860" y="2030"/>
                    </a:lnTo>
                    <a:lnTo>
                      <a:pt x="1856" y="2030"/>
                    </a:lnTo>
                    <a:lnTo>
                      <a:pt x="1849" y="2030"/>
                    </a:lnTo>
                    <a:lnTo>
                      <a:pt x="1843" y="2030"/>
                    </a:lnTo>
                    <a:lnTo>
                      <a:pt x="1836" y="2030"/>
                    </a:lnTo>
                    <a:lnTo>
                      <a:pt x="1829" y="2030"/>
                    </a:lnTo>
                    <a:lnTo>
                      <a:pt x="1821" y="2030"/>
                    </a:lnTo>
                    <a:lnTo>
                      <a:pt x="1814" y="2031"/>
                    </a:lnTo>
                    <a:lnTo>
                      <a:pt x="1804" y="2031"/>
                    </a:lnTo>
                    <a:lnTo>
                      <a:pt x="1794" y="2031"/>
                    </a:lnTo>
                    <a:lnTo>
                      <a:pt x="1783" y="2032"/>
                    </a:lnTo>
                    <a:lnTo>
                      <a:pt x="1773" y="2033"/>
                    </a:lnTo>
                    <a:lnTo>
                      <a:pt x="1761" y="2033"/>
                    </a:lnTo>
                    <a:lnTo>
                      <a:pt x="1750" y="2034"/>
                    </a:lnTo>
                    <a:lnTo>
                      <a:pt x="1738" y="2035"/>
                    </a:lnTo>
                    <a:lnTo>
                      <a:pt x="1727" y="2036"/>
                    </a:lnTo>
                    <a:lnTo>
                      <a:pt x="1712" y="2036"/>
                    </a:lnTo>
                    <a:lnTo>
                      <a:pt x="1699" y="2037"/>
                    </a:lnTo>
                    <a:lnTo>
                      <a:pt x="1685" y="2038"/>
                    </a:lnTo>
                    <a:lnTo>
                      <a:pt x="1672" y="2039"/>
                    </a:lnTo>
                    <a:lnTo>
                      <a:pt x="1656" y="2041"/>
                    </a:lnTo>
                    <a:lnTo>
                      <a:pt x="1642" y="2042"/>
                    </a:lnTo>
                    <a:lnTo>
                      <a:pt x="1628" y="2043"/>
                    </a:lnTo>
                    <a:lnTo>
                      <a:pt x="1613" y="2045"/>
                    </a:lnTo>
                    <a:lnTo>
                      <a:pt x="1597" y="2046"/>
                    </a:lnTo>
                    <a:lnTo>
                      <a:pt x="1581" y="2048"/>
                    </a:lnTo>
                    <a:lnTo>
                      <a:pt x="1565" y="2049"/>
                    </a:lnTo>
                    <a:lnTo>
                      <a:pt x="1549" y="2052"/>
                    </a:lnTo>
                    <a:lnTo>
                      <a:pt x="1533" y="2053"/>
                    </a:lnTo>
                    <a:lnTo>
                      <a:pt x="1516" y="2055"/>
                    </a:lnTo>
                    <a:lnTo>
                      <a:pt x="1500" y="2056"/>
                    </a:lnTo>
                    <a:lnTo>
                      <a:pt x="1483" y="2059"/>
                    </a:lnTo>
                    <a:lnTo>
                      <a:pt x="1464" y="2060"/>
                    </a:lnTo>
                    <a:lnTo>
                      <a:pt x="1448" y="2063"/>
                    </a:lnTo>
                    <a:lnTo>
                      <a:pt x="1429" y="2064"/>
                    </a:lnTo>
                    <a:lnTo>
                      <a:pt x="1413" y="2067"/>
                    </a:lnTo>
                    <a:lnTo>
                      <a:pt x="1395" y="2069"/>
                    </a:lnTo>
                    <a:lnTo>
                      <a:pt x="1377" y="2071"/>
                    </a:lnTo>
                    <a:lnTo>
                      <a:pt x="1360" y="2074"/>
                    </a:lnTo>
                    <a:lnTo>
                      <a:pt x="1343" y="2077"/>
                    </a:lnTo>
                    <a:lnTo>
                      <a:pt x="1325" y="2079"/>
                    </a:lnTo>
                    <a:lnTo>
                      <a:pt x="1307" y="2081"/>
                    </a:lnTo>
                    <a:lnTo>
                      <a:pt x="1289" y="2085"/>
                    </a:lnTo>
                    <a:lnTo>
                      <a:pt x="1273" y="2088"/>
                    </a:lnTo>
                    <a:lnTo>
                      <a:pt x="1255" y="2091"/>
                    </a:lnTo>
                    <a:lnTo>
                      <a:pt x="1237" y="2095"/>
                    </a:lnTo>
                    <a:lnTo>
                      <a:pt x="1221" y="2098"/>
                    </a:lnTo>
                    <a:lnTo>
                      <a:pt x="1204" y="2101"/>
                    </a:lnTo>
                    <a:lnTo>
                      <a:pt x="1187" y="2105"/>
                    </a:lnTo>
                    <a:lnTo>
                      <a:pt x="1170" y="2108"/>
                    </a:lnTo>
                    <a:lnTo>
                      <a:pt x="1154" y="2111"/>
                    </a:lnTo>
                    <a:lnTo>
                      <a:pt x="1137" y="2114"/>
                    </a:lnTo>
                    <a:lnTo>
                      <a:pt x="1121" y="2118"/>
                    </a:lnTo>
                    <a:lnTo>
                      <a:pt x="1104" y="2122"/>
                    </a:lnTo>
                    <a:lnTo>
                      <a:pt x="1089" y="2127"/>
                    </a:lnTo>
                    <a:lnTo>
                      <a:pt x="1074" y="2131"/>
                    </a:lnTo>
                    <a:lnTo>
                      <a:pt x="1059" y="2134"/>
                    </a:lnTo>
                    <a:lnTo>
                      <a:pt x="1045" y="2139"/>
                    </a:lnTo>
                    <a:lnTo>
                      <a:pt x="1029" y="2143"/>
                    </a:lnTo>
                    <a:lnTo>
                      <a:pt x="1016" y="2147"/>
                    </a:lnTo>
                    <a:lnTo>
                      <a:pt x="1003" y="2152"/>
                    </a:lnTo>
                    <a:lnTo>
                      <a:pt x="990" y="2157"/>
                    </a:lnTo>
                    <a:lnTo>
                      <a:pt x="976" y="2162"/>
                    </a:lnTo>
                    <a:lnTo>
                      <a:pt x="965" y="2168"/>
                    </a:lnTo>
                    <a:lnTo>
                      <a:pt x="959" y="2162"/>
                    </a:lnTo>
                    <a:lnTo>
                      <a:pt x="950" y="2160"/>
                    </a:lnTo>
                    <a:lnTo>
                      <a:pt x="948" y="2159"/>
                    </a:lnTo>
                    <a:lnTo>
                      <a:pt x="946" y="2159"/>
                    </a:lnTo>
                    <a:lnTo>
                      <a:pt x="941" y="2156"/>
                    </a:lnTo>
                    <a:lnTo>
                      <a:pt x="936" y="2155"/>
                    </a:lnTo>
                    <a:lnTo>
                      <a:pt x="928" y="2151"/>
                    </a:lnTo>
                    <a:lnTo>
                      <a:pt x="920" y="2146"/>
                    </a:lnTo>
                    <a:lnTo>
                      <a:pt x="911" y="2140"/>
                    </a:lnTo>
                    <a:lnTo>
                      <a:pt x="904" y="2132"/>
                    </a:lnTo>
                    <a:lnTo>
                      <a:pt x="898" y="2125"/>
                    </a:lnTo>
                    <a:lnTo>
                      <a:pt x="894" y="2120"/>
                    </a:lnTo>
                    <a:lnTo>
                      <a:pt x="888" y="2113"/>
                    </a:lnTo>
                    <a:lnTo>
                      <a:pt x="884" y="2107"/>
                    </a:lnTo>
                    <a:lnTo>
                      <a:pt x="878" y="2098"/>
                    </a:lnTo>
                    <a:lnTo>
                      <a:pt x="874" y="2090"/>
                    </a:lnTo>
                    <a:lnTo>
                      <a:pt x="868" y="2080"/>
                    </a:lnTo>
                    <a:lnTo>
                      <a:pt x="865" y="2071"/>
                    </a:lnTo>
                    <a:lnTo>
                      <a:pt x="861" y="2059"/>
                    </a:lnTo>
                    <a:lnTo>
                      <a:pt x="856" y="2048"/>
                    </a:lnTo>
                    <a:lnTo>
                      <a:pt x="854" y="2042"/>
                    </a:lnTo>
                    <a:lnTo>
                      <a:pt x="853" y="2035"/>
                    </a:lnTo>
                    <a:lnTo>
                      <a:pt x="851" y="2028"/>
                    </a:lnTo>
                    <a:lnTo>
                      <a:pt x="850" y="2022"/>
                    </a:lnTo>
                    <a:lnTo>
                      <a:pt x="846" y="2014"/>
                    </a:lnTo>
                    <a:lnTo>
                      <a:pt x="845" y="2006"/>
                    </a:lnTo>
                    <a:lnTo>
                      <a:pt x="843" y="1999"/>
                    </a:lnTo>
                    <a:lnTo>
                      <a:pt x="842" y="1991"/>
                    </a:lnTo>
                    <a:lnTo>
                      <a:pt x="840" y="1982"/>
                    </a:lnTo>
                    <a:lnTo>
                      <a:pt x="840" y="1974"/>
                    </a:lnTo>
                    <a:lnTo>
                      <a:pt x="838" y="1966"/>
                    </a:lnTo>
                    <a:lnTo>
                      <a:pt x="838" y="1958"/>
                    </a:lnTo>
                    <a:lnTo>
                      <a:pt x="835" y="1948"/>
                    </a:lnTo>
                    <a:lnTo>
                      <a:pt x="836" y="1940"/>
                    </a:lnTo>
                    <a:lnTo>
                      <a:pt x="836" y="1931"/>
                    </a:lnTo>
                    <a:lnTo>
                      <a:pt x="840" y="1924"/>
                    </a:lnTo>
                    <a:lnTo>
                      <a:pt x="843" y="1915"/>
                    </a:lnTo>
                    <a:lnTo>
                      <a:pt x="847" y="1907"/>
                    </a:lnTo>
                    <a:lnTo>
                      <a:pt x="852" y="1898"/>
                    </a:lnTo>
                    <a:lnTo>
                      <a:pt x="858" y="1891"/>
                    </a:lnTo>
                    <a:lnTo>
                      <a:pt x="863" y="1883"/>
                    </a:lnTo>
                    <a:lnTo>
                      <a:pt x="869" y="1876"/>
                    </a:lnTo>
                    <a:lnTo>
                      <a:pt x="876" y="1870"/>
                    </a:lnTo>
                    <a:lnTo>
                      <a:pt x="884" y="1863"/>
                    </a:lnTo>
                    <a:lnTo>
                      <a:pt x="890" y="1857"/>
                    </a:lnTo>
                    <a:lnTo>
                      <a:pt x="899" y="1851"/>
                    </a:lnTo>
                    <a:lnTo>
                      <a:pt x="907" y="1846"/>
                    </a:lnTo>
                    <a:lnTo>
                      <a:pt x="917" y="1840"/>
                    </a:lnTo>
                    <a:lnTo>
                      <a:pt x="926" y="1833"/>
                    </a:lnTo>
                    <a:lnTo>
                      <a:pt x="936" y="1829"/>
                    </a:lnTo>
                    <a:lnTo>
                      <a:pt x="946" y="1823"/>
                    </a:lnTo>
                    <a:lnTo>
                      <a:pt x="955" y="1819"/>
                    </a:lnTo>
                    <a:lnTo>
                      <a:pt x="965" y="1814"/>
                    </a:lnTo>
                    <a:lnTo>
                      <a:pt x="977" y="1809"/>
                    </a:lnTo>
                    <a:lnTo>
                      <a:pt x="988" y="1804"/>
                    </a:lnTo>
                    <a:lnTo>
                      <a:pt x="1002" y="1800"/>
                    </a:lnTo>
                    <a:lnTo>
                      <a:pt x="1013" y="1795"/>
                    </a:lnTo>
                    <a:lnTo>
                      <a:pt x="1025" y="1790"/>
                    </a:lnTo>
                    <a:lnTo>
                      <a:pt x="1037" y="1786"/>
                    </a:lnTo>
                    <a:lnTo>
                      <a:pt x="1050" y="1783"/>
                    </a:lnTo>
                    <a:lnTo>
                      <a:pt x="1062" y="1778"/>
                    </a:lnTo>
                    <a:lnTo>
                      <a:pt x="1076" y="1774"/>
                    </a:lnTo>
                    <a:lnTo>
                      <a:pt x="1089" y="1771"/>
                    </a:lnTo>
                    <a:lnTo>
                      <a:pt x="1102" y="1767"/>
                    </a:lnTo>
                    <a:lnTo>
                      <a:pt x="1115" y="1764"/>
                    </a:lnTo>
                    <a:lnTo>
                      <a:pt x="1128" y="1761"/>
                    </a:lnTo>
                    <a:lnTo>
                      <a:pt x="1142" y="1757"/>
                    </a:lnTo>
                    <a:lnTo>
                      <a:pt x="1155" y="1754"/>
                    </a:lnTo>
                    <a:lnTo>
                      <a:pt x="1168" y="1751"/>
                    </a:lnTo>
                    <a:lnTo>
                      <a:pt x="1181" y="1747"/>
                    </a:lnTo>
                    <a:lnTo>
                      <a:pt x="1195" y="1745"/>
                    </a:lnTo>
                    <a:lnTo>
                      <a:pt x="1208" y="1743"/>
                    </a:lnTo>
                    <a:lnTo>
                      <a:pt x="1220" y="1740"/>
                    </a:lnTo>
                    <a:lnTo>
                      <a:pt x="1233" y="1736"/>
                    </a:lnTo>
                    <a:lnTo>
                      <a:pt x="1245" y="1734"/>
                    </a:lnTo>
                    <a:lnTo>
                      <a:pt x="1258" y="1732"/>
                    </a:lnTo>
                    <a:lnTo>
                      <a:pt x="1271" y="1729"/>
                    </a:lnTo>
                    <a:lnTo>
                      <a:pt x="1283" y="1727"/>
                    </a:lnTo>
                    <a:lnTo>
                      <a:pt x="1295" y="1724"/>
                    </a:lnTo>
                    <a:lnTo>
                      <a:pt x="1307" y="1723"/>
                    </a:lnTo>
                    <a:lnTo>
                      <a:pt x="1318" y="1720"/>
                    </a:lnTo>
                    <a:lnTo>
                      <a:pt x="1329" y="1719"/>
                    </a:lnTo>
                    <a:lnTo>
                      <a:pt x="1340" y="1717"/>
                    </a:lnTo>
                    <a:lnTo>
                      <a:pt x="1352" y="1715"/>
                    </a:lnTo>
                    <a:lnTo>
                      <a:pt x="1362" y="1713"/>
                    </a:lnTo>
                    <a:lnTo>
                      <a:pt x="1372" y="1713"/>
                    </a:lnTo>
                    <a:lnTo>
                      <a:pt x="1382" y="1711"/>
                    </a:lnTo>
                    <a:lnTo>
                      <a:pt x="1392" y="1711"/>
                    </a:lnTo>
                    <a:lnTo>
                      <a:pt x="1399" y="1709"/>
                    </a:lnTo>
                    <a:lnTo>
                      <a:pt x="1408" y="1708"/>
                    </a:lnTo>
                    <a:lnTo>
                      <a:pt x="1416" y="1707"/>
                    </a:lnTo>
                    <a:lnTo>
                      <a:pt x="1425" y="1707"/>
                    </a:lnTo>
                    <a:lnTo>
                      <a:pt x="1431" y="1706"/>
                    </a:lnTo>
                    <a:lnTo>
                      <a:pt x="1438" y="1704"/>
                    </a:lnTo>
                    <a:lnTo>
                      <a:pt x="1445" y="1703"/>
                    </a:lnTo>
                    <a:lnTo>
                      <a:pt x="1451" y="1703"/>
                    </a:lnTo>
                    <a:lnTo>
                      <a:pt x="1460" y="1702"/>
                    </a:lnTo>
                    <a:lnTo>
                      <a:pt x="1468" y="1702"/>
                    </a:lnTo>
                    <a:lnTo>
                      <a:pt x="1472" y="1702"/>
                    </a:lnTo>
                    <a:lnTo>
                      <a:pt x="1475" y="1702"/>
                    </a:lnTo>
                    <a:lnTo>
                      <a:pt x="1481" y="1700"/>
                    </a:lnTo>
                    <a:lnTo>
                      <a:pt x="1488" y="1696"/>
                    </a:lnTo>
                    <a:lnTo>
                      <a:pt x="1491" y="1689"/>
                    </a:lnTo>
                    <a:lnTo>
                      <a:pt x="1492" y="1684"/>
                    </a:lnTo>
                    <a:lnTo>
                      <a:pt x="1489" y="1675"/>
                    </a:lnTo>
                    <a:lnTo>
                      <a:pt x="1485" y="1669"/>
                    </a:lnTo>
                    <a:lnTo>
                      <a:pt x="1479" y="1666"/>
                    </a:lnTo>
                    <a:lnTo>
                      <a:pt x="1472" y="1666"/>
                    </a:lnTo>
                    <a:lnTo>
                      <a:pt x="1469" y="1666"/>
                    </a:lnTo>
                    <a:lnTo>
                      <a:pt x="1466" y="1666"/>
                    </a:lnTo>
                    <a:lnTo>
                      <a:pt x="1461" y="1666"/>
                    </a:lnTo>
                    <a:lnTo>
                      <a:pt x="1456" y="1666"/>
                    </a:lnTo>
                    <a:lnTo>
                      <a:pt x="1448" y="1666"/>
                    </a:lnTo>
                    <a:lnTo>
                      <a:pt x="1440" y="1667"/>
                    </a:lnTo>
                    <a:lnTo>
                      <a:pt x="1431" y="1668"/>
                    </a:lnTo>
                    <a:lnTo>
                      <a:pt x="1423" y="1670"/>
                    </a:lnTo>
                    <a:lnTo>
                      <a:pt x="1410" y="1670"/>
                    </a:lnTo>
                    <a:lnTo>
                      <a:pt x="1399" y="1671"/>
                    </a:lnTo>
                    <a:lnTo>
                      <a:pt x="1393" y="1671"/>
                    </a:lnTo>
                    <a:lnTo>
                      <a:pt x="1386" y="1673"/>
                    </a:lnTo>
                    <a:lnTo>
                      <a:pt x="1380" y="1674"/>
                    </a:lnTo>
                    <a:lnTo>
                      <a:pt x="1374" y="1676"/>
                    </a:lnTo>
                    <a:lnTo>
                      <a:pt x="1366" y="1676"/>
                    </a:lnTo>
                    <a:lnTo>
                      <a:pt x="1359" y="1677"/>
                    </a:lnTo>
                    <a:lnTo>
                      <a:pt x="1351" y="1678"/>
                    </a:lnTo>
                    <a:lnTo>
                      <a:pt x="1344" y="1679"/>
                    </a:lnTo>
                    <a:lnTo>
                      <a:pt x="1337" y="1680"/>
                    </a:lnTo>
                    <a:lnTo>
                      <a:pt x="1329" y="1681"/>
                    </a:lnTo>
                    <a:lnTo>
                      <a:pt x="1321" y="1682"/>
                    </a:lnTo>
                    <a:lnTo>
                      <a:pt x="1315" y="1685"/>
                    </a:lnTo>
                    <a:lnTo>
                      <a:pt x="1306" y="1685"/>
                    </a:lnTo>
                    <a:lnTo>
                      <a:pt x="1297" y="1687"/>
                    </a:lnTo>
                    <a:lnTo>
                      <a:pt x="1288" y="1687"/>
                    </a:lnTo>
                    <a:lnTo>
                      <a:pt x="1280" y="1689"/>
                    </a:lnTo>
                    <a:lnTo>
                      <a:pt x="1272" y="1690"/>
                    </a:lnTo>
                    <a:lnTo>
                      <a:pt x="1263" y="1692"/>
                    </a:lnTo>
                    <a:lnTo>
                      <a:pt x="1254" y="1693"/>
                    </a:lnTo>
                    <a:lnTo>
                      <a:pt x="1246" y="1696"/>
                    </a:lnTo>
                    <a:lnTo>
                      <a:pt x="1236" y="1697"/>
                    </a:lnTo>
                    <a:lnTo>
                      <a:pt x="1228" y="1699"/>
                    </a:lnTo>
                    <a:lnTo>
                      <a:pt x="1219" y="1700"/>
                    </a:lnTo>
                    <a:lnTo>
                      <a:pt x="1210" y="1702"/>
                    </a:lnTo>
                    <a:lnTo>
                      <a:pt x="1200" y="1703"/>
                    </a:lnTo>
                    <a:lnTo>
                      <a:pt x="1191" y="1707"/>
                    </a:lnTo>
                    <a:lnTo>
                      <a:pt x="1182" y="1708"/>
                    </a:lnTo>
                    <a:lnTo>
                      <a:pt x="1174" y="1711"/>
                    </a:lnTo>
                    <a:lnTo>
                      <a:pt x="1164" y="1712"/>
                    </a:lnTo>
                    <a:lnTo>
                      <a:pt x="1154" y="1714"/>
                    </a:lnTo>
                    <a:lnTo>
                      <a:pt x="1144" y="1717"/>
                    </a:lnTo>
                    <a:lnTo>
                      <a:pt x="1135" y="1719"/>
                    </a:lnTo>
                    <a:lnTo>
                      <a:pt x="1125" y="1721"/>
                    </a:lnTo>
                    <a:lnTo>
                      <a:pt x="1116" y="1723"/>
                    </a:lnTo>
                    <a:lnTo>
                      <a:pt x="1107" y="1727"/>
                    </a:lnTo>
                    <a:lnTo>
                      <a:pt x="1099" y="1730"/>
                    </a:lnTo>
                    <a:lnTo>
                      <a:pt x="1089" y="1732"/>
                    </a:lnTo>
                    <a:lnTo>
                      <a:pt x="1079" y="1734"/>
                    </a:lnTo>
                    <a:lnTo>
                      <a:pt x="1070" y="1736"/>
                    </a:lnTo>
                    <a:lnTo>
                      <a:pt x="1061" y="1740"/>
                    </a:lnTo>
                    <a:lnTo>
                      <a:pt x="1051" y="1743"/>
                    </a:lnTo>
                    <a:lnTo>
                      <a:pt x="1042" y="1746"/>
                    </a:lnTo>
                    <a:lnTo>
                      <a:pt x="1034" y="1750"/>
                    </a:lnTo>
                    <a:lnTo>
                      <a:pt x="1026" y="1753"/>
                    </a:lnTo>
                    <a:lnTo>
                      <a:pt x="1024" y="1747"/>
                    </a:lnTo>
                    <a:lnTo>
                      <a:pt x="1020" y="1743"/>
                    </a:lnTo>
                    <a:lnTo>
                      <a:pt x="1017" y="1740"/>
                    </a:lnTo>
                    <a:lnTo>
                      <a:pt x="1014" y="1736"/>
                    </a:lnTo>
                    <a:lnTo>
                      <a:pt x="1007" y="1730"/>
                    </a:lnTo>
                    <a:lnTo>
                      <a:pt x="1000" y="1723"/>
                    </a:lnTo>
                    <a:lnTo>
                      <a:pt x="994" y="1718"/>
                    </a:lnTo>
                    <a:lnTo>
                      <a:pt x="990" y="1712"/>
                    </a:lnTo>
                    <a:lnTo>
                      <a:pt x="984" y="1707"/>
                    </a:lnTo>
                    <a:lnTo>
                      <a:pt x="980" y="1701"/>
                    </a:lnTo>
                    <a:lnTo>
                      <a:pt x="974" y="1695"/>
                    </a:lnTo>
                    <a:lnTo>
                      <a:pt x="969" y="1688"/>
                    </a:lnTo>
                    <a:lnTo>
                      <a:pt x="963" y="1681"/>
                    </a:lnTo>
                    <a:lnTo>
                      <a:pt x="958" y="1675"/>
                    </a:lnTo>
                    <a:lnTo>
                      <a:pt x="951" y="1666"/>
                    </a:lnTo>
                    <a:lnTo>
                      <a:pt x="946" y="1658"/>
                    </a:lnTo>
                    <a:lnTo>
                      <a:pt x="940" y="1650"/>
                    </a:lnTo>
                    <a:lnTo>
                      <a:pt x="934" y="1643"/>
                    </a:lnTo>
                    <a:lnTo>
                      <a:pt x="928" y="1634"/>
                    </a:lnTo>
                    <a:lnTo>
                      <a:pt x="923" y="1625"/>
                    </a:lnTo>
                    <a:lnTo>
                      <a:pt x="918" y="1616"/>
                    </a:lnTo>
                    <a:lnTo>
                      <a:pt x="915" y="1609"/>
                    </a:lnTo>
                    <a:lnTo>
                      <a:pt x="910" y="1599"/>
                    </a:lnTo>
                    <a:lnTo>
                      <a:pt x="906" y="1590"/>
                    </a:lnTo>
                    <a:lnTo>
                      <a:pt x="903" y="1581"/>
                    </a:lnTo>
                    <a:lnTo>
                      <a:pt x="900" y="1573"/>
                    </a:lnTo>
                    <a:lnTo>
                      <a:pt x="897" y="1563"/>
                    </a:lnTo>
                    <a:lnTo>
                      <a:pt x="896" y="1556"/>
                    </a:lnTo>
                    <a:lnTo>
                      <a:pt x="896" y="1547"/>
                    </a:lnTo>
                    <a:lnTo>
                      <a:pt x="896" y="1539"/>
                    </a:lnTo>
                    <a:lnTo>
                      <a:pt x="896" y="1528"/>
                    </a:lnTo>
                    <a:lnTo>
                      <a:pt x="899" y="1518"/>
                    </a:lnTo>
                    <a:lnTo>
                      <a:pt x="900" y="1513"/>
                    </a:lnTo>
                    <a:lnTo>
                      <a:pt x="903" y="1507"/>
                    </a:lnTo>
                    <a:lnTo>
                      <a:pt x="906" y="1502"/>
                    </a:lnTo>
                    <a:lnTo>
                      <a:pt x="909" y="1497"/>
                    </a:lnTo>
                    <a:lnTo>
                      <a:pt x="911" y="1491"/>
                    </a:lnTo>
                    <a:lnTo>
                      <a:pt x="915" y="1485"/>
                    </a:lnTo>
                    <a:lnTo>
                      <a:pt x="919" y="1480"/>
                    </a:lnTo>
                    <a:lnTo>
                      <a:pt x="923" y="1474"/>
                    </a:lnTo>
                    <a:lnTo>
                      <a:pt x="927" y="1469"/>
                    </a:lnTo>
                    <a:lnTo>
                      <a:pt x="932" y="1463"/>
                    </a:lnTo>
                    <a:lnTo>
                      <a:pt x="937" y="1458"/>
                    </a:lnTo>
                    <a:lnTo>
                      <a:pt x="943" y="1452"/>
                    </a:lnTo>
                    <a:lnTo>
                      <a:pt x="948" y="1445"/>
                    </a:lnTo>
                    <a:lnTo>
                      <a:pt x="953" y="1440"/>
                    </a:lnTo>
                    <a:lnTo>
                      <a:pt x="958" y="1433"/>
                    </a:lnTo>
                    <a:lnTo>
                      <a:pt x="964" y="1428"/>
                    </a:lnTo>
                    <a:lnTo>
                      <a:pt x="970" y="1421"/>
                    </a:lnTo>
                    <a:lnTo>
                      <a:pt x="976" y="1416"/>
                    </a:lnTo>
                    <a:lnTo>
                      <a:pt x="983" y="1410"/>
                    </a:lnTo>
                    <a:lnTo>
                      <a:pt x="990" y="1405"/>
                    </a:lnTo>
                    <a:lnTo>
                      <a:pt x="995" y="1398"/>
                    </a:lnTo>
                    <a:lnTo>
                      <a:pt x="1002" y="1393"/>
                    </a:lnTo>
                    <a:lnTo>
                      <a:pt x="1007" y="1387"/>
                    </a:lnTo>
                    <a:lnTo>
                      <a:pt x="1014" y="1382"/>
                    </a:lnTo>
                    <a:lnTo>
                      <a:pt x="1019" y="1376"/>
                    </a:lnTo>
                    <a:lnTo>
                      <a:pt x="1026" y="1371"/>
                    </a:lnTo>
                    <a:lnTo>
                      <a:pt x="1033" y="1365"/>
                    </a:lnTo>
                    <a:lnTo>
                      <a:pt x="1039" y="1361"/>
                    </a:lnTo>
                    <a:lnTo>
                      <a:pt x="1045" y="1354"/>
                    </a:lnTo>
                    <a:lnTo>
                      <a:pt x="1050" y="1349"/>
                    </a:lnTo>
                    <a:lnTo>
                      <a:pt x="1056" y="1343"/>
                    </a:lnTo>
                    <a:lnTo>
                      <a:pt x="1062" y="1337"/>
                    </a:lnTo>
                    <a:lnTo>
                      <a:pt x="1067" y="1332"/>
                    </a:lnTo>
                    <a:lnTo>
                      <a:pt x="1072" y="1328"/>
                    </a:lnTo>
                    <a:lnTo>
                      <a:pt x="1077" y="1322"/>
                    </a:lnTo>
                    <a:lnTo>
                      <a:pt x="1082" y="1319"/>
                    </a:lnTo>
                    <a:lnTo>
                      <a:pt x="1087" y="1313"/>
                    </a:lnTo>
                    <a:lnTo>
                      <a:pt x="1091" y="1309"/>
                    </a:lnTo>
                    <a:lnTo>
                      <a:pt x="1095" y="1304"/>
                    </a:lnTo>
                    <a:lnTo>
                      <a:pt x="1100" y="1301"/>
                    </a:lnTo>
                    <a:lnTo>
                      <a:pt x="1107" y="1292"/>
                    </a:lnTo>
                    <a:lnTo>
                      <a:pt x="1116" y="1286"/>
                    </a:lnTo>
                    <a:lnTo>
                      <a:pt x="1122" y="1277"/>
                    </a:lnTo>
                    <a:lnTo>
                      <a:pt x="1127" y="1270"/>
                    </a:lnTo>
                    <a:lnTo>
                      <a:pt x="1132" y="1264"/>
                    </a:lnTo>
                    <a:lnTo>
                      <a:pt x="1136" y="1257"/>
                    </a:lnTo>
                    <a:lnTo>
                      <a:pt x="1138" y="1250"/>
                    </a:lnTo>
                    <a:lnTo>
                      <a:pt x="1142" y="1244"/>
                    </a:lnTo>
                    <a:lnTo>
                      <a:pt x="1143" y="1238"/>
                    </a:lnTo>
                    <a:lnTo>
                      <a:pt x="1144" y="1233"/>
                    </a:lnTo>
                    <a:lnTo>
                      <a:pt x="1143" y="1225"/>
                    </a:lnTo>
                    <a:lnTo>
                      <a:pt x="1141" y="1218"/>
                    </a:lnTo>
                    <a:lnTo>
                      <a:pt x="1137" y="1211"/>
                    </a:lnTo>
                    <a:lnTo>
                      <a:pt x="1135" y="1204"/>
                    </a:lnTo>
                    <a:lnTo>
                      <a:pt x="1130" y="1195"/>
                    </a:lnTo>
                    <a:lnTo>
                      <a:pt x="1124" y="1188"/>
                    </a:lnTo>
                    <a:lnTo>
                      <a:pt x="1116" y="1180"/>
                    </a:lnTo>
                    <a:lnTo>
                      <a:pt x="1110" y="1172"/>
                    </a:lnTo>
                    <a:lnTo>
                      <a:pt x="1104" y="1167"/>
                    </a:lnTo>
                    <a:lnTo>
                      <a:pt x="1100" y="1162"/>
                    </a:lnTo>
                    <a:lnTo>
                      <a:pt x="1095" y="1158"/>
                    </a:lnTo>
                    <a:lnTo>
                      <a:pt x="1091" y="1153"/>
                    </a:lnTo>
                    <a:lnTo>
                      <a:pt x="1085" y="1148"/>
                    </a:lnTo>
                    <a:lnTo>
                      <a:pt x="1081" y="1144"/>
                    </a:lnTo>
                    <a:lnTo>
                      <a:pt x="1076" y="1138"/>
                    </a:lnTo>
                    <a:lnTo>
                      <a:pt x="1071" y="1134"/>
                    </a:lnTo>
                    <a:lnTo>
                      <a:pt x="1065" y="1128"/>
                    </a:lnTo>
                    <a:lnTo>
                      <a:pt x="1059" y="1123"/>
                    </a:lnTo>
                    <a:lnTo>
                      <a:pt x="1052" y="1117"/>
                    </a:lnTo>
                    <a:lnTo>
                      <a:pt x="1047" y="1113"/>
                    </a:lnTo>
                    <a:lnTo>
                      <a:pt x="1040" y="1106"/>
                    </a:lnTo>
                    <a:lnTo>
                      <a:pt x="1034" y="1101"/>
                    </a:lnTo>
                    <a:lnTo>
                      <a:pt x="1027" y="1095"/>
                    </a:lnTo>
                    <a:lnTo>
                      <a:pt x="1020" y="1090"/>
                    </a:lnTo>
                    <a:lnTo>
                      <a:pt x="1011" y="1081"/>
                    </a:lnTo>
                    <a:lnTo>
                      <a:pt x="1002" y="1073"/>
                    </a:lnTo>
                    <a:lnTo>
                      <a:pt x="993" y="1064"/>
                    </a:lnTo>
                    <a:lnTo>
                      <a:pt x="984" y="1056"/>
                    </a:lnTo>
                    <a:lnTo>
                      <a:pt x="974" y="1048"/>
                    </a:lnTo>
                    <a:lnTo>
                      <a:pt x="965" y="1040"/>
                    </a:lnTo>
                    <a:lnTo>
                      <a:pt x="957" y="1031"/>
                    </a:lnTo>
                    <a:lnTo>
                      <a:pt x="949" y="1023"/>
                    </a:lnTo>
                    <a:lnTo>
                      <a:pt x="940" y="1015"/>
                    </a:lnTo>
                    <a:lnTo>
                      <a:pt x="933" y="1007"/>
                    </a:lnTo>
                    <a:lnTo>
                      <a:pt x="926" y="999"/>
                    </a:lnTo>
                    <a:lnTo>
                      <a:pt x="921" y="993"/>
                    </a:lnTo>
                    <a:lnTo>
                      <a:pt x="916" y="986"/>
                    </a:lnTo>
                    <a:lnTo>
                      <a:pt x="912" y="980"/>
                    </a:lnTo>
                    <a:lnTo>
                      <a:pt x="910" y="975"/>
                    </a:lnTo>
                    <a:lnTo>
                      <a:pt x="910" y="972"/>
                    </a:lnTo>
                    <a:lnTo>
                      <a:pt x="910" y="966"/>
                    </a:lnTo>
                    <a:lnTo>
                      <a:pt x="915" y="961"/>
                    </a:lnTo>
                    <a:lnTo>
                      <a:pt x="919" y="954"/>
                    </a:lnTo>
                    <a:lnTo>
                      <a:pt x="927" y="948"/>
                    </a:lnTo>
                    <a:lnTo>
                      <a:pt x="934" y="940"/>
                    </a:lnTo>
                    <a:lnTo>
                      <a:pt x="944" y="932"/>
                    </a:lnTo>
                    <a:lnTo>
                      <a:pt x="949" y="928"/>
                    </a:lnTo>
                    <a:lnTo>
                      <a:pt x="954" y="924"/>
                    </a:lnTo>
                    <a:lnTo>
                      <a:pt x="960" y="920"/>
                    </a:lnTo>
                    <a:lnTo>
                      <a:pt x="966" y="917"/>
                    </a:lnTo>
                    <a:lnTo>
                      <a:pt x="972" y="911"/>
                    </a:lnTo>
                    <a:lnTo>
                      <a:pt x="977" y="907"/>
                    </a:lnTo>
                    <a:lnTo>
                      <a:pt x="983" y="902"/>
                    </a:lnTo>
                    <a:lnTo>
                      <a:pt x="990" y="898"/>
                    </a:lnTo>
                    <a:lnTo>
                      <a:pt x="995" y="893"/>
                    </a:lnTo>
                    <a:lnTo>
                      <a:pt x="1002" y="889"/>
                    </a:lnTo>
                    <a:lnTo>
                      <a:pt x="1008" y="885"/>
                    </a:lnTo>
                    <a:lnTo>
                      <a:pt x="1015" y="881"/>
                    </a:lnTo>
                    <a:lnTo>
                      <a:pt x="1020" y="876"/>
                    </a:lnTo>
                    <a:lnTo>
                      <a:pt x="1027" y="871"/>
                    </a:lnTo>
                    <a:lnTo>
                      <a:pt x="1033" y="867"/>
                    </a:lnTo>
                    <a:lnTo>
                      <a:pt x="1039" y="864"/>
                    </a:lnTo>
                    <a:lnTo>
                      <a:pt x="1045" y="859"/>
                    </a:lnTo>
                    <a:lnTo>
                      <a:pt x="1050" y="856"/>
                    </a:lnTo>
                    <a:lnTo>
                      <a:pt x="1056" y="853"/>
                    </a:lnTo>
                    <a:lnTo>
                      <a:pt x="1062" y="849"/>
                    </a:lnTo>
                    <a:lnTo>
                      <a:pt x="1071" y="842"/>
                    </a:lnTo>
                    <a:lnTo>
                      <a:pt x="1081" y="835"/>
                    </a:lnTo>
                    <a:lnTo>
                      <a:pt x="1090" y="828"/>
                    </a:lnTo>
                    <a:lnTo>
                      <a:pt x="1100" y="822"/>
                    </a:lnTo>
                    <a:lnTo>
                      <a:pt x="1107" y="815"/>
                    </a:lnTo>
                    <a:lnTo>
                      <a:pt x="1116" y="810"/>
                    </a:lnTo>
                    <a:lnTo>
                      <a:pt x="1125" y="804"/>
                    </a:lnTo>
                    <a:lnTo>
                      <a:pt x="1134" y="799"/>
                    </a:lnTo>
                    <a:lnTo>
                      <a:pt x="1141" y="792"/>
                    </a:lnTo>
                    <a:lnTo>
                      <a:pt x="1147" y="786"/>
                    </a:lnTo>
                    <a:lnTo>
                      <a:pt x="1154" y="781"/>
                    </a:lnTo>
                    <a:lnTo>
                      <a:pt x="1161" y="777"/>
                    </a:lnTo>
                    <a:lnTo>
                      <a:pt x="1167" y="771"/>
                    </a:lnTo>
                    <a:lnTo>
                      <a:pt x="1174" y="767"/>
                    </a:lnTo>
                    <a:lnTo>
                      <a:pt x="1179" y="761"/>
                    </a:lnTo>
                    <a:lnTo>
                      <a:pt x="1186" y="758"/>
                    </a:lnTo>
                    <a:lnTo>
                      <a:pt x="1190" y="752"/>
                    </a:lnTo>
                    <a:lnTo>
                      <a:pt x="1195" y="748"/>
                    </a:lnTo>
                    <a:lnTo>
                      <a:pt x="1199" y="743"/>
                    </a:lnTo>
                    <a:lnTo>
                      <a:pt x="1204" y="740"/>
                    </a:lnTo>
                    <a:lnTo>
                      <a:pt x="1211" y="731"/>
                    </a:lnTo>
                    <a:lnTo>
                      <a:pt x="1218" y="724"/>
                    </a:lnTo>
                    <a:lnTo>
                      <a:pt x="1222" y="716"/>
                    </a:lnTo>
                    <a:lnTo>
                      <a:pt x="1226" y="709"/>
                    </a:lnTo>
                    <a:lnTo>
                      <a:pt x="1229" y="703"/>
                    </a:lnTo>
                    <a:lnTo>
                      <a:pt x="1230" y="696"/>
                    </a:lnTo>
                    <a:lnTo>
                      <a:pt x="1229" y="689"/>
                    </a:lnTo>
                    <a:lnTo>
                      <a:pt x="1228" y="683"/>
                    </a:lnTo>
                    <a:lnTo>
                      <a:pt x="1225" y="676"/>
                    </a:lnTo>
                    <a:lnTo>
                      <a:pt x="1223" y="670"/>
                    </a:lnTo>
                    <a:lnTo>
                      <a:pt x="1220" y="663"/>
                    </a:lnTo>
                    <a:lnTo>
                      <a:pt x="1217" y="656"/>
                    </a:lnTo>
                    <a:lnTo>
                      <a:pt x="1212" y="650"/>
                    </a:lnTo>
                    <a:lnTo>
                      <a:pt x="1208" y="644"/>
                    </a:lnTo>
                    <a:lnTo>
                      <a:pt x="1201" y="638"/>
                    </a:lnTo>
                    <a:lnTo>
                      <a:pt x="1196" y="631"/>
                    </a:lnTo>
                    <a:lnTo>
                      <a:pt x="1189" y="624"/>
                    </a:lnTo>
                    <a:lnTo>
                      <a:pt x="1184" y="619"/>
                    </a:lnTo>
                    <a:lnTo>
                      <a:pt x="1176" y="612"/>
                    </a:lnTo>
                    <a:lnTo>
                      <a:pt x="1169" y="606"/>
                    </a:lnTo>
                    <a:lnTo>
                      <a:pt x="1163" y="599"/>
                    </a:lnTo>
                    <a:lnTo>
                      <a:pt x="1156" y="594"/>
                    </a:lnTo>
                    <a:lnTo>
                      <a:pt x="1147" y="585"/>
                    </a:lnTo>
                    <a:lnTo>
                      <a:pt x="1138" y="578"/>
                    </a:lnTo>
                    <a:lnTo>
                      <a:pt x="1130" y="569"/>
                    </a:lnTo>
                    <a:lnTo>
                      <a:pt x="1122" y="563"/>
                    </a:lnTo>
                    <a:lnTo>
                      <a:pt x="1113" y="554"/>
                    </a:lnTo>
                    <a:lnTo>
                      <a:pt x="1106" y="546"/>
                    </a:lnTo>
                    <a:lnTo>
                      <a:pt x="1099" y="539"/>
                    </a:lnTo>
                    <a:lnTo>
                      <a:pt x="1092" y="531"/>
                    </a:lnTo>
                    <a:lnTo>
                      <a:pt x="1084" y="522"/>
                    </a:lnTo>
                    <a:lnTo>
                      <a:pt x="1078" y="513"/>
                    </a:lnTo>
                    <a:lnTo>
                      <a:pt x="1072" y="504"/>
                    </a:lnTo>
                    <a:lnTo>
                      <a:pt x="1068" y="496"/>
                    </a:lnTo>
                    <a:lnTo>
                      <a:pt x="1062" y="487"/>
                    </a:lnTo>
                    <a:lnTo>
                      <a:pt x="1059" y="478"/>
                    </a:lnTo>
                    <a:lnTo>
                      <a:pt x="1056" y="469"/>
                    </a:lnTo>
                    <a:lnTo>
                      <a:pt x="1056" y="460"/>
                    </a:lnTo>
                    <a:lnTo>
                      <a:pt x="1055" y="449"/>
                    </a:lnTo>
                    <a:lnTo>
                      <a:pt x="1056" y="438"/>
                    </a:lnTo>
                    <a:lnTo>
                      <a:pt x="1059" y="427"/>
                    </a:lnTo>
                    <a:lnTo>
                      <a:pt x="1065" y="417"/>
                    </a:lnTo>
                    <a:lnTo>
                      <a:pt x="1068" y="411"/>
                    </a:lnTo>
                    <a:lnTo>
                      <a:pt x="1071" y="406"/>
                    </a:lnTo>
                    <a:lnTo>
                      <a:pt x="1074" y="401"/>
                    </a:lnTo>
                    <a:lnTo>
                      <a:pt x="1080" y="396"/>
                    </a:lnTo>
                    <a:lnTo>
                      <a:pt x="1083" y="391"/>
                    </a:lnTo>
                    <a:lnTo>
                      <a:pt x="1089" y="386"/>
                    </a:lnTo>
                    <a:lnTo>
                      <a:pt x="1094" y="381"/>
                    </a:lnTo>
                    <a:lnTo>
                      <a:pt x="1101" y="377"/>
                    </a:lnTo>
                    <a:lnTo>
                      <a:pt x="1105" y="370"/>
                    </a:lnTo>
                    <a:lnTo>
                      <a:pt x="1111" y="365"/>
                    </a:lnTo>
                    <a:lnTo>
                      <a:pt x="1117" y="360"/>
                    </a:lnTo>
                    <a:lnTo>
                      <a:pt x="1124" y="356"/>
                    </a:lnTo>
                    <a:lnTo>
                      <a:pt x="1131" y="350"/>
                    </a:lnTo>
                    <a:lnTo>
                      <a:pt x="1137" y="346"/>
                    </a:lnTo>
                    <a:lnTo>
                      <a:pt x="1144" y="340"/>
                    </a:lnTo>
                    <a:lnTo>
                      <a:pt x="1150" y="336"/>
                    </a:lnTo>
                    <a:lnTo>
                      <a:pt x="1157" y="330"/>
                    </a:lnTo>
                    <a:lnTo>
                      <a:pt x="1164" y="326"/>
                    </a:lnTo>
                    <a:lnTo>
                      <a:pt x="1170" y="320"/>
                    </a:lnTo>
                    <a:lnTo>
                      <a:pt x="1178" y="316"/>
                    </a:lnTo>
                    <a:lnTo>
                      <a:pt x="1185" y="311"/>
                    </a:lnTo>
                    <a:lnTo>
                      <a:pt x="1191" y="307"/>
                    </a:lnTo>
                    <a:lnTo>
                      <a:pt x="1198" y="303"/>
                    </a:lnTo>
                    <a:lnTo>
                      <a:pt x="1206" y="299"/>
                    </a:lnTo>
                    <a:lnTo>
                      <a:pt x="1212" y="293"/>
                    </a:lnTo>
                    <a:lnTo>
                      <a:pt x="1220" y="288"/>
                    </a:lnTo>
                    <a:lnTo>
                      <a:pt x="1228" y="283"/>
                    </a:lnTo>
                    <a:lnTo>
                      <a:pt x="1235" y="278"/>
                    </a:lnTo>
                    <a:lnTo>
                      <a:pt x="1242" y="273"/>
                    </a:lnTo>
                    <a:lnTo>
                      <a:pt x="1249" y="270"/>
                    </a:lnTo>
                    <a:lnTo>
                      <a:pt x="1255" y="264"/>
                    </a:lnTo>
                    <a:lnTo>
                      <a:pt x="1262" y="261"/>
                    </a:lnTo>
                    <a:lnTo>
                      <a:pt x="1266" y="255"/>
                    </a:lnTo>
                    <a:lnTo>
                      <a:pt x="1272" y="251"/>
                    </a:lnTo>
                    <a:lnTo>
                      <a:pt x="1277" y="246"/>
                    </a:lnTo>
                    <a:lnTo>
                      <a:pt x="1283" y="243"/>
                    </a:lnTo>
                    <a:lnTo>
                      <a:pt x="1291" y="234"/>
                    </a:lnTo>
                    <a:lnTo>
                      <a:pt x="1299" y="227"/>
                    </a:lnTo>
                    <a:lnTo>
                      <a:pt x="1301" y="221"/>
                    </a:lnTo>
                    <a:lnTo>
                      <a:pt x="1305" y="216"/>
                    </a:lnTo>
                    <a:lnTo>
                      <a:pt x="1307" y="209"/>
                    </a:lnTo>
                    <a:lnTo>
                      <a:pt x="1310" y="203"/>
                    </a:lnTo>
                    <a:lnTo>
                      <a:pt x="1312" y="196"/>
                    </a:lnTo>
                    <a:lnTo>
                      <a:pt x="1315" y="189"/>
                    </a:lnTo>
                    <a:lnTo>
                      <a:pt x="1317" y="183"/>
                    </a:lnTo>
                    <a:lnTo>
                      <a:pt x="1320" y="176"/>
                    </a:lnTo>
                    <a:lnTo>
                      <a:pt x="1321" y="168"/>
                    </a:lnTo>
                    <a:lnTo>
                      <a:pt x="1323" y="161"/>
                    </a:lnTo>
                    <a:lnTo>
                      <a:pt x="1325" y="153"/>
                    </a:lnTo>
                    <a:lnTo>
                      <a:pt x="1327" y="145"/>
                    </a:lnTo>
                    <a:lnTo>
                      <a:pt x="1327" y="136"/>
                    </a:lnTo>
                    <a:lnTo>
                      <a:pt x="1329" y="129"/>
                    </a:lnTo>
                    <a:lnTo>
                      <a:pt x="1329" y="121"/>
                    </a:lnTo>
                    <a:lnTo>
                      <a:pt x="1331" y="113"/>
                    </a:lnTo>
                    <a:lnTo>
                      <a:pt x="1331" y="104"/>
                    </a:lnTo>
                    <a:lnTo>
                      <a:pt x="1331" y="97"/>
                    </a:lnTo>
                    <a:lnTo>
                      <a:pt x="1331" y="88"/>
                    </a:lnTo>
                    <a:lnTo>
                      <a:pt x="1332" y="80"/>
                    </a:lnTo>
                    <a:lnTo>
                      <a:pt x="1332" y="71"/>
                    </a:lnTo>
                    <a:lnTo>
                      <a:pt x="1332" y="64"/>
                    </a:lnTo>
                    <a:lnTo>
                      <a:pt x="1332" y="56"/>
                    </a:lnTo>
                    <a:lnTo>
                      <a:pt x="1333" y="49"/>
                    </a:lnTo>
                    <a:lnTo>
                      <a:pt x="1333" y="41"/>
                    </a:lnTo>
                    <a:lnTo>
                      <a:pt x="1333" y="34"/>
                    </a:lnTo>
                    <a:lnTo>
                      <a:pt x="1333" y="27"/>
                    </a:lnTo>
                    <a:lnTo>
                      <a:pt x="1333" y="21"/>
                    </a:lnTo>
                    <a:lnTo>
                      <a:pt x="1333" y="8"/>
                    </a:lnTo>
                    <a:lnTo>
                      <a:pt x="1333" y="0"/>
                    </a:lnTo>
                    <a:lnTo>
                      <a:pt x="1343" y="2"/>
                    </a:lnTo>
                    <a:lnTo>
                      <a:pt x="1353" y="6"/>
                    </a:lnTo>
                    <a:lnTo>
                      <a:pt x="1358" y="7"/>
                    </a:lnTo>
                    <a:lnTo>
                      <a:pt x="1364" y="11"/>
                    </a:lnTo>
                    <a:lnTo>
                      <a:pt x="1369" y="14"/>
                    </a:lnTo>
                    <a:lnTo>
                      <a:pt x="1375" y="17"/>
                    </a:lnTo>
                    <a:lnTo>
                      <a:pt x="1381" y="19"/>
                    </a:lnTo>
                    <a:lnTo>
                      <a:pt x="1386" y="23"/>
                    </a:lnTo>
                    <a:lnTo>
                      <a:pt x="1392" y="26"/>
                    </a:lnTo>
                    <a:lnTo>
                      <a:pt x="1398" y="30"/>
                    </a:lnTo>
                    <a:lnTo>
                      <a:pt x="1404" y="34"/>
                    </a:lnTo>
                    <a:lnTo>
                      <a:pt x="1409" y="38"/>
                    </a:lnTo>
                    <a:lnTo>
                      <a:pt x="1415" y="43"/>
                    </a:lnTo>
                    <a:lnTo>
                      <a:pt x="1422" y="48"/>
                    </a:lnTo>
                    <a:lnTo>
                      <a:pt x="1427" y="51"/>
                    </a:lnTo>
                    <a:lnTo>
                      <a:pt x="1433" y="57"/>
                    </a:lnTo>
                    <a:lnTo>
                      <a:pt x="1438" y="61"/>
                    </a:lnTo>
                    <a:lnTo>
                      <a:pt x="1445" y="67"/>
                    </a:lnTo>
                    <a:lnTo>
                      <a:pt x="1450" y="71"/>
                    </a:lnTo>
                    <a:lnTo>
                      <a:pt x="1456" y="77"/>
                    </a:lnTo>
                    <a:lnTo>
                      <a:pt x="1462" y="81"/>
                    </a:lnTo>
                    <a:lnTo>
                      <a:pt x="1469" y="88"/>
                    </a:lnTo>
                    <a:lnTo>
                      <a:pt x="1474" y="92"/>
                    </a:lnTo>
                    <a:lnTo>
                      <a:pt x="1480" y="98"/>
                    </a:lnTo>
                    <a:lnTo>
                      <a:pt x="1485" y="103"/>
                    </a:lnTo>
                    <a:lnTo>
                      <a:pt x="1492" y="110"/>
                    </a:lnTo>
                    <a:lnTo>
                      <a:pt x="1498" y="115"/>
                    </a:lnTo>
                    <a:lnTo>
                      <a:pt x="1504" y="121"/>
                    </a:lnTo>
                    <a:lnTo>
                      <a:pt x="1511" y="126"/>
                    </a:lnTo>
                    <a:lnTo>
                      <a:pt x="1517" y="133"/>
                    </a:lnTo>
                    <a:lnTo>
                      <a:pt x="1523" y="137"/>
                    </a:lnTo>
                    <a:lnTo>
                      <a:pt x="1528" y="143"/>
                    </a:lnTo>
                    <a:lnTo>
                      <a:pt x="1534" y="148"/>
                    </a:lnTo>
                    <a:lnTo>
                      <a:pt x="1539" y="154"/>
                    </a:lnTo>
                    <a:lnTo>
                      <a:pt x="1545" y="158"/>
                    </a:lnTo>
                    <a:lnTo>
                      <a:pt x="1550" y="165"/>
                    </a:lnTo>
                    <a:lnTo>
                      <a:pt x="1556" y="169"/>
                    </a:lnTo>
                    <a:lnTo>
                      <a:pt x="1563" y="176"/>
                    </a:lnTo>
                    <a:lnTo>
                      <a:pt x="1568" y="180"/>
                    </a:lnTo>
                    <a:lnTo>
                      <a:pt x="1574" y="186"/>
                    </a:lnTo>
                    <a:lnTo>
                      <a:pt x="1579" y="190"/>
                    </a:lnTo>
                    <a:lnTo>
                      <a:pt x="1586" y="196"/>
                    </a:lnTo>
                    <a:lnTo>
                      <a:pt x="1591" y="200"/>
                    </a:lnTo>
                    <a:lnTo>
                      <a:pt x="1597" y="206"/>
                    </a:lnTo>
                    <a:lnTo>
                      <a:pt x="1602" y="210"/>
                    </a:lnTo>
                    <a:lnTo>
                      <a:pt x="1609" y="216"/>
                    </a:lnTo>
                    <a:lnTo>
                      <a:pt x="1613" y="219"/>
                    </a:lnTo>
                    <a:lnTo>
                      <a:pt x="1619" y="223"/>
                    </a:lnTo>
                    <a:lnTo>
                      <a:pt x="1624" y="227"/>
                    </a:lnTo>
                    <a:lnTo>
                      <a:pt x="1630" y="231"/>
                    </a:lnTo>
                    <a:lnTo>
                      <a:pt x="1634" y="234"/>
                    </a:lnTo>
                    <a:lnTo>
                      <a:pt x="1641" y="239"/>
                    </a:lnTo>
                    <a:lnTo>
                      <a:pt x="1645" y="242"/>
                    </a:lnTo>
                    <a:lnTo>
                      <a:pt x="1652" y="246"/>
                    </a:lnTo>
                    <a:lnTo>
                      <a:pt x="1656" y="249"/>
                    </a:lnTo>
                    <a:lnTo>
                      <a:pt x="1663" y="252"/>
                    </a:lnTo>
                    <a:lnTo>
                      <a:pt x="1667" y="254"/>
                    </a:lnTo>
                    <a:lnTo>
                      <a:pt x="1674" y="257"/>
                    </a:lnTo>
                    <a:lnTo>
                      <a:pt x="1685" y="262"/>
                    </a:lnTo>
                    <a:lnTo>
                      <a:pt x="1696" y="267"/>
                    </a:lnTo>
                    <a:lnTo>
                      <a:pt x="1705" y="270"/>
                    </a:lnTo>
                    <a:lnTo>
                      <a:pt x="1715" y="272"/>
                    </a:lnTo>
                    <a:lnTo>
                      <a:pt x="1723" y="273"/>
                    </a:lnTo>
                    <a:lnTo>
                      <a:pt x="1732" y="274"/>
                    </a:lnTo>
                    <a:lnTo>
                      <a:pt x="1740" y="272"/>
                    </a:lnTo>
                    <a:lnTo>
                      <a:pt x="1748" y="271"/>
                    </a:lnTo>
                    <a:lnTo>
                      <a:pt x="1754" y="269"/>
                    </a:lnTo>
                    <a:lnTo>
                      <a:pt x="1762" y="267"/>
                    </a:lnTo>
                    <a:lnTo>
                      <a:pt x="1761" y="269"/>
                    </a:lnTo>
                    <a:lnTo>
                      <a:pt x="1761" y="272"/>
                    </a:lnTo>
                    <a:close/>
                  </a:path>
                </a:pathLst>
              </a:custGeom>
              <a:solidFill>
                <a:srgbClr val="D1D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11" name="Freeform 306"/>
              <p:cNvSpPr>
                <a:spLocks/>
              </p:cNvSpPr>
              <p:nvPr/>
            </p:nvSpPr>
            <p:spPr bwMode="auto">
              <a:xfrm>
                <a:off x="5490" y="750"/>
                <a:ext cx="1386" cy="1459"/>
              </a:xfrm>
              <a:custGeom>
                <a:avLst/>
                <a:gdLst>
                  <a:gd name="T0" fmla="*/ 336 w 2771"/>
                  <a:gd name="T1" fmla="*/ 274 h 2919"/>
                  <a:gd name="T2" fmla="*/ 329 w 2771"/>
                  <a:gd name="T3" fmla="*/ 279 h 2919"/>
                  <a:gd name="T4" fmla="*/ 325 w 2771"/>
                  <a:gd name="T5" fmla="*/ 293 h 2919"/>
                  <a:gd name="T6" fmla="*/ 323 w 2771"/>
                  <a:gd name="T7" fmla="*/ 304 h 2919"/>
                  <a:gd name="T8" fmla="*/ 323 w 2771"/>
                  <a:gd name="T9" fmla="*/ 323 h 2919"/>
                  <a:gd name="T10" fmla="*/ 323 w 2771"/>
                  <a:gd name="T11" fmla="*/ 334 h 2919"/>
                  <a:gd name="T12" fmla="*/ 322 w 2771"/>
                  <a:gd name="T13" fmla="*/ 344 h 2919"/>
                  <a:gd name="T14" fmla="*/ 321 w 2771"/>
                  <a:gd name="T15" fmla="*/ 354 h 2919"/>
                  <a:gd name="T16" fmla="*/ 315 w 2771"/>
                  <a:gd name="T17" fmla="*/ 364 h 2919"/>
                  <a:gd name="T18" fmla="*/ 302 w 2771"/>
                  <a:gd name="T19" fmla="*/ 362 h 2919"/>
                  <a:gd name="T20" fmla="*/ 291 w 2771"/>
                  <a:gd name="T21" fmla="*/ 358 h 2919"/>
                  <a:gd name="T22" fmla="*/ 280 w 2771"/>
                  <a:gd name="T23" fmla="*/ 353 h 2919"/>
                  <a:gd name="T24" fmla="*/ 268 w 2771"/>
                  <a:gd name="T25" fmla="*/ 348 h 2919"/>
                  <a:gd name="T26" fmla="*/ 255 w 2771"/>
                  <a:gd name="T27" fmla="*/ 342 h 2919"/>
                  <a:gd name="T28" fmla="*/ 240 w 2771"/>
                  <a:gd name="T29" fmla="*/ 336 h 2919"/>
                  <a:gd name="T30" fmla="*/ 227 w 2771"/>
                  <a:gd name="T31" fmla="*/ 331 h 2919"/>
                  <a:gd name="T32" fmla="*/ 215 w 2771"/>
                  <a:gd name="T33" fmla="*/ 327 h 2919"/>
                  <a:gd name="T34" fmla="*/ 205 w 2771"/>
                  <a:gd name="T35" fmla="*/ 325 h 2919"/>
                  <a:gd name="T36" fmla="*/ 193 w 2771"/>
                  <a:gd name="T37" fmla="*/ 326 h 2919"/>
                  <a:gd name="T38" fmla="*/ 182 w 2771"/>
                  <a:gd name="T39" fmla="*/ 330 h 2919"/>
                  <a:gd name="T40" fmla="*/ 173 w 2771"/>
                  <a:gd name="T41" fmla="*/ 340 h 2919"/>
                  <a:gd name="T42" fmla="*/ 161 w 2771"/>
                  <a:gd name="T43" fmla="*/ 340 h 2919"/>
                  <a:gd name="T44" fmla="*/ 151 w 2771"/>
                  <a:gd name="T45" fmla="*/ 332 h 2919"/>
                  <a:gd name="T46" fmla="*/ 143 w 2771"/>
                  <a:gd name="T47" fmla="*/ 325 h 2919"/>
                  <a:gd name="T48" fmla="*/ 132 w 2771"/>
                  <a:gd name="T49" fmla="*/ 315 h 2919"/>
                  <a:gd name="T50" fmla="*/ 121 w 2771"/>
                  <a:gd name="T51" fmla="*/ 309 h 2919"/>
                  <a:gd name="T52" fmla="*/ 112 w 2771"/>
                  <a:gd name="T53" fmla="*/ 308 h 2919"/>
                  <a:gd name="T54" fmla="*/ 100 w 2771"/>
                  <a:gd name="T55" fmla="*/ 307 h 2919"/>
                  <a:gd name="T56" fmla="*/ 87 w 2771"/>
                  <a:gd name="T57" fmla="*/ 305 h 2919"/>
                  <a:gd name="T58" fmla="*/ 75 w 2771"/>
                  <a:gd name="T59" fmla="*/ 303 h 2919"/>
                  <a:gd name="T60" fmla="*/ 63 w 2771"/>
                  <a:gd name="T61" fmla="*/ 301 h 2919"/>
                  <a:gd name="T62" fmla="*/ 54 w 2771"/>
                  <a:gd name="T63" fmla="*/ 297 h 2919"/>
                  <a:gd name="T64" fmla="*/ 51 w 2771"/>
                  <a:gd name="T65" fmla="*/ 286 h 2919"/>
                  <a:gd name="T66" fmla="*/ 52 w 2771"/>
                  <a:gd name="T67" fmla="*/ 275 h 2919"/>
                  <a:gd name="T68" fmla="*/ 49 w 2771"/>
                  <a:gd name="T69" fmla="*/ 268 h 2919"/>
                  <a:gd name="T70" fmla="*/ 36 w 2771"/>
                  <a:gd name="T71" fmla="*/ 258 h 2919"/>
                  <a:gd name="T72" fmla="*/ 20 w 2771"/>
                  <a:gd name="T73" fmla="*/ 239 h 2919"/>
                  <a:gd name="T74" fmla="*/ 6 w 2771"/>
                  <a:gd name="T75" fmla="*/ 208 h 2919"/>
                  <a:gd name="T76" fmla="*/ 1 w 2771"/>
                  <a:gd name="T77" fmla="*/ 164 h 2919"/>
                  <a:gd name="T78" fmla="*/ 10 w 2771"/>
                  <a:gd name="T79" fmla="*/ 107 h 2919"/>
                  <a:gd name="T80" fmla="*/ 35 w 2771"/>
                  <a:gd name="T81" fmla="*/ 60 h 2919"/>
                  <a:gd name="T82" fmla="*/ 71 w 2771"/>
                  <a:gd name="T83" fmla="*/ 30 h 2919"/>
                  <a:gd name="T84" fmla="*/ 113 w 2771"/>
                  <a:gd name="T85" fmla="*/ 13 h 2919"/>
                  <a:gd name="T86" fmla="*/ 154 w 2771"/>
                  <a:gd name="T87" fmla="*/ 4 h 2919"/>
                  <a:gd name="T88" fmla="*/ 189 w 2771"/>
                  <a:gd name="T89" fmla="*/ 0 h 2919"/>
                  <a:gd name="T90" fmla="*/ 217 w 2771"/>
                  <a:gd name="T91" fmla="*/ 3 h 2919"/>
                  <a:gd name="T92" fmla="*/ 249 w 2771"/>
                  <a:gd name="T93" fmla="*/ 18 h 2919"/>
                  <a:gd name="T94" fmla="*/ 279 w 2771"/>
                  <a:gd name="T95" fmla="*/ 39 h 2919"/>
                  <a:gd name="T96" fmla="*/ 304 w 2771"/>
                  <a:gd name="T97" fmla="*/ 63 h 2919"/>
                  <a:gd name="T98" fmla="*/ 323 w 2771"/>
                  <a:gd name="T99" fmla="*/ 85 h 2919"/>
                  <a:gd name="T100" fmla="*/ 331 w 2771"/>
                  <a:gd name="T101" fmla="*/ 104 h 2919"/>
                  <a:gd name="T102" fmla="*/ 333 w 2771"/>
                  <a:gd name="T103" fmla="*/ 124 h 2919"/>
                  <a:gd name="T104" fmla="*/ 330 w 2771"/>
                  <a:gd name="T105" fmla="*/ 144 h 2919"/>
                  <a:gd name="T106" fmla="*/ 324 w 2771"/>
                  <a:gd name="T107" fmla="*/ 162 h 2919"/>
                  <a:gd name="T108" fmla="*/ 316 w 2771"/>
                  <a:gd name="T109" fmla="*/ 177 h 2919"/>
                  <a:gd name="T110" fmla="*/ 309 w 2771"/>
                  <a:gd name="T111" fmla="*/ 188 h 2919"/>
                  <a:gd name="T112" fmla="*/ 311 w 2771"/>
                  <a:gd name="T113" fmla="*/ 199 h 2919"/>
                  <a:gd name="T114" fmla="*/ 316 w 2771"/>
                  <a:gd name="T115" fmla="*/ 212 h 2919"/>
                  <a:gd name="T116" fmla="*/ 324 w 2771"/>
                  <a:gd name="T117" fmla="*/ 228 h 2919"/>
                  <a:gd name="T118" fmla="*/ 334 w 2771"/>
                  <a:gd name="T119" fmla="*/ 248 h 2919"/>
                  <a:gd name="T120" fmla="*/ 343 w 2771"/>
                  <a:gd name="T121" fmla="*/ 266 h 291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771" h="2919">
                    <a:moveTo>
                      <a:pt x="2771" y="2187"/>
                    </a:moveTo>
                    <a:lnTo>
                      <a:pt x="2764" y="2190"/>
                    </a:lnTo>
                    <a:lnTo>
                      <a:pt x="2754" y="2194"/>
                    </a:lnTo>
                    <a:lnTo>
                      <a:pt x="2748" y="2195"/>
                    </a:lnTo>
                    <a:lnTo>
                      <a:pt x="2741" y="2196"/>
                    </a:lnTo>
                    <a:lnTo>
                      <a:pt x="2733" y="2197"/>
                    </a:lnTo>
                    <a:lnTo>
                      <a:pt x="2726" y="2198"/>
                    </a:lnTo>
                    <a:lnTo>
                      <a:pt x="2717" y="2198"/>
                    </a:lnTo>
                    <a:lnTo>
                      <a:pt x="2708" y="2198"/>
                    </a:lnTo>
                    <a:lnTo>
                      <a:pt x="2699" y="2198"/>
                    </a:lnTo>
                    <a:lnTo>
                      <a:pt x="2690" y="2198"/>
                    </a:lnTo>
                    <a:lnTo>
                      <a:pt x="2681" y="2197"/>
                    </a:lnTo>
                    <a:lnTo>
                      <a:pt x="2672" y="2197"/>
                    </a:lnTo>
                    <a:lnTo>
                      <a:pt x="2663" y="2196"/>
                    </a:lnTo>
                    <a:lnTo>
                      <a:pt x="2655" y="2196"/>
                    </a:lnTo>
                    <a:lnTo>
                      <a:pt x="2649" y="2196"/>
                    </a:lnTo>
                    <a:lnTo>
                      <a:pt x="2642" y="2199"/>
                    </a:lnTo>
                    <a:lnTo>
                      <a:pt x="2638" y="2202"/>
                    </a:lnTo>
                    <a:lnTo>
                      <a:pt x="2635" y="2209"/>
                    </a:lnTo>
                    <a:lnTo>
                      <a:pt x="2633" y="2211"/>
                    </a:lnTo>
                    <a:lnTo>
                      <a:pt x="2631" y="2218"/>
                    </a:lnTo>
                    <a:lnTo>
                      <a:pt x="2629" y="2221"/>
                    </a:lnTo>
                    <a:lnTo>
                      <a:pt x="2628" y="2228"/>
                    </a:lnTo>
                    <a:lnTo>
                      <a:pt x="2625" y="2233"/>
                    </a:lnTo>
                    <a:lnTo>
                      <a:pt x="2624" y="2241"/>
                    </a:lnTo>
                    <a:lnTo>
                      <a:pt x="2621" y="2248"/>
                    </a:lnTo>
                    <a:lnTo>
                      <a:pt x="2619" y="2256"/>
                    </a:lnTo>
                    <a:lnTo>
                      <a:pt x="2617" y="2264"/>
                    </a:lnTo>
                    <a:lnTo>
                      <a:pt x="2614" y="2274"/>
                    </a:lnTo>
                    <a:lnTo>
                      <a:pt x="2611" y="2284"/>
                    </a:lnTo>
                    <a:lnTo>
                      <a:pt x="2609" y="2294"/>
                    </a:lnTo>
                    <a:lnTo>
                      <a:pt x="2607" y="2304"/>
                    </a:lnTo>
                    <a:lnTo>
                      <a:pt x="2604" y="2316"/>
                    </a:lnTo>
                    <a:lnTo>
                      <a:pt x="2601" y="2326"/>
                    </a:lnTo>
                    <a:lnTo>
                      <a:pt x="2598" y="2338"/>
                    </a:lnTo>
                    <a:lnTo>
                      <a:pt x="2596" y="2349"/>
                    </a:lnTo>
                    <a:lnTo>
                      <a:pt x="2593" y="2361"/>
                    </a:lnTo>
                    <a:lnTo>
                      <a:pt x="2590" y="2372"/>
                    </a:lnTo>
                    <a:lnTo>
                      <a:pt x="2588" y="2384"/>
                    </a:lnTo>
                    <a:lnTo>
                      <a:pt x="2587" y="2390"/>
                    </a:lnTo>
                    <a:lnTo>
                      <a:pt x="2586" y="2396"/>
                    </a:lnTo>
                    <a:lnTo>
                      <a:pt x="2585" y="2403"/>
                    </a:lnTo>
                    <a:lnTo>
                      <a:pt x="2585" y="2410"/>
                    </a:lnTo>
                    <a:lnTo>
                      <a:pt x="2582" y="2415"/>
                    </a:lnTo>
                    <a:lnTo>
                      <a:pt x="2581" y="2422"/>
                    </a:lnTo>
                    <a:lnTo>
                      <a:pt x="2580" y="2427"/>
                    </a:lnTo>
                    <a:lnTo>
                      <a:pt x="2580" y="2434"/>
                    </a:lnTo>
                    <a:lnTo>
                      <a:pt x="2579" y="2439"/>
                    </a:lnTo>
                    <a:lnTo>
                      <a:pt x="2578" y="2446"/>
                    </a:lnTo>
                    <a:lnTo>
                      <a:pt x="2578" y="2451"/>
                    </a:lnTo>
                    <a:lnTo>
                      <a:pt x="2578" y="2458"/>
                    </a:lnTo>
                    <a:lnTo>
                      <a:pt x="2576" y="2469"/>
                    </a:lnTo>
                    <a:lnTo>
                      <a:pt x="2576" y="2481"/>
                    </a:lnTo>
                    <a:lnTo>
                      <a:pt x="2576" y="2487"/>
                    </a:lnTo>
                    <a:lnTo>
                      <a:pt x="2576" y="2493"/>
                    </a:lnTo>
                    <a:lnTo>
                      <a:pt x="2576" y="2499"/>
                    </a:lnTo>
                    <a:lnTo>
                      <a:pt x="2576" y="2505"/>
                    </a:lnTo>
                    <a:lnTo>
                      <a:pt x="2577" y="2567"/>
                    </a:lnTo>
                    <a:lnTo>
                      <a:pt x="2577" y="2577"/>
                    </a:lnTo>
                    <a:lnTo>
                      <a:pt x="2577" y="2589"/>
                    </a:lnTo>
                    <a:lnTo>
                      <a:pt x="2577" y="2600"/>
                    </a:lnTo>
                    <a:lnTo>
                      <a:pt x="2577" y="2612"/>
                    </a:lnTo>
                    <a:lnTo>
                      <a:pt x="2577" y="2618"/>
                    </a:lnTo>
                    <a:lnTo>
                      <a:pt x="2577" y="2624"/>
                    </a:lnTo>
                    <a:lnTo>
                      <a:pt x="2577" y="2630"/>
                    </a:lnTo>
                    <a:lnTo>
                      <a:pt x="2577" y="2637"/>
                    </a:lnTo>
                    <a:lnTo>
                      <a:pt x="2577" y="2643"/>
                    </a:lnTo>
                    <a:lnTo>
                      <a:pt x="2577" y="2650"/>
                    </a:lnTo>
                    <a:lnTo>
                      <a:pt x="2577" y="2656"/>
                    </a:lnTo>
                    <a:lnTo>
                      <a:pt x="2578" y="2663"/>
                    </a:lnTo>
                    <a:lnTo>
                      <a:pt x="2577" y="2669"/>
                    </a:lnTo>
                    <a:lnTo>
                      <a:pt x="2577" y="2675"/>
                    </a:lnTo>
                    <a:lnTo>
                      <a:pt x="2577" y="2682"/>
                    </a:lnTo>
                    <a:lnTo>
                      <a:pt x="2577" y="2688"/>
                    </a:lnTo>
                    <a:lnTo>
                      <a:pt x="2577" y="2695"/>
                    </a:lnTo>
                    <a:lnTo>
                      <a:pt x="2577" y="2702"/>
                    </a:lnTo>
                    <a:lnTo>
                      <a:pt x="2577" y="2708"/>
                    </a:lnTo>
                    <a:lnTo>
                      <a:pt x="2577" y="2715"/>
                    </a:lnTo>
                    <a:lnTo>
                      <a:pt x="2576" y="2721"/>
                    </a:lnTo>
                    <a:lnTo>
                      <a:pt x="2576" y="2728"/>
                    </a:lnTo>
                    <a:lnTo>
                      <a:pt x="2575" y="2735"/>
                    </a:lnTo>
                    <a:lnTo>
                      <a:pt x="2575" y="2741"/>
                    </a:lnTo>
                    <a:lnTo>
                      <a:pt x="2574" y="2748"/>
                    </a:lnTo>
                    <a:lnTo>
                      <a:pt x="2574" y="2754"/>
                    </a:lnTo>
                    <a:lnTo>
                      <a:pt x="2574" y="2761"/>
                    </a:lnTo>
                    <a:lnTo>
                      <a:pt x="2574" y="2768"/>
                    </a:lnTo>
                    <a:lnTo>
                      <a:pt x="2573" y="2773"/>
                    </a:lnTo>
                    <a:lnTo>
                      <a:pt x="2571" y="2780"/>
                    </a:lnTo>
                    <a:lnTo>
                      <a:pt x="2570" y="2785"/>
                    </a:lnTo>
                    <a:lnTo>
                      <a:pt x="2570" y="2792"/>
                    </a:lnTo>
                    <a:lnTo>
                      <a:pt x="2569" y="2797"/>
                    </a:lnTo>
                    <a:lnTo>
                      <a:pt x="2568" y="2804"/>
                    </a:lnTo>
                    <a:lnTo>
                      <a:pt x="2567" y="2810"/>
                    </a:lnTo>
                    <a:lnTo>
                      <a:pt x="2567" y="2816"/>
                    </a:lnTo>
                    <a:lnTo>
                      <a:pt x="2565" y="2827"/>
                    </a:lnTo>
                    <a:lnTo>
                      <a:pt x="2563" y="2838"/>
                    </a:lnTo>
                    <a:lnTo>
                      <a:pt x="2559" y="2848"/>
                    </a:lnTo>
                    <a:lnTo>
                      <a:pt x="2557" y="2859"/>
                    </a:lnTo>
                    <a:lnTo>
                      <a:pt x="2553" y="2868"/>
                    </a:lnTo>
                    <a:lnTo>
                      <a:pt x="2549" y="2877"/>
                    </a:lnTo>
                    <a:lnTo>
                      <a:pt x="2546" y="2885"/>
                    </a:lnTo>
                    <a:lnTo>
                      <a:pt x="2543" y="2892"/>
                    </a:lnTo>
                    <a:lnTo>
                      <a:pt x="2538" y="2899"/>
                    </a:lnTo>
                    <a:lnTo>
                      <a:pt x="2534" y="2905"/>
                    </a:lnTo>
                    <a:lnTo>
                      <a:pt x="2530" y="2911"/>
                    </a:lnTo>
                    <a:lnTo>
                      <a:pt x="2525" y="2916"/>
                    </a:lnTo>
                    <a:lnTo>
                      <a:pt x="2521" y="2918"/>
                    </a:lnTo>
                    <a:lnTo>
                      <a:pt x="2516" y="2919"/>
                    </a:lnTo>
                    <a:lnTo>
                      <a:pt x="2510" y="2919"/>
                    </a:lnTo>
                    <a:lnTo>
                      <a:pt x="2504" y="2919"/>
                    </a:lnTo>
                    <a:lnTo>
                      <a:pt x="2497" y="2918"/>
                    </a:lnTo>
                    <a:lnTo>
                      <a:pt x="2489" y="2916"/>
                    </a:lnTo>
                    <a:lnTo>
                      <a:pt x="2480" y="2915"/>
                    </a:lnTo>
                    <a:lnTo>
                      <a:pt x="2471" y="2914"/>
                    </a:lnTo>
                    <a:lnTo>
                      <a:pt x="2460" y="2911"/>
                    </a:lnTo>
                    <a:lnTo>
                      <a:pt x="2449" y="2908"/>
                    </a:lnTo>
                    <a:lnTo>
                      <a:pt x="2437" y="2904"/>
                    </a:lnTo>
                    <a:lnTo>
                      <a:pt x="2426" y="2901"/>
                    </a:lnTo>
                    <a:lnTo>
                      <a:pt x="2419" y="2898"/>
                    </a:lnTo>
                    <a:lnTo>
                      <a:pt x="2413" y="2896"/>
                    </a:lnTo>
                    <a:lnTo>
                      <a:pt x="2406" y="2893"/>
                    </a:lnTo>
                    <a:lnTo>
                      <a:pt x="2401" y="2891"/>
                    </a:lnTo>
                    <a:lnTo>
                      <a:pt x="2394" y="2889"/>
                    </a:lnTo>
                    <a:lnTo>
                      <a:pt x="2387" y="2887"/>
                    </a:lnTo>
                    <a:lnTo>
                      <a:pt x="2381" y="2885"/>
                    </a:lnTo>
                    <a:lnTo>
                      <a:pt x="2374" y="2882"/>
                    </a:lnTo>
                    <a:lnTo>
                      <a:pt x="2366" y="2879"/>
                    </a:lnTo>
                    <a:lnTo>
                      <a:pt x="2359" y="2876"/>
                    </a:lnTo>
                    <a:lnTo>
                      <a:pt x="2351" y="2872"/>
                    </a:lnTo>
                    <a:lnTo>
                      <a:pt x="2343" y="2870"/>
                    </a:lnTo>
                    <a:lnTo>
                      <a:pt x="2336" y="2867"/>
                    </a:lnTo>
                    <a:lnTo>
                      <a:pt x="2328" y="2865"/>
                    </a:lnTo>
                    <a:lnTo>
                      <a:pt x="2320" y="2861"/>
                    </a:lnTo>
                    <a:lnTo>
                      <a:pt x="2314" y="2859"/>
                    </a:lnTo>
                    <a:lnTo>
                      <a:pt x="2305" y="2856"/>
                    </a:lnTo>
                    <a:lnTo>
                      <a:pt x="2298" y="2853"/>
                    </a:lnTo>
                    <a:lnTo>
                      <a:pt x="2289" y="2849"/>
                    </a:lnTo>
                    <a:lnTo>
                      <a:pt x="2283" y="2846"/>
                    </a:lnTo>
                    <a:lnTo>
                      <a:pt x="2274" y="2843"/>
                    </a:lnTo>
                    <a:lnTo>
                      <a:pt x="2267" y="2839"/>
                    </a:lnTo>
                    <a:lnTo>
                      <a:pt x="2259" y="2836"/>
                    </a:lnTo>
                    <a:lnTo>
                      <a:pt x="2252" y="2834"/>
                    </a:lnTo>
                    <a:lnTo>
                      <a:pt x="2243" y="2831"/>
                    </a:lnTo>
                    <a:lnTo>
                      <a:pt x="2235" y="2827"/>
                    </a:lnTo>
                    <a:lnTo>
                      <a:pt x="2228" y="2824"/>
                    </a:lnTo>
                    <a:lnTo>
                      <a:pt x="2220" y="2821"/>
                    </a:lnTo>
                    <a:lnTo>
                      <a:pt x="2211" y="2817"/>
                    </a:lnTo>
                    <a:lnTo>
                      <a:pt x="2205" y="2814"/>
                    </a:lnTo>
                    <a:lnTo>
                      <a:pt x="2196" y="2811"/>
                    </a:lnTo>
                    <a:lnTo>
                      <a:pt x="2189" y="2807"/>
                    </a:lnTo>
                    <a:lnTo>
                      <a:pt x="2181" y="2804"/>
                    </a:lnTo>
                    <a:lnTo>
                      <a:pt x="2174" y="2801"/>
                    </a:lnTo>
                    <a:lnTo>
                      <a:pt x="2166" y="2797"/>
                    </a:lnTo>
                    <a:lnTo>
                      <a:pt x="2159" y="2794"/>
                    </a:lnTo>
                    <a:lnTo>
                      <a:pt x="2152" y="2791"/>
                    </a:lnTo>
                    <a:lnTo>
                      <a:pt x="2144" y="2788"/>
                    </a:lnTo>
                    <a:lnTo>
                      <a:pt x="2137" y="2784"/>
                    </a:lnTo>
                    <a:lnTo>
                      <a:pt x="2131" y="2782"/>
                    </a:lnTo>
                    <a:lnTo>
                      <a:pt x="2121" y="2777"/>
                    </a:lnTo>
                    <a:lnTo>
                      <a:pt x="2111" y="2773"/>
                    </a:lnTo>
                    <a:lnTo>
                      <a:pt x="2101" y="2768"/>
                    </a:lnTo>
                    <a:lnTo>
                      <a:pt x="2091" y="2764"/>
                    </a:lnTo>
                    <a:lnTo>
                      <a:pt x="2081" y="2760"/>
                    </a:lnTo>
                    <a:lnTo>
                      <a:pt x="2071" y="2756"/>
                    </a:lnTo>
                    <a:lnTo>
                      <a:pt x="2061" y="2751"/>
                    </a:lnTo>
                    <a:lnTo>
                      <a:pt x="2052" y="2748"/>
                    </a:lnTo>
                    <a:lnTo>
                      <a:pt x="2043" y="2743"/>
                    </a:lnTo>
                    <a:lnTo>
                      <a:pt x="2033" y="2739"/>
                    </a:lnTo>
                    <a:lnTo>
                      <a:pt x="2023" y="2735"/>
                    </a:lnTo>
                    <a:lnTo>
                      <a:pt x="2014" y="2731"/>
                    </a:lnTo>
                    <a:lnTo>
                      <a:pt x="2004" y="2727"/>
                    </a:lnTo>
                    <a:lnTo>
                      <a:pt x="1995" y="2723"/>
                    </a:lnTo>
                    <a:lnTo>
                      <a:pt x="1986" y="2719"/>
                    </a:lnTo>
                    <a:lnTo>
                      <a:pt x="1978" y="2716"/>
                    </a:lnTo>
                    <a:lnTo>
                      <a:pt x="1968" y="2711"/>
                    </a:lnTo>
                    <a:lnTo>
                      <a:pt x="1958" y="2707"/>
                    </a:lnTo>
                    <a:lnTo>
                      <a:pt x="1948" y="2703"/>
                    </a:lnTo>
                    <a:lnTo>
                      <a:pt x="1939" y="2699"/>
                    </a:lnTo>
                    <a:lnTo>
                      <a:pt x="1929" y="2696"/>
                    </a:lnTo>
                    <a:lnTo>
                      <a:pt x="1920" y="2693"/>
                    </a:lnTo>
                    <a:lnTo>
                      <a:pt x="1911" y="2689"/>
                    </a:lnTo>
                    <a:lnTo>
                      <a:pt x="1903" y="2686"/>
                    </a:lnTo>
                    <a:lnTo>
                      <a:pt x="1893" y="2682"/>
                    </a:lnTo>
                    <a:lnTo>
                      <a:pt x="1884" y="2678"/>
                    </a:lnTo>
                    <a:lnTo>
                      <a:pt x="1875" y="2675"/>
                    </a:lnTo>
                    <a:lnTo>
                      <a:pt x="1866" y="2672"/>
                    </a:lnTo>
                    <a:lnTo>
                      <a:pt x="1857" y="2669"/>
                    </a:lnTo>
                    <a:lnTo>
                      <a:pt x="1850" y="2665"/>
                    </a:lnTo>
                    <a:lnTo>
                      <a:pt x="1841" y="2662"/>
                    </a:lnTo>
                    <a:lnTo>
                      <a:pt x="1833" y="2660"/>
                    </a:lnTo>
                    <a:lnTo>
                      <a:pt x="1823" y="2656"/>
                    </a:lnTo>
                    <a:lnTo>
                      <a:pt x="1816" y="2653"/>
                    </a:lnTo>
                    <a:lnTo>
                      <a:pt x="1806" y="2650"/>
                    </a:lnTo>
                    <a:lnTo>
                      <a:pt x="1798" y="2646"/>
                    </a:lnTo>
                    <a:lnTo>
                      <a:pt x="1789" y="2643"/>
                    </a:lnTo>
                    <a:lnTo>
                      <a:pt x="1781" y="2640"/>
                    </a:lnTo>
                    <a:lnTo>
                      <a:pt x="1773" y="2638"/>
                    </a:lnTo>
                    <a:lnTo>
                      <a:pt x="1766" y="2635"/>
                    </a:lnTo>
                    <a:lnTo>
                      <a:pt x="1757" y="2632"/>
                    </a:lnTo>
                    <a:lnTo>
                      <a:pt x="1749" y="2630"/>
                    </a:lnTo>
                    <a:lnTo>
                      <a:pt x="1742" y="2628"/>
                    </a:lnTo>
                    <a:lnTo>
                      <a:pt x="1734" y="2626"/>
                    </a:lnTo>
                    <a:lnTo>
                      <a:pt x="1726" y="2622"/>
                    </a:lnTo>
                    <a:lnTo>
                      <a:pt x="1719" y="2621"/>
                    </a:lnTo>
                    <a:lnTo>
                      <a:pt x="1712" y="2619"/>
                    </a:lnTo>
                    <a:lnTo>
                      <a:pt x="1705" y="2618"/>
                    </a:lnTo>
                    <a:lnTo>
                      <a:pt x="1698" y="2616"/>
                    </a:lnTo>
                    <a:lnTo>
                      <a:pt x="1690" y="2615"/>
                    </a:lnTo>
                    <a:lnTo>
                      <a:pt x="1683" y="2612"/>
                    </a:lnTo>
                    <a:lnTo>
                      <a:pt x="1677" y="2611"/>
                    </a:lnTo>
                    <a:lnTo>
                      <a:pt x="1670" y="2609"/>
                    </a:lnTo>
                    <a:lnTo>
                      <a:pt x="1664" y="2608"/>
                    </a:lnTo>
                    <a:lnTo>
                      <a:pt x="1657" y="2607"/>
                    </a:lnTo>
                    <a:lnTo>
                      <a:pt x="1651" y="2607"/>
                    </a:lnTo>
                    <a:lnTo>
                      <a:pt x="1645" y="2606"/>
                    </a:lnTo>
                    <a:lnTo>
                      <a:pt x="1638" y="2605"/>
                    </a:lnTo>
                    <a:lnTo>
                      <a:pt x="1633" y="2603"/>
                    </a:lnTo>
                    <a:lnTo>
                      <a:pt x="1627" y="2603"/>
                    </a:lnTo>
                    <a:lnTo>
                      <a:pt x="1616" y="2603"/>
                    </a:lnTo>
                    <a:lnTo>
                      <a:pt x="1606" y="2603"/>
                    </a:lnTo>
                    <a:lnTo>
                      <a:pt x="1600" y="2603"/>
                    </a:lnTo>
                    <a:lnTo>
                      <a:pt x="1593" y="2603"/>
                    </a:lnTo>
                    <a:lnTo>
                      <a:pt x="1588" y="2603"/>
                    </a:lnTo>
                    <a:lnTo>
                      <a:pt x="1582" y="2603"/>
                    </a:lnTo>
                    <a:lnTo>
                      <a:pt x="1572" y="2603"/>
                    </a:lnTo>
                    <a:lnTo>
                      <a:pt x="1562" y="2606"/>
                    </a:lnTo>
                    <a:lnTo>
                      <a:pt x="1552" y="2606"/>
                    </a:lnTo>
                    <a:lnTo>
                      <a:pt x="1542" y="2608"/>
                    </a:lnTo>
                    <a:lnTo>
                      <a:pt x="1534" y="2609"/>
                    </a:lnTo>
                    <a:lnTo>
                      <a:pt x="1526" y="2612"/>
                    </a:lnTo>
                    <a:lnTo>
                      <a:pt x="1516" y="2615"/>
                    </a:lnTo>
                    <a:lnTo>
                      <a:pt x="1508" y="2617"/>
                    </a:lnTo>
                    <a:lnTo>
                      <a:pt x="1500" y="2619"/>
                    </a:lnTo>
                    <a:lnTo>
                      <a:pt x="1494" y="2622"/>
                    </a:lnTo>
                    <a:lnTo>
                      <a:pt x="1486" y="2626"/>
                    </a:lnTo>
                    <a:lnTo>
                      <a:pt x="1480" y="2629"/>
                    </a:lnTo>
                    <a:lnTo>
                      <a:pt x="1474" y="2632"/>
                    </a:lnTo>
                    <a:lnTo>
                      <a:pt x="1469" y="2637"/>
                    </a:lnTo>
                    <a:lnTo>
                      <a:pt x="1462" y="2640"/>
                    </a:lnTo>
                    <a:lnTo>
                      <a:pt x="1456" y="2643"/>
                    </a:lnTo>
                    <a:lnTo>
                      <a:pt x="1451" y="2648"/>
                    </a:lnTo>
                    <a:lnTo>
                      <a:pt x="1446" y="2652"/>
                    </a:lnTo>
                    <a:lnTo>
                      <a:pt x="1437" y="2660"/>
                    </a:lnTo>
                    <a:lnTo>
                      <a:pt x="1429" y="2669"/>
                    </a:lnTo>
                    <a:lnTo>
                      <a:pt x="1420" y="2677"/>
                    </a:lnTo>
                    <a:lnTo>
                      <a:pt x="1413" y="2686"/>
                    </a:lnTo>
                    <a:lnTo>
                      <a:pt x="1407" y="2695"/>
                    </a:lnTo>
                    <a:lnTo>
                      <a:pt x="1401" y="2704"/>
                    </a:lnTo>
                    <a:lnTo>
                      <a:pt x="1395" y="2709"/>
                    </a:lnTo>
                    <a:lnTo>
                      <a:pt x="1390" y="2715"/>
                    </a:lnTo>
                    <a:lnTo>
                      <a:pt x="1386" y="2720"/>
                    </a:lnTo>
                    <a:lnTo>
                      <a:pt x="1381" y="2726"/>
                    </a:lnTo>
                    <a:lnTo>
                      <a:pt x="1373" y="2734"/>
                    </a:lnTo>
                    <a:lnTo>
                      <a:pt x="1365" y="2740"/>
                    </a:lnTo>
                    <a:lnTo>
                      <a:pt x="1355" y="2742"/>
                    </a:lnTo>
                    <a:lnTo>
                      <a:pt x="1346" y="2745"/>
                    </a:lnTo>
                    <a:lnTo>
                      <a:pt x="1340" y="2743"/>
                    </a:lnTo>
                    <a:lnTo>
                      <a:pt x="1334" y="2743"/>
                    </a:lnTo>
                    <a:lnTo>
                      <a:pt x="1327" y="2741"/>
                    </a:lnTo>
                    <a:lnTo>
                      <a:pt x="1321" y="2740"/>
                    </a:lnTo>
                    <a:lnTo>
                      <a:pt x="1311" y="2736"/>
                    </a:lnTo>
                    <a:lnTo>
                      <a:pt x="1301" y="2731"/>
                    </a:lnTo>
                    <a:lnTo>
                      <a:pt x="1291" y="2726"/>
                    </a:lnTo>
                    <a:lnTo>
                      <a:pt x="1282" y="2720"/>
                    </a:lnTo>
                    <a:lnTo>
                      <a:pt x="1277" y="2716"/>
                    </a:lnTo>
                    <a:lnTo>
                      <a:pt x="1271" y="2713"/>
                    </a:lnTo>
                    <a:lnTo>
                      <a:pt x="1266" y="2709"/>
                    </a:lnTo>
                    <a:lnTo>
                      <a:pt x="1261" y="2706"/>
                    </a:lnTo>
                    <a:lnTo>
                      <a:pt x="1251" y="2698"/>
                    </a:lnTo>
                    <a:lnTo>
                      <a:pt x="1242" y="2691"/>
                    </a:lnTo>
                    <a:lnTo>
                      <a:pt x="1235" y="2685"/>
                    </a:lnTo>
                    <a:lnTo>
                      <a:pt x="1231" y="2681"/>
                    </a:lnTo>
                    <a:lnTo>
                      <a:pt x="1224" y="2676"/>
                    </a:lnTo>
                    <a:lnTo>
                      <a:pt x="1220" y="2672"/>
                    </a:lnTo>
                    <a:lnTo>
                      <a:pt x="1214" y="2666"/>
                    </a:lnTo>
                    <a:lnTo>
                      <a:pt x="1208" y="2663"/>
                    </a:lnTo>
                    <a:lnTo>
                      <a:pt x="1203" y="2657"/>
                    </a:lnTo>
                    <a:lnTo>
                      <a:pt x="1199" y="2654"/>
                    </a:lnTo>
                    <a:lnTo>
                      <a:pt x="1193" y="2649"/>
                    </a:lnTo>
                    <a:lnTo>
                      <a:pt x="1188" y="2644"/>
                    </a:lnTo>
                    <a:lnTo>
                      <a:pt x="1182" y="2639"/>
                    </a:lnTo>
                    <a:lnTo>
                      <a:pt x="1178" y="2634"/>
                    </a:lnTo>
                    <a:lnTo>
                      <a:pt x="1172" y="2629"/>
                    </a:lnTo>
                    <a:lnTo>
                      <a:pt x="1167" y="2624"/>
                    </a:lnTo>
                    <a:lnTo>
                      <a:pt x="1161" y="2619"/>
                    </a:lnTo>
                    <a:lnTo>
                      <a:pt x="1157" y="2615"/>
                    </a:lnTo>
                    <a:lnTo>
                      <a:pt x="1149" y="2607"/>
                    </a:lnTo>
                    <a:lnTo>
                      <a:pt x="1141" y="2600"/>
                    </a:lnTo>
                    <a:lnTo>
                      <a:pt x="1134" y="2594"/>
                    </a:lnTo>
                    <a:lnTo>
                      <a:pt x="1127" y="2587"/>
                    </a:lnTo>
                    <a:lnTo>
                      <a:pt x="1119" y="2580"/>
                    </a:lnTo>
                    <a:lnTo>
                      <a:pt x="1112" y="2574"/>
                    </a:lnTo>
                    <a:lnTo>
                      <a:pt x="1105" y="2567"/>
                    </a:lnTo>
                    <a:lnTo>
                      <a:pt x="1098" y="2561"/>
                    </a:lnTo>
                    <a:lnTo>
                      <a:pt x="1091" y="2554"/>
                    </a:lnTo>
                    <a:lnTo>
                      <a:pt x="1083" y="2547"/>
                    </a:lnTo>
                    <a:lnTo>
                      <a:pt x="1075" y="2541"/>
                    </a:lnTo>
                    <a:lnTo>
                      <a:pt x="1069" y="2535"/>
                    </a:lnTo>
                    <a:lnTo>
                      <a:pt x="1061" y="2529"/>
                    </a:lnTo>
                    <a:lnTo>
                      <a:pt x="1053" y="2524"/>
                    </a:lnTo>
                    <a:lnTo>
                      <a:pt x="1047" y="2519"/>
                    </a:lnTo>
                    <a:lnTo>
                      <a:pt x="1040" y="2514"/>
                    </a:lnTo>
                    <a:lnTo>
                      <a:pt x="1032" y="2508"/>
                    </a:lnTo>
                    <a:lnTo>
                      <a:pt x="1024" y="2503"/>
                    </a:lnTo>
                    <a:lnTo>
                      <a:pt x="1017" y="2498"/>
                    </a:lnTo>
                    <a:lnTo>
                      <a:pt x="1010" y="2494"/>
                    </a:lnTo>
                    <a:lnTo>
                      <a:pt x="1002" y="2490"/>
                    </a:lnTo>
                    <a:lnTo>
                      <a:pt x="996" y="2487"/>
                    </a:lnTo>
                    <a:lnTo>
                      <a:pt x="988" y="2483"/>
                    </a:lnTo>
                    <a:lnTo>
                      <a:pt x="982" y="2480"/>
                    </a:lnTo>
                    <a:lnTo>
                      <a:pt x="974" y="2477"/>
                    </a:lnTo>
                    <a:lnTo>
                      <a:pt x="967" y="2473"/>
                    </a:lnTo>
                    <a:lnTo>
                      <a:pt x="961" y="2471"/>
                    </a:lnTo>
                    <a:lnTo>
                      <a:pt x="954" y="2470"/>
                    </a:lnTo>
                    <a:lnTo>
                      <a:pt x="947" y="2469"/>
                    </a:lnTo>
                    <a:lnTo>
                      <a:pt x="941" y="2468"/>
                    </a:lnTo>
                    <a:lnTo>
                      <a:pt x="934" y="2468"/>
                    </a:lnTo>
                    <a:lnTo>
                      <a:pt x="928" y="2468"/>
                    </a:lnTo>
                    <a:lnTo>
                      <a:pt x="921" y="2467"/>
                    </a:lnTo>
                    <a:lnTo>
                      <a:pt x="914" y="2467"/>
                    </a:lnTo>
                    <a:lnTo>
                      <a:pt x="908" y="2467"/>
                    </a:lnTo>
                    <a:lnTo>
                      <a:pt x="902" y="2467"/>
                    </a:lnTo>
                    <a:lnTo>
                      <a:pt x="896" y="2466"/>
                    </a:lnTo>
                    <a:lnTo>
                      <a:pt x="889" y="2466"/>
                    </a:lnTo>
                    <a:lnTo>
                      <a:pt x="882" y="2466"/>
                    </a:lnTo>
                    <a:lnTo>
                      <a:pt x="876" y="2466"/>
                    </a:lnTo>
                    <a:lnTo>
                      <a:pt x="868" y="2465"/>
                    </a:lnTo>
                    <a:lnTo>
                      <a:pt x="860" y="2464"/>
                    </a:lnTo>
                    <a:lnTo>
                      <a:pt x="853" y="2462"/>
                    </a:lnTo>
                    <a:lnTo>
                      <a:pt x="846" y="2462"/>
                    </a:lnTo>
                    <a:lnTo>
                      <a:pt x="837" y="2461"/>
                    </a:lnTo>
                    <a:lnTo>
                      <a:pt x="831" y="2461"/>
                    </a:lnTo>
                    <a:lnTo>
                      <a:pt x="822" y="2460"/>
                    </a:lnTo>
                    <a:lnTo>
                      <a:pt x="815" y="2460"/>
                    </a:lnTo>
                    <a:lnTo>
                      <a:pt x="806" y="2458"/>
                    </a:lnTo>
                    <a:lnTo>
                      <a:pt x="798" y="2458"/>
                    </a:lnTo>
                    <a:lnTo>
                      <a:pt x="789" y="2456"/>
                    </a:lnTo>
                    <a:lnTo>
                      <a:pt x="781" y="2456"/>
                    </a:lnTo>
                    <a:lnTo>
                      <a:pt x="772" y="2455"/>
                    </a:lnTo>
                    <a:lnTo>
                      <a:pt x="764" y="2454"/>
                    </a:lnTo>
                    <a:lnTo>
                      <a:pt x="756" y="2453"/>
                    </a:lnTo>
                    <a:lnTo>
                      <a:pt x="748" y="2453"/>
                    </a:lnTo>
                    <a:lnTo>
                      <a:pt x="738" y="2450"/>
                    </a:lnTo>
                    <a:lnTo>
                      <a:pt x="730" y="2449"/>
                    </a:lnTo>
                    <a:lnTo>
                      <a:pt x="720" y="2448"/>
                    </a:lnTo>
                    <a:lnTo>
                      <a:pt x="713" y="2447"/>
                    </a:lnTo>
                    <a:lnTo>
                      <a:pt x="704" y="2445"/>
                    </a:lnTo>
                    <a:lnTo>
                      <a:pt x="695" y="2445"/>
                    </a:lnTo>
                    <a:lnTo>
                      <a:pt x="686" y="2443"/>
                    </a:lnTo>
                    <a:lnTo>
                      <a:pt x="679" y="2443"/>
                    </a:lnTo>
                    <a:lnTo>
                      <a:pt x="669" y="2440"/>
                    </a:lnTo>
                    <a:lnTo>
                      <a:pt x="660" y="2439"/>
                    </a:lnTo>
                    <a:lnTo>
                      <a:pt x="651" y="2437"/>
                    </a:lnTo>
                    <a:lnTo>
                      <a:pt x="642" y="2436"/>
                    </a:lnTo>
                    <a:lnTo>
                      <a:pt x="633" y="2434"/>
                    </a:lnTo>
                    <a:lnTo>
                      <a:pt x="626" y="2433"/>
                    </a:lnTo>
                    <a:lnTo>
                      <a:pt x="617" y="2432"/>
                    </a:lnTo>
                    <a:lnTo>
                      <a:pt x="609" y="2430"/>
                    </a:lnTo>
                    <a:lnTo>
                      <a:pt x="600" y="2428"/>
                    </a:lnTo>
                    <a:lnTo>
                      <a:pt x="593" y="2427"/>
                    </a:lnTo>
                    <a:lnTo>
                      <a:pt x="584" y="2425"/>
                    </a:lnTo>
                    <a:lnTo>
                      <a:pt x="576" y="2424"/>
                    </a:lnTo>
                    <a:lnTo>
                      <a:pt x="568" y="2422"/>
                    </a:lnTo>
                    <a:lnTo>
                      <a:pt x="561" y="2421"/>
                    </a:lnTo>
                    <a:lnTo>
                      <a:pt x="553" y="2419"/>
                    </a:lnTo>
                    <a:lnTo>
                      <a:pt x="546" y="2418"/>
                    </a:lnTo>
                    <a:lnTo>
                      <a:pt x="539" y="2416"/>
                    </a:lnTo>
                    <a:lnTo>
                      <a:pt x="531" y="2415"/>
                    </a:lnTo>
                    <a:lnTo>
                      <a:pt x="523" y="2413"/>
                    </a:lnTo>
                    <a:lnTo>
                      <a:pt x="517" y="2412"/>
                    </a:lnTo>
                    <a:lnTo>
                      <a:pt x="510" y="2410"/>
                    </a:lnTo>
                    <a:lnTo>
                      <a:pt x="503" y="2408"/>
                    </a:lnTo>
                    <a:lnTo>
                      <a:pt x="497" y="2406"/>
                    </a:lnTo>
                    <a:lnTo>
                      <a:pt x="491" y="2405"/>
                    </a:lnTo>
                    <a:lnTo>
                      <a:pt x="485" y="2403"/>
                    </a:lnTo>
                    <a:lnTo>
                      <a:pt x="478" y="2402"/>
                    </a:lnTo>
                    <a:lnTo>
                      <a:pt x="472" y="2400"/>
                    </a:lnTo>
                    <a:lnTo>
                      <a:pt x="468" y="2399"/>
                    </a:lnTo>
                    <a:lnTo>
                      <a:pt x="458" y="2395"/>
                    </a:lnTo>
                    <a:lnTo>
                      <a:pt x="450" y="2392"/>
                    </a:lnTo>
                    <a:lnTo>
                      <a:pt x="444" y="2389"/>
                    </a:lnTo>
                    <a:lnTo>
                      <a:pt x="437" y="2385"/>
                    </a:lnTo>
                    <a:lnTo>
                      <a:pt x="432" y="2381"/>
                    </a:lnTo>
                    <a:lnTo>
                      <a:pt x="428" y="2376"/>
                    </a:lnTo>
                    <a:lnTo>
                      <a:pt x="423" y="2371"/>
                    </a:lnTo>
                    <a:lnTo>
                      <a:pt x="420" y="2365"/>
                    </a:lnTo>
                    <a:lnTo>
                      <a:pt x="416" y="2360"/>
                    </a:lnTo>
                    <a:lnTo>
                      <a:pt x="414" y="2354"/>
                    </a:lnTo>
                    <a:lnTo>
                      <a:pt x="411" y="2347"/>
                    </a:lnTo>
                    <a:lnTo>
                      <a:pt x="410" y="2340"/>
                    </a:lnTo>
                    <a:lnTo>
                      <a:pt x="407" y="2332"/>
                    </a:lnTo>
                    <a:lnTo>
                      <a:pt x="406" y="2326"/>
                    </a:lnTo>
                    <a:lnTo>
                      <a:pt x="405" y="2317"/>
                    </a:lnTo>
                    <a:lnTo>
                      <a:pt x="405" y="2310"/>
                    </a:lnTo>
                    <a:lnTo>
                      <a:pt x="405" y="2302"/>
                    </a:lnTo>
                    <a:lnTo>
                      <a:pt x="405" y="2295"/>
                    </a:lnTo>
                    <a:lnTo>
                      <a:pt x="404" y="2286"/>
                    </a:lnTo>
                    <a:lnTo>
                      <a:pt x="404" y="2278"/>
                    </a:lnTo>
                    <a:lnTo>
                      <a:pt x="404" y="2270"/>
                    </a:lnTo>
                    <a:lnTo>
                      <a:pt x="405" y="2262"/>
                    </a:lnTo>
                    <a:lnTo>
                      <a:pt x="405" y="2253"/>
                    </a:lnTo>
                    <a:lnTo>
                      <a:pt x="406" y="2245"/>
                    </a:lnTo>
                    <a:lnTo>
                      <a:pt x="407" y="2238"/>
                    </a:lnTo>
                    <a:lnTo>
                      <a:pt x="410" y="2231"/>
                    </a:lnTo>
                    <a:lnTo>
                      <a:pt x="410" y="2223"/>
                    </a:lnTo>
                    <a:lnTo>
                      <a:pt x="412" y="2216"/>
                    </a:lnTo>
                    <a:lnTo>
                      <a:pt x="413" y="2209"/>
                    </a:lnTo>
                    <a:lnTo>
                      <a:pt x="415" y="2202"/>
                    </a:lnTo>
                    <a:lnTo>
                      <a:pt x="418" y="2190"/>
                    </a:lnTo>
                    <a:lnTo>
                      <a:pt x="422" y="2181"/>
                    </a:lnTo>
                    <a:lnTo>
                      <a:pt x="422" y="2174"/>
                    </a:lnTo>
                    <a:lnTo>
                      <a:pt x="421" y="2168"/>
                    </a:lnTo>
                    <a:lnTo>
                      <a:pt x="416" y="2162"/>
                    </a:lnTo>
                    <a:lnTo>
                      <a:pt x="412" y="2159"/>
                    </a:lnTo>
                    <a:lnTo>
                      <a:pt x="409" y="2157"/>
                    </a:lnTo>
                    <a:lnTo>
                      <a:pt x="403" y="2155"/>
                    </a:lnTo>
                    <a:lnTo>
                      <a:pt x="399" y="2153"/>
                    </a:lnTo>
                    <a:lnTo>
                      <a:pt x="395" y="2151"/>
                    </a:lnTo>
                    <a:lnTo>
                      <a:pt x="390" y="2147"/>
                    </a:lnTo>
                    <a:lnTo>
                      <a:pt x="385" y="2145"/>
                    </a:lnTo>
                    <a:lnTo>
                      <a:pt x="379" y="2141"/>
                    </a:lnTo>
                    <a:lnTo>
                      <a:pt x="372" y="2136"/>
                    </a:lnTo>
                    <a:lnTo>
                      <a:pt x="366" y="2132"/>
                    </a:lnTo>
                    <a:lnTo>
                      <a:pt x="359" y="2127"/>
                    </a:lnTo>
                    <a:lnTo>
                      <a:pt x="350" y="2121"/>
                    </a:lnTo>
                    <a:lnTo>
                      <a:pt x="342" y="2115"/>
                    </a:lnTo>
                    <a:lnTo>
                      <a:pt x="334" y="2109"/>
                    </a:lnTo>
                    <a:lnTo>
                      <a:pt x="326" y="2103"/>
                    </a:lnTo>
                    <a:lnTo>
                      <a:pt x="316" y="2094"/>
                    </a:lnTo>
                    <a:lnTo>
                      <a:pt x="306" y="2087"/>
                    </a:lnTo>
                    <a:lnTo>
                      <a:pt x="296" y="2078"/>
                    </a:lnTo>
                    <a:lnTo>
                      <a:pt x="286" y="2070"/>
                    </a:lnTo>
                    <a:lnTo>
                      <a:pt x="275" y="2059"/>
                    </a:lnTo>
                    <a:lnTo>
                      <a:pt x="265" y="2049"/>
                    </a:lnTo>
                    <a:lnTo>
                      <a:pt x="254" y="2038"/>
                    </a:lnTo>
                    <a:lnTo>
                      <a:pt x="244" y="2028"/>
                    </a:lnTo>
                    <a:lnTo>
                      <a:pt x="232" y="2016"/>
                    </a:lnTo>
                    <a:lnTo>
                      <a:pt x="222" y="2004"/>
                    </a:lnTo>
                    <a:lnTo>
                      <a:pt x="210" y="1991"/>
                    </a:lnTo>
                    <a:lnTo>
                      <a:pt x="200" y="1978"/>
                    </a:lnTo>
                    <a:lnTo>
                      <a:pt x="189" y="1962"/>
                    </a:lnTo>
                    <a:lnTo>
                      <a:pt x="178" y="1948"/>
                    </a:lnTo>
                    <a:lnTo>
                      <a:pt x="167" y="1932"/>
                    </a:lnTo>
                    <a:lnTo>
                      <a:pt x="157" y="1918"/>
                    </a:lnTo>
                    <a:lnTo>
                      <a:pt x="146" y="1900"/>
                    </a:lnTo>
                    <a:lnTo>
                      <a:pt x="135" y="1883"/>
                    </a:lnTo>
                    <a:lnTo>
                      <a:pt x="125" y="1864"/>
                    </a:lnTo>
                    <a:lnTo>
                      <a:pt x="115" y="1846"/>
                    </a:lnTo>
                    <a:lnTo>
                      <a:pt x="104" y="1827"/>
                    </a:lnTo>
                    <a:lnTo>
                      <a:pt x="95" y="1807"/>
                    </a:lnTo>
                    <a:lnTo>
                      <a:pt x="86" y="1786"/>
                    </a:lnTo>
                    <a:lnTo>
                      <a:pt x="77" y="1765"/>
                    </a:lnTo>
                    <a:lnTo>
                      <a:pt x="67" y="1742"/>
                    </a:lnTo>
                    <a:lnTo>
                      <a:pt x="59" y="1719"/>
                    </a:lnTo>
                    <a:lnTo>
                      <a:pt x="52" y="1694"/>
                    </a:lnTo>
                    <a:lnTo>
                      <a:pt x="45" y="1671"/>
                    </a:lnTo>
                    <a:lnTo>
                      <a:pt x="37" y="1646"/>
                    </a:lnTo>
                    <a:lnTo>
                      <a:pt x="31" y="1620"/>
                    </a:lnTo>
                    <a:lnTo>
                      <a:pt x="25" y="1594"/>
                    </a:lnTo>
                    <a:lnTo>
                      <a:pt x="21" y="1568"/>
                    </a:lnTo>
                    <a:lnTo>
                      <a:pt x="15" y="1538"/>
                    </a:lnTo>
                    <a:lnTo>
                      <a:pt x="11" y="1509"/>
                    </a:lnTo>
                    <a:lnTo>
                      <a:pt x="8" y="1478"/>
                    </a:lnTo>
                    <a:lnTo>
                      <a:pt x="5" y="1449"/>
                    </a:lnTo>
                    <a:lnTo>
                      <a:pt x="2" y="1417"/>
                    </a:lnTo>
                    <a:lnTo>
                      <a:pt x="1" y="1385"/>
                    </a:lnTo>
                    <a:lnTo>
                      <a:pt x="0" y="1352"/>
                    </a:lnTo>
                    <a:lnTo>
                      <a:pt x="1" y="1319"/>
                    </a:lnTo>
                    <a:lnTo>
                      <a:pt x="1" y="1283"/>
                    </a:lnTo>
                    <a:lnTo>
                      <a:pt x="3" y="1248"/>
                    </a:lnTo>
                    <a:lnTo>
                      <a:pt x="5" y="1211"/>
                    </a:lnTo>
                    <a:lnTo>
                      <a:pt x="10" y="1174"/>
                    </a:lnTo>
                    <a:lnTo>
                      <a:pt x="13" y="1136"/>
                    </a:lnTo>
                    <a:lnTo>
                      <a:pt x="20" y="1097"/>
                    </a:lnTo>
                    <a:lnTo>
                      <a:pt x="26" y="1056"/>
                    </a:lnTo>
                    <a:lnTo>
                      <a:pt x="35" y="1017"/>
                    </a:lnTo>
                    <a:lnTo>
                      <a:pt x="42" y="974"/>
                    </a:lnTo>
                    <a:lnTo>
                      <a:pt x="52" y="934"/>
                    </a:lnTo>
                    <a:lnTo>
                      <a:pt x="61" y="894"/>
                    </a:lnTo>
                    <a:lnTo>
                      <a:pt x="74" y="857"/>
                    </a:lnTo>
                    <a:lnTo>
                      <a:pt x="86" y="819"/>
                    </a:lnTo>
                    <a:lnTo>
                      <a:pt x="99" y="784"/>
                    </a:lnTo>
                    <a:lnTo>
                      <a:pt x="112" y="750"/>
                    </a:lnTo>
                    <a:lnTo>
                      <a:pt x="129" y="717"/>
                    </a:lnTo>
                    <a:lnTo>
                      <a:pt x="143" y="684"/>
                    </a:lnTo>
                    <a:lnTo>
                      <a:pt x="161" y="652"/>
                    </a:lnTo>
                    <a:lnTo>
                      <a:pt x="177" y="621"/>
                    </a:lnTo>
                    <a:lnTo>
                      <a:pt x="196" y="592"/>
                    </a:lnTo>
                    <a:lnTo>
                      <a:pt x="215" y="564"/>
                    </a:lnTo>
                    <a:lnTo>
                      <a:pt x="234" y="537"/>
                    </a:lnTo>
                    <a:lnTo>
                      <a:pt x="254" y="510"/>
                    </a:lnTo>
                    <a:lnTo>
                      <a:pt x="276" y="485"/>
                    </a:lnTo>
                    <a:lnTo>
                      <a:pt x="296" y="459"/>
                    </a:lnTo>
                    <a:lnTo>
                      <a:pt x="318" y="436"/>
                    </a:lnTo>
                    <a:lnTo>
                      <a:pt x="341" y="413"/>
                    </a:lnTo>
                    <a:lnTo>
                      <a:pt x="364" y="392"/>
                    </a:lnTo>
                    <a:lnTo>
                      <a:pt x="388" y="370"/>
                    </a:lnTo>
                    <a:lnTo>
                      <a:pt x="412" y="350"/>
                    </a:lnTo>
                    <a:lnTo>
                      <a:pt x="436" y="330"/>
                    </a:lnTo>
                    <a:lnTo>
                      <a:pt x="463" y="312"/>
                    </a:lnTo>
                    <a:lnTo>
                      <a:pt x="488" y="294"/>
                    </a:lnTo>
                    <a:lnTo>
                      <a:pt x="513" y="277"/>
                    </a:lnTo>
                    <a:lnTo>
                      <a:pt x="540" y="259"/>
                    </a:lnTo>
                    <a:lnTo>
                      <a:pt x="567" y="245"/>
                    </a:lnTo>
                    <a:lnTo>
                      <a:pt x="594" y="229"/>
                    </a:lnTo>
                    <a:lnTo>
                      <a:pt x="620" y="215"/>
                    </a:lnTo>
                    <a:lnTo>
                      <a:pt x="648" y="201"/>
                    </a:lnTo>
                    <a:lnTo>
                      <a:pt x="676" y="189"/>
                    </a:lnTo>
                    <a:lnTo>
                      <a:pt x="703" y="176"/>
                    </a:lnTo>
                    <a:lnTo>
                      <a:pt x="730" y="164"/>
                    </a:lnTo>
                    <a:lnTo>
                      <a:pt x="758" y="151"/>
                    </a:lnTo>
                    <a:lnTo>
                      <a:pt x="786" y="142"/>
                    </a:lnTo>
                    <a:lnTo>
                      <a:pt x="814" y="132"/>
                    </a:lnTo>
                    <a:lnTo>
                      <a:pt x="843" y="122"/>
                    </a:lnTo>
                    <a:lnTo>
                      <a:pt x="870" y="112"/>
                    </a:lnTo>
                    <a:lnTo>
                      <a:pt x="899" y="104"/>
                    </a:lnTo>
                    <a:lnTo>
                      <a:pt x="926" y="95"/>
                    </a:lnTo>
                    <a:lnTo>
                      <a:pt x="954" y="88"/>
                    </a:lnTo>
                    <a:lnTo>
                      <a:pt x="982" y="81"/>
                    </a:lnTo>
                    <a:lnTo>
                      <a:pt x="1010" y="74"/>
                    </a:lnTo>
                    <a:lnTo>
                      <a:pt x="1038" y="68"/>
                    </a:lnTo>
                    <a:lnTo>
                      <a:pt x="1065" y="61"/>
                    </a:lnTo>
                    <a:lnTo>
                      <a:pt x="1093" y="56"/>
                    </a:lnTo>
                    <a:lnTo>
                      <a:pt x="1121" y="51"/>
                    </a:lnTo>
                    <a:lnTo>
                      <a:pt x="1147" y="46"/>
                    </a:lnTo>
                    <a:lnTo>
                      <a:pt x="1173" y="41"/>
                    </a:lnTo>
                    <a:lnTo>
                      <a:pt x="1200" y="37"/>
                    </a:lnTo>
                    <a:lnTo>
                      <a:pt x="1226" y="34"/>
                    </a:lnTo>
                    <a:lnTo>
                      <a:pt x="1251" y="29"/>
                    </a:lnTo>
                    <a:lnTo>
                      <a:pt x="1277" y="26"/>
                    </a:lnTo>
                    <a:lnTo>
                      <a:pt x="1302" y="23"/>
                    </a:lnTo>
                    <a:lnTo>
                      <a:pt x="1327" y="20"/>
                    </a:lnTo>
                    <a:lnTo>
                      <a:pt x="1351" y="17"/>
                    </a:lnTo>
                    <a:lnTo>
                      <a:pt x="1375" y="14"/>
                    </a:lnTo>
                    <a:lnTo>
                      <a:pt x="1398" y="11"/>
                    </a:lnTo>
                    <a:lnTo>
                      <a:pt x="1421" y="10"/>
                    </a:lnTo>
                    <a:lnTo>
                      <a:pt x="1442" y="8"/>
                    </a:lnTo>
                    <a:lnTo>
                      <a:pt x="1464" y="7"/>
                    </a:lnTo>
                    <a:lnTo>
                      <a:pt x="1485" y="5"/>
                    </a:lnTo>
                    <a:lnTo>
                      <a:pt x="1506" y="4"/>
                    </a:lnTo>
                    <a:lnTo>
                      <a:pt x="1510" y="4"/>
                    </a:lnTo>
                    <a:lnTo>
                      <a:pt x="1529" y="0"/>
                    </a:lnTo>
                    <a:lnTo>
                      <a:pt x="1549" y="0"/>
                    </a:lnTo>
                    <a:lnTo>
                      <a:pt x="1569" y="0"/>
                    </a:lnTo>
                    <a:lnTo>
                      <a:pt x="1590" y="2"/>
                    </a:lnTo>
                    <a:lnTo>
                      <a:pt x="1610" y="3"/>
                    </a:lnTo>
                    <a:lnTo>
                      <a:pt x="1629" y="6"/>
                    </a:lnTo>
                    <a:lnTo>
                      <a:pt x="1650" y="9"/>
                    </a:lnTo>
                    <a:lnTo>
                      <a:pt x="1672" y="14"/>
                    </a:lnTo>
                    <a:lnTo>
                      <a:pt x="1692" y="17"/>
                    </a:lnTo>
                    <a:lnTo>
                      <a:pt x="1713" y="23"/>
                    </a:lnTo>
                    <a:lnTo>
                      <a:pt x="1734" y="29"/>
                    </a:lnTo>
                    <a:lnTo>
                      <a:pt x="1755" y="36"/>
                    </a:lnTo>
                    <a:lnTo>
                      <a:pt x="1776" y="42"/>
                    </a:lnTo>
                    <a:lnTo>
                      <a:pt x="1798" y="51"/>
                    </a:lnTo>
                    <a:lnTo>
                      <a:pt x="1819" y="59"/>
                    </a:lnTo>
                    <a:lnTo>
                      <a:pt x="1841" y="69"/>
                    </a:lnTo>
                    <a:lnTo>
                      <a:pt x="1861" y="78"/>
                    </a:lnTo>
                    <a:lnTo>
                      <a:pt x="1883" y="88"/>
                    </a:lnTo>
                    <a:lnTo>
                      <a:pt x="1903" y="97"/>
                    </a:lnTo>
                    <a:lnTo>
                      <a:pt x="1925" y="108"/>
                    </a:lnTo>
                    <a:lnTo>
                      <a:pt x="1944" y="119"/>
                    </a:lnTo>
                    <a:lnTo>
                      <a:pt x="1967" y="132"/>
                    </a:lnTo>
                    <a:lnTo>
                      <a:pt x="1986" y="144"/>
                    </a:lnTo>
                    <a:lnTo>
                      <a:pt x="2008" y="157"/>
                    </a:lnTo>
                    <a:lnTo>
                      <a:pt x="2028" y="169"/>
                    </a:lnTo>
                    <a:lnTo>
                      <a:pt x="2049" y="182"/>
                    </a:lnTo>
                    <a:lnTo>
                      <a:pt x="2069" y="196"/>
                    </a:lnTo>
                    <a:lnTo>
                      <a:pt x="2090" y="210"/>
                    </a:lnTo>
                    <a:lnTo>
                      <a:pt x="2110" y="223"/>
                    </a:lnTo>
                    <a:lnTo>
                      <a:pt x="2130" y="239"/>
                    </a:lnTo>
                    <a:lnTo>
                      <a:pt x="2149" y="253"/>
                    </a:lnTo>
                    <a:lnTo>
                      <a:pt x="2170" y="269"/>
                    </a:lnTo>
                    <a:lnTo>
                      <a:pt x="2189" y="284"/>
                    </a:lnTo>
                    <a:lnTo>
                      <a:pt x="2208" y="299"/>
                    </a:lnTo>
                    <a:lnTo>
                      <a:pt x="2227" y="313"/>
                    </a:lnTo>
                    <a:lnTo>
                      <a:pt x="2245" y="330"/>
                    </a:lnTo>
                    <a:lnTo>
                      <a:pt x="2263" y="345"/>
                    </a:lnTo>
                    <a:lnTo>
                      <a:pt x="2282" y="362"/>
                    </a:lnTo>
                    <a:lnTo>
                      <a:pt x="2299" y="377"/>
                    </a:lnTo>
                    <a:lnTo>
                      <a:pt x="2318" y="394"/>
                    </a:lnTo>
                    <a:lnTo>
                      <a:pt x="2335" y="409"/>
                    </a:lnTo>
                    <a:lnTo>
                      <a:pt x="2351" y="426"/>
                    </a:lnTo>
                    <a:lnTo>
                      <a:pt x="2368" y="441"/>
                    </a:lnTo>
                    <a:lnTo>
                      <a:pt x="2384" y="458"/>
                    </a:lnTo>
                    <a:lnTo>
                      <a:pt x="2400" y="473"/>
                    </a:lnTo>
                    <a:lnTo>
                      <a:pt x="2415" y="490"/>
                    </a:lnTo>
                    <a:lnTo>
                      <a:pt x="2430" y="506"/>
                    </a:lnTo>
                    <a:lnTo>
                      <a:pt x="2446" y="523"/>
                    </a:lnTo>
                    <a:lnTo>
                      <a:pt x="2459" y="538"/>
                    </a:lnTo>
                    <a:lnTo>
                      <a:pt x="2473" y="554"/>
                    </a:lnTo>
                    <a:lnTo>
                      <a:pt x="2487" y="569"/>
                    </a:lnTo>
                    <a:lnTo>
                      <a:pt x="2500" y="585"/>
                    </a:lnTo>
                    <a:lnTo>
                      <a:pt x="2512" y="599"/>
                    </a:lnTo>
                    <a:lnTo>
                      <a:pt x="2524" y="614"/>
                    </a:lnTo>
                    <a:lnTo>
                      <a:pt x="2535" y="629"/>
                    </a:lnTo>
                    <a:lnTo>
                      <a:pt x="2547" y="644"/>
                    </a:lnTo>
                    <a:lnTo>
                      <a:pt x="2557" y="657"/>
                    </a:lnTo>
                    <a:lnTo>
                      <a:pt x="2567" y="672"/>
                    </a:lnTo>
                    <a:lnTo>
                      <a:pt x="2577" y="685"/>
                    </a:lnTo>
                    <a:lnTo>
                      <a:pt x="2587" y="699"/>
                    </a:lnTo>
                    <a:lnTo>
                      <a:pt x="2595" y="711"/>
                    </a:lnTo>
                    <a:lnTo>
                      <a:pt x="2602" y="725"/>
                    </a:lnTo>
                    <a:lnTo>
                      <a:pt x="2609" y="737"/>
                    </a:lnTo>
                    <a:lnTo>
                      <a:pt x="2617" y="750"/>
                    </a:lnTo>
                    <a:lnTo>
                      <a:pt x="2621" y="760"/>
                    </a:lnTo>
                    <a:lnTo>
                      <a:pt x="2627" y="772"/>
                    </a:lnTo>
                    <a:lnTo>
                      <a:pt x="2632" y="783"/>
                    </a:lnTo>
                    <a:lnTo>
                      <a:pt x="2638" y="796"/>
                    </a:lnTo>
                    <a:lnTo>
                      <a:pt x="2641" y="808"/>
                    </a:lnTo>
                    <a:lnTo>
                      <a:pt x="2644" y="820"/>
                    </a:lnTo>
                    <a:lnTo>
                      <a:pt x="2647" y="833"/>
                    </a:lnTo>
                    <a:lnTo>
                      <a:pt x="2652" y="846"/>
                    </a:lnTo>
                    <a:lnTo>
                      <a:pt x="2654" y="858"/>
                    </a:lnTo>
                    <a:lnTo>
                      <a:pt x="2656" y="871"/>
                    </a:lnTo>
                    <a:lnTo>
                      <a:pt x="2657" y="884"/>
                    </a:lnTo>
                    <a:lnTo>
                      <a:pt x="2660" y="898"/>
                    </a:lnTo>
                    <a:lnTo>
                      <a:pt x="2661" y="911"/>
                    </a:lnTo>
                    <a:lnTo>
                      <a:pt x="2662" y="925"/>
                    </a:lnTo>
                    <a:lnTo>
                      <a:pt x="2663" y="938"/>
                    </a:lnTo>
                    <a:lnTo>
                      <a:pt x="2664" y="953"/>
                    </a:lnTo>
                    <a:lnTo>
                      <a:pt x="2663" y="966"/>
                    </a:lnTo>
                    <a:lnTo>
                      <a:pt x="2663" y="979"/>
                    </a:lnTo>
                    <a:lnTo>
                      <a:pt x="2662" y="992"/>
                    </a:lnTo>
                    <a:lnTo>
                      <a:pt x="2662" y="1006"/>
                    </a:lnTo>
                    <a:lnTo>
                      <a:pt x="2660" y="1019"/>
                    </a:lnTo>
                    <a:lnTo>
                      <a:pt x="2658" y="1033"/>
                    </a:lnTo>
                    <a:lnTo>
                      <a:pt x="2657" y="1046"/>
                    </a:lnTo>
                    <a:lnTo>
                      <a:pt x="2656" y="1061"/>
                    </a:lnTo>
                    <a:lnTo>
                      <a:pt x="2653" y="1074"/>
                    </a:lnTo>
                    <a:lnTo>
                      <a:pt x="2651" y="1087"/>
                    </a:lnTo>
                    <a:lnTo>
                      <a:pt x="2649" y="1100"/>
                    </a:lnTo>
                    <a:lnTo>
                      <a:pt x="2646" y="1115"/>
                    </a:lnTo>
                    <a:lnTo>
                      <a:pt x="2643" y="1128"/>
                    </a:lnTo>
                    <a:lnTo>
                      <a:pt x="2640" y="1141"/>
                    </a:lnTo>
                    <a:lnTo>
                      <a:pt x="2636" y="1154"/>
                    </a:lnTo>
                    <a:lnTo>
                      <a:pt x="2634" y="1169"/>
                    </a:lnTo>
                    <a:lnTo>
                      <a:pt x="2630" y="1181"/>
                    </a:lnTo>
                    <a:lnTo>
                      <a:pt x="2625" y="1194"/>
                    </a:lnTo>
                    <a:lnTo>
                      <a:pt x="2621" y="1206"/>
                    </a:lnTo>
                    <a:lnTo>
                      <a:pt x="2618" y="1219"/>
                    </a:lnTo>
                    <a:lnTo>
                      <a:pt x="2612" y="1231"/>
                    </a:lnTo>
                    <a:lnTo>
                      <a:pt x="2609" y="1244"/>
                    </a:lnTo>
                    <a:lnTo>
                      <a:pt x="2603" y="1256"/>
                    </a:lnTo>
                    <a:lnTo>
                      <a:pt x="2600" y="1268"/>
                    </a:lnTo>
                    <a:lnTo>
                      <a:pt x="2595" y="1279"/>
                    </a:lnTo>
                    <a:lnTo>
                      <a:pt x="2590" y="1291"/>
                    </a:lnTo>
                    <a:lnTo>
                      <a:pt x="2585" y="1302"/>
                    </a:lnTo>
                    <a:lnTo>
                      <a:pt x="2580" y="1314"/>
                    </a:lnTo>
                    <a:lnTo>
                      <a:pt x="2575" y="1325"/>
                    </a:lnTo>
                    <a:lnTo>
                      <a:pt x="2570" y="1336"/>
                    </a:lnTo>
                    <a:lnTo>
                      <a:pt x="2566" y="1347"/>
                    </a:lnTo>
                    <a:lnTo>
                      <a:pt x="2562" y="1358"/>
                    </a:lnTo>
                    <a:lnTo>
                      <a:pt x="2555" y="1367"/>
                    </a:lnTo>
                    <a:lnTo>
                      <a:pt x="2550" y="1377"/>
                    </a:lnTo>
                    <a:lnTo>
                      <a:pt x="2545" y="1387"/>
                    </a:lnTo>
                    <a:lnTo>
                      <a:pt x="2541" y="1397"/>
                    </a:lnTo>
                    <a:lnTo>
                      <a:pt x="2535" y="1406"/>
                    </a:lnTo>
                    <a:lnTo>
                      <a:pt x="2531" y="1414"/>
                    </a:lnTo>
                    <a:lnTo>
                      <a:pt x="2525" y="1423"/>
                    </a:lnTo>
                    <a:lnTo>
                      <a:pt x="2521" y="1432"/>
                    </a:lnTo>
                    <a:lnTo>
                      <a:pt x="2515" y="1440"/>
                    </a:lnTo>
                    <a:lnTo>
                      <a:pt x="2511" y="1447"/>
                    </a:lnTo>
                    <a:lnTo>
                      <a:pt x="2505" y="1454"/>
                    </a:lnTo>
                    <a:lnTo>
                      <a:pt x="2501" y="1462"/>
                    </a:lnTo>
                    <a:lnTo>
                      <a:pt x="2495" y="1467"/>
                    </a:lnTo>
                    <a:lnTo>
                      <a:pt x="2491" y="1474"/>
                    </a:lnTo>
                    <a:lnTo>
                      <a:pt x="2487" y="1479"/>
                    </a:lnTo>
                    <a:lnTo>
                      <a:pt x="2483" y="1486"/>
                    </a:lnTo>
                    <a:lnTo>
                      <a:pt x="2478" y="1490"/>
                    </a:lnTo>
                    <a:lnTo>
                      <a:pt x="2476" y="1497"/>
                    </a:lnTo>
                    <a:lnTo>
                      <a:pt x="2472" y="1504"/>
                    </a:lnTo>
                    <a:lnTo>
                      <a:pt x="2471" y="1512"/>
                    </a:lnTo>
                    <a:lnTo>
                      <a:pt x="2470" y="1520"/>
                    </a:lnTo>
                    <a:lnTo>
                      <a:pt x="2470" y="1531"/>
                    </a:lnTo>
                    <a:lnTo>
                      <a:pt x="2470" y="1541"/>
                    </a:lnTo>
                    <a:lnTo>
                      <a:pt x="2473" y="1553"/>
                    </a:lnTo>
                    <a:lnTo>
                      <a:pt x="2473" y="1559"/>
                    </a:lnTo>
                    <a:lnTo>
                      <a:pt x="2474" y="1564"/>
                    </a:lnTo>
                    <a:lnTo>
                      <a:pt x="2476" y="1571"/>
                    </a:lnTo>
                    <a:lnTo>
                      <a:pt x="2478" y="1577"/>
                    </a:lnTo>
                    <a:lnTo>
                      <a:pt x="2479" y="1584"/>
                    </a:lnTo>
                    <a:lnTo>
                      <a:pt x="2481" y="1591"/>
                    </a:lnTo>
                    <a:lnTo>
                      <a:pt x="2482" y="1598"/>
                    </a:lnTo>
                    <a:lnTo>
                      <a:pt x="2485" y="1606"/>
                    </a:lnTo>
                    <a:lnTo>
                      <a:pt x="2488" y="1613"/>
                    </a:lnTo>
                    <a:lnTo>
                      <a:pt x="2490" y="1620"/>
                    </a:lnTo>
                    <a:lnTo>
                      <a:pt x="2493" y="1628"/>
                    </a:lnTo>
                    <a:lnTo>
                      <a:pt x="2497" y="1637"/>
                    </a:lnTo>
                    <a:lnTo>
                      <a:pt x="2500" y="1645"/>
                    </a:lnTo>
                    <a:lnTo>
                      <a:pt x="2503" y="1654"/>
                    </a:lnTo>
                    <a:lnTo>
                      <a:pt x="2506" y="1662"/>
                    </a:lnTo>
                    <a:lnTo>
                      <a:pt x="2511" y="1672"/>
                    </a:lnTo>
                    <a:lnTo>
                      <a:pt x="2514" y="1681"/>
                    </a:lnTo>
                    <a:lnTo>
                      <a:pt x="2517" y="1690"/>
                    </a:lnTo>
                    <a:lnTo>
                      <a:pt x="2522" y="1700"/>
                    </a:lnTo>
                    <a:lnTo>
                      <a:pt x="2526" y="1710"/>
                    </a:lnTo>
                    <a:lnTo>
                      <a:pt x="2530" y="1719"/>
                    </a:lnTo>
                    <a:lnTo>
                      <a:pt x="2535" y="1728"/>
                    </a:lnTo>
                    <a:lnTo>
                      <a:pt x="2539" y="1739"/>
                    </a:lnTo>
                    <a:lnTo>
                      <a:pt x="2546" y="1751"/>
                    </a:lnTo>
                    <a:lnTo>
                      <a:pt x="2550" y="1760"/>
                    </a:lnTo>
                    <a:lnTo>
                      <a:pt x="2556" y="1771"/>
                    </a:lnTo>
                    <a:lnTo>
                      <a:pt x="2560" y="1782"/>
                    </a:lnTo>
                    <a:lnTo>
                      <a:pt x="2567" y="1795"/>
                    </a:lnTo>
                    <a:lnTo>
                      <a:pt x="2573" y="1805"/>
                    </a:lnTo>
                    <a:lnTo>
                      <a:pt x="2578" y="1817"/>
                    </a:lnTo>
                    <a:lnTo>
                      <a:pt x="2585" y="1829"/>
                    </a:lnTo>
                    <a:lnTo>
                      <a:pt x="2591" y="1842"/>
                    </a:lnTo>
                    <a:lnTo>
                      <a:pt x="2597" y="1853"/>
                    </a:lnTo>
                    <a:lnTo>
                      <a:pt x="2603" y="1865"/>
                    </a:lnTo>
                    <a:lnTo>
                      <a:pt x="2610" y="1878"/>
                    </a:lnTo>
                    <a:lnTo>
                      <a:pt x="2617" y="1892"/>
                    </a:lnTo>
                    <a:lnTo>
                      <a:pt x="2623" y="1904"/>
                    </a:lnTo>
                    <a:lnTo>
                      <a:pt x="2630" y="1917"/>
                    </a:lnTo>
                    <a:lnTo>
                      <a:pt x="2636" y="1930"/>
                    </a:lnTo>
                    <a:lnTo>
                      <a:pt x="2644" y="1944"/>
                    </a:lnTo>
                    <a:lnTo>
                      <a:pt x="2651" y="1958"/>
                    </a:lnTo>
                    <a:lnTo>
                      <a:pt x="2658" y="1971"/>
                    </a:lnTo>
                    <a:lnTo>
                      <a:pt x="2666" y="1985"/>
                    </a:lnTo>
                    <a:lnTo>
                      <a:pt x="2674" y="2001"/>
                    </a:lnTo>
                    <a:lnTo>
                      <a:pt x="2682" y="2014"/>
                    </a:lnTo>
                    <a:lnTo>
                      <a:pt x="2690" y="2029"/>
                    </a:lnTo>
                    <a:lnTo>
                      <a:pt x="2698" y="2044"/>
                    </a:lnTo>
                    <a:lnTo>
                      <a:pt x="2708" y="2060"/>
                    </a:lnTo>
                    <a:lnTo>
                      <a:pt x="2712" y="2070"/>
                    </a:lnTo>
                    <a:lnTo>
                      <a:pt x="2719" y="2080"/>
                    </a:lnTo>
                    <a:lnTo>
                      <a:pt x="2723" y="2090"/>
                    </a:lnTo>
                    <a:lnTo>
                      <a:pt x="2730" y="2101"/>
                    </a:lnTo>
                    <a:lnTo>
                      <a:pt x="2734" y="2110"/>
                    </a:lnTo>
                    <a:lnTo>
                      <a:pt x="2739" y="2120"/>
                    </a:lnTo>
                    <a:lnTo>
                      <a:pt x="2743" y="2129"/>
                    </a:lnTo>
                    <a:lnTo>
                      <a:pt x="2749" y="2137"/>
                    </a:lnTo>
                    <a:lnTo>
                      <a:pt x="2752" y="2144"/>
                    </a:lnTo>
                    <a:lnTo>
                      <a:pt x="2755" y="2152"/>
                    </a:lnTo>
                    <a:lnTo>
                      <a:pt x="2759" y="2157"/>
                    </a:lnTo>
                    <a:lnTo>
                      <a:pt x="2763" y="2164"/>
                    </a:lnTo>
                    <a:lnTo>
                      <a:pt x="2768" y="2174"/>
                    </a:lnTo>
                    <a:lnTo>
                      <a:pt x="2771" y="2181"/>
                    </a:lnTo>
                    <a:lnTo>
                      <a:pt x="2771" y="2185"/>
                    </a:lnTo>
                    <a:lnTo>
                      <a:pt x="2771" y="2187"/>
                    </a:lnTo>
                    <a:close/>
                  </a:path>
                </a:pathLst>
              </a:custGeom>
              <a:solidFill>
                <a:srgbClr val="D1D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59412" name="Freeform 307"/>
              <p:cNvSpPr>
                <a:spLocks/>
              </p:cNvSpPr>
              <p:nvPr/>
            </p:nvSpPr>
            <p:spPr bwMode="auto">
              <a:xfrm>
                <a:off x="5631" y="829"/>
                <a:ext cx="700" cy="946"/>
              </a:xfrm>
              <a:custGeom>
                <a:avLst/>
                <a:gdLst>
                  <a:gd name="T0" fmla="*/ 19 w 1398"/>
                  <a:gd name="T1" fmla="*/ 236 h 1892"/>
                  <a:gd name="T2" fmla="*/ 18 w 1398"/>
                  <a:gd name="T3" fmla="*/ 233 h 1892"/>
                  <a:gd name="T4" fmla="*/ 16 w 1398"/>
                  <a:gd name="T5" fmla="*/ 228 h 1892"/>
                  <a:gd name="T6" fmla="*/ 13 w 1398"/>
                  <a:gd name="T7" fmla="*/ 221 h 1892"/>
                  <a:gd name="T8" fmla="*/ 10 w 1398"/>
                  <a:gd name="T9" fmla="*/ 212 h 1892"/>
                  <a:gd name="T10" fmla="*/ 7 w 1398"/>
                  <a:gd name="T11" fmla="*/ 201 h 1892"/>
                  <a:gd name="T12" fmla="*/ 4 w 1398"/>
                  <a:gd name="T13" fmla="*/ 189 h 1892"/>
                  <a:gd name="T14" fmla="*/ 2 w 1398"/>
                  <a:gd name="T15" fmla="*/ 176 h 1892"/>
                  <a:gd name="T16" fmla="*/ 1 w 1398"/>
                  <a:gd name="T17" fmla="*/ 162 h 1892"/>
                  <a:gd name="T18" fmla="*/ 0 w 1398"/>
                  <a:gd name="T19" fmla="*/ 147 h 1892"/>
                  <a:gd name="T20" fmla="*/ 2 w 1398"/>
                  <a:gd name="T21" fmla="*/ 133 h 1892"/>
                  <a:gd name="T22" fmla="*/ 4 w 1398"/>
                  <a:gd name="T23" fmla="*/ 117 h 1892"/>
                  <a:gd name="T24" fmla="*/ 9 w 1398"/>
                  <a:gd name="T25" fmla="*/ 102 h 1892"/>
                  <a:gd name="T26" fmla="*/ 16 w 1398"/>
                  <a:gd name="T27" fmla="*/ 86 h 1892"/>
                  <a:gd name="T28" fmla="*/ 26 w 1398"/>
                  <a:gd name="T29" fmla="*/ 72 h 1892"/>
                  <a:gd name="T30" fmla="*/ 38 w 1398"/>
                  <a:gd name="T31" fmla="*/ 57 h 1892"/>
                  <a:gd name="T32" fmla="*/ 54 w 1398"/>
                  <a:gd name="T33" fmla="*/ 44 h 1892"/>
                  <a:gd name="T34" fmla="*/ 72 w 1398"/>
                  <a:gd name="T35" fmla="*/ 32 h 1892"/>
                  <a:gd name="T36" fmla="*/ 95 w 1398"/>
                  <a:gd name="T37" fmla="*/ 21 h 1892"/>
                  <a:gd name="T38" fmla="*/ 121 w 1398"/>
                  <a:gd name="T39" fmla="*/ 12 h 1892"/>
                  <a:gd name="T40" fmla="*/ 152 w 1398"/>
                  <a:gd name="T41" fmla="*/ 4 h 1892"/>
                  <a:gd name="T42" fmla="*/ 175 w 1398"/>
                  <a:gd name="T43" fmla="*/ 0 h 1892"/>
                  <a:gd name="T44" fmla="*/ 173 w 1398"/>
                  <a:gd name="T45" fmla="*/ 1 h 1892"/>
                  <a:gd name="T46" fmla="*/ 170 w 1398"/>
                  <a:gd name="T47" fmla="*/ 2 h 1892"/>
                  <a:gd name="T48" fmla="*/ 164 w 1398"/>
                  <a:gd name="T49" fmla="*/ 4 h 1892"/>
                  <a:gd name="T50" fmla="*/ 158 w 1398"/>
                  <a:gd name="T51" fmla="*/ 7 h 1892"/>
                  <a:gd name="T52" fmla="*/ 150 w 1398"/>
                  <a:gd name="T53" fmla="*/ 10 h 1892"/>
                  <a:gd name="T54" fmla="*/ 141 w 1398"/>
                  <a:gd name="T55" fmla="*/ 15 h 1892"/>
                  <a:gd name="T56" fmla="*/ 131 w 1398"/>
                  <a:gd name="T57" fmla="*/ 20 h 1892"/>
                  <a:gd name="T58" fmla="*/ 120 w 1398"/>
                  <a:gd name="T59" fmla="*/ 27 h 1892"/>
                  <a:gd name="T60" fmla="*/ 109 w 1398"/>
                  <a:gd name="T61" fmla="*/ 34 h 1892"/>
                  <a:gd name="T62" fmla="*/ 98 w 1398"/>
                  <a:gd name="T63" fmla="*/ 43 h 1892"/>
                  <a:gd name="T64" fmla="*/ 87 w 1398"/>
                  <a:gd name="T65" fmla="*/ 53 h 1892"/>
                  <a:gd name="T66" fmla="*/ 76 w 1398"/>
                  <a:gd name="T67" fmla="*/ 65 h 1892"/>
                  <a:gd name="T68" fmla="*/ 66 w 1398"/>
                  <a:gd name="T69" fmla="*/ 77 h 1892"/>
                  <a:gd name="T70" fmla="*/ 56 w 1398"/>
                  <a:gd name="T71" fmla="*/ 92 h 1892"/>
                  <a:gd name="T72" fmla="*/ 46 w 1398"/>
                  <a:gd name="T73" fmla="*/ 107 h 1892"/>
                  <a:gd name="T74" fmla="*/ 38 w 1398"/>
                  <a:gd name="T75" fmla="*/ 125 h 1892"/>
                  <a:gd name="T76" fmla="*/ 31 w 1398"/>
                  <a:gd name="T77" fmla="*/ 144 h 1892"/>
                  <a:gd name="T78" fmla="*/ 26 w 1398"/>
                  <a:gd name="T79" fmla="*/ 164 h 1892"/>
                  <a:gd name="T80" fmla="*/ 22 w 1398"/>
                  <a:gd name="T81" fmla="*/ 187 h 1892"/>
                  <a:gd name="T82" fmla="*/ 20 w 1398"/>
                  <a:gd name="T83" fmla="*/ 211 h 1892"/>
                  <a:gd name="T84" fmla="*/ 20 w 1398"/>
                  <a:gd name="T85" fmla="*/ 237 h 189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98" h="1892">
                    <a:moveTo>
                      <a:pt x="155" y="1892"/>
                    </a:moveTo>
                    <a:lnTo>
                      <a:pt x="154" y="1890"/>
                    </a:lnTo>
                    <a:lnTo>
                      <a:pt x="152" y="1887"/>
                    </a:lnTo>
                    <a:lnTo>
                      <a:pt x="149" y="1880"/>
                    </a:lnTo>
                    <a:lnTo>
                      <a:pt x="146" y="1874"/>
                    </a:lnTo>
                    <a:lnTo>
                      <a:pt x="141" y="1863"/>
                    </a:lnTo>
                    <a:lnTo>
                      <a:pt x="136" y="1851"/>
                    </a:lnTo>
                    <a:lnTo>
                      <a:pt x="130" y="1837"/>
                    </a:lnTo>
                    <a:lnTo>
                      <a:pt x="124" y="1823"/>
                    </a:lnTo>
                    <a:lnTo>
                      <a:pt x="117" y="1804"/>
                    </a:lnTo>
                    <a:lnTo>
                      <a:pt x="109" y="1785"/>
                    </a:lnTo>
                    <a:lnTo>
                      <a:pt x="101" y="1763"/>
                    </a:lnTo>
                    <a:lnTo>
                      <a:pt x="94" y="1741"/>
                    </a:lnTo>
                    <a:lnTo>
                      <a:pt x="85" y="1717"/>
                    </a:lnTo>
                    <a:lnTo>
                      <a:pt x="77" y="1692"/>
                    </a:lnTo>
                    <a:lnTo>
                      <a:pt x="68" y="1665"/>
                    </a:lnTo>
                    <a:lnTo>
                      <a:pt x="62" y="1638"/>
                    </a:lnTo>
                    <a:lnTo>
                      <a:pt x="53" y="1607"/>
                    </a:lnTo>
                    <a:lnTo>
                      <a:pt x="45" y="1576"/>
                    </a:lnTo>
                    <a:lnTo>
                      <a:pt x="37" y="1544"/>
                    </a:lnTo>
                    <a:lnTo>
                      <a:pt x="31" y="1512"/>
                    </a:lnTo>
                    <a:lnTo>
                      <a:pt x="24" y="1477"/>
                    </a:lnTo>
                    <a:lnTo>
                      <a:pt x="17" y="1443"/>
                    </a:lnTo>
                    <a:lnTo>
                      <a:pt x="12" y="1406"/>
                    </a:lnTo>
                    <a:lnTo>
                      <a:pt x="9" y="1370"/>
                    </a:lnTo>
                    <a:lnTo>
                      <a:pt x="4" y="1331"/>
                    </a:lnTo>
                    <a:lnTo>
                      <a:pt x="2" y="1294"/>
                    </a:lnTo>
                    <a:lnTo>
                      <a:pt x="0" y="1255"/>
                    </a:lnTo>
                    <a:lnTo>
                      <a:pt x="0" y="1217"/>
                    </a:lnTo>
                    <a:lnTo>
                      <a:pt x="0" y="1176"/>
                    </a:lnTo>
                    <a:lnTo>
                      <a:pt x="2" y="1136"/>
                    </a:lnTo>
                    <a:lnTo>
                      <a:pt x="5" y="1097"/>
                    </a:lnTo>
                    <a:lnTo>
                      <a:pt x="11" y="1057"/>
                    </a:lnTo>
                    <a:lnTo>
                      <a:pt x="15" y="1015"/>
                    </a:lnTo>
                    <a:lnTo>
                      <a:pt x="23" y="974"/>
                    </a:lnTo>
                    <a:lnTo>
                      <a:pt x="32" y="932"/>
                    </a:lnTo>
                    <a:lnTo>
                      <a:pt x="44" y="892"/>
                    </a:lnTo>
                    <a:lnTo>
                      <a:pt x="56" y="850"/>
                    </a:lnTo>
                    <a:lnTo>
                      <a:pt x="70" y="809"/>
                    </a:lnTo>
                    <a:lnTo>
                      <a:pt x="87" y="767"/>
                    </a:lnTo>
                    <a:lnTo>
                      <a:pt x="107" y="727"/>
                    </a:lnTo>
                    <a:lnTo>
                      <a:pt x="127" y="687"/>
                    </a:lnTo>
                    <a:lnTo>
                      <a:pt x="150" y="646"/>
                    </a:lnTo>
                    <a:lnTo>
                      <a:pt x="175" y="606"/>
                    </a:lnTo>
                    <a:lnTo>
                      <a:pt x="204" y="569"/>
                    </a:lnTo>
                    <a:lnTo>
                      <a:pt x="233" y="529"/>
                    </a:lnTo>
                    <a:lnTo>
                      <a:pt x="266" y="493"/>
                    </a:lnTo>
                    <a:lnTo>
                      <a:pt x="302" y="455"/>
                    </a:lnTo>
                    <a:lnTo>
                      <a:pt x="341" y="420"/>
                    </a:lnTo>
                    <a:lnTo>
                      <a:pt x="382" y="384"/>
                    </a:lnTo>
                    <a:lnTo>
                      <a:pt x="426" y="349"/>
                    </a:lnTo>
                    <a:lnTo>
                      <a:pt x="473" y="315"/>
                    </a:lnTo>
                    <a:lnTo>
                      <a:pt x="523" y="283"/>
                    </a:lnTo>
                    <a:lnTo>
                      <a:pt x="576" y="250"/>
                    </a:lnTo>
                    <a:lnTo>
                      <a:pt x="633" y="220"/>
                    </a:lnTo>
                    <a:lnTo>
                      <a:pt x="693" y="192"/>
                    </a:lnTo>
                    <a:lnTo>
                      <a:pt x="757" y="165"/>
                    </a:lnTo>
                    <a:lnTo>
                      <a:pt x="823" y="138"/>
                    </a:lnTo>
                    <a:lnTo>
                      <a:pt x="893" y="114"/>
                    </a:lnTo>
                    <a:lnTo>
                      <a:pt x="967" y="90"/>
                    </a:lnTo>
                    <a:lnTo>
                      <a:pt x="1047" y="69"/>
                    </a:lnTo>
                    <a:lnTo>
                      <a:pt x="1128" y="49"/>
                    </a:lnTo>
                    <a:lnTo>
                      <a:pt x="1214" y="30"/>
                    </a:lnTo>
                    <a:lnTo>
                      <a:pt x="1303" y="13"/>
                    </a:lnTo>
                    <a:lnTo>
                      <a:pt x="1398" y="0"/>
                    </a:lnTo>
                    <a:lnTo>
                      <a:pt x="1396" y="0"/>
                    </a:lnTo>
                    <a:lnTo>
                      <a:pt x="1394" y="0"/>
                    </a:lnTo>
                    <a:lnTo>
                      <a:pt x="1388" y="1"/>
                    </a:lnTo>
                    <a:lnTo>
                      <a:pt x="1383" y="3"/>
                    </a:lnTo>
                    <a:lnTo>
                      <a:pt x="1374" y="6"/>
                    </a:lnTo>
                    <a:lnTo>
                      <a:pt x="1365" y="9"/>
                    </a:lnTo>
                    <a:lnTo>
                      <a:pt x="1354" y="12"/>
                    </a:lnTo>
                    <a:lnTo>
                      <a:pt x="1342" y="18"/>
                    </a:lnTo>
                    <a:lnTo>
                      <a:pt x="1326" y="21"/>
                    </a:lnTo>
                    <a:lnTo>
                      <a:pt x="1311" y="28"/>
                    </a:lnTo>
                    <a:lnTo>
                      <a:pt x="1293" y="33"/>
                    </a:lnTo>
                    <a:lnTo>
                      <a:pt x="1277" y="41"/>
                    </a:lnTo>
                    <a:lnTo>
                      <a:pt x="1257" y="49"/>
                    </a:lnTo>
                    <a:lnTo>
                      <a:pt x="1237" y="57"/>
                    </a:lnTo>
                    <a:lnTo>
                      <a:pt x="1215" y="67"/>
                    </a:lnTo>
                    <a:lnTo>
                      <a:pt x="1194" y="78"/>
                    </a:lnTo>
                    <a:lnTo>
                      <a:pt x="1170" y="88"/>
                    </a:lnTo>
                    <a:lnTo>
                      <a:pt x="1146" y="101"/>
                    </a:lnTo>
                    <a:lnTo>
                      <a:pt x="1120" y="114"/>
                    </a:lnTo>
                    <a:lnTo>
                      <a:pt x="1096" y="128"/>
                    </a:lnTo>
                    <a:lnTo>
                      <a:pt x="1069" y="141"/>
                    </a:lnTo>
                    <a:lnTo>
                      <a:pt x="1042" y="158"/>
                    </a:lnTo>
                    <a:lnTo>
                      <a:pt x="1015" y="173"/>
                    </a:lnTo>
                    <a:lnTo>
                      <a:pt x="987" y="192"/>
                    </a:lnTo>
                    <a:lnTo>
                      <a:pt x="958" y="209"/>
                    </a:lnTo>
                    <a:lnTo>
                      <a:pt x="930" y="229"/>
                    </a:lnTo>
                    <a:lnTo>
                      <a:pt x="900" y="249"/>
                    </a:lnTo>
                    <a:lnTo>
                      <a:pt x="871" y="272"/>
                    </a:lnTo>
                    <a:lnTo>
                      <a:pt x="842" y="294"/>
                    </a:lnTo>
                    <a:lnTo>
                      <a:pt x="812" y="317"/>
                    </a:lnTo>
                    <a:lnTo>
                      <a:pt x="782" y="343"/>
                    </a:lnTo>
                    <a:lnTo>
                      <a:pt x="754" y="369"/>
                    </a:lnTo>
                    <a:lnTo>
                      <a:pt x="724" y="395"/>
                    </a:lnTo>
                    <a:lnTo>
                      <a:pt x="694" y="423"/>
                    </a:lnTo>
                    <a:lnTo>
                      <a:pt x="664" y="452"/>
                    </a:lnTo>
                    <a:lnTo>
                      <a:pt x="635" y="483"/>
                    </a:lnTo>
                    <a:lnTo>
                      <a:pt x="605" y="514"/>
                    </a:lnTo>
                    <a:lnTo>
                      <a:pt x="576" y="547"/>
                    </a:lnTo>
                    <a:lnTo>
                      <a:pt x="547" y="580"/>
                    </a:lnTo>
                    <a:lnTo>
                      <a:pt x="521" y="616"/>
                    </a:lnTo>
                    <a:lnTo>
                      <a:pt x="493" y="651"/>
                    </a:lnTo>
                    <a:lnTo>
                      <a:pt x="467" y="690"/>
                    </a:lnTo>
                    <a:lnTo>
                      <a:pt x="441" y="729"/>
                    </a:lnTo>
                    <a:lnTo>
                      <a:pt x="415" y="770"/>
                    </a:lnTo>
                    <a:lnTo>
                      <a:pt x="390" y="811"/>
                    </a:lnTo>
                    <a:lnTo>
                      <a:pt x="367" y="855"/>
                    </a:lnTo>
                    <a:lnTo>
                      <a:pt x="344" y="899"/>
                    </a:lnTo>
                    <a:lnTo>
                      <a:pt x="324" y="947"/>
                    </a:lnTo>
                    <a:lnTo>
                      <a:pt x="302" y="993"/>
                    </a:lnTo>
                    <a:lnTo>
                      <a:pt x="282" y="1043"/>
                    </a:lnTo>
                    <a:lnTo>
                      <a:pt x="263" y="1092"/>
                    </a:lnTo>
                    <a:lnTo>
                      <a:pt x="247" y="1145"/>
                    </a:lnTo>
                    <a:lnTo>
                      <a:pt x="229" y="1198"/>
                    </a:lnTo>
                    <a:lnTo>
                      <a:pt x="215" y="1253"/>
                    </a:lnTo>
                    <a:lnTo>
                      <a:pt x="201" y="1309"/>
                    </a:lnTo>
                    <a:lnTo>
                      <a:pt x="190" y="1369"/>
                    </a:lnTo>
                    <a:lnTo>
                      <a:pt x="179" y="1427"/>
                    </a:lnTo>
                    <a:lnTo>
                      <a:pt x="171" y="1489"/>
                    </a:lnTo>
                    <a:lnTo>
                      <a:pt x="163" y="1552"/>
                    </a:lnTo>
                    <a:lnTo>
                      <a:pt x="159" y="1617"/>
                    </a:lnTo>
                    <a:lnTo>
                      <a:pt x="154" y="1682"/>
                    </a:lnTo>
                    <a:lnTo>
                      <a:pt x="152" y="1750"/>
                    </a:lnTo>
                    <a:lnTo>
                      <a:pt x="152" y="1820"/>
                    </a:lnTo>
                    <a:lnTo>
                      <a:pt x="155" y="18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59400" name="Oval 308"/>
            <p:cNvSpPr>
              <a:spLocks noChangeArrowheads="1"/>
            </p:cNvSpPr>
            <p:nvPr/>
          </p:nvSpPr>
          <p:spPr bwMode="auto">
            <a:xfrm>
              <a:off x="6240" y="720"/>
              <a:ext cx="1104" cy="70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9401" name="Oval 309"/>
            <p:cNvSpPr>
              <a:spLocks noChangeArrowheads="1"/>
            </p:cNvSpPr>
            <p:nvPr/>
          </p:nvSpPr>
          <p:spPr bwMode="auto">
            <a:xfrm>
              <a:off x="6160" y="1056"/>
              <a:ext cx="640" cy="4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9402" name="Oval 310"/>
            <p:cNvSpPr>
              <a:spLocks noChangeArrowheads="1"/>
            </p:cNvSpPr>
            <p:nvPr/>
          </p:nvSpPr>
          <p:spPr bwMode="auto">
            <a:xfrm>
              <a:off x="6288" y="1376"/>
              <a:ext cx="400" cy="25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59403" name="Freeform 311"/>
            <p:cNvSpPr>
              <a:spLocks/>
            </p:cNvSpPr>
            <p:nvPr/>
          </p:nvSpPr>
          <p:spPr bwMode="auto">
            <a:xfrm>
              <a:off x="6064" y="1600"/>
              <a:ext cx="1139" cy="4000"/>
            </a:xfrm>
            <a:custGeom>
              <a:avLst/>
              <a:gdLst>
                <a:gd name="T0" fmla="*/ 480 w 1139"/>
                <a:gd name="T1" fmla="*/ 0 h 4000"/>
                <a:gd name="T2" fmla="*/ 608 w 1139"/>
                <a:gd name="T3" fmla="*/ 320 h 4000"/>
                <a:gd name="T4" fmla="*/ 512 w 1139"/>
                <a:gd name="T5" fmla="*/ 832 h 4000"/>
                <a:gd name="T6" fmla="*/ 592 w 1139"/>
                <a:gd name="T7" fmla="*/ 1504 h 4000"/>
                <a:gd name="T8" fmla="*/ 1040 w 1139"/>
                <a:gd name="T9" fmla="*/ 2592 h 4000"/>
                <a:gd name="T10" fmla="*/ 0 w 1139"/>
                <a:gd name="T11" fmla="*/ 4000 h 40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9" h="4000">
                  <a:moveTo>
                    <a:pt x="480" y="0"/>
                  </a:moveTo>
                  <a:cubicBezTo>
                    <a:pt x="541" y="90"/>
                    <a:pt x="603" y="181"/>
                    <a:pt x="608" y="320"/>
                  </a:cubicBezTo>
                  <a:cubicBezTo>
                    <a:pt x="613" y="459"/>
                    <a:pt x="515" y="635"/>
                    <a:pt x="512" y="832"/>
                  </a:cubicBezTo>
                  <a:cubicBezTo>
                    <a:pt x="509" y="1029"/>
                    <a:pt x="504" y="1211"/>
                    <a:pt x="592" y="1504"/>
                  </a:cubicBezTo>
                  <a:cubicBezTo>
                    <a:pt x="680" y="1797"/>
                    <a:pt x="1139" y="2176"/>
                    <a:pt x="1040" y="2592"/>
                  </a:cubicBezTo>
                  <a:cubicBezTo>
                    <a:pt x="941" y="3008"/>
                    <a:pt x="173" y="3765"/>
                    <a:pt x="0" y="4000"/>
                  </a:cubicBezTo>
                </a:path>
              </a:pathLst>
            </a:custGeom>
            <a:noFill/>
            <a:ln w="57150" cap="flat" cmpd="sng">
              <a:solidFill>
                <a:srgbClr val="FFFFFF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59613" name="Picture 22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791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1295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98EBDB30-E291-4BE3-975D-54FE4B65DF37}" type="slidenum">
              <a:rPr lang="en-US" smtClean="0">
                <a:solidFill>
                  <a:srgbClr val="FFFFFF"/>
                </a:solidFill>
              </a:rPr>
              <a:pPr eaLnBrk="1" hangingPunct="1"/>
              <a:t>39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042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7038" y="1341438"/>
            <a:ext cx="5937250" cy="4168775"/>
          </a:xfrm>
        </p:spPr>
        <p:txBody>
          <a:bodyPr/>
          <a:lstStyle/>
          <a:p>
            <a:pPr>
              <a:lnSpc>
                <a:spcPct val="95000"/>
              </a:lnSpc>
              <a:tabLst>
                <a:tab pos="749300" algn="l"/>
              </a:tabLst>
            </a:pPr>
            <a:r>
              <a:rPr lang="en-US" sz="3600" smtClean="0"/>
              <a:t>Peripheral nervous system – nerves leaving the spinal 	cord and going 	throughout the body</a:t>
            </a:r>
          </a:p>
          <a:p>
            <a:pPr lvl="1">
              <a:lnSpc>
                <a:spcPct val="95000"/>
              </a:lnSpc>
              <a:tabLst>
                <a:tab pos="749300" algn="l"/>
              </a:tabLst>
            </a:pPr>
            <a:r>
              <a:rPr lang="en-US" sz="3600" smtClean="0"/>
              <a:t>digestion</a:t>
            </a:r>
          </a:p>
          <a:p>
            <a:pPr lvl="1">
              <a:lnSpc>
                <a:spcPct val="95000"/>
              </a:lnSpc>
              <a:tabLst>
                <a:tab pos="749300" algn="l"/>
              </a:tabLst>
            </a:pPr>
            <a:r>
              <a:rPr lang="en-US" sz="3600" smtClean="0"/>
              <a:t>secretion of glands</a:t>
            </a:r>
          </a:p>
          <a:p>
            <a:pPr lvl="1">
              <a:lnSpc>
                <a:spcPct val="95000"/>
              </a:lnSpc>
              <a:tabLst>
                <a:tab pos="749300" algn="l"/>
              </a:tabLst>
            </a:pPr>
            <a:r>
              <a:rPr lang="en-US" sz="3600" smtClean="0"/>
              <a:t>heart beat and breathing</a:t>
            </a:r>
          </a:p>
        </p:txBody>
      </p:sp>
      <p:pic>
        <p:nvPicPr>
          <p:cNvPr id="60422" name="Picture 61" descr="The composite man by Pratt and Williams">
            <a:hlinkClick r:id="rId2"/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772275" y="1466850"/>
            <a:ext cx="2081213" cy="4525963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60423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62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3287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8442CF1-AF64-4EE2-9D40-384937BE5A67}" type="slidenum">
              <a:rPr lang="en-US" smtClean="0">
                <a:solidFill>
                  <a:srgbClr val="FFFFFF"/>
                </a:solidFill>
              </a:rPr>
              <a:pPr eaLnBrk="1" hangingPunct="1"/>
              <a:t>40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144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39900"/>
            <a:ext cx="6078538" cy="4386263"/>
          </a:xfrm>
        </p:spPr>
        <p:txBody>
          <a:bodyPr/>
          <a:lstStyle/>
          <a:p>
            <a:pPr>
              <a:lnSpc>
                <a:spcPct val="90000"/>
              </a:lnSpc>
              <a:spcAft>
                <a:spcPct val="40000"/>
              </a:spcAft>
            </a:pPr>
            <a:r>
              <a:rPr lang="en-US" sz="3600" smtClean="0"/>
              <a:t>CVA – Stroke or </a:t>
            </a:r>
            <a:r>
              <a:rPr lang="en-US" sz="3600" u="sng" smtClean="0"/>
              <a:t>c</a:t>
            </a:r>
            <a:r>
              <a:rPr lang="en-US" sz="3600" smtClean="0"/>
              <a:t>erebro</a:t>
            </a:r>
            <a:r>
              <a:rPr lang="en-US" sz="3600" u="sng" smtClean="0"/>
              <a:t>v</a:t>
            </a:r>
            <a:r>
              <a:rPr lang="en-US" sz="3600" smtClean="0"/>
              <a:t>ascular </a:t>
            </a:r>
            <a:r>
              <a:rPr lang="en-US" sz="3600" u="sng" smtClean="0"/>
              <a:t>a</a:t>
            </a:r>
            <a:r>
              <a:rPr lang="en-US" sz="3600" smtClean="0"/>
              <a:t>ccident - damage to part of brain due to blood clot or hemorrhage cutting off blood supply</a:t>
            </a:r>
          </a:p>
          <a:p>
            <a:pPr>
              <a:lnSpc>
                <a:spcPct val="90000"/>
              </a:lnSpc>
              <a:spcAft>
                <a:spcPct val="40000"/>
              </a:spcAft>
            </a:pPr>
            <a:r>
              <a:rPr lang="en-US" sz="3600" smtClean="0"/>
              <a:t>Head or spinal cord injuries</a:t>
            </a:r>
          </a:p>
        </p:txBody>
      </p:sp>
      <p:grpSp>
        <p:nvGrpSpPr>
          <p:cNvPr id="61446" name="Group 49"/>
          <p:cNvGrpSpPr>
            <a:grpSpLocks/>
          </p:cNvGrpSpPr>
          <p:nvPr/>
        </p:nvGrpSpPr>
        <p:grpSpPr bwMode="auto">
          <a:xfrm>
            <a:off x="6510338" y="2349500"/>
            <a:ext cx="2401887" cy="2401888"/>
            <a:chOff x="4015" y="1528"/>
            <a:chExt cx="1513" cy="1513"/>
          </a:xfrm>
        </p:grpSpPr>
        <p:sp>
          <p:nvSpPr>
            <p:cNvPr id="61447" name="AutoShape 6"/>
            <p:cNvSpPr>
              <a:spLocks noChangeAspect="1" noChangeArrowheads="1" noTextEdit="1"/>
            </p:cNvSpPr>
            <p:nvPr/>
          </p:nvSpPr>
          <p:spPr bwMode="auto">
            <a:xfrm>
              <a:off x="4015" y="1528"/>
              <a:ext cx="1513" cy="1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48" name="Rectangle 8"/>
            <p:cNvSpPr>
              <a:spLocks noChangeArrowheads="1"/>
            </p:cNvSpPr>
            <p:nvPr/>
          </p:nvSpPr>
          <p:spPr bwMode="auto">
            <a:xfrm>
              <a:off x="4015" y="1528"/>
              <a:ext cx="1513" cy="1513"/>
            </a:xfrm>
            <a:prstGeom prst="rect">
              <a:avLst/>
            </a:prstGeom>
            <a:solidFill>
              <a:srgbClr val="5BF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49" name="Freeform 9"/>
            <p:cNvSpPr>
              <a:spLocks/>
            </p:cNvSpPr>
            <p:nvPr/>
          </p:nvSpPr>
          <p:spPr bwMode="auto">
            <a:xfrm>
              <a:off x="4265" y="1918"/>
              <a:ext cx="1026" cy="800"/>
            </a:xfrm>
            <a:custGeom>
              <a:avLst/>
              <a:gdLst>
                <a:gd name="T0" fmla="*/ 115 w 2050"/>
                <a:gd name="T1" fmla="*/ 0 h 1601"/>
                <a:gd name="T2" fmla="*/ 96 w 2050"/>
                <a:gd name="T3" fmla="*/ 3 h 1601"/>
                <a:gd name="T4" fmla="*/ 79 w 2050"/>
                <a:gd name="T5" fmla="*/ 7 h 1601"/>
                <a:gd name="T6" fmla="*/ 62 w 2050"/>
                <a:gd name="T7" fmla="*/ 14 h 1601"/>
                <a:gd name="T8" fmla="*/ 47 w 2050"/>
                <a:gd name="T9" fmla="*/ 22 h 1601"/>
                <a:gd name="T10" fmla="*/ 34 w 2050"/>
                <a:gd name="T11" fmla="*/ 33 h 1601"/>
                <a:gd name="T12" fmla="*/ 22 w 2050"/>
                <a:gd name="T13" fmla="*/ 44 h 1601"/>
                <a:gd name="T14" fmla="*/ 13 w 2050"/>
                <a:gd name="T15" fmla="*/ 56 h 1601"/>
                <a:gd name="T16" fmla="*/ 6 w 2050"/>
                <a:gd name="T17" fmla="*/ 70 h 1601"/>
                <a:gd name="T18" fmla="*/ 2 w 2050"/>
                <a:gd name="T19" fmla="*/ 84 h 1601"/>
                <a:gd name="T20" fmla="*/ 0 w 2050"/>
                <a:gd name="T21" fmla="*/ 100 h 1601"/>
                <a:gd name="T22" fmla="*/ 2 w 2050"/>
                <a:gd name="T23" fmla="*/ 115 h 1601"/>
                <a:gd name="T24" fmla="*/ 6 w 2050"/>
                <a:gd name="T25" fmla="*/ 129 h 1601"/>
                <a:gd name="T26" fmla="*/ 13 w 2050"/>
                <a:gd name="T27" fmla="*/ 143 h 1601"/>
                <a:gd name="T28" fmla="*/ 22 w 2050"/>
                <a:gd name="T29" fmla="*/ 156 h 1601"/>
                <a:gd name="T30" fmla="*/ 34 w 2050"/>
                <a:gd name="T31" fmla="*/ 167 h 1601"/>
                <a:gd name="T32" fmla="*/ 47 w 2050"/>
                <a:gd name="T33" fmla="*/ 177 h 1601"/>
                <a:gd name="T34" fmla="*/ 62 w 2050"/>
                <a:gd name="T35" fmla="*/ 185 h 1601"/>
                <a:gd name="T36" fmla="*/ 79 w 2050"/>
                <a:gd name="T37" fmla="*/ 192 h 1601"/>
                <a:gd name="T38" fmla="*/ 96 w 2050"/>
                <a:gd name="T39" fmla="*/ 196 h 1601"/>
                <a:gd name="T40" fmla="*/ 115 w 2050"/>
                <a:gd name="T41" fmla="*/ 199 h 1601"/>
                <a:gd name="T42" fmla="*/ 135 w 2050"/>
                <a:gd name="T43" fmla="*/ 199 h 1601"/>
                <a:gd name="T44" fmla="*/ 154 w 2050"/>
                <a:gd name="T45" fmla="*/ 198 h 1601"/>
                <a:gd name="T46" fmla="*/ 173 w 2050"/>
                <a:gd name="T47" fmla="*/ 194 h 1601"/>
                <a:gd name="T48" fmla="*/ 190 w 2050"/>
                <a:gd name="T49" fmla="*/ 188 h 1601"/>
                <a:gd name="T50" fmla="*/ 205 w 2050"/>
                <a:gd name="T51" fmla="*/ 180 h 1601"/>
                <a:gd name="T52" fmla="*/ 219 w 2050"/>
                <a:gd name="T53" fmla="*/ 170 h 1601"/>
                <a:gd name="T54" fmla="*/ 231 w 2050"/>
                <a:gd name="T55" fmla="*/ 159 h 1601"/>
                <a:gd name="T56" fmla="*/ 241 w 2050"/>
                <a:gd name="T57" fmla="*/ 147 h 1601"/>
                <a:gd name="T58" fmla="*/ 249 w 2050"/>
                <a:gd name="T59" fmla="*/ 134 h 1601"/>
                <a:gd name="T60" fmla="*/ 254 w 2050"/>
                <a:gd name="T61" fmla="*/ 120 h 1601"/>
                <a:gd name="T62" fmla="*/ 257 w 2050"/>
                <a:gd name="T63" fmla="*/ 105 h 1601"/>
                <a:gd name="T64" fmla="*/ 256 w 2050"/>
                <a:gd name="T65" fmla="*/ 89 h 1601"/>
                <a:gd name="T66" fmla="*/ 253 w 2050"/>
                <a:gd name="T67" fmla="*/ 75 h 1601"/>
                <a:gd name="T68" fmla="*/ 247 w 2050"/>
                <a:gd name="T69" fmla="*/ 61 h 1601"/>
                <a:gd name="T70" fmla="*/ 238 w 2050"/>
                <a:gd name="T71" fmla="*/ 48 h 1601"/>
                <a:gd name="T72" fmla="*/ 228 w 2050"/>
                <a:gd name="T73" fmla="*/ 36 h 1601"/>
                <a:gd name="T74" fmla="*/ 215 w 2050"/>
                <a:gd name="T75" fmla="*/ 26 h 1601"/>
                <a:gd name="T76" fmla="*/ 200 w 2050"/>
                <a:gd name="T77" fmla="*/ 17 h 1601"/>
                <a:gd name="T78" fmla="*/ 184 w 2050"/>
                <a:gd name="T79" fmla="*/ 10 h 1601"/>
                <a:gd name="T80" fmla="*/ 167 w 2050"/>
                <a:gd name="T81" fmla="*/ 4 h 1601"/>
                <a:gd name="T82" fmla="*/ 148 w 2050"/>
                <a:gd name="T83" fmla="*/ 1 h 1601"/>
                <a:gd name="T84" fmla="*/ 128 w 2050"/>
                <a:gd name="T85" fmla="*/ 0 h 160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50" h="1601">
                  <a:moveTo>
                    <a:pt x="1023" y="0"/>
                  </a:moveTo>
                  <a:lnTo>
                    <a:pt x="970" y="2"/>
                  </a:lnTo>
                  <a:lnTo>
                    <a:pt x="918" y="5"/>
                  </a:lnTo>
                  <a:lnTo>
                    <a:pt x="868" y="10"/>
                  </a:lnTo>
                  <a:lnTo>
                    <a:pt x="818" y="17"/>
                  </a:lnTo>
                  <a:lnTo>
                    <a:pt x="768" y="26"/>
                  </a:lnTo>
                  <a:lnTo>
                    <a:pt x="719" y="37"/>
                  </a:lnTo>
                  <a:lnTo>
                    <a:pt x="672" y="49"/>
                  </a:lnTo>
                  <a:lnTo>
                    <a:pt x="625" y="63"/>
                  </a:lnTo>
                  <a:lnTo>
                    <a:pt x="581" y="80"/>
                  </a:lnTo>
                  <a:lnTo>
                    <a:pt x="537" y="98"/>
                  </a:lnTo>
                  <a:lnTo>
                    <a:pt x="492" y="116"/>
                  </a:lnTo>
                  <a:lnTo>
                    <a:pt x="451" y="137"/>
                  </a:lnTo>
                  <a:lnTo>
                    <a:pt x="412" y="160"/>
                  </a:lnTo>
                  <a:lnTo>
                    <a:pt x="372" y="183"/>
                  </a:lnTo>
                  <a:lnTo>
                    <a:pt x="336" y="209"/>
                  </a:lnTo>
                  <a:lnTo>
                    <a:pt x="299" y="235"/>
                  </a:lnTo>
                  <a:lnTo>
                    <a:pt x="266" y="264"/>
                  </a:lnTo>
                  <a:lnTo>
                    <a:pt x="234" y="293"/>
                  </a:lnTo>
                  <a:lnTo>
                    <a:pt x="203" y="323"/>
                  </a:lnTo>
                  <a:lnTo>
                    <a:pt x="174" y="353"/>
                  </a:lnTo>
                  <a:lnTo>
                    <a:pt x="149" y="385"/>
                  </a:lnTo>
                  <a:lnTo>
                    <a:pt x="123" y="419"/>
                  </a:lnTo>
                  <a:lnTo>
                    <a:pt x="100" y="454"/>
                  </a:lnTo>
                  <a:lnTo>
                    <a:pt x="80" y="489"/>
                  </a:lnTo>
                  <a:lnTo>
                    <a:pt x="62" y="525"/>
                  </a:lnTo>
                  <a:lnTo>
                    <a:pt x="45" y="563"/>
                  </a:lnTo>
                  <a:lnTo>
                    <a:pt x="31" y="601"/>
                  </a:lnTo>
                  <a:lnTo>
                    <a:pt x="21" y="639"/>
                  </a:lnTo>
                  <a:lnTo>
                    <a:pt x="12" y="679"/>
                  </a:lnTo>
                  <a:lnTo>
                    <a:pt x="4" y="719"/>
                  </a:lnTo>
                  <a:lnTo>
                    <a:pt x="1" y="760"/>
                  </a:lnTo>
                  <a:lnTo>
                    <a:pt x="0" y="801"/>
                  </a:lnTo>
                  <a:lnTo>
                    <a:pt x="1" y="842"/>
                  </a:lnTo>
                  <a:lnTo>
                    <a:pt x="4" y="883"/>
                  </a:lnTo>
                  <a:lnTo>
                    <a:pt x="12" y="922"/>
                  </a:lnTo>
                  <a:lnTo>
                    <a:pt x="21" y="962"/>
                  </a:lnTo>
                  <a:lnTo>
                    <a:pt x="31" y="1000"/>
                  </a:lnTo>
                  <a:lnTo>
                    <a:pt x="45" y="1038"/>
                  </a:lnTo>
                  <a:lnTo>
                    <a:pt x="62" y="1076"/>
                  </a:lnTo>
                  <a:lnTo>
                    <a:pt x="80" y="1113"/>
                  </a:lnTo>
                  <a:lnTo>
                    <a:pt x="100" y="1148"/>
                  </a:lnTo>
                  <a:lnTo>
                    <a:pt x="123" y="1183"/>
                  </a:lnTo>
                  <a:lnTo>
                    <a:pt x="149" y="1216"/>
                  </a:lnTo>
                  <a:lnTo>
                    <a:pt x="174" y="1248"/>
                  </a:lnTo>
                  <a:lnTo>
                    <a:pt x="203" y="1278"/>
                  </a:lnTo>
                  <a:lnTo>
                    <a:pt x="234" y="1309"/>
                  </a:lnTo>
                  <a:lnTo>
                    <a:pt x="266" y="1338"/>
                  </a:lnTo>
                  <a:lnTo>
                    <a:pt x="299" y="1367"/>
                  </a:lnTo>
                  <a:lnTo>
                    <a:pt x="336" y="1393"/>
                  </a:lnTo>
                  <a:lnTo>
                    <a:pt x="372" y="1418"/>
                  </a:lnTo>
                  <a:lnTo>
                    <a:pt x="412" y="1441"/>
                  </a:lnTo>
                  <a:lnTo>
                    <a:pt x="451" y="1464"/>
                  </a:lnTo>
                  <a:lnTo>
                    <a:pt x="492" y="1485"/>
                  </a:lnTo>
                  <a:lnTo>
                    <a:pt x="537" y="1504"/>
                  </a:lnTo>
                  <a:lnTo>
                    <a:pt x="581" y="1522"/>
                  </a:lnTo>
                  <a:lnTo>
                    <a:pt x="625" y="1539"/>
                  </a:lnTo>
                  <a:lnTo>
                    <a:pt x="672" y="1552"/>
                  </a:lnTo>
                  <a:lnTo>
                    <a:pt x="719" y="1564"/>
                  </a:lnTo>
                  <a:lnTo>
                    <a:pt x="768" y="1575"/>
                  </a:lnTo>
                  <a:lnTo>
                    <a:pt x="818" y="1584"/>
                  </a:lnTo>
                  <a:lnTo>
                    <a:pt x="868" y="1592"/>
                  </a:lnTo>
                  <a:lnTo>
                    <a:pt x="918" y="1596"/>
                  </a:lnTo>
                  <a:lnTo>
                    <a:pt x="970" y="1599"/>
                  </a:lnTo>
                  <a:lnTo>
                    <a:pt x="1023" y="1601"/>
                  </a:lnTo>
                  <a:lnTo>
                    <a:pt x="1077" y="1599"/>
                  </a:lnTo>
                  <a:lnTo>
                    <a:pt x="1128" y="1596"/>
                  </a:lnTo>
                  <a:lnTo>
                    <a:pt x="1180" y="1592"/>
                  </a:lnTo>
                  <a:lnTo>
                    <a:pt x="1230" y="1584"/>
                  </a:lnTo>
                  <a:lnTo>
                    <a:pt x="1281" y="1575"/>
                  </a:lnTo>
                  <a:lnTo>
                    <a:pt x="1329" y="1564"/>
                  </a:lnTo>
                  <a:lnTo>
                    <a:pt x="1376" y="1552"/>
                  </a:lnTo>
                  <a:lnTo>
                    <a:pt x="1424" y="1539"/>
                  </a:lnTo>
                  <a:lnTo>
                    <a:pt x="1469" y="1522"/>
                  </a:lnTo>
                  <a:lnTo>
                    <a:pt x="1513" y="1504"/>
                  </a:lnTo>
                  <a:lnTo>
                    <a:pt x="1556" y="1485"/>
                  </a:lnTo>
                  <a:lnTo>
                    <a:pt x="1597" y="1464"/>
                  </a:lnTo>
                  <a:lnTo>
                    <a:pt x="1638" y="1441"/>
                  </a:lnTo>
                  <a:lnTo>
                    <a:pt x="1676" y="1418"/>
                  </a:lnTo>
                  <a:lnTo>
                    <a:pt x="1714" y="1393"/>
                  </a:lnTo>
                  <a:lnTo>
                    <a:pt x="1749" y="1367"/>
                  </a:lnTo>
                  <a:lnTo>
                    <a:pt x="1784" y="1338"/>
                  </a:lnTo>
                  <a:lnTo>
                    <a:pt x="1816" y="1309"/>
                  </a:lnTo>
                  <a:lnTo>
                    <a:pt x="1846" y="1278"/>
                  </a:lnTo>
                  <a:lnTo>
                    <a:pt x="1875" y="1248"/>
                  </a:lnTo>
                  <a:lnTo>
                    <a:pt x="1901" y="1216"/>
                  </a:lnTo>
                  <a:lnTo>
                    <a:pt x="1927" y="1183"/>
                  </a:lnTo>
                  <a:lnTo>
                    <a:pt x="1948" y="1148"/>
                  </a:lnTo>
                  <a:lnTo>
                    <a:pt x="1970" y="1113"/>
                  </a:lnTo>
                  <a:lnTo>
                    <a:pt x="1988" y="1076"/>
                  </a:lnTo>
                  <a:lnTo>
                    <a:pt x="2005" y="1038"/>
                  </a:lnTo>
                  <a:lnTo>
                    <a:pt x="2018" y="1000"/>
                  </a:lnTo>
                  <a:lnTo>
                    <a:pt x="2029" y="962"/>
                  </a:lnTo>
                  <a:lnTo>
                    <a:pt x="2038" y="922"/>
                  </a:lnTo>
                  <a:lnTo>
                    <a:pt x="2046" y="883"/>
                  </a:lnTo>
                  <a:lnTo>
                    <a:pt x="2049" y="842"/>
                  </a:lnTo>
                  <a:lnTo>
                    <a:pt x="2050" y="801"/>
                  </a:lnTo>
                  <a:lnTo>
                    <a:pt x="2049" y="760"/>
                  </a:lnTo>
                  <a:lnTo>
                    <a:pt x="2046" y="719"/>
                  </a:lnTo>
                  <a:lnTo>
                    <a:pt x="2038" y="679"/>
                  </a:lnTo>
                  <a:lnTo>
                    <a:pt x="2029" y="639"/>
                  </a:lnTo>
                  <a:lnTo>
                    <a:pt x="2018" y="601"/>
                  </a:lnTo>
                  <a:lnTo>
                    <a:pt x="2005" y="563"/>
                  </a:lnTo>
                  <a:lnTo>
                    <a:pt x="1988" y="525"/>
                  </a:lnTo>
                  <a:lnTo>
                    <a:pt x="1970" y="489"/>
                  </a:lnTo>
                  <a:lnTo>
                    <a:pt x="1948" y="454"/>
                  </a:lnTo>
                  <a:lnTo>
                    <a:pt x="1927" y="419"/>
                  </a:lnTo>
                  <a:lnTo>
                    <a:pt x="1901" y="385"/>
                  </a:lnTo>
                  <a:lnTo>
                    <a:pt x="1875" y="353"/>
                  </a:lnTo>
                  <a:lnTo>
                    <a:pt x="1846" y="323"/>
                  </a:lnTo>
                  <a:lnTo>
                    <a:pt x="1816" y="293"/>
                  </a:lnTo>
                  <a:lnTo>
                    <a:pt x="1784" y="264"/>
                  </a:lnTo>
                  <a:lnTo>
                    <a:pt x="1749" y="235"/>
                  </a:lnTo>
                  <a:lnTo>
                    <a:pt x="1714" y="209"/>
                  </a:lnTo>
                  <a:lnTo>
                    <a:pt x="1676" y="183"/>
                  </a:lnTo>
                  <a:lnTo>
                    <a:pt x="1638" y="160"/>
                  </a:lnTo>
                  <a:lnTo>
                    <a:pt x="1597" y="137"/>
                  </a:lnTo>
                  <a:lnTo>
                    <a:pt x="1556" y="116"/>
                  </a:lnTo>
                  <a:lnTo>
                    <a:pt x="1513" y="98"/>
                  </a:lnTo>
                  <a:lnTo>
                    <a:pt x="1469" y="80"/>
                  </a:lnTo>
                  <a:lnTo>
                    <a:pt x="1424" y="63"/>
                  </a:lnTo>
                  <a:lnTo>
                    <a:pt x="1376" y="49"/>
                  </a:lnTo>
                  <a:lnTo>
                    <a:pt x="1329" y="37"/>
                  </a:lnTo>
                  <a:lnTo>
                    <a:pt x="1281" y="26"/>
                  </a:lnTo>
                  <a:lnTo>
                    <a:pt x="1230" y="17"/>
                  </a:lnTo>
                  <a:lnTo>
                    <a:pt x="1180" y="10"/>
                  </a:lnTo>
                  <a:lnTo>
                    <a:pt x="1128" y="5"/>
                  </a:lnTo>
                  <a:lnTo>
                    <a:pt x="1077" y="2"/>
                  </a:lnTo>
                  <a:lnTo>
                    <a:pt x="1023" y="0"/>
                  </a:lnTo>
                  <a:close/>
                </a:path>
              </a:pathLst>
            </a:custGeom>
            <a:solidFill>
              <a:srgbClr val="0A7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0" name="Freeform 10"/>
            <p:cNvSpPr>
              <a:spLocks/>
            </p:cNvSpPr>
            <p:nvPr/>
          </p:nvSpPr>
          <p:spPr bwMode="auto">
            <a:xfrm>
              <a:off x="4271" y="1923"/>
              <a:ext cx="1014" cy="791"/>
            </a:xfrm>
            <a:custGeom>
              <a:avLst/>
              <a:gdLst>
                <a:gd name="T0" fmla="*/ 113 w 2030"/>
                <a:gd name="T1" fmla="*/ 1 h 1582"/>
                <a:gd name="T2" fmla="*/ 95 w 2030"/>
                <a:gd name="T3" fmla="*/ 3 h 1582"/>
                <a:gd name="T4" fmla="*/ 77 w 2030"/>
                <a:gd name="T5" fmla="*/ 8 h 1582"/>
                <a:gd name="T6" fmla="*/ 61 w 2030"/>
                <a:gd name="T7" fmla="*/ 15 h 1582"/>
                <a:gd name="T8" fmla="*/ 46 w 2030"/>
                <a:gd name="T9" fmla="*/ 23 h 1582"/>
                <a:gd name="T10" fmla="*/ 32 w 2030"/>
                <a:gd name="T11" fmla="*/ 33 h 1582"/>
                <a:gd name="T12" fmla="*/ 21 w 2030"/>
                <a:gd name="T13" fmla="*/ 44 h 1582"/>
                <a:gd name="T14" fmla="*/ 12 w 2030"/>
                <a:gd name="T15" fmla="*/ 56 h 1582"/>
                <a:gd name="T16" fmla="*/ 5 w 2030"/>
                <a:gd name="T17" fmla="*/ 70 h 1582"/>
                <a:gd name="T18" fmla="*/ 1 w 2030"/>
                <a:gd name="T19" fmla="*/ 84 h 1582"/>
                <a:gd name="T20" fmla="*/ 0 w 2030"/>
                <a:gd name="T21" fmla="*/ 99 h 1582"/>
                <a:gd name="T22" fmla="*/ 1 w 2030"/>
                <a:gd name="T23" fmla="*/ 114 h 1582"/>
                <a:gd name="T24" fmla="*/ 5 w 2030"/>
                <a:gd name="T25" fmla="*/ 129 h 1582"/>
                <a:gd name="T26" fmla="*/ 12 w 2030"/>
                <a:gd name="T27" fmla="*/ 142 h 1582"/>
                <a:gd name="T28" fmla="*/ 21 w 2030"/>
                <a:gd name="T29" fmla="*/ 155 h 1582"/>
                <a:gd name="T30" fmla="*/ 32 w 2030"/>
                <a:gd name="T31" fmla="*/ 166 h 1582"/>
                <a:gd name="T32" fmla="*/ 46 w 2030"/>
                <a:gd name="T33" fmla="*/ 176 h 1582"/>
                <a:gd name="T34" fmla="*/ 61 w 2030"/>
                <a:gd name="T35" fmla="*/ 184 h 1582"/>
                <a:gd name="T36" fmla="*/ 77 w 2030"/>
                <a:gd name="T37" fmla="*/ 190 h 1582"/>
                <a:gd name="T38" fmla="*/ 95 w 2030"/>
                <a:gd name="T39" fmla="*/ 195 h 1582"/>
                <a:gd name="T40" fmla="*/ 113 w 2030"/>
                <a:gd name="T41" fmla="*/ 198 h 1582"/>
                <a:gd name="T42" fmla="*/ 133 w 2030"/>
                <a:gd name="T43" fmla="*/ 198 h 1582"/>
                <a:gd name="T44" fmla="*/ 152 w 2030"/>
                <a:gd name="T45" fmla="*/ 196 h 1582"/>
                <a:gd name="T46" fmla="*/ 170 w 2030"/>
                <a:gd name="T47" fmla="*/ 192 h 1582"/>
                <a:gd name="T48" fmla="*/ 187 w 2030"/>
                <a:gd name="T49" fmla="*/ 186 h 1582"/>
                <a:gd name="T50" fmla="*/ 202 w 2030"/>
                <a:gd name="T51" fmla="*/ 179 h 1582"/>
                <a:gd name="T52" fmla="*/ 216 w 2030"/>
                <a:gd name="T53" fmla="*/ 169 h 1582"/>
                <a:gd name="T54" fmla="*/ 228 w 2030"/>
                <a:gd name="T55" fmla="*/ 158 h 1582"/>
                <a:gd name="T56" fmla="*/ 238 w 2030"/>
                <a:gd name="T57" fmla="*/ 146 h 1582"/>
                <a:gd name="T58" fmla="*/ 245 w 2030"/>
                <a:gd name="T59" fmla="*/ 133 h 1582"/>
                <a:gd name="T60" fmla="*/ 250 w 2030"/>
                <a:gd name="T61" fmla="*/ 119 h 1582"/>
                <a:gd name="T62" fmla="*/ 253 w 2030"/>
                <a:gd name="T63" fmla="*/ 104 h 1582"/>
                <a:gd name="T64" fmla="*/ 253 w 2030"/>
                <a:gd name="T65" fmla="*/ 89 h 1582"/>
                <a:gd name="T66" fmla="*/ 249 w 2030"/>
                <a:gd name="T67" fmla="*/ 75 h 1582"/>
                <a:gd name="T68" fmla="*/ 243 w 2030"/>
                <a:gd name="T69" fmla="*/ 61 h 1582"/>
                <a:gd name="T70" fmla="*/ 235 w 2030"/>
                <a:gd name="T71" fmla="*/ 48 h 1582"/>
                <a:gd name="T72" fmla="*/ 224 w 2030"/>
                <a:gd name="T73" fmla="*/ 36 h 1582"/>
                <a:gd name="T74" fmla="*/ 212 w 2030"/>
                <a:gd name="T75" fmla="*/ 26 h 1582"/>
                <a:gd name="T76" fmla="*/ 197 w 2030"/>
                <a:gd name="T77" fmla="*/ 17 h 1582"/>
                <a:gd name="T78" fmla="*/ 181 w 2030"/>
                <a:gd name="T79" fmla="*/ 10 h 1582"/>
                <a:gd name="T80" fmla="*/ 164 w 2030"/>
                <a:gd name="T81" fmla="*/ 5 h 1582"/>
                <a:gd name="T82" fmla="*/ 146 w 2030"/>
                <a:gd name="T83" fmla="*/ 2 h 1582"/>
                <a:gd name="T84" fmla="*/ 126 w 2030"/>
                <a:gd name="T85" fmla="*/ 0 h 15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30" h="1582">
                  <a:moveTo>
                    <a:pt x="1013" y="0"/>
                  </a:moveTo>
                  <a:lnTo>
                    <a:pt x="962" y="1"/>
                  </a:lnTo>
                  <a:lnTo>
                    <a:pt x="910" y="4"/>
                  </a:lnTo>
                  <a:lnTo>
                    <a:pt x="860" y="9"/>
                  </a:lnTo>
                  <a:lnTo>
                    <a:pt x="810" y="16"/>
                  </a:lnTo>
                  <a:lnTo>
                    <a:pt x="761" y="24"/>
                  </a:lnTo>
                  <a:lnTo>
                    <a:pt x="712" y="35"/>
                  </a:lnTo>
                  <a:lnTo>
                    <a:pt x="665" y="48"/>
                  </a:lnTo>
                  <a:lnTo>
                    <a:pt x="619" y="62"/>
                  </a:lnTo>
                  <a:lnTo>
                    <a:pt x="575" y="77"/>
                  </a:lnTo>
                  <a:lnTo>
                    <a:pt x="531" y="95"/>
                  </a:lnTo>
                  <a:lnTo>
                    <a:pt x="489" y="114"/>
                  </a:lnTo>
                  <a:lnTo>
                    <a:pt x="447" y="135"/>
                  </a:lnTo>
                  <a:lnTo>
                    <a:pt x="408" y="156"/>
                  </a:lnTo>
                  <a:lnTo>
                    <a:pt x="370" y="181"/>
                  </a:lnTo>
                  <a:lnTo>
                    <a:pt x="333" y="205"/>
                  </a:lnTo>
                  <a:lnTo>
                    <a:pt x="297" y="231"/>
                  </a:lnTo>
                  <a:lnTo>
                    <a:pt x="263" y="258"/>
                  </a:lnTo>
                  <a:lnTo>
                    <a:pt x="231" y="287"/>
                  </a:lnTo>
                  <a:lnTo>
                    <a:pt x="203" y="318"/>
                  </a:lnTo>
                  <a:lnTo>
                    <a:pt x="174" y="348"/>
                  </a:lnTo>
                  <a:lnTo>
                    <a:pt x="148" y="380"/>
                  </a:lnTo>
                  <a:lnTo>
                    <a:pt x="123" y="413"/>
                  </a:lnTo>
                  <a:lnTo>
                    <a:pt x="101" y="448"/>
                  </a:lnTo>
                  <a:lnTo>
                    <a:pt x="79" y="483"/>
                  </a:lnTo>
                  <a:lnTo>
                    <a:pt x="63" y="518"/>
                  </a:lnTo>
                  <a:lnTo>
                    <a:pt x="46" y="555"/>
                  </a:lnTo>
                  <a:lnTo>
                    <a:pt x="32" y="593"/>
                  </a:lnTo>
                  <a:lnTo>
                    <a:pt x="21" y="631"/>
                  </a:lnTo>
                  <a:lnTo>
                    <a:pt x="12" y="671"/>
                  </a:lnTo>
                  <a:lnTo>
                    <a:pt x="5" y="710"/>
                  </a:lnTo>
                  <a:lnTo>
                    <a:pt x="2" y="750"/>
                  </a:lnTo>
                  <a:lnTo>
                    <a:pt x="0" y="791"/>
                  </a:lnTo>
                  <a:lnTo>
                    <a:pt x="2" y="832"/>
                  </a:lnTo>
                  <a:lnTo>
                    <a:pt x="5" y="871"/>
                  </a:lnTo>
                  <a:lnTo>
                    <a:pt x="12" y="911"/>
                  </a:lnTo>
                  <a:lnTo>
                    <a:pt x="21" y="950"/>
                  </a:lnTo>
                  <a:lnTo>
                    <a:pt x="32" y="988"/>
                  </a:lnTo>
                  <a:lnTo>
                    <a:pt x="46" y="1027"/>
                  </a:lnTo>
                  <a:lnTo>
                    <a:pt x="63" y="1063"/>
                  </a:lnTo>
                  <a:lnTo>
                    <a:pt x="79" y="1098"/>
                  </a:lnTo>
                  <a:lnTo>
                    <a:pt x="101" y="1133"/>
                  </a:lnTo>
                  <a:lnTo>
                    <a:pt x="123" y="1168"/>
                  </a:lnTo>
                  <a:lnTo>
                    <a:pt x="148" y="1201"/>
                  </a:lnTo>
                  <a:lnTo>
                    <a:pt x="174" y="1233"/>
                  </a:lnTo>
                  <a:lnTo>
                    <a:pt x="203" y="1264"/>
                  </a:lnTo>
                  <a:lnTo>
                    <a:pt x="231" y="1294"/>
                  </a:lnTo>
                  <a:lnTo>
                    <a:pt x="263" y="1323"/>
                  </a:lnTo>
                  <a:lnTo>
                    <a:pt x="297" y="1351"/>
                  </a:lnTo>
                  <a:lnTo>
                    <a:pt x="333" y="1376"/>
                  </a:lnTo>
                  <a:lnTo>
                    <a:pt x="370" y="1401"/>
                  </a:lnTo>
                  <a:lnTo>
                    <a:pt x="408" y="1425"/>
                  </a:lnTo>
                  <a:lnTo>
                    <a:pt x="447" y="1446"/>
                  </a:lnTo>
                  <a:lnTo>
                    <a:pt x="489" y="1468"/>
                  </a:lnTo>
                  <a:lnTo>
                    <a:pt x="531" y="1486"/>
                  </a:lnTo>
                  <a:lnTo>
                    <a:pt x="575" y="1504"/>
                  </a:lnTo>
                  <a:lnTo>
                    <a:pt x="619" y="1519"/>
                  </a:lnTo>
                  <a:lnTo>
                    <a:pt x="665" y="1533"/>
                  </a:lnTo>
                  <a:lnTo>
                    <a:pt x="712" y="1547"/>
                  </a:lnTo>
                  <a:lnTo>
                    <a:pt x="761" y="1557"/>
                  </a:lnTo>
                  <a:lnTo>
                    <a:pt x="810" y="1565"/>
                  </a:lnTo>
                  <a:lnTo>
                    <a:pt x="860" y="1573"/>
                  </a:lnTo>
                  <a:lnTo>
                    <a:pt x="910" y="1577"/>
                  </a:lnTo>
                  <a:lnTo>
                    <a:pt x="962" y="1580"/>
                  </a:lnTo>
                  <a:lnTo>
                    <a:pt x="1013" y="1582"/>
                  </a:lnTo>
                  <a:lnTo>
                    <a:pt x="1065" y="1580"/>
                  </a:lnTo>
                  <a:lnTo>
                    <a:pt x="1117" y="1577"/>
                  </a:lnTo>
                  <a:lnTo>
                    <a:pt x="1169" y="1573"/>
                  </a:lnTo>
                  <a:lnTo>
                    <a:pt x="1219" y="1565"/>
                  </a:lnTo>
                  <a:lnTo>
                    <a:pt x="1267" y="1557"/>
                  </a:lnTo>
                  <a:lnTo>
                    <a:pt x="1316" y="1547"/>
                  </a:lnTo>
                  <a:lnTo>
                    <a:pt x="1363" y="1533"/>
                  </a:lnTo>
                  <a:lnTo>
                    <a:pt x="1409" y="1519"/>
                  </a:lnTo>
                  <a:lnTo>
                    <a:pt x="1455" y="1504"/>
                  </a:lnTo>
                  <a:lnTo>
                    <a:pt x="1497" y="1486"/>
                  </a:lnTo>
                  <a:lnTo>
                    <a:pt x="1540" y="1468"/>
                  </a:lnTo>
                  <a:lnTo>
                    <a:pt x="1582" y="1446"/>
                  </a:lnTo>
                  <a:lnTo>
                    <a:pt x="1622" y="1425"/>
                  </a:lnTo>
                  <a:lnTo>
                    <a:pt x="1660" y="1401"/>
                  </a:lnTo>
                  <a:lnTo>
                    <a:pt x="1697" y="1376"/>
                  </a:lnTo>
                  <a:lnTo>
                    <a:pt x="1731" y="1351"/>
                  </a:lnTo>
                  <a:lnTo>
                    <a:pt x="1765" y="1323"/>
                  </a:lnTo>
                  <a:lnTo>
                    <a:pt x="1797" y="1294"/>
                  </a:lnTo>
                  <a:lnTo>
                    <a:pt x="1827" y="1264"/>
                  </a:lnTo>
                  <a:lnTo>
                    <a:pt x="1856" y="1233"/>
                  </a:lnTo>
                  <a:lnTo>
                    <a:pt x="1882" y="1201"/>
                  </a:lnTo>
                  <a:lnTo>
                    <a:pt x="1906" y="1168"/>
                  </a:lnTo>
                  <a:lnTo>
                    <a:pt x="1929" y="1133"/>
                  </a:lnTo>
                  <a:lnTo>
                    <a:pt x="1951" y="1098"/>
                  </a:lnTo>
                  <a:lnTo>
                    <a:pt x="1967" y="1063"/>
                  </a:lnTo>
                  <a:lnTo>
                    <a:pt x="1984" y="1027"/>
                  </a:lnTo>
                  <a:lnTo>
                    <a:pt x="1998" y="988"/>
                  </a:lnTo>
                  <a:lnTo>
                    <a:pt x="2008" y="950"/>
                  </a:lnTo>
                  <a:lnTo>
                    <a:pt x="2018" y="911"/>
                  </a:lnTo>
                  <a:lnTo>
                    <a:pt x="2025" y="871"/>
                  </a:lnTo>
                  <a:lnTo>
                    <a:pt x="2028" y="832"/>
                  </a:lnTo>
                  <a:lnTo>
                    <a:pt x="2030" y="791"/>
                  </a:lnTo>
                  <a:lnTo>
                    <a:pt x="2028" y="750"/>
                  </a:lnTo>
                  <a:lnTo>
                    <a:pt x="2025" y="710"/>
                  </a:lnTo>
                  <a:lnTo>
                    <a:pt x="2018" y="671"/>
                  </a:lnTo>
                  <a:lnTo>
                    <a:pt x="2008" y="631"/>
                  </a:lnTo>
                  <a:lnTo>
                    <a:pt x="1998" y="593"/>
                  </a:lnTo>
                  <a:lnTo>
                    <a:pt x="1984" y="555"/>
                  </a:lnTo>
                  <a:lnTo>
                    <a:pt x="1967" y="518"/>
                  </a:lnTo>
                  <a:lnTo>
                    <a:pt x="1951" y="483"/>
                  </a:lnTo>
                  <a:lnTo>
                    <a:pt x="1929" y="448"/>
                  </a:lnTo>
                  <a:lnTo>
                    <a:pt x="1906" y="413"/>
                  </a:lnTo>
                  <a:lnTo>
                    <a:pt x="1882" y="380"/>
                  </a:lnTo>
                  <a:lnTo>
                    <a:pt x="1856" y="348"/>
                  </a:lnTo>
                  <a:lnTo>
                    <a:pt x="1827" y="318"/>
                  </a:lnTo>
                  <a:lnTo>
                    <a:pt x="1797" y="287"/>
                  </a:lnTo>
                  <a:lnTo>
                    <a:pt x="1765" y="258"/>
                  </a:lnTo>
                  <a:lnTo>
                    <a:pt x="1731" y="231"/>
                  </a:lnTo>
                  <a:lnTo>
                    <a:pt x="1697" y="205"/>
                  </a:lnTo>
                  <a:lnTo>
                    <a:pt x="1660" y="181"/>
                  </a:lnTo>
                  <a:lnTo>
                    <a:pt x="1622" y="156"/>
                  </a:lnTo>
                  <a:lnTo>
                    <a:pt x="1582" y="135"/>
                  </a:lnTo>
                  <a:lnTo>
                    <a:pt x="1540" y="114"/>
                  </a:lnTo>
                  <a:lnTo>
                    <a:pt x="1497" y="95"/>
                  </a:lnTo>
                  <a:lnTo>
                    <a:pt x="1455" y="77"/>
                  </a:lnTo>
                  <a:lnTo>
                    <a:pt x="1409" y="62"/>
                  </a:lnTo>
                  <a:lnTo>
                    <a:pt x="1363" y="48"/>
                  </a:lnTo>
                  <a:lnTo>
                    <a:pt x="1316" y="35"/>
                  </a:lnTo>
                  <a:lnTo>
                    <a:pt x="1267" y="24"/>
                  </a:lnTo>
                  <a:lnTo>
                    <a:pt x="1219" y="16"/>
                  </a:lnTo>
                  <a:lnTo>
                    <a:pt x="1169" y="9"/>
                  </a:lnTo>
                  <a:lnTo>
                    <a:pt x="1117" y="4"/>
                  </a:lnTo>
                  <a:lnTo>
                    <a:pt x="1065" y="1"/>
                  </a:lnTo>
                  <a:lnTo>
                    <a:pt x="1013" y="0"/>
                  </a:lnTo>
                  <a:close/>
                </a:path>
              </a:pathLst>
            </a:custGeom>
            <a:solidFill>
              <a:srgbClr val="147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1" name="Freeform 11"/>
            <p:cNvSpPr>
              <a:spLocks/>
            </p:cNvSpPr>
            <p:nvPr/>
          </p:nvSpPr>
          <p:spPr bwMode="auto">
            <a:xfrm>
              <a:off x="4276" y="1928"/>
              <a:ext cx="1004" cy="781"/>
            </a:xfrm>
            <a:custGeom>
              <a:avLst/>
              <a:gdLst>
                <a:gd name="T0" fmla="*/ 113 w 2008"/>
                <a:gd name="T1" fmla="*/ 0 h 1563"/>
                <a:gd name="T2" fmla="*/ 94 w 2008"/>
                <a:gd name="T3" fmla="*/ 3 h 1563"/>
                <a:gd name="T4" fmla="*/ 77 w 2008"/>
                <a:gd name="T5" fmla="*/ 7 h 1563"/>
                <a:gd name="T6" fmla="*/ 61 w 2008"/>
                <a:gd name="T7" fmla="*/ 14 h 1563"/>
                <a:gd name="T8" fmla="*/ 46 w 2008"/>
                <a:gd name="T9" fmla="*/ 22 h 1563"/>
                <a:gd name="T10" fmla="*/ 33 w 2008"/>
                <a:gd name="T11" fmla="*/ 32 h 1563"/>
                <a:gd name="T12" fmla="*/ 22 w 2008"/>
                <a:gd name="T13" fmla="*/ 43 h 1563"/>
                <a:gd name="T14" fmla="*/ 13 w 2008"/>
                <a:gd name="T15" fmla="*/ 55 h 1563"/>
                <a:gd name="T16" fmla="*/ 6 w 2008"/>
                <a:gd name="T17" fmla="*/ 68 h 1563"/>
                <a:gd name="T18" fmla="*/ 2 w 2008"/>
                <a:gd name="T19" fmla="*/ 82 h 1563"/>
                <a:gd name="T20" fmla="*/ 0 w 2008"/>
                <a:gd name="T21" fmla="*/ 97 h 1563"/>
                <a:gd name="T22" fmla="*/ 2 w 2008"/>
                <a:gd name="T23" fmla="*/ 112 h 1563"/>
                <a:gd name="T24" fmla="*/ 6 w 2008"/>
                <a:gd name="T25" fmla="*/ 126 h 1563"/>
                <a:gd name="T26" fmla="*/ 13 w 2008"/>
                <a:gd name="T27" fmla="*/ 140 h 1563"/>
                <a:gd name="T28" fmla="*/ 22 w 2008"/>
                <a:gd name="T29" fmla="*/ 152 h 1563"/>
                <a:gd name="T30" fmla="*/ 33 w 2008"/>
                <a:gd name="T31" fmla="*/ 163 h 1563"/>
                <a:gd name="T32" fmla="*/ 46 w 2008"/>
                <a:gd name="T33" fmla="*/ 173 h 1563"/>
                <a:gd name="T34" fmla="*/ 61 w 2008"/>
                <a:gd name="T35" fmla="*/ 181 h 1563"/>
                <a:gd name="T36" fmla="*/ 77 w 2008"/>
                <a:gd name="T37" fmla="*/ 187 h 1563"/>
                <a:gd name="T38" fmla="*/ 94 w 2008"/>
                <a:gd name="T39" fmla="*/ 192 h 1563"/>
                <a:gd name="T40" fmla="*/ 113 w 2008"/>
                <a:gd name="T41" fmla="*/ 194 h 1563"/>
                <a:gd name="T42" fmla="*/ 132 w 2008"/>
                <a:gd name="T43" fmla="*/ 195 h 1563"/>
                <a:gd name="T44" fmla="*/ 151 w 2008"/>
                <a:gd name="T45" fmla="*/ 193 h 1563"/>
                <a:gd name="T46" fmla="*/ 169 w 2008"/>
                <a:gd name="T47" fmla="*/ 189 h 1563"/>
                <a:gd name="T48" fmla="*/ 186 w 2008"/>
                <a:gd name="T49" fmla="*/ 183 h 1563"/>
                <a:gd name="T50" fmla="*/ 201 w 2008"/>
                <a:gd name="T51" fmla="*/ 176 h 1563"/>
                <a:gd name="T52" fmla="*/ 215 w 2008"/>
                <a:gd name="T53" fmla="*/ 166 h 1563"/>
                <a:gd name="T54" fmla="*/ 227 w 2008"/>
                <a:gd name="T55" fmla="*/ 156 h 1563"/>
                <a:gd name="T56" fmla="*/ 236 w 2008"/>
                <a:gd name="T57" fmla="*/ 144 h 1563"/>
                <a:gd name="T58" fmla="*/ 244 w 2008"/>
                <a:gd name="T59" fmla="*/ 131 h 1563"/>
                <a:gd name="T60" fmla="*/ 249 w 2008"/>
                <a:gd name="T61" fmla="*/ 117 h 1563"/>
                <a:gd name="T62" fmla="*/ 251 w 2008"/>
                <a:gd name="T63" fmla="*/ 102 h 1563"/>
                <a:gd name="T64" fmla="*/ 251 w 2008"/>
                <a:gd name="T65" fmla="*/ 87 h 1563"/>
                <a:gd name="T66" fmla="*/ 247 w 2008"/>
                <a:gd name="T67" fmla="*/ 73 h 1563"/>
                <a:gd name="T68" fmla="*/ 242 w 2008"/>
                <a:gd name="T69" fmla="*/ 59 h 1563"/>
                <a:gd name="T70" fmla="*/ 233 w 2008"/>
                <a:gd name="T71" fmla="*/ 47 h 1563"/>
                <a:gd name="T72" fmla="*/ 223 w 2008"/>
                <a:gd name="T73" fmla="*/ 35 h 1563"/>
                <a:gd name="T74" fmla="*/ 210 w 2008"/>
                <a:gd name="T75" fmla="*/ 25 h 1563"/>
                <a:gd name="T76" fmla="*/ 196 w 2008"/>
                <a:gd name="T77" fmla="*/ 16 h 1563"/>
                <a:gd name="T78" fmla="*/ 180 w 2008"/>
                <a:gd name="T79" fmla="*/ 9 h 1563"/>
                <a:gd name="T80" fmla="*/ 163 w 2008"/>
                <a:gd name="T81" fmla="*/ 4 h 1563"/>
                <a:gd name="T82" fmla="*/ 145 w 2008"/>
                <a:gd name="T83" fmla="*/ 1 h 1563"/>
                <a:gd name="T84" fmla="*/ 126 w 2008"/>
                <a:gd name="T85" fmla="*/ 0 h 156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08" h="1563">
                  <a:moveTo>
                    <a:pt x="1002" y="0"/>
                  </a:moveTo>
                  <a:lnTo>
                    <a:pt x="951" y="2"/>
                  </a:lnTo>
                  <a:lnTo>
                    <a:pt x="900" y="5"/>
                  </a:lnTo>
                  <a:lnTo>
                    <a:pt x="850" y="9"/>
                  </a:lnTo>
                  <a:lnTo>
                    <a:pt x="800" y="15"/>
                  </a:lnTo>
                  <a:lnTo>
                    <a:pt x="751" y="25"/>
                  </a:lnTo>
                  <a:lnTo>
                    <a:pt x="704" y="35"/>
                  </a:lnTo>
                  <a:lnTo>
                    <a:pt x="657" y="47"/>
                  </a:lnTo>
                  <a:lnTo>
                    <a:pt x="611" y="61"/>
                  </a:lnTo>
                  <a:lnTo>
                    <a:pt x="567" y="78"/>
                  </a:lnTo>
                  <a:lnTo>
                    <a:pt x="525" y="95"/>
                  </a:lnTo>
                  <a:lnTo>
                    <a:pt x="482" y="113"/>
                  </a:lnTo>
                  <a:lnTo>
                    <a:pt x="443" y="134"/>
                  </a:lnTo>
                  <a:lnTo>
                    <a:pt x="403" y="155"/>
                  </a:lnTo>
                  <a:lnTo>
                    <a:pt x="365" y="178"/>
                  </a:lnTo>
                  <a:lnTo>
                    <a:pt x="328" y="203"/>
                  </a:lnTo>
                  <a:lnTo>
                    <a:pt x="293" y="228"/>
                  </a:lnTo>
                  <a:lnTo>
                    <a:pt x="260" y="256"/>
                  </a:lnTo>
                  <a:lnTo>
                    <a:pt x="228" y="285"/>
                  </a:lnTo>
                  <a:lnTo>
                    <a:pt x="199" y="314"/>
                  </a:lnTo>
                  <a:lnTo>
                    <a:pt x="172" y="344"/>
                  </a:lnTo>
                  <a:lnTo>
                    <a:pt x="144" y="376"/>
                  </a:lnTo>
                  <a:lnTo>
                    <a:pt x="122" y="409"/>
                  </a:lnTo>
                  <a:lnTo>
                    <a:pt x="99" y="443"/>
                  </a:lnTo>
                  <a:lnTo>
                    <a:pt x="79" y="476"/>
                  </a:lnTo>
                  <a:lnTo>
                    <a:pt x="61" y="513"/>
                  </a:lnTo>
                  <a:lnTo>
                    <a:pt x="45" y="549"/>
                  </a:lnTo>
                  <a:lnTo>
                    <a:pt x="32" y="586"/>
                  </a:lnTo>
                  <a:lnTo>
                    <a:pt x="20" y="624"/>
                  </a:lnTo>
                  <a:lnTo>
                    <a:pt x="12" y="662"/>
                  </a:lnTo>
                  <a:lnTo>
                    <a:pt x="4" y="702"/>
                  </a:lnTo>
                  <a:lnTo>
                    <a:pt x="1" y="741"/>
                  </a:lnTo>
                  <a:lnTo>
                    <a:pt x="0" y="781"/>
                  </a:lnTo>
                  <a:lnTo>
                    <a:pt x="1" y="820"/>
                  </a:lnTo>
                  <a:lnTo>
                    <a:pt x="4" y="861"/>
                  </a:lnTo>
                  <a:lnTo>
                    <a:pt x="12" y="899"/>
                  </a:lnTo>
                  <a:lnTo>
                    <a:pt x="20" y="939"/>
                  </a:lnTo>
                  <a:lnTo>
                    <a:pt x="32" y="975"/>
                  </a:lnTo>
                  <a:lnTo>
                    <a:pt x="45" y="1013"/>
                  </a:lnTo>
                  <a:lnTo>
                    <a:pt x="61" y="1050"/>
                  </a:lnTo>
                  <a:lnTo>
                    <a:pt x="79" y="1085"/>
                  </a:lnTo>
                  <a:lnTo>
                    <a:pt x="99" y="1120"/>
                  </a:lnTo>
                  <a:lnTo>
                    <a:pt x="122" y="1153"/>
                  </a:lnTo>
                  <a:lnTo>
                    <a:pt x="144" y="1187"/>
                  </a:lnTo>
                  <a:lnTo>
                    <a:pt x="172" y="1217"/>
                  </a:lnTo>
                  <a:lnTo>
                    <a:pt x="199" y="1249"/>
                  </a:lnTo>
                  <a:lnTo>
                    <a:pt x="228" y="1278"/>
                  </a:lnTo>
                  <a:lnTo>
                    <a:pt x="260" y="1307"/>
                  </a:lnTo>
                  <a:lnTo>
                    <a:pt x="293" y="1333"/>
                  </a:lnTo>
                  <a:lnTo>
                    <a:pt x="328" y="1360"/>
                  </a:lnTo>
                  <a:lnTo>
                    <a:pt x="365" y="1385"/>
                  </a:lnTo>
                  <a:lnTo>
                    <a:pt x="403" y="1408"/>
                  </a:lnTo>
                  <a:lnTo>
                    <a:pt x="443" y="1429"/>
                  </a:lnTo>
                  <a:lnTo>
                    <a:pt x="482" y="1450"/>
                  </a:lnTo>
                  <a:lnTo>
                    <a:pt x="525" y="1468"/>
                  </a:lnTo>
                  <a:lnTo>
                    <a:pt x="567" y="1485"/>
                  </a:lnTo>
                  <a:lnTo>
                    <a:pt x="611" y="1502"/>
                  </a:lnTo>
                  <a:lnTo>
                    <a:pt x="657" y="1516"/>
                  </a:lnTo>
                  <a:lnTo>
                    <a:pt x="704" y="1528"/>
                  </a:lnTo>
                  <a:lnTo>
                    <a:pt x="751" y="1538"/>
                  </a:lnTo>
                  <a:lnTo>
                    <a:pt x="800" y="1547"/>
                  </a:lnTo>
                  <a:lnTo>
                    <a:pt x="850" y="1554"/>
                  </a:lnTo>
                  <a:lnTo>
                    <a:pt x="900" y="1558"/>
                  </a:lnTo>
                  <a:lnTo>
                    <a:pt x="951" y="1561"/>
                  </a:lnTo>
                  <a:lnTo>
                    <a:pt x="1002" y="1563"/>
                  </a:lnTo>
                  <a:lnTo>
                    <a:pt x="1054" y="1561"/>
                  </a:lnTo>
                  <a:lnTo>
                    <a:pt x="1106" y="1558"/>
                  </a:lnTo>
                  <a:lnTo>
                    <a:pt x="1156" y="1554"/>
                  </a:lnTo>
                  <a:lnTo>
                    <a:pt x="1205" y="1547"/>
                  </a:lnTo>
                  <a:lnTo>
                    <a:pt x="1253" y="1538"/>
                  </a:lnTo>
                  <a:lnTo>
                    <a:pt x="1302" y="1528"/>
                  </a:lnTo>
                  <a:lnTo>
                    <a:pt x="1348" y="1516"/>
                  </a:lnTo>
                  <a:lnTo>
                    <a:pt x="1393" y="1502"/>
                  </a:lnTo>
                  <a:lnTo>
                    <a:pt x="1439" y="1485"/>
                  </a:lnTo>
                  <a:lnTo>
                    <a:pt x="1482" y="1468"/>
                  </a:lnTo>
                  <a:lnTo>
                    <a:pt x="1524" y="1450"/>
                  </a:lnTo>
                  <a:lnTo>
                    <a:pt x="1565" y="1429"/>
                  </a:lnTo>
                  <a:lnTo>
                    <a:pt x="1603" y="1408"/>
                  </a:lnTo>
                  <a:lnTo>
                    <a:pt x="1641" y="1385"/>
                  </a:lnTo>
                  <a:lnTo>
                    <a:pt x="1678" y="1360"/>
                  </a:lnTo>
                  <a:lnTo>
                    <a:pt x="1713" y="1333"/>
                  </a:lnTo>
                  <a:lnTo>
                    <a:pt x="1746" y="1307"/>
                  </a:lnTo>
                  <a:lnTo>
                    <a:pt x="1778" y="1278"/>
                  </a:lnTo>
                  <a:lnTo>
                    <a:pt x="1809" y="1249"/>
                  </a:lnTo>
                  <a:lnTo>
                    <a:pt x="1836" y="1217"/>
                  </a:lnTo>
                  <a:lnTo>
                    <a:pt x="1862" y="1187"/>
                  </a:lnTo>
                  <a:lnTo>
                    <a:pt x="1886" y="1153"/>
                  </a:lnTo>
                  <a:lnTo>
                    <a:pt x="1909" y="1120"/>
                  </a:lnTo>
                  <a:lnTo>
                    <a:pt x="1929" y="1085"/>
                  </a:lnTo>
                  <a:lnTo>
                    <a:pt x="1947" y="1050"/>
                  </a:lnTo>
                  <a:lnTo>
                    <a:pt x="1962" y="1013"/>
                  </a:lnTo>
                  <a:lnTo>
                    <a:pt x="1976" y="975"/>
                  </a:lnTo>
                  <a:lnTo>
                    <a:pt x="1988" y="939"/>
                  </a:lnTo>
                  <a:lnTo>
                    <a:pt x="1996" y="899"/>
                  </a:lnTo>
                  <a:lnTo>
                    <a:pt x="2003" y="861"/>
                  </a:lnTo>
                  <a:lnTo>
                    <a:pt x="2007" y="820"/>
                  </a:lnTo>
                  <a:lnTo>
                    <a:pt x="2008" y="781"/>
                  </a:lnTo>
                  <a:lnTo>
                    <a:pt x="2007" y="741"/>
                  </a:lnTo>
                  <a:lnTo>
                    <a:pt x="2003" y="702"/>
                  </a:lnTo>
                  <a:lnTo>
                    <a:pt x="1996" y="662"/>
                  </a:lnTo>
                  <a:lnTo>
                    <a:pt x="1988" y="624"/>
                  </a:lnTo>
                  <a:lnTo>
                    <a:pt x="1976" y="586"/>
                  </a:lnTo>
                  <a:lnTo>
                    <a:pt x="1962" y="549"/>
                  </a:lnTo>
                  <a:lnTo>
                    <a:pt x="1947" y="513"/>
                  </a:lnTo>
                  <a:lnTo>
                    <a:pt x="1929" y="476"/>
                  </a:lnTo>
                  <a:lnTo>
                    <a:pt x="1909" y="443"/>
                  </a:lnTo>
                  <a:lnTo>
                    <a:pt x="1886" y="409"/>
                  </a:lnTo>
                  <a:lnTo>
                    <a:pt x="1862" y="376"/>
                  </a:lnTo>
                  <a:lnTo>
                    <a:pt x="1836" y="344"/>
                  </a:lnTo>
                  <a:lnTo>
                    <a:pt x="1809" y="314"/>
                  </a:lnTo>
                  <a:lnTo>
                    <a:pt x="1778" y="285"/>
                  </a:lnTo>
                  <a:lnTo>
                    <a:pt x="1746" y="256"/>
                  </a:lnTo>
                  <a:lnTo>
                    <a:pt x="1713" y="228"/>
                  </a:lnTo>
                  <a:lnTo>
                    <a:pt x="1678" y="203"/>
                  </a:lnTo>
                  <a:lnTo>
                    <a:pt x="1641" y="178"/>
                  </a:lnTo>
                  <a:lnTo>
                    <a:pt x="1603" y="155"/>
                  </a:lnTo>
                  <a:lnTo>
                    <a:pt x="1565" y="134"/>
                  </a:lnTo>
                  <a:lnTo>
                    <a:pt x="1524" y="113"/>
                  </a:lnTo>
                  <a:lnTo>
                    <a:pt x="1482" y="95"/>
                  </a:lnTo>
                  <a:lnTo>
                    <a:pt x="1439" y="78"/>
                  </a:lnTo>
                  <a:lnTo>
                    <a:pt x="1393" y="61"/>
                  </a:lnTo>
                  <a:lnTo>
                    <a:pt x="1348" y="47"/>
                  </a:lnTo>
                  <a:lnTo>
                    <a:pt x="1302" y="35"/>
                  </a:lnTo>
                  <a:lnTo>
                    <a:pt x="1253" y="25"/>
                  </a:lnTo>
                  <a:lnTo>
                    <a:pt x="1205" y="15"/>
                  </a:lnTo>
                  <a:lnTo>
                    <a:pt x="1156" y="9"/>
                  </a:lnTo>
                  <a:lnTo>
                    <a:pt x="1106" y="5"/>
                  </a:lnTo>
                  <a:lnTo>
                    <a:pt x="1054" y="2"/>
                  </a:lnTo>
                  <a:lnTo>
                    <a:pt x="1002" y="0"/>
                  </a:lnTo>
                  <a:close/>
                </a:path>
              </a:pathLst>
            </a:custGeom>
            <a:solidFill>
              <a:srgbClr val="1C7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2" name="Freeform 12"/>
            <p:cNvSpPr>
              <a:spLocks/>
            </p:cNvSpPr>
            <p:nvPr/>
          </p:nvSpPr>
          <p:spPr bwMode="auto">
            <a:xfrm>
              <a:off x="4281" y="1933"/>
              <a:ext cx="994" cy="772"/>
            </a:xfrm>
            <a:custGeom>
              <a:avLst/>
              <a:gdLst>
                <a:gd name="T0" fmla="*/ 112 w 1987"/>
                <a:gd name="T1" fmla="*/ 0 h 1545"/>
                <a:gd name="T2" fmla="*/ 93 w 1987"/>
                <a:gd name="T3" fmla="*/ 3 h 1545"/>
                <a:gd name="T4" fmla="*/ 76 w 1987"/>
                <a:gd name="T5" fmla="*/ 7 h 1545"/>
                <a:gd name="T6" fmla="*/ 60 w 1987"/>
                <a:gd name="T7" fmla="*/ 13 h 1545"/>
                <a:gd name="T8" fmla="*/ 46 w 1987"/>
                <a:gd name="T9" fmla="*/ 22 h 1545"/>
                <a:gd name="T10" fmla="*/ 33 w 1987"/>
                <a:gd name="T11" fmla="*/ 31 h 1545"/>
                <a:gd name="T12" fmla="*/ 22 w 1987"/>
                <a:gd name="T13" fmla="*/ 42 h 1545"/>
                <a:gd name="T14" fmla="*/ 13 w 1987"/>
                <a:gd name="T15" fmla="*/ 54 h 1545"/>
                <a:gd name="T16" fmla="*/ 6 w 1987"/>
                <a:gd name="T17" fmla="*/ 67 h 1545"/>
                <a:gd name="T18" fmla="*/ 2 w 1987"/>
                <a:gd name="T19" fmla="*/ 81 h 1545"/>
                <a:gd name="T20" fmla="*/ 0 w 1987"/>
                <a:gd name="T21" fmla="*/ 96 h 1545"/>
                <a:gd name="T22" fmla="*/ 2 w 1987"/>
                <a:gd name="T23" fmla="*/ 111 h 1545"/>
                <a:gd name="T24" fmla="*/ 6 w 1987"/>
                <a:gd name="T25" fmla="*/ 125 h 1545"/>
                <a:gd name="T26" fmla="*/ 13 w 1987"/>
                <a:gd name="T27" fmla="*/ 138 h 1545"/>
                <a:gd name="T28" fmla="*/ 22 w 1987"/>
                <a:gd name="T29" fmla="*/ 150 h 1545"/>
                <a:gd name="T30" fmla="*/ 33 w 1987"/>
                <a:gd name="T31" fmla="*/ 161 h 1545"/>
                <a:gd name="T32" fmla="*/ 46 w 1987"/>
                <a:gd name="T33" fmla="*/ 171 h 1545"/>
                <a:gd name="T34" fmla="*/ 60 w 1987"/>
                <a:gd name="T35" fmla="*/ 179 h 1545"/>
                <a:gd name="T36" fmla="*/ 76 w 1987"/>
                <a:gd name="T37" fmla="*/ 185 h 1545"/>
                <a:gd name="T38" fmla="*/ 93 w 1987"/>
                <a:gd name="T39" fmla="*/ 190 h 1545"/>
                <a:gd name="T40" fmla="*/ 112 w 1987"/>
                <a:gd name="T41" fmla="*/ 192 h 1545"/>
                <a:gd name="T42" fmla="*/ 131 w 1987"/>
                <a:gd name="T43" fmla="*/ 192 h 1545"/>
                <a:gd name="T44" fmla="*/ 150 w 1987"/>
                <a:gd name="T45" fmla="*/ 191 h 1545"/>
                <a:gd name="T46" fmla="*/ 167 w 1987"/>
                <a:gd name="T47" fmla="*/ 187 h 1545"/>
                <a:gd name="T48" fmla="*/ 184 w 1987"/>
                <a:gd name="T49" fmla="*/ 181 h 1545"/>
                <a:gd name="T50" fmla="*/ 199 w 1987"/>
                <a:gd name="T51" fmla="*/ 173 h 1545"/>
                <a:gd name="T52" fmla="*/ 212 w 1987"/>
                <a:gd name="T53" fmla="*/ 164 h 1545"/>
                <a:gd name="T54" fmla="*/ 224 w 1987"/>
                <a:gd name="T55" fmla="*/ 154 h 1545"/>
                <a:gd name="T56" fmla="*/ 234 w 1987"/>
                <a:gd name="T57" fmla="*/ 142 h 1545"/>
                <a:gd name="T58" fmla="*/ 241 w 1987"/>
                <a:gd name="T59" fmla="*/ 129 h 1545"/>
                <a:gd name="T60" fmla="*/ 246 w 1987"/>
                <a:gd name="T61" fmla="*/ 115 h 1545"/>
                <a:gd name="T62" fmla="*/ 249 w 1987"/>
                <a:gd name="T63" fmla="*/ 101 h 1545"/>
                <a:gd name="T64" fmla="*/ 248 w 1987"/>
                <a:gd name="T65" fmla="*/ 86 h 1545"/>
                <a:gd name="T66" fmla="*/ 245 w 1987"/>
                <a:gd name="T67" fmla="*/ 72 h 1545"/>
                <a:gd name="T68" fmla="*/ 239 w 1987"/>
                <a:gd name="T69" fmla="*/ 59 h 1545"/>
                <a:gd name="T70" fmla="*/ 231 w 1987"/>
                <a:gd name="T71" fmla="*/ 46 h 1545"/>
                <a:gd name="T72" fmla="*/ 221 w 1987"/>
                <a:gd name="T73" fmla="*/ 35 h 1545"/>
                <a:gd name="T74" fmla="*/ 208 w 1987"/>
                <a:gd name="T75" fmla="*/ 25 h 1545"/>
                <a:gd name="T76" fmla="*/ 194 w 1987"/>
                <a:gd name="T77" fmla="*/ 16 h 1545"/>
                <a:gd name="T78" fmla="*/ 178 w 1987"/>
                <a:gd name="T79" fmla="*/ 9 h 1545"/>
                <a:gd name="T80" fmla="*/ 161 w 1987"/>
                <a:gd name="T81" fmla="*/ 4 h 1545"/>
                <a:gd name="T82" fmla="*/ 144 w 1987"/>
                <a:gd name="T83" fmla="*/ 1 h 1545"/>
                <a:gd name="T84" fmla="*/ 124 w 1987"/>
                <a:gd name="T85" fmla="*/ 0 h 15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87" h="1545">
                  <a:moveTo>
                    <a:pt x="992" y="0"/>
                  </a:moveTo>
                  <a:lnTo>
                    <a:pt x="941" y="2"/>
                  </a:lnTo>
                  <a:lnTo>
                    <a:pt x="890" y="5"/>
                  </a:lnTo>
                  <a:lnTo>
                    <a:pt x="842" y="9"/>
                  </a:lnTo>
                  <a:lnTo>
                    <a:pt x="793" y="16"/>
                  </a:lnTo>
                  <a:lnTo>
                    <a:pt x="744" y="25"/>
                  </a:lnTo>
                  <a:lnTo>
                    <a:pt x="697" y="35"/>
                  </a:lnTo>
                  <a:lnTo>
                    <a:pt x="652" y="48"/>
                  </a:lnTo>
                  <a:lnTo>
                    <a:pt x="606" y="61"/>
                  </a:lnTo>
                  <a:lnTo>
                    <a:pt x="562" y="76"/>
                  </a:lnTo>
                  <a:lnTo>
                    <a:pt x="519" y="93"/>
                  </a:lnTo>
                  <a:lnTo>
                    <a:pt x="478" y="111"/>
                  </a:lnTo>
                  <a:lnTo>
                    <a:pt x="439" y="133"/>
                  </a:lnTo>
                  <a:lnTo>
                    <a:pt x="399" y="154"/>
                  </a:lnTo>
                  <a:lnTo>
                    <a:pt x="361" y="177"/>
                  </a:lnTo>
                  <a:lnTo>
                    <a:pt x="326" y="201"/>
                  </a:lnTo>
                  <a:lnTo>
                    <a:pt x="291" y="226"/>
                  </a:lnTo>
                  <a:lnTo>
                    <a:pt x="258" y="253"/>
                  </a:lnTo>
                  <a:lnTo>
                    <a:pt x="227" y="282"/>
                  </a:lnTo>
                  <a:lnTo>
                    <a:pt x="198" y="311"/>
                  </a:lnTo>
                  <a:lnTo>
                    <a:pt x="169" y="341"/>
                  </a:lnTo>
                  <a:lnTo>
                    <a:pt x="143" y="372"/>
                  </a:lnTo>
                  <a:lnTo>
                    <a:pt x="121" y="404"/>
                  </a:lnTo>
                  <a:lnTo>
                    <a:pt x="98" y="437"/>
                  </a:lnTo>
                  <a:lnTo>
                    <a:pt x="78" y="472"/>
                  </a:lnTo>
                  <a:lnTo>
                    <a:pt x="61" y="507"/>
                  </a:lnTo>
                  <a:lnTo>
                    <a:pt x="45" y="542"/>
                  </a:lnTo>
                  <a:lnTo>
                    <a:pt x="32" y="578"/>
                  </a:lnTo>
                  <a:lnTo>
                    <a:pt x="20" y="617"/>
                  </a:lnTo>
                  <a:lnTo>
                    <a:pt x="13" y="655"/>
                  </a:lnTo>
                  <a:lnTo>
                    <a:pt x="5" y="693"/>
                  </a:lnTo>
                  <a:lnTo>
                    <a:pt x="2" y="732"/>
                  </a:lnTo>
                  <a:lnTo>
                    <a:pt x="0" y="772"/>
                  </a:lnTo>
                  <a:lnTo>
                    <a:pt x="2" y="811"/>
                  </a:lnTo>
                  <a:lnTo>
                    <a:pt x="5" y="851"/>
                  </a:lnTo>
                  <a:lnTo>
                    <a:pt x="13" y="889"/>
                  </a:lnTo>
                  <a:lnTo>
                    <a:pt x="20" y="927"/>
                  </a:lnTo>
                  <a:lnTo>
                    <a:pt x="32" y="965"/>
                  </a:lnTo>
                  <a:lnTo>
                    <a:pt x="45" y="1001"/>
                  </a:lnTo>
                  <a:lnTo>
                    <a:pt x="61" y="1036"/>
                  </a:lnTo>
                  <a:lnTo>
                    <a:pt x="78" y="1071"/>
                  </a:lnTo>
                  <a:lnTo>
                    <a:pt x="98" y="1106"/>
                  </a:lnTo>
                  <a:lnTo>
                    <a:pt x="121" y="1140"/>
                  </a:lnTo>
                  <a:lnTo>
                    <a:pt x="143" y="1172"/>
                  </a:lnTo>
                  <a:lnTo>
                    <a:pt x="169" y="1204"/>
                  </a:lnTo>
                  <a:lnTo>
                    <a:pt x="198" y="1234"/>
                  </a:lnTo>
                  <a:lnTo>
                    <a:pt x="227" y="1263"/>
                  </a:lnTo>
                  <a:lnTo>
                    <a:pt x="258" y="1290"/>
                  </a:lnTo>
                  <a:lnTo>
                    <a:pt x="291" y="1318"/>
                  </a:lnTo>
                  <a:lnTo>
                    <a:pt x="326" y="1344"/>
                  </a:lnTo>
                  <a:lnTo>
                    <a:pt x="361" y="1368"/>
                  </a:lnTo>
                  <a:lnTo>
                    <a:pt x="399" y="1391"/>
                  </a:lnTo>
                  <a:lnTo>
                    <a:pt x="439" y="1412"/>
                  </a:lnTo>
                  <a:lnTo>
                    <a:pt x="478" y="1432"/>
                  </a:lnTo>
                  <a:lnTo>
                    <a:pt x="519" y="1452"/>
                  </a:lnTo>
                  <a:lnTo>
                    <a:pt x="562" y="1468"/>
                  </a:lnTo>
                  <a:lnTo>
                    <a:pt x="606" y="1484"/>
                  </a:lnTo>
                  <a:lnTo>
                    <a:pt x="652" y="1497"/>
                  </a:lnTo>
                  <a:lnTo>
                    <a:pt x="697" y="1510"/>
                  </a:lnTo>
                  <a:lnTo>
                    <a:pt x="744" y="1520"/>
                  </a:lnTo>
                  <a:lnTo>
                    <a:pt x="793" y="1529"/>
                  </a:lnTo>
                  <a:lnTo>
                    <a:pt x="842" y="1535"/>
                  </a:lnTo>
                  <a:lnTo>
                    <a:pt x="890" y="1540"/>
                  </a:lnTo>
                  <a:lnTo>
                    <a:pt x="941" y="1543"/>
                  </a:lnTo>
                  <a:lnTo>
                    <a:pt x="992" y="1545"/>
                  </a:lnTo>
                  <a:lnTo>
                    <a:pt x="1044" y="1543"/>
                  </a:lnTo>
                  <a:lnTo>
                    <a:pt x="1094" y="1540"/>
                  </a:lnTo>
                  <a:lnTo>
                    <a:pt x="1145" y="1535"/>
                  </a:lnTo>
                  <a:lnTo>
                    <a:pt x="1193" y="1529"/>
                  </a:lnTo>
                  <a:lnTo>
                    <a:pt x="1240" y="1520"/>
                  </a:lnTo>
                  <a:lnTo>
                    <a:pt x="1288" y="1510"/>
                  </a:lnTo>
                  <a:lnTo>
                    <a:pt x="1335" y="1497"/>
                  </a:lnTo>
                  <a:lnTo>
                    <a:pt x="1379" y="1484"/>
                  </a:lnTo>
                  <a:lnTo>
                    <a:pt x="1423" y="1468"/>
                  </a:lnTo>
                  <a:lnTo>
                    <a:pt x="1467" y="1452"/>
                  </a:lnTo>
                  <a:lnTo>
                    <a:pt x="1508" y="1432"/>
                  </a:lnTo>
                  <a:lnTo>
                    <a:pt x="1549" y="1412"/>
                  </a:lnTo>
                  <a:lnTo>
                    <a:pt x="1587" y="1391"/>
                  </a:lnTo>
                  <a:lnTo>
                    <a:pt x="1625" y="1368"/>
                  </a:lnTo>
                  <a:lnTo>
                    <a:pt x="1662" y="1344"/>
                  </a:lnTo>
                  <a:lnTo>
                    <a:pt x="1695" y="1318"/>
                  </a:lnTo>
                  <a:lnTo>
                    <a:pt x="1729" y="1290"/>
                  </a:lnTo>
                  <a:lnTo>
                    <a:pt x="1761" y="1263"/>
                  </a:lnTo>
                  <a:lnTo>
                    <a:pt x="1790" y="1234"/>
                  </a:lnTo>
                  <a:lnTo>
                    <a:pt x="1817" y="1204"/>
                  </a:lnTo>
                  <a:lnTo>
                    <a:pt x="1843" y="1172"/>
                  </a:lnTo>
                  <a:lnTo>
                    <a:pt x="1867" y="1140"/>
                  </a:lnTo>
                  <a:lnTo>
                    <a:pt x="1888" y="1106"/>
                  </a:lnTo>
                  <a:lnTo>
                    <a:pt x="1910" y="1071"/>
                  </a:lnTo>
                  <a:lnTo>
                    <a:pt x="1927" y="1036"/>
                  </a:lnTo>
                  <a:lnTo>
                    <a:pt x="1943" y="1001"/>
                  </a:lnTo>
                  <a:lnTo>
                    <a:pt x="1955" y="965"/>
                  </a:lnTo>
                  <a:lnTo>
                    <a:pt x="1968" y="927"/>
                  </a:lnTo>
                  <a:lnTo>
                    <a:pt x="1975" y="889"/>
                  </a:lnTo>
                  <a:lnTo>
                    <a:pt x="1983" y="851"/>
                  </a:lnTo>
                  <a:lnTo>
                    <a:pt x="1986" y="811"/>
                  </a:lnTo>
                  <a:lnTo>
                    <a:pt x="1987" y="772"/>
                  </a:lnTo>
                  <a:lnTo>
                    <a:pt x="1986" y="732"/>
                  </a:lnTo>
                  <a:lnTo>
                    <a:pt x="1983" y="693"/>
                  </a:lnTo>
                  <a:lnTo>
                    <a:pt x="1975" y="655"/>
                  </a:lnTo>
                  <a:lnTo>
                    <a:pt x="1968" y="617"/>
                  </a:lnTo>
                  <a:lnTo>
                    <a:pt x="1955" y="578"/>
                  </a:lnTo>
                  <a:lnTo>
                    <a:pt x="1943" y="542"/>
                  </a:lnTo>
                  <a:lnTo>
                    <a:pt x="1927" y="507"/>
                  </a:lnTo>
                  <a:lnTo>
                    <a:pt x="1910" y="472"/>
                  </a:lnTo>
                  <a:lnTo>
                    <a:pt x="1888" y="437"/>
                  </a:lnTo>
                  <a:lnTo>
                    <a:pt x="1867" y="404"/>
                  </a:lnTo>
                  <a:lnTo>
                    <a:pt x="1843" y="372"/>
                  </a:lnTo>
                  <a:lnTo>
                    <a:pt x="1817" y="341"/>
                  </a:lnTo>
                  <a:lnTo>
                    <a:pt x="1790" y="311"/>
                  </a:lnTo>
                  <a:lnTo>
                    <a:pt x="1761" y="282"/>
                  </a:lnTo>
                  <a:lnTo>
                    <a:pt x="1729" y="253"/>
                  </a:lnTo>
                  <a:lnTo>
                    <a:pt x="1695" y="226"/>
                  </a:lnTo>
                  <a:lnTo>
                    <a:pt x="1662" y="201"/>
                  </a:lnTo>
                  <a:lnTo>
                    <a:pt x="1625" y="177"/>
                  </a:lnTo>
                  <a:lnTo>
                    <a:pt x="1587" y="154"/>
                  </a:lnTo>
                  <a:lnTo>
                    <a:pt x="1549" y="133"/>
                  </a:lnTo>
                  <a:lnTo>
                    <a:pt x="1508" y="111"/>
                  </a:lnTo>
                  <a:lnTo>
                    <a:pt x="1467" y="93"/>
                  </a:lnTo>
                  <a:lnTo>
                    <a:pt x="1423" y="76"/>
                  </a:lnTo>
                  <a:lnTo>
                    <a:pt x="1379" y="61"/>
                  </a:lnTo>
                  <a:lnTo>
                    <a:pt x="1335" y="48"/>
                  </a:lnTo>
                  <a:lnTo>
                    <a:pt x="1288" y="35"/>
                  </a:lnTo>
                  <a:lnTo>
                    <a:pt x="1240" y="25"/>
                  </a:lnTo>
                  <a:lnTo>
                    <a:pt x="1193" y="16"/>
                  </a:lnTo>
                  <a:lnTo>
                    <a:pt x="1145" y="9"/>
                  </a:lnTo>
                  <a:lnTo>
                    <a:pt x="1094" y="5"/>
                  </a:lnTo>
                  <a:lnTo>
                    <a:pt x="1044" y="2"/>
                  </a:lnTo>
                  <a:lnTo>
                    <a:pt x="992" y="0"/>
                  </a:lnTo>
                  <a:close/>
                </a:path>
              </a:pathLst>
            </a:custGeom>
            <a:solidFill>
              <a:srgbClr val="2887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3" name="Freeform 13"/>
            <p:cNvSpPr>
              <a:spLocks/>
            </p:cNvSpPr>
            <p:nvPr/>
          </p:nvSpPr>
          <p:spPr bwMode="auto">
            <a:xfrm>
              <a:off x="4287" y="1937"/>
              <a:ext cx="982" cy="762"/>
            </a:xfrm>
            <a:custGeom>
              <a:avLst/>
              <a:gdLst>
                <a:gd name="T0" fmla="*/ 110 w 1966"/>
                <a:gd name="T1" fmla="*/ 0 h 1525"/>
                <a:gd name="T2" fmla="*/ 86 w 1966"/>
                <a:gd name="T3" fmla="*/ 4 h 1525"/>
                <a:gd name="T4" fmla="*/ 64 w 1966"/>
                <a:gd name="T5" fmla="*/ 11 h 1525"/>
                <a:gd name="T6" fmla="*/ 44 w 1966"/>
                <a:gd name="T7" fmla="*/ 21 h 1525"/>
                <a:gd name="T8" fmla="*/ 28 w 1966"/>
                <a:gd name="T9" fmla="*/ 34 h 1525"/>
                <a:gd name="T10" fmla="*/ 14 w 1966"/>
                <a:gd name="T11" fmla="*/ 50 h 1525"/>
                <a:gd name="T12" fmla="*/ 5 w 1966"/>
                <a:gd name="T13" fmla="*/ 67 h 1525"/>
                <a:gd name="T14" fmla="*/ 0 w 1966"/>
                <a:gd name="T15" fmla="*/ 85 h 1525"/>
                <a:gd name="T16" fmla="*/ 0 w 1966"/>
                <a:gd name="T17" fmla="*/ 105 h 1525"/>
                <a:gd name="T18" fmla="*/ 5 w 1966"/>
                <a:gd name="T19" fmla="*/ 123 h 1525"/>
                <a:gd name="T20" fmla="*/ 14 w 1966"/>
                <a:gd name="T21" fmla="*/ 140 h 1525"/>
                <a:gd name="T22" fmla="*/ 28 w 1966"/>
                <a:gd name="T23" fmla="*/ 156 h 1525"/>
                <a:gd name="T24" fmla="*/ 44 w 1966"/>
                <a:gd name="T25" fmla="*/ 168 h 1525"/>
                <a:gd name="T26" fmla="*/ 64 w 1966"/>
                <a:gd name="T27" fmla="*/ 179 h 1525"/>
                <a:gd name="T28" fmla="*/ 86 w 1966"/>
                <a:gd name="T29" fmla="*/ 186 h 1525"/>
                <a:gd name="T30" fmla="*/ 110 w 1966"/>
                <a:gd name="T31" fmla="*/ 190 h 1525"/>
                <a:gd name="T32" fmla="*/ 135 w 1966"/>
                <a:gd name="T33" fmla="*/ 190 h 1525"/>
                <a:gd name="T34" fmla="*/ 159 w 1966"/>
                <a:gd name="T35" fmla="*/ 186 h 1525"/>
                <a:gd name="T36" fmla="*/ 181 w 1966"/>
                <a:gd name="T37" fmla="*/ 179 h 1525"/>
                <a:gd name="T38" fmla="*/ 200 w 1966"/>
                <a:gd name="T39" fmla="*/ 168 h 1525"/>
                <a:gd name="T40" fmla="*/ 217 w 1966"/>
                <a:gd name="T41" fmla="*/ 156 h 1525"/>
                <a:gd name="T42" fmla="*/ 230 w 1966"/>
                <a:gd name="T43" fmla="*/ 140 h 1525"/>
                <a:gd name="T44" fmla="*/ 240 w 1966"/>
                <a:gd name="T45" fmla="*/ 123 h 1525"/>
                <a:gd name="T46" fmla="*/ 245 w 1966"/>
                <a:gd name="T47" fmla="*/ 105 h 1525"/>
                <a:gd name="T48" fmla="*/ 245 w 1966"/>
                <a:gd name="T49" fmla="*/ 85 h 1525"/>
                <a:gd name="T50" fmla="*/ 240 w 1966"/>
                <a:gd name="T51" fmla="*/ 67 h 1525"/>
                <a:gd name="T52" fmla="*/ 230 w 1966"/>
                <a:gd name="T53" fmla="*/ 50 h 1525"/>
                <a:gd name="T54" fmla="*/ 217 w 1966"/>
                <a:gd name="T55" fmla="*/ 34 h 1525"/>
                <a:gd name="T56" fmla="*/ 200 w 1966"/>
                <a:gd name="T57" fmla="*/ 21 h 1525"/>
                <a:gd name="T58" fmla="*/ 181 w 1966"/>
                <a:gd name="T59" fmla="*/ 11 h 1525"/>
                <a:gd name="T60" fmla="*/ 159 w 1966"/>
                <a:gd name="T61" fmla="*/ 4 h 1525"/>
                <a:gd name="T62" fmla="*/ 135 w 1966"/>
                <a:gd name="T63" fmla="*/ 0 h 15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66" h="1525">
                  <a:moveTo>
                    <a:pt x="981" y="0"/>
                  </a:moveTo>
                  <a:lnTo>
                    <a:pt x="881" y="5"/>
                  </a:lnTo>
                  <a:lnTo>
                    <a:pt x="784" y="16"/>
                  </a:lnTo>
                  <a:lnTo>
                    <a:pt x="689" y="35"/>
                  </a:lnTo>
                  <a:lnTo>
                    <a:pt x="600" y="60"/>
                  </a:lnTo>
                  <a:lnTo>
                    <a:pt x="514" y="93"/>
                  </a:lnTo>
                  <a:lnTo>
                    <a:pt x="432" y="131"/>
                  </a:lnTo>
                  <a:lnTo>
                    <a:pt x="358" y="175"/>
                  </a:lnTo>
                  <a:lnTo>
                    <a:pt x="288" y="224"/>
                  </a:lnTo>
                  <a:lnTo>
                    <a:pt x="224" y="279"/>
                  </a:lnTo>
                  <a:lnTo>
                    <a:pt x="167" y="337"/>
                  </a:lnTo>
                  <a:lnTo>
                    <a:pt x="119" y="401"/>
                  </a:lnTo>
                  <a:lnTo>
                    <a:pt x="78" y="466"/>
                  </a:lnTo>
                  <a:lnTo>
                    <a:pt x="44" y="536"/>
                  </a:lnTo>
                  <a:lnTo>
                    <a:pt x="20" y="609"/>
                  </a:lnTo>
                  <a:lnTo>
                    <a:pt x="5" y="685"/>
                  </a:lnTo>
                  <a:lnTo>
                    <a:pt x="0" y="763"/>
                  </a:lnTo>
                  <a:lnTo>
                    <a:pt x="5" y="840"/>
                  </a:lnTo>
                  <a:lnTo>
                    <a:pt x="20" y="916"/>
                  </a:lnTo>
                  <a:lnTo>
                    <a:pt x="44" y="989"/>
                  </a:lnTo>
                  <a:lnTo>
                    <a:pt x="78" y="1059"/>
                  </a:lnTo>
                  <a:lnTo>
                    <a:pt x="119" y="1126"/>
                  </a:lnTo>
                  <a:lnTo>
                    <a:pt x="167" y="1189"/>
                  </a:lnTo>
                  <a:lnTo>
                    <a:pt x="224" y="1248"/>
                  </a:lnTo>
                  <a:lnTo>
                    <a:pt x="288" y="1301"/>
                  </a:lnTo>
                  <a:lnTo>
                    <a:pt x="358" y="1351"/>
                  </a:lnTo>
                  <a:lnTo>
                    <a:pt x="432" y="1396"/>
                  </a:lnTo>
                  <a:lnTo>
                    <a:pt x="514" y="1434"/>
                  </a:lnTo>
                  <a:lnTo>
                    <a:pt x="600" y="1466"/>
                  </a:lnTo>
                  <a:lnTo>
                    <a:pt x="689" y="1491"/>
                  </a:lnTo>
                  <a:lnTo>
                    <a:pt x="784" y="1510"/>
                  </a:lnTo>
                  <a:lnTo>
                    <a:pt x="881" y="1520"/>
                  </a:lnTo>
                  <a:lnTo>
                    <a:pt x="981" y="1525"/>
                  </a:lnTo>
                  <a:lnTo>
                    <a:pt x="1082" y="1520"/>
                  </a:lnTo>
                  <a:lnTo>
                    <a:pt x="1179" y="1510"/>
                  </a:lnTo>
                  <a:lnTo>
                    <a:pt x="1274" y="1491"/>
                  </a:lnTo>
                  <a:lnTo>
                    <a:pt x="1365" y="1466"/>
                  </a:lnTo>
                  <a:lnTo>
                    <a:pt x="1450" y="1434"/>
                  </a:lnTo>
                  <a:lnTo>
                    <a:pt x="1532" y="1396"/>
                  </a:lnTo>
                  <a:lnTo>
                    <a:pt x="1607" y="1351"/>
                  </a:lnTo>
                  <a:lnTo>
                    <a:pt x="1677" y="1301"/>
                  </a:lnTo>
                  <a:lnTo>
                    <a:pt x="1741" y="1248"/>
                  </a:lnTo>
                  <a:lnTo>
                    <a:pt x="1797" y="1189"/>
                  </a:lnTo>
                  <a:lnTo>
                    <a:pt x="1847" y="1126"/>
                  </a:lnTo>
                  <a:lnTo>
                    <a:pt x="1888" y="1059"/>
                  </a:lnTo>
                  <a:lnTo>
                    <a:pt x="1922" y="989"/>
                  </a:lnTo>
                  <a:lnTo>
                    <a:pt x="1946" y="916"/>
                  </a:lnTo>
                  <a:lnTo>
                    <a:pt x="1961" y="840"/>
                  </a:lnTo>
                  <a:lnTo>
                    <a:pt x="1966" y="763"/>
                  </a:lnTo>
                  <a:lnTo>
                    <a:pt x="1961" y="685"/>
                  </a:lnTo>
                  <a:lnTo>
                    <a:pt x="1946" y="609"/>
                  </a:lnTo>
                  <a:lnTo>
                    <a:pt x="1922" y="536"/>
                  </a:lnTo>
                  <a:lnTo>
                    <a:pt x="1888" y="466"/>
                  </a:lnTo>
                  <a:lnTo>
                    <a:pt x="1847" y="401"/>
                  </a:lnTo>
                  <a:lnTo>
                    <a:pt x="1797" y="337"/>
                  </a:lnTo>
                  <a:lnTo>
                    <a:pt x="1741" y="279"/>
                  </a:lnTo>
                  <a:lnTo>
                    <a:pt x="1677" y="224"/>
                  </a:lnTo>
                  <a:lnTo>
                    <a:pt x="1607" y="175"/>
                  </a:lnTo>
                  <a:lnTo>
                    <a:pt x="1532" y="131"/>
                  </a:lnTo>
                  <a:lnTo>
                    <a:pt x="1450" y="93"/>
                  </a:lnTo>
                  <a:lnTo>
                    <a:pt x="1365" y="60"/>
                  </a:lnTo>
                  <a:lnTo>
                    <a:pt x="1274" y="35"/>
                  </a:lnTo>
                  <a:lnTo>
                    <a:pt x="1179" y="16"/>
                  </a:lnTo>
                  <a:lnTo>
                    <a:pt x="1082" y="5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2D8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4" name="Freeform 14"/>
            <p:cNvSpPr>
              <a:spLocks/>
            </p:cNvSpPr>
            <p:nvPr/>
          </p:nvSpPr>
          <p:spPr bwMode="auto">
            <a:xfrm>
              <a:off x="4292" y="1942"/>
              <a:ext cx="972" cy="753"/>
            </a:xfrm>
            <a:custGeom>
              <a:avLst/>
              <a:gdLst>
                <a:gd name="T0" fmla="*/ 109 w 1944"/>
                <a:gd name="T1" fmla="*/ 1 h 1506"/>
                <a:gd name="T2" fmla="*/ 86 w 1944"/>
                <a:gd name="T3" fmla="*/ 5 h 1506"/>
                <a:gd name="T4" fmla="*/ 64 w 1944"/>
                <a:gd name="T5" fmla="*/ 12 h 1506"/>
                <a:gd name="T6" fmla="*/ 45 w 1944"/>
                <a:gd name="T7" fmla="*/ 22 h 1506"/>
                <a:gd name="T8" fmla="*/ 28 w 1944"/>
                <a:gd name="T9" fmla="*/ 35 h 1506"/>
                <a:gd name="T10" fmla="*/ 15 w 1944"/>
                <a:gd name="T11" fmla="*/ 50 h 1506"/>
                <a:gd name="T12" fmla="*/ 6 w 1944"/>
                <a:gd name="T13" fmla="*/ 67 h 1506"/>
                <a:gd name="T14" fmla="*/ 1 w 1944"/>
                <a:gd name="T15" fmla="*/ 85 h 1506"/>
                <a:gd name="T16" fmla="*/ 1 w 1944"/>
                <a:gd name="T17" fmla="*/ 104 h 1506"/>
                <a:gd name="T18" fmla="*/ 6 w 1944"/>
                <a:gd name="T19" fmla="*/ 122 h 1506"/>
                <a:gd name="T20" fmla="*/ 15 w 1944"/>
                <a:gd name="T21" fmla="*/ 139 h 1506"/>
                <a:gd name="T22" fmla="*/ 28 w 1944"/>
                <a:gd name="T23" fmla="*/ 154 h 1506"/>
                <a:gd name="T24" fmla="*/ 45 w 1944"/>
                <a:gd name="T25" fmla="*/ 167 h 1506"/>
                <a:gd name="T26" fmla="*/ 64 w 1944"/>
                <a:gd name="T27" fmla="*/ 177 h 1506"/>
                <a:gd name="T28" fmla="*/ 86 w 1944"/>
                <a:gd name="T29" fmla="*/ 184 h 1506"/>
                <a:gd name="T30" fmla="*/ 109 w 1944"/>
                <a:gd name="T31" fmla="*/ 188 h 1506"/>
                <a:gd name="T32" fmla="*/ 134 w 1944"/>
                <a:gd name="T33" fmla="*/ 188 h 1506"/>
                <a:gd name="T34" fmla="*/ 158 w 1944"/>
                <a:gd name="T35" fmla="*/ 184 h 1506"/>
                <a:gd name="T36" fmla="*/ 180 w 1944"/>
                <a:gd name="T37" fmla="*/ 177 h 1506"/>
                <a:gd name="T38" fmla="*/ 199 w 1944"/>
                <a:gd name="T39" fmla="*/ 167 h 1506"/>
                <a:gd name="T40" fmla="*/ 216 w 1944"/>
                <a:gd name="T41" fmla="*/ 154 h 1506"/>
                <a:gd name="T42" fmla="*/ 229 w 1944"/>
                <a:gd name="T43" fmla="*/ 139 h 1506"/>
                <a:gd name="T44" fmla="*/ 238 w 1944"/>
                <a:gd name="T45" fmla="*/ 122 h 1506"/>
                <a:gd name="T46" fmla="*/ 243 w 1944"/>
                <a:gd name="T47" fmla="*/ 104 h 1506"/>
                <a:gd name="T48" fmla="*/ 243 w 1944"/>
                <a:gd name="T49" fmla="*/ 85 h 1506"/>
                <a:gd name="T50" fmla="*/ 238 w 1944"/>
                <a:gd name="T51" fmla="*/ 67 h 1506"/>
                <a:gd name="T52" fmla="*/ 229 w 1944"/>
                <a:gd name="T53" fmla="*/ 50 h 1506"/>
                <a:gd name="T54" fmla="*/ 216 w 1944"/>
                <a:gd name="T55" fmla="*/ 35 h 1506"/>
                <a:gd name="T56" fmla="*/ 199 w 1944"/>
                <a:gd name="T57" fmla="*/ 22 h 1506"/>
                <a:gd name="T58" fmla="*/ 180 w 1944"/>
                <a:gd name="T59" fmla="*/ 12 h 1506"/>
                <a:gd name="T60" fmla="*/ 158 w 1944"/>
                <a:gd name="T61" fmla="*/ 5 h 1506"/>
                <a:gd name="T62" fmla="*/ 134 w 1944"/>
                <a:gd name="T63" fmla="*/ 1 h 15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44" h="1506">
                  <a:moveTo>
                    <a:pt x="970" y="0"/>
                  </a:moveTo>
                  <a:lnTo>
                    <a:pt x="872" y="4"/>
                  </a:lnTo>
                  <a:lnTo>
                    <a:pt x="776" y="15"/>
                  </a:lnTo>
                  <a:lnTo>
                    <a:pt x="681" y="33"/>
                  </a:lnTo>
                  <a:lnTo>
                    <a:pt x="593" y="59"/>
                  </a:lnTo>
                  <a:lnTo>
                    <a:pt x="508" y="91"/>
                  </a:lnTo>
                  <a:lnTo>
                    <a:pt x="427" y="129"/>
                  </a:lnTo>
                  <a:lnTo>
                    <a:pt x="353" y="172"/>
                  </a:lnTo>
                  <a:lnTo>
                    <a:pt x="284" y="220"/>
                  </a:lnTo>
                  <a:lnTo>
                    <a:pt x="222" y="273"/>
                  </a:lnTo>
                  <a:lnTo>
                    <a:pt x="166" y="331"/>
                  </a:lnTo>
                  <a:lnTo>
                    <a:pt x="117" y="394"/>
                  </a:lnTo>
                  <a:lnTo>
                    <a:pt x="76" y="459"/>
                  </a:lnTo>
                  <a:lnTo>
                    <a:pt x="44" y="529"/>
                  </a:lnTo>
                  <a:lnTo>
                    <a:pt x="20" y="601"/>
                  </a:lnTo>
                  <a:lnTo>
                    <a:pt x="4" y="675"/>
                  </a:lnTo>
                  <a:lnTo>
                    <a:pt x="0" y="753"/>
                  </a:lnTo>
                  <a:lnTo>
                    <a:pt x="4" y="830"/>
                  </a:lnTo>
                  <a:lnTo>
                    <a:pt x="20" y="905"/>
                  </a:lnTo>
                  <a:lnTo>
                    <a:pt x="44" y="976"/>
                  </a:lnTo>
                  <a:lnTo>
                    <a:pt x="76" y="1046"/>
                  </a:lnTo>
                  <a:lnTo>
                    <a:pt x="117" y="1112"/>
                  </a:lnTo>
                  <a:lnTo>
                    <a:pt x="166" y="1174"/>
                  </a:lnTo>
                  <a:lnTo>
                    <a:pt x="222" y="1232"/>
                  </a:lnTo>
                  <a:lnTo>
                    <a:pt x="284" y="1285"/>
                  </a:lnTo>
                  <a:lnTo>
                    <a:pt x="353" y="1334"/>
                  </a:lnTo>
                  <a:lnTo>
                    <a:pt x="427" y="1376"/>
                  </a:lnTo>
                  <a:lnTo>
                    <a:pt x="508" y="1414"/>
                  </a:lnTo>
                  <a:lnTo>
                    <a:pt x="593" y="1446"/>
                  </a:lnTo>
                  <a:lnTo>
                    <a:pt x="681" y="1472"/>
                  </a:lnTo>
                  <a:lnTo>
                    <a:pt x="776" y="1491"/>
                  </a:lnTo>
                  <a:lnTo>
                    <a:pt x="872" y="1501"/>
                  </a:lnTo>
                  <a:lnTo>
                    <a:pt x="970" y="1506"/>
                  </a:lnTo>
                  <a:lnTo>
                    <a:pt x="1069" y="1501"/>
                  </a:lnTo>
                  <a:lnTo>
                    <a:pt x="1167" y="1491"/>
                  </a:lnTo>
                  <a:lnTo>
                    <a:pt x="1259" y="1472"/>
                  </a:lnTo>
                  <a:lnTo>
                    <a:pt x="1349" y="1446"/>
                  </a:lnTo>
                  <a:lnTo>
                    <a:pt x="1434" y="1414"/>
                  </a:lnTo>
                  <a:lnTo>
                    <a:pt x="1515" y="1376"/>
                  </a:lnTo>
                  <a:lnTo>
                    <a:pt x="1590" y="1334"/>
                  </a:lnTo>
                  <a:lnTo>
                    <a:pt x="1658" y="1285"/>
                  </a:lnTo>
                  <a:lnTo>
                    <a:pt x="1722" y="1232"/>
                  </a:lnTo>
                  <a:lnTo>
                    <a:pt x="1778" y="1174"/>
                  </a:lnTo>
                  <a:lnTo>
                    <a:pt x="1827" y="1112"/>
                  </a:lnTo>
                  <a:lnTo>
                    <a:pt x="1868" y="1046"/>
                  </a:lnTo>
                  <a:lnTo>
                    <a:pt x="1900" y="976"/>
                  </a:lnTo>
                  <a:lnTo>
                    <a:pt x="1924" y="905"/>
                  </a:lnTo>
                  <a:lnTo>
                    <a:pt x="1940" y="830"/>
                  </a:lnTo>
                  <a:lnTo>
                    <a:pt x="1944" y="753"/>
                  </a:lnTo>
                  <a:lnTo>
                    <a:pt x="1940" y="675"/>
                  </a:lnTo>
                  <a:lnTo>
                    <a:pt x="1924" y="601"/>
                  </a:lnTo>
                  <a:lnTo>
                    <a:pt x="1900" y="529"/>
                  </a:lnTo>
                  <a:lnTo>
                    <a:pt x="1868" y="459"/>
                  </a:lnTo>
                  <a:lnTo>
                    <a:pt x="1827" y="394"/>
                  </a:lnTo>
                  <a:lnTo>
                    <a:pt x="1778" y="331"/>
                  </a:lnTo>
                  <a:lnTo>
                    <a:pt x="1722" y="273"/>
                  </a:lnTo>
                  <a:lnTo>
                    <a:pt x="1658" y="220"/>
                  </a:lnTo>
                  <a:lnTo>
                    <a:pt x="1590" y="172"/>
                  </a:lnTo>
                  <a:lnTo>
                    <a:pt x="1515" y="129"/>
                  </a:lnTo>
                  <a:lnTo>
                    <a:pt x="1434" y="91"/>
                  </a:lnTo>
                  <a:lnTo>
                    <a:pt x="1349" y="59"/>
                  </a:lnTo>
                  <a:lnTo>
                    <a:pt x="1259" y="33"/>
                  </a:lnTo>
                  <a:lnTo>
                    <a:pt x="1167" y="15"/>
                  </a:lnTo>
                  <a:lnTo>
                    <a:pt x="1069" y="4"/>
                  </a:lnTo>
                  <a:lnTo>
                    <a:pt x="970" y="0"/>
                  </a:lnTo>
                  <a:close/>
                </a:path>
              </a:pathLst>
            </a:custGeom>
            <a:solidFill>
              <a:srgbClr val="388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5" name="Freeform 15"/>
            <p:cNvSpPr>
              <a:spLocks/>
            </p:cNvSpPr>
            <p:nvPr/>
          </p:nvSpPr>
          <p:spPr bwMode="auto">
            <a:xfrm>
              <a:off x="4297" y="1946"/>
              <a:ext cx="962" cy="744"/>
            </a:xfrm>
            <a:custGeom>
              <a:avLst/>
              <a:gdLst>
                <a:gd name="T0" fmla="*/ 108 w 1923"/>
                <a:gd name="T1" fmla="*/ 1 h 1488"/>
                <a:gd name="T2" fmla="*/ 85 w 1923"/>
                <a:gd name="T3" fmla="*/ 5 h 1488"/>
                <a:gd name="T4" fmla="*/ 63 w 1923"/>
                <a:gd name="T5" fmla="*/ 12 h 1488"/>
                <a:gd name="T6" fmla="*/ 44 w 1923"/>
                <a:gd name="T7" fmla="*/ 22 h 1488"/>
                <a:gd name="T8" fmla="*/ 28 w 1923"/>
                <a:gd name="T9" fmla="*/ 34 h 1488"/>
                <a:gd name="T10" fmla="*/ 15 w 1923"/>
                <a:gd name="T11" fmla="*/ 49 h 1488"/>
                <a:gd name="T12" fmla="*/ 6 w 1923"/>
                <a:gd name="T13" fmla="*/ 66 h 1488"/>
                <a:gd name="T14" fmla="*/ 1 w 1923"/>
                <a:gd name="T15" fmla="*/ 84 h 1488"/>
                <a:gd name="T16" fmla="*/ 1 w 1923"/>
                <a:gd name="T17" fmla="*/ 103 h 1488"/>
                <a:gd name="T18" fmla="*/ 6 w 1923"/>
                <a:gd name="T19" fmla="*/ 121 h 1488"/>
                <a:gd name="T20" fmla="*/ 15 w 1923"/>
                <a:gd name="T21" fmla="*/ 138 h 1488"/>
                <a:gd name="T22" fmla="*/ 28 w 1923"/>
                <a:gd name="T23" fmla="*/ 153 h 1488"/>
                <a:gd name="T24" fmla="*/ 44 w 1923"/>
                <a:gd name="T25" fmla="*/ 165 h 1488"/>
                <a:gd name="T26" fmla="*/ 63 w 1923"/>
                <a:gd name="T27" fmla="*/ 175 h 1488"/>
                <a:gd name="T28" fmla="*/ 85 w 1923"/>
                <a:gd name="T29" fmla="*/ 182 h 1488"/>
                <a:gd name="T30" fmla="*/ 108 w 1923"/>
                <a:gd name="T31" fmla="*/ 186 h 1488"/>
                <a:gd name="T32" fmla="*/ 133 w 1923"/>
                <a:gd name="T33" fmla="*/ 186 h 1488"/>
                <a:gd name="T34" fmla="*/ 156 w 1923"/>
                <a:gd name="T35" fmla="*/ 182 h 1488"/>
                <a:gd name="T36" fmla="*/ 178 w 1923"/>
                <a:gd name="T37" fmla="*/ 175 h 1488"/>
                <a:gd name="T38" fmla="*/ 197 w 1923"/>
                <a:gd name="T39" fmla="*/ 165 h 1488"/>
                <a:gd name="T40" fmla="*/ 213 w 1923"/>
                <a:gd name="T41" fmla="*/ 153 h 1488"/>
                <a:gd name="T42" fmla="*/ 226 w 1923"/>
                <a:gd name="T43" fmla="*/ 138 h 1488"/>
                <a:gd name="T44" fmla="*/ 235 w 1923"/>
                <a:gd name="T45" fmla="*/ 121 h 1488"/>
                <a:gd name="T46" fmla="*/ 240 w 1923"/>
                <a:gd name="T47" fmla="*/ 103 h 1488"/>
                <a:gd name="T48" fmla="*/ 240 w 1923"/>
                <a:gd name="T49" fmla="*/ 84 h 1488"/>
                <a:gd name="T50" fmla="*/ 235 w 1923"/>
                <a:gd name="T51" fmla="*/ 66 h 1488"/>
                <a:gd name="T52" fmla="*/ 226 w 1923"/>
                <a:gd name="T53" fmla="*/ 49 h 1488"/>
                <a:gd name="T54" fmla="*/ 213 w 1923"/>
                <a:gd name="T55" fmla="*/ 34 h 1488"/>
                <a:gd name="T56" fmla="*/ 197 w 1923"/>
                <a:gd name="T57" fmla="*/ 22 h 1488"/>
                <a:gd name="T58" fmla="*/ 178 w 1923"/>
                <a:gd name="T59" fmla="*/ 12 h 1488"/>
                <a:gd name="T60" fmla="*/ 156 w 1923"/>
                <a:gd name="T61" fmla="*/ 5 h 1488"/>
                <a:gd name="T62" fmla="*/ 133 w 1923"/>
                <a:gd name="T63" fmla="*/ 1 h 14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23" h="1488">
                  <a:moveTo>
                    <a:pt x="960" y="0"/>
                  </a:moveTo>
                  <a:lnTo>
                    <a:pt x="863" y="4"/>
                  </a:lnTo>
                  <a:lnTo>
                    <a:pt x="767" y="15"/>
                  </a:lnTo>
                  <a:lnTo>
                    <a:pt x="676" y="33"/>
                  </a:lnTo>
                  <a:lnTo>
                    <a:pt x="588" y="58"/>
                  </a:lnTo>
                  <a:lnTo>
                    <a:pt x="502" y="90"/>
                  </a:lnTo>
                  <a:lnTo>
                    <a:pt x="423" y="128"/>
                  </a:lnTo>
                  <a:lnTo>
                    <a:pt x="350" y="170"/>
                  </a:lnTo>
                  <a:lnTo>
                    <a:pt x="282" y="217"/>
                  </a:lnTo>
                  <a:lnTo>
                    <a:pt x="220" y="271"/>
                  </a:lnTo>
                  <a:lnTo>
                    <a:pt x="165" y="328"/>
                  </a:lnTo>
                  <a:lnTo>
                    <a:pt x="116" y="389"/>
                  </a:lnTo>
                  <a:lnTo>
                    <a:pt x="76" y="455"/>
                  </a:lnTo>
                  <a:lnTo>
                    <a:pt x="43" y="523"/>
                  </a:lnTo>
                  <a:lnTo>
                    <a:pt x="20" y="593"/>
                  </a:lnTo>
                  <a:lnTo>
                    <a:pt x="5" y="668"/>
                  </a:lnTo>
                  <a:lnTo>
                    <a:pt x="0" y="744"/>
                  </a:lnTo>
                  <a:lnTo>
                    <a:pt x="5" y="820"/>
                  </a:lnTo>
                  <a:lnTo>
                    <a:pt x="20" y="894"/>
                  </a:lnTo>
                  <a:lnTo>
                    <a:pt x="43" y="964"/>
                  </a:lnTo>
                  <a:lnTo>
                    <a:pt x="76" y="1033"/>
                  </a:lnTo>
                  <a:lnTo>
                    <a:pt x="116" y="1098"/>
                  </a:lnTo>
                  <a:lnTo>
                    <a:pt x="165" y="1159"/>
                  </a:lnTo>
                  <a:lnTo>
                    <a:pt x="220" y="1217"/>
                  </a:lnTo>
                  <a:lnTo>
                    <a:pt x="282" y="1270"/>
                  </a:lnTo>
                  <a:lnTo>
                    <a:pt x="350" y="1317"/>
                  </a:lnTo>
                  <a:lnTo>
                    <a:pt x="423" y="1360"/>
                  </a:lnTo>
                  <a:lnTo>
                    <a:pt x="502" y="1398"/>
                  </a:lnTo>
                  <a:lnTo>
                    <a:pt x="588" y="1430"/>
                  </a:lnTo>
                  <a:lnTo>
                    <a:pt x="676" y="1454"/>
                  </a:lnTo>
                  <a:lnTo>
                    <a:pt x="767" y="1472"/>
                  </a:lnTo>
                  <a:lnTo>
                    <a:pt x="863" y="1483"/>
                  </a:lnTo>
                  <a:lnTo>
                    <a:pt x="960" y="1488"/>
                  </a:lnTo>
                  <a:lnTo>
                    <a:pt x="1059" y="1483"/>
                  </a:lnTo>
                  <a:lnTo>
                    <a:pt x="1154" y="1472"/>
                  </a:lnTo>
                  <a:lnTo>
                    <a:pt x="1246" y="1454"/>
                  </a:lnTo>
                  <a:lnTo>
                    <a:pt x="1335" y="1430"/>
                  </a:lnTo>
                  <a:lnTo>
                    <a:pt x="1418" y="1398"/>
                  </a:lnTo>
                  <a:lnTo>
                    <a:pt x="1499" y="1360"/>
                  </a:lnTo>
                  <a:lnTo>
                    <a:pt x="1572" y="1317"/>
                  </a:lnTo>
                  <a:lnTo>
                    <a:pt x="1640" y="1270"/>
                  </a:lnTo>
                  <a:lnTo>
                    <a:pt x="1703" y="1217"/>
                  </a:lnTo>
                  <a:lnTo>
                    <a:pt x="1759" y="1159"/>
                  </a:lnTo>
                  <a:lnTo>
                    <a:pt x="1806" y="1098"/>
                  </a:lnTo>
                  <a:lnTo>
                    <a:pt x="1847" y="1033"/>
                  </a:lnTo>
                  <a:lnTo>
                    <a:pt x="1879" y="964"/>
                  </a:lnTo>
                  <a:lnTo>
                    <a:pt x="1904" y="894"/>
                  </a:lnTo>
                  <a:lnTo>
                    <a:pt x="1919" y="820"/>
                  </a:lnTo>
                  <a:lnTo>
                    <a:pt x="1923" y="744"/>
                  </a:lnTo>
                  <a:lnTo>
                    <a:pt x="1919" y="668"/>
                  </a:lnTo>
                  <a:lnTo>
                    <a:pt x="1904" y="593"/>
                  </a:lnTo>
                  <a:lnTo>
                    <a:pt x="1879" y="523"/>
                  </a:lnTo>
                  <a:lnTo>
                    <a:pt x="1847" y="455"/>
                  </a:lnTo>
                  <a:lnTo>
                    <a:pt x="1806" y="389"/>
                  </a:lnTo>
                  <a:lnTo>
                    <a:pt x="1759" y="328"/>
                  </a:lnTo>
                  <a:lnTo>
                    <a:pt x="1703" y="271"/>
                  </a:lnTo>
                  <a:lnTo>
                    <a:pt x="1640" y="217"/>
                  </a:lnTo>
                  <a:lnTo>
                    <a:pt x="1572" y="170"/>
                  </a:lnTo>
                  <a:lnTo>
                    <a:pt x="1499" y="128"/>
                  </a:lnTo>
                  <a:lnTo>
                    <a:pt x="1418" y="90"/>
                  </a:lnTo>
                  <a:lnTo>
                    <a:pt x="1335" y="58"/>
                  </a:lnTo>
                  <a:lnTo>
                    <a:pt x="1246" y="33"/>
                  </a:lnTo>
                  <a:lnTo>
                    <a:pt x="1154" y="15"/>
                  </a:lnTo>
                  <a:lnTo>
                    <a:pt x="1059" y="4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449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6" name="Freeform 16"/>
            <p:cNvSpPr>
              <a:spLocks/>
            </p:cNvSpPr>
            <p:nvPr/>
          </p:nvSpPr>
          <p:spPr bwMode="auto">
            <a:xfrm>
              <a:off x="4303" y="1952"/>
              <a:ext cx="950" cy="734"/>
            </a:xfrm>
            <a:custGeom>
              <a:avLst/>
              <a:gdLst>
                <a:gd name="T0" fmla="*/ 106 w 1902"/>
                <a:gd name="T1" fmla="*/ 0 h 1469"/>
                <a:gd name="T2" fmla="*/ 83 w 1902"/>
                <a:gd name="T3" fmla="*/ 4 h 1469"/>
                <a:gd name="T4" fmla="*/ 62 w 1902"/>
                <a:gd name="T5" fmla="*/ 11 h 1469"/>
                <a:gd name="T6" fmla="*/ 43 w 1902"/>
                <a:gd name="T7" fmla="*/ 21 h 1469"/>
                <a:gd name="T8" fmla="*/ 27 w 1902"/>
                <a:gd name="T9" fmla="*/ 33 h 1469"/>
                <a:gd name="T10" fmla="*/ 14 w 1902"/>
                <a:gd name="T11" fmla="*/ 48 h 1469"/>
                <a:gd name="T12" fmla="*/ 5 w 1902"/>
                <a:gd name="T13" fmla="*/ 64 h 1469"/>
                <a:gd name="T14" fmla="*/ 0 w 1902"/>
                <a:gd name="T15" fmla="*/ 82 h 1469"/>
                <a:gd name="T16" fmla="*/ 0 w 1902"/>
                <a:gd name="T17" fmla="*/ 101 h 1469"/>
                <a:gd name="T18" fmla="*/ 5 w 1902"/>
                <a:gd name="T19" fmla="*/ 118 h 1469"/>
                <a:gd name="T20" fmla="*/ 14 w 1902"/>
                <a:gd name="T21" fmla="*/ 135 h 1469"/>
                <a:gd name="T22" fmla="*/ 27 w 1902"/>
                <a:gd name="T23" fmla="*/ 150 h 1469"/>
                <a:gd name="T24" fmla="*/ 43 w 1902"/>
                <a:gd name="T25" fmla="*/ 162 h 1469"/>
                <a:gd name="T26" fmla="*/ 62 w 1902"/>
                <a:gd name="T27" fmla="*/ 172 h 1469"/>
                <a:gd name="T28" fmla="*/ 83 w 1902"/>
                <a:gd name="T29" fmla="*/ 179 h 1469"/>
                <a:gd name="T30" fmla="*/ 106 w 1902"/>
                <a:gd name="T31" fmla="*/ 183 h 1469"/>
                <a:gd name="T32" fmla="*/ 130 w 1902"/>
                <a:gd name="T33" fmla="*/ 183 h 1469"/>
                <a:gd name="T34" fmla="*/ 153 w 1902"/>
                <a:gd name="T35" fmla="*/ 179 h 1469"/>
                <a:gd name="T36" fmla="*/ 175 w 1902"/>
                <a:gd name="T37" fmla="*/ 172 h 1469"/>
                <a:gd name="T38" fmla="*/ 194 w 1902"/>
                <a:gd name="T39" fmla="*/ 162 h 1469"/>
                <a:gd name="T40" fmla="*/ 210 w 1902"/>
                <a:gd name="T41" fmla="*/ 150 h 1469"/>
                <a:gd name="T42" fmla="*/ 223 w 1902"/>
                <a:gd name="T43" fmla="*/ 135 h 1469"/>
                <a:gd name="T44" fmla="*/ 232 w 1902"/>
                <a:gd name="T45" fmla="*/ 118 h 1469"/>
                <a:gd name="T46" fmla="*/ 237 w 1902"/>
                <a:gd name="T47" fmla="*/ 101 h 1469"/>
                <a:gd name="T48" fmla="*/ 237 w 1902"/>
                <a:gd name="T49" fmla="*/ 82 h 1469"/>
                <a:gd name="T50" fmla="*/ 232 w 1902"/>
                <a:gd name="T51" fmla="*/ 64 h 1469"/>
                <a:gd name="T52" fmla="*/ 223 w 1902"/>
                <a:gd name="T53" fmla="*/ 48 h 1469"/>
                <a:gd name="T54" fmla="*/ 210 w 1902"/>
                <a:gd name="T55" fmla="*/ 33 h 1469"/>
                <a:gd name="T56" fmla="*/ 194 w 1902"/>
                <a:gd name="T57" fmla="*/ 21 h 1469"/>
                <a:gd name="T58" fmla="*/ 175 w 1902"/>
                <a:gd name="T59" fmla="*/ 11 h 1469"/>
                <a:gd name="T60" fmla="*/ 153 w 1902"/>
                <a:gd name="T61" fmla="*/ 4 h 1469"/>
                <a:gd name="T62" fmla="*/ 130 w 1902"/>
                <a:gd name="T63" fmla="*/ 0 h 14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02" h="1469">
                  <a:moveTo>
                    <a:pt x="949" y="0"/>
                  </a:moveTo>
                  <a:lnTo>
                    <a:pt x="852" y="3"/>
                  </a:lnTo>
                  <a:lnTo>
                    <a:pt x="758" y="16"/>
                  </a:lnTo>
                  <a:lnTo>
                    <a:pt x="668" y="34"/>
                  </a:lnTo>
                  <a:lnTo>
                    <a:pt x="580" y="58"/>
                  </a:lnTo>
                  <a:lnTo>
                    <a:pt x="498" y="89"/>
                  </a:lnTo>
                  <a:lnTo>
                    <a:pt x="418" y="125"/>
                  </a:lnTo>
                  <a:lnTo>
                    <a:pt x="345" y="168"/>
                  </a:lnTo>
                  <a:lnTo>
                    <a:pt x="278" y="215"/>
                  </a:lnTo>
                  <a:lnTo>
                    <a:pt x="218" y="267"/>
                  </a:lnTo>
                  <a:lnTo>
                    <a:pt x="163" y="324"/>
                  </a:lnTo>
                  <a:lnTo>
                    <a:pt x="114" y="384"/>
                  </a:lnTo>
                  <a:lnTo>
                    <a:pt x="75" y="448"/>
                  </a:lnTo>
                  <a:lnTo>
                    <a:pt x="43" y="516"/>
                  </a:lnTo>
                  <a:lnTo>
                    <a:pt x="20" y="586"/>
                  </a:lnTo>
                  <a:lnTo>
                    <a:pt x="5" y="659"/>
                  </a:lnTo>
                  <a:lnTo>
                    <a:pt x="0" y="734"/>
                  </a:lnTo>
                  <a:lnTo>
                    <a:pt x="5" y="808"/>
                  </a:lnTo>
                  <a:lnTo>
                    <a:pt x="20" y="881"/>
                  </a:lnTo>
                  <a:lnTo>
                    <a:pt x="43" y="951"/>
                  </a:lnTo>
                  <a:lnTo>
                    <a:pt x="75" y="1020"/>
                  </a:lnTo>
                  <a:lnTo>
                    <a:pt x="114" y="1084"/>
                  </a:lnTo>
                  <a:lnTo>
                    <a:pt x="163" y="1144"/>
                  </a:lnTo>
                  <a:lnTo>
                    <a:pt x="218" y="1201"/>
                  </a:lnTo>
                  <a:lnTo>
                    <a:pt x="278" y="1252"/>
                  </a:lnTo>
                  <a:lnTo>
                    <a:pt x="345" y="1300"/>
                  </a:lnTo>
                  <a:lnTo>
                    <a:pt x="418" y="1342"/>
                  </a:lnTo>
                  <a:lnTo>
                    <a:pt x="498" y="1380"/>
                  </a:lnTo>
                  <a:lnTo>
                    <a:pt x="580" y="1411"/>
                  </a:lnTo>
                  <a:lnTo>
                    <a:pt x="668" y="1435"/>
                  </a:lnTo>
                  <a:lnTo>
                    <a:pt x="758" y="1453"/>
                  </a:lnTo>
                  <a:lnTo>
                    <a:pt x="852" y="1464"/>
                  </a:lnTo>
                  <a:lnTo>
                    <a:pt x="949" y="1469"/>
                  </a:lnTo>
                  <a:lnTo>
                    <a:pt x="1047" y="1464"/>
                  </a:lnTo>
                  <a:lnTo>
                    <a:pt x="1141" y="1453"/>
                  </a:lnTo>
                  <a:lnTo>
                    <a:pt x="1232" y="1435"/>
                  </a:lnTo>
                  <a:lnTo>
                    <a:pt x="1321" y="1411"/>
                  </a:lnTo>
                  <a:lnTo>
                    <a:pt x="1404" y="1380"/>
                  </a:lnTo>
                  <a:lnTo>
                    <a:pt x="1482" y="1342"/>
                  </a:lnTo>
                  <a:lnTo>
                    <a:pt x="1555" y="1300"/>
                  </a:lnTo>
                  <a:lnTo>
                    <a:pt x="1623" y="1252"/>
                  </a:lnTo>
                  <a:lnTo>
                    <a:pt x="1684" y="1201"/>
                  </a:lnTo>
                  <a:lnTo>
                    <a:pt x="1739" y="1144"/>
                  </a:lnTo>
                  <a:lnTo>
                    <a:pt x="1786" y="1084"/>
                  </a:lnTo>
                  <a:lnTo>
                    <a:pt x="1827" y="1020"/>
                  </a:lnTo>
                  <a:lnTo>
                    <a:pt x="1859" y="951"/>
                  </a:lnTo>
                  <a:lnTo>
                    <a:pt x="1882" y="881"/>
                  </a:lnTo>
                  <a:lnTo>
                    <a:pt x="1897" y="808"/>
                  </a:lnTo>
                  <a:lnTo>
                    <a:pt x="1902" y="734"/>
                  </a:lnTo>
                  <a:lnTo>
                    <a:pt x="1897" y="659"/>
                  </a:lnTo>
                  <a:lnTo>
                    <a:pt x="1882" y="586"/>
                  </a:lnTo>
                  <a:lnTo>
                    <a:pt x="1859" y="516"/>
                  </a:lnTo>
                  <a:lnTo>
                    <a:pt x="1827" y="448"/>
                  </a:lnTo>
                  <a:lnTo>
                    <a:pt x="1786" y="384"/>
                  </a:lnTo>
                  <a:lnTo>
                    <a:pt x="1739" y="324"/>
                  </a:lnTo>
                  <a:lnTo>
                    <a:pt x="1684" y="267"/>
                  </a:lnTo>
                  <a:lnTo>
                    <a:pt x="1623" y="215"/>
                  </a:lnTo>
                  <a:lnTo>
                    <a:pt x="1555" y="168"/>
                  </a:lnTo>
                  <a:lnTo>
                    <a:pt x="1482" y="125"/>
                  </a:lnTo>
                  <a:lnTo>
                    <a:pt x="1404" y="89"/>
                  </a:lnTo>
                  <a:lnTo>
                    <a:pt x="1321" y="58"/>
                  </a:lnTo>
                  <a:lnTo>
                    <a:pt x="1232" y="34"/>
                  </a:lnTo>
                  <a:lnTo>
                    <a:pt x="1141" y="16"/>
                  </a:lnTo>
                  <a:lnTo>
                    <a:pt x="1047" y="3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rgbClr val="4C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7" name="Freeform 17"/>
            <p:cNvSpPr>
              <a:spLocks/>
            </p:cNvSpPr>
            <p:nvPr/>
          </p:nvSpPr>
          <p:spPr bwMode="auto">
            <a:xfrm>
              <a:off x="4308" y="1956"/>
              <a:ext cx="940" cy="724"/>
            </a:xfrm>
            <a:custGeom>
              <a:avLst/>
              <a:gdLst>
                <a:gd name="T0" fmla="*/ 106 w 1880"/>
                <a:gd name="T1" fmla="*/ 1 h 1448"/>
                <a:gd name="T2" fmla="*/ 83 w 1880"/>
                <a:gd name="T3" fmla="*/ 4 h 1448"/>
                <a:gd name="T4" fmla="*/ 62 w 1880"/>
                <a:gd name="T5" fmla="*/ 11 h 1448"/>
                <a:gd name="T6" fmla="*/ 43 w 1880"/>
                <a:gd name="T7" fmla="*/ 21 h 1448"/>
                <a:gd name="T8" fmla="*/ 27 w 1880"/>
                <a:gd name="T9" fmla="*/ 33 h 1448"/>
                <a:gd name="T10" fmla="*/ 15 w 1880"/>
                <a:gd name="T11" fmla="*/ 48 h 1448"/>
                <a:gd name="T12" fmla="*/ 6 w 1880"/>
                <a:gd name="T13" fmla="*/ 64 h 1448"/>
                <a:gd name="T14" fmla="*/ 1 w 1880"/>
                <a:gd name="T15" fmla="*/ 82 h 1448"/>
                <a:gd name="T16" fmla="*/ 1 w 1880"/>
                <a:gd name="T17" fmla="*/ 100 h 1448"/>
                <a:gd name="T18" fmla="*/ 6 w 1880"/>
                <a:gd name="T19" fmla="*/ 118 h 1448"/>
                <a:gd name="T20" fmla="*/ 15 w 1880"/>
                <a:gd name="T21" fmla="*/ 134 h 1448"/>
                <a:gd name="T22" fmla="*/ 27 w 1880"/>
                <a:gd name="T23" fmla="*/ 149 h 1448"/>
                <a:gd name="T24" fmla="*/ 43 w 1880"/>
                <a:gd name="T25" fmla="*/ 161 h 1448"/>
                <a:gd name="T26" fmla="*/ 62 w 1880"/>
                <a:gd name="T27" fmla="*/ 171 h 1448"/>
                <a:gd name="T28" fmla="*/ 83 w 1880"/>
                <a:gd name="T29" fmla="*/ 177 h 1448"/>
                <a:gd name="T30" fmla="*/ 106 w 1880"/>
                <a:gd name="T31" fmla="*/ 181 h 1448"/>
                <a:gd name="T32" fmla="*/ 130 w 1880"/>
                <a:gd name="T33" fmla="*/ 181 h 1448"/>
                <a:gd name="T34" fmla="*/ 153 w 1880"/>
                <a:gd name="T35" fmla="*/ 177 h 1448"/>
                <a:gd name="T36" fmla="*/ 174 w 1880"/>
                <a:gd name="T37" fmla="*/ 171 h 1448"/>
                <a:gd name="T38" fmla="*/ 193 w 1880"/>
                <a:gd name="T39" fmla="*/ 161 h 1448"/>
                <a:gd name="T40" fmla="*/ 209 w 1880"/>
                <a:gd name="T41" fmla="*/ 149 h 1448"/>
                <a:gd name="T42" fmla="*/ 221 w 1880"/>
                <a:gd name="T43" fmla="*/ 134 h 1448"/>
                <a:gd name="T44" fmla="*/ 230 w 1880"/>
                <a:gd name="T45" fmla="*/ 118 h 1448"/>
                <a:gd name="T46" fmla="*/ 235 w 1880"/>
                <a:gd name="T47" fmla="*/ 100 h 1448"/>
                <a:gd name="T48" fmla="*/ 235 w 1880"/>
                <a:gd name="T49" fmla="*/ 82 h 1448"/>
                <a:gd name="T50" fmla="*/ 230 w 1880"/>
                <a:gd name="T51" fmla="*/ 64 h 1448"/>
                <a:gd name="T52" fmla="*/ 221 w 1880"/>
                <a:gd name="T53" fmla="*/ 48 h 1448"/>
                <a:gd name="T54" fmla="*/ 209 w 1880"/>
                <a:gd name="T55" fmla="*/ 33 h 1448"/>
                <a:gd name="T56" fmla="*/ 193 w 1880"/>
                <a:gd name="T57" fmla="*/ 21 h 1448"/>
                <a:gd name="T58" fmla="*/ 174 w 1880"/>
                <a:gd name="T59" fmla="*/ 11 h 1448"/>
                <a:gd name="T60" fmla="*/ 153 w 1880"/>
                <a:gd name="T61" fmla="*/ 4 h 1448"/>
                <a:gd name="T62" fmla="*/ 130 w 1880"/>
                <a:gd name="T63" fmla="*/ 1 h 14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80" h="1448">
                  <a:moveTo>
                    <a:pt x="938" y="0"/>
                  </a:moveTo>
                  <a:lnTo>
                    <a:pt x="843" y="3"/>
                  </a:lnTo>
                  <a:lnTo>
                    <a:pt x="750" y="15"/>
                  </a:lnTo>
                  <a:lnTo>
                    <a:pt x="660" y="31"/>
                  </a:lnTo>
                  <a:lnTo>
                    <a:pt x="573" y="56"/>
                  </a:lnTo>
                  <a:lnTo>
                    <a:pt x="491" y="86"/>
                  </a:lnTo>
                  <a:lnTo>
                    <a:pt x="414" y="123"/>
                  </a:lnTo>
                  <a:lnTo>
                    <a:pt x="342" y="165"/>
                  </a:lnTo>
                  <a:lnTo>
                    <a:pt x="275" y="211"/>
                  </a:lnTo>
                  <a:lnTo>
                    <a:pt x="214" y="263"/>
                  </a:lnTo>
                  <a:lnTo>
                    <a:pt x="161" y="319"/>
                  </a:lnTo>
                  <a:lnTo>
                    <a:pt x="114" y="378"/>
                  </a:lnTo>
                  <a:lnTo>
                    <a:pt x="74" y="442"/>
                  </a:lnTo>
                  <a:lnTo>
                    <a:pt x="42" y="508"/>
                  </a:lnTo>
                  <a:lnTo>
                    <a:pt x="20" y="578"/>
                  </a:lnTo>
                  <a:lnTo>
                    <a:pt x="4" y="649"/>
                  </a:lnTo>
                  <a:lnTo>
                    <a:pt x="0" y="724"/>
                  </a:lnTo>
                  <a:lnTo>
                    <a:pt x="4" y="798"/>
                  </a:lnTo>
                  <a:lnTo>
                    <a:pt x="20" y="870"/>
                  </a:lnTo>
                  <a:lnTo>
                    <a:pt x="42" y="940"/>
                  </a:lnTo>
                  <a:lnTo>
                    <a:pt x="74" y="1005"/>
                  </a:lnTo>
                  <a:lnTo>
                    <a:pt x="114" y="1069"/>
                  </a:lnTo>
                  <a:lnTo>
                    <a:pt x="161" y="1128"/>
                  </a:lnTo>
                  <a:lnTo>
                    <a:pt x="214" y="1185"/>
                  </a:lnTo>
                  <a:lnTo>
                    <a:pt x="275" y="1236"/>
                  </a:lnTo>
                  <a:lnTo>
                    <a:pt x="342" y="1282"/>
                  </a:lnTo>
                  <a:lnTo>
                    <a:pt x="414" y="1325"/>
                  </a:lnTo>
                  <a:lnTo>
                    <a:pt x="491" y="1361"/>
                  </a:lnTo>
                  <a:lnTo>
                    <a:pt x="573" y="1392"/>
                  </a:lnTo>
                  <a:lnTo>
                    <a:pt x="660" y="1416"/>
                  </a:lnTo>
                  <a:lnTo>
                    <a:pt x="750" y="1433"/>
                  </a:lnTo>
                  <a:lnTo>
                    <a:pt x="843" y="1445"/>
                  </a:lnTo>
                  <a:lnTo>
                    <a:pt x="938" y="1448"/>
                  </a:lnTo>
                  <a:lnTo>
                    <a:pt x="1034" y="1445"/>
                  </a:lnTo>
                  <a:lnTo>
                    <a:pt x="1129" y="1433"/>
                  </a:lnTo>
                  <a:lnTo>
                    <a:pt x="1218" y="1416"/>
                  </a:lnTo>
                  <a:lnTo>
                    <a:pt x="1305" y="1392"/>
                  </a:lnTo>
                  <a:lnTo>
                    <a:pt x="1387" y="1361"/>
                  </a:lnTo>
                  <a:lnTo>
                    <a:pt x="1465" y="1325"/>
                  </a:lnTo>
                  <a:lnTo>
                    <a:pt x="1538" y="1282"/>
                  </a:lnTo>
                  <a:lnTo>
                    <a:pt x="1605" y="1236"/>
                  </a:lnTo>
                  <a:lnTo>
                    <a:pt x="1666" y="1185"/>
                  </a:lnTo>
                  <a:lnTo>
                    <a:pt x="1719" y="1128"/>
                  </a:lnTo>
                  <a:lnTo>
                    <a:pt x="1766" y="1069"/>
                  </a:lnTo>
                  <a:lnTo>
                    <a:pt x="1806" y="1005"/>
                  </a:lnTo>
                  <a:lnTo>
                    <a:pt x="1838" y="940"/>
                  </a:lnTo>
                  <a:lnTo>
                    <a:pt x="1860" y="870"/>
                  </a:lnTo>
                  <a:lnTo>
                    <a:pt x="1876" y="798"/>
                  </a:lnTo>
                  <a:lnTo>
                    <a:pt x="1880" y="724"/>
                  </a:lnTo>
                  <a:lnTo>
                    <a:pt x="1876" y="649"/>
                  </a:lnTo>
                  <a:lnTo>
                    <a:pt x="1860" y="578"/>
                  </a:lnTo>
                  <a:lnTo>
                    <a:pt x="1838" y="508"/>
                  </a:lnTo>
                  <a:lnTo>
                    <a:pt x="1806" y="442"/>
                  </a:lnTo>
                  <a:lnTo>
                    <a:pt x="1766" y="378"/>
                  </a:lnTo>
                  <a:lnTo>
                    <a:pt x="1719" y="319"/>
                  </a:lnTo>
                  <a:lnTo>
                    <a:pt x="1666" y="263"/>
                  </a:lnTo>
                  <a:lnTo>
                    <a:pt x="1605" y="211"/>
                  </a:lnTo>
                  <a:lnTo>
                    <a:pt x="1538" y="165"/>
                  </a:lnTo>
                  <a:lnTo>
                    <a:pt x="1465" y="123"/>
                  </a:lnTo>
                  <a:lnTo>
                    <a:pt x="1387" y="86"/>
                  </a:lnTo>
                  <a:lnTo>
                    <a:pt x="1305" y="56"/>
                  </a:lnTo>
                  <a:lnTo>
                    <a:pt x="1218" y="31"/>
                  </a:lnTo>
                  <a:lnTo>
                    <a:pt x="1129" y="15"/>
                  </a:lnTo>
                  <a:lnTo>
                    <a:pt x="1034" y="3"/>
                  </a:lnTo>
                  <a:lnTo>
                    <a:pt x="938" y="0"/>
                  </a:lnTo>
                  <a:close/>
                </a:path>
              </a:pathLst>
            </a:custGeom>
            <a:solidFill>
              <a:srgbClr val="56A0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8" name="Freeform 18"/>
            <p:cNvSpPr>
              <a:spLocks/>
            </p:cNvSpPr>
            <p:nvPr/>
          </p:nvSpPr>
          <p:spPr bwMode="auto">
            <a:xfrm>
              <a:off x="4313" y="1961"/>
              <a:ext cx="930" cy="715"/>
            </a:xfrm>
            <a:custGeom>
              <a:avLst/>
              <a:gdLst>
                <a:gd name="T0" fmla="*/ 105 w 1859"/>
                <a:gd name="T1" fmla="*/ 1 h 1430"/>
                <a:gd name="T2" fmla="*/ 82 w 1859"/>
                <a:gd name="T3" fmla="*/ 4 h 1430"/>
                <a:gd name="T4" fmla="*/ 61 w 1859"/>
                <a:gd name="T5" fmla="*/ 11 h 1430"/>
                <a:gd name="T6" fmla="*/ 43 w 1859"/>
                <a:gd name="T7" fmla="*/ 21 h 1430"/>
                <a:gd name="T8" fmla="*/ 27 w 1859"/>
                <a:gd name="T9" fmla="*/ 33 h 1430"/>
                <a:gd name="T10" fmla="*/ 15 w 1859"/>
                <a:gd name="T11" fmla="*/ 47 h 1430"/>
                <a:gd name="T12" fmla="*/ 6 w 1859"/>
                <a:gd name="T13" fmla="*/ 63 h 1430"/>
                <a:gd name="T14" fmla="*/ 1 w 1859"/>
                <a:gd name="T15" fmla="*/ 81 h 1430"/>
                <a:gd name="T16" fmla="*/ 1 w 1859"/>
                <a:gd name="T17" fmla="*/ 99 h 1430"/>
                <a:gd name="T18" fmla="*/ 6 w 1859"/>
                <a:gd name="T19" fmla="*/ 116 h 1430"/>
                <a:gd name="T20" fmla="*/ 15 w 1859"/>
                <a:gd name="T21" fmla="*/ 132 h 1430"/>
                <a:gd name="T22" fmla="*/ 27 w 1859"/>
                <a:gd name="T23" fmla="*/ 147 h 1430"/>
                <a:gd name="T24" fmla="*/ 43 w 1859"/>
                <a:gd name="T25" fmla="*/ 159 h 1430"/>
                <a:gd name="T26" fmla="*/ 61 w 1859"/>
                <a:gd name="T27" fmla="*/ 168 h 1430"/>
                <a:gd name="T28" fmla="*/ 82 w 1859"/>
                <a:gd name="T29" fmla="*/ 175 h 1430"/>
                <a:gd name="T30" fmla="*/ 105 w 1859"/>
                <a:gd name="T31" fmla="*/ 179 h 1430"/>
                <a:gd name="T32" fmla="*/ 128 w 1859"/>
                <a:gd name="T33" fmla="*/ 179 h 1430"/>
                <a:gd name="T34" fmla="*/ 151 w 1859"/>
                <a:gd name="T35" fmla="*/ 175 h 1430"/>
                <a:gd name="T36" fmla="*/ 172 w 1859"/>
                <a:gd name="T37" fmla="*/ 168 h 1430"/>
                <a:gd name="T38" fmla="*/ 190 w 1859"/>
                <a:gd name="T39" fmla="*/ 159 h 1430"/>
                <a:gd name="T40" fmla="*/ 206 w 1859"/>
                <a:gd name="T41" fmla="*/ 147 h 1430"/>
                <a:gd name="T42" fmla="*/ 219 w 1859"/>
                <a:gd name="T43" fmla="*/ 132 h 1430"/>
                <a:gd name="T44" fmla="*/ 228 w 1859"/>
                <a:gd name="T45" fmla="*/ 116 h 1430"/>
                <a:gd name="T46" fmla="*/ 232 w 1859"/>
                <a:gd name="T47" fmla="*/ 99 h 1430"/>
                <a:gd name="T48" fmla="*/ 232 w 1859"/>
                <a:gd name="T49" fmla="*/ 81 h 1430"/>
                <a:gd name="T50" fmla="*/ 228 w 1859"/>
                <a:gd name="T51" fmla="*/ 63 h 1430"/>
                <a:gd name="T52" fmla="*/ 219 w 1859"/>
                <a:gd name="T53" fmla="*/ 47 h 1430"/>
                <a:gd name="T54" fmla="*/ 206 w 1859"/>
                <a:gd name="T55" fmla="*/ 33 h 1430"/>
                <a:gd name="T56" fmla="*/ 190 w 1859"/>
                <a:gd name="T57" fmla="*/ 21 h 1430"/>
                <a:gd name="T58" fmla="*/ 172 w 1859"/>
                <a:gd name="T59" fmla="*/ 11 h 1430"/>
                <a:gd name="T60" fmla="*/ 151 w 1859"/>
                <a:gd name="T61" fmla="*/ 4 h 1430"/>
                <a:gd name="T62" fmla="*/ 128 w 1859"/>
                <a:gd name="T63" fmla="*/ 1 h 14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59" h="1430">
                  <a:moveTo>
                    <a:pt x="928" y="0"/>
                  </a:moveTo>
                  <a:lnTo>
                    <a:pt x="834" y="3"/>
                  </a:lnTo>
                  <a:lnTo>
                    <a:pt x="741" y="15"/>
                  </a:lnTo>
                  <a:lnTo>
                    <a:pt x="653" y="32"/>
                  </a:lnTo>
                  <a:lnTo>
                    <a:pt x="568" y="56"/>
                  </a:lnTo>
                  <a:lnTo>
                    <a:pt x="487" y="86"/>
                  </a:lnTo>
                  <a:lnTo>
                    <a:pt x="410" y="121"/>
                  </a:lnTo>
                  <a:lnTo>
                    <a:pt x="338" y="164"/>
                  </a:lnTo>
                  <a:lnTo>
                    <a:pt x="273" y="210"/>
                  </a:lnTo>
                  <a:lnTo>
                    <a:pt x="213" y="260"/>
                  </a:lnTo>
                  <a:lnTo>
                    <a:pt x="159" y="315"/>
                  </a:lnTo>
                  <a:lnTo>
                    <a:pt x="113" y="374"/>
                  </a:lnTo>
                  <a:lnTo>
                    <a:pt x="73" y="436"/>
                  </a:lnTo>
                  <a:lnTo>
                    <a:pt x="43" y="502"/>
                  </a:lnTo>
                  <a:lnTo>
                    <a:pt x="19" y="570"/>
                  </a:lnTo>
                  <a:lnTo>
                    <a:pt x="5" y="642"/>
                  </a:lnTo>
                  <a:lnTo>
                    <a:pt x="0" y="715"/>
                  </a:lnTo>
                  <a:lnTo>
                    <a:pt x="5" y="788"/>
                  </a:lnTo>
                  <a:lnTo>
                    <a:pt x="19" y="859"/>
                  </a:lnTo>
                  <a:lnTo>
                    <a:pt x="43" y="928"/>
                  </a:lnTo>
                  <a:lnTo>
                    <a:pt x="73" y="993"/>
                  </a:lnTo>
                  <a:lnTo>
                    <a:pt x="113" y="1055"/>
                  </a:lnTo>
                  <a:lnTo>
                    <a:pt x="159" y="1115"/>
                  </a:lnTo>
                  <a:lnTo>
                    <a:pt x="213" y="1170"/>
                  </a:lnTo>
                  <a:lnTo>
                    <a:pt x="273" y="1220"/>
                  </a:lnTo>
                  <a:lnTo>
                    <a:pt x="338" y="1267"/>
                  </a:lnTo>
                  <a:lnTo>
                    <a:pt x="410" y="1308"/>
                  </a:lnTo>
                  <a:lnTo>
                    <a:pt x="487" y="1343"/>
                  </a:lnTo>
                  <a:lnTo>
                    <a:pt x="568" y="1373"/>
                  </a:lnTo>
                  <a:lnTo>
                    <a:pt x="653" y="1398"/>
                  </a:lnTo>
                  <a:lnTo>
                    <a:pt x="741" y="1415"/>
                  </a:lnTo>
                  <a:lnTo>
                    <a:pt x="834" y="1427"/>
                  </a:lnTo>
                  <a:lnTo>
                    <a:pt x="928" y="1430"/>
                  </a:lnTo>
                  <a:lnTo>
                    <a:pt x="1024" y="1427"/>
                  </a:lnTo>
                  <a:lnTo>
                    <a:pt x="1116" y="1415"/>
                  </a:lnTo>
                  <a:lnTo>
                    <a:pt x="1205" y="1398"/>
                  </a:lnTo>
                  <a:lnTo>
                    <a:pt x="1290" y="1373"/>
                  </a:lnTo>
                  <a:lnTo>
                    <a:pt x="1373" y="1343"/>
                  </a:lnTo>
                  <a:lnTo>
                    <a:pt x="1449" y="1308"/>
                  </a:lnTo>
                  <a:lnTo>
                    <a:pt x="1520" y="1267"/>
                  </a:lnTo>
                  <a:lnTo>
                    <a:pt x="1587" y="1220"/>
                  </a:lnTo>
                  <a:lnTo>
                    <a:pt x="1646" y="1170"/>
                  </a:lnTo>
                  <a:lnTo>
                    <a:pt x="1700" y="1115"/>
                  </a:lnTo>
                  <a:lnTo>
                    <a:pt x="1747" y="1055"/>
                  </a:lnTo>
                  <a:lnTo>
                    <a:pt x="1786" y="993"/>
                  </a:lnTo>
                  <a:lnTo>
                    <a:pt x="1817" y="928"/>
                  </a:lnTo>
                  <a:lnTo>
                    <a:pt x="1841" y="859"/>
                  </a:lnTo>
                  <a:lnTo>
                    <a:pt x="1855" y="788"/>
                  </a:lnTo>
                  <a:lnTo>
                    <a:pt x="1859" y="715"/>
                  </a:lnTo>
                  <a:lnTo>
                    <a:pt x="1855" y="642"/>
                  </a:lnTo>
                  <a:lnTo>
                    <a:pt x="1841" y="570"/>
                  </a:lnTo>
                  <a:lnTo>
                    <a:pt x="1817" y="502"/>
                  </a:lnTo>
                  <a:lnTo>
                    <a:pt x="1786" y="436"/>
                  </a:lnTo>
                  <a:lnTo>
                    <a:pt x="1747" y="374"/>
                  </a:lnTo>
                  <a:lnTo>
                    <a:pt x="1700" y="315"/>
                  </a:lnTo>
                  <a:lnTo>
                    <a:pt x="1646" y="260"/>
                  </a:lnTo>
                  <a:lnTo>
                    <a:pt x="1587" y="210"/>
                  </a:lnTo>
                  <a:lnTo>
                    <a:pt x="1520" y="164"/>
                  </a:lnTo>
                  <a:lnTo>
                    <a:pt x="1449" y="121"/>
                  </a:lnTo>
                  <a:lnTo>
                    <a:pt x="1373" y="86"/>
                  </a:lnTo>
                  <a:lnTo>
                    <a:pt x="1290" y="56"/>
                  </a:lnTo>
                  <a:lnTo>
                    <a:pt x="1205" y="32"/>
                  </a:lnTo>
                  <a:lnTo>
                    <a:pt x="1116" y="15"/>
                  </a:lnTo>
                  <a:lnTo>
                    <a:pt x="1024" y="3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5EA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59" name="Freeform 19"/>
            <p:cNvSpPr>
              <a:spLocks/>
            </p:cNvSpPr>
            <p:nvPr/>
          </p:nvSpPr>
          <p:spPr bwMode="auto">
            <a:xfrm>
              <a:off x="4319" y="1965"/>
              <a:ext cx="918" cy="706"/>
            </a:xfrm>
            <a:custGeom>
              <a:avLst/>
              <a:gdLst>
                <a:gd name="T0" fmla="*/ 103 w 1836"/>
                <a:gd name="T1" fmla="*/ 1 h 1412"/>
                <a:gd name="T2" fmla="*/ 81 w 1836"/>
                <a:gd name="T3" fmla="*/ 4 h 1412"/>
                <a:gd name="T4" fmla="*/ 61 w 1836"/>
                <a:gd name="T5" fmla="*/ 11 h 1412"/>
                <a:gd name="T6" fmla="*/ 42 w 1836"/>
                <a:gd name="T7" fmla="*/ 21 h 1412"/>
                <a:gd name="T8" fmla="*/ 27 w 1836"/>
                <a:gd name="T9" fmla="*/ 33 h 1412"/>
                <a:gd name="T10" fmla="*/ 14 w 1836"/>
                <a:gd name="T11" fmla="*/ 47 h 1412"/>
                <a:gd name="T12" fmla="*/ 6 w 1836"/>
                <a:gd name="T13" fmla="*/ 62 h 1412"/>
                <a:gd name="T14" fmla="*/ 1 w 1836"/>
                <a:gd name="T15" fmla="*/ 80 h 1412"/>
                <a:gd name="T16" fmla="*/ 1 w 1836"/>
                <a:gd name="T17" fmla="*/ 98 h 1412"/>
                <a:gd name="T18" fmla="*/ 6 w 1836"/>
                <a:gd name="T19" fmla="*/ 115 h 1412"/>
                <a:gd name="T20" fmla="*/ 14 w 1836"/>
                <a:gd name="T21" fmla="*/ 131 h 1412"/>
                <a:gd name="T22" fmla="*/ 27 w 1836"/>
                <a:gd name="T23" fmla="*/ 145 h 1412"/>
                <a:gd name="T24" fmla="*/ 42 w 1836"/>
                <a:gd name="T25" fmla="*/ 157 h 1412"/>
                <a:gd name="T26" fmla="*/ 61 w 1836"/>
                <a:gd name="T27" fmla="*/ 166 h 1412"/>
                <a:gd name="T28" fmla="*/ 81 w 1836"/>
                <a:gd name="T29" fmla="*/ 173 h 1412"/>
                <a:gd name="T30" fmla="*/ 103 w 1836"/>
                <a:gd name="T31" fmla="*/ 177 h 1412"/>
                <a:gd name="T32" fmla="*/ 127 w 1836"/>
                <a:gd name="T33" fmla="*/ 177 h 1412"/>
                <a:gd name="T34" fmla="*/ 149 w 1836"/>
                <a:gd name="T35" fmla="*/ 173 h 1412"/>
                <a:gd name="T36" fmla="*/ 170 w 1836"/>
                <a:gd name="T37" fmla="*/ 166 h 1412"/>
                <a:gd name="T38" fmla="*/ 188 w 1836"/>
                <a:gd name="T39" fmla="*/ 157 h 1412"/>
                <a:gd name="T40" fmla="*/ 204 w 1836"/>
                <a:gd name="T41" fmla="*/ 145 h 1412"/>
                <a:gd name="T42" fmla="*/ 216 w 1836"/>
                <a:gd name="T43" fmla="*/ 131 h 1412"/>
                <a:gd name="T44" fmla="*/ 225 w 1836"/>
                <a:gd name="T45" fmla="*/ 115 h 1412"/>
                <a:gd name="T46" fmla="*/ 229 w 1836"/>
                <a:gd name="T47" fmla="*/ 98 h 1412"/>
                <a:gd name="T48" fmla="*/ 229 w 1836"/>
                <a:gd name="T49" fmla="*/ 80 h 1412"/>
                <a:gd name="T50" fmla="*/ 225 w 1836"/>
                <a:gd name="T51" fmla="*/ 62 h 1412"/>
                <a:gd name="T52" fmla="*/ 216 w 1836"/>
                <a:gd name="T53" fmla="*/ 47 h 1412"/>
                <a:gd name="T54" fmla="*/ 204 w 1836"/>
                <a:gd name="T55" fmla="*/ 33 h 1412"/>
                <a:gd name="T56" fmla="*/ 188 w 1836"/>
                <a:gd name="T57" fmla="*/ 21 h 1412"/>
                <a:gd name="T58" fmla="*/ 170 w 1836"/>
                <a:gd name="T59" fmla="*/ 11 h 1412"/>
                <a:gd name="T60" fmla="*/ 149 w 1836"/>
                <a:gd name="T61" fmla="*/ 4 h 1412"/>
                <a:gd name="T62" fmla="*/ 127 w 1836"/>
                <a:gd name="T63" fmla="*/ 1 h 14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36" h="1412">
                  <a:moveTo>
                    <a:pt x="917" y="0"/>
                  </a:moveTo>
                  <a:lnTo>
                    <a:pt x="823" y="3"/>
                  </a:lnTo>
                  <a:lnTo>
                    <a:pt x="732" y="13"/>
                  </a:lnTo>
                  <a:lnTo>
                    <a:pt x="645" y="32"/>
                  </a:lnTo>
                  <a:lnTo>
                    <a:pt x="560" y="55"/>
                  </a:lnTo>
                  <a:lnTo>
                    <a:pt x="481" y="85"/>
                  </a:lnTo>
                  <a:lnTo>
                    <a:pt x="405" y="120"/>
                  </a:lnTo>
                  <a:lnTo>
                    <a:pt x="333" y="161"/>
                  </a:lnTo>
                  <a:lnTo>
                    <a:pt x="269" y="207"/>
                  </a:lnTo>
                  <a:lnTo>
                    <a:pt x="210" y="257"/>
                  </a:lnTo>
                  <a:lnTo>
                    <a:pt x="157" y="312"/>
                  </a:lnTo>
                  <a:lnTo>
                    <a:pt x="111" y="369"/>
                  </a:lnTo>
                  <a:lnTo>
                    <a:pt x="72" y="430"/>
                  </a:lnTo>
                  <a:lnTo>
                    <a:pt x="41" y="496"/>
                  </a:lnTo>
                  <a:lnTo>
                    <a:pt x="18" y="564"/>
                  </a:lnTo>
                  <a:lnTo>
                    <a:pt x="5" y="634"/>
                  </a:lnTo>
                  <a:lnTo>
                    <a:pt x="0" y="706"/>
                  </a:lnTo>
                  <a:lnTo>
                    <a:pt x="5" y="777"/>
                  </a:lnTo>
                  <a:lnTo>
                    <a:pt x="18" y="847"/>
                  </a:lnTo>
                  <a:lnTo>
                    <a:pt x="41" y="916"/>
                  </a:lnTo>
                  <a:lnTo>
                    <a:pt x="72" y="980"/>
                  </a:lnTo>
                  <a:lnTo>
                    <a:pt x="111" y="1042"/>
                  </a:lnTo>
                  <a:lnTo>
                    <a:pt x="157" y="1100"/>
                  </a:lnTo>
                  <a:lnTo>
                    <a:pt x="210" y="1155"/>
                  </a:lnTo>
                  <a:lnTo>
                    <a:pt x="269" y="1205"/>
                  </a:lnTo>
                  <a:lnTo>
                    <a:pt x="333" y="1250"/>
                  </a:lnTo>
                  <a:lnTo>
                    <a:pt x="405" y="1291"/>
                  </a:lnTo>
                  <a:lnTo>
                    <a:pt x="481" y="1326"/>
                  </a:lnTo>
                  <a:lnTo>
                    <a:pt x="560" y="1355"/>
                  </a:lnTo>
                  <a:lnTo>
                    <a:pt x="645" y="1380"/>
                  </a:lnTo>
                  <a:lnTo>
                    <a:pt x="732" y="1398"/>
                  </a:lnTo>
                  <a:lnTo>
                    <a:pt x="823" y="1409"/>
                  </a:lnTo>
                  <a:lnTo>
                    <a:pt x="917" y="1412"/>
                  </a:lnTo>
                  <a:lnTo>
                    <a:pt x="1012" y="1409"/>
                  </a:lnTo>
                  <a:lnTo>
                    <a:pt x="1103" y="1398"/>
                  </a:lnTo>
                  <a:lnTo>
                    <a:pt x="1191" y="1380"/>
                  </a:lnTo>
                  <a:lnTo>
                    <a:pt x="1275" y="1355"/>
                  </a:lnTo>
                  <a:lnTo>
                    <a:pt x="1356" y="1326"/>
                  </a:lnTo>
                  <a:lnTo>
                    <a:pt x="1432" y="1291"/>
                  </a:lnTo>
                  <a:lnTo>
                    <a:pt x="1502" y="1250"/>
                  </a:lnTo>
                  <a:lnTo>
                    <a:pt x="1567" y="1205"/>
                  </a:lnTo>
                  <a:lnTo>
                    <a:pt x="1626" y="1155"/>
                  </a:lnTo>
                  <a:lnTo>
                    <a:pt x="1680" y="1100"/>
                  </a:lnTo>
                  <a:lnTo>
                    <a:pt x="1725" y="1042"/>
                  </a:lnTo>
                  <a:lnTo>
                    <a:pt x="1765" y="980"/>
                  </a:lnTo>
                  <a:lnTo>
                    <a:pt x="1795" y="916"/>
                  </a:lnTo>
                  <a:lnTo>
                    <a:pt x="1818" y="847"/>
                  </a:lnTo>
                  <a:lnTo>
                    <a:pt x="1832" y="777"/>
                  </a:lnTo>
                  <a:lnTo>
                    <a:pt x="1836" y="706"/>
                  </a:lnTo>
                  <a:lnTo>
                    <a:pt x="1832" y="634"/>
                  </a:lnTo>
                  <a:lnTo>
                    <a:pt x="1818" y="564"/>
                  </a:lnTo>
                  <a:lnTo>
                    <a:pt x="1795" y="496"/>
                  </a:lnTo>
                  <a:lnTo>
                    <a:pt x="1765" y="430"/>
                  </a:lnTo>
                  <a:lnTo>
                    <a:pt x="1725" y="369"/>
                  </a:lnTo>
                  <a:lnTo>
                    <a:pt x="1680" y="312"/>
                  </a:lnTo>
                  <a:lnTo>
                    <a:pt x="1626" y="257"/>
                  </a:lnTo>
                  <a:lnTo>
                    <a:pt x="1567" y="207"/>
                  </a:lnTo>
                  <a:lnTo>
                    <a:pt x="1502" y="161"/>
                  </a:lnTo>
                  <a:lnTo>
                    <a:pt x="1432" y="120"/>
                  </a:lnTo>
                  <a:lnTo>
                    <a:pt x="1356" y="85"/>
                  </a:lnTo>
                  <a:lnTo>
                    <a:pt x="1275" y="55"/>
                  </a:lnTo>
                  <a:lnTo>
                    <a:pt x="1191" y="32"/>
                  </a:lnTo>
                  <a:lnTo>
                    <a:pt x="1103" y="13"/>
                  </a:lnTo>
                  <a:lnTo>
                    <a:pt x="1012" y="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68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0" name="Freeform 20"/>
            <p:cNvSpPr>
              <a:spLocks/>
            </p:cNvSpPr>
            <p:nvPr/>
          </p:nvSpPr>
          <p:spPr bwMode="auto">
            <a:xfrm>
              <a:off x="4324" y="1970"/>
              <a:ext cx="907" cy="697"/>
            </a:xfrm>
            <a:custGeom>
              <a:avLst/>
              <a:gdLst>
                <a:gd name="T0" fmla="*/ 101 w 1815"/>
                <a:gd name="T1" fmla="*/ 1 h 1393"/>
                <a:gd name="T2" fmla="*/ 79 w 1815"/>
                <a:gd name="T3" fmla="*/ 4 h 1393"/>
                <a:gd name="T4" fmla="*/ 59 w 1815"/>
                <a:gd name="T5" fmla="*/ 11 h 1393"/>
                <a:gd name="T6" fmla="*/ 41 w 1815"/>
                <a:gd name="T7" fmla="*/ 20 h 1393"/>
                <a:gd name="T8" fmla="*/ 25 w 1815"/>
                <a:gd name="T9" fmla="*/ 32 h 1393"/>
                <a:gd name="T10" fmla="*/ 13 w 1815"/>
                <a:gd name="T11" fmla="*/ 46 h 1393"/>
                <a:gd name="T12" fmla="*/ 5 w 1815"/>
                <a:gd name="T13" fmla="*/ 62 h 1393"/>
                <a:gd name="T14" fmla="*/ 0 w 1815"/>
                <a:gd name="T15" fmla="*/ 79 h 1393"/>
                <a:gd name="T16" fmla="*/ 0 w 1815"/>
                <a:gd name="T17" fmla="*/ 96 h 1393"/>
                <a:gd name="T18" fmla="*/ 5 w 1815"/>
                <a:gd name="T19" fmla="*/ 113 h 1393"/>
                <a:gd name="T20" fmla="*/ 13 w 1815"/>
                <a:gd name="T21" fmla="*/ 129 h 1393"/>
                <a:gd name="T22" fmla="*/ 25 w 1815"/>
                <a:gd name="T23" fmla="*/ 143 h 1393"/>
                <a:gd name="T24" fmla="*/ 41 w 1815"/>
                <a:gd name="T25" fmla="*/ 155 h 1393"/>
                <a:gd name="T26" fmla="*/ 59 w 1815"/>
                <a:gd name="T27" fmla="*/ 164 h 1393"/>
                <a:gd name="T28" fmla="*/ 79 w 1815"/>
                <a:gd name="T29" fmla="*/ 171 h 1393"/>
                <a:gd name="T30" fmla="*/ 101 w 1815"/>
                <a:gd name="T31" fmla="*/ 174 h 1393"/>
                <a:gd name="T32" fmla="*/ 124 w 1815"/>
                <a:gd name="T33" fmla="*/ 174 h 1393"/>
                <a:gd name="T34" fmla="*/ 147 w 1815"/>
                <a:gd name="T35" fmla="*/ 171 h 1393"/>
                <a:gd name="T36" fmla="*/ 167 w 1815"/>
                <a:gd name="T37" fmla="*/ 164 h 1393"/>
                <a:gd name="T38" fmla="*/ 185 w 1815"/>
                <a:gd name="T39" fmla="*/ 155 h 1393"/>
                <a:gd name="T40" fmla="*/ 201 w 1815"/>
                <a:gd name="T41" fmla="*/ 143 h 1393"/>
                <a:gd name="T42" fmla="*/ 213 w 1815"/>
                <a:gd name="T43" fmla="*/ 129 h 1393"/>
                <a:gd name="T44" fmla="*/ 221 w 1815"/>
                <a:gd name="T45" fmla="*/ 113 h 1393"/>
                <a:gd name="T46" fmla="*/ 226 w 1815"/>
                <a:gd name="T47" fmla="*/ 96 h 1393"/>
                <a:gd name="T48" fmla="*/ 226 w 1815"/>
                <a:gd name="T49" fmla="*/ 79 h 1393"/>
                <a:gd name="T50" fmla="*/ 221 w 1815"/>
                <a:gd name="T51" fmla="*/ 62 h 1393"/>
                <a:gd name="T52" fmla="*/ 213 w 1815"/>
                <a:gd name="T53" fmla="*/ 46 h 1393"/>
                <a:gd name="T54" fmla="*/ 201 w 1815"/>
                <a:gd name="T55" fmla="*/ 32 h 1393"/>
                <a:gd name="T56" fmla="*/ 185 w 1815"/>
                <a:gd name="T57" fmla="*/ 20 h 1393"/>
                <a:gd name="T58" fmla="*/ 167 w 1815"/>
                <a:gd name="T59" fmla="*/ 11 h 1393"/>
                <a:gd name="T60" fmla="*/ 147 w 1815"/>
                <a:gd name="T61" fmla="*/ 4 h 1393"/>
                <a:gd name="T62" fmla="*/ 124 w 1815"/>
                <a:gd name="T63" fmla="*/ 1 h 13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15" h="1393">
                  <a:moveTo>
                    <a:pt x="906" y="0"/>
                  </a:moveTo>
                  <a:lnTo>
                    <a:pt x="814" y="3"/>
                  </a:lnTo>
                  <a:lnTo>
                    <a:pt x="724" y="14"/>
                  </a:lnTo>
                  <a:lnTo>
                    <a:pt x="637" y="32"/>
                  </a:lnTo>
                  <a:lnTo>
                    <a:pt x="553" y="55"/>
                  </a:lnTo>
                  <a:lnTo>
                    <a:pt x="474" y="84"/>
                  </a:lnTo>
                  <a:lnTo>
                    <a:pt x="400" y="119"/>
                  </a:lnTo>
                  <a:lnTo>
                    <a:pt x="330" y="160"/>
                  </a:lnTo>
                  <a:lnTo>
                    <a:pt x="266" y="204"/>
                  </a:lnTo>
                  <a:lnTo>
                    <a:pt x="207" y="254"/>
                  </a:lnTo>
                  <a:lnTo>
                    <a:pt x="155" y="307"/>
                  </a:lnTo>
                  <a:lnTo>
                    <a:pt x="109" y="365"/>
                  </a:lnTo>
                  <a:lnTo>
                    <a:pt x="71" y="426"/>
                  </a:lnTo>
                  <a:lnTo>
                    <a:pt x="41" y="490"/>
                  </a:lnTo>
                  <a:lnTo>
                    <a:pt x="18" y="557"/>
                  </a:lnTo>
                  <a:lnTo>
                    <a:pt x="4" y="625"/>
                  </a:lnTo>
                  <a:lnTo>
                    <a:pt x="0" y="697"/>
                  </a:lnTo>
                  <a:lnTo>
                    <a:pt x="4" y="768"/>
                  </a:lnTo>
                  <a:lnTo>
                    <a:pt x="18" y="837"/>
                  </a:lnTo>
                  <a:lnTo>
                    <a:pt x="41" y="904"/>
                  </a:lnTo>
                  <a:lnTo>
                    <a:pt x="71" y="968"/>
                  </a:lnTo>
                  <a:lnTo>
                    <a:pt x="109" y="1028"/>
                  </a:lnTo>
                  <a:lnTo>
                    <a:pt x="155" y="1086"/>
                  </a:lnTo>
                  <a:lnTo>
                    <a:pt x="207" y="1139"/>
                  </a:lnTo>
                  <a:lnTo>
                    <a:pt x="266" y="1190"/>
                  </a:lnTo>
                  <a:lnTo>
                    <a:pt x="330" y="1234"/>
                  </a:lnTo>
                  <a:lnTo>
                    <a:pt x="400" y="1275"/>
                  </a:lnTo>
                  <a:lnTo>
                    <a:pt x="474" y="1310"/>
                  </a:lnTo>
                  <a:lnTo>
                    <a:pt x="553" y="1339"/>
                  </a:lnTo>
                  <a:lnTo>
                    <a:pt x="637" y="1362"/>
                  </a:lnTo>
                  <a:lnTo>
                    <a:pt x="724" y="1380"/>
                  </a:lnTo>
                  <a:lnTo>
                    <a:pt x="814" y="1390"/>
                  </a:lnTo>
                  <a:lnTo>
                    <a:pt x="906" y="1393"/>
                  </a:lnTo>
                  <a:lnTo>
                    <a:pt x="999" y="1390"/>
                  </a:lnTo>
                  <a:lnTo>
                    <a:pt x="1089" y="1380"/>
                  </a:lnTo>
                  <a:lnTo>
                    <a:pt x="1177" y="1362"/>
                  </a:lnTo>
                  <a:lnTo>
                    <a:pt x="1261" y="1339"/>
                  </a:lnTo>
                  <a:lnTo>
                    <a:pt x="1340" y="1310"/>
                  </a:lnTo>
                  <a:lnTo>
                    <a:pt x="1415" y="1275"/>
                  </a:lnTo>
                  <a:lnTo>
                    <a:pt x="1485" y="1234"/>
                  </a:lnTo>
                  <a:lnTo>
                    <a:pt x="1548" y="1190"/>
                  </a:lnTo>
                  <a:lnTo>
                    <a:pt x="1608" y="1139"/>
                  </a:lnTo>
                  <a:lnTo>
                    <a:pt x="1659" y="1086"/>
                  </a:lnTo>
                  <a:lnTo>
                    <a:pt x="1705" y="1028"/>
                  </a:lnTo>
                  <a:lnTo>
                    <a:pt x="1743" y="968"/>
                  </a:lnTo>
                  <a:lnTo>
                    <a:pt x="1774" y="904"/>
                  </a:lnTo>
                  <a:lnTo>
                    <a:pt x="1796" y="837"/>
                  </a:lnTo>
                  <a:lnTo>
                    <a:pt x="1810" y="768"/>
                  </a:lnTo>
                  <a:lnTo>
                    <a:pt x="1815" y="697"/>
                  </a:lnTo>
                  <a:lnTo>
                    <a:pt x="1810" y="625"/>
                  </a:lnTo>
                  <a:lnTo>
                    <a:pt x="1796" y="557"/>
                  </a:lnTo>
                  <a:lnTo>
                    <a:pt x="1774" y="490"/>
                  </a:lnTo>
                  <a:lnTo>
                    <a:pt x="1743" y="426"/>
                  </a:lnTo>
                  <a:lnTo>
                    <a:pt x="1705" y="365"/>
                  </a:lnTo>
                  <a:lnTo>
                    <a:pt x="1659" y="307"/>
                  </a:lnTo>
                  <a:lnTo>
                    <a:pt x="1608" y="254"/>
                  </a:lnTo>
                  <a:lnTo>
                    <a:pt x="1548" y="204"/>
                  </a:lnTo>
                  <a:lnTo>
                    <a:pt x="1485" y="160"/>
                  </a:lnTo>
                  <a:lnTo>
                    <a:pt x="1415" y="119"/>
                  </a:lnTo>
                  <a:lnTo>
                    <a:pt x="1340" y="84"/>
                  </a:lnTo>
                  <a:lnTo>
                    <a:pt x="1261" y="55"/>
                  </a:lnTo>
                  <a:lnTo>
                    <a:pt x="1177" y="32"/>
                  </a:lnTo>
                  <a:lnTo>
                    <a:pt x="1089" y="14"/>
                  </a:lnTo>
                  <a:lnTo>
                    <a:pt x="999" y="3"/>
                  </a:lnTo>
                  <a:lnTo>
                    <a:pt x="906" y="0"/>
                  </a:lnTo>
                  <a:close/>
                </a:path>
              </a:pathLst>
            </a:custGeom>
            <a:solidFill>
              <a:srgbClr val="70A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1" name="Freeform 21"/>
            <p:cNvSpPr>
              <a:spLocks/>
            </p:cNvSpPr>
            <p:nvPr/>
          </p:nvSpPr>
          <p:spPr bwMode="auto">
            <a:xfrm>
              <a:off x="4329" y="1975"/>
              <a:ext cx="897" cy="687"/>
            </a:xfrm>
            <a:custGeom>
              <a:avLst/>
              <a:gdLst>
                <a:gd name="T0" fmla="*/ 101 w 1794"/>
                <a:gd name="T1" fmla="*/ 1 h 1373"/>
                <a:gd name="T2" fmla="*/ 79 w 1794"/>
                <a:gd name="T3" fmla="*/ 4 h 1373"/>
                <a:gd name="T4" fmla="*/ 59 w 1794"/>
                <a:gd name="T5" fmla="*/ 11 h 1373"/>
                <a:gd name="T6" fmla="*/ 41 w 1794"/>
                <a:gd name="T7" fmla="*/ 20 h 1373"/>
                <a:gd name="T8" fmla="*/ 26 w 1794"/>
                <a:gd name="T9" fmla="*/ 32 h 1373"/>
                <a:gd name="T10" fmla="*/ 14 w 1794"/>
                <a:gd name="T11" fmla="*/ 45 h 1373"/>
                <a:gd name="T12" fmla="*/ 6 w 1794"/>
                <a:gd name="T13" fmla="*/ 61 h 1373"/>
                <a:gd name="T14" fmla="*/ 1 w 1794"/>
                <a:gd name="T15" fmla="*/ 77 h 1373"/>
                <a:gd name="T16" fmla="*/ 1 w 1794"/>
                <a:gd name="T17" fmla="*/ 95 h 1373"/>
                <a:gd name="T18" fmla="*/ 6 w 1794"/>
                <a:gd name="T19" fmla="*/ 112 h 1373"/>
                <a:gd name="T20" fmla="*/ 14 w 1794"/>
                <a:gd name="T21" fmla="*/ 127 h 1373"/>
                <a:gd name="T22" fmla="*/ 26 w 1794"/>
                <a:gd name="T23" fmla="*/ 141 h 1373"/>
                <a:gd name="T24" fmla="*/ 41 w 1794"/>
                <a:gd name="T25" fmla="*/ 153 h 1373"/>
                <a:gd name="T26" fmla="*/ 59 w 1794"/>
                <a:gd name="T27" fmla="*/ 162 h 1373"/>
                <a:gd name="T28" fmla="*/ 79 w 1794"/>
                <a:gd name="T29" fmla="*/ 168 h 1373"/>
                <a:gd name="T30" fmla="*/ 101 w 1794"/>
                <a:gd name="T31" fmla="*/ 172 h 1373"/>
                <a:gd name="T32" fmla="*/ 124 w 1794"/>
                <a:gd name="T33" fmla="*/ 172 h 1373"/>
                <a:gd name="T34" fmla="*/ 146 w 1794"/>
                <a:gd name="T35" fmla="*/ 168 h 1373"/>
                <a:gd name="T36" fmla="*/ 166 w 1794"/>
                <a:gd name="T37" fmla="*/ 162 h 1373"/>
                <a:gd name="T38" fmla="*/ 184 w 1794"/>
                <a:gd name="T39" fmla="*/ 153 h 1373"/>
                <a:gd name="T40" fmla="*/ 199 w 1794"/>
                <a:gd name="T41" fmla="*/ 141 h 1373"/>
                <a:gd name="T42" fmla="*/ 211 w 1794"/>
                <a:gd name="T43" fmla="*/ 127 h 1373"/>
                <a:gd name="T44" fmla="*/ 220 w 1794"/>
                <a:gd name="T45" fmla="*/ 112 h 1373"/>
                <a:gd name="T46" fmla="*/ 224 w 1794"/>
                <a:gd name="T47" fmla="*/ 95 h 1373"/>
                <a:gd name="T48" fmla="*/ 224 w 1794"/>
                <a:gd name="T49" fmla="*/ 77 h 1373"/>
                <a:gd name="T50" fmla="*/ 220 w 1794"/>
                <a:gd name="T51" fmla="*/ 61 h 1373"/>
                <a:gd name="T52" fmla="*/ 211 w 1794"/>
                <a:gd name="T53" fmla="*/ 45 h 1373"/>
                <a:gd name="T54" fmla="*/ 199 w 1794"/>
                <a:gd name="T55" fmla="*/ 32 h 1373"/>
                <a:gd name="T56" fmla="*/ 184 w 1794"/>
                <a:gd name="T57" fmla="*/ 20 h 1373"/>
                <a:gd name="T58" fmla="*/ 166 w 1794"/>
                <a:gd name="T59" fmla="*/ 11 h 1373"/>
                <a:gd name="T60" fmla="*/ 146 w 1794"/>
                <a:gd name="T61" fmla="*/ 4 h 1373"/>
                <a:gd name="T62" fmla="*/ 124 w 1794"/>
                <a:gd name="T63" fmla="*/ 1 h 13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94" h="1373">
                  <a:moveTo>
                    <a:pt x="896" y="0"/>
                  </a:moveTo>
                  <a:lnTo>
                    <a:pt x="805" y="3"/>
                  </a:lnTo>
                  <a:lnTo>
                    <a:pt x="715" y="13"/>
                  </a:lnTo>
                  <a:lnTo>
                    <a:pt x="630" y="30"/>
                  </a:lnTo>
                  <a:lnTo>
                    <a:pt x="548" y="53"/>
                  </a:lnTo>
                  <a:lnTo>
                    <a:pt x="469" y="82"/>
                  </a:lnTo>
                  <a:lnTo>
                    <a:pt x="396" y="117"/>
                  </a:lnTo>
                  <a:lnTo>
                    <a:pt x="326" y="156"/>
                  </a:lnTo>
                  <a:lnTo>
                    <a:pt x="264" y="200"/>
                  </a:lnTo>
                  <a:lnTo>
                    <a:pt x="206" y="249"/>
                  </a:lnTo>
                  <a:lnTo>
                    <a:pt x="154" y="302"/>
                  </a:lnTo>
                  <a:lnTo>
                    <a:pt x="108" y="359"/>
                  </a:lnTo>
                  <a:lnTo>
                    <a:pt x="70" y="418"/>
                  </a:lnTo>
                  <a:lnTo>
                    <a:pt x="41" y="482"/>
                  </a:lnTo>
                  <a:lnTo>
                    <a:pt x="19" y="547"/>
                  </a:lnTo>
                  <a:lnTo>
                    <a:pt x="5" y="616"/>
                  </a:lnTo>
                  <a:lnTo>
                    <a:pt x="0" y="686"/>
                  </a:lnTo>
                  <a:lnTo>
                    <a:pt x="5" y="756"/>
                  </a:lnTo>
                  <a:lnTo>
                    <a:pt x="19" y="824"/>
                  </a:lnTo>
                  <a:lnTo>
                    <a:pt x="41" y="890"/>
                  </a:lnTo>
                  <a:lnTo>
                    <a:pt x="70" y="953"/>
                  </a:lnTo>
                  <a:lnTo>
                    <a:pt x="108" y="1013"/>
                  </a:lnTo>
                  <a:lnTo>
                    <a:pt x="154" y="1069"/>
                  </a:lnTo>
                  <a:lnTo>
                    <a:pt x="206" y="1122"/>
                  </a:lnTo>
                  <a:lnTo>
                    <a:pt x="264" y="1171"/>
                  </a:lnTo>
                  <a:lnTo>
                    <a:pt x="326" y="1217"/>
                  </a:lnTo>
                  <a:lnTo>
                    <a:pt x="396" y="1256"/>
                  </a:lnTo>
                  <a:lnTo>
                    <a:pt x="469" y="1290"/>
                  </a:lnTo>
                  <a:lnTo>
                    <a:pt x="548" y="1319"/>
                  </a:lnTo>
                  <a:lnTo>
                    <a:pt x="630" y="1343"/>
                  </a:lnTo>
                  <a:lnTo>
                    <a:pt x="715" y="1360"/>
                  </a:lnTo>
                  <a:lnTo>
                    <a:pt x="805" y="1370"/>
                  </a:lnTo>
                  <a:lnTo>
                    <a:pt x="896" y="1373"/>
                  </a:lnTo>
                  <a:lnTo>
                    <a:pt x="988" y="1370"/>
                  </a:lnTo>
                  <a:lnTo>
                    <a:pt x="1077" y="1360"/>
                  </a:lnTo>
                  <a:lnTo>
                    <a:pt x="1164" y="1343"/>
                  </a:lnTo>
                  <a:lnTo>
                    <a:pt x="1246" y="1319"/>
                  </a:lnTo>
                  <a:lnTo>
                    <a:pt x="1324" y="1290"/>
                  </a:lnTo>
                  <a:lnTo>
                    <a:pt x="1398" y="1256"/>
                  </a:lnTo>
                  <a:lnTo>
                    <a:pt x="1467" y="1217"/>
                  </a:lnTo>
                  <a:lnTo>
                    <a:pt x="1531" y="1171"/>
                  </a:lnTo>
                  <a:lnTo>
                    <a:pt x="1589" y="1122"/>
                  </a:lnTo>
                  <a:lnTo>
                    <a:pt x="1640" y="1069"/>
                  </a:lnTo>
                  <a:lnTo>
                    <a:pt x="1686" y="1013"/>
                  </a:lnTo>
                  <a:lnTo>
                    <a:pt x="1724" y="953"/>
                  </a:lnTo>
                  <a:lnTo>
                    <a:pt x="1753" y="890"/>
                  </a:lnTo>
                  <a:lnTo>
                    <a:pt x="1776" y="824"/>
                  </a:lnTo>
                  <a:lnTo>
                    <a:pt x="1789" y="756"/>
                  </a:lnTo>
                  <a:lnTo>
                    <a:pt x="1794" y="686"/>
                  </a:lnTo>
                  <a:lnTo>
                    <a:pt x="1789" y="616"/>
                  </a:lnTo>
                  <a:lnTo>
                    <a:pt x="1776" y="547"/>
                  </a:lnTo>
                  <a:lnTo>
                    <a:pt x="1753" y="482"/>
                  </a:lnTo>
                  <a:lnTo>
                    <a:pt x="1724" y="418"/>
                  </a:lnTo>
                  <a:lnTo>
                    <a:pt x="1686" y="359"/>
                  </a:lnTo>
                  <a:lnTo>
                    <a:pt x="1640" y="302"/>
                  </a:lnTo>
                  <a:lnTo>
                    <a:pt x="1589" y="249"/>
                  </a:lnTo>
                  <a:lnTo>
                    <a:pt x="1531" y="200"/>
                  </a:lnTo>
                  <a:lnTo>
                    <a:pt x="1467" y="156"/>
                  </a:lnTo>
                  <a:lnTo>
                    <a:pt x="1398" y="117"/>
                  </a:lnTo>
                  <a:lnTo>
                    <a:pt x="1324" y="82"/>
                  </a:lnTo>
                  <a:lnTo>
                    <a:pt x="1246" y="53"/>
                  </a:lnTo>
                  <a:lnTo>
                    <a:pt x="1164" y="30"/>
                  </a:lnTo>
                  <a:lnTo>
                    <a:pt x="1077" y="13"/>
                  </a:lnTo>
                  <a:lnTo>
                    <a:pt x="988" y="3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7AB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2" name="Freeform 22"/>
            <p:cNvSpPr>
              <a:spLocks/>
            </p:cNvSpPr>
            <p:nvPr/>
          </p:nvSpPr>
          <p:spPr bwMode="auto">
            <a:xfrm>
              <a:off x="4334" y="1980"/>
              <a:ext cx="887" cy="677"/>
            </a:xfrm>
            <a:custGeom>
              <a:avLst/>
              <a:gdLst>
                <a:gd name="T0" fmla="*/ 100 w 1772"/>
                <a:gd name="T1" fmla="*/ 1 h 1354"/>
                <a:gd name="T2" fmla="*/ 78 w 1772"/>
                <a:gd name="T3" fmla="*/ 4 h 1354"/>
                <a:gd name="T4" fmla="*/ 58 w 1772"/>
                <a:gd name="T5" fmla="*/ 11 h 1354"/>
                <a:gd name="T6" fmla="*/ 41 w 1772"/>
                <a:gd name="T7" fmla="*/ 20 h 1354"/>
                <a:gd name="T8" fmla="*/ 26 w 1772"/>
                <a:gd name="T9" fmla="*/ 31 h 1354"/>
                <a:gd name="T10" fmla="*/ 14 w 1772"/>
                <a:gd name="T11" fmla="*/ 45 h 1354"/>
                <a:gd name="T12" fmla="*/ 5 w 1772"/>
                <a:gd name="T13" fmla="*/ 60 h 1354"/>
                <a:gd name="T14" fmla="*/ 1 w 1772"/>
                <a:gd name="T15" fmla="*/ 76 h 1354"/>
                <a:gd name="T16" fmla="*/ 1 w 1772"/>
                <a:gd name="T17" fmla="*/ 94 h 1354"/>
                <a:gd name="T18" fmla="*/ 5 w 1772"/>
                <a:gd name="T19" fmla="*/ 110 h 1354"/>
                <a:gd name="T20" fmla="*/ 14 w 1772"/>
                <a:gd name="T21" fmla="*/ 125 h 1354"/>
                <a:gd name="T22" fmla="*/ 26 w 1772"/>
                <a:gd name="T23" fmla="*/ 139 h 1354"/>
                <a:gd name="T24" fmla="*/ 41 w 1772"/>
                <a:gd name="T25" fmla="*/ 150 h 1354"/>
                <a:gd name="T26" fmla="*/ 58 w 1772"/>
                <a:gd name="T27" fmla="*/ 159 h 1354"/>
                <a:gd name="T28" fmla="*/ 78 w 1772"/>
                <a:gd name="T29" fmla="*/ 166 h 1354"/>
                <a:gd name="T30" fmla="*/ 100 w 1772"/>
                <a:gd name="T31" fmla="*/ 169 h 1354"/>
                <a:gd name="T32" fmla="*/ 123 w 1772"/>
                <a:gd name="T33" fmla="*/ 169 h 1354"/>
                <a:gd name="T34" fmla="*/ 144 w 1772"/>
                <a:gd name="T35" fmla="*/ 166 h 1354"/>
                <a:gd name="T36" fmla="*/ 164 w 1772"/>
                <a:gd name="T37" fmla="*/ 159 h 1354"/>
                <a:gd name="T38" fmla="*/ 182 w 1772"/>
                <a:gd name="T39" fmla="*/ 150 h 1354"/>
                <a:gd name="T40" fmla="*/ 197 w 1772"/>
                <a:gd name="T41" fmla="*/ 139 h 1354"/>
                <a:gd name="T42" fmla="*/ 209 w 1772"/>
                <a:gd name="T43" fmla="*/ 125 h 1354"/>
                <a:gd name="T44" fmla="*/ 217 w 1772"/>
                <a:gd name="T45" fmla="*/ 110 h 1354"/>
                <a:gd name="T46" fmla="*/ 222 w 1772"/>
                <a:gd name="T47" fmla="*/ 94 h 1354"/>
                <a:gd name="T48" fmla="*/ 222 w 1772"/>
                <a:gd name="T49" fmla="*/ 76 h 1354"/>
                <a:gd name="T50" fmla="*/ 217 w 1772"/>
                <a:gd name="T51" fmla="*/ 60 h 1354"/>
                <a:gd name="T52" fmla="*/ 209 w 1772"/>
                <a:gd name="T53" fmla="*/ 45 h 1354"/>
                <a:gd name="T54" fmla="*/ 197 w 1772"/>
                <a:gd name="T55" fmla="*/ 31 h 1354"/>
                <a:gd name="T56" fmla="*/ 182 w 1772"/>
                <a:gd name="T57" fmla="*/ 20 h 1354"/>
                <a:gd name="T58" fmla="*/ 164 w 1772"/>
                <a:gd name="T59" fmla="*/ 11 h 1354"/>
                <a:gd name="T60" fmla="*/ 144 w 1772"/>
                <a:gd name="T61" fmla="*/ 4 h 1354"/>
                <a:gd name="T62" fmla="*/ 123 w 1772"/>
                <a:gd name="T63" fmla="*/ 1 h 13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2" h="1354">
                  <a:moveTo>
                    <a:pt x="885" y="0"/>
                  </a:moveTo>
                  <a:lnTo>
                    <a:pt x="796" y="3"/>
                  </a:lnTo>
                  <a:lnTo>
                    <a:pt x="707" y="13"/>
                  </a:lnTo>
                  <a:lnTo>
                    <a:pt x="622" y="30"/>
                  </a:lnTo>
                  <a:lnTo>
                    <a:pt x="542" y="53"/>
                  </a:lnTo>
                  <a:lnTo>
                    <a:pt x="464" y="82"/>
                  </a:lnTo>
                  <a:lnTo>
                    <a:pt x="391" y="115"/>
                  </a:lnTo>
                  <a:lnTo>
                    <a:pt x="323" y="155"/>
                  </a:lnTo>
                  <a:lnTo>
                    <a:pt x="260" y="197"/>
                  </a:lnTo>
                  <a:lnTo>
                    <a:pt x="202" y="246"/>
                  </a:lnTo>
                  <a:lnTo>
                    <a:pt x="152" y="298"/>
                  </a:lnTo>
                  <a:lnTo>
                    <a:pt x="106" y="354"/>
                  </a:lnTo>
                  <a:lnTo>
                    <a:pt x="70" y="414"/>
                  </a:lnTo>
                  <a:lnTo>
                    <a:pt x="40" y="476"/>
                  </a:lnTo>
                  <a:lnTo>
                    <a:pt x="18" y="540"/>
                  </a:lnTo>
                  <a:lnTo>
                    <a:pt x="5" y="607"/>
                  </a:lnTo>
                  <a:lnTo>
                    <a:pt x="0" y="677"/>
                  </a:lnTo>
                  <a:lnTo>
                    <a:pt x="5" y="747"/>
                  </a:lnTo>
                  <a:lnTo>
                    <a:pt x="18" y="814"/>
                  </a:lnTo>
                  <a:lnTo>
                    <a:pt x="40" y="878"/>
                  </a:lnTo>
                  <a:lnTo>
                    <a:pt x="70" y="940"/>
                  </a:lnTo>
                  <a:lnTo>
                    <a:pt x="106" y="999"/>
                  </a:lnTo>
                  <a:lnTo>
                    <a:pt x="152" y="1056"/>
                  </a:lnTo>
                  <a:lnTo>
                    <a:pt x="202" y="1107"/>
                  </a:lnTo>
                  <a:lnTo>
                    <a:pt x="260" y="1156"/>
                  </a:lnTo>
                  <a:lnTo>
                    <a:pt x="323" y="1199"/>
                  </a:lnTo>
                  <a:lnTo>
                    <a:pt x="391" y="1238"/>
                  </a:lnTo>
                  <a:lnTo>
                    <a:pt x="464" y="1272"/>
                  </a:lnTo>
                  <a:lnTo>
                    <a:pt x="542" y="1300"/>
                  </a:lnTo>
                  <a:lnTo>
                    <a:pt x="622" y="1323"/>
                  </a:lnTo>
                  <a:lnTo>
                    <a:pt x="707" y="1340"/>
                  </a:lnTo>
                  <a:lnTo>
                    <a:pt x="796" y="1351"/>
                  </a:lnTo>
                  <a:lnTo>
                    <a:pt x="885" y="1354"/>
                  </a:lnTo>
                  <a:lnTo>
                    <a:pt x="977" y="1351"/>
                  </a:lnTo>
                  <a:lnTo>
                    <a:pt x="1065" y="1340"/>
                  </a:lnTo>
                  <a:lnTo>
                    <a:pt x="1149" y="1323"/>
                  </a:lnTo>
                  <a:lnTo>
                    <a:pt x="1231" y="1300"/>
                  </a:lnTo>
                  <a:lnTo>
                    <a:pt x="1308" y="1272"/>
                  </a:lnTo>
                  <a:lnTo>
                    <a:pt x="1381" y="1238"/>
                  </a:lnTo>
                  <a:lnTo>
                    <a:pt x="1450" y="1199"/>
                  </a:lnTo>
                  <a:lnTo>
                    <a:pt x="1512" y="1156"/>
                  </a:lnTo>
                  <a:lnTo>
                    <a:pt x="1570" y="1107"/>
                  </a:lnTo>
                  <a:lnTo>
                    <a:pt x="1620" y="1056"/>
                  </a:lnTo>
                  <a:lnTo>
                    <a:pt x="1666" y="999"/>
                  </a:lnTo>
                  <a:lnTo>
                    <a:pt x="1702" y="940"/>
                  </a:lnTo>
                  <a:lnTo>
                    <a:pt x="1733" y="878"/>
                  </a:lnTo>
                  <a:lnTo>
                    <a:pt x="1754" y="814"/>
                  </a:lnTo>
                  <a:lnTo>
                    <a:pt x="1768" y="747"/>
                  </a:lnTo>
                  <a:lnTo>
                    <a:pt x="1772" y="677"/>
                  </a:lnTo>
                  <a:lnTo>
                    <a:pt x="1768" y="607"/>
                  </a:lnTo>
                  <a:lnTo>
                    <a:pt x="1754" y="540"/>
                  </a:lnTo>
                  <a:lnTo>
                    <a:pt x="1733" y="476"/>
                  </a:lnTo>
                  <a:lnTo>
                    <a:pt x="1702" y="414"/>
                  </a:lnTo>
                  <a:lnTo>
                    <a:pt x="1666" y="354"/>
                  </a:lnTo>
                  <a:lnTo>
                    <a:pt x="1620" y="298"/>
                  </a:lnTo>
                  <a:lnTo>
                    <a:pt x="1570" y="246"/>
                  </a:lnTo>
                  <a:lnTo>
                    <a:pt x="1512" y="197"/>
                  </a:lnTo>
                  <a:lnTo>
                    <a:pt x="1450" y="155"/>
                  </a:lnTo>
                  <a:lnTo>
                    <a:pt x="1381" y="115"/>
                  </a:lnTo>
                  <a:lnTo>
                    <a:pt x="1308" y="82"/>
                  </a:lnTo>
                  <a:lnTo>
                    <a:pt x="1231" y="53"/>
                  </a:lnTo>
                  <a:lnTo>
                    <a:pt x="1149" y="30"/>
                  </a:lnTo>
                  <a:lnTo>
                    <a:pt x="1065" y="13"/>
                  </a:lnTo>
                  <a:lnTo>
                    <a:pt x="977" y="3"/>
                  </a:lnTo>
                  <a:lnTo>
                    <a:pt x="885" y="0"/>
                  </a:lnTo>
                  <a:close/>
                </a:path>
              </a:pathLst>
            </a:custGeom>
            <a:solidFill>
              <a:srgbClr val="84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3" name="Freeform 23"/>
            <p:cNvSpPr>
              <a:spLocks/>
            </p:cNvSpPr>
            <p:nvPr/>
          </p:nvSpPr>
          <p:spPr bwMode="auto">
            <a:xfrm>
              <a:off x="4340" y="1984"/>
              <a:ext cx="875" cy="668"/>
            </a:xfrm>
            <a:custGeom>
              <a:avLst/>
              <a:gdLst>
                <a:gd name="T0" fmla="*/ 98 w 1751"/>
                <a:gd name="T1" fmla="*/ 1 h 1336"/>
                <a:gd name="T2" fmla="*/ 76 w 1751"/>
                <a:gd name="T3" fmla="*/ 4 h 1336"/>
                <a:gd name="T4" fmla="*/ 57 w 1751"/>
                <a:gd name="T5" fmla="*/ 10 h 1336"/>
                <a:gd name="T6" fmla="*/ 39 w 1751"/>
                <a:gd name="T7" fmla="*/ 19 h 1336"/>
                <a:gd name="T8" fmla="*/ 24 w 1751"/>
                <a:gd name="T9" fmla="*/ 31 h 1336"/>
                <a:gd name="T10" fmla="*/ 13 w 1751"/>
                <a:gd name="T11" fmla="*/ 44 h 1336"/>
                <a:gd name="T12" fmla="*/ 4 w 1751"/>
                <a:gd name="T13" fmla="*/ 59 h 1336"/>
                <a:gd name="T14" fmla="*/ 0 w 1751"/>
                <a:gd name="T15" fmla="*/ 75 h 1336"/>
                <a:gd name="T16" fmla="*/ 0 w 1751"/>
                <a:gd name="T17" fmla="*/ 92 h 1336"/>
                <a:gd name="T18" fmla="*/ 4 w 1751"/>
                <a:gd name="T19" fmla="*/ 109 h 1336"/>
                <a:gd name="T20" fmla="*/ 13 w 1751"/>
                <a:gd name="T21" fmla="*/ 124 h 1336"/>
                <a:gd name="T22" fmla="*/ 24 w 1751"/>
                <a:gd name="T23" fmla="*/ 137 h 1336"/>
                <a:gd name="T24" fmla="*/ 39 w 1751"/>
                <a:gd name="T25" fmla="*/ 148 h 1336"/>
                <a:gd name="T26" fmla="*/ 57 w 1751"/>
                <a:gd name="T27" fmla="*/ 157 h 1336"/>
                <a:gd name="T28" fmla="*/ 76 w 1751"/>
                <a:gd name="T29" fmla="*/ 164 h 1336"/>
                <a:gd name="T30" fmla="*/ 98 w 1751"/>
                <a:gd name="T31" fmla="*/ 167 h 1336"/>
                <a:gd name="T32" fmla="*/ 120 w 1751"/>
                <a:gd name="T33" fmla="*/ 167 h 1336"/>
                <a:gd name="T34" fmla="*/ 141 w 1751"/>
                <a:gd name="T35" fmla="*/ 164 h 1336"/>
                <a:gd name="T36" fmla="*/ 161 w 1751"/>
                <a:gd name="T37" fmla="*/ 157 h 1336"/>
                <a:gd name="T38" fmla="*/ 178 w 1751"/>
                <a:gd name="T39" fmla="*/ 148 h 1336"/>
                <a:gd name="T40" fmla="*/ 193 w 1751"/>
                <a:gd name="T41" fmla="*/ 137 h 1336"/>
                <a:gd name="T42" fmla="*/ 205 w 1751"/>
                <a:gd name="T43" fmla="*/ 124 h 1336"/>
                <a:gd name="T44" fmla="*/ 213 w 1751"/>
                <a:gd name="T45" fmla="*/ 109 h 1336"/>
                <a:gd name="T46" fmla="*/ 218 w 1751"/>
                <a:gd name="T47" fmla="*/ 92 h 1336"/>
                <a:gd name="T48" fmla="*/ 218 w 1751"/>
                <a:gd name="T49" fmla="*/ 75 h 1336"/>
                <a:gd name="T50" fmla="*/ 213 w 1751"/>
                <a:gd name="T51" fmla="*/ 59 h 1336"/>
                <a:gd name="T52" fmla="*/ 205 w 1751"/>
                <a:gd name="T53" fmla="*/ 44 h 1336"/>
                <a:gd name="T54" fmla="*/ 193 w 1751"/>
                <a:gd name="T55" fmla="*/ 31 h 1336"/>
                <a:gd name="T56" fmla="*/ 178 w 1751"/>
                <a:gd name="T57" fmla="*/ 19 h 1336"/>
                <a:gd name="T58" fmla="*/ 161 w 1751"/>
                <a:gd name="T59" fmla="*/ 10 h 1336"/>
                <a:gd name="T60" fmla="*/ 141 w 1751"/>
                <a:gd name="T61" fmla="*/ 4 h 1336"/>
                <a:gd name="T62" fmla="*/ 120 w 1751"/>
                <a:gd name="T63" fmla="*/ 1 h 13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51" h="1336">
                  <a:moveTo>
                    <a:pt x="874" y="0"/>
                  </a:moveTo>
                  <a:lnTo>
                    <a:pt x="785" y="3"/>
                  </a:lnTo>
                  <a:lnTo>
                    <a:pt x="698" y="14"/>
                  </a:lnTo>
                  <a:lnTo>
                    <a:pt x="614" y="30"/>
                  </a:lnTo>
                  <a:lnTo>
                    <a:pt x="534" y="53"/>
                  </a:lnTo>
                  <a:lnTo>
                    <a:pt x="458" y="80"/>
                  </a:lnTo>
                  <a:lnTo>
                    <a:pt x="386" y="114"/>
                  </a:lnTo>
                  <a:lnTo>
                    <a:pt x="318" y="152"/>
                  </a:lnTo>
                  <a:lnTo>
                    <a:pt x="257" y="196"/>
                  </a:lnTo>
                  <a:lnTo>
                    <a:pt x="199" y="243"/>
                  </a:lnTo>
                  <a:lnTo>
                    <a:pt x="149" y="295"/>
                  </a:lnTo>
                  <a:lnTo>
                    <a:pt x="106" y="350"/>
                  </a:lnTo>
                  <a:lnTo>
                    <a:pt x="68" y="408"/>
                  </a:lnTo>
                  <a:lnTo>
                    <a:pt x="39" y="470"/>
                  </a:lnTo>
                  <a:lnTo>
                    <a:pt x="18" y="534"/>
                  </a:lnTo>
                  <a:lnTo>
                    <a:pt x="4" y="599"/>
                  </a:lnTo>
                  <a:lnTo>
                    <a:pt x="0" y="668"/>
                  </a:lnTo>
                  <a:lnTo>
                    <a:pt x="4" y="736"/>
                  </a:lnTo>
                  <a:lnTo>
                    <a:pt x="18" y="802"/>
                  </a:lnTo>
                  <a:lnTo>
                    <a:pt x="39" y="865"/>
                  </a:lnTo>
                  <a:lnTo>
                    <a:pt x="68" y="928"/>
                  </a:lnTo>
                  <a:lnTo>
                    <a:pt x="106" y="986"/>
                  </a:lnTo>
                  <a:lnTo>
                    <a:pt x="149" y="1040"/>
                  </a:lnTo>
                  <a:lnTo>
                    <a:pt x="199" y="1092"/>
                  </a:lnTo>
                  <a:lnTo>
                    <a:pt x="257" y="1139"/>
                  </a:lnTo>
                  <a:lnTo>
                    <a:pt x="318" y="1183"/>
                  </a:lnTo>
                  <a:lnTo>
                    <a:pt x="386" y="1221"/>
                  </a:lnTo>
                  <a:lnTo>
                    <a:pt x="458" y="1255"/>
                  </a:lnTo>
                  <a:lnTo>
                    <a:pt x="534" y="1282"/>
                  </a:lnTo>
                  <a:lnTo>
                    <a:pt x="614" y="1305"/>
                  </a:lnTo>
                  <a:lnTo>
                    <a:pt x="698" y="1322"/>
                  </a:lnTo>
                  <a:lnTo>
                    <a:pt x="785" y="1333"/>
                  </a:lnTo>
                  <a:lnTo>
                    <a:pt x="874" y="1336"/>
                  </a:lnTo>
                  <a:lnTo>
                    <a:pt x="964" y="1333"/>
                  </a:lnTo>
                  <a:lnTo>
                    <a:pt x="1051" y="1322"/>
                  </a:lnTo>
                  <a:lnTo>
                    <a:pt x="1135" y="1305"/>
                  </a:lnTo>
                  <a:lnTo>
                    <a:pt x="1215" y="1282"/>
                  </a:lnTo>
                  <a:lnTo>
                    <a:pt x="1293" y="1255"/>
                  </a:lnTo>
                  <a:lnTo>
                    <a:pt x="1364" y="1221"/>
                  </a:lnTo>
                  <a:lnTo>
                    <a:pt x="1431" y="1183"/>
                  </a:lnTo>
                  <a:lnTo>
                    <a:pt x="1494" y="1139"/>
                  </a:lnTo>
                  <a:lnTo>
                    <a:pt x="1550" y="1092"/>
                  </a:lnTo>
                  <a:lnTo>
                    <a:pt x="1602" y="1040"/>
                  </a:lnTo>
                  <a:lnTo>
                    <a:pt x="1644" y="986"/>
                  </a:lnTo>
                  <a:lnTo>
                    <a:pt x="1682" y="928"/>
                  </a:lnTo>
                  <a:lnTo>
                    <a:pt x="1711" y="865"/>
                  </a:lnTo>
                  <a:lnTo>
                    <a:pt x="1732" y="802"/>
                  </a:lnTo>
                  <a:lnTo>
                    <a:pt x="1746" y="736"/>
                  </a:lnTo>
                  <a:lnTo>
                    <a:pt x="1751" y="668"/>
                  </a:lnTo>
                  <a:lnTo>
                    <a:pt x="1746" y="599"/>
                  </a:lnTo>
                  <a:lnTo>
                    <a:pt x="1732" y="534"/>
                  </a:lnTo>
                  <a:lnTo>
                    <a:pt x="1711" y="470"/>
                  </a:lnTo>
                  <a:lnTo>
                    <a:pt x="1682" y="408"/>
                  </a:lnTo>
                  <a:lnTo>
                    <a:pt x="1644" y="350"/>
                  </a:lnTo>
                  <a:lnTo>
                    <a:pt x="1602" y="295"/>
                  </a:lnTo>
                  <a:lnTo>
                    <a:pt x="1550" y="243"/>
                  </a:lnTo>
                  <a:lnTo>
                    <a:pt x="1494" y="196"/>
                  </a:lnTo>
                  <a:lnTo>
                    <a:pt x="1431" y="152"/>
                  </a:lnTo>
                  <a:lnTo>
                    <a:pt x="1364" y="114"/>
                  </a:lnTo>
                  <a:lnTo>
                    <a:pt x="1293" y="80"/>
                  </a:lnTo>
                  <a:lnTo>
                    <a:pt x="1215" y="53"/>
                  </a:lnTo>
                  <a:lnTo>
                    <a:pt x="1135" y="30"/>
                  </a:lnTo>
                  <a:lnTo>
                    <a:pt x="1051" y="14"/>
                  </a:lnTo>
                  <a:lnTo>
                    <a:pt x="964" y="3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EC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4" name="Freeform 24"/>
            <p:cNvSpPr>
              <a:spLocks/>
            </p:cNvSpPr>
            <p:nvPr/>
          </p:nvSpPr>
          <p:spPr bwMode="auto">
            <a:xfrm>
              <a:off x="4345" y="1989"/>
              <a:ext cx="865" cy="659"/>
            </a:xfrm>
            <a:custGeom>
              <a:avLst/>
              <a:gdLst>
                <a:gd name="T0" fmla="*/ 97 w 1730"/>
                <a:gd name="T1" fmla="*/ 1 h 1317"/>
                <a:gd name="T2" fmla="*/ 76 w 1730"/>
                <a:gd name="T3" fmla="*/ 4 h 1317"/>
                <a:gd name="T4" fmla="*/ 57 w 1730"/>
                <a:gd name="T5" fmla="*/ 10 h 1317"/>
                <a:gd name="T6" fmla="*/ 40 w 1730"/>
                <a:gd name="T7" fmla="*/ 19 h 1317"/>
                <a:gd name="T8" fmla="*/ 25 w 1730"/>
                <a:gd name="T9" fmla="*/ 30 h 1317"/>
                <a:gd name="T10" fmla="*/ 14 w 1730"/>
                <a:gd name="T11" fmla="*/ 44 h 1317"/>
                <a:gd name="T12" fmla="*/ 5 w 1730"/>
                <a:gd name="T13" fmla="*/ 58 h 1317"/>
                <a:gd name="T14" fmla="*/ 1 w 1730"/>
                <a:gd name="T15" fmla="*/ 74 h 1317"/>
                <a:gd name="T16" fmla="*/ 1 w 1730"/>
                <a:gd name="T17" fmla="*/ 91 h 1317"/>
                <a:gd name="T18" fmla="*/ 5 w 1730"/>
                <a:gd name="T19" fmla="*/ 107 h 1317"/>
                <a:gd name="T20" fmla="*/ 14 w 1730"/>
                <a:gd name="T21" fmla="*/ 122 h 1317"/>
                <a:gd name="T22" fmla="*/ 25 w 1730"/>
                <a:gd name="T23" fmla="*/ 135 h 1317"/>
                <a:gd name="T24" fmla="*/ 40 w 1730"/>
                <a:gd name="T25" fmla="*/ 146 h 1317"/>
                <a:gd name="T26" fmla="*/ 57 w 1730"/>
                <a:gd name="T27" fmla="*/ 155 h 1317"/>
                <a:gd name="T28" fmla="*/ 76 w 1730"/>
                <a:gd name="T29" fmla="*/ 162 h 1317"/>
                <a:gd name="T30" fmla="*/ 97 w 1730"/>
                <a:gd name="T31" fmla="*/ 165 h 1317"/>
                <a:gd name="T32" fmla="*/ 120 w 1730"/>
                <a:gd name="T33" fmla="*/ 165 h 1317"/>
                <a:gd name="T34" fmla="*/ 141 w 1730"/>
                <a:gd name="T35" fmla="*/ 162 h 1317"/>
                <a:gd name="T36" fmla="*/ 160 w 1730"/>
                <a:gd name="T37" fmla="*/ 155 h 1317"/>
                <a:gd name="T38" fmla="*/ 177 w 1730"/>
                <a:gd name="T39" fmla="*/ 146 h 1317"/>
                <a:gd name="T40" fmla="*/ 192 w 1730"/>
                <a:gd name="T41" fmla="*/ 135 h 1317"/>
                <a:gd name="T42" fmla="*/ 204 w 1730"/>
                <a:gd name="T43" fmla="*/ 122 h 1317"/>
                <a:gd name="T44" fmla="*/ 212 w 1730"/>
                <a:gd name="T45" fmla="*/ 107 h 1317"/>
                <a:gd name="T46" fmla="*/ 216 w 1730"/>
                <a:gd name="T47" fmla="*/ 91 h 1317"/>
                <a:gd name="T48" fmla="*/ 216 w 1730"/>
                <a:gd name="T49" fmla="*/ 74 h 1317"/>
                <a:gd name="T50" fmla="*/ 212 w 1730"/>
                <a:gd name="T51" fmla="*/ 58 h 1317"/>
                <a:gd name="T52" fmla="*/ 204 w 1730"/>
                <a:gd name="T53" fmla="*/ 44 h 1317"/>
                <a:gd name="T54" fmla="*/ 192 w 1730"/>
                <a:gd name="T55" fmla="*/ 30 h 1317"/>
                <a:gd name="T56" fmla="*/ 177 w 1730"/>
                <a:gd name="T57" fmla="*/ 19 h 1317"/>
                <a:gd name="T58" fmla="*/ 160 w 1730"/>
                <a:gd name="T59" fmla="*/ 10 h 1317"/>
                <a:gd name="T60" fmla="*/ 141 w 1730"/>
                <a:gd name="T61" fmla="*/ 4 h 1317"/>
                <a:gd name="T62" fmla="*/ 120 w 1730"/>
                <a:gd name="T63" fmla="*/ 1 h 13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30" h="1317">
                  <a:moveTo>
                    <a:pt x="864" y="0"/>
                  </a:moveTo>
                  <a:lnTo>
                    <a:pt x="776" y="3"/>
                  </a:lnTo>
                  <a:lnTo>
                    <a:pt x="691" y="14"/>
                  </a:lnTo>
                  <a:lnTo>
                    <a:pt x="607" y="29"/>
                  </a:lnTo>
                  <a:lnTo>
                    <a:pt x="528" y="52"/>
                  </a:lnTo>
                  <a:lnTo>
                    <a:pt x="454" y="79"/>
                  </a:lnTo>
                  <a:lnTo>
                    <a:pt x="382" y="113"/>
                  </a:lnTo>
                  <a:lnTo>
                    <a:pt x="315" y="151"/>
                  </a:lnTo>
                  <a:lnTo>
                    <a:pt x="254" y="193"/>
                  </a:lnTo>
                  <a:lnTo>
                    <a:pt x="198" y="240"/>
                  </a:lnTo>
                  <a:lnTo>
                    <a:pt x="148" y="291"/>
                  </a:lnTo>
                  <a:lnTo>
                    <a:pt x="105" y="345"/>
                  </a:lnTo>
                  <a:lnTo>
                    <a:pt x="69" y="403"/>
                  </a:lnTo>
                  <a:lnTo>
                    <a:pt x="40" y="462"/>
                  </a:lnTo>
                  <a:lnTo>
                    <a:pt x="19" y="526"/>
                  </a:lnTo>
                  <a:lnTo>
                    <a:pt x="5" y="592"/>
                  </a:lnTo>
                  <a:lnTo>
                    <a:pt x="0" y="659"/>
                  </a:lnTo>
                  <a:lnTo>
                    <a:pt x="5" y="726"/>
                  </a:lnTo>
                  <a:lnTo>
                    <a:pt x="19" y="791"/>
                  </a:lnTo>
                  <a:lnTo>
                    <a:pt x="40" y="855"/>
                  </a:lnTo>
                  <a:lnTo>
                    <a:pt x="69" y="914"/>
                  </a:lnTo>
                  <a:lnTo>
                    <a:pt x="105" y="972"/>
                  </a:lnTo>
                  <a:lnTo>
                    <a:pt x="148" y="1027"/>
                  </a:lnTo>
                  <a:lnTo>
                    <a:pt x="198" y="1077"/>
                  </a:lnTo>
                  <a:lnTo>
                    <a:pt x="254" y="1124"/>
                  </a:lnTo>
                  <a:lnTo>
                    <a:pt x="315" y="1167"/>
                  </a:lnTo>
                  <a:lnTo>
                    <a:pt x="382" y="1205"/>
                  </a:lnTo>
                  <a:lnTo>
                    <a:pt x="454" y="1238"/>
                  </a:lnTo>
                  <a:lnTo>
                    <a:pt x="528" y="1266"/>
                  </a:lnTo>
                  <a:lnTo>
                    <a:pt x="607" y="1289"/>
                  </a:lnTo>
                  <a:lnTo>
                    <a:pt x="691" y="1304"/>
                  </a:lnTo>
                  <a:lnTo>
                    <a:pt x="776" y="1314"/>
                  </a:lnTo>
                  <a:lnTo>
                    <a:pt x="864" y="1317"/>
                  </a:lnTo>
                  <a:lnTo>
                    <a:pt x="953" y="1314"/>
                  </a:lnTo>
                  <a:lnTo>
                    <a:pt x="1039" y="1304"/>
                  </a:lnTo>
                  <a:lnTo>
                    <a:pt x="1122" y="1289"/>
                  </a:lnTo>
                  <a:lnTo>
                    <a:pt x="1202" y="1266"/>
                  </a:lnTo>
                  <a:lnTo>
                    <a:pt x="1278" y="1238"/>
                  </a:lnTo>
                  <a:lnTo>
                    <a:pt x="1348" y="1205"/>
                  </a:lnTo>
                  <a:lnTo>
                    <a:pt x="1415" y="1167"/>
                  </a:lnTo>
                  <a:lnTo>
                    <a:pt x="1478" y="1124"/>
                  </a:lnTo>
                  <a:lnTo>
                    <a:pt x="1532" y="1077"/>
                  </a:lnTo>
                  <a:lnTo>
                    <a:pt x="1582" y="1027"/>
                  </a:lnTo>
                  <a:lnTo>
                    <a:pt x="1625" y="972"/>
                  </a:lnTo>
                  <a:lnTo>
                    <a:pt x="1662" y="914"/>
                  </a:lnTo>
                  <a:lnTo>
                    <a:pt x="1691" y="855"/>
                  </a:lnTo>
                  <a:lnTo>
                    <a:pt x="1712" y="791"/>
                  </a:lnTo>
                  <a:lnTo>
                    <a:pt x="1726" y="726"/>
                  </a:lnTo>
                  <a:lnTo>
                    <a:pt x="1730" y="659"/>
                  </a:lnTo>
                  <a:lnTo>
                    <a:pt x="1726" y="592"/>
                  </a:lnTo>
                  <a:lnTo>
                    <a:pt x="1712" y="526"/>
                  </a:lnTo>
                  <a:lnTo>
                    <a:pt x="1691" y="462"/>
                  </a:lnTo>
                  <a:lnTo>
                    <a:pt x="1662" y="403"/>
                  </a:lnTo>
                  <a:lnTo>
                    <a:pt x="1625" y="345"/>
                  </a:lnTo>
                  <a:lnTo>
                    <a:pt x="1582" y="291"/>
                  </a:lnTo>
                  <a:lnTo>
                    <a:pt x="1532" y="240"/>
                  </a:lnTo>
                  <a:lnTo>
                    <a:pt x="1478" y="193"/>
                  </a:lnTo>
                  <a:lnTo>
                    <a:pt x="1415" y="151"/>
                  </a:lnTo>
                  <a:lnTo>
                    <a:pt x="1348" y="113"/>
                  </a:lnTo>
                  <a:lnTo>
                    <a:pt x="1278" y="79"/>
                  </a:lnTo>
                  <a:lnTo>
                    <a:pt x="1202" y="52"/>
                  </a:lnTo>
                  <a:lnTo>
                    <a:pt x="1122" y="29"/>
                  </a:lnTo>
                  <a:lnTo>
                    <a:pt x="1039" y="14"/>
                  </a:lnTo>
                  <a:lnTo>
                    <a:pt x="953" y="3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99C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5" name="Freeform 25"/>
            <p:cNvSpPr>
              <a:spLocks/>
            </p:cNvSpPr>
            <p:nvPr/>
          </p:nvSpPr>
          <p:spPr bwMode="auto">
            <a:xfrm>
              <a:off x="4350" y="1994"/>
              <a:ext cx="855" cy="649"/>
            </a:xfrm>
            <a:custGeom>
              <a:avLst/>
              <a:gdLst>
                <a:gd name="T0" fmla="*/ 96 w 1708"/>
                <a:gd name="T1" fmla="*/ 1 h 1297"/>
                <a:gd name="T2" fmla="*/ 75 w 1708"/>
                <a:gd name="T3" fmla="*/ 4 h 1297"/>
                <a:gd name="T4" fmla="*/ 56 w 1708"/>
                <a:gd name="T5" fmla="*/ 10 h 1297"/>
                <a:gd name="T6" fmla="*/ 39 w 1708"/>
                <a:gd name="T7" fmla="*/ 19 h 1297"/>
                <a:gd name="T8" fmla="*/ 25 w 1708"/>
                <a:gd name="T9" fmla="*/ 30 h 1297"/>
                <a:gd name="T10" fmla="*/ 13 w 1708"/>
                <a:gd name="T11" fmla="*/ 43 h 1297"/>
                <a:gd name="T12" fmla="*/ 5 w 1708"/>
                <a:gd name="T13" fmla="*/ 57 h 1297"/>
                <a:gd name="T14" fmla="*/ 1 w 1708"/>
                <a:gd name="T15" fmla="*/ 73 h 1297"/>
                <a:gd name="T16" fmla="*/ 1 w 1708"/>
                <a:gd name="T17" fmla="*/ 90 h 1297"/>
                <a:gd name="T18" fmla="*/ 5 w 1708"/>
                <a:gd name="T19" fmla="*/ 106 h 1297"/>
                <a:gd name="T20" fmla="*/ 13 w 1708"/>
                <a:gd name="T21" fmla="*/ 120 h 1297"/>
                <a:gd name="T22" fmla="*/ 25 w 1708"/>
                <a:gd name="T23" fmla="*/ 133 h 1297"/>
                <a:gd name="T24" fmla="*/ 39 w 1708"/>
                <a:gd name="T25" fmla="*/ 144 h 1297"/>
                <a:gd name="T26" fmla="*/ 56 w 1708"/>
                <a:gd name="T27" fmla="*/ 153 h 1297"/>
                <a:gd name="T28" fmla="*/ 75 w 1708"/>
                <a:gd name="T29" fmla="*/ 159 h 1297"/>
                <a:gd name="T30" fmla="*/ 96 w 1708"/>
                <a:gd name="T31" fmla="*/ 162 h 1297"/>
                <a:gd name="T32" fmla="*/ 118 w 1708"/>
                <a:gd name="T33" fmla="*/ 162 h 1297"/>
                <a:gd name="T34" fmla="*/ 139 w 1708"/>
                <a:gd name="T35" fmla="*/ 159 h 1297"/>
                <a:gd name="T36" fmla="*/ 158 w 1708"/>
                <a:gd name="T37" fmla="*/ 153 h 1297"/>
                <a:gd name="T38" fmla="*/ 175 w 1708"/>
                <a:gd name="T39" fmla="*/ 144 h 1297"/>
                <a:gd name="T40" fmla="*/ 190 w 1708"/>
                <a:gd name="T41" fmla="*/ 133 h 1297"/>
                <a:gd name="T42" fmla="*/ 201 w 1708"/>
                <a:gd name="T43" fmla="*/ 120 h 1297"/>
                <a:gd name="T44" fmla="*/ 209 w 1708"/>
                <a:gd name="T45" fmla="*/ 106 h 1297"/>
                <a:gd name="T46" fmla="*/ 214 w 1708"/>
                <a:gd name="T47" fmla="*/ 90 h 1297"/>
                <a:gd name="T48" fmla="*/ 214 w 1708"/>
                <a:gd name="T49" fmla="*/ 73 h 1297"/>
                <a:gd name="T50" fmla="*/ 209 w 1708"/>
                <a:gd name="T51" fmla="*/ 57 h 1297"/>
                <a:gd name="T52" fmla="*/ 201 w 1708"/>
                <a:gd name="T53" fmla="*/ 43 h 1297"/>
                <a:gd name="T54" fmla="*/ 190 w 1708"/>
                <a:gd name="T55" fmla="*/ 30 h 1297"/>
                <a:gd name="T56" fmla="*/ 175 w 1708"/>
                <a:gd name="T57" fmla="*/ 19 h 1297"/>
                <a:gd name="T58" fmla="*/ 158 w 1708"/>
                <a:gd name="T59" fmla="*/ 10 h 1297"/>
                <a:gd name="T60" fmla="*/ 139 w 1708"/>
                <a:gd name="T61" fmla="*/ 4 h 1297"/>
                <a:gd name="T62" fmla="*/ 118 w 1708"/>
                <a:gd name="T63" fmla="*/ 1 h 12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08" h="1297">
                  <a:moveTo>
                    <a:pt x="853" y="0"/>
                  </a:moveTo>
                  <a:lnTo>
                    <a:pt x="767" y="3"/>
                  </a:lnTo>
                  <a:lnTo>
                    <a:pt x="681" y="13"/>
                  </a:lnTo>
                  <a:lnTo>
                    <a:pt x="599" y="29"/>
                  </a:lnTo>
                  <a:lnTo>
                    <a:pt x="522" y="51"/>
                  </a:lnTo>
                  <a:lnTo>
                    <a:pt x="447" y="77"/>
                  </a:lnTo>
                  <a:lnTo>
                    <a:pt x="377" y="111"/>
                  </a:lnTo>
                  <a:lnTo>
                    <a:pt x="310" y="147"/>
                  </a:lnTo>
                  <a:lnTo>
                    <a:pt x="251" y="190"/>
                  </a:lnTo>
                  <a:lnTo>
                    <a:pt x="195" y="235"/>
                  </a:lnTo>
                  <a:lnTo>
                    <a:pt x="146" y="286"/>
                  </a:lnTo>
                  <a:lnTo>
                    <a:pt x="103" y="339"/>
                  </a:lnTo>
                  <a:lnTo>
                    <a:pt x="67" y="395"/>
                  </a:lnTo>
                  <a:lnTo>
                    <a:pt x="38" y="454"/>
                  </a:lnTo>
                  <a:lnTo>
                    <a:pt x="17" y="517"/>
                  </a:lnTo>
                  <a:lnTo>
                    <a:pt x="4" y="581"/>
                  </a:lnTo>
                  <a:lnTo>
                    <a:pt x="0" y="648"/>
                  </a:lnTo>
                  <a:lnTo>
                    <a:pt x="4" y="715"/>
                  </a:lnTo>
                  <a:lnTo>
                    <a:pt x="17" y="779"/>
                  </a:lnTo>
                  <a:lnTo>
                    <a:pt x="38" y="841"/>
                  </a:lnTo>
                  <a:lnTo>
                    <a:pt x="67" y="900"/>
                  </a:lnTo>
                  <a:lnTo>
                    <a:pt x="103" y="958"/>
                  </a:lnTo>
                  <a:lnTo>
                    <a:pt x="146" y="1011"/>
                  </a:lnTo>
                  <a:lnTo>
                    <a:pt x="195" y="1062"/>
                  </a:lnTo>
                  <a:lnTo>
                    <a:pt x="251" y="1107"/>
                  </a:lnTo>
                  <a:lnTo>
                    <a:pt x="310" y="1150"/>
                  </a:lnTo>
                  <a:lnTo>
                    <a:pt x="377" y="1186"/>
                  </a:lnTo>
                  <a:lnTo>
                    <a:pt x="447" y="1218"/>
                  </a:lnTo>
                  <a:lnTo>
                    <a:pt x="522" y="1246"/>
                  </a:lnTo>
                  <a:lnTo>
                    <a:pt x="599" y="1268"/>
                  </a:lnTo>
                  <a:lnTo>
                    <a:pt x="681" y="1284"/>
                  </a:lnTo>
                  <a:lnTo>
                    <a:pt x="767" y="1294"/>
                  </a:lnTo>
                  <a:lnTo>
                    <a:pt x="853" y="1297"/>
                  </a:lnTo>
                  <a:lnTo>
                    <a:pt x="942" y="1294"/>
                  </a:lnTo>
                  <a:lnTo>
                    <a:pt x="1025" y="1284"/>
                  </a:lnTo>
                  <a:lnTo>
                    <a:pt x="1107" y="1268"/>
                  </a:lnTo>
                  <a:lnTo>
                    <a:pt x="1187" y="1246"/>
                  </a:lnTo>
                  <a:lnTo>
                    <a:pt x="1261" y="1218"/>
                  </a:lnTo>
                  <a:lnTo>
                    <a:pt x="1331" y="1186"/>
                  </a:lnTo>
                  <a:lnTo>
                    <a:pt x="1398" y="1150"/>
                  </a:lnTo>
                  <a:lnTo>
                    <a:pt x="1459" y="1107"/>
                  </a:lnTo>
                  <a:lnTo>
                    <a:pt x="1514" y="1062"/>
                  </a:lnTo>
                  <a:lnTo>
                    <a:pt x="1562" y="1011"/>
                  </a:lnTo>
                  <a:lnTo>
                    <a:pt x="1605" y="958"/>
                  </a:lnTo>
                  <a:lnTo>
                    <a:pt x="1641" y="900"/>
                  </a:lnTo>
                  <a:lnTo>
                    <a:pt x="1670" y="841"/>
                  </a:lnTo>
                  <a:lnTo>
                    <a:pt x="1692" y="779"/>
                  </a:lnTo>
                  <a:lnTo>
                    <a:pt x="1704" y="715"/>
                  </a:lnTo>
                  <a:lnTo>
                    <a:pt x="1708" y="648"/>
                  </a:lnTo>
                  <a:lnTo>
                    <a:pt x="1704" y="581"/>
                  </a:lnTo>
                  <a:lnTo>
                    <a:pt x="1692" y="517"/>
                  </a:lnTo>
                  <a:lnTo>
                    <a:pt x="1670" y="454"/>
                  </a:lnTo>
                  <a:lnTo>
                    <a:pt x="1641" y="395"/>
                  </a:lnTo>
                  <a:lnTo>
                    <a:pt x="1605" y="339"/>
                  </a:lnTo>
                  <a:lnTo>
                    <a:pt x="1562" y="286"/>
                  </a:lnTo>
                  <a:lnTo>
                    <a:pt x="1514" y="235"/>
                  </a:lnTo>
                  <a:lnTo>
                    <a:pt x="1459" y="190"/>
                  </a:lnTo>
                  <a:lnTo>
                    <a:pt x="1398" y="147"/>
                  </a:lnTo>
                  <a:lnTo>
                    <a:pt x="1331" y="111"/>
                  </a:lnTo>
                  <a:lnTo>
                    <a:pt x="1261" y="77"/>
                  </a:lnTo>
                  <a:lnTo>
                    <a:pt x="1187" y="51"/>
                  </a:lnTo>
                  <a:lnTo>
                    <a:pt x="1107" y="29"/>
                  </a:lnTo>
                  <a:lnTo>
                    <a:pt x="1025" y="13"/>
                  </a:lnTo>
                  <a:lnTo>
                    <a:pt x="942" y="3"/>
                  </a:lnTo>
                  <a:lnTo>
                    <a:pt x="853" y="0"/>
                  </a:lnTo>
                  <a:close/>
                </a:path>
              </a:pathLst>
            </a:custGeom>
            <a:solidFill>
              <a:srgbClr val="A0C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6" name="Freeform 26"/>
            <p:cNvSpPr>
              <a:spLocks/>
            </p:cNvSpPr>
            <p:nvPr/>
          </p:nvSpPr>
          <p:spPr bwMode="auto">
            <a:xfrm>
              <a:off x="4356" y="1999"/>
              <a:ext cx="843" cy="640"/>
            </a:xfrm>
            <a:custGeom>
              <a:avLst/>
              <a:gdLst>
                <a:gd name="T0" fmla="*/ 94 w 1687"/>
                <a:gd name="T1" fmla="*/ 1 h 1279"/>
                <a:gd name="T2" fmla="*/ 74 w 1687"/>
                <a:gd name="T3" fmla="*/ 4 h 1279"/>
                <a:gd name="T4" fmla="*/ 55 w 1687"/>
                <a:gd name="T5" fmla="*/ 10 h 1279"/>
                <a:gd name="T6" fmla="*/ 38 w 1687"/>
                <a:gd name="T7" fmla="*/ 19 h 1279"/>
                <a:gd name="T8" fmla="*/ 24 w 1687"/>
                <a:gd name="T9" fmla="*/ 29 h 1279"/>
                <a:gd name="T10" fmla="*/ 12 w 1687"/>
                <a:gd name="T11" fmla="*/ 42 h 1279"/>
                <a:gd name="T12" fmla="*/ 4 w 1687"/>
                <a:gd name="T13" fmla="*/ 57 h 1279"/>
                <a:gd name="T14" fmla="*/ 0 w 1687"/>
                <a:gd name="T15" fmla="*/ 72 h 1279"/>
                <a:gd name="T16" fmla="*/ 0 w 1687"/>
                <a:gd name="T17" fmla="*/ 88 h 1279"/>
                <a:gd name="T18" fmla="*/ 4 w 1687"/>
                <a:gd name="T19" fmla="*/ 104 h 1279"/>
                <a:gd name="T20" fmla="*/ 12 w 1687"/>
                <a:gd name="T21" fmla="*/ 118 h 1279"/>
                <a:gd name="T22" fmla="*/ 24 w 1687"/>
                <a:gd name="T23" fmla="*/ 131 h 1279"/>
                <a:gd name="T24" fmla="*/ 38 w 1687"/>
                <a:gd name="T25" fmla="*/ 142 h 1279"/>
                <a:gd name="T26" fmla="*/ 55 w 1687"/>
                <a:gd name="T27" fmla="*/ 151 h 1279"/>
                <a:gd name="T28" fmla="*/ 74 w 1687"/>
                <a:gd name="T29" fmla="*/ 157 h 1279"/>
                <a:gd name="T30" fmla="*/ 94 w 1687"/>
                <a:gd name="T31" fmla="*/ 160 h 1279"/>
                <a:gd name="T32" fmla="*/ 116 w 1687"/>
                <a:gd name="T33" fmla="*/ 160 h 1279"/>
                <a:gd name="T34" fmla="*/ 136 w 1687"/>
                <a:gd name="T35" fmla="*/ 157 h 1279"/>
                <a:gd name="T36" fmla="*/ 155 w 1687"/>
                <a:gd name="T37" fmla="*/ 151 h 1279"/>
                <a:gd name="T38" fmla="*/ 172 w 1687"/>
                <a:gd name="T39" fmla="*/ 142 h 1279"/>
                <a:gd name="T40" fmla="*/ 186 w 1687"/>
                <a:gd name="T41" fmla="*/ 131 h 1279"/>
                <a:gd name="T42" fmla="*/ 198 w 1687"/>
                <a:gd name="T43" fmla="*/ 118 h 1279"/>
                <a:gd name="T44" fmla="*/ 206 w 1687"/>
                <a:gd name="T45" fmla="*/ 104 h 1279"/>
                <a:gd name="T46" fmla="*/ 210 w 1687"/>
                <a:gd name="T47" fmla="*/ 88 h 1279"/>
                <a:gd name="T48" fmla="*/ 210 w 1687"/>
                <a:gd name="T49" fmla="*/ 72 h 1279"/>
                <a:gd name="T50" fmla="*/ 206 w 1687"/>
                <a:gd name="T51" fmla="*/ 57 h 1279"/>
                <a:gd name="T52" fmla="*/ 198 w 1687"/>
                <a:gd name="T53" fmla="*/ 42 h 1279"/>
                <a:gd name="T54" fmla="*/ 186 w 1687"/>
                <a:gd name="T55" fmla="*/ 29 h 1279"/>
                <a:gd name="T56" fmla="*/ 172 w 1687"/>
                <a:gd name="T57" fmla="*/ 19 h 1279"/>
                <a:gd name="T58" fmla="*/ 155 w 1687"/>
                <a:gd name="T59" fmla="*/ 10 h 1279"/>
                <a:gd name="T60" fmla="*/ 136 w 1687"/>
                <a:gd name="T61" fmla="*/ 4 h 1279"/>
                <a:gd name="T62" fmla="*/ 116 w 1687"/>
                <a:gd name="T63" fmla="*/ 1 h 12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87" h="1279">
                  <a:moveTo>
                    <a:pt x="842" y="0"/>
                  </a:moveTo>
                  <a:lnTo>
                    <a:pt x="757" y="3"/>
                  </a:lnTo>
                  <a:lnTo>
                    <a:pt x="674" y="13"/>
                  </a:lnTo>
                  <a:lnTo>
                    <a:pt x="593" y="29"/>
                  </a:lnTo>
                  <a:lnTo>
                    <a:pt x="515" y="50"/>
                  </a:lnTo>
                  <a:lnTo>
                    <a:pt x="441" y="77"/>
                  </a:lnTo>
                  <a:lnTo>
                    <a:pt x="372" y="109"/>
                  </a:lnTo>
                  <a:lnTo>
                    <a:pt x="307" y="146"/>
                  </a:lnTo>
                  <a:lnTo>
                    <a:pt x="248" y="187"/>
                  </a:lnTo>
                  <a:lnTo>
                    <a:pt x="193" y="232"/>
                  </a:lnTo>
                  <a:lnTo>
                    <a:pt x="144" y="281"/>
                  </a:lnTo>
                  <a:lnTo>
                    <a:pt x="102" y="334"/>
                  </a:lnTo>
                  <a:lnTo>
                    <a:pt x="67" y="389"/>
                  </a:lnTo>
                  <a:lnTo>
                    <a:pt x="38" y="449"/>
                  </a:lnTo>
                  <a:lnTo>
                    <a:pt x="16" y="509"/>
                  </a:lnTo>
                  <a:lnTo>
                    <a:pt x="4" y="573"/>
                  </a:lnTo>
                  <a:lnTo>
                    <a:pt x="0" y="639"/>
                  </a:lnTo>
                  <a:lnTo>
                    <a:pt x="4" y="704"/>
                  </a:lnTo>
                  <a:lnTo>
                    <a:pt x="16" y="768"/>
                  </a:lnTo>
                  <a:lnTo>
                    <a:pt x="38" y="829"/>
                  </a:lnTo>
                  <a:lnTo>
                    <a:pt x="67" y="888"/>
                  </a:lnTo>
                  <a:lnTo>
                    <a:pt x="102" y="943"/>
                  </a:lnTo>
                  <a:lnTo>
                    <a:pt x="144" y="996"/>
                  </a:lnTo>
                  <a:lnTo>
                    <a:pt x="193" y="1046"/>
                  </a:lnTo>
                  <a:lnTo>
                    <a:pt x="248" y="1091"/>
                  </a:lnTo>
                  <a:lnTo>
                    <a:pt x="307" y="1133"/>
                  </a:lnTo>
                  <a:lnTo>
                    <a:pt x="372" y="1170"/>
                  </a:lnTo>
                  <a:lnTo>
                    <a:pt x="441" y="1202"/>
                  </a:lnTo>
                  <a:lnTo>
                    <a:pt x="515" y="1229"/>
                  </a:lnTo>
                  <a:lnTo>
                    <a:pt x="593" y="1250"/>
                  </a:lnTo>
                  <a:lnTo>
                    <a:pt x="674" y="1266"/>
                  </a:lnTo>
                  <a:lnTo>
                    <a:pt x="757" y="1276"/>
                  </a:lnTo>
                  <a:lnTo>
                    <a:pt x="842" y="1279"/>
                  </a:lnTo>
                  <a:lnTo>
                    <a:pt x="929" y="1276"/>
                  </a:lnTo>
                  <a:lnTo>
                    <a:pt x="1013" y="1266"/>
                  </a:lnTo>
                  <a:lnTo>
                    <a:pt x="1093" y="1250"/>
                  </a:lnTo>
                  <a:lnTo>
                    <a:pt x="1171" y="1229"/>
                  </a:lnTo>
                  <a:lnTo>
                    <a:pt x="1246" y="1202"/>
                  </a:lnTo>
                  <a:lnTo>
                    <a:pt x="1316" y="1170"/>
                  </a:lnTo>
                  <a:lnTo>
                    <a:pt x="1379" y="1133"/>
                  </a:lnTo>
                  <a:lnTo>
                    <a:pt x="1440" y="1091"/>
                  </a:lnTo>
                  <a:lnTo>
                    <a:pt x="1494" y="1046"/>
                  </a:lnTo>
                  <a:lnTo>
                    <a:pt x="1542" y="996"/>
                  </a:lnTo>
                  <a:lnTo>
                    <a:pt x="1585" y="943"/>
                  </a:lnTo>
                  <a:lnTo>
                    <a:pt x="1620" y="888"/>
                  </a:lnTo>
                  <a:lnTo>
                    <a:pt x="1649" y="829"/>
                  </a:lnTo>
                  <a:lnTo>
                    <a:pt x="1670" y="768"/>
                  </a:lnTo>
                  <a:lnTo>
                    <a:pt x="1682" y="704"/>
                  </a:lnTo>
                  <a:lnTo>
                    <a:pt x="1687" y="639"/>
                  </a:lnTo>
                  <a:lnTo>
                    <a:pt x="1682" y="573"/>
                  </a:lnTo>
                  <a:lnTo>
                    <a:pt x="1670" y="509"/>
                  </a:lnTo>
                  <a:lnTo>
                    <a:pt x="1649" y="449"/>
                  </a:lnTo>
                  <a:lnTo>
                    <a:pt x="1620" y="389"/>
                  </a:lnTo>
                  <a:lnTo>
                    <a:pt x="1585" y="334"/>
                  </a:lnTo>
                  <a:lnTo>
                    <a:pt x="1542" y="281"/>
                  </a:lnTo>
                  <a:lnTo>
                    <a:pt x="1494" y="232"/>
                  </a:lnTo>
                  <a:lnTo>
                    <a:pt x="1440" y="187"/>
                  </a:lnTo>
                  <a:lnTo>
                    <a:pt x="1379" y="146"/>
                  </a:lnTo>
                  <a:lnTo>
                    <a:pt x="1316" y="109"/>
                  </a:lnTo>
                  <a:lnTo>
                    <a:pt x="1246" y="77"/>
                  </a:lnTo>
                  <a:lnTo>
                    <a:pt x="1171" y="50"/>
                  </a:lnTo>
                  <a:lnTo>
                    <a:pt x="1093" y="29"/>
                  </a:lnTo>
                  <a:lnTo>
                    <a:pt x="1013" y="13"/>
                  </a:lnTo>
                  <a:lnTo>
                    <a:pt x="929" y="3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AAC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7" name="Freeform 27"/>
            <p:cNvSpPr>
              <a:spLocks/>
            </p:cNvSpPr>
            <p:nvPr/>
          </p:nvSpPr>
          <p:spPr bwMode="auto">
            <a:xfrm>
              <a:off x="4361" y="2003"/>
              <a:ext cx="833" cy="630"/>
            </a:xfrm>
            <a:custGeom>
              <a:avLst/>
              <a:gdLst>
                <a:gd name="T0" fmla="*/ 94 w 1666"/>
                <a:gd name="T1" fmla="*/ 1 h 1260"/>
                <a:gd name="T2" fmla="*/ 74 w 1666"/>
                <a:gd name="T3" fmla="*/ 4 h 1260"/>
                <a:gd name="T4" fmla="*/ 55 w 1666"/>
                <a:gd name="T5" fmla="*/ 10 h 1260"/>
                <a:gd name="T6" fmla="*/ 38 w 1666"/>
                <a:gd name="T7" fmla="*/ 18 h 1260"/>
                <a:gd name="T8" fmla="*/ 24 w 1666"/>
                <a:gd name="T9" fmla="*/ 29 h 1260"/>
                <a:gd name="T10" fmla="*/ 13 w 1666"/>
                <a:gd name="T11" fmla="*/ 42 h 1260"/>
                <a:gd name="T12" fmla="*/ 5 w 1666"/>
                <a:gd name="T13" fmla="*/ 56 h 1260"/>
                <a:gd name="T14" fmla="*/ 1 w 1666"/>
                <a:gd name="T15" fmla="*/ 71 h 1260"/>
                <a:gd name="T16" fmla="*/ 1 w 1666"/>
                <a:gd name="T17" fmla="*/ 87 h 1260"/>
                <a:gd name="T18" fmla="*/ 5 w 1666"/>
                <a:gd name="T19" fmla="*/ 103 h 1260"/>
                <a:gd name="T20" fmla="*/ 13 w 1666"/>
                <a:gd name="T21" fmla="*/ 117 h 1260"/>
                <a:gd name="T22" fmla="*/ 24 w 1666"/>
                <a:gd name="T23" fmla="*/ 129 h 1260"/>
                <a:gd name="T24" fmla="*/ 38 w 1666"/>
                <a:gd name="T25" fmla="*/ 140 h 1260"/>
                <a:gd name="T26" fmla="*/ 55 w 1666"/>
                <a:gd name="T27" fmla="*/ 148 h 1260"/>
                <a:gd name="T28" fmla="*/ 74 w 1666"/>
                <a:gd name="T29" fmla="*/ 154 h 1260"/>
                <a:gd name="T30" fmla="*/ 94 w 1666"/>
                <a:gd name="T31" fmla="*/ 158 h 1260"/>
                <a:gd name="T32" fmla="*/ 115 w 1666"/>
                <a:gd name="T33" fmla="*/ 158 h 1260"/>
                <a:gd name="T34" fmla="*/ 135 w 1666"/>
                <a:gd name="T35" fmla="*/ 154 h 1260"/>
                <a:gd name="T36" fmla="*/ 154 w 1666"/>
                <a:gd name="T37" fmla="*/ 148 h 1260"/>
                <a:gd name="T38" fmla="*/ 171 w 1666"/>
                <a:gd name="T39" fmla="*/ 140 h 1260"/>
                <a:gd name="T40" fmla="*/ 185 w 1666"/>
                <a:gd name="T41" fmla="*/ 129 h 1260"/>
                <a:gd name="T42" fmla="*/ 196 w 1666"/>
                <a:gd name="T43" fmla="*/ 117 h 1260"/>
                <a:gd name="T44" fmla="*/ 204 w 1666"/>
                <a:gd name="T45" fmla="*/ 103 h 1260"/>
                <a:gd name="T46" fmla="*/ 208 w 1666"/>
                <a:gd name="T47" fmla="*/ 87 h 1260"/>
                <a:gd name="T48" fmla="*/ 208 w 1666"/>
                <a:gd name="T49" fmla="*/ 71 h 1260"/>
                <a:gd name="T50" fmla="*/ 204 w 1666"/>
                <a:gd name="T51" fmla="*/ 56 h 1260"/>
                <a:gd name="T52" fmla="*/ 196 w 1666"/>
                <a:gd name="T53" fmla="*/ 42 h 1260"/>
                <a:gd name="T54" fmla="*/ 185 w 1666"/>
                <a:gd name="T55" fmla="*/ 29 h 1260"/>
                <a:gd name="T56" fmla="*/ 171 w 1666"/>
                <a:gd name="T57" fmla="*/ 18 h 1260"/>
                <a:gd name="T58" fmla="*/ 154 w 1666"/>
                <a:gd name="T59" fmla="*/ 10 h 1260"/>
                <a:gd name="T60" fmla="*/ 135 w 1666"/>
                <a:gd name="T61" fmla="*/ 4 h 1260"/>
                <a:gd name="T62" fmla="*/ 115 w 1666"/>
                <a:gd name="T63" fmla="*/ 1 h 12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66" h="1260">
                  <a:moveTo>
                    <a:pt x="832" y="0"/>
                  </a:moveTo>
                  <a:lnTo>
                    <a:pt x="747" y="3"/>
                  </a:lnTo>
                  <a:lnTo>
                    <a:pt x="665" y="12"/>
                  </a:lnTo>
                  <a:lnTo>
                    <a:pt x="586" y="29"/>
                  </a:lnTo>
                  <a:lnTo>
                    <a:pt x="510" y="50"/>
                  </a:lnTo>
                  <a:lnTo>
                    <a:pt x="437" y="76"/>
                  </a:lnTo>
                  <a:lnTo>
                    <a:pt x="368" y="108"/>
                  </a:lnTo>
                  <a:lnTo>
                    <a:pt x="304" y="144"/>
                  </a:lnTo>
                  <a:lnTo>
                    <a:pt x="245" y="184"/>
                  </a:lnTo>
                  <a:lnTo>
                    <a:pt x="190" y="230"/>
                  </a:lnTo>
                  <a:lnTo>
                    <a:pt x="143" y="278"/>
                  </a:lnTo>
                  <a:lnTo>
                    <a:pt x="101" y="330"/>
                  </a:lnTo>
                  <a:lnTo>
                    <a:pt x="66" y="385"/>
                  </a:lnTo>
                  <a:lnTo>
                    <a:pt x="38" y="443"/>
                  </a:lnTo>
                  <a:lnTo>
                    <a:pt x="17" y="503"/>
                  </a:lnTo>
                  <a:lnTo>
                    <a:pt x="5" y="566"/>
                  </a:lnTo>
                  <a:lnTo>
                    <a:pt x="0" y="630"/>
                  </a:lnTo>
                  <a:lnTo>
                    <a:pt x="5" y="694"/>
                  </a:lnTo>
                  <a:lnTo>
                    <a:pt x="17" y="757"/>
                  </a:lnTo>
                  <a:lnTo>
                    <a:pt x="38" y="817"/>
                  </a:lnTo>
                  <a:lnTo>
                    <a:pt x="66" y="875"/>
                  </a:lnTo>
                  <a:lnTo>
                    <a:pt x="101" y="929"/>
                  </a:lnTo>
                  <a:lnTo>
                    <a:pt x="143" y="983"/>
                  </a:lnTo>
                  <a:lnTo>
                    <a:pt x="190" y="1030"/>
                  </a:lnTo>
                  <a:lnTo>
                    <a:pt x="245" y="1075"/>
                  </a:lnTo>
                  <a:lnTo>
                    <a:pt x="304" y="1117"/>
                  </a:lnTo>
                  <a:lnTo>
                    <a:pt x="368" y="1152"/>
                  </a:lnTo>
                  <a:lnTo>
                    <a:pt x="437" y="1183"/>
                  </a:lnTo>
                  <a:lnTo>
                    <a:pt x="510" y="1211"/>
                  </a:lnTo>
                  <a:lnTo>
                    <a:pt x="586" y="1231"/>
                  </a:lnTo>
                  <a:lnTo>
                    <a:pt x="665" y="1247"/>
                  </a:lnTo>
                  <a:lnTo>
                    <a:pt x="747" y="1257"/>
                  </a:lnTo>
                  <a:lnTo>
                    <a:pt x="832" y="1260"/>
                  </a:lnTo>
                  <a:lnTo>
                    <a:pt x="918" y="1257"/>
                  </a:lnTo>
                  <a:lnTo>
                    <a:pt x="1001" y="1247"/>
                  </a:lnTo>
                  <a:lnTo>
                    <a:pt x="1080" y="1231"/>
                  </a:lnTo>
                  <a:lnTo>
                    <a:pt x="1156" y="1211"/>
                  </a:lnTo>
                  <a:lnTo>
                    <a:pt x="1229" y="1183"/>
                  </a:lnTo>
                  <a:lnTo>
                    <a:pt x="1299" y="1152"/>
                  </a:lnTo>
                  <a:lnTo>
                    <a:pt x="1363" y="1117"/>
                  </a:lnTo>
                  <a:lnTo>
                    <a:pt x="1423" y="1075"/>
                  </a:lnTo>
                  <a:lnTo>
                    <a:pt x="1476" y="1030"/>
                  </a:lnTo>
                  <a:lnTo>
                    <a:pt x="1525" y="983"/>
                  </a:lnTo>
                  <a:lnTo>
                    <a:pt x="1566" y="929"/>
                  </a:lnTo>
                  <a:lnTo>
                    <a:pt x="1601" y="875"/>
                  </a:lnTo>
                  <a:lnTo>
                    <a:pt x="1628" y="817"/>
                  </a:lnTo>
                  <a:lnTo>
                    <a:pt x="1649" y="757"/>
                  </a:lnTo>
                  <a:lnTo>
                    <a:pt x="1662" y="694"/>
                  </a:lnTo>
                  <a:lnTo>
                    <a:pt x="1666" y="630"/>
                  </a:lnTo>
                  <a:lnTo>
                    <a:pt x="1662" y="566"/>
                  </a:lnTo>
                  <a:lnTo>
                    <a:pt x="1649" y="503"/>
                  </a:lnTo>
                  <a:lnTo>
                    <a:pt x="1628" y="443"/>
                  </a:lnTo>
                  <a:lnTo>
                    <a:pt x="1601" y="385"/>
                  </a:lnTo>
                  <a:lnTo>
                    <a:pt x="1566" y="330"/>
                  </a:lnTo>
                  <a:lnTo>
                    <a:pt x="1525" y="278"/>
                  </a:lnTo>
                  <a:lnTo>
                    <a:pt x="1476" y="230"/>
                  </a:lnTo>
                  <a:lnTo>
                    <a:pt x="1423" y="184"/>
                  </a:lnTo>
                  <a:lnTo>
                    <a:pt x="1363" y="144"/>
                  </a:lnTo>
                  <a:lnTo>
                    <a:pt x="1299" y="108"/>
                  </a:lnTo>
                  <a:lnTo>
                    <a:pt x="1229" y="76"/>
                  </a:lnTo>
                  <a:lnTo>
                    <a:pt x="1156" y="50"/>
                  </a:lnTo>
                  <a:lnTo>
                    <a:pt x="1080" y="29"/>
                  </a:lnTo>
                  <a:lnTo>
                    <a:pt x="1001" y="12"/>
                  </a:lnTo>
                  <a:lnTo>
                    <a:pt x="918" y="3"/>
                  </a:lnTo>
                  <a:lnTo>
                    <a:pt x="832" y="0"/>
                  </a:lnTo>
                  <a:close/>
                </a:path>
              </a:pathLst>
            </a:custGeom>
            <a:solidFill>
              <a:srgbClr val="B2D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8" name="Freeform 28"/>
            <p:cNvSpPr>
              <a:spLocks/>
            </p:cNvSpPr>
            <p:nvPr/>
          </p:nvSpPr>
          <p:spPr bwMode="auto">
            <a:xfrm>
              <a:off x="4366" y="2008"/>
              <a:ext cx="823" cy="621"/>
            </a:xfrm>
            <a:custGeom>
              <a:avLst/>
              <a:gdLst>
                <a:gd name="T0" fmla="*/ 93 w 1644"/>
                <a:gd name="T1" fmla="*/ 1 h 1241"/>
                <a:gd name="T2" fmla="*/ 73 w 1644"/>
                <a:gd name="T3" fmla="*/ 4 h 1241"/>
                <a:gd name="T4" fmla="*/ 54 w 1644"/>
                <a:gd name="T5" fmla="*/ 10 h 1241"/>
                <a:gd name="T6" fmla="*/ 38 w 1644"/>
                <a:gd name="T7" fmla="*/ 18 h 1241"/>
                <a:gd name="T8" fmla="*/ 24 w 1644"/>
                <a:gd name="T9" fmla="*/ 29 h 1241"/>
                <a:gd name="T10" fmla="*/ 13 w 1644"/>
                <a:gd name="T11" fmla="*/ 41 h 1241"/>
                <a:gd name="T12" fmla="*/ 5 w 1644"/>
                <a:gd name="T13" fmla="*/ 55 h 1241"/>
                <a:gd name="T14" fmla="*/ 1 w 1644"/>
                <a:gd name="T15" fmla="*/ 70 h 1241"/>
                <a:gd name="T16" fmla="*/ 1 w 1644"/>
                <a:gd name="T17" fmla="*/ 86 h 1241"/>
                <a:gd name="T18" fmla="*/ 5 w 1644"/>
                <a:gd name="T19" fmla="*/ 101 h 1241"/>
                <a:gd name="T20" fmla="*/ 13 w 1644"/>
                <a:gd name="T21" fmla="*/ 115 h 1241"/>
                <a:gd name="T22" fmla="*/ 24 w 1644"/>
                <a:gd name="T23" fmla="*/ 127 h 1241"/>
                <a:gd name="T24" fmla="*/ 38 w 1644"/>
                <a:gd name="T25" fmla="*/ 138 h 1241"/>
                <a:gd name="T26" fmla="*/ 54 w 1644"/>
                <a:gd name="T27" fmla="*/ 146 h 1241"/>
                <a:gd name="T28" fmla="*/ 73 w 1644"/>
                <a:gd name="T29" fmla="*/ 152 h 1241"/>
                <a:gd name="T30" fmla="*/ 93 w 1644"/>
                <a:gd name="T31" fmla="*/ 155 h 1241"/>
                <a:gd name="T32" fmla="*/ 114 w 1644"/>
                <a:gd name="T33" fmla="*/ 155 h 1241"/>
                <a:gd name="T34" fmla="*/ 134 w 1644"/>
                <a:gd name="T35" fmla="*/ 152 h 1241"/>
                <a:gd name="T36" fmla="*/ 152 w 1644"/>
                <a:gd name="T37" fmla="*/ 146 h 1241"/>
                <a:gd name="T38" fmla="*/ 169 w 1644"/>
                <a:gd name="T39" fmla="*/ 138 h 1241"/>
                <a:gd name="T40" fmla="*/ 183 w 1644"/>
                <a:gd name="T41" fmla="*/ 127 h 1241"/>
                <a:gd name="T42" fmla="*/ 194 w 1644"/>
                <a:gd name="T43" fmla="*/ 115 h 1241"/>
                <a:gd name="T44" fmla="*/ 202 w 1644"/>
                <a:gd name="T45" fmla="*/ 101 h 1241"/>
                <a:gd name="T46" fmla="*/ 206 w 1644"/>
                <a:gd name="T47" fmla="*/ 86 h 1241"/>
                <a:gd name="T48" fmla="*/ 206 w 1644"/>
                <a:gd name="T49" fmla="*/ 70 h 1241"/>
                <a:gd name="T50" fmla="*/ 202 w 1644"/>
                <a:gd name="T51" fmla="*/ 55 h 1241"/>
                <a:gd name="T52" fmla="*/ 194 w 1644"/>
                <a:gd name="T53" fmla="*/ 41 h 1241"/>
                <a:gd name="T54" fmla="*/ 183 w 1644"/>
                <a:gd name="T55" fmla="*/ 29 h 1241"/>
                <a:gd name="T56" fmla="*/ 169 w 1644"/>
                <a:gd name="T57" fmla="*/ 18 h 1241"/>
                <a:gd name="T58" fmla="*/ 152 w 1644"/>
                <a:gd name="T59" fmla="*/ 10 h 1241"/>
                <a:gd name="T60" fmla="*/ 134 w 1644"/>
                <a:gd name="T61" fmla="*/ 4 h 1241"/>
                <a:gd name="T62" fmla="*/ 114 w 1644"/>
                <a:gd name="T63" fmla="*/ 1 h 12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44" h="1241">
                  <a:moveTo>
                    <a:pt x="821" y="0"/>
                  </a:moveTo>
                  <a:lnTo>
                    <a:pt x="738" y="3"/>
                  </a:lnTo>
                  <a:lnTo>
                    <a:pt x="656" y="12"/>
                  </a:lnTo>
                  <a:lnTo>
                    <a:pt x="578" y="27"/>
                  </a:lnTo>
                  <a:lnTo>
                    <a:pt x="502" y="49"/>
                  </a:lnTo>
                  <a:lnTo>
                    <a:pt x="430" y="75"/>
                  </a:lnTo>
                  <a:lnTo>
                    <a:pt x="362" y="106"/>
                  </a:lnTo>
                  <a:lnTo>
                    <a:pt x="300" y="141"/>
                  </a:lnTo>
                  <a:lnTo>
                    <a:pt x="240" y="183"/>
                  </a:lnTo>
                  <a:lnTo>
                    <a:pt x="187" y="227"/>
                  </a:lnTo>
                  <a:lnTo>
                    <a:pt x="140" y="274"/>
                  </a:lnTo>
                  <a:lnTo>
                    <a:pt x="99" y="326"/>
                  </a:lnTo>
                  <a:lnTo>
                    <a:pt x="64" y="379"/>
                  </a:lnTo>
                  <a:lnTo>
                    <a:pt x="36" y="437"/>
                  </a:lnTo>
                  <a:lnTo>
                    <a:pt x="17" y="496"/>
                  </a:lnTo>
                  <a:lnTo>
                    <a:pt x="4" y="557"/>
                  </a:lnTo>
                  <a:lnTo>
                    <a:pt x="0" y="621"/>
                  </a:lnTo>
                  <a:lnTo>
                    <a:pt x="4" y="685"/>
                  </a:lnTo>
                  <a:lnTo>
                    <a:pt x="17" y="745"/>
                  </a:lnTo>
                  <a:lnTo>
                    <a:pt x="36" y="805"/>
                  </a:lnTo>
                  <a:lnTo>
                    <a:pt x="64" y="863"/>
                  </a:lnTo>
                  <a:lnTo>
                    <a:pt x="99" y="916"/>
                  </a:lnTo>
                  <a:lnTo>
                    <a:pt x="140" y="968"/>
                  </a:lnTo>
                  <a:lnTo>
                    <a:pt x="187" y="1015"/>
                  </a:lnTo>
                  <a:lnTo>
                    <a:pt x="240" y="1059"/>
                  </a:lnTo>
                  <a:lnTo>
                    <a:pt x="300" y="1100"/>
                  </a:lnTo>
                  <a:lnTo>
                    <a:pt x="362" y="1135"/>
                  </a:lnTo>
                  <a:lnTo>
                    <a:pt x="430" y="1167"/>
                  </a:lnTo>
                  <a:lnTo>
                    <a:pt x="502" y="1193"/>
                  </a:lnTo>
                  <a:lnTo>
                    <a:pt x="578" y="1214"/>
                  </a:lnTo>
                  <a:lnTo>
                    <a:pt x="656" y="1229"/>
                  </a:lnTo>
                  <a:lnTo>
                    <a:pt x="738" y="1238"/>
                  </a:lnTo>
                  <a:lnTo>
                    <a:pt x="821" y="1241"/>
                  </a:lnTo>
                  <a:lnTo>
                    <a:pt x="905" y="1238"/>
                  </a:lnTo>
                  <a:lnTo>
                    <a:pt x="987" y="1229"/>
                  </a:lnTo>
                  <a:lnTo>
                    <a:pt x="1066" y="1214"/>
                  </a:lnTo>
                  <a:lnTo>
                    <a:pt x="1142" y="1193"/>
                  </a:lnTo>
                  <a:lnTo>
                    <a:pt x="1214" y="1167"/>
                  </a:lnTo>
                  <a:lnTo>
                    <a:pt x="1282" y="1135"/>
                  </a:lnTo>
                  <a:lnTo>
                    <a:pt x="1345" y="1100"/>
                  </a:lnTo>
                  <a:lnTo>
                    <a:pt x="1404" y="1059"/>
                  </a:lnTo>
                  <a:lnTo>
                    <a:pt x="1457" y="1015"/>
                  </a:lnTo>
                  <a:lnTo>
                    <a:pt x="1505" y="968"/>
                  </a:lnTo>
                  <a:lnTo>
                    <a:pt x="1546" y="916"/>
                  </a:lnTo>
                  <a:lnTo>
                    <a:pt x="1581" y="863"/>
                  </a:lnTo>
                  <a:lnTo>
                    <a:pt x="1608" y="805"/>
                  </a:lnTo>
                  <a:lnTo>
                    <a:pt x="1628" y="745"/>
                  </a:lnTo>
                  <a:lnTo>
                    <a:pt x="1640" y="685"/>
                  </a:lnTo>
                  <a:lnTo>
                    <a:pt x="1644" y="621"/>
                  </a:lnTo>
                  <a:lnTo>
                    <a:pt x="1640" y="557"/>
                  </a:lnTo>
                  <a:lnTo>
                    <a:pt x="1628" y="496"/>
                  </a:lnTo>
                  <a:lnTo>
                    <a:pt x="1608" y="437"/>
                  </a:lnTo>
                  <a:lnTo>
                    <a:pt x="1581" y="379"/>
                  </a:lnTo>
                  <a:lnTo>
                    <a:pt x="1546" y="326"/>
                  </a:lnTo>
                  <a:lnTo>
                    <a:pt x="1505" y="274"/>
                  </a:lnTo>
                  <a:lnTo>
                    <a:pt x="1457" y="227"/>
                  </a:lnTo>
                  <a:lnTo>
                    <a:pt x="1404" y="183"/>
                  </a:lnTo>
                  <a:lnTo>
                    <a:pt x="1345" y="141"/>
                  </a:lnTo>
                  <a:lnTo>
                    <a:pt x="1282" y="106"/>
                  </a:lnTo>
                  <a:lnTo>
                    <a:pt x="1214" y="75"/>
                  </a:lnTo>
                  <a:lnTo>
                    <a:pt x="1142" y="49"/>
                  </a:lnTo>
                  <a:lnTo>
                    <a:pt x="1066" y="27"/>
                  </a:lnTo>
                  <a:lnTo>
                    <a:pt x="987" y="12"/>
                  </a:lnTo>
                  <a:lnTo>
                    <a:pt x="905" y="3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BCD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69" name="Freeform 29"/>
            <p:cNvSpPr>
              <a:spLocks/>
            </p:cNvSpPr>
            <p:nvPr/>
          </p:nvSpPr>
          <p:spPr bwMode="auto">
            <a:xfrm>
              <a:off x="4372" y="2013"/>
              <a:ext cx="811" cy="611"/>
            </a:xfrm>
            <a:custGeom>
              <a:avLst/>
              <a:gdLst>
                <a:gd name="T0" fmla="*/ 91 w 1623"/>
                <a:gd name="T1" fmla="*/ 0 h 1223"/>
                <a:gd name="T2" fmla="*/ 71 w 1623"/>
                <a:gd name="T3" fmla="*/ 3 h 1223"/>
                <a:gd name="T4" fmla="*/ 53 w 1623"/>
                <a:gd name="T5" fmla="*/ 9 h 1223"/>
                <a:gd name="T6" fmla="*/ 36 w 1623"/>
                <a:gd name="T7" fmla="*/ 17 h 1223"/>
                <a:gd name="T8" fmla="*/ 23 w 1623"/>
                <a:gd name="T9" fmla="*/ 28 h 1223"/>
                <a:gd name="T10" fmla="*/ 12 w 1623"/>
                <a:gd name="T11" fmla="*/ 40 h 1223"/>
                <a:gd name="T12" fmla="*/ 4 w 1623"/>
                <a:gd name="T13" fmla="*/ 53 h 1223"/>
                <a:gd name="T14" fmla="*/ 0 w 1623"/>
                <a:gd name="T15" fmla="*/ 68 h 1223"/>
                <a:gd name="T16" fmla="*/ 0 w 1623"/>
                <a:gd name="T17" fmla="*/ 84 h 1223"/>
                <a:gd name="T18" fmla="*/ 4 w 1623"/>
                <a:gd name="T19" fmla="*/ 99 h 1223"/>
                <a:gd name="T20" fmla="*/ 12 w 1623"/>
                <a:gd name="T21" fmla="*/ 113 h 1223"/>
                <a:gd name="T22" fmla="*/ 23 w 1623"/>
                <a:gd name="T23" fmla="*/ 125 h 1223"/>
                <a:gd name="T24" fmla="*/ 36 w 1623"/>
                <a:gd name="T25" fmla="*/ 135 h 1223"/>
                <a:gd name="T26" fmla="*/ 53 w 1623"/>
                <a:gd name="T27" fmla="*/ 143 h 1223"/>
                <a:gd name="T28" fmla="*/ 71 w 1623"/>
                <a:gd name="T29" fmla="*/ 149 h 1223"/>
                <a:gd name="T30" fmla="*/ 91 w 1623"/>
                <a:gd name="T31" fmla="*/ 152 h 1223"/>
                <a:gd name="T32" fmla="*/ 111 w 1623"/>
                <a:gd name="T33" fmla="*/ 152 h 1223"/>
                <a:gd name="T34" fmla="*/ 131 w 1623"/>
                <a:gd name="T35" fmla="*/ 149 h 1223"/>
                <a:gd name="T36" fmla="*/ 149 w 1623"/>
                <a:gd name="T37" fmla="*/ 143 h 1223"/>
                <a:gd name="T38" fmla="*/ 166 w 1623"/>
                <a:gd name="T39" fmla="*/ 135 h 1223"/>
                <a:gd name="T40" fmla="*/ 179 w 1623"/>
                <a:gd name="T41" fmla="*/ 125 h 1223"/>
                <a:gd name="T42" fmla="*/ 190 w 1623"/>
                <a:gd name="T43" fmla="*/ 113 h 1223"/>
                <a:gd name="T44" fmla="*/ 198 w 1623"/>
                <a:gd name="T45" fmla="*/ 99 h 1223"/>
                <a:gd name="T46" fmla="*/ 202 w 1623"/>
                <a:gd name="T47" fmla="*/ 84 h 1223"/>
                <a:gd name="T48" fmla="*/ 202 w 1623"/>
                <a:gd name="T49" fmla="*/ 68 h 1223"/>
                <a:gd name="T50" fmla="*/ 198 w 1623"/>
                <a:gd name="T51" fmla="*/ 53 h 1223"/>
                <a:gd name="T52" fmla="*/ 190 w 1623"/>
                <a:gd name="T53" fmla="*/ 40 h 1223"/>
                <a:gd name="T54" fmla="*/ 179 w 1623"/>
                <a:gd name="T55" fmla="*/ 28 h 1223"/>
                <a:gd name="T56" fmla="*/ 166 w 1623"/>
                <a:gd name="T57" fmla="*/ 17 h 1223"/>
                <a:gd name="T58" fmla="*/ 149 w 1623"/>
                <a:gd name="T59" fmla="*/ 9 h 1223"/>
                <a:gd name="T60" fmla="*/ 131 w 1623"/>
                <a:gd name="T61" fmla="*/ 3 h 1223"/>
                <a:gd name="T62" fmla="*/ 111 w 1623"/>
                <a:gd name="T63" fmla="*/ 0 h 12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23" h="1223">
                  <a:moveTo>
                    <a:pt x="810" y="0"/>
                  </a:moveTo>
                  <a:lnTo>
                    <a:pt x="728" y="3"/>
                  </a:lnTo>
                  <a:lnTo>
                    <a:pt x="648" y="12"/>
                  </a:lnTo>
                  <a:lnTo>
                    <a:pt x="570" y="27"/>
                  </a:lnTo>
                  <a:lnTo>
                    <a:pt x="495" y="49"/>
                  </a:lnTo>
                  <a:lnTo>
                    <a:pt x="424" y="75"/>
                  </a:lnTo>
                  <a:lnTo>
                    <a:pt x="357" y="105"/>
                  </a:lnTo>
                  <a:lnTo>
                    <a:pt x="295" y="140"/>
                  </a:lnTo>
                  <a:lnTo>
                    <a:pt x="237" y="180"/>
                  </a:lnTo>
                  <a:lnTo>
                    <a:pt x="185" y="224"/>
                  </a:lnTo>
                  <a:lnTo>
                    <a:pt x="138" y="271"/>
                  </a:lnTo>
                  <a:lnTo>
                    <a:pt x="97" y="321"/>
                  </a:lnTo>
                  <a:lnTo>
                    <a:pt x="63" y="374"/>
                  </a:lnTo>
                  <a:lnTo>
                    <a:pt x="36" y="431"/>
                  </a:lnTo>
                  <a:lnTo>
                    <a:pt x="16" y="488"/>
                  </a:lnTo>
                  <a:lnTo>
                    <a:pt x="4" y="549"/>
                  </a:lnTo>
                  <a:lnTo>
                    <a:pt x="0" y="612"/>
                  </a:lnTo>
                  <a:lnTo>
                    <a:pt x="4" y="674"/>
                  </a:lnTo>
                  <a:lnTo>
                    <a:pt x="16" y="735"/>
                  </a:lnTo>
                  <a:lnTo>
                    <a:pt x="36" y="794"/>
                  </a:lnTo>
                  <a:lnTo>
                    <a:pt x="63" y="849"/>
                  </a:lnTo>
                  <a:lnTo>
                    <a:pt x="97" y="904"/>
                  </a:lnTo>
                  <a:lnTo>
                    <a:pt x="138" y="954"/>
                  </a:lnTo>
                  <a:lnTo>
                    <a:pt x="185" y="1001"/>
                  </a:lnTo>
                  <a:lnTo>
                    <a:pt x="237" y="1044"/>
                  </a:lnTo>
                  <a:lnTo>
                    <a:pt x="295" y="1083"/>
                  </a:lnTo>
                  <a:lnTo>
                    <a:pt x="357" y="1118"/>
                  </a:lnTo>
                  <a:lnTo>
                    <a:pt x="424" y="1149"/>
                  </a:lnTo>
                  <a:lnTo>
                    <a:pt x="495" y="1175"/>
                  </a:lnTo>
                  <a:lnTo>
                    <a:pt x="570" y="1196"/>
                  </a:lnTo>
                  <a:lnTo>
                    <a:pt x="648" y="1211"/>
                  </a:lnTo>
                  <a:lnTo>
                    <a:pt x="728" y="1220"/>
                  </a:lnTo>
                  <a:lnTo>
                    <a:pt x="810" y="1223"/>
                  </a:lnTo>
                  <a:lnTo>
                    <a:pt x="894" y="1220"/>
                  </a:lnTo>
                  <a:lnTo>
                    <a:pt x="975" y="1211"/>
                  </a:lnTo>
                  <a:lnTo>
                    <a:pt x="1052" y="1196"/>
                  </a:lnTo>
                  <a:lnTo>
                    <a:pt x="1127" y="1175"/>
                  </a:lnTo>
                  <a:lnTo>
                    <a:pt x="1198" y="1149"/>
                  </a:lnTo>
                  <a:lnTo>
                    <a:pt x="1265" y="1118"/>
                  </a:lnTo>
                  <a:lnTo>
                    <a:pt x="1328" y="1083"/>
                  </a:lnTo>
                  <a:lnTo>
                    <a:pt x="1385" y="1044"/>
                  </a:lnTo>
                  <a:lnTo>
                    <a:pt x="1437" y="1001"/>
                  </a:lnTo>
                  <a:lnTo>
                    <a:pt x="1484" y="954"/>
                  </a:lnTo>
                  <a:lnTo>
                    <a:pt x="1525" y="904"/>
                  </a:lnTo>
                  <a:lnTo>
                    <a:pt x="1559" y="849"/>
                  </a:lnTo>
                  <a:lnTo>
                    <a:pt x="1586" y="794"/>
                  </a:lnTo>
                  <a:lnTo>
                    <a:pt x="1606" y="735"/>
                  </a:lnTo>
                  <a:lnTo>
                    <a:pt x="1618" y="674"/>
                  </a:lnTo>
                  <a:lnTo>
                    <a:pt x="1623" y="612"/>
                  </a:lnTo>
                  <a:lnTo>
                    <a:pt x="1618" y="549"/>
                  </a:lnTo>
                  <a:lnTo>
                    <a:pt x="1606" y="488"/>
                  </a:lnTo>
                  <a:lnTo>
                    <a:pt x="1586" y="431"/>
                  </a:lnTo>
                  <a:lnTo>
                    <a:pt x="1559" y="374"/>
                  </a:lnTo>
                  <a:lnTo>
                    <a:pt x="1525" y="321"/>
                  </a:lnTo>
                  <a:lnTo>
                    <a:pt x="1484" y="271"/>
                  </a:lnTo>
                  <a:lnTo>
                    <a:pt x="1437" y="224"/>
                  </a:lnTo>
                  <a:lnTo>
                    <a:pt x="1385" y="180"/>
                  </a:lnTo>
                  <a:lnTo>
                    <a:pt x="1328" y="140"/>
                  </a:lnTo>
                  <a:lnTo>
                    <a:pt x="1265" y="105"/>
                  </a:lnTo>
                  <a:lnTo>
                    <a:pt x="1198" y="75"/>
                  </a:lnTo>
                  <a:lnTo>
                    <a:pt x="1127" y="49"/>
                  </a:lnTo>
                  <a:lnTo>
                    <a:pt x="1052" y="27"/>
                  </a:lnTo>
                  <a:lnTo>
                    <a:pt x="975" y="12"/>
                  </a:lnTo>
                  <a:lnTo>
                    <a:pt x="894" y="3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rgbClr val="C6D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0" name="Freeform 30"/>
            <p:cNvSpPr>
              <a:spLocks/>
            </p:cNvSpPr>
            <p:nvPr/>
          </p:nvSpPr>
          <p:spPr bwMode="auto">
            <a:xfrm>
              <a:off x="4377" y="2018"/>
              <a:ext cx="801" cy="602"/>
            </a:xfrm>
            <a:custGeom>
              <a:avLst/>
              <a:gdLst>
                <a:gd name="T0" fmla="*/ 90 w 1602"/>
                <a:gd name="T1" fmla="*/ 1 h 1203"/>
                <a:gd name="T2" fmla="*/ 71 w 1602"/>
                <a:gd name="T3" fmla="*/ 4 h 1203"/>
                <a:gd name="T4" fmla="*/ 53 w 1602"/>
                <a:gd name="T5" fmla="*/ 10 h 1203"/>
                <a:gd name="T6" fmla="*/ 37 w 1602"/>
                <a:gd name="T7" fmla="*/ 18 h 1203"/>
                <a:gd name="T8" fmla="*/ 23 w 1602"/>
                <a:gd name="T9" fmla="*/ 28 h 1203"/>
                <a:gd name="T10" fmla="*/ 13 w 1602"/>
                <a:gd name="T11" fmla="*/ 40 h 1203"/>
                <a:gd name="T12" fmla="*/ 5 w 1602"/>
                <a:gd name="T13" fmla="*/ 53 h 1203"/>
                <a:gd name="T14" fmla="*/ 1 w 1602"/>
                <a:gd name="T15" fmla="*/ 68 h 1203"/>
                <a:gd name="T16" fmla="*/ 1 w 1602"/>
                <a:gd name="T17" fmla="*/ 83 h 1203"/>
                <a:gd name="T18" fmla="*/ 5 w 1602"/>
                <a:gd name="T19" fmla="*/ 98 h 1203"/>
                <a:gd name="T20" fmla="*/ 13 w 1602"/>
                <a:gd name="T21" fmla="*/ 111 h 1203"/>
                <a:gd name="T22" fmla="*/ 23 w 1602"/>
                <a:gd name="T23" fmla="*/ 123 h 1203"/>
                <a:gd name="T24" fmla="*/ 37 w 1602"/>
                <a:gd name="T25" fmla="*/ 134 h 1203"/>
                <a:gd name="T26" fmla="*/ 53 w 1602"/>
                <a:gd name="T27" fmla="*/ 142 h 1203"/>
                <a:gd name="T28" fmla="*/ 71 w 1602"/>
                <a:gd name="T29" fmla="*/ 147 h 1203"/>
                <a:gd name="T30" fmla="*/ 90 w 1602"/>
                <a:gd name="T31" fmla="*/ 150 h 1203"/>
                <a:gd name="T32" fmla="*/ 111 w 1602"/>
                <a:gd name="T33" fmla="*/ 150 h 1203"/>
                <a:gd name="T34" fmla="*/ 130 w 1602"/>
                <a:gd name="T35" fmla="*/ 147 h 1203"/>
                <a:gd name="T36" fmla="*/ 148 w 1602"/>
                <a:gd name="T37" fmla="*/ 142 h 1203"/>
                <a:gd name="T38" fmla="*/ 164 w 1602"/>
                <a:gd name="T39" fmla="*/ 134 h 1203"/>
                <a:gd name="T40" fmla="*/ 178 w 1602"/>
                <a:gd name="T41" fmla="*/ 123 h 1203"/>
                <a:gd name="T42" fmla="*/ 189 w 1602"/>
                <a:gd name="T43" fmla="*/ 111 h 1203"/>
                <a:gd name="T44" fmla="*/ 196 w 1602"/>
                <a:gd name="T45" fmla="*/ 98 h 1203"/>
                <a:gd name="T46" fmla="*/ 200 w 1602"/>
                <a:gd name="T47" fmla="*/ 83 h 1203"/>
                <a:gd name="T48" fmla="*/ 200 w 1602"/>
                <a:gd name="T49" fmla="*/ 68 h 1203"/>
                <a:gd name="T50" fmla="*/ 196 w 1602"/>
                <a:gd name="T51" fmla="*/ 53 h 1203"/>
                <a:gd name="T52" fmla="*/ 189 w 1602"/>
                <a:gd name="T53" fmla="*/ 40 h 1203"/>
                <a:gd name="T54" fmla="*/ 178 w 1602"/>
                <a:gd name="T55" fmla="*/ 28 h 1203"/>
                <a:gd name="T56" fmla="*/ 164 w 1602"/>
                <a:gd name="T57" fmla="*/ 18 h 1203"/>
                <a:gd name="T58" fmla="*/ 148 w 1602"/>
                <a:gd name="T59" fmla="*/ 10 h 1203"/>
                <a:gd name="T60" fmla="*/ 130 w 1602"/>
                <a:gd name="T61" fmla="*/ 4 h 1203"/>
                <a:gd name="T62" fmla="*/ 111 w 1602"/>
                <a:gd name="T63" fmla="*/ 1 h 12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02" h="1203">
                  <a:moveTo>
                    <a:pt x="800" y="0"/>
                  </a:moveTo>
                  <a:lnTo>
                    <a:pt x="718" y="3"/>
                  </a:lnTo>
                  <a:lnTo>
                    <a:pt x="639" y="12"/>
                  </a:lnTo>
                  <a:lnTo>
                    <a:pt x="563" y="27"/>
                  </a:lnTo>
                  <a:lnTo>
                    <a:pt x="489" y="47"/>
                  </a:lnTo>
                  <a:lnTo>
                    <a:pt x="419" y="73"/>
                  </a:lnTo>
                  <a:lnTo>
                    <a:pt x="353" y="102"/>
                  </a:lnTo>
                  <a:lnTo>
                    <a:pt x="292" y="137"/>
                  </a:lnTo>
                  <a:lnTo>
                    <a:pt x="234" y="176"/>
                  </a:lnTo>
                  <a:lnTo>
                    <a:pt x="183" y="219"/>
                  </a:lnTo>
                  <a:lnTo>
                    <a:pt x="137" y="264"/>
                  </a:lnTo>
                  <a:lnTo>
                    <a:pt x="98" y="315"/>
                  </a:lnTo>
                  <a:lnTo>
                    <a:pt x="63" y="366"/>
                  </a:lnTo>
                  <a:lnTo>
                    <a:pt x="37" y="423"/>
                  </a:lnTo>
                  <a:lnTo>
                    <a:pt x="17" y="479"/>
                  </a:lnTo>
                  <a:lnTo>
                    <a:pt x="5" y="540"/>
                  </a:lnTo>
                  <a:lnTo>
                    <a:pt x="0" y="601"/>
                  </a:lnTo>
                  <a:lnTo>
                    <a:pt x="5" y="662"/>
                  </a:lnTo>
                  <a:lnTo>
                    <a:pt x="17" y="722"/>
                  </a:lnTo>
                  <a:lnTo>
                    <a:pt x="37" y="779"/>
                  </a:lnTo>
                  <a:lnTo>
                    <a:pt x="63" y="835"/>
                  </a:lnTo>
                  <a:lnTo>
                    <a:pt x="98" y="887"/>
                  </a:lnTo>
                  <a:lnTo>
                    <a:pt x="137" y="937"/>
                  </a:lnTo>
                  <a:lnTo>
                    <a:pt x="183" y="984"/>
                  </a:lnTo>
                  <a:lnTo>
                    <a:pt x="234" y="1027"/>
                  </a:lnTo>
                  <a:lnTo>
                    <a:pt x="292" y="1065"/>
                  </a:lnTo>
                  <a:lnTo>
                    <a:pt x="353" y="1100"/>
                  </a:lnTo>
                  <a:lnTo>
                    <a:pt x="419" y="1130"/>
                  </a:lnTo>
                  <a:lnTo>
                    <a:pt x="489" y="1156"/>
                  </a:lnTo>
                  <a:lnTo>
                    <a:pt x="563" y="1176"/>
                  </a:lnTo>
                  <a:lnTo>
                    <a:pt x="639" y="1191"/>
                  </a:lnTo>
                  <a:lnTo>
                    <a:pt x="718" y="1200"/>
                  </a:lnTo>
                  <a:lnTo>
                    <a:pt x="800" y="1203"/>
                  </a:lnTo>
                  <a:lnTo>
                    <a:pt x="883" y="1200"/>
                  </a:lnTo>
                  <a:lnTo>
                    <a:pt x="962" y="1191"/>
                  </a:lnTo>
                  <a:lnTo>
                    <a:pt x="1039" y="1176"/>
                  </a:lnTo>
                  <a:lnTo>
                    <a:pt x="1112" y="1156"/>
                  </a:lnTo>
                  <a:lnTo>
                    <a:pt x="1182" y="1130"/>
                  </a:lnTo>
                  <a:lnTo>
                    <a:pt x="1249" y="1100"/>
                  </a:lnTo>
                  <a:lnTo>
                    <a:pt x="1310" y="1065"/>
                  </a:lnTo>
                  <a:lnTo>
                    <a:pt x="1368" y="1027"/>
                  </a:lnTo>
                  <a:lnTo>
                    <a:pt x="1420" y="984"/>
                  </a:lnTo>
                  <a:lnTo>
                    <a:pt x="1465" y="937"/>
                  </a:lnTo>
                  <a:lnTo>
                    <a:pt x="1505" y="887"/>
                  </a:lnTo>
                  <a:lnTo>
                    <a:pt x="1540" y="835"/>
                  </a:lnTo>
                  <a:lnTo>
                    <a:pt x="1566" y="779"/>
                  </a:lnTo>
                  <a:lnTo>
                    <a:pt x="1585" y="722"/>
                  </a:lnTo>
                  <a:lnTo>
                    <a:pt x="1598" y="662"/>
                  </a:lnTo>
                  <a:lnTo>
                    <a:pt x="1602" y="601"/>
                  </a:lnTo>
                  <a:lnTo>
                    <a:pt x="1598" y="540"/>
                  </a:lnTo>
                  <a:lnTo>
                    <a:pt x="1585" y="479"/>
                  </a:lnTo>
                  <a:lnTo>
                    <a:pt x="1566" y="423"/>
                  </a:lnTo>
                  <a:lnTo>
                    <a:pt x="1540" y="366"/>
                  </a:lnTo>
                  <a:lnTo>
                    <a:pt x="1505" y="315"/>
                  </a:lnTo>
                  <a:lnTo>
                    <a:pt x="1465" y="264"/>
                  </a:lnTo>
                  <a:lnTo>
                    <a:pt x="1420" y="219"/>
                  </a:lnTo>
                  <a:lnTo>
                    <a:pt x="1368" y="176"/>
                  </a:lnTo>
                  <a:lnTo>
                    <a:pt x="1310" y="137"/>
                  </a:lnTo>
                  <a:lnTo>
                    <a:pt x="1249" y="102"/>
                  </a:lnTo>
                  <a:lnTo>
                    <a:pt x="1182" y="73"/>
                  </a:lnTo>
                  <a:lnTo>
                    <a:pt x="1112" y="47"/>
                  </a:lnTo>
                  <a:lnTo>
                    <a:pt x="1039" y="27"/>
                  </a:lnTo>
                  <a:lnTo>
                    <a:pt x="962" y="12"/>
                  </a:lnTo>
                  <a:lnTo>
                    <a:pt x="883" y="3"/>
                  </a:lnTo>
                  <a:lnTo>
                    <a:pt x="800" y="0"/>
                  </a:lnTo>
                  <a:close/>
                </a:path>
              </a:pathLst>
            </a:custGeom>
            <a:solidFill>
              <a:srgbClr val="D1E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1" name="Freeform 31"/>
            <p:cNvSpPr>
              <a:spLocks/>
            </p:cNvSpPr>
            <p:nvPr/>
          </p:nvSpPr>
          <p:spPr bwMode="auto">
            <a:xfrm>
              <a:off x="4382" y="2022"/>
              <a:ext cx="791" cy="592"/>
            </a:xfrm>
            <a:custGeom>
              <a:avLst/>
              <a:gdLst>
                <a:gd name="T0" fmla="*/ 89 w 1581"/>
                <a:gd name="T1" fmla="*/ 1 h 1184"/>
                <a:gd name="T2" fmla="*/ 70 w 1581"/>
                <a:gd name="T3" fmla="*/ 4 h 1184"/>
                <a:gd name="T4" fmla="*/ 52 w 1581"/>
                <a:gd name="T5" fmla="*/ 9 h 1184"/>
                <a:gd name="T6" fmla="*/ 36 w 1581"/>
                <a:gd name="T7" fmla="*/ 17 h 1184"/>
                <a:gd name="T8" fmla="*/ 23 w 1581"/>
                <a:gd name="T9" fmla="*/ 27 h 1184"/>
                <a:gd name="T10" fmla="*/ 12 w 1581"/>
                <a:gd name="T11" fmla="*/ 39 h 1184"/>
                <a:gd name="T12" fmla="*/ 5 w 1581"/>
                <a:gd name="T13" fmla="*/ 52 h 1184"/>
                <a:gd name="T14" fmla="*/ 1 w 1581"/>
                <a:gd name="T15" fmla="*/ 67 h 1184"/>
                <a:gd name="T16" fmla="*/ 1 w 1581"/>
                <a:gd name="T17" fmla="*/ 82 h 1184"/>
                <a:gd name="T18" fmla="*/ 5 w 1581"/>
                <a:gd name="T19" fmla="*/ 96 h 1184"/>
                <a:gd name="T20" fmla="*/ 12 w 1581"/>
                <a:gd name="T21" fmla="*/ 110 h 1184"/>
                <a:gd name="T22" fmla="*/ 23 w 1581"/>
                <a:gd name="T23" fmla="*/ 122 h 1184"/>
                <a:gd name="T24" fmla="*/ 36 w 1581"/>
                <a:gd name="T25" fmla="*/ 131 h 1184"/>
                <a:gd name="T26" fmla="*/ 52 w 1581"/>
                <a:gd name="T27" fmla="*/ 139 h 1184"/>
                <a:gd name="T28" fmla="*/ 70 w 1581"/>
                <a:gd name="T29" fmla="*/ 145 h 1184"/>
                <a:gd name="T30" fmla="*/ 89 w 1581"/>
                <a:gd name="T31" fmla="*/ 148 h 1184"/>
                <a:gd name="T32" fmla="*/ 109 w 1581"/>
                <a:gd name="T33" fmla="*/ 148 h 1184"/>
                <a:gd name="T34" fmla="*/ 129 w 1581"/>
                <a:gd name="T35" fmla="*/ 145 h 1184"/>
                <a:gd name="T36" fmla="*/ 146 w 1581"/>
                <a:gd name="T37" fmla="*/ 139 h 1184"/>
                <a:gd name="T38" fmla="*/ 162 w 1581"/>
                <a:gd name="T39" fmla="*/ 131 h 1184"/>
                <a:gd name="T40" fmla="*/ 175 w 1581"/>
                <a:gd name="T41" fmla="*/ 122 h 1184"/>
                <a:gd name="T42" fmla="*/ 186 w 1581"/>
                <a:gd name="T43" fmla="*/ 110 h 1184"/>
                <a:gd name="T44" fmla="*/ 194 w 1581"/>
                <a:gd name="T45" fmla="*/ 96 h 1184"/>
                <a:gd name="T46" fmla="*/ 197 w 1581"/>
                <a:gd name="T47" fmla="*/ 82 h 1184"/>
                <a:gd name="T48" fmla="*/ 197 w 1581"/>
                <a:gd name="T49" fmla="*/ 67 h 1184"/>
                <a:gd name="T50" fmla="*/ 194 w 1581"/>
                <a:gd name="T51" fmla="*/ 52 h 1184"/>
                <a:gd name="T52" fmla="*/ 186 w 1581"/>
                <a:gd name="T53" fmla="*/ 39 h 1184"/>
                <a:gd name="T54" fmla="*/ 175 w 1581"/>
                <a:gd name="T55" fmla="*/ 27 h 1184"/>
                <a:gd name="T56" fmla="*/ 162 w 1581"/>
                <a:gd name="T57" fmla="*/ 17 h 1184"/>
                <a:gd name="T58" fmla="*/ 146 w 1581"/>
                <a:gd name="T59" fmla="*/ 9 h 1184"/>
                <a:gd name="T60" fmla="*/ 129 w 1581"/>
                <a:gd name="T61" fmla="*/ 4 h 1184"/>
                <a:gd name="T62" fmla="*/ 109 w 1581"/>
                <a:gd name="T63" fmla="*/ 1 h 11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81" h="1184">
                  <a:moveTo>
                    <a:pt x="789" y="0"/>
                  </a:moveTo>
                  <a:lnTo>
                    <a:pt x="709" y="3"/>
                  </a:lnTo>
                  <a:lnTo>
                    <a:pt x="631" y="12"/>
                  </a:lnTo>
                  <a:lnTo>
                    <a:pt x="555" y="26"/>
                  </a:lnTo>
                  <a:lnTo>
                    <a:pt x="482" y="47"/>
                  </a:lnTo>
                  <a:lnTo>
                    <a:pt x="414" y="71"/>
                  </a:lnTo>
                  <a:lnTo>
                    <a:pt x="348" y="100"/>
                  </a:lnTo>
                  <a:lnTo>
                    <a:pt x="287" y="135"/>
                  </a:lnTo>
                  <a:lnTo>
                    <a:pt x="231" y="173"/>
                  </a:lnTo>
                  <a:lnTo>
                    <a:pt x="181" y="214"/>
                  </a:lnTo>
                  <a:lnTo>
                    <a:pt x="135" y="260"/>
                  </a:lnTo>
                  <a:lnTo>
                    <a:pt x="96" y="310"/>
                  </a:lnTo>
                  <a:lnTo>
                    <a:pt x="62" y="362"/>
                  </a:lnTo>
                  <a:lnTo>
                    <a:pt x="35" y="415"/>
                  </a:lnTo>
                  <a:lnTo>
                    <a:pt x="17" y="473"/>
                  </a:lnTo>
                  <a:lnTo>
                    <a:pt x="4" y="531"/>
                  </a:lnTo>
                  <a:lnTo>
                    <a:pt x="0" y="592"/>
                  </a:lnTo>
                  <a:lnTo>
                    <a:pt x="4" y="653"/>
                  </a:lnTo>
                  <a:lnTo>
                    <a:pt x="17" y="710"/>
                  </a:lnTo>
                  <a:lnTo>
                    <a:pt x="35" y="768"/>
                  </a:lnTo>
                  <a:lnTo>
                    <a:pt x="62" y="821"/>
                  </a:lnTo>
                  <a:lnTo>
                    <a:pt x="96" y="873"/>
                  </a:lnTo>
                  <a:lnTo>
                    <a:pt x="135" y="923"/>
                  </a:lnTo>
                  <a:lnTo>
                    <a:pt x="181" y="969"/>
                  </a:lnTo>
                  <a:lnTo>
                    <a:pt x="231" y="1010"/>
                  </a:lnTo>
                  <a:lnTo>
                    <a:pt x="287" y="1048"/>
                  </a:lnTo>
                  <a:lnTo>
                    <a:pt x="348" y="1083"/>
                  </a:lnTo>
                  <a:lnTo>
                    <a:pt x="414" y="1112"/>
                  </a:lnTo>
                  <a:lnTo>
                    <a:pt x="482" y="1136"/>
                  </a:lnTo>
                  <a:lnTo>
                    <a:pt x="555" y="1158"/>
                  </a:lnTo>
                  <a:lnTo>
                    <a:pt x="631" y="1171"/>
                  </a:lnTo>
                  <a:lnTo>
                    <a:pt x="709" y="1180"/>
                  </a:lnTo>
                  <a:lnTo>
                    <a:pt x="789" y="1184"/>
                  </a:lnTo>
                  <a:lnTo>
                    <a:pt x="870" y="1180"/>
                  </a:lnTo>
                  <a:lnTo>
                    <a:pt x="949" y="1171"/>
                  </a:lnTo>
                  <a:lnTo>
                    <a:pt x="1025" y="1158"/>
                  </a:lnTo>
                  <a:lnTo>
                    <a:pt x="1097" y="1136"/>
                  </a:lnTo>
                  <a:lnTo>
                    <a:pt x="1167" y="1112"/>
                  </a:lnTo>
                  <a:lnTo>
                    <a:pt x="1232" y="1083"/>
                  </a:lnTo>
                  <a:lnTo>
                    <a:pt x="1293" y="1048"/>
                  </a:lnTo>
                  <a:lnTo>
                    <a:pt x="1349" y="1010"/>
                  </a:lnTo>
                  <a:lnTo>
                    <a:pt x="1399" y="969"/>
                  </a:lnTo>
                  <a:lnTo>
                    <a:pt x="1445" y="923"/>
                  </a:lnTo>
                  <a:lnTo>
                    <a:pt x="1485" y="873"/>
                  </a:lnTo>
                  <a:lnTo>
                    <a:pt x="1518" y="821"/>
                  </a:lnTo>
                  <a:lnTo>
                    <a:pt x="1546" y="768"/>
                  </a:lnTo>
                  <a:lnTo>
                    <a:pt x="1564" y="710"/>
                  </a:lnTo>
                  <a:lnTo>
                    <a:pt x="1576" y="653"/>
                  </a:lnTo>
                  <a:lnTo>
                    <a:pt x="1581" y="592"/>
                  </a:lnTo>
                  <a:lnTo>
                    <a:pt x="1576" y="531"/>
                  </a:lnTo>
                  <a:lnTo>
                    <a:pt x="1564" y="473"/>
                  </a:lnTo>
                  <a:lnTo>
                    <a:pt x="1546" y="415"/>
                  </a:lnTo>
                  <a:lnTo>
                    <a:pt x="1518" y="362"/>
                  </a:lnTo>
                  <a:lnTo>
                    <a:pt x="1485" y="310"/>
                  </a:lnTo>
                  <a:lnTo>
                    <a:pt x="1445" y="260"/>
                  </a:lnTo>
                  <a:lnTo>
                    <a:pt x="1399" y="214"/>
                  </a:lnTo>
                  <a:lnTo>
                    <a:pt x="1349" y="173"/>
                  </a:lnTo>
                  <a:lnTo>
                    <a:pt x="1293" y="135"/>
                  </a:lnTo>
                  <a:lnTo>
                    <a:pt x="1232" y="100"/>
                  </a:lnTo>
                  <a:lnTo>
                    <a:pt x="1167" y="71"/>
                  </a:lnTo>
                  <a:lnTo>
                    <a:pt x="1097" y="47"/>
                  </a:lnTo>
                  <a:lnTo>
                    <a:pt x="1025" y="26"/>
                  </a:lnTo>
                  <a:lnTo>
                    <a:pt x="949" y="12"/>
                  </a:lnTo>
                  <a:lnTo>
                    <a:pt x="870" y="3"/>
                  </a:lnTo>
                  <a:lnTo>
                    <a:pt x="789" y="0"/>
                  </a:lnTo>
                  <a:close/>
                </a:path>
              </a:pathLst>
            </a:custGeom>
            <a:solidFill>
              <a:srgbClr val="DBE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2" name="Freeform 32"/>
            <p:cNvSpPr>
              <a:spLocks/>
            </p:cNvSpPr>
            <p:nvPr/>
          </p:nvSpPr>
          <p:spPr bwMode="auto">
            <a:xfrm>
              <a:off x="4388" y="2027"/>
              <a:ext cx="779" cy="583"/>
            </a:xfrm>
            <a:custGeom>
              <a:avLst/>
              <a:gdLst>
                <a:gd name="T0" fmla="*/ 87 w 1560"/>
                <a:gd name="T1" fmla="*/ 1 h 1165"/>
                <a:gd name="T2" fmla="*/ 68 w 1560"/>
                <a:gd name="T3" fmla="*/ 4 h 1165"/>
                <a:gd name="T4" fmla="*/ 51 w 1560"/>
                <a:gd name="T5" fmla="*/ 9 h 1165"/>
                <a:gd name="T6" fmla="*/ 35 w 1560"/>
                <a:gd name="T7" fmla="*/ 17 h 1165"/>
                <a:gd name="T8" fmla="*/ 22 w 1560"/>
                <a:gd name="T9" fmla="*/ 27 h 1165"/>
                <a:gd name="T10" fmla="*/ 11 w 1560"/>
                <a:gd name="T11" fmla="*/ 39 h 1165"/>
                <a:gd name="T12" fmla="*/ 4 w 1560"/>
                <a:gd name="T13" fmla="*/ 52 h 1165"/>
                <a:gd name="T14" fmla="*/ 0 w 1560"/>
                <a:gd name="T15" fmla="*/ 66 h 1165"/>
                <a:gd name="T16" fmla="*/ 0 w 1560"/>
                <a:gd name="T17" fmla="*/ 81 h 1165"/>
                <a:gd name="T18" fmla="*/ 4 w 1560"/>
                <a:gd name="T19" fmla="*/ 95 h 1165"/>
                <a:gd name="T20" fmla="*/ 11 w 1560"/>
                <a:gd name="T21" fmla="*/ 108 h 1165"/>
                <a:gd name="T22" fmla="*/ 22 w 1560"/>
                <a:gd name="T23" fmla="*/ 119 h 1165"/>
                <a:gd name="T24" fmla="*/ 35 w 1560"/>
                <a:gd name="T25" fmla="*/ 129 h 1165"/>
                <a:gd name="T26" fmla="*/ 51 w 1560"/>
                <a:gd name="T27" fmla="*/ 137 h 1165"/>
                <a:gd name="T28" fmla="*/ 68 w 1560"/>
                <a:gd name="T29" fmla="*/ 143 h 1165"/>
                <a:gd name="T30" fmla="*/ 87 w 1560"/>
                <a:gd name="T31" fmla="*/ 146 h 1165"/>
                <a:gd name="T32" fmla="*/ 107 w 1560"/>
                <a:gd name="T33" fmla="*/ 146 h 1165"/>
                <a:gd name="T34" fmla="*/ 126 w 1560"/>
                <a:gd name="T35" fmla="*/ 143 h 1165"/>
                <a:gd name="T36" fmla="*/ 143 w 1560"/>
                <a:gd name="T37" fmla="*/ 137 h 1165"/>
                <a:gd name="T38" fmla="*/ 159 w 1560"/>
                <a:gd name="T39" fmla="*/ 129 h 1165"/>
                <a:gd name="T40" fmla="*/ 172 w 1560"/>
                <a:gd name="T41" fmla="*/ 119 h 1165"/>
                <a:gd name="T42" fmla="*/ 183 w 1560"/>
                <a:gd name="T43" fmla="*/ 108 h 1165"/>
                <a:gd name="T44" fmla="*/ 190 w 1560"/>
                <a:gd name="T45" fmla="*/ 95 h 1165"/>
                <a:gd name="T46" fmla="*/ 194 w 1560"/>
                <a:gd name="T47" fmla="*/ 81 h 1165"/>
                <a:gd name="T48" fmla="*/ 194 w 1560"/>
                <a:gd name="T49" fmla="*/ 66 h 1165"/>
                <a:gd name="T50" fmla="*/ 190 w 1560"/>
                <a:gd name="T51" fmla="*/ 52 h 1165"/>
                <a:gd name="T52" fmla="*/ 183 w 1560"/>
                <a:gd name="T53" fmla="*/ 39 h 1165"/>
                <a:gd name="T54" fmla="*/ 172 w 1560"/>
                <a:gd name="T55" fmla="*/ 27 h 1165"/>
                <a:gd name="T56" fmla="*/ 159 w 1560"/>
                <a:gd name="T57" fmla="*/ 17 h 1165"/>
                <a:gd name="T58" fmla="*/ 143 w 1560"/>
                <a:gd name="T59" fmla="*/ 9 h 1165"/>
                <a:gd name="T60" fmla="*/ 126 w 1560"/>
                <a:gd name="T61" fmla="*/ 4 h 1165"/>
                <a:gd name="T62" fmla="*/ 107 w 1560"/>
                <a:gd name="T63" fmla="*/ 1 h 11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60" h="1165">
                  <a:moveTo>
                    <a:pt x="779" y="0"/>
                  </a:moveTo>
                  <a:lnTo>
                    <a:pt x="700" y="3"/>
                  </a:lnTo>
                  <a:lnTo>
                    <a:pt x="623" y="12"/>
                  </a:lnTo>
                  <a:lnTo>
                    <a:pt x="548" y="26"/>
                  </a:lnTo>
                  <a:lnTo>
                    <a:pt x="477" y="46"/>
                  </a:lnTo>
                  <a:lnTo>
                    <a:pt x="408" y="70"/>
                  </a:lnTo>
                  <a:lnTo>
                    <a:pt x="344" y="100"/>
                  </a:lnTo>
                  <a:lnTo>
                    <a:pt x="285" y="134"/>
                  </a:lnTo>
                  <a:lnTo>
                    <a:pt x="229" y="170"/>
                  </a:lnTo>
                  <a:lnTo>
                    <a:pt x="178" y="213"/>
                  </a:lnTo>
                  <a:lnTo>
                    <a:pt x="134" y="257"/>
                  </a:lnTo>
                  <a:lnTo>
                    <a:pt x="95" y="306"/>
                  </a:lnTo>
                  <a:lnTo>
                    <a:pt x="61" y="356"/>
                  </a:lnTo>
                  <a:lnTo>
                    <a:pt x="35" y="409"/>
                  </a:lnTo>
                  <a:lnTo>
                    <a:pt x="16" y="466"/>
                  </a:lnTo>
                  <a:lnTo>
                    <a:pt x="5" y="523"/>
                  </a:lnTo>
                  <a:lnTo>
                    <a:pt x="0" y="583"/>
                  </a:lnTo>
                  <a:lnTo>
                    <a:pt x="5" y="642"/>
                  </a:lnTo>
                  <a:lnTo>
                    <a:pt x="16" y="700"/>
                  </a:lnTo>
                  <a:lnTo>
                    <a:pt x="35" y="756"/>
                  </a:lnTo>
                  <a:lnTo>
                    <a:pt x="61" y="809"/>
                  </a:lnTo>
                  <a:lnTo>
                    <a:pt x="95" y="860"/>
                  </a:lnTo>
                  <a:lnTo>
                    <a:pt x="134" y="908"/>
                  </a:lnTo>
                  <a:lnTo>
                    <a:pt x="178" y="952"/>
                  </a:lnTo>
                  <a:lnTo>
                    <a:pt x="229" y="995"/>
                  </a:lnTo>
                  <a:lnTo>
                    <a:pt x="285" y="1032"/>
                  </a:lnTo>
                  <a:lnTo>
                    <a:pt x="344" y="1065"/>
                  </a:lnTo>
                  <a:lnTo>
                    <a:pt x="408" y="1095"/>
                  </a:lnTo>
                  <a:lnTo>
                    <a:pt x="477" y="1120"/>
                  </a:lnTo>
                  <a:lnTo>
                    <a:pt x="548" y="1140"/>
                  </a:lnTo>
                  <a:lnTo>
                    <a:pt x="623" y="1153"/>
                  </a:lnTo>
                  <a:lnTo>
                    <a:pt x="700" y="1162"/>
                  </a:lnTo>
                  <a:lnTo>
                    <a:pt x="779" y="1165"/>
                  </a:lnTo>
                  <a:lnTo>
                    <a:pt x="860" y="1162"/>
                  </a:lnTo>
                  <a:lnTo>
                    <a:pt x="938" y="1153"/>
                  </a:lnTo>
                  <a:lnTo>
                    <a:pt x="1012" y="1140"/>
                  </a:lnTo>
                  <a:lnTo>
                    <a:pt x="1084" y="1120"/>
                  </a:lnTo>
                  <a:lnTo>
                    <a:pt x="1152" y="1095"/>
                  </a:lnTo>
                  <a:lnTo>
                    <a:pt x="1216" y="1065"/>
                  </a:lnTo>
                  <a:lnTo>
                    <a:pt x="1277" y="1032"/>
                  </a:lnTo>
                  <a:lnTo>
                    <a:pt x="1332" y="995"/>
                  </a:lnTo>
                  <a:lnTo>
                    <a:pt x="1382" y="952"/>
                  </a:lnTo>
                  <a:lnTo>
                    <a:pt x="1428" y="908"/>
                  </a:lnTo>
                  <a:lnTo>
                    <a:pt x="1466" y="860"/>
                  </a:lnTo>
                  <a:lnTo>
                    <a:pt x="1499" y="809"/>
                  </a:lnTo>
                  <a:lnTo>
                    <a:pt x="1525" y="756"/>
                  </a:lnTo>
                  <a:lnTo>
                    <a:pt x="1545" y="700"/>
                  </a:lnTo>
                  <a:lnTo>
                    <a:pt x="1555" y="642"/>
                  </a:lnTo>
                  <a:lnTo>
                    <a:pt x="1560" y="583"/>
                  </a:lnTo>
                  <a:lnTo>
                    <a:pt x="1555" y="523"/>
                  </a:lnTo>
                  <a:lnTo>
                    <a:pt x="1545" y="466"/>
                  </a:lnTo>
                  <a:lnTo>
                    <a:pt x="1525" y="409"/>
                  </a:lnTo>
                  <a:lnTo>
                    <a:pt x="1499" y="356"/>
                  </a:lnTo>
                  <a:lnTo>
                    <a:pt x="1466" y="306"/>
                  </a:lnTo>
                  <a:lnTo>
                    <a:pt x="1428" y="257"/>
                  </a:lnTo>
                  <a:lnTo>
                    <a:pt x="1382" y="213"/>
                  </a:lnTo>
                  <a:lnTo>
                    <a:pt x="1332" y="170"/>
                  </a:lnTo>
                  <a:lnTo>
                    <a:pt x="1277" y="134"/>
                  </a:lnTo>
                  <a:lnTo>
                    <a:pt x="1216" y="100"/>
                  </a:lnTo>
                  <a:lnTo>
                    <a:pt x="1152" y="70"/>
                  </a:lnTo>
                  <a:lnTo>
                    <a:pt x="1084" y="46"/>
                  </a:lnTo>
                  <a:lnTo>
                    <a:pt x="1012" y="26"/>
                  </a:lnTo>
                  <a:lnTo>
                    <a:pt x="938" y="12"/>
                  </a:lnTo>
                  <a:lnTo>
                    <a:pt x="860" y="3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E0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3" name="Freeform 33"/>
            <p:cNvSpPr>
              <a:spLocks/>
            </p:cNvSpPr>
            <p:nvPr/>
          </p:nvSpPr>
          <p:spPr bwMode="auto">
            <a:xfrm>
              <a:off x="4393" y="2032"/>
              <a:ext cx="769" cy="573"/>
            </a:xfrm>
            <a:custGeom>
              <a:avLst/>
              <a:gdLst>
                <a:gd name="T0" fmla="*/ 87 w 1538"/>
                <a:gd name="T1" fmla="*/ 0 h 1147"/>
                <a:gd name="T2" fmla="*/ 68 w 1538"/>
                <a:gd name="T3" fmla="*/ 3 h 1147"/>
                <a:gd name="T4" fmla="*/ 51 w 1538"/>
                <a:gd name="T5" fmla="*/ 8 h 1147"/>
                <a:gd name="T6" fmla="*/ 35 w 1538"/>
                <a:gd name="T7" fmla="*/ 16 h 1147"/>
                <a:gd name="T8" fmla="*/ 23 w 1538"/>
                <a:gd name="T9" fmla="*/ 26 h 1147"/>
                <a:gd name="T10" fmla="*/ 12 w 1538"/>
                <a:gd name="T11" fmla="*/ 37 h 1147"/>
                <a:gd name="T12" fmla="*/ 5 w 1538"/>
                <a:gd name="T13" fmla="*/ 50 h 1147"/>
                <a:gd name="T14" fmla="*/ 1 w 1538"/>
                <a:gd name="T15" fmla="*/ 64 h 1147"/>
                <a:gd name="T16" fmla="*/ 1 w 1538"/>
                <a:gd name="T17" fmla="*/ 79 h 1147"/>
                <a:gd name="T18" fmla="*/ 5 w 1538"/>
                <a:gd name="T19" fmla="*/ 93 h 1147"/>
                <a:gd name="T20" fmla="*/ 12 w 1538"/>
                <a:gd name="T21" fmla="*/ 106 h 1147"/>
                <a:gd name="T22" fmla="*/ 23 w 1538"/>
                <a:gd name="T23" fmla="*/ 117 h 1147"/>
                <a:gd name="T24" fmla="*/ 35 w 1538"/>
                <a:gd name="T25" fmla="*/ 127 h 1147"/>
                <a:gd name="T26" fmla="*/ 51 w 1538"/>
                <a:gd name="T27" fmla="*/ 134 h 1147"/>
                <a:gd name="T28" fmla="*/ 68 w 1538"/>
                <a:gd name="T29" fmla="*/ 140 h 1147"/>
                <a:gd name="T30" fmla="*/ 87 w 1538"/>
                <a:gd name="T31" fmla="*/ 143 h 1147"/>
                <a:gd name="T32" fmla="*/ 106 w 1538"/>
                <a:gd name="T33" fmla="*/ 143 h 1147"/>
                <a:gd name="T34" fmla="*/ 125 w 1538"/>
                <a:gd name="T35" fmla="*/ 140 h 1147"/>
                <a:gd name="T36" fmla="*/ 142 w 1538"/>
                <a:gd name="T37" fmla="*/ 134 h 1147"/>
                <a:gd name="T38" fmla="*/ 158 w 1538"/>
                <a:gd name="T39" fmla="*/ 127 h 1147"/>
                <a:gd name="T40" fmla="*/ 171 w 1538"/>
                <a:gd name="T41" fmla="*/ 117 h 1147"/>
                <a:gd name="T42" fmla="*/ 181 w 1538"/>
                <a:gd name="T43" fmla="*/ 106 h 1147"/>
                <a:gd name="T44" fmla="*/ 188 w 1538"/>
                <a:gd name="T45" fmla="*/ 93 h 1147"/>
                <a:gd name="T46" fmla="*/ 192 w 1538"/>
                <a:gd name="T47" fmla="*/ 79 h 1147"/>
                <a:gd name="T48" fmla="*/ 192 w 1538"/>
                <a:gd name="T49" fmla="*/ 64 h 1147"/>
                <a:gd name="T50" fmla="*/ 188 w 1538"/>
                <a:gd name="T51" fmla="*/ 50 h 1147"/>
                <a:gd name="T52" fmla="*/ 181 w 1538"/>
                <a:gd name="T53" fmla="*/ 37 h 1147"/>
                <a:gd name="T54" fmla="*/ 171 w 1538"/>
                <a:gd name="T55" fmla="*/ 26 h 1147"/>
                <a:gd name="T56" fmla="*/ 158 w 1538"/>
                <a:gd name="T57" fmla="*/ 16 h 1147"/>
                <a:gd name="T58" fmla="*/ 142 w 1538"/>
                <a:gd name="T59" fmla="*/ 8 h 1147"/>
                <a:gd name="T60" fmla="*/ 125 w 1538"/>
                <a:gd name="T61" fmla="*/ 3 h 1147"/>
                <a:gd name="T62" fmla="*/ 106 w 1538"/>
                <a:gd name="T63" fmla="*/ 0 h 11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38" h="1147">
                  <a:moveTo>
                    <a:pt x="768" y="0"/>
                  </a:moveTo>
                  <a:lnTo>
                    <a:pt x="691" y="3"/>
                  </a:lnTo>
                  <a:lnTo>
                    <a:pt x="613" y="12"/>
                  </a:lnTo>
                  <a:lnTo>
                    <a:pt x="540" y="26"/>
                  </a:lnTo>
                  <a:lnTo>
                    <a:pt x="470" y="46"/>
                  </a:lnTo>
                  <a:lnTo>
                    <a:pt x="403" y="70"/>
                  </a:lnTo>
                  <a:lnTo>
                    <a:pt x="339" y="98"/>
                  </a:lnTo>
                  <a:lnTo>
                    <a:pt x="280" y="131"/>
                  </a:lnTo>
                  <a:lnTo>
                    <a:pt x="225" y="167"/>
                  </a:lnTo>
                  <a:lnTo>
                    <a:pt x="177" y="209"/>
                  </a:lnTo>
                  <a:lnTo>
                    <a:pt x="131" y="253"/>
                  </a:lnTo>
                  <a:lnTo>
                    <a:pt x="93" y="300"/>
                  </a:lnTo>
                  <a:lnTo>
                    <a:pt x="61" y="350"/>
                  </a:lnTo>
                  <a:lnTo>
                    <a:pt x="35" y="403"/>
                  </a:lnTo>
                  <a:lnTo>
                    <a:pt x="15" y="458"/>
                  </a:lnTo>
                  <a:lnTo>
                    <a:pt x="5" y="514"/>
                  </a:lnTo>
                  <a:lnTo>
                    <a:pt x="0" y="574"/>
                  </a:lnTo>
                  <a:lnTo>
                    <a:pt x="5" y="633"/>
                  </a:lnTo>
                  <a:lnTo>
                    <a:pt x="15" y="689"/>
                  </a:lnTo>
                  <a:lnTo>
                    <a:pt x="35" y="744"/>
                  </a:lnTo>
                  <a:lnTo>
                    <a:pt x="61" y="797"/>
                  </a:lnTo>
                  <a:lnTo>
                    <a:pt x="93" y="848"/>
                  </a:lnTo>
                  <a:lnTo>
                    <a:pt x="131" y="895"/>
                  </a:lnTo>
                  <a:lnTo>
                    <a:pt x="177" y="939"/>
                  </a:lnTo>
                  <a:lnTo>
                    <a:pt x="225" y="978"/>
                  </a:lnTo>
                  <a:lnTo>
                    <a:pt x="280" y="1016"/>
                  </a:lnTo>
                  <a:lnTo>
                    <a:pt x="339" y="1050"/>
                  </a:lnTo>
                  <a:lnTo>
                    <a:pt x="403" y="1077"/>
                  </a:lnTo>
                  <a:lnTo>
                    <a:pt x="470" y="1102"/>
                  </a:lnTo>
                  <a:lnTo>
                    <a:pt x="540" y="1121"/>
                  </a:lnTo>
                  <a:lnTo>
                    <a:pt x="613" y="1135"/>
                  </a:lnTo>
                  <a:lnTo>
                    <a:pt x="691" y="1144"/>
                  </a:lnTo>
                  <a:lnTo>
                    <a:pt x="768" y="1147"/>
                  </a:lnTo>
                  <a:lnTo>
                    <a:pt x="848" y="1144"/>
                  </a:lnTo>
                  <a:lnTo>
                    <a:pt x="924" y="1135"/>
                  </a:lnTo>
                  <a:lnTo>
                    <a:pt x="998" y="1121"/>
                  </a:lnTo>
                  <a:lnTo>
                    <a:pt x="1068" y="1102"/>
                  </a:lnTo>
                  <a:lnTo>
                    <a:pt x="1135" y="1077"/>
                  </a:lnTo>
                  <a:lnTo>
                    <a:pt x="1199" y="1050"/>
                  </a:lnTo>
                  <a:lnTo>
                    <a:pt x="1258" y="1016"/>
                  </a:lnTo>
                  <a:lnTo>
                    <a:pt x="1313" y="978"/>
                  </a:lnTo>
                  <a:lnTo>
                    <a:pt x="1363" y="939"/>
                  </a:lnTo>
                  <a:lnTo>
                    <a:pt x="1407" y="895"/>
                  </a:lnTo>
                  <a:lnTo>
                    <a:pt x="1445" y="848"/>
                  </a:lnTo>
                  <a:lnTo>
                    <a:pt x="1477" y="797"/>
                  </a:lnTo>
                  <a:lnTo>
                    <a:pt x="1503" y="744"/>
                  </a:lnTo>
                  <a:lnTo>
                    <a:pt x="1523" y="689"/>
                  </a:lnTo>
                  <a:lnTo>
                    <a:pt x="1534" y="633"/>
                  </a:lnTo>
                  <a:lnTo>
                    <a:pt x="1538" y="574"/>
                  </a:lnTo>
                  <a:lnTo>
                    <a:pt x="1534" y="514"/>
                  </a:lnTo>
                  <a:lnTo>
                    <a:pt x="1523" y="458"/>
                  </a:lnTo>
                  <a:lnTo>
                    <a:pt x="1503" y="403"/>
                  </a:lnTo>
                  <a:lnTo>
                    <a:pt x="1477" y="350"/>
                  </a:lnTo>
                  <a:lnTo>
                    <a:pt x="1445" y="300"/>
                  </a:lnTo>
                  <a:lnTo>
                    <a:pt x="1407" y="253"/>
                  </a:lnTo>
                  <a:lnTo>
                    <a:pt x="1363" y="209"/>
                  </a:lnTo>
                  <a:lnTo>
                    <a:pt x="1313" y="167"/>
                  </a:lnTo>
                  <a:lnTo>
                    <a:pt x="1258" y="131"/>
                  </a:lnTo>
                  <a:lnTo>
                    <a:pt x="1199" y="98"/>
                  </a:lnTo>
                  <a:lnTo>
                    <a:pt x="1135" y="70"/>
                  </a:lnTo>
                  <a:lnTo>
                    <a:pt x="1068" y="46"/>
                  </a:lnTo>
                  <a:lnTo>
                    <a:pt x="998" y="26"/>
                  </a:lnTo>
                  <a:lnTo>
                    <a:pt x="924" y="12"/>
                  </a:lnTo>
                  <a:lnTo>
                    <a:pt x="848" y="3"/>
                  </a:lnTo>
                  <a:lnTo>
                    <a:pt x="768" y="0"/>
                  </a:lnTo>
                  <a:close/>
                </a:path>
              </a:pathLst>
            </a:custGeom>
            <a:solidFill>
              <a:srgbClr val="ED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4" name="Freeform 34"/>
            <p:cNvSpPr>
              <a:spLocks/>
            </p:cNvSpPr>
            <p:nvPr/>
          </p:nvSpPr>
          <p:spPr bwMode="auto">
            <a:xfrm>
              <a:off x="4398" y="2037"/>
              <a:ext cx="759" cy="564"/>
            </a:xfrm>
            <a:custGeom>
              <a:avLst/>
              <a:gdLst>
                <a:gd name="T0" fmla="*/ 85 w 1517"/>
                <a:gd name="T1" fmla="*/ 1 h 1127"/>
                <a:gd name="T2" fmla="*/ 67 w 1517"/>
                <a:gd name="T3" fmla="*/ 4 h 1127"/>
                <a:gd name="T4" fmla="*/ 50 w 1517"/>
                <a:gd name="T5" fmla="*/ 9 h 1127"/>
                <a:gd name="T6" fmla="*/ 35 w 1517"/>
                <a:gd name="T7" fmla="*/ 17 h 1127"/>
                <a:gd name="T8" fmla="*/ 22 w 1517"/>
                <a:gd name="T9" fmla="*/ 26 h 1127"/>
                <a:gd name="T10" fmla="*/ 12 w 1517"/>
                <a:gd name="T11" fmla="*/ 37 h 1127"/>
                <a:gd name="T12" fmla="*/ 5 w 1517"/>
                <a:gd name="T13" fmla="*/ 50 h 1127"/>
                <a:gd name="T14" fmla="*/ 1 w 1517"/>
                <a:gd name="T15" fmla="*/ 64 h 1127"/>
                <a:gd name="T16" fmla="*/ 1 w 1517"/>
                <a:gd name="T17" fmla="*/ 78 h 1127"/>
                <a:gd name="T18" fmla="*/ 5 w 1517"/>
                <a:gd name="T19" fmla="*/ 92 h 1127"/>
                <a:gd name="T20" fmla="*/ 12 w 1517"/>
                <a:gd name="T21" fmla="*/ 104 h 1127"/>
                <a:gd name="T22" fmla="*/ 22 w 1517"/>
                <a:gd name="T23" fmla="*/ 116 h 1127"/>
                <a:gd name="T24" fmla="*/ 35 w 1517"/>
                <a:gd name="T25" fmla="*/ 125 h 1127"/>
                <a:gd name="T26" fmla="*/ 50 w 1517"/>
                <a:gd name="T27" fmla="*/ 133 h 1127"/>
                <a:gd name="T28" fmla="*/ 67 w 1517"/>
                <a:gd name="T29" fmla="*/ 138 h 1127"/>
                <a:gd name="T30" fmla="*/ 85 w 1517"/>
                <a:gd name="T31" fmla="*/ 141 h 1127"/>
                <a:gd name="T32" fmla="*/ 105 w 1517"/>
                <a:gd name="T33" fmla="*/ 141 h 1127"/>
                <a:gd name="T34" fmla="*/ 123 w 1517"/>
                <a:gd name="T35" fmla="*/ 138 h 1127"/>
                <a:gd name="T36" fmla="*/ 140 w 1517"/>
                <a:gd name="T37" fmla="*/ 133 h 1127"/>
                <a:gd name="T38" fmla="*/ 156 w 1517"/>
                <a:gd name="T39" fmla="*/ 125 h 1127"/>
                <a:gd name="T40" fmla="*/ 168 w 1517"/>
                <a:gd name="T41" fmla="*/ 116 h 1127"/>
                <a:gd name="T42" fmla="*/ 179 w 1517"/>
                <a:gd name="T43" fmla="*/ 104 h 1127"/>
                <a:gd name="T44" fmla="*/ 186 w 1517"/>
                <a:gd name="T45" fmla="*/ 92 h 1127"/>
                <a:gd name="T46" fmla="*/ 189 w 1517"/>
                <a:gd name="T47" fmla="*/ 78 h 1127"/>
                <a:gd name="T48" fmla="*/ 189 w 1517"/>
                <a:gd name="T49" fmla="*/ 64 h 1127"/>
                <a:gd name="T50" fmla="*/ 186 w 1517"/>
                <a:gd name="T51" fmla="*/ 50 h 1127"/>
                <a:gd name="T52" fmla="*/ 179 w 1517"/>
                <a:gd name="T53" fmla="*/ 37 h 1127"/>
                <a:gd name="T54" fmla="*/ 168 w 1517"/>
                <a:gd name="T55" fmla="*/ 26 h 1127"/>
                <a:gd name="T56" fmla="*/ 156 w 1517"/>
                <a:gd name="T57" fmla="*/ 17 h 1127"/>
                <a:gd name="T58" fmla="*/ 140 w 1517"/>
                <a:gd name="T59" fmla="*/ 9 h 1127"/>
                <a:gd name="T60" fmla="*/ 123 w 1517"/>
                <a:gd name="T61" fmla="*/ 4 h 1127"/>
                <a:gd name="T62" fmla="*/ 105 w 1517"/>
                <a:gd name="T63" fmla="*/ 1 h 1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17" h="1127">
                  <a:moveTo>
                    <a:pt x="757" y="0"/>
                  </a:moveTo>
                  <a:lnTo>
                    <a:pt x="680" y="3"/>
                  </a:lnTo>
                  <a:lnTo>
                    <a:pt x="605" y="12"/>
                  </a:lnTo>
                  <a:lnTo>
                    <a:pt x="532" y="26"/>
                  </a:lnTo>
                  <a:lnTo>
                    <a:pt x="464" y="44"/>
                  </a:lnTo>
                  <a:lnTo>
                    <a:pt x="397" y="68"/>
                  </a:lnTo>
                  <a:lnTo>
                    <a:pt x="334" y="96"/>
                  </a:lnTo>
                  <a:lnTo>
                    <a:pt x="277" y="129"/>
                  </a:lnTo>
                  <a:lnTo>
                    <a:pt x="222" y="164"/>
                  </a:lnTo>
                  <a:lnTo>
                    <a:pt x="173" y="205"/>
                  </a:lnTo>
                  <a:lnTo>
                    <a:pt x="129" y="248"/>
                  </a:lnTo>
                  <a:lnTo>
                    <a:pt x="91" y="295"/>
                  </a:lnTo>
                  <a:lnTo>
                    <a:pt x="59" y="344"/>
                  </a:lnTo>
                  <a:lnTo>
                    <a:pt x="33" y="395"/>
                  </a:lnTo>
                  <a:lnTo>
                    <a:pt x="15" y="450"/>
                  </a:lnTo>
                  <a:lnTo>
                    <a:pt x="4" y="505"/>
                  </a:lnTo>
                  <a:lnTo>
                    <a:pt x="0" y="563"/>
                  </a:lnTo>
                  <a:lnTo>
                    <a:pt x="4" y="621"/>
                  </a:lnTo>
                  <a:lnTo>
                    <a:pt x="15" y="677"/>
                  </a:lnTo>
                  <a:lnTo>
                    <a:pt x="33" y="730"/>
                  </a:lnTo>
                  <a:lnTo>
                    <a:pt x="59" y="782"/>
                  </a:lnTo>
                  <a:lnTo>
                    <a:pt x="91" y="832"/>
                  </a:lnTo>
                  <a:lnTo>
                    <a:pt x="129" y="878"/>
                  </a:lnTo>
                  <a:lnTo>
                    <a:pt x="173" y="922"/>
                  </a:lnTo>
                  <a:lnTo>
                    <a:pt x="222" y="961"/>
                  </a:lnTo>
                  <a:lnTo>
                    <a:pt x="277" y="998"/>
                  </a:lnTo>
                  <a:lnTo>
                    <a:pt x="334" y="1031"/>
                  </a:lnTo>
                  <a:lnTo>
                    <a:pt x="397" y="1059"/>
                  </a:lnTo>
                  <a:lnTo>
                    <a:pt x="464" y="1083"/>
                  </a:lnTo>
                  <a:lnTo>
                    <a:pt x="532" y="1101"/>
                  </a:lnTo>
                  <a:lnTo>
                    <a:pt x="605" y="1115"/>
                  </a:lnTo>
                  <a:lnTo>
                    <a:pt x="680" y="1124"/>
                  </a:lnTo>
                  <a:lnTo>
                    <a:pt x="757" y="1127"/>
                  </a:lnTo>
                  <a:lnTo>
                    <a:pt x="835" y="1124"/>
                  </a:lnTo>
                  <a:lnTo>
                    <a:pt x="911" y="1115"/>
                  </a:lnTo>
                  <a:lnTo>
                    <a:pt x="984" y="1101"/>
                  </a:lnTo>
                  <a:lnTo>
                    <a:pt x="1053" y="1083"/>
                  </a:lnTo>
                  <a:lnTo>
                    <a:pt x="1119" y="1059"/>
                  </a:lnTo>
                  <a:lnTo>
                    <a:pt x="1182" y="1031"/>
                  </a:lnTo>
                  <a:lnTo>
                    <a:pt x="1241" y="998"/>
                  </a:lnTo>
                  <a:lnTo>
                    <a:pt x="1294" y="961"/>
                  </a:lnTo>
                  <a:lnTo>
                    <a:pt x="1343" y="922"/>
                  </a:lnTo>
                  <a:lnTo>
                    <a:pt x="1387" y="878"/>
                  </a:lnTo>
                  <a:lnTo>
                    <a:pt x="1425" y="832"/>
                  </a:lnTo>
                  <a:lnTo>
                    <a:pt x="1457" y="782"/>
                  </a:lnTo>
                  <a:lnTo>
                    <a:pt x="1483" y="730"/>
                  </a:lnTo>
                  <a:lnTo>
                    <a:pt x="1501" y="677"/>
                  </a:lnTo>
                  <a:lnTo>
                    <a:pt x="1512" y="621"/>
                  </a:lnTo>
                  <a:lnTo>
                    <a:pt x="1517" y="563"/>
                  </a:lnTo>
                  <a:lnTo>
                    <a:pt x="1512" y="505"/>
                  </a:lnTo>
                  <a:lnTo>
                    <a:pt x="1501" y="450"/>
                  </a:lnTo>
                  <a:lnTo>
                    <a:pt x="1483" y="395"/>
                  </a:lnTo>
                  <a:lnTo>
                    <a:pt x="1457" y="344"/>
                  </a:lnTo>
                  <a:lnTo>
                    <a:pt x="1425" y="295"/>
                  </a:lnTo>
                  <a:lnTo>
                    <a:pt x="1387" y="248"/>
                  </a:lnTo>
                  <a:lnTo>
                    <a:pt x="1343" y="205"/>
                  </a:lnTo>
                  <a:lnTo>
                    <a:pt x="1294" y="164"/>
                  </a:lnTo>
                  <a:lnTo>
                    <a:pt x="1241" y="129"/>
                  </a:lnTo>
                  <a:lnTo>
                    <a:pt x="1182" y="96"/>
                  </a:lnTo>
                  <a:lnTo>
                    <a:pt x="1119" y="68"/>
                  </a:lnTo>
                  <a:lnTo>
                    <a:pt x="1053" y="44"/>
                  </a:lnTo>
                  <a:lnTo>
                    <a:pt x="984" y="26"/>
                  </a:lnTo>
                  <a:lnTo>
                    <a:pt x="911" y="12"/>
                  </a:lnTo>
                  <a:lnTo>
                    <a:pt x="835" y="3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5" name="Freeform 35"/>
            <p:cNvSpPr>
              <a:spLocks/>
            </p:cNvSpPr>
            <p:nvPr/>
          </p:nvSpPr>
          <p:spPr bwMode="auto">
            <a:xfrm>
              <a:off x="4404" y="2041"/>
              <a:ext cx="747" cy="555"/>
            </a:xfrm>
            <a:custGeom>
              <a:avLst/>
              <a:gdLst>
                <a:gd name="T0" fmla="*/ 83 w 1496"/>
                <a:gd name="T1" fmla="*/ 1 h 1109"/>
                <a:gd name="T2" fmla="*/ 65 w 1496"/>
                <a:gd name="T3" fmla="*/ 3 h 1109"/>
                <a:gd name="T4" fmla="*/ 48 w 1496"/>
                <a:gd name="T5" fmla="*/ 9 h 1109"/>
                <a:gd name="T6" fmla="*/ 34 w 1496"/>
                <a:gd name="T7" fmla="*/ 16 h 1109"/>
                <a:gd name="T8" fmla="*/ 21 w 1496"/>
                <a:gd name="T9" fmla="*/ 26 h 1109"/>
                <a:gd name="T10" fmla="*/ 11 w 1496"/>
                <a:gd name="T11" fmla="*/ 37 h 1109"/>
                <a:gd name="T12" fmla="*/ 4 w 1496"/>
                <a:gd name="T13" fmla="*/ 49 h 1109"/>
                <a:gd name="T14" fmla="*/ 0 w 1496"/>
                <a:gd name="T15" fmla="*/ 63 h 1109"/>
                <a:gd name="T16" fmla="*/ 0 w 1496"/>
                <a:gd name="T17" fmla="*/ 77 h 1109"/>
                <a:gd name="T18" fmla="*/ 4 w 1496"/>
                <a:gd name="T19" fmla="*/ 90 h 1109"/>
                <a:gd name="T20" fmla="*/ 11 w 1496"/>
                <a:gd name="T21" fmla="*/ 103 h 1109"/>
                <a:gd name="T22" fmla="*/ 21 w 1496"/>
                <a:gd name="T23" fmla="*/ 114 h 1109"/>
                <a:gd name="T24" fmla="*/ 34 w 1496"/>
                <a:gd name="T25" fmla="*/ 123 h 1109"/>
                <a:gd name="T26" fmla="*/ 48 w 1496"/>
                <a:gd name="T27" fmla="*/ 131 h 1109"/>
                <a:gd name="T28" fmla="*/ 65 w 1496"/>
                <a:gd name="T29" fmla="*/ 136 h 1109"/>
                <a:gd name="T30" fmla="*/ 83 w 1496"/>
                <a:gd name="T31" fmla="*/ 139 h 1109"/>
                <a:gd name="T32" fmla="*/ 102 w 1496"/>
                <a:gd name="T33" fmla="*/ 139 h 1109"/>
                <a:gd name="T34" fmla="*/ 121 w 1496"/>
                <a:gd name="T35" fmla="*/ 136 h 1109"/>
                <a:gd name="T36" fmla="*/ 138 w 1496"/>
                <a:gd name="T37" fmla="*/ 131 h 1109"/>
                <a:gd name="T38" fmla="*/ 152 w 1496"/>
                <a:gd name="T39" fmla="*/ 123 h 1109"/>
                <a:gd name="T40" fmla="*/ 165 w 1496"/>
                <a:gd name="T41" fmla="*/ 114 h 1109"/>
                <a:gd name="T42" fmla="*/ 175 w 1496"/>
                <a:gd name="T43" fmla="*/ 103 h 1109"/>
                <a:gd name="T44" fmla="*/ 182 w 1496"/>
                <a:gd name="T45" fmla="*/ 90 h 1109"/>
                <a:gd name="T46" fmla="*/ 186 w 1496"/>
                <a:gd name="T47" fmla="*/ 77 h 1109"/>
                <a:gd name="T48" fmla="*/ 186 w 1496"/>
                <a:gd name="T49" fmla="*/ 63 h 1109"/>
                <a:gd name="T50" fmla="*/ 182 w 1496"/>
                <a:gd name="T51" fmla="*/ 49 h 1109"/>
                <a:gd name="T52" fmla="*/ 175 w 1496"/>
                <a:gd name="T53" fmla="*/ 37 h 1109"/>
                <a:gd name="T54" fmla="*/ 165 w 1496"/>
                <a:gd name="T55" fmla="*/ 26 h 1109"/>
                <a:gd name="T56" fmla="*/ 152 w 1496"/>
                <a:gd name="T57" fmla="*/ 16 h 1109"/>
                <a:gd name="T58" fmla="*/ 138 w 1496"/>
                <a:gd name="T59" fmla="*/ 9 h 1109"/>
                <a:gd name="T60" fmla="*/ 121 w 1496"/>
                <a:gd name="T61" fmla="*/ 3 h 1109"/>
                <a:gd name="T62" fmla="*/ 102 w 1496"/>
                <a:gd name="T63" fmla="*/ 1 h 110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96" h="1109">
                  <a:moveTo>
                    <a:pt x="747" y="0"/>
                  </a:moveTo>
                  <a:lnTo>
                    <a:pt x="671" y="3"/>
                  </a:lnTo>
                  <a:lnTo>
                    <a:pt x="597" y="11"/>
                  </a:lnTo>
                  <a:lnTo>
                    <a:pt x="525" y="24"/>
                  </a:lnTo>
                  <a:lnTo>
                    <a:pt x="457" y="44"/>
                  </a:lnTo>
                  <a:lnTo>
                    <a:pt x="391" y="67"/>
                  </a:lnTo>
                  <a:lnTo>
                    <a:pt x="331" y="94"/>
                  </a:lnTo>
                  <a:lnTo>
                    <a:pt x="273" y="126"/>
                  </a:lnTo>
                  <a:lnTo>
                    <a:pt x="219" y="163"/>
                  </a:lnTo>
                  <a:lnTo>
                    <a:pt x="171" y="201"/>
                  </a:lnTo>
                  <a:lnTo>
                    <a:pt x="128" y="243"/>
                  </a:lnTo>
                  <a:lnTo>
                    <a:pt x="90" y="291"/>
                  </a:lnTo>
                  <a:lnTo>
                    <a:pt x="60" y="338"/>
                  </a:lnTo>
                  <a:lnTo>
                    <a:pt x="34" y="389"/>
                  </a:lnTo>
                  <a:lnTo>
                    <a:pt x="16" y="443"/>
                  </a:lnTo>
                  <a:lnTo>
                    <a:pt x="5" y="497"/>
                  </a:lnTo>
                  <a:lnTo>
                    <a:pt x="0" y="554"/>
                  </a:lnTo>
                  <a:lnTo>
                    <a:pt x="5" y="610"/>
                  </a:lnTo>
                  <a:lnTo>
                    <a:pt x="16" y="665"/>
                  </a:lnTo>
                  <a:lnTo>
                    <a:pt x="34" y="718"/>
                  </a:lnTo>
                  <a:lnTo>
                    <a:pt x="60" y="770"/>
                  </a:lnTo>
                  <a:lnTo>
                    <a:pt x="90" y="818"/>
                  </a:lnTo>
                  <a:lnTo>
                    <a:pt x="128" y="864"/>
                  </a:lnTo>
                  <a:lnTo>
                    <a:pt x="171" y="907"/>
                  </a:lnTo>
                  <a:lnTo>
                    <a:pt x="219" y="946"/>
                  </a:lnTo>
                  <a:lnTo>
                    <a:pt x="273" y="981"/>
                  </a:lnTo>
                  <a:lnTo>
                    <a:pt x="331" y="1015"/>
                  </a:lnTo>
                  <a:lnTo>
                    <a:pt x="391" y="1042"/>
                  </a:lnTo>
                  <a:lnTo>
                    <a:pt x="457" y="1065"/>
                  </a:lnTo>
                  <a:lnTo>
                    <a:pt x="525" y="1085"/>
                  </a:lnTo>
                  <a:lnTo>
                    <a:pt x="597" y="1098"/>
                  </a:lnTo>
                  <a:lnTo>
                    <a:pt x="671" y="1106"/>
                  </a:lnTo>
                  <a:lnTo>
                    <a:pt x="747" y="1109"/>
                  </a:lnTo>
                  <a:lnTo>
                    <a:pt x="823" y="1106"/>
                  </a:lnTo>
                  <a:lnTo>
                    <a:pt x="898" y="1098"/>
                  </a:lnTo>
                  <a:lnTo>
                    <a:pt x="970" y="1085"/>
                  </a:lnTo>
                  <a:lnTo>
                    <a:pt x="1040" y="1065"/>
                  </a:lnTo>
                  <a:lnTo>
                    <a:pt x="1105" y="1042"/>
                  </a:lnTo>
                  <a:lnTo>
                    <a:pt x="1166" y="1015"/>
                  </a:lnTo>
                  <a:lnTo>
                    <a:pt x="1224" y="981"/>
                  </a:lnTo>
                  <a:lnTo>
                    <a:pt x="1277" y="946"/>
                  </a:lnTo>
                  <a:lnTo>
                    <a:pt x="1326" y="907"/>
                  </a:lnTo>
                  <a:lnTo>
                    <a:pt x="1368" y="864"/>
                  </a:lnTo>
                  <a:lnTo>
                    <a:pt x="1406" y="818"/>
                  </a:lnTo>
                  <a:lnTo>
                    <a:pt x="1437" y="770"/>
                  </a:lnTo>
                  <a:lnTo>
                    <a:pt x="1462" y="718"/>
                  </a:lnTo>
                  <a:lnTo>
                    <a:pt x="1481" y="665"/>
                  </a:lnTo>
                  <a:lnTo>
                    <a:pt x="1491" y="610"/>
                  </a:lnTo>
                  <a:lnTo>
                    <a:pt x="1496" y="554"/>
                  </a:lnTo>
                  <a:lnTo>
                    <a:pt x="1491" y="497"/>
                  </a:lnTo>
                  <a:lnTo>
                    <a:pt x="1481" y="443"/>
                  </a:lnTo>
                  <a:lnTo>
                    <a:pt x="1462" y="389"/>
                  </a:lnTo>
                  <a:lnTo>
                    <a:pt x="1437" y="338"/>
                  </a:lnTo>
                  <a:lnTo>
                    <a:pt x="1406" y="291"/>
                  </a:lnTo>
                  <a:lnTo>
                    <a:pt x="1368" y="243"/>
                  </a:lnTo>
                  <a:lnTo>
                    <a:pt x="1326" y="201"/>
                  </a:lnTo>
                  <a:lnTo>
                    <a:pt x="1277" y="163"/>
                  </a:lnTo>
                  <a:lnTo>
                    <a:pt x="1224" y="126"/>
                  </a:lnTo>
                  <a:lnTo>
                    <a:pt x="1166" y="94"/>
                  </a:lnTo>
                  <a:lnTo>
                    <a:pt x="1105" y="67"/>
                  </a:lnTo>
                  <a:lnTo>
                    <a:pt x="1040" y="44"/>
                  </a:lnTo>
                  <a:lnTo>
                    <a:pt x="970" y="24"/>
                  </a:lnTo>
                  <a:lnTo>
                    <a:pt x="898" y="11"/>
                  </a:lnTo>
                  <a:lnTo>
                    <a:pt x="823" y="3"/>
                  </a:lnTo>
                  <a:lnTo>
                    <a:pt x="7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6" name="Freeform 36"/>
            <p:cNvSpPr>
              <a:spLocks/>
            </p:cNvSpPr>
            <p:nvPr/>
          </p:nvSpPr>
          <p:spPr bwMode="auto">
            <a:xfrm>
              <a:off x="4336" y="2022"/>
              <a:ext cx="878" cy="612"/>
            </a:xfrm>
            <a:custGeom>
              <a:avLst/>
              <a:gdLst>
                <a:gd name="T0" fmla="*/ 217 w 1756"/>
                <a:gd name="T1" fmla="*/ 69 h 1223"/>
                <a:gd name="T2" fmla="*/ 212 w 1756"/>
                <a:gd name="T3" fmla="*/ 65 h 1223"/>
                <a:gd name="T4" fmla="*/ 210 w 1756"/>
                <a:gd name="T5" fmla="*/ 58 h 1223"/>
                <a:gd name="T6" fmla="*/ 205 w 1756"/>
                <a:gd name="T7" fmla="*/ 52 h 1223"/>
                <a:gd name="T8" fmla="*/ 208 w 1756"/>
                <a:gd name="T9" fmla="*/ 38 h 1223"/>
                <a:gd name="T10" fmla="*/ 196 w 1756"/>
                <a:gd name="T11" fmla="*/ 27 h 1223"/>
                <a:gd name="T12" fmla="*/ 180 w 1756"/>
                <a:gd name="T13" fmla="*/ 18 h 1223"/>
                <a:gd name="T14" fmla="*/ 166 w 1756"/>
                <a:gd name="T15" fmla="*/ 9 h 1223"/>
                <a:gd name="T16" fmla="*/ 158 w 1756"/>
                <a:gd name="T17" fmla="*/ 8 h 1223"/>
                <a:gd name="T18" fmla="*/ 150 w 1756"/>
                <a:gd name="T19" fmla="*/ 2 h 1223"/>
                <a:gd name="T20" fmla="*/ 141 w 1756"/>
                <a:gd name="T21" fmla="*/ 1 h 1223"/>
                <a:gd name="T22" fmla="*/ 134 w 1756"/>
                <a:gd name="T23" fmla="*/ 4 h 1223"/>
                <a:gd name="T24" fmla="*/ 130 w 1756"/>
                <a:gd name="T25" fmla="*/ 4 h 1223"/>
                <a:gd name="T26" fmla="*/ 125 w 1756"/>
                <a:gd name="T27" fmla="*/ 3 h 1223"/>
                <a:gd name="T28" fmla="*/ 119 w 1756"/>
                <a:gd name="T29" fmla="*/ 5 h 1223"/>
                <a:gd name="T30" fmla="*/ 113 w 1756"/>
                <a:gd name="T31" fmla="*/ 16 h 1223"/>
                <a:gd name="T32" fmla="*/ 110 w 1756"/>
                <a:gd name="T33" fmla="*/ 19 h 1223"/>
                <a:gd name="T34" fmla="*/ 107 w 1756"/>
                <a:gd name="T35" fmla="*/ 16 h 1223"/>
                <a:gd name="T36" fmla="*/ 102 w 1756"/>
                <a:gd name="T37" fmla="*/ 5 h 1223"/>
                <a:gd name="T38" fmla="*/ 95 w 1756"/>
                <a:gd name="T39" fmla="*/ 3 h 1223"/>
                <a:gd name="T40" fmla="*/ 91 w 1756"/>
                <a:gd name="T41" fmla="*/ 4 h 1223"/>
                <a:gd name="T42" fmla="*/ 87 w 1756"/>
                <a:gd name="T43" fmla="*/ 4 h 1223"/>
                <a:gd name="T44" fmla="*/ 79 w 1756"/>
                <a:gd name="T45" fmla="*/ 1 h 1223"/>
                <a:gd name="T46" fmla="*/ 70 w 1756"/>
                <a:gd name="T47" fmla="*/ 2 h 1223"/>
                <a:gd name="T48" fmla="*/ 62 w 1756"/>
                <a:gd name="T49" fmla="*/ 8 h 1223"/>
                <a:gd name="T50" fmla="*/ 54 w 1756"/>
                <a:gd name="T51" fmla="*/ 9 h 1223"/>
                <a:gd name="T52" fmla="*/ 40 w 1756"/>
                <a:gd name="T53" fmla="*/ 18 h 1223"/>
                <a:gd name="T54" fmla="*/ 24 w 1756"/>
                <a:gd name="T55" fmla="*/ 27 h 1223"/>
                <a:gd name="T56" fmla="*/ 12 w 1756"/>
                <a:gd name="T57" fmla="*/ 38 h 1223"/>
                <a:gd name="T58" fmla="*/ 15 w 1756"/>
                <a:gd name="T59" fmla="*/ 52 h 1223"/>
                <a:gd name="T60" fmla="*/ 10 w 1756"/>
                <a:gd name="T61" fmla="*/ 58 h 1223"/>
                <a:gd name="T62" fmla="*/ 8 w 1756"/>
                <a:gd name="T63" fmla="*/ 65 h 1223"/>
                <a:gd name="T64" fmla="*/ 4 w 1756"/>
                <a:gd name="T65" fmla="*/ 69 h 1223"/>
                <a:gd name="T66" fmla="*/ 0 w 1756"/>
                <a:gd name="T67" fmla="*/ 75 h 1223"/>
                <a:gd name="T68" fmla="*/ 5 w 1756"/>
                <a:gd name="T69" fmla="*/ 86 h 1223"/>
                <a:gd name="T70" fmla="*/ 14 w 1756"/>
                <a:gd name="T71" fmla="*/ 102 h 1223"/>
                <a:gd name="T72" fmla="*/ 36 w 1756"/>
                <a:gd name="T73" fmla="*/ 120 h 1223"/>
                <a:gd name="T74" fmla="*/ 48 w 1756"/>
                <a:gd name="T75" fmla="*/ 140 h 1223"/>
                <a:gd name="T76" fmla="*/ 72 w 1756"/>
                <a:gd name="T77" fmla="*/ 153 h 1223"/>
                <a:gd name="T78" fmla="*/ 90 w 1756"/>
                <a:gd name="T79" fmla="*/ 148 h 1223"/>
                <a:gd name="T80" fmla="*/ 101 w 1756"/>
                <a:gd name="T81" fmla="*/ 145 h 1223"/>
                <a:gd name="T82" fmla="*/ 108 w 1756"/>
                <a:gd name="T83" fmla="*/ 140 h 1223"/>
                <a:gd name="T84" fmla="*/ 111 w 1756"/>
                <a:gd name="T85" fmla="*/ 140 h 1223"/>
                <a:gd name="T86" fmla="*/ 117 w 1756"/>
                <a:gd name="T87" fmla="*/ 144 h 1223"/>
                <a:gd name="T88" fmla="*/ 128 w 1756"/>
                <a:gd name="T89" fmla="*/ 145 h 1223"/>
                <a:gd name="T90" fmla="*/ 144 w 1756"/>
                <a:gd name="T91" fmla="*/ 153 h 1223"/>
                <a:gd name="T92" fmla="*/ 168 w 1756"/>
                <a:gd name="T93" fmla="*/ 144 h 1223"/>
                <a:gd name="T94" fmla="*/ 183 w 1756"/>
                <a:gd name="T95" fmla="*/ 124 h 1223"/>
                <a:gd name="T96" fmla="*/ 203 w 1756"/>
                <a:gd name="T97" fmla="*/ 106 h 1223"/>
                <a:gd name="T98" fmla="*/ 214 w 1756"/>
                <a:gd name="T99" fmla="*/ 88 h 1223"/>
                <a:gd name="T100" fmla="*/ 220 w 1756"/>
                <a:gd name="T101" fmla="*/ 77 h 12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56" h="1223">
                  <a:moveTo>
                    <a:pt x="1751" y="583"/>
                  </a:moveTo>
                  <a:lnTo>
                    <a:pt x="1748" y="573"/>
                  </a:lnTo>
                  <a:lnTo>
                    <a:pt x="1742" y="564"/>
                  </a:lnTo>
                  <a:lnTo>
                    <a:pt x="1736" y="557"/>
                  </a:lnTo>
                  <a:lnTo>
                    <a:pt x="1730" y="549"/>
                  </a:lnTo>
                  <a:lnTo>
                    <a:pt x="1721" y="541"/>
                  </a:lnTo>
                  <a:lnTo>
                    <a:pt x="1712" y="535"/>
                  </a:lnTo>
                  <a:lnTo>
                    <a:pt x="1702" y="529"/>
                  </a:lnTo>
                  <a:lnTo>
                    <a:pt x="1692" y="523"/>
                  </a:lnTo>
                  <a:lnTo>
                    <a:pt x="1693" y="513"/>
                  </a:lnTo>
                  <a:lnTo>
                    <a:pt x="1692" y="502"/>
                  </a:lnTo>
                  <a:lnTo>
                    <a:pt x="1690" y="490"/>
                  </a:lnTo>
                  <a:lnTo>
                    <a:pt x="1687" y="479"/>
                  </a:lnTo>
                  <a:lnTo>
                    <a:pt x="1683" y="468"/>
                  </a:lnTo>
                  <a:lnTo>
                    <a:pt x="1678" y="458"/>
                  </a:lnTo>
                  <a:lnTo>
                    <a:pt x="1672" y="449"/>
                  </a:lnTo>
                  <a:lnTo>
                    <a:pt x="1666" y="438"/>
                  </a:lnTo>
                  <a:lnTo>
                    <a:pt x="1658" y="429"/>
                  </a:lnTo>
                  <a:lnTo>
                    <a:pt x="1649" y="420"/>
                  </a:lnTo>
                  <a:lnTo>
                    <a:pt x="1640" y="411"/>
                  </a:lnTo>
                  <a:lnTo>
                    <a:pt x="1629" y="403"/>
                  </a:lnTo>
                  <a:lnTo>
                    <a:pt x="1649" y="379"/>
                  </a:lnTo>
                  <a:lnTo>
                    <a:pt x="1661" y="353"/>
                  </a:lnTo>
                  <a:lnTo>
                    <a:pt x="1666" y="327"/>
                  </a:lnTo>
                  <a:lnTo>
                    <a:pt x="1660" y="300"/>
                  </a:lnTo>
                  <a:lnTo>
                    <a:pt x="1649" y="277"/>
                  </a:lnTo>
                  <a:lnTo>
                    <a:pt x="1634" y="257"/>
                  </a:lnTo>
                  <a:lnTo>
                    <a:pt x="1613" y="239"/>
                  </a:lnTo>
                  <a:lnTo>
                    <a:pt x="1588" y="224"/>
                  </a:lnTo>
                  <a:lnTo>
                    <a:pt x="1562" y="210"/>
                  </a:lnTo>
                  <a:lnTo>
                    <a:pt x="1532" y="199"/>
                  </a:lnTo>
                  <a:lnTo>
                    <a:pt x="1502" y="192"/>
                  </a:lnTo>
                  <a:lnTo>
                    <a:pt x="1471" y="185"/>
                  </a:lnTo>
                  <a:lnTo>
                    <a:pt x="1456" y="163"/>
                  </a:lnTo>
                  <a:lnTo>
                    <a:pt x="1439" y="141"/>
                  </a:lnTo>
                  <a:lnTo>
                    <a:pt x="1421" y="122"/>
                  </a:lnTo>
                  <a:lnTo>
                    <a:pt x="1400" y="102"/>
                  </a:lnTo>
                  <a:lnTo>
                    <a:pt x="1377" y="87"/>
                  </a:lnTo>
                  <a:lnTo>
                    <a:pt x="1354" y="74"/>
                  </a:lnTo>
                  <a:lnTo>
                    <a:pt x="1328" y="65"/>
                  </a:lnTo>
                  <a:lnTo>
                    <a:pt x="1302" y="61"/>
                  </a:lnTo>
                  <a:lnTo>
                    <a:pt x="1292" y="61"/>
                  </a:lnTo>
                  <a:lnTo>
                    <a:pt x="1283" y="61"/>
                  </a:lnTo>
                  <a:lnTo>
                    <a:pt x="1273" y="61"/>
                  </a:lnTo>
                  <a:lnTo>
                    <a:pt x="1263" y="62"/>
                  </a:lnTo>
                  <a:lnTo>
                    <a:pt x="1251" y="50"/>
                  </a:lnTo>
                  <a:lnTo>
                    <a:pt x="1238" y="39"/>
                  </a:lnTo>
                  <a:lnTo>
                    <a:pt x="1225" y="29"/>
                  </a:lnTo>
                  <a:lnTo>
                    <a:pt x="1211" y="21"/>
                  </a:lnTo>
                  <a:lnTo>
                    <a:pt x="1196" y="14"/>
                  </a:lnTo>
                  <a:lnTo>
                    <a:pt x="1181" y="7"/>
                  </a:lnTo>
                  <a:lnTo>
                    <a:pt x="1165" y="4"/>
                  </a:lnTo>
                  <a:lnTo>
                    <a:pt x="1150" y="1"/>
                  </a:lnTo>
                  <a:lnTo>
                    <a:pt x="1136" y="0"/>
                  </a:lnTo>
                  <a:lnTo>
                    <a:pt x="1123" y="1"/>
                  </a:lnTo>
                  <a:lnTo>
                    <a:pt x="1111" y="3"/>
                  </a:lnTo>
                  <a:lnTo>
                    <a:pt x="1098" y="7"/>
                  </a:lnTo>
                  <a:lnTo>
                    <a:pt x="1088" y="12"/>
                  </a:lnTo>
                  <a:lnTo>
                    <a:pt x="1076" y="18"/>
                  </a:lnTo>
                  <a:lnTo>
                    <a:pt x="1066" y="27"/>
                  </a:lnTo>
                  <a:lnTo>
                    <a:pt x="1057" y="36"/>
                  </a:lnTo>
                  <a:lnTo>
                    <a:pt x="1051" y="33"/>
                  </a:lnTo>
                  <a:lnTo>
                    <a:pt x="1045" y="30"/>
                  </a:lnTo>
                  <a:lnTo>
                    <a:pt x="1039" y="27"/>
                  </a:lnTo>
                  <a:lnTo>
                    <a:pt x="1033" y="26"/>
                  </a:lnTo>
                  <a:lnTo>
                    <a:pt x="1027" y="23"/>
                  </a:lnTo>
                  <a:lnTo>
                    <a:pt x="1021" y="21"/>
                  </a:lnTo>
                  <a:lnTo>
                    <a:pt x="1015" y="21"/>
                  </a:lnTo>
                  <a:lnTo>
                    <a:pt x="1009" y="20"/>
                  </a:lnTo>
                  <a:lnTo>
                    <a:pt x="998" y="20"/>
                  </a:lnTo>
                  <a:lnTo>
                    <a:pt x="986" y="20"/>
                  </a:lnTo>
                  <a:lnTo>
                    <a:pt x="975" y="23"/>
                  </a:lnTo>
                  <a:lnTo>
                    <a:pt x="965" y="26"/>
                  </a:lnTo>
                  <a:lnTo>
                    <a:pt x="955" y="30"/>
                  </a:lnTo>
                  <a:lnTo>
                    <a:pt x="945" y="38"/>
                  </a:lnTo>
                  <a:lnTo>
                    <a:pt x="936" y="44"/>
                  </a:lnTo>
                  <a:lnTo>
                    <a:pt x="928" y="53"/>
                  </a:lnTo>
                  <a:lnTo>
                    <a:pt x="914" y="74"/>
                  </a:lnTo>
                  <a:lnTo>
                    <a:pt x="905" y="97"/>
                  </a:lnTo>
                  <a:lnTo>
                    <a:pt x="899" y="122"/>
                  </a:lnTo>
                  <a:lnTo>
                    <a:pt x="898" y="149"/>
                  </a:lnTo>
                  <a:lnTo>
                    <a:pt x="893" y="147"/>
                  </a:lnTo>
                  <a:lnTo>
                    <a:pt x="887" y="147"/>
                  </a:lnTo>
                  <a:lnTo>
                    <a:pt x="882" y="147"/>
                  </a:lnTo>
                  <a:lnTo>
                    <a:pt x="876" y="147"/>
                  </a:lnTo>
                  <a:lnTo>
                    <a:pt x="872" y="147"/>
                  </a:lnTo>
                  <a:lnTo>
                    <a:pt x="867" y="147"/>
                  </a:lnTo>
                  <a:lnTo>
                    <a:pt x="861" y="147"/>
                  </a:lnTo>
                  <a:lnTo>
                    <a:pt x="857" y="149"/>
                  </a:lnTo>
                  <a:lnTo>
                    <a:pt x="855" y="122"/>
                  </a:lnTo>
                  <a:lnTo>
                    <a:pt x="849" y="97"/>
                  </a:lnTo>
                  <a:lnTo>
                    <a:pt x="840" y="74"/>
                  </a:lnTo>
                  <a:lnTo>
                    <a:pt x="826" y="53"/>
                  </a:lnTo>
                  <a:lnTo>
                    <a:pt x="819" y="44"/>
                  </a:lnTo>
                  <a:lnTo>
                    <a:pt x="809" y="38"/>
                  </a:lnTo>
                  <a:lnTo>
                    <a:pt x="800" y="30"/>
                  </a:lnTo>
                  <a:lnTo>
                    <a:pt x="790" y="26"/>
                  </a:lnTo>
                  <a:lnTo>
                    <a:pt x="780" y="23"/>
                  </a:lnTo>
                  <a:lnTo>
                    <a:pt x="770" y="20"/>
                  </a:lnTo>
                  <a:lnTo>
                    <a:pt x="758" y="20"/>
                  </a:lnTo>
                  <a:lnTo>
                    <a:pt x="747" y="20"/>
                  </a:lnTo>
                  <a:lnTo>
                    <a:pt x="741" y="21"/>
                  </a:lnTo>
                  <a:lnTo>
                    <a:pt x="735" y="21"/>
                  </a:lnTo>
                  <a:lnTo>
                    <a:pt x="729" y="23"/>
                  </a:lnTo>
                  <a:lnTo>
                    <a:pt x="723" y="26"/>
                  </a:lnTo>
                  <a:lnTo>
                    <a:pt x="717" y="27"/>
                  </a:lnTo>
                  <a:lnTo>
                    <a:pt x="710" y="30"/>
                  </a:lnTo>
                  <a:lnTo>
                    <a:pt x="704" y="33"/>
                  </a:lnTo>
                  <a:lnTo>
                    <a:pt x="698" y="36"/>
                  </a:lnTo>
                  <a:lnTo>
                    <a:pt x="689" y="27"/>
                  </a:lnTo>
                  <a:lnTo>
                    <a:pt x="679" y="18"/>
                  </a:lnTo>
                  <a:lnTo>
                    <a:pt x="668" y="12"/>
                  </a:lnTo>
                  <a:lnTo>
                    <a:pt x="656" y="7"/>
                  </a:lnTo>
                  <a:lnTo>
                    <a:pt x="644" y="3"/>
                  </a:lnTo>
                  <a:lnTo>
                    <a:pt x="631" y="1"/>
                  </a:lnTo>
                  <a:lnTo>
                    <a:pt x="618" y="0"/>
                  </a:lnTo>
                  <a:lnTo>
                    <a:pt x="604" y="1"/>
                  </a:lnTo>
                  <a:lnTo>
                    <a:pt x="589" y="4"/>
                  </a:lnTo>
                  <a:lnTo>
                    <a:pt x="574" y="7"/>
                  </a:lnTo>
                  <a:lnTo>
                    <a:pt x="558" y="14"/>
                  </a:lnTo>
                  <a:lnTo>
                    <a:pt x="545" y="21"/>
                  </a:lnTo>
                  <a:lnTo>
                    <a:pt x="531" y="29"/>
                  </a:lnTo>
                  <a:lnTo>
                    <a:pt x="517" y="39"/>
                  </a:lnTo>
                  <a:lnTo>
                    <a:pt x="504" y="50"/>
                  </a:lnTo>
                  <a:lnTo>
                    <a:pt x="491" y="62"/>
                  </a:lnTo>
                  <a:lnTo>
                    <a:pt x="482" y="61"/>
                  </a:lnTo>
                  <a:lnTo>
                    <a:pt x="472" y="61"/>
                  </a:lnTo>
                  <a:lnTo>
                    <a:pt x="463" y="61"/>
                  </a:lnTo>
                  <a:lnTo>
                    <a:pt x="452" y="61"/>
                  </a:lnTo>
                  <a:lnTo>
                    <a:pt x="426" y="65"/>
                  </a:lnTo>
                  <a:lnTo>
                    <a:pt x="400" y="74"/>
                  </a:lnTo>
                  <a:lnTo>
                    <a:pt x="377" y="87"/>
                  </a:lnTo>
                  <a:lnTo>
                    <a:pt x="354" y="102"/>
                  </a:lnTo>
                  <a:lnTo>
                    <a:pt x="333" y="122"/>
                  </a:lnTo>
                  <a:lnTo>
                    <a:pt x="315" y="141"/>
                  </a:lnTo>
                  <a:lnTo>
                    <a:pt x="298" y="163"/>
                  </a:lnTo>
                  <a:lnTo>
                    <a:pt x="283" y="185"/>
                  </a:lnTo>
                  <a:lnTo>
                    <a:pt x="253" y="192"/>
                  </a:lnTo>
                  <a:lnTo>
                    <a:pt x="222" y="199"/>
                  </a:lnTo>
                  <a:lnTo>
                    <a:pt x="192" y="210"/>
                  </a:lnTo>
                  <a:lnTo>
                    <a:pt x="166" y="224"/>
                  </a:lnTo>
                  <a:lnTo>
                    <a:pt x="142" y="239"/>
                  </a:lnTo>
                  <a:lnTo>
                    <a:pt x="120" y="257"/>
                  </a:lnTo>
                  <a:lnTo>
                    <a:pt x="105" y="277"/>
                  </a:lnTo>
                  <a:lnTo>
                    <a:pt x="94" y="300"/>
                  </a:lnTo>
                  <a:lnTo>
                    <a:pt x="90" y="327"/>
                  </a:lnTo>
                  <a:lnTo>
                    <a:pt x="94" y="353"/>
                  </a:lnTo>
                  <a:lnTo>
                    <a:pt x="105" y="379"/>
                  </a:lnTo>
                  <a:lnTo>
                    <a:pt x="125" y="403"/>
                  </a:lnTo>
                  <a:lnTo>
                    <a:pt x="114" y="411"/>
                  </a:lnTo>
                  <a:lnTo>
                    <a:pt x="105" y="420"/>
                  </a:lnTo>
                  <a:lnTo>
                    <a:pt x="96" y="429"/>
                  </a:lnTo>
                  <a:lnTo>
                    <a:pt x="88" y="438"/>
                  </a:lnTo>
                  <a:lnTo>
                    <a:pt x="82" y="449"/>
                  </a:lnTo>
                  <a:lnTo>
                    <a:pt x="76" y="458"/>
                  </a:lnTo>
                  <a:lnTo>
                    <a:pt x="72" y="468"/>
                  </a:lnTo>
                  <a:lnTo>
                    <a:pt x="67" y="479"/>
                  </a:lnTo>
                  <a:lnTo>
                    <a:pt x="64" y="490"/>
                  </a:lnTo>
                  <a:lnTo>
                    <a:pt x="62" y="502"/>
                  </a:lnTo>
                  <a:lnTo>
                    <a:pt x="62" y="513"/>
                  </a:lnTo>
                  <a:lnTo>
                    <a:pt x="62" y="523"/>
                  </a:lnTo>
                  <a:lnTo>
                    <a:pt x="52" y="529"/>
                  </a:lnTo>
                  <a:lnTo>
                    <a:pt x="43" y="535"/>
                  </a:lnTo>
                  <a:lnTo>
                    <a:pt x="33" y="541"/>
                  </a:lnTo>
                  <a:lnTo>
                    <a:pt x="26" y="549"/>
                  </a:lnTo>
                  <a:lnTo>
                    <a:pt x="18" y="557"/>
                  </a:lnTo>
                  <a:lnTo>
                    <a:pt x="12" y="564"/>
                  </a:lnTo>
                  <a:lnTo>
                    <a:pt x="8" y="573"/>
                  </a:lnTo>
                  <a:lnTo>
                    <a:pt x="3" y="583"/>
                  </a:lnTo>
                  <a:lnTo>
                    <a:pt x="0" y="599"/>
                  </a:lnTo>
                  <a:lnTo>
                    <a:pt x="0" y="616"/>
                  </a:lnTo>
                  <a:lnTo>
                    <a:pt x="3" y="633"/>
                  </a:lnTo>
                  <a:lnTo>
                    <a:pt x="11" y="651"/>
                  </a:lnTo>
                  <a:lnTo>
                    <a:pt x="20" y="668"/>
                  </a:lnTo>
                  <a:lnTo>
                    <a:pt x="33" y="685"/>
                  </a:lnTo>
                  <a:lnTo>
                    <a:pt x="50" y="701"/>
                  </a:lnTo>
                  <a:lnTo>
                    <a:pt x="68" y="716"/>
                  </a:lnTo>
                  <a:lnTo>
                    <a:pt x="75" y="748"/>
                  </a:lnTo>
                  <a:lnTo>
                    <a:pt x="87" y="782"/>
                  </a:lnTo>
                  <a:lnTo>
                    <a:pt x="107" y="815"/>
                  </a:lnTo>
                  <a:lnTo>
                    <a:pt x="132" y="847"/>
                  </a:lnTo>
                  <a:lnTo>
                    <a:pt x="163" y="879"/>
                  </a:lnTo>
                  <a:lnTo>
                    <a:pt x="198" y="908"/>
                  </a:lnTo>
                  <a:lnTo>
                    <a:pt x="237" y="934"/>
                  </a:lnTo>
                  <a:lnTo>
                    <a:pt x="281" y="957"/>
                  </a:lnTo>
                  <a:lnTo>
                    <a:pt x="291" y="990"/>
                  </a:lnTo>
                  <a:lnTo>
                    <a:pt x="307" y="1024"/>
                  </a:lnTo>
                  <a:lnTo>
                    <a:pt x="327" y="1057"/>
                  </a:lnTo>
                  <a:lnTo>
                    <a:pt x="353" y="1088"/>
                  </a:lnTo>
                  <a:lnTo>
                    <a:pt x="383" y="1118"/>
                  </a:lnTo>
                  <a:lnTo>
                    <a:pt x="417" y="1147"/>
                  </a:lnTo>
                  <a:lnTo>
                    <a:pt x="455" y="1171"/>
                  </a:lnTo>
                  <a:lnTo>
                    <a:pt x="494" y="1193"/>
                  </a:lnTo>
                  <a:lnTo>
                    <a:pt x="534" y="1209"/>
                  </a:lnTo>
                  <a:lnTo>
                    <a:pt x="572" y="1220"/>
                  </a:lnTo>
                  <a:lnTo>
                    <a:pt x="607" y="1223"/>
                  </a:lnTo>
                  <a:lnTo>
                    <a:pt x="641" y="1222"/>
                  </a:lnTo>
                  <a:lnTo>
                    <a:pt x="671" y="1215"/>
                  </a:lnTo>
                  <a:lnTo>
                    <a:pt x="697" y="1202"/>
                  </a:lnTo>
                  <a:lnTo>
                    <a:pt x="720" y="1184"/>
                  </a:lnTo>
                  <a:lnTo>
                    <a:pt x="736" y="1159"/>
                  </a:lnTo>
                  <a:lnTo>
                    <a:pt x="756" y="1161"/>
                  </a:lnTo>
                  <a:lnTo>
                    <a:pt x="774" y="1161"/>
                  </a:lnTo>
                  <a:lnTo>
                    <a:pt x="791" y="1158"/>
                  </a:lnTo>
                  <a:lnTo>
                    <a:pt x="806" y="1153"/>
                  </a:lnTo>
                  <a:lnTo>
                    <a:pt x="822" y="1145"/>
                  </a:lnTo>
                  <a:lnTo>
                    <a:pt x="834" y="1136"/>
                  </a:lnTo>
                  <a:lnTo>
                    <a:pt x="844" y="1126"/>
                  </a:lnTo>
                  <a:lnTo>
                    <a:pt x="854" y="1112"/>
                  </a:lnTo>
                  <a:lnTo>
                    <a:pt x="860" y="1114"/>
                  </a:lnTo>
                  <a:lnTo>
                    <a:pt x="866" y="1114"/>
                  </a:lnTo>
                  <a:lnTo>
                    <a:pt x="870" y="1115"/>
                  </a:lnTo>
                  <a:lnTo>
                    <a:pt x="876" y="1115"/>
                  </a:lnTo>
                  <a:lnTo>
                    <a:pt x="882" y="1115"/>
                  </a:lnTo>
                  <a:lnTo>
                    <a:pt x="888" y="1114"/>
                  </a:lnTo>
                  <a:lnTo>
                    <a:pt x="895" y="1114"/>
                  </a:lnTo>
                  <a:lnTo>
                    <a:pt x="901" y="1112"/>
                  </a:lnTo>
                  <a:lnTo>
                    <a:pt x="910" y="1126"/>
                  </a:lnTo>
                  <a:lnTo>
                    <a:pt x="922" y="1136"/>
                  </a:lnTo>
                  <a:lnTo>
                    <a:pt x="934" y="1145"/>
                  </a:lnTo>
                  <a:lnTo>
                    <a:pt x="949" y="1153"/>
                  </a:lnTo>
                  <a:lnTo>
                    <a:pt x="965" y="1158"/>
                  </a:lnTo>
                  <a:lnTo>
                    <a:pt x="981" y="1161"/>
                  </a:lnTo>
                  <a:lnTo>
                    <a:pt x="1000" y="1161"/>
                  </a:lnTo>
                  <a:lnTo>
                    <a:pt x="1019" y="1159"/>
                  </a:lnTo>
                  <a:lnTo>
                    <a:pt x="1036" y="1184"/>
                  </a:lnTo>
                  <a:lnTo>
                    <a:pt x="1059" y="1202"/>
                  </a:lnTo>
                  <a:lnTo>
                    <a:pt x="1085" y="1215"/>
                  </a:lnTo>
                  <a:lnTo>
                    <a:pt x="1115" y="1222"/>
                  </a:lnTo>
                  <a:lnTo>
                    <a:pt x="1147" y="1223"/>
                  </a:lnTo>
                  <a:lnTo>
                    <a:pt x="1182" y="1220"/>
                  </a:lnTo>
                  <a:lnTo>
                    <a:pt x="1220" y="1209"/>
                  </a:lnTo>
                  <a:lnTo>
                    <a:pt x="1260" y="1193"/>
                  </a:lnTo>
                  <a:lnTo>
                    <a:pt x="1301" y="1171"/>
                  </a:lnTo>
                  <a:lnTo>
                    <a:pt x="1337" y="1147"/>
                  </a:lnTo>
                  <a:lnTo>
                    <a:pt x="1371" y="1118"/>
                  </a:lnTo>
                  <a:lnTo>
                    <a:pt x="1401" y="1088"/>
                  </a:lnTo>
                  <a:lnTo>
                    <a:pt x="1427" y="1057"/>
                  </a:lnTo>
                  <a:lnTo>
                    <a:pt x="1448" y="1024"/>
                  </a:lnTo>
                  <a:lnTo>
                    <a:pt x="1464" y="990"/>
                  </a:lnTo>
                  <a:lnTo>
                    <a:pt x="1473" y="957"/>
                  </a:lnTo>
                  <a:lnTo>
                    <a:pt x="1517" y="934"/>
                  </a:lnTo>
                  <a:lnTo>
                    <a:pt x="1556" y="908"/>
                  </a:lnTo>
                  <a:lnTo>
                    <a:pt x="1591" y="879"/>
                  </a:lnTo>
                  <a:lnTo>
                    <a:pt x="1622" y="847"/>
                  </a:lnTo>
                  <a:lnTo>
                    <a:pt x="1648" y="815"/>
                  </a:lnTo>
                  <a:lnTo>
                    <a:pt x="1667" y="782"/>
                  </a:lnTo>
                  <a:lnTo>
                    <a:pt x="1680" y="748"/>
                  </a:lnTo>
                  <a:lnTo>
                    <a:pt x="1686" y="716"/>
                  </a:lnTo>
                  <a:lnTo>
                    <a:pt x="1705" y="701"/>
                  </a:lnTo>
                  <a:lnTo>
                    <a:pt x="1721" y="685"/>
                  </a:lnTo>
                  <a:lnTo>
                    <a:pt x="1734" y="668"/>
                  </a:lnTo>
                  <a:lnTo>
                    <a:pt x="1745" y="651"/>
                  </a:lnTo>
                  <a:lnTo>
                    <a:pt x="1751" y="633"/>
                  </a:lnTo>
                  <a:lnTo>
                    <a:pt x="1756" y="616"/>
                  </a:lnTo>
                  <a:lnTo>
                    <a:pt x="1756" y="599"/>
                  </a:lnTo>
                  <a:lnTo>
                    <a:pt x="1751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7" name="Freeform 37"/>
            <p:cNvSpPr>
              <a:spLocks/>
            </p:cNvSpPr>
            <p:nvPr/>
          </p:nvSpPr>
          <p:spPr bwMode="auto">
            <a:xfrm>
              <a:off x="4375" y="2057"/>
              <a:ext cx="373" cy="537"/>
            </a:xfrm>
            <a:custGeom>
              <a:avLst/>
              <a:gdLst>
                <a:gd name="T0" fmla="*/ 91 w 745"/>
                <a:gd name="T1" fmla="*/ 82 h 1074"/>
                <a:gd name="T2" fmla="*/ 94 w 745"/>
                <a:gd name="T3" fmla="*/ 67 h 1074"/>
                <a:gd name="T4" fmla="*/ 87 w 745"/>
                <a:gd name="T5" fmla="*/ 55 h 1074"/>
                <a:gd name="T6" fmla="*/ 78 w 745"/>
                <a:gd name="T7" fmla="*/ 56 h 1074"/>
                <a:gd name="T8" fmla="*/ 67 w 745"/>
                <a:gd name="T9" fmla="*/ 50 h 1074"/>
                <a:gd name="T10" fmla="*/ 75 w 745"/>
                <a:gd name="T11" fmla="*/ 51 h 1074"/>
                <a:gd name="T12" fmla="*/ 86 w 745"/>
                <a:gd name="T13" fmla="*/ 49 h 1074"/>
                <a:gd name="T14" fmla="*/ 87 w 745"/>
                <a:gd name="T15" fmla="*/ 28 h 1074"/>
                <a:gd name="T16" fmla="*/ 77 w 745"/>
                <a:gd name="T17" fmla="*/ 29 h 1074"/>
                <a:gd name="T18" fmla="*/ 66 w 745"/>
                <a:gd name="T19" fmla="*/ 39 h 1074"/>
                <a:gd name="T20" fmla="*/ 73 w 745"/>
                <a:gd name="T21" fmla="*/ 25 h 1074"/>
                <a:gd name="T22" fmla="*/ 87 w 745"/>
                <a:gd name="T23" fmla="*/ 18 h 1074"/>
                <a:gd name="T24" fmla="*/ 90 w 745"/>
                <a:gd name="T25" fmla="*/ 11 h 1074"/>
                <a:gd name="T26" fmla="*/ 85 w 745"/>
                <a:gd name="T27" fmla="*/ 4 h 1074"/>
                <a:gd name="T28" fmla="*/ 73 w 745"/>
                <a:gd name="T29" fmla="*/ 5 h 1074"/>
                <a:gd name="T30" fmla="*/ 67 w 745"/>
                <a:gd name="T31" fmla="*/ 0 h 1074"/>
                <a:gd name="T32" fmla="*/ 58 w 745"/>
                <a:gd name="T33" fmla="*/ 4 h 1074"/>
                <a:gd name="T34" fmla="*/ 57 w 745"/>
                <a:gd name="T35" fmla="*/ 19 h 1074"/>
                <a:gd name="T36" fmla="*/ 41 w 745"/>
                <a:gd name="T37" fmla="*/ 26 h 1074"/>
                <a:gd name="T38" fmla="*/ 38 w 745"/>
                <a:gd name="T39" fmla="*/ 23 h 1074"/>
                <a:gd name="T40" fmla="*/ 54 w 745"/>
                <a:gd name="T41" fmla="*/ 14 h 1074"/>
                <a:gd name="T42" fmla="*/ 47 w 745"/>
                <a:gd name="T43" fmla="*/ 7 h 1074"/>
                <a:gd name="T44" fmla="*/ 34 w 745"/>
                <a:gd name="T45" fmla="*/ 13 h 1074"/>
                <a:gd name="T46" fmla="*/ 19 w 745"/>
                <a:gd name="T47" fmla="*/ 22 h 1074"/>
                <a:gd name="T48" fmla="*/ 11 w 745"/>
                <a:gd name="T49" fmla="*/ 33 h 1074"/>
                <a:gd name="T50" fmla="*/ 16 w 745"/>
                <a:gd name="T51" fmla="*/ 40 h 1074"/>
                <a:gd name="T52" fmla="*/ 24 w 745"/>
                <a:gd name="T53" fmla="*/ 41 h 1074"/>
                <a:gd name="T54" fmla="*/ 45 w 745"/>
                <a:gd name="T55" fmla="*/ 34 h 1074"/>
                <a:gd name="T56" fmla="*/ 57 w 745"/>
                <a:gd name="T57" fmla="*/ 40 h 1074"/>
                <a:gd name="T58" fmla="*/ 56 w 745"/>
                <a:gd name="T59" fmla="*/ 39 h 1074"/>
                <a:gd name="T60" fmla="*/ 43 w 745"/>
                <a:gd name="T61" fmla="*/ 41 h 1074"/>
                <a:gd name="T62" fmla="*/ 19 w 745"/>
                <a:gd name="T63" fmla="*/ 48 h 1074"/>
                <a:gd name="T64" fmla="*/ 12 w 745"/>
                <a:gd name="T65" fmla="*/ 48 h 1074"/>
                <a:gd name="T66" fmla="*/ 8 w 745"/>
                <a:gd name="T67" fmla="*/ 59 h 1074"/>
                <a:gd name="T68" fmla="*/ 0 w 745"/>
                <a:gd name="T69" fmla="*/ 69 h 1074"/>
                <a:gd name="T70" fmla="*/ 7 w 745"/>
                <a:gd name="T71" fmla="*/ 78 h 1074"/>
                <a:gd name="T72" fmla="*/ 16 w 745"/>
                <a:gd name="T73" fmla="*/ 81 h 1074"/>
                <a:gd name="T74" fmla="*/ 32 w 745"/>
                <a:gd name="T75" fmla="*/ 77 h 1074"/>
                <a:gd name="T76" fmla="*/ 33 w 745"/>
                <a:gd name="T77" fmla="*/ 79 h 1074"/>
                <a:gd name="T78" fmla="*/ 15 w 745"/>
                <a:gd name="T79" fmla="*/ 85 h 1074"/>
                <a:gd name="T80" fmla="*/ 10 w 745"/>
                <a:gd name="T81" fmla="*/ 86 h 1074"/>
                <a:gd name="T82" fmla="*/ 28 w 745"/>
                <a:gd name="T83" fmla="*/ 104 h 1074"/>
                <a:gd name="T84" fmla="*/ 39 w 745"/>
                <a:gd name="T85" fmla="*/ 99 h 1074"/>
                <a:gd name="T86" fmla="*/ 57 w 745"/>
                <a:gd name="T87" fmla="*/ 112 h 1074"/>
                <a:gd name="T88" fmla="*/ 50 w 745"/>
                <a:gd name="T89" fmla="*/ 108 h 1074"/>
                <a:gd name="T90" fmla="*/ 36 w 745"/>
                <a:gd name="T91" fmla="*/ 111 h 1074"/>
                <a:gd name="T92" fmla="*/ 50 w 745"/>
                <a:gd name="T93" fmla="*/ 130 h 1074"/>
                <a:gd name="T94" fmla="*/ 70 w 745"/>
                <a:gd name="T95" fmla="*/ 133 h 1074"/>
                <a:gd name="T96" fmla="*/ 65 w 745"/>
                <a:gd name="T97" fmla="*/ 123 h 1074"/>
                <a:gd name="T98" fmla="*/ 70 w 745"/>
                <a:gd name="T99" fmla="*/ 107 h 1074"/>
                <a:gd name="T100" fmla="*/ 75 w 745"/>
                <a:gd name="T101" fmla="*/ 109 h 1074"/>
                <a:gd name="T102" fmla="*/ 70 w 745"/>
                <a:gd name="T103" fmla="*/ 120 h 1074"/>
                <a:gd name="T104" fmla="*/ 84 w 745"/>
                <a:gd name="T105" fmla="*/ 126 h 1074"/>
                <a:gd name="T106" fmla="*/ 89 w 745"/>
                <a:gd name="T107" fmla="*/ 120 h 1074"/>
                <a:gd name="T108" fmla="*/ 89 w 745"/>
                <a:gd name="T109" fmla="*/ 108 h 1074"/>
                <a:gd name="T110" fmla="*/ 92 w 745"/>
                <a:gd name="T111" fmla="*/ 94 h 10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5" h="1074">
                  <a:moveTo>
                    <a:pt x="716" y="727"/>
                  </a:moveTo>
                  <a:lnTo>
                    <a:pt x="719" y="727"/>
                  </a:lnTo>
                  <a:lnTo>
                    <a:pt x="727" y="723"/>
                  </a:lnTo>
                  <a:lnTo>
                    <a:pt x="733" y="710"/>
                  </a:lnTo>
                  <a:lnTo>
                    <a:pt x="736" y="689"/>
                  </a:lnTo>
                  <a:lnTo>
                    <a:pt x="733" y="671"/>
                  </a:lnTo>
                  <a:lnTo>
                    <a:pt x="725" y="656"/>
                  </a:lnTo>
                  <a:lnTo>
                    <a:pt x="715" y="643"/>
                  </a:lnTo>
                  <a:lnTo>
                    <a:pt x="704" y="636"/>
                  </a:lnTo>
                  <a:lnTo>
                    <a:pt x="704" y="627"/>
                  </a:lnTo>
                  <a:lnTo>
                    <a:pt x="715" y="618"/>
                  </a:lnTo>
                  <a:lnTo>
                    <a:pt x="727" y="601"/>
                  </a:lnTo>
                  <a:lnTo>
                    <a:pt x="737" y="573"/>
                  </a:lnTo>
                  <a:lnTo>
                    <a:pt x="745" y="534"/>
                  </a:lnTo>
                  <a:lnTo>
                    <a:pt x="745" y="482"/>
                  </a:lnTo>
                  <a:lnTo>
                    <a:pt x="733" y="453"/>
                  </a:lnTo>
                  <a:lnTo>
                    <a:pt x="718" y="440"/>
                  </a:lnTo>
                  <a:lnTo>
                    <a:pt x="712" y="437"/>
                  </a:lnTo>
                  <a:lnTo>
                    <a:pt x="702" y="435"/>
                  </a:lnTo>
                  <a:lnTo>
                    <a:pt x="698" y="438"/>
                  </a:lnTo>
                  <a:lnTo>
                    <a:pt x="692" y="440"/>
                  </a:lnTo>
                  <a:lnTo>
                    <a:pt x="687" y="443"/>
                  </a:lnTo>
                  <a:lnTo>
                    <a:pt x="680" y="444"/>
                  </a:lnTo>
                  <a:lnTo>
                    <a:pt x="674" y="446"/>
                  </a:lnTo>
                  <a:lnTo>
                    <a:pt x="666" y="447"/>
                  </a:lnTo>
                  <a:lnTo>
                    <a:pt x="657" y="449"/>
                  </a:lnTo>
                  <a:lnTo>
                    <a:pt x="648" y="449"/>
                  </a:lnTo>
                  <a:lnTo>
                    <a:pt x="620" y="446"/>
                  </a:lnTo>
                  <a:lnTo>
                    <a:pt x="598" y="440"/>
                  </a:lnTo>
                  <a:lnTo>
                    <a:pt x="578" y="430"/>
                  </a:lnTo>
                  <a:lnTo>
                    <a:pt x="563" y="421"/>
                  </a:lnTo>
                  <a:lnTo>
                    <a:pt x="550" y="411"/>
                  </a:lnTo>
                  <a:lnTo>
                    <a:pt x="541" y="402"/>
                  </a:lnTo>
                  <a:lnTo>
                    <a:pt x="537" y="397"/>
                  </a:lnTo>
                  <a:lnTo>
                    <a:pt x="535" y="394"/>
                  </a:lnTo>
                  <a:lnTo>
                    <a:pt x="538" y="395"/>
                  </a:lnTo>
                  <a:lnTo>
                    <a:pt x="543" y="395"/>
                  </a:lnTo>
                  <a:lnTo>
                    <a:pt x="550" y="397"/>
                  </a:lnTo>
                  <a:lnTo>
                    <a:pt x="561" y="398"/>
                  </a:lnTo>
                  <a:lnTo>
                    <a:pt x="575" y="402"/>
                  </a:lnTo>
                  <a:lnTo>
                    <a:pt x="593" y="403"/>
                  </a:lnTo>
                  <a:lnTo>
                    <a:pt x="617" y="406"/>
                  </a:lnTo>
                  <a:lnTo>
                    <a:pt x="631" y="408"/>
                  </a:lnTo>
                  <a:lnTo>
                    <a:pt x="645" y="406"/>
                  </a:lnTo>
                  <a:lnTo>
                    <a:pt x="655" y="403"/>
                  </a:lnTo>
                  <a:lnTo>
                    <a:pt x="666" y="398"/>
                  </a:lnTo>
                  <a:lnTo>
                    <a:pt x="677" y="392"/>
                  </a:lnTo>
                  <a:lnTo>
                    <a:pt x="686" y="385"/>
                  </a:lnTo>
                  <a:lnTo>
                    <a:pt x="693" y="374"/>
                  </a:lnTo>
                  <a:lnTo>
                    <a:pt x="701" y="360"/>
                  </a:lnTo>
                  <a:lnTo>
                    <a:pt x="709" y="322"/>
                  </a:lnTo>
                  <a:lnTo>
                    <a:pt x="707" y="275"/>
                  </a:lnTo>
                  <a:lnTo>
                    <a:pt x="702" y="237"/>
                  </a:lnTo>
                  <a:lnTo>
                    <a:pt x="699" y="220"/>
                  </a:lnTo>
                  <a:lnTo>
                    <a:pt x="692" y="222"/>
                  </a:lnTo>
                  <a:lnTo>
                    <a:pt x="683" y="222"/>
                  </a:lnTo>
                  <a:lnTo>
                    <a:pt x="674" y="224"/>
                  </a:lnTo>
                  <a:lnTo>
                    <a:pt x="664" y="224"/>
                  </a:lnTo>
                  <a:lnTo>
                    <a:pt x="652" y="225"/>
                  </a:lnTo>
                  <a:lnTo>
                    <a:pt x="642" y="225"/>
                  </a:lnTo>
                  <a:lnTo>
                    <a:pt x="628" y="227"/>
                  </a:lnTo>
                  <a:lnTo>
                    <a:pt x="614" y="228"/>
                  </a:lnTo>
                  <a:lnTo>
                    <a:pt x="591" y="233"/>
                  </a:lnTo>
                  <a:lnTo>
                    <a:pt x="573" y="243"/>
                  </a:lnTo>
                  <a:lnTo>
                    <a:pt x="558" y="257"/>
                  </a:lnTo>
                  <a:lnTo>
                    <a:pt x="544" y="272"/>
                  </a:lnTo>
                  <a:lnTo>
                    <a:pt x="535" y="287"/>
                  </a:lnTo>
                  <a:lnTo>
                    <a:pt x="528" y="301"/>
                  </a:lnTo>
                  <a:lnTo>
                    <a:pt x="524" y="310"/>
                  </a:lnTo>
                  <a:lnTo>
                    <a:pt x="523" y="313"/>
                  </a:lnTo>
                  <a:lnTo>
                    <a:pt x="524" y="307"/>
                  </a:lnTo>
                  <a:lnTo>
                    <a:pt x="529" y="292"/>
                  </a:lnTo>
                  <a:lnTo>
                    <a:pt x="537" y="269"/>
                  </a:lnTo>
                  <a:lnTo>
                    <a:pt x="547" y="243"/>
                  </a:lnTo>
                  <a:lnTo>
                    <a:pt x="563" y="217"/>
                  </a:lnTo>
                  <a:lnTo>
                    <a:pt x="582" y="193"/>
                  </a:lnTo>
                  <a:lnTo>
                    <a:pt x="605" y="176"/>
                  </a:lnTo>
                  <a:lnTo>
                    <a:pt x="634" y="167"/>
                  </a:lnTo>
                  <a:lnTo>
                    <a:pt x="649" y="166"/>
                  </a:lnTo>
                  <a:lnTo>
                    <a:pt x="661" y="161"/>
                  </a:lnTo>
                  <a:lnTo>
                    <a:pt x="674" y="157"/>
                  </a:lnTo>
                  <a:lnTo>
                    <a:pt x="684" y="150"/>
                  </a:lnTo>
                  <a:lnTo>
                    <a:pt x="693" y="143"/>
                  </a:lnTo>
                  <a:lnTo>
                    <a:pt x="702" y="135"/>
                  </a:lnTo>
                  <a:lnTo>
                    <a:pt x="709" y="128"/>
                  </a:lnTo>
                  <a:lnTo>
                    <a:pt x="715" y="120"/>
                  </a:lnTo>
                  <a:lnTo>
                    <a:pt x="713" y="111"/>
                  </a:lnTo>
                  <a:lnTo>
                    <a:pt x="713" y="102"/>
                  </a:lnTo>
                  <a:lnTo>
                    <a:pt x="713" y="93"/>
                  </a:lnTo>
                  <a:lnTo>
                    <a:pt x="713" y="85"/>
                  </a:lnTo>
                  <a:lnTo>
                    <a:pt x="713" y="73"/>
                  </a:lnTo>
                  <a:lnTo>
                    <a:pt x="710" y="61"/>
                  </a:lnTo>
                  <a:lnTo>
                    <a:pt x="706" y="50"/>
                  </a:lnTo>
                  <a:lnTo>
                    <a:pt x="699" y="41"/>
                  </a:lnTo>
                  <a:lnTo>
                    <a:pt x="692" y="33"/>
                  </a:lnTo>
                  <a:lnTo>
                    <a:pt x="684" y="29"/>
                  </a:lnTo>
                  <a:lnTo>
                    <a:pt x="675" y="26"/>
                  </a:lnTo>
                  <a:lnTo>
                    <a:pt x="664" y="24"/>
                  </a:lnTo>
                  <a:lnTo>
                    <a:pt x="652" y="26"/>
                  </a:lnTo>
                  <a:lnTo>
                    <a:pt x="643" y="30"/>
                  </a:lnTo>
                  <a:lnTo>
                    <a:pt x="636" y="35"/>
                  </a:lnTo>
                  <a:lnTo>
                    <a:pt x="629" y="41"/>
                  </a:lnTo>
                  <a:lnTo>
                    <a:pt x="599" y="68"/>
                  </a:lnTo>
                  <a:lnTo>
                    <a:pt x="582" y="35"/>
                  </a:lnTo>
                  <a:lnTo>
                    <a:pt x="576" y="26"/>
                  </a:lnTo>
                  <a:lnTo>
                    <a:pt x="570" y="20"/>
                  </a:lnTo>
                  <a:lnTo>
                    <a:pt x="564" y="12"/>
                  </a:lnTo>
                  <a:lnTo>
                    <a:pt x="555" y="7"/>
                  </a:lnTo>
                  <a:lnTo>
                    <a:pt x="547" y="4"/>
                  </a:lnTo>
                  <a:lnTo>
                    <a:pt x="538" y="1"/>
                  </a:lnTo>
                  <a:lnTo>
                    <a:pt x="529" y="0"/>
                  </a:lnTo>
                  <a:lnTo>
                    <a:pt x="518" y="0"/>
                  </a:lnTo>
                  <a:lnTo>
                    <a:pt x="508" y="1"/>
                  </a:lnTo>
                  <a:lnTo>
                    <a:pt x="499" y="4"/>
                  </a:lnTo>
                  <a:lnTo>
                    <a:pt x="488" y="7"/>
                  </a:lnTo>
                  <a:lnTo>
                    <a:pt x="479" y="12"/>
                  </a:lnTo>
                  <a:lnTo>
                    <a:pt x="470" y="18"/>
                  </a:lnTo>
                  <a:lnTo>
                    <a:pt x="461" y="26"/>
                  </a:lnTo>
                  <a:lnTo>
                    <a:pt x="453" y="33"/>
                  </a:lnTo>
                  <a:lnTo>
                    <a:pt x="445" y="42"/>
                  </a:lnTo>
                  <a:lnTo>
                    <a:pt x="454" y="59"/>
                  </a:lnTo>
                  <a:lnTo>
                    <a:pt x="459" y="79"/>
                  </a:lnTo>
                  <a:lnTo>
                    <a:pt x="461" y="100"/>
                  </a:lnTo>
                  <a:lnTo>
                    <a:pt x="459" y="123"/>
                  </a:lnTo>
                  <a:lnTo>
                    <a:pt x="453" y="146"/>
                  </a:lnTo>
                  <a:lnTo>
                    <a:pt x="444" y="166"/>
                  </a:lnTo>
                  <a:lnTo>
                    <a:pt x="432" y="182"/>
                  </a:lnTo>
                  <a:lnTo>
                    <a:pt x="416" y="195"/>
                  </a:lnTo>
                  <a:lnTo>
                    <a:pt x="392" y="205"/>
                  </a:lnTo>
                  <a:lnTo>
                    <a:pt x="368" y="208"/>
                  </a:lnTo>
                  <a:lnTo>
                    <a:pt x="345" y="207"/>
                  </a:lnTo>
                  <a:lnTo>
                    <a:pt x="327" y="202"/>
                  </a:lnTo>
                  <a:lnTo>
                    <a:pt x="310" y="198"/>
                  </a:lnTo>
                  <a:lnTo>
                    <a:pt x="296" y="190"/>
                  </a:lnTo>
                  <a:lnTo>
                    <a:pt x="289" y="185"/>
                  </a:lnTo>
                  <a:lnTo>
                    <a:pt x="286" y="184"/>
                  </a:lnTo>
                  <a:lnTo>
                    <a:pt x="287" y="184"/>
                  </a:lnTo>
                  <a:lnTo>
                    <a:pt x="292" y="184"/>
                  </a:lnTo>
                  <a:lnTo>
                    <a:pt x="301" y="184"/>
                  </a:lnTo>
                  <a:lnTo>
                    <a:pt x="311" y="182"/>
                  </a:lnTo>
                  <a:lnTo>
                    <a:pt x="327" y="178"/>
                  </a:lnTo>
                  <a:lnTo>
                    <a:pt x="345" y="172"/>
                  </a:lnTo>
                  <a:lnTo>
                    <a:pt x="368" y="163"/>
                  </a:lnTo>
                  <a:lnTo>
                    <a:pt x="394" y="149"/>
                  </a:lnTo>
                  <a:lnTo>
                    <a:pt x="418" y="129"/>
                  </a:lnTo>
                  <a:lnTo>
                    <a:pt x="430" y="109"/>
                  </a:lnTo>
                  <a:lnTo>
                    <a:pt x="432" y="90"/>
                  </a:lnTo>
                  <a:lnTo>
                    <a:pt x="427" y="70"/>
                  </a:lnTo>
                  <a:lnTo>
                    <a:pt x="403" y="59"/>
                  </a:lnTo>
                  <a:lnTo>
                    <a:pt x="394" y="56"/>
                  </a:lnTo>
                  <a:lnTo>
                    <a:pt x="383" y="55"/>
                  </a:lnTo>
                  <a:lnTo>
                    <a:pt x="374" y="53"/>
                  </a:lnTo>
                  <a:lnTo>
                    <a:pt x="363" y="53"/>
                  </a:lnTo>
                  <a:lnTo>
                    <a:pt x="345" y="55"/>
                  </a:lnTo>
                  <a:lnTo>
                    <a:pt x="327" y="61"/>
                  </a:lnTo>
                  <a:lnTo>
                    <a:pt x="310" y="68"/>
                  </a:lnTo>
                  <a:lnTo>
                    <a:pt x="293" y="77"/>
                  </a:lnTo>
                  <a:lnTo>
                    <a:pt x="278" y="90"/>
                  </a:lnTo>
                  <a:lnTo>
                    <a:pt x="266" y="103"/>
                  </a:lnTo>
                  <a:lnTo>
                    <a:pt x="254" y="117"/>
                  </a:lnTo>
                  <a:lnTo>
                    <a:pt x="246" y="134"/>
                  </a:lnTo>
                  <a:lnTo>
                    <a:pt x="237" y="158"/>
                  </a:lnTo>
                  <a:lnTo>
                    <a:pt x="208" y="157"/>
                  </a:lnTo>
                  <a:lnTo>
                    <a:pt x="188" y="158"/>
                  </a:lnTo>
                  <a:lnTo>
                    <a:pt x="167" y="163"/>
                  </a:lnTo>
                  <a:lnTo>
                    <a:pt x="149" y="170"/>
                  </a:lnTo>
                  <a:lnTo>
                    <a:pt x="130" y="179"/>
                  </a:lnTo>
                  <a:lnTo>
                    <a:pt x="115" y="192"/>
                  </a:lnTo>
                  <a:lnTo>
                    <a:pt x="102" y="204"/>
                  </a:lnTo>
                  <a:lnTo>
                    <a:pt x="91" y="219"/>
                  </a:lnTo>
                  <a:lnTo>
                    <a:pt x="85" y="234"/>
                  </a:lnTo>
                  <a:lnTo>
                    <a:pt x="82" y="245"/>
                  </a:lnTo>
                  <a:lnTo>
                    <a:pt x="82" y="257"/>
                  </a:lnTo>
                  <a:lnTo>
                    <a:pt x="85" y="268"/>
                  </a:lnTo>
                  <a:lnTo>
                    <a:pt x="88" y="278"/>
                  </a:lnTo>
                  <a:lnTo>
                    <a:pt x="94" y="287"/>
                  </a:lnTo>
                  <a:lnTo>
                    <a:pt x="102" y="297"/>
                  </a:lnTo>
                  <a:lnTo>
                    <a:pt x="111" y="306"/>
                  </a:lnTo>
                  <a:lnTo>
                    <a:pt x="121" y="313"/>
                  </a:lnTo>
                  <a:lnTo>
                    <a:pt x="123" y="313"/>
                  </a:lnTo>
                  <a:lnTo>
                    <a:pt x="130" y="316"/>
                  </a:lnTo>
                  <a:lnTo>
                    <a:pt x="138" y="319"/>
                  </a:lnTo>
                  <a:lnTo>
                    <a:pt x="146" y="322"/>
                  </a:lnTo>
                  <a:lnTo>
                    <a:pt x="155" y="324"/>
                  </a:lnTo>
                  <a:lnTo>
                    <a:pt x="165" y="325"/>
                  </a:lnTo>
                  <a:lnTo>
                    <a:pt x="176" y="327"/>
                  </a:lnTo>
                  <a:lnTo>
                    <a:pt x="188" y="328"/>
                  </a:lnTo>
                  <a:lnTo>
                    <a:pt x="200" y="328"/>
                  </a:lnTo>
                  <a:lnTo>
                    <a:pt x="237" y="324"/>
                  </a:lnTo>
                  <a:lnTo>
                    <a:pt x="267" y="315"/>
                  </a:lnTo>
                  <a:lnTo>
                    <a:pt x="295" y="303"/>
                  </a:lnTo>
                  <a:lnTo>
                    <a:pt x="319" y="290"/>
                  </a:lnTo>
                  <a:lnTo>
                    <a:pt x="340" y="277"/>
                  </a:lnTo>
                  <a:lnTo>
                    <a:pt x="359" y="268"/>
                  </a:lnTo>
                  <a:lnTo>
                    <a:pt x="378" y="262"/>
                  </a:lnTo>
                  <a:lnTo>
                    <a:pt x="397" y="262"/>
                  </a:lnTo>
                  <a:lnTo>
                    <a:pt x="413" y="268"/>
                  </a:lnTo>
                  <a:lnTo>
                    <a:pt x="427" y="277"/>
                  </a:lnTo>
                  <a:lnTo>
                    <a:pt x="438" y="289"/>
                  </a:lnTo>
                  <a:lnTo>
                    <a:pt x="444" y="301"/>
                  </a:lnTo>
                  <a:lnTo>
                    <a:pt x="450" y="313"/>
                  </a:lnTo>
                  <a:lnTo>
                    <a:pt x="453" y="324"/>
                  </a:lnTo>
                  <a:lnTo>
                    <a:pt x="454" y="330"/>
                  </a:lnTo>
                  <a:lnTo>
                    <a:pt x="454" y="333"/>
                  </a:lnTo>
                  <a:lnTo>
                    <a:pt x="454" y="332"/>
                  </a:lnTo>
                  <a:lnTo>
                    <a:pt x="453" y="325"/>
                  </a:lnTo>
                  <a:lnTo>
                    <a:pt x="450" y="319"/>
                  </a:lnTo>
                  <a:lnTo>
                    <a:pt x="445" y="312"/>
                  </a:lnTo>
                  <a:lnTo>
                    <a:pt x="438" y="303"/>
                  </a:lnTo>
                  <a:lnTo>
                    <a:pt x="429" y="297"/>
                  </a:lnTo>
                  <a:lnTo>
                    <a:pt x="416" y="292"/>
                  </a:lnTo>
                  <a:lnTo>
                    <a:pt x="401" y="290"/>
                  </a:lnTo>
                  <a:lnTo>
                    <a:pt x="383" y="295"/>
                  </a:lnTo>
                  <a:lnTo>
                    <a:pt x="362" y="307"/>
                  </a:lnTo>
                  <a:lnTo>
                    <a:pt x="339" y="325"/>
                  </a:lnTo>
                  <a:lnTo>
                    <a:pt x="311" y="344"/>
                  </a:lnTo>
                  <a:lnTo>
                    <a:pt x="283" y="362"/>
                  </a:lnTo>
                  <a:lnTo>
                    <a:pt x="249" y="377"/>
                  </a:lnTo>
                  <a:lnTo>
                    <a:pt x="213" y="386"/>
                  </a:lnTo>
                  <a:lnTo>
                    <a:pt x="173" y="386"/>
                  </a:lnTo>
                  <a:lnTo>
                    <a:pt x="161" y="385"/>
                  </a:lnTo>
                  <a:lnTo>
                    <a:pt x="152" y="383"/>
                  </a:lnTo>
                  <a:lnTo>
                    <a:pt x="141" y="382"/>
                  </a:lnTo>
                  <a:lnTo>
                    <a:pt x="132" y="379"/>
                  </a:lnTo>
                  <a:lnTo>
                    <a:pt x="124" y="376"/>
                  </a:lnTo>
                  <a:lnTo>
                    <a:pt x="117" y="373"/>
                  </a:lnTo>
                  <a:lnTo>
                    <a:pt x="111" y="370"/>
                  </a:lnTo>
                  <a:lnTo>
                    <a:pt x="105" y="367"/>
                  </a:lnTo>
                  <a:lnTo>
                    <a:pt x="92" y="377"/>
                  </a:lnTo>
                  <a:lnTo>
                    <a:pt x="82" y="388"/>
                  </a:lnTo>
                  <a:lnTo>
                    <a:pt x="73" y="400"/>
                  </a:lnTo>
                  <a:lnTo>
                    <a:pt x="65" y="412"/>
                  </a:lnTo>
                  <a:lnTo>
                    <a:pt x="60" y="426"/>
                  </a:lnTo>
                  <a:lnTo>
                    <a:pt x="59" y="440"/>
                  </a:lnTo>
                  <a:lnTo>
                    <a:pt x="59" y="455"/>
                  </a:lnTo>
                  <a:lnTo>
                    <a:pt x="62" y="468"/>
                  </a:lnTo>
                  <a:lnTo>
                    <a:pt x="67" y="487"/>
                  </a:lnTo>
                  <a:lnTo>
                    <a:pt x="45" y="494"/>
                  </a:lnTo>
                  <a:lnTo>
                    <a:pt x="30" y="502"/>
                  </a:lnTo>
                  <a:lnTo>
                    <a:pt x="16" y="511"/>
                  </a:lnTo>
                  <a:lnTo>
                    <a:pt x="7" y="523"/>
                  </a:lnTo>
                  <a:lnTo>
                    <a:pt x="1" y="535"/>
                  </a:lnTo>
                  <a:lnTo>
                    <a:pt x="0" y="546"/>
                  </a:lnTo>
                  <a:lnTo>
                    <a:pt x="0" y="557"/>
                  </a:lnTo>
                  <a:lnTo>
                    <a:pt x="3" y="567"/>
                  </a:lnTo>
                  <a:lnTo>
                    <a:pt x="9" y="578"/>
                  </a:lnTo>
                  <a:lnTo>
                    <a:pt x="16" y="590"/>
                  </a:lnTo>
                  <a:lnTo>
                    <a:pt x="25" y="599"/>
                  </a:lnTo>
                  <a:lnTo>
                    <a:pt x="36" y="608"/>
                  </a:lnTo>
                  <a:lnTo>
                    <a:pt x="50" y="618"/>
                  </a:lnTo>
                  <a:lnTo>
                    <a:pt x="71" y="630"/>
                  </a:lnTo>
                  <a:lnTo>
                    <a:pt x="71" y="631"/>
                  </a:lnTo>
                  <a:lnTo>
                    <a:pt x="82" y="636"/>
                  </a:lnTo>
                  <a:lnTo>
                    <a:pt x="92" y="639"/>
                  </a:lnTo>
                  <a:lnTo>
                    <a:pt x="105" y="642"/>
                  </a:lnTo>
                  <a:lnTo>
                    <a:pt x="115" y="643"/>
                  </a:lnTo>
                  <a:lnTo>
                    <a:pt x="127" y="646"/>
                  </a:lnTo>
                  <a:lnTo>
                    <a:pt x="140" y="646"/>
                  </a:lnTo>
                  <a:lnTo>
                    <a:pt x="150" y="645"/>
                  </a:lnTo>
                  <a:lnTo>
                    <a:pt x="162" y="643"/>
                  </a:lnTo>
                  <a:lnTo>
                    <a:pt x="190" y="636"/>
                  </a:lnTo>
                  <a:lnTo>
                    <a:pt x="214" y="627"/>
                  </a:lnTo>
                  <a:lnTo>
                    <a:pt x="234" y="619"/>
                  </a:lnTo>
                  <a:lnTo>
                    <a:pt x="252" y="610"/>
                  </a:lnTo>
                  <a:lnTo>
                    <a:pt x="266" y="602"/>
                  </a:lnTo>
                  <a:lnTo>
                    <a:pt x="276" y="596"/>
                  </a:lnTo>
                  <a:lnTo>
                    <a:pt x="283" y="593"/>
                  </a:lnTo>
                  <a:lnTo>
                    <a:pt x="284" y="592"/>
                  </a:lnTo>
                  <a:lnTo>
                    <a:pt x="283" y="596"/>
                  </a:lnTo>
                  <a:lnTo>
                    <a:pt x="275" y="608"/>
                  </a:lnTo>
                  <a:lnTo>
                    <a:pt x="264" y="625"/>
                  </a:lnTo>
                  <a:lnTo>
                    <a:pt x="248" y="643"/>
                  </a:lnTo>
                  <a:lnTo>
                    <a:pt x="226" y="662"/>
                  </a:lnTo>
                  <a:lnTo>
                    <a:pt x="200" y="674"/>
                  </a:lnTo>
                  <a:lnTo>
                    <a:pt x="168" y="681"/>
                  </a:lnTo>
                  <a:lnTo>
                    <a:pt x="130" y="678"/>
                  </a:lnTo>
                  <a:lnTo>
                    <a:pt x="121" y="677"/>
                  </a:lnTo>
                  <a:lnTo>
                    <a:pt x="114" y="675"/>
                  </a:lnTo>
                  <a:lnTo>
                    <a:pt x="105" y="674"/>
                  </a:lnTo>
                  <a:lnTo>
                    <a:pt x="97" y="671"/>
                  </a:lnTo>
                  <a:lnTo>
                    <a:pt x="91" y="669"/>
                  </a:lnTo>
                  <a:lnTo>
                    <a:pt x="83" y="668"/>
                  </a:lnTo>
                  <a:lnTo>
                    <a:pt x="77" y="666"/>
                  </a:lnTo>
                  <a:lnTo>
                    <a:pt x="71" y="665"/>
                  </a:lnTo>
                  <a:lnTo>
                    <a:pt x="76" y="688"/>
                  </a:lnTo>
                  <a:lnTo>
                    <a:pt x="86" y="712"/>
                  </a:lnTo>
                  <a:lnTo>
                    <a:pt x="100" y="735"/>
                  </a:lnTo>
                  <a:lnTo>
                    <a:pt x="118" y="756"/>
                  </a:lnTo>
                  <a:lnTo>
                    <a:pt x="138" y="777"/>
                  </a:lnTo>
                  <a:lnTo>
                    <a:pt x="162" y="796"/>
                  </a:lnTo>
                  <a:lnTo>
                    <a:pt x="190" y="812"/>
                  </a:lnTo>
                  <a:lnTo>
                    <a:pt x="219" y="827"/>
                  </a:lnTo>
                  <a:lnTo>
                    <a:pt x="228" y="814"/>
                  </a:lnTo>
                  <a:lnTo>
                    <a:pt x="238" y="803"/>
                  </a:lnTo>
                  <a:lnTo>
                    <a:pt x="248" y="796"/>
                  </a:lnTo>
                  <a:lnTo>
                    <a:pt x="260" y="789"/>
                  </a:lnTo>
                  <a:lnTo>
                    <a:pt x="273" y="786"/>
                  </a:lnTo>
                  <a:lnTo>
                    <a:pt x="289" y="785"/>
                  </a:lnTo>
                  <a:lnTo>
                    <a:pt x="307" y="786"/>
                  </a:lnTo>
                  <a:lnTo>
                    <a:pt x="328" y="789"/>
                  </a:lnTo>
                  <a:lnTo>
                    <a:pt x="362" y="799"/>
                  </a:lnTo>
                  <a:lnTo>
                    <a:pt x="391" y="815"/>
                  </a:lnTo>
                  <a:lnTo>
                    <a:pt x="413" y="834"/>
                  </a:lnTo>
                  <a:lnTo>
                    <a:pt x="432" y="855"/>
                  </a:lnTo>
                  <a:lnTo>
                    <a:pt x="444" y="875"/>
                  </a:lnTo>
                  <a:lnTo>
                    <a:pt x="453" y="891"/>
                  </a:lnTo>
                  <a:lnTo>
                    <a:pt x="459" y="902"/>
                  </a:lnTo>
                  <a:lnTo>
                    <a:pt x="461" y="907"/>
                  </a:lnTo>
                  <a:lnTo>
                    <a:pt x="458" y="904"/>
                  </a:lnTo>
                  <a:lnTo>
                    <a:pt x="448" y="894"/>
                  </a:lnTo>
                  <a:lnTo>
                    <a:pt x="433" y="884"/>
                  </a:lnTo>
                  <a:lnTo>
                    <a:pt x="415" y="870"/>
                  </a:lnTo>
                  <a:lnTo>
                    <a:pt x="394" y="858"/>
                  </a:lnTo>
                  <a:lnTo>
                    <a:pt x="371" y="849"/>
                  </a:lnTo>
                  <a:lnTo>
                    <a:pt x="345" y="843"/>
                  </a:lnTo>
                  <a:lnTo>
                    <a:pt x="321" y="843"/>
                  </a:lnTo>
                  <a:lnTo>
                    <a:pt x="302" y="850"/>
                  </a:lnTo>
                  <a:lnTo>
                    <a:pt x="290" y="864"/>
                  </a:lnTo>
                  <a:lnTo>
                    <a:pt x="284" y="876"/>
                  </a:lnTo>
                  <a:lnTo>
                    <a:pt x="283" y="882"/>
                  </a:lnTo>
                  <a:lnTo>
                    <a:pt x="286" y="907"/>
                  </a:lnTo>
                  <a:lnTo>
                    <a:pt x="295" y="931"/>
                  </a:lnTo>
                  <a:lnTo>
                    <a:pt x="307" y="955"/>
                  </a:lnTo>
                  <a:lnTo>
                    <a:pt x="324" y="980"/>
                  </a:lnTo>
                  <a:lnTo>
                    <a:pt x="345" y="1001"/>
                  </a:lnTo>
                  <a:lnTo>
                    <a:pt x="369" y="1022"/>
                  </a:lnTo>
                  <a:lnTo>
                    <a:pt x="395" y="1040"/>
                  </a:lnTo>
                  <a:lnTo>
                    <a:pt x="424" y="1056"/>
                  </a:lnTo>
                  <a:lnTo>
                    <a:pt x="450" y="1065"/>
                  </a:lnTo>
                  <a:lnTo>
                    <a:pt x="474" y="1071"/>
                  </a:lnTo>
                  <a:lnTo>
                    <a:pt x="497" y="1074"/>
                  </a:lnTo>
                  <a:lnTo>
                    <a:pt x="518" y="1072"/>
                  </a:lnTo>
                  <a:lnTo>
                    <a:pt x="538" y="1068"/>
                  </a:lnTo>
                  <a:lnTo>
                    <a:pt x="555" y="1059"/>
                  </a:lnTo>
                  <a:lnTo>
                    <a:pt x="570" y="1047"/>
                  </a:lnTo>
                  <a:lnTo>
                    <a:pt x="582" y="1031"/>
                  </a:lnTo>
                  <a:lnTo>
                    <a:pt x="569" y="1024"/>
                  </a:lnTo>
                  <a:lnTo>
                    <a:pt x="555" y="1015"/>
                  </a:lnTo>
                  <a:lnTo>
                    <a:pt x="541" y="1004"/>
                  </a:lnTo>
                  <a:lnTo>
                    <a:pt x="529" y="992"/>
                  </a:lnTo>
                  <a:lnTo>
                    <a:pt x="517" y="977"/>
                  </a:lnTo>
                  <a:lnTo>
                    <a:pt x="508" y="958"/>
                  </a:lnTo>
                  <a:lnTo>
                    <a:pt x="502" y="939"/>
                  </a:lnTo>
                  <a:lnTo>
                    <a:pt x="499" y="916"/>
                  </a:lnTo>
                  <a:lnTo>
                    <a:pt x="503" y="884"/>
                  </a:lnTo>
                  <a:lnTo>
                    <a:pt x="515" y="864"/>
                  </a:lnTo>
                  <a:lnTo>
                    <a:pt x="534" y="856"/>
                  </a:lnTo>
                  <a:lnTo>
                    <a:pt x="555" y="855"/>
                  </a:lnTo>
                  <a:lnTo>
                    <a:pt x="576" y="858"/>
                  </a:lnTo>
                  <a:lnTo>
                    <a:pt x="594" y="864"/>
                  </a:lnTo>
                  <a:lnTo>
                    <a:pt x="608" y="869"/>
                  </a:lnTo>
                  <a:lnTo>
                    <a:pt x="613" y="872"/>
                  </a:lnTo>
                  <a:lnTo>
                    <a:pt x="610" y="872"/>
                  </a:lnTo>
                  <a:lnTo>
                    <a:pt x="604" y="870"/>
                  </a:lnTo>
                  <a:lnTo>
                    <a:pt x="594" y="872"/>
                  </a:lnTo>
                  <a:lnTo>
                    <a:pt x="582" y="873"/>
                  </a:lnTo>
                  <a:lnTo>
                    <a:pt x="572" y="878"/>
                  </a:lnTo>
                  <a:lnTo>
                    <a:pt x="561" y="887"/>
                  </a:lnTo>
                  <a:lnTo>
                    <a:pt x="553" y="899"/>
                  </a:lnTo>
                  <a:lnTo>
                    <a:pt x="549" y="917"/>
                  </a:lnTo>
                  <a:lnTo>
                    <a:pt x="550" y="937"/>
                  </a:lnTo>
                  <a:lnTo>
                    <a:pt x="558" y="954"/>
                  </a:lnTo>
                  <a:lnTo>
                    <a:pt x="569" y="967"/>
                  </a:lnTo>
                  <a:lnTo>
                    <a:pt x="584" y="980"/>
                  </a:lnTo>
                  <a:lnTo>
                    <a:pt x="602" y="990"/>
                  </a:lnTo>
                  <a:lnTo>
                    <a:pt x="620" y="998"/>
                  </a:lnTo>
                  <a:lnTo>
                    <a:pt x="639" y="1004"/>
                  </a:lnTo>
                  <a:lnTo>
                    <a:pt x="657" y="1009"/>
                  </a:lnTo>
                  <a:lnTo>
                    <a:pt x="667" y="1007"/>
                  </a:lnTo>
                  <a:lnTo>
                    <a:pt x="678" y="1004"/>
                  </a:lnTo>
                  <a:lnTo>
                    <a:pt x="687" y="999"/>
                  </a:lnTo>
                  <a:lnTo>
                    <a:pt x="695" y="993"/>
                  </a:lnTo>
                  <a:lnTo>
                    <a:pt x="701" y="986"/>
                  </a:lnTo>
                  <a:lnTo>
                    <a:pt x="706" y="977"/>
                  </a:lnTo>
                  <a:lnTo>
                    <a:pt x="709" y="966"/>
                  </a:lnTo>
                  <a:lnTo>
                    <a:pt x="710" y="955"/>
                  </a:lnTo>
                  <a:lnTo>
                    <a:pt x="709" y="896"/>
                  </a:lnTo>
                  <a:lnTo>
                    <a:pt x="695" y="890"/>
                  </a:lnTo>
                  <a:lnTo>
                    <a:pt x="689" y="885"/>
                  </a:lnTo>
                  <a:lnTo>
                    <a:pt x="689" y="881"/>
                  </a:lnTo>
                  <a:lnTo>
                    <a:pt x="692" y="875"/>
                  </a:lnTo>
                  <a:lnTo>
                    <a:pt x="699" y="869"/>
                  </a:lnTo>
                  <a:lnTo>
                    <a:pt x="709" y="861"/>
                  </a:lnTo>
                  <a:lnTo>
                    <a:pt x="719" y="850"/>
                  </a:lnTo>
                  <a:lnTo>
                    <a:pt x="731" y="837"/>
                  </a:lnTo>
                  <a:lnTo>
                    <a:pt x="742" y="815"/>
                  </a:lnTo>
                  <a:lnTo>
                    <a:pt x="745" y="796"/>
                  </a:lnTo>
                  <a:lnTo>
                    <a:pt x="744" y="777"/>
                  </a:lnTo>
                  <a:lnTo>
                    <a:pt x="737" y="761"/>
                  </a:lnTo>
                  <a:lnTo>
                    <a:pt x="731" y="747"/>
                  </a:lnTo>
                  <a:lnTo>
                    <a:pt x="724" y="736"/>
                  </a:lnTo>
                  <a:lnTo>
                    <a:pt x="718" y="730"/>
                  </a:lnTo>
                  <a:lnTo>
                    <a:pt x="716" y="727"/>
                  </a:lnTo>
                  <a:close/>
                </a:path>
              </a:pathLst>
            </a:custGeom>
            <a:solidFill>
              <a:srgbClr val="B5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8" name="Freeform 38"/>
            <p:cNvSpPr>
              <a:spLocks/>
            </p:cNvSpPr>
            <p:nvPr/>
          </p:nvSpPr>
          <p:spPr bwMode="auto">
            <a:xfrm>
              <a:off x="4802" y="2057"/>
              <a:ext cx="372" cy="537"/>
            </a:xfrm>
            <a:custGeom>
              <a:avLst/>
              <a:gdLst>
                <a:gd name="T0" fmla="*/ 2 w 746"/>
                <a:gd name="T1" fmla="*/ 82 h 1074"/>
                <a:gd name="T2" fmla="*/ 0 w 746"/>
                <a:gd name="T3" fmla="*/ 67 h 1074"/>
                <a:gd name="T4" fmla="*/ 6 w 746"/>
                <a:gd name="T5" fmla="*/ 55 h 1074"/>
                <a:gd name="T6" fmla="*/ 15 w 746"/>
                <a:gd name="T7" fmla="*/ 56 h 1074"/>
                <a:gd name="T8" fmla="*/ 26 w 746"/>
                <a:gd name="T9" fmla="*/ 50 h 1074"/>
                <a:gd name="T10" fmla="*/ 19 w 746"/>
                <a:gd name="T11" fmla="*/ 51 h 1074"/>
                <a:gd name="T12" fmla="*/ 7 w 746"/>
                <a:gd name="T13" fmla="*/ 49 h 1074"/>
                <a:gd name="T14" fmla="*/ 6 w 746"/>
                <a:gd name="T15" fmla="*/ 28 h 1074"/>
                <a:gd name="T16" fmla="*/ 16 w 746"/>
                <a:gd name="T17" fmla="*/ 29 h 1074"/>
                <a:gd name="T18" fmla="*/ 27 w 746"/>
                <a:gd name="T19" fmla="*/ 39 h 1074"/>
                <a:gd name="T20" fmla="*/ 20 w 746"/>
                <a:gd name="T21" fmla="*/ 25 h 1074"/>
                <a:gd name="T22" fmla="*/ 6 w 746"/>
                <a:gd name="T23" fmla="*/ 18 h 1074"/>
                <a:gd name="T24" fmla="*/ 4 w 746"/>
                <a:gd name="T25" fmla="*/ 11 h 1074"/>
                <a:gd name="T26" fmla="*/ 9 w 746"/>
                <a:gd name="T27" fmla="*/ 4 h 1074"/>
                <a:gd name="T28" fmla="*/ 20 w 746"/>
                <a:gd name="T29" fmla="*/ 5 h 1074"/>
                <a:gd name="T30" fmla="*/ 27 w 746"/>
                <a:gd name="T31" fmla="*/ 0 h 1074"/>
                <a:gd name="T32" fmla="*/ 35 w 746"/>
                <a:gd name="T33" fmla="*/ 4 h 1074"/>
                <a:gd name="T34" fmla="*/ 36 w 746"/>
                <a:gd name="T35" fmla="*/ 19 h 1074"/>
                <a:gd name="T36" fmla="*/ 52 w 746"/>
                <a:gd name="T37" fmla="*/ 26 h 1074"/>
                <a:gd name="T38" fmla="*/ 55 w 746"/>
                <a:gd name="T39" fmla="*/ 23 h 1074"/>
                <a:gd name="T40" fmla="*/ 39 w 746"/>
                <a:gd name="T41" fmla="*/ 14 h 1074"/>
                <a:gd name="T42" fmla="*/ 46 w 746"/>
                <a:gd name="T43" fmla="*/ 7 h 1074"/>
                <a:gd name="T44" fmla="*/ 60 w 746"/>
                <a:gd name="T45" fmla="*/ 13 h 1074"/>
                <a:gd name="T46" fmla="*/ 74 w 746"/>
                <a:gd name="T47" fmla="*/ 22 h 1074"/>
                <a:gd name="T48" fmla="*/ 82 w 746"/>
                <a:gd name="T49" fmla="*/ 33 h 1074"/>
                <a:gd name="T50" fmla="*/ 77 w 746"/>
                <a:gd name="T51" fmla="*/ 40 h 1074"/>
                <a:gd name="T52" fmla="*/ 69 w 746"/>
                <a:gd name="T53" fmla="*/ 41 h 1074"/>
                <a:gd name="T54" fmla="*/ 48 w 746"/>
                <a:gd name="T55" fmla="*/ 34 h 1074"/>
                <a:gd name="T56" fmla="*/ 37 w 746"/>
                <a:gd name="T57" fmla="*/ 40 h 1074"/>
                <a:gd name="T58" fmla="*/ 37 w 746"/>
                <a:gd name="T59" fmla="*/ 39 h 1074"/>
                <a:gd name="T60" fmla="*/ 50 w 746"/>
                <a:gd name="T61" fmla="*/ 41 h 1074"/>
                <a:gd name="T62" fmla="*/ 74 w 746"/>
                <a:gd name="T63" fmla="*/ 48 h 1074"/>
                <a:gd name="T64" fmla="*/ 81 w 746"/>
                <a:gd name="T65" fmla="*/ 48 h 1074"/>
                <a:gd name="T66" fmla="*/ 85 w 746"/>
                <a:gd name="T67" fmla="*/ 59 h 1074"/>
                <a:gd name="T68" fmla="*/ 93 w 746"/>
                <a:gd name="T69" fmla="*/ 69 h 1074"/>
                <a:gd name="T70" fmla="*/ 87 w 746"/>
                <a:gd name="T71" fmla="*/ 78 h 1074"/>
                <a:gd name="T72" fmla="*/ 77 w 746"/>
                <a:gd name="T73" fmla="*/ 81 h 1074"/>
                <a:gd name="T74" fmla="*/ 61 w 746"/>
                <a:gd name="T75" fmla="*/ 77 h 1074"/>
                <a:gd name="T76" fmla="*/ 60 w 746"/>
                <a:gd name="T77" fmla="*/ 79 h 1074"/>
                <a:gd name="T78" fmla="*/ 79 w 746"/>
                <a:gd name="T79" fmla="*/ 85 h 1074"/>
                <a:gd name="T80" fmla="*/ 83 w 746"/>
                <a:gd name="T81" fmla="*/ 86 h 1074"/>
                <a:gd name="T82" fmla="*/ 65 w 746"/>
                <a:gd name="T83" fmla="*/ 104 h 1074"/>
                <a:gd name="T84" fmla="*/ 54 w 746"/>
                <a:gd name="T85" fmla="*/ 99 h 1074"/>
                <a:gd name="T86" fmla="*/ 36 w 746"/>
                <a:gd name="T87" fmla="*/ 112 h 1074"/>
                <a:gd name="T88" fmla="*/ 44 w 746"/>
                <a:gd name="T89" fmla="*/ 108 h 1074"/>
                <a:gd name="T90" fmla="*/ 57 w 746"/>
                <a:gd name="T91" fmla="*/ 111 h 1074"/>
                <a:gd name="T92" fmla="*/ 43 w 746"/>
                <a:gd name="T93" fmla="*/ 130 h 1074"/>
                <a:gd name="T94" fmla="*/ 23 w 746"/>
                <a:gd name="T95" fmla="*/ 133 h 1074"/>
                <a:gd name="T96" fmla="*/ 28 w 746"/>
                <a:gd name="T97" fmla="*/ 123 h 1074"/>
                <a:gd name="T98" fmla="*/ 23 w 746"/>
                <a:gd name="T99" fmla="*/ 107 h 1074"/>
                <a:gd name="T100" fmla="*/ 18 w 746"/>
                <a:gd name="T101" fmla="*/ 109 h 1074"/>
                <a:gd name="T102" fmla="*/ 23 w 746"/>
                <a:gd name="T103" fmla="*/ 120 h 1074"/>
                <a:gd name="T104" fmla="*/ 9 w 746"/>
                <a:gd name="T105" fmla="*/ 126 h 1074"/>
                <a:gd name="T106" fmla="*/ 4 w 746"/>
                <a:gd name="T107" fmla="*/ 120 h 1074"/>
                <a:gd name="T108" fmla="*/ 4 w 746"/>
                <a:gd name="T109" fmla="*/ 108 h 1074"/>
                <a:gd name="T110" fmla="*/ 1 w 746"/>
                <a:gd name="T111" fmla="*/ 94 h 10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1074">
                  <a:moveTo>
                    <a:pt x="31" y="727"/>
                  </a:moveTo>
                  <a:lnTo>
                    <a:pt x="27" y="727"/>
                  </a:lnTo>
                  <a:lnTo>
                    <a:pt x="20" y="723"/>
                  </a:lnTo>
                  <a:lnTo>
                    <a:pt x="14" y="710"/>
                  </a:lnTo>
                  <a:lnTo>
                    <a:pt x="9" y="689"/>
                  </a:lnTo>
                  <a:lnTo>
                    <a:pt x="12" y="671"/>
                  </a:lnTo>
                  <a:lnTo>
                    <a:pt x="20" y="656"/>
                  </a:lnTo>
                  <a:lnTo>
                    <a:pt x="31" y="643"/>
                  </a:lnTo>
                  <a:lnTo>
                    <a:pt x="41" y="636"/>
                  </a:lnTo>
                  <a:lnTo>
                    <a:pt x="41" y="627"/>
                  </a:lnTo>
                  <a:lnTo>
                    <a:pt x="32" y="618"/>
                  </a:lnTo>
                  <a:lnTo>
                    <a:pt x="20" y="601"/>
                  </a:lnTo>
                  <a:lnTo>
                    <a:pt x="9" y="573"/>
                  </a:lnTo>
                  <a:lnTo>
                    <a:pt x="0" y="534"/>
                  </a:lnTo>
                  <a:lnTo>
                    <a:pt x="0" y="482"/>
                  </a:lnTo>
                  <a:lnTo>
                    <a:pt x="12" y="453"/>
                  </a:lnTo>
                  <a:lnTo>
                    <a:pt x="27" y="440"/>
                  </a:lnTo>
                  <a:lnTo>
                    <a:pt x="34" y="437"/>
                  </a:lnTo>
                  <a:lnTo>
                    <a:pt x="44" y="435"/>
                  </a:lnTo>
                  <a:lnTo>
                    <a:pt x="49" y="438"/>
                  </a:lnTo>
                  <a:lnTo>
                    <a:pt x="53" y="440"/>
                  </a:lnTo>
                  <a:lnTo>
                    <a:pt x="59" y="443"/>
                  </a:lnTo>
                  <a:lnTo>
                    <a:pt x="66" y="444"/>
                  </a:lnTo>
                  <a:lnTo>
                    <a:pt x="72" y="446"/>
                  </a:lnTo>
                  <a:lnTo>
                    <a:pt x="79" y="447"/>
                  </a:lnTo>
                  <a:lnTo>
                    <a:pt x="88" y="449"/>
                  </a:lnTo>
                  <a:lnTo>
                    <a:pt x="97" y="449"/>
                  </a:lnTo>
                  <a:lnTo>
                    <a:pt x="125" y="446"/>
                  </a:lnTo>
                  <a:lnTo>
                    <a:pt x="148" y="440"/>
                  </a:lnTo>
                  <a:lnTo>
                    <a:pt x="167" y="430"/>
                  </a:lnTo>
                  <a:lnTo>
                    <a:pt x="183" y="421"/>
                  </a:lnTo>
                  <a:lnTo>
                    <a:pt x="195" y="411"/>
                  </a:lnTo>
                  <a:lnTo>
                    <a:pt x="204" y="402"/>
                  </a:lnTo>
                  <a:lnTo>
                    <a:pt x="209" y="397"/>
                  </a:lnTo>
                  <a:lnTo>
                    <a:pt x="210" y="394"/>
                  </a:lnTo>
                  <a:lnTo>
                    <a:pt x="207" y="395"/>
                  </a:lnTo>
                  <a:lnTo>
                    <a:pt x="202" y="395"/>
                  </a:lnTo>
                  <a:lnTo>
                    <a:pt x="195" y="397"/>
                  </a:lnTo>
                  <a:lnTo>
                    <a:pt x="184" y="398"/>
                  </a:lnTo>
                  <a:lnTo>
                    <a:pt x="170" y="402"/>
                  </a:lnTo>
                  <a:lnTo>
                    <a:pt x="152" y="403"/>
                  </a:lnTo>
                  <a:lnTo>
                    <a:pt x="128" y="406"/>
                  </a:lnTo>
                  <a:lnTo>
                    <a:pt x="114" y="408"/>
                  </a:lnTo>
                  <a:lnTo>
                    <a:pt x="101" y="406"/>
                  </a:lnTo>
                  <a:lnTo>
                    <a:pt x="90" y="403"/>
                  </a:lnTo>
                  <a:lnTo>
                    <a:pt x="79" y="398"/>
                  </a:lnTo>
                  <a:lnTo>
                    <a:pt x="70" y="392"/>
                  </a:lnTo>
                  <a:lnTo>
                    <a:pt x="61" y="385"/>
                  </a:lnTo>
                  <a:lnTo>
                    <a:pt x="52" y="374"/>
                  </a:lnTo>
                  <a:lnTo>
                    <a:pt x="44" y="360"/>
                  </a:lnTo>
                  <a:lnTo>
                    <a:pt x="37" y="322"/>
                  </a:lnTo>
                  <a:lnTo>
                    <a:pt x="38" y="275"/>
                  </a:lnTo>
                  <a:lnTo>
                    <a:pt x="43" y="237"/>
                  </a:lnTo>
                  <a:lnTo>
                    <a:pt x="46" y="220"/>
                  </a:lnTo>
                  <a:lnTo>
                    <a:pt x="53" y="222"/>
                  </a:lnTo>
                  <a:lnTo>
                    <a:pt x="62" y="222"/>
                  </a:lnTo>
                  <a:lnTo>
                    <a:pt x="72" y="224"/>
                  </a:lnTo>
                  <a:lnTo>
                    <a:pt x="82" y="224"/>
                  </a:lnTo>
                  <a:lnTo>
                    <a:pt x="93" y="225"/>
                  </a:lnTo>
                  <a:lnTo>
                    <a:pt x="105" y="225"/>
                  </a:lnTo>
                  <a:lnTo>
                    <a:pt x="117" y="227"/>
                  </a:lnTo>
                  <a:lnTo>
                    <a:pt x="132" y="228"/>
                  </a:lnTo>
                  <a:lnTo>
                    <a:pt x="155" y="233"/>
                  </a:lnTo>
                  <a:lnTo>
                    <a:pt x="174" y="243"/>
                  </a:lnTo>
                  <a:lnTo>
                    <a:pt x="189" y="257"/>
                  </a:lnTo>
                  <a:lnTo>
                    <a:pt x="201" y="272"/>
                  </a:lnTo>
                  <a:lnTo>
                    <a:pt x="210" y="287"/>
                  </a:lnTo>
                  <a:lnTo>
                    <a:pt x="218" y="301"/>
                  </a:lnTo>
                  <a:lnTo>
                    <a:pt x="221" y="310"/>
                  </a:lnTo>
                  <a:lnTo>
                    <a:pt x="222" y="313"/>
                  </a:lnTo>
                  <a:lnTo>
                    <a:pt x="221" y="307"/>
                  </a:lnTo>
                  <a:lnTo>
                    <a:pt x="216" y="292"/>
                  </a:lnTo>
                  <a:lnTo>
                    <a:pt x="209" y="269"/>
                  </a:lnTo>
                  <a:lnTo>
                    <a:pt x="198" y="243"/>
                  </a:lnTo>
                  <a:lnTo>
                    <a:pt x="183" y="217"/>
                  </a:lnTo>
                  <a:lnTo>
                    <a:pt x="164" y="193"/>
                  </a:lnTo>
                  <a:lnTo>
                    <a:pt x="140" y="176"/>
                  </a:lnTo>
                  <a:lnTo>
                    <a:pt x="113" y="167"/>
                  </a:lnTo>
                  <a:lnTo>
                    <a:pt x="97" y="166"/>
                  </a:lnTo>
                  <a:lnTo>
                    <a:pt x="84" y="161"/>
                  </a:lnTo>
                  <a:lnTo>
                    <a:pt x="72" y="157"/>
                  </a:lnTo>
                  <a:lnTo>
                    <a:pt x="61" y="150"/>
                  </a:lnTo>
                  <a:lnTo>
                    <a:pt x="52" y="143"/>
                  </a:lnTo>
                  <a:lnTo>
                    <a:pt x="44" y="135"/>
                  </a:lnTo>
                  <a:lnTo>
                    <a:pt x="37" y="128"/>
                  </a:lnTo>
                  <a:lnTo>
                    <a:pt x="31" y="120"/>
                  </a:lnTo>
                  <a:lnTo>
                    <a:pt x="32" y="111"/>
                  </a:lnTo>
                  <a:lnTo>
                    <a:pt x="32" y="102"/>
                  </a:lnTo>
                  <a:lnTo>
                    <a:pt x="32" y="93"/>
                  </a:lnTo>
                  <a:lnTo>
                    <a:pt x="32" y="85"/>
                  </a:lnTo>
                  <a:lnTo>
                    <a:pt x="32" y="73"/>
                  </a:lnTo>
                  <a:lnTo>
                    <a:pt x="35" y="61"/>
                  </a:lnTo>
                  <a:lnTo>
                    <a:pt x="40" y="50"/>
                  </a:lnTo>
                  <a:lnTo>
                    <a:pt x="46" y="41"/>
                  </a:lnTo>
                  <a:lnTo>
                    <a:pt x="53" y="33"/>
                  </a:lnTo>
                  <a:lnTo>
                    <a:pt x="62" y="29"/>
                  </a:lnTo>
                  <a:lnTo>
                    <a:pt x="72" y="26"/>
                  </a:lnTo>
                  <a:lnTo>
                    <a:pt x="82" y="24"/>
                  </a:lnTo>
                  <a:lnTo>
                    <a:pt x="93" y="26"/>
                  </a:lnTo>
                  <a:lnTo>
                    <a:pt x="102" y="30"/>
                  </a:lnTo>
                  <a:lnTo>
                    <a:pt x="110" y="35"/>
                  </a:lnTo>
                  <a:lnTo>
                    <a:pt x="116" y="41"/>
                  </a:lnTo>
                  <a:lnTo>
                    <a:pt x="146" y="68"/>
                  </a:lnTo>
                  <a:lnTo>
                    <a:pt x="164" y="35"/>
                  </a:lnTo>
                  <a:lnTo>
                    <a:pt x="169" y="26"/>
                  </a:lnTo>
                  <a:lnTo>
                    <a:pt x="175" y="20"/>
                  </a:lnTo>
                  <a:lnTo>
                    <a:pt x="183" y="12"/>
                  </a:lnTo>
                  <a:lnTo>
                    <a:pt x="190" y="7"/>
                  </a:lnTo>
                  <a:lnTo>
                    <a:pt x="199" y="4"/>
                  </a:lnTo>
                  <a:lnTo>
                    <a:pt x="209" y="1"/>
                  </a:lnTo>
                  <a:lnTo>
                    <a:pt x="218" y="0"/>
                  </a:lnTo>
                  <a:lnTo>
                    <a:pt x="227" y="0"/>
                  </a:lnTo>
                  <a:lnTo>
                    <a:pt x="237" y="1"/>
                  </a:lnTo>
                  <a:lnTo>
                    <a:pt x="247" y="4"/>
                  </a:lnTo>
                  <a:lnTo>
                    <a:pt x="257" y="7"/>
                  </a:lnTo>
                  <a:lnTo>
                    <a:pt x="266" y="12"/>
                  </a:lnTo>
                  <a:lnTo>
                    <a:pt x="275" y="18"/>
                  </a:lnTo>
                  <a:lnTo>
                    <a:pt x="285" y="26"/>
                  </a:lnTo>
                  <a:lnTo>
                    <a:pt x="292" y="33"/>
                  </a:lnTo>
                  <a:lnTo>
                    <a:pt x="300" y="42"/>
                  </a:lnTo>
                  <a:lnTo>
                    <a:pt x="291" y="59"/>
                  </a:lnTo>
                  <a:lnTo>
                    <a:pt x="286" y="79"/>
                  </a:lnTo>
                  <a:lnTo>
                    <a:pt x="285" y="100"/>
                  </a:lnTo>
                  <a:lnTo>
                    <a:pt x="288" y="123"/>
                  </a:lnTo>
                  <a:lnTo>
                    <a:pt x="292" y="146"/>
                  </a:lnTo>
                  <a:lnTo>
                    <a:pt x="301" y="166"/>
                  </a:lnTo>
                  <a:lnTo>
                    <a:pt x="313" y="182"/>
                  </a:lnTo>
                  <a:lnTo>
                    <a:pt x="329" y="195"/>
                  </a:lnTo>
                  <a:lnTo>
                    <a:pt x="353" y="205"/>
                  </a:lnTo>
                  <a:lnTo>
                    <a:pt x="377" y="208"/>
                  </a:lnTo>
                  <a:lnTo>
                    <a:pt x="400" y="207"/>
                  </a:lnTo>
                  <a:lnTo>
                    <a:pt x="420" y="202"/>
                  </a:lnTo>
                  <a:lnTo>
                    <a:pt x="437" y="198"/>
                  </a:lnTo>
                  <a:lnTo>
                    <a:pt x="450" y="190"/>
                  </a:lnTo>
                  <a:lnTo>
                    <a:pt x="458" y="185"/>
                  </a:lnTo>
                  <a:lnTo>
                    <a:pt x="461" y="184"/>
                  </a:lnTo>
                  <a:lnTo>
                    <a:pt x="460" y="184"/>
                  </a:lnTo>
                  <a:lnTo>
                    <a:pt x="455" y="184"/>
                  </a:lnTo>
                  <a:lnTo>
                    <a:pt x="446" y="184"/>
                  </a:lnTo>
                  <a:lnTo>
                    <a:pt x="434" y="182"/>
                  </a:lnTo>
                  <a:lnTo>
                    <a:pt x="418" y="178"/>
                  </a:lnTo>
                  <a:lnTo>
                    <a:pt x="400" y="172"/>
                  </a:lnTo>
                  <a:lnTo>
                    <a:pt x="377" y="163"/>
                  </a:lnTo>
                  <a:lnTo>
                    <a:pt x="352" y="149"/>
                  </a:lnTo>
                  <a:lnTo>
                    <a:pt x="327" y="129"/>
                  </a:lnTo>
                  <a:lnTo>
                    <a:pt x="315" y="109"/>
                  </a:lnTo>
                  <a:lnTo>
                    <a:pt x="313" y="90"/>
                  </a:lnTo>
                  <a:lnTo>
                    <a:pt x="320" y="70"/>
                  </a:lnTo>
                  <a:lnTo>
                    <a:pt x="344" y="59"/>
                  </a:lnTo>
                  <a:lnTo>
                    <a:pt x="353" y="56"/>
                  </a:lnTo>
                  <a:lnTo>
                    <a:pt x="362" y="55"/>
                  </a:lnTo>
                  <a:lnTo>
                    <a:pt x="371" y="53"/>
                  </a:lnTo>
                  <a:lnTo>
                    <a:pt x="382" y="53"/>
                  </a:lnTo>
                  <a:lnTo>
                    <a:pt x="400" y="55"/>
                  </a:lnTo>
                  <a:lnTo>
                    <a:pt x="418" y="61"/>
                  </a:lnTo>
                  <a:lnTo>
                    <a:pt x="437" y="68"/>
                  </a:lnTo>
                  <a:lnTo>
                    <a:pt x="452" y="77"/>
                  </a:lnTo>
                  <a:lnTo>
                    <a:pt x="467" y="90"/>
                  </a:lnTo>
                  <a:lnTo>
                    <a:pt x="481" y="103"/>
                  </a:lnTo>
                  <a:lnTo>
                    <a:pt x="491" y="117"/>
                  </a:lnTo>
                  <a:lnTo>
                    <a:pt x="499" y="134"/>
                  </a:lnTo>
                  <a:lnTo>
                    <a:pt x="510" y="158"/>
                  </a:lnTo>
                  <a:lnTo>
                    <a:pt x="537" y="157"/>
                  </a:lnTo>
                  <a:lnTo>
                    <a:pt x="557" y="158"/>
                  </a:lnTo>
                  <a:lnTo>
                    <a:pt x="578" y="163"/>
                  </a:lnTo>
                  <a:lnTo>
                    <a:pt x="596" y="170"/>
                  </a:lnTo>
                  <a:lnTo>
                    <a:pt x="615" y="179"/>
                  </a:lnTo>
                  <a:lnTo>
                    <a:pt x="630" y="192"/>
                  </a:lnTo>
                  <a:lnTo>
                    <a:pt x="644" y="204"/>
                  </a:lnTo>
                  <a:lnTo>
                    <a:pt x="654" y="219"/>
                  </a:lnTo>
                  <a:lnTo>
                    <a:pt x="660" y="234"/>
                  </a:lnTo>
                  <a:lnTo>
                    <a:pt x="663" y="245"/>
                  </a:lnTo>
                  <a:lnTo>
                    <a:pt x="663" y="257"/>
                  </a:lnTo>
                  <a:lnTo>
                    <a:pt x="662" y="268"/>
                  </a:lnTo>
                  <a:lnTo>
                    <a:pt x="657" y="278"/>
                  </a:lnTo>
                  <a:lnTo>
                    <a:pt x="651" y="287"/>
                  </a:lnTo>
                  <a:lnTo>
                    <a:pt x="644" y="297"/>
                  </a:lnTo>
                  <a:lnTo>
                    <a:pt x="635" y="306"/>
                  </a:lnTo>
                  <a:lnTo>
                    <a:pt x="624" y="313"/>
                  </a:lnTo>
                  <a:lnTo>
                    <a:pt x="622" y="313"/>
                  </a:lnTo>
                  <a:lnTo>
                    <a:pt x="615" y="316"/>
                  </a:lnTo>
                  <a:lnTo>
                    <a:pt x="607" y="319"/>
                  </a:lnTo>
                  <a:lnTo>
                    <a:pt x="600" y="322"/>
                  </a:lnTo>
                  <a:lnTo>
                    <a:pt x="590" y="324"/>
                  </a:lnTo>
                  <a:lnTo>
                    <a:pt x="580" y="325"/>
                  </a:lnTo>
                  <a:lnTo>
                    <a:pt x="569" y="327"/>
                  </a:lnTo>
                  <a:lnTo>
                    <a:pt x="558" y="328"/>
                  </a:lnTo>
                  <a:lnTo>
                    <a:pt x="546" y="328"/>
                  </a:lnTo>
                  <a:lnTo>
                    <a:pt x="510" y="324"/>
                  </a:lnTo>
                  <a:lnTo>
                    <a:pt x="478" y="315"/>
                  </a:lnTo>
                  <a:lnTo>
                    <a:pt x="450" y="303"/>
                  </a:lnTo>
                  <a:lnTo>
                    <a:pt x="428" y="290"/>
                  </a:lnTo>
                  <a:lnTo>
                    <a:pt x="406" y="277"/>
                  </a:lnTo>
                  <a:lnTo>
                    <a:pt x="387" y="268"/>
                  </a:lnTo>
                  <a:lnTo>
                    <a:pt x="368" y="262"/>
                  </a:lnTo>
                  <a:lnTo>
                    <a:pt x="350" y="262"/>
                  </a:lnTo>
                  <a:lnTo>
                    <a:pt x="333" y="268"/>
                  </a:lnTo>
                  <a:lnTo>
                    <a:pt x="320" y="277"/>
                  </a:lnTo>
                  <a:lnTo>
                    <a:pt x="309" y="289"/>
                  </a:lnTo>
                  <a:lnTo>
                    <a:pt x="301" y="301"/>
                  </a:lnTo>
                  <a:lnTo>
                    <a:pt x="297" y="313"/>
                  </a:lnTo>
                  <a:lnTo>
                    <a:pt x="292" y="324"/>
                  </a:lnTo>
                  <a:lnTo>
                    <a:pt x="291" y="330"/>
                  </a:lnTo>
                  <a:lnTo>
                    <a:pt x="291" y="333"/>
                  </a:lnTo>
                  <a:lnTo>
                    <a:pt x="291" y="332"/>
                  </a:lnTo>
                  <a:lnTo>
                    <a:pt x="292" y="325"/>
                  </a:lnTo>
                  <a:lnTo>
                    <a:pt x="295" y="319"/>
                  </a:lnTo>
                  <a:lnTo>
                    <a:pt x="300" y="312"/>
                  </a:lnTo>
                  <a:lnTo>
                    <a:pt x="307" y="303"/>
                  </a:lnTo>
                  <a:lnTo>
                    <a:pt x="317" y="297"/>
                  </a:lnTo>
                  <a:lnTo>
                    <a:pt x="329" y="292"/>
                  </a:lnTo>
                  <a:lnTo>
                    <a:pt x="344" y="290"/>
                  </a:lnTo>
                  <a:lnTo>
                    <a:pt x="362" y="295"/>
                  </a:lnTo>
                  <a:lnTo>
                    <a:pt x="383" y="307"/>
                  </a:lnTo>
                  <a:lnTo>
                    <a:pt x="408" y="325"/>
                  </a:lnTo>
                  <a:lnTo>
                    <a:pt x="434" y="344"/>
                  </a:lnTo>
                  <a:lnTo>
                    <a:pt x="464" y="362"/>
                  </a:lnTo>
                  <a:lnTo>
                    <a:pt x="496" y="377"/>
                  </a:lnTo>
                  <a:lnTo>
                    <a:pt x="533" y="386"/>
                  </a:lnTo>
                  <a:lnTo>
                    <a:pt x="572" y="386"/>
                  </a:lnTo>
                  <a:lnTo>
                    <a:pt x="584" y="385"/>
                  </a:lnTo>
                  <a:lnTo>
                    <a:pt x="593" y="383"/>
                  </a:lnTo>
                  <a:lnTo>
                    <a:pt x="604" y="382"/>
                  </a:lnTo>
                  <a:lnTo>
                    <a:pt x="613" y="379"/>
                  </a:lnTo>
                  <a:lnTo>
                    <a:pt x="621" y="376"/>
                  </a:lnTo>
                  <a:lnTo>
                    <a:pt x="628" y="373"/>
                  </a:lnTo>
                  <a:lnTo>
                    <a:pt x="635" y="370"/>
                  </a:lnTo>
                  <a:lnTo>
                    <a:pt x="641" y="367"/>
                  </a:lnTo>
                  <a:lnTo>
                    <a:pt x="653" y="377"/>
                  </a:lnTo>
                  <a:lnTo>
                    <a:pt x="663" y="388"/>
                  </a:lnTo>
                  <a:lnTo>
                    <a:pt x="673" y="400"/>
                  </a:lnTo>
                  <a:lnTo>
                    <a:pt x="680" y="412"/>
                  </a:lnTo>
                  <a:lnTo>
                    <a:pt x="685" y="426"/>
                  </a:lnTo>
                  <a:lnTo>
                    <a:pt x="686" y="440"/>
                  </a:lnTo>
                  <a:lnTo>
                    <a:pt x="686" y="455"/>
                  </a:lnTo>
                  <a:lnTo>
                    <a:pt x="683" y="468"/>
                  </a:lnTo>
                  <a:lnTo>
                    <a:pt x="679" y="487"/>
                  </a:lnTo>
                  <a:lnTo>
                    <a:pt x="700" y="494"/>
                  </a:lnTo>
                  <a:lnTo>
                    <a:pt x="715" y="502"/>
                  </a:lnTo>
                  <a:lnTo>
                    <a:pt x="729" y="511"/>
                  </a:lnTo>
                  <a:lnTo>
                    <a:pt x="738" y="523"/>
                  </a:lnTo>
                  <a:lnTo>
                    <a:pt x="744" y="535"/>
                  </a:lnTo>
                  <a:lnTo>
                    <a:pt x="746" y="546"/>
                  </a:lnTo>
                  <a:lnTo>
                    <a:pt x="746" y="557"/>
                  </a:lnTo>
                  <a:lnTo>
                    <a:pt x="743" y="567"/>
                  </a:lnTo>
                  <a:lnTo>
                    <a:pt x="738" y="578"/>
                  </a:lnTo>
                  <a:lnTo>
                    <a:pt x="730" y="590"/>
                  </a:lnTo>
                  <a:lnTo>
                    <a:pt x="721" y="599"/>
                  </a:lnTo>
                  <a:lnTo>
                    <a:pt x="709" y="608"/>
                  </a:lnTo>
                  <a:lnTo>
                    <a:pt x="697" y="618"/>
                  </a:lnTo>
                  <a:lnTo>
                    <a:pt x="676" y="630"/>
                  </a:lnTo>
                  <a:lnTo>
                    <a:pt x="676" y="631"/>
                  </a:lnTo>
                  <a:lnTo>
                    <a:pt x="665" y="636"/>
                  </a:lnTo>
                  <a:lnTo>
                    <a:pt x="653" y="639"/>
                  </a:lnTo>
                  <a:lnTo>
                    <a:pt x="642" y="642"/>
                  </a:lnTo>
                  <a:lnTo>
                    <a:pt x="630" y="643"/>
                  </a:lnTo>
                  <a:lnTo>
                    <a:pt x="619" y="646"/>
                  </a:lnTo>
                  <a:lnTo>
                    <a:pt x="607" y="646"/>
                  </a:lnTo>
                  <a:lnTo>
                    <a:pt x="595" y="645"/>
                  </a:lnTo>
                  <a:lnTo>
                    <a:pt x="583" y="643"/>
                  </a:lnTo>
                  <a:lnTo>
                    <a:pt x="555" y="636"/>
                  </a:lnTo>
                  <a:lnTo>
                    <a:pt x="531" y="627"/>
                  </a:lnTo>
                  <a:lnTo>
                    <a:pt x="511" y="619"/>
                  </a:lnTo>
                  <a:lnTo>
                    <a:pt x="493" y="610"/>
                  </a:lnTo>
                  <a:lnTo>
                    <a:pt x="479" y="602"/>
                  </a:lnTo>
                  <a:lnTo>
                    <a:pt x="469" y="596"/>
                  </a:lnTo>
                  <a:lnTo>
                    <a:pt x="463" y="593"/>
                  </a:lnTo>
                  <a:lnTo>
                    <a:pt x="461" y="592"/>
                  </a:lnTo>
                  <a:lnTo>
                    <a:pt x="463" y="596"/>
                  </a:lnTo>
                  <a:lnTo>
                    <a:pt x="470" y="608"/>
                  </a:lnTo>
                  <a:lnTo>
                    <a:pt x="481" y="625"/>
                  </a:lnTo>
                  <a:lnTo>
                    <a:pt x="498" y="643"/>
                  </a:lnTo>
                  <a:lnTo>
                    <a:pt x="519" y="662"/>
                  </a:lnTo>
                  <a:lnTo>
                    <a:pt x="545" y="674"/>
                  </a:lnTo>
                  <a:lnTo>
                    <a:pt x="577" y="681"/>
                  </a:lnTo>
                  <a:lnTo>
                    <a:pt x="615" y="678"/>
                  </a:lnTo>
                  <a:lnTo>
                    <a:pt x="624" y="677"/>
                  </a:lnTo>
                  <a:lnTo>
                    <a:pt x="633" y="675"/>
                  </a:lnTo>
                  <a:lnTo>
                    <a:pt x="641" y="674"/>
                  </a:lnTo>
                  <a:lnTo>
                    <a:pt x="648" y="671"/>
                  </a:lnTo>
                  <a:lnTo>
                    <a:pt x="656" y="669"/>
                  </a:lnTo>
                  <a:lnTo>
                    <a:pt x="662" y="668"/>
                  </a:lnTo>
                  <a:lnTo>
                    <a:pt x="668" y="666"/>
                  </a:lnTo>
                  <a:lnTo>
                    <a:pt x="674" y="665"/>
                  </a:lnTo>
                  <a:lnTo>
                    <a:pt x="669" y="688"/>
                  </a:lnTo>
                  <a:lnTo>
                    <a:pt x="659" y="712"/>
                  </a:lnTo>
                  <a:lnTo>
                    <a:pt x="645" y="735"/>
                  </a:lnTo>
                  <a:lnTo>
                    <a:pt x="628" y="756"/>
                  </a:lnTo>
                  <a:lnTo>
                    <a:pt x="607" y="777"/>
                  </a:lnTo>
                  <a:lnTo>
                    <a:pt x="583" y="796"/>
                  </a:lnTo>
                  <a:lnTo>
                    <a:pt x="555" y="812"/>
                  </a:lnTo>
                  <a:lnTo>
                    <a:pt x="526" y="827"/>
                  </a:lnTo>
                  <a:lnTo>
                    <a:pt x="517" y="814"/>
                  </a:lnTo>
                  <a:lnTo>
                    <a:pt x="507" y="803"/>
                  </a:lnTo>
                  <a:lnTo>
                    <a:pt x="498" y="796"/>
                  </a:lnTo>
                  <a:lnTo>
                    <a:pt x="485" y="789"/>
                  </a:lnTo>
                  <a:lnTo>
                    <a:pt x="472" y="786"/>
                  </a:lnTo>
                  <a:lnTo>
                    <a:pt x="457" y="785"/>
                  </a:lnTo>
                  <a:lnTo>
                    <a:pt x="438" y="786"/>
                  </a:lnTo>
                  <a:lnTo>
                    <a:pt x="417" y="789"/>
                  </a:lnTo>
                  <a:lnTo>
                    <a:pt x="383" y="799"/>
                  </a:lnTo>
                  <a:lnTo>
                    <a:pt x="355" y="815"/>
                  </a:lnTo>
                  <a:lnTo>
                    <a:pt x="332" y="834"/>
                  </a:lnTo>
                  <a:lnTo>
                    <a:pt x="315" y="855"/>
                  </a:lnTo>
                  <a:lnTo>
                    <a:pt x="301" y="875"/>
                  </a:lnTo>
                  <a:lnTo>
                    <a:pt x="292" y="891"/>
                  </a:lnTo>
                  <a:lnTo>
                    <a:pt x="286" y="902"/>
                  </a:lnTo>
                  <a:lnTo>
                    <a:pt x="285" y="907"/>
                  </a:lnTo>
                  <a:lnTo>
                    <a:pt x="288" y="904"/>
                  </a:lnTo>
                  <a:lnTo>
                    <a:pt x="297" y="894"/>
                  </a:lnTo>
                  <a:lnTo>
                    <a:pt x="312" y="884"/>
                  </a:lnTo>
                  <a:lnTo>
                    <a:pt x="330" y="870"/>
                  </a:lnTo>
                  <a:lnTo>
                    <a:pt x="352" y="858"/>
                  </a:lnTo>
                  <a:lnTo>
                    <a:pt x="376" y="849"/>
                  </a:lnTo>
                  <a:lnTo>
                    <a:pt x="400" y="843"/>
                  </a:lnTo>
                  <a:lnTo>
                    <a:pt x="426" y="843"/>
                  </a:lnTo>
                  <a:lnTo>
                    <a:pt x="444" y="850"/>
                  </a:lnTo>
                  <a:lnTo>
                    <a:pt x="455" y="864"/>
                  </a:lnTo>
                  <a:lnTo>
                    <a:pt x="461" y="876"/>
                  </a:lnTo>
                  <a:lnTo>
                    <a:pt x="463" y="882"/>
                  </a:lnTo>
                  <a:lnTo>
                    <a:pt x="460" y="907"/>
                  </a:lnTo>
                  <a:lnTo>
                    <a:pt x="452" y="931"/>
                  </a:lnTo>
                  <a:lnTo>
                    <a:pt x="438" y="955"/>
                  </a:lnTo>
                  <a:lnTo>
                    <a:pt x="422" y="980"/>
                  </a:lnTo>
                  <a:lnTo>
                    <a:pt x="400" y="1001"/>
                  </a:lnTo>
                  <a:lnTo>
                    <a:pt x="377" y="1022"/>
                  </a:lnTo>
                  <a:lnTo>
                    <a:pt x="350" y="1040"/>
                  </a:lnTo>
                  <a:lnTo>
                    <a:pt x="321" y="1056"/>
                  </a:lnTo>
                  <a:lnTo>
                    <a:pt x="295" y="1065"/>
                  </a:lnTo>
                  <a:lnTo>
                    <a:pt x="271" y="1071"/>
                  </a:lnTo>
                  <a:lnTo>
                    <a:pt x="248" y="1074"/>
                  </a:lnTo>
                  <a:lnTo>
                    <a:pt x="227" y="1072"/>
                  </a:lnTo>
                  <a:lnTo>
                    <a:pt x="207" y="1068"/>
                  </a:lnTo>
                  <a:lnTo>
                    <a:pt x="190" y="1059"/>
                  </a:lnTo>
                  <a:lnTo>
                    <a:pt x="175" y="1047"/>
                  </a:lnTo>
                  <a:lnTo>
                    <a:pt x="164" y="1031"/>
                  </a:lnTo>
                  <a:lnTo>
                    <a:pt x="178" y="1024"/>
                  </a:lnTo>
                  <a:lnTo>
                    <a:pt x="192" y="1015"/>
                  </a:lnTo>
                  <a:lnTo>
                    <a:pt x="204" y="1004"/>
                  </a:lnTo>
                  <a:lnTo>
                    <a:pt x="218" y="992"/>
                  </a:lnTo>
                  <a:lnTo>
                    <a:pt x="228" y="977"/>
                  </a:lnTo>
                  <a:lnTo>
                    <a:pt x="237" y="958"/>
                  </a:lnTo>
                  <a:lnTo>
                    <a:pt x="244" y="939"/>
                  </a:lnTo>
                  <a:lnTo>
                    <a:pt x="247" y="916"/>
                  </a:lnTo>
                  <a:lnTo>
                    <a:pt x="242" y="884"/>
                  </a:lnTo>
                  <a:lnTo>
                    <a:pt x="230" y="864"/>
                  </a:lnTo>
                  <a:lnTo>
                    <a:pt x="212" y="856"/>
                  </a:lnTo>
                  <a:lnTo>
                    <a:pt x="190" y="855"/>
                  </a:lnTo>
                  <a:lnTo>
                    <a:pt x="169" y="858"/>
                  </a:lnTo>
                  <a:lnTo>
                    <a:pt x="151" y="864"/>
                  </a:lnTo>
                  <a:lnTo>
                    <a:pt x="137" y="869"/>
                  </a:lnTo>
                  <a:lnTo>
                    <a:pt x="132" y="872"/>
                  </a:lnTo>
                  <a:lnTo>
                    <a:pt x="135" y="872"/>
                  </a:lnTo>
                  <a:lnTo>
                    <a:pt x="142" y="870"/>
                  </a:lnTo>
                  <a:lnTo>
                    <a:pt x="151" y="872"/>
                  </a:lnTo>
                  <a:lnTo>
                    <a:pt x="163" y="873"/>
                  </a:lnTo>
                  <a:lnTo>
                    <a:pt x="174" y="878"/>
                  </a:lnTo>
                  <a:lnTo>
                    <a:pt x="184" y="887"/>
                  </a:lnTo>
                  <a:lnTo>
                    <a:pt x="192" y="899"/>
                  </a:lnTo>
                  <a:lnTo>
                    <a:pt x="196" y="917"/>
                  </a:lnTo>
                  <a:lnTo>
                    <a:pt x="195" y="937"/>
                  </a:lnTo>
                  <a:lnTo>
                    <a:pt x="187" y="954"/>
                  </a:lnTo>
                  <a:lnTo>
                    <a:pt x="177" y="967"/>
                  </a:lnTo>
                  <a:lnTo>
                    <a:pt x="161" y="980"/>
                  </a:lnTo>
                  <a:lnTo>
                    <a:pt x="143" y="990"/>
                  </a:lnTo>
                  <a:lnTo>
                    <a:pt x="125" y="998"/>
                  </a:lnTo>
                  <a:lnTo>
                    <a:pt x="107" y="1004"/>
                  </a:lnTo>
                  <a:lnTo>
                    <a:pt x="88" y="1009"/>
                  </a:lnTo>
                  <a:lnTo>
                    <a:pt x="78" y="1007"/>
                  </a:lnTo>
                  <a:lnTo>
                    <a:pt x="67" y="1004"/>
                  </a:lnTo>
                  <a:lnTo>
                    <a:pt x="58" y="999"/>
                  </a:lnTo>
                  <a:lnTo>
                    <a:pt x="50" y="993"/>
                  </a:lnTo>
                  <a:lnTo>
                    <a:pt x="44" y="986"/>
                  </a:lnTo>
                  <a:lnTo>
                    <a:pt x="40" y="977"/>
                  </a:lnTo>
                  <a:lnTo>
                    <a:pt x="37" y="966"/>
                  </a:lnTo>
                  <a:lnTo>
                    <a:pt x="35" y="955"/>
                  </a:lnTo>
                  <a:lnTo>
                    <a:pt x="37" y="896"/>
                  </a:lnTo>
                  <a:lnTo>
                    <a:pt x="50" y="890"/>
                  </a:lnTo>
                  <a:lnTo>
                    <a:pt x="56" y="885"/>
                  </a:lnTo>
                  <a:lnTo>
                    <a:pt x="56" y="881"/>
                  </a:lnTo>
                  <a:lnTo>
                    <a:pt x="53" y="875"/>
                  </a:lnTo>
                  <a:lnTo>
                    <a:pt x="46" y="869"/>
                  </a:lnTo>
                  <a:lnTo>
                    <a:pt x="37" y="861"/>
                  </a:lnTo>
                  <a:lnTo>
                    <a:pt x="26" y="850"/>
                  </a:lnTo>
                  <a:lnTo>
                    <a:pt x="15" y="837"/>
                  </a:lnTo>
                  <a:lnTo>
                    <a:pt x="5" y="815"/>
                  </a:lnTo>
                  <a:lnTo>
                    <a:pt x="2" y="796"/>
                  </a:lnTo>
                  <a:lnTo>
                    <a:pt x="3" y="777"/>
                  </a:lnTo>
                  <a:lnTo>
                    <a:pt x="8" y="761"/>
                  </a:lnTo>
                  <a:lnTo>
                    <a:pt x="15" y="747"/>
                  </a:lnTo>
                  <a:lnTo>
                    <a:pt x="23" y="736"/>
                  </a:lnTo>
                  <a:lnTo>
                    <a:pt x="29" y="730"/>
                  </a:lnTo>
                  <a:lnTo>
                    <a:pt x="31" y="727"/>
                  </a:lnTo>
                  <a:close/>
                </a:path>
              </a:pathLst>
            </a:custGeom>
            <a:solidFill>
              <a:srgbClr val="B5D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79" name="Freeform 39"/>
            <p:cNvSpPr>
              <a:spLocks/>
            </p:cNvSpPr>
            <p:nvPr/>
          </p:nvSpPr>
          <p:spPr bwMode="auto">
            <a:xfrm>
              <a:off x="4411" y="2340"/>
              <a:ext cx="337" cy="254"/>
            </a:xfrm>
            <a:custGeom>
              <a:avLst/>
              <a:gdLst>
                <a:gd name="T0" fmla="*/ 61 w 674"/>
                <a:gd name="T1" fmla="*/ 48 h 510"/>
                <a:gd name="T2" fmla="*/ 67 w 674"/>
                <a:gd name="T3" fmla="*/ 53 h 510"/>
                <a:gd name="T4" fmla="*/ 74 w 674"/>
                <a:gd name="T5" fmla="*/ 55 h 510"/>
                <a:gd name="T6" fmla="*/ 77 w 674"/>
                <a:gd name="T7" fmla="*/ 54 h 510"/>
                <a:gd name="T8" fmla="*/ 80 w 674"/>
                <a:gd name="T9" fmla="*/ 51 h 510"/>
                <a:gd name="T10" fmla="*/ 80 w 674"/>
                <a:gd name="T11" fmla="*/ 41 h 510"/>
                <a:gd name="T12" fmla="*/ 78 w 674"/>
                <a:gd name="T13" fmla="*/ 39 h 510"/>
                <a:gd name="T14" fmla="*/ 80 w 674"/>
                <a:gd name="T15" fmla="*/ 37 h 510"/>
                <a:gd name="T16" fmla="*/ 84 w 674"/>
                <a:gd name="T17" fmla="*/ 31 h 510"/>
                <a:gd name="T18" fmla="*/ 84 w 674"/>
                <a:gd name="T19" fmla="*/ 24 h 510"/>
                <a:gd name="T20" fmla="*/ 81 w 674"/>
                <a:gd name="T21" fmla="*/ 20 h 510"/>
                <a:gd name="T22" fmla="*/ 82 w 674"/>
                <a:gd name="T23" fmla="*/ 19 h 510"/>
                <a:gd name="T24" fmla="*/ 83 w 674"/>
                <a:gd name="T25" fmla="*/ 13 h 510"/>
                <a:gd name="T26" fmla="*/ 80 w 674"/>
                <a:gd name="T27" fmla="*/ 9 h 510"/>
                <a:gd name="T28" fmla="*/ 82 w 674"/>
                <a:gd name="T29" fmla="*/ 5 h 510"/>
                <a:gd name="T30" fmla="*/ 83 w 674"/>
                <a:gd name="T31" fmla="*/ 1 h 510"/>
                <a:gd name="T32" fmla="*/ 81 w 674"/>
                <a:gd name="T33" fmla="*/ 2 h 510"/>
                <a:gd name="T34" fmla="*/ 76 w 674"/>
                <a:gd name="T35" fmla="*/ 5 h 510"/>
                <a:gd name="T36" fmla="*/ 75 w 674"/>
                <a:gd name="T37" fmla="*/ 5 h 510"/>
                <a:gd name="T38" fmla="*/ 75 w 674"/>
                <a:gd name="T39" fmla="*/ 5 h 510"/>
                <a:gd name="T40" fmla="*/ 72 w 674"/>
                <a:gd name="T41" fmla="*/ 11 h 510"/>
                <a:gd name="T42" fmla="*/ 65 w 674"/>
                <a:gd name="T43" fmla="*/ 17 h 510"/>
                <a:gd name="T44" fmla="*/ 58 w 674"/>
                <a:gd name="T45" fmla="*/ 15 h 510"/>
                <a:gd name="T46" fmla="*/ 56 w 674"/>
                <a:gd name="T47" fmla="*/ 9 h 510"/>
                <a:gd name="T48" fmla="*/ 57 w 674"/>
                <a:gd name="T49" fmla="*/ 5 h 510"/>
                <a:gd name="T50" fmla="*/ 55 w 674"/>
                <a:gd name="T51" fmla="*/ 7 h 510"/>
                <a:gd name="T52" fmla="*/ 48 w 674"/>
                <a:gd name="T53" fmla="*/ 10 h 510"/>
                <a:gd name="T54" fmla="*/ 38 w 674"/>
                <a:gd name="T55" fmla="*/ 10 h 510"/>
                <a:gd name="T56" fmla="*/ 34 w 674"/>
                <a:gd name="T57" fmla="*/ 5 h 510"/>
                <a:gd name="T58" fmla="*/ 34 w 674"/>
                <a:gd name="T59" fmla="*/ 0 h 510"/>
                <a:gd name="T60" fmla="*/ 33 w 674"/>
                <a:gd name="T61" fmla="*/ 0 h 510"/>
                <a:gd name="T62" fmla="*/ 31 w 674"/>
                <a:gd name="T63" fmla="*/ 2 h 510"/>
                <a:gd name="T64" fmla="*/ 26 w 674"/>
                <a:gd name="T65" fmla="*/ 5 h 510"/>
                <a:gd name="T66" fmla="*/ 23 w 674"/>
                <a:gd name="T67" fmla="*/ 10 h 510"/>
                <a:gd name="T68" fmla="*/ 15 w 674"/>
                <a:gd name="T69" fmla="*/ 14 h 510"/>
                <a:gd name="T70" fmla="*/ 7 w 674"/>
                <a:gd name="T71" fmla="*/ 14 h 510"/>
                <a:gd name="T72" fmla="*/ 4 w 674"/>
                <a:gd name="T73" fmla="*/ 13 h 510"/>
                <a:gd name="T74" fmla="*/ 1 w 674"/>
                <a:gd name="T75" fmla="*/ 12 h 510"/>
                <a:gd name="T76" fmla="*/ 2 w 674"/>
                <a:gd name="T77" fmla="*/ 18 h 510"/>
                <a:gd name="T78" fmla="*/ 9 w 674"/>
                <a:gd name="T79" fmla="*/ 26 h 510"/>
                <a:gd name="T80" fmla="*/ 19 w 674"/>
                <a:gd name="T81" fmla="*/ 32 h 510"/>
                <a:gd name="T82" fmla="*/ 23 w 674"/>
                <a:gd name="T83" fmla="*/ 29 h 510"/>
                <a:gd name="T84" fmla="*/ 28 w 674"/>
                <a:gd name="T85" fmla="*/ 27 h 510"/>
                <a:gd name="T86" fmla="*/ 37 w 674"/>
                <a:gd name="T87" fmla="*/ 29 h 510"/>
                <a:gd name="T88" fmla="*/ 46 w 674"/>
                <a:gd name="T89" fmla="*/ 36 h 510"/>
                <a:gd name="T90" fmla="*/ 49 w 674"/>
                <a:gd name="T91" fmla="*/ 42 h 510"/>
                <a:gd name="T92" fmla="*/ 48 w 674"/>
                <a:gd name="T93" fmla="*/ 41 h 510"/>
                <a:gd name="T94" fmla="*/ 41 w 674"/>
                <a:gd name="T95" fmla="*/ 36 h 510"/>
                <a:gd name="T96" fmla="*/ 32 w 674"/>
                <a:gd name="T97" fmla="*/ 34 h 510"/>
                <a:gd name="T98" fmla="*/ 27 w 674"/>
                <a:gd name="T99" fmla="*/ 38 h 510"/>
                <a:gd name="T100" fmla="*/ 28 w 674"/>
                <a:gd name="T101" fmla="*/ 45 h 510"/>
                <a:gd name="T102" fmla="*/ 35 w 674"/>
                <a:gd name="T103" fmla="*/ 54 h 510"/>
                <a:gd name="T104" fmla="*/ 45 w 674"/>
                <a:gd name="T105" fmla="*/ 61 h 510"/>
                <a:gd name="T106" fmla="*/ 54 w 674"/>
                <a:gd name="T107" fmla="*/ 63 h 510"/>
                <a:gd name="T108" fmla="*/ 61 w 674"/>
                <a:gd name="T109" fmla="*/ 61 h 510"/>
                <a:gd name="T110" fmla="*/ 63 w 674"/>
                <a:gd name="T111" fmla="*/ 57 h 510"/>
                <a:gd name="T112" fmla="*/ 58 w 674"/>
                <a:gd name="T113" fmla="*/ 53 h 510"/>
                <a:gd name="T114" fmla="*/ 54 w 674"/>
                <a:gd name="T115" fmla="*/ 46 h 510"/>
                <a:gd name="T116" fmla="*/ 56 w 674"/>
                <a:gd name="T117" fmla="*/ 37 h 510"/>
                <a:gd name="T118" fmla="*/ 64 w 674"/>
                <a:gd name="T119" fmla="*/ 36 h 510"/>
                <a:gd name="T120" fmla="*/ 68 w 674"/>
                <a:gd name="T121" fmla="*/ 38 h 510"/>
                <a:gd name="T122" fmla="*/ 66 w 674"/>
                <a:gd name="T123" fmla="*/ 38 h 510"/>
                <a:gd name="T124" fmla="*/ 62 w 674"/>
                <a:gd name="T125" fmla="*/ 40 h 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74" h="510">
                  <a:moveTo>
                    <a:pt x="478" y="353"/>
                  </a:moveTo>
                  <a:lnTo>
                    <a:pt x="479" y="373"/>
                  </a:lnTo>
                  <a:lnTo>
                    <a:pt x="487" y="390"/>
                  </a:lnTo>
                  <a:lnTo>
                    <a:pt x="498" y="403"/>
                  </a:lnTo>
                  <a:lnTo>
                    <a:pt x="513" y="416"/>
                  </a:lnTo>
                  <a:lnTo>
                    <a:pt x="531" y="426"/>
                  </a:lnTo>
                  <a:lnTo>
                    <a:pt x="549" y="434"/>
                  </a:lnTo>
                  <a:lnTo>
                    <a:pt x="568" y="440"/>
                  </a:lnTo>
                  <a:lnTo>
                    <a:pt x="586" y="445"/>
                  </a:lnTo>
                  <a:lnTo>
                    <a:pt x="596" y="443"/>
                  </a:lnTo>
                  <a:lnTo>
                    <a:pt x="607" y="440"/>
                  </a:lnTo>
                  <a:lnTo>
                    <a:pt x="616" y="435"/>
                  </a:lnTo>
                  <a:lnTo>
                    <a:pt x="624" y="429"/>
                  </a:lnTo>
                  <a:lnTo>
                    <a:pt x="630" y="422"/>
                  </a:lnTo>
                  <a:lnTo>
                    <a:pt x="635" y="413"/>
                  </a:lnTo>
                  <a:lnTo>
                    <a:pt x="638" y="402"/>
                  </a:lnTo>
                  <a:lnTo>
                    <a:pt x="639" y="391"/>
                  </a:lnTo>
                  <a:lnTo>
                    <a:pt x="638" y="332"/>
                  </a:lnTo>
                  <a:lnTo>
                    <a:pt x="624" y="326"/>
                  </a:lnTo>
                  <a:lnTo>
                    <a:pt x="618" y="321"/>
                  </a:lnTo>
                  <a:lnTo>
                    <a:pt x="618" y="317"/>
                  </a:lnTo>
                  <a:lnTo>
                    <a:pt x="621" y="311"/>
                  </a:lnTo>
                  <a:lnTo>
                    <a:pt x="628" y="305"/>
                  </a:lnTo>
                  <a:lnTo>
                    <a:pt x="638" y="297"/>
                  </a:lnTo>
                  <a:lnTo>
                    <a:pt x="648" y="286"/>
                  </a:lnTo>
                  <a:lnTo>
                    <a:pt x="660" y="273"/>
                  </a:lnTo>
                  <a:lnTo>
                    <a:pt x="671" y="251"/>
                  </a:lnTo>
                  <a:lnTo>
                    <a:pt x="674" y="232"/>
                  </a:lnTo>
                  <a:lnTo>
                    <a:pt x="673" y="213"/>
                  </a:lnTo>
                  <a:lnTo>
                    <a:pt x="666" y="197"/>
                  </a:lnTo>
                  <a:lnTo>
                    <a:pt x="660" y="183"/>
                  </a:lnTo>
                  <a:lnTo>
                    <a:pt x="653" y="172"/>
                  </a:lnTo>
                  <a:lnTo>
                    <a:pt x="647" y="166"/>
                  </a:lnTo>
                  <a:lnTo>
                    <a:pt x="645" y="163"/>
                  </a:lnTo>
                  <a:lnTo>
                    <a:pt x="648" y="163"/>
                  </a:lnTo>
                  <a:lnTo>
                    <a:pt x="656" y="159"/>
                  </a:lnTo>
                  <a:lnTo>
                    <a:pt x="662" y="146"/>
                  </a:lnTo>
                  <a:lnTo>
                    <a:pt x="665" y="125"/>
                  </a:lnTo>
                  <a:lnTo>
                    <a:pt x="662" y="107"/>
                  </a:lnTo>
                  <a:lnTo>
                    <a:pt x="654" y="92"/>
                  </a:lnTo>
                  <a:lnTo>
                    <a:pt x="644" y="79"/>
                  </a:lnTo>
                  <a:lnTo>
                    <a:pt x="633" y="72"/>
                  </a:lnTo>
                  <a:lnTo>
                    <a:pt x="633" y="63"/>
                  </a:lnTo>
                  <a:lnTo>
                    <a:pt x="641" y="57"/>
                  </a:lnTo>
                  <a:lnTo>
                    <a:pt x="650" y="46"/>
                  </a:lnTo>
                  <a:lnTo>
                    <a:pt x="659" y="29"/>
                  </a:lnTo>
                  <a:lnTo>
                    <a:pt x="666" y="6"/>
                  </a:lnTo>
                  <a:lnTo>
                    <a:pt x="663" y="9"/>
                  </a:lnTo>
                  <a:lnTo>
                    <a:pt x="659" y="12"/>
                  </a:lnTo>
                  <a:lnTo>
                    <a:pt x="654" y="17"/>
                  </a:lnTo>
                  <a:lnTo>
                    <a:pt x="648" y="20"/>
                  </a:lnTo>
                  <a:lnTo>
                    <a:pt x="628" y="34"/>
                  </a:lnTo>
                  <a:lnTo>
                    <a:pt x="615" y="43"/>
                  </a:lnTo>
                  <a:lnTo>
                    <a:pt x="606" y="47"/>
                  </a:lnTo>
                  <a:lnTo>
                    <a:pt x="601" y="47"/>
                  </a:lnTo>
                  <a:lnTo>
                    <a:pt x="600" y="46"/>
                  </a:lnTo>
                  <a:lnTo>
                    <a:pt x="598" y="44"/>
                  </a:lnTo>
                  <a:lnTo>
                    <a:pt x="600" y="43"/>
                  </a:lnTo>
                  <a:lnTo>
                    <a:pt x="600" y="41"/>
                  </a:lnTo>
                  <a:lnTo>
                    <a:pt x="598" y="46"/>
                  </a:lnTo>
                  <a:lnTo>
                    <a:pt x="592" y="58"/>
                  </a:lnTo>
                  <a:lnTo>
                    <a:pt x="583" y="75"/>
                  </a:lnTo>
                  <a:lnTo>
                    <a:pt x="569" y="95"/>
                  </a:lnTo>
                  <a:lnTo>
                    <a:pt x="554" y="113"/>
                  </a:lnTo>
                  <a:lnTo>
                    <a:pt x="534" y="130"/>
                  </a:lnTo>
                  <a:lnTo>
                    <a:pt x="513" y="140"/>
                  </a:lnTo>
                  <a:lnTo>
                    <a:pt x="490" y="142"/>
                  </a:lnTo>
                  <a:lnTo>
                    <a:pt x="470" y="136"/>
                  </a:lnTo>
                  <a:lnTo>
                    <a:pt x="457" y="124"/>
                  </a:lnTo>
                  <a:lnTo>
                    <a:pt x="449" y="107"/>
                  </a:lnTo>
                  <a:lnTo>
                    <a:pt x="446" y="89"/>
                  </a:lnTo>
                  <a:lnTo>
                    <a:pt x="446" y="72"/>
                  </a:lnTo>
                  <a:lnTo>
                    <a:pt x="447" y="57"/>
                  </a:lnTo>
                  <a:lnTo>
                    <a:pt x="449" y="46"/>
                  </a:lnTo>
                  <a:lnTo>
                    <a:pt x="450" y="41"/>
                  </a:lnTo>
                  <a:lnTo>
                    <a:pt x="449" y="44"/>
                  </a:lnTo>
                  <a:lnTo>
                    <a:pt x="443" y="51"/>
                  </a:lnTo>
                  <a:lnTo>
                    <a:pt x="434" y="58"/>
                  </a:lnTo>
                  <a:lnTo>
                    <a:pt x="422" y="69"/>
                  </a:lnTo>
                  <a:lnTo>
                    <a:pt x="405" y="78"/>
                  </a:lnTo>
                  <a:lnTo>
                    <a:pt x="383" y="85"/>
                  </a:lnTo>
                  <a:lnTo>
                    <a:pt x="359" y="90"/>
                  </a:lnTo>
                  <a:lnTo>
                    <a:pt x="329" y="90"/>
                  </a:lnTo>
                  <a:lnTo>
                    <a:pt x="301" y="84"/>
                  </a:lnTo>
                  <a:lnTo>
                    <a:pt x="283" y="72"/>
                  </a:lnTo>
                  <a:lnTo>
                    <a:pt x="271" y="58"/>
                  </a:lnTo>
                  <a:lnTo>
                    <a:pt x="265" y="41"/>
                  </a:lnTo>
                  <a:lnTo>
                    <a:pt x="263" y="26"/>
                  </a:lnTo>
                  <a:lnTo>
                    <a:pt x="263" y="12"/>
                  </a:lnTo>
                  <a:lnTo>
                    <a:pt x="265" y="3"/>
                  </a:lnTo>
                  <a:lnTo>
                    <a:pt x="265" y="0"/>
                  </a:lnTo>
                  <a:lnTo>
                    <a:pt x="265" y="2"/>
                  </a:lnTo>
                  <a:lnTo>
                    <a:pt x="263" y="5"/>
                  </a:lnTo>
                  <a:lnTo>
                    <a:pt x="259" y="8"/>
                  </a:lnTo>
                  <a:lnTo>
                    <a:pt x="254" y="14"/>
                  </a:lnTo>
                  <a:lnTo>
                    <a:pt x="247" y="20"/>
                  </a:lnTo>
                  <a:lnTo>
                    <a:pt x="236" y="26"/>
                  </a:lnTo>
                  <a:lnTo>
                    <a:pt x="224" y="34"/>
                  </a:lnTo>
                  <a:lnTo>
                    <a:pt x="207" y="40"/>
                  </a:lnTo>
                  <a:lnTo>
                    <a:pt x="199" y="52"/>
                  </a:lnTo>
                  <a:lnTo>
                    <a:pt x="190" y="66"/>
                  </a:lnTo>
                  <a:lnTo>
                    <a:pt x="177" y="81"/>
                  </a:lnTo>
                  <a:lnTo>
                    <a:pt x="160" y="95"/>
                  </a:lnTo>
                  <a:lnTo>
                    <a:pt x="140" y="105"/>
                  </a:lnTo>
                  <a:lnTo>
                    <a:pt x="116" y="114"/>
                  </a:lnTo>
                  <a:lnTo>
                    <a:pt x="90" y="117"/>
                  </a:lnTo>
                  <a:lnTo>
                    <a:pt x="59" y="114"/>
                  </a:lnTo>
                  <a:lnTo>
                    <a:pt x="50" y="113"/>
                  </a:lnTo>
                  <a:lnTo>
                    <a:pt x="43" y="111"/>
                  </a:lnTo>
                  <a:lnTo>
                    <a:pt x="34" y="110"/>
                  </a:lnTo>
                  <a:lnTo>
                    <a:pt x="26" y="107"/>
                  </a:lnTo>
                  <a:lnTo>
                    <a:pt x="20" y="105"/>
                  </a:lnTo>
                  <a:lnTo>
                    <a:pt x="12" y="104"/>
                  </a:lnTo>
                  <a:lnTo>
                    <a:pt x="6" y="102"/>
                  </a:lnTo>
                  <a:lnTo>
                    <a:pt x="0" y="101"/>
                  </a:lnTo>
                  <a:lnTo>
                    <a:pt x="5" y="124"/>
                  </a:lnTo>
                  <a:lnTo>
                    <a:pt x="15" y="148"/>
                  </a:lnTo>
                  <a:lnTo>
                    <a:pt x="29" y="171"/>
                  </a:lnTo>
                  <a:lnTo>
                    <a:pt x="47" y="192"/>
                  </a:lnTo>
                  <a:lnTo>
                    <a:pt x="67" y="213"/>
                  </a:lnTo>
                  <a:lnTo>
                    <a:pt x="91" y="232"/>
                  </a:lnTo>
                  <a:lnTo>
                    <a:pt x="119" y="248"/>
                  </a:lnTo>
                  <a:lnTo>
                    <a:pt x="148" y="263"/>
                  </a:lnTo>
                  <a:lnTo>
                    <a:pt x="157" y="250"/>
                  </a:lnTo>
                  <a:lnTo>
                    <a:pt x="167" y="239"/>
                  </a:lnTo>
                  <a:lnTo>
                    <a:pt x="177" y="232"/>
                  </a:lnTo>
                  <a:lnTo>
                    <a:pt x="189" y="225"/>
                  </a:lnTo>
                  <a:lnTo>
                    <a:pt x="202" y="222"/>
                  </a:lnTo>
                  <a:lnTo>
                    <a:pt x="218" y="221"/>
                  </a:lnTo>
                  <a:lnTo>
                    <a:pt x="236" y="222"/>
                  </a:lnTo>
                  <a:lnTo>
                    <a:pt x="257" y="225"/>
                  </a:lnTo>
                  <a:lnTo>
                    <a:pt x="291" y="235"/>
                  </a:lnTo>
                  <a:lnTo>
                    <a:pt x="320" y="251"/>
                  </a:lnTo>
                  <a:lnTo>
                    <a:pt x="342" y="270"/>
                  </a:lnTo>
                  <a:lnTo>
                    <a:pt x="361" y="291"/>
                  </a:lnTo>
                  <a:lnTo>
                    <a:pt x="373" y="311"/>
                  </a:lnTo>
                  <a:lnTo>
                    <a:pt x="382" y="327"/>
                  </a:lnTo>
                  <a:lnTo>
                    <a:pt x="388" y="338"/>
                  </a:lnTo>
                  <a:lnTo>
                    <a:pt x="390" y="343"/>
                  </a:lnTo>
                  <a:lnTo>
                    <a:pt x="387" y="340"/>
                  </a:lnTo>
                  <a:lnTo>
                    <a:pt x="377" y="330"/>
                  </a:lnTo>
                  <a:lnTo>
                    <a:pt x="362" y="320"/>
                  </a:lnTo>
                  <a:lnTo>
                    <a:pt x="344" y="306"/>
                  </a:lnTo>
                  <a:lnTo>
                    <a:pt x="323" y="294"/>
                  </a:lnTo>
                  <a:lnTo>
                    <a:pt x="300" y="285"/>
                  </a:lnTo>
                  <a:lnTo>
                    <a:pt x="274" y="279"/>
                  </a:lnTo>
                  <a:lnTo>
                    <a:pt x="250" y="279"/>
                  </a:lnTo>
                  <a:lnTo>
                    <a:pt x="231" y="286"/>
                  </a:lnTo>
                  <a:lnTo>
                    <a:pt x="219" y="300"/>
                  </a:lnTo>
                  <a:lnTo>
                    <a:pt x="213" y="312"/>
                  </a:lnTo>
                  <a:lnTo>
                    <a:pt x="212" y="318"/>
                  </a:lnTo>
                  <a:lnTo>
                    <a:pt x="215" y="343"/>
                  </a:lnTo>
                  <a:lnTo>
                    <a:pt x="224" y="367"/>
                  </a:lnTo>
                  <a:lnTo>
                    <a:pt x="236" y="391"/>
                  </a:lnTo>
                  <a:lnTo>
                    <a:pt x="253" y="416"/>
                  </a:lnTo>
                  <a:lnTo>
                    <a:pt x="274" y="437"/>
                  </a:lnTo>
                  <a:lnTo>
                    <a:pt x="298" y="458"/>
                  </a:lnTo>
                  <a:lnTo>
                    <a:pt x="324" y="476"/>
                  </a:lnTo>
                  <a:lnTo>
                    <a:pt x="353" y="492"/>
                  </a:lnTo>
                  <a:lnTo>
                    <a:pt x="379" y="501"/>
                  </a:lnTo>
                  <a:lnTo>
                    <a:pt x="403" y="507"/>
                  </a:lnTo>
                  <a:lnTo>
                    <a:pt x="426" y="510"/>
                  </a:lnTo>
                  <a:lnTo>
                    <a:pt x="447" y="508"/>
                  </a:lnTo>
                  <a:lnTo>
                    <a:pt x="467" y="504"/>
                  </a:lnTo>
                  <a:lnTo>
                    <a:pt x="484" y="495"/>
                  </a:lnTo>
                  <a:lnTo>
                    <a:pt x="499" y="483"/>
                  </a:lnTo>
                  <a:lnTo>
                    <a:pt x="511" y="467"/>
                  </a:lnTo>
                  <a:lnTo>
                    <a:pt x="498" y="460"/>
                  </a:lnTo>
                  <a:lnTo>
                    <a:pt x="484" y="451"/>
                  </a:lnTo>
                  <a:lnTo>
                    <a:pt x="470" y="440"/>
                  </a:lnTo>
                  <a:lnTo>
                    <a:pt x="458" y="428"/>
                  </a:lnTo>
                  <a:lnTo>
                    <a:pt x="446" y="413"/>
                  </a:lnTo>
                  <a:lnTo>
                    <a:pt x="437" y="394"/>
                  </a:lnTo>
                  <a:lnTo>
                    <a:pt x="431" y="375"/>
                  </a:lnTo>
                  <a:lnTo>
                    <a:pt x="428" y="352"/>
                  </a:lnTo>
                  <a:lnTo>
                    <a:pt x="432" y="320"/>
                  </a:lnTo>
                  <a:lnTo>
                    <a:pt x="444" y="300"/>
                  </a:lnTo>
                  <a:lnTo>
                    <a:pt x="463" y="292"/>
                  </a:lnTo>
                  <a:lnTo>
                    <a:pt x="484" y="291"/>
                  </a:lnTo>
                  <a:lnTo>
                    <a:pt x="505" y="294"/>
                  </a:lnTo>
                  <a:lnTo>
                    <a:pt x="523" y="300"/>
                  </a:lnTo>
                  <a:lnTo>
                    <a:pt x="537" y="305"/>
                  </a:lnTo>
                  <a:lnTo>
                    <a:pt x="542" y="308"/>
                  </a:lnTo>
                  <a:lnTo>
                    <a:pt x="539" y="308"/>
                  </a:lnTo>
                  <a:lnTo>
                    <a:pt x="533" y="306"/>
                  </a:lnTo>
                  <a:lnTo>
                    <a:pt x="523" y="308"/>
                  </a:lnTo>
                  <a:lnTo>
                    <a:pt x="511" y="309"/>
                  </a:lnTo>
                  <a:lnTo>
                    <a:pt x="501" y="314"/>
                  </a:lnTo>
                  <a:lnTo>
                    <a:pt x="490" y="323"/>
                  </a:lnTo>
                  <a:lnTo>
                    <a:pt x="482" y="335"/>
                  </a:lnTo>
                  <a:lnTo>
                    <a:pt x="478" y="353"/>
                  </a:lnTo>
                  <a:close/>
                </a:path>
              </a:pathLst>
            </a:custGeom>
            <a:solidFill>
              <a:srgbClr val="6B9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0" name="Freeform 40"/>
            <p:cNvSpPr>
              <a:spLocks/>
            </p:cNvSpPr>
            <p:nvPr/>
          </p:nvSpPr>
          <p:spPr bwMode="auto">
            <a:xfrm>
              <a:off x="4802" y="2340"/>
              <a:ext cx="337" cy="254"/>
            </a:xfrm>
            <a:custGeom>
              <a:avLst/>
              <a:gdLst>
                <a:gd name="T0" fmla="*/ 24 w 672"/>
                <a:gd name="T1" fmla="*/ 48 h 510"/>
                <a:gd name="T2" fmla="*/ 18 w 672"/>
                <a:gd name="T3" fmla="*/ 53 h 510"/>
                <a:gd name="T4" fmla="*/ 11 w 672"/>
                <a:gd name="T5" fmla="*/ 55 h 510"/>
                <a:gd name="T6" fmla="*/ 7 w 672"/>
                <a:gd name="T7" fmla="*/ 54 h 510"/>
                <a:gd name="T8" fmla="*/ 5 w 672"/>
                <a:gd name="T9" fmla="*/ 51 h 510"/>
                <a:gd name="T10" fmla="*/ 5 w 672"/>
                <a:gd name="T11" fmla="*/ 41 h 510"/>
                <a:gd name="T12" fmla="*/ 7 w 672"/>
                <a:gd name="T13" fmla="*/ 39 h 510"/>
                <a:gd name="T14" fmla="*/ 5 w 672"/>
                <a:gd name="T15" fmla="*/ 37 h 510"/>
                <a:gd name="T16" fmla="*/ 1 w 672"/>
                <a:gd name="T17" fmla="*/ 31 h 510"/>
                <a:gd name="T18" fmla="*/ 1 w 672"/>
                <a:gd name="T19" fmla="*/ 24 h 510"/>
                <a:gd name="T20" fmla="*/ 4 w 672"/>
                <a:gd name="T21" fmla="*/ 20 h 510"/>
                <a:gd name="T22" fmla="*/ 3 w 672"/>
                <a:gd name="T23" fmla="*/ 19 h 510"/>
                <a:gd name="T24" fmla="*/ 2 w 672"/>
                <a:gd name="T25" fmla="*/ 13 h 510"/>
                <a:gd name="T26" fmla="*/ 5 w 672"/>
                <a:gd name="T27" fmla="*/ 9 h 510"/>
                <a:gd name="T28" fmla="*/ 3 w 672"/>
                <a:gd name="T29" fmla="*/ 5 h 510"/>
                <a:gd name="T30" fmla="*/ 2 w 672"/>
                <a:gd name="T31" fmla="*/ 1 h 510"/>
                <a:gd name="T32" fmla="*/ 3 w 672"/>
                <a:gd name="T33" fmla="*/ 2 h 510"/>
                <a:gd name="T34" fmla="*/ 9 w 672"/>
                <a:gd name="T35" fmla="*/ 5 h 510"/>
                <a:gd name="T36" fmla="*/ 10 w 672"/>
                <a:gd name="T37" fmla="*/ 5 h 510"/>
                <a:gd name="T38" fmla="*/ 10 w 672"/>
                <a:gd name="T39" fmla="*/ 5 h 510"/>
                <a:gd name="T40" fmla="*/ 13 w 672"/>
                <a:gd name="T41" fmla="*/ 11 h 510"/>
                <a:gd name="T42" fmla="*/ 20 w 672"/>
                <a:gd name="T43" fmla="*/ 17 h 510"/>
                <a:gd name="T44" fmla="*/ 27 w 672"/>
                <a:gd name="T45" fmla="*/ 15 h 510"/>
                <a:gd name="T46" fmla="*/ 29 w 672"/>
                <a:gd name="T47" fmla="*/ 9 h 510"/>
                <a:gd name="T48" fmla="*/ 28 w 672"/>
                <a:gd name="T49" fmla="*/ 5 h 510"/>
                <a:gd name="T50" fmla="*/ 30 w 672"/>
                <a:gd name="T51" fmla="*/ 7 h 510"/>
                <a:gd name="T52" fmla="*/ 37 w 672"/>
                <a:gd name="T53" fmla="*/ 10 h 510"/>
                <a:gd name="T54" fmla="*/ 47 w 672"/>
                <a:gd name="T55" fmla="*/ 10 h 510"/>
                <a:gd name="T56" fmla="*/ 51 w 672"/>
                <a:gd name="T57" fmla="*/ 5 h 510"/>
                <a:gd name="T58" fmla="*/ 51 w 672"/>
                <a:gd name="T59" fmla="*/ 0 h 510"/>
                <a:gd name="T60" fmla="*/ 52 w 672"/>
                <a:gd name="T61" fmla="*/ 0 h 510"/>
                <a:gd name="T62" fmla="*/ 54 w 672"/>
                <a:gd name="T63" fmla="*/ 2 h 510"/>
                <a:gd name="T64" fmla="*/ 59 w 672"/>
                <a:gd name="T65" fmla="*/ 5 h 510"/>
                <a:gd name="T66" fmla="*/ 63 w 672"/>
                <a:gd name="T67" fmla="*/ 10 h 510"/>
                <a:gd name="T68" fmla="*/ 70 w 672"/>
                <a:gd name="T69" fmla="*/ 14 h 510"/>
                <a:gd name="T70" fmla="*/ 78 w 672"/>
                <a:gd name="T71" fmla="*/ 14 h 510"/>
                <a:gd name="T72" fmla="*/ 81 w 672"/>
                <a:gd name="T73" fmla="*/ 13 h 510"/>
                <a:gd name="T74" fmla="*/ 84 w 672"/>
                <a:gd name="T75" fmla="*/ 12 h 510"/>
                <a:gd name="T76" fmla="*/ 83 w 672"/>
                <a:gd name="T77" fmla="*/ 18 h 510"/>
                <a:gd name="T78" fmla="*/ 76 w 672"/>
                <a:gd name="T79" fmla="*/ 26 h 510"/>
                <a:gd name="T80" fmla="*/ 66 w 672"/>
                <a:gd name="T81" fmla="*/ 32 h 510"/>
                <a:gd name="T82" fmla="*/ 63 w 672"/>
                <a:gd name="T83" fmla="*/ 29 h 510"/>
                <a:gd name="T84" fmla="*/ 57 w 672"/>
                <a:gd name="T85" fmla="*/ 27 h 510"/>
                <a:gd name="T86" fmla="*/ 48 w 672"/>
                <a:gd name="T87" fmla="*/ 29 h 510"/>
                <a:gd name="T88" fmla="*/ 40 w 672"/>
                <a:gd name="T89" fmla="*/ 36 h 510"/>
                <a:gd name="T90" fmla="*/ 36 w 672"/>
                <a:gd name="T91" fmla="*/ 42 h 510"/>
                <a:gd name="T92" fmla="*/ 37 w 672"/>
                <a:gd name="T93" fmla="*/ 41 h 510"/>
                <a:gd name="T94" fmla="*/ 44 w 672"/>
                <a:gd name="T95" fmla="*/ 36 h 510"/>
                <a:gd name="T96" fmla="*/ 54 w 672"/>
                <a:gd name="T97" fmla="*/ 34 h 510"/>
                <a:gd name="T98" fmla="*/ 58 w 672"/>
                <a:gd name="T99" fmla="*/ 38 h 510"/>
                <a:gd name="T100" fmla="*/ 57 w 672"/>
                <a:gd name="T101" fmla="*/ 45 h 510"/>
                <a:gd name="T102" fmla="*/ 50 w 672"/>
                <a:gd name="T103" fmla="*/ 54 h 510"/>
                <a:gd name="T104" fmla="*/ 40 w 672"/>
                <a:gd name="T105" fmla="*/ 61 h 510"/>
                <a:gd name="T106" fmla="*/ 31 w 672"/>
                <a:gd name="T107" fmla="*/ 63 h 510"/>
                <a:gd name="T108" fmla="*/ 24 w 672"/>
                <a:gd name="T109" fmla="*/ 61 h 510"/>
                <a:gd name="T110" fmla="*/ 22 w 672"/>
                <a:gd name="T111" fmla="*/ 57 h 510"/>
                <a:gd name="T112" fmla="*/ 27 w 672"/>
                <a:gd name="T113" fmla="*/ 53 h 510"/>
                <a:gd name="T114" fmla="*/ 31 w 672"/>
                <a:gd name="T115" fmla="*/ 46 h 510"/>
                <a:gd name="T116" fmla="*/ 29 w 672"/>
                <a:gd name="T117" fmla="*/ 37 h 510"/>
                <a:gd name="T118" fmla="*/ 21 w 672"/>
                <a:gd name="T119" fmla="*/ 36 h 510"/>
                <a:gd name="T120" fmla="*/ 17 w 672"/>
                <a:gd name="T121" fmla="*/ 38 h 510"/>
                <a:gd name="T122" fmla="*/ 19 w 672"/>
                <a:gd name="T123" fmla="*/ 38 h 510"/>
                <a:gd name="T124" fmla="*/ 23 w 672"/>
                <a:gd name="T125" fmla="*/ 40 h 5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72" h="510">
                  <a:moveTo>
                    <a:pt x="194" y="353"/>
                  </a:moveTo>
                  <a:lnTo>
                    <a:pt x="193" y="373"/>
                  </a:lnTo>
                  <a:lnTo>
                    <a:pt x="185" y="390"/>
                  </a:lnTo>
                  <a:lnTo>
                    <a:pt x="175" y="403"/>
                  </a:lnTo>
                  <a:lnTo>
                    <a:pt x="159" y="416"/>
                  </a:lnTo>
                  <a:lnTo>
                    <a:pt x="141" y="426"/>
                  </a:lnTo>
                  <a:lnTo>
                    <a:pt x="123" y="434"/>
                  </a:lnTo>
                  <a:lnTo>
                    <a:pt x="105" y="440"/>
                  </a:lnTo>
                  <a:lnTo>
                    <a:pt x="86" y="445"/>
                  </a:lnTo>
                  <a:lnTo>
                    <a:pt x="76" y="443"/>
                  </a:lnTo>
                  <a:lnTo>
                    <a:pt x="65" y="440"/>
                  </a:lnTo>
                  <a:lnTo>
                    <a:pt x="56" y="435"/>
                  </a:lnTo>
                  <a:lnTo>
                    <a:pt x="48" y="429"/>
                  </a:lnTo>
                  <a:lnTo>
                    <a:pt x="42" y="422"/>
                  </a:lnTo>
                  <a:lnTo>
                    <a:pt x="38" y="413"/>
                  </a:lnTo>
                  <a:lnTo>
                    <a:pt x="35" y="402"/>
                  </a:lnTo>
                  <a:lnTo>
                    <a:pt x="33" y="391"/>
                  </a:lnTo>
                  <a:lnTo>
                    <a:pt x="35" y="332"/>
                  </a:lnTo>
                  <a:lnTo>
                    <a:pt x="48" y="326"/>
                  </a:lnTo>
                  <a:lnTo>
                    <a:pt x="54" y="321"/>
                  </a:lnTo>
                  <a:lnTo>
                    <a:pt x="54" y="317"/>
                  </a:lnTo>
                  <a:lnTo>
                    <a:pt x="51" y="311"/>
                  </a:lnTo>
                  <a:lnTo>
                    <a:pt x="44" y="305"/>
                  </a:lnTo>
                  <a:lnTo>
                    <a:pt x="35" y="297"/>
                  </a:lnTo>
                  <a:lnTo>
                    <a:pt x="24" y="286"/>
                  </a:lnTo>
                  <a:lnTo>
                    <a:pt x="13" y="273"/>
                  </a:lnTo>
                  <a:lnTo>
                    <a:pt x="3" y="251"/>
                  </a:lnTo>
                  <a:lnTo>
                    <a:pt x="0" y="232"/>
                  </a:lnTo>
                  <a:lnTo>
                    <a:pt x="1" y="213"/>
                  </a:lnTo>
                  <a:lnTo>
                    <a:pt x="6" y="197"/>
                  </a:lnTo>
                  <a:lnTo>
                    <a:pt x="13" y="183"/>
                  </a:lnTo>
                  <a:lnTo>
                    <a:pt x="21" y="172"/>
                  </a:lnTo>
                  <a:lnTo>
                    <a:pt x="27" y="166"/>
                  </a:lnTo>
                  <a:lnTo>
                    <a:pt x="29" y="163"/>
                  </a:lnTo>
                  <a:lnTo>
                    <a:pt x="25" y="163"/>
                  </a:lnTo>
                  <a:lnTo>
                    <a:pt x="18" y="159"/>
                  </a:lnTo>
                  <a:lnTo>
                    <a:pt x="12" y="146"/>
                  </a:lnTo>
                  <a:lnTo>
                    <a:pt x="7" y="125"/>
                  </a:lnTo>
                  <a:lnTo>
                    <a:pt x="10" y="107"/>
                  </a:lnTo>
                  <a:lnTo>
                    <a:pt x="18" y="92"/>
                  </a:lnTo>
                  <a:lnTo>
                    <a:pt x="29" y="79"/>
                  </a:lnTo>
                  <a:lnTo>
                    <a:pt x="39" y="72"/>
                  </a:lnTo>
                  <a:lnTo>
                    <a:pt x="39" y="63"/>
                  </a:lnTo>
                  <a:lnTo>
                    <a:pt x="32" y="57"/>
                  </a:lnTo>
                  <a:lnTo>
                    <a:pt x="22" y="46"/>
                  </a:lnTo>
                  <a:lnTo>
                    <a:pt x="15" y="29"/>
                  </a:lnTo>
                  <a:lnTo>
                    <a:pt x="6" y="6"/>
                  </a:lnTo>
                  <a:lnTo>
                    <a:pt x="10" y="9"/>
                  </a:lnTo>
                  <a:lnTo>
                    <a:pt x="15" y="12"/>
                  </a:lnTo>
                  <a:lnTo>
                    <a:pt x="19" y="17"/>
                  </a:lnTo>
                  <a:lnTo>
                    <a:pt x="24" y="20"/>
                  </a:lnTo>
                  <a:lnTo>
                    <a:pt x="44" y="34"/>
                  </a:lnTo>
                  <a:lnTo>
                    <a:pt x="57" y="43"/>
                  </a:lnTo>
                  <a:lnTo>
                    <a:pt x="67" y="47"/>
                  </a:lnTo>
                  <a:lnTo>
                    <a:pt x="71" y="47"/>
                  </a:lnTo>
                  <a:lnTo>
                    <a:pt x="73" y="46"/>
                  </a:lnTo>
                  <a:lnTo>
                    <a:pt x="74" y="44"/>
                  </a:lnTo>
                  <a:lnTo>
                    <a:pt x="73" y="43"/>
                  </a:lnTo>
                  <a:lnTo>
                    <a:pt x="73" y="41"/>
                  </a:lnTo>
                  <a:lnTo>
                    <a:pt x="74" y="46"/>
                  </a:lnTo>
                  <a:lnTo>
                    <a:pt x="80" y="58"/>
                  </a:lnTo>
                  <a:lnTo>
                    <a:pt x="89" y="75"/>
                  </a:lnTo>
                  <a:lnTo>
                    <a:pt x="103" y="95"/>
                  </a:lnTo>
                  <a:lnTo>
                    <a:pt x="118" y="113"/>
                  </a:lnTo>
                  <a:lnTo>
                    <a:pt x="138" y="130"/>
                  </a:lnTo>
                  <a:lnTo>
                    <a:pt x="159" y="140"/>
                  </a:lnTo>
                  <a:lnTo>
                    <a:pt x="182" y="142"/>
                  </a:lnTo>
                  <a:lnTo>
                    <a:pt x="202" y="136"/>
                  </a:lnTo>
                  <a:lnTo>
                    <a:pt x="216" y="124"/>
                  </a:lnTo>
                  <a:lnTo>
                    <a:pt x="223" y="107"/>
                  </a:lnTo>
                  <a:lnTo>
                    <a:pt x="226" y="89"/>
                  </a:lnTo>
                  <a:lnTo>
                    <a:pt x="226" y="72"/>
                  </a:lnTo>
                  <a:lnTo>
                    <a:pt x="225" y="57"/>
                  </a:lnTo>
                  <a:lnTo>
                    <a:pt x="223" y="46"/>
                  </a:lnTo>
                  <a:lnTo>
                    <a:pt x="222" y="41"/>
                  </a:lnTo>
                  <a:lnTo>
                    <a:pt x="223" y="44"/>
                  </a:lnTo>
                  <a:lnTo>
                    <a:pt x="229" y="51"/>
                  </a:lnTo>
                  <a:lnTo>
                    <a:pt x="238" y="58"/>
                  </a:lnTo>
                  <a:lnTo>
                    <a:pt x="251" y="69"/>
                  </a:lnTo>
                  <a:lnTo>
                    <a:pt x="267" y="78"/>
                  </a:lnTo>
                  <a:lnTo>
                    <a:pt x="289" y="85"/>
                  </a:lnTo>
                  <a:lnTo>
                    <a:pt x="313" y="90"/>
                  </a:lnTo>
                  <a:lnTo>
                    <a:pt x="343" y="90"/>
                  </a:lnTo>
                  <a:lnTo>
                    <a:pt x="371" y="84"/>
                  </a:lnTo>
                  <a:lnTo>
                    <a:pt x="389" y="72"/>
                  </a:lnTo>
                  <a:lnTo>
                    <a:pt x="401" y="58"/>
                  </a:lnTo>
                  <a:lnTo>
                    <a:pt x="407" y="41"/>
                  </a:lnTo>
                  <a:lnTo>
                    <a:pt x="409" y="26"/>
                  </a:lnTo>
                  <a:lnTo>
                    <a:pt x="409" y="12"/>
                  </a:lnTo>
                  <a:lnTo>
                    <a:pt x="407" y="3"/>
                  </a:lnTo>
                  <a:lnTo>
                    <a:pt x="407" y="0"/>
                  </a:lnTo>
                  <a:lnTo>
                    <a:pt x="407" y="2"/>
                  </a:lnTo>
                  <a:lnTo>
                    <a:pt x="410" y="5"/>
                  </a:lnTo>
                  <a:lnTo>
                    <a:pt x="413" y="8"/>
                  </a:lnTo>
                  <a:lnTo>
                    <a:pt x="418" y="14"/>
                  </a:lnTo>
                  <a:lnTo>
                    <a:pt x="426" y="20"/>
                  </a:lnTo>
                  <a:lnTo>
                    <a:pt x="436" y="26"/>
                  </a:lnTo>
                  <a:lnTo>
                    <a:pt x="448" y="34"/>
                  </a:lnTo>
                  <a:lnTo>
                    <a:pt x="465" y="40"/>
                  </a:lnTo>
                  <a:lnTo>
                    <a:pt x="473" y="52"/>
                  </a:lnTo>
                  <a:lnTo>
                    <a:pt x="483" y="66"/>
                  </a:lnTo>
                  <a:lnTo>
                    <a:pt x="497" y="81"/>
                  </a:lnTo>
                  <a:lnTo>
                    <a:pt x="514" y="95"/>
                  </a:lnTo>
                  <a:lnTo>
                    <a:pt x="534" y="105"/>
                  </a:lnTo>
                  <a:lnTo>
                    <a:pt x="556" y="114"/>
                  </a:lnTo>
                  <a:lnTo>
                    <a:pt x="582" y="117"/>
                  </a:lnTo>
                  <a:lnTo>
                    <a:pt x="613" y="114"/>
                  </a:lnTo>
                  <a:lnTo>
                    <a:pt x="622" y="113"/>
                  </a:lnTo>
                  <a:lnTo>
                    <a:pt x="631" y="111"/>
                  </a:lnTo>
                  <a:lnTo>
                    <a:pt x="639" y="110"/>
                  </a:lnTo>
                  <a:lnTo>
                    <a:pt x="646" y="107"/>
                  </a:lnTo>
                  <a:lnTo>
                    <a:pt x="654" y="105"/>
                  </a:lnTo>
                  <a:lnTo>
                    <a:pt x="660" y="104"/>
                  </a:lnTo>
                  <a:lnTo>
                    <a:pt x="666" y="102"/>
                  </a:lnTo>
                  <a:lnTo>
                    <a:pt x="672" y="101"/>
                  </a:lnTo>
                  <a:lnTo>
                    <a:pt x="667" y="124"/>
                  </a:lnTo>
                  <a:lnTo>
                    <a:pt x="657" y="148"/>
                  </a:lnTo>
                  <a:lnTo>
                    <a:pt x="643" y="171"/>
                  </a:lnTo>
                  <a:lnTo>
                    <a:pt x="626" y="192"/>
                  </a:lnTo>
                  <a:lnTo>
                    <a:pt x="605" y="213"/>
                  </a:lnTo>
                  <a:lnTo>
                    <a:pt x="581" y="232"/>
                  </a:lnTo>
                  <a:lnTo>
                    <a:pt x="553" y="248"/>
                  </a:lnTo>
                  <a:lnTo>
                    <a:pt x="524" y="263"/>
                  </a:lnTo>
                  <a:lnTo>
                    <a:pt x="515" y="250"/>
                  </a:lnTo>
                  <a:lnTo>
                    <a:pt x="505" y="239"/>
                  </a:lnTo>
                  <a:lnTo>
                    <a:pt x="496" y="232"/>
                  </a:lnTo>
                  <a:lnTo>
                    <a:pt x="483" y="225"/>
                  </a:lnTo>
                  <a:lnTo>
                    <a:pt x="470" y="222"/>
                  </a:lnTo>
                  <a:lnTo>
                    <a:pt x="455" y="221"/>
                  </a:lnTo>
                  <a:lnTo>
                    <a:pt x="436" y="222"/>
                  </a:lnTo>
                  <a:lnTo>
                    <a:pt x="415" y="225"/>
                  </a:lnTo>
                  <a:lnTo>
                    <a:pt x="381" y="235"/>
                  </a:lnTo>
                  <a:lnTo>
                    <a:pt x="353" y="251"/>
                  </a:lnTo>
                  <a:lnTo>
                    <a:pt x="330" y="270"/>
                  </a:lnTo>
                  <a:lnTo>
                    <a:pt x="313" y="291"/>
                  </a:lnTo>
                  <a:lnTo>
                    <a:pt x="299" y="311"/>
                  </a:lnTo>
                  <a:lnTo>
                    <a:pt x="290" y="327"/>
                  </a:lnTo>
                  <a:lnTo>
                    <a:pt x="284" y="338"/>
                  </a:lnTo>
                  <a:lnTo>
                    <a:pt x="283" y="343"/>
                  </a:lnTo>
                  <a:lnTo>
                    <a:pt x="286" y="340"/>
                  </a:lnTo>
                  <a:lnTo>
                    <a:pt x="295" y="330"/>
                  </a:lnTo>
                  <a:lnTo>
                    <a:pt x="310" y="320"/>
                  </a:lnTo>
                  <a:lnTo>
                    <a:pt x="328" y="306"/>
                  </a:lnTo>
                  <a:lnTo>
                    <a:pt x="350" y="294"/>
                  </a:lnTo>
                  <a:lnTo>
                    <a:pt x="374" y="285"/>
                  </a:lnTo>
                  <a:lnTo>
                    <a:pt x="398" y="279"/>
                  </a:lnTo>
                  <a:lnTo>
                    <a:pt x="424" y="279"/>
                  </a:lnTo>
                  <a:lnTo>
                    <a:pt x="442" y="286"/>
                  </a:lnTo>
                  <a:lnTo>
                    <a:pt x="453" y="300"/>
                  </a:lnTo>
                  <a:lnTo>
                    <a:pt x="459" y="312"/>
                  </a:lnTo>
                  <a:lnTo>
                    <a:pt x="461" y="318"/>
                  </a:lnTo>
                  <a:lnTo>
                    <a:pt x="458" y="343"/>
                  </a:lnTo>
                  <a:lnTo>
                    <a:pt x="450" y="367"/>
                  </a:lnTo>
                  <a:lnTo>
                    <a:pt x="436" y="391"/>
                  </a:lnTo>
                  <a:lnTo>
                    <a:pt x="420" y="416"/>
                  </a:lnTo>
                  <a:lnTo>
                    <a:pt x="398" y="437"/>
                  </a:lnTo>
                  <a:lnTo>
                    <a:pt x="375" y="458"/>
                  </a:lnTo>
                  <a:lnTo>
                    <a:pt x="348" y="476"/>
                  </a:lnTo>
                  <a:lnTo>
                    <a:pt x="319" y="492"/>
                  </a:lnTo>
                  <a:lnTo>
                    <a:pt x="293" y="501"/>
                  </a:lnTo>
                  <a:lnTo>
                    <a:pt x="269" y="507"/>
                  </a:lnTo>
                  <a:lnTo>
                    <a:pt x="246" y="510"/>
                  </a:lnTo>
                  <a:lnTo>
                    <a:pt x="225" y="508"/>
                  </a:lnTo>
                  <a:lnTo>
                    <a:pt x="205" y="504"/>
                  </a:lnTo>
                  <a:lnTo>
                    <a:pt x="188" y="495"/>
                  </a:lnTo>
                  <a:lnTo>
                    <a:pt x="173" y="483"/>
                  </a:lnTo>
                  <a:lnTo>
                    <a:pt x="162" y="467"/>
                  </a:lnTo>
                  <a:lnTo>
                    <a:pt x="176" y="460"/>
                  </a:lnTo>
                  <a:lnTo>
                    <a:pt x="190" y="451"/>
                  </a:lnTo>
                  <a:lnTo>
                    <a:pt x="202" y="440"/>
                  </a:lnTo>
                  <a:lnTo>
                    <a:pt x="216" y="428"/>
                  </a:lnTo>
                  <a:lnTo>
                    <a:pt x="226" y="413"/>
                  </a:lnTo>
                  <a:lnTo>
                    <a:pt x="235" y="394"/>
                  </a:lnTo>
                  <a:lnTo>
                    <a:pt x="242" y="375"/>
                  </a:lnTo>
                  <a:lnTo>
                    <a:pt x="245" y="352"/>
                  </a:lnTo>
                  <a:lnTo>
                    <a:pt x="240" y="320"/>
                  </a:lnTo>
                  <a:lnTo>
                    <a:pt x="228" y="300"/>
                  </a:lnTo>
                  <a:lnTo>
                    <a:pt x="210" y="292"/>
                  </a:lnTo>
                  <a:lnTo>
                    <a:pt x="188" y="291"/>
                  </a:lnTo>
                  <a:lnTo>
                    <a:pt x="167" y="294"/>
                  </a:lnTo>
                  <a:lnTo>
                    <a:pt x="149" y="300"/>
                  </a:lnTo>
                  <a:lnTo>
                    <a:pt x="135" y="305"/>
                  </a:lnTo>
                  <a:lnTo>
                    <a:pt x="130" y="308"/>
                  </a:lnTo>
                  <a:lnTo>
                    <a:pt x="133" y="308"/>
                  </a:lnTo>
                  <a:lnTo>
                    <a:pt x="140" y="306"/>
                  </a:lnTo>
                  <a:lnTo>
                    <a:pt x="149" y="308"/>
                  </a:lnTo>
                  <a:lnTo>
                    <a:pt x="161" y="309"/>
                  </a:lnTo>
                  <a:lnTo>
                    <a:pt x="172" y="314"/>
                  </a:lnTo>
                  <a:lnTo>
                    <a:pt x="182" y="323"/>
                  </a:lnTo>
                  <a:lnTo>
                    <a:pt x="190" y="335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6B9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1" name="Freeform 41"/>
            <p:cNvSpPr>
              <a:spLocks/>
            </p:cNvSpPr>
            <p:nvPr/>
          </p:nvSpPr>
          <p:spPr bwMode="auto">
            <a:xfrm>
              <a:off x="4465" y="2251"/>
              <a:ext cx="204" cy="114"/>
            </a:xfrm>
            <a:custGeom>
              <a:avLst/>
              <a:gdLst>
                <a:gd name="T0" fmla="*/ 51 w 409"/>
                <a:gd name="T1" fmla="*/ 27 h 229"/>
                <a:gd name="T2" fmla="*/ 51 w 409"/>
                <a:gd name="T3" fmla="*/ 23 h 229"/>
                <a:gd name="T4" fmla="*/ 49 w 409"/>
                <a:gd name="T5" fmla="*/ 16 h 229"/>
                <a:gd name="T6" fmla="*/ 45 w 409"/>
                <a:gd name="T7" fmla="*/ 10 h 229"/>
                <a:gd name="T8" fmla="*/ 39 w 409"/>
                <a:gd name="T9" fmla="*/ 8 h 229"/>
                <a:gd name="T10" fmla="*/ 33 w 409"/>
                <a:gd name="T11" fmla="*/ 10 h 229"/>
                <a:gd name="T12" fmla="*/ 27 w 409"/>
                <a:gd name="T13" fmla="*/ 13 h 229"/>
                <a:gd name="T14" fmla="*/ 21 w 409"/>
                <a:gd name="T15" fmla="*/ 14 h 229"/>
                <a:gd name="T16" fmla="*/ 17 w 409"/>
                <a:gd name="T17" fmla="*/ 13 h 229"/>
                <a:gd name="T18" fmla="*/ 14 w 409"/>
                <a:gd name="T19" fmla="*/ 12 h 229"/>
                <a:gd name="T20" fmla="*/ 16 w 409"/>
                <a:gd name="T21" fmla="*/ 11 h 229"/>
                <a:gd name="T22" fmla="*/ 20 w 409"/>
                <a:gd name="T23" fmla="*/ 7 h 229"/>
                <a:gd name="T24" fmla="*/ 21 w 409"/>
                <a:gd name="T25" fmla="*/ 3 h 229"/>
                <a:gd name="T26" fmla="*/ 21 w 409"/>
                <a:gd name="T27" fmla="*/ 0 h 229"/>
                <a:gd name="T28" fmla="*/ 21 w 409"/>
                <a:gd name="T29" fmla="*/ 0 h 229"/>
                <a:gd name="T30" fmla="*/ 20 w 409"/>
                <a:gd name="T31" fmla="*/ 2 h 229"/>
                <a:gd name="T32" fmla="*/ 18 w 409"/>
                <a:gd name="T33" fmla="*/ 5 h 229"/>
                <a:gd name="T34" fmla="*/ 14 w 409"/>
                <a:gd name="T35" fmla="*/ 7 h 229"/>
                <a:gd name="T36" fmla="*/ 9 w 409"/>
                <a:gd name="T37" fmla="*/ 6 h 229"/>
                <a:gd name="T38" fmla="*/ 4 w 409"/>
                <a:gd name="T39" fmla="*/ 5 h 229"/>
                <a:gd name="T40" fmla="*/ 1 w 409"/>
                <a:gd name="T41" fmla="*/ 4 h 229"/>
                <a:gd name="T42" fmla="*/ 0 w 409"/>
                <a:gd name="T43" fmla="*/ 4 h 229"/>
                <a:gd name="T44" fmla="*/ 0 w 409"/>
                <a:gd name="T45" fmla="*/ 4 h 229"/>
                <a:gd name="T46" fmla="*/ 0 w 409"/>
                <a:gd name="T47" fmla="*/ 5 h 229"/>
                <a:gd name="T48" fmla="*/ 2 w 409"/>
                <a:gd name="T49" fmla="*/ 8 h 229"/>
                <a:gd name="T50" fmla="*/ 5 w 409"/>
                <a:gd name="T51" fmla="*/ 10 h 229"/>
                <a:gd name="T52" fmla="*/ 8 w 409"/>
                <a:gd name="T53" fmla="*/ 12 h 229"/>
                <a:gd name="T54" fmla="*/ 10 w 409"/>
                <a:gd name="T55" fmla="*/ 14 h 229"/>
                <a:gd name="T56" fmla="*/ 12 w 409"/>
                <a:gd name="T57" fmla="*/ 16 h 229"/>
                <a:gd name="T58" fmla="*/ 16 w 409"/>
                <a:gd name="T59" fmla="*/ 18 h 229"/>
                <a:gd name="T60" fmla="*/ 23 w 409"/>
                <a:gd name="T61" fmla="*/ 19 h 229"/>
                <a:gd name="T62" fmla="*/ 29 w 409"/>
                <a:gd name="T63" fmla="*/ 18 h 229"/>
                <a:gd name="T64" fmla="*/ 34 w 409"/>
                <a:gd name="T65" fmla="*/ 15 h 229"/>
                <a:gd name="T66" fmla="*/ 38 w 409"/>
                <a:gd name="T67" fmla="*/ 14 h 229"/>
                <a:gd name="T68" fmla="*/ 43 w 409"/>
                <a:gd name="T69" fmla="*/ 15 h 229"/>
                <a:gd name="T70" fmla="*/ 47 w 409"/>
                <a:gd name="T71" fmla="*/ 19 h 229"/>
                <a:gd name="T72" fmla="*/ 49 w 409"/>
                <a:gd name="T73" fmla="*/ 24 h 229"/>
                <a:gd name="T74" fmla="*/ 51 w 409"/>
                <a:gd name="T75" fmla="*/ 28 h 22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9" h="229">
                  <a:moveTo>
                    <a:pt x="409" y="229"/>
                  </a:moveTo>
                  <a:lnTo>
                    <a:pt x="409" y="222"/>
                  </a:lnTo>
                  <a:lnTo>
                    <a:pt x="409" y="207"/>
                  </a:lnTo>
                  <a:lnTo>
                    <a:pt x="408" y="184"/>
                  </a:lnTo>
                  <a:lnTo>
                    <a:pt x="403" y="157"/>
                  </a:lnTo>
                  <a:lnTo>
                    <a:pt x="396" y="130"/>
                  </a:lnTo>
                  <a:lnTo>
                    <a:pt x="384" y="104"/>
                  </a:lnTo>
                  <a:lnTo>
                    <a:pt x="367" y="82"/>
                  </a:lnTo>
                  <a:lnTo>
                    <a:pt x="342" y="70"/>
                  </a:lnTo>
                  <a:lnTo>
                    <a:pt x="315" y="67"/>
                  </a:lnTo>
                  <a:lnTo>
                    <a:pt x="291" y="72"/>
                  </a:lnTo>
                  <a:lnTo>
                    <a:pt x="266" y="82"/>
                  </a:lnTo>
                  <a:lnTo>
                    <a:pt x="242" y="95"/>
                  </a:lnTo>
                  <a:lnTo>
                    <a:pt x="219" y="105"/>
                  </a:lnTo>
                  <a:lnTo>
                    <a:pt x="196" y="114"/>
                  </a:lnTo>
                  <a:lnTo>
                    <a:pt x="174" y="119"/>
                  </a:lnTo>
                  <a:lnTo>
                    <a:pt x="149" y="114"/>
                  </a:lnTo>
                  <a:lnTo>
                    <a:pt x="137" y="110"/>
                  </a:lnTo>
                  <a:lnTo>
                    <a:pt x="125" y="105"/>
                  </a:lnTo>
                  <a:lnTo>
                    <a:pt x="114" y="101"/>
                  </a:lnTo>
                  <a:lnTo>
                    <a:pt x="105" y="96"/>
                  </a:lnTo>
                  <a:lnTo>
                    <a:pt x="131" y="90"/>
                  </a:lnTo>
                  <a:lnTo>
                    <a:pt x="149" y="78"/>
                  </a:lnTo>
                  <a:lnTo>
                    <a:pt x="161" y="63"/>
                  </a:lnTo>
                  <a:lnTo>
                    <a:pt x="169" y="46"/>
                  </a:lnTo>
                  <a:lnTo>
                    <a:pt x="172" y="29"/>
                  </a:lnTo>
                  <a:lnTo>
                    <a:pt x="174" y="14"/>
                  </a:lnTo>
                  <a:lnTo>
                    <a:pt x="172" y="5"/>
                  </a:lnTo>
                  <a:lnTo>
                    <a:pt x="172" y="0"/>
                  </a:lnTo>
                  <a:lnTo>
                    <a:pt x="171" y="3"/>
                  </a:lnTo>
                  <a:lnTo>
                    <a:pt x="169" y="9"/>
                  </a:lnTo>
                  <a:lnTo>
                    <a:pt x="163" y="20"/>
                  </a:lnTo>
                  <a:lnTo>
                    <a:pt x="155" y="31"/>
                  </a:lnTo>
                  <a:lnTo>
                    <a:pt x="145" y="41"/>
                  </a:lnTo>
                  <a:lnTo>
                    <a:pt x="131" y="51"/>
                  </a:lnTo>
                  <a:lnTo>
                    <a:pt x="114" y="57"/>
                  </a:lnTo>
                  <a:lnTo>
                    <a:pt x="93" y="57"/>
                  </a:lnTo>
                  <a:lnTo>
                    <a:pt x="72" y="54"/>
                  </a:lnTo>
                  <a:lnTo>
                    <a:pt x="53" y="49"/>
                  </a:lnTo>
                  <a:lnTo>
                    <a:pt x="37" y="44"/>
                  </a:lnTo>
                  <a:lnTo>
                    <a:pt x="24" y="41"/>
                  </a:lnTo>
                  <a:lnTo>
                    <a:pt x="14" y="37"/>
                  </a:lnTo>
                  <a:lnTo>
                    <a:pt x="6" y="35"/>
                  </a:lnTo>
                  <a:lnTo>
                    <a:pt x="2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6" y="47"/>
                  </a:lnTo>
                  <a:lnTo>
                    <a:pt x="11" y="58"/>
                  </a:lnTo>
                  <a:lnTo>
                    <a:pt x="20" y="67"/>
                  </a:lnTo>
                  <a:lnTo>
                    <a:pt x="32" y="78"/>
                  </a:lnTo>
                  <a:lnTo>
                    <a:pt x="47" y="87"/>
                  </a:lnTo>
                  <a:lnTo>
                    <a:pt x="67" y="93"/>
                  </a:lnTo>
                  <a:lnTo>
                    <a:pt x="70" y="101"/>
                  </a:lnTo>
                  <a:lnTo>
                    <a:pt x="75" y="108"/>
                  </a:lnTo>
                  <a:lnTo>
                    <a:pt x="81" y="116"/>
                  </a:lnTo>
                  <a:lnTo>
                    <a:pt x="90" y="124"/>
                  </a:lnTo>
                  <a:lnTo>
                    <a:pt x="101" y="131"/>
                  </a:lnTo>
                  <a:lnTo>
                    <a:pt x="116" y="139"/>
                  </a:lnTo>
                  <a:lnTo>
                    <a:pt x="132" y="146"/>
                  </a:lnTo>
                  <a:lnTo>
                    <a:pt x="154" y="152"/>
                  </a:lnTo>
                  <a:lnTo>
                    <a:pt x="187" y="157"/>
                  </a:lnTo>
                  <a:lnTo>
                    <a:pt x="216" y="155"/>
                  </a:lnTo>
                  <a:lnTo>
                    <a:pt x="239" y="148"/>
                  </a:lnTo>
                  <a:lnTo>
                    <a:pt x="260" y="137"/>
                  </a:lnTo>
                  <a:lnTo>
                    <a:pt x="277" y="127"/>
                  </a:lnTo>
                  <a:lnTo>
                    <a:pt x="294" y="117"/>
                  </a:lnTo>
                  <a:lnTo>
                    <a:pt x="310" y="113"/>
                  </a:lnTo>
                  <a:lnTo>
                    <a:pt x="329" y="113"/>
                  </a:lnTo>
                  <a:lnTo>
                    <a:pt x="347" y="120"/>
                  </a:lnTo>
                  <a:lnTo>
                    <a:pt x="362" y="136"/>
                  </a:lnTo>
                  <a:lnTo>
                    <a:pt x="376" y="154"/>
                  </a:lnTo>
                  <a:lnTo>
                    <a:pt x="388" y="175"/>
                  </a:lnTo>
                  <a:lnTo>
                    <a:pt x="397" y="195"/>
                  </a:lnTo>
                  <a:lnTo>
                    <a:pt x="403" y="212"/>
                  </a:lnTo>
                  <a:lnTo>
                    <a:pt x="408" y="224"/>
                  </a:lnTo>
                  <a:lnTo>
                    <a:pt x="409" y="2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2" name="Freeform 42"/>
            <p:cNvSpPr>
              <a:spLocks/>
            </p:cNvSpPr>
            <p:nvPr/>
          </p:nvSpPr>
          <p:spPr bwMode="auto">
            <a:xfrm>
              <a:off x="4532" y="2389"/>
              <a:ext cx="158" cy="87"/>
            </a:xfrm>
            <a:custGeom>
              <a:avLst/>
              <a:gdLst>
                <a:gd name="T0" fmla="*/ 28 w 314"/>
                <a:gd name="T1" fmla="*/ 15 h 174"/>
                <a:gd name="T2" fmla="*/ 26 w 314"/>
                <a:gd name="T3" fmla="*/ 14 h 174"/>
                <a:gd name="T4" fmla="*/ 24 w 314"/>
                <a:gd name="T5" fmla="*/ 12 h 174"/>
                <a:gd name="T6" fmla="*/ 23 w 314"/>
                <a:gd name="T7" fmla="*/ 11 h 174"/>
                <a:gd name="T8" fmla="*/ 24 w 314"/>
                <a:gd name="T9" fmla="*/ 8 h 174"/>
                <a:gd name="T10" fmla="*/ 23 w 314"/>
                <a:gd name="T11" fmla="*/ 2 h 174"/>
                <a:gd name="T12" fmla="*/ 23 w 314"/>
                <a:gd name="T13" fmla="*/ 1 h 174"/>
                <a:gd name="T14" fmla="*/ 22 w 314"/>
                <a:gd name="T15" fmla="*/ 3 h 174"/>
                <a:gd name="T16" fmla="*/ 20 w 314"/>
                <a:gd name="T17" fmla="*/ 6 h 174"/>
                <a:gd name="T18" fmla="*/ 16 w 314"/>
                <a:gd name="T19" fmla="*/ 8 h 174"/>
                <a:gd name="T20" fmla="*/ 10 w 314"/>
                <a:gd name="T21" fmla="*/ 6 h 174"/>
                <a:gd name="T22" fmla="*/ 5 w 314"/>
                <a:gd name="T23" fmla="*/ 5 h 174"/>
                <a:gd name="T24" fmla="*/ 2 w 314"/>
                <a:gd name="T25" fmla="*/ 4 h 174"/>
                <a:gd name="T26" fmla="*/ 1 w 314"/>
                <a:gd name="T27" fmla="*/ 3 h 174"/>
                <a:gd name="T28" fmla="*/ 1 w 314"/>
                <a:gd name="T29" fmla="*/ 3 h 174"/>
                <a:gd name="T30" fmla="*/ 2 w 314"/>
                <a:gd name="T31" fmla="*/ 6 h 174"/>
                <a:gd name="T32" fmla="*/ 5 w 314"/>
                <a:gd name="T33" fmla="*/ 9 h 174"/>
                <a:gd name="T34" fmla="*/ 10 w 314"/>
                <a:gd name="T35" fmla="*/ 12 h 174"/>
                <a:gd name="T36" fmla="*/ 15 w 314"/>
                <a:gd name="T37" fmla="*/ 13 h 174"/>
                <a:gd name="T38" fmla="*/ 17 w 314"/>
                <a:gd name="T39" fmla="*/ 13 h 174"/>
                <a:gd name="T40" fmla="*/ 18 w 314"/>
                <a:gd name="T41" fmla="*/ 14 h 174"/>
                <a:gd name="T42" fmla="*/ 21 w 314"/>
                <a:gd name="T43" fmla="*/ 17 h 174"/>
                <a:gd name="T44" fmla="*/ 24 w 314"/>
                <a:gd name="T45" fmla="*/ 20 h 174"/>
                <a:gd name="T46" fmla="*/ 28 w 314"/>
                <a:gd name="T47" fmla="*/ 22 h 174"/>
                <a:gd name="T48" fmla="*/ 35 w 314"/>
                <a:gd name="T49" fmla="*/ 22 h 174"/>
                <a:gd name="T50" fmla="*/ 39 w 314"/>
                <a:gd name="T51" fmla="*/ 18 h 174"/>
                <a:gd name="T52" fmla="*/ 40 w 314"/>
                <a:gd name="T53" fmla="*/ 13 h 174"/>
                <a:gd name="T54" fmla="*/ 40 w 314"/>
                <a:gd name="T55" fmla="*/ 9 h 174"/>
                <a:gd name="T56" fmla="*/ 39 w 314"/>
                <a:gd name="T57" fmla="*/ 9 h 174"/>
                <a:gd name="T58" fmla="*/ 39 w 314"/>
                <a:gd name="T59" fmla="*/ 11 h 174"/>
                <a:gd name="T60" fmla="*/ 36 w 314"/>
                <a:gd name="T61" fmla="*/ 14 h 174"/>
                <a:gd name="T62" fmla="*/ 33 w 314"/>
                <a:gd name="T63" fmla="*/ 16 h 1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4" h="174">
                  <a:moveTo>
                    <a:pt x="234" y="122"/>
                  </a:moveTo>
                  <a:lnTo>
                    <a:pt x="222" y="117"/>
                  </a:lnTo>
                  <a:lnTo>
                    <a:pt x="211" y="113"/>
                  </a:lnTo>
                  <a:lnTo>
                    <a:pt x="202" y="107"/>
                  </a:lnTo>
                  <a:lnTo>
                    <a:pt x="194" y="101"/>
                  </a:lnTo>
                  <a:lnTo>
                    <a:pt x="188" y="96"/>
                  </a:lnTo>
                  <a:lnTo>
                    <a:pt x="182" y="90"/>
                  </a:lnTo>
                  <a:lnTo>
                    <a:pt x="176" y="85"/>
                  </a:lnTo>
                  <a:lnTo>
                    <a:pt x="170" y="82"/>
                  </a:lnTo>
                  <a:lnTo>
                    <a:pt x="187" y="58"/>
                  </a:lnTo>
                  <a:lnTo>
                    <a:pt x="188" y="31"/>
                  </a:lnTo>
                  <a:lnTo>
                    <a:pt x="182" y="9"/>
                  </a:lnTo>
                  <a:lnTo>
                    <a:pt x="179" y="0"/>
                  </a:lnTo>
                  <a:lnTo>
                    <a:pt x="178" y="3"/>
                  </a:lnTo>
                  <a:lnTo>
                    <a:pt x="176" y="11"/>
                  </a:lnTo>
                  <a:lnTo>
                    <a:pt x="171" y="21"/>
                  </a:lnTo>
                  <a:lnTo>
                    <a:pt x="164" y="34"/>
                  </a:lnTo>
                  <a:lnTo>
                    <a:pt x="153" y="44"/>
                  </a:lnTo>
                  <a:lnTo>
                    <a:pt x="139" y="53"/>
                  </a:lnTo>
                  <a:lnTo>
                    <a:pt x="121" y="58"/>
                  </a:lnTo>
                  <a:lnTo>
                    <a:pt x="100" y="55"/>
                  </a:lnTo>
                  <a:lnTo>
                    <a:pt x="77" y="47"/>
                  </a:lnTo>
                  <a:lnTo>
                    <a:pt x="57" y="41"/>
                  </a:lnTo>
                  <a:lnTo>
                    <a:pt x="39" y="35"/>
                  </a:lnTo>
                  <a:lnTo>
                    <a:pt x="25" y="29"/>
                  </a:lnTo>
                  <a:lnTo>
                    <a:pt x="15" y="25"/>
                  </a:lnTo>
                  <a:lnTo>
                    <a:pt x="6" y="20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1" y="20"/>
                  </a:lnTo>
                  <a:lnTo>
                    <a:pt x="4" y="29"/>
                  </a:lnTo>
                  <a:lnTo>
                    <a:pt x="9" y="41"/>
                  </a:lnTo>
                  <a:lnTo>
                    <a:pt x="19" y="56"/>
                  </a:lnTo>
                  <a:lnTo>
                    <a:pt x="33" y="72"/>
                  </a:lnTo>
                  <a:lnTo>
                    <a:pt x="51" y="85"/>
                  </a:lnTo>
                  <a:lnTo>
                    <a:pt x="76" y="96"/>
                  </a:lnTo>
                  <a:lnTo>
                    <a:pt x="108" y="102"/>
                  </a:lnTo>
                  <a:lnTo>
                    <a:pt x="117" y="102"/>
                  </a:lnTo>
                  <a:lnTo>
                    <a:pt x="126" y="102"/>
                  </a:lnTo>
                  <a:lnTo>
                    <a:pt x="133" y="102"/>
                  </a:lnTo>
                  <a:lnTo>
                    <a:pt x="139" y="101"/>
                  </a:lnTo>
                  <a:lnTo>
                    <a:pt x="144" y="110"/>
                  </a:lnTo>
                  <a:lnTo>
                    <a:pt x="152" y="122"/>
                  </a:lnTo>
                  <a:lnTo>
                    <a:pt x="161" y="133"/>
                  </a:lnTo>
                  <a:lnTo>
                    <a:pt x="171" y="143"/>
                  </a:lnTo>
                  <a:lnTo>
                    <a:pt x="185" y="154"/>
                  </a:lnTo>
                  <a:lnTo>
                    <a:pt x="202" y="163"/>
                  </a:lnTo>
                  <a:lnTo>
                    <a:pt x="222" y="169"/>
                  </a:lnTo>
                  <a:lnTo>
                    <a:pt x="244" y="174"/>
                  </a:lnTo>
                  <a:lnTo>
                    <a:pt x="273" y="171"/>
                  </a:lnTo>
                  <a:lnTo>
                    <a:pt x="295" y="160"/>
                  </a:lnTo>
                  <a:lnTo>
                    <a:pt x="307" y="142"/>
                  </a:lnTo>
                  <a:lnTo>
                    <a:pt x="313" y="120"/>
                  </a:lnTo>
                  <a:lnTo>
                    <a:pt x="314" y="99"/>
                  </a:lnTo>
                  <a:lnTo>
                    <a:pt x="314" y="81"/>
                  </a:lnTo>
                  <a:lnTo>
                    <a:pt x="313" y="67"/>
                  </a:lnTo>
                  <a:lnTo>
                    <a:pt x="311" y="63"/>
                  </a:lnTo>
                  <a:lnTo>
                    <a:pt x="311" y="66"/>
                  </a:lnTo>
                  <a:lnTo>
                    <a:pt x="308" y="75"/>
                  </a:lnTo>
                  <a:lnTo>
                    <a:pt x="304" y="87"/>
                  </a:lnTo>
                  <a:lnTo>
                    <a:pt x="298" y="99"/>
                  </a:lnTo>
                  <a:lnTo>
                    <a:pt x="287" y="111"/>
                  </a:lnTo>
                  <a:lnTo>
                    <a:pt x="273" y="120"/>
                  </a:lnTo>
                  <a:lnTo>
                    <a:pt x="257" y="125"/>
                  </a:lnTo>
                  <a:lnTo>
                    <a:pt x="234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3" name="Freeform 43"/>
            <p:cNvSpPr>
              <a:spLocks/>
            </p:cNvSpPr>
            <p:nvPr/>
          </p:nvSpPr>
          <p:spPr bwMode="auto">
            <a:xfrm>
              <a:off x="4881" y="2251"/>
              <a:ext cx="204" cy="114"/>
            </a:xfrm>
            <a:custGeom>
              <a:avLst/>
              <a:gdLst>
                <a:gd name="T0" fmla="*/ 0 w 408"/>
                <a:gd name="T1" fmla="*/ 27 h 229"/>
                <a:gd name="T2" fmla="*/ 1 w 408"/>
                <a:gd name="T3" fmla="*/ 23 h 229"/>
                <a:gd name="T4" fmla="*/ 2 w 408"/>
                <a:gd name="T5" fmla="*/ 16 h 229"/>
                <a:gd name="T6" fmla="*/ 6 w 408"/>
                <a:gd name="T7" fmla="*/ 10 h 229"/>
                <a:gd name="T8" fmla="*/ 12 w 408"/>
                <a:gd name="T9" fmla="*/ 8 h 229"/>
                <a:gd name="T10" fmla="*/ 18 w 408"/>
                <a:gd name="T11" fmla="*/ 10 h 229"/>
                <a:gd name="T12" fmla="*/ 24 w 408"/>
                <a:gd name="T13" fmla="*/ 13 h 229"/>
                <a:gd name="T14" fmla="*/ 30 w 408"/>
                <a:gd name="T15" fmla="*/ 14 h 229"/>
                <a:gd name="T16" fmla="*/ 34 w 408"/>
                <a:gd name="T17" fmla="*/ 13 h 229"/>
                <a:gd name="T18" fmla="*/ 37 w 408"/>
                <a:gd name="T19" fmla="*/ 12 h 229"/>
                <a:gd name="T20" fmla="*/ 35 w 408"/>
                <a:gd name="T21" fmla="*/ 11 h 229"/>
                <a:gd name="T22" fmla="*/ 31 w 408"/>
                <a:gd name="T23" fmla="*/ 7 h 229"/>
                <a:gd name="T24" fmla="*/ 30 w 408"/>
                <a:gd name="T25" fmla="*/ 3 h 229"/>
                <a:gd name="T26" fmla="*/ 30 w 408"/>
                <a:gd name="T27" fmla="*/ 0 h 229"/>
                <a:gd name="T28" fmla="*/ 30 w 408"/>
                <a:gd name="T29" fmla="*/ 0 h 229"/>
                <a:gd name="T30" fmla="*/ 31 w 408"/>
                <a:gd name="T31" fmla="*/ 2 h 229"/>
                <a:gd name="T32" fmla="*/ 33 w 408"/>
                <a:gd name="T33" fmla="*/ 5 h 229"/>
                <a:gd name="T34" fmla="*/ 37 w 408"/>
                <a:gd name="T35" fmla="*/ 7 h 229"/>
                <a:gd name="T36" fmla="*/ 43 w 408"/>
                <a:gd name="T37" fmla="*/ 6 h 229"/>
                <a:gd name="T38" fmla="*/ 47 w 408"/>
                <a:gd name="T39" fmla="*/ 5 h 229"/>
                <a:gd name="T40" fmla="*/ 50 w 408"/>
                <a:gd name="T41" fmla="*/ 4 h 229"/>
                <a:gd name="T42" fmla="*/ 51 w 408"/>
                <a:gd name="T43" fmla="*/ 4 h 229"/>
                <a:gd name="T44" fmla="*/ 51 w 408"/>
                <a:gd name="T45" fmla="*/ 4 h 229"/>
                <a:gd name="T46" fmla="*/ 51 w 408"/>
                <a:gd name="T47" fmla="*/ 5 h 229"/>
                <a:gd name="T48" fmla="*/ 49 w 408"/>
                <a:gd name="T49" fmla="*/ 8 h 229"/>
                <a:gd name="T50" fmla="*/ 46 w 408"/>
                <a:gd name="T51" fmla="*/ 10 h 229"/>
                <a:gd name="T52" fmla="*/ 43 w 408"/>
                <a:gd name="T53" fmla="*/ 12 h 229"/>
                <a:gd name="T54" fmla="*/ 41 w 408"/>
                <a:gd name="T55" fmla="*/ 14 h 229"/>
                <a:gd name="T56" fmla="*/ 39 w 408"/>
                <a:gd name="T57" fmla="*/ 16 h 229"/>
                <a:gd name="T58" fmla="*/ 35 w 408"/>
                <a:gd name="T59" fmla="*/ 18 h 229"/>
                <a:gd name="T60" fmla="*/ 28 w 408"/>
                <a:gd name="T61" fmla="*/ 19 h 229"/>
                <a:gd name="T62" fmla="*/ 22 w 408"/>
                <a:gd name="T63" fmla="*/ 18 h 229"/>
                <a:gd name="T64" fmla="*/ 17 w 408"/>
                <a:gd name="T65" fmla="*/ 15 h 229"/>
                <a:gd name="T66" fmla="*/ 13 w 408"/>
                <a:gd name="T67" fmla="*/ 14 h 229"/>
                <a:gd name="T68" fmla="*/ 8 w 408"/>
                <a:gd name="T69" fmla="*/ 15 h 229"/>
                <a:gd name="T70" fmla="*/ 4 w 408"/>
                <a:gd name="T71" fmla="*/ 19 h 229"/>
                <a:gd name="T72" fmla="*/ 2 w 408"/>
                <a:gd name="T73" fmla="*/ 24 h 229"/>
                <a:gd name="T74" fmla="*/ 1 w 408"/>
                <a:gd name="T75" fmla="*/ 28 h 22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8" h="229">
                  <a:moveTo>
                    <a:pt x="0" y="229"/>
                  </a:moveTo>
                  <a:lnTo>
                    <a:pt x="0" y="222"/>
                  </a:lnTo>
                  <a:lnTo>
                    <a:pt x="0" y="207"/>
                  </a:lnTo>
                  <a:lnTo>
                    <a:pt x="2" y="184"/>
                  </a:lnTo>
                  <a:lnTo>
                    <a:pt x="6" y="157"/>
                  </a:lnTo>
                  <a:lnTo>
                    <a:pt x="12" y="130"/>
                  </a:lnTo>
                  <a:lnTo>
                    <a:pt x="25" y="104"/>
                  </a:lnTo>
                  <a:lnTo>
                    <a:pt x="41" y="82"/>
                  </a:lnTo>
                  <a:lnTo>
                    <a:pt x="66" y="70"/>
                  </a:lnTo>
                  <a:lnTo>
                    <a:pt x="93" y="67"/>
                  </a:lnTo>
                  <a:lnTo>
                    <a:pt x="117" y="72"/>
                  </a:lnTo>
                  <a:lnTo>
                    <a:pt x="142" y="82"/>
                  </a:lnTo>
                  <a:lnTo>
                    <a:pt x="166" y="95"/>
                  </a:lnTo>
                  <a:lnTo>
                    <a:pt x="189" y="105"/>
                  </a:lnTo>
                  <a:lnTo>
                    <a:pt x="212" y="114"/>
                  </a:lnTo>
                  <a:lnTo>
                    <a:pt x="235" y="119"/>
                  </a:lnTo>
                  <a:lnTo>
                    <a:pt x="259" y="114"/>
                  </a:lnTo>
                  <a:lnTo>
                    <a:pt x="271" y="110"/>
                  </a:lnTo>
                  <a:lnTo>
                    <a:pt x="283" y="105"/>
                  </a:lnTo>
                  <a:lnTo>
                    <a:pt x="294" y="101"/>
                  </a:lnTo>
                  <a:lnTo>
                    <a:pt x="303" y="96"/>
                  </a:lnTo>
                  <a:lnTo>
                    <a:pt x="277" y="90"/>
                  </a:lnTo>
                  <a:lnTo>
                    <a:pt x="259" y="78"/>
                  </a:lnTo>
                  <a:lnTo>
                    <a:pt x="247" y="63"/>
                  </a:lnTo>
                  <a:lnTo>
                    <a:pt x="239" y="46"/>
                  </a:lnTo>
                  <a:lnTo>
                    <a:pt x="236" y="29"/>
                  </a:lnTo>
                  <a:lnTo>
                    <a:pt x="235" y="14"/>
                  </a:lnTo>
                  <a:lnTo>
                    <a:pt x="236" y="5"/>
                  </a:lnTo>
                  <a:lnTo>
                    <a:pt x="236" y="0"/>
                  </a:lnTo>
                  <a:lnTo>
                    <a:pt x="238" y="3"/>
                  </a:lnTo>
                  <a:lnTo>
                    <a:pt x="241" y="9"/>
                  </a:lnTo>
                  <a:lnTo>
                    <a:pt x="245" y="20"/>
                  </a:lnTo>
                  <a:lnTo>
                    <a:pt x="253" y="31"/>
                  </a:lnTo>
                  <a:lnTo>
                    <a:pt x="264" y="41"/>
                  </a:lnTo>
                  <a:lnTo>
                    <a:pt x="277" y="51"/>
                  </a:lnTo>
                  <a:lnTo>
                    <a:pt x="294" y="57"/>
                  </a:lnTo>
                  <a:lnTo>
                    <a:pt x="315" y="57"/>
                  </a:lnTo>
                  <a:lnTo>
                    <a:pt x="337" y="54"/>
                  </a:lnTo>
                  <a:lnTo>
                    <a:pt x="355" y="49"/>
                  </a:lnTo>
                  <a:lnTo>
                    <a:pt x="372" y="44"/>
                  </a:lnTo>
                  <a:lnTo>
                    <a:pt x="385" y="41"/>
                  </a:lnTo>
                  <a:lnTo>
                    <a:pt x="394" y="37"/>
                  </a:lnTo>
                  <a:lnTo>
                    <a:pt x="402" y="35"/>
                  </a:lnTo>
                  <a:lnTo>
                    <a:pt x="407" y="32"/>
                  </a:lnTo>
                  <a:lnTo>
                    <a:pt x="408" y="32"/>
                  </a:lnTo>
                  <a:lnTo>
                    <a:pt x="408" y="34"/>
                  </a:lnTo>
                  <a:lnTo>
                    <a:pt x="407" y="40"/>
                  </a:lnTo>
                  <a:lnTo>
                    <a:pt x="402" y="47"/>
                  </a:lnTo>
                  <a:lnTo>
                    <a:pt x="397" y="58"/>
                  </a:lnTo>
                  <a:lnTo>
                    <a:pt x="388" y="67"/>
                  </a:lnTo>
                  <a:lnTo>
                    <a:pt x="376" y="78"/>
                  </a:lnTo>
                  <a:lnTo>
                    <a:pt x="361" y="87"/>
                  </a:lnTo>
                  <a:lnTo>
                    <a:pt x="341" y="93"/>
                  </a:lnTo>
                  <a:lnTo>
                    <a:pt x="338" y="101"/>
                  </a:lnTo>
                  <a:lnTo>
                    <a:pt x="333" y="108"/>
                  </a:lnTo>
                  <a:lnTo>
                    <a:pt x="327" y="116"/>
                  </a:lnTo>
                  <a:lnTo>
                    <a:pt x="318" y="124"/>
                  </a:lnTo>
                  <a:lnTo>
                    <a:pt x="308" y="131"/>
                  </a:lnTo>
                  <a:lnTo>
                    <a:pt x="292" y="139"/>
                  </a:lnTo>
                  <a:lnTo>
                    <a:pt x="276" y="146"/>
                  </a:lnTo>
                  <a:lnTo>
                    <a:pt x="254" y="152"/>
                  </a:lnTo>
                  <a:lnTo>
                    <a:pt x="221" y="157"/>
                  </a:lnTo>
                  <a:lnTo>
                    <a:pt x="192" y="155"/>
                  </a:lnTo>
                  <a:lnTo>
                    <a:pt x="169" y="148"/>
                  </a:lnTo>
                  <a:lnTo>
                    <a:pt x="149" y="137"/>
                  </a:lnTo>
                  <a:lnTo>
                    <a:pt x="131" y="127"/>
                  </a:lnTo>
                  <a:lnTo>
                    <a:pt x="114" y="117"/>
                  </a:lnTo>
                  <a:lnTo>
                    <a:pt x="99" y="113"/>
                  </a:lnTo>
                  <a:lnTo>
                    <a:pt x="81" y="113"/>
                  </a:lnTo>
                  <a:lnTo>
                    <a:pt x="63" y="120"/>
                  </a:lnTo>
                  <a:lnTo>
                    <a:pt x="46" y="136"/>
                  </a:lnTo>
                  <a:lnTo>
                    <a:pt x="32" y="154"/>
                  </a:lnTo>
                  <a:lnTo>
                    <a:pt x="22" y="175"/>
                  </a:lnTo>
                  <a:lnTo>
                    <a:pt x="12" y="195"/>
                  </a:lnTo>
                  <a:lnTo>
                    <a:pt x="6" y="212"/>
                  </a:lnTo>
                  <a:lnTo>
                    <a:pt x="2" y="224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4" name="Freeform 44"/>
            <p:cNvSpPr>
              <a:spLocks/>
            </p:cNvSpPr>
            <p:nvPr/>
          </p:nvSpPr>
          <p:spPr bwMode="auto">
            <a:xfrm>
              <a:off x="4859" y="2389"/>
              <a:ext cx="158" cy="87"/>
            </a:xfrm>
            <a:custGeom>
              <a:avLst/>
              <a:gdLst>
                <a:gd name="T0" fmla="*/ 12 w 315"/>
                <a:gd name="T1" fmla="*/ 15 h 174"/>
                <a:gd name="T2" fmla="*/ 14 w 315"/>
                <a:gd name="T3" fmla="*/ 14 h 174"/>
                <a:gd name="T4" fmla="*/ 16 w 315"/>
                <a:gd name="T5" fmla="*/ 12 h 174"/>
                <a:gd name="T6" fmla="*/ 18 w 315"/>
                <a:gd name="T7" fmla="*/ 11 h 174"/>
                <a:gd name="T8" fmla="*/ 16 w 315"/>
                <a:gd name="T9" fmla="*/ 8 h 174"/>
                <a:gd name="T10" fmla="*/ 17 w 315"/>
                <a:gd name="T11" fmla="*/ 2 h 174"/>
                <a:gd name="T12" fmla="*/ 18 w 315"/>
                <a:gd name="T13" fmla="*/ 1 h 174"/>
                <a:gd name="T14" fmla="*/ 18 w 315"/>
                <a:gd name="T15" fmla="*/ 3 h 174"/>
                <a:gd name="T16" fmla="*/ 21 w 315"/>
                <a:gd name="T17" fmla="*/ 6 h 174"/>
                <a:gd name="T18" fmla="*/ 25 w 315"/>
                <a:gd name="T19" fmla="*/ 8 h 174"/>
                <a:gd name="T20" fmla="*/ 30 w 315"/>
                <a:gd name="T21" fmla="*/ 6 h 174"/>
                <a:gd name="T22" fmla="*/ 35 w 315"/>
                <a:gd name="T23" fmla="*/ 5 h 174"/>
                <a:gd name="T24" fmla="*/ 38 w 315"/>
                <a:gd name="T25" fmla="*/ 4 h 174"/>
                <a:gd name="T26" fmla="*/ 40 w 315"/>
                <a:gd name="T27" fmla="*/ 3 h 174"/>
                <a:gd name="T28" fmla="*/ 40 w 315"/>
                <a:gd name="T29" fmla="*/ 3 h 174"/>
                <a:gd name="T30" fmla="*/ 39 w 315"/>
                <a:gd name="T31" fmla="*/ 6 h 174"/>
                <a:gd name="T32" fmla="*/ 36 w 315"/>
                <a:gd name="T33" fmla="*/ 9 h 174"/>
                <a:gd name="T34" fmla="*/ 30 w 315"/>
                <a:gd name="T35" fmla="*/ 12 h 174"/>
                <a:gd name="T36" fmla="*/ 25 w 315"/>
                <a:gd name="T37" fmla="*/ 13 h 174"/>
                <a:gd name="T38" fmla="*/ 23 w 315"/>
                <a:gd name="T39" fmla="*/ 13 h 174"/>
                <a:gd name="T40" fmla="*/ 22 w 315"/>
                <a:gd name="T41" fmla="*/ 14 h 174"/>
                <a:gd name="T42" fmla="*/ 20 w 315"/>
                <a:gd name="T43" fmla="*/ 17 h 174"/>
                <a:gd name="T44" fmla="*/ 17 w 315"/>
                <a:gd name="T45" fmla="*/ 20 h 174"/>
                <a:gd name="T46" fmla="*/ 12 w 315"/>
                <a:gd name="T47" fmla="*/ 22 h 174"/>
                <a:gd name="T48" fmla="*/ 6 w 315"/>
                <a:gd name="T49" fmla="*/ 22 h 174"/>
                <a:gd name="T50" fmla="*/ 1 w 315"/>
                <a:gd name="T51" fmla="*/ 18 h 174"/>
                <a:gd name="T52" fmla="*/ 0 w 315"/>
                <a:gd name="T53" fmla="*/ 13 h 174"/>
                <a:gd name="T54" fmla="*/ 1 w 315"/>
                <a:gd name="T55" fmla="*/ 9 h 174"/>
                <a:gd name="T56" fmla="*/ 1 w 315"/>
                <a:gd name="T57" fmla="*/ 9 h 174"/>
                <a:gd name="T58" fmla="*/ 2 w 315"/>
                <a:gd name="T59" fmla="*/ 11 h 174"/>
                <a:gd name="T60" fmla="*/ 4 w 315"/>
                <a:gd name="T61" fmla="*/ 14 h 174"/>
                <a:gd name="T62" fmla="*/ 8 w 315"/>
                <a:gd name="T63" fmla="*/ 16 h 1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5" h="174">
                  <a:moveTo>
                    <a:pt x="80" y="122"/>
                  </a:moveTo>
                  <a:lnTo>
                    <a:pt x="93" y="117"/>
                  </a:lnTo>
                  <a:lnTo>
                    <a:pt x="103" y="113"/>
                  </a:lnTo>
                  <a:lnTo>
                    <a:pt x="112" y="107"/>
                  </a:lnTo>
                  <a:lnTo>
                    <a:pt x="120" y="101"/>
                  </a:lnTo>
                  <a:lnTo>
                    <a:pt x="126" y="96"/>
                  </a:lnTo>
                  <a:lnTo>
                    <a:pt x="132" y="90"/>
                  </a:lnTo>
                  <a:lnTo>
                    <a:pt x="138" y="85"/>
                  </a:lnTo>
                  <a:lnTo>
                    <a:pt x="144" y="82"/>
                  </a:lnTo>
                  <a:lnTo>
                    <a:pt x="128" y="58"/>
                  </a:lnTo>
                  <a:lnTo>
                    <a:pt x="126" y="31"/>
                  </a:lnTo>
                  <a:lnTo>
                    <a:pt x="132" y="9"/>
                  </a:lnTo>
                  <a:lnTo>
                    <a:pt x="135" y="0"/>
                  </a:lnTo>
                  <a:lnTo>
                    <a:pt x="137" y="3"/>
                  </a:lnTo>
                  <a:lnTo>
                    <a:pt x="138" y="11"/>
                  </a:lnTo>
                  <a:lnTo>
                    <a:pt x="143" y="21"/>
                  </a:lnTo>
                  <a:lnTo>
                    <a:pt x="150" y="34"/>
                  </a:lnTo>
                  <a:lnTo>
                    <a:pt x="161" y="44"/>
                  </a:lnTo>
                  <a:lnTo>
                    <a:pt x="176" y="53"/>
                  </a:lnTo>
                  <a:lnTo>
                    <a:pt x="193" y="58"/>
                  </a:lnTo>
                  <a:lnTo>
                    <a:pt x="216" y="55"/>
                  </a:lnTo>
                  <a:lnTo>
                    <a:pt x="239" y="47"/>
                  </a:lnTo>
                  <a:lnTo>
                    <a:pt x="258" y="41"/>
                  </a:lnTo>
                  <a:lnTo>
                    <a:pt x="275" y="35"/>
                  </a:lnTo>
                  <a:lnTo>
                    <a:pt x="289" y="29"/>
                  </a:lnTo>
                  <a:lnTo>
                    <a:pt x="301" y="25"/>
                  </a:lnTo>
                  <a:lnTo>
                    <a:pt x="309" y="20"/>
                  </a:lnTo>
                  <a:lnTo>
                    <a:pt x="313" y="18"/>
                  </a:lnTo>
                  <a:lnTo>
                    <a:pt x="315" y="17"/>
                  </a:lnTo>
                  <a:lnTo>
                    <a:pt x="313" y="20"/>
                  </a:lnTo>
                  <a:lnTo>
                    <a:pt x="310" y="29"/>
                  </a:lnTo>
                  <a:lnTo>
                    <a:pt x="306" y="41"/>
                  </a:lnTo>
                  <a:lnTo>
                    <a:pt x="295" y="56"/>
                  </a:lnTo>
                  <a:lnTo>
                    <a:pt x="281" y="72"/>
                  </a:lnTo>
                  <a:lnTo>
                    <a:pt x="263" y="85"/>
                  </a:lnTo>
                  <a:lnTo>
                    <a:pt x="239" y="96"/>
                  </a:lnTo>
                  <a:lnTo>
                    <a:pt x="207" y="102"/>
                  </a:lnTo>
                  <a:lnTo>
                    <a:pt x="197" y="102"/>
                  </a:lnTo>
                  <a:lnTo>
                    <a:pt x="188" y="102"/>
                  </a:lnTo>
                  <a:lnTo>
                    <a:pt x="182" y="102"/>
                  </a:lnTo>
                  <a:lnTo>
                    <a:pt x="175" y="101"/>
                  </a:lnTo>
                  <a:lnTo>
                    <a:pt x="170" y="110"/>
                  </a:lnTo>
                  <a:lnTo>
                    <a:pt x="163" y="122"/>
                  </a:lnTo>
                  <a:lnTo>
                    <a:pt x="153" y="133"/>
                  </a:lnTo>
                  <a:lnTo>
                    <a:pt x="143" y="143"/>
                  </a:lnTo>
                  <a:lnTo>
                    <a:pt x="129" y="154"/>
                  </a:lnTo>
                  <a:lnTo>
                    <a:pt x="112" y="163"/>
                  </a:lnTo>
                  <a:lnTo>
                    <a:pt x="93" y="169"/>
                  </a:lnTo>
                  <a:lnTo>
                    <a:pt x="70" y="174"/>
                  </a:lnTo>
                  <a:lnTo>
                    <a:pt x="41" y="171"/>
                  </a:lnTo>
                  <a:lnTo>
                    <a:pt x="19" y="160"/>
                  </a:lnTo>
                  <a:lnTo>
                    <a:pt x="7" y="142"/>
                  </a:lnTo>
                  <a:lnTo>
                    <a:pt x="1" y="120"/>
                  </a:lnTo>
                  <a:lnTo>
                    <a:pt x="0" y="99"/>
                  </a:lnTo>
                  <a:lnTo>
                    <a:pt x="0" y="81"/>
                  </a:lnTo>
                  <a:lnTo>
                    <a:pt x="1" y="67"/>
                  </a:lnTo>
                  <a:lnTo>
                    <a:pt x="3" y="63"/>
                  </a:lnTo>
                  <a:lnTo>
                    <a:pt x="3" y="66"/>
                  </a:lnTo>
                  <a:lnTo>
                    <a:pt x="6" y="75"/>
                  </a:lnTo>
                  <a:lnTo>
                    <a:pt x="10" y="87"/>
                  </a:lnTo>
                  <a:lnTo>
                    <a:pt x="16" y="99"/>
                  </a:lnTo>
                  <a:lnTo>
                    <a:pt x="27" y="111"/>
                  </a:lnTo>
                  <a:lnTo>
                    <a:pt x="41" y="120"/>
                  </a:lnTo>
                  <a:lnTo>
                    <a:pt x="58" y="125"/>
                  </a:lnTo>
                  <a:lnTo>
                    <a:pt x="80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5" name="Freeform 45"/>
            <p:cNvSpPr>
              <a:spLocks/>
            </p:cNvSpPr>
            <p:nvPr/>
          </p:nvSpPr>
          <p:spPr bwMode="auto">
            <a:xfrm>
              <a:off x="4303" y="1723"/>
              <a:ext cx="206" cy="300"/>
            </a:xfrm>
            <a:custGeom>
              <a:avLst/>
              <a:gdLst>
                <a:gd name="T0" fmla="*/ 0 w 412"/>
                <a:gd name="T1" fmla="*/ 0 h 599"/>
                <a:gd name="T2" fmla="*/ 19 w 412"/>
                <a:gd name="T3" fmla="*/ 28 h 599"/>
                <a:gd name="T4" fmla="*/ 10 w 412"/>
                <a:gd name="T5" fmla="*/ 26 h 599"/>
                <a:gd name="T6" fmla="*/ 32 w 412"/>
                <a:gd name="T7" fmla="*/ 51 h 599"/>
                <a:gd name="T8" fmla="*/ 25 w 412"/>
                <a:gd name="T9" fmla="*/ 51 h 599"/>
                <a:gd name="T10" fmla="*/ 52 w 412"/>
                <a:gd name="T11" fmla="*/ 75 h 599"/>
                <a:gd name="T12" fmla="*/ 39 w 412"/>
                <a:gd name="T13" fmla="*/ 58 h 599"/>
                <a:gd name="T14" fmla="*/ 47 w 412"/>
                <a:gd name="T15" fmla="*/ 56 h 599"/>
                <a:gd name="T16" fmla="*/ 29 w 412"/>
                <a:gd name="T17" fmla="*/ 38 h 599"/>
                <a:gd name="T18" fmla="*/ 35 w 412"/>
                <a:gd name="T19" fmla="*/ 35 h 599"/>
                <a:gd name="T20" fmla="*/ 0 w 412"/>
                <a:gd name="T21" fmla="*/ 0 h 5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2" h="599">
                  <a:moveTo>
                    <a:pt x="0" y="0"/>
                  </a:moveTo>
                  <a:lnTo>
                    <a:pt x="146" y="224"/>
                  </a:lnTo>
                  <a:lnTo>
                    <a:pt x="73" y="205"/>
                  </a:lnTo>
                  <a:lnTo>
                    <a:pt x="250" y="406"/>
                  </a:lnTo>
                  <a:lnTo>
                    <a:pt x="195" y="406"/>
                  </a:lnTo>
                  <a:lnTo>
                    <a:pt x="412" y="599"/>
                  </a:lnTo>
                  <a:lnTo>
                    <a:pt x="310" y="459"/>
                  </a:lnTo>
                  <a:lnTo>
                    <a:pt x="376" y="441"/>
                  </a:lnTo>
                  <a:lnTo>
                    <a:pt x="225" y="297"/>
                  </a:lnTo>
                  <a:lnTo>
                    <a:pt x="280" y="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6" name="Freeform 46"/>
            <p:cNvSpPr>
              <a:spLocks/>
            </p:cNvSpPr>
            <p:nvPr/>
          </p:nvSpPr>
          <p:spPr bwMode="auto">
            <a:xfrm>
              <a:off x="4214" y="2008"/>
              <a:ext cx="227" cy="88"/>
            </a:xfrm>
            <a:custGeom>
              <a:avLst/>
              <a:gdLst>
                <a:gd name="T0" fmla="*/ 0 w 455"/>
                <a:gd name="T1" fmla="*/ 0 h 176"/>
                <a:gd name="T2" fmla="*/ 39 w 455"/>
                <a:gd name="T3" fmla="*/ 10 h 176"/>
                <a:gd name="T4" fmla="*/ 32 w 455"/>
                <a:gd name="T5" fmla="*/ 16 h 176"/>
                <a:gd name="T6" fmla="*/ 56 w 455"/>
                <a:gd name="T7" fmla="*/ 22 h 176"/>
                <a:gd name="T8" fmla="*/ 16 w 455"/>
                <a:gd name="T9" fmla="*/ 21 h 176"/>
                <a:gd name="T10" fmla="*/ 25 w 455"/>
                <a:gd name="T11" fmla="*/ 13 h 176"/>
                <a:gd name="T12" fmla="*/ 0 w 455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5" h="176">
                  <a:moveTo>
                    <a:pt x="0" y="0"/>
                  </a:moveTo>
                  <a:lnTo>
                    <a:pt x="315" y="79"/>
                  </a:lnTo>
                  <a:lnTo>
                    <a:pt x="260" y="122"/>
                  </a:lnTo>
                  <a:lnTo>
                    <a:pt x="455" y="176"/>
                  </a:lnTo>
                  <a:lnTo>
                    <a:pt x="128" y="164"/>
                  </a:lnTo>
                  <a:lnTo>
                    <a:pt x="205" y="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7" name="Freeform 47"/>
            <p:cNvSpPr>
              <a:spLocks/>
            </p:cNvSpPr>
            <p:nvPr/>
          </p:nvSpPr>
          <p:spPr bwMode="auto">
            <a:xfrm>
              <a:off x="5050" y="1723"/>
              <a:ext cx="206" cy="300"/>
            </a:xfrm>
            <a:custGeom>
              <a:avLst/>
              <a:gdLst>
                <a:gd name="T0" fmla="*/ 52 w 412"/>
                <a:gd name="T1" fmla="*/ 0 h 599"/>
                <a:gd name="T2" fmla="*/ 34 w 412"/>
                <a:gd name="T3" fmla="*/ 28 h 599"/>
                <a:gd name="T4" fmla="*/ 43 w 412"/>
                <a:gd name="T5" fmla="*/ 26 h 599"/>
                <a:gd name="T6" fmla="*/ 21 w 412"/>
                <a:gd name="T7" fmla="*/ 51 h 599"/>
                <a:gd name="T8" fmla="*/ 28 w 412"/>
                <a:gd name="T9" fmla="*/ 51 h 599"/>
                <a:gd name="T10" fmla="*/ 0 w 412"/>
                <a:gd name="T11" fmla="*/ 75 h 599"/>
                <a:gd name="T12" fmla="*/ 13 w 412"/>
                <a:gd name="T13" fmla="*/ 58 h 599"/>
                <a:gd name="T14" fmla="*/ 5 w 412"/>
                <a:gd name="T15" fmla="*/ 56 h 599"/>
                <a:gd name="T16" fmla="*/ 24 w 412"/>
                <a:gd name="T17" fmla="*/ 38 h 599"/>
                <a:gd name="T18" fmla="*/ 17 w 412"/>
                <a:gd name="T19" fmla="*/ 35 h 599"/>
                <a:gd name="T20" fmla="*/ 52 w 412"/>
                <a:gd name="T21" fmla="*/ 0 h 5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2" h="599">
                  <a:moveTo>
                    <a:pt x="412" y="0"/>
                  </a:moveTo>
                  <a:lnTo>
                    <a:pt x="267" y="224"/>
                  </a:lnTo>
                  <a:lnTo>
                    <a:pt x="339" y="205"/>
                  </a:lnTo>
                  <a:lnTo>
                    <a:pt x="164" y="406"/>
                  </a:lnTo>
                  <a:lnTo>
                    <a:pt x="219" y="406"/>
                  </a:lnTo>
                  <a:lnTo>
                    <a:pt x="0" y="599"/>
                  </a:lnTo>
                  <a:lnTo>
                    <a:pt x="103" y="459"/>
                  </a:lnTo>
                  <a:lnTo>
                    <a:pt x="36" y="441"/>
                  </a:lnTo>
                  <a:lnTo>
                    <a:pt x="188" y="297"/>
                  </a:lnTo>
                  <a:lnTo>
                    <a:pt x="133" y="278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1488" name="Freeform 48"/>
            <p:cNvSpPr>
              <a:spLocks/>
            </p:cNvSpPr>
            <p:nvPr/>
          </p:nvSpPr>
          <p:spPr bwMode="auto">
            <a:xfrm>
              <a:off x="5119" y="2008"/>
              <a:ext cx="227" cy="88"/>
            </a:xfrm>
            <a:custGeom>
              <a:avLst/>
              <a:gdLst>
                <a:gd name="T0" fmla="*/ 57 w 454"/>
                <a:gd name="T1" fmla="*/ 0 h 176"/>
                <a:gd name="T2" fmla="*/ 18 w 454"/>
                <a:gd name="T3" fmla="*/ 10 h 176"/>
                <a:gd name="T4" fmla="*/ 25 w 454"/>
                <a:gd name="T5" fmla="*/ 16 h 176"/>
                <a:gd name="T6" fmla="*/ 0 w 454"/>
                <a:gd name="T7" fmla="*/ 22 h 176"/>
                <a:gd name="T8" fmla="*/ 41 w 454"/>
                <a:gd name="T9" fmla="*/ 21 h 176"/>
                <a:gd name="T10" fmla="*/ 31 w 454"/>
                <a:gd name="T11" fmla="*/ 13 h 176"/>
                <a:gd name="T12" fmla="*/ 57 w 454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4" h="176">
                  <a:moveTo>
                    <a:pt x="454" y="0"/>
                  </a:moveTo>
                  <a:lnTo>
                    <a:pt x="138" y="79"/>
                  </a:lnTo>
                  <a:lnTo>
                    <a:pt x="193" y="122"/>
                  </a:lnTo>
                  <a:lnTo>
                    <a:pt x="0" y="176"/>
                  </a:lnTo>
                  <a:lnTo>
                    <a:pt x="327" y="164"/>
                  </a:lnTo>
                  <a:lnTo>
                    <a:pt x="247" y="103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0" y="1"/>
            <a:ext cx="9144000" cy="825910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NERVOUS SYSTEM – COMMON DISORDERS</a:t>
            </a:r>
            <a:endParaRPr lang="en-US" sz="32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52839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936E98E-5F18-4BB2-B81A-6ACD60DAD81A}" type="slidenum">
              <a:rPr lang="en-US" smtClean="0">
                <a:solidFill>
                  <a:srgbClr val="FFFFFF"/>
                </a:solidFill>
              </a:rPr>
              <a:pPr eaLnBrk="1" hangingPunct="1"/>
              <a:t>41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246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9738" y="1893888"/>
            <a:ext cx="5654675" cy="421957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Dementia from nutritional deficiencies, exposure to toxic substances, reduced blood flow to brain or unknown causes</a:t>
            </a:r>
          </a:p>
          <a:p>
            <a:pPr>
              <a:lnSpc>
                <a:spcPct val="90000"/>
              </a:lnSpc>
            </a:pPr>
            <a:r>
              <a:rPr lang="en-US" sz="3600" smtClean="0"/>
              <a:t>Alzheimer’s disease - common cause of organic disease</a:t>
            </a:r>
          </a:p>
        </p:txBody>
      </p:sp>
      <p:grpSp>
        <p:nvGrpSpPr>
          <p:cNvPr id="62470" name="Group 28"/>
          <p:cNvGrpSpPr>
            <a:grpSpLocks/>
          </p:cNvGrpSpPr>
          <p:nvPr/>
        </p:nvGrpSpPr>
        <p:grpSpPr bwMode="auto">
          <a:xfrm rot="10800000">
            <a:off x="6184900" y="2816225"/>
            <a:ext cx="2503488" cy="2554288"/>
            <a:chOff x="2064" y="1185"/>
            <a:chExt cx="2766" cy="2608"/>
          </a:xfrm>
        </p:grpSpPr>
        <p:sp>
          <p:nvSpPr>
            <p:cNvPr id="62471" name="Freeform 29"/>
            <p:cNvSpPr>
              <a:spLocks/>
            </p:cNvSpPr>
            <p:nvPr/>
          </p:nvSpPr>
          <p:spPr bwMode="auto">
            <a:xfrm>
              <a:off x="2064" y="1185"/>
              <a:ext cx="2766" cy="2608"/>
            </a:xfrm>
            <a:custGeom>
              <a:avLst/>
              <a:gdLst>
                <a:gd name="T0" fmla="*/ 128 w 2766"/>
                <a:gd name="T1" fmla="*/ 97 h 2608"/>
                <a:gd name="T2" fmla="*/ 106 w 2766"/>
                <a:gd name="T3" fmla="*/ 155 h 2608"/>
                <a:gd name="T4" fmla="*/ 90 w 2766"/>
                <a:gd name="T5" fmla="*/ 206 h 2608"/>
                <a:gd name="T6" fmla="*/ 74 w 2766"/>
                <a:gd name="T7" fmla="*/ 259 h 2608"/>
                <a:gd name="T8" fmla="*/ 49 w 2766"/>
                <a:gd name="T9" fmla="*/ 623 h 2608"/>
                <a:gd name="T10" fmla="*/ 3 w 2766"/>
                <a:gd name="T11" fmla="*/ 1482 h 2608"/>
                <a:gd name="T12" fmla="*/ 9 w 2766"/>
                <a:gd name="T13" fmla="*/ 1600 h 2608"/>
                <a:gd name="T14" fmla="*/ 17 w 2766"/>
                <a:gd name="T15" fmla="*/ 1716 h 2608"/>
                <a:gd name="T16" fmla="*/ 23 w 2766"/>
                <a:gd name="T17" fmla="*/ 1829 h 2608"/>
                <a:gd name="T18" fmla="*/ 27 w 2766"/>
                <a:gd name="T19" fmla="*/ 1942 h 2608"/>
                <a:gd name="T20" fmla="*/ 29 w 2766"/>
                <a:gd name="T21" fmla="*/ 2054 h 2608"/>
                <a:gd name="T22" fmla="*/ 27 w 2766"/>
                <a:gd name="T23" fmla="*/ 2166 h 2608"/>
                <a:gd name="T24" fmla="*/ 20 w 2766"/>
                <a:gd name="T25" fmla="*/ 2279 h 2608"/>
                <a:gd name="T26" fmla="*/ 115 w 2766"/>
                <a:gd name="T27" fmla="*/ 2543 h 2608"/>
                <a:gd name="T28" fmla="*/ 125 w 2766"/>
                <a:gd name="T29" fmla="*/ 2543 h 2608"/>
                <a:gd name="T30" fmla="*/ 149 w 2766"/>
                <a:gd name="T31" fmla="*/ 2547 h 2608"/>
                <a:gd name="T32" fmla="*/ 237 w 2766"/>
                <a:gd name="T33" fmla="*/ 2563 h 2608"/>
                <a:gd name="T34" fmla="*/ 323 w 2766"/>
                <a:gd name="T35" fmla="*/ 2575 h 2608"/>
                <a:gd name="T36" fmla="*/ 407 w 2766"/>
                <a:gd name="T37" fmla="*/ 2585 h 2608"/>
                <a:gd name="T38" fmla="*/ 489 w 2766"/>
                <a:gd name="T39" fmla="*/ 2592 h 2608"/>
                <a:gd name="T40" fmla="*/ 571 w 2766"/>
                <a:gd name="T41" fmla="*/ 2596 h 2608"/>
                <a:gd name="T42" fmla="*/ 653 w 2766"/>
                <a:gd name="T43" fmla="*/ 2596 h 2608"/>
                <a:gd name="T44" fmla="*/ 736 w 2766"/>
                <a:gd name="T45" fmla="*/ 2594 h 2608"/>
                <a:gd name="T46" fmla="*/ 1247 w 2766"/>
                <a:gd name="T47" fmla="*/ 2608 h 2608"/>
                <a:gd name="T48" fmla="*/ 1563 w 2766"/>
                <a:gd name="T49" fmla="*/ 2567 h 2608"/>
                <a:gd name="T50" fmla="*/ 1666 w 2766"/>
                <a:gd name="T51" fmla="*/ 2551 h 2608"/>
                <a:gd name="T52" fmla="*/ 1770 w 2766"/>
                <a:gd name="T53" fmla="*/ 2545 h 2608"/>
                <a:gd name="T54" fmla="*/ 1876 w 2766"/>
                <a:gd name="T55" fmla="*/ 2547 h 2608"/>
                <a:gd name="T56" fmla="*/ 1981 w 2766"/>
                <a:gd name="T57" fmla="*/ 2552 h 2608"/>
                <a:gd name="T58" fmla="*/ 2086 w 2766"/>
                <a:gd name="T59" fmla="*/ 2556 h 2608"/>
                <a:gd name="T60" fmla="*/ 2190 w 2766"/>
                <a:gd name="T61" fmla="*/ 2556 h 2608"/>
                <a:gd name="T62" fmla="*/ 2294 w 2766"/>
                <a:gd name="T63" fmla="*/ 2547 h 2608"/>
                <a:gd name="T64" fmla="*/ 2734 w 2766"/>
                <a:gd name="T65" fmla="*/ 2159 h 2608"/>
                <a:gd name="T66" fmla="*/ 2750 w 2766"/>
                <a:gd name="T67" fmla="*/ 528 h 2608"/>
                <a:gd name="T68" fmla="*/ 2743 w 2766"/>
                <a:gd name="T69" fmla="*/ 486 h 2608"/>
                <a:gd name="T70" fmla="*/ 2735 w 2766"/>
                <a:gd name="T71" fmla="*/ 444 h 2608"/>
                <a:gd name="T72" fmla="*/ 2728 w 2766"/>
                <a:gd name="T73" fmla="*/ 402 h 2608"/>
                <a:gd name="T74" fmla="*/ 2720 w 2766"/>
                <a:gd name="T75" fmla="*/ 360 h 2608"/>
                <a:gd name="T76" fmla="*/ 2714 w 2766"/>
                <a:gd name="T77" fmla="*/ 318 h 2608"/>
                <a:gd name="T78" fmla="*/ 2708 w 2766"/>
                <a:gd name="T79" fmla="*/ 277 h 2608"/>
                <a:gd name="T80" fmla="*/ 2704 w 2766"/>
                <a:gd name="T81" fmla="*/ 235 h 2608"/>
                <a:gd name="T82" fmla="*/ 2703 w 2766"/>
                <a:gd name="T83" fmla="*/ 193 h 2608"/>
                <a:gd name="T84" fmla="*/ 1870 w 2766"/>
                <a:gd name="T85" fmla="*/ 14 h 2608"/>
                <a:gd name="T86" fmla="*/ 1678 w 2766"/>
                <a:gd name="T87" fmla="*/ 32 h 2608"/>
                <a:gd name="T88" fmla="*/ 1486 w 2766"/>
                <a:gd name="T89" fmla="*/ 39 h 2608"/>
                <a:gd name="T90" fmla="*/ 1295 w 2766"/>
                <a:gd name="T91" fmla="*/ 38 h 2608"/>
                <a:gd name="T92" fmla="*/ 1103 w 2766"/>
                <a:gd name="T93" fmla="*/ 31 h 2608"/>
                <a:gd name="T94" fmla="*/ 911 w 2766"/>
                <a:gd name="T95" fmla="*/ 22 h 2608"/>
                <a:gd name="T96" fmla="*/ 719 w 2766"/>
                <a:gd name="T97" fmla="*/ 11 h 2608"/>
                <a:gd name="T98" fmla="*/ 527 w 2766"/>
                <a:gd name="T99" fmla="*/ 3 h 2608"/>
                <a:gd name="T100" fmla="*/ 335 w 2766"/>
                <a:gd name="T101" fmla="*/ 0 h 260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766" h="2608">
                  <a:moveTo>
                    <a:pt x="288" y="14"/>
                  </a:moveTo>
                  <a:lnTo>
                    <a:pt x="144" y="63"/>
                  </a:lnTo>
                  <a:lnTo>
                    <a:pt x="135" y="80"/>
                  </a:lnTo>
                  <a:lnTo>
                    <a:pt x="128" y="97"/>
                  </a:lnTo>
                  <a:lnTo>
                    <a:pt x="121" y="112"/>
                  </a:lnTo>
                  <a:lnTo>
                    <a:pt x="115" y="127"/>
                  </a:lnTo>
                  <a:lnTo>
                    <a:pt x="110" y="141"/>
                  </a:lnTo>
                  <a:lnTo>
                    <a:pt x="106" y="155"/>
                  </a:lnTo>
                  <a:lnTo>
                    <a:pt x="101" y="168"/>
                  </a:lnTo>
                  <a:lnTo>
                    <a:pt x="97" y="181"/>
                  </a:lnTo>
                  <a:lnTo>
                    <a:pt x="94" y="194"/>
                  </a:lnTo>
                  <a:lnTo>
                    <a:pt x="90" y="206"/>
                  </a:lnTo>
                  <a:lnTo>
                    <a:pt x="86" y="219"/>
                  </a:lnTo>
                  <a:lnTo>
                    <a:pt x="83" y="232"/>
                  </a:lnTo>
                  <a:lnTo>
                    <a:pt x="78" y="246"/>
                  </a:lnTo>
                  <a:lnTo>
                    <a:pt x="74" y="259"/>
                  </a:lnTo>
                  <a:lnTo>
                    <a:pt x="69" y="274"/>
                  </a:lnTo>
                  <a:lnTo>
                    <a:pt x="63" y="288"/>
                  </a:lnTo>
                  <a:lnTo>
                    <a:pt x="31" y="384"/>
                  </a:lnTo>
                  <a:lnTo>
                    <a:pt x="49" y="623"/>
                  </a:lnTo>
                  <a:lnTo>
                    <a:pt x="31" y="977"/>
                  </a:lnTo>
                  <a:lnTo>
                    <a:pt x="0" y="1422"/>
                  </a:lnTo>
                  <a:lnTo>
                    <a:pt x="1" y="1452"/>
                  </a:lnTo>
                  <a:lnTo>
                    <a:pt x="3" y="1482"/>
                  </a:lnTo>
                  <a:lnTo>
                    <a:pt x="4" y="1512"/>
                  </a:lnTo>
                  <a:lnTo>
                    <a:pt x="6" y="1541"/>
                  </a:lnTo>
                  <a:lnTo>
                    <a:pt x="8" y="1571"/>
                  </a:lnTo>
                  <a:lnTo>
                    <a:pt x="9" y="1600"/>
                  </a:lnTo>
                  <a:lnTo>
                    <a:pt x="11" y="1629"/>
                  </a:lnTo>
                  <a:lnTo>
                    <a:pt x="13" y="1658"/>
                  </a:lnTo>
                  <a:lnTo>
                    <a:pt x="15" y="1687"/>
                  </a:lnTo>
                  <a:lnTo>
                    <a:pt x="17" y="1716"/>
                  </a:lnTo>
                  <a:lnTo>
                    <a:pt x="18" y="1744"/>
                  </a:lnTo>
                  <a:lnTo>
                    <a:pt x="20" y="1773"/>
                  </a:lnTo>
                  <a:lnTo>
                    <a:pt x="21" y="1801"/>
                  </a:lnTo>
                  <a:lnTo>
                    <a:pt x="23" y="1829"/>
                  </a:lnTo>
                  <a:lnTo>
                    <a:pt x="24" y="1858"/>
                  </a:lnTo>
                  <a:lnTo>
                    <a:pt x="25" y="1885"/>
                  </a:lnTo>
                  <a:lnTo>
                    <a:pt x="26" y="1914"/>
                  </a:lnTo>
                  <a:lnTo>
                    <a:pt x="27" y="1942"/>
                  </a:lnTo>
                  <a:lnTo>
                    <a:pt x="28" y="1970"/>
                  </a:lnTo>
                  <a:lnTo>
                    <a:pt x="28" y="1998"/>
                  </a:lnTo>
                  <a:lnTo>
                    <a:pt x="29" y="2026"/>
                  </a:lnTo>
                  <a:lnTo>
                    <a:pt x="29" y="2054"/>
                  </a:lnTo>
                  <a:lnTo>
                    <a:pt x="29" y="2082"/>
                  </a:lnTo>
                  <a:lnTo>
                    <a:pt x="28" y="2110"/>
                  </a:lnTo>
                  <a:lnTo>
                    <a:pt x="28" y="2138"/>
                  </a:lnTo>
                  <a:lnTo>
                    <a:pt x="27" y="2166"/>
                  </a:lnTo>
                  <a:lnTo>
                    <a:pt x="26" y="2194"/>
                  </a:lnTo>
                  <a:lnTo>
                    <a:pt x="24" y="2222"/>
                  </a:lnTo>
                  <a:lnTo>
                    <a:pt x="22" y="2250"/>
                  </a:lnTo>
                  <a:lnTo>
                    <a:pt x="20" y="2279"/>
                  </a:lnTo>
                  <a:lnTo>
                    <a:pt x="17" y="2307"/>
                  </a:lnTo>
                  <a:lnTo>
                    <a:pt x="14" y="2336"/>
                  </a:lnTo>
                  <a:lnTo>
                    <a:pt x="109" y="2543"/>
                  </a:lnTo>
                  <a:lnTo>
                    <a:pt x="115" y="2543"/>
                  </a:lnTo>
                  <a:lnTo>
                    <a:pt x="119" y="2543"/>
                  </a:lnTo>
                  <a:lnTo>
                    <a:pt x="122" y="2543"/>
                  </a:lnTo>
                  <a:lnTo>
                    <a:pt x="124" y="2543"/>
                  </a:lnTo>
                  <a:lnTo>
                    <a:pt x="125" y="2543"/>
                  </a:lnTo>
                  <a:lnTo>
                    <a:pt x="126" y="2543"/>
                  </a:lnTo>
                  <a:lnTo>
                    <a:pt x="149" y="2547"/>
                  </a:lnTo>
                  <a:lnTo>
                    <a:pt x="171" y="2551"/>
                  </a:lnTo>
                  <a:lnTo>
                    <a:pt x="193" y="2555"/>
                  </a:lnTo>
                  <a:lnTo>
                    <a:pt x="215" y="2559"/>
                  </a:lnTo>
                  <a:lnTo>
                    <a:pt x="237" y="2563"/>
                  </a:lnTo>
                  <a:lnTo>
                    <a:pt x="258" y="2566"/>
                  </a:lnTo>
                  <a:lnTo>
                    <a:pt x="280" y="2569"/>
                  </a:lnTo>
                  <a:lnTo>
                    <a:pt x="301" y="2573"/>
                  </a:lnTo>
                  <a:lnTo>
                    <a:pt x="323" y="2575"/>
                  </a:lnTo>
                  <a:lnTo>
                    <a:pt x="344" y="2578"/>
                  </a:lnTo>
                  <a:lnTo>
                    <a:pt x="365" y="2580"/>
                  </a:lnTo>
                  <a:lnTo>
                    <a:pt x="386" y="2583"/>
                  </a:lnTo>
                  <a:lnTo>
                    <a:pt x="407" y="2585"/>
                  </a:lnTo>
                  <a:lnTo>
                    <a:pt x="427" y="2587"/>
                  </a:lnTo>
                  <a:lnTo>
                    <a:pt x="448" y="2589"/>
                  </a:lnTo>
                  <a:lnTo>
                    <a:pt x="469" y="2591"/>
                  </a:lnTo>
                  <a:lnTo>
                    <a:pt x="489" y="2592"/>
                  </a:lnTo>
                  <a:lnTo>
                    <a:pt x="510" y="2593"/>
                  </a:lnTo>
                  <a:lnTo>
                    <a:pt x="530" y="2594"/>
                  </a:lnTo>
                  <a:lnTo>
                    <a:pt x="551" y="2595"/>
                  </a:lnTo>
                  <a:lnTo>
                    <a:pt x="571" y="2596"/>
                  </a:lnTo>
                  <a:lnTo>
                    <a:pt x="592" y="2596"/>
                  </a:lnTo>
                  <a:lnTo>
                    <a:pt x="612" y="2597"/>
                  </a:lnTo>
                  <a:lnTo>
                    <a:pt x="633" y="2597"/>
                  </a:lnTo>
                  <a:lnTo>
                    <a:pt x="653" y="2596"/>
                  </a:lnTo>
                  <a:lnTo>
                    <a:pt x="674" y="2596"/>
                  </a:lnTo>
                  <a:lnTo>
                    <a:pt x="694" y="2596"/>
                  </a:lnTo>
                  <a:lnTo>
                    <a:pt x="715" y="2595"/>
                  </a:lnTo>
                  <a:lnTo>
                    <a:pt x="736" y="2594"/>
                  </a:lnTo>
                  <a:lnTo>
                    <a:pt x="756" y="2593"/>
                  </a:lnTo>
                  <a:lnTo>
                    <a:pt x="777" y="2591"/>
                  </a:lnTo>
                  <a:lnTo>
                    <a:pt x="798" y="2590"/>
                  </a:lnTo>
                  <a:lnTo>
                    <a:pt x="1247" y="2608"/>
                  </a:lnTo>
                  <a:lnTo>
                    <a:pt x="1486" y="2590"/>
                  </a:lnTo>
                  <a:lnTo>
                    <a:pt x="1512" y="2581"/>
                  </a:lnTo>
                  <a:lnTo>
                    <a:pt x="1537" y="2574"/>
                  </a:lnTo>
                  <a:lnTo>
                    <a:pt x="1563" y="2567"/>
                  </a:lnTo>
                  <a:lnTo>
                    <a:pt x="1589" y="2562"/>
                  </a:lnTo>
                  <a:lnTo>
                    <a:pt x="1614" y="2557"/>
                  </a:lnTo>
                  <a:lnTo>
                    <a:pt x="1640" y="2554"/>
                  </a:lnTo>
                  <a:lnTo>
                    <a:pt x="1666" y="2551"/>
                  </a:lnTo>
                  <a:lnTo>
                    <a:pt x="1692" y="2548"/>
                  </a:lnTo>
                  <a:lnTo>
                    <a:pt x="1718" y="2547"/>
                  </a:lnTo>
                  <a:lnTo>
                    <a:pt x="1744" y="2546"/>
                  </a:lnTo>
                  <a:lnTo>
                    <a:pt x="1770" y="2545"/>
                  </a:lnTo>
                  <a:lnTo>
                    <a:pt x="1797" y="2545"/>
                  </a:lnTo>
                  <a:lnTo>
                    <a:pt x="1823" y="2545"/>
                  </a:lnTo>
                  <a:lnTo>
                    <a:pt x="1849" y="2546"/>
                  </a:lnTo>
                  <a:lnTo>
                    <a:pt x="1876" y="2547"/>
                  </a:lnTo>
                  <a:lnTo>
                    <a:pt x="1902" y="2548"/>
                  </a:lnTo>
                  <a:lnTo>
                    <a:pt x="1928" y="2549"/>
                  </a:lnTo>
                  <a:lnTo>
                    <a:pt x="1955" y="2550"/>
                  </a:lnTo>
                  <a:lnTo>
                    <a:pt x="1981" y="2552"/>
                  </a:lnTo>
                  <a:lnTo>
                    <a:pt x="2007" y="2553"/>
                  </a:lnTo>
                  <a:lnTo>
                    <a:pt x="2034" y="2554"/>
                  </a:lnTo>
                  <a:lnTo>
                    <a:pt x="2060" y="2555"/>
                  </a:lnTo>
                  <a:lnTo>
                    <a:pt x="2086" y="2556"/>
                  </a:lnTo>
                  <a:lnTo>
                    <a:pt x="2112" y="2556"/>
                  </a:lnTo>
                  <a:lnTo>
                    <a:pt x="2138" y="2556"/>
                  </a:lnTo>
                  <a:lnTo>
                    <a:pt x="2164" y="2556"/>
                  </a:lnTo>
                  <a:lnTo>
                    <a:pt x="2190" y="2556"/>
                  </a:lnTo>
                  <a:lnTo>
                    <a:pt x="2216" y="2554"/>
                  </a:lnTo>
                  <a:lnTo>
                    <a:pt x="2242" y="2553"/>
                  </a:lnTo>
                  <a:lnTo>
                    <a:pt x="2268" y="2550"/>
                  </a:lnTo>
                  <a:lnTo>
                    <a:pt x="2294" y="2547"/>
                  </a:lnTo>
                  <a:lnTo>
                    <a:pt x="2319" y="2543"/>
                  </a:lnTo>
                  <a:lnTo>
                    <a:pt x="2703" y="2447"/>
                  </a:lnTo>
                  <a:lnTo>
                    <a:pt x="2703" y="2224"/>
                  </a:lnTo>
                  <a:lnTo>
                    <a:pt x="2734" y="2159"/>
                  </a:lnTo>
                  <a:lnTo>
                    <a:pt x="2703" y="1601"/>
                  </a:lnTo>
                  <a:lnTo>
                    <a:pt x="2766" y="942"/>
                  </a:lnTo>
                  <a:lnTo>
                    <a:pt x="2719" y="656"/>
                  </a:lnTo>
                  <a:lnTo>
                    <a:pt x="2750" y="528"/>
                  </a:lnTo>
                  <a:lnTo>
                    <a:pt x="2748" y="517"/>
                  </a:lnTo>
                  <a:lnTo>
                    <a:pt x="2747" y="507"/>
                  </a:lnTo>
                  <a:lnTo>
                    <a:pt x="2745" y="497"/>
                  </a:lnTo>
                  <a:lnTo>
                    <a:pt x="2743" y="486"/>
                  </a:lnTo>
                  <a:lnTo>
                    <a:pt x="2741" y="475"/>
                  </a:lnTo>
                  <a:lnTo>
                    <a:pt x="2740" y="465"/>
                  </a:lnTo>
                  <a:lnTo>
                    <a:pt x="2738" y="455"/>
                  </a:lnTo>
                  <a:lnTo>
                    <a:pt x="2735" y="444"/>
                  </a:lnTo>
                  <a:lnTo>
                    <a:pt x="2734" y="434"/>
                  </a:lnTo>
                  <a:lnTo>
                    <a:pt x="2732" y="423"/>
                  </a:lnTo>
                  <a:lnTo>
                    <a:pt x="2730" y="413"/>
                  </a:lnTo>
                  <a:lnTo>
                    <a:pt x="2728" y="402"/>
                  </a:lnTo>
                  <a:lnTo>
                    <a:pt x="2726" y="392"/>
                  </a:lnTo>
                  <a:lnTo>
                    <a:pt x="2724" y="381"/>
                  </a:lnTo>
                  <a:lnTo>
                    <a:pt x="2722" y="371"/>
                  </a:lnTo>
                  <a:lnTo>
                    <a:pt x="2720" y="360"/>
                  </a:lnTo>
                  <a:lnTo>
                    <a:pt x="2718" y="350"/>
                  </a:lnTo>
                  <a:lnTo>
                    <a:pt x="2717" y="340"/>
                  </a:lnTo>
                  <a:lnTo>
                    <a:pt x="2715" y="329"/>
                  </a:lnTo>
                  <a:lnTo>
                    <a:pt x="2714" y="318"/>
                  </a:lnTo>
                  <a:lnTo>
                    <a:pt x="2712" y="308"/>
                  </a:lnTo>
                  <a:lnTo>
                    <a:pt x="2711" y="298"/>
                  </a:lnTo>
                  <a:lnTo>
                    <a:pt x="2709" y="287"/>
                  </a:lnTo>
                  <a:lnTo>
                    <a:pt x="2708" y="277"/>
                  </a:lnTo>
                  <a:lnTo>
                    <a:pt x="2707" y="266"/>
                  </a:lnTo>
                  <a:lnTo>
                    <a:pt x="2706" y="256"/>
                  </a:lnTo>
                  <a:lnTo>
                    <a:pt x="2705" y="245"/>
                  </a:lnTo>
                  <a:lnTo>
                    <a:pt x="2704" y="235"/>
                  </a:lnTo>
                  <a:lnTo>
                    <a:pt x="2704" y="224"/>
                  </a:lnTo>
                  <a:lnTo>
                    <a:pt x="2703" y="214"/>
                  </a:lnTo>
                  <a:lnTo>
                    <a:pt x="2703" y="203"/>
                  </a:lnTo>
                  <a:lnTo>
                    <a:pt x="2703" y="193"/>
                  </a:lnTo>
                  <a:lnTo>
                    <a:pt x="2606" y="112"/>
                  </a:lnTo>
                  <a:lnTo>
                    <a:pt x="2526" y="49"/>
                  </a:lnTo>
                  <a:lnTo>
                    <a:pt x="1982" y="49"/>
                  </a:lnTo>
                  <a:lnTo>
                    <a:pt x="1870" y="14"/>
                  </a:lnTo>
                  <a:lnTo>
                    <a:pt x="1822" y="20"/>
                  </a:lnTo>
                  <a:lnTo>
                    <a:pt x="1775" y="25"/>
                  </a:lnTo>
                  <a:lnTo>
                    <a:pt x="1726" y="29"/>
                  </a:lnTo>
                  <a:lnTo>
                    <a:pt x="1678" y="32"/>
                  </a:lnTo>
                  <a:lnTo>
                    <a:pt x="1630" y="35"/>
                  </a:lnTo>
                  <a:lnTo>
                    <a:pt x="1583" y="37"/>
                  </a:lnTo>
                  <a:lnTo>
                    <a:pt x="1535" y="38"/>
                  </a:lnTo>
                  <a:lnTo>
                    <a:pt x="1486" y="39"/>
                  </a:lnTo>
                  <a:lnTo>
                    <a:pt x="1438" y="40"/>
                  </a:lnTo>
                  <a:lnTo>
                    <a:pt x="1391" y="40"/>
                  </a:lnTo>
                  <a:lnTo>
                    <a:pt x="1343" y="39"/>
                  </a:lnTo>
                  <a:lnTo>
                    <a:pt x="1295" y="38"/>
                  </a:lnTo>
                  <a:lnTo>
                    <a:pt x="1247" y="37"/>
                  </a:lnTo>
                  <a:lnTo>
                    <a:pt x="1198" y="35"/>
                  </a:lnTo>
                  <a:lnTo>
                    <a:pt x="1151" y="33"/>
                  </a:lnTo>
                  <a:lnTo>
                    <a:pt x="1103" y="31"/>
                  </a:lnTo>
                  <a:lnTo>
                    <a:pt x="1055" y="29"/>
                  </a:lnTo>
                  <a:lnTo>
                    <a:pt x="1007" y="27"/>
                  </a:lnTo>
                  <a:lnTo>
                    <a:pt x="959" y="24"/>
                  </a:lnTo>
                  <a:lnTo>
                    <a:pt x="911" y="22"/>
                  </a:lnTo>
                  <a:lnTo>
                    <a:pt x="863" y="19"/>
                  </a:lnTo>
                  <a:lnTo>
                    <a:pt x="815" y="16"/>
                  </a:lnTo>
                  <a:lnTo>
                    <a:pt x="767" y="14"/>
                  </a:lnTo>
                  <a:lnTo>
                    <a:pt x="719" y="11"/>
                  </a:lnTo>
                  <a:lnTo>
                    <a:pt x="671" y="9"/>
                  </a:lnTo>
                  <a:lnTo>
                    <a:pt x="623" y="7"/>
                  </a:lnTo>
                  <a:lnTo>
                    <a:pt x="575" y="5"/>
                  </a:lnTo>
                  <a:lnTo>
                    <a:pt x="527" y="3"/>
                  </a:lnTo>
                  <a:lnTo>
                    <a:pt x="479" y="2"/>
                  </a:lnTo>
                  <a:lnTo>
                    <a:pt x="431" y="1"/>
                  </a:lnTo>
                  <a:lnTo>
                    <a:pt x="383" y="0"/>
                  </a:lnTo>
                  <a:lnTo>
                    <a:pt x="335" y="0"/>
                  </a:lnTo>
                  <a:lnTo>
                    <a:pt x="28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2" name="Freeform 30"/>
            <p:cNvSpPr>
              <a:spLocks/>
            </p:cNvSpPr>
            <p:nvPr/>
          </p:nvSpPr>
          <p:spPr bwMode="auto">
            <a:xfrm>
              <a:off x="2325" y="1329"/>
              <a:ext cx="2138" cy="2378"/>
            </a:xfrm>
            <a:custGeom>
              <a:avLst/>
              <a:gdLst>
                <a:gd name="T0" fmla="*/ 478 w 2138"/>
                <a:gd name="T1" fmla="*/ 220 h 2378"/>
                <a:gd name="T2" fmla="*/ 472 w 2138"/>
                <a:gd name="T3" fmla="*/ 354 h 2378"/>
                <a:gd name="T4" fmla="*/ 448 w 2138"/>
                <a:gd name="T5" fmla="*/ 490 h 2378"/>
                <a:gd name="T6" fmla="*/ 401 w 2138"/>
                <a:gd name="T7" fmla="*/ 626 h 2378"/>
                <a:gd name="T8" fmla="*/ 331 w 2138"/>
                <a:gd name="T9" fmla="*/ 763 h 2378"/>
                <a:gd name="T10" fmla="*/ 233 w 2138"/>
                <a:gd name="T11" fmla="*/ 903 h 2378"/>
                <a:gd name="T12" fmla="*/ 106 w 2138"/>
                <a:gd name="T13" fmla="*/ 1044 h 2378"/>
                <a:gd name="T14" fmla="*/ 32 w 2138"/>
                <a:gd name="T15" fmla="*/ 1197 h 2378"/>
                <a:gd name="T16" fmla="*/ 3 w 2138"/>
                <a:gd name="T17" fmla="*/ 1349 h 2378"/>
                <a:gd name="T18" fmla="*/ 4 w 2138"/>
                <a:gd name="T19" fmla="*/ 1498 h 2378"/>
                <a:gd name="T20" fmla="*/ 33 w 2138"/>
                <a:gd name="T21" fmla="*/ 1646 h 2378"/>
                <a:gd name="T22" fmla="*/ 90 w 2138"/>
                <a:gd name="T23" fmla="*/ 1793 h 2378"/>
                <a:gd name="T24" fmla="*/ 174 w 2138"/>
                <a:gd name="T25" fmla="*/ 1941 h 2378"/>
                <a:gd name="T26" fmla="*/ 261 w 2138"/>
                <a:gd name="T27" fmla="*/ 2055 h 2378"/>
                <a:gd name="T28" fmla="*/ 321 w 2138"/>
                <a:gd name="T29" fmla="*/ 2109 h 2378"/>
                <a:gd name="T30" fmla="*/ 380 w 2138"/>
                <a:gd name="T31" fmla="*/ 2155 h 2378"/>
                <a:gd name="T32" fmla="*/ 438 w 2138"/>
                <a:gd name="T33" fmla="*/ 2195 h 2378"/>
                <a:gd name="T34" fmla="*/ 495 w 2138"/>
                <a:gd name="T35" fmla="*/ 2228 h 2378"/>
                <a:gd name="T36" fmla="*/ 550 w 2138"/>
                <a:gd name="T37" fmla="*/ 2253 h 2378"/>
                <a:gd name="T38" fmla="*/ 605 w 2138"/>
                <a:gd name="T39" fmla="*/ 2271 h 2378"/>
                <a:gd name="T40" fmla="*/ 798 w 2138"/>
                <a:gd name="T41" fmla="*/ 2349 h 2378"/>
                <a:gd name="T42" fmla="*/ 878 w 2138"/>
                <a:gd name="T43" fmla="*/ 2364 h 2378"/>
                <a:gd name="T44" fmla="*/ 957 w 2138"/>
                <a:gd name="T45" fmla="*/ 2373 h 2378"/>
                <a:gd name="T46" fmla="*/ 1035 w 2138"/>
                <a:gd name="T47" fmla="*/ 2378 h 2378"/>
                <a:gd name="T48" fmla="*/ 1114 w 2138"/>
                <a:gd name="T49" fmla="*/ 2378 h 2378"/>
                <a:gd name="T50" fmla="*/ 1194 w 2138"/>
                <a:gd name="T51" fmla="*/ 2374 h 2378"/>
                <a:gd name="T52" fmla="*/ 1279 w 2138"/>
                <a:gd name="T53" fmla="*/ 2359 h 2378"/>
                <a:gd name="T54" fmla="*/ 1378 w 2138"/>
                <a:gd name="T55" fmla="*/ 2315 h 2378"/>
                <a:gd name="T56" fmla="*/ 1470 w 2138"/>
                <a:gd name="T57" fmla="*/ 2270 h 2378"/>
                <a:gd name="T58" fmla="*/ 1558 w 2138"/>
                <a:gd name="T59" fmla="*/ 2222 h 2378"/>
                <a:gd name="T60" fmla="*/ 1643 w 2138"/>
                <a:gd name="T61" fmla="*/ 2167 h 2378"/>
                <a:gd name="T62" fmla="*/ 1729 w 2138"/>
                <a:gd name="T63" fmla="*/ 2105 h 2378"/>
                <a:gd name="T64" fmla="*/ 1817 w 2138"/>
                <a:gd name="T65" fmla="*/ 2031 h 2378"/>
                <a:gd name="T66" fmla="*/ 1959 w 2138"/>
                <a:gd name="T67" fmla="*/ 1760 h 2378"/>
                <a:gd name="T68" fmla="*/ 1969 w 2138"/>
                <a:gd name="T69" fmla="*/ 1679 h 2378"/>
                <a:gd name="T70" fmla="*/ 1969 w 2138"/>
                <a:gd name="T71" fmla="*/ 1599 h 2378"/>
                <a:gd name="T72" fmla="*/ 1965 w 2138"/>
                <a:gd name="T73" fmla="*/ 1520 h 2378"/>
                <a:gd name="T74" fmla="*/ 1967 w 2138"/>
                <a:gd name="T75" fmla="*/ 1441 h 2378"/>
                <a:gd name="T76" fmla="*/ 1982 w 2138"/>
                <a:gd name="T77" fmla="*/ 1361 h 2378"/>
                <a:gd name="T78" fmla="*/ 2124 w 2138"/>
                <a:gd name="T79" fmla="*/ 1152 h 2378"/>
                <a:gd name="T80" fmla="*/ 1778 w 2138"/>
                <a:gd name="T81" fmla="*/ 799 h 2378"/>
                <a:gd name="T82" fmla="*/ 1825 w 2138"/>
                <a:gd name="T83" fmla="*/ 743 h 2378"/>
                <a:gd name="T84" fmla="*/ 1866 w 2138"/>
                <a:gd name="T85" fmla="*/ 739 h 2378"/>
                <a:gd name="T86" fmla="*/ 1893 w 2138"/>
                <a:gd name="T87" fmla="*/ 737 h 2378"/>
                <a:gd name="T88" fmla="*/ 1610 w 2138"/>
                <a:gd name="T89" fmla="*/ 337 h 2378"/>
                <a:gd name="T90" fmla="*/ 1502 w 2138"/>
                <a:gd name="T91" fmla="*/ 282 h 2378"/>
                <a:gd name="T92" fmla="*/ 1470 w 2138"/>
                <a:gd name="T93" fmla="*/ 235 h 2378"/>
                <a:gd name="T94" fmla="*/ 1442 w 2138"/>
                <a:gd name="T95" fmla="*/ 186 h 2378"/>
                <a:gd name="T96" fmla="*/ 1417 w 2138"/>
                <a:gd name="T97" fmla="*/ 137 h 2378"/>
                <a:gd name="T98" fmla="*/ 1397 w 2138"/>
                <a:gd name="T99" fmla="*/ 89 h 2378"/>
                <a:gd name="T100" fmla="*/ 1379 w 2138"/>
                <a:gd name="T101" fmla="*/ 42 h 237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38" h="2378">
                  <a:moveTo>
                    <a:pt x="1338" y="0"/>
                  </a:moveTo>
                  <a:lnTo>
                    <a:pt x="461" y="14"/>
                  </a:lnTo>
                  <a:lnTo>
                    <a:pt x="477" y="110"/>
                  </a:lnTo>
                  <a:lnTo>
                    <a:pt x="477" y="193"/>
                  </a:lnTo>
                  <a:lnTo>
                    <a:pt x="478" y="220"/>
                  </a:lnTo>
                  <a:lnTo>
                    <a:pt x="478" y="247"/>
                  </a:lnTo>
                  <a:lnTo>
                    <a:pt x="478" y="274"/>
                  </a:lnTo>
                  <a:lnTo>
                    <a:pt x="477" y="300"/>
                  </a:lnTo>
                  <a:lnTo>
                    <a:pt x="475" y="328"/>
                  </a:lnTo>
                  <a:lnTo>
                    <a:pt x="472" y="354"/>
                  </a:lnTo>
                  <a:lnTo>
                    <a:pt x="469" y="382"/>
                  </a:lnTo>
                  <a:lnTo>
                    <a:pt x="465" y="408"/>
                  </a:lnTo>
                  <a:lnTo>
                    <a:pt x="460" y="436"/>
                  </a:lnTo>
                  <a:lnTo>
                    <a:pt x="455" y="463"/>
                  </a:lnTo>
                  <a:lnTo>
                    <a:pt x="448" y="490"/>
                  </a:lnTo>
                  <a:lnTo>
                    <a:pt x="440" y="517"/>
                  </a:lnTo>
                  <a:lnTo>
                    <a:pt x="432" y="544"/>
                  </a:lnTo>
                  <a:lnTo>
                    <a:pt x="423" y="571"/>
                  </a:lnTo>
                  <a:lnTo>
                    <a:pt x="413" y="599"/>
                  </a:lnTo>
                  <a:lnTo>
                    <a:pt x="401" y="626"/>
                  </a:lnTo>
                  <a:lnTo>
                    <a:pt x="389" y="653"/>
                  </a:lnTo>
                  <a:lnTo>
                    <a:pt x="376" y="681"/>
                  </a:lnTo>
                  <a:lnTo>
                    <a:pt x="362" y="708"/>
                  </a:lnTo>
                  <a:lnTo>
                    <a:pt x="347" y="736"/>
                  </a:lnTo>
                  <a:lnTo>
                    <a:pt x="331" y="763"/>
                  </a:lnTo>
                  <a:lnTo>
                    <a:pt x="314" y="791"/>
                  </a:lnTo>
                  <a:lnTo>
                    <a:pt x="295" y="819"/>
                  </a:lnTo>
                  <a:lnTo>
                    <a:pt x="275" y="847"/>
                  </a:lnTo>
                  <a:lnTo>
                    <a:pt x="255" y="875"/>
                  </a:lnTo>
                  <a:lnTo>
                    <a:pt x="233" y="903"/>
                  </a:lnTo>
                  <a:lnTo>
                    <a:pt x="210" y="931"/>
                  </a:lnTo>
                  <a:lnTo>
                    <a:pt x="186" y="959"/>
                  </a:lnTo>
                  <a:lnTo>
                    <a:pt x="160" y="987"/>
                  </a:lnTo>
                  <a:lnTo>
                    <a:pt x="134" y="1016"/>
                  </a:lnTo>
                  <a:lnTo>
                    <a:pt x="106" y="1044"/>
                  </a:lnTo>
                  <a:lnTo>
                    <a:pt x="77" y="1072"/>
                  </a:lnTo>
                  <a:lnTo>
                    <a:pt x="64" y="1104"/>
                  </a:lnTo>
                  <a:lnTo>
                    <a:pt x="52" y="1135"/>
                  </a:lnTo>
                  <a:lnTo>
                    <a:pt x="42" y="1166"/>
                  </a:lnTo>
                  <a:lnTo>
                    <a:pt x="32" y="1197"/>
                  </a:lnTo>
                  <a:lnTo>
                    <a:pt x="24" y="1228"/>
                  </a:lnTo>
                  <a:lnTo>
                    <a:pt x="17" y="1258"/>
                  </a:lnTo>
                  <a:lnTo>
                    <a:pt x="11" y="1288"/>
                  </a:lnTo>
                  <a:lnTo>
                    <a:pt x="7" y="1319"/>
                  </a:lnTo>
                  <a:lnTo>
                    <a:pt x="3" y="1349"/>
                  </a:lnTo>
                  <a:lnTo>
                    <a:pt x="1" y="1379"/>
                  </a:lnTo>
                  <a:lnTo>
                    <a:pt x="0" y="1409"/>
                  </a:lnTo>
                  <a:lnTo>
                    <a:pt x="0" y="1439"/>
                  </a:lnTo>
                  <a:lnTo>
                    <a:pt x="2" y="1468"/>
                  </a:lnTo>
                  <a:lnTo>
                    <a:pt x="4" y="1498"/>
                  </a:lnTo>
                  <a:lnTo>
                    <a:pt x="8" y="1528"/>
                  </a:lnTo>
                  <a:lnTo>
                    <a:pt x="12" y="1557"/>
                  </a:lnTo>
                  <a:lnTo>
                    <a:pt x="18" y="1587"/>
                  </a:lnTo>
                  <a:lnTo>
                    <a:pt x="25" y="1617"/>
                  </a:lnTo>
                  <a:lnTo>
                    <a:pt x="33" y="1646"/>
                  </a:lnTo>
                  <a:lnTo>
                    <a:pt x="42" y="1675"/>
                  </a:lnTo>
                  <a:lnTo>
                    <a:pt x="52" y="1705"/>
                  </a:lnTo>
                  <a:lnTo>
                    <a:pt x="64" y="1734"/>
                  </a:lnTo>
                  <a:lnTo>
                    <a:pt x="76" y="1764"/>
                  </a:lnTo>
                  <a:lnTo>
                    <a:pt x="90" y="1793"/>
                  </a:lnTo>
                  <a:lnTo>
                    <a:pt x="105" y="1823"/>
                  </a:lnTo>
                  <a:lnTo>
                    <a:pt x="120" y="1852"/>
                  </a:lnTo>
                  <a:lnTo>
                    <a:pt x="137" y="1882"/>
                  </a:lnTo>
                  <a:lnTo>
                    <a:pt x="155" y="1912"/>
                  </a:lnTo>
                  <a:lnTo>
                    <a:pt x="174" y="1941"/>
                  </a:lnTo>
                  <a:lnTo>
                    <a:pt x="194" y="1971"/>
                  </a:lnTo>
                  <a:lnTo>
                    <a:pt x="215" y="2001"/>
                  </a:lnTo>
                  <a:lnTo>
                    <a:pt x="237" y="2031"/>
                  </a:lnTo>
                  <a:lnTo>
                    <a:pt x="249" y="2043"/>
                  </a:lnTo>
                  <a:lnTo>
                    <a:pt x="261" y="2055"/>
                  </a:lnTo>
                  <a:lnTo>
                    <a:pt x="273" y="2066"/>
                  </a:lnTo>
                  <a:lnTo>
                    <a:pt x="285" y="2077"/>
                  </a:lnTo>
                  <a:lnTo>
                    <a:pt x="297" y="2088"/>
                  </a:lnTo>
                  <a:lnTo>
                    <a:pt x="309" y="2098"/>
                  </a:lnTo>
                  <a:lnTo>
                    <a:pt x="321" y="2109"/>
                  </a:lnTo>
                  <a:lnTo>
                    <a:pt x="332" y="2118"/>
                  </a:lnTo>
                  <a:lnTo>
                    <a:pt x="344" y="2128"/>
                  </a:lnTo>
                  <a:lnTo>
                    <a:pt x="356" y="2138"/>
                  </a:lnTo>
                  <a:lnTo>
                    <a:pt x="368" y="2147"/>
                  </a:lnTo>
                  <a:lnTo>
                    <a:pt x="380" y="2155"/>
                  </a:lnTo>
                  <a:lnTo>
                    <a:pt x="391" y="2164"/>
                  </a:lnTo>
                  <a:lnTo>
                    <a:pt x="403" y="2172"/>
                  </a:lnTo>
                  <a:lnTo>
                    <a:pt x="415" y="2180"/>
                  </a:lnTo>
                  <a:lnTo>
                    <a:pt x="426" y="2188"/>
                  </a:lnTo>
                  <a:lnTo>
                    <a:pt x="438" y="2195"/>
                  </a:lnTo>
                  <a:lnTo>
                    <a:pt x="449" y="2202"/>
                  </a:lnTo>
                  <a:lnTo>
                    <a:pt x="461" y="2209"/>
                  </a:lnTo>
                  <a:lnTo>
                    <a:pt x="472" y="2216"/>
                  </a:lnTo>
                  <a:lnTo>
                    <a:pt x="484" y="2222"/>
                  </a:lnTo>
                  <a:lnTo>
                    <a:pt x="495" y="2228"/>
                  </a:lnTo>
                  <a:lnTo>
                    <a:pt x="506" y="2233"/>
                  </a:lnTo>
                  <a:lnTo>
                    <a:pt x="517" y="2239"/>
                  </a:lnTo>
                  <a:lnTo>
                    <a:pt x="529" y="2244"/>
                  </a:lnTo>
                  <a:lnTo>
                    <a:pt x="539" y="2249"/>
                  </a:lnTo>
                  <a:lnTo>
                    <a:pt x="550" y="2253"/>
                  </a:lnTo>
                  <a:lnTo>
                    <a:pt x="561" y="2257"/>
                  </a:lnTo>
                  <a:lnTo>
                    <a:pt x="572" y="2261"/>
                  </a:lnTo>
                  <a:lnTo>
                    <a:pt x="583" y="2265"/>
                  </a:lnTo>
                  <a:lnTo>
                    <a:pt x="594" y="2268"/>
                  </a:lnTo>
                  <a:lnTo>
                    <a:pt x="605" y="2271"/>
                  </a:lnTo>
                  <a:lnTo>
                    <a:pt x="700" y="2304"/>
                  </a:lnTo>
                  <a:lnTo>
                    <a:pt x="749" y="2336"/>
                  </a:lnTo>
                  <a:lnTo>
                    <a:pt x="765" y="2341"/>
                  </a:lnTo>
                  <a:lnTo>
                    <a:pt x="781" y="2345"/>
                  </a:lnTo>
                  <a:lnTo>
                    <a:pt x="798" y="2349"/>
                  </a:lnTo>
                  <a:lnTo>
                    <a:pt x="814" y="2352"/>
                  </a:lnTo>
                  <a:lnTo>
                    <a:pt x="830" y="2355"/>
                  </a:lnTo>
                  <a:lnTo>
                    <a:pt x="846" y="2359"/>
                  </a:lnTo>
                  <a:lnTo>
                    <a:pt x="862" y="2361"/>
                  </a:lnTo>
                  <a:lnTo>
                    <a:pt x="878" y="2364"/>
                  </a:lnTo>
                  <a:lnTo>
                    <a:pt x="893" y="2366"/>
                  </a:lnTo>
                  <a:lnTo>
                    <a:pt x="909" y="2369"/>
                  </a:lnTo>
                  <a:lnTo>
                    <a:pt x="925" y="2370"/>
                  </a:lnTo>
                  <a:lnTo>
                    <a:pt x="941" y="2372"/>
                  </a:lnTo>
                  <a:lnTo>
                    <a:pt x="957" y="2373"/>
                  </a:lnTo>
                  <a:lnTo>
                    <a:pt x="972" y="2375"/>
                  </a:lnTo>
                  <a:lnTo>
                    <a:pt x="988" y="2376"/>
                  </a:lnTo>
                  <a:lnTo>
                    <a:pt x="1004" y="2377"/>
                  </a:lnTo>
                  <a:lnTo>
                    <a:pt x="1019" y="2377"/>
                  </a:lnTo>
                  <a:lnTo>
                    <a:pt x="1035" y="2378"/>
                  </a:lnTo>
                  <a:lnTo>
                    <a:pt x="1051" y="2378"/>
                  </a:lnTo>
                  <a:lnTo>
                    <a:pt x="1067" y="2378"/>
                  </a:lnTo>
                  <a:lnTo>
                    <a:pt x="1082" y="2378"/>
                  </a:lnTo>
                  <a:lnTo>
                    <a:pt x="1098" y="2378"/>
                  </a:lnTo>
                  <a:lnTo>
                    <a:pt x="1114" y="2378"/>
                  </a:lnTo>
                  <a:lnTo>
                    <a:pt x="1130" y="2377"/>
                  </a:lnTo>
                  <a:lnTo>
                    <a:pt x="1146" y="2376"/>
                  </a:lnTo>
                  <a:lnTo>
                    <a:pt x="1162" y="2376"/>
                  </a:lnTo>
                  <a:lnTo>
                    <a:pt x="1177" y="2375"/>
                  </a:lnTo>
                  <a:lnTo>
                    <a:pt x="1194" y="2374"/>
                  </a:lnTo>
                  <a:lnTo>
                    <a:pt x="1210" y="2373"/>
                  </a:lnTo>
                  <a:lnTo>
                    <a:pt x="1226" y="2372"/>
                  </a:lnTo>
                  <a:lnTo>
                    <a:pt x="1242" y="2370"/>
                  </a:lnTo>
                  <a:lnTo>
                    <a:pt x="1259" y="2369"/>
                  </a:lnTo>
                  <a:lnTo>
                    <a:pt x="1279" y="2359"/>
                  </a:lnTo>
                  <a:lnTo>
                    <a:pt x="1300" y="2350"/>
                  </a:lnTo>
                  <a:lnTo>
                    <a:pt x="1320" y="2341"/>
                  </a:lnTo>
                  <a:lnTo>
                    <a:pt x="1339" y="2333"/>
                  </a:lnTo>
                  <a:lnTo>
                    <a:pt x="1359" y="2324"/>
                  </a:lnTo>
                  <a:lnTo>
                    <a:pt x="1378" y="2315"/>
                  </a:lnTo>
                  <a:lnTo>
                    <a:pt x="1397" y="2306"/>
                  </a:lnTo>
                  <a:lnTo>
                    <a:pt x="1415" y="2297"/>
                  </a:lnTo>
                  <a:lnTo>
                    <a:pt x="1434" y="2288"/>
                  </a:lnTo>
                  <a:lnTo>
                    <a:pt x="1452" y="2279"/>
                  </a:lnTo>
                  <a:lnTo>
                    <a:pt x="1470" y="2270"/>
                  </a:lnTo>
                  <a:lnTo>
                    <a:pt x="1488" y="2261"/>
                  </a:lnTo>
                  <a:lnTo>
                    <a:pt x="1505" y="2251"/>
                  </a:lnTo>
                  <a:lnTo>
                    <a:pt x="1523" y="2241"/>
                  </a:lnTo>
                  <a:lnTo>
                    <a:pt x="1540" y="2232"/>
                  </a:lnTo>
                  <a:lnTo>
                    <a:pt x="1558" y="2222"/>
                  </a:lnTo>
                  <a:lnTo>
                    <a:pt x="1575" y="2211"/>
                  </a:lnTo>
                  <a:lnTo>
                    <a:pt x="1592" y="2201"/>
                  </a:lnTo>
                  <a:lnTo>
                    <a:pt x="1609" y="2190"/>
                  </a:lnTo>
                  <a:lnTo>
                    <a:pt x="1626" y="2179"/>
                  </a:lnTo>
                  <a:lnTo>
                    <a:pt x="1643" y="2167"/>
                  </a:lnTo>
                  <a:lnTo>
                    <a:pt x="1660" y="2156"/>
                  </a:lnTo>
                  <a:lnTo>
                    <a:pt x="1677" y="2144"/>
                  </a:lnTo>
                  <a:lnTo>
                    <a:pt x="1694" y="2131"/>
                  </a:lnTo>
                  <a:lnTo>
                    <a:pt x="1712" y="2118"/>
                  </a:lnTo>
                  <a:lnTo>
                    <a:pt x="1729" y="2105"/>
                  </a:lnTo>
                  <a:lnTo>
                    <a:pt x="1746" y="2091"/>
                  </a:lnTo>
                  <a:lnTo>
                    <a:pt x="1764" y="2077"/>
                  </a:lnTo>
                  <a:lnTo>
                    <a:pt x="1781" y="2062"/>
                  </a:lnTo>
                  <a:lnTo>
                    <a:pt x="1799" y="2047"/>
                  </a:lnTo>
                  <a:lnTo>
                    <a:pt x="1817" y="2031"/>
                  </a:lnTo>
                  <a:lnTo>
                    <a:pt x="1835" y="2015"/>
                  </a:lnTo>
                  <a:lnTo>
                    <a:pt x="1945" y="1810"/>
                  </a:lnTo>
                  <a:lnTo>
                    <a:pt x="1951" y="1794"/>
                  </a:lnTo>
                  <a:lnTo>
                    <a:pt x="1955" y="1777"/>
                  </a:lnTo>
                  <a:lnTo>
                    <a:pt x="1959" y="1760"/>
                  </a:lnTo>
                  <a:lnTo>
                    <a:pt x="1962" y="1744"/>
                  </a:lnTo>
                  <a:lnTo>
                    <a:pt x="1965" y="1727"/>
                  </a:lnTo>
                  <a:lnTo>
                    <a:pt x="1967" y="1711"/>
                  </a:lnTo>
                  <a:lnTo>
                    <a:pt x="1969" y="1695"/>
                  </a:lnTo>
                  <a:lnTo>
                    <a:pt x="1969" y="1679"/>
                  </a:lnTo>
                  <a:lnTo>
                    <a:pt x="1970" y="1663"/>
                  </a:lnTo>
                  <a:lnTo>
                    <a:pt x="1970" y="1647"/>
                  </a:lnTo>
                  <a:lnTo>
                    <a:pt x="1970" y="1631"/>
                  </a:lnTo>
                  <a:lnTo>
                    <a:pt x="1969" y="1615"/>
                  </a:lnTo>
                  <a:lnTo>
                    <a:pt x="1969" y="1599"/>
                  </a:lnTo>
                  <a:lnTo>
                    <a:pt x="1968" y="1583"/>
                  </a:lnTo>
                  <a:lnTo>
                    <a:pt x="1967" y="1568"/>
                  </a:lnTo>
                  <a:lnTo>
                    <a:pt x="1966" y="1552"/>
                  </a:lnTo>
                  <a:lnTo>
                    <a:pt x="1966" y="1536"/>
                  </a:lnTo>
                  <a:lnTo>
                    <a:pt x="1965" y="1520"/>
                  </a:lnTo>
                  <a:lnTo>
                    <a:pt x="1965" y="1504"/>
                  </a:lnTo>
                  <a:lnTo>
                    <a:pt x="1965" y="1488"/>
                  </a:lnTo>
                  <a:lnTo>
                    <a:pt x="1965" y="1473"/>
                  </a:lnTo>
                  <a:lnTo>
                    <a:pt x="1966" y="1457"/>
                  </a:lnTo>
                  <a:lnTo>
                    <a:pt x="1967" y="1441"/>
                  </a:lnTo>
                  <a:lnTo>
                    <a:pt x="1969" y="1425"/>
                  </a:lnTo>
                  <a:lnTo>
                    <a:pt x="1971" y="1409"/>
                  </a:lnTo>
                  <a:lnTo>
                    <a:pt x="1974" y="1393"/>
                  </a:lnTo>
                  <a:lnTo>
                    <a:pt x="1978" y="1377"/>
                  </a:lnTo>
                  <a:lnTo>
                    <a:pt x="1982" y="1361"/>
                  </a:lnTo>
                  <a:lnTo>
                    <a:pt x="1988" y="1345"/>
                  </a:lnTo>
                  <a:lnTo>
                    <a:pt x="1994" y="1329"/>
                  </a:lnTo>
                  <a:lnTo>
                    <a:pt x="2002" y="1312"/>
                  </a:lnTo>
                  <a:lnTo>
                    <a:pt x="2010" y="1296"/>
                  </a:lnTo>
                  <a:lnTo>
                    <a:pt x="2124" y="1152"/>
                  </a:lnTo>
                  <a:lnTo>
                    <a:pt x="2138" y="1072"/>
                  </a:lnTo>
                  <a:lnTo>
                    <a:pt x="2041" y="1024"/>
                  </a:lnTo>
                  <a:lnTo>
                    <a:pt x="1979" y="961"/>
                  </a:lnTo>
                  <a:lnTo>
                    <a:pt x="1931" y="817"/>
                  </a:lnTo>
                  <a:lnTo>
                    <a:pt x="1778" y="799"/>
                  </a:lnTo>
                  <a:lnTo>
                    <a:pt x="1797" y="752"/>
                  </a:lnTo>
                  <a:lnTo>
                    <a:pt x="1803" y="749"/>
                  </a:lnTo>
                  <a:lnTo>
                    <a:pt x="1810" y="747"/>
                  </a:lnTo>
                  <a:lnTo>
                    <a:pt x="1817" y="745"/>
                  </a:lnTo>
                  <a:lnTo>
                    <a:pt x="1825" y="743"/>
                  </a:lnTo>
                  <a:lnTo>
                    <a:pt x="1833" y="742"/>
                  </a:lnTo>
                  <a:lnTo>
                    <a:pt x="1842" y="741"/>
                  </a:lnTo>
                  <a:lnTo>
                    <a:pt x="1850" y="740"/>
                  </a:lnTo>
                  <a:lnTo>
                    <a:pt x="1858" y="739"/>
                  </a:lnTo>
                  <a:lnTo>
                    <a:pt x="1866" y="739"/>
                  </a:lnTo>
                  <a:lnTo>
                    <a:pt x="1873" y="738"/>
                  </a:lnTo>
                  <a:lnTo>
                    <a:pt x="1879" y="738"/>
                  </a:lnTo>
                  <a:lnTo>
                    <a:pt x="1885" y="738"/>
                  </a:lnTo>
                  <a:lnTo>
                    <a:pt x="1890" y="737"/>
                  </a:lnTo>
                  <a:lnTo>
                    <a:pt x="1893" y="737"/>
                  </a:lnTo>
                  <a:lnTo>
                    <a:pt x="1896" y="737"/>
                  </a:lnTo>
                  <a:lnTo>
                    <a:pt x="1931" y="449"/>
                  </a:lnTo>
                  <a:lnTo>
                    <a:pt x="1819" y="402"/>
                  </a:lnTo>
                  <a:lnTo>
                    <a:pt x="1610" y="337"/>
                  </a:lnTo>
                  <a:lnTo>
                    <a:pt x="1531" y="319"/>
                  </a:lnTo>
                  <a:lnTo>
                    <a:pt x="1523" y="310"/>
                  </a:lnTo>
                  <a:lnTo>
                    <a:pt x="1516" y="301"/>
                  </a:lnTo>
                  <a:lnTo>
                    <a:pt x="1509" y="292"/>
                  </a:lnTo>
                  <a:lnTo>
                    <a:pt x="1502" y="282"/>
                  </a:lnTo>
                  <a:lnTo>
                    <a:pt x="1495" y="273"/>
                  </a:lnTo>
                  <a:lnTo>
                    <a:pt x="1488" y="264"/>
                  </a:lnTo>
                  <a:lnTo>
                    <a:pt x="1482" y="254"/>
                  </a:lnTo>
                  <a:lnTo>
                    <a:pt x="1476" y="245"/>
                  </a:lnTo>
                  <a:lnTo>
                    <a:pt x="1470" y="235"/>
                  </a:lnTo>
                  <a:lnTo>
                    <a:pt x="1464" y="225"/>
                  </a:lnTo>
                  <a:lnTo>
                    <a:pt x="1458" y="216"/>
                  </a:lnTo>
                  <a:lnTo>
                    <a:pt x="1452" y="206"/>
                  </a:lnTo>
                  <a:lnTo>
                    <a:pt x="1447" y="196"/>
                  </a:lnTo>
                  <a:lnTo>
                    <a:pt x="1442" y="186"/>
                  </a:lnTo>
                  <a:lnTo>
                    <a:pt x="1437" y="176"/>
                  </a:lnTo>
                  <a:lnTo>
                    <a:pt x="1431" y="167"/>
                  </a:lnTo>
                  <a:lnTo>
                    <a:pt x="1427" y="157"/>
                  </a:lnTo>
                  <a:lnTo>
                    <a:pt x="1422" y="147"/>
                  </a:lnTo>
                  <a:lnTo>
                    <a:pt x="1417" y="137"/>
                  </a:lnTo>
                  <a:lnTo>
                    <a:pt x="1413" y="128"/>
                  </a:lnTo>
                  <a:lnTo>
                    <a:pt x="1409" y="118"/>
                  </a:lnTo>
                  <a:lnTo>
                    <a:pt x="1405" y="108"/>
                  </a:lnTo>
                  <a:lnTo>
                    <a:pt x="1401" y="99"/>
                  </a:lnTo>
                  <a:lnTo>
                    <a:pt x="1397" y="89"/>
                  </a:lnTo>
                  <a:lnTo>
                    <a:pt x="1393" y="79"/>
                  </a:lnTo>
                  <a:lnTo>
                    <a:pt x="1389" y="70"/>
                  </a:lnTo>
                  <a:lnTo>
                    <a:pt x="1386" y="61"/>
                  </a:lnTo>
                  <a:lnTo>
                    <a:pt x="1383" y="51"/>
                  </a:lnTo>
                  <a:lnTo>
                    <a:pt x="1379" y="42"/>
                  </a:lnTo>
                  <a:lnTo>
                    <a:pt x="1376" y="33"/>
                  </a:lnTo>
                  <a:lnTo>
                    <a:pt x="1373" y="24"/>
                  </a:lnTo>
                  <a:lnTo>
                    <a:pt x="1370" y="14"/>
                  </a:lnTo>
                  <a:lnTo>
                    <a:pt x="1338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3" name="Freeform 31"/>
            <p:cNvSpPr>
              <a:spLocks/>
            </p:cNvSpPr>
            <p:nvPr/>
          </p:nvSpPr>
          <p:spPr bwMode="auto">
            <a:xfrm>
              <a:off x="2198" y="1330"/>
              <a:ext cx="506" cy="1216"/>
            </a:xfrm>
            <a:custGeom>
              <a:avLst/>
              <a:gdLst>
                <a:gd name="T0" fmla="*/ 346 w 506"/>
                <a:gd name="T1" fmla="*/ 13 h 1216"/>
                <a:gd name="T2" fmla="*/ 90 w 506"/>
                <a:gd name="T3" fmla="*/ 32 h 1216"/>
                <a:gd name="T4" fmla="*/ 72 w 506"/>
                <a:gd name="T5" fmla="*/ 109 h 1216"/>
                <a:gd name="T6" fmla="*/ 62 w 506"/>
                <a:gd name="T7" fmla="*/ 144 h 1216"/>
                <a:gd name="T8" fmla="*/ 53 w 506"/>
                <a:gd name="T9" fmla="*/ 178 h 1216"/>
                <a:gd name="T10" fmla="*/ 45 w 506"/>
                <a:gd name="T11" fmla="*/ 213 h 1216"/>
                <a:gd name="T12" fmla="*/ 38 w 506"/>
                <a:gd name="T13" fmla="*/ 247 h 1216"/>
                <a:gd name="T14" fmla="*/ 31 w 506"/>
                <a:gd name="T15" fmla="*/ 282 h 1216"/>
                <a:gd name="T16" fmla="*/ 25 w 506"/>
                <a:gd name="T17" fmla="*/ 317 h 1216"/>
                <a:gd name="T18" fmla="*/ 20 w 506"/>
                <a:gd name="T19" fmla="*/ 352 h 1216"/>
                <a:gd name="T20" fmla="*/ 16 w 506"/>
                <a:gd name="T21" fmla="*/ 386 h 1216"/>
                <a:gd name="T22" fmla="*/ 12 w 506"/>
                <a:gd name="T23" fmla="*/ 421 h 1216"/>
                <a:gd name="T24" fmla="*/ 9 w 506"/>
                <a:gd name="T25" fmla="*/ 455 h 1216"/>
                <a:gd name="T26" fmla="*/ 6 w 506"/>
                <a:gd name="T27" fmla="*/ 490 h 1216"/>
                <a:gd name="T28" fmla="*/ 4 w 506"/>
                <a:gd name="T29" fmla="*/ 524 h 1216"/>
                <a:gd name="T30" fmla="*/ 3 w 506"/>
                <a:gd name="T31" fmla="*/ 559 h 1216"/>
                <a:gd name="T32" fmla="*/ 1 w 506"/>
                <a:gd name="T33" fmla="*/ 593 h 1216"/>
                <a:gd name="T34" fmla="*/ 1 w 506"/>
                <a:gd name="T35" fmla="*/ 628 h 1216"/>
                <a:gd name="T36" fmla="*/ 0 w 506"/>
                <a:gd name="T37" fmla="*/ 662 h 1216"/>
                <a:gd name="T38" fmla="*/ 0 w 506"/>
                <a:gd name="T39" fmla="*/ 697 h 1216"/>
                <a:gd name="T40" fmla="*/ 0 w 506"/>
                <a:gd name="T41" fmla="*/ 732 h 1216"/>
                <a:gd name="T42" fmla="*/ 1 w 506"/>
                <a:gd name="T43" fmla="*/ 766 h 1216"/>
                <a:gd name="T44" fmla="*/ 1 w 506"/>
                <a:gd name="T45" fmla="*/ 801 h 1216"/>
                <a:gd name="T46" fmla="*/ 2 w 506"/>
                <a:gd name="T47" fmla="*/ 835 h 1216"/>
                <a:gd name="T48" fmla="*/ 3 w 506"/>
                <a:gd name="T49" fmla="*/ 870 h 1216"/>
                <a:gd name="T50" fmla="*/ 4 w 506"/>
                <a:gd name="T51" fmla="*/ 905 h 1216"/>
                <a:gd name="T52" fmla="*/ 5 w 506"/>
                <a:gd name="T53" fmla="*/ 939 h 1216"/>
                <a:gd name="T54" fmla="*/ 6 w 506"/>
                <a:gd name="T55" fmla="*/ 974 h 1216"/>
                <a:gd name="T56" fmla="*/ 7 w 506"/>
                <a:gd name="T57" fmla="*/ 1008 h 1216"/>
                <a:gd name="T58" fmla="*/ 8 w 506"/>
                <a:gd name="T59" fmla="*/ 1043 h 1216"/>
                <a:gd name="T60" fmla="*/ 9 w 506"/>
                <a:gd name="T61" fmla="*/ 1078 h 1216"/>
                <a:gd name="T62" fmla="*/ 10 w 506"/>
                <a:gd name="T63" fmla="*/ 1112 h 1216"/>
                <a:gd name="T64" fmla="*/ 10 w 506"/>
                <a:gd name="T65" fmla="*/ 1147 h 1216"/>
                <a:gd name="T66" fmla="*/ 11 w 506"/>
                <a:gd name="T67" fmla="*/ 1181 h 1216"/>
                <a:gd name="T68" fmla="*/ 11 w 506"/>
                <a:gd name="T69" fmla="*/ 1216 h 1216"/>
                <a:gd name="T70" fmla="*/ 41 w 506"/>
                <a:gd name="T71" fmla="*/ 1182 h 1216"/>
                <a:gd name="T72" fmla="*/ 136 w 506"/>
                <a:gd name="T73" fmla="*/ 1007 h 1216"/>
                <a:gd name="T74" fmla="*/ 202 w 506"/>
                <a:gd name="T75" fmla="*/ 928 h 1216"/>
                <a:gd name="T76" fmla="*/ 425 w 506"/>
                <a:gd name="T77" fmla="*/ 688 h 1216"/>
                <a:gd name="T78" fmla="*/ 431 w 506"/>
                <a:gd name="T79" fmla="*/ 676 h 1216"/>
                <a:gd name="T80" fmla="*/ 437 w 506"/>
                <a:gd name="T81" fmla="*/ 664 h 1216"/>
                <a:gd name="T82" fmla="*/ 442 w 506"/>
                <a:gd name="T83" fmla="*/ 653 h 1216"/>
                <a:gd name="T84" fmla="*/ 447 w 506"/>
                <a:gd name="T85" fmla="*/ 642 h 1216"/>
                <a:gd name="T86" fmla="*/ 451 w 506"/>
                <a:gd name="T87" fmla="*/ 631 h 1216"/>
                <a:gd name="T88" fmla="*/ 456 w 506"/>
                <a:gd name="T89" fmla="*/ 621 h 1216"/>
                <a:gd name="T90" fmla="*/ 459 w 506"/>
                <a:gd name="T91" fmla="*/ 610 h 1216"/>
                <a:gd name="T92" fmla="*/ 462 w 506"/>
                <a:gd name="T93" fmla="*/ 600 h 1216"/>
                <a:gd name="T94" fmla="*/ 465 w 506"/>
                <a:gd name="T95" fmla="*/ 589 h 1216"/>
                <a:gd name="T96" fmla="*/ 467 w 506"/>
                <a:gd name="T97" fmla="*/ 579 h 1216"/>
                <a:gd name="T98" fmla="*/ 469 w 506"/>
                <a:gd name="T99" fmla="*/ 568 h 1216"/>
                <a:gd name="T100" fmla="*/ 471 w 506"/>
                <a:gd name="T101" fmla="*/ 557 h 1216"/>
                <a:gd name="T102" fmla="*/ 472 w 506"/>
                <a:gd name="T103" fmla="*/ 546 h 1216"/>
                <a:gd name="T104" fmla="*/ 473 w 506"/>
                <a:gd name="T105" fmla="*/ 535 h 1216"/>
                <a:gd name="T106" fmla="*/ 474 w 506"/>
                <a:gd name="T107" fmla="*/ 523 h 1216"/>
                <a:gd name="T108" fmla="*/ 474 w 506"/>
                <a:gd name="T109" fmla="*/ 511 h 1216"/>
                <a:gd name="T110" fmla="*/ 506 w 506"/>
                <a:gd name="T111" fmla="*/ 448 h 1216"/>
                <a:gd name="T112" fmla="*/ 490 w 506"/>
                <a:gd name="T113" fmla="*/ 174 h 1216"/>
                <a:gd name="T114" fmla="*/ 490 w 506"/>
                <a:gd name="T115" fmla="*/ 0 h 1216"/>
                <a:gd name="T116" fmla="*/ 376 w 506"/>
                <a:gd name="T117" fmla="*/ 13 h 1216"/>
                <a:gd name="T118" fmla="*/ 346 w 506"/>
                <a:gd name="T119" fmla="*/ 13 h 12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06" h="1216">
                  <a:moveTo>
                    <a:pt x="346" y="13"/>
                  </a:moveTo>
                  <a:lnTo>
                    <a:pt x="90" y="32"/>
                  </a:lnTo>
                  <a:lnTo>
                    <a:pt x="72" y="109"/>
                  </a:lnTo>
                  <a:lnTo>
                    <a:pt x="62" y="144"/>
                  </a:lnTo>
                  <a:lnTo>
                    <a:pt x="53" y="178"/>
                  </a:lnTo>
                  <a:lnTo>
                    <a:pt x="45" y="213"/>
                  </a:lnTo>
                  <a:lnTo>
                    <a:pt x="38" y="247"/>
                  </a:lnTo>
                  <a:lnTo>
                    <a:pt x="31" y="282"/>
                  </a:lnTo>
                  <a:lnTo>
                    <a:pt x="25" y="317"/>
                  </a:lnTo>
                  <a:lnTo>
                    <a:pt x="20" y="352"/>
                  </a:lnTo>
                  <a:lnTo>
                    <a:pt x="16" y="386"/>
                  </a:lnTo>
                  <a:lnTo>
                    <a:pt x="12" y="421"/>
                  </a:lnTo>
                  <a:lnTo>
                    <a:pt x="9" y="455"/>
                  </a:lnTo>
                  <a:lnTo>
                    <a:pt x="6" y="490"/>
                  </a:lnTo>
                  <a:lnTo>
                    <a:pt x="4" y="524"/>
                  </a:lnTo>
                  <a:lnTo>
                    <a:pt x="3" y="559"/>
                  </a:lnTo>
                  <a:lnTo>
                    <a:pt x="1" y="593"/>
                  </a:lnTo>
                  <a:lnTo>
                    <a:pt x="1" y="628"/>
                  </a:lnTo>
                  <a:lnTo>
                    <a:pt x="0" y="662"/>
                  </a:lnTo>
                  <a:lnTo>
                    <a:pt x="0" y="697"/>
                  </a:lnTo>
                  <a:lnTo>
                    <a:pt x="0" y="732"/>
                  </a:lnTo>
                  <a:lnTo>
                    <a:pt x="1" y="766"/>
                  </a:lnTo>
                  <a:lnTo>
                    <a:pt x="1" y="801"/>
                  </a:lnTo>
                  <a:lnTo>
                    <a:pt x="2" y="835"/>
                  </a:lnTo>
                  <a:lnTo>
                    <a:pt x="3" y="870"/>
                  </a:lnTo>
                  <a:lnTo>
                    <a:pt x="4" y="905"/>
                  </a:lnTo>
                  <a:lnTo>
                    <a:pt x="5" y="939"/>
                  </a:lnTo>
                  <a:lnTo>
                    <a:pt x="6" y="974"/>
                  </a:lnTo>
                  <a:lnTo>
                    <a:pt x="7" y="1008"/>
                  </a:lnTo>
                  <a:lnTo>
                    <a:pt x="8" y="1043"/>
                  </a:lnTo>
                  <a:lnTo>
                    <a:pt x="9" y="1078"/>
                  </a:lnTo>
                  <a:lnTo>
                    <a:pt x="10" y="1112"/>
                  </a:lnTo>
                  <a:lnTo>
                    <a:pt x="10" y="1147"/>
                  </a:lnTo>
                  <a:lnTo>
                    <a:pt x="11" y="1181"/>
                  </a:lnTo>
                  <a:lnTo>
                    <a:pt x="11" y="1216"/>
                  </a:lnTo>
                  <a:lnTo>
                    <a:pt x="41" y="1182"/>
                  </a:lnTo>
                  <a:lnTo>
                    <a:pt x="136" y="1007"/>
                  </a:lnTo>
                  <a:lnTo>
                    <a:pt x="202" y="928"/>
                  </a:lnTo>
                  <a:lnTo>
                    <a:pt x="425" y="688"/>
                  </a:lnTo>
                  <a:lnTo>
                    <a:pt x="431" y="676"/>
                  </a:lnTo>
                  <a:lnTo>
                    <a:pt x="437" y="664"/>
                  </a:lnTo>
                  <a:lnTo>
                    <a:pt x="442" y="653"/>
                  </a:lnTo>
                  <a:lnTo>
                    <a:pt x="447" y="642"/>
                  </a:lnTo>
                  <a:lnTo>
                    <a:pt x="451" y="631"/>
                  </a:lnTo>
                  <a:lnTo>
                    <a:pt x="456" y="621"/>
                  </a:lnTo>
                  <a:lnTo>
                    <a:pt x="459" y="610"/>
                  </a:lnTo>
                  <a:lnTo>
                    <a:pt x="462" y="600"/>
                  </a:lnTo>
                  <a:lnTo>
                    <a:pt x="465" y="589"/>
                  </a:lnTo>
                  <a:lnTo>
                    <a:pt x="467" y="579"/>
                  </a:lnTo>
                  <a:lnTo>
                    <a:pt x="469" y="568"/>
                  </a:lnTo>
                  <a:lnTo>
                    <a:pt x="471" y="557"/>
                  </a:lnTo>
                  <a:lnTo>
                    <a:pt x="472" y="546"/>
                  </a:lnTo>
                  <a:lnTo>
                    <a:pt x="473" y="535"/>
                  </a:lnTo>
                  <a:lnTo>
                    <a:pt x="474" y="523"/>
                  </a:lnTo>
                  <a:lnTo>
                    <a:pt x="474" y="511"/>
                  </a:lnTo>
                  <a:lnTo>
                    <a:pt x="506" y="448"/>
                  </a:lnTo>
                  <a:lnTo>
                    <a:pt x="490" y="174"/>
                  </a:lnTo>
                  <a:lnTo>
                    <a:pt x="490" y="0"/>
                  </a:lnTo>
                  <a:lnTo>
                    <a:pt x="376" y="13"/>
                  </a:lnTo>
                  <a:lnTo>
                    <a:pt x="346" y="13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4" name="Freeform 32"/>
            <p:cNvSpPr>
              <a:spLocks/>
            </p:cNvSpPr>
            <p:nvPr/>
          </p:nvSpPr>
          <p:spPr bwMode="auto">
            <a:xfrm>
              <a:off x="3807" y="1344"/>
              <a:ext cx="886" cy="2240"/>
            </a:xfrm>
            <a:custGeom>
              <a:avLst/>
              <a:gdLst>
                <a:gd name="T0" fmla="*/ 193 w 886"/>
                <a:gd name="T1" fmla="*/ 274 h 2240"/>
                <a:gd name="T2" fmla="*/ 237 w 886"/>
                <a:gd name="T3" fmla="*/ 283 h 2240"/>
                <a:gd name="T4" fmla="*/ 278 w 886"/>
                <a:gd name="T5" fmla="*/ 291 h 2240"/>
                <a:gd name="T6" fmla="*/ 318 w 886"/>
                <a:gd name="T7" fmla="*/ 298 h 2240"/>
                <a:gd name="T8" fmla="*/ 359 w 886"/>
                <a:gd name="T9" fmla="*/ 302 h 2240"/>
                <a:gd name="T10" fmla="*/ 401 w 886"/>
                <a:gd name="T11" fmla="*/ 305 h 2240"/>
                <a:gd name="T12" fmla="*/ 559 w 886"/>
                <a:gd name="T13" fmla="*/ 784 h 2240"/>
                <a:gd name="T14" fmla="*/ 752 w 886"/>
                <a:gd name="T15" fmla="*/ 1058 h 2240"/>
                <a:gd name="T16" fmla="*/ 624 w 886"/>
                <a:gd name="T17" fmla="*/ 1312 h 2240"/>
                <a:gd name="T18" fmla="*/ 599 w 886"/>
                <a:gd name="T19" fmla="*/ 1402 h 2240"/>
                <a:gd name="T20" fmla="*/ 594 w 886"/>
                <a:gd name="T21" fmla="*/ 1407 h 2240"/>
                <a:gd name="T22" fmla="*/ 593 w 886"/>
                <a:gd name="T23" fmla="*/ 1408 h 2240"/>
                <a:gd name="T24" fmla="*/ 605 w 886"/>
                <a:gd name="T25" fmla="*/ 1595 h 2240"/>
                <a:gd name="T26" fmla="*/ 599 w 886"/>
                <a:gd name="T27" fmla="*/ 1635 h 2240"/>
                <a:gd name="T28" fmla="*/ 591 w 886"/>
                <a:gd name="T29" fmla="*/ 1674 h 2240"/>
                <a:gd name="T30" fmla="*/ 581 w 886"/>
                <a:gd name="T31" fmla="*/ 1712 h 2240"/>
                <a:gd name="T32" fmla="*/ 569 w 886"/>
                <a:gd name="T33" fmla="*/ 1750 h 2240"/>
                <a:gd name="T34" fmla="*/ 556 w 886"/>
                <a:gd name="T35" fmla="*/ 1788 h 2240"/>
                <a:gd name="T36" fmla="*/ 541 w 886"/>
                <a:gd name="T37" fmla="*/ 1825 h 2240"/>
                <a:gd name="T38" fmla="*/ 524 w 886"/>
                <a:gd name="T39" fmla="*/ 1862 h 2240"/>
                <a:gd name="T40" fmla="*/ 506 w 886"/>
                <a:gd name="T41" fmla="*/ 1898 h 2240"/>
                <a:gd name="T42" fmla="*/ 485 w 886"/>
                <a:gd name="T43" fmla="*/ 1934 h 2240"/>
                <a:gd name="T44" fmla="*/ 464 w 886"/>
                <a:gd name="T45" fmla="*/ 1970 h 2240"/>
                <a:gd name="T46" fmla="*/ 338 w 886"/>
                <a:gd name="T47" fmla="*/ 2139 h 2240"/>
                <a:gd name="T48" fmla="*/ 338 w 886"/>
                <a:gd name="T49" fmla="*/ 2144 h 2240"/>
                <a:gd name="T50" fmla="*/ 338 w 886"/>
                <a:gd name="T51" fmla="*/ 2145 h 2240"/>
                <a:gd name="T52" fmla="*/ 784 w 886"/>
                <a:gd name="T53" fmla="*/ 2161 h 2240"/>
                <a:gd name="T54" fmla="*/ 805 w 886"/>
                <a:gd name="T55" fmla="*/ 1873 h 2240"/>
                <a:gd name="T56" fmla="*/ 814 w 886"/>
                <a:gd name="T57" fmla="*/ 1848 h 2240"/>
                <a:gd name="T58" fmla="*/ 823 w 886"/>
                <a:gd name="T59" fmla="*/ 1824 h 2240"/>
                <a:gd name="T60" fmla="*/ 831 w 886"/>
                <a:gd name="T61" fmla="*/ 1801 h 2240"/>
                <a:gd name="T62" fmla="*/ 837 w 886"/>
                <a:gd name="T63" fmla="*/ 1778 h 2240"/>
                <a:gd name="T64" fmla="*/ 842 w 886"/>
                <a:gd name="T65" fmla="*/ 1755 h 2240"/>
                <a:gd name="T66" fmla="*/ 845 w 886"/>
                <a:gd name="T67" fmla="*/ 1732 h 2240"/>
                <a:gd name="T68" fmla="*/ 846 w 886"/>
                <a:gd name="T69" fmla="*/ 1709 h 2240"/>
                <a:gd name="T70" fmla="*/ 844 w 886"/>
                <a:gd name="T71" fmla="*/ 1685 h 2240"/>
                <a:gd name="T72" fmla="*/ 840 w 886"/>
                <a:gd name="T73" fmla="*/ 1660 h 2240"/>
                <a:gd name="T74" fmla="*/ 833 w 886"/>
                <a:gd name="T75" fmla="*/ 1633 h 2240"/>
                <a:gd name="T76" fmla="*/ 861 w 886"/>
                <a:gd name="T77" fmla="*/ 1481 h 2240"/>
                <a:gd name="T78" fmla="*/ 875 w 886"/>
                <a:gd name="T79" fmla="*/ 1395 h 2240"/>
                <a:gd name="T80" fmla="*/ 883 w 886"/>
                <a:gd name="T81" fmla="*/ 1309 h 2240"/>
                <a:gd name="T82" fmla="*/ 886 w 886"/>
                <a:gd name="T83" fmla="*/ 1223 h 2240"/>
                <a:gd name="T84" fmla="*/ 884 w 886"/>
                <a:gd name="T85" fmla="*/ 1138 h 2240"/>
                <a:gd name="T86" fmla="*/ 878 w 886"/>
                <a:gd name="T87" fmla="*/ 1053 h 2240"/>
                <a:gd name="T88" fmla="*/ 868 w 886"/>
                <a:gd name="T89" fmla="*/ 967 h 2240"/>
                <a:gd name="T90" fmla="*/ 857 w 886"/>
                <a:gd name="T91" fmla="*/ 882 h 2240"/>
                <a:gd name="T92" fmla="*/ 844 w 886"/>
                <a:gd name="T93" fmla="*/ 797 h 2240"/>
                <a:gd name="T94" fmla="*/ 830 w 886"/>
                <a:gd name="T95" fmla="*/ 712 h 2240"/>
                <a:gd name="T96" fmla="*/ 817 w 886"/>
                <a:gd name="T97" fmla="*/ 628 h 2240"/>
                <a:gd name="T98" fmla="*/ 817 w 886"/>
                <a:gd name="T99" fmla="*/ 35 h 2240"/>
                <a:gd name="T100" fmla="*/ 0 w 886"/>
                <a:gd name="T101" fmla="*/ 18 h 224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86" h="2240">
                  <a:moveTo>
                    <a:pt x="0" y="35"/>
                  </a:moveTo>
                  <a:lnTo>
                    <a:pt x="49" y="209"/>
                  </a:lnTo>
                  <a:lnTo>
                    <a:pt x="193" y="274"/>
                  </a:lnTo>
                  <a:lnTo>
                    <a:pt x="208" y="277"/>
                  </a:lnTo>
                  <a:lnTo>
                    <a:pt x="222" y="280"/>
                  </a:lnTo>
                  <a:lnTo>
                    <a:pt x="237" y="283"/>
                  </a:lnTo>
                  <a:lnTo>
                    <a:pt x="250" y="286"/>
                  </a:lnTo>
                  <a:lnTo>
                    <a:pt x="264" y="289"/>
                  </a:lnTo>
                  <a:lnTo>
                    <a:pt x="278" y="291"/>
                  </a:lnTo>
                  <a:lnTo>
                    <a:pt x="291" y="293"/>
                  </a:lnTo>
                  <a:lnTo>
                    <a:pt x="305" y="296"/>
                  </a:lnTo>
                  <a:lnTo>
                    <a:pt x="318" y="298"/>
                  </a:lnTo>
                  <a:lnTo>
                    <a:pt x="332" y="299"/>
                  </a:lnTo>
                  <a:lnTo>
                    <a:pt x="345" y="301"/>
                  </a:lnTo>
                  <a:lnTo>
                    <a:pt x="359" y="302"/>
                  </a:lnTo>
                  <a:lnTo>
                    <a:pt x="373" y="303"/>
                  </a:lnTo>
                  <a:lnTo>
                    <a:pt x="387" y="304"/>
                  </a:lnTo>
                  <a:lnTo>
                    <a:pt x="401" y="305"/>
                  </a:lnTo>
                  <a:lnTo>
                    <a:pt x="415" y="305"/>
                  </a:lnTo>
                  <a:lnTo>
                    <a:pt x="528" y="370"/>
                  </a:lnTo>
                  <a:lnTo>
                    <a:pt x="559" y="784"/>
                  </a:lnTo>
                  <a:lnTo>
                    <a:pt x="624" y="947"/>
                  </a:lnTo>
                  <a:lnTo>
                    <a:pt x="689" y="977"/>
                  </a:lnTo>
                  <a:lnTo>
                    <a:pt x="752" y="1058"/>
                  </a:lnTo>
                  <a:lnTo>
                    <a:pt x="752" y="1154"/>
                  </a:lnTo>
                  <a:lnTo>
                    <a:pt x="673" y="1217"/>
                  </a:lnTo>
                  <a:lnTo>
                    <a:pt x="624" y="1312"/>
                  </a:lnTo>
                  <a:lnTo>
                    <a:pt x="608" y="1393"/>
                  </a:lnTo>
                  <a:lnTo>
                    <a:pt x="603" y="1398"/>
                  </a:lnTo>
                  <a:lnTo>
                    <a:pt x="599" y="1402"/>
                  </a:lnTo>
                  <a:lnTo>
                    <a:pt x="597" y="1404"/>
                  </a:lnTo>
                  <a:lnTo>
                    <a:pt x="595" y="1406"/>
                  </a:lnTo>
                  <a:lnTo>
                    <a:pt x="594" y="1407"/>
                  </a:lnTo>
                  <a:lnTo>
                    <a:pt x="593" y="1408"/>
                  </a:lnTo>
                  <a:lnTo>
                    <a:pt x="608" y="1568"/>
                  </a:lnTo>
                  <a:lnTo>
                    <a:pt x="606" y="1582"/>
                  </a:lnTo>
                  <a:lnTo>
                    <a:pt x="605" y="1595"/>
                  </a:lnTo>
                  <a:lnTo>
                    <a:pt x="603" y="1608"/>
                  </a:lnTo>
                  <a:lnTo>
                    <a:pt x="600" y="1622"/>
                  </a:lnTo>
                  <a:lnTo>
                    <a:pt x="599" y="1635"/>
                  </a:lnTo>
                  <a:lnTo>
                    <a:pt x="596" y="1648"/>
                  </a:lnTo>
                  <a:lnTo>
                    <a:pt x="593" y="1661"/>
                  </a:lnTo>
                  <a:lnTo>
                    <a:pt x="591" y="1674"/>
                  </a:lnTo>
                  <a:lnTo>
                    <a:pt x="587" y="1687"/>
                  </a:lnTo>
                  <a:lnTo>
                    <a:pt x="584" y="1700"/>
                  </a:lnTo>
                  <a:lnTo>
                    <a:pt x="581" y="1712"/>
                  </a:lnTo>
                  <a:lnTo>
                    <a:pt x="577" y="1725"/>
                  </a:lnTo>
                  <a:lnTo>
                    <a:pt x="573" y="1738"/>
                  </a:lnTo>
                  <a:lnTo>
                    <a:pt x="569" y="1750"/>
                  </a:lnTo>
                  <a:lnTo>
                    <a:pt x="565" y="1763"/>
                  </a:lnTo>
                  <a:lnTo>
                    <a:pt x="560" y="1776"/>
                  </a:lnTo>
                  <a:lnTo>
                    <a:pt x="556" y="1788"/>
                  </a:lnTo>
                  <a:lnTo>
                    <a:pt x="551" y="1800"/>
                  </a:lnTo>
                  <a:lnTo>
                    <a:pt x="546" y="1812"/>
                  </a:lnTo>
                  <a:lnTo>
                    <a:pt x="541" y="1825"/>
                  </a:lnTo>
                  <a:lnTo>
                    <a:pt x="536" y="1837"/>
                  </a:lnTo>
                  <a:lnTo>
                    <a:pt x="530" y="1849"/>
                  </a:lnTo>
                  <a:lnTo>
                    <a:pt x="524" y="1862"/>
                  </a:lnTo>
                  <a:lnTo>
                    <a:pt x="518" y="1874"/>
                  </a:lnTo>
                  <a:lnTo>
                    <a:pt x="512" y="1886"/>
                  </a:lnTo>
                  <a:lnTo>
                    <a:pt x="506" y="1898"/>
                  </a:lnTo>
                  <a:lnTo>
                    <a:pt x="499" y="1910"/>
                  </a:lnTo>
                  <a:lnTo>
                    <a:pt x="493" y="1922"/>
                  </a:lnTo>
                  <a:lnTo>
                    <a:pt x="485" y="1934"/>
                  </a:lnTo>
                  <a:lnTo>
                    <a:pt x="478" y="1946"/>
                  </a:lnTo>
                  <a:lnTo>
                    <a:pt x="471" y="1958"/>
                  </a:lnTo>
                  <a:lnTo>
                    <a:pt x="464" y="1970"/>
                  </a:lnTo>
                  <a:lnTo>
                    <a:pt x="338" y="2131"/>
                  </a:lnTo>
                  <a:lnTo>
                    <a:pt x="338" y="2135"/>
                  </a:lnTo>
                  <a:lnTo>
                    <a:pt x="338" y="2139"/>
                  </a:lnTo>
                  <a:lnTo>
                    <a:pt x="338" y="2141"/>
                  </a:lnTo>
                  <a:lnTo>
                    <a:pt x="338" y="2143"/>
                  </a:lnTo>
                  <a:lnTo>
                    <a:pt x="338" y="2144"/>
                  </a:lnTo>
                  <a:lnTo>
                    <a:pt x="338" y="2145"/>
                  </a:lnTo>
                  <a:lnTo>
                    <a:pt x="207" y="2240"/>
                  </a:lnTo>
                  <a:lnTo>
                    <a:pt x="703" y="2240"/>
                  </a:lnTo>
                  <a:lnTo>
                    <a:pt x="784" y="2161"/>
                  </a:lnTo>
                  <a:lnTo>
                    <a:pt x="799" y="1891"/>
                  </a:lnTo>
                  <a:lnTo>
                    <a:pt x="802" y="1882"/>
                  </a:lnTo>
                  <a:lnTo>
                    <a:pt x="805" y="1873"/>
                  </a:lnTo>
                  <a:lnTo>
                    <a:pt x="808" y="1865"/>
                  </a:lnTo>
                  <a:lnTo>
                    <a:pt x="811" y="1857"/>
                  </a:lnTo>
                  <a:lnTo>
                    <a:pt x="814" y="1848"/>
                  </a:lnTo>
                  <a:lnTo>
                    <a:pt x="817" y="1840"/>
                  </a:lnTo>
                  <a:lnTo>
                    <a:pt x="820" y="1832"/>
                  </a:lnTo>
                  <a:lnTo>
                    <a:pt x="823" y="1824"/>
                  </a:lnTo>
                  <a:lnTo>
                    <a:pt x="825" y="1816"/>
                  </a:lnTo>
                  <a:lnTo>
                    <a:pt x="828" y="1808"/>
                  </a:lnTo>
                  <a:lnTo>
                    <a:pt x="831" y="1801"/>
                  </a:lnTo>
                  <a:lnTo>
                    <a:pt x="833" y="1793"/>
                  </a:lnTo>
                  <a:lnTo>
                    <a:pt x="835" y="1786"/>
                  </a:lnTo>
                  <a:lnTo>
                    <a:pt x="837" y="1778"/>
                  </a:lnTo>
                  <a:lnTo>
                    <a:pt x="838" y="1770"/>
                  </a:lnTo>
                  <a:lnTo>
                    <a:pt x="840" y="1763"/>
                  </a:lnTo>
                  <a:lnTo>
                    <a:pt x="842" y="1755"/>
                  </a:lnTo>
                  <a:lnTo>
                    <a:pt x="843" y="1748"/>
                  </a:lnTo>
                  <a:lnTo>
                    <a:pt x="844" y="1740"/>
                  </a:lnTo>
                  <a:lnTo>
                    <a:pt x="845" y="1732"/>
                  </a:lnTo>
                  <a:lnTo>
                    <a:pt x="845" y="1725"/>
                  </a:lnTo>
                  <a:lnTo>
                    <a:pt x="846" y="1717"/>
                  </a:lnTo>
                  <a:lnTo>
                    <a:pt x="846" y="1709"/>
                  </a:lnTo>
                  <a:lnTo>
                    <a:pt x="845" y="1701"/>
                  </a:lnTo>
                  <a:lnTo>
                    <a:pt x="845" y="1693"/>
                  </a:lnTo>
                  <a:lnTo>
                    <a:pt x="844" y="1685"/>
                  </a:lnTo>
                  <a:lnTo>
                    <a:pt x="843" y="1677"/>
                  </a:lnTo>
                  <a:lnTo>
                    <a:pt x="842" y="1668"/>
                  </a:lnTo>
                  <a:lnTo>
                    <a:pt x="840" y="1660"/>
                  </a:lnTo>
                  <a:lnTo>
                    <a:pt x="838" y="1651"/>
                  </a:lnTo>
                  <a:lnTo>
                    <a:pt x="836" y="1642"/>
                  </a:lnTo>
                  <a:lnTo>
                    <a:pt x="833" y="1633"/>
                  </a:lnTo>
                  <a:lnTo>
                    <a:pt x="847" y="1538"/>
                  </a:lnTo>
                  <a:lnTo>
                    <a:pt x="854" y="1509"/>
                  </a:lnTo>
                  <a:lnTo>
                    <a:pt x="861" y="1481"/>
                  </a:lnTo>
                  <a:lnTo>
                    <a:pt x="866" y="1452"/>
                  </a:lnTo>
                  <a:lnTo>
                    <a:pt x="871" y="1423"/>
                  </a:lnTo>
                  <a:lnTo>
                    <a:pt x="875" y="1395"/>
                  </a:lnTo>
                  <a:lnTo>
                    <a:pt x="878" y="1366"/>
                  </a:lnTo>
                  <a:lnTo>
                    <a:pt x="881" y="1338"/>
                  </a:lnTo>
                  <a:lnTo>
                    <a:pt x="883" y="1309"/>
                  </a:lnTo>
                  <a:lnTo>
                    <a:pt x="885" y="1281"/>
                  </a:lnTo>
                  <a:lnTo>
                    <a:pt x="886" y="1252"/>
                  </a:lnTo>
                  <a:lnTo>
                    <a:pt x="886" y="1223"/>
                  </a:lnTo>
                  <a:lnTo>
                    <a:pt x="886" y="1195"/>
                  </a:lnTo>
                  <a:lnTo>
                    <a:pt x="885" y="1167"/>
                  </a:lnTo>
                  <a:lnTo>
                    <a:pt x="884" y="1138"/>
                  </a:lnTo>
                  <a:lnTo>
                    <a:pt x="882" y="1110"/>
                  </a:lnTo>
                  <a:lnTo>
                    <a:pt x="880" y="1081"/>
                  </a:lnTo>
                  <a:lnTo>
                    <a:pt x="878" y="1053"/>
                  </a:lnTo>
                  <a:lnTo>
                    <a:pt x="875" y="1024"/>
                  </a:lnTo>
                  <a:lnTo>
                    <a:pt x="872" y="996"/>
                  </a:lnTo>
                  <a:lnTo>
                    <a:pt x="868" y="967"/>
                  </a:lnTo>
                  <a:lnTo>
                    <a:pt x="865" y="939"/>
                  </a:lnTo>
                  <a:lnTo>
                    <a:pt x="861" y="911"/>
                  </a:lnTo>
                  <a:lnTo>
                    <a:pt x="857" y="882"/>
                  </a:lnTo>
                  <a:lnTo>
                    <a:pt x="852" y="854"/>
                  </a:lnTo>
                  <a:lnTo>
                    <a:pt x="848" y="825"/>
                  </a:lnTo>
                  <a:lnTo>
                    <a:pt x="844" y="797"/>
                  </a:lnTo>
                  <a:lnTo>
                    <a:pt x="839" y="769"/>
                  </a:lnTo>
                  <a:lnTo>
                    <a:pt x="835" y="741"/>
                  </a:lnTo>
                  <a:lnTo>
                    <a:pt x="830" y="712"/>
                  </a:lnTo>
                  <a:lnTo>
                    <a:pt x="826" y="684"/>
                  </a:lnTo>
                  <a:lnTo>
                    <a:pt x="821" y="656"/>
                  </a:lnTo>
                  <a:lnTo>
                    <a:pt x="817" y="628"/>
                  </a:lnTo>
                  <a:lnTo>
                    <a:pt x="847" y="339"/>
                  </a:lnTo>
                  <a:lnTo>
                    <a:pt x="847" y="195"/>
                  </a:lnTo>
                  <a:lnTo>
                    <a:pt x="817" y="35"/>
                  </a:lnTo>
                  <a:lnTo>
                    <a:pt x="689" y="49"/>
                  </a:lnTo>
                  <a:lnTo>
                    <a:pt x="368" y="0"/>
                  </a:lnTo>
                  <a:lnTo>
                    <a:pt x="0" y="18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5" name="Freeform 33"/>
            <p:cNvSpPr>
              <a:spLocks/>
            </p:cNvSpPr>
            <p:nvPr/>
          </p:nvSpPr>
          <p:spPr bwMode="auto">
            <a:xfrm>
              <a:off x="4463" y="1439"/>
              <a:ext cx="32" cy="99"/>
            </a:xfrm>
            <a:custGeom>
              <a:avLst/>
              <a:gdLst>
                <a:gd name="T0" fmla="*/ 0 w 32"/>
                <a:gd name="T1" fmla="*/ 18 h 99"/>
                <a:gd name="T2" fmla="*/ 16 w 32"/>
                <a:gd name="T3" fmla="*/ 99 h 99"/>
                <a:gd name="T4" fmla="*/ 32 w 32"/>
                <a:gd name="T5" fmla="*/ 0 h 99"/>
                <a:gd name="T6" fmla="*/ 0 w 32"/>
                <a:gd name="T7" fmla="*/ 18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99">
                  <a:moveTo>
                    <a:pt x="0" y="18"/>
                  </a:moveTo>
                  <a:lnTo>
                    <a:pt x="16" y="99"/>
                  </a:lnTo>
                  <a:lnTo>
                    <a:pt x="32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6" name="Freeform 34"/>
            <p:cNvSpPr>
              <a:spLocks/>
            </p:cNvSpPr>
            <p:nvPr/>
          </p:nvSpPr>
          <p:spPr bwMode="auto">
            <a:xfrm>
              <a:off x="4160" y="1457"/>
              <a:ext cx="126" cy="96"/>
            </a:xfrm>
            <a:custGeom>
              <a:avLst/>
              <a:gdLst>
                <a:gd name="T0" fmla="*/ 49 w 126"/>
                <a:gd name="T1" fmla="*/ 17 h 96"/>
                <a:gd name="T2" fmla="*/ 0 w 126"/>
                <a:gd name="T3" fmla="*/ 96 h 96"/>
                <a:gd name="T4" fmla="*/ 126 w 126"/>
                <a:gd name="T5" fmla="*/ 65 h 96"/>
                <a:gd name="T6" fmla="*/ 79 w 126"/>
                <a:gd name="T7" fmla="*/ 0 h 96"/>
                <a:gd name="T8" fmla="*/ 49 w 126"/>
                <a:gd name="T9" fmla="*/ 1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96">
                  <a:moveTo>
                    <a:pt x="49" y="17"/>
                  </a:moveTo>
                  <a:lnTo>
                    <a:pt x="0" y="96"/>
                  </a:lnTo>
                  <a:lnTo>
                    <a:pt x="126" y="65"/>
                  </a:lnTo>
                  <a:lnTo>
                    <a:pt x="79" y="0"/>
                  </a:lnTo>
                  <a:lnTo>
                    <a:pt x="4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7" name="Freeform 35"/>
            <p:cNvSpPr>
              <a:spLocks/>
            </p:cNvSpPr>
            <p:nvPr/>
          </p:nvSpPr>
          <p:spPr bwMode="auto">
            <a:xfrm>
              <a:off x="2494" y="1490"/>
              <a:ext cx="75" cy="257"/>
            </a:xfrm>
            <a:custGeom>
              <a:avLst/>
              <a:gdLst>
                <a:gd name="T0" fmla="*/ 0 w 75"/>
                <a:gd name="T1" fmla="*/ 33 h 257"/>
                <a:gd name="T2" fmla="*/ 43 w 75"/>
                <a:gd name="T3" fmla="*/ 257 h 257"/>
                <a:gd name="T4" fmla="*/ 75 w 75"/>
                <a:gd name="T5" fmla="*/ 0 h 257"/>
                <a:gd name="T6" fmla="*/ 0 w 75"/>
                <a:gd name="T7" fmla="*/ 33 h 2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57">
                  <a:moveTo>
                    <a:pt x="0" y="33"/>
                  </a:moveTo>
                  <a:lnTo>
                    <a:pt x="43" y="257"/>
                  </a:lnTo>
                  <a:lnTo>
                    <a:pt x="75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8" name="Freeform 36"/>
            <p:cNvSpPr>
              <a:spLocks/>
            </p:cNvSpPr>
            <p:nvPr/>
          </p:nvSpPr>
          <p:spPr bwMode="auto">
            <a:xfrm>
              <a:off x="4495" y="1634"/>
              <a:ext cx="80" cy="97"/>
            </a:xfrm>
            <a:custGeom>
              <a:avLst/>
              <a:gdLst>
                <a:gd name="T0" fmla="*/ 0 w 80"/>
                <a:gd name="T1" fmla="*/ 0 h 97"/>
                <a:gd name="T2" fmla="*/ 0 w 80"/>
                <a:gd name="T3" fmla="*/ 97 h 97"/>
                <a:gd name="T4" fmla="*/ 80 w 80"/>
                <a:gd name="T5" fmla="*/ 63 h 97"/>
                <a:gd name="T6" fmla="*/ 31 w 80"/>
                <a:gd name="T7" fmla="*/ 0 h 97"/>
                <a:gd name="T8" fmla="*/ 0 w 80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97">
                  <a:moveTo>
                    <a:pt x="0" y="0"/>
                  </a:moveTo>
                  <a:lnTo>
                    <a:pt x="0" y="97"/>
                  </a:lnTo>
                  <a:lnTo>
                    <a:pt x="80" y="63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79" name="Freeform 37"/>
            <p:cNvSpPr>
              <a:spLocks/>
            </p:cNvSpPr>
            <p:nvPr/>
          </p:nvSpPr>
          <p:spPr bwMode="auto">
            <a:xfrm>
              <a:off x="2367" y="1762"/>
              <a:ext cx="32" cy="144"/>
            </a:xfrm>
            <a:custGeom>
              <a:avLst/>
              <a:gdLst>
                <a:gd name="T0" fmla="*/ 0 w 32"/>
                <a:gd name="T1" fmla="*/ 17 h 144"/>
                <a:gd name="T2" fmla="*/ 0 w 32"/>
                <a:gd name="T3" fmla="*/ 144 h 144"/>
                <a:gd name="T4" fmla="*/ 10 w 32"/>
                <a:gd name="T5" fmla="*/ 144 h 144"/>
                <a:gd name="T6" fmla="*/ 19 w 32"/>
                <a:gd name="T7" fmla="*/ 144 h 144"/>
                <a:gd name="T8" fmla="*/ 24 w 32"/>
                <a:gd name="T9" fmla="*/ 144 h 144"/>
                <a:gd name="T10" fmla="*/ 28 w 32"/>
                <a:gd name="T11" fmla="*/ 144 h 144"/>
                <a:gd name="T12" fmla="*/ 30 w 32"/>
                <a:gd name="T13" fmla="*/ 144 h 144"/>
                <a:gd name="T14" fmla="*/ 32 w 32"/>
                <a:gd name="T15" fmla="*/ 144 h 144"/>
                <a:gd name="T16" fmla="*/ 32 w 32"/>
                <a:gd name="T17" fmla="*/ 144 h 144"/>
                <a:gd name="T18" fmla="*/ 32 w 32"/>
                <a:gd name="T19" fmla="*/ 144 h 144"/>
                <a:gd name="T20" fmla="*/ 32 w 32"/>
                <a:gd name="T21" fmla="*/ 0 h 144"/>
                <a:gd name="T22" fmla="*/ 0 w 32"/>
                <a:gd name="T23" fmla="*/ 17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44">
                  <a:moveTo>
                    <a:pt x="0" y="17"/>
                  </a:moveTo>
                  <a:lnTo>
                    <a:pt x="0" y="144"/>
                  </a:lnTo>
                  <a:lnTo>
                    <a:pt x="10" y="144"/>
                  </a:lnTo>
                  <a:lnTo>
                    <a:pt x="19" y="144"/>
                  </a:lnTo>
                  <a:lnTo>
                    <a:pt x="24" y="144"/>
                  </a:lnTo>
                  <a:lnTo>
                    <a:pt x="28" y="144"/>
                  </a:lnTo>
                  <a:lnTo>
                    <a:pt x="30" y="144"/>
                  </a:lnTo>
                  <a:lnTo>
                    <a:pt x="32" y="144"/>
                  </a:lnTo>
                  <a:lnTo>
                    <a:pt x="32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0" name="Freeform 38"/>
            <p:cNvSpPr>
              <a:spLocks/>
            </p:cNvSpPr>
            <p:nvPr/>
          </p:nvSpPr>
          <p:spPr bwMode="auto">
            <a:xfrm>
              <a:off x="2383" y="2162"/>
              <a:ext cx="1807" cy="1438"/>
            </a:xfrm>
            <a:custGeom>
              <a:avLst/>
              <a:gdLst>
                <a:gd name="T0" fmla="*/ 456 w 1807"/>
                <a:gd name="T1" fmla="*/ 49 h 1438"/>
                <a:gd name="T2" fmla="*/ 449 w 1807"/>
                <a:gd name="T3" fmla="*/ 49 h 1438"/>
                <a:gd name="T4" fmla="*/ 96 w 1807"/>
                <a:gd name="T5" fmla="*/ 319 h 1438"/>
                <a:gd name="T6" fmla="*/ 4 w 1807"/>
                <a:gd name="T7" fmla="*/ 493 h 1438"/>
                <a:gd name="T8" fmla="*/ 15 w 1807"/>
                <a:gd name="T9" fmla="*/ 552 h 1438"/>
                <a:gd name="T10" fmla="*/ 28 w 1807"/>
                <a:gd name="T11" fmla="*/ 609 h 1438"/>
                <a:gd name="T12" fmla="*/ 43 w 1807"/>
                <a:gd name="T13" fmla="*/ 666 h 1438"/>
                <a:gd name="T14" fmla="*/ 57 w 1807"/>
                <a:gd name="T15" fmla="*/ 721 h 1438"/>
                <a:gd name="T16" fmla="*/ 67 w 1807"/>
                <a:gd name="T17" fmla="*/ 776 h 1438"/>
                <a:gd name="T18" fmla="*/ 72 w 1807"/>
                <a:gd name="T19" fmla="*/ 831 h 1438"/>
                <a:gd name="T20" fmla="*/ 70 w 1807"/>
                <a:gd name="T21" fmla="*/ 885 h 1438"/>
                <a:gd name="T22" fmla="*/ 240 w 1807"/>
                <a:gd name="T23" fmla="*/ 1072 h 1438"/>
                <a:gd name="T24" fmla="*/ 269 w 1807"/>
                <a:gd name="T25" fmla="*/ 1183 h 1438"/>
                <a:gd name="T26" fmla="*/ 293 w 1807"/>
                <a:gd name="T27" fmla="*/ 1212 h 1438"/>
                <a:gd name="T28" fmla="*/ 320 w 1807"/>
                <a:gd name="T29" fmla="*/ 1231 h 1438"/>
                <a:gd name="T30" fmla="*/ 347 w 1807"/>
                <a:gd name="T31" fmla="*/ 1244 h 1438"/>
                <a:gd name="T32" fmla="*/ 575 w 1807"/>
                <a:gd name="T33" fmla="*/ 1373 h 1438"/>
                <a:gd name="T34" fmla="*/ 600 w 1807"/>
                <a:gd name="T35" fmla="*/ 1393 h 1438"/>
                <a:gd name="T36" fmla="*/ 624 w 1807"/>
                <a:gd name="T37" fmla="*/ 1403 h 1438"/>
                <a:gd name="T38" fmla="*/ 647 w 1807"/>
                <a:gd name="T39" fmla="*/ 1407 h 1438"/>
                <a:gd name="T40" fmla="*/ 670 w 1807"/>
                <a:gd name="T41" fmla="*/ 1408 h 1438"/>
                <a:gd name="T42" fmla="*/ 1119 w 1807"/>
                <a:gd name="T43" fmla="*/ 1391 h 1438"/>
                <a:gd name="T44" fmla="*/ 1273 w 1807"/>
                <a:gd name="T45" fmla="*/ 1395 h 1438"/>
                <a:gd name="T46" fmla="*/ 1324 w 1807"/>
                <a:gd name="T47" fmla="*/ 1368 h 1438"/>
                <a:gd name="T48" fmla="*/ 1371 w 1807"/>
                <a:gd name="T49" fmla="*/ 1341 h 1438"/>
                <a:gd name="T50" fmla="*/ 1416 w 1807"/>
                <a:gd name="T51" fmla="*/ 1314 h 1438"/>
                <a:gd name="T52" fmla="*/ 1459 w 1807"/>
                <a:gd name="T53" fmla="*/ 1288 h 1438"/>
                <a:gd name="T54" fmla="*/ 1502 w 1807"/>
                <a:gd name="T55" fmla="*/ 1266 h 1438"/>
                <a:gd name="T56" fmla="*/ 1547 w 1807"/>
                <a:gd name="T57" fmla="*/ 1247 h 1438"/>
                <a:gd name="T58" fmla="*/ 1593 w 1807"/>
                <a:gd name="T59" fmla="*/ 1234 h 1438"/>
                <a:gd name="T60" fmla="*/ 1728 w 1807"/>
                <a:gd name="T61" fmla="*/ 1072 h 1438"/>
                <a:gd name="T62" fmla="*/ 1795 w 1807"/>
                <a:gd name="T63" fmla="*/ 941 h 1438"/>
                <a:gd name="T64" fmla="*/ 1806 w 1807"/>
                <a:gd name="T65" fmla="*/ 875 h 1438"/>
                <a:gd name="T66" fmla="*/ 1804 w 1807"/>
                <a:gd name="T67" fmla="*/ 808 h 1438"/>
                <a:gd name="T68" fmla="*/ 1787 w 1807"/>
                <a:gd name="T69" fmla="*/ 741 h 1438"/>
                <a:gd name="T70" fmla="*/ 1757 w 1807"/>
                <a:gd name="T71" fmla="*/ 673 h 1438"/>
                <a:gd name="T72" fmla="*/ 1713 w 1807"/>
                <a:gd name="T73" fmla="*/ 604 h 1438"/>
                <a:gd name="T74" fmla="*/ 1656 w 1807"/>
                <a:gd name="T75" fmla="*/ 534 h 1438"/>
                <a:gd name="T76" fmla="*/ 1587 w 1807"/>
                <a:gd name="T77" fmla="*/ 463 h 1438"/>
                <a:gd name="T78" fmla="*/ 1537 w 1807"/>
                <a:gd name="T79" fmla="*/ 429 h 1438"/>
                <a:gd name="T80" fmla="*/ 1499 w 1807"/>
                <a:gd name="T81" fmla="*/ 411 h 1438"/>
                <a:gd name="T82" fmla="*/ 1462 w 1807"/>
                <a:gd name="T83" fmla="*/ 396 h 1438"/>
                <a:gd name="T84" fmla="*/ 1427 w 1807"/>
                <a:gd name="T85" fmla="*/ 385 h 1438"/>
                <a:gd name="T86" fmla="*/ 1393 w 1807"/>
                <a:gd name="T87" fmla="*/ 378 h 1438"/>
                <a:gd name="T88" fmla="*/ 1359 w 1807"/>
                <a:gd name="T89" fmla="*/ 372 h 1438"/>
                <a:gd name="T90" fmla="*/ 1324 w 1807"/>
                <a:gd name="T91" fmla="*/ 369 h 1438"/>
                <a:gd name="T92" fmla="*/ 1289 w 1807"/>
                <a:gd name="T93" fmla="*/ 367 h 1438"/>
                <a:gd name="T94" fmla="*/ 1245 w 1807"/>
                <a:gd name="T95" fmla="*/ 380 h 1438"/>
                <a:gd name="T96" fmla="*/ 1204 w 1807"/>
                <a:gd name="T97" fmla="*/ 394 h 1438"/>
                <a:gd name="T98" fmla="*/ 1167 w 1807"/>
                <a:gd name="T99" fmla="*/ 405 h 1438"/>
                <a:gd name="T100" fmla="*/ 1133 w 1807"/>
                <a:gd name="T101" fmla="*/ 415 h 1438"/>
                <a:gd name="T102" fmla="*/ 1100 w 1807"/>
                <a:gd name="T103" fmla="*/ 421 h 1438"/>
                <a:gd name="T104" fmla="*/ 1068 w 1807"/>
                <a:gd name="T105" fmla="*/ 426 h 1438"/>
                <a:gd name="T106" fmla="*/ 1036 w 1807"/>
                <a:gd name="T107" fmla="*/ 429 h 1438"/>
                <a:gd name="T108" fmla="*/ 1002 w 1807"/>
                <a:gd name="T109" fmla="*/ 430 h 1438"/>
                <a:gd name="T110" fmla="*/ 967 w 1807"/>
                <a:gd name="T111" fmla="*/ 418 h 1438"/>
                <a:gd name="T112" fmla="*/ 959 w 1807"/>
                <a:gd name="T113" fmla="*/ 414 h 1438"/>
                <a:gd name="T114" fmla="*/ 496 w 1807"/>
                <a:gd name="T115" fmla="*/ 14 h 143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07" h="1438">
                  <a:moveTo>
                    <a:pt x="496" y="14"/>
                  </a:moveTo>
                  <a:lnTo>
                    <a:pt x="465" y="49"/>
                  </a:lnTo>
                  <a:lnTo>
                    <a:pt x="460" y="49"/>
                  </a:lnTo>
                  <a:lnTo>
                    <a:pt x="456" y="49"/>
                  </a:lnTo>
                  <a:lnTo>
                    <a:pt x="453" y="49"/>
                  </a:lnTo>
                  <a:lnTo>
                    <a:pt x="451" y="49"/>
                  </a:lnTo>
                  <a:lnTo>
                    <a:pt x="450" y="49"/>
                  </a:lnTo>
                  <a:lnTo>
                    <a:pt x="449" y="49"/>
                  </a:lnTo>
                  <a:lnTo>
                    <a:pt x="160" y="239"/>
                  </a:lnTo>
                  <a:lnTo>
                    <a:pt x="96" y="319"/>
                  </a:lnTo>
                  <a:lnTo>
                    <a:pt x="31" y="414"/>
                  </a:lnTo>
                  <a:lnTo>
                    <a:pt x="0" y="463"/>
                  </a:lnTo>
                  <a:lnTo>
                    <a:pt x="2" y="478"/>
                  </a:lnTo>
                  <a:lnTo>
                    <a:pt x="4" y="493"/>
                  </a:lnTo>
                  <a:lnTo>
                    <a:pt x="6" y="508"/>
                  </a:lnTo>
                  <a:lnTo>
                    <a:pt x="9" y="522"/>
                  </a:lnTo>
                  <a:lnTo>
                    <a:pt x="12" y="537"/>
                  </a:lnTo>
                  <a:lnTo>
                    <a:pt x="15" y="552"/>
                  </a:lnTo>
                  <a:lnTo>
                    <a:pt x="18" y="566"/>
                  </a:lnTo>
                  <a:lnTo>
                    <a:pt x="21" y="581"/>
                  </a:lnTo>
                  <a:lnTo>
                    <a:pt x="25" y="595"/>
                  </a:lnTo>
                  <a:lnTo>
                    <a:pt x="28" y="609"/>
                  </a:lnTo>
                  <a:lnTo>
                    <a:pt x="32" y="624"/>
                  </a:lnTo>
                  <a:lnTo>
                    <a:pt x="36" y="638"/>
                  </a:lnTo>
                  <a:lnTo>
                    <a:pt x="39" y="652"/>
                  </a:lnTo>
                  <a:lnTo>
                    <a:pt x="43" y="666"/>
                  </a:lnTo>
                  <a:lnTo>
                    <a:pt x="47" y="680"/>
                  </a:lnTo>
                  <a:lnTo>
                    <a:pt x="50" y="694"/>
                  </a:lnTo>
                  <a:lnTo>
                    <a:pt x="53" y="707"/>
                  </a:lnTo>
                  <a:lnTo>
                    <a:pt x="57" y="721"/>
                  </a:lnTo>
                  <a:lnTo>
                    <a:pt x="59" y="735"/>
                  </a:lnTo>
                  <a:lnTo>
                    <a:pt x="62" y="749"/>
                  </a:lnTo>
                  <a:lnTo>
                    <a:pt x="65" y="762"/>
                  </a:lnTo>
                  <a:lnTo>
                    <a:pt x="67" y="776"/>
                  </a:lnTo>
                  <a:lnTo>
                    <a:pt x="68" y="790"/>
                  </a:lnTo>
                  <a:lnTo>
                    <a:pt x="70" y="804"/>
                  </a:lnTo>
                  <a:lnTo>
                    <a:pt x="71" y="817"/>
                  </a:lnTo>
                  <a:lnTo>
                    <a:pt x="72" y="831"/>
                  </a:lnTo>
                  <a:lnTo>
                    <a:pt x="72" y="844"/>
                  </a:lnTo>
                  <a:lnTo>
                    <a:pt x="72" y="858"/>
                  </a:lnTo>
                  <a:lnTo>
                    <a:pt x="71" y="871"/>
                  </a:lnTo>
                  <a:lnTo>
                    <a:pt x="70" y="885"/>
                  </a:lnTo>
                  <a:lnTo>
                    <a:pt x="68" y="898"/>
                  </a:lnTo>
                  <a:lnTo>
                    <a:pt x="65" y="912"/>
                  </a:lnTo>
                  <a:lnTo>
                    <a:pt x="96" y="1007"/>
                  </a:lnTo>
                  <a:lnTo>
                    <a:pt x="240" y="1072"/>
                  </a:lnTo>
                  <a:lnTo>
                    <a:pt x="256" y="1151"/>
                  </a:lnTo>
                  <a:lnTo>
                    <a:pt x="260" y="1163"/>
                  </a:lnTo>
                  <a:lnTo>
                    <a:pt x="264" y="1174"/>
                  </a:lnTo>
                  <a:lnTo>
                    <a:pt x="269" y="1183"/>
                  </a:lnTo>
                  <a:lnTo>
                    <a:pt x="274" y="1191"/>
                  </a:lnTo>
                  <a:lnTo>
                    <a:pt x="280" y="1199"/>
                  </a:lnTo>
                  <a:lnTo>
                    <a:pt x="286" y="1206"/>
                  </a:lnTo>
                  <a:lnTo>
                    <a:pt x="293" y="1212"/>
                  </a:lnTo>
                  <a:lnTo>
                    <a:pt x="300" y="1217"/>
                  </a:lnTo>
                  <a:lnTo>
                    <a:pt x="306" y="1222"/>
                  </a:lnTo>
                  <a:lnTo>
                    <a:pt x="313" y="1227"/>
                  </a:lnTo>
                  <a:lnTo>
                    <a:pt x="320" y="1231"/>
                  </a:lnTo>
                  <a:lnTo>
                    <a:pt x="327" y="1234"/>
                  </a:lnTo>
                  <a:lnTo>
                    <a:pt x="334" y="1238"/>
                  </a:lnTo>
                  <a:lnTo>
                    <a:pt x="341" y="1241"/>
                  </a:lnTo>
                  <a:lnTo>
                    <a:pt x="347" y="1244"/>
                  </a:lnTo>
                  <a:lnTo>
                    <a:pt x="354" y="1247"/>
                  </a:lnTo>
                  <a:lnTo>
                    <a:pt x="449" y="1247"/>
                  </a:lnTo>
                  <a:lnTo>
                    <a:pt x="496" y="1264"/>
                  </a:lnTo>
                  <a:lnTo>
                    <a:pt x="575" y="1373"/>
                  </a:lnTo>
                  <a:lnTo>
                    <a:pt x="581" y="1379"/>
                  </a:lnTo>
                  <a:lnTo>
                    <a:pt x="588" y="1384"/>
                  </a:lnTo>
                  <a:lnTo>
                    <a:pt x="594" y="1389"/>
                  </a:lnTo>
                  <a:lnTo>
                    <a:pt x="600" y="1393"/>
                  </a:lnTo>
                  <a:lnTo>
                    <a:pt x="606" y="1396"/>
                  </a:lnTo>
                  <a:lnTo>
                    <a:pt x="612" y="1399"/>
                  </a:lnTo>
                  <a:lnTo>
                    <a:pt x="618" y="1402"/>
                  </a:lnTo>
                  <a:lnTo>
                    <a:pt x="624" y="1403"/>
                  </a:lnTo>
                  <a:lnTo>
                    <a:pt x="630" y="1405"/>
                  </a:lnTo>
                  <a:lnTo>
                    <a:pt x="636" y="1406"/>
                  </a:lnTo>
                  <a:lnTo>
                    <a:pt x="642" y="1407"/>
                  </a:lnTo>
                  <a:lnTo>
                    <a:pt x="647" y="1407"/>
                  </a:lnTo>
                  <a:lnTo>
                    <a:pt x="653" y="1407"/>
                  </a:lnTo>
                  <a:lnTo>
                    <a:pt x="659" y="1408"/>
                  </a:lnTo>
                  <a:lnTo>
                    <a:pt x="665" y="1408"/>
                  </a:lnTo>
                  <a:lnTo>
                    <a:pt x="670" y="1408"/>
                  </a:lnTo>
                  <a:lnTo>
                    <a:pt x="815" y="1391"/>
                  </a:lnTo>
                  <a:lnTo>
                    <a:pt x="863" y="1408"/>
                  </a:lnTo>
                  <a:lnTo>
                    <a:pt x="993" y="1438"/>
                  </a:lnTo>
                  <a:lnTo>
                    <a:pt x="1119" y="1391"/>
                  </a:lnTo>
                  <a:lnTo>
                    <a:pt x="1198" y="1391"/>
                  </a:lnTo>
                  <a:lnTo>
                    <a:pt x="1247" y="1408"/>
                  </a:lnTo>
                  <a:lnTo>
                    <a:pt x="1261" y="1402"/>
                  </a:lnTo>
                  <a:lnTo>
                    <a:pt x="1273" y="1395"/>
                  </a:lnTo>
                  <a:lnTo>
                    <a:pt x="1286" y="1388"/>
                  </a:lnTo>
                  <a:lnTo>
                    <a:pt x="1299" y="1382"/>
                  </a:lnTo>
                  <a:lnTo>
                    <a:pt x="1311" y="1375"/>
                  </a:lnTo>
                  <a:lnTo>
                    <a:pt x="1324" y="1368"/>
                  </a:lnTo>
                  <a:lnTo>
                    <a:pt x="1336" y="1362"/>
                  </a:lnTo>
                  <a:lnTo>
                    <a:pt x="1347" y="1355"/>
                  </a:lnTo>
                  <a:lnTo>
                    <a:pt x="1359" y="1348"/>
                  </a:lnTo>
                  <a:lnTo>
                    <a:pt x="1371" y="1341"/>
                  </a:lnTo>
                  <a:lnTo>
                    <a:pt x="1382" y="1334"/>
                  </a:lnTo>
                  <a:lnTo>
                    <a:pt x="1393" y="1327"/>
                  </a:lnTo>
                  <a:lnTo>
                    <a:pt x="1404" y="1320"/>
                  </a:lnTo>
                  <a:lnTo>
                    <a:pt x="1416" y="1314"/>
                  </a:lnTo>
                  <a:lnTo>
                    <a:pt x="1427" y="1307"/>
                  </a:lnTo>
                  <a:lnTo>
                    <a:pt x="1437" y="1301"/>
                  </a:lnTo>
                  <a:lnTo>
                    <a:pt x="1448" y="1294"/>
                  </a:lnTo>
                  <a:lnTo>
                    <a:pt x="1459" y="1288"/>
                  </a:lnTo>
                  <a:lnTo>
                    <a:pt x="1470" y="1282"/>
                  </a:lnTo>
                  <a:lnTo>
                    <a:pt x="1481" y="1277"/>
                  </a:lnTo>
                  <a:lnTo>
                    <a:pt x="1492" y="1271"/>
                  </a:lnTo>
                  <a:lnTo>
                    <a:pt x="1502" y="1266"/>
                  </a:lnTo>
                  <a:lnTo>
                    <a:pt x="1513" y="1261"/>
                  </a:lnTo>
                  <a:lnTo>
                    <a:pt x="1525" y="1256"/>
                  </a:lnTo>
                  <a:lnTo>
                    <a:pt x="1536" y="1251"/>
                  </a:lnTo>
                  <a:lnTo>
                    <a:pt x="1547" y="1247"/>
                  </a:lnTo>
                  <a:lnTo>
                    <a:pt x="1558" y="1244"/>
                  </a:lnTo>
                  <a:lnTo>
                    <a:pt x="1569" y="1240"/>
                  </a:lnTo>
                  <a:lnTo>
                    <a:pt x="1581" y="1237"/>
                  </a:lnTo>
                  <a:lnTo>
                    <a:pt x="1593" y="1234"/>
                  </a:lnTo>
                  <a:lnTo>
                    <a:pt x="1605" y="1233"/>
                  </a:lnTo>
                  <a:lnTo>
                    <a:pt x="1617" y="1231"/>
                  </a:lnTo>
                  <a:lnTo>
                    <a:pt x="1712" y="1168"/>
                  </a:lnTo>
                  <a:lnTo>
                    <a:pt x="1728" y="1072"/>
                  </a:lnTo>
                  <a:lnTo>
                    <a:pt x="1777" y="991"/>
                  </a:lnTo>
                  <a:lnTo>
                    <a:pt x="1784" y="974"/>
                  </a:lnTo>
                  <a:lnTo>
                    <a:pt x="1790" y="958"/>
                  </a:lnTo>
                  <a:lnTo>
                    <a:pt x="1795" y="941"/>
                  </a:lnTo>
                  <a:lnTo>
                    <a:pt x="1799" y="925"/>
                  </a:lnTo>
                  <a:lnTo>
                    <a:pt x="1803" y="908"/>
                  </a:lnTo>
                  <a:lnTo>
                    <a:pt x="1805" y="891"/>
                  </a:lnTo>
                  <a:lnTo>
                    <a:pt x="1806" y="875"/>
                  </a:lnTo>
                  <a:lnTo>
                    <a:pt x="1807" y="858"/>
                  </a:lnTo>
                  <a:lnTo>
                    <a:pt x="1807" y="842"/>
                  </a:lnTo>
                  <a:lnTo>
                    <a:pt x="1806" y="825"/>
                  </a:lnTo>
                  <a:lnTo>
                    <a:pt x="1804" y="808"/>
                  </a:lnTo>
                  <a:lnTo>
                    <a:pt x="1801" y="791"/>
                  </a:lnTo>
                  <a:lnTo>
                    <a:pt x="1797" y="775"/>
                  </a:lnTo>
                  <a:lnTo>
                    <a:pt x="1792" y="758"/>
                  </a:lnTo>
                  <a:lnTo>
                    <a:pt x="1787" y="741"/>
                  </a:lnTo>
                  <a:lnTo>
                    <a:pt x="1781" y="724"/>
                  </a:lnTo>
                  <a:lnTo>
                    <a:pt x="1773" y="707"/>
                  </a:lnTo>
                  <a:lnTo>
                    <a:pt x="1765" y="690"/>
                  </a:lnTo>
                  <a:lnTo>
                    <a:pt x="1757" y="673"/>
                  </a:lnTo>
                  <a:lnTo>
                    <a:pt x="1747" y="656"/>
                  </a:lnTo>
                  <a:lnTo>
                    <a:pt x="1736" y="639"/>
                  </a:lnTo>
                  <a:lnTo>
                    <a:pt x="1725" y="621"/>
                  </a:lnTo>
                  <a:lnTo>
                    <a:pt x="1713" y="604"/>
                  </a:lnTo>
                  <a:lnTo>
                    <a:pt x="1700" y="587"/>
                  </a:lnTo>
                  <a:lnTo>
                    <a:pt x="1686" y="569"/>
                  </a:lnTo>
                  <a:lnTo>
                    <a:pt x="1672" y="552"/>
                  </a:lnTo>
                  <a:lnTo>
                    <a:pt x="1656" y="534"/>
                  </a:lnTo>
                  <a:lnTo>
                    <a:pt x="1640" y="516"/>
                  </a:lnTo>
                  <a:lnTo>
                    <a:pt x="1623" y="499"/>
                  </a:lnTo>
                  <a:lnTo>
                    <a:pt x="1606" y="481"/>
                  </a:lnTo>
                  <a:lnTo>
                    <a:pt x="1587" y="463"/>
                  </a:lnTo>
                  <a:lnTo>
                    <a:pt x="1568" y="445"/>
                  </a:lnTo>
                  <a:lnTo>
                    <a:pt x="1557" y="439"/>
                  </a:lnTo>
                  <a:lnTo>
                    <a:pt x="1547" y="434"/>
                  </a:lnTo>
                  <a:lnTo>
                    <a:pt x="1537" y="429"/>
                  </a:lnTo>
                  <a:lnTo>
                    <a:pt x="1528" y="424"/>
                  </a:lnTo>
                  <a:lnTo>
                    <a:pt x="1518" y="419"/>
                  </a:lnTo>
                  <a:lnTo>
                    <a:pt x="1508" y="415"/>
                  </a:lnTo>
                  <a:lnTo>
                    <a:pt x="1499" y="411"/>
                  </a:lnTo>
                  <a:lnTo>
                    <a:pt x="1490" y="407"/>
                  </a:lnTo>
                  <a:lnTo>
                    <a:pt x="1480" y="403"/>
                  </a:lnTo>
                  <a:lnTo>
                    <a:pt x="1471" y="400"/>
                  </a:lnTo>
                  <a:lnTo>
                    <a:pt x="1462" y="396"/>
                  </a:lnTo>
                  <a:lnTo>
                    <a:pt x="1453" y="393"/>
                  </a:lnTo>
                  <a:lnTo>
                    <a:pt x="1445" y="391"/>
                  </a:lnTo>
                  <a:lnTo>
                    <a:pt x="1436" y="388"/>
                  </a:lnTo>
                  <a:lnTo>
                    <a:pt x="1427" y="385"/>
                  </a:lnTo>
                  <a:lnTo>
                    <a:pt x="1419" y="383"/>
                  </a:lnTo>
                  <a:lnTo>
                    <a:pt x="1410" y="381"/>
                  </a:lnTo>
                  <a:lnTo>
                    <a:pt x="1401" y="379"/>
                  </a:lnTo>
                  <a:lnTo>
                    <a:pt x="1393" y="378"/>
                  </a:lnTo>
                  <a:lnTo>
                    <a:pt x="1384" y="376"/>
                  </a:lnTo>
                  <a:lnTo>
                    <a:pt x="1376" y="375"/>
                  </a:lnTo>
                  <a:lnTo>
                    <a:pt x="1367" y="373"/>
                  </a:lnTo>
                  <a:lnTo>
                    <a:pt x="1359" y="372"/>
                  </a:lnTo>
                  <a:lnTo>
                    <a:pt x="1350" y="371"/>
                  </a:lnTo>
                  <a:lnTo>
                    <a:pt x="1342" y="370"/>
                  </a:lnTo>
                  <a:lnTo>
                    <a:pt x="1333" y="369"/>
                  </a:lnTo>
                  <a:lnTo>
                    <a:pt x="1324" y="369"/>
                  </a:lnTo>
                  <a:lnTo>
                    <a:pt x="1316" y="368"/>
                  </a:lnTo>
                  <a:lnTo>
                    <a:pt x="1307" y="368"/>
                  </a:lnTo>
                  <a:lnTo>
                    <a:pt x="1298" y="368"/>
                  </a:lnTo>
                  <a:lnTo>
                    <a:pt x="1289" y="367"/>
                  </a:lnTo>
                  <a:lnTo>
                    <a:pt x="1280" y="367"/>
                  </a:lnTo>
                  <a:lnTo>
                    <a:pt x="1268" y="372"/>
                  </a:lnTo>
                  <a:lnTo>
                    <a:pt x="1256" y="376"/>
                  </a:lnTo>
                  <a:lnTo>
                    <a:pt x="1245" y="380"/>
                  </a:lnTo>
                  <a:lnTo>
                    <a:pt x="1234" y="384"/>
                  </a:lnTo>
                  <a:lnTo>
                    <a:pt x="1224" y="387"/>
                  </a:lnTo>
                  <a:lnTo>
                    <a:pt x="1214" y="390"/>
                  </a:lnTo>
                  <a:lnTo>
                    <a:pt x="1204" y="394"/>
                  </a:lnTo>
                  <a:lnTo>
                    <a:pt x="1195" y="397"/>
                  </a:lnTo>
                  <a:lnTo>
                    <a:pt x="1185" y="400"/>
                  </a:lnTo>
                  <a:lnTo>
                    <a:pt x="1176" y="403"/>
                  </a:lnTo>
                  <a:lnTo>
                    <a:pt x="1167" y="405"/>
                  </a:lnTo>
                  <a:lnTo>
                    <a:pt x="1158" y="408"/>
                  </a:lnTo>
                  <a:lnTo>
                    <a:pt x="1149" y="410"/>
                  </a:lnTo>
                  <a:lnTo>
                    <a:pt x="1141" y="412"/>
                  </a:lnTo>
                  <a:lnTo>
                    <a:pt x="1133" y="415"/>
                  </a:lnTo>
                  <a:lnTo>
                    <a:pt x="1124" y="416"/>
                  </a:lnTo>
                  <a:lnTo>
                    <a:pt x="1116" y="418"/>
                  </a:lnTo>
                  <a:lnTo>
                    <a:pt x="1108" y="420"/>
                  </a:lnTo>
                  <a:lnTo>
                    <a:pt x="1100" y="421"/>
                  </a:lnTo>
                  <a:lnTo>
                    <a:pt x="1092" y="423"/>
                  </a:lnTo>
                  <a:lnTo>
                    <a:pt x="1084" y="424"/>
                  </a:lnTo>
                  <a:lnTo>
                    <a:pt x="1076" y="425"/>
                  </a:lnTo>
                  <a:lnTo>
                    <a:pt x="1068" y="426"/>
                  </a:lnTo>
                  <a:lnTo>
                    <a:pt x="1060" y="427"/>
                  </a:lnTo>
                  <a:lnTo>
                    <a:pt x="1052" y="428"/>
                  </a:lnTo>
                  <a:lnTo>
                    <a:pt x="1044" y="429"/>
                  </a:lnTo>
                  <a:lnTo>
                    <a:pt x="1036" y="429"/>
                  </a:lnTo>
                  <a:lnTo>
                    <a:pt x="1028" y="430"/>
                  </a:lnTo>
                  <a:lnTo>
                    <a:pt x="1019" y="430"/>
                  </a:lnTo>
                  <a:lnTo>
                    <a:pt x="1011" y="430"/>
                  </a:lnTo>
                  <a:lnTo>
                    <a:pt x="1002" y="430"/>
                  </a:lnTo>
                  <a:lnTo>
                    <a:pt x="993" y="430"/>
                  </a:lnTo>
                  <a:lnTo>
                    <a:pt x="982" y="425"/>
                  </a:lnTo>
                  <a:lnTo>
                    <a:pt x="973" y="421"/>
                  </a:lnTo>
                  <a:lnTo>
                    <a:pt x="967" y="418"/>
                  </a:lnTo>
                  <a:lnTo>
                    <a:pt x="963" y="416"/>
                  </a:lnTo>
                  <a:lnTo>
                    <a:pt x="961" y="415"/>
                  </a:lnTo>
                  <a:lnTo>
                    <a:pt x="959" y="415"/>
                  </a:lnTo>
                  <a:lnTo>
                    <a:pt x="959" y="414"/>
                  </a:lnTo>
                  <a:lnTo>
                    <a:pt x="719" y="63"/>
                  </a:lnTo>
                  <a:lnTo>
                    <a:pt x="528" y="0"/>
                  </a:lnTo>
                  <a:lnTo>
                    <a:pt x="49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1" name="Freeform 39"/>
            <p:cNvSpPr>
              <a:spLocks/>
            </p:cNvSpPr>
            <p:nvPr/>
          </p:nvSpPr>
          <p:spPr bwMode="auto">
            <a:xfrm>
              <a:off x="2464" y="2257"/>
              <a:ext cx="1647" cy="1264"/>
            </a:xfrm>
            <a:custGeom>
              <a:avLst/>
              <a:gdLst>
                <a:gd name="T0" fmla="*/ 303 w 1647"/>
                <a:gd name="T1" fmla="*/ 63 h 1264"/>
                <a:gd name="T2" fmla="*/ 49 w 1647"/>
                <a:gd name="T3" fmla="*/ 319 h 1264"/>
                <a:gd name="T4" fmla="*/ 1 w 1647"/>
                <a:gd name="T5" fmla="*/ 394 h 1264"/>
                <a:gd name="T6" fmla="*/ 2 w 1647"/>
                <a:gd name="T7" fmla="*/ 415 h 1264"/>
                <a:gd name="T8" fmla="*/ 6 w 1647"/>
                <a:gd name="T9" fmla="*/ 435 h 1264"/>
                <a:gd name="T10" fmla="*/ 12 w 1647"/>
                <a:gd name="T11" fmla="*/ 454 h 1264"/>
                <a:gd name="T12" fmla="*/ 18 w 1647"/>
                <a:gd name="T13" fmla="*/ 474 h 1264"/>
                <a:gd name="T14" fmla="*/ 26 w 1647"/>
                <a:gd name="T15" fmla="*/ 493 h 1264"/>
                <a:gd name="T16" fmla="*/ 33 w 1647"/>
                <a:gd name="T17" fmla="*/ 513 h 1264"/>
                <a:gd name="T18" fmla="*/ 42 w 1647"/>
                <a:gd name="T19" fmla="*/ 532 h 1264"/>
                <a:gd name="T20" fmla="*/ 50 w 1647"/>
                <a:gd name="T21" fmla="*/ 552 h 1264"/>
                <a:gd name="T22" fmla="*/ 58 w 1647"/>
                <a:gd name="T23" fmla="*/ 571 h 1264"/>
                <a:gd name="T24" fmla="*/ 65 w 1647"/>
                <a:gd name="T25" fmla="*/ 590 h 1264"/>
                <a:gd name="T26" fmla="*/ 71 w 1647"/>
                <a:gd name="T27" fmla="*/ 610 h 1264"/>
                <a:gd name="T28" fmla="*/ 76 w 1647"/>
                <a:gd name="T29" fmla="*/ 630 h 1264"/>
                <a:gd name="T30" fmla="*/ 80 w 1647"/>
                <a:gd name="T31" fmla="*/ 651 h 1264"/>
                <a:gd name="T32" fmla="*/ 81 w 1647"/>
                <a:gd name="T33" fmla="*/ 671 h 1264"/>
                <a:gd name="T34" fmla="*/ 81 w 1647"/>
                <a:gd name="T35" fmla="*/ 692 h 1264"/>
                <a:gd name="T36" fmla="*/ 63 w 1647"/>
                <a:gd name="T37" fmla="*/ 782 h 1264"/>
                <a:gd name="T38" fmla="*/ 254 w 1647"/>
                <a:gd name="T39" fmla="*/ 1038 h 1264"/>
                <a:gd name="T40" fmla="*/ 433 w 1647"/>
                <a:gd name="T41" fmla="*/ 1087 h 1264"/>
                <a:gd name="T42" fmla="*/ 568 w 1647"/>
                <a:gd name="T43" fmla="*/ 1228 h 1264"/>
                <a:gd name="T44" fmla="*/ 585 w 1647"/>
                <a:gd name="T45" fmla="*/ 1224 h 1264"/>
                <a:gd name="T46" fmla="*/ 603 w 1647"/>
                <a:gd name="T47" fmla="*/ 1220 h 1264"/>
                <a:gd name="T48" fmla="*/ 619 w 1647"/>
                <a:gd name="T49" fmla="*/ 1218 h 1264"/>
                <a:gd name="T50" fmla="*/ 636 w 1647"/>
                <a:gd name="T51" fmla="*/ 1218 h 1264"/>
                <a:gd name="T52" fmla="*/ 653 w 1647"/>
                <a:gd name="T53" fmla="*/ 1218 h 1264"/>
                <a:gd name="T54" fmla="*/ 669 w 1647"/>
                <a:gd name="T55" fmla="*/ 1219 h 1264"/>
                <a:gd name="T56" fmla="*/ 685 w 1647"/>
                <a:gd name="T57" fmla="*/ 1221 h 1264"/>
                <a:gd name="T58" fmla="*/ 700 w 1647"/>
                <a:gd name="T59" fmla="*/ 1224 h 1264"/>
                <a:gd name="T60" fmla="*/ 716 w 1647"/>
                <a:gd name="T61" fmla="*/ 1228 h 1264"/>
                <a:gd name="T62" fmla="*/ 732 w 1647"/>
                <a:gd name="T63" fmla="*/ 1233 h 1264"/>
                <a:gd name="T64" fmla="*/ 747 w 1647"/>
                <a:gd name="T65" fmla="*/ 1238 h 1264"/>
                <a:gd name="T66" fmla="*/ 763 w 1647"/>
                <a:gd name="T67" fmla="*/ 1243 h 1264"/>
                <a:gd name="T68" fmla="*/ 778 w 1647"/>
                <a:gd name="T69" fmla="*/ 1248 h 1264"/>
                <a:gd name="T70" fmla="*/ 793 w 1647"/>
                <a:gd name="T71" fmla="*/ 1255 h 1264"/>
                <a:gd name="T72" fmla="*/ 809 w 1647"/>
                <a:gd name="T73" fmla="*/ 1261 h 1264"/>
                <a:gd name="T74" fmla="*/ 1057 w 1647"/>
                <a:gd name="T75" fmla="*/ 1217 h 1264"/>
                <a:gd name="T76" fmla="*/ 1162 w 1647"/>
                <a:gd name="T77" fmla="*/ 1242 h 1264"/>
                <a:gd name="T78" fmla="*/ 1175 w 1647"/>
                <a:gd name="T79" fmla="*/ 1235 h 1264"/>
                <a:gd name="T80" fmla="*/ 1181 w 1647"/>
                <a:gd name="T81" fmla="*/ 1232 h 1264"/>
                <a:gd name="T82" fmla="*/ 1182 w 1647"/>
                <a:gd name="T83" fmla="*/ 1231 h 1264"/>
                <a:gd name="T84" fmla="*/ 1186 w 1647"/>
                <a:gd name="T85" fmla="*/ 1222 h 1264"/>
                <a:gd name="T86" fmla="*/ 1193 w 1647"/>
                <a:gd name="T87" fmla="*/ 1207 h 1264"/>
                <a:gd name="T88" fmla="*/ 1201 w 1647"/>
                <a:gd name="T89" fmla="*/ 1195 h 1264"/>
                <a:gd name="T90" fmla="*/ 1210 w 1647"/>
                <a:gd name="T91" fmla="*/ 1185 h 1264"/>
                <a:gd name="T92" fmla="*/ 1220 w 1647"/>
                <a:gd name="T93" fmla="*/ 1178 h 1264"/>
                <a:gd name="T94" fmla="*/ 1229 w 1647"/>
                <a:gd name="T95" fmla="*/ 1173 h 1264"/>
                <a:gd name="T96" fmla="*/ 1237 w 1647"/>
                <a:gd name="T97" fmla="*/ 1170 h 1264"/>
                <a:gd name="T98" fmla="*/ 1244 w 1647"/>
                <a:gd name="T99" fmla="*/ 1168 h 1264"/>
                <a:gd name="T100" fmla="*/ 1406 w 1647"/>
                <a:gd name="T101" fmla="*/ 1087 h 1264"/>
                <a:gd name="T102" fmla="*/ 1566 w 1647"/>
                <a:gd name="T103" fmla="*/ 959 h 1264"/>
                <a:gd name="T104" fmla="*/ 1631 w 1647"/>
                <a:gd name="T105" fmla="*/ 798 h 1264"/>
                <a:gd name="T106" fmla="*/ 1641 w 1647"/>
                <a:gd name="T107" fmla="*/ 789 h 1264"/>
                <a:gd name="T108" fmla="*/ 1645 w 1647"/>
                <a:gd name="T109" fmla="*/ 784 h 1264"/>
                <a:gd name="T110" fmla="*/ 1647 w 1647"/>
                <a:gd name="T111" fmla="*/ 783 h 1264"/>
                <a:gd name="T112" fmla="*/ 1647 w 1647"/>
                <a:gd name="T113" fmla="*/ 782 h 1264"/>
                <a:gd name="T114" fmla="*/ 1440 w 1647"/>
                <a:gd name="T115" fmla="*/ 398 h 1264"/>
                <a:gd name="T116" fmla="*/ 1103 w 1647"/>
                <a:gd name="T117" fmla="*/ 415 h 1264"/>
                <a:gd name="T118" fmla="*/ 703 w 1647"/>
                <a:gd name="T119" fmla="*/ 289 h 1264"/>
                <a:gd name="T120" fmla="*/ 447 w 1647"/>
                <a:gd name="T121" fmla="*/ 0 h 12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47" h="1264">
                  <a:moveTo>
                    <a:pt x="415" y="14"/>
                  </a:moveTo>
                  <a:lnTo>
                    <a:pt x="303" y="63"/>
                  </a:lnTo>
                  <a:lnTo>
                    <a:pt x="79" y="240"/>
                  </a:lnTo>
                  <a:lnTo>
                    <a:pt x="49" y="319"/>
                  </a:lnTo>
                  <a:lnTo>
                    <a:pt x="0" y="384"/>
                  </a:lnTo>
                  <a:lnTo>
                    <a:pt x="1" y="394"/>
                  </a:lnTo>
                  <a:lnTo>
                    <a:pt x="1" y="404"/>
                  </a:lnTo>
                  <a:lnTo>
                    <a:pt x="2" y="415"/>
                  </a:lnTo>
                  <a:lnTo>
                    <a:pt x="4" y="424"/>
                  </a:lnTo>
                  <a:lnTo>
                    <a:pt x="6" y="435"/>
                  </a:lnTo>
                  <a:lnTo>
                    <a:pt x="9" y="444"/>
                  </a:lnTo>
                  <a:lnTo>
                    <a:pt x="12" y="454"/>
                  </a:lnTo>
                  <a:lnTo>
                    <a:pt x="15" y="464"/>
                  </a:lnTo>
                  <a:lnTo>
                    <a:pt x="18" y="474"/>
                  </a:lnTo>
                  <a:lnTo>
                    <a:pt x="22" y="484"/>
                  </a:lnTo>
                  <a:lnTo>
                    <a:pt x="26" y="493"/>
                  </a:lnTo>
                  <a:lnTo>
                    <a:pt x="30" y="503"/>
                  </a:lnTo>
                  <a:lnTo>
                    <a:pt x="33" y="513"/>
                  </a:lnTo>
                  <a:lnTo>
                    <a:pt x="38" y="523"/>
                  </a:lnTo>
                  <a:lnTo>
                    <a:pt x="42" y="532"/>
                  </a:lnTo>
                  <a:lnTo>
                    <a:pt x="46" y="542"/>
                  </a:lnTo>
                  <a:lnTo>
                    <a:pt x="50" y="552"/>
                  </a:lnTo>
                  <a:lnTo>
                    <a:pt x="54" y="561"/>
                  </a:lnTo>
                  <a:lnTo>
                    <a:pt x="58" y="571"/>
                  </a:lnTo>
                  <a:lnTo>
                    <a:pt x="61" y="581"/>
                  </a:lnTo>
                  <a:lnTo>
                    <a:pt x="65" y="590"/>
                  </a:lnTo>
                  <a:lnTo>
                    <a:pt x="68" y="601"/>
                  </a:lnTo>
                  <a:lnTo>
                    <a:pt x="71" y="610"/>
                  </a:lnTo>
                  <a:lnTo>
                    <a:pt x="74" y="620"/>
                  </a:lnTo>
                  <a:lnTo>
                    <a:pt x="76" y="630"/>
                  </a:lnTo>
                  <a:lnTo>
                    <a:pt x="78" y="641"/>
                  </a:lnTo>
                  <a:lnTo>
                    <a:pt x="80" y="651"/>
                  </a:lnTo>
                  <a:lnTo>
                    <a:pt x="81" y="661"/>
                  </a:lnTo>
                  <a:lnTo>
                    <a:pt x="81" y="671"/>
                  </a:lnTo>
                  <a:lnTo>
                    <a:pt x="81" y="682"/>
                  </a:lnTo>
                  <a:lnTo>
                    <a:pt x="81" y="692"/>
                  </a:lnTo>
                  <a:lnTo>
                    <a:pt x="79" y="703"/>
                  </a:lnTo>
                  <a:lnTo>
                    <a:pt x="63" y="782"/>
                  </a:lnTo>
                  <a:lnTo>
                    <a:pt x="207" y="896"/>
                  </a:lnTo>
                  <a:lnTo>
                    <a:pt x="254" y="1038"/>
                  </a:lnTo>
                  <a:lnTo>
                    <a:pt x="350" y="1073"/>
                  </a:lnTo>
                  <a:lnTo>
                    <a:pt x="433" y="1087"/>
                  </a:lnTo>
                  <a:lnTo>
                    <a:pt x="559" y="1231"/>
                  </a:lnTo>
                  <a:lnTo>
                    <a:pt x="568" y="1228"/>
                  </a:lnTo>
                  <a:lnTo>
                    <a:pt x="577" y="1226"/>
                  </a:lnTo>
                  <a:lnTo>
                    <a:pt x="585" y="1224"/>
                  </a:lnTo>
                  <a:lnTo>
                    <a:pt x="594" y="1222"/>
                  </a:lnTo>
                  <a:lnTo>
                    <a:pt x="603" y="1220"/>
                  </a:lnTo>
                  <a:lnTo>
                    <a:pt x="611" y="1219"/>
                  </a:lnTo>
                  <a:lnTo>
                    <a:pt x="619" y="1218"/>
                  </a:lnTo>
                  <a:lnTo>
                    <a:pt x="628" y="1218"/>
                  </a:lnTo>
                  <a:lnTo>
                    <a:pt x="636" y="1218"/>
                  </a:lnTo>
                  <a:lnTo>
                    <a:pt x="644" y="1218"/>
                  </a:lnTo>
                  <a:lnTo>
                    <a:pt x="653" y="1218"/>
                  </a:lnTo>
                  <a:lnTo>
                    <a:pt x="660" y="1218"/>
                  </a:lnTo>
                  <a:lnTo>
                    <a:pt x="669" y="1219"/>
                  </a:lnTo>
                  <a:lnTo>
                    <a:pt x="677" y="1220"/>
                  </a:lnTo>
                  <a:lnTo>
                    <a:pt x="685" y="1221"/>
                  </a:lnTo>
                  <a:lnTo>
                    <a:pt x="692" y="1223"/>
                  </a:lnTo>
                  <a:lnTo>
                    <a:pt x="700" y="1224"/>
                  </a:lnTo>
                  <a:lnTo>
                    <a:pt x="708" y="1226"/>
                  </a:lnTo>
                  <a:lnTo>
                    <a:pt x="716" y="1228"/>
                  </a:lnTo>
                  <a:lnTo>
                    <a:pt x="724" y="1230"/>
                  </a:lnTo>
                  <a:lnTo>
                    <a:pt x="732" y="1233"/>
                  </a:lnTo>
                  <a:lnTo>
                    <a:pt x="739" y="1235"/>
                  </a:lnTo>
                  <a:lnTo>
                    <a:pt x="747" y="1238"/>
                  </a:lnTo>
                  <a:lnTo>
                    <a:pt x="755" y="1240"/>
                  </a:lnTo>
                  <a:lnTo>
                    <a:pt x="763" y="1243"/>
                  </a:lnTo>
                  <a:lnTo>
                    <a:pt x="770" y="1246"/>
                  </a:lnTo>
                  <a:lnTo>
                    <a:pt x="778" y="1248"/>
                  </a:lnTo>
                  <a:lnTo>
                    <a:pt x="786" y="1252"/>
                  </a:lnTo>
                  <a:lnTo>
                    <a:pt x="793" y="1255"/>
                  </a:lnTo>
                  <a:lnTo>
                    <a:pt x="801" y="1258"/>
                  </a:lnTo>
                  <a:lnTo>
                    <a:pt x="809" y="1261"/>
                  </a:lnTo>
                  <a:lnTo>
                    <a:pt x="817" y="1264"/>
                  </a:lnTo>
                  <a:lnTo>
                    <a:pt x="1057" y="1217"/>
                  </a:lnTo>
                  <a:lnTo>
                    <a:pt x="1152" y="1247"/>
                  </a:lnTo>
                  <a:lnTo>
                    <a:pt x="1162" y="1242"/>
                  </a:lnTo>
                  <a:lnTo>
                    <a:pt x="1169" y="1238"/>
                  </a:lnTo>
                  <a:lnTo>
                    <a:pt x="1175" y="1235"/>
                  </a:lnTo>
                  <a:lnTo>
                    <a:pt x="1178" y="1233"/>
                  </a:lnTo>
                  <a:lnTo>
                    <a:pt x="1181" y="1232"/>
                  </a:lnTo>
                  <a:lnTo>
                    <a:pt x="1182" y="1232"/>
                  </a:lnTo>
                  <a:lnTo>
                    <a:pt x="1182" y="1231"/>
                  </a:lnTo>
                  <a:lnTo>
                    <a:pt x="1186" y="1222"/>
                  </a:lnTo>
                  <a:lnTo>
                    <a:pt x="1189" y="1215"/>
                  </a:lnTo>
                  <a:lnTo>
                    <a:pt x="1193" y="1207"/>
                  </a:lnTo>
                  <a:lnTo>
                    <a:pt x="1197" y="1201"/>
                  </a:lnTo>
                  <a:lnTo>
                    <a:pt x="1201" y="1195"/>
                  </a:lnTo>
                  <a:lnTo>
                    <a:pt x="1206" y="1190"/>
                  </a:lnTo>
                  <a:lnTo>
                    <a:pt x="1210" y="1185"/>
                  </a:lnTo>
                  <a:lnTo>
                    <a:pt x="1215" y="1181"/>
                  </a:lnTo>
                  <a:lnTo>
                    <a:pt x="1220" y="1178"/>
                  </a:lnTo>
                  <a:lnTo>
                    <a:pt x="1224" y="1175"/>
                  </a:lnTo>
                  <a:lnTo>
                    <a:pt x="1229" y="1173"/>
                  </a:lnTo>
                  <a:lnTo>
                    <a:pt x="1233" y="1171"/>
                  </a:lnTo>
                  <a:lnTo>
                    <a:pt x="1237" y="1170"/>
                  </a:lnTo>
                  <a:lnTo>
                    <a:pt x="1241" y="1169"/>
                  </a:lnTo>
                  <a:lnTo>
                    <a:pt x="1244" y="1168"/>
                  </a:lnTo>
                  <a:lnTo>
                    <a:pt x="1247" y="1168"/>
                  </a:lnTo>
                  <a:lnTo>
                    <a:pt x="1406" y="1087"/>
                  </a:lnTo>
                  <a:lnTo>
                    <a:pt x="1501" y="1038"/>
                  </a:lnTo>
                  <a:lnTo>
                    <a:pt x="1566" y="959"/>
                  </a:lnTo>
                  <a:lnTo>
                    <a:pt x="1631" y="863"/>
                  </a:lnTo>
                  <a:lnTo>
                    <a:pt x="1631" y="798"/>
                  </a:lnTo>
                  <a:lnTo>
                    <a:pt x="1636" y="793"/>
                  </a:lnTo>
                  <a:lnTo>
                    <a:pt x="1641" y="789"/>
                  </a:lnTo>
                  <a:lnTo>
                    <a:pt x="1644" y="786"/>
                  </a:lnTo>
                  <a:lnTo>
                    <a:pt x="1645" y="784"/>
                  </a:lnTo>
                  <a:lnTo>
                    <a:pt x="1647" y="783"/>
                  </a:lnTo>
                  <a:lnTo>
                    <a:pt x="1647" y="782"/>
                  </a:lnTo>
                  <a:lnTo>
                    <a:pt x="1601" y="589"/>
                  </a:lnTo>
                  <a:lnTo>
                    <a:pt x="1440" y="398"/>
                  </a:lnTo>
                  <a:lnTo>
                    <a:pt x="1296" y="335"/>
                  </a:lnTo>
                  <a:lnTo>
                    <a:pt x="1103" y="415"/>
                  </a:lnTo>
                  <a:lnTo>
                    <a:pt x="831" y="415"/>
                  </a:lnTo>
                  <a:lnTo>
                    <a:pt x="703" y="289"/>
                  </a:lnTo>
                  <a:lnTo>
                    <a:pt x="608" y="14"/>
                  </a:lnTo>
                  <a:lnTo>
                    <a:pt x="447" y="0"/>
                  </a:lnTo>
                  <a:lnTo>
                    <a:pt x="415" y="1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2" name="Freeform 40"/>
            <p:cNvSpPr>
              <a:spLocks/>
            </p:cNvSpPr>
            <p:nvPr/>
          </p:nvSpPr>
          <p:spPr bwMode="auto">
            <a:xfrm>
              <a:off x="2737" y="2481"/>
              <a:ext cx="111" cy="112"/>
            </a:xfrm>
            <a:custGeom>
              <a:avLst/>
              <a:gdLst>
                <a:gd name="T0" fmla="*/ 0 w 111"/>
                <a:gd name="T1" fmla="*/ 0 h 112"/>
                <a:gd name="T2" fmla="*/ 30 w 111"/>
                <a:gd name="T3" fmla="*/ 112 h 112"/>
                <a:gd name="T4" fmla="*/ 111 w 111"/>
                <a:gd name="T5" fmla="*/ 65 h 112"/>
                <a:gd name="T6" fmla="*/ 111 w 111"/>
                <a:gd name="T7" fmla="*/ 59 h 112"/>
                <a:gd name="T8" fmla="*/ 110 w 111"/>
                <a:gd name="T9" fmla="*/ 52 h 112"/>
                <a:gd name="T10" fmla="*/ 108 w 111"/>
                <a:gd name="T11" fmla="*/ 46 h 112"/>
                <a:gd name="T12" fmla="*/ 105 w 111"/>
                <a:gd name="T13" fmla="*/ 40 h 112"/>
                <a:gd name="T14" fmla="*/ 102 w 111"/>
                <a:gd name="T15" fmla="*/ 34 h 112"/>
                <a:gd name="T16" fmla="*/ 99 w 111"/>
                <a:gd name="T17" fmla="*/ 29 h 112"/>
                <a:gd name="T18" fmla="*/ 95 w 111"/>
                <a:gd name="T19" fmla="*/ 24 h 112"/>
                <a:gd name="T20" fmla="*/ 90 w 111"/>
                <a:gd name="T21" fmla="*/ 20 h 112"/>
                <a:gd name="T22" fmla="*/ 85 w 111"/>
                <a:gd name="T23" fmla="*/ 15 h 112"/>
                <a:gd name="T24" fmla="*/ 80 w 111"/>
                <a:gd name="T25" fmla="*/ 11 h 112"/>
                <a:gd name="T26" fmla="*/ 75 w 111"/>
                <a:gd name="T27" fmla="*/ 8 h 112"/>
                <a:gd name="T28" fmla="*/ 69 w 111"/>
                <a:gd name="T29" fmla="*/ 5 h 112"/>
                <a:gd name="T30" fmla="*/ 64 w 111"/>
                <a:gd name="T31" fmla="*/ 3 h 112"/>
                <a:gd name="T32" fmla="*/ 58 w 111"/>
                <a:gd name="T33" fmla="*/ 2 h 112"/>
                <a:gd name="T34" fmla="*/ 52 w 111"/>
                <a:gd name="T35" fmla="*/ 0 h 112"/>
                <a:gd name="T36" fmla="*/ 46 w 111"/>
                <a:gd name="T37" fmla="*/ 0 h 112"/>
                <a:gd name="T38" fmla="*/ 0 w 111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12">
                  <a:moveTo>
                    <a:pt x="0" y="0"/>
                  </a:moveTo>
                  <a:lnTo>
                    <a:pt x="30" y="112"/>
                  </a:lnTo>
                  <a:lnTo>
                    <a:pt x="111" y="65"/>
                  </a:lnTo>
                  <a:lnTo>
                    <a:pt x="111" y="59"/>
                  </a:lnTo>
                  <a:lnTo>
                    <a:pt x="110" y="52"/>
                  </a:lnTo>
                  <a:lnTo>
                    <a:pt x="108" y="46"/>
                  </a:lnTo>
                  <a:lnTo>
                    <a:pt x="105" y="40"/>
                  </a:lnTo>
                  <a:lnTo>
                    <a:pt x="102" y="34"/>
                  </a:lnTo>
                  <a:lnTo>
                    <a:pt x="99" y="29"/>
                  </a:lnTo>
                  <a:lnTo>
                    <a:pt x="95" y="24"/>
                  </a:lnTo>
                  <a:lnTo>
                    <a:pt x="90" y="20"/>
                  </a:lnTo>
                  <a:lnTo>
                    <a:pt x="85" y="15"/>
                  </a:lnTo>
                  <a:lnTo>
                    <a:pt x="80" y="11"/>
                  </a:lnTo>
                  <a:lnTo>
                    <a:pt x="75" y="8"/>
                  </a:lnTo>
                  <a:lnTo>
                    <a:pt x="69" y="5"/>
                  </a:lnTo>
                  <a:lnTo>
                    <a:pt x="64" y="3"/>
                  </a:lnTo>
                  <a:lnTo>
                    <a:pt x="58" y="2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3" name="Freeform 41"/>
            <p:cNvSpPr>
              <a:spLocks/>
            </p:cNvSpPr>
            <p:nvPr/>
          </p:nvSpPr>
          <p:spPr bwMode="auto">
            <a:xfrm>
              <a:off x="2672" y="2607"/>
              <a:ext cx="381" cy="484"/>
            </a:xfrm>
            <a:custGeom>
              <a:avLst/>
              <a:gdLst>
                <a:gd name="T0" fmla="*/ 111 w 381"/>
                <a:gd name="T1" fmla="*/ 19 h 484"/>
                <a:gd name="T2" fmla="*/ 81 w 381"/>
                <a:gd name="T3" fmla="*/ 49 h 484"/>
                <a:gd name="T4" fmla="*/ 272 w 381"/>
                <a:gd name="T5" fmla="*/ 305 h 484"/>
                <a:gd name="T6" fmla="*/ 272 w 381"/>
                <a:gd name="T7" fmla="*/ 311 h 484"/>
                <a:gd name="T8" fmla="*/ 272 w 381"/>
                <a:gd name="T9" fmla="*/ 316 h 484"/>
                <a:gd name="T10" fmla="*/ 272 w 381"/>
                <a:gd name="T11" fmla="*/ 319 h 484"/>
                <a:gd name="T12" fmla="*/ 272 w 381"/>
                <a:gd name="T13" fmla="*/ 321 h 484"/>
                <a:gd name="T14" fmla="*/ 272 w 381"/>
                <a:gd name="T15" fmla="*/ 322 h 484"/>
                <a:gd name="T16" fmla="*/ 272 w 381"/>
                <a:gd name="T17" fmla="*/ 323 h 484"/>
                <a:gd name="T18" fmla="*/ 272 w 381"/>
                <a:gd name="T19" fmla="*/ 323 h 484"/>
                <a:gd name="T20" fmla="*/ 272 w 381"/>
                <a:gd name="T21" fmla="*/ 323 h 484"/>
                <a:gd name="T22" fmla="*/ 142 w 381"/>
                <a:gd name="T23" fmla="*/ 370 h 484"/>
                <a:gd name="T24" fmla="*/ 47 w 381"/>
                <a:gd name="T25" fmla="*/ 258 h 484"/>
                <a:gd name="T26" fmla="*/ 36 w 381"/>
                <a:gd name="T27" fmla="*/ 263 h 484"/>
                <a:gd name="T28" fmla="*/ 29 w 381"/>
                <a:gd name="T29" fmla="*/ 268 h 484"/>
                <a:gd name="T30" fmla="*/ 23 w 381"/>
                <a:gd name="T31" fmla="*/ 271 h 484"/>
                <a:gd name="T32" fmla="*/ 20 w 381"/>
                <a:gd name="T33" fmla="*/ 273 h 484"/>
                <a:gd name="T34" fmla="*/ 17 w 381"/>
                <a:gd name="T35" fmla="*/ 274 h 484"/>
                <a:gd name="T36" fmla="*/ 16 w 381"/>
                <a:gd name="T37" fmla="*/ 274 h 484"/>
                <a:gd name="T38" fmla="*/ 16 w 381"/>
                <a:gd name="T39" fmla="*/ 274 h 484"/>
                <a:gd name="T40" fmla="*/ 16 w 381"/>
                <a:gd name="T41" fmla="*/ 274 h 484"/>
                <a:gd name="T42" fmla="*/ 0 w 381"/>
                <a:gd name="T43" fmla="*/ 337 h 484"/>
                <a:gd name="T44" fmla="*/ 95 w 381"/>
                <a:gd name="T45" fmla="*/ 467 h 484"/>
                <a:gd name="T46" fmla="*/ 256 w 381"/>
                <a:gd name="T47" fmla="*/ 484 h 484"/>
                <a:gd name="T48" fmla="*/ 369 w 381"/>
                <a:gd name="T49" fmla="*/ 384 h 484"/>
                <a:gd name="T50" fmla="*/ 369 w 381"/>
                <a:gd name="T51" fmla="*/ 379 h 484"/>
                <a:gd name="T52" fmla="*/ 369 w 381"/>
                <a:gd name="T53" fmla="*/ 376 h 484"/>
                <a:gd name="T54" fmla="*/ 369 w 381"/>
                <a:gd name="T55" fmla="*/ 373 h 484"/>
                <a:gd name="T56" fmla="*/ 369 w 381"/>
                <a:gd name="T57" fmla="*/ 372 h 484"/>
                <a:gd name="T58" fmla="*/ 369 w 381"/>
                <a:gd name="T59" fmla="*/ 371 h 484"/>
                <a:gd name="T60" fmla="*/ 369 w 381"/>
                <a:gd name="T61" fmla="*/ 370 h 484"/>
                <a:gd name="T62" fmla="*/ 369 w 381"/>
                <a:gd name="T63" fmla="*/ 370 h 484"/>
                <a:gd name="T64" fmla="*/ 369 w 381"/>
                <a:gd name="T65" fmla="*/ 370 h 484"/>
                <a:gd name="T66" fmla="*/ 381 w 381"/>
                <a:gd name="T67" fmla="*/ 305 h 484"/>
                <a:gd name="T68" fmla="*/ 256 w 381"/>
                <a:gd name="T69" fmla="*/ 130 h 484"/>
                <a:gd name="T70" fmla="*/ 142 w 381"/>
                <a:gd name="T71" fmla="*/ 0 h 484"/>
                <a:gd name="T72" fmla="*/ 111 w 381"/>
                <a:gd name="T73" fmla="*/ 19 h 48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1" h="484">
                  <a:moveTo>
                    <a:pt x="111" y="19"/>
                  </a:moveTo>
                  <a:lnTo>
                    <a:pt x="81" y="49"/>
                  </a:lnTo>
                  <a:lnTo>
                    <a:pt x="272" y="305"/>
                  </a:lnTo>
                  <a:lnTo>
                    <a:pt x="272" y="311"/>
                  </a:lnTo>
                  <a:lnTo>
                    <a:pt x="272" y="316"/>
                  </a:lnTo>
                  <a:lnTo>
                    <a:pt x="272" y="319"/>
                  </a:lnTo>
                  <a:lnTo>
                    <a:pt x="272" y="321"/>
                  </a:lnTo>
                  <a:lnTo>
                    <a:pt x="272" y="322"/>
                  </a:lnTo>
                  <a:lnTo>
                    <a:pt x="272" y="323"/>
                  </a:lnTo>
                  <a:lnTo>
                    <a:pt x="142" y="370"/>
                  </a:lnTo>
                  <a:lnTo>
                    <a:pt x="47" y="258"/>
                  </a:lnTo>
                  <a:lnTo>
                    <a:pt x="36" y="263"/>
                  </a:lnTo>
                  <a:lnTo>
                    <a:pt x="29" y="268"/>
                  </a:lnTo>
                  <a:lnTo>
                    <a:pt x="23" y="271"/>
                  </a:lnTo>
                  <a:lnTo>
                    <a:pt x="20" y="273"/>
                  </a:lnTo>
                  <a:lnTo>
                    <a:pt x="17" y="274"/>
                  </a:lnTo>
                  <a:lnTo>
                    <a:pt x="16" y="274"/>
                  </a:lnTo>
                  <a:lnTo>
                    <a:pt x="0" y="337"/>
                  </a:lnTo>
                  <a:lnTo>
                    <a:pt x="95" y="467"/>
                  </a:lnTo>
                  <a:lnTo>
                    <a:pt x="256" y="484"/>
                  </a:lnTo>
                  <a:lnTo>
                    <a:pt x="369" y="384"/>
                  </a:lnTo>
                  <a:lnTo>
                    <a:pt x="369" y="379"/>
                  </a:lnTo>
                  <a:lnTo>
                    <a:pt x="369" y="376"/>
                  </a:lnTo>
                  <a:lnTo>
                    <a:pt x="369" y="373"/>
                  </a:lnTo>
                  <a:lnTo>
                    <a:pt x="369" y="372"/>
                  </a:lnTo>
                  <a:lnTo>
                    <a:pt x="369" y="371"/>
                  </a:lnTo>
                  <a:lnTo>
                    <a:pt x="369" y="370"/>
                  </a:lnTo>
                  <a:lnTo>
                    <a:pt x="381" y="305"/>
                  </a:lnTo>
                  <a:lnTo>
                    <a:pt x="256" y="130"/>
                  </a:lnTo>
                  <a:lnTo>
                    <a:pt x="142" y="0"/>
                  </a:lnTo>
                  <a:lnTo>
                    <a:pt x="111" y="19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4" name="Freeform 42"/>
            <p:cNvSpPr>
              <a:spLocks/>
            </p:cNvSpPr>
            <p:nvPr/>
          </p:nvSpPr>
          <p:spPr bwMode="auto">
            <a:xfrm>
              <a:off x="3663" y="2696"/>
              <a:ext cx="97" cy="89"/>
            </a:xfrm>
            <a:custGeom>
              <a:avLst/>
              <a:gdLst>
                <a:gd name="T0" fmla="*/ 0 w 97"/>
                <a:gd name="T1" fmla="*/ 0 h 89"/>
                <a:gd name="T2" fmla="*/ 0 w 97"/>
                <a:gd name="T3" fmla="*/ 89 h 89"/>
                <a:gd name="T4" fmla="*/ 97 w 97"/>
                <a:gd name="T5" fmla="*/ 89 h 89"/>
                <a:gd name="T6" fmla="*/ 63 w 97"/>
                <a:gd name="T7" fmla="*/ 0 h 89"/>
                <a:gd name="T8" fmla="*/ 58 w 97"/>
                <a:gd name="T9" fmla="*/ 0 h 89"/>
                <a:gd name="T10" fmla="*/ 54 w 97"/>
                <a:gd name="T11" fmla="*/ 0 h 89"/>
                <a:gd name="T12" fmla="*/ 52 w 97"/>
                <a:gd name="T13" fmla="*/ 0 h 89"/>
                <a:gd name="T14" fmla="*/ 50 w 97"/>
                <a:gd name="T15" fmla="*/ 0 h 89"/>
                <a:gd name="T16" fmla="*/ 49 w 97"/>
                <a:gd name="T17" fmla="*/ 0 h 89"/>
                <a:gd name="T18" fmla="*/ 49 w 97"/>
                <a:gd name="T19" fmla="*/ 0 h 89"/>
                <a:gd name="T20" fmla="*/ 48 w 97"/>
                <a:gd name="T21" fmla="*/ 0 h 89"/>
                <a:gd name="T22" fmla="*/ 48 w 97"/>
                <a:gd name="T23" fmla="*/ 0 h 89"/>
                <a:gd name="T24" fmla="*/ 0 w 97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89">
                  <a:moveTo>
                    <a:pt x="0" y="0"/>
                  </a:moveTo>
                  <a:lnTo>
                    <a:pt x="0" y="89"/>
                  </a:lnTo>
                  <a:lnTo>
                    <a:pt x="97" y="89"/>
                  </a:lnTo>
                  <a:lnTo>
                    <a:pt x="63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5" name="Freeform 43"/>
            <p:cNvSpPr>
              <a:spLocks/>
            </p:cNvSpPr>
            <p:nvPr/>
          </p:nvSpPr>
          <p:spPr bwMode="auto">
            <a:xfrm>
              <a:off x="3168" y="2800"/>
              <a:ext cx="95" cy="111"/>
            </a:xfrm>
            <a:custGeom>
              <a:avLst/>
              <a:gdLst>
                <a:gd name="T0" fmla="*/ 0 w 95"/>
                <a:gd name="T1" fmla="*/ 16 h 111"/>
                <a:gd name="T2" fmla="*/ 0 w 95"/>
                <a:gd name="T3" fmla="*/ 16 h 111"/>
                <a:gd name="T4" fmla="*/ 0 w 95"/>
                <a:gd name="T5" fmla="*/ 16 h 111"/>
                <a:gd name="T6" fmla="*/ 0 w 95"/>
                <a:gd name="T7" fmla="*/ 16 h 111"/>
                <a:gd name="T8" fmla="*/ 0 w 95"/>
                <a:gd name="T9" fmla="*/ 16 h 111"/>
                <a:gd name="T10" fmla="*/ 16 w 95"/>
                <a:gd name="T11" fmla="*/ 111 h 111"/>
                <a:gd name="T12" fmla="*/ 95 w 95"/>
                <a:gd name="T13" fmla="*/ 81 h 111"/>
                <a:gd name="T14" fmla="*/ 30 w 95"/>
                <a:gd name="T15" fmla="*/ 0 h 111"/>
                <a:gd name="T16" fmla="*/ 0 w 95"/>
                <a:gd name="T17" fmla="*/ 16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11">
                  <a:moveTo>
                    <a:pt x="0" y="16"/>
                  </a:moveTo>
                  <a:lnTo>
                    <a:pt x="0" y="16"/>
                  </a:lnTo>
                  <a:lnTo>
                    <a:pt x="16" y="111"/>
                  </a:lnTo>
                  <a:lnTo>
                    <a:pt x="95" y="81"/>
                  </a:lnTo>
                  <a:lnTo>
                    <a:pt x="3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6" name="Freeform 44"/>
            <p:cNvSpPr>
              <a:spLocks/>
            </p:cNvSpPr>
            <p:nvPr/>
          </p:nvSpPr>
          <p:spPr bwMode="auto">
            <a:xfrm>
              <a:off x="3582" y="2816"/>
              <a:ext cx="384" cy="479"/>
            </a:xfrm>
            <a:custGeom>
              <a:avLst/>
              <a:gdLst>
                <a:gd name="T0" fmla="*/ 96 w 384"/>
                <a:gd name="T1" fmla="*/ 30 h 479"/>
                <a:gd name="T2" fmla="*/ 102 w 384"/>
                <a:gd name="T3" fmla="*/ 54 h 479"/>
                <a:gd name="T4" fmla="*/ 113 w 384"/>
                <a:gd name="T5" fmla="*/ 81 h 479"/>
                <a:gd name="T6" fmla="*/ 129 w 384"/>
                <a:gd name="T7" fmla="*/ 108 h 479"/>
                <a:gd name="T8" fmla="*/ 148 w 384"/>
                <a:gd name="T9" fmla="*/ 136 h 479"/>
                <a:gd name="T10" fmla="*/ 171 w 384"/>
                <a:gd name="T11" fmla="*/ 165 h 479"/>
                <a:gd name="T12" fmla="*/ 197 w 384"/>
                <a:gd name="T13" fmla="*/ 195 h 479"/>
                <a:gd name="T14" fmla="*/ 225 w 384"/>
                <a:gd name="T15" fmla="*/ 225 h 479"/>
                <a:gd name="T16" fmla="*/ 258 w 384"/>
                <a:gd name="T17" fmla="*/ 304 h 479"/>
                <a:gd name="T18" fmla="*/ 81 w 384"/>
                <a:gd name="T19" fmla="*/ 257 h 479"/>
                <a:gd name="T20" fmla="*/ 95 w 384"/>
                <a:gd name="T21" fmla="*/ 465 h 479"/>
                <a:gd name="T22" fmla="*/ 106 w 384"/>
                <a:gd name="T23" fmla="*/ 465 h 479"/>
                <a:gd name="T24" fmla="*/ 111 w 384"/>
                <a:gd name="T25" fmla="*/ 465 h 479"/>
                <a:gd name="T26" fmla="*/ 113 w 384"/>
                <a:gd name="T27" fmla="*/ 465 h 479"/>
                <a:gd name="T28" fmla="*/ 114 w 384"/>
                <a:gd name="T29" fmla="*/ 465 h 479"/>
                <a:gd name="T30" fmla="*/ 131 w 384"/>
                <a:gd name="T31" fmla="*/ 473 h 479"/>
                <a:gd name="T32" fmla="*/ 140 w 384"/>
                <a:gd name="T33" fmla="*/ 477 h 479"/>
                <a:gd name="T34" fmla="*/ 144 w 384"/>
                <a:gd name="T35" fmla="*/ 479 h 479"/>
                <a:gd name="T36" fmla="*/ 144 w 384"/>
                <a:gd name="T37" fmla="*/ 479 h 479"/>
                <a:gd name="T38" fmla="*/ 353 w 384"/>
                <a:gd name="T39" fmla="*/ 400 h 479"/>
                <a:gd name="T40" fmla="*/ 353 w 384"/>
                <a:gd name="T41" fmla="*/ 390 h 479"/>
                <a:gd name="T42" fmla="*/ 353 w 384"/>
                <a:gd name="T43" fmla="*/ 385 h 479"/>
                <a:gd name="T44" fmla="*/ 353 w 384"/>
                <a:gd name="T45" fmla="*/ 384 h 479"/>
                <a:gd name="T46" fmla="*/ 353 w 384"/>
                <a:gd name="T47" fmla="*/ 383 h 479"/>
                <a:gd name="T48" fmla="*/ 363 w 384"/>
                <a:gd name="T49" fmla="*/ 366 h 479"/>
                <a:gd name="T50" fmla="*/ 367 w 384"/>
                <a:gd name="T51" fmla="*/ 357 h 479"/>
                <a:gd name="T52" fmla="*/ 369 w 384"/>
                <a:gd name="T53" fmla="*/ 353 h 479"/>
                <a:gd name="T54" fmla="*/ 369 w 384"/>
                <a:gd name="T55" fmla="*/ 353 h 479"/>
                <a:gd name="T56" fmla="*/ 274 w 384"/>
                <a:gd name="T57" fmla="*/ 113 h 479"/>
                <a:gd name="T58" fmla="*/ 253 w 384"/>
                <a:gd name="T59" fmla="*/ 106 h 479"/>
                <a:gd name="T60" fmla="*/ 238 w 384"/>
                <a:gd name="T61" fmla="*/ 97 h 479"/>
                <a:gd name="T62" fmla="*/ 228 w 384"/>
                <a:gd name="T63" fmla="*/ 88 h 479"/>
                <a:gd name="T64" fmla="*/ 221 w 384"/>
                <a:gd name="T65" fmla="*/ 76 h 479"/>
                <a:gd name="T66" fmla="*/ 215 w 384"/>
                <a:gd name="T67" fmla="*/ 64 h 479"/>
                <a:gd name="T68" fmla="*/ 210 w 384"/>
                <a:gd name="T69" fmla="*/ 50 h 479"/>
                <a:gd name="T70" fmla="*/ 203 w 384"/>
                <a:gd name="T71" fmla="*/ 35 h 479"/>
                <a:gd name="T72" fmla="*/ 193 w 384"/>
                <a:gd name="T73" fmla="*/ 18 h 479"/>
                <a:gd name="T74" fmla="*/ 95 w 384"/>
                <a:gd name="T75" fmla="*/ 18 h 4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84" h="479">
                  <a:moveTo>
                    <a:pt x="95" y="18"/>
                  </a:moveTo>
                  <a:lnTo>
                    <a:pt x="96" y="30"/>
                  </a:lnTo>
                  <a:lnTo>
                    <a:pt x="98" y="42"/>
                  </a:lnTo>
                  <a:lnTo>
                    <a:pt x="102" y="54"/>
                  </a:lnTo>
                  <a:lnTo>
                    <a:pt x="107" y="67"/>
                  </a:lnTo>
                  <a:lnTo>
                    <a:pt x="113" y="81"/>
                  </a:lnTo>
                  <a:lnTo>
                    <a:pt x="120" y="94"/>
                  </a:lnTo>
                  <a:lnTo>
                    <a:pt x="129" y="108"/>
                  </a:lnTo>
                  <a:lnTo>
                    <a:pt x="138" y="122"/>
                  </a:lnTo>
                  <a:lnTo>
                    <a:pt x="148" y="136"/>
                  </a:lnTo>
                  <a:lnTo>
                    <a:pt x="159" y="151"/>
                  </a:lnTo>
                  <a:lnTo>
                    <a:pt x="171" y="165"/>
                  </a:lnTo>
                  <a:lnTo>
                    <a:pt x="184" y="180"/>
                  </a:lnTo>
                  <a:lnTo>
                    <a:pt x="197" y="195"/>
                  </a:lnTo>
                  <a:lnTo>
                    <a:pt x="211" y="210"/>
                  </a:lnTo>
                  <a:lnTo>
                    <a:pt x="225" y="225"/>
                  </a:lnTo>
                  <a:lnTo>
                    <a:pt x="240" y="239"/>
                  </a:lnTo>
                  <a:lnTo>
                    <a:pt x="258" y="304"/>
                  </a:lnTo>
                  <a:lnTo>
                    <a:pt x="178" y="353"/>
                  </a:lnTo>
                  <a:lnTo>
                    <a:pt x="81" y="257"/>
                  </a:lnTo>
                  <a:lnTo>
                    <a:pt x="0" y="304"/>
                  </a:lnTo>
                  <a:lnTo>
                    <a:pt x="95" y="465"/>
                  </a:lnTo>
                  <a:lnTo>
                    <a:pt x="102" y="465"/>
                  </a:lnTo>
                  <a:lnTo>
                    <a:pt x="106" y="465"/>
                  </a:lnTo>
                  <a:lnTo>
                    <a:pt x="109" y="465"/>
                  </a:lnTo>
                  <a:lnTo>
                    <a:pt x="111" y="465"/>
                  </a:lnTo>
                  <a:lnTo>
                    <a:pt x="112" y="465"/>
                  </a:lnTo>
                  <a:lnTo>
                    <a:pt x="113" y="465"/>
                  </a:lnTo>
                  <a:lnTo>
                    <a:pt x="114" y="465"/>
                  </a:lnTo>
                  <a:lnTo>
                    <a:pt x="124" y="470"/>
                  </a:lnTo>
                  <a:lnTo>
                    <a:pt x="131" y="473"/>
                  </a:lnTo>
                  <a:lnTo>
                    <a:pt x="137" y="476"/>
                  </a:lnTo>
                  <a:lnTo>
                    <a:pt x="140" y="477"/>
                  </a:lnTo>
                  <a:lnTo>
                    <a:pt x="143" y="478"/>
                  </a:lnTo>
                  <a:lnTo>
                    <a:pt x="144" y="479"/>
                  </a:lnTo>
                  <a:lnTo>
                    <a:pt x="225" y="479"/>
                  </a:lnTo>
                  <a:lnTo>
                    <a:pt x="353" y="400"/>
                  </a:lnTo>
                  <a:lnTo>
                    <a:pt x="353" y="394"/>
                  </a:lnTo>
                  <a:lnTo>
                    <a:pt x="353" y="390"/>
                  </a:lnTo>
                  <a:lnTo>
                    <a:pt x="353" y="387"/>
                  </a:lnTo>
                  <a:lnTo>
                    <a:pt x="353" y="385"/>
                  </a:lnTo>
                  <a:lnTo>
                    <a:pt x="353" y="384"/>
                  </a:lnTo>
                  <a:lnTo>
                    <a:pt x="353" y="383"/>
                  </a:lnTo>
                  <a:lnTo>
                    <a:pt x="358" y="373"/>
                  </a:lnTo>
                  <a:lnTo>
                    <a:pt x="363" y="366"/>
                  </a:lnTo>
                  <a:lnTo>
                    <a:pt x="366" y="360"/>
                  </a:lnTo>
                  <a:lnTo>
                    <a:pt x="367" y="357"/>
                  </a:lnTo>
                  <a:lnTo>
                    <a:pt x="369" y="354"/>
                  </a:lnTo>
                  <a:lnTo>
                    <a:pt x="369" y="353"/>
                  </a:lnTo>
                  <a:lnTo>
                    <a:pt x="384" y="274"/>
                  </a:lnTo>
                  <a:lnTo>
                    <a:pt x="274" y="113"/>
                  </a:lnTo>
                  <a:lnTo>
                    <a:pt x="263" y="110"/>
                  </a:lnTo>
                  <a:lnTo>
                    <a:pt x="253" y="106"/>
                  </a:lnTo>
                  <a:lnTo>
                    <a:pt x="245" y="102"/>
                  </a:lnTo>
                  <a:lnTo>
                    <a:pt x="238" y="97"/>
                  </a:lnTo>
                  <a:lnTo>
                    <a:pt x="233" y="93"/>
                  </a:lnTo>
                  <a:lnTo>
                    <a:pt x="228" y="88"/>
                  </a:lnTo>
                  <a:lnTo>
                    <a:pt x="224" y="82"/>
                  </a:lnTo>
                  <a:lnTo>
                    <a:pt x="221" y="76"/>
                  </a:lnTo>
                  <a:lnTo>
                    <a:pt x="218" y="70"/>
                  </a:lnTo>
                  <a:lnTo>
                    <a:pt x="215" y="64"/>
                  </a:lnTo>
                  <a:lnTo>
                    <a:pt x="213" y="57"/>
                  </a:lnTo>
                  <a:lnTo>
                    <a:pt x="210" y="50"/>
                  </a:lnTo>
                  <a:lnTo>
                    <a:pt x="207" y="42"/>
                  </a:lnTo>
                  <a:lnTo>
                    <a:pt x="203" y="35"/>
                  </a:lnTo>
                  <a:lnTo>
                    <a:pt x="198" y="27"/>
                  </a:lnTo>
                  <a:lnTo>
                    <a:pt x="193" y="18"/>
                  </a:lnTo>
                  <a:lnTo>
                    <a:pt x="130" y="0"/>
                  </a:lnTo>
                  <a:lnTo>
                    <a:pt x="95" y="18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7" name="Freeform 45"/>
            <p:cNvSpPr>
              <a:spLocks/>
            </p:cNvSpPr>
            <p:nvPr/>
          </p:nvSpPr>
          <p:spPr bwMode="auto">
            <a:xfrm>
              <a:off x="3089" y="2945"/>
              <a:ext cx="398" cy="495"/>
            </a:xfrm>
            <a:custGeom>
              <a:avLst/>
              <a:gdLst>
                <a:gd name="T0" fmla="*/ 79 w 398"/>
                <a:gd name="T1" fmla="*/ 0 h 495"/>
                <a:gd name="T2" fmla="*/ 192 w 398"/>
                <a:gd name="T3" fmla="*/ 209 h 495"/>
                <a:gd name="T4" fmla="*/ 253 w 398"/>
                <a:gd name="T5" fmla="*/ 256 h 495"/>
                <a:gd name="T6" fmla="*/ 253 w 398"/>
                <a:gd name="T7" fmla="*/ 261 h 495"/>
                <a:gd name="T8" fmla="*/ 253 w 398"/>
                <a:gd name="T9" fmla="*/ 265 h 495"/>
                <a:gd name="T10" fmla="*/ 253 w 398"/>
                <a:gd name="T11" fmla="*/ 268 h 495"/>
                <a:gd name="T12" fmla="*/ 253 w 398"/>
                <a:gd name="T13" fmla="*/ 270 h 495"/>
                <a:gd name="T14" fmla="*/ 253 w 398"/>
                <a:gd name="T15" fmla="*/ 271 h 495"/>
                <a:gd name="T16" fmla="*/ 253 w 398"/>
                <a:gd name="T17" fmla="*/ 271 h 495"/>
                <a:gd name="T18" fmla="*/ 253 w 398"/>
                <a:gd name="T19" fmla="*/ 272 h 495"/>
                <a:gd name="T20" fmla="*/ 253 w 398"/>
                <a:gd name="T21" fmla="*/ 272 h 495"/>
                <a:gd name="T22" fmla="*/ 249 w 398"/>
                <a:gd name="T23" fmla="*/ 282 h 495"/>
                <a:gd name="T24" fmla="*/ 245 w 398"/>
                <a:gd name="T25" fmla="*/ 291 h 495"/>
                <a:gd name="T26" fmla="*/ 243 w 398"/>
                <a:gd name="T27" fmla="*/ 296 h 495"/>
                <a:gd name="T28" fmla="*/ 241 w 398"/>
                <a:gd name="T29" fmla="*/ 300 h 495"/>
                <a:gd name="T30" fmla="*/ 240 w 398"/>
                <a:gd name="T31" fmla="*/ 302 h 495"/>
                <a:gd name="T32" fmla="*/ 240 w 398"/>
                <a:gd name="T33" fmla="*/ 304 h 495"/>
                <a:gd name="T34" fmla="*/ 239 w 398"/>
                <a:gd name="T35" fmla="*/ 304 h 495"/>
                <a:gd name="T36" fmla="*/ 239 w 398"/>
                <a:gd name="T37" fmla="*/ 304 h 495"/>
                <a:gd name="T38" fmla="*/ 158 w 398"/>
                <a:gd name="T39" fmla="*/ 351 h 495"/>
                <a:gd name="T40" fmla="*/ 109 w 398"/>
                <a:gd name="T41" fmla="*/ 241 h 495"/>
                <a:gd name="T42" fmla="*/ 0 w 398"/>
                <a:gd name="T43" fmla="*/ 304 h 495"/>
                <a:gd name="T44" fmla="*/ 79 w 398"/>
                <a:gd name="T45" fmla="*/ 449 h 495"/>
                <a:gd name="T46" fmla="*/ 174 w 398"/>
                <a:gd name="T47" fmla="*/ 495 h 495"/>
                <a:gd name="T48" fmla="*/ 239 w 398"/>
                <a:gd name="T49" fmla="*/ 481 h 495"/>
                <a:gd name="T50" fmla="*/ 349 w 398"/>
                <a:gd name="T51" fmla="*/ 416 h 495"/>
                <a:gd name="T52" fmla="*/ 398 w 398"/>
                <a:gd name="T53" fmla="*/ 304 h 495"/>
                <a:gd name="T54" fmla="*/ 253 w 398"/>
                <a:gd name="T55" fmla="*/ 130 h 495"/>
                <a:gd name="T56" fmla="*/ 192 w 398"/>
                <a:gd name="T57" fmla="*/ 0 h 495"/>
                <a:gd name="T58" fmla="*/ 109 w 398"/>
                <a:gd name="T59" fmla="*/ 0 h 495"/>
                <a:gd name="T60" fmla="*/ 79 w 398"/>
                <a:gd name="T61" fmla="*/ 0 h 4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8" h="495">
                  <a:moveTo>
                    <a:pt x="79" y="0"/>
                  </a:moveTo>
                  <a:lnTo>
                    <a:pt x="192" y="209"/>
                  </a:lnTo>
                  <a:lnTo>
                    <a:pt x="253" y="256"/>
                  </a:lnTo>
                  <a:lnTo>
                    <a:pt x="253" y="261"/>
                  </a:lnTo>
                  <a:lnTo>
                    <a:pt x="253" y="265"/>
                  </a:lnTo>
                  <a:lnTo>
                    <a:pt x="253" y="268"/>
                  </a:lnTo>
                  <a:lnTo>
                    <a:pt x="253" y="270"/>
                  </a:lnTo>
                  <a:lnTo>
                    <a:pt x="253" y="271"/>
                  </a:lnTo>
                  <a:lnTo>
                    <a:pt x="253" y="272"/>
                  </a:lnTo>
                  <a:lnTo>
                    <a:pt x="249" y="282"/>
                  </a:lnTo>
                  <a:lnTo>
                    <a:pt x="245" y="291"/>
                  </a:lnTo>
                  <a:lnTo>
                    <a:pt x="243" y="296"/>
                  </a:lnTo>
                  <a:lnTo>
                    <a:pt x="241" y="300"/>
                  </a:lnTo>
                  <a:lnTo>
                    <a:pt x="240" y="302"/>
                  </a:lnTo>
                  <a:lnTo>
                    <a:pt x="240" y="304"/>
                  </a:lnTo>
                  <a:lnTo>
                    <a:pt x="239" y="304"/>
                  </a:lnTo>
                  <a:lnTo>
                    <a:pt x="158" y="351"/>
                  </a:lnTo>
                  <a:lnTo>
                    <a:pt x="109" y="241"/>
                  </a:lnTo>
                  <a:lnTo>
                    <a:pt x="0" y="304"/>
                  </a:lnTo>
                  <a:lnTo>
                    <a:pt x="79" y="449"/>
                  </a:lnTo>
                  <a:lnTo>
                    <a:pt x="174" y="495"/>
                  </a:lnTo>
                  <a:lnTo>
                    <a:pt x="239" y="481"/>
                  </a:lnTo>
                  <a:lnTo>
                    <a:pt x="349" y="416"/>
                  </a:lnTo>
                  <a:lnTo>
                    <a:pt x="398" y="304"/>
                  </a:lnTo>
                  <a:lnTo>
                    <a:pt x="253" y="130"/>
                  </a:lnTo>
                  <a:lnTo>
                    <a:pt x="192" y="0"/>
                  </a:lnTo>
                  <a:lnTo>
                    <a:pt x="109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2488" name="Freeform 46"/>
            <p:cNvSpPr>
              <a:spLocks/>
            </p:cNvSpPr>
            <p:nvPr/>
          </p:nvSpPr>
          <p:spPr bwMode="auto">
            <a:xfrm>
              <a:off x="2209" y="2977"/>
              <a:ext cx="591" cy="703"/>
            </a:xfrm>
            <a:custGeom>
              <a:avLst/>
              <a:gdLst>
                <a:gd name="T0" fmla="*/ 0 w 591"/>
                <a:gd name="T1" fmla="*/ 79 h 703"/>
                <a:gd name="T2" fmla="*/ 126 w 591"/>
                <a:gd name="T3" fmla="*/ 656 h 703"/>
                <a:gd name="T4" fmla="*/ 136 w 591"/>
                <a:gd name="T5" fmla="*/ 656 h 703"/>
                <a:gd name="T6" fmla="*/ 142 w 591"/>
                <a:gd name="T7" fmla="*/ 656 h 703"/>
                <a:gd name="T8" fmla="*/ 144 w 591"/>
                <a:gd name="T9" fmla="*/ 656 h 703"/>
                <a:gd name="T10" fmla="*/ 144 w 591"/>
                <a:gd name="T11" fmla="*/ 656 h 703"/>
                <a:gd name="T12" fmla="*/ 174 w 591"/>
                <a:gd name="T13" fmla="*/ 667 h 703"/>
                <a:gd name="T14" fmla="*/ 204 w 591"/>
                <a:gd name="T15" fmla="*/ 676 h 703"/>
                <a:gd name="T16" fmla="*/ 233 w 591"/>
                <a:gd name="T17" fmla="*/ 684 h 703"/>
                <a:gd name="T18" fmla="*/ 262 w 591"/>
                <a:gd name="T19" fmla="*/ 689 h 703"/>
                <a:gd name="T20" fmla="*/ 290 w 591"/>
                <a:gd name="T21" fmla="*/ 693 h 703"/>
                <a:gd name="T22" fmla="*/ 319 w 591"/>
                <a:gd name="T23" fmla="*/ 696 h 703"/>
                <a:gd name="T24" fmla="*/ 347 w 591"/>
                <a:gd name="T25" fmla="*/ 698 h 703"/>
                <a:gd name="T26" fmla="*/ 374 w 591"/>
                <a:gd name="T27" fmla="*/ 699 h 703"/>
                <a:gd name="T28" fmla="*/ 402 w 591"/>
                <a:gd name="T29" fmla="*/ 699 h 703"/>
                <a:gd name="T30" fmla="*/ 430 w 591"/>
                <a:gd name="T31" fmla="*/ 699 h 703"/>
                <a:gd name="T32" fmla="*/ 457 w 591"/>
                <a:gd name="T33" fmla="*/ 699 h 703"/>
                <a:gd name="T34" fmla="*/ 484 w 591"/>
                <a:gd name="T35" fmla="*/ 699 h 703"/>
                <a:gd name="T36" fmla="*/ 511 w 591"/>
                <a:gd name="T37" fmla="*/ 699 h 703"/>
                <a:gd name="T38" fmla="*/ 537 w 591"/>
                <a:gd name="T39" fmla="*/ 700 h 703"/>
                <a:gd name="T40" fmla="*/ 564 w 591"/>
                <a:gd name="T41" fmla="*/ 701 h 703"/>
                <a:gd name="T42" fmla="*/ 591 w 591"/>
                <a:gd name="T43" fmla="*/ 703 h 703"/>
                <a:gd name="T44" fmla="*/ 479 w 591"/>
                <a:gd name="T45" fmla="*/ 624 h 703"/>
                <a:gd name="T46" fmla="*/ 439 w 591"/>
                <a:gd name="T47" fmla="*/ 588 h 703"/>
                <a:gd name="T48" fmla="*/ 400 w 591"/>
                <a:gd name="T49" fmla="*/ 552 h 703"/>
                <a:gd name="T50" fmla="*/ 363 w 591"/>
                <a:gd name="T51" fmla="*/ 515 h 703"/>
                <a:gd name="T52" fmla="*/ 329 w 591"/>
                <a:gd name="T53" fmla="*/ 478 h 703"/>
                <a:gd name="T54" fmla="*/ 296 w 591"/>
                <a:gd name="T55" fmla="*/ 440 h 703"/>
                <a:gd name="T56" fmla="*/ 265 w 591"/>
                <a:gd name="T57" fmla="*/ 402 h 703"/>
                <a:gd name="T58" fmla="*/ 236 w 591"/>
                <a:gd name="T59" fmla="*/ 363 h 703"/>
                <a:gd name="T60" fmla="*/ 209 w 591"/>
                <a:gd name="T61" fmla="*/ 324 h 703"/>
                <a:gd name="T62" fmla="*/ 184 w 591"/>
                <a:gd name="T63" fmla="*/ 285 h 703"/>
                <a:gd name="T64" fmla="*/ 159 w 591"/>
                <a:gd name="T65" fmla="*/ 246 h 703"/>
                <a:gd name="T66" fmla="*/ 137 w 591"/>
                <a:gd name="T67" fmla="*/ 206 h 703"/>
                <a:gd name="T68" fmla="*/ 116 w 591"/>
                <a:gd name="T69" fmla="*/ 165 h 703"/>
                <a:gd name="T70" fmla="*/ 97 w 591"/>
                <a:gd name="T71" fmla="*/ 124 h 703"/>
                <a:gd name="T72" fmla="*/ 79 w 591"/>
                <a:gd name="T73" fmla="*/ 83 h 703"/>
                <a:gd name="T74" fmla="*/ 62 w 591"/>
                <a:gd name="T75" fmla="*/ 42 h 703"/>
                <a:gd name="T76" fmla="*/ 47 w 591"/>
                <a:gd name="T77" fmla="*/ 0 h 70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91" h="703">
                  <a:moveTo>
                    <a:pt x="0" y="0"/>
                  </a:moveTo>
                  <a:lnTo>
                    <a:pt x="0" y="79"/>
                  </a:lnTo>
                  <a:lnTo>
                    <a:pt x="0" y="480"/>
                  </a:lnTo>
                  <a:lnTo>
                    <a:pt x="126" y="656"/>
                  </a:lnTo>
                  <a:lnTo>
                    <a:pt x="132" y="656"/>
                  </a:lnTo>
                  <a:lnTo>
                    <a:pt x="136" y="656"/>
                  </a:lnTo>
                  <a:lnTo>
                    <a:pt x="139" y="656"/>
                  </a:lnTo>
                  <a:lnTo>
                    <a:pt x="142" y="656"/>
                  </a:lnTo>
                  <a:lnTo>
                    <a:pt x="143" y="656"/>
                  </a:lnTo>
                  <a:lnTo>
                    <a:pt x="144" y="656"/>
                  </a:lnTo>
                  <a:lnTo>
                    <a:pt x="159" y="662"/>
                  </a:lnTo>
                  <a:lnTo>
                    <a:pt x="174" y="667"/>
                  </a:lnTo>
                  <a:lnTo>
                    <a:pt x="189" y="672"/>
                  </a:lnTo>
                  <a:lnTo>
                    <a:pt x="204" y="676"/>
                  </a:lnTo>
                  <a:lnTo>
                    <a:pt x="218" y="680"/>
                  </a:lnTo>
                  <a:lnTo>
                    <a:pt x="233" y="684"/>
                  </a:lnTo>
                  <a:lnTo>
                    <a:pt x="247" y="687"/>
                  </a:lnTo>
                  <a:lnTo>
                    <a:pt x="262" y="689"/>
                  </a:lnTo>
                  <a:lnTo>
                    <a:pt x="276" y="691"/>
                  </a:lnTo>
                  <a:lnTo>
                    <a:pt x="290" y="693"/>
                  </a:lnTo>
                  <a:lnTo>
                    <a:pt x="304" y="695"/>
                  </a:lnTo>
                  <a:lnTo>
                    <a:pt x="319" y="696"/>
                  </a:lnTo>
                  <a:lnTo>
                    <a:pt x="333" y="697"/>
                  </a:lnTo>
                  <a:lnTo>
                    <a:pt x="347" y="698"/>
                  </a:lnTo>
                  <a:lnTo>
                    <a:pt x="360" y="698"/>
                  </a:lnTo>
                  <a:lnTo>
                    <a:pt x="374" y="699"/>
                  </a:lnTo>
                  <a:lnTo>
                    <a:pt x="388" y="699"/>
                  </a:lnTo>
                  <a:lnTo>
                    <a:pt x="402" y="699"/>
                  </a:lnTo>
                  <a:lnTo>
                    <a:pt x="416" y="699"/>
                  </a:lnTo>
                  <a:lnTo>
                    <a:pt x="430" y="699"/>
                  </a:lnTo>
                  <a:lnTo>
                    <a:pt x="443" y="699"/>
                  </a:lnTo>
                  <a:lnTo>
                    <a:pt x="457" y="699"/>
                  </a:lnTo>
                  <a:lnTo>
                    <a:pt x="470" y="699"/>
                  </a:lnTo>
                  <a:lnTo>
                    <a:pt x="484" y="699"/>
                  </a:lnTo>
                  <a:lnTo>
                    <a:pt x="497" y="699"/>
                  </a:lnTo>
                  <a:lnTo>
                    <a:pt x="511" y="699"/>
                  </a:lnTo>
                  <a:lnTo>
                    <a:pt x="524" y="699"/>
                  </a:lnTo>
                  <a:lnTo>
                    <a:pt x="537" y="700"/>
                  </a:lnTo>
                  <a:lnTo>
                    <a:pt x="551" y="700"/>
                  </a:lnTo>
                  <a:lnTo>
                    <a:pt x="564" y="701"/>
                  </a:lnTo>
                  <a:lnTo>
                    <a:pt x="578" y="702"/>
                  </a:lnTo>
                  <a:lnTo>
                    <a:pt x="591" y="703"/>
                  </a:lnTo>
                  <a:lnTo>
                    <a:pt x="559" y="642"/>
                  </a:lnTo>
                  <a:lnTo>
                    <a:pt x="479" y="624"/>
                  </a:lnTo>
                  <a:lnTo>
                    <a:pt x="459" y="606"/>
                  </a:lnTo>
                  <a:lnTo>
                    <a:pt x="439" y="588"/>
                  </a:lnTo>
                  <a:lnTo>
                    <a:pt x="419" y="570"/>
                  </a:lnTo>
                  <a:lnTo>
                    <a:pt x="400" y="552"/>
                  </a:lnTo>
                  <a:lnTo>
                    <a:pt x="381" y="533"/>
                  </a:lnTo>
                  <a:lnTo>
                    <a:pt x="363" y="515"/>
                  </a:lnTo>
                  <a:lnTo>
                    <a:pt x="346" y="496"/>
                  </a:lnTo>
                  <a:lnTo>
                    <a:pt x="329" y="478"/>
                  </a:lnTo>
                  <a:lnTo>
                    <a:pt x="312" y="459"/>
                  </a:lnTo>
                  <a:lnTo>
                    <a:pt x="296" y="440"/>
                  </a:lnTo>
                  <a:lnTo>
                    <a:pt x="281" y="421"/>
                  </a:lnTo>
                  <a:lnTo>
                    <a:pt x="265" y="402"/>
                  </a:lnTo>
                  <a:lnTo>
                    <a:pt x="250" y="382"/>
                  </a:lnTo>
                  <a:lnTo>
                    <a:pt x="236" y="363"/>
                  </a:lnTo>
                  <a:lnTo>
                    <a:pt x="222" y="344"/>
                  </a:lnTo>
                  <a:lnTo>
                    <a:pt x="209" y="324"/>
                  </a:lnTo>
                  <a:lnTo>
                    <a:pt x="196" y="305"/>
                  </a:lnTo>
                  <a:lnTo>
                    <a:pt x="184" y="285"/>
                  </a:lnTo>
                  <a:lnTo>
                    <a:pt x="171" y="265"/>
                  </a:lnTo>
                  <a:lnTo>
                    <a:pt x="159" y="246"/>
                  </a:lnTo>
                  <a:lnTo>
                    <a:pt x="148" y="226"/>
                  </a:lnTo>
                  <a:lnTo>
                    <a:pt x="137" y="206"/>
                  </a:lnTo>
                  <a:lnTo>
                    <a:pt x="127" y="185"/>
                  </a:lnTo>
                  <a:lnTo>
                    <a:pt x="116" y="165"/>
                  </a:lnTo>
                  <a:lnTo>
                    <a:pt x="106" y="145"/>
                  </a:lnTo>
                  <a:lnTo>
                    <a:pt x="97" y="124"/>
                  </a:lnTo>
                  <a:lnTo>
                    <a:pt x="88" y="104"/>
                  </a:lnTo>
                  <a:lnTo>
                    <a:pt x="79" y="83"/>
                  </a:lnTo>
                  <a:lnTo>
                    <a:pt x="70" y="63"/>
                  </a:lnTo>
                  <a:lnTo>
                    <a:pt x="62" y="42"/>
                  </a:lnTo>
                  <a:lnTo>
                    <a:pt x="54" y="21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2489" name="Picture 2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212263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95321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15BC679-B6F9-45D2-A832-2EFB38BCD526}" type="slidenum">
              <a:rPr lang="en-US" smtClean="0">
                <a:solidFill>
                  <a:srgbClr val="FFFFFF"/>
                </a:solidFill>
              </a:rPr>
              <a:pPr eaLnBrk="1" hangingPunct="1"/>
              <a:t>42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349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38201" y="1300484"/>
            <a:ext cx="6251575" cy="42640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Parkinson’s disease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 progressive nervous disease associated with destruction of brain cells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Multiple sclerosis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loss of covering around nerve fibers interfering with nerve impulses to and from brain</a:t>
            </a:r>
          </a:p>
        </p:txBody>
      </p:sp>
      <p:grpSp>
        <p:nvGrpSpPr>
          <p:cNvPr id="63494" name="Group 4"/>
          <p:cNvGrpSpPr>
            <a:grpSpLocks noChangeAspect="1"/>
          </p:cNvGrpSpPr>
          <p:nvPr/>
        </p:nvGrpSpPr>
        <p:grpSpPr bwMode="auto">
          <a:xfrm>
            <a:off x="6334125" y="2454275"/>
            <a:ext cx="2430463" cy="2430463"/>
            <a:chOff x="4114" y="1306"/>
            <a:chExt cx="1369" cy="1369"/>
          </a:xfrm>
        </p:grpSpPr>
        <p:sp>
          <p:nvSpPr>
            <p:cNvPr id="63495" name="AutoShape 5"/>
            <p:cNvSpPr>
              <a:spLocks noChangeAspect="1" noChangeArrowheads="1" noTextEdit="1"/>
            </p:cNvSpPr>
            <p:nvPr/>
          </p:nvSpPr>
          <p:spPr bwMode="auto">
            <a:xfrm>
              <a:off x="4114" y="1306"/>
              <a:ext cx="1369" cy="1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496" name="Freeform 6"/>
            <p:cNvSpPr>
              <a:spLocks/>
            </p:cNvSpPr>
            <p:nvPr/>
          </p:nvSpPr>
          <p:spPr bwMode="auto">
            <a:xfrm>
              <a:off x="4149" y="1364"/>
              <a:ext cx="1272" cy="1275"/>
            </a:xfrm>
            <a:custGeom>
              <a:avLst/>
              <a:gdLst>
                <a:gd name="T0" fmla="*/ 130 w 1272"/>
                <a:gd name="T1" fmla="*/ 1275 h 1275"/>
                <a:gd name="T2" fmla="*/ 103 w 1272"/>
                <a:gd name="T3" fmla="*/ 1272 h 1275"/>
                <a:gd name="T4" fmla="*/ 79 w 1272"/>
                <a:gd name="T5" fmla="*/ 1265 h 1275"/>
                <a:gd name="T6" fmla="*/ 56 w 1272"/>
                <a:gd name="T7" fmla="*/ 1253 h 1275"/>
                <a:gd name="T8" fmla="*/ 38 w 1272"/>
                <a:gd name="T9" fmla="*/ 1238 h 1275"/>
                <a:gd name="T10" fmla="*/ 22 w 1272"/>
                <a:gd name="T11" fmla="*/ 1218 h 1275"/>
                <a:gd name="T12" fmla="*/ 9 w 1272"/>
                <a:gd name="T13" fmla="*/ 1196 h 1275"/>
                <a:gd name="T14" fmla="*/ 2 w 1272"/>
                <a:gd name="T15" fmla="*/ 1173 h 1275"/>
                <a:gd name="T16" fmla="*/ 0 w 1272"/>
                <a:gd name="T17" fmla="*/ 1146 h 1275"/>
                <a:gd name="T18" fmla="*/ 0 w 1272"/>
                <a:gd name="T19" fmla="*/ 129 h 1275"/>
                <a:gd name="T20" fmla="*/ 2 w 1272"/>
                <a:gd name="T21" fmla="*/ 103 h 1275"/>
                <a:gd name="T22" fmla="*/ 9 w 1272"/>
                <a:gd name="T23" fmla="*/ 79 h 1275"/>
                <a:gd name="T24" fmla="*/ 22 w 1272"/>
                <a:gd name="T25" fmla="*/ 57 h 1275"/>
                <a:gd name="T26" fmla="*/ 38 w 1272"/>
                <a:gd name="T27" fmla="*/ 38 h 1275"/>
                <a:gd name="T28" fmla="*/ 56 w 1272"/>
                <a:gd name="T29" fmla="*/ 22 h 1275"/>
                <a:gd name="T30" fmla="*/ 79 w 1272"/>
                <a:gd name="T31" fmla="*/ 10 h 1275"/>
                <a:gd name="T32" fmla="*/ 103 w 1272"/>
                <a:gd name="T33" fmla="*/ 3 h 1275"/>
                <a:gd name="T34" fmla="*/ 130 w 1272"/>
                <a:gd name="T35" fmla="*/ 0 h 1275"/>
                <a:gd name="T36" fmla="*/ 1142 w 1272"/>
                <a:gd name="T37" fmla="*/ 0 h 1275"/>
                <a:gd name="T38" fmla="*/ 1168 w 1272"/>
                <a:gd name="T39" fmla="*/ 3 h 1275"/>
                <a:gd name="T40" fmla="*/ 1193 w 1272"/>
                <a:gd name="T41" fmla="*/ 10 h 1275"/>
                <a:gd name="T42" fmla="*/ 1215 w 1272"/>
                <a:gd name="T43" fmla="*/ 22 h 1275"/>
                <a:gd name="T44" fmla="*/ 1234 w 1272"/>
                <a:gd name="T45" fmla="*/ 38 h 1275"/>
                <a:gd name="T46" fmla="*/ 1250 w 1272"/>
                <a:gd name="T47" fmla="*/ 57 h 1275"/>
                <a:gd name="T48" fmla="*/ 1262 w 1272"/>
                <a:gd name="T49" fmla="*/ 79 h 1275"/>
                <a:gd name="T50" fmla="*/ 1269 w 1272"/>
                <a:gd name="T51" fmla="*/ 103 h 1275"/>
                <a:gd name="T52" fmla="*/ 1272 w 1272"/>
                <a:gd name="T53" fmla="*/ 129 h 1275"/>
                <a:gd name="T54" fmla="*/ 1272 w 1272"/>
                <a:gd name="T55" fmla="*/ 1146 h 1275"/>
                <a:gd name="T56" fmla="*/ 1269 w 1272"/>
                <a:gd name="T57" fmla="*/ 1173 h 1275"/>
                <a:gd name="T58" fmla="*/ 1262 w 1272"/>
                <a:gd name="T59" fmla="*/ 1196 h 1275"/>
                <a:gd name="T60" fmla="*/ 1250 w 1272"/>
                <a:gd name="T61" fmla="*/ 1218 h 1275"/>
                <a:gd name="T62" fmla="*/ 1234 w 1272"/>
                <a:gd name="T63" fmla="*/ 1238 h 1275"/>
                <a:gd name="T64" fmla="*/ 1215 w 1272"/>
                <a:gd name="T65" fmla="*/ 1253 h 1275"/>
                <a:gd name="T66" fmla="*/ 1193 w 1272"/>
                <a:gd name="T67" fmla="*/ 1265 h 1275"/>
                <a:gd name="T68" fmla="*/ 1168 w 1272"/>
                <a:gd name="T69" fmla="*/ 1272 h 1275"/>
                <a:gd name="T70" fmla="*/ 1142 w 1272"/>
                <a:gd name="T71" fmla="*/ 1275 h 1275"/>
                <a:gd name="T72" fmla="*/ 130 w 1272"/>
                <a:gd name="T73" fmla="*/ 1275 h 127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72" h="1275">
                  <a:moveTo>
                    <a:pt x="130" y="1275"/>
                  </a:moveTo>
                  <a:lnTo>
                    <a:pt x="103" y="1272"/>
                  </a:lnTo>
                  <a:lnTo>
                    <a:pt x="79" y="1265"/>
                  </a:lnTo>
                  <a:lnTo>
                    <a:pt x="56" y="1253"/>
                  </a:lnTo>
                  <a:lnTo>
                    <a:pt x="38" y="1238"/>
                  </a:lnTo>
                  <a:lnTo>
                    <a:pt x="22" y="1218"/>
                  </a:lnTo>
                  <a:lnTo>
                    <a:pt x="9" y="1196"/>
                  </a:lnTo>
                  <a:lnTo>
                    <a:pt x="2" y="1173"/>
                  </a:lnTo>
                  <a:lnTo>
                    <a:pt x="0" y="1146"/>
                  </a:lnTo>
                  <a:lnTo>
                    <a:pt x="0" y="129"/>
                  </a:lnTo>
                  <a:lnTo>
                    <a:pt x="2" y="103"/>
                  </a:lnTo>
                  <a:lnTo>
                    <a:pt x="9" y="79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6" y="22"/>
                  </a:lnTo>
                  <a:lnTo>
                    <a:pt x="79" y="10"/>
                  </a:lnTo>
                  <a:lnTo>
                    <a:pt x="103" y="3"/>
                  </a:lnTo>
                  <a:lnTo>
                    <a:pt x="130" y="0"/>
                  </a:lnTo>
                  <a:lnTo>
                    <a:pt x="1142" y="0"/>
                  </a:lnTo>
                  <a:lnTo>
                    <a:pt x="1168" y="3"/>
                  </a:lnTo>
                  <a:lnTo>
                    <a:pt x="1193" y="10"/>
                  </a:lnTo>
                  <a:lnTo>
                    <a:pt x="1215" y="22"/>
                  </a:lnTo>
                  <a:lnTo>
                    <a:pt x="1234" y="38"/>
                  </a:lnTo>
                  <a:lnTo>
                    <a:pt x="1250" y="57"/>
                  </a:lnTo>
                  <a:lnTo>
                    <a:pt x="1262" y="79"/>
                  </a:lnTo>
                  <a:lnTo>
                    <a:pt x="1269" y="103"/>
                  </a:lnTo>
                  <a:lnTo>
                    <a:pt x="1272" y="129"/>
                  </a:lnTo>
                  <a:lnTo>
                    <a:pt x="1272" y="1146"/>
                  </a:lnTo>
                  <a:lnTo>
                    <a:pt x="1269" y="1173"/>
                  </a:lnTo>
                  <a:lnTo>
                    <a:pt x="1262" y="1196"/>
                  </a:lnTo>
                  <a:lnTo>
                    <a:pt x="1250" y="1218"/>
                  </a:lnTo>
                  <a:lnTo>
                    <a:pt x="1234" y="1238"/>
                  </a:lnTo>
                  <a:lnTo>
                    <a:pt x="1215" y="1253"/>
                  </a:lnTo>
                  <a:lnTo>
                    <a:pt x="1193" y="1265"/>
                  </a:lnTo>
                  <a:lnTo>
                    <a:pt x="1168" y="1272"/>
                  </a:lnTo>
                  <a:lnTo>
                    <a:pt x="1142" y="1275"/>
                  </a:lnTo>
                  <a:lnTo>
                    <a:pt x="130" y="1275"/>
                  </a:lnTo>
                  <a:close/>
                </a:path>
              </a:pathLst>
            </a:custGeom>
            <a:solidFill>
              <a:srgbClr val="FF9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497" name="Freeform 7"/>
            <p:cNvSpPr>
              <a:spLocks/>
            </p:cNvSpPr>
            <p:nvPr/>
          </p:nvSpPr>
          <p:spPr bwMode="auto">
            <a:xfrm>
              <a:off x="4258" y="1465"/>
              <a:ext cx="1095" cy="1174"/>
            </a:xfrm>
            <a:custGeom>
              <a:avLst/>
              <a:gdLst>
                <a:gd name="T0" fmla="*/ 813 w 1095"/>
                <a:gd name="T1" fmla="*/ 878 h 1174"/>
                <a:gd name="T2" fmla="*/ 797 w 1095"/>
                <a:gd name="T3" fmla="*/ 832 h 1174"/>
                <a:gd name="T4" fmla="*/ 788 w 1095"/>
                <a:gd name="T5" fmla="*/ 780 h 1174"/>
                <a:gd name="T6" fmla="*/ 788 w 1095"/>
                <a:gd name="T7" fmla="*/ 709 h 1174"/>
                <a:gd name="T8" fmla="*/ 799 w 1095"/>
                <a:gd name="T9" fmla="*/ 638 h 1174"/>
                <a:gd name="T10" fmla="*/ 813 w 1095"/>
                <a:gd name="T11" fmla="*/ 575 h 1174"/>
                <a:gd name="T12" fmla="*/ 829 w 1095"/>
                <a:gd name="T13" fmla="*/ 504 h 1174"/>
                <a:gd name="T14" fmla="*/ 840 w 1095"/>
                <a:gd name="T15" fmla="*/ 429 h 1174"/>
                <a:gd name="T16" fmla="*/ 842 w 1095"/>
                <a:gd name="T17" fmla="*/ 339 h 1174"/>
                <a:gd name="T18" fmla="*/ 828 w 1095"/>
                <a:gd name="T19" fmla="*/ 245 h 1174"/>
                <a:gd name="T20" fmla="*/ 800 w 1095"/>
                <a:gd name="T21" fmla="*/ 168 h 1174"/>
                <a:gd name="T22" fmla="*/ 760 w 1095"/>
                <a:gd name="T23" fmla="*/ 107 h 1174"/>
                <a:gd name="T24" fmla="*/ 710 w 1095"/>
                <a:gd name="T25" fmla="*/ 62 h 1174"/>
                <a:gd name="T26" fmla="*/ 652 w 1095"/>
                <a:gd name="T27" fmla="*/ 31 h 1174"/>
                <a:gd name="T28" fmla="*/ 585 w 1095"/>
                <a:gd name="T29" fmla="*/ 10 h 1174"/>
                <a:gd name="T30" fmla="*/ 514 w 1095"/>
                <a:gd name="T31" fmla="*/ 2 h 1174"/>
                <a:gd name="T32" fmla="*/ 453 w 1095"/>
                <a:gd name="T33" fmla="*/ 0 h 1174"/>
                <a:gd name="T34" fmla="*/ 410 w 1095"/>
                <a:gd name="T35" fmla="*/ 6 h 1174"/>
                <a:gd name="T36" fmla="*/ 370 w 1095"/>
                <a:gd name="T37" fmla="*/ 15 h 1174"/>
                <a:gd name="T38" fmla="*/ 329 w 1095"/>
                <a:gd name="T39" fmla="*/ 31 h 1174"/>
                <a:gd name="T40" fmla="*/ 293 w 1095"/>
                <a:gd name="T41" fmla="*/ 49 h 1174"/>
                <a:gd name="T42" fmla="*/ 260 w 1095"/>
                <a:gd name="T43" fmla="*/ 69 h 1174"/>
                <a:gd name="T44" fmla="*/ 233 w 1095"/>
                <a:gd name="T45" fmla="*/ 94 h 1174"/>
                <a:gd name="T46" fmla="*/ 208 w 1095"/>
                <a:gd name="T47" fmla="*/ 122 h 1174"/>
                <a:gd name="T48" fmla="*/ 180 w 1095"/>
                <a:gd name="T49" fmla="*/ 179 h 1174"/>
                <a:gd name="T50" fmla="*/ 151 w 1095"/>
                <a:gd name="T51" fmla="*/ 303 h 1174"/>
                <a:gd name="T52" fmla="*/ 130 w 1095"/>
                <a:gd name="T53" fmla="*/ 442 h 1174"/>
                <a:gd name="T54" fmla="*/ 119 w 1095"/>
                <a:gd name="T55" fmla="*/ 537 h 1174"/>
                <a:gd name="T56" fmla="*/ 198 w 1095"/>
                <a:gd name="T57" fmla="*/ 561 h 1174"/>
                <a:gd name="T58" fmla="*/ 317 w 1095"/>
                <a:gd name="T59" fmla="*/ 839 h 1174"/>
                <a:gd name="T60" fmla="*/ 320 w 1095"/>
                <a:gd name="T61" fmla="*/ 958 h 1174"/>
                <a:gd name="T62" fmla="*/ 270 w 1095"/>
                <a:gd name="T63" fmla="*/ 979 h 1174"/>
                <a:gd name="T64" fmla="*/ 221 w 1095"/>
                <a:gd name="T65" fmla="*/ 1002 h 1174"/>
                <a:gd name="T66" fmla="*/ 174 w 1095"/>
                <a:gd name="T67" fmla="*/ 1029 h 1174"/>
                <a:gd name="T68" fmla="*/ 131 w 1095"/>
                <a:gd name="T69" fmla="*/ 1056 h 1174"/>
                <a:gd name="T70" fmla="*/ 90 w 1095"/>
                <a:gd name="T71" fmla="*/ 1088 h 1174"/>
                <a:gd name="T72" fmla="*/ 51 w 1095"/>
                <a:gd name="T73" fmla="*/ 1121 h 1174"/>
                <a:gd name="T74" fmla="*/ 17 w 1095"/>
                <a:gd name="T75" fmla="*/ 1156 h 1174"/>
                <a:gd name="T76" fmla="*/ 0 w 1095"/>
                <a:gd name="T77" fmla="*/ 1174 h 1174"/>
                <a:gd name="T78" fmla="*/ 1 w 1095"/>
                <a:gd name="T79" fmla="*/ 1174 h 1174"/>
                <a:gd name="T80" fmla="*/ 1013 w 1095"/>
                <a:gd name="T81" fmla="*/ 1174 h 1174"/>
                <a:gd name="T82" fmla="*/ 1037 w 1095"/>
                <a:gd name="T83" fmla="*/ 1173 h 1174"/>
                <a:gd name="T84" fmla="*/ 1058 w 1095"/>
                <a:gd name="T85" fmla="*/ 1166 h 1174"/>
                <a:gd name="T86" fmla="*/ 1077 w 1095"/>
                <a:gd name="T87" fmla="*/ 1157 h 1174"/>
                <a:gd name="T88" fmla="*/ 1095 w 1095"/>
                <a:gd name="T89" fmla="*/ 1145 h 1174"/>
                <a:gd name="T90" fmla="*/ 1060 w 1095"/>
                <a:gd name="T91" fmla="*/ 1094 h 1174"/>
                <a:gd name="T92" fmla="*/ 1020 w 1095"/>
                <a:gd name="T93" fmla="*/ 1051 h 1174"/>
                <a:gd name="T94" fmla="*/ 977 w 1095"/>
                <a:gd name="T95" fmla="*/ 1016 h 1174"/>
                <a:gd name="T96" fmla="*/ 936 w 1095"/>
                <a:gd name="T97" fmla="*/ 989 h 1174"/>
                <a:gd name="T98" fmla="*/ 896 w 1095"/>
                <a:gd name="T99" fmla="*/ 964 h 1174"/>
                <a:gd name="T100" fmla="*/ 862 w 1095"/>
                <a:gd name="T101" fmla="*/ 943 h 1174"/>
                <a:gd name="T102" fmla="*/ 836 w 1095"/>
                <a:gd name="T103" fmla="*/ 922 h 1174"/>
                <a:gd name="T104" fmla="*/ 821 w 1095"/>
                <a:gd name="T105" fmla="*/ 900 h 11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95" h="1174">
                  <a:moveTo>
                    <a:pt x="821" y="900"/>
                  </a:moveTo>
                  <a:lnTo>
                    <a:pt x="813" y="878"/>
                  </a:lnTo>
                  <a:lnTo>
                    <a:pt x="804" y="856"/>
                  </a:lnTo>
                  <a:lnTo>
                    <a:pt x="797" y="832"/>
                  </a:lnTo>
                  <a:lnTo>
                    <a:pt x="790" y="807"/>
                  </a:lnTo>
                  <a:lnTo>
                    <a:pt x="788" y="780"/>
                  </a:lnTo>
                  <a:lnTo>
                    <a:pt x="786" y="746"/>
                  </a:lnTo>
                  <a:lnTo>
                    <a:pt x="788" y="709"/>
                  </a:lnTo>
                  <a:lnTo>
                    <a:pt x="793" y="665"/>
                  </a:lnTo>
                  <a:lnTo>
                    <a:pt x="799" y="638"/>
                  </a:lnTo>
                  <a:lnTo>
                    <a:pt x="804" y="608"/>
                  </a:lnTo>
                  <a:lnTo>
                    <a:pt x="813" y="575"/>
                  </a:lnTo>
                  <a:lnTo>
                    <a:pt x="821" y="540"/>
                  </a:lnTo>
                  <a:lnTo>
                    <a:pt x="829" y="504"/>
                  </a:lnTo>
                  <a:lnTo>
                    <a:pt x="836" y="467"/>
                  </a:lnTo>
                  <a:lnTo>
                    <a:pt x="840" y="429"/>
                  </a:lnTo>
                  <a:lnTo>
                    <a:pt x="843" y="395"/>
                  </a:lnTo>
                  <a:lnTo>
                    <a:pt x="842" y="339"/>
                  </a:lnTo>
                  <a:lnTo>
                    <a:pt x="836" y="289"/>
                  </a:lnTo>
                  <a:lnTo>
                    <a:pt x="828" y="245"/>
                  </a:lnTo>
                  <a:lnTo>
                    <a:pt x="815" y="204"/>
                  </a:lnTo>
                  <a:lnTo>
                    <a:pt x="800" y="168"/>
                  </a:lnTo>
                  <a:lnTo>
                    <a:pt x="782" y="136"/>
                  </a:lnTo>
                  <a:lnTo>
                    <a:pt x="760" y="107"/>
                  </a:lnTo>
                  <a:lnTo>
                    <a:pt x="736" y="83"/>
                  </a:lnTo>
                  <a:lnTo>
                    <a:pt x="710" y="62"/>
                  </a:lnTo>
                  <a:lnTo>
                    <a:pt x="682" y="44"/>
                  </a:lnTo>
                  <a:lnTo>
                    <a:pt x="652" y="31"/>
                  </a:lnTo>
                  <a:lnTo>
                    <a:pt x="620" y="18"/>
                  </a:lnTo>
                  <a:lnTo>
                    <a:pt x="585" y="10"/>
                  </a:lnTo>
                  <a:lnTo>
                    <a:pt x="549" y="4"/>
                  </a:lnTo>
                  <a:lnTo>
                    <a:pt x="514" y="2"/>
                  </a:lnTo>
                  <a:lnTo>
                    <a:pt x="475" y="0"/>
                  </a:lnTo>
                  <a:lnTo>
                    <a:pt x="453" y="0"/>
                  </a:lnTo>
                  <a:lnTo>
                    <a:pt x="432" y="3"/>
                  </a:lnTo>
                  <a:lnTo>
                    <a:pt x="410" y="6"/>
                  </a:lnTo>
                  <a:lnTo>
                    <a:pt x="389" y="10"/>
                  </a:lnTo>
                  <a:lnTo>
                    <a:pt x="370" y="15"/>
                  </a:lnTo>
                  <a:lnTo>
                    <a:pt x="349" y="22"/>
                  </a:lnTo>
                  <a:lnTo>
                    <a:pt x="329" y="31"/>
                  </a:lnTo>
                  <a:lnTo>
                    <a:pt x="311" y="39"/>
                  </a:lnTo>
                  <a:lnTo>
                    <a:pt x="293" y="49"/>
                  </a:lnTo>
                  <a:lnTo>
                    <a:pt x="277" y="58"/>
                  </a:lnTo>
                  <a:lnTo>
                    <a:pt x="260" y="69"/>
                  </a:lnTo>
                  <a:lnTo>
                    <a:pt x="246" y="82"/>
                  </a:lnTo>
                  <a:lnTo>
                    <a:pt x="233" y="94"/>
                  </a:lnTo>
                  <a:lnTo>
                    <a:pt x="219" y="108"/>
                  </a:lnTo>
                  <a:lnTo>
                    <a:pt x="208" y="122"/>
                  </a:lnTo>
                  <a:lnTo>
                    <a:pt x="198" y="137"/>
                  </a:lnTo>
                  <a:lnTo>
                    <a:pt x="180" y="179"/>
                  </a:lnTo>
                  <a:lnTo>
                    <a:pt x="165" y="236"/>
                  </a:lnTo>
                  <a:lnTo>
                    <a:pt x="151" y="303"/>
                  </a:lnTo>
                  <a:lnTo>
                    <a:pt x="140" y="375"/>
                  </a:lnTo>
                  <a:lnTo>
                    <a:pt x="130" y="442"/>
                  </a:lnTo>
                  <a:lnTo>
                    <a:pt x="123" y="499"/>
                  </a:lnTo>
                  <a:lnTo>
                    <a:pt x="119" y="537"/>
                  </a:lnTo>
                  <a:lnTo>
                    <a:pt x="118" y="552"/>
                  </a:lnTo>
                  <a:lnTo>
                    <a:pt x="198" y="561"/>
                  </a:lnTo>
                  <a:lnTo>
                    <a:pt x="198" y="821"/>
                  </a:lnTo>
                  <a:lnTo>
                    <a:pt x="317" y="839"/>
                  </a:lnTo>
                  <a:lnTo>
                    <a:pt x="346" y="950"/>
                  </a:lnTo>
                  <a:lnTo>
                    <a:pt x="320" y="958"/>
                  </a:lnTo>
                  <a:lnTo>
                    <a:pt x="295" y="968"/>
                  </a:lnTo>
                  <a:lnTo>
                    <a:pt x="270" y="979"/>
                  </a:lnTo>
                  <a:lnTo>
                    <a:pt x="245" y="990"/>
                  </a:lnTo>
                  <a:lnTo>
                    <a:pt x="221" y="1002"/>
                  </a:lnTo>
                  <a:lnTo>
                    <a:pt x="198" y="1015"/>
                  </a:lnTo>
                  <a:lnTo>
                    <a:pt x="174" y="1029"/>
                  </a:lnTo>
                  <a:lnTo>
                    <a:pt x="152" y="1043"/>
                  </a:lnTo>
                  <a:lnTo>
                    <a:pt x="131" y="1056"/>
                  </a:lnTo>
                  <a:lnTo>
                    <a:pt x="111" y="1072"/>
                  </a:lnTo>
                  <a:lnTo>
                    <a:pt x="90" y="1088"/>
                  </a:lnTo>
                  <a:lnTo>
                    <a:pt x="71" y="1105"/>
                  </a:lnTo>
                  <a:lnTo>
                    <a:pt x="51" y="1121"/>
                  </a:lnTo>
                  <a:lnTo>
                    <a:pt x="33" y="1138"/>
                  </a:lnTo>
                  <a:lnTo>
                    <a:pt x="17" y="1156"/>
                  </a:lnTo>
                  <a:lnTo>
                    <a:pt x="0" y="1174"/>
                  </a:lnTo>
                  <a:lnTo>
                    <a:pt x="1" y="1174"/>
                  </a:lnTo>
                  <a:lnTo>
                    <a:pt x="1013" y="1174"/>
                  </a:lnTo>
                  <a:lnTo>
                    <a:pt x="1024" y="1174"/>
                  </a:lnTo>
                  <a:lnTo>
                    <a:pt x="1037" y="1173"/>
                  </a:lnTo>
                  <a:lnTo>
                    <a:pt x="1048" y="1170"/>
                  </a:lnTo>
                  <a:lnTo>
                    <a:pt x="1058" y="1166"/>
                  </a:lnTo>
                  <a:lnTo>
                    <a:pt x="1067" y="1162"/>
                  </a:lnTo>
                  <a:lnTo>
                    <a:pt x="1077" y="1157"/>
                  </a:lnTo>
                  <a:lnTo>
                    <a:pt x="1087" y="1152"/>
                  </a:lnTo>
                  <a:lnTo>
                    <a:pt x="1095" y="1145"/>
                  </a:lnTo>
                  <a:lnTo>
                    <a:pt x="1078" y="1117"/>
                  </a:lnTo>
                  <a:lnTo>
                    <a:pt x="1060" y="1094"/>
                  </a:lnTo>
                  <a:lnTo>
                    <a:pt x="1041" y="1072"/>
                  </a:lnTo>
                  <a:lnTo>
                    <a:pt x="1020" y="1051"/>
                  </a:lnTo>
                  <a:lnTo>
                    <a:pt x="998" y="1033"/>
                  </a:lnTo>
                  <a:lnTo>
                    <a:pt x="977" y="1016"/>
                  </a:lnTo>
                  <a:lnTo>
                    <a:pt x="956" y="1002"/>
                  </a:lnTo>
                  <a:lnTo>
                    <a:pt x="936" y="989"/>
                  </a:lnTo>
                  <a:lnTo>
                    <a:pt x="915" y="976"/>
                  </a:lnTo>
                  <a:lnTo>
                    <a:pt x="896" y="964"/>
                  </a:lnTo>
                  <a:lnTo>
                    <a:pt x="878" y="953"/>
                  </a:lnTo>
                  <a:lnTo>
                    <a:pt x="862" y="943"/>
                  </a:lnTo>
                  <a:lnTo>
                    <a:pt x="847" y="932"/>
                  </a:lnTo>
                  <a:lnTo>
                    <a:pt x="836" y="922"/>
                  </a:lnTo>
                  <a:lnTo>
                    <a:pt x="826" y="911"/>
                  </a:lnTo>
                  <a:lnTo>
                    <a:pt x="821" y="9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498" name="Freeform 8"/>
            <p:cNvSpPr>
              <a:spLocks/>
            </p:cNvSpPr>
            <p:nvPr/>
          </p:nvSpPr>
          <p:spPr bwMode="auto">
            <a:xfrm>
              <a:off x="5202" y="1840"/>
              <a:ext cx="123" cy="74"/>
            </a:xfrm>
            <a:custGeom>
              <a:avLst/>
              <a:gdLst>
                <a:gd name="T0" fmla="*/ 0 w 123"/>
                <a:gd name="T1" fmla="*/ 74 h 74"/>
                <a:gd name="T2" fmla="*/ 123 w 123"/>
                <a:gd name="T3" fmla="*/ 50 h 74"/>
                <a:gd name="T4" fmla="*/ 8 w 123"/>
                <a:gd name="T5" fmla="*/ 0 h 74"/>
                <a:gd name="T6" fmla="*/ 7 w 123"/>
                <a:gd name="T7" fmla="*/ 18 h 74"/>
                <a:gd name="T8" fmla="*/ 6 w 123"/>
                <a:gd name="T9" fmla="*/ 38 h 74"/>
                <a:gd name="T10" fmla="*/ 3 w 123"/>
                <a:gd name="T11" fmla="*/ 56 h 74"/>
                <a:gd name="T12" fmla="*/ 0 w 123"/>
                <a:gd name="T13" fmla="*/ 7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4">
                  <a:moveTo>
                    <a:pt x="0" y="74"/>
                  </a:moveTo>
                  <a:lnTo>
                    <a:pt x="123" y="50"/>
                  </a:lnTo>
                  <a:lnTo>
                    <a:pt x="8" y="0"/>
                  </a:lnTo>
                  <a:lnTo>
                    <a:pt x="7" y="18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499" name="Freeform 9"/>
            <p:cNvSpPr>
              <a:spLocks/>
            </p:cNvSpPr>
            <p:nvPr/>
          </p:nvSpPr>
          <p:spPr bwMode="auto">
            <a:xfrm>
              <a:off x="5160" y="1980"/>
              <a:ext cx="126" cy="76"/>
            </a:xfrm>
            <a:custGeom>
              <a:avLst/>
              <a:gdLst>
                <a:gd name="T0" fmla="*/ 0 w 126"/>
                <a:gd name="T1" fmla="*/ 69 h 76"/>
                <a:gd name="T2" fmla="*/ 126 w 126"/>
                <a:gd name="T3" fmla="*/ 76 h 76"/>
                <a:gd name="T4" fmla="*/ 27 w 126"/>
                <a:gd name="T5" fmla="*/ 0 h 76"/>
                <a:gd name="T6" fmla="*/ 21 w 126"/>
                <a:gd name="T7" fmla="*/ 18 h 76"/>
                <a:gd name="T8" fmla="*/ 16 w 126"/>
                <a:gd name="T9" fmla="*/ 35 h 76"/>
                <a:gd name="T10" fmla="*/ 9 w 126"/>
                <a:gd name="T11" fmla="*/ 53 h 76"/>
                <a:gd name="T12" fmla="*/ 0 w 126"/>
                <a:gd name="T13" fmla="*/ 69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76">
                  <a:moveTo>
                    <a:pt x="0" y="69"/>
                  </a:moveTo>
                  <a:lnTo>
                    <a:pt x="126" y="76"/>
                  </a:lnTo>
                  <a:lnTo>
                    <a:pt x="27" y="0"/>
                  </a:lnTo>
                  <a:lnTo>
                    <a:pt x="21" y="18"/>
                  </a:lnTo>
                  <a:lnTo>
                    <a:pt x="16" y="35"/>
                  </a:lnTo>
                  <a:lnTo>
                    <a:pt x="9" y="53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0" name="Freeform 10"/>
            <p:cNvSpPr>
              <a:spLocks/>
            </p:cNvSpPr>
            <p:nvPr/>
          </p:nvSpPr>
          <p:spPr bwMode="auto">
            <a:xfrm>
              <a:off x="5196" y="1701"/>
              <a:ext cx="126" cy="73"/>
            </a:xfrm>
            <a:custGeom>
              <a:avLst/>
              <a:gdLst>
                <a:gd name="T0" fmla="*/ 12 w 126"/>
                <a:gd name="T1" fmla="*/ 73 h 73"/>
                <a:gd name="T2" fmla="*/ 126 w 126"/>
                <a:gd name="T3" fmla="*/ 19 h 73"/>
                <a:gd name="T4" fmla="*/ 0 w 126"/>
                <a:gd name="T5" fmla="*/ 0 h 73"/>
                <a:gd name="T6" fmla="*/ 5 w 126"/>
                <a:gd name="T7" fmla="*/ 17 h 73"/>
                <a:gd name="T8" fmla="*/ 7 w 126"/>
                <a:gd name="T9" fmla="*/ 35 h 73"/>
                <a:gd name="T10" fmla="*/ 10 w 126"/>
                <a:gd name="T11" fmla="*/ 55 h 73"/>
                <a:gd name="T12" fmla="*/ 12 w 126"/>
                <a:gd name="T13" fmla="*/ 73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73">
                  <a:moveTo>
                    <a:pt x="12" y="73"/>
                  </a:moveTo>
                  <a:lnTo>
                    <a:pt x="126" y="19"/>
                  </a:lnTo>
                  <a:lnTo>
                    <a:pt x="0" y="0"/>
                  </a:lnTo>
                  <a:lnTo>
                    <a:pt x="5" y="17"/>
                  </a:lnTo>
                  <a:lnTo>
                    <a:pt x="7" y="35"/>
                  </a:lnTo>
                  <a:lnTo>
                    <a:pt x="10" y="55"/>
                  </a:lnTo>
                  <a:lnTo>
                    <a:pt x="12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1" name="Freeform 11"/>
            <p:cNvSpPr>
              <a:spLocks/>
            </p:cNvSpPr>
            <p:nvPr/>
          </p:nvSpPr>
          <p:spPr bwMode="auto">
            <a:xfrm>
              <a:off x="5147" y="1555"/>
              <a:ext cx="130" cy="82"/>
            </a:xfrm>
            <a:custGeom>
              <a:avLst/>
              <a:gdLst>
                <a:gd name="T0" fmla="*/ 31 w 130"/>
                <a:gd name="T1" fmla="*/ 82 h 82"/>
                <a:gd name="T2" fmla="*/ 130 w 130"/>
                <a:gd name="T3" fmla="*/ 0 h 82"/>
                <a:gd name="T4" fmla="*/ 0 w 130"/>
                <a:gd name="T5" fmla="*/ 13 h 82"/>
                <a:gd name="T6" fmla="*/ 9 w 130"/>
                <a:gd name="T7" fmla="*/ 31 h 82"/>
                <a:gd name="T8" fmla="*/ 18 w 130"/>
                <a:gd name="T9" fmla="*/ 47 h 82"/>
                <a:gd name="T10" fmla="*/ 25 w 130"/>
                <a:gd name="T11" fmla="*/ 64 h 82"/>
                <a:gd name="T12" fmla="*/ 31 w 130"/>
                <a:gd name="T13" fmla="*/ 8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82">
                  <a:moveTo>
                    <a:pt x="31" y="82"/>
                  </a:moveTo>
                  <a:lnTo>
                    <a:pt x="130" y="0"/>
                  </a:lnTo>
                  <a:lnTo>
                    <a:pt x="0" y="13"/>
                  </a:lnTo>
                  <a:lnTo>
                    <a:pt x="9" y="31"/>
                  </a:lnTo>
                  <a:lnTo>
                    <a:pt x="18" y="47"/>
                  </a:lnTo>
                  <a:lnTo>
                    <a:pt x="25" y="64"/>
                  </a:lnTo>
                  <a:lnTo>
                    <a:pt x="31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2" name="Freeform 12"/>
            <p:cNvSpPr>
              <a:spLocks/>
            </p:cNvSpPr>
            <p:nvPr/>
          </p:nvSpPr>
          <p:spPr bwMode="auto">
            <a:xfrm>
              <a:off x="4114" y="1306"/>
              <a:ext cx="1369" cy="1369"/>
            </a:xfrm>
            <a:custGeom>
              <a:avLst/>
              <a:gdLst>
                <a:gd name="T0" fmla="*/ 61 w 1369"/>
                <a:gd name="T1" fmla="*/ 37 h 1369"/>
                <a:gd name="T2" fmla="*/ 89 w 1369"/>
                <a:gd name="T3" fmla="*/ 19 h 1369"/>
                <a:gd name="T4" fmla="*/ 119 w 1369"/>
                <a:gd name="T5" fmla="*/ 7 h 1369"/>
                <a:gd name="T6" fmla="*/ 152 w 1369"/>
                <a:gd name="T7" fmla="*/ 1 h 1369"/>
                <a:gd name="T8" fmla="*/ 1200 w 1369"/>
                <a:gd name="T9" fmla="*/ 0 h 1369"/>
                <a:gd name="T10" fmla="*/ 1265 w 1369"/>
                <a:gd name="T11" fmla="*/ 12 h 1369"/>
                <a:gd name="T12" fmla="*/ 1319 w 1369"/>
                <a:gd name="T13" fmla="*/ 48 h 1369"/>
                <a:gd name="T14" fmla="*/ 1355 w 1369"/>
                <a:gd name="T15" fmla="*/ 102 h 1369"/>
                <a:gd name="T16" fmla="*/ 1369 w 1369"/>
                <a:gd name="T17" fmla="*/ 169 h 1369"/>
                <a:gd name="T18" fmla="*/ 1289 w 1369"/>
                <a:gd name="T19" fmla="*/ 649 h 1369"/>
                <a:gd name="T20" fmla="*/ 1287 w 1369"/>
                <a:gd name="T21" fmla="*/ 151 h 1369"/>
                <a:gd name="T22" fmla="*/ 1273 w 1369"/>
                <a:gd name="T23" fmla="*/ 120 h 1369"/>
                <a:gd name="T24" fmla="*/ 1255 w 1369"/>
                <a:gd name="T25" fmla="*/ 101 h 1369"/>
                <a:gd name="T26" fmla="*/ 1242 w 1369"/>
                <a:gd name="T27" fmla="*/ 91 h 1369"/>
                <a:gd name="T28" fmla="*/ 1226 w 1369"/>
                <a:gd name="T29" fmla="*/ 84 h 1369"/>
                <a:gd name="T30" fmla="*/ 1208 w 1369"/>
                <a:gd name="T31" fmla="*/ 80 h 1369"/>
                <a:gd name="T32" fmla="*/ 169 w 1369"/>
                <a:gd name="T33" fmla="*/ 80 h 1369"/>
                <a:gd name="T34" fmla="*/ 151 w 1369"/>
                <a:gd name="T35" fmla="*/ 82 h 1369"/>
                <a:gd name="T36" fmla="*/ 136 w 1369"/>
                <a:gd name="T37" fmla="*/ 87 h 1369"/>
                <a:gd name="T38" fmla="*/ 120 w 1369"/>
                <a:gd name="T39" fmla="*/ 96 h 1369"/>
                <a:gd name="T40" fmla="*/ 107 w 1369"/>
                <a:gd name="T41" fmla="*/ 107 h 1369"/>
                <a:gd name="T42" fmla="*/ 87 w 1369"/>
                <a:gd name="T43" fmla="*/ 136 h 1369"/>
                <a:gd name="T44" fmla="*/ 80 w 1369"/>
                <a:gd name="T45" fmla="*/ 169 h 1369"/>
                <a:gd name="T46" fmla="*/ 82 w 1369"/>
                <a:gd name="T47" fmla="*/ 1218 h 1369"/>
                <a:gd name="T48" fmla="*/ 96 w 1369"/>
                <a:gd name="T49" fmla="*/ 1250 h 1369"/>
                <a:gd name="T50" fmla="*/ 119 w 1369"/>
                <a:gd name="T51" fmla="*/ 1273 h 1369"/>
                <a:gd name="T52" fmla="*/ 151 w 1369"/>
                <a:gd name="T53" fmla="*/ 1287 h 1369"/>
                <a:gd name="T54" fmla="*/ 1200 w 1369"/>
                <a:gd name="T55" fmla="*/ 1289 h 1369"/>
                <a:gd name="T56" fmla="*/ 1218 w 1369"/>
                <a:gd name="T57" fmla="*/ 1287 h 1369"/>
                <a:gd name="T58" fmla="*/ 1233 w 1369"/>
                <a:gd name="T59" fmla="*/ 1282 h 1369"/>
                <a:gd name="T60" fmla="*/ 1249 w 1369"/>
                <a:gd name="T61" fmla="*/ 1273 h 1369"/>
                <a:gd name="T62" fmla="*/ 1262 w 1369"/>
                <a:gd name="T63" fmla="*/ 1262 h 1369"/>
                <a:gd name="T64" fmla="*/ 1282 w 1369"/>
                <a:gd name="T65" fmla="*/ 1233 h 1369"/>
                <a:gd name="T66" fmla="*/ 1289 w 1369"/>
                <a:gd name="T67" fmla="*/ 1200 h 1369"/>
                <a:gd name="T68" fmla="*/ 1369 w 1369"/>
                <a:gd name="T69" fmla="*/ 649 h 1369"/>
                <a:gd name="T70" fmla="*/ 1368 w 1369"/>
                <a:gd name="T71" fmla="*/ 1217 h 1369"/>
                <a:gd name="T72" fmla="*/ 1362 w 1369"/>
                <a:gd name="T73" fmla="*/ 1249 h 1369"/>
                <a:gd name="T74" fmla="*/ 1348 w 1369"/>
                <a:gd name="T75" fmla="*/ 1279 h 1369"/>
                <a:gd name="T76" fmla="*/ 1330 w 1369"/>
                <a:gd name="T77" fmla="*/ 1307 h 1369"/>
                <a:gd name="T78" fmla="*/ 1307 w 1369"/>
                <a:gd name="T79" fmla="*/ 1330 h 1369"/>
                <a:gd name="T80" fmla="*/ 1279 w 1369"/>
                <a:gd name="T81" fmla="*/ 1348 h 1369"/>
                <a:gd name="T82" fmla="*/ 1249 w 1369"/>
                <a:gd name="T83" fmla="*/ 1362 h 1369"/>
                <a:gd name="T84" fmla="*/ 1217 w 1369"/>
                <a:gd name="T85" fmla="*/ 1368 h 1369"/>
                <a:gd name="T86" fmla="*/ 169 w 1369"/>
                <a:gd name="T87" fmla="*/ 1369 h 1369"/>
                <a:gd name="T88" fmla="*/ 136 w 1369"/>
                <a:gd name="T89" fmla="*/ 1366 h 1369"/>
                <a:gd name="T90" fmla="*/ 104 w 1369"/>
                <a:gd name="T91" fmla="*/ 1357 h 1369"/>
                <a:gd name="T92" fmla="*/ 75 w 1369"/>
                <a:gd name="T93" fmla="*/ 1340 h 1369"/>
                <a:gd name="T94" fmla="*/ 48 w 1369"/>
                <a:gd name="T95" fmla="*/ 1319 h 1369"/>
                <a:gd name="T96" fmla="*/ 28 w 1369"/>
                <a:gd name="T97" fmla="*/ 1293 h 1369"/>
                <a:gd name="T98" fmla="*/ 12 w 1369"/>
                <a:gd name="T99" fmla="*/ 1264 h 1369"/>
                <a:gd name="T100" fmla="*/ 3 w 1369"/>
                <a:gd name="T101" fmla="*/ 1233 h 1369"/>
                <a:gd name="T102" fmla="*/ 0 w 1369"/>
                <a:gd name="T103" fmla="*/ 1200 h 1369"/>
                <a:gd name="T104" fmla="*/ 1 w 1369"/>
                <a:gd name="T105" fmla="*/ 152 h 1369"/>
                <a:gd name="T106" fmla="*/ 7 w 1369"/>
                <a:gd name="T107" fmla="*/ 119 h 1369"/>
                <a:gd name="T108" fmla="*/ 19 w 1369"/>
                <a:gd name="T109" fmla="*/ 89 h 1369"/>
                <a:gd name="T110" fmla="*/ 37 w 1369"/>
                <a:gd name="T111" fmla="*/ 61 h 13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369" h="1369">
                  <a:moveTo>
                    <a:pt x="48" y="48"/>
                  </a:moveTo>
                  <a:lnTo>
                    <a:pt x="61" y="37"/>
                  </a:lnTo>
                  <a:lnTo>
                    <a:pt x="75" y="28"/>
                  </a:lnTo>
                  <a:lnTo>
                    <a:pt x="89" y="19"/>
                  </a:lnTo>
                  <a:lnTo>
                    <a:pt x="104" y="12"/>
                  </a:lnTo>
                  <a:lnTo>
                    <a:pt x="119" y="7"/>
                  </a:lnTo>
                  <a:lnTo>
                    <a:pt x="136" y="3"/>
                  </a:lnTo>
                  <a:lnTo>
                    <a:pt x="152" y="1"/>
                  </a:lnTo>
                  <a:lnTo>
                    <a:pt x="169" y="0"/>
                  </a:lnTo>
                  <a:lnTo>
                    <a:pt x="1200" y="0"/>
                  </a:lnTo>
                  <a:lnTo>
                    <a:pt x="1233" y="3"/>
                  </a:lnTo>
                  <a:lnTo>
                    <a:pt x="1265" y="12"/>
                  </a:lnTo>
                  <a:lnTo>
                    <a:pt x="1294" y="29"/>
                  </a:lnTo>
                  <a:lnTo>
                    <a:pt x="1319" y="48"/>
                  </a:lnTo>
                  <a:lnTo>
                    <a:pt x="1340" y="75"/>
                  </a:lnTo>
                  <a:lnTo>
                    <a:pt x="1355" y="102"/>
                  </a:lnTo>
                  <a:lnTo>
                    <a:pt x="1366" y="134"/>
                  </a:lnTo>
                  <a:lnTo>
                    <a:pt x="1369" y="169"/>
                  </a:lnTo>
                  <a:lnTo>
                    <a:pt x="1369" y="649"/>
                  </a:lnTo>
                  <a:lnTo>
                    <a:pt x="1289" y="649"/>
                  </a:lnTo>
                  <a:lnTo>
                    <a:pt x="1289" y="169"/>
                  </a:lnTo>
                  <a:lnTo>
                    <a:pt x="1287" y="151"/>
                  </a:lnTo>
                  <a:lnTo>
                    <a:pt x="1282" y="136"/>
                  </a:lnTo>
                  <a:lnTo>
                    <a:pt x="1273" y="120"/>
                  </a:lnTo>
                  <a:lnTo>
                    <a:pt x="1262" y="107"/>
                  </a:lnTo>
                  <a:lnTo>
                    <a:pt x="1255" y="101"/>
                  </a:lnTo>
                  <a:lnTo>
                    <a:pt x="1249" y="96"/>
                  </a:lnTo>
                  <a:lnTo>
                    <a:pt x="1242" y="91"/>
                  </a:lnTo>
                  <a:lnTo>
                    <a:pt x="1233" y="87"/>
                  </a:lnTo>
                  <a:lnTo>
                    <a:pt x="1226" y="84"/>
                  </a:lnTo>
                  <a:lnTo>
                    <a:pt x="1218" y="82"/>
                  </a:lnTo>
                  <a:lnTo>
                    <a:pt x="1208" y="80"/>
                  </a:lnTo>
                  <a:lnTo>
                    <a:pt x="1200" y="80"/>
                  </a:lnTo>
                  <a:lnTo>
                    <a:pt x="169" y="80"/>
                  </a:lnTo>
                  <a:lnTo>
                    <a:pt x="161" y="80"/>
                  </a:lnTo>
                  <a:lnTo>
                    <a:pt x="151" y="82"/>
                  </a:lnTo>
                  <a:lnTo>
                    <a:pt x="143" y="84"/>
                  </a:lnTo>
                  <a:lnTo>
                    <a:pt x="136" y="87"/>
                  </a:lnTo>
                  <a:lnTo>
                    <a:pt x="127" y="91"/>
                  </a:lnTo>
                  <a:lnTo>
                    <a:pt x="120" y="96"/>
                  </a:lnTo>
                  <a:lnTo>
                    <a:pt x="114" y="101"/>
                  </a:lnTo>
                  <a:lnTo>
                    <a:pt x="107" y="107"/>
                  </a:lnTo>
                  <a:lnTo>
                    <a:pt x="96" y="120"/>
                  </a:lnTo>
                  <a:lnTo>
                    <a:pt x="87" y="136"/>
                  </a:lnTo>
                  <a:lnTo>
                    <a:pt x="82" y="151"/>
                  </a:lnTo>
                  <a:lnTo>
                    <a:pt x="80" y="169"/>
                  </a:lnTo>
                  <a:lnTo>
                    <a:pt x="80" y="1200"/>
                  </a:lnTo>
                  <a:lnTo>
                    <a:pt x="82" y="1218"/>
                  </a:lnTo>
                  <a:lnTo>
                    <a:pt x="87" y="1235"/>
                  </a:lnTo>
                  <a:lnTo>
                    <a:pt x="96" y="1250"/>
                  </a:lnTo>
                  <a:lnTo>
                    <a:pt x="107" y="1262"/>
                  </a:lnTo>
                  <a:lnTo>
                    <a:pt x="119" y="1273"/>
                  </a:lnTo>
                  <a:lnTo>
                    <a:pt x="134" y="1282"/>
                  </a:lnTo>
                  <a:lnTo>
                    <a:pt x="151" y="1287"/>
                  </a:lnTo>
                  <a:lnTo>
                    <a:pt x="169" y="1289"/>
                  </a:lnTo>
                  <a:lnTo>
                    <a:pt x="1200" y="1289"/>
                  </a:lnTo>
                  <a:lnTo>
                    <a:pt x="1208" y="1289"/>
                  </a:lnTo>
                  <a:lnTo>
                    <a:pt x="1218" y="1287"/>
                  </a:lnTo>
                  <a:lnTo>
                    <a:pt x="1226" y="1285"/>
                  </a:lnTo>
                  <a:lnTo>
                    <a:pt x="1233" y="1282"/>
                  </a:lnTo>
                  <a:lnTo>
                    <a:pt x="1242" y="1278"/>
                  </a:lnTo>
                  <a:lnTo>
                    <a:pt x="1249" y="1273"/>
                  </a:lnTo>
                  <a:lnTo>
                    <a:pt x="1255" y="1268"/>
                  </a:lnTo>
                  <a:lnTo>
                    <a:pt x="1262" y="1262"/>
                  </a:lnTo>
                  <a:lnTo>
                    <a:pt x="1273" y="1249"/>
                  </a:lnTo>
                  <a:lnTo>
                    <a:pt x="1282" y="1233"/>
                  </a:lnTo>
                  <a:lnTo>
                    <a:pt x="1287" y="1218"/>
                  </a:lnTo>
                  <a:lnTo>
                    <a:pt x="1289" y="1200"/>
                  </a:lnTo>
                  <a:lnTo>
                    <a:pt x="1289" y="649"/>
                  </a:lnTo>
                  <a:lnTo>
                    <a:pt x="1369" y="649"/>
                  </a:lnTo>
                  <a:lnTo>
                    <a:pt x="1369" y="1200"/>
                  </a:lnTo>
                  <a:lnTo>
                    <a:pt x="1368" y="1217"/>
                  </a:lnTo>
                  <a:lnTo>
                    <a:pt x="1366" y="1233"/>
                  </a:lnTo>
                  <a:lnTo>
                    <a:pt x="1362" y="1249"/>
                  </a:lnTo>
                  <a:lnTo>
                    <a:pt x="1357" y="1264"/>
                  </a:lnTo>
                  <a:lnTo>
                    <a:pt x="1348" y="1279"/>
                  </a:lnTo>
                  <a:lnTo>
                    <a:pt x="1340" y="1293"/>
                  </a:lnTo>
                  <a:lnTo>
                    <a:pt x="1330" y="1307"/>
                  </a:lnTo>
                  <a:lnTo>
                    <a:pt x="1319" y="1319"/>
                  </a:lnTo>
                  <a:lnTo>
                    <a:pt x="1307" y="1330"/>
                  </a:lnTo>
                  <a:lnTo>
                    <a:pt x="1293" y="1340"/>
                  </a:lnTo>
                  <a:lnTo>
                    <a:pt x="1279" y="1348"/>
                  </a:lnTo>
                  <a:lnTo>
                    <a:pt x="1264" y="1357"/>
                  </a:lnTo>
                  <a:lnTo>
                    <a:pt x="1249" y="1362"/>
                  </a:lnTo>
                  <a:lnTo>
                    <a:pt x="1233" y="1366"/>
                  </a:lnTo>
                  <a:lnTo>
                    <a:pt x="1217" y="1368"/>
                  </a:lnTo>
                  <a:lnTo>
                    <a:pt x="1200" y="1369"/>
                  </a:lnTo>
                  <a:lnTo>
                    <a:pt x="169" y="1369"/>
                  </a:lnTo>
                  <a:lnTo>
                    <a:pt x="152" y="1368"/>
                  </a:lnTo>
                  <a:lnTo>
                    <a:pt x="136" y="1366"/>
                  </a:lnTo>
                  <a:lnTo>
                    <a:pt x="119" y="1362"/>
                  </a:lnTo>
                  <a:lnTo>
                    <a:pt x="104" y="1357"/>
                  </a:lnTo>
                  <a:lnTo>
                    <a:pt x="89" y="1348"/>
                  </a:lnTo>
                  <a:lnTo>
                    <a:pt x="75" y="1340"/>
                  </a:lnTo>
                  <a:lnTo>
                    <a:pt x="61" y="1330"/>
                  </a:lnTo>
                  <a:lnTo>
                    <a:pt x="48" y="1319"/>
                  </a:lnTo>
                  <a:lnTo>
                    <a:pt x="37" y="1307"/>
                  </a:lnTo>
                  <a:lnTo>
                    <a:pt x="28" y="1293"/>
                  </a:lnTo>
                  <a:lnTo>
                    <a:pt x="19" y="1279"/>
                  </a:lnTo>
                  <a:lnTo>
                    <a:pt x="12" y="1264"/>
                  </a:lnTo>
                  <a:lnTo>
                    <a:pt x="7" y="1249"/>
                  </a:lnTo>
                  <a:lnTo>
                    <a:pt x="3" y="1233"/>
                  </a:lnTo>
                  <a:lnTo>
                    <a:pt x="1" y="1217"/>
                  </a:lnTo>
                  <a:lnTo>
                    <a:pt x="0" y="1200"/>
                  </a:lnTo>
                  <a:lnTo>
                    <a:pt x="0" y="169"/>
                  </a:lnTo>
                  <a:lnTo>
                    <a:pt x="1" y="152"/>
                  </a:lnTo>
                  <a:lnTo>
                    <a:pt x="3" y="136"/>
                  </a:lnTo>
                  <a:lnTo>
                    <a:pt x="7" y="119"/>
                  </a:lnTo>
                  <a:lnTo>
                    <a:pt x="12" y="104"/>
                  </a:lnTo>
                  <a:lnTo>
                    <a:pt x="19" y="89"/>
                  </a:lnTo>
                  <a:lnTo>
                    <a:pt x="28" y="75"/>
                  </a:lnTo>
                  <a:lnTo>
                    <a:pt x="37" y="61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3" name="Freeform 13"/>
            <p:cNvSpPr>
              <a:spLocks/>
            </p:cNvSpPr>
            <p:nvPr/>
          </p:nvSpPr>
          <p:spPr bwMode="auto">
            <a:xfrm>
              <a:off x="4827" y="1555"/>
              <a:ext cx="57" cy="115"/>
            </a:xfrm>
            <a:custGeom>
              <a:avLst/>
              <a:gdLst>
                <a:gd name="T0" fmla="*/ 28 w 57"/>
                <a:gd name="T1" fmla="*/ 115 h 115"/>
                <a:gd name="T2" fmla="*/ 33 w 57"/>
                <a:gd name="T3" fmla="*/ 114 h 115"/>
                <a:gd name="T4" fmla="*/ 40 w 57"/>
                <a:gd name="T5" fmla="*/ 112 h 115"/>
                <a:gd name="T6" fmla="*/ 44 w 57"/>
                <a:gd name="T7" fmla="*/ 108 h 115"/>
                <a:gd name="T8" fmla="*/ 48 w 57"/>
                <a:gd name="T9" fmla="*/ 104 h 115"/>
                <a:gd name="T10" fmla="*/ 54 w 57"/>
                <a:gd name="T11" fmla="*/ 90 h 115"/>
                <a:gd name="T12" fmla="*/ 57 w 57"/>
                <a:gd name="T13" fmla="*/ 75 h 115"/>
                <a:gd name="T14" fmla="*/ 57 w 57"/>
                <a:gd name="T15" fmla="*/ 60 h 115"/>
                <a:gd name="T16" fmla="*/ 52 w 57"/>
                <a:gd name="T17" fmla="*/ 44 h 115"/>
                <a:gd name="T18" fmla="*/ 47 w 57"/>
                <a:gd name="T19" fmla="*/ 31 h 115"/>
                <a:gd name="T20" fmla="*/ 37 w 57"/>
                <a:gd name="T21" fmla="*/ 18 h 115"/>
                <a:gd name="T22" fmla="*/ 26 w 57"/>
                <a:gd name="T23" fmla="*/ 8 h 115"/>
                <a:gd name="T24" fmla="*/ 12 w 57"/>
                <a:gd name="T25" fmla="*/ 2 h 115"/>
                <a:gd name="T26" fmla="*/ 8 w 57"/>
                <a:gd name="T27" fmla="*/ 0 h 115"/>
                <a:gd name="T28" fmla="*/ 4 w 57"/>
                <a:gd name="T29" fmla="*/ 2 h 115"/>
                <a:gd name="T30" fmla="*/ 1 w 57"/>
                <a:gd name="T31" fmla="*/ 3 h 115"/>
                <a:gd name="T32" fmla="*/ 0 w 57"/>
                <a:gd name="T33" fmla="*/ 7 h 115"/>
                <a:gd name="T34" fmla="*/ 0 w 57"/>
                <a:gd name="T35" fmla="*/ 11 h 115"/>
                <a:gd name="T36" fmla="*/ 0 w 57"/>
                <a:gd name="T37" fmla="*/ 15 h 115"/>
                <a:gd name="T38" fmla="*/ 3 w 57"/>
                <a:gd name="T39" fmla="*/ 18 h 115"/>
                <a:gd name="T40" fmla="*/ 5 w 57"/>
                <a:gd name="T41" fmla="*/ 20 h 115"/>
                <a:gd name="T42" fmla="*/ 15 w 57"/>
                <a:gd name="T43" fmla="*/ 24 h 115"/>
                <a:gd name="T44" fmla="*/ 22 w 57"/>
                <a:gd name="T45" fmla="*/ 29 h 115"/>
                <a:gd name="T46" fmla="*/ 29 w 57"/>
                <a:gd name="T47" fmla="*/ 38 h 115"/>
                <a:gd name="T48" fmla="*/ 33 w 57"/>
                <a:gd name="T49" fmla="*/ 46 h 115"/>
                <a:gd name="T50" fmla="*/ 37 w 57"/>
                <a:gd name="T51" fmla="*/ 58 h 115"/>
                <a:gd name="T52" fmla="*/ 39 w 57"/>
                <a:gd name="T53" fmla="*/ 71 h 115"/>
                <a:gd name="T54" fmla="*/ 36 w 57"/>
                <a:gd name="T55" fmla="*/ 83 h 115"/>
                <a:gd name="T56" fmla="*/ 30 w 57"/>
                <a:gd name="T57" fmla="*/ 96 h 115"/>
                <a:gd name="T58" fmla="*/ 29 w 57"/>
                <a:gd name="T59" fmla="*/ 97 h 115"/>
                <a:gd name="T60" fmla="*/ 28 w 57"/>
                <a:gd name="T61" fmla="*/ 97 h 115"/>
                <a:gd name="T62" fmla="*/ 26 w 57"/>
                <a:gd name="T63" fmla="*/ 97 h 115"/>
                <a:gd name="T64" fmla="*/ 25 w 57"/>
                <a:gd name="T65" fmla="*/ 96 h 115"/>
                <a:gd name="T66" fmla="*/ 21 w 57"/>
                <a:gd name="T67" fmla="*/ 97 h 115"/>
                <a:gd name="T68" fmla="*/ 18 w 57"/>
                <a:gd name="T69" fmla="*/ 100 h 115"/>
                <a:gd name="T70" fmla="*/ 16 w 57"/>
                <a:gd name="T71" fmla="*/ 104 h 115"/>
                <a:gd name="T72" fmla="*/ 16 w 57"/>
                <a:gd name="T73" fmla="*/ 108 h 115"/>
                <a:gd name="T74" fmla="*/ 18 w 57"/>
                <a:gd name="T75" fmla="*/ 112 h 115"/>
                <a:gd name="T76" fmla="*/ 21 w 57"/>
                <a:gd name="T77" fmla="*/ 114 h 115"/>
                <a:gd name="T78" fmla="*/ 25 w 57"/>
                <a:gd name="T79" fmla="*/ 115 h 115"/>
                <a:gd name="T80" fmla="*/ 28 w 57"/>
                <a:gd name="T81" fmla="*/ 115 h 115"/>
                <a:gd name="T82" fmla="*/ 28 w 57"/>
                <a:gd name="T83" fmla="*/ 115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" h="115">
                  <a:moveTo>
                    <a:pt x="28" y="115"/>
                  </a:moveTo>
                  <a:lnTo>
                    <a:pt x="33" y="114"/>
                  </a:lnTo>
                  <a:lnTo>
                    <a:pt x="40" y="112"/>
                  </a:lnTo>
                  <a:lnTo>
                    <a:pt x="44" y="108"/>
                  </a:lnTo>
                  <a:lnTo>
                    <a:pt x="48" y="104"/>
                  </a:lnTo>
                  <a:lnTo>
                    <a:pt x="54" y="90"/>
                  </a:lnTo>
                  <a:lnTo>
                    <a:pt x="57" y="75"/>
                  </a:lnTo>
                  <a:lnTo>
                    <a:pt x="57" y="60"/>
                  </a:lnTo>
                  <a:lnTo>
                    <a:pt x="52" y="44"/>
                  </a:lnTo>
                  <a:lnTo>
                    <a:pt x="47" y="31"/>
                  </a:lnTo>
                  <a:lnTo>
                    <a:pt x="37" y="18"/>
                  </a:lnTo>
                  <a:lnTo>
                    <a:pt x="26" y="8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1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3" y="18"/>
                  </a:lnTo>
                  <a:lnTo>
                    <a:pt x="5" y="20"/>
                  </a:lnTo>
                  <a:lnTo>
                    <a:pt x="15" y="24"/>
                  </a:lnTo>
                  <a:lnTo>
                    <a:pt x="22" y="29"/>
                  </a:lnTo>
                  <a:lnTo>
                    <a:pt x="29" y="38"/>
                  </a:lnTo>
                  <a:lnTo>
                    <a:pt x="33" y="46"/>
                  </a:lnTo>
                  <a:lnTo>
                    <a:pt x="37" y="58"/>
                  </a:lnTo>
                  <a:lnTo>
                    <a:pt x="39" y="71"/>
                  </a:lnTo>
                  <a:lnTo>
                    <a:pt x="36" y="83"/>
                  </a:lnTo>
                  <a:lnTo>
                    <a:pt x="30" y="96"/>
                  </a:lnTo>
                  <a:lnTo>
                    <a:pt x="29" y="97"/>
                  </a:lnTo>
                  <a:lnTo>
                    <a:pt x="28" y="97"/>
                  </a:lnTo>
                  <a:lnTo>
                    <a:pt x="26" y="97"/>
                  </a:lnTo>
                  <a:lnTo>
                    <a:pt x="25" y="96"/>
                  </a:lnTo>
                  <a:lnTo>
                    <a:pt x="21" y="97"/>
                  </a:lnTo>
                  <a:lnTo>
                    <a:pt x="18" y="100"/>
                  </a:lnTo>
                  <a:lnTo>
                    <a:pt x="16" y="104"/>
                  </a:lnTo>
                  <a:lnTo>
                    <a:pt x="16" y="108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5" y="115"/>
                  </a:lnTo>
                  <a:lnTo>
                    <a:pt x="28" y="1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4" name="Freeform 14"/>
            <p:cNvSpPr>
              <a:spLocks/>
            </p:cNvSpPr>
            <p:nvPr/>
          </p:nvSpPr>
          <p:spPr bwMode="auto">
            <a:xfrm>
              <a:off x="4791" y="1767"/>
              <a:ext cx="76" cy="79"/>
            </a:xfrm>
            <a:custGeom>
              <a:avLst/>
              <a:gdLst>
                <a:gd name="T0" fmla="*/ 12 w 76"/>
                <a:gd name="T1" fmla="*/ 79 h 79"/>
                <a:gd name="T2" fmla="*/ 25 w 76"/>
                <a:gd name="T3" fmla="*/ 75 h 79"/>
                <a:gd name="T4" fmla="*/ 36 w 76"/>
                <a:gd name="T5" fmla="*/ 69 h 79"/>
                <a:gd name="T6" fmla="*/ 47 w 76"/>
                <a:gd name="T7" fmla="*/ 62 h 79"/>
                <a:gd name="T8" fmla="*/ 57 w 76"/>
                <a:gd name="T9" fmla="*/ 54 h 79"/>
                <a:gd name="T10" fmla="*/ 65 w 76"/>
                <a:gd name="T11" fmla="*/ 44 h 79"/>
                <a:gd name="T12" fmla="*/ 70 w 76"/>
                <a:gd name="T13" fmla="*/ 35 h 79"/>
                <a:gd name="T14" fmla="*/ 75 w 76"/>
                <a:gd name="T15" fmla="*/ 22 h 79"/>
                <a:gd name="T16" fmla="*/ 76 w 76"/>
                <a:gd name="T17" fmla="*/ 10 h 79"/>
                <a:gd name="T18" fmla="*/ 75 w 76"/>
                <a:gd name="T19" fmla="*/ 5 h 79"/>
                <a:gd name="T20" fmla="*/ 73 w 76"/>
                <a:gd name="T21" fmla="*/ 3 h 79"/>
                <a:gd name="T22" fmla="*/ 70 w 76"/>
                <a:gd name="T23" fmla="*/ 1 h 79"/>
                <a:gd name="T24" fmla="*/ 66 w 76"/>
                <a:gd name="T25" fmla="*/ 0 h 79"/>
                <a:gd name="T26" fmla="*/ 62 w 76"/>
                <a:gd name="T27" fmla="*/ 1 h 79"/>
                <a:gd name="T28" fmla="*/ 59 w 76"/>
                <a:gd name="T29" fmla="*/ 3 h 79"/>
                <a:gd name="T30" fmla="*/ 58 w 76"/>
                <a:gd name="T31" fmla="*/ 5 h 79"/>
                <a:gd name="T32" fmla="*/ 57 w 76"/>
                <a:gd name="T33" fmla="*/ 10 h 79"/>
                <a:gd name="T34" fmla="*/ 55 w 76"/>
                <a:gd name="T35" fmla="*/ 19 h 79"/>
                <a:gd name="T36" fmla="*/ 52 w 76"/>
                <a:gd name="T37" fmla="*/ 29 h 79"/>
                <a:gd name="T38" fmla="*/ 47 w 76"/>
                <a:gd name="T39" fmla="*/ 36 h 79"/>
                <a:gd name="T40" fmla="*/ 40 w 76"/>
                <a:gd name="T41" fmla="*/ 43 h 79"/>
                <a:gd name="T42" fmla="*/ 32 w 76"/>
                <a:gd name="T43" fmla="*/ 48 h 79"/>
                <a:gd name="T44" fmla="*/ 23 w 76"/>
                <a:gd name="T45" fmla="*/ 54 h 79"/>
                <a:gd name="T46" fmla="*/ 15 w 76"/>
                <a:gd name="T47" fmla="*/ 58 h 79"/>
                <a:gd name="T48" fmla="*/ 5 w 76"/>
                <a:gd name="T49" fmla="*/ 61 h 79"/>
                <a:gd name="T50" fmla="*/ 3 w 76"/>
                <a:gd name="T51" fmla="*/ 62 h 79"/>
                <a:gd name="T52" fmla="*/ 1 w 76"/>
                <a:gd name="T53" fmla="*/ 65 h 79"/>
                <a:gd name="T54" fmla="*/ 0 w 76"/>
                <a:gd name="T55" fmla="*/ 69 h 79"/>
                <a:gd name="T56" fmla="*/ 0 w 76"/>
                <a:gd name="T57" fmla="*/ 73 h 79"/>
                <a:gd name="T58" fmla="*/ 3 w 76"/>
                <a:gd name="T59" fmla="*/ 76 h 79"/>
                <a:gd name="T60" fmla="*/ 5 w 76"/>
                <a:gd name="T61" fmla="*/ 77 h 79"/>
                <a:gd name="T62" fmla="*/ 10 w 76"/>
                <a:gd name="T63" fmla="*/ 79 h 79"/>
                <a:gd name="T64" fmla="*/ 12 w 76"/>
                <a:gd name="T65" fmla="*/ 79 h 79"/>
                <a:gd name="T66" fmla="*/ 12 w 76"/>
                <a:gd name="T67" fmla="*/ 79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9">
                  <a:moveTo>
                    <a:pt x="12" y="79"/>
                  </a:moveTo>
                  <a:lnTo>
                    <a:pt x="25" y="75"/>
                  </a:lnTo>
                  <a:lnTo>
                    <a:pt x="36" y="69"/>
                  </a:lnTo>
                  <a:lnTo>
                    <a:pt x="47" y="62"/>
                  </a:lnTo>
                  <a:lnTo>
                    <a:pt x="57" y="54"/>
                  </a:lnTo>
                  <a:lnTo>
                    <a:pt x="65" y="44"/>
                  </a:lnTo>
                  <a:lnTo>
                    <a:pt x="70" y="35"/>
                  </a:lnTo>
                  <a:lnTo>
                    <a:pt x="75" y="22"/>
                  </a:lnTo>
                  <a:lnTo>
                    <a:pt x="76" y="10"/>
                  </a:lnTo>
                  <a:lnTo>
                    <a:pt x="75" y="5"/>
                  </a:lnTo>
                  <a:lnTo>
                    <a:pt x="73" y="3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2" y="1"/>
                  </a:lnTo>
                  <a:lnTo>
                    <a:pt x="59" y="3"/>
                  </a:lnTo>
                  <a:lnTo>
                    <a:pt x="58" y="5"/>
                  </a:lnTo>
                  <a:lnTo>
                    <a:pt x="57" y="10"/>
                  </a:lnTo>
                  <a:lnTo>
                    <a:pt x="55" y="19"/>
                  </a:lnTo>
                  <a:lnTo>
                    <a:pt x="52" y="29"/>
                  </a:lnTo>
                  <a:lnTo>
                    <a:pt x="47" y="36"/>
                  </a:lnTo>
                  <a:lnTo>
                    <a:pt x="40" y="43"/>
                  </a:lnTo>
                  <a:lnTo>
                    <a:pt x="32" y="48"/>
                  </a:lnTo>
                  <a:lnTo>
                    <a:pt x="23" y="54"/>
                  </a:lnTo>
                  <a:lnTo>
                    <a:pt x="15" y="58"/>
                  </a:lnTo>
                  <a:lnTo>
                    <a:pt x="5" y="61"/>
                  </a:lnTo>
                  <a:lnTo>
                    <a:pt x="3" y="62"/>
                  </a:lnTo>
                  <a:lnTo>
                    <a:pt x="1" y="65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3" y="76"/>
                  </a:lnTo>
                  <a:lnTo>
                    <a:pt x="5" y="77"/>
                  </a:lnTo>
                  <a:lnTo>
                    <a:pt x="10" y="79"/>
                  </a:lnTo>
                  <a:lnTo>
                    <a:pt x="12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5" name="Freeform 15"/>
            <p:cNvSpPr>
              <a:spLocks/>
            </p:cNvSpPr>
            <p:nvPr/>
          </p:nvSpPr>
          <p:spPr bwMode="auto">
            <a:xfrm>
              <a:off x="4522" y="1548"/>
              <a:ext cx="518" cy="398"/>
            </a:xfrm>
            <a:custGeom>
              <a:avLst/>
              <a:gdLst>
                <a:gd name="T0" fmla="*/ 434 w 518"/>
                <a:gd name="T1" fmla="*/ 105 h 398"/>
                <a:gd name="T2" fmla="*/ 431 w 518"/>
                <a:gd name="T3" fmla="*/ 71 h 398"/>
                <a:gd name="T4" fmla="*/ 407 w 518"/>
                <a:gd name="T5" fmla="*/ 35 h 398"/>
                <a:gd name="T6" fmla="*/ 369 w 518"/>
                <a:gd name="T7" fmla="*/ 9 h 398"/>
                <a:gd name="T8" fmla="*/ 323 w 518"/>
                <a:gd name="T9" fmla="*/ 0 h 398"/>
                <a:gd name="T10" fmla="*/ 277 w 518"/>
                <a:gd name="T11" fmla="*/ 10 h 398"/>
                <a:gd name="T12" fmla="*/ 251 w 518"/>
                <a:gd name="T13" fmla="*/ 27 h 398"/>
                <a:gd name="T14" fmla="*/ 238 w 518"/>
                <a:gd name="T15" fmla="*/ 20 h 398"/>
                <a:gd name="T16" fmla="*/ 226 w 518"/>
                <a:gd name="T17" fmla="*/ 11 h 398"/>
                <a:gd name="T18" fmla="*/ 212 w 518"/>
                <a:gd name="T19" fmla="*/ 6 h 398"/>
                <a:gd name="T20" fmla="*/ 197 w 518"/>
                <a:gd name="T21" fmla="*/ 6 h 398"/>
                <a:gd name="T22" fmla="*/ 197 w 518"/>
                <a:gd name="T23" fmla="*/ 6 h 398"/>
                <a:gd name="T24" fmla="*/ 196 w 518"/>
                <a:gd name="T25" fmla="*/ 6 h 398"/>
                <a:gd name="T26" fmla="*/ 180 w 518"/>
                <a:gd name="T27" fmla="*/ 6 h 398"/>
                <a:gd name="T28" fmla="*/ 164 w 518"/>
                <a:gd name="T29" fmla="*/ 10 h 398"/>
                <a:gd name="T30" fmla="*/ 151 w 518"/>
                <a:gd name="T31" fmla="*/ 18 h 398"/>
                <a:gd name="T32" fmla="*/ 140 w 518"/>
                <a:gd name="T33" fmla="*/ 31 h 398"/>
                <a:gd name="T34" fmla="*/ 126 w 518"/>
                <a:gd name="T35" fmla="*/ 27 h 398"/>
                <a:gd name="T36" fmla="*/ 111 w 518"/>
                <a:gd name="T37" fmla="*/ 25 h 398"/>
                <a:gd name="T38" fmla="*/ 96 w 518"/>
                <a:gd name="T39" fmla="*/ 27 h 398"/>
                <a:gd name="T40" fmla="*/ 82 w 518"/>
                <a:gd name="T41" fmla="*/ 32 h 398"/>
                <a:gd name="T42" fmla="*/ 70 w 518"/>
                <a:gd name="T43" fmla="*/ 42 h 398"/>
                <a:gd name="T44" fmla="*/ 58 w 518"/>
                <a:gd name="T45" fmla="*/ 53 h 398"/>
                <a:gd name="T46" fmla="*/ 57 w 518"/>
                <a:gd name="T47" fmla="*/ 54 h 398"/>
                <a:gd name="T48" fmla="*/ 56 w 518"/>
                <a:gd name="T49" fmla="*/ 57 h 398"/>
                <a:gd name="T50" fmla="*/ 52 w 518"/>
                <a:gd name="T51" fmla="*/ 57 h 398"/>
                <a:gd name="T52" fmla="*/ 46 w 518"/>
                <a:gd name="T53" fmla="*/ 57 h 398"/>
                <a:gd name="T54" fmla="*/ 42 w 518"/>
                <a:gd name="T55" fmla="*/ 56 h 398"/>
                <a:gd name="T56" fmla="*/ 39 w 518"/>
                <a:gd name="T57" fmla="*/ 57 h 398"/>
                <a:gd name="T58" fmla="*/ 16 w 518"/>
                <a:gd name="T59" fmla="*/ 74 h 398"/>
                <a:gd name="T60" fmla="*/ 3 w 518"/>
                <a:gd name="T61" fmla="*/ 99 h 398"/>
                <a:gd name="T62" fmla="*/ 0 w 518"/>
                <a:gd name="T63" fmla="*/ 126 h 398"/>
                <a:gd name="T64" fmla="*/ 7 w 518"/>
                <a:gd name="T65" fmla="*/ 155 h 398"/>
                <a:gd name="T66" fmla="*/ 35 w 518"/>
                <a:gd name="T67" fmla="*/ 193 h 398"/>
                <a:gd name="T68" fmla="*/ 74 w 518"/>
                <a:gd name="T69" fmla="*/ 213 h 398"/>
                <a:gd name="T70" fmla="*/ 118 w 518"/>
                <a:gd name="T71" fmla="*/ 220 h 398"/>
                <a:gd name="T72" fmla="*/ 162 w 518"/>
                <a:gd name="T73" fmla="*/ 216 h 398"/>
                <a:gd name="T74" fmla="*/ 196 w 518"/>
                <a:gd name="T75" fmla="*/ 229 h 398"/>
                <a:gd name="T76" fmla="*/ 215 w 518"/>
                <a:gd name="T77" fmla="*/ 259 h 398"/>
                <a:gd name="T78" fmla="*/ 226 w 518"/>
                <a:gd name="T79" fmla="*/ 296 h 398"/>
                <a:gd name="T80" fmla="*/ 234 w 518"/>
                <a:gd name="T81" fmla="*/ 331 h 398"/>
                <a:gd name="T82" fmla="*/ 243 w 518"/>
                <a:gd name="T83" fmla="*/ 349 h 398"/>
                <a:gd name="T84" fmla="*/ 255 w 518"/>
                <a:gd name="T85" fmla="*/ 364 h 398"/>
                <a:gd name="T86" fmla="*/ 270 w 518"/>
                <a:gd name="T87" fmla="*/ 377 h 398"/>
                <a:gd name="T88" fmla="*/ 288 w 518"/>
                <a:gd name="T89" fmla="*/ 384 h 398"/>
                <a:gd name="T90" fmla="*/ 320 w 518"/>
                <a:gd name="T91" fmla="*/ 393 h 398"/>
                <a:gd name="T92" fmla="*/ 353 w 518"/>
                <a:gd name="T93" fmla="*/ 398 h 398"/>
                <a:gd name="T94" fmla="*/ 385 w 518"/>
                <a:gd name="T95" fmla="*/ 395 h 398"/>
                <a:gd name="T96" fmla="*/ 413 w 518"/>
                <a:gd name="T97" fmla="*/ 380 h 398"/>
                <a:gd name="T98" fmla="*/ 424 w 518"/>
                <a:gd name="T99" fmla="*/ 352 h 398"/>
                <a:gd name="T100" fmla="*/ 431 w 518"/>
                <a:gd name="T101" fmla="*/ 323 h 398"/>
                <a:gd name="T102" fmla="*/ 446 w 518"/>
                <a:gd name="T103" fmla="*/ 310 h 398"/>
                <a:gd name="T104" fmla="*/ 463 w 518"/>
                <a:gd name="T105" fmla="*/ 301 h 398"/>
                <a:gd name="T106" fmla="*/ 481 w 518"/>
                <a:gd name="T107" fmla="*/ 292 h 398"/>
                <a:gd name="T108" fmla="*/ 497 w 518"/>
                <a:gd name="T109" fmla="*/ 281 h 398"/>
                <a:gd name="T110" fmla="*/ 518 w 518"/>
                <a:gd name="T111" fmla="*/ 237 h 398"/>
                <a:gd name="T112" fmla="*/ 504 w 518"/>
                <a:gd name="T113" fmla="*/ 194 h 398"/>
                <a:gd name="T114" fmla="*/ 472 w 518"/>
                <a:gd name="T115" fmla="*/ 155 h 398"/>
                <a:gd name="T116" fmla="*/ 438 w 518"/>
                <a:gd name="T117" fmla="*/ 122 h 39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18" h="398">
                  <a:moveTo>
                    <a:pt x="438" y="122"/>
                  </a:moveTo>
                  <a:lnTo>
                    <a:pt x="434" y="105"/>
                  </a:lnTo>
                  <a:lnTo>
                    <a:pt x="434" y="87"/>
                  </a:lnTo>
                  <a:lnTo>
                    <a:pt x="431" y="71"/>
                  </a:lnTo>
                  <a:lnTo>
                    <a:pt x="424" y="54"/>
                  </a:lnTo>
                  <a:lnTo>
                    <a:pt x="407" y="35"/>
                  </a:lnTo>
                  <a:lnTo>
                    <a:pt x="389" y="20"/>
                  </a:lnTo>
                  <a:lnTo>
                    <a:pt x="369" y="9"/>
                  </a:lnTo>
                  <a:lnTo>
                    <a:pt x="346" y="3"/>
                  </a:lnTo>
                  <a:lnTo>
                    <a:pt x="323" y="0"/>
                  </a:lnTo>
                  <a:lnTo>
                    <a:pt x="299" y="3"/>
                  </a:lnTo>
                  <a:lnTo>
                    <a:pt x="277" y="10"/>
                  </a:lnTo>
                  <a:lnTo>
                    <a:pt x="256" y="22"/>
                  </a:lnTo>
                  <a:lnTo>
                    <a:pt x="251" y="27"/>
                  </a:lnTo>
                  <a:lnTo>
                    <a:pt x="244" y="24"/>
                  </a:lnTo>
                  <a:lnTo>
                    <a:pt x="238" y="20"/>
                  </a:lnTo>
                  <a:lnTo>
                    <a:pt x="232" y="15"/>
                  </a:lnTo>
                  <a:lnTo>
                    <a:pt x="226" y="11"/>
                  </a:lnTo>
                  <a:lnTo>
                    <a:pt x="219" y="9"/>
                  </a:lnTo>
                  <a:lnTo>
                    <a:pt x="212" y="6"/>
                  </a:lnTo>
                  <a:lnTo>
                    <a:pt x="205" y="6"/>
                  </a:lnTo>
                  <a:lnTo>
                    <a:pt x="197" y="6"/>
                  </a:lnTo>
                  <a:lnTo>
                    <a:pt x="196" y="6"/>
                  </a:lnTo>
                  <a:lnTo>
                    <a:pt x="187" y="6"/>
                  </a:lnTo>
                  <a:lnTo>
                    <a:pt x="180" y="6"/>
                  </a:lnTo>
                  <a:lnTo>
                    <a:pt x="172" y="7"/>
                  </a:lnTo>
                  <a:lnTo>
                    <a:pt x="164" y="10"/>
                  </a:lnTo>
                  <a:lnTo>
                    <a:pt x="157" y="14"/>
                  </a:lnTo>
                  <a:lnTo>
                    <a:pt x="151" y="18"/>
                  </a:lnTo>
                  <a:lnTo>
                    <a:pt x="144" y="24"/>
                  </a:lnTo>
                  <a:lnTo>
                    <a:pt x="140" y="31"/>
                  </a:lnTo>
                  <a:lnTo>
                    <a:pt x="133" y="28"/>
                  </a:lnTo>
                  <a:lnTo>
                    <a:pt x="126" y="27"/>
                  </a:lnTo>
                  <a:lnTo>
                    <a:pt x="118" y="25"/>
                  </a:lnTo>
                  <a:lnTo>
                    <a:pt x="111" y="25"/>
                  </a:lnTo>
                  <a:lnTo>
                    <a:pt x="104" y="25"/>
                  </a:lnTo>
                  <a:lnTo>
                    <a:pt x="96" y="27"/>
                  </a:lnTo>
                  <a:lnTo>
                    <a:pt x="89" y="28"/>
                  </a:lnTo>
                  <a:lnTo>
                    <a:pt x="82" y="32"/>
                  </a:lnTo>
                  <a:lnTo>
                    <a:pt x="75" y="36"/>
                  </a:lnTo>
                  <a:lnTo>
                    <a:pt x="70" y="42"/>
                  </a:lnTo>
                  <a:lnTo>
                    <a:pt x="64" y="47"/>
                  </a:lnTo>
                  <a:lnTo>
                    <a:pt x="58" y="53"/>
                  </a:lnTo>
                  <a:lnTo>
                    <a:pt x="57" y="54"/>
                  </a:lnTo>
                  <a:lnTo>
                    <a:pt x="57" y="56"/>
                  </a:lnTo>
                  <a:lnTo>
                    <a:pt x="56" y="57"/>
                  </a:lnTo>
                  <a:lnTo>
                    <a:pt x="53" y="57"/>
                  </a:lnTo>
                  <a:lnTo>
                    <a:pt x="52" y="57"/>
                  </a:lnTo>
                  <a:lnTo>
                    <a:pt x="49" y="57"/>
                  </a:lnTo>
                  <a:lnTo>
                    <a:pt x="46" y="57"/>
                  </a:lnTo>
                  <a:lnTo>
                    <a:pt x="45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39" y="57"/>
                  </a:lnTo>
                  <a:lnTo>
                    <a:pt x="27" y="64"/>
                  </a:lnTo>
                  <a:lnTo>
                    <a:pt x="16" y="74"/>
                  </a:lnTo>
                  <a:lnTo>
                    <a:pt x="9" y="85"/>
                  </a:lnTo>
                  <a:lnTo>
                    <a:pt x="3" y="99"/>
                  </a:lnTo>
                  <a:lnTo>
                    <a:pt x="0" y="112"/>
                  </a:lnTo>
                  <a:lnTo>
                    <a:pt x="0" y="126"/>
                  </a:lnTo>
                  <a:lnTo>
                    <a:pt x="3" y="141"/>
                  </a:lnTo>
                  <a:lnTo>
                    <a:pt x="7" y="155"/>
                  </a:lnTo>
                  <a:lnTo>
                    <a:pt x="20" y="176"/>
                  </a:lnTo>
                  <a:lnTo>
                    <a:pt x="35" y="193"/>
                  </a:lnTo>
                  <a:lnTo>
                    <a:pt x="53" y="205"/>
                  </a:lnTo>
                  <a:lnTo>
                    <a:pt x="74" y="213"/>
                  </a:lnTo>
                  <a:lnTo>
                    <a:pt x="96" y="219"/>
                  </a:lnTo>
                  <a:lnTo>
                    <a:pt x="118" y="220"/>
                  </a:lnTo>
                  <a:lnTo>
                    <a:pt x="140" y="219"/>
                  </a:lnTo>
                  <a:lnTo>
                    <a:pt x="162" y="216"/>
                  </a:lnTo>
                  <a:lnTo>
                    <a:pt x="182" y="220"/>
                  </a:lnTo>
                  <a:lnTo>
                    <a:pt x="196" y="229"/>
                  </a:lnTo>
                  <a:lnTo>
                    <a:pt x="207" y="242"/>
                  </a:lnTo>
                  <a:lnTo>
                    <a:pt x="215" y="259"/>
                  </a:lnTo>
                  <a:lnTo>
                    <a:pt x="220" y="277"/>
                  </a:lnTo>
                  <a:lnTo>
                    <a:pt x="226" y="296"/>
                  </a:lnTo>
                  <a:lnTo>
                    <a:pt x="230" y="314"/>
                  </a:lnTo>
                  <a:lnTo>
                    <a:pt x="234" y="331"/>
                  </a:lnTo>
                  <a:lnTo>
                    <a:pt x="238" y="341"/>
                  </a:lnTo>
                  <a:lnTo>
                    <a:pt x="243" y="349"/>
                  </a:lnTo>
                  <a:lnTo>
                    <a:pt x="248" y="357"/>
                  </a:lnTo>
                  <a:lnTo>
                    <a:pt x="255" y="364"/>
                  </a:lnTo>
                  <a:lnTo>
                    <a:pt x="262" y="371"/>
                  </a:lnTo>
                  <a:lnTo>
                    <a:pt x="270" y="377"/>
                  </a:lnTo>
                  <a:lnTo>
                    <a:pt x="279" y="381"/>
                  </a:lnTo>
                  <a:lnTo>
                    <a:pt x="288" y="384"/>
                  </a:lnTo>
                  <a:lnTo>
                    <a:pt x="303" y="388"/>
                  </a:lnTo>
                  <a:lnTo>
                    <a:pt x="320" y="393"/>
                  </a:lnTo>
                  <a:lnTo>
                    <a:pt x="337" y="396"/>
                  </a:lnTo>
                  <a:lnTo>
                    <a:pt x="353" y="398"/>
                  </a:lnTo>
                  <a:lnTo>
                    <a:pt x="370" y="398"/>
                  </a:lnTo>
                  <a:lnTo>
                    <a:pt x="385" y="395"/>
                  </a:lnTo>
                  <a:lnTo>
                    <a:pt x="399" y="389"/>
                  </a:lnTo>
                  <a:lnTo>
                    <a:pt x="413" y="380"/>
                  </a:lnTo>
                  <a:lnTo>
                    <a:pt x="421" y="367"/>
                  </a:lnTo>
                  <a:lnTo>
                    <a:pt x="424" y="352"/>
                  </a:lnTo>
                  <a:lnTo>
                    <a:pt x="425" y="337"/>
                  </a:lnTo>
                  <a:lnTo>
                    <a:pt x="431" y="323"/>
                  </a:lnTo>
                  <a:lnTo>
                    <a:pt x="438" y="316"/>
                  </a:lnTo>
                  <a:lnTo>
                    <a:pt x="446" y="310"/>
                  </a:lnTo>
                  <a:lnTo>
                    <a:pt x="454" y="305"/>
                  </a:lnTo>
                  <a:lnTo>
                    <a:pt x="463" y="301"/>
                  </a:lnTo>
                  <a:lnTo>
                    <a:pt x="472" y="296"/>
                  </a:lnTo>
                  <a:lnTo>
                    <a:pt x="481" y="292"/>
                  </a:lnTo>
                  <a:lnTo>
                    <a:pt x="489" y="288"/>
                  </a:lnTo>
                  <a:lnTo>
                    <a:pt x="497" y="281"/>
                  </a:lnTo>
                  <a:lnTo>
                    <a:pt x="513" y="259"/>
                  </a:lnTo>
                  <a:lnTo>
                    <a:pt x="518" y="237"/>
                  </a:lnTo>
                  <a:lnTo>
                    <a:pt x="514" y="215"/>
                  </a:lnTo>
                  <a:lnTo>
                    <a:pt x="504" y="194"/>
                  </a:lnTo>
                  <a:lnTo>
                    <a:pt x="489" y="175"/>
                  </a:lnTo>
                  <a:lnTo>
                    <a:pt x="472" y="155"/>
                  </a:lnTo>
                  <a:lnTo>
                    <a:pt x="454" y="137"/>
                  </a:lnTo>
                  <a:lnTo>
                    <a:pt x="438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6" name="Freeform 16"/>
            <p:cNvSpPr>
              <a:spLocks/>
            </p:cNvSpPr>
            <p:nvPr/>
          </p:nvSpPr>
          <p:spPr bwMode="auto">
            <a:xfrm>
              <a:off x="4774" y="1575"/>
              <a:ext cx="2" cy="1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  <a:gd name="T8" fmla="*/ 0 w 2"/>
                <a:gd name="T9" fmla="*/ 0 h 1"/>
                <a:gd name="T10" fmla="*/ 0 w 2"/>
                <a:gd name="T11" fmla="*/ 0 h 1"/>
                <a:gd name="T12" fmla="*/ 2 w 2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7" name="Freeform 17"/>
            <p:cNvSpPr>
              <a:spLocks/>
            </p:cNvSpPr>
            <p:nvPr/>
          </p:nvSpPr>
          <p:spPr bwMode="auto">
            <a:xfrm>
              <a:off x="4542" y="1568"/>
              <a:ext cx="479" cy="357"/>
            </a:xfrm>
            <a:custGeom>
              <a:avLst/>
              <a:gdLst>
                <a:gd name="T0" fmla="*/ 383 w 479"/>
                <a:gd name="T1" fmla="*/ 333 h 357"/>
                <a:gd name="T2" fmla="*/ 353 w 479"/>
                <a:gd name="T3" fmla="*/ 355 h 357"/>
                <a:gd name="T4" fmla="*/ 315 w 479"/>
                <a:gd name="T5" fmla="*/ 357 h 357"/>
                <a:gd name="T6" fmla="*/ 336 w 479"/>
                <a:gd name="T7" fmla="*/ 321 h 357"/>
                <a:gd name="T8" fmla="*/ 333 w 479"/>
                <a:gd name="T9" fmla="*/ 294 h 357"/>
                <a:gd name="T10" fmla="*/ 321 w 479"/>
                <a:gd name="T11" fmla="*/ 297 h 357"/>
                <a:gd name="T12" fmla="*/ 314 w 479"/>
                <a:gd name="T13" fmla="*/ 325 h 357"/>
                <a:gd name="T14" fmla="*/ 285 w 479"/>
                <a:gd name="T15" fmla="*/ 344 h 357"/>
                <a:gd name="T16" fmla="*/ 277 w 479"/>
                <a:gd name="T17" fmla="*/ 347 h 357"/>
                <a:gd name="T18" fmla="*/ 245 w 479"/>
                <a:gd name="T19" fmla="*/ 325 h 357"/>
                <a:gd name="T20" fmla="*/ 217 w 479"/>
                <a:gd name="T21" fmla="*/ 247 h 357"/>
                <a:gd name="T22" fmla="*/ 228 w 479"/>
                <a:gd name="T23" fmla="*/ 225 h 357"/>
                <a:gd name="T24" fmla="*/ 249 w 479"/>
                <a:gd name="T25" fmla="*/ 216 h 357"/>
                <a:gd name="T26" fmla="*/ 250 w 479"/>
                <a:gd name="T27" fmla="*/ 200 h 357"/>
                <a:gd name="T28" fmla="*/ 236 w 479"/>
                <a:gd name="T29" fmla="*/ 199 h 357"/>
                <a:gd name="T30" fmla="*/ 212 w 479"/>
                <a:gd name="T31" fmla="*/ 206 h 357"/>
                <a:gd name="T32" fmla="*/ 200 w 479"/>
                <a:gd name="T33" fmla="*/ 207 h 357"/>
                <a:gd name="T34" fmla="*/ 178 w 479"/>
                <a:gd name="T35" fmla="*/ 186 h 357"/>
                <a:gd name="T36" fmla="*/ 142 w 479"/>
                <a:gd name="T37" fmla="*/ 178 h 357"/>
                <a:gd name="T38" fmla="*/ 106 w 479"/>
                <a:gd name="T39" fmla="*/ 181 h 357"/>
                <a:gd name="T40" fmla="*/ 54 w 479"/>
                <a:gd name="T41" fmla="*/ 174 h 357"/>
                <a:gd name="T42" fmla="*/ 11 w 479"/>
                <a:gd name="T43" fmla="*/ 137 h 357"/>
                <a:gd name="T44" fmla="*/ 14 w 479"/>
                <a:gd name="T45" fmla="*/ 65 h 357"/>
                <a:gd name="T46" fmla="*/ 34 w 479"/>
                <a:gd name="T47" fmla="*/ 56 h 357"/>
                <a:gd name="T48" fmla="*/ 52 w 479"/>
                <a:gd name="T49" fmla="*/ 61 h 357"/>
                <a:gd name="T50" fmla="*/ 66 w 479"/>
                <a:gd name="T51" fmla="*/ 77 h 357"/>
                <a:gd name="T52" fmla="*/ 73 w 479"/>
                <a:gd name="T53" fmla="*/ 91 h 357"/>
                <a:gd name="T54" fmla="*/ 86 w 479"/>
                <a:gd name="T55" fmla="*/ 85 h 357"/>
                <a:gd name="T56" fmla="*/ 68 w 479"/>
                <a:gd name="T57" fmla="*/ 49 h 357"/>
                <a:gd name="T58" fmla="*/ 73 w 479"/>
                <a:gd name="T59" fmla="*/ 27 h 357"/>
                <a:gd name="T60" fmla="*/ 95 w 479"/>
                <a:gd name="T61" fmla="*/ 23 h 357"/>
                <a:gd name="T62" fmla="*/ 116 w 479"/>
                <a:gd name="T63" fmla="*/ 29 h 357"/>
                <a:gd name="T64" fmla="*/ 137 w 479"/>
                <a:gd name="T65" fmla="*/ 49 h 357"/>
                <a:gd name="T66" fmla="*/ 149 w 479"/>
                <a:gd name="T67" fmla="*/ 62 h 357"/>
                <a:gd name="T68" fmla="*/ 159 w 479"/>
                <a:gd name="T69" fmla="*/ 54 h 357"/>
                <a:gd name="T70" fmla="*/ 145 w 479"/>
                <a:gd name="T71" fmla="*/ 26 h 357"/>
                <a:gd name="T72" fmla="*/ 152 w 479"/>
                <a:gd name="T73" fmla="*/ 8 h 357"/>
                <a:gd name="T74" fmla="*/ 177 w 479"/>
                <a:gd name="T75" fmla="*/ 7 h 357"/>
                <a:gd name="T76" fmla="*/ 188 w 479"/>
                <a:gd name="T77" fmla="*/ 8 h 357"/>
                <a:gd name="T78" fmla="*/ 213 w 479"/>
                <a:gd name="T79" fmla="*/ 19 h 357"/>
                <a:gd name="T80" fmla="*/ 235 w 479"/>
                <a:gd name="T81" fmla="*/ 26 h 357"/>
                <a:gd name="T82" fmla="*/ 253 w 479"/>
                <a:gd name="T83" fmla="*/ 15 h 357"/>
                <a:gd name="T84" fmla="*/ 283 w 479"/>
                <a:gd name="T85" fmla="*/ 2 h 357"/>
                <a:gd name="T86" fmla="*/ 321 w 479"/>
                <a:gd name="T87" fmla="*/ 1 h 357"/>
                <a:gd name="T88" fmla="*/ 371 w 479"/>
                <a:gd name="T89" fmla="*/ 23 h 357"/>
                <a:gd name="T90" fmla="*/ 393 w 479"/>
                <a:gd name="T91" fmla="*/ 67 h 357"/>
                <a:gd name="T92" fmla="*/ 397 w 479"/>
                <a:gd name="T93" fmla="*/ 103 h 357"/>
                <a:gd name="T94" fmla="*/ 398 w 479"/>
                <a:gd name="T95" fmla="*/ 127 h 357"/>
                <a:gd name="T96" fmla="*/ 367 w 479"/>
                <a:gd name="T97" fmla="*/ 163 h 357"/>
                <a:gd name="T98" fmla="*/ 362 w 479"/>
                <a:gd name="T99" fmla="*/ 175 h 357"/>
                <a:gd name="T100" fmla="*/ 379 w 479"/>
                <a:gd name="T101" fmla="*/ 181 h 357"/>
                <a:gd name="T102" fmla="*/ 407 w 479"/>
                <a:gd name="T103" fmla="*/ 163 h 357"/>
                <a:gd name="T104" fmla="*/ 425 w 479"/>
                <a:gd name="T105" fmla="*/ 138 h 357"/>
                <a:gd name="T106" fmla="*/ 455 w 479"/>
                <a:gd name="T107" fmla="*/ 166 h 357"/>
                <a:gd name="T108" fmla="*/ 479 w 479"/>
                <a:gd name="T109" fmla="*/ 209 h 357"/>
                <a:gd name="T110" fmla="*/ 444 w 479"/>
                <a:gd name="T111" fmla="*/ 258 h 3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" h="357">
                  <a:moveTo>
                    <a:pt x="398" y="286"/>
                  </a:moveTo>
                  <a:lnTo>
                    <a:pt x="389" y="300"/>
                  </a:lnTo>
                  <a:lnTo>
                    <a:pt x="385" y="315"/>
                  </a:lnTo>
                  <a:lnTo>
                    <a:pt x="383" y="333"/>
                  </a:lnTo>
                  <a:lnTo>
                    <a:pt x="379" y="350"/>
                  </a:lnTo>
                  <a:lnTo>
                    <a:pt x="371" y="353"/>
                  </a:lnTo>
                  <a:lnTo>
                    <a:pt x="362" y="354"/>
                  </a:lnTo>
                  <a:lnTo>
                    <a:pt x="353" y="355"/>
                  </a:lnTo>
                  <a:lnTo>
                    <a:pt x="343" y="357"/>
                  </a:lnTo>
                  <a:lnTo>
                    <a:pt x="333" y="357"/>
                  </a:lnTo>
                  <a:lnTo>
                    <a:pt x="325" y="357"/>
                  </a:lnTo>
                  <a:lnTo>
                    <a:pt x="315" y="357"/>
                  </a:lnTo>
                  <a:lnTo>
                    <a:pt x="306" y="355"/>
                  </a:lnTo>
                  <a:lnTo>
                    <a:pt x="319" y="347"/>
                  </a:lnTo>
                  <a:lnTo>
                    <a:pt x="331" y="335"/>
                  </a:lnTo>
                  <a:lnTo>
                    <a:pt x="336" y="321"/>
                  </a:lnTo>
                  <a:lnTo>
                    <a:pt x="337" y="303"/>
                  </a:lnTo>
                  <a:lnTo>
                    <a:pt x="337" y="299"/>
                  </a:lnTo>
                  <a:lnTo>
                    <a:pt x="336" y="296"/>
                  </a:lnTo>
                  <a:lnTo>
                    <a:pt x="333" y="294"/>
                  </a:lnTo>
                  <a:lnTo>
                    <a:pt x="329" y="293"/>
                  </a:lnTo>
                  <a:lnTo>
                    <a:pt x="325" y="293"/>
                  </a:lnTo>
                  <a:lnTo>
                    <a:pt x="322" y="294"/>
                  </a:lnTo>
                  <a:lnTo>
                    <a:pt x="321" y="297"/>
                  </a:lnTo>
                  <a:lnTo>
                    <a:pt x="319" y="301"/>
                  </a:lnTo>
                  <a:lnTo>
                    <a:pt x="319" y="311"/>
                  </a:lnTo>
                  <a:lnTo>
                    <a:pt x="318" y="318"/>
                  </a:lnTo>
                  <a:lnTo>
                    <a:pt x="314" y="325"/>
                  </a:lnTo>
                  <a:lnTo>
                    <a:pt x="307" y="332"/>
                  </a:lnTo>
                  <a:lnTo>
                    <a:pt x="300" y="336"/>
                  </a:lnTo>
                  <a:lnTo>
                    <a:pt x="293" y="340"/>
                  </a:lnTo>
                  <a:lnTo>
                    <a:pt x="285" y="344"/>
                  </a:lnTo>
                  <a:lnTo>
                    <a:pt x="278" y="347"/>
                  </a:lnTo>
                  <a:lnTo>
                    <a:pt x="277" y="347"/>
                  </a:lnTo>
                  <a:lnTo>
                    <a:pt x="275" y="348"/>
                  </a:lnTo>
                  <a:lnTo>
                    <a:pt x="264" y="343"/>
                  </a:lnTo>
                  <a:lnTo>
                    <a:pt x="253" y="335"/>
                  </a:lnTo>
                  <a:lnTo>
                    <a:pt x="245" y="325"/>
                  </a:lnTo>
                  <a:lnTo>
                    <a:pt x="238" y="314"/>
                  </a:lnTo>
                  <a:lnTo>
                    <a:pt x="230" y="292"/>
                  </a:lnTo>
                  <a:lnTo>
                    <a:pt x="223" y="270"/>
                  </a:lnTo>
                  <a:lnTo>
                    <a:pt x="217" y="247"/>
                  </a:lnTo>
                  <a:lnTo>
                    <a:pt x="210" y="225"/>
                  </a:lnTo>
                  <a:lnTo>
                    <a:pt x="216" y="225"/>
                  </a:lnTo>
                  <a:lnTo>
                    <a:pt x="223" y="227"/>
                  </a:lnTo>
                  <a:lnTo>
                    <a:pt x="228" y="225"/>
                  </a:lnTo>
                  <a:lnTo>
                    <a:pt x="234" y="225"/>
                  </a:lnTo>
                  <a:lnTo>
                    <a:pt x="239" y="222"/>
                  </a:lnTo>
                  <a:lnTo>
                    <a:pt x="245" y="220"/>
                  </a:lnTo>
                  <a:lnTo>
                    <a:pt x="249" y="216"/>
                  </a:lnTo>
                  <a:lnTo>
                    <a:pt x="252" y="210"/>
                  </a:lnTo>
                  <a:lnTo>
                    <a:pt x="252" y="207"/>
                  </a:lnTo>
                  <a:lnTo>
                    <a:pt x="252" y="203"/>
                  </a:lnTo>
                  <a:lnTo>
                    <a:pt x="250" y="200"/>
                  </a:lnTo>
                  <a:lnTo>
                    <a:pt x="248" y="198"/>
                  </a:lnTo>
                  <a:lnTo>
                    <a:pt x="243" y="196"/>
                  </a:lnTo>
                  <a:lnTo>
                    <a:pt x="241" y="196"/>
                  </a:lnTo>
                  <a:lnTo>
                    <a:pt x="236" y="199"/>
                  </a:lnTo>
                  <a:lnTo>
                    <a:pt x="234" y="202"/>
                  </a:lnTo>
                  <a:lnTo>
                    <a:pt x="228" y="206"/>
                  </a:lnTo>
                  <a:lnTo>
                    <a:pt x="221" y="207"/>
                  </a:lnTo>
                  <a:lnTo>
                    <a:pt x="212" y="206"/>
                  </a:lnTo>
                  <a:lnTo>
                    <a:pt x="203" y="206"/>
                  </a:lnTo>
                  <a:lnTo>
                    <a:pt x="202" y="206"/>
                  </a:lnTo>
                  <a:lnTo>
                    <a:pt x="200" y="207"/>
                  </a:lnTo>
                  <a:lnTo>
                    <a:pt x="199" y="207"/>
                  </a:lnTo>
                  <a:lnTo>
                    <a:pt x="194" y="199"/>
                  </a:lnTo>
                  <a:lnTo>
                    <a:pt x="187" y="192"/>
                  </a:lnTo>
                  <a:lnTo>
                    <a:pt x="178" y="186"/>
                  </a:lnTo>
                  <a:lnTo>
                    <a:pt x="169" y="182"/>
                  </a:lnTo>
                  <a:lnTo>
                    <a:pt x="160" y="180"/>
                  </a:lnTo>
                  <a:lnTo>
                    <a:pt x="152" y="178"/>
                  </a:lnTo>
                  <a:lnTo>
                    <a:pt x="142" y="178"/>
                  </a:lnTo>
                  <a:lnTo>
                    <a:pt x="134" y="178"/>
                  </a:lnTo>
                  <a:lnTo>
                    <a:pt x="124" y="178"/>
                  </a:lnTo>
                  <a:lnTo>
                    <a:pt x="115" y="180"/>
                  </a:lnTo>
                  <a:lnTo>
                    <a:pt x="106" y="181"/>
                  </a:lnTo>
                  <a:lnTo>
                    <a:pt x="97" y="181"/>
                  </a:lnTo>
                  <a:lnTo>
                    <a:pt x="81" y="181"/>
                  </a:lnTo>
                  <a:lnTo>
                    <a:pt x="68" y="178"/>
                  </a:lnTo>
                  <a:lnTo>
                    <a:pt x="54" y="174"/>
                  </a:lnTo>
                  <a:lnTo>
                    <a:pt x="41" y="167"/>
                  </a:lnTo>
                  <a:lnTo>
                    <a:pt x="29" y="159"/>
                  </a:lnTo>
                  <a:lnTo>
                    <a:pt x="19" y="149"/>
                  </a:lnTo>
                  <a:lnTo>
                    <a:pt x="11" y="137"/>
                  </a:lnTo>
                  <a:lnTo>
                    <a:pt x="4" y="123"/>
                  </a:lnTo>
                  <a:lnTo>
                    <a:pt x="0" y="102"/>
                  </a:lnTo>
                  <a:lnTo>
                    <a:pt x="2" y="81"/>
                  </a:lnTo>
                  <a:lnTo>
                    <a:pt x="14" y="65"/>
                  </a:lnTo>
                  <a:lnTo>
                    <a:pt x="34" y="56"/>
                  </a:lnTo>
                  <a:lnTo>
                    <a:pt x="41" y="56"/>
                  </a:lnTo>
                  <a:lnTo>
                    <a:pt x="47" y="58"/>
                  </a:lnTo>
                  <a:lnTo>
                    <a:pt x="52" y="61"/>
                  </a:lnTo>
                  <a:lnTo>
                    <a:pt x="58" y="65"/>
                  </a:lnTo>
                  <a:lnTo>
                    <a:pt x="61" y="67"/>
                  </a:lnTo>
                  <a:lnTo>
                    <a:pt x="65" y="72"/>
                  </a:lnTo>
                  <a:lnTo>
                    <a:pt x="66" y="77"/>
                  </a:lnTo>
                  <a:lnTo>
                    <a:pt x="68" y="83"/>
                  </a:lnTo>
                  <a:lnTo>
                    <a:pt x="69" y="87"/>
                  </a:lnTo>
                  <a:lnTo>
                    <a:pt x="70" y="90"/>
                  </a:lnTo>
                  <a:lnTo>
                    <a:pt x="73" y="91"/>
                  </a:lnTo>
                  <a:lnTo>
                    <a:pt x="77" y="91"/>
                  </a:lnTo>
                  <a:lnTo>
                    <a:pt x="81" y="90"/>
                  </a:lnTo>
                  <a:lnTo>
                    <a:pt x="84" y="88"/>
                  </a:lnTo>
                  <a:lnTo>
                    <a:pt x="86" y="85"/>
                  </a:lnTo>
                  <a:lnTo>
                    <a:pt x="87" y="81"/>
                  </a:lnTo>
                  <a:lnTo>
                    <a:pt x="84" y="69"/>
                  </a:lnTo>
                  <a:lnTo>
                    <a:pt x="77" y="58"/>
                  </a:lnTo>
                  <a:lnTo>
                    <a:pt x="68" y="49"/>
                  </a:lnTo>
                  <a:lnTo>
                    <a:pt x="56" y="43"/>
                  </a:lnTo>
                  <a:lnTo>
                    <a:pt x="62" y="37"/>
                  </a:lnTo>
                  <a:lnTo>
                    <a:pt x="68" y="31"/>
                  </a:lnTo>
                  <a:lnTo>
                    <a:pt x="73" y="27"/>
                  </a:lnTo>
                  <a:lnTo>
                    <a:pt x="79" y="25"/>
                  </a:lnTo>
                  <a:lnTo>
                    <a:pt x="84" y="23"/>
                  </a:lnTo>
                  <a:lnTo>
                    <a:pt x="90" y="23"/>
                  </a:lnTo>
                  <a:lnTo>
                    <a:pt x="95" y="23"/>
                  </a:lnTo>
                  <a:lnTo>
                    <a:pt x="101" y="23"/>
                  </a:lnTo>
                  <a:lnTo>
                    <a:pt x="105" y="25"/>
                  </a:lnTo>
                  <a:lnTo>
                    <a:pt x="110" y="27"/>
                  </a:lnTo>
                  <a:lnTo>
                    <a:pt x="116" y="29"/>
                  </a:lnTo>
                  <a:lnTo>
                    <a:pt x="120" y="31"/>
                  </a:lnTo>
                  <a:lnTo>
                    <a:pt x="127" y="36"/>
                  </a:lnTo>
                  <a:lnTo>
                    <a:pt x="133" y="41"/>
                  </a:lnTo>
                  <a:lnTo>
                    <a:pt x="137" y="49"/>
                  </a:lnTo>
                  <a:lnTo>
                    <a:pt x="140" y="56"/>
                  </a:lnTo>
                  <a:lnTo>
                    <a:pt x="142" y="59"/>
                  </a:lnTo>
                  <a:lnTo>
                    <a:pt x="145" y="62"/>
                  </a:lnTo>
                  <a:lnTo>
                    <a:pt x="149" y="62"/>
                  </a:lnTo>
                  <a:lnTo>
                    <a:pt x="152" y="62"/>
                  </a:lnTo>
                  <a:lnTo>
                    <a:pt x="156" y="61"/>
                  </a:lnTo>
                  <a:lnTo>
                    <a:pt x="158" y="58"/>
                  </a:lnTo>
                  <a:lnTo>
                    <a:pt x="159" y="54"/>
                  </a:lnTo>
                  <a:lnTo>
                    <a:pt x="158" y="49"/>
                  </a:lnTo>
                  <a:lnTo>
                    <a:pt x="155" y="41"/>
                  </a:lnTo>
                  <a:lnTo>
                    <a:pt x="151" y="33"/>
                  </a:lnTo>
                  <a:lnTo>
                    <a:pt x="145" y="26"/>
                  </a:lnTo>
                  <a:lnTo>
                    <a:pt x="138" y="19"/>
                  </a:lnTo>
                  <a:lnTo>
                    <a:pt x="142" y="13"/>
                  </a:lnTo>
                  <a:lnTo>
                    <a:pt x="146" y="11"/>
                  </a:lnTo>
                  <a:lnTo>
                    <a:pt x="152" y="8"/>
                  </a:lnTo>
                  <a:lnTo>
                    <a:pt x="158" y="5"/>
                  </a:lnTo>
                  <a:lnTo>
                    <a:pt x="164" y="5"/>
                  </a:lnTo>
                  <a:lnTo>
                    <a:pt x="170" y="5"/>
                  </a:lnTo>
                  <a:lnTo>
                    <a:pt x="177" y="7"/>
                  </a:lnTo>
                  <a:lnTo>
                    <a:pt x="182" y="8"/>
                  </a:lnTo>
                  <a:lnTo>
                    <a:pt x="184" y="8"/>
                  </a:lnTo>
                  <a:lnTo>
                    <a:pt x="187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98" y="9"/>
                  </a:lnTo>
                  <a:lnTo>
                    <a:pt x="206" y="15"/>
                  </a:lnTo>
                  <a:lnTo>
                    <a:pt x="213" y="19"/>
                  </a:lnTo>
                  <a:lnTo>
                    <a:pt x="221" y="23"/>
                  </a:lnTo>
                  <a:lnTo>
                    <a:pt x="232" y="26"/>
                  </a:lnTo>
                  <a:lnTo>
                    <a:pt x="234" y="26"/>
                  </a:lnTo>
                  <a:lnTo>
                    <a:pt x="235" y="26"/>
                  </a:lnTo>
                  <a:lnTo>
                    <a:pt x="236" y="26"/>
                  </a:lnTo>
                  <a:lnTo>
                    <a:pt x="238" y="25"/>
                  </a:lnTo>
                  <a:lnTo>
                    <a:pt x="246" y="19"/>
                  </a:lnTo>
                  <a:lnTo>
                    <a:pt x="253" y="15"/>
                  </a:lnTo>
                  <a:lnTo>
                    <a:pt x="261" y="11"/>
                  </a:lnTo>
                  <a:lnTo>
                    <a:pt x="268" y="7"/>
                  </a:lnTo>
                  <a:lnTo>
                    <a:pt x="277" y="4"/>
                  </a:lnTo>
                  <a:lnTo>
                    <a:pt x="283" y="2"/>
                  </a:lnTo>
                  <a:lnTo>
                    <a:pt x="292" y="0"/>
                  </a:lnTo>
                  <a:lnTo>
                    <a:pt x="300" y="0"/>
                  </a:lnTo>
                  <a:lnTo>
                    <a:pt x="308" y="0"/>
                  </a:lnTo>
                  <a:lnTo>
                    <a:pt x="321" y="1"/>
                  </a:lnTo>
                  <a:lnTo>
                    <a:pt x="335" y="5"/>
                  </a:lnTo>
                  <a:lnTo>
                    <a:pt x="347" y="9"/>
                  </a:lnTo>
                  <a:lnTo>
                    <a:pt x="360" y="15"/>
                  </a:lnTo>
                  <a:lnTo>
                    <a:pt x="371" y="23"/>
                  </a:lnTo>
                  <a:lnTo>
                    <a:pt x="379" y="33"/>
                  </a:lnTo>
                  <a:lnTo>
                    <a:pt x="387" y="44"/>
                  </a:lnTo>
                  <a:lnTo>
                    <a:pt x="391" y="56"/>
                  </a:lnTo>
                  <a:lnTo>
                    <a:pt x="393" y="67"/>
                  </a:lnTo>
                  <a:lnTo>
                    <a:pt x="394" y="80"/>
                  </a:lnTo>
                  <a:lnTo>
                    <a:pt x="396" y="91"/>
                  </a:lnTo>
                  <a:lnTo>
                    <a:pt x="398" y="102"/>
                  </a:lnTo>
                  <a:lnTo>
                    <a:pt x="397" y="103"/>
                  </a:lnTo>
                  <a:lnTo>
                    <a:pt x="397" y="106"/>
                  </a:lnTo>
                  <a:lnTo>
                    <a:pt x="397" y="108"/>
                  </a:lnTo>
                  <a:lnTo>
                    <a:pt x="397" y="110"/>
                  </a:lnTo>
                  <a:lnTo>
                    <a:pt x="398" y="127"/>
                  </a:lnTo>
                  <a:lnTo>
                    <a:pt x="394" y="144"/>
                  </a:lnTo>
                  <a:lnTo>
                    <a:pt x="386" y="157"/>
                  </a:lnTo>
                  <a:lnTo>
                    <a:pt x="371" y="162"/>
                  </a:lnTo>
                  <a:lnTo>
                    <a:pt x="367" y="163"/>
                  </a:lnTo>
                  <a:lnTo>
                    <a:pt x="364" y="164"/>
                  </a:lnTo>
                  <a:lnTo>
                    <a:pt x="362" y="167"/>
                  </a:lnTo>
                  <a:lnTo>
                    <a:pt x="361" y="171"/>
                  </a:lnTo>
                  <a:lnTo>
                    <a:pt x="362" y="175"/>
                  </a:lnTo>
                  <a:lnTo>
                    <a:pt x="364" y="178"/>
                  </a:lnTo>
                  <a:lnTo>
                    <a:pt x="367" y="180"/>
                  </a:lnTo>
                  <a:lnTo>
                    <a:pt x="371" y="181"/>
                  </a:lnTo>
                  <a:lnTo>
                    <a:pt x="379" y="181"/>
                  </a:lnTo>
                  <a:lnTo>
                    <a:pt x="386" y="180"/>
                  </a:lnTo>
                  <a:lnTo>
                    <a:pt x="393" y="175"/>
                  </a:lnTo>
                  <a:lnTo>
                    <a:pt x="400" y="171"/>
                  </a:lnTo>
                  <a:lnTo>
                    <a:pt x="407" y="163"/>
                  </a:lnTo>
                  <a:lnTo>
                    <a:pt x="412" y="153"/>
                  </a:lnTo>
                  <a:lnTo>
                    <a:pt x="416" y="142"/>
                  </a:lnTo>
                  <a:lnTo>
                    <a:pt x="418" y="131"/>
                  </a:lnTo>
                  <a:lnTo>
                    <a:pt x="425" y="138"/>
                  </a:lnTo>
                  <a:lnTo>
                    <a:pt x="433" y="146"/>
                  </a:lnTo>
                  <a:lnTo>
                    <a:pt x="440" y="152"/>
                  </a:lnTo>
                  <a:lnTo>
                    <a:pt x="448" y="159"/>
                  </a:lnTo>
                  <a:lnTo>
                    <a:pt x="455" y="166"/>
                  </a:lnTo>
                  <a:lnTo>
                    <a:pt x="462" y="174"/>
                  </a:lnTo>
                  <a:lnTo>
                    <a:pt x="468" y="182"/>
                  </a:lnTo>
                  <a:lnTo>
                    <a:pt x="473" y="191"/>
                  </a:lnTo>
                  <a:lnTo>
                    <a:pt x="479" y="209"/>
                  </a:lnTo>
                  <a:lnTo>
                    <a:pt x="477" y="224"/>
                  </a:lnTo>
                  <a:lnTo>
                    <a:pt x="470" y="238"/>
                  </a:lnTo>
                  <a:lnTo>
                    <a:pt x="459" y="249"/>
                  </a:lnTo>
                  <a:lnTo>
                    <a:pt x="444" y="258"/>
                  </a:lnTo>
                  <a:lnTo>
                    <a:pt x="427" y="268"/>
                  </a:lnTo>
                  <a:lnTo>
                    <a:pt x="412" y="276"/>
                  </a:lnTo>
                  <a:lnTo>
                    <a:pt x="398" y="2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8" name="Freeform 18"/>
            <p:cNvSpPr>
              <a:spLocks/>
            </p:cNvSpPr>
            <p:nvPr/>
          </p:nvSpPr>
          <p:spPr bwMode="auto">
            <a:xfrm>
              <a:off x="4578" y="1622"/>
              <a:ext cx="389" cy="235"/>
            </a:xfrm>
            <a:custGeom>
              <a:avLst/>
              <a:gdLst>
                <a:gd name="T0" fmla="*/ 372 w 389"/>
                <a:gd name="T1" fmla="*/ 191 h 235"/>
                <a:gd name="T2" fmla="*/ 342 w 389"/>
                <a:gd name="T3" fmla="*/ 173 h 235"/>
                <a:gd name="T4" fmla="*/ 313 w 389"/>
                <a:gd name="T5" fmla="*/ 174 h 235"/>
                <a:gd name="T6" fmla="*/ 290 w 389"/>
                <a:gd name="T7" fmla="*/ 163 h 235"/>
                <a:gd name="T8" fmla="*/ 290 w 389"/>
                <a:gd name="T9" fmla="*/ 123 h 235"/>
                <a:gd name="T10" fmla="*/ 277 w 389"/>
                <a:gd name="T11" fmla="*/ 83 h 235"/>
                <a:gd name="T12" fmla="*/ 247 w 389"/>
                <a:gd name="T13" fmla="*/ 69 h 235"/>
                <a:gd name="T14" fmla="*/ 214 w 389"/>
                <a:gd name="T15" fmla="*/ 73 h 235"/>
                <a:gd name="T16" fmla="*/ 192 w 389"/>
                <a:gd name="T17" fmla="*/ 79 h 235"/>
                <a:gd name="T18" fmla="*/ 177 w 389"/>
                <a:gd name="T19" fmla="*/ 74 h 235"/>
                <a:gd name="T20" fmla="*/ 162 w 389"/>
                <a:gd name="T21" fmla="*/ 66 h 235"/>
                <a:gd name="T22" fmla="*/ 180 w 389"/>
                <a:gd name="T23" fmla="*/ 59 h 235"/>
                <a:gd name="T24" fmla="*/ 194 w 389"/>
                <a:gd name="T25" fmla="*/ 33 h 235"/>
                <a:gd name="T26" fmla="*/ 192 w 389"/>
                <a:gd name="T27" fmla="*/ 5 h 235"/>
                <a:gd name="T28" fmla="*/ 184 w 389"/>
                <a:gd name="T29" fmla="*/ 0 h 235"/>
                <a:gd name="T30" fmla="*/ 176 w 389"/>
                <a:gd name="T31" fmla="*/ 7 h 235"/>
                <a:gd name="T32" fmla="*/ 176 w 389"/>
                <a:gd name="T33" fmla="*/ 27 h 235"/>
                <a:gd name="T34" fmla="*/ 164 w 389"/>
                <a:gd name="T35" fmla="*/ 45 h 235"/>
                <a:gd name="T36" fmla="*/ 146 w 389"/>
                <a:gd name="T37" fmla="*/ 51 h 235"/>
                <a:gd name="T38" fmla="*/ 145 w 389"/>
                <a:gd name="T39" fmla="*/ 51 h 235"/>
                <a:gd name="T40" fmla="*/ 141 w 389"/>
                <a:gd name="T41" fmla="*/ 49 h 235"/>
                <a:gd name="T42" fmla="*/ 127 w 389"/>
                <a:gd name="T43" fmla="*/ 37 h 235"/>
                <a:gd name="T44" fmla="*/ 124 w 389"/>
                <a:gd name="T45" fmla="*/ 36 h 235"/>
                <a:gd name="T46" fmla="*/ 99 w 389"/>
                <a:gd name="T47" fmla="*/ 36 h 235"/>
                <a:gd name="T48" fmla="*/ 73 w 389"/>
                <a:gd name="T49" fmla="*/ 54 h 235"/>
                <a:gd name="T50" fmla="*/ 63 w 389"/>
                <a:gd name="T51" fmla="*/ 85 h 235"/>
                <a:gd name="T52" fmla="*/ 55 w 389"/>
                <a:gd name="T53" fmla="*/ 109 h 235"/>
                <a:gd name="T54" fmla="*/ 32 w 389"/>
                <a:gd name="T55" fmla="*/ 119 h 235"/>
                <a:gd name="T56" fmla="*/ 7 w 389"/>
                <a:gd name="T57" fmla="*/ 116 h 235"/>
                <a:gd name="T58" fmla="*/ 1 w 389"/>
                <a:gd name="T59" fmla="*/ 120 h 235"/>
                <a:gd name="T60" fmla="*/ 4 w 389"/>
                <a:gd name="T61" fmla="*/ 130 h 235"/>
                <a:gd name="T62" fmla="*/ 19 w 389"/>
                <a:gd name="T63" fmla="*/ 132 h 235"/>
                <a:gd name="T64" fmla="*/ 37 w 389"/>
                <a:gd name="T65" fmla="*/ 134 h 235"/>
                <a:gd name="T66" fmla="*/ 54 w 389"/>
                <a:gd name="T67" fmla="*/ 131 h 235"/>
                <a:gd name="T68" fmla="*/ 79 w 389"/>
                <a:gd name="T69" fmla="*/ 102 h 235"/>
                <a:gd name="T70" fmla="*/ 91 w 389"/>
                <a:gd name="T71" fmla="*/ 62 h 235"/>
                <a:gd name="T72" fmla="*/ 117 w 389"/>
                <a:gd name="T73" fmla="*/ 54 h 235"/>
                <a:gd name="T74" fmla="*/ 128 w 389"/>
                <a:gd name="T75" fmla="*/ 63 h 235"/>
                <a:gd name="T76" fmla="*/ 158 w 389"/>
                <a:gd name="T77" fmla="*/ 87 h 235"/>
                <a:gd name="T78" fmla="*/ 191 w 389"/>
                <a:gd name="T79" fmla="*/ 98 h 235"/>
                <a:gd name="T80" fmla="*/ 216 w 389"/>
                <a:gd name="T81" fmla="*/ 94 h 235"/>
                <a:gd name="T82" fmla="*/ 234 w 389"/>
                <a:gd name="T83" fmla="*/ 88 h 235"/>
                <a:gd name="T84" fmla="*/ 252 w 389"/>
                <a:gd name="T85" fmla="*/ 90 h 235"/>
                <a:gd name="T86" fmla="*/ 271 w 389"/>
                <a:gd name="T87" fmla="*/ 142 h 235"/>
                <a:gd name="T88" fmla="*/ 282 w 389"/>
                <a:gd name="T89" fmla="*/ 184 h 235"/>
                <a:gd name="T90" fmla="*/ 315 w 389"/>
                <a:gd name="T91" fmla="*/ 193 h 235"/>
                <a:gd name="T92" fmla="*/ 353 w 389"/>
                <a:gd name="T93" fmla="*/ 195 h 235"/>
                <a:gd name="T94" fmla="*/ 361 w 389"/>
                <a:gd name="T95" fmla="*/ 216 h 235"/>
                <a:gd name="T96" fmla="*/ 368 w 389"/>
                <a:gd name="T97" fmla="*/ 228 h 235"/>
                <a:gd name="T98" fmla="*/ 376 w 389"/>
                <a:gd name="T99" fmla="*/ 235 h 235"/>
                <a:gd name="T100" fmla="*/ 387 w 389"/>
                <a:gd name="T101" fmla="*/ 231 h 235"/>
                <a:gd name="T102" fmla="*/ 387 w 389"/>
                <a:gd name="T103" fmla="*/ 220 h 2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89" h="235">
                  <a:moveTo>
                    <a:pt x="385" y="217"/>
                  </a:moveTo>
                  <a:lnTo>
                    <a:pt x="379" y="203"/>
                  </a:lnTo>
                  <a:lnTo>
                    <a:pt x="372" y="191"/>
                  </a:lnTo>
                  <a:lnTo>
                    <a:pt x="364" y="180"/>
                  </a:lnTo>
                  <a:lnTo>
                    <a:pt x="351" y="174"/>
                  </a:lnTo>
                  <a:lnTo>
                    <a:pt x="342" y="173"/>
                  </a:lnTo>
                  <a:lnTo>
                    <a:pt x="332" y="174"/>
                  </a:lnTo>
                  <a:lnTo>
                    <a:pt x="322" y="174"/>
                  </a:lnTo>
                  <a:lnTo>
                    <a:pt x="313" y="174"/>
                  </a:lnTo>
                  <a:lnTo>
                    <a:pt x="303" y="173"/>
                  </a:lnTo>
                  <a:lnTo>
                    <a:pt x="296" y="170"/>
                  </a:lnTo>
                  <a:lnTo>
                    <a:pt x="290" y="163"/>
                  </a:lnTo>
                  <a:lnTo>
                    <a:pt x="289" y="153"/>
                  </a:lnTo>
                  <a:lnTo>
                    <a:pt x="289" y="138"/>
                  </a:lnTo>
                  <a:lnTo>
                    <a:pt x="290" y="123"/>
                  </a:lnTo>
                  <a:lnTo>
                    <a:pt x="289" y="108"/>
                  </a:lnTo>
                  <a:lnTo>
                    <a:pt x="283" y="92"/>
                  </a:lnTo>
                  <a:lnTo>
                    <a:pt x="277" y="83"/>
                  </a:lnTo>
                  <a:lnTo>
                    <a:pt x="268" y="76"/>
                  </a:lnTo>
                  <a:lnTo>
                    <a:pt x="259" y="72"/>
                  </a:lnTo>
                  <a:lnTo>
                    <a:pt x="247" y="69"/>
                  </a:lnTo>
                  <a:lnTo>
                    <a:pt x="236" y="69"/>
                  </a:lnTo>
                  <a:lnTo>
                    <a:pt x="225" y="70"/>
                  </a:lnTo>
                  <a:lnTo>
                    <a:pt x="214" y="73"/>
                  </a:lnTo>
                  <a:lnTo>
                    <a:pt x="203" y="76"/>
                  </a:lnTo>
                  <a:lnTo>
                    <a:pt x="198" y="77"/>
                  </a:lnTo>
                  <a:lnTo>
                    <a:pt x="192" y="79"/>
                  </a:lnTo>
                  <a:lnTo>
                    <a:pt x="187" y="77"/>
                  </a:lnTo>
                  <a:lnTo>
                    <a:pt x="181" y="77"/>
                  </a:lnTo>
                  <a:lnTo>
                    <a:pt x="177" y="74"/>
                  </a:lnTo>
                  <a:lnTo>
                    <a:pt x="171" y="73"/>
                  </a:lnTo>
                  <a:lnTo>
                    <a:pt x="166" y="69"/>
                  </a:lnTo>
                  <a:lnTo>
                    <a:pt x="162" y="66"/>
                  </a:lnTo>
                  <a:lnTo>
                    <a:pt x="167" y="65"/>
                  </a:lnTo>
                  <a:lnTo>
                    <a:pt x="174" y="62"/>
                  </a:lnTo>
                  <a:lnTo>
                    <a:pt x="180" y="59"/>
                  </a:lnTo>
                  <a:lnTo>
                    <a:pt x="185" y="54"/>
                  </a:lnTo>
                  <a:lnTo>
                    <a:pt x="191" y="44"/>
                  </a:lnTo>
                  <a:lnTo>
                    <a:pt x="194" y="33"/>
                  </a:lnTo>
                  <a:lnTo>
                    <a:pt x="194" y="20"/>
                  </a:lnTo>
                  <a:lnTo>
                    <a:pt x="194" y="9"/>
                  </a:lnTo>
                  <a:lnTo>
                    <a:pt x="192" y="5"/>
                  </a:lnTo>
                  <a:lnTo>
                    <a:pt x="191" y="2"/>
                  </a:lnTo>
                  <a:lnTo>
                    <a:pt x="188" y="1"/>
                  </a:lnTo>
                  <a:lnTo>
                    <a:pt x="184" y="0"/>
                  </a:lnTo>
                  <a:lnTo>
                    <a:pt x="180" y="1"/>
                  </a:lnTo>
                  <a:lnTo>
                    <a:pt x="177" y="2"/>
                  </a:lnTo>
                  <a:lnTo>
                    <a:pt x="176" y="7"/>
                  </a:lnTo>
                  <a:lnTo>
                    <a:pt x="174" y="9"/>
                  </a:lnTo>
                  <a:lnTo>
                    <a:pt x="174" y="18"/>
                  </a:lnTo>
                  <a:lnTo>
                    <a:pt x="176" y="27"/>
                  </a:lnTo>
                  <a:lnTo>
                    <a:pt x="174" y="36"/>
                  </a:lnTo>
                  <a:lnTo>
                    <a:pt x="169" y="43"/>
                  </a:lnTo>
                  <a:lnTo>
                    <a:pt x="164" y="45"/>
                  </a:lnTo>
                  <a:lnTo>
                    <a:pt x="159" y="48"/>
                  </a:lnTo>
                  <a:lnTo>
                    <a:pt x="152" y="49"/>
                  </a:lnTo>
                  <a:lnTo>
                    <a:pt x="146" y="51"/>
                  </a:lnTo>
                  <a:lnTo>
                    <a:pt x="145" y="51"/>
                  </a:lnTo>
                  <a:lnTo>
                    <a:pt x="144" y="52"/>
                  </a:lnTo>
                  <a:lnTo>
                    <a:pt x="142" y="51"/>
                  </a:lnTo>
                  <a:lnTo>
                    <a:pt x="141" y="49"/>
                  </a:lnTo>
                  <a:lnTo>
                    <a:pt x="140" y="48"/>
                  </a:lnTo>
                  <a:lnTo>
                    <a:pt x="138" y="47"/>
                  </a:lnTo>
                  <a:lnTo>
                    <a:pt x="127" y="37"/>
                  </a:lnTo>
                  <a:lnTo>
                    <a:pt x="126" y="36"/>
                  </a:lnTo>
                  <a:lnTo>
                    <a:pt x="124" y="36"/>
                  </a:lnTo>
                  <a:lnTo>
                    <a:pt x="123" y="36"/>
                  </a:lnTo>
                  <a:lnTo>
                    <a:pt x="110" y="34"/>
                  </a:lnTo>
                  <a:lnTo>
                    <a:pt x="99" y="36"/>
                  </a:lnTo>
                  <a:lnTo>
                    <a:pt x="90" y="40"/>
                  </a:lnTo>
                  <a:lnTo>
                    <a:pt x="80" y="45"/>
                  </a:lnTo>
                  <a:lnTo>
                    <a:pt x="73" y="54"/>
                  </a:lnTo>
                  <a:lnTo>
                    <a:pt x="68" y="63"/>
                  </a:lnTo>
                  <a:lnTo>
                    <a:pt x="65" y="74"/>
                  </a:lnTo>
                  <a:lnTo>
                    <a:pt x="63" y="85"/>
                  </a:lnTo>
                  <a:lnTo>
                    <a:pt x="63" y="96"/>
                  </a:lnTo>
                  <a:lnTo>
                    <a:pt x="61" y="103"/>
                  </a:lnTo>
                  <a:lnTo>
                    <a:pt x="55" y="109"/>
                  </a:lnTo>
                  <a:lnTo>
                    <a:pt x="48" y="113"/>
                  </a:lnTo>
                  <a:lnTo>
                    <a:pt x="40" y="116"/>
                  </a:lnTo>
                  <a:lnTo>
                    <a:pt x="32" y="119"/>
                  </a:lnTo>
                  <a:lnTo>
                    <a:pt x="22" y="119"/>
                  </a:lnTo>
                  <a:lnTo>
                    <a:pt x="14" y="117"/>
                  </a:lnTo>
                  <a:lnTo>
                    <a:pt x="7" y="116"/>
                  </a:lnTo>
                  <a:lnTo>
                    <a:pt x="4" y="116"/>
                  </a:lnTo>
                  <a:lnTo>
                    <a:pt x="1" y="117"/>
                  </a:lnTo>
                  <a:lnTo>
                    <a:pt x="1" y="120"/>
                  </a:lnTo>
                  <a:lnTo>
                    <a:pt x="0" y="124"/>
                  </a:lnTo>
                  <a:lnTo>
                    <a:pt x="1" y="127"/>
                  </a:lnTo>
                  <a:lnTo>
                    <a:pt x="4" y="130"/>
                  </a:lnTo>
                  <a:lnTo>
                    <a:pt x="9" y="130"/>
                  </a:lnTo>
                  <a:lnTo>
                    <a:pt x="14" y="131"/>
                  </a:lnTo>
                  <a:lnTo>
                    <a:pt x="19" y="132"/>
                  </a:lnTo>
                  <a:lnTo>
                    <a:pt x="25" y="134"/>
                  </a:lnTo>
                  <a:lnTo>
                    <a:pt x="32" y="134"/>
                  </a:lnTo>
                  <a:lnTo>
                    <a:pt x="37" y="134"/>
                  </a:lnTo>
                  <a:lnTo>
                    <a:pt x="43" y="134"/>
                  </a:lnTo>
                  <a:lnTo>
                    <a:pt x="48" y="132"/>
                  </a:lnTo>
                  <a:lnTo>
                    <a:pt x="54" y="131"/>
                  </a:lnTo>
                  <a:lnTo>
                    <a:pt x="59" y="128"/>
                  </a:lnTo>
                  <a:lnTo>
                    <a:pt x="73" y="117"/>
                  </a:lnTo>
                  <a:lnTo>
                    <a:pt x="79" y="102"/>
                  </a:lnTo>
                  <a:lnTo>
                    <a:pt x="83" y="87"/>
                  </a:lnTo>
                  <a:lnTo>
                    <a:pt x="86" y="70"/>
                  </a:lnTo>
                  <a:lnTo>
                    <a:pt x="91" y="62"/>
                  </a:lnTo>
                  <a:lnTo>
                    <a:pt x="98" y="56"/>
                  </a:lnTo>
                  <a:lnTo>
                    <a:pt x="108" y="54"/>
                  </a:lnTo>
                  <a:lnTo>
                    <a:pt x="117" y="54"/>
                  </a:lnTo>
                  <a:lnTo>
                    <a:pt x="120" y="56"/>
                  </a:lnTo>
                  <a:lnTo>
                    <a:pt x="128" y="63"/>
                  </a:lnTo>
                  <a:lnTo>
                    <a:pt x="138" y="72"/>
                  </a:lnTo>
                  <a:lnTo>
                    <a:pt x="148" y="80"/>
                  </a:lnTo>
                  <a:lnTo>
                    <a:pt x="158" y="87"/>
                  </a:lnTo>
                  <a:lnTo>
                    <a:pt x="169" y="92"/>
                  </a:lnTo>
                  <a:lnTo>
                    <a:pt x="178" y="96"/>
                  </a:lnTo>
                  <a:lnTo>
                    <a:pt x="191" y="98"/>
                  </a:lnTo>
                  <a:lnTo>
                    <a:pt x="203" y="96"/>
                  </a:lnTo>
                  <a:lnTo>
                    <a:pt x="209" y="95"/>
                  </a:lnTo>
                  <a:lnTo>
                    <a:pt x="216" y="94"/>
                  </a:lnTo>
                  <a:lnTo>
                    <a:pt x="221" y="91"/>
                  </a:lnTo>
                  <a:lnTo>
                    <a:pt x="228" y="90"/>
                  </a:lnTo>
                  <a:lnTo>
                    <a:pt x="234" y="88"/>
                  </a:lnTo>
                  <a:lnTo>
                    <a:pt x="241" y="87"/>
                  </a:lnTo>
                  <a:lnTo>
                    <a:pt x="246" y="88"/>
                  </a:lnTo>
                  <a:lnTo>
                    <a:pt x="252" y="90"/>
                  </a:lnTo>
                  <a:lnTo>
                    <a:pt x="267" y="103"/>
                  </a:lnTo>
                  <a:lnTo>
                    <a:pt x="271" y="121"/>
                  </a:lnTo>
                  <a:lnTo>
                    <a:pt x="271" y="142"/>
                  </a:lnTo>
                  <a:lnTo>
                    <a:pt x="271" y="162"/>
                  </a:lnTo>
                  <a:lnTo>
                    <a:pt x="275" y="175"/>
                  </a:lnTo>
                  <a:lnTo>
                    <a:pt x="282" y="184"/>
                  </a:lnTo>
                  <a:lnTo>
                    <a:pt x="292" y="189"/>
                  </a:lnTo>
                  <a:lnTo>
                    <a:pt x="304" y="192"/>
                  </a:lnTo>
                  <a:lnTo>
                    <a:pt x="315" y="193"/>
                  </a:lnTo>
                  <a:lnTo>
                    <a:pt x="329" y="193"/>
                  </a:lnTo>
                  <a:lnTo>
                    <a:pt x="342" y="193"/>
                  </a:lnTo>
                  <a:lnTo>
                    <a:pt x="353" y="195"/>
                  </a:lnTo>
                  <a:lnTo>
                    <a:pt x="355" y="202"/>
                  </a:lnTo>
                  <a:lnTo>
                    <a:pt x="358" y="209"/>
                  </a:lnTo>
                  <a:lnTo>
                    <a:pt x="361" y="216"/>
                  </a:lnTo>
                  <a:lnTo>
                    <a:pt x="364" y="222"/>
                  </a:lnTo>
                  <a:lnTo>
                    <a:pt x="365" y="225"/>
                  </a:lnTo>
                  <a:lnTo>
                    <a:pt x="368" y="228"/>
                  </a:lnTo>
                  <a:lnTo>
                    <a:pt x="371" y="229"/>
                  </a:lnTo>
                  <a:lnTo>
                    <a:pt x="373" y="232"/>
                  </a:lnTo>
                  <a:lnTo>
                    <a:pt x="376" y="235"/>
                  </a:lnTo>
                  <a:lnTo>
                    <a:pt x="380" y="235"/>
                  </a:lnTo>
                  <a:lnTo>
                    <a:pt x="385" y="234"/>
                  </a:lnTo>
                  <a:lnTo>
                    <a:pt x="387" y="231"/>
                  </a:lnTo>
                  <a:lnTo>
                    <a:pt x="389" y="227"/>
                  </a:lnTo>
                  <a:lnTo>
                    <a:pt x="389" y="222"/>
                  </a:lnTo>
                  <a:lnTo>
                    <a:pt x="387" y="220"/>
                  </a:lnTo>
                  <a:lnTo>
                    <a:pt x="385" y="2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09" name="Freeform 19"/>
            <p:cNvSpPr>
              <a:spLocks/>
            </p:cNvSpPr>
            <p:nvPr/>
          </p:nvSpPr>
          <p:spPr bwMode="auto">
            <a:xfrm>
              <a:off x="4823" y="1613"/>
              <a:ext cx="54" cy="99"/>
            </a:xfrm>
            <a:custGeom>
              <a:avLst/>
              <a:gdLst>
                <a:gd name="T0" fmla="*/ 12 w 54"/>
                <a:gd name="T1" fmla="*/ 99 h 99"/>
                <a:gd name="T2" fmla="*/ 25 w 54"/>
                <a:gd name="T3" fmla="*/ 94 h 99"/>
                <a:gd name="T4" fmla="*/ 34 w 54"/>
                <a:gd name="T5" fmla="*/ 88 h 99"/>
                <a:gd name="T6" fmla="*/ 43 w 54"/>
                <a:gd name="T7" fmla="*/ 79 h 99"/>
                <a:gd name="T8" fmla="*/ 50 w 54"/>
                <a:gd name="T9" fmla="*/ 70 h 99"/>
                <a:gd name="T10" fmla="*/ 54 w 54"/>
                <a:gd name="T11" fmla="*/ 53 h 99"/>
                <a:gd name="T12" fmla="*/ 52 w 54"/>
                <a:gd name="T13" fmla="*/ 36 h 99"/>
                <a:gd name="T14" fmla="*/ 48 w 54"/>
                <a:gd name="T15" fmla="*/ 21 h 99"/>
                <a:gd name="T16" fmla="*/ 41 w 54"/>
                <a:gd name="T17" fmla="*/ 6 h 99"/>
                <a:gd name="T18" fmla="*/ 38 w 54"/>
                <a:gd name="T19" fmla="*/ 3 h 99"/>
                <a:gd name="T20" fmla="*/ 36 w 54"/>
                <a:gd name="T21" fmla="*/ 0 h 99"/>
                <a:gd name="T22" fmla="*/ 32 w 54"/>
                <a:gd name="T23" fmla="*/ 0 h 99"/>
                <a:gd name="T24" fmla="*/ 27 w 54"/>
                <a:gd name="T25" fmla="*/ 0 h 99"/>
                <a:gd name="T26" fmla="*/ 25 w 54"/>
                <a:gd name="T27" fmla="*/ 3 h 99"/>
                <a:gd name="T28" fmla="*/ 23 w 54"/>
                <a:gd name="T29" fmla="*/ 6 h 99"/>
                <a:gd name="T30" fmla="*/ 22 w 54"/>
                <a:gd name="T31" fmla="*/ 10 h 99"/>
                <a:gd name="T32" fmla="*/ 23 w 54"/>
                <a:gd name="T33" fmla="*/ 13 h 99"/>
                <a:gd name="T34" fmla="*/ 29 w 54"/>
                <a:gd name="T35" fmla="*/ 24 h 99"/>
                <a:gd name="T36" fmla="*/ 33 w 54"/>
                <a:gd name="T37" fmla="*/ 36 h 99"/>
                <a:gd name="T38" fmla="*/ 34 w 54"/>
                <a:gd name="T39" fmla="*/ 47 h 99"/>
                <a:gd name="T40" fmla="*/ 33 w 54"/>
                <a:gd name="T41" fmla="*/ 60 h 99"/>
                <a:gd name="T42" fmla="*/ 29 w 54"/>
                <a:gd name="T43" fmla="*/ 68 h 99"/>
                <a:gd name="T44" fmla="*/ 22 w 54"/>
                <a:gd name="T45" fmla="*/ 74 h 99"/>
                <a:gd name="T46" fmla="*/ 14 w 54"/>
                <a:gd name="T47" fmla="*/ 78 h 99"/>
                <a:gd name="T48" fmla="*/ 5 w 54"/>
                <a:gd name="T49" fmla="*/ 81 h 99"/>
                <a:gd name="T50" fmla="*/ 2 w 54"/>
                <a:gd name="T51" fmla="*/ 83 h 99"/>
                <a:gd name="T52" fmla="*/ 0 w 54"/>
                <a:gd name="T53" fmla="*/ 86 h 99"/>
                <a:gd name="T54" fmla="*/ 0 w 54"/>
                <a:gd name="T55" fmla="*/ 90 h 99"/>
                <a:gd name="T56" fmla="*/ 0 w 54"/>
                <a:gd name="T57" fmla="*/ 93 h 99"/>
                <a:gd name="T58" fmla="*/ 2 w 54"/>
                <a:gd name="T59" fmla="*/ 96 h 99"/>
                <a:gd name="T60" fmla="*/ 5 w 54"/>
                <a:gd name="T61" fmla="*/ 99 h 99"/>
                <a:gd name="T62" fmla="*/ 9 w 54"/>
                <a:gd name="T63" fmla="*/ 99 h 99"/>
                <a:gd name="T64" fmla="*/ 12 w 54"/>
                <a:gd name="T65" fmla="*/ 99 h 99"/>
                <a:gd name="T66" fmla="*/ 12 w 54"/>
                <a:gd name="T67" fmla="*/ 99 h 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4" h="99">
                  <a:moveTo>
                    <a:pt x="12" y="99"/>
                  </a:moveTo>
                  <a:lnTo>
                    <a:pt x="25" y="94"/>
                  </a:lnTo>
                  <a:lnTo>
                    <a:pt x="34" y="88"/>
                  </a:lnTo>
                  <a:lnTo>
                    <a:pt x="43" y="79"/>
                  </a:lnTo>
                  <a:lnTo>
                    <a:pt x="50" y="70"/>
                  </a:lnTo>
                  <a:lnTo>
                    <a:pt x="54" y="53"/>
                  </a:lnTo>
                  <a:lnTo>
                    <a:pt x="52" y="36"/>
                  </a:lnTo>
                  <a:lnTo>
                    <a:pt x="48" y="21"/>
                  </a:lnTo>
                  <a:lnTo>
                    <a:pt x="41" y="6"/>
                  </a:lnTo>
                  <a:lnTo>
                    <a:pt x="38" y="3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3" y="6"/>
                  </a:lnTo>
                  <a:lnTo>
                    <a:pt x="22" y="10"/>
                  </a:lnTo>
                  <a:lnTo>
                    <a:pt x="23" y="13"/>
                  </a:lnTo>
                  <a:lnTo>
                    <a:pt x="29" y="24"/>
                  </a:lnTo>
                  <a:lnTo>
                    <a:pt x="33" y="36"/>
                  </a:lnTo>
                  <a:lnTo>
                    <a:pt x="34" y="47"/>
                  </a:lnTo>
                  <a:lnTo>
                    <a:pt x="33" y="60"/>
                  </a:lnTo>
                  <a:lnTo>
                    <a:pt x="29" y="68"/>
                  </a:lnTo>
                  <a:lnTo>
                    <a:pt x="22" y="74"/>
                  </a:lnTo>
                  <a:lnTo>
                    <a:pt x="14" y="78"/>
                  </a:lnTo>
                  <a:lnTo>
                    <a:pt x="5" y="81"/>
                  </a:lnTo>
                  <a:lnTo>
                    <a:pt x="2" y="83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2" y="96"/>
                  </a:lnTo>
                  <a:lnTo>
                    <a:pt x="5" y="99"/>
                  </a:lnTo>
                  <a:lnTo>
                    <a:pt x="9" y="99"/>
                  </a:lnTo>
                  <a:lnTo>
                    <a:pt x="12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10" name="Freeform 20"/>
            <p:cNvSpPr>
              <a:spLocks/>
            </p:cNvSpPr>
            <p:nvPr/>
          </p:nvSpPr>
          <p:spPr bwMode="auto">
            <a:xfrm>
              <a:off x="4801" y="1770"/>
              <a:ext cx="65" cy="66"/>
            </a:xfrm>
            <a:custGeom>
              <a:avLst/>
              <a:gdLst>
                <a:gd name="T0" fmla="*/ 47 w 65"/>
                <a:gd name="T1" fmla="*/ 9 h 66"/>
                <a:gd name="T2" fmla="*/ 47 w 65"/>
                <a:gd name="T3" fmla="*/ 18 h 66"/>
                <a:gd name="T4" fmla="*/ 45 w 65"/>
                <a:gd name="T5" fmla="*/ 26 h 66"/>
                <a:gd name="T6" fmla="*/ 44 w 65"/>
                <a:gd name="T7" fmla="*/ 34 h 66"/>
                <a:gd name="T8" fmla="*/ 40 w 65"/>
                <a:gd name="T9" fmla="*/ 41 h 66"/>
                <a:gd name="T10" fmla="*/ 34 w 65"/>
                <a:gd name="T11" fmla="*/ 45 h 66"/>
                <a:gd name="T12" fmla="*/ 26 w 65"/>
                <a:gd name="T13" fmla="*/ 47 h 66"/>
                <a:gd name="T14" fmla="*/ 19 w 65"/>
                <a:gd name="T15" fmla="*/ 47 h 66"/>
                <a:gd name="T16" fmla="*/ 12 w 65"/>
                <a:gd name="T17" fmla="*/ 45 h 66"/>
                <a:gd name="T18" fmla="*/ 12 w 65"/>
                <a:gd name="T19" fmla="*/ 45 h 66"/>
                <a:gd name="T20" fmla="*/ 12 w 65"/>
                <a:gd name="T21" fmla="*/ 45 h 66"/>
                <a:gd name="T22" fmla="*/ 12 w 65"/>
                <a:gd name="T23" fmla="*/ 45 h 66"/>
                <a:gd name="T24" fmla="*/ 12 w 65"/>
                <a:gd name="T25" fmla="*/ 45 h 66"/>
                <a:gd name="T26" fmla="*/ 8 w 65"/>
                <a:gd name="T27" fmla="*/ 45 h 66"/>
                <a:gd name="T28" fmla="*/ 4 w 65"/>
                <a:gd name="T29" fmla="*/ 45 h 66"/>
                <a:gd name="T30" fmla="*/ 1 w 65"/>
                <a:gd name="T31" fmla="*/ 48 h 66"/>
                <a:gd name="T32" fmla="*/ 0 w 65"/>
                <a:gd name="T33" fmla="*/ 51 h 66"/>
                <a:gd name="T34" fmla="*/ 0 w 65"/>
                <a:gd name="T35" fmla="*/ 55 h 66"/>
                <a:gd name="T36" fmla="*/ 1 w 65"/>
                <a:gd name="T37" fmla="*/ 59 h 66"/>
                <a:gd name="T38" fmla="*/ 2 w 65"/>
                <a:gd name="T39" fmla="*/ 62 h 66"/>
                <a:gd name="T40" fmla="*/ 6 w 65"/>
                <a:gd name="T41" fmla="*/ 63 h 66"/>
                <a:gd name="T42" fmla="*/ 12 w 65"/>
                <a:gd name="T43" fmla="*/ 65 h 66"/>
                <a:gd name="T44" fmla="*/ 18 w 65"/>
                <a:gd name="T45" fmla="*/ 66 h 66"/>
                <a:gd name="T46" fmla="*/ 23 w 65"/>
                <a:gd name="T47" fmla="*/ 66 h 66"/>
                <a:gd name="T48" fmla="*/ 27 w 65"/>
                <a:gd name="T49" fmla="*/ 66 h 66"/>
                <a:gd name="T50" fmla="*/ 33 w 65"/>
                <a:gd name="T51" fmla="*/ 65 h 66"/>
                <a:gd name="T52" fmla="*/ 38 w 65"/>
                <a:gd name="T53" fmla="*/ 63 h 66"/>
                <a:gd name="T54" fmla="*/ 44 w 65"/>
                <a:gd name="T55" fmla="*/ 61 h 66"/>
                <a:gd name="T56" fmla="*/ 48 w 65"/>
                <a:gd name="T57" fmla="*/ 58 h 66"/>
                <a:gd name="T58" fmla="*/ 58 w 65"/>
                <a:gd name="T59" fmla="*/ 48 h 66"/>
                <a:gd name="T60" fmla="*/ 63 w 65"/>
                <a:gd name="T61" fmla="*/ 36 h 66"/>
                <a:gd name="T62" fmla="*/ 65 w 65"/>
                <a:gd name="T63" fmla="*/ 23 h 66"/>
                <a:gd name="T64" fmla="*/ 65 w 65"/>
                <a:gd name="T65" fmla="*/ 9 h 66"/>
                <a:gd name="T66" fmla="*/ 63 w 65"/>
                <a:gd name="T67" fmla="*/ 5 h 66"/>
                <a:gd name="T68" fmla="*/ 62 w 65"/>
                <a:gd name="T69" fmla="*/ 2 h 66"/>
                <a:gd name="T70" fmla="*/ 59 w 65"/>
                <a:gd name="T71" fmla="*/ 1 h 66"/>
                <a:gd name="T72" fmla="*/ 55 w 65"/>
                <a:gd name="T73" fmla="*/ 0 h 66"/>
                <a:gd name="T74" fmla="*/ 52 w 65"/>
                <a:gd name="T75" fmla="*/ 1 h 66"/>
                <a:gd name="T76" fmla="*/ 49 w 65"/>
                <a:gd name="T77" fmla="*/ 2 h 66"/>
                <a:gd name="T78" fmla="*/ 48 w 65"/>
                <a:gd name="T79" fmla="*/ 5 h 66"/>
                <a:gd name="T80" fmla="*/ 47 w 65"/>
                <a:gd name="T81" fmla="*/ 9 h 66"/>
                <a:gd name="T82" fmla="*/ 47 w 65"/>
                <a:gd name="T83" fmla="*/ 9 h 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5" h="66">
                  <a:moveTo>
                    <a:pt x="47" y="9"/>
                  </a:moveTo>
                  <a:lnTo>
                    <a:pt x="47" y="18"/>
                  </a:lnTo>
                  <a:lnTo>
                    <a:pt x="45" y="26"/>
                  </a:lnTo>
                  <a:lnTo>
                    <a:pt x="44" y="34"/>
                  </a:lnTo>
                  <a:lnTo>
                    <a:pt x="40" y="41"/>
                  </a:lnTo>
                  <a:lnTo>
                    <a:pt x="34" y="45"/>
                  </a:lnTo>
                  <a:lnTo>
                    <a:pt x="26" y="47"/>
                  </a:lnTo>
                  <a:lnTo>
                    <a:pt x="19" y="47"/>
                  </a:lnTo>
                  <a:lnTo>
                    <a:pt x="12" y="45"/>
                  </a:lnTo>
                  <a:lnTo>
                    <a:pt x="8" y="45"/>
                  </a:lnTo>
                  <a:lnTo>
                    <a:pt x="4" y="45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2" y="62"/>
                  </a:lnTo>
                  <a:lnTo>
                    <a:pt x="6" y="63"/>
                  </a:lnTo>
                  <a:lnTo>
                    <a:pt x="12" y="65"/>
                  </a:lnTo>
                  <a:lnTo>
                    <a:pt x="18" y="66"/>
                  </a:lnTo>
                  <a:lnTo>
                    <a:pt x="23" y="66"/>
                  </a:lnTo>
                  <a:lnTo>
                    <a:pt x="27" y="66"/>
                  </a:lnTo>
                  <a:lnTo>
                    <a:pt x="33" y="65"/>
                  </a:lnTo>
                  <a:lnTo>
                    <a:pt x="38" y="63"/>
                  </a:lnTo>
                  <a:lnTo>
                    <a:pt x="44" y="61"/>
                  </a:lnTo>
                  <a:lnTo>
                    <a:pt x="48" y="58"/>
                  </a:lnTo>
                  <a:lnTo>
                    <a:pt x="58" y="48"/>
                  </a:lnTo>
                  <a:lnTo>
                    <a:pt x="63" y="36"/>
                  </a:lnTo>
                  <a:lnTo>
                    <a:pt x="65" y="23"/>
                  </a:lnTo>
                  <a:lnTo>
                    <a:pt x="65" y="9"/>
                  </a:lnTo>
                  <a:lnTo>
                    <a:pt x="63" y="5"/>
                  </a:lnTo>
                  <a:lnTo>
                    <a:pt x="62" y="2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49" y="2"/>
                  </a:lnTo>
                  <a:lnTo>
                    <a:pt x="48" y="5"/>
                  </a:lnTo>
                  <a:lnTo>
                    <a:pt x="4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11" name="Freeform 21"/>
            <p:cNvSpPr>
              <a:spLocks/>
            </p:cNvSpPr>
            <p:nvPr/>
          </p:nvSpPr>
          <p:spPr bwMode="auto">
            <a:xfrm>
              <a:off x="4807" y="1933"/>
              <a:ext cx="284" cy="706"/>
            </a:xfrm>
            <a:custGeom>
              <a:avLst/>
              <a:gdLst>
                <a:gd name="T0" fmla="*/ 39 w 284"/>
                <a:gd name="T1" fmla="*/ 242 h 706"/>
                <a:gd name="T2" fmla="*/ 48 w 284"/>
                <a:gd name="T3" fmla="*/ 187 h 706"/>
                <a:gd name="T4" fmla="*/ 57 w 284"/>
                <a:gd name="T5" fmla="*/ 130 h 706"/>
                <a:gd name="T6" fmla="*/ 64 w 284"/>
                <a:gd name="T7" fmla="*/ 75 h 706"/>
                <a:gd name="T8" fmla="*/ 66 w 284"/>
                <a:gd name="T9" fmla="*/ 19 h 706"/>
                <a:gd name="T10" fmla="*/ 64 w 284"/>
                <a:gd name="T11" fmla="*/ 11 h 706"/>
                <a:gd name="T12" fmla="*/ 60 w 284"/>
                <a:gd name="T13" fmla="*/ 6 h 706"/>
                <a:gd name="T14" fmla="*/ 54 w 284"/>
                <a:gd name="T15" fmla="*/ 1 h 706"/>
                <a:gd name="T16" fmla="*/ 46 w 284"/>
                <a:gd name="T17" fmla="*/ 0 h 706"/>
                <a:gd name="T18" fmla="*/ 38 w 284"/>
                <a:gd name="T19" fmla="*/ 1 h 706"/>
                <a:gd name="T20" fmla="*/ 32 w 284"/>
                <a:gd name="T21" fmla="*/ 6 h 706"/>
                <a:gd name="T22" fmla="*/ 28 w 284"/>
                <a:gd name="T23" fmla="*/ 11 h 706"/>
                <a:gd name="T24" fmla="*/ 27 w 284"/>
                <a:gd name="T25" fmla="*/ 19 h 706"/>
                <a:gd name="T26" fmla="*/ 25 w 284"/>
                <a:gd name="T27" fmla="*/ 75 h 706"/>
                <a:gd name="T28" fmla="*/ 18 w 284"/>
                <a:gd name="T29" fmla="*/ 129 h 706"/>
                <a:gd name="T30" fmla="*/ 9 w 284"/>
                <a:gd name="T31" fmla="*/ 183 h 706"/>
                <a:gd name="T32" fmla="*/ 2 w 284"/>
                <a:gd name="T33" fmla="*/ 238 h 706"/>
                <a:gd name="T34" fmla="*/ 0 w 284"/>
                <a:gd name="T35" fmla="*/ 269 h 706"/>
                <a:gd name="T36" fmla="*/ 2 w 284"/>
                <a:gd name="T37" fmla="*/ 298 h 706"/>
                <a:gd name="T38" fmla="*/ 5 w 284"/>
                <a:gd name="T39" fmla="*/ 327 h 706"/>
                <a:gd name="T40" fmla="*/ 10 w 284"/>
                <a:gd name="T41" fmla="*/ 356 h 706"/>
                <a:gd name="T42" fmla="*/ 17 w 284"/>
                <a:gd name="T43" fmla="*/ 385 h 706"/>
                <a:gd name="T44" fmla="*/ 27 w 284"/>
                <a:gd name="T45" fmla="*/ 413 h 706"/>
                <a:gd name="T46" fmla="*/ 38 w 284"/>
                <a:gd name="T47" fmla="*/ 440 h 706"/>
                <a:gd name="T48" fmla="*/ 52 w 284"/>
                <a:gd name="T49" fmla="*/ 468 h 706"/>
                <a:gd name="T50" fmla="*/ 71 w 284"/>
                <a:gd name="T51" fmla="*/ 501 h 706"/>
                <a:gd name="T52" fmla="*/ 92 w 284"/>
                <a:gd name="T53" fmla="*/ 533 h 706"/>
                <a:gd name="T54" fmla="*/ 115 w 284"/>
                <a:gd name="T55" fmla="*/ 562 h 706"/>
                <a:gd name="T56" fmla="*/ 140 w 284"/>
                <a:gd name="T57" fmla="*/ 591 h 706"/>
                <a:gd name="T58" fmla="*/ 165 w 284"/>
                <a:gd name="T59" fmla="*/ 619 h 706"/>
                <a:gd name="T60" fmla="*/ 190 w 284"/>
                <a:gd name="T61" fmla="*/ 648 h 706"/>
                <a:gd name="T62" fmla="*/ 215 w 284"/>
                <a:gd name="T63" fmla="*/ 676 h 706"/>
                <a:gd name="T64" fmla="*/ 237 w 284"/>
                <a:gd name="T65" fmla="*/ 706 h 706"/>
                <a:gd name="T66" fmla="*/ 284 w 284"/>
                <a:gd name="T67" fmla="*/ 706 h 706"/>
                <a:gd name="T68" fmla="*/ 262 w 284"/>
                <a:gd name="T69" fmla="*/ 673 h 706"/>
                <a:gd name="T70" fmla="*/ 237 w 284"/>
                <a:gd name="T71" fmla="*/ 642 h 706"/>
                <a:gd name="T72" fmla="*/ 210 w 284"/>
                <a:gd name="T73" fmla="*/ 612 h 706"/>
                <a:gd name="T74" fmla="*/ 183 w 284"/>
                <a:gd name="T75" fmla="*/ 581 h 706"/>
                <a:gd name="T76" fmla="*/ 156 w 284"/>
                <a:gd name="T77" fmla="*/ 551 h 706"/>
                <a:gd name="T78" fmla="*/ 131 w 284"/>
                <a:gd name="T79" fmla="*/ 521 h 706"/>
                <a:gd name="T80" fmla="*/ 106 w 284"/>
                <a:gd name="T81" fmla="*/ 487 h 706"/>
                <a:gd name="T82" fmla="*/ 85 w 284"/>
                <a:gd name="T83" fmla="*/ 451 h 706"/>
                <a:gd name="T84" fmla="*/ 74 w 284"/>
                <a:gd name="T85" fmla="*/ 426 h 706"/>
                <a:gd name="T86" fmla="*/ 63 w 284"/>
                <a:gd name="T87" fmla="*/ 400 h 706"/>
                <a:gd name="T88" fmla="*/ 54 w 284"/>
                <a:gd name="T89" fmla="*/ 375 h 706"/>
                <a:gd name="T90" fmla="*/ 48 w 284"/>
                <a:gd name="T91" fmla="*/ 349 h 706"/>
                <a:gd name="T92" fmla="*/ 42 w 284"/>
                <a:gd name="T93" fmla="*/ 323 h 706"/>
                <a:gd name="T94" fmla="*/ 39 w 284"/>
                <a:gd name="T95" fmla="*/ 296 h 706"/>
                <a:gd name="T96" fmla="*/ 38 w 284"/>
                <a:gd name="T97" fmla="*/ 269 h 706"/>
                <a:gd name="T98" fmla="*/ 39 w 284"/>
                <a:gd name="T99" fmla="*/ 242 h 7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4" h="706">
                  <a:moveTo>
                    <a:pt x="39" y="242"/>
                  </a:moveTo>
                  <a:lnTo>
                    <a:pt x="48" y="187"/>
                  </a:lnTo>
                  <a:lnTo>
                    <a:pt x="57" y="130"/>
                  </a:lnTo>
                  <a:lnTo>
                    <a:pt x="64" y="75"/>
                  </a:lnTo>
                  <a:lnTo>
                    <a:pt x="66" y="19"/>
                  </a:lnTo>
                  <a:lnTo>
                    <a:pt x="64" y="11"/>
                  </a:lnTo>
                  <a:lnTo>
                    <a:pt x="60" y="6"/>
                  </a:lnTo>
                  <a:lnTo>
                    <a:pt x="54" y="1"/>
                  </a:lnTo>
                  <a:lnTo>
                    <a:pt x="46" y="0"/>
                  </a:lnTo>
                  <a:lnTo>
                    <a:pt x="38" y="1"/>
                  </a:lnTo>
                  <a:lnTo>
                    <a:pt x="32" y="6"/>
                  </a:lnTo>
                  <a:lnTo>
                    <a:pt x="28" y="11"/>
                  </a:lnTo>
                  <a:lnTo>
                    <a:pt x="27" y="19"/>
                  </a:lnTo>
                  <a:lnTo>
                    <a:pt x="25" y="75"/>
                  </a:lnTo>
                  <a:lnTo>
                    <a:pt x="18" y="129"/>
                  </a:lnTo>
                  <a:lnTo>
                    <a:pt x="9" y="183"/>
                  </a:lnTo>
                  <a:lnTo>
                    <a:pt x="2" y="238"/>
                  </a:lnTo>
                  <a:lnTo>
                    <a:pt x="0" y="269"/>
                  </a:lnTo>
                  <a:lnTo>
                    <a:pt x="2" y="298"/>
                  </a:lnTo>
                  <a:lnTo>
                    <a:pt x="5" y="327"/>
                  </a:lnTo>
                  <a:lnTo>
                    <a:pt x="10" y="356"/>
                  </a:lnTo>
                  <a:lnTo>
                    <a:pt x="17" y="385"/>
                  </a:lnTo>
                  <a:lnTo>
                    <a:pt x="27" y="413"/>
                  </a:lnTo>
                  <a:lnTo>
                    <a:pt x="38" y="440"/>
                  </a:lnTo>
                  <a:lnTo>
                    <a:pt x="52" y="468"/>
                  </a:lnTo>
                  <a:lnTo>
                    <a:pt x="71" y="501"/>
                  </a:lnTo>
                  <a:lnTo>
                    <a:pt x="92" y="533"/>
                  </a:lnTo>
                  <a:lnTo>
                    <a:pt x="115" y="562"/>
                  </a:lnTo>
                  <a:lnTo>
                    <a:pt x="140" y="591"/>
                  </a:lnTo>
                  <a:lnTo>
                    <a:pt x="165" y="619"/>
                  </a:lnTo>
                  <a:lnTo>
                    <a:pt x="190" y="648"/>
                  </a:lnTo>
                  <a:lnTo>
                    <a:pt x="215" y="676"/>
                  </a:lnTo>
                  <a:lnTo>
                    <a:pt x="237" y="706"/>
                  </a:lnTo>
                  <a:lnTo>
                    <a:pt x="284" y="706"/>
                  </a:lnTo>
                  <a:lnTo>
                    <a:pt x="262" y="673"/>
                  </a:lnTo>
                  <a:lnTo>
                    <a:pt x="237" y="642"/>
                  </a:lnTo>
                  <a:lnTo>
                    <a:pt x="210" y="612"/>
                  </a:lnTo>
                  <a:lnTo>
                    <a:pt x="183" y="581"/>
                  </a:lnTo>
                  <a:lnTo>
                    <a:pt x="156" y="551"/>
                  </a:lnTo>
                  <a:lnTo>
                    <a:pt x="131" y="521"/>
                  </a:lnTo>
                  <a:lnTo>
                    <a:pt x="106" y="487"/>
                  </a:lnTo>
                  <a:lnTo>
                    <a:pt x="85" y="451"/>
                  </a:lnTo>
                  <a:lnTo>
                    <a:pt x="74" y="426"/>
                  </a:lnTo>
                  <a:lnTo>
                    <a:pt x="63" y="400"/>
                  </a:lnTo>
                  <a:lnTo>
                    <a:pt x="54" y="375"/>
                  </a:lnTo>
                  <a:lnTo>
                    <a:pt x="48" y="349"/>
                  </a:lnTo>
                  <a:lnTo>
                    <a:pt x="42" y="323"/>
                  </a:lnTo>
                  <a:lnTo>
                    <a:pt x="39" y="296"/>
                  </a:lnTo>
                  <a:lnTo>
                    <a:pt x="38" y="269"/>
                  </a:lnTo>
                  <a:lnTo>
                    <a:pt x="39" y="2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3512" name="Freeform 22"/>
            <p:cNvSpPr>
              <a:spLocks/>
            </p:cNvSpPr>
            <p:nvPr/>
          </p:nvSpPr>
          <p:spPr bwMode="auto">
            <a:xfrm>
              <a:off x="4950" y="1757"/>
              <a:ext cx="91" cy="33"/>
            </a:xfrm>
            <a:custGeom>
              <a:avLst/>
              <a:gdLst>
                <a:gd name="T0" fmla="*/ 14 w 91"/>
                <a:gd name="T1" fmla="*/ 31 h 33"/>
                <a:gd name="T2" fmla="*/ 21 w 91"/>
                <a:gd name="T3" fmla="*/ 27 h 33"/>
                <a:gd name="T4" fmla="*/ 29 w 91"/>
                <a:gd name="T5" fmla="*/ 24 h 33"/>
                <a:gd name="T6" fmla="*/ 37 w 91"/>
                <a:gd name="T7" fmla="*/ 21 h 33"/>
                <a:gd name="T8" fmla="*/ 46 w 91"/>
                <a:gd name="T9" fmla="*/ 20 h 33"/>
                <a:gd name="T10" fmla="*/ 54 w 91"/>
                <a:gd name="T11" fmla="*/ 20 h 33"/>
                <a:gd name="T12" fmla="*/ 62 w 91"/>
                <a:gd name="T13" fmla="*/ 22 h 33"/>
                <a:gd name="T14" fmla="*/ 69 w 91"/>
                <a:gd name="T15" fmla="*/ 27 h 33"/>
                <a:gd name="T16" fmla="*/ 75 w 91"/>
                <a:gd name="T17" fmla="*/ 32 h 33"/>
                <a:gd name="T18" fmla="*/ 79 w 91"/>
                <a:gd name="T19" fmla="*/ 33 h 33"/>
                <a:gd name="T20" fmla="*/ 82 w 91"/>
                <a:gd name="T21" fmla="*/ 33 h 33"/>
                <a:gd name="T22" fmla="*/ 86 w 91"/>
                <a:gd name="T23" fmla="*/ 33 h 33"/>
                <a:gd name="T24" fmla="*/ 89 w 91"/>
                <a:gd name="T25" fmla="*/ 32 h 33"/>
                <a:gd name="T26" fmla="*/ 91 w 91"/>
                <a:gd name="T27" fmla="*/ 29 h 33"/>
                <a:gd name="T28" fmla="*/ 91 w 91"/>
                <a:gd name="T29" fmla="*/ 25 h 33"/>
                <a:gd name="T30" fmla="*/ 91 w 91"/>
                <a:gd name="T31" fmla="*/ 21 h 33"/>
                <a:gd name="T32" fmla="*/ 89 w 91"/>
                <a:gd name="T33" fmla="*/ 18 h 33"/>
                <a:gd name="T34" fmla="*/ 80 w 91"/>
                <a:gd name="T35" fmla="*/ 10 h 33"/>
                <a:gd name="T36" fmla="*/ 71 w 91"/>
                <a:gd name="T37" fmla="*/ 4 h 33"/>
                <a:gd name="T38" fmla="*/ 61 w 91"/>
                <a:gd name="T39" fmla="*/ 2 h 33"/>
                <a:gd name="T40" fmla="*/ 49 w 91"/>
                <a:gd name="T41" fmla="*/ 0 h 33"/>
                <a:gd name="T42" fmla="*/ 37 w 91"/>
                <a:gd name="T43" fmla="*/ 2 h 33"/>
                <a:gd name="T44" fmla="*/ 26 w 91"/>
                <a:gd name="T45" fmla="*/ 4 h 33"/>
                <a:gd name="T46" fmla="*/ 15 w 91"/>
                <a:gd name="T47" fmla="*/ 9 h 33"/>
                <a:gd name="T48" fmla="*/ 4 w 91"/>
                <a:gd name="T49" fmla="*/ 13 h 33"/>
                <a:gd name="T50" fmla="*/ 1 w 91"/>
                <a:gd name="T51" fmla="*/ 15 h 33"/>
                <a:gd name="T52" fmla="*/ 0 w 91"/>
                <a:gd name="T53" fmla="*/ 18 h 33"/>
                <a:gd name="T54" fmla="*/ 0 w 91"/>
                <a:gd name="T55" fmla="*/ 22 h 33"/>
                <a:gd name="T56" fmla="*/ 0 w 91"/>
                <a:gd name="T57" fmla="*/ 27 h 33"/>
                <a:gd name="T58" fmla="*/ 3 w 91"/>
                <a:gd name="T59" fmla="*/ 29 h 33"/>
                <a:gd name="T60" fmla="*/ 6 w 91"/>
                <a:gd name="T61" fmla="*/ 31 h 33"/>
                <a:gd name="T62" fmla="*/ 10 w 91"/>
                <a:gd name="T63" fmla="*/ 31 h 33"/>
                <a:gd name="T64" fmla="*/ 14 w 91"/>
                <a:gd name="T65" fmla="*/ 31 h 33"/>
                <a:gd name="T66" fmla="*/ 14 w 91"/>
                <a:gd name="T67" fmla="*/ 31 h 3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1" h="33">
                  <a:moveTo>
                    <a:pt x="14" y="31"/>
                  </a:moveTo>
                  <a:lnTo>
                    <a:pt x="21" y="27"/>
                  </a:lnTo>
                  <a:lnTo>
                    <a:pt x="29" y="24"/>
                  </a:lnTo>
                  <a:lnTo>
                    <a:pt x="37" y="21"/>
                  </a:lnTo>
                  <a:lnTo>
                    <a:pt x="46" y="20"/>
                  </a:lnTo>
                  <a:lnTo>
                    <a:pt x="54" y="20"/>
                  </a:lnTo>
                  <a:lnTo>
                    <a:pt x="62" y="22"/>
                  </a:lnTo>
                  <a:lnTo>
                    <a:pt x="69" y="27"/>
                  </a:lnTo>
                  <a:lnTo>
                    <a:pt x="75" y="32"/>
                  </a:lnTo>
                  <a:lnTo>
                    <a:pt x="79" y="33"/>
                  </a:lnTo>
                  <a:lnTo>
                    <a:pt x="82" y="33"/>
                  </a:lnTo>
                  <a:lnTo>
                    <a:pt x="86" y="33"/>
                  </a:lnTo>
                  <a:lnTo>
                    <a:pt x="89" y="32"/>
                  </a:lnTo>
                  <a:lnTo>
                    <a:pt x="91" y="29"/>
                  </a:lnTo>
                  <a:lnTo>
                    <a:pt x="91" y="25"/>
                  </a:lnTo>
                  <a:lnTo>
                    <a:pt x="91" y="21"/>
                  </a:lnTo>
                  <a:lnTo>
                    <a:pt x="89" y="18"/>
                  </a:lnTo>
                  <a:lnTo>
                    <a:pt x="80" y="10"/>
                  </a:lnTo>
                  <a:lnTo>
                    <a:pt x="71" y="4"/>
                  </a:lnTo>
                  <a:lnTo>
                    <a:pt x="61" y="2"/>
                  </a:lnTo>
                  <a:lnTo>
                    <a:pt x="49" y="0"/>
                  </a:lnTo>
                  <a:lnTo>
                    <a:pt x="37" y="2"/>
                  </a:lnTo>
                  <a:lnTo>
                    <a:pt x="26" y="4"/>
                  </a:lnTo>
                  <a:lnTo>
                    <a:pt x="15" y="9"/>
                  </a:lnTo>
                  <a:lnTo>
                    <a:pt x="4" y="13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3" y="29"/>
                  </a:lnTo>
                  <a:lnTo>
                    <a:pt x="6" y="31"/>
                  </a:lnTo>
                  <a:lnTo>
                    <a:pt x="10" y="31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3513" name="Picture 2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212263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1766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7A2EDC1-62A4-4BDE-82DC-FBE8BAF7F118}" type="slidenum">
              <a:rPr lang="en-US" smtClean="0">
                <a:solidFill>
                  <a:srgbClr val="FFFFFF"/>
                </a:solidFill>
              </a:rPr>
              <a:pPr eaLnBrk="1" hangingPunct="1"/>
              <a:t>43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45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06563"/>
            <a:ext cx="6196013" cy="44196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Loss of nerve/brain cells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Increase in reaction time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Changes in memory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Receptors become less sensitive, so require increased stimuli for response</a:t>
            </a:r>
          </a:p>
        </p:txBody>
      </p:sp>
      <p:grpSp>
        <p:nvGrpSpPr>
          <p:cNvPr id="64518" name="Group 45"/>
          <p:cNvGrpSpPr>
            <a:grpSpLocks noChangeAspect="1"/>
          </p:cNvGrpSpPr>
          <p:nvPr/>
        </p:nvGrpSpPr>
        <p:grpSpPr bwMode="auto">
          <a:xfrm>
            <a:off x="6043613" y="1825625"/>
            <a:ext cx="2657475" cy="3979863"/>
            <a:chOff x="3730" y="1142"/>
            <a:chExt cx="1674" cy="2507"/>
          </a:xfrm>
        </p:grpSpPr>
        <p:sp>
          <p:nvSpPr>
            <p:cNvPr id="64519" name="AutoShape 44"/>
            <p:cNvSpPr>
              <a:spLocks noChangeAspect="1" noChangeArrowheads="1" noTextEdit="1"/>
            </p:cNvSpPr>
            <p:nvPr/>
          </p:nvSpPr>
          <p:spPr bwMode="auto">
            <a:xfrm>
              <a:off x="3730" y="1142"/>
              <a:ext cx="1674" cy="2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4520" name="Freeform 46"/>
            <p:cNvSpPr>
              <a:spLocks noEditPoints="1"/>
            </p:cNvSpPr>
            <p:nvPr/>
          </p:nvSpPr>
          <p:spPr bwMode="auto">
            <a:xfrm>
              <a:off x="3730" y="1142"/>
              <a:ext cx="1674" cy="2493"/>
            </a:xfrm>
            <a:custGeom>
              <a:avLst/>
              <a:gdLst>
                <a:gd name="T0" fmla="*/ 218 w 3348"/>
                <a:gd name="T1" fmla="*/ 3 h 7480"/>
                <a:gd name="T2" fmla="*/ 200 w 3348"/>
                <a:gd name="T3" fmla="*/ 12 h 7480"/>
                <a:gd name="T4" fmla="*/ 189 w 3348"/>
                <a:gd name="T5" fmla="*/ 18 h 7480"/>
                <a:gd name="T6" fmla="*/ 144 w 3348"/>
                <a:gd name="T7" fmla="*/ 40 h 7480"/>
                <a:gd name="T8" fmla="*/ 171 w 3348"/>
                <a:gd name="T9" fmla="*/ 119 h 7480"/>
                <a:gd name="T10" fmla="*/ 170 w 3348"/>
                <a:gd name="T11" fmla="*/ 157 h 7480"/>
                <a:gd name="T12" fmla="*/ 98 w 3348"/>
                <a:gd name="T13" fmla="*/ 221 h 7480"/>
                <a:gd name="T14" fmla="*/ 83 w 3348"/>
                <a:gd name="T15" fmla="*/ 244 h 7480"/>
                <a:gd name="T16" fmla="*/ 97 w 3348"/>
                <a:gd name="T17" fmla="*/ 257 h 7480"/>
                <a:gd name="T18" fmla="*/ 66 w 3348"/>
                <a:gd name="T19" fmla="*/ 248 h 7480"/>
                <a:gd name="T20" fmla="*/ 11 w 3348"/>
                <a:gd name="T21" fmla="*/ 267 h 7480"/>
                <a:gd name="T22" fmla="*/ 43 w 3348"/>
                <a:gd name="T23" fmla="*/ 277 h 7480"/>
                <a:gd name="T24" fmla="*/ 97 w 3348"/>
                <a:gd name="T25" fmla="*/ 274 h 7480"/>
                <a:gd name="T26" fmla="*/ 125 w 3348"/>
                <a:gd name="T27" fmla="*/ 243 h 7480"/>
                <a:gd name="T28" fmla="*/ 173 w 3348"/>
                <a:gd name="T29" fmla="*/ 214 h 7480"/>
                <a:gd name="T30" fmla="*/ 239 w 3348"/>
                <a:gd name="T31" fmla="*/ 224 h 7480"/>
                <a:gd name="T32" fmla="*/ 295 w 3348"/>
                <a:gd name="T33" fmla="*/ 200 h 7480"/>
                <a:gd name="T34" fmla="*/ 386 w 3348"/>
                <a:gd name="T35" fmla="*/ 166 h 7480"/>
                <a:gd name="T36" fmla="*/ 402 w 3348"/>
                <a:gd name="T37" fmla="*/ 126 h 7480"/>
                <a:gd name="T38" fmla="*/ 353 w 3348"/>
                <a:gd name="T39" fmla="*/ 118 h 7480"/>
                <a:gd name="T40" fmla="*/ 373 w 3348"/>
                <a:gd name="T41" fmla="*/ 115 h 7480"/>
                <a:gd name="T42" fmla="*/ 380 w 3348"/>
                <a:gd name="T43" fmla="*/ 51 h 7480"/>
                <a:gd name="T44" fmla="*/ 323 w 3348"/>
                <a:gd name="T45" fmla="*/ 52 h 7480"/>
                <a:gd name="T46" fmla="*/ 287 w 3348"/>
                <a:gd name="T47" fmla="*/ 71 h 7480"/>
                <a:gd name="T48" fmla="*/ 242 w 3348"/>
                <a:gd name="T49" fmla="*/ 68 h 7480"/>
                <a:gd name="T50" fmla="*/ 194 w 3348"/>
                <a:gd name="T51" fmla="*/ 65 h 7480"/>
                <a:gd name="T52" fmla="*/ 160 w 3348"/>
                <a:gd name="T53" fmla="*/ 41 h 7480"/>
                <a:gd name="T54" fmla="*/ 192 w 3348"/>
                <a:gd name="T55" fmla="*/ 32 h 7480"/>
                <a:gd name="T56" fmla="*/ 194 w 3348"/>
                <a:gd name="T57" fmla="*/ 30 h 7480"/>
                <a:gd name="T58" fmla="*/ 230 w 3348"/>
                <a:gd name="T59" fmla="*/ 42 h 7480"/>
                <a:gd name="T60" fmla="*/ 275 w 3348"/>
                <a:gd name="T61" fmla="*/ 49 h 7480"/>
                <a:gd name="T62" fmla="*/ 294 w 3348"/>
                <a:gd name="T63" fmla="*/ 53 h 7480"/>
                <a:gd name="T64" fmla="*/ 290 w 3348"/>
                <a:gd name="T65" fmla="*/ 20 h 7480"/>
                <a:gd name="T66" fmla="*/ 286 w 3348"/>
                <a:gd name="T67" fmla="*/ 10 h 7480"/>
                <a:gd name="T68" fmla="*/ 208 w 3348"/>
                <a:gd name="T69" fmla="*/ 208 h 7480"/>
                <a:gd name="T70" fmla="*/ 210 w 3348"/>
                <a:gd name="T71" fmla="*/ 214 h 7480"/>
                <a:gd name="T72" fmla="*/ 215 w 3348"/>
                <a:gd name="T73" fmla="*/ 142 h 7480"/>
                <a:gd name="T74" fmla="*/ 266 w 3348"/>
                <a:gd name="T75" fmla="*/ 186 h 7480"/>
                <a:gd name="T76" fmla="*/ 229 w 3348"/>
                <a:gd name="T77" fmla="*/ 192 h 7480"/>
                <a:gd name="T78" fmla="*/ 214 w 3348"/>
                <a:gd name="T79" fmla="*/ 175 h 7480"/>
                <a:gd name="T80" fmla="*/ 372 w 3348"/>
                <a:gd name="T81" fmla="*/ 168 h 7480"/>
                <a:gd name="T82" fmla="*/ 292 w 3348"/>
                <a:gd name="T83" fmla="*/ 195 h 7480"/>
                <a:gd name="T84" fmla="*/ 295 w 3348"/>
                <a:gd name="T85" fmla="*/ 174 h 7480"/>
                <a:gd name="T86" fmla="*/ 292 w 3348"/>
                <a:gd name="T87" fmla="*/ 139 h 7480"/>
                <a:gd name="T88" fmla="*/ 298 w 3348"/>
                <a:gd name="T89" fmla="*/ 154 h 7480"/>
                <a:gd name="T90" fmla="*/ 335 w 3348"/>
                <a:gd name="T91" fmla="*/ 165 h 7480"/>
                <a:gd name="T92" fmla="*/ 336 w 3348"/>
                <a:gd name="T93" fmla="*/ 167 h 7480"/>
                <a:gd name="T94" fmla="*/ 286 w 3348"/>
                <a:gd name="T95" fmla="*/ 142 h 7480"/>
                <a:gd name="T96" fmla="*/ 204 w 3348"/>
                <a:gd name="T97" fmla="*/ 86 h 7480"/>
                <a:gd name="T98" fmla="*/ 186 w 3348"/>
                <a:gd name="T99" fmla="*/ 93 h 7480"/>
                <a:gd name="T100" fmla="*/ 323 w 3348"/>
                <a:gd name="T101" fmla="*/ 84 h 7480"/>
                <a:gd name="T102" fmla="*/ 328 w 3348"/>
                <a:gd name="T103" fmla="*/ 86 h 7480"/>
                <a:gd name="T104" fmla="*/ 328 w 3348"/>
                <a:gd name="T105" fmla="*/ 93 h 7480"/>
                <a:gd name="T106" fmla="*/ 244 w 3348"/>
                <a:gd name="T107" fmla="*/ 103 h 7480"/>
                <a:gd name="T108" fmla="*/ 202 w 3348"/>
                <a:gd name="T109" fmla="*/ 135 h 7480"/>
                <a:gd name="T110" fmla="*/ 222 w 3348"/>
                <a:gd name="T111" fmla="*/ 131 h 7480"/>
                <a:gd name="T112" fmla="*/ 269 w 3348"/>
                <a:gd name="T113" fmla="*/ 111 h 7480"/>
                <a:gd name="T114" fmla="*/ 294 w 3348"/>
                <a:gd name="T115" fmla="*/ 116 h 7480"/>
                <a:gd name="T116" fmla="*/ 256 w 3348"/>
                <a:gd name="T117" fmla="*/ 117 h 7480"/>
                <a:gd name="T118" fmla="*/ 207 w 3348"/>
                <a:gd name="T119" fmla="*/ 137 h 7480"/>
                <a:gd name="T120" fmla="*/ 212 w 3348"/>
                <a:gd name="T121" fmla="*/ 94 h 7480"/>
                <a:gd name="T122" fmla="*/ 271 w 3348"/>
                <a:gd name="T123" fmla="*/ 97 h 74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348" h="7480">
                  <a:moveTo>
                    <a:pt x="1988" y="34"/>
                  </a:moveTo>
                  <a:lnTo>
                    <a:pt x="1965" y="27"/>
                  </a:lnTo>
                  <a:lnTo>
                    <a:pt x="1947" y="19"/>
                  </a:lnTo>
                  <a:lnTo>
                    <a:pt x="1929" y="15"/>
                  </a:lnTo>
                  <a:lnTo>
                    <a:pt x="1913" y="7"/>
                  </a:lnTo>
                  <a:lnTo>
                    <a:pt x="1894" y="7"/>
                  </a:lnTo>
                  <a:lnTo>
                    <a:pt x="1876" y="12"/>
                  </a:lnTo>
                  <a:lnTo>
                    <a:pt x="1858" y="22"/>
                  </a:lnTo>
                  <a:lnTo>
                    <a:pt x="1840" y="34"/>
                  </a:lnTo>
                  <a:lnTo>
                    <a:pt x="1835" y="53"/>
                  </a:lnTo>
                  <a:lnTo>
                    <a:pt x="1831" y="68"/>
                  </a:lnTo>
                  <a:lnTo>
                    <a:pt x="1831" y="85"/>
                  </a:lnTo>
                  <a:lnTo>
                    <a:pt x="1837" y="105"/>
                  </a:lnTo>
                  <a:lnTo>
                    <a:pt x="1823" y="102"/>
                  </a:lnTo>
                  <a:lnTo>
                    <a:pt x="1799" y="97"/>
                  </a:lnTo>
                  <a:lnTo>
                    <a:pt x="1771" y="94"/>
                  </a:lnTo>
                  <a:lnTo>
                    <a:pt x="1741" y="94"/>
                  </a:lnTo>
                  <a:lnTo>
                    <a:pt x="1714" y="97"/>
                  </a:lnTo>
                  <a:lnTo>
                    <a:pt x="1694" y="109"/>
                  </a:lnTo>
                  <a:lnTo>
                    <a:pt x="1684" y="134"/>
                  </a:lnTo>
                  <a:lnTo>
                    <a:pt x="1686" y="172"/>
                  </a:lnTo>
                  <a:lnTo>
                    <a:pt x="1686" y="183"/>
                  </a:lnTo>
                  <a:lnTo>
                    <a:pt x="1692" y="192"/>
                  </a:lnTo>
                  <a:lnTo>
                    <a:pt x="1694" y="202"/>
                  </a:lnTo>
                  <a:lnTo>
                    <a:pt x="1694" y="214"/>
                  </a:lnTo>
                  <a:lnTo>
                    <a:pt x="1680" y="217"/>
                  </a:lnTo>
                  <a:lnTo>
                    <a:pt x="1664" y="224"/>
                  </a:lnTo>
                  <a:lnTo>
                    <a:pt x="1648" y="228"/>
                  </a:lnTo>
                  <a:lnTo>
                    <a:pt x="1634" y="236"/>
                  </a:lnTo>
                  <a:lnTo>
                    <a:pt x="1620" y="248"/>
                  </a:lnTo>
                  <a:lnTo>
                    <a:pt x="1609" y="258"/>
                  </a:lnTo>
                  <a:lnTo>
                    <a:pt x="1599" y="277"/>
                  </a:lnTo>
                  <a:lnTo>
                    <a:pt x="1593" y="296"/>
                  </a:lnTo>
                  <a:lnTo>
                    <a:pt x="1596" y="321"/>
                  </a:lnTo>
                  <a:lnTo>
                    <a:pt x="1607" y="348"/>
                  </a:lnTo>
                  <a:lnTo>
                    <a:pt x="1620" y="370"/>
                  </a:lnTo>
                  <a:lnTo>
                    <a:pt x="1634" y="394"/>
                  </a:lnTo>
                  <a:lnTo>
                    <a:pt x="1627" y="411"/>
                  </a:lnTo>
                  <a:lnTo>
                    <a:pt x="1613" y="427"/>
                  </a:lnTo>
                  <a:lnTo>
                    <a:pt x="1604" y="445"/>
                  </a:lnTo>
                  <a:lnTo>
                    <a:pt x="1604" y="476"/>
                  </a:lnTo>
                  <a:lnTo>
                    <a:pt x="1604" y="501"/>
                  </a:lnTo>
                  <a:lnTo>
                    <a:pt x="1620" y="517"/>
                  </a:lnTo>
                  <a:lnTo>
                    <a:pt x="1645" y="532"/>
                  </a:lnTo>
                  <a:lnTo>
                    <a:pt x="1664" y="550"/>
                  </a:lnTo>
                  <a:lnTo>
                    <a:pt x="1640" y="542"/>
                  </a:lnTo>
                  <a:lnTo>
                    <a:pt x="1613" y="532"/>
                  </a:lnTo>
                  <a:lnTo>
                    <a:pt x="1588" y="520"/>
                  </a:lnTo>
                  <a:lnTo>
                    <a:pt x="1561" y="508"/>
                  </a:lnTo>
                  <a:lnTo>
                    <a:pt x="1536" y="501"/>
                  </a:lnTo>
                  <a:lnTo>
                    <a:pt x="1508" y="494"/>
                  </a:lnTo>
                  <a:lnTo>
                    <a:pt x="1481" y="491"/>
                  </a:lnTo>
                  <a:lnTo>
                    <a:pt x="1454" y="491"/>
                  </a:lnTo>
                  <a:lnTo>
                    <a:pt x="1424" y="539"/>
                  </a:lnTo>
                  <a:lnTo>
                    <a:pt x="1396" y="588"/>
                  </a:lnTo>
                  <a:lnTo>
                    <a:pt x="1369" y="637"/>
                  </a:lnTo>
                  <a:lnTo>
                    <a:pt x="1341" y="685"/>
                  </a:lnTo>
                  <a:lnTo>
                    <a:pt x="1311" y="734"/>
                  </a:lnTo>
                  <a:lnTo>
                    <a:pt x="1282" y="783"/>
                  </a:lnTo>
                  <a:lnTo>
                    <a:pt x="1248" y="827"/>
                  </a:lnTo>
                  <a:lnTo>
                    <a:pt x="1213" y="868"/>
                  </a:lnTo>
                  <a:lnTo>
                    <a:pt x="1207" y="906"/>
                  </a:lnTo>
                  <a:lnTo>
                    <a:pt x="1204" y="977"/>
                  </a:lnTo>
                  <a:lnTo>
                    <a:pt x="1202" y="1048"/>
                  </a:lnTo>
                  <a:lnTo>
                    <a:pt x="1199" y="1097"/>
                  </a:lnTo>
                  <a:lnTo>
                    <a:pt x="1182" y="1094"/>
                  </a:lnTo>
                  <a:lnTo>
                    <a:pt x="1166" y="1089"/>
                  </a:lnTo>
                  <a:lnTo>
                    <a:pt x="1150" y="1089"/>
                  </a:lnTo>
                  <a:lnTo>
                    <a:pt x="1136" y="1097"/>
                  </a:lnTo>
                  <a:lnTo>
                    <a:pt x="1138" y="1186"/>
                  </a:lnTo>
                  <a:lnTo>
                    <a:pt x="1127" y="1344"/>
                  </a:lnTo>
                  <a:lnTo>
                    <a:pt x="1111" y="1546"/>
                  </a:lnTo>
                  <a:lnTo>
                    <a:pt x="1097" y="1760"/>
                  </a:lnTo>
                  <a:lnTo>
                    <a:pt x="1095" y="1973"/>
                  </a:lnTo>
                  <a:lnTo>
                    <a:pt x="1111" y="2153"/>
                  </a:lnTo>
                  <a:lnTo>
                    <a:pt x="1152" y="2276"/>
                  </a:lnTo>
                  <a:lnTo>
                    <a:pt x="1227" y="2324"/>
                  </a:lnTo>
                  <a:lnTo>
                    <a:pt x="1257" y="2433"/>
                  </a:lnTo>
                  <a:lnTo>
                    <a:pt x="1278" y="2542"/>
                  </a:lnTo>
                  <a:lnTo>
                    <a:pt x="1298" y="2654"/>
                  </a:lnTo>
                  <a:lnTo>
                    <a:pt x="1311" y="2766"/>
                  </a:lnTo>
                  <a:lnTo>
                    <a:pt x="1323" y="2883"/>
                  </a:lnTo>
                  <a:lnTo>
                    <a:pt x="1336" y="2995"/>
                  </a:lnTo>
                  <a:lnTo>
                    <a:pt x="1347" y="3111"/>
                  </a:lnTo>
                  <a:lnTo>
                    <a:pt x="1364" y="3223"/>
                  </a:lnTo>
                  <a:lnTo>
                    <a:pt x="1380" y="3332"/>
                  </a:lnTo>
                  <a:lnTo>
                    <a:pt x="1394" y="3440"/>
                  </a:lnTo>
                  <a:lnTo>
                    <a:pt x="1407" y="3549"/>
                  </a:lnTo>
                  <a:lnTo>
                    <a:pt x="1421" y="3661"/>
                  </a:lnTo>
                  <a:lnTo>
                    <a:pt x="1431" y="3770"/>
                  </a:lnTo>
                  <a:lnTo>
                    <a:pt x="1440" y="3882"/>
                  </a:lnTo>
                  <a:lnTo>
                    <a:pt x="1448" y="3991"/>
                  </a:lnTo>
                  <a:lnTo>
                    <a:pt x="1454" y="4103"/>
                  </a:lnTo>
                  <a:lnTo>
                    <a:pt x="1442" y="4103"/>
                  </a:lnTo>
                  <a:lnTo>
                    <a:pt x="1448" y="4111"/>
                  </a:lnTo>
                  <a:lnTo>
                    <a:pt x="1451" y="4118"/>
                  </a:lnTo>
                  <a:lnTo>
                    <a:pt x="1454" y="4125"/>
                  </a:lnTo>
                  <a:lnTo>
                    <a:pt x="1454" y="4137"/>
                  </a:lnTo>
                  <a:lnTo>
                    <a:pt x="1424" y="4155"/>
                  </a:lnTo>
                  <a:lnTo>
                    <a:pt x="1399" y="4181"/>
                  </a:lnTo>
                  <a:lnTo>
                    <a:pt x="1374" y="4208"/>
                  </a:lnTo>
                  <a:lnTo>
                    <a:pt x="1353" y="4242"/>
                  </a:lnTo>
                  <a:lnTo>
                    <a:pt x="1333" y="4276"/>
                  </a:lnTo>
                  <a:lnTo>
                    <a:pt x="1317" y="4317"/>
                  </a:lnTo>
                  <a:lnTo>
                    <a:pt x="1305" y="4358"/>
                  </a:lnTo>
                  <a:lnTo>
                    <a:pt x="1298" y="4407"/>
                  </a:lnTo>
                  <a:lnTo>
                    <a:pt x="1268" y="4500"/>
                  </a:lnTo>
                  <a:lnTo>
                    <a:pt x="1234" y="4604"/>
                  </a:lnTo>
                  <a:lnTo>
                    <a:pt x="1196" y="4716"/>
                  </a:lnTo>
                  <a:lnTo>
                    <a:pt x="1161" y="4837"/>
                  </a:lnTo>
                  <a:lnTo>
                    <a:pt x="1120" y="4964"/>
                  </a:lnTo>
                  <a:lnTo>
                    <a:pt x="1079" y="5091"/>
                  </a:lnTo>
                  <a:lnTo>
                    <a:pt x="1035" y="5222"/>
                  </a:lnTo>
                  <a:lnTo>
                    <a:pt x="994" y="5353"/>
                  </a:lnTo>
                  <a:lnTo>
                    <a:pt x="950" y="5484"/>
                  </a:lnTo>
                  <a:lnTo>
                    <a:pt x="907" y="5612"/>
                  </a:lnTo>
                  <a:lnTo>
                    <a:pt x="862" y="5739"/>
                  </a:lnTo>
                  <a:lnTo>
                    <a:pt x="818" y="5856"/>
                  </a:lnTo>
                  <a:lnTo>
                    <a:pt x="777" y="5968"/>
                  </a:lnTo>
                  <a:lnTo>
                    <a:pt x="736" y="6068"/>
                  </a:lnTo>
                  <a:lnTo>
                    <a:pt x="698" y="6158"/>
                  </a:lnTo>
                  <a:lnTo>
                    <a:pt x="660" y="6237"/>
                  </a:lnTo>
                  <a:lnTo>
                    <a:pt x="665" y="6252"/>
                  </a:lnTo>
                  <a:lnTo>
                    <a:pt x="674" y="6271"/>
                  </a:lnTo>
                  <a:lnTo>
                    <a:pt x="681" y="6286"/>
                  </a:lnTo>
                  <a:lnTo>
                    <a:pt x="695" y="6301"/>
                  </a:lnTo>
                  <a:lnTo>
                    <a:pt x="706" y="6315"/>
                  </a:lnTo>
                  <a:lnTo>
                    <a:pt x="720" y="6327"/>
                  </a:lnTo>
                  <a:lnTo>
                    <a:pt x="734" y="6338"/>
                  </a:lnTo>
                  <a:lnTo>
                    <a:pt x="745" y="6349"/>
                  </a:lnTo>
                  <a:lnTo>
                    <a:pt x="736" y="6391"/>
                  </a:lnTo>
                  <a:lnTo>
                    <a:pt x="725" y="6432"/>
                  </a:lnTo>
                  <a:lnTo>
                    <a:pt x="711" y="6473"/>
                  </a:lnTo>
                  <a:lnTo>
                    <a:pt x="695" y="6514"/>
                  </a:lnTo>
                  <a:lnTo>
                    <a:pt x="679" y="6556"/>
                  </a:lnTo>
                  <a:lnTo>
                    <a:pt x="660" y="6592"/>
                  </a:lnTo>
                  <a:lnTo>
                    <a:pt x="638" y="6629"/>
                  </a:lnTo>
                  <a:lnTo>
                    <a:pt x="613" y="6668"/>
                  </a:lnTo>
                  <a:lnTo>
                    <a:pt x="613" y="6697"/>
                  </a:lnTo>
                  <a:lnTo>
                    <a:pt x="627" y="6716"/>
                  </a:lnTo>
                  <a:lnTo>
                    <a:pt x="644" y="6735"/>
                  </a:lnTo>
                  <a:lnTo>
                    <a:pt x="663" y="6750"/>
                  </a:lnTo>
                  <a:lnTo>
                    <a:pt x="679" y="6768"/>
                  </a:lnTo>
                  <a:lnTo>
                    <a:pt x="687" y="6794"/>
                  </a:lnTo>
                  <a:lnTo>
                    <a:pt x="684" y="6833"/>
                  </a:lnTo>
                  <a:lnTo>
                    <a:pt x="668" y="6884"/>
                  </a:lnTo>
                  <a:lnTo>
                    <a:pt x="679" y="6899"/>
                  </a:lnTo>
                  <a:lnTo>
                    <a:pt x="693" y="6915"/>
                  </a:lnTo>
                  <a:lnTo>
                    <a:pt x="709" y="6923"/>
                  </a:lnTo>
                  <a:lnTo>
                    <a:pt x="725" y="6933"/>
                  </a:lnTo>
                  <a:lnTo>
                    <a:pt x="742" y="6940"/>
                  </a:lnTo>
                  <a:lnTo>
                    <a:pt x="758" y="6945"/>
                  </a:lnTo>
                  <a:lnTo>
                    <a:pt x="775" y="6952"/>
                  </a:lnTo>
                  <a:lnTo>
                    <a:pt x="791" y="6955"/>
                  </a:lnTo>
                  <a:lnTo>
                    <a:pt x="695" y="6964"/>
                  </a:lnTo>
                  <a:lnTo>
                    <a:pt x="640" y="6959"/>
                  </a:lnTo>
                  <a:lnTo>
                    <a:pt x="613" y="6948"/>
                  </a:lnTo>
                  <a:lnTo>
                    <a:pt x="608" y="6930"/>
                  </a:lnTo>
                  <a:lnTo>
                    <a:pt x="615" y="6906"/>
                  </a:lnTo>
                  <a:lnTo>
                    <a:pt x="633" y="6877"/>
                  </a:lnTo>
                  <a:lnTo>
                    <a:pt x="646" y="6843"/>
                  </a:lnTo>
                  <a:lnTo>
                    <a:pt x="649" y="6806"/>
                  </a:lnTo>
                  <a:lnTo>
                    <a:pt x="638" y="6787"/>
                  </a:lnTo>
                  <a:lnTo>
                    <a:pt x="624" y="6768"/>
                  </a:lnTo>
                  <a:lnTo>
                    <a:pt x="608" y="6750"/>
                  </a:lnTo>
                  <a:lnTo>
                    <a:pt x="594" y="6735"/>
                  </a:lnTo>
                  <a:lnTo>
                    <a:pt x="578" y="6724"/>
                  </a:lnTo>
                  <a:lnTo>
                    <a:pt x="558" y="6712"/>
                  </a:lnTo>
                  <a:lnTo>
                    <a:pt x="542" y="6702"/>
                  </a:lnTo>
                  <a:lnTo>
                    <a:pt x="523" y="6697"/>
                  </a:lnTo>
                  <a:lnTo>
                    <a:pt x="509" y="6719"/>
                  </a:lnTo>
                  <a:lnTo>
                    <a:pt x="496" y="6746"/>
                  </a:lnTo>
                  <a:lnTo>
                    <a:pt x="482" y="6772"/>
                  </a:lnTo>
                  <a:lnTo>
                    <a:pt x="471" y="6802"/>
                  </a:lnTo>
                  <a:lnTo>
                    <a:pt x="457" y="6833"/>
                  </a:lnTo>
                  <a:lnTo>
                    <a:pt x="443" y="6862"/>
                  </a:lnTo>
                  <a:lnTo>
                    <a:pt x="432" y="6889"/>
                  </a:lnTo>
                  <a:lnTo>
                    <a:pt x="419" y="6915"/>
                  </a:lnTo>
                  <a:lnTo>
                    <a:pt x="389" y="6955"/>
                  </a:lnTo>
                  <a:lnTo>
                    <a:pt x="354" y="6993"/>
                  </a:lnTo>
                  <a:lnTo>
                    <a:pt x="318" y="7030"/>
                  </a:lnTo>
                  <a:lnTo>
                    <a:pt x="279" y="7061"/>
                  </a:lnTo>
                  <a:lnTo>
                    <a:pt x="240" y="7094"/>
                  </a:lnTo>
                  <a:lnTo>
                    <a:pt x="203" y="7120"/>
                  </a:lnTo>
                  <a:lnTo>
                    <a:pt x="162" y="7151"/>
                  </a:lnTo>
                  <a:lnTo>
                    <a:pt x="126" y="7176"/>
                  </a:lnTo>
                  <a:lnTo>
                    <a:pt x="87" y="7203"/>
                  </a:lnTo>
                  <a:lnTo>
                    <a:pt x="57" y="7225"/>
                  </a:lnTo>
                  <a:lnTo>
                    <a:pt x="36" y="7244"/>
                  </a:lnTo>
                  <a:lnTo>
                    <a:pt x="22" y="7263"/>
                  </a:lnTo>
                  <a:lnTo>
                    <a:pt x="14" y="7290"/>
                  </a:lnTo>
                  <a:lnTo>
                    <a:pt x="9" y="7322"/>
                  </a:lnTo>
                  <a:lnTo>
                    <a:pt x="3" y="7368"/>
                  </a:lnTo>
                  <a:lnTo>
                    <a:pt x="0" y="7431"/>
                  </a:lnTo>
                  <a:lnTo>
                    <a:pt x="25" y="7446"/>
                  </a:lnTo>
                  <a:lnTo>
                    <a:pt x="52" y="7458"/>
                  </a:lnTo>
                  <a:lnTo>
                    <a:pt x="82" y="7468"/>
                  </a:lnTo>
                  <a:lnTo>
                    <a:pt x="115" y="7477"/>
                  </a:lnTo>
                  <a:lnTo>
                    <a:pt x="151" y="7480"/>
                  </a:lnTo>
                  <a:lnTo>
                    <a:pt x="189" y="7480"/>
                  </a:lnTo>
                  <a:lnTo>
                    <a:pt x="227" y="7480"/>
                  </a:lnTo>
                  <a:lnTo>
                    <a:pt x="265" y="7477"/>
                  </a:lnTo>
                  <a:lnTo>
                    <a:pt x="304" y="7472"/>
                  </a:lnTo>
                  <a:lnTo>
                    <a:pt x="342" y="7468"/>
                  </a:lnTo>
                  <a:lnTo>
                    <a:pt x="377" y="7461"/>
                  </a:lnTo>
                  <a:lnTo>
                    <a:pt x="413" y="7453"/>
                  </a:lnTo>
                  <a:lnTo>
                    <a:pt x="446" y="7443"/>
                  </a:lnTo>
                  <a:lnTo>
                    <a:pt x="476" y="7436"/>
                  </a:lnTo>
                  <a:lnTo>
                    <a:pt x="501" y="7424"/>
                  </a:lnTo>
                  <a:lnTo>
                    <a:pt x="523" y="7412"/>
                  </a:lnTo>
                  <a:lnTo>
                    <a:pt x="548" y="7378"/>
                  </a:lnTo>
                  <a:lnTo>
                    <a:pt x="569" y="7349"/>
                  </a:lnTo>
                  <a:lnTo>
                    <a:pt x="592" y="7326"/>
                  </a:lnTo>
                  <a:lnTo>
                    <a:pt x="608" y="7312"/>
                  </a:lnTo>
                  <a:lnTo>
                    <a:pt x="624" y="7307"/>
                  </a:lnTo>
                  <a:lnTo>
                    <a:pt x="638" y="7319"/>
                  </a:lnTo>
                  <a:lnTo>
                    <a:pt x="654" y="7349"/>
                  </a:lnTo>
                  <a:lnTo>
                    <a:pt x="668" y="7397"/>
                  </a:lnTo>
                  <a:lnTo>
                    <a:pt x="701" y="7397"/>
                  </a:lnTo>
                  <a:lnTo>
                    <a:pt x="736" y="7397"/>
                  </a:lnTo>
                  <a:lnTo>
                    <a:pt x="772" y="7397"/>
                  </a:lnTo>
                  <a:lnTo>
                    <a:pt x="805" y="7397"/>
                  </a:lnTo>
                  <a:lnTo>
                    <a:pt x="841" y="7397"/>
                  </a:lnTo>
                  <a:lnTo>
                    <a:pt x="873" y="7394"/>
                  </a:lnTo>
                  <a:lnTo>
                    <a:pt x="907" y="7390"/>
                  </a:lnTo>
                  <a:lnTo>
                    <a:pt x="937" y="7382"/>
                  </a:lnTo>
                  <a:lnTo>
                    <a:pt x="950" y="7285"/>
                  </a:lnTo>
                  <a:lnTo>
                    <a:pt x="953" y="7151"/>
                  </a:lnTo>
                  <a:lnTo>
                    <a:pt x="950" y="7015"/>
                  </a:lnTo>
                  <a:lnTo>
                    <a:pt x="944" y="6906"/>
                  </a:lnTo>
                  <a:lnTo>
                    <a:pt x="930" y="6877"/>
                  </a:lnTo>
                  <a:lnTo>
                    <a:pt x="925" y="6840"/>
                  </a:lnTo>
                  <a:lnTo>
                    <a:pt x="930" y="6791"/>
                  </a:lnTo>
                  <a:lnTo>
                    <a:pt x="942" y="6738"/>
                  </a:lnTo>
                  <a:lnTo>
                    <a:pt x="955" y="6690"/>
                  </a:lnTo>
                  <a:lnTo>
                    <a:pt x="972" y="6641"/>
                  </a:lnTo>
                  <a:lnTo>
                    <a:pt x="985" y="6597"/>
                  </a:lnTo>
                  <a:lnTo>
                    <a:pt x="996" y="6563"/>
                  </a:lnTo>
                  <a:lnTo>
                    <a:pt x="1010" y="6573"/>
                  </a:lnTo>
                  <a:lnTo>
                    <a:pt x="1024" y="6578"/>
                  </a:lnTo>
                  <a:lnTo>
                    <a:pt x="1038" y="6581"/>
                  </a:lnTo>
                  <a:lnTo>
                    <a:pt x="1054" y="6585"/>
                  </a:lnTo>
                  <a:lnTo>
                    <a:pt x="1065" y="6585"/>
                  </a:lnTo>
                  <a:lnTo>
                    <a:pt x="1079" y="6590"/>
                  </a:lnTo>
                  <a:lnTo>
                    <a:pt x="1090" y="6592"/>
                  </a:lnTo>
                  <a:lnTo>
                    <a:pt x="1101" y="6600"/>
                  </a:lnTo>
                  <a:lnTo>
                    <a:pt x="1145" y="6514"/>
                  </a:lnTo>
                  <a:lnTo>
                    <a:pt x="1182" y="6427"/>
                  </a:lnTo>
                  <a:lnTo>
                    <a:pt x="1218" y="6338"/>
                  </a:lnTo>
                  <a:lnTo>
                    <a:pt x="1251" y="6248"/>
                  </a:lnTo>
                  <a:lnTo>
                    <a:pt x="1278" y="6155"/>
                  </a:lnTo>
                  <a:lnTo>
                    <a:pt x="1305" y="6060"/>
                  </a:lnTo>
                  <a:lnTo>
                    <a:pt x="1330" y="5963"/>
                  </a:lnTo>
                  <a:lnTo>
                    <a:pt x="1358" y="5870"/>
                  </a:lnTo>
                  <a:lnTo>
                    <a:pt x="1383" y="5776"/>
                  </a:lnTo>
                  <a:lnTo>
                    <a:pt x="1407" y="5686"/>
                  </a:lnTo>
                  <a:lnTo>
                    <a:pt x="1431" y="5593"/>
                  </a:lnTo>
                  <a:lnTo>
                    <a:pt x="1456" y="5503"/>
                  </a:lnTo>
                  <a:lnTo>
                    <a:pt x="1481" y="5409"/>
                  </a:lnTo>
                  <a:lnTo>
                    <a:pt x="1503" y="5319"/>
                  </a:lnTo>
                  <a:lnTo>
                    <a:pt x="1525" y="5226"/>
                  </a:lnTo>
                  <a:lnTo>
                    <a:pt x="1544" y="5132"/>
                  </a:lnTo>
                  <a:lnTo>
                    <a:pt x="1506" y="6473"/>
                  </a:lnTo>
                  <a:lnTo>
                    <a:pt x="1555" y="6488"/>
                  </a:lnTo>
                  <a:lnTo>
                    <a:pt x="1623" y="6402"/>
                  </a:lnTo>
                  <a:lnTo>
                    <a:pt x="1654" y="6072"/>
                  </a:lnTo>
                  <a:lnTo>
                    <a:pt x="1698" y="6091"/>
                  </a:lnTo>
                  <a:lnTo>
                    <a:pt x="1741" y="6099"/>
                  </a:lnTo>
                  <a:lnTo>
                    <a:pt x="1782" y="6099"/>
                  </a:lnTo>
                  <a:lnTo>
                    <a:pt x="1823" y="6087"/>
                  </a:lnTo>
                  <a:lnTo>
                    <a:pt x="1865" y="6072"/>
                  </a:lnTo>
                  <a:lnTo>
                    <a:pt x="1906" y="6046"/>
                  </a:lnTo>
                  <a:lnTo>
                    <a:pt x="1943" y="6016"/>
                  </a:lnTo>
                  <a:lnTo>
                    <a:pt x="1979" y="5975"/>
                  </a:lnTo>
                  <a:lnTo>
                    <a:pt x="2015" y="5929"/>
                  </a:lnTo>
                  <a:lnTo>
                    <a:pt x="2050" y="5878"/>
                  </a:lnTo>
                  <a:lnTo>
                    <a:pt x="2080" y="5817"/>
                  </a:lnTo>
                  <a:lnTo>
                    <a:pt x="2111" y="5751"/>
                  </a:lnTo>
                  <a:lnTo>
                    <a:pt x="2138" y="5683"/>
                  </a:lnTo>
                  <a:lnTo>
                    <a:pt x="2162" y="5604"/>
                  </a:lnTo>
                  <a:lnTo>
                    <a:pt x="2187" y="5525"/>
                  </a:lnTo>
                  <a:lnTo>
                    <a:pt x="2206" y="5440"/>
                  </a:lnTo>
                  <a:lnTo>
                    <a:pt x="2226" y="5450"/>
                  </a:lnTo>
                  <a:lnTo>
                    <a:pt x="2239" y="5433"/>
                  </a:lnTo>
                  <a:lnTo>
                    <a:pt x="2251" y="5406"/>
                  </a:lnTo>
                  <a:lnTo>
                    <a:pt x="2267" y="5384"/>
                  </a:lnTo>
                  <a:lnTo>
                    <a:pt x="2297" y="5387"/>
                  </a:lnTo>
                  <a:lnTo>
                    <a:pt x="2327" y="5391"/>
                  </a:lnTo>
                  <a:lnTo>
                    <a:pt x="2360" y="5399"/>
                  </a:lnTo>
                  <a:lnTo>
                    <a:pt x="2390" y="5402"/>
                  </a:lnTo>
                  <a:lnTo>
                    <a:pt x="2420" y="5406"/>
                  </a:lnTo>
                  <a:lnTo>
                    <a:pt x="2450" y="5409"/>
                  </a:lnTo>
                  <a:lnTo>
                    <a:pt x="2477" y="5413"/>
                  </a:lnTo>
                  <a:lnTo>
                    <a:pt x="2507" y="5416"/>
                  </a:lnTo>
                  <a:lnTo>
                    <a:pt x="2500" y="6656"/>
                  </a:lnTo>
                  <a:lnTo>
                    <a:pt x="2571" y="6694"/>
                  </a:lnTo>
                  <a:lnTo>
                    <a:pt x="2639" y="6626"/>
                  </a:lnTo>
                  <a:lnTo>
                    <a:pt x="2644" y="5394"/>
                  </a:lnTo>
                  <a:lnTo>
                    <a:pt x="2964" y="5095"/>
                  </a:lnTo>
                  <a:lnTo>
                    <a:pt x="2964" y="6240"/>
                  </a:lnTo>
                  <a:lnTo>
                    <a:pt x="3028" y="6296"/>
                  </a:lnTo>
                  <a:lnTo>
                    <a:pt x="3083" y="6225"/>
                  </a:lnTo>
                  <a:lnTo>
                    <a:pt x="3088" y="5795"/>
                  </a:lnTo>
                  <a:lnTo>
                    <a:pt x="3085" y="5353"/>
                  </a:lnTo>
                  <a:lnTo>
                    <a:pt x="3083" y="4912"/>
                  </a:lnTo>
                  <a:lnTo>
                    <a:pt x="3085" y="4473"/>
                  </a:lnTo>
                  <a:lnTo>
                    <a:pt x="3118" y="4463"/>
                  </a:lnTo>
                  <a:lnTo>
                    <a:pt x="3154" y="4451"/>
                  </a:lnTo>
                  <a:lnTo>
                    <a:pt x="3190" y="4441"/>
                  </a:lnTo>
                  <a:lnTo>
                    <a:pt x="3225" y="4424"/>
                  </a:lnTo>
                  <a:lnTo>
                    <a:pt x="3261" y="4407"/>
                  </a:lnTo>
                  <a:lnTo>
                    <a:pt x="3293" y="4388"/>
                  </a:lnTo>
                  <a:lnTo>
                    <a:pt x="3323" y="4361"/>
                  </a:lnTo>
                  <a:lnTo>
                    <a:pt x="3348" y="4335"/>
                  </a:lnTo>
                  <a:lnTo>
                    <a:pt x="3339" y="4234"/>
                  </a:lnTo>
                  <a:lnTo>
                    <a:pt x="3326" y="4140"/>
                  </a:lnTo>
                  <a:lnTo>
                    <a:pt x="3309" y="4043"/>
                  </a:lnTo>
                  <a:lnTo>
                    <a:pt x="3291" y="3950"/>
                  </a:lnTo>
                  <a:lnTo>
                    <a:pt x="3268" y="3856"/>
                  </a:lnTo>
                  <a:lnTo>
                    <a:pt x="3250" y="3763"/>
                  </a:lnTo>
                  <a:lnTo>
                    <a:pt x="3236" y="3665"/>
                  </a:lnTo>
                  <a:lnTo>
                    <a:pt x="3225" y="3568"/>
                  </a:lnTo>
                  <a:lnTo>
                    <a:pt x="3214" y="3406"/>
                  </a:lnTo>
                  <a:lnTo>
                    <a:pt x="3202" y="3242"/>
                  </a:lnTo>
                  <a:lnTo>
                    <a:pt x="3190" y="3080"/>
                  </a:lnTo>
                  <a:lnTo>
                    <a:pt x="3165" y="2931"/>
                  </a:lnTo>
                  <a:lnTo>
                    <a:pt x="3159" y="2961"/>
                  </a:lnTo>
                  <a:lnTo>
                    <a:pt x="3154" y="3010"/>
                  </a:lnTo>
                  <a:lnTo>
                    <a:pt x="3151" y="3055"/>
                  </a:lnTo>
                  <a:lnTo>
                    <a:pt x="3143" y="3077"/>
                  </a:lnTo>
                  <a:lnTo>
                    <a:pt x="3121" y="3092"/>
                  </a:lnTo>
                  <a:lnTo>
                    <a:pt x="3096" y="3107"/>
                  </a:lnTo>
                  <a:lnTo>
                    <a:pt x="3069" y="3119"/>
                  </a:lnTo>
                  <a:lnTo>
                    <a:pt x="3039" y="3133"/>
                  </a:lnTo>
                  <a:lnTo>
                    <a:pt x="3006" y="3145"/>
                  </a:lnTo>
                  <a:lnTo>
                    <a:pt x="2971" y="3155"/>
                  </a:lnTo>
                  <a:lnTo>
                    <a:pt x="2935" y="3167"/>
                  </a:lnTo>
                  <a:lnTo>
                    <a:pt x="2896" y="3175"/>
                  </a:lnTo>
                  <a:lnTo>
                    <a:pt x="2861" y="3186"/>
                  </a:lnTo>
                  <a:lnTo>
                    <a:pt x="2822" y="3189"/>
                  </a:lnTo>
                  <a:lnTo>
                    <a:pt x="2786" y="3194"/>
                  </a:lnTo>
                  <a:lnTo>
                    <a:pt x="2754" y="3194"/>
                  </a:lnTo>
                  <a:lnTo>
                    <a:pt x="2721" y="3194"/>
                  </a:lnTo>
                  <a:lnTo>
                    <a:pt x="2694" y="3189"/>
                  </a:lnTo>
                  <a:lnTo>
                    <a:pt x="2667" y="3186"/>
                  </a:lnTo>
                  <a:lnTo>
                    <a:pt x="2644" y="3175"/>
                  </a:lnTo>
                  <a:lnTo>
                    <a:pt x="2669" y="3170"/>
                  </a:lnTo>
                  <a:lnTo>
                    <a:pt x="2697" y="3167"/>
                  </a:lnTo>
                  <a:lnTo>
                    <a:pt x="2726" y="3160"/>
                  </a:lnTo>
                  <a:lnTo>
                    <a:pt x="2756" y="3155"/>
                  </a:lnTo>
                  <a:lnTo>
                    <a:pt x="2786" y="3153"/>
                  </a:lnTo>
                  <a:lnTo>
                    <a:pt x="2820" y="3145"/>
                  </a:lnTo>
                  <a:lnTo>
                    <a:pt x="2852" y="3138"/>
                  </a:lnTo>
                  <a:lnTo>
                    <a:pt x="2886" y="3129"/>
                  </a:lnTo>
                  <a:lnTo>
                    <a:pt x="2918" y="3119"/>
                  </a:lnTo>
                  <a:lnTo>
                    <a:pt x="2948" y="3107"/>
                  </a:lnTo>
                  <a:lnTo>
                    <a:pt x="2982" y="3097"/>
                  </a:lnTo>
                  <a:lnTo>
                    <a:pt x="3008" y="3085"/>
                  </a:lnTo>
                  <a:lnTo>
                    <a:pt x="3039" y="3066"/>
                  </a:lnTo>
                  <a:lnTo>
                    <a:pt x="3063" y="3051"/>
                  </a:lnTo>
                  <a:lnTo>
                    <a:pt x="3088" y="3032"/>
                  </a:lnTo>
                  <a:lnTo>
                    <a:pt x="3108" y="3010"/>
                  </a:lnTo>
                  <a:lnTo>
                    <a:pt x="3115" y="2983"/>
                  </a:lnTo>
                  <a:lnTo>
                    <a:pt x="3129" y="2861"/>
                  </a:lnTo>
                  <a:lnTo>
                    <a:pt x="3145" y="2666"/>
                  </a:lnTo>
                  <a:lnTo>
                    <a:pt x="3159" y="2426"/>
                  </a:lnTo>
                  <a:lnTo>
                    <a:pt x="3167" y="2164"/>
                  </a:lnTo>
                  <a:lnTo>
                    <a:pt x="3170" y="1898"/>
                  </a:lnTo>
                  <a:lnTo>
                    <a:pt x="3162" y="1658"/>
                  </a:lnTo>
                  <a:lnTo>
                    <a:pt x="3143" y="1468"/>
                  </a:lnTo>
                  <a:lnTo>
                    <a:pt x="3126" y="1444"/>
                  </a:lnTo>
                  <a:lnTo>
                    <a:pt x="3104" y="1427"/>
                  </a:lnTo>
                  <a:lnTo>
                    <a:pt x="3074" y="1400"/>
                  </a:lnTo>
                  <a:lnTo>
                    <a:pt x="3039" y="1378"/>
                  </a:lnTo>
                  <a:lnTo>
                    <a:pt x="3000" y="1352"/>
                  </a:lnTo>
                  <a:lnTo>
                    <a:pt x="2957" y="1325"/>
                  </a:lnTo>
                  <a:lnTo>
                    <a:pt x="2913" y="1298"/>
                  </a:lnTo>
                  <a:lnTo>
                    <a:pt x="2866" y="1273"/>
                  </a:lnTo>
                  <a:lnTo>
                    <a:pt x="2817" y="1250"/>
                  </a:lnTo>
                  <a:lnTo>
                    <a:pt x="2768" y="1225"/>
                  </a:lnTo>
                  <a:lnTo>
                    <a:pt x="2721" y="1201"/>
                  </a:lnTo>
                  <a:lnTo>
                    <a:pt x="2674" y="1183"/>
                  </a:lnTo>
                  <a:lnTo>
                    <a:pt x="2631" y="1164"/>
                  </a:lnTo>
                  <a:lnTo>
                    <a:pt x="2590" y="1150"/>
                  </a:lnTo>
                  <a:lnTo>
                    <a:pt x="2554" y="1135"/>
                  </a:lnTo>
                  <a:lnTo>
                    <a:pt x="2521" y="1123"/>
                  </a:lnTo>
                  <a:lnTo>
                    <a:pt x="2524" y="1176"/>
                  </a:lnTo>
                  <a:lnTo>
                    <a:pt x="2532" y="1232"/>
                  </a:lnTo>
                  <a:lnTo>
                    <a:pt x="2546" y="1291"/>
                  </a:lnTo>
                  <a:lnTo>
                    <a:pt x="2562" y="1347"/>
                  </a:lnTo>
                  <a:lnTo>
                    <a:pt x="2578" y="1408"/>
                  </a:lnTo>
                  <a:lnTo>
                    <a:pt x="2596" y="1464"/>
                  </a:lnTo>
                  <a:lnTo>
                    <a:pt x="2614" y="1517"/>
                  </a:lnTo>
                  <a:lnTo>
                    <a:pt x="2628" y="1565"/>
                  </a:lnTo>
                  <a:lnTo>
                    <a:pt x="2609" y="1561"/>
                  </a:lnTo>
                  <a:lnTo>
                    <a:pt x="2587" y="1553"/>
                  </a:lnTo>
                  <a:lnTo>
                    <a:pt x="2568" y="1546"/>
                  </a:lnTo>
                  <a:lnTo>
                    <a:pt x="2548" y="1539"/>
                  </a:lnTo>
                  <a:lnTo>
                    <a:pt x="2530" y="1527"/>
                  </a:lnTo>
                  <a:lnTo>
                    <a:pt x="2510" y="1524"/>
                  </a:lnTo>
                  <a:lnTo>
                    <a:pt x="2489" y="1520"/>
                  </a:lnTo>
                  <a:lnTo>
                    <a:pt x="2470" y="1524"/>
                  </a:lnTo>
                  <a:lnTo>
                    <a:pt x="2436" y="1561"/>
                  </a:lnTo>
                  <a:lnTo>
                    <a:pt x="2404" y="1614"/>
                  </a:lnTo>
                  <a:lnTo>
                    <a:pt x="2374" y="1680"/>
                  </a:lnTo>
                  <a:lnTo>
                    <a:pt x="2343" y="1760"/>
                  </a:lnTo>
                  <a:lnTo>
                    <a:pt x="2316" y="1838"/>
                  </a:lnTo>
                  <a:lnTo>
                    <a:pt x="2292" y="1917"/>
                  </a:lnTo>
                  <a:lnTo>
                    <a:pt x="2272" y="1988"/>
                  </a:lnTo>
                  <a:lnTo>
                    <a:pt x="2256" y="2052"/>
                  </a:lnTo>
                  <a:lnTo>
                    <a:pt x="2231" y="2006"/>
                  </a:lnTo>
                  <a:lnTo>
                    <a:pt x="2203" y="1966"/>
                  </a:lnTo>
                  <a:lnTo>
                    <a:pt x="2180" y="1925"/>
                  </a:lnTo>
                  <a:lnTo>
                    <a:pt x="2152" y="1884"/>
                  </a:lnTo>
                  <a:lnTo>
                    <a:pt x="2121" y="1845"/>
                  </a:lnTo>
                  <a:lnTo>
                    <a:pt x="2094" y="1804"/>
                  </a:lnTo>
                  <a:lnTo>
                    <a:pt x="2064" y="1763"/>
                  </a:lnTo>
                  <a:lnTo>
                    <a:pt x="2034" y="1721"/>
                  </a:lnTo>
                  <a:lnTo>
                    <a:pt x="2015" y="1721"/>
                  </a:lnTo>
                  <a:lnTo>
                    <a:pt x="1998" y="1730"/>
                  </a:lnTo>
                  <a:lnTo>
                    <a:pt x="1982" y="1745"/>
                  </a:lnTo>
                  <a:lnTo>
                    <a:pt x="1972" y="1763"/>
                  </a:lnTo>
                  <a:lnTo>
                    <a:pt x="1957" y="1786"/>
                  </a:lnTo>
                  <a:lnTo>
                    <a:pt x="1947" y="1808"/>
                  </a:lnTo>
                  <a:lnTo>
                    <a:pt x="1936" y="1828"/>
                  </a:lnTo>
                  <a:lnTo>
                    <a:pt x="1924" y="1845"/>
                  </a:lnTo>
                  <a:lnTo>
                    <a:pt x="1919" y="1853"/>
                  </a:lnTo>
                  <a:lnTo>
                    <a:pt x="1903" y="1755"/>
                  </a:lnTo>
                  <a:lnTo>
                    <a:pt x="1894" y="1655"/>
                  </a:lnTo>
                  <a:lnTo>
                    <a:pt x="1892" y="1553"/>
                  </a:lnTo>
                  <a:lnTo>
                    <a:pt x="1886" y="1453"/>
                  </a:lnTo>
                  <a:lnTo>
                    <a:pt x="1821" y="1464"/>
                  </a:lnTo>
                  <a:lnTo>
                    <a:pt x="1766" y="1493"/>
                  </a:lnTo>
                  <a:lnTo>
                    <a:pt x="1716" y="1534"/>
                  </a:lnTo>
                  <a:lnTo>
                    <a:pt x="1675" y="1592"/>
                  </a:lnTo>
                  <a:lnTo>
                    <a:pt x="1640" y="1655"/>
                  </a:lnTo>
                  <a:lnTo>
                    <a:pt x="1604" y="1718"/>
                  </a:lnTo>
                  <a:lnTo>
                    <a:pt x="1568" y="1786"/>
                  </a:lnTo>
                  <a:lnTo>
                    <a:pt x="1533" y="1845"/>
                  </a:lnTo>
                  <a:lnTo>
                    <a:pt x="1536" y="1819"/>
                  </a:lnTo>
                  <a:lnTo>
                    <a:pt x="1541" y="1794"/>
                  </a:lnTo>
                  <a:lnTo>
                    <a:pt x="1547" y="1767"/>
                  </a:lnTo>
                  <a:lnTo>
                    <a:pt x="1538" y="1741"/>
                  </a:lnTo>
                  <a:lnTo>
                    <a:pt x="1525" y="1748"/>
                  </a:lnTo>
                  <a:lnTo>
                    <a:pt x="1517" y="1763"/>
                  </a:lnTo>
                  <a:lnTo>
                    <a:pt x="1511" y="1782"/>
                  </a:lnTo>
                  <a:lnTo>
                    <a:pt x="1503" y="1797"/>
                  </a:lnTo>
                  <a:lnTo>
                    <a:pt x="1490" y="1629"/>
                  </a:lnTo>
                  <a:lnTo>
                    <a:pt x="1478" y="1461"/>
                  </a:lnTo>
                  <a:lnTo>
                    <a:pt x="1467" y="1291"/>
                  </a:lnTo>
                  <a:lnTo>
                    <a:pt x="1456" y="1123"/>
                  </a:lnTo>
                  <a:lnTo>
                    <a:pt x="1445" y="1123"/>
                  </a:lnTo>
                  <a:lnTo>
                    <a:pt x="1429" y="1123"/>
                  </a:lnTo>
                  <a:lnTo>
                    <a:pt x="1405" y="1123"/>
                  </a:lnTo>
                  <a:lnTo>
                    <a:pt x="1376" y="1123"/>
                  </a:lnTo>
                  <a:lnTo>
                    <a:pt x="1350" y="1123"/>
                  </a:lnTo>
                  <a:lnTo>
                    <a:pt x="1319" y="1123"/>
                  </a:lnTo>
                  <a:lnTo>
                    <a:pt x="1295" y="1116"/>
                  </a:lnTo>
                  <a:lnTo>
                    <a:pt x="1273" y="1108"/>
                  </a:lnTo>
                  <a:lnTo>
                    <a:pt x="1284" y="1104"/>
                  </a:lnTo>
                  <a:lnTo>
                    <a:pt x="1298" y="1101"/>
                  </a:lnTo>
                  <a:lnTo>
                    <a:pt x="1311" y="1101"/>
                  </a:lnTo>
                  <a:lnTo>
                    <a:pt x="1325" y="1101"/>
                  </a:lnTo>
                  <a:lnTo>
                    <a:pt x="1339" y="1101"/>
                  </a:lnTo>
                  <a:lnTo>
                    <a:pt x="1353" y="1097"/>
                  </a:lnTo>
                  <a:lnTo>
                    <a:pt x="1364" y="1094"/>
                  </a:lnTo>
                  <a:lnTo>
                    <a:pt x="1374" y="1082"/>
                  </a:lnTo>
                  <a:lnTo>
                    <a:pt x="1369" y="1041"/>
                  </a:lnTo>
                  <a:lnTo>
                    <a:pt x="1376" y="1007"/>
                  </a:lnTo>
                  <a:lnTo>
                    <a:pt x="1396" y="977"/>
                  </a:lnTo>
                  <a:lnTo>
                    <a:pt x="1424" y="955"/>
                  </a:lnTo>
                  <a:lnTo>
                    <a:pt x="1454" y="931"/>
                  </a:lnTo>
                  <a:lnTo>
                    <a:pt x="1483" y="909"/>
                  </a:lnTo>
                  <a:lnTo>
                    <a:pt x="1511" y="887"/>
                  </a:lnTo>
                  <a:lnTo>
                    <a:pt x="1533" y="861"/>
                  </a:lnTo>
                  <a:lnTo>
                    <a:pt x="1533" y="853"/>
                  </a:lnTo>
                  <a:lnTo>
                    <a:pt x="1531" y="843"/>
                  </a:lnTo>
                  <a:lnTo>
                    <a:pt x="1527" y="831"/>
                  </a:lnTo>
                  <a:lnTo>
                    <a:pt x="1520" y="817"/>
                  </a:lnTo>
                  <a:lnTo>
                    <a:pt x="1508" y="809"/>
                  </a:lnTo>
                  <a:lnTo>
                    <a:pt x="1495" y="802"/>
                  </a:lnTo>
                  <a:lnTo>
                    <a:pt x="1476" y="797"/>
                  </a:lnTo>
                  <a:lnTo>
                    <a:pt x="1451" y="805"/>
                  </a:lnTo>
                  <a:lnTo>
                    <a:pt x="1451" y="793"/>
                  </a:lnTo>
                  <a:lnTo>
                    <a:pt x="1454" y="783"/>
                  </a:lnTo>
                  <a:lnTo>
                    <a:pt x="1462" y="771"/>
                  </a:lnTo>
                  <a:lnTo>
                    <a:pt x="1470" y="763"/>
                  </a:lnTo>
                  <a:lnTo>
                    <a:pt x="1483" y="771"/>
                  </a:lnTo>
                  <a:lnTo>
                    <a:pt x="1497" y="778"/>
                  </a:lnTo>
                  <a:lnTo>
                    <a:pt x="1513" y="783"/>
                  </a:lnTo>
                  <a:lnTo>
                    <a:pt x="1527" y="786"/>
                  </a:lnTo>
                  <a:lnTo>
                    <a:pt x="1541" y="793"/>
                  </a:lnTo>
                  <a:lnTo>
                    <a:pt x="1552" y="805"/>
                  </a:lnTo>
                  <a:lnTo>
                    <a:pt x="1558" y="824"/>
                  </a:lnTo>
                  <a:lnTo>
                    <a:pt x="1561" y="846"/>
                  </a:lnTo>
                  <a:lnTo>
                    <a:pt x="1566" y="902"/>
                  </a:lnTo>
                  <a:lnTo>
                    <a:pt x="1585" y="970"/>
                  </a:lnTo>
                  <a:lnTo>
                    <a:pt x="1609" y="1007"/>
                  </a:lnTo>
                  <a:lnTo>
                    <a:pt x="1627" y="970"/>
                  </a:lnTo>
                  <a:lnTo>
                    <a:pt x="1656" y="977"/>
                  </a:lnTo>
                  <a:lnTo>
                    <a:pt x="1664" y="965"/>
                  </a:lnTo>
                  <a:lnTo>
                    <a:pt x="1664" y="943"/>
                  </a:lnTo>
                  <a:lnTo>
                    <a:pt x="1664" y="917"/>
                  </a:lnTo>
                  <a:lnTo>
                    <a:pt x="1692" y="970"/>
                  </a:lnTo>
                  <a:lnTo>
                    <a:pt x="1708" y="948"/>
                  </a:lnTo>
                  <a:lnTo>
                    <a:pt x="1714" y="899"/>
                  </a:lnTo>
                  <a:lnTo>
                    <a:pt x="1716" y="868"/>
                  </a:lnTo>
                  <a:lnTo>
                    <a:pt x="1757" y="958"/>
                  </a:lnTo>
                  <a:lnTo>
                    <a:pt x="1796" y="1052"/>
                  </a:lnTo>
                  <a:lnTo>
                    <a:pt x="1835" y="1142"/>
                  </a:lnTo>
                  <a:lnTo>
                    <a:pt x="1878" y="1220"/>
                  </a:lnTo>
                  <a:lnTo>
                    <a:pt x="1927" y="1284"/>
                  </a:lnTo>
                  <a:lnTo>
                    <a:pt x="1988" y="1325"/>
                  </a:lnTo>
                  <a:lnTo>
                    <a:pt x="2059" y="1332"/>
                  </a:lnTo>
                  <a:lnTo>
                    <a:pt x="2146" y="1306"/>
                  </a:lnTo>
                  <a:lnTo>
                    <a:pt x="2171" y="1284"/>
                  </a:lnTo>
                  <a:lnTo>
                    <a:pt x="2192" y="1257"/>
                  </a:lnTo>
                  <a:lnTo>
                    <a:pt x="2215" y="1225"/>
                  </a:lnTo>
                  <a:lnTo>
                    <a:pt x="2237" y="1191"/>
                  </a:lnTo>
                  <a:lnTo>
                    <a:pt x="2256" y="1153"/>
                  </a:lnTo>
                  <a:lnTo>
                    <a:pt x="2272" y="1116"/>
                  </a:lnTo>
                  <a:lnTo>
                    <a:pt x="2286" y="1074"/>
                  </a:lnTo>
                  <a:lnTo>
                    <a:pt x="2297" y="1033"/>
                  </a:lnTo>
                  <a:lnTo>
                    <a:pt x="2283" y="1116"/>
                  </a:lnTo>
                  <a:lnTo>
                    <a:pt x="2261" y="1186"/>
                  </a:lnTo>
                  <a:lnTo>
                    <a:pt x="2231" y="1254"/>
                  </a:lnTo>
                  <a:lnTo>
                    <a:pt x="2196" y="1310"/>
                  </a:lnTo>
                  <a:lnTo>
                    <a:pt x="2149" y="1352"/>
                  </a:lnTo>
                  <a:lnTo>
                    <a:pt x="2100" y="1374"/>
                  </a:lnTo>
                  <a:lnTo>
                    <a:pt x="2043" y="1378"/>
                  </a:lnTo>
                  <a:lnTo>
                    <a:pt x="1977" y="1363"/>
                  </a:lnTo>
                  <a:lnTo>
                    <a:pt x="1984" y="1388"/>
                  </a:lnTo>
                  <a:lnTo>
                    <a:pt x="2012" y="1449"/>
                  </a:lnTo>
                  <a:lnTo>
                    <a:pt x="2053" y="1539"/>
                  </a:lnTo>
                  <a:lnTo>
                    <a:pt x="2100" y="1643"/>
                  </a:lnTo>
                  <a:lnTo>
                    <a:pt x="2149" y="1748"/>
                  </a:lnTo>
                  <a:lnTo>
                    <a:pt x="2192" y="1845"/>
                  </a:lnTo>
                  <a:lnTo>
                    <a:pt x="2228" y="1925"/>
                  </a:lnTo>
                  <a:lnTo>
                    <a:pt x="2247" y="1969"/>
                  </a:lnTo>
                  <a:lnTo>
                    <a:pt x="2264" y="1943"/>
                  </a:lnTo>
                  <a:lnTo>
                    <a:pt x="2286" y="1857"/>
                  </a:lnTo>
                  <a:lnTo>
                    <a:pt x="2308" y="1738"/>
                  </a:lnTo>
                  <a:lnTo>
                    <a:pt x="2327" y="1592"/>
                  </a:lnTo>
                  <a:lnTo>
                    <a:pt x="2349" y="1444"/>
                  </a:lnTo>
                  <a:lnTo>
                    <a:pt x="2365" y="1306"/>
                  </a:lnTo>
                  <a:lnTo>
                    <a:pt x="2376" y="1201"/>
                  </a:lnTo>
                  <a:lnTo>
                    <a:pt x="2382" y="1142"/>
                  </a:lnTo>
                  <a:lnTo>
                    <a:pt x="2379" y="1067"/>
                  </a:lnTo>
                  <a:lnTo>
                    <a:pt x="2363" y="996"/>
                  </a:lnTo>
                  <a:lnTo>
                    <a:pt x="2343" y="931"/>
                  </a:lnTo>
                  <a:lnTo>
                    <a:pt x="2329" y="861"/>
                  </a:lnTo>
                  <a:lnTo>
                    <a:pt x="2327" y="861"/>
                  </a:lnTo>
                  <a:lnTo>
                    <a:pt x="2327" y="858"/>
                  </a:lnTo>
                  <a:lnTo>
                    <a:pt x="2327" y="853"/>
                  </a:lnTo>
                  <a:lnTo>
                    <a:pt x="2327" y="850"/>
                  </a:lnTo>
                  <a:lnTo>
                    <a:pt x="2327" y="846"/>
                  </a:lnTo>
                  <a:lnTo>
                    <a:pt x="2357" y="783"/>
                  </a:lnTo>
                  <a:lnTo>
                    <a:pt x="2370" y="688"/>
                  </a:lnTo>
                  <a:lnTo>
                    <a:pt x="2363" y="595"/>
                  </a:lnTo>
                  <a:lnTo>
                    <a:pt x="2333" y="532"/>
                  </a:lnTo>
                  <a:lnTo>
                    <a:pt x="2319" y="535"/>
                  </a:lnTo>
                  <a:lnTo>
                    <a:pt x="2305" y="542"/>
                  </a:lnTo>
                  <a:lnTo>
                    <a:pt x="2297" y="557"/>
                  </a:lnTo>
                  <a:lnTo>
                    <a:pt x="2288" y="573"/>
                  </a:lnTo>
                  <a:lnTo>
                    <a:pt x="2288" y="539"/>
                  </a:lnTo>
                  <a:lnTo>
                    <a:pt x="2297" y="501"/>
                  </a:lnTo>
                  <a:lnTo>
                    <a:pt x="2308" y="469"/>
                  </a:lnTo>
                  <a:lnTo>
                    <a:pt x="2319" y="435"/>
                  </a:lnTo>
                  <a:lnTo>
                    <a:pt x="2313" y="419"/>
                  </a:lnTo>
                  <a:lnTo>
                    <a:pt x="2305" y="408"/>
                  </a:lnTo>
                  <a:lnTo>
                    <a:pt x="2292" y="401"/>
                  </a:lnTo>
                  <a:lnTo>
                    <a:pt x="2281" y="394"/>
                  </a:lnTo>
                  <a:lnTo>
                    <a:pt x="2288" y="374"/>
                  </a:lnTo>
                  <a:lnTo>
                    <a:pt x="2294" y="355"/>
                  </a:lnTo>
                  <a:lnTo>
                    <a:pt x="2299" y="338"/>
                  </a:lnTo>
                  <a:lnTo>
                    <a:pt x="2302" y="318"/>
                  </a:lnTo>
                  <a:lnTo>
                    <a:pt x="2297" y="292"/>
                  </a:lnTo>
                  <a:lnTo>
                    <a:pt x="2286" y="270"/>
                  </a:lnTo>
                  <a:lnTo>
                    <a:pt x="2272" y="255"/>
                  </a:lnTo>
                  <a:lnTo>
                    <a:pt x="2256" y="243"/>
                  </a:lnTo>
                  <a:lnTo>
                    <a:pt x="2242" y="192"/>
                  </a:lnTo>
                  <a:lnTo>
                    <a:pt x="2226" y="150"/>
                  </a:lnTo>
                  <a:lnTo>
                    <a:pt x="2201" y="112"/>
                  </a:lnTo>
                  <a:lnTo>
                    <a:pt x="2173" y="83"/>
                  </a:lnTo>
                  <a:lnTo>
                    <a:pt x="2141" y="56"/>
                  </a:lnTo>
                  <a:lnTo>
                    <a:pt x="2108" y="34"/>
                  </a:lnTo>
                  <a:lnTo>
                    <a:pt x="2070" y="15"/>
                  </a:lnTo>
                  <a:lnTo>
                    <a:pt x="2029" y="0"/>
                  </a:lnTo>
                  <a:lnTo>
                    <a:pt x="2015" y="4"/>
                  </a:lnTo>
                  <a:lnTo>
                    <a:pt x="2004" y="12"/>
                  </a:lnTo>
                  <a:lnTo>
                    <a:pt x="1995" y="19"/>
                  </a:lnTo>
                  <a:lnTo>
                    <a:pt x="1988" y="34"/>
                  </a:lnTo>
                  <a:close/>
                  <a:moveTo>
                    <a:pt x="1656" y="5859"/>
                  </a:moveTo>
                  <a:lnTo>
                    <a:pt x="1659" y="5732"/>
                  </a:lnTo>
                  <a:lnTo>
                    <a:pt x="1662" y="5608"/>
                  </a:lnTo>
                  <a:lnTo>
                    <a:pt x="1668" y="5484"/>
                  </a:lnTo>
                  <a:lnTo>
                    <a:pt x="1673" y="5350"/>
                  </a:lnTo>
                  <a:lnTo>
                    <a:pt x="1689" y="5350"/>
                  </a:lnTo>
                  <a:lnTo>
                    <a:pt x="1705" y="5350"/>
                  </a:lnTo>
                  <a:lnTo>
                    <a:pt x="1725" y="5353"/>
                  </a:lnTo>
                  <a:lnTo>
                    <a:pt x="1741" y="5357"/>
                  </a:lnTo>
                  <a:lnTo>
                    <a:pt x="1760" y="5360"/>
                  </a:lnTo>
                  <a:lnTo>
                    <a:pt x="1780" y="5360"/>
                  </a:lnTo>
                  <a:lnTo>
                    <a:pt x="1796" y="5365"/>
                  </a:lnTo>
                  <a:lnTo>
                    <a:pt x="1815" y="5368"/>
                  </a:lnTo>
                  <a:lnTo>
                    <a:pt x="1804" y="5428"/>
                  </a:lnTo>
                  <a:lnTo>
                    <a:pt x="1787" y="5489"/>
                  </a:lnTo>
                  <a:lnTo>
                    <a:pt x="1766" y="5548"/>
                  </a:lnTo>
                  <a:lnTo>
                    <a:pt x="1741" y="5608"/>
                  </a:lnTo>
                  <a:lnTo>
                    <a:pt x="1716" y="5668"/>
                  </a:lnTo>
                  <a:lnTo>
                    <a:pt x="1694" y="5727"/>
                  </a:lnTo>
                  <a:lnTo>
                    <a:pt x="1673" y="5791"/>
                  </a:lnTo>
                  <a:lnTo>
                    <a:pt x="1656" y="5859"/>
                  </a:lnTo>
                  <a:close/>
                  <a:moveTo>
                    <a:pt x="1574" y="4006"/>
                  </a:moveTo>
                  <a:lnTo>
                    <a:pt x="1568" y="3972"/>
                  </a:lnTo>
                  <a:lnTo>
                    <a:pt x="1563" y="3943"/>
                  </a:lnTo>
                  <a:lnTo>
                    <a:pt x="1558" y="3912"/>
                  </a:lnTo>
                  <a:lnTo>
                    <a:pt x="1555" y="3875"/>
                  </a:lnTo>
                  <a:lnTo>
                    <a:pt x="1579" y="3853"/>
                  </a:lnTo>
                  <a:lnTo>
                    <a:pt x="1607" y="3833"/>
                  </a:lnTo>
                  <a:lnTo>
                    <a:pt x="1634" y="3814"/>
                  </a:lnTo>
                  <a:lnTo>
                    <a:pt x="1662" y="3800"/>
                  </a:lnTo>
                  <a:lnTo>
                    <a:pt x="1689" y="3780"/>
                  </a:lnTo>
                  <a:lnTo>
                    <a:pt x="1716" y="3766"/>
                  </a:lnTo>
                  <a:lnTo>
                    <a:pt x="1746" y="3751"/>
                  </a:lnTo>
                  <a:lnTo>
                    <a:pt x="1774" y="3736"/>
                  </a:lnTo>
                  <a:lnTo>
                    <a:pt x="1774" y="3785"/>
                  </a:lnTo>
                  <a:lnTo>
                    <a:pt x="1746" y="3807"/>
                  </a:lnTo>
                  <a:lnTo>
                    <a:pt x="1719" y="3838"/>
                  </a:lnTo>
                  <a:lnTo>
                    <a:pt x="1694" y="3867"/>
                  </a:lnTo>
                  <a:lnTo>
                    <a:pt x="1673" y="3897"/>
                  </a:lnTo>
                  <a:lnTo>
                    <a:pt x="1648" y="3931"/>
                  </a:lnTo>
                  <a:lnTo>
                    <a:pt x="1623" y="3957"/>
                  </a:lnTo>
                  <a:lnTo>
                    <a:pt x="1599" y="3984"/>
                  </a:lnTo>
                  <a:lnTo>
                    <a:pt x="1574" y="4006"/>
                  </a:lnTo>
                  <a:close/>
                  <a:moveTo>
                    <a:pt x="1782" y="4137"/>
                  </a:moveTo>
                  <a:lnTo>
                    <a:pt x="1796" y="4388"/>
                  </a:lnTo>
                  <a:lnTo>
                    <a:pt x="1799" y="4631"/>
                  </a:lnTo>
                  <a:lnTo>
                    <a:pt x="1801" y="4859"/>
                  </a:lnTo>
                  <a:lnTo>
                    <a:pt x="1807" y="5058"/>
                  </a:lnTo>
                  <a:lnTo>
                    <a:pt x="1872" y="5076"/>
                  </a:lnTo>
                  <a:lnTo>
                    <a:pt x="1933" y="5083"/>
                  </a:lnTo>
                  <a:lnTo>
                    <a:pt x="1990" y="5083"/>
                  </a:lnTo>
                  <a:lnTo>
                    <a:pt x="2039" y="5073"/>
                  </a:lnTo>
                  <a:lnTo>
                    <a:pt x="2086" y="5054"/>
                  </a:lnTo>
                  <a:lnTo>
                    <a:pt x="2125" y="5035"/>
                  </a:lnTo>
                  <a:lnTo>
                    <a:pt x="2160" y="5013"/>
                  </a:lnTo>
                  <a:lnTo>
                    <a:pt x="2190" y="4990"/>
                  </a:lnTo>
                  <a:lnTo>
                    <a:pt x="2185" y="5013"/>
                  </a:lnTo>
                  <a:lnTo>
                    <a:pt x="2173" y="5051"/>
                  </a:lnTo>
                  <a:lnTo>
                    <a:pt x="2160" y="5099"/>
                  </a:lnTo>
                  <a:lnTo>
                    <a:pt x="2144" y="5148"/>
                  </a:lnTo>
                  <a:lnTo>
                    <a:pt x="2127" y="5197"/>
                  </a:lnTo>
                  <a:lnTo>
                    <a:pt x="2114" y="5241"/>
                  </a:lnTo>
                  <a:lnTo>
                    <a:pt x="2100" y="5270"/>
                  </a:lnTo>
                  <a:lnTo>
                    <a:pt x="2089" y="5287"/>
                  </a:lnTo>
                  <a:lnTo>
                    <a:pt x="2070" y="5226"/>
                  </a:lnTo>
                  <a:lnTo>
                    <a:pt x="2034" y="5181"/>
                  </a:lnTo>
                  <a:lnTo>
                    <a:pt x="1993" y="5151"/>
                  </a:lnTo>
                  <a:lnTo>
                    <a:pt x="1943" y="5136"/>
                  </a:lnTo>
                  <a:lnTo>
                    <a:pt x="1897" y="5136"/>
                  </a:lnTo>
                  <a:lnTo>
                    <a:pt x="1858" y="5148"/>
                  </a:lnTo>
                  <a:lnTo>
                    <a:pt x="1828" y="5173"/>
                  </a:lnTo>
                  <a:lnTo>
                    <a:pt x="1815" y="5211"/>
                  </a:lnTo>
                  <a:lnTo>
                    <a:pt x="1799" y="5207"/>
                  </a:lnTo>
                  <a:lnTo>
                    <a:pt x="1780" y="5200"/>
                  </a:lnTo>
                  <a:lnTo>
                    <a:pt x="1763" y="5197"/>
                  </a:lnTo>
                  <a:lnTo>
                    <a:pt x="1746" y="5192"/>
                  </a:lnTo>
                  <a:lnTo>
                    <a:pt x="1728" y="5192"/>
                  </a:lnTo>
                  <a:lnTo>
                    <a:pt x="1711" y="5189"/>
                  </a:lnTo>
                  <a:lnTo>
                    <a:pt x="1694" y="5189"/>
                  </a:lnTo>
                  <a:lnTo>
                    <a:pt x="1678" y="5189"/>
                  </a:lnTo>
                  <a:lnTo>
                    <a:pt x="1689" y="5073"/>
                  </a:lnTo>
                  <a:lnTo>
                    <a:pt x="1694" y="4945"/>
                  </a:lnTo>
                  <a:lnTo>
                    <a:pt x="1686" y="4822"/>
                  </a:lnTo>
                  <a:lnTo>
                    <a:pt x="1664" y="4713"/>
                  </a:lnTo>
                  <a:lnTo>
                    <a:pt x="1675" y="4716"/>
                  </a:lnTo>
                  <a:lnTo>
                    <a:pt x="1684" y="4721"/>
                  </a:lnTo>
                  <a:lnTo>
                    <a:pt x="1694" y="4728"/>
                  </a:lnTo>
                  <a:lnTo>
                    <a:pt x="1705" y="4732"/>
                  </a:lnTo>
                  <a:lnTo>
                    <a:pt x="1714" y="4740"/>
                  </a:lnTo>
                  <a:lnTo>
                    <a:pt x="1725" y="4740"/>
                  </a:lnTo>
                  <a:lnTo>
                    <a:pt x="1735" y="4735"/>
                  </a:lnTo>
                  <a:lnTo>
                    <a:pt x="1746" y="4728"/>
                  </a:lnTo>
                  <a:lnTo>
                    <a:pt x="1744" y="4699"/>
                  </a:lnTo>
                  <a:lnTo>
                    <a:pt x="1735" y="4665"/>
                  </a:lnTo>
                  <a:lnTo>
                    <a:pt x="1725" y="4635"/>
                  </a:lnTo>
                  <a:lnTo>
                    <a:pt x="1716" y="4604"/>
                  </a:lnTo>
                  <a:lnTo>
                    <a:pt x="1735" y="4628"/>
                  </a:lnTo>
                  <a:lnTo>
                    <a:pt x="1746" y="4635"/>
                  </a:lnTo>
                  <a:lnTo>
                    <a:pt x="1755" y="4628"/>
                  </a:lnTo>
                  <a:lnTo>
                    <a:pt x="1766" y="4597"/>
                  </a:lnTo>
                  <a:lnTo>
                    <a:pt x="1760" y="4480"/>
                  </a:lnTo>
                  <a:lnTo>
                    <a:pt x="1763" y="4366"/>
                  </a:lnTo>
                  <a:lnTo>
                    <a:pt x="1771" y="4249"/>
                  </a:lnTo>
                  <a:lnTo>
                    <a:pt x="1782" y="4137"/>
                  </a:lnTo>
                  <a:close/>
                  <a:moveTo>
                    <a:pt x="2973" y="4538"/>
                  </a:moveTo>
                  <a:lnTo>
                    <a:pt x="2964" y="4957"/>
                  </a:lnTo>
                  <a:lnTo>
                    <a:pt x="2650" y="5238"/>
                  </a:lnTo>
                  <a:lnTo>
                    <a:pt x="2661" y="4694"/>
                  </a:lnTo>
                  <a:lnTo>
                    <a:pt x="2973" y="4538"/>
                  </a:lnTo>
                  <a:close/>
                  <a:moveTo>
                    <a:pt x="2496" y="4702"/>
                  </a:moveTo>
                  <a:lnTo>
                    <a:pt x="2502" y="4847"/>
                  </a:lnTo>
                  <a:lnTo>
                    <a:pt x="2505" y="4990"/>
                  </a:lnTo>
                  <a:lnTo>
                    <a:pt x="2502" y="5136"/>
                  </a:lnTo>
                  <a:lnTo>
                    <a:pt x="2500" y="5278"/>
                  </a:lnTo>
                  <a:lnTo>
                    <a:pt x="2491" y="5275"/>
                  </a:lnTo>
                  <a:lnTo>
                    <a:pt x="2472" y="5270"/>
                  </a:lnTo>
                  <a:lnTo>
                    <a:pt x="2450" y="5268"/>
                  </a:lnTo>
                  <a:lnTo>
                    <a:pt x="2423" y="5263"/>
                  </a:lnTo>
                  <a:lnTo>
                    <a:pt x="2393" y="5260"/>
                  </a:lnTo>
                  <a:lnTo>
                    <a:pt x="2365" y="5256"/>
                  </a:lnTo>
                  <a:lnTo>
                    <a:pt x="2343" y="5253"/>
                  </a:lnTo>
                  <a:lnTo>
                    <a:pt x="2329" y="5253"/>
                  </a:lnTo>
                  <a:lnTo>
                    <a:pt x="2329" y="5219"/>
                  </a:lnTo>
                  <a:lnTo>
                    <a:pt x="2324" y="5181"/>
                  </a:lnTo>
                  <a:lnTo>
                    <a:pt x="2313" y="5136"/>
                  </a:lnTo>
                  <a:lnTo>
                    <a:pt x="2302" y="5091"/>
                  </a:lnTo>
                  <a:lnTo>
                    <a:pt x="2286" y="5051"/>
                  </a:lnTo>
                  <a:lnTo>
                    <a:pt x="2272" y="5005"/>
                  </a:lnTo>
                  <a:lnTo>
                    <a:pt x="2258" y="4968"/>
                  </a:lnTo>
                  <a:lnTo>
                    <a:pt x="2247" y="4934"/>
                  </a:lnTo>
                  <a:lnTo>
                    <a:pt x="2283" y="4903"/>
                  </a:lnTo>
                  <a:lnTo>
                    <a:pt x="2305" y="4878"/>
                  </a:lnTo>
                  <a:lnTo>
                    <a:pt x="2319" y="4855"/>
                  </a:lnTo>
                  <a:lnTo>
                    <a:pt x="2327" y="4833"/>
                  </a:lnTo>
                  <a:lnTo>
                    <a:pt x="2333" y="4806"/>
                  </a:lnTo>
                  <a:lnTo>
                    <a:pt x="2333" y="4777"/>
                  </a:lnTo>
                  <a:lnTo>
                    <a:pt x="2335" y="4735"/>
                  </a:lnTo>
                  <a:lnTo>
                    <a:pt x="2340" y="4687"/>
                  </a:lnTo>
                  <a:lnTo>
                    <a:pt x="2357" y="4687"/>
                  </a:lnTo>
                  <a:lnTo>
                    <a:pt x="2376" y="4687"/>
                  </a:lnTo>
                  <a:lnTo>
                    <a:pt x="2398" y="4687"/>
                  </a:lnTo>
                  <a:lnTo>
                    <a:pt x="2420" y="4691"/>
                  </a:lnTo>
                  <a:lnTo>
                    <a:pt x="2441" y="4694"/>
                  </a:lnTo>
                  <a:lnTo>
                    <a:pt x="2464" y="4699"/>
                  </a:lnTo>
                  <a:lnTo>
                    <a:pt x="2480" y="4702"/>
                  </a:lnTo>
                  <a:lnTo>
                    <a:pt x="2496" y="4702"/>
                  </a:lnTo>
                  <a:close/>
                  <a:moveTo>
                    <a:pt x="2272" y="3564"/>
                  </a:moveTo>
                  <a:lnTo>
                    <a:pt x="2278" y="3527"/>
                  </a:lnTo>
                  <a:lnTo>
                    <a:pt x="2272" y="3452"/>
                  </a:lnTo>
                  <a:lnTo>
                    <a:pt x="2267" y="3377"/>
                  </a:lnTo>
                  <a:lnTo>
                    <a:pt x="2269" y="3340"/>
                  </a:lnTo>
                  <a:lnTo>
                    <a:pt x="2292" y="3418"/>
                  </a:lnTo>
                  <a:lnTo>
                    <a:pt x="2305" y="3500"/>
                  </a:lnTo>
                  <a:lnTo>
                    <a:pt x="2319" y="3583"/>
                  </a:lnTo>
                  <a:lnTo>
                    <a:pt x="2327" y="3668"/>
                  </a:lnTo>
                  <a:lnTo>
                    <a:pt x="2335" y="3755"/>
                  </a:lnTo>
                  <a:lnTo>
                    <a:pt x="2340" y="3841"/>
                  </a:lnTo>
                  <a:lnTo>
                    <a:pt x="2349" y="3928"/>
                  </a:lnTo>
                  <a:lnTo>
                    <a:pt x="2360" y="4013"/>
                  </a:lnTo>
                  <a:lnTo>
                    <a:pt x="2376" y="4047"/>
                  </a:lnTo>
                  <a:lnTo>
                    <a:pt x="2393" y="4081"/>
                  </a:lnTo>
                  <a:lnTo>
                    <a:pt x="2411" y="4115"/>
                  </a:lnTo>
                  <a:lnTo>
                    <a:pt x="2431" y="4144"/>
                  </a:lnTo>
                  <a:lnTo>
                    <a:pt x="2450" y="4174"/>
                  </a:lnTo>
                  <a:lnTo>
                    <a:pt x="2472" y="4208"/>
                  </a:lnTo>
                  <a:lnTo>
                    <a:pt x="2491" y="4242"/>
                  </a:lnTo>
                  <a:lnTo>
                    <a:pt x="2513" y="4276"/>
                  </a:lnTo>
                  <a:lnTo>
                    <a:pt x="2491" y="4256"/>
                  </a:lnTo>
                  <a:lnTo>
                    <a:pt x="2466" y="4237"/>
                  </a:lnTo>
                  <a:lnTo>
                    <a:pt x="2445" y="4223"/>
                  </a:lnTo>
                  <a:lnTo>
                    <a:pt x="2423" y="4203"/>
                  </a:lnTo>
                  <a:lnTo>
                    <a:pt x="2401" y="4186"/>
                  </a:lnTo>
                  <a:lnTo>
                    <a:pt x="2379" y="4164"/>
                  </a:lnTo>
                  <a:lnTo>
                    <a:pt x="2360" y="4140"/>
                  </a:lnTo>
                  <a:lnTo>
                    <a:pt x="2340" y="4111"/>
                  </a:lnTo>
                  <a:lnTo>
                    <a:pt x="2340" y="4159"/>
                  </a:lnTo>
                  <a:lnTo>
                    <a:pt x="2343" y="4245"/>
                  </a:lnTo>
                  <a:lnTo>
                    <a:pt x="2349" y="4332"/>
                  </a:lnTo>
                  <a:lnTo>
                    <a:pt x="2360" y="4376"/>
                  </a:lnTo>
                  <a:lnTo>
                    <a:pt x="2398" y="4380"/>
                  </a:lnTo>
                  <a:lnTo>
                    <a:pt x="2436" y="4383"/>
                  </a:lnTo>
                  <a:lnTo>
                    <a:pt x="2480" y="4392"/>
                  </a:lnTo>
                  <a:lnTo>
                    <a:pt x="2524" y="4395"/>
                  </a:lnTo>
                  <a:lnTo>
                    <a:pt x="2568" y="4402"/>
                  </a:lnTo>
                  <a:lnTo>
                    <a:pt x="2609" y="4407"/>
                  </a:lnTo>
                  <a:lnTo>
                    <a:pt x="2647" y="4407"/>
                  </a:lnTo>
                  <a:lnTo>
                    <a:pt x="2683" y="4407"/>
                  </a:lnTo>
                  <a:lnTo>
                    <a:pt x="2683" y="4422"/>
                  </a:lnTo>
                  <a:lnTo>
                    <a:pt x="2680" y="4436"/>
                  </a:lnTo>
                  <a:lnTo>
                    <a:pt x="2680" y="4451"/>
                  </a:lnTo>
                  <a:lnTo>
                    <a:pt x="2683" y="4466"/>
                  </a:lnTo>
                  <a:lnTo>
                    <a:pt x="2718" y="4473"/>
                  </a:lnTo>
                  <a:lnTo>
                    <a:pt x="2754" y="4478"/>
                  </a:lnTo>
                  <a:lnTo>
                    <a:pt x="2790" y="4485"/>
                  </a:lnTo>
                  <a:lnTo>
                    <a:pt x="2827" y="4492"/>
                  </a:lnTo>
                  <a:lnTo>
                    <a:pt x="2866" y="4497"/>
                  </a:lnTo>
                  <a:lnTo>
                    <a:pt x="2902" y="4500"/>
                  </a:lnTo>
                  <a:lnTo>
                    <a:pt x="2937" y="4500"/>
                  </a:lnTo>
                  <a:lnTo>
                    <a:pt x="2973" y="4497"/>
                  </a:lnTo>
                  <a:lnTo>
                    <a:pt x="2953" y="4507"/>
                  </a:lnTo>
                  <a:lnTo>
                    <a:pt x="2927" y="4511"/>
                  </a:lnTo>
                  <a:lnTo>
                    <a:pt x="2893" y="4514"/>
                  </a:lnTo>
                  <a:lnTo>
                    <a:pt x="2858" y="4514"/>
                  </a:lnTo>
                  <a:lnTo>
                    <a:pt x="2817" y="4514"/>
                  </a:lnTo>
                  <a:lnTo>
                    <a:pt x="2773" y="4511"/>
                  </a:lnTo>
                  <a:lnTo>
                    <a:pt x="2729" y="4507"/>
                  </a:lnTo>
                  <a:lnTo>
                    <a:pt x="2683" y="4500"/>
                  </a:lnTo>
                  <a:lnTo>
                    <a:pt x="2637" y="4492"/>
                  </a:lnTo>
                  <a:lnTo>
                    <a:pt x="2590" y="4485"/>
                  </a:lnTo>
                  <a:lnTo>
                    <a:pt x="2543" y="4480"/>
                  </a:lnTo>
                  <a:lnTo>
                    <a:pt x="2500" y="4473"/>
                  </a:lnTo>
                  <a:lnTo>
                    <a:pt x="2461" y="4466"/>
                  </a:lnTo>
                  <a:lnTo>
                    <a:pt x="2425" y="4463"/>
                  </a:lnTo>
                  <a:lnTo>
                    <a:pt x="2393" y="4458"/>
                  </a:lnTo>
                  <a:lnTo>
                    <a:pt x="2368" y="4458"/>
                  </a:lnTo>
                  <a:lnTo>
                    <a:pt x="2352" y="4485"/>
                  </a:lnTo>
                  <a:lnTo>
                    <a:pt x="2343" y="4526"/>
                  </a:lnTo>
                  <a:lnTo>
                    <a:pt x="2335" y="4570"/>
                  </a:lnTo>
                  <a:lnTo>
                    <a:pt x="2329" y="4612"/>
                  </a:lnTo>
                  <a:lnTo>
                    <a:pt x="2327" y="4414"/>
                  </a:lnTo>
                  <a:lnTo>
                    <a:pt x="2322" y="4245"/>
                  </a:lnTo>
                  <a:lnTo>
                    <a:pt x="2313" y="4096"/>
                  </a:lnTo>
                  <a:lnTo>
                    <a:pt x="2299" y="3960"/>
                  </a:lnTo>
                  <a:lnTo>
                    <a:pt x="2281" y="3826"/>
                  </a:lnTo>
                  <a:lnTo>
                    <a:pt x="2253" y="3683"/>
                  </a:lnTo>
                  <a:lnTo>
                    <a:pt x="2215" y="3530"/>
                  </a:lnTo>
                  <a:lnTo>
                    <a:pt x="2168" y="3347"/>
                  </a:lnTo>
                  <a:lnTo>
                    <a:pt x="2192" y="3362"/>
                  </a:lnTo>
                  <a:lnTo>
                    <a:pt x="2212" y="3384"/>
                  </a:lnTo>
                  <a:lnTo>
                    <a:pt x="2223" y="3410"/>
                  </a:lnTo>
                  <a:lnTo>
                    <a:pt x="2233" y="3440"/>
                  </a:lnTo>
                  <a:lnTo>
                    <a:pt x="2239" y="3471"/>
                  </a:lnTo>
                  <a:lnTo>
                    <a:pt x="2247" y="3505"/>
                  </a:lnTo>
                  <a:lnTo>
                    <a:pt x="2258" y="3534"/>
                  </a:lnTo>
                  <a:lnTo>
                    <a:pt x="2272" y="3564"/>
                  </a:lnTo>
                  <a:close/>
                  <a:moveTo>
                    <a:pt x="1374" y="2470"/>
                  </a:moveTo>
                  <a:lnTo>
                    <a:pt x="1412" y="2430"/>
                  </a:lnTo>
                  <a:lnTo>
                    <a:pt x="1462" y="2396"/>
                  </a:lnTo>
                  <a:lnTo>
                    <a:pt x="1517" y="2373"/>
                  </a:lnTo>
                  <a:lnTo>
                    <a:pt x="1574" y="2351"/>
                  </a:lnTo>
                  <a:lnTo>
                    <a:pt x="1629" y="2329"/>
                  </a:lnTo>
                  <a:lnTo>
                    <a:pt x="1675" y="2302"/>
                  </a:lnTo>
                  <a:lnTo>
                    <a:pt x="1708" y="2261"/>
                  </a:lnTo>
                  <a:lnTo>
                    <a:pt x="1728" y="2209"/>
                  </a:lnTo>
                  <a:lnTo>
                    <a:pt x="1733" y="2324"/>
                  </a:lnTo>
                  <a:lnTo>
                    <a:pt x="1752" y="2307"/>
                  </a:lnTo>
                  <a:lnTo>
                    <a:pt x="1771" y="2209"/>
                  </a:lnTo>
                  <a:lnTo>
                    <a:pt x="1785" y="2100"/>
                  </a:lnTo>
                  <a:lnTo>
                    <a:pt x="1790" y="2153"/>
                  </a:lnTo>
                  <a:lnTo>
                    <a:pt x="1790" y="2227"/>
                  </a:lnTo>
                  <a:lnTo>
                    <a:pt x="1787" y="2307"/>
                  </a:lnTo>
                  <a:lnTo>
                    <a:pt x="1787" y="2366"/>
                  </a:lnTo>
                  <a:lnTo>
                    <a:pt x="1757" y="2392"/>
                  </a:lnTo>
                  <a:lnTo>
                    <a:pt x="1714" y="2414"/>
                  </a:lnTo>
                  <a:lnTo>
                    <a:pt x="1662" y="2441"/>
                  </a:lnTo>
                  <a:lnTo>
                    <a:pt x="1604" y="2463"/>
                  </a:lnTo>
                  <a:lnTo>
                    <a:pt x="1544" y="2489"/>
                  </a:lnTo>
                  <a:lnTo>
                    <a:pt x="1486" y="2516"/>
                  </a:lnTo>
                  <a:lnTo>
                    <a:pt x="1431" y="2542"/>
                  </a:lnTo>
                  <a:lnTo>
                    <a:pt x="1385" y="2576"/>
                  </a:lnTo>
                  <a:lnTo>
                    <a:pt x="1374" y="2470"/>
                  </a:lnTo>
                  <a:close/>
                  <a:moveTo>
                    <a:pt x="2190" y="2601"/>
                  </a:moveTo>
                  <a:lnTo>
                    <a:pt x="2237" y="2576"/>
                  </a:lnTo>
                  <a:lnTo>
                    <a:pt x="2288" y="2557"/>
                  </a:lnTo>
                  <a:lnTo>
                    <a:pt x="2340" y="2542"/>
                  </a:lnTo>
                  <a:lnTo>
                    <a:pt x="2393" y="2523"/>
                  </a:lnTo>
                  <a:lnTo>
                    <a:pt x="2439" y="2504"/>
                  </a:lnTo>
                  <a:lnTo>
                    <a:pt x="2477" y="2475"/>
                  </a:lnTo>
                  <a:lnTo>
                    <a:pt x="2502" y="2430"/>
                  </a:lnTo>
                  <a:lnTo>
                    <a:pt x="2513" y="2373"/>
                  </a:lnTo>
                  <a:lnTo>
                    <a:pt x="2530" y="2363"/>
                  </a:lnTo>
                  <a:lnTo>
                    <a:pt x="2546" y="2358"/>
                  </a:lnTo>
                  <a:lnTo>
                    <a:pt x="2560" y="2355"/>
                  </a:lnTo>
                  <a:lnTo>
                    <a:pt x="2571" y="2340"/>
                  </a:lnTo>
                  <a:lnTo>
                    <a:pt x="2582" y="2265"/>
                  </a:lnTo>
                  <a:lnTo>
                    <a:pt x="2596" y="2193"/>
                  </a:lnTo>
                  <a:lnTo>
                    <a:pt x="2617" y="2127"/>
                  </a:lnTo>
                  <a:lnTo>
                    <a:pt x="2644" y="2063"/>
                  </a:lnTo>
                  <a:lnTo>
                    <a:pt x="2674" y="1999"/>
                  </a:lnTo>
                  <a:lnTo>
                    <a:pt x="2704" y="1940"/>
                  </a:lnTo>
                  <a:lnTo>
                    <a:pt x="2740" y="1879"/>
                  </a:lnTo>
                  <a:lnTo>
                    <a:pt x="2773" y="1819"/>
                  </a:lnTo>
                  <a:lnTo>
                    <a:pt x="2759" y="1867"/>
                  </a:lnTo>
                  <a:lnTo>
                    <a:pt x="2740" y="1920"/>
                  </a:lnTo>
                  <a:lnTo>
                    <a:pt x="2718" y="1976"/>
                  </a:lnTo>
                  <a:lnTo>
                    <a:pt x="2694" y="2037"/>
                  </a:lnTo>
                  <a:lnTo>
                    <a:pt x="2667" y="2096"/>
                  </a:lnTo>
                  <a:lnTo>
                    <a:pt x="2642" y="2153"/>
                  </a:lnTo>
                  <a:lnTo>
                    <a:pt x="2623" y="2212"/>
                  </a:lnTo>
                  <a:lnTo>
                    <a:pt x="2603" y="2265"/>
                  </a:lnTo>
                  <a:lnTo>
                    <a:pt x="2609" y="2295"/>
                  </a:lnTo>
                  <a:lnTo>
                    <a:pt x="2623" y="2321"/>
                  </a:lnTo>
                  <a:lnTo>
                    <a:pt x="2637" y="2348"/>
                  </a:lnTo>
                  <a:lnTo>
                    <a:pt x="2644" y="2373"/>
                  </a:lnTo>
                  <a:lnTo>
                    <a:pt x="2650" y="2366"/>
                  </a:lnTo>
                  <a:lnTo>
                    <a:pt x="2658" y="2380"/>
                  </a:lnTo>
                  <a:lnTo>
                    <a:pt x="2667" y="2389"/>
                  </a:lnTo>
                  <a:lnTo>
                    <a:pt x="2672" y="2396"/>
                  </a:lnTo>
                  <a:lnTo>
                    <a:pt x="2680" y="2411"/>
                  </a:lnTo>
                  <a:lnTo>
                    <a:pt x="2637" y="2389"/>
                  </a:lnTo>
                  <a:lnTo>
                    <a:pt x="2612" y="2385"/>
                  </a:lnTo>
                  <a:lnTo>
                    <a:pt x="2601" y="2396"/>
                  </a:lnTo>
                  <a:lnTo>
                    <a:pt x="2606" y="2419"/>
                  </a:lnTo>
                  <a:lnTo>
                    <a:pt x="2617" y="2448"/>
                  </a:lnTo>
                  <a:lnTo>
                    <a:pt x="2637" y="2482"/>
                  </a:lnTo>
                  <a:lnTo>
                    <a:pt x="2655" y="2516"/>
                  </a:lnTo>
                  <a:lnTo>
                    <a:pt x="2674" y="2542"/>
                  </a:lnTo>
                  <a:lnTo>
                    <a:pt x="2650" y="2531"/>
                  </a:lnTo>
                  <a:lnTo>
                    <a:pt x="2623" y="2523"/>
                  </a:lnTo>
                  <a:lnTo>
                    <a:pt x="2596" y="2516"/>
                  </a:lnTo>
                  <a:lnTo>
                    <a:pt x="2565" y="2511"/>
                  </a:lnTo>
                  <a:lnTo>
                    <a:pt x="2537" y="2511"/>
                  </a:lnTo>
                  <a:lnTo>
                    <a:pt x="2510" y="2516"/>
                  </a:lnTo>
                  <a:lnTo>
                    <a:pt x="2486" y="2523"/>
                  </a:lnTo>
                  <a:lnTo>
                    <a:pt x="2461" y="2538"/>
                  </a:lnTo>
                  <a:lnTo>
                    <a:pt x="2418" y="2557"/>
                  </a:lnTo>
                  <a:lnTo>
                    <a:pt x="2368" y="2567"/>
                  </a:lnTo>
                  <a:lnTo>
                    <a:pt x="2319" y="2579"/>
                  </a:lnTo>
                  <a:lnTo>
                    <a:pt x="2272" y="2591"/>
                  </a:lnTo>
                  <a:lnTo>
                    <a:pt x="2226" y="2609"/>
                  </a:lnTo>
                  <a:lnTo>
                    <a:pt x="2182" y="2632"/>
                  </a:lnTo>
                  <a:lnTo>
                    <a:pt x="2146" y="2666"/>
                  </a:lnTo>
                  <a:lnTo>
                    <a:pt x="2116" y="2710"/>
                  </a:lnTo>
                  <a:lnTo>
                    <a:pt x="2059" y="2730"/>
                  </a:lnTo>
                  <a:lnTo>
                    <a:pt x="2001" y="2752"/>
                  </a:lnTo>
                  <a:lnTo>
                    <a:pt x="1949" y="2781"/>
                  </a:lnTo>
                  <a:lnTo>
                    <a:pt x="1903" y="2819"/>
                  </a:lnTo>
                  <a:lnTo>
                    <a:pt x="1856" y="2861"/>
                  </a:lnTo>
                  <a:lnTo>
                    <a:pt x="1812" y="2905"/>
                  </a:lnTo>
                  <a:lnTo>
                    <a:pt x="1774" y="2954"/>
                  </a:lnTo>
                  <a:lnTo>
                    <a:pt x="1741" y="3010"/>
                  </a:lnTo>
                  <a:lnTo>
                    <a:pt x="1708" y="3066"/>
                  </a:lnTo>
                  <a:lnTo>
                    <a:pt x="1680" y="3129"/>
                  </a:lnTo>
                  <a:lnTo>
                    <a:pt x="1656" y="3197"/>
                  </a:lnTo>
                  <a:lnTo>
                    <a:pt x="1637" y="3268"/>
                  </a:lnTo>
                  <a:lnTo>
                    <a:pt x="1618" y="3340"/>
                  </a:lnTo>
                  <a:lnTo>
                    <a:pt x="1607" y="3418"/>
                  </a:lnTo>
                  <a:lnTo>
                    <a:pt x="1599" y="3496"/>
                  </a:lnTo>
                  <a:lnTo>
                    <a:pt x="1593" y="3578"/>
                  </a:lnTo>
                  <a:lnTo>
                    <a:pt x="1588" y="3593"/>
                  </a:lnTo>
                  <a:lnTo>
                    <a:pt x="1593" y="3612"/>
                  </a:lnTo>
                  <a:lnTo>
                    <a:pt x="1604" y="3632"/>
                  </a:lnTo>
                  <a:lnTo>
                    <a:pt x="1615" y="3642"/>
                  </a:lnTo>
                  <a:lnTo>
                    <a:pt x="1640" y="3612"/>
                  </a:lnTo>
                  <a:lnTo>
                    <a:pt x="1650" y="3576"/>
                  </a:lnTo>
                  <a:lnTo>
                    <a:pt x="1659" y="3534"/>
                  </a:lnTo>
                  <a:lnTo>
                    <a:pt x="1668" y="3496"/>
                  </a:lnTo>
                  <a:lnTo>
                    <a:pt x="1670" y="3534"/>
                  </a:lnTo>
                  <a:lnTo>
                    <a:pt x="1673" y="3561"/>
                  </a:lnTo>
                  <a:lnTo>
                    <a:pt x="1678" y="3578"/>
                  </a:lnTo>
                  <a:lnTo>
                    <a:pt x="1684" y="3590"/>
                  </a:lnTo>
                  <a:lnTo>
                    <a:pt x="1694" y="3590"/>
                  </a:lnTo>
                  <a:lnTo>
                    <a:pt x="1708" y="3576"/>
                  </a:lnTo>
                  <a:lnTo>
                    <a:pt x="1728" y="3549"/>
                  </a:lnTo>
                  <a:lnTo>
                    <a:pt x="1755" y="3512"/>
                  </a:lnTo>
                  <a:lnTo>
                    <a:pt x="1757" y="3522"/>
                  </a:lnTo>
                  <a:lnTo>
                    <a:pt x="1757" y="3534"/>
                  </a:lnTo>
                  <a:lnTo>
                    <a:pt x="1755" y="3542"/>
                  </a:lnTo>
                  <a:lnTo>
                    <a:pt x="1757" y="3553"/>
                  </a:lnTo>
                  <a:lnTo>
                    <a:pt x="1771" y="3549"/>
                  </a:lnTo>
                  <a:lnTo>
                    <a:pt x="1785" y="3542"/>
                  </a:lnTo>
                  <a:lnTo>
                    <a:pt x="1799" y="3534"/>
                  </a:lnTo>
                  <a:lnTo>
                    <a:pt x="1810" y="3522"/>
                  </a:lnTo>
                  <a:lnTo>
                    <a:pt x="1821" y="3512"/>
                  </a:lnTo>
                  <a:lnTo>
                    <a:pt x="1831" y="3500"/>
                  </a:lnTo>
                  <a:lnTo>
                    <a:pt x="1840" y="3486"/>
                  </a:lnTo>
                  <a:lnTo>
                    <a:pt x="1848" y="3471"/>
                  </a:lnTo>
                  <a:lnTo>
                    <a:pt x="1886" y="3430"/>
                  </a:lnTo>
                  <a:lnTo>
                    <a:pt x="1917" y="3381"/>
                  </a:lnTo>
                  <a:lnTo>
                    <a:pt x="1941" y="3328"/>
                  </a:lnTo>
                  <a:lnTo>
                    <a:pt x="1963" y="3272"/>
                  </a:lnTo>
                  <a:lnTo>
                    <a:pt x="1984" y="3219"/>
                  </a:lnTo>
                  <a:lnTo>
                    <a:pt x="2012" y="3170"/>
                  </a:lnTo>
                  <a:lnTo>
                    <a:pt x="2043" y="3126"/>
                  </a:lnTo>
                  <a:lnTo>
                    <a:pt x="2080" y="3092"/>
                  </a:lnTo>
                  <a:lnTo>
                    <a:pt x="2121" y="3032"/>
                  </a:lnTo>
                  <a:lnTo>
                    <a:pt x="2149" y="2995"/>
                  </a:lnTo>
                  <a:lnTo>
                    <a:pt x="2162" y="2968"/>
                  </a:lnTo>
                  <a:lnTo>
                    <a:pt x="2166" y="2946"/>
                  </a:lnTo>
                  <a:lnTo>
                    <a:pt x="2162" y="2924"/>
                  </a:lnTo>
                  <a:lnTo>
                    <a:pt x="2157" y="2893"/>
                  </a:lnTo>
                  <a:lnTo>
                    <a:pt x="2149" y="2842"/>
                  </a:lnTo>
                  <a:lnTo>
                    <a:pt x="2146" y="2766"/>
                  </a:lnTo>
                  <a:lnTo>
                    <a:pt x="2157" y="2805"/>
                  </a:lnTo>
                  <a:lnTo>
                    <a:pt x="2171" y="2849"/>
                  </a:lnTo>
                  <a:lnTo>
                    <a:pt x="2185" y="2898"/>
                  </a:lnTo>
                  <a:lnTo>
                    <a:pt x="2198" y="2946"/>
                  </a:lnTo>
                  <a:lnTo>
                    <a:pt x="2212" y="2995"/>
                  </a:lnTo>
                  <a:lnTo>
                    <a:pt x="2228" y="3041"/>
                  </a:lnTo>
                  <a:lnTo>
                    <a:pt x="2242" y="3077"/>
                  </a:lnTo>
                  <a:lnTo>
                    <a:pt x="2258" y="3104"/>
                  </a:lnTo>
                  <a:lnTo>
                    <a:pt x="2288" y="3111"/>
                  </a:lnTo>
                  <a:lnTo>
                    <a:pt x="2316" y="3114"/>
                  </a:lnTo>
                  <a:lnTo>
                    <a:pt x="2346" y="3122"/>
                  </a:lnTo>
                  <a:lnTo>
                    <a:pt x="2374" y="3126"/>
                  </a:lnTo>
                  <a:lnTo>
                    <a:pt x="2404" y="3133"/>
                  </a:lnTo>
                  <a:lnTo>
                    <a:pt x="2431" y="3141"/>
                  </a:lnTo>
                  <a:lnTo>
                    <a:pt x="2461" y="3153"/>
                  </a:lnTo>
                  <a:lnTo>
                    <a:pt x="2489" y="3160"/>
                  </a:lnTo>
                  <a:lnTo>
                    <a:pt x="2464" y="3167"/>
                  </a:lnTo>
                  <a:lnTo>
                    <a:pt x="2439" y="3170"/>
                  </a:lnTo>
                  <a:lnTo>
                    <a:pt x="2409" y="3175"/>
                  </a:lnTo>
                  <a:lnTo>
                    <a:pt x="2376" y="3170"/>
                  </a:lnTo>
                  <a:lnTo>
                    <a:pt x="2343" y="3167"/>
                  </a:lnTo>
                  <a:lnTo>
                    <a:pt x="2310" y="3160"/>
                  </a:lnTo>
                  <a:lnTo>
                    <a:pt x="2278" y="3148"/>
                  </a:lnTo>
                  <a:lnTo>
                    <a:pt x="2245" y="3133"/>
                  </a:lnTo>
                  <a:lnTo>
                    <a:pt x="2190" y="3104"/>
                  </a:lnTo>
                  <a:lnTo>
                    <a:pt x="2138" y="3104"/>
                  </a:lnTo>
                  <a:lnTo>
                    <a:pt x="2089" y="3129"/>
                  </a:lnTo>
                  <a:lnTo>
                    <a:pt x="2045" y="3170"/>
                  </a:lnTo>
                  <a:lnTo>
                    <a:pt x="2007" y="3228"/>
                  </a:lnTo>
                  <a:lnTo>
                    <a:pt x="1972" y="3291"/>
                  </a:lnTo>
                  <a:lnTo>
                    <a:pt x="1941" y="3357"/>
                  </a:lnTo>
                  <a:lnTo>
                    <a:pt x="1917" y="3422"/>
                  </a:lnTo>
                  <a:lnTo>
                    <a:pt x="1911" y="3444"/>
                  </a:lnTo>
                  <a:lnTo>
                    <a:pt x="1900" y="3464"/>
                  </a:lnTo>
                  <a:lnTo>
                    <a:pt x="1886" y="3478"/>
                  </a:lnTo>
                  <a:lnTo>
                    <a:pt x="1870" y="3489"/>
                  </a:lnTo>
                  <a:lnTo>
                    <a:pt x="1856" y="3505"/>
                  </a:lnTo>
                  <a:lnTo>
                    <a:pt x="1842" y="3520"/>
                  </a:lnTo>
                  <a:lnTo>
                    <a:pt x="1831" y="3537"/>
                  </a:lnTo>
                  <a:lnTo>
                    <a:pt x="1823" y="3564"/>
                  </a:lnTo>
                  <a:lnTo>
                    <a:pt x="1796" y="3598"/>
                  </a:lnTo>
                  <a:lnTo>
                    <a:pt x="1763" y="3624"/>
                  </a:lnTo>
                  <a:lnTo>
                    <a:pt x="1728" y="3651"/>
                  </a:lnTo>
                  <a:lnTo>
                    <a:pt x="1692" y="3668"/>
                  </a:lnTo>
                  <a:lnTo>
                    <a:pt x="1654" y="3692"/>
                  </a:lnTo>
                  <a:lnTo>
                    <a:pt x="1615" y="3710"/>
                  </a:lnTo>
                  <a:lnTo>
                    <a:pt x="1574" y="3729"/>
                  </a:lnTo>
                  <a:lnTo>
                    <a:pt x="1538" y="3751"/>
                  </a:lnTo>
                  <a:lnTo>
                    <a:pt x="1525" y="3634"/>
                  </a:lnTo>
                  <a:lnTo>
                    <a:pt x="1508" y="3520"/>
                  </a:lnTo>
                  <a:lnTo>
                    <a:pt x="1495" y="3406"/>
                  </a:lnTo>
                  <a:lnTo>
                    <a:pt x="1483" y="3291"/>
                  </a:lnTo>
                  <a:lnTo>
                    <a:pt x="1462" y="3160"/>
                  </a:lnTo>
                  <a:lnTo>
                    <a:pt x="1448" y="3021"/>
                  </a:lnTo>
                  <a:lnTo>
                    <a:pt x="1435" y="2886"/>
                  </a:lnTo>
                  <a:lnTo>
                    <a:pt x="1412" y="2752"/>
                  </a:lnTo>
                  <a:lnTo>
                    <a:pt x="1454" y="2699"/>
                  </a:lnTo>
                  <a:lnTo>
                    <a:pt x="1497" y="2657"/>
                  </a:lnTo>
                  <a:lnTo>
                    <a:pt x="1544" y="2620"/>
                  </a:lnTo>
                  <a:lnTo>
                    <a:pt x="1591" y="2591"/>
                  </a:lnTo>
                  <a:lnTo>
                    <a:pt x="1643" y="2567"/>
                  </a:lnTo>
                  <a:lnTo>
                    <a:pt x="1692" y="2545"/>
                  </a:lnTo>
                  <a:lnTo>
                    <a:pt x="1744" y="2523"/>
                  </a:lnTo>
                  <a:lnTo>
                    <a:pt x="1793" y="2501"/>
                  </a:lnTo>
                  <a:lnTo>
                    <a:pt x="1796" y="2584"/>
                  </a:lnTo>
                  <a:lnTo>
                    <a:pt x="1790" y="2699"/>
                  </a:lnTo>
                  <a:lnTo>
                    <a:pt x="1787" y="2808"/>
                  </a:lnTo>
                  <a:lnTo>
                    <a:pt x="1793" y="2864"/>
                  </a:lnTo>
                  <a:lnTo>
                    <a:pt x="1828" y="2834"/>
                  </a:lnTo>
                  <a:lnTo>
                    <a:pt x="1867" y="2805"/>
                  </a:lnTo>
                  <a:lnTo>
                    <a:pt x="1906" y="2774"/>
                  </a:lnTo>
                  <a:lnTo>
                    <a:pt x="1943" y="2747"/>
                  </a:lnTo>
                  <a:lnTo>
                    <a:pt x="1984" y="2725"/>
                  </a:lnTo>
                  <a:lnTo>
                    <a:pt x="2029" y="2703"/>
                  </a:lnTo>
                  <a:lnTo>
                    <a:pt x="2073" y="2688"/>
                  </a:lnTo>
                  <a:lnTo>
                    <a:pt x="2116" y="2676"/>
                  </a:lnTo>
                  <a:lnTo>
                    <a:pt x="2127" y="2654"/>
                  </a:lnTo>
                  <a:lnTo>
                    <a:pt x="2144" y="2632"/>
                  </a:lnTo>
                  <a:lnTo>
                    <a:pt x="2162" y="2618"/>
                  </a:lnTo>
                  <a:lnTo>
                    <a:pt x="2182" y="2601"/>
                  </a:lnTo>
                  <a:lnTo>
                    <a:pt x="2190" y="2601"/>
                  </a:lnTo>
                  <a:close/>
                  <a:moveTo>
                    <a:pt x="1333" y="2314"/>
                  </a:moveTo>
                  <a:lnTo>
                    <a:pt x="1344" y="2314"/>
                  </a:lnTo>
                  <a:lnTo>
                    <a:pt x="1355" y="2314"/>
                  </a:lnTo>
                  <a:lnTo>
                    <a:pt x="1369" y="2317"/>
                  </a:lnTo>
                  <a:lnTo>
                    <a:pt x="1380" y="2317"/>
                  </a:lnTo>
                  <a:lnTo>
                    <a:pt x="1394" y="2321"/>
                  </a:lnTo>
                  <a:lnTo>
                    <a:pt x="1407" y="2321"/>
                  </a:lnTo>
                  <a:lnTo>
                    <a:pt x="1419" y="2324"/>
                  </a:lnTo>
                  <a:lnTo>
                    <a:pt x="1426" y="2324"/>
                  </a:lnTo>
                  <a:lnTo>
                    <a:pt x="1333" y="2355"/>
                  </a:lnTo>
                  <a:lnTo>
                    <a:pt x="1333" y="2314"/>
                  </a:lnTo>
                  <a:close/>
                </a:path>
              </a:pathLst>
            </a:custGeom>
            <a:solidFill>
              <a:srgbClr val="1E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0" y="0"/>
            <a:ext cx="9144000" cy="884903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NERVOUS SYSTEM – EFFECTS OF AGING</a:t>
            </a:r>
            <a:endParaRPr lang="en-US" sz="32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27341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9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5E599F2-A330-4E2B-A7C8-B905C3AE1C7F}" type="slidenum">
              <a:rPr lang="en-US" smtClean="0">
                <a:solidFill>
                  <a:srgbClr val="FFFFFF"/>
                </a:solidFill>
              </a:rPr>
              <a:pPr eaLnBrk="1" hangingPunct="1"/>
              <a:t>44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554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51038"/>
            <a:ext cx="5037138" cy="40386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Reduced sense of touch and sensitivity to pain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Reduced blood flow to brain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Forgetfulness</a:t>
            </a:r>
          </a:p>
        </p:txBody>
      </p:sp>
      <p:grpSp>
        <p:nvGrpSpPr>
          <p:cNvPr id="65542" name="Group 7"/>
          <p:cNvGrpSpPr>
            <a:grpSpLocks/>
          </p:cNvGrpSpPr>
          <p:nvPr/>
        </p:nvGrpSpPr>
        <p:grpSpPr bwMode="auto">
          <a:xfrm>
            <a:off x="6208713" y="2527300"/>
            <a:ext cx="2365375" cy="2389188"/>
            <a:chOff x="1168" y="877"/>
            <a:chExt cx="2717" cy="2681"/>
          </a:xfrm>
        </p:grpSpPr>
        <p:sp>
          <p:nvSpPr>
            <p:cNvPr id="65543" name="Freeform 8"/>
            <p:cNvSpPr>
              <a:spLocks/>
            </p:cNvSpPr>
            <p:nvPr/>
          </p:nvSpPr>
          <p:spPr bwMode="auto">
            <a:xfrm>
              <a:off x="1168" y="877"/>
              <a:ext cx="2717" cy="2681"/>
            </a:xfrm>
            <a:custGeom>
              <a:avLst/>
              <a:gdLst>
                <a:gd name="T0" fmla="*/ 142 w 2717"/>
                <a:gd name="T1" fmla="*/ 2460 h 2681"/>
                <a:gd name="T2" fmla="*/ 142 w 2717"/>
                <a:gd name="T3" fmla="*/ 2446 h 2681"/>
                <a:gd name="T4" fmla="*/ 142 w 2717"/>
                <a:gd name="T5" fmla="*/ 2444 h 2681"/>
                <a:gd name="T6" fmla="*/ 127 w 2717"/>
                <a:gd name="T7" fmla="*/ 2393 h 2681"/>
                <a:gd name="T8" fmla="*/ 109 w 2717"/>
                <a:gd name="T9" fmla="*/ 2344 h 2681"/>
                <a:gd name="T10" fmla="*/ 90 w 2717"/>
                <a:gd name="T11" fmla="*/ 2297 h 2681"/>
                <a:gd name="T12" fmla="*/ 72 w 2717"/>
                <a:gd name="T13" fmla="*/ 2251 h 2681"/>
                <a:gd name="T14" fmla="*/ 58 w 2717"/>
                <a:gd name="T15" fmla="*/ 2206 h 2681"/>
                <a:gd name="T16" fmla="*/ 50 w 2717"/>
                <a:gd name="T17" fmla="*/ 2161 h 2681"/>
                <a:gd name="T18" fmla="*/ 50 w 2717"/>
                <a:gd name="T19" fmla="*/ 2115 h 2681"/>
                <a:gd name="T20" fmla="*/ 62 w 2717"/>
                <a:gd name="T21" fmla="*/ 2068 h 2681"/>
                <a:gd name="T22" fmla="*/ 37 w 2717"/>
                <a:gd name="T23" fmla="*/ 1917 h 2681"/>
                <a:gd name="T24" fmla="*/ 42 w 2717"/>
                <a:gd name="T25" fmla="*/ 1841 h 2681"/>
                <a:gd name="T26" fmla="*/ 47 w 2717"/>
                <a:gd name="T27" fmla="*/ 1765 h 2681"/>
                <a:gd name="T28" fmla="*/ 52 w 2717"/>
                <a:gd name="T29" fmla="*/ 1688 h 2681"/>
                <a:gd name="T30" fmla="*/ 56 w 2717"/>
                <a:gd name="T31" fmla="*/ 1612 h 2681"/>
                <a:gd name="T32" fmla="*/ 59 w 2717"/>
                <a:gd name="T33" fmla="*/ 1535 h 2681"/>
                <a:gd name="T34" fmla="*/ 61 w 2717"/>
                <a:gd name="T35" fmla="*/ 1459 h 2681"/>
                <a:gd name="T36" fmla="*/ 62 w 2717"/>
                <a:gd name="T37" fmla="*/ 1383 h 2681"/>
                <a:gd name="T38" fmla="*/ 62 w 2717"/>
                <a:gd name="T39" fmla="*/ 720 h 2681"/>
                <a:gd name="T40" fmla="*/ 113 w 2717"/>
                <a:gd name="T41" fmla="*/ 345 h 2681"/>
                <a:gd name="T42" fmla="*/ 185 w 2717"/>
                <a:gd name="T43" fmla="*/ 298 h 2681"/>
                <a:gd name="T44" fmla="*/ 257 w 2717"/>
                <a:gd name="T45" fmla="*/ 263 h 2681"/>
                <a:gd name="T46" fmla="*/ 330 w 2717"/>
                <a:gd name="T47" fmla="*/ 238 h 2681"/>
                <a:gd name="T48" fmla="*/ 404 w 2717"/>
                <a:gd name="T49" fmla="*/ 223 h 2681"/>
                <a:gd name="T50" fmla="*/ 477 w 2717"/>
                <a:gd name="T51" fmla="*/ 216 h 2681"/>
                <a:gd name="T52" fmla="*/ 550 w 2717"/>
                <a:gd name="T53" fmla="*/ 213 h 2681"/>
                <a:gd name="T54" fmla="*/ 622 w 2717"/>
                <a:gd name="T55" fmla="*/ 216 h 2681"/>
                <a:gd name="T56" fmla="*/ 972 w 2717"/>
                <a:gd name="T57" fmla="*/ 219 h 2681"/>
                <a:gd name="T58" fmla="*/ 1326 w 2717"/>
                <a:gd name="T59" fmla="*/ 1 h 2681"/>
                <a:gd name="T60" fmla="*/ 1378 w 2717"/>
                <a:gd name="T61" fmla="*/ 7 h 2681"/>
                <a:gd name="T62" fmla="*/ 1428 w 2717"/>
                <a:gd name="T63" fmla="*/ 19 h 2681"/>
                <a:gd name="T64" fmla="*/ 1479 w 2717"/>
                <a:gd name="T65" fmla="*/ 36 h 2681"/>
                <a:gd name="T66" fmla="*/ 1529 w 2717"/>
                <a:gd name="T67" fmla="*/ 60 h 2681"/>
                <a:gd name="T68" fmla="*/ 1579 w 2717"/>
                <a:gd name="T69" fmla="*/ 89 h 2681"/>
                <a:gd name="T70" fmla="*/ 1630 w 2717"/>
                <a:gd name="T71" fmla="*/ 124 h 2681"/>
                <a:gd name="T72" fmla="*/ 1682 w 2717"/>
                <a:gd name="T73" fmla="*/ 165 h 2681"/>
                <a:gd name="T74" fmla="*/ 2443 w 2717"/>
                <a:gd name="T75" fmla="*/ 265 h 2681"/>
                <a:gd name="T76" fmla="*/ 2583 w 2717"/>
                <a:gd name="T77" fmla="*/ 398 h 2681"/>
                <a:gd name="T78" fmla="*/ 2610 w 2717"/>
                <a:gd name="T79" fmla="*/ 468 h 2681"/>
                <a:gd name="T80" fmla="*/ 2628 w 2717"/>
                <a:gd name="T81" fmla="*/ 539 h 2681"/>
                <a:gd name="T82" fmla="*/ 2639 w 2717"/>
                <a:gd name="T83" fmla="*/ 609 h 2681"/>
                <a:gd name="T84" fmla="*/ 2644 w 2717"/>
                <a:gd name="T85" fmla="*/ 680 h 2681"/>
                <a:gd name="T86" fmla="*/ 2643 w 2717"/>
                <a:gd name="T87" fmla="*/ 751 h 2681"/>
                <a:gd name="T88" fmla="*/ 2639 w 2717"/>
                <a:gd name="T89" fmla="*/ 821 h 2681"/>
                <a:gd name="T90" fmla="*/ 2634 w 2717"/>
                <a:gd name="T91" fmla="*/ 892 h 2681"/>
                <a:gd name="T92" fmla="*/ 2622 w 2717"/>
                <a:gd name="T93" fmla="*/ 1055 h 2681"/>
                <a:gd name="T94" fmla="*/ 2628 w 2717"/>
                <a:gd name="T95" fmla="*/ 1245 h 2681"/>
                <a:gd name="T96" fmla="*/ 2647 w 2717"/>
                <a:gd name="T97" fmla="*/ 1434 h 2681"/>
                <a:gd name="T98" fmla="*/ 2673 w 2717"/>
                <a:gd name="T99" fmla="*/ 1621 h 2681"/>
                <a:gd name="T100" fmla="*/ 2698 w 2717"/>
                <a:gd name="T101" fmla="*/ 1807 h 2681"/>
                <a:gd name="T102" fmla="*/ 2714 w 2717"/>
                <a:gd name="T103" fmla="*/ 1993 h 2681"/>
                <a:gd name="T104" fmla="*/ 2714 w 2717"/>
                <a:gd name="T105" fmla="*/ 2179 h 2681"/>
                <a:gd name="T106" fmla="*/ 2689 w 2717"/>
                <a:gd name="T107" fmla="*/ 2366 h 2681"/>
                <a:gd name="T108" fmla="*/ 2482 w 2717"/>
                <a:gd name="T109" fmla="*/ 2635 h 2681"/>
                <a:gd name="T110" fmla="*/ 2382 w 2717"/>
                <a:gd name="T111" fmla="*/ 2637 h 2681"/>
                <a:gd name="T112" fmla="*/ 2283 w 2717"/>
                <a:gd name="T113" fmla="*/ 2641 h 2681"/>
                <a:gd name="T114" fmla="*/ 2183 w 2717"/>
                <a:gd name="T115" fmla="*/ 2646 h 2681"/>
                <a:gd name="T116" fmla="*/ 2083 w 2717"/>
                <a:gd name="T117" fmla="*/ 2651 h 2681"/>
                <a:gd name="T118" fmla="*/ 1983 w 2717"/>
                <a:gd name="T119" fmla="*/ 2657 h 2681"/>
                <a:gd name="T120" fmla="*/ 1882 w 2717"/>
                <a:gd name="T121" fmla="*/ 2662 h 2681"/>
                <a:gd name="T122" fmla="*/ 1783 w 2717"/>
                <a:gd name="T123" fmla="*/ 2664 h 2681"/>
                <a:gd name="T124" fmla="*/ 1380 w 2717"/>
                <a:gd name="T125" fmla="*/ 2647 h 268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717" h="2681">
                  <a:moveTo>
                    <a:pt x="1006" y="2665"/>
                  </a:moveTo>
                  <a:lnTo>
                    <a:pt x="566" y="2617"/>
                  </a:lnTo>
                  <a:lnTo>
                    <a:pt x="390" y="2617"/>
                  </a:lnTo>
                  <a:lnTo>
                    <a:pt x="142" y="2460"/>
                  </a:lnTo>
                  <a:lnTo>
                    <a:pt x="142" y="2455"/>
                  </a:lnTo>
                  <a:lnTo>
                    <a:pt x="142" y="2451"/>
                  </a:lnTo>
                  <a:lnTo>
                    <a:pt x="142" y="2448"/>
                  </a:lnTo>
                  <a:lnTo>
                    <a:pt x="142" y="2446"/>
                  </a:lnTo>
                  <a:lnTo>
                    <a:pt x="142" y="2445"/>
                  </a:lnTo>
                  <a:lnTo>
                    <a:pt x="142" y="2444"/>
                  </a:lnTo>
                  <a:lnTo>
                    <a:pt x="138" y="2431"/>
                  </a:lnTo>
                  <a:lnTo>
                    <a:pt x="135" y="2418"/>
                  </a:lnTo>
                  <a:lnTo>
                    <a:pt x="131" y="2405"/>
                  </a:lnTo>
                  <a:lnTo>
                    <a:pt x="127" y="2393"/>
                  </a:lnTo>
                  <a:lnTo>
                    <a:pt x="123" y="2381"/>
                  </a:lnTo>
                  <a:lnTo>
                    <a:pt x="118" y="2368"/>
                  </a:lnTo>
                  <a:lnTo>
                    <a:pt x="114" y="2356"/>
                  </a:lnTo>
                  <a:lnTo>
                    <a:pt x="109" y="2344"/>
                  </a:lnTo>
                  <a:lnTo>
                    <a:pt x="104" y="2332"/>
                  </a:lnTo>
                  <a:lnTo>
                    <a:pt x="99" y="2320"/>
                  </a:lnTo>
                  <a:lnTo>
                    <a:pt x="95" y="2308"/>
                  </a:lnTo>
                  <a:lnTo>
                    <a:pt x="90" y="2297"/>
                  </a:lnTo>
                  <a:lnTo>
                    <a:pt x="85" y="2285"/>
                  </a:lnTo>
                  <a:lnTo>
                    <a:pt x="81" y="2274"/>
                  </a:lnTo>
                  <a:lnTo>
                    <a:pt x="76" y="2262"/>
                  </a:lnTo>
                  <a:lnTo>
                    <a:pt x="72" y="2251"/>
                  </a:lnTo>
                  <a:lnTo>
                    <a:pt x="68" y="2239"/>
                  </a:lnTo>
                  <a:lnTo>
                    <a:pt x="64" y="2228"/>
                  </a:lnTo>
                  <a:lnTo>
                    <a:pt x="61" y="2217"/>
                  </a:lnTo>
                  <a:lnTo>
                    <a:pt x="58" y="2206"/>
                  </a:lnTo>
                  <a:lnTo>
                    <a:pt x="55" y="2195"/>
                  </a:lnTo>
                  <a:lnTo>
                    <a:pt x="53" y="2183"/>
                  </a:lnTo>
                  <a:lnTo>
                    <a:pt x="51" y="2172"/>
                  </a:lnTo>
                  <a:lnTo>
                    <a:pt x="50" y="2161"/>
                  </a:lnTo>
                  <a:lnTo>
                    <a:pt x="49" y="2149"/>
                  </a:lnTo>
                  <a:lnTo>
                    <a:pt x="49" y="2138"/>
                  </a:lnTo>
                  <a:lnTo>
                    <a:pt x="49" y="2126"/>
                  </a:lnTo>
                  <a:lnTo>
                    <a:pt x="50" y="2115"/>
                  </a:lnTo>
                  <a:lnTo>
                    <a:pt x="52" y="2103"/>
                  </a:lnTo>
                  <a:lnTo>
                    <a:pt x="55" y="2091"/>
                  </a:lnTo>
                  <a:lnTo>
                    <a:pt x="58" y="2080"/>
                  </a:lnTo>
                  <a:lnTo>
                    <a:pt x="62" y="2068"/>
                  </a:lnTo>
                  <a:lnTo>
                    <a:pt x="32" y="1974"/>
                  </a:lnTo>
                  <a:lnTo>
                    <a:pt x="34" y="1955"/>
                  </a:lnTo>
                  <a:lnTo>
                    <a:pt x="35" y="1936"/>
                  </a:lnTo>
                  <a:lnTo>
                    <a:pt x="37" y="1917"/>
                  </a:lnTo>
                  <a:lnTo>
                    <a:pt x="38" y="1898"/>
                  </a:lnTo>
                  <a:lnTo>
                    <a:pt x="39" y="1879"/>
                  </a:lnTo>
                  <a:lnTo>
                    <a:pt x="41" y="1860"/>
                  </a:lnTo>
                  <a:lnTo>
                    <a:pt x="42" y="1841"/>
                  </a:lnTo>
                  <a:lnTo>
                    <a:pt x="44" y="1822"/>
                  </a:lnTo>
                  <a:lnTo>
                    <a:pt x="45" y="1803"/>
                  </a:lnTo>
                  <a:lnTo>
                    <a:pt x="46" y="1784"/>
                  </a:lnTo>
                  <a:lnTo>
                    <a:pt x="47" y="1765"/>
                  </a:lnTo>
                  <a:lnTo>
                    <a:pt x="48" y="1745"/>
                  </a:lnTo>
                  <a:lnTo>
                    <a:pt x="50" y="1726"/>
                  </a:lnTo>
                  <a:lnTo>
                    <a:pt x="51" y="1707"/>
                  </a:lnTo>
                  <a:lnTo>
                    <a:pt x="52" y="1688"/>
                  </a:lnTo>
                  <a:lnTo>
                    <a:pt x="53" y="1669"/>
                  </a:lnTo>
                  <a:lnTo>
                    <a:pt x="54" y="1650"/>
                  </a:lnTo>
                  <a:lnTo>
                    <a:pt x="55" y="1631"/>
                  </a:lnTo>
                  <a:lnTo>
                    <a:pt x="56" y="1612"/>
                  </a:lnTo>
                  <a:lnTo>
                    <a:pt x="57" y="1593"/>
                  </a:lnTo>
                  <a:lnTo>
                    <a:pt x="57" y="1573"/>
                  </a:lnTo>
                  <a:lnTo>
                    <a:pt x="58" y="1554"/>
                  </a:lnTo>
                  <a:lnTo>
                    <a:pt x="59" y="1535"/>
                  </a:lnTo>
                  <a:lnTo>
                    <a:pt x="59" y="1516"/>
                  </a:lnTo>
                  <a:lnTo>
                    <a:pt x="60" y="1497"/>
                  </a:lnTo>
                  <a:lnTo>
                    <a:pt x="61" y="1478"/>
                  </a:lnTo>
                  <a:lnTo>
                    <a:pt x="61" y="1459"/>
                  </a:lnTo>
                  <a:lnTo>
                    <a:pt x="61" y="1440"/>
                  </a:lnTo>
                  <a:lnTo>
                    <a:pt x="61" y="1421"/>
                  </a:lnTo>
                  <a:lnTo>
                    <a:pt x="62" y="1402"/>
                  </a:lnTo>
                  <a:lnTo>
                    <a:pt x="62" y="1383"/>
                  </a:lnTo>
                  <a:lnTo>
                    <a:pt x="62" y="1364"/>
                  </a:lnTo>
                  <a:lnTo>
                    <a:pt x="0" y="1081"/>
                  </a:lnTo>
                  <a:lnTo>
                    <a:pt x="62" y="910"/>
                  </a:lnTo>
                  <a:lnTo>
                    <a:pt x="62" y="720"/>
                  </a:lnTo>
                  <a:lnTo>
                    <a:pt x="96" y="518"/>
                  </a:lnTo>
                  <a:lnTo>
                    <a:pt x="62" y="470"/>
                  </a:lnTo>
                  <a:lnTo>
                    <a:pt x="96" y="359"/>
                  </a:lnTo>
                  <a:lnTo>
                    <a:pt x="113" y="345"/>
                  </a:lnTo>
                  <a:lnTo>
                    <a:pt x="131" y="332"/>
                  </a:lnTo>
                  <a:lnTo>
                    <a:pt x="148" y="320"/>
                  </a:lnTo>
                  <a:lnTo>
                    <a:pt x="166" y="308"/>
                  </a:lnTo>
                  <a:lnTo>
                    <a:pt x="185" y="298"/>
                  </a:lnTo>
                  <a:lnTo>
                    <a:pt x="203" y="287"/>
                  </a:lnTo>
                  <a:lnTo>
                    <a:pt x="220" y="279"/>
                  </a:lnTo>
                  <a:lnTo>
                    <a:pt x="239" y="270"/>
                  </a:lnTo>
                  <a:lnTo>
                    <a:pt x="257" y="263"/>
                  </a:lnTo>
                  <a:lnTo>
                    <a:pt x="275" y="256"/>
                  </a:lnTo>
                  <a:lnTo>
                    <a:pt x="294" y="249"/>
                  </a:lnTo>
                  <a:lnTo>
                    <a:pt x="312" y="244"/>
                  </a:lnTo>
                  <a:lnTo>
                    <a:pt x="330" y="238"/>
                  </a:lnTo>
                  <a:lnTo>
                    <a:pt x="349" y="234"/>
                  </a:lnTo>
                  <a:lnTo>
                    <a:pt x="367" y="230"/>
                  </a:lnTo>
                  <a:lnTo>
                    <a:pt x="386" y="226"/>
                  </a:lnTo>
                  <a:lnTo>
                    <a:pt x="404" y="223"/>
                  </a:lnTo>
                  <a:lnTo>
                    <a:pt x="422" y="221"/>
                  </a:lnTo>
                  <a:lnTo>
                    <a:pt x="441" y="218"/>
                  </a:lnTo>
                  <a:lnTo>
                    <a:pt x="459" y="217"/>
                  </a:lnTo>
                  <a:lnTo>
                    <a:pt x="477" y="216"/>
                  </a:lnTo>
                  <a:lnTo>
                    <a:pt x="495" y="215"/>
                  </a:lnTo>
                  <a:lnTo>
                    <a:pt x="514" y="214"/>
                  </a:lnTo>
                  <a:lnTo>
                    <a:pt x="532" y="213"/>
                  </a:lnTo>
                  <a:lnTo>
                    <a:pt x="550" y="213"/>
                  </a:lnTo>
                  <a:lnTo>
                    <a:pt x="568" y="214"/>
                  </a:lnTo>
                  <a:lnTo>
                    <a:pt x="586" y="214"/>
                  </a:lnTo>
                  <a:lnTo>
                    <a:pt x="604" y="215"/>
                  </a:lnTo>
                  <a:lnTo>
                    <a:pt x="622" y="216"/>
                  </a:lnTo>
                  <a:lnTo>
                    <a:pt x="640" y="217"/>
                  </a:lnTo>
                  <a:lnTo>
                    <a:pt x="658" y="218"/>
                  </a:lnTo>
                  <a:lnTo>
                    <a:pt x="675" y="219"/>
                  </a:lnTo>
                  <a:lnTo>
                    <a:pt x="972" y="219"/>
                  </a:lnTo>
                  <a:lnTo>
                    <a:pt x="1145" y="64"/>
                  </a:lnTo>
                  <a:lnTo>
                    <a:pt x="1300" y="0"/>
                  </a:lnTo>
                  <a:lnTo>
                    <a:pt x="1313" y="0"/>
                  </a:lnTo>
                  <a:lnTo>
                    <a:pt x="1326" y="1"/>
                  </a:lnTo>
                  <a:lnTo>
                    <a:pt x="1339" y="2"/>
                  </a:lnTo>
                  <a:lnTo>
                    <a:pt x="1352" y="3"/>
                  </a:lnTo>
                  <a:lnTo>
                    <a:pt x="1365" y="4"/>
                  </a:lnTo>
                  <a:lnTo>
                    <a:pt x="1378" y="7"/>
                  </a:lnTo>
                  <a:lnTo>
                    <a:pt x="1390" y="9"/>
                  </a:lnTo>
                  <a:lnTo>
                    <a:pt x="1403" y="12"/>
                  </a:lnTo>
                  <a:lnTo>
                    <a:pt x="1416" y="15"/>
                  </a:lnTo>
                  <a:lnTo>
                    <a:pt x="1428" y="19"/>
                  </a:lnTo>
                  <a:lnTo>
                    <a:pt x="1441" y="22"/>
                  </a:lnTo>
                  <a:lnTo>
                    <a:pt x="1453" y="27"/>
                  </a:lnTo>
                  <a:lnTo>
                    <a:pt x="1466" y="31"/>
                  </a:lnTo>
                  <a:lnTo>
                    <a:pt x="1479" y="36"/>
                  </a:lnTo>
                  <a:lnTo>
                    <a:pt x="1491" y="41"/>
                  </a:lnTo>
                  <a:lnTo>
                    <a:pt x="1504" y="47"/>
                  </a:lnTo>
                  <a:lnTo>
                    <a:pt x="1516" y="53"/>
                  </a:lnTo>
                  <a:lnTo>
                    <a:pt x="1529" y="60"/>
                  </a:lnTo>
                  <a:lnTo>
                    <a:pt x="1541" y="67"/>
                  </a:lnTo>
                  <a:lnTo>
                    <a:pt x="1554" y="74"/>
                  </a:lnTo>
                  <a:lnTo>
                    <a:pt x="1566" y="81"/>
                  </a:lnTo>
                  <a:lnTo>
                    <a:pt x="1579" y="89"/>
                  </a:lnTo>
                  <a:lnTo>
                    <a:pt x="1592" y="98"/>
                  </a:lnTo>
                  <a:lnTo>
                    <a:pt x="1605" y="106"/>
                  </a:lnTo>
                  <a:lnTo>
                    <a:pt x="1617" y="115"/>
                  </a:lnTo>
                  <a:lnTo>
                    <a:pt x="1630" y="124"/>
                  </a:lnTo>
                  <a:lnTo>
                    <a:pt x="1643" y="134"/>
                  </a:lnTo>
                  <a:lnTo>
                    <a:pt x="1656" y="144"/>
                  </a:lnTo>
                  <a:lnTo>
                    <a:pt x="1669" y="154"/>
                  </a:lnTo>
                  <a:lnTo>
                    <a:pt x="1682" y="165"/>
                  </a:lnTo>
                  <a:lnTo>
                    <a:pt x="1695" y="176"/>
                  </a:lnTo>
                  <a:lnTo>
                    <a:pt x="1708" y="187"/>
                  </a:lnTo>
                  <a:lnTo>
                    <a:pt x="2067" y="205"/>
                  </a:lnTo>
                  <a:lnTo>
                    <a:pt x="2443" y="265"/>
                  </a:lnTo>
                  <a:lnTo>
                    <a:pt x="2555" y="344"/>
                  </a:lnTo>
                  <a:lnTo>
                    <a:pt x="2565" y="362"/>
                  </a:lnTo>
                  <a:lnTo>
                    <a:pt x="2574" y="380"/>
                  </a:lnTo>
                  <a:lnTo>
                    <a:pt x="2583" y="398"/>
                  </a:lnTo>
                  <a:lnTo>
                    <a:pt x="2590" y="415"/>
                  </a:lnTo>
                  <a:lnTo>
                    <a:pt x="2598" y="433"/>
                  </a:lnTo>
                  <a:lnTo>
                    <a:pt x="2604" y="451"/>
                  </a:lnTo>
                  <a:lnTo>
                    <a:pt x="2610" y="468"/>
                  </a:lnTo>
                  <a:lnTo>
                    <a:pt x="2615" y="486"/>
                  </a:lnTo>
                  <a:lnTo>
                    <a:pt x="2620" y="503"/>
                  </a:lnTo>
                  <a:lnTo>
                    <a:pt x="2624" y="521"/>
                  </a:lnTo>
                  <a:lnTo>
                    <a:pt x="2628" y="539"/>
                  </a:lnTo>
                  <a:lnTo>
                    <a:pt x="2632" y="557"/>
                  </a:lnTo>
                  <a:lnTo>
                    <a:pt x="2635" y="574"/>
                  </a:lnTo>
                  <a:lnTo>
                    <a:pt x="2637" y="592"/>
                  </a:lnTo>
                  <a:lnTo>
                    <a:pt x="2639" y="609"/>
                  </a:lnTo>
                  <a:lnTo>
                    <a:pt x="2641" y="627"/>
                  </a:lnTo>
                  <a:lnTo>
                    <a:pt x="2642" y="645"/>
                  </a:lnTo>
                  <a:lnTo>
                    <a:pt x="2643" y="662"/>
                  </a:lnTo>
                  <a:lnTo>
                    <a:pt x="2644" y="680"/>
                  </a:lnTo>
                  <a:lnTo>
                    <a:pt x="2644" y="698"/>
                  </a:lnTo>
                  <a:lnTo>
                    <a:pt x="2644" y="715"/>
                  </a:lnTo>
                  <a:lnTo>
                    <a:pt x="2644" y="733"/>
                  </a:lnTo>
                  <a:lnTo>
                    <a:pt x="2643" y="751"/>
                  </a:lnTo>
                  <a:lnTo>
                    <a:pt x="2642" y="768"/>
                  </a:lnTo>
                  <a:lnTo>
                    <a:pt x="2642" y="786"/>
                  </a:lnTo>
                  <a:lnTo>
                    <a:pt x="2641" y="803"/>
                  </a:lnTo>
                  <a:lnTo>
                    <a:pt x="2639" y="821"/>
                  </a:lnTo>
                  <a:lnTo>
                    <a:pt x="2638" y="839"/>
                  </a:lnTo>
                  <a:lnTo>
                    <a:pt x="2637" y="857"/>
                  </a:lnTo>
                  <a:lnTo>
                    <a:pt x="2635" y="875"/>
                  </a:lnTo>
                  <a:lnTo>
                    <a:pt x="2634" y="892"/>
                  </a:lnTo>
                  <a:lnTo>
                    <a:pt x="2633" y="910"/>
                  </a:lnTo>
                  <a:lnTo>
                    <a:pt x="2628" y="958"/>
                  </a:lnTo>
                  <a:lnTo>
                    <a:pt x="2624" y="1007"/>
                  </a:lnTo>
                  <a:lnTo>
                    <a:pt x="2622" y="1055"/>
                  </a:lnTo>
                  <a:lnTo>
                    <a:pt x="2622" y="1103"/>
                  </a:lnTo>
                  <a:lnTo>
                    <a:pt x="2623" y="1150"/>
                  </a:lnTo>
                  <a:lnTo>
                    <a:pt x="2625" y="1198"/>
                  </a:lnTo>
                  <a:lnTo>
                    <a:pt x="2628" y="1245"/>
                  </a:lnTo>
                  <a:lnTo>
                    <a:pt x="2631" y="1293"/>
                  </a:lnTo>
                  <a:lnTo>
                    <a:pt x="2636" y="1340"/>
                  </a:lnTo>
                  <a:lnTo>
                    <a:pt x="2642" y="1387"/>
                  </a:lnTo>
                  <a:lnTo>
                    <a:pt x="2647" y="1434"/>
                  </a:lnTo>
                  <a:lnTo>
                    <a:pt x="2653" y="1481"/>
                  </a:lnTo>
                  <a:lnTo>
                    <a:pt x="2660" y="1528"/>
                  </a:lnTo>
                  <a:lnTo>
                    <a:pt x="2667" y="1574"/>
                  </a:lnTo>
                  <a:lnTo>
                    <a:pt x="2673" y="1621"/>
                  </a:lnTo>
                  <a:lnTo>
                    <a:pt x="2680" y="1668"/>
                  </a:lnTo>
                  <a:lnTo>
                    <a:pt x="2686" y="1715"/>
                  </a:lnTo>
                  <a:lnTo>
                    <a:pt x="2692" y="1761"/>
                  </a:lnTo>
                  <a:lnTo>
                    <a:pt x="2698" y="1807"/>
                  </a:lnTo>
                  <a:lnTo>
                    <a:pt x="2703" y="1854"/>
                  </a:lnTo>
                  <a:lnTo>
                    <a:pt x="2708" y="1900"/>
                  </a:lnTo>
                  <a:lnTo>
                    <a:pt x="2711" y="1947"/>
                  </a:lnTo>
                  <a:lnTo>
                    <a:pt x="2714" y="1993"/>
                  </a:lnTo>
                  <a:lnTo>
                    <a:pt x="2716" y="2039"/>
                  </a:lnTo>
                  <a:lnTo>
                    <a:pt x="2717" y="2086"/>
                  </a:lnTo>
                  <a:lnTo>
                    <a:pt x="2716" y="2133"/>
                  </a:lnTo>
                  <a:lnTo>
                    <a:pt x="2714" y="2179"/>
                  </a:lnTo>
                  <a:lnTo>
                    <a:pt x="2710" y="2226"/>
                  </a:lnTo>
                  <a:lnTo>
                    <a:pt x="2705" y="2272"/>
                  </a:lnTo>
                  <a:lnTo>
                    <a:pt x="2698" y="2319"/>
                  </a:lnTo>
                  <a:lnTo>
                    <a:pt x="2689" y="2366"/>
                  </a:lnTo>
                  <a:lnTo>
                    <a:pt x="2678" y="2412"/>
                  </a:lnTo>
                  <a:lnTo>
                    <a:pt x="2618" y="2572"/>
                  </a:lnTo>
                  <a:lnTo>
                    <a:pt x="2507" y="2635"/>
                  </a:lnTo>
                  <a:lnTo>
                    <a:pt x="2482" y="2635"/>
                  </a:lnTo>
                  <a:lnTo>
                    <a:pt x="2457" y="2635"/>
                  </a:lnTo>
                  <a:lnTo>
                    <a:pt x="2432" y="2636"/>
                  </a:lnTo>
                  <a:lnTo>
                    <a:pt x="2407" y="2636"/>
                  </a:lnTo>
                  <a:lnTo>
                    <a:pt x="2382" y="2637"/>
                  </a:lnTo>
                  <a:lnTo>
                    <a:pt x="2358" y="2638"/>
                  </a:lnTo>
                  <a:lnTo>
                    <a:pt x="2333" y="2639"/>
                  </a:lnTo>
                  <a:lnTo>
                    <a:pt x="2308" y="2640"/>
                  </a:lnTo>
                  <a:lnTo>
                    <a:pt x="2283" y="2641"/>
                  </a:lnTo>
                  <a:lnTo>
                    <a:pt x="2258" y="2642"/>
                  </a:lnTo>
                  <a:lnTo>
                    <a:pt x="2233" y="2643"/>
                  </a:lnTo>
                  <a:lnTo>
                    <a:pt x="2208" y="2644"/>
                  </a:lnTo>
                  <a:lnTo>
                    <a:pt x="2183" y="2646"/>
                  </a:lnTo>
                  <a:lnTo>
                    <a:pt x="2157" y="2647"/>
                  </a:lnTo>
                  <a:lnTo>
                    <a:pt x="2133" y="2649"/>
                  </a:lnTo>
                  <a:lnTo>
                    <a:pt x="2108" y="2650"/>
                  </a:lnTo>
                  <a:lnTo>
                    <a:pt x="2083" y="2651"/>
                  </a:lnTo>
                  <a:lnTo>
                    <a:pt x="2058" y="2653"/>
                  </a:lnTo>
                  <a:lnTo>
                    <a:pt x="2033" y="2654"/>
                  </a:lnTo>
                  <a:lnTo>
                    <a:pt x="2008" y="2656"/>
                  </a:lnTo>
                  <a:lnTo>
                    <a:pt x="1983" y="2657"/>
                  </a:lnTo>
                  <a:lnTo>
                    <a:pt x="1958" y="2658"/>
                  </a:lnTo>
                  <a:lnTo>
                    <a:pt x="1933" y="2659"/>
                  </a:lnTo>
                  <a:lnTo>
                    <a:pt x="1908" y="2660"/>
                  </a:lnTo>
                  <a:lnTo>
                    <a:pt x="1882" y="2662"/>
                  </a:lnTo>
                  <a:lnTo>
                    <a:pt x="1858" y="2662"/>
                  </a:lnTo>
                  <a:lnTo>
                    <a:pt x="1833" y="2663"/>
                  </a:lnTo>
                  <a:lnTo>
                    <a:pt x="1808" y="2664"/>
                  </a:lnTo>
                  <a:lnTo>
                    <a:pt x="1783" y="2664"/>
                  </a:lnTo>
                  <a:lnTo>
                    <a:pt x="1758" y="2665"/>
                  </a:lnTo>
                  <a:lnTo>
                    <a:pt x="1733" y="2665"/>
                  </a:lnTo>
                  <a:lnTo>
                    <a:pt x="1708" y="2665"/>
                  </a:lnTo>
                  <a:lnTo>
                    <a:pt x="1380" y="2647"/>
                  </a:lnTo>
                  <a:lnTo>
                    <a:pt x="1036" y="2681"/>
                  </a:lnTo>
                  <a:lnTo>
                    <a:pt x="1006" y="26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4" name="Freeform 9"/>
            <p:cNvSpPr>
              <a:spLocks/>
            </p:cNvSpPr>
            <p:nvPr/>
          </p:nvSpPr>
          <p:spPr bwMode="auto">
            <a:xfrm>
              <a:off x="1387" y="1190"/>
              <a:ext cx="1022" cy="2275"/>
            </a:xfrm>
            <a:custGeom>
              <a:avLst/>
              <a:gdLst>
                <a:gd name="T0" fmla="*/ 658 w 1022"/>
                <a:gd name="T1" fmla="*/ 2253 h 2275"/>
                <a:gd name="T2" fmla="*/ 632 w 1022"/>
                <a:gd name="T3" fmla="*/ 2245 h 2275"/>
                <a:gd name="T4" fmla="*/ 607 w 1022"/>
                <a:gd name="T5" fmla="*/ 2238 h 2275"/>
                <a:gd name="T6" fmla="*/ 582 w 1022"/>
                <a:gd name="T7" fmla="*/ 2231 h 2275"/>
                <a:gd name="T8" fmla="*/ 557 w 1022"/>
                <a:gd name="T9" fmla="*/ 2226 h 2275"/>
                <a:gd name="T10" fmla="*/ 532 w 1022"/>
                <a:gd name="T11" fmla="*/ 2221 h 2275"/>
                <a:gd name="T12" fmla="*/ 506 w 1022"/>
                <a:gd name="T13" fmla="*/ 2218 h 2275"/>
                <a:gd name="T14" fmla="*/ 479 w 1022"/>
                <a:gd name="T15" fmla="*/ 2214 h 2275"/>
                <a:gd name="T16" fmla="*/ 452 w 1022"/>
                <a:gd name="T17" fmla="*/ 2212 h 2275"/>
                <a:gd name="T18" fmla="*/ 423 w 1022"/>
                <a:gd name="T19" fmla="*/ 2211 h 2275"/>
                <a:gd name="T20" fmla="*/ 392 w 1022"/>
                <a:gd name="T21" fmla="*/ 2211 h 2275"/>
                <a:gd name="T22" fmla="*/ 64 w 1022"/>
                <a:gd name="T23" fmla="*/ 2090 h 2275"/>
                <a:gd name="T24" fmla="*/ 64 w 1022"/>
                <a:gd name="T25" fmla="*/ 2084 h 2275"/>
                <a:gd name="T26" fmla="*/ 64 w 1022"/>
                <a:gd name="T27" fmla="*/ 2083 h 2275"/>
                <a:gd name="T28" fmla="*/ 45 w 1022"/>
                <a:gd name="T29" fmla="*/ 2018 h 2275"/>
                <a:gd name="T30" fmla="*/ 31 w 1022"/>
                <a:gd name="T31" fmla="*/ 1953 h 2275"/>
                <a:gd name="T32" fmla="*/ 22 w 1022"/>
                <a:gd name="T33" fmla="*/ 1889 h 2275"/>
                <a:gd name="T34" fmla="*/ 17 w 1022"/>
                <a:gd name="T35" fmla="*/ 1825 h 2275"/>
                <a:gd name="T36" fmla="*/ 14 w 1022"/>
                <a:gd name="T37" fmla="*/ 1762 h 2275"/>
                <a:gd name="T38" fmla="*/ 13 w 1022"/>
                <a:gd name="T39" fmla="*/ 1700 h 2275"/>
                <a:gd name="T40" fmla="*/ 12 w 1022"/>
                <a:gd name="T41" fmla="*/ 1638 h 2275"/>
                <a:gd name="T42" fmla="*/ 12 w 1022"/>
                <a:gd name="T43" fmla="*/ 1576 h 2275"/>
                <a:gd name="T44" fmla="*/ 10 w 1022"/>
                <a:gd name="T45" fmla="*/ 1515 h 2275"/>
                <a:gd name="T46" fmla="*/ 5 w 1022"/>
                <a:gd name="T47" fmla="*/ 1453 h 2275"/>
                <a:gd name="T48" fmla="*/ 48 w 1022"/>
                <a:gd name="T49" fmla="*/ 1238 h 2275"/>
                <a:gd name="T50" fmla="*/ 16 w 1022"/>
                <a:gd name="T51" fmla="*/ 205 h 2275"/>
                <a:gd name="T52" fmla="*/ 832 w 1022"/>
                <a:gd name="T53" fmla="*/ 31 h 2275"/>
                <a:gd name="T54" fmla="*/ 856 w 1022"/>
                <a:gd name="T55" fmla="*/ 119 h 2275"/>
                <a:gd name="T56" fmla="*/ 861 w 1022"/>
                <a:gd name="T57" fmla="*/ 126 h 2275"/>
                <a:gd name="T58" fmla="*/ 862 w 1022"/>
                <a:gd name="T59" fmla="*/ 127 h 2275"/>
                <a:gd name="T60" fmla="*/ 940 w 1022"/>
                <a:gd name="T61" fmla="*/ 660 h 2275"/>
                <a:gd name="T62" fmla="*/ 880 w 1022"/>
                <a:gd name="T63" fmla="*/ 941 h 2275"/>
                <a:gd name="T64" fmla="*/ 800 w 1022"/>
                <a:gd name="T65" fmla="*/ 894 h 2275"/>
                <a:gd name="T66" fmla="*/ 752 w 1022"/>
                <a:gd name="T67" fmla="*/ 894 h 2275"/>
                <a:gd name="T68" fmla="*/ 702 w 1022"/>
                <a:gd name="T69" fmla="*/ 899 h 2275"/>
                <a:gd name="T70" fmla="*/ 653 w 1022"/>
                <a:gd name="T71" fmla="*/ 910 h 2275"/>
                <a:gd name="T72" fmla="*/ 603 w 1022"/>
                <a:gd name="T73" fmla="*/ 925 h 2275"/>
                <a:gd name="T74" fmla="*/ 555 w 1022"/>
                <a:gd name="T75" fmla="*/ 945 h 2275"/>
                <a:gd name="T76" fmla="*/ 506 w 1022"/>
                <a:gd name="T77" fmla="*/ 969 h 2275"/>
                <a:gd name="T78" fmla="*/ 459 w 1022"/>
                <a:gd name="T79" fmla="*/ 997 h 2275"/>
                <a:gd name="T80" fmla="*/ 414 w 1022"/>
                <a:gd name="T81" fmla="*/ 1029 h 2275"/>
                <a:gd name="T82" fmla="*/ 370 w 1022"/>
                <a:gd name="T83" fmla="*/ 1063 h 2275"/>
                <a:gd name="T84" fmla="*/ 328 w 1022"/>
                <a:gd name="T85" fmla="*/ 1101 h 2275"/>
                <a:gd name="T86" fmla="*/ 305 w 1022"/>
                <a:gd name="T87" fmla="*/ 1132 h 2275"/>
                <a:gd name="T88" fmla="*/ 300 w 1022"/>
                <a:gd name="T89" fmla="*/ 1143 h 2275"/>
                <a:gd name="T90" fmla="*/ 299 w 1022"/>
                <a:gd name="T91" fmla="*/ 1144 h 2275"/>
                <a:gd name="T92" fmla="*/ 277 w 1022"/>
                <a:gd name="T93" fmla="*/ 1180 h 2275"/>
                <a:gd name="T94" fmla="*/ 255 w 1022"/>
                <a:gd name="T95" fmla="*/ 1214 h 2275"/>
                <a:gd name="T96" fmla="*/ 235 w 1022"/>
                <a:gd name="T97" fmla="*/ 1247 h 2275"/>
                <a:gd name="T98" fmla="*/ 215 w 1022"/>
                <a:gd name="T99" fmla="*/ 1279 h 2275"/>
                <a:gd name="T100" fmla="*/ 197 w 1022"/>
                <a:gd name="T101" fmla="*/ 1310 h 2275"/>
                <a:gd name="T102" fmla="*/ 180 w 1022"/>
                <a:gd name="T103" fmla="*/ 1341 h 2275"/>
                <a:gd name="T104" fmla="*/ 166 w 1022"/>
                <a:gd name="T105" fmla="*/ 1371 h 2275"/>
                <a:gd name="T106" fmla="*/ 155 w 1022"/>
                <a:gd name="T107" fmla="*/ 1400 h 2275"/>
                <a:gd name="T108" fmla="*/ 147 w 1022"/>
                <a:gd name="T109" fmla="*/ 1428 h 2275"/>
                <a:gd name="T110" fmla="*/ 142 w 1022"/>
                <a:gd name="T111" fmla="*/ 1454 h 2275"/>
                <a:gd name="T112" fmla="*/ 251 w 1022"/>
                <a:gd name="T113" fmla="*/ 1723 h 2275"/>
                <a:gd name="T114" fmla="*/ 691 w 1022"/>
                <a:gd name="T115" fmla="*/ 1942 h 22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22" h="2275">
                  <a:moveTo>
                    <a:pt x="675" y="2259"/>
                  </a:moveTo>
                  <a:lnTo>
                    <a:pt x="667" y="2256"/>
                  </a:lnTo>
                  <a:lnTo>
                    <a:pt x="658" y="2253"/>
                  </a:lnTo>
                  <a:lnTo>
                    <a:pt x="649" y="2250"/>
                  </a:lnTo>
                  <a:lnTo>
                    <a:pt x="640" y="2248"/>
                  </a:lnTo>
                  <a:lnTo>
                    <a:pt x="632" y="2245"/>
                  </a:lnTo>
                  <a:lnTo>
                    <a:pt x="624" y="2242"/>
                  </a:lnTo>
                  <a:lnTo>
                    <a:pt x="615" y="2240"/>
                  </a:lnTo>
                  <a:lnTo>
                    <a:pt x="607" y="2238"/>
                  </a:lnTo>
                  <a:lnTo>
                    <a:pt x="599" y="2235"/>
                  </a:lnTo>
                  <a:lnTo>
                    <a:pt x="590" y="2233"/>
                  </a:lnTo>
                  <a:lnTo>
                    <a:pt x="582" y="2231"/>
                  </a:lnTo>
                  <a:lnTo>
                    <a:pt x="574" y="2229"/>
                  </a:lnTo>
                  <a:lnTo>
                    <a:pt x="566" y="2228"/>
                  </a:lnTo>
                  <a:lnTo>
                    <a:pt x="557" y="2226"/>
                  </a:lnTo>
                  <a:lnTo>
                    <a:pt x="549" y="2224"/>
                  </a:lnTo>
                  <a:lnTo>
                    <a:pt x="540" y="2223"/>
                  </a:lnTo>
                  <a:lnTo>
                    <a:pt x="532" y="2221"/>
                  </a:lnTo>
                  <a:lnTo>
                    <a:pt x="523" y="2220"/>
                  </a:lnTo>
                  <a:lnTo>
                    <a:pt x="515" y="2219"/>
                  </a:lnTo>
                  <a:lnTo>
                    <a:pt x="506" y="2218"/>
                  </a:lnTo>
                  <a:lnTo>
                    <a:pt x="497" y="2216"/>
                  </a:lnTo>
                  <a:lnTo>
                    <a:pt x="488" y="2216"/>
                  </a:lnTo>
                  <a:lnTo>
                    <a:pt x="479" y="2214"/>
                  </a:lnTo>
                  <a:lnTo>
                    <a:pt x="470" y="2214"/>
                  </a:lnTo>
                  <a:lnTo>
                    <a:pt x="461" y="2213"/>
                  </a:lnTo>
                  <a:lnTo>
                    <a:pt x="452" y="2212"/>
                  </a:lnTo>
                  <a:lnTo>
                    <a:pt x="442" y="2212"/>
                  </a:lnTo>
                  <a:lnTo>
                    <a:pt x="433" y="2211"/>
                  </a:lnTo>
                  <a:lnTo>
                    <a:pt x="423" y="2211"/>
                  </a:lnTo>
                  <a:lnTo>
                    <a:pt x="413" y="2211"/>
                  </a:lnTo>
                  <a:lnTo>
                    <a:pt x="403" y="2211"/>
                  </a:lnTo>
                  <a:lnTo>
                    <a:pt x="392" y="2211"/>
                  </a:lnTo>
                  <a:lnTo>
                    <a:pt x="64" y="2099"/>
                  </a:lnTo>
                  <a:lnTo>
                    <a:pt x="64" y="2094"/>
                  </a:lnTo>
                  <a:lnTo>
                    <a:pt x="64" y="2090"/>
                  </a:lnTo>
                  <a:lnTo>
                    <a:pt x="64" y="2087"/>
                  </a:lnTo>
                  <a:lnTo>
                    <a:pt x="64" y="2085"/>
                  </a:lnTo>
                  <a:lnTo>
                    <a:pt x="64" y="2084"/>
                  </a:lnTo>
                  <a:lnTo>
                    <a:pt x="64" y="2083"/>
                  </a:lnTo>
                  <a:lnTo>
                    <a:pt x="57" y="2061"/>
                  </a:lnTo>
                  <a:lnTo>
                    <a:pt x="50" y="2040"/>
                  </a:lnTo>
                  <a:lnTo>
                    <a:pt x="45" y="2018"/>
                  </a:lnTo>
                  <a:lnTo>
                    <a:pt x="39" y="1996"/>
                  </a:lnTo>
                  <a:lnTo>
                    <a:pt x="35" y="1974"/>
                  </a:lnTo>
                  <a:lnTo>
                    <a:pt x="31" y="1953"/>
                  </a:lnTo>
                  <a:lnTo>
                    <a:pt x="28" y="1931"/>
                  </a:lnTo>
                  <a:lnTo>
                    <a:pt x="25" y="1910"/>
                  </a:lnTo>
                  <a:lnTo>
                    <a:pt x="22" y="1889"/>
                  </a:lnTo>
                  <a:lnTo>
                    <a:pt x="20" y="1868"/>
                  </a:lnTo>
                  <a:lnTo>
                    <a:pt x="18" y="1846"/>
                  </a:lnTo>
                  <a:lnTo>
                    <a:pt x="17" y="1825"/>
                  </a:lnTo>
                  <a:lnTo>
                    <a:pt x="15" y="1804"/>
                  </a:lnTo>
                  <a:lnTo>
                    <a:pt x="14" y="1783"/>
                  </a:lnTo>
                  <a:lnTo>
                    <a:pt x="14" y="1762"/>
                  </a:lnTo>
                  <a:lnTo>
                    <a:pt x="13" y="1741"/>
                  </a:lnTo>
                  <a:lnTo>
                    <a:pt x="13" y="1720"/>
                  </a:lnTo>
                  <a:lnTo>
                    <a:pt x="13" y="1700"/>
                  </a:lnTo>
                  <a:lnTo>
                    <a:pt x="12" y="1679"/>
                  </a:lnTo>
                  <a:lnTo>
                    <a:pt x="12" y="1658"/>
                  </a:lnTo>
                  <a:lnTo>
                    <a:pt x="12" y="1638"/>
                  </a:lnTo>
                  <a:lnTo>
                    <a:pt x="12" y="1617"/>
                  </a:lnTo>
                  <a:lnTo>
                    <a:pt x="12" y="1596"/>
                  </a:lnTo>
                  <a:lnTo>
                    <a:pt x="12" y="1576"/>
                  </a:lnTo>
                  <a:lnTo>
                    <a:pt x="11" y="1555"/>
                  </a:lnTo>
                  <a:lnTo>
                    <a:pt x="10" y="1535"/>
                  </a:lnTo>
                  <a:lnTo>
                    <a:pt x="10" y="1515"/>
                  </a:lnTo>
                  <a:lnTo>
                    <a:pt x="8" y="1494"/>
                  </a:lnTo>
                  <a:lnTo>
                    <a:pt x="7" y="1474"/>
                  </a:lnTo>
                  <a:lnTo>
                    <a:pt x="5" y="1453"/>
                  </a:lnTo>
                  <a:lnTo>
                    <a:pt x="3" y="1433"/>
                  </a:lnTo>
                  <a:lnTo>
                    <a:pt x="0" y="1413"/>
                  </a:lnTo>
                  <a:lnTo>
                    <a:pt x="48" y="1238"/>
                  </a:lnTo>
                  <a:lnTo>
                    <a:pt x="0" y="1067"/>
                  </a:lnTo>
                  <a:lnTo>
                    <a:pt x="16" y="362"/>
                  </a:lnTo>
                  <a:lnTo>
                    <a:pt x="16" y="205"/>
                  </a:lnTo>
                  <a:lnTo>
                    <a:pt x="94" y="46"/>
                  </a:lnTo>
                  <a:lnTo>
                    <a:pt x="377" y="0"/>
                  </a:lnTo>
                  <a:lnTo>
                    <a:pt x="832" y="31"/>
                  </a:lnTo>
                  <a:lnTo>
                    <a:pt x="846" y="109"/>
                  </a:lnTo>
                  <a:lnTo>
                    <a:pt x="852" y="115"/>
                  </a:lnTo>
                  <a:lnTo>
                    <a:pt x="856" y="119"/>
                  </a:lnTo>
                  <a:lnTo>
                    <a:pt x="858" y="122"/>
                  </a:lnTo>
                  <a:lnTo>
                    <a:pt x="860" y="125"/>
                  </a:lnTo>
                  <a:lnTo>
                    <a:pt x="861" y="126"/>
                  </a:lnTo>
                  <a:lnTo>
                    <a:pt x="862" y="127"/>
                  </a:lnTo>
                  <a:lnTo>
                    <a:pt x="988" y="251"/>
                  </a:lnTo>
                  <a:lnTo>
                    <a:pt x="988" y="469"/>
                  </a:lnTo>
                  <a:lnTo>
                    <a:pt x="940" y="660"/>
                  </a:lnTo>
                  <a:lnTo>
                    <a:pt x="958" y="706"/>
                  </a:lnTo>
                  <a:lnTo>
                    <a:pt x="1022" y="802"/>
                  </a:lnTo>
                  <a:lnTo>
                    <a:pt x="880" y="941"/>
                  </a:lnTo>
                  <a:lnTo>
                    <a:pt x="817" y="955"/>
                  </a:lnTo>
                  <a:lnTo>
                    <a:pt x="817" y="895"/>
                  </a:lnTo>
                  <a:lnTo>
                    <a:pt x="800" y="894"/>
                  </a:lnTo>
                  <a:lnTo>
                    <a:pt x="784" y="893"/>
                  </a:lnTo>
                  <a:lnTo>
                    <a:pt x="768" y="893"/>
                  </a:lnTo>
                  <a:lnTo>
                    <a:pt x="752" y="894"/>
                  </a:lnTo>
                  <a:lnTo>
                    <a:pt x="735" y="895"/>
                  </a:lnTo>
                  <a:lnTo>
                    <a:pt x="719" y="897"/>
                  </a:lnTo>
                  <a:lnTo>
                    <a:pt x="702" y="899"/>
                  </a:lnTo>
                  <a:lnTo>
                    <a:pt x="686" y="902"/>
                  </a:lnTo>
                  <a:lnTo>
                    <a:pt x="669" y="906"/>
                  </a:lnTo>
                  <a:lnTo>
                    <a:pt x="653" y="910"/>
                  </a:lnTo>
                  <a:lnTo>
                    <a:pt x="636" y="914"/>
                  </a:lnTo>
                  <a:lnTo>
                    <a:pt x="620" y="919"/>
                  </a:lnTo>
                  <a:lnTo>
                    <a:pt x="603" y="925"/>
                  </a:lnTo>
                  <a:lnTo>
                    <a:pt x="587" y="931"/>
                  </a:lnTo>
                  <a:lnTo>
                    <a:pt x="571" y="938"/>
                  </a:lnTo>
                  <a:lnTo>
                    <a:pt x="555" y="945"/>
                  </a:lnTo>
                  <a:lnTo>
                    <a:pt x="538" y="953"/>
                  </a:lnTo>
                  <a:lnTo>
                    <a:pt x="522" y="961"/>
                  </a:lnTo>
                  <a:lnTo>
                    <a:pt x="506" y="969"/>
                  </a:lnTo>
                  <a:lnTo>
                    <a:pt x="490" y="978"/>
                  </a:lnTo>
                  <a:lnTo>
                    <a:pt x="475" y="988"/>
                  </a:lnTo>
                  <a:lnTo>
                    <a:pt x="459" y="997"/>
                  </a:lnTo>
                  <a:lnTo>
                    <a:pt x="444" y="1008"/>
                  </a:lnTo>
                  <a:lnTo>
                    <a:pt x="429" y="1018"/>
                  </a:lnTo>
                  <a:lnTo>
                    <a:pt x="414" y="1029"/>
                  </a:lnTo>
                  <a:lnTo>
                    <a:pt x="399" y="1040"/>
                  </a:lnTo>
                  <a:lnTo>
                    <a:pt x="384" y="1052"/>
                  </a:lnTo>
                  <a:lnTo>
                    <a:pt x="370" y="1063"/>
                  </a:lnTo>
                  <a:lnTo>
                    <a:pt x="356" y="1075"/>
                  </a:lnTo>
                  <a:lnTo>
                    <a:pt x="342" y="1088"/>
                  </a:lnTo>
                  <a:lnTo>
                    <a:pt x="328" y="1101"/>
                  </a:lnTo>
                  <a:lnTo>
                    <a:pt x="315" y="1114"/>
                  </a:lnTo>
                  <a:lnTo>
                    <a:pt x="309" y="1124"/>
                  </a:lnTo>
                  <a:lnTo>
                    <a:pt x="305" y="1132"/>
                  </a:lnTo>
                  <a:lnTo>
                    <a:pt x="303" y="1137"/>
                  </a:lnTo>
                  <a:lnTo>
                    <a:pt x="301" y="1141"/>
                  </a:lnTo>
                  <a:lnTo>
                    <a:pt x="300" y="1143"/>
                  </a:lnTo>
                  <a:lnTo>
                    <a:pt x="299" y="1144"/>
                  </a:lnTo>
                  <a:lnTo>
                    <a:pt x="291" y="1156"/>
                  </a:lnTo>
                  <a:lnTo>
                    <a:pt x="284" y="1168"/>
                  </a:lnTo>
                  <a:lnTo>
                    <a:pt x="277" y="1180"/>
                  </a:lnTo>
                  <a:lnTo>
                    <a:pt x="270" y="1191"/>
                  </a:lnTo>
                  <a:lnTo>
                    <a:pt x="263" y="1202"/>
                  </a:lnTo>
                  <a:lnTo>
                    <a:pt x="255" y="1214"/>
                  </a:lnTo>
                  <a:lnTo>
                    <a:pt x="248" y="1225"/>
                  </a:lnTo>
                  <a:lnTo>
                    <a:pt x="241" y="1236"/>
                  </a:lnTo>
                  <a:lnTo>
                    <a:pt x="235" y="1247"/>
                  </a:lnTo>
                  <a:lnTo>
                    <a:pt x="228" y="1258"/>
                  </a:lnTo>
                  <a:lnTo>
                    <a:pt x="221" y="1269"/>
                  </a:lnTo>
                  <a:lnTo>
                    <a:pt x="215" y="1279"/>
                  </a:lnTo>
                  <a:lnTo>
                    <a:pt x="209" y="1290"/>
                  </a:lnTo>
                  <a:lnTo>
                    <a:pt x="202" y="1300"/>
                  </a:lnTo>
                  <a:lnTo>
                    <a:pt x="197" y="1310"/>
                  </a:lnTo>
                  <a:lnTo>
                    <a:pt x="191" y="1321"/>
                  </a:lnTo>
                  <a:lnTo>
                    <a:pt x="185" y="1331"/>
                  </a:lnTo>
                  <a:lnTo>
                    <a:pt x="180" y="1341"/>
                  </a:lnTo>
                  <a:lnTo>
                    <a:pt x="176" y="1351"/>
                  </a:lnTo>
                  <a:lnTo>
                    <a:pt x="171" y="1361"/>
                  </a:lnTo>
                  <a:lnTo>
                    <a:pt x="166" y="1371"/>
                  </a:lnTo>
                  <a:lnTo>
                    <a:pt x="162" y="1380"/>
                  </a:lnTo>
                  <a:lnTo>
                    <a:pt x="158" y="1390"/>
                  </a:lnTo>
                  <a:lnTo>
                    <a:pt x="155" y="1400"/>
                  </a:lnTo>
                  <a:lnTo>
                    <a:pt x="152" y="1409"/>
                  </a:lnTo>
                  <a:lnTo>
                    <a:pt x="149" y="1418"/>
                  </a:lnTo>
                  <a:lnTo>
                    <a:pt x="147" y="1428"/>
                  </a:lnTo>
                  <a:lnTo>
                    <a:pt x="145" y="1437"/>
                  </a:lnTo>
                  <a:lnTo>
                    <a:pt x="143" y="1445"/>
                  </a:lnTo>
                  <a:lnTo>
                    <a:pt x="142" y="1454"/>
                  </a:lnTo>
                  <a:lnTo>
                    <a:pt x="142" y="1463"/>
                  </a:lnTo>
                  <a:lnTo>
                    <a:pt x="141" y="1472"/>
                  </a:lnTo>
                  <a:lnTo>
                    <a:pt x="251" y="1723"/>
                  </a:lnTo>
                  <a:lnTo>
                    <a:pt x="392" y="1835"/>
                  </a:lnTo>
                  <a:lnTo>
                    <a:pt x="582" y="1865"/>
                  </a:lnTo>
                  <a:lnTo>
                    <a:pt x="691" y="1942"/>
                  </a:lnTo>
                  <a:lnTo>
                    <a:pt x="723" y="2275"/>
                  </a:lnTo>
                  <a:lnTo>
                    <a:pt x="675" y="2259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5" name="Freeform 10"/>
            <p:cNvSpPr>
              <a:spLocks/>
            </p:cNvSpPr>
            <p:nvPr/>
          </p:nvSpPr>
          <p:spPr bwMode="auto">
            <a:xfrm>
              <a:off x="1701" y="2072"/>
              <a:ext cx="1808" cy="1377"/>
            </a:xfrm>
            <a:custGeom>
              <a:avLst/>
              <a:gdLst>
                <a:gd name="T0" fmla="*/ 524 w 1808"/>
                <a:gd name="T1" fmla="*/ 1021 h 1377"/>
                <a:gd name="T2" fmla="*/ 518 w 1808"/>
                <a:gd name="T3" fmla="*/ 1014 h 1377"/>
                <a:gd name="T4" fmla="*/ 433 w 1808"/>
                <a:gd name="T5" fmla="*/ 948 h 1377"/>
                <a:gd name="T6" fmla="*/ 371 w 1808"/>
                <a:gd name="T7" fmla="*/ 937 h 1377"/>
                <a:gd name="T8" fmla="*/ 311 w 1808"/>
                <a:gd name="T9" fmla="*/ 921 h 1377"/>
                <a:gd name="T10" fmla="*/ 252 w 1808"/>
                <a:gd name="T11" fmla="*/ 900 h 1377"/>
                <a:gd name="T12" fmla="*/ 192 w 1808"/>
                <a:gd name="T13" fmla="*/ 871 h 1377"/>
                <a:gd name="T14" fmla="*/ 130 w 1808"/>
                <a:gd name="T15" fmla="*/ 833 h 1377"/>
                <a:gd name="T16" fmla="*/ 1 w 1808"/>
                <a:gd name="T17" fmla="*/ 638 h 1377"/>
                <a:gd name="T18" fmla="*/ 6 w 1808"/>
                <a:gd name="T19" fmla="*/ 543 h 1377"/>
                <a:gd name="T20" fmla="*/ 34 w 1808"/>
                <a:gd name="T21" fmla="*/ 440 h 1377"/>
                <a:gd name="T22" fmla="*/ 83 w 1808"/>
                <a:gd name="T23" fmla="*/ 337 h 1377"/>
                <a:gd name="T24" fmla="*/ 150 w 1808"/>
                <a:gd name="T25" fmla="*/ 242 h 1377"/>
                <a:gd name="T26" fmla="*/ 235 w 1808"/>
                <a:gd name="T27" fmla="*/ 162 h 1377"/>
                <a:gd name="T28" fmla="*/ 334 w 1808"/>
                <a:gd name="T29" fmla="*/ 106 h 1377"/>
                <a:gd name="T30" fmla="*/ 339 w 1808"/>
                <a:gd name="T31" fmla="*/ 286 h 1377"/>
                <a:gd name="T32" fmla="*/ 297 w 1808"/>
                <a:gd name="T33" fmla="*/ 344 h 1377"/>
                <a:gd name="T34" fmla="*/ 272 w 1808"/>
                <a:gd name="T35" fmla="*/ 400 h 1377"/>
                <a:gd name="T36" fmla="*/ 259 w 1808"/>
                <a:gd name="T37" fmla="*/ 456 h 1377"/>
                <a:gd name="T38" fmla="*/ 256 w 1808"/>
                <a:gd name="T39" fmla="*/ 514 h 1377"/>
                <a:gd name="T40" fmla="*/ 260 w 1808"/>
                <a:gd name="T41" fmla="*/ 574 h 1377"/>
                <a:gd name="T42" fmla="*/ 268 w 1808"/>
                <a:gd name="T43" fmla="*/ 638 h 1377"/>
                <a:gd name="T44" fmla="*/ 283 w 1808"/>
                <a:gd name="T45" fmla="*/ 668 h 1377"/>
                <a:gd name="T46" fmla="*/ 518 w 1808"/>
                <a:gd name="T47" fmla="*/ 825 h 1377"/>
                <a:gd name="T48" fmla="*/ 532 w 1808"/>
                <a:gd name="T49" fmla="*/ 812 h 1377"/>
                <a:gd name="T50" fmla="*/ 665 w 1808"/>
                <a:gd name="T51" fmla="*/ 654 h 1377"/>
                <a:gd name="T52" fmla="*/ 673 w 1808"/>
                <a:gd name="T53" fmla="*/ 654 h 1377"/>
                <a:gd name="T54" fmla="*/ 789 w 1808"/>
                <a:gd name="T55" fmla="*/ 609 h 1377"/>
                <a:gd name="T56" fmla="*/ 814 w 1808"/>
                <a:gd name="T57" fmla="*/ 567 h 1377"/>
                <a:gd name="T58" fmla="*/ 612 w 1808"/>
                <a:gd name="T59" fmla="*/ 410 h 1377"/>
                <a:gd name="T60" fmla="*/ 612 w 1808"/>
                <a:gd name="T61" fmla="*/ 403 h 1377"/>
                <a:gd name="T62" fmla="*/ 767 w 1808"/>
                <a:gd name="T63" fmla="*/ 19 h 1377"/>
                <a:gd name="T64" fmla="*/ 838 w 1808"/>
                <a:gd name="T65" fmla="*/ 5 h 1377"/>
                <a:gd name="T66" fmla="*/ 908 w 1808"/>
                <a:gd name="T67" fmla="*/ 0 h 1377"/>
                <a:gd name="T68" fmla="*/ 976 w 1808"/>
                <a:gd name="T69" fmla="*/ 5 h 1377"/>
                <a:gd name="T70" fmla="*/ 1043 w 1808"/>
                <a:gd name="T71" fmla="*/ 19 h 1377"/>
                <a:gd name="T72" fmla="*/ 1109 w 1808"/>
                <a:gd name="T73" fmla="*/ 41 h 1377"/>
                <a:gd name="T74" fmla="*/ 1175 w 1808"/>
                <a:gd name="T75" fmla="*/ 73 h 1377"/>
                <a:gd name="T76" fmla="*/ 1189 w 1808"/>
                <a:gd name="T77" fmla="*/ 105 h 1377"/>
                <a:gd name="T78" fmla="*/ 1080 w 1808"/>
                <a:gd name="T79" fmla="*/ 531 h 1377"/>
                <a:gd name="T80" fmla="*/ 1235 w 1808"/>
                <a:gd name="T81" fmla="*/ 859 h 1377"/>
                <a:gd name="T82" fmla="*/ 1252 w 1808"/>
                <a:gd name="T83" fmla="*/ 872 h 1377"/>
                <a:gd name="T84" fmla="*/ 1440 w 1808"/>
                <a:gd name="T85" fmla="*/ 919 h 1377"/>
                <a:gd name="T86" fmla="*/ 1600 w 1808"/>
                <a:gd name="T87" fmla="*/ 715 h 1377"/>
                <a:gd name="T88" fmla="*/ 1609 w 1808"/>
                <a:gd name="T89" fmla="*/ 636 h 1377"/>
                <a:gd name="T90" fmla="*/ 1602 w 1808"/>
                <a:gd name="T91" fmla="*/ 559 h 1377"/>
                <a:gd name="T92" fmla="*/ 1578 w 1808"/>
                <a:gd name="T93" fmla="*/ 482 h 1377"/>
                <a:gd name="T94" fmla="*/ 1538 w 1808"/>
                <a:gd name="T95" fmla="*/ 404 h 1377"/>
                <a:gd name="T96" fmla="*/ 1482 w 1808"/>
                <a:gd name="T97" fmla="*/ 326 h 1377"/>
                <a:gd name="T98" fmla="*/ 1453 w 1808"/>
                <a:gd name="T99" fmla="*/ 98 h 1377"/>
                <a:gd name="T100" fmla="*/ 1579 w 1808"/>
                <a:gd name="T101" fmla="*/ 149 h 1377"/>
                <a:gd name="T102" fmla="*/ 1675 w 1808"/>
                <a:gd name="T103" fmla="*/ 226 h 1377"/>
                <a:gd name="T104" fmla="*/ 1743 w 1808"/>
                <a:gd name="T105" fmla="*/ 322 h 1377"/>
                <a:gd name="T106" fmla="*/ 1786 w 1808"/>
                <a:gd name="T107" fmla="*/ 428 h 1377"/>
                <a:gd name="T108" fmla="*/ 1806 w 1808"/>
                <a:gd name="T109" fmla="*/ 540 h 1377"/>
                <a:gd name="T110" fmla="*/ 1805 w 1808"/>
                <a:gd name="T111" fmla="*/ 649 h 1377"/>
                <a:gd name="T112" fmla="*/ 1788 w 1808"/>
                <a:gd name="T113" fmla="*/ 744 h 1377"/>
                <a:gd name="T114" fmla="*/ 1750 w 1808"/>
                <a:gd name="T115" fmla="*/ 832 h 1377"/>
                <a:gd name="T116" fmla="*/ 1693 w 1808"/>
                <a:gd name="T117" fmla="*/ 911 h 1377"/>
                <a:gd name="T118" fmla="*/ 1624 w 1808"/>
                <a:gd name="T119" fmla="*/ 980 h 1377"/>
                <a:gd name="T120" fmla="*/ 1548 w 1808"/>
                <a:gd name="T121" fmla="*/ 1036 h 1377"/>
                <a:gd name="T122" fmla="*/ 1469 w 1808"/>
                <a:gd name="T123" fmla="*/ 1077 h 1377"/>
                <a:gd name="T124" fmla="*/ 1329 w 1808"/>
                <a:gd name="T125" fmla="*/ 1359 h 13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08" h="1377">
                  <a:moveTo>
                    <a:pt x="596" y="1377"/>
                  </a:moveTo>
                  <a:lnTo>
                    <a:pt x="596" y="1265"/>
                  </a:lnTo>
                  <a:lnTo>
                    <a:pt x="532" y="1030"/>
                  </a:lnTo>
                  <a:lnTo>
                    <a:pt x="528" y="1025"/>
                  </a:lnTo>
                  <a:lnTo>
                    <a:pt x="524" y="1021"/>
                  </a:lnTo>
                  <a:lnTo>
                    <a:pt x="522" y="1018"/>
                  </a:lnTo>
                  <a:lnTo>
                    <a:pt x="520" y="1016"/>
                  </a:lnTo>
                  <a:lnTo>
                    <a:pt x="519" y="1015"/>
                  </a:lnTo>
                  <a:lnTo>
                    <a:pt x="518" y="1014"/>
                  </a:lnTo>
                  <a:lnTo>
                    <a:pt x="473" y="953"/>
                  </a:lnTo>
                  <a:lnTo>
                    <a:pt x="460" y="951"/>
                  </a:lnTo>
                  <a:lnTo>
                    <a:pt x="446" y="949"/>
                  </a:lnTo>
                  <a:lnTo>
                    <a:pt x="433" y="948"/>
                  </a:lnTo>
                  <a:lnTo>
                    <a:pt x="421" y="946"/>
                  </a:lnTo>
                  <a:lnTo>
                    <a:pt x="408" y="944"/>
                  </a:lnTo>
                  <a:lnTo>
                    <a:pt x="396" y="942"/>
                  </a:lnTo>
                  <a:lnTo>
                    <a:pt x="383" y="939"/>
                  </a:lnTo>
                  <a:lnTo>
                    <a:pt x="371" y="937"/>
                  </a:lnTo>
                  <a:lnTo>
                    <a:pt x="359" y="934"/>
                  </a:lnTo>
                  <a:lnTo>
                    <a:pt x="347" y="931"/>
                  </a:lnTo>
                  <a:lnTo>
                    <a:pt x="335" y="928"/>
                  </a:lnTo>
                  <a:lnTo>
                    <a:pt x="323" y="925"/>
                  </a:lnTo>
                  <a:lnTo>
                    <a:pt x="311" y="921"/>
                  </a:lnTo>
                  <a:lnTo>
                    <a:pt x="299" y="918"/>
                  </a:lnTo>
                  <a:lnTo>
                    <a:pt x="287" y="914"/>
                  </a:lnTo>
                  <a:lnTo>
                    <a:pt x="276" y="909"/>
                  </a:lnTo>
                  <a:lnTo>
                    <a:pt x="264" y="905"/>
                  </a:lnTo>
                  <a:lnTo>
                    <a:pt x="252" y="900"/>
                  </a:lnTo>
                  <a:lnTo>
                    <a:pt x="240" y="894"/>
                  </a:lnTo>
                  <a:lnTo>
                    <a:pt x="228" y="889"/>
                  </a:lnTo>
                  <a:lnTo>
                    <a:pt x="216" y="883"/>
                  </a:lnTo>
                  <a:lnTo>
                    <a:pt x="204" y="877"/>
                  </a:lnTo>
                  <a:lnTo>
                    <a:pt x="192" y="871"/>
                  </a:lnTo>
                  <a:lnTo>
                    <a:pt x="180" y="864"/>
                  </a:lnTo>
                  <a:lnTo>
                    <a:pt x="167" y="857"/>
                  </a:lnTo>
                  <a:lnTo>
                    <a:pt x="155" y="849"/>
                  </a:lnTo>
                  <a:lnTo>
                    <a:pt x="143" y="841"/>
                  </a:lnTo>
                  <a:lnTo>
                    <a:pt x="130" y="833"/>
                  </a:lnTo>
                  <a:lnTo>
                    <a:pt x="117" y="824"/>
                  </a:lnTo>
                  <a:lnTo>
                    <a:pt x="104" y="815"/>
                  </a:lnTo>
                  <a:lnTo>
                    <a:pt x="91" y="805"/>
                  </a:lnTo>
                  <a:lnTo>
                    <a:pt x="78" y="795"/>
                  </a:lnTo>
                  <a:lnTo>
                    <a:pt x="1" y="638"/>
                  </a:lnTo>
                  <a:lnTo>
                    <a:pt x="0" y="620"/>
                  </a:lnTo>
                  <a:lnTo>
                    <a:pt x="0" y="602"/>
                  </a:lnTo>
                  <a:lnTo>
                    <a:pt x="1" y="583"/>
                  </a:lnTo>
                  <a:lnTo>
                    <a:pt x="3" y="563"/>
                  </a:lnTo>
                  <a:lnTo>
                    <a:pt x="6" y="543"/>
                  </a:lnTo>
                  <a:lnTo>
                    <a:pt x="9" y="523"/>
                  </a:lnTo>
                  <a:lnTo>
                    <a:pt x="14" y="502"/>
                  </a:lnTo>
                  <a:lnTo>
                    <a:pt x="20" y="482"/>
                  </a:lnTo>
                  <a:lnTo>
                    <a:pt x="26" y="461"/>
                  </a:lnTo>
                  <a:lnTo>
                    <a:pt x="34" y="440"/>
                  </a:lnTo>
                  <a:lnTo>
                    <a:pt x="42" y="420"/>
                  </a:lnTo>
                  <a:lnTo>
                    <a:pt x="51" y="399"/>
                  </a:lnTo>
                  <a:lnTo>
                    <a:pt x="61" y="378"/>
                  </a:lnTo>
                  <a:lnTo>
                    <a:pt x="71" y="358"/>
                  </a:lnTo>
                  <a:lnTo>
                    <a:pt x="83" y="337"/>
                  </a:lnTo>
                  <a:lnTo>
                    <a:pt x="95" y="318"/>
                  </a:lnTo>
                  <a:lnTo>
                    <a:pt x="108" y="298"/>
                  </a:lnTo>
                  <a:lnTo>
                    <a:pt x="121" y="279"/>
                  </a:lnTo>
                  <a:lnTo>
                    <a:pt x="136" y="260"/>
                  </a:lnTo>
                  <a:lnTo>
                    <a:pt x="150" y="242"/>
                  </a:lnTo>
                  <a:lnTo>
                    <a:pt x="166" y="225"/>
                  </a:lnTo>
                  <a:lnTo>
                    <a:pt x="183" y="208"/>
                  </a:lnTo>
                  <a:lnTo>
                    <a:pt x="199" y="192"/>
                  </a:lnTo>
                  <a:lnTo>
                    <a:pt x="217" y="177"/>
                  </a:lnTo>
                  <a:lnTo>
                    <a:pt x="235" y="162"/>
                  </a:lnTo>
                  <a:lnTo>
                    <a:pt x="254" y="149"/>
                  </a:lnTo>
                  <a:lnTo>
                    <a:pt x="273" y="137"/>
                  </a:lnTo>
                  <a:lnTo>
                    <a:pt x="293" y="125"/>
                  </a:lnTo>
                  <a:lnTo>
                    <a:pt x="313" y="115"/>
                  </a:lnTo>
                  <a:lnTo>
                    <a:pt x="334" y="106"/>
                  </a:lnTo>
                  <a:lnTo>
                    <a:pt x="355" y="98"/>
                  </a:lnTo>
                  <a:lnTo>
                    <a:pt x="377" y="91"/>
                  </a:lnTo>
                  <a:lnTo>
                    <a:pt x="361" y="262"/>
                  </a:lnTo>
                  <a:lnTo>
                    <a:pt x="350" y="274"/>
                  </a:lnTo>
                  <a:lnTo>
                    <a:pt x="339" y="286"/>
                  </a:lnTo>
                  <a:lnTo>
                    <a:pt x="329" y="298"/>
                  </a:lnTo>
                  <a:lnTo>
                    <a:pt x="320" y="309"/>
                  </a:lnTo>
                  <a:lnTo>
                    <a:pt x="312" y="321"/>
                  </a:lnTo>
                  <a:lnTo>
                    <a:pt x="305" y="332"/>
                  </a:lnTo>
                  <a:lnTo>
                    <a:pt x="297" y="344"/>
                  </a:lnTo>
                  <a:lnTo>
                    <a:pt x="291" y="355"/>
                  </a:lnTo>
                  <a:lnTo>
                    <a:pt x="285" y="366"/>
                  </a:lnTo>
                  <a:lnTo>
                    <a:pt x="280" y="377"/>
                  </a:lnTo>
                  <a:lnTo>
                    <a:pt x="276" y="389"/>
                  </a:lnTo>
                  <a:lnTo>
                    <a:pt x="272" y="400"/>
                  </a:lnTo>
                  <a:lnTo>
                    <a:pt x="268" y="411"/>
                  </a:lnTo>
                  <a:lnTo>
                    <a:pt x="265" y="422"/>
                  </a:lnTo>
                  <a:lnTo>
                    <a:pt x="263" y="434"/>
                  </a:lnTo>
                  <a:lnTo>
                    <a:pt x="261" y="445"/>
                  </a:lnTo>
                  <a:lnTo>
                    <a:pt x="259" y="456"/>
                  </a:lnTo>
                  <a:lnTo>
                    <a:pt x="258" y="468"/>
                  </a:lnTo>
                  <a:lnTo>
                    <a:pt x="257" y="479"/>
                  </a:lnTo>
                  <a:lnTo>
                    <a:pt x="256" y="491"/>
                  </a:lnTo>
                  <a:lnTo>
                    <a:pt x="256" y="502"/>
                  </a:lnTo>
                  <a:lnTo>
                    <a:pt x="256" y="514"/>
                  </a:lnTo>
                  <a:lnTo>
                    <a:pt x="257" y="526"/>
                  </a:lnTo>
                  <a:lnTo>
                    <a:pt x="257" y="538"/>
                  </a:lnTo>
                  <a:lnTo>
                    <a:pt x="258" y="550"/>
                  </a:lnTo>
                  <a:lnTo>
                    <a:pt x="259" y="562"/>
                  </a:lnTo>
                  <a:lnTo>
                    <a:pt x="260" y="574"/>
                  </a:lnTo>
                  <a:lnTo>
                    <a:pt x="261" y="587"/>
                  </a:lnTo>
                  <a:lnTo>
                    <a:pt x="263" y="599"/>
                  </a:lnTo>
                  <a:lnTo>
                    <a:pt x="264" y="612"/>
                  </a:lnTo>
                  <a:lnTo>
                    <a:pt x="266" y="625"/>
                  </a:lnTo>
                  <a:lnTo>
                    <a:pt x="268" y="638"/>
                  </a:lnTo>
                  <a:lnTo>
                    <a:pt x="273" y="649"/>
                  </a:lnTo>
                  <a:lnTo>
                    <a:pt x="277" y="657"/>
                  </a:lnTo>
                  <a:lnTo>
                    <a:pt x="279" y="662"/>
                  </a:lnTo>
                  <a:lnTo>
                    <a:pt x="281" y="666"/>
                  </a:lnTo>
                  <a:lnTo>
                    <a:pt x="283" y="668"/>
                  </a:lnTo>
                  <a:lnTo>
                    <a:pt x="283" y="670"/>
                  </a:lnTo>
                  <a:lnTo>
                    <a:pt x="425" y="825"/>
                  </a:lnTo>
                  <a:lnTo>
                    <a:pt x="518" y="825"/>
                  </a:lnTo>
                  <a:lnTo>
                    <a:pt x="523" y="821"/>
                  </a:lnTo>
                  <a:lnTo>
                    <a:pt x="527" y="817"/>
                  </a:lnTo>
                  <a:lnTo>
                    <a:pt x="529" y="815"/>
                  </a:lnTo>
                  <a:lnTo>
                    <a:pt x="531" y="813"/>
                  </a:lnTo>
                  <a:lnTo>
                    <a:pt x="532" y="812"/>
                  </a:lnTo>
                  <a:lnTo>
                    <a:pt x="532" y="811"/>
                  </a:lnTo>
                  <a:lnTo>
                    <a:pt x="660" y="654"/>
                  </a:lnTo>
                  <a:lnTo>
                    <a:pt x="665" y="654"/>
                  </a:lnTo>
                  <a:lnTo>
                    <a:pt x="668" y="654"/>
                  </a:lnTo>
                  <a:lnTo>
                    <a:pt x="671" y="654"/>
                  </a:lnTo>
                  <a:lnTo>
                    <a:pt x="672" y="654"/>
                  </a:lnTo>
                  <a:lnTo>
                    <a:pt x="673" y="654"/>
                  </a:lnTo>
                  <a:lnTo>
                    <a:pt x="674" y="654"/>
                  </a:lnTo>
                  <a:lnTo>
                    <a:pt x="767" y="624"/>
                  </a:lnTo>
                  <a:lnTo>
                    <a:pt x="779" y="617"/>
                  </a:lnTo>
                  <a:lnTo>
                    <a:pt x="789" y="609"/>
                  </a:lnTo>
                  <a:lnTo>
                    <a:pt x="797" y="600"/>
                  </a:lnTo>
                  <a:lnTo>
                    <a:pt x="804" y="592"/>
                  </a:lnTo>
                  <a:lnTo>
                    <a:pt x="809" y="583"/>
                  </a:lnTo>
                  <a:lnTo>
                    <a:pt x="812" y="575"/>
                  </a:lnTo>
                  <a:lnTo>
                    <a:pt x="814" y="567"/>
                  </a:lnTo>
                  <a:lnTo>
                    <a:pt x="815" y="561"/>
                  </a:lnTo>
                  <a:lnTo>
                    <a:pt x="754" y="531"/>
                  </a:lnTo>
                  <a:lnTo>
                    <a:pt x="612" y="419"/>
                  </a:lnTo>
                  <a:lnTo>
                    <a:pt x="612" y="414"/>
                  </a:lnTo>
                  <a:lnTo>
                    <a:pt x="612" y="410"/>
                  </a:lnTo>
                  <a:lnTo>
                    <a:pt x="612" y="407"/>
                  </a:lnTo>
                  <a:lnTo>
                    <a:pt x="612" y="405"/>
                  </a:lnTo>
                  <a:lnTo>
                    <a:pt x="612" y="404"/>
                  </a:lnTo>
                  <a:lnTo>
                    <a:pt x="612" y="403"/>
                  </a:lnTo>
                  <a:lnTo>
                    <a:pt x="580" y="248"/>
                  </a:lnTo>
                  <a:lnTo>
                    <a:pt x="737" y="27"/>
                  </a:lnTo>
                  <a:lnTo>
                    <a:pt x="752" y="23"/>
                  </a:lnTo>
                  <a:lnTo>
                    <a:pt x="767" y="19"/>
                  </a:lnTo>
                  <a:lnTo>
                    <a:pt x="781" y="15"/>
                  </a:lnTo>
                  <a:lnTo>
                    <a:pt x="795" y="12"/>
                  </a:lnTo>
                  <a:lnTo>
                    <a:pt x="810" y="10"/>
                  </a:lnTo>
                  <a:lnTo>
                    <a:pt x="824" y="7"/>
                  </a:lnTo>
                  <a:lnTo>
                    <a:pt x="838" y="5"/>
                  </a:lnTo>
                  <a:lnTo>
                    <a:pt x="852" y="3"/>
                  </a:lnTo>
                  <a:lnTo>
                    <a:pt x="866" y="2"/>
                  </a:lnTo>
                  <a:lnTo>
                    <a:pt x="880" y="1"/>
                  </a:lnTo>
                  <a:lnTo>
                    <a:pt x="894" y="0"/>
                  </a:lnTo>
                  <a:lnTo>
                    <a:pt x="908" y="0"/>
                  </a:lnTo>
                  <a:lnTo>
                    <a:pt x="922" y="0"/>
                  </a:lnTo>
                  <a:lnTo>
                    <a:pt x="935" y="1"/>
                  </a:lnTo>
                  <a:lnTo>
                    <a:pt x="949" y="2"/>
                  </a:lnTo>
                  <a:lnTo>
                    <a:pt x="963" y="3"/>
                  </a:lnTo>
                  <a:lnTo>
                    <a:pt x="976" y="5"/>
                  </a:lnTo>
                  <a:lnTo>
                    <a:pt x="990" y="7"/>
                  </a:lnTo>
                  <a:lnTo>
                    <a:pt x="1003" y="9"/>
                  </a:lnTo>
                  <a:lnTo>
                    <a:pt x="1016" y="12"/>
                  </a:lnTo>
                  <a:lnTo>
                    <a:pt x="1030" y="15"/>
                  </a:lnTo>
                  <a:lnTo>
                    <a:pt x="1043" y="19"/>
                  </a:lnTo>
                  <a:lnTo>
                    <a:pt x="1056" y="22"/>
                  </a:lnTo>
                  <a:lnTo>
                    <a:pt x="1070" y="26"/>
                  </a:lnTo>
                  <a:lnTo>
                    <a:pt x="1083" y="31"/>
                  </a:lnTo>
                  <a:lnTo>
                    <a:pt x="1096" y="36"/>
                  </a:lnTo>
                  <a:lnTo>
                    <a:pt x="1109" y="41"/>
                  </a:lnTo>
                  <a:lnTo>
                    <a:pt x="1123" y="47"/>
                  </a:lnTo>
                  <a:lnTo>
                    <a:pt x="1136" y="53"/>
                  </a:lnTo>
                  <a:lnTo>
                    <a:pt x="1149" y="59"/>
                  </a:lnTo>
                  <a:lnTo>
                    <a:pt x="1162" y="66"/>
                  </a:lnTo>
                  <a:lnTo>
                    <a:pt x="1175" y="73"/>
                  </a:lnTo>
                  <a:lnTo>
                    <a:pt x="1180" y="84"/>
                  </a:lnTo>
                  <a:lnTo>
                    <a:pt x="1184" y="93"/>
                  </a:lnTo>
                  <a:lnTo>
                    <a:pt x="1186" y="99"/>
                  </a:lnTo>
                  <a:lnTo>
                    <a:pt x="1188" y="103"/>
                  </a:lnTo>
                  <a:lnTo>
                    <a:pt x="1189" y="105"/>
                  </a:lnTo>
                  <a:lnTo>
                    <a:pt x="1189" y="106"/>
                  </a:lnTo>
                  <a:lnTo>
                    <a:pt x="1190" y="107"/>
                  </a:lnTo>
                  <a:lnTo>
                    <a:pt x="1235" y="248"/>
                  </a:lnTo>
                  <a:lnTo>
                    <a:pt x="1080" y="531"/>
                  </a:lnTo>
                  <a:lnTo>
                    <a:pt x="1000" y="561"/>
                  </a:lnTo>
                  <a:lnTo>
                    <a:pt x="1034" y="606"/>
                  </a:lnTo>
                  <a:lnTo>
                    <a:pt x="1112" y="606"/>
                  </a:lnTo>
                  <a:lnTo>
                    <a:pt x="1206" y="684"/>
                  </a:lnTo>
                  <a:lnTo>
                    <a:pt x="1235" y="859"/>
                  </a:lnTo>
                  <a:lnTo>
                    <a:pt x="1241" y="864"/>
                  </a:lnTo>
                  <a:lnTo>
                    <a:pt x="1245" y="867"/>
                  </a:lnTo>
                  <a:lnTo>
                    <a:pt x="1249" y="870"/>
                  </a:lnTo>
                  <a:lnTo>
                    <a:pt x="1251" y="871"/>
                  </a:lnTo>
                  <a:lnTo>
                    <a:pt x="1252" y="872"/>
                  </a:lnTo>
                  <a:lnTo>
                    <a:pt x="1253" y="872"/>
                  </a:lnTo>
                  <a:lnTo>
                    <a:pt x="1253" y="873"/>
                  </a:lnTo>
                  <a:lnTo>
                    <a:pt x="1317" y="937"/>
                  </a:lnTo>
                  <a:lnTo>
                    <a:pt x="1440" y="919"/>
                  </a:lnTo>
                  <a:lnTo>
                    <a:pt x="1582" y="779"/>
                  </a:lnTo>
                  <a:lnTo>
                    <a:pt x="1587" y="763"/>
                  </a:lnTo>
                  <a:lnTo>
                    <a:pt x="1592" y="747"/>
                  </a:lnTo>
                  <a:lnTo>
                    <a:pt x="1597" y="731"/>
                  </a:lnTo>
                  <a:lnTo>
                    <a:pt x="1600" y="715"/>
                  </a:lnTo>
                  <a:lnTo>
                    <a:pt x="1603" y="699"/>
                  </a:lnTo>
                  <a:lnTo>
                    <a:pt x="1606" y="683"/>
                  </a:lnTo>
                  <a:lnTo>
                    <a:pt x="1608" y="668"/>
                  </a:lnTo>
                  <a:lnTo>
                    <a:pt x="1609" y="652"/>
                  </a:lnTo>
                  <a:lnTo>
                    <a:pt x="1609" y="636"/>
                  </a:lnTo>
                  <a:lnTo>
                    <a:pt x="1609" y="621"/>
                  </a:lnTo>
                  <a:lnTo>
                    <a:pt x="1608" y="605"/>
                  </a:lnTo>
                  <a:lnTo>
                    <a:pt x="1607" y="590"/>
                  </a:lnTo>
                  <a:lnTo>
                    <a:pt x="1605" y="574"/>
                  </a:lnTo>
                  <a:lnTo>
                    <a:pt x="1602" y="559"/>
                  </a:lnTo>
                  <a:lnTo>
                    <a:pt x="1598" y="544"/>
                  </a:lnTo>
                  <a:lnTo>
                    <a:pt x="1594" y="528"/>
                  </a:lnTo>
                  <a:lnTo>
                    <a:pt x="1589" y="513"/>
                  </a:lnTo>
                  <a:lnTo>
                    <a:pt x="1584" y="497"/>
                  </a:lnTo>
                  <a:lnTo>
                    <a:pt x="1578" y="482"/>
                  </a:lnTo>
                  <a:lnTo>
                    <a:pt x="1571" y="466"/>
                  </a:lnTo>
                  <a:lnTo>
                    <a:pt x="1563" y="451"/>
                  </a:lnTo>
                  <a:lnTo>
                    <a:pt x="1556" y="435"/>
                  </a:lnTo>
                  <a:lnTo>
                    <a:pt x="1547" y="420"/>
                  </a:lnTo>
                  <a:lnTo>
                    <a:pt x="1538" y="404"/>
                  </a:lnTo>
                  <a:lnTo>
                    <a:pt x="1528" y="389"/>
                  </a:lnTo>
                  <a:lnTo>
                    <a:pt x="1517" y="373"/>
                  </a:lnTo>
                  <a:lnTo>
                    <a:pt x="1506" y="357"/>
                  </a:lnTo>
                  <a:lnTo>
                    <a:pt x="1494" y="341"/>
                  </a:lnTo>
                  <a:lnTo>
                    <a:pt x="1482" y="326"/>
                  </a:lnTo>
                  <a:lnTo>
                    <a:pt x="1468" y="310"/>
                  </a:lnTo>
                  <a:lnTo>
                    <a:pt x="1454" y="294"/>
                  </a:lnTo>
                  <a:lnTo>
                    <a:pt x="1440" y="278"/>
                  </a:lnTo>
                  <a:lnTo>
                    <a:pt x="1424" y="91"/>
                  </a:lnTo>
                  <a:lnTo>
                    <a:pt x="1453" y="98"/>
                  </a:lnTo>
                  <a:lnTo>
                    <a:pt x="1481" y="106"/>
                  </a:lnTo>
                  <a:lnTo>
                    <a:pt x="1507" y="115"/>
                  </a:lnTo>
                  <a:lnTo>
                    <a:pt x="1532" y="125"/>
                  </a:lnTo>
                  <a:lnTo>
                    <a:pt x="1556" y="137"/>
                  </a:lnTo>
                  <a:lnTo>
                    <a:pt x="1579" y="149"/>
                  </a:lnTo>
                  <a:lnTo>
                    <a:pt x="1600" y="163"/>
                  </a:lnTo>
                  <a:lnTo>
                    <a:pt x="1620" y="177"/>
                  </a:lnTo>
                  <a:lnTo>
                    <a:pt x="1640" y="193"/>
                  </a:lnTo>
                  <a:lnTo>
                    <a:pt x="1658" y="209"/>
                  </a:lnTo>
                  <a:lnTo>
                    <a:pt x="1675" y="226"/>
                  </a:lnTo>
                  <a:lnTo>
                    <a:pt x="1690" y="244"/>
                  </a:lnTo>
                  <a:lnTo>
                    <a:pt x="1705" y="262"/>
                  </a:lnTo>
                  <a:lnTo>
                    <a:pt x="1719" y="282"/>
                  </a:lnTo>
                  <a:lnTo>
                    <a:pt x="1731" y="301"/>
                  </a:lnTo>
                  <a:lnTo>
                    <a:pt x="1743" y="322"/>
                  </a:lnTo>
                  <a:lnTo>
                    <a:pt x="1753" y="342"/>
                  </a:lnTo>
                  <a:lnTo>
                    <a:pt x="1763" y="363"/>
                  </a:lnTo>
                  <a:lnTo>
                    <a:pt x="1772" y="385"/>
                  </a:lnTo>
                  <a:lnTo>
                    <a:pt x="1779" y="407"/>
                  </a:lnTo>
                  <a:lnTo>
                    <a:pt x="1786" y="428"/>
                  </a:lnTo>
                  <a:lnTo>
                    <a:pt x="1792" y="451"/>
                  </a:lnTo>
                  <a:lnTo>
                    <a:pt x="1797" y="473"/>
                  </a:lnTo>
                  <a:lnTo>
                    <a:pt x="1801" y="495"/>
                  </a:lnTo>
                  <a:lnTo>
                    <a:pt x="1803" y="518"/>
                  </a:lnTo>
                  <a:lnTo>
                    <a:pt x="1806" y="540"/>
                  </a:lnTo>
                  <a:lnTo>
                    <a:pt x="1808" y="562"/>
                  </a:lnTo>
                  <a:lnTo>
                    <a:pt x="1808" y="584"/>
                  </a:lnTo>
                  <a:lnTo>
                    <a:pt x="1808" y="606"/>
                  </a:lnTo>
                  <a:lnTo>
                    <a:pt x="1807" y="628"/>
                  </a:lnTo>
                  <a:lnTo>
                    <a:pt x="1805" y="649"/>
                  </a:lnTo>
                  <a:lnTo>
                    <a:pt x="1803" y="670"/>
                  </a:lnTo>
                  <a:lnTo>
                    <a:pt x="1801" y="689"/>
                  </a:lnTo>
                  <a:lnTo>
                    <a:pt x="1797" y="708"/>
                  </a:lnTo>
                  <a:lnTo>
                    <a:pt x="1793" y="726"/>
                  </a:lnTo>
                  <a:lnTo>
                    <a:pt x="1788" y="744"/>
                  </a:lnTo>
                  <a:lnTo>
                    <a:pt x="1782" y="763"/>
                  </a:lnTo>
                  <a:lnTo>
                    <a:pt x="1775" y="780"/>
                  </a:lnTo>
                  <a:lnTo>
                    <a:pt x="1768" y="798"/>
                  </a:lnTo>
                  <a:lnTo>
                    <a:pt x="1759" y="815"/>
                  </a:lnTo>
                  <a:lnTo>
                    <a:pt x="1750" y="832"/>
                  </a:lnTo>
                  <a:lnTo>
                    <a:pt x="1740" y="848"/>
                  </a:lnTo>
                  <a:lnTo>
                    <a:pt x="1729" y="865"/>
                  </a:lnTo>
                  <a:lnTo>
                    <a:pt x="1718" y="881"/>
                  </a:lnTo>
                  <a:lnTo>
                    <a:pt x="1705" y="896"/>
                  </a:lnTo>
                  <a:lnTo>
                    <a:pt x="1693" y="911"/>
                  </a:lnTo>
                  <a:lnTo>
                    <a:pt x="1680" y="926"/>
                  </a:lnTo>
                  <a:lnTo>
                    <a:pt x="1667" y="940"/>
                  </a:lnTo>
                  <a:lnTo>
                    <a:pt x="1653" y="954"/>
                  </a:lnTo>
                  <a:lnTo>
                    <a:pt x="1638" y="967"/>
                  </a:lnTo>
                  <a:lnTo>
                    <a:pt x="1624" y="980"/>
                  </a:lnTo>
                  <a:lnTo>
                    <a:pt x="1609" y="992"/>
                  </a:lnTo>
                  <a:lnTo>
                    <a:pt x="1594" y="1004"/>
                  </a:lnTo>
                  <a:lnTo>
                    <a:pt x="1579" y="1015"/>
                  </a:lnTo>
                  <a:lnTo>
                    <a:pt x="1563" y="1026"/>
                  </a:lnTo>
                  <a:lnTo>
                    <a:pt x="1548" y="1036"/>
                  </a:lnTo>
                  <a:lnTo>
                    <a:pt x="1532" y="1046"/>
                  </a:lnTo>
                  <a:lnTo>
                    <a:pt x="1516" y="1055"/>
                  </a:lnTo>
                  <a:lnTo>
                    <a:pt x="1501" y="1063"/>
                  </a:lnTo>
                  <a:lnTo>
                    <a:pt x="1485" y="1070"/>
                  </a:lnTo>
                  <a:lnTo>
                    <a:pt x="1469" y="1077"/>
                  </a:lnTo>
                  <a:lnTo>
                    <a:pt x="1454" y="1084"/>
                  </a:lnTo>
                  <a:lnTo>
                    <a:pt x="1439" y="1089"/>
                  </a:lnTo>
                  <a:lnTo>
                    <a:pt x="1424" y="1094"/>
                  </a:lnTo>
                  <a:lnTo>
                    <a:pt x="1363" y="1108"/>
                  </a:lnTo>
                  <a:lnTo>
                    <a:pt x="1329" y="1359"/>
                  </a:lnTo>
                  <a:lnTo>
                    <a:pt x="754" y="1329"/>
                  </a:lnTo>
                  <a:lnTo>
                    <a:pt x="626" y="1377"/>
                  </a:lnTo>
                  <a:lnTo>
                    <a:pt x="596" y="1377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6" name="Freeform 11"/>
            <p:cNvSpPr>
              <a:spLocks/>
            </p:cNvSpPr>
            <p:nvPr/>
          </p:nvSpPr>
          <p:spPr bwMode="auto">
            <a:xfrm>
              <a:off x="3205" y="2648"/>
              <a:ext cx="534" cy="769"/>
            </a:xfrm>
            <a:custGeom>
              <a:avLst/>
              <a:gdLst>
                <a:gd name="T0" fmla="*/ 0 w 534"/>
                <a:gd name="T1" fmla="*/ 769 h 769"/>
                <a:gd name="T2" fmla="*/ 48 w 534"/>
                <a:gd name="T3" fmla="*/ 612 h 769"/>
                <a:gd name="T4" fmla="*/ 123 w 534"/>
                <a:gd name="T5" fmla="*/ 578 h 769"/>
                <a:gd name="T6" fmla="*/ 140 w 534"/>
                <a:gd name="T7" fmla="*/ 568 h 769"/>
                <a:gd name="T8" fmla="*/ 157 w 534"/>
                <a:gd name="T9" fmla="*/ 557 h 769"/>
                <a:gd name="T10" fmla="*/ 173 w 534"/>
                <a:gd name="T11" fmla="*/ 546 h 769"/>
                <a:gd name="T12" fmla="*/ 188 w 534"/>
                <a:gd name="T13" fmla="*/ 534 h 769"/>
                <a:gd name="T14" fmla="*/ 201 w 534"/>
                <a:gd name="T15" fmla="*/ 522 h 769"/>
                <a:gd name="T16" fmla="*/ 215 w 534"/>
                <a:gd name="T17" fmla="*/ 510 h 769"/>
                <a:gd name="T18" fmla="*/ 227 w 534"/>
                <a:gd name="T19" fmla="*/ 497 h 769"/>
                <a:gd name="T20" fmla="*/ 240 w 534"/>
                <a:gd name="T21" fmla="*/ 484 h 769"/>
                <a:gd name="T22" fmla="*/ 251 w 534"/>
                <a:gd name="T23" fmla="*/ 471 h 769"/>
                <a:gd name="T24" fmla="*/ 262 w 534"/>
                <a:gd name="T25" fmla="*/ 457 h 769"/>
                <a:gd name="T26" fmla="*/ 272 w 534"/>
                <a:gd name="T27" fmla="*/ 444 h 769"/>
                <a:gd name="T28" fmla="*/ 282 w 534"/>
                <a:gd name="T29" fmla="*/ 430 h 769"/>
                <a:gd name="T30" fmla="*/ 291 w 534"/>
                <a:gd name="T31" fmla="*/ 416 h 769"/>
                <a:gd name="T32" fmla="*/ 301 w 534"/>
                <a:gd name="T33" fmla="*/ 401 h 769"/>
                <a:gd name="T34" fmla="*/ 309 w 534"/>
                <a:gd name="T35" fmla="*/ 387 h 769"/>
                <a:gd name="T36" fmla="*/ 318 w 534"/>
                <a:gd name="T37" fmla="*/ 373 h 769"/>
                <a:gd name="T38" fmla="*/ 326 w 534"/>
                <a:gd name="T39" fmla="*/ 358 h 769"/>
                <a:gd name="T40" fmla="*/ 334 w 534"/>
                <a:gd name="T41" fmla="*/ 343 h 769"/>
                <a:gd name="T42" fmla="*/ 341 w 534"/>
                <a:gd name="T43" fmla="*/ 328 h 769"/>
                <a:gd name="T44" fmla="*/ 349 w 534"/>
                <a:gd name="T45" fmla="*/ 314 h 769"/>
                <a:gd name="T46" fmla="*/ 356 w 534"/>
                <a:gd name="T47" fmla="*/ 299 h 769"/>
                <a:gd name="T48" fmla="*/ 363 w 534"/>
                <a:gd name="T49" fmla="*/ 284 h 769"/>
                <a:gd name="T50" fmla="*/ 371 w 534"/>
                <a:gd name="T51" fmla="*/ 269 h 769"/>
                <a:gd name="T52" fmla="*/ 378 w 534"/>
                <a:gd name="T53" fmla="*/ 255 h 769"/>
                <a:gd name="T54" fmla="*/ 385 w 534"/>
                <a:gd name="T55" fmla="*/ 240 h 769"/>
                <a:gd name="T56" fmla="*/ 393 w 534"/>
                <a:gd name="T57" fmla="*/ 225 h 769"/>
                <a:gd name="T58" fmla="*/ 400 w 534"/>
                <a:gd name="T59" fmla="*/ 211 h 769"/>
                <a:gd name="T60" fmla="*/ 408 w 534"/>
                <a:gd name="T61" fmla="*/ 197 h 769"/>
                <a:gd name="T62" fmla="*/ 415 w 534"/>
                <a:gd name="T63" fmla="*/ 183 h 769"/>
                <a:gd name="T64" fmla="*/ 423 w 534"/>
                <a:gd name="T65" fmla="*/ 169 h 769"/>
                <a:gd name="T66" fmla="*/ 432 w 534"/>
                <a:gd name="T67" fmla="*/ 155 h 769"/>
                <a:gd name="T68" fmla="*/ 440 w 534"/>
                <a:gd name="T69" fmla="*/ 142 h 769"/>
                <a:gd name="T70" fmla="*/ 500 w 534"/>
                <a:gd name="T71" fmla="*/ 0 h 769"/>
                <a:gd name="T72" fmla="*/ 534 w 534"/>
                <a:gd name="T73" fmla="*/ 502 h 769"/>
                <a:gd name="T74" fmla="*/ 392 w 534"/>
                <a:gd name="T75" fmla="*/ 737 h 769"/>
                <a:gd name="T76" fmla="*/ 265 w 534"/>
                <a:gd name="T77" fmla="*/ 769 h 769"/>
                <a:gd name="T78" fmla="*/ 30 w 534"/>
                <a:gd name="T79" fmla="*/ 769 h 769"/>
                <a:gd name="T80" fmla="*/ 0 w 534"/>
                <a:gd name="T81" fmla="*/ 769 h 7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34" h="769">
                  <a:moveTo>
                    <a:pt x="0" y="769"/>
                  </a:moveTo>
                  <a:lnTo>
                    <a:pt x="48" y="612"/>
                  </a:lnTo>
                  <a:lnTo>
                    <a:pt x="123" y="578"/>
                  </a:lnTo>
                  <a:lnTo>
                    <a:pt x="140" y="568"/>
                  </a:lnTo>
                  <a:lnTo>
                    <a:pt x="157" y="557"/>
                  </a:lnTo>
                  <a:lnTo>
                    <a:pt x="173" y="546"/>
                  </a:lnTo>
                  <a:lnTo>
                    <a:pt x="188" y="534"/>
                  </a:lnTo>
                  <a:lnTo>
                    <a:pt x="201" y="522"/>
                  </a:lnTo>
                  <a:lnTo>
                    <a:pt x="215" y="510"/>
                  </a:lnTo>
                  <a:lnTo>
                    <a:pt x="227" y="497"/>
                  </a:lnTo>
                  <a:lnTo>
                    <a:pt x="240" y="484"/>
                  </a:lnTo>
                  <a:lnTo>
                    <a:pt x="251" y="471"/>
                  </a:lnTo>
                  <a:lnTo>
                    <a:pt x="262" y="457"/>
                  </a:lnTo>
                  <a:lnTo>
                    <a:pt x="272" y="444"/>
                  </a:lnTo>
                  <a:lnTo>
                    <a:pt x="282" y="430"/>
                  </a:lnTo>
                  <a:lnTo>
                    <a:pt x="291" y="416"/>
                  </a:lnTo>
                  <a:lnTo>
                    <a:pt x="301" y="401"/>
                  </a:lnTo>
                  <a:lnTo>
                    <a:pt x="309" y="387"/>
                  </a:lnTo>
                  <a:lnTo>
                    <a:pt x="318" y="373"/>
                  </a:lnTo>
                  <a:lnTo>
                    <a:pt x="326" y="358"/>
                  </a:lnTo>
                  <a:lnTo>
                    <a:pt x="334" y="343"/>
                  </a:lnTo>
                  <a:lnTo>
                    <a:pt x="341" y="328"/>
                  </a:lnTo>
                  <a:lnTo>
                    <a:pt x="349" y="314"/>
                  </a:lnTo>
                  <a:lnTo>
                    <a:pt x="356" y="299"/>
                  </a:lnTo>
                  <a:lnTo>
                    <a:pt x="363" y="284"/>
                  </a:lnTo>
                  <a:lnTo>
                    <a:pt x="371" y="269"/>
                  </a:lnTo>
                  <a:lnTo>
                    <a:pt x="378" y="255"/>
                  </a:lnTo>
                  <a:lnTo>
                    <a:pt x="385" y="240"/>
                  </a:lnTo>
                  <a:lnTo>
                    <a:pt x="393" y="225"/>
                  </a:lnTo>
                  <a:lnTo>
                    <a:pt x="400" y="211"/>
                  </a:lnTo>
                  <a:lnTo>
                    <a:pt x="408" y="197"/>
                  </a:lnTo>
                  <a:lnTo>
                    <a:pt x="415" y="183"/>
                  </a:lnTo>
                  <a:lnTo>
                    <a:pt x="423" y="169"/>
                  </a:lnTo>
                  <a:lnTo>
                    <a:pt x="432" y="155"/>
                  </a:lnTo>
                  <a:lnTo>
                    <a:pt x="440" y="142"/>
                  </a:lnTo>
                  <a:lnTo>
                    <a:pt x="500" y="0"/>
                  </a:lnTo>
                  <a:lnTo>
                    <a:pt x="534" y="502"/>
                  </a:lnTo>
                  <a:lnTo>
                    <a:pt x="392" y="737"/>
                  </a:lnTo>
                  <a:lnTo>
                    <a:pt x="265" y="769"/>
                  </a:lnTo>
                  <a:lnTo>
                    <a:pt x="30" y="769"/>
                  </a:lnTo>
                  <a:lnTo>
                    <a:pt x="0" y="769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7" name="Freeform 12"/>
            <p:cNvSpPr>
              <a:spLocks/>
            </p:cNvSpPr>
            <p:nvPr/>
          </p:nvSpPr>
          <p:spPr bwMode="auto">
            <a:xfrm>
              <a:off x="1875" y="3166"/>
              <a:ext cx="94" cy="141"/>
            </a:xfrm>
            <a:custGeom>
              <a:avLst/>
              <a:gdLst>
                <a:gd name="T0" fmla="*/ 30 w 94"/>
                <a:gd name="T1" fmla="*/ 123 h 141"/>
                <a:gd name="T2" fmla="*/ 0 w 94"/>
                <a:gd name="T3" fmla="*/ 94 h 141"/>
                <a:gd name="T4" fmla="*/ 16 w 94"/>
                <a:gd name="T5" fmla="*/ 0 h 141"/>
                <a:gd name="T6" fmla="*/ 94 w 94"/>
                <a:gd name="T7" fmla="*/ 0 h 141"/>
                <a:gd name="T8" fmla="*/ 94 w 94"/>
                <a:gd name="T9" fmla="*/ 141 h 141"/>
                <a:gd name="T10" fmla="*/ 62 w 94"/>
                <a:gd name="T11" fmla="*/ 141 h 141"/>
                <a:gd name="T12" fmla="*/ 30 w 94"/>
                <a:gd name="T13" fmla="*/ 123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41">
                  <a:moveTo>
                    <a:pt x="30" y="123"/>
                  </a:moveTo>
                  <a:lnTo>
                    <a:pt x="0" y="94"/>
                  </a:lnTo>
                  <a:lnTo>
                    <a:pt x="16" y="0"/>
                  </a:lnTo>
                  <a:lnTo>
                    <a:pt x="94" y="0"/>
                  </a:lnTo>
                  <a:lnTo>
                    <a:pt x="94" y="141"/>
                  </a:lnTo>
                  <a:lnTo>
                    <a:pt x="62" y="141"/>
                  </a:lnTo>
                  <a:lnTo>
                    <a:pt x="30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8" name="Freeform 13"/>
            <p:cNvSpPr>
              <a:spLocks/>
            </p:cNvSpPr>
            <p:nvPr/>
          </p:nvSpPr>
          <p:spPr bwMode="auto">
            <a:xfrm>
              <a:off x="3440" y="3086"/>
              <a:ext cx="187" cy="203"/>
            </a:xfrm>
            <a:custGeom>
              <a:avLst/>
              <a:gdLst>
                <a:gd name="T0" fmla="*/ 30 w 187"/>
                <a:gd name="T1" fmla="*/ 187 h 203"/>
                <a:gd name="T2" fmla="*/ 0 w 187"/>
                <a:gd name="T3" fmla="*/ 110 h 203"/>
                <a:gd name="T4" fmla="*/ 94 w 187"/>
                <a:gd name="T5" fmla="*/ 0 h 203"/>
                <a:gd name="T6" fmla="*/ 187 w 187"/>
                <a:gd name="T7" fmla="*/ 46 h 203"/>
                <a:gd name="T8" fmla="*/ 64 w 187"/>
                <a:gd name="T9" fmla="*/ 203 h 203"/>
                <a:gd name="T10" fmla="*/ 30 w 187"/>
                <a:gd name="T11" fmla="*/ 187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7" h="203">
                  <a:moveTo>
                    <a:pt x="30" y="187"/>
                  </a:moveTo>
                  <a:lnTo>
                    <a:pt x="0" y="110"/>
                  </a:lnTo>
                  <a:lnTo>
                    <a:pt x="94" y="0"/>
                  </a:lnTo>
                  <a:lnTo>
                    <a:pt x="187" y="46"/>
                  </a:lnTo>
                  <a:lnTo>
                    <a:pt x="64" y="203"/>
                  </a:lnTo>
                  <a:lnTo>
                    <a:pt x="30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49" name="Freeform 14"/>
            <p:cNvSpPr>
              <a:spLocks/>
            </p:cNvSpPr>
            <p:nvPr/>
          </p:nvSpPr>
          <p:spPr bwMode="auto">
            <a:xfrm>
              <a:off x="1576" y="3055"/>
              <a:ext cx="158" cy="171"/>
            </a:xfrm>
            <a:custGeom>
              <a:avLst/>
              <a:gdLst>
                <a:gd name="T0" fmla="*/ 62 w 158"/>
                <a:gd name="T1" fmla="*/ 157 h 171"/>
                <a:gd name="T2" fmla="*/ 16 w 158"/>
                <a:gd name="T3" fmla="*/ 95 h 171"/>
                <a:gd name="T4" fmla="*/ 0 w 158"/>
                <a:gd name="T5" fmla="*/ 0 h 171"/>
                <a:gd name="T6" fmla="*/ 158 w 158"/>
                <a:gd name="T7" fmla="*/ 95 h 171"/>
                <a:gd name="T8" fmla="*/ 94 w 158"/>
                <a:gd name="T9" fmla="*/ 171 h 171"/>
                <a:gd name="T10" fmla="*/ 62 w 158"/>
                <a:gd name="T11" fmla="*/ 157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171">
                  <a:moveTo>
                    <a:pt x="62" y="157"/>
                  </a:moveTo>
                  <a:lnTo>
                    <a:pt x="16" y="95"/>
                  </a:lnTo>
                  <a:lnTo>
                    <a:pt x="0" y="0"/>
                  </a:lnTo>
                  <a:lnTo>
                    <a:pt x="158" y="95"/>
                  </a:lnTo>
                  <a:lnTo>
                    <a:pt x="94" y="171"/>
                  </a:lnTo>
                  <a:lnTo>
                    <a:pt x="62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0" name="Freeform 15"/>
            <p:cNvSpPr>
              <a:spLocks/>
            </p:cNvSpPr>
            <p:nvPr/>
          </p:nvSpPr>
          <p:spPr bwMode="auto">
            <a:xfrm>
              <a:off x="2922" y="2413"/>
              <a:ext cx="313" cy="484"/>
            </a:xfrm>
            <a:custGeom>
              <a:avLst/>
              <a:gdLst>
                <a:gd name="T0" fmla="*/ 126 w 313"/>
                <a:gd name="T1" fmla="*/ 484 h 484"/>
                <a:gd name="T2" fmla="*/ 96 w 313"/>
                <a:gd name="T3" fmla="*/ 438 h 484"/>
                <a:gd name="T4" fmla="*/ 78 w 313"/>
                <a:gd name="T5" fmla="*/ 329 h 484"/>
                <a:gd name="T6" fmla="*/ 0 w 313"/>
                <a:gd name="T7" fmla="*/ 249 h 484"/>
                <a:gd name="T8" fmla="*/ 78 w 313"/>
                <a:gd name="T9" fmla="*/ 126 h 484"/>
                <a:gd name="T10" fmla="*/ 96 w 313"/>
                <a:gd name="T11" fmla="*/ 0 h 484"/>
                <a:gd name="T12" fmla="*/ 313 w 313"/>
                <a:gd name="T13" fmla="*/ 190 h 484"/>
                <a:gd name="T14" fmla="*/ 203 w 313"/>
                <a:gd name="T15" fmla="*/ 470 h 484"/>
                <a:gd name="T16" fmla="*/ 156 w 313"/>
                <a:gd name="T17" fmla="*/ 484 h 484"/>
                <a:gd name="T18" fmla="*/ 126 w 313"/>
                <a:gd name="T19" fmla="*/ 484 h 4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484">
                  <a:moveTo>
                    <a:pt x="126" y="484"/>
                  </a:moveTo>
                  <a:lnTo>
                    <a:pt x="96" y="438"/>
                  </a:lnTo>
                  <a:lnTo>
                    <a:pt x="78" y="329"/>
                  </a:lnTo>
                  <a:lnTo>
                    <a:pt x="0" y="249"/>
                  </a:lnTo>
                  <a:lnTo>
                    <a:pt x="78" y="126"/>
                  </a:lnTo>
                  <a:lnTo>
                    <a:pt x="96" y="0"/>
                  </a:lnTo>
                  <a:lnTo>
                    <a:pt x="313" y="190"/>
                  </a:lnTo>
                  <a:lnTo>
                    <a:pt x="203" y="470"/>
                  </a:lnTo>
                  <a:lnTo>
                    <a:pt x="156" y="484"/>
                  </a:lnTo>
                  <a:lnTo>
                    <a:pt x="126" y="484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1" name="Freeform 16"/>
            <p:cNvSpPr>
              <a:spLocks/>
            </p:cNvSpPr>
            <p:nvPr/>
          </p:nvSpPr>
          <p:spPr bwMode="auto">
            <a:xfrm>
              <a:off x="2046" y="2413"/>
              <a:ext cx="251" cy="361"/>
            </a:xfrm>
            <a:custGeom>
              <a:avLst/>
              <a:gdLst>
                <a:gd name="T0" fmla="*/ 80 w 251"/>
                <a:gd name="T1" fmla="*/ 343 h 361"/>
                <a:gd name="T2" fmla="*/ 16 w 251"/>
                <a:gd name="T3" fmla="*/ 204 h 361"/>
                <a:gd name="T4" fmla="*/ 0 w 251"/>
                <a:gd name="T5" fmla="*/ 142 h 361"/>
                <a:gd name="T6" fmla="*/ 94 w 251"/>
                <a:gd name="T7" fmla="*/ 0 h 361"/>
                <a:gd name="T8" fmla="*/ 128 w 251"/>
                <a:gd name="T9" fmla="*/ 78 h 361"/>
                <a:gd name="T10" fmla="*/ 235 w 251"/>
                <a:gd name="T11" fmla="*/ 190 h 361"/>
                <a:gd name="T12" fmla="*/ 251 w 251"/>
                <a:gd name="T13" fmla="*/ 249 h 361"/>
                <a:gd name="T14" fmla="*/ 238 w 251"/>
                <a:gd name="T15" fmla="*/ 253 h 361"/>
                <a:gd name="T16" fmla="*/ 226 w 251"/>
                <a:gd name="T17" fmla="*/ 257 h 361"/>
                <a:gd name="T18" fmla="*/ 216 w 251"/>
                <a:gd name="T19" fmla="*/ 262 h 361"/>
                <a:gd name="T20" fmla="*/ 208 w 251"/>
                <a:gd name="T21" fmla="*/ 267 h 361"/>
                <a:gd name="T22" fmla="*/ 200 w 251"/>
                <a:gd name="T23" fmla="*/ 272 h 361"/>
                <a:gd name="T24" fmla="*/ 194 w 251"/>
                <a:gd name="T25" fmla="*/ 279 h 361"/>
                <a:gd name="T26" fmla="*/ 188 w 251"/>
                <a:gd name="T27" fmla="*/ 286 h 361"/>
                <a:gd name="T28" fmla="*/ 183 w 251"/>
                <a:gd name="T29" fmla="*/ 293 h 361"/>
                <a:gd name="T30" fmla="*/ 178 w 251"/>
                <a:gd name="T31" fmla="*/ 301 h 361"/>
                <a:gd name="T32" fmla="*/ 172 w 251"/>
                <a:gd name="T33" fmla="*/ 309 h 361"/>
                <a:gd name="T34" fmla="*/ 167 w 251"/>
                <a:gd name="T35" fmla="*/ 317 h 361"/>
                <a:gd name="T36" fmla="*/ 161 w 251"/>
                <a:gd name="T37" fmla="*/ 325 h 361"/>
                <a:gd name="T38" fmla="*/ 154 w 251"/>
                <a:gd name="T39" fmla="*/ 334 h 361"/>
                <a:gd name="T40" fmla="*/ 147 w 251"/>
                <a:gd name="T41" fmla="*/ 343 h 361"/>
                <a:gd name="T42" fmla="*/ 138 w 251"/>
                <a:gd name="T43" fmla="*/ 352 h 361"/>
                <a:gd name="T44" fmla="*/ 128 w 251"/>
                <a:gd name="T45" fmla="*/ 361 h 361"/>
                <a:gd name="T46" fmla="*/ 80 w 251"/>
                <a:gd name="T47" fmla="*/ 343 h 3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1" h="361">
                  <a:moveTo>
                    <a:pt x="80" y="343"/>
                  </a:moveTo>
                  <a:lnTo>
                    <a:pt x="16" y="204"/>
                  </a:lnTo>
                  <a:lnTo>
                    <a:pt x="0" y="142"/>
                  </a:lnTo>
                  <a:lnTo>
                    <a:pt x="94" y="0"/>
                  </a:lnTo>
                  <a:lnTo>
                    <a:pt x="128" y="78"/>
                  </a:lnTo>
                  <a:lnTo>
                    <a:pt x="235" y="190"/>
                  </a:lnTo>
                  <a:lnTo>
                    <a:pt x="251" y="249"/>
                  </a:lnTo>
                  <a:lnTo>
                    <a:pt x="238" y="253"/>
                  </a:lnTo>
                  <a:lnTo>
                    <a:pt x="226" y="257"/>
                  </a:lnTo>
                  <a:lnTo>
                    <a:pt x="216" y="262"/>
                  </a:lnTo>
                  <a:lnTo>
                    <a:pt x="208" y="267"/>
                  </a:lnTo>
                  <a:lnTo>
                    <a:pt x="200" y="272"/>
                  </a:lnTo>
                  <a:lnTo>
                    <a:pt x="194" y="279"/>
                  </a:lnTo>
                  <a:lnTo>
                    <a:pt x="188" y="286"/>
                  </a:lnTo>
                  <a:lnTo>
                    <a:pt x="183" y="293"/>
                  </a:lnTo>
                  <a:lnTo>
                    <a:pt x="178" y="301"/>
                  </a:lnTo>
                  <a:lnTo>
                    <a:pt x="172" y="309"/>
                  </a:lnTo>
                  <a:lnTo>
                    <a:pt x="167" y="317"/>
                  </a:lnTo>
                  <a:lnTo>
                    <a:pt x="161" y="325"/>
                  </a:lnTo>
                  <a:lnTo>
                    <a:pt x="154" y="334"/>
                  </a:lnTo>
                  <a:lnTo>
                    <a:pt x="147" y="343"/>
                  </a:lnTo>
                  <a:lnTo>
                    <a:pt x="138" y="352"/>
                  </a:lnTo>
                  <a:lnTo>
                    <a:pt x="128" y="361"/>
                  </a:lnTo>
                  <a:lnTo>
                    <a:pt x="80" y="34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2" name="Freeform 17"/>
            <p:cNvSpPr>
              <a:spLocks/>
            </p:cNvSpPr>
            <p:nvPr/>
          </p:nvSpPr>
          <p:spPr bwMode="auto">
            <a:xfrm>
              <a:off x="2735" y="1176"/>
              <a:ext cx="937" cy="1204"/>
            </a:xfrm>
            <a:custGeom>
              <a:avLst/>
              <a:gdLst>
                <a:gd name="T0" fmla="*/ 840 w 937"/>
                <a:gd name="T1" fmla="*/ 1148 h 1204"/>
                <a:gd name="T2" fmla="*/ 819 w 937"/>
                <a:gd name="T3" fmla="*/ 1118 h 1204"/>
                <a:gd name="T4" fmla="*/ 797 w 937"/>
                <a:gd name="T5" fmla="*/ 1089 h 1204"/>
                <a:gd name="T6" fmla="*/ 771 w 937"/>
                <a:gd name="T7" fmla="*/ 1061 h 1204"/>
                <a:gd name="T8" fmla="*/ 744 w 937"/>
                <a:gd name="T9" fmla="*/ 1034 h 1204"/>
                <a:gd name="T10" fmla="*/ 716 w 937"/>
                <a:gd name="T11" fmla="*/ 1008 h 1204"/>
                <a:gd name="T12" fmla="*/ 687 w 937"/>
                <a:gd name="T13" fmla="*/ 983 h 1204"/>
                <a:gd name="T14" fmla="*/ 658 w 937"/>
                <a:gd name="T15" fmla="*/ 960 h 1204"/>
                <a:gd name="T16" fmla="*/ 629 w 937"/>
                <a:gd name="T17" fmla="*/ 937 h 1204"/>
                <a:gd name="T18" fmla="*/ 600 w 937"/>
                <a:gd name="T19" fmla="*/ 917 h 1204"/>
                <a:gd name="T20" fmla="*/ 573 w 937"/>
                <a:gd name="T21" fmla="*/ 898 h 1204"/>
                <a:gd name="T22" fmla="*/ 235 w 937"/>
                <a:gd name="T23" fmla="*/ 891 h 1204"/>
                <a:gd name="T24" fmla="*/ 192 w 937"/>
                <a:gd name="T25" fmla="*/ 846 h 1204"/>
                <a:gd name="T26" fmla="*/ 150 w 937"/>
                <a:gd name="T27" fmla="*/ 811 h 1204"/>
                <a:gd name="T28" fmla="*/ 109 w 937"/>
                <a:gd name="T29" fmla="*/ 788 h 1204"/>
                <a:gd name="T30" fmla="*/ 65 w 937"/>
                <a:gd name="T31" fmla="*/ 774 h 1204"/>
                <a:gd name="T32" fmla="*/ 17 w 937"/>
                <a:gd name="T33" fmla="*/ 768 h 1204"/>
                <a:gd name="T34" fmla="*/ 0 w 937"/>
                <a:gd name="T35" fmla="*/ 739 h 1204"/>
                <a:gd name="T36" fmla="*/ 0 w 937"/>
                <a:gd name="T37" fmla="*/ 698 h 1204"/>
                <a:gd name="T38" fmla="*/ 0 w 937"/>
                <a:gd name="T39" fmla="*/ 659 h 1204"/>
                <a:gd name="T40" fmla="*/ 0 w 937"/>
                <a:gd name="T41" fmla="*/ 622 h 1204"/>
                <a:gd name="T42" fmla="*/ 0 w 937"/>
                <a:gd name="T43" fmla="*/ 586 h 1204"/>
                <a:gd name="T44" fmla="*/ 60 w 937"/>
                <a:gd name="T45" fmla="*/ 390 h 1204"/>
                <a:gd name="T46" fmla="*/ 93 w 937"/>
                <a:gd name="T47" fmla="*/ 359 h 1204"/>
                <a:gd name="T48" fmla="*/ 120 w 937"/>
                <a:gd name="T49" fmla="*/ 329 h 1204"/>
                <a:gd name="T50" fmla="*/ 143 w 937"/>
                <a:gd name="T51" fmla="*/ 298 h 1204"/>
                <a:gd name="T52" fmla="*/ 161 w 937"/>
                <a:gd name="T53" fmla="*/ 267 h 1204"/>
                <a:gd name="T54" fmla="*/ 174 w 937"/>
                <a:gd name="T55" fmla="*/ 235 h 1204"/>
                <a:gd name="T56" fmla="*/ 185 w 937"/>
                <a:gd name="T57" fmla="*/ 203 h 1204"/>
                <a:gd name="T58" fmla="*/ 192 w 937"/>
                <a:gd name="T59" fmla="*/ 170 h 1204"/>
                <a:gd name="T60" fmla="*/ 197 w 937"/>
                <a:gd name="T61" fmla="*/ 137 h 1204"/>
                <a:gd name="T62" fmla="*/ 200 w 937"/>
                <a:gd name="T63" fmla="*/ 103 h 1204"/>
                <a:gd name="T64" fmla="*/ 201 w 937"/>
                <a:gd name="T65" fmla="*/ 69 h 1204"/>
                <a:gd name="T66" fmla="*/ 265 w 937"/>
                <a:gd name="T67" fmla="*/ 0 h 1204"/>
                <a:gd name="T68" fmla="*/ 478 w 937"/>
                <a:gd name="T69" fmla="*/ 14 h 1204"/>
                <a:gd name="T70" fmla="*/ 514 w 937"/>
                <a:gd name="T71" fmla="*/ 13 h 1204"/>
                <a:gd name="T72" fmla="*/ 549 w 937"/>
                <a:gd name="T73" fmla="*/ 13 h 1204"/>
                <a:gd name="T74" fmla="*/ 584 w 937"/>
                <a:gd name="T75" fmla="*/ 14 h 1204"/>
                <a:gd name="T76" fmla="*/ 620 w 937"/>
                <a:gd name="T77" fmla="*/ 17 h 1204"/>
                <a:gd name="T78" fmla="*/ 655 w 937"/>
                <a:gd name="T79" fmla="*/ 22 h 1204"/>
                <a:gd name="T80" fmla="*/ 690 w 937"/>
                <a:gd name="T81" fmla="*/ 30 h 1204"/>
                <a:gd name="T82" fmla="*/ 725 w 937"/>
                <a:gd name="T83" fmla="*/ 43 h 1204"/>
                <a:gd name="T84" fmla="*/ 760 w 937"/>
                <a:gd name="T85" fmla="*/ 59 h 1204"/>
                <a:gd name="T86" fmla="*/ 795 w 937"/>
                <a:gd name="T87" fmla="*/ 80 h 1204"/>
                <a:gd name="T88" fmla="*/ 830 w 937"/>
                <a:gd name="T89" fmla="*/ 107 h 1204"/>
                <a:gd name="T90" fmla="*/ 898 w 937"/>
                <a:gd name="T91" fmla="*/ 207 h 1204"/>
                <a:gd name="T92" fmla="*/ 907 w 937"/>
                <a:gd name="T93" fmla="*/ 237 h 1204"/>
                <a:gd name="T94" fmla="*/ 915 w 937"/>
                <a:gd name="T95" fmla="*/ 268 h 1204"/>
                <a:gd name="T96" fmla="*/ 922 w 937"/>
                <a:gd name="T97" fmla="*/ 299 h 1204"/>
                <a:gd name="T98" fmla="*/ 928 w 937"/>
                <a:gd name="T99" fmla="*/ 330 h 1204"/>
                <a:gd name="T100" fmla="*/ 933 w 937"/>
                <a:gd name="T101" fmla="*/ 361 h 1204"/>
                <a:gd name="T102" fmla="*/ 936 w 937"/>
                <a:gd name="T103" fmla="*/ 392 h 1204"/>
                <a:gd name="T104" fmla="*/ 937 w 937"/>
                <a:gd name="T105" fmla="*/ 423 h 1204"/>
                <a:gd name="T106" fmla="*/ 935 w 937"/>
                <a:gd name="T107" fmla="*/ 454 h 1204"/>
                <a:gd name="T108" fmla="*/ 931 w 937"/>
                <a:gd name="T109" fmla="*/ 486 h 1204"/>
                <a:gd name="T110" fmla="*/ 924 w 937"/>
                <a:gd name="T111" fmla="*/ 517 h 12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37" h="1204">
                  <a:moveTo>
                    <a:pt x="876" y="1204"/>
                  </a:moveTo>
                  <a:lnTo>
                    <a:pt x="846" y="1158"/>
                  </a:lnTo>
                  <a:lnTo>
                    <a:pt x="840" y="1148"/>
                  </a:lnTo>
                  <a:lnTo>
                    <a:pt x="834" y="1138"/>
                  </a:lnTo>
                  <a:lnTo>
                    <a:pt x="827" y="1128"/>
                  </a:lnTo>
                  <a:lnTo>
                    <a:pt x="819" y="1118"/>
                  </a:lnTo>
                  <a:lnTo>
                    <a:pt x="812" y="1109"/>
                  </a:lnTo>
                  <a:lnTo>
                    <a:pt x="804" y="1099"/>
                  </a:lnTo>
                  <a:lnTo>
                    <a:pt x="797" y="1089"/>
                  </a:lnTo>
                  <a:lnTo>
                    <a:pt x="789" y="1080"/>
                  </a:lnTo>
                  <a:lnTo>
                    <a:pt x="780" y="1071"/>
                  </a:lnTo>
                  <a:lnTo>
                    <a:pt x="771" y="1061"/>
                  </a:lnTo>
                  <a:lnTo>
                    <a:pt x="763" y="1052"/>
                  </a:lnTo>
                  <a:lnTo>
                    <a:pt x="754" y="1043"/>
                  </a:lnTo>
                  <a:lnTo>
                    <a:pt x="744" y="1034"/>
                  </a:lnTo>
                  <a:lnTo>
                    <a:pt x="735" y="1026"/>
                  </a:lnTo>
                  <a:lnTo>
                    <a:pt x="726" y="1017"/>
                  </a:lnTo>
                  <a:lnTo>
                    <a:pt x="716" y="1008"/>
                  </a:lnTo>
                  <a:lnTo>
                    <a:pt x="706" y="1000"/>
                  </a:lnTo>
                  <a:lnTo>
                    <a:pt x="697" y="992"/>
                  </a:lnTo>
                  <a:lnTo>
                    <a:pt x="687" y="983"/>
                  </a:lnTo>
                  <a:lnTo>
                    <a:pt x="678" y="975"/>
                  </a:lnTo>
                  <a:lnTo>
                    <a:pt x="668" y="968"/>
                  </a:lnTo>
                  <a:lnTo>
                    <a:pt x="658" y="960"/>
                  </a:lnTo>
                  <a:lnTo>
                    <a:pt x="648" y="952"/>
                  </a:lnTo>
                  <a:lnTo>
                    <a:pt x="638" y="945"/>
                  </a:lnTo>
                  <a:lnTo>
                    <a:pt x="629" y="937"/>
                  </a:lnTo>
                  <a:lnTo>
                    <a:pt x="619" y="931"/>
                  </a:lnTo>
                  <a:lnTo>
                    <a:pt x="610" y="924"/>
                  </a:lnTo>
                  <a:lnTo>
                    <a:pt x="600" y="917"/>
                  </a:lnTo>
                  <a:lnTo>
                    <a:pt x="591" y="910"/>
                  </a:lnTo>
                  <a:lnTo>
                    <a:pt x="582" y="904"/>
                  </a:lnTo>
                  <a:lnTo>
                    <a:pt x="573" y="898"/>
                  </a:lnTo>
                  <a:lnTo>
                    <a:pt x="564" y="891"/>
                  </a:lnTo>
                  <a:lnTo>
                    <a:pt x="422" y="846"/>
                  </a:lnTo>
                  <a:lnTo>
                    <a:pt x="235" y="891"/>
                  </a:lnTo>
                  <a:lnTo>
                    <a:pt x="220" y="875"/>
                  </a:lnTo>
                  <a:lnTo>
                    <a:pt x="206" y="859"/>
                  </a:lnTo>
                  <a:lnTo>
                    <a:pt x="192" y="846"/>
                  </a:lnTo>
                  <a:lnTo>
                    <a:pt x="178" y="833"/>
                  </a:lnTo>
                  <a:lnTo>
                    <a:pt x="164" y="822"/>
                  </a:lnTo>
                  <a:lnTo>
                    <a:pt x="150" y="811"/>
                  </a:lnTo>
                  <a:lnTo>
                    <a:pt x="137" y="802"/>
                  </a:lnTo>
                  <a:lnTo>
                    <a:pt x="123" y="795"/>
                  </a:lnTo>
                  <a:lnTo>
                    <a:pt x="109" y="788"/>
                  </a:lnTo>
                  <a:lnTo>
                    <a:pt x="95" y="783"/>
                  </a:lnTo>
                  <a:lnTo>
                    <a:pt x="80" y="778"/>
                  </a:lnTo>
                  <a:lnTo>
                    <a:pt x="65" y="774"/>
                  </a:lnTo>
                  <a:lnTo>
                    <a:pt x="50" y="771"/>
                  </a:lnTo>
                  <a:lnTo>
                    <a:pt x="34" y="770"/>
                  </a:lnTo>
                  <a:lnTo>
                    <a:pt x="17" y="768"/>
                  </a:lnTo>
                  <a:lnTo>
                    <a:pt x="0" y="768"/>
                  </a:lnTo>
                  <a:lnTo>
                    <a:pt x="0" y="753"/>
                  </a:lnTo>
                  <a:lnTo>
                    <a:pt x="0" y="739"/>
                  </a:lnTo>
                  <a:lnTo>
                    <a:pt x="0" y="725"/>
                  </a:lnTo>
                  <a:lnTo>
                    <a:pt x="0" y="711"/>
                  </a:lnTo>
                  <a:lnTo>
                    <a:pt x="0" y="698"/>
                  </a:lnTo>
                  <a:lnTo>
                    <a:pt x="0" y="684"/>
                  </a:lnTo>
                  <a:lnTo>
                    <a:pt x="0" y="672"/>
                  </a:lnTo>
                  <a:lnTo>
                    <a:pt x="0" y="659"/>
                  </a:lnTo>
                  <a:lnTo>
                    <a:pt x="0" y="646"/>
                  </a:lnTo>
                  <a:lnTo>
                    <a:pt x="0" y="634"/>
                  </a:lnTo>
                  <a:lnTo>
                    <a:pt x="0" y="622"/>
                  </a:lnTo>
                  <a:lnTo>
                    <a:pt x="0" y="610"/>
                  </a:lnTo>
                  <a:lnTo>
                    <a:pt x="0" y="598"/>
                  </a:lnTo>
                  <a:lnTo>
                    <a:pt x="0" y="586"/>
                  </a:lnTo>
                  <a:lnTo>
                    <a:pt x="0" y="575"/>
                  </a:lnTo>
                  <a:lnTo>
                    <a:pt x="0" y="563"/>
                  </a:lnTo>
                  <a:lnTo>
                    <a:pt x="60" y="390"/>
                  </a:lnTo>
                  <a:lnTo>
                    <a:pt x="72" y="380"/>
                  </a:lnTo>
                  <a:lnTo>
                    <a:pt x="82" y="369"/>
                  </a:lnTo>
                  <a:lnTo>
                    <a:pt x="93" y="359"/>
                  </a:lnTo>
                  <a:lnTo>
                    <a:pt x="103" y="349"/>
                  </a:lnTo>
                  <a:lnTo>
                    <a:pt x="112" y="339"/>
                  </a:lnTo>
                  <a:lnTo>
                    <a:pt x="120" y="329"/>
                  </a:lnTo>
                  <a:lnTo>
                    <a:pt x="128" y="319"/>
                  </a:lnTo>
                  <a:lnTo>
                    <a:pt x="136" y="308"/>
                  </a:lnTo>
                  <a:lnTo>
                    <a:pt x="143" y="298"/>
                  </a:lnTo>
                  <a:lnTo>
                    <a:pt x="149" y="288"/>
                  </a:lnTo>
                  <a:lnTo>
                    <a:pt x="155" y="277"/>
                  </a:lnTo>
                  <a:lnTo>
                    <a:pt x="161" y="267"/>
                  </a:lnTo>
                  <a:lnTo>
                    <a:pt x="166" y="256"/>
                  </a:lnTo>
                  <a:lnTo>
                    <a:pt x="170" y="246"/>
                  </a:lnTo>
                  <a:lnTo>
                    <a:pt x="174" y="235"/>
                  </a:lnTo>
                  <a:lnTo>
                    <a:pt x="178" y="224"/>
                  </a:lnTo>
                  <a:lnTo>
                    <a:pt x="182" y="214"/>
                  </a:lnTo>
                  <a:lnTo>
                    <a:pt x="185" y="203"/>
                  </a:lnTo>
                  <a:lnTo>
                    <a:pt x="188" y="192"/>
                  </a:lnTo>
                  <a:lnTo>
                    <a:pt x="190" y="181"/>
                  </a:lnTo>
                  <a:lnTo>
                    <a:pt x="192" y="170"/>
                  </a:lnTo>
                  <a:lnTo>
                    <a:pt x="194" y="159"/>
                  </a:lnTo>
                  <a:lnTo>
                    <a:pt x="196" y="148"/>
                  </a:lnTo>
                  <a:lnTo>
                    <a:pt x="197" y="137"/>
                  </a:lnTo>
                  <a:lnTo>
                    <a:pt x="198" y="126"/>
                  </a:lnTo>
                  <a:lnTo>
                    <a:pt x="199" y="115"/>
                  </a:lnTo>
                  <a:lnTo>
                    <a:pt x="200" y="103"/>
                  </a:lnTo>
                  <a:lnTo>
                    <a:pt x="200" y="92"/>
                  </a:lnTo>
                  <a:lnTo>
                    <a:pt x="201" y="80"/>
                  </a:lnTo>
                  <a:lnTo>
                    <a:pt x="201" y="69"/>
                  </a:lnTo>
                  <a:lnTo>
                    <a:pt x="201" y="57"/>
                  </a:lnTo>
                  <a:lnTo>
                    <a:pt x="201" y="45"/>
                  </a:lnTo>
                  <a:lnTo>
                    <a:pt x="265" y="0"/>
                  </a:lnTo>
                  <a:lnTo>
                    <a:pt x="454" y="14"/>
                  </a:lnTo>
                  <a:lnTo>
                    <a:pt x="466" y="14"/>
                  </a:lnTo>
                  <a:lnTo>
                    <a:pt x="478" y="14"/>
                  </a:lnTo>
                  <a:lnTo>
                    <a:pt x="490" y="13"/>
                  </a:lnTo>
                  <a:lnTo>
                    <a:pt x="502" y="13"/>
                  </a:lnTo>
                  <a:lnTo>
                    <a:pt x="514" y="13"/>
                  </a:lnTo>
                  <a:lnTo>
                    <a:pt x="525" y="13"/>
                  </a:lnTo>
                  <a:lnTo>
                    <a:pt x="537" y="13"/>
                  </a:lnTo>
                  <a:lnTo>
                    <a:pt x="549" y="13"/>
                  </a:lnTo>
                  <a:lnTo>
                    <a:pt x="561" y="13"/>
                  </a:lnTo>
                  <a:lnTo>
                    <a:pt x="573" y="14"/>
                  </a:lnTo>
                  <a:lnTo>
                    <a:pt x="584" y="14"/>
                  </a:lnTo>
                  <a:lnTo>
                    <a:pt x="596" y="15"/>
                  </a:lnTo>
                  <a:lnTo>
                    <a:pt x="608" y="16"/>
                  </a:lnTo>
                  <a:lnTo>
                    <a:pt x="620" y="17"/>
                  </a:lnTo>
                  <a:lnTo>
                    <a:pt x="632" y="19"/>
                  </a:lnTo>
                  <a:lnTo>
                    <a:pt x="643" y="20"/>
                  </a:lnTo>
                  <a:lnTo>
                    <a:pt x="655" y="22"/>
                  </a:lnTo>
                  <a:lnTo>
                    <a:pt x="667" y="25"/>
                  </a:lnTo>
                  <a:lnTo>
                    <a:pt x="678" y="28"/>
                  </a:lnTo>
                  <a:lnTo>
                    <a:pt x="690" y="30"/>
                  </a:lnTo>
                  <a:lnTo>
                    <a:pt x="702" y="34"/>
                  </a:lnTo>
                  <a:lnTo>
                    <a:pt x="713" y="38"/>
                  </a:lnTo>
                  <a:lnTo>
                    <a:pt x="725" y="43"/>
                  </a:lnTo>
                  <a:lnTo>
                    <a:pt x="737" y="47"/>
                  </a:lnTo>
                  <a:lnTo>
                    <a:pt x="748" y="53"/>
                  </a:lnTo>
                  <a:lnTo>
                    <a:pt x="760" y="59"/>
                  </a:lnTo>
                  <a:lnTo>
                    <a:pt x="772" y="65"/>
                  </a:lnTo>
                  <a:lnTo>
                    <a:pt x="784" y="72"/>
                  </a:lnTo>
                  <a:lnTo>
                    <a:pt x="795" y="80"/>
                  </a:lnTo>
                  <a:lnTo>
                    <a:pt x="807" y="88"/>
                  </a:lnTo>
                  <a:lnTo>
                    <a:pt x="819" y="97"/>
                  </a:lnTo>
                  <a:lnTo>
                    <a:pt x="830" y="107"/>
                  </a:lnTo>
                  <a:lnTo>
                    <a:pt x="892" y="187"/>
                  </a:lnTo>
                  <a:lnTo>
                    <a:pt x="895" y="197"/>
                  </a:lnTo>
                  <a:lnTo>
                    <a:pt x="898" y="207"/>
                  </a:lnTo>
                  <a:lnTo>
                    <a:pt x="901" y="217"/>
                  </a:lnTo>
                  <a:lnTo>
                    <a:pt x="904" y="227"/>
                  </a:lnTo>
                  <a:lnTo>
                    <a:pt x="907" y="237"/>
                  </a:lnTo>
                  <a:lnTo>
                    <a:pt x="910" y="247"/>
                  </a:lnTo>
                  <a:lnTo>
                    <a:pt x="913" y="258"/>
                  </a:lnTo>
                  <a:lnTo>
                    <a:pt x="915" y="268"/>
                  </a:lnTo>
                  <a:lnTo>
                    <a:pt x="918" y="278"/>
                  </a:lnTo>
                  <a:lnTo>
                    <a:pt x="920" y="289"/>
                  </a:lnTo>
                  <a:lnTo>
                    <a:pt x="922" y="299"/>
                  </a:lnTo>
                  <a:lnTo>
                    <a:pt x="925" y="309"/>
                  </a:lnTo>
                  <a:lnTo>
                    <a:pt x="927" y="319"/>
                  </a:lnTo>
                  <a:lnTo>
                    <a:pt x="928" y="330"/>
                  </a:lnTo>
                  <a:lnTo>
                    <a:pt x="931" y="340"/>
                  </a:lnTo>
                  <a:lnTo>
                    <a:pt x="932" y="350"/>
                  </a:lnTo>
                  <a:lnTo>
                    <a:pt x="933" y="361"/>
                  </a:lnTo>
                  <a:lnTo>
                    <a:pt x="935" y="371"/>
                  </a:lnTo>
                  <a:lnTo>
                    <a:pt x="935" y="382"/>
                  </a:lnTo>
                  <a:lnTo>
                    <a:pt x="936" y="392"/>
                  </a:lnTo>
                  <a:lnTo>
                    <a:pt x="937" y="402"/>
                  </a:lnTo>
                  <a:lnTo>
                    <a:pt x="937" y="413"/>
                  </a:lnTo>
                  <a:lnTo>
                    <a:pt x="937" y="423"/>
                  </a:lnTo>
                  <a:lnTo>
                    <a:pt x="937" y="434"/>
                  </a:lnTo>
                  <a:lnTo>
                    <a:pt x="936" y="444"/>
                  </a:lnTo>
                  <a:lnTo>
                    <a:pt x="935" y="454"/>
                  </a:lnTo>
                  <a:lnTo>
                    <a:pt x="935" y="465"/>
                  </a:lnTo>
                  <a:lnTo>
                    <a:pt x="933" y="475"/>
                  </a:lnTo>
                  <a:lnTo>
                    <a:pt x="931" y="486"/>
                  </a:lnTo>
                  <a:lnTo>
                    <a:pt x="929" y="496"/>
                  </a:lnTo>
                  <a:lnTo>
                    <a:pt x="927" y="506"/>
                  </a:lnTo>
                  <a:lnTo>
                    <a:pt x="924" y="517"/>
                  </a:lnTo>
                  <a:lnTo>
                    <a:pt x="892" y="1192"/>
                  </a:lnTo>
                  <a:lnTo>
                    <a:pt x="876" y="1204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3" name="Freeform 18"/>
            <p:cNvSpPr>
              <a:spLocks/>
            </p:cNvSpPr>
            <p:nvPr/>
          </p:nvSpPr>
          <p:spPr bwMode="auto">
            <a:xfrm>
              <a:off x="1513" y="2037"/>
              <a:ext cx="173" cy="108"/>
            </a:xfrm>
            <a:custGeom>
              <a:avLst/>
              <a:gdLst>
                <a:gd name="T0" fmla="*/ 15 w 173"/>
                <a:gd name="T1" fmla="*/ 94 h 108"/>
                <a:gd name="T2" fmla="*/ 0 w 173"/>
                <a:gd name="T3" fmla="*/ 15 h 108"/>
                <a:gd name="T4" fmla="*/ 79 w 173"/>
                <a:gd name="T5" fmla="*/ 0 h 108"/>
                <a:gd name="T6" fmla="*/ 173 w 173"/>
                <a:gd name="T7" fmla="*/ 0 h 108"/>
                <a:gd name="T8" fmla="*/ 172 w 173"/>
                <a:gd name="T9" fmla="*/ 14 h 108"/>
                <a:gd name="T10" fmla="*/ 170 w 173"/>
                <a:gd name="T11" fmla="*/ 26 h 108"/>
                <a:gd name="T12" fmla="*/ 167 w 173"/>
                <a:gd name="T13" fmla="*/ 37 h 108"/>
                <a:gd name="T14" fmla="*/ 162 w 173"/>
                <a:gd name="T15" fmla="*/ 46 h 108"/>
                <a:gd name="T16" fmla="*/ 157 w 173"/>
                <a:gd name="T17" fmla="*/ 54 h 108"/>
                <a:gd name="T18" fmla="*/ 150 w 173"/>
                <a:gd name="T19" fmla="*/ 61 h 108"/>
                <a:gd name="T20" fmla="*/ 143 w 173"/>
                <a:gd name="T21" fmla="*/ 67 h 108"/>
                <a:gd name="T22" fmla="*/ 135 w 173"/>
                <a:gd name="T23" fmla="*/ 72 h 108"/>
                <a:gd name="T24" fmla="*/ 127 w 173"/>
                <a:gd name="T25" fmla="*/ 77 h 108"/>
                <a:gd name="T26" fmla="*/ 118 w 173"/>
                <a:gd name="T27" fmla="*/ 81 h 108"/>
                <a:gd name="T28" fmla="*/ 109 w 173"/>
                <a:gd name="T29" fmla="*/ 85 h 108"/>
                <a:gd name="T30" fmla="*/ 100 w 173"/>
                <a:gd name="T31" fmla="*/ 89 h 108"/>
                <a:gd name="T32" fmla="*/ 90 w 173"/>
                <a:gd name="T33" fmla="*/ 94 h 108"/>
                <a:gd name="T34" fmla="*/ 81 w 173"/>
                <a:gd name="T35" fmla="*/ 98 h 108"/>
                <a:gd name="T36" fmla="*/ 72 w 173"/>
                <a:gd name="T37" fmla="*/ 103 h 108"/>
                <a:gd name="T38" fmla="*/ 63 w 173"/>
                <a:gd name="T39" fmla="*/ 108 h 108"/>
                <a:gd name="T40" fmla="*/ 15 w 173"/>
                <a:gd name="T41" fmla="*/ 94 h 1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3" h="108">
                  <a:moveTo>
                    <a:pt x="15" y="94"/>
                  </a:moveTo>
                  <a:lnTo>
                    <a:pt x="0" y="15"/>
                  </a:lnTo>
                  <a:lnTo>
                    <a:pt x="79" y="0"/>
                  </a:lnTo>
                  <a:lnTo>
                    <a:pt x="173" y="0"/>
                  </a:lnTo>
                  <a:lnTo>
                    <a:pt x="172" y="14"/>
                  </a:lnTo>
                  <a:lnTo>
                    <a:pt x="170" y="26"/>
                  </a:lnTo>
                  <a:lnTo>
                    <a:pt x="167" y="37"/>
                  </a:lnTo>
                  <a:lnTo>
                    <a:pt x="162" y="46"/>
                  </a:lnTo>
                  <a:lnTo>
                    <a:pt x="157" y="54"/>
                  </a:lnTo>
                  <a:lnTo>
                    <a:pt x="150" y="61"/>
                  </a:lnTo>
                  <a:lnTo>
                    <a:pt x="143" y="67"/>
                  </a:lnTo>
                  <a:lnTo>
                    <a:pt x="135" y="72"/>
                  </a:lnTo>
                  <a:lnTo>
                    <a:pt x="127" y="77"/>
                  </a:lnTo>
                  <a:lnTo>
                    <a:pt x="118" y="81"/>
                  </a:lnTo>
                  <a:lnTo>
                    <a:pt x="109" y="85"/>
                  </a:lnTo>
                  <a:lnTo>
                    <a:pt x="100" y="89"/>
                  </a:lnTo>
                  <a:lnTo>
                    <a:pt x="90" y="94"/>
                  </a:lnTo>
                  <a:lnTo>
                    <a:pt x="81" y="98"/>
                  </a:lnTo>
                  <a:lnTo>
                    <a:pt x="72" y="103"/>
                  </a:lnTo>
                  <a:lnTo>
                    <a:pt x="63" y="108"/>
                  </a:lnTo>
                  <a:lnTo>
                    <a:pt x="15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4" name="Freeform 19"/>
            <p:cNvSpPr>
              <a:spLocks/>
            </p:cNvSpPr>
            <p:nvPr/>
          </p:nvSpPr>
          <p:spPr bwMode="auto">
            <a:xfrm>
              <a:off x="3205" y="1896"/>
              <a:ext cx="94" cy="62"/>
            </a:xfrm>
            <a:custGeom>
              <a:avLst/>
              <a:gdLst>
                <a:gd name="T0" fmla="*/ 48 w 94"/>
                <a:gd name="T1" fmla="*/ 62 h 62"/>
                <a:gd name="T2" fmla="*/ 40 w 94"/>
                <a:gd name="T3" fmla="*/ 60 h 62"/>
                <a:gd name="T4" fmla="*/ 33 w 94"/>
                <a:gd name="T5" fmla="*/ 56 h 62"/>
                <a:gd name="T6" fmla="*/ 25 w 94"/>
                <a:gd name="T7" fmla="*/ 51 h 62"/>
                <a:gd name="T8" fmla="*/ 17 w 94"/>
                <a:gd name="T9" fmla="*/ 43 h 62"/>
                <a:gd name="T10" fmla="*/ 10 w 94"/>
                <a:gd name="T11" fmla="*/ 34 h 62"/>
                <a:gd name="T12" fmla="*/ 5 w 94"/>
                <a:gd name="T13" fmla="*/ 23 h 62"/>
                <a:gd name="T14" fmla="*/ 1 w 94"/>
                <a:gd name="T15" fmla="*/ 12 h 62"/>
                <a:gd name="T16" fmla="*/ 0 w 94"/>
                <a:gd name="T17" fmla="*/ 0 h 62"/>
                <a:gd name="T18" fmla="*/ 94 w 94"/>
                <a:gd name="T19" fmla="*/ 0 h 62"/>
                <a:gd name="T20" fmla="*/ 78 w 94"/>
                <a:gd name="T21" fmla="*/ 62 h 62"/>
                <a:gd name="T22" fmla="*/ 48 w 94"/>
                <a:gd name="T23" fmla="*/ 62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62">
                  <a:moveTo>
                    <a:pt x="48" y="62"/>
                  </a:moveTo>
                  <a:lnTo>
                    <a:pt x="40" y="60"/>
                  </a:lnTo>
                  <a:lnTo>
                    <a:pt x="33" y="56"/>
                  </a:lnTo>
                  <a:lnTo>
                    <a:pt x="25" y="51"/>
                  </a:lnTo>
                  <a:lnTo>
                    <a:pt x="17" y="43"/>
                  </a:lnTo>
                  <a:lnTo>
                    <a:pt x="10" y="34"/>
                  </a:lnTo>
                  <a:lnTo>
                    <a:pt x="5" y="23"/>
                  </a:lnTo>
                  <a:lnTo>
                    <a:pt x="1" y="12"/>
                  </a:lnTo>
                  <a:lnTo>
                    <a:pt x="0" y="0"/>
                  </a:lnTo>
                  <a:lnTo>
                    <a:pt x="94" y="0"/>
                  </a:lnTo>
                  <a:lnTo>
                    <a:pt x="78" y="62"/>
                  </a:lnTo>
                  <a:lnTo>
                    <a:pt x="48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5" name="Freeform 20"/>
            <p:cNvSpPr>
              <a:spLocks/>
            </p:cNvSpPr>
            <p:nvPr/>
          </p:nvSpPr>
          <p:spPr bwMode="auto">
            <a:xfrm>
              <a:off x="3400" y="1801"/>
              <a:ext cx="117" cy="109"/>
            </a:xfrm>
            <a:custGeom>
              <a:avLst/>
              <a:gdLst>
                <a:gd name="T0" fmla="*/ 24 w 117"/>
                <a:gd name="T1" fmla="*/ 95 h 109"/>
                <a:gd name="T2" fmla="*/ 18 w 117"/>
                <a:gd name="T3" fmla="*/ 92 h 109"/>
                <a:gd name="T4" fmla="*/ 13 w 117"/>
                <a:gd name="T5" fmla="*/ 89 h 109"/>
                <a:gd name="T6" fmla="*/ 9 w 117"/>
                <a:gd name="T7" fmla="*/ 85 h 109"/>
                <a:gd name="T8" fmla="*/ 6 w 117"/>
                <a:gd name="T9" fmla="*/ 81 h 109"/>
                <a:gd name="T10" fmla="*/ 4 w 117"/>
                <a:gd name="T11" fmla="*/ 77 h 109"/>
                <a:gd name="T12" fmla="*/ 2 w 117"/>
                <a:gd name="T13" fmla="*/ 72 h 109"/>
                <a:gd name="T14" fmla="*/ 0 w 117"/>
                <a:gd name="T15" fmla="*/ 67 h 109"/>
                <a:gd name="T16" fmla="*/ 0 w 117"/>
                <a:gd name="T17" fmla="*/ 62 h 109"/>
                <a:gd name="T18" fmla="*/ 0 w 117"/>
                <a:gd name="T19" fmla="*/ 57 h 109"/>
                <a:gd name="T20" fmla="*/ 2 w 117"/>
                <a:gd name="T21" fmla="*/ 51 h 109"/>
                <a:gd name="T22" fmla="*/ 4 w 117"/>
                <a:gd name="T23" fmla="*/ 46 h 109"/>
                <a:gd name="T24" fmla="*/ 6 w 117"/>
                <a:gd name="T25" fmla="*/ 40 h 109"/>
                <a:gd name="T26" fmla="*/ 9 w 117"/>
                <a:gd name="T27" fmla="*/ 34 h 109"/>
                <a:gd name="T28" fmla="*/ 13 w 117"/>
                <a:gd name="T29" fmla="*/ 28 h 109"/>
                <a:gd name="T30" fmla="*/ 18 w 117"/>
                <a:gd name="T31" fmla="*/ 22 h 109"/>
                <a:gd name="T32" fmla="*/ 24 w 117"/>
                <a:gd name="T33" fmla="*/ 16 h 109"/>
                <a:gd name="T34" fmla="*/ 117 w 117"/>
                <a:gd name="T35" fmla="*/ 0 h 109"/>
                <a:gd name="T36" fmla="*/ 56 w 117"/>
                <a:gd name="T37" fmla="*/ 109 h 109"/>
                <a:gd name="T38" fmla="*/ 24 w 117"/>
                <a:gd name="T39" fmla="*/ 95 h 1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7" h="109">
                  <a:moveTo>
                    <a:pt x="24" y="95"/>
                  </a:moveTo>
                  <a:lnTo>
                    <a:pt x="18" y="92"/>
                  </a:lnTo>
                  <a:lnTo>
                    <a:pt x="13" y="89"/>
                  </a:lnTo>
                  <a:lnTo>
                    <a:pt x="9" y="85"/>
                  </a:lnTo>
                  <a:lnTo>
                    <a:pt x="6" y="81"/>
                  </a:lnTo>
                  <a:lnTo>
                    <a:pt x="4" y="77"/>
                  </a:lnTo>
                  <a:lnTo>
                    <a:pt x="2" y="72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2" y="51"/>
                  </a:lnTo>
                  <a:lnTo>
                    <a:pt x="4" y="46"/>
                  </a:lnTo>
                  <a:lnTo>
                    <a:pt x="6" y="40"/>
                  </a:lnTo>
                  <a:lnTo>
                    <a:pt x="9" y="34"/>
                  </a:lnTo>
                  <a:lnTo>
                    <a:pt x="13" y="28"/>
                  </a:lnTo>
                  <a:lnTo>
                    <a:pt x="18" y="22"/>
                  </a:lnTo>
                  <a:lnTo>
                    <a:pt x="24" y="16"/>
                  </a:lnTo>
                  <a:lnTo>
                    <a:pt x="117" y="0"/>
                  </a:lnTo>
                  <a:lnTo>
                    <a:pt x="56" y="109"/>
                  </a:lnTo>
                  <a:lnTo>
                    <a:pt x="24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6" name="Freeform 21"/>
            <p:cNvSpPr>
              <a:spLocks/>
            </p:cNvSpPr>
            <p:nvPr/>
          </p:nvSpPr>
          <p:spPr bwMode="auto">
            <a:xfrm>
              <a:off x="1779" y="1428"/>
              <a:ext cx="172" cy="468"/>
            </a:xfrm>
            <a:custGeom>
              <a:avLst/>
              <a:gdLst>
                <a:gd name="T0" fmla="*/ 96 w 172"/>
                <a:gd name="T1" fmla="*/ 452 h 468"/>
                <a:gd name="T2" fmla="*/ 0 w 172"/>
                <a:gd name="T3" fmla="*/ 217 h 468"/>
                <a:gd name="T4" fmla="*/ 18 w 172"/>
                <a:gd name="T5" fmla="*/ 90 h 468"/>
                <a:gd name="T6" fmla="*/ 21 w 172"/>
                <a:gd name="T7" fmla="*/ 84 h 468"/>
                <a:gd name="T8" fmla="*/ 25 w 172"/>
                <a:gd name="T9" fmla="*/ 76 h 468"/>
                <a:gd name="T10" fmla="*/ 29 w 172"/>
                <a:gd name="T11" fmla="*/ 68 h 468"/>
                <a:gd name="T12" fmla="*/ 34 w 172"/>
                <a:gd name="T13" fmla="*/ 59 h 468"/>
                <a:gd name="T14" fmla="*/ 39 w 172"/>
                <a:gd name="T15" fmla="*/ 50 h 468"/>
                <a:gd name="T16" fmla="*/ 45 w 172"/>
                <a:gd name="T17" fmla="*/ 40 h 468"/>
                <a:gd name="T18" fmla="*/ 51 w 172"/>
                <a:gd name="T19" fmla="*/ 31 h 468"/>
                <a:gd name="T20" fmla="*/ 58 w 172"/>
                <a:gd name="T21" fmla="*/ 23 h 468"/>
                <a:gd name="T22" fmla="*/ 64 w 172"/>
                <a:gd name="T23" fmla="*/ 15 h 468"/>
                <a:gd name="T24" fmla="*/ 71 w 172"/>
                <a:gd name="T25" fmla="*/ 9 h 468"/>
                <a:gd name="T26" fmla="*/ 78 w 172"/>
                <a:gd name="T27" fmla="*/ 4 h 468"/>
                <a:gd name="T28" fmla="*/ 85 w 172"/>
                <a:gd name="T29" fmla="*/ 1 h 468"/>
                <a:gd name="T30" fmla="*/ 92 w 172"/>
                <a:gd name="T31" fmla="*/ 0 h 468"/>
                <a:gd name="T32" fmla="*/ 99 w 172"/>
                <a:gd name="T33" fmla="*/ 2 h 468"/>
                <a:gd name="T34" fmla="*/ 105 w 172"/>
                <a:gd name="T35" fmla="*/ 6 h 468"/>
                <a:gd name="T36" fmla="*/ 112 w 172"/>
                <a:gd name="T37" fmla="*/ 13 h 468"/>
                <a:gd name="T38" fmla="*/ 172 w 172"/>
                <a:gd name="T39" fmla="*/ 373 h 468"/>
                <a:gd name="T40" fmla="*/ 172 w 172"/>
                <a:gd name="T41" fmla="*/ 378 h 468"/>
                <a:gd name="T42" fmla="*/ 172 w 172"/>
                <a:gd name="T43" fmla="*/ 382 h 468"/>
                <a:gd name="T44" fmla="*/ 172 w 172"/>
                <a:gd name="T45" fmla="*/ 385 h 468"/>
                <a:gd name="T46" fmla="*/ 172 w 172"/>
                <a:gd name="T47" fmla="*/ 387 h 468"/>
                <a:gd name="T48" fmla="*/ 172 w 172"/>
                <a:gd name="T49" fmla="*/ 388 h 468"/>
                <a:gd name="T50" fmla="*/ 172 w 172"/>
                <a:gd name="T51" fmla="*/ 388 h 468"/>
                <a:gd name="T52" fmla="*/ 172 w 172"/>
                <a:gd name="T53" fmla="*/ 389 h 468"/>
                <a:gd name="T54" fmla="*/ 172 w 172"/>
                <a:gd name="T55" fmla="*/ 389 h 468"/>
                <a:gd name="T56" fmla="*/ 126 w 172"/>
                <a:gd name="T57" fmla="*/ 468 h 468"/>
                <a:gd name="T58" fmla="*/ 96 w 172"/>
                <a:gd name="T59" fmla="*/ 452 h 4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2" h="468">
                  <a:moveTo>
                    <a:pt x="96" y="452"/>
                  </a:moveTo>
                  <a:lnTo>
                    <a:pt x="0" y="217"/>
                  </a:lnTo>
                  <a:lnTo>
                    <a:pt x="18" y="90"/>
                  </a:lnTo>
                  <a:lnTo>
                    <a:pt x="21" y="84"/>
                  </a:lnTo>
                  <a:lnTo>
                    <a:pt x="25" y="76"/>
                  </a:lnTo>
                  <a:lnTo>
                    <a:pt x="29" y="68"/>
                  </a:lnTo>
                  <a:lnTo>
                    <a:pt x="34" y="59"/>
                  </a:lnTo>
                  <a:lnTo>
                    <a:pt x="39" y="50"/>
                  </a:lnTo>
                  <a:lnTo>
                    <a:pt x="45" y="40"/>
                  </a:lnTo>
                  <a:lnTo>
                    <a:pt x="51" y="31"/>
                  </a:lnTo>
                  <a:lnTo>
                    <a:pt x="58" y="23"/>
                  </a:lnTo>
                  <a:lnTo>
                    <a:pt x="64" y="15"/>
                  </a:lnTo>
                  <a:lnTo>
                    <a:pt x="71" y="9"/>
                  </a:lnTo>
                  <a:lnTo>
                    <a:pt x="78" y="4"/>
                  </a:lnTo>
                  <a:lnTo>
                    <a:pt x="85" y="1"/>
                  </a:lnTo>
                  <a:lnTo>
                    <a:pt x="92" y="0"/>
                  </a:lnTo>
                  <a:lnTo>
                    <a:pt x="99" y="2"/>
                  </a:lnTo>
                  <a:lnTo>
                    <a:pt x="105" y="6"/>
                  </a:lnTo>
                  <a:lnTo>
                    <a:pt x="112" y="13"/>
                  </a:lnTo>
                  <a:lnTo>
                    <a:pt x="172" y="373"/>
                  </a:lnTo>
                  <a:lnTo>
                    <a:pt x="172" y="378"/>
                  </a:lnTo>
                  <a:lnTo>
                    <a:pt x="172" y="382"/>
                  </a:lnTo>
                  <a:lnTo>
                    <a:pt x="172" y="385"/>
                  </a:lnTo>
                  <a:lnTo>
                    <a:pt x="172" y="387"/>
                  </a:lnTo>
                  <a:lnTo>
                    <a:pt x="172" y="388"/>
                  </a:lnTo>
                  <a:lnTo>
                    <a:pt x="172" y="389"/>
                  </a:lnTo>
                  <a:lnTo>
                    <a:pt x="126" y="468"/>
                  </a:lnTo>
                  <a:lnTo>
                    <a:pt x="96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7" name="Freeform 22"/>
            <p:cNvSpPr>
              <a:spLocks/>
            </p:cNvSpPr>
            <p:nvPr/>
          </p:nvSpPr>
          <p:spPr bwMode="auto">
            <a:xfrm>
              <a:off x="2484" y="1752"/>
              <a:ext cx="140" cy="112"/>
            </a:xfrm>
            <a:custGeom>
              <a:avLst/>
              <a:gdLst>
                <a:gd name="T0" fmla="*/ 0 w 140"/>
                <a:gd name="T1" fmla="*/ 98 h 112"/>
                <a:gd name="T2" fmla="*/ 0 w 140"/>
                <a:gd name="T3" fmla="*/ 98 h 112"/>
                <a:gd name="T4" fmla="*/ 0 w 140"/>
                <a:gd name="T5" fmla="*/ 98 h 112"/>
                <a:gd name="T6" fmla="*/ 0 w 140"/>
                <a:gd name="T7" fmla="*/ 98 h 112"/>
                <a:gd name="T8" fmla="*/ 0 w 140"/>
                <a:gd name="T9" fmla="*/ 98 h 112"/>
                <a:gd name="T10" fmla="*/ 32 w 140"/>
                <a:gd name="T11" fmla="*/ 0 h 112"/>
                <a:gd name="T12" fmla="*/ 140 w 140"/>
                <a:gd name="T13" fmla="*/ 35 h 112"/>
                <a:gd name="T14" fmla="*/ 78 w 140"/>
                <a:gd name="T15" fmla="*/ 112 h 112"/>
                <a:gd name="T16" fmla="*/ 32 w 140"/>
                <a:gd name="T17" fmla="*/ 112 h 112"/>
                <a:gd name="T18" fmla="*/ 0 w 140"/>
                <a:gd name="T19" fmla="*/ 98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12">
                  <a:moveTo>
                    <a:pt x="0" y="98"/>
                  </a:moveTo>
                  <a:lnTo>
                    <a:pt x="0" y="98"/>
                  </a:lnTo>
                  <a:lnTo>
                    <a:pt x="32" y="0"/>
                  </a:lnTo>
                  <a:lnTo>
                    <a:pt x="140" y="35"/>
                  </a:lnTo>
                  <a:lnTo>
                    <a:pt x="78" y="112"/>
                  </a:lnTo>
                  <a:lnTo>
                    <a:pt x="32" y="112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8" name="Freeform 23"/>
            <p:cNvSpPr>
              <a:spLocks/>
            </p:cNvSpPr>
            <p:nvPr/>
          </p:nvSpPr>
          <p:spPr bwMode="auto">
            <a:xfrm>
              <a:off x="1984" y="1363"/>
              <a:ext cx="220" cy="487"/>
            </a:xfrm>
            <a:custGeom>
              <a:avLst/>
              <a:gdLst>
                <a:gd name="T0" fmla="*/ 126 w 220"/>
                <a:gd name="T1" fmla="*/ 469 h 487"/>
                <a:gd name="T2" fmla="*/ 0 w 220"/>
                <a:gd name="T3" fmla="*/ 203 h 487"/>
                <a:gd name="T4" fmla="*/ 15 w 220"/>
                <a:gd name="T5" fmla="*/ 32 h 487"/>
                <a:gd name="T6" fmla="*/ 20 w 220"/>
                <a:gd name="T7" fmla="*/ 21 h 487"/>
                <a:gd name="T8" fmla="*/ 24 w 220"/>
                <a:gd name="T9" fmla="*/ 13 h 487"/>
                <a:gd name="T10" fmla="*/ 26 w 220"/>
                <a:gd name="T11" fmla="*/ 8 h 487"/>
                <a:gd name="T12" fmla="*/ 28 w 220"/>
                <a:gd name="T13" fmla="*/ 4 h 487"/>
                <a:gd name="T14" fmla="*/ 30 w 220"/>
                <a:gd name="T15" fmla="*/ 2 h 487"/>
                <a:gd name="T16" fmla="*/ 30 w 220"/>
                <a:gd name="T17" fmla="*/ 0 h 487"/>
                <a:gd name="T18" fmla="*/ 30 w 220"/>
                <a:gd name="T19" fmla="*/ 0 h 487"/>
                <a:gd name="T20" fmla="*/ 30 w 220"/>
                <a:gd name="T21" fmla="*/ 0 h 487"/>
                <a:gd name="T22" fmla="*/ 156 w 220"/>
                <a:gd name="T23" fmla="*/ 47 h 487"/>
                <a:gd name="T24" fmla="*/ 172 w 220"/>
                <a:gd name="T25" fmla="*/ 344 h 487"/>
                <a:gd name="T26" fmla="*/ 220 w 220"/>
                <a:gd name="T27" fmla="*/ 424 h 487"/>
                <a:gd name="T28" fmla="*/ 156 w 220"/>
                <a:gd name="T29" fmla="*/ 487 h 487"/>
                <a:gd name="T30" fmla="*/ 126 w 220"/>
                <a:gd name="T31" fmla="*/ 469 h 4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487">
                  <a:moveTo>
                    <a:pt x="126" y="469"/>
                  </a:moveTo>
                  <a:lnTo>
                    <a:pt x="0" y="203"/>
                  </a:lnTo>
                  <a:lnTo>
                    <a:pt x="15" y="32"/>
                  </a:lnTo>
                  <a:lnTo>
                    <a:pt x="20" y="21"/>
                  </a:lnTo>
                  <a:lnTo>
                    <a:pt x="24" y="13"/>
                  </a:lnTo>
                  <a:lnTo>
                    <a:pt x="26" y="8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156" y="47"/>
                  </a:lnTo>
                  <a:lnTo>
                    <a:pt x="172" y="344"/>
                  </a:lnTo>
                  <a:lnTo>
                    <a:pt x="220" y="424"/>
                  </a:lnTo>
                  <a:lnTo>
                    <a:pt x="156" y="487"/>
                  </a:lnTo>
                  <a:lnTo>
                    <a:pt x="126" y="4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59" name="Freeform 24"/>
            <p:cNvSpPr>
              <a:spLocks/>
            </p:cNvSpPr>
            <p:nvPr/>
          </p:nvSpPr>
          <p:spPr bwMode="auto">
            <a:xfrm>
              <a:off x="3018" y="1317"/>
              <a:ext cx="299" cy="500"/>
            </a:xfrm>
            <a:custGeom>
              <a:avLst/>
              <a:gdLst>
                <a:gd name="T0" fmla="*/ 30 w 299"/>
                <a:gd name="T1" fmla="*/ 500 h 500"/>
                <a:gd name="T2" fmla="*/ 30 w 299"/>
                <a:gd name="T3" fmla="*/ 500 h 500"/>
                <a:gd name="T4" fmla="*/ 30 w 299"/>
                <a:gd name="T5" fmla="*/ 500 h 500"/>
                <a:gd name="T6" fmla="*/ 30 w 299"/>
                <a:gd name="T7" fmla="*/ 500 h 500"/>
                <a:gd name="T8" fmla="*/ 30 w 299"/>
                <a:gd name="T9" fmla="*/ 500 h 500"/>
                <a:gd name="T10" fmla="*/ 0 w 299"/>
                <a:gd name="T11" fmla="*/ 436 h 500"/>
                <a:gd name="T12" fmla="*/ 139 w 299"/>
                <a:gd name="T13" fmla="*/ 265 h 500"/>
                <a:gd name="T14" fmla="*/ 217 w 299"/>
                <a:gd name="T15" fmla="*/ 0 h 500"/>
                <a:gd name="T16" fmla="*/ 299 w 299"/>
                <a:gd name="T17" fmla="*/ 46 h 500"/>
                <a:gd name="T18" fmla="*/ 298 w 299"/>
                <a:gd name="T19" fmla="*/ 61 h 500"/>
                <a:gd name="T20" fmla="*/ 298 w 299"/>
                <a:gd name="T21" fmla="*/ 75 h 500"/>
                <a:gd name="T22" fmla="*/ 296 w 299"/>
                <a:gd name="T23" fmla="*/ 89 h 500"/>
                <a:gd name="T24" fmla="*/ 295 w 299"/>
                <a:gd name="T25" fmla="*/ 104 h 500"/>
                <a:gd name="T26" fmla="*/ 292 w 299"/>
                <a:gd name="T27" fmla="*/ 118 h 500"/>
                <a:gd name="T28" fmla="*/ 290 w 299"/>
                <a:gd name="T29" fmla="*/ 132 h 500"/>
                <a:gd name="T30" fmla="*/ 287 w 299"/>
                <a:gd name="T31" fmla="*/ 146 h 500"/>
                <a:gd name="T32" fmla="*/ 283 w 299"/>
                <a:gd name="T33" fmla="*/ 160 h 500"/>
                <a:gd name="T34" fmla="*/ 280 w 299"/>
                <a:gd name="T35" fmla="*/ 174 h 500"/>
                <a:gd name="T36" fmla="*/ 275 w 299"/>
                <a:gd name="T37" fmla="*/ 188 h 500"/>
                <a:gd name="T38" fmla="*/ 270 w 299"/>
                <a:gd name="T39" fmla="*/ 202 h 500"/>
                <a:gd name="T40" fmla="*/ 265 w 299"/>
                <a:gd name="T41" fmla="*/ 216 h 500"/>
                <a:gd name="T42" fmla="*/ 259 w 299"/>
                <a:gd name="T43" fmla="*/ 230 h 500"/>
                <a:gd name="T44" fmla="*/ 253 w 299"/>
                <a:gd name="T45" fmla="*/ 244 h 500"/>
                <a:gd name="T46" fmla="*/ 247 w 299"/>
                <a:gd name="T47" fmla="*/ 258 h 500"/>
                <a:gd name="T48" fmla="*/ 240 w 299"/>
                <a:gd name="T49" fmla="*/ 272 h 500"/>
                <a:gd name="T50" fmla="*/ 233 w 299"/>
                <a:gd name="T51" fmla="*/ 286 h 500"/>
                <a:gd name="T52" fmla="*/ 225 w 299"/>
                <a:gd name="T53" fmla="*/ 300 h 500"/>
                <a:gd name="T54" fmla="*/ 217 w 299"/>
                <a:gd name="T55" fmla="*/ 314 h 500"/>
                <a:gd name="T56" fmla="*/ 208 w 299"/>
                <a:gd name="T57" fmla="*/ 328 h 500"/>
                <a:gd name="T58" fmla="*/ 199 w 299"/>
                <a:gd name="T59" fmla="*/ 342 h 500"/>
                <a:gd name="T60" fmla="*/ 190 w 299"/>
                <a:gd name="T61" fmla="*/ 356 h 500"/>
                <a:gd name="T62" fmla="*/ 180 w 299"/>
                <a:gd name="T63" fmla="*/ 370 h 500"/>
                <a:gd name="T64" fmla="*/ 170 w 299"/>
                <a:gd name="T65" fmla="*/ 384 h 500"/>
                <a:gd name="T66" fmla="*/ 159 w 299"/>
                <a:gd name="T67" fmla="*/ 398 h 500"/>
                <a:gd name="T68" fmla="*/ 148 w 299"/>
                <a:gd name="T69" fmla="*/ 413 h 500"/>
                <a:gd name="T70" fmla="*/ 137 w 299"/>
                <a:gd name="T71" fmla="*/ 427 h 500"/>
                <a:gd name="T72" fmla="*/ 126 w 299"/>
                <a:gd name="T73" fmla="*/ 441 h 500"/>
                <a:gd name="T74" fmla="*/ 114 w 299"/>
                <a:gd name="T75" fmla="*/ 456 h 500"/>
                <a:gd name="T76" fmla="*/ 101 w 299"/>
                <a:gd name="T77" fmla="*/ 470 h 500"/>
                <a:gd name="T78" fmla="*/ 89 w 299"/>
                <a:gd name="T79" fmla="*/ 485 h 500"/>
                <a:gd name="T80" fmla="*/ 76 w 299"/>
                <a:gd name="T81" fmla="*/ 500 h 500"/>
                <a:gd name="T82" fmla="*/ 30 w 299"/>
                <a:gd name="T83" fmla="*/ 500 h 50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9" h="500">
                  <a:moveTo>
                    <a:pt x="30" y="500"/>
                  </a:moveTo>
                  <a:lnTo>
                    <a:pt x="30" y="500"/>
                  </a:lnTo>
                  <a:lnTo>
                    <a:pt x="0" y="436"/>
                  </a:lnTo>
                  <a:lnTo>
                    <a:pt x="139" y="265"/>
                  </a:lnTo>
                  <a:lnTo>
                    <a:pt x="217" y="0"/>
                  </a:lnTo>
                  <a:lnTo>
                    <a:pt x="299" y="46"/>
                  </a:lnTo>
                  <a:lnTo>
                    <a:pt x="298" y="61"/>
                  </a:lnTo>
                  <a:lnTo>
                    <a:pt x="298" y="75"/>
                  </a:lnTo>
                  <a:lnTo>
                    <a:pt x="296" y="89"/>
                  </a:lnTo>
                  <a:lnTo>
                    <a:pt x="295" y="104"/>
                  </a:lnTo>
                  <a:lnTo>
                    <a:pt x="292" y="118"/>
                  </a:lnTo>
                  <a:lnTo>
                    <a:pt x="290" y="132"/>
                  </a:lnTo>
                  <a:lnTo>
                    <a:pt x="287" y="146"/>
                  </a:lnTo>
                  <a:lnTo>
                    <a:pt x="283" y="160"/>
                  </a:lnTo>
                  <a:lnTo>
                    <a:pt x="280" y="174"/>
                  </a:lnTo>
                  <a:lnTo>
                    <a:pt x="275" y="188"/>
                  </a:lnTo>
                  <a:lnTo>
                    <a:pt x="270" y="202"/>
                  </a:lnTo>
                  <a:lnTo>
                    <a:pt x="265" y="216"/>
                  </a:lnTo>
                  <a:lnTo>
                    <a:pt x="259" y="230"/>
                  </a:lnTo>
                  <a:lnTo>
                    <a:pt x="253" y="244"/>
                  </a:lnTo>
                  <a:lnTo>
                    <a:pt x="247" y="258"/>
                  </a:lnTo>
                  <a:lnTo>
                    <a:pt x="240" y="272"/>
                  </a:lnTo>
                  <a:lnTo>
                    <a:pt x="233" y="286"/>
                  </a:lnTo>
                  <a:lnTo>
                    <a:pt x="225" y="300"/>
                  </a:lnTo>
                  <a:lnTo>
                    <a:pt x="217" y="314"/>
                  </a:lnTo>
                  <a:lnTo>
                    <a:pt x="208" y="328"/>
                  </a:lnTo>
                  <a:lnTo>
                    <a:pt x="199" y="342"/>
                  </a:lnTo>
                  <a:lnTo>
                    <a:pt x="190" y="356"/>
                  </a:lnTo>
                  <a:lnTo>
                    <a:pt x="180" y="370"/>
                  </a:lnTo>
                  <a:lnTo>
                    <a:pt x="170" y="384"/>
                  </a:lnTo>
                  <a:lnTo>
                    <a:pt x="159" y="398"/>
                  </a:lnTo>
                  <a:lnTo>
                    <a:pt x="148" y="413"/>
                  </a:lnTo>
                  <a:lnTo>
                    <a:pt x="137" y="427"/>
                  </a:lnTo>
                  <a:lnTo>
                    <a:pt x="126" y="441"/>
                  </a:lnTo>
                  <a:lnTo>
                    <a:pt x="114" y="456"/>
                  </a:lnTo>
                  <a:lnTo>
                    <a:pt x="101" y="470"/>
                  </a:lnTo>
                  <a:lnTo>
                    <a:pt x="89" y="485"/>
                  </a:lnTo>
                  <a:lnTo>
                    <a:pt x="76" y="500"/>
                  </a:lnTo>
                  <a:lnTo>
                    <a:pt x="30" y="5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60" name="Freeform 25"/>
            <p:cNvSpPr>
              <a:spLocks/>
            </p:cNvSpPr>
            <p:nvPr/>
          </p:nvSpPr>
          <p:spPr bwMode="auto">
            <a:xfrm>
              <a:off x="2891" y="1283"/>
              <a:ext cx="234" cy="410"/>
            </a:xfrm>
            <a:custGeom>
              <a:avLst/>
              <a:gdLst>
                <a:gd name="T0" fmla="*/ 31 w 234"/>
                <a:gd name="T1" fmla="*/ 410 h 410"/>
                <a:gd name="T2" fmla="*/ 0 w 234"/>
                <a:gd name="T3" fmla="*/ 376 h 410"/>
                <a:gd name="T4" fmla="*/ 4 w 234"/>
                <a:gd name="T5" fmla="*/ 368 h 410"/>
                <a:gd name="T6" fmla="*/ 9 w 234"/>
                <a:gd name="T7" fmla="*/ 359 h 410"/>
                <a:gd name="T8" fmla="*/ 13 w 234"/>
                <a:gd name="T9" fmla="*/ 350 h 410"/>
                <a:gd name="T10" fmla="*/ 18 w 234"/>
                <a:gd name="T11" fmla="*/ 342 h 410"/>
                <a:gd name="T12" fmla="*/ 23 w 234"/>
                <a:gd name="T13" fmla="*/ 334 h 410"/>
                <a:gd name="T14" fmla="*/ 29 w 234"/>
                <a:gd name="T15" fmla="*/ 325 h 410"/>
                <a:gd name="T16" fmla="*/ 34 w 234"/>
                <a:gd name="T17" fmla="*/ 317 h 410"/>
                <a:gd name="T18" fmla="*/ 39 w 234"/>
                <a:gd name="T19" fmla="*/ 309 h 410"/>
                <a:gd name="T20" fmla="*/ 44 w 234"/>
                <a:gd name="T21" fmla="*/ 300 h 410"/>
                <a:gd name="T22" fmla="*/ 50 w 234"/>
                <a:gd name="T23" fmla="*/ 292 h 410"/>
                <a:gd name="T24" fmla="*/ 55 w 234"/>
                <a:gd name="T25" fmla="*/ 284 h 410"/>
                <a:gd name="T26" fmla="*/ 61 w 234"/>
                <a:gd name="T27" fmla="*/ 276 h 410"/>
                <a:gd name="T28" fmla="*/ 66 w 234"/>
                <a:gd name="T29" fmla="*/ 268 h 410"/>
                <a:gd name="T30" fmla="*/ 71 w 234"/>
                <a:gd name="T31" fmla="*/ 260 h 410"/>
                <a:gd name="T32" fmla="*/ 77 w 234"/>
                <a:gd name="T33" fmla="*/ 252 h 410"/>
                <a:gd name="T34" fmla="*/ 82 w 234"/>
                <a:gd name="T35" fmla="*/ 244 h 410"/>
                <a:gd name="T36" fmla="*/ 87 w 234"/>
                <a:gd name="T37" fmla="*/ 236 h 410"/>
                <a:gd name="T38" fmla="*/ 92 w 234"/>
                <a:gd name="T39" fmla="*/ 228 h 410"/>
                <a:gd name="T40" fmla="*/ 97 w 234"/>
                <a:gd name="T41" fmla="*/ 220 h 410"/>
                <a:gd name="T42" fmla="*/ 102 w 234"/>
                <a:gd name="T43" fmla="*/ 212 h 410"/>
                <a:gd name="T44" fmla="*/ 106 w 234"/>
                <a:gd name="T45" fmla="*/ 204 h 410"/>
                <a:gd name="T46" fmla="*/ 110 w 234"/>
                <a:gd name="T47" fmla="*/ 196 h 410"/>
                <a:gd name="T48" fmla="*/ 115 w 234"/>
                <a:gd name="T49" fmla="*/ 188 h 410"/>
                <a:gd name="T50" fmla="*/ 118 w 234"/>
                <a:gd name="T51" fmla="*/ 179 h 410"/>
                <a:gd name="T52" fmla="*/ 122 w 234"/>
                <a:gd name="T53" fmla="*/ 171 h 410"/>
                <a:gd name="T54" fmla="*/ 125 w 234"/>
                <a:gd name="T55" fmla="*/ 163 h 410"/>
                <a:gd name="T56" fmla="*/ 129 w 234"/>
                <a:gd name="T57" fmla="*/ 154 h 410"/>
                <a:gd name="T58" fmla="*/ 131 w 234"/>
                <a:gd name="T59" fmla="*/ 146 h 410"/>
                <a:gd name="T60" fmla="*/ 134 w 234"/>
                <a:gd name="T61" fmla="*/ 138 h 410"/>
                <a:gd name="T62" fmla="*/ 136 w 234"/>
                <a:gd name="T63" fmla="*/ 129 h 410"/>
                <a:gd name="T64" fmla="*/ 138 w 234"/>
                <a:gd name="T65" fmla="*/ 120 h 410"/>
                <a:gd name="T66" fmla="*/ 139 w 234"/>
                <a:gd name="T67" fmla="*/ 112 h 410"/>
                <a:gd name="T68" fmla="*/ 173 w 234"/>
                <a:gd name="T69" fmla="*/ 0 h 410"/>
                <a:gd name="T70" fmla="*/ 234 w 234"/>
                <a:gd name="T71" fmla="*/ 80 h 410"/>
                <a:gd name="T72" fmla="*/ 63 w 234"/>
                <a:gd name="T73" fmla="*/ 410 h 410"/>
                <a:gd name="T74" fmla="*/ 31 w 234"/>
                <a:gd name="T75" fmla="*/ 410 h 4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4" h="410">
                  <a:moveTo>
                    <a:pt x="31" y="410"/>
                  </a:moveTo>
                  <a:lnTo>
                    <a:pt x="0" y="376"/>
                  </a:lnTo>
                  <a:lnTo>
                    <a:pt x="4" y="368"/>
                  </a:lnTo>
                  <a:lnTo>
                    <a:pt x="9" y="359"/>
                  </a:lnTo>
                  <a:lnTo>
                    <a:pt x="13" y="350"/>
                  </a:lnTo>
                  <a:lnTo>
                    <a:pt x="18" y="342"/>
                  </a:lnTo>
                  <a:lnTo>
                    <a:pt x="23" y="334"/>
                  </a:lnTo>
                  <a:lnTo>
                    <a:pt x="29" y="325"/>
                  </a:lnTo>
                  <a:lnTo>
                    <a:pt x="34" y="317"/>
                  </a:lnTo>
                  <a:lnTo>
                    <a:pt x="39" y="309"/>
                  </a:lnTo>
                  <a:lnTo>
                    <a:pt x="44" y="300"/>
                  </a:lnTo>
                  <a:lnTo>
                    <a:pt x="50" y="292"/>
                  </a:lnTo>
                  <a:lnTo>
                    <a:pt x="55" y="284"/>
                  </a:lnTo>
                  <a:lnTo>
                    <a:pt x="61" y="276"/>
                  </a:lnTo>
                  <a:lnTo>
                    <a:pt x="66" y="268"/>
                  </a:lnTo>
                  <a:lnTo>
                    <a:pt x="71" y="260"/>
                  </a:lnTo>
                  <a:lnTo>
                    <a:pt x="77" y="252"/>
                  </a:lnTo>
                  <a:lnTo>
                    <a:pt x="82" y="244"/>
                  </a:lnTo>
                  <a:lnTo>
                    <a:pt x="87" y="236"/>
                  </a:lnTo>
                  <a:lnTo>
                    <a:pt x="92" y="228"/>
                  </a:lnTo>
                  <a:lnTo>
                    <a:pt x="97" y="220"/>
                  </a:lnTo>
                  <a:lnTo>
                    <a:pt x="102" y="212"/>
                  </a:lnTo>
                  <a:lnTo>
                    <a:pt x="106" y="204"/>
                  </a:lnTo>
                  <a:lnTo>
                    <a:pt x="110" y="196"/>
                  </a:lnTo>
                  <a:lnTo>
                    <a:pt x="115" y="188"/>
                  </a:lnTo>
                  <a:lnTo>
                    <a:pt x="118" y="179"/>
                  </a:lnTo>
                  <a:lnTo>
                    <a:pt x="122" y="171"/>
                  </a:lnTo>
                  <a:lnTo>
                    <a:pt x="125" y="163"/>
                  </a:lnTo>
                  <a:lnTo>
                    <a:pt x="129" y="154"/>
                  </a:lnTo>
                  <a:lnTo>
                    <a:pt x="131" y="146"/>
                  </a:lnTo>
                  <a:lnTo>
                    <a:pt x="134" y="138"/>
                  </a:lnTo>
                  <a:lnTo>
                    <a:pt x="136" y="129"/>
                  </a:lnTo>
                  <a:lnTo>
                    <a:pt x="138" y="120"/>
                  </a:lnTo>
                  <a:lnTo>
                    <a:pt x="139" y="112"/>
                  </a:lnTo>
                  <a:lnTo>
                    <a:pt x="173" y="0"/>
                  </a:lnTo>
                  <a:lnTo>
                    <a:pt x="234" y="80"/>
                  </a:lnTo>
                  <a:lnTo>
                    <a:pt x="63" y="410"/>
                  </a:lnTo>
                  <a:lnTo>
                    <a:pt x="31" y="4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61" name="Freeform 26"/>
            <p:cNvSpPr>
              <a:spLocks/>
            </p:cNvSpPr>
            <p:nvPr/>
          </p:nvSpPr>
          <p:spPr bwMode="auto">
            <a:xfrm>
              <a:off x="2327" y="1029"/>
              <a:ext cx="486" cy="630"/>
            </a:xfrm>
            <a:custGeom>
              <a:avLst/>
              <a:gdLst>
                <a:gd name="T0" fmla="*/ 141 w 486"/>
                <a:gd name="T1" fmla="*/ 523 h 630"/>
                <a:gd name="T2" fmla="*/ 392 w 486"/>
                <a:gd name="T3" fmla="*/ 207 h 630"/>
                <a:gd name="T4" fmla="*/ 382 w 486"/>
                <a:gd name="T5" fmla="*/ 198 h 630"/>
                <a:gd name="T6" fmla="*/ 377 w 486"/>
                <a:gd name="T7" fmla="*/ 194 h 630"/>
                <a:gd name="T8" fmla="*/ 375 w 486"/>
                <a:gd name="T9" fmla="*/ 193 h 630"/>
                <a:gd name="T10" fmla="*/ 374 w 486"/>
                <a:gd name="T11" fmla="*/ 192 h 630"/>
                <a:gd name="T12" fmla="*/ 235 w 486"/>
                <a:gd name="T13" fmla="*/ 131 h 630"/>
                <a:gd name="T14" fmla="*/ 122 w 486"/>
                <a:gd name="T15" fmla="*/ 218 h 630"/>
                <a:gd name="T16" fmla="*/ 115 w 486"/>
                <a:gd name="T17" fmla="*/ 232 h 630"/>
                <a:gd name="T18" fmla="*/ 112 w 486"/>
                <a:gd name="T19" fmla="*/ 239 h 630"/>
                <a:gd name="T20" fmla="*/ 111 w 486"/>
                <a:gd name="T21" fmla="*/ 240 h 630"/>
                <a:gd name="T22" fmla="*/ 0 w 486"/>
                <a:gd name="T23" fmla="*/ 225 h 630"/>
                <a:gd name="T24" fmla="*/ 111 w 486"/>
                <a:gd name="T25" fmla="*/ 19 h 630"/>
                <a:gd name="T26" fmla="*/ 121 w 486"/>
                <a:gd name="T27" fmla="*/ 19 h 630"/>
                <a:gd name="T28" fmla="*/ 126 w 486"/>
                <a:gd name="T29" fmla="*/ 19 h 630"/>
                <a:gd name="T30" fmla="*/ 127 w 486"/>
                <a:gd name="T31" fmla="*/ 19 h 630"/>
                <a:gd name="T32" fmla="*/ 128 w 486"/>
                <a:gd name="T33" fmla="*/ 19 h 630"/>
                <a:gd name="T34" fmla="*/ 145 w 486"/>
                <a:gd name="T35" fmla="*/ 11 h 630"/>
                <a:gd name="T36" fmla="*/ 154 w 486"/>
                <a:gd name="T37" fmla="*/ 7 h 630"/>
                <a:gd name="T38" fmla="*/ 157 w 486"/>
                <a:gd name="T39" fmla="*/ 6 h 630"/>
                <a:gd name="T40" fmla="*/ 157 w 486"/>
                <a:gd name="T41" fmla="*/ 5 h 630"/>
                <a:gd name="T42" fmla="*/ 178 w 486"/>
                <a:gd name="T43" fmla="*/ 3 h 630"/>
                <a:gd name="T44" fmla="*/ 198 w 486"/>
                <a:gd name="T45" fmla="*/ 1 h 630"/>
                <a:gd name="T46" fmla="*/ 218 w 486"/>
                <a:gd name="T47" fmla="*/ 0 h 630"/>
                <a:gd name="T48" fmla="*/ 237 w 486"/>
                <a:gd name="T49" fmla="*/ 0 h 630"/>
                <a:gd name="T50" fmla="*/ 257 w 486"/>
                <a:gd name="T51" fmla="*/ 2 h 630"/>
                <a:gd name="T52" fmla="*/ 275 w 486"/>
                <a:gd name="T53" fmla="*/ 4 h 630"/>
                <a:gd name="T54" fmla="*/ 294 w 486"/>
                <a:gd name="T55" fmla="*/ 8 h 630"/>
                <a:gd name="T56" fmla="*/ 312 w 486"/>
                <a:gd name="T57" fmla="*/ 13 h 630"/>
                <a:gd name="T58" fmla="*/ 330 w 486"/>
                <a:gd name="T59" fmla="*/ 20 h 630"/>
                <a:gd name="T60" fmla="*/ 348 w 486"/>
                <a:gd name="T61" fmla="*/ 27 h 630"/>
                <a:gd name="T62" fmla="*/ 366 w 486"/>
                <a:gd name="T63" fmla="*/ 37 h 630"/>
                <a:gd name="T64" fmla="*/ 384 w 486"/>
                <a:gd name="T65" fmla="*/ 48 h 630"/>
                <a:gd name="T66" fmla="*/ 401 w 486"/>
                <a:gd name="T67" fmla="*/ 62 h 630"/>
                <a:gd name="T68" fmla="*/ 419 w 486"/>
                <a:gd name="T69" fmla="*/ 77 h 630"/>
                <a:gd name="T70" fmla="*/ 436 w 486"/>
                <a:gd name="T71" fmla="*/ 94 h 630"/>
                <a:gd name="T72" fmla="*/ 454 w 486"/>
                <a:gd name="T73" fmla="*/ 113 h 630"/>
                <a:gd name="T74" fmla="*/ 486 w 486"/>
                <a:gd name="T75" fmla="*/ 318 h 630"/>
                <a:gd name="T76" fmla="*/ 344 w 486"/>
                <a:gd name="T77" fmla="*/ 475 h 630"/>
                <a:gd name="T78" fmla="*/ 335 w 486"/>
                <a:gd name="T79" fmla="*/ 483 h 630"/>
                <a:gd name="T80" fmla="*/ 331 w 486"/>
                <a:gd name="T81" fmla="*/ 488 h 630"/>
                <a:gd name="T82" fmla="*/ 329 w 486"/>
                <a:gd name="T83" fmla="*/ 489 h 630"/>
                <a:gd name="T84" fmla="*/ 329 w 486"/>
                <a:gd name="T85" fmla="*/ 489 h 630"/>
                <a:gd name="T86" fmla="*/ 189 w 486"/>
                <a:gd name="T87" fmla="*/ 630 h 6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6" h="630">
                  <a:moveTo>
                    <a:pt x="157" y="630"/>
                  </a:moveTo>
                  <a:lnTo>
                    <a:pt x="141" y="523"/>
                  </a:lnTo>
                  <a:lnTo>
                    <a:pt x="315" y="381"/>
                  </a:lnTo>
                  <a:lnTo>
                    <a:pt x="392" y="207"/>
                  </a:lnTo>
                  <a:lnTo>
                    <a:pt x="386" y="202"/>
                  </a:lnTo>
                  <a:lnTo>
                    <a:pt x="382" y="198"/>
                  </a:lnTo>
                  <a:lnTo>
                    <a:pt x="379" y="196"/>
                  </a:lnTo>
                  <a:lnTo>
                    <a:pt x="377" y="194"/>
                  </a:lnTo>
                  <a:lnTo>
                    <a:pt x="375" y="193"/>
                  </a:lnTo>
                  <a:lnTo>
                    <a:pt x="374" y="192"/>
                  </a:lnTo>
                  <a:lnTo>
                    <a:pt x="329" y="131"/>
                  </a:lnTo>
                  <a:lnTo>
                    <a:pt x="235" y="131"/>
                  </a:lnTo>
                  <a:lnTo>
                    <a:pt x="128" y="207"/>
                  </a:lnTo>
                  <a:lnTo>
                    <a:pt x="122" y="218"/>
                  </a:lnTo>
                  <a:lnTo>
                    <a:pt x="118" y="226"/>
                  </a:lnTo>
                  <a:lnTo>
                    <a:pt x="115" y="232"/>
                  </a:lnTo>
                  <a:lnTo>
                    <a:pt x="113" y="236"/>
                  </a:lnTo>
                  <a:lnTo>
                    <a:pt x="112" y="239"/>
                  </a:lnTo>
                  <a:lnTo>
                    <a:pt x="112" y="240"/>
                  </a:lnTo>
                  <a:lnTo>
                    <a:pt x="111" y="240"/>
                  </a:lnTo>
                  <a:lnTo>
                    <a:pt x="0" y="225"/>
                  </a:lnTo>
                  <a:lnTo>
                    <a:pt x="18" y="147"/>
                  </a:lnTo>
                  <a:lnTo>
                    <a:pt x="111" y="19"/>
                  </a:lnTo>
                  <a:lnTo>
                    <a:pt x="117" y="19"/>
                  </a:lnTo>
                  <a:lnTo>
                    <a:pt x="121" y="19"/>
                  </a:lnTo>
                  <a:lnTo>
                    <a:pt x="124" y="19"/>
                  </a:lnTo>
                  <a:lnTo>
                    <a:pt x="126" y="19"/>
                  </a:lnTo>
                  <a:lnTo>
                    <a:pt x="127" y="19"/>
                  </a:lnTo>
                  <a:lnTo>
                    <a:pt x="128" y="19"/>
                  </a:lnTo>
                  <a:lnTo>
                    <a:pt x="137" y="15"/>
                  </a:lnTo>
                  <a:lnTo>
                    <a:pt x="145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156" y="6"/>
                  </a:lnTo>
                  <a:lnTo>
                    <a:pt x="157" y="6"/>
                  </a:lnTo>
                  <a:lnTo>
                    <a:pt x="157" y="5"/>
                  </a:lnTo>
                  <a:lnTo>
                    <a:pt x="168" y="4"/>
                  </a:lnTo>
                  <a:lnTo>
                    <a:pt x="178" y="3"/>
                  </a:lnTo>
                  <a:lnTo>
                    <a:pt x="188" y="2"/>
                  </a:lnTo>
                  <a:lnTo>
                    <a:pt x="198" y="1"/>
                  </a:lnTo>
                  <a:lnTo>
                    <a:pt x="208" y="0"/>
                  </a:lnTo>
                  <a:lnTo>
                    <a:pt x="218" y="0"/>
                  </a:lnTo>
                  <a:lnTo>
                    <a:pt x="228" y="0"/>
                  </a:lnTo>
                  <a:lnTo>
                    <a:pt x="237" y="0"/>
                  </a:lnTo>
                  <a:lnTo>
                    <a:pt x="247" y="1"/>
                  </a:lnTo>
                  <a:lnTo>
                    <a:pt x="257" y="2"/>
                  </a:lnTo>
                  <a:lnTo>
                    <a:pt x="266" y="3"/>
                  </a:lnTo>
                  <a:lnTo>
                    <a:pt x="275" y="4"/>
                  </a:lnTo>
                  <a:lnTo>
                    <a:pt x="285" y="6"/>
                  </a:lnTo>
                  <a:lnTo>
                    <a:pt x="294" y="8"/>
                  </a:lnTo>
                  <a:lnTo>
                    <a:pt x="303" y="10"/>
                  </a:lnTo>
                  <a:lnTo>
                    <a:pt x="312" y="13"/>
                  </a:lnTo>
                  <a:lnTo>
                    <a:pt x="321" y="16"/>
                  </a:lnTo>
                  <a:lnTo>
                    <a:pt x="330" y="20"/>
                  </a:lnTo>
                  <a:lnTo>
                    <a:pt x="340" y="23"/>
                  </a:lnTo>
                  <a:lnTo>
                    <a:pt x="348" y="27"/>
                  </a:lnTo>
                  <a:lnTo>
                    <a:pt x="357" y="32"/>
                  </a:lnTo>
                  <a:lnTo>
                    <a:pt x="366" y="37"/>
                  </a:lnTo>
                  <a:lnTo>
                    <a:pt x="375" y="43"/>
                  </a:lnTo>
                  <a:lnTo>
                    <a:pt x="384" y="48"/>
                  </a:lnTo>
                  <a:lnTo>
                    <a:pt x="392" y="55"/>
                  </a:lnTo>
                  <a:lnTo>
                    <a:pt x="401" y="62"/>
                  </a:lnTo>
                  <a:lnTo>
                    <a:pt x="410" y="69"/>
                  </a:lnTo>
                  <a:lnTo>
                    <a:pt x="419" y="77"/>
                  </a:lnTo>
                  <a:lnTo>
                    <a:pt x="427" y="85"/>
                  </a:lnTo>
                  <a:lnTo>
                    <a:pt x="436" y="94"/>
                  </a:lnTo>
                  <a:lnTo>
                    <a:pt x="445" y="103"/>
                  </a:lnTo>
                  <a:lnTo>
                    <a:pt x="454" y="113"/>
                  </a:lnTo>
                  <a:lnTo>
                    <a:pt x="486" y="207"/>
                  </a:lnTo>
                  <a:lnTo>
                    <a:pt x="486" y="318"/>
                  </a:lnTo>
                  <a:lnTo>
                    <a:pt x="408" y="441"/>
                  </a:lnTo>
                  <a:lnTo>
                    <a:pt x="344" y="475"/>
                  </a:lnTo>
                  <a:lnTo>
                    <a:pt x="339" y="480"/>
                  </a:lnTo>
                  <a:lnTo>
                    <a:pt x="335" y="483"/>
                  </a:lnTo>
                  <a:lnTo>
                    <a:pt x="333" y="486"/>
                  </a:lnTo>
                  <a:lnTo>
                    <a:pt x="331" y="488"/>
                  </a:lnTo>
                  <a:lnTo>
                    <a:pt x="329" y="488"/>
                  </a:lnTo>
                  <a:lnTo>
                    <a:pt x="329" y="489"/>
                  </a:lnTo>
                  <a:lnTo>
                    <a:pt x="281" y="630"/>
                  </a:lnTo>
                  <a:lnTo>
                    <a:pt x="189" y="630"/>
                  </a:lnTo>
                  <a:lnTo>
                    <a:pt x="157" y="63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5562" name="Freeform 27"/>
            <p:cNvSpPr>
              <a:spLocks/>
            </p:cNvSpPr>
            <p:nvPr/>
          </p:nvSpPr>
          <p:spPr bwMode="auto">
            <a:xfrm>
              <a:off x="1513" y="1395"/>
              <a:ext cx="173" cy="139"/>
            </a:xfrm>
            <a:custGeom>
              <a:avLst/>
              <a:gdLst>
                <a:gd name="T0" fmla="*/ 32 w 173"/>
                <a:gd name="T1" fmla="*/ 139 h 139"/>
                <a:gd name="T2" fmla="*/ 0 w 173"/>
                <a:gd name="T3" fmla="*/ 93 h 139"/>
                <a:gd name="T4" fmla="*/ 45 w 173"/>
                <a:gd name="T5" fmla="*/ 46 h 139"/>
                <a:gd name="T6" fmla="*/ 95 w 173"/>
                <a:gd name="T7" fmla="*/ 0 h 139"/>
                <a:gd name="T8" fmla="*/ 173 w 173"/>
                <a:gd name="T9" fmla="*/ 46 h 139"/>
                <a:gd name="T10" fmla="*/ 63 w 173"/>
                <a:gd name="T11" fmla="*/ 139 h 139"/>
                <a:gd name="T12" fmla="*/ 32 w 173"/>
                <a:gd name="T13" fmla="*/ 139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39">
                  <a:moveTo>
                    <a:pt x="32" y="139"/>
                  </a:moveTo>
                  <a:lnTo>
                    <a:pt x="0" y="93"/>
                  </a:lnTo>
                  <a:lnTo>
                    <a:pt x="45" y="46"/>
                  </a:lnTo>
                  <a:lnTo>
                    <a:pt x="95" y="0"/>
                  </a:lnTo>
                  <a:lnTo>
                    <a:pt x="173" y="46"/>
                  </a:lnTo>
                  <a:lnTo>
                    <a:pt x="63" y="139"/>
                  </a:lnTo>
                  <a:lnTo>
                    <a:pt x="32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5563" name="Picture 2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981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1643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2948997-5B0F-4607-98CB-55C528C372FE}" type="slidenum">
              <a:rPr lang="en-US" smtClean="0">
                <a:solidFill>
                  <a:srgbClr val="FFFFFF"/>
                </a:solidFill>
              </a:rPr>
              <a:pPr eaLnBrk="1" hangingPunct="1"/>
              <a:t>45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6565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20850"/>
            <a:ext cx="4779963" cy="434975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Jerking motions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Speech changes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Complaint of numbness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Complaint of dizziness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Complaint of nausea</a:t>
            </a:r>
          </a:p>
        </p:txBody>
      </p:sp>
      <p:grpSp>
        <p:nvGrpSpPr>
          <p:cNvPr id="66566" name="Group 435"/>
          <p:cNvGrpSpPr>
            <a:grpSpLocks/>
          </p:cNvGrpSpPr>
          <p:nvPr/>
        </p:nvGrpSpPr>
        <p:grpSpPr bwMode="auto">
          <a:xfrm>
            <a:off x="5094288" y="1366838"/>
            <a:ext cx="3862387" cy="4343400"/>
            <a:chOff x="3095" y="828"/>
            <a:chExt cx="2433" cy="2736"/>
          </a:xfrm>
        </p:grpSpPr>
        <p:grpSp>
          <p:nvGrpSpPr>
            <p:cNvPr id="66567" name="Group 255"/>
            <p:cNvGrpSpPr>
              <a:grpSpLocks/>
            </p:cNvGrpSpPr>
            <p:nvPr/>
          </p:nvGrpSpPr>
          <p:grpSpPr bwMode="auto">
            <a:xfrm>
              <a:off x="3095" y="828"/>
              <a:ext cx="2433" cy="2736"/>
              <a:chOff x="270" y="983"/>
              <a:chExt cx="2433" cy="2736"/>
            </a:xfrm>
          </p:grpSpPr>
          <p:grpSp>
            <p:nvGrpSpPr>
              <p:cNvPr id="66576" name="Group 256"/>
              <p:cNvGrpSpPr>
                <a:grpSpLocks/>
              </p:cNvGrpSpPr>
              <p:nvPr/>
            </p:nvGrpSpPr>
            <p:grpSpPr bwMode="auto">
              <a:xfrm>
                <a:off x="270" y="1257"/>
                <a:ext cx="2433" cy="2462"/>
                <a:chOff x="270" y="1257"/>
                <a:chExt cx="2433" cy="2462"/>
              </a:xfrm>
            </p:grpSpPr>
            <p:sp>
              <p:nvSpPr>
                <p:cNvPr id="66628" name="AutoShape 257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70" y="1257"/>
                  <a:ext cx="2433" cy="24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9" name="Rectangle 258"/>
                <p:cNvSpPr>
                  <a:spLocks noChangeArrowheads="1"/>
                </p:cNvSpPr>
                <p:nvPr/>
              </p:nvSpPr>
              <p:spPr bwMode="auto">
                <a:xfrm>
                  <a:off x="573" y="1720"/>
                  <a:ext cx="1819" cy="1744"/>
                </a:xfrm>
                <a:prstGeom prst="rect">
                  <a:avLst/>
                </a:prstGeom>
                <a:solidFill>
                  <a:srgbClr val="D6E0E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0" name="Freeform 259"/>
                <p:cNvSpPr>
                  <a:spLocks/>
                </p:cNvSpPr>
                <p:nvPr/>
              </p:nvSpPr>
              <p:spPr bwMode="auto">
                <a:xfrm>
                  <a:off x="1062" y="2953"/>
                  <a:ext cx="348" cy="299"/>
                </a:xfrm>
                <a:custGeom>
                  <a:avLst/>
                  <a:gdLst>
                    <a:gd name="T0" fmla="*/ 21 w 695"/>
                    <a:gd name="T1" fmla="*/ 12 h 897"/>
                    <a:gd name="T2" fmla="*/ 0 w 695"/>
                    <a:gd name="T3" fmla="*/ 32 h 897"/>
                    <a:gd name="T4" fmla="*/ 13 w 695"/>
                    <a:gd name="T5" fmla="*/ 32 h 897"/>
                    <a:gd name="T6" fmla="*/ 37 w 695"/>
                    <a:gd name="T7" fmla="*/ 33 h 897"/>
                    <a:gd name="T8" fmla="*/ 49 w 695"/>
                    <a:gd name="T9" fmla="*/ 33 h 897"/>
                    <a:gd name="T10" fmla="*/ 57 w 695"/>
                    <a:gd name="T11" fmla="*/ 32 h 897"/>
                    <a:gd name="T12" fmla="*/ 59 w 695"/>
                    <a:gd name="T13" fmla="*/ 32 h 897"/>
                    <a:gd name="T14" fmla="*/ 61 w 695"/>
                    <a:gd name="T15" fmla="*/ 31 h 897"/>
                    <a:gd name="T16" fmla="*/ 59 w 695"/>
                    <a:gd name="T17" fmla="*/ 30 h 897"/>
                    <a:gd name="T18" fmla="*/ 57 w 695"/>
                    <a:gd name="T19" fmla="*/ 29 h 897"/>
                    <a:gd name="T20" fmla="*/ 62 w 695"/>
                    <a:gd name="T21" fmla="*/ 28 h 897"/>
                    <a:gd name="T22" fmla="*/ 71 w 695"/>
                    <a:gd name="T23" fmla="*/ 25 h 897"/>
                    <a:gd name="T24" fmla="*/ 75 w 695"/>
                    <a:gd name="T25" fmla="*/ 24 h 897"/>
                    <a:gd name="T26" fmla="*/ 75 w 695"/>
                    <a:gd name="T27" fmla="*/ 23 h 897"/>
                    <a:gd name="T28" fmla="*/ 75 w 695"/>
                    <a:gd name="T29" fmla="*/ 22 h 897"/>
                    <a:gd name="T30" fmla="*/ 73 w 695"/>
                    <a:gd name="T31" fmla="*/ 21 h 897"/>
                    <a:gd name="T32" fmla="*/ 71 w 695"/>
                    <a:gd name="T33" fmla="*/ 21 h 897"/>
                    <a:gd name="T34" fmla="*/ 63 w 695"/>
                    <a:gd name="T35" fmla="*/ 20 h 897"/>
                    <a:gd name="T36" fmla="*/ 69 w 695"/>
                    <a:gd name="T37" fmla="*/ 18 h 897"/>
                    <a:gd name="T38" fmla="*/ 82 w 695"/>
                    <a:gd name="T39" fmla="*/ 14 h 897"/>
                    <a:gd name="T40" fmla="*/ 86 w 695"/>
                    <a:gd name="T41" fmla="*/ 12 h 897"/>
                    <a:gd name="T42" fmla="*/ 87 w 695"/>
                    <a:gd name="T43" fmla="*/ 11 h 897"/>
                    <a:gd name="T44" fmla="*/ 87 w 695"/>
                    <a:gd name="T45" fmla="*/ 10 h 897"/>
                    <a:gd name="T46" fmla="*/ 86 w 695"/>
                    <a:gd name="T47" fmla="*/ 9 h 897"/>
                    <a:gd name="T48" fmla="*/ 85 w 695"/>
                    <a:gd name="T49" fmla="*/ 9 h 897"/>
                    <a:gd name="T50" fmla="*/ 81 w 695"/>
                    <a:gd name="T51" fmla="*/ 8 h 897"/>
                    <a:gd name="T52" fmla="*/ 75 w 695"/>
                    <a:gd name="T53" fmla="*/ 8 h 897"/>
                    <a:gd name="T54" fmla="*/ 45 w 695"/>
                    <a:gd name="T55" fmla="*/ 11 h 897"/>
                    <a:gd name="T56" fmla="*/ 40 w 695"/>
                    <a:gd name="T57" fmla="*/ 9 h 897"/>
                    <a:gd name="T58" fmla="*/ 35 w 695"/>
                    <a:gd name="T59" fmla="*/ 0 h 897"/>
                    <a:gd name="T60" fmla="*/ 21 w 695"/>
                    <a:gd name="T61" fmla="*/ 2 h 897"/>
                    <a:gd name="T62" fmla="*/ 21 w 695"/>
                    <a:gd name="T63" fmla="*/ 12 h 89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695" h="897">
                      <a:moveTo>
                        <a:pt x="163" y="312"/>
                      </a:moveTo>
                      <a:lnTo>
                        <a:pt x="0" y="857"/>
                      </a:lnTo>
                      <a:lnTo>
                        <a:pt x="102" y="870"/>
                      </a:lnTo>
                      <a:lnTo>
                        <a:pt x="296" y="897"/>
                      </a:lnTo>
                      <a:lnTo>
                        <a:pt x="388" y="884"/>
                      </a:lnTo>
                      <a:lnTo>
                        <a:pt x="449" y="870"/>
                      </a:lnTo>
                      <a:lnTo>
                        <a:pt x="470" y="857"/>
                      </a:lnTo>
                      <a:lnTo>
                        <a:pt x="481" y="844"/>
                      </a:lnTo>
                      <a:lnTo>
                        <a:pt x="470" y="819"/>
                      </a:lnTo>
                      <a:lnTo>
                        <a:pt x="449" y="779"/>
                      </a:lnTo>
                      <a:lnTo>
                        <a:pt x="490" y="754"/>
                      </a:lnTo>
                      <a:lnTo>
                        <a:pt x="562" y="676"/>
                      </a:lnTo>
                      <a:lnTo>
                        <a:pt x="593" y="636"/>
                      </a:lnTo>
                      <a:lnTo>
                        <a:pt x="593" y="611"/>
                      </a:lnTo>
                      <a:lnTo>
                        <a:pt x="593" y="598"/>
                      </a:lnTo>
                      <a:lnTo>
                        <a:pt x="583" y="571"/>
                      </a:lnTo>
                      <a:lnTo>
                        <a:pt x="562" y="558"/>
                      </a:lnTo>
                      <a:lnTo>
                        <a:pt x="500" y="533"/>
                      </a:lnTo>
                      <a:lnTo>
                        <a:pt x="551" y="480"/>
                      </a:lnTo>
                      <a:lnTo>
                        <a:pt x="653" y="377"/>
                      </a:lnTo>
                      <a:lnTo>
                        <a:pt x="685" y="326"/>
                      </a:lnTo>
                      <a:lnTo>
                        <a:pt x="695" y="299"/>
                      </a:lnTo>
                      <a:lnTo>
                        <a:pt x="695" y="273"/>
                      </a:lnTo>
                      <a:lnTo>
                        <a:pt x="685" y="248"/>
                      </a:lnTo>
                      <a:lnTo>
                        <a:pt x="674" y="234"/>
                      </a:lnTo>
                      <a:lnTo>
                        <a:pt x="644" y="221"/>
                      </a:lnTo>
                      <a:lnTo>
                        <a:pt x="593" y="221"/>
                      </a:lnTo>
                      <a:lnTo>
                        <a:pt x="358" y="299"/>
                      </a:lnTo>
                      <a:lnTo>
                        <a:pt x="316" y="234"/>
                      </a:lnTo>
                      <a:lnTo>
                        <a:pt x="275" y="0"/>
                      </a:lnTo>
                      <a:lnTo>
                        <a:pt x="163" y="65"/>
                      </a:lnTo>
                      <a:lnTo>
                        <a:pt x="163" y="312"/>
                      </a:lnTo>
                      <a:close/>
                    </a:path>
                  </a:pathLst>
                </a:custGeom>
                <a:solidFill>
                  <a:srgbClr val="FDCD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1" name="Freeform 260"/>
                <p:cNvSpPr>
                  <a:spLocks/>
                </p:cNvSpPr>
                <p:nvPr/>
              </p:nvSpPr>
              <p:spPr bwMode="auto">
                <a:xfrm>
                  <a:off x="1982" y="1279"/>
                  <a:ext cx="440" cy="731"/>
                </a:xfrm>
                <a:custGeom>
                  <a:avLst/>
                  <a:gdLst>
                    <a:gd name="T0" fmla="*/ 66 w 880"/>
                    <a:gd name="T1" fmla="*/ 40 h 2194"/>
                    <a:gd name="T2" fmla="*/ 61 w 880"/>
                    <a:gd name="T3" fmla="*/ 68 h 2194"/>
                    <a:gd name="T4" fmla="*/ 78 w 880"/>
                    <a:gd name="T5" fmla="*/ 81 h 2194"/>
                    <a:gd name="T6" fmla="*/ 110 w 880"/>
                    <a:gd name="T7" fmla="*/ 76 h 2194"/>
                    <a:gd name="T8" fmla="*/ 105 w 880"/>
                    <a:gd name="T9" fmla="*/ 28 h 2194"/>
                    <a:gd name="T10" fmla="*/ 91 w 880"/>
                    <a:gd name="T11" fmla="*/ 18 h 2194"/>
                    <a:gd name="T12" fmla="*/ 80 w 880"/>
                    <a:gd name="T13" fmla="*/ 11 h 2194"/>
                    <a:gd name="T14" fmla="*/ 75 w 880"/>
                    <a:gd name="T15" fmla="*/ 9 h 2194"/>
                    <a:gd name="T16" fmla="*/ 71 w 880"/>
                    <a:gd name="T17" fmla="*/ 7 h 2194"/>
                    <a:gd name="T18" fmla="*/ 61 w 880"/>
                    <a:gd name="T19" fmla="*/ 6 h 2194"/>
                    <a:gd name="T20" fmla="*/ 44 w 880"/>
                    <a:gd name="T21" fmla="*/ 2 h 2194"/>
                    <a:gd name="T22" fmla="*/ 36 w 880"/>
                    <a:gd name="T23" fmla="*/ 1 h 2194"/>
                    <a:gd name="T24" fmla="*/ 29 w 880"/>
                    <a:gd name="T25" fmla="*/ 0 h 2194"/>
                    <a:gd name="T26" fmla="*/ 23 w 880"/>
                    <a:gd name="T27" fmla="*/ 0 h 2194"/>
                    <a:gd name="T28" fmla="*/ 22 w 880"/>
                    <a:gd name="T29" fmla="*/ 0 h 2194"/>
                    <a:gd name="T30" fmla="*/ 21 w 880"/>
                    <a:gd name="T31" fmla="*/ 0 h 2194"/>
                    <a:gd name="T32" fmla="*/ 17 w 880"/>
                    <a:gd name="T33" fmla="*/ 10 h 2194"/>
                    <a:gd name="T34" fmla="*/ 8 w 880"/>
                    <a:gd name="T35" fmla="*/ 15 h 2194"/>
                    <a:gd name="T36" fmla="*/ 31 w 880"/>
                    <a:gd name="T37" fmla="*/ 17 h 2194"/>
                    <a:gd name="T38" fmla="*/ 0 w 880"/>
                    <a:gd name="T39" fmla="*/ 22 h 2194"/>
                    <a:gd name="T40" fmla="*/ 8 w 880"/>
                    <a:gd name="T41" fmla="*/ 25 h 2194"/>
                    <a:gd name="T42" fmla="*/ 27 w 880"/>
                    <a:gd name="T43" fmla="*/ 32 h 2194"/>
                    <a:gd name="T44" fmla="*/ 39 w 880"/>
                    <a:gd name="T45" fmla="*/ 35 h 2194"/>
                    <a:gd name="T46" fmla="*/ 50 w 880"/>
                    <a:gd name="T47" fmla="*/ 38 h 2194"/>
                    <a:gd name="T48" fmla="*/ 57 w 880"/>
                    <a:gd name="T49" fmla="*/ 39 h 2194"/>
                    <a:gd name="T50" fmla="*/ 62 w 880"/>
                    <a:gd name="T51" fmla="*/ 39 h 2194"/>
                    <a:gd name="T52" fmla="*/ 67 w 880"/>
                    <a:gd name="T53" fmla="*/ 39 h 2194"/>
                    <a:gd name="T54" fmla="*/ 71 w 880"/>
                    <a:gd name="T55" fmla="*/ 39 h 2194"/>
                    <a:gd name="T56" fmla="*/ 66 w 880"/>
                    <a:gd name="T57" fmla="*/ 40 h 219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880" h="2194">
                      <a:moveTo>
                        <a:pt x="522" y="1077"/>
                      </a:moveTo>
                      <a:lnTo>
                        <a:pt x="481" y="1843"/>
                      </a:lnTo>
                      <a:lnTo>
                        <a:pt x="624" y="2194"/>
                      </a:lnTo>
                      <a:lnTo>
                        <a:pt x="880" y="2063"/>
                      </a:lnTo>
                      <a:lnTo>
                        <a:pt x="839" y="765"/>
                      </a:lnTo>
                      <a:lnTo>
                        <a:pt x="727" y="493"/>
                      </a:lnTo>
                      <a:lnTo>
                        <a:pt x="634" y="299"/>
                      </a:lnTo>
                      <a:lnTo>
                        <a:pt x="594" y="234"/>
                      </a:lnTo>
                      <a:lnTo>
                        <a:pt x="563" y="194"/>
                      </a:lnTo>
                      <a:lnTo>
                        <a:pt x="481" y="156"/>
                      </a:lnTo>
                      <a:lnTo>
                        <a:pt x="348" y="65"/>
                      </a:lnTo>
                      <a:lnTo>
                        <a:pt x="286" y="40"/>
                      </a:lnTo>
                      <a:lnTo>
                        <a:pt x="226" y="13"/>
                      </a:lnTo>
                      <a:lnTo>
                        <a:pt x="184" y="0"/>
                      </a:lnTo>
                      <a:lnTo>
                        <a:pt x="174" y="0"/>
                      </a:lnTo>
                      <a:lnTo>
                        <a:pt x="165" y="13"/>
                      </a:lnTo>
                      <a:lnTo>
                        <a:pt x="133" y="272"/>
                      </a:lnTo>
                      <a:lnTo>
                        <a:pt x="61" y="415"/>
                      </a:lnTo>
                      <a:lnTo>
                        <a:pt x="246" y="468"/>
                      </a:lnTo>
                      <a:lnTo>
                        <a:pt x="0" y="584"/>
                      </a:lnTo>
                      <a:lnTo>
                        <a:pt x="61" y="675"/>
                      </a:lnTo>
                      <a:lnTo>
                        <a:pt x="216" y="856"/>
                      </a:lnTo>
                      <a:lnTo>
                        <a:pt x="307" y="948"/>
                      </a:lnTo>
                      <a:lnTo>
                        <a:pt x="399" y="1026"/>
                      </a:lnTo>
                      <a:lnTo>
                        <a:pt x="451" y="1051"/>
                      </a:lnTo>
                      <a:lnTo>
                        <a:pt x="492" y="1064"/>
                      </a:lnTo>
                      <a:lnTo>
                        <a:pt x="532" y="1064"/>
                      </a:lnTo>
                      <a:lnTo>
                        <a:pt x="563" y="1051"/>
                      </a:lnTo>
                      <a:lnTo>
                        <a:pt x="522" y="1077"/>
                      </a:lnTo>
                      <a:close/>
                    </a:path>
                  </a:pathLst>
                </a:custGeom>
                <a:solidFill>
                  <a:srgbClr val="FDCD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2" name="Freeform 261"/>
                <p:cNvSpPr>
                  <a:spLocks/>
                </p:cNvSpPr>
                <p:nvPr/>
              </p:nvSpPr>
              <p:spPr bwMode="auto">
                <a:xfrm>
                  <a:off x="2026" y="1279"/>
                  <a:ext cx="440" cy="731"/>
                </a:xfrm>
                <a:custGeom>
                  <a:avLst/>
                  <a:gdLst>
                    <a:gd name="T0" fmla="*/ 66 w 880"/>
                    <a:gd name="T1" fmla="*/ 40 h 2194"/>
                    <a:gd name="T2" fmla="*/ 61 w 880"/>
                    <a:gd name="T3" fmla="*/ 68 h 2194"/>
                    <a:gd name="T4" fmla="*/ 78 w 880"/>
                    <a:gd name="T5" fmla="*/ 81 h 2194"/>
                    <a:gd name="T6" fmla="*/ 110 w 880"/>
                    <a:gd name="T7" fmla="*/ 76 h 2194"/>
                    <a:gd name="T8" fmla="*/ 105 w 880"/>
                    <a:gd name="T9" fmla="*/ 28 h 2194"/>
                    <a:gd name="T10" fmla="*/ 91 w 880"/>
                    <a:gd name="T11" fmla="*/ 18 h 2194"/>
                    <a:gd name="T12" fmla="*/ 80 w 880"/>
                    <a:gd name="T13" fmla="*/ 11 h 2194"/>
                    <a:gd name="T14" fmla="*/ 75 w 880"/>
                    <a:gd name="T15" fmla="*/ 9 h 2194"/>
                    <a:gd name="T16" fmla="*/ 71 w 880"/>
                    <a:gd name="T17" fmla="*/ 7 h 2194"/>
                    <a:gd name="T18" fmla="*/ 61 w 880"/>
                    <a:gd name="T19" fmla="*/ 6 h 2194"/>
                    <a:gd name="T20" fmla="*/ 44 w 880"/>
                    <a:gd name="T21" fmla="*/ 2 h 2194"/>
                    <a:gd name="T22" fmla="*/ 36 w 880"/>
                    <a:gd name="T23" fmla="*/ 1 h 2194"/>
                    <a:gd name="T24" fmla="*/ 29 w 880"/>
                    <a:gd name="T25" fmla="*/ 0 h 2194"/>
                    <a:gd name="T26" fmla="*/ 23 w 880"/>
                    <a:gd name="T27" fmla="*/ 0 h 2194"/>
                    <a:gd name="T28" fmla="*/ 22 w 880"/>
                    <a:gd name="T29" fmla="*/ 0 h 2194"/>
                    <a:gd name="T30" fmla="*/ 21 w 880"/>
                    <a:gd name="T31" fmla="*/ 0 h 2194"/>
                    <a:gd name="T32" fmla="*/ 17 w 880"/>
                    <a:gd name="T33" fmla="*/ 10 h 2194"/>
                    <a:gd name="T34" fmla="*/ 8 w 880"/>
                    <a:gd name="T35" fmla="*/ 15 h 2194"/>
                    <a:gd name="T36" fmla="*/ 31 w 880"/>
                    <a:gd name="T37" fmla="*/ 17 h 2194"/>
                    <a:gd name="T38" fmla="*/ 0 w 880"/>
                    <a:gd name="T39" fmla="*/ 22 h 2194"/>
                    <a:gd name="T40" fmla="*/ 8 w 880"/>
                    <a:gd name="T41" fmla="*/ 25 h 2194"/>
                    <a:gd name="T42" fmla="*/ 27 w 880"/>
                    <a:gd name="T43" fmla="*/ 32 h 2194"/>
                    <a:gd name="T44" fmla="*/ 39 w 880"/>
                    <a:gd name="T45" fmla="*/ 35 h 2194"/>
                    <a:gd name="T46" fmla="*/ 50 w 880"/>
                    <a:gd name="T47" fmla="*/ 38 h 2194"/>
                    <a:gd name="T48" fmla="*/ 57 w 880"/>
                    <a:gd name="T49" fmla="*/ 39 h 2194"/>
                    <a:gd name="T50" fmla="*/ 62 w 880"/>
                    <a:gd name="T51" fmla="*/ 39 h 2194"/>
                    <a:gd name="T52" fmla="*/ 67 w 880"/>
                    <a:gd name="T53" fmla="*/ 39 h 2194"/>
                    <a:gd name="T54" fmla="*/ 71 w 880"/>
                    <a:gd name="T55" fmla="*/ 39 h 2194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880" h="2194">
                      <a:moveTo>
                        <a:pt x="522" y="1077"/>
                      </a:moveTo>
                      <a:lnTo>
                        <a:pt x="481" y="1843"/>
                      </a:lnTo>
                      <a:lnTo>
                        <a:pt x="624" y="2194"/>
                      </a:lnTo>
                      <a:lnTo>
                        <a:pt x="880" y="2063"/>
                      </a:lnTo>
                      <a:lnTo>
                        <a:pt x="839" y="765"/>
                      </a:lnTo>
                      <a:lnTo>
                        <a:pt x="727" y="493"/>
                      </a:lnTo>
                      <a:lnTo>
                        <a:pt x="634" y="299"/>
                      </a:lnTo>
                      <a:lnTo>
                        <a:pt x="594" y="234"/>
                      </a:lnTo>
                      <a:lnTo>
                        <a:pt x="563" y="194"/>
                      </a:lnTo>
                      <a:lnTo>
                        <a:pt x="481" y="156"/>
                      </a:lnTo>
                      <a:lnTo>
                        <a:pt x="348" y="65"/>
                      </a:lnTo>
                      <a:lnTo>
                        <a:pt x="286" y="40"/>
                      </a:lnTo>
                      <a:lnTo>
                        <a:pt x="226" y="13"/>
                      </a:lnTo>
                      <a:lnTo>
                        <a:pt x="184" y="0"/>
                      </a:lnTo>
                      <a:lnTo>
                        <a:pt x="174" y="0"/>
                      </a:lnTo>
                      <a:lnTo>
                        <a:pt x="165" y="13"/>
                      </a:lnTo>
                      <a:lnTo>
                        <a:pt x="133" y="272"/>
                      </a:lnTo>
                      <a:lnTo>
                        <a:pt x="61" y="415"/>
                      </a:lnTo>
                      <a:lnTo>
                        <a:pt x="246" y="468"/>
                      </a:lnTo>
                      <a:lnTo>
                        <a:pt x="0" y="584"/>
                      </a:lnTo>
                      <a:lnTo>
                        <a:pt x="61" y="675"/>
                      </a:lnTo>
                      <a:lnTo>
                        <a:pt x="216" y="856"/>
                      </a:lnTo>
                      <a:lnTo>
                        <a:pt x="307" y="948"/>
                      </a:lnTo>
                      <a:lnTo>
                        <a:pt x="399" y="1026"/>
                      </a:lnTo>
                      <a:lnTo>
                        <a:pt x="451" y="1051"/>
                      </a:lnTo>
                      <a:lnTo>
                        <a:pt x="492" y="1064"/>
                      </a:lnTo>
                      <a:lnTo>
                        <a:pt x="532" y="1064"/>
                      </a:lnTo>
                      <a:lnTo>
                        <a:pt x="563" y="1051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3" name="Freeform 262"/>
                <p:cNvSpPr>
                  <a:spLocks/>
                </p:cNvSpPr>
                <p:nvPr/>
              </p:nvSpPr>
              <p:spPr bwMode="auto">
                <a:xfrm>
                  <a:off x="1084" y="1833"/>
                  <a:ext cx="675" cy="930"/>
                </a:xfrm>
                <a:custGeom>
                  <a:avLst/>
                  <a:gdLst>
                    <a:gd name="T0" fmla="*/ 131 w 1349"/>
                    <a:gd name="T1" fmla="*/ 2 h 2790"/>
                    <a:gd name="T2" fmla="*/ 118 w 1349"/>
                    <a:gd name="T3" fmla="*/ 1 h 2790"/>
                    <a:gd name="T4" fmla="*/ 91 w 1349"/>
                    <a:gd name="T5" fmla="*/ 0 h 2790"/>
                    <a:gd name="T6" fmla="*/ 77 w 1349"/>
                    <a:gd name="T7" fmla="*/ 0 h 2790"/>
                    <a:gd name="T8" fmla="*/ 63 w 1349"/>
                    <a:gd name="T9" fmla="*/ 0 h 2790"/>
                    <a:gd name="T10" fmla="*/ 53 w 1349"/>
                    <a:gd name="T11" fmla="*/ 1 h 2790"/>
                    <a:gd name="T12" fmla="*/ 49 w 1349"/>
                    <a:gd name="T13" fmla="*/ 1 h 2790"/>
                    <a:gd name="T14" fmla="*/ 46 w 1349"/>
                    <a:gd name="T15" fmla="*/ 2 h 2790"/>
                    <a:gd name="T16" fmla="*/ 39 w 1349"/>
                    <a:gd name="T17" fmla="*/ 24 h 2790"/>
                    <a:gd name="T18" fmla="*/ 35 w 1349"/>
                    <a:gd name="T19" fmla="*/ 23 h 2790"/>
                    <a:gd name="T20" fmla="*/ 25 w 1349"/>
                    <a:gd name="T21" fmla="*/ 21 h 2790"/>
                    <a:gd name="T22" fmla="*/ 18 w 1349"/>
                    <a:gd name="T23" fmla="*/ 20 h 2790"/>
                    <a:gd name="T24" fmla="*/ 13 w 1349"/>
                    <a:gd name="T25" fmla="*/ 19 h 2790"/>
                    <a:gd name="T26" fmla="*/ 7 w 1349"/>
                    <a:gd name="T27" fmla="*/ 20 h 2790"/>
                    <a:gd name="T28" fmla="*/ 0 w 1349"/>
                    <a:gd name="T29" fmla="*/ 21 h 2790"/>
                    <a:gd name="T30" fmla="*/ 0 w 1349"/>
                    <a:gd name="T31" fmla="*/ 24 h 2790"/>
                    <a:gd name="T32" fmla="*/ 0 w 1349"/>
                    <a:gd name="T33" fmla="*/ 27 h 2790"/>
                    <a:gd name="T34" fmla="*/ 2 w 1349"/>
                    <a:gd name="T35" fmla="*/ 31 h 2790"/>
                    <a:gd name="T36" fmla="*/ 5 w 1349"/>
                    <a:gd name="T37" fmla="*/ 35 h 2790"/>
                    <a:gd name="T38" fmla="*/ 7 w 1349"/>
                    <a:gd name="T39" fmla="*/ 36 h 2790"/>
                    <a:gd name="T40" fmla="*/ 11 w 1349"/>
                    <a:gd name="T41" fmla="*/ 37 h 2790"/>
                    <a:gd name="T42" fmla="*/ 13 w 1349"/>
                    <a:gd name="T43" fmla="*/ 39 h 2790"/>
                    <a:gd name="T44" fmla="*/ 18 w 1349"/>
                    <a:gd name="T45" fmla="*/ 40 h 2790"/>
                    <a:gd name="T46" fmla="*/ 23 w 1349"/>
                    <a:gd name="T47" fmla="*/ 40 h 2790"/>
                    <a:gd name="T48" fmla="*/ 28 w 1349"/>
                    <a:gd name="T49" fmla="*/ 41 h 2790"/>
                    <a:gd name="T50" fmla="*/ 17 w 1349"/>
                    <a:gd name="T51" fmla="*/ 81 h 2790"/>
                    <a:gd name="T52" fmla="*/ 100 w 1349"/>
                    <a:gd name="T53" fmla="*/ 103 h 2790"/>
                    <a:gd name="T54" fmla="*/ 112 w 1349"/>
                    <a:gd name="T55" fmla="*/ 102 h 2790"/>
                    <a:gd name="T56" fmla="*/ 136 w 1349"/>
                    <a:gd name="T57" fmla="*/ 98 h 2790"/>
                    <a:gd name="T58" fmla="*/ 149 w 1349"/>
                    <a:gd name="T59" fmla="*/ 96 h 2790"/>
                    <a:gd name="T60" fmla="*/ 160 w 1349"/>
                    <a:gd name="T61" fmla="*/ 94 h 2790"/>
                    <a:gd name="T62" fmla="*/ 167 w 1349"/>
                    <a:gd name="T63" fmla="*/ 92 h 2790"/>
                    <a:gd name="T64" fmla="*/ 169 w 1349"/>
                    <a:gd name="T65" fmla="*/ 91 h 2790"/>
                    <a:gd name="T66" fmla="*/ 169 w 1349"/>
                    <a:gd name="T67" fmla="*/ 91 h 2790"/>
                    <a:gd name="T68" fmla="*/ 167 w 1349"/>
                    <a:gd name="T69" fmla="*/ 88 h 2790"/>
                    <a:gd name="T70" fmla="*/ 163 w 1349"/>
                    <a:gd name="T71" fmla="*/ 81 h 2790"/>
                    <a:gd name="T72" fmla="*/ 154 w 1349"/>
                    <a:gd name="T73" fmla="*/ 63 h 2790"/>
                    <a:gd name="T74" fmla="*/ 141 w 1349"/>
                    <a:gd name="T75" fmla="*/ 38 h 2790"/>
                    <a:gd name="T76" fmla="*/ 164 w 1349"/>
                    <a:gd name="T77" fmla="*/ 34 h 2790"/>
                    <a:gd name="T78" fmla="*/ 163 w 1349"/>
                    <a:gd name="T79" fmla="*/ 26 h 2790"/>
                    <a:gd name="T80" fmla="*/ 137 w 1349"/>
                    <a:gd name="T81" fmla="*/ 23 h 2790"/>
                    <a:gd name="T82" fmla="*/ 131 w 1349"/>
                    <a:gd name="T83" fmla="*/ 2 h 279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349" h="2790">
                      <a:moveTo>
                        <a:pt x="1043" y="51"/>
                      </a:moveTo>
                      <a:lnTo>
                        <a:pt x="940" y="38"/>
                      </a:lnTo>
                      <a:lnTo>
                        <a:pt x="725" y="13"/>
                      </a:lnTo>
                      <a:lnTo>
                        <a:pt x="613" y="0"/>
                      </a:lnTo>
                      <a:lnTo>
                        <a:pt x="500" y="13"/>
                      </a:lnTo>
                      <a:lnTo>
                        <a:pt x="419" y="26"/>
                      </a:lnTo>
                      <a:lnTo>
                        <a:pt x="388" y="38"/>
                      </a:lnTo>
                      <a:lnTo>
                        <a:pt x="367" y="64"/>
                      </a:lnTo>
                      <a:lnTo>
                        <a:pt x="307" y="649"/>
                      </a:lnTo>
                      <a:lnTo>
                        <a:pt x="275" y="622"/>
                      </a:lnTo>
                      <a:lnTo>
                        <a:pt x="194" y="557"/>
                      </a:lnTo>
                      <a:lnTo>
                        <a:pt x="142" y="532"/>
                      </a:lnTo>
                      <a:lnTo>
                        <a:pt x="102" y="519"/>
                      </a:lnTo>
                      <a:lnTo>
                        <a:pt x="51" y="532"/>
                      </a:lnTo>
                      <a:lnTo>
                        <a:pt x="0" y="571"/>
                      </a:lnTo>
                      <a:lnTo>
                        <a:pt x="0" y="649"/>
                      </a:lnTo>
                      <a:lnTo>
                        <a:pt x="0" y="740"/>
                      </a:lnTo>
                      <a:lnTo>
                        <a:pt x="10" y="830"/>
                      </a:lnTo>
                      <a:lnTo>
                        <a:pt x="40" y="934"/>
                      </a:lnTo>
                      <a:lnTo>
                        <a:pt x="51" y="972"/>
                      </a:lnTo>
                      <a:lnTo>
                        <a:pt x="82" y="1012"/>
                      </a:lnTo>
                      <a:lnTo>
                        <a:pt x="102" y="1050"/>
                      </a:lnTo>
                      <a:lnTo>
                        <a:pt x="142" y="1077"/>
                      </a:lnTo>
                      <a:lnTo>
                        <a:pt x="184" y="1090"/>
                      </a:lnTo>
                      <a:lnTo>
                        <a:pt x="224" y="1103"/>
                      </a:lnTo>
                      <a:lnTo>
                        <a:pt x="133" y="2193"/>
                      </a:lnTo>
                      <a:lnTo>
                        <a:pt x="797" y="2790"/>
                      </a:lnTo>
                      <a:lnTo>
                        <a:pt x="889" y="2752"/>
                      </a:lnTo>
                      <a:lnTo>
                        <a:pt x="1083" y="2647"/>
                      </a:lnTo>
                      <a:lnTo>
                        <a:pt x="1185" y="2596"/>
                      </a:lnTo>
                      <a:lnTo>
                        <a:pt x="1277" y="2543"/>
                      </a:lnTo>
                      <a:lnTo>
                        <a:pt x="1329" y="2491"/>
                      </a:lnTo>
                      <a:lnTo>
                        <a:pt x="1349" y="2466"/>
                      </a:lnTo>
                      <a:lnTo>
                        <a:pt x="1349" y="2453"/>
                      </a:lnTo>
                      <a:lnTo>
                        <a:pt x="1329" y="2375"/>
                      </a:lnTo>
                      <a:lnTo>
                        <a:pt x="1298" y="2193"/>
                      </a:lnTo>
                      <a:lnTo>
                        <a:pt x="1226" y="1713"/>
                      </a:lnTo>
                      <a:lnTo>
                        <a:pt x="1124" y="1025"/>
                      </a:lnTo>
                      <a:lnTo>
                        <a:pt x="1308" y="908"/>
                      </a:lnTo>
                      <a:lnTo>
                        <a:pt x="1298" y="700"/>
                      </a:lnTo>
                      <a:lnTo>
                        <a:pt x="1094" y="609"/>
                      </a:lnTo>
                      <a:lnTo>
                        <a:pt x="1043" y="51"/>
                      </a:lnTo>
                      <a:close/>
                    </a:path>
                  </a:pathLst>
                </a:custGeom>
                <a:solidFill>
                  <a:srgbClr val="FDCD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4" name="Freeform 263"/>
                <p:cNvSpPr>
                  <a:spLocks/>
                </p:cNvSpPr>
                <p:nvPr/>
              </p:nvSpPr>
              <p:spPr bwMode="auto">
                <a:xfrm>
                  <a:off x="1267" y="1625"/>
                  <a:ext cx="276" cy="234"/>
                </a:xfrm>
                <a:custGeom>
                  <a:avLst/>
                  <a:gdLst>
                    <a:gd name="T0" fmla="*/ 69 w 551"/>
                    <a:gd name="T1" fmla="*/ 25 h 701"/>
                    <a:gd name="T2" fmla="*/ 64 w 551"/>
                    <a:gd name="T3" fmla="*/ 20 h 701"/>
                    <a:gd name="T4" fmla="*/ 59 w 551"/>
                    <a:gd name="T5" fmla="*/ 16 h 701"/>
                    <a:gd name="T6" fmla="*/ 52 w 551"/>
                    <a:gd name="T7" fmla="*/ 13 h 701"/>
                    <a:gd name="T8" fmla="*/ 43 w 551"/>
                    <a:gd name="T9" fmla="*/ 10 h 701"/>
                    <a:gd name="T10" fmla="*/ 34 w 551"/>
                    <a:gd name="T11" fmla="*/ 7 h 701"/>
                    <a:gd name="T12" fmla="*/ 25 w 551"/>
                    <a:gd name="T13" fmla="*/ 4 h 701"/>
                    <a:gd name="T14" fmla="*/ 13 w 551"/>
                    <a:gd name="T15" fmla="*/ 2 h 701"/>
                    <a:gd name="T16" fmla="*/ 3 w 551"/>
                    <a:gd name="T17" fmla="*/ 0 h 701"/>
                    <a:gd name="T18" fmla="*/ 0 w 551"/>
                    <a:gd name="T19" fmla="*/ 0 h 701"/>
                    <a:gd name="T20" fmla="*/ 0 w 551"/>
                    <a:gd name="T21" fmla="*/ 0 h 701"/>
                    <a:gd name="T22" fmla="*/ 2 w 551"/>
                    <a:gd name="T23" fmla="*/ 2 h 701"/>
                    <a:gd name="T24" fmla="*/ 5 w 551"/>
                    <a:gd name="T25" fmla="*/ 4 h 701"/>
                    <a:gd name="T26" fmla="*/ 12 w 551"/>
                    <a:gd name="T27" fmla="*/ 6 h 701"/>
                    <a:gd name="T28" fmla="*/ 26 w 551"/>
                    <a:gd name="T29" fmla="*/ 9 h 701"/>
                    <a:gd name="T30" fmla="*/ 39 w 551"/>
                    <a:gd name="T31" fmla="*/ 12 h 701"/>
                    <a:gd name="T32" fmla="*/ 44 w 551"/>
                    <a:gd name="T33" fmla="*/ 14 h 701"/>
                    <a:gd name="T34" fmla="*/ 49 w 551"/>
                    <a:gd name="T35" fmla="*/ 16 h 701"/>
                    <a:gd name="T36" fmla="*/ 53 w 551"/>
                    <a:gd name="T37" fmla="*/ 19 h 701"/>
                    <a:gd name="T38" fmla="*/ 57 w 551"/>
                    <a:gd name="T39" fmla="*/ 22 h 701"/>
                    <a:gd name="T40" fmla="*/ 60 w 551"/>
                    <a:gd name="T41" fmla="*/ 24 h 701"/>
                    <a:gd name="T42" fmla="*/ 66 w 551"/>
                    <a:gd name="T43" fmla="*/ 25 h 701"/>
                    <a:gd name="T44" fmla="*/ 68 w 551"/>
                    <a:gd name="T45" fmla="*/ 26 h 701"/>
                    <a:gd name="T46" fmla="*/ 69 w 551"/>
                    <a:gd name="T47" fmla="*/ 26 h 701"/>
                    <a:gd name="T48" fmla="*/ 69 w 551"/>
                    <a:gd name="T49" fmla="*/ 25 h 701"/>
                    <a:gd name="T50" fmla="*/ 69 w 551"/>
                    <a:gd name="T51" fmla="*/ 25 h 70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551" h="701">
                      <a:moveTo>
                        <a:pt x="551" y="661"/>
                      </a:moveTo>
                      <a:lnTo>
                        <a:pt x="511" y="545"/>
                      </a:lnTo>
                      <a:lnTo>
                        <a:pt x="469" y="440"/>
                      </a:lnTo>
                      <a:lnTo>
                        <a:pt x="409" y="350"/>
                      </a:lnTo>
                      <a:lnTo>
                        <a:pt x="337" y="259"/>
                      </a:lnTo>
                      <a:lnTo>
                        <a:pt x="265" y="181"/>
                      </a:lnTo>
                      <a:lnTo>
                        <a:pt x="193" y="116"/>
                      </a:lnTo>
                      <a:lnTo>
                        <a:pt x="102" y="51"/>
                      </a:lnTo>
                      <a:lnTo>
                        <a:pt x="19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lnTo>
                        <a:pt x="10" y="65"/>
                      </a:lnTo>
                      <a:lnTo>
                        <a:pt x="40" y="116"/>
                      </a:lnTo>
                      <a:lnTo>
                        <a:pt x="91" y="154"/>
                      </a:lnTo>
                      <a:lnTo>
                        <a:pt x="204" y="232"/>
                      </a:lnTo>
                      <a:lnTo>
                        <a:pt x="306" y="324"/>
                      </a:lnTo>
                      <a:lnTo>
                        <a:pt x="347" y="375"/>
                      </a:lnTo>
                      <a:lnTo>
                        <a:pt x="388" y="440"/>
                      </a:lnTo>
                      <a:lnTo>
                        <a:pt x="418" y="506"/>
                      </a:lnTo>
                      <a:lnTo>
                        <a:pt x="449" y="583"/>
                      </a:lnTo>
                      <a:lnTo>
                        <a:pt x="480" y="636"/>
                      </a:lnTo>
                      <a:lnTo>
                        <a:pt x="521" y="687"/>
                      </a:lnTo>
                      <a:lnTo>
                        <a:pt x="541" y="701"/>
                      </a:lnTo>
                      <a:lnTo>
                        <a:pt x="551" y="701"/>
                      </a:lnTo>
                      <a:lnTo>
                        <a:pt x="551" y="674"/>
                      </a:lnTo>
                      <a:lnTo>
                        <a:pt x="551" y="661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5" name="Freeform 264"/>
                <p:cNvSpPr>
                  <a:spLocks/>
                </p:cNvSpPr>
                <p:nvPr/>
              </p:nvSpPr>
              <p:spPr bwMode="auto">
                <a:xfrm>
                  <a:off x="1205" y="1694"/>
                  <a:ext cx="256" cy="147"/>
                </a:xfrm>
                <a:custGeom>
                  <a:avLst/>
                  <a:gdLst>
                    <a:gd name="T0" fmla="*/ 64 w 511"/>
                    <a:gd name="T1" fmla="*/ 15 h 442"/>
                    <a:gd name="T2" fmla="*/ 59 w 511"/>
                    <a:gd name="T3" fmla="*/ 11 h 442"/>
                    <a:gd name="T4" fmla="*/ 54 w 511"/>
                    <a:gd name="T5" fmla="*/ 8 h 442"/>
                    <a:gd name="T6" fmla="*/ 46 w 511"/>
                    <a:gd name="T7" fmla="*/ 6 h 442"/>
                    <a:gd name="T8" fmla="*/ 39 w 511"/>
                    <a:gd name="T9" fmla="*/ 3 h 442"/>
                    <a:gd name="T10" fmla="*/ 31 w 511"/>
                    <a:gd name="T11" fmla="*/ 2 h 442"/>
                    <a:gd name="T12" fmla="*/ 22 w 511"/>
                    <a:gd name="T13" fmla="*/ 1 h 442"/>
                    <a:gd name="T14" fmla="*/ 12 w 511"/>
                    <a:gd name="T15" fmla="*/ 0 h 442"/>
                    <a:gd name="T16" fmla="*/ 2 w 511"/>
                    <a:gd name="T17" fmla="*/ 0 h 442"/>
                    <a:gd name="T18" fmla="*/ 0 w 511"/>
                    <a:gd name="T19" fmla="*/ 0 h 442"/>
                    <a:gd name="T20" fmla="*/ 0 w 511"/>
                    <a:gd name="T21" fmla="*/ 1 h 442"/>
                    <a:gd name="T22" fmla="*/ 3 w 511"/>
                    <a:gd name="T23" fmla="*/ 3 h 442"/>
                    <a:gd name="T24" fmla="*/ 8 w 511"/>
                    <a:gd name="T25" fmla="*/ 5 h 442"/>
                    <a:gd name="T26" fmla="*/ 11 w 511"/>
                    <a:gd name="T27" fmla="*/ 6 h 442"/>
                    <a:gd name="T28" fmla="*/ 12 w 511"/>
                    <a:gd name="T29" fmla="*/ 6 h 442"/>
                    <a:gd name="T30" fmla="*/ 23 w 511"/>
                    <a:gd name="T31" fmla="*/ 6 h 442"/>
                    <a:gd name="T32" fmla="*/ 35 w 511"/>
                    <a:gd name="T33" fmla="*/ 7 h 442"/>
                    <a:gd name="T34" fmla="*/ 40 w 511"/>
                    <a:gd name="T35" fmla="*/ 8 h 442"/>
                    <a:gd name="T36" fmla="*/ 44 w 511"/>
                    <a:gd name="T37" fmla="*/ 9 h 442"/>
                    <a:gd name="T38" fmla="*/ 48 w 511"/>
                    <a:gd name="T39" fmla="*/ 10 h 442"/>
                    <a:gd name="T40" fmla="*/ 50 w 511"/>
                    <a:gd name="T41" fmla="*/ 12 h 442"/>
                    <a:gd name="T42" fmla="*/ 54 w 511"/>
                    <a:gd name="T43" fmla="*/ 14 h 442"/>
                    <a:gd name="T44" fmla="*/ 60 w 511"/>
                    <a:gd name="T45" fmla="*/ 16 h 442"/>
                    <a:gd name="T46" fmla="*/ 62 w 511"/>
                    <a:gd name="T47" fmla="*/ 16 h 442"/>
                    <a:gd name="T48" fmla="*/ 63 w 511"/>
                    <a:gd name="T49" fmla="*/ 16 h 442"/>
                    <a:gd name="T50" fmla="*/ 64 w 511"/>
                    <a:gd name="T51" fmla="*/ 16 h 442"/>
                    <a:gd name="T52" fmla="*/ 64 w 511"/>
                    <a:gd name="T53" fmla="*/ 15 h 44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11" h="442">
                      <a:moveTo>
                        <a:pt x="511" y="402"/>
                      </a:moveTo>
                      <a:lnTo>
                        <a:pt x="470" y="311"/>
                      </a:lnTo>
                      <a:lnTo>
                        <a:pt x="429" y="221"/>
                      </a:lnTo>
                      <a:lnTo>
                        <a:pt x="367" y="156"/>
                      </a:lnTo>
                      <a:lnTo>
                        <a:pt x="307" y="90"/>
                      </a:lnTo>
                      <a:lnTo>
                        <a:pt x="246" y="52"/>
                      </a:lnTo>
                      <a:lnTo>
                        <a:pt x="174" y="14"/>
                      </a:lnTo>
                      <a:lnTo>
                        <a:pt x="9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21" y="78"/>
                      </a:lnTo>
                      <a:lnTo>
                        <a:pt x="61" y="130"/>
                      </a:lnTo>
                      <a:lnTo>
                        <a:pt x="81" y="156"/>
                      </a:lnTo>
                      <a:lnTo>
                        <a:pt x="91" y="156"/>
                      </a:lnTo>
                      <a:lnTo>
                        <a:pt x="184" y="156"/>
                      </a:lnTo>
                      <a:lnTo>
                        <a:pt x="276" y="182"/>
                      </a:lnTo>
                      <a:lnTo>
                        <a:pt x="316" y="208"/>
                      </a:lnTo>
                      <a:lnTo>
                        <a:pt x="348" y="233"/>
                      </a:lnTo>
                      <a:lnTo>
                        <a:pt x="378" y="273"/>
                      </a:lnTo>
                      <a:lnTo>
                        <a:pt x="399" y="324"/>
                      </a:lnTo>
                      <a:lnTo>
                        <a:pt x="429" y="389"/>
                      </a:lnTo>
                      <a:lnTo>
                        <a:pt x="480" y="429"/>
                      </a:lnTo>
                      <a:lnTo>
                        <a:pt x="490" y="442"/>
                      </a:lnTo>
                      <a:lnTo>
                        <a:pt x="501" y="442"/>
                      </a:lnTo>
                      <a:lnTo>
                        <a:pt x="511" y="429"/>
                      </a:lnTo>
                      <a:lnTo>
                        <a:pt x="511" y="402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6" name="Freeform 265"/>
                <p:cNvSpPr>
                  <a:spLocks/>
                </p:cNvSpPr>
                <p:nvPr/>
              </p:nvSpPr>
              <p:spPr bwMode="auto">
                <a:xfrm>
                  <a:off x="1175" y="1750"/>
                  <a:ext cx="214" cy="109"/>
                </a:xfrm>
                <a:custGeom>
                  <a:avLst/>
                  <a:gdLst>
                    <a:gd name="T0" fmla="*/ 48 w 429"/>
                    <a:gd name="T1" fmla="*/ 7 h 326"/>
                    <a:gd name="T2" fmla="*/ 38 w 429"/>
                    <a:gd name="T3" fmla="*/ 4 h 326"/>
                    <a:gd name="T4" fmla="*/ 32 w 429"/>
                    <a:gd name="T5" fmla="*/ 2 h 326"/>
                    <a:gd name="T6" fmla="*/ 25 w 429"/>
                    <a:gd name="T7" fmla="*/ 1 h 326"/>
                    <a:gd name="T8" fmla="*/ 19 w 429"/>
                    <a:gd name="T9" fmla="*/ 1 h 326"/>
                    <a:gd name="T10" fmla="*/ 12 w 429"/>
                    <a:gd name="T11" fmla="*/ 0 h 326"/>
                    <a:gd name="T12" fmla="*/ 6 w 429"/>
                    <a:gd name="T13" fmla="*/ 0 h 326"/>
                    <a:gd name="T14" fmla="*/ 0 w 429"/>
                    <a:gd name="T15" fmla="*/ 1 h 326"/>
                    <a:gd name="T16" fmla="*/ 0 w 429"/>
                    <a:gd name="T17" fmla="*/ 1 h 326"/>
                    <a:gd name="T18" fmla="*/ 0 w 429"/>
                    <a:gd name="T19" fmla="*/ 2 h 326"/>
                    <a:gd name="T20" fmla="*/ 3 w 429"/>
                    <a:gd name="T21" fmla="*/ 4 h 326"/>
                    <a:gd name="T22" fmla="*/ 7 w 429"/>
                    <a:gd name="T23" fmla="*/ 6 h 326"/>
                    <a:gd name="T24" fmla="*/ 10 w 429"/>
                    <a:gd name="T25" fmla="*/ 6 h 326"/>
                    <a:gd name="T26" fmla="*/ 12 w 429"/>
                    <a:gd name="T27" fmla="*/ 6 h 326"/>
                    <a:gd name="T28" fmla="*/ 17 w 429"/>
                    <a:gd name="T29" fmla="*/ 6 h 326"/>
                    <a:gd name="T30" fmla="*/ 21 w 429"/>
                    <a:gd name="T31" fmla="*/ 6 h 326"/>
                    <a:gd name="T32" fmla="*/ 30 w 429"/>
                    <a:gd name="T33" fmla="*/ 7 h 326"/>
                    <a:gd name="T34" fmla="*/ 39 w 429"/>
                    <a:gd name="T35" fmla="*/ 8 h 326"/>
                    <a:gd name="T36" fmla="*/ 46 w 429"/>
                    <a:gd name="T37" fmla="*/ 11 h 326"/>
                    <a:gd name="T38" fmla="*/ 49 w 429"/>
                    <a:gd name="T39" fmla="*/ 12 h 326"/>
                    <a:gd name="T40" fmla="*/ 52 w 429"/>
                    <a:gd name="T41" fmla="*/ 12 h 326"/>
                    <a:gd name="T42" fmla="*/ 53 w 429"/>
                    <a:gd name="T43" fmla="*/ 12 h 326"/>
                    <a:gd name="T44" fmla="*/ 53 w 429"/>
                    <a:gd name="T45" fmla="*/ 12 h 326"/>
                    <a:gd name="T46" fmla="*/ 53 w 429"/>
                    <a:gd name="T47" fmla="*/ 11 h 326"/>
                    <a:gd name="T48" fmla="*/ 52 w 429"/>
                    <a:gd name="T49" fmla="*/ 9 h 326"/>
                    <a:gd name="T50" fmla="*/ 48 w 429"/>
                    <a:gd name="T51" fmla="*/ 7 h 32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429" h="326">
                      <a:moveTo>
                        <a:pt x="389" y="196"/>
                      </a:moveTo>
                      <a:lnTo>
                        <a:pt x="308" y="118"/>
                      </a:lnTo>
                      <a:lnTo>
                        <a:pt x="257" y="65"/>
                      </a:lnTo>
                      <a:lnTo>
                        <a:pt x="204" y="40"/>
                      </a:lnTo>
                      <a:lnTo>
                        <a:pt x="153" y="14"/>
                      </a:lnTo>
                      <a:lnTo>
                        <a:pt x="102" y="0"/>
                      </a:lnTo>
                      <a:lnTo>
                        <a:pt x="51" y="0"/>
                      </a:lnTo>
                      <a:lnTo>
                        <a:pt x="0" y="14"/>
                      </a:lnTo>
                      <a:lnTo>
                        <a:pt x="0" y="27"/>
                      </a:lnTo>
                      <a:lnTo>
                        <a:pt x="0" y="53"/>
                      </a:lnTo>
                      <a:lnTo>
                        <a:pt x="31" y="105"/>
                      </a:lnTo>
                      <a:lnTo>
                        <a:pt x="62" y="156"/>
                      </a:lnTo>
                      <a:lnTo>
                        <a:pt x="83" y="170"/>
                      </a:lnTo>
                      <a:lnTo>
                        <a:pt x="102" y="170"/>
                      </a:lnTo>
                      <a:lnTo>
                        <a:pt x="143" y="156"/>
                      </a:lnTo>
                      <a:lnTo>
                        <a:pt x="174" y="156"/>
                      </a:lnTo>
                      <a:lnTo>
                        <a:pt x="246" y="183"/>
                      </a:lnTo>
                      <a:lnTo>
                        <a:pt x="317" y="221"/>
                      </a:lnTo>
                      <a:lnTo>
                        <a:pt x="369" y="286"/>
                      </a:lnTo>
                      <a:lnTo>
                        <a:pt x="399" y="312"/>
                      </a:lnTo>
                      <a:lnTo>
                        <a:pt x="420" y="326"/>
                      </a:lnTo>
                      <a:lnTo>
                        <a:pt x="429" y="326"/>
                      </a:lnTo>
                      <a:lnTo>
                        <a:pt x="429" y="312"/>
                      </a:lnTo>
                      <a:lnTo>
                        <a:pt x="429" y="286"/>
                      </a:lnTo>
                      <a:lnTo>
                        <a:pt x="420" y="248"/>
                      </a:lnTo>
                      <a:lnTo>
                        <a:pt x="389" y="196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7" name="Freeform 266"/>
                <p:cNvSpPr>
                  <a:spLocks/>
                </p:cNvSpPr>
                <p:nvPr/>
              </p:nvSpPr>
              <p:spPr bwMode="auto">
                <a:xfrm>
                  <a:off x="1077" y="1819"/>
                  <a:ext cx="205" cy="70"/>
                </a:xfrm>
                <a:custGeom>
                  <a:avLst/>
                  <a:gdLst>
                    <a:gd name="T0" fmla="*/ 44 w 409"/>
                    <a:gd name="T1" fmla="*/ 0 h 209"/>
                    <a:gd name="T2" fmla="*/ 32 w 409"/>
                    <a:gd name="T3" fmla="*/ 0 h 209"/>
                    <a:gd name="T4" fmla="*/ 22 w 409"/>
                    <a:gd name="T5" fmla="*/ 0 h 209"/>
                    <a:gd name="T6" fmla="*/ 11 w 409"/>
                    <a:gd name="T7" fmla="*/ 2 h 209"/>
                    <a:gd name="T8" fmla="*/ 7 w 409"/>
                    <a:gd name="T9" fmla="*/ 3 h 209"/>
                    <a:gd name="T10" fmla="*/ 2 w 409"/>
                    <a:gd name="T11" fmla="*/ 4 h 209"/>
                    <a:gd name="T12" fmla="*/ 0 w 409"/>
                    <a:gd name="T13" fmla="*/ 5 h 209"/>
                    <a:gd name="T14" fmla="*/ 2 w 409"/>
                    <a:gd name="T15" fmla="*/ 5 h 209"/>
                    <a:gd name="T16" fmla="*/ 3 w 409"/>
                    <a:gd name="T17" fmla="*/ 7 h 209"/>
                    <a:gd name="T18" fmla="*/ 7 w 409"/>
                    <a:gd name="T19" fmla="*/ 8 h 209"/>
                    <a:gd name="T20" fmla="*/ 8 w 409"/>
                    <a:gd name="T21" fmla="*/ 8 h 209"/>
                    <a:gd name="T22" fmla="*/ 9 w 409"/>
                    <a:gd name="T23" fmla="*/ 8 h 209"/>
                    <a:gd name="T24" fmla="*/ 13 w 409"/>
                    <a:gd name="T25" fmla="*/ 6 h 209"/>
                    <a:gd name="T26" fmla="*/ 18 w 409"/>
                    <a:gd name="T27" fmla="*/ 5 h 209"/>
                    <a:gd name="T28" fmla="*/ 29 w 409"/>
                    <a:gd name="T29" fmla="*/ 4 h 209"/>
                    <a:gd name="T30" fmla="*/ 40 w 409"/>
                    <a:gd name="T31" fmla="*/ 4 h 209"/>
                    <a:gd name="T32" fmla="*/ 52 w 409"/>
                    <a:gd name="T33" fmla="*/ 4 h 209"/>
                    <a:gd name="T34" fmla="*/ 52 w 409"/>
                    <a:gd name="T35" fmla="*/ 4 h 209"/>
                    <a:gd name="T36" fmla="*/ 50 w 409"/>
                    <a:gd name="T37" fmla="*/ 2 h 209"/>
                    <a:gd name="T38" fmla="*/ 48 w 409"/>
                    <a:gd name="T39" fmla="*/ 1 h 209"/>
                    <a:gd name="T40" fmla="*/ 44 w 409"/>
                    <a:gd name="T41" fmla="*/ 0 h 20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409" h="209">
                      <a:moveTo>
                        <a:pt x="347" y="13"/>
                      </a:moveTo>
                      <a:lnTo>
                        <a:pt x="256" y="0"/>
                      </a:lnTo>
                      <a:lnTo>
                        <a:pt x="174" y="13"/>
                      </a:lnTo>
                      <a:lnTo>
                        <a:pt x="82" y="53"/>
                      </a:lnTo>
                      <a:lnTo>
                        <a:pt x="52" y="78"/>
                      </a:lnTo>
                      <a:lnTo>
                        <a:pt x="10" y="118"/>
                      </a:lnTo>
                      <a:lnTo>
                        <a:pt x="0" y="131"/>
                      </a:lnTo>
                      <a:lnTo>
                        <a:pt x="10" y="143"/>
                      </a:lnTo>
                      <a:lnTo>
                        <a:pt x="21" y="182"/>
                      </a:lnTo>
                      <a:lnTo>
                        <a:pt x="52" y="209"/>
                      </a:lnTo>
                      <a:lnTo>
                        <a:pt x="61" y="209"/>
                      </a:lnTo>
                      <a:lnTo>
                        <a:pt x="72" y="209"/>
                      </a:lnTo>
                      <a:lnTo>
                        <a:pt x="103" y="169"/>
                      </a:lnTo>
                      <a:lnTo>
                        <a:pt x="143" y="143"/>
                      </a:lnTo>
                      <a:lnTo>
                        <a:pt x="225" y="104"/>
                      </a:lnTo>
                      <a:lnTo>
                        <a:pt x="317" y="104"/>
                      </a:lnTo>
                      <a:lnTo>
                        <a:pt x="409" y="118"/>
                      </a:lnTo>
                      <a:lnTo>
                        <a:pt x="409" y="104"/>
                      </a:lnTo>
                      <a:lnTo>
                        <a:pt x="398" y="66"/>
                      </a:lnTo>
                      <a:lnTo>
                        <a:pt x="379" y="40"/>
                      </a:lnTo>
                      <a:lnTo>
                        <a:pt x="347" y="1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8" name="Freeform 267"/>
                <p:cNvSpPr>
                  <a:spLocks/>
                </p:cNvSpPr>
                <p:nvPr/>
              </p:nvSpPr>
              <p:spPr bwMode="auto">
                <a:xfrm>
                  <a:off x="1048" y="1859"/>
                  <a:ext cx="174" cy="315"/>
                </a:xfrm>
                <a:custGeom>
                  <a:avLst/>
                  <a:gdLst>
                    <a:gd name="T0" fmla="*/ 32 w 347"/>
                    <a:gd name="T1" fmla="*/ 33 h 947"/>
                    <a:gd name="T2" fmla="*/ 27 w 347"/>
                    <a:gd name="T3" fmla="*/ 33 h 947"/>
                    <a:gd name="T4" fmla="*/ 22 w 347"/>
                    <a:gd name="T5" fmla="*/ 33 h 947"/>
                    <a:gd name="T6" fmla="*/ 18 w 347"/>
                    <a:gd name="T7" fmla="*/ 33 h 947"/>
                    <a:gd name="T8" fmla="*/ 16 w 347"/>
                    <a:gd name="T9" fmla="*/ 32 h 947"/>
                    <a:gd name="T10" fmla="*/ 12 w 347"/>
                    <a:gd name="T11" fmla="*/ 31 h 947"/>
                    <a:gd name="T12" fmla="*/ 11 w 347"/>
                    <a:gd name="T13" fmla="*/ 29 h 947"/>
                    <a:gd name="T14" fmla="*/ 7 w 347"/>
                    <a:gd name="T15" fmla="*/ 26 h 947"/>
                    <a:gd name="T16" fmla="*/ 7 w 347"/>
                    <a:gd name="T17" fmla="*/ 24 h 947"/>
                    <a:gd name="T18" fmla="*/ 8 w 347"/>
                    <a:gd name="T19" fmla="*/ 23 h 947"/>
                    <a:gd name="T20" fmla="*/ 9 w 347"/>
                    <a:gd name="T21" fmla="*/ 22 h 947"/>
                    <a:gd name="T22" fmla="*/ 12 w 347"/>
                    <a:gd name="T23" fmla="*/ 20 h 947"/>
                    <a:gd name="T24" fmla="*/ 14 w 347"/>
                    <a:gd name="T25" fmla="*/ 20 h 947"/>
                    <a:gd name="T26" fmla="*/ 20 w 347"/>
                    <a:gd name="T27" fmla="*/ 19 h 947"/>
                    <a:gd name="T28" fmla="*/ 25 w 347"/>
                    <a:gd name="T29" fmla="*/ 19 h 947"/>
                    <a:gd name="T30" fmla="*/ 31 w 347"/>
                    <a:gd name="T31" fmla="*/ 20 h 947"/>
                    <a:gd name="T32" fmla="*/ 35 w 347"/>
                    <a:gd name="T33" fmla="*/ 20 h 947"/>
                    <a:gd name="T34" fmla="*/ 36 w 347"/>
                    <a:gd name="T35" fmla="*/ 20 h 947"/>
                    <a:gd name="T36" fmla="*/ 37 w 347"/>
                    <a:gd name="T37" fmla="*/ 20 h 947"/>
                    <a:gd name="T38" fmla="*/ 37 w 347"/>
                    <a:gd name="T39" fmla="*/ 15 h 947"/>
                    <a:gd name="T40" fmla="*/ 37 w 347"/>
                    <a:gd name="T41" fmla="*/ 10 h 947"/>
                    <a:gd name="T42" fmla="*/ 40 w 347"/>
                    <a:gd name="T43" fmla="*/ 5 h 947"/>
                    <a:gd name="T44" fmla="*/ 44 w 347"/>
                    <a:gd name="T45" fmla="*/ 0 h 947"/>
                    <a:gd name="T46" fmla="*/ 43 w 347"/>
                    <a:gd name="T47" fmla="*/ 0 h 947"/>
                    <a:gd name="T48" fmla="*/ 40 w 347"/>
                    <a:gd name="T49" fmla="*/ 0 h 947"/>
                    <a:gd name="T50" fmla="*/ 37 w 347"/>
                    <a:gd name="T51" fmla="*/ 0 h 947"/>
                    <a:gd name="T52" fmla="*/ 36 w 347"/>
                    <a:gd name="T53" fmla="*/ 0 h 947"/>
                    <a:gd name="T54" fmla="*/ 34 w 347"/>
                    <a:gd name="T55" fmla="*/ 5 h 947"/>
                    <a:gd name="T56" fmla="*/ 31 w 347"/>
                    <a:gd name="T57" fmla="*/ 10 h 947"/>
                    <a:gd name="T58" fmla="*/ 30 w 347"/>
                    <a:gd name="T59" fmla="*/ 14 h 947"/>
                    <a:gd name="T60" fmla="*/ 30 w 347"/>
                    <a:gd name="T61" fmla="*/ 19 h 947"/>
                    <a:gd name="T62" fmla="*/ 23 w 347"/>
                    <a:gd name="T63" fmla="*/ 18 h 947"/>
                    <a:gd name="T64" fmla="*/ 18 w 347"/>
                    <a:gd name="T65" fmla="*/ 18 h 947"/>
                    <a:gd name="T66" fmla="*/ 13 w 347"/>
                    <a:gd name="T67" fmla="*/ 18 h 947"/>
                    <a:gd name="T68" fmla="*/ 9 w 347"/>
                    <a:gd name="T69" fmla="*/ 19 h 947"/>
                    <a:gd name="T70" fmla="*/ 6 w 347"/>
                    <a:gd name="T71" fmla="*/ 20 h 947"/>
                    <a:gd name="T72" fmla="*/ 2 w 347"/>
                    <a:gd name="T73" fmla="*/ 22 h 947"/>
                    <a:gd name="T74" fmla="*/ 0 w 347"/>
                    <a:gd name="T75" fmla="*/ 23 h 947"/>
                    <a:gd name="T76" fmla="*/ 0 w 347"/>
                    <a:gd name="T77" fmla="*/ 26 h 947"/>
                    <a:gd name="T78" fmla="*/ 2 w 347"/>
                    <a:gd name="T79" fmla="*/ 29 h 947"/>
                    <a:gd name="T80" fmla="*/ 4 w 347"/>
                    <a:gd name="T81" fmla="*/ 31 h 947"/>
                    <a:gd name="T82" fmla="*/ 8 w 347"/>
                    <a:gd name="T83" fmla="*/ 33 h 947"/>
                    <a:gd name="T84" fmla="*/ 13 w 347"/>
                    <a:gd name="T85" fmla="*/ 33 h 947"/>
                    <a:gd name="T86" fmla="*/ 18 w 347"/>
                    <a:gd name="T87" fmla="*/ 34 h 947"/>
                    <a:gd name="T88" fmla="*/ 25 w 347"/>
                    <a:gd name="T89" fmla="*/ 35 h 947"/>
                    <a:gd name="T90" fmla="*/ 31 w 347"/>
                    <a:gd name="T91" fmla="*/ 34 h 947"/>
                    <a:gd name="T92" fmla="*/ 37 w 347"/>
                    <a:gd name="T93" fmla="*/ 34 h 947"/>
                    <a:gd name="T94" fmla="*/ 37 w 347"/>
                    <a:gd name="T95" fmla="*/ 33 h 947"/>
                    <a:gd name="T96" fmla="*/ 36 w 347"/>
                    <a:gd name="T97" fmla="*/ 33 h 947"/>
                    <a:gd name="T98" fmla="*/ 32 w 347"/>
                    <a:gd name="T99" fmla="*/ 33 h 947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0" t="0" r="r" b="b"/>
                  <a:pathLst>
                    <a:path w="347" h="947">
                      <a:moveTo>
                        <a:pt x="256" y="894"/>
                      </a:moveTo>
                      <a:lnTo>
                        <a:pt x="214" y="908"/>
                      </a:lnTo>
                      <a:lnTo>
                        <a:pt x="174" y="908"/>
                      </a:lnTo>
                      <a:lnTo>
                        <a:pt x="143" y="894"/>
                      </a:lnTo>
                      <a:lnTo>
                        <a:pt x="123" y="869"/>
                      </a:lnTo>
                      <a:lnTo>
                        <a:pt x="92" y="843"/>
                      </a:lnTo>
                      <a:lnTo>
                        <a:pt x="82" y="791"/>
                      </a:lnTo>
                      <a:lnTo>
                        <a:pt x="51" y="700"/>
                      </a:lnTo>
                      <a:lnTo>
                        <a:pt x="51" y="662"/>
                      </a:lnTo>
                      <a:lnTo>
                        <a:pt x="61" y="622"/>
                      </a:lnTo>
                      <a:lnTo>
                        <a:pt x="72" y="584"/>
                      </a:lnTo>
                      <a:lnTo>
                        <a:pt x="92" y="544"/>
                      </a:lnTo>
                      <a:lnTo>
                        <a:pt x="112" y="531"/>
                      </a:lnTo>
                      <a:lnTo>
                        <a:pt x="154" y="519"/>
                      </a:lnTo>
                      <a:lnTo>
                        <a:pt x="194" y="519"/>
                      </a:lnTo>
                      <a:lnTo>
                        <a:pt x="245" y="544"/>
                      </a:lnTo>
                      <a:lnTo>
                        <a:pt x="276" y="544"/>
                      </a:lnTo>
                      <a:lnTo>
                        <a:pt x="286" y="544"/>
                      </a:lnTo>
                      <a:lnTo>
                        <a:pt x="296" y="531"/>
                      </a:lnTo>
                      <a:lnTo>
                        <a:pt x="296" y="401"/>
                      </a:lnTo>
                      <a:lnTo>
                        <a:pt x="296" y="272"/>
                      </a:lnTo>
                      <a:lnTo>
                        <a:pt x="317" y="142"/>
                      </a:lnTo>
                      <a:lnTo>
                        <a:pt x="347" y="13"/>
                      </a:lnTo>
                      <a:lnTo>
                        <a:pt x="337" y="13"/>
                      </a:lnTo>
                      <a:lnTo>
                        <a:pt x="317" y="0"/>
                      </a:lnTo>
                      <a:lnTo>
                        <a:pt x="296" y="0"/>
                      </a:lnTo>
                      <a:lnTo>
                        <a:pt x="286" y="13"/>
                      </a:lnTo>
                      <a:lnTo>
                        <a:pt x="266" y="129"/>
                      </a:lnTo>
                      <a:lnTo>
                        <a:pt x="245" y="259"/>
                      </a:lnTo>
                      <a:lnTo>
                        <a:pt x="235" y="376"/>
                      </a:lnTo>
                      <a:lnTo>
                        <a:pt x="235" y="506"/>
                      </a:lnTo>
                      <a:lnTo>
                        <a:pt x="184" y="493"/>
                      </a:lnTo>
                      <a:lnTo>
                        <a:pt x="143" y="493"/>
                      </a:lnTo>
                      <a:lnTo>
                        <a:pt x="102" y="493"/>
                      </a:lnTo>
                      <a:lnTo>
                        <a:pt x="72" y="519"/>
                      </a:lnTo>
                      <a:lnTo>
                        <a:pt x="41" y="544"/>
                      </a:lnTo>
                      <a:lnTo>
                        <a:pt x="10" y="584"/>
                      </a:lnTo>
                      <a:lnTo>
                        <a:pt x="0" y="635"/>
                      </a:lnTo>
                      <a:lnTo>
                        <a:pt x="0" y="713"/>
                      </a:lnTo>
                      <a:lnTo>
                        <a:pt x="10" y="778"/>
                      </a:lnTo>
                      <a:lnTo>
                        <a:pt x="31" y="830"/>
                      </a:lnTo>
                      <a:lnTo>
                        <a:pt x="61" y="883"/>
                      </a:lnTo>
                      <a:lnTo>
                        <a:pt x="102" y="908"/>
                      </a:lnTo>
                      <a:lnTo>
                        <a:pt x="143" y="934"/>
                      </a:lnTo>
                      <a:lnTo>
                        <a:pt x="194" y="947"/>
                      </a:lnTo>
                      <a:lnTo>
                        <a:pt x="245" y="934"/>
                      </a:lnTo>
                      <a:lnTo>
                        <a:pt x="296" y="921"/>
                      </a:lnTo>
                      <a:lnTo>
                        <a:pt x="296" y="908"/>
                      </a:lnTo>
                      <a:lnTo>
                        <a:pt x="286" y="894"/>
                      </a:lnTo>
                      <a:lnTo>
                        <a:pt x="256" y="894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39" name="Freeform 268"/>
                <p:cNvSpPr>
                  <a:spLocks/>
                </p:cNvSpPr>
                <p:nvPr/>
              </p:nvSpPr>
              <p:spPr bwMode="auto">
                <a:xfrm>
                  <a:off x="1236" y="2044"/>
                  <a:ext cx="82" cy="31"/>
                </a:xfrm>
                <a:custGeom>
                  <a:avLst/>
                  <a:gdLst>
                    <a:gd name="T0" fmla="*/ 15 w 164"/>
                    <a:gd name="T1" fmla="*/ 0 h 92"/>
                    <a:gd name="T2" fmla="*/ 11 w 164"/>
                    <a:gd name="T3" fmla="*/ 2 h 92"/>
                    <a:gd name="T4" fmla="*/ 8 w 164"/>
                    <a:gd name="T5" fmla="*/ 2 h 92"/>
                    <a:gd name="T6" fmla="*/ 6 w 164"/>
                    <a:gd name="T7" fmla="*/ 2 h 92"/>
                    <a:gd name="T8" fmla="*/ 3 w 164"/>
                    <a:gd name="T9" fmla="*/ 2 h 92"/>
                    <a:gd name="T10" fmla="*/ 0 w 164"/>
                    <a:gd name="T11" fmla="*/ 3 h 92"/>
                    <a:gd name="T12" fmla="*/ 2 w 164"/>
                    <a:gd name="T13" fmla="*/ 3 h 92"/>
                    <a:gd name="T14" fmla="*/ 3 w 164"/>
                    <a:gd name="T15" fmla="*/ 3 h 92"/>
                    <a:gd name="T16" fmla="*/ 8 w 164"/>
                    <a:gd name="T17" fmla="*/ 3 h 92"/>
                    <a:gd name="T18" fmla="*/ 13 w 164"/>
                    <a:gd name="T19" fmla="*/ 3 h 92"/>
                    <a:gd name="T20" fmla="*/ 18 w 164"/>
                    <a:gd name="T21" fmla="*/ 2 h 92"/>
                    <a:gd name="T22" fmla="*/ 21 w 164"/>
                    <a:gd name="T23" fmla="*/ 1 h 92"/>
                    <a:gd name="T24" fmla="*/ 21 w 164"/>
                    <a:gd name="T25" fmla="*/ 0 h 92"/>
                    <a:gd name="T26" fmla="*/ 18 w 164"/>
                    <a:gd name="T27" fmla="*/ 0 h 92"/>
                    <a:gd name="T28" fmla="*/ 16 w 164"/>
                    <a:gd name="T29" fmla="*/ 0 h 92"/>
                    <a:gd name="T30" fmla="*/ 15 w 164"/>
                    <a:gd name="T31" fmla="*/ 0 h 92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164" h="92">
                      <a:moveTo>
                        <a:pt x="113" y="0"/>
                      </a:moveTo>
                      <a:lnTo>
                        <a:pt x="81" y="52"/>
                      </a:lnTo>
                      <a:lnTo>
                        <a:pt x="62" y="65"/>
                      </a:lnTo>
                      <a:lnTo>
                        <a:pt x="41" y="65"/>
                      </a:lnTo>
                      <a:lnTo>
                        <a:pt x="20" y="65"/>
                      </a:lnTo>
                      <a:lnTo>
                        <a:pt x="0" y="78"/>
                      </a:lnTo>
                      <a:lnTo>
                        <a:pt x="11" y="78"/>
                      </a:lnTo>
                      <a:lnTo>
                        <a:pt x="20" y="92"/>
                      </a:lnTo>
                      <a:lnTo>
                        <a:pt x="62" y="92"/>
                      </a:lnTo>
                      <a:lnTo>
                        <a:pt x="102" y="78"/>
                      </a:lnTo>
                      <a:lnTo>
                        <a:pt x="143" y="52"/>
                      </a:lnTo>
                      <a:lnTo>
                        <a:pt x="164" y="14"/>
                      </a:lnTo>
                      <a:lnTo>
                        <a:pt x="164" y="0"/>
                      </a:lnTo>
                      <a:lnTo>
                        <a:pt x="143" y="0"/>
                      </a:lnTo>
                      <a:lnTo>
                        <a:pt x="123" y="0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0" name="Freeform 269"/>
                <p:cNvSpPr>
                  <a:spLocks/>
                </p:cNvSpPr>
                <p:nvPr/>
              </p:nvSpPr>
              <p:spPr bwMode="auto">
                <a:xfrm>
                  <a:off x="1405" y="2032"/>
                  <a:ext cx="112" cy="30"/>
                </a:xfrm>
                <a:custGeom>
                  <a:avLst/>
                  <a:gdLst>
                    <a:gd name="T0" fmla="*/ 3 w 224"/>
                    <a:gd name="T1" fmla="*/ 1 h 90"/>
                    <a:gd name="T2" fmla="*/ 8 w 224"/>
                    <a:gd name="T3" fmla="*/ 1 h 90"/>
                    <a:gd name="T4" fmla="*/ 13 w 224"/>
                    <a:gd name="T5" fmla="*/ 2 h 90"/>
                    <a:gd name="T6" fmla="*/ 22 w 224"/>
                    <a:gd name="T7" fmla="*/ 3 h 90"/>
                    <a:gd name="T8" fmla="*/ 27 w 224"/>
                    <a:gd name="T9" fmla="*/ 3 h 90"/>
                    <a:gd name="T10" fmla="*/ 28 w 224"/>
                    <a:gd name="T11" fmla="*/ 3 h 90"/>
                    <a:gd name="T12" fmla="*/ 27 w 224"/>
                    <a:gd name="T13" fmla="*/ 3 h 90"/>
                    <a:gd name="T14" fmla="*/ 16 w 224"/>
                    <a:gd name="T15" fmla="*/ 1 h 90"/>
                    <a:gd name="T16" fmla="*/ 9 w 224"/>
                    <a:gd name="T17" fmla="*/ 0 h 90"/>
                    <a:gd name="T18" fmla="*/ 3 w 224"/>
                    <a:gd name="T19" fmla="*/ 0 h 90"/>
                    <a:gd name="T20" fmla="*/ 2 w 224"/>
                    <a:gd name="T21" fmla="*/ 0 h 90"/>
                    <a:gd name="T22" fmla="*/ 0 w 224"/>
                    <a:gd name="T23" fmla="*/ 0 h 90"/>
                    <a:gd name="T24" fmla="*/ 2 w 224"/>
                    <a:gd name="T25" fmla="*/ 1 h 90"/>
                    <a:gd name="T26" fmla="*/ 3 w 224"/>
                    <a:gd name="T27" fmla="*/ 1 h 9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24" h="90">
                      <a:moveTo>
                        <a:pt x="20" y="25"/>
                      </a:moveTo>
                      <a:lnTo>
                        <a:pt x="61" y="38"/>
                      </a:lnTo>
                      <a:lnTo>
                        <a:pt x="102" y="52"/>
                      </a:lnTo>
                      <a:lnTo>
                        <a:pt x="173" y="90"/>
                      </a:lnTo>
                      <a:lnTo>
                        <a:pt x="214" y="90"/>
                      </a:lnTo>
                      <a:lnTo>
                        <a:pt x="224" y="90"/>
                      </a:lnTo>
                      <a:lnTo>
                        <a:pt x="214" y="78"/>
                      </a:lnTo>
                      <a:lnTo>
                        <a:pt x="122" y="25"/>
                      </a:lnTo>
                      <a:lnTo>
                        <a:pt x="71" y="12"/>
                      </a:lnTo>
                      <a:lnTo>
                        <a:pt x="20" y="0"/>
                      </a:lnTo>
                      <a:lnTo>
                        <a:pt x="10" y="0"/>
                      </a:lnTo>
                      <a:lnTo>
                        <a:pt x="0" y="12"/>
                      </a:lnTo>
                      <a:lnTo>
                        <a:pt x="10" y="25"/>
                      </a:lnTo>
                      <a:lnTo>
                        <a:pt x="20" y="25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1" name="Freeform 270"/>
                <p:cNvSpPr>
                  <a:spLocks/>
                </p:cNvSpPr>
                <p:nvPr/>
              </p:nvSpPr>
              <p:spPr bwMode="auto">
                <a:xfrm>
                  <a:off x="1077" y="2075"/>
                  <a:ext cx="87" cy="60"/>
                </a:xfrm>
                <a:custGeom>
                  <a:avLst/>
                  <a:gdLst>
                    <a:gd name="T0" fmla="*/ 6 w 174"/>
                    <a:gd name="T1" fmla="*/ 2 h 181"/>
                    <a:gd name="T2" fmla="*/ 4 w 174"/>
                    <a:gd name="T3" fmla="*/ 1 h 181"/>
                    <a:gd name="T4" fmla="*/ 4 w 174"/>
                    <a:gd name="T5" fmla="*/ 1 h 181"/>
                    <a:gd name="T6" fmla="*/ 6 w 174"/>
                    <a:gd name="T7" fmla="*/ 0 h 181"/>
                    <a:gd name="T8" fmla="*/ 2 w 174"/>
                    <a:gd name="T9" fmla="*/ 0 h 181"/>
                    <a:gd name="T10" fmla="*/ 7 w 174"/>
                    <a:gd name="T11" fmla="*/ 1 h 181"/>
                    <a:gd name="T12" fmla="*/ 11 w 174"/>
                    <a:gd name="T13" fmla="*/ 3 h 181"/>
                    <a:gd name="T14" fmla="*/ 18 w 174"/>
                    <a:gd name="T15" fmla="*/ 6 h 181"/>
                    <a:gd name="T16" fmla="*/ 21 w 174"/>
                    <a:gd name="T17" fmla="*/ 7 h 181"/>
                    <a:gd name="T18" fmla="*/ 22 w 174"/>
                    <a:gd name="T19" fmla="*/ 6 h 181"/>
                    <a:gd name="T20" fmla="*/ 16 w 174"/>
                    <a:gd name="T21" fmla="*/ 3 h 181"/>
                    <a:gd name="T22" fmla="*/ 12 w 174"/>
                    <a:gd name="T23" fmla="*/ 2 h 181"/>
                    <a:gd name="T24" fmla="*/ 8 w 174"/>
                    <a:gd name="T25" fmla="*/ 0 h 181"/>
                    <a:gd name="T26" fmla="*/ 6 w 174"/>
                    <a:gd name="T27" fmla="*/ 0 h 181"/>
                    <a:gd name="T28" fmla="*/ 3 w 174"/>
                    <a:gd name="T29" fmla="*/ 0 h 181"/>
                    <a:gd name="T30" fmla="*/ 2 w 174"/>
                    <a:gd name="T31" fmla="*/ 0 h 181"/>
                    <a:gd name="T32" fmla="*/ 0 w 174"/>
                    <a:gd name="T33" fmla="*/ 0 h 181"/>
                    <a:gd name="T34" fmla="*/ 0 w 174"/>
                    <a:gd name="T35" fmla="*/ 1 h 181"/>
                    <a:gd name="T36" fmla="*/ 2 w 174"/>
                    <a:gd name="T37" fmla="*/ 2 h 181"/>
                    <a:gd name="T38" fmla="*/ 3 w 174"/>
                    <a:gd name="T39" fmla="*/ 2 h 181"/>
                    <a:gd name="T40" fmla="*/ 4 w 174"/>
                    <a:gd name="T41" fmla="*/ 2 h 181"/>
                    <a:gd name="T42" fmla="*/ 6 w 174"/>
                    <a:gd name="T43" fmla="*/ 2 h 18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74" h="181">
                      <a:moveTo>
                        <a:pt x="41" y="64"/>
                      </a:moveTo>
                      <a:lnTo>
                        <a:pt x="31" y="38"/>
                      </a:lnTo>
                      <a:lnTo>
                        <a:pt x="31" y="25"/>
                      </a:lnTo>
                      <a:lnTo>
                        <a:pt x="41" y="13"/>
                      </a:lnTo>
                      <a:lnTo>
                        <a:pt x="10" y="13"/>
                      </a:lnTo>
                      <a:lnTo>
                        <a:pt x="52" y="38"/>
                      </a:lnTo>
                      <a:lnTo>
                        <a:pt x="82" y="78"/>
                      </a:lnTo>
                      <a:lnTo>
                        <a:pt x="143" y="167"/>
                      </a:lnTo>
                      <a:lnTo>
                        <a:pt x="164" y="181"/>
                      </a:lnTo>
                      <a:lnTo>
                        <a:pt x="174" y="167"/>
                      </a:lnTo>
                      <a:lnTo>
                        <a:pt x="123" y="91"/>
                      </a:lnTo>
                      <a:lnTo>
                        <a:pt x="92" y="51"/>
                      </a:lnTo>
                      <a:lnTo>
                        <a:pt x="61" y="13"/>
                      </a:lnTo>
                      <a:lnTo>
                        <a:pt x="41" y="0"/>
                      </a:lnTo>
                      <a:lnTo>
                        <a:pt x="21" y="0"/>
                      </a:lnTo>
                      <a:lnTo>
                        <a:pt x="10" y="0"/>
                      </a:lnTo>
                      <a:lnTo>
                        <a:pt x="0" y="13"/>
                      </a:lnTo>
                      <a:lnTo>
                        <a:pt x="0" y="25"/>
                      </a:lnTo>
                      <a:lnTo>
                        <a:pt x="10" y="64"/>
                      </a:lnTo>
                      <a:lnTo>
                        <a:pt x="21" y="64"/>
                      </a:lnTo>
                      <a:lnTo>
                        <a:pt x="31" y="64"/>
                      </a:lnTo>
                      <a:lnTo>
                        <a:pt x="41" y="64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2" name="Freeform 271"/>
                <p:cNvSpPr>
                  <a:spLocks/>
                </p:cNvSpPr>
                <p:nvPr/>
              </p:nvSpPr>
              <p:spPr bwMode="auto">
                <a:xfrm>
                  <a:off x="1098" y="2092"/>
                  <a:ext cx="31" cy="17"/>
                </a:xfrm>
                <a:custGeom>
                  <a:avLst/>
                  <a:gdLst>
                    <a:gd name="T0" fmla="*/ 8 w 62"/>
                    <a:gd name="T1" fmla="*/ 0 h 52"/>
                    <a:gd name="T2" fmla="*/ 6 w 62"/>
                    <a:gd name="T3" fmla="*/ 0 h 52"/>
                    <a:gd name="T4" fmla="*/ 2 w 62"/>
                    <a:gd name="T5" fmla="*/ 0 h 52"/>
                    <a:gd name="T6" fmla="*/ 0 w 62"/>
                    <a:gd name="T7" fmla="*/ 0 h 52"/>
                    <a:gd name="T8" fmla="*/ 0 w 62"/>
                    <a:gd name="T9" fmla="*/ 1 h 52"/>
                    <a:gd name="T10" fmla="*/ 0 w 62"/>
                    <a:gd name="T11" fmla="*/ 2 h 52"/>
                    <a:gd name="T12" fmla="*/ 3 w 62"/>
                    <a:gd name="T13" fmla="*/ 2 h 52"/>
                    <a:gd name="T14" fmla="*/ 6 w 62"/>
                    <a:gd name="T15" fmla="*/ 2 h 52"/>
                    <a:gd name="T16" fmla="*/ 4 w 62"/>
                    <a:gd name="T17" fmla="*/ 1 h 52"/>
                    <a:gd name="T18" fmla="*/ 6 w 62"/>
                    <a:gd name="T19" fmla="*/ 0 h 52"/>
                    <a:gd name="T20" fmla="*/ 8 w 62"/>
                    <a:gd name="T21" fmla="*/ 0 h 52"/>
                    <a:gd name="T22" fmla="*/ 8 w 62"/>
                    <a:gd name="T23" fmla="*/ 0 h 5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62" h="52">
                      <a:moveTo>
                        <a:pt x="62" y="0"/>
                      </a:moveTo>
                      <a:lnTo>
                        <a:pt x="41" y="0"/>
                      </a:lnTo>
                      <a:lnTo>
                        <a:pt x="11" y="0"/>
                      </a:lnTo>
                      <a:lnTo>
                        <a:pt x="0" y="13"/>
                      </a:lnTo>
                      <a:lnTo>
                        <a:pt x="0" y="27"/>
                      </a:lnTo>
                      <a:lnTo>
                        <a:pt x="0" y="52"/>
                      </a:lnTo>
                      <a:lnTo>
                        <a:pt x="20" y="52"/>
                      </a:lnTo>
                      <a:lnTo>
                        <a:pt x="41" y="52"/>
                      </a:lnTo>
                      <a:lnTo>
                        <a:pt x="31" y="27"/>
                      </a:lnTo>
                      <a:lnTo>
                        <a:pt x="41" y="13"/>
                      </a:lnTo>
                      <a:lnTo>
                        <a:pt x="62" y="13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3" name="Freeform 272"/>
                <p:cNvSpPr>
                  <a:spLocks/>
                </p:cNvSpPr>
                <p:nvPr/>
              </p:nvSpPr>
              <p:spPr bwMode="auto">
                <a:xfrm>
                  <a:off x="1354" y="2425"/>
                  <a:ext cx="61" cy="48"/>
                </a:xfrm>
                <a:custGeom>
                  <a:avLst/>
                  <a:gdLst>
                    <a:gd name="T0" fmla="*/ 3 w 122"/>
                    <a:gd name="T1" fmla="*/ 0 h 142"/>
                    <a:gd name="T2" fmla="*/ 0 w 122"/>
                    <a:gd name="T3" fmla="*/ 0 h 142"/>
                    <a:gd name="T4" fmla="*/ 0 w 122"/>
                    <a:gd name="T5" fmla="*/ 0 h 142"/>
                    <a:gd name="T6" fmla="*/ 4 w 122"/>
                    <a:gd name="T7" fmla="*/ 1 h 142"/>
                    <a:gd name="T8" fmla="*/ 7 w 122"/>
                    <a:gd name="T9" fmla="*/ 2 h 142"/>
                    <a:gd name="T10" fmla="*/ 9 w 122"/>
                    <a:gd name="T11" fmla="*/ 4 h 142"/>
                    <a:gd name="T12" fmla="*/ 12 w 122"/>
                    <a:gd name="T13" fmla="*/ 5 h 142"/>
                    <a:gd name="T14" fmla="*/ 13 w 122"/>
                    <a:gd name="T15" fmla="*/ 5 h 142"/>
                    <a:gd name="T16" fmla="*/ 16 w 122"/>
                    <a:gd name="T17" fmla="*/ 5 h 142"/>
                    <a:gd name="T18" fmla="*/ 13 w 122"/>
                    <a:gd name="T19" fmla="*/ 3 h 142"/>
                    <a:gd name="T20" fmla="*/ 11 w 122"/>
                    <a:gd name="T21" fmla="*/ 2 h 142"/>
                    <a:gd name="T22" fmla="*/ 8 w 122"/>
                    <a:gd name="T23" fmla="*/ 1 h 142"/>
                    <a:gd name="T24" fmla="*/ 3 w 122"/>
                    <a:gd name="T25" fmla="*/ 0 h 14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2" h="142">
                      <a:moveTo>
                        <a:pt x="19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30" y="26"/>
                      </a:lnTo>
                      <a:lnTo>
                        <a:pt x="51" y="64"/>
                      </a:lnTo>
                      <a:lnTo>
                        <a:pt x="70" y="104"/>
                      </a:lnTo>
                      <a:lnTo>
                        <a:pt x="91" y="142"/>
                      </a:lnTo>
                      <a:lnTo>
                        <a:pt x="102" y="142"/>
                      </a:lnTo>
                      <a:lnTo>
                        <a:pt x="122" y="142"/>
                      </a:lnTo>
                      <a:lnTo>
                        <a:pt x="102" y="91"/>
                      </a:lnTo>
                      <a:lnTo>
                        <a:pt x="81" y="51"/>
                      </a:lnTo>
                      <a:lnTo>
                        <a:pt x="61" y="26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4" name="Freeform 273"/>
                <p:cNvSpPr>
                  <a:spLocks/>
                </p:cNvSpPr>
                <p:nvPr/>
              </p:nvSpPr>
              <p:spPr bwMode="auto">
                <a:xfrm>
                  <a:off x="1167" y="2157"/>
                  <a:ext cx="41" cy="450"/>
                </a:xfrm>
                <a:custGeom>
                  <a:avLst/>
                  <a:gdLst>
                    <a:gd name="T0" fmla="*/ 6 w 82"/>
                    <a:gd name="T1" fmla="*/ 1 h 1352"/>
                    <a:gd name="T2" fmla="*/ 4 w 82"/>
                    <a:gd name="T3" fmla="*/ 7 h 1352"/>
                    <a:gd name="T4" fmla="*/ 4 w 82"/>
                    <a:gd name="T5" fmla="*/ 13 h 1352"/>
                    <a:gd name="T6" fmla="*/ 6 w 82"/>
                    <a:gd name="T7" fmla="*/ 25 h 1352"/>
                    <a:gd name="T8" fmla="*/ 6 w 82"/>
                    <a:gd name="T9" fmla="*/ 31 h 1352"/>
                    <a:gd name="T10" fmla="*/ 6 w 82"/>
                    <a:gd name="T11" fmla="*/ 37 h 1352"/>
                    <a:gd name="T12" fmla="*/ 4 w 82"/>
                    <a:gd name="T13" fmla="*/ 44 h 1352"/>
                    <a:gd name="T14" fmla="*/ 0 w 82"/>
                    <a:gd name="T15" fmla="*/ 49 h 1352"/>
                    <a:gd name="T16" fmla="*/ 2 w 82"/>
                    <a:gd name="T17" fmla="*/ 50 h 1352"/>
                    <a:gd name="T18" fmla="*/ 4 w 82"/>
                    <a:gd name="T19" fmla="*/ 49 h 1352"/>
                    <a:gd name="T20" fmla="*/ 8 w 82"/>
                    <a:gd name="T21" fmla="*/ 44 h 1352"/>
                    <a:gd name="T22" fmla="*/ 9 w 82"/>
                    <a:gd name="T23" fmla="*/ 37 h 1352"/>
                    <a:gd name="T24" fmla="*/ 11 w 82"/>
                    <a:gd name="T25" fmla="*/ 31 h 1352"/>
                    <a:gd name="T26" fmla="*/ 9 w 82"/>
                    <a:gd name="T27" fmla="*/ 25 h 1352"/>
                    <a:gd name="T28" fmla="*/ 8 w 82"/>
                    <a:gd name="T29" fmla="*/ 13 h 1352"/>
                    <a:gd name="T30" fmla="*/ 8 w 82"/>
                    <a:gd name="T31" fmla="*/ 7 h 1352"/>
                    <a:gd name="T32" fmla="*/ 9 w 82"/>
                    <a:gd name="T33" fmla="*/ 1 h 1352"/>
                    <a:gd name="T34" fmla="*/ 7 w 82"/>
                    <a:gd name="T35" fmla="*/ 0 h 1352"/>
                    <a:gd name="T36" fmla="*/ 6 w 82"/>
                    <a:gd name="T37" fmla="*/ 1 h 135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82" h="1352">
                      <a:moveTo>
                        <a:pt x="41" y="14"/>
                      </a:moveTo>
                      <a:lnTo>
                        <a:pt x="31" y="183"/>
                      </a:lnTo>
                      <a:lnTo>
                        <a:pt x="31" y="351"/>
                      </a:lnTo>
                      <a:lnTo>
                        <a:pt x="41" y="676"/>
                      </a:lnTo>
                      <a:lnTo>
                        <a:pt x="41" y="845"/>
                      </a:lnTo>
                      <a:lnTo>
                        <a:pt x="41" y="1013"/>
                      </a:lnTo>
                      <a:lnTo>
                        <a:pt x="31" y="1182"/>
                      </a:lnTo>
                      <a:lnTo>
                        <a:pt x="0" y="1338"/>
                      </a:lnTo>
                      <a:lnTo>
                        <a:pt x="10" y="1352"/>
                      </a:lnTo>
                      <a:lnTo>
                        <a:pt x="31" y="1338"/>
                      </a:lnTo>
                      <a:lnTo>
                        <a:pt x="61" y="1182"/>
                      </a:lnTo>
                      <a:lnTo>
                        <a:pt x="72" y="1013"/>
                      </a:lnTo>
                      <a:lnTo>
                        <a:pt x="82" y="845"/>
                      </a:lnTo>
                      <a:lnTo>
                        <a:pt x="72" y="676"/>
                      </a:lnTo>
                      <a:lnTo>
                        <a:pt x="61" y="351"/>
                      </a:lnTo>
                      <a:lnTo>
                        <a:pt x="61" y="183"/>
                      </a:lnTo>
                      <a:lnTo>
                        <a:pt x="72" y="14"/>
                      </a:lnTo>
                      <a:lnTo>
                        <a:pt x="51" y="0"/>
                      </a:lnTo>
                      <a:lnTo>
                        <a:pt x="41" y="14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5" name="Freeform 274"/>
                <p:cNvSpPr>
                  <a:spLocks/>
                </p:cNvSpPr>
                <p:nvPr/>
              </p:nvSpPr>
              <p:spPr bwMode="auto">
                <a:xfrm>
                  <a:off x="1606" y="2157"/>
                  <a:ext cx="127" cy="485"/>
                </a:xfrm>
                <a:custGeom>
                  <a:avLst/>
                  <a:gdLst>
                    <a:gd name="T0" fmla="*/ 30 w 255"/>
                    <a:gd name="T1" fmla="*/ 52 h 1455"/>
                    <a:gd name="T2" fmla="*/ 25 w 255"/>
                    <a:gd name="T3" fmla="*/ 46 h 1455"/>
                    <a:gd name="T4" fmla="*/ 21 w 255"/>
                    <a:gd name="T5" fmla="*/ 39 h 1455"/>
                    <a:gd name="T6" fmla="*/ 16 w 255"/>
                    <a:gd name="T7" fmla="*/ 26 h 1455"/>
                    <a:gd name="T8" fmla="*/ 11 w 255"/>
                    <a:gd name="T9" fmla="*/ 13 h 1455"/>
                    <a:gd name="T10" fmla="*/ 7 w 255"/>
                    <a:gd name="T11" fmla="*/ 7 h 1455"/>
                    <a:gd name="T12" fmla="*/ 3 w 255"/>
                    <a:gd name="T13" fmla="*/ 1 h 1455"/>
                    <a:gd name="T14" fmla="*/ 1 w 255"/>
                    <a:gd name="T15" fmla="*/ 0 h 1455"/>
                    <a:gd name="T16" fmla="*/ 0 w 255"/>
                    <a:gd name="T17" fmla="*/ 1 h 1455"/>
                    <a:gd name="T18" fmla="*/ 3 w 255"/>
                    <a:gd name="T19" fmla="*/ 7 h 1455"/>
                    <a:gd name="T20" fmla="*/ 7 w 255"/>
                    <a:gd name="T21" fmla="*/ 14 h 1455"/>
                    <a:gd name="T22" fmla="*/ 12 w 255"/>
                    <a:gd name="T23" fmla="*/ 27 h 1455"/>
                    <a:gd name="T24" fmla="*/ 17 w 255"/>
                    <a:gd name="T25" fmla="*/ 40 h 1455"/>
                    <a:gd name="T26" fmla="*/ 22 w 255"/>
                    <a:gd name="T27" fmla="*/ 47 h 1455"/>
                    <a:gd name="T28" fmla="*/ 28 w 255"/>
                    <a:gd name="T29" fmla="*/ 53 h 1455"/>
                    <a:gd name="T30" fmla="*/ 30 w 255"/>
                    <a:gd name="T31" fmla="*/ 54 h 1455"/>
                    <a:gd name="T32" fmla="*/ 31 w 255"/>
                    <a:gd name="T33" fmla="*/ 53 h 1455"/>
                    <a:gd name="T34" fmla="*/ 30 w 255"/>
                    <a:gd name="T35" fmla="*/ 52 h 145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255" h="1455">
                      <a:moveTo>
                        <a:pt x="244" y="1403"/>
                      </a:moveTo>
                      <a:lnTo>
                        <a:pt x="204" y="1234"/>
                      </a:lnTo>
                      <a:lnTo>
                        <a:pt x="172" y="1066"/>
                      </a:lnTo>
                      <a:lnTo>
                        <a:pt x="132" y="714"/>
                      </a:lnTo>
                      <a:lnTo>
                        <a:pt x="91" y="364"/>
                      </a:lnTo>
                      <a:lnTo>
                        <a:pt x="60" y="183"/>
                      </a:lnTo>
                      <a:lnTo>
                        <a:pt x="30" y="14"/>
                      </a:lnTo>
                      <a:lnTo>
                        <a:pt x="9" y="0"/>
                      </a:lnTo>
                      <a:lnTo>
                        <a:pt x="0" y="14"/>
                      </a:lnTo>
                      <a:lnTo>
                        <a:pt x="30" y="196"/>
                      </a:lnTo>
                      <a:lnTo>
                        <a:pt x="60" y="377"/>
                      </a:lnTo>
                      <a:lnTo>
                        <a:pt x="102" y="728"/>
                      </a:lnTo>
                      <a:lnTo>
                        <a:pt x="142" y="1091"/>
                      </a:lnTo>
                      <a:lnTo>
                        <a:pt x="183" y="1274"/>
                      </a:lnTo>
                      <a:lnTo>
                        <a:pt x="225" y="1441"/>
                      </a:lnTo>
                      <a:lnTo>
                        <a:pt x="244" y="1455"/>
                      </a:lnTo>
                      <a:lnTo>
                        <a:pt x="255" y="1441"/>
                      </a:lnTo>
                      <a:lnTo>
                        <a:pt x="244" y="140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6" name="Freeform 275"/>
                <p:cNvSpPr>
                  <a:spLocks/>
                </p:cNvSpPr>
                <p:nvPr/>
              </p:nvSpPr>
              <p:spPr bwMode="auto">
                <a:xfrm>
                  <a:off x="1569" y="2014"/>
                  <a:ext cx="123" cy="147"/>
                </a:xfrm>
                <a:custGeom>
                  <a:avLst/>
                  <a:gdLst>
                    <a:gd name="T0" fmla="*/ 7 w 245"/>
                    <a:gd name="T1" fmla="*/ 16 h 442"/>
                    <a:gd name="T2" fmla="*/ 14 w 245"/>
                    <a:gd name="T3" fmla="*/ 16 h 442"/>
                    <a:gd name="T4" fmla="*/ 21 w 245"/>
                    <a:gd name="T5" fmla="*/ 15 h 442"/>
                    <a:gd name="T6" fmla="*/ 26 w 245"/>
                    <a:gd name="T7" fmla="*/ 14 h 442"/>
                    <a:gd name="T8" fmla="*/ 30 w 245"/>
                    <a:gd name="T9" fmla="*/ 12 h 442"/>
                    <a:gd name="T10" fmla="*/ 31 w 245"/>
                    <a:gd name="T11" fmla="*/ 10 h 442"/>
                    <a:gd name="T12" fmla="*/ 31 w 245"/>
                    <a:gd name="T13" fmla="*/ 8 h 442"/>
                    <a:gd name="T14" fmla="*/ 31 w 245"/>
                    <a:gd name="T15" fmla="*/ 6 h 442"/>
                    <a:gd name="T16" fmla="*/ 28 w 245"/>
                    <a:gd name="T17" fmla="*/ 4 h 442"/>
                    <a:gd name="T18" fmla="*/ 26 w 245"/>
                    <a:gd name="T19" fmla="*/ 2 h 442"/>
                    <a:gd name="T20" fmla="*/ 22 w 245"/>
                    <a:gd name="T21" fmla="*/ 1 h 442"/>
                    <a:gd name="T22" fmla="*/ 18 w 245"/>
                    <a:gd name="T23" fmla="*/ 0 h 442"/>
                    <a:gd name="T24" fmla="*/ 14 w 245"/>
                    <a:gd name="T25" fmla="*/ 0 h 442"/>
                    <a:gd name="T26" fmla="*/ 11 w 245"/>
                    <a:gd name="T27" fmla="*/ 0 h 442"/>
                    <a:gd name="T28" fmla="*/ 6 w 245"/>
                    <a:gd name="T29" fmla="*/ 0 h 442"/>
                    <a:gd name="T30" fmla="*/ 3 w 245"/>
                    <a:gd name="T31" fmla="*/ 2 h 442"/>
                    <a:gd name="T32" fmla="*/ 0 w 245"/>
                    <a:gd name="T33" fmla="*/ 3 h 442"/>
                    <a:gd name="T34" fmla="*/ 0 w 245"/>
                    <a:gd name="T35" fmla="*/ 4 h 442"/>
                    <a:gd name="T36" fmla="*/ 2 w 245"/>
                    <a:gd name="T37" fmla="*/ 4 h 442"/>
                    <a:gd name="T38" fmla="*/ 4 w 245"/>
                    <a:gd name="T39" fmla="*/ 4 h 442"/>
                    <a:gd name="T40" fmla="*/ 6 w 245"/>
                    <a:gd name="T41" fmla="*/ 2 h 442"/>
                    <a:gd name="T42" fmla="*/ 8 w 245"/>
                    <a:gd name="T43" fmla="*/ 1 h 442"/>
                    <a:gd name="T44" fmla="*/ 12 w 245"/>
                    <a:gd name="T45" fmla="*/ 0 h 442"/>
                    <a:gd name="T46" fmla="*/ 16 w 245"/>
                    <a:gd name="T47" fmla="*/ 0 h 442"/>
                    <a:gd name="T48" fmla="*/ 20 w 245"/>
                    <a:gd name="T49" fmla="*/ 1 h 442"/>
                    <a:gd name="T50" fmla="*/ 22 w 245"/>
                    <a:gd name="T51" fmla="*/ 3 h 442"/>
                    <a:gd name="T52" fmla="*/ 26 w 245"/>
                    <a:gd name="T53" fmla="*/ 5 h 442"/>
                    <a:gd name="T54" fmla="*/ 27 w 245"/>
                    <a:gd name="T55" fmla="*/ 7 h 442"/>
                    <a:gd name="T56" fmla="*/ 27 w 245"/>
                    <a:gd name="T57" fmla="*/ 9 h 442"/>
                    <a:gd name="T58" fmla="*/ 27 w 245"/>
                    <a:gd name="T59" fmla="*/ 10 h 442"/>
                    <a:gd name="T60" fmla="*/ 26 w 245"/>
                    <a:gd name="T61" fmla="*/ 12 h 442"/>
                    <a:gd name="T62" fmla="*/ 23 w 245"/>
                    <a:gd name="T63" fmla="*/ 13 h 442"/>
                    <a:gd name="T64" fmla="*/ 18 w 245"/>
                    <a:gd name="T65" fmla="*/ 15 h 442"/>
                    <a:gd name="T66" fmla="*/ 12 w 245"/>
                    <a:gd name="T67" fmla="*/ 15 h 442"/>
                    <a:gd name="T68" fmla="*/ 7 w 245"/>
                    <a:gd name="T69" fmla="*/ 16 h 442"/>
                    <a:gd name="T70" fmla="*/ 6 w 245"/>
                    <a:gd name="T71" fmla="*/ 16 h 442"/>
                    <a:gd name="T72" fmla="*/ 7 w 245"/>
                    <a:gd name="T73" fmla="*/ 16 h 44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45" h="442">
                      <a:moveTo>
                        <a:pt x="52" y="442"/>
                      </a:moveTo>
                      <a:lnTo>
                        <a:pt x="112" y="428"/>
                      </a:lnTo>
                      <a:lnTo>
                        <a:pt x="164" y="417"/>
                      </a:lnTo>
                      <a:lnTo>
                        <a:pt x="205" y="377"/>
                      </a:lnTo>
                      <a:lnTo>
                        <a:pt x="235" y="325"/>
                      </a:lnTo>
                      <a:lnTo>
                        <a:pt x="245" y="274"/>
                      </a:lnTo>
                      <a:lnTo>
                        <a:pt x="245" y="221"/>
                      </a:lnTo>
                      <a:lnTo>
                        <a:pt x="245" y="169"/>
                      </a:lnTo>
                      <a:lnTo>
                        <a:pt x="224" y="118"/>
                      </a:lnTo>
                      <a:lnTo>
                        <a:pt x="205" y="65"/>
                      </a:lnTo>
                      <a:lnTo>
                        <a:pt x="173" y="40"/>
                      </a:lnTo>
                      <a:lnTo>
                        <a:pt x="143" y="13"/>
                      </a:lnTo>
                      <a:lnTo>
                        <a:pt x="112" y="0"/>
                      </a:lnTo>
                      <a:lnTo>
                        <a:pt x="82" y="0"/>
                      </a:lnTo>
                      <a:lnTo>
                        <a:pt x="41" y="13"/>
                      </a:lnTo>
                      <a:lnTo>
                        <a:pt x="20" y="53"/>
                      </a:lnTo>
                      <a:lnTo>
                        <a:pt x="0" y="91"/>
                      </a:lnTo>
                      <a:lnTo>
                        <a:pt x="0" y="105"/>
                      </a:lnTo>
                      <a:lnTo>
                        <a:pt x="10" y="105"/>
                      </a:lnTo>
                      <a:lnTo>
                        <a:pt x="31" y="105"/>
                      </a:lnTo>
                      <a:lnTo>
                        <a:pt x="41" y="65"/>
                      </a:lnTo>
                      <a:lnTo>
                        <a:pt x="61" y="27"/>
                      </a:lnTo>
                      <a:lnTo>
                        <a:pt x="92" y="13"/>
                      </a:lnTo>
                      <a:lnTo>
                        <a:pt x="122" y="13"/>
                      </a:lnTo>
                      <a:lnTo>
                        <a:pt x="154" y="40"/>
                      </a:lnTo>
                      <a:lnTo>
                        <a:pt x="173" y="78"/>
                      </a:lnTo>
                      <a:lnTo>
                        <a:pt x="205" y="143"/>
                      </a:lnTo>
                      <a:lnTo>
                        <a:pt x="215" y="183"/>
                      </a:lnTo>
                      <a:lnTo>
                        <a:pt x="215" y="234"/>
                      </a:lnTo>
                      <a:lnTo>
                        <a:pt x="215" y="274"/>
                      </a:lnTo>
                      <a:lnTo>
                        <a:pt x="205" y="312"/>
                      </a:lnTo>
                      <a:lnTo>
                        <a:pt x="184" y="364"/>
                      </a:lnTo>
                      <a:lnTo>
                        <a:pt x="143" y="403"/>
                      </a:lnTo>
                      <a:lnTo>
                        <a:pt x="92" y="417"/>
                      </a:lnTo>
                      <a:lnTo>
                        <a:pt x="52" y="428"/>
                      </a:lnTo>
                      <a:lnTo>
                        <a:pt x="41" y="428"/>
                      </a:lnTo>
                      <a:lnTo>
                        <a:pt x="52" y="442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7" name="Freeform 276"/>
                <p:cNvSpPr>
                  <a:spLocks/>
                </p:cNvSpPr>
                <p:nvPr/>
              </p:nvSpPr>
              <p:spPr bwMode="auto">
                <a:xfrm>
                  <a:off x="1573" y="2062"/>
                  <a:ext cx="67" cy="39"/>
                </a:xfrm>
                <a:custGeom>
                  <a:avLst/>
                  <a:gdLst>
                    <a:gd name="T0" fmla="*/ 4 w 133"/>
                    <a:gd name="T1" fmla="*/ 4 h 118"/>
                    <a:gd name="T2" fmla="*/ 5 w 133"/>
                    <a:gd name="T3" fmla="*/ 2 h 118"/>
                    <a:gd name="T4" fmla="*/ 8 w 133"/>
                    <a:gd name="T5" fmla="*/ 1 h 118"/>
                    <a:gd name="T6" fmla="*/ 9 w 133"/>
                    <a:gd name="T7" fmla="*/ 0 h 118"/>
                    <a:gd name="T8" fmla="*/ 11 w 133"/>
                    <a:gd name="T9" fmla="*/ 0 h 118"/>
                    <a:gd name="T10" fmla="*/ 12 w 133"/>
                    <a:gd name="T11" fmla="*/ 1 h 118"/>
                    <a:gd name="T12" fmla="*/ 12 w 133"/>
                    <a:gd name="T13" fmla="*/ 2 h 118"/>
                    <a:gd name="T14" fmla="*/ 14 w 133"/>
                    <a:gd name="T15" fmla="*/ 2 h 118"/>
                    <a:gd name="T16" fmla="*/ 17 w 133"/>
                    <a:gd name="T17" fmla="*/ 2 h 118"/>
                    <a:gd name="T18" fmla="*/ 16 w 133"/>
                    <a:gd name="T19" fmla="*/ 1 h 118"/>
                    <a:gd name="T20" fmla="*/ 13 w 133"/>
                    <a:gd name="T21" fmla="*/ 0 h 118"/>
                    <a:gd name="T22" fmla="*/ 11 w 133"/>
                    <a:gd name="T23" fmla="*/ 0 h 118"/>
                    <a:gd name="T24" fmla="*/ 8 w 133"/>
                    <a:gd name="T25" fmla="*/ 0 h 118"/>
                    <a:gd name="T26" fmla="*/ 4 w 133"/>
                    <a:gd name="T27" fmla="*/ 0 h 118"/>
                    <a:gd name="T28" fmla="*/ 2 w 133"/>
                    <a:gd name="T29" fmla="*/ 1 h 118"/>
                    <a:gd name="T30" fmla="*/ 0 w 133"/>
                    <a:gd name="T31" fmla="*/ 3 h 118"/>
                    <a:gd name="T32" fmla="*/ 0 w 133"/>
                    <a:gd name="T33" fmla="*/ 4 h 118"/>
                    <a:gd name="T34" fmla="*/ 2 w 133"/>
                    <a:gd name="T35" fmla="*/ 4 h 118"/>
                    <a:gd name="T36" fmla="*/ 4 w 133"/>
                    <a:gd name="T37" fmla="*/ 4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3" h="118">
                      <a:moveTo>
                        <a:pt x="30" y="118"/>
                      </a:moveTo>
                      <a:lnTo>
                        <a:pt x="40" y="65"/>
                      </a:lnTo>
                      <a:lnTo>
                        <a:pt x="61" y="26"/>
                      </a:lnTo>
                      <a:lnTo>
                        <a:pt x="72" y="13"/>
                      </a:lnTo>
                      <a:lnTo>
                        <a:pt x="81" y="13"/>
                      </a:lnTo>
                      <a:lnTo>
                        <a:pt x="91" y="26"/>
                      </a:lnTo>
                      <a:lnTo>
                        <a:pt x="91" y="53"/>
                      </a:lnTo>
                      <a:lnTo>
                        <a:pt x="112" y="65"/>
                      </a:lnTo>
                      <a:lnTo>
                        <a:pt x="133" y="53"/>
                      </a:lnTo>
                      <a:lnTo>
                        <a:pt x="123" y="26"/>
                      </a:lnTo>
                      <a:lnTo>
                        <a:pt x="102" y="0"/>
                      </a:lnTo>
                      <a:lnTo>
                        <a:pt x="81" y="0"/>
                      </a:lnTo>
                      <a:lnTo>
                        <a:pt x="61" y="0"/>
                      </a:lnTo>
                      <a:lnTo>
                        <a:pt x="30" y="13"/>
                      </a:lnTo>
                      <a:lnTo>
                        <a:pt x="10" y="40"/>
                      </a:lnTo>
                      <a:lnTo>
                        <a:pt x="0" y="78"/>
                      </a:lnTo>
                      <a:lnTo>
                        <a:pt x="0" y="118"/>
                      </a:lnTo>
                      <a:lnTo>
                        <a:pt x="10" y="118"/>
                      </a:lnTo>
                      <a:lnTo>
                        <a:pt x="30" y="118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8" name="Freeform 277"/>
                <p:cNvSpPr>
                  <a:spLocks/>
                </p:cNvSpPr>
                <p:nvPr/>
              </p:nvSpPr>
              <p:spPr bwMode="auto">
                <a:xfrm>
                  <a:off x="1550" y="1837"/>
                  <a:ext cx="56" cy="190"/>
                </a:xfrm>
                <a:custGeom>
                  <a:avLst/>
                  <a:gdLst>
                    <a:gd name="T0" fmla="*/ 3 w 113"/>
                    <a:gd name="T1" fmla="*/ 0 h 571"/>
                    <a:gd name="T2" fmla="*/ 1 w 113"/>
                    <a:gd name="T3" fmla="*/ 0 h 571"/>
                    <a:gd name="T4" fmla="*/ 0 w 113"/>
                    <a:gd name="T5" fmla="*/ 0 h 571"/>
                    <a:gd name="T6" fmla="*/ 2 w 113"/>
                    <a:gd name="T7" fmla="*/ 3 h 571"/>
                    <a:gd name="T8" fmla="*/ 5 w 113"/>
                    <a:gd name="T9" fmla="*/ 5 h 571"/>
                    <a:gd name="T10" fmla="*/ 7 w 113"/>
                    <a:gd name="T11" fmla="*/ 11 h 571"/>
                    <a:gd name="T12" fmla="*/ 8 w 113"/>
                    <a:gd name="T13" fmla="*/ 16 h 571"/>
                    <a:gd name="T14" fmla="*/ 10 w 113"/>
                    <a:gd name="T15" fmla="*/ 21 h 571"/>
                    <a:gd name="T16" fmla="*/ 11 w 113"/>
                    <a:gd name="T17" fmla="*/ 21 h 571"/>
                    <a:gd name="T18" fmla="*/ 14 w 113"/>
                    <a:gd name="T19" fmla="*/ 21 h 571"/>
                    <a:gd name="T20" fmla="*/ 12 w 113"/>
                    <a:gd name="T21" fmla="*/ 15 h 571"/>
                    <a:gd name="T22" fmla="*/ 11 w 113"/>
                    <a:gd name="T23" fmla="*/ 10 h 571"/>
                    <a:gd name="T24" fmla="*/ 8 w 113"/>
                    <a:gd name="T25" fmla="*/ 5 h 571"/>
                    <a:gd name="T26" fmla="*/ 6 w 113"/>
                    <a:gd name="T27" fmla="*/ 3 h 571"/>
                    <a:gd name="T28" fmla="*/ 3 w 113"/>
                    <a:gd name="T29" fmla="*/ 0 h 57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13" h="571">
                      <a:moveTo>
                        <a:pt x="30" y="13"/>
                      </a:moveTo>
                      <a:lnTo>
                        <a:pt x="10" y="0"/>
                      </a:lnTo>
                      <a:lnTo>
                        <a:pt x="0" y="13"/>
                      </a:lnTo>
                      <a:lnTo>
                        <a:pt x="20" y="78"/>
                      </a:lnTo>
                      <a:lnTo>
                        <a:pt x="41" y="143"/>
                      </a:lnTo>
                      <a:lnTo>
                        <a:pt x="61" y="285"/>
                      </a:lnTo>
                      <a:lnTo>
                        <a:pt x="71" y="428"/>
                      </a:lnTo>
                      <a:lnTo>
                        <a:pt x="81" y="558"/>
                      </a:lnTo>
                      <a:lnTo>
                        <a:pt x="92" y="571"/>
                      </a:lnTo>
                      <a:lnTo>
                        <a:pt x="113" y="558"/>
                      </a:lnTo>
                      <a:lnTo>
                        <a:pt x="102" y="415"/>
                      </a:lnTo>
                      <a:lnTo>
                        <a:pt x="92" y="272"/>
                      </a:lnTo>
                      <a:lnTo>
                        <a:pt x="71" y="143"/>
                      </a:lnTo>
                      <a:lnTo>
                        <a:pt x="51" y="78"/>
                      </a:lnTo>
                      <a:lnTo>
                        <a:pt x="30" y="1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49" name="Freeform 278"/>
                <p:cNvSpPr>
                  <a:spLocks/>
                </p:cNvSpPr>
                <p:nvPr/>
              </p:nvSpPr>
              <p:spPr bwMode="auto">
                <a:xfrm>
                  <a:off x="1328" y="1711"/>
                  <a:ext cx="153" cy="117"/>
                </a:xfrm>
                <a:custGeom>
                  <a:avLst/>
                  <a:gdLst>
                    <a:gd name="T0" fmla="*/ 26 w 306"/>
                    <a:gd name="T1" fmla="*/ 5 h 350"/>
                    <a:gd name="T2" fmla="*/ 21 w 306"/>
                    <a:gd name="T3" fmla="*/ 3 h 350"/>
                    <a:gd name="T4" fmla="*/ 16 w 306"/>
                    <a:gd name="T5" fmla="*/ 2 h 350"/>
                    <a:gd name="T6" fmla="*/ 4 w 306"/>
                    <a:gd name="T7" fmla="*/ 0 h 350"/>
                    <a:gd name="T8" fmla="*/ 2 w 306"/>
                    <a:gd name="T9" fmla="*/ 0 h 350"/>
                    <a:gd name="T10" fmla="*/ 0 w 306"/>
                    <a:gd name="T11" fmla="*/ 0 h 350"/>
                    <a:gd name="T12" fmla="*/ 0 w 306"/>
                    <a:gd name="T13" fmla="*/ 0 h 350"/>
                    <a:gd name="T14" fmla="*/ 12 w 306"/>
                    <a:gd name="T15" fmla="*/ 2 h 350"/>
                    <a:gd name="T16" fmla="*/ 17 w 306"/>
                    <a:gd name="T17" fmla="*/ 3 h 350"/>
                    <a:gd name="T18" fmla="*/ 22 w 306"/>
                    <a:gd name="T19" fmla="*/ 5 h 350"/>
                    <a:gd name="T20" fmla="*/ 26 w 306"/>
                    <a:gd name="T21" fmla="*/ 7 h 350"/>
                    <a:gd name="T22" fmla="*/ 30 w 306"/>
                    <a:gd name="T23" fmla="*/ 9 h 350"/>
                    <a:gd name="T24" fmla="*/ 34 w 306"/>
                    <a:gd name="T25" fmla="*/ 13 h 350"/>
                    <a:gd name="T26" fmla="*/ 36 w 306"/>
                    <a:gd name="T27" fmla="*/ 13 h 350"/>
                    <a:gd name="T28" fmla="*/ 39 w 306"/>
                    <a:gd name="T29" fmla="*/ 13 h 350"/>
                    <a:gd name="T30" fmla="*/ 34 w 306"/>
                    <a:gd name="T31" fmla="*/ 8 h 350"/>
                    <a:gd name="T32" fmla="*/ 30 w 306"/>
                    <a:gd name="T33" fmla="*/ 6 h 350"/>
                    <a:gd name="T34" fmla="*/ 26 w 306"/>
                    <a:gd name="T35" fmla="*/ 5 h 35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306" h="350">
                      <a:moveTo>
                        <a:pt x="204" y="130"/>
                      </a:moveTo>
                      <a:lnTo>
                        <a:pt x="163" y="91"/>
                      </a:lnTo>
                      <a:lnTo>
                        <a:pt x="121" y="51"/>
                      </a:lnTo>
                      <a:lnTo>
                        <a:pt x="30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91" y="65"/>
                      </a:lnTo>
                      <a:lnTo>
                        <a:pt x="132" y="91"/>
                      </a:lnTo>
                      <a:lnTo>
                        <a:pt x="173" y="130"/>
                      </a:lnTo>
                      <a:lnTo>
                        <a:pt x="204" y="181"/>
                      </a:lnTo>
                      <a:lnTo>
                        <a:pt x="234" y="234"/>
                      </a:lnTo>
                      <a:lnTo>
                        <a:pt x="265" y="337"/>
                      </a:lnTo>
                      <a:lnTo>
                        <a:pt x="286" y="350"/>
                      </a:lnTo>
                      <a:lnTo>
                        <a:pt x="306" y="337"/>
                      </a:lnTo>
                      <a:lnTo>
                        <a:pt x="265" y="221"/>
                      </a:lnTo>
                      <a:lnTo>
                        <a:pt x="234" y="169"/>
                      </a:lnTo>
                      <a:lnTo>
                        <a:pt x="204" y="13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0" name="Freeform 279"/>
                <p:cNvSpPr>
                  <a:spLocks/>
                </p:cNvSpPr>
                <p:nvPr/>
              </p:nvSpPr>
              <p:spPr bwMode="auto">
                <a:xfrm>
                  <a:off x="1512" y="1716"/>
                  <a:ext cx="36" cy="134"/>
                </a:xfrm>
                <a:custGeom>
                  <a:avLst/>
                  <a:gdLst>
                    <a:gd name="T0" fmla="*/ 7 w 72"/>
                    <a:gd name="T1" fmla="*/ 14 h 402"/>
                    <a:gd name="T2" fmla="*/ 9 w 72"/>
                    <a:gd name="T3" fmla="*/ 11 h 402"/>
                    <a:gd name="T4" fmla="*/ 9 w 72"/>
                    <a:gd name="T5" fmla="*/ 7 h 402"/>
                    <a:gd name="T6" fmla="*/ 8 w 72"/>
                    <a:gd name="T7" fmla="*/ 4 h 402"/>
                    <a:gd name="T8" fmla="*/ 4 w 72"/>
                    <a:gd name="T9" fmla="*/ 0 h 402"/>
                    <a:gd name="T10" fmla="*/ 3 w 72"/>
                    <a:gd name="T11" fmla="*/ 0 h 402"/>
                    <a:gd name="T12" fmla="*/ 2 w 72"/>
                    <a:gd name="T13" fmla="*/ 0 h 402"/>
                    <a:gd name="T14" fmla="*/ 0 w 72"/>
                    <a:gd name="T15" fmla="*/ 0 h 402"/>
                    <a:gd name="T16" fmla="*/ 4 w 72"/>
                    <a:gd name="T17" fmla="*/ 4 h 402"/>
                    <a:gd name="T18" fmla="*/ 6 w 72"/>
                    <a:gd name="T19" fmla="*/ 7 h 402"/>
                    <a:gd name="T20" fmla="*/ 6 w 72"/>
                    <a:gd name="T21" fmla="*/ 11 h 402"/>
                    <a:gd name="T22" fmla="*/ 3 w 72"/>
                    <a:gd name="T23" fmla="*/ 14 h 402"/>
                    <a:gd name="T24" fmla="*/ 4 w 72"/>
                    <a:gd name="T25" fmla="*/ 15 h 402"/>
                    <a:gd name="T26" fmla="*/ 7 w 72"/>
                    <a:gd name="T27" fmla="*/ 14 h 40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2" h="402">
                      <a:moveTo>
                        <a:pt x="51" y="389"/>
                      </a:moveTo>
                      <a:lnTo>
                        <a:pt x="72" y="299"/>
                      </a:lnTo>
                      <a:lnTo>
                        <a:pt x="72" y="195"/>
                      </a:lnTo>
                      <a:lnTo>
                        <a:pt x="61" y="103"/>
                      </a:lnTo>
                      <a:lnTo>
                        <a:pt x="31" y="0"/>
                      </a:lnTo>
                      <a:lnTo>
                        <a:pt x="2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31" y="103"/>
                      </a:lnTo>
                      <a:lnTo>
                        <a:pt x="41" y="195"/>
                      </a:lnTo>
                      <a:lnTo>
                        <a:pt x="41" y="299"/>
                      </a:lnTo>
                      <a:lnTo>
                        <a:pt x="21" y="389"/>
                      </a:lnTo>
                      <a:lnTo>
                        <a:pt x="31" y="402"/>
                      </a:lnTo>
                      <a:lnTo>
                        <a:pt x="51" y="389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1" name="Freeform 280"/>
                <p:cNvSpPr>
                  <a:spLocks/>
                </p:cNvSpPr>
                <p:nvPr/>
              </p:nvSpPr>
              <p:spPr bwMode="auto">
                <a:xfrm>
                  <a:off x="1528" y="1737"/>
                  <a:ext cx="96" cy="104"/>
                </a:xfrm>
                <a:custGeom>
                  <a:avLst/>
                  <a:gdLst>
                    <a:gd name="T0" fmla="*/ 3 w 194"/>
                    <a:gd name="T1" fmla="*/ 11 h 312"/>
                    <a:gd name="T2" fmla="*/ 10 w 194"/>
                    <a:gd name="T3" fmla="*/ 9 h 312"/>
                    <a:gd name="T4" fmla="*/ 16 w 194"/>
                    <a:gd name="T5" fmla="*/ 6 h 312"/>
                    <a:gd name="T6" fmla="*/ 21 w 194"/>
                    <a:gd name="T7" fmla="*/ 3 h 312"/>
                    <a:gd name="T8" fmla="*/ 24 w 194"/>
                    <a:gd name="T9" fmla="*/ 2 h 312"/>
                    <a:gd name="T10" fmla="*/ 24 w 194"/>
                    <a:gd name="T11" fmla="*/ 0 h 312"/>
                    <a:gd name="T12" fmla="*/ 22 w 194"/>
                    <a:gd name="T13" fmla="*/ 0 h 312"/>
                    <a:gd name="T14" fmla="*/ 20 w 194"/>
                    <a:gd name="T15" fmla="*/ 0 h 312"/>
                    <a:gd name="T16" fmla="*/ 19 w 194"/>
                    <a:gd name="T17" fmla="*/ 2 h 312"/>
                    <a:gd name="T18" fmla="*/ 17 w 194"/>
                    <a:gd name="T19" fmla="*/ 3 h 312"/>
                    <a:gd name="T20" fmla="*/ 12 w 194"/>
                    <a:gd name="T21" fmla="*/ 6 h 312"/>
                    <a:gd name="T22" fmla="*/ 6 w 194"/>
                    <a:gd name="T23" fmla="*/ 9 h 312"/>
                    <a:gd name="T24" fmla="*/ 0 w 194"/>
                    <a:gd name="T25" fmla="*/ 11 h 312"/>
                    <a:gd name="T26" fmla="*/ 1 w 194"/>
                    <a:gd name="T27" fmla="*/ 12 h 312"/>
                    <a:gd name="T28" fmla="*/ 3 w 194"/>
                    <a:gd name="T29" fmla="*/ 11 h 31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94" h="312">
                      <a:moveTo>
                        <a:pt x="30" y="299"/>
                      </a:moveTo>
                      <a:lnTo>
                        <a:pt x="81" y="246"/>
                      </a:lnTo>
                      <a:lnTo>
                        <a:pt x="132" y="169"/>
                      </a:lnTo>
                      <a:lnTo>
                        <a:pt x="173" y="91"/>
                      </a:lnTo>
                      <a:lnTo>
                        <a:pt x="194" y="52"/>
                      </a:lnTo>
                      <a:lnTo>
                        <a:pt x="194" y="13"/>
                      </a:lnTo>
                      <a:lnTo>
                        <a:pt x="183" y="0"/>
                      </a:lnTo>
                      <a:lnTo>
                        <a:pt x="164" y="13"/>
                      </a:lnTo>
                      <a:lnTo>
                        <a:pt x="153" y="52"/>
                      </a:lnTo>
                      <a:lnTo>
                        <a:pt x="143" y="91"/>
                      </a:lnTo>
                      <a:lnTo>
                        <a:pt x="102" y="169"/>
                      </a:lnTo>
                      <a:lnTo>
                        <a:pt x="51" y="234"/>
                      </a:lnTo>
                      <a:lnTo>
                        <a:pt x="0" y="299"/>
                      </a:lnTo>
                      <a:lnTo>
                        <a:pt x="10" y="312"/>
                      </a:lnTo>
                      <a:lnTo>
                        <a:pt x="30" y="299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2" name="Freeform 281"/>
                <p:cNvSpPr>
                  <a:spLocks/>
                </p:cNvSpPr>
                <p:nvPr/>
              </p:nvSpPr>
              <p:spPr bwMode="auto">
                <a:xfrm>
                  <a:off x="1129" y="2585"/>
                  <a:ext cx="593" cy="195"/>
                </a:xfrm>
                <a:custGeom>
                  <a:avLst/>
                  <a:gdLst>
                    <a:gd name="T0" fmla="*/ 147 w 1186"/>
                    <a:gd name="T1" fmla="*/ 1 h 585"/>
                    <a:gd name="T2" fmla="*/ 143 w 1186"/>
                    <a:gd name="T3" fmla="*/ 0 h 585"/>
                    <a:gd name="T4" fmla="*/ 141 w 1186"/>
                    <a:gd name="T5" fmla="*/ 0 h 585"/>
                    <a:gd name="T6" fmla="*/ 142 w 1186"/>
                    <a:gd name="T7" fmla="*/ 1 h 585"/>
                    <a:gd name="T8" fmla="*/ 142 w 1186"/>
                    <a:gd name="T9" fmla="*/ 2 h 585"/>
                    <a:gd name="T10" fmla="*/ 142 w 1186"/>
                    <a:gd name="T11" fmla="*/ 3 h 585"/>
                    <a:gd name="T12" fmla="*/ 140 w 1186"/>
                    <a:gd name="T13" fmla="*/ 5 h 585"/>
                    <a:gd name="T14" fmla="*/ 135 w 1186"/>
                    <a:gd name="T15" fmla="*/ 6 h 585"/>
                    <a:gd name="T16" fmla="*/ 127 w 1186"/>
                    <a:gd name="T17" fmla="*/ 8 h 585"/>
                    <a:gd name="T18" fmla="*/ 112 w 1186"/>
                    <a:gd name="T19" fmla="*/ 10 h 585"/>
                    <a:gd name="T20" fmla="*/ 101 w 1186"/>
                    <a:gd name="T21" fmla="*/ 11 h 585"/>
                    <a:gd name="T22" fmla="*/ 92 w 1186"/>
                    <a:gd name="T23" fmla="*/ 12 h 585"/>
                    <a:gd name="T24" fmla="*/ 85 w 1186"/>
                    <a:gd name="T25" fmla="*/ 13 h 585"/>
                    <a:gd name="T26" fmla="*/ 78 w 1186"/>
                    <a:gd name="T27" fmla="*/ 15 h 585"/>
                    <a:gd name="T28" fmla="*/ 73 w 1186"/>
                    <a:gd name="T29" fmla="*/ 18 h 585"/>
                    <a:gd name="T30" fmla="*/ 57 w 1186"/>
                    <a:gd name="T31" fmla="*/ 13 h 585"/>
                    <a:gd name="T32" fmla="*/ 39 w 1186"/>
                    <a:gd name="T33" fmla="*/ 8 h 585"/>
                    <a:gd name="T34" fmla="*/ 21 w 1186"/>
                    <a:gd name="T35" fmla="*/ 4 h 585"/>
                    <a:gd name="T36" fmla="*/ 2 w 1186"/>
                    <a:gd name="T37" fmla="*/ 0 h 585"/>
                    <a:gd name="T38" fmla="*/ 0 w 1186"/>
                    <a:gd name="T39" fmla="*/ 0 h 585"/>
                    <a:gd name="T40" fmla="*/ 2 w 1186"/>
                    <a:gd name="T41" fmla="*/ 1 h 585"/>
                    <a:gd name="T42" fmla="*/ 3 w 1186"/>
                    <a:gd name="T43" fmla="*/ 2 h 585"/>
                    <a:gd name="T44" fmla="*/ 5 w 1186"/>
                    <a:gd name="T45" fmla="*/ 3 h 585"/>
                    <a:gd name="T46" fmla="*/ 25 w 1186"/>
                    <a:gd name="T47" fmla="*/ 6 h 585"/>
                    <a:gd name="T48" fmla="*/ 43 w 1186"/>
                    <a:gd name="T49" fmla="*/ 11 h 585"/>
                    <a:gd name="T50" fmla="*/ 59 w 1186"/>
                    <a:gd name="T51" fmla="*/ 15 h 585"/>
                    <a:gd name="T52" fmla="*/ 74 w 1186"/>
                    <a:gd name="T53" fmla="*/ 21 h 585"/>
                    <a:gd name="T54" fmla="*/ 76 w 1186"/>
                    <a:gd name="T55" fmla="*/ 22 h 585"/>
                    <a:gd name="T56" fmla="*/ 77 w 1186"/>
                    <a:gd name="T57" fmla="*/ 22 h 585"/>
                    <a:gd name="T58" fmla="*/ 78 w 1186"/>
                    <a:gd name="T59" fmla="*/ 22 h 585"/>
                    <a:gd name="T60" fmla="*/ 83 w 1186"/>
                    <a:gd name="T61" fmla="*/ 19 h 585"/>
                    <a:gd name="T62" fmla="*/ 87 w 1186"/>
                    <a:gd name="T63" fmla="*/ 17 h 585"/>
                    <a:gd name="T64" fmla="*/ 94 w 1186"/>
                    <a:gd name="T65" fmla="*/ 16 h 585"/>
                    <a:gd name="T66" fmla="*/ 100 w 1186"/>
                    <a:gd name="T67" fmla="*/ 14 h 585"/>
                    <a:gd name="T68" fmla="*/ 113 w 1186"/>
                    <a:gd name="T69" fmla="*/ 13 h 585"/>
                    <a:gd name="T70" fmla="*/ 128 w 1186"/>
                    <a:gd name="T71" fmla="*/ 12 h 585"/>
                    <a:gd name="T72" fmla="*/ 137 w 1186"/>
                    <a:gd name="T73" fmla="*/ 10 h 585"/>
                    <a:gd name="T74" fmla="*/ 145 w 1186"/>
                    <a:gd name="T75" fmla="*/ 8 h 585"/>
                    <a:gd name="T76" fmla="*/ 147 w 1186"/>
                    <a:gd name="T77" fmla="*/ 7 h 585"/>
                    <a:gd name="T78" fmla="*/ 149 w 1186"/>
                    <a:gd name="T79" fmla="*/ 5 h 585"/>
                    <a:gd name="T80" fmla="*/ 149 w 1186"/>
                    <a:gd name="T81" fmla="*/ 3 h 585"/>
                    <a:gd name="T82" fmla="*/ 147 w 1186"/>
                    <a:gd name="T83" fmla="*/ 1 h 58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186" h="585">
                      <a:moveTo>
                        <a:pt x="1175" y="40"/>
                      </a:moveTo>
                      <a:lnTo>
                        <a:pt x="1144" y="0"/>
                      </a:lnTo>
                      <a:lnTo>
                        <a:pt x="1124" y="0"/>
                      </a:lnTo>
                      <a:lnTo>
                        <a:pt x="1135" y="27"/>
                      </a:lnTo>
                      <a:lnTo>
                        <a:pt x="1135" y="53"/>
                      </a:lnTo>
                      <a:lnTo>
                        <a:pt x="1135" y="78"/>
                      </a:lnTo>
                      <a:lnTo>
                        <a:pt x="1114" y="131"/>
                      </a:lnTo>
                      <a:lnTo>
                        <a:pt x="1073" y="170"/>
                      </a:lnTo>
                      <a:lnTo>
                        <a:pt x="1012" y="209"/>
                      </a:lnTo>
                      <a:lnTo>
                        <a:pt x="889" y="261"/>
                      </a:lnTo>
                      <a:lnTo>
                        <a:pt x="807" y="286"/>
                      </a:lnTo>
                      <a:lnTo>
                        <a:pt x="736" y="312"/>
                      </a:lnTo>
                      <a:lnTo>
                        <a:pt x="674" y="352"/>
                      </a:lnTo>
                      <a:lnTo>
                        <a:pt x="623" y="417"/>
                      </a:lnTo>
                      <a:lnTo>
                        <a:pt x="582" y="495"/>
                      </a:lnTo>
                      <a:lnTo>
                        <a:pt x="450" y="352"/>
                      </a:lnTo>
                      <a:lnTo>
                        <a:pt x="306" y="209"/>
                      </a:lnTo>
                      <a:lnTo>
                        <a:pt x="163" y="10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9" y="27"/>
                      </a:lnTo>
                      <a:lnTo>
                        <a:pt x="20" y="53"/>
                      </a:lnTo>
                      <a:lnTo>
                        <a:pt x="40" y="78"/>
                      </a:lnTo>
                      <a:lnTo>
                        <a:pt x="193" y="170"/>
                      </a:lnTo>
                      <a:lnTo>
                        <a:pt x="337" y="286"/>
                      </a:lnTo>
                      <a:lnTo>
                        <a:pt x="469" y="417"/>
                      </a:lnTo>
                      <a:lnTo>
                        <a:pt x="592" y="560"/>
                      </a:lnTo>
                      <a:lnTo>
                        <a:pt x="603" y="585"/>
                      </a:lnTo>
                      <a:lnTo>
                        <a:pt x="613" y="585"/>
                      </a:lnTo>
                      <a:lnTo>
                        <a:pt x="623" y="585"/>
                      </a:lnTo>
                      <a:lnTo>
                        <a:pt x="664" y="520"/>
                      </a:lnTo>
                      <a:lnTo>
                        <a:pt x="694" y="469"/>
                      </a:lnTo>
                      <a:lnTo>
                        <a:pt x="745" y="429"/>
                      </a:lnTo>
                      <a:lnTo>
                        <a:pt x="797" y="390"/>
                      </a:lnTo>
                      <a:lnTo>
                        <a:pt x="899" y="352"/>
                      </a:lnTo>
                      <a:lnTo>
                        <a:pt x="1022" y="312"/>
                      </a:lnTo>
                      <a:lnTo>
                        <a:pt x="1093" y="274"/>
                      </a:lnTo>
                      <a:lnTo>
                        <a:pt x="1154" y="209"/>
                      </a:lnTo>
                      <a:lnTo>
                        <a:pt x="1175" y="183"/>
                      </a:lnTo>
                      <a:lnTo>
                        <a:pt x="1186" y="143"/>
                      </a:lnTo>
                      <a:lnTo>
                        <a:pt x="1186" y="92"/>
                      </a:lnTo>
                      <a:lnTo>
                        <a:pt x="1175" y="4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3" name="Freeform 282"/>
                <p:cNvSpPr>
                  <a:spLocks/>
                </p:cNvSpPr>
                <p:nvPr/>
              </p:nvSpPr>
              <p:spPr bwMode="auto">
                <a:xfrm>
                  <a:off x="1001" y="2482"/>
                  <a:ext cx="854" cy="385"/>
                </a:xfrm>
                <a:custGeom>
                  <a:avLst/>
                  <a:gdLst>
                    <a:gd name="T0" fmla="*/ 209 w 1707"/>
                    <a:gd name="T1" fmla="*/ 10 h 1155"/>
                    <a:gd name="T2" fmla="*/ 200 w 1707"/>
                    <a:gd name="T3" fmla="*/ 7 h 1155"/>
                    <a:gd name="T4" fmla="*/ 184 w 1707"/>
                    <a:gd name="T5" fmla="*/ 4 h 1155"/>
                    <a:gd name="T6" fmla="*/ 172 w 1707"/>
                    <a:gd name="T7" fmla="*/ 1 h 1155"/>
                    <a:gd name="T8" fmla="*/ 172 w 1707"/>
                    <a:gd name="T9" fmla="*/ 2 h 1155"/>
                    <a:gd name="T10" fmla="*/ 186 w 1707"/>
                    <a:gd name="T11" fmla="*/ 6 h 1155"/>
                    <a:gd name="T12" fmla="*/ 201 w 1707"/>
                    <a:gd name="T13" fmla="*/ 10 h 1155"/>
                    <a:gd name="T14" fmla="*/ 206 w 1707"/>
                    <a:gd name="T15" fmla="*/ 13 h 1155"/>
                    <a:gd name="T16" fmla="*/ 205 w 1707"/>
                    <a:gd name="T17" fmla="*/ 22 h 1155"/>
                    <a:gd name="T18" fmla="*/ 198 w 1707"/>
                    <a:gd name="T19" fmla="*/ 23 h 1155"/>
                    <a:gd name="T20" fmla="*/ 193 w 1707"/>
                    <a:gd name="T21" fmla="*/ 21 h 1155"/>
                    <a:gd name="T22" fmla="*/ 181 w 1707"/>
                    <a:gd name="T23" fmla="*/ 23 h 1155"/>
                    <a:gd name="T24" fmla="*/ 145 w 1707"/>
                    <a:gd name="T25" fmla="*/ 28 h 1155"/>
                    <a:gd name="T26" fmla="*/ 123 w 1707"/>
                    <a:gd name="T27" fmla="*/ 32 h 1155"/>
                    <a:gd name="T28" fmla="*/ 109 w 1707"/>
                    <a:gd name="T29" fmla="*/ 37 h 1155"/>
                    <a:gd name="T30" fmla="*/ 91 w 1707"/>
                    <a:gd name="T31" fmla="*/ 34 h 1155"/>
                    <a:gd name="T32" fmla="*/ 67 w 1707"/>
                    <a:gd name="T33" fmla="*/ 25 h 1155"/>
                    <a:gd name="T34" fmla="*/ 57 w 1707"/>
                    <a:gd name="T35" fmla="*/ 24 h 1155"/>
                    <a:gd name="T36" fmla="*/ 25 w 1707"/>
                    <a:gd name="T37" fmla="*/ 25 h 1155"/>
                    <a:gd name="T38" fmla="*/ 21 w 1707"/>
                    <a:gd name="T39" fmla="*/ 27 h 1155"/>
                    <a:gd name="T40" fmla="*/ 14 w 1707"/>
                    <a:gd name="T41" fmla="*/ 30 h 1155"/>
                    <a:gd name="T42" fmla="*/ 8 w 1707"/>
                    <a:gd name="T43" fmla="*/ 25 h 1155"/>
                    <a:gd name="T44" fmla="*/ 12 w 1707"/>
                    <a:gd name="T45" fmla="*/ 18 h 1155"/>
                    <a:gd name="T46" fmla="*/ 21 w 1707"/>
                    <a:gd name="T47" fmla="*/ 11 h 1155"/>
                    <a:gd name="T48" fmla="*/ 43 w 1707"/>
                    <a:gd name="T49" fmla="*/ 3 h 1155"/>
                    <a:gd name="T50" fmla="*/ 40 w 1707"/>
                    <a:gd name="T51" fmla="*/ 1 h 1155"/>
                    <a:gd name="T52" fmla="*/ 36 w 1707"/>
                    <a:gd name="T53" fmla="*/ 0 h 1155"/>
                    <a:gd name="T54" fmla="*/ 16 w 1707"/>
                    <a:gd name="T55" fmla="*/ 9 h 1155"/>
                    <a:gd name="T56" fmla="*/ 2 w 1707"/>
                    <a:gd name="T57" fmla="*/ 20 h 1155"/>
                    <a:gd name="T58" fmla="*/ 2 w 1707"/>
                    <a:gd name="T59" fmla="*/ 25 h 1155"/>
                    <a:gd name="T60" fmla="*/ 5 w 1707"/>
                    <a:gd name="T61" fmla="*/ 28 h 1155"/>
                    <a:gd name="T62" fmla="*/ 21 w 1707"/>
                    <a:gd name="T63" fmla="*/ 36 h 1155"/>
                    <a:gd name="T64" fmla="*/ 25 w 1707"/>
                    <a:gd name="T65" fmla="*/ 37 h 1155"/>
                    <a:gd name="T66" fmla="*/ 27 w 1707"/>
                    <a:gd name="T67" fmla="*/ 31 h 1155"/>
                    <a:gd name="T68" fmla="*/ 31 w 1707"/>
                    <a:gd name="T69" fmla="*/ 28 h 1155"/>
                    <a:gd name="T70" fmla="*/ 54 w 1707"/>
                    <a:gd name="T71" fmla="*/ 27 h 1155"/>
                    <a:gd name="T72" fmla="*/ 69 w 1707"/>
                    <a:gd name="T73" fmla="*/ 28 h 1155"/>
                    <a:gd name="T74" fmla="*/ 83 w 1707"/>
                    <a:gd name="T75" fmla="*/ 33 h 1155"/>
                    <a:gd name="T76" fmla="*/ 108 w 1707"/>
                    <a:gd name="T77" fmla="*/ 42 h 1155"/>
                    <a:gd name="T78" fmla="*/ 112 w 1707"/>
                    <a:gd name="T79" fmla="*/ 43 h 1155"/>
                    <a:gd name="T80" fmla="*/ 119 w 1707"/>
                    <a:gd name="T81" fmla="*/ 38 h 1155"/>
                    <a:gd name="T82" fmla="*/ 137 w 1707"/>
                    <a:gd name="T83" fmla="*/ 33 h 1155"/>
                    <a:gd name="T84" fmla="*/ 170 w 1707"/>
                    <a:gd name="T85" fmla="*/ 28 h 1155"/>
                    <a:gd name="T86" fmla="*/ 193 w 1707"/>
                    <a:gd name="T87" fmla="*/ 25 h 1155"/>
                    <a:gd name="T88" fmla="*/ 200 w 1707"/>
                    <a:gd name="T89" fmla="*/ 32 h 1155"/>
                    <a:gd name="T90" fmla="*/ 204 w 1707"/>
                    <a:gd name="T91" fmla="*/ 33 h 1155"/>
                    <a:gd name="T92" fmla="*/ 213 w 1707"/>
                    <a:gd name="T93" fmla="*/ 23 h 1155"/>
                    <a:gd name="T94" fmla="*/ 214 w 1707"/>
                    <a:gd name="T95" fmla="*/ 17 h 1155"/>
                    <a:gd name="T96" fmla="*/ 211 w 1707"/>
                    <a:gd name="T97" fmla="*/ 12 h 115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707" h="1155">
                      <a:moveTo>
                        <a:pt x="1686" y="337"/>
                      </a:moveTo>
                      <a:lnTo>
                        <a:pt x="1666" y="272"/>
                      </a:lnTo>
                      <a:lnTo>
                        <a:pt x="1635" y="234"/>
                      </a:lnTo>
                      <a:lnTo>
                        <a:pt x="1595" y="194"/>
                      </a:lnTo>
                      <a:lnTo>
                        <a:pt x="1554" y="156"/>
                      </a:lnTo>
                      <a:lnTo>
                        <a:pt x="1472" y="103"/>
                      </a:lnTo>
                      <a:lnTo>
                        <a:pt x="1380" y="38"/>
                      </a:lnTo>
                      <a:lnTo>
                        <a:pt x="1370" y="38"/>
                      </a:lnTo>
                      <a:lnTo>
                        <a:pt x="1359" y="38"/>
                      </a:lnTo>
                      <a:lnTo>
                        <a:pt x="1370" y="65"/>
                      </a:lnTo>
                      <a:lnTo>
                        <a:pt x="1400" y="116"/>
                      </a:lnTo>
                      <a:lnTo>
                        <a:pt x="1482" y="168"/>
                      </a:lnTo>
                      <a:lnTo>
                        <a:pt x="1564" y="234"/>
                      </a:lnTo>
                      <a:lnTo>
                        <a:pt x="1605" y="259"/>
                      </a:lnTo>
                      <a:lnTo>
                        <a:pt x="1625" y="310"/>
                      </a:lnTo>
                      <a:lnTo>
                        <a:pt x="1646" y="363"/>
                      </a:lnTo>
                      <a:lnTo>
                        <a:pt x="1646" y="441"/>
                      </a:lnTo>
                      <a:lnTo>
                        <a:pt x="1635" y="584"/>
                      </a:lnTo>
                      <a:lnTo>
                        <a:pt x="1595" y="739"/>
                      </a:lnTo>
                      <a:lnTo>
                        <a:pt x="1584" y="622"/>
                      </a:lnTo>
                      <a:lnTo>
                        <a:pt x="1564" y="571"/>
                      </a:lnTo>
                      <a:lnTo>
                        <a:pt x="1544" y="558"/>
                      </a:lnTo>
                      <a:lnTo>
                        <a:pt x="1533" y="544"/>
                      </a:lnTo>
                      <a:lnTo>
                        <a:pt x="1442" y="609"/>
                      </a:lnTo>
                      <a:lnTo>
                        <a:pt x="1338" y="662"/>
                      </a:lnTo>
                      <a:lnTo>
                        <a:pt x="1155" y="752"/>
                      </a:lnTo>
                      <a:lnTo>
                        <a:pt x="1063" y="805"/>
                      </a:lnTo>
                      <a:lnTo>
                        <a:pt x="981" y="870"/>
                      </a:lnTo>
                      <a:lnTo>
                        <a:pt x="910" y="948"/>
                      </a:lnTo>
                      <a:lnTo>
                        <a:pt x="869" y="999"/>
                      </a:lnTo>
                      <a:lnTo>
                        <a:pt x="848" y="1064"/>
                      </a:lnTo>
                      <a:lnTo>
                        <a:pt x="725" y="908"/>
                      </a:lnTo>
                      <a:lnTo>
                        <a:pt x="604" y="765"/>
                      </a:lnTo>
                      <a:lnTo>
                        <a:pt x="532" y="687"/>
                      </a:lnTo>
                      <a:lnTo>
                        <a:pt x="490" y="662"/>
                      </a:lnTo>
                      <a:lnTo>
                        <a:pt x="449" y="649"/>
                      </a:lnTo>
                      <a:lnTo>
                        <a:pt x="214" y="662"/>
                      </a:lnTo>
                      <a:lnTo>
                        <a:pt x="194" y="662"/>
                      </a:lnTo>
                      <a:lnTo>
                        <a:pt x="174" y="687"/>
                      </a:lnTo>
                      <a:lnTo>
                        <a:pt x="163" y="739"/>
                      </a:lnTo>
                      <a:lnTo>
                        <a:pt x="143" y="882"/>
                      </a:lnTo>
                      <a:lnTo>
                        <a:pt x="112" y="817"/>
                      </a:lnTo>
                      <a:lnTo>
                        <a:pt x="82" y="752"/>
                      </a:lnTo>
                      <a:lnTo>
                        <a:pt x="61" y="674"/>
                      </a:lnTo>
                      <a:lnTo>
                        <a:pt x="72" y="596"/>
                      </a:lnTo>
                      <a:lnTo>
                        <a:pt x="92" y="493"/>
                      </a:lnTo>
                      <a:lnTo>
                        <a:pt x="123" y="388"/>
                      </a:lnTo>
                      <a:lnTo>
                        <a:pt x="163" y="299"/>
                      </a:lnTo>
                      <a:lnTo>
                        <a:pt x="214" y="221"/>
                      </a:lnTo>
                      <a:lnTo>
                        <a:pt x="337" y="78"/>
                      </a:lnTo>
                      <a:lnTo>
                        <a:pt x="337" y="51"/>
                      </a:lnTo>
                      <a:lnTo>
                        <a:pt x="317" y="25"/>
                      </a:lnTo>
                      <a:lnTo>
                        <a:pt x="296" y="0"/>
                      </a:lnTo>
                      <a:lnTo>
                        <a:pt x="286" y="0"/>
                      </a:lnTo>
                      <a:lnTo>
                        <a:pt x="194" y="116"/>
                      </a:lnTo>
                      <a:lnTo>
                        <a:pt x="123" y="234"/>
                      </a:lnTo>
                      <a:lnTo>
                        <a:pt x="61" y="377"/>
                      </a:lnTo>
                      <a:lnTo>
                        <a:pt x="10" y="531"/>
                      </a:lnTo>
                      <a:lnTo>
                        <a:pt x="0" y="596"/>
                      </a:lnTo>
                      <a:lnTo>
                        <a:pt x="10" y="662"/>
                      </a:lnTo>
                      <a:lnTo>
                        <a:pt x="21" y="714"/>
                      </a:lnTo>
                      <a:lnTo>
                        <a:pt x="40" y="765"/>
                      </a:lnTo>
                      <a:lnTo>
                        <a:pt x="102" y="870"/>
                      </a:lnTo>
                      <a:lnTo>
                        <a:pt x="163" y="960"/>
                      </a:lnTo>
                      <a:lnTo>
                        <a:pt x="184" y="973"/>
                      </a:lnTo>
                      <a:lnTo>
                        <a:pt x="194" y="986"/>
                      </a:lnTo>
                      <a:lnTo>
                        <a:pt x="205" y="973"/>
                      </a:lnTo>
                      <a:lnTo>
                        <a:pt x="214" y="843"/>
                      </a:lnTo>
                      <a:lnTo>
                        <a:pt x="225" y="765"/>
                      </a:lnTo>
                      <a:lnTo>
                        <a:pt x="245" y="752"/>
                      </a:lnTo>
                      <a:lnTo>
                        <a:pt x="256" y="739"/>
                      </a:lnTo>
                      <a:lnTo>
                        <a:pt x="430" y="727"/>
                      </a:lnTo>
                      <a:lnTo>
                        <a:pt x="490" y="739"/>
                      </a:lnTo>
                      <a:lnTo>
                        <a:pt x="551" y="765"/>
                      </a:lnTo>
                      <a:lnTo>
                        <a:pt x="613" y="817"/>
                      </a:lnTo>
                      <a:lnTo>
                        <a:pt x="664" y="882"/>
                      </a:lnTo>
                      <a:lnTo>
                        <a:pt x="767" y="1013"/>
                      </a:lnTo>
                      <a:lnTo>
                        <a:pt x="859" y="1142"/>
                      </a:lnTo>
                      <a:lnTo>
                        <a:pt x="879" y="1155"/>
                      </a:lnTo>
                      <a:lnTo>
                        <a:pt x="889" y="1155"/>
                      </a:lnTo>
                      <a:lnTo>
                        <a:pt x="920" y="1091"/>
                      </a:lnTo>
                      <a:lnTo>
                        <a:pt x="950" y="1038"/>
                      </a:lnTo>
                      <a:lnTo>
                        <a:pt x="1012" y="960"/>
                      </a:lnTo>
                      <a:lnTo>
                        <a:pt x="1094" y="895"/>
                      </a:lnTo>
                      <a:lnTo>
                        <a:pt x="1175" y="843"/>
                      </a:lnTo>
                      <a:lnTo>
                        <a:pt x="1359" y="752"/>
                      </a:lnTo>
                      <a:lnTo>
                        <a:pt x="1452" y="714"/>
                      </a:lnTo>
                      <a:lnTo>
                        <a:pt x="1544" y="662"/>
                      </a:lnTo>
                      <a:lnTo>
                        <a:pt x="1574" y="830"/>
                      </a:lnTo>
                      <a:lnTo>
                        <a:pt x="1595" y="870"/>
                      </a:lnTo>
                      <a:lnTo>
                        <a:pt x="1615" y="882"/>
                      </a:lnTo>
                      <a:lnTo>
                        <a:pt x="1625" y="882"/>
                      </a:lnTo>
                      <a:lnTo>
                        <a:pt x="1666" y="765"/>
                      </a:lnTo>
                      <a:lnTo>
                        <a:pt x="1697" y="609"/>
                      </a:lnTo>
                      <a:lnTo>
                        <a:pt x="1707" y="544"/>
                      </a:lnTo>
                      <a:lnTo>
                        <a:pt x="1707" y="466"/>
                      </a:lnTo>
                      <a:lnTo>
                        <a:pt x="1707" y="402"/>
                      </a:lnTo>
                      <a:lnTo>
                        <a:pt x="1686" y="337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4" name="Freeform 283"/>
                <p:cNvSpPr>
                  <a:spLocks/>
                </p:cNvSpPr>
                <p:nvPr/>
              </p:nvSpPr>
              <p:spPr bwMode="auto">
                <a:xfrm>
                  <a:off x="1798" y="2520"/>
                  <a:ext cx="138" cy="139"/>
                </a:xfrm>
                <a:custGeom>
                  <a:avLst/>
                  <a:gdLst>
                    <a:gd name="T0" fmla="*/ 5 w 275"/>
                    <a:gd name="T1" fmla="*/ 3 h 415"/>
                    <a:gd name="T2" fmla="*/ 11 w 275"/>
                    <a:gd name="T3" fmla="*/ 4 h 415"/>
                    <a:gd name="T4" fmla="*/ 14 w 275"/>
                    <a:gd name="T5" fmla="*/ 5 h 415"/>
                    <a:gd name="T6" fmla="*/ 20 w 275"/>
                    <a:gd name="T7" fmla="*/ 7 h 415"/>
                    <a:gd name="T8" fmla="*/ 25 w 275"/>
                    <a:gd name="T9" fmla="*/ 10 h 415"/>
                    <a:gd name="T10" fmla="*/ 28 w 275"/>
                    <a:gd name="T11" fmla="*/ 14 h 415"/>
                    <a:gd name="T12" fmla="*/ 31 w 275"/>
                    <a:gd name="T13" fmla="*/ 15 h 415"/>
                    <a:gd name="T14" fmla="*/ 34 w 275"/>
                    <a:gd name="T15" fmla="*/ 16 h 415"/>
                    <a:gd name="T16" fmla="*/ 35 w 275"/>
                    <a:gd name="T17" fmla="*/ 16 h 415"/>
                    <a:gd name="T18" fmla="*/ 35 w 275"/>
                    <a:gd name="T19" fmla="*/ 15 h 415"/>
                    <a:gd name="T20" fmla="*/ 30 w 275"/>
                    <a:gd name="T21" fmla="*/ 10 h 415"/>
                    <a:gd name="T22" fmla="*/ 22 w 275"/>
                    <a:gd name="T23" fmla="*/ 6 h 415"/>
                    <a:gd name="T24" fmla="*/ 18 w 275"/>
                    <a:gd name="T25" fmla="*/ 4 h 415"/>
                    <a:gd name="T26" fmla="*/ 13 w 275"/>
                    <a:gd name="T27" fmla="*/ 2 h 415"/>
                    <a:gd name="T28" fmla="*/ 8 w 275"/>
                    <a:gd name="T29" fmla="*/ 1 h 415"/>
                    <a:gd name="T30" fmla="*/ 2 w 275"/>
                    <a:gd name="T31" fmla="*/ 0 h 415"/>
                    <a:gd name="T32" fmla="*/ 0 w 275"/>
                    <a:gd name="T33" fmla="*/ 0 h 415"/>
                    <a:gd name="T34" fmla="*/ 0 w 275"/>
                    <a:gd name="T35" fmla="*/ 0 h 415"/>
                    <a:gd name="T36" fmla="*/ 2 w 275"/>
                    <a:gd name="T37" fmla="*/ 1 h 415"/>
                    <a:gd name="T38" fmla="*/ 4 w 275"/>
                    <a:gd name="T39" fmla="*/ 2 h 415"/>
                    <a:gd name="T40" fmla="*/ 5 w 275"/>
                    <a:gd name="T41" fmla="*/ 3 h 4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275" h="415">
                      <a:moveTo>
                        <a:pt x="40" y="78"/>
                      </a:moveTo>
                      <a:lnTo>
                        <a:pt x="82" y="105"/>
                      </a:lnTo>
                      <a:lnTo>
                        <a:pt x="112" y="130"/>
                      </a:lnTo>
                      <a:lnTo>
                        <a:pt x="153" y="194"/>
                      </a:lnTo>
                      <a:lnTo>
                        <a:pt x="194" y="272"/>
                      </a:lnTo>
                      <a:lnTo>
                        <a:pt x="224" y="364"/>
                      </a:lnTo>
                      <a:lnTo>
                        <a:pt x="245" y="390"/>
                      </a:lnTo>
                      <a:lnTo>
                        <a:pt x="265" y="415"/>
                      </a:lnTo>
                      <a:lnTo>
                        <a:pt x="275" y="415"/>
                      </a:lnTo>
                      <a:lnTo>
                        <a:pt x="275" y="403"/>
                      </a:lnTo>
                      <a:lnTo>
                        <a:pt x="235" y="272"/>
                      </a:lnTo>
                      <a:lnTo>
                        <a:pt x="173" y="156"/>
                      </a:lnTo>
                      <a:lnTo>
                        <a:pt x="142" y="118"/>
                      </a:lnTo>
                      <a:lnTo>
                        <a:pt x="102" y="65"/>
                      </a:lnTo>
                      <a:lnTo>
                        <a:pt x="61" y="27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10" y="40"/>
                      </a:lnTo>
                      <a:lnTo>
                        <a:pt x="30" y="65"/>
                      </a:lnTo>
                      <a:lnTo>
                        <a:pt x="40" y="78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5" name="Freeform 284"/>
                <p:cNvSpPr>
                  <a:spLocks/>
                </p:cNvSpPr>
                <p:nvPr/>
              </p:nvSpPr>
              <p:spPr bwMode="auto">
                <a:xfrm>
                  <a:off x="1824" y="2538"/>
                  <a:ext cx="123" cy="60"/>
                </a:xfrm>
                <a:custGeom>
                  <a:avLst/>
                  <a:gdLst>
                    <a:gd name="T0" fmla="*/ 7 w 245"/>
                    <a:gd name="T1" fmla="*/ 3 h 182"/>
                    <a:gd name="T2" fmla="*/ 12 w 245"/>
                    <a:gd name="T3" fmla="*/ 3 h 182"/>
                    <a:gd name="T4" fmla="*/ 17 w 245"/>
                    <a:gd name="T5" fmla="*/ 3 h 182"/>
                    <a:gd name="T6" fmla="*/ 22 w 245"/>
                    <a:gd name="T7" fmla="*/ 4 h 182"/>
                    <a:gd name="T8" fmla="*/ 27 w 245"/>
                    <a:gd name="T9" fmla="*/ 5 h 182"/>
                    <a:gd name="T10" fmla="*/ 28 w 245"/>
                    <a:gd name="T11" fmla="*/ 6 h 182"/>
                    <a:gd name="T12" fmla="*/ 30 w 245"/>
                    <a:gd name="T13" fmla="*/ 7 h 182"/>
                    <a:gd name="T14" fmla="*/ 31 w 245"/>
                    <a:gd name="T15" fmla="*/ 7 h 182"/>
                    <a:gd name="T16" fmla="*/ 31 w 245"/>
                    <a:gd name="T17" fmla="*/ 6 h 182"/>
                    <a:gd name="T18" fmla="*/ 31 w 245"/>
                    <a:gd name="T19" fmla="*/ 6 h 182"/>
                    <a:gd name="T20" fmla="*/ 30 w 245"/>
                    <a:gd name="T21" fmla="*/ 5 h 182"/>
                    <a:gd name="T22" fmla="*/ 23 w 245"/>
                    <a:gd name="T23" fmla="*/ 2 h 182"/>
                    <a:gd name="T24" fmla="*/ 17 w 245"/>
                    <a:gd name="T25" fmla="*/ 1 h 182"/>
                    <a:gd name="T26" fmla="*/ 9 w 245"/>
                    <a:gd name="T27" fmla="*/ 0 h 182"/>
                    <a:gd name="T28" fmla="*/ 2 w 245"/>
                    <a:gd name="T29" fmla="*/ 0 h 182"/>
                    <a:gd name="T30" fmla="*/ 0 w 245"/>
                    <a:gd name="T31" fmla="*/ 0 h 182"/>
                    <a:gd name="T32" fmla="*/ 0 w 245"/>
                    <a:gd name="T33" fmla="*/ 0 h 182"/>
                    <a:gd name="T34" fmla="*/ 2 w 245"/>
                    <a:gd name="T35" fmla="*/ 1 h 182"/>
                    <a:gd name="T36" fmla="*/ 4 w 245"/>
                    <a:gd name="T37" fmla="*/ 3 h 182"/>
                    <a:gd name="T38" fmla="*/ 7 w 245"/>
                    <a:gd name="T39" fmla="*/ 3 h 18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245" h="182">
                      <a:moveTo>
                        <a:pt x="51" y="78"/>
                      </a:moveTo>
                      <a:lnTo>
                        <a:pt x="91" y="78"/>
                      </a:lnTo>
                      <a:lnTo>
                        <a:pt x="133" y="91"/>
                      </a:lnTo>
                      <a:lnTo>
                        <a:pt x="173" y="117"/>
                      </a:lnTo>
                      <a:lnTo>
                        <a:pt x="214" y="142"/>
                      </a:lnTo>
                      <a:lnTo>
                        <a:pt x="224" y="169"/>
                      </a:lnTo>
                      <a:lnTo>
                        <a:pt x="235" y="182"/>
                      </a:lnTo>
                      <a:lnTo>
                        <a:pt x="245" y="182"/>
                      </a:lnTo>
                      <a:lnTo>
                        <a:pt x="245" y="169"/>
                      </a:lnTo>
                      <a:lnTo>
                        <a:pt x="245" y="156"/>
                      </a:lnTo>
                      <a:lnTo>
                        <a:pt x="235" y="131"/>
                      </a:lnTo>
                      <a:lnTo>
                        <a:pt x="184" y="66"/>
                      </a:lnTo>
                      <a:lnTo>
                        <a:pt x="133" y="26"/>
                      </a:lnTo>
                      <a:lnTo>
                        <a:pt x="7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10" y="39"/>
                      </a:lnTo>
                      <a:lnTo>
                        <a:pt x="31" y="78"/>
                      </a:lnTo>
                      <a:lnTo>
                        <a:pt x="51" y="78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6" name="Freeform 285"/>
                <p:cNvSpPr>
                  <a:spLocks/>
                </p:cNvSpPr>
                <p:nvPr/>
              </p:nvSpPr>
              <p:spPr bwMode="auto">
                <a:xfrm>
                  <a:off x="1871" y="1819"/>
                  <a:ext cx="306" cy="741"/>
                </a:xfrm>
                <a:custGeom>
                  <a:avLst/>
                  <a:gdLst>
                    <a:gd name="T0" fmla="*/ 7 w 614"/>
                    <a:gd name="T1" fmla="*/ 82 h 2221"/>
                    <a:gd name="T2" fmla="*/ 10 w 614"/>
                    <a:gd name="T3" fmla="*/ 78 h 2221"/>
                    <a:gd name="T4" fmla="*/ 14 w 614"/>
                    <a:gd name="T5" fmla="*/ 73 h 2221"/>
                    <a:gd name="T6" fmla="*/ 25 w 614"/>
                    <a:gd name="T7" fmla="*/ 64 h 2221"/>
                    <a:gd name="T8" fmla="*/ 37 w 614"/>
                    <a:gd name="T9" fmla="*/ 55 h 2221"/>
                    <a:gd name="T10" fmla="*/ 42 w 614"/>
                    <a:gd name="T11" fmla="*/ 50 h 2221"/>
                    <a:gd name="T12" fmla="*/ 47 w 614"/>
                    <a:gd name="T13" fmla="*/ 46 h 2221"/>
                    <a:gd name="T14" fmla="*/ 56 w 614"/>
                    <a:gd name="T15" fmla="*/ 35 h 2221"/>
                    <a:gd name="T16" fmla="*/ 62 w 614"/>
                    <a:gd name="T17" fmla="*/ 25 h 2221"/>
                    <a:gd name="T18" fmla="*/ 76 w 614"/>
                    <a:gd name="T19" fmla="*/ 3 h 2221"/>
                    <a:gd name="T20" fmla="*/ 76 w 614"/>
                    <a:gd name="T21" fmla="*/ 2 h 2221"/>
                    <a:gd name="T22" fmla="*/ 74 w 614"/>
                    <a:gd name="T23" fmla="*/ 1 h 2221"/>
                    <a:gd name="T24" fmla="*/ 71 w 614"/>
                    <a:gd name="T25" fmla="*/ 0 h 2221"/>
                    <a:gd name="T26" fmla="*/ 70 w 614"/>
                    <a:gd name="T27" fmla="*/ 0 h 2221"/>
                    <a:gd name="T28" fmla="*/ 70 w 614"/>
                    <a:gd name="T29" fmla="*/ 0 h 2221"/>
                    <a:gd name="T30" fmla="*/ 56 w 614"/>
                    <a:gd name="T31" fmla="*/ 22 h 2221"/>
                    <a:gd name="T32" fmla="*/ 48 w 614"/>
                    <a:gd name="T33" fmla="*/ 32 h 2221"/>
                    <a:gd name="T34" fmla="*/ 39 w 614"/>
                    <a:gd name="T35" fmla="*/ 43 h 2221"/>
                    <a:gd name="T36" fmla="*/ 35 w 614"/>
                    <a:gd name="T37" fmla="*/ 48 h 2221"/>
                    <a:gd name="T38" fmla="*/ 30 w 614"/>
                    <a:gd name="T39" fmla="*/ 52 h 2221"/>
                    <a:gd name="T40" fmla="*/ 19 w 614"/>
                    <a:gd name="T41" fmla="*/ 61 h 2221"/>
                    <a:gd name="T42" fmla="*/ 7 w 614"/>
                    <a:gd name="T43" fmla="*/ 70 h 2221"/>
                    <a:gd name="T44" fmla="*/ 3 w 614"/>
                    <a:gd name="T45" fmla="*/ 75 h 2221"/>
                    <a:gd name="T46" fmla="*/ 0 w 614"/>
                    <a:gd name="T47" fmla="*/ 80 h 2221"/>
                    <a:gd name="T48" fmla="*/ 1 w 614"/>
                    <a:gd name="T49" fmla="*/ 81 h 2221"/>
                    <a:gd name="T50" fmla="*/ 3 w 614"/>
                    <a:gd name="T51" fmla="*/ 82 h 2221"/>
                    <a:gd name="T52" fmla="*/ 6 w 614"/>
                    <a:gd name="T53" fmla="*/ 82 h 2221"/>
                    <a:gd name="T54" fmla="*/ 7 w 614"/>
                    <a:gd name="T55" fmla="*/ 82 h 2221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614" h="2221">
                      <a:moveTo>
                        <a:pt x="62" y="2221"/>
                      </a:moveTo>
                      <a:lnTo>
                        <a:pt x="82" y="2090"/>
                      </a:lnTo>
                      <a:lnTo>
                        <a:pt x="113" y="1960"/>
                      </a:lnTo>
                      <a:lnTo>
                        <a:pt x="204" y="1715"/>
                      </a:lnTo>
                      <a:lnTo>
                        <a:pt x="297" y="1481"/>
                      </a:lnTo>
                      <a:lnTo>
                        <a:pt x="338" y="1351"/>
                      </a:lnTo>
                      <a:lnTo>
                        <a:pt x="378" y="1233"/>
                      </a:lnTo>
                      <a:lnTo>
                        <a:pt x="450" y="948"/>
                      </a:lnTo>
                      <a:lnTo>
                        <a:pt x="501" y="662"/>
                      </a:lnTo>
                      <a:lnTo>
                        <a:pt x="614" y="78"/>
                      </a:lnTo>
                      <a:lnTo>
                        <a:pt x="614" y="53"/>
                      </a:lnTo>
                      <a:lnTo>
                        <a:pt x="593" y="26"/>
                      </a:lnTo>
                      <a:lnTo>
                        <a:pt x="573" y="13"/>
                      </a:lnTo>
                      <a:lnTo>
                        <a:pt x="563" y="0"/>
                      </a:lnTo>
                      <a:lnTo>
                        <a:pt x="563" y="13"/>
                      </a:lnTo>
                      <a:lnTo>
                        <a:pt x="450" y="584"/>
                      </a:lnTo>
                      <a:lnTo>
                        <a:pt x="389" y="870"/>
                      </a:lnTo>
                      <a:lnTo>
                        <a:pt x="317" y="1155"/>
                      </a:lnTo>
                      <a:lnTo>
                        <a:pt x="287" y="1286"/>
                      </a:lnTo>
                      <a:lnTo>
                        <a:pt x="245" y="1403"/>
                      </a:lnTo>
                      <a:lnTo>
                        <a:pt x="153" y="1648"/>
                      </a:lnTo>
                      <a:lnTo>
                        <a:pt x="62" y="1896"/>
                      </a:lnTo>
                      <a:lnTo>
                        <a:pt x="31" y="2012"/>
                      </a:lnTo>
                      <a:lnTo>
                        <a:pt x="0" y="2155"/>
                      </a:lnTo>
                      <a:lnTo>
                        <a:pt x="11" y="2181"/>
                      </a:lnTo>
                      <a:lnTo>
                        <a:pt x="31" y="2208"/>
                      </a:lnTo>
                      <a:lnTo>
                        <a:pt x="51" y="2221"/>
                      </a:lnTo>
                      <a:lnTo>
                        <a:pt x="62" y="2221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7" name="Freeform 286"/>
                <p:cNvSpPr>
                  <a:spLocks/>
                </p:cNvSpPr>
                <p:nvPr/>
              </p:nvSpPr>
              <p:spPr bwMode="auto">
                <a:xfrm>
                  <a:off x="460" y="2542"/>
                  <a:ext cx="628" cy="523"/>
                </a:xfrm>
                <a:custGeom>
                  <a:avLst/>
                  <a:gdLst>
                    <a:gd name="T0" fmla="*/ 150 w 1257"/>
                    <a:gd name="T1" fmla="*/ 0 h 1570"/>
                    <a:gd name="T2" fmla="*/ 116 w 1257"/>
                    <a:gd name="T3" fmla="*/ 11 h 1570"/>
                    <a:gd name="T4" fmla="*/ 98 w 1257"/>
                    <a:gd name="T5" fmla="*/ 16 h 1570"/>
                    <a:gd name="T6" fmla="*/ 79 w 1257"/>
                    <a:gd name="T7" fmla="*/ 21 h 1570"/>
                    <a:gd name="T8" fmla="*/ 63 w 1257"/>
                    <a:gd name="T9" fmla="*/ 24 h 1570"/>
                    <a:gd name="T10" fmla="*/ 47 w 1257"/>
                    <a:gd name="T11" fmla="*/ 27 h 1570"/>
                    <a:gd name="T12" fmla="*/ 38 w 1257"/>
                    <a:gd name="T13" fmla="*/ 29 h 1570"/>
                    <a:gd name="T14" fmla="*/ 30 w 1257"/>
                    <a:gd name="T15" fmla="*/ 31 h 1570"/>
                    <a:gd name="T16" fmla="*/ 24 w 1257"/>
                    <a:gd name="T17" fmla="*/ 33 h 1570"/>
                    <a:gd name="T18" fmla="*/ 17 w 1257"/>
                    <a:gd name="T19" fmla="*/ 36 h 1570"/>
                    <a:gd name="T20" fmla="*/ 12 w 1257"/>
                    <a:gd name="T21" fmla="*/ 38 h 1570"/>
                    <a:gd name="T22" fmla="*/ 8 w 1257"/>
                    <a:gd name="T23" fmla="*/ 41 h 1570"/>
                    <a:gd name="T24" fmla="*/ 3 w 1257"/>
                    <a:gd name="T25" fmla="*/ 44 h 1570"/>
                    <a:gd name="T26" fmla="*/ 1 w 1257"/>
                    <a:gd name="T27" fmla="*/ 48 h 1570"/>
                    <a:gd name="T28" fmla="*/ 0 w 1257"/>
                    <a:gd name="T29" fmla="*/ 51 h 1570"/>
                    <a:gd name="T30" fmla="*/ 2 w 1257"/>
                    <a:gd name="T31" fmla="*/ 54 h 1570"/>
                    <a:gd name="T32" fmla="*/ 3 w 1257"/>
                    <a:gd name="T33" fmla="*/ 55 h 1570"/>
                    <a:gd name="T34" fmla="*/ 6 w 1257"/>
                    <a:gd name="T35" fmla="*/ 56 h 1570"/>
                    <a:gd name="T36" fmla="*/ 10 w 1257"/>
                    <a:gd name="T37" fmla="*/ 57 h 1570"/>
                    <a:gd name="T38" fmla="*/ 15 w 1257"/>
                    <a:gd name="T39" fmla="*/ 58 h 1570"/>
                    <a:gd name="T40" fmla="*/ 15 w 1257"/>
                    <a:gd name="T41" fmla="*/ 57 h 1570"/>
                    <a:gd name="T42" fmla="*/ 12 w 1257"/>
                    <a:gd name="T43" fmla="*/ 56 h 1570"/>
                    <a:gd name="T44" fmla="*/ 10 w 1257"/>
                    <a:gd name="T45" fmla="*/ 55 h 1570"/>
                    <a:gd name="T46" fmla="*/ 8 w 1257"/>
                    <a:gd name="T47" fmla="*/ 55 h 1570"/>
                    <a:gd name="T48" fmla="*/ 7 w 1257"/>
                    <a:gd name="T49" fmla="*/ 54 h 1570"/>
                    <a:gd name="T50" fmla="*/ 6 w 1257"/>
                    <a:gd name="T51" fmla="*/ 52 h 1570"/>
                    <a:gd name="T52" fmla="*/ 7 w 1257"/>
                    <a:gd name="T53" fmla="*/ 50 h 1570"/>
                    <a:gd name="T54" fmla="*/ 10 w 1257"/>
                    <a:gd name="T55" fmla="*/ 48 h 1570"/>
                    <a:gd name="T56" fmla="*/ 15 w 1257"/>
                    <a:gd name="T57" fmla="*/ 44 h 1570"/>
                    <a:gd name="T58" fmla="*/ 20 w 1257"/>
                    <a:gd name="T59" fmla="*/ 41 h 1570"/>
                    <a:gd name="T60" fmla="*/ 25 w 1257"/>
                    <a:gd name="T61" fmla="*/ 37 h 1570"/>
                    <a:gd name="T62" fmla="*/ 33 w 1257"/>
                    <a:gd name="T63" fmla="*/ 35 h 1570"/>
                    <a:gd name="T64" fmla="*/ 40 w 1257"/>
                    <a:gd name="T65" fmla="*/ 33 h 1570"/>
                    <a:gd name="T66" fmla="*/ 49 w 1257"/>
                    <a:gd name="T67" fmla="*/ 31 h 1570"/>
                    <a:gd name="T68" fmla="*/ 76 w 1257"/>
                    <a:gd name="T69" fmla="*/ 26 h 1570"/>
                    <a:gd name="T70" fmla="*/ 90 w 1257"/>
                    <a:gd name="T71" fmla="*/ 23 h 1570"/>
                    <a:gd name="T72" fmla="*/ 103 w 1257"/>
                    <a:gd name="T73" fmla="*/ 19 h 1570"/>
                    <a:gd name="T74" fmla="*/ 130 w 1257"/>
                    <a:gd name="T75" fmla="*/ 11 h 1570"/>
                    <a:gd name="T76" fmla="*/ 157 w 1257"/>
                    <a:gd name="T77" fmla="*/ 3 h 1570"/>
                    <a:gd name="T78" fmla="*/ 157 w 1257"/>
                    <a:gd name="T79" fmla="*/ 2 h 1570"/>
                    <a:gd name="T80" fmla="*/ 155 w 1257"/>
                    <a:gd name="T81" fmla="*/ 1 h 1570"/>
                    <a:gd name="T82" fmla="*/ 153 w 1257"/>
                    <a:gd name="T83" fmla="*/ 0 h 1570"/>
                    <a:gd name="T84" fmla="*/ 150 w 1257"/>
                    <a:gd name="T85" fmla="*/ 0 h 1570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257" h="1570">
                      <a:moveTo>
                        <a:pt x="1206" y="0"/>
                      </a:moveTo>
                      <a:lnTo>
                        <a:pt x="930" y="285"/>
                      </a:lnTo>
                      <a:lnTo>
                        <a:pt x="787" y="428"/>
                      </a:lnTo>
                      <a:lnTo>
                        <a:pt x="633" y="558"/>
                      </a:lnTo>
                      <a:lnTo>
                        <a:pt x="511" y="649"/>
                      </a:lnTo>
                      <a:lnTo>
                        <a:pt x="378" y="740"/>
                      </a:lnTo>
                      <a:lnTo>
                        <a:pt x="306" y="779"/>
                      </a:lnTo>
                      <a:lnTo>
                        <a:pt x="245" y="832"/>
                      </a:lnTo>
                      <a:lnTo>
                        <a:pt x="194" y="896"/>
                      </a:lnTo>
                      <a:lnTo>
                        <a:pt x="143" y="961"/>
                      </a:lnTo>
                      <a:lnTo>
                        <a:pt x="102" y="1026"/>
                      </a:lnTo>
                      <a:lnTo>
                        <a:pt x="71" y="1104"/>
                      </a:lnTo>
                      <a:lnTo>
                        <a:pt x="30" y="1195"/>
                      </a:lnTo>
                      <a:lnTo>
                        <a:pt x="9" y="1285"/>
                      </a:lnTo>
                      <a:lnTo>
                        <a:pt x="0" y="1376"/>
                      </a:lnTo>
                      <a:lnTo>
                        <a:pt x="20" y="1454"/>
                      </a:lnTo>
                      <a:lnTo>
                        <a:pt x="30" y="1492"/>
                      </a:lnTo>
                      <a:lnTo>
                        <a:pt x="51" y="1519"/>
                      </a:lnTo>
                      <a:lnTo>
                        <a:pt x="81" y="1545"/>
                      </a:lnTo>
                      <a:lnTo>
                        <a:pt x="123" y="1570"/>
                      </a:lnTo>
                      <a:lnTo>
                        <a:pt x="123" y="1545"/>
                      </a:lnTo>
                      <a:lnTo>
                        <a:pt x="102" y="1506"/>
                      </a:lnTo>
                      <a:lnTo>
                        <a:pt x="81" y="1492"/>
                      </a:lnTo>
                      <a:lnTo>
                        <a:pt x="71" y="1481"/>
                      </a:lnTo>
                      <a:lnTo>
                        <a:pt x="62" y="1467"/>
                      </a:lnTo>
                      <a:lnTo>
                        <a:pt x="51" y="1416"/>
                      </a:lnTo>
                      <a:lnTo>
                        <a:pt x="62" y="1363"/>
                      </a:lnTo>
                      <a:lnTo>
                        <a:pt x="81" y="1298"/>
                      </a:lnTo>
                      <a:lnTo>
                        <a:pt x="123" y="1182"/>
                      </a:lnTo>
                      <a:lnTo>
                        <a:pt x="164" y="1104"/>
                      </a:lnTo>
                      <a:lnTo>
                        <a:pt x="204" y="1013"/>
                      </a:lnTo>
                      <a:lnTo>
                        <a:pt x="266" y="948"/>
                      </a:lnTo>
                      <a:lnTo>
                        <a:pt x="327" y="896"/>
                      </a:lnTo>
                      <a:lnTo>
                        <a:pt x="399" y="843"/>
                      </a:lnTo>
                      <a:lnTo>
                        <a:pt x="613" y="689"/>
                      </a:lnTo>
                      <a:lnTo>
                        <a:pt x="726" y="611"/>
                      </a:lnTo>
                      <a:lnTo>
                        <a:pt x="828" y="519"/>
                      </a:lnTo>
                      <a:lnTo>
                        <a:pt x="1042" y="299"/>
                      </a:lnTo>
                      <a:lnTo>
                        <a:pt x="1257" y="78"/>
                      </a:lnTo>
                      <a:lnTo>
                        <a:pt x="1257" y="65"/>
                      </a:lnTo>
                      <a:lnTo>
                        <a:pt x="1247" y="26"/>
                      </a:lnTo>
                      <a:lnTo>
                        <a:pt x="1227" y="13"/>
                      </a:lnTo>
                      <a:lnTo>
                        <a:pt x="1206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8" name="Freeform 287"/>
                <p:cNvSpPr>
                  <a:spLocks/>
                </p:cNvSpPr>
                <p:nvPr/>
              </p:nvSpPr>
              <p:spPr bwMode="auto">
                <a:xfrm>
                  <a:off x="633" y="2914"/>
                  <a:ext cx="444" cy="134"/>
                </a:xfrm>
                <a:custGeom>
                  <a:avLst/>
                  <a:gdLst>
                    <a:gd name="T0" fmla="*/ 111 w 889"/>
                    <a:gd name="T1" fmla="*/ 13 h 402"/>
                    <a:gd name="T2" fmla="*/ 97 w 889"/>
                    <a:gd name="T3" fmla="*/ 11 h 402"/>
                    <a:gd name="T4" fmla="*/ 83 w 889"/>
                    <a:gd name="T5" fmla="*/ 9 h 402"/>
                    <a:gd name="T6" fmla="*/ 68 w 889"/>
                    <a:gd name="T7" fmla="*/ 7 h 402"/>
                    <a:gd name="T8" fmla="*/ 62 w 889"/>
                    <a:gd name="T9" fmla="*/ 6 h 402"/>
                    <a:gd name="T10" fmla="*/ 54 w 889"/>
                    <a:gd name="T11" fmla="*/ 5 h 402"/>
                    <a:gd name="T12" fmla="*/ 46 w 889"/>
                    <a:gd name="T13" fmla="*/ 5 h 402"/>
                    <a:gd name="T14" fmla="*/ 37 w 889"/>
                    <a:gd name="T15" fmla="*/ 6 h 402"/>
                    <a:gd name="T16" fmla="*/ 30 w 889"/>
                    <a:gd name="T17" fmla="*/ 8 h 402"/>
                    <a:gd name="T18" fmla="*/ 24 w 889"/>
                    <a:gd name="T19" fmla="*/ 10 h 402"/>
                    <a:gd name="T20" fmla="*/ 39 w 889"/>
                    <a:gd name="T21" fmla="*/ 3 h 402"/>
                    <a:gd name="T22" fmla="*/ 38 w 889"/>
                    <a:gd name="T23" fmla="*/ 3 h 402"/>
                    <a:gd name="T24" fmla="*/ 35 w 889"/>
                    <a:gd name="T25" fmla="*/ 3 h 402"/>
                    <a:gd name="T26" fmla="*/ 23 w 889"/>
                    <a:gd name="T27" fmla="*/ 5 h 402"/>
                    <a:gd name="T28" fmla="*/ 10 w 889"/>
                    <a:gd name="T29" fmla="*/ 8 h 402"/>
                    <a:gd name="T30" fmla="*/ 15 w 889"/>
                    <a:gd name="T31" fmla="*/ 5 h 402"/>
                    <a:gd name="T32" fmla="*/ 21 w 889"/>
                    <a:gd name="T33" fmla="*/ 3 h 402"/>
                    <a:gd name="T34" fmla="*/ 28 w 889"/>
                    <a:gd name="T35" fmla="*/ 2 h 402"/>
                    <a:gd name="T36" fmla="*/ 35 w 889"/>
                    <a:gd name="T37" fmla="*/ 0 h 402"/>
                    <a:gd name="T38" fmla="*/ 37 w 889"/>
                    <a:gd name="T39" fmla="*/ 0 h 402"/>
                    <a:gd name="T40" fmla="*/ 35 w 889"/>
                    <a:gd name="T41" fmla="*/ 0 h 402"/>
                    <a:gd name="T42" fmla="*/ 33 w 889"/>
                    <a:gd name="T43" fmla="*/ 0 h 402"/>
                    <a:gd name="T44" fmla="*/ 23 w 889"/>
                    <a:gd name="T45" fmla="*/ 2 h 402"/>
                    <a:gd name="T46" fmla="*/ 14 w 889"/>
                    <a:gd name="T47" fmla="*/ 4 h 402"/>
                    <a:gd name="T48" fmla="*/ 6 w 889"/>
                    <a:gd name="T49" fmla="*/ 7 h 402"/>
                    <a:gd name="T50" fmla="*/ 0 w 889"/>
                    <a:gd name="T51" fmla="*/ 10 h 402"/>
                    <a:gd name="T52" fmla="*/ 1 w 889"/>
                    <a:gd name="T53" fmla="*/ 11 h 402"/>
                    <a:gd name="T54" fmla="*/ 3 w 889"/>
                    <a:gd name="T55" fmla="*/ 11 h 402"/>
                    <a:gd name="T56" fmla="*/ 10 w 889"/>
                    <a:gd name="T57" fmla="*/ 9 h 402"/>
                    <a:gd name="T58" fmla="*/ 17 w 889"/>
                    <a:gd name="T59" fmla="*/ 7 h 402"/>
                    <a:gd name="T60" fmla="*/ 33 w 889"/>
                    <a:gd name="T61" fmla="*/ 4 h 402"/>
                    <a:gd name="T62" fmla="*/ 20 w 889"/>
                    <a:gd name="T63" fmla="*/ 9 h 402"/>
                    <a:gd name="T64" fmla="*/ 15 w 889"/>
                    <a:gd name="T65" fmla="*/ 12 h 402"/>
                    <a:gd name="T66" fmla="*/ 10 w 889"/>
                    <a:gd name="T67" fmla="*/ 15 h 402"/>
                    <a:gd name="T68" fmla="*/ 11 w 889"/>
                    <a:gd name="T69" fmla="*/ 15 h 402"/>
                    <a:gd name="T70" fmla="*/ 14 w 889"/>
                    <a:gd name="T71" fmla="*/ 15 h 402"/>
                    <a:gd name="T72" fmla="*/ 23 w 889"/>
                    <a:gd name="T73" fmla="*/ 12 h 402"/>
                    <a:gd name="T74" fmla="*/ 33 w 889"/>
                    <a:gd name="T75" fmla="*/ 8 h 402"/>
                    <a:gd name="T76" fmla="*/ 37 w 889"/>
                    <a:gd name="T77" fmla="*/ 7 h 402"/>
                    <a:gd name="T78" fmla="*/ 42 w 889"/>
                    <a:gd name="T79" fmla="*/ 6 h 402"/>
                    <a:gd name="T80" fmla="*/ 49 w 889"/>
                    <a:gd name="T81" fmla="*/ 6 h 402"/>
                    <a:gd name="T82" fmla="*/ 58 w 889"/>
                    <a:gd name="T83" fmla="*/ 6 h 402"/>
                    <a:gd name="T84" fmla="*/ 68 w 889"/>
                    <a:gd name="T85" fmla="*/ 7 h 402"/>
                    <a:gd name="T86" fmla="*/ 88 w 889"/>
                    <a:gd name="T87" fmla="*/ 11 h 402"/>
                    <a:gd name="T88" fmla="*/ 98 w 889"/>
                    <a:gd name="T89" fmla="*/ 12 h 402"/>
                    <a:gd name="T90" fmla="*/ 108 w 889"/>
                    <a:gd name="T91" fmla="*/ 13 h 402"/>
                    <a:gd name="T92" fmla="*/ 109 w 889"/>
                    <a:gd name="T93" fmla="*/ 13 h 402"/>
                    <a:gd name="T94" fmla="*/ 111 w 889"/>
                    <a:gd name="T95" fmla="*/ 13 h 402"/>
                    <a:gd name="T96" fmla="*/ 111 w 889"/>
                    <a:gd name="T97" fmla="*/ 13 h 40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889" h="402">
                      <a:moveTo>
                        <a:pt x="889" y="350"/>
                      </a:moveTo>
                      <a:lnTo>
                        <a:pt x="776" y="299"/>
                      </a:lnTo>
                      <a:lnTo>
                        <a:pt x="664" y="233"/>
                      </a:lnTo>
                      <a:lnTo>
                        <a:pt x="551" y="181"/>
                      </a:lnTo>
                      <a:lnTo>
                        <a:pt x="500" y="155"/>
                      </a:lnTo>
                      <a:lnTo>
                        <a:pt x="439" y="143"/>
                      </a:lnTo>
                      <a:lnTo>
                        <a:pt x="368" y="143"/>
                      </a:lnTo>
                      <a:lnTo>
                        <a:pt x="296" y="168"/>
                      </a:lnTo>
                      <a:lnTo>
                        <a:pt x="245" y="208"/>
                      </a:lnTo>
                      <a:lnTo>
                        <a:pt x="194" y="259"/>
                      </a:lnTo>
                      <a:lnTo>
                        <a:pt x="317" y="78"/>
                      </a:lnTo>
                      <a:lnTo>
                        <a:pt x="307" y="78"/>
                      </a:lnTo>
                      <a:lnTo>
                        <a:pt x="286" y="78"/>
                      </a:lnTo>
                      <a:lnTo>
                        <a:pt x="184" y="130"/>
                      </a:lnTo>
                      <a:lnTo>
                        <a:pt x="82" y="208"/>
                      </a:lnTo>
                      <a:lnTo>
                        <a:pt x="122" y="143"/>
                      </a:lnTo>
                      <a:lnTo>
                        <a:pt x="173" y="90"/>
                      </a:lnTo>
                      <a:lnTo>
                        <a:pt x="224" y="52"/>
                      </a:lnTo>
                      <a:lnTo>
                        <a:pt x="286" y="12"/>
                      </a:lnTo>
                      <a:lnTo>
                        <a:pt x="296" y="12"/>
                      </a:lnTo>
                      <a:lnTo>
                        <a:pt x="286" y="0"/>
                      </a:lnTo>
                      <a:lnTo>
                        <a:pt x="265" y="0"/>
                      </a:lnTo>
                      <a:lnTo>
                        <a:pt x="184" y="52"/>
                      </a:lnTo>
                      <a:lnTo>
                        <a:pt x="112" y="116"/>
                      </a:lnTo>
                      <a:lnTo>
                        <a:pt x="51" y="194"/>
                      </a:lnTo>
                      <a:lnTo>
                        <a:pt x="0" y="272"/>
                      </a:lnTo>
                      <a:lnTo>
                        <a:pt x="10" y="286"/>
                      </a:lnTo>
                      <a:lnTo>
                        <a:pt x="31" y="286"/>
                      </a:lnTo>
                      <a:lnTo>
                        <a:pt x="82" y="233"/>
                      </a:lnTo>
                      <a:lnTo>
                        <a:pt x="143" y="181"/>
                      </a:lnTo>
                      <a:lnTo>
                        <a:pt x="265" y="103"/>
                      </a:lnTo>
                      <a:lnTo>
                        <a:pt x="163" y="246"/>
                      </a:lnTo>
                      <a:lnTo>
                        <a:pt x="122" y="324"/>
                      </a:lnTo>
                      <a:lnTo>
                        <a:pt x="82" y="402"/>
                      </a:lnTo>
                      <a:lnTo>
                        <a:pt x="92" y="402"/>
                      </a:lnTo>
                      <a:lnTo>
                        <a:pt x="112" y="402"/>
                      </a:lnTo>
                      <a:lnTo>
                        <a:pt x="184" y="311"/>
                      </a:lnTo>
                      <a:lnTo>
                        <a:pt x="265" y="221"/>
                      </a:lnTo>
                      <a:lnTo>
                        <a:pt x="296" y="194"/>
                      </a:lnTo>
                      <a:lnTo>
                        <a:pt x="337" y="168"/>
                      </a:lnTo>
                      <a:lnTo>
                        <a:pt x="398" y="155"/>
                      </a:lnTo>
                      <a:lnTo>
                        <a:pt x="470" y="168"/>
                      </a:lnTo>
                      <a:lnTo>
                        <a:pt x="551" y="194"/>
                      </a:lnTo>
                      <a:lnTo>
                        <a:pt x="706" y="286"/>
                      </a:lnTo>
                      <a:lnTo>
                        <a:pt x="787" y="324"/>
                      </a:lnTo>
                      <a:lnTo>
                        <a:pt x="869" y="364"/>
                      </a:lnTo>
                      <a:lnTo>
                        <a:pt x="879" y="364"/>
                      </a:lnTo>
                      <a:lnTo>
                        <a:pt x="889" y="364"/>
                      </a:lnTo>
                      <a:lnTo>
                        <a:pt x="889" y="35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59" name="Freeform 288"/>
                <p:cNvSpPr>
                  <a:spLocks/>
                </p:cNvSpPr>
                <p:nvPr/>
              </p:nvSpPr>
              <p:spPr bwMode="auto">
                <a:xfrm>
                  <a:off x="1008" y="3036"/>
                  <a:ext cx="122" cy="250"/>
                </a:xfrm>
                <a:custGeom>
                  <a:avLst/>
                  <a:gdLst>
                    <a:gd name="T0" fmla="*/ 23 w 244"/>
                    <a:gd name="T1" fmla="*/ 0 h 752"/>
                    <a:gd name="T2" fmla="*/ 14 w 244"/>
                    <a:gd name="T3" fmla="*/ 6 h 752"/>
                    <a:gd name="T4" fmla="*/ 5 w 244"/>
                    <a:gd name="T5" fmla="*/ 12 h 752"/>
                    <a:gd name="T6" fmla="*/ 2 w 244"/>
                    <a:gd name="T7" fmla="*/ 15 h 752"/>
                    <a:gd name="T8" fmla="*/ 0 w 244"/>
                    <a:gd name="T9" fmla="*/ 19 h 752"/>
                    <a:gd name="T10" fmla="*/ 0 w 244"/>
                    <a:gd name="T11" fmla="*/ 22 h 752"/>
                    <a:gd name="T12" fmla="*/ 3 w 244"/>
                    <a:gd name="T13" fmla="*/ 26 h 752"/>
                    <a:gd name="T14" fmla="*/ 7 w 244"/>
                    <a:gd name="T15" fmla="*/ 27 h 752"/>
                    <a:gd name="T16" fmla="*/ 9 w 244"/>
                    <a:gd name="T17" fmla="*/ 28 h 752"/>
                    <a:gd name="T18" fmla="*/ 9 w 244"/>
                    <a:gd name="T19" fmla="*/ 27 h 752"/>
                    <a:gd name="T20" fmla="*/ 7 w 244"/>
                    <a:gd name="T21" fmla="*/ 24 h 752"/>
                    <a:gd name="T22" fmla="*/ 7 w 244"/>
                    <a:gd name="T23" fmla="*/ 21 h 752"/>
                    <a:gd name="T24" fmla="*/ 9 w 244"/>
                    <a:gd name="T25" fmla="*/ 17 h 752"/>
                    <a:gd name="T26" fmla="*/ 12 w 244"/>
                    <a:gd name="T27" fmla="*/ 14 h 752"/>
                    <a:gd name="T28" fmla="*/ 21 w 244"/>
                    <a:gd name="T29" fmla="*/ 8 h 752"/>
                    <a:gd name="T30" fmla="*/ 31 w 244"/>
                    <a:gd name="T31" fmla="*/ 3 h 752"/>
                    <a:gd name="T32" fmla="*/ 30 w 244"/>
                    <a:gd name="T33" fmla="*/ 2 h 752"/>
                    <a:gd name="T34" fmla="*/ 28 w 244"/>
                    <a:gd name="T35" fmla="*/ 1 h 752"/>
                    <a:gd name="T36" fmla="*/ 26 w 244"/>
                    <a:gd name="T37" fmla="*/ 0 h 752"/>
                    <a:gd name="T38" fmla="*/ 25 w 244"/>
                    <a:gd name="T39" fmla="*/ 0 h 752"/>
                    <a:gd name="T40" fmla="*/ 23 w 244"/>
                    <a:gd name="T41" fmla="*/ 0 h 7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244" h="752">
                      <a:moveTo>
                        <a:pt x="183" y="0"/>
                      </a:moveTo>
                      <a:lnTo>
                        <a:pt x="112" y="167"/>
                      </a:lnTo>
                      <a:lnTo>
                        <a:pt x="40" y="337"/>
                      </a:lnTo>
                      <a:lnTo>
                        <a:pt x="10" y="415"/>
                      </a:lnTo>
                      <a:lnTo>
                        <a:pt x="0" y="506"/>
                      </a:lnTo>
                      <a:lnTo>
                        <a:pt x="0" y="596"/>
                      </a:lnTo>
                      <a:lnTo>
                        <a:pt x="19" y="700"/>
                      </a:lnTo>
                      <a:lnTo>
                        <a:pt x="51" y="739"/>
                      </a:lnTo>
                      <a:lnTo>
                        <a:pt x="70" y="752"/>
                      </a:lnTo>
                      <a:lnTo>
                        <a:pt x="70" y="739"/>
                      </a:lnTo>
                      <a:lnTo>
                        <a:pt x="51" y="649"/>
                      </a:lnTo>
                      <a:lnTo>
                        <a:pt x="51" y="557"/>
                      </a:lnTo>
                      <a:lnTo>
                        <a:pt x="70" y="466"/>
                      </a:lnTo>
                      <a:lnTo>
                        <a:pt x="91" y="388"/>
                      </a:lnTo>
                      <a:lnTo>
                        <a:pt x="163" y="220"/>
                      </a:lnTo>
                      <a:lnTo>
                        <a:pt x="244" y="78"/>
                      </a:lnTo>
                      <a:lnTo>
                        <a:pt x="235" y="51"/>
                      </a:lnTo>
                      <a:lnTo>
                        <a:pt x="224" y="25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83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0" name="Freeform 289"/>
                <p:cNvSpPr>
                  <a:spLocks/>
                </p:cNvSpPr>
                <p:nvPr/>
              </p:nvSpPr>
              <p:spPr bwMode="auto">
                <a:xfrm>
                  <a:off x="1011" y="3187"/>
                  <a:ext cx="287" cy="69"/>
                </a:xfrm>
                <a:custGeom>
                  <a:avLst/>
                  <a:gdLst>
                    <a:gd name="T0" fmla="*/ 55 w 572"/>
                    <a:gd name="T1" fmla="*/ 1 h 208"/>
                    <a:gd name="T2" fmla="*/ 55 w 572"/>
                    <a:gd name="T3" fmla="*/ 2 h 208"/>
                    <a:gd name="T4" fmla="*/ 57 w 572"/>
                    <a:gd name="T5" fmla="*/ 2 h 208"/>
                    <a:gd name="T6" fmla="*/ 59 w 572"/>
                    <a:gd name="T7" fmla="*/ 2 h 208"/>
                    <a:gd name="T8" fmla="*/ 60 w 572"/>
                    <a:gd name="T9" fmla="*/ 1 h 208"/>
                    <a:gd name="T10" fmla="*/ 62 w 572"/>
                    <a:gd name="T11" fmla="*/ 0 h 208"/>
                    <a:gd name="T12" fmla="*/ 63 w 572"/>
                    <a:gd name="T13" fmla="*/ 0 h 208"/>
                    <a:gd name="T14" fmla="*/ 64 w 572"/>
                    <a:gd name="T15" fmla="*/ 1 h 208"/>
                    <a:gd name="T16" fmla="*/ 67 w 572"/>
                    <a:gd name="T17" fmla="*/ 3 h 208"/>
                    <a:gd name="T18" fmla="*/ 67 w 572"/>
                    <a:gd name="T19" fmla="*/ 4 h 208"/>
                    <a:gd name="T20" fmla="*/ 67 w 572"/>
                    <a:gd name="T21" fmla="*/ 5 h 208"/>
                    <a:gd name="T22" fmla="*/ 66 w 572"/>
                    <a:gd name="T23" fmla="*/ 6 h 208"/>
                    <a:gd name="T24" fmla="*/ 63 w 572"/>
                    <a:gd name="T25" fmla="*/ 6 h 208"/>
                    <a:gd name="T26" fmla="*/ 58 w 572"/>
                    <a:gd name="T27" fmla="*/ 7 h 208"/>
                    <a:gd name="T28" fmla="*/ 52 w 572"/>
                    <a:gd name="T29" fmla="*/ 7 h 208"/>
                    <a:gd name="T30" fmla="*/ 46 w 572"/>
                    <a:gd name="T31" fmla="*/ 7 h 208"/>
                    <a:gd name="T32" fmla="*/ 25 w 572"/>
                    <a:gd name="T33" fmla="*/ 7 h 208"/>
                    <a:gd name="T34" fmla="*/ 13 w 572"/>
                    <a:gd name="T35" fmla="*/ 6 h 208"/>
                    <a:gd name="T36" fmla="*/ 3 w 572"/>
                    <a:gd name="T37" fmla="*/ 4 h 208"/>
                    <a:gd name="T38" fmla="*/ 0 w 572"/>
                    <a:gd name="T39" fmla="*/ 4 h 208"/>
                    <a:gd name="T40" fmla="*/ 0 w 572"/>
                    <a:gd name="T41" fmla="*/ 5 h 208"/>
                    <a:gd name="T42" fmla="*/ 9 w 572"/>
                    <a:gd name="T43" fmla="*/ 6 h 208"/>
                    <a:gd name="T44" fmla="*/ 17 w 572"/>
                    <a:gd name="T45" fmla="*/ 7 h 208"/>
                    <a:gd name="T46" fmla="*/ 35 w 572"/>
                    <a:gd name="T47" fmla="*/ 7 h 208"/>
                    <a:gd name="T48" fmla="*/ 50 w 572"/>
                    <a:gd name="T49" fmla="*/ 8 h 208"/>
                    <a:gd name="T50" fmla="*/ 58 w 572"/>
                    <a:gd name="T51" fmla="*/ 8 h 208"/>
                    <a:gd name="T52" fmla="*/ 64 w 572"/>
                    <a:gd name="T53" fmla="*/ 7 h 208"/>
                    <a:gd name="T54" fmla="*/ 69 w 572"/>
                    <a:gd name="T55" fmla="*/ 5 h 208"/>
                    <a:gd name="T56" fmla="*/ 72 w 572"/>
                    <a:gd name="T57" fmla="*/ 4 h 208"/>
                    <a:gd name="T58" fmla="*/ 71 w 572"/>
                    <a:gd name="T59" fmla="*/ 2 h 208"/>
                    <a:gd name="T60" fmla="*/ 68 w 572"/>
                    <a:gd name="T61" fmla="*/ 1 h 208"/>
                    <a:gd name="T62" fmla="*/ 66 w 572"/>
                    <a:gd name="T63" fmla="*/ 0 h 208"/>
                    <a:gd name="T64" fmla="*/ 62 w 572"/>
                    <a:gd name="T65" fmla="*/ 0 h 208"/>
                    <a:gd name="T66" fmla="*/ 58 w 572"/>
                    <a:gd name="T67" fmla="*/ 0 h 208"/>
                    <a:gd name="T68" fmla="*/ 55 w 572"/>
                    <a:gd name="T69" fmla="*/ 1 h 20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572" h="208">
                      <a:moveTo>
                        <a:pt x="439" y="40"/>
                      </a:moveTo>
                      <a:lnTo>
                        <a:pt x="439" y="53"/>
                      </a:lnTo>
                      <a:lnTo>
                        <a:pt x="449" y="53"/>
                      </a:lnTo>
                      <a:lnTo>
                        <a:pt x="469" y="53"/>
                      </a:lnTo>
                      <a:lnTo>
                        <a:pt x="479" y="26"/>
                      </a:lnTo>
                      <a:lnTo>
                        <a:pt x="490" y="13"/>
                      </a:lnTo>
                      <a:lnTo>
                        <a:pt x="500" y="13"/>
                      </a:lnTo>
                      <a:lnTo>
                        <a:pt x="511" y="26"/>
                      </a:lnTo>
                      <a:lnTo>
                        <a:pt x="530" y="78"/>
                      </a:lnTo>
                      <a:lnTo>
                        <a:pt x="530" y="104"/>
                      </a:lnTo>
                      <a:lnTo>
                        <a:pt x="530" y="130"/>
                      </a:lnTo>
                      <a:lnTo>
                        <a:pt x="521" y="156"/>
                      </a:lnTo>
                      <a:lnTo>
                        <a:pt x="500" y="169"/>
                      </a:lnTo>
                      <a:lnTo>
                        <a:pt x="460" y="183"/>
                      </a:lnTo>
                      <a:lnTo>
                        <a:pt x="409" y="196"/>
                      </a:lnTo>
                      <a:lnTo>
                        <a:pt x="367" y="183"/>
                      </a:lnTo>
                      <a:lnTo>
                        <a:pt x="193" y="183"/>
                      </a:lnTo>
                      <a:lnTo>
                        <a:pt x="102" y="156"/>
                      </a:lnTo>
                      <a:lnTo>
                        <a:pt x="19" y="118"/>
                      </a:lnTo>
                      <a:lnTo>
                        <a:pt x="0" y="118"/>
                      </a:lnTo>
                      <a:lnTo>
                        <a:pt x="0" y="130"/>
                      </a:lnTo>
                      <a:lnTo>
                        <a:pt x="71" y="156"/>
                      </a:lnTo>
                      <a:lnTo>
                        <a:pt x="132" y="183"/>
                      </a:lnTo>
                      <a:lnTo>
                        <a:pt x="275" y="196"/>
                      </a:lnTo>
                      <a:lnTo>
                        <a:pt x="398" y="208"/>
                      </a:lnTo>
                      <a:lnTo>
                        <a:pt x="460" y="208"/>
                      </a:lnTo>
                      <a:lnTo>
                        <a:pt x="511" y="183"/>
                      </a:lnTo>
                      <a:lnTo>
                        <a:pt x="551" y="143"/>
                      </a:lnTo>
                      <a:lnTo>
                        <a:pt x="572" y="104"/>
                      </a:lnTo>
                      <a:lnTo>
                        <a:pt x="562" y="65"/>
                      </a:lnTo>
                      <a:lnTo>
                        <a:pt x="541" y="26"/>
                      </a:lnTo>
                      <a:lnTo>
                        <a:pt x="521" y="0"/>
                      </a:lnTo>
                      <a:lnTo>
                        <a:pt x="490" y="0"/>
                      </a:lnTo>
                      <a:lnTo>
                        <a:pt x="460" y="13"/>
                      </a:lnTo>
                      <a:lnTo>
                        <a:pt x="439" y="4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1" name="Freeform 290"/>
                <p:cNvSpPr>
                  <a:spLocks/>
                </p:cNvSpPr>
                <p:nvPr/>
              </p:nvSpPr>
              <p:spPr bwMode="auto">
                <a:xfrm>
                  <a:off x="1262" y="3105"/>
                  <a:ext cx="97" cy="90"/>
                </a:xfrm>
                <a:custGeom>
                  <a:avLst/>
                  <a:gdLst>
                    <a:gd name="T0" fmla="*/ 23 w 195"/>
                    <a:gd name="T1" fmla="*/ 3 h 272"/>
                    <a:gd name="T2" fmla="*/ 21 w 195"/>
                    <a:gd name="T3" fmla="*/ 2 h 272"/>
                    <a:gd name="T4" fmla="*/ 19 w 195"/>
                    <a:gd name="T5" fmla="*/ 1 h 272"/>
                    <a:gd name="T6" fmla="*/ 16 w 195"/>
                    <a:gd name="T7" fmla="*/ 0 h 272"/>
                    <a:gd name="T8" fmla="*/ 14 w 195"/>
                    <a:gd name="T9" fmla="*/ 0 h 272"/>
                    <a:gd name="T10" fmla="*/ 7 w 195"/>
                    <a:gd name="T11" fmla="*/ 0 h 272"/>
                    <a:gd name="T12" fmla="*/ 5 w 195"/>
                    <a:gd name="T13" fmla="*/ 1 h 272"/>
                    <a:gd name="T14" fmla="*/ 2 w 195"/>
                    <a:gd name="T15" fmla="*/ 2 h 272"/>
                    <a:gd name="T16" fmla="*/ 5 w 195"/>
                    <a:gd name="T17" fmla="*/ 2 h 272"/>
                    <a:gd name="T18" fmla="*/ 6 w 195"/>
                    <a:gd name="T19" fmla="*/ 3 h 272"/>
                    <a:gd name="T20" fmla="*/ 9 w 195"/>
                    <a:gd name="T21" fmla="*/ 3 h 272"/>
                    <a:gd name="T22" fmla="*/ 11 w 195"/>
                    <a:gd name="T23" fmla="*/ 3 h 272"/>
                    <a:gd name="T24" fmla="*/ 12 w 195"/>
                    <a:gd name="T25" fmla="*/ 3 h 272"/>
                    <a:gd name="T26" fmla="*/ 9 w 195"/>
                    <a:gd name="T27" fmla="*/ 2 h 272"/>
                    <a:gd name="T28" fmla="*/ 6 w 195"/>
                    <a:gd name="T29" fmla="*/ 2 h 272"/>
                    <a:gd name="T30" fmla="*/ 9 w 195"/>
                    <a:gd name="T31" fmla="*/ 1 h 272"/>
                    <a:gd name="T32" fmla="*/ 11 w 195"/>
                    <a:gd name="T33" fmla="*/ 0 h 272"/>
                    <a:gd name="T34" fmla="*/ 14 w 195"/>
                    <a:gd name="T35" fmla="*/ 1 h 272"/>
                    <a:gd name="T36" fmla="*/ 16 w 195"/>
                    <a:gd name="T37" fmla="*/ 1 h 272"/>
                    <a:gd name="T38" fmla="*/ 19 w 195"/>
                    <a:gd name="T39" fmla="*/ 3 h 272"/>
                    <a:gd name="T40" fmla="*/ 20 w 195"/>
                    <a:gd name="T41" fmla="*/ 5 h 272"/>
                    <a:gd name="T42" fmla="*/ 19 w 195"/>
                    <a:gd name="T43" fmla="*/ 7 h 272"/>
                    <a:gd name="T44" fmla="*/ 15 w 195"/>
                    <a:gd name="T45" fmla="*/ 8 h 272"/>
                    <a:gd name="T46" fmla="*/ 11 w 195"/>
                    <a:gd name="T47" fmla="*/ 8 h 272"/>
                    <a:gd name="T48" fmla="*/ 1 w 195"/>
                    <a:gd name="T49" fmla="*/ 9 h 272"/>
                    <a:gd name="T50" fmla="*/ 0 w 195"/>
                    <a:gd name="T51" fmla="*/ 9 h 272"/>
                    <a:gd name="T52" fmla="*/ 2 w 195"/>
                    <a:gd name="T53" fmla="*/ 10 h 272"/>
                    <a:gd name="T54" fmla="*/ 10 w 195"/>
                    <a:gd name="T55" fmla="*/ 9 h 272"/>
                    <a:gd name="T56" fmla="*/ 19 w 195"/>
                    <a:gd name="T57" fmla="*/ 8 h 272"/>
                    <a:gd name="T58" fmla="*/ 21 w 195"/>
                    <a:gd name="T59" fmla="*/ 7 h 272"/>
                    <a:gd name="T60" fmla="*/ 24 w 195"/>
                    <a:gd name="T61" fmla="*/ 6 h 272"/>
                    <a:gd name="T62" fmla="*/ 24 w 195"/>
                    <a:gd name="T63" fmla="*/ 5 h 272"/>
                    <a:gd name="T64" fmla="*/ 23 w 195"/>
                    <a:gd name="T65" fmla="*/ 3 h 27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95" h="272">
                      <a:moveTo>
                        <a:pt x="185" y="78"/>
                      </a:moveTo>
                      <a:lnTo>
                        <a:pt x="174" y="52"/>
                      </a:lnTo>
                      <a:lnTo>
                        <a:pt x="153" y="25"/>
                      </a:lnTo>
                      <a:lnTo>
                        <a:pt x="134" y="13"/>
                      </a:lnTo>
                      <a:lnTo>
                        <a:pt x="113" y="0"/>
                      </a:lnTo>
                      <a:lnTo>
                        <a:pt x="62" y="13"/>
                      </a:lnTo>
                      <a:lnTo>
                        <a:pt x="41" y="25"/>
                      </a:lnTo>
                      <a:lnTo>
                        <a:pt x="21" y="52"/>
                      </a:lnTo>
                      <a:lnTo>
                        <a:pt x="41" y="65"/>
                      </a:lnTo>
                      <a:lnTo>
                        <a:pt x="51" y="78"/>
                      </a:lnTo>
                      <a:lnTo>
                        <a:pt x="72" y="78"/>
                      </a:lnTo>
                      <a:lnTo>
                        <a:pt x="92" y="78"/>
                      </a:lnTo>
                      <a:lnTo>
                        <a:pt x="102" y="78"/>
                      </a:lnTo>
                      <a:lnTo>
                        <a:pt x="72" y="65"/>
                      </a:lnTo>
                      <a:lnTo>
                        <a:pt x="51" y="52"/>
                      </a:lnTo>
                      <a:lnTo>
                        <a:pt x="72" y="25"/>
                      </a:lnTo>
                      <a:lnTo>
                        <a:pt x="92" y="13"/>
                      </a:lnTo>
                      <a:lnTo>
                        <a:pt x="113" y="25"/>
                      </a:lnTo>
                      <a:lnTo>
                        <a:pt x="134" y="38"/>
                      </a:lnTo>
                      <a:lnTo>
                        <a:pt x="153" y="78"/>
                      </a:lnTo>
                      <a:lnTo>
                        <a:pt x="164" y="130"/>
                      </a:lnTo>
                      <a:lnTo>
                        <a:pt x="153" y="181"/>
                      </a:lnTo>
                      <a:lnTo>
                        <a:pt x="123" y="221"/>
                      </a:lnTo>
                      <a:lnTo>
                        <a:pt x="92" y="233"/>
                      </a:lnTo>
                      <a:lnTo>
                        <a:pt x="11" y="259"/>
                      </a:lnTo>
                      <a:lnTo>
                        <a:pt x="0" y="259"/>
                      </a:lnTo>
                      <a:lnTo>
                        <a:pt x="21" y="272"/>
                      </a:lnTo>
                      <a:lnTo>
                        <a:pt x="83" y="259"/>
                      </a:lnTo>
                      <a:lnTo>
                        <a:pt x="153" y="221"/>
                      </a:lnTo>
                      <a:lnTo>
                        <a:pt x="174" y="194"/>
                      </a:lnTo>
                      <a:lnTo>
                        <a:pt x="195" y="168"/>
                      </a:lnTo>
                      <a:lnTo>
                        <a:pt x="195" y="130"/>
                      </a:lnTo>
                      <a:lnTo>
                        <a:pt x="185" y="78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2" name="Freeform 291"/>
                <p:cNvSpPr>
                  <a:spLocks/>
                </p:cNvSpPr>
                <p:nvPr/>
              </p:nvSpPr>
              <p:spPr bwMode="auto">
                <a:xfrm>
                  <a:off x="1216" y="3005"/>
                  <a:ext cx="168" cy="117"/>
                </a:xfrm>
                <a:custGeom>
                  <a:avLst/>
                  <a:gdLst>
                    <a:gd name="T0" fmla="*/ 11 w 337"/>
                    <a:gd name="T1" fmla="*/ 7 h 351"/>
                    <a:gd name="T2" fmla="*/ 12 w 337"/>
                    <a:gd name="T3" fmla="*/ 7 h 351"/>
                    <a:gd name="T4" fmla="*/ 15 w 337"/>
                    <a:gd name="T5" fmla="*/ 7 h 351"/>
                    <a:gd name="T6" fmla="*/ 15 w 337"/>
                    <a:gd name="T7" fmla="*/ 5 h 351"/>
                    <a:gd name="T8" fmla="*/ 17 w 337"/>
                    <a:gd name="T9" fmla="*/ 3 h 351"/>
                    <a:gd name="T10" fmla="*/ 21 w 337"/>
                    <a:gd name="T11" fmla="*/ 2 h 351"/>
                    <a:gd name="T12" fmla="*/ 25 w 337"/>
                    <a:gd name="T13" fmla="*/ 1 h 351"/>
                    <a:gd name="T14" fmla="*/ 29 w 337"/>
                    <a:gd name="T15" fmla="*/ 1 h 351"/>
                    <a:gd name="T16" fmla="*/ 33 w 337"/>
                    <a:gd name="T17" fmla="*/ 1 h 351"/>
                    <a:gd name="T18" fmla="*/ 35 w 337"/>
                    <a:gd name="T19" fmla="*/ 1 h 351"/>
                    <a:gd name="T20" fmla="*/ 36 w 337"/>
                    <a:gd name="T21" fmla="*/ 2 h 351"/>
                    <a:gd name="T22" fmla="*/ 38 w 337"/>
                    <a:gd name="T23" fmla="*/ 4 h 351"/>
                    <a:gd name="T24" fmla="*/ 38 w 337"/>
                    <a:gd name="T25" fmla="*/ 5 h 351"/>
                    <a:gd name="T26" fmla="*/ 36 w 337"/>
                    <a:gd name="T27" fmla="*/ 7 h 351"/>
                    <a:gd name="T28" fmla="*/ 35 w 337"/>
                    <a:gd name="T29" fmla="*/ 8 h 351"/>
                    <a:gd name="T30" fmla="*/ 33 w 337"/>
                    <a:gd name="T31" fmla="*/ 9 h 351"/>
                    <a:gd name="T32" fmla="*/ 29 w 337"/>
                    <a:gd name="T33" fmla="*/ 10 h 351"/>
                    <a:gd name="T34" fmla="*/ 20 w 337"/>
                    <a:gd name="T35" fmla="*/ 12 h 351"/>
                    <a:gd name="T36" fmla="*/ 10 w 337"/>
                    <a:gd name="T37" fmla="*/ 12 h 351"/>
                    <a:gd name="T38" fmla="*/ 0 w 337"/>
                    <a:gd name="T39" fmla="*/ 12 h 351"/>
                    <a:gd name="T40" fmla="*/ 0 w 337"/>
                    <a:gd name="T41" fmla="*/ 13 h 351"/>
                    <a:gd name="T42" fmla="*/ 1 w 337"/>
                    <a:gd name="T43" fmla="*/ 13 h 351"/>
                    <a:gd name="T44" fmla="*/ 14 w 337"/>
                    <a:gd name="T45" fmla="*/ 12 h 351"/>
                    <a:gd name="T46" fmla="*/ 26 w 337"/>
                    <a:gd name="T47" fmla="*/ 11 h 351"/>
                    <a:gd name="T48" fmla="*/ 33 w 337"/>
                    <a:gd name="T49" fmla="*/ 10 h 351"/>
                    <a:gd name="T50" fmla="*/ 38 w 337"/>
                    <a:gd name="T51" fmla="*/ 9 h 351"/>
                    <a:gd name="T52" fmla="*/ 40 w 337"/>
                    <a:gd name="T53" fmla="*/ 7 h 351"/>
                    <a:gd name="T54" fmla="*/ 42 w 337"/>
                    <a:gd name="T55" fmla="*/ 4 h 351"/>
                    <a:gd name="T56" fmla="*/ 42 w 337"/>
                    <a:gd name="T57" fmla="*/ 3 h 351"/>
                    <a:gd name="T58" fmla="*/ 40 w 337"/>
                    <a:gd name="T59" fmla="*/ 2 h 351"/>
                    <a:gd name="T60" fmla="*/ 39 w 337"/>
                    <a:gd name="T61" fmla="*/ 1 h 351"/>
                    <a:gd name="T62" fmla="*/ 36 w 337"/>
                    <a:gd name="T63" fmla="*/ 1 h 351"/>
                    <a:gd name="T64" fmla="*/ 31 w 337"/>
                    <a:gd name="T65" fmla="*/ 0 h 351"/>
                    <a:gd name="T66" fmla="*/ 26 w 337"/>
                    <a:gd name="T67" fmla="*/ 1 h 351"/>
                    <a:gd name="T68" fmla="*/ 20 w 337"/>
                    <a:gd name="T69" fmla="*/ 1 h 351"/>
                    <a:gd name="T70" fmla="*/ 15 w 337"/>
                    <a:gd name="T71" fmla="*/ 3 h 351"/>
                    <a:gd name="T72" fmla="*/ 12 w 337"/>
                    <a:gd name="T73" fmla="*/ 5 h 351"/>
                    <a:gd name="T74" fmla="*/ 11 w 337"/>
                    <a:gd name="T75" fmla="*/ 7 h 351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337" h="351">
                      <a:moveTo>
                        <a:pt x="91" y="181"/>
                      </a:moveTo>
                      <a:lnTo>
                        <a:pt x="102" y="195"/>
                      </a:lnTo>
                      <a:lnTo>
                        <a:pt x="121" y="181"/>
                      </a:lnTo>
                      <a:lnTo>
                        <a:pt x="121" y="143"/>
                      </a:lnTo>
                      <a:lnTo>
                        <a:pt x="142" y="92"/>
                      </a:lnTo>
                      <a:lnTo>
                        <a:pt x="174" y="65"/>
                      </a:lnTo>
                      <a:lnTo>
                        <a:pt x="204" y="39"/>
                      </a:lnTo>
                      <a:lnTo>
                        <a:pt x="234" y="14"/>
                      </a:lnTo>
                      <a:lnTo>
                        <a:pt x="265" y="27"/>
                      </a:lnTo>
                      <a:lnTo>
                        <a:pt x="286" y="39"/>
                      </a:lnTo>
                      <a:lnTo>
                        <a:pt x="295" y="65"/>
                      </a:lnTo>
                      <a:lnTo>
                        <a:pt x="306" y="103"/>
                      </a:lnTo>
                      <a:lnTo>
                        <a:pt x="306" y="143"/>
                      </a:lnTo>
                      <a:lnTo>
                        <a:pt x="295" y="181"/>
                      </a:lnTo>
                      <a:lnTo>
                        <a:pt x="286" y="208"/>
                      </a:lnTo>
                      <a:lnTo>
                        <a:pt x="265" y="246"/>
                      </a:lnTo>
                      <a:lnTo>
                        <a:pt x="234" y="273"/>
                      </a:lnTo>
                      <a:lnTo>
                        <a:pt x="163" y="312"/>
                      </a:lnTo>
                      <a:lnTo>
                        <a:pt x="81" y="324"/>
                      </a:lnTo>
                      <a:lnTo>
                        <a:pt x="0" y="337"/>
                      </a:lnTo>
                      <a:lnTo>
                        <a:pt x="0" y="351"/>
                      </a:lnTo>
                      <a:lnTo>
                        <a:pt x="9" y="351"/>
                      </a:lnTo>
                      <a:lnTo>
                        <a:pt x="112" y="337"/>
                      </a:lnTo>
                      <a:lnTo>
                        <a:pt x="214" y="299"/>
                      </a:lnTo>
                      <a:lnTo>
                        <a:pt x="265" y="273"/>
                      </a:lnTo>
                      <a:lnTo>
                        <a:pt x="306" y="234"/>
                      </a:lnTo>
                      <a:lnTo>
                        <a:pt x="327" y="181"/>
                      </a:lnTo>
                      <a:lnTo>
                        <a:pt x="337" y="117"/>
                      </a:lnTo>
                      <a:lnTo>
                        <a:pt x="337" y="92"/>
                      </a:lnTo>
                      <a:lnTo>
                        <a:pt x="327" y="52"/>
                      </a:lnTo>
                      <a:lnTo>
                        <a:pt x="316" y="39"/>
                      </a:lnTo>
                      <a:lnTo>
                        <a:pt x="295" y="27"/>
                      </a:lnTo>
                      <a:lnTo>
                        <a:pt x="255" y="0"/>
                      </a:lnTo>
                      <a:lnTo>
                        <a:pt x="214" y="14"/>
                      </a:lnTo>
                      <a:lnTo>
                        <a:pt x="163" y="39"/>
                      </a:lnTo>
                      <a:lnTo>
                        <a:pt x="121" y="78"/>
                      </a:lnTo>
                      <a:lnTo>
                        <a:pt x="102" y="130"/>
                      </a:lnTo>
                      <a:lnTo>
                        <a:pt x="91" y="181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3" name="Freeform 292"/>
                <p:cNvSpPr>
                  <a:spLocks/>
                </p:cNvSpPr>
                <p:nvPr/>
              </p:nvSpPr>
              <p:spPr bwMode="auto">
                <a:xfrm>
                  <a:off x="1067" y="2940"/>
                  <a:ext cx="174" cy="125"/>
                </a:xfrm>
                <a:custGeom>
                  <a:avLst/>
                  <a:gdLst>
                    <a:gd name="T0" fmla="*/ 41 w 348"/>
                    <a:gd name="T1" fmla="*/ 10 h 375"/>
                    <a:gd name="T2" fmla="*/ 38 w 348"/>
                    <a:gd name="T3" fmla="*/ 10 h 375"/>
                    <a:gd name="T4" fmla="*/ 34 w 348"/>
                    <a:gd name="T5" fmla="*/ 11 h 375"/>
                    <a:gd name="T6" fmla="*/ 30 w 348"/>
                    <a:gd name="T7" fmla="*/ 10 h 375"/>
                    <a:gd name="T8" fmla="*/ 29 w 348"/>
                    <a:gd name="T9" fmla="*/ 10 h 375"/>
                    <a:gd name="T10" fmla="*/ 29 w 348"/>
                    <a:gd name="T11" fmla="*/ 9 h 375"/>
                    <a:gd name="T12" fmla="*/ 29 w 348"/>
                    <a:gd name="T13" fmla="*/ 7 h 375"/>
                    <a:gd name="T14" fmla="*/ 31 w 348"/>
                    <a:gd name="T15" fmla="*/ 5 h 375"/>
                    <a:gd name="T16" fmla="*/ 32 w 348"/>
                    <a:gd name="T17" fmla="*/ 4 h 375"/>
                    <a:gd name="T18" fmla="*/ 32 w 348"/>
                    <a:gd name="T19" fmla="*/ 2 h 375"/>
                    <a:gd name="T20" fmla="*/ 31 w 348"/>
                    <a:gd name="T21" fmla="*/ 1 h 375"/>
                    <a:gd name="T22" fmla="*/ 29 w 348"/>
                    <a:gd name="T23" fmla="*/ 1 h 375"/>
                    <a:gd name="T24" fmla="*/ 23 w 348"/>
                    <a:gd name="T25" fmla="*/ 0 h 375"/>
                    <a:gd name="T26" fmla="*/ 17 w 348"/>
                    <a:gd name="T27" fmla="*/ 0 h 375"/>
                    <a:gd name="T28" fmla="*/ 12 w 348"/>
                    <a:gd name="T29" fmla="*/ 0 h 375"/>
                    <a:gd name="T30" fmla="*/ 7 w 348"/>
                    <a:gd name="T31" fmla="*/ 2 h 375"/>
                    <a:gd name="T32" fmla="*/ 3 w 348"/>
                    <a:gd name="T33" fmla="*/ 3 h 375"/>
                    <a:gd name="T34" fmla="*/ 0 w 348"/>
                    <a:gd name="T35" fmla="*/ 5 h 375"/>
                    <a:gd name="T36" fmla="*/ 0 w 348"/>
                    <a:gd name="T37" fmla="*/ 6 h 375"/>
                    <a:gd name="T38" fmla="*/ 0 w 348"/>
                    <a:gd name="T39" fmla="*/ 8 h 375"/>
                    <a:gd name="T40" fmla="*/ 0 w 348"/>
                    <a:gd name="T41" fmla="*/ 9 h 375"/>
                    <a:gd name="T42" fmla="*/ 4 w 348"/>
                    <a:gd name="T43" fmla="*/ 12 h 375"/>
                    <a:gd name="T44" fmla="*/ 11 w 348"/>
                    <a:gd name="T45" fmla="*/ 13 h 375"/>
                    <a:gd name="T46" fmla="*/ 13 w 348"/>
                    <a:gd name="T47" fmla="*/ 14 h 375"/>
                    <a:gd name="T48" fmla="*/ 13 w 348"/>
                    <a:gd name="T49" fmla="*/ 13 h 375"/>
                    <a:gd name="T50" fmla="*/ 8 w 348"/>
                    <a:gd name="T51" fmla="*/ 11 h 375"/>
                    <a:gd name="T52" fmla="*/ 6 w 348"/>
                    <a:gd name="T53" fmla="*/ 10 h 375"/>
                    <a:gd name="T54" fmla="*/ 4 w 348"/>
                    <a:gd name="T55" fmla="*/ 8 h 375"/>
                    <a:gd name="T56" fmla="*/ 4 w 348"/>
                    <a:gd name="T57" fmla="*/ 7 h 375"/>
                    <a:gd name="T58" fmla="*/ 4 w 348"/>
                    <a:gd name="T59" fmla="*/ 5 h 375"/>
                    <a:gd name="T60" fmla="*/ 7 w 348"/>
                    <a:gd name="T61" fmla="*/ 4 h 375"/>
                    <a:gd name="T62" fmla="*/ 8 w 348"/>
                    <a:gd name="T63" fmla="*/ 2 h 375"/>
                    <a:gd name="T64" fmla="*/ 12 w 348"/>
                    <a:gd name="T65" fmla="*/ 1 h 375"/>
                    <a:gd name="T66" fmla="*/ 16 w 348"/>
                    <a:gd name="T67" fmla="*/ 0 h 375"/>
                    <a:gd name="T68" fmla="*/ 20 w 348"/>
                    <a:gd name="T69" fmla="*/ 0 h 375"/>
                    <a:gd name="T70" fmla="*/ 23 w 348"/>
                    <a:gd name="T71" fmla="*/ 0 h 375"/>
                    <a:gd name="T72" fmla="*/ 27 w 348"/>
                    <a:gd name="T73" fmla="*/ 2 h 375"/>
                    <a:gd name="T74" fmla="*/ 29 w 348"/>
                    <a:gd name="T75" fmla="*/ 3 h 375"/>
                    <a:gd name="T76" fmla="*/ 29 w 348"/>
                    <a:gd name="T77" fmla="*/ 4 h 375"/>
                    <a:gd name="T78" fmla="*/ 25 w 348"/>
                    <a:gd name="T79" fmla="*/ 7 h 375"/>
                    <a:gd name="T80" fmla="*/ 23 w 348"/>
                    <a:gd name="T81" fmla="*/ 8 h 375"/>
                    <a:gd name="T82" fmla="*/ 25 w 348"/>
                    <a:gd name="T83" fmla="*/ 10 h 375"/>
                    <a:gd name="T84" fmla="*/ 26 w 348"/>
                    <a:gd name="T85" fmla="*/ 11 h 375"/>
                    <a:gd name="T86" fmla="*/ 29 w 348"/>
                    <a:gd name="T87" fmla="*/ 11 h 375"/>
                    <a:gd name="T88" fmla="*/ 34 w 348"/>
                    <a:gd name="T89" fmla="*/ 11 h 375"/>
                    <a:gd name="T90" fmla="*/ 40 w 348"/>
                    <a:gd name="T91" fmla="*/ 11 h 375"/>
                    <a:gd name="T92" fmla="*/ 44 w 348"/>
                    <a:gd name="T93" fmla="*/ 10 h 375"/>
                    <a:gd name="T94" fmla="*/ 41 w 348"/>
                    <a:gd name="T95" fmla="*/ 10 h 375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348" h="375">
                      <a:moveTo>
                        <a:pt x="327" y="259"/>
                      </a:moveTo>
                      <a:lnTo>
                        <a:pt x="297" y="272"/>
                      </a:lnTo>
                      <a:lnTo>
                        <a:pt x="265" y="286"/>
                      </a:lnTo>
                      <a:lnTo>
                        <a:pt x="235" y="272"/>
                      </a:lnTo>
                      <a:lnTo>
                        <a:pt x="225" y="259"/>
                      </a:lnTo>
                      <a:lnTo>
                        <a:pt x="225" y="246"/>
                      </a:lnTo>
                      <a:lnTo>
                        <a:pt x="225" y="181"/>
                      </a:lnTo>
                      <a:lnTo>
                        <a:pt x="245" y="130"/>
                      </a:lnTo>
                      <a:lnTo>
                        <a:pt x="255" y="103"/>
                      </a:lnTo>
                      <a:lnTo>
                        <a:pt x="255" y="65"/>
                      </a:lnTo>
                      <a:lnTo>
                        <a:pt x="245" y="38"/>
                      </a:lnTo>
                      <a:lnTo>
                        <a:pt x="225" y="25"/>
                      </a:lnTo>
                      <a:lnTo>
                        <a:pt x="184" y="0"/>
                      </a:lnTo>
                      <a:lnTo>
                        <a:pt x="132" y="0"/>
                      </a:lnTo>
                      <a:lnTo>
                        <a:pt x="92" y="12"/>
                      </a:lnTo>
                      <a:lnTo>
                        <a:pt x="51" y="52"/>
                      </a:lnTo>
                      <a:lnTo>
                        <a:pt x="20" y="90"/>
                      </a:lnTo>
                      <a:lnTo>
                        <a:pt x="0" y="130"/>
                      </a:lnTo>
                      <a:lnTo>
                        <a:pt x="0" y="168"/>
                      </a:lnTo>
                      <a:lnTo>
                        <a:pt x="0" y="208"/>
                      </a:lnTo>
                      <a:lnTo>
                        <a:pt x="0" y="246"/>
                      </a:lnTo>
                      <a:lnTo>
                        <a:pt x="30" y="311"/>
                      </a:lnTo>
                      <a:lnTo>
                        <a:pt x="81" y="364"/>
                      </a:lnTo>
                      <a:lnTo>
                        <a:pt x="102" y="375"/>
                      </a:lnTo>
                      <a:lnTo>
                        <a:pt x="102" y="364"/>
                      </a:lnTo>
                      <a:lnTo>
                        <a:pt x="61" y="297"/>
                      </a:lnTo>
                      <a:lnTo>
                        <a:pt x="41" y="259"/>
                      </a:lnTo>
                      <a:lnTo>
                        <a:pt x="30" y="221"/>
                      </a:lnTo>
                      <a:lnTo>
                        <a:pt x="30" y="181"/>
                      </a:lnTo>
                      <a:lnTo>
                        <a:pt x="30" y="143"/>
                      </a:lnTo>
                      <a:lnTo>
                        <a:pt x="51" y="103"/>
                      </a:lnTo>
                      <a:lnTo>
                        <a:pt x="61" y="65"/>
                      </a:lnTo>
                      <a:lnTo>
                        <a:pt x="92" y="38"/>
                      </a:lnTo>
                      <a:lnTo>
                        <a:pt x="123" y="12"/>
                      </a:lnTo>
                      <a:lnTo>
                        <a:pt x="153" y="12"/>
                      </a:lnTo>
                      <a:lnTo>
                        <a:pt x="184" y="12"/>
                      </a:lnTo>
                      <a:lnTo>
                        <a:pt x="214" y="52"/>
                      </a:lnTo>
                      <a:lnTo>
                        <a:pt x="225" y="77"/>
                      </a:lnTo>
                      <a:lnTo>
                        <a:pt x="225" y="103"/>
                      </a:lnTo>
                      <a:lnTo>
                        <a:pt x="194" y="181"/>
                      </a:lnTo>
                      <a:lnTo>
                        <a:pt x="184" y="221"/>
                      </a:lnTo>
                      <a:lnTo>
                        <a:pt x="194" y="272"/>
                      </a:lnTo>
                      <a:lnTo>
                        <a:pt x="204" y="286"/>
                      </a:lnTo>
                      <a:lnTo>
                        <a:pt x="225" y="297"/>
                      </a:lnTo>
                      <a:lnTo>
                        <a:pt x="265" y="297"/>
                      </a:lnTo>
                      <a:lnTo>
                        <a:pt x="316" y="286"/>
                      </a:lnTo>
                      <a:lnTo>
                        <a:pt x="348" y="272"/>
                      </a:lnTo>
                      <a:lnTo>
                        <a:pt x="327" y="259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4" name="Freeform 293"/>
                <p:cNvSpPr>
                  <a:spLocks/>
                </p:cNvSpPr>
                <p:nvPr/>
              </p:nvSpPr>
              <p:spPr bwMode="auto">
                <a:xfrm>
                  <a:off x="2146" y="1828"/>
                  <a:ext cx="276" cy="208"/>
                </a:xfrm>
                <a:custGeom>
                  <a:avLst/>
                  <a:gdLst>
                    <a:gd name="T0" fmla="*/ 0 w 552"/>
                    <a:gd name="T1" fmla="*/ 0 h 623"/>
                    <a:gd name="T2" fmla="*/ 6 w 552"/>
                    <a:gd name="T3" fmla="*/ 7 h 623"/>
                    <a:gd name="T4" fmla="*/ 12 w 552"/>
                    <a:gd name="T5" fmla="*/ 13 h 623"/>
                    <a:gd name="T6" fmla="*/ 16 w 552"/>
                    <a:gd name="T7" fmla="*/ 15 h 623"/>
                    <a:gd name="T8" fmla="*/ 20 w 552"/>
                    <a:gd name="T9" fmla="*/ 18 h 623"/>
                    <a:gd name="T10" fmla="*/ 25 w 552"/>
                    <a:gd name="T11" fmla="*/ 21 h 623"/>
                    <a:gd name="T12" fmla="*/ 29 w 552"/>
                    <a:gd name="T13" fmla="*/ 22 h 623"/>
                    <a:gd name="T14" fmla="*/ 31 w 552"/>
                    <a:gd name="T15" fmla="*/ 23 h 623"/>
                    <a:gd name="T16" fmla="*/ 35 w 552"/>
                    <a:gd name="T17" fmla="*/ 23 h 623"/>
                    <a:gd name="T18" fmla="*/ 39 w 552"/>
                    <a:gd name="T19" fmla="*/ 23 h 623"/>
                    <a:gd name="T20" fmla="*/ 45 w 552"/>
                    <a:gd name="T21" fmla="*/ 23 h 623"/>
                    <a:gd name="T22" fmla="*/ 51 w 552"/>
                    <a:gd name="T23" fmla="*/ 21 h 623"/>
                    <a:gd name="T24" fmla="*/ 58 w 552"/>
                    <a:gd name="T25" fmla="*/ 19 h 623"/>
                    <a:gd name="T26" fmla="*/ 62 w 552"/>
                    <a:gd name="T27" fmla="*/ 16 h 623"/>
                    <a:gd name="T28" fmla="*/ 66 w 552"/>
                    <a:gd name="T29" fmla="*/ 14 h 623"/>
                    <a:gd name="T30" fmla="*/ 68 w 552"/>
                    <a:gd name="T31" fmla="*/ 11 h 623"/>
                    <a:gd name="T32" fmla="*/ 69 w 552"/>
                    <a:gd name="T33" fmla="*/ 8 h 623"/>
                    <a:gd name="T34" fmla="*/ 68 w 552"/>
                    <a:gd name="T35" fmla="*/ 8 h 623"/>
                    <a:gd name="T36" fmla="*/ 67 w 552"/>
                    <a:gd name="T37" fmla="*/ 8 h 623"/>
                    <a:gd name="T38" fmla="*/ 64 w 552"/>
                    <a:gd name="T39" fmla="*/ 8 h 623"/>
                    <a:gd name="T40" fmla="*/ 63 w 552"/>
                    <a:gd name="T41" fmla="*/ 8 h 623"/>
                    <a:gd name="T42" fmla="*/ 62 w 552"/>
                    <a:gd name="T43" fmla="*/ 11 h 623"/>
                    <a:gd name="T44" fmla="*/ 60 w 552"/>
                    <a:gd name="T45" fmla="*/ 13 h 623"/>
                    <a:gd name="T46" fmla="*/ 54 w 552"/>
                    <a:gd name="T47" fmla="*/ 17 h 623"/>
                    <a:gd name="T48" fmla="*/ 49 w 552"/>
                    <a:gd name="T49" fmla="*/ 20 h 623"/>
                    <a:gd name="T50" fmla="*/ 43 w 552"/>
                    <a:gd name="T51" fmla="*/ 22 h 623"/>
                    <a:gd name="T52" fmla="*/ 40 w 552"/>
                    <a:gd name="T53" fmla="*/ 22 h 623"/>
                    <a:gd name="T54" fmla="*/ 37 w 552"/>
                    <a:gd name="T55" fmla="*/ 22 h 623"/>
                    <a:gd name="T56" fmla="*/ 34 w 552"/>
                    <a:gd name="T57" fmla="*/ 22 h 623"/>
                    <a:gd name="T58" fmla="*/ 30 w 552"/>
                    <a:gd name="T59" fmla="*/ 20 h 623"/>
                    <a:gd name="T60" fmla="*/ 27 w 552"/>
                    <a:gd name="T61" fmla="*/ 19 h 623"/>
                    <a:gd name="T62" fmla="*/ 21 w 552"/>
                    <a:gd name="T63" fmla="*/ 15 h 623"/>
                    <a:gd name="T64" fmla="*/ 15 w 552"/>
                    <a:gd name="T65" fmla="*/ 10 h 623"/>
                    <a:gd name="T66" fmla="*/ 7 w 552"/>
                    <a:gd name="T67" fmla="*/ 0 h 623"/>
                    <a:gd name="T68" fmla="*/ 6 w 552"/>
                    <a:gd name="T69" fmla="*/ 0 h 623"/>
                    <a:gd name="T70" fmla="*/ 3 w 552"/>
                    <a:gd name="T71" fmla="*/ 0 h 623"/>
                    <a:gd name="T72" fmla="*/ 2 w 552"/>
                    <a:gd name="T73" fmla="*/ 0 h 623"/>
                    <a:gd name="T74" fmla="*/ 0 w 552"/>
                    <a:gd name="T75" fmla="*/ 0 h 62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552" h="623">
                      <a:moveTo>
                        <a:pt x="0" y="0"/>
                      </a:moveTo>
                      <a:lnTo>
                        <a:pt x="41" y="183"/>
                      </a:lnTo>
                      <a:lnTo>
                        <a:pt x="92" y="337"/>
                      </a:lnTo>
                      <a:lnTo>
                        <a:pt x="123" y="415"/>
                      </a:lnTo>
                      <a:lnTo>
                        <a:pt x="153" y="493"/>
                      </a:lnTo>
                      <a:lnTo>
                        <a:pt x="194" y="571"/>
                      </a:lnTo>
                      <a:lnTo>
                        <a:pt x="225" y="598"/>
                      </a:lnTo>
                      <a:lnTo>
                        <a:pt x="245" y="611"/>
                      </a:lnTo>
                      <a:lnTo>
                        <a:pt x="276" y="623"/>
                      </a:lnTo>
                      <a:lnTo>
                        <a:pt x="306" y="623"/>
                      </a:lnTo>
                      <a:lnTo>
                        <a:pt x="357" y="611"/>
                      </a:lnTo>
                      <a:lnTo>
                        <a:pt x="408" y="558"/>
                      </a:lnTo>
                      <a:lnTo>
                        <a:pt x="460" y="507"/>
                      </a:lnTo>
                      <a:lnTo>
                        <a:pt x="490" y="442"/>
                      </a:lnTo>
                      <a:lnTo>
                        <a:pt x="521" y="364"/>
                      </a:lnTo>
                      <a:lnTo>
                        <a:pt x="541" y="286"/>
                      </a:lnTo>
                      <a:lnTo>
                        <a:pt x="552" y="221"/>
                      </a:lnTo>
                      <a:lnTo>
                        <a:pt x="541" y="208"/>
                      </a:lnTo>
                      <a:lnTo>
                        <a:pt x="531" y="208"/>
                      </a:lnTo>
                      <a:lnTo>
                        <a:pt x="511" y="208"/>
                      </a:lnTo>
                      <a:lnTo>
                        <a:pt x="501" y="221"/>
                      </a:lnTo>
                      <a:lnTo>
                        <a:pt x="490" y="286"/>
                      </a:lnTo>
                      <a:lnTo>
                        <a:pt x="480" y="351"/>
                      </a:lnTo>
                      <a:lnTo>
                        <a:pt x="429" y="455"/>
                      </a:lnTo>
                      <a:lnTo>
                        <a:pt x="388" y="533"/>
                      </a:lnTo>
                      <a:lnTo>
                        <a:pt x="337" y="585"/>
                      </a:lnTo>
                      <a:lnTo>
                        <a:pt x="317" y="598"/>
                      </a:lnTo>
                      <a:lnTo>
                        <a:pt x="296" y="598"/>
                      </a:lnTo>
                      <a:lnTo>
                        <a:pt x="266" y="585"/>
                      </a:lnTo>
                      <a:lnTo>
                        <a:pt x="235" y="546"/>
                      </a:lnTo>
                      <a:lnTo>
                        <a:pt x="215" y="520"/>
                      </a:lnTo>
                      <a:lnTo>
                        <a:pt x="164" y="402"/>
                      </a:lnTo>
                      <a:lnTo>
                        <a:pt x="113" y="273"/>
                      </a:lnTo>
                      <a:lnTo>
                        <a:pt x="51" y="0"/>
                      </a:lnTo>
                      <a:lnTo>
                        <a:pt x="41" y="0"/>
                      </a:lnTo>
                      <a:lnTo>
                        <a:pt x="20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5" name="Freeform 294"/>
                <p:cNvSpPr>
                  <a:spLocks/>
                </p:cNvSpPr>
                <p:nvPr/>
              </p:nvSpPr>
              <p:spPr bwMode="auto">
                <a:xfrm>
                  <a:off x="2096" y="1300"/>
                  <a:ext cx="286" cy="251"/>
                </a:xfrm>
                <a:custGeom>
                  <a:avLst/>
                  <a:gdLst>
                    <a:gd name="T0" fmla="*/ 71 w 573"/>
                    <a:gd name="T1" fmla="*/ 28 h 753"/>
                    <a:gd name="T2" fmla="*/ 69 w 573"/>
                    <a:gd name="T3" fmla="*/ 23 h 753"/>
                    <a:gd name="T4" fmla="*/ 63 w 573"/>
                    <a:gd name="T5" fmla="*/ 18 h 753"/>
                    <a:gd name="T6" fmla="*/ 57 w 573"/>
                    <a:gd name="T7" fmla="*/ 13 h 753"/>
                    <a:gd name="T8" fmla="*/ 48 w 573"/>
                    <a:gd name="T9" fmla="*/ 9 h 753"/>
                    <a:gd name="T10" fmla="*/ 38 w 573"/>
                    <a:gd name="T11" fmla="*/ 5 h 753"/>
                    <a:gd name="T12" fmla="*/ 26 w 573"/>
                    <a:gd name="T13" fmla="*/ 2 h 753"/>
                    <a:gd name="T14" fmla="*/ 20 w 573"/>
                    <a:gd name="T15" fmla="*/ 1 h 753"/>
                    <a:gd name="T16" fmla="*/ 14 w 573"/>
                    <a:gd name="T17" fmla="*/ 0 h 753"/>
                    <a:gd name="T18" fmla="*/ 6 w 573"/>
                    <a:gd name="T19" fmla="*/ 0 h 753"/>
                    <a:gd name="T20" fmla="*/ 0 w 573"/>
                    <a:gd name="T21" fmla="*/ 0 h 753"/>
                    <a:gd name="T22" fmla="*/ 1 w 573"/>
                    <a:gd name="T23" fmla="*/ 1 h 753"/>
                    <a:gd name="T24" fmla="*/ 3 w 573"/>
                    <a:gd name="T25" fmla="*/ 1 h 753"/>
                    <a:gd name="T26" fmla="*/ 10 w 573"/>
                    <a:gd name="T27" fmla="*/ 1 h 753"/>
                    <a:gd name="T28" fmla="*/ 16 w 573"/>
                    <a:gd name="T29" fmla="*/ 2 h 753"/>
                    <a:gd name="T30" fmla="*/ 21 w 573"/>
                    <a:gd name="T31" fmla="*/ 2 h 753"/>
                    <a:gd name="T32" fmla="*/ 28 w 573"/>
                    <a:gd name="T33" fmla="*/ 3 h 753"/>
                    <a:gd name="T34" fmla="*/ 38 w 573"/>
                    <a:gd name="T35" fmla="*/ 6 h 753"/>
                    <a:gd name="T36" fmla="*/ 47 w 573"/>
                    <a:gd name="T37" fmla="*/ 10 h 753"/>
                    <a:gd name="T38" fmla="*/ 53 w 573"/>
                    <a:gd name="T39" fmla="*/ 13 h 753"/>
                    <a:gd name="T40" fmla="*/ 60 w 573"/>
                    <a:gd name="T41" fmla="*/ 18 h 753"/>
                    <a:gd name="T42" fmla="*/ 63 w 573"/>
                    <a:gd name="T43" fmla="*/ 22 h 753"/>
                    <a:gd name="T44" fmla="*/ 66 w 573"/>
                    <a:gd name="T45" fmla="*/ 26 h 753"/>
                    <a:gd name="T46" fmla="*/ 67 w 573"/>
                    <a:gd name="T47" fmla="*/ 27 h 753"/>
                    <a:gd name="T48" fmla="*/ 69 w 573"/>
                    <a:gd name="T49" fmla="*/ 27 h 753"/>
                    <a:gd name="T50" fmla="*/ 71 w 573"/>
                    <a:gd name="T51" fmla="*/ 28 h 7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573" h="753">
                      <a:moveTo>
                        <a:pt x="573" y="753"/>
                      </a:moveTo>
                      <a:lnTo>
                        <a:pt x="552" y="610"/>
                      </a:lnTo>
                      <a:lnTo>
                        <a:pt x="511" y="479"/>
                      </a:lnTo>
                      <a:lnTo>
                        <a:pt x="460" y="350"/>
                      </a:lnTo>
                      <a:lnTo>
                        <a:pt x="389" y="234"/>
                      </a:lnTo>
                      <a:lnTo>
                        <a:pt x="306" y="129"/>
                      </a:lnTo>
                      <a:lnTo>
                        <a:pt x="215" y="64"/>
                      </a:lnTo>
                      <a:lnTo>
                        <a:pt x="164" y="26"/>
                      </a:lnTo>
                      <a:lnTo>
                        <a:pt x="113" y="13"/>
                      </a:lnTo>
                      <a:lnTo>
                        <a:pt x="51" y="0"/>
                      </a:lnTo>
                      <a:lnTo>
                        <a:pt x="0" y="0"/>
                      </a:lnTo>
                      <a:lnTo>
                        <a:pt x="11" y="26"/>
                      </a:lnTo>
                      <a:lnTo>
                        <a:pt x="30" y="39"/>
                      </a:lnTo>
                      <a:lnTo>
                        <a:pt x="81" y="39"/>
                      </a:lnTo>
                      <a:lnTo>
                        <a:pt x="134" y="51"/>
                      </a:lnTo>
                      <a:lnTo>
                        <a:pt x="174" y="64"/>
                      </a:lnTo>
                      <a:lnTo>
                        <a:pt x="225" y="91"/>
                      </a:lnTo>
                      <a:lnTo>
                        <a:pt x="306" y="169"/>
                      </a:lnTo>
                      <a:lnTo>
                        <a:pt x="378" y="260"/>
                      </a:lnTo>
                      <a:lnTo>
                        <a:pt x="429" y="363"/>
                      </a:lnTo>
                      <a:lnTo>
                        <a:pt x="480" y="479"/>
                      </a:lnTo>
                      <a:lnTo>
                        <a:pt x="511" y="597"/>
                      </a:lnTo>
                      <a:lnTo>
                        <a:pt x="531" y="713"/>
                      </a:lnTo>
                      <a:lnTo>
                        <a:pt x="542" y="727"/>
                      </a:lnTo>
                      <a:lnTo>
                        <a:pt x="552" y="740"/>
                      </a:lnTo>
                      <a:lnTo>
                        <a:pt x="573" y="75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6" name="Freeform 295"/>
                <p:cNvSpPr>
                  <a:spLocks/>
                </p:cNvSpPr>
                <p:nvPr/>
              </p:nvSpPr>
              <p:spPr bwMode="auto">
                <a:xfrm>
                  <a:off x="2014" y="1278"/>
                  <a:ext cx="200" cy="112"/>
                </a:xfrm>
                <a:custGeom>
                  <a:avLst/>
                  <a:gdLst>
                    <a:gd name="T0" fmla="*/ 50 w 399"/>
                    <a:gd name="T1" fmla="*/ 12 h 338"/>
                    <a:gd name="T2" fmla="*/ 43 w 399"/>
                    <a:gd name="T3" fmla="*/ 8 h 338"/>
                    <a:gd name="T4" fmla="*/ 35 w 399"/>
                    <a:gd name="T5" fmla="*/ 4 h 338"/>
                    <a:gd name="T6" fmla="*/ 30 w 399"/>
                    <a:gd name="T7" fmla="*/ 2 h 338"/>
                    <a:gd name="T8" fmla="*/ 25 w 399"/>
                    <a:gd name="T9" fmla="*/ 1 h 338"/>
                    <a:gd name="T10" fmla="*/ 18 w 399"/>
                    <a:gd name="T11" fmla="*/ 0 h 338"/>
                    <a:gd name="T12" fmla="*/ 13 w 399"/>
                    <a:gd name="T13" fmla="*/ 0 h 338"/>
                    <a:gd name="T14" fmla="*/ 9 w 399"/>
                    <a:gd name="T15" fmla="*/ 0 h 338"/>
                    <a:gd name="T16" fmla="*/ 7 w 399"/>
                    <a:gd name="T17" fmla="*/ 0 h 338"/>
                    <a:gd name="T18" fmla="*/ 2 w 399"/>
                    <a:gd name="T19" fmla="*/ 2 h 338"/>
                    <a:gd name="T20" fmla="*/ 0 w 399"/>
                    <a:gd name="T21" fmla="*/ 4 h 338"/>
                    <a:gd name="T22" fmla="*/ 0 w 399"/>
                    <a:gd name="T23" fmla="*/ 7 h 338"/>
                    <a:gd name="T24" fmla="*/ 3 w 399"/>
                    <a:gd name="T25" fmla="*/ 8 h 338"/>
                    <a:gd name="T26" fmla="*/ 7 w 399"/>
                    <a:gd name="T27" fmla="*/ 9 h 338"/>
                    <a:gd name="T28" fmla="*/ 12 w 399"/>
                    <a:gd name="T29" fmla="*/ 10 h 338"/>
                    <a:gd name="T30" fmla="*/ 17 w 399"/>
                    <a:gd name="T31" fmla="*/ 11 h 338"/>
                    <a:gd name="T32" fmla="*/ 17 w 399"/>
                    <a:gd name="T33" fmla="*/ 11 h 338"/>
                    <a:gd name="T34" fmla="*/ 16 w 399"/>
                    <a:gd name="T35" fmla="*/ 10 h 338"/>
                    <a:gd name="T36" fmla="*/ 13 w 399"/>
                    <a:gd name="T37" fmla="*/ 9 h 338"/>
                    <a:gd name="T38" fmla="*/ 8 w 399"/>
                    <a:gd name="T39" fmla="*/ 9 h 338"/>
                    <a:gd name="T40" fmla="*/ 5 w 399"/>
                    <a:gd name="T41" fmla="*/ 8 h 338"/>
                    <a:gd name="T42" fmla="*/ 5 w 399"/>
                    <a:gd name="T43" fmla="*/ 6 h 338"/>
                    <a:gd name="T44" fmla="*/ 7 w 399"/>
                    <a:gd name="T45" fmla="*/ 4 h 338"/>
                    <a:gd name="T46" fmla="*/ 9 w 399"/>
                    <a:gd name="T47" fmla="*/ 3 h 338"/>
                    <a:gd name="T48" fmla="*/ 14 w 399"/>
                    <a:gd name="T49" fmla="*/ 2 h 338"/>
                    <a:gd name="T50" fmla="*/ 20 w 399"/>
                    <a:gd name="T51" fmla="*/ 2 h 338"/>
                    <a:gd name="T52" fmla="*/ 26 w 399"/>
                    <a:gd name="T53" fmla="*/ 3 h 338"/>
                    <a:gd name="T54" fmla="*/ 32 w 399"/>
                    <a:gd name="T55" fmla="*/ 5 h 338"/>
                    <a:gd name="T56" fmla="*/ 38 w 399"/>
                    <a:gd name="T57" fmla="*/ 7 h 338"/>
                    <a:gd name="T58" fmla="*/ 45 w 399"/>
                    <a:gd name="T59" fmla="*/ 11 h 338"/>
                    <a:gd name="T60" fmla="*/ 49 w 399"/>
                    <a:gd name="T61" fmla="*/ 12 h 338"/>
                    <a:gd name="T62" fmla="*/ 50 w 399"/>
                    <a:gd name="T63" fmla="*/ 12 h 338"/>
                    <a:gd name="T64" fmla="*/ 50 w 399"/>
                    <a:gd name="T65" fmla="*/ 12 h 33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399" h="338">
                      <a:moveTo>
                        <a:pt x="399" y="324"/>
                      </a:moveTo>
                      <a:lnTo>
                        <a:pt x="337" y="221"/>
                      </a:lnTo>
                      <a:lnTo>
                        <a:pt x="276" y="117"/>
                      </a:lnTo>
                      <a:lnTo>
                        <a:pt x="235" y="65"/>
                      </a:lnTo>
                      <a:lnTo>
                        <a:pt x="195" y="39"/>
                      </a:lnTo>
                      <a:lnTo>
                        <a:pt x="144" y="12"/>
                      </a:lnTo>
                      <a:lnTo>
                        <a:pt x="102" y="0"/>
                      </a:lnTo>
                      <a:lnTo>
                        <a:pt x="72" y="0"/>
                      </a:lnTo>
                      <a:lnTo>
                        <a:pt x="51" y="12"/>
                      </a:lnTo>
                      <a:lnTo>
                        <a:pt x="10" y="65"/>
                      </a:lnTo>
                      <a:lnTo>
                        <a:pt x="0" y="117"/>
                      </a:lnTo>
                      <a:lnTo>
                        <a:pt x="0" y="182"/>
                      </a:lnTo>
                      <a:lnTo>
                        <a:pt x="21" y="221"/>
                      </a:lnTo>
                      <a:lnTo>
                        <a:pt x="51" y="260"/>
                      </a:lnTo>
                      <a:lnTo>
                        <a:pt x="91" y="286"/>
                      </a:lnTo>
                      <a:lnTo>
                        <a:pt x="133" y="311"/>
                      </a:lnTo>
                      <a:lnTo>
                        <a:pt x="133" y="298"/>
                      </a:lnTo>
                      <a:lnTo>
                        <a:pt x="123" y="286"/>
                      </a:lnTo>
                      <a:lnTo>
                        <a:pt x="102" y="260"/>
                      </a:lnTo>
                      <a:lnTo>
                        <a:pt x="61" y="233"/>
                      </a:lnTo>
                      <a:lnTo>
                        <a:pt x="40" y="208"/>
                      </a:lnTo>
                      <a:lnTo>
                        <a:pt x="40" y="155"/>
                      </a:lnTo>
                      <a:lnTo>
                        <a:pt x="51" y="117"/>
                      </a:lnTo>
                      <a:lnTo>
                        <a:pt x="72" y="79"/>
                      </a:lnTo>
                      <a:lnTo>
                        <a:pt x="112" y="52"/>
                      </a:lnTo>
                      <a:lnTo>
                        <a:pt x="153" y="52"/>
                      </a:lnTo>
                      <a:lnTo>
                        <a:pt x="205" y="79"/>
                      </a:lnTo>
                      <a:lnTo>
                        <a:pt x="256" y="130"/>
                      </a:lnTo>
                      <a:lnTo>
                        <a:pt x="297" y="182"/>
                      </a:lnTo>
                      <a:lnTo>
                        <a:pt x="358" y="311"/>
                      </a:lnTo>
                      <a:lnTo>
                        <a:pt x="388" y="324"/>
                      </a:lnTo>
                      <a:lnTo>
                        <a:pt x="399" y="338"/>
                      </a:lnTo>
                      <a:lnTo>
                        <a:pt x="399" y="324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7" name="Freeform 296"/>
                <p:cNvSpPr>
                  <a:spLocks/>
                </p:cNvSpPr>
                <p:nvPr/>
              </p:nvSpPr>
              <p:spPr bwMode="auto">
                <a:xfrm>
                  <a:off x="1974" y="1379"/>
                  <a:ext cx="199" cy="108"/>
                </a:xfrm>
                <a:custGeom>
                  <a:avLst/>
                  <a:gdLst>
                    <a:gd name="T0" fmla="*/ 49 w 399"/>
                    <a:gd name="T1" fmla="*/ 11 h 324"/>
                    <a:gd name="T2" fmla="*/ 47 w 399"/>
                    <a:gd name="T3" fmla="*/ 11 h 324"/>
                    <a:gd name="T4" fmla="*/ 43 w 399"/>
                    <a:gd name="T5" fmla="*/ 10 h 324"/>
                    <a:gd name="T6" fmla="*/ 34 w 399"/>
                    <a:gd name="T7" fmla="*/ 8 h 324"/>
                    <a:gd name="T8" fmla="*/ 24 w 399"/>
                    <a:gd name="T9" fmla="*/ 8 h 324"/>
                    <a:gd name="T10" fmla="*/ 15 w 399"/>
                    <a:gd name="T11" fmla="*/ 8 h 324"/>
                    <a:gd name="T12" fmla="*/ 8 w 399"/>
                    <a:gd name="T13" fmla="*/ 7 h 324"/>
                    <a:gd name="T14" fmla="*/ 6 w 399"/>
                    <a:gd name="T15" fmla="*/ 7 h 324"/>
                    <a:gd name="T16" fmla="*/ 5 w 399"/>
                    <a:gd name="T17" fmla="*/ 5 h 324"/>
                    <a:gd name="T18" fmla="*/ 6 w 399"/>
                    <a:gd name="T19" fmla="*/ 4 h 324"/>
                    <a:gd name="T20" fmla="*/ 7 w 399"/>
                    <a:gd name="T21" fmla="*/ 3 h 324"/>
                    <a:gd name="T22" fmla="*/ 11 w 399"/>
                    <a:gd name="T23" fmla="*/ 2 h 324"/>
                    <a:gd name="T24" fmla="*/ 14 w 399"/>
                    <a:gd name="T25" fmla="*/ 1 h 324"/>
                    <a:gd name="T26" fmla="*/ 21 w 399"/>
                    <a:gd name="T27" fmla="*/ 1 h 324"/>
                    <a:gd name="T28" fmla="*/ 29 w 399"/>
                    <a:gd name="T29" fmla="*/ 1 h 324"/>
                    <a:gd name="T30" fmla="*/ 43 w 399"/>
                    <a:gd name="T31" fmla="*/ 3 h 324"/>
                    <a:gd name="T32" fmla="*/ 43 w 399"/>
                    <a:gd name="T33" fmla="*/ 2 h 324"/>
                    <a:gd name="T34" fmla="*/ 40 w 399"/>
                    <a:gd name="T35" fmla="*/ 1 h 324"/>
                    <a:gd name="T36" fmla="*/ 26 w 399"/>
                    <a:gd name="T37" fmla="*/ 0 h 324"/>
                    <a:gd name="T38" fmla="*/ 20 w 399"/>
                    <a:gd name="T39" fmla="*/ 0 h 324"/>
                    <a:gd name="T40" fmla="*/ 14 w 399"/>
                    <a:gd name="T41" fmla="*/ 0 h 324"/>
                    <a:gd name="T42" fmla="*/ 8 w 399"/>
                    <a:gd name="T43" fmla="*/ 0 h 324"/>
                    <a:gd name="T44" fmla="*/ 3 w 399"/>
                    <a:gd name="T45" fmla="*/ 1 h 324"/>
                    <a:gd name="T46" fmla="*/ 0 w 399"/>
                    <a:gd name="T47" fmla="*/ 3 h 324"/>
                    <a:gd name="T48" fmla="*/ 0 w 399"/>
                    <a:gd name="T49" fmla="*/ 4 h 324"/>
                    <a:gd name="T50" fmla="*/ 0 w 399"/>
                    <a:gd name="T51" fmla="*/ 5 h 324"/>
                    <a:gd name="T52" fmla="*/ 2 w 399"/>
                    <a:gd name="T53" fmla="*/ 7 h 324"/>
                    <a:gd name="T54" fmla="*/ 5 w 399"/>
                    <a:gd name="T55" fmla="*/ 8 h 324"/>
                    <a:gd name="T56" fmla="*/ 8 w 399"/>
                    <a:gd name="T57" fmla="*/ 8 h 324"/>
                    <a:gd name="T58" fmla="*/ 11 w 399"/>
                    <a:gd name="T59" fmla="*/ 9 h 324"/>
                    <a:gd name="T60" fmla="*/ 20 w 399"/>
                    <a:gd name="T61" fmla="*/ 9 h 324"/>
                    <a:gd name="T62" fmla="*/ 29 w 399"/>
                    <a:gd name="T63" fmla="*/ 9 h 324"/>
                    <a:gd name="T64" fmla="*/ 39 w 399"/>
                    <a:gd name="T65" fmla="*/ 10 h 324"/>
                    <a:gd name="T66" fmla="*/ 43 w 399"/>
                    <a:gd name="T67" fmla="*/ 10 h 324"/>
                    <a:gd name="T68" fmla="*/ 45 w 399"/>
                    <a:gd name="T69" fmla="*/ 11 h 324"/>
                    <a:gd name="T70" fmla="*/ 48 w 399"/>
                    <a:gd name="T71" fmla="*/ 12 h 324"/>
                    <a:gd name="T72" fmla="*/ 49 w 399"/>
                    <a:gd name="T73" fmla="*/ 12 h 324"/>
                    <a:gd name="T74" fmla="*/ 49 w 399"/>
                    <a:gd name="T75" fmla="*/ 11 h 32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399" h="324">
                      <a:moveTo>
                        <a:pt x="399" y="310"/>
                      </a:moveTo>
                      <a:lnTo>
                        <a:pt x="378" y="285"/>
                      </a:lnTo>
                      <a:lnTo>
                        <a:pt x="346" y="259"/>
                      </a:lnTo>
                      <a:lnTo>
                        <a:pt x="276" y="221"/>
                      </a:lnTo>
                      <a:lnTo>
                        <a:pt x="193" y="207"/>
                      </a:lnTo>
                      <a:lnTo>
                        <a:pt x="121" y="207"/>
                      </a:lnTo>
                      <a:lnTo>
                        <a:pt x="70" y="194"/>
                      </a:lnTo>
                      <a:lnTo>
                        <a:pt x="51" y="181"/>
                      </a:lnTo>
                      <a:lnTo>
                        <a:pt x="40" y="143"/>
                      </a:lnTo>
                      <a:lnTo>
                        <a:pt x="51" y="103"/>
                      </a:lnTo>
                      <a:lnTo>
                        <a:pt x="60" y="78"/>
                      </a:lnTo>
                      <a:lnTo>
                        <a:pt x="91" y="51"/>
                      </a:lnTo>
                      <a:lnTo>
                        <a:pt x="112" y="38"/>
                      </a:lnTo>
                      <a:lnTo>
                        <a:pt x="172" y="38"/>
                      </a:lnTo>
                      <a:lnTo>
                        <a:pt x="234" y="38"/>
                      </a:lnTo>
                      <a:lnTo>
                        <a:pt x="346" y="78"/>
                      </a:lnTo>
                      <a:lnTo>
                        <a:pt x="346" y="65"/>
                      </a:lnTo>
                      <a:lnTo>
                        <a:pt x="327" y="38"/>
                      </a:lnTo>
                      <a:lnTo>
                        <a:pt x="214" y="13"/>
                      </a:lnTo>
                      <a:lnTo>
                        <a:pt x="163" y="0"/>
                      </a:lnTo>
                      <a:lnTo>
                        <a:pt x="112" y="0"/>
                      </a:lnTo>
                      <a:lnTo>
                        <a:pt x="70" y="13"/>
                      </a:lnTo>
                      <a:lnTo>
                        <a:pt x="30" y="38"/>
                      </a:lnTo>
                      <a:lnTo>
                        <a:pt x="0" y="91"/>
                      </a:lnTo>
                      <a:lnTo>
                        <a:pt x="0" y="116"/>
                      </a:lnTo>
                      <a:lnTo>
                        <a:pt x="0" y="143"/>
                      </a:lnTo>
                      <a:lnTo>
                        <a:pt x="19" y="181"/>
                      </a:lnTo>
                      <a:lnTo>
                        <a:pt x="40" y="207"/>
                      </a:lnTo>
                      <a:lnTo>
                        <a:pt x="70" y="221"/>
                      </a:lnTo>
                      <a:lnTo>
                        <a:pt x="91" y="234"/>
                      </a:lnTo>
                      <a:lnTo>
                        <a:pt x="163" y="246"/>
                      </a:lnTo>
                      <a:lnTo>
                        <a:pt x="234" y="246"/>
                      </a:lnTo>
                      <a:lnTo>
                        <a:pt x="316" y="259"/>
                      </a:lnTo>
                      <a:lnTo>
                        <a:pt x="346" y="272"/>
                      </a:lnTo>
                      <a:lnTo>
                        <a:pt x="367" y="299"/>
                      </a:lnTo>
                      <a:lnTo>
                        <a:pt x="388" y="324"/>
                      </a:lnTo>
                      <a:lnTo>
                        <a:pt x="399" y="324"/>
                      </a:lnTo>
                      <a:lnTo>
                        <a:pt x="399" y="31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8" name="Freeform 297"/>
                <p:cNvSpPr>
                  <a:spLocks/>
                </p:cNvSpPr>
                <p:nvPr/>
              </p:nvSpPr>
              <p:spPr bwMode="auto">
                <a:xfrm>
                  <a:off x="2060" y="1954"/>
                  <a:ext cx="389" cy="900"/>
                </a:xfrm>
                <a:custGeom>
                  <a:avLst/>
                  <a:gdLst>
                    <a:gd name="T0" fmla="*/ 91 w 778"/>
                    <a:gd name="T1" fmla="*/ 0 h 2700"/>
                    <a:gd name="T2" fmla="*/ 67 w 778"/>
                    <a:gd name="T3" fmla="*/ 26 h 2700"/>
                    <a:gd name="T4" fmla="*/ 42 w 778"/>
                    <a:gd name="T5" fmla="*/ 51 h 2700"/>
                    <a:gd name="T6" fmla="*/ 30 w 778"/>
                    <a:gd name="T7" fmla="*/ 63 h 2700"/>
                    <a:gd name="T8" fmla="*/ 20 w 778"/>
                    <a:gd name="T9" fmla="*/ 75 h 2700"/>
                    <a:gd name="T10" fmla="*/ 15 w 778"/>
                    <a:gd name="T11" fmla="*/ 81 h 2700"/>
                    <a:gd name="T12" fmla="*/ 11 w 778"/>
                    <a:gd name="T13" fmla="*/ 88 h 2700"/>
                    <a:gd name="T14" fmla="*/ 7 w 778"/>
                    <a:gd name="T15" fmla="*/ 94 h 2700"/>
                    <a:gd name="T16" fmla="*/ 0 w 778"/>
                    <a:gd name="T17" fmla="*/ 99 h 2700"/>
                    <a:gd name="T18" fmla="*/ 2 w 778"/>
                    <a:gd name="T19" fmla="*/ 100 h 2700"/>
                    <a:gd name="T20" fmla="*/ 3 w 778"/>
                    <a:gd name="T21" fmla="*/ 100 h 2700"/>
                    <a:gd name="T22" fmla="*/ 6 w 778"/>
                    <a:gd name="T23" fmla="*/ 100 h 2700"/>
                    <a:gd name="T24" fmla="*/ 7 w 778"/>
                    <a:gd name="T25" fmla="*/ 99 h 2700"/>
                    <a:gd name="T26" fmla="*/ 12 w 778"/>
                    <a:gd name="T27" fmla="*/ 95 h 2700"/>
                    <a:gd name="T28" fmla="*/ 16 w 778"/>
                    <a:gd name="T29" fmla="*/ 89 h 2700"/>
                    <a:gd name="T30" fmla="*/ 24 w 778"/>
                    <a:gd name="T31" fmla="*/ 79 h 2700"/>
                    <a:gd name="T32" fmla="*/ 27 w 778"/>
                    <a:gd name="T33" fmla="*/ 72 h 2700"/>
                    <a:gd name="T34" fmla="*/ 34 w 778"/>
                    <a:gd name="T35" fmla="*/ 66 h 2700"/>
                    <a:gd name="T36" fmla="*/ 45 w 778"/>
                    <a:gd name="T37" fmla="*/ 53 h 2700"/>
                    <a:gd name="T38" fmla="*/ 72 w 778"/>
                    <a:gd name="T39" fmla="*/ 27 h 2700"/>
                    <a:gd name="T40" fmla="*/ 85 w 778"/>
                    <a:gd name="T41" fmla="*/ 13 h 2700"/>
                    <a:gd name="T42" fmla="*/ 98 w 778"/>
                    <a:gd name="T43" fmla="*/ 0 h 2700"/>
                    <a:gd name="T44" fmla="*/ 96 w 778"/>
                    <a:gd name="T45" fmla="*/ 0 h 2700"/>
                    <a:gd name="T46" fmla="*/ 95 w 778"/>
                    <a:gd name="T47" fmla="*/ 0 h 2700"/>
                    <a:gd name="T48" fmla="*/ 93 w 778"/>
                    <a:gd name="T49" fmla="*/ 0 h 2700"/>
                    <a:gd name="T50" fmla="*/ 91 w 778"/>
                    <a:gd name="T51" fmla="*/ 0 h 270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778" h="2700">
                      <a:moveTo>
                        <a:pt x="727" y="13"/>
                      </a:moveTo>
                      <a:lnTo>
                        <a:pt x="533" y="701"/>
                      </a:lnTo>
                      <a:lnTo>
                        <a:pt x="329" y="1388"/>
                      </a:lnTo>
                      <a:lnTo>
                        <a:pt x="236" y="1713"/>
                      </a:lnTo>
                      <a:lnTo>
                        <a:pt x="155" y="2037"/>
                      </a:lnTo>
                      <a:lnTo>
                        <a:pt x="114" y="2193"/>
                      </a:lnTo>
                      <a:lnTo>
                        <a:pt x="83" y="2363"/>
                      </a:lnTo>
                      <a:lnTo>
                        <a:pt x="53" y="2532"/>
                      </a:lnTo>
                      <a:lnTo>
                        <a:pt x="0" y="2686"/>
                      </a:lnTo>
                      <a:lnTo>
                        <a:pt x="11" y="2700"/>
                      </a:lnTo>
                      <a:lnTo>
                        <a:pt x="21" y="2700"/>
                      </a:lnTo>
                      <a:lnTo>
                        <a:pt x="42" y="2700"/>
                      </a:lnTo>
                      <a:lnTo>
                        <a:pt x="53" y="2686"/>
                      </a:lnTo>
                      <a:lnTo>
                        <a:pt x="93" y="2557"/>
                      </a:lnTo>
                      <a:lnTo>
                        <a:pt x="123" y="2414"/>
                      </a:lnTo>
                      <a:lnTo>
                        <a:pt x="185" y="2128"/>
                      </a:lnTo>
                      <a:lnTo>
                        <a:pt x="216" y="1947"/>
                      </a:lnTo>
                      <a:lnTo>
                        <a:pt x="267" y="1778"/>
                      </a:lnTo>
                      <a:lnTo>
                        <a:pt x="359" y="1441"/>
                      </a:lnTo>
                      <a:lnTo>
                        <a:pt x="573" y="727"/>
                      </a:lnTo>
                      <a:lnTo>
                        <a:pt x="676" y="364"/>
                      </a:lnTo>
                      <a:lnTo>
                        <a:pt x="778" y="13"/>
                      </a:lnTo>
                      <a:lnTo>
                        <a:pt x="768" y="0"/>
                      </a:lnTo>
                      <a:lnTo>
                        <a:pt x="757" y="0"/>
                      </a:lnTo>
                      <a:lnTo>
                        <a:pt x="737" y="0"/>
                      </a:lnTo>
                      <a:lnTo>
                        <a:pt x="727" y="1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69" name="Freeform 298"/>
                <p:cNvSpPr>
                  <a:spLocks/>
                </p:cNvSpPr>
                <p:nvPr/>
              </p:nvSpPr>
              <p:spPr bwMode="auto">
                <a:xfrm>
                  <a:off x="1156" y="2858"/>
                  <a:ext cx="930" cy="519"/>
                </a:xfrm>
                <a:custGeom>
                  <a:avLst/>
                  <a:gdLst>
                    <a:gd name="T0" fmla="*/ 229 w 1860"/>
                    <a:gd name="T1" fmla="*/ 0 h 1557"/>
                    <a:gd name="T2" fmla="*/ 228 w 1860"/>
                    <a:gd name="T3" fmla="*/ 0 h 1557"/>
                    <a:gd name="T4" fmla="*/ 225 w 1860"/>
                    <a:gd name="T5" fmla="*/ 0 h 1557"/>
                    <a:gd name="T6" fmla="*/ 222 w 1860"/>
                    <a:gd name="T7" fmla="*/ 0 h 1557"/>
                    <a:gd name="T8" fmla="*/ 220 w 1860"/>
                    <a:gd name="T9" fmla="*/ 0 h 1557"/>
                    <a:gd name="T10" fmla="*/ 220 w 1860"/>
                    <a:gd name="T11" fmla="*/ 8 h 1557"/>
                    <a:gd name="T12" fmla="*/ 220 w 1860"/>
                    <a:gd name="T13" fmla="*/ 14 h 1557"/>
                    <a:gd name="T14" fmla="*/ 222 w 1860"/>
                    <a:gd name="T15" fmla="*/ 28 h 1557"/>
                    <a:gd name="T16" fmla="*/ 224 w 1860"/>
                    <a:gd name="T17" fmla="*/ 42 h 1557"/>
                    <a:gd name="T18" fmla="*/ 225 w 1860"/>
                    <a:gd name="T19" fmla="*/ 56 h 1557"/>
                    <a:gd name="T20" fmla="*/ 165 w 1860"/>
                    <a:gd name="T21" fmla="*/ 57 h 1557"/>
                    <a:gd name="T22" fmla="*/ 136 w 1860"/>
                    <a:gd name="T23" fmla="*/ 56 h 1557"/>
                    <a:gd name="T24" fmla="*/ 106 w 1860"/>
                    <a:gd name="T25" fmla="*/ 56 h 1557"/>
                    <a:gd name="T26" fmla="*/ 54 w 1860"/>
                    <a:gd name="T27" fmla="*/ 54 h 1557"/>
                    <a:gd name="T28" fmla="*/ 29 w 1860"/>
                    <a:gd name="T29" fmla="*/ 54 h 1557"/>
                    <a:gd name="T30" fmla="*/ 16 w 1860"/>
                    <a:gd name="T31" fmla="*/ 54 h 1557"/>
                    <a:gd name="T32" fmla="*/ 3 w 1860"/>
                    <a:gd name="T33" fmla="*/ 55 h 1557"/>
                    <a:gd name="T34" fmla="*/ 0 w 1860"/>
                    <a:gd name="T35" fmla="*/ 55 h 1557"/>
                    <a:gd name="T36" fmla="*/ 2 w 1860"/>
                    <a:gd name="T37" fmla="*/ 56 h 1557"/>
                    <a:gd name="T38" fmla="*/ 4 w 1860"/>
                    <a:gd name="T39" fmla="*/ 56 h 1557"/>
                    <a:gd name="T40" fmla="*/ 18 w 1860"/>
                    <a:gd name="T41" fmla="*/ 55 h 1557"/>
                    <a:gd name="T42" fmla="*/ 32 w 1860"/>
                    <a:gd name="T43" fmla="*/ 55 h 1557"/>
                    <a:gd name="T44" fmla="*/ 59 w 1860"/>
                    <a:gd name="T45" fmla="*/ 55 h 1557"/>
                    <a:gd name="T46" fmla="*/ 86 w 1860"/>
                    <a:gd name="T47" fmla="*/ 56 h 1557"/>
                    <a:gd name="T48" fmla="*/ 113 w 1860"/>
                    <a:gd name="T49" fmla="*/ 57 h 1557"/>
                    <a:gd name="T50" fmla="*/ 170 w 1860"/>
                    <a:gd name="T51" fmla="*/ 58 h 1557"/>
                    <a:gd name="T52" fmla="*/ 229 w 1860"/>
                    <a:gd name="T53" fmla="*/ 57 h 1557"/>
                    <a:gd name="T54" fmla="*/ 231 w 1860"/>
                    <a:gd name="T55" fmla="*/ 57 h 1557"/>
                    <a:gd name="T56" fmla="*/ 232 w 1860"/>
                    <a:gd name="T57" fmla="*/ 57 h 1557"/>
                    <a:gd name="T58" fmla="*/ 233 w 1860"/>
                    <a:gd name="T59" fmla="*/ 57 h 1557"/>
                    <a:gd name="T60" fmla="*/ 232 w 1860"/>
                    <a:gd name="T61" fmla="*/ 43 h 1557"/>
                    <a:gd name="T62" fmla="*/ 229 w 1860"/>
                    <a:gd name="T63" fmla="*/ 29 h 1557"/>
                    <a:gd name="T64" fmla="*/ 228 w 1860"/>
                    <a:gd name="T65" fmla="*/ 14 h 1557"/>
                    <a:gd name="T66" fmla="*/ 228 w 1860"/>
                    <a:gd name="T67" fmla="*/ 8 h 1557"/>
                    <a:gd name="T68" fmla="*/ 229 w 1860"/>
                    <a:gd name="T69" fmla="*/ 0 h 15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860" h="1557">
                      <a:moveTo>
                        <a:pt x="1830" y="13"/>
                      </a:moveTo>
                      <a:lnTo>
                        <a:pt x="1820" y="0"/>
                      </a:lnTo>
                      <a:lnTo>
                        <a:pt x="1799" y="0"/>
                      </a:lnTo>
                      <a:lnTo>
                        <a:pt x="1769" y="0"/>
                      </a:lnTo>
                      <a:lnTo>
                        <a:pt x="1758" y="13"/>
                      </a:lnTo>
                      <a:lnTo>
                        <a:pt x="1758" y="207"/>
                      </a:lnTo>
                      <a:lnTo>
                        <a:pt x="1758" y="390"/>
                      </a:lnTo>
                      <a:lnTo>
                        <a:pt x="1769" y="765"/>
                      </a:lnTo>
                      <a:lnTo>
                        <a:pt x="1788" y="1142"/>
                      </a:lnTo>
                      <a:lnTo>
                        <a:pt x="1799" y="1519"/>
                      </a:lnTo>
                      <a:lnTo>
                        <a:pt x="1319" y="1532"/>
                      </a:lnTo>
                      <a:lnTo>
                        <a:pt x="1084" y="1519"/>
                      </a:lnTo>
                      <a:lnTo>
                        <a:pt x="848" y="1506"/>
                      </a:lnTo>
                      <a:lnTo>
                        <a:pt x="430" y="1467"/>
                      </a:lnTo>
                      <a:lnTo>
                        <a:pt x="225" y="1454"/>
                      </a:lnTo>
                      <a:lnTo>
                        <a:pt x="123" y="1467"/>
                      </a:lnTo>
                      <a:lnTo>
                        <a:pt x="21" y="1479"/>
                      </a:lnTo>
                      <a:lnTo>
                        <a:pt x="0" y="1492"/>
                      </a:lnTo>
                      <a:lnTo>
                        <a:pt x="10" y="1506"/>
                      </a:lnTo>
                      <a:lnTo>
                        <a:pt x="31" y="1506"/>
                      </a:lnTo>
                      <a:lnTo>
                        <a:pt x="144" y="1492"/>
                      </a:lnTo>
                      <a:lnTo>
                        <a:pt x="256" y="1479"/>
                      </a:lnTo>
                      <a:lnTo>
                        <a:pt x="471" y="1492"/>
                      </a:lnTo>
                      <a:lnTo>
                        <a:pt x="685" y="1519"/>
                      </a:lnTo>
                      <a:lnTo>
                        <a:pt x="899" y="1544"/>
                      </a:lnTo>
                      <a:lnTo>
                        <a:pt x="1360" y="1557"/>
                      </a:lnTo>
                      <a:lnTo>
                        <a:pt x="1830" y="1544"/>
                      </a:lnTo>
                      <a:lnTo>
                        <a:pt x="1841" y="1544"/>
                      </a:lnTo>
                      <a:lnTo>
                        <a:pt x="1850" y="1544"/>
                      </a:lnTo>
                      <a:lnTo>
                        <a:pt x="1860" y="1532"/>
                      </a:lnTo>
                      <a:lnTo>
                        <a:pt x="1850" y="1155"/>
                      </a:lnTo>
                      <a:lnTo>
                        <a:pt x="1830" y="778"/>
                      </a:lnTo>
                      <a:lnTo>
                        <a:pt x="1820" y="390"/>
                      </a:lnTo>
                      <a:lnTo>
                        <a:pt x="1820" y="207"/>
                      </a:lnTo>
                      <a:lnTo>
                        <a:pt x="1830" y="13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0" name="Freeform 299"/>
                <p:cNvSpPr>
                  <a:spLocks/>
                </p:cNvSpPr>
                <p:nvPr/>
              </p:nvSpPr>
              <p:spPr bwMode="auto">
                <a:xfrm>
                  <a:off x="500" y="3083"/>
                  <a:ext cx="383" cy="217"/>
                </a:xfrm>
                <a:custGeom>
                  <a:avLst/>
                  <a:gdLst>
                    <a:gd name="T0" fmla="*/ 0 w 766"/>
                    <a:gd name="T1" fmla="*/ 0 h 650"/>
                    <a:gd name="T2" fmla="*/ 9 w 766"/>
                    <a:gd name="T3" fmla="*/ 4 h 650"/>
                    <a:gd name="T4" fmla="*/ 21 w 766"/>
                    <a:gd name="T5" fmla="*/ 8 h 650"/>
                    <a:gd name="T6" fmla="*/ 31 w 766"/>
                    <a:gd name="T7" fmla="*/ 11 h 650"/>
                    <a:gd name="T8" fmla="*/ 43 w 766"/>
                    <a:gd name="T9" fmla="*/ 14 h 650"/>
                    <a:gd name="T10" fmla="*/ 67 w 766"/>
                    <a:gd name="T11" fmla="*/ 20 h 650"/>
                    <a:gd name="T12" fmla="*/ 91 w 766"/>
                    <a:gd name="T13" fmla="*/ 24 h 650"/>
                    <a:gd name="T14" fmla="*/ 95 w 766"/>
                    <a:gd name="T15" fmla="*/ 24 h 650"/>
                    <a:gd name="T16" fmla="*/ 96 w 766"/>
                    <a:gd name="T17" fmla="*/ 24 h 650"/>
                    <a:gd name="T18" fmla="*/ 71 w 766"/>
                    <a:gd name="T19" fmla="*/ 19 h 650"/>
                    <a:gd name="T20" fmla="*/ 48 w 766"/>
                    <a:gd name="T21" fmla="*/ 14 h 650"/>
                    <a:gd name="T22" fmla="*/ 26 w 766"/>
                    <a:gd name="T23" fmla="*/ 7 h 650"/>
                    <a:gd name="T24" fmla="*/ 16 w 766"/>
                    <a:gd name="T25" fmla="*/ 4 h 650"/>
                    <a:gd name="T26" fmla="*/ 6 w 766"/>
                    <a:gd name="T27" fmla="*/ 0 h 650"/>
                    <a:gd name="T28" fmla="*/ 4 w 766"/>
                    <a:gd name="T29" fmla="*/ 0 h 650"/>
                    <a:gd name="T30" fmla="*/ 3 w 766"/>
                    <a:gd name="T31" fmla="*/ 0 h 650"/>
                    <a:gd name="T32" fmla="*/ 0 w 766"/>
                    <a:gd name="T33" fmla="*/ 0 h 650"/>
                    <a:gd name="T34" fmla="*/ 0 w 766"/>
                    <a:gd name="T35" fmla="*/ 0 h 65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766" h="650">
                      <a:moveTo>
                        <a:pt x="0" y="12"/>
                      </a:moveTo>
                      <a:lnTo>
                        <a:pt x="72" y="103"/>
                      </a:lnTo>
                      <a:lnTo>
                        <a:pt x="164" y="208"/>
                      </a:lnTo>
                      <a:lnTo>
                        <a:pt x="246" y="298"/>
                      </a:lnTo>
                      <a:lnTo>
                        <a:pt x="337" y="376"/>
                      </a:lnTo>
                      <a:lnTo>
                        <a:pt x="531" y="532"/>
                      </a:lnTo>
                      <a:lnTo>
                        <a:pt x="726" y="650"/>
                      </a:lnTo>
                      <a:lnTo>
                        <a:pt x="757" y="650"/>
                      </a:lnTo>
                      <a:lnTo>
                        <a:pt x="766" y="636"/>
                      </a:lnTo>
                      <a:lnTo>
                        <a:pt x="562" y="519"/>
                      </a:lnTo>
                      <a:lnTo>
                        <a:pt x="378" y="364"/>
                      </a:lnTo>
                      <a:lnTo>
                        <a:pt x="204" y="195"/>
                      </a:lnTo>
                      <a:lnTo>
                        <a:pt x="123" y="103"/>
                      </a:lnTo>
                      <a:lnTo>
                        <a:pt x="41" y="0"/>
                      </a:lnTo>
                      <a:lnTo>
                        <a:pt x="30" y="0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1" name="Freeform 300"/>
                <p:cNvSpPr>
                  <a:spLocks/>
                </p:cNvSpPr>
                <p:nvPr/>
              </p:nvSpPr>
              <p:spPr bwMode="auto">
                <a:xfrm>
                  <a:off x="577" y="3355"/>
                  <a:ext cx="1988" cy="234"/>
                </a:xfrm>
                <a:custGeom>
                  <a:avLst/>
                  <a:gdLst>
                    <a:gd name="T0" fmla="*/ 489 w 3977"/>
                    <a:gd name="T1" fmla="*/ 24 h 701"/>
                    <a:gd name="T2" fmla="*/ 486 w 3977"/>
                    <a:gd name="T3" fmla="*/ 24 h 701"/>
                    <a:gd name="T4" fmla="*/ 483 w 3977"/>
                    <a:gd name="T5" fmla="*/ 25 h 701"/>
                    <a:gd name="T6" fmla="*/ 476 w 3977"/>
                    <a:gd name="T7" fmla="*/ 24 h 701"/>
                    <a:gd name="T8" fmla="*/ 467 w 3977"/>
                    <a:gd name="T9" fmla="*/ 23 h 701"/>
                    <a:gd name="T10" fmla="*/ 460 w 3977"/>
                    <a:gd name="T11" fmla="*/ 22 h 701"/>
                    <a:gd name="T12" fmla="*/ 443 w 3977"/>
                    <a:gd name="T13" fmla="*/ 18 h 701"/>
                    <a:gd name="T14" fmla="*/ 432 w 3977"/>
                    <a:gd name="T15" fmla="*/ 15 h 701"/>
                    <a:gd name="T16" fmla="*/ 419 w 3977"/>
                    <a:gd name="T17" fmla="*/ 13 h 701"/>
                    <a:gd name="T18" fmla="*/ 406 w 3977"/>
                    <a:gd name="T19" fmla="*/ 12 h 701"/>
                    <a:gd name="T20" fmla="*/ 380 w 3977"/>
                    <a:gd name="T21" fmla="*/ 9 h 701"/>
                    <a:gd name="T22" fmla="*/ 346 w 3977"/>
                    <a:gd name="T23" fmla="*/ 7 h 701"/>
                    <a:gd name="T24" fmla="*/ 310 w 3977"/>
                    <a:gd name="T25" fmla="*/ 5 h 701"/>
                    <a:gd name="T26" fmla="*/ 240 w 3977"/>
                    <a:gd name="T27" fmla="*/ 4 h 701"/>
                    <a:gd name="T28" fmla="*/ 213 w 3977"/>
                    <a:gd name="T29" fmla="*/ 2 h 701"/>
                    <a:gd name="T30" fmla="*/ 186 w 3977"/>
                    <a:gd name="T31" fmla="*/ 1 h 701"/>
                    <a:gd name="T32" fmla="*/ 172 w 3977"/>
                    <a:gd name="T33" fmla="*/ 1 h 701"/>
                    <a:gd name="T34" fmla="*/ 158 w 3977"/>
                    <a:gd name="T35" fmla="*/ 0 h 701"/>
                    <a:gd name="T36" fmla="*/ 145 w 3977"/>
                    <a:gd name="T37" fmla="*/ 1 h 701"/>
                    <a:gd name="T38" fmla="*/ 132 w 3977"/>
                    <a:gd name="T39" fmla="*/ 1 h 701"/>
                    <a:gd name="T40" fmla="*/ 115 w 3977"/>
                    <a:gd name="T41" fmla="*/ 2 h 701"/>
                    <a:gd name="T42" fmla="*/ 98 w 3977"/>
                    <a:gd name="T43" fmla="*/ 4 h 701"/>
                    <a:gd name="T44" fmla="*/ 81 w 3977"/>
                    <a:gd name="T45" fmla="*/ 7 h 701"/>
                    <a:gd name="T46" fmla="*/ 65 w 3977"/>
                    <a:gd name="T47" fmla="*/ 9 h 701"/>
                    <a:gd name="T48" fmla="*/ 33 w 3977"/>
                    <a:gd name="T49" fmla="*/ 12 h 701"/>
                    <a:gd name="T50" fmla="*/ 1 w 3977"/>
                    <a:gd name="T51" fmla="*/ 15 h 701"/>
                    <a:gd name="T52" fmla="*/ 0 w 3977"/>
                    <a:gd name="T53" fmla="*/ 15 h 701"/>
                    <a:gd name="T54" fmla="*/ 1 w 3977"/>
                    <a:gd name="T55" fmla="*/ 16 h 701"/>
                    <a:gd name="T56" fmla="*/ 6 w 3977"/>
                    <a:gd name="T57" fmla="*/ 16 h 701"/>
                    <a:gd name="T58" fmla="*/ 40 w 3977"/>
                    <a:gd name="T59" fmla="*/ 12 h 701"/>
                    <a:gd name="T60" fmla="*/ 76 w 3977"/>
                    <a:gd name="T61" fmla="*/ 9 h 701"/>
                    <a:gd name="T62" fmla="*/ 93 w 3977"/>
                    <a:gd name="T63" fmla="*/ 7 h 701"/>
                    <a:gd name="T64" fmla="*/ 111 w 3977"/>
                    <a:gd name="T65" fmla="*/ 4 h 701"/>
                    <a:gd name="T66" fmla="*/ 129 w 3977"/>
                    <a:gd name="T67" fmla="*/ 2 h 701"/>
                    <a:gd name="T68" fmla="*/ 138 w 3977"/>
                    <a:gd name="T69" fmla="*/ 2 h 701"/>
                    <a:gd name="T70" fmla="*/ 147 w 3977"/>
                    <a:gd name="T71" fmla="*/ 1 h 701"/>
                    <a:gd name="T72" fmla="*/ 162 w 3977"/>
                    <a:gd name="T73" fmla="*/ 1 h 701"/>
                    <a:gd name="T74" fmla="*/ 177 w 3977"/>
                    <a:gd name="T75" fmla="*/ 2 h 701"/>
                    <a:gd name="T76" fmla="*/ 208 w 3977"/>
                    <a:gd name="T77" fmla="*/ 4 h 701"/>
                    <a:gd name="T78" fmla="*/ 245 w 3977"/>
                    <a:gd name="T79" fmla="*/ 5 h 701"/>
                    <a:gd name="T80" fmla="*/ 282 w 3977"/>
                    <a:gd name="T81" fmla="*/ 6 h 701"/>
                    <a:gd name="T82" fmla="*/ 320 w 3977"/>
                    <a:gd name="T83" fmla="*/ 7 h 701"/>
                    <a:gd name="T84" fmla="*/ 338 w 3977"/>
                    <a:gd name="T85" fmla="*/ 8 h 701"/>
                    <a:gd name="T86" fmla="*/ 357 w 3977"/>
                    <a:gd name="T87" fmla="*/ 9 h 701"/>
                    <a:gd name="T88" fmla="*/ 377 w 3977"/>
                    <a:gd name="T89" fmla="*/ 10 h 701"/>
                    <a:gd name="T90" fmla="*/ 394 w 3977"/>
                    <a:gd name="T91" fmla="*/ 12 h 701"/>
                    <a:gd name="T92" fmla="*/ 412 w 3977"/>
                    <a:gd name="T93" fmla="*/ 14 h 701"/>
                    <a:gd name="T94" fmla="*/ 429 w 3977"/>
                    <a:gd name="T95" fmla="*/ 17 h 701"/>
                    <a:gd name="T96" fmla="*/ 444 w 3977"/>
                    <a:gd name="T97" fmla="*/ 20 h 701"/>
                    <a:gd name="T98" fmla="*/ 462 w 3977"/>
                    <a:gd name="T99" fmla="*/ 24 h 701"/>
                    <a:gd name="T100" fmla="*/ 470 w 3977"/>
                    <a:gd name="T101" fmla="*/ 25 h 701"/>
                    <a:gd name="T102" fmla="*/ 479 w 3977"/>
                    <a:gd name="T103" fmla="*/ 26 h 701"/>
                    <a:gd name="T104" fmla="*/ 488 w 3977"/>
                    <a:gd name="T105" fmla="*/ 26 h 701"/>
                    <a:gd name="T106" fmla="*/ 492 w 3977"/>
                    <a:gd name="T107" fmla="*/ 25 h 701"/>
                    <a:gd name="T108" fmla="*/ 495 w 3977"/>
                    <a:gd name="T109" fmla="*/ 25 h 701"/>
                    <a:gd name="T110" fmla="*/ 497 w 3977"/>
                    <a:gd name="T111" fmla="*/ 24 h 701"/>
                    <a:gd name="T112" fmla="*/ 495 w 3977"/>
                    <a:gd name="T113" fmla="*/ 24 h 701"/>
                    <a:gd name="T114" fmla="*/ 494 w 3977"/>
                    <a:gd name="T115" fmla="*/ 24 h 701"/>
                    <a:gd name="T116" fmla="*/ 489 w 3977"/>
                    <a:gd name="T117" fmla="*/ 24 h 70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3977" h="701">
                      <a:moveTo>
                        <a:pt x="3916" y="636"/>
                      </a:moveTo>
                      <a:lnTo>
                        <a:pt x="3895" y="649"/>
                      </a:lnTo>
                      <a:lnTo>
                        <a:pt x="3865" y="663"/>
                      </a:lnTo>
                      <a:lnTo>
                        <a:pt x="3814" y="649"/>
                      </a:lnTo>
                      <a:lnTo>
                        <a:pt x="3742" y="624"/>
                      </a:lnTo>
                      <a:lnTo>
                        <a:pt x="3680" y="585"/>
                      </a:lnTo>
                      <a:lnTo>
                        <a:pt x="3547" y="482"/>
                      </a:lnTo>
                      <a:lnTo>
                        <a:pt x="3456" y="404"/>
                      </a:lnTo>
                      <a:lnTo>
                        <a:pt x="3354" y="351"/>
                      </a:lnTo>
                      <a:lnTo>
                        <a:pt x="3252" y="312"/>
                      </a:lnTo>
                      <a:lnTo>
                        <a:pt x="3046" y="248"/>
                      </a:lnTo>
                      <a:lnTo>
                        <a:pt x="2770" y="183"/>
                      </a:lnTo>
                      <a:lnTo>
                        <a:pt x="2484" y="143"/>
                      </a:lnTo>
                      <a:lnTo>
                        <a:pt x="1922" y="105"/>
                      </a:lnTo>
                      <a:lnTo>
                        <a:pt x="1708" y="65"/>
                      </a:lnTo>
                      <a:lnTo>
                        <a:pt x="1493" y="27"/>
                      </a:lnTo>
                      <a:lnTo>
                        <a:pt x="1381" y="14"/>
                      </a:lnTo>
                      <a:lnTo>
                        <a:pt x="1268" y="0"/>
                      </a:lnTo>
                      <a:lnTo>
                        <a:pt x="1166" y="14"/>
                      </a:lnTo>
                      <a:lnTo>
                        <a:pt x="1063" y="27"/>
                      </a:lnTo>
                      <a:lnTo>
                        <a:pt x="921" y="65"/>
                      </a:lnTo>
                      <a:lnTo>
                        <a:pt x="787" y="118"/>
                      </a:lnTo>
                      <a:lnTo>
                        <a:pt x="655" y="183"/>
                      </a:lnTo>
                      <a:lnTo>
                        <a:pt x="522" y="234"/>
                      </a:lnTo>
                      <a:lnTo>
                        <a:pt x="266" y="312"/>
                      </a:lnTo>
                      <a:lnTo>
                        <a:pt x="11" y="404"/>
                      </a:lnTo>
                      <a:lnTo>
                        <a:pt x="0" y="415"/>
                      </a:lnTo>
                      <a:lnTo>
                        <a:pt x="11" y="429"/>
                      </a:lnTo>
                      <a:lnTo>
                        <a:pt x="51" y="429"/>
                      </a:lnTo>
                      <a:lnTo>
                        <a:pt x="327" y="326"/>
                      </a:lnTo>
                      <a:lnTo>
                        <a:pt x="613" y="234"/>
                      </a:lnTo>
                      <a:lnTo>
                        <a:pt x="747" y="183"/>
                      </a:lnTo>
                      <a:lnTo>
                        <a:pt x="889" y="118"/>
                      </a:lnTo>
                      <a:lnTo>
                        <a:pt x="1033" y="65"/>
                      </a:lnTo>
                      <a:lnTo>
                        <a:pt x="1105" y="52"/>
                      </a:lnTo>
                      <a:lnTo>
                        <a:pt x="1176" y="40"/>
                      </a:lnTo>
                      <a:lnTo>
                        <a:pt x="1298" y="40"/>
                      </a:lnTo>
                      <a:lnTo>
                        <a:pt x="1421" y="65"/>
                      </a:lnTo>
                      <a:lnTo>
                        <a:pt x="1667" y="105"/>
                      </a:lnTo>
                      <a:lnTo>
                        <a:pt x="1963" y="130"/>
                      </a:lnTo>
                      <a:lnTo>
                        <a:pt x="2259" y="156"/>
                      </a:lnTo>
                      <a:lnTo>
                        <a:pt x="2566" y="183"/>
                      </a:lnTo>
                      <a:lnTo>
                        <a:pt x="2709" y="208"/>
                      </a:lnTo>
                      <a:lnTo>
                        <a:pt x="2863" y="234"/>
                      </a:lnTo>
                      <a:lnTo>
                        <a:pt x="3016" y="261"/>
                      </a:lnTo>
                      <a:lnTo>
                        <a:pt x="3159" y="312"/>
                      </a:lnTo>
                      <a:lnTo>
                        <a:pt x="3303" y="377"/>
                      </a:lnTo>
                      <a:lnTo>
                        <a:pt x="3435" y="455"/>
                      </a:lnTo>
                      <a:lnTo>
                        <a:pt x="3558" y="546"/>
                      </a:lnTo>
                      <a:lnTo>
                        <a:pt x="3701" y="636"/>
                      </a:lnTo>
                      <a:lnTo>
                        <a:pt x="3763" y="676"/>
                      </a:lnTo>
                      <a:lnTo>
                        <a:pt x="3833" y="701"/>
                      </a:lnTo>
                      <a:lnTo>
                        <a:pt x="3905" y="689"/>
                      </a:lnTo>
                      <a:lnTo>
                        <a:pt x="3937" y="676"/>
                      </a:lnTo>
                      <a:lnTo>
                        <a:pt x="3967" y="663"/>
                      </a:lnTo>
                      <a:lnTo>
                        <a:pt x="3977" y="649"/>
                      </a:lnTo>
                      <a:lnTo>
                        <a:pt x="3967" y="649"/>
                      </a:lnTo>
                      <a:lnTo>
                        <a:pt x="3956" y="636"/>
                      </a:lnTo>
                      <a:lnTo>
                        <a:pt x="3916" y="636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2" name="Freeform 301"/>
                <p:cNvSpPr>
                  <a:spLocks/>
                </p:cNvSpPr>
                <p:nvPr/>
              </p:nvSpPr>
              <p:spPr bwMode="auto">
                <a:xfrm>
                  <a:off x="526" y="3425"/>
                  <a:ext cx="1676" cy="151"/>
                </a:xfrm>
                <a:custGeom>
                  <a:avLst/>
                  <a:gdLst>
                    <a:gd name="T0" fmla="*/ 417 w 3354"/>
                    <a:gd name="T1" fmla="*/ 12 h 455"/>
                    <a:gd name="T2" fmla="*/ 389 w 3354"/>
                    <a:gd name="T3" fmla="*/ 12 h 455"/>
                    <a:gd name="T4" fmla="*/ 362 w 3354"/>
                    <a:gd name="T5" fmla="*/ 11 h 455"/>
                    <a:gd name="T6" fmla="*/ 307 w 3354"/>
                    <a:gd name="T7" fmla="*/ 7 h 455"/>
                    <a:gd name="T8" fmla="*/ 252 w 3354"/>
                    <a:gd name="T9" fmla="*/ 4 h 455"/>
                    <a:gd name="T10" fmla="*/ 199 w 3354"/>
                    <a:gd name="T11" fmla="*/ 0 h 455"/>
                    <a:gd name="T12" fmla="*/ 179 w 3354"/>
                    <a:gd name="T13" fmla="*/ 0 h 455"/>
                    <a:gd name="T14" fmla="*/ 159 w 3354"/>
                    <a:gd name="T15" fmla="*/ 0 h 455"/>
                    <a:gd name="T16" fmla="*/ 140 w 3354"/>
                    <a:gd name="T17" fmla="*/ 1 h 455"/>
                    <a:gd name="T18" fmla="*/ 131 w 3354"/>
                    <a:gd name="T19" fmla="*/ 2 h 455"/>
                    <a:gd name="T20" fmla="*/ 121 w 3354"/>
                    <a:gd name="T21" fmla="*/ 4 h 455"/>
                    <a:gd name="T22" fmla="*/ 108 w 3354"/>
                    <a:gd name="T23" fmla="*/ 6 h 455"/>
                    <a:gd name="T24" fmla="*/ 94 w 3354"/>
                    <a:gd name="T25" fmla="*/ 9 h 455"/>
                    <a:gd name="T26" fmla="*/ 80 w 3354"/>
                    <a:gd name="T27" fmla="*/ 12 h 455"/>
                    <a:gd name="T28" fmla="*/ 66 w 3354"/>
                    <a:gd name="T29" fmla="*/ 14 h 455"/>
                    <a:gd name="T30" fmla="*/ 51 w 3354"/>
                    <a:gd name="T31" fmla="*/ 15 h 455"/>
                    <a:gd name="T32" fmla="*/ 44 w 3354"/>
                    <a:gd name="T33" fmla="*/ 16 h 455"/>
                    <a:gd name="T34" fmla="*/ 37 w 3354"/>
                    <a:gd name="T35" fmla="*/ 16 h 455"/>
                    <a:gd name="T36" fmla="*/ 29 w 3354"/>
                    <a:gd name="T37" fmla="*/ 15 h 455"/>
                    <a:gd name="T38" fmla="*/ 23 w 3354"/>
                    <a:gd name="T39" fmla="*/ 14 h 455"/>
                    <a:gd name="T40" fmla="*/ 15 w 3354"/>
                    <a:gd name="T41" fmla="*/ 13 h 455"/>
                    <a:gd name="T42" fmla="*/ 7 w 3354"/>
                    <a:gd name="T43" fmla="*/ 11 h 455"/>
                    <a:gd name="T44" fmla="*/ 6 w 3354"/>
                    <a:gd name="T45" fmla="*/ 11 h 455"/>
                    <a:gd name="T46" fmla="*/ 2 w 3354"/>
                    <a:gd name="T47" fmla="*/ 11 h 455"/>
                    <a:gd name="T48" fmla="*/ 1 w 3354"/>
                    <a:gd name="T49" fmla="*/ 11 h 455"/>
                    <a:gd name="T50" fmla="*/ 0 w 3354"/>
                    <a:gd name="T51" fmla="*/ 12 h 455"/>
                    <a:gd name="T52" fmla="*/ 1 w 3354"/>
                    <a:gd name="T53" fmla="*/ 12 h 455"/>
                    <a:gd name="T54" fmla="*/ 10 w 3354"/>
                    <a:gd name="T55" fmla="*/ 14 h 455"/>
                    <a:gd name="T56" fmla="*/ 20 w 3354"/>
                    <a:gd name="T57" fmla="*/ 16 h 455"/>
                    <a:gd name="T58" fmla="*/ 29 w 3354"/>
                    <a:gd name="T59" fmla="*/ 17 h 455"/>
                    <a:gd name="T60" fmla="*/ 39 w 3354"/>
                    <a:gd name="T61" fmla="*/ 17 h 455"/>
                    <a:gd name="T62" fmla="*/ 48 w 3354"/>
                    <a:gd name="T63" fmla="*/ 17 h 455"/>
                    <a:gd name="T64" fmla="*/ 57 w 3354"/>
                    <a:gd name="T65" fmla="*/ 16 h 455"/>
                    <a:gd name="T66" fmla="*/ 67 w 3354"/>
                    <a:gd name="T67" fmla="*/ 15 h 455"/>
                    <a:gd name="T68" fmla="*/ 76 w 3354"/>
                    <a:gd name="T69" fmla="*/ 14 h 455"/>
                    <a:gd name="T70" fmla="*/ 95 w 3354"/>
                    <a:gd name="T71" fmla="*/ 11 h 455"/>
                    <a:gd name="T72" fmla="*/ 115 w 3354"/>
                    <a:gd name="T73" fmla="*/ 7 h 455"/>
                    <a:gd name="T74" fmla="*/ 132 w 3354"/>
                    <a:gd name="T75" fmla="*/ 4 h 455"/>
                    <a:gd name="T76" fmla="*/ 143 w 3354"/>
                    <a:gd name="T77" fmla="*/ 2 h 455"/>
                    <a:gd name="T78" fmla="*/ 152 w 3354"/>
                    <a:gd name="T79" fmla="*/ 1 h 455"/>
                    <a:gd name="T80" fmla="*/ 162 w 3354"/>
                    <a:gd name="T81" fmla="*/ 1 h 455"/>
                    <a:gd name="T82" fmla="*/ 171 w 3354"/>
                    <a:gd name="T83" fmla="*/ 0 h 455"/>
                    <a:gd name="T84" fmla="*/ 191 w 3354"/>
                    <a:gd name="T85" fmla="*/ 1 h 455"/>
                    <a:gd name="T86" fmla="*/ 212 w 3354"/>
                    <a:gd name="T87" fmla="*/ 2 h 455"/>
                    <a:gd name="T88" fmla="*/ 231 w 3354"/>
                    <a:gd name="T89" fmla="*/ 3 h 455"/>
                    <a:gd name="T90" fmla="*/ 295 w 3354"/>
                    <a:gd name="T91" fmla="*/ 8 h 455"/>
                    <a:gd name="T92" fmla="*/ 355 w 3354"/>
                    <a:gd name="T93" fmla="*/ 11 h 455"/>
                    <a:gd name="T94" fmla="*/ 384 w 3354"/>
                    <a:gd name="T95" fmla="*/ 12 h 455"/>
                    <a:gd name="T96" fmla="*/ 415 w 3354"/>
                    <a:gd name="T97" fmla="*/ 13 h 455"/>
                    <a:gd name="T98" fmla="*/ 419 w 3354"/>
                    <a:gd name="T99" fmla="*/ 13 h 455"/>
                    <a:gd name="T100" fmla="*/ 419 w 3354"/>
                    <a:gd name="T101" fmla="*/ 12 h 455"/>
                    <a:gd name="T102" fmla="*/ 417 w 3354"/>
                    <a:gd name="T103" fmla="*/ 12 h 455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354" h="455">
                      <a:moveTo>
                        <a:pt x="3343" y="338"/>
                      </a:moveTo>
                      <a:lnTo>
                        <a:pt x="3118" y="312"/>
                      </a:lnTo>
                      <a:lnTo>
                        <a:pt x="2904" y="285"/>
                      </a:lnTo>
                      <a:lnTo>
                        <a:pt x="2463" y="196"/>
                      </a:lnTo>
                      <a:lnTo>
                        <a:pt x="2024" y="104"/>
                      </a:lnTo>
                      <a:lnTo>
                        <a:pt x="1595" y="13"/>
                      </a:lnTo>
                      <a:lnTo>
                        <a:pt x="1432" y="0"/>
                      </a:lnTo>
                      <a:lnTo>
                        <a:pt x="1278" y="0"/>
                      </a:lnTo>
                      <a:lnTo>
                        <a:pt x="1125" y="40"/>
                      </a:lnTo>
                      <a:lnTo>
                        <a:pt x="1053" y="65"/>
                      </a:lnTo>
                      <a:lnTo>
                        <a:pt x="972" y="104"/>
                      </a:lnTo>
                      <a:lnTo>
                        <a:pt x="870" y="169"/>
                      </a:lnTo>
                      <a:lnTo>
                        <a:pt x="757" y="247"/>
                      </a:lnTo>
                      <a:lnTo>
                        <a:pt x="645" y="325"/>
                      </a:lnTo>
                      <a:lnTo>
                        <a:pt x="532" y="377"/>
                      </a:lnTo>
                      <a:lnTo>
                        <a:pt x="409" y="416"/>
                      </a:lnTo>
                      <a:lnTo>
                        <a:pt x="358" y="428"/>
                      </a:lnTo>
                      <a:lnTo>
                        <a:pt x="297" y="428"/>
                      </a:lnTo>
                      <a:lnTo>
                        <a:pt x="235" y="416"/>
                      </a:lnTo>
                      <a:lnTo>
                        <a:pt x="184" y="390"/>
                      </a:lnTo>
                      <a:lnTo>
                        <a:pt x="123" y="350"/>
                      </a:lnTo>
                      <a:lnTo>
                        <a:pt x="62" y="299"/>
                      </a:lnTo>
                      <a:lnTo>
                        <a:pt x="51" y="299"/>
                      </a:lnTo>
                      <a:lnTo>
                        <a:pt x="21" y="299"/>
                      </a:lnTo>
                      <a:lnTo>
                        <a:pt x="11" y="299"/>
                      </a:lnTo>
                      <a:lnTo>
                        <a:pt x="0" y="312"/>
                      </a:lnTo>
                      <a:lnTo>
                        <a:pt x="11" y="312"/>
                      </a:lnTo>
                      <a:lnTo>
                        <a:pt x="82" y="377"/>
                      </a:lnTo>
                      <a:lnTo>
                        <a:pt x="164" y="428"/>
                      </a:lnTo>
                      <a:lnTo>
                        <a:pt x="235" y="455"/>
                      </a:lnTo>
                      <a:lnTo>
                        <a:pt x="317" y="455"/>
                      </a:lnTo>
                      <a:lnTo>
                        <a:pt x="388" y="455"/>
                      </a:lnTo>
                      <a:lnTo>
                        <a:pt x="460" y="441"/>
                      </a:lnTo>
                      <a:lnTo>
                        <a:pt x="541" y="416"/>
                      </a:lnTo>
                      <a:lnTo>
                        <a:pt x="613" y="377"/>
                      </a:lnTo>
                      <a:lnTo>
                        <a:pt x="766" y="285"/>
                      </a:lnTo>
                      <a:lnTo>
                        <a:pt x="921" y="182"/>
                      </a:lnTo>
                      <a:lnTo>
                        <a:pt x="1063" y="104"/>
                      </a:lnTo>
                      <a:lnTo>
                        <a:pt x="1145" y="65"/>
                      </a:lnTo>
                      <a:lnTo>
                        <a:pt x="1216" y="40"/>
                      </a:lnTo>
                      <a:lnTo>
                        <a:pt x="1298" y="26"/>
                      </a:lnTo>
                      <a:lnTo>
                        <a:pt x="1370" y="13"/>
                      </a:lnTo>
                      <a:lnTo>
                        <a:pt x="1534" y="26"/>
                      </a:lnTo>
                      <a:lnTo>
                        <a:pt x="1697" y="65"/>
                      </a:lnTo>
                      <a:lnTo>
                        <a:pt x="1850" y="91"/>
                      </a:lnTo>
                      <a:lnTo>
                        <a:pt x="2361" y="207"/>
                      </a:lnTo>
                      <a:lnTo>
                        <a:pt x="2842" y="299"/>
                      </a:lnTo>
                      <a:lnTo>
                        <a:pt x="3078" y="338"/>
                      </a:lnTo>
                      <a:lnTo>
                        <a:pt x="3322" y="363"/>
                      </a:lnTo>
                      <a:lnTo>
                        <a:pt x="3354" y="350"/>
                      </a:lnTo>
                      <a:lnTo>
                        <a:pt x="3354" y="338"/>
                      </a:lnTo>
                      <a:lnTo>
                        <a:pt x="3343" y="338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3" name="Freeform 302"/>
                <p:cNvSpPr>
                  <a:spLocks/>
                </p:cNvSpPr>
                <p:nvPr/>
              </p:nvSpPr>
              <p:spPr bwMode="auto">
                <a:xfrm>
                  <a:off x="571" y="3291"/>
                  <a:ext cx="302" cy="104"/>
                </a:xfrm>
                <a:custGeom>
                  <a:avLst/>
                  <a:gdLst>
                    <a:gd name="T0" fmla="*/ 72 w 604"/>
                    <a:gd name="T1" fmla="*/ 0 h 312"/>
                    <a:gd name="T2" fmla="*/ 64 w 604"/>
                    <a:gd name="T3" fmla="*/ 0 h 312"/>
                    <a:gd name="T4" fmla="*/ 58 w 604"/>
                    <a:gd name="T5" fmla="*/ 1 h 312"/>
                    <a:gd name="T6" fmla="*/ 53 w 604"/>
                    <a:gd name="T7" fmla="*/ 2 h 312"/>
                    <a:gd name="T8" fmla="*/ 46 w 604"/>
                    <a:gd name="T9" fmla="*/ 3 h 312"/>
                    <a:gd name="T10" fmla="*/ 37 w 604"/>
                    <a:gd name="T11" fmla="*/ 6 h 312"/>
                    <a:gd name="T12" fmla="*/ 29 w 604"/>
                    <a:gd name="T13" fmla="*/ 9 h 312"/>
                    <a:gd name="T14" fmla="*/ 23 w 604"/>
                    <a:gd name="T15" fmla="*/ 10 h 312"/>
                    <a:gd name="T16" fmla="*/ 18 w 604"/>
                    <a:gd name="T17" fmla="*/ 11 h 312"/>
                    <a:gd name="T18" fmla="*/ 13 w 604"/>
                    <a:gd name="T19" fmla="*/ 10 h 312"/>
                    <a:gd name="T20" fmla="*/ 7 w 604"/>
                    <a:gd name="T21" fmla="*/ 10 h 312"/>
                    <a:gd name="T22" fmla="*/ 3 w 604"/>
                    <a:gd name="T23" fmla="*/ 10 h 312"/>
                    <a:gd name="T24" fmla="*/ 0 w 604"/>
                    <a:gd name="T25" fmla="*/ 10 h 312"/>
                    <a:gd name="T26" fmla="*/ 0 w 604"/>
                    <a:gd name="T27" fmla="*/ 10 h 312"/>
                    <a:gd name="T28" fmla="*/ 8 w 604"/>
                    <a:gd name="T29" fmla="*/ 11 h 312"/>
                    <a:gd name="T30" fmla="*/ 14 w 604"/>
                    <a:gd name="T31" fmla="*/ 12 h 312"/>
                    <a:gd name="T32" fmla="*/ 22 w 604"/>
                    <a:gd name="T33" fmla="*/ 12 h 312"/>
                    <a:gd name="T34" fmla="*/ 30 w 604"/>
                    <a:gd name="T35" fmla="*/ 11 h 312"/>
                    <a:gd name="T36" fmla="*/ 35 w 604"/>
                    <a:gd name="T37" fmla="*/ 10 h 312"/>
                    <a:gd name="T38" fmla="*/ 40 w 604"/>
                    <a:gd name="T39" fmla="*/ 8 h 312"/>
                    <a:gd name="T40" fmla="*/ 50 w 604"/>
                    <a:gd name="T41" fmla="*/ 5 h 312"/>
                    <a:gd name="T42" fmla="*/ 54 w 604"/>
                    <a:gd name="T43" fmla="*/ 4 h 312"/>
                    <a:gd name="T44" fmla="*/ 61 w 604"/>
                    <a:gd name="T45" fmla="*/ 2 h 312"/>
                    <a:gd name="T46" fmla="*/ 66 w 604"/>
                    <a:gd name="T47" fmla="*/ 1 h 312"/>
                    <a:gd name="T48" fmla="*/ 72 w 604"/>
                    <a:gd name="T49" fmla="*/ 1 h 312"/>
                    <a:gd name="T50" fmla="*/ 75 w 604"/>
                    <a:gd name="T51" fmla="*/ 1 h 312"/>
                    <a:gd name="T52" fmla="*/ 76 w 604"/>
                    <a:gd name="T53" fmla="*/ 0 h 312"/>
                    <a:gd name="T54" fmla="*/ 75 w 604"/>
                    <a:gd name="T55" fmla="*/ 0 h 312"/>
                    <a:gd name="T56" fmla="*/ 72 w 604"/>
                    <a:gd name="T57" fmla="*/ 0 h 31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604" h="312">
                      <a:moveTo>
                        <a:pt x="572" y="0"/>
                      </a:moveTo>
                      <a:lnTo>
                        <a:pt x="511" y="13"/>
                      </a:lnTo>
                      <a:lnTo>
                        <a:pt x="460" y="27"/>
                      </a:lnTo>
                      <a:lnTo>
                        <a:pt x="419" y="52"/>
                      </a:lnTo>
                      <a:lnTo>
                        <a:pt x="368" y="91"/>
                      </a:lnTo>
                      <a:lnTo>
                        <a:pt x="296" y="169"/>
                      </a:lnTo>
                      <a:lnTo>
                        <a:pt x="225" y="246"/>
                      </a:lnTo>
                      <a:lnTo>
                        <a:pt x="184" y="272"/>
                      </a:lnTo>
                      <a:lnTo>
                        <a:pt x="143" y="286"/>
                      </a:lnTo>
                      <a:lnTo>
                        <a:pt x="103" y="272"/>
                      </a:lnTo>
                      <a:lnTo>
                        <a:pt x="51" y="259"/>
                      </a:lnTo>
                      <a:lnTo>
                        <a:pt x="21" y="259"/>
                      </a:lnTo>
                      <a:lnTo>
                        <a:pt x="0" y="259"/>
                      </a:lnTo>
                      <a:lnTo>
                        <a:pt x="0" y="272"/>
                      </a:lnTo>
                      <a:lnTo>
                        <a:pt x="61" y="299"/>
                      </a:lnTo>
                      <a:lnTo>
                        <a:pt x="112" y="312"/>
                      </a:lnTo>
                      <a:lnTo>
                        <a:pt x="174" y="312"/>
                      </a:lnTo>
                      <a:lnTo>
                        <a:pt x="235" y="286"/>
                      </a:lnTo>
                      <a:lnTo>
                        <a:pt x="276" y="259"/>
                      </a:lnTo>
                      <a:lnTo>
                        <a:pt x="317" y="221"/>
                      </a:lnTo>
                      <a:lnTo>
                        <a:pt x="398" y="143"/>
                      </a:lnTo>
                      <a:lnTo>
                        <a:pt x="430" y="103"/>
                      </a:lnTo>
                      <a:lnTo>
                        <a:pt x="481" y="65"/>
                      </a:lnTo>
                      <a:lnTo>
                        <a:pt x="521" y="38"/>
                      </a:lnTo>
                      <a:lnTo>
                        <a:pt x="572" y="27"/>
                      </a:lnTo>
                      <a:lnTo>
                        <a:pt x="593" y="27"/>
                      </a:lnTo>
                      <a:lnTo>
                        <a:pt x="604" y="13"/>
                      </a:lnTo>
                      <a:lnTo>
                        <a:pt x="593" y="13"/>
                      </a:lnTo>
                      <a:lnTo>
                        <a:pt x="572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4" name="Freeform 303"/>
                <p:cNvSpPr>
                  <a:spLocks/>
                </p:cNvSpPr>
                <p:nvPr/>
              </p:nvSpPr>
              <p:spPr bwMode="auto">
                <a:xfrm>
                  <a:off x="2085" y="3369"/>
                  <a:ext cx="464" cy="121"/>
                </a:xfrm>
                <a:custGeom>
                  <a:avLst/>
                  <a:gdLst>
                    <a:gd name="T0" fmla="*/ 112 w 930"/>
                    <a:gd name="T1" fmla="*/ 12 h 364"/>
                    <a:gd name="T2" fmla="*/ 98 w 930"/>
                    <a:gd name="T3" fmla="*/ 12 h 364"/>
                    <a:gd name="T4" fmla="*/ 84 w 930"/>
                    <a:gd name="T5" fmla="*/ 11 h 364"/>
                    <a:gd name="T6" fmla="*/ 71 w 930"/>
                    <a:gd name="T7" fmla="*/ 10 h 364"/>
                    <a:gd name="T8" fmla="*/ 57 w 930"/>
                    <a:gd name="T9" fmla="*/ 8 h 364"/>
                    <a:gd name="T10" fmla="*/ 31 w 930"/>
                    <a:gd name="T11" fmla="*/ 4 h 364"/>
                    <a:gd name="T12" fmla="*/ 19 w 930"/>
                    <a:gd name="T13" fmla="*/ 1 h 364"/>
                    <a:gd name="T14" fmla="*/ 6 w 930"/>
                    <a:gd name="T15" fmla="*/ 0 h 364"/>
                    <a:gd name="T16" fmla="*/ 1 w 930"/>
                    <a:gd name="T17" fmla="*/ 0 h 364"/>
                    <a:gd name="T18" fmla="*/ 0 w 930"/>
                    <a:gd name="T19" fmla="*/ 0 h 364"/>
                    <a:gd name="T20" fmla="*/ 1 w 930"/>
                    <a:gd name="T21" fmla="*/ 1 h 364"/>
                    <a:gd name="T22" fmla="*/ 15 w 930"/>
                    <a:gd name="T23" fmla="*/ 3 h 364"/>
                    <a:gd name="T24" fmla="*/ 29 w 930"/>
                    <a:gd name="T25" fmla="*/ 5 h 364"/>
                    <a:gd name="T26" fmla="*/ 56 w 930"/>
                    <a:gd name="T27" fmla="*/ 9 h 364"/>
                    <a:gd name="T28" fmla="*/ 70 w 930"/>
                    <a:gd name="T29" fmla="*/ 11 h 364"/>
                    <a:gd name="T30" fmla="*/ 84 w 930"/>
                    <a:gd name="T31" fmla="*/ 12 h 364"/>
                    <a:gd name="T32" fmla="*/ 99 w 930"/>
                    <a:gd name="T33" fmla="*/ 13 h 364"/>
                    <a:gd name="T34" fmla="*/ 113 w 930"/>
                    <a:gd name="T35" fmla="*/ 13 h 364"/>
                    <a:gd name="T36" fmla="*/ 116 w 930"/>
                    <a:gd name="T37" fmla="*/ 13 h 364"/>
                    <a:gd name="T38" fmla="*/ 116 w 930"/>
                    <a:gd name="T39" fmla="*/ 12 h 364"/>
                    <a:gd name="T40" fmla="*/ 115 w 930"/>
                    <a:gd name="T41" fmla="*/ 12 h 364"/>
                    <a:gd name="T42" fmla="*/ 112 w 930"/>
                    <a:gd name="T43" fmla="*/ 12 h 36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930" h="364">
                      <a:moveTo>
                        <a:pt x="900" y="324"/>
                      </a:moveTo>
                      <a:lnTo>
                        <a:pt x="787" y="324"/>
                      </a:lnTo>
                      <a:lnTo>
                        <a:pt x="675" y="311"/>
                      </a:lnTo>
                      <a:lnTo>
                        <a:pt x="573" y="272"/>
                      </a:lnTo>
                      <a:lnTo>
                        <a:pt x="460" y="221"/>
                      </a:lnTo>
                      <a:lnTo>
                        <a:pt x="255" y="103"/>
                      </a:lnTo>
                      <a:lnTo>
                        <a:pt x="153" y="38"/>
                      </a:lnTo>
                      <a:lnTo>
                        <a:pt x="51" y="0"/>
                      </a:lnTo>
                      <a:lnTo>
                        <a:pt x="11" y="12"/>
                      </a:lnTo>
                      <a:lnTo>
                        <a:pt x="0" y="12"/>
                      </a:lnTo>
                      <a:lnTo>
                        <a:pt x="11" y="25"/>
                      </a:lnTo>
                      <a:lnTo>
                        <a:pt x="123" y="78"/>
                      </a:lnTo>
                      <a:lnTo>
                        <a:pt x="236" y="130"/>
                      </a:lnTo>
                      <a:lnTo>
                        <a:pt x="450" y="246"/>
                      </a:lnTo>
                      <a:lnTo>
                        <a:pt x="562" y="297"/>
                      </a:lnTo>
                      <a:lnTo>
                        <a:pt x="675" y="337"/>
                      </a:lnTo>
                      <a:lnTo>
                        <a:pt x="798" y="364"/>
                      </a:lnTo>
                      <a:lnTo>
                        <a:pt x="910" y="350"/>
                      </a:lnTo>
                      <a:lnTo>
                        <a:pt x="930" y="350"/>
                      </a:lnTo>
                      <a:lnTo>
                        <a:pt x="930" y="337"/>
                      </a:lnTo>
                      <a:lnTo>
                        <a:pt x="921" y="324"/>
                      </a:lnTo>
                      <a:lnTo>
                        <a:pt x="900" y="324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5" name="Freeform 304"/>
                <p:cNvSpPr>
                  <a:spLocks/>
                </p:cNvSpPr>
                <p:nvPr/>
              </p:nvSpPr>
              <p:spPr bwMode="auto">
                <a:xfrm>
                  <a:off x="341" y="2360"/>
                  <a:ext cx="828" cy="1004"/>
                </a:xfrm>
                <a:custGeom>
                  <a:avLst/>
                  <a:gdLst>
                    <a:gd name="T0" fmla="*/ 181 w 1656"/>
                    <a:gd name="T1" fmla="*/ 0 h 3012"/>
                    <a:gd name="T2" fmla="*/ 141 w 1656"/>
                    <a:gd name="T3" fmla="*/ 0 h 3012"/>
                    <a:gd name="T4" fmla="*/ 103 w 1656"/>
                    <a:gd name="T5" fmla="*/ 2 h 3012"/>
                    <a:gd name="T6" fmla="*/ 66 w 1656"/>
                    <a:gd name="T7" fmla="*/ 7 h 3012"/>
                    <a:gd name="T8" fmla="*/ 37 w 1656"/>
                    <a:gd name="T9" fmla="*/ 7 h 3012"/>
                    <a:gd name="T10" fmla="*/ 25 w 1656"/>
                    <a:gd name="T11" fmla="*/ 3 h 3012"/>
                    <a:gd name="T12" fmla="*/ 12 w 1656"/>
                    <a:gd name="T13" fmla="*/ 1 h 3012"/>
                    <a:gd name="T14" fmla="*/ 7 w 1656"/>
                    <a:gd name="T15" fmla="*/ 2 h 3012"/>
                    <a:gd name="T16" fmla="*/ 3 w 1656"/>
                    <a:gd name="T17" fmla="*/ 4 h 3012"/>
                    <a:gd name="T18" fmla="*/ 3 w 1656"/>
                    <a:gd name="T19" fmla="*/ 7 h 3012"/>
                    <a:gd name="T20" fmla="*/ 12 w 1656"/>
                    <a:gd name="T21" fmla="*/ 13 h 3012"/>
                    <a:gd name="T22" fmla="*/ 20 w 1656"/>
                    <a:gd name="T23" fmla="*/ 18 h 3012"/>
                    <a:gd name="T24" fmla="*/ 20 w 1656"/>
                    <a:gd name="T25" fmla="*/ 24 h 3012"/>
                    <a:gd name="T26" fmla="*/ 9 w 1656"/>
                    <a:gd name="T27" fmla="*/ 31 h 3012"/>
                    <a:gd name="T28" fmla="*/ 3 w 1656"/>
                    <a:gd name="T29" fmla="*/ 42 h 3012"/>
                    <a:gd name="T30" fmla="*/ 0 w 1656"/>
                    <a:gd name="T31" fmla="*/ 54 h 3012"/>
                    <a:gd name="T32" fmla="*/ 3 w 1656"/>
                    <a:gd name="T33" fmla="*/ 72 h 3012"/>
                    <a:gd name="T34" fmla="*/ 11 w 1656"/>
                    <a:gd name="T35" fmla="*/ 91 h 3012"/>
                    <a:gd name="T36" fmla="*/ 17 w 1656"/>
                    <a:gd name="T37" fmla="*/ 99 h 3012"/>
                    <a:gd name="T38" fmla="*/ 26 w 1656"/>
                    <a:gd name="T39" fmla="*/ 106 h 3012"/>
                    <a:gd name="T40" fmla="*/ 41 w 1656"/>
                    <a:gd name="T41" fmla="*/ 111 h 3012"/>
                    <a:gd name="T42" fmla="*/ 44 w 1656"/>
                    <a:gd name="T43" fmla="*/ 111 h 3012"/>
                    <a:gd name="T44" fmla="*/ 41 w 1656"/>
                    <a:gd name="T45" fmla="*/ 109 h 3012"/>
                    <a:gd name="T46" fmla="*/ 35 w 1656"/>
                    <a:gd name="T47" fmla="*/ 107 h 3012"/>
                    <a:gd name="T48" fmla="*/ 26 w 1656"/>
                    <a:gd name="T49" fmla="*/ 102 h 3012"/>
                    <a:gd name="T50" fmla="*/ 18 w 1656"/>
                    <a:gd name="T51" fmla="*/ 94 h 3012"/>
                    <a:gd name="T52" fmla="*/ 13 w 1656"/>
                    <a:gd name="T53" fmla="*/ 77 h 3012"/>
                    <a:gd name="T54" fmla="*/ 9 w 1656"/>
                    <a:gd name="T55" fmla="*/ 60 h 3012"/>
                    <a:gd name="T56" fmla="*/ 12 w 1656"/>
                    <a:gd name="T57" fmla="*/ 42 h 3012"/>
                    <a:gd name="T58" fmla="*/ 18 w 1656"/>
                    <a:gd name="T59" fmla="*/ 34 h 3012"/>
                    <a:gd name="T60" fmla="*/ 30 w 1656"/>
                    <a:gd name="T61" fmla="*/ 25 h 3012"/>
                    <a:gd name="T62" fmla="*/ 31 w 1656"/>
                    <a:gd name="T63" fmla="*/ 22 h 3012"/>
                    <a:gd name="T64" fmla="*/ 21 w 1656"/>
                    <a:gd name="T65" fmla="*/ 15 h 3012"/>
                    <a:gd name="T66" fmla="*/ 12 w 1656"/>
                    <a:gd name="T67" fmla="*/ 10 h 3012"/>
                    <a:gd name="T68" fmla="*/ 12 w 1656"/>
                    <a:gd name="T69" fmla="*/ 7 h 3012"/>
                    <a:gd name="T70" fmla="*/ 16 w 1656"/>
                    <a:gd name="T71" fmla="*/ 6 h 3012"/>
                    <a:gd name="T72" fmla="*/ 27 w 1656"/>
                    <a:gd name="T73" fmla="*/ 6 h 3012"/>
                    <a:gd name="T74" fmla="*/ 39 w 1656"/>
                    <a:gd name="T75" fmla="*/ 9 h 3012"/>
                    <a:gd name="T76" fmla="*/ 48 w 1656"/>
                    <a:gd name="T77" fmla="*/ 13 h 3012"/>
                    <a:gd name="T78" fmla="*/ 53 w 1656"/>
                    <a:gd name="T79" fmla="*/ 14 h 3012"/>
                    <a:gd name="T80" fmla="*/ 72 w 1656"/>
                    <a:gd name="T81" fmla="*/ 11 h 3012"/>
                    <a:gd name="T82" fmla="*/ 109 w 1656"/>
                    <a:gd name="T83" fmla="*/ 6 h 3012"/>
                    <a:gd name="T84" fmla="*/ 147 w 1656"/>
                    <a:gd name="T85" fmla="*/ 3 h 3012"/>
                    <a:gd name="T86" fmla="*/ 187 w 1656"/>
                    <a:gd name="T87" fmla="*/ 4 h 3012"/>
                    <a:gd name="T88" fmla="*/ 207 w 1656"/>
                    <a:gd name="T89" fmla="*/ 4 h 3012"/>
                    <a:gd name="T90" fmla="*/ 204 w 1656"/>
                    <a:gd name="T91" fmla="*/ 1 h 301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1656" h="3012">
                      <a:moveTo>
                        <a:pt x="1605" y="25"/>
                      </a:moveTo>
                      <a:lnTo>
                        <a:pt x="1442" y="0"/>
                      </a:lnTo>
                      <a:lnTo>
                        <a:pt x="1289" y="0"/>
                      </a:lnTo>
                      <a:lnTo>
                        <a:pt x="1125" y="0"/>
                      </a:lnTo>
                      <a:lnTo>
                        <a:pt x="971" y="14"/>
                      </a:lnTo>
                      <a:lnTo>
                        <a:pt x="818" y="52"/>
                      </a:lnTo>
                      <a:lnTo>
                        <a:pt x="675" y="103"/>
                      </a:lnTo>
                      <a:lnTo>
                        <a:pt x="521" y="181"/>
                      </a:lnTo>
                      <a:lnTo>
                        <a:pt x="389" y="286"/>
                      </a:lnTo>
                      <a:lnTo>
                        <a:pt x="296" y="181"/>
                      </a:lnTo>
                      <a:lnTo>
                        <a:pt x="245" y="130"/>
                      </a:lnTo>
                      <a:lnTo>
                        <a:pt x="194" y="78"/>
                      </a:lnTo>
                      <a:lnTo>
                        <a:pt x="143" y="52"/>
                      </a:lnTo>
                      <a:lnTo>
                        <a:pt x="92" y="39"/>
                      </a:lnTo>
                      <a:lnTo>
                        <a:pt x="71" y="39"/>
                      </a:lnTo>
                      <a:lnTo>
                        <a:pt x="52" y="52"/>
                      </a:lnTo>
                      <a:lnTo>
                        <a:pt x="41" y="78"/>
                      </a:lnTo>
                      <a:lnTo>
                        <a:pt x="20" y="103"/>
                      </a:lnTo>
                      <a:lnTo>
                        <a:pt x="20" y="143"/>
                      </a:lnTo>
                      <a:lnTo>
                        <a:pt x="20" y="181"/>
                      </a:lnTo>
                      <a:lnTo>
                        <a:pt x="52" y="259"/>
                      </a:lnTo>
                      <a:lnTo>
                        <a:pt x="92" y="351"/>
                      </a:lnTo>
                      <a:lnTo>
                        <a:pt x="122" y="402"/>
                      </a:lnTo>
                      <a:lnTo>
                        <a:pt x="154" y="493"/>
                      </a:lnTo>
                      <a:lnTo>
                        <a:pt x="164" y="571"/>
                      </a:lnTo>
                      <a:lnTo>
                        <a:pt x="154" y="649"/>
                      </a:lnTo>
                      <a:lnTo>
                        <a:pt x="122" y="727"/>
                      </a:lnTo>
                      <a:lnTo>
                        <a:pt x="71" y="844"/>
                      </a:lnTo>
                      <a:lnTo>
                        <a:pt x="41" y="973"/>
                      </a:lnTo>
                      <a:lnTo>
                        <a:pt x="20" y="1129"/>
                      </a:lnTo>
                      <a:lnTo>
                        <a:pt x="0" y="1285"/>
                      </a:lnTo>
                      <a:lnTo>
                        <a:pt x="0" y="1455"/>
                      </a:lnTo>
                      <a:lnTo>
                        <a:pt x="0" y="1609"/>
                      </a:lnTo>
                      <a:lnTo>
                        <a:pt x="20" y="1948"/>
                      </a:lnTo>
                      <a:lnTo>
                        <a:pt x="52" y="2258"/>
                      </a:lnTo>
                      <a:lnTo>
                        <a:pt x="82" y="2466"/>
                      </a:lnTo>
                      <a:lnTo>
                        <a:pt x="103" y="2570"/>
                      </a:lnTo>
                      <a:lnTo>
                        <a:pt x="133" y="2675"/>
                      </a:lnTo>
                      <a:lnTo>
                        <a:pt x="164" y="2778"/>
                      </a:lnTo>
                      <a:lnTo>
                        <a:pt x="205" y="2869"/>
                      </a:lnTo>
                      <a:lnTo>
                        <a:pt x="266" y="2947"/>
                      </a:lnTo>
                      <a:lnTo>
                        <a:pt x="328" y="2999"/>
                      </a:lnTo>
                      <a:lnTo>
                        <a:pt x="338" y="3012"/>
                      </a:lnTo>
                      <a:lnTo>
                        <a:pt x="347" y="2999"/>
                      </a:lnTo>
                      <a:lnTo>
                        <a:pt x="338" y="2972"/>
                      </a:lnTo>
                      <a:lnTo>
                        <a:pt x="328" y="2934"/>
                      </a:lnTo>
                      <a:lnTo>
                        <a:pt x="307" y="2921"/>
                      </a:lnTo>
                      <a:lnTo>
                        <a:pt x="277" y="2882"/>
                      </a:lnTo>
                      <a:lnTo>
                        <a:pt x="245" y="2856"/>
                      </a:lnTo>
                      <a:lnTo>
                        <a:pt x="205" y="2765"/>
                      </a:lnTo>
                      <a:lnTo>
                        <a:pt x="164" y="2662"/>
                      </a:lnTo>
                      <a:lnTo>
                        <a:pt x="143" y="2544"/>
                      </a:lnTo>
                      <a:lnTo>
                        <a:pt x="112" y="2298"/>
                      </a:lnTo>
                      <a:lnTo>
                        <a:pt x="103" y="2090"/>
                      </a:lnTo>
                      <a:lnTo>
                        <a:pt x="82" y="1856"/>
                      </a:lnTo>
                      <a:lnTo>
                        <a:pt x="71" y="1609"/>
                      </a:lnTo>
                      <a:lnTo>
                        <a:pt x="71" y="1363"/>
                      </a:lnTo>
                      <a:lnTo>
                        <a:pt x="92" y="1129"/>
                      </a:lnTo>
                      <a:lnTo>
                        <a:pt x="112" y="1013"/>
                      </a:lnTo>
                      <a:lnTo>
                        <a:pt x="143" y="922"/>
                      </a:lnTo>
                      <a:lnTo>
                        <a:pt x="224" y="727"/>
                      </a:lnTo>
                      <a:lnTo>
                        <a:pt x="235" y="688"/>
                      </a:lnTo>
                      <a:lnTo>
                        <a:pt x="245" y="636"/>
                      </a:lnTo>
                      <a:lnTo>
                        <a:pt x="245" y="585"/>
                      </a:lnTo>
                      <a:lnTo>
                        <a:pt x="224" y="545"/>
                      </a:lnTo>
                      <a:lnTo>
                        <a:pt x="164" y="402"/>
                      </a:lnTo>
                      <a:lnTo>
                        <a:pt x="122" y="324"/>
                      </a:lnTo>
                      <a:lnTo>
                        <a:pt x="92" y="259"/>
                      </a:lnTo>
                      <a:lnTo>
                        <a:pt x="92" y="221"/>
                      </a:lnTo>
                      <a:lnTo>
                        <a:pt x="92" y="181"/>
                      </a:lnTo>
                      <a:lnTo>
                        <a:pt x="103" y="168"/>
                      </a:lnTo>
                      <a:lnTo>
                        <a:pt x="122" y="156"/>
                      </a:lnTo>
                      <a:lnTo>
                        <a:pt x="173" y="143"/>
                      </a:lnTo>
                      <a:lnTo>
                        <a:pt x="215" y="168"/>
                      </a:lnTo>
                      <a:lnTo>
                        <a:pt x="266" y="208"/>
                      </a:lnTo>
                      <a:lnTo>
                        <a:pt x="307" y="246"/>
                      </a:lnTo>
                      <a:lnTo>
                        <a:pt x="347" y="299"/>
                      </a:lnTo>
                      <a:lnTo>
                        <a:pt x="379" y="351"/>
                      </a:lnTo>
                      <a:lnTo>
                        <a:pt x="409" y="377"/>
                      </a:lnTo>
                      <a:lnTo>
                        <a:pt x="419" y="389"/>
                      </a:lnTo>
                      <a:lnTo>
                        <a:pt x="430" y="389"/>
                      </a:lnTo>
                      <a:lnTo>
                        <a:pt x="572" y="286"/>
                      </a:lnTo>
                      <a:lnTo>
                        <a:pt x="716" y="208"/>
                      </a:lnTo>
                      <a:lnTo>
                        <a:pt x="869" y="156"/>
                      </a:lnTo>
                      <a:lnTo>
                        <a:pt x="1022" y="117"/>
                      </a:lnTo>
                      <a:lnTo>
                        <a:pt x="1176" y="92"/>
                      </a:lnTo>
                      <a:lnTo>
                        <a:pt x="1340" y="92"/>
                      </a:lnTo>
                      <a:lnTo>
                        <a:pt x="1493" y="103"/>
                      </a:lnTo>
                      <a:lnTo>
                        <a:pt x="1656" y="117"/>
                      </a:lnTo>
                      <a:lnTo>
                        <a:pt x="1656" y="103"/>
                      </a:lnTo>
                      <a:lnTo>
                        <a:pt x="1646" y="78"/>
                      </a:lnTo>
                      <a:lnTo>
                        <a:pt x="1626" y="39"/>
                      </a:lnTo>
                      <a:lnTo>
                        <a:pt x="1605" y="25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6" name="Freeform 305"/>
                <p:cNvSpPr>
                  <a:spLocks/>
                </p:cNvSpPr>
                <p:nvPr/>
              </p:nvSpPr>
              <p:spPr bwMode="auto">
                <a:xfrm>
                  <a:off x="1630" y="2360"/>
                  <a:ext cx="281" cy="91"/>
                </a:xfrm>
                <a:custGeom>
                  <a:avLst/>
                  <a:gdLst>
                    <a:gd name="T0" fmla="*/ 66 w 562"/>
                    <a:gd name="T1" fmla="*/ 7 h 273"/>
                    <a:gd name="T2" fmla="*/ 50 w 562"/>
                    <a:gd name="T3" fmla="*/ 4 h 273"/>
                    <a:gd name="T4" fmla="*/ 35 w 562"/>
                    <a:gd name="T5" fmla="*/ 2 h 273"/>
                    <a:gd name="T6" fmla="*/ 18 w 562"/>
                    <a:gd name="T7" fmla="*/ 1 h 273"/>
                    <a:gd name="T8" fmla="*/ 2 w 562"/>
                    <a:gd name="T9" fmla="*/ 0 h 273"/>
                    <a:gd name="T10" fmla="*/ 0 w 562"/>
                    <a:gd name="T11" fmla="*/ 0 h 273"/>
                    <a:gd name="T12" fmla="*/ 0 w 562"/>
                    <a:gd name="T13" fmla="*/ 1 h 273"/>
                    <a:gd name="T14" fmla="*/ 3 w 562"/>
                    <a:gd name="T15" fmla="*/ 1 h 273"/>
                    <a:gd name="T16" fmla="*/ 6 w 562"/>
                    <a:gd name="T17" fmla="*/ 3 h 273"/>
                    <a:gd name="T18" fmla="*/ 8 w 562"/>
                    <a:gd name="T19" fmla="*/ 3 h 273"/>
                    <a:gd name="T20" fmla="*/ 24 w 562"/>
                    <a:gd name="T21" fmla="*/ 4 h 273"/>
                    <a:gd name="T22" fmla="*/ 39 w 562"/>
                    <a:gd name="T23" fmla="*/ 6 h 273"/>
                    <a:gd name="T24" fmla="*/ 54 w 562"/>
                    <a:gd name="T25" fmla="*/ 8 h 273"/>
                    <a:gd name="T26" fmla="*/ 69 w 562"/>
                    <a:gd name="T27" fmla="*/ 10 h 273"/>
                    <a:gd name="T28" fmla="*/ 71 w 562"/>
                    <a:gd name="T29" fmla="*/ 10 h 273"/>
                    <a:gd name="T30" fmla="*/ 71 w 562"/>
                    <a:gd name="T31" fmla="*/ 10 h 273"/>
                    <a:gd name="T32" fmla="*/ 71 w 562"/>
                    <a:gd name="T33" fmla="*/ 9 h 273"/>
                    <a:gd name="T34" fmla="*/ 68 w 562"/>
                    <a:gd name="T35" fmla="*/ 8 h 273"/>
                    <a:gd name="T36" fmla="*/ 66 w 562"/>
                    <a:gd name="T37" fmla="*/ 7 h 27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562" h="273">
                      <a:moveTo>
                        <a:pt x="522" y="181"/>
                      </a:moveTo>
                      <a:lnTo>
                        <a:pt x="399" y="117"/>
                      </a:lnTo>
                      <a:lnTo>
                        <a:pt x="276" y="52"/>
                      </a:lnTo>
                      <a:lnTo>
                        <a:pt x="143" y="25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21" y="39"/>
                      </a:lnTo>
                      <a:lnTo>
                        <a:pt x="41" y="78"/>
                      </a:lnTo>
                      <a:lnTo>
                        <a:pt x="62" y="92"/>
                      </a:lnTo>
                      <a:lnTo>
                        <a:pt x="185" y="117"/>
                      </a:lnTo>
                      <a:lnTo>
                        <a:pt x="307" y="156"/>
                      </a:lnTo>
                      <a:lnTo>
                        <a:pt x="429" y="208"/>
                      </a:lnTo>
                      <a:lnTo>
                        <a:pt x="552" y="259"/>
                      </a:lnTo>
                      <a:lnTo>
                        <a:pt x="562" y="273"/>
                      </a:lnTo>
                      <a:lnTo>
                        <a:pt x="562" y="259"/>
                      </a:lnTo>
                      <a:lnTo>
                        <a:pt x="562" y="234"/>
                      </a:lnTo>
                      <a:lnTo>
                        <a:pt x="542" y="208"/>
                      </a:lnTo>
                      <a:lnTo>
                        <a:pt x="522" y="181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7" name="Freeform 306"/>
                <p:cNvSpPr>
                  <a:spLocks/>
                </p:cNvSpPr>
                <p:nvPr/>
              </p:nvSpPr>
              <p:spPr bwMode="auto">
                <a:xfrm>
                  <a:off x="2161" y="2486"/>
                  <a:ext cx="245" cy="883"/>
                </a:xfrm>
                <a:custGeom>
                  <a:avLst/>
                  <a:gdLst>
                    <a:gd name="T0" fmla="*/ 56 w 491"/>
                    <a:gd name="T1" fmla="*/ 6 h 2648"/>
                    <a:gd name="T2" fmla="*/ 48 w 491"/>
                    <a:gd name="T3" fmla="*/ 4 h 2648"/>
                    <a:gd name="T4" fmla="*/ 39 w 491"/>
                    <a:gd name="T5" fmla="*/ 5 h 2648"/>
                    <a:gd name="T6" fmla="*/ 26 w 491"/>
                    <a:gd name="T7" fmla="*/ 9 h 2648"/>
                    <a:gd name="T8" fmla="*/ 15 w 491"/>
                    <a:gd name="T9" fmla="*/ 4 h 2648"/>
                    <a:gd name="T10" fmla="*/ 1 w 491"/>
                    <a:gd name="T11" fmla="*/ 0 h 2648"/>
                    <a:gd name="T12" fmla="*/ 0 w 491"/>
                    <a:gd name="T13" fmla="*/ 1 h 2648"/>
                    <a:gd name="T14" fmla="*/ 5 w 491"/>
                    <a:gd name="T15" fmla="*/ 3 h 2648"/>
                    <a:gd name="T16" fmla="*/ 16 w 491"/>
                    <a:gd name="T17" fmla="*/ 7 h 2648"/>
                    <a:gd name="T18" fmla="*/ 25 w 491"/>
                    <a:gd name="T19" fmla="*/ 12 h 2648"/>
                    <a:gd name="T20" fmla="*/ 30 w 491"/>
                    <a:gd name="T21" fmla="*/ 13 h 2648"/>
                    <a:gd name="T22" fmla="*/ 43 w 491"/>
                    <a:gd name="T23" fmla="*/ 10 h 2648"/>
                    <a:gd name="T24" fmla="*/ 51 w 491"/>
                    <a:gd name="T25" fmla="*/ 8 h 2648"/>
                    <a:gd name="T26" fmla="*/ 51 w 491"/>
                    <a:gd name="T27" fmla="*/ 10 h 2648"/>
                    <a:gd name="T28" fmla="*/ 44 w 491"/>
                    <a:gd name="T29" fmla="*/ 14 h 2648"/>
                    <a:gd name="T30" fmla="*/ 28 w 491"/>
                    <a:gd name="T31" fmla="*/ 20 h 2648"/>
                    <a:gd name="T32" fmla="*/ 24 w 491"/>
                    <a:gd name="T33" fmla="*/ 24 h 2648"/>
                    <a:gd name="T34" fmla="*/ 28 w 491"/>
                    <a:gd name="T35" fmla="*/ 31 h 2648"/>
                    <a:gd name="T36" fmla="*/ 34 w 491"/>
                    <a:gd name="T37" fmla="*/ 37 h 2648"/>
                    <a:gd name="T38" fmla="*/ 37 w 491"/>
                    <a:gd name="T39" fmla="*/ 45 h 2648"/>
                    <a:gd name="T40" fmla="*/ 35 w 491"/>
                    <a:gd name="T41" fmla="*/ 65 h 2648"/>
                    <a:gd name="T42" fmla="*/ 28 w 491"/>
                    <a:gd name="T43" fmla="*/ 79 h 2648"/>
                    <a:gd name="T44" fmla="*/ 18 w 491"/>
                    <a:gd name="T45" fmla="*/ 88 h 2648"/>
                    <a:gd name="T46" fmla="*/ 9 w 491"/>
                    <a:gd name="T47" fmla="*/ 93 h 2648"/>
                    <a:gd name="T48" fmla="*/ 4 w 491"/>
                    <a:gd name="T49" fmla="*/ 95 h 2648"/>
                    <a:gd name="T50" fmla="*/ 9 w 491"/>
                    <a:gd name="T51" fmla="*/ 98 h 2648"/>
                    <a:gd name="T52" fmla="*/ 11 w 491"/>
                    <a:gd name="T53" fmla="*/ 98 h 2648"/>
                    <a:gd name="T54" fmla="*/ 23 w 491"/>
                    <a:gd name="T55" fmla="*/ 94 h 2648"/>
                    <a:gd name="T56" fmla="*/ 32 w 491"/>
                    <a:gd name="T57" fmla="*/ 88 h 2648"/>
                    <a:gd name="T58" fmla="*/ 40 w 491"/>
                    <a:gd name="T59" fmla="*/ 75 h 2648"/>
                    <a:gd name="T60" fmla="*/ 46 w 491"/>
                    <a:gd name="T61" fmla="*/ 64 h 2648"/>
                    <a:gd name="T62" fmla="*/ 46 w 491"/>
                    <a:gd name="T63" fmla="*/ 53 h 2648"/>
                    <a:gd name="T64" fmla="*/ 43 w 491"/>
                    <a:gd name="T65" fmla="*/ 43 h 2648"/>
                    <a:gd name="T66" fmla="*/ 37 w 491"/>
                    <a:gd name="T67" fmla="*/ 33 h 2648"/>
                    <a:gd name="T68" fmla="*/ 33 w 491"/>
                    <a:gd name="T69" fmla="*/ 28 h 2648"/>
                    <a:gd name="T70" fmla="*/ 35 w 491"/>
                    <a:gd name="T71" fmla="*/ 24 h 2648"/>
                    <a:gd name="T72" fmla="*/ 42 w 491"/>
                    <a:gd name="T73" fmla="*/ 21 h 2648"/>
                    <a:gd name="T74" fmla="*/ 56 w 491"/>
                    <a:gd name="T75" fmla="*/ 15 h 2648"/>
                    <a:gd name="T76" fmla="*/ 61 w 491"/>
                    <a:gd name="T77" fmla="*/ 11 h 264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491" h="2648">
                      <a:moveTo>
                        <a:pt x="481" y="221"/>
                      </a:moveTo>
                      <a:lnTo>
                        <a:pt x="450" y="168"/>
                      </a:lnTo>
                      <a:lnTo>
                        <a:pt x="420" y="130"/>
                      </a:lnTo>
                      <a:lnTo>
                        <a:pt x="389" y="116"/>
                      </a:lnTo>
                      <a:lnTo>
                        <a:pt x="358" y="130"/>
                      </a:lnTo>
                      <a:lnTo>
                        <a:pt x="318" y="143"/>
                      </a:lnTo>
                      <a:lnTo>
                        <a:pt x="276" y="168"/>
                      </a:lnTo>
                      <a:lnTo>
                        <a:pt x="215" y="246"/>
                      </a:lnTo>
                      <a:lnTo>
                        <a:pt x="174" y="168"/>
                      </a:lnTo>
                      <a:lnTo>
                        <a:pt x="123" y="116"/>
                      </a:lnTo>
                      <a:lnTo>
                        <a:pt x="72" y="52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21" y="65"/>
                      </a:lnTo>
                      <a:lnTo>
                        <a:pt x="41" y="90"/>
                      </a:lnTo>
                      <a:lnTo>
                        <a:pt x="93" y="130"/>
                      </a:lnTo>
                      <a:lnTo>
                        <a:pt x="134" y="181"/>
                      </a:lnTo>
                      <a:lnTo>
                        <a:pt x="174" y="246"/>
                      </a:lnTo>
                      <a:lnTo>
                        <a:pt x="205" y="311"/>
                      </a:lnTo>
                      <a:lnTo>
                        <a:pt x="236" y="337"/>
                      </a:lnTo>
                      <a:lnTo>
                        <a:pt x="246" y="350"/>
                      </a:lnTo>
                      <a:lnTo>
                        <a:pt x="256" y="350"/>
                      </a:lnTo>
                      <a:lnTo>
                        <a:pt x="348" y="272"/>
                      </a:lnTo>
                      <a:lnTo>
                        <a:pt x="399" y="233"/>
                      </a:lnTo>
                      <a:lnTo>
                        <a:pt x="409" y="221"/>
                      </a:lnTo>
                      <a:lnTo>
                        <a:pt x="420" y="233"/>
                      </a:lnTo>
                      <a:lnTo>
                        <a:pt x="409" y="272"/>
                      </a:lnTo>
                      <a:lnTo>
                        <a:pt x="399" y="311"/>
                      </a:lnTo>
                      <a:lnTo>
                        <a:pt x="358" y="375"/>
                      </a:lnTo>
                      <a:lnTo>
                        <a:pt x="256" y="493"/>
                      </a:lnTo>
                      <a:lnTo>
                        <a:pt x="225" y="545"/>
                      </a:lnTo>
                      <a:lnTo>
                        <a:pt x="205" y="596"/>
                      </a:lnTo>
                      <a:lnTo>
                        <a:pt x="195" y="661"/>
                      </a:lnTo>
                      <a:lnTo>
                        <a:pt x="205" y="714"/>
                      </a:lnTo>
                      <a:lnTo>
                        <a:pt x="225" y="830"/>
                      </a:lnTo>
                      <a:lnTo>
                        <a:pt x="266" y="947"/>
                      </a:lnTo>
                      <a:lnTo>
                        <a:pt x="276" y="1011"/>
                      </a:lnTo>
                      <a:lnTo>
                        <a:pt x="287" y="1078"/>
                      </a:lnTo>
                      <a:lnTo>
                        <a:pt x="297" y="1220"/>
                      </a:lnTo>
                      <a:lnTo>
                        <a:pt x="297" y="1493"/>
                      </a:lnTo>
                      <a:lnTo>
                        <a:pt x="287" y="1752"/>
                      </a:lnTo>
                      <a:lnTo>
                        <a:pt x="256" y="1999"/>
                      </a:lnTo>
                      <a:lnTo>
                        <a:pt x="225" y="2142"/>
                      </a:lnTo>
                      <a:lnTo>
                        <a:pt x="174" y="2298"/>
                      </a:lnTo>
                      <a:lnTo>
                        <a:pt x="144" y="2388"/>
                      </a:lnTo>
                      <a:lnTo>
                        <a:pt x="113" y="2452"/>
                      </a:lnTo>
                      <a:lnTo>
                        <a:pt x="72" y="2505"/>
                      </a:lnTo>
                      <a:lnTo>
                        <a:pt x="32" y="2544"/>
                      </a:lnTo>
                      <a:lnTo>
                        <a:pt x="32" y="2570"/>
                      </a:lnTo>
                      <a:lnTo>
                        <a:pt x="41" y="2608"/>
                      </a:lnTo>
                      <a:lnTo>
                        <a:pt x="72" y="2635"/>
                      </a:lnTo>
                      <a:lnTo>
                        <a:pt x="83" y="2648"/>
                      </a:lnTo>
                      <a:lnTo>
                        <a:pt x="93" y="2635"/>
                      </a:lnTo>
                      <a:lnTo>
                        <a:pt x="144" y="2595"/>
                      </a:lnTo>
                      <a:lnTo>
                        <a:pt x="185" y="2530"/>
                      </a:lnTo>
                      <a:lnTo>
                        <a:pt x="225" y="2452"/>
                      </a:lnTo>
                      <a:lnTo>
                        <a:pt x="256" y="2363"/>
                      </a:lnTo>
                      <a:lnTo>
                        <a:pt x="297" y="2167"/>
                      </a:lnTo>
                      <a:lnTo>
                        <a:pt x="327" y="2012"/>
                      </a:lnTo>
                      <a:lnTo>
                        <a:pt x="348" y="1881"/>
                      </a:lnTo>
                      <a:lnTo>
                        <a:pt x="369" y="1738"/>
                      </a:lnTo>
                      <a:lnTo>
                        <a:pt x="369" y="1596"/>
                      </a:lnTo>
                      <a:lnTo>
                        <a:pt x="369" y="1440"/>
                      </a:lnTo>
                      <a:lnTo>
                        <a:pt x="369" y="1297"/>
                      </a:lnTo>
                      <a:lnTo>
                        <a:pt x="348" y="1154"/>
                      </a:lnTo>
                      <a:lnTo>
                        <a:pt x="327" y="1025"/>
                      </a:lnTo>
                      <a:lnTo>
                        <a:pt x="297" y="895"/>
                      </a:lnTo>
                      <a:lnTo>
                        <a:pt x="276" y="817"/>
                      </a:lnTo>
                      <a:lnTo>
                        <a:pt x="266" y="752"/>
                      </a:lnTo>
                      <a:lnTo>
                        <a:pt x="276" y="701"/>
                      </a:lnTo>
                      <a:lnTo>
                        <a:pt x="287" y="649"/>
                      </a:lnTo>
                      <a:lnTo>
                        <a:pt x="318" y="609"/>
                      </a:lnTo>
                      <a:lnTo>
                        <a:pt x="338" y="558"/>
                      </a:lnTo>
                      <a:lnTo>
                        <a:pt x="420" y="467"/>
                      </a:lnTo>
                      <a:lnTo>
                        <a:pt x="450" y="415"/>
                      </a:lnTo>
                      <a:lnTo>
                        <a:pt x="481" y="350"/>
                      </a:lnTo>
                      <a:lnTo>
                        <a:pt x="491" y="286"/>
                      </a:lnTo>
                      <a:lnTo>
                        <a:pt x="481" y="221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8" name="Freeform 307"/>
                <p:cNvSpPr>
                  <a:spLocks/>
                </p:cNvSpPr>
                <p:nvPr/>
              </p:nvSpPr>
              <p:spPr bwMode="auto">
                <a:xfrm>
                  <a:off x="1947" y="1443"/>
                  <a:ext cx="328" cy="190"/>
                </a:xfrm>
                <a:custGeom>
                  <a:avLst/>
                  <a:gdLst>
                    <a:gd name="T0" fmla="*/ 0 w 655"/>
                    <a:gd name="T1" fmla="*/ 0 h 571"/>
                    <a:gd name="T2" fmla="*/ 3 w 655"/>
                    <a:gd name="T3" fmla="*/ 4 h 571"/>
                    <a:gd name="T4" fmla="*/ 11 w 655"/>
                    <a:gd name="T5" fmla="*/ 6 h 571"/>
                    <a:gd name="T6" fmla="*/ 18 w 655"/>
                    <a:gd name="T7" fmla="*/ 7 h 571"/>
                    <a:gd name="T8" fmla="*/ 31 w 655"/>
                    <a:gd name="T9" fmla="*/ 8 h 571"/>
                    <a:gd name="T10" fmla="*/ 38 w 655"/>
                    <a:gd name="T11" fmla="*/ 12 h 571"/>
                    <a:gd name="T12" fmla="*/ 43 w 655"/>
                    <a:gd name="T13" fmla="*/ 18 h 571"/>
                    <a:gd name="T14" fmla="*/ 48 w 655"/>
                    <a:gd name="T15" fmla="*/ 20 h 571"/>
                    <a:gd name="T16" fmla="*/ 57 w 655"/>
                    <a:gd name="T17" fmla="*/ 21 h 571"/>
                    <a:gd name="T18" fmla="*/ 67 w 655"/>
                    <a:gd name="T19" fmla="*/ 21 h 571"/>
                    <a:gd name="T20" fmla="*/ 67 w 655"/>
                    <a:gd name="T21" fmla="*/ 20 h 571"/>
                    <a:gd name="T22" fmla="*/ 63 w 655"/>
                    <a:gd name="T23" fmla="*/ 19 h 571"/>
                    <a:gd name="T24" fmla="*/ 50 w 655"/>
                    <a:gd name="T25" fmla="*/ 19 h 571"/>
                    <a:gd name="T26" fmla="*/ 45 w 655"/>
                    <a:gd name="T27" fmla="*/ 16 h 571"/>
                    <a:gd name="T28" fmla="*/ 41 w 655"/>
                    <a:gd name="T29" fmla="*/ 11 h 571"/>
                    <a:gd name="T30" fmla="*/ 35 w 655"/>
                    <a:gd name="T31" fmla="*/ 7 h 571"/>
                    <a:gd name="T32" fmla="*/ 26 w 655"/>
                    <a:gd name="T33" fmla="*/ 5 h 571"/>
                    <a:gd name="T34" fmla="*/ 12 w 655"/>
                    <a:gd name="T35" fmla="*/ 5 h 571"/>
                    <a:gd name="T36" fmla="*/ 12 w 655"/>
                    <a:gd name="T37" fmla="*/ 1 h 571"/>
                    <a:gd name="T38" fmla="*/ 38 w 655"/>
                    <a:gd name="T39" fmla="*/ 2 h 571"/>
                    <a:gd name="T40" fmla="*/ 53 w 655"/>
                    <a:gd name="T41" fmla="*/ 3 h 571"/>
                    <a:gd name="T42" fmla="*/ 67 w 655"/>
                    <a:gd name="T43" fmla="*/ 6 h 571"/>
                    <a:gd name="T44" fmla="*/ 77 w 655"/>
                    <a:gd name="T45" fmla="*/ 10 h 571"/>
                    <a:gd name="T46" fmla="*/ 76 w 655"/>
                    <a:gd name="T47" fmla="*/ 16 h 571"/>
                    <a:gd name="T48" fmla="*/ 78 w 655"/>
                    <a:gd name="T49" fmla="*/ 17 h 571"/>
                    <a:gd name="T50" fmla="*/ 81 w 655"/>
                    <a:gd name="T51" fmla="*/ 18 h 571"/>
                    <a:gd name="T52" fmla="*/ 82 w 655"/>
                    <a:gd name="T53" fmla="*/ 12 h 571"/>
                    <a:gd name="T54" fmla="*/ 78 w 655"/>
                    <a:gd name="T55" fmla="*/ 8 h 571"/>
                    <a:gd name="T56" fmla="*/ 69 w 655"/>
                    <a:gd name="T57" fmla="*/ 5 h 571"/>
                    <a:gd name="T58" fmla="*/ 57 w 655"/>
                    <a:gd name="T59" fmla="*/ 2 h 571"/>
                    <a:gd name="T60" fmla="*/ 26 w 655"/>
                    <a:gd name="T61" fmla="*/ 0 h 571"/>
                    <a:gd name="T62" fmla="*/ 0 w 655"/>
                    <a:gd name="T63" fmla="*/ 0 h 57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655" h="571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11" y="65"/>
                      </a:lnTo>
                      <a:lnTo>
                        <a:pt x="21" y="104"/>
                      </a:lnTo>
                      <a:lnTo>
                        <a:pt x="41" y="143"/>
                      </a:lnTo>
                      <a:lnTo>
                        <a:pt x="83" y="169"/>
                      </a:lnTo>
                      <a:lnTo>
                        <a:pt x="113" y="182"/>
                      </a:lnTo>
                      <a:lnTo>
                        <a:pt x="144" y="182"/>
                      </a:lnTo>
                      <a:lnTo>
                        <a:pt x="204" y="182"/>
                      </a:lnTo>
                      <a:lnTo>
                        <a:pt x="246" y="207"/>
                      </a:lnTo>
                      <a:lnTo>
                        <a:pt x="276" y="247"/>
                      </a:lnTo>
                      <a:lnTo>
                        <a:pt x="297" y="325"/>
                      </a:lnTo>
                      <a:lnTo>
                        <a:pt x="327" y="428"/>
                      </a:lnTo>
                      <a:lnTo>
                        <a:pt x="338" y="481"/>
                      </a:lnTo>
                      <a:lnTo>
                        <a:pt x="359" y="519"/>
                      </a:lnTo>
                      <a:lnTo>
                        <a:pt x="378" y="546"/>
                      </a:lnTo>
                      <a:lnTo>
                        <a:pt x="410" y="571"/>
                      </a:lnTo>
                      <a:lnTo>
                        <a:pt x="450" y="571"/>
                      </a:lnTo>
                      <a:lnTo>
                        <a:pt x="491" y="571"/>
                      </a:lnTo>
                      <a:lnTo>
                        <a:pt x="533" y="558"/>
                      </a:lnTo>
                      <a:lnTo>
                        <a:pt x="533" y="546"/>
                      </a:lnTo>
                      <a:lnTo>
                        <a:pt x="533" y="533"/>
                      </a:lnTo>
                      <a:lnTo>
                        <a:pt x="512" y="519"/>
                      </a:lnTo>
                      <a:lnTo>
                        <a:pt x="501" y="519"/>
                      </a:lnTo>
                      <a:lnTo>
                        <a:pt x="440" y="533"/>
                      </a:lnTo>
                      <a:lnTo>
                        <a:pt x="399" y="519"/>
                      </a:lnTo>
                      <a:lnTo>
                        <a:pt x="378" y="493"/>
                      </a:lnTo>
                      <a:lnTo>
                        <a:pt x="359" y="441"/>
                      </a:lnTo>
                      <a:lnTo>
                        <a:pt x="338" y="338"/>
                      </a:lnTo>
                      <a:lnTo>
                        <a:pt x="327" y="285"/>
                      </a:lnTo>
                      <a:lnTo>
                        <a:pt x="308" y="234"/>
                      </a:lnTo>
                      <a:lnTo>
                        <a:pt x="276" y="196"/>
                      </a:lnTo>
                      <a:lnTo>
                        <a:pt x="246" y="156"/>
                      </a:lnTo>
                      <a:lnTo>
                        <a:pt x="204" y="143"/>
                      </a:lnTo>
                      <a:lnTo>
                        <a:pt x="164" y="143"/>
                      </a:lnTo>
                      <a:lnTo>
                        <a:pt x="92" y="143"/>
                      </a:lnTo>
                      <a:lnTo>
                        <a:pt x="51" y="40"/>
                      </a:lnTo>
                      <a:lnTo>
                        <a:pt x="92" y="40"/>
                      </a:lnTo>
                      <a:lnTo>
                        <a:pt x="195" y="40"/>
                      </a:lnTo>
                      <a:lnTo>
                        <a:pt x="297" y="51"/>
                      </a:lnTo>
                      <a:lnTo>
                        <a:pt x="359" y="65"/>
                      </a:lnTo>
                      <a:lnTo>
                        <a:pt x="420" y="91"/>
                      </a:lnTo>
                      <a:lnTo>
                        <a:pt x="482" y="118"/>
                      </a:lnTo>
                      <a:lnTo>
                        <a:pt x="533" y="156"/>
                      </a:lnTo>
                      <a:lnTo>
                        <a:pt x="584" y="207"/>
                      </a:lnTo>
                      <a:lnTo>
                        <a:pt x="614" y="272"/>
                      </a:lnTo>
                      <a:lnTo>
                        <a:pt x="624" y="350"/>
                      </a:lnTo>
                      <a:lnTo>
                        <a:pt x="603" y="441"/>
                      </a:lnTo>
                      <a:lnTo>
                        <a:pt x="614" y="455"/>
                      </a:lnTo>
                      <a:lnTo>
                        <a:pt x="624" y="468"/>
                      </a:lnTo>
                      <a:lnTo>
                        <a:pt x="635" y="481"/>
                      </a:lnTo>
                      <a:lnTo>
                        <a:pt x="645" y="481"/>
                      </a:lnTo>
                      <a:lnTo>
                        <a:pt x="655" y="403"/>
                      </a:lnTo>
                      <a:lnTo>
                        <a:pt x="655" y="338"/>
                      </a:lnTo>
                      <a:lnTo>
                        <a:pt x="645" y="272"/>
                      </a:lnTo>
                      <a:lnTo>
                        <a:pt x="624" y="221"/>
                      </a:lnTo>
                      <a:lnTo>
                        <a:pt x="594" y="169"/>
                      </a:lnTo>
                      <a:lnTo>
                        <a:pt x="552" y="129"/>
                      </a:lnTo>
                      <a:lnTo>
                        <a:pt x="501" y="91"/>
                      </a:lnTo>
                      <a:lnTo>
                        <a:pt x="450" y="65"/>
                      </a:lnTo>
                      <a:lnTo>
                        <a:pt x="327" y="26"/>
                      </a:lnTo>
                      <a:lnTo>
                        <a:pt x="204" y="0"/>
                      </a:lnTo>
                      <a:lnTo>
                        <a:pt x="9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79" name="Freeform 308"/>
                <p:cNvSpPr>
                  <a:spLocks/>
                </p:cNvSpPr>
                <p:nvPr/>
              </p:nvSpPr>
              <p:spPr bwMode="auto">
                <a:xfrm>
                  <a:off x="2136" y="1400"/>
                  <a:ext cx="132" cy="60"/>
                </a:xfrm>
                <a:custGeom>
                  <a:avLst/>
                  <a:gdLst>
                    <a:gd name="T0" fmla="*/ 28 w 266"/>
                    <a:gd name="T1" fmla="*/ 0 h 181"/>
                    <a:gd name="T2" fmla="*/ 20 w 266"/>
                    <a:gd name="T3" fmla="*/ 1 h 181"/>
                    <a:gd name="T4" fmla="*/ 12 w 266"/>
                    <a:gd name="T5" fmla="*/ 1 h 181"/>
                    <a:gd name="T6" fmla="*/ 6 w 266"/>
                    <a:gd name="T7" fmla="*/ 3 h 181"/>
                    <a:gd name="T8" fmla="*/ 0 w 266"/>
                    <a:gd name="T9" fmla="*/ 5 h 181"/>
                    <a:gd name="T10" fmla="*/ 0 w 266"/>
                    <a:gd name="T11" fmla="*/ 6 h 181"/>
                    <a:gd name="T12" fmla="*/ 1 w 266"/>
                    <a:gd name="T13" fmla="*/ 6 h 181"/>
                    <a:gd name="T14" fmla="*/ 4 w 266"/>
                    <a:gd name="T15" fmla="*/ 7 h 181"/>
                    <a:gd name="T16" fmla="*/ 5 w 266"/>
                    <a:gd name="T17" fmla="*/ 7 h 181"/>
                    <a:gd name="T18" fmla="*/ 10 w 266"/>
                    <a:gd name="T19" fmla="*/ 4 h 181"/>
                    <a:gd name="T20" fmla="*/ 17 w 266"/>
                    <a:gd name="T21" fmla="*/ 3 h 181"/>
                    <a:gd name="T22" fmla="*/ 25 w 266"/>
                    <a:gd name="T23" fmla="*/ 2 h 181"/>
                    <a:gd name="T24" fmla="*/ 33 w 266"/>
                    <a:gd name="T25" fmla="*/ 1 h 181"/>
                    <a:gd name="T26" fmla="*/ 33 w 266"/>
                    <a:gd name="T27" fmla="*/ 1 h 181"/>
                    <a:gd name="T28" fmla="*/ 31 w 266"/>
                    <a:gd name="T29" fmla="*/ 1 h 181"/>
                    <a:gd name="T30" fmla="*/ 30 w 266"/>
                    <a:gd name="T31" fmla="*/ 0 h 181"/>
                    <a:gd name="T32" fmla="*/ 28 w 266"/>
                    <a:gd name="T33" fmla="*/ 0 h 18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66" h="181">
                      <a:moveTo>
                        <a:pt x="225" y="0"/>
                      </a:moveTo>
                      <a:lnTo>
                        <a:pt x="164" y="14"/>
                      </a:lnTo>
                      <a:lnTo>
                        <a:pt x="102" y="39"/>
                      </a:lnTo>
                      <a:lnTo>
                        <a:pt x="51" y="78"/>
                      </a:lnTo>
                      <a:lnTo>
                        <a:pt x="0" y="143"/>
                      </a:lnTo>
                      <a:lnTo>
                        <a:pt x="0" y="156"/>
                      </a:lnTo>
                      <a:lnTo>
                        <a:pt x="11" y="170"/>
                      </a:lnTo>
                      <a:lnTo>
                        <a:pt x="32" y="181"/>
                      </a:lnTo>
                      <a:lnTo>
                        <a:pt x="41" y="181"/>
                      </a:lnTo>
                      <a:lnTo>
                        <a:pt x="83" y="117"/>
                      </a:lnTo>
                      <a:lnTo>
                        <a:pt x="144" y="78"/>
                      </a:lnTo>
                      <a:lnTo>
                        <a:pt x="204" y="52"/>
                      </a:lnTo>
                      <a:lnTo>
                        <a:pt x="266" y="39"/>
                      </a:lnTo>
                      <a:lnTo>
                        <a:pt x="266" y="27"/>
                      </a:lnTo>
                      <a:lnTo>
                        <a:pt x="256" y="14"/>
                      </a:lnTo>
                      <a:lnTo>
                        <a:pt x="246" y="0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0" name="Freeform 309"/>
                <p:cNvSpPr>
                  <a:spLocks/>
                </p:cNvSpPr>
                <p:nvPr/>
              </p:nvSpPr>
              <p:spPr bwMode="auto">
                <a:xfrm>
                  <a:off x="2188" y="1664"/>
                  <a:ext cx="51" cy="216"/>
                </a:xfrm>
                <a:custGeom>
                  <a:avLst/>
                  <a:gdLst>
                    <a:gd name="T0" fmla="*/ 11 w 102"/>
                    <a:gd name="T1" fmla="*/ 0 h 649"/>
                    <a:gd name="T2" fmla="*/ 7 w 102"/>
                    <a:gd name="T3" fmla="*/ 9 h 649"/>
                    <a:gd name="T4" fmla="*/ 4 w 102"/>
                    <a:gd name="T5" fmla="*/ 15 h 649"/>
                    <a:gd name="T6" fmla="*/ 0 w 102"/>
                    <a:gd name="T7" fmla="*/ 20 h 649"/>
                    <a:gd name="T8" fmla="*/ 4 w 102"/>
                    <a:gd name="T9" fmla="*/ 24 h 649"/>
                    <a:gd name="T10" fmla="*/ 7 w 102"/>
                    <a:gd name="T11" fmla="*/ 21 h 649"/>
                    <a:gd name="T12" fmla="*/ 11 w 102"/>
                    <a:gd name="T13" fmla="*/ 13 h 649"/>
                    <a:gd name="T14" fmla="*/ 13 w 102"/>
                    <a:gd name="T15" fmla="*/ 10 h 649"/>
                    <a:gd name="T16" fmla="*/ 13 w 102"/>
                    <a:gd name="T17" fmla="*/ 5 h 649"/>
                    <a:gd name="T18" fmla="*/ 13 w 102"/>
                    <a:gd name="T19" fmla="*/ 2 h 649"/>
                    <a:gd name="T20" fmla="*/ 12 w 102"/>
                    <a:gd name="T21" fmla="*/ 1 h 649"/>
                    <a:gd name="T22" fmla="*/ 11 w 102"/>
                    <a:gd name="T23" fmla="*/ 0 h 64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102" h="649">
                      <a:moveTo>
                        <a:pt x="82" y="0"/>
                      </a:moveTo>
                      <a:lnTo>
                        <a:pt x="51" y="234"/>
                      </a:lnTo>
                      <a:lnTo>
                        <a:pt x="30" y="415"/>
                      </a:lnTo>
                      <a:lnTo>
                        <a:pt x="0" y="545"/>
                      </a:lnTo>
                      <a:lnTo>
                        <a:pt x="30" y="649"/>
                      </a:lnTo>
                      <a:lnTo>
                        <a:pt x="51" y="571"/>
                      </a:lnTo>
                      <a:lnTo>
                        <a:pt x="82" y="364"/>
                      </a:lnTo>
                      <a:lnTo>
                        <a:pt x="102" y="259"/>
                      </a:lnTo>
                      <a:lnTo>
                        <a:pt x="102" y="143"/>
                      </a:lnTo>
                      <a:lnTo>
                        <a:pt x="102" y="65"/>
                      </a:lnTo>
                      <a:lnTo>
                        <a:pt x="91" y="27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1" name="Freeform 310"/>
                <p:cNvSpPr>
                  <a:spLocks/>
                </p:cNvSpPr>
                <p:nvPr/>
              </p:nvSpPr>
              <p:spPr bwMode="auto">
                <a:xfrm>
                  <a:off x="2368" y="1638"/>
                  <a:ext cx="46" cy="346"/>
                </a:xfrm>
                <a:custGeom>
                  <a:avLst/>
                  <a:gdLst>
                    <a:gd name="T0" fmla="*/ 0 w 92"/>
                    <a:gd name="T1" fmla="*/ 38 h 1039"/>
                    <a:gd name="T2" fmla="*/ 7 w 92"/>
                    <a:gd name="T3" fmla="*/ 0 h 1039"/>
                    <a:gd name="T4" fmla="*/ 12 w 92"/>
                    <a:gd name="T5" fmla="*/ 36 h 1039"/>
                    <a:gd name="T6" fmla="*/ 0 w 92"/>
                    <a:gd name="T7" fmla="*/ 38 h 10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2" h="1039">
                      <a:moveTo>
                        <a:pt x="0" y="1039"/>
                      </a:moveTo>
                      <a:lnTo>
                        <a:pt x="51" y="0"/>
                      </a:lnTo>
                      <a:lnTo>
                        <a:pt x="92" y="961"/>
                      </a:lnTo>
                      <a:lnTo>
                        <a:pt x="0" y="1039"/>
                      </a:lnTo>
                      <a:close/>
                    </a:path>
                  </a:pathLst>
                </a:custGeom>
                <a:solidFill>
                  <a:srgbClr val="5C7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2" name="Freeform 311"/>
                <p:cNvSpPr>
                  <a:spLocks/>
                </p:cNvSpPr>
                <p:nvPr/>
              </p:nvSpPr>
              <p:spPr bwMode="auto">
                <a:xfrm>
                  <a:off x="1307" y="1638"/>
                  <a:ext cx="282" cy="233"/>
                </a:xfrm>
                <a:custGeom>
                  <a:avLst/>
                  <a:gdLst>
                    <a:gd name="T0" fmla="*/ 70 w 562"/>
                    <a:gd name="T1" fmla="*/ 24 h 701"/>
                    <a:gd name="T2" fmla="*/ 64 w 562"/>
                    <a:gd name="T3" fmla="*/ 20 h 701"/>
                    <a:gd name="T4" fmla="*/ 59 w 562"/>
                    <a:gd name="T5" fmla="*/ 16 h 701"/>
                    <a:gd name="T6" fmla="*/ 52 w 562"/>
                    <a:gd name="T7" fmla="*/ 12 h 701"/>
                    <a:gd name="T8" fmla="*/ 43 w 562"/>
                    <a:gd name="T9" fmla="*/ 10 h 701"/>
                    <a:gd name="T10" fmla="*/ 34 w 562"/>
                    <a:gd name="T11" fmla="*/ 7 h 701"/>
                    <a:gd name="T12" fmla="*/ 25 w 562"/>
                    <a:gd name="T13" fmla="*/ 4 h 701"/>
                    <a:gd name="T14" fmla="*/ 13 w 562"/>
                    <a:gd name="T15" fmla="*/ 2 h 701"/>
                    <a:gd name="T16" fmla="*/ 3 w 562"/>
                    <a:gd name="T17" fmla="*/ 0 h 701"/>
                    <a:gd name="T18" fmla="*/ 0 w 562"/>
                    <a:gd name="T19" fmla="*/ 0 h 701"/>
                    <a:gd name="T20" fmla="*/ 0 w 562"/>
                    <a:gd name="T21" fmla="*/ 0 h 701"/>
                    <a:gd name="T22" fmla="*/ 2 w 562"/>
                    <a:gd name="T23" fmla="*/ 2 h 701"/>
                    <a:gd name="T24" fmla="*/ 6 w 562"/>
                    <a:gd name="T25" fmla="*/ 4 h 701"/>
                    <a:gd name="T26" fmla="*/ 12 w 562"/>
                    <a:gd name="T27" fmla="*/ 6 h 701"/>
                    <a:gd name="T28" fmla="*/ 26 w 562"/>
                    <a:gd name="T29" fmla="*/ 9 h 701"/>
                    <a:gd name="T30" fmla="*/ 39 w 562"/>
                    <a:gd name="T31" fmla="*/ 12 h 701"/>
                    <a:gd name="T32" fmla="*/ 44 w 562"/>
                    <a:gd name="T33" fmla="*/ 14 h 701"/>
                    <a:gd name="T34" fmla="*/ 49 w 562"/>
                    <a:gd name="T35" fmla="*/ 16 h 701"/>
                    <a:gd name="T36" fmla="*/ 54 w 562"/>
                    <a:gd name="T37" fmla="*/ 19 h 701"/>
                    <a:gd name="T38" fmla="*/ 57 w 562"/>
                    <a:gd name="T39" fmla="*/ 21 h 701"/>
                    <a:gd name="T40" fmla="*/ 61 w 562"/>
                    <a:gd name="T41" fmla="*/ 23 h 701"/>
                    <a:gd name="T42" fmla="*/ 66 w 562"/>
                    <a:gd name="T43" fmla="*/ 25 h 701"/>
                    <a:gd name="T44" fmla="*/ 68 w 562"/>
                    <a:gd name="T45" fmla="*/ 26 h 701"/>
                    <a:gd name="T46" fmla="*/ 70 w 562"/>
                    <a:gd name="T47" fmla="*/ 25 h 701"/>
                    <a:gd name="T48" fmla="*/ 71 w 562"/>
                    <a:gd name="T49" fmla="*/ 25 h 701"/>
                    <a:gd name="T50" fmla="*/ 70 w 562"/>
                    <a:gd name="T51" fmla="*/ 24 h 70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562" h="701">
                      <a:moveTo>
                        <a:pt x="553" y="649"/>
                      </a:moveTo>
                      <a:lnTo>
                        <a:pt x="511" y="545"/>
                      </a:lnTo>
                      <a:lnTo>
                        <a:pt x="470" y="442"/>
                      </a:lnTo>
                      <a:lnTo>
                        <a:pt x="409" y="337"/>
                      </a:lnTo>
                      <a:lnTo>
                        <a:pt x="337" y="259"/>
                      </a:lnTo>
                      <a:lnTo>
                        <a:pt x="266" y="183"/>
                      </a:lnTo>
                      <a:lnTo>
                        <a:pt x="195" y="116"/>
                      </a:lnTo>
                      <a:lnTo>
                        <a:pt x="103" y="52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10" y="52"/>
                      </a:lnTo>
                      <a:lnTo>
                        <a:pt x="42" y="116"/>
                      </a:lnTo>
                      <a:lnTo>
                        <a:pt x="93" y="156"/>
                      </a:lnTo>
                      <a:lnTo>
                        <a:pt x="205" y="234"/>
                      </a:lnTo>
                      <a:lnTo>
                        <a:pt x="307" y="325"/>
                      </a:lnTo>
                      <a:lnTo>
                        <a:pt x="348" y="377"/>
                      </a:lnTo>
                      <a:lnTo>
                        <a:pt x="388" y="429"/>
                      </a:lnTo>
                      <a:lnTo>
                        <a:pt x="430" y="507"/>
                      </a:lnTo>
                      <a:lnTo>
                        <a:pt x="450" y="571"/>
                      </a:lnTo>
                      <a:lnTo>
                        <a:pt x="481" y="636"/>
                      </a:lnTo>
                      <a:lnTo>
                        <a:pt x="521" y="688"/>
                      </a:lnTo>
                      <a:lnTo>
                        <a:pt x="542" y="701"/>
                      </a:lnTo>
                      <a:lnTo>
                        <a:pt x="553" y="688"/>
                      </a:lnTo>
                      <a:lnTo>
                        <a:pt x="562" y="676"/>
                      </a:lnTo>
                      <a:lnTo>
                        <a:pt x="553" y="6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3" name="Freeform 312"/>
                <p:cNvSpPr>
                  <a:spLocks/>
                </p:cNvSpPr>
                <p:nvPr/>
              </p:nvSpPr>
              <p:spPr bwMode="auto">
                <a:xfrm>
                  <a:off x="1246" y="1707"/>
                  <a:ext cx="256" cy="147"/>
                </a:xfrm>
                <a:custGeom>
                  <a:avLst/>
                  <a:gdLst>
                    <a:gd name="T0" fmla="*/ 64 w 511"/>
                    <a:gd name="T1" fmla="*/ 15 h 441"/>
                    <a:gd name="T2" fmla="*/ 59 w 511"/>
                    <a:gd name="T3" fmla="*/ 11 h 441"/>
                    <a:gd name="T4" fmla="*/ 54 w 511"/>
                    <a:gd name="T5" fmla="*/ 8 h 441"/>
                    <a:gd name="T6" fmla="*/ 47 w 511"/>
                    <a:gd name="T7" fmla="*/ 6 h 441"/>
                    <a:gd name="T8" fmla="*/ 39 w 511"/>
                    <a:gd name="T9" fmla="*/ 3 h 441"/>
                    <a:gd name="T10" fmla="*/ 31 w 511"/>
                    <a:gd name="T11" fmla="*/ 2 h 441"/>
                    <a:gd name="T12" fmla="*/ 22 w 511"/>
                    <a:gd name="T13" fmla="*/ 0 h 441"/>
                    <a:gd name="T14" fmla="*/ 12 w 511"/>
                    <a:gd name="T15" fmla="*/ 0 h 441"/>
                    <a:gd name="T16" fmla="*/ 2 w 511"/>
                    <a:gd name="T17" fmla="*/ 0 h 441"/>
                    <a:gd name="T18" fmla="*/ 0 w 511"/>
                    <a:gd name="T19" fmla="*/ 0 h 441"/>
                    <a:gd name="T20" fmla="*/ 0 w 511"/>
                    <a:gd name="T21" fmla="*/ 1 h 441"/>
                    <a:gd name="T22" fmla="*/ 3 w 511"/>
                    <a:gd name="T23" fmla="*/ 3 h 441"/>
                    <a:gd name="T24" fmla="*/ 8 w 511"/>
                    <a:gd name="T25" fmla="*/ 5 h 441"/>
                    <a:gd name="T26" fmla="*/ 11 w 511"/>
                    <a:gd name="T27" fmla="*/ 6 h 441"/>
                    <a:gd name="T28" fmla="*/ 13 w 511"/>
                    <a:gd name="T29" fmla="*/ 6 h 441"/>
                    <a:gd name="T30" fmla="*/ 23 w 511"/>
                    <a:gd name="T31" fmla="*/ 6 h 441"/>
                    <a:gd name="T32" fmla="*/ 35 w 511"/>
                    <a:gd name="T33" fmla="*/ 7 h 441"/>
                    <a:gd name="T34" fmla="*/ 40 w 511"/>
                    <a:gd name="T35" fmla="*/ 8 h 441"/>
                    <a:gd name="T36" fmla="*/ 44 w 511"/>
                    <a:gd name="T37" fmla="*/ 9 h 441"/>
                    <a:gd name="T38" fmla="*/ 48 w 511"/>
                    <a:gd name="T39" fmla="*/ 10 h 441"/>
                    <a:gd name="T40" fmla="*/ 50 w 511"/>
                    <a:gd name="T41" fmla="*/ 12 h 441"/>
                    <a:gd name="T42" fmla="*/ 54 w 511"/>
                    <a:gd name="T43" fmla="*/ 14 h 441"/>
                    <a:gd name="T44" fmla="*/ 61 w 511"/>
                    <a:gd name="T45" fmla="*/ 16 h 441"/>
                    <a:gd name="T46" fmla="*/ 62 w 511"/>
                    <a:gd name="T47" fmla="*/ 16 h 441"/>
                    <a:gd name="T48" fmla="*/ 63 w 511"/>
                    <a:gd name="T49" fmla="*/ 16 h 441"/>
                    <a:gd name="T50" fmla="*/ 64 w 511"/>
                    <a:gd name="T51" fmla="*/ 15 h 441"/>
                    <a:gd name="T52" fmla="*/ 64 w 511"/>
                    <a:gd name="T53" fmla="*/ 15 h 44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511" h="441">
                      <a:moveTo>
                        <a:pt x="511" y="403"/>
                      </a:moveTo>
                      <a:lnTo>
                        <a:pt x="471" y="299"/>
                      </a:lnTo>
                      <a:lnTo>
                        <a:pt x="430" y="221"/>
                      </a:lnTo>
                      <a:lnTo>
                        <a:pt x="369" y="156"/>
                      </a:lnTo>
                      <a:lnTo>
                        <a:pt x="307" y="91"/>
                      </a:lnTo>
                      <a:lnTo>
                        <a:pt x="246" y="51"/>
                      </a:lnTo>
                      <a:lnTo>
                        <a:pt x="174" y="13"/>
                      </a:lnTo>
                      <a:lnTo>
                        <a:pt x="93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26"/>
                      </a:lnTo>
                      <a:lnTo>
                        <a:pt x="21" y="78"/>
                      </a:lnTo>
                      <a:lnTo>
                        <a:pt x="61" y="129"/>
                      </a:lnTo>
                      <a:lnTo>
                        <a:pt x="82" y="156"/>
                      </a:lnTo>
                      <a:lnTo>
                        <a:pt x="103" y="156"/>
                      </a:lnTo>
                      <a:lnTo>
                        <a:pt x="184" y="156"/>
                      </a:lnTo>
                      <a:lnTo>
                        <a:pt x="277" y="182"/>
                      </a:lnTo>
                      <a:lnTo>
                        <a:pt x="318" y="207"/>
                      </a:lnTo>
                      <a:lnTo>
                        <a:pt x="348" y="234"/>
                      </a:lnTo>
                      <a:lnTo>
                        <a:pt x="379" y="272"/>
                      </a:lnTo>
                      <a:lnTo>
                        <a:pt x="399" y="325"/>
                      </a:lnTo>
                      <a:lnTo>
                        <a:pt x="430" y="377"/>
                      </a:lnTo>
                      <a:lnTo>
                        <a:pt x="481" y="428"/>
                      </a:lnTo>
                      <a:lnTo>
                        <a:pt x="491" y="441"/>
                      </a:lnTo>
                      <a:lnTo>
                        <a:pt x="502" y="441"/>
                      </a:lnTo>
                      <a:lnTo>
                        <a:pt x="511" y="415"/>
                      </a:lnTo>
                      <a:lnTo>
                        <a:pt x="511" y="4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4" name="Freeform 313"/>
                <p:cNvSpPr>
                  <a:spLocks/>
                </p:cNvSpPr>
                <p:nvPr/>
              </p:nvSpPr>
              <p:spPr bwMode="auto">
                <a:xfrm>
                  <a:off x="1216" y="1763"/>
                  <a:ext cx="214" cy="108"/>
                </a:xfrm>
                <a:custGeom>
                  <a:avLst/>
                  <a:gdLst>
                    <a:gd name="T0" fmla="*/ 48 w 429"/>
                    <a:gd name="T1" fmla="*/ 7 h 324"/>
                    <a:gd name="T2" fmla="*/ 38 w 429"/>
                    <a:gd name="T3" fmla="*/ 4 h 324"/>
                    <a:gd name="T4" fmla="*/ 31 w 429"/>
                    <a:gd name="T5" fmla="*/ 2 h 324"/>
                    <a:gd name="T6" fmla="*/ 26 w 429"/>
                    <a:gd name="T7" fmla="*/ 1 h 324"/>
                    <a:gd name="T8" fmla="*/ 19 w 429"/>
                    <a:gd name="T9" fmla="*/ 0 h 324"/>
                    <a:gd name="T10" fmla="*/ 12 w 429"/>
                    <a:gd name="T11" fmla="*/ 0 h 324"/>
                    <a:gd name="T12" fmla="*/ 6 w 429"/>
                    <a:gd name="T13" fmla="*/ 0 h 324"/>
                    <a:gd name="T14" fmla="*/ 0 w 429"/>
                    <a:gd name="T15" fmla="*/ 0 h 324"/>
                    <a:gd name="T16" fmla="*/ 0 w 429"/>
                    <a:gd name="T17" fmla="*/ 1 h 324"/>
                    <a:gd name="T18" fmla="*/ 0 w 429"/>
                    <a:gd name="T19" fmla="*/ 2 h 324"/>
                    <a:gd name="T20" fmla="*/ 3 w 429"/>
                    <a:gd name="T21" fmla="*/ 4 h 324"/>
                    <a:gd name="T22" fmla="*/ 7 w 429"/>
                    <a:gd name="T23" fmla="*/ 6 h 324"/>
                    <a:gd name="T24" fmla="*/ 10 w 429"/>
                    <a:gd name="T25" fmla="*/ 6 h 324"/>
                    <a:gd name="T26" fmla="*/ 12 w 429"/>
                    <a:gd name="T27" fmla="*/ 6 h 324"/>
                    <a:gd name="T28" fmla="*/ 17 w 429"/>
                    <a:gd name="T29" fmla="*/ 6 h 324"/>
                    <a:gd name="T30" fmla="*/ 21 w 429"/>
                    <a:gd name="T31" fmla="*/ 6 h 324"/>
                    <a:gd name="T32" fmla="*/ 30 w 429"/>
                    <a:gd name="T33" fmla="*/ 7 h 324"/>
                    <a:gd name="T34" fmla="*/ 39 w 429"/>
                    <a:gd name="T35" fmla="*/ 8 h 324"/>
                    <a:gd name="T36" fmla="*/ 45 w 429"/>
                    <a:gd name="T37" fmla="*/ 11 h 324"/>
                    <a:gd name="T38" fmla="*/ 49 w 429"/>
                    <a:gd name="T39" fmla="*/ 12 h 324"/>
                    <a:gd name="T40" fmla="*/ 52 w 429"/>
                    <a:gd name="T41" fmla="*/ 12 h 324"/>
                    <a:gd name="T42" fmla="*/ 53 w 429"/>
                    <a:gd name="T43" fmla="*/ 12 h 324"/>
                    <a:gd name="T44" fmla="*/ 53 w 429"/>
                    <a:gd name="T45" fmla="*/ 12 h 324"/>
                    <a:gd name="T46" fmla="*/ 53 w 429"/>
                    <a:gd name="T47" fmla="*/ 10 h 324"/>
                    <a:gd name="T48" fmla="*/ 52 w 429"/>
                    <a:gd name="T49" fmla="*/ 9 h 324"/>
                    <a:gd name="T50" fmla="*/ 48 w 429"/>
                    <a:gd name="T51" fmla="*/ 7 h 32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429" h="324">
                      <a:moveTo>
                        <a:pt x="388" y="194"/>
                      </a:moveTo>
                      <a:lnTo>
                        <a:pt x="306" y="103"/>
                      </a:lnTo>
                      <a:lnTo>
                        <a:pt x="255" y="65"/>
                      </a:lnTo>
                      <a:lnTo>
                        <a:pt x="214" y="38"/>
                      </a:lnTo>
                      <a:lnTo>
                        <a:pt x="153" y="13"/>
                      </a:lnTo>
                      <a:lnTo>
                        <a:pt x="102" y="0"/>
                      </a:lnTo>
                      <a:lnTo>
                        <a:pt x="51" y="0"/>
                      </a:lnTo>
                      <a:lnTo>
                        <a:pt x="0" y="13"/>
                      </a:lnTo>
                      <a:lnTo>
                        <a:pt x="0" y="25"/>
                      </a:lnTo>
                      <a:lnTo>
                        <a:pt x="0" y="52"/>
                      </a:lnTo>
                      <a:lnTo>
                        <a:pt x="30" y="103"/>
                      </a:lnTo>
                      <a:lnTo>
                        <a:pt x="60" y="156"/>
                      </a:lnTo>
                      <a:lnTo>
                        <a:pt x="81" y="168"/>
                      </a:lnTo>
                      <a:lnTo>
                        <a:pt x="102" y="168"/>
                      </a:lnTo>
                      <a:lnTo>
                        <a:pt x="142" y="156"/>
                      </a:lnTo>
                      <a:lnTo>
                        <a:pt x="174" y="156"/>
                      </a:lnTo>
                      <a:lnTo>
                        <a:pt x="244" y="181"/>
                      </a:lnTo>
                      <a:lnTo>
                        <a:pt x="316" y="221"/>
                      </a:lnTo>
                      <a:lnTo>
                        <a:pt x="367" y="286"/>
                      </a:lnTo>
                      <a:lnTo>
                        <a:pt x="398" y="311"/>
                      </a:lnTo>
                      <a:lnTo>
                        <a:pt x="418" y="324"/>
                      </a:lnTo>
                      <a:lnTo>
                        <a:pt x="429" y="324"/>
                      </a:lnTo>
                      <a:lnTo>
                        <a:pt x="429" y="311"/>
                      </a:lnTo>
                      <a:lnTo>
                        <a:pt x="429" y="272"/>
                      </a:lnTo>
                      <a:lnTo>
                        <a:pt x="418" y="246"/>
                      </a:lnTo>
                      <a:lnTo>
                        <a:pt x="38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5" name="Freeform 314"/>
                <p:cNvSpPr>
                  <a:spLocks/>
                </p:cNvSpPr>
                <p:nvPr/>
              </p:nvSpPr>
              <p:spPr bwMode="auto">
                <a:xfrm>
                  <a:off x="1118" y="1833"/>
                  <a:ext cx="205" cy="69"/>
                </a:xfrm>
                <a:custGeom>
                  <a:avLst/>
                  <a:gdLst>
                    <a:gd name="T0" fmla="*/ 44 w 409"/>
                    <a:gd name="T1" fmla="*/ 0 h 207"/>
                    <a:gd name="T2" fmla="*/ 32 w 409"/>
                    <a:gd name="T3" fmla="*/ 0 h 207"/>
                    <a:gd name="T4" fmla="*/ 22 w 409"/>
                    <a:gd name="T5" fmla="*/ 0 h 207"/>
                    <a:gd name="T6" fmla="*/ 11 w 409"/>
                    <a:gd name="T7" fmla="*/ 1 h 207"/>
                    <a:gd name="T8" fmla="*/ 7 w 409"/>
                    <a:gd name="T9" fmla="*/ 3 h 207"/>
                    <a:gd name="T10" fmla="*/ 2 w 409"/>
                    <a:gd name="T11" fmla="*/ 4 h 207"/>
                    <a:gd name="T12" fmla="*/ 0 w 409"/>
                    <a:gd name="T13" fmla="*/ 5 h 207"/>
                    <a:gd name="T14" fmla="*/ 2 w 409"/>
                    <a:gd name="T15" fmla="*/ 5 h 207"/>
                    <a:gd name="T16" fmla="*/ 3 w 409"/>
                    <a:gd name="T17" fmla="*/ 6 h 207"/>
                    <a:gd name="T18" fmla="*/ 7 w 409"/>
                    <a:gd name="T19" fmla="*/ 8 h 207"/>
                    <a:gd name="T20" fmla="*/ 8 w 409"/>
                    <a:gd name="T21" fmla="*/ 8 h 207"/>
                    <a:gd name="T22" fmla="*/ 9 w 409"/>
                    <a:gd name="T23" fmla="*/ 8 h 207"/>
                    <a:gd name="T24" fmla="*/ 14 w 409"/>
                    <a:gd name="T25" fmla="*/ 6 h 207"/>
                    <a:gd name="T26" fmla="*/ 18 w 409"/>
                    <a:gd name="T27" fmla="*/ 5 h 207"/>
                    <a:gd name="T28" fmla="*/ 29 w 409"/>
                    <a:gd name="T29" fmla="*/ 4 h 207"/>
                    <a:gd name="T30" fmla="*/ 40 w 409"/>
                    <a:gd name="T31" fmla="*/ 4 h 207"/>
                    <a:gd name="T32" fmla="*/ 52 w 409"/>
                    <a:gd name="T33" fmla="*/ 4 h 207"/>
                    <a:gd name="T34" fmla="*/ 52 w 409"/>
                    <a:gd name="T35" fmla="*/ 3 h 207"/>
                    <a:gd name="T36" fmla="*/ 50 w 409"/>
                    <a:gd name="T37" fmla="*/ 2 h 207"/>
                    <a:gd name="T38" fmla="*/ 48 w 409"/>
                    <a:gd name="T39" fmla="*/ 1 h 207"/>
                    <a:gd name="T40" fmla="*/ 44 w 409"/>
                    <a:gd name="T41" fmla="*/ 0 h 2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409" h="207">
                      <a:moveTo>
                        <a:pt x="348" y="13"/>
                      </a:moveTo>
                      <a:lnTo>
                        <a:pt x="255" y="0"/>
                      </a:lnTo>
                      <a:lnTo>
                        <a:pt x="174" y="13"/>
                      </a:lnTo>
                      <a:lnTo>
                        <a:pt x="82" y="38"/>
                      </a:lnTo>
                      <a:lnTo>
                        <a:pt x="51" y="78"/>
                      </a:lnTo>
                      <a:lnTo>
                        <a:pt x="10" y="116"/>
                      </a:lnTo>
                      <a:lnTo>
                        <a:pt x="0" y="129"/>
                      </a:lnTo>
                      <a:lnTo>
                        <a:pt x="10" y="142"/>
                      </a:lnTo>
                      <a:lnTo>
                        <a:pt x="21" y="169"/>
                      </a:lnTo>
                      <a:lnTo>
                        <a:pt x="51" y="207"/>
                      </a:lnTo>
                      <a:lnTo>
                        <a:pt x="61" y="207"/>
                      </a:lnTo>
                      <a:lnTo>
                        <a:pt x="72" y="207"/>
                      </a:lnTo>
                      <a:lnTo>
                        <a:pt x="112" y="169"/>
                      </a:lnTo>
                      <a:lnTo>
                        <a:pt x="143" y="142"/>
                      </a:lnTo>
                      <a:lnTo>
                        <a:pt x="225" y="103"/>
                      </a:lnTo>
                      <a:lnTo>
                        <a:pt x="316" y="103"/>
                      </a:lnTo>
                      <a:lnTo>
                        <a:pt x="409" y="103"/>
                      </a:lnTo>
                      <a:lnTo>
                        <a:pt x="409" y="91"/>
                      </a:lnTo>
                      <a:lnTo>
                        <a:pt x="399" y="64"/>
                      </a:lnTo>
                      <a:lnTo>
                        <a:pt x="378" y="26"/>
                      </a:lnTo>
                      <a:lnTo>
                        <a:pt x="348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6" name="Freeform 315"/>
                <p:cNvSpPr>
                  <a:spLocks/>
                </p:cNvSpPr>
                <p:nvPr/>
              </p:nvSpPr>
              <p:spPr bwMode="auto">
                <a:xfrm>
                  <a:off x="1067" y="1871"/>
                  <a:ext cx="174" cy="316"/>
                </a:xfrm>
                <a:custGeom>
                  <a:avLst/>
                  <a:gdLst>
                    <a:gd name="T0" fmla="*/ 32 w 348"/>
                    <a:gd name="T1" fmla="*/ 33 h 948"/>
                    <a:gd name="T2" fmla="*/ 27 w 348"/>
                    <a:gd name="T3" fmla="*/ 34 h 948"/>
                    <a:gd name="T4" fmla="*/ 22 w 348"/>
                    <a:gd name="T5" fmla="*/ 34 h 948"/>
                    <a:gd name="T6" fmla="*/ 18 w 348"/>
                    <a:gd name="T7" fmla="*/ 33 h 948"/>
                    <a:gd name="T8" fmla="*/ 16 w 348"/>
                    <a:gd name="T9" fmla="*/ 32 h 948"/>
                    <a:gd name="T10" fmla="*/ 12 w 348"/>
                    <a:gd name="T11" fmla="*/ 31 h 948"/>
                    <a:gd name="T12" fmla="*/ 11 w 348"/>
                    <a:gd name="T13" fmla="*/ 29 h 948"/>
                    <a:gd name="T14" fmla="*/ 8 w 348"/>
                    <a:gd name="T15" fmla="*/ 26 h 948"/>
                    <a:gd name="T16" fmla="*/ 7 w 348"/>
                    <a:gd name="T17" fmla="*/ 25 h 948"/>
                    <a:gd name="T18" fmla="*/ 8 w 348"/>
                    <a:gd name="T19" fmla="*/ 23 h 948"/>
                    <a:gd name="T20" fmla="*/ 9 w 348"/>
                    <a:gd name="T21" fmla="*/ 21 h 948"/>
                    <a:gd name="T22" fmla="*/ 12 w 348"/>
                    <a:gd name="T23" fmla="*/ 20 h 948"/>
                    <a:gd name="T24" fmla="*/ 14 w 348"/>
                    <a:gd name="T25" fmla="*/ 19 h 948"/>
                    <a:gd name="T26" fmla="*/ 20 w 348"/>
                    <a:gd name="T27" fmla="*/ 19 h 948"/>
                    <a:gd name="T28" fmla="*/ 25 w 348"/>
                    <a:gd name="T29" fmla="*/ 19 h 948"/>
                    <a:gd name="T30" fmla="*/ 31 w 348"/>
                    <a:gd name="T31" fmla="*/ 20 h 948"/>
                    <a:gd name="T32" fmla="*/ 35 w 348"/>
                    <a:gd name="T33" fmla="*/ 20 h 948"/>
                    <a:gd name="T34" fmla="*/ 36 w 348"/>
                    <a:gd name="T35" fmla="*/ 20 h 948"/>
                    <a:gd name="T36" fmla="*/ 38 w 348"/>
                    <a:gd name="T37" fmla="*/ 20 h 948"/>
                    <a:gd name="T38" fmla="*/ 38 w 348"/>
                    <a:gd name="T39" fmla="*/ 15 h 948"/>
                    <a:gd name="T40" fmla="*/ 38 w 348"/>
                    <a:gd name="T41" fmla="*/ 10 h 948"/>
                    <a:gd name="T42" fmla="*/ 40 w 348"/>
                    <a:gd name="T43" fmla="*/ 5 h 948"/>
                    <a:gd name="T44" fmla="*/ 44 w 348"/>
                    <a:gd name="T45" fmla="*/ 0 h 948"/>
                    <a:gd name="T46" fmla="*/ 43 w 348"/>
                    <a:gd name="T47" fmla="*/ 0 h 948"/>
                    <a:gd name="T48" fmla="*/ 40 w 348"/>
                    <a:gd name="T49" fmla="*/ 0 h 948"/>
                    <a:gd name="T50" fmla="*/ 38 w 348"/>
                    <a:gd name="T51" fmla="*/ 0 h 948"/>
                    <a:gd name="T52" fmla="*/ 36 w 348"/>
                    <a:gd name="T53" fmla="*/ 0 h 948"/>
                    <a:gd name="T54" fmla="*/ 34 w 348"/>
                    <a:gd name="T55" fmla="*/ 5 h 948"/>
                    <a:gd name="T56" fmla="*/ 31 w 348"/>
                    <a:gd name="T57" fmla="*/ 10 h 948"/>
                    <a:gd name="T58" fmla="*/ 30 w 348"/>
                    <a:gd name="T59" fmla="*/ 14 h 948"/>
                    <a:gd name="T60" fmla="*/ 30 w 348"/>
                    <a:gd name="T61" fmla="*/ 19 h 948"/>
                    <a:gd name="T62" fmla="*/ 25 w 348"/>
                    <a:gd name="T63" fmla="*/ 18 h 948"/>
                    <a:gd name="T64" fmla="*/ 18 w 348"/>
                    <a:gd name="T65" fmla="*/ 18 h 948"/>
                    <a:gd name="T66" fmla="*/ 13 w 348"/>
                    <a:gd name="T67" fmla="*/ 18 h 948"/>
                    <a:gd name="T68" fmla="*/ 9 w 348"/>
                    <a:gd name="T69" fmla="*/ 19 h 948"/>
                    <a:gd name="T70" fmla="*/ 6 w 348"/>
                    <a:gd name="T71" fmla="*/ 20 h 948"/>
                    <a:gd name="T72" fmla="*/ 2 w 348"/>
                    <a:gd name="T73" fmla="*/ 22 h 948"/>
                    <a:gd name="T74" fmla="*/ 0 w 348"/>
                    <a:gd name="T75" fmla="*/ 24 h 948"/>
                    <a:gd name="T76" fmla="*/ 0 w 348"/>
                    <a:gd name="T77" fmla="*/ 26 h 948"/>
                    <a:gd name="T78" fmla="*/ 2 w 348"/>
                    <a:gd name="T79" fmla="*/ 29 h 948"/>
                    <a:gd name="T80" fmla="*/ 4 w 348"/>
                    <a:gd name="T81" fmla="*/ 31 h 948"/>
                    <a:gd name="T82" fmla="*/ 8 w 348"/>
                    <a:gd name="T83" fmla="*/ 33 h 948"/>
                    <a:gd name="T84" fmla="*/ 13 w 348"/>
                    <a:gd name="T85" fmla="*/ 34 h 948"/>
                    <a:gd name="T86" fmla="*/ 18 w 348"/>
                    <a:gd name="T87" fmla="*/ 35 h 948"/>
                    <a:gd name="T88" fmla="*/ 25 w 348"/>
                    <a:gd name="T89" fmla="*/ 35 h 948"/>
                    <a:gd name="T90" fmla="*/ 31 w 348"/>
                    <a:gd name="T91" fmla="*/ 35 h 948"/>
                    <a:gd name="T92" fmla="*/ 38 w 348"/>
                    <a:gd name="T93" fmla="*/ 34 h 948"/>
                    <a:gd name="T94" fmla="*/ 36 w 348"/>
                    <a:gd name="T95" fmla="*/ 33 h 948"/>
                    <a:gd name="T96" fmla="*/ 32 w 348"/>
                    <a:gd name="T97" fmla="*/ 33 h 94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348" h="948">
                      <a:moveTo>
                        <a:pt x="255" y="896"/>
                      </a:moveTo>
                      <a:lnTo>
                        <a:pt x="214" y="909"/>
                      </a:lnTo>
                      <a:lnTo>
                        <a:pt x="174" y="909"/>
                      </a:lnTo>
                      <a:lnTo>
                        <a:pt x="143" y="896"/>
                      </a:lnTo>
                      <a:lnTo>
                        <a:pt x="123" y="870"/>
                      </a:lnTo>
                      <a:lnTo>
                        <a:pt x="92" y="831"/>
                      </a:lnTo>
                      <a:lnTo>
                        <a:pt x="81" y="792"/>
                      </a:lnTo>
                      <a:lnTo>
                        <a:pt x="61" y="702"/>
                      </a:lnTo>
                      <a:lnTo>
                        <a:pt x="51" y="662"/>
                      </a:lnTo>
                      <a:lnTo>
                        <a:pt x="61" y="611"/>
                      </a:lnTo>
                      <a:lnTo>
                        <a:pt x="72" y="571"/>
                      </a:lnTo>
                      <a:lnTo>
                        <a:pt x="92" y="546"/>
                      </a:lnTo>
                      <a:lnTo>
                        <a:pt x="112" y="519"/>
                      </a:lnTo>
                      <a:lnTo>
                        <a:pt x="153" y="519"/>
                      </a:lnTo>
                      <a:lnTo>
                        <a:pt x="194" y="519"/>
                      </a:lnTo>
                      <a:lnTo>
                        <a:pt x="245" y="546"/>
                      </a:lnTo>
                      <a:lnTo>
                        <a:pt x="276" y="546"/>
                      </a:lnTo>
                      <a:lnTo>
                        <a:pt x="286" y="546"/>
                      </a:lnTo>
                      <a:lnTo>
                        <a:pt x="297" y="533"/>
                      </a:lnTo>
                      <a:lnTo>
                        <a:pt x="297" y="403"/>
                      </a:lnTo>
                      <a:lnTo>
                        <a:pt x="297" y="272"/>
                      </a:lnTo>
                      <a:lnTo>
                        <a:pt x="316" y="143"/>
                      </a:lnTo>
                      <a:lnTo>
                        <a:pt x="348" y="13"/>
                      </a:lnTo>
                      <a:lnTo>
                        <a:pt x="337" y="0"/>
                      </a:lnTo>
                      <a:lnTo>
                        <a:pt x="316" y="0"/>
                      </a:lnTo>
                      <a:lnTo>
                        <a:pt x="297" y="0"/>
                      </a:lnTo>
                      <a:lnTo>
                        <a:pt x="286" y="13"/>
                      </a:lnTo>
                      <a:lnTo>
                        <a:pt x="265" y="129"/>
                      </a:lnTo>
                      <a:lnTo>
                        <a:pt x="245" y="260"/>
                      </a:lnTo>
                      <a:lnTo>
                        <a:pt x="235" y="377"/>
                      </a:lnTo>
                      <a:lnTo>
                        <a:pt x="235" y="506"/>
                      </a:lnTo>
                      <a:lnTo>
                        <a:pt x="194" y="493"/>
                      </a:lnTo>
                      <a:lnTo>
                        <a:pt x="143" y="493"/>
                      </a:lnTo>
                      <a:lnTo>
                        <a:pt x="102" y="493"/>
                      </a:lnTo>
                      <a:lnTo>
                        <a:pt x="72" y="506"/>
                      </a:lnTo>
                      <a:lnTo>
                        <a:pt x="41" y="546"/>
                      </a:lnTo>
                      <a:lnTo>
                        <a:pt x="10" y="584"/>
                      </a:lnTo>
                      <a:lnTo>
                        <a:pt x="0" y="636"/>
                      </a:lnTo>
                      <a:lnTo>
                        <a:pt x="0" y="702"/>
                      </a:lnTo>
                      <a:lnTo>
                        <a:pt x="10" y="778"/>
                      </a:lnTo>
                      <a:lnTo>
                        <a:pt x="30" y="831"/>
                      </a:lnTo>
                      <a:lnTo>
                        <a:pt x="61" y="883"/>
                      </a:lnTo>
                      <a:lnTo>
                        <a:pt x="102" y="909"/>
                      </a:lnTo>
                      <a:lnTo>
                        <a:pt x="143" y="934"/>
                      </a:lnTo>
                      <a:lnTo>
                        <a:pt x="194" y="948"/>
                      </a:lnTo>
                      <a:lnTo>
                        <a:pt x="245" y="934"/>
                      </a:lnTo>
                      <a:lnTo>
                        <a:pt x="297" y="909"/>
                      </a:lnTo>
                      <a:lnTo>
                        <a:pt x="286" y="896"/>
                      </a:lnTo>
                      <a:lnTo>
                        <a:pt x="255" y="8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7" name="Freeform 316"/>
                <p:cNvSpPr>
                  <a:spLocks/>
                </p:cNvSpPr>
                <p:nvPr/>
              </p:nvSpPr>
              <p:spPr bwMode="auto">
                <a:xfrm>
                  <a:off x="1241" y="2053"/>
                  <a:ext cx="153" cy="22"/>
                </a:xfrm>
                <a:custGeom>
                  <a:avLst/>
                  <a:gdLst>
                    <a:gd name="T0" fmla="*/ 7 w 306"/>
                    <a:gd name="T1" fmla="*/ 2 h 65"/>
                    <a:gd name="T2" fmla="*/ 9 w 306"/>
                    <a:gd name="T3" fmla="*/ 1 h 65"/>
                    <a:gd name="T4" fmla="*/ 13 w 306"/>
                    <a:gd name="T5" fmla="*/ 1 h 65"/>
                    <a:gd name="T6" fmla="*/ 21 w 306"/>
                    <a:gd name="T7" fmla="*/ 1 h 65"/>
                    <a:gd name="T8" fmla="*/ 35 w 306"/>
                    <a:gd name="T9" fmla="*/ 1 h 65"/>
                    <a:gd name="T10" fmla="*/ 37 w 306"/>
                    <a:gd name="T11" fmla="*/ 1 h 65"/>
                    <a:gd name="T12" fmla="*/ 39 w 306"/>
                    <a:gd name="T13" fmla="*/ 1 h 65"/>
                    <a:gd name="T14" fmla="*/ 37 w 306"/>
                    <a:gd name="T15" fmla="*/ 0 h 65"/>
                    <a:gd name="T16" fmla="*/ 35 w 306"/>
                    <a:gd name="T17" fmla="*/ 0 h 65"/>
                    <a:gd name="T18" fmla="*/ 17 w 306"/>
                    <a:gd name="T19" fmla="*/ 0 h 65"/>
                    <a:gd name="T20" fmla="*/ 8 w 306"/>
                    <a:gd name="T21" fmla="*/ 0 h 65"/>
                    <a:gd name="T22" fmla="*/ 4 w 306"/>
                    <a:gd name="T23" fmla="*/ 1 h 65"/>
                    <a:gd name="T24" fmla="*/ 0 w 306"/>
                    <a:gd name="T25" fmla="*/ 2 h 65"/>
                    <a:gd name="T26" fmla="*/ 0 w 306"/>
                    <a:gd name="T27" fmla="*/ 2 h 65"/>
                    <a:gd name="T28" fmla="*/ 2 w 306"/>
                    <a:gd name="T29" fmla="*/ 2 h 65"/>
                    <a:gd name="T30" fmla="*/ 7 w 306"/>
                    <a:gd name="T31" fmla="*/ 2 h 6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306" h="65">
                      <a:moveTo>
                        <a:pt x="51" y="65"/>
                      </a:moveTo>
                      <a:lnTo>
                        <a:pt x="70" y="38"/>
                      </a:lnTo>
                      <a:lnTo>
                        <a:pt x="102" y="38"/>
                      </a:lnTo>
                      <a:lnTo>
                        <a:pt x="163" y="25"/>
                      </a:lnTo>
                      <a:lnTo>
                        <a:pt x="276" y="38"/>
                      </a:lnTo>
                      <a:lnTo>
                        <a:pt x="295" y="38"/>
                      </a:lnTo>
                      <a:lnTo>
                        <a:pt x="306" y="25"/>
                      </a:lnTo>
                      <a:lnTo>
                        <a:pt x="295" y="13"/>
                      </a:lnTo>
                      <a:lnTo>
                        <a:pt x="276" y="13"/>
                      </a:lnTo>
                      <a:lnTo>
                        <a:pt x="132" y="0"/>
                      </a:lnTo>
                      <a:lnTo>
                        <a:pt x="61" y="13"/>
                      </a:lnTo>
                      <a:lnTo>
                        <a:pt x="30" y="25"/>
                      </a:lnTo>
                      <a:lnTo>
                        <a:pt x="0" y="51"/>
                      </a:lnTo>
                      <a:lnTo>
                        <a:pt x="0" y="65"/>
                      </a:lnTo>
                      <a:lnTo>
                        <a:pt x="9" y="65"/>
                      </a:lnTo>
                      <a:lnTo>
                        <a:pt x="51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8" name="Freeform 317"/>
                <p:cNvSpPr>
                  <a:spLocks/>
                </p:cNvSpPr>
                <p:nvPr/>
              </p:nvSpPr>
              <p:spPr bwMode="auto">
                <a:xfrm>
                  <a:off x="1277" y="2053"/>
                  <a:ext cx="82" cy="35"/>
                </a:xfrm>
                <a:custGeom>
                  <a:avLst/>
                  <a:gdLst>
                    <a:gd name="T0" fmla="*/ 14 w 165"/>
                    <a:gd name="T1" fmla="*/ 0 h 103"/>
                    <a:gd name="T2" fmla="*/ 10 w 165"/>
                    <a:gd name="T3" fmla="*/ 2 h 103"/>
                    <a:gd name="T4" fmla="*/ 7 w 165"/>
                    <a:gd name="T5" fmla="*/ 3 h 103"/>
                    <a:gd name="T6" fmla="*/ 5 w 165"/>
                    <a:gd name="T7" fmla="*/ 3 h 103"/>
                    <a:gd name="T8" fmla="*/ 2 w 165"/>
                    <a:gd name="T9" fmla="*/ 3 h 103"/>
                    <a:gd name="T10" fmla="*/ 0 w 165"/>
                    <a:gd name="T11" fmla="*/ 3 h 103"/>
                    <a:gd name="T12" fmla="*/ 0 w 165"/>
                    <a:gd name="T13" fmla="*/ 4 h 103"/>
                    <a:gd name="T14" fmla="*/ 1 w 165"/>
                    <a:gd name="T15" fmla="*/ 4 h 103"/>
                    <a:gd name="T16" fmla="*/ 2 w 165"/>
                    <a:gd name="T17" fmla="*/ 4 h 103"/>
                    <a:gd name="T18" fmla="*/ 7 w 165"/>
                    <a:gd name="T19" fmla="*/ 4 h 103"/>
                    <a:gd name="T20" fmla="*/ 13 w 165"/>
                    <a:gd name="T21" fmla="*/ 4 h 103"/>
                    <a:gd name="T22" fmla="*/ 18 w 165"/>
                    <a:gd name="T23" fmla="*/ 2 h 103"/>
                    <a:gd name="T24" fmla="*/ 20 w 165"/>
                    <a:gd name="T25" fmla="*/ 1 h 103"/>
                    <a:gd name="T26" fmla="*/ 20 w 165"/>
                    <a:gd name="T27" fmla="*/ 0 h 103"/>
                    <a:gd name="T28" fmla="*/ 18 w 165"/>
                    <a:gd name="T29" fmla="*/ 0 h 103"/>
                    <a:gd name="T30" fmla="*/ 15 w 165"/>
                    <a:gd name="T31" fmla="*/ 0 h 103"/>
                    <a:gd name="T32" fmla="*/ 14 w 165"/>
                    <a:gd name="T33" fmla="*/ 0 h 10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65" h="103">
                      <a:moveTo>
                        <a:pt x="113" y="13"/>
                      </a:moveTo>
                      <a:lnTo>
                        <a:pt x="83" y="65"/>
                      </a:lnTo>
                      <a:lnTo>
                        <a:pt x="62" y="78"/>
                      </a:lnTo>
                      <a:lnTo>
                        <a:pt x="42" y="78"/>
                      </a:lnTo>
                      <a:lnTo>
                        <a:pt x="21" y="78"/>
                      </a:lnTo>
                      <a:lnTo>
                        <a:pt x="0" y="78"/>
                      </a:lnTo>
                      <a:lnTo>
                        <a:pt x="0" y="90"/>
                      </a:lnTo>
                      <a:lnTo>
                        <a:pt x="11" y="90"/>
                      </a:lnTo>
                      <a:lnTo>
                        <a:pt x="21" y="103"/>
                      </a:lnTo>
                      <a:lnTo>
                        <a:pt x="62" y="103"/>
                      </a:lnTo>
                      <a:lnTo>
                        <a:pt x="104" y="90"/>
                      </a:lnTo>
                      <a:lnTo>
                        <a:pt x="144" y="65"/>
                      </a:lnTo>
                      <a:lnTo>
                        <a:pt x="165" y="25"/>
                      </a:lnTo>
                      <a:lnTo>
                        <a:pt x="165" y="13"/>
                      </a:lnTo>
                      <a:lnTo>
                        <a:pt x="144" y="0"/>
                      </a:lnTo>
                      <a:lnTo>
                        <a:pt x="123" y="0"/>
                      </a:lnTo>
                      <a:lnTo>
                        <a:pt x="113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89" name="Freeform 318"/>
                <p:cNvSpPr>
                  <a:spLocks/>
                </p:cNvSpPr>
                <p:nvPr/>
              </p:nvSpPr>
              <p:spPr bwMode="auto">
                <a:xfrm>
                  <a:off x="1277" y="2027"/>
                  <a:ext cx="97" cy="35"/>
                </a:xfrm>
                <a:custGeom>
                  <a:avLst/>
                  <a:gdLst>
                    <a:gd name="T0" fmla="*/ 24 w 195"/>
                    <a:gd name="T1" fmla="*/ 4 h 103"/>
                    <a:gd name="T2" fmla="*/ 20 w 195"/>
                    <a:gd name="T3" fmla="*/ 2 h 103"/>
                    <a:gd name="T4" fmla="*/ 15 w 195"/>
                    <a:gd name="T5" fmla="*/ 1 h 103"/>
                    <a:gd name="T6" fmla="*/ 5 w 195"/>
                    <a:gd name="T7" fmla="*/ 0 h 103"/>
                    <a:gd name="T8" fmla="*/ 2 w 195"/>
                    <a:gd name="T9" fmla="*/ 0 h 103"/>
                    <a:gd name="T10" fmla="*/ 1 w 195"/>
                    <a:gd name="T11" fmla="*/ 0 h 103"/>
                    <a:gd name="T12" fmla="*/ 0 w 195"/>
                    <a:gd name="T13" fmla="*/ 0 h 103"/>
                    <a:gd name="T14" fmla="*/ 0 w 195"/>
                    <a:gd name="T15" fmla="*/ 1 h 103"/>
                    <a:gd name="T16" fmla="*/ 2 w 195"/>
                    <a:gd name="T17" fmla="*/ 1 h 103"/>
                    <a:gd name="T18" fmla="*/ 10 w 195"/>
                    <a:gd name="T19" fmla="*/ 2 h 103"/>
                    <a:gd name="T20" fmla="*/ 14 w 195"/>
                    <a:gd name="T21" fmla="*/ 2 h 103"/>
                    <a:gd name="T22" fmla="*/ 16 w 195"/>
                    <a:gd name="T23" fmla="*/ 4 h 103"/>
                    <a:gd name="T24" fmla="*/ 19 w 195"/>
                    <a:gd name="T25" fmla="*/ 4 h 103"/>
                    <a:gd name="T26" fmla="*/ 21 w 195"/>
                    <a:gd name="T27" fmla="*/ 4 h 103"/>
                    <a:gd name="T28" fmla="*/ 23 w 195"/>
                    <a:gd name="T29" fmla="*/ 4 h 103"/>
                    <a:gd name="T30" fmla="*/ 24 w 195"/>
                    <a:gd name="T31" fmla="*/ 4 h 10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195" h="103">
                      <a:moveTo>
                        <a:pt x="195" y="91"/>
                      </a:moveTo>
                      <a:lnTo>
                        <a:pt x="165" y="51"/>
                      </a:lnTo>
                      <a:lnTo>
                        <a:pt x="123" y="25"/>
                      </a:lnTo>
                      <a:lnTo>
                        <a:pt x="42" y="0"/>
                      </a:lnTo>
                      <a:lnTo>
                        <a:pt x="21" y="0"/>
                      </a:lnTo>
                      <a:lnTo>
                        <a:pt x="11" y="13"/>
                      </a:lnTo>
                      <a:lnTo>
                        <a:pt x="0" y="13"/>
                      </a:lnTo>
                      <a:lnTo>
                        <a:pt x="0" y="25"/>
                      </a:lnTo>
                      <a:lnTo>
                        <a:pt x="21" y="25"/>
                      </a:lnTo>
                      <a:lnTo>
                        <a:pt x="83" y="51"/>
                      </a:lnTo>
                      <a:lnTo>
                        <a:pt x="113" y="65"/>
                      </a:lnTo>
                      <a:lnTo>
                        <a:pt x="134" y="103"/>
                      </a:lnTo>
                      <a:lnTo>
                        <a:pt x="155" y="103"/>
                      </a:lnTo>
                      <a:lnTo>
                        <a:pt x="174" y="103"/>
                      </a:lnTo>
                      <a:lnTo>
                        <a:pt x="185" y="103"/>
                      </a:lnTo>
                      <a:lnTo>
                        <a:pt x="195" y="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0" name="Freeform 319"/>
                <p:cNvSpPr>
                  <a:spLocks/>
                </p:cNvSpPr>
                <p:nvPr/>
              </p:nvSpPr>
              <p:spPr bwMode="auto">
                <a:xfrm>
                  <a:off x="1262" y="1923"/>
                  <a:ext cx="112" cy="87"/>
                </a:xfrm>
                <a:custGeom>
                  <a:avLst/>
                  <a:gdLst>
                    <a:gd name="T0" fmla="*/ 6 w 225"/>
                    <a:gd name="T1" fmla="*/ 10 h 260"/>
                    <a:gd name="T2" fmla="*/ 10 w 225"/>
                    <a:gd name="T3" fmla="*/ 7 h 260"/>
                    <a:gd name="T4" fmla="*/ 15 w 225"/>
                    <a:gd name="T5" fmla="*/ 4 h 260"/>
                    <a:gd name="T6" fmla="*/ 28 w 225"/>
                    <a:gd name="T7" fmla="*/ 0 h 260"/>
                    <a:gd name="T8" fmla="*/ 28 w 225"/>
                    <a:gd name="T9" fmla="*/ 0 h 260"/>
                    <a:gd name="T10" fmla="*/ 26 w 225"/>
                    <a:gd name="T11" fmla="*/ 0 h 260"/>
                    <a:gd name="T12" fmla="*/ 21 w 225"/>
                    <a:gd name="T13" fmla="*/ 0 h 260"/>
                    <a:gd name="T14" fmla="*/ 9 w 225"/>
                    <a:gd name="T15" fmla="*/ 4 h 260"/>
                    <a:gd name="T16" fmla="*/ 3 w 225"/>
                    <a:gd name="T17" fmla="*/ 6 h 260"/>
                    <a:gd name="T18" fmla="*/ 0 w 225"/>
                    <a:gd name="T19" fmla="*/ 9 h 260"/>
                    <a:gd name="T20" fmla="*/ 0 w 225"/>
                    <a:gd name="T21" fmla="*/ 10 h 260"/>
                    <a:gd name="T22" fmla="*/ 2 w 225"/>
                    <a:gd name="T23" fmla="*/ 10 h 260"/>
                    <a:gd name="T24" fmla="*/ 5 w 225"/>
                    <a:gd name="T25" fmla="*/ 10 h 260"/>
                    <a:gd name="T26" fmla="*/ 6 w 225"/>
                    <a:gd name="T27" fmla="*/ 10 h 26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25" h="260">
                      <a:moveTo>
                        <a:pt x="51" y="260"/>
                      </a:moveTo>
                      <a:lnTo>
                        <a:pt x="83" y="182"/>
                      </a:lnTo>
                      <a:lnTo>
                        <a:pt x="123" y="116"/>
                      </a:lnTo>
                      <a:lnTo>
                        <a:pt x="225" y="13"/>
                      </a:lnTo>
                      <a:lnTo>
                        <a:pt x="225" y="0"/>
                      </a:lnTo>
                      <a:lnTo>
                        <a:pt x="215" y="0"/>
                      </a:lnTo>
                      <a:lnTo>
                        <a:pt x="174" y="0"/>
                      </a:lnTo>
                      <a:lnTo>
                        <a:pt x="72" y="116"/>
                      </a:lnTo>
                      <a:lnTo>
                        <a:pt x="30" y="169"/>
                      </a:lnTo>
                      <a:lnTo>
                        <a:pt x="0" y="247"/>
                      </a:lnTo>
                      <a:lnTo>
                        <a:pt x="0" y="260"/>
                      </a:lnTo>
                      <a:lnTo>
                        <a:pt x="21" y="260"/>
                      </a:lnTo>
                      <a:lnTo>
                        <a:pt x="41" y="260"/>
                      </a:lnTo>
                      <a:lnTo>
                        <a:pt x="51" y="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1" name="Freeform 320"/>
                <p:cNvSpPr>
                  <a:spLocks/>
                </p:cNvSpPr>
                <p:nvPr/>
              </p:nvSpPr>
              <p:spPr bwMode="auto">
                <a:xfrm>
                  <a:off x="1415" y="1954"/>
                  <a:ext cx="158" cy="69"/>
                </a:xfrm>
                <a:custGeom>
                  <a:avLst/>
                  <a:gdLst>
                    <a:gd name="T0" fmla="*/ 1 w 317"/>
                    <a:gd name="T1" fmla="*/ 7 h 208"/>
                    <a:gd name="T2" fmla="*/ 6 w 317"/>
                    <a:gd name="T3" fmla="*/ 8 h 208"/>
                    <a:gd name="T4" fmla="*/ 10 w 317"/>
                    <a:gd name="T5" fmla="*/ 8 h 208"/>
                    <a:gd name="T6" fmla="*/ 14 w 317"/>
                    <a:gd name="T7" fmla="*/ 7 h 208"/>
                    <a:gd name="T8" fmla="*/ 17 w 317"/>
                    <a:gd name="T9" fmla="*/ 6 h 208"/>
                    <a:gd name="T10" fmla="*/ 21 w 317"/>
                    <a:gd name="T11" fmla="*/ 5 h 208"/>
                    <a:gd name="T12" fmla="*/ 26 w 317"/>
                    <a:gd name="T13" fmla="*/ 3 h 208"/>
                    <a:gd name="T14" fmla="*/ 30 w 317"/>
                    <a:gd name="T15" fmla="*/ 1 h 208"/>
                    <a:gd name="T16" fmla="*/ 34 w 317"/>
                    <a:gd name="T17" fmla="*/ 1 h 208"/>
                    <a:gd name="T18" fmla="*/ 37 w 317"/>
                    <a:gd name="T19" fmla="*/ 1 h 208"/>
                    <a:gd name="T20" fmla="*/ 39 w 317"/>
                    <a:gd name="T21" fmla="*/ 0 h 208"/>
                    <a:gd name="T22" fmla="*/ 38 w 317"/>
                    <a:gd name="T23" fmla="*/ 0 h 208"/>
                    <a:gd name="T24" fmla="*/ 34 w 317"/>
                    <a:gd name="T25" fmla="*/ 0 h 208"/>
                    <a:gd name="T26" fmla="*/ 28 w 317"/>
                    <a:gd name="T27" fmla="*/ 0 h 208"/>
                    <a:gd name="T28" fmla="*/ 21 w 317"/>
                    <a:gd name="T29" fmla="*/ 2 h 208"/>
                    <a:gd name="T30" fmla="*/ 14 w 317"/>
                    <a:gd name="T31" fmla="*/ 5 h 208"/>
                    <a:gd name="T32" fmla="*/ 10 w 317"/>
                    <a:gd name="T33" fmla="*/ 6 h 208"/>
                    <a:gd name="T34" fmla="*/ 7 w 317"/>
                    <a:gd name="T35" fmla="*/ 7 h 208"/>
                    <a:gd name="T36" fmla="*/ 5 w 317"/>
                    <a:gd name="T37" fmla="*/ 7 h 208"/>
                    <a:gd name="T38" fmla="*/ 1 w 317"/>
                    <a:gd name="T39" fmla="*/ 7 h 208"/>
                    <a:gd name="T40" fmla="*/ 0 w 317"/>
                    <a:gd name="T41" fmla="*/ 7 h 208"/>
                    <a:gd name="T42" fmla="*/ 1 w 317"/>
                    <a:gd name="T43" fmla="*/ 7 h 2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17" h="208">
                      <a:moveTo>
                        <a:pt x="10" y="194"/>
                      </a:moveTo>
                      <a:lnTo>
                        <a:pt x="51" y="208"/>
                      </a:lnTo>
                      <a:lnTo>
                        <a:pt x="82" y="208"/>
                      </a:lnTo>
                      <a:lnTo>
                        <a:pt x="113" y="194"/>
                      </a:lnTo>
                      <a:lnTo>
                        <a:pt x="143" y="169"/>
                      </a:lnTo>
                      <a:lnTo>
                        <a:pt x="173" y="130"/>
                      </a:lnTo>
                      <a:lnTo>
                        <a:pt x="215" y="78"/>
                      </a:lnTo>
                      <a:lnTo>
                        <a:pt x="245" y="38"/>
                      </a:lnTo>
                      <a:lnTo>
                        <a:pt x="276" y="25"/>
                      </a:lnTo>
                      <a:lnTo>
                        <a:pt x="296" y="25"/>
                      </a:lnTo>
                      <a:lnTo>
                        <a:pt x="317" y="13"/>
                      </a:lnTo>
                      <a:lnTo>
                        <a:pt x="306" y="13"/>
                      </a:lnTo>
                      <a:lnTo>
                        <a:pt x="276" y="0"/>
                      </a:lnTo>
                      <a:lnTo>
                        <a:pt x="225" y="13"/>
                      </a:lnTo>
                      <a:lnTo>
                        <a:pt x="173" y="52"/>
                      </a:lnTo>
                      <a:lnTo>
                        <a:pt x="113" y="130"/>
                      </a:lnTo>
                      <a:lnTo>
                        <a:pt x="82" y="169"/>
                      </a:lnTo>
                      <a:lnTo>
                        <a:pt x="61" y="181"/>
                      </a:lnTo>
                      <a:lnTo>
                        <a:pt x="41" y="181"/>
                      </a:lnTo>
                      <a:lnTo>
                        <a:pt x="10" y="181"/>
                      </a:lnTo>
                      <a:lnTo>
                        <a:pt x="0" y="194"/>
                      </a:lnTo>
                      <a:lnTo>
                        <a:pt x="1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2" name="Freeform 321"/>
                <p:cNvSpPr>
                  <a:spLocks/>
                </p:cNvSpPr>
                <p:nvPr/>
              </p:nvSpPr>
              <p:spPr bwMode="auto">
                <a:xfrm>
                  <a:off x="1445" y="2044"/>
                  <a:ext cx="113" cy="31"/>
                </a:xfrm>
                <a:custGeom>
                  <a:avLst/>
                  <a:gdLst>
                    <a:gd name="T0" fmla="*/ 4 w 225"/>
                    <a:gd name="T1" fmla="*/ 1 h 92"/>
                    <a:gd name="T2" fmla="*/ 8 w 225"/>
                    <a:gd name="T3" fmla="*/ 1 h 92"/>
                    <a:gd name="T4" fmla="*/ 13 w 225"/>
                    <a:gd name="T5" fmla="*/ 2 h 92"/>
                    <a:gd name="T6" fmla="*/ 22 w 225"/>
                    <a:gd name="T7" fmla="*/ 3 h 92"/>
                    <a:gd name="T8" fmla="*/ 27 w 225"/>
                    <a:gd name="T9" fmla="*/ 3 h 92"/>
                    <a:gd name="T10" fmla="*/ 29 w 225"/>
                    <a:gd name="T11" fmla="*/ 3 h 92"/>
                    <a:gd name="T12" fmla="*/ 27 w 225"/>
                    <a:gd name="T13" fmla="*/ 3 h 92"/>
                    <a:gd name="T14" fmla="*/ 16 w 225"/>
                    <a:gd name="T15" fmla="*/ 1 h 92"/>
                    <a:gd name="T16" fmla="*/ 9 w 225"/>
                    <a:gd name="T17" fmla="*/ 1 h 92"/>
                    <a:gd name="T18" fmla="*/ 4 w 225"/>
                    <a:gd name="T19" fmla="*/ 0 h 92"/>
                    <a:gd name="T20" fmla="*/ 2 w 225"/>
                    <a:gd name="T21" fmla="*/ 0 h 92"/>
                    <a:gd name="T22" fmla="*/ 0 w 225"/>
                    <a:gd name="T23" fmla="*/ 1 h 92"/>
                    <a:gd name="T24" fmla="*/ 2 w 225"/>
                    <a:gd name="T25" fmla="*/ 1 h 92"/>
                    <a:gd name="T26" fmla="*/ 4 w 225"/>
                    <a:gd name="T27" fmla="*/ 1 h 9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225" h="92">
                      <a:moveTo>
                        <a:pt x="31" y="27"/>
                      </a:moveTo>
                      <a:lnTo>
                        <a:pt x="61" y="40"/>
                      </a:lnTo>
                      <a:lnTo>
                        <a:pt x="103" y="52"/>
                      </a:lnTo>
                      <a:lnTo>
                        <a:pt x="174" y="92"/>
                      </a:lnTo>
                      <a:lnTo>
                        <a:pt x="215" y="92"/>
                      </a:lnTo>
                      <a:lnTo>
                        <a:pt x="225" y="78"/>
                      </a:lnTo>
                      <a:lnTo>
                        <a:pt x="215" y="78"/>
                      </a:lnTo>
                      <a:lnTo>
                        <a:pt x="123" y="27"/>
                      </a:lnTo>
                      <a:lnTo>
                        <a:pt x="72" y="14"/>
                      </a:lnTo>
                      <a:lnTo>
                        <a:pt x="31" y="0"/>
                      </a:lnTo>
                      <a:lnTo>
                        <a:pt x="10" y="0"/>
                      </a:lnTo>
                      <a:lnTo>
                        <a:pt x="0" y="14"/>
                      </a:lnTo>
                      <a:lnTo>
                        <a:pt x="10" y="27"/>
                      </a:lnTo>
                      <a:lnTo>
                        <a:pt x="31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3" name="Freeform 322"/>
                <p:cNvSpPr>
                  <a:spLocks/>
                </p:cNvSpPr>
                <p:nvPr/>
              </p:nvSpPr>
              <p:spPr bwMode="auto">
                <a:xfrm>
                  <a:off x="1456" y="2036"/>
                  <a:ext cx="87" cy="17"/>
                </a:xfrm>
                <a:custGeom>
                  <a:avLst/>
                  <a:gdLst>
                    <a:gd name="T0" fmla="*/ 21 w 173"/>
                    <a:gd name="T1" fmla="*/ 0 h 53"/>
                    <a:gd name="T2" fmla="*/ 16 w 173"/>
                    <a:gd name="T3" fmla="*/ 0 h 53"/>
                    <a:gd name="T4" fmla="*/ 11 w 173"/>
                    <a:gd name="T5" fmla="*/ 0 h 53"/>
                    <a:gd name="T6" fmla="*/ 5 w 173"/>
                    <a:gd name="T7" fmla="*/ 0 h 53"/>
                    <a:gd name="T8" fmla="*/ 0 w 173"/>
                    <a:gd name="T9" fmla="*/ 1 h 53"/>
                    <a:gd name="T10" fmla="*/ 2 w 173"/>
                    <a:gd name="T11" fmla="*/ 2 h 53"/>
                    <a:gd name="T12" fmla="*/ 4 w 173"/>
                    <a:gd name="T13" fmla="*/ 2 h 53"/>
                    <a:gd name="T14" fmla="*/ 7 w 173"/>
                    <a:gd name="T15" fmla="*/ 2 h 53"/>
                    <a:gd name="T16" fmla="*/ 12 w 173"/>
                    <a:gd name="T17" fmla="*/ 1 h 53"/>
                    <a:gd name="T18" fmla="*/ 16 w 173"/>
                    <a:gd name="T19" fmla="*/ 1 h 53"/>
                    <a:gd name="T20" fmla="*/ 18 w 173"/>
                    <a:gd name="T21" fmla="*/ 1 h 53"/>
                    <a:gd name="T22" fmla="*/ 21 w 173"/>
                    <a:gd name="T23" fmla="*/ 1 h 53"/>
                    <a:gd name="T24" fmla="*/ 22 w 173"/>
                    <a:gd name="T25" fmla="*/ 1 h 53"/>
                    <a:gd name="T26" fmla="*/ 21 w 173"/>
                    <a:gd name="T27" fmla="*/ 0 h 5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73" h="53">
                      <a:moveTo>
                        <a:pt x="163" y="13"/>
                      </a:moveTo>
                      <a:lnTo>
                        <a:pt x="122" y="0"/>
                      </a:lnTo>
                      <a:lnTo>
                        <a:pt x="82" y="0"/>
                      </a:lnTo>
                      <a:lnTo>
                        <a:pt x="40" y="13"/>
                      </a:lnTo>
                      <a:lnTo>
                        <a:pt x="0" y="40"/>
                      </a:lnTo>
                      <a:lnTo>
                        <a:pt x="10" y="53"/>
                      </a:lnTo>
                      <a:lnTo>
                        <a:pt x="31" y="53"/>
                      </a:lnTo>
                      <a:lnTo>
                        <a:pt x="51" y="53"/>
                      </a:lnTo>
                      <a:lnTo>
                        <a:pt x="91" y="26"/>
                      </a:lnTo>
                      <a:lnTo>
                        <a:pt x="122" y="26"/>
                      </a:lnTo>
                      <a:lnTo>
                        <a:pt x="143" y="40"/>
                      </a:lnTo>
                      <a:lnTo>
                        <a:pt x="163" y="26"/>
                      </a:lnTo>
                      <a:lnTo>
                        <a:pt x="173" y="26"/>
                      </a:lnTo>
                      <a:lnTo>
                        <a:pt x="163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4" name="Freeform 323"/>
                <p:cNvSpPr>
                  <a:spLocks/>
                </p:cNvSpPr>
                <p:nvPr/>
              </p:nvSpPr>
              <p:spPr bwMode="auto">
                <a:xfrm>
                  <a:off x="1451" y="2053"/>
                  <a:ext cx="66" cy="56"/>
                </a:xfrm>
                <a:custGeom>
                  <a:avLst/>
                  <a:gdLst>
                    <a:gd name="T0" fmla="*/ 0 w 133"/>
                    <a:gd name="T1" fmla="*/ 0 h 168"/>
                    <a:gd name="T2" fmla="*/ 2 w 133"/>
                    <a:gd name="T3" fmla="*/ 2 h 168"/>
                    <a:gd name="T4" fmla="*/ 5 w 133"/>
                    <a:gd name="T5" fmla="*/ 5 h 168"/>
                    <a:gd name="T6" fmla="*/ 7 w 133"/>
                    <a:gd name="T7" fmla="*/ 6 h 168"/>
                    <a:gd name="T8" fmla="*/ 9 w 133"/>
                    <a:gd name="T9" fmla="*/ 6 h 168"/>
                    <a:gd name="T10" fmla="*/ 12 w 133"/>
                    <a:gd name="T11" fmla="*/ 6 h 168"/>
                    <a:gd name="T12" fmla="*/ 15 w 133"/>
                    <a:gd name="T13" fmla="*/ 6 h 168"/>
                    <a:gd name="T14" fmla="*/ 16 w 133"/>
                    <a:gd name="T15" fmla="*/ 6 h 168"/>
                    <a:gd name="T16" fmla="*/ 16 w 133"/>
                    <a:gd name="T17" fmla="*/ 6 h 168"/>
                    <a:gd name="T18" fmla="*/ 12 w 133"/>
                    <a:gd name="T19" fmla="*/ 6 h 168"/>
                    <a:gd name="T20" fmla="*/ 11 w 133"/>
                    <a:gd name="T21" fmla="*/ 6 h 168"/>
                    <a:gd name="T22" fmla="*/ 10 w 133"/>
                    <a:gd name="T23" fmla="*/ 5 h 168"/>
                    <a:gd name="T24" fmla="*/ 9 w 133"/>
                    <a:gd name="T25" fmla="*/ 3 h 168"/>
                    <a:gd name="T26" fmla="*/ 5 w 133"/>
                    <a:gd name="T27" fmla="*/ 0 h 168"/>
                    <a:gd name="T28" fmla="*/ 2 w 133"/>
                    <a:gd name="T29" fmla="*/ 0 h 168"/>
                    <a:gd name="T30" fmla="*/ 1 w 133"/>
                    <a:gd name="T31" fmla="*/ 0 h 168"/>
                    <a:gd name="T32" fmla="*/ 0 w 133"/>
                    <a:gd name="T33" fmla="*/ 0 h 16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33" h="168">
                      <a:moveTo>
                        <a:pt x="0" y="13"/>
                      </a:moveTo>
                      <a:lnTo>
                        <a:pt x="21" y="65"/>
                      </a:lnTo>
                      <a:lnTo>
                        <a:pt x="42" y="129"/>
                      </a:lnTo>
                      <a:lnTo>
                        <a:pt x="62" y="156"/>
                      </a:lnTo>
                      <a:lnTo>
                        <a:pt x="72" y="168"/>
                      </a:lnTo>
                      <a:lnTo>
                        <a:pt x="102" y="168"/>
                      </a:lnTo>
                      <a:lnTo>
                        <a:pt x="123" y="168"/>
                      </a:lnTo>
                      <a:lnTo>
                        <a:pt x="133" y="168"/>
                      </a:lnTo>
                      <a:lnTo>
                        <a:pt x="133" y="156"/>
                      </a:lnTo>
                      <a:lnTo>
                        <a:pt x="102" y="156"/>
                      </a:lnTo>
                      <a:lnTo>
                        <a:pt x="93" y="156"/>
                      </a:lnTo>
                      <a:lnTo>
                        <a:pt x="82" y="129"/>
                      </a:lnTo>
                      <a:lnTo>
                        <a:pt x="72" y="90"/>
                      </a:lnTo>
                      <a:lnTo>
                        <a:pt x="42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5" name="Freeform 324"/>
                <p:cNvSpPr>
                  <a:spLocks/>
                </p:cNvSpPr>
                <p:nvPr/>
              </p:nvSpPr>
              <p:spPr bwMode="auto">
                <a:xfrm>
                  <a:off x="1282" y="2066"/>
                  <a:ext cx="72" cy="69"/>
                </a:xfrm>
                <a:custGeom>
                  <a:avLst/>
                  <a:gdLst>
                    <a:gd name="T0" fmla="*/ 13 w 144"/>
                    <a:gd name="T1" fmla="*/ 0 h 208"/>
                    <a:gd name="T2" fmla="*/ 12 w 144"/>
                    <a:gd name="T3" fmla="*/ 2 h 208"/>
                    <a:gd name="T4" fmla="*/ 11 w 144"/>
                    <a:gd name="T5" fmla="*/ 4 h 208"/>
                    <a:gd name="T6" fmla="*/ 7 w 144"/>
                    <a:gd name="T7" fmla="*/ 6 h 208"/>
                    <a:gd name="T8" fmla="*/ 4 w 144"/>
                    <a:gd name="T9" fmla="*/ 7 h 208"/>
                    <a:gd name="T10" fmla="*/ 2 w 144"/>
                    <a:gd name="T11" fmla="*/ 7 h 208"/>
                    <a:gd name="T12" fmla="*/ 0 w 144"/>
                    <a:gd name="T13" fmla="*/ 7 h 208"/>
                    <a:gd name="T14" fmla="*/ 2 w 144"/>
                    <a:gd name="T15" fmla="*/ 7 h 208"/>
                    <a:gd name="T16" fmla="*/ 4 w 144"/>
                    <a:gd name="T17" fmla="*/ 8 h 208"/>
                    <a:gd name="T18" fmla="*/ 8 w 144"/>
                    <a:gd name="T19" fmla="*/ 7 h 208"/>
                    <a:gd name="T20" fmla="*/ 11 w 144"/>
                    <a:gd name="T21" fmla="*/ 7 h 208"/>
                    <a:gd name="T22" fmla="*/ 14 w 144"/>
                    <a:gd name="T23" fmla="*/ 5 h 208"/>
                    <a:gd name="T24" fmla="*/ 17 w 144"/>
                    <a:gd name="T25" fmla="*/ 3 h 208"/>
                    <a:gd name="T26" fmla="*/ 18 w 144"/>
                    <a:gd name="T27" fmla="*/ 0 h 208"/>
                    <a:gd name="T28" fmla="*/ 17 w 144"/>
                    <a:gd name="T29" fmla="*/ 0 h 208"/>
                    <a:gd name="T30" fmla="*/ 16 w 144"/>
                    <a:gd name="T31" fmla="*/ 0 h 208"/>
                    <a:gd name="T32" fmla="*/ 14 w 144"/>
                    <a:gd name="T33" fmla="*/ 0 h 208"/>
                    <a:gd name="T34" fmla="*/ 13 w 144"/>
                    <a:gd name="T35" fmla="*/ 0 h 20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44" h="208">
                      <a:moveTo>
                        <a:pt x="102" y="13"/>
                      </a:moveTo>
                      <a:lnTo>
                        <a:pt x="93" y="65"/>
                      </a:lnTo>
                      <a:lnTo>
                        <a:pt x="82" y="118"/>
                      </a:lnTo>
                      <a:lnTo>
                        <a:pt x="51" y="169"/>
                      </a:lnTo>
                      <a:lnTo>
                        <a:pt x="31" y="183"/>
                      </a:lnTo>
                      <a:lnTo>
                        <a:pt x="10" y="183"/>
                      </a:lnTo>
                      <a:lnTo>
                        <a:pt x="0" y="194"/>
                      </a:lnTo>
                      <a:lnTo>
                        <a:pt x="10" y="194"/>
                      </a:lnTo>
                      <a:lnTo>
                        <a:pt x="31" y="208"/>
                      </a:lnTo>
                      <a:lnTo>
                        <a:pt x="61" y="194"/>
                      </a:lnTo>
                      <a:lnTo>
                        <a:pt x="82" y="183"/>
                      </a:lnTo>
                      <a:lnTo>
                        <a:pt x="112" y="130"/>
                      </a:lnTo>
                      <a:lnTo>
                        <a:pt x="133" y="78"/>
                      </a:lnTo>
                      <a:lnTo>
                        <a:pt x="144" y="13"/>
                      </a:lnTo>
                      <a:lnTo>
                        <a:pt x="133" y="0"/>
                      </a:lnTo>
                      <a:lnTo>
                        <a:pt x="123" y="0"/>
                      </a:lnTo>
                      <a:lnTo>
                        <a:pt x="112" y="0"/>
                      </a:lnTo>
                      <a:lnTo>
                        <a:pt x="102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6" name="Freeform 325"/>
                <p:cNvSpPr>
                  <a:spLocks/>
                </p:cNvSpPr>
                <p:nvPr/>
              </p:nvSpPr>
              <p:spPr bwMode="auto">
                <a:xfrm>
                  <a:off x="1118" y="2088"/>
                  <a:ext cx="87" cy="56"/>
                </a:xfrm>
                <a:custGeom>
                  <a:avLst/>
                  <a:gdLst>
                    <a:gd name="T0" fmla="*/ 6 w 174"/>
                    <a:gd name="T1" fmla="*/ 2 h 169"/>
                    <a:gd name="T2" fmla="*/ 4 w 174"/>
                    <a:gd name="T3" fmla="*/ 1 h 169"/>
                    <a:gd name="T4" fmla="*/ 4 w 174"/>
                    <a:gd name="T5" fmla="*/ 0 h 169"/>
                    <a:gd name="T6" fmla="*/ 6 w 174"/>
                    <a:gd name="T7" fmla="*/ 0 h 169"/>
                    <a:gd name="T8" fmla="*/ 2 w 174"/>
                    <a:gd name="T9" fmla="*/ 0 h 169"/>
                    <a:gd name="T10" fmla="*/ 7 w 174"/>
                    <a:gd name="T11" fmla="*/ 1 h 169"/>
                    <a:gd name="T12" fmla="*/ 11 w 174"/>
                    <a:gd name="T13" fmla="*/ 3 h 169"/>
                    <a:gd name="T14" fmla="*/ 18 w 174"/>
                    <a:gd name="T15" fmla="*/ 6 h 169"/>
                    <a:gd name="T16" fmla="*/ 21 w 174"/>
                    <a:gd name="T17" fmla="*/ 6 h 169"/>
                    <a:gd name="T18" fmla="*/ 22 w 174"/>
                    <a:gd name="T19" fmla="*/ 6 h 169"/>
                    <a:gd name="T20" fmla="*/ 16 w 174"/>
                    <a:gd name="T21" fmla="*/ 3 h 169"/>
                    <a:gd name="T22" fmla="*/ 12 w 174"/>
                    <a:gd name="T23" fmla="*/ 1 h 169"/>
                    <a:gd name="T24" fmla="*/ 8 w 174"/>
                    <a:gd name="T25" fmla="*/ 0 h 169"/>
                    <a:gd name="T26" fmla="*/ 6 w 174"/>
                    <a:gd name="T27" fmla="*/ 0 h 169"/>
                    <a:gd name="T28" fmla="*/ 3 w 174"/>
                    <a:gd name="T29" fmla="*/ 0 h 169"/>
                    <a:gd name="T30" fmla="*/ 2 w 174"/>
                    <a:gd name="T31" fmla="*/ 0 h 169"/>
                    <a:gd name="T32" fmla="*/ 0 w 174"/>
                    <a:gd name="T33" fmla="*/ 0 h 169"/>
                    <a:gd name="T34" fmla="*/ 0 w 174"/>
                    <a:gd name="T35" fmla="*/ 1 h 169"/>
                    <a:gd name="T36" fmla="*/ 2 w 174"/>
                    <a:gd name="T37" fmla="*/ 2 h 169"/>
                    <a:gd name="T38" fmla="*/ 3 w 174"/>
                    <a:gd name="T39" fmla="*/ 2 h 169"/>
                    <a:gd name="T40" fmla="*/ 4 w 174"/>
                    <a:gd name="T41" fmla="*/ 2 h 169"/>
                    <a:gd name="T42" fmla="*/ 6 w 174"/>
                    <a:gd name="T43" fmla="*/ 2 h 16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74" h="169">
                      <a:moveTo>
                        <a:pt x="41" y="65"/>
                      </a:moveTo>
                      <a:lnTo>
                        <a:pt x="30" y="26"/>
                      </a:lnTo>
                      <a:lnTo>
                        <a:pt x="30" y="13"/>
                      </a:lnTo>
                      <a:lnTo>
                        <a:pt x="41" y="0"/>
                      </a:lnTo>
                      <a:lnTo>
                        <a:pt x="10" y="13"/>
                      </a:lnTo>
                      <a:lnTo>
                        <a:pt x="51" y="40"/>
                      </a:lnTo>
                      <a:lnTo>
                        <a:pt x="82" y="78"/>
                      </a:lnTo>
                      <a:lnTo>
                        <a:pt x="143" y="169"/>
                      </a:lnTo>
                      <a:lnTo>
                        <a:pt x="163" y="169"/>
                      </a:lnTo>
                      <a:lnTo>
                        <a:pt x="174" y="169"/>
                      </a:lnTo>
                      <a:lnTo>
                        <a:pt x="123" y="91"/>
                      </a:lnTo>
                      <a:lnTo>
                        <a:pt x="92" y="40"/>
                      </a:lnTo>
                      <a:lnTo>
                        <a:pt x="61" y="13"/>
                      </a:lnTo>
                      <a:lnTo>
                        <a:pt x="41" y="0"/>
                      </a:lnTo>
                      <a:lnTo>
                        <a:pt x="21" y="0"/>
                      </a:lnTo>
                      <a:lnTo>
                        <a:pt x="10" y="0"/>
                      </a:lnTo>
                      <a:lnTo>
                        <a:pt x="0" y="13"/>
                      </a:lnTo>
                      <a:lnTo>
                        <a:pt x="0" y="26"/>
                      </a:lnTo>
                      <a:lnTo>
                        <a:pt x="10" y="65"/>
                      </a:lnTo>
                      <a:lnTo>
                        <a:pt x="21" y="65"/>
                      </a:lnTo>
                      <a:lnTo>
                        <a:pt x="30" y="65"/>
                      </a:lnTo>
                      <a:lnTo>
                        <a:pt x="41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7" name="Freeform 326"/>
                <p:cNvSpPr>
                  <a:spLocks/>
                </p:cNvSpPr>
                <p:nvPr/>
              </p:nvSpPr>
              <p:spPr bwMode="auto">
                <a:xfrm>
                  <a:off x="1139" y="2105"/>
                  <a:ext cx="30" cy="17"/>
                </a:xfrm>
                <a:custGeom>
                  <a:avLst/>
                  <a:gdLst>
                    <a:gd name="T0" fmla="*/ 7 w 61"/>
                    <a:gd name="T1" fmla="*/ 0 h 51"/>
                    <a:gd name="T2" fmla="*/ 5 w 61"/>
                    <a:gd name="T3" fmla="*/ 0 h 51"/>
                    <a:gd name="T4" fmla="*/ 1 w 61"/>
                    <a:gd name="T5" fmla="*/ 0 h 51"/>
                    <a:gd name="T6" fmla="*/ 0 w 61"/>
                    <a:gd name="T7" fmla="*/ 0 h 51"/>
                    <a:gd name="T8" fmla="*/ 0 w 61"/>
                    <a:gd name="T9" fmla="*/ 1 h 51"/>
                    <a:gd name="T10" fmla="*/ 0 w 61"/>
                    <a:gd name="T11" fmla="*/ 2 h 51"/>
                    <a:gd name="T12" fmla="*/ 2 w 61"/>
                    <a:gd name="T13" fmla="*/ 2 h 51"/>
                    <a:gd name="T14" fmla="*/ 5 w 61"/>
                    <a:gd name="T15" fmla="*/ 2 h 51"/>
                    <a:gd name="T16" fmla="*/ 3 w 61"/>
                    <a:gd name="T17" fmla="*/ 0 h 51"/>
                    <a:gd name="T18" fmla="*/ 5 w 61"/>
                    <a:gd name="T19" fmla="*/ 0 h 51"/>
                    <a:gd name="T20" fmla="*/ 7 w 61"/>
                    <a:gd name="T21" fmla="*/ 0 h 51"/>
                    <a:gd name="T22" fmla="*/ 7 w 61"/>
                    <a:gd name="T23" fmla="*/ 0 h 5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61" h="51">
                      <a:moveTo>
                        <a:pt x="61" y="0"/>
                      </a:moveTo>
                      <a:lnTo>
                        <a:pt x="41" y="0"/>
                      </a:lnTo>
                      <a:lnTo>
                        <a:pt x="10" y="0"/>
                      </a:lnTo>
                      <a:lnTo>
                        <a:pt x="0" y="12"/>
                      </a:lnTo>
                      <a:lnTo>
                        <a:pt x="0" y="25"/>
                      </a:lnTo>
                      <a:lnTo>
                        <a:pt x="0" y="51"/>
                      </a:lnTo>
                      <a:lnTo>
                        <a:pt x="20" y="51"/>
                      </a:lnTo>
                      <a:lnTo>
                        <a:pt x="41" y="51"/>
                      </a:lnTo>
                      <a:lnTo>
                        <a:pt x="31" y="12"/>
                      </a:lnTo>
                      <a:lnTo>
                        <a:pt x="41" y="12"/>
                      </a:lnTo>
                      <a:lnTo>
                        <a:pt x="61" y="12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8" name="Freeform 327"/>
                <p:cNvSpPr>
                  <a:spLocks/>
                </p:cNvSpPr>
                <p:nvPr/>
              </p:nvSpPr>
              <p:spPr bwMode="auto">
                <a:xfrm>
                  <a:off x="1313" y="2066"/>
                  <a:ext cx="225" cy="204"/>
                </a:xfrm>
                <a:custGeom>
                  <a:avLst/>
                  <a:gdLst>
                    <a:gd name="T0" fmla="*/ 47 w 450"/>
                    <a:gd name="T1" fmla="*/ 7 h 611"/>
                    <a:gd name="T2" fmla="*/ 44 w 450"/>
                    <a:gd name="T3" fmla="*/ 7 h 611"/>
                    <a:gd name="T4" fmla="*/ 43 w 450"/>
                    <a:gd name="T5" fmla="*/ 7 h 611"/>
                    <a:gd name="T6" fmla="*/ 48 w 450"/>
                    <a:gd name="T7" fmla="*/ 10 h 611"/>
                    <a:gd name="T8" fmla="*/ 50 w 450"/>
                    <a:gd name="T9" fmla="*/ 11 h 611"/>
                    <a:gd name="T10" fmla="*/ 52 w 450"/>
                    <a:gd name="T11" fmla="*/ 13 h 611"/>
                    <a:gd name="T12" fmla="*/ 52 w 450"/>
                    <a:gd name="T13" fmla="*/ 14 h 611"/>
                    <a:gd name="T14" fmla="*/ 50 w 450"/>
                    <a:gd name="T15" fmla="*/ 16 h 611"/>
                    <a:gd name="T16" fmla="*/ 45 w 450"/>
                    <a:gd name="T17" fmla="*/ 19 h 611"/>
                    <a:gd name="T18" fmla="*/ 40 w 450"/>
                    <a:gd name="T19" fmla="*/ 21 h 611"/>
                    <a:gd name="T20" fmla="*/ 35 w 450"/>
                    <a:gd name="T21" fmla="*/ 22 h 611"/>
                    <a:gd name="T22" fmla="*/ 29 w 450"/>
                    <a:gd name="T23" fmla="*/ 22 h 611"/>
                    <a:gd name="T24" fmla="*/ 21 w 450"/>
                    <a:gd name="T25" fmla="*/ 22 h 611"/>
                    <a:gd name="T26" fmla="*/ 13 w 450"/>
                    <a:gd name="T27" fmla="*/ 21 h 611"/>
                    <a:gd name="T28" fmla="*/ 9 w 450"/>
                    <a:gd name="T29" fmla="*/ 20 h 611"/>
                    <a:gd name="T30" fmla="*/ 6 w 450"/>
                    <a:gd name="T31" fmla="*/ 19 h 611"/>
                    <a:gd name="T32" fmla="*/ 3 w 450"/>
                    <a:gd name="T33" fmla="*/ 17 h 611"/>
                    <a:gd name="T34" fmla="*/ 3 w 450"/>
                    <a:gd name="T35" fmla="*/ 14 h 611"/>
                    <a:gd name="T36" fmla="*/ 4 w 450"/>
                    <a:gd name="T37" fmla="*/ 12 h 611"/>
                    <a:gd name="T38" fmla="*/ 6 w 450"/>
                    <a:gd name="T39" fmla="*/ 10 h 611"/>
                    <a:gd name="T40" fmla="*/ 11 w 450"/>
                    <a:gd name="T41" fmla="*/ 4 h 611"/>
                    <a:gd name="T42" fmla="*/ 13 w 450"/>
                    <a:gd name="T43" fmla="*/ 0 h 611"/>
                    <a:gd name="T44" fmla="*/ 12 w 450"/>
                    <a:gd name="T45" fmla="*/ 0 h 611"/>
                    <a:gd name="T46" fmla="*/ 9 w 450"/>
                    <a:gd name="T47" fmla="*/ 0 h 611"/>
                    <a:gd name="T48" fmla="*/ 4 w 450"/>
                    <a:gd name="T49" fmla="*/ 6 h 611"/>
                    <a:gd name="T50" fmla="*/ 2 w 450"/>
                    <a:gd name="T51" fmla="*/ 10 h 611"/>
                    <a:gd name="T52" fmla="*/ 0 w 450"/>
                    <a:gd name="T53" fmla="*/ 13 h 611"/>
                    <a:gd name="T54" fmla="*/ 0 w 450"/>
                    <a:gd name="T55" fmla="*/ 16 h 611"/>
                    <a:gd name="T56" fmla="*/ 0 w 450"/>
                    <a:gd name="T57" fmla="*/ 17 h 611"/>
                    <a:gd name="T58" fmla="*/ 2 w 450"/>
                    <a:gd name="T59" fmla="*/ 19 h 611"/>
                    <a:gd name="T60" fmla="*/ 4 w 450"/>
                    <a:gd name="T61" fmla="*/ 20 h 611"/>
                    <a:gd name="T62" fmla="*/ 8 w 450"/>
                    <a:gd name="T63" fmla="*/ 21 h 611"/>
                    <a:gd name="T64" fmla="*/ 12 w 450"/>
                    <a:gd name="T65" fmla="*/ 21 h 611"/>
                    <a:gd name="T66" fmla="*/ 17 w 450"/>
                    <a:gd name="T67" fmla="*/ 22 h 611"/>
                    <a:gd name="T68" fmla="*/ 24 w 450"/>
                    <a:gd name="T69" fmla="*/ 23 h 611"/>
                    <a:gd name="T70" fmla="*/ 31 w 450"/>
                    <a:gd name="T71" fmla="*/ 23 h 611"/>
                    <a:gd name="T72" fmla="*/ 38 w 450"/>
                    <a:gd name="T73" fmla="*/ 22 h 611"/>
                    <a:gd name="T74" fmla="*/ 41 w 450"/>
                    <a:gd name="T75" fmla="*/ 22 h 611"/>
                    <a:gd name="T76" fmla="*/ 44 w 450"/>
                    <a:gd name="T77" fmla="*/ 21 h 611"/>
                    <a:gd name="T78" fmla="*/ 50 w 450"/>
                    <a:gd name="T79" fmla="*/ 18 h 611"/>
                    <a:gd name="T80" fmla="*/ 54 w 450"/>
                    <a:gd name="T81" fmla="*/ 16 h 611"/>
                    <a:gd name="T82" fmla="*/ 55 w 450"/>
                    <a:gd name="T83" fmla="*/ 14 h 611"/>
                    <a:gd name="T84" fmla="*/ 57 w 450"/>
                    <a:gd name="T85" fmla="*/ 13 h 611"/>
                    <a:gd name="T86" fmla="*/ 55 w 450"/>
                    <a:gd name="T87" fmla="*/ 12 h 611"/>
                    <a:gd name="T88" fmla="*/ 53 w 450"/>
                    <a:gd name="T89" fmla="*/ 10 h 611"/>
                    <a:gd name="T90" fmla="*/ 47 w 450"/>
                    <a:gd name="T91" fmla="*/ 7 h 61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450" h="611">
                      <a:moveTo>
                        <a:pt x="369" y="183"/>
                      </a:moveTo>
                      <a:lnTo>
                        <a:pt x="348" y="183"/>
                      </a:lnTo>
                      <a:lnTo>
                        <a:pt x="338" y="183"/>
                      </a:lnTo>
                      <a:lnTo>
                        <a:pt x="378" y="261"/>
                      </a:lnTo>
                      <a:lnTo>
                        <a:pt x="399" y="299"/>
                      </a:lnTo>
                      <a:lnTo>
                        <a:pt x="409" y="350"/>
                      </a:lnTo>
                      <a:lnTo>
                        <a:pt x="409" y="390"/>
                      </a:lnTo>
                      <a:lnTo>
                        <a:pt x="399" y="428"/>
                      </a:lnTo>
                      <a:lnTo>
                        <a:pt x="358" y="506"/>
                      </a:lnTo>
                      <a:lnTo>
                        <a:pt x="318" y="558"/>
                      </a:lnTo>
                      <a:lnTo>
                        <a:pt x="276" y="585"/>
                      </a:lnTo>
                      <a:lnTo>
                        <a:pt x="225" y="598"/>
                      </a:lnTo>
                      <a:lnTo>
                        <a:pt x="164" y="585"/>
                      </a:lnTo>
                      <a:lnTo>
                        <a:pt x="102" y="558"/>
                      </a:lnTo>
                      <a:lnTo>
                        <a:pt x="72" y="533"/>
                      </a:lnTo>
                      <a:lnTo>
                        <a:pt x="41" y="506"/>
                      </a:lnTo>
                      <a:lnTo>
                        <a:pt x="21" y="455"/>
                      </a:lnTo>
                      <a:lnTo>
                        <a:pt x="21" y="390"/>
                      </a:lnTo>
                      <a:lnTo>
                        <a:pt x="32" y="325"/>
                      </a:lnTo>
                      <a:lnTo>
                        <a:pt x="41" y="261"/>
                      </a:lnTo>
                      <a:lnTo>
                        <a:pt x="83" y="118"/>
                      </a:lnTo>
                      <a:lnTo>
                        <a:pt x="102" y="13"/>
                      </a:lnTo>
                      <a:lnTo>
                        <a:pt x="93" y="0"/>
                      </a:lnTo>
                      <a:lnTo>
                        <a:pt x="72" y="13"/>
                      </a:lnTo>
                      <a:lnTo>
                        <a:pt x="32" y="169"/>
                      </a:lnTo>
                      <a:lnTo>
                        <a:pt x="11" y="261"/>
                      </a:lnTo>
                      <a:lnTo>
                        <a:pt x="0" y="350"/>
                      </a:lnTo>
                      <a:lnTo>
                        <a:pt x="0" y="428"/>
                      </a:lnTo>
                      <a:lnTo>
                        <a:pt x="0" y="468"/>
                      </a:lnTo>
                      <a:lnTo>
                        <a:pt x="11" y="506"/>
                      </a:lnTo>
                      <a:lnTo>
                        <a:pt x="32" y="533"/>
                      </a:lnTo>
                      <a:lnTo>
                        <a:pt x="62" y="558"/>
                      </a:lnTo>
                      <a:lnTo>
                        <a:pt x="93" y="571"/>
                      </a:lnTo>
                      <a:lnTo>
                        <a:pt x="134" y="598"/>
                      </a:lnTo>
                      <a:lnTo>
                        <a:pt x="185" y="611"/>
                      </a:lnTo>
                      <a:lnTo>
                        <a:pt x="246" y="611"/>
                      </a:lnTo>
                      <a:lnTo>
                        <a:pt x="297" y="598"/>
                      </a:lnTo>
                      <a:lnTo>
                        <a:pt x="327" y="585"/>
                      </a:lnTo>
                      <a:lnTo>
                        <a:pt x="348" y="558"/>
                      </a:lnTo>
                      <a:lnTo>
                        <a:pt x="399" y="480"/>
                      </a:lnTo>
                      <a:lnTo>
                        <a:pt x="430" y="428"/>
                      </a:lnTo>
                      <a:lnTo>
                        <a:pt x="440" y="390"/>
                      </a:lnTo>
                      <a:lnTo>
                        <a:pt x="450" y="350"/>
                      </a:lnTo>
                      <a:lnTo>
                        <a:pt x="440" y="325"/>
                      </a:lnTo>
                      <a:lnTo>
                        <a:pt x="420" y="272"/>
                      </a:lnTo>
                      <a:lnTo>
                        <a:pt x="369" y="1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99" name="Freeform 328"/>
                <p:cNvSpPr>
                  <a:spLocks/>
                </p:cNvSpPr>
                <p:nvPr/>
              </p:nvSpPr>
              <p:spPr bwMode="auto">
                <a:xfrm>
                  <a:off x="1359" y="2317"/>
                  <a:ext cx="128" cy="182"/>
                </a:xfrm>
                <a:custGeom>
                  <a:avLst/>
                  <a:gdLst>
                    <a:gd name="T0" fmla="*/ 16 w 255"/>
                    <a:gd name="T1" fmla="*/ 7 h 544"/>
                    <a:gd name="T2" fmla="*/ 13 w 255"/>
                    <a:gd name="T3" fmla="*/ 7 h 544"/>
                    <a:gd name="T4" fmla="*/ 12 w 255"/>
                    <a:gd name="T5" fmla="*/ 7 h 544"/>
                    <a:gd name="T6" fmla="*/ 12 w 255"/>
                    <a:gd name="T7" fmla="*/ 7 h 544"/>
                    <a:gd name="T8" fmla="*/ 18 w 255"/>
                    <a:gd name="T9" fmla="*/ 8 h 544"/>
                    <a:gd name="T10" fmla="*/ 22 w 255"/>
                    <a:gd name="T11" fmla="*/ 10 h 544"/>
                    <a:gd name="T12" fmla="*/ 26 w 255"/>
                    <a:gd name="T13" fmla="*/ 12 h 544"/>
                    <a:gd name="T14" fmla="*/ 27 w 255"/>
                    <a:gd name="T15" fmla="*/ 14 h 544"/>
                    <a:gd name="T16" fmla="*/ 27 w 255"/>
                    <a:gd name="T17" fmla="*/ 16 h 544"/>
                    <a:gd name="T18" fmla="*/ 26 w 255"/>
                    <a:gd name="T19" fmla="*/ 18 h 544"/>
                    <a:gd name="T20" fmla="*/ 25 w 255"/>
                    <a:gd name="T21" fmla="*/ 18 h 544"/>
                    <a:gd name="T22" fmla="*/ 21 w 255"/>
                    <a:gd name="T23" fmla="*/ 19 h 544"/>
                    <a:gd name="T24" fmla="*/ 18 w 255"/>
                    <a:gd name="T25" fmla="*/ 19 h 544"/>
                    <a:gd name="T26" fmla="*/ 14 w 255"/>
                    <a:gd name="T27" fmla="*/ 19 h 544"/>
                    <a:gd name="T28" fmla="*/ 11 w 255"/>
                    <a:gd name="T29" fmla="*/ 18 h 544"/>
                    <a:gd name="T30" fmla="*/ 7 w 255"/>
                    <a:gd name="T31" fmla="*/ 17 h 544"/>
                    <a:gd name="T32" fmla="*/ 6 w 255"/>
                    <a:gd name="T33" fmla="*/ 16 h 544"/>
                    <a:gd name="T34" fmla="*/ 4 w 255"/>
                    <a:gd name="T35" fmla="*/ 15 h 544"/>
                    <a:gd name="T36" fmla="*/ 4 w 255"/>
                    <a:gd name="T37" fmla="*/ 13 h 544"/>
                    <a:gd name="T38" fmla="*/ 6 w 255"/>
                    <a:gd name="T39" fmla="*/ 11 h 544"/>
                    <a:gd name="T40" fmla="*/ 9 w 255"/>
                    <a:gd name="T41" fmla="*/ 8 h 544"/>
                    <a:gd name="T42" fmla="*/ 18 w 255"/>
                    <a:gd name="T43" fmla="*/ 4 h 544"/>
                    <a:gd name="T44" fmla="*/ 26 w 255"/>
                    <a:gd name="T45" fmla="*/ 0 h 544"/>
                    <a:gd name="T46" fmla="*/ 25 w 255"/>
                    <a:gd name="T47" fmla="*/ 0 h 544"/>
                    <a:gd name="T48" fmla="*/ 22 w 255"/>
                    <a:gd name="T49" fmla="*/ 0 h 544"/>
                    <a:gd name="T50" fmla="*/ 12 w 255"/>
                    <a:gd name="T51" fmla="*/ 5 h 544"/>
                    <a:gd name="T52" fmla="*/ 7 w 255"/>
                    <a:gd name="T53" fmla="*/ 8 h 544"/>
                    <a:gd name="T54" fmla="*/ 3 w 255"/>
                    <a:gd name="T55" fmla="*/ 11 h 544"/>
                    <a:gd name="T56" fmla="*/ 0 w 255"/>
                    <a:gd name="T57" fmla="*/ 14 h 544"/>
                    <a:gd name="T58" fmla="*/ 2 w 255"/>
                    <a:gd name="T59" fmla="*/ 16 h 544"/>
                    <a:gd name="T60" fmla="*/ 2 w 255"/>
                    <a:gd name="T61" fmla="*/ 16 h 544"/>
                    <a:gd name="T62" fmla="*/ 4 w 255"/>
                    <a:gd name="T63" fmla="*/ 18 h 544"/>
                    <a:gd name="T64" fmla="*/ 7 w 255"/>
                    <a:gd name="T65" fmla="*/ 19 h 544"/>
                    <a:gd name="T66" fmla="*/ 11 w 255"/>
                    <a:gd name="T67" fmla="*/ 19 h 544"/>
                    <a:gd name="T68" fmla="*/ 17 w 255"/>
                    <a:gd name="T69" fmla="*/ 20 h 544"/>
                    <a:gd name="T70" fmla="*/ 21 w 255"/>
                    <a:gd name="T71" fmla="*/ 20 h 544"/>
                    <a:gd name="T72" fmla="*/ 26 w 255"/>
                    <a:gd name="T73" fmla="*/ 19 h 544"/>
                    <a:gd name="T74" fmla="*/ 29 w 255"/>
                    <a:gd name="T75" fmla="*/ 18 h 544"/>
                    <a:gd name="T76" fmla="*/ 31 w 255"/>
                    <a:gd name="T77" fmla="*/ 17 h 544"/>
                    <a:gd name="T78" fmla="*/ 32 w 255"/>
                    <a:gd name="T79" fmla="*/ 16 h 544"/>
                    <a:gd name="T80" fmla="*/ 31 w 255"/>
                    <a:gd name="T81" fmla="*/ 14 h 544"/>
                    <a:gd name="T82" fmla="*/ 30 w 255"/>
                    <a:gd name="T83" fmla="*/ 12 h 544"/>
                    <a:gd name="T84" fmla="*/ 29 w 255"/>
                    <a:gd name="T85" fmla="*/ 11 h 544"/>
                    <a:gd name="T86" fmla="*/ 22 w 255"/>
                    <a:gd name="T87" fmla="*/ 9 h 544"/>
                    <a:gd name="T88" fmla="*/ 16 w 255"/>
                    <a:gd name="T89" fmla="*/ 7 h 5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255" h="544">
                      <a:moveTo>
                        <a:pt x="122" y="181"/>
                      </a:moveTo>
                      <a:lnTo>
                        <a:pt x="102" y="181"/>
                      </a:lnTo>
                      <a:lnTo>
                        <a:pt x="92" y="181"/>
                      </a:lnTo>
                      <a:lnTo>
                        <a:pt x="92" y="194"/>
                      </a:lnTo>
                      <a:lnTo>
                        <a:pt x="143" y="221"/>
                      </a:lnTo>
                      <a:lnTo>
                        <a:pt x="173" y="272"/>
                      </a:lnTo>
                      <a:lnTo>
                        <a:pt x="204" y="324"/>
                      </a:lnTo>
                      <a:lnTo>
                        <a:pt x="214" y="388"/>
                      </a:lnTo>
                      <a:lnTo>
                        <a:pt x="214" y="440"/>
                      </a:lnTo>
                      <a:lnTo>
                        <a:pt x="204" y="480"/>
                      </a:lnTo>
                      <a:lnTo>
                        <a:pt x="194" y="493"/>
                      </a:lnTo>
                      <a:lnTo>
                        <a:pt x="163" y="506"/>
                      </a:lnTo>
                      <a:lnTo>
                        <a:pt x="143" y="518"/>
                      </a:lnTo>
                      <a:lnTo>
                        <a:pt x="112" y="506"/>
                      </a:lnTo>
                      <a:lnTo>
                        <a:pt x="81" y="493"/>
                      </a:lnTo>
                      <a:lnTo>
                        <a:pt x="51" y="453"/>
                      </a:lnTo>
                      <a:lnTo>
                        <a:pt x="41" y="428"/>
                      </a:lnTo>
                      <a:lnTo>
                        <a:pt x="30" y="402"/>
                      </a:lnTo>
                      <a:lnTo>
                        <a:pt x="30" y="350"/>
                      </a:lnTo>
                      <a:lnTo>
                        <a:pt x="41" y="285"/>
                      </a:lnTo>
                      <a:lnTo>
                        <a:pt x="71" y="221"/>
                      </a:lnTo>
                      <a:lnTo>
                        <a:pt x="143" y="103"/>
                      </a:lnTo>
                      <a:lnTo>
                        <a:pt x="204" y="12"/>
                      </a:lnTo>
                      <a:lnTo>
                        <a:pt x="194" y="0"/>
                      </a:lnTo>
                      <a:lnTo>
                        <a:pt x="173" y="12"/>
                      </a:lnTo>
                      <a:lnTo>
                        <a:pt x="92" y="143"/>
                      </a:lnTo>
                      <a:lnTo>
                        <a:pt x="51" y="221"/>
                      </a:lnTo>
                      <a:lnTo>
                        <a:pt x="20" y="297"/>
                      </a:lnTo>
                      <a:lnTo>
                        <a:pt x="0" y="375"/>
                      </a:lnTo>
                      <a:lnTo>
                        <a:pt x="9" y="415"/>
                      </a:lnTo>
                      <a:lnTo>
                        <a:pt x="9" y="440"/>
                      </a:lnTo>
                      <a:lnTo>
                        <a:pt x="30" y="480"/>
                      </a:lnTo>
                      <a:lnTo>
                        <a:pt x="51" y="506"/>
                      </a:lnTo>
                      <a:lnTo>
                        <a:pt x="81" y="518"/>
                      </a:lnTo>
                      <a:lnTo>
                        <a:pt x="132" y="531"/>
                      </a:lnTo>
                      <a:lnTo>
                        <a:pt x="163" y="544"/>
                      </a:lnTo>
                      <a:lnTo>
                        <a:pt x="204" y="518"/>
                      </a:lnTo>
                      <a:lnTo>
                        <a:pt x="225" y="493"/>
                      </a:lnTo>
                      <a:lnTo>
                        <a:pt x="245" y="453"/>
                      </a:lnTo>
                      <a:lnTo>
                        <a:pt x="255" y="415"/>
                      </a:lnTo>
                      <a:lnTo>
                        <a:pt x="245" y="375"/>
                      </a:lnTo>
                      <a:lnTo>
                        <a:pt x="234" y="324"/>
                      </a:lnTo>
                      <a:lnTo>
                        <a:pt x="225" y="297"/>
                      </a:lnTo>
                      <a:lnTo>
                        <a:pt x="173" y="232"/>
                      </a:lnTo>
                      <a:lnTo>
                        <a:pt x="122" y="1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0" name="Freeform 329"/>
                <p:cNvSpPr>
                  <a:spLocks/>
                </p:cNvSpPr>
                <p:nvPr/>
              </p:nvSpPr>
              <p:spPr bwMode="auto">
                <a:xfrm>
                  <a:off x="1359" y="2412"/>
                  <a:ext cx="61" cy="56"/>
                </a:xfrm>
                <a:custGeom>
                  <a:avLst/>
                  <a:gdLst>
                    <a:gd name="T0" fmla="*/ 0 w 122"/>
                    <a:gd name="T1" fmla="*/ 0 h 168"/>
                    <a:gd name="T2" fmla="*/ 4 w 122"/>
                    <a:gd name="T3" fmla="*/ 1 h 168"/>
                    <a:gd name="T4" fmla="*/ 7 w 122"/>
                    <a:gd name="T5" fmla="*/ 3 h 168"/>
                    <a:gd name="T6" fmla="*/ 11 w 122"/>
                    <a:gd name="T7" fmla="*/ 4 h 168"/>
                    <a:gd name="T8" fmla="*/ 12 w 122"/>
                    <a:gd name="T9" fmla="*/ 6 h 168"/>
                    <a:gd name="T10" fmla="*/ 14 w 122"/>
                    <a:gd name="T11" fmla="*/ 6 h 168"/>
                    <a:gd name="T12" fmla="*/ 16 w 122"/>
                    <a:gd name="T13" fmla="*/ 6 h 168"/>
                    <a:gd name="T14" fmla="*/ 14 w 122"/>
                    <a:gd name="T15" fmla="*/ 4 h 168"/>
                    <a:gd name="T16" fmla="*/ 11 w 122"/>
                    <a:gd name="T17" fmla="*/ 2 h 168"/>
                    <a:gd name="T18" fmla="*/ 8 w 122"/>
                    <a:gd name="T19" fmla="*/ 1 h 168"/>
                    <a:gd name="T20" fmla="*/ 4 w 122"/>
                    <a:gd name="T21" fmla="*/ 0 h 168"/>
                    <a:gd name="T22" fmla="*/ 2 w 122"/>
                    <a:gd name="T23" fmla="*/ 0 h 168"/>
                    <a:gd name="T24" fmla="*/ 0 w 122"/>
                    <a:gd name="T25" fmla="*/ 0 h 16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2" h="168">
                      <a:moveTo>
                        <a:pt x="0" y="12"/>
                      </a:moveTo>
                      <a:lnTo>
                        <a:pt x="30" y="39"/>
                      </a:lnTo>
                      <a:lnTo>
                        <a:pt x="51" y="78"/>
                      </a:lnTo>
                      <a:lnTo>
                        <a:pt x="81" y="117"/>
                      </a:lnTo>
                      <a:lnTo>
                        <a:pt x="92" y="155"/>
                      </a:lnTo>
                      <a:lnTo>
                        <a:pt x="112" y="168"/>
                      </a:lnTo>
                      <a:lnTo>
                        <a:pt x="122" y="155"/>
                      </a:lnTo>
                      <a:lnTo>
                        <a:pt x="112" y="117"/>
                      </a:lnTo>
                      <a:lnTo>
                        <a:pt x="81" y="65"/>
                      </a:lnTo>
                      <a:lnTo>
                        <a:pt x="60" y="39"/>
                      </a:lnTo>
                      <a:lnTo>
                        <a:pt x="30" y="0"/>
                      </a:lnTo>
                      <a:lnTo>
                        <a:pt x="9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1" name="Freeform 330"/>
                <p:cNvSpPr>
                  <a:spLocks/>
                </p:cNvSpPr>
                <p:nvPr/>
              </p:nvSpPr>
              <p:spPr bwMode="auto">
                <a:xfrm>
                  <a:off x="1394" y="2438"/>
                  <a:ext cx="62" cy="48"/>
                </a:xfrm>
                <a:custGeom>
                  <a:avLst/>
                  <a:gdLst>
                    <a:gd name="T0" fmla="*/ 3 w 123"/>
                    <a:gd name="T1" fmla="*/ 0 h 143"/>
                    <a:gd name="T2" fmla="*/ 0 w 123"/>
                    <a:gd name="T3" fmla="*/ 0 h 143"/>
                    <a:gd name="T4" fmla="*/ 4 w 123"/>
                    <a:gd name="T5" fmla="*/ 1 h 143"/>
                    <a:gd name="T6" fmla="*/ 7 w 123"/>
                    <a:gd name="T7" fmla="*/ 2 h 143"/>
                    <a:gd name="T8" fmla="*/ 9 w 123"/>
                    <a:gd name="T9" fmla="*/ 3 h 143"/>
                    <a:gd name="T10" fmla="*/ 12 w 123"/>
                    <a:gd name="T11" fmla="*/ 5 h 143"/>
                    <a:gd name="T12" fmla="*/ 13 w 123"/>
                    <a:gd name="T13" fmla="*/ 5 h 143"/>
                    <a:gd name="T14" fmla="*/ 16 w 123"/>
                    <a:gd name="T15" fmla="*/ 5 h 143"/>
                    <a:gd name="T16" fmla="*/ 13 w 123"/>
                    <a:gd name="T17" fmla="*/ 3 h 143"/>
                    <a:gd name="T18" fmla="*/ 11 w 123"/>
                    <a:gd name="T19" fmla="*/ 2 h 143"/>
                    <a:gd name="T20" fmla="*/ 8 w 123"/>
                    <a:gd name="T21" fmla="*/ 0 h 143"/>
                    <a:gd name="T22" fmla="*/ 3 w 123"/>
                    <a:gd name="T23" fmla="*/ 0 h 14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123" h="143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31" y="25"/>
                      </a:lnTo>
                      <a:lnTo>
                        <a:pt x="51" y="65"/>
                      </a:lnTo>
                      <a:lnTo>
                        <a:pt x="72" y="90"/>
                      </a:lnTo>
                      <a:lnTo>
                        <a:pt x="92" y="143"/>
                      </a:lnTo>
                      <a:lnTo>
                        <a:pt x="102" y="143"/>
                      </a:lnTo>
                      <a:lnTo>
                        <a:pt x="123" y="143"/>
                      </a:lnTo>
                      <a:lnTo>
                        <a:pt x="102" y="90"/>
                      </a:lnTo>
                      <a:lnTo>
                        <a:pt x="82" y="52"/>
                      </a:lnTo>
                      <a:lnTo>
                        <a:pt x="61" y="1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2" name="Freeform 331"/>
                <p:cNvSpPr>
                  <a:spLocks/>
                </p:cNvSpPr>
                <p:nvPr/>
              </p:nvSpPr>
              <p:spPr bwMode="auto">
                <a:xfrm>
                  <a:off x="1185" y="2170"/>
                  <a:ext cx="41" cy="446"/>
                </a:xfrm>
                <a:custGeom>
                  <a:avLst/>
                  <a:gdLst>
                    <a:gd name="T0" fmla="*/ 6 w 81"/>
                    <a:gd name="T1" fmla="*/ 0 h 1337"/>
                    <a:gd name="T2" fmla="*/ 4 w 81"/>
                    <a:gd name="T3" fmla="*/ 7 h 1337"/>
                    <a:gd name="T4" fmla="*/ 4 w 81"/>
                    <a:gd name="T5" fmla="*/ 12 h 1337"/>
                    <a:gd name="T6" fmla="*/ 6 w 81"/>
                    <a:gd name="T7" fmla="*/ 25 h 1337"/>
                    <a:gd name="T8" fmla="*/ 6 w 81"/>
                    <a:gd name="T9" fmla="*/ 31 h 1337"/>
                    <a:gd name="T10" fmla="*/ 6 w 81"/>
                    <a:gd name="T11" fmla="*/ 38 h 1337"/>
                    <a:gd name="T12" fmla="*/ 4 w 81"/>
                    <a:gd name="T13" fmla="*/ 43 h 1337"/>
                    <a:gd name="T14" fmla="*/ 0 w 81"/>
                    <a:gd name="T15" fmla="*/ 50 h 1337"/>
                    <a:gd name="T16" fmla="*/ 2 w 81"/>
                    <a:gd name="T17" fmla="*/ 50 h 1337"/>
                    <a:gd name="T18" fmla="*/ 4 w 81"/>
                    <a:gd name="T19" fmla="*/ 50 h 1337"/>
                    <a:gd name="T20" fmla="*/ 8 w 81"/>
                    <a:gd name="T21" fmla="*/ 43 h 1337"/>
                    <a:gd name="T22" fmla="*/ 9 w 81"/>
                    <a:gd name="T23" fmla="*/ 38 h 1337"/>
                    <a:gd name="T24" fmla="*/ 11 w 81"/>
                    <a:gd name="T25" fmla="*/ 31 h 1337"/>
                    <a:gd name="T26" fmla="*/ 9 w 81"/>
                    <a:gd name="T27" fmla="*/ 25 h 1337"/>
                    <a:gd name="T28" fmla="*/ 8 w 81"/>
                    <a:gd name="T29" fmla="*/ 12 h 1337"/>
                    <a:gd name="T30" fmla="*/ 8 w 81"/>
                    <a:gd name="T31" fmla="*/ 7 h 1337"/>
                    <a:gd name="T32" fmla="*/ 9 w 81"/>
                    <a:gd name="T33" fmla="*/ 0 h 1337"/>
                    <a:gd name="T34" fmla="*/ 7 w 81"/>
                    <a:gd name="T35" fmla="*/ 0 h 1337"/>
                    <a:gd name="T36" fmla="*/ 6 w 81"/>
                    <a:gd name="T37" fmla="*/ 0 h 133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81" h="1337">
                      <a:moveTo>
                        <a:pt x="41" y="13"/>
                      </a:moveTo>
                      <a:lnTo>
                        <a:pt x="30" y="181"/>
                      </a:lnTo>
                      <a:lnTo>
                        <a:pt x="30" y="337"/>
                      </a:lnTo>
                      <a:lnTo>
                        <a:pt x="41" y="674"/>
                      </a:lnTo>
                      <a:lnTo>
                        <a:pt x="41" y="844"/>
                      </a:lnTo>
                      <a:lnTo>
                        <a:pt x="41" y="1013"/>
                      </a:lnTo>
                      <a:lnTo>
                        <a:pt x="30" y="1169"/>
                      </a:lnTo>
                      <a:lnTo>
                        <a:pt x="0" y="1337"/>
                      </a:lnTo>
                      <a:lnTo>
                        <a:pt x="10" y="1337"/>
                      </a:lnTo>
                      <a:lnTo>
                        <a:pt x="30" y="1337"/>
                      </a:lnTo>
                      <a:lnTo>
                        <a:pt x="62" y="1169"/>
                      </a:lnTo>
                      <a:lnTo>
                        <a:pt x="71" y="1013"/>
                      </a:lnTo>
                      <a:lnTo>
                        <a:pt x="81" y="844"/>
                      </a:lnTo>
                      <a:lnTo>
                        <a:pt x="71" y="674"/>
                      </a:lnTo>
                      <a:lnTo>
                        <a:pt x="62" y="337"/>
                      </a:lnTo>
                      <a:lnTo>
                        <a:pt x="62" y="181"/>
                      </a:lnTo>
                      <a:lnTo>
                        <a:pt x="71" y="13"/>
                      </a:lnTo>
                      <a:lnTo>
                        <a:pt x="51" y="0"/>
                      </a:lnTo>
                      <a:lnTo>
                        <a:pt x="4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3" name="Freeform 332"/>
                <p:cNvSpPr>
                  <a:spLocks/>
                </p:cNvSpPr>
                <p:nvPr/>
              </p:nvSpPr>
              <p:spPr bwMode="auto">
                <a:xfrm>
                  <a:off x="1624" y="2170"/>
                  <a:ext cx="129" cy="485"/>
                </a:xfrm>
                <a:custGeom>
                  <a:avLst/>
                  <a:gdLst>
                    <a:gd name="T0" fmla="*/ 31 w 256"/>
                    <a:gd name="T1" fmla="*/ 52 h 1454"/>
                    <a:gd name="T2" fmla="*/ 26 w 256"/>
                    <a:gd name="T3" fmla="*/ 46 h 1454"/>
                    <a:gd name="T4" fmla="*/ 22 w 256"/>
                    <a:gd name="T5" fmla="*/ 39 h 1454"/>
                    <a:gd name="T6" fmla="*/ 17 w 256"/>
                    <a:gd name="T7" fmla="*/ 26 h 1454"/>
                    <a:gd name="T8" fmla="*/ 12 w 256"/>
                    <a:gd name="T9" fmla="*/ 13 h 1454"/>
                    <a:gd name="T10" fmla="*/ 8 w 256"/>
                    <a:gd name="T11" fmla="*/ 7 h 1454"/>
                    <a:gd name="T12" fmla="*/ 4 w 256"/>
                    <a:gd name="T13" fmla="*/ 0 h 1454"/>
                    <a:gd name="T14" fmla="*/ 2 w 256"/>
                    <a:gd name="T15" fmla="*/ 0 h 1454"/>
                    <a:gd name="T16" fmla="*/ 0 w 256"/>
                    <a:gd name="T17" fmla="*/ 0 h 1454"/>
                    <a:gd name="T18" fmla="*/ 4 w 256"/>
                    <a:gd name="T19" fmla="*/ 7 h 1454"/>
                    <a:gd name="T20" fmla="*/ 8 w 256"/>
                    <a:gd name="T21" fmla="*/ 13 h 1454"/>
                    <a:gd name="T22" fmla="*/ 13 w 256"/>
                    <a:gd name="T23" fmla="*/ 27 h 1454"/>
                    <a:gd name="T24" fmla="*/ 19 w 256"/>
                    <a:gd name="T25" fmla="*/ 40 h 1454"/>
                    <a:gd name="T26" fmla="*/ 24 w 256"/>
                    <a:gd name="T27" fmla="*/ 47 h 1454"/>
                    <a:gd name="T28" fmla="*/ 29 w 256"/>
                    <a:gd name="T29" fmla="*/ 53 h 1454"/>
                    <a:gd name="T30" fmla="*/ 31 w 256"/>
                    <a:gd name="T31" fmla="*/ 54 h 1454"/>
                    <a:gd name="T32" fmla="*/ 33 w 256"/>
                    <a:gd name="T33" fmla="*/ 53 h 1454"/>
                    <a:gd name="T34" fmla="*/ 31 w 256"/>
                    <a:gd name="T35" fmla="*/ 52 h 14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256" h="1454">
                      <a:moveTo>
                        <a:pt x="246" y="1401"/>
                      </a:moveTo>
                      <a:lnTo>
                        <a:pt x="205" y="1234"/>
                      </a:lnTo>
                      <a:lnTo>
                        <a:pt x="174" y="1051"/>
                      </a:lnTo>
                      <a:lnTo>
                        <a:pt x="133" y="701"/>
                      </a:lnTo>
                      <a:lnTo>
                        <a:pt x="91" y="351"/>
                      </a:lnTo>
                      <a:lnTo>
                        <a:pt x="61" y="181"/>
                      </a:lnTo>
                      <a:lnTo>
                        <a:pt x="31" y="13"/>
                      </a:lnTo>
                      <a:lnTo>
                        <a:pt x="10" y="0"/>
                      </a:lnTo>
                      <a:lnTo>
                        <a:pt x="0" y="13"/>
                      </a:lnTo>
                      <a:lnTo>
                        <a:pt x="31" y="194"/>
                      </a:lnTo>
                      <a:lnTo>
                        <a:pt x="61" y="364"/>
                      </a:lnTo>
                      <a:lnTo>
                        <a:pt x="102" y="727"/>
                      </a:lnTo>
                      <a:lnTo>
                        <a:pt x="144" y="1091"/>
                      </a:lnTo>
                      <a:lnTo>
                        <a:pt x="184" y="1272"/>
                      </a:lnTo>
                      <a:lnTo>
                        <a:pt x="225" y="1441"/>
                      </a:lnTo>
                      <a:lnTo>
                        <a:pt x="246" y="1454"/>
                      </a:lnTo>
                      <a:lnTo>
                        <a:pt x="256" y="1441"/>
                      </a:lnTo>
                      <a:lnTo>
                        <a:pt x="246" y="14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4" name="Freeform 333"/>
                <p:cNvSpPr>
                  <a:spLocks/>
                </p:cNvSpPr>
                <p:nvPr/>
              </p:nvSpPr>
              <p:spPr bwMode="auto">
                <a:xfrm>
                  <a:off x="1599" y="2027"/>
                  <a:ext cx="128" cy="147"/>
                </a:xfrm>
                <a:custGeom>
                  <a:avLst/>
                  <a:gdLst>
                    <a:gd name="T0" fmla="*/ 7 w 256"/>
                    <a:gd name="T1" fmla="*/ 16 h 441"/>
                    <a:gd name="T2" fmla="*/ 14 w 256"/>
                    <a:gd name="T3" fmla="*/ 16 h 441"/>
                    <a:gd name="T4" fmla="*/ 21 w 256"/>
                    <a:gd name="T5" fmla="*/ 15 h 441"/>
                    <a:gd name="T6" fmla="*/ 26 w 256"/>
                    <a:gd name="T7" fmla="*/ 14 h 441"/>
                    <a:gd name="T8" fmla="*/ 30 w 256"/>
                    <a:gd name="T9" fmla="*/ 12 h 441"/>
                    <a:gd name="T10" fmla="*/ 31 w 256"/>
                    <a:gd name="T11" fmla="*/ 10 h 441"/>
                    <a:gd name="T12" fmla="*/ 32 w 256"/>
                    <a:gd name="T13" fmla="*/ 8 h 441"/>
                    <a:gd name="T14" fmla="*/ 31 w 256"/>
                    <a:gd name="T15" fmla="*/ 6 h 441"/>
                    <a:gd name="T16" fmla="*/ 29 w 256"/>
                    <a:gd name="T17" fmla="*/ 4 h 441"/>
                    <a:gd name="T18" fmla="*/ 26 w 256"/>
                    <a:gd name="T19" fmla="*/ 2 h 441"/>
                    <a:gd name="T20" fmla="*/ 22 w 256"/>
                    <a:gd name="T21" fmla="*/ 1 h 441"/>
                    <a:gd name="T22" fmla="*/ 18 w 256"/>
                    <a:gd name="T23" fmla="*/ 0 h 441"/>
                    <a:gd name="T24" fmla="*/ 14 w 256"/>
                    <a:gd name="T25" fmla="*/ 0 h 441"/>
                    <a:gd name="T26" fmla="*/ 11 w 256"/>
                    <a:gd name="T27" fmla="*/ 0 h 441"/>
                    <a:gd name="T28" fmla="*/ 7 w 256"/>
                    <a:gd name="T29" fmla="*/ 0 h 441"/>
                    <a:gd name="T30" fmla="*/ 3 w 256"/>
                    <a:gd name="T31" fmla="*/ 1 h 441"/>
                    <a:gd name="T32" fmla="*/ 0 w 256"/>
                    <a:gd name="T33" fmla="*/ 3 h 441"/>
                    <a:gd name="T34" fmla="*/ 0 w 256"/>
                    <a:gd name="T35" fmla="*/ 4 h 441"/>
                    <a:gd name="T36" fmla="*/ 2 w 256"/>
                    <a:gd name="T37" fmla="*/ 4 h 441"/>
                    <a:gd name="T38" fmla="*/ 4 w 256"/>
                    <a:gd name="T39" fmla="*/ 3 h 441"/>
                    <a:gd name="T40" fmla="*/ 5 w 256"/>
                    <a:gd name="T41" fmla="*/ 2 h 441"/>
                    <a:gd name="T42" fmla="*/ 8 w 256"/>
                    <a:gd name="T43" fmla="*/ 1 h 441"/>
                    <a:gd name="T44" fmla="*/ 12 w 256"/>
                    <a:gd name="T45" fmla="*/ 0 h 441"/>
                    <a:gd name="T46" fmla="*/ 16 w 256"/>
                    <a:gd name="T47" fmla="*/ 0 h 441"/>
                    <a:gd name="T48" fmla="*/ 20 w 256"/>
                    <a:gd name="T49" fmla="*/ 1 h 441"/>
                    <a:gd name="T50" fmla="*/ 22 w 256"/>
                    <a:gd name="T51" fmla="*/ 2 h 441"/>
                    <a:gd name="T52" fmla="*/ 26 w 256"/>
                    <a:gd name="T53" fmla="*/ 5 h 441"/>
                    <a:gd name="T54" fmla="*/ 27 w 256"/>
                    <a:gd name="T55" fmla="*/ 7 h 441"/>
                    <a:gd name="T56" fmla="*/ 27 w 256"/>
                    <a:gd name="T57" fmla="*/ 8 h 441"/>
                    <a:gd name="T58" fmla="*/ 27 w 256"/>
                    <a:gd name="T59" fmla="*/ 10 h 441"/>
                    <a:gd name="T60" fmla="*/ 26 w 256"/>
                    <a:gd name="T61" fmla="*/ 11 h 441"/>
                    <a:gd name="T62" fmla="*/ 23 w 256"/>
                    <a:gd name="T63" fmla="*/ 13 h 441"/>
                    <a:gd name="T64" fmla="*/ 18 w 256"/>
                    <a:gd name="T65" fmla="*/ 15 h 441"/>
                    <a:gd name="T66" fmla="*/ 12 w 256"/>
                    <a:gd name="T67" fmla="*/ 15 h 441"/>
                    <a:gd name="T68" fmla="*/ 7 w 256"/>
                    <a:gd name="T69" fmla="*/ 16 h 441"/>
                    <a:gd name="T70" fmla="*/ 5 w 256"/>
                    <a:gd name="T71" fmla="*/ 16 h 441"/>
                    <a:gd name="T72" fmla="*/ 7 w 256"/>
                    <a:gd name="T73" fmla="*/ 16 h 4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56" h="441">
                      <a:moveTo>
                        <a:pt x="51" y="441"/>
                      </a:moveTo>
                      <a:lnTo>
                        <a:pt x="112" y="428"/>
                      </a:lnTo>
                      <a:lnTo>
                        <a:pt x="163" y="415"/>
                      </a:lnTo>
                      <a:lnTo>
                        <a:pt x="204" y="377"/>
                      </a:lnTo>
                      <a:lnTo>
                        <a:pt x="235" y="324"/>
                      </a:lnTo>
                      <a:lnTo>
                        <a:pt x="246" y="272"/>
                      </a:lnTo>
                      <a:lnTo>
                        <a:pt x="256" y="221"/>
                      </a:lnTo>
                      <a:lnTo>
                        <a:pt x="246" y="168"/>
                      </a:lnTo>
                      <a:lnTo>
                        <a:pt x="225" y="116"/>
                      </a:lnTo>
                      <a:lnTo>
                        <a:pt x="204" y="65"/>
                      </a:lnTo>
                      <a:lnTo>
                        <a:pt x="174" y="25"/>
                      </a:lnTo>
                      <a:lnTo>
                        <a:pt x="142" y="13"/>
                      </a:lnTo>
                      <a:lnTo>
                        <a:pt x="112" y="0"/>
                      </a:lnTo>
                      <a:lnTo>
                        <a:pt x="82" y="0"/>
                      </a:lnTo>
                      <a:lnTo>
                        <a:pt x="51" y="13"/>
                      </a:lnTo>
                      <a:lnTo>
                        <a:pt x="21" y="38"/>
                      </a:lnTo>
                      <a:lnTo>
                        <a:pt x="0" y="91"/>
                      </a:lnTo>
                      <a:lnTo>
                        <a:pt x="0" y="103"/>
                      </a:lnTo>
                      <a:lnTo>
                        <a:pt x="10" y="103"/>
                      </a:lnTo>
                      <a:lnTo>
                        <a:pt x="30" y="91"/>
                      </a:lnTo>
                      <a:lnTo>
                        <a:pt x="40" y="51"/>
                      </a:lnTo>
                      <a:lnTo>
                        <a:pt x="61" y="25"/>
                      </a:lnTo>
                      <a:lnTo>
                        <a:pt x="91" y="13"/>
                      </a:lnTo>
                      <a:lnTo>
                        <a:pt x="123" y="13"/>
                      </a:lnTo>
                      <a:lnTo>
                        <a:pt x="153" y="38"/>
                      </a:lnTo>
                      <a:lnTo>
                        <a:pt x="174" y="65"/>
                      </a:lnTo>
                      <a:lnTo>
                        <a:pt x="204" y="143"/>
                      </a:lnTo>
                      <a:lnTo>
                        <a:pt x="214" y="181"/>
                      </a:lnTo>
                      <a:lnTo>
                        <a:pt x="214" y="221"/>
                      </a:lnTo>
                      <a:lnTo>
                        <a:pt x="214" y="272"/>
                      </a:lnTo>
                      <a:lnTo>
                        <a:pt x="204" y="310"/>
                      </a:lnTo>
                      <a:lnTo>
                        <a:pt x="184" y="363"/>
                      </a:lnTo>
                      <a:lnTo>
                        <a:pt x="142" y="402"/>
                      </a:lnTo>
                      <a:lnTo>
                        <a:pt x="91" y="415"/>
                      </a:lnTo>
                      <a:lnTo>
                        <a:pt x="51" y="428"/>
                      </a:lnTo>
                      <a:lnTo>
                        <a:pt x="40" y="428"/>
                      </a:lnTo>
                      <a:lnTo>
                        <a:pt x="51" y="4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5" name="Freeform 334"/>
                <p:cNvSpPr>
                  <a:spLocks/>
                </p:cNvSpPr>
                <p:nvPr/>
              </p:nvSpPr>
              <p:spPr bwMode="auto">
                <a:xfrm>
                  <a:off x="1614" y="2070"/>
                  <a:ext cx="67" cy="44"/>
                </a:xfrm>
                <a:custGeom>
                  <a:avLst/>
                  <a:gdLst>
                    <a:gd name="T0" fmla="*/ 4 w 133"/>
                    <a:gd name="T1" fmla="*/ 5 h 130"/>
                    <a:gd name="T2" fmla="*/ 6 w 133"/>
                    <a:gd name="T3" fmla="*/ 3 h 130"/>
                    <a:gd name="T4" fmla="*/ 8 w 133"/>
                    <a:gd name="T5" fmla="*/ 1 h 130"/>
                    <a:gd name="T6" fmla="*/ 9 w 133"/>
                    <a:gd name="T7" fmla="*/ 1 h 130"/>
                    <a:gd name="T8" fmla="*/ 11 w 133"/>
                    <a:gd name="T9" fmla="*/ 1 h 130"/>
                    <a:gd name="T10" fmla="*/ 12 w 133"/>
                    <a:gd name="T11" fmla="*/ 1 h 130"/>
                    <a:gd name="T12" fmla="*/ 13 w 133"/>
                    <a:gd name="T13" fmla="*/ 2 h 130"/>
                    <a:gd name="T14" fmla="*/ 14 w 133"/>
                    <a:gd name="T15" fmla="*/ 2 h 130"/>
                    <a:gd name="T16" fmla="*/ 17 w 133"/>
                    <a:gd name="T17" fmla="*/ 2 h 130"/>
                    <a:gd name="T18" fmla="*/ 16 w 133"/>
                    <a:gd name="T19" fmla="*/ 1 h 130"/>
                    <a:gd name="T20" fmla="*/ 13 w 133"/>
                    <a:gd name="T21" fmla="*/ 1 h 130"/>
                    <a:gd name="T22" fmla="*/ 11 w 133"/>
                    <a:gd name="T23" fmla="*/ 0 h 130"/>
                    <a:gd name="T24" fmla="*/ 8 w 133"/>
                    <a:gd name="T25" fmla="*/ 1 h 130"/>
                    <a:gd name="T26" fmla="*/ 4 w 133"/>
                    <a:gd name="T27" fmla="*/ 1 h 130"/>
                    <a:gd name="T28" fmla="*/ 3 w 133"/>
                    <a:gd name="T29" fmla="*/ 2 h 130"/>
                    <a:gd name="T30" fmla="*/ 0 w 133"/>
                    <a:gd name="T31" fmla="*/ 3 h 130"/>
                    <a:gd name="T32" fmla="*/ 0 w 133"/>
                    <a:gd name="T33" fmla="*/ 5 h 130"/>
                    <a:gd name="T34" fmla="*/ 2 w 133"/>
                    <a:gd name="T35" fmla="*/ 5 h 130"/>
                    <a:gd name="T36" fmla="*/ 4 w 133"/>
                    <a:gd name="T37" fmla="*/ 5 h 13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3" h="130">
                      <a:moveTo>
                        <a:pt x="31" y="117"/>
                      </a:moveTo>
                      <a:lnTo>
                        <a:pt x="42" y="78"/>
                      </a:lnTo>
                      <a:lnTo>
                        <a:pt x="61" y="39"/>
                      </a:lnTo>
                      <a:lnTo>
                        <a:pt x="72" y="27"/>
                      </a:lnTo>
                      <a:lnTo>
                        <a:pt x="82" y="27"/>
                      </a:lnTo>
                      <a:lnTo>
                        <a:pt x="93" y="39"/>
                      </a:lnTo>
                      <a:lnTo>
                        <a:pt x="103" y="65"/>
                      </a:lnTo>
                      <a:lnTo>
                        <a:pt x="112" y="65"/>
                      </a:lnTo>
                      <a:lnTo>
                        <a:pt x="133" y="65"/>
                      </a:lnTo>
                      <a:lnTo>
                        <a:pt x="123" y="39"/>
                      </a:lnTo>
                      <a:lnTo>
                        <a:pt x="103" y="14"/>
                      </a:lnTo>
                      <a:lnTo>
                        <a:pt x="82" y="0"/>
                      </a:lnTo>
                      <a:lnTo>
                        <a:pt x="61" y="14"/>
                      </a:lnTo>
                      <a:lnTo>
                        <a:pt x="31" y="27"/>
                      </a:lnTo>
                      <a:lnTo>
                        <a:pt x="21" y="52"/>
                      </a:lnTo>
                      <a:lnTo>
                        <a:pt x="0" y="92"/>
                      </a:lnTo>
                      <a:lnTo>
                        <a:pt x="0" y="117"/>
                      </a:lnTo>
                      <a:lnTo>
                        <a:pt x="10" y="130"/>
                      </a:lnTo>
                      <a:lnTo>
                        <a:pt x="31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6" name="Freeform 335"/>
                <p:cNvSpPr>
                  <a:spLocks/>
                </p:cNvSpPr>
                <p:nvPr/>
              </p:nvSpPr>
              <p:spPr bwMode="auto">
                <a:xfrm>
                  <a:off x="1630" y="2088"/>
                  <a:ext cx="25" cy="30"/>
                </a:xfrm>
                <a:custGeom>
                  <a:avLst/>
                  <a:gdLst>
                    <a:gd name="T0" fmla="*/ 2 w 51"/>
                    <a:gd name="T1" fmla="*/ 0 h 91"/>
                    <a:gd name="T2" fmla="*/ 0 w 51"/>
                    <a:gd name="T3" fmla="*/ 0 h 91"/>
                    <a:gd name="T4" fmla="*/ 0 w 51"/>
                    <a:gd name="T5" fmla="*/ 0 h 91"/>
                    <a:gd name="T6" fmla="*/ 1 w 51"/>
                    <a:gd name="T7" fmla="*/ 1 h 91"/>
                    <a:gd name="T8" fmla="*/ 2 w 51"/>
                    <a:gd name="T9" fmla="*/ 1 h 91"/>
                    <a:gd name="T10" fmla="*/ 1 w 51"/>
                    <a:gd name="T11" fmla="*/ 3 h 91"/>
                    <a:gd name="T12" fmla="*/ 2 w 51"/>
                    <a:gd name="T13" fmla="*/ 3 h 91"/>
                    <a:gd name="T14" fmla="*/ 3 w 51"/>
                    <a:gd name="T15" fmla="*/ 3 h 91"/>
                    <a:gd name="T16" fmla="*/ 5 w 51"/>
                    <a:gd name="T17" fmla="*/ 3 h 91"/>
                    <a:gd name="T18" fmla="*/ 6 w 51"/>
                    <a:gd name="T19" fmla="*/ 2 h 91"/>
                    <a:gd name="T20" fmla="*/ 6 w 51"/>
                    <a:gd name="T21" fmla="*/ 1 h 91"/>
                    <a:gd name="T22" fmla="*/ 5 w 51"/>
                    <a:gd name="T23" fmla="*/ 0 h 91"/>
                    <a:gd name="T24" fmla="*/ 2 w 51"/>
                    <a:gd name="T25" fmla="*/ 0 h 9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51" h="91">
                      <a:moveTo>
                        <a:pt x="21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11" y="26"/>
                      </a:lnTo>
                      <a:lnTo>
                        <a:pt x="21" y="40"/>
                      </a:lnTo>
                      <a:lnTo>
                        <a:pt x="11" y="78"/>
                      </a:lnTo>
                      <a:lnTo>
                        <a:pt x="21" y="91"/>
                      </a:lnTo>
                      <a:lnTo>
                        <a:pt x="30" y="91"/>
                      </a:lnTo>
                      <a:lnTo>
                        <a:pt x="41" y="78"/>
                      </a:lnTo>
                      <a:lnTo>
                        <a:pt x="51" y="53"/>
                      </a:lnTo>
                      <a:lnTo>
                        <a:pt x="51" y="26"/>
                      </a:lnTo>
                      <a:lnTo>
                        <a:pt x="41" y="1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7" name="Freeform 336"/>
                <p:cNvSpPr>
                  <a:spLocks/>
                </p:cNvSpPr>
                <p:nvPr/>
              </p:nvSpPr>
              <p:spPr bwMode="auto">
                <a:xfrm>
                  <a:off x="1568" y="1850"/>
                  <a:ext cx="56" cy="190"/>
                </a:xfrm>
                <a:custGeom>
                  <a:avLst/>
                  <a:gdLst>
                    <a:gd name="T0" fmla="*/ 4 w 113"/>
                    <a:gd name="T1" fmla="*/ 0 h 571"/>
                    <a:gd name="T2" fmla="*/ 1 w 113"/>
                    <a:gd name="T3" fmla="*/ 0 h 571"/>
                    <a:gd name="T4" fmla="*/ 0 w 113"/>
                    <a:gd name="T5" fmla="*/ 0 h 571"/>
                    <a:gd name="T6" fmla="*/ 2 w 113"/>
                    <a:gd name="T7" fmla="*/ 3 h 571"/>
                    <a:gd name="T8" fmla="*/ 5 w 113"/>
                    <a:gd name="T9" fmla="*/ 5 h 571"/>
                    <a:gd name="T10" fmla="*/ 7 w 113"/>
                    <a:gd name="T11" fmla="*/ 10 h 571"/>
                    <a:gd name="T12" fmla="*/ 9 w 113"/>
                    <a:gd name="T13" fmla="*/ 15 h 571"/>
                    <a:gd name="T14" fmla="*/ 10 w 113"/>
                    <a:gd name="T15" fmla="*/ 21 h 571"/>
                    <a:gd name="T16" fmla="*/ 12 w 113"/>
                    <a:gd name="T17" fmla="*/ 21 h 571"/>
                    <a:gd name="T18" fmla="*/ 14 w 113"/>
                    <a:gd name="T19" fmla="*/ 21 h 571"/>
                    <a:gd name="T20" fmla="*/ 12 w 113"/>
                    <a:gd name="T21" fmla="*/ 15 h 571"/>
                    <a:gd name="T22" fmla="*/ 11 w 113"/>
                    <a:gd name="T23" fmla="*/ 10 h 571"/>
                    <a:gd name="T24" fmla="*/ 9 w 113"/>
                    <a:gd name="T25" fmla="*/ 5 h 571"/>
                    <a:gd name="T26" fmla="*/ 6 w 113"/>
                    <a:gd name="T27" fmla="*/ 2 h 571"/>
                    <a:gd name="T28" fmla="*/ 4 w 113"/>
                    <a:gd name="T29" fmla="*/ 0 h 57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13" h="571">
                      <a:moveTo>
                        <a:pt x="32" y="13"/>
                      </a:moveTo>
                      <a:lnTo>
                        <a:pt x="11" y="0"/>
                      </a:lnTo>
                      <a:lnTo>
                        <a:pt x="0" y="13"/>
                      </a:lnTo>
                      <a:lnTo>
                        <a:pt x="21" y="78"/>
                      </a:lnTo>
                      <a:lnTo>
                        <a:pt x="41" y="143"/>
                      </a:lnTo>
                      <a:lnTo>
                        <a:pt x="62" y="272"/>
                      </a:lnTo>
                      <a:lnTo>
                        <a:pt x="72" y="415"/>
                      </a:lnTo>
                      <a:lnTo>
                        <a:pt x="83" y="558"/>
                      </a:lnTo>
                      <a:lnTo>
                        <a:pt x="102" y="571"/>
                      </a:lnTo>
                      <a:lnTo>
                        <a:pt x="113" y="558"/>
                      </a:lnTo>
                      <a:lnTo>
                        <a:pt x="102" y="415"/>
                      </a:lnTo>
                      <a:lnTo>
                        <a:pt x="92" y="272"/>
                      </a:lnTo>
                      <a:lnTo>
                        <a:pt x="72" y="143"/>
                      </a:lnTo>
                      <a:lnTo>
                        <a:pt x="51" y="65"/>
                      </a:lnTo>
                      <a:lnTo>
                        <a:pt x="32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8" name="Freeform 337"/>
                <p:cNvSpPr>
                  <a:spLocks/>
                </p:cNvSpPr>
                <p:nvPr/>
              </p:nvSpPr>
              <p:spPr bwMode="auto">
                <a:xfrm>
                  <a:off x="1369" y="1724"/>
                  <a:ext cx="153" cy="113"/>
                </a:xfrm>
                <a:custGeom>
                  <a:avLst/>
                  <a:gdLst>
                    <a:gd name="T0" fmla="*/ 25 w 307"/>
                    <a:gd name="T1" fmla="*/ 5 h 339"/>
                    <a:gd name="T2" fmla="*/ 20 w 307"/>
                    <a:gd name="T3" fmla="*/ 3 h 339"/>
                    <a:gd name="T4" fmla="*/ 15 w 307"/>
                    <a:gd name="T5" fmla="*/ 2 h 339"/>
                    <a:gd name="T6" fmla="*/ 3 w 307"/>
                    <a:gd name="T7" fmla="*/ 0 h 339"/>
                    <a:gd name="T8" fmla="*/ 1 w 307"/>
                    <a:gd name="T9" fmla="*/ 0 h 339"/>
                    <a:gd name="T10" fmla="*/ 0 w 307"/>
                    <a:gd name="T11" fmla="*/ 0 h 339"/>
                    <a:gd name="T12" fmla="*/ 1 w 307"/>
                    <a:gd name="T13" fmla="*/ 0 h 339"/>
                    <a:gd name="T14" fmla="*/ 11 w 307"/>
                    <a:gd name="T15" fmla="*/ 2 h 339"/>
                    <a:gd name="T16" fmla="*/ 16 w 307"/>
                    <a:gd name="T17" fmla="*/ 3 h 339"/>
                    <a:gd name="T18" fmla="*/ 21 w 307"/>
                    <a:gd name="T19" fmla="*/ 5 h 339"/>
                    <a:gd name="T20" fmla="*/ 25 w 307"/>
                    <a:gd name="T21" fmla="*/ 6 h 339"/>
                    <a:gd name="T22" fmla="*/ 29 w 307"/>
                    <a:gd name="T23" fmla="*/ 8 h 339"/>
                    <a:gd name="T24" fmla="*/ 34 w 307"/>
                    <a:gd name="T25" fmla="*/ 13 h 339"/>
                    <a:gd name="T26" fmla="*/ 35 w 307"/>
                    <a:gd name="T27" fmla="*/ 13 h 339"/>
                    <a:gd name="T28" fmla="*/ 38 w 307"/>
                    <a:gd name="T29" fmla="*/ 13 h 339"/>
                    <a:gd name="T30" fmla="*/ 33 w 307"/>
                    <a:gd name="T31" fmla="*/ 8 h 339"/>
                    <a:gd name="T32" fmla="*/ 29 w 307"/>
                    <a:gd name="T33" fmla="*/ 6 h 339"/>
                    <a:gd name="T34" fmla="*/ 25 w 307"/>
                    <a:gd name="T35" fmla="*/ 5 h 33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307" h="339">
                      <a:moveTo>
                        <a:pt x="205" y="131"/>
                      </a:moveTo>
                      <a:lnTo>
                        <a:pt x="163" y="78"/>
                      </a:lnTo>
                      <a:lnTo>
                        <a:pt x="123" y="53"/>
                      </a:lnTo>
                      <a:lnTo>
                        <a:pt x="3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10" y="13"/>
                      </a:lnTo>
                      <a:lnTo>
                        <a:pt x="92" y="53"/>
                      </a:lnTo>
                      <a:lnTo>
                        <a:pt x="133" y="92"/>
                      </a:lnTo>
                      <a:lnTo>
                        <a:pt x="174" y="131"/>
                      </a:lnTo>
                      <a:lnTo>
                        <a:pt x="205" y="170"/>
                      </a:lnTo>
                      <a:lnTo>
                        <a:pt x="235" y="221"/>
                      </a:lnTo>
                      <a:lnTo>
                        <a:pt x="276" y="339"/>
                      </a:lnTo>
                      <a:lnTo>
                        <a:pt x="286" y="339"/>
                      </a:lnTo>
                      <a:lnTo>
                        <a:pt x="307" y="339"/>
                      </a:lnTo>
                      <a:lnTo>
                        <a:pt x="265" y="221"/>
                      </a:lnTo>
                      <a:lnTo>
                        <a:pt x="235" y="170"/>
                      </a:lnTo>
                      <a:lnTo>
                        <a:pt x="205" y="1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09" name="Freeform 338"/>
                <p:cNvSpPr>
                  <a:spLocks/>
                </p:cNvSpPr>
                <p:nvPr/>
              </p:nvSpPr>
              <p:spPr bwMode="auto">
                <a:xfrm>
                  <a:off x="1553" y="1724"/>
                  <a:ext cx="36" cy="139"/>
                </a:xfrm>
                <a:custGeom>
                  <a:avLst/>
                  <a:gdLst>
                    <a:gd name="T0" fmla="*/ 7 w 71"/>
                    <a:gd name="T1" fmla="*/ 15 h 417"/>
                    <a:gd name="T2" fmla="*/ 9 w 71"/>
                    <a:gd name="T3" fmla="*/ 12 h 417"/>
                    <a:gd name="T4" fmla="*/ 9 w 71"/>
                    <a:gd name="T5" fmla="*/ 8 h 417"/>
                    <a:gd name="T6" fmla="*/ 8 w 71"/>
                    <a:gd name="T7" fmla="*/ 4 h 417"/>
                    <a:gd name="T8" fmla="*/ 4 w 71"/>
                    <a:gd name="T9" fmla="*/ 0 h 417"/>
                    <a:gd name="T10" fmla="*/ 3 w 71"/>
                    <a:gd name="T11" fmla="*/ 0 h 417"/>
                    <a:gd name="T12" fmla="*/ 2 w 71"/>
                    <a:gd name="T13" fmla="*/ 0 h 417"/>
                    <a:gd name="T14" fmla="*/ 0 w 71"/>
                    <a:gd name="T15" fmla="*/ 0 h 417"/>
                    <a:gd name="T16" fmla="*/ 4 w 71"/>
                    <a:gd name="T17" fmla="*/ 4 h 417"/>
                    <a:gd name="T18" fmla="*/ 6 w 71"/>
                    <a:gd name="T19" fmla="*/ 8 h 417"/>
                    <a:gd name="T20" fmla="*/ 6 w 71"/>
                    <a:gd name="T21" fmla="*/ 12 h 417"/>
                    <a:gd name="T22" fmla="*/ 3 w 71"/>
                    <a:gd name="T23" fmla="*/ 15 h 417"/>
                    <a:gd name="T24" fmla="*/ 4 w 71"/>
                    <a:gd name="T25" fmla="*/ 15 h 417"/>
                    <a:gd name="T26" fmla="*/ 7 w 71"/>
                    <a:gd name="T27" fmla="*/ 15 h 41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1" h="417">
                      <a:moveTo>
                        <a:pt x="51" y="404"/>
                      </a:moveTo>
                      <a:lnTo>
                        <a:pt x="71" y="312"/>
                      </a:lnTo>
                      <a:lnTo>
                        <a:pt x="71" y="209"/>
                      </a:lnTo>
                      <a:lnTo>
                        <a:pt x="62" y="105"/>
                      </a:lnTo>
                      <a:lnTo>
                        <a:pt x="30" y="13"/>
                      </a:lnTo>
                      <a:lnTo>
                        <a:pt x="20" y="0"/>
                      </a:lnTo>
                      <a:lnTo>
                        <a:pt x="10" y="13"/>
                      </a:lnTo>
                      <a:lnTo>
                        <a:pt x="0" y="13"/>
                      </a:lnTo>
                      <a:lnTo>
                        <a:pt x="30" y="118"/>
                      </a:lnTo>
                      <a:lnTo>
                        <a:pt x="41" y="209"/>
                      </a:lnTo>
                      <a:lnTo>
                        <a:pt x="41" y="312"/>
                      </a:lnTo>
                      <a:lnTo>
                        <a:pt x="20" y="404"/>
                      </a:lnTo>
                      <a:lnTo>
                        <a:pt x="30" y="417"/>
                      </a:lnTo>
                      <a:lnTo>
                        <a:pt x="51" y="4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0" name="Freeform 339"/>
                <p:cNvSpPr>
                  <a:spLocks/>
                </p:cNvSpPr>
                <p:nvPr/>
              </p:nvSpPr>
              <p:spPr bwMode="auto">
                <a:xfrm>
                  <a:off x="1568" y="1750"/>
                  <a:ext cx="98" cy="100"/>
                </a:xfrm>
                <a:custGeom>
                  <a:avLst/>
                  <a:gdLst>
                    <a:gd name="T0" fmla="*/ 4 w 195"/>
                    <a:gd name="T1" fmla="*/ 11 h 299"/>
                    <a:gd name="T2" fmla="*/ 11 w 195"/>
                    <a:gd name="T3" fmla="*/ 9 h 299"/>
                    <a:gd name="T4" fmla="*/ 17 w 195"/>
                    <a:gd name="T5" fmla="*/ 6 h 299"/>
                    <a:gd name="T6" fmla="*/ 22 w 195"/>
                    <a:gd name="T7" fmla="*/ 3 h 299"/>
                    <a:gd name="T8" fmla="*/ 25 w 195"/>
                    <a:gd name="T9" fmla="*/ 2 h 299"/>
                    <a:gd name="T10" fmla="*/ 25 w 195"/>
                    <a:gd name="T11" fmla="*/ 0 h 299"/>
                    <a:gd name="T12" fmla="*/ 24 w 195"/>
                    <a:gd name="T13" fmla="*/ 0 h 299"/>
                    <a:gd name="T14" fmla="*/ 21 w 195"/>
                    <a:gd name="T15" fmla="*/ 0 h 299"/>
                    <a:gd name="T16" fmla="*/ 20 w 195"/>
                    <a:gd name="T17" fmla="*/ 2 h 299"/>
                    <a:gd name="T18" fmla="*/ 18 w 195"/>
                    <a:gd name="T19" fmla="*/ 3 h 299"/>
                    <a:gd name="T20" fmla="*/ 13 w 195"/>
                    <a:gd name="T21" fmla="*/ 6 h 299"/>
                    <a:gd name="T22" fmla="*/ 7 w 195"/>
                    <a:gd name="T23" fmla="*/ 9 h 299"/>
                    <a:gd name="T24" fmla="*/ 0 w 195"/>
                    <a:gd name="T25" fmla="*/ 11 h 299"/>
                    <a:gd name="T26" fmla="*/ 2 w 195"/>
                    <a:gd name="T27" fmla="*/ 11 h 299"/>
                    <a:gd name="T28" fmla="*/ 4 w 195"/>
                    <a:gd name="T29" fmla="*/ 11 h 29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95" h="299">
                      <a:moveTo>
                        <a:pt x="32" y="299"/>
                      </a:moveTo>
                      <a:lnTo>
                        <a:pt x="83" y="234"/>
                      </a:lnTo>
                      <a:lnTo>
                        <a:pt x="134" y="170"/>
                      </a:lnTo>
                      <a:lnTo>
                        <a:pt x="174" y="92"/>
                      </a:lnTo>
                      <a:lnTo>
                        <a:pt x="195" y="53"/>
                      </a:lnTo>
                      <a:lnTo>
                        <a:pt x="195" y="0"/>
                      </a:lnTo>
                      <a:lnTo>
                        <a:pt x="185" y="0"/>
                      </a:lnTo>
                      <a:lnTo>
                        <a:pt x="164" y="0"/>
                      </a:lnTo>
                      <a:lnTo>
                        <a:pt x="153" y="53"/>
                      </a:lnTo>
                      <a:lnTo>
                        <a:pt x="144" y="92"/>
                      </a:lnTo>
                      <a:lnTo>
                        <a:pt x="102" y="170"/>
                      </a:lnTo>
                      <a:lnTo>
                        <a:pt x="51" y="234"/>
                      </a:lnTo>
                      <a:lnTo>
                        <a:pt x="0" y="299"/>
                      </a:lnTo>
                      <a:lnTo>
                        <a:pt x="11" y="299"/>
                      </a:lnTo>
                      <a:lnTo>
                        <a:pt x="32" y="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1" name="Freeform 340"/>
                <p:cNvSpPr>
                  <a:spLocks/>
                </p:cNvSpPr>
                <p:nvPr/>
              </p:nvSpPr>
              <p:spPr bwMode="auto">
                <a:xfrm>
                  <a:off x="1169" y="2594"/>
                  <a:ext cx="593" cy="199"/>
                </a:xfrm>
                <a:custGeom>
                  <a:avLst/>
                  <a:gdLst>
                    <a:gd name="T0" fmla="*/ 147 w 1186"/>
                    <a:gd name="T1" fmla="*/ 2 h 598"/>
                    <a:gd name="T2" fmla="*/ 144 w 1186"/>
                    <a:gd name="T3" fmla="*/ 0 h 598"/>
                    <a:gd name="T4" fmla="*/ 141 w 1186"/>
                    <a:gd name="T5" fmla="*/ 0 h 598"/>
                    <a:gd name="T6" fmla="*/ 142 w 1186"/>
                    <a:gd name="T7" fmla="*/ 1 h 598"/>
                    <a:gd name="T8" fmla="*/ 142 w 1186"/>
                    <a:gd name="T9" fmla="*/ 2 h 598"/>
                    <a:gd name="T10" fmla="*/ 142 w 1186"/>
                    <a:gd name="T11" fmla="*/ 3 h 598"/>
                    <a:gd name="T12" fmla="*/ 140 w 1186"/>
                    <a:gd name="T13" fmla="*/ 5 h 598"/>
                    <a:gd name="T14" fmla="*/ 135 w 1186"/>
                    <a:gd name="T15" fmla="*/ 7 h 598"/>
                    <a:gd name="T16" fmla="*/ 127 w 1186"/>
                    <a:gd name="T17" fmla="*/ 8 h 598"/>
                    <a:gd name="T18" fmla="*/ 113 w 1186"/>
                    <a:gd name="T19" fmla="*/ 10 h 598"/>
                    <a:gd name="T20" fmla="*/ 101 w 1186"/>
                    <a:gd name="T21" fmla="*/ 11 h 598"/>
                    <a:gd name="T22" fmla="*/ 92 w 1186"/>
                    <a:gd name="T23" fmla="*/ 12 h 598"/>
                    <a:gd name="T24" fmla="*/ 85 w 1186"/>
                    <a:gd name="T25" fmla="*/ 13 h 598"/>
                    <a:gd name="T26" fmla="*/ 78 w 1186"/>
                    <a:gd name="T27" fmla="*/ 16 h 598"/>
                    <a:gd name="T28" fmla="*/ 73 w 1186"/>
                    <a:gd name="T29" fmla="*/ 19 h 598"/>
                    <a:gd name="T30" fmla="*/ 57 w 1186"/>
                    <a:gd name="T31" fmla="*/ 13 h 598"/>
                    <a:gd name="T32" fmla="*/ 40 w 1186"/>
                    <a:gd name="T33" fmla="*/ 8 h 598"/>
                    <a:gd name="T34" fmla="*/ 21 w 1186"/>
                    <a:gd name="T35" fmla="*/ 4 h 598"/>
                    <a:gd name="T36" fmla="*/ 2 w 1186"/>
                    <a:gd name="T37" fmla="*/ 0 h 598"/>
                    <a:gd name="T38" fmla="*/ 0 w 1186"/>
                    <a:gd name="T39" fmla="*/ 0 h 598"/>
                    <a:gd name="T40" fmla="*/ 0 w 1186"/>
                    <a:gd name="T41" fmla="*/ 0 h 598"/>
                    <a:gd name="T42" fmla="*/ 2 w 1186"/>
                    <a:gd name="T43" fmla="*/ 1 h 598"/>
                    <a:gd name="T44" fmla="*/ 3 w 1186"/>
                    <a:gd name="T45" fmla="*/ 2 h 598"/>
                    <a:gd name="T46" fmla="*/ 6 w 1186"/>
                    <a:gd name="T47" fmla="*/ 3 h 598"/>
                    <a:gd name="T48" fmla="*/ 25 w 1186"/>
                    <a:gd name="T49" fmla="*/ 7 h 598"/>
                    <a:gd name="T50" fmla="*/ 43 w 1186"/>
                    <a:gd name="T51" fmla="*/ 11 h 598"/>
                    <a:gd name="T52" fmla="*/ 59 w 1186"/>
                    <a:gd name="T53" fmla="*/ 15 h 598"/>
                    <a:gd name="T54" fmla="*/ 75 w 1186"/>
                    <a:gd name="T55" fmla="*/ 21 h 598"/>
                    <a:gd name="T56" fmla="*/ 76 w 1186"/>
                    <a:gd name="T57" fmla="*/ 22 h 598"/>
                    <a:gd name="T58" fmla="*/ 77 w 1186"/>
                    <a:gd name="T59" fmla="*/ 22 h 598"/>
                    <a:gd name="T60" fmla="*/ 78 w 1186"/>
                    <a:gd name="T61" fmla="*/ 22 h 598"/>
                    <a:gd name="T62" fmla="*/ 83 w 1186"/>
                    <a:gd name="T63" fmla="*/ 19 h 598"/>
                    <a:gd name="T64" fmla="*/ 87 w 1186"/>
                    <a:gd name="T65" fmla="*/ 17 h 598"/>
                    <a:gd name="T66" fmla="*/ 94 w 1186"/>
                    <a:gd name="T67" fmla="*/ 16 h 598"/>
                    <a:gd name="T68" fmla="*/ 100 w 1186"/>
                    <a:gd name="T69" fmla="*/ 15 h 598"/>
                    <a:gd name="T70" fmla="*/ 114 w 1186"/>
                    <a:gd name="T71" fmla="*/ 13 h 598"/>
                    <a:gd name="T72" fmla="*/ 128 w 1186"/>
                    <a:gd name="T73" fmla="*/ 12 h 598"/>
                    <a:gd name="T74" fmla="*/ 137 w 1186"/>
                    <a:gd name="T75" fmla="*/ 10 h 598"/>
                    <a:gd name="T76" fmla="*/ 145 w 1186"/>
                    <a:gd name="T77" fmla="*/ 8 h 598"/>
                    <a:gd name="T78" fmla="*/ 147 w 1186"/>
                    <a:gd name="T79" fmla="*/ 7 h 598"/>
                    <a:gd name="T80" fmla="*/ 149 w 1186"/>
                    <a:gd name="T81" fmla="*/ 5 h 598"/>
                    <a:gd name="T82" fmla="*/ 149 w 1186"/>
                    <a:gd name="T83" fmla="*/ 4 h 598"/>
                    <a:gd name="T84" fmla="*/ 147 w 1186"/>
                    <a:gd name="T85" fmla="*/ 2 h 598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186" h="598">
                      <a:moveTo>
                        <a:pt x="1175" y="51"/>
                      </a:moveTo>
                      <a:lnTo>
                        <a:pt x="1145" y="13"/>
                      </a:lnTo>
                      <a:lnTo>
                        <a:pt x="1124" y="13"/>
                      </a:lnTo>
                      <a:lnTo>
                        <a:pt x="1135" y="40"/>
                      </a:lnTo>
                      <a:lnTo>
                        <a:pt x="1135" y="65"/>
                      </a:lnTo>
                      <a:lnTo>
                        <a:pt x="1135" y="91"/>
                      </a:lnTo>
                      <a:lnTo>
                        <a:pt x="1115" y="143"/>
                      </a:lnTo>
                      <a:lnTo>
                        <a:pt x="1073" y="182"/>
                      </a:lnTo>
                      <a:lnTo>
                        <a:pt x="1012" y="221"/>
                      </a:lnTo>
                      <a:lnTo>
                        <a:pt x="899" y="272"/>
                      </a:lnTo>
                      <a:lnTo>
                        <a:pt x="808" y="299"/>
                      </a:lnTo>
                      <a:lnTo>
                        <a:pt x="736" y="325"/>
                      </a:lnTo>
                      <a:lnTo>
                        <a:pt x="675" y="363"/>
                      </a:lnTo>
                      <a:lnTo>
                        <a:pt x="624" y="428"/>
                      </a:lnTo>
                      <a:lnTo>
                        <a:pt x="583" y="506"/>
                      </a:lnTo>
                      <a:lnTo>
                        <a:pt x="450" y="350"/>
                      </a:lnTo>
                      <a:lnTo>
                        <a:pt x="318" y="221"/>
                      </a:lnTo>
                      <a:lnTo>
                        <a:pt x="163" y="104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10" y="40"/>
                      </a:lnTo>
                      <a:lnTo>
                        <a:pt x="21" y="65"/>
                      </a:lnTo>
                      <a:lnTo>
                        <a:pt x="41" y="91"/>
                      </a:lnTo>
                      <a:lnTo>
                        <a:pt x="195" y="182"/>
                      </a:lnTo>
                      <a:lnTo>
                        <a:pt x="337" y="299"/>
                      </a:lnTo>
                      <a:lnTo>
                        <a:pt x="471" y="415"/>
                      </a:lnTo>
                      <a:lnTo>
                        <a:pt x="593" y="571"/>
                      </a:lnTo>
                      <a:lnTo>
                        <a:pt x="604" y="598"/>
                      </a:lnTo>
                      <a:lnTo>
                        <a:pt x="613" y="598"/>
                      </a:lnTo>
                      <a:lnTo>
                        <a:pt x="624" y="598"/>
                      </a:lnTo>
                      <a:lnTo>
                        <a:pt x="664" y="520"/>
                      </a:lnTo>
                      <a:lnTo>
                        <a:pt x="695" y="468"/>
                      </a:lnTo>
                      <a:lnTo>
                        <a:pt x="746" y="428"/>
                      </a:lnTo>
                      <a:lnTo>
                        <a:pt x="797" y="402"/>
                      </a:lnTo>
                      <a:lnTo>
                        <a:pt x="910" y="363"/>
                      </a:lnTo>
                      <a:lnTo>
                        <a:pt x="1022" y="312"/>
                      </a:lnTo>
                      <a:lnTo>
                        <a:pt x="1094" y="272"/>
                      </a:lnTo>
                      <a:lnTo>
                        <a:pt x="1156" y="221"/>
                      </a:lnTo>
                      <a:lnTo>
                        <a:pt x="1175" y="182"/>
                      </a:lnTo>
                      <a:lnTo>
                        <a:pt x="1186" y="143"/>
                      </a:lnTo>
                      <a:lnTo>
                        <a:pt x="1186" y="104"/>
                      </a:lnTo>
                      <a:lnTo>
                        <a:pt x="1175" y="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2" name="Freeform 341"/>
                <p:cNvSpPr>
                  <a:spLocks/>
                </p:cNvSpPr>
                <p:nvPr/>
              </p:nvSpPr>
              <p:spPr bwMode="auto">
                <a:xfrm>
                  <a:off x="1042" y="2490"/>
                  <a:ext cx="854" cy="390"/>
                </a:xfrm>
                <a:custGeom>
                  <a:avLst/>
                  <a:gdLst>
                    <a:gd name="T0" fmla="*/ 209 w 1707"/>
                    <a:gd name="T1" fmla="*/ 11 h 1169"/>
                    <a:gd name="T2" fmla="*/ 200 w 1707"/>
                    <a:gd name="T3" fmla="*/ 7 h 1169"/>
                    <a:gd name="T4" fmla="*/ 184 w 1707"/>
                    <a:gd name="T5" fmla="*/ 4 h 1169"/>
                    <a:gd name="T6" fmla="*/ 172 w 1707"/>
                    <a:gd name="T7" fmla="*/ 2 h 1169"/>
                    <a:gd name="T8" fmla="*/ 172 w 1707"/>
                    <a:gd name="T9" fmla="*/ 3 h 1169"/>
                    <a:gd name="T10" fmla="*/ 186 w 1707"/>
                    <a:gd name="T11" fmla="*/ 7 h 1169"/>
                    <a:gd name="T12" fmla="*/ 201 w 1707"/>
                    <a:gd name="T13" fmla="*/ 10 h 1169"/>
                    <a:gd name="T14" fmla="*/ 206 w 1707"/>
                    <a:gd name="T15" fmla="*/ 14 h 1169"/>
                    <a:gd name="T16" fmla="*/ 205 w 1707"/>
                    <a:gd name="T17" fmla="*/ 22 h 1169"/>
                    <a:gd name="T18" fmla="*/ 198 w 1707"/>
                    <a:gd name="T19" fmla="*/ 23 h 1169"/>
                    <a:gd name="T20" fmla="*/ 193 w 1707"/>
                    <a:gd name="T21" fmla="*/ 21 h 1169"/>
                    <a:gd name="T22" fmla="*/ 181 w 1707"/>
                    <a:gd name="T23" fmla="*/ 23 h 1169"/>
                    <a:gd name="T24" fmla="*/ 145 w 1707"/>
                    <a:gd name="T25" fmla="*/ 28 h 1169"/>
                    <a:gd name="T26" fmla="*/ 123 w 1707"/>
                    <a:gd name="T27" fmla="*/ 33 h 1169"/>
                    <a:gd name="T28" fmla="*/ 109 w 1707"/>
                    <a:gd name="T29" fmla="*/ 38 h 1169"/>
                    <a:gd name="T30" fmla="*/ 91 w 1707"/>
                    <a:gd name="T31" fmla="*/ 34 h 1169"/>
                    <a:gd name="T32" fmla="*/ 67 w 1707"/>
                    <a:gd name="T33" fmla="*/ 26 h 1169"/>
                    <a:gd name="T34" fmla="*/ 57 w 1707"/>
                    <a:gd name="T35" fmla="*/ 24 h 1169"/>
                    <a:gd name="T36" fmla="*/ 25 w 1707"/>
                    <a:gd name="T37" fmla="*/ 25 h 1169"/>
                    <a:gd name="T38" fmla="*/ 21 w 1707"/>
                    <a:gd name="T39" fmla="*/ 28 h 1169"/>
                    <a:gd name="T40" fmla="*/ 14 w 1707"/>
                    <a:gd name="T41" fmla="*/ 31 h 1169"/>
                    <a:gd name="T42" fmla="*/ 8 w 1707"/>
                    <a:gd name="T43" fmla="*/ 26 h 1169"/>
                    <a:gd name="T44" fmla="*/ 12 w 1707"/>
                    <a:gd name="T45" fmla="*/ 19 h 1169"/>
                    <a:gd name="T46" fmla="*/ 21 w 1707"/>
                    <a:gd name="T47" fmla="*/ 12 h 1169"/>
                    <a:gd name="T48" fmla="*/ 43 w 1707"/>
                    <a:gd name="T49" fmla="*/ 3 h 1169"/>
                    <a:gd name="T50" fmla="*/ 40 w 1707"/>
                    <a:gd name="T51" fmla="*/ 1 h 1169"/>
                    <a:gd name="T52" fmla="*/ 36 w 1707"/>
                    <a:gd name="T53" fmla="*/ 0 h 1169"/>
                    <a:gd name="T54" fmla="*/ 16 w 1707"/>
                    <a:gd name="T55" fmla="*/ 9 h 1169"/>
                    <a:gd name="T56" fmla="*/ 2 w 1707"/>
                    <a:gd name="T57" fmla="*/ 20 h 1169"/>
                    <a:gd name="T58" fmla="*/ 2 w 1707"/>
                    <a:gd name="T59" fmla="*/ 25 h 1169"/>
                    <a:gd name="T60" fmla="*/ 6 w 1707"/>
                    <a:gd name="T61" fmla="*/ 29 h 1169"/>
                    <a:gd name="T62" fmla="*/ 21 w 1707"/>
                    <a:gd name="T63" fmla="*/ 36 h 1169"/>
                    <a:gd name="T64" fmla="*/ 25 w 1707"/>
                    <a:gd name="T65" fmla="*/ 37 h 1169"/>
                    <a:gd name="T66" fmla="*/ 27 w 1707"/>
                    <a:gd name="T67" fmla="*/ 31 h 1169"/>
                    <a:gd name="T68" fmla="*/ 31 w 1707"/>
                    <a:gd name="T69" fmla="*/ 28 h 1169"/>
                    <a:gd name="T70" fmla="*/ 54 w 1707"/>
                    <a:gd name="T71" fmla="*/ 27 h 1169"/>
                    <a:gd name="T72" fmla="*/ 69 w 1707"/>
                    <a:gd name="T73" fmla="*/ 29 h 1169"/>
                    <a:gd name="T74" fmla="*/ 83 w 1707"/>
                    <a:gd name="T75" fmla="*/ 33 h 1169"/>
                    <a:gd name="T76" fmla="*/ 108 w 1707"/>
                    <a:gd name="T77" fmla="*/ 43 h 1169"/>
                    <a:gd name="T78" fmla="*/ 112 w 1707"/>
                    <a:gd name="T79" fmla="*/ 43 h 1169"/>
                    <a:gd name="T80" fmla="*/ 119 w 1707"/>
                    <a:gd name="T81" fmla="*/ 39 h 1169"/>
                    <a:gd name="T82" fmla="*/ 137 w 1707"/>
                    <a:gd name="T83" fmla="*/ 33 h 1169"/>
                    <a:gd name="T84" fmla="*/ 170 w 1707"/>
                    <a:gd name="T85" fmla="*/ 28 h 1169"/>
                    <a:gd name="T86" fmla="*/ 193 w 1707"/>
                    <a:gd name="T87" fmla="*/ 25 h 1169"/>
                    <a:gd name="T88" fmla="*/ 200 w 1707"/>
                    <a:gd name="T89" fmla="*/ 33 h 1169"/>
                    <a:gd name="T90" fmla="*/ 204 w 1707"/>
                    <a:gd name="T91" fmla="*/ 33 h 1169"/>
                    <a:gd name="T92" fmla="*/ 213 w 1707"/>
                    <a:gd name="T93" fmla="*/ 23 h 1169"/>
                    <a:gd name="T94" fmla="*/ 214 w 1707"/>
                    <a:gd name="T95" fmla="*/ 18 h 1169"/>
                    <a:gd name="T96" fmla="*/ 211 w 1707"/>
                    <a:gd name="T97" fmla="*/ 13 h 1169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707" h="1169">
                      <a:moveTo>
                        <a:pt x="1686" y="352"/>
                      </a:moveTo>
                      <a:lnTo>
                        <a:pt x="1666" y="285"/>
                      </a:lnTo>
                      <a:lnTo>
                        <a:pt x="1635" y="234"/>
                      </a:lnTo>
                      <a:lnTo>
                        <a:pt x="1595" y="196"/>
                      </a:lnTo>
                      <a:lnTo>
                        <a:pt x="1553" y="169"/>
                      </a:lnTo>
                      <a:lnTo>
                        <a:pt x="1472" y="118"/>
                      </a:lnTo>
                      <a:lnTo>
                        <a:pt x="1379" y="53"/>
                      </a:lnTo>
                      <a:lnTo>
                        <a:pt x="1370" y="53"/>
                      </a:lnTo>
                      <a:lnTo>
                        <a:pt x="1360" y="53"/>
                      </a:lnTo>
                      <a:lnTo>
                        <a:pt x="1370" y="78"/>
                      </a:lnTo>
                      <a:lnTo>
                        <a:pt x="1400" y="118"/>
                      </a:lnTo>
                      <a:lnTo>
                        <a:pt x="1482" y="182"/>
                      </a:lnTo>
                      <a:lnTo>
                        <a:pt x="1564" y="234"/>
                      </a:lnTo>
                      <a:lnTo>
                        <a:pt x="1604" y="274"/>
                      </a:lnTo>
                      <a:lnTo>
                        <a:pt x="1625" y="325"/>
                      </a:lnTo>
                      <a:lnTo>
                        <a:pt x="1646" y="377"/>
                      </a:lnTo>
                      <a:lnTo>
                        <a:pt x="1646" y="441"/>
                      </a:lnTo>
                      <a:lnTo>
                        <a:pt x="1635" y="597"/>
                      </a:lnTo>
                      <a:lnTo>
                        <a:pt x="1595" y="754"/>
                      </a:lnTo>
                      <a:lnTo>
                        <a:pt x="1584" y="624"/>
                      </a:lnTo>
                      <a:lnTo>
                        <a:pt x="1564" y="584"/>
                      </a:lnTo>
                      <a:lnTo>
                        <a:pt x="1543" y="559"/>
                      </a:lnTo>
                      <a:lnTo>
                        <a:pt x="1533" y="559"/>
                      </a:lnTo>
                      <a:lnTo>
                        <a:pt x="1441" y="624"/>
                      </a:lnTo>
                      <a:lnTo>
                        <a:pt x="1339" y="675"/>
                      </a:lnTo>
                      <a:lnTo>
                        <a:pt x="1154" y="767"/>
                      </a:lnTo>
                      <a:lnTo>
                        <a:pt x="1063" y="818"/>
                      </a:lnTo>
                      <a:lnTo>
                        <a:pt x="981" y="883"/>
                      </a:lnTo>
                      <a:lnTo>
                        <a:pt x="910" y="961"/>
                      </a:lnTo>
                      <a:lnTo>
                        <a:pt x="868" y="1013"/>
                      </a:lnTo>
                      <a:lnTo>
                        <a:pt x="848" y="1077"/>
                      </a:lnTo>
                      <a:lnTo>
                        <a:pt x="726" y="923"/>
                      </a:lnTo>
                      <a:lnTo>
                        <a:pt x="603" y="767"/>
                      </a:lnTo>
                      <a:lnTo>
                        <a:pt x="531" y="702"/>
                      </a:lnTo>
                      <a:lnTo>
                        <a:pt x="490" y="662"/>
                      </a:lnTo>
                      <a:lnTo>
                        <a:pt x="450" y="649"/>
                      </a:lnTo>
                      <a:lnTo>
                        <a:pt x="214" y="662"/>
                      </a:lnTo>
                      <a:lnTo>
                        <a:pt x="194" y="675"/>
                      </a:lnTo>
                      <a:lnTo>
                        <a:pt x="174" y="689"/>
                      </a:lnTo>
                      <a:lnTo>
                        <a:pt x="163" y="754"/>
                      </a:lnTo>
                      <a:lnTo>
                        <a:pt x="153" y="896"/>
                      </a:lnTo>
                      <a:lnTo>
                        <a:pt x="112" y="832"/>
                      </a:lnTo>
                      <a:lnTo>
                        <a:pt x="81" y="767"/>
                      </a:lnTo>
                      <a:lnTo>
                        <a:pt x="61" y="689"/>
                      </a:lnTo>
                      <a:lnTo>
                        <a:pt x="71" y="611"/>
                      </a:lnTo>
                      <a:lnTo>
                        <a:pt x="92" y="506"/>
                      </a:lnTo>
                      <a:lnTo>
                        <a:pt x="132" y="403"/>
                      </a:lnTo>
                      <a:lnTo>
                        <a:pt x="163" y="312"/>
                      </a:lnTo>
                      <a:lnTo>
                        <a:pt x="214" y="234"/>
                      </a:lnTo>
                      <a:lnTo>
                        <a:pt x="337" y="78"/>
                      </a:lnTo>
                      <a:lnTo>
                        <a:pt x="337" y="66"/>
                      </a:lnTo>
                      <a:lnTo>
                        <a:pt x="316" y="26"/>
                      </a:lnTo>
                      <a:lnTo>
                        <a:pt x="296" y="13"/>
                      </a:lnTo>
                      <a:lnTo>
                        <a:pt x="286" y="0"/>
                      </a:lnTo>
                      <a:lnTo>
                        <a:pt x="194" y="131"/>
                      </a:lnTo>
                      <a:lnTo>
                        <a:pt x="123" y="247"/>
                      </a:lnTo>
                      <a:lnTo>
                        <a:pt x="61" y="377"/>
                      </a:lnTo>
                      <a:lnTo>
                        <a:pt x="10" y="546"/>
                      </a:lnTo>
                      <a:lnTo>
                        <a:pt x="0" y="611"/>
                      </a:lnTo>
                      <a:lnTo>
                        <a:pt x="10" y="675"/>
                      </a:lnTo>
                      <a:lnTo>
                        <a:pt x="20" y="727"/>
                      </a:lnTo>
                      <a:lnTo>
                        <a:pt x="41" y="780"/>
                      </a:lnTo>
                      <a:lnTo>
                        <a:pt x="102" y="883"/>
                      </a:lnTo>
                      <a:lnTo>
                        <a:pt x="163" y="974"/>
                      </a:lnTo>
                      <a:lnTo>
                        <a:pt x="183" y="988"/>
                      </a:lnTo>
                      <a:lnTo>
                        <a:pt x="194" y="999"/>
                      </a:lnTo>
                      <a:lnTo>
                        <a:pt x="204" y="988"/>
                      </a:lnTo>
                      <a:lnTo>
                        <a:pt x="214" y="845"/>
                      </a:lnTo>
                      <a:lnTo>
                        <a:pt x="225" y="780"/>
                      </a:lnTo>
                      <a:lnTo>
                        <a:pt x="245" y="754"/>
                      </a:lnTo>
                      <a:lnTo>
                        <a:pt x="255" y="754"/>
                      </a:lnTo>
                      <a:lnTo>
                        <a:pt x="429" y="740"/>
                      </a:lnTo>
                      <a:lnTo>
                        <a:pt x="490" y="754"/>
                      </a:lnTo>
                      <a:lnTo>
                        <a:pt x="552" y="780"/>
                      </a:lnTo>
                      <a:lnTo>
                        <a:pt x="613" y="832"/>
                      </a:lnTo>
                      <a:lnTo>
                        <a:pt x="664" y="883"/>
                      </a:lnTo>
                      <a:lnTo>
                        <a:pt x="766" y="1026"/>
                      </a:lnTo>
                      <a:lnTo>
                        <a:pt x="859" y="1155"/>
                      </a:lnTo>
                      <a:lnTo>
                        <a:pt x="879" y="1169"/>
                      </a:lnTo>
                      <a:lnTo>
                        <a:pt x="889" y="1169"/>
                      </a:lnTo>
                      <a:lnTo>
                        <a:pt x="919" y="1104"/>
                      </a:lnTo>
                      <a:lnTo>
                        <a:pt x="950" y="1052"/>
                      </a:lnTo>
                      <a:lnTo>
                        <a:pt x="1012" y="961"/>
                      </a:lnTo>
                      <a:lnTo>
                        <a:pt x="1093" y="896"/>
                      </a:lnTo>
                      <a:lnTo>
                        <a:pt x="1175" y="857"/>
                      </a:lnTo>
                      <a:lnTo>
                        <a:pt x="1360" y="767"/>
                      </a:lnTo>
                      <a:lnTo>
                        <a:pt x="1451" y="727"/>
                      </a:lnTo>
                      <a:lnTo>
                        <a:pt x="1543" y="675"/>
                      </a:lnTo>
                      <a:lnTo>
                        <a:pt x="1574" y="845"/>
                      </a:lnTo>
                      <a:lnTo>
                        <a:pt x="1595" y="883"/>
                      </a:lnTo>
                      <a:lnTo>
                        <a:pt x="1615" y="896"/>
                      </a:lnTo>
                      <a:lnTo>
                        <a:pt x="1625" y="896"/>
                      </a:lnTo>
                      <a:lnTo>
                        <a:pt x="1666" y="780"/>
                      </a:lnTo>
                      <a:lnTo>
                        <a:pt x="1697" y="624"/>
                      </a:lnTo>
                      <a:lnTo>
                        <a:pt x="1707" y="546"/>
                      </a:lnTo>
                      <a:lnTo>
                        <a:pt x="1707" y="481"/>
                      </a:lnTo>
                      <a:lnTo>
                        <a:pt x="1707" y="403"/>
                      </a:lnTo>
                      <a:lnTo>
                        <a:pt x="1686" y="3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3" name="Freeform 342"/>
                <p:cNvSpPr>
                  <a:spLocks/>
                </p:cNvSpPr>
                <p:nvPr/>
              </p:nvSpPr>
              <p:spPr bwMode="auto">
                <a:xfrm>
                  <a:off x="1839" y="2534"/>
                  <a:ext cx="138" cy="138"/>
                </a:xfrm>
                <a:custGeom>
                  <a:avLst/>
                  <a:gdLst>
                    <a:gd name="T0" fmla="*/ 5 w 276"/>
                    <a:gd name="T1" fmla="*/ 3 h 415"/>
                    <a:gd name="T2" fmla="*/ 11 w 276"/>
                    <a:gd name="T3" fmla="*/ 4 h 415"/>
                    <a:gd name="T4" fmla="*/ 14 w 276"/>
                    <a:gd name="T5" fmla="*/ 5 h 415"/>
                    <a:gd name="T6" fmla="*/ 20 w 276"/>
                    <a:gd name="T7" fmla="*/ 7 h 415"/>
                    <a:gd name="T8" fmla="*/ 25 w 276"/>
                    <a:gd name="T9" fmla="*/ 10 h 415"/>
                    <a:gd name="T10" fmla="*/ 29 w 276"/>
                    <a:gd name="T11" fmla="*/ 13 h 415"/>
                    <a:gd name="T12" fmla="*/ 31 w 276"/>
                    <a:gd name="T13" fmla="*/ 14 h 415"/>
                    <a:gd name="T14" fmla="*/ 34 w 276"/>
                    <a:gd name="T15" fmla="*/ 15 h 415"/>
                    <a:gd name="T16" fmla="*/ 35 w 276"/>
                    <a:gd name="T17" fmla="*/ 15 h 415"/>
                    <a:gd name="T18" fmla="*/ 35 w 276"/>
                    <a:gd name="T19" fmla="*/ 14 h 415"/>
                    <a:gd name="T20" fmla="*/ 30 w 276"/>
                    <a:gd name="T21" fmla="*/ 10 h 415"/>
                    <a:gd name="T22" fmla="*/ 22 w 276"/>
                    <a:gd name="T23" fmla="*/ 6 h 415"/>
                    <a:gd name="T24" fmla="*/ 18 w 276"/>
                    <a:gd name="T25" fmla="*/ 4 h 415"/>
                    <a:gd name="T26" fmla="*/ 13 w 276"/>
                    <a:gd name="T27" fmla="*/ 2 h 415"/>
                    <a:gd name="T28" fmla="*/ 8 w 276"/>
                    <a:gd name="T29" fmla="*/ 1 h 415"/>
                    <a:gd name="T30" fmla="*/ 2 w 276"/>
                    <a:gd name="T31" fmla="*/ 0 h 415"/>
                    <a:gd name="T32" fmla="*/ 0 w 276"/>
                    <a:gd name="T33" fmla="*/ 0 h 415"/>
                    <a:gd name="T34" fmla="*/ 2 w 276"/>
                    <a:gd name="T35" fmla="*/ 1 h 415"/>
                    <a:gd name="T36" fmla="*/ 4 w 276"/>
                    <a:gd name="T37" fmla="*/ 2 h 415"/>
                    <a:gd name="T38" fmla="*/ 5 w 276"/>
                    <a:gd name="T39" fmla="*/ 3 h 415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276" h="415">
                      <a:moveTo>
                        <a:pt x="40" y="78"/>
                      </a:moveTo>
                      <a:lnTo>
                        <a:pt x="81" y="103"/>
                      </a:lnTo>
                      <a:lnTo>
                        <a:pt x="112" y="129"/>
                      </a:lnTo>
                      <a:lnTo>
                        <a:pt x="153" y="194"/>
                      </a:lnTo>
                      <a:lnTo>
                        <a:pt x="193" y="272"/>
                      </a:lnTo>
                      <a:lnTo>
                        <a:pt x="225" y="350"/>
                      </a:lnTo>
                      <a:lnTo>
                        <a:pt x="244" y="388"/>
                      </a:lnTo>
                      <a:lnTo>
                        <a:pt x="265" y="415"/>
                      </a:lnTo>
                      <a:lnTo>
                        <a:pt x="276" y="415"/>
                      </a:lnTo>
                      <a:lnTo>
                        <a:pt x="276" y="388"/>
                      </a:lnTo>
                      <a:lnTo>
                        <a:pt x="234" y="272"/>
                      </a:lnTo>
                      <a:lnTo>
                        <a:pt x="173" y="154"/>
                      </a:lnTo>
                      <a:lnTo>
                        <a:pt x="142" y="103"/>
                      </a:lnTo>
                      <a:lnTo>
                        <a:pt x="102" y="65"/>
                      </a:lnTo>
                      <a:lnTo>
                        <a:pt x="60" y="25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9" y="25"/>
                      </a:lnTo>
                      <a:lnTo>
                        <a:pt x="30" y="65"/>
                      </a:lnTo>
                      <a:lnTo>
                        <a:pt x="40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4" name="Freeform 343"/>
                <p:cNvSpPr>
                  <a:spLocks/>
                </p:cNvSpPr>
                <p:nvPr/>
              </p:nvSpPr>
              <p:spPr bwMode="auto">
                <a:xfrm>
                  <a:off x="1865" y="2551"/>
                  <a:ext cx="122" cy="56"/>
                </a:xfrm>
                <a:custGeom>
                  <a:avLst/>
                  <a:gdLst>
                    <a:gd name="T0" fmla="*/ 7 w 244"/>
                    <a:gd name="T1" fmla="*/ 3 h 170"/>
                    <a:gd name="T2" fmla="*/ 12 w 244"/>
                    <a:gd name="T3" fmla="*/ 3 h 170"/>
                    <a:gd name="T4" fmla="*/ 18 w 244"/>
                    <a:gd name="T5" fmla="*/ 3 h 170"/>
                    <a:gd name="T6" fmla="*/ 22 w 244"/>
                    <a:gd name="T7" fmla="*/ 4 h 170"/>
                    <a:gd name="T8" fmla="*/ 27 w 244"/>
                    <a:gd name="T9" fmla="*/ 5 h 170"/>
                    <a:gd name="T10" fmla="*/ 29 w 244"/>
                    <a:gd name="T11" fmla="*/ 6 h 170"/>
                    <a:gd name="T12" fmla="*/ 30 w 244"/>
                    <a:gd name="T13" fmla="*/ 6 h 170"/>
                    <a:gd name="T14" fmla="*/ 31 w 244"/>
                    <a:gd name="T15" fmla="*/ 6 h 170"/>
                    <a:gd name="T16" fmla="*/ 31 w 244"/>
                    <a:gd name="T17" fmla="*/ 6 h 170"/>
                    <a:gd name="T18" fmla="*/ 31 w 244"/>
                    <a:gd name="T19" fmla="*/ 5 h 170"/>
                    <a:gd name="T20" fmla="*/ 30 w 244"/>
                    <a:gd name="T21" fmla="*/ 4 h 170"/>
                    <a:gd name="T22" fmla="*/ 23 w 244"/>
                    <a:gd name="T23" fmla="*/ 2 h 170"/>
                    <a:gd name="T24" fmla="*/ 17 w 244"/>
                    <a:gd name="T25" fmla="*/ 1 h 170"/>
                    <a:gd name="T26" fmla="*/ 9 w 244"/>
                    <a:gd name="T27" fmla="*/ 0 h 170"/>
                    <a:gd name="T28" fmla="*/ 2 w 244"/>
                    <a:gd name="T29" fmla="*/ 0 h 170"/>
                    <a:gd name="T30" fmla="*/ 0 w 244"/>
                    <a:gd name="T31" fmla="*/ 0 h 170"/>
                    <a:gd name="T32" fmla="*/ 0 w 244"/>
                    <a:gd name="T33" fmla="*/ 1 h 170"/>
                    <a:gd name="T34" fmla="*/ 2 w 244"/>
                    <a:gd name="T35" fmla="*/ 1 h 170"/>
                    <a:gd name="T36" fmla="*/ 4 w 244"/>
                    <a:gd name="T37" fmla="*/ 2 h 170"/>
                    <a:gd name="T38" fmla="*/ 7 w 244"/>
                    <a:gd name="T39" fmla="*/ 3 h 170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0" t="0" r="r" b="b"/>
                  <a:pathLst>
                    <a:path w="244" h="170">
                      <a:moveTo>
                        <a:pt x="51" y="78"/>
                      </a:moveTo>
                      <a:lnTo>
                        <a:pt x="91" y="78"/>
                      </a:lnTo>
                      <a:lnTo>
                        <a:pt x="142" y="92"/>
                      </a:lnTo>
                      <a:lnTo>
                        <a:pt x="174" y="103"/>
                      </a:lnTo>
                      <a:lnTo>
                        <a:pt x="214" y="143"/>
                      </a:lnTo>
                      <a:lnTo>
                        <a:pt x="225" y="170"/>
                      </a:lnTo>
                      <a:lnTo>
                        <a:pt x="234" y="170"/>
                      </a:lnTo>
                      <a:lnTo>
                        <a:pt x="244" y="170"/>
                      </a:lnTo>
                      <a:lnTo>
                        <a:pt x="244" y="156"/>
                      </a:lnTo>
                      <a:lnTo>
                        <a:pt x="244" y="143"/>
                      </a:lnTo>
                      <a:lnTo>
                        <a:pt x="234" y="117"/>
                      </a:lnTo>
                      <a:lnTo>
                        <a:pt x="183" y="65"/>
                      </a:lnTo>
                      <a:lnTo>
                        <a:pt x="132" y="27"/>
                      </a:lnTo>
                      <a:lnTo>
                        <a:pt x="71" y="0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9" y="39"/>
                      </a:lnTo>
                      <a:lnTo>
                        <a:pt x="30" y="65"/>
                      </a:lnTo>
                      <a:lnTo>
                        <a:pt x="51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5" name="Freeform 344"/>
                <p:cNvSpPr>
                  <a:spLocks/>
                </p:cNvSpPr>
                <p:nvPr/>
              </p:nvSpPr>
              <p:spPr bwMode="auto">
                <a:xfrm>
                  <a:off x="1906" y="1833"/>
                  <a:ext cx="301" cy="739"/>
                </a:xfrm>
                <a:custGeom>
                  <a:avLst/>
                  <a:gdLst>
                    <a:gd name="T0" fmla="*/ 6 w 604"/>
                    <a:gd name="T1" fmla="*/ 82 h 2219"/>
                    <a:gd name="T2" fmla="*/ 9 w 604"/>
                    <a:gd name="T3" fmla="*/ 77 h 2219"/>
                    <a:gd name="T4" fmla="*/ 12 w 604"/>
                    <a:gd name="T5" fmla="*/ 72 h 2219"/>
                    <a:gd name="T6" fmla="*/ 24 w 604"/>
                    <a:gd name="T7" fmla="*/ 63 h 2219"/>
                    <a:gd name="T8" fmla="*/ 35 w 604"/>
                    <a:gd name="T9" fmla="*/ 54 h 2219"/>
                    <a:gd name="T10" fmla="*/ 40 w 604"/>
                    <a:gd name="T11" fmla="*/ 50 h 2219"/>
                    <a:gd name="T12" fmla="*/ 46 w 604"/>
                    <a:gd name="T13" fmla="*/ 45 h 2219"/>
                    <a:gd name="T14" fmla="*/ 54 w 604"/>
                    <a:gd name="T15" fmla="*/ 35 h 2219"/>
                    <a:gd name="T16" fmla="*/ 61 w 604"/>
                    <a:gd name="T17" fmla="*/ 24 h 2219"/>
                    <a:gd name="T18" fmla="*/ 75 w 604"/>
                    <a:gd name="T19" fmla="*/ 3 h 2219"/>
                    <a:gd name="T20" fmla="*/ 75 w 604"/>
                    <a:gd name="T21" fmla="*/ 2 h 2219"/>
                    <a:gd name="T22" fmla="*/ 72 w 604"/>
                    <a:gd name="T23" fmla="*/ 1 h 2219"/>
                    <a:gd name="T24" fmla="*/ 70 w 604"/>
                    <a:gd name="T25" fmla="*/ 0 h 2219"/>
                    <a:gd name="T26" fmla="*/ 68 w 604"/>
                    <a:gd name="T27" fmla="*/ 0 h 2219"/>
                    <a:gd name="T28" fmla="*/ 68 w 604"/>
                    <a:gd name="T29" fmla="*/ 0 h 2219"/>
                    <a:gd name="T30" fmla="*/ 54 w 604"/>
                    <a:gd name="T31" fmla="*/ 22 h 2219"/>
                    <a:gd name="T32" fmla="*/ 47 w 604"/>
                    <a:gd name="T33" fmla="*/ 32 h 2219"/>
                    <a:gd name="T34" fmla="*/ 39 w 604"/>
                    <a:gd name="T35" fmla="*/ 43 h 2219"/>
                    <a:gd name="T36" fmla="*/ 34 w 604"/>
                    <a:gd name="T37" fmla="*/ 48 h 2219"/>
                    <a:gd name="T38" fmla="*/ 29 w 604"/>
                    <a:gd name="T39" fmla="*/ 52 h 2219"/>
                    <a:gd name="T40" fmla="*/ 18 w 604"/>
                    <a:gd name="T41" fmla="*/ 61 h 2219"/>
                    <a:gd name="T42" fmla="*/ 6 w 604"/>
                    <a:gd name="T43" fmla="*/ 70 h 2219"/>
                    <a:gd name="T44" fmla="*/ 2 w 604"/>
                    <a:gd name="T45" fmla="*/ 74 h 2219"/>
                    <a:gd name="T46" fmla="*/ 0 w 604"/>
                    <a:gd name="T47" fmla="*/ 79 h 2219"/>
                    <a:gd name="T48" fmla="*/ 0 w 604"/>
                    <a:gd name="T49" fmla="*/ 80 h 2219"/>
                    <a:gd name="T50" fmla="*/ 2 w 604"/>
                    <a:gd name="T51" fmla="*/ 81 h 2219"/>
                    <a:gd name="T52" fmla="*/ 5 w 604"/>
                    <a:gd name="T53" fmla="*/ 82 h 2219"/>
                    <a:gd name="T54" fmla="*/ 6 w 604"/>
                    <a:gd name="T55" fmla="*/ 82 h 2219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604" h="2219">
                      <a:moveTo>
                        <a:pt x="51" y="2219"/>
                      </a:moveTo>
                      <a:lnTo>
                        <a:pt x="72" y="2076"/>
                      </a:lnTo>
                      <a:lnTo>
                        <a:pt x="102" y="1960"/>
                      </a:lnTo>
                      <a:lnTo>
                        <a:pt x="195" y="1713"/>
                      </a:lnTo>
                      <a:lnTo>
                        <a:pt x="286" y="1466"/>
                      </a:lnTo>
                      <a:lnTo>
                        <a:pt x="327" y="1349"/>
                      </a:lnTo>
                      <a:lnTo>
                        <a:pt x="369" y="1220"/>
                      </a:lnTo>
                      <a:lnTo>
                        <a:pt x="439" y="934"/>
                      </a:lnTo>
                      <a:lnTo>
                        <a:pt x="492" y="649"/>
                      </a:lnTo>
                      <a:lnTo>
                        <a:pt x="604" y="78"/>
                      </a:lnTo>
                      <a:lnTo>
                        <a:pt x="604" y="51"/>
                      </a:lnTo>
                      <a:lnTo>
                        <a:pt x="583" y="26"/>
                      </a:lnTo>
                      <a:lnTo>
                        <a:pt x="562" y="0"/>
                      </a:lnTo>
                      <a:lnTo>
                        <a:pt x="552" y="0"/>
                      </a:lnTo>
                      <a:lnTo>
                        <a:pt x="552" y="13"/>
                      </a:lnTo>
                      <a:lnTo>
                        <a:pt x="439" y="584"/>
                      </a:lnTo>
                      <a:lnTo>
                        <a:pt x="379" y="869"/>
                      </a:lnTo>
                      <a:lnTo>
                        <a:pt x="318" y="1155"/>
                      </a:lnTo>
                      <a:lnTo>
                        <a:pt x="276" y="1285"/>
                      </a:lnTo>
                      <a:lnTo>
                        <a:pt x="235" y="1401"/>
                      </a:lnTo>
                      <a:lnTo>
                        <a:pt x="144" y="1648"/>
                      </a:lnTo>
                      <a:lnTo>
                        <a:pt x="51" y="1882"/>
                      </a:lnTo>
                      <a:lnTo>
                        <a:pt x="21" y="2012"/>
                      </a:lnTo>
                      <a:lnTo>
                        <a:pt x="0" y="2141"/>
                      </a:lnTo>
                      <a:lnTo>
                        <a:pt x="0" y="2168"/>
                      </a:lnTo>
                      <a:lnTo>
                        <a:pt x="21" y="2193"/>
                      </a:lnTo>
                      <a:lnTo>
                        <a:pt x="41" y="2219"/>
                      </a:lnTo>
                      <a:lnTo>
                        <a:pt x="51" y="22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6" name="Freeform 345"/>
                <p:cNvSpPr>
                  <a:spLocks/>
                </p:cNvSpPr>
                <p:nvPr/>
              </p:nvSpPr>
              <p:spPr bwMode="auto">
                <a:xfrm>
                  <a:off x="495" y="2555"/>
                  <a:ext cx="623" cy="524"/>
                </a:xfrm>
                <a:custGeom>
                  <a:avLst/>
                  <a:gdLst>
                    <a:gd name="T0" fmla="*/ 149 w 1247"/>
                    <a:gd name="T1" fmla="*/ 0 h 1570"/>
                    <a:gd name="T2" fmla="*/ 115 w 1247"/>
                    <a:gd name="T3" fmla="*/ 11 h 1570"/>
                    <a:gd name="T4" fmla="*/ 97 w 1247"/>
                    <a:gd name="T5" fmla="*/ 16 h 1570"/>
                    <a:gd name="T6" fmla="*/ 77 w 1247"/>
                    <a:gd name="T7" fmla="*/ 21 h 1570"/>
                    <a:gd name="T8" fmla="*/ 62 w 1247"/>
                    <a:gd name="T9" fmla="*/ 24 h 1570"/>
                    <a:gd name="T10" fmla="*/ 46 w 1247"/>
                    <a:gd name="T11" fmla="*/ 27 h 1570"/>
                    <a:gd name="T12" fmla="*/ 37 w 1247"/>
                    <a:gd name="T13" fmla="*/ 29 h 1570"/>
                    <a:gd name="T14" fmla="*/ 29 w 1247"/>
                    <a:gd name="T15" fmla="*/ 31 h 1570"/>
                    <a:gd name="T16" fmla="*/ 23 w 1247"/>
                    <a:gd name="T17" fmla="*/ 33 h 1570"/>
                    <a:gd name="T18" fmla="*/ 16 w 1247"/>
                    <a:gd name="T19" fmla="*/ 36 h 1570"/>
                    <a:gd name="T20" fmla="*/ 11 w 1247"/>
                    <a:gd name="T21" fmla="*/ 38 h 1570"/>
                    <a:gd name="T22" fmla="*/ 7 w 1247"/>
                    <a:gd name="T23" fmla="*/ 41 h 1570"/>
                    <a:gd name="T24" fmla="*/ 2 w 1247"/>
                    <a:gd name="T25" fmla="*/ 44 h 1570"/>
                    <a:gd name="T26" fmla="*/ 0 w 1247"/>
                    <a:gd name="T27" fmla="*/ 48 h 1570"/>
                    <a:gd name="T28" fmla="*/ 0 w 1247"/>
                    <a:gd name="T29" fmla="*/ 51 h 1570"/>
                    <a:gd name="T30" fmla="*/ 1 w 1247"/>
                    <a:gd name="T31" fmla="*/ 54 h 1570"/>
                    <a:gd name="T32" fmla="*/ 2 w 1247"/>
                    <a:gd name="T33" fmla="*/ 55 h 1570"/>
                    <a:gd name="T34" fmla="*/ 5 w 1247"/>
                    <a:gd name="T35" fmla="*/ 56 h 1570"/>
                    <a:gd name="T36" fmla="*/ 9 w 1247"/>
                    <a:gd name="T37" fmla="*/ 57 h 1570"/>
                    <a:gd name="T38" fmla="*/ 14 w 1247"/>
                    <a:gd name="T39" fmla="*/ 58 h 1570"/>
                    <a:gd name="T40" fmla="*/ 14 w 1247"/>
                    <a:gd name="T41" fmla="*/ 58 h 1570"/>
                    <a:gd name="T42" fmla="*/ 14 w 1247"/>
                    <a:gd name="T43" fmla="*/ 57 h 1570"/>
                    <a:gd name="T44" fmla="*/ 11 w 1247"/>
                    <a:gd name="T45" fmla="*/ 56 h 1570"/>
                    <a:gd name="T46" fmla="*/ 9 w 1247"/>
                    <a:gd name="T47" fmla="*/ 55 h 1570"/>
                    <a:gd name="T48" fmla="*/ 7 w 1247"/>
                    <a:gd name="T49" fmla="*/ 55 h 1570"/>
                    <a:gd name="T50" fmla="*/ 6 w 1247"/>
                    <a:gd name="T51" fmla="*/ 54 h 1570"/>
                    <a:gd name="T52" fmla="*/ 5 w 1247"/>
                    <a:gd name="T53" fmla="*/ 53 h 1570"/>
                    <a:gd name="T54" fmla="*/ 6 w 1247"/>
                    <a:gd name="T55" fmla="*/ 51 h 1570"/>
                    <a:gd name="T56" fmla="*/ 9 w 1247"/>
                    <a:gd name="T57" fmla="*/ 48 h 1570"/>
                    <a:gd name="T58" fmla="*/ 14 w 1247"/>
                    <a:gd name="T59" fmla="*/ 44 h 1570"/>
                    <a:gd name="T60" fmla="*/ 19 w 1247"/>
                    <a:gd name="T61" fmla="*/ 41 h 1570"/>
                    <a:gd name="T62" fmla="*/ 24 w 1247"/>
                    <a:gd name="T63" fmla="*/ 38 h 1570"/>
                    <a:gd name="T64" fmla="*/ 32 w 1247"/>
                    <a:gd name="T65" fmla="*/ 35 h 1570"/>
                    <a:gd name="T66" fmla="*/ 39 w 1247"/>
                    <a:gd name="T67" fmla="*/ 33 h 1570"/>
                    <a:gd name="T68" fmla="*/ 48 w 1247"/>
                    <a:gd name="T69" fmla="*/ 31 h 1570"/>
                    <a:gd name="T70" fmla="*/ 75 w 1247"/>
                    <a:gd name="T71" fmla="*/ 25 h 1570"/>
                    <a:gd name="T72" fmla="*/ 89 w 1247"/>
                    <a:gd name="T73" fmla="*/ 23 h 1570"/>
                    <a:gd name="T74" fmla="*/ 102 w 1247"/>
                    <a:gd name="T75" fmla="*/ 19 h 1570"/>
                    <a:gd name="T76" fmla="*/ 129 w 1247"/>
                    <a:gd name="T77" fmla="*/ 11 h 1570"/>
                    <a:gd name="T78" fmla="*/ 155 w 1247"/>
                    <a:gd name="T79" fmla="*/ 3 h 1570"/>
                    <a:gd name="T80" fmla="*/ 155 w 1247"/>
                    <a:gd name="T81" fmla="*/ 2 h 1570"/>
                    <a:gd name="T82" fmla="*/ 154 w 1247"/>
                    <a:gd name="T83" fmla="*/ 1 h 1570"/>
                    <a:gd name="T84" fmla="*/ 152 w 1247"/>
                    <a:gd name="T85" fmla="*/ 0 h 1570"/>
                    <a:gd name="T86" fmla="*/ 149 w 1247"/>
                    <a:gd name="T87" fmla="*/ 0 h 157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247" h="1570">
                      <a:moveTo>
                        <a:pt x="1196" y="0"/>
                      </a:moveTo>
                      <a:lnTo>
                        <a:pt x="920" y="285"/>
                      </a:lnTo>
                      <a:lnTo>
                        <a:pt x="776" y="428"/>
                      </a:lnTo>
                      <a:lnTo>
                        <a:pt x="623" y="558"/>
                      </a:lnTo>
                      <a:lnTo>
                        <a:pt x="500" y="649"/>
                      </a:lnTo>
                      <a:lnTo>
                        <a:pt x="368" y="739"/>
                      </a:lnTo>
                      <a:lnTo>
                        <a:pt x="296" y="778"/>
                      </a:lnTo>
                      <a:lnTo>
                        <a:pt x="235" y="830"/>
                      </a:lnTo>
                      <a:lnTo>
                        <a:pt x="184" y="881"/>
                      </a:lnTo>
                      <a:lnTo>
                        <a:pt x="133" y="959"/>
                      </a:lnTo>
                      <a:lnTo>
                        <a:pt x="91" y="1024"/>
                      </a:lnTo>
                      <a:lnTo>
                        <a:pt x="61" y="1102"/>
                      </a:lnTo>
                      <a:lnTo>
                        <a:pt x="21" y="1193"/>
                      </a:lnTo>
                      <a:lnTo>
                        <a:pt x="0" y="1285"/>
                      </a:lnTo>
                      <a:lnTo>
                        <a:pt x="0" y="1376"/>
                      </a:lnTo>
                      <a:lnTo>
                        <a:pt x="10" y="1452"/>
                      </a:lnTo>
                      <a:lnTo>
                        <a:pt x="21" y="1479"/>
                      </a:lnTo>
                      <a:lnTo>
                        <a:pt x="40" y="1519"/>
                      </a:lnTo>
                      <a:lnTo>
                        <a:pt x="72" y="1544"/>
                      </a:lnTo>
                      <a:lnTo>
                        <a:pt x="112" y="1570"/>
                      </a:lnTo>
                      <a:lnTo>
                        <a:pt x="112" y="1557"/>
                      </a:lnTo>
                      <a:lnTo>
                        <a:pt x="112" y="1530"/>
                      </a:lnTo>
                      <a:lnTo>
                        <a:pt x="91" y="1505"/>
                      </a:lnTo>
                      <a:lnTo>
                        <a:pt x="72" y="1492"/>
                      </a:lnTo>
                      <a:lnTo>
                        <a:pt x="61" y="1479"/>
                      </a:lnTo>
                      <a:lnTo>
                        <a:pt x="51" y="1466"/>
                      </a:lnTo>
                      <a:lnTo>
                        <a:pt x="40" y="1414"/>
                      </a:lnTo>
                      <a:lnTo>
                        <a:pt x="51" y="1363"/>
                      </a:lnTo>
                      <a:lnTo>
                        <a:pt x="72" y="1298"/>
                      </a:lnTo>
                      <a:lnTo>
                        <a:pt x="112" y="1180"/>
                      </a:lnTo>
                      <a:lnTo>
                        <a:pt x="153" y="1102"/>
                      </a:lnTo>
                      <a:lnTo>
                        <a:pt x="194" y="1012"/>
                      </a:lnTo>
                      <a:lnTo>
                        <a:pt x="256" y="946"/>
                      </a:lnTo>
                      <a:lnTo>
                        <a:pt x="316" y="895"/>
                      </a:lnTo>
                      <a:lnTo>
                        <a:pt x="388" y="843"/>
                      </a:lnTo>
                      <a:lnTo>
                        <a:pt x="602" y="687"/>
                      </a:lnTo>
                      <a:lnTo>
                        <a:pt x="715" y="609"/>
                      </a:lnTo>
                      <a:lnTo>
                        <a:pt x="818" y="518"/>
                      </a:lnTo>
                      <a:lnTo>
                        <a:pt x="1033" y="298"/>
                      </a:lnTo>
                      <a:lnTo>
                        <a:pt x="1247" y="78"/>
                      </a:lnTo>
                      <a:lnTo>
                        <a:pt x="1247" y="51"/>
                      </a:lnTo>
                      <a:lnTo>
                        <a:pt x="1237" y="25"/>
                      </a:lnTo>
                      <a:lnTo>
                        <a:pt x="1217" y="0"/>
                      </a:lnTo>
                      <a:lnTo>
                        <a:pt x="11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7" name="Freeform 346"/>
                <p:cNvSpPr>
                  <a:spLocks/>
                </p:cNvSpPr>
                <p:nvPr/>
              </p:nvSpPr>
              <p:spPr bwMode="auto">
                <a:xfrm>
                  <a:off x="674" y="2927"/>
                  <a:ext cx="444" cy="135"/>
                </a:xfrm>
                <a:custGeom>
                  <a:avLst/>
                  <a:gdLst>
                    <a:gd name="T0" fmla="*/ 111 w 889"/>
                    <a:gd name="T1" fmla="*/ 13 h 404"/>
                    <a:gd name="T2" fmla="*/ 97 w 889"/>
                    <a:gd name="T3" fmla="*/ 11 h 404"/>
                    <a:gd name="T4" fmla="*/ 83 w 889"/>
                    <a:gd name="T5" fmla="*/ 9 h 404"/>
                    <a:gd name="T6" fmla="*/ 69 w 889"/>
                    <a:gd name="T7" fmla="*/ 6 h 404"/>
                    <a:gd name="T8" fmla="*/ 62 w 889"/>
                    <a:gd name="T9" fmla="*/ 6 h 404"/>
                    <a:gd name="T10" fmla="*/ 54 w 889"/>
                    <a:gd name="T11" fmla="*/ 5 h 404"/>
                    <a:gd name="T12" fmla="*/ 45 w 889"/>
                    <a:gd name="T13" fmla="*/ 5 h 404"/>
                    <a:gd name="T14" fmla="*/ 38 w 889"/>
                    <a:gd name="T15" fmla="*/ 6 h 404"/>
                    <a:gd name="T16" fmla="*/ 30 w 889"/>
                    <a:gd name="T17" fmla="*/ 8 h 404"/>
                    <a:gd name="T18" fmla="*/ 24 w 889"/>
                    <a:gd name="T19" fmla="*/ 10 h 404"/>
                    <a:gd name="T20" fmla="*/ 39 w 889"/>
                    <a:gd name="T21" fmla="*/ 3 h 404"/>
                    <a:gd name="T22" fmla="*/ 38 w 889"/>
                    <a:gd name="T23" fmla="*/ 2 h 404"/>
                    <a:gd name="T24" fmla="*/ 35 w 889"/>
                    <a:gd name="T25" fmla="*/ 2 h 404"/>
                    <a:gd name="T26" fmla="*/ 22 w 889"/>
                    <a:gd name="T27" fmla="*/ 5 h 404"/>
                    <a:gd name="T28" fmla="*/ 10 w 889"/>
                    <a:gd name="T29" fmla="*/ 7 h 404"/>
                    <a:gd name="T30" fmla="*/ 15 w 889"/>
                    <a:gd name="T31" fmla="*/ 5 h 404"/>
                    <a:gd name="T32" fmla="*/ 21 w 889"/>
                    <a:gd name="T33" fmla="*/ 3 h 404"/>
                    <a:gd name="T34" fmla="*/ 29 w 889"/>
                    <a:gd name="T35" fmla="*/ 2 h 404"/>
                    <a:gd name="T36" fmla="*/ 35 w 889"/>
                    <a:gd name="T37" fmla="*/ 1 h 404"/>
                    <a:gd name="T38" fmla="*/ 36 w 889"/>
                    <a:gd name="T39" fmla="*/ 1 h 404"/>
                    <a:gd name="T40" fmla="*/ 35 w 889"/>
                    <a:gd name="T41" fmla="*/ 0 h 404"/>
                    <a:gd name="T42" fmla="*/ 33 w 889"/>
                    <a:gd name="T43" fmla="*/ 0 h 404"/>
                    <a:gd name="T44" fmla="*/ 22 w 889"/>
                    <a:gd name="T45" fmla="*/ 2 h 404"/>
                    <a:gd name="T46" fmla="*/ 15 w 889"/>
                    <a:gd name="T47" fmla="*/ 4 h 404"/>
                    <a:gd name="T48" fmla="*/ 6 w 889"/>
                    <a:gd name="T49" fmla="*/ 7 h 404"/>
                    <a:gd name="T50" fmla="*/ 0 w 889"/>
                    <a:gd name="T51" fmla="*/ 10 h 404"/>
                    <a:gd name="T52" fmla="*/ 1 w 889"/>
                    <a:gd name="T53" fmla="*/ 11 h 404"/>
                    <a:gd name="T54" fmla="*/ 3 w 889"/>
                    <a:gd name="T55" fmla="*/ 11 h 404"/>
                    <a:gd name="T56" fmla="*/ 10 w 889"/>
                    <a:gd name="T57" fmla="*/ 9 h 404"/>
                    <a:gd name="T58" fmla="*/ 17 w 889"/>
                    <a:gd name="T59" fmla="*/ 7 h 404"/>
                    <a:gd name="T60" fmla="*/ 33 w 889"/>
                    <a:gd name="T61" fmla="*/ 4 h 404"/>
                    <a:gd name="T62" fmla="*/ 20 w 889"/>
                    <a:gd name="T63" fmla="*/ 9 h 404"/>
                    <a:gd name="T64" fmla="*/ 15 w 889"/>
                    <a:gd name="T65" fmla="*/ 12 h 404"/>
                    <a:gd name="T66" fmla="*/ 10 w 889"/>
                    <a:gd name="T67" fmla="*/ 15 h 404"/>
                    <a:gd name="T68" fmla="*/ 11 w 889"/>
                    <a:gd name="T69" fmla="*/ 15 h 404"/>
                    <a:gd name="T70" fmla="*/ 14 w 889"/>
                    <a:gd name="T71" fmla="*/ 15 h 404"/>
                    <a:gd name="T72" fmla="*/ 22 w 889"/>
                    <a:gd name="T73" fmla="*/ 12 h 404"/>
                    <a:gd name="T74" fmla="*/ 33 w 889"/>
                    <a:gd name="T75" fmla="*/ 8 h 404"/>
                    <a:gd name="T76" fmla="*/ 36 w 889"/>
                    <a:gd name="T77" fmla="*/ 7 h 404"/>
                    <a:gd name="T78" fmla="*/ 42 w 889"/>
                    <a:gd name="T79" fmla="*/ 6 h 404"/>
                    <a:gd name="T80" fmla="*/ 49 w 889"/>
                    <a:gd name="T81" fmla="*/ 6 h 404"/>
                    <a:gd name="T82" fmla="*/ 60 w 889"/>
                    <a:gd name="T83" fmla="*/ 6 h 404"/>
                    <a:gd name="T84" fmla="*/ 69 w 889"/>
                    <a:gd name="T85" fmla="*/ 7 h 404"/>
                    <a:gd name="T86" fmla="*/ 88 w 889"/>
                    <a:gd name="T87" fmla="*/ 11 h 404"/>
                    <a:gd name="T88" fmla="*/ 98 w 889"/>
                    <a:gd name="T89" fmla="*/ 12 h 404"/>
                    <a:gd name="T90" fmla="*/ 108 w 889"/>
                    <a:gd name="T91" fmla="*/ 14 h 404"/>
                    <a:gd name="T92" fmla="*/ 111 w 889"/>
                    <a:gd name="T93" fmla="*/ 14 h 404"/>
                    <a:gd name="T94" fmla="*/ 111 w 889"/>
                    <a:gd name="T95" fmla="*/ 13 h 404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889" h="404">
                      <a:moveTo>
                        <a:pt x="889" y="351"/>
                      </a:moveTo>
                      <a:lnTo>
                        <a:pt x="777" y="299"/>
                      </a:lnTo>
                      <a:lnTo>
                        <a:pt x="664" y="234"/>
                      </a:lnTo>
                      <a:lnTo>
                        <a:pt x="552" y="170"/>
                      </a:lnTo>
                      <a:lnTo>
                        <a:pt x="501" y="156"/>
                      </a:lnTo>
                      <a:lnTo>
                        <a:pt x="439" y="143"/>
                      </a:lnTo>
                      <a:lnTo>
                        <a:pt x="367" y="143"/>
                      </a:lnTo>
                      <a:lnTo>
                        <a:pt x="306" y="170"/>
                      </a:lnTo>
                      <a:lnTo>
                        <a:pt x="244" y="208"/>
                      </a:lnTo>
                      <a:lnTo>
                        <a:pt x="193" y="261"/>
                      </a:lnTo>
                      <a:lnTo>
                        <a:pt x="316" y="78"/>
                      </a:lnTo>
                      <a:lnTo>
                        <a:pt x="306" y="65"/>
                      </a:lnTo>
                      <a:lnTo>
                        <a:pt x="286" y="65"/>
                      </a:lnTo>
                      <a:lnTo>
                        <a:pt x="183" y="130"/>
                      </a:lnTo>
                      <a:lnTo>
                        <a:pt x="81" y="195"/>
                      </a:lnTo>
                      <a:lnTo>
                        <a:pt x="123" y="143"/>
                      </a:lnTo>
                      <a:lnTo>
                        <a:pt x="174" y="92"/>
                      </a:lnTo>
                      <a:lnTo>
                        <a:pt x="235" y="52"/>
                      </a:lnTo>
                      <a:lnTo>
                        <a:pt x="286" y="14"/>
                      </a:lnTo>
                      <a:lnTo>
                        <a:pt x="295" y="14"/>
                      </a:lnTo>
                      <a:lnTo>
                        <a:pt x="286" y="0"/>
                      </a:lnTo>
                      <a:lnTo>
                        <a:pt x="265" y="0"/>
                      </a:lnTo>
                      <a:lnTo>
                        <a:pt x="183" y="52"/>
                      </a:lnTo>
                      <a:lnTo>
                        <a:pt x="123" y="117"/>
                      </a:lnTo>
                      <a:lnTo>
                        <a:pt x="51" y="195"/>
                      </a:lnTo>
                      <a:lnTo>
                        <a:pt x="0" y="273"/>
                      </a:lnTo>
                      <a:lnTo>
                        <a:pt x="10" y="286"/>
                      </a:lnTo>
                      <a:lnTo>
                        <a:pt x="30" y="286"/>
                      </a:lnTo>
                      <a:lnTo>
                        <a:pt x="81" y="234"/>
                      </a:lnTo>
                      <a:lnTo>
                        <a:pt x="142" y="183"/>
                      </a:lnTo>
                      <a:lnTo>
                        <a:pt x="265" y="105"/>
                      </a:lnTo>
                      <a:lnTo>
                        <a:pt x="163" y="248"/>
                      </a:lnTo>
                      <a:lnTo>
                        <a:pt x="123" y="326"/>
                      </a:lnTo>
                      <a:lnTo>
                        <a:pt x="81" y="404"/>
                      </a:lnTo>
                      <a:lnTo>
                        <a:pt x="91" y="404"/>
                      </a:lnTo>
                      <a:lnTo>
                        <a:pt x="112" y="404"/>
                      </a:lnTo>
                      <a:lnTo>
                        <a:pt x="183" y="312"/>
                      </a:lnTo>
                      <a:lnTo>
                        <a:pt x="265" y="221"/>
                      </a:lnTo>
                      <a:lnTo>
                        <a:pt x="295" y="183"/>
                      </a:lnTo>
                      <a:lnTo>
                        <a:pt x="337" y="170"/>
                      </a:lnTo>
                      <a:lnTo>
                        <a:pt x="399" y="156"/>
                      </a:lnTo>
                      <a:lnTo>
                        <a:pt x="480" y="170"/>
                      </a:lnTo>
                      <a:lnTo>
                        <a:pt x="552" y="195"/>
                      </a:lnTo>
                      <a:lnTo>
                        <a:pt x="705" y="286"/>
                      </a:lnTo>
                      <a:lnTo>
                        <a:pt x="787" y="326"/>
                      </a:lnTo>
                      <a:lnTo>
                        <a:pt x="868" y="364"/>
                      </a:lnTo>
                      <a:lnTo>
                        <a:pt x="889" y="364"/>
                      </a:lnTo>
                      <a:lnTo>
                        <a:pt x="889" y="3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8" name="Freeform 347"/>
                <p:cNvSpPr>
                  <a:spLocks/>
                </p:cNvSpPr>
                <p:nvPr/>
              </p:nvSpPr>
              <p:spPr bwMode="auto">
                <a:xfrm>
                  <a:off x="1026" y="3048"/>
                  <a:ext cx="123" cy="252"/>
                </a:xfrm>
                <a:custGeom>
                  <a:avLst/>
                  <a:gdLst>
                    <a:gd name="T0" fmla="*/ 23 w 245"/>
                    <a:gd name="T1" fmla="*/ 0 h 754"/>
                    <a:gd name="T2" fmla="*/ 14 w 245"/>
                    <a:gd name="T3" fmla="*/ 6 h 754"/>
                    <a:gd name="T4" fmla="*/ 6 w 245"/>
                    <a:gd name="T5" fmla="*/ 13 h 754"/>
                    <a:gd name="T6" fmla="*/ 2 w 245"/>
                    <a:gd name="T7" fmla="*/ 15 h 754"/>
                    <a:gd name="T8" fmla="*/ 0 w 245"/>
                    <a:gd name="T9" fmla="*/ 19 h 754"/>
                    <a:gd name="T10" fmla="*/ 0 w 245"/>
                    <a:gd name="T11" fmla="*/ 22 h 754"/>
                    <a:gd name="T12" fmla="*/ 3 w 245"/>
                    <a:gd name="T13" fmla="*/ 26 h 754"/>
                    <a:gd name="T14" fmla="*/ 7 w 245"/>
                    <a:gd name="T15" fmla="*/ 28 h 754"/>
                    <a:gd name="T16" fmla="*/ 9 w 245"/>
                    <a:gd name="T17" fmla="*/ 28 h 754"/>
                    <a:gd name="T18" fmla="*/ 9 w 245"/>
                    <a:gd name="T19" fmla="*/ 28 h 754"/>
                    <a:gd name="T20" fmla="*/ 9 w 245"/>
                    <a:gd name="T21" fmla="*/ 27 h 754"/>
                    <a:gd name="T22" fmla="*/ 7 w 245"/>
                    <a:gd name="T23" fmla="*/ 24 h 754"/>
                    <a:gd name="T24" fmla="*/ 7 w 245"/>
                    <a:gd name="T25" fmla="*/ 21 h 754"/>
                    <a:gd name="T26" fmla="*/ 9 w 245"/>
                    <a:gd name="T27" fmla="*/ 17 h 754"/>
                    <a:gd name="T28" fmla="*/ 12 w 245"/>
                    <a:gd name="T29" fmla="*/ 14 h 754"/>
                    <a:gd name="T30" fmla="*/ 21 w 245"/>
                    <a:gd name="T31" fmla="*/ 8 h 754"/>
                    <a:gd name="T32" fmla="*/ 31 w 245"/>
                    <a:gd name="T33" fmla="*/ 2 h 754"/>
                    <a:gd name="T34" fmla="*/ 30 w 245"/>
                    <a:gd name="T35" fmla="*/ 2 h 754"/>
                    <a:gd name="T36" fmla="*/ 29 w 245"/>
                    <a:gd name="T37" fmla="*/ 0 h 754"/>
                    <a:gd name="T38" fmla="*/ 26 w 245"/>
                    <a:gd name="T39" fmla="*/ 0 h 754"/>
                    <a:gd name="T40" fmla="*/ 25 w 245"/>
                    <a:gd name="T41" fmla="*/ 0 h 754"/>
                    <a:gd name="T42" fmla="*/ 23 w 245"/>
                    <a:gd name="T43" fmla="*/ 0 h 75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45" h="754">
                      <a:moveTo>
                        <a:pt x="184" y="0"/>
                      </a:moveTo>
                      <a:lnTo>
                        <a:pt x="112" y="169"/>
                      </a:lnTo>
                      <a:lnTo>
                        <a:pt x="41" y="337"/>
                      </a:lnTo>
                      <a:lnTo>
                        <a:pt x="10" y="415"/>
                      </a:lnTo>
                      <a:lnTo>
                        <a:pt x="0" y="506"/>
                      </a:lnTo>
                      <a:lnTo>
                        <a:pt x="0" y="598"/>
                      </a:lnTo>
                      <a:lnTo>
                        <a:pt x="21" y="687"/>
                      </a:lnTo>
                      <a:lnTo>
                        <a:pt x="51" y="740"/>
                      </a:lnTo>
                      <a:lnTo>
                        <a:pt x="72" y="754"/>
                      </a:lnTo>
                      <a:lnTo>
                        <a:pt x="72" y="740"/>
                      </a:lnTo>
                      <a:lnTo>
                        <a:pt x="72" y="727"/>
                      </a:lnTo>
                      <a:lnTo>
                        <a:pt x="51" y="649"/>
                      </a:lnTo>
                      <a:lnTo>
                        <a:pt x="51" y="558"/>
                      </a:lnTo>
                      <a:lnTo>
                        <a:pt x="72" y="468"/>
                      </a:lnTo>
                      <a:lnTo>
                        <a:pt x="92" y="390"/>
                      </a:lnTo>
                      <a:lnTo>
                        <a:pt x="163" y="221"/>
                      </a:lnTo>
                      <a:lnTo>
                        <a:pt x="245" y="65"/>
                      </a:lnTo>
                      <a:lnTo>
                        <a:pt x="235" y="51"/>
                      </a:lnTo>
                      <a:lnTo>
                        <a:pt x="225" y="13"/>
                      </a:lnTo>
                      <a:lnTo>
                        <a:pt x="205" y="0"/>
                      </a:lnTo>
                      <a:lnTo>
                        <a:pt x="194" y="0"/>
                      </a:lnTo>
                      <a:lnTo>
                        <a:pt x="18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19" name="Freeform 348"/>
                <p:cNvSpPr>
                  <a:spLocks/>
                </p:cNvSpPr>
                <p:nvPr/>
              </p:nvSpPr>
              <p:spPr bwMode="auto">
                <a:xfrm>
                  <a:off x="1052" y="3195"/>
                  <a:ext cx="286" cy="74"/>
                </a:xfrm>
                <a:custGeom>
                  <a:avLst/>
                  <a:gdLst>
                    <a:gd name="T0" fmla="*/ 55 w 572"/>
                    <a:gd name="T1" fmla="*/ 2 h 221"/>
                    <a:gd name="T2" fmla="*/ 55 w 572"/>
                    <a:gd name="T3" fmla="*/ 2 h 221"/>
                    <a:gd name="T4" fmla="*/ 57 w 572"/>
                    <a:gd name="T5" fmla="*/ 2 h 221"/>
                    <a:gd name="T6" fmla="*/ 59 w 572"/>
                    <a:gd name="T7" fmla="*/ 2 h 221"/>
                    <a:gd name="T8" fmla="*/ 61 w 572"/>
                    <a:gd name="T9" fmla="*/ 1 h 221"/>
                    <a:gd name="T10" fmla="*/ 62 w 572"/>
                    <a:gd name="T11" fmla="*/ 1 h 221"/>
                    <a:gd name="T12" fmla="*/ 63 w 572"/>
                    <a:gd name="T13" fmla="*/ 1 h 221"/>
                    <a:gd name="T14" fmla="*/ 66 w 572"/>
                    <a:gd name="T15" fmla="*/ 1 h 221"/>
                    <a:gd name="T16" fmla="*/ 67 w 572"/>
                    <a:gd name="T17" fmla="*/ 3 h 221"/>
                    <a:gd name="T18" fmla="*/ 67 w 572"/>
                    <a:gd name="T19" fmla="*/ 4 h 221"/>
                    <a:gd name="T20" fmla="*/ 67 w 572"/>
                    <a:gd name="T21" fmla="*/ 5 h 221"/>
                    <a:gd name="T22" fmla="*/ 66 w 572"/>
                    <a:gd name="T23" fmla="*/ 6 h 221"/>
                    <a:gd name="T24" fmla="*/ 63 w 572"/>
                    <a:gd name="T25" fmla="*/ 7 h 221"/>
                    <a:gd name="T26" fmla="*/ 58 w 572"/>
                    <a:gd name="T27" fmla="*/ 7 h 221"/>
                    <a:gd name="T28" fmla="*/ 52 w 572"/>
                    <a:gd name="T29" fmla="*/ 7 h 221"/>
                    <a:gd name="T30" fmla="*/ 46 w 572"/>
                    <a:gd name="T31" fmla="*/ 7 h 221"/>
                    <a:gd name="T32" fmla="*/ 25 w 572"/>
                    <a:gd name="T33" fmla="*/ 7 h 221"/>
                    <a:gd name="T34" fmla="*/ 13 w 572"/>
                    <a:gd name="T35" fmla="*/ 6 h 221"/>
                    <a:gd name="T36" fmla="*/ 3 w 572"/>
                    <a:gd name="T37" fmla="*/ 5 h 221"/>
                    <a:gd name="T38" fmla="*/ 0 w 572"/>
                    <a:gd name="T39" fmla="*/ 5 h 221"/>
                    <a:gd name="T40" fmla="*/ 0 w 572"/>
                    <a:gd name="T41" fmla="*/ 5 h 221"/>
                    <a:gd name="T42" fmla="*/ 9 w 572"/>
                    <a:gd name="T43" fmla="*/ 6 h 221"/>
                    <a:gd name="T44" fmla="*/ 17 w 572"/>
                    <a:gd name="T45" fmla="*/ 7 h 221"/>
                    <a:gd name="T46" fmla="*/ 35 w 572"/>
                    <a:gd name="T47" fmla="*/ 8 h 221"/>
                    <a:gd name="T48" fmla="*/ 50 w 572"/>
                    <a:gd name="T49" fmla="*/ 8 h 221"/>
                    <a:gd name="T50" fmla="*/ 58 w 572"/>
                    <a:gd name="T51" fmla="*/ 8 h 221"/>
                    <a:gd name="T52" fmla="*/ 64 w 572"/>
                    <a:gd name="T53" fmla="*/ 7 h 221"/>
                    <a:gd name="T54" fmla="*/ 70 w 572"/>
                    <a:gd name="T55" fmla="*/ 6 h 221"/>
                    <a:gd name="T56" fmla="*/ 72 w 572"/>
                    <a:gd name="T57" fmla="*/ 4 h 221"/>
                    <a:gd name="T58" fmla="*/ 71 w 572"/>
                    <a:gd name="T59" fmla="*/ 3 h 221"/>
                    <a:gd name="T60" fmla="*/ 70 w 572"/>
                    <a:gd name="T61" fmla="*/ 1 h 221"/>
                    <a:gd name="T62" fmla="*/ 66 w 572"/>
                    <a:gd name="T63" fmla="*/ 1 h 221"/>
                    <a:gd name="T64" fmla="*/ 62 w 572"/>
                    <a:gd name="T65" fmla="*/ 0 h 221"/>
                    <a:gd name="T66" fmla="*/ 58 w 572"/>
                    <a:gd name="T67" fmla="*/ 1 h 221"/>
                    <a:gd name="T68" fmla="*/ 55 w 572"/>
                    <a:gd name="T69" fmla="*/ 2 h 22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572" h="221">
                      <a:moveTo>
                        <a:pt x="440" y="52"/>
                      </a:moveTo>
                      <a:lnTo>
                        <a:pt x="440" y="65"/>
                      </a:lnTo>
                      <a:lnTo>
                        <a:pt x="449" y="65"/>
                      </a:lnTo>
                      <a:lnTo>
                        <a:pt x="470" y="52"/>
                      </a:lnTo>
                      <a:lnTo>
                        <a:pt x="481" y="39"/>
                      </a:lnTo>
                      <a:lnTo>
                        <a:pt x="491" y="27"/>
                      </a:lnTo>
                      <a:lnTo>
                        <a:pt x="502" y="27"/>
                      </a:lnTo>
                      <a:lnTo>
                        <a:pt x="521" y="39"/>
                      </a:lnTo>
                      <a:lnTo>
                        <a:pt x="532" y="92"/>
                      </a:lnTo>
                      <a:lnTo>
                        <a:pt x="532" y="117"/>
                      </a:lnTo>
                      <a:lnTo>
                        <a:pt x="532" y="130"/>
                      </a:lnTo>
                      <a:lnTo>
                        <a:pt x="521" y="157"/>
                      </a:lnTo>
                      <a:lnTo>
                        <a:pt x="502" y="182"/>
                      </a:lnTo>
                      <a:lnTo>
                        <a:pt x="460" y="195"/>
                      </a:lnTo>
                      <a:lnTo>
                        <a:pt x="409" y="195"/>
                      </a:lnTo>
                      <a:lnTo>
                        <a:pt x="368" y="195"/>
                      </a:lnTo>
                      <a:lnTo>
                        <a:pt x="194" y="182"/>
                      </a:lnTo>
                      <a:lnTo>
                        <a:pt x="103" y="170"/>
                      </a:lnTo>
                      <a:lnTo>
                        <a:pt x="21" y="130"/>
                      </a:lnTo>
                      <a:lnTo>
                        <a:pt x="0" y="130"/>
                      </a:lnTo>
                      <a:lnTo>
                        <a:pt x="0" y="143"/>
                      </a:lnTo>
                      <a:lnTo>
                        <a:pt x="72" y="170"/>
                      </a:lnTo>
                      <a:lnTo>
                        <a:pt x="133" y="195"/>
                      </a:lnTo>
                      <a:lnTo>
                        <a:pt x="276" y="208"/>
                      </a:lnTo>
                      <a:lnTo>
                        <a:pt x="398" y="221"/>
                      </a:lnTo>
                      <a:lnTo>
                        <a:pt x="460" y="208"/>
                      </a:lnTo>
                      <a:lnTo>
                        <a:pt x="511" y="195"/>
                      </a:lnTo>
                      <a:lnTo>
                        <a:pt x="553" y="157"/>
                      </a:lnTo>
                      <a:lnTo>
                        <a:pt x="572" y="117"/>
                      </a:lnTo>
                      <a:lnTo>
                        <a:pt x="562" y="78"/>
                      </a:lnTo>
                      <a:lnTo>
                        <a:pt x="553" y="39"/>
                      </a:lnTo>
                      <a:lnTo>
                        <a:pt x="521" y="14"/>
                      </a:lnTo>
                      <a:lnTo>
                        <a:pt x="491" y="0"/>
                      </a:lnTo>
                      <a:lnTo>
                        <a:pt x="460" y="14"/>
                      </a:lnTo>
                      <a:lnTo>
                        <a:pt x="440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0" name="Freeform 349"/>
                <p:cNvSpPr>
                  <a:spLocks/>
                </p:cNvSpPr>
                <p:nvPr/>
              </p:nvSpPr>
              <p:spPr bwMode="auto">
                <a:xfrm>
                  <a:off x="1303" y="3117"/>
                  <a:ext cx="97" cy="91"/>
                </a:xfrm>
                <a:custGeom>
                  <a:avLst/>
                  <a:gdLst>
                    <a:gd name="T0" fmla="*/ 23 w 193"/>
                    <a:gd name="T1" fmla="*/ 3 h 273"/>
                    <a:gd name="T2" fmla="*/ 22 w 193"/>
                    <a:gd name="T3" fmla="*/ 2 h 273"/>
                    <a:gd name="T4" fmla="*/ 20 w 193"/>
                    <a:gd name="T5" fmla="*/ 1 h 273"/>
                    <a:gd name="T6" fmla="*/ 17 w 193"/>
                    <a:gd name="T7" fmla="*/ 1 h 273"/>
                    <a:gd name="T8" fmla="*/ 14 w 193"/>
                    <a:gd name="T9" fmla="*/ 0 h 273"/>
                    <a:gd name="T10" fmla="*/ 8 w 193"/>
                    <a:gd name="T11" fmla="*/ 1 h 273"/>
                    <a:gd name="T12" fmla="*/ 5 w 193"/>
                    <a:gd name="T13" fmla="*/ 1 h 273"/>
                    <a:gd name="T14" fmla="*/ 3 w 193"/>
                    <a:gd name="T15" fmla="*/ 1 h 273"/>
                    <a:gd name="T16" fmla="*/ 3 w 193"/>
                    <a:gd name="T17" fmla="*/ 2 h 273"/>
                    <a:gd name="T18" fmla="*/ 5 w 193"/>
                    <a:gd name="T19" fmla="*/ 2 h 273"/>
                    <a:gd name="T20" fmla="*/ 7 w 193"/>
                    <a:gd name="T21" fmla="*/ 3 h 273"/>
                    <a:gd name="T22" fmla="*/ 9 w 193"/>
                    <a:gd name="T23" fmla="*/ 3 h 273"/>
                    <a:gd name="T24" fmla="*/ 12 w 193"/>
                    <a:gd name="T25" fmla="*/ 3 h 273"/>
                    <a:gd name="T26" fmla="*/ 13 w 193"/>
                    <a:gd name="T27" fmla="*/ 3 h 273"/>
                    <a:gd name="T28" fmla="*/ 13 w 193"/>
                    <a:gd name="T29" fmla="*/ 2 h 273"/>
                    <a:gd name="T30" fmla="*/ 9 w 193"/>
                    <a:gd name="T31" fmla="*/ 2 h 273"/>
                    <a:gd name="T32" fmla="*/ 7 w 193"/>
                    <a:gd name="T33" fmla="*/ 2 h 273"/>
                    <a:gd name="T34" fmla="*/ 9 w 193"/>
                    <a:gd name="T35" fmla="*/ 1 h 273"/>
                    <a:gd name="T36" fmla="*/ 12 w 193"/>
                    <a:gd name="T37" fmla="*/ 1 h 273"/>
                    <a:gd name="T38" fmla="*/ 14 w 193"/>
                    <a:gd name="T39" fmla="*/ 1 h 273"/>
                    <a:gd name="T40" fmla="*/ 17 w 193"/>
                    <a:gd name="T41" fmla="*/ 1 h 273"/>
                    <a:gd name="T42" fmla="*/ 20 w 193"/>
                    <a:gd name="T43" fmla="*/ 3 h 273"/>
                    <a:gd name="T44" fmla="*/ 21 w 193"/>
                    <a:gd name="T45" fmla="*/ 5 h 273"/>
                    <a:gd name="T46" fmla="*/ 20 w 193"/>
                    <a:gd name="T47" fmla="*/ 7 h 273"/>
                    <a:gd name="T48" fmla="*/ 16 w 193"/>
                    <a:gd name="T49" fmla="*/ 8 h 273"/>
                    <a:gd name="T50" fmla="*/ 12 w 193"/>
                    <a:gd name="T51" fmla="*/ 9 h 273"/>
                    <a:gd name="T52" fmla="*/ 2 w 193"/>
                    <a:gd name="T53" fmla="*/ 10 h 273"/>
                    <a:gd name="T54" fmla="*/ 0 w 193"/>
                    <a:gd name="T55" fmla="*/ 10 h 273"/>
                    <a:gd name="T56" fmla="*/ 3 w 193"/>
                    <a:gd name="T57" fmla="*/ 10 h 273"/>
                    <a:gd name="T58" fmla="*/ 11 w 193"/>
                    <a:gd name="T59" fmla="*/ 10 h 273"/>
                    <a:gd name="T60" fmla="*/ 20 w 193"/>
                    <a:gd name="T61" fmla="*/ 8 h 273"/>
                    <a:gd name="T62" fmla="*/ 22 w 193"/>
                    <a:gd name="T63" fmla="*/ 7 h 273"/>
                    <a:gd name="T64" fmla="*/ 25 w 193"/>
                    <a:gd name="T65" fmla="*/ 6 h 273"/>
                    <a:gd name="T66" fmla="*/ 25 w 193"/>
                    <a:gd name="T67" fmla="*/ 4 h 273"/>
                    <a:gd name="T68" fmla="*/ 23 w 193"/>
                    <a:gd name="T69" fmla="*/ 3 h 27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93" h="273">
                      <a:moveTo>
                        <a:pt x="183" y="78"/>
                      </a:moveTo>
                      <a:lnTo>
                        <a:pt x="172" y="52"/>
                      </a:lnTo>
                      <a:lnTo>
                        <a:pt x="153" y="27"/>
                      </a:lnTo>
                      <a:lnTo>
                        <a:pt x="132" y="14"/>
                      </a:lnTo>
                      <a:lnTo>
                        <a:pt x="112" y="0"/>
                      </a:lnTo>
                      <a:lnTo>
                        <a:pt x="60" y="14"/>
                      </a:lnTo>
                      <a:lnTo>
                        <a:pt x="40" y="27"/>
                      </a:lnTo>
                      <a:lnTo>
                        <a:pt x="19" y="40"/>
                      </a:lnTo>
                      <a:lnTo>
                        <a:pt x="19" y="52"/>
                      </a:lnTo>
                      <a:lnTo>
                        <a:pt x="40" y="65"/>
                      </a:lnTo>
                      <a:lnTo>
                        <a:pt x="51" y="78"/>
                      </a:lnTo>
                      <a:lnTo>
                        <a:pt x="70" y="78"/>
                      </a:lnTo>
                      <a:lnTo>
                        <a:pt x="91" y="78"/>
                      </a:lnTo>
                      <a:lnTo>
                        <a:pt x="102" y="78"/>
                      </a:lnTo>
                      <a:lnTo>
                        <a:pt x="102" y="65"/>
                      </a:lnTo>
                      <a:lnTo>
                        <a:pt x="70" y="65"/>
                      </a:lnTo>
                      <a:lnTo>
                        <a:pt x="51" y="52"/>
                      </a:lnTo>
                      <a:lnTo>
                        <a:pt x="70" y="27"/>
                      </a:lnTo>
                      <a:lnTo>
                        <a:pt x="91" y="14"/>
                      </a:lnTo>
                      <a:lnTo>
                        <a:pt x="112" y="14"/>
                      </a:lnTo>
                      <a:lnTo>
                        <a:pt x="132" y="40"/>
                      </a:lnTo>
                      <a:lnTo>
                        <a:pt x="153" y="78"/>
                      </a:lnTo>
                      <a:lnTo>
                        <a:pt x="163" y="130"/>
                      </a:lnTo>
                      <a:lnTo>
                        <a:pt x="153" y="183"/>
                      </a:lnTo>
                      <a:lnTo>
                        <a:pt x="121" y="221"/>
                      </a:lnTo>
                      <a:lnTo>
                        <a:pt x="91" y="234"/>
                      </a:lnTo>
                      <a:lnTo>
                        <a:pt x="9" y="261"/>
                      </a:lnTo>
                      <a:lnTo>
                        <a:pt x="0" y="261"/>
                      </a:lnTo>
                      <a:lnTo>
                        <a:pt x="19" y="273"/>
                      </a:lnTo>
                      <a:lnTo>
                        <a:pt x="81" y="261"/>
                      </a:lnTo>
                      <a:lnTo>
                        <a:pt x="153" y="221"/>
                      </a:lnTo>
                      <a:lnTo>
                        <a:pt x="172" y="195"/>
                      </a:lnTo>
                      <a:lnTo>
                        <a:pt x="193" y="170"/>
                      </a:lnTo>
                      <a:lnTo>
                        <a:pt x="193" y="118"/>
                      </a:lnTo>
                      <a:lnTo>
                        <a:pt x="183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1" name="Freeform 350"/>
                <p:cNvSpPr>
                  <a:spLocks/>
                </p:cNvSpPr>
                <p:nvPr/>
              </p:nvSpPr>
              <p:spPr bwMode="auto">
                <a:xfrm>
                  <a:off x="1256" y="3018"/>
                  <a:ext cx="169" cy="117"/>
                </a:xfrm>
                <a:custGeom>
                  <a:avLst/>
                  <a:gdLst>
                    <a:gd name="T0" fmla="*/ 12 w 337"/>
                    <a:gd name="T1" fmla="*/ 7 h 350"/>
                    <a:gd name="T2" fmla="*/ 13 w 337"/>
                    <a:gd name="T3" fmla="*/ 7 h 350"/>
                    <a:gd name="T4" fmla="*/ 16 w 337"/>
                    <a:gd name="T5" fmla="*/ 7 h 350"/>
                    <a:gd name="T6" fmla="*/ 16 w 337"/>
                    <a:gd name="T7" fmla="*/ 5 h 350"/>
                    <a:gd name="T8" fmla="*/ 18 w 337"/>
                    <a:gd name="T9" fmla="*/ 3 h 350"/>
                    <a:gd name="T10" fmla="*/ 22 w 337"/>
                    <a:gd name="T11" fmla="*/ 2 h 350"/>
                    <a:gd name="T12" fmla="*/ 26 w 337"/>
                    <a:gd name="T13" fmla="*/ 1 h 350"/>
                    <a:gd name="T14" fmla="*/ 30 w 337"/>
                    <a:gd name="T15" fmla="*/ 0 h 350"/>
                    <a:gd name="T16" fmla="*/ 34 w 337"/>
                    <a:gd name="T17" fmla="*/ 1 h 350"/>
                    <a:gd name="T18" fmla="*/ 36 w 337"/>
                    <a:gd name="T19" fmla="*/ 1 h 350"/>
                    <a:gd name="T20" fmla="*/ 38 w 337"/>
                    <a:gd name="T21" fmla="*/ 2 h 350"/>
                    <a:gd name="T22" fmla="*/ 39 w 337"/>
                    <a:gd name="T23" fmla="*/ 4 h 350"/>
                    <a:gd name="T24" fmla="*/ 39 w 337"/>
                    <a:gd name="T25" fmla="*/ 5 h 350"/>
                    <a:gd name="T26" fmla="*/ 38 w 337"/>
                    <a:gd name="T27" fmla="*/ 6 h 350"/>
                    <a:gd name="T28" fmla="*/ 36 w 337"/>
                    <a:gd name="T29" fmla="*/ 8 h 350"/>
                    <a:gd name="T30" fmla="*/ 34 w 337"/>
                    <a:gd name="T31" fmla="*/ 9 h 350"/>
                    <a:gd name="T32" fmla="*/ 30 w 337"/>
                    <a:gd name="T33" fmla="*/ 10 h 350"/>
                    <a:gd name="T34" fmla="*/ 21 w 337"/>
                    <a:gd name="T35" fmla="*/ 11 h 350"/>
                    <a:gd name="T36" fmla="*/ 11 w 337"/>
                    <a:gd name="T37" fmla="*/ 12 h 350"/>
                    <a:gd name="T38" fmla="*/ 0 w 337"/>
                    <a:gd name="T39" fmla="*/ 13 h 350"/>
                    <a:gd name="T40" fmla="*/ 0 w 337"/>
                    <a:gd name="T41" fmla="*/ 13 h 350"/>
                    <a:gd name="T42" fmla="*/ 2 w 337"/>
                    <a:gd name="T43" fmla="*/ 13 h 350"/>
                    <a:gd name="T44" fmla="*/ 14 w 337"/>
                    <a:gd name="T45" fmla="*/ 13 h 350"/>
                    <a:gd name="T46" fmla="*/ 27 w 337"/>
                    <a:gd name="T47" fmla="*/ 11 h 350"/>
                    <a:gd name="T48" fmla="*/ 34 w 337"/>
                    <a:gd name="T49" fmla="*/ 10 h 350"/>
                    <a:gd name="T50" fmla="*/ 39 w 337"/>
                    <a:gd name="T51" fmla="*/ 9 h 350"/>
                    <a:gd name="T52" fmla="*/ 41 w 337"/>
                    <a:gd name="T53" fmla="*/ 7 h 350"/>
                    <a:gd name="T54" fmla="*/ 43 w 337"/>
                    <a:gd name="T55" fmla="*/ 4 h 350"/>
                    <a:gd name="T56" fmla="*/ 43 w 337"/>
                    <a:gd name="T57" fmla="*/ 3 h 350"/>
                    <a:gd name="T58" fmla="*/ 41 w 337"/>
                    <a:gd name="T59" fmla="*/ 2 h 350"/>
                    <a:gd name="T60" fmla="*/ 40 w 337"/>
                    <a:gd name="T61" fmla="*/ 1 h 350"/>
                    <a:gd name="T62" fmla="*/ 38 w 337"/>
                    <a:gd name="T63" fmla="*/ 0 h 350"/>
                    <a:gd name="T64" fmla="*/ 32 w 337"/>
                    <a:gd name="T65" fmla="*/ 0 h 350"/>
                    <a:gd name="T66" fmla="*/ 27 w 337"/>
                    <a:gd name="T67" fmla="*/ 0 h 350"/>
                    <a:gd name="T68" fmla="*/ 21 w 337"/>
                    <a:gd name="T69" fmla="*/ 1 h 350"/>
                    <a:gd name="T70" fmla="*/ 16 w 337"/>
                    <a:gd name="T71" fmla="*/ 3 h 350"/>
                    <a:gd name="T72" fmla="*/ 13 w 337"/>
                    <a:gd name="T73" fmla="*/ 4 h 350"/>
                    <a:gd name="T74" fmla="*/ 12 w 337"/>
                    <a:gd name="T75" fmla="*/ 7 h 35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337" h="350">
                      <a:moveTo>
                        <a:pt x="93" y="182"/>
                      </a:moveTo>
                      <a:lnTo>
                        <a:pt x="102" y="195"/>
                      </a:lnTo>
                      <a:lnTo>
                        <a:pt x="123" y="182"/>
                      </a:lnTo>
                      <a:lnTo>
                        <a:pt x="123" y="131"/>
                      </a:lnTo>
                      <a:lnTo>
                        <a:pt x="144" y="91"/>
                      </a:lnTo>
                      <a:lnTo>
                        <a:pt x="174" y="53"/>
                      </a:lnTo>
                      <a:lnTo>
                        <a:pt x="205" y="26"/>
                      </a:lnTo>
                      <a:lnTo>
                        <a:pt x="235" y="13"/>
                      </a:lnTo>
                      <a:lnTo>
                        <a:pt x="265" y="26"/>
                      </a:lnTo>
                      <a:lnTo>
                        <a:pt x="286" y="39"/>
                      </a:lnTo>
                      <a:lnTo>
                        <a:pt x="297" y="64"/>
                      </a:lnTo>
                      <a:lnTo>
                        <a:pt x="307" y="104"/>
                      </a:lnTo>
                      <a:lnTo>
                        <a:pt x="307" y="142"/>
                      </a:lnTo>
                      <a:lnTo>
                        <a:pt x="297" y="169"/>
                      </a:lnTo>
                      <a:lnTo>
                        <a:pt x="286" y="207"/>
                      </a:lnTo>
                      <a:lnTo>
                        <a:pt x="265" y="234"/>
                      </a:lnTo>
                      <a:lnTo>
                        <a:pt x="235" y="273"/>
                      </a:lnTo>
                      <a:lnTo>
                        <a:pt x="163" y="298"/>
                      </a:lnTo>
                      <a:lnTo>
                        <a:pt x="82" y="325"/>
                      </a:lnTo>
                      <a:lnTo>
                        <a:pt x="0" y="338"/>
                      </a:lnTo>
                      <a:lnTo>
                        <a:pt x="0" y="350"/>
                      </a:lnTo>
                      <a:lnTo>
                        <a:pt x="10" y="350"/>
                      </a:lnTo>
                      <a:lnTo>
                        <a:pt x="112" y="338"/>
                      </a:lnTo>
                      <a:lnTo>
                        <a:pt x="214" y="298"/>
                      </a:lnTo>
                      <a:lnTo>
                        <a:pt x="265" y="273"/>
                      </a:lnTo>
                      <a:lnTo>
                        <a:pt x="307" y="234"/>
                      </a:lnTo>
                      <a:lnTo>
                        <a:pt x="327" y="182"/>
                      </a:lnTo>
                      <a:lnTo>
                        <a:pt x="337" y="117"/>
                      </a:lnTo>
                      <a:lnTo>
                        <a:pt x="337" y="78"/>
                      </a:lnTo>
                      <a:lnTo>
                        <a:pt x="327" y="53"/>
                      </a:lnTo>
                      <a:lnTo>
                        <a:pt x="317" y="39"/>
                      </a:lnTo>
                      <a:lnTo>
                        <a:pt x="297" y="13"/>
                      </a:lnTo>
                      <a:lnTo>
                        <a:pt x="256" y="0"/>
                      </a:lnTo>
                      <a:lnTo>
                        <a:pt x="214" y="13"/>
                      </a:lnTo>
                      <a:lnTo>
                        <a:pt x="163" y="39"/>
                      </a:lnTo>
                      <a:lnTo>
                        <a:pt x="123" y="78"/>
                      </a:lnTo>
                      <a:lnTo>
                        <a:pt x="102" y="117"/>
                      </a:lnTo>
                      <a:lnTo>
                        <a:pt x="93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2" name="Freeform 351"/>
                <p:cNvSpPr>
                  <a:spLocks/>
                </p:cNvSpPr>
                <p:nvPr/>
              </p:nvSpPr>
              <p:spPr bwMode="auto">
                <a:xfrm>
                  <a:off x="1108" y="2953"/>
                  <a:ext cx="179" cy="121"/>
                </a:xfrm>
                <a:custGeom>
                  <a:avLst/>
                  <a:gdLst>
                    <a:gd name="T0" fmla="*/ 41 w 358"/>
                    <a:gd name="T1" fmla="*/ 10 h 364"/>
                    <a:gd name="T2" fmla="*/ 38 w 358"/>
                    <a:gd name="T3" fmla="*/ 10 h 364"/>
                    <a:gd name="T4" fmla="*/ 34 w 358"/>
                    <a:gd name="T5" fmla="*/ 11 h 364"/>
                    <a:gd name="T6" fmla="*/ 30 w 358"/>
                    <a:gd name="T7" fmla="*/ 10 h 364"/>
                    <a:gd name="T8" fmla="*/ 29 w 358"/>
                    <a:gd name="T9" fmla="*/ 10 h 364"/>
                    <a:gd name="T10" fmla="*/ 29 w 358"/>
                    <a:gd name="T11" fmla="*/ 9 h 364"/>
                    <a:gd name="T12" fmla="*/ 29 w 358"/>
                    <a:gd name="T13" fmla="*/ 7 h 364"/>
                    <a:gd name="T14" fmla="*/ 31 w 358"/>
                    <a:gd name="T15" fmla="*/ 5 h 364"/>
                    <a:gd name="T16" fmla="*/ 32 w 358"/>
                    <a:gd name="T17" fmla="*/ 3 h 364"/>
                    <a:gd name="T18" fmla="*/ 32 w 358"/>
                    <a:gd name="T19" fmla="*/ 2 h 364"/>
                    <a:gd name="T20" fmla="*/ 31 w 358"/>
                    <a:gd name="T21" fmla="*/ 1 h 364"/>
                    <a:gd name="T22" fmla="*/ 29 w 358"/>
                    <a:gd name="T23" fmla="*/ 1 h 364"/>
                    <a:gd name="T24" fmla="*/ 23 w 358"/>
                    <a:gd name="T25" fmla="*/ 0 h 364"/>
                    <a:gd name="T26" fmla="*/ 17 w 358"/>
                    <a:gd name="T27" fmla="*/ 0 h 364"/>
                    <a:gd name="T28" fmla="*/ 12 w 358"/>
                    <a:gd name="T29" fmla="*/ 1 h 364"/>
                    <a:gd name="T30" fmla="*/ 7 w 358"/>
                    <a:gd name="T31" fmla="*/ 1 h 364"/>
                    <a:gd name="T32" fmla="*/ 3 w 358"/>
                    <a:gd name="T33" fmla="*/ 3 h 364"/>
                    <a:gd name="T34" fmla="*/ 0 w 358"/>
                    <a:gd name="T35" fmla="*/ 5 h 364"/>
                    <a:gd name="T36" fmla="*/ 0 w 358"/>
                    <a:gd name="T37" fmla="*/ 6 h 364"/>
                    <a:gd name="T38" fmla="*/ 0 w 358"/>
                    <a:gd name="T39" fmla="*/ 8 h 364"/>
                    <a:gd name="T40" fmla="*/ 0 w 358"/>
                    <a:gd name="T41" fmla="*/ 9 h 364"/>
                    <a:gd name="T42" fmla="*/ 4 w 358"/>
                    <a:gd name="T43" fmla="*/ 12 h 364"/>
                    <a:gd name="T44" fmla="*/ 11 w 358"/>
                    <a:gd name="T45" fmla="*/ 13 h 364"/>
                    <a:gd name="T46" fmla="*/ 13 w 358"/>
                    <a:gd name="T47" fmla="*/ 13 h 364"/>
                    <a:gd name="T48" fmla="*/ 8 w 358"/>
                    <a:gd name="T49" fmla="*/ 11 h 364"/>
                    <a:gd name="T50" fmla="*/ 6 w 358"/>
                    <a:gd name="T51" fmla="*/ 10 h 364"/>
                    <a:gd name="T52" fmla="*/ 4 w 358"/>
                    <a:gd name="T53" fmla="*/ 8 h 364"/>
                    <a:gd name="T54" fmla="*/ 4 w 358"/>
                    <a:gd name="T55" fmla="*/ 7 h 364"/>
                    <a:gd name="T56" fmla="*/ 4 w 358"/>
                    <a:gd name="T57" fmla="*/ 5 h 364"/>
                    <a:gd name="T58" fmla="*/ 7 w 358"/>
                    <a:gd name="T59" fmla="*/ 4 h 364"/>
                    <a:gd name="T60" fmla="*/ 9 w 358"/>
                    <a:gd name="T61" fmla="*/ 2 h 364"/>
                    <a:gd name="T62" fmla="*/ 12 w 358"/>
                    <a:gd name="T63" fmla="*/ 1 h 364"/>
                    <a:gd name="T64" fmla="*/ 16 w 358"/>
                    <a:gd name="T65" fmla="*/ 1 h 364"/>
                    <a:gd name="T66" fmla="*/ 20 w 358"/>
                    <a:gd name="T67" fmla="*/ 1 h 364"/>
                    <a:gd name="T68" fmla="*/ 23 w 358"/>
                    <a:gd name="T69" fmla="*/ 1 h 364"/>
                    <a:gd name="T70" fmla="*/ 27 w 358"/>
                    <a:gd name="T71" fmla="*/ 2 h 364"/>
                    <a:gd name="T72" fmla="*/ 29 w 358"/>
                    <a:gd name="T73" fmla="*/ 2 h 364"/>
                    <a:gd name="T74" fmla="*/ 29 w 358"/>
                    <a:gd name="T75" fmla="*/ 3 h 364"/>
                    <a:gd name="T76" fmla="*/ 25 w 358"/>
                    <a:gd name="T77" fmla="*/ 7 h 364"/>
                    <a:gd name="T78" fmla="*/ 23 w 358"/>
                    <a:gd name="T79" fmla="*/ 8 h 364"/>
                    <a:gd name="T80" fmla="*/ 25 w 358"/>
                    <a:gd name="T81" fmla="*/ 10 h 364"/>
                    <a:gd name="T82" fmla="*/ 26 w 358"/>
                    <a:gd name="T83" fmla="*/ 11 h 364"/>
                    <a:gd name="T84" fmla="*/ 29 w 358"/>
                    <a:gd name="T85" fmla="*/ 11 h 364"/>
                    <a:gd name="T86" fmla="*/ 34 w 358"/>
                    <a:gd name="T87" fmla="*/ 11 h 364"/>
                    <a:gd name="T88" fmla="*/ 40 w 358"/>
                    <a:gd name="T89" fmla="*/ 11 h 364"/>
                    <a:gd name="T90" fmla="*/ 44 w 358"/>
                    <a:gd name="T91" fmla="*/ 10 h 364"/>
                    <a:gd name="T92" fmla="*/ 45 w 358"/>
                    <a:gd name="T93" fmla="*/ 10 h 364"/>
                    <a:gd name="T94" fmla="*/ 44 w 358"/>
                    <a:gd name="T95" fmla="*/ 10 h 364"/>
                    <a:gd name="T96" fmla="*/ 41 w 358"/>
                    <a:gd name="T97" fmla="*/ 10 h 36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358" h="364">
                      <a:moveTo>
                        <a:pt x="328" y="259"/>
                      </a:moveTo>
                      <a:lnTo>
                        <a:pt x="297" y="273"/>
                      </a:lnTo>
                      <a:lnTo>
                        <a:pt x="267" y="286"/>
                      </a:lnTo>
                      <a:lnTo>
                        <a:pt x="235" y="273"/>
                      </a:lnTo>
                      <a:lnTo>
                        <a:pt x="225" y="259"/>
                      </a:lnTo>
                      <a:lnTo>
                        <a:pt x="225" y="234"/>
                      </a:lnTo>
                      <a:lnTo>
                        <a:pt x="225" y="183"/>
                      </a:lnTo>
                      <a:lnTo>
                        <a:pt x="246" y="130"/>
                      </a:lnTo>
                      <a:lnTo>
                        <a:pt x="256" y="92"/>
                      </a:lnTo>
                      <a:lnTo>
                        <a:pt x="256" y="65"/>
                      </a:lnTo>
                      <a:lnTo>
                        <a:pt x="246" y="39"/>
                      </a:lnTo>
                      <a:lnTo>
                        <a:pt x="225" y="27"/>
                      </a:lnTo>
                      <a:lnTo>
                        <a:pt x="184" y="0"/>
                      </a:lnTo>
                      <a:lnTo>
                        <a:pt x="133" y="0"/>
                      </a:lnTo>
                      <a:lnTo>
                        <a:pt x="93" y="14"/>
                      </a:lnTo>
                      <a:lnTo>
                        <a:pt x="51" y="39"/>
                      </a:lnTo>
                      <a:lnTo>
                        <a:pt x="21" y="92"/>
                      </a:lnTo>
                      <a:lnTo>
                        <a:pt x="0" y="130"/>
                      </a:lnTo>
                      <a:lnTo>
                        <a:pt x="0" y="170"/>
                      </a:lnTo>
                      <a:lnTo>
                        <a:pt x="0" y="208"/>
                      </a:lnTo>
                      <a:lnTo>
                        <a:pt x="0" y="248"/>
                      </a:lnTo>
                      <a:lnTo>
                        <a:pt x="31" y="312"/>
                      </a:lnTo>
                      <a:lnTo>
                        <a:pt x="82" y="364"/>
                      </a:lnTo>
                      <a:lnTo>
                        <a:pt x="103" y="364"/>
                      </a:lnTo>
                      <a:lnTo>
                        <a:pt x="62" y="299"/>
                      </a:lnTo>
                      <a:lnTo>
                        <a:pt x="42" y="259"/>
                      </a:lnTo>
                      <a:lnTo>
                        <a:pt x="31" y="221"/>
                      </a:lnTo>
                      <a:lnTo>
                        <a:pt x="31" y="183"/>
                      </a:lnTo>
                      <a:lnTo>
                        <a:pt x="31" y="143"/>
                      </a:lnTo>
                      <a:lnTo>
                        <a:pt x="51" y="105"/>
                      </a:lnTo>
                      <a:lnTo>
                        <a:pt x="72" y="65"/>
                      </a:lnTo>
                      <a:lnTo>
                        <a:pt x="93" y="39"/>
                      </a:lnTo>
                      <a:lnTo>
                        <a:pt x="123" y="14"/>
                      </a:lnTo>
                      <a:lnTo>
                        <a:pt x="154" y="14"/>
                      </a:lnTo>
                      <a:lnTo>
                        <a:pt x="184" y="14"/>
                      </a:lnTo>
                      <a:lnTo>
                        <a:pt x="216" y="52"/>
                      </a:lnTo>
                      <a:lnTo>
                        <a:pt x="225" y="65"/>
                      </a:lnTo>
                      <a:lnTo>
                        <a:pt x="225" y="92"/>
                      </a:lnTo>
                      <a:lnTo>
                        <a:pt x="195" y="183"/>
                      </a:lnTo>
                      <a:lnTo>
                        <a:pt x="184" y="221"/>
                      </a:lnTo>
                      <a:lnTo>
                        <a:pt x="195" y="259"/>
                      </a:lnTo>
                      <a:lnTo>
                        <a:pt x="205" y="286"/>
                      </a:lnTo>
                      <a:lnTo>
                        <a:pt x="225" y="299"/>
                      </a:lnTo>
                      <a:lnTo>
                        <a:pt x="267" y="299"/>
                      </a:lnTo>
                      <a:lnTo>
                        <a:pt x="318" y="286"/>
                      </a:lnTo>
                      <a:lnTo>
                        <a:pt x="348" y="273"/>
                      </a:lnTo>
                      <a:lnTo>
                        <a:pt x="358" y="273"/>
                      </a:lnTo>
                      <a:lnTo>
                        <a:pt x="348" y="259"/>
                      </a:lnTo>
                      <a:lnTo>
                        <a:pt x="328" y="2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3" name="Freeform 352"/>
                <p:cNvSpPr>
                  <a:spLocks/>
                </p:cNvSpPr>
                <p:nvPr/>
              </p:nvSpPr>
              <p:spPr bwMode="auto">
                <a:xfrm>
                  <a:off x="2187" y="1837"/>
                  <a:ext cx="275" cy="212"/>
                </a:xfrm>
                <a:custGeom>
                  <a:avLst/>
                  <a:gdLst>
                    <a:gd name="T0" fmla="*/ 0 w 552"/>
                    <a:gd name="T1" fmla="*/ 0 h 636"/>
                    <a:gd name="T2" fmla="*/ 5 w 552"/>
                    <a:gd name="T3" fmla="*/ 7 h 636"/>
                    <a:gd name="T4" fmla="*/ 11 w 552"/>
                    <a:gd name="T5" fmla="*/ 13 h 636"/>
                    <a:gd name="T6" fmla="*/ 15 w 552"/>
                    <a:gd name="T7" fmla="*/ 16 h 636"/>
                    <a:gd name="T8" fmla="*/ 19 w 552"/>
                    <a:gd name="T9" fmla="*/ 19 h 636"/>
                    <a:gd name="T10" fmla="*/ 24 w 552"/>
                    <a:gd name="T11" fmla="*/ 22 h 636"/>
                    <a:gd name="T12" fmla="*/ 28 w 552"/>
                    <a:gd name="T13" fmla="*/ 23 h 636"/>
                    <a:gd name="T14" fmla="*/ 30 w 552"/>
                    <a:gd name="T15" fmla="*/ 23 h 636"/>
                    <a:gd name="T16" fmla="*/ 34 w 552"/>
                    <a:gd name="T17" fmla="*/ 24 h 636"/>
                    <a:gd name="T18" fmla="*/ 38 w 552"/>
                    <a:gd name="T19" fmla="*/ 24 h 636"/>
                    <a:gd name="T20" fmla="*/ 44 w 552"/>
                    <a:gd name="T21" fmla="*/ 23 h 636"/>
                    <a:gd name="T22" fmla="*/ 51 w 552"/>
                    <a:gd name="T23" fmla="*/ 21 h 636"/>
                    <a:gd name="T24" fmla="*/ 57 w 552"/>
                    <a:gd name="T25" fmla="*/ 19 h 636"/>
                    <a:gd name="T26" fmla="*/ 61 w 552"/>
                    <a:gd name="T27" fmla="*/ 16 h 636"/>
                    <a:gd name="T28" fmla="*/ 65 w 552"/>
                    <a:gd name="T29" fmla="*/ 14 h 636"/>
                    <a:gd name="T30" fmla="*/ 67 w 552"/>
                    <a:gd name="T31" fmla="*/ 11 h 636"/>
                    <a:gd name="T32" fmla="*/ 68 w 552"/>
                    <a:gd name="T33" fmla="*/ 9 h 636"/>
                    <a:gd name="T34" fmla="*/ 67 w 552"/>
                    <a:gd name="T35" fmla="*/ 8 h 636"/>
                    <a:gd name="T36" fmla="*/ 66 w 552"/>
                    <a:gd name="T37" fmla="*/ 8 h 636"/>
                    <a:gd name="T38" fmla="*/ 63 w 552"/>
                    <a:gd name="T39" fmla="*/ 8 h 636"/>
                    <a:gd name="T40" fmla="*/ 62 w 552"/>
                    <a:gd name="T41" fmla="*/ 9 h 636"/>
                    <a:gd name="T42" fmla="*/ 61 w 552"/>
                    <a:gd name="T43" fmla="*/ 11 h 636"/>
                    <a:gd name="T44" fmla="*/ 60 w 552"/>
                    <a:gd name="T45" fmla="*/ 13 h 636"/>
                    <a:gd name="T46" fmla="*/ 53 w 552"/>
                    <a:gd name="T47" fmla="*/ 17 h 636"/>
                    <a:gd name="T48" fmla="*/ 48 w 552"/>
                    <a:gd name="T49" fmla="*/ 20 h 636"/>
                    <a:gd name="T50" fmla="*/ 42 w 552"/>
                    <a:gd name="T51" fmla="*/ 22 h 636"/>
                    <a:gd name="T52" fmla="*/ 39 w 552"/>
                    <a:gd name="T53" fmla="*/ 23 h 636"/>
                    <a:gd name="T54" fmla="*/ 37 w 552"/>
                    <a:gd name="T55" fmla="*/ 23 h 636"/>
                    <a:gd name="T56" fmla="*/ 33 w 552"/>
                    <a:gd name="T57" fmla="*/ 22 h 636"/>
                    <a:gd name="T58" fmla="*/ 29 w 552"/>
                    <a:gd name="T59" fmla="*/ 21 h 636"/>
                    <a:gd name="T60" fmla="*/ 26 w 552"/>
                    <a:gd name="T61" fmla="*/ 19 h 636"/>
                    <a:gd name="T62" fmla="*/ 20 w 552"/>
                    <a:gd name="T63" fmla="*/ 15 h 636"/>
                    <a:gd name="T64" fmla="*/ 14 w 552"/>
                    <a:gd name="T65" fmla="*/ 11 h 636"/>
                    <a:gd name="T66" fmla="*/ 6 w 552"/>
                    <a:gd name="T67" fmla="*/ 0 h 636"/>
                    <a:gd name="T68" fmla="*/ 5 w 552"/>
                    <a:gd name="T69" fmla="*/ 0 h 636"/>
                    <a:gd name="T70" fmla="*/ 2 w 552"/>
                    <a:gd name="T71" fmla="*/ 0 h 636"/>
                    <a:gd name="T72" fmla="*/ 1 w 552"/>
                    <a:gd name="T73" fmla="*/ 0 h 636"/>
                    <a:gd name="T74" fmla="*/ 0 w 552"/>
                    <a:gd name="T75" fmla="*/ 0 h 6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552" h="636">
                      <a:moveTo>
                        <a:pt x="0" y="13"/>
                      </a:moveTo>
                      <a:lnTo>
                        <a:pt x="42" y="181"/>
                      </a:lnTo>
                      <a:lnTo>
                        <a:pt x="93" y="350"/>
                      </a:lnTo>
                      <a:lnTo>
                        <a:pt x="123" y="428"/>
                      </a:lnTo>
                      <a:lnTo>
                        <a:pt x="154" y="506"/>
                      </a:lnTo>
                      <a:lnTo>
                        <a:pt x="195" y="584"/>
                      </a:lnTo>
                      <a:lnTo>
                        <a:pt x="225" y="609"/>
                      </a:lnTo>
                      <a:lnTo>
                        <a:pt x="246" y="622"/>
                      </a:lnTo>
                      <a:lnTo>
                        <a:pt x="276" y="636"/>
                      </a:lnTo>
                      <a:lnTo>
                        <a:pt x="307" y="636"/>
                      </a:lnTo>
                      <a:lnTo>
                        <a:pt x="358" y="609"/>
                      </a:lnTo>
                      <a:lnTo>
                        <a:pt x="409" y="571"/>
                      </a:lnTo>
                      <a:lnTo>
                        <a:pt x="460" y="519"/>
                      </a:lnTo>
                      <a:lnTo>
                        <a:pt x="492" y="441"/>
                      </a:lnTo>
                      <a:lnTo>
                        <a:pt x="522" y="375"/>
                      </a:lnTo>
                      <a:lnTo>
                        <a:pt x="543" y="299"/>
                      </a:lnTo>
                      <a:lnTo>
                        <a:pt x="552" y="232"/>
                      </a:lnTo>
                      <a:lnTo>
                        <a:pt x="543" y="221"/>
                      </a:lnTo>
                      <a:lnTo>
                        <a:pt x="532" y="221"/>
                      </a:lnTo>
                      <a:lnTo>
                        <a:pt x="511" y="221"/>
                      </a:lnTo>
                      <a:lnTo>
                        <a:pt x="501" y="232"/>
                      </a:lnTo>
                      <a:lnTo>
                        <a:pt x="492" y="299"/>
                      </a:lnTo>
                      <a:lnTo>
                        <a:pt x="481" y="350"/>
                      </a:lnTo>
                      <a:lnTo>
                        <a:pt x="430" y="466"/>
                      </a:lnTo>
                      <a:lnTo>
                        <a:pt x="389" y="531"/>
                      </a:lnTo>
                      <a:lnTo>
                        <a:pt x="338" y="596"/>
                      </a:lnTo>
                      <a:lnTo>
                        <a:pt x="318" y="609"/>
                      </a:lnTo>
                      <a:lnTo>
                        <a:pt x="297" y="609"/>
                      </a:lnTo>
                      <a:lnTo>
                        <a:pt x="267" y="596"/>
                      </a:lnTo>
                      <a:lnTo>
                        <a:pt x="236" y="558"/>
                      </a:lnTo>
                      <a:lnTo>
                        <a:pt x="215" y="519"/>
                      </a:lnTo>
                      <a:lnTo>
                        <a:pt x="164" y="402"/>
                      </a:lnTo>
                      <a:lnTo>
                        <a:pt x="113" y="285"/>
                      </a:lnTo>
                      <a:lnTo>
                        <a:pt x="51" y="13"/>
                      </a:lnTo>
                      <a:lnTo>
                        <a:pt x="42" y="0"/>
                      </a:lnTo>
                      <a:lnTo>
                        <a:pt x="21" y="0"/>
                      </a:lnTo>
                      <a:lnTo>
                        <a:pt x="11" y="13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4" name="Freeform 353"/>
                <p:cNvSpPr>
                  <a:spLocks/>
                </p:cNvSpPr>
                <p:nvPr/>
              </p:nvSpPr>
              <p:spPr bwMode="auto">
                <a:xfrm>
                  <a:off x="2125" y="1313"/>
                  <a:ext cx="286" cy="247"/>
                </a:xfrm>
                <a:custGeom>
                  <a:avLst/>
                  <a:gdLst>
                    <a:gd name="T0" fmla="*/ 71 w 573"/>
                    <a:gd name="T1" fmla="*/ 28 h 739"/>
                    <a:gd name="T2" fmla="*/ 69 w 573"/>
                    <a:gd name="T3" fmla="*/ 23 h 739"/>
                    <a:gd name="T4" fmla="*/ 64 w 573"/>
                    <a:gd name="T5" fmla="*/ 18 h 739"/>
                    <a:gd name="T6" fmla="*/ 57 w 573"/>
                    <a:gd name="T7" fmla="*/ 13 h 739"/>
                    <a:gd name="T8" fmla="*/ 48 w 573"/>
                    <a:gd name="T9" fmla="*/ 9 h 739"/>
                    <a:gd name="T10" fmla="*/ 38 w 573"/>
                    <a:gd name="T11" fmla="*/ 5 h 739"/>
                    <a:gd name="T12" fmla="*/ 27 w 573"/>
                    <a:gd name="T13" fmla="*/ 2 h 739"/>
                    <a:gd name="T14" fmla="*/ 20 w 573"/>
                    <a:gd name="T15" fmla="*/ 1 h 739"/>
                    <a:gd name="T16" fmla="*/ 14 w 573"/>
                    <a:gd name="T17" fmla="*/ 0 h 739"/>
                    <a:gd name="T18" fmla="*/ 6 w 573"/>
                    <a:gd name="T19" fmla="*/ 0 h 739"/>
                    <a:gd name="T20" fmla="*/ 0 w 573"/>
                    <a:gd name="T21" fmla="*/ 0 h 739"/>
                    <a:gd name="T22" fmla="*/ 1 w 573"/>
                    <a:gd name="T23" fmla="*/ 1 h 739"/>
                    <a:gd name="T24" fmla="*/ 4 w 573"/>
                    <a:gd name="T25" fmla="*/ 1 h 739"/>
                    <a:gd name="T26" fmla="*/ 10 w 573"/>
                    <a:gd name="T27" fmla="*/ 1 h 739"/>
                    <a:gd name="T28" fmla="*/ 16 w 573"/>
                    <a:gd name="T29" fmla="*/ 2 h 739"/>
                    <a:gd name="T30" fmla="*/ 21 w 573"/>
                    <a:gd name="T31" fmla="*/ 2 h 739"/>
                    <a:gd name="T32" fmla="*/ 28 w 573"/>
                    <a:gd name="T33" fmla="*/ 3 h 739"/>
                    <a:gd name="T34" fmla="*/ 38 w 573"/>
                    <a:gd name="T35" fmla="*/ 6 h 739"/>
                    <a:gd name="T36" fmla="*/ 47 w 573"/>
                    <a:gd name="T37" fmla="*/ 9 h 739"/>
                    <a:gd name="T38" fmla="*/ 53 w 573"/>
                    <a:gd name="T39" fmla="*/ 14 h 739"/>
                    <a:gd name="T40" fmla="*/ 60 w 573"/>
                    <a:gd name="T41" fmla="*/ 18 h 739"/>
                    <a:gd name="T42" fmla="*/ 64 w 573"/>
                    <a:gd name="T43" fmla="*/ 22 h 739"/>
                    <a:gd name="T44" fmla="*/ 66 w 573"/>
                    <a:gd name="T45" fmla="*/ 27 h 739"/>
                    <a:gd name="T46" fmla="*/ 67 w 573"/>
                    <a:gd name="T47" fmla="*/ 27 h 739"/>
                    <a:gd name="T48" fmla="*/ 69 w 573"/>
                    <a:gd name="T49" fmla="*/ 28 h 739"/>
                    <a:gd name="T50" fmla="*/ 71 w 573"/>
                    <a:gd name="T51" fmla="*/ 28 h 73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573" h="739">
                      <a:moveTo>
                        <a:pt x="573" y="739"/>
                      </a:moveTo>
                      <a:lnTo>
                        <a:pt x="553" y="610"/>
                      </a:lnTo>
                      <a:lnTo>
                        <a:pt x="512" y="480"/>
                      </a:lnTo>
                      <a:lnTo>
                        <a:pt x="461" y="351"/>
                      </a:lnTo>
                      <a:lnTo>
                        <a:pt x="390" y="233"/>
                      </a:lnTo>
                      <a:lnTo>
                        <a:pt x="308" y="130"/>
                      </a:lnTo>
                      <a:lnTo>
                        <a:pt x="216" y="52"/>
                      </a:lnTo>
                      <a:lnTo>
                        <a:pt x="165" y="25"/>
                      </a:lnTo>
                      <a:lnTo>
                        <a:pt x="113" y="12"/>
                      </a:lnTo>
                      <a:lnTo>
                        <a:pt x="53" y="0"/>
                      </a:lnTo>
                      <a:lnTo>
                        <a:pt x="0" y="0"/>
                      </a:lnTo>
                      <a:lnTo>
                        <a:pt x="11" y="25"/>
                      </a:lnTo>
                      <a:lnTo>
                        <a:pt x="32" y="39"/>
                      </a:lnTo>
                      <a:lnTo>
                        <a:pt x="83" y="39"/>
                      </a:lnTo>
                      <a:lnTo>
                        <a:pt x="134" y="52"/>
                      </a:lnTo>
                      <a:lnTo>
                        <a:pt x="174" y="65"/>
                      </a:lnTo>
                      <a:lnTo>
                        <a:pt x="225" y="90"/>
                      </a:lnTo>
                      <a:lnTo>
                        <a:pt x="308" y="155"/>
                      </a:lnTo>
                      <a:lnTo>
                        <a:pt x="379" y="246"/>
                      </a:lnTo>
                      <a:lnTo>
                        <a:pt x="430" y="364"/>
                      </a:lnTo>
                      <a:lnTo>
                        <a:pt x="481" y="480"/>
                      </a:lnTo>
                      <a:lnTo>
                        <a:pt x="512" y="596"/>
                      </a:lnTo>
                      <a:lnTo>
                        <a:pt x="532" y="714"/>
                      </a:lnTo>
                      <a:lnTo>
                        <a:pt x="543" y="727"/>
                      </a:lnTo>
                      <a:lnTo>
                        <a:pt x="553" y="739"/>
                      </a:lnTo>
                      <a:lnTo>
                        <a:pt x="573" y="7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5" name="Freeform 354"/>
                <p:cNvSpPr>
                  <a:spLocks/>
                </p:cNvSpPr>
                <p:nvPr/>
              </p:nvSpPr>
              <p:spPr bwMode="auto">
                <a:xfrm>
                  <a:off x="2034" y="1279"/>
                  <a:ext cx="199" cy="112"/>
                </a:xfrm>
                <a:custGeom>
                  <a:avLst/>
                  <a:gdLst>
                    <a:gd name="T0" fmla="*/ 49 w 399"/>
                    <a:gd name="T1" fmla="*/ 12 h 337"/>
                    <a:gd name="T2" fmla="*/ 42 w 399"/>
                    <a:gd name="T3" fmla="*/ 8 h 337"/>
                    <a:gd name="T4" fmla="*/ 34 w 399"/>
                    <a:gd name="T5" fmla="*/ 4 h 337"/>
                    <a:gd name="T6" fmla="*/ 29 w 399"/>
                    <a:gd name="T7" fmla="*/ 2 h 337"/>
                    <a:gd name="T8" fmla="*/ 24 w 399"/>
                    <a:gd name="T9" fmla="*/ 1 h 337"/>
                    <a:gd name="T10" fmla="*/ 17 w 399"/>
                    <a:gd name="T11" fmla="*/ 0 h 337"/>
                    <a:gd name="T12" fmla="*/ 12 w 399"/>
                    <a:gd name="T13" fmla="*/ 0 h 337"/>
                    <a:gd name="T14" fmla="*/ 8 w 399"/>
                    <a:gd name="T15" fmla="*/ 0 h 337"/>
                    <a:gd name="T16" fmla="*/ 6 w 399"/>
                    <a:gd name="T17" fmla="*/ 0 h 337"/>
                    <a:gd name="T18" fmla="*/ 1 w 399"/>
                    <a:gd name="T19" fmla="*/ 2 h 337"/>
                    <a:gd name="T20" fmla="*/ 0 w 399"/>
                    <a:gd name="T21" fmla="*/ 4 h 337"/>
                    <a:gd name="T22" fmla="*/ 0 w 399"/>
                    <a:gd name="T23" fmla="*/ 7 h 337"/>
                    <a:gd name="T24" fmla="*/ 2 w 399"/>
                    <a:gd name="T25" fmla="*/ 8 h 337"/>
                    <a:gd name="T26" fmla="*/ 6 w 399"/>
                    <a:gd name="T27" fmla="*/ 10 h 337"/>
                    <a:gd name="T28" fmla="*/ 11 w 399"/>
                    <a:gd name="T29" fmla="*/ 11 h 337"/>
                    <a:gd name="T30" fmla="*/ 16 w 399"/>
                    <a:gd name="T31" fmla="*/ 11 h 337"/>
                    <a:gd name="T32" fmla="*/ 15 w 399"/>
                    <a:gd name="T33" fmla="*/ 11 h 337"/>
                    <a:gd name="T34" fmla="*/ 12 w 399"/>
                    <a:gd name="T35" fmla="*/ 10 h 337"/>
                    <a:gd name="T36" fmla="*/ 7 w 399"/>
                    <a:gd name="T37" fmla="*/ 9 h 337"/>
                    <a:gd name="T38" fmla="*/ 5 w 399"/>
                    <a:gd name="T39" fmla="*/ 7 h 337"/>
                    <a:gd name="T40" fmla="*/ 5 w 399"/>
                    <a:gd name="T41" fmla="*/ 6 h 337"/>
                    <a:gd name="T42" fmla="*/ 6 w 399"/>
                    <a:gd name="T43" fmla="*/ 4 h 337"/>
                    <a:gd name="T44" fmla="*/ 10 w 399"/>
                    <a:gd name="T45" fmla="*/ 2 h 337"/>
                    <a:gd name="T46" fmla="*/ 14 w 399"/>
                    <a:gd name="T47" fmla="*/ 2 h 337"/>
                    <a:gd name="T48" fmla="*/ 19 w 399"/>
                    <a:gd name="T49" fmla="*/ 2 h 337"/>
                    <a:gd name="T50" fmla="*/ 25 w 399"/>
                    <a:gd name="T51" fmla="*/ 3 h 337"/>
                    <a:gd name="T52" fmla="*/ 31 w 399"/>
                    <a:gd name="T53" fmla="*/ 4 h 337"/>
                    <a:gd name="T54" fmla="*/ 37 w 399"/>
                    <a:gd name="T55" fmla="*/ 7 h 337"/>
                    <a:gd name="T56" fmla="*/ 44 w 399"/>
                    <a:gd name="T57" fmla="*/ 12 h 337"/>
                    <a:gd name="T58" fmla="*/ 48 w 399"/>
                    <a:gd name="T59" fmla="*/ 12 h 337"/>
                    <a:gd name="T60" fmla="*/ 49 w 399"/>
                    <a:gd name="T61" fmla="*/ 12 h 337"/>
                    <a:gd name="T62" fmla="*/ 49 w 399"/>
                    <a:gd name="T63" fmla="*/ 12 h 33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399" h="337">
                      <a:moveTo>
                        <a:pt x="399" y="325"/>
                      </a:moveTo>
                      <a:lnTo>
                        <a:pt x="338" y="221"/>
                      </a:lnTo>
                      <a:lnTo>
                        <a:pt x="276" y="116"/>
                      </a:lnTo>
                      <a:lnTo>
                        <a:pt x="236" y="65"/>
                      </a:lnTo>
                      <a:lnTo>
                        <a:pt x="194" y="26"/>
                      </a:lnTo>
                      <a:lnTo>
                        <a:pt x="143" y="13"/>
                      </a:lnTo>
                      <a:lnTo>
                        <a:pt x="102" y="0"/>
                      </a:lnTo>
                      <a:lnTo>
                        <a:pt x="71" y="0"/>
                      </a:lnTo>
                      <a:lnTo>
                        <a:pt x="51" y="13"/>
                      </a:lnTo>
                      <a:lnTo>
                        <a:pt x="9" y="51"/>
                      </a:lnTo>
                      <a:lnTo>
                        <a:pt x="0" y="116"/>
                      </a:lnTo>
                      <a:lnTo>
                        <a:pt x="0" y="182"/>
                      </a:lnTo>
                      <a:lnTo>
                        <a:pt x="20" y="221"/>
                      </a:lnTo>
                      <a:lnTo>
                        <a:pt x="51" y="259"/>
                      </a:lnTo>
                      <a:lnTo>
                        <a:pt x="92" y="285"/>
                      </a:lnTo>
                      <a:lnTo>
                        <a:pt x="132" y="299"/>
                      </a:lnTo>
                      <a:lnTo>
                        <a:pt x="123" y="285"/>
                      </a:lnTo>
                      <a:lnTo>
                        <a:pt x="102" y="259"/>
                      </a:lnTo>
                      <a:lnTo>
                        <a:pt x="62" y="234"/>
                      </a:lnTo>
                      <a:lnTo>
                        <a:pt x="41" y="194"/>
                      </a:lnTo>
                      <a:lnTo>
                        <a:pt x="41" y="156"/>
                      </a:lnTo>
                      <a:lnTo>
                        <a:pt x="51" y="104"/>
                      </a:lnTo>
                      <a:lnTo>
                        <a:pt x="81" y="65"/>
                      </a:lnTo>
                      <a:lnTo>
                        <a:pt x="113" y="51"/>
                      </a:lnTo>
                      <a:lnTo>
                        <a:pt x="153" y="51"/>
                      </a:lnTo>
                      <a:lnTo>
                        <a:pt x="204" y="78"/>
                      </a:lnTo>
                      <a:lnTo>
                        <a:pt x="255" y="116"/>
                      </a:lnTo>
                      <a:lnTo>
                        <a:pt x="296" y="182"/>
                      </a:lnTo>
                      <a:lnTo>
                        <a:pt x="357" y="312"/>
                      </a:lnTo>
                      <a:lnTo>
                        <a:pt x="389" y="325"/>
                      </a:lnTo>
                      <a:lnTo>
                        <a:pt x="399" y="337"/>
                      </a:lnTo>
                      <a:lnTo>
                        <a:pt x="399" y="3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6" name="Freeform 355"/>
                <p:cNvSpPr>
                  <a:spLocks/>
                </p:cNvSpPr>
                <p:nvPr/>
              </p:nvSpPr>
              <p:spPr bwMode="auto">
                <a:xfrm>
                  <a:off x="1992" y="1369"/>
                  <a:ext cx="200" cy="109"/>
                </a:xfrm>
                <a:custGeom>
                  <a:avLst/>
                  <a:gdLst>
                    <a:gd name="T0" fmla="*/ 50 w 399"/>
                    <a:gd name="T1" fmla="*/ 12 h 325"/>
                    <a:gd name="T2" fmla="*/ 48 w 399"/>
                    <a:gd name="T3" fmla="*/ 10 h 325"/>
                    <a:gd name="T4" fmla="*/ 44 w 399"/>
                    <a:gd name="T5" fmla="*/ 9 h 325"/>
                    <a:gd name="T6" fmla="*/ 35 w 399"/>
                    <a:gd name="T7" fmla="*/ 8 h 325"/>
                    <a:gd name="T8" fmla="*/ 25 w 399"/>
                    <a:gd name="T9" fmla="*/ 8 h 325"/>
                    <a:gd name="T10" fmla="*/ 16 w 399"/>
                    <a:gd name="T11" fmla="*/ 7 h 325"/>
                    <a:gd name="T12" fmla="*/ 9 w 399"/>
                    <a:gd name="T13" fmla="*/ 7 h 325"/>
                    <a:gd name="T14" fmla="*/ 7 w 399"/>
                    <a:gd name="T15" fmla="*/ 6 h 325"/>
                    <a:gd name="T16" fmla="*/ 5 w 399"/>
                    <a:gd name="T17" fmla="*/ 5 h 325"/>
                    <a:gd name="T18" fmla="*/ 7 w 399"/>
                    <a:gd name="T19" fmla="*/ 4 h 325"/>
                    <a:gd name="T20" fmla="*/ 8 w 399"/>
                    <a:gd name="T21" fmla="*/ 3 h 325"/>
                    <a:gd name="T22" fmla="*/ 12 w 399"/>
                    <a:gd name="T23" fmla="*/ 2 h 325"/>
                    <a:gd name="T24" fmla="*/ 14 w 399"/>
                    <a:gd name="T25" fmla="*/ 1 h 325"/>
                    <a:gd name="T26" fmla="*/ 22 w 399"/>
                    <a:gd name="T27" fmla="*/ 1 h 325"/>
                    <a:gd name="T28" fmla="*/ 30 w 399"/>
                    <a:gd name="T29" fmla="*/ 1 h 325"/>
                    <a:gd name="T30" fmla="*/ 44 w 399"/>
                    <a:gd name="T31" fmla="*/ 3 h 325"/>
                    <a:gd name="T32" fmla="*/ 44 w 399"/>
                    <a:gd name="T33" fmla="*/ 2 h 325"/>
                    <a:gd name="T34" fmla="*/ 44 w 399"/>
                    <a:gd name="T35" fmla="*/ 2 h 325"/>
                    <a:gd name="T36" fmla="*/ 41 w 399"/>
                    <a:gd name="T37" fmla="*/ 1 h 325"/>
                    <a:gd name="T38" fmla="*/ 27 w 399"/>
                    <a:gd name="T39" fmla="*/ 0 h 325"/>
                    <a:gd name="T40" fmla="*/ 21 w 399"/>
                    <a:gd name="T41" fmla="*/ 0 h 325"/>
                    <a:gd name="T42" fmla="*/ 14 w 399"/>
                    <a:gd name="T43" fmla="*/ 0 h 325"/>
                    <a:gd name="T44" fmla="*/ 9 w 399"/>
                    <a:gd name="T45" fmla="*/ 0 h 325"/>
                    <a:gd name="T46" fmla="*/ 4 w 399"/>
                    <a:gd name="T47" fmla="*/ 1 h 325"/>
                    <a:gd name="T48" fmla="*/ 0 w 399"/>
                    <a:gd name="T49" fmla="*/ 3 h 325"/>
                    <a:gd name="T50" fmla="*/ 0 w 399"/>
                    <a:gd name="T51" fmla="*/ 4 h 325"/>
                    <a:gd name="T52" fmla="*/ 0 w 399"/>
                    <a:gd name="T53" fmla="*/ 5 h 325"/>
                    <a:gd name="T54" fmla="*/ 3 w 399"/>
                    <a:gd name="T55" fmla="*/ 6 h 325"/>
                    <a:gd name="T56" fmla="*/ 5 w 399"/>
                    <a:gd name="T57" fmla="*/ 7 h 325"/>
                    <a:gd name="T58" fmla="*/ 9 w 399"/>
                    <a:gd name="T59" fmla="*/ 8 h 325"/>
                    <a:gd name="T60" fmla="*/ 12 w 399"/>
                    <a:gd name="T61" fmla="*/ 9 h 325"/>
                    <a:gd name="T62" fmla="*/ 21 w 399"/>
                    <a:gd name="T63" fmla="*/ 9 h 325"/>
                    <a:gd name="T64" fmla="*/ 30 w 399"/>
                    <a:gd name="T65" fmla="*/ 9 h 325"/>
                    <a:gd name="T66" fmla="*/ 40 w 399"/>
                    <a:gd name="T67" fmla="*/ 10 h 325"/>
                    <a:gd name="T68" fmla="*/ 44 w 399"/>
                    <a:gd name="T69" fmla="*/ 10 h 325"/>
                    <a:gd name="T70" fmla="*/ 47 w 399"/>
                    <a:gd name="T71" fmla="*/ 11 h 325"/>
                    <a:gd name="T72" fmla="*/ 49 w 399"/>
                    <a:gd name="T73" fmla="*/ 12 h 325"/>
                    <a:gd name="T74" fmla="*/ 50 w 399"/>
                    <a:gd name="T75" fmla="*/ 12 h 325"/>
                    <a:gd name="T76" fmla="*/ 50 w 399"/>
                    <a:gd name="T77" fmla="*/ 12 h 32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399" h="325">
                      <a:moveTo>
                        <a:pt x="399" y="312"/>
                      </a:moveTo>
                      <a:lnTo>
                        <a:pt x="378" y="272"/>
                      </a:lnTo>
                      <a:lnTo>
                        <a:pt x="348" y="247"/>
                      </a:lnTo>
                      <a:lnTo>
                        <a:pt x="276" y="221"/>
                      </a:lnTo>
                      <a:lnTo>
                        <a:pt x="195" y="208"/>
                      </a:lnTo>
                      <a:lnTo>
                        <a:pt x="123" y="196"/>
                      </a:lnTo>
                      <a:lnTo>
                        <a:pt x="72" y="196"/>
                      </a:lnTo>
                      <a:lnTo>
                        <a:pt x="51" y="169"/>
                      </a:lnTo>
                      <a:lnTo>
                        <a:pt x="40" y="143"/>
                      </a:lnTo>
                      <a:lnTo>
                        <a:pt x="51" y="105"/>
                      </a:lnTo>
                      <a:lnTo>
                        <a:pt x="61" y="78"/>
                      </a:lnTo>
                      <a:lnTo>
                        <a:pt x="91" y="53"/>
                      </a:lnTo>
                      <a:lnTo>
                        <a:pt x="112" y="40"/>
                      </a:lnTo>
                      <a:lnTo>
                        <a:pt x="174" y="40"/>
                      </a:lnTo>
                      <a:lnTo>
                        <a:pt x="235" y="40"/>
                      </a:lnTo>
                      <a:lnTo>
                        <a:pt x="348" y="78"/>
                      </a:lnTo>
                      <a:lnTo>
                        <a:pt x="348" y="65"/>
                      </a:lnTo>
                      <a:lnTo>
                        <a:pt x="348" y="53"/>
                      </a:lnTo>
                      <a:lnTo>
                        <a:pt x="327" y="40"/>
                      </a:lnTo>
                      <a:lnTo>
                        <a:pt x="214" y="0"/>
                      </a:lnTo>
                      <a:lnTo>
                        <a:pt x="163" y="0"/>
                      </a:lnTo>
                      <a:lnTo>
                        <a:pt x="112" y="0"/>
                      </a:lnTo>
                      <a:lnTo>
                        <a:pt x="72" y="13"/>
                      </a:lnTo>
                      <a:lnTo>
                        <a:pt x="31" y="40"/>
                      </a:lnTo>
                      <a:lnTo>
                        <a:pt x="0" y="78"/>
                      </a:lnTo>
                      <a:lnTo>
                        <a:pt x="0" y="118"/>
                      </a:lnTo>
                      <a:lnTo>
                        <a:pt x="0" y="143"/>
                      </a:lnTo>
                      <a:lnTo>
                        <a:pt x="21" y="169"/>
                      </a:lnTo>
                      <a:lnTo>
                        <a:pt x="40" y="196"/>
                      </a:lnTo>
                      <a:lnTo>
                        <a:pt x="72" y="221"/>
                      </a:lnTo>
                      <a:lnTo>
                        <a:pt x="91" y="234"/>
                      </a:lnTo>
                      <a:lnTo>
                        <a:pt x="163" y="234"/>
                      </a:lnTo>
                      <a:lnTo>
                        <a:pt x="235" y="247"/>
                      </a:lnTo>
                      <a:lnTo>
                        <a:pt x="318" y="261"/>
                      </a:lnTo>
                      <a:lnTo>
                        <a:pt x="348" y="272"/>
                      </a:lnTo>
                      <a:lnTo>
                        <a:pt x="369" y="299"/>
                      </a:lnTo>
                      <a:lnTo>
                        <a:pt x="388" y="325"/>
                      </a:lnTo>
                      <a:lnTo>
                        <a:pt x="399" y="325"/>
                      </a:lnTo>
                      <a:lnTo>
                        <a:pt x="399" y="3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7" name="Freeform 356"/>
                <p:cNvSpPr>
                  <a:spLocks/>
                </p:cNvSpPr>
                <p:nvPr/>
              </p:nvSpPr>
              <p:spPr bwMode="auto">
                <a:xfrm>
                  <a:off x="2079" y="1966"/>
                  <a:ext cx="389" cy="901"/>
                </a:xfrm>
                <a:custGeom>
                  <a:avLst/>
                  <a:gdLst>
                    <a:gd name="T0" fmla="*/ 91 w 776"/>
                    <a:gd name="T1" fmla="*/ 0 h 2701"/>
                    <a:gd name="T2" fmla="*/ 67 w 776"/>
                    <a:gd name="T3" fmla="*/ 26 h 2701"/>
                    <a:gd name="T4" fmla="*/ 41 w 776"/>
                    <a:gd name="T5" fmla="*/ 52 h 2701"/>
                    <a:gd name="T6" fmla="*/ 30 w 776"/>
                    <a:gd name="T7" fmla="*/ 63 h 2701"/>
                    <a:gd name="T8" fmla="*/ 20 w 776"/>
                    <a:gd name="T9" fmla="*/ 75 h 2701"/>
                    <a:gd name="T10" fmla="*/ 14 w 776"/>
                    <a:gd name="T11" fmla="*/ 81 h 2701"/>
                    <a:gd name="T12" fmla="*/ 12 w 776"/>
                    <a:gd name="T13" fmla="*/ 88 h 2701"/>
                    <a:gd name="T14" fmla="*/ 7 w 776"/>
                    <a:gd name="T15" fmla="*/ 93 h 2701"/>
                    <a:gd name="T16" fmla="*/ 0 w 776"/>
                    <a:gd name="T17" fmla="*/ 100 h 2701"/>
                    <a:gd name="T18" fmla="*/ 2 w 776"/>
                    <a:gd name="T19" fmla="*/ 100 h 2701"/>
                    <a:gd name="T20" fmla="*/ 3 w 776"/>
                    <a:gd name="T21" fmla="*/ 100 h 2701"/>
                    <a:gd name="T22" fmla="*/ 5 w 776"/>
                    <a:gd name="T23" fmla="*/ 100 h 2701"/>
                    <a:gd name="T24" fmla="*/ 7 w 776"/>
                    <a:gd name="T25" fmla="*/ 100 h 2701"/>
                    <a:gd name="T26" fmla="*/ 12 w 776"/>
                    <a:gd name="T27" fmla="*/ 95 h 2701"/>
                    <a:gd name="T28" fmla="*/ 16 w 776"/>
                    <a:gd name="T29" fmla="*/ 90 h 2701"/>
                    <a:gd name="T30" fmla="*/ 23 w 776"/>
                    <a:gd name="T31" fmla="*/ 79 h 2701"/>
                    <a:gd name="T32" fmla="*/ 27 w 776"/>
                    <a:gd name="T33" fmla="*/ 72 h 2701"/>
                    <a:gd name="T34" fmla="*/ 34 w 776"/>
                    <a:gd name="T35" fmla="*/ 66 h 2701"/>
                    <a:gd name="T36" fmla="*/ 45 w 776"/>
                    <a:gd name="T37" fmla="*/ 53 h 2701"/>
                    <a:gd name="T38" fmla="*/ 72 w 776"/>
                    <a:gd name="T39" fmla="*/ 27 h 2701"/>
                    <a:gd name="T40" fmla="*/ 85 w 776"/>
                    <a:gd name="T41" fmla="*/ 13 h 2701"/>
                    <a:gd name="T42" fmla="*/ 98 w 776"/>
                    <a:gd name="T43" fmla="*/ 0 h 2701"/>
                    <a:gd name="T44" fmla="*/ 96 w 776"/>
                    <a:gd name="T45" fmla="*/ 0 h 2701"/>
                    <a:gd name="T46" fmla="*/ 95 w 776"/>
                    <a:gd name="T47" fmla="*/ 0 h 2701"/>
                    <a:gd name="T48" fmla="*/ 93 w 776"/>
                    <a:gd name="T49" fmla="*/ 0 h 2701"/>
                    <a:gd name="T50" fmla="*/ 91 w 776"/>
                    <a:gd name="T51" fmla="*/ 0 h 270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776" h="2701">
                      <a:moveTo>
                        <a:pt x="725" y="0"/>
                      </a:moveTo>
                      <a:lnTo>
                        <a:pt x="532" y="702"/>
                      </a:lnTo>
                      <a:lnTo>
                        <a:pt x="327" y="1390"/>
                      </a:lnTo>
                      <a:lnTo>
                        <a:pt x="235" y="1702"/>
                      </a:lnTo>
                      <a:lnTo>
                        <a:pt x="153" y="2026"/>
                      </a:lnTo>
                      <a:lnTo>
                        <a:pt x="112" y="2195"/>
                      </a:lnTo>
                      <a:lnTo>
                        <a:pt x="91" y="2363"/>
                      </a:lnTo>
                      <a:lnTo>
                        <a:pt x="51" y="2519"/>
                      </a:lnTo>
                      <a:lnTo>
                        <a:pt x="0" y="2688"/>
                      </a:lnTo>
                      <a:lnTo>
                        <a:pt x="10" y="2688"/>
                      </a:lnTo>
                      <a:lnTo>
                        <a:pt x="21" y="2701"/>
                      </a:lnTo>
                      <a:lnTo>
                        <a:pt x="40" y="2701"/>
                      </a:lnTo>
                      <a:lnTo>
                        <a:pt x="51" y="2688"/>
                      </a:lnTo>
                      <a:lnTo>
                        <a:pt x="91" y="2559"/>
                      </a:lnTo>
                      <a:lnTo>
                        <a:pt x="123" y="2416"/>
                      </a:lnTo>
                      <a:lnTo>
                        <a:pt x="184" y="2130"/>
                      </a:lnTo>
                      <a:lnTo>
                        <a:pt x="214" y="1948"/>
                      </a:lnTo>
                      <a:lnTo>
                        <a:pt x="265" y="1780"/>
                      </a:lnTo>
                      <a:lnTo>
                        <a:pt x="358" y="1441"/>
                      </a:lnTo>
                      <a:lnTo>
                        <a:pt x="572" y="727"/>
                      </a:lnTo>
                      <a:lnTo>
                        <a:pt x="674" y="364"/>
                      </a:lnTo>
                      <a:lnTo>
                        <a:pt x="776" y="0"/>
                      </a:lnTo>
                      <a:lnTo>
                        <a:pt x="766" y="0"/>
                      </a:lnTo>
                      <a:lnTo>
                        <a:pt x="757" y="0"/>
                      </a:lnTo>
                      <a:lnTo>
                        <a:pt x="736" y="0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8" name="Freeform 357"/>
                <p:cNvSpPr>
                  <a:spLocks/>
                </p:cNvSpPr>
                <p:nvPr/>
              </p:nvSpPr>
              <p:spPr bwMode="auto">
                <a:xfrm>
                  <a:off x="1185" y="2871"/>
                  <a:ext cx="930" cy="519"/>
                </a:xfrm>
                <a:custGeom>
                  <a:avLst/>
                  <a:gdLst>
                    <a:gd name="T0" fmla="*/ 228 w 1861"/>
                    <a:gd name="T1" fmla="*/ 0 h 1559"/>
                    <a:gd name="T2" fmla="*/ 227 w 1861"/>
                    <a:gd name="T3" fmla="*/ 0 h 1559"/>
                    <a:gd name="T4" fmla="*/ 224 w 1861"/>
                    <a:gd name="T5" fmla="*/ 0 h 1559"/>
                    <a:gd name="T6" fmla="*/ 221 w 1861"/>
                    <a:gd name="T7" fmla="*/ 0 h 1559"/>
                    <a:gd name="T8" fmla="*/ 219 w 1861"/>
                    <a:gd name="T9" fmla="*/ 0 h 1559"/>
                    <a:gd name="T10" fmla="*/ 219 w 1861"/>
                    <a:gd name="T11" fmla="*/ 8 h 1559"/>
                    <a:gd name="T12" fmla="*/ 219 w 1861"/>
                    <a:gd name="T13" fmla="*/ 14 h 1559"/>
                    <a:gd name="T14" fmla="*/ 221 w 1861"/>
                    <a:gd name="T15" fmla="*/ 28 h 1559"/>
                    <a:gd name="T16" fmla="*/ 223 w 1861"/>
                    <a:gd name="T17" fmla="*/ 42 h 1559"/>
                    <a:gd name="T18" fmla="*/ 224 w 1861"/>
                    <a:gd name="T19" fmla="*/ 56 h 1559"/>
                    <a:gd name="T20" fmla="*/ 164 w 1861"/>
                    <a:gd name="T21" fmla="*/ 57 h 1559"/>
                    <a:gd name="T22" fmla="*/ 135 w 1861"/>
                    <a:gd name="T23" fmla="*/ 56 h 1559"/>
                    <a:gd name="T24" fmla="*/ 106 w 1861"/>
                    <a:gd name="T25" fmla="*/ 56 h 1559"/>
                    <a:gd name="T26" fmla="*/ 53 w 1861"/>
                    <a:gd name="T27" fmla="*/ 54 h 1559"/>
                    <a:gd name="T28" fmla="*/ 28 w 1861"/>
                    <a:gd name="T29" fmla="*/ 54 h 1559"/>
                    <a:gd name="T30" fmla="*/ 15 w 1861"/>
                    <a:gd name="T31" fmla="*/ 54 h 1559"/>
                    <a:gd name="T32" fmla="*/ 2 w 1861"/>
                    <a:gd name="T33" fmla="*/ 55 h 1559"/>
                    <a:gd name="T34" fmla="*/ 0 w 1861"/>
                    <a:gd name="T35" fmla="*/ 55 h 1559"/>
                    <a:gd name="T36" fmla="*/ 0 w 1861"/>
                    <a:gd name="T37" fmla="*/ 55 h 1559"/>
                    <a:gd name="T38" fmla="*/ 1 w 1861"/>
                    <a:gd name="T39" fmla="*/ 56 h 1559"/>
                    <a:gd name="T40" fmla="*/ 3 w 1861"/>
                    <a:gd name="T41" fmla="*/ 56 h 1559"/>
                    <a:gd name="T42" fmla="*/ 17 w 1861"/>
                    <a:gd name="T43" fmla="*/ 55 h 1559"/>
                    <a:gd name="T44" fmla="*/ 31 w 1861"/>
                    <a:gd name="T45" fmla="*/ 55 h 1559"/>
                    <a:gd name="T46" fmla="*/ 58 w 1861"/>
                    <a:gd name="T47" fmla="*/ 55 h 1559"/>
                    <a:gd name="T48" fmla="*/ 85 w 1861"/>
                    <a:gd name="T49" fmla="*/ 56 h 1559"/>
                    <a:gd name="T50" fmla="*/ 112 w 1861"/>
                    <a:gd name="T51" fmla="*/ 57 h 1559"/>
                    <a:gd name="T52" fmla="*/ 171 w 1861"/>
                    <a:gd name="T53" fmla="*/ 58 h 1559"/>
                    <a:gd name="T54" fmla="*/ 228 w 1861"/>
                    <a:gd name="T55" fmla="*/ 57 h 1559"/>
                    <a:gd name="T56" fmla="*/ 230 w 1861"/>
                    <a:gd name="T57" fmla="*/ 57 h 1559"/>
                    <a:gd name="T58" fmla="*/ 231 w 1861"/>
                    <a:gd name="T59" fmla="*/ 57 h 1559"/>
                    <a:gd name="T60" fmla="*/ 232 w 1861"/>
                    <a:gd name="T61" fmla="*/ 57 h 1559"/>
                    <a:gd name="T62" fmla="*/ 231 w 1861"/>
                    <a:gd name="T63" fmla="*/ 43 h 1559"/>
                    <a:gd name="T64" fmla="*/ 230 w 1861"/>
                    <a:gd name="T65" fmla="*/ 28 h 1559"/>
                    <a:gd name="T66" fmla="*/ 227 w 1861"/>
                    <a:gd name="T67" fmla="*/ 14 h 1559"/>
                    <a:gd name="T68" fmla="*/ 227 w 1861"/>
                    <a:gd name="T69" fmla="*/ 8 h 1559"/>
                    <a:gd name="T70" fmla="*/ 228 w 1861"/>
                    <a:gd name="T71" fmla="*/ 0 h 155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0" t="0" r="r" b="b"/>
                  <a:pathLst>
                    <a:path w="1861" h="1559">
                      <a:moveTo>
                        <a:pt x="1829" y="13"/>
                      </a:moveTo>
                      <a:lnTo>
                        <a:pt x="1820" y="0"/>
                      </a:lnTo>
                      <a:lnTo>
                        <a:pt x="1799" y="0"/>
                      </a:lnTo>
                      <a:lnTo>
                        <a:pt x="1768" y="0"/>
                      </a:lnTo>
                      <a:lnTo>
                        <a:pt x="1759" y="13"/>
                      </a:lnTo>
                      <a:lnTo>
                        <a:pt x="1759" y="209"/>
                      </a:lnTo>
                      <a:lnTo>
                        <a:pt x="1759" y="390"/>
                      </a:lnTo>
                      <a:lnTo>
                        <a:pt x="1768" y="767"/>
                      </a:lnTo>
                      <a:lnTo>
                        <a:pt x="1789" y="1144"/>
                      </a:lnTo>
                      <a:lnTo>
                        <a:pt x="1799" y="1519"/>
                      </a:lnTo>
                      <a:lnTo>
                        <a:pt x="1318" y="1532"/>
                      </a:lnTo>
                      <a:lnTo>
                        <a:pt x="1084" y="1519"/>
                      </a:lnTo>
                      <a:lnTo>
                        <a:pt x="849" y="1506"/>
                      </a:lnTo>
                      <a:lnTo>
                        <a:pt x="429" y="1468"/>
                      </a:lnTo>
                      <a:lnTo>
                        <a:pt x="225" y="1454"/>
                      </a:lnTo>
                      <a:lnTo>
                        <a:pt x="122" y="1468"/>
                      </a:lnTo>
                      <a:lnTo>
                        <a:pt x="20" y="1481"/>
                      </a:lnTo>
                      <a:lnTo>
                        <a:pt x="0" y="1481"/>
                      </a:lnTo>
                      <a:lnTo>
                        <a:pt x="0" y="1494"/>
                      </a:lnTo>
                      <a:lnTo>
                        <a:pt x="10" y="1506"/>
                      </a:lnTo>
                      <a:lnTo>
                        <a:pt x="30" y="1506"/>
                      </a:lnTo>
                      <a:lnTo>
                        <a:pt x="143" y="1494"/>
                      </a:lnTo>
                      <a:lnTo>
                        <a:pt x="255" y="1481"/>
                      </a:lnTo>
                      <a:lnTo>
                        <a:pt x="470" y="1494"/>
                      </a:lnTo>
                      <a:lnTo>
                        <a:pt x="685" y="1519"/>
                      </a:lnTo>
                      <a:lnTo>
                        <a:pt x="900" y="1546"/>
                      </a:lnTo>
                      <a:lnTo>
                        <a:pt x="1369" y="1559"/>
                      </a:lnTo>
                      <a:lnTo>
                        <a:pt x="1829" y="1546"/>
                      </a:lnTo>
                      <a:lnTo>
                        <a:pt x="1840" y="1546"/>
                      </a:lnTo>
                      <a:lnTo>
                        <a:pt x="1850" y="1532"/>
                      </a:lnTo>
                      <a:lnTo>
                        <a:pt x="1861" y="1532"/>
                      </a:lnTo>
                      <a:lnTo>
                        <a:pt x="1850" y="1156"/>
                      </a:lnTo>
                      <a:lnTo>
                        <a:pt x="1840" y="767"/>
                      </a:lnTo>
                      <a:lnTo>
                        <a:pt x="1820" y="390"/>
                      </a:lnTo>
                      <a:lnTo>
                        <a:pt x="1820" y="209"/>
                      </a:lnTo>
                      <a:lnTo>
                        <a:pt x="1829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29" name="Freeform 358"/>
                <p:cNvSpPr>
                  <a:spLocks/>
                </p:cNvSpPr>
                <p:nvPr/>
              </p:nvSpPr>
              <p:spPr bwMode="auto">
                <a:xfrm>
                  <a:off x="541" y="3091"/>
                  <a:ext cx="383" cy="221"/>
                </a:xfrm>
                <a:custGeom>
                  <a:avLst/>
                  <a:gdLst>
                    <a:gd name="T0" fmla="*/ 0 w 768"/>
                    <a:gd name="T1" fmla="*/ 1 h 663"/>
                    <a:gd name="T2" fmla="*/ 9 w 768"/>
                    <a:gd name="T3" fmla="*/ 4 h 663"/>
                    <a:gd name="T4" fmla="*/ 20 w 768"/>
                    <a:gd name="T5" fmla="*/ 8 h 663"/>
                    <a:gd name="T6" fmla="*/ 30 w 768"/>
                    <a:gd name="T7" fmla="*/ 11 h 663"/>
                    <a:gd name="T8" fmla="*/ 42 w 768"/>
                    <a:gd name="T9" fmla="*/ 14 h 663"/>
                    <a:gd name="T10" fmla="*/ 66 w 768"/>
                    <a:gd name="T11" fmla="*/ 20 h 663"/>
                    <a:gd name="T12" fmla="*/ 90 w 768"/>
                    <a:gd name="T13" fmla="*/ 25 h 663"/>
                    <a:gd name="T14" fmla="*/ 94 w 768"/>
                    <a:gd name="T15" fmla="*/ 25 h 663"/>
                    <a:gd name="T16" fmla="*/ 95 w 768"/>
                    <a:gd name="T17" fmla="*/ 24 h 663"/>
                    <a:gd name="T18" fmla="*/ 70 w 768"/>
                    <a:gd name="T19" fmla="*/ 19 h 663"/>
                    <a:gd name="T20" fmla="*/ 47 w 768"/>
                    <a:gd name="T21" fmla="*/ 14 h 663"/>
                    <a:gd name="T22" fmla="*/ 25 w 768"/>
                    <a:gd name="T23" fmla="*/ 8 h 663"/>
                    <a:gd name="T24" fmla="*/ 15 w 768"/>
                    <a:gd name="T25" fmla="*/ 4 h 663"/>
                    <a:gd name="T26" fmla="*/ 5 w 768"/>
                    <a:gd name="T27" fmla="*/ 1 h 663"/>
                    <a:gd name="T28" fmla="*/ 4 w 768"/>
                    <a:gd name="T29" fmla="*/ 0 h 663"/>
                    <a:gd name="T30" fmla="*/ 2 w 768"/>
                    <a:gd name="T31" fmla="*/ 1 h 663"/>
                    <a:gd name="T32" fmla="*/ 0 w 768"/>
                    <a:gd name="T33" fmla="*/ 1 h 66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768" h="663">
                      <a:moveTo>
                        <a:pt x="0" y="14"/>
                      </a:moveTo>
                      <a:lnTo>
                        <a:pt x="72" y="118"/>
                      </a:lnTo>
                      <a:lnTo>
                        <a:pt x="165" y="221"/>
                      </a:lnTo>
                      <a:lnTo>
                        <a:pt x="246" y="299"/>
                      </a:lnTo>
                      <a:lnTo>
                        <a:pt x="338" y="390"/>
                      </a:lnTo>
                      <a:lnTo>
                        <a:pt x="532" y="533"/>
                      </a:lnTo>
                      <a:lnTo>
                        <a:pt x="727" y="663"/>
                      </a:lnTo>
                      <a:lnTo>
                        <a:pt x="757" y="663"/>
                      </a:lnTo>
                      <a:lnTo>
                        <a:pt x="768" y="650"/>
                      </a:lnTo>
                      <a:lnTo>
                        <a:pt x="562" y="520"/>
                      </a:lnTo>
                      <a:lnTo>
                        <a:pt x="379" y="377"/>
                      </a:lnTo>
                      <a:lnTo>
                        <a:pt x="205" y="208"/>
                      </a:lnTo>
                      <a:lnTo>
                        <a:pt x="123" y="118"/>
                      </a:lnTo>
                      <a:lnTo>
                        <a:pt x="42" y="14"/>
                      </a:lnTo>
                      <a:lnTo>
                        <a:pt x="32" y="0"/>
                      </a:lnTo>
                      <a:lnTo>
                        <a:pt x="21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0" name="Freeform 359"/>
                <p:cNvSpPr>
                  <a:spLocks/>
                </p:cNvSpPr>
                <p:nvPr/>
              </p:nvSpPr>
              <p:spPr bwMode="auto">
                <a:xfrm>
                  <a:off x="618" y="3369"/>
                  <a:ext cx="1988" cy="229"/>
                </a:xfrm>
                <a:custGeom>
                  <a:avLst/>
                  <a:gdLst>
                    <a:gd name="T0" fmla="*/ 490 w 3976"/>
                    <a:gd name="T1" fmla="*/ 24 h 687"/>
                    <a:gd name="T2" fmla="*/ 487 w 3976"/>
                    <a:gd name="T3" fmla="*/ 24 h 687"/>
                    <a:gd name="T4" fmla="*/ 483 w 3976"/>
                    <a:gd name="T5" fmla="*/ 24 h 687"/>
                    <a:gd name="T6" fmla="*/ 477 w 3976"/>
                    <a:gd name="T7" fmla="*/ 24 h 687"/>
                    <a:gd name="T8" fmla="*/ 469 w 3976"/>
                    <a:gd name="T9" fmla="*/ 23 h 687"/>
                    <a:gd name="T10" fmla="*/ 461 w 3976"/>
                    <a:gd name="T11" fmla="*/ 21 h 687"/>
                    <a:gd name="T12" fmla="*/ 444 w 3976"/>
                    <a:gd name="T13" fmla="*/ 18 h 687"/>
                    <a:gd name="T14" fmla="*/ 432 w 3976"/>
                    <a:gd name="T15" fmla="*/ 15 h 687"/>
                    <a:gd name="T16" fmla="*/ 420 w 3976"/>
                    <a:gd name="T17" fmla="*/ 13 h 687"/>
                    <a:gd name="T18" fmla="*/ 407 w 3976"/>
                    <a:gd name="T19" fmla="*/ 12 h 687"/>
                    <a:gd name="T20" fmla="*/ 381 w 3976"/>
                    <a:gd name="T21" fmla="*/ 9 h 687"/>
                    <a:gd name="T22" fmla="*/ 347 w 3976"/>
                    <a:gd name="T23" fmla="*/ 7 h 687"/>
                    <a:gd name="T24" fmla="*/ 311 w 3976"/>
                    <a:gd name="T25" fmla="*/ 5 h 687"/>
                    <a:gd name="T26" fmla="*/ 241 w 3976"/>
                    <a:gd name="T27" fmla="*/ 3 h 687"/>
                    <a:gd name="T28" fmla="*/ 214 w 3976"/>
                    <a:gd name="T29" fmla="*/ 2 h 687"/>
                    <a:gd name="T30" fmla="*/ 187 w 3976"/>
                    <a:gd name="T31" fmla="*/ 1 h 687"/>
                    <a:gd name="T32" fmla="*/ 173 w 3976"/>
                    <a:gd name="T33" fmla="*/ 0 h 687"/>
                    <a:gd name="T34" fmla="*/ 160 w 3976"/>
                    <a:gd name="T35" fmla="*/ 0 h 687"/>
                    <a:gd name="T36" fmla="*/ 146 w 3976"/>
                    <a:gd name="T37" fmla="*/ 0 h 687"/>
                    <a:gd name="T38" fmla="*/ 133 w 3976"/>
                    <a:gd name="T39" fmla="*/ 1 h 687"/>
                    <a:gd name="T40" fmla="*/ 117 w 3976"/>
                    <a:gd name="T41" fmla="*/ 2 h 687"/>
                    <a:gd name="T42" fmla="*/ 99 w 3976"/>
                    <a:gd name="T43" fmla="*/ 4 h 687"/>
                    <a:gd name="T44" fmla="*/ 82 w 3976"/>
                    <a:gd name="T45" fmla="*/ 7 h 687"/>
                    <a:gd name="T46" fmla="*/ 66 w 3976"/>
                    <a:gd name="T47" fmla="*/ 9 h 687"/>
                    <a:gd name="T48" fmla="*/ 34 w 3976"/>
                    <a:gd name="T49" fmla="*/ 12 h 687"/>
                    <a:gd name="T50" fmla="*/ 2 w 3976"/>
                    <a:gd name="T51" fmla="*/ 15 h 687"/>
                    <a:gd name="T52" fmla="*/ 0 w 3976"/>
                    <a:gd name="T53" fmla="*/ 15 h 687"/>
                    <a:gd name="T54" fmla="*/ 2 w 3976"/>
                    <a:gd name="T55" fmla="*/ 16 h 687"/>
                    <a:gd name="T56" fmla="*/ 7 w 3976"/>
                    <a:gd name="T57" fmla="*/ 16 h 687"/>
                    <a:gd name="T58" fmla="*/ 41 w 3976"/>
                    <a:gd name="T59" fmla="*/ 12 h 687"/>
                    <a:gd name="T60" fmla="*/ 77 w 3976"/>
                    <a:gd name="T61" fmla="*/ 9 h 687"/>
                    <a:gd name="T62" fmla="*/ 95 w 3976"/>
                    <a:gd name="T63" fmla="*/ 7 h 687"/>
                    <a:gd name="T64" fmla="*/ 112 w 3976"/>
                    <a:gd name="T65" fmla="*/ 4 h 687"/>
                    <a:gd name="T66" fmla="*/ 129 w 3976"/>
                    <a:gd name="T67" fmla="*/ 2 h 687"/>
                    <a:gd name="T68" fmla="*/ 138 w 3976"/>
                    <a:gd name="T69" fmla="*/ 2 h 687"/>
                    <a:gd name="T70" fmla="*/ 147 w 3976"/>
                    <a:gd name="T71" fmla="*/ 1 h 687"/>
                    <a:gd name="T72" fmla="*/ 163 w 3976"/>
                    <a:gd name="T73" fmla="*/ 1 h 687"/>
                    <a:gd name="T74" fmla="*/ 178 w 3976"/>
                    <a:gd name="T75" fmla="*/ 2 h 687"/>
                    <a:gd name="T76" fmla="*/ 209 w 3976"/>
                    <a:gd name="T77" fmla="*/ 4 h 687"/>
                    <a:gd name="T78" fmla="*/ 246 w 3976"/>
                    <a:gd name="T79" fmla="*/ 5 h 687"/>
                    <a:gd name="T80" fmla="*/ 283 w 3976"/>
                    <a:gd name="T81" fmla="*/ 6 h 687"/>
                    <a:gd name="T82" fmla="*/ 321 w 3976"/>
                    <a:gd name="T83" fmla="*/ 7 h 687"/>
                    <a:gd name="T84" fmla="*/ 339 w 3976"/>
                    <a:gd name="T85" fmla="*/ 7 h 687"/>
                    <a:gd name="T86" fmla="*/ 358 w 3976"/>
                    <a:gd name="T87" fmla="*/ 8 h 687"/>
                    <a:gd name="T88" fmla="*/ 377 w 3976"/>
                    <a:gd name="T89" fmla="*/ 10 h 687"/>
                    <a:gd name="T90" fmla="*/ 395 w 3976"/>
                    <a:gd name="T91" fmla="*/ 12 h 687"/>
                    <a:gd name="T92" fmla="*/ 413 w 3976"/>
                    <a:gd name="T93" fmla="*/ 14 h 687"/>
                    <a:gd name="T94" fmla="*/ 430 w 3976"/>
                    <a:gd name="T95" fmla="*/ 16 h 687"/>
                    <a:gd name="T96" fmla="*/ 446 w 3976"/>
                    <a:gd name="T97" fmla="*/ 20 h 687"/>
                    <a:gd name="T98" fmla="*/ 463 w 3976"/>
                    <a:gd name="T99" fmla="*/ 24 h 687"/>
                    <a:gd name="T100" fmla="*/ 471 w 3976"/>
                    <a:gd name="T101" fmla="*/ 25 h 687"/>
                    <a:gd name="T102" fmla="*/ 480 w 3976"/>
                    <a:gd name="T103" fmla="*/ 25 h 687"/>
                    <a:gd name="T104" fmla="*/ 489 w 3976"/>
                    <a:gd name="T105" fmla="*/ 25 h 687"/>
                    <a:gd name="T106" fmla="*/ 492 w 3976"/>
                    <a:gd name="T107" fmla="*/ 25 h 687"/>
                    <a:gd name="T108" fmla="*/ 496 w 3976"/>
                    <a:gd name="T109" fmla="*/ 24 h 687"/>
                    <a:gd name="T110" fmla="*/ 497 w 3976"/>
                    <a:gd name="T111" fmla="*/ 24 h 687"/>
                    <a:gd name="T112" fmla="*/ 496 w 3976"/>
                    <a:gd name="T113" fmla="*/ 24 h 687"/>
                    <a:gd name="T114" fmla="*/ 495 w 3976"/>
                    <a:gd name="T115" fmla="*/ 24 h 687"/>
                    <a:gd name="T116" fmla="*/ 490 w 3976"/>
                    <a:gd name="T117" fmla="*/ 24 h 687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3976" h="687">
                      <a:moveTo>
                        <a:pt x="3916" y="636"/>
                      </a:moveTo>
                      <a:lnTo>
                        <a:pt x="3895" y="649"/>
                      </a:lnTo>
                      <a:lnTo>
                        <a:pt x="3864" y="649"/>
                      </a:lnTo>
                      <a:lnTo>
                        <a:pt x="3813" y="649"/>
                      </a:lnTo>
                      <a:lnTo>
                        <a:pt x="3751" y="623"/>
                      </a:lnTo>
                      <a:lnTo>
                        <a:pt x="3681" y="571"/>
                      </a:lnTo>
                      <a:lnTo>
                        <a:pt x="3547" y="480"/>
                      </a:lnTo>
                      <a:lnTo>
                        <a:pt x="3456" y="402"/>
                      </a:lnTo>
                      <a:lnTo>
                        <a:pt x="3353" y="350"/>
                      </a:lnTo>
                      <a:lnTo>
                        <a:pt x="3251" y="311"/>
                      </a:lnTo>
                      <a:lnTo>
                        <a:pt x="3047" y="233"/>
                      </a:lnTo>
                      <a:lnTo>
                        <a:pt x="2771" y="181"/>
                      </a:lnTo>
                      <a:lnTo>
                        <a:pt x="2484" y="143"/>
                      </a:lnTo>
                      <a:lnTo>
                        <a:pt x="1922" y="90"/>
                      </a:lnTo>
                      <a:lnTo>
                        <a:pt x="1708" y="65"/>
                      </a:lnTo>
                      <a:lnTo>
                        <a:pt x="1492" y="25"/>
                      </a:lnTo>
                      <a:lnTo>
                        <a:pt x="1380" y="12"/>
                      </a:lnTo>
                      <a:lnTo>
                        <a:pt x="1278" y="0"/>
                      </a:lnTo>
                      <a:lnTo>
                        <a:pt x="1165" y="0"/>
                      </a:lnTo>
                      <a:lnTo>
                        <a:pt x="1063" y="25"/>
                      </a:lnTo>
                      <a:lnTo>
                        <a:pt x="930" y="65"/>
                      </a:lnTo>
                      <a:lnTo>
                        <a:pt x="788" y="116"/>
                      </a:lnTo>
                      <a:lnTo>
                        <a:pt x="654" y="181"/>
                      </a:lnTo>
                      <a:lnTo>
                        <a:pt x="522" y="233"/>
                      </a:lnTo>
                      <a:lnTo>
                        <a:pt x="266" y="311"/>
                      </a:lnTo>
                      <a:lnTo>
                        <a:pt x="11" y="402"/>
                      </a:lnTo>
                      <a:lnTo>
                        <a:pt x="0" y="415"/>
                      </a:lnTo>
                      <a:lnTo>
                        <a:pt x="11" y="428"/>
                      </a:lnTo>
                      <a:lnTo>
                        <a:pt x="51" y="428"/>
                      </a:lnTo>
                      <a:lnTo>
                        <a:pt x="327" y="324"/>
                      </a:lnTo>
                      <a:lnTo>
                        <a:pt x="614" y="233"/>
                      </a:lnTo>
                      <a:lnTo>
                        <a:pt x="756" y="181"/>
                      </a:lnTo>
                      <a:lnTo>
                        <a:pt x="890" y="116"/>
                      </a:lnTo>
                      <a:lnTo>
                        <a:pt x="1032" y="65"/>
                      </a:lnTo>
                      <a:lnTo>
                        <a:pt x="1104" y="52"/>
                      </a:lnTo>
                      <a:lnTo>
                        <a:pt x="1176" y="38"/>
                      </a:lnTo>
                      <a:lnTo>
                        <a:pt x="1299" y="38"/>
                      </a:lnTo>
                      <a:lnTo>
                        <a:pt x="1422" y="52"/>
                      </a:lnTo>
                      <a:lnTo>
                        <a:pt x="1666" y="103"/>
                      </a:lnTo>
                      <a:lnTo>
                        <a:pt x="1963" y="130"/>
                      </a:lnTo>
                      <a:lnTo>
                        <a:pt x="2260" y="155"/>
                      </a:lnTo>
                      <a:lnTo>
                        <a:pt x="2566" y="181"/>
                      </a:lnTo>
                      <a:lnTo>
                        <a:pt x="2709" y="194"/>
                      </a:lnTo>
                      <a:lnTo>
                        <a:pt x="2862" y="221"/>
                      </a:lnTo>
                      <a:lnTo>
                        <a:pt x="3015" y="259"/>
                      </a:lnTo>
                      <a:lnTo>
                        <a:pt x="3159" y="311"/>
                      </a:lnTo>
                      <a:lnTo>
                        <a:pt x="3302" y="375"/>
                      </a:lnTo>
                      <a:lnTo>
                        <a:pt x="3435" y="442"/>
                      </a:lnTo>
                      <a:lnTo>
                        <a:pt x="3568" y="545"/>
                      </a:lnTo>
                      <a:lnTo>
                        <a:pt x="3700" y="636"/>
                      </a:lnTo>
                      <a:lnTo>
                        <a:pt x="3762" y="674"/>
                      </a:lnTo>
                      <a:lnTo>
                        <a:pt x="3834" y="687"/>
                      </a:lnTo>
                      <a:lnTo>
                        <a:pt x="3906" y="687"/>
                      </a:lnTo>
                      <a:lnTo>
                        <a:pt x="3936" y="674"/>
                      </a:lnTo>
                      <a:lnTo>
                        <a:pt x="3967" y="649"/>
                      </a:lnTo>
                      <a:lnTo>
                        <a:pt x="3976" y="649"/>
                      </a:lnTo>
                      <a:lnTo>
                        <a:pt x="3967" y="649"/>
                      </a:lnTo>
                      <a:lnTo>
                        <a:pt x="3957" y="636"/>
                      </a:lnTo>
                      <a:lnTo>
                        <a:pt x="3916" y="6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1" name="Freeform 360"/>
                <p:cNvSpPr>
                  <a:spLocks/>
                </p:cNvSpPr>
                <p:nvPr/>
              </p:nvSpPr>
              <p:spPr bwMode="auto">
                <a:xfrm>
                  <a:off x="567" y="3433"/>
                  <a:ext cx="1676" cy="156"/>
                </a:xfrm>
                <a:custGeom>
                  <a:avLst/>
                  <a:gdLst>
                    <a:gd name="T0" fmla="*/ 417 w 3353"/>
                    <a:gd name="T1" fmla="*/ 13 h 467"/>
                    <a:gd name="T2" fmla="*/ 389 w 3353"/>
                    <a:gd name="T3" fmla="*/ 12 h 467"/>
                    <a:gd name="T4" fmla="*/ 362 w 3353"/>
                    <a:gd name="T5" fmla="*/ 11 h 467"/>
                    <a:gd name="T6" fmla="*/ 308 w 3353"/>
                    <a:gd name="T7" fmla="*/ 8 h 467"/>
                    <a:gd name="T8" fmla="*/ 254 w 3353"/>
                    <a:gd name="T9" fmla="*/ 4 h 467"/>
                    <a:gd name="T10" fmla="*/ 199 w 3353"/>
                    <a:gd name="T11" fmla="*/ 1 h 467"/>
                    <a:gd name="T12" fmla="*/ 178 w 3353"/>
                    <a:gd name="T13" fmla="*/ 0 h 467"/>
                    <a:gd name="T14" fmla="*/ 159 w 3353"/>
                    <a:gd name="T15" fmla="*/ 1 h 467"/>
                    <a:gd name="T16" fmla="*/ 140 w 3353"/>
                    <a:gd name="T17" fmla="*/ 2 h 467"/>
                    <a:gd name="T18" fmla="*/ 131 w 3353"/>
                    <a:gd name="T19" fmla="*/ 3 h 467"/>
                    <a:gd name="T20" fmla="*/ 121 w 3353"/>
                    <a:gd name="T21" fmla="*/ 4 h 467"/>
                    <a:gd name="T22" fmla="*/ 108 w 3353"/>
                    <a:gd name="T23" fmla="*/ 7 h 467"/>
                    <a:gd name="T24" fmla="*/ 94 w 3353"/>
                    <a:gd name="T25" fmla="*/ 10 h 467"/>
                    <a:gd name="T26" fmla="*/ 80 w 3353"/>
                    <a:gd name="T27" fmla="*/ 12 h 467"/>
                    <a:gd name="T28" fmla="*/ 66 w 3353"/>
                    <a:gd name="T29" fmla="*/ 14 h 467"/>
                    <a:gd name="T30" fmla="*/ 51 w 3353"/>
                    <a:gd name="T31" fmla="*/ 16 h 467"/>
                    <a:gd name="T32" fmla="*/ 44 w 3353"/>
                    <a:gd name="T33" fmla="*/ 16 h 467"/>
                    <a:gd name="T34" fmla="*/ 37 w 3353"/>
                    <a:gd name="T35" fmla="*/ 16 h 467"/>
                    <a:gd name="T36" fmla="*/ 29 w 3353"/>
                    <a:gd name="T37" fmla="*/ 16 h 467"/>
                    <a:gd name="T38" fmla="*/ 23 w 3353"/>
                    <a:gd name="T39" fmla="*/ 15 h 467"/>
                    <a:gd name="T40" fmla="*/ 15 w 3353"/>
                    <a:gd name="T41" fmla="*/ 14 h 467"/>
                    <a:gd name="T42" fmla="*/ 7 w 3353"/>
                    <a:gd name="T43" fmla="*/ 12 h 467"/>
                    <a:gd name="T44" fmla="*/ 6 w 3353"/>
                    <a:gd name="T45" fmla="*/ 11 h 467"/>
                    <a:gd name="T46" fmla="*/ 2 w 3353"/>
                    <a:gd name="T47" fmla="*/ 12 h 467"/>
                    <a:gd name="T48" fmla="*/ 1 w 3353"/>
                    <a:gd name="T49" fmla="*/ 12 h 467"/>
                    <a:gd name="T50" fmla="*/ 0 w 3353"/>
                    <a:gd name="T51" fmla="*/ 12 h 467"/>
                    <a:gd name="T52" fmla="*/ 1 w 3353"/>
                    <a:gd name="T53" fmla="*/ 12 h 467"/>
                    <a:gd name="T54" fmla="*/ 10 w 3353"/>
                    <a:gd name="T55" fmla="*/ 14 h 467"/>
                    <a:gd name="T56" fmla="*/ 20 w 3353"/>
                    <a:gd name="T57" fmla="*/ 16 h 467"/>
                    <a:gd name="T58" fmla="*/ 29 w 3353"/>
                    <a:gd name="T59" fmla="*/ 17 h 467"/>
                    <a:gd name="T60" fmla="*/ 39 w 3353"/>
                    <a:gd name="T61" fmla="*/ 17 h 467"/>
                    <a:gd name="T62" fmla="*/ 48 w 3353"/>
                    <a:gd name="T63" fmla="*/ 17 h 467"/>
                    <a:gd name="T64" fmla="*/ 57 w 3353"/>
                    <a:gd name="T65" fmla="*/ 16 h 467"/>
                    <a:gd name="T66" fmla="*/ 67 w 3353"/>
                    <a:gd name="T67" fmla="*/ 15 h 467"/>
                    <a:gd name="T68" fmla="*/ 76 w 3353"/>
                    <a:gd name="T69" fmla="*/ 14 h 467"/>
                    <a:gd name="T70" fmla="*/ 95 w 3353"/>
                    <a:gd name="T71" fmla="*/ 11 h 467"/>
                    <a:gd name="T72" fmla="*/ 115 w 3353"/>
                    <a:gd name="T73" fmla="*/ 7 h 467"/>
                    <a:gd name="T74" fmla="*/ 132 w 3353"/>
                    <a:gd name="T75" fmla="*/ 4 h 467"/>
                    <a:gd name="T76" fmla="*/ 143 w 3353"/>
                    <a:gd name="T77" fmla="*/ 3 h 467"/>
                    <a:gd name="T78" fmla="*/ 152 w 3353"/>
                    <a:gd name="T79" fmla="*/ 2 h 467"/>
                    <a:gd name="T80" fmla="*/ 162 w 3353"/>
                    <a:gd name="T81" fmla="*/ 1 h 467"/>
                    <a:gd name="T82" fmla="*/ 171 w 3353"/>
                    <a:gd name="T83" fmla="*/ 1 h 467"/>
                    <a:gd name="T84" fmla="*/ 191 w 3353"/>
                    <a:gd name="T85" fmla="*/ 1 h 467"/>
                    <a:gd name="T86" fmla="*/ 212 w 3353"/>
                    <a:gd name="T87" fmla="*/ 2 h 467"/>
                    <a:gd name="T88" fmla="*/ 231 w 3353"/>
                    <a:gd name="T89" fmla="*/ 4 h 467"/>
                    <a:gd name="T90" fmla="*/ 295 w 3353"/>
                    <a:gd name="T91" fmla="*/ 8 h 467"/>
                    <a:gd name="T92" fmla="*/ 355 w 3353"/>
                    <a:gd name="T93" fmla="*/ 12 h 467"/>
                    <a:gd name="T94" fmla="*/ 384 w 3353"/>
                    <a:gd name="T95" fmla="*/ 13 h 467"/>
                    <a:gd name="T96" fmla="*/ 415 w 3353"/>
                    <a:gd name="T97" fmla="*/ 14 h 467"/>
                    <a:gd name="T98" fmla="*/ 419 w 3353"/>
                    <a:gd name="T99" fmla="*/ 14 h 467"/>
                    <a:gd name="T100" fmla="*/ 419 w 3353"/>
                    <a:gd name="T101" fmla="*/ 13 h 467"/>
                    <a:gd name="T102" fmla="*/ 417 w 3353"/>
                    <a:gd name="T103" fmla="*/ 13 h 467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353" h="467">
                      <a:moveTo>
                        <a:pt x="3342" y="337"/>
                      </a:moveTo>
                      <a:lnTo>
                        <a:pt x="3117" y="324"/>
                      </a:lnTo>
                      <a:lnTo>
                        <a:pt x="2903" y="286"/>
                      </a:lnTo>
                      <a:lnTo>
                        <a:pt x="2464" y="208"/>
                      </a:lnTo>
                      <a:lnTo>
                        <a:pt x="2035" y="103"/>
                      </a:lnTo>
                      <a:lnTo>
                        <a:pt x="1594" y="27"/>
                      </a:lnTo>
                      <a:lnTo>
                        <a:pt x="1431" y="0"/>
                      </a:lnTo>
                      <a:lnTo>
                        <a:pt x="1278" y="14"/>
                      </a:lnTo>
                      <a:lnTo>
                        <a:pt x="1125" y="52"/>
                      </a:lnTo>
                      <a:lnTo>
                        <a:pt x="1053" y="78"/>
                      </a:lnTo>
                      <a:lnTo>
                        <a:pt x="971" y="117"/>
                      </a:lnTo>
                      <a:lnTo>
                        <a:pt x="869" y="181"/>
                      </a:lnTo>
                      <a:lnTo>
                        <a:pt x="756" y="259"/>
                      </a:lnTo>
                      <a:lnTo>
                        <a:pt x="644" y="324"/>
                      </a:lnTo>
                      <a:lnTo>
                        <a:pt x="531" y="390"/>
                      </a:lnTo>
                      <a:lnTo>
                        <a:pt x="408" y="429"/>
                      </a:lnTo>
                      <a:lnTo>
                        <a:pt x="357" y="442"/>
                      </a:lnTo>
                      <a:lnTo>
                        <a:pt x="296" y="442"/>
                      </a:lnTo>
                      <a:lnTo>
                        <a:pt x="235" y="429"/>
                      </a:lnTo>
                      <a:lnTo>
                        <a:pt x="184" y="402"/>
                      </a:lnTo>
                      <a:lnTo>
                        <a:pt x="122" y="364"/>
                      </a:lnTo>
                      <a:lnTo>
                        <a:pt x="61" y="312"/>
                      </a:lnTo>
                      <a:lnTo>
                        <a:pt x="51" y="299"/>
                      </a:lnTo>
                      <a:lnTo>
                        <a:pt x="20" y="312"/>
                      </a:lnTo>
                      <a:lnTo>
                        <a:pt x="10" y="312"/>
                      </a:lnTo>
                      <a:lnTo>
                        <a:pt x="0" y="312"/>
                      </a:lnTo>
                      <a:lnTo>
                        <a:pt x="10" y="324"/>
                      </a:lnTo>
                      <a:lnTo>
                        <a:pt x="82" y="390"/>
                      </a:lnTo>
                      <a:lnTo>
                        <a:pt x="164" y="429"/>
                      </a:lnTo>
                      <a:lnTo>
                        <a:pt x="235" y="455"/>
                      </a:lnTo>
                      <a:lnTo>
                        <a:pt x="317" y="467"/>
                      </a:lnTo>
                      <a:lnTo>
                        <a:pt x="389" y="467"/>
                      </a:lnTo>
                      <a:lnTo>
                        <a:pt x="459" y="442"/>
                      </a:lnTo>
                      <a:lnTo>
                        <a:pt x="542" y="415"/>
                      </a:lnTo>
                      <a:lnTo>
                        <a:pt x="614" y="390"/>
                      </a:lnTo>
                      <a:lnTo>
                        <a:pt x="767" y="299"/>
                      </a:lnTo>
                      <a:lnTo>
                        <a:pt x="920" y="195"/>
                      </a:lnTo>
                      <a:lnTo>
                        <a:pt x="1063" y="117"/>
                      </a:lnTo>
                      <a:lnTo>
                        <a:pt x="1145" y="78"/>
                      </a:lnTo>
                      <a:lnTo>
                        <a:pt x="1216" y="52"/>
                      </a:lnTo>
                      <a:lnTo>
                        <a:pt x="1299" y="39"/>
                      </a:lnTo>
                      <a:lnTo>
                        <a:pt x="1369" y="27"/>
                      </a:lnTo>
                      <a:lnTo>
                        <a:pt x="1533" y="39"/>
                      </a:lnTo>
                      <a:lnTo>
                        <a:pt x="1697" y="65"/>
                      </a:lnTo>
                      <a:lnTo>
                        <a:pt x="1850" y="103"/>
                      </a:lnTo>
                      <a:lnTo>
                        <a:pt x="2362" y="221"/>
                      </a:lnTo>
                      <a:lnTo>
                        <a:pt x="2841" y="312"/>
                      </a:lnTo>
                      <a:lnTo>
                        <a:pt x="3077" y="351"/>
                      </a:lnTo>
                      <a:lnTo>
                        <a:pt x="3323" y="377"/>
                      </a:lnTo>
                      <a:lnTo>
                        <a:pt x="3353" y="364"/>
                      </a:lnTo>
                      <a:lnTo>
                        <a:pt x="3353" y="351"/>
                      </a:lnTo>
                      <a:lnTo>
                        <a:pt x="3342" y="3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2" name="Freeform 361"/>
                <p:cNvSpPr>
                  <a:spLocks/>
                </p:cNvSpPr>
                <p:nvPr/>
              </p:nvSpPr>
              <p:spPr bwMode="auto">
                <a:xfrm>
                  <a:off x="613" y="3303"/>
                  <a:ext cx="301" cy="104"/>
                </a:xfrm>
                <a:custGeom>
                  <a:avLst/>
                  <a:gdLst>
                    <a:gd name="T0" fmla="*/ 71 w 603"/>
                    <a:gd name="T1" fmla="*/ 0 h 312"/>
                    <a:gd name="T2" fmla="*/ 63 w 603"/>
                    <a:gd name="T3" fmla="*/ 1 h 312"/>
                    <a:gd name="T4" fmla="*/ 57 w 603"/>
                    <a:gd name="T5" fmla="*/ 1 h 312"/>
                    <a:gd name="T6" fmla="*/ 52 w 603"/>
                    <a:gd name="T7" fmla="*/ 2 h 312"/>
                    <a:gd name="T8" fmla="*/ 45 w 603"/>
                    <a:gd name="T9" fmla="*/ 3 h 312"/>
                    <a:gd name="T10" fmla="*/ 37 w 603"/>
                    <a:gd name="T11" fmla="*/ 6 h 312"/>
                    <a:gd name="T12" fmla="*/ 28 w 603"/>
                    <a:gd name="T13" fmla="*/ 9 h 312"/>
                    <a:gd name="T14" fmla="*/ 23 w 603"/>
                    <a:gd name="T15" fmla="*/ 10 h 312"/>
                    <a:gd name="T16" fmla="*/ 17 w 603"/>
                    <a:gd name="T17" fmla="*/ 10 h 312"/>
                    <a:gd name="T18" fmla="*/ 12 w 603"/>
                    <a:gd name="T19" fmla="*/ 10 h 312"/>
                    <a:gd name="T20" fmla="*/ 6 w 603"/>
                    <a:gd name="T21" fmla="*/ 9 h 312"/>
                    <a:gd name="T22" fmla="*/ 2 w 603"/>
                    <a:gd name="T23" fmla="*/ 9 h 312"/>
                    <a:gd name="T24" fmla="*/ 0 w 603"/>
                    <a:gd name="T25" fmla="*/ 10 h 312"/>
                    <a:gd name="T26" fmla="*/ 7 w 603"/>
                    <a:gd name="T27" fmla="*/ 11 h 312"/>
                    <a:gd name="T28" fmla="*/ 14 w 603"/>
                    <a:gd name="T29" fmla="*/ 12 h 312"/>
                    <a:gd name="T30" fmla="*/ 21 w 603"/>
                    <a:gd name="T31" fmla="*/ 12 h 312"/>
                    <a:gd name="T32" fmla="*/ 29 w 603"/>
                    <a:gd name="T33" fmla="*/ 11 h 312"/>
                    <a:gd name="T34" fmla="*/ 34 w 603"/>
                    <a:gd name="T35" fmla="*/ 10 h 312"/>
                    <a:gd name="T36" fmla="*/ 39 w 603"/>
                    <a:gd name="T37" fmla="*/ 8 h 312"/>
                    <a:gd name="T38" fmla="*/ 49 w 603"/>
                    <a:gd name="T39" fmla="*/ 5 h 312"/>
                    <a:gd name="T40" fmla="*/ 53 w 603"/>
                    <a:gd name="T41" fmla="*/ 3 h 312"/>
                    <a:gd name="T42" fmla="*/ 60 w 603"/>
                    <a:gd name="T43" fmla="*/ 2 h 312"/>
                    <a:gd name="T44" fmla="*/ 65 w 603"/>
                    <a:gd name="T45" fmla="*/ 1 h 312"/>
                    <a:gd name="T46" fmla="*/ 71 w 603"/>
                    <a:gd name="T47" fmla="*/ 1 h 312"/>
                    <a:gd name="T48" fmla="*/ 74 w 603"/>
                    <a:gd name="T49" fmla="*/ 1 h 312"/>
                    <a:gd name="T50" fmla="*/ 75 w 603"/>
                    <a:gd name="T51" fmla="*/ 1 h 312"/>
                    <a:gd name="T52" fmla="*/ 74 w 603"/>
                    <a:gd name="T53" fmla="*/ 0 h 312"/>
                    <a:gd name="T54" fmla="*/ 71 w 603"/>
                    <a:gd name="T55" fmla="*/ 0 h 312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603" h="312">
                      <a:moveTo>
                        <a:pt x="573" y="0"/>
                      </a:moveTo>
                      <a:lnTo>
                        <a:pt x="511" y="14"/>
                      </a:lnTo>
                      <a:lnTo>
                        <a:pt x="460" y="27"/>
                      </a:lnTo>
                      <a:lnTo>
                        <a:pt x="418" y="53"/>
                      </a:lnTo>
                      <a:lnTo>
                        <a:pt x="367" y="92"/>
                      </a:lnTo>
                      <a:lnTo>
                        <a:pt x="297" y="170"/>
                      </a:lnTo>
                      <a:lnTo>
                        <a:pt x="225" y="234"/>
                      </a:lnTo>
                      <a:lnTo>
                        <a:pt x="184" y="261"/>
                      </a:lnTo>
                      <a:lnTo>
                        <a:pt x="143" y="274"/>
                      </a:lnTo>
                      <a:lnTo>
                        <a:pt x="102" y="274"/>
                      </a:lnTo>
                      <a:lnTo>
                        <a:pt x="51" y="248"/>
                      </a:lnTo>
                      <a:lnTo>
                        <a:pt x="21" y="248"/>
                      </a:lnTo>
                      <a:lnTo>
                        <a:pt x="0" y="261"/>
                      </a:lnTo>
                      <a:lnTo>
                        <a:pt x="61" y="299"/>
                      </a:lnTo>
                      <a:lnTo>
                        <a:pt x="112" y="312"/>
                      </a:lnTo>
                      <a:lnTo>
                        <a:pt x="174" y="312"/>
                      </a:lnTo>
                      <a:lnTo>
                        <a:pt x="235" y="286"/>
                      </a:lnTo>
                      <a:lnTo>
                        <a:pt x="276" y="261"/>
                      </a:lnTo>
                      <a:lnTo>
                        <a:pt x="316" y="221"/>
                      </a:lnTo>
                      <a:lnTo>
                        <a:pt x="399" y="131"/>
                      </a:lnTo>
                      <a:lnTo>
                        <a:pt x="429" y="92"/>
                      </a:lnTo>
                      <a:lnTo>
                        <a:pt x="480" y="65"/>
                      </a:lnTo>
                      <a:lnTo>
                        <a:pt x="522" y="40"/>
                      </a:lnTo>
                      <a:lnTo>
                        <a:pt x="573" y="27"/>
                      </a:lnTo>
                      <a:lnTo>
                        <a:pt x="592" y="27"/>
                      </a:lnTo>
                      <a:lnTo>
                        <a:pt x="603" y="14"/>
                      </a:lnTo>
                      <a:lnTo>
                        <a:pt x="592" y="0"/>
                      </a:lnTo>
                      <a:lnTo>
                        <a:pt x="57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3" name="Freeform 362"/>
                <p:cNvSpPr>
                  <a:spLocks/>
                </p:cNvSpPr>
                <p:nvPr/>
              </p:nvSpPr>
              <p:spPr bwMode="auto">
                <a:xfrm>
                  <a:off x="2125" y="3381"/>
                  <a:ext cx="466" cy="117"/>
                </a:xfrm>
                <a:custGeom>
                  <a:avLst/>
                  <a:gdLst>
                    <a:gd name="T0" fmla="*/ 113 w 931"/>
                    <a:gd name="T1" fmla="*/ 12 h 351"/>
                    <a:gd name="T2" fmla="*/ 99 w 931"/>
                    <a:gd name="T3" fmla="*/ 12 h 351"/>
                    <a:gd name="T4" fmla="*/ 85 w 931"/>
                    <a:gd name="T5" fmla="*/ 12 h 351"/>
                    <a:gd name="T6" fmla="*/ 72 w 931"/>
                    <a:gd name="T7" fmla="*/ 10 h 351"/>
                    <a:gd name="T8" fmla="*/ 58 w 931"/>
                    <a:gd name="T9" fmla="*/ 8 h 351"/>
                    <a:gd name="T10" fmla="*/ 33 w 931"/>
                    <a:gd name="T11" fmla="*/ 3 h 351"/>
                    <a:gd name="T12" fmla="*/ 20 w 931"/>
                    <a:gd name="T13" fmla="*/ 1 h 351"/>
                    <a:gd name="T14" fmla="*/ 7 w 931"/>
                    <a:gd name="T15" fmla="*/ 0 h 351"/>
                    <a:gd name="T16" fmla="*/ 2 w 931"/>
                    <a:gd name="T17" fmla="*/ 0 h 351"/>
                    <a:gd name="T18" fmla="*/ 0 w 931"/>
                    <a:gd name="T19" fmla="*/ 1 h 351"/>
                    <a:gd name="T20" fmla="*/ 2 w 931"/>
                    <a:gd name="T21" fmla="*/ 1 h 351"/>
                    <a:gd name="T22" fmla="*/ 16 w 931"/>
                    <a:gd name="T23" fmla="*/ 2 h 351"/>
                    <a:gd name="T24" fmla="*/ 30 w 931"/>
                    <a:gd name="T25" fmla="*/ 5 h 351"/>
                    <a:gd name="T26" fmla="*/ 58 w 931"/>
                    <a:gd name="T27" fmla="*/ 9 h 351"/>
                    <a:gd name="T28" fmla="*/ 71 w 931"/>
                    <a:gd name="T29" fmla="*/ 11 h 351"/>
                    <a:gd name="T30" fmla="*/ 85 w 931"/>
                    <a:gd name="T31" fmla="*/ 12 h 351"/>
                    <a:gd name="T32" fmla="*/ 100 w 931"/>
                    <a:gd name="T33" fmla="*/ 13 h 351"/>
                    <a:gd name="T34" fmla="*/ 114 w 931"/>
                    <a:gd name="T35" fmla="*/ 13 h 351"/>
                    <a:gd name="T36" fmla="*/ 117 w 931"/>
                    <a:gd name="T37" fmla="*/ 12 h 351"/>
                    <a:gd name="T38" fmla="*/ 116 w 931"/>
                    <a:gd name="T39" fmla="*/ 12 h 351"/>
                    <a:gd name="T40" fmla="*/ 113 w 931"/>
                    <a:gd name="T41" fmla="*/ 12 h 3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31" h="351">
                      <a:moveTo>
                        <a:pt x="901" y="326"/>
                      </a:moveTo>
                      <a:lnTo>
                        <a:pt x="789" y="326"/>
                      </a:lnTo>
                      <a:lnTo>
                        <a:pt x="675" y="312"/>
                      </a:lnTo>
                      <a:lnTo>
                        <a:pt x="573" y="273"/>
                      </a:lnTo>
                      <a:lnTo>
                        <a:pt x="461" y="221"/>
                      </a:lnTo>
                      <a:lnTo>
                        <a:pt x="257" y="92"/>
                      </a:lnTo>
                      <a:lnTo>
                        <a:pt x="155" y="40"/>
                      </a:lnTo>
                      <a:lnTo>
                        <a:pt x="53" y="0"/>
                      </a:lnTo>
                      <a:lnTo>
                        <a:pt x="11" y="0"/>
                      </a:lnTo>
                      <a:lnTo>
                        <a:pt x="0" y="14"/>
                      </a:lnTo>
                      <a:lnTo>
                        <a:pt x="11" y="27"/>
                      </a:lnTo>
                      <a:lnTo>
                        <a:pt x="123" y="65"/>
                      </a:lnTo>
                      <a:lnTo>
                        <a:pt x="236" y="130"/>
                      </a:lnTo>
                      <a:lnTo>
                        <a:pt x="461" y="248"/>
                      </a:lnTo>
                      <a:lnTo>
                        <a:pt x="563" y="299"/>
                      </a:lnTo>
                      <a:lnTo>
                        <a:pt x="675" y="337"/>
                      </a:lnTo>
                      <a:lnTo>
                        <a:pt x="798" y="351"/>
                      </a:lnTo>
                      <a:lnTo>
                        <a:pt x="910" y="351"/>
                      </a:lnTo>
                      <a:lnTo>
                        <a:pt x="931" y="337"/>
                      </a:lnTo>
                      <a:lnTo>
                        <a:pt x="921" y="326"/>
                      </a:lnTo>
                      <a:lnTo>
                        <a:pt x="901" y="3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4" name="Freeform 363"/>
                <p:cNvSpPr>
                  <a:spLocks/>
                </p:cNvSpPr>
                <p:nvPr/>
              </p:nvSpPr>
              <p:spPr bwMode="auto">
                <a:xfrm>
                  <a:off x="382" y="2369"/>
                  <a:ext cx="829" cy="1004"/>
                </a:xfrm>
                <a:custGeom>
                  <a:avLst/>
                  <a:gdLst>
                    <a:gd name="T0" fmla="*/ 181 w 1656"/>
                    <a:gd name="T1" fmla="*/ 1 h 3012"/>
                    <a:gd name="T2" fmla="*/ 141 w 1656"/>
                    <a:gd name="T3" fmla="*/ 1 h 3012"/>
                    <a:gd name="T4" fmla="*/ 103 w 1656"/>
                    <a:gd name="T5" fmla="*/ 2 h 3012"/>
                    <a:gd name="T6" fmla="*/ 66 w 1656"/>
                    <a:gd name="T7" fmla="*/ 7 h 3012"/>
                    <a:gd name="T8" fmla="*/ 38 w 1656"/>
                    <a:gd name="T9" fmla="*/ 7 h 3012"/>
                    <a:gd name="T10" fmla="*/ 25 w 1656"/>
                    <a:gd name="T11" fmla="*/ 3 h 3012"/>
                    <a:gd name="T12" fmla="*/ 12 w 1656"/>
                    <a:gd name="T13" fmla="*/ 2 h 3012"/>
                    <a:gd name="T14" fmla="*/ 7 w 1656"/>
                    <a:gd name="T15" fmla="*/ 2 h 3012"/>
                    <a:gd name="T16" fmla="*/ 3 w 1656"/>
                    <a:gd name="T17" fmla="*/ 4 h 3012"/>
                    <a:gd name="T18" fmla="*/ 3 w 1656"/>
                    <a:gd name="T19" fmla="*/ 7 h 3012"/>
                    <a:gd name="T20" fmla="*/ 12 w 1656"/>
                    <a:gd name="T21" fmla="*/ 13 h 3012"/>
                    <a:gd name="T22" fmla="*/ 20 w 1656"/>
                    <a:gd name="T23" fmla="*/ 19 h 3012"/>
                    <a:gd name="T24" fmla="*/ 20 w 1656"/>
                    <a:gd name="T25" fmla="*/ 25 h 3012"/>
                    <a:gd name="T26" fmla="*/ 9 w 1656"/>
                    <a:gd name="T27" fmla="*/ 32 h 3012"/>
                    <a:gd name="T28" fmla="*/ 3 w 1656"/>
                    <a:gd name="T29" fmla="*/ 42 h 3012"/>
                    <a:gd name="T30" fmla="*/ 0 w 1656"/>
                    <a:gd name="T31" fmla="*/ 54 h 3012"/>
                    <a:gd name="T32" fmla="*/ 3 w 1656"/>
                    <a:gd name="T33" fmla="*/ 72 h 3012"/>
                    <a:gd name="T34" fmla="*/ 11 w 1656"/>
                    <a:gd name="T35" fmla="*/ 92 h 3012"/>
                    <a:gd name="T36" fmla="*/ 17 w 1656"/>
                    <a:gd name="T37" fmla="*/ 100 h 3012"/>
                    <a:gd name="T38" fmla="*/ 26 w 1656"/>
                    <a:gd name="T39" fmla="*/ 106 h 3012"/>
                    <a:gd name="T40" fmla="*/ 41 w 1656"/>
                    <a:gd name="T41" fmla="*/ 112 h 3012"/>
                    <a:gd name="T42" fmla="*/ 44 w 1656"/>
                    <a:gd name="T43" fmla="*/ 112 h 3012"/>
                    <a:gd name="T44" fmla="*/ 41 w 1656"/>
                    <a:gd name="T45" fmla="*/ 109 h 3012"/>
                    <a:gd name="T46" fmla="*/ 35 w 1656"/>
                    <a:gd name="T47" fmla="*/ 107 h 3012"/>
                    <a:gd name="T48" fmla="*/ 26 w 1656"/>
                    <a:gd name="T49" fmla="*/ 103 h 3012"/>
                    <a:gd name="T50" fmla="*/ 18 w 1656"/>
                    <a:gd name="T51" fmla="*/ 95 h 3012"/>
                    <a:gd name="T52" fmla="*/ 13 w 1656"/>
                    <a:gd name="T53" fmla="*/ 78 h 3012"/>
                    <a:gd name="T54" fmla="*/ 9 w 1656"/>
                    <a:gd name="T55" fmla="*/ 60 h 3012"/>
                    <a:gd name="T56" fmla="*/ 12 w 1656"/>
                    <a:gd name="T57" fmla="*/ 42 h 3012"/>
                    <a:gd name="T58" fmla="*/ 18 w 1656"/>
                    <a:gd name="T59" fmla="*/ 35 h 3012"/>
                    <a:gd name="T60" fmla="*/ 30 w 1656"/>
                    <a:gd name="T61" fmla="*/ 26 h 3012"/>
                    <a:gd name="T62" fmla="*/ 31 w 1656"/>
                    <a:gd name="T63" fmla="*/ 22 h 3012"/>
                    <a:gd name="T64" fmla="*/ 21 w 1656"/>
                    <a:gd name="T65" fmla="*/ 15 h 3012"/>
                    <a:gd name="T66" fmla="*/ 12 w 1656"/>
                    <a:gd name="T67" fmla="*/ 10 h 3012"/>
                    <a:gd name="T68" fmla="*/ 12 w 1656"/>
                    <a:gd name="T69" fmla="*/ 7 h 3012"/>
                    <a:gd name="T70" fmla="*/ 16 w 1656"/>
                    <a:gd name="T71" fmla="*/ 6 h 3012"/>
                    <a:gd name="T72" fmla="*/ 27 w 1656"/>
                    <a:gd name="T73" fmla="*/ 7 h 3012"/>
                    <a:gd name="T74" fmla="*/ 39 w 1656"/>
                    <a:gd name="T75" fmla="*/ 10 h 3012"/>
                    <a:gd name="T76" fmla="*/ 48 w 1656"/>
                    <a:gd name="T77" fmla="*/ 13 h 3012"/>
                    <a:gd name="T78" fmla="*/ 53 w 1656"/>
                    <a:gd name="T79" fmla="*/ 15 h 3012"/>
                    <a:gd name="T80" fmla="*/ 72 w 1656"/>
                    <a:gd name="T81" fmla="*/ 11 h 3012"/>
                    <a:gd name="T82" fmla="*/ 109 w 1656"/>
                    <a:gd name="T83" fmla="*/ 6 h 3012"/>
                    <a:gd name="T84" fmla="*/ 147 w 1656"/>
                    <a:gd name="T85" fmla="*/ 4 h 3012"/>
                    <a:gd name="T86" fmla="*/ 187 w 1656"/>
                    <a:gd name="T87" fmla="*/ 4 h 3012"/>
                    <a:gd name="T88" fmla="*/ 208 w 1656"/>
                    <a:gd name="T89" fmla="*/ 4 h 3012"/>
                    <a:gd name="T90" fmla="*/ 204 w 1656"/>
                    <a:gd name="T91" fmla="*/ 2 h 301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1656" h="3012">
                      <a:moveTo>
                        <a:pt x="1605" y="40"/>
                      </a:moveTo>
                      <a:lnTo>
                        <a:pt x="1442" y="14"/>
                      </a:lnTo>
                      <a:lnTo>
                        <a:pt x="1288" y="0"/>
                      </a:lnTo>
                      <a:lnTo>
                        <a:pt x="1124" y="14"/>
                      </a:lnTo>
                      <a:lnTo>
                        <a:pt x="971" y="27"/>
                      </a:lnTo>
                      <a:lnTo>
                        <a:pt x="818" y="67"/>
                      </a:lnTo>
                      <a:lnTo>
                        <a:pt x="674" y="118"/>
                      </a:lnTo>
                      <a:lnTo>
                        <a:pt x="521" y="196"/>
                      </a:lnTo>
                      <a:lnTo>
                        <a:pt x="388" y="299"/>
                      </a:lnTo>
                      <a:lnTo>
                        <a:pt x="297" y="183"/>
                      </a:lnTo>
                      <a:lnTo>
                        <a:pt x="246" y="131"/>
                      </a:lnTo>
                      <a:lnTo>
                        <a:pt x="195" y="92"/>
                      </a:lnTo>
                      <a:lnTo>
                        <a:pt x="142" y="67"/>
                      </a:lnTo>
                      <a:lnTo>
                        <a:pt x="91" y="53"/>
                      </a:lnTo>
                      <a:lnTo>
                        <a:pt x="72" y="53"/>
                      </a:lnTo>
                      <a:lnTo>
                        <a:pt x="51" y="67"/>
                      </a:lnTo>
                      <a:lnTo>
                        <a:pt x="40" y="92"/>
                      </a:lnTo>
                      <a:lnTo>
                        <a:pt x="21" y="118"/>
                      </a:lnTo>
                      <a:lnTo>
                        <a:pt x="21" y="143"/>
                      </a:lnTo>
                      <a:lnTo>
                        <a:pt x="21" y="196"/>
                      </a:lnTo>
                      <a:lnTo>
                        <a:pt x="51" y="274"/>
                      </a:lnTo>
                      <a:lnTo>
                        <a:pt x="91" y="352"/>
                      </a:lnTo>
                      <a:lnTo>
                        <a:pt x="123" y="417"/>
                      </a:lnTo>
                      <a:lnTo>
                        <a:pt x="153" y="507"/>
                      </a:lnTo>
                      <a:lnTo>
                        <a:pt x="163" y="585"/>
                      </a:lnTo>
                      <a:lnTo>
                        <a:pt x="153" y="663"/>
                      </a:lnTo>
                      <a:lnTo>
                        <a:pt x="123" y="741"/>
                      </a:lnTo>
                      <a:lnTo>
                        <a:pt x="72" y="858"/>
                      </a:lnTo>
                      <a:lnTo>
                        <a:pt x="40" y="988"/>
                      </a:lnTo>
                      <a:lnTo>
                        <a:pt x="21" y="1144"/>
                      </a:lnTo>
                      <a:lnTo>
                        <a:pt x="0" y="1299"/>
                      </a:lnTo>
                      <a:lnTo>
                        <a:pt x="0" y="1468"/>
                      </a:lnTo>
                      <a:lnTo>
                        <a:pt x="0" y="1624"/>
                      </a:lnTo>
                      <a:lnTo>
                        <a:pt x="21" y="1948"/>
                      </a:lnTo>
                      <a:lnTo>
                        <a:pt x="51" y="2273"/>
                      </a:lnTo>
                      <a:lnTo>
                        <a:pt x="82" y="2480"/>
                      </a:lnTo>
                      <a:lnTo>
                        <a:pt x="102" y="2584"/>
                      </a:lnTo>
                      <a:lnTo>
                        <a:pt x="133" y="2688"/>
                      </a:lnTo>
                      <a:lnTo>
                        <a:pt x="163" y="2779"/>
                      </a:lnTo>
                      <a:lnTo>
                        <a:pt x="204" y="2869"/>
                      </a:lnTo>
                      <a:lnTo>
                        <a:pt x="265" y="2947"/>
                      </a:lnTo>
                      <a:lnTo>
                        <a:pt x="327" y="3012"/>
                      </a:lnTo>
                      <a:lnTo>
                        <a:pt x="337" y="3012"/>
                      </a:lnTo>
                      <a:lnTo>
                        <a:pt x="348" y="3012"/>
                      </a:lnTo>
                      <a:lnTo>
                        <a:pt x="337" y="2987"/>
                      </a:lnTo>
                      <a:lnTo>
                        <a:pt x="327" y="2947"/>
                      </a:lnTo>
                      <a:lnTo>
                        <a:pt x="307" y="2922"/>
                      </a:lnTo>
                      <a:lnTo>
                        <a:pt x="276" y="2896"/>
                      </a:lnTo>
                      <a:lnTo>
                        <a:pt x="246" y="2869"/>
                      </a:lnTo>
                      <a:lnTo>
                        <a:pt x="204" y="2779"/>
                      </a:lnTo>
                      <a:lnTo>
                        <a:pt x="163" y="2675"/>
                      </a:lnTo>
                      <a:lnTo>
                        <a:pt x="142" y="2558"/>
                      </a:lnTo>
                      <a:lnTo>
                        <a:pt x="112" y="2311"/>
                      </a:lnTo>
                      <a:lnTo>
                        <a:pt x="102" y="2104"/>
                      </a:lnTo>
                      <a:lnTo>
                        <a:pt x="82" y="1870"/>
                      </a:lnTo>
                      <a:lnTo>
                        <a:pt x="72" y="1624"/>
                      </a:lnTo>
                      <a:lnTo>
                        <a:pt x="72" y="1377"/>
                      </a:lnTo>
                      <a:lnTo>
                        <a:pt x="91" y="1131"/>
                      </a:lnTo>
                      <a:lnTo>
                        <a:pt x="112" y="1026"/>
                      </a:lnTo>
                      <a:lnTo>
                        <a:pt x="142" y="935"/>
                      </a:lnTo>
                      <a:lnTo>
                        <a:pt x="225" y="741"/>
                      </a:lnTo>
                      <a:lnTo>
                        <a:pt x="235" y="702"/>
                      </a:lnTo>
                      <a:lnTo>
                        <a:pt x="246" y="649"/>
                      </a:lnTo>
                      <a:lnTo>
                        <a:pt x="246" y="598"/>
                      </a:lnTo>
                      <a:lnTo>
                        <a:pt x="225" y="560"/>
                      </a:lnTo>
                      <a:lnTo>
                        <a:pt x="163" y="417"/>
                      </a:lnTo>
                      <a:lnTo>
                        <a:pt x="123" y="339"/>
                      </a:lnTo>
                      <a:lnTo>
                        <a:pt x="91" y="274"/>
                      </a:lnTo>
                      <a:lnTo>
                        <a:pt x="91" y="221"/>
                      </a:lnTo>
                      <a:lnTo>
                        <a:pt x="91" y="196"/>
                      </a:lnTo>
                      <a:lnTo>
                        <a:pt x="102" y="170"/>
                      </a:lnTo>
                      <a:lnTo>
                        <a:pt x="123" y="156"/>
                      </a:lnTo>
                      <a:lnTo>
                        <a:pt x="174" y="156"/>
                      </a:lnTo>
                      <a:lnTo>
                        <a:pt x="214" y="183"/>
                      </a:lnTo>
                      <a:lnTo>
                        <a:pt x="265" y="209"/>
                      </a:lnTo>
                      <a:lnTo>
                        <a:pt x="307" y="261"/>
                      </a:lnTo>
                      <a:lnTo>
                        <a:pt x="348" y="299"/>
                      </a:lnTo>
                      <a:lnTo>
                        <a:pt x="378" y="352"/>
                      </a:lnTo>
                      <a:lnTo>
                        <a:pt x="409" y="390"/>
                      </a:lnTo>
                      <a:lnTo>
                        <a:pt x="419" y="404"/>
                      </a:lnTo>
                      <a:lnTo>
                        <a:pt x="429" y="404"/>
                      </a:lnTo>
                      <a:lnTo>
                        <a:pt x="572" y="299"/>
                      </a:lnTo>
                      <a:lnTo>
                        <a:pt x="715" y="221"/>
                      </a:lnTo>
                      <a:lnTo>
                        <a:pt x="869" y="156"/>
                      </a:lnTo>
                      <a:lnTo>
                        <a:pt x="1022" y="131"/>
                      </a:lnTo>
                      <a:lnTo>
                        <a:pt x="1175" y="105"/>
                      </a:lnTo>
                      <a:lnTo>
                        <a:pt x="1339" y="105"/>
                      </a:lnTo>
                      <a:lnTo>
                        <a:pt x="1493" y="118"/>
                      </a:lnTo>
                      <a:lnTo>
                        <a:pt x="1656" y="131"/>
                      </a:lnTo>
                      <a:lnTo>
                        <a:pt x="1656" y="118"/>
                      </a:lnTo>
                      <a:lnTo>
                        <a:pt x="1646" y="92"/>
                      </a:lnTo>
                      <a:lnTo>
                        <a:pt x="1625" y="53"/>
                      </a:lnTo>
                      <a:lnTo>
                        <a:pt x="160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5" name="Freeform 364"/>
                <p:cNvSpPr>
                  <a:spLocks/>
                </p:cNvSpPr>
                <p:nvPr/>
              </p:nvSpPr>
              <p:spPr bwMode="auto">
                <a:xfrm>
                  <a:off x="1670" y="2373"/>
                  <a:ext cx="282" cy="91"/>
                </a:xfrm>
                <a:custGeom>
                  <a:avLst/>
                  <a:gdLst>
                    <a:gd name="T0" fmla="*/ 66 w 564"/>
                    <a:gd name="T1" fmla="*/ 7 h 272"/>
                    <a:gd name="T2" fmla="*/ 50 w 564"/>
                    <a:gd name="T3" fmla="*/ 4 h 272"/>
                    <a:gd name="T4" fmla="*/ 35 w 564"/>
                    <a:gd name="T5" fmla="*/ 2 h 272"/>
                    <a:gd name="T6" fmla="*/ 18 w 564"/>
                    <a:gd name="T7" fmla="*/ 0 h 272"/>
                    <a:gd name="T8" fmla="*/ 2 w 564"/>
                    <a:gd name="T9" fmla="*/ 0 h 272"/>
                    <a:gd name="T10" fmla="*/ 0 w 564"/>
                    <a:gd name="T11" fmla="*/ 0 h 272"/>
                    <a:gd name="T12" fmla="*/ 0 w 564"/>
                    <a:gd name="T13" fmla="*/ 0 h 272"/>
                    <a:gd name="T14" fmla="*/ 3 w 564"/>
                    <a:gd name="T15" fmla="*/ 1 h 272"/>
                    <a:gd name="T16" fmla="*/ 6 w 564"/>
                    <a:gd name="T17" fmla="*/ 3 h 272"/>
                    <a:gd name="T18" fmla="*/ 8 w 564"/>
                    <a:gd name="T19" fmla="*/ 3 h 272"/>
                    <a:gd name="T20" fmla="*/ 24 w 564"/>
                    <a:gd name="T21" fmla="*/ 4 h 272"/>
                    <a:gd name="T22" fmla="*/ 39 w 564"/>
                    <a:gd name="T23" fmla="*/ 5 h 272"/>
                    <a:gd name="T24" fmla="*/ 54 w 564"/>
                    <a:gd name="T25" fmla="*/ 7 h 272"/>
                    <a:gd name="T26" fmla="*/ 70 w 564"/>
                    <a:gd name="T27" fmla="*/ 10 h 272"/>
                    <a:gd name="T28" fmla="*/ 71 w 564"/>
                    <a:gd name="T29" fmla="*/ 10 h 272"/>
                    <a:gd name="T30" fmla="*/ 71 w 564"/>
                    <a:gd name="T31" fmla="*/ 10 h 272"/>
                    <a:gd name="T32" fmla="*/ 71 w 564"/>
                    <a:gd name="T33" fmla="*/ 9 h 272"/>
                    <a:gd name="T34" fmla="*/ 68 w 564"/>
                    <a:gd name="T35" fmla="*/ 7 h 272"/>
                    <a:gd name="T36" fmla="*/ 66 w 564"/>
                    <a:gd name="T37" fmla="*/ 7 h 2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564" h="272">
                      <a:moveTo>
                        <a:pt x="522" y="182"/>
                      </a:moveTo>
                      <a:lnTo>
                        <a:pt x="399" y="104"/>
                      </a:lnTo>
                      <a:lnTo>
                        <a:pt x="277" y="53"/>
                      </a:lnTo>
                      <a:lnTo>
                        <a:pt x="144" y="13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21" y="39"/>
                      </a:lnTo>
                      <a:lnTo>
                        <a:pt x="42" y="78"/>
                      </a:lnTo>
                      <a:lnTo>
                        <a:pt x="62" y="91"/>
                      </a:lnTo>
                      <a:lnTo>
                        <a:pt x="185" y="117"/>
                      </a:lnTo>
                      <a:lnTo>
                        <a:pt x="308" y="142"/>
                      </a:lnTo>
                      <a:lnTo>
                        <a:pt x="430" y="195"/>
                      </a:lnTo>
                      <a:lnTo>
                        <a:pt x="553" y="260"/>
                      </a:lnTo>
                      <a:lnTo>
                        <a:pt x="564" y="272"/>
                      </a:lnTo>
                      <a:lnTo>
                        <a:pt x="564" y="260"/>
                      </a:lnTo>
                      <a:lnTo>
                        <a:pt x="564" y="234"/>
                      </a:lnTo>
                      <a:lnTo>
                        <a:pt x="543" y="195"/>
                      </a:lnTo>
                      <a:lnTo>
                        <a:pt x="52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6" name="Freeform 365"/>
                <p:cNvSpPr>
                  <a:spLocks/>
                </p:cNvSpPr>
                <p:nvPr/>
              </p:nvSpPr>
              <p:spPr bwMode="auto">
                <a:xfrm>
                  <a:off x="2202" y="2499"/>
                  <a:ext cx="245" cy="878"/>
                </a:xfrm>
                <a:custGeom>
                  <a:avLst/>
                  <a:gdLst>
                    <a:gd name="T0" fmla="*/ 57 w 490"/>
                    <a:gd name="T1" fmla="*/ 6 h 2635"/>
                    <a:gd name="T2" fmla="*/ 49 w 490"/>
                    <a:gd name="T3" fmla="*/ 4 h 2635"/>
                    <a:gd name="T4" fmla="*/ 40 w 490"/>
                    <a:gd name="T5" fmla="*/ 5 h 2635"/>
                    <a:gd name="T6" fmla="*/ 27 w 490"/>
                    <a:gd name="T7" fmla="*/ 9 h 2635"/>
                    <a:gd name="T8" fmla="*/ 16 w 490"/>
                    <a:gd name="T9" fmla="*/ 4 h 2635"/>
                    <a:gd name="T10" fmla="*/ 2 w 490"/>
                    <a:gd name="T11" fmla="*/ 0 h 2635"/>
                    <a:gd name="T12" fmla="*/ 0 w 490"/>
                    <a:gd name="T13" fmla="*/ 1 h 2635"/>
                    <a:gd name="T14" fmla="*/ 5 w 490"/>
                    <a:gd name="T15" fmla="*/ 3 h 2635"/>
                    <a:gd name="T16" fmla="*/ 17 w 490"/>
                    <a:gd name="T17" fmla="*/ 7 h 2635"/>
                    <a:gd name="T18" fmla="*/ 26 w 490"/>
                    <a:gd name="T19" fmla="*/ 11 h 2635"/>
                    <a:gd name="T20" fmla="*/ 31 w 490"/>
                    <a:gd name="T21" fmla="*/ 13 h 2635"/>
                    <a:gd name="T22" fmla="*/ 44 w 490"/>
                    <a:gd name="T23" fmla="*/ 10 h 2635"/>
                    <a:gd name="T24" fmla="*/ 51 w 490"/>
                    <a:gd name="T25" fmla="*/ 8 h 2635"/>
                    <a:gd name="T26" fmla="*/ 51 w 490"/>
                    <a:gd name="T27" fmla="*/ 10 h 2635"/>
                    <a:gd name="T28" fmla="*/ 45 w 490"/>
                    <a:gd name="T29" fmla="*/ 14 h 2635"/>
                    <a:gd name="T30" fmla="*/ 28 w 490"/>
                    <a:gd name="T31" fmla="*/ 20 h 2635"/>
                    <a:gd name="T32" fmla="*/ 25 w 490"/>
                    <a:gd name="T33" fmla="*/ 25 h 2635"/>
                    <a:gd name="T34" fmla="*/ 28 w 490"/>
                    <a:gd name="T35" fmla="*/ 31 h 2635"/>
                    <a:gd name="T36" fmla="*/ 35 w 490"/>
                    <a:gd name="T37" fmla="*/ 38 h 2635"/>
                    <a:gd name="T38" fmla="*/ 37 w 490"/>
                    <a:gd name="T39" fmla="*/ 45 h 2635"/>
                    <a:gd name="T40" fmla="*/ 36 w 490"/>
                    <a:gd name="T41" fmla="*/ 64 h 2635"/>
                    <a:gd name="T42" fmla="*/ 28 w 490"/>
                    <a:gd name="T43" fmla="*/ 79 h 2635"/>
                    <a:gd name="T44" fmla="*/ 18 w 490"/>
                    <a:gd name="T45" fmla="*/ 88 h 2635"/>
                    <a:gd name="T46" fmla="*/ 9 w 490"/>
                    <a:gd name="T47" fmla="*/ 93 h 2635"/>
                    <a:gd name="T48" fmla="*/ 4 w 490"/>
                    <a:gd name="T49" fmla="*/ 95 h 2635"/>
                    <a:gd name="T50" fmla="*/ 9 w 490"/>
                    <a:gd name="T51" fmla="*/ 98 h 2635"/>
                    <a:gd name="T52" fmla="*/ 12 w 490"/>
                    <a:gd name="T53" fmla="*/ 98 h 2635"/>
                    <a:gd name="T54" fmla="*/ 23 w 490"/>
                    <a:gd name="T55" fmla="*/ 94 h 2635"/>
                    <a:gd name="T56" fmla="*/ 32 w 490"/>
                    <a:gd name="T57" fmla="*/ 87 h 2635"/>
                    <a:gd name="T58" fmla="*/ 41 w 490"/>
                    <a:gd name="T59" fmla="*/ 74 h 2635"/>
                    <a:gd name="T60" fmla="*/ 46 w 490"/>
                    <a:gd name="T61" fmla="*/ 64 h 2635"/>
                    <a:gd name="T62" fmla="*/ 46 w 490"/>
                    <a:gd name="T63" fmla="*/ 53 h 2635"/>
                    <a:gd name="T64" fmla="*/ 44 w 490"/>
                    <a:gd name="T65" fmla="*/ 43 h 2635"/>
                    <a:gd name="T66" fmla="*/ 37 w 490"/>
                    <a:gd name="T67" fmla="*/ 33 h 2635"/>
                    <a:gd name="T68" fmla="*/ 34 w 490"/>
                    <a:gd name="T69" fmla="*/ 28 h 2635"/>
                    <a:gd name="T70" fmla="*/ 36 w 490"/>
                    <a:gd name="T71" fmla="*/ 24 h 2635"/>
                    <a:gd name="T72" fmla="*/ 44 w 490"/>
                    <a:gd name="T73" fmla="*/ 21 h 2635"/>
                    <a:gd name="T74" fmla="*/ 57 w 490"/>
                    <a:gd name="T75" fmla="*/ 15 h 2635"/>
                    <a:gd name="T76" fmla="*/ 62 w 490"/>
                    <a:gd name="T77" fmla="*/ 11 h 2635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490" h="2635">
                      <a:moveTo>
                        <a:pt x="479" y="221"/>
                      </a:moveTo>
                      <a:lnTo>
                        <a:pt x="449" y="156"/>
                      </a:lnTo>
                      <a:lnTo>
                        <a:pt x="418" y="130"/>
                      </a:lnTo>
                      <a:lnTo>
                        <a:pt x="388" y="117"/>
                      </a:lnTo>
                      <a:lnTo>
                        <a:pt x="357" y="117"/>
                      </a:lnTo>
                      <a:lnTo>
                        <a:pt x="316" y="143"/>
                      </a:lnTo>
                      <a:lnTo>
                        <a:pt x="286" y="170"/>
                      </a:lnTo>
                      <a:lnTo>
                        <a:pt x="214" y="234"/>
                      </a:lnTo>
                      <a:lnTo>
                        <a:pt x="173" y="170"/>
                      </a:lnTo>
                      <a:lnTo>
                        <a:pt x="122" y="105"/>
                      </a:lnTo>
                      <a:lnTo>
                        <a:pt x="70" y="52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27"/>
                      </a:lnTo>
                      <a:lnTo>
                        <a:pt x="19" y="65"/>
                      </a:lnTo>
                      <a:lnTo>
                        <a:pt x="40" y="92"/>
                      </a:lnTo>
                      <a:lnTo>
                        <a:pt x="91" y="130"/>
                      </a:lnTo>
                      <a:lnTo>
                        <a:pt x="132" y="183"/>
                      </a:lnTo>
                      <a:lnTo>
                        <a:pt x="173" y="248"/>
                      </a:lnTo>
                      <a:lnTo>
                        <a:pt x="204" y="299"/>
                      </a:lnTo>
                      <a:lnTo>
                        <a:pt x="235" y="337"/>
                      </a:lnTo>
                      <a:lnTo>
                        <a:pt x="244" y="351"/>
                      </a:lnTo>
                      <a:lnTo>
                        <a:pt x="255" y="351"/>
                      </a:lnTo>
                      <a:lnTo>
                        <a:pt x="347" y="273"/>
                      </a:lnTo>
                      <a:lnTo>
                        <a:pt x="398" y="234"/>
                      </a:lnTo>
                      <a:lnTo>
                        <a:pt x="408" y="221"/>
                      </a:lnTo>
                      <a:lnTo>
                        <a:pt x="418" y="234"/>
                      </a:lnTo>
                      <a:lnTo>
                        <a:pt x="408" y="273"/>
                      </a:lnTo>
                      <a:lnTo>
                        <a:pt x="398" y="312"/>
                      </a:lnTo>
                      <a:lnTo>
                        <a:pt x="357" y="377"/>
                      </a:lnTo>
                      <a:lnTo>
                        <a:pt x="255" y="493"/>
                      </a:lnTo>
                      <a:lnTo>
                        <a:pt x="224" y="545"/>
                      </a:lnTo>
                      <a:lnTo>
                        <a:pt x="204" y="598"/>
                      </a:lnTo>
                      <a:lnTo>
                        <a:pt x="193" y="663"/>
                      </a:lnTo>
                      <a:lnTo>
                        <a:pt x="204" y="714"/>
                      </a:lnTo>
                      <a:lnTo>
                        <a:pt x="224" y="831"/>
                      </a:lnTo>
                      <a:lnTo>
                        <a:pt x="265" y="948"/>
                      </a:lnTo>
                      <a:lnTo>
                        <a:pt x="275" y="1013"/>
                      </a:lnTo>
                      <a:lnTo>
                        <a:pt x="286" y="1078"/>
                      </a:lnTo>
                      <a:lnTo>
                        <a:pt x="295" y="1221"/>
                      </a:lnTo>
                      <a:lnTo>
                        <a:pt x="295" y="1493"/>
                      </a:lnTo>
                      <a:lnTo>
                        <a:pt x="286" y="1740"/>
                      </a:lnTo>
                      <a:lnTo>
                        <a:pt x="255" y="1999"/>
                      </a:lnTo>
                      <a:lnTo>
                        <a:pt x="224" y="2142"/>
                      </a:lnTo>
                      <a:lnTo>
                        <a:pt x="173" y="2298"/>
                      </a:lnTo>
                      <a:lnTo>
                        <a:pt x="142" y="2376"/>
                      </a:lnTo>
                      <a:lnTo>
                        <a:pt x="112" y="2454"/>
                      </a:lnTo>
                      <a:lnTo>
                        <a:pt x="70" y="2506"/>
                      </a:lnTo>
                      <a:lnTo>
                        <a:pt x="30" y="2545"/>
                      </a:lnTo>
                      <a:lnTo>
                        <a:pt x="30" y="2570"/>
                      </a:lnTo>
                      <a:lnTo>
                        <a:pt x="40" y="2597"/>
                      </a:lnTo>
                      <a:lnTo>
                        <a:pt x="70" y="2635"/>
                      </a:lnTo>
                      <a:lnTo>
                        <a:pt x="81" y="2635"/>
                      </a:lnTo>
                      <a:lnTo>
                        <a:pt x="91" y="2635"/>
                      </a:lnTo>
                      <a:lnTo>
                        <a:pt x="142" y="2597"/>
                      </a:lnTo>
                      <a:lnTo>
                        <a:pt x="183" y="2532"/>
                      </a:lnTo>
                      <a:lnTo>
                        <a:pt x="224" y="2441"/>
                      </a:lnTo>
                      <a:lnTo>
                        <a:pt x="255" y="2350"/>
                      </a:lnTo>
                      <a:lnTo>
                        <a:pt x="295" y="2168"/>
                      </a:lnTo>
                      <a:lnTo>
                        <a:pt x="326" y="2012"/>
                      </a:lnTo>
                      <a:lnTo>
                        <a:pt x="347" y="1870"/>
                      </a:lnTo>
                      <a:lnTo>
                        <a:pt x="367" y="1740"/>
                      </a:lnTo>
                      <a:lnTo>
                        <a:pt x="367" y="1597"/>
                      </a:lnTo>
                      <a:lnTo>
                        <a:pt x="367" y="1441"/>
                      </a:lnTo>
                      <a:lnTo>
                        <a:pt x="367" y="1299"/>
                      </a:lnTo>
                      <a:lnTo>
                        <a:pt x="347" y="1156"/>
                      </a:lnTo>
                      <a:lnTo>
                        <a:pt x="326" y="1026"/>
                      </a:lnTo>
                      <a:lnTo>
                        <a:pt x="295" y="897"/>
                      </a:lnTo>
                      <a:lnTo>
                        <a:pt x="275" y="819"/>
                      </a:lnTo>
                      <a:lnTo>
                        <a:pt x="265" y="754"/>
                      </a:lnTo>
                      <a:lnTo>
                        <a:pt x="275" y="701"/>
                      </a:lnTo>
                      <a:lnTo>
                        <a:pt x="286" y="649"/>
                      </a:lnTo>
                      <a:lnTo>
                        <a:pt x="316" y="598"/>
                      </a:lnTo>
                      <a:lnTo>
                        <a:pt x="347" y="558"/>
                      </a:lnTo>
                      <a:lnTo>
                        <a:pt x="418" y="468"/>
                      </a:lnTo>
                      <a:lnTo>
                        <a:pt x="449" y="415"/>
                      </a:lnTo>
                      <a:lnTo>
                        <a:pt x="479" y="351"/>
                      </a:lnTo>
                      <a:lnTo>
                        <a:pt x="490" y="286"/>
                      </a:lnTo>
                      <a:lnTo>
                        <a:pt x="479" y="2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7" name="Freeform 366"/>
                <p:cNvSpPr>
                  <a:spLocks/>
                </p:cNvSpPr>
                <p:nvPr/>
              </p:nvSpPr>
              <p:spPr bwMode="auto">
                <a:xfrm>
                  <a:off x="1977" y="1452"/>
                  <a:ext cx="327" cy="195"/>
                </a:xfrm>
                <a:custGeom>
                  <a:avLst/>
                  <a:gdLst>
                    <a:gd name="T0" fmla="*/ 0 w 654"/>
                    <a:gd name="T1" fmla="*/ 1 h 585"/>
                    <a:gd name="T2" fmla="*/ 0 w 654"/>
                    <a:gd name="T3" fmla="*/ 1 h 585"/>
                    <a:gd name="T4" fmla="*/ 2 w 654"/>
                    <a:gd name="T5" fmla="*/ 2 h 585"/>
                    <a:gd name="T6" fmla="*/ 3 w 654"/>
                    <a:gd name="T7" fmla="*/ 4 h 585"/>
                    <a:gd name="T8" fmla="*/ 5 w 654"/>
                    <a:gd name="T9" fmla="*/ 6 h 585"/>
                    <a:gd name="T10" fmla="*/ 11 w 654"/>
                    <a:gd name="T11" fmla="*/ 7 h 585"/>
                    <a:gd name="T12" fmla="*/ 14 w 654"/>
                    <a:gd name="T13" fmla="*/ 7 h 585"/>
                    <a:gd name="T14" fmla="*/ 18 w 654"/>
                    <a:gd name="T15" fmla="*/ 7 h 585"/>
                    <a:gd name="T16" fmla="*/ 26 w 654"/>
                    <a:gd name="T17" fmla="*/ 7 h 585"/>
                    <a:gd name="T18" fmla="*/ 31 w 654"/>
                    <a:gd name="T19" fmla="*/ 8 h 585"/>
                    <a:gd name="T20" fmla="*/ 35 w 654"/>
                    <a:gd name="T21" fmla="*/ 10 h 585"/>
                    <a:gd name="T22" fmla="*/ 39 w 654"/>
                    <a:gd name="T23" fmla="*/ 12 h 585"/>
                    <a:gd name="T24" fmla="*/ 41 w 654"/>
                    <a:gd name="T25" fmla="*/ 16 h 585"/>
                    <a:gd name="T26" fmla="*/ 43 w 654"/>
                    <a:gd name="T27" fmla="*/ 18 h 585"/>
                    <a:gd name="T28" fmla="*/ 45 w 654"/>
                    <a:gd name="T29" fmla="*/ 20 h 585"/>
                    <a:gd name="T30" fmla="*/ 48 w 654"/>
                    <a:gd name="T31" fmla="*/ 21 h 585"/>
                    <a:gd name="T32" fmla="*/ 51 w 654"/>
                    <a:gd name="T33" fmla="*/ 22 h 585"/>
                    <a:gd name="T34" fmla="*/ 57 w 654"/>
                    <a:gd name="T35" fmla="*/ 22 h 585"/>
                    <a:gd name="T36" fmla="*/ 62 w 654"/>
                    <a:gd name="T37" fmla="*/ 22 h 585"/>
                    <a:gd name="T38" fmla="*/ 67 w 654"/>
                    <a:gd name="T39" fmla="*/ 21 h 585"/>
                    <a:gd name="T40" fmla="*/ 67 w 654"/>
                    <a:gd name="T41" fmla="*/ 20 h 585"/>
                    <a:gd name="T42" fmla="*/ 64 w 654"/>
                    <a:gd name="T43" fmla="*/ 20 h 585"/>
                    <a:gd name="T44" fmla="*/ 63 w 654"/>
                    <a:gd name="T45" fmla="*/ 19 h 585"/>
                    <a:gd name="T46" fmla="*/ 55 w 654"/>
                    <a:gd name="T47" fmla="*/ 20 h 585"/>
                    <a:gd name="T48" fmla="*/ 50 w 654"/>
                    <a:gd name="T49" fmla="*/ 20 h 585"/>
                    <a:gd name="T50" fmla="*/ 48 w 654"/>
                    <a:gd name="T51" fmla="*/ 19 h 585"/>
                    <a:gd name="T52" fmla="*/ 45 w 654"/>
                    <a:gd name="T53" fmla="*/ 17 h 585"/>
                    <a:gd name="T54" fmla="*/ 43 w 654"/>
                    <a:gd name="T55" fmla="*/ 13 h 585"/>
                    <a:gd name="T56" fmla="*/ 41 w 654"/>
                    <a:gd name="T57" fmla="*/ 11 h 585"/>
                    <a:gd name="T58" fmla="*/ 39 w 654"/>
                    <a:gd name="T59" fmla="*/ 9 h 585"/>
                    <a:gd name="T60" fmla="*/ 35 w 654"/>
                    <a:gd name="T61" fmla="*/ 7 h 585"/>
                    <a:gd name="T62" fmla="*/ 31 w 654"/>
                    <a:gd name="T63" fmla="*/ 6 h 585"/>
                    <a:gd name="T64" fmla="*/ 26 w 654"/>
                    <a:gd name="T65" fmla="*/ 6 h 585"/>
                    <a:gd name="T66" fmla="*/ 21 w 654"/>
                    <a:gd name="T67" fmla="*/ 6 h 585"/>
                    <a:gd name="T68" fmla="*/ 12 w 654"/>
                    <a:gd name="T69" fmla="*/ 6 h 585"/>
                    <a:gd name="T70" fmla="*/ 7 w 654"/>
                    <a:gd name="T71" fmla="*/ 2 h 585"/>
                    <a:gd name="T72" fmla="*/ 12 w 654"/>
                    <a:gd name="T73" fmla="*/ 2 h 585"/>
                    <a:gd name="T74" fmla="*/ 25 w 654"/>
                    <a:gd name="T75" fmla="*/ 2 h 585"/>
                    <a:gd name="T76" fmla="*/ 37 w 654"/>
                    <a:gd name="T77" fmla="*/ 2 h 585"/>
                    <a:gd name="T78" fmla="*/ 45 w 654"/>
                    <a:gd name="T79" fmla="*/ 3 h 585"/>
                    <a:gd name="T80" fmla="*/ 53 w 654"/>
                    <a:gd name="T81" fmla="*/ 4 h 585"/>
                    <a:gd name="T82" fmla="*/ 60 w 654"/>
                    <a:gd name="T83" fmla="*/ 5 h 585"/>
                    <a:gd name="T84" fmla="*/ 68 w 654"/>
                    <a:gd name="T85" fmla="*/ 6 h 585"/>
                    <a:gd name="T86" fmla="*/ 73 w 654"/>
                    <a:gd name="T87" fmla="*/ 8 h 585"/>
                    <a:gd name="T88" fmla="*/ 77 w 654"/>
                    <a:gd name="T89" fmla="*/ 11 h 585"/>
                    <a:gd name="T90" fmla="*/ 78 w 654"/>
                    <a:gd name="T91" fmla="*/ 13 h 585"/>
                    <a:gd name="T92" fmla="*/ 76 w 654"/>
                    <a:gd name="T93" fmla="*/ 17 h 585"/>
                    <a:gd name="T94" fmla="*/ 77 w 654"/>
                    <a:gd name="T95" fmla="*/ 17 h 585"/>
                    <a:gd name="T96" fmla="*/ 78 w 654"/>
                    <a:gd name="T97" fmla="*/ 18 h 585"/>
                    <a:gd name="T98" fmla="*/ 80 w 654"/>
                    <a:gd name="T99" fmla="*/ 18 h 585"/>
                    <a:gd name="T100" fmla="*/ 81 w 654"/>
                    <a:gd name="T101" fmla="*/ 18 h 585"/>
                    <a:gd name="T102" fmla="*/ 82 w 654"/>
                    <a:gd name="T103" fmla="*/ 15 h 585"/>
                    <a:gd name="T104" fmla="*/ 82 w 654"/>
                    <a:gd name="T105" fmla="*/ 13 h 585"/>
                    <a:gd name="T106" fmla="*/ 81 w 654"/>
                    <a:gd name="T107" fmla="*/ 11 h 585"/>
                    <a:gd name="T108" fmla="*/ 78 w 654"/>
                    <a:gd name="T109" fmla="*/ 9 h 585"/>
                    <a:gd name="T110" fmla="*/ 74 w 654"/>
                    <a:gd name="T111" fmla="*/ 7 h 585"/>
                    <a:gd name="T112" fmla="*/ 69 w 654"/>
                    <a:gd name="T113" fmla="*/ 5 h 585"/>
                    <a:gd name="T114" fmla="*/ 63 w 654"/>
                    <a:gd name="T115" fmla="*/ 4 h 585"/>
                    <a:gd name="T116" fmla="*/ 57 w 654"/>
                    <a:gd name="T117" fmla="*/ 3 h 585"/>
                    <a:gd name="T118" fmla="*/ 41 w 654"/>
                    <a:gd name="T119" fmla="*/ 1 h 585"/>
                    <a:gd name="T120" fmla="*/ 26 w 654"/>
                    <a:gd name="T121" fmla="*/ 1 h 585"/>
                    <a:gd name="T122" fmla="*/ 12 w 654"/>
                    <a:gd name="T123" fmla="*/ 0 h 585"/>
                    <a:gd name="T124" fmla="*/ 0 w 654"/>
                    <a:gd name="T125" fmla="*/ 1 h 58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654" h="585">
                      <a:moveTo>
                        <a:pt x="0" y="14"/>
                      </a:moveTo>
                      <a:lnTo>
                        <a:pt x="0" y="25"/>
                      </a:lnTo>
                      <a:lnTo>
                        <a:pt x="9" y="65"/>
                      </a:lnTo>
                      <a:lnTo>
                        <a:pt x="19" y="117"/>
                      </a:lnTo>
                      <a:lnTo>
                        <a:pt x="40" y="156"/>
                      </a:lnTo>
                      <a:lnTo>
                        <a:pt x="81" y="181"/>
                      </a:lnTo>
                      <a:lnTo>
                        <a:pt x="112" y="195"/>
                      </a:lnTo>
                      <a:lnTo>
                        <a:pt x="142" y="195"/>
                      </a:lnTo>
                      <a:lnTo>
                        <a:pt x="204" y="195"/>
                      </a:lnTo>
                      <a:lnTo>
                        <a:pt x="244" y="221"/>
                      </a:lnTo>
                      <a:lnTo>
                        <a:pt x="276" y="259"/>
                      </a:lnTo>
                      <a:lnTo>
                        <a:pt x="306" y="324"/>
                      </a:lnTo>
                      <a:lnTo>
                        <a:pt x="327" y="442"/>
                      </a:lnTo>
                      <a:lnTo>
                        <a:pt x="337" y="493"/>
                      </a:lnTo>
                      <a:lnTo>
                        <a:pt x="357" y="532"/>
                      </a:lnTo>
                      <a:lnTo>
                        <a:pt x="378" y="558"/>
                      </a:lnTo>
                      <a:lnTo>
                        <a:pt x="408" y="585"/>
                      </a:lnTo>
                      <a:lnTo>
                        <a:pt x="450" y="585"/>
                      </a:lnTo>
                      <a:lnTo>
                        <a:pt x="490" y="585"/>
                      </a:lnTo>
                      <a:lnTo>
                        <a:pt x="531" y="558"/>
                      </a:lnTo>
                      <a:lnTo>
                        <a:pt x="531" y="545"/>
                      </a:lnTo>
                      <a:lnTo>
                        <a:pt x="511" y="532"/>
                      </a:lnTo>
                      <a:lnTo>
                        <a:pt x="501" y="520"/>
                      </a:lnTo>
                      <a:lnTo>
                        <a:pt x="439" y="545"/>
                      </a:lnTo>
                      <a:lnTo>
                        <a:pt x="399" y="532"/>
                      </a:lnTo>
                      <a:lnTo>
                        <a:pt x="378" y="507"/>
                      </a:lnTo>
                      <a:lnTo>
                        <a:pt x="357" y="455"/>
                      </a:lnTo>
                      <a:lnTo>
                        <a:pt x="337" y="351"/>
                      </a:lnTo>
                      <a:lnTo>
                        <a:pt x="327" y="286"/>
                      </a:lnTo>
                      <a:lnTo>
                        <a:pt x="306" y="234"/>
                      </a:lnTo>
                      <a:lnTo>
                        <a:pt x="276" y="195"/>
                      </a:lnTo>
                      <a:lnTo>
                        <a:pt x="244" y="170"/>
                      </a:lnTo>
                      <a:lnTo>
                        <a:pt x="204" y="156"/>
                      </a:lnTo>
                      <a:lnTo>
                        <a:pt x="163" y="156"/>
                      </a:lnTo>
                      <a:lnTo>
                        <a:pt x="91" y="156"/>
                      </a:lnTo>
                      <a:lnTo>
                        <a:pt x="51" y="52"/>
                      </a:lnTo>
                      <a:lnTo>
                        <a:pt x="91" y="52"/>
                      </a:lnTo>
                      <a:lnTo>
                        <a:pt x="193" y="52"/>
                      </a:lnTo>
                      <a:lnTo>
                        <a:pt x="295" y="65"/>
                      </a:lnTo>
                      <a:lnTo>
                        <a:pt x="357" y="78"/>
                      </a:lnTo>
                      <a:lnTo>
                        <a:pt x="418" y="103"/>
                      </a:lnTo>
                      <a:lnTo>
                        <a:pt x="480" y="130"/>
                      </a:lnTo>
                      <a:lnTo>
                        <a:pt x="541" y="170"/>
                      </a:lnTo>
                      <a:lnTo>
                        <a:pt x="582" y="221"/>
                      </a:lnTo>
                      <a:lnTo>
                        <a:pt x="613" y="286"/>
                      </a:lnTo>
                      <a:lnTo>
                        <a:pt x="623" y="364"/>
                      </a:lnTo>
                      <a:lnTo>
                        <a:pt x="603" y="455"/>
                      </a:lnTo>
                      <a:lnTo>
                        <a:pt x="613" y="467"/>
                      </a:lnTo>
                      <a:lnTo>
                        <a:pt x="623" y="480"/>
                      </a:lnTo>
                      <a:lnTo>
                        <a:pt x="633" y="493"/>
                      </a:lnTo>
                      <a:lnTo>
                        <a:pt x="643" y="480"/>
                      </a:lnTo>
                      <a:lnTo>
                        <a:pt x="654" y="415"/>
                      </a:lnTo>
                      <a:lnTo>
                        <a:pt x="654" y="351"/>
                      </a:lnTo>
                      <a:lnTo>
                        <a:pt x="643" y="286"/>
                      </a:lnTo>
                      <a:lnTo>
                        <a:pt x="623" y="234"/>
                      </a:lnTo>
                      <a:lnTo>
                        <a:pt x="592" y="181"/>
                      </a:lnTo>
                      <a:lnTo>
                        <a:pt x="552" y="143"/>
                      </a:lnTo>
                      <a:lnTo>
                        <a:pt x="501" y="103"/>
                      </a:lnTo>
                      <a:lnTo>
                        <a:pt x="450" y="78"/>
                      </a:lnTo>
                      <a:lnTo>
                        <a:pt x="327" y="39"/>
                      </a:lnTo>
                      <a:lnTo>
                        <a:pt x="204" y="14"/>
                      </a:lnTo>
                      <a:lnTo>
                        <a:pt x="91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8" name="Freeform 367"/>
                <p:cNvSpPr>
                  <a:spLocks/>
                </p:cNvSpPr>
                <p:nvPr/>
              </p:nvSpPr>
              <p:spPr bwMode="auto">
                <a:xfrm>
                  <a:off x="2177" y="1413"/>
                  <a:ext cx="132" cy="60"/>
                </a:xfrm>
                <a:custGeom>
                  <a:avLst/>
                  <a:gdLst>
                    <a:gd name="T0" fmla="*/ 28 w 265"/>
                    <a:gd name="T1" fmla="*/ 0 h 182"/>
                    <a:gd name="T2" fmla="*/ 20 w 265"/>
                    <a:gd name="T3" fmla="*/ 0 h 182"/>
                    <a:gd name="T4" fmla="*/ 12 w 265"/>
                    <a:gd name="T5" fmla="*/ 1 h 182"/>
                    <a:gd name="T6" fmla="*/ 6 w 265"/>
                    <a:gd name="T7" fmla="*/ 3 h 182"/>
                    <a:gd name="T8" fmla="*/ 0 w 265"/>
                    <a:gd name="T9" fmla="*/ 5 h 182"/>
                    <a:gd name="T10" fmla="*/ 0 w 265"/>
                    <a:gd name="T11" fmla="*/ 6 h 182"/>
                    <a:gd name="T12" fmla="*/ 1 w 265"/>
                    <a:gd name="T13" fmla="*/ 6 h 182"/>
                    <a:gd name="T14" fmla="*/ 3 w 265"/>
                    <a:gd name="T15" fmla="*/ 7 h 182"/>
                    <a:gd name="T16" fmla="*/ 5 w 265"/>
                    <a:gd name="T17" fmla="*/ 6 h 182"/>
                    <a:gd name="T18" fmla="*/ 10 w 265"/>
                    <a:gd name="T19" fmla="*/ 4 h 182"/>
                    <a:gd name="T20" fmla="*/ 17 w 265"/>
                    <a:gd name="T21" fmla="*/ 3 h 182"/>
                    <a:gd name="T22" fmla="*/ 25 w 265"/>
                    <a:gd name="T23" fmla="*/ 2 h 182"/>
                    <a:gd name="T24" fmla="*/ 33 w 265"/>
                    <a:gd name="T25" fmla="*/ 1 h 182"/>
                    <a:gd name="T26" fmla="*/ 33 w 265"/>
                    <a:gd name="T27" fmla="*/ 1 h 182"/>
                    <a:gd name="T28" fmla="*/ 31 w 265"/>
                    <a:gd name="T29" fmla="*/ 0 h 182"/>
                    <a:gd name="T30" fmla="*/ 30 w 265"/>
                    <a:gd name="T31" fmla="*/ 0 h 182"/>
                    <a:gd name="T32" fmla="*/ 28 w 265"/>
                    <a:gd name="T33" fmla="*/ 0 h 18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65" h="182">
                      <a:moveTo>
                        <a:pt x="224" y="0"/>
                      </a:moveTo>
                      <a:lnTo>
                        <a:pt x="163" y="13"/>
                      </a:lnTo>
                      <a:lnTo>
                        <a:pt x="102" y="39"/>
                      </a:lnTo>
                      <a:lnTo>
                        <a:pt x="51" y="78"/>
                      </a:lnTo>
                      <a:lnTo>
                        <a:pt x="0" y="142"/>
                      </a:lnTo>
                      <a:lnTo>
                        <a:pt x="0" y="156"/>
                      </a:lnTo>
                      <a:lnTo>
                        <a:pt x="9" y="169"/>
                      </a:lnTo>
                      <a:lnTo>
                        <a:pt x="30" y="182"/>
                      </a:lnTo>
                      <a:lnTo>
                        <a:pt x="40" y="169"/>
                      </a:lnTo>
                      <a:lnTo>
                        <a:pt x="81" y="117"/>
                      </a:lnTo>
                      <a:lnTo>
                        <a:pt x="142" y="78"/>
                      </a:lnTo>
                      <a:lnTo>
                        <a:pt x="204" y="53"/>
                      </a:lnTo>
                      <a:lnTo>
                        <a:pt x="265" y="39"/>
                      </a:lnTo>
                      <a:lnTo>
                        <a:pt x="265" y="26"/>
                      </a:lnTo>
                      <a:lnTo>
                        <a:pt x="255" y="13"/>
                      </a:lnTo>
                      <a:lnTo>
                        <a:pt x="244" y="0"/>
                      </a:lnTo>
                      <a:lnTo>
                        <a:pt x="22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39" name="Freeform 368"/>
                <p:cNvSpPr>
                  <a:spLocks/>
                </p:cNvSpPr>
                <p:nvPr/>
              </p:nvSpPr>
              <p:spPr bwMode="auto">
                <a:xfrm>
                  <a:off x="2207" y="1676"/>
                  <a:ext cx="51" cy="217"/>
                </a:xfrm>
                <a:custGeom>
                  <a:avLst/>
                  <a:gdLst>
                    <a:gd name="T0" fmla="*/ 11 w 102"/>
                    <a:gd name="T1" fmla="*/ 0 h 650"/>
                    <a:gd name="T2" fmla="*/ 7 w 102"/>
                    <a:gd name="T3" fmla="*/ 9 h 650"/>
                    <a:gd name="T4" fmla="*/ 4 w 102"/>
                    <a:gd name="T5" fmla="*/ 15 h 650"/>
                    <a:gd name="T6" fmla="*/ 0 w 102"/>
                    <a:gd name="T7" fmla="*/ 20 h 650"/>
                    <a:gd name="T8" fmla="*/ 4 w 102"/>
                    <a:gd name="T9" fmla="*/ 24 h 650"/>
                    <a:gd name="T10" fmla="*/ 7 w 102"/>
                    <a:gd name="T11" fmla="*/ 21 h 650"/>
                    <a:gd name="T12" fmla="*/ 11 w 102"/>
                    <a:gd name="T13" fmla="*/ 14 h 650"/>
                    <a:gd name="T14" fmla="*/ 13 w 102"/>
                    <a:gd name="T15" fmla="*/ 9 h 650"/>
                    <a:gd name="T16" fmla="*/ 13 w 102"/>
                    <a:gd name="T17" fmla="*/ 5 h 650"/>
                    <a:gd name="T18" fmla="*/ 13 w 102"/>
                    <a:gd name="T19" fmla="*/ 2 h 650"/>
                    <a:gd name="T20" fmla="*/ 12 w 102"/>
                    <a:gd name="T21" fmla="*/ 1 h 650"/>
                    <a:gd name="T22" fmla="*/ 11 w 102"/>
                    <a:gd name="T23" fmla="*/ 0 h 65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102" h="650">
                      <a:moveTo>
                        <a:pt x="81" y="0"/>
                      </a:moveTo>
                      <a:lnTo>
                        <a:pt x="51" y="235"/>
                      </a:lnTo>
                      <a:lnTo>
                        <a:pt x="30" y="417"/>
                      </a:lnTo>
                      <a:lnTo>
                        <a:pt x="0" y="547"/>
                      </a:lnTo>
                      <a:lnTo>
                        <a:pt x="30" y="650"/>
                      </a:lnTo>
                      <a:lnTo>
                        <a:pt x="51" y="560"/>
                      </a:lnTo>
                      <a:lnTo>
                        <a:pt x="81" y="364"/>
                      </a:lnTo>
                      <a:lnTo>
                        <a:pt x="102" y="248"/>
                      </a:lnTo>
                      <a:lnTo>
                        <a:pt x="102" y="143"/>
                      </a:lnTo>
                      <a:lnTo>
                        <a:pt x="102" y="53"/>
                      </a:lnTo>
                      <a:lnTo>
                        <a:pt x="92" y="27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0" name="Freeform 369"/>
                <p:cNvSpPr>
                  <a:spLocks/>
                </p:cNvSpPr>
                <p:nvPr/>
              </p:nvSpPr>
              <p:spPr bwMode="auto">
                <a:xfrm>
                  <a:off x="2376" y="1651"/>
                  <a:ext cx="46" cy="346"/>
                </a:xfrm>
                <a:custGeom>
                  <a:avLst/>
                  <a:gdLst>
                    <a:gd name="T0" fmla="*/ 0 w 92"/>
                    <a:gd name="T1" fmla="*/ 38 h 1038"/>
                    <a:gd name="T2" fmla="*/ 7 w 92"/>
                    <a:gd name="T3" fmla="*/ 0 h 1038"/>
                    <a:gd name="T4" fmla="*/ 12 w 92"/>
                    <a:gd name="T5" fmla="*/ 35 h 1038"/>
                    <a:gd name="T6" fmla="*/ 0 w 92"/>
                    <a:gd name="T7" fmla="*/ 38 h 103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2" h="1038">
                      <a:moveTo>
                        <a:pt x="0" y="1038"/>
                      </a:moveTo>
                      <a:lnTo>
                        <a:pt x="51" y="0"/>
                      </a:lnTo>
                      <a:lnTo>
                        <a:pt x="92" y="946"/>
                      </a:lnTo>
                      <a:lnTo>
                        <a:pt x="0" y="10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1" name="Freeform 370"/>
                <p:cNvSpPr>
                  <a:spLocks/>
                </p:cNvSpPr>
                <p:nvPr/>
              </p:nvSpPr>
              <p:spPr bwMode="auto">
                <a:xfrm>
                  <a:off x="975" y="1642"/>
                  <a:ext cx="159" cy="91"/>
                </a:xfrm>
                <a:custGeom>
                  <a:avLst/>
                  <a:gdLst>
                    <a:gd name="T0" fmla="*/ 40 w 316"/>
                    <a:gd name="T1" fmla="*/ 10 h 273"/>
                    <a:gd name="T2" fmla="*/ 3 w 316"/>
                    <a:gd name="T3" fmla="*/ 0 h 273"/>
                    <a:gd name="T4" fmla="*/ 0 w 316"/>
                    <a:gd name="T5" fmla="*/ 5 h 273"/>
                    <a:gd name="T6" fmla="*/ 40 w 316"/>
                    <a:gd name="T7" fmla="*/ 10 h 27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6" h="273">
                      <a:moveTo>
                        <a:pt x="316" y="273"/>
                      </a:moveTo>
                      <a:lnTo>
                        <a:pt x="21" y="0"/>
                      </a:lnTo>
                      <a:lnTo>
                        <a:pt x="0" y="143"/>
                      </a:lnTo>
                      <a:lnTo>
                        <a:pt x="316" y="273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2" name="Freeform 371"/>
                <p:cNvSpPr>
                  <a:spLocks/>
                </p:cNvSpPr>
                <p:nvPr/>
              </p:nvSpPr>
              <p:spPr bwMode="auto">
                <a:xfrm>
                  <a:off x="904" y="1811"/>
                  <a:ext cx="143" cy="56"/>
                </a:xfrm>
                <a:custGeom>
                  <a:avLst/>
                  <a:gdLst>
                    <a:gd name="T0" fmla="*/ 36 w 286"/>
                    <a:gd name="T1" fmla="*/ 0 h 168"/>
                    <a:gd name="T2" fmla="*/ 0 w 286"/>
                    <a:gd name="T3" fmla="*/ 2 h 168"/>
                    <a:gd name="T4" fmla="*/ 0 w 286"/>
                    <a:gd name="T5" fmla="*/ 6 h 168"/>
                    <a:gd name="T6" fmla="*/ 36 w 286"/>
                    <a:gd name="T7" fmla="*/ 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6" h="168">
                      <a:moveTo>
                        <a:pt x="286" y="0"/>
                      </a:moveTo>
                      <a:lnTo>
                        <a:pt x="0" y="51"/>
                      </a:lnTo>
                      <a:lnTo>
                        <a:pt x="0" y="168"/>
                      </a:lnTo>
                      <a:lnTo>
                        <a:pt x="286" y="0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3" name="Freeform 372"/>
                <p:cNvSpPr>
                  <a:spLocks/>
                </p:cNvSpPr>
                <p:nvPr/>
              </p:nvSpPr>
              <p:spPr bwMode="auto">
                <a:xfrm>
                  <a:off x="914" y="1902"/>
                  <a:ext cx="143" cy="78"/>
                </a:xfrm>
                <a:custGeom>
                  <a:avLst/>
                  <a:gdLst>
                    <a:gd name="T0" fmla="*/ 36 w 286"/>
                    <a:gd name="T1" fmla="*/ 0 h 234"/>
                    <a:gd name="T2" fmla="*/ 0 w 286"/>
                    <a:gd name="T3" fmla="*/ 5 h 234"/>
                    <a:gd name="T4" fmla="*/ 12 w 286"/>
                    <a:gd name="T5" fmla="*/ 9 h 234"/>
                    <a:gd name="T6" fmla="*/ 36 w 286"/>
                    <a:gd name="T7" fmla="*/ 0 h 2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6" h="234">
                      <a:moveTo>
                        <a:pt x="286" y="0"/>
                      </a:moveTo>
                      <a:lnTo>
                        <a:pt x="0" y="143"/>
                      </a:lnTo>
                      <a:lnTo>
                        <a:pt x="93" y="234"/>
                      </a:lnTo>
                      <a:lnTo>
                        <a:pt x="286" y="0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4" name="Freeform 373"/>
                <p:cNvSpPr>
                  <a:spLocks/>
                </p:cNvSpPr>
                <p:nvPr/>
              </p:nvSpPr>
              <p:spPr bwMode="auto">
                <a:xfrm>
                  <a:off x="1655" y="1577"/>
                  <a:ext cx="138" cy="78"/>
                </a:xfrm>
                <a:custGeom>
                  <a:avLst/>
                  <a:gdLst>
                    <a:gd name="T0" fmla="*/ 0 w 276"/>
                    <a:gd name="T1" fmla="*/ 9 h 233"/>
                    <a:gd name="T2" fmla="*/ 26 w 276"/>
                    <a:gd name="T3" fmla="*/ 0 h 233"/>
                    <a:gd name="T4" fmla="*/ 35 w 276"/>
                    <a:gd name="T5" fmla="*/ 4 h 233"/>
                    <a:gd name="T6" fmla="*/ 0 w 276"/>
                    <a:gd name="T7" fmla="*/ 9 h 23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6" h="233">
                      <a:moveTo>
                        <a:pt x="0" y="233"/>
                      </a:moveTo>
                      <a:lnTo>
                        <a:pt x="204" y="0"/>
                      </a:lnTo>
                      <a:lnTo>
                        <a:pt x="276" y="116"/>
                      </a:lnTo>
                      <a:lnTo>
                        <a:pt x="0" y="233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5" name="Freeform 374"/>
                <p:cNvSpPr>
                  <a:spLocks/>
                </p:cNvSpPr>
                <p:nvPr/>
              </p:nvSpPr>
              <p:spPr bwMode="auto">
                <a:xfrm>
                  <a:off x="1711" y="1699"/>
                  <a:ext cx="138" cy="38"/>
                </a:xfrm>
                <a:custGeom>
                  <a:avLst/>
                  <a:gdLst>
                    <a:gd name="T0" fmla="*/ 0 w 276"/>
                    <a:gd name="T1" fmla="*/ 3 h 116"/>
                    <a:gd name="T2" fmla="*/ 35 w 276"/>
                    <a:gd name="T3" fmla="*/ 0 h 116"/>
                    <a:gd name="T4" fmla="*/ 35 w 276"/>
                    <a:gd name="T5" fmla="*/ 4 h 116"/>
                    <a:gd name="T6" fmla="*/ 0 w 276"/>
                    <a:gd name="T7" fmla="*/ 3 h 11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76" h="116">
                      <a:moveTo>
                        <a:pt x="0" y="76"/>
                      </a:moveTo>
                      <a:lnTo>
                        <a:pt x="276" y="0"/>
                      </a:lnTo>
                      <a:lnTo>
                        <a:pt x="276" y="1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746" name="Freeform 375"/>
                <p:cNvSpPr>
                  <a:spLocks/>
                </p:cNvSpPr>
                <p:nvPr/>
              </p:nvSpPr>
              <p:spPr bwMode="auto">
                <a:xfrm>
                  <a:off x="1727" y="1794"/>
                  <a:ext cx="128" cy="73"/>
                </a:xfrm>
                <a:custGeom>
                  <a:avLst/>
                  <a:gdLst>
                    <a:gd name="T0" fmla="*/ 0 w 255"/>
                    <a:gd name="T1" fmla="*/ 0 h 220"/>
                    <a:gd name="T2" fmla="*/ 32 w 255"/>
                    <a:gd name="T3" fmla="*/ 6 h 220"/>
                    <a:gd name="T4" fmla="*/ 22 w 255"/>
                    <a:gd name="T5" fmla="*/ 8 h 220"/>
                    <a:gd name="T6" fmla="*/ 0 w 255"/>
                    <a:gd name="T7" fmla="*/ 0 h 22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55" h="220">
                      <a:moveTo>
                        <a:pt x="0" y="0"/>
                      </a:moveTo>
                      <a:lnTo>
                        <a:pt x="255" y="155"/>
                      </a:lnTo>
                      <a:lnTo>
                        <a:pt x="173" y="2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94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66577" name="Freeform 376"/>
              <p:cNvSpPr>
                <a:spLocks/>
              </p:cNvSpPr>
              <p:nvPr/>
            </p:nvSpPr>
            <p:spPr bwMode="auto">
              <a:xfrm>
                <a:off x="1747" y="1756"/>
                <a:ext cx="182" cy="243"/>
              </a:xfrm>
              <a:custGeom>
                <a:avLst/>
                <a:gdLst>
                  <a:gd name="T0" fmla="*/ 21 w 364"/>
                  <a:gd name="T1" fmla="*/ 59 h 487"/>
                  <a:gd name="T2" fmla="*/ 17 w 364"/>
                  <a:gd name="T3" fmla="*/ 55 h 487"/>
                  <a:gd name="T4" fmla="*/ 15 w 364"/>
                  <a:gd name="T5" fmla="*/ 51 h 487"/>
                  <a:gd name="T6" fmla="*/ 15 w 364"/>
                  <a:gd name="T7" fmla="*/ 46 h 487"/>
                  <a:gd name="T8" fmla="*/ 9 w 364"/>
                  <a:gd name="T9" fmla="*/ 44 h 487"/>
                  <a:gd name="T10" fmla="*/ 1 w 364"/>
                  <a:gd name="T11" fmla="*/ 42 h 487"/>
                  <a:gd name="T12" fmla="*/ 1 w 364"/>
                  <a:gd name="T13" fmla="*/ 37 h 487"/>
                  <a:gd name="T14" fmla="*/ 6 w 364"/>
                  <a:gd name="T15" fmla="*/ 30 h 487"/>
                  <a:gd name="T16" fmla="*/ 7 w 364"/>
                  <a:gd name="T17" fmla="*/ 21 h 487"/>
                  <a:gd name="T18" fmla="*/ 4 w 364"/>
                  <a:gd name="T19" fmla="*/ 11 h 487"/>
                  <a:gd name="T20" fmla="*/ 6 w 364"/>
                  <a:gd name="T21" fmla="*/ 5 h 487"/>
                  <a:gd name="T22" fmla="*/ 13 w 364"/>
                  <a:gd name="T23" fmla="*/ 7 h 487"/>
                  <a:gd name="T24" fmla="*/ 19 w 364"/>
                  <a:gd name="T25" fmla="*/ 13 h 487"/>
                  <a:gd name="T26" fmla="*/ 21 w 364"/>
                  <a:gd name="T27" fmla="*/ 7 h 487"/>
                  <a:gd name="T28" fmla="*/ 27 w 364"/>
                  <a:gd name="T29" fmla="*/ 0 h 487"/>
                  <a:gd name="T30" fmla="*/ 31 w 364"/>
                  <a:gd name="T31" fmla="*/ 0 h 487"/>
                  <a:gd name="T32" fmla="*/ 35 w 364"/>
                  <a:gd name="T33" fmla="*/ 8 h 487"/>
                  <a:gd name="T34" fmla="*/ 40 w 364"/>
                  <a:gd name="T35" fmla="*/ 14 h 487"/>
                  <a:gd name="T36" fmla="*/ 45 w 364"/>
                  <a:gd name="T37" fmla="*/ 18 h 487"/>
                  <a:gd name="T38" fmla="*/ 45 w 364"/>
                  <a:gd name="T39" fmla="*/ 24 h 487"/>
                  <a:gd name="T40" fmla="*/ 42 w 364"/>
                  <a:gd name="T41" fmla="*/ 31 h 487"/>
                  <a:gd name="T42" fmla="*/ 40 w 364"/>
                  <a:gd name="T43" fmla="*/ 35 h 487"/>
                  <a:gd name="T44" fmla="*/ 42 w 364"/>
                  <a:gd name="T45" fmla="*/ 38 h 487"/>
                  <a:gd name="T46" fmla="*/ 44 w 364"/>
                  <a:gd name="T47" fmla="*/ 41 h 487"/>
                  <a:gd name="T48" fmla="*/ 46 w 364"/>
                  <a:gd name="T49" fmla="*/ 45 h 487"/>
                  <a:gd name="T50" fmla="*/ 44 w 364"/>
                  <a:gd name="T51" fmla="*/ 50 h 487"/>
                  <a:gd name="T52" fmla="*/ 40 w 364"/>
                  <a:gd name="T53" fmla="*/ 51 h 487"/>
                  <a:gd name="T54" fmla="*/ 36 w 364"/>
                  <a:gd name="T55" fmla="*/ 50 h 487"/>
                  <a:gd name="T56" fmla="*/ 32 w 364"/>
                  <a:gd name="T57" fmla="*/ 49 h 487"/>
                  <a:gd name="T58" fmla="*/ 30 w 364"/>
                  <a:gd name="T59" fmla="*/ 50 h 487"/>
                  <a:gd name="T60" fmla="*/ 29 w 364"/>
                  <a:gd name="T61" fmla="*/ 54 h 487"/>
                  <a:gd name="T62" fmla="*/ 27 w 364"/>
                  <a:gd name="T63" fmla="*/ 58 h 487"/>
                  <a:gd name="T64" fmla="*/ 25 w 364"/>
                  <a:gd name="T65" fmla="*/ 60 h 4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4" h="487">
                    <a:moveTo>
                      <a:pt x="188" y="485"/>
                    </a:moveTo>
                    <a:lnTo>
                      <a:pt x="163" y="476"/>
                    </a:lnTo>
                    <a:lnTo>
                      <a:pt x="145" y="464"/>
                    </a:lnTo>
                    <a:lnTo>
                      <a:pt x="132" y="447"/>
                    </a:lnTo>
                    <a:lnTo>
                      <a:pt x="126" y="431"/>
                    </a:lnTo>
                    <a:lnTo>
                      <a:pt x="120" y="411"/>
                    </a:lnTo>
                    <a:lnTo>
                      <a:pt x="120" y="391"/>
                    </a:lnTo>
                    <a:lnTo>
                      <a:pt x="120" y="370"/>
                    </a:lnTo>
                    <a:lnTo>
                      <a:pt x="123" y="349"/>
                    </a:lnTo>
                    <a:lnTo>
                      <a:pt x="67" y="355"/>
                    </a:lnTo>
                    <a:lnTo>
                      <a:pt x="29" y="352"/>
                    </a:lnTo>
                    <a:lnTo>
                      <a:pt x="6" y="340"/>
                    </a:lnTo>
                    <a:lnTo>
                      <a:pt x="0" y="323"/>
                    </a:lnTo>
                    <a:lnTo>
                      <a:pt x="3" y="299"/>
                    </a:lnTo>
                    <a:lnTo>
                      <a:pt x="21" y="274"/>
                    </a:lnTo>
                    <a:lnTo>
                      <a:pt x="47" y="245"/>
                    </a:lnTo>
                    <a:lnTo>
                      <a:pt x="82" y="216"/>
                    </a:lnTo>
                    <a:lnTo>
                      <a:pt x="53" y="172"/>
                    </a:lnTo>
                    <a:lnTo>
                      <a:pt x="36" y="130"/>
                    </a:lnTo>
                    <a:lnTo>
                      <a:pt x="30" y="91"/>
                    </a:lnTo>
                    <a:lnTo>
                      <a:pt x="35" y="62"/>
                    </a:lnTo>
                    <a:lnTo>
                      <a:pt x="48" y="44"/>
                    </a:lnTo>
                    <a:lnTo>
                      <a:pt x="71" y="44"/>
                    </a:lnTo>
                    <a:lnTo>
                      <a:pt x="101" y="62"/>
                    </a:lnTo>
                    <a:lnTo>
                      <a:pt x="142" y="107"/>
                    </a:lnTo>
                    <a:lnTo>
                      <a:pt x="145" y="104"/>
                    </a:lnTo>
                    <a:lnTo>
                      <a:pt x="150" y="104"/>
                    </a:lnTo>
                    <a:lnTo>
                      <a:pt x="168" y="56"/>
                    </a:lnTo>
                    <a:lnTo>
                      <a:pt x="189" y="24"/>
                    </a:lnTo>
                    <a:lnTo>
                      <a:pt x="209" y="4"/>
                    </a:lnTo>
                    <a:lnTo>
                      <a:pt x="230" y="0"/>
                    </a:lnTo>
                    <a:lnTo>
                      <a:pt x="247" y="7"/>
                    </a:lnTo>
                    <a:lnTo>
                      <a:pt x="263" y="30"/>
                    </a:lnTo>
                    <a:lnTo>
                      <a:pt x="274" y="66"/>
                    </a:lnTo>
                    <a:lnTo>
                      <a:pt x="283" y="118"/>
                    </a:lnTo>
                    <a:lnTo>
                      <a:pt x="318" y="115"/>
                    </a:lnTo>
                    <a:lnTo>
                      <a:pt x="342" y="125"/>
                    </a:lnTo>
                    <a:lnTo>
                      <a:pt x="355" y="144"/>
                    </a:lnTo>
                    <a:lnTo>
                      <a:pt x="360" y="169"/>
                    </a:lnTo>
                    <a:lnTo>
                      <a:pt x="355" y="195"/>
                    </a:lnTo>
                    <a:lnTo>
                      <a:pt x="346" y="225"/>
                    </a:lnTo>
                    <a:lnTo>
                      <a:pt x="331" y="252"/>
                    </a:lnTo>
                    <a:lnTo>
                      <a:pt x="313" y="277"/>
                    </a:lnTo>
                    <a:lnTo>
                      <a:pt x="315" y="287"/>
                    </a:lnTo>
                    <a:lnTo>
                      <a:pt x="322" y="299"/>
                    </a:lnTo>
                    <a:lnTo>
                      <a:pt x="330" y="308"/>
                    </a:lnTo>
                    <a:lnTo>
                      <a:pt x="342" y="322"/>
                    </a:lnTo>
                    <a:lnTo>
                      <a:pt x="351" y="332"/>
                    </a:lnTo>
                    <a:lnTo>
                      <a:pt x="360" y="349"/>
                    </a:lnTo>
                    <a:lnTo>
                      <a:pt x="364" y="367"/>
                    </a:lnTo>
                    <a:lnTo>
                      <a:pt x="364" y="390"/>
                    </a:lnTo>
                    <a:lnTo>
                      <a:pt x="346" y="405"/>
                    </a:lnTo>
                    <a:lnTo>
                      <a:pt x="330" y="413"/>
                    </a:lnTo>
                    <a:lnTo>
                      <a:pt x="313" y="414"/>
                    </a:lnTo>
                    <a:lnTo>
                      <a:pt x="298" y="411"/>
                    </a:lnTo>
                    <a:lnTo>
                      <a:pt x="281" y="405"/>
                    </a:lnTo>
                    <a:lnTo>
                      <a:pt x="266" y="400"/>
                    </a:lnTo>
                    <a:lnTo>
                      <a:pt x="253" y="397"/>
                    </a:lnTo>
                    <a:lnTo>
                      <a:pt x="240" y="399"/>
                    </a:lnTo>
                    <a:lnTo>
                      <a:pt x="237" y="404"/>
                    </a:lnTo>
                    <a:lnTo>
                      <a:pt x="234" y="417"/>
                    </a:lnTo>
                    <a:lnTo>
                      <a:pt x="228" y="432"/>
                    </a:lnTo>
                    <a:lnTo>
                      <a:pt x="224" y="450"/>
                    </a:lnTo>
                    <a:lnTo>
                      <a:pt x="215" y="467"/>
                    </a:lnTo>
                    <a:lnTo>
                      <a:pt x="206" y="479"/>
                    </a:lnTo>
                    <a:lnTo>
                      <a:pt x="197" y="487"/>
                    </a:lnTo>
                    <a:lnTo>
                      <a:pt x="188" y="4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78" name="Freeform 377"/>
              <p:cNvSpPr>
                <a:spLocks/>
              </p:cNvSpPr>
              <p:nvPr/>
            </p:nvSpPr>
            <p:spPr bwMode="auto">
              <a:xfrm>
                <a:off x="1823" y="1918"/>
                <a:ext cx="28" cy="67"/>
              </a:xfrm>
              <a:custGeom>
                <a:avLst/>
                <a:gdLst>
                  <a:gd name="T0" fmla="*/ 4 w 56"/>
                  <a:gd name="T1" fmla="*/ 17 h 133"/>
                  <a:gd name="T2" fmla="*/ 2 w 56"/>
                  <a:gd name="T3" fmla="*/ 16 h 133"/>
                  <a:gd name="T4" fmla="*/ 1 w 56"/>
                  <a:gd name="T5" fmla="*/ 14 h 133"/>
                  <a:gd name="T6" fmla="*/ 0 w 56"/>
                  <a:gd name="T7" fmla="*/ 11 h 133"/>
                  <a:gd name="T8" fmla="*/ 0 w 56"/>
                  <a:gd name="T9" fmla="*/ 9 h 133"/>
                  <a:gd name="T10" fmla="*/ 0 w 56"/>
                  <a:gd name="T11" fmla="*/ 6 h 133"/>
                  <a:gd name="T12" fmla="*/ 1 w 56"/>
                  <a:gd name="T13" fmla="*/ 4 h 133"/>
                  <a:gd name="T14" fmla="*/ 2 w 56"/>
                  <a:gd name="T15" fmla="*/ 2 h 133"/>
                  <a:gd name="T16" fmla="*/ 3 w 56"/>
                  <a:gd name="T17" fmla="*/ 0 h 133"/>
                  <a:gd name="T18" fmla="*/ 5 w 56"/>
                  <a:gd name="T19" fmla="*/ 1 h 133"/>
                  <a:gd name="T20" fmla="*/ 7 w 56"/>
                  <a:gd name="T21" fmla="*/ 3 h 133"/>
                  <a:gd name="T22" fmla="*/ 7 w 56"/>
                  <a:gd name="T23" fmla="*/ 6 h 133"/>
                  <a:gd name="T24" fmla="*/ 7 w 56"/>
                  <a:gd name="T25" fmla="*/ 9 h 133"/>
                  <a:gd name="T26" fmla="*/ 7 w 56"/>
                  <a:gd name="T27" fmla="*/ 12 h 133"/>
                  <a:gd name="T28" fmla="*/ 6 w 56"/>
                  <a:gd name="T29" fmla="*/ 15 h 133"/>
                  <a:gd name="T30" fmla="*/ 5 w 56"/>
                  <a:gd name="T31" fmla="*/ 17 h 133"/>
                  <a:gd name="T32" fmla="*/ 4 w 56"/>
                  <a:gd name="T33" fmla="*/ 17 h 1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6" h="133">
                    <a:moveTo>
                      <a:pt x="27" y="133"/>
                    </a:moveTo>
                    <a:lnTo>
                      <a:pt x="14" y="121"/>
                    </a:lnTo>
                    <a:lnTo>
                      <a:pt x="5" y="106"/>
                    </a:lnTo>
                    <a:lnTo>
                      <a:pt x="0" y="86"/>
                    </a:lnTo>
                    <a:lnTo>
                      <a:pt x="0" y="68"/>
                    </a:lnTo>
                    <a:lnTo>
                      <a:pt x="0" y="47"/>
                    </a:lnTo>
                    <a:lnTo>
                      <a:pt x="5" y="29"/>
                    </a:lnTo>
                    <a:lnTo>
                      <a:pt x="9" y="12"/>
                    </a:lnTo>
                    <a:lnTo>
                      <a:pt x="18" y="0"/>
                    </a:lnTo>
                    <a:lnTo>
                      <a:pt x="38" y="4"/>
                    </a:lnTo>
                    <a:lnTo>
                      <a:pt x="50" y="21"/>
                    </a:lnTo>
                    <a:lnTo>
                      <a:pt x="55" y="42"/>
                    </a:lnTo>
                    <a:lnTo>
                      <a:pt x="56" y="69"/>
                    </a:lnTo>
                    <a:lnTo>
                      <a:pt x="52" y="95"/>
                    </a:lnTo>
                    <a:lnTo>
                      <a:pt x="44" y="116"/>
                    </a:lnTo>
                    <a:lnTo>
                      <a:pt x="35" y="130"/>
                    </a:lnTo>
                    <a:lnTo>
                      <a:pt x="27" y="133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79" name="Freeform 378"/>
              <p:cNvSpPr>
                <a:spLocks/>
              </p:cNvSpPr>
              <p:nvPr/>
            </p:nvSpPr>
            <p:spPr bwMode="auto">
              <a:xfrm>
                <a:off x="1860" y="1906"/>
                <a:ext cx="53" cy="44"/>
              </a:xfrm>
              <a:custGeom>
                <a:avLst/>
                <a:gdLst>
                  <a:gd name="T0" fmla="*/ 11 w 106"/>
                  <a:gd name="T1" fmla="*/ 11 h 87"/>
                  <a:gd name="T2" fmla="*/ 5 w 106"/>
                  <a:gd name="T3" fmla="*/ 9 h 87"/>
                  <a:gd name="T4" fmla="*/ 1 w 106"/>
                  <a:gd name="T5" fmla="*/ 6 h 87"/>
                  <a:gd name="T6" fmla="*/ 0 w 106"/>
                  <a:gd name="T7" fmla="*/ 4 h 87"/>
                  <a:gd name="T8" fmla="*/ 2 w 106"/>
                  <a:gd name="T9" fmla="*/ 2 h 87"/>
                  <a:gd name="T10" fmla="*/ 4 w 106"/>
                  <a:gd name="T11" fmla="*/ 0 h 87"/>
                  <a:gd name="T12" fmla="*/ 7 w 106"/>
                  <a:gd name="T13" fmla="*/ 1 h 87"/>
                  <a:gd name="T14" fmla="*/ 10 w 106"/>
                  <a:gd name="T15" fmla="*/ 3 h 87"/>
                  <a:gd name="T16" fmla="*/ 14 w 106"/>
                  <a:gd name="T17" fmla="*/ 7 h 87"/>
                  <a:gd name="T18" fmla="*/ 13 w 106"/>
                  <a:gd name="T19" fmla="*/ 8 h 87"/>
                  <a:gd name="T20" fmla="*/ 13 w 106"/>
                  <a:gd name="T21" fmla="*/ 10 h 87"/>
                  <a:gd name="T22" fmla="*/ 13 w 106"/>
                  <a:gd name="T23" fmla="*/ 11 h 87"/>
                  <a:gd name="T24" fmla="*/ 11 w 106"/>
                  <a:gd name="T25" fmla="*/ 11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6" h="87">
                    <a:moveTo>
                      <a:pt x="88" y="87"/>
                    </a:moveTo>
                    <a:lnTo>
                      <a:pt x="35" y="68"/>
                    </a:lnTo>
                    <a:lnTo>
                      <a:pt x="7" y="47"/>
                    </a:lnTo>
                    <a:lnTo>
                      <a:pt x="0" y="25"/>
                    </a:lnTo>
                    <a:lnTo>
                      <a:pt x="10" y="10"/>
                    </a:lnTo>
                    <a:lnTo>
                      <a:pt x="29" y="0"/>
                    </a:lnTo>
                    <a:lnTo>
                      <a:pt x="53" y="3"/>
                    </a:lnTo>
                    <a:lnTo>
                      <a:pt x="80" y="19"/>
                    </a:lnTo>
                    <a:lnTo>
                      <a:pt x="106" y="56"/>
                    </a:lnTo>
                    <a:lnTo>
                      <a:pt x="104" y="62"/>
                    </a:lnTo>
                    <a:lnTo>
                      <a:pt x="104" y="75"/>
                    </a:lnTo>
                    <a:lnTo>
                      <a:pt x="98" y="86"/>
                    </a:lnTo>
                    <a:lnTo>
                      <a:pt x="88" y="87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66580" name="Group 379"/>
              <p:cNvGrpSpPr>
                <a:grpSpLocks/>
              </p:cNvGrpSpPr>
              <p:nvPr/>
            </p:nvGrpSpPr>
            <p:grpSpPr bwMode="auto">
              <a:xfrm>
                <a:off x="625" y="1171"/>
                <a:ext cx="281" cy="310"/>
                <a:chOff x="2087" y="1802"/>
                <a:chExt cx="281" cy="310"/>
              </a:xfrm>
            </p:grpSpPr>
            <p:sp>
              <p:nvSpPr>
                <p:cNvPr id="66620" name="Freeform 380"/>
                <p:cNvSpPr>
                  <a:spLocks/>
                </p:cNvSpPr>
                <p:nvPr/>
              </p:nvSpPr>
              <p:spPr bwMode="auto">
                <a:xfrm>
                  <a:off x="2087" y="1802"/>
                  <a:ext cx="281" cy="310"/>
                </a:xfrm>
                <a:custGeom>
                  <a:avLst/>
                  <a:gdLst>
                    <a:gd name="T0" fmla="*/ 28 w 563"/>
                    <a:gd name="T1" fmla="*/ 76 h 620"/>
                    <a:gd name="T2" fmla="*/ 24 w 563"/>
                    <a:gd name="T3" fmla="*/ 71 h 620"/>
                    <a:gd name="T4" fmla="*/ 23 w 563"/>
                    <a:gd name="T5" fmla="*/ 62 h 620"/>
                    <a:gd name="T6" fmla="*/ 24 w 563"/>
                    <a:gd name="T7" fmla="*/ 54 h 620"/>
                    <a:gd name="T8" fmla="*/ 21 w 563"/>
                    <a:gd name="T9" fmla="*/ 52 h 620"/>
                    <a:gd name="T10" fmla="*/ 15 w 563"/>
                    <a:gd name="T11" fmla="*/ 54 h 620"/>
                    <a:gd name="T12" fmla="*/ 9 w 563"/>
                    <a:gd name="T13" fmla="*/ 55 h 620"/>
                    <a:gd name="T14" fmla="*/ 3 w 563"/>
                    <a:gd name="T15" fmla="*/ 53 h 620"/>
                    <a:gd name="T16" fmla="*/ 0 w 563"/>
                    <a:gd name="T17" fmla="*/ 47 h 620"/>
                    <a:gd name="T18" fmla="*/ 3 w 563"/>
                    <a:gd name="T19" fmla="*/ 41 h 620"/>
                    <a:gd name="T20" fmla="*/ 10 w 563"/>
                    <a:gd name="T21" fmla="*/ 38 h 620"/>
                    <a:gd name="T22" fmla="*/ 16 w 563"/>
                    <a:gd name="T23" fmla="*/ 36 h 620"/>
                    <a:gd name="T24" fmla="*/ 14 w 563"/>
                    <a:gd name="T25" fmla="*/ 32 h 620"/>
                    <a:gd name="T26" fmla="*/ 7 w 563"/>
                    <a:gd name="T27" fmla="*/ 26 h 620"/>
                    <a:gd name="T28" fmla="*/ 4 w 563"/>
                    <a:gd name="T29" fmla="*/ 20 h 620"/>
                    <a:gd name="T30" fmla="*/ 6 w 563"/>
                    <a:gd name="T31" fmla="*/ 13 h 620"/>
                    <a:gd name="T32" fmla="*/ 14 w 563"/>
                    <a:gd name="T33" fmla="*/ 9 h 620"/>
                    <a:gd name="T34" fmla="*/ 19 w 563"/>
                    <a:gd name="T35" fmla="*/ 12 h 620"/>
                    <a:gd name="T36" fmla="*/ 25 w 563"/>
                    <a:gd name="T37" fmla="*/ 17 h 620"/>
                    <a:gd name="T38" fmla="*/ 29 w 563"/>
                    <a:gd name="T39" fmla="*/ 24 h 620"/>
                    <a:gd name="T40" fmla="*/ 32 w 563"/>
                    <a:gd name="T41" fmla="*/ 25 h 620"/>
                    <a:gd name="T42" fmla="*/ 33 w 563"/>
                    <a:gd name="T43" fmla="*/ 23 h 620"/>
                    <a:gd name="T44" fmla="*/ 34 w 563"/>
                    <a:gd name="T45" fmla="*/ 20 h 620"/>
                    <a:gd name="T46" fmla="*/ 35 w 563"/>
                    <a:gd name="T47" fmla="*/ 17 h 620"/>
                    <a:gd name="T48" fmla="*/ 42 w 563"/>
                    <a:gd name="T49" fmla="*/ 8 h 620"/>
                    <a:gd name="T50" fmla="*/ 51 w 563"/>
                    <a:gd name="T51" fmla="*/ 1 h 620"/>
                    <a:gd name="T52" fmla="*/ 56 w 563"/>
                    <a:gd name="T53" fmla="*/ 2 h 620"/>
                    <a:gd name="T54" fmla="*/ 58 w 563"/>
                    <a:gd name="T55" fmla="*/ 13 h 620"/>
                    <a:gd name="T56" fmla="*/ 65 w 563"/>
                    <a:gd name="T57" fmla="*/ 20 h 620"/>
                    <a:gd name="T58" fmla="*/ 70 w 563"/>
                    <a:gd name="T59" fmla="*/ 24 h 620"/>
                    <a:gd name="T60" fmla="*/ 67 w 563"/>
                    <a:gd name="T61" fmla="*/ 33 h 620"/>
                    <a:gd name="T62" fmla="*/ 58 w 563"/>
                    <a:gd name="T63" fmla="*/ 42 h 620"/>
                    <a:gd name="T64" fmla="*/ 54 w 563"/>
                    <a:gd name="T65" fmla="*/ 47 h 620"/>
                    <a:gd name="T66" fmla="*/ 57 w 563"/>
                    <a:gd name="T67" fmla="*/ 51 h 620"/>
                    <a:gd name="T68" fmla="*/ 60 w 563"/>
                    <a:gd name="T69" fmla="*/ 56 h 620"/>
                    <a:gd name="T70" fmla="*/ 60 w 563"/>
                    <a:gd name="T71" fmla="*/ 62 h 620"/>
                    <a:gd name="T72" fmla="*/ 54 w 563"/>
                    <a:gd name="T73" fmla="*/ 66 h 620"/>
                    <a:gd name="T74" fmla="*/ 49 w 563"/>
                    <a:gd name="T75" fmla="*/ 64 h 620"/>
                    <a:gd name="T76" fmla="*/ 45 w 563"/>
                    <a:gd name="T77" fmla="*/ 61 h 620"/>
                    <a:gd name="T78" fmla="*/ 42 w 563"/>
                    <a:gd name="T79" fmla="*/ 59 h 620"/>
                    <a:gd name="T80" fmla="*/ 40 w 563"/>
                    <a:gd name="T81" fmla="*/ 61 h 620"/>
                    <a:gd name="T82" fmla="*/ 40 w 563"/>
                    <a:gd name="T83" fmla="*/ 67 h 620"/>
                    <a:gd name="T84" fmla="*/ 39 w 563"/>
                    <a:gd name="T85" fmla="*/ 73 h 620"/>
                    <a:gd name="T86" fmla="*/ 35 w 563"/>
                    <a:gd name="T87" fmla="*/ 77 h 62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563" h="620">
                      <a:moveTo>
                        <a:pt x="263" y="620"/>
                      </a:moveTo>
                      <a:lnTo>
                        <a:pt x="230" y="608"/>
                      </a:lnTo>
                      <a:lnTo>
                        <a:pt x="211" y="588"/>
                      </a:lnTo>
                      <a:lnTo>
                        <a:pt x="197" y="561"/>
                      </a:lnTo>
                      <a:lnTo>
                        <a:pt x="192" y="529"/>
                      </a:lnTo>
                      <a:lnTo>
                        <a:pt x="191" y="494"/>
                      </a:lnTo>
                      <a:lnTo>
                        <a:pt x="194" y="461"/>
                      </a:lnTo>
                      <a:lnTo>
                        <a:pt x="197" y="431"/>
                      </a:lnTo>
                      <a:lnTo>
                        <a:pt x="201" y="407"/>
                      </a:lnTo>
                      <a:lnTo>
                        <a:pt x="173" y="411"/>
                      </a:lnTo>
                      <a:lnTo>
                        <a:pt x="149" y="420"/>
                      </a:lnTo>
                      <a:lnTo>
                        <a:pt x="124" y="426"/>
                      </a:lnTo>
                      <a:lnTo>
                        <a:pt x="102" y="434"/>
                      </a:lnTo>
                      <a:lnTo>
                        <a:pt x="77" y="434"/>
                      </a:lnTo>
                      <a:lnTo>
                        <a:pt x="53" y="432"/>
                      </a:lnTo>
                      <a:lnTo>
                        <a:pt x="29" y="422"/>
                      </a:lnTo>
                      <a:lnTo>
                        <a:pt x="6" y="407"/>
                      </a:lnTo>
                      <a:lnTo>
                        <a:pt x="0" y="369"/>
                      </a:lnTo>
                      <a:lnTo>
                        <a:pt x="9" y="342"/>
                      </a:lnTo>
                      <a:lnTo>
                        <a:pt x="28" y="322"/>
                      </a:lnTo>
                      <a:lnTo>
                        <a:pt x="53" y="310"/>
                      </a:lnTo>
                      <a:lnTo>
                        <a:pt x="81" y="299"/>
                      </a:lnTo>
                      <a:lnTo>
                        <a:pt x="109" y="293"/>
                      </a:lnTo>
                      <a:lnTo>
                        <a:pt x="132" y="284"/>
                      </a:lnTo>
                      <a:lnTo>
                        <a:pt x="147" y="274"/>
                      </a:lnTo>
                      <a:lnTo>
                        <a:pt x="112" y="250"/>
                      </a:lnTo>
                      <a:lnTo>
                        <a:pt x="84" y="225"/>
                      </a:lnTo>
                      <a:lnTo>
                        <a:pt x="58" y="201"/>
                      </a:lnTo>
                      <a:lnTo>
                        <a:pt x="43" y="178"/>
                      </a:lnTo>
                      <a:lnTo>
                        <a:pt x="34" y="153"/>
                      </a:lnTo>
                      <a:lnTo>
                        <a:pt x="38" y="127"/>
                      </a:lnTo>
                      <a:lnTo>
                        <a:pt x="53" y="97"/>
                      </a:lnTo>
                      <a:lnTo>
                        <a:pt x="87" y="67"/>
                      </a:lnTo>
                      <a:lnTo>
                        <a:pt x="112" y="65"/>
                      </a:lnTo>
                      <a:lnTo>
                        <a:pt x="136" y="74"/>
                      </a:lnTo>
                      <a:lnTo>
                        <a:pt x="159" y="89"/>
                      </a:lnTo>
                      <a:lnTo>
                        <a:pt x="182" y="110"/>
                      </a:lnTo>
                      <a:lnTo>
                        <a:pt x="201" y="133"/>
                      </a:lnTo>
                      <a:lnTo>
                        <a:pt x="221" y="160"/>
                      </a:lnTo>
                      <a:lnTo>
                        <a:pt x="238" y="186"/>
                      </a:lnTo>
                      <a:lnTo>
                        <a:pt x="256" y="212"/>
                      </a:lnTo>
                      <a:lnTo>
                        <a:pt x="259" y="200"/>
                      </a:lnTo>
                      <a:lnTo>
                        <a:pt x="263" y="189"/>
                      </a:lnTo>
                      <a:lnTo>
                        <a:pt x="268" y="177"/>
                      </a:lnTo>
                      <a:lnTo>
                        <a:pt x="272" y="168"/>
                      </a:lnTo>
                      <a:lnTo>
                        <a:pt x="277" y="156"/>
                      </a:lnTo>
                      <a:lnTo>
                        <a:pt x="282" y="145"/>
                      </a:lnTo>
                      <a:lnTo>
                        <a:pt x="286" y="133"/>
                      </a:lnTo>
                      <a:lnTo>
                        <a:pt x="291" y="124"/>
                      </a:lnTo>
                      <a:lnTo>
                        <a:pt x="336" y="64"/>
                      </a:lnTo>
                      <a:lnTo>
                        <a:pt x="377" y="24"/>
                      </a:lnTo>
                      <a:lnTo>
                        <a:pt x="409" y="2"/>
                      </a:lnTo>
                      <a:lnTo>
                        <a:pt x="434" y="0"/>
                      </a:lnTo>
                      <a:lnTo>
                        <a:pt x="451" y="15"/>
                      </a:lnTo>
                      <a:lnTo>
                        <a:pt x="464" y="48"/>
                      </a:lnTo>
                      <a:lnTo>
                        <a:pt x="471" y="98"/>
                      </a:lnTo>
                      <a:lnTo>
                        <a:pt x="472" y="166"/>
                      </a:lnTo>
                      <a:lnTo>
                        <a:pt x="522" y="154"/>
                      </a:lnTo>
                      <a:lnTo>
                        <a:pt x="552" y="163"/>
                      </a:lnTo>
                      <a:lnTo>
                        <a:pt x="563" y="188"/>
                      </a:lnTo>
                      <a:lnTo>
                        <a:pt x="560" y="222"/>
                      </a:lnTo>
                      <a:lnTo>
                        <a:pt x="540" y="260"/>
                      </a:lnTo>
                      <a:lnTo>
                        <a:pt x="510" y="298"/>
                      </a:lnTo>
                      <a:lnTo>
                        <a:pt x="471" y="330"/>
                      </a:lnTo>
                      <a:lnTo>
                        <a:pt x="427" y="352"/>
                      </a:lnTo>
                      <a:lnTo>
                        <a:pt x="433" y="370"/>
                      </a:lnTo>
                      <a:lnTo>
                        <a:pt x="446" y="389"/>
                      </a:lnTo>
                      <a:lnTo>
                        <a:pt x="460" y="407"/>
                      </a:lnTo>
                      <a:lnTo>
                        <a:pt x="475" y="426"/>
                      </a:lnTo>
                      <a:lnTo>
                        <a:pt x="484" y="446"/>
                      </a:lnTo>
                      <a:lnTo>
                        <a:pt x="487" y="470"/>
                      </a:lnTo>
                      <a:lnTo>
                        <a:pt x="480" y="496"/>
                      </a:lnTo>
                      <a:lnTo>
                        <a:pt x="460" y="528"/>
                      </a:lnTo>
                      <a:lnTo>
                        <a:pt x="433" y="525"/>
                      </a:lnTo>
                      <a:lnTo>
                        <a:pt x="410" y="519"/>
                      </a:lnTo>
                      <a:lnTo>
                        <a:pt x="392" y="508"/>
                      </a:lnTo>
                      <a:lnTo>
                        <a:pt x="378" y="499"/>
                      </a:lnTo>
                      <a:lnTo>
                        <a:pt x="365" y="487"/>
                      </a:lnTo>
                      <a:lnTo>
                        <a:pt x="353" y="476"/>
                      </a:lnTo>
                      <a:lnTo>
                        <a:pt x="341" y="467"/>
                      </a:lnTo>
                      <a:lnTo>
                        <a:pt x="328" y="464"/>
                      </a:lnTo>
                      <a:lnTo>
                        <a:pt x="327" y="484"/>
                      </a:lnTo>
                      <a:lnTo>
                        <a:pt x="327" y="507"/>
                      </a:lnTo>
                      <a:lnTo>
                        <a:pt x="325" y="531"/>
                      </a:lnTo>
                      <a:lnTo>
                        <a:pt x="322" y="556"/>
                      </a:lnTo>
                      <a:lnTo>
                        <a:pt x="313" y="578"/>
                      </a:lnTo>
                      <a:lnTo>
                        <a:pt x="303" y="597"/>
                      </a:lnTo>
                      <a:lnTo>
                        <a:pt x="286" y="611"/>
                      </a:lnTo>
                      <a:lnTo>
                        <a:pt x="263" y="6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1" name="Freeform 381"/>
                <p:cNvSpPr>
                  <a:spLocks/>
                </p:cNvSpPr>
                <p:nvPr/>
              </p:nvSpPr>
              <p:spPr bwMode="auto">
                <a:xfrm>
                  <a:off x="2195" y="1978"/>
                  <a:ext cx="43" cy="122"/>
                </a:xfrm>
                <a:custGeom>
                  <a:avLst/>
                  <a:gdLst>
                    <a:gd name="T0" fmla="*/ 6 w 86"/>
                    <a:gd name="T1" fmla="*/ 31 h 244"/>
                    <a:gd name="T2" fmla="*/ 3 w 86"/>
                    <a:gd name="T3" fmla="*/ 28 h 244"/>
                    <a:gd name="T4" fmla="*/ 2 w 86"/>
                    <a:gd name="T5" fmla="*/ 24 h 244"/>
                    <a:gd name="T6" fmla="*/ 1 w 86"/>
                    <a:gd name="T7" fmla="*/ 20 h 244"/>
                    <a:gd name="T8" fmla="*/ 0 w 86"/>
                    <a:gd name="T9" fmla="*/ 15 h 244"/>
                    <a:gd name="T10" fmla="*/ 1 w 86"/>
                    <a:gd name="T11" fmla="*/ 11 h 244"/>
                    <a:gd name="T12" fmla="*/ 1 w 86"/>
                    <a:gd name="T13" fmla="*/ 7 h 244"/>
                    <a:gd name="T14" fmla="*/ 2 w 86"/>
                    <a:gd name="T15" fmla="*/ 3 h 244"/>
                    <a:gd name="T16" fmla="*/ 4 w 86"/>
                    <a:gd name="T17" fmla="*/ 0 h 244"/>
                    <a:gd name="T18" fmla="*/ 6 w 86"/>
                    <a:gd name="T19" fmla="*/ 1 h 244"/>
                    <a:gd name="T20" fmla="*/ 8 w 86"/>
                    <a:gd name="T21" fmla="*/ 2 h 244"/>
                    <a:gd name="T22" fmla="*/ 8 w 86"/>
                    <a:gd name="T23" fmla="*/ 5 h 244"/>
                    <a:gd name="T24" fmla="*/ 9 w 86"/>
                    <a:gd name="T25" fmla="*/ 8 h 244"/>
                    <a:gd name="T26" fmla="*/ 10 w 86"/>
                    <a:gd name="T27" fmla="*/ 13 h 244"/>
                    <a:gd name="T28" fmla="*/ 11 w 86"/>
                    <a:gd name="T29" fmla="*/ 18 h 244"/>
                    <a:gd name="T30" fmla="*/ 11 w 86"/>
                    <a:gd name="T31" fmla="*/ 22 h 244"/>
                    <a:gd name="T32" fmla="*/ 10 w 86"/>
                    <a:gd name="T33" fmla="*/ 26 h 244"/>
                    <a:gd name="T34" fmla="*/ 9 w 86"/>
                    <a:gd name="T35" fmla="*/ 29 h 244"/>
                    <a:gd name="T36" fmla="*/ 6 w 86"/>
                    <a:gd name="T37" fmla="*/ 31 h 2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86" h="244">
                      <a:moveTo>
                        <a:pt x="42" y="244"/>
                      </a:moveTo>
                      <a:lnTo>
                        <a:pt x="22" y="218"/>
                      </a:lnTo>
                      <a:lnTo>
                        <a:pt x="10" y="189"/>
                      </a:lnTo>
                      <a:lnTo>
                        <a:pt x="1" y="155"/>
                      </a:lnTo>
                      <a:lnTo>
                        <a:pt x="0" y="120"/>
                      </a:lnTo>
                      <a:lnTo>
                        <a:pt x="1" y="83"/>
                      </a:lnTo>
                      <a:lnTo>
                        <a:pt x="7" y="50"/>
                      </a:lnTo>
                      <a:lnTo>
                        <a:pt x="15" y="21"/>
                      </a:lnTo>
                      <a:lnTo>
                        <a:pt x="28" y="0"/>
                      </a:lnTo>
                      <a:lnTo>
                        <a:pt x="42" y="6"/>
                      </a:lnTo>
                      <a:lnTo>
                        <a:pt x="57" y="14"/>
                      </a:lnTo>
                      <a:lnTo>
                        <a:pt x="63" y="34"/>
                      </a:lnTo>
                      <a:lnTo>
                        <a:pt x="72" y="64"/>
                      </a:lnTo>
                      <a:lnTo>
                        <a:pt x="80" y="99"/>
                      </a:lnTo>
                      <a:lnTo>
                        <a:pt x="86" y="138"/>
                      </a:lnTo>
                      <a:lnTo>
                        <a:pt x="86" y="173"/>
                      </a:lnTo>
                      <a:lnTo>
                        <a:pt x="80" y="206"/>
                      </a:lnTo>
                      <a:lnTo>
                        <a:pt x="65" y="229"/>
                      </a:lnTo>
                      <a:lnTo>
                        <a:pt x="42" y="244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2" name="Freeform 382"/>
                <p:cNvSpPr>
                  <a:spLocks/>
                </p:cNvSpPr>
                <p:nvPr/>
              </p:nvSpPr>
              <p:spPr bwMode="auto">
                <a:xfrm>
                  <a:off x="2240" y="1980"/>
                  <a:ext cx="76" cy="72"/>
                </a:xfrm>
                <a:custGeom>
                  <a:avLst/>
                  <a:gdLst>
                    <a:gd name="T0" fmla="*/ 15 w 152"/>
                    <a:gd name="T1" fmla="*/ 18 h 143"/>
                    <a:gd name="T2" fmla="*/ 13 w 152"/>
                    <a:gd name="T3" fmla="*/ 17 h 143"/>
                    <a:gd name="T4" fmla="*/ 10 w 152"/>
                    <a:gd name="T5" fmla="*/ 15 h 143"/>
                    <a:gd name="T6" fmla="*/ 8 w 152"/>
                    <a:gd name="T7" fmla="*/ 13 h 143"/>
                    <a:gd name="T8" fmla="*/ 6 w 152"/>
                    <a:gd name="T9" fmla="*/ 10 h 143"/>
                    <a:gd name="T10" fmla="*/ 3 w 152"/>
                    <a:gd name="T11" fmla="*/ 7 h 143"/>
                    <a:gd name="T12" fmla="*/ 2 w 152"/>
                    <a:gd name="T13" fmla="*/ 5 h 143"/>
                    <a:gd name="T14" fmla="*/ 1 w 152"/>
                    <a:gd name="T15" fmla="*/ 2 h 143"/>
                    <a:gd name="T16" fmla="*/ 0 w 152"/>
                    <a:gd name="T17" fmla="*/ 0 h 143"/>
                    <a:gd name="T18" fmla="*/ 6 w 152"/>
                    <a:gd name="T19" fmla="*/ 0 h 143"/>
                    <a:gd name="T20" fmla="*/ 10 w 152"/>
                    <a:gd name="T21" fmla="*/ 2 h 143"/>
                    <a:gd name="T22" fmla="*/ 14 w 152"/>
                    <a:gd name="T23" fmla="*/ 5 h 143"/>
                    <a:gd name="T24" fmla="*/ 17 w 152"/>
                    <a:gd name="T25" fmla="*/ 8 h 143"/>
                    <a:gd name="T26" fmla="*/ 19 w 152"/>
                    <a:gd name="T27" fmla="*/ 11 h 143"/>
                    <a:gd name="T28" fmla="*/ 19 w 152"/>
                    <a:gd name="T29" fmla="*/ 15 h 143"/>
                    <a:gd name="T30" fmla="*/ 18 w 152"/>
                    <a:gd name="T31" fmla="*/ 17 h 143"/>
                    <a:gd name="T32" fmla="*/ 15 w 152"/>
                    <a:gd name="T33" fmla="*/ 18 h 14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52" h="143">
                      <a:moveTo>
                        <a:pt x="118" y="143"/>
                      </a:moveTo>
                      <a:lnTo>
                        <a:pt x="100" y="131"/>
                      </a:lnTo>
                      <a:lnTo>
                        <a:pt x="80" y="116"/>
                      </a:lnTo>
                      <a:lnTo>
                        <a:pt x="60" y="98"/>
                      </a:lnTo>
                      <a:lnTo>
                        <a:pt x="42" y="78"/>
                      </a:lnTo>
                      <a:lnTo>
                        <a:pt x="24" y="56"/>
                      </a:lnTo>
                      <a:lnTo>
                        <a:pt x="12" y="35"/>
                      </a:lnTo>
                      <a:lnTo>
                        <a:pt x="3" y="15"/>
                      </a:lnTo>
                      <a:lnTo>
                        <a:pt x="0" y="0"/>
                      </a:lnTo>
                      <a:lnTo>
                        <a:pt x="41" y="0"/>
                      </a:lnTo>
                      <a:lnTo>
                        <a:pt x="78" y="13"/>
                      </a:lnTo>
                      <a:lnTo>
                        <a:pt x="110" y="35"/>
                      </a:lnTo>
                      <a:lnTo>
                        <a:pt x="136" y="62"/>
                      </a:lnTo>
                      <a:lnTo>
                        <a:pt x="148" y="88"/>
                      </a:lnTo>
                      <a:lnTo>
                        <a:pt x="152" y="113"/>
                      </a:lnTo>
                      <a:lnTo>
                        <a:pt x="142" y="133"/>
                      </a:lnTo>
                      <a:lnTo>
                        <a:pt x="118" y="143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3" name="Freeform 383"/>
                <p:cNvSpPr>
                  <a:spLocks/>
                </p:cNvSpPr>
                <p:nvPr/>
              </p:nvSpPr>
              <p:spPr bwMode="auto">
                <a:xfrm>
                  <a:off x="2102" y="1952"/>
                  <a:ext cx="103" cy="55"/>
                </a:xfrm>
                <a:custGeom>
                  <a:avLst/>
                  <a:gdLst>
                    <a:gd name="T0" fmla="*/ 3 w 207"/>
                    <a:gd name="T1" fmla="*/ 13 h 111"/>
                    <a:gd name="T2" fmla="*/ 1 w 207"/>
                    <a:gd name="T3" fmla="*/ 12 h 111"/>
                    <a:gd name="T4" fmla="*/ 0 w 207"/>
                    <a:gd name="T5" fmla="*/ 12 h 111"/>
                    <a:gd name="T6" fmla="*/ 0 w 207"/>
                    <a:gd name="T7" fmla="*/ 8 h 111"/>
                    <a:gd name="T8" fmla="*/ 2 w 207"/>
                    <a:gd name="T9" fmla="*/ 5 h 111"/>
                    <a:gd name="T10" fmla="*/ 4 w 207"/>
                    <a:gd name="T11" fmla="*/ 3 h 111"/>
                    <a:gd name="T12" fmla="*/ 8 w 207"/>
                    <a:gd name="T13" fmla="*/ 2 h 111"/>
                    <a:gd name="T14" fmla="*/ 11 w 207"/>
                    <a:gd name="T15" fmla="*/ 0 h 111"/>
                    <a:gd name="T16" fmla="*/ 15 w 207"/>
                    <a:gd name="T17" fmla="*/ 0 h 111"/>
                    <a:gd name="T18" fmla="*/ 19 w 207"/>
                    <a:gd name="T19" fmla="*/ 0 h 111"/>
                    <a:gd name="T20" fmla="*/ 23 w 207"/>
                    <a:gd name="T21" fmla="*/ 0 h 111"/>
                    <a:gd name="T22" fmla="*/ 23 w 207"/>
                    <a:gd name="T23" fmla="*/ 0 h 111"/>
                    <a:gd name="T24" fmla="*/ 23 w 207"/>
                    <a:gd name="T25" fmla="*/ 1 h 111"/>
                    <a:gd name="T26" fmla="*/ 23 w 207"/>
                    <a:gd name="T27" fmla="*/ 2 h 111"/>
                    <a:gd name="T28" fmla="*/ 24 w 207"/>
                    <a:gd name="T29" fmla="*/ 3 h 111"/>
                    <a:gd name="T30" fmla="*/ 24 w 207"/>
                    <a:gd name="T31" fmla="*/ 4 h 111"/>
                    <a:gd name="T32" fmla="*/ 25 w 207"/>
                    <a:gd name="T33" fmla="*/ 5 h 111"/>
                    <a:gd name="T34" fmla="*/ 25 w 207"/>
                    <a:gd name="T35" fmla="*/ 6 h 111"/>
                    <a:gd name="T36" fmla="*/ 25 w 207"/>
                    <a:gd name="T37" fmla="*/ 7 h 111"/>
                    <a:gd name="T38" fmla="*/ 23 w 207"/>
                    <a:gd name="T39" fmla="*/ 7 h 111"/>
                    <a:gd name="T40" fmla="*/ 20 w 207"/>
                    <a:gd name="T41" fmla="*/ 8 h 111"/>
                    <a:gd name="T42" fmla="*/ 18 w 207"/>
                    <a:gd name="T43" fmla="*/ 9 h 111"/>
                    <a:gd name="T44" fmla="*/ 15 w 207"/>
                    <a:gd name="T45" fmla="*/ 10 h 111"/>
                    <a:gd name="T46" fmla="*/ 12 w 207"/>
                    <a:gd name="T47" fmla="*/ 11 h 111"/>
                    <a:gd name="T48" fmla="*/ 9 w 207"/>
                    <a:gd name="T49" fmla="*/ 12 h 111"/>
                    <a:gd name="T50" fmla="*/ 6 w 207"/>
                    <a:gd name="T51" fmla="*/ 13 h 111"/>
                    <a:gd name="T52" fmla="*/ 3 w 207"/>
                    <a:gd name="T53" fmla="*/ 13 h 11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207" h="111">
                      <a:moveTo>
                        <a:pt x="27" y="111"/>
                      </a:moveTo>
                      <a:lnTo>
                        <a:pt x="14" y="103"/>
                      </a:lnTo>
                      <a:lnTo>
                        <a:pt x="0" y="97"/>
                      </a:lnTo>
                      <a:lnTo>
                        <a:pt x="3" y="67"/>
                      </a:lnTo>
                      <a:lnTo>
                        <a:pt x="17" y="44"/>
                      </a:lnTo>
                      <a:lnTo>
                        <a:pt x="36" y="28"/>
                      </a:lnTo>
                      <a:lnTo>
                        <a:pt x="65" y="16"/>
                      </a:lnTo>
                      <a:lnTo>
                        <a:pt x="94" y="6"/>
                      </a:lnTo>
                      <a:lnTo>
                        <a:pt x="126" y="2"/>
                      </a:lnTo>
                      <a:lnTo>
                        <a:pt x="156" y="0"/>
                      </a:lnTo>
                      <a:lnTo>
                        <a:pt x="185" y="3"/>
                      </a:lnTo>
                      <a:lnTo>
                        <a:pt x="185" y="5"/>
                      </a:lnTo>
                      <a:lnTo>
                        <a:pt x="188" y="11"/>
                      </a:lnTo>
                      <a:lnTo>
                        <a:pt x="191" y="19"/>
                      </a:lnTo>
                      <a:lnTo>
                        <a:pt x="195" y="28"/>
                      </a:lnTo>
                      <a:lnTo>
                        <a:pt x="198" y="35"/>
                      </a:lnTo>
                      <a:lnTo>
                        <a:pt x="203" y="44"/>
                      </a:lnTo>
                      <a:lnTo>
                        <a:pt x="206" y="50"/>
                      </a:lnTo>
                      <a:lnTo>
                        <a:pt x="207" y="56"/>
                      </a:lnTo>
                      <a:lnTo>
                        <a:pt x="186" y="59"/>
                      </a:lnTo>
                      <a:lnTo>
                        <a:pt x="165" y="67"/>
                      </a:lnTo>
                      <a:lnTo>
                        <a:pt x="144" y="74"/>
                      </a:lnTo>
                      <a:lnTo>
                        <a:pt x="124" y="85"/>
                      </a:lnTo>
                      <a:lnTo>
                        <a:pt x="101" y="93"/>
                      </a:lnTo>
                      <a:lnTo>
                        <a:pt x="79" y="102"/>
                      </a:lnTo>
                      <a:lnTo>
                        <a:pt x="53" y="108"/>
                      </a:lnTo>
                      <a:lnTo>
                        <a:pt x="27" y="111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4" name="Freeform 384"/>
                <p:cNvSpPr>
                  <a:spLocks/>
                </p:cNvSpPr>
                <p:nvPr/>
              </p:nvSpPr>
              <p:spPr bwMode="auto">
                <a:xfrm>
                  <a:off x="2210" y="1933"/>
                  <a:ext cx="26" cy="36"/>
                </a:xfrm>
                <a:custGeom>
                  <a:avLst/>
                  <a:gdLst>
                    <a:gd name="T0" fmla="*/ 2 w 53"/>
                    <a:gd name="T1" fmla="*/ 9 h 72"/>
                    <a:gd name="T2" fmla="*/ 1 w 53"/>
                    <a:gd name="T3" fmla="*/ 9 h 72"/>
                    <a:gd name="T4" fmla="*/ 0 w 53"/>
                    <a:gd name="T5" fmla="*/ 8 h 72"/>
                    <a:gd name="T6" fmla="*/ 0 w 53"/>
                    <a:gd name="T7" fmla="*/ 6 h 72"/>
                    <a:gd name="T8" fmla="*/ 0 w 53"/>
                    <a:gd name="T9" fmla="*/ 5 h 72"/>
                    <a:gd name="T10" fmla="*/ 0 w 53"/>
                    <a:gd name="T11" fmla="*/ 4 h 72"/>
                    <a:gd name="T12" fmla="*/ 0 w 53"/>
                    <a:gd name="T13" fmla="*/ 2 h 72"/>
                    <a:gd name="T14" fmla="*/ 1 w 53"/>
                    <a:gd name="T15" fmla="*/ 1 h 72"/>
                    <a:gd name="T16" fmla="*/ 1 w 53"/>
                    <a:gd name="T17" fmla="*/ 1 h 72"/>
                    <a:gd name="T18" fmla="*/ 3 w 53"/>
                    <a:gd name="T19" fmla="*/ 0 h 72"/>
                    <a:gd name="T20" fmla="*/ 5 w 53"/>
                    <a:gd name="T21" fmla="*/ 0 h 72"/>
                    <a:gd name="T22" fmla="*/ 5 w 53"/>
                    <a:gd name="T23" fmla="*/ 1 h 72"/>
                    <a:gd name="T24" fmla="*/ 6 w 53"/>
                    <a:gd name="T25" fmla="*/ 3 h 72"/>
                    <a:gd name="T26" fmla="*/ 6 w 53"/>
                    <a:gd name="T27" fmla="*/ 4 h 72"/>
                    <a:gd name="T28" fmla="*/ 6 w 53"/>
                    <a:gd name="T29" fmla="*/ 6 h 72"/>
                    <a:gd name="T30" fmla="*/ 6 w 53"/>
                    <a:gd name="T31" fmla="*/ 7 h 72"/>
                    <a:gd name="T32" fmla="*/ 5 w 53"/>
                    <a:gd name="T33" fmla="*/ 8 h 72"/>
                    <a:gd name="T34" fmla="*/ 4 w 53"/>
                    <a:gd name="T35" fmla="*/ 9 h 72"/>
                    <a:gd name="T36" fmla="*/ 2 w 53"/>
                    <a:gd name="T37" fmla="*/ 9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53" h="72">
                      <a:moveTo>
                        <a:pt x="23" y="72"/>
                      </a:moveTo>
                      <a:lnTo>
                        <a:pt x="12" y="65"/>
                      </a:lnTo>
                      <a:lnTo>
                        <a:pt x="2" y="62"/>
                      </a:lnTo>
                      <a:lnTo>
                        <a:pt x="0" y="48"/>
                      </a:lnTo>
                      <a:lnTo>
                        <a:pt x="0" y="36"/>
                      </a:lnTo>
                      <a:lnTo>
                        <a:pt x="2" y="25"/>
                      </a:lnTo>
                      <a:lnTo>
                        <a:pt x="5" y="16"/>
                      </a:lnTo>
                      <a:lnTo>
                        <a:pt x="8" y="7"/>
                      </a:lnTo>
                      <a:lnTo>
                        <a:pt x="15" y="3"/>
                      </a:lnTo>
                      <a:lnTo>
                        <a:pt x="26" y="0"/>
                      </a:lnTo>
                      <a:lnTo>
                        <a:pt x="41" y="0"/>
                      </a:lnTo>
                      <a:lnTo>
                        <a:pt x="46" y="7"/>
                      </a:lnTo>
                      <a:lnTo>
                        <a:pt x="50" y="19"/>
                      </a:lnTo>
                      <a:lnTo>
                        <a:pt x="52" y="31"/>
                      </a:lnTo>
                      <a:lnTo>
                        <a:pt x="53" y="43"/>
                      </a:lnTo>
                      <a:lnTo>
                        <a:pt x="50" y="53"/>
                      </a:lnTo>
                      <a:lnTo>
                        <a:pt x="44" y="63"/>
                      </a:lnTo>
                      <a:lnTo>
                        <a:pt x="35" y="69"/>
                      </a:lnTo>
                      <a:lnTo>
                        <a:pt x="23" y="72"/>
                      </a:lnTo>
                      <a:close/>
                    </a:path>
                  </a:pathLst>
                </a:custGeom>
                <a:solidFill>
                  <a:srgbClr val="FFFF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5" name="Freeform 385"/>
                <p:cNvSpPr>
                  <a:spLocks/>
                </p:cNvSpPr>
                <p:nvPr/>
              </p:nvSpPr>
              <p:spPr bwMode="auto">
                <a:xfrm>
                  <a:off x="2249" y="1891"/>
                  <a:ext cx="106" cy="77"/>
                </a:xfrm>
                <a:custGeom>
                  <a:avLst/>
                  <a:gdLst>
                    <a:gd name="T0" fmla="*/ 4 w 212"/>
                    <a:gd name="T1" fmla="*/ 19 h 155"/>
                    <a:gd name="T2" fmla="*/ 3 w 212"/>
                    <a:gd name="T3" fmla="*/ 18 h 155"/>
                    <a:gd name="T4" fmla="*/ 2 w 212"/>
                    <a:gd name="T5" fmla="*/ 18 h 155"/>
                    <a:gd name="T6" fmla="*/ 1 w 212"/>
                    <a:gd name="T7" fmla="*/ 17 h 155"/>
                    <a:gd name="T8" fmla="*/ 1 w 212"/>
                    <a:gd name="T9" fmla="*/ 17 h 155"/>
                    <a:gd name="T10" fmla="*/ 0 w 212"/>
                    <a:gd name="T11" fmla="*/ 16 h 155"/>
                    <a:gd name="T12" fmla="*/ 0 w 212"/>
                    <a:gd name="T13" fmla="*/ 15 h 155"/>
                    <a:gd name="T14" fmla="*/ 0 w 212"/>
                    <a:gd name="T15" fmla="*/ 14 h 155"/>
                    <a:gd name="T16" fmla="*/ 0 w 212"/>
                    <a:gd name="T17" fmla="*/ 13 h 155"/>
                    <a:gd name="T18" fmla="*/ 1 w 212"/>
                    <a:gd name="T19" fmla="*/ 12 h 155"/>
                    <a:gd name="T20" fmla="*/ 1 w 212"/>
                    <a:gd name="T21" fmla="*/ 12 h 155"/>
                    <a:gd name="T22" fmla="*/ 2 w 212"/>
                    <a:gd name="T23" fmla="*/ 13 h 155"/>
                    <a:gd name="T24" fmla="*/ 4 w 212"/>
                    <a:gd name="T25" fmla="*/ 14 h 155"/>
                    <a:gd name="T26" fmla="*/ 6 w 212"/>
                    <a:gd name="T27" fmla="*/ 13 h 155"/>
                    <a:gd name="T28" fmla="*/ 9 w 212"/>
                    <a:gd name="T29" fmla="*/ 11 h 155"/>
                    <a:gd name="T30" fmla="*/ 12 w 212"/>
                    <a:gd name="T31" fmla="*/ 8 h 155"/>
                    <a:gd name="T32" fmla="*/ 16 w 212"/>
                    <a:gd name="T33" fmla="*/ 5 h 155"/>
                    <a:gd name="T34" fmla="*/ 19 w 212"/>
                    <a:gd name="T35" fmla="*/ 2 h 155"/>
                    <a:gd name="T36" fmla="*/ 22 w 212"/>
                    <a:gd name="T37" fmla="*/ 1 h 155"/>
                    <a:gd name="T38" fmla="*/ 24 w 212"/>
                    <a:gd name="T39" fmla="*/ 0 h 155"/>
                    <a:gd name="T40" fmla="*/ 27 w 212"/>
                    <a:gd name="T41" fmla="*/ 0 h 155"/>
                    <a:gd name="T42" fmla="*/ 26 w 212"/>
                    <a:gd name="T43" fmla="*/ 4 h 155"/>
                    <a:gd name="T44" fmla="*/ 24 w 212"/>
                    <a:gd name="T45" fmla="*/ 8 h 155"/>
                    <a:gd name="T46" fmla="*/ 22 w 212"/>
                    <a:gd name="T47" fmla="*/ 11 h 155"/>
                    <a:gd name="T48" fmla="*/ 19 w 212"/>
                    <a:gd name="T49" fmla="*/ 14 h 155"/>
                    <a:gd name="T50" fmla="*/ 16 w 212"/>
                    <a:gd name="T51" fmla="*/ 16 h 155"/>
                    <a:gd name="T52" fmla="*/ 12 w 212"/>
                    <a:gd name="T53" fmla="*/ 18 h 155"/>
                    <a:gd name="T54" fmla="*/ 8 w 212"/>
                    <a:gd name="T55" fmla="*/ 19 h 155"/>
                    <a:gd name="T56" fmla="*/ 4 w 212"/>
                    <a:gd name="T57" fmla="*/ 19 h 15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12" h="155">
                      <a:moveTo>
                        <a:pt x="30" y="155"/>
                      </a:moveTo>
                      <a:lnTo>
                        <a:pt x="17" y="150"/>
                      </a:lnTo>
                      <a:lnTo>
                        <a:pt x="9" y="146"/>
                      </a:lnTo>
                      <a:lnTo>
                        <a:pt x="3" y="141"/>
                      </a:lnTo>
                      <a:lnTo>
                        <a:pt x="1" y="137"/>
                      </a:lnTo>
                      <a:lnTo>
                        <a:pt x="0" y="130"/>
                      </a:lnTo>
                      <a:lnTo>
                        <a:pt x="0" y="124"/>
                      </a:lnTo>
                      <a:lnTo>
                        <a:pt x="0" y="115"/>
                      </a:lnTo>
                      <a:lnTo>
                        <a:pt x="0" y="106"/>
                      </a:lnTo>
                      <a:lnTo>
                        <a:pt x="1" y="103"/>
                      </a:lnTo>
                      <a:lnTo>
                        <a:pt x="3" y="102"/>
                      </a:lnTo>
                      <a:lnTo>
                        <a:pt x="12" y="111"/>
                      </a:lnTo>
                      <a:lnTo>
                        <a:pt x="26" y="118"/>
                      </a:lnTo>
                      <a:lnTo>
                        <a:pt x="47" y="106"/>
                      </a:lnTo>
                      <a:lnTo>
                        <a:pt x="71" y="88"/>
                      </a:lnTo>
                      <a:lnTo>
                        <a:pt x="95" y="65"/>
                      </a:lnTo>
                      <a:lnTo>
                        <a:pt x="121" y="44"/>
                      </a:lnTo>
                      <a:lnTo>
                        <a:pt x="145" y="23"/>
                      </a:lnTo>
                      <a:lnTo>
                        <a:pt x="169" y="8"/>
                      </a:lnTo>
                      <a:lnTo>
                        <a:pt x="190" y="0"/>
                      </a:lnTo>
                      <a:lnTo>
                        <a:pt x="212" y="7"/>
                      </a:lnTo>
                      <a:lnTo>
                        <a:pt x="204" y="38"/>
                      </a:lnTo>
                      <a:lnTo>
                        <a:pt x="192" y="69"/>
                      </a:lnTo>
                      <a:lnTo>
                        <a:pt x="172" y="94"/>
                      </a:lnTo>
                      <a:lnTo>
                        <a:pt x="150" y="115"/>
                      </a:lnTo>
                      <a:lnTo>
                        <a:pt x="122" y="132"/>
                      </a:lnTo>
                      <a:lnTo>
                        <a:pt x="94" y="144"/>
                      </a:lnTo>
                      <a:lnTo>
                        <a:pt x="62" y="152"/>
                      </a:lnTo>
                      <a:lnTo>
                        <a:pt x="30" y="155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6" name="Freeform 386"/>
                <p:cNvSpPr>
                  <a:spLocks/>
                </p:cNvSpPr>
                <p:nvPr/>
              </p:nvSpPr>
              <p:spPr bwMode="auto">
                <a:xfrm>
                  <a:off x="2234" y="1817"/>
                  <a:ext cx="78" cy="125"/>
                </a:xfrm>
                <a:custGeom>
                  <a:avLst/>
                  <a:gdLst>
                    <a:gd name="T0" fmla="*/ 3 w 157"/>
                    <a:gd name="T1" fmla="*/ 31 h 250"/>
                    <a:gd name="T2" fmla="*/ 0 w 157"/>
                    <a:gd name="T3" fmla="*/ 27 h 250"/>
                    <a:gd name="T4" fmla="*/ 0 w 157"/>
                    <a:gd name="T5" fmla="*/ 22 h 250"/>
                    <a:gd name="T6" fmla="*/ 0 w 157"/>
                    <a:gd name="T7" fmla="*/ 17 h 250"/>
                    <a:gd name="T8" fmla="*/ 3 w 157"/>
                    <a:gd name="T9" fmla="*/ 12 h 250"/>
                    <a:gd name="T10" fmla="*/ 6 w 157"/>
                    <a:gd name="T11" fmla="*/ 7 h 250"/>
                    <a:gd name="T12" fmla="*/ 10 w 157"/>
                    <a:gd name="T13" fmla="*/ 4 h 250"/>
                    <a:gd name="T14" fmla="*/ 14 w 157"/>
                    <a:gd name="T15" fmla="*/ 1 h 250"/>
                    <a:gd name="T16" fmla="*/ 18 w 157"/>
                    <a:gd name="T17" fmla="*/ 0 h 250"/>
                    <a:gd name="T18" fmla="*/ 19 w 157"/>
                    <a:gd name="T19" fmla="*/ 5 h 250"/>
                    <a:gd name="T20" fmla="*/ 19 w 157"/>
                    <a:gd name="T21" fmla="*/ 10 h 250"/>
                    <a:gd name="T22" fmla="*/ 18 w 157"/>
                    <a:gd name="T23" fmla="*/ 14 h 250"/>
                    <a:gd name="T24" fmla="*/ 17 w 157"/>
                    <a:gd name="T25" fmla="*/ 18 h 250"/>
                    <a:gd name="T26" fmla="*/ 14 w 157"/>
                    <a:gd name="T27" fmla="*/ 22 h 250"/>
                    <a:gd name="T28" fmla="*/ 11 w 157"/>
                    <a:gd name="T29" fmla="*/ 26 h 250"/>
                    <a:gd name="T30" fmla="*/ 7 w 157"/>
                    <a:gd name="T31" fmla="*/ 29 h 250"/>
                    <a:gd name="T32" fmla="*/ 3 w 157"/>
                    <a:gd name="T33" fmla="*/ 32 h 250"/>
                    <a:gd name="T34" fmla="*/ 3 w 157"/>
                    <a:gd name="T35" fmla="*/ 31 h 250"/>
                    <a:gd name="T36" fmla="*/ 3 w 157"/>
                    <a:gd name="T37" fmla="*/ 31 h 25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57" h="250">
                      <a:moveTo>
                        <a:pt x="24" y="245"/>
                      </a:moveTo>
                      <a:lnTo>
                        <a:pt x="4" y="209"/>
                      </a:lnTo>
                      <a:lnTo>
                        <a:pt x="0" y="170"/>
                      </a:lnTo>
                      <a:lnTo>
                        <a:pt x="7" y="129"/>
                      </a:lnTo>
                      <a:lnTo>
                        <a:pt x="25" y="90"/>
                      </a:lnTo>
                      <a:lnTo>
                        <a:pt x="50" y="53"/>
                      </a:lnTo>
                      <a:lnTo>
                        <a:pt x="81" y="26"/>
                      </a:lnTo>
                      <a:lnTo>
                        <a:pt x="115" y="6"/>
                      </a:lnTo>
                      <a:lnTo>
                        <a:pt x="151" y="0"/>
                      </a:lnTo>
                      <a:lnTo>
                        <a:pt x="157" y="38"/>
                      </a:lnTo>
                      <a:lnTo>
                        <a:pt x="157" y="76"/>
                      </a:lnTo>
                      <a:lnTo>
                        <a:pt x="148" y="111"/>
                      </a:lnTo>
                      <a:lnTo>
                        <a:pt x="136" y="144"/>
                      </a:lnTo>
                      <a:lnTo>
                        <a:pt x="115" y="174"/>
                      </a:lnTo>
                      <a:lnTo>
                        <a:pt x="89" y="201"/>
                      </a:lnTo>
                      <a:lnTo>
                        <a:pt x="57" y="227"/>
                      </a:lnTo>
                      <a:lnTo>
                        <a:pt x="25" y="250"/>
                      </a:lnTo>
                      <a:lnTo>
                        <a:pt x="24" y="247"/>
                      </a:lnTo>
                      <a:lnTo>
                        <a:pt x="24" y="245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27" name="Freeform 387"/>
                <p:cNvSpPr>
                  <a:spLocks/>
                </p:cNvSpPr>
                <p:nvPr/>
              </p:nvSpPr>
              <p:spPr bwMode="auto">
                <a:xfrm>
                  <a:off x="2119" y="1847"/>
                  <a:ext cx="89" cy="87"/>
                </a:xfrm>
                <a:custGeom>
                  <a:avLst/>
                  <a:gdLst>
                    <a:gd name="T0" fmla="*/ 19 w 178"/>
                    <a:gd name="T1" fmla="*/ 21 h 176"/>
                    <a:gd name="T2" fmla="*/ 14 w 178"/>
                    <a:gd name="T3" fmla="*/ 20 h 176"/>
                    <a:gd name="T4" fmla="*/ 10 w 178"/>
                    <a:gd name="T5" fmla="*/ 19 h 176"/>
                    <a:gd name="T6" fmla="*/ 7 w 178"/>
                    <a:gd name="T7" fmla="*/ 17 h 176"/>
                    <a:gd name="T8" fmla="*/ 5 w 178"/>
                    <a:gd name="T9" fmla="*/ 15 h 176"/>
                    <a:gd name="T10" fmla="*/ 2 w 178"/>
                    <a:gd name="T11" fmla="*/ 13 h 176"/>
                    <a:gd name="T12" fmla="*/ 1 w 178"/>
                    <a:gd name="T13" fmla="*/ 10 h 176"/>
                    <a:gd name="T14" fmla="*/ 0 w 178"/>
                    <a:gd name="T15" fmla="*/ 7 h 176"/>
                    <a:gd name="T16" fmla="*/ 1 w 178"/>
                    <a:gd name="T17" fmla="*/ 2 h 176"/>
                    <a:gd name="T18" fmla="*/ 4 w 178"/>
                    <a:gd name="T19" fmla="*/ 0 h 176"/>
                    <a:gd name="T20" fmla="*/ 8 w 178"/>
                    <a:gd name="T21" fmla="*/ 0 h 176"/>
                    <a:gd name="T22" fmla="*/ 11 w 178"/>
                    <a:gd name="T23" fmla="*/ 1 h 176"/>
                    <a:gd name="T24" fmla="*/ 14 w 178"/>
                    <a:gd name="T25" fmla="*/ 4 h 176"/>
                    <a:gd name="T26" fmla="*/ 16 w 178"/>
                    <a:gd name="T27" fmla="*/ 7 h 176"/>
                    <a:gd name="T28" fmla="*/ 19 w 178"/>
                    <a:gd name="T29" fmla="*/ 11 h 176"/>
                    <a:gd name="T30" fmla="*/ 21 w 178"/>
                    <a:gd name="T31" fmla="*/ 15 h 176"/>
                    <a:gd name="T32" fmla="*/ 23 w 178"/>
                    <a:gd name="T33" fmla="*/ 19 h 176"/>
                    <a:gd name="T34" fmla="*/ 22 w 178"/>
                    <a:gd name="T35" fmla="*/ 20 h 176"/>
                    <a:gd name="T36" fmla="*/ 20 w 178"/>
                    <a:gd name="T37" fmla="*/ 21 h 176"/>
                    <a:gd name="T38" fmla="*/ 20 w 178"/>
                    <a:gd name="T39" fmla="*/ 21 h 176"/>
                    <a:gd name="T40" fmla="*/ 19 w 178"/>
                    <a:gd name="T41" fmla="*/ 21 h 17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78" h="176">
                      <a:moveTo>
                        <a:pt x="145" y="176"/>
                      </a:moveTo>
                      <a:lnTo>
                        <a:pt x="110" y="165"/>
                      </a:lnTo>
                      <a:lnTo>
                        <a:pt x="80" y="154"/>
                      </a:lnTo>
                      <a:lnTo>
                        <a:pt x="54" y="141"/>
                      </a:lnTo>
                      <a:lnTo>
                        <a:pt x="33" y="127"/>
                      </a:lnTo>
                      <a:lnTo>
                        <a:pt x="15" y="108"/>
                      </a:lnTo>
                      <a:lnTo>
                        <a:pt x="4" y="85"/>
                      </a:lnTo>
                      <a:lnTo>
                        <a:pt x="0" y="56"/>
                      </a:lnTo>
                      <a:lnTo>
                        <a:pt x="4" y="23"/>
                      </a:lnTo>
                      <a:lnTo>
                        <a:pt x="30" y="2"/>
                      </a:lnTo>
                      <a:lnTo>
                        <a:pt x="57" y="0"/>
                      </a:lnTo>
                      <a:lnTo>
                        <a:pt x="82" y="11"/>
                      </a:lnTo>
                      <a:lnTo>
                        <a:pt x="106" y="32"/>
                      </a:lnTo>
                      <a:lnTo>
                        <a:pt x="125" y="59"/>
                      </a:lnTo>
                      <a:lnTo>
                        <a:pt x="145" y="91"/>
                      </a:lnTo>
                      <a:lnTo>
                        <a:pt x="162" y="123"/>
                      </a:lnTo>
                      <a:lnTo>
                        <a:pt x="178" y="153"/>
                      </a:lnTo>
                      <a:lnTo>
                        <a:pt x="169" y="162"/>
                      </a:lnTo>
                      <a:lnTo>
                        <a:pt x="160" y="176"/>
                      </a:lnTo>
                      <a:lnTo>
                        <a:pt x="153" y="176"/>
                      </a:lnTo>
                      <a:lnTo>
                        <a:pt x="145" y="176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sp>
            <p:nvSpPr>
              <p:cNvPr id="66581" name="Freeform 388"/>
              <p:cNvSpPr>
                <a:spLocks/>
              </p:cNvSpPr>
              <p:nvPr/>
            </p:nvSpPr>
            <p:spPr bwMode="auto">
              <a:xfrm>
                <a:off x="1761" y="1878"/>
                <a:ext cx="61" cy="45"/>
              </a:xfrm>
              <a:custGeom>
                <a:avLst/>
                <a:gdLst>
                  <a:gd name="T0" fmla="*/ 2 w 121"/>
                  <a:gd name="T1" fmla="*/ 11 h 91"/>
                  <a:gd name="T2" fmla="*/ 1 w 121"/>
                  <a:gd name="T3" fmla="*/ 10 h 91"/>
                  <a:gd name="T4" fmla="*/ 0 w 121"/>
                  <a:gd name="T5" fmla="*/ 9 h 91"/>
                  <a:gd name="T6" fmla="*/ 1 w 121"/>
                  <a:gd name="T7" fmla="*/ 6 h 91"/>
                  <a:gd name="T8" fmla="*/ 3 w 121"/>
                  <a:gd name="T9" fmla="*/ 3 h 91"/>
                  <a:gd name="T10" fmla="*/ 5 w 121"/>
                  <a:gd name="T11" fmla="*/ 1 h 91"/>
                  <a:gd name="T12" fmla="*/ 8 w 121"/>
                  <a:gd name="T13" fmla="*/ 0 h 91"/>
                  <a:gd name="T14" fmla="*/ 11 w 121"/>
                  <a:gd name="T15" fmla="*/ 0 h 91"/>
                  <a:gd name="T16" fmla="*/ 13 w 121"/>
                  <a:gd name="T17" fmla="*/ 0 h 91"/>
                  <a:gd name="T18" fmla="*/ 15 w 121"/>
                  <a:gd name="T19" fmla="*/ 2 h 91"/>
                  <a:gd name="T20" fmla="*/ 16 w 121"/>
                  <a:gd name="T21" fmla="*/ 6 h 91"/>
                  <a:gd name="T22" fmla="*/ 14 w 121"/>
                  <a:gd name="T23" fmla="*/ 7 h 91"/>
                  <a:gd name="T24" fmla="*/ 12 w 121"/>
                  <a:gd name="T25" fmla="*/ 8 h 91"/>
                  <a:gd name="T26" fmla="*/ 10 w 121"/>
                  <a:gd name="T27" fmla="*/ 9 h 91"/>
                  <a:gd name="T28" fmla="*/ 9 w 121"/>
                  <a:gd name="T29" fmla="*/ 10 h 91"/>
                  <a:gd name="T30" fmla="*/ 7 w 121"/>
                  <a:gd name="T31" fmla="*/ 10 h 91"/>
                  <a:gd name="T32" fmla="*/ 6 w 121"/>
                  <a:gd name="T33" fmla="*/ 11 h 91"/>
                  <a:gd name="T34" fmla="*/ 4 w 121"/>
                  <a:gd name="T35" fmla="*/ 11 h 91"/>
                  <a:gd name="T36" fmla="*/ 2 w 121"/>
                  <a:gd name="T37" fmla="*/ 11 h 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1" h="91">
                    <a:moveTo>
                      <a:pt x="16" y="91"/>
                    </a:moveTo>
                    <a:lnTo>
                      <a:pt x="7" y="83"/>
                    </a:lnTo>
                    <a:lnTo>
                      <a:pt x="0" y="79"/>
                    </a:lnTo>
                    <a:lnTo>
                      <a:pt x="4" y="50"/>
                    </a:lnTo>
                    <a:lnTo>
                      <a:pt x="18" y="29"/>
                    </a:lnTo>
                    <a:lnTo>
                      <a:pt x="38" y="11"/>
                    </a:lnTo>
                    <a:lnTo>
                      <a:pt x="60" y="3"/>
                    </a:lnTo>
                    <a:lnTo>
                      <a:pt x="81" y="0"/>
                    </a:lnTo>
                    <a:lnTo>
                      <a:pt x="101" y="6"/>
                    </a:lnTo>
                    <a:lnTo>
                      <a:pt x="115" y="21"/>
                    </a:lnTo>
                    <a:lnTo>
                      <a:pt x="121" y="50"/>
                    </a:lnTo>
                    <a:lnTo>
                      <a:pt x="106" y="58"/>
                    </a:lnTo>
                    <a:lnTo>
                      <a:pt x="92" y="67"/>
                    </a:lnTo>
                    <a:lnTo>
                      <a:pt x="80" y="73"/>
                    </a:lnTo>
                    <a:lnTo>
                      <a:pt x="69" y="80"/>
                    </a:lnTo>
                    <a:lnTo>
                      <a:pt x="56" y="83"/>
                    </a:lnTo>
                    <a:lnTo>
                      <a:pt x="44" y="88"/>
                    </a:lnTo>
                    <a:lnTo>
                      <a:pt x="30" y="89"/>
                    </a:lnTo>
                    <a:lnTo>
                      <a:pt x="16" y="91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2" name="Freeform 389"/>
              <p:cNvSpPr>
                <a:spLocks/>
              </p:cNvSpPr>
              <p:nvPr/>
            </p:nvSpPr>
            <p:spPr bwMode="auto">
              <a:xfrm>
                <a:off x="481" y="1576"/>
                <a:ext cx="274" cy="332"/>
              </a:xfrm>
              <a:custGeom>
                <a:avLst/>
                <a:gdLst>
                  <a:gd name="T0" fmla="*/ 38 w 547"/>
                  <a:gd name="T1" fmla="*/ 81 h 664"/>
                  <a:gd name="T2" fmla="*/ 34 w 547"/>
                  <a:gd name="T3" fmla="*/ 75 h 664"/>
                  <a:gd name="T4" fmla="*/ 31 w 547"/>
                  <a:gd name="T5" fmla="*/ 68 h 664"/>
                  <a:gd name="T6" fmla="*/ 30 w 547"/>
                  <a:gd name="T7" fmla="*/ 61 h 664"/>
                  <a:gd name="T8" fmla="*/ 27 w 547"/>
                  <a:gd name="T9" fmla="*/ 59 h 664"/>
                  <a:gd name="T10" fmla="*/ 22 w 547"/>
                  <a:gd name="T11" fmla="*/ 61 h 664"/>
                  <a:gd name="T12" fmla="*/ 17 w 547"/>
                  <a:gd name="T13" fmla="*/ 62 h 664"/>
                  <a:gd name="T14" fmla="*/ 12 w 547"/>
                  <a:gd name="T15" fmla="*/ 63 h 664"/>
                  <a:gd name="T16" fmla="*/ 5 w 547"/>
                  <a:gd name="T17" fmla="*/ 60 h 664"/>
                  <a:gd name="T18" fmla="*/ 5 w 547"/>
                  <a:gd name="T19" fmla="*/ 54 h 664"/>
                  <a:gd name="T20" fmla="*/ 12 w 547"/>
                  <a:gd name="T21" fmla="*/ 49 h 664"/>
                  <a:gd name="T22" fmla="*/ 19 w 547"/>
                  <a:gd name="T23" fmla="*/ 45 h 664"/>
                  <a:gd name="T24" fmla="*/ 18 w 547"/>
                  <a:gd name="T25" fmla="*/ 41 h 664"/>
                  <a:gd name="T26" fmla="*/ 11 w 547"/>
                  <a:gd name="T27" fmla="*/ 37 h 664"/>
                  <a:gd name="T28" fmla="*/ 4 w 547"/>
                  <a:gd name="T29" fmla="*/ 33 h 664"/>
                  <a:gd name="T30" fmla="*/ 0 w 547"/>
                  <a:gd name="T31" fmla="*/ 26 h 664"/>
                  <a:gd name="T32" fmla="*/ 4 w 547"/>
                  <a:gd name="T33" fmla="*/ 17 h 664"/>
                  <a:gd name="T34" fmla="*/ 10 w 547"/>
                  <a:gd name="T35" fmla="*/ 17 h 664"/>
                  <a:gd name="T36" fmla="*/ 16 w 547"/>
                  <a:gd name="T37" fmla="*/ 21 h 664"/>
                  <a:gd name="T38" fmla="*/ 21 w 547"/>
                  <a:gd name="T39" fmla="*/ 26 h 664"/>
                  <a:gd name="T40" fmla="*/ 25 w 547"/>
                  <a:gd name="T41" fmla="*/ 19 h 664"/>
                  <a:gd name="T42" fmla="*/ 29 w 547"/>
                  <a:gd name="T43" fmla="*/ 5 h 664"/>
                  <a:gd name="T44" fmla="*/ 36 w 547"/>
                  <a:gd name="T45" fmla="*/ 0 h 664"/>
                  <a:gd name="T46" fmla="*/ 42 w 547"/>
                  <a:gd name="T47" fmla="*/ 10 h 664"/>
                  <a:gd name="T48" fmla="*/ 47 w 547"/>
                  <a:gd name="T49" fmla="*/ 20 h 664"/>
                  <a:gd name="T50" fmla="*/ 49 w 547"/>
                  <a:gd name="T51" fmla="*/ 17 h 664"/>
                  <a:gd name="T52" fmla="*/ 52 w 547"/>
                  <a:gd name="T53" fmla="*/ 14 h 664"/>
                  <a:gd name="T54" fmla="*/ 56 w 547"/>
                  <a:gd name="T55" fmla="*/ 12 h 664"/>
                  <a:gd name="T56" fmla="*/ 60 w 547"/>
                  <a:gd name="T57" fmla="*/ 17 h 664"/>
                  <a:gd name="T58" fmla="*/ 61 w 547"/>
                  <a:gd name="T59" fmla="*/ 25 h 664"/>
                  <a:gd name="T60" fmla="*/ 60 w 547"/>
                  <a:gd name="T61" fmla="*/ 32 h 664"/>
                  <a:gd name="T62" fmla="*/ 55 w 547"/>
                  <a:gd name="T63" fmla="*/ 39 h 664"/>
                  <a:gd name="T64" fmla="*/ 51 w 547"/>
                  <a:gd name="T65" fmla="*/ 44 h 664"/>
                  <a:gd name="T66" fmla="*/ 58 w 547"/>
                  <a:gd name="T67" fmla="*/ 47 h 664"/>
                  <a:gd name="T68" fmla="*/ 67 w 547"/>
                  <a:gd name="T69" fmla="*/ 56 h 664"/>
                  <a:gd name="T70" fmla="*/ 68 w 547"/>
                  <a:gd name="T71" fmla="*/ 65 h 664"/>
                  <a:gd name="T72" fmla="*/ 59 w 547"/>
                  <a:gd name="T73" fmla="*/ 68 h 664"/>
                  <a:gd name="T74" fmla="*/ 50 w 547"/>
                  <a:gd name="T75" fmla="*/ 68 h 664"/>
                  <a:gd name="T76" fmla="*/ 50 w 547"/>
                  <a:gd name="T77" fmla="*/ 74 h 664"/>
                  <a:gd name="T78" fmla="*/ 48 w 547"/>
                  <a:gd name="T79" fmla="*/ 79 h 664"/>
                  <a:gd name="T80" fmla="*/ 45 w 547"/>
                  <a:gd name="T81" fmla="*/ 82 h 6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47" h="664">
                    <a:moveTo>
                      <a:pt x="333" y="664"/>
                    </a:moveTo>
                    <a:lnTo>
                      <a:pt x="304" y="646"/>
                    </a:lnTo>
                    <a:lnTo>
                      <a:pt x="283" y="623"/>
                    </a:lnTo>
                    <a:lnTo>
                      <a:pt x="266" y="597"/>
                    </a:lnTo>
                    <a:lnTo>
                      <a:pt x="256" y="572"/>
                    </a:lnTo>
                    <a:lnTo>
                      <a:pt x="246" y="543"/>
                    </a:lnTo>
                    <a:lnTo>
                      <a:pt x="242" y="514"/>
                    </a:lnTo>
                    <a:lnTo>
                      <a:pt x="239" y="485"/>
                    </a:lnTo>
                    <a:lnTo>
                      <a:pt x="237" y="458"/>
                    </a:lnTo>
                    <a:lnTo>
                      <a:pt x="215" y="467"/>
                    </a:lnTo>
                    <a:lnTo>
                      <a:pt x="194" y="476"/>
                    </a:lnTo>
                    <a:lnTo>
                      <a:pt x="174" y="484"/>
                    </a:lnTo>
                    <a:lnTo>
                      <a:pt x="156" y="491"/>
                    </a:lnTo>
                    <a:lnTo>
                      <a:pt x="136" y="496"/>
                    </a:lnTo>
                    <a:lnTo>
                      <a:pt x="116" y="500"/>
                    </a:lnTo>
                    <a:lnTo>
                      <a:pt x="95" y="504"/>
                    </a:lnTo>
                    <a:lnTo>
                      <a:pt x="76" y="505"/>
                    </a:lnTo>
                    <a:lnTo>
                      <a:pt x="36" y="479"/>
                    </a:lnTo>
                    <a:lnTo>
                      <a:pt x="26" y="454"/>
                    </a:lnTo>
                    <a:lnTo>
                      <a:pt x="35" y="429"/>
                    </a:lnTo>
                    <a:lnTo>
                      <a:pt x="59" y="407"/>
                    </a:lnTo>
                    <a:lnTo>
                      <a:pt x="91" y="386"/>
                    </a:lnTo>
                    <a:lnTo>
                      <a:pt x="122" y="369"/>
                    </a:lnTo>
                    <a:lnTo>
                      <a:pt x="147" y="355"/>
                    </a:lnTo>
                    <a:lnTo>
                      <a:pt x="160" y="349"/>
                    </a:lnTo>
                    <a:lnTo>
                      <a:pt x="138" y="325"/>
                    </a:lnTo>
                    <a:lnTo>
                      <a:pt x="112" y="309"/>
                    </a:lnTo>
                    <a:lnTo>
                      <a:pt x="83" y="293"/>
                    </a:lnTo>
                    <a:lnTo>
                      <a:pt x="56" y="278"/>
                    </a:lnTo>
                    <a:lnTo>
                      <a:pt x="30" y="259"/>
                    </a:lnTo>
                    <a:lnTo>
                      <a:pt x="11" y="234"/>
                    </a:lnTo>
                    <a:lnTo>
                      <a:pt x="0" y="201"/>
                    </a:lnTo>
                    <a:lnTo>
                      <a:pt x="3" y="154"/>
                    </a:lnTo>
                    <a:lnTo>
                      <a:pt x="26" y="135"/>
                    </a:lnTo>
                    <a:lnTo>
                      <a:pt x="50" y="130"/>
                    </a:lnTo>
                    <a:lnTo>
                      <a:pt x="74" y="135"/>
                    </a:lnTo>
                    <a:lnTo>
                      <a:pt x="98" y="148"/>
                    </a:lnTo>
                    <a:lnTo>
                      <a:pt x="121" y="163"/>
                    </a:lnTo>
                    <a:lnTo>
                      <a:pt x="144" y="183"/>
                    </a:lnTo>
                    <a:lnTo>
                      <a:pt x="166" y="203"/>
                    </a:lnTo>
                    <a:lnTo>
                      <a:pt x="189" y="219"/>
                    </a:lnTo>
                    <a:lnTo>
                      <a:pt x="194" y="145"/>
                    </a:lnTo>
                    <a:lnTo>
                      <a:pt x="209" y="85"/>
                    </a:lnTo>
                    <a:lnTo>
                      <a:pt x="230" y="36"/>
                    </a:lnTo>
                    <a:lnTo>
                      <a:pt x="257" y="8"/>
                    </a:lnTo>
                    <a:lnTo>
                      <a:pt x="284" y="0"/>
                    </a:lnTo>
                    <a:lnTo>
                      <a:pt x="311" y="21"/>
                    </a:lnTo>
                    <a:lnTo>
                      <a:pt x="336" y="73"/>
                    </a:lnTo>
                    <a:lnTo>
                      <a:pt x="357" y="160"/>
                    </a:lnTo>
                    <a:lnTo>
                      <a:pt x="369" y="154"/>
                    </a:lnTo>
                    <a:lnTo>
                      <a:pt x="381" y="145"/>
                    </a:lnTo>
                    <a:lnTo>
                      <a:pt x="390" y="135"/>
                    </a:lnTo>
                    <a:lnTo>
                      <a:pt x="401" y="124"/>
                    </a:lnTo>
                    <a:lnTo>
                      <a:pt x="411" y="112"/>
                    </a:lnTo>
                    <a:lnTo>
                      <a:pt x="425" y="103"/>
                    </a:lnTo>
                    <a:lnTo>
                      <a:pt x="441" y="95"/>
                    </a:lnTo>
                    <a:lnTo>
                      <a:pt x="464" y="92"/>
                    </a:lnTo>
                    <a:lnTo>
                      <a:pt x="473" y="132"/>
                    </a:lnTo>
                    <a:lnTo>
                      <a:pt x="482" y="166"/>
                    </a:lnTo>
                    <a:lnTo>
                      <a:pt x="484" y="198"/>
                    </a:lnTo>
                    <a:lnTo>
                      <a:pt x="482" y="227"/>
                    </a:lnTo>
                    <a:lnTo>
                      <a:pt x="473" y="254"/>
                    </a:lnTo>
                    <a:lnTo>
                      <a:pt x="460" y="281"/>
                    </a:lnTo>
                    <a:lnTo>
                      <a:pt x="435" y="309"/>
                    </a:lnTo>
                    <a:lnTo>
                      <a:pt x="405" y="342"/>
                    </a:lnTo>
                    <a:lnTo>
                      <a:pt x="405" y="348"/>
                    </a:lnTo>
                    <a:lnTo>
                      <a:pt x="405" y="355"/>
                    </a:lnTo>
                    <a:lnTo>
                      <a:pt x="463" y="374"/>
                    </a:lnTo>
                    <a:lnTo>
                      <a:pt x="506" y="405"/>
                    </a:lnTo>
                    <a:lnTo>
                      <a:pt x="535" y="443"/>
                    </a:lnTo>
                    <a:lnTo>
                      <a:pt x="547" y="482"/>
                    </a:lnTo>
                    <a:lnTo>
                      <a:pt x="540" y="514"/>
                    </a:lnTo>
                    <a:lnTo>
                      <a:pt x="514" y="537"/>
                    </a:lnTo>
                    <a:lnTo>
                      <a:pt x="469" y="541"/>
                    </a:lnTo>
                    <a:lnTo>
                      <a:pt x="401" y="523"/>
                    </a:lnTo>
                    <a:lnTo>
                      <a:pt x="399" y="544"/>
                    </a:lnTo>
                    <a:lnTo>
                      <a:pt x="398" y="567"/>
                    </a:lnTo>
                    <a:lnTo>
                      <a:pt x="395" y="588"/>
                    </a:lnTo>
                    <a:lnTo>
                      <a:pt x="392" y="611"/>
                    </a:lnTo>
                    <a:lnTo>
                      <a:pt x="382" y="629"/>
                    </a:lnTo>
                    <a:lnTo>
                      <a:pt x="372" y="646"/>
                    </a:lnTo>
                    <a:lnTo>
                      <a:pt x="355" y="656"/>
                    </a:lnTo>
                    <a:lnTo>
                      <a:pt x="333" y="6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3" name="Freeform 390"/>
              <p:cNvSpPr>
                <a:spLocks/>
              </p:cNvSpPr>
              <p:nvPr/>
            </p:nvSpPr>
            <p:spPr bwMode="auto">
              <a:xfrm>
                <a:off x="1834" y="1869"/>
                <a:ext cx="18" cy="36"/>
              </a:xfrm>
              <a:custGeom>
                <a:avLst/>
                <a:gdLst>
                  <a:gd name="T0" fmla="*/ 3 w 36"/>
                  <a:gd name="T1" fmla="*/ 9 h 73"/>
                  <a:gd name="T2" fmla="*/ 1 w 36"/>
                  <a:gd name="T3" fmla="*/ 7 h 73"/>
                  <a:gd name="T4" fmla="*/ 1 w 36"/>
                  <a:gd name="T5" fmla="*/ 6 h 73"/>
                  <a:gd name="T6" fmla="*/ 0 w 36"/>
                  <a:gd name="T7" fmla="*/ 4 h 73"/>
                  <a:gd name="T8" fmla="*/ 1 w 36"/>
                  <a:gd name="T9" fmla="*/ 3 h 73"/>
                  <a:gd name="T10" fmla="*/ 1 w 36"/>
                  <a:gd name="T11" fmla="*/ 2 h 73"/>
                  <a:gd name="T12" fmla="*/ 2 w 36"/>
                  <a:gd name="T13" fmla="*/ 1 h 73"/>
                  <a:gd name="T14" fmla="*/ 3 w 36"/>
                  <a:gd name="T15" fmla="*/ 0 h 73"/>
                  <a:gd name="T16" fmla="*/ 5 w 36"/>
                  <a:gd name="T17" fmla="*/ 0 h 73"/>
                  <a:gd name="T18" fmla="*/ 5 w 36"/>
                  <a:gd name="T19" fmla="*/ 0 h 73"/>
                  <a:gd name="T20" fmla="*/ 5 w 36"/>
                  <a:gd name="T21" fmla="*/ 1 h 73"/>
                  <a:gd name="T22" fmla="*/ 5 w 36"/>
                  <a:gd name="T23" fmla="*/ 3 h 73"/>
                  <a:gd name="T24" fmla="*/ 5 w 36"/>
                  <a:gd name="T25" fmla="*/ 5 h 73"/>
                  <a:gd name="T26" fmla="*/ 5 w 36"/>
                  <a:gd name="T27" fmla="*/ 6 h 73"/>
                  <a:gd name="T28" fmla="*/ 4 w 36"/>
                  <a:gd name="T29" fmla="*/ 8 h 73"/>
                  <a:gd name="T30" fmla="*/ 3 w 36"/>
                  <a:gd name="T31" fmla="*/ 9 h 73"/>
                  <a:gd name="T32" fmla="*/ 3 w 36"/>
                  <a:gd name="T33" fmla="*/ 9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73">
                    <a:moveTo>
                      <a:pt x="18" y="73"/>
                    </a:moveTo>
                    <a:lnTo>
                      <a:pt x="8" y="62"/>
                    </a:lnTo>
                    <a:lnTo>
                      <a:pt x="1" y="52"/>
                    </a:lnTo>
                    <a:lnTo>
                      <a:pt x="0" y="39"/>
                    </a:lnTo>
                    <a:lnTo>
                      <a:pt x="3" y="29"/>
                    </a:lnTo>
                    <a:lnTo>
                      <a:pt x="8" y="17"/>
                    </a:lnTo>
                    <a:lnTo>
                      <a:pt x="15" y="9"/>
                    </a:lnTo>
                    <a:lnTo>
                      <a:pt x="24" y="2"/>
                    </a:lnTo>
                    <a:lnTo>
                      <a:pt x="36" y="0"/>
                    </a:lnTo>
                    <a:lnTo>
                      <a:pt x="36" y="3"/>
                    </a:lnTo>
                    <a:lnTo>
                      <a:pt x="36" y="12"/>
                    </a:lnTo>
                    <a:lnTo>
                      <a:pt x="36" y="24"/>
                    </a:lnTo>
                    <a:lnTo>
                      <a:pt x="36" y="41"/>
                    </a:lnTo>
                    <a:lnTo>
                      <a:pt x="33" y="55"/>
                    </a:lnTo>
                    <a:lnTo>
                      <a:pt x="30" y="67"/>
                    </a:lnTo>
                    <a:lnTo>
                      <a:pt x="24" y="73"/>
                    </a:lnTo>
                    <a:lnTo>
                      <a:pt x="18" y="73"/>
                    </a:lnTo>
                    <a:close/>
                  </a:path>
                </a:pathLst>
              </a:custGeom>
              <a:solidFill>
                <a:srgbClr val="CC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4" name="Freeform 391"/>
              <p:cNvSpPr>
                <a:spLocks/>
              </p:cNvSpPr>
              <p:nvPr/>
            </p:nvSpPr>
            <p:spPr bwMode="auto">
              <a:xfrm>
                <a:off x="615" y="1782"/>
                <a:ext cx="52" cy="112"/>
              </a:xfrm>
              <a:custGeom>
                <a:avLst/>
                <a:gdLst>
                  <a:gd name="T0" fmla="*/ 9 w 104"/>
                  <a:gd name="T1" fmla="*/ 28 h 224"/>
                  <a:gd name="T2" fmla="*/ 6 w 104"/>
                  <a:gd name="T3" fmla="*/ 26 h 224"/>
                  <a:gd name="T4" fmla="*/ 4 w 104"/>
                  <a:gd name="T5" fmla="*/ 22 h 224"/>
                  <a:gd name="T6" fmla="*/ 2 w 104"/>
                  <a:gd name="T7" fmla="*/ 17 h 224"/>
                  <a:gd name="T8" fmla="*/ 1 w 104"/>
                  <a:gd name="T9" fmla="*/ 12 h 224"/>
                  <a:gd name="T10" fmla="*/ 0 w 104"/>
                  <a:gd name="T11" fmla="*/ 8 h 224"/>
                  <a:gd name="T12" fmla="*/ 1 w 104"/>
                  <a:gd name="T13" fmla="*/ 4 h 224"/>
                  <a:gd name="T14" fmla="*/ 3 w 104"/>
                  <a:gd name="T15" fmla="*/ 1 h 224"/>
                  <a:gd name="T16" fmla="*/ 7 w 104"/>
                  <a:gd name="T17" fmla="*/ 0 h 224"/>
                  <a:gd name="T18" fmla="*/ 8 w 104"/>
                  <a:gd name="T19" fmla="*/ 2 h 224"/>
                  <a:gd name="T20" fmla="*/ 9 w 104"/>
                  <a:gd name="T21" fmla="*/ 6 h 224"/>
                  <a:gd name="T22" fmla="*/ 11 w 104"/>
                  <a:gd name="T23" fmla="*/ 11 h 224"/>
                  <a:gd name="T24" fmla="*/ 13 w 104"/>
                  <a:gd name="T25" fmla="*/ 16 h 224"/>
                  <a:gd name="T26" fmla="*/ 13 w 104"/>
                  <a:gd name="T27" fmla="*/ 20 h 224"/>
                  <a:gd name="T28" fmla="*/ 13 w 104"/>
                  <a:gd name="T29" fmla="*/ 24 h 224"/>
                  <a:gd name="T30" fmla="*/ 12 w 104"/>
                  <a:gd name="T31" fmla="*/ 27 h 224"/>
                  <a:gd name="T32" fmla="*/ 9 w 104"/>
                  <a:gd name="T33" fmla="*/ 28 h 2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4" h="224">
                    <a:moveTo>
                      <a:pt x="69" y="224"/>
                    </a:moveTo>
                    <a:lnTo>
                      <a:pt x="45" y="201"/>
                    </a:lnTo>
                    <a:lnTo>
                      <a:pt x="27" y="171"/>
                    </a:lnTo>
                    <a:lnTo>
                      <a:pt x="10" y="133"/>
                    </a:lnTo>
                    <a:lnTo>
                      <a:pt x="3" y="95"/>
                    </a:lnTo>
                    <a:lnTo>
                      <a:pt x="0" y="57"/>
                    </a:lnTo>
                    <a:lnTo>
                      <a:pt x="6" y="29"/>
                    </a:lnTo>
                    <a:lnTo>
                      <a:pt x="22" y="7"/>
                    </a:lnTo>
                    <a:lnTo>
                      <a:pt x="51" y="0"/>
                    </a:lnTo>
                    <a:lnTo>
                      <a:pt x="59" y="16"/>
                    </a:lnTo>
                    <a:lnTo>
                      <a:pt x="71" y="45"/>
                    </a:lnTo>
                    <a:lnTo>
                      <a:pt x="84" y="81"/>
                    </a:lnTo>
                    <a:lnTo>
                      <a:pt x="98" y="121"/>
                    </a:lnTo>
                    <a:lnTo>
                      <a:pt x="104" y="159"/>
                    </a:lnTo>
                    <a:lnTo>
                      <a:pt x="104" y="192"/>
                    </a:lnTo>
                    <a:lnTo>
                      <a:pt x="93" y="214"/>
                    </a:lnTo>
                    <a:lnTo>
                      <a:pt x="69" y="22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5" name="Freeform 392"/>
              <p:cNvSpPr>
                <a:spLocks/>
              </p:cNvSpPr>
              <p:nvPr/>
            </p:nvSpPr>
            <p:spPr bwMode="auto">
              <a:xfrm>
                <a:off x="1868" y="1829"/>
                <a:ext cx="44" cy="60"/>
              </a:xfrm>
              <a:custGeom>
                <a:avLst/>
                <a:gdLst>
                  <a:gd name="T0" fmla="*/ 1 w 88"/>
                  <a:gd name="T1" fmla="*/ 15 h 121"/>
                  <a:gd name="T2" fmla="*/ 0 w 88"/>
                  <a:gd name="T3" fmla="*/ 13 h 121"/>
                  <a:gd name="T4" fmla="*/ 1 w 88"/>
                  <a:gd name="T5" fmla="*/ 10 h 121"/>
                  <a:gd name="T6" fmla="*/ 2 w 88"/>
                  <a:gd name="T7" fmla="*/ 8 h 121"/>
                  <a:gd name="T8" fmla="*/ 3 w 88"/>
                  <a:gd name="T9" fmla="*/ 5 h 121"/>
                  <a:gd name="T10" fmla="*/ 5 w 88"/>
                  <a:gd name="T11" fmla="*/ 3 h 121"/>
                  <a:gd name="T12" fmla="*/ 7 w 88"/>
                  <a:gd name="T13" fmla="*/ 1 h 121"/>
                  <a:gd name="T14" fmla="*/ 9 w 88"/>
                  <a:gd name="T15" fmla="*/ 0 h 121"/>
                  <a:gd name="T16" fmla="*/ 11 w 88"/>
                  <a:gd name="T17" fmla="*/ 0 h 121"/>
                  <a:gd name="T18" fmla="*/ 11 w 88"/>
                  <a:gd name="T19" fmla="*/ 2 h 121"/>
                  <a:gd name="T20" fmla="*/ 11 w 88"/>
                  <a:gd name="T21" fmla="*/ 5 h 121"/>
                  <a:gd name="T22" fmla="*/ 11 w 88"/>
                  <a:gd name="T23" fmla="*/ 7 h 121"/>
                  <a:gd name="T24" fmla="*/ 10 w 88"/>
                  <a:gd name="T25" fmla="*/ 10 h 121"/>
                  <a:gd name="T26" fmla="*/ 8 w 88"/>
                  <a:gd name="T27" fmla="*/ 11 h 121"/>
                  <a:gd name="T28" fmla="*/ 6 w 88"/>
                  <a:gd name="T29" fmla="*/ 13 h 121"/>
                  <a:gd name="T30" fmla="*/ 4 w 88"/>
                  <a:gd name="T31" fmla="*/ 14 h 121"/>
                  <a:gd name="T32" fmla="*/ 1 w 88"/>
                  <a:gd name="T33" fmla="*/ 15 h 1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8" h="121">
                    <a:moveTo>
                      <a:pt x="5" y="121"/>
                    </a:moveTo>
                    <a:lnTo>
                      <a:pt x="0" y="106"/>
                    </a:lnTo>
                    <a:lnTo>
                      <a:pt x="5" y="86"/>
                    </a:lnTo>
                    <a:lnTo>
                      <a:pt x="11" y="65"/>
                    </a:lnTo>
                    <a:lnTo>
                      <a:pt x="23" y="44"/>
                    </a:lnTo>
                    <a:lnTo>
                      <a:pt x="35" y="24"/>
                    </a:lnTo>
                    <a:lnTo>
                      <a:pt x="51" y="9"/>
                    </a:lnTo>
                    <a:lnTo>
                      <a:pt x="67" y="0"/>
                    </a:lnTo>
                    <a:lnTo>
                      <a:pt x="85" y="0"/>
                    </a:lnTo>
                    <a:lnTo>
                      <a:pt x="88" y="21"/>
                    </a:lnTo>
                    <a:lnTo>
                      <a:pt x="86" y="42"/>
                    </a:lnTo>
                    <a:lnTo>
                      <a:pt x="82" y="60"/>
                    </a:lnTo>
                    <a:lnTo>
                      <a:pt x="74" y="80"/>
                    </a:lnTo>
                    <a:lnTo>
                      <a:pt x="60" y="94"/>
                    </a:lnTo>
                    <a:lnTo>
                      <a:pt x="45" y="107"/>
                    </a:lnTo>
                    <a:lnTo>
                      <a:pt x="26" y="116"/>
                    </a:lnTo>
                    <a:lnTo>
                      <a:pt x="5" y="121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6" name="Freeform 393"/>
              <p:cNvSpPr>
                <a:spLocks/>
              </p:cNvSpPr>
              <p:nvPr/>
            </p:nvSpPr>
            <p:spPr bwMode="auto">
              <a:xfrm>
                <a:off x="1777" y="1788"/>
                <a:ext cx="54" cy="81"/>
              </a:xfrm>
              <a:custGeom>
                <a:avLst/>
                <a:gdLst>
                  <a:gd name="T0" fmla="*/ 12 w 109"/>
                  <a:gd name="T1" fmla="*/ 21 h 162"/>
                  <a:gd name="T2" fmla="*/ 8 w 109"/>
                  <a:gd name="T3" fmla="*/ 19 h 162"/>
                  <a:gd name="T4" fmla="*/ 5 w 109"/>
                  <a:gd name="T5" fmla="*/ 17 h 162"/>
                  <a:gd name="T6" fmla="*/ 3 w 109"/>
                  <a:gd name="T7" fmla="*/ 15 h 162"/>
                  <a:gd name="T8" fmla="*/ 1 w 109"/>
                  <a:gd name="T9" fmla="*/ 13 h 162"/>
                  <a:gd name="T10" fmla="*/ 0 w 109"/>
                  <a:gd name="T11" fmla="*/ 11 h 162"/>
                  <a:gd name="T12" fmla="*/ 0 w 109"/>
                  <a:gd name="T13" fmla="*/ 8 h 162"/>
                  <a:gd name="T14" fmla="*/ 0 w 109"/>
                  <a:gd name="T15" fmla="*/ 5 h 162"/>
                  <a:gd name="T16" fmla="*/ 0 w 109"/>
                  <a:gd name="T17" fmla="*/ 1 h 162"/>
                  <a:gd name="T18" fmla="*/ 0 w 109"/>
                  <a:gd name="T19" fmla="*/ 1 h 162"/>
                  <a:gd name="T20" fmla="*/ 1 w 109"/>
                  <a:gd name="T21" fmla="*/ 0 h 162"/>
                  <a:gd name="T22" fmla="*/ 2 w 109"/>
                  <a:gd name="T23" fmla="*/ 0 h 162"/>
                  <a:gd name="T24" fmla="*/ 3 w 109"/>
                  <a:gd name="T25" fmla="*/ 0 h 162"/>
                  <a:gd name="T26" fmla="*/ 5 w 109"/>
                  <a:gd name="T27" fmla="*/ 3 h 162"/>
                  <a:gd name="T28" fmla="*/ 6 w 109"/>
                  <a:gd name="T29" fmla="*/ 5 h 162"/>
                  <a:gd name="T30" fmla="*/ 8 w 109"/>
                  <a:gd name="T31" fmla="*/ 7 h 162"/>
                  <a:gd name="T32" fmla="*/ 9 w 109"/>
                  <a:gd name="T33" fmla="*/ 9 h 162"/>
                  <a:gd name="T34" fmla="*/ 10 w 109"/>
                  <a:gd name="T35" fmla="*/ 12 h 162"/>
                  <a:gd name="T36" fmla="*/ 11 w 109"/>
                  <a:gd name="T37" fmla="*/ 14 h 162"/>
                  <a:gd name="T38" fmla="*/ 12 w 109"/>
                  <a:gd name="T39" fmla="*/ 17 h 162"/>
                  <a:gd name="T40" fmla="*/ 13 w 109"/>
                  <a:gd name="T41" fmla="*/ 20 h 162"/>
                  <a:gd name="T42" fmla="*/ 13 w 109"/>
                  <a:gd name="T43" fmla="*/ 21 h 162"/>
                  <a:gd name="T44" fmla="*/ 12 w 109"/>
                  <a:gd name="T45" fmla="*/ 21 h 16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162">
                    <a:moveTo>
                      <a:pt x="97" y="162"/>
                    </a:moveTo>
                    <a:lnTo>
                      <a:pt x="67" y="150"/>
                    </a:lnTo>
                    <a:lnTo>
                      <a:pt x="44" y="136"/>
                    </a:lnTo>
                    <a:lnTo>
                      <a:pt x="26" y="120"/>
                    </a:lnTo>
                    <a:lnTo>
                      <a:pt x="15" y="103"/>
                    </a:lnTo>
                    <a:lnTo>
                      <a:pt x="6" y="81"/>
                    </a:lnTo>
                    <a:lnTo>
                      <a:pt x="2" y="58"/>
                    </a:lnTo>
                    <a:lnTo>
                      <a:pt x="0" y="34"/>
                    </a:lnTo>
                    <a:lnTo>
                      <a:pt x="0" y="8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9" y="0"/>
                    </a:lnTo>
                    <a:lnTo>
                      <a:pt x="41" y="17"/>
                    </a:lnTo>
                    <a:lnTo>
                      <a:pt x="54" y="34"/>
                    </a:lnTo>
                    <a:lnTo>
                      <a:pt x="65" y="52"/>
                    </a:lnTo>
                    <a:lnTo>
                      <a:pt x="77" y="71"/>
                    </a:lnTo>
                    <a:lnTo>
                      <a:pt x="85" y="90"/>
                    </a:lnTo>
                    <a:lnTo>
                      <a:pt x="94" y="112"/>
                    </a:lnTo>
                    <a:lnTo>
                      <a:pt x="101" y="133"/>
                    </a:lnTo>
                    <a:lnTo>
                      <a:pt x="109" y="158"/>
                    </a:lnTo>
                    <a:lnTo>
                      <a:pt x="104" y="161"/>
                    </a:lnTo>
                    <a:lnTo>
                      <a:pt x="97" y="162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7" name="Freeform 394"/>
              <p:cNvSpPr>
                <a:spLocks/>
              </p:cNvSpPr>
              <p:nvPr/>
            </p:nvSpPr>
            <p:spPr bwMode="auto">
              <a:xfrm>
                <a:off x="1832" y="1769"/>
                <a:ext cx="41" cy="86"/>
              </a:xfrm>
              <a:custGeom>
                <a:avLst/>
                <a:gdLst>
                  <a:gd name="T0" fmla="*/ 4 w 84"/>
                  <a:gd name="T1" fmla="*/ 22 h 172"/>
                  <a:gd name="T2" fmla="*/ 2 w 84"/>
                  <a:gd name="T3" fmla="*/ 19 h 172"/>
                  <a:gd name="T4" fmla="*/ 0 w 84"/>
                  <a:gd name="T5" fmla="*/ 16 h 172"/>
                  <a:gd name="T6" fmla="*/ 0 w 84"/>
                  <a:gd name="T7" fmla="*/ 12 h 172"/>
                  <a:gd name="T8" fmla="*/ 0 w 84"/>
                  <a:gd name="T9" fmla="*/ 9 h 172"/>
                  <a:gd name="T10" fmla="*/ 1 w 84"/>
                  <a:gd name="T11" fmla="*/ 5 h 172"/>
                  <a:gd name="T12" fmla="*/ 3 w 84"/>
                  <a:gd name="T13" fmla="*/ 3 h 172"/>
                  <a:gd name="T14" fmla="*/ 5 w 84"/>
                  <a:gd name="T15" fmla="*/ 1 h 172"/>
                  <a:gd name="T16" fmla="*/ 8 w 84"/>
                  <a:gd name="T17" fmla="*/ 0 h 172"/>
                  <a:gd name="T18" fmla="*/ 9 w 84"/>
                  <a:gd name="T19" fmla="*/ 3 h 172"/>
                  <a:gd name="T20" fmla="*/ 10 w 84"/>
                  <a:gd name="T21" fmla="*/ 6 h 172"/>
                  <a:gd name="T22" fmla="*/ 10 w 84"/>
                  <a:gd name="T23" fmla="*/ 9 h 172"/>
                  <a:gd name="T24" fmla="*/ 10 w 84"/>
                  <a:gd name="T25" fmla="*/ 11 h 172"/>
                  <a:gd name="T26" fmla="*/ 9 w 84"/>
                  <a:gd name="T27" fmla="*/ 14 h 172"/>
                  <a:gd name="T28" fmla="*/ 8 w 84"/>
                  <a:gd name="T29" fmla="*/ 17 h 172"/>
                  <a:gd name="T30" fmla="*/ 6 w 84"/>
                  <a:gd name="T31" fmla="*/ 19 h 172"/>
                  <a:gd name="T32" fmla="*/ 5 w 84"/>
                  <a:gd name="T33" fmla="*/ 22 h 172"/>
                  <a:gd name="T34" fmla="*/ 4 w 84"/>
                  <a:gd name="T35" fmla="*/ 22 h 172"/>
                  <a:gd name="T36" fmla="*/ 4 w 84"/>
                  <a:gd name="T37" fmla="*/ 22 h 1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172">
                    <a:moveTo>
                      <a:pt x="35" y="172"/>
                    </a:moveTo>
                    <a:lnTo>
                      <a:pt x="17" y="146"/>
                    </a:lnTo>
                    <a:lnTo>
                      <a:pt x="6" y="121"/>
                    </a:lnTo>
                    <a:lnTo>
                      <a:pt x="0" y="92"/>
                    </a:lnTo>
                    <a:lnTo>
                      <a:pt x="3" y="66"/>
                    </a:lnTo>
                    <a:lnTo>
                      <a:pt x="9" y="40"/>
                    </a:lnTo>
                    <a:lnTo>
                      <a:pt x="25" y="21"/>
                    </a:lnTo>
                    <a:lnTo>
                      <a:pt x="43" y="6"/>
                    </a:lnTo>
                    <a:lnTo>
                      <a:pt x="68" y="0"/>
                    </a:lnTo>
                    <a:lnTo>
                      <a:pt x="78" y="22"/>
                    </a:lnTo>
                    <a:lnTo>
                      <a:pt x="82" y="45"/>
                    </a:lnTo>
                    <a:lnTo>
                      <a:pt x="84" y="66"/>
                    </a:lnTo>
                    <a:lnTo>
                      <a:pt x="84" y="87"/>
                    </a:lnTo>
                    <a:lnTo>
                      <a:pt x="76" y="107"/>
                    </a:lnTo>
                    <a:lnTo>
                      <a:pt x="68" y="130"/>
                    </a:lnTo>
                    <a:lnTo>
                      <a:pt x="56" y="149"/>
                    </a:lnTo>
                    <a:lnTo>
                      <a:pt x="44" y="172"/>
                    </a:lnTo>
                    <a:lnTo>
                      <a:pt x="38" y="172"/>
                    </a:lnTo>
                    <a:lnTo>
                      <a:pt x="35" y="172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8" name="Freeform 395"/>
              <p:cNvSpPr>
                <a:spLocks/>
              </p:cNvSpPr>
              <p:nvPr/>
            </p:nvSpPr>
            <p:spPr bwMode="auto">
              <a:xfrm>
                <a:off x="656" y="1765"/>
                <a:ext cx="84" cy="68"/>
              </a:xfrm>
              <a:custGeom>
                <a:avLst/>
                <a:gdLst>
                  <a:gd name="T0" fmla="*/ 15 w 168"/>
                  <a:gd name="T1" fmla="*/ 17 h 136"/>
                  <a:gd name="T2" fmla="*/ 11 w 168"/>
                  <a:gd name="T3" fmla="*/ 16 h 136"/>
                  <a:gd name="T4" fmla="*/ 9 w 168"/>
                  <a:gd name="T5" fmla="*/ 15 h 136"/>
                  <a:gd name="T6" fmla="*/ 6 w 168"/>
                  <a:gd name="T7" fmla="*/ 13 h 136"/>
                  <a:gd name="T8" fmla="*/ 5 w 168"/>
                  <a:gd name="T9" fmla="*/ 11 h 136"/>
                  <a:gd name="T10" fmla="*/ 3 w 168"/>
                  <a:gd name="T11" fmla="*/ 8 h 136"/>
                  <a:gd name="T12" fmla="*/ 2 w 168"/>
                  <a:gd name="T13" fmla="*/ 6 h 136"/>
                  <a:gd name="T14" fmla="*/ 1 w 168"/>
                  <a:gd name="T15" fmla="*/ 3 h 136"/>
                  <a:gd name="T16" fmla="*/ 0 w 168"/>
                  <a:gd name="T17" fmla="*/ 0 h 136"/>
                  <a:gd name="T18" fmla="*/ 6 w 168"/>
                  <a:gd name="T19" fmla="*/ 1 h 136"/>
                  <a:gd name="T20" fmla="*/ 11 w 168"/>
                  <a:gd name="T21" fmla="*/ 3 h 136"/>
                  <a:gd name="T22" fmla="*/ 16 w 168"/>
                  <a:gd name="T23" fmla="*/ 5 h 136"/>
                  <a:gd name="T24" fmla="*/ 19 w 168"/>
                  <a:gd name="T25" fmla="*/ 9 h 136"/>
                  <a:gd name="T26" fmla="*/ 21 w 168"/>
                  <a:gd name="T27" fmla="*/ 12 h 136"/>
                  <a:gd name="T28" fmla="*/ 21 w 168"/>
                  <a:gd name="T29" fmla="*/ 15 h 136"/>
                  <a:gd name="T30" fmla="*/ 19 w 168"/>
                  <a:gd name="T31" fmla="*/ 17 h 136"/>
                  <a:gd name="T32" fmla="*/ 15 w 168"/>
                  <a:gd name="T33" fmla="*/ 17 h 1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36">
                    <a:moveTo>
                      <a:pt x="113" y="136"/>
                    </a:moveTo>
                    <a:lnTo>
                      <a:pt x="87" y="126"/>
                    </a:lnTo>
                    <a:lnTo>
                      <a:pt x="66" y="113"/>
                    </a:lnTo>
                    <a:lnTo>
                      <a:pt x="47" y="98"/>
                    </a:lnTo>
                    <a:lnTo>
                      <a:pt x="33" y="83"/>
                    </a:lnTo>
                    <a:lnTo>
                      <a:pt x="19" y="64"/>
                    </a:lnTo>
                    <a:lnTo>
                      <a:pt x="10" y="45"/>
                    </a:lnTo>
                    <a:lnTo>
                      <a:pt x="3" y="23"/>
                    </a:lnTo>
                    <a:lnTo>
                      <a:pt x="0" y="0"/>
                    </a:lnTo>
                    <a:lnTo>
                      <a:pt x="41" y="3"/>
                    </a:lnTo>
                    <a:lnTo>
                      <a:pt x="83" y="18"/>
                    </a:lnTo>
                    <a:lnTo>
                      <a:pt x="121" y="39"/>
                    </a:lnTo>
                    <a:lnTo>
                      <a:pt x="149" y="65"/>
                    </a:lnTo>
                    <a:lnTo>
                      <a:pt x="165" y="89"/>
                    </a:lnTo>
                    <a:lnTo>
                      <a:pt x="168" y="113"/>
                    </a:lnTo>
                    <a:lnTo>
                      <a:pt x="151" y="129"/>
                    </a:lnTo>
                    <a:lnTo>
                      <a:pt x="113" y="136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89" name="Freeform 396"/>
              <p:cNvSpPr>
                <a:spLocks/>
              </p:cNvSpPr>
              <p:nvPr/>
            </p:nvSpPr>
            <p:spPr bwMode="auto">
              <a:xfrm>
                <a:off x="513" y="1763"/>
                <a:ext cx="87" cy="51"/>
              </a:xfrm>
              <a:custGeom>
                <a:avLst/>
                <a:gdLst>
                  <a:gd name="T0" fmla="*/ 3 w 173"/>
                  <a:gd name="T1" fmla="*/ 13 h 102"/>
                  <a:gd name="T2" fmla="*/ 0 w 173"/>
                  <a:gd name="T3" fmla="*/ 11 h 102"/>
                  <a:gd name="T4" fmla="*/ 0 w 173"/>
                  <a:gd name="T5" fmla="*/ 8 h 102"/>
                  <a:gd name="T6" fmla="*/ 2 w 173"/>
                  <a:gd name="T7" fmla="*/ 6 h 102"/>
                  <a:gd name="T8" fmla="*/ 5 w 173"/>
                  <a:gd name="T9" fmla="*/ 4 h 102"/>
                  <a:gd name="T10" fmla="*/ 9 w 173"/>
                  <a:gd name="T11" fmla="*/ 3 h 102"/>
                  <a:gd name="T12" fmla="*/ 13 w 173"/>
                  <a:gd name="T13" fmla="*/ 2 h 102"/>
                  <a:gd name="T14" fmla="*/ 17 w 173"/>
                  <a:gd name="T15" fmla="*/ 1 h 102"/>
                  <a:gd name="T16" fmla="*/ 19 w 173"/>
                  <a:gd name="T17" fmla="*/ 0 h 102"/>
                  <a:gd name="T18" fmla="*/ 20 w 173"/>
                  <a:gd name="T19" fmla="*/ 1 h 102"/>
                  <a:gd name="T20" fmla="*/ 20 w 173"/>
                  <a:gd name="T21" fmla="*/ 2 h 102"/>
                  <a:gd name="T22" fmla="*/ 20 w 173"/>
                  <a:gd name="T23" fmla="*/ 3 h 102"/>
                  <a:gd name="T24" fmla="*/ 21 w 173"/>
                  <a:gd name="T25" fmla="*/ 3 h 102"/>
                  <a:gd name="T26" fmla="*/ 21 w 173"/>
                  <a:gd name="T27" fmla="*/ 4 h 102"/>
                  <a:gd name="T28" fmla="*/ 22 w 173"/>
                  <a:gd name="T29" fmla="*/ 5 h 102"/>
                  <a:gd name="T30" fmla="*/ 21 w 173"/>
                  <a:gd name="T31" fmla="*/ 7 h 102"/>
                  <a:gd name="T32" fmla="*/ 19 w 173"/>
                  <a:gd name="T33" fmla="*/ 9 h 102"/>
                  <a:gd name="T34" fmla="*/ 16 w 173"/>
                  <a:gd name="T35" fmla="*/ 10 h 102"/>
                  <a:gd name="T36" fmla="*/ 14 w 173"/>
                  <a:gd name="T37" fmla="*/ 11 h 102"/>
                  <a:gd name="T38" fmla="*/ 10 w 173"/>
                  <a:gd name="T39" fmla="*/ 12 h 102"/>
                  <a:gd name="T40" fmla="*/ 8 w 173"/>
                  <a:gd name="T41" fmla="*/ 13 h 102"/>
                  <a:gd name="T42" fmla="*/ 5 w 173"/>
                  <a:gd name="T43" fmla="*/ 13 h 102"/>
                  <a:gd name="T44" fmla="*/ 3 w 173"/>
                  <a:gd name="T45" fmla="*/ 13 h 10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3" h="102">
                    <a:moveTo>
                      <a:pt x="21" y="102"/>
                    </a:moveTo>
                    <a:lnTo>
                      <a:pt x="0" y="81"/>
                    </a:lnTo>
                    <a:lnTo>
                      <a:pt x="0" y="63"/>
                    </a:lnTo>
                    <a:lnTo>
                      <a:pt x="13" y="45"/>
                    </a:lnTo>
                    <a:lnTo>
                      <a:pt x="39" y="31"/>
                    </a:lnTo>
                    <a:lnTo>
                      <a:pt x="68" y="18"/>
                    </a:lnTo>
                    <a:lnTo>
                      <a:pt x="101" y="9"/>
                    </a:lnTo>
                    <a:lnTo>
                      <a:pt x="130" y="1"/>
                    </a:lnTo>
                    <a:lnTo>
                      <a:pt x="152" y="0"/>
                    </a:lnTo>
                    <a:lnTo>
                      <a:pt x="154" y="7"/>
                    </a:lnTo>
                    <a:lnTo>
                      <a:pt x="157" y="13"/>
                    </a:lnTo>
                    <a:lnTo>
                      <a:pt x="158" y="18"/>
                    </a:lnTo>
                    <a:lnTo>
                      <a:pt x="161" y="24"/>
                    </a:lnTo>
                    <a:lnTo>
                      <a:pt x="166" y="30"/>
                    </a:lnTo>
                    <a:lnTo>
                      <a:pt x="173" y="39"/>
                    </a:lnTo>
                    <a:lnTo>
                      <a:pt x="164" y="51"/>
                    </a:lnTo>
                    <a:lnTo>
                      <a:pt x="148" y="65"/>
                    </a:lnTo>
                    <a:lnTo>
                      <a:pt x="127" y="75"/>
                    </a:lnTo>
                    <a:lnTo>
                      <a:pt x="105" y="86"/>
                    </a:lnTo>
                    <a:lnTo>
                      <a:pt x="80" y="92"/>
                    </a:lnTo>
                    <a:lnTo>
                      <a:pt x="57" y="98"/>
                    </a:lnTo>
                    <a:lnTo>
                      <a:pt x="36" y="101"/>
                    </a:lnTo>
                    <a:lnTo>
                      <a:pt x="21" y="10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90" name="Freeform 397"/>
              <p:cNvSpPr>
                <a:spLocks/>
              </p:cNvSpPr>
              <p:nvPr/>
            </p:nvSpPr>
            <p:spPr bwMode="auto">
              <a:xfrm>
                <a:off x="612" y="1733"/>
                <a:ext cx="20" cy="38"/>
              </a:xfrm>
              <a:custGeom>
                <a:avLst/>
                <a:gdLst>
                  <a:gd name="T0" fmla="*/ 1 w 40"/>
                  <a:gd name="T1" fmla="*/ 9 h 77"/>
                  <a:gd name="T2" fmla="*/ 1 w 40"/>
                  <a:gd name="T3" fmla="*/ 9 h 77"/>
                  <a:gd name="T4" fmla="*/ 1 w 40"/>
                  <a:gd name="T5" fmla="*/ 8 h 77"/>
                  <a:gd name="T6" fmla="*/ 2 w 40"/>
                  <a:gd name="T7" fmla="*/ 8 h 77"/>
                  <a:gd name="T8" fmla="*/ 3 w 40"/>
                  <a:gd name="T9" fmla="*/ 7 h 77"/>
                  <a:gd name="T10" fmla="*/ 3 w 40"/>
                  <a:gd name="T11" fmla="*/ 6 h 77"/>
                  <a:gd name="T12" fmla="*/ 3 w 40"/>
                  <a:gd name="T13" fmla="*/ 5 h 77"/>
                  <a:gd name="T14" fmla="*/ 2 w 40"/>
                  <a:gd name="T15" fmla="*/ 4 h 77"/>
                  <a:gd name="T16" fmla="*/ 0 w 40"/>
                  <a:gd name="T17" fmla="*/ 3 h 77"/>
                  <a:gd name="T18" fmla="*/ 0 w 40"/>
                  <a:gd name="T19" fmla="*/ 3 h 77"/>
                  <a:gd name="T20" fmla="*/ 0 w 40"/>
                  <a:gd name="T21" fmla="*/ 2 h 77"/>
                  <a:gd name="T22" fmla="*/ 1 w 40"/>
                  <a:gd name="T23" fmla="*/ 1 h 77"/>
                  <a:gd name="T24" fmla="*/ 2 w 40"/>
                  <a:gd name="T25" fmla="*/ 1 h 77"/>
                  <a:gd name="T26" fmla="*/ 3 w 40"/>
                  <a:gd name="T27" fmla="*/ 0 h 77"/>
                  <a:gd name="T28" fmla="*/ 4 w 40"/>
                  <a:gd name="T29" fmla="*/ 0 h 77"/>
                  <a:gd name="T30" fmla="*/ 5 w 40"/>
                  <a:gd name="T31" fmla="*/ 0 h 77"/>
                  <a:gd name="T32" fmla="*/ 5 w 40"/>
                  <a:gd name="T33" fmla="*/ 1 h 77"/>
                  <a:gd name="T34" fmla="*/ 5 w 40"/>
                  <a:gd name="T35" fmla="*/ 2 h 77"/>
                  <a:gd name="T36" fmla="*/ 5 w 40"/>
                  <a:gd name="T37" fmla="*/ 4 h 77"/>
                  <a:gd name="T38" fmla="*/ 5 w 40"/>
                  <a:gd name="T39" fmla="*/ 5 h 77"/>
                  <a:gd name="T40" fmla="*/ 5 w 40"/>
                  <a:gd name="T41" fmla="*/ 6 h 77"/>
                  <a:gd name="T42" fmla="*/ 5 w 40"/>
                  <a:gd name="T43" fmla="*/ 8 h 77"/>
                  <a:gd name="T44" fmla="*/ 4 w 40"/>
                  <a:gd name="T45" fmla="*/ 9 h 77"/>
                  <a:gd name="T46" fmla="*/ 2 w 40"/>
                  <a:gd name="T47" fmla="*/ 9 h 77"/>
                  <a:gd name="T48" fmla="*/ 1 w 40"/>
                  <a:gd name="T49" fmla="*/ 9 h 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0" h="77">
                    <a:moveTo>
                      <a:pt x="4" y="77"/>
                    </a:moveTo>
                    <a:lnTo>
                      <a:pt x="4" y="73"/>
                    </a:lnTo>
                    <a:lnTo>
                      <a:pt x="4" y="70"/>
                    </a:lnTo>
                    <a:lnTo>
                      <a:pt x="13" y="64"/>
                    </a:lnTo>
                    <a:lnTo>
                      <a:pt x="19" y="57"/>
                    </a:lnTo>
                    <a:lnTo>
                      <a:pt x="21" y="51"/>
                    </a:lnTo>
                    <a:lnTo>
                      <a:pt x="19" y="47"/>
                    </a:lnTo>
                    <a:lnTo>
                      <a:pt x="10" y="36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6" y="12"/>
                    </a:lnTo>
                    <a:lnTo>
                      <a:pt x="12" y="8"/>
                    </a:lnTo>
                    <a:lnTo>
                      <a:pt x="18" y="3"/>
                    </a:lnTo>
                    <a:lnTo>
                      <a:pt x="30" y="0"/>
                    </a:lnTo>
                    <a:lnTo>
                      <a:pt x="33" y="5"/>
                    </a:lnTo>
                    <a:lnTo>
                      <a:pt x="37" y="14"/>
                    </a:lnTo>
                    <a:lnTo>
                      <a:pt x="39" y="23"/>
                    </a:lnTo>
                    <a:lnTo>
                      <a:pt x="40" y="33"/>
                    </a:lnTo>
                    <a:lnTo>
                      <a:pt x="39" y="44"/>
                    </a:lnTo>
                    <a:lnTo>
                      <a:pt x="37" y="54"/>
                    </a:lnTo>
                    <a:lnTo>
                      <a:pt x="33" y="65"/>
                    </a:lnTo>
                    <a:lnTo>
                      <a:pt x="30" y="77"/>
                    </a:lnTo>
                    <a:lnTo>
                      <a:pt x="16" y="77"/>
                    </a:lnTo>
                    <a:lnTo>
                      <a:pt x="4" y="77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91" name="Freeform 398"/>
              <p:cNvSpPr>
                <a:spLocks/>
              </p:cNvSpPr>
              <p:nvPr/>
            </p:nvSpPr>
            <p:spPr bwMode="auto">
              <a:xfrm>
                <a:off x="647" y="1638"/>
                <a:ext cx="64" cy="107"/>
              </a:xfrm>
              <a:custGeom>
                <a:avLst/>
                <a:gdLst>
                  <a:gd name="T0" fmla="*/ 0 w 129"/>
                  <a:gd name="T1" fmla="*/ 27 h 213"/>
                  <a:gd name="T2" fmla="*/ 0 w 129"/>
                  <a:gd name="T3" fmla="*/ 24 h 213"/>
                  <a:gd name="T4" fmla="*/ 0 w 129"/>
                  <a:gd name="T5" fmla="*/ 21 h 213"/>
                  <a:gd name="T6" fmla="*/ 2 w 129"/>
                  <a:gd name="T7" fmla="*/ 16 h 213"/>
                  <a:gd name="T8" fmla="*/ 4 w 129"/>
                  <a:gd name="T9" fmla="*/ 12 h 213"/>
                  <a:gd name="T10" fmla="*/ 6 w 129"/>
                  <a:gd name="T11" fmla="*/ 8 h 213"/>
                  <a:gd name="T12" fmla="*/ 9 w 129"/>
                  <a:gd name="T13" fmla="*/ 4 h 213"/>
                  <a:gd name="T14" fmla="*/ 12 w 129"/>
                  <a:gd name="T15" fmla="*/ 1 h 213"/>
                  <a:gd name="T16" fmla="*/ 15 w 129"/>
                  <a:gd name="T17" fmla="*/ 0 h 213"/>
                  <a:gd name="T18" fmla="*/ 16 w 129"/>
                  <a:gd name="T19" fmla="*/ 4 h 213"/>
                  <a:gd name="T20" fmla="*/ 16 w 129"/>
                  <a:gd name="T21" fmla="*/ 8 h 213"/>
                  <a:gd name="T22" fmla="*/ 15 w 129"/>
                  <a:gd name="T23" fmla="*/ 12 h 213"/>
                  <a:gd name="T24" fmla="*/ 13 w 129"/>
                  <a:gd name="T25" fmla="*/ 17 h 213"/>
                  <a:gd name="T26" fmla="*/ 10 w 129"/>
                  <a:gd name="T27" fmla="*/ 21 h 213"/>
                  <a:gd name="T28" fmla="*/ 7 w 129"/>
                  <a:gd name="T29" fmla="*/ 24 h 213"/>
                  <a:gd name="T30" fmla="*/ 4 w 129"/>
                  <a:gd name="T31" fmla="*/ 26 h 213"/>
                  <a:gd name="T32" fmla="*/ 0 w 129"/>
                  <a:gd name="T33" fmla="*/ 27 h 2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9" h="213">
                    <a:moveTo>
                      <a:pt x="3" y="213"/>
                    </a:moveTo>
                    <a:lnTo>
                      <a:pt x="0" y="192"/>
                    </a:lnTo>
                    <a:lnTo>
                      <a:pt x="6" y="162"/>
                    </a:lnTo>
                    <a:lnTo>
                      <a:pt x="18" y="127"/>
                    </a:lnTo>
                    <a:lnTo>
                      <a:pt x="35" y="94"/>
                    </a:lnTo>
                    <a:lnTo>
                      <a:pt x="55" y="59"/>
                    </a:lnTo>
                    <a:lnTo>
                      <a:pt x="77" y="30"/>
                    </a:lnTo>
                    <a:lnTo>
                      <a:pt x="98" y="8"/>
                    </a:lnTo>
                    <a:lnTo>
                      <a:pt x="120" y="0"/>
                    </a:lnTo>
                    <a:lnTo>
                      <a:pt x="129" y="27"/>
                    </a:lnTo>
                    <a:lnTo>
                      <a:pt x="129" y="61"/>
                    </a:lnTo>
                    <a:lnTo>
                      <a:pt x="120" y="95"/>
                    </a:lnTo>
                    <a:lnTo>
                      <a:pt x="106" y="132"/>
                    </a:lnTo>
                    <a:lnTo>
                      <a:pt x="85" y="162"/>
                    </a:lnTo>
                    <a:lnTo>
                      <a:pt x="59" y="188"/>
                    </a:lnTo>
                    <a:lnTo>
                      <a:pt x="32" y="206"/>
                    </a:lnTo>
                    <a:lnTo>
                      <a:pt x="3" y="2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92" name="Freeform 399"/>
              <p:cNvSpPr>
                <a:spLocks/>
              </p:cNvSpPr>
              <p:nvPr/>
            </p:nvSpPr>
            <p:spPr bwMode="auto">
              <a:xfrm>
                <a:off x="495" y="1653"/>
                <a:ext cx="108" cy="92"/>
              </a:xfrm>
              <a:custGeom>
                <a:avLst/>
                <a:gdLst>
                  <a:gd name="T0" fmla="*/ 23 w 214"/>
                  <a:gd name="T1" fmla="*/ 23 h 183"/>
                  <a:gd name="T2" fmla="*/ 19 w 214"/>
                  <a:gd name="T3" fmla="*/ 22 h 183"/>
                  <a:gd name="T4" fmla="*/ 15 w 214"/>
                  <a:gd name="T5" fmla="*/ 20 h 183"/>
                  <a:gd name="T6" fmla="*/ 11 w 214"/>
                  <a:gd name="T7" fmla="*/ 18 h 183"/>
                  <a:gd name="T8" fmla="*/ 7 w 214"/>
                  <a:gd name="T9" fmla="*/ 16 h 183"/>
                  <a:gd name="T10" fmla="*/ 4 w 214"/>
                  <a:gd name="T11" fmla="*/ 13 h 183"/>
                  <a:gd name="T12" fmla="*/ 2 w 214"/>
                  <a:gd name="T13" fmla="*/ 10 h 183"/>
                  <a:gd name="T14" fmla="*/ 1 w 214"/>
                  <a:gd name="T15" fmla="*/ 7 h 183"/>
                  <a:gd name="T16" fmla="*/ 0 w 214"/>
                  <a:gd name="T17" fmla="*/ 2 h 183"/>
                  <a:gd name="T18" fmla="*/ 3 w 214"/>
                  <a:gd name="T19" fmla="*/ 0 h 183"/>
                  <a:gd name="T20" fmla="*/ 6 w 214"/>
                  <a:gd name="T21" fmla="*/ 1 h 183"/>
                  <a:gd name="T22" fmla="*/ 9 w 214"/>
                  <a:gd name="T23" fmla="*/ 4 h 183"/>
                  <a:gd name="T24" fmla="*/ 13 w 214"/>
                  <a:gd name="T25" fmla="*/ 7 h 183"/>
                  <a:gd name="T26" fmla="*/ 17 w 214"/>
                  <a:gd name="T27" fmla="*/ 11 h 183"/>
                  <a:gd name="T28" fmla="*/ 21 w 214"/>
                  <a:gd name="T29" fmla="*/ 15 h 183"/>
                  <a:gd name="T30" fmla="*/ 25 w 214"/>
                  <a:gd name="T31" fmla="*/ 18 h 183"/>
                  <a:gd name="T32" fmla="*/ 28 w 214"/>
                  <a:gd name="T33" fmla="*/ 20 h 183"/>
                  <a:gd name="T34" fmla="*/ 26 w 214"/>
                  <a:gd name="T35" fmla="*/ 21 h 183"/>
                  <a:gd name="T36" fmla="*/ 25 w 214"/>
                  <a:gd name="T37" fmla="*/ 23 h 183"/>
                  <a:gd name="T38" fmla="*/ 24 w 214"/>
                  <a:gd name="T39" fmla="*/ 23 h 183"/>
                  <a:gd name="T40" fmla="*/ 23 w 214"/>
                  <a:gd name="T41" fmla="*/ 23 h 1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14" h="183">
                    <a:moveTo>
                      <a:pt x="181" y="183"/>
                    </a:moveTo>
                    <a:lnTo>
                      <a:pt x="146" y="170"/>
                    </a:lnTo>
                    <a:lnTo>
                      <a:pt x="113" y="156"/>
                    </a:lnTo>
                    <a:lnTo>
                      <a:pt x="81" y="141"/>
                    </a:lnTo>
                    <a:lnTo>
                      <a:pt x="56" y="124"/>
                    </a:lnTo>
                    <a:lnTo>
                      <a:pt x="31" y="102"/>
                    </a:lnTo>
                    <a:lnTo>
                      <a:pt x="15" y="79"/>
                    </a:lnTo>
                    <a:lnTo>
                      <a:pt x="3" y="49"/>
                    </a:lnTo>
                    <a:lnTo>
                      <a:pt x="0" y="15"/>
                    </a:lnTo>
                    <a:lnTo>
                      <a:pt x="19" y="0"/>
                    </a:lnTo>
                    <a:lnTo>
                      <a:pt x="45" y="6"/>
                    </a:lnTo>
                    <a:lnTo>
                      <a:pt x="72" y="26"/>
                    </a:lnTo>
                    <a:lnTo>
                      <a:pt x="104" y="56"/>
                    </a:lnTo>
                    <a:lnTo>
                      <a:pt x="134" y="88"/>
                    </a:lnTo>
                    <a:lnTo>
                      <a:pt x="165" y="118"/>
                    </a:lnTo>
                    <a:lnTo>
                      <a:pt x="192" y="142"/>
                    </a:lnTo>
                    <a:lnTo>
                      <a:pt x="214" y="155"/>
                    </a:lnTo>
                    <a:lnTo>
                      <a:pt x="205" y="168"/>
                    </a:lnTo>
                    <a:lnTo>
                      <a:pt x="196" y="183"/>
                    </a:lnTo>
                    <a:lnTo>
                      <a:pt x="189" y="183"/>
                    </a:lnTo>
                    <a:lnTo>
                      <a:pt x="181" y="18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66593" name="Freeform 400"/>
              <p:cNvSpPr>
                <a:spLocks/>
              </p:cNvSpPr>
              <p:nvPr/>
            </p:nvSpPr>
            <p:spPr bwMode="auto">
              <a:xfrm>
                <a:off x="591" y="1590"/>
                <a:ext cx="49" cy="124"/>
              </a:xfrm>
              <a:custGeom>
                <a:avLst/>
                <a:gdLst>
                  <a:gd name="T0" fmla="*/ 10 w 98"/>
                  <a:gd name="T1" fmla="*/ 31 h 250"/>
                  <a:gd name="T2" fmla="*/ 9 w 98"/>
                  <a:gd name="T3" fmla="*/ 30 h 250"/>
                  <a:gd name="T4" fmla="*/ 8 w 98"/>
                  <a:gd name="T5" fmla="*/ 29 h 250"/>
                  <a:gd name="T6" fmla="*/ 7 w 98"/>
                  <a:gd name="T7" fmla="*/ 29 h 250"/>
                  <a:gd name="T8" fmla="*/ 6 w 98"/>
                  <a:gd name="T9" fmla="*/ 29 h 250"/>
                  <a:gd name="T10" fmla="*/ 5 w 98"/>
                  <a:gd name="T11" fmla="*/ 30 h 250"/>
                  <a:gd name="T12" fmla="*/ 3 w 98"/>
                  <a:gd name="T13" fmla="*/ 30 h 250"/>
                  <a:gd name="T14" fmla="*/ 2 w 98"/>
                  <a:gd name="T15" fmla="*/ 27 h 250"/>
                  <a:gd name="T16" fmla="*/ 1 w 98"/>
                  <a:gd name="T17" fmla="*/ 22 h 250"/>
                  <a:gd name="T18" fmla="*/ 0 w 98"/>
                  <a:gd name="T19" fmla="*/ 17 h 250"/>
                  <a:gd name="T20" fmla="*/ 1 w 98"/>
                  <a:gd name="T21" fmla="*/ 12 h 250"/>
                  <a:gd name="T22" fmla="*/ 1 w 98"/>
                  <a:gd name="T23" fmla="*/ 7 h 250"/>
                  <a:gd name="T24" fmla="*/ 3 w 98"/>
                  <a:gd name="T25" fmla="*/ 3 h 250"/>
                  <a:gd name="T26" fmla="*/ 5 w 98"/>
                  <a:gd name="T27" fmla="*/ 0 h 250"/>
                  <a:gd name="T28" fmla="*/ 9 w 98"/>
                  <a:gd name="T29" fmla="*/ 0 h 250"/>
                  <a:gd name="T30" fmla="*/ 10 w 98"/>
                  <a:gd name="T31" fmla="*/ 3 h 250"/>
                  <a:gd name="T32" fmla="*/ 12 w 98"/>
                  <a:gd name="T33" fmla="*/ 8 h 250"/>
                  <a:gd name="T34" fmla="*/ 12 w 98"/>
                  <a:gd name="T35" fmla="*/ 13 h 250"/>
                  <a:gd name="T36" fmla="*/ 13 w 98"/>
                  <a:gd name="T37" fmla="*/ 19 h 250"/>
                  <a:gd name="T38" fmla="*/ 13 w 98"/>
                  <a:gd name="T39" fmla="*/ 24 h 250"/>
                  <a:gd name="T40" fmla="*/ 12 w 98"/>
                  <a:gd name="T41" fmla="*/ 28 h 250"/>
                  <a:gd name="T42" fmla="*/ 11 w 98"/>
                  <a:gd name="T43" fmla="*/ 31 h 250"/>
                  <a:gd name="T44" fmla="*/ 10 w 98"/>
                  <a:gd name="T45" fmla="*/ 31 h 2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8" h="250">
                    <a:moveTo>
                      <a:pt x="77" y="250"/>
                    </a:moveTo>
                    <a:lnTo>
                      <a:pt x="67" y="242"/>
                    </a:lnTo>
                    <a:lnTo>
                      <a:pt x="58" y="239"/>
                    </a:lnTo>
                    <a:lnTo>
                      <a:pt x="50" y="238"/>
                    </a:lnTo>
                    <a:lnTo>
                      <a:pt x="46" y="239"/>
                    </a:lnTo>
                    <a:lnTo>
                      <a:pt x="35" y="244"/>
                    </a:lnTo>
                    <a:lnTo>
                      <a:pt x="24" y="247"/>
                    </a:lnTo>
                    <a:lnTo>
                      <a:pt x="12" y="220"/>
                    </a:lnTo>
                    <a:lnTo>
                      <a:pt x="5" y="183"/>
                    </a:lnTo>
                    <a:lnTo>
                      <a:pt x="0" y="141"/>
                    </a:lnTo>
                    <a:lnTo>
                      <a:pt x="2" y="99"/>
                    </a:lnTo>
                    <a:lnTo>
                      <a:pt x="6" y="56"/>
                    </a:lnTo>
                    <a:lnTo>
                      <a:pt x="20" y="25"/>
                    </a:lnTo>
                    <a:lnTo>
                      <a:pt x="40" y="3"/>
                    </a:lnTo>
                    <a:lnTo>
                      <a:pt x="68" y="0"/>
                    </a:lnTo>
                    <a:lnTo>
                      <a:pt x="79" y="26"/>
                    </a:lnTo>
                    <a:lnTo>
                      <a:pt x="89" y="64"/>
                    </a:lnTo>
                    <a:lnTo>
                      <a:pt x="94" y="109"/>
                    </a:lnTo>
                    <a:lnTo>
                      <a:pt x="98" y="156"/>
                    </a:lnTo>
                    <a:lnTo>
                      <a:pt x="97" y="198"/>
                    </a:lnTo>
                    <a:lnTo>
                      <a:pt x="94" y="232"/>
                    </a:lnTo>
                    <a:lnTo>
                      <a:pt x="86" y="250"/>
                    </a:lnTo>
                    <a:lnTo>
                      <a:pt x="77" y="2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66594" name="Group 401"/>
              <p:cNvGrpSpPr>
                <a:grpSpLocks/>
              </p:cNvGrpSpPr>
              <p:nvPr/>
            </p:nvGrpSpPr>
            <p:grpSpPr bwMode="auto">
              <a:xfrm>
                <a:off x="1575" y="1330"/>
                <a:ext cx="340" cy="356"/>
                <a:chOff x="1985" y="1330"/>
                <a:chExt cx="340" cy="356"/>
              </a:xfrm>
            </p:grpSpPr>
            <p:sp>
              <p:nvSpPr>
                <p:cNvPr id="66611" name="Freeform 402"/>
                <p:cNvSpPr>
                  <a:spLocks/>
                </p:cNvSpPr>
                <p:nvPr/>
              </p:nvSpPr>
              <p:spPr bwMode="auto">
                <a:xfrm>
                  <a:off x="1985" y="1330"/>
                  <a:ext cx="340" cy="356"/>
                </a:xfrm>
                <a:custGeom>
                  <a:avLst/>
                  <a:gdLst>
                    <a:gd name="T0" fmla="*/ 57 w 679"/>
                    <a:gd name="T1" fmla="*/ 88 h 712"/>
                    <a:gd name="T2" fmla="*/ 52 w 679"/>
                    <a:gd name="T3" fmla="*/ 83 h 712"/>
                    <a:gd name="T4" fmla="*/ 49 w 679"/>
                    <a:gd name="T5" fmla="*/ 77 h 712"/>
                    <a:gd name="T6" fmla="*/ 47 w 679"/>
                    <a:gd name="T7" fmla="*/ 73 h 712"/>
                    <a:gd name="T8" fmla="*/ 42 w 679"/>
                    <a:gd name="T9" fmla="*/ 82 h 712"/>
                    <a:gd name="T10" fmla="*/ 34 w 679"/>
                    <a:gd name="T11" fmla="*/ 88 h 712"/>
                    <a:gd name="T12" fmla="*/ 28 w 679"/>
                    <a:gd name="T13" fmla="*/ 81 h 712"/>
                    <a:gd name="T14" fmla="*/ 27 w 679"/>
                    <a:gd name="T15" fmla="*/ 67 h 712"/>
                    <a:gd name="T16" fmla="*/ 26 w 679"/>
                    <a:gd name="T17" fmla="*/ 58 h 712"/>
                    <a:gd name="T18" fmla="*/ 17 w 679"/>
                    <a:gd name="T19" fmla="*/ 58 h 712"/>
                    <a:gd name="T20" fmla="*/ 9 w 679"/>
                    <a:gd name="T21" fmla="*/ 58 h 712"/>
                    <a:gd name="T22" fmla="*/ 2 w 679"/>
                    <a:gd name="T23" fmla="*/ 55 h 712"/>
                    <a:gd name="T24" fmla="*/ 2 w 679"/>
                    <a:gd name="T25" fmla="*/ 48 h 712"/>
                    <a:gd name="T26" fmla="*/ 7 w 679"/>
                    <a:gd name="T27" fmla="*/ 44 h 712"/>
                    <a:gd name="T28" fmla="*/ 14 w 679"/>
                    <a:gd name="T29" fmla="*/ 41 h 712"/>
                    <a:gd name="T30" fmla="*/ 22 w 679"/>
                    <a:gd name="T31" fmla="*/ 40 h 712"/>
                    <a:gd name="T32" fmla="*/ 26 w 679"/>
                    <a:gd name="T33" fmla="*/ 39 h 712"/>
                    <a:gd name="T34" fmla="*/ 23 w 679"/>
                    <a:gd name="T35" fmla="*/ 37 h 712"/>
                    <a:gd name="T36" fmla="*/ 17 w 679"/>
                    <a:gd name="T37" fmla="*/ 31 h 712"/>
                    <a:gd name="T38" fmla="*/ 13 w 679"/>
                    <a:gd name="T39" fmla="*/ 25 h 712"/>
                    <a:gd name="T40" fmla="*/ 12 w 679"/>
                    <a:gd name="T41" fmla="*/ 18 h 712"/>
                    <a:gd name="T42" fmla="*/ 16 w 679"/>
                    <a:gd name="T43" fmla="*/ 10 h 712"/>
                    <a:gd name="T44" fmla="*/ 23 w 679"/>
                    <a:gd name="T45" fmla="*/ 8 h 712"/>
                    <a:gd name="T46" fmla="*/ 29 w 679"/>
                    <a:gd name="T47" fmla="*/ 12 h 712"/>
                    <a:gd name="T48" fmla="*/ 35 w 679"/>
                    <a:gd name="T49" fmla="*/ 20 h 712"/>
                    <a:gd name="T50" fmla="*/ 39 w 679"/>
                    <a:gd name="T51" fmla="*/ 25 h 712"/>
                    <a:gd name="T52" fmla="*/ 43 w 679"/>
                    <a:gd name="T53" fmla="*/ 10 h 712"/>
                    <a:gd name="T54" fmla="*/ 50 w 679"/>
                    <a:gd name="T55" fmla="*/ 1 h 712"/>
                    <a:gd name="T56" fmla="*/ 56 w 679"/>
                    <a:gd name="T57" fmla="*/ 3 h 712"/>
                    <a:gd name="T58" fmla="*/ 60 w 679"/>
                    <a:gd name="T59" fmla="*/ 20 h 712"/>
                    <a:gd name="T60" fmla="*/ 65 w 679"/>
                    <a:gd name="T61" fmla="*/ 17 h 712"/>
                    <a:gd name="T62" fmla="*/ 69 w 679"/>
                    <a:gd name="T63" fmla="*/ 14 h 712"/>
                    <a:gd name="T64" fmla="*/ 75 w 679"/>
                    <a:gd name="T65" fmla="*/ 11 h 712"/>
                    <a:gd name="T66" fmla="*/ 80 w 679"/>
                    <a:gd name="T67" fmla="*/ 12 h 712"/>
                    <a:gd name="T68" fmla="*/ 81 w 679"/>
                    <a:gd name="T69" fmla="*/ 22 h 712"/>
                    <a:gd name="T70" fmla="*/ 77 w 679"/>
                    <a:gd name="T71" fmla="*/ 29 h 712"/>
                    <a:gd name="T72" fmla="*/ 72 w 679"/>
                    <a:gd name="T73" fmla="*/ 35 h 712"/>
                    <a:gd name="T74" fmla="*/ 69 w 679"/>
                    <a:gd name="T75" fmla="*/ 42 h 712"/>
                    <a:gd name="T76" fmla="*/ 82 w 679"/>
                    <a:gd name="T77" fmla="*/ 47 h 712"/>
                    <a:gd name="T78" fmla="*/ 85 w 679"/>
                    <a:gd name="T79" fmla="*/ 55 h 712"/>
                    <a:gd name="T80" fmla="*/ 78 w 679"/>
                    <a:gd name="T81" fmla="*/ 63 h 712"/>
                    <a:gd name="T82" fmla="*/ 62 w 679"/>
                    <a:gd name="T83" fmla="*/ 65 h 712"/>
                    <a:gd name="T84" fmla="*/ 64 w 679"/>
                    <a:gd name="T85" fmla="*/ 71 h 712"/>
                    <a:gd name="T86" fmla="*/ 66 w 679"/>
                    <a:gd name="T87" fmla="*/ 79 h 712"/>
                    <a:gd name="T88" fmla="*/ 66 w 679"/>
                    <a:gd name="T89" fmla="*/ 86 h 712"/>
                    <a:gd name="T90" fmla="*/ 60 w 679"/>
                    <a:gd name="T91" fmla="*/ 89 h 71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679" h="712">
                      <a:moveTo>
                        <a:pt x="473" y="712"/>
                      </a:moveTo>
                      <a:lnTo>
                        <a:pt x="449" y="699"/>
                      </a:lnTo>
                      <a:lnTo>
                        <a:pt x="431" y="681"/>
                      </a:lnTo>
                      <a:lnTo>
                        <a:pt x="413" y="658"/>
                      </a:lnTo>
                      <a:lnTo>
                        <a:pt x="401" y="637"/>
                      </a:lnTo>
                      <a:lnTo>
                        <a:pt x="387" y="614"/>
                      </a:lnTo>
                      <a:lnTo>
                        <a:pt x="378" y="594"/>
                      </a:lnTo>
                      <a:lnTo>
                        <a:pt x="369" y="581"/>
                      </a:lnTo>
                      <a:lnTo>
                        <a:pt x="363" y="576"/>
                      </a:lnTo>
                      <a:lnTo>
                        <a:pt x="330" y="649"/>
                      </a:lnTo>
                      <a:lnTo>
                        <a:pt x="298" y="690"/>
                      </a:lnTo>
                      <a:lnTo>
                        <a:pt x="265" y="699"/>
                      </a:lnTo>
                      <a:lnTo>
                        <a:pt x="239" y="684"/>
                      </a:lnTo>
                      <a:lnTo>
                        <a:pt x="218" y="646"/>
                      </a:lnTo>
                      <a:lnTo>
                        <a:pt x="209" y="594"/>
                      </a:lnTo>
                      <a:lnTo>
                        <a:pt x="213" y="529"/>
                      </a:lnTo>
                      <a:lnTo>
                        <a:pt x="238" y="461"/>
                      </a:lnTo>
                      <a:lnTo>
                        <a:pt x="207" y="458"/>
                      </a:lnTo>
                      <a:lnTo>
                        <a:pt x="173" y="461"/>
                      </a:lnTo>
                      <a:lnTo>
                        <a:pt x="136" y="463"/>
                      </a:lnTo>
                      <a:lnTo>
                        <a:pt x="100" y="464"/>
                      </a:lnTo>
                      <a:lnTo>
                        <a:pt x="65" y="461"/>
                      </a:lnTo>
                      <a:lnTo>
                        <a:pt x="35" y="454"/>
                      </a:lnTo>
                      <a:lnTo>
                        <a:pt x="12" y="437"/>
                      </a:lnTo>
                      <a:lnTo>
                        <a:pt x="0" y="411"/>
                      </a:lnTo>
                      <a:lnTo>
                        <a:pt x="11" y="383"/>
                      </a:lnTo>
                      <a:lnTo>
                        <a:pt x="29" y="362"/>
                      </a:lnTo>
                      <a:lnTo>
                        <a:pt x="53" y="345"/>
                      </a:lnTo>
                      <a:lnTo>
                        <a:pt x="82" y="334"/>
                      </a:lnTo>
                      <a:lnTo>
                        <a:pt x="112" y="324"/>
                      </a:lnTo>
                      <a:lnTo>
                        <a:pt x="144" y="319"/>
                      </a:lnTo>
                      <a:lnTo>
                        <a:pt x="174" y="316"/>
                      </a:lnTo>
                      <a:lnTo>
                        <a:pt x="204" y="316"/>
                      </a:lnTo>
                      <a:lnTo>
                        <a:pt x="204" y="312"/>
                      </a:lnTo>
                      <a:lnTo>
                        <a:pt x="206" y="312"/>
                      </a:lnTo>
                      <a:lnTo>
                        <a:pt x="180" y="289"/>
                      </a:lnTo>
                      <a:lnTo>
                        <a:pt x="158" y="268"/>
                      </a:lnTo>
                      <a:lnTo>
                        <a:pt x="135" y="245"/>
                      </a:lnTo>
                      <a:lnTo>
                        <a:pt x="118" y="224"/>
                      </a:lnTo>
                      <a:lnTo>
                        <a:pt x="103" y="198"/>
                      </a:lnTo>
                      <a:lnTo>
                        <a:pt x="94" y="173"/>
                      </a:lnTo>
                      <a:lnTo>
                        <a:pt x="91" y="144"/>
                      </a:lnTo>
                      <a:lnTo>
                        <a:pt x="97" y="112"/>
                      </a:lnTo>
                      <a:lnTo>
                        <a:pt x="127" y="77"/>
                      </a:lnTo>
                      <a:lnTo>
                        <a:pt x="158" y="61"/>
                      </a:lnTo>
                      <a:lnTo>
                        <a:pt x="183" y="59"/>
                      </a:lnTo>
                      <a:lnTo>
                        <a:pt x="209" y="71"/>
                      </a:lnTo>
                      <a:lnTo>
                        <a:pt x="232" y="93"/>
                      </a:lnTo>
                      <a:lnTo>
                        <a:pt x="256" y="123"/>
                      </a:lnTo>
                      <a:lnTo>
                        <a:pt x="280" y="158"/>
                      </a:lnTo>
                      <a:lnTo>
                        <a:pt x="304" y="195"/>
                      </a:lnTo>
                      <a:lnTo>
                        <a:pt x="309" y="195"/>
                      </a:lnTo>
                      <a:lnTo>
                        <a:pt x="319" y="133"/>
                      </a:lnTo>
                      <a:lnTo>
                        <a:pt x="340" y="79"/>
                      </a:lnTo>
                      <a:lnTo>
                        <a:pt x="365" y="35"/>
                      </a:lnTo>
                      <a:lnTo>
                        <a:pt x="395" y="8"/>
                      </a:lnTo>
                      <a:lnTo>
                        <a:pt x="421" y="0"/>
                      </a:lnTo>
                      <a:lnTo>
                        <a:pt x="446" y="21"/>
                      </a:lnTo>
                      <a:lnTo>
                        <a:pt x="464" y="71"/>
                      </a:lnTo>
                      <a:lnTo>
                        <a:pt x="476" y="159"/>
                      </a:lnTo>
                      <a:lnTo>
                        <a:pt x="495" y="150"/>
                      </a:lnTo>
                      <a:lnTo>
                        <a:pt x="513" y="136"/>
                      </a:lnTo>
                      <a:lnTo>
                        <a:pt x="532" y="120"/>
                      </a:lnTo>
                      <a:lnTo>
                        <a:pt x="552" y="105"/>
                      </a:lnTo>
                      <a:lnTo>
                        <a:pt x="572" y="90"/>
                      </a:lnTo>
                      <a:lnTo>
                        <a:pt x="593" y="82"/>
                      </a:lnTo>
                      <a:lnTo>
                        <a:pt x="616" y="82"/>
                      </a:lnTo>
                      <a:lnTo>
                        <a:pt x="640" y="96"/>
                      </a:lnTo>
                      <a:lnTo>
                        <a:pt x="646" y="136"/>
                      </a:lnTo>
                      <a:lnTo>
                        <a:pt x="643" y="171"/>
                      </a:lnTo>
                      <a:lnTo>
                        <a:pt x="631" y="200"/>
                      </a:lnTo>
                      <a:lnTo>
                        <a:pt x="616" y="227"/>
                      </a:lnTo>
                      <a:lnTo>
                        <a:pt x="594" y="251"/>
                      </a:lnTo>
                      <a:lnTo>
                        <a:pt x="575" y="277"/>
                      </a:lnTo>
                      <a:lnTo>
                        <a:pt x="557" y="301"/>
                      </a:lnTo>
                      <a:lnTo>
                        <a:pt x="545" y="331"/>
                      </a:lnTo>
                      <a:lnTo>
                        <a:pt x="613" y="343"/>
                      </a:lnTo>
                      <a:lnTo>
                        <a:pt x="656" y="369"/>
                      </a:lnTo>
                      <a:lnTo>
                        <a:pt x="678" y="401"/>
                      </a:lnTo>
                      <a:lnTo>
                        <a:pt x="679" y="437"/>
                      </a:lnTo>
                      <a:lnTo>
                        <a:pt x="658" y="469"/>
                      </a:lnTo>
                      <a:lnTo>
                        <a:pt x="619" y="498"/>
                      </a:lnTo>
                      <a:lnTo>
                        <a:pt x="561" y="511"/>
                      </a:lnTo>
                      <a:lnTo>
                        <a:pt x="490" y="513"/>
                      </a:lnTo>
                      <a:lnTo>
                        <a:pt x="495" y="535"/>
                      </a:lnTo>
                      <a:lnTo>
                        <a:pt x="505" y="566"/>
                      </a:lnTo>
                      <a:lnTo>
                        <a:pt x="516" y="597"/>
                      </a:lnTo>
                      <a:lnTo>
                        <a:pt x="526" y="631"/>
                      </a:lnTo>
                      <a:lnTo>
                        <a:pt x="529" y="659"/>
                      </a:lnTo>
                      <a:lnTo>
                        <a:pt x="525" y="685"/>
                      </a:lnTo>
                      <a:lnTo>
                        <a:pt x="507" y="703"/>
                      </a:lnTo>
                      <a:lnTo>
                        <a:pt x="473" y="7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2" name="Freeform 403"/>
                <p:cNvSpPr>
                  <a:spLocks/>
                </p:cNvSpPr>
                <p:nvPr/>
              </p:nvSpPr>
              <p:spPr bwMode="auto">
                <a:xfrm>
                  <a:off x="2177" y="1556"/>
                  <a:ext cx="58" cy="116"/>
                </a:xfrm>
                <a:custGeom>
                  <a:avLst/>
                  <a:gdLst>
                    <a:gd name="T0" fmla="*/ 12 w 117"/>
                    <a:gd name="T1" fmla="*/ 29 h 231"/>
                    <a:gd name="T2" fmla="*/ 8 w 117"/>
                    <a:gd name="T3" fmla="*/ 27 h 231"/>
                    <a:gd name="T4" fmla="*/ 6 w 117"/>
                    <a:gd name="T5" fmla="*/ 24 h 231"/>
                    <a:gd name="T6" fmla="*/ 3 w 117"/>
                    <a:gd name="T7" fmla="*/ 20 h 231"/>
                    <a:gd name="T8" fmla="*/ 2 w 117"/>
                    <a:gd name="T9" fmla="*/ 16 h 231"/>
                    <a:gd name="T10" fmla="*/ 1 w 117"/>
                    <a:gd name="T11" fmla="*/ 12 h 231"/>
                    <a:gd name="T12" fmla="*/ 0 w 117"/>
                    <a:gd name="T13" fmla="*/ 8 h 231"/>
                    <a:gd name="T14" fmla="*/ 0 w 117"/>
                    <a:gd name="T15" fmla="*/ 4 h 231"/>
                    <a:gd name="T16" fmla="*/ 0 w 117"/>
                    <a:gd name="T17" fmla="*/ 0 h 231"/>
                    <a:gd name="T18" fmla="*/ 3 w 117"/>
                    <a:gd name="T19" fmla="*/ 2 h 231"/>
                    <a:gd name="T20" fmla="*/ 7 w 117"/>
                    <a:gd name="T21" fmla="*/ 6 h 231"/>
                    <a:gd name="T22" fmla="*/ 10 w 117"/>
                    <a:gd name="T23" fmla="*/ 10 h 231"/>
                    <a:gd name="T24" fmla="*/ 12 w 117"/>
                    <a:gd name="T25" fmla="*/ 16 h 231"/>
                    <a:gd name="T26" fmla="*/ 14 w 117"/>
                    <a:gd name="T27" fmla="*/ 20 h 231"/>
                    <a:gd name="T28" fmla="*/ 14 w 117"/>
                    <a:gd name="T29" fmla="*/ 25 h 231"/>
                    <a:gd name="T30" fmla="*/ 14 w 117"/>
                    <a:gd name="T31" fmla="*/ 28 h 231"/>
                    <a:gd name="T32" fmla="*/ 12 w 117"/>
                    <a:gd name="T33" fmla="*/ 29 h 23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17" h="231">
                      <a:moveTo>
                        <a:pt x="99" y="231"/>
                      </a:moveTo>
                      <a:lnTo>
                        <a:pt x="71" y="211"/>
                      </a:lnTo>
                      <a:lnTo>
                        <a:pt x="49" y="187"/>
                      </a:lnTo>
                      <a:lnTo>
                        <a:pt x="31" y="159"/>
                      </a:lnTo>
                      <a:lnTo>
                        <a:pt x="18" y="127"/>
                      </a:lnTo>
                      <a:lnTo>
                        <a:pt x="8" y="92"/>
                      </a:lnTo>
                      <a:lnTo>
                        <a:pt x="3" y="59"/>
                      </a:lnTo>
                      <a:lnTo>
                        <a:pt x="0" y="27"/>
                      </a:lnTo>
                      <a:lnTo>
                        <a:pt x="2" y="0"/>
                      </a:lnTo>
                      <a:lnTo>
                        <a:pt x="31" y="13"/>
                      </a:lnTo>
                      <a:lnTo>
                        <a:pt x="58" y="42"/>
                      </a:lnTo>
                      <a:lnTo>
                        <a:pt x="80" y="78"/>
                      </a:lnTo>
                      <a:lnTo>
                        <a:pt x="100" y="121"/>
                      </a:lnTo>
                      <a:lnTo>
                        <a:pt x="112" y="160"/>
                      </a:lnTo>
                      <a:lnTo>
                        <a:pt x="117" y="196"/>
                      </a:lnTo>
                      <a:lnTo>
                        <a:pt x="112" y="221"/>
                      </a:lnTo>
                      <a:lnTo>
                        <a:pt x="99" y="231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3" name="Freeform 404"/>
                <p:cNvSpPr>
                  <a:spLocks/>
                </p:cNvSpPr>
                <p:nvPr/>
              </p:nvSpPr>
              <p:spPr bwMode="auto">
                <a:xfrm>
                  <a:off x="2102" y="1548"/>
                  <a:ext cx="56" cy="119"/>
                </a:xfrm>
                <a:custGeom>
                  <a:avLst/>
                  <a:gdLst>
                    <a:gd name="T0" fmla="*/ 4 w 111"/>
                    <a:gd name="T1" fmla="*/ 30 h 238"/>
                    <a:gd name="T2" fmla="*/ 1 w 111"/>
                    <a:gd name="T3" fmla="*/ 26 h 238"/>
                    <a:gd name="T4" fmla="*/ 0 w 111"/>
                    <a:gd name="T5" fmla="*/ 21 h 238"/>
                    <a:gd name="T6" fmla="*/ 1 w 111"/>
                    <a:gd name="T7" fmla="*/ 15 h 238"/>
                    <a:gd name="T8" fmla="*/ 2 w 111"/>
                    <a:gd name="T9" fmla="*/ 10 h 238"/>
                    <a:gd name="T10" fmla="*/ 4 w 111"/>
                    <a:gd name="T11" fmla="*/ 5 h 238"/>
                    <a:gd name="T12" fmla="*/ 7 w 111"/>
                    <a:gd name="T13" fmla="*/ 2 h 238"/>
                    <a:gd name="T14" fmla="*/ 10 w 111"/>
                    <a:gd name="T15" fmla="*/ 0 h 238"/>
                    <a:gd name="T16" fmla="*/ 14 w 111"/>
                    <a:gd name="T17" fmla="*/ 2 h 238"/>
                    <a:gd name="T18" fmla="*/ 14 w 111"/>
                    <a:gd name="T19" fmla="*/ 5 h 238"/>
                    <a:gd name="T20" fmla="*/ 14 w 111"/>
                    <a:gd name="T21" fmla="*/ 9 h 238"/>
                    <a:gd name="T22" fmla="*/ 13 w 111"/>
                    <a:gd name="T23" fmla="*/ 13 h 238"/>
                    <a:gd name="T24" fmla="*/ 13 w 111"/>
                    <a:gd name="T25" fmla="*/ 18 h 238"/>
                    <a:gd name="T26" fmla="*/ 11 w 111"/>
                    <a:gd name="T27" fmla="*/ 22 h 238"/>
                    <a:gd name="T28" fmla="*/ 9 w 111"/>
                    <a:gd name="T29" fmla="*/ 26 h 238"/>
                    <a:gd name="T30" fmla="*/ 7 w 111"/>
                    <a:gd name="T31" fmla="*/ 29 h 238"/>
                    <a:gd name="T32" fmla="*/ 4 w 111"/>
                    <a:gd name="T33" fmla="*/ 30 h 23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11" h="238">
                      <a:moveTo>
                        <a:pt x="25" y="238"/>
                      </a:moveTo>
                      <a:lnTo>
                        <a:pt x="6" y="204"/>
                      </a:lnTo>
                      <a:lnTo>
                        <a:pt x="0" y="162"/>
                      </a:lnTo>
                      <a:lnTo>
                        <a:pt x="1" y="117"/>
                      </a:lnTo>
                      <a:lnTo>
                        <a:pt x="13" y="74"/>
                      </a:lnTo>
                      <a:lnTo>
                        <a:pt x="30" y="36"/>
                      </a:lnTo>
                      <a:lnTo>
                        <a:pt x="53" y="11"/>
                      </a:lnTo>
                      <a:lnTo>
                        <a:pt x="80" y="0"/>
                      </a:lnTo>
                      <a:lnTo>
                        <a:pt x="111" y="12"/>
                      </a:lnTo>
                      <a:lnTo>
                        <a:pt x="110" y="35"/>
                      </a:lnTo>
                      <a:lnTo>
                        <a:pt x="108" y="67"/>
                      </a:lnTo>
                      <a:lnTo>
                        <a:pt x="104" y="103"/>
                      </a:lnTo>
                      <a:lnTo>
                        <a:pt x="98" y="141"/>
                      </a:lnTo>
                      <a:lnTo>
                        <a:pt x="86" y="174"/>
                      </a:lnTo>
                      <a:lnTo>
                        <a:pt x="71" y="204"/>
                      </a:lnTo>
                      <a:lnTo>
                        <a:pt x="51" y="225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4" name="Freeform 405"/>
                <p:cNvSpPr>
                  <a:spLocks/>
                </p:cNvSpPr>
                <p:nvPr/>
              </p:nvSpPr>
              <p:spPr bwMode="auto">
                <a:xfrm>
                  <a:off x="2198" y="1507"/>
                  <a:ext cx="114" cy="67"/>
                </a:xfrm>
                <a:custGeom>
                  <a:avLst/>
                  <a:gdLst>
                    <a:gd name="T0" fmla="*/ 11 w 226"/>
                    <a:gd name="T1" fmla="*/ 17 h 133"/>
                    <a:gd name="T2" fmla="*/ 7 w 226"/>
                    <a:gd name="T3" fmla="*/ 16 h 133"/>
                    <a:gd name="T4" fmla="*/ 5 w 226"/>
                    <a:gd name="T5" fmla="*/ 15 h 133"/>
                    <a:gd name="T6" fmla="*/ 2 w 226"/>
                    <a:gd name="T7" fmla="*/ 13 h 133"/>
                    <a:gd name="T8" fmla="*/ 1 w 226"/>
                    <a:gd name="T9" fmla="*/ 12 h 133"/>
                    <a:gd name="T10" fmla="*/ 1 w 226"/>
                    <a:gd name="T11" fmla="*/ 11 h 133"/>
                    <a:gd name="T12" fmla="*/ 0 w 226"/>
                    <a:gd name="T13" fmla="*/ 9 h 133"/>
                    <a:gd name="T14" fmla="*/ 1 w 226"/>
                    <a:gd name="T15" fmla="*/ 7 h 133"/>
                    <a:gd name="T16" fmla="*/ 2 w 226"/>
                    <a:gd name="T17" fmla="*/ 4 h 133"/>
                    <a:gd name="T18" fmla="*/ 5 w 226"/>
                    <a:gd name="T19" fmla="*/ 4 h 133"/>
                    <a:gd name="T20" fmla="*/ 9 w 226"/>
                    <a:gd name="T21" fmla="*/ 3 h 133"/>
                    <a:gd name="T22" fmla="*/ 13 w 226"/>
                    <a:gd name="T23" fmla="*/ 1 h 133"/>
                    <a:gd name="T24" fmla="*/ 17 w 226"/>
                    <a:gd name="T25" fmla="*/ 1 h 133"/>
                    <a:gd name="T26" fmla="*/ 21 w 226"/>
                    <a:gd name="T27" fmla="*/ 0 h 133"/>
                    <a:gd name="T28" fmla="*/ 25 w 226"/>
                    <a:gd name="T29" fmla="*/ 2 h 133"/>
                    <a:gd name="T30" fmla="*/ 27 w 226"/>
                    <a:gd name="T31" fmla="*/ 4 h 133"/>
                    <a:gd name="T32" fmla="*/ 29 w 226"/>
                    <a:gd name="T33" fmla="*/ 9 h 133"/>
                    <a:gd name="T34" fmla="*/ 27 w 226"/>
                    <a:gd name="T35" fmla="*/ 12 h 133"/>
                    <a:gd name="T36" fmla="*/ 26 w 226"/>
                    <a:gd name="T37" fmla="*/ 14 h 133"/>
                    <a:gd name="T38" fmla="*/ 24 w 226"/>
                    <a:gd name="T39" fmla="*/ 15 h 133"/>
                    <a:gd name="T40" fmla="*/ 22 w 226"/>
                    <a:gd name="T41" fmla="*/ 16 h 133"/>
                    <a:gd name="T42" fmla="*/ 19 w 226"/>
                    <a:gd name="T43" fmla="*/ 17 h 133"/>
                    <a:gd name="T44" fmla="*/ 17 w 226"/>
                    <a:gd name="T45" fmla="*/ 17 h 133"/>
                    <a:gd name="T46" fmla="*/ 14 w 226"/>
                    <a:gd name="T47" fmla="*/ 17 h 133"/>
                    <a:gd name="T48" fmla="*/ 11 w 226"/>
                    <a:gd name="T49" fmla="*/ 17 h 13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226" h="133">
                      <a:moveTo>
                        <a:pt x="87" y="133"/>
                      </a:moveTo>
                      <a:lnTo>
                        <a:pt x="56" y="124"/>
                      </a:lnTo>
                      <a:lnTo>
                        <a:pt x="33" y="114"/>
                      </a:lnTo>
                      <a:lnTo>
                        <a:pt x="16" y="104"/>
                      </a:lnTo>
                      <a:lnTo>
                        <a:pt x="7" y="95"/>
                      </a:lnTo>
                      <a:lnTo>
                        <a:pt x="1" y="81"/>
                      </a:lnTo>
                      <a:lnTo>
                        <a:pt x="0" y="68"/>
                      </a:lnTo>
                      <a:lnTo>
                        <a:pt x="3" y="49"/>
                      </a:lnTo>
                      <a:lnTo>
                        <a:pt x="9" y="30"/>
                      </a:lnTo>
                      <a:lnTo>
                        <a:pt x="33" y="25"/>
                      </a:lnTo>
                      <a:lnTo>
                        <a:pt x="65" y="18"/>
                      </a:lnTo>
                      <a:lnTo>
                        <a:pt x="99" y="7"/>
                      </a:lnTo>
                      <a:lnTo>
                        <a:pt x="134" y="1"/>
                      </a:lnTo>
                      <a:lnTo>
                        <a:pt x="166" y="0"/>
                      </a:lnTo>
                      <a:lnTo>
                        <a:pt x="195" y="9"/>
                      </a:lnTo>
                      <a:lnTo>
                        <a:pt x="214" y="30"/>
                      </a:lnTo>
                      <a:lnTo>
                        <a:pt x="226" y="71"/>
                      </a:lnTo>
                      <a:lnTo>
                        <a:pt x="214" y="92"/>
                      </a:lnTo>
                      <a:lnTo>
                        <a:pt x="202" y="107"/>
                      </a:lnTo>
                      <a:lnTo>
                        <a:pt x="186" y="117"/>
                      </a:lnTo>
                      <a:lnTo>
                        <a:pt x="169" y="127"/>
                      </a:lnTo>
                      <a:lnTo>
                        <a:pt x="149" y="130"/>
                      </a:lnTo>
                      <a:lnTo>
                        <a:pt x="130" y="131"/>
                      </a:lnTo>
                      <a:lnTo>
                        <a:pt x="108" y="131"/>
                      </a:lnTo>
                      <a:lnTo>
                        <a:pt x="87" y="133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5" name="Freeform 406"/>
                <p:cNvSpPr>
                  <a:spLocks/>
                </p:cNvSpPr>
                <p:nvPr/>
              </p:nvSpPr>
              <p:spPr bwMode="auto">
                <a:xfrm>
                  <a:off x="2001" y="1497"/>
                  <a:ext cx="128" cy="53"/>
                </a:xfrm>
                <a:custGeom>
                  <a:avLst/>
                  <a:gdLst>
                    <a:gd name="T0" fmla="*/ 16 w 256"/>
                    <a:gd name="T1" fmla="*/ 14 h 106"/>
                    <a:gd name="T2" fmla="*/ 14 w 256"/>
                    <a:gd name="T3" fmla="*/ 14 h 106"/>
                    <a:gd name="T4" fmla="*/ 11 w 256"/>
                    <a:gd name="T5" fmla="*/ 14 h 106"/>
                    <a:gd name="T6" fmla="*/ 9 w 256"/>
                    <a:gd name="T7" fmla="*/ 13 h 106"/>
                    <a:gd name="T8" fmla="*/ 6 w 256"/>
                    <a:gd name="T9" fmla="*/ 13 h 106"/>
                    <a:gd name="T10" fmla="*/ 4 w 256"/>
                    <a:gd name="T11" fmla="*/ 13 h 106"/>
                    <a:gd name="T12" fmla="*/ 2 w 256"/>
                    <a:gd name="T13" fmla="*/ 12 h 106"/>
                    <a:gd name="T14" fmla="*/ 1 w 256"/>
                    <a:gd name="T15" fmla="*/ 11 h 106"/>
                    <a:gd name="T16" fmla="*/ 0 w 256"/>
                    <a:gd name="T17" fmla="*/ 9 h 106"/>
                    <a:gd name="T18" fmla="*/ 3 w 256"/>
                    <a:gd name="T19" fmla="*/ 6 h 106"/>
                    <a:gd name="T20" fmla="*/ 7 w 256"/>
                    <a:gd name="T21" fmla="*/ 4 h 106"/>
                    <a:gd name="T22" fmla="*/ 11 w 256"/>
                    <a:gd name="T23" fmla="*/ 2 h 106"/>
                    <a:gd name="T24" fmla="*/ 16 w 256"/>
                    <a:gd name="T25" fmla="*/ 1 h 106"/>
                    <a:gd name="T26" fmla="*/ 20 w 256"/>
                    <a:gd name="T27" fmla="*/ 0 h 106"/>
                    <a:gd name="T28" fmla="*/ 25 w 256"/>
                    <a:gd name="T29" fmla="*/ 1 h 106"/>
                    <a:gd name="T30" fmla="*/ 29 w 256"/>
                    <a:gd name="T31" fmla="*/ 2 h 106"/>
                    <a:gd name="T32" fmla="*/ 32 w 256"/>
                    <a:gd name="T33" fmla="*/ 5 h 106"/>
                    <a:gd name="T34" fmla="*/ 32 w 256"/>
                    <a:gd name="T35" fmla="*/ 6 h 106"/>
                    <a:gd name="T36" fmla="*/ 32 w 256"/>
                    <a:gd name="T37" fmla="*/ 7 h 106"/>
                    <a:gd name="T38" fmla="*/ 32 w 256"/>
                    <a:gd name="T39" fmla="*/ 8 h 106"/>
                    <a:gd name="T40" fmla="*/ 32 w 256"/>
                    <a:gd name="T41" fmla="*/ 10 h 106"/>
                    <a:gd name="T42" fmla="*/ 30 w 256"/>
                    <a:gd name="T43" fmla="*/ 10 h 106"/>
                    <a:gd name="T44" fmla="*/ 28 w 256"/>
                    <a:gd name="T45" fmla="*/ 11 h 106"/>
                    <a:gd name="T46" fmla="*/ 26 w 256"/>
                    <a:gd name="T47" fmla="*/ 12 h 106"/>
                    <a:gd name="T48" fmla="*/ 24 w 256"/>
                    <a:gd name="T49" fmla="*/ 12 h 106"/>
                    <a:gd name="T50" fmla="*/ 22 w 256"/>
                    <a:gd name="T51" fmla="*/ 13 h 106"/>
                    <a:gd name="T52" fmla="*/ 20 w 256"/>
                    <a:gd name="T53" fmla="*/ 13 h 106"/>
                    <a:gd name="T54" fmla="*/ 18 w 256"/>
                    <a:gd name="T55" fmla="*/ 13 h 106"/>
                    <a:gd name="T56" fmla="*/ 16 w 256"/>
                    <a:gd name="T57" fmla="*/ 14 h 10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56" h="106">
                      <a:moveTo>
                        <a:pt x="127" y="106"/>
                      </a:moveTo>
                      <a:lnTo>
                        <a:pt x="107" y="105"/>
                      </a:lnTo>
                      <a:lnTo>
                        <a:pt x="86" y="105"/>
                      </a:lnTo>
                      <a:lnTo>
                        <a:pt x="65" y="103"/>
                      </a:lnTo>
                      <a:lnTo>
                        <a:pt x="47" y="103"/>
                      </a:lnTo>
                      <a:lnTo>
                        <a:pt x="29" y="99"/>
                      </a:lnTo>
                      <a:lnTo>
                        <a:pt x="15" y="93"/>
                      </a:lnTo>
                      <a:lnTo>
                        <a:pt x="5" y="84"/>
                      </a:lnTo>
                      <a:lnTo>
                        <a:pt x="0" y="70"/>
                      </a:lnTo>
                      <a:lnTo>
                        <a:pt x="20" y="47"/>
                      </a:lnTo>
                      <a:lnTo>
                        <a:pt x="50" y="29"/>
                      </a:lnTo>
                      <a:lnTo>
                        <a:pt x="83" y="14"/>
                      </a:lnTo>
                      <a:lnTo>
                        <a:pt x="121" y="5"/>
                      </a:lnTo>
                      <a:lnTo>
                        <a:pt x="157" y="0"/>
                      </a:lnTo>
                      <a:lnTo>
                        <a:pt x="194" y="5"/>
                      </a:lnTo>
                      <a:lnTo>
                        <a:pt x="225" y="16"/>
                      </a:lnTo>
                      <a:lnTo>
                        <a:pt x="254" y="37"/>
                      </a:lnTo>
                      <a:lnTo>
                        <a:pt x="249" y="43"/>
                      </a:lnTo>
                      <a:lnTo>
                        <a:pt x="251" y="52"/>
                      </a:lnTo>
                      <a:lnTo>
                        <a:pt x="253" y="62"/>
                      </a:lnTo>
                      <a:lnTo>
                        <a:pt x="256" y="73"/>
                      </a:lnTo>
                      <a:lnTo>
                        <a:pt x="239" y="79"/>
                      </a:lnTo>
                      <a:lnTo>
                        <a:pt x="224" y="87"/>
                      </a:lnTo>
                      <a:lnTo>
                        <a:pt x="207" y="91"/>
                      </a:lnTo>
                      <a:lnTo>
                        <a:pt x="192" y="96"/>
                      </a:lnTo>
                      <a:lnTo>
                        <a:pt x="174" y="97"/>
                      </a:lnTo>
                      <a:lnTo>
                        <a:pt x="157" y="100"/>
                      </a:lnTo>
                      <a:lnTo>
                        <a:pt x="141" y="103"/>
                      </a:lnTo>
                      <a:lnTo>
                        <a:pt x="127" y="106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6" name="Freeform 407"/>
                <p:cNvSpPr>
                  <a:spLocks/>
                </p:cNvSpPr>
                <p:nvPr/>
              </p:nvSpPr>
              <p:spPr bwMode="auto">
                <a:xfrm>
                  <a:off x="2142" y="1488"/>
                  <a:ext cx="44" cy="52"/>
                </a:xfrm>
                <a:custGeom>
                  <a:avLst/>
                  <a:gdLst>
                    <a:gd name="T0" fmla="*/ 5 w 89"/>
                    <a:gd name="T1" fmla="*/ 13 h 103"/>
                    <a:gd name="T2" fmla="*/ 2 w 89"/>
                    <a:gd name="T3" fmla="*/ 12 h 103"/>
                    <a:gd name="T4" fmla="*/ 1 w 89"/>
                    <a:gd name="T5" fmla="*/ 11 h 103"/>
                    <a:gd name="T6" fmla="*/ 0 w 89"/>
                    <a:gd name="T7" fmla="*/ 9 h 103"/>
                    <a:gd name="T8" fmla="*/ 0 w 89"/>
                    <a:gd name="T9" fmla="*/ 8 h 103"/>
                    <a:gd name="T10" fmla="*/ 0 w 89"/>
                    <a:gd name="T11" fmla="*/ 6 h 103"/>
                    <a:gd name="T12" fmla="*/ 1 w 89"/>
                    <a:gd name="T13" fmla="*/ 4 h 103"/>
                    <a:gd name="T14" fmla="*/ 1 w 89"/>
                    <a:gd name="T15" fmla="*/ 2 h 103"/>
                    <a:gd name="T16" fmla="*/ 3 w 89"/>
                    <a:gd name="T17" fmla="*/ 1 h 103"/>
                    <a:gd name="T18" fmla="*/ 4 w 89"/>
                    <a:gd name="T19" fmla="*/ 1 h 103"/>
                    <a:gd name="T20" fmla="*/ 6 w 89"/>
                    <a:gd name="T21" fmla="*/ 1 h 103"/>
                    <a:gd name="T22" fmla="*/ 7 w 89"/>
                    <a:gd name="T23" fmla="*/ 0 h 103"/>
                    <a:gd name="T24" fmla="*/ 9 w 89"/>
                    <a:gd name="T25" fmla="*/ 0 h 103"/>
                    <a:gd name="T26" fmla="*/ 10 w 89"/>
                    <a:gd name="T27" fmla="*/ 2 h 103"/>
                    <a:gd name="T28" fmla="*/ 11 w 89"/>
                    <a:gd name="T29" fmla="*/ 3 h 103"/>
                    <a:gd name="T30" fmla="*/ 11 w 89"/>
                    <a:gd name="T31" fmla="*/ 5 h 103"/>
                    <a:gd name="T32" fmla="*/ 11 w 89"/>
                    <a:gd name="T33" fmla="*/ 7 h 103"/>
                    <a:gd name="T34" fmla="*/ 10 w 89"/>
                    <a:gd name="T35" fmla="*/ 9 h 103"/>
                    <a:gd name="T36" fmla="*/ 8 w 89"/>
                    <a:gd name="T37" fmla="*/ 11 h 103"/>
                    <a:gd name="T38" fmla="*/ 7 w 89"/>
                    <a:gd name="T39" fmla="*/ 12 h 103"/>
                    <a:gd name="T40" fmla="*/ 5 w 89"/>
                    <a:gd name="T41" fmla="*/ 13 h 10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89" h="103">
                      <a:moveTo>
                        <a:pt x="41" y="103"/>
                      </a:moveTo>
                      <a:lnTo>
                        <a:pt x="21" y="92"/>
                      </a:lnTo>
                      <a:lnTo>
                        <a:pt x="9" y="81"/>
                      </a:lnTo>
                      <a:lnTo>
                        <a:pt x="2" y="69"/>
                      </a:lnTo>
                      <a:lnTo>
                        <a:pt x="0" y="57"/>
                      </a:lnTo>
                      <a:lnTo>
                        <a:pt x="2" y="44"/>
                      </a:lnTo>
                      <a:lnTo>
                        <a:pt x="8" y="30"/>
                      </a:lnTo>
                      <a:lnTo>
                        <a:pt x="15" y="16"/>
                      </a:lnTo>
                      <a:lnTo>
                        <a:pt x="29" y="3"/>
                      </a:lnTo>
                      <a:lnTo>
                        <a:pt x="38" y="1"/>
                      </a:lnTo>
                      <a:lnTo>
                        <a:pt x="49" y="1"/>
                      </a:lnTo>
                      <a:lnTo>
                        <a:pt x="59" y="0"/>
                      </a:lnTo>
                      <a:lnTo>
                        <a:pt x="73" y="0"/>
                      </a:lnTo>
                      <a:lnTo>
                        <a:pt x="82" y="9"/>
                      </a:lnTo>
                      <a:lnTo>
                        <a:pt x="88" y="22"/>
                      </a:lnTo>
                      <a:lnTo>
                        <a:pt x="89" y="39"/>
                      </a:lnTo>
                      <a:lnTo>
                        <a:pt x="88" y="56"/>
                      </a:lnTo>
                      <a:lnTo>
                        <a:pt x="80" y="71"/>
                      </a:lnTo>
                      <a:lnTo>
                        <a:pt x="71" y="84"/>
                      </a:lnTo>
                      <a:lnTo>
                        <a:pt x="56" y="95"/>
                      </a:lnTo>
                      <a:lnTo>
                        <a:pt x="41" y="103"/>
                      </a:lnTo>
                      <a:close/>
                    </a:path>
                  </a:pathLst>
                </a:custGeom>
                <a:solidFill>
                  <a:srgbClr val="99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7" name="Freeform 408"/>
                <p:cNvSpPr>
                  <a:spLocks/>
                </p:cNvSpPr>
                <p:nvPr/>
              </p:nvSpPr>
              <p:spPr bwMode="auto">
                <a:xfrm>
                  <a:off x="2192" y="1382"/>
                  <a:ext cx="104" cy="122"/>
                </a:xfrm>
                <a:custGeom>
                  <a:avLst/>
                  <a:gdLst>
                    <a:gd name="T0" fmla="*/ 3 w 207"/>
                    <a:gd name="T1" fmla="*/ 30 h 245"/>
                    <a:gd name="T2" fmla="*/ 2 w 207"/>
                    <a:gd name="T3" fmla="*/ 29 h 245"/>
                    <a:gd name="T4" fmla="*/ 1 w 207"/>
                    <a:gd name="T5" fmla="*/ 27 h 245"/>
                    <a:gd name="T6" fmla="*/ 1 w 207"/>
                    <a:gd name="T7" fmla="*/ 25 h 245"/>
                    <a:gd name="T8" fmla="*/ 0 w 207"/>
                    <a:gd name="T9" fmla="*/ 24 h 245"/>
                    <a:gd name="T10" fmla="*/ 3 w 207"/>
                    <a:gd name="T11" fmla="*/ 22 h 245"/>
                    <a:gd name="T12" fmla="*/ 5 w 207"/>
                    <a:gd name="T13" fmla="*/ 18 h 245"/>
                    <a:gd name="T14" fmla="*/ 8 w 207"/>
                    <a:gd name="T15" fmla="*/ 14 h 245"/>
                    <a:gd name="T16" fmla="*/ 10 w 207"/>
                    <a:gd name="T17" fmla="*/ 10 h 245"/>
                    <a:gd name="T18" fmla="*/ 13 w 207"/>
                    <a:gd name="T19" fmla="*/ 6 h 245"/>
                    <a:gd name="T20" fmla="*/ 16 w 207"/>
                    <a:gd name="T21" fmla="*/ 3 h 245"/>
                    <a:gd name="T22" fmla="*/ 20 w 207"/>
                    <a:gd name="T23" fmla="*/ 0 h 245"/>
                    <a:gd name="T24" fmla="*/ 25 w 207"/>
                    <a:gd name="T25" fmla="*/ 0 h 245"/>
                    <a:gd name="T26" fmla="*/ 26 w 207"/>
                    <a:gd name="T27" fmla="*/ 2 h 245"/>
                    <a:gd name="T28" fmla="*/ 26 w 207"/>
                    <a:gd name="T29" fmla="*/ 7 h 245"/>
                    <a:gd name="T30" fmla="*/ 23 w 207"/>
                    <a:gd name="T31" fmla="*/ 11 h 245"/>
                    <a:gd name="T32" fmla="*/ 20 w 207"/>
                    <a:gd name="T33" fmla="*/ 17 h 245"/>
                    <a:gd name="T34" fmla="*/ 16 w 207"/>
                    <a:gd name="T35" fmla="*/ 21 h 245"/>
                    <a:gd name="T36" fmla="*/ 12 w 207"/>
                    <a:gd name="T37" fmla="*/ 26 h 245"/>
                    <a:gd name="T38" fmla="*/ 7 w 207"/>
                    <a:gd name="T39" fmla="*/ 29 h 245"/>
                    <a:gd name="T40" fmla="*/ 3 w 207"/>
                    <a:gd name="T41" fmla="*/ 30 h 24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207" h="245">
                      <a:moveTo>
                        <a:pt x="21" y="245"/>
                      </a:moveTo>
                      <a:lnTo>
                        <a:pt x="13" y="234"/>
                      </a:lnTo>
                      <a:lnTo>
                        <a:pt x="6" y="220"/>
                      </a:lnTo>
                      <a:lnTo>
                        <a:pt x="1" y="207"/>
                      </a:lnTo>
                      <a:lnTo>
                        <a:pt x="0" y="199"/>
                      </a:lnTo>
                      <a:lnTo>
                        <a:pt x="21" y="178"/>
                      </a:lnTo>
                      <a:lnTo>
                        <a:pt x="40" y="149"/>
                      </a:lnTo>
                      <a:lnTo>
                        <a:pt x="58" y="116"/>
                      </a:lnTo>
                      <a:lnTo>
                        <a:pt x="78" y="83"/>
                      </a:lnTo>
                      <a:lnTo>
                        <a:pt x="99" y="50"/>
                      </a:lnTo>
                      <a:lnTo>
                        <a:pt x="125" y="24"/>
                      </a:lnTo>
                      <a:lnTo>
                        <a:pt x="157" y="6"/>
                      </a:lnTo>
                      <a:lnTo>
                        <a:pt x="198" y="0"/>
                      </a:lnTo>
                      <a:lnTo>
                        <a:pt x="207" y="22"/>
                      </a:lnTo>
                      <a:lnTo>
                        <a:pt x="201" y="57"/>
                      </a:lnTo>
                      <a:lnTo>
                        <a:pt x="184" y="95"/>
                      </a:lnTo>
                      <a:lnTo>
                        <a:pt x="158" y="137"/>
                      </a:lnTo>
                      <a:lnTo>
                        <a:pt x="123" y="175"/>
                      </a:lnTo>
                      <a:lnTo>
                        <a:pt x="89" y="208"/>
                      </a:lnTo>
                      <a:lnTo>
                        <a:pt x="52" y="232"/>
                      </a:lnTo>
                      <a:lnTo>
                        <a:pt x="21" y="245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8" name="Freeform 409"/>
                <p:cNvSpPr>
                  <a:spLocks/>
                </p:cNvSpPr>
                <p:nvPr/>
              </p:nvSpPr>
              <p:spPr bwMode="auto">
                <a:xfrm>
                  <a:off x="2046" y="1372"/>
                  <a:ext cx="100" cy="121"/>
                </a:xfrm>
                <a:custGeom>
                  <a:avLst/>
                  <a:gdLst>
                    <a:gd name="T0" fmla="*/ 21 w 199"/>
                    <a:gd name="T1" fmla="*/ 31 h 242"/>
                    <a:gd name="T2" fmla="*/ 9 w 199"/>
                    <a:gd name="T3" fmla="*/ 24 h 242"/>
                    <a:gd name="T4" fmla="*/ 3 w 199"/>
                    <a:gd name="T5" fmla="*/ 17 h 242"/>
                    <a:gd name="T6" fmla="*/ 0 w 199"/>
                    <a:gd name="T7" fmla="*/ 9 h 242"/>
                    <a:gd name="T8" fmla="*/ 2 w 199"/>
                    <a:gd name="T9" fmla="*/ 3 h 242"/>
                    <a:gd name="T10" fmla="*/ 5 w 199"/>
                    <a:gd name="T11" fmla="*/ 0 h 242"/>
                    <a:gd name="T12" fmla="*/ 11 w 199"/>
                    <a:gd name="T13" fmla="*/ 2 h 242"/>
                    <a:gd name="T14" fmla="*/ 18 w 199"/>
                    <a:gd name="T15" fmla="*/ 10 h 242"/>
                    <a:gd name="T16" fmla="*/ 25 w 199"/>
                    <a:gd name="T17" fmla="*/ 25 h 242"/>
                    <a:gd name="T18" fmla="*/ 25 w 199"/>
                    <a:gd name="T19" fmla="*/ 26 h 242"/>
                    <a:gd name="T20" fmla="*/ 25 w 199"/>
                    <a:gd name="T21" fmla="*/ 28 h 242"/>
                    <a:gd name="T22" fmla="*/ 24 w 199"/>
                    <a:gd name="T23" fmla="*/ 28 h 242"/>
                    <a:gd name="T24" fmla="*/ 23 w 199"/>
                    <a:gd name="T25" fmla="*/ 29 h 242"/>
                    <a:gd name="T26" fmla="*/ 22 w 199"/>
                    <a:gd name="T27" fmla="*/ 30 h 242"/>
                    <a:gd name="T28" fmla="*/ 21 w 199"/>
                    <a:gd name="T29" fmla="*/ 31 h 24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99" h="242">
                      <a:moveTo>
                        <a:pt x="165" y="242"/>
                      </a:moveTo>
                      <a:lnTo>
                        <a:pt x="71" y="190"/>
                      </a:lnTo>
                      <a:lnTo>
                        <a:pt x="18" y="131"/>
                      </a:lnTo>
                      <a:lnTo>
                        <a:pt x="0" y="71"/>
                      </a:lnTo>
                      <a:lnTo>
                        <a:pt x="9" y="24"/>
                      </a:lnTo>
                      <a:lnTo>
                        <a:pt x="39" y="0"/>
                      </a:lnTo>
                      <a:lnTo>
                        <a:pt x="86" y="14"/>
                      </a:lnTo>
                      <a:lnTo>
                        <a:pt x="140" y="74"/>
                      </a:lnTo>
                      <a:lnTo>
                        <a:pt x="199" y="196"/>
                      </a:lnTo>
                      <a:lnTo>
                        <a:pt x="199" y="207"/>
                      </a:lnTo>
                      <a:lnTo>
                        <a:pt x="199" y="218"/>
                      </a:lnTo>
                      <a:lnTo>
                        <a:pt x="190" y="224"/>
                      </a:lnTo>
                      <a:lnTo>
                        <a:pt x="183" y="231"/>
                      </a:lnTo>
                      <a:lnTo>
                        <a:pt x="174" y="239"/>
                      </a:lnTo>
                      <a:lnTo>
                        <a:pt x="165" y="242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9" name="Freeform 410"/>
                <p:cNvSpPr>
                  <a:spLocks/>
                </p:cNvSpPr>
                <p:nvPr/>
              </p:nvSpPr>
              <p:spPr bwMode="auto">
                <a:xfrm>
                  <a:off x="2148" y="1344"/>
                  <a:ext cx="63" cy="128"/>
                </a:xfrm>
                <a:custGeom>
                  <a:avLst/>
                  <a:gdLst>
                    <a:gd name="T0" fmla="*/ 7 w 125"/>
                    <a:gd name="T1" fmla="*/ 32 h 256"/>
                    <a:gd name="T2" fmla="*/ 2 w 125"/>
                    <a:gd name="T3" fmla="*/ 28 h 256"/>
                    <a:gd name="T4" fmla="*/ 0 w 125"/>
                    <a:gd name="T5" fmla="*/ 21 h 256"/>
                    <a:gd name="T6" fmla="*/ 2 w 125"/>
                    <a:gd name="T7" fmla="*/ 13 h 256"/>
                    <a:gd name="T8" fmla="*/ 6 w 125"/>
                    <a:gd name="T9" fmla="*/ 6 h 256"/>
                    <a:gd name="T10" fmla="*/ 11 w 125"/>
                    <a:gd name="T11" fmla="*/ 1 h 256"/>
                    <a:gd name="T12" fmla="*/ 15 w 125"/>
                    <a:gd name="T13" fmla="*/ 0 h 256"/>
                    <a:gd name="T14" fmla="*/ 16 w 125"/>
                    <a:gd name="T15" fmla="*/ 6 h 256"/>
                    <a:gd name="T16" fmla="*/ 15 w 125"/>
                    <a:gd name="T17" fmla="*/ 21 h 256"/>
                    <a:gd name="T18" fmla="*/ 14 w 125"/>
                    <a:gd name="T19" fmla="*/ 22 h 256"/>
                    <a:gd name="T20" fmla="*/ 13 w 125"/>
                    <a:gd name="T21" fmla="*/ 23 h 256"/>
                    <a:gd name="T22" fmla="*/ 12 w 125"/>
                    <a:gd name="T23" fmla="*/ 25 h 256"/>
                    <a:gd name="T24" fmla="*/ 11 w 125"/>
                    <a:gd name="T25" fmla="*/ 27 h 256"/>
                    <a:gd name="T26" fmla="*/ 9 w 125"/>
                    <a:gd name="T27" fmla="*/ 29 h 256"/>
                    <a:gd name="T28" fmla="*/ 9 w 125"/>
                    <a:gd name="T29" fmla="*/ 31 h 256"/>
                    <a:gd name="T30" fmla="*/ 8 w 125"/>
                    <a:gd name="T31" fmla="*/ 32 h 256"/>
                    <a:gd name="T32" fmla="*/ 7 w 125"/>
                    <a:gd name="T33" fmla="*/ 32 h 25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25" h="256">
                      <a:moveTo>
                        <a:pt x="56" y="256"/>
                      </a:moveTo>
                      <a:lnTo>
                        <a:pt x="9" y="224"/>
                      </a:lnTo>
                      <a:lnTo>
                        <a:pt x="0" y="168"/>
                      </a:lnTo>
                      <a:lnTo>
                        <a:pt x="16" y="101"/>
                      </a:lnTo>
                      <a:lnTo>
                        <a:pt x="48" y="42"/>
                      </a:lnTo>
                      <a:lnTo>
                        <a:pt x="83" y="3"/>
                      </a:lnTo>
                      <a:lnTo>
                        <a:pt x="113" y="0"/>
                      </a:lnTo>
                      <a:lnTo>
                        <a:pt x="125" y="48"/>
                      </a:lnTo>
                      <a:lnTo>
                        <a:pt x="113" y="166"/>
                      </a:lnTo>
                      <a:lnTo>
                        <a:pt x="109" y="171"/>
                      </a:lnTo>
                      <a:lnTo>
                        <a:pt x="101" y="183"/>
                      </a:lnTo>
                      <a:lnTo>
                        <a:pt x="92" y="197"/>
                      </a:lnTo>
                      <a:lnTo>
                        <a:pt x="83" y="213"/>
                      </a:lnTo>
                      <a:lnTo>
                        <a:pt x="72" y="228"/>
                      </a:lnTo>
                      <a:lnTo>
                        <a:pt x="65" y="242"/>
                      </a:lnTo>
                      <a:lnTo>
                        <a:pt x="57" y="251"/>
                      </a:lnTo>
                      <a:lnTo>
                        <a:pt x="56" y="256"/>
                      </a:lnTo>
                      <a:close/>
                    </a:path>
                  </a:pathLst>
                </a:custGeom>
                <a:solidFill>
                  <a:srgbClr val="FF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66595" name="Group 411"/>
              <p:cNvGrpSpPr>
                <a:grpSpLocks/>
              </p:cNvGrpSpPr>
              <p:nvPr/>
            </p:nvGrpSpPr>
            <p:grpSpPr bwMode="auto">
              <a:xfrm>
                <a:off x="1034" y="983"/>
                <a:ext cx="293" cy="354"/>
                <a:chOff x="1034" y="1105"/>
                <a:chExt cx="293" cy="354"/>
              </a:xfrm>
            </p:grpSpPr>
            <p:sp>
              <p:nvSpPr>
                <p:cNvPr id="66604" name="Freeform 412"/>
                <p:cNvSpPr>
                  <a:spLocks/>
                </p:cNvSpPr>
                <p:nvPr/>
              </p:nvSpPr>
              <p:spPr bwMode="auto">
                <a:xfrm>
                  <a:off x="1034" y="1105"/>
                  <a:ext cx="293" cy="354"/>
                </a:xfrm>
                <a:custGeom>
                  <a:avLst/>
                  <a:gdLst>
                    <a:gd name="T0" fmla="*/ 49 w 585"/>
                    <a:gd name="T1" fmla="*/ 87 h 708"/>
                    <a:gd name="T2" fmla="*/ 43 w 585"/>
                    <a:gd name="T3" fmla="*/ 82 h 708"/>
                    <a:gd name="T4" fmla="*/ 40 w 585"/>
                    <a:gd name="T5" fmla="*/ 75 h 708"/>
                    <a:gd name="T6" fmla="*/ 38 w 585"/>
                    <a:gd name="T7" fmla="*/ 69 h 708"/>
                    <a:gd name="T8" fmla="*/ 34 w 585"/>
                    <a:gd name="T9" fmla="*/ 70 h 708"/>
                    <a:gd name="T10" fmla="*/ 28 w 585"/>
                    <a:gd name="T11" fmla="*/ 77 h 708"/>
                    <a:gd name="T12" fmla="*/ 21 w 585"/>
                    <a:gd name="T13" fmla="*/ 82 h 708"/>
                    <a:gd name="T14" fmla="*/ 14 w 585"/>
                    <a:gd name="T15" fmla="*/ 83 h 708"/>
                    <a:gd name="T16" fmla="*/ 9 w 585"/>
                    <a:gd name="T17" fmla="*/ 76 h 708"/>
                    <a:gd name="T18" fmla="*/ 11 w 585"/>
                    <a:gd name="T19" fmla="*/ 68 h 708"/>
                    <a:gd name="T20" fmla="*/ 16 w 585"/>
                    <a:gd name="T21" fmla="*/ 62 h 708"/>
                    <a:gd name="T22" fmla="*/ 23 w 585"/>
                    <a:gd name="T23" fmla="*/ 57 h 708"/>
                    <a:gd name="T24" fmla="*/ 26 w 585"/>
                    <a:gd name="T25" fmla="*/ 54 h 708"/>
                    <a:gd name="T26" fmla="*/ 24 w 585"/>
                    <a:gd name="T27" fmla="*/ 53 h 708"/>
                    <a:gd name="T28" fmla="*/ 20 w 585"/>
                    <a:gd name="T29" fmla="*/ 52 h 708"/>
                    <a:gd name="T30" fmla="*/ 8 w 585"/>
                    <a:gd name="T31" fmla="*/ 46 h 708"/>
                    <a:gd name="T32" fmla="*/ 0 w 585"/>
                    <a:gd name="T33" fmla="*/ 34 h 708"/>
                    <a:gd name="T34" fmla="*/ 3 w 585"/>
                    <a:gd name="T35" fmla="*/ 24 h 708"/>
                    <a:gd name="T36" fmla="*/ 15 w 585"/>
                    <a:gd name="T37" fmla="*/ 24 h 708"/>
                    <a:gd name="T38" fmla="*/ 24 w 585"/>
                    <a:gd name="T39" fmla="*/ 31 h 708"/>
                    <a:gd name="T40" fmla="*/ 26 w 585"/>
                    <a:gd name="T41" fmla="*/ 27 h 708"/>
                    <a:gd name="T42" fmla="*/ 26 w 585"/>
                    <a:gd name="T43" fmla="*/ 20 h 708"/>
                    <a:gd name="T44" fmla="*/ 27 w 585"/>
                    <a:gd name="T45" fmla="*/ 14 h 708"/>
                    <a:gd name="T46" fmla="*/ 29 w 585"/>
                    <a:gd name="T47" fmla="*/ 8 h 708"/>
                    <a:gd name="T48" fmla="*/ 34 w 585"/>
                    <a:gd name="T49" fmla="*/ 2 h 708"/>
                    <a:gd name="T50" fmla="*/ 38 w 585"/>
                    <a:gd name="T51" fmla="*/ 1 h 708"/>
                    <a:gd name="T52" fmla="*/ 41 w 585"/>
                    <a:gd name="T53" fmla="*/ 6 h 708"/>
                    <a:gd name="T54" fmla="*/ 43 w 585"/>
                    <a:gd name="T55" fmla="*/ 14 h 708"/>
                    <a:gd name="T56" fmla="*/ 46 w 585"/>
                    <a:gd name="T57" fmla="*/ 17 h 708"/>
                    <a:gd name="T58" fmla="*/ 50 w 585"/>
                    <a:gd name="T59" fmla="*/ 11 h 708"/>
                    <a:gd name="T60" fmla="*/ 55 w 585"/>
                    <a:gd name="T61" fmla="*/ 6 h 708"/>
                    <a:gd name="T62" fmla="*/ 60 w 585"/>
                    <a:gd name="T63" fmla="*/ 5 h 708"/>
                    <a:gd name="T64" fmla="*/ 64 w 585"/>
                    <a:gd name="T65" fmla="*/ 10 h 708"/>
                    <a:gd name="T66" fmla="*/ 65 w 585"/>
                    <a:gd name="T67" fmla="*/ 17 h 708"/>
                    <a:gd name="T68" fmla="*/ 64 w 585"/>
                    <a:gd name="T69" fmla="*/ 25 h 708"/>
                    <a:gd name="T70" fmla="*/ 61 w 585"/>
                    <a:gd name="T71" fmla="*/ 32 h 708"/>
                    <a:gd name="T72" fmla="*/ 58 w 585"/>
                    <a:gd name="T73" fmla="*/ 38 h 708"/>
                    <a:gd name="T74" fmla="*/ 55 w 585"/>
                    <a:gd name="T75" fmla="*/ 41 h 708"/>
                    <a:gd name="T76" fmla="*/ 55 w 585"/>
                    <a:gd name="T77" fmla="*/ 43 h 708"/>
                    <a:gd name="T78" fmla="*/ 59 w 585"/>
                    <a:gd name="T79" fmla="*/ 44 h 708"/>
                    <a:gd name="T80" fmla="*/ 68 w 585"/>
                    <a:gd name="T81" fmla="*/ 45 h 708"/>
                    <a:gd name="T82" fmla="*/ 74 w 585"/>
                    <a:gd name="T83" fmla="*/ 52 h 708"/>
                    <a:gd name="T84" fmla="*/ 71 w 585"/>
                    <a:gd name="T85" fmla="*/ 60 h 708"/>
                    <a:gd name="T86" fmla="*/ 61 w 585"/>
                    <a:gd name="T87" fmla="*/ 64 h 708"/>
                    <a:gd name="T88" fmla="*/ 55 w 585"/>
                    <a:gd name="T89" fmla="*/ 67 h 708"/>
                    <a:gd name="T90" fmla="*/ 57 w 585"/>
                    <a:gd name="T91" fmla="*/ 74 h 708"/>
                    <a:gd name="T92" fmla="*/ 59 w 585"/>
                    <a:gd name="T93" fmla="*/ 82 h 708"/>
                    <a:gd name="T94" fmla="*/ 56 w 585"/>
                    <a:gd name="T95" fmla="*/ 87 h 708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585" h="708">
                      <a:moveTo>
                        <a:pt x="420" y="708"/>
                      </a:moveTo>
                      <a:lnTo>
                        <a:pt x="385" y="694"/>
                      </a:lnTo>
                      <a:lnTo>
                        <a:pt x="359" y="675"/>
                      </a:lnTo>
                      <a:lnTo>
                        <a:pt x="341" y="650"/>
                      </a:lnTo>
                      <a:lnTo>
                        <a:pt x="329" y="625"/>
                      </a:lnTo>
                      <a:lnTo>
                        <a:pt x="319" y="596"/>
                      </a:lnTo>
                      <a:lnTo>
                        <a:pt x="309" y="570"/>
                      </a:lnTo>
                      <a:lnTo>
                        <a:pt x="299" y="548"/>
                      </a:lnTo>
                      <a:lnTo>
                        <a:pt x="284" y="531"/>
                      </a:lnTo>
                      <a:lnTo>
                        <a:pt x="266" y="555"/>
                      </a:lnTo>
                      <a:lnTo>
                        <a:pt x="244" y="584"/>
                      </a:lnTo>
                      <a:lnTo>
                        <a:pt x="220" y="613"/>
                      </a:lnTo>
                      <a:lnTo>
                        <a:pt x="196" y="638"/>
                      </a:lnTo>
                      <a:lnTo>
                        <a:pt x="167" y="656"/>
                      </a:lnTo>
                      <a:lnTo>
                        <a:pt x="139" y="667"/>
                      </a:lnTo>
                      <a:lnTo>
                        <a:pt x="108" y="664"/>
                      </a:lnTo>
                      <a:lnTo>
                        <a:pt x="78" y="644"/>
                      </a:lnTo>
                      <a:lnTo>
                        <a:pt x="72" y="607"/>
                      </a:lnTo>
                      <a:lnTo>
                        <a:pt x="75" y="573"/>
                      </a:lnTo>
                      <a:lnTo>
                        <a:pt x="87" y="542"/>
                      </a:lnTo>
                      <a:lnTo>
                        <a:pt x="105" y="516"/>
                      </a:lnTo>
                      <a:lnTo>
                        <a:pt x="127" y="492"/>
                      </a:lnTo>
                      <a:lnTo>
                        <a:pt x="154" y="469"/>
                      </a:lnTo>
                      <a:lnTo>
                        <a:pt x="181" y="449"/>
                      </a:lnTo>
                      <a:lnTo>
                        <a:pt x="211" y="431"/>
                      </a:lnTo>
                      <a:lnTo>
                        <a:pt x="208" y="428"/>
                      </a:lnTo>
                      <a:lnTo>
                        <a:pt x="199" y="427"/>
                      </a:lnTo>
                      <a:lnTo>
                        <a:pt x="189" y="422"/>
                      </a:lnTo>
                      <a:lnTo>
                        <a:pt x="175" y="419"/>
                      </a:lnTo>
                      <a:lnTo>
                        <a:pt x="154" y="415"/>
                      </a:lnTo>
                      <a:lnTo>
                        <a:pt x="128" y="409"/>
                      </a:lnTo>
                      <a:lnTo>
                        <a:pt x="60" y="368"/>
                      </a:lnTo>
                      <a:lnTo>
                        <a:pt x="19" y="319"/>
                      </a:lnTo>
                      <a:lnTo>
                        <a:pt x="0" y="268"/>
                      </a:lnTo>
                      <a:lnTo>
                        <a:pt x="3" y="223"/>
                      </a:lnTo>
                      <a:lnTo>
                        <a:pt x="24" y="188"/>
                      </a:lnTo>
                      <a:lnTo>
                        <a:pt x="63" y="176"/>
                      </a:lnTo>
                      <a:lnTo>
                        <a:pt x="118" y="191"/>
                      </a:lnTo>
                      <a:lnTo>
                        <a:pt x="187" y="244"/>
                      </a:lnTo>
                      <a:lnTo>
                        <a:pt x="192" y="244"/>
                      </a:lnTo>
                      <a:lnTo>
                        <a:pt x="201" y="248"/>
                      </a:lnTo>
                      <a:lnTo>
                        <a:pt x="201" y="215"/>
                      </a:lnTo>
                      <a:lnTo>
                        <a:pt x="201" y="186"/>
                      </a:lnTo>
                      <a:lnTo>
                        <a:pt x="202" y="159"/>
                      </a:lnTo>
                      <a:lnTo>
                        <a:pt x="207" y="136"/>
                      </a:lnTo>
                      <a:lnTo>
                        <a:pt x="211" y="111"/>
                      </a:lnTo>
                      <a:lnTo>
                        <a:pt x="217" y="87"/>
                      </a:lnTo>
                      <a:lnTo>
                        <a:pt x="226" y="61"/>
                      </a:lnTo>
                      <a:lnTo>
                        <a:pt x="238" y="35"/>
                      </a:lnTo>
                      <a:lnTo>
                        <a:pt x="267" y="9"/>
                      </a:lnTo>
                      <a:lnTo>
                        <a:pt x="288" y="0"/>
                      </a:lnTo>
                      <a:lnTo>
                        <a:pt x="303" y="5"/>
                      </a:lnTo>
                      <a:lnTo>
                        <a:pt x="316" y="23"/>
                      </a:lnTo>
                      <a:lnTo>
                        <a:pt x="323" y="46"/>
                      </a:lnTo>
                      <a:lnTo>
                        <a:pt x="332" y="76"/>
                      </a:lnTo>
                      <a:lnTo>
                        <a:pt x="340" y="109"/>
                      </a:lnTo>
                      <a:lnTo>
                        <a:pt x="352" y="144"/>
                      </a:lnTo>
                      <a:lnTo>
                        <a:pt x="364" y="129"/>
                      </a:lnTo>
                      <a:lnTo>
                        <a:pt x="379" y="109"/>
                      </a:lnTo>
                      <a:lnTo>
                        <a:pt x="396" y="88"/>
                      </a:lnTo>
                      <a:lnTo>
                        <a:pt x="415" y="67"/>
                      </a:lnTo>
                      <a:lnTo>
                        <a:pt x="435" y="47"/>
                      </a:lnTo>
                      <a:lnTo>
                        <a:pt x="458" y="37"/>
                      </a:lnTo>
                      <a:lnTo>
                        <a:pt x="480" y="35"/>
                      </a:lnTo>
                      <a:lnTo>
                        <a:pt x="504" y="49"/>
                      </a:lnTo>
                      <a:lnTo>
                        <a:pt x="512" y="77"/>
                      </a:lnTo>
                      <a:lnTo>
                        <a:pt x="515" y="108"/>
                      </a:lnTo>
                      <a:lnTo>
                        <a:pt x="515" y="136"/>
                      </a:lnTo>
                      <a:lnTo>
                        <a:pt x="514" y="167"/>
                      </a:lnTo>
                      <a:lnTo>
                        <a:pt x="506" y="195"/>
                      </a:lnTo>
                      <a:lnTo>
                        <a:pt x="497" y="226"/>
                      </a:lnTo>
                      <a:lnTo>
                        <a:pt x="486" y="256"/>
                      </a:lnTo>
                      <a:lnTo>
                        <a:pt x="474" y="286"/>
                      </a:lnTo>
                      <a:lnTo>
                        <a:pt x="459" y="304"/>
                      </a:lnTo>
                      <a:lnTo>
                        <a:pt x="449" y="319"/>
                      </a:lnTo>
                      <a:lnTo>
                        <a:pt x="439" y="328"/>
                      </a:lnTo>
                      <a:lnTo>
                        <a:pt x="438" y="337"/>
                      </a:lnTo>
                      <a:lnTo>
                        <a:pt x="439" y="342"/>
                      </a:lnTo>
                      <a:lnTo>
                        <a:pt x="450" y="345"/>
                      </a:lnTo>
                      <a:lnTo>
                        <a:pt x="468" y="345"/>
                      </a:lnTo>
                      <a:lnTo>
                        <a:pt x="497" y="345"/>
                      </a:lnTo>
                      <a:lnTo>
                        <a:pt x="542" y="359"/>
                      </a:lnTo>
                      <a:lnTo>
                        <a:pt x="573" y="384"/>
                      </a:lnTo>
                      <a:lnTo>
                        <a:pt x="585" y="413"/>
                      </a:lnTo>
                      <a:lnTo>
                        <a:pt x="583" y="446"/>
                      </a:lnTo>
                      <a:lnTo>
                        <a:pt x="563" y="474"/>
                      </a:lnTo>
                      <a:lnTo>
                        <a:pt x="532" y="498"/>
                      </a:lnTo>
                      <a:lnTo>
                        <a:pt x="485" y="510"/>
                      </a:lnTo>
                      <a:lnTo>
                        <a:pt x="427" y="511"/>
                      </a:lnTo>
                      <a:lnTo>
                        <a:pt x="435" y="531"/>
                      </a:lnTo>
                      <a:lnTo>
                        <a:pt x="446" y="558"/>
                      </a:lnTo>
                      <a:lnTo>
                        <a:pt x="455" y="588"/>
                      </a:lnTo>
                      <a:lnTo>
                        <a:pt x="464" y="620"/>
                      </a:lnTo>
                      <a:lnTo>
                        <a:pt x="465" y="649"/>
                      </a:lnTo>
                      <a:lnTo>
                        <a:pt x="461" y="675"/>
                      </a:lnTo>
                      <a:lnTo>
                        <a:pt x="446" y="696"/>
                      </a:lnTo>
                      <a:lnTo>
                        <a:pt x="420" y="7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5" name="Freeform 413"/>
                <p:cNvSpPr>
                  <a:spLocks/>
                </p:cNvSpPr>
                <p:nvPr/>
              </p:nvSpPr>
              <p:spPr bwMode="auto">
                <a:xfrm>
                  <a:off x="1185" y="1330"/>
                  <a:ext cx="68" cy="115"/>
                </a:xfrm>
                <a:custGeom>
                  <a:avLst/>
                  <a:gdLst>
                    <a:gd name="T0" fmla="*/ 15 w 136"/>
                    <a:gd name="T1" fmla="*/ 29 h 230"/>
                    <a:gd name="T2" fmla="*/ 11 w 136"/>
                    <a:gd name="T3" fmla="*/ 26 h 230"/>
                    <a:gd name="T4" fmla="*/ 9 w 136"/>
                    <a:gd name="T5" fmla="*/ 23 h 230"/>
                    <a:gd name="T6" fmla="*/ 7 w 136"/>
                    <a:gd name="T7" fmla="*/ 20 h 230"/>
                    <a:gd name="T8" fmla="*/ 5 w 136"/>
                    <a:gd name="T9" fmla="*/ 17 h 230"/>
                    <a:gd name="T10" fmla="*/ 4 w 136"/>
                    <a:gd name="T11" fmla="*/ 13 h 230"/>
                    <a:gd name="T12" fmla="*/ 3 w 136"/>
                    <a:gd name="T13" fmla="*/ 9 h 230"/>
                    <a:gd name="T14" fmla="*/ 2 w 136"/>
                    <a:gd name="T15" fmla="*/ 5 h 230"/>
                    <a:gd name="T16" fmla="*/ 2 w 136"/>
                    <a:gd name="T17" fmla="*/ 2 h 230"/>
                    <a:gd name="T18" fmla="*/ 1 w 136"/>
                    <a:gd name="T19" fmla="*/ 1 h 230"/>
                    <a:gd name="T20" fmla="*/ 0 w 136"/>
                    <a:gd name="T21" fmla="*/ 1 h 230"/>
                    <a:gd name="T22" fmla="*/ 4 w 136"/>
                    <a:gd name="T23" fmla="*/ 0 h 230"/>
                    <a:gd name="T24" fmla="*/ 7 w 136"/>
                    <a:gd name="T25" fmla="*/ 3 h 230"/>
                    <a:gd name="T26" fmla="*/ 11 w 136"/>
                    <a:gd name="T27" fmla="*/ 6 h 230"/>
                    <a:gd name="T28" fmla="*/ 14 w 136"/>
                    <a:gd name="T29" fmla="*/ 11 h 230"/>
                    <a:gd name="T30" fmla="*/ 16 w 136"/>
                    <a:gd name="T31" fmla="*/ 17 h 230"/>
                    <a:gd name="T32" fmla="*/ 17 w 136"/>
                    <a:gd name="T33" fmla="*/ 22 h 230"/>
                    <a:gd name="T34" fmla="*/ 17 w 136"/>
                    <a:gd name="T35" fmla="*/ 26 h 230"/>
                    <a:gd name="T36" fmla="*/ 15 w 136"/>
                    <a:gd name="T37" fmla="*/ 29 h 23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6" h="230">
                      <a:moveTo>
                        <a:pt x="114" y="230"/>
                      </a:moveTo>
                      <a:lnTo>
                        <a:pt x="87" y="207"/>
                      </a:lnTo>
                      <a:lnTo>
                        <a:pt x="65" y="183"/>
                      </a:lnTo>
                      <a:lnTo>
                        <a:pt x="49" y="156"/>
                      </a:lnTo>
                      <a:lnTo>
                        <a:pt x="38" y="129"/>
                      </a:lnTo>
                      <a:lnTo>
                        <a:pt x="28" y="99"/>
                      </a:lnTo>
                      <a:lnTo>
                        <a:pt x="20" y="68"/>
                      </a:lnTo>
                      <a:lnTo>
                        <a:pt x="16" y="38"/>
                      </a:lnTo>
                      <a:lnTo>
                        <a:pt x="11" y="9"/>
                      </a:lnTo>
                      <a:lnTo>
                        <a:pt x="5" y="6"/>
                      </a:lnTo>
                      <a:lnTo>
                        <a:pt x="0" y="5"/>
                      </a:lnTo>
                      <a:lnTo>
                        <a:pt x="25" y="0"/>
                      </a:lnTo>
                      <a:lnTo>
                        <a:pt x="53" y="17"/>
                      </a:lnTo>
                      <a:lnTo>
                        <a:pt x="82" y="47"/>
                      </a:lnTo>
                      <a:lnTo>
                        <a:pt x="108" y="88"/>
                      </a:lnTo>
                      <a:lnTo>
                        <a:pt x="126" y="130"/>
                      </a:lnTo>
                      <a:lnTo>
                        <a:pt x="136" y="173"/>
                      </a:lnTo>
                      <a:lnTo>
                        <a:pt x="133" y="207"/>
                      </a:lnTo>
                      <a:lnTo>
                        <a:pt x="114" y="230"/>
                      </a:lnTo>
                      <a:close/>
                    </a:path>
                  </a:pathLst>
                </a:custGeom>
                <a:solidFill>
                  <a:srgbClr val="99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6" name="Freeform 414"/>
                <p:cNvSpPr>
                  <a:spLocks/>
                </p:cNvSpPr>
                <p:nvPr/>
              </p:nvSpPr>
              <p:spPr bwMode="auto">
                <a:xfrm>
                  <a:off x="1083" y="1332"/>
                  <a:ext cx="93" cy="94"/>
                </a:xfrm>
                <a:custGeom>
                  <a:avLst/>
                  <a:gdLst>
                    <a:gd name="T0" fmla="*/ 2 w 186"/>
                    <a:gd name="T1" fmla="*/ 23 h 189"/>
                    <a:gd name="T2" fmla="*/ 0 w 186"/>
                    <a:gd name="T3" fmla="*/ 19 h 189"/>
                    <a:gd name="T4" fmla="*/ 1 w 186"/>
                    <a:gd name="T5" fmla="*/ 14 h 189"/>
                    <a:gd name="T6" fmla="*/ 2 w 186"/>
                    <a:gd name="T7" fmla="*/ 10 h 189"/>
                    <a:gd name="T8" fmla="*/ 6 w 186"/>
                    <a:gd name="T9" fmla="*/ 7 h 189"/>
                    <a:gd name="T10" fmla="*/ 10 w 186"/>
                    <a:gd name="T11" fmla="*/ 3 h 189"/>
                    <a:gd name="T12" fmla="*/ 14 w 186"/>
                    <a:gd name="T13" fmla="*/ 1 h 189"/>
                    <a:gd name="T14" fmla="*/ 19 w 186"/>
                    <a:gd name="T15" fmla="*/ 0 h 189"/>
                    <a:gd name="T16" fmla="*/ 24 w 186"/>
                    <a:gd name="T17" fmla="*/ 0 h 189"/>
                    <a:gd name="T18" fmla="*/ 21 w 186"/>
                    <a:gd name="T19" fmla="*/ 3 h 189"/>
                    <a:gd name="T20" fmla="*/ 20 w 186"/>
                    <a:gd name="T21" fmla="*/ 6 h 189"/>
                    <a:gd name="T22" fmla="*/ 18 w 186"/>
                    <a:gd name="T23" fmla="*/ 10 h 189"/>
                    <a:gd name="T24" fmla="*/ 16 w 186"/>
                    <a:gd name="T25" fmla="*/ 14 h 189"/>
                    <a:gd name="T26" fmla="*/ 14 w 186"/>
                    <a:gd name="T27" fmla="*/ 17 h 189"/>
                    <a:gd name="T28" fmla="*/ 11 w 186"/>
                    <a:gd name="T29" fmla="*/ 20 h 189"/>
                    <a:gd name="T30" fmla="*/ 7 w 186"/>
                    <a:gd name="T31" fmla="*/ 22 h 189"/>
                    <a:gd name="T32" fmla="*/ 2 w 186"/>
                    <a:gd name="T33" fmla="*/ 23 h 18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86" h="189">
                      <a:moveTo>
                        <a:pt x="16" y="189"/>
                      </a:moveTo>
                      <a:lnTo>
                        <a:pt x="0" y="154"/>
                      </a:lnTo>
                      <a:lnTo>
                        <a:pt x="1" y="119"/>
                      </a:lnTo>
                      <a:lnTo>
                        <a:pt x="16" y="85"/>
                      </a:lnTo>
                      <a:lnTo>
                        <a:pt x="42" y="56"/>
                      </a:lnTo>
                      <a:lnTo>
                        <a:pt x="74" y="30"/>
                      </a:lnTo>
                      <a:lnTo>
                        <a:pt x="112" y="12"/>
                      </a:lnTo>
                      <a:lnTo>
                        <a:pt x="150" y="0"/>
                      </a:lnTo>
                      <a:lnTo>
                        <a:pt x="186" y="0"/>
                      </a:lnTo>
                      <a:lnTo>
                        <a:pt x="168" y="24"/>
                      </a:lnTo>
                      <a:lnTo>
                        <a:pt x="154" y="53"/>
                      </a:lnTo>
                      <a:lnTo>
                        <a:pt x="140" y="85"/>
                      </a:lnTo>
                      <a:lnTo>
                        <a:pt x="127" y="116"/>
                      </a:lnTo>
                      <a:lnTo>
                        <a:pt x="107" y="143"/>
                      </a:lnTo>
                      <a:lnTo>
                        <a:pt x="85" y="166"/>
                      </a:lnTo>
                      <a:lnTo>
                        <a:pt x="54" y="181"/>
                      </a:lnTo>
                      <a:lnTo>
                        <a:pt x="16" y="189"/>
                      </a:lnTo>
                      <a:close/>
                    </a:path>
                  </a:pathLst>
                </a:custGeom>
                <a:solidFill>
                  <a:srgbClr val="99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7" name="Freeform 415"/>
                <p:cNvSpPr>
                  <a:spLocks/>
                </p:cNvSpPr>
                <p:nvPr/>
              </p:nvSpPr>
              <p:spPr bwMode="auto">
                <a:xfrm>
                  <a:off x="1207" y="1293"/>
                  <a:ext cx="104" cy="55"/>
                </a:xfrm>
                <a:custGeom>
                  <a:avLst/>
                  <a:gdLst>
                    <a:gd name="T0" fmla="*/ 15 w 207"/>
                    <a:gd name="T1" fmla="*/ 13 h 111"/>
                    <a:gd name="T2" fmla="*/ 12 w 207"/>
                    <a:gd name="T3" fmla="*/ 12 h 111"/>
                    <a:gd name="T4" fmla="*/ 10 w 207"/>
                    <a:gd name="T5" fmla="*/ 12 h 111"/>
                    <a:gd name="T6" fmla="*/ 8 w 207"/>
                    <a:gd name="T7" fmla="*/ 11 h 111"/>
                    <a:gd name="T8" fmla="*/ 6 w 207"/>
                    <a:gd name="T9" fmla="*/ 10 h 111"/>
                    <a:gd name="T10" fmla="*/ 4 w 207"/>
                    <a:gd name="T11" fmla="*/ 8 h 111"/>
                    <a:gd name="T12" fmla="*/ 2 w 207"/>
                    <a:gd name="T13" fmla="*/ 7 h 111"/>
                    <a:gd name="T14" fmla="*/ 1 w 207"/>
                    <a:gd name="T15" fmla="*/ 5 h 111"/>
                    <a:gd name="T16" fmla="*/ 0 w 207"/>
                    <a:gd name="T17" fmla="*/ 4 h 111"/>
                    <a:gd name="T18" fmla="*/ 10 w 207"/>
                    <a:gd name="T19" fmla="*/ 0 h 111"/>
                    <a:gd name="T20" fmla="*/ 17 w 207"/>
                    <a:gd name="T21" fmla="*/ 0 h 111"/>
                    <a:gd name="T22" fmla="*/ 22 w 207"/>
                    <a:gd name="T23" fmla="*/ 1 h 111"/>
                    <a:gd name="T24" fmla="*/ 26 w 207"/>
                    <a:gd name="T25" fmla="*/ 4 h 111"/>
                    <a:gd name="T26" fmla="*/ 26 w 207"/>
                    <a:gd name="T27" fmla="*/ 7 h 111"/>
                    <a:gd name="T28" fmla="*/ 25 w 207"/>
                    <a:gd name="T29" fmla="*/ 10 h 111"/>
                    <a:gd name="T30" fmla="*/ 21 w 207"/>
                    <a:gd name="T31" fmla="*/ 12 h 111"/>
                    <a:gd name="T32" fmla="*/ 15 w 207"/>
                    <a:gd name="T33" fmla="*/ 13 h 11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07" h="111">
                      <a:moveTo>
                        <a:pt x="113" y="111"/>
                      </a:moveTo>
                      <a:lnTo>
                        <a:pt x="93" y="103"/>
                      </a:lnTo>
                      <a:lnTo>
                        <a:pt x="75" y="97"/>
                      </a:lnTo>
                      <a:lnTo>
                        <a:pt x="57" y="88"/>
                      </a:lnTo>
                      <a:lnTo>
                        <a:pt x="42" y="80"/>
                      </a:lnTo>
                      <a:lnTo>
                        <a:pt x="27" y="68"/>
                      </a:lnTo>
                      <a:lnTo>
                        <a:pt x="16" y="58"/>
                      </a:lnTo>
                      <a:lnTo>
                        <a:pt x="6" y="44"/>
                      </a:lnTo>
                      <a:lnTo>
                        <a:pt x="0" y="32"/>
                      </a:lnTo>
                      <a:lnTo>
                        <a:pt x="74" y="5"/>
                      </a:lnTo>
                      <a:lnTo>
                        <a:pt x="133" y="0"/>
                      </a:lnTo>
                      <a:lnTo>
                        <a:pt x="175" y="11"/>
                      </a:lnTo>
                      <a:lnTo>
                        <a:pt x="201" y="32"/>
                      </a:lnTo>
                      <a:lnTo>
                        <a:pt x="207" y="58"/>
                      </a:lnTo>
                      <a:lnTo>
                        <a:pt x="195" y="83"/>
                      </a:lnTo>
                      <a:lnTo>
                        <a:pt x="163" y="102"/>
                      </a:lnTo>
                      <a:lnTo>
                        <a:pt x="113" y="111"/>
                      </a:lnTo>
                      <a:close/>
                    </a:path>
                  </a:pathLst>
                </a:custGeom>
                <a:solidFill>
                  <a:srgbClr val="99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8" name="Freeform 416"/>
                <p:cNvSpPr>
                  <a:spLocks/>
                </p:cNvSpPr>
                <p:nvPr/>
              </p:nvSpPr>
              <p:spPr bwMode="auto">
                <a:xfrm>
                  <a:off x="1167" y="1284"/>
                  <a:ext cx="23" cy="31"/>
                </a:xfrm>
                <a:custGeom>
                  <a:avLst/>
                  <a:gdLst>
                    <a:gd name="T0" fmla="*/ 3 w 47"/>
                    <a:gd name="T1" fmla="*/ 8 h 62"/>
                    <a:gd name="T2" fmla="*/ 1 w 47"/>
                    <a:gd name="T3" fmla="*/ 7 h 62"/>
                    <a:gd name="T4" fmla="*/ 0 w 47"/>
                    <a:gd name="T5" fmla="*/ 6 h 62"/>
                    <a:gd name="T6" fmla="*/ 0 w 47"/>
                    <a:gd name="T7" fmla="*/ 5 h 62"/>
                    <a:gd name="T8" fmla="*/ 0 w 47"/>
                    <a:gd name="T9" fmla="*/ 4 h 62"/>
                    <a:gd name="T10" fmla="*/ 0 w 47"/>
                    <a:gd name="T11" fmla="*/ 2 h 62"/>
                    <a:gd name="T12" fmla="*/ 1 w 47"/>
                    <a:gd name="T13" fmla="*/ 1 h 62"/>
                    <a:gd name="T14" fmla="*/ 3 w 47"/>
                    <a:gd name="T15" fmla="*/ 1 h 62"/>
                    <a:gd name="T16" fmla="*/ 4 w 47"/>
                    <a:gd name="T17" fmla="*/ 0 h 62"/>
                    <a:gd name="T18" fmla="*/ 5 w 47"/>
                    <a:gd name="T19" fmla="*/ 1 h 62"/>
                    <a:gd name="T20" fmla="*/ 5 w 47"/>
                    <a:gd name="T21" fmla="*/ 2 h 62"/>
                    <a:gd name="T22" fmla="*/ 5 w 47"/>
                    <a:gd name="T23" fmla="*/ 3 h 62"/>
                    <a:gd name="T24" fmla="*/ 5 w 47"/>
                    <a:gd name="T25" fmla="*/ 5 h 62"/>
                    <a:gd name="T26" fmla="*/ 5 w 47"/>
                    <a:gd name="T27" fmla="*/ 6 h 62"/>
                    <a:gd name="T28" fmla="*/ 5 w 47"/>
                    <a:gd name="T29" fmla="*/ 7 h 62"/>
                    <a:gd name="T30" fmla="*/ 4 w 47"/>
                    <a:gd name="T31" fmla="*/ 8 h 62"/>
                    <a:gd name="T32" fmla="*/ 3 w 47"/>
                    <a:gd name="T33" fmla="*/ 8 h 6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47" h="62">
                      <a:moveTo>
                        <a:pt x="24" y="62"/>
                      </a:moveTo>
                      <a:lnTo>
                        <a:pt x="11" y="53"/>
                      </a:lnTo>
                      <a:lnTo>
                        <a:pt x="3" y="45"/>
                      </a:lnTo>
                      <a:lnTo>
                        <a:pt x="0" y="34"/>
                      </a:lnTo>
                      <a:lnTo>
                        <a:pt x="3" y="25"/>
                      </a:lnTo>
                      <a:lnTo>
                        <a:pt x="6" y="15"/>
                      </a:lnTo>
                      <a:lnTo>
                        <a:pt x="15" y="7"/>
                      </a:lnTo>
                      <a:lnTo>
                        <a:pt x="24" y="1"/>
                      </a:lnTo>
                      <a:lnTo>
                        <a:pt x="38" y="0"/>
                      </a:lnTo>
                      <a:lnTo>
                        <a:pt x="41" y="6"/>
                      </a:lnTo>
                      <a:lnTo>
                        <a:pt x="44" y="15"/>
                      </a:lnTo>
                      <a:lnTo>
                        <a:pt x="45" y="24"/>
                      </a:lnTo>
                      <a:lnTo>
                        <a:pt x="47" y="36"/>
                      </a:lnTo>
                      <a:lnTo>
                        <a:pt x="45" y="43"/>
                      </a:lnTo>
                      <a:lnTo>
                        <a:pt x="42" y="53"/>
                      </a:lnTo>
                      <a:lnTo>
                        <a:pt x="35" y="59"/>
                      </a:lnTo>
                      <a:lnTo>
                        <a:pt x="24" y="62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9" name="Freeform 417"/>
                <p:cNvSpPr>
                  <a:spLocks/>
                </p:cNvSpPr>
                <p:nvPr/>
              </p:nvSpPr>
              <p:spPr bwMode="auto">
                <a:xfrm>
                  <a:off x="1049" y="1119"/>
                  <a:ext cx="144" cy="190"/>
                </a:xfrm>
                <a:custGeom>
                  <a:avLst/>
                  <a:gdLst>
                    <a:gd name="T0" fmla="*/ 25 w 287"/>
                    <a:gd name="T1" fmla="*/ 47 h 381"/>
                    <a:gd name="T2" fmla="*/ 12 w 287"/>
                    <a:gd name="T3" fmla="*/ 43 h 381"/>
                    <a:gd name="T4" fmla="*/ 4 w 287"/>
                    <a:gd name="T5" fmla="*/ 37 h 381"/>
                    <a:gd name="T6" fmla="*/ 0 w 287"/>
                    <a:gd name="T7" fmla="*/ 30 h 381"/>
                    <a:gd name="T8" fmla="*/ 1 w 287"/>
                    <a:gd name="T9" fmla="*/ 25 h 381"/>
                    <a:gd name="T10" fmla="*/ 3 w 287"/>
                    <a:gd name="T11" fmla="*/ 21 h 381"/>
                    <a:gd name="T12" fmla="*/ 9 w 287"/>
                    <a:gd name="T13" fmla="*/ 21 h 381"/>
                    <a:gd name="T14" fmla="*/ 16 w 287"/>
                    <a:gd name="T15" fmla="*/ 26 h 381"/>
                    <a:gd name="T16" fmla="*/ 24 w 287"/>
                    <a:gd name="T17" fmla="*/ 38 h 381"/>
                    <a:gd name="T18" fmla="*/ 26 w 287"/>
                    <a:gd name="T19" fmla="*/ 38 h 381"/>
                    <a:gd name="T20" fmla="*/ 27 w 287"/>
                    <a:gd name="T21" fmla="*/ 38 h 381"/>
                    <a:gd name="T22" fmla="*/ 28 w 287"/>
                    <a:gd name="T23" fmla="*/ 38 h 381"/>
                    <a:gd name="T24" fmla="*/ 30 w 287"/>
                    <a:gd name="T25" fmla="*/ 37 h 381"/>
                    <a:gd name="T26" fmla="*/ 29 w 287"/>
                    <a:gd name="T27" fmla="*/ 35 h 381"/>
                    <a:gd name="T28" fmla="*/ 28 w 287"/>
                    <a:gd name="T29" fmla="*/ 34 h 381"/>
                    <a:gd name="T30" fmla="*/ 27 w 287"/>
                    <a:gd name="T31" fmla="*/ 33 h 381"/>
                    <a:gd name="T32" fmla="*/ 26 w 287"/>
                    <a:gd name="T33" fmla="*/ 32 h 381"/>
                    <a:gd name="T34" fmla="*/ 26 w 287"/>
                    <a:gd name="T35" fmla="*/ 29 h 381"/>
                    <a:gd name="T36" fmla="*/ 25 w 287"/>
                    <a:gd name="T37" fmla="*/ 24 h 381"/>
                    <a:gd name="T38" fmla="*/ 25 w 287"/>
                    <a:gd name="T39" fmla="*/ 19 h 381"/>
                    <a:gd name="T40" fmla="*/ 26 w 287"/>
                    <a:gd name="T41" fmla="*/ 14 h 381"/>
                    <a:gd name="T42" fmla="*/ 26 w 287"/>
                    <a:gd name="T43" fmla="*/ 9 h 381"/>
                    <a:gd name="T44" fmla="*/ 28 w 287"/>
                    <a:gd name="T45" fmla="*/ 4 h 381"/>
                    <a:gd name="T46" fmla="*/ 30 w 287"/>
                    <a:gd name="T47" fmla="*/ 1 h 381"/>
                    <a:gd name="T48" fmla="*/ 33 w 287"/>
                    <a:gd name="T49" fmla="*/ 0 h 381"/>
                    <a:gd name="T50" fmla="*/ 35 w 287"/>
                    <a:gd name="T51" fmla="*/ 5 h 381"/>
                    <a:gd name="T52" fmla="*/ 36 w 287"/>
                    <a:gd name="T53" fmla="*/ 9 h 381"/>
                    <a:gd name="T54" fmla="*/ 36 w 287"/>
                    <a:gd name="T55" fmla="*/ 14 h 381"/>
                    <a:gd name="T56" fmla="*/ 36 w 287"/>
                    <a:gd name="T57" fmla="*/ 18 h 381"/>
                    <a:gd name="T58" fmla="*/ 35 w 287"/>
                    <a:gd name="T59" fmla="*/ 22 h 381"/>
                    <a:gd name="T60" fmla="*/ 34 w 287"/>
                    <a:gd name="T61" fmla="*/ 26 h 381"/>
                    <a:gd name="T62" fmla="*/ 33 w 287"/>
                    <a:gd name="T63" fmla="*/ 31 h 381"/>
                    <a:gd name="T64" fmla="*/ 33 w 287"/>
                    <a:gd name="T65" fmla="*/ 36 h 381"/>
                    <a:gd name="T66" fmla="*/ 34 w 287"/>
                    <a:gd name="T67" fmla="*/ 36 h 381"/>
                    <a:gd name="T68" fmla="*/ 34 w 287"/>
                    <a:gd name="T69" fmla="*/ 37 h 381"/>
                    <a:gd name="T70" fmla="*/ 33 w 287"/>
                    <a:gd name="T71" fmla="*/ 37 h 381"/>
                    <a:gd name="T72" fmla="*/ 32 w 287"/>
                    <a:gd name="T73" fmla="*/ 37 h 381"/>
                    <a:gd name="T74" fmla="*/ 31 w 287"/>
                    <a:gd name="T75" fmla="*/ 38 h 381"/>
                    <a:gd name="T76" fmla="*/ 30 w 287"/>
                    <a:gd name="T77" fmla="*/ 39 h 381"/>
                    <a:gd name="T78" fmla="*/ 29 w 287"/>
                    <a:gd name="T79" fmla="*/ 40 h 381"/>
                    <a:gd name="T80" fmla="*/ 28 w 287"/>
                    <a:gd name="T81" fmla="*/ 41 h 381"/>
                    <a:gd name="T82" fmla="*/ 28 w 287"/>
                    <a:gd name="T83" fmla="*/ 42 h 381"/>
                    <a:gd name="T84" fmla="*/ 27 w 287"/>
                    <a:gd name="T85" fmla="*/ 44 h 381"/>
                    <a:gd name="T86" fmla="*/ 26 w 287"/>
                    <a:gd name="T87" fmla="*/ 45 h 381"/>
                    <a:gd name="T88" fmla="*/ 26 w 287"/>
                    <a:gd name="T89" fmla="*/ 47 h 381"/>
                    <a:gd name="T90" fmla="*/ 25 w 287"/>
                    <a:gd name="T91" fmla="*/ 47 h 381"/>
                    <a:gd name="T92" fmla="*/ 25 w 287"/>
                    <a:gd name="T93" fmla="*/ 47 h 381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287" h="381">
                      <a:moveTo>
                        <a:pt x="193" y="381"/>
                      </a:moveTo>
                      <a:lnTo>
                        <a:pt x="91" y="346"/>
                      </a:lnTo>
                      <a:lnTo>
                        <a:pt x="29" y="297"/>
                      </a:lnTo>
                      <a:lnTo>
                        <a:pt x="0" y="244"/>
                      </a:lnTo>
                      <a:lnTo>
                        <a:pt x="1" y="201"/>
                      </a:lnTo>
                      <a:lnTo>
                        <a:pt x="24" y="172"/>
                      </a:lnTo>
                      <a:lnTo>
                        <a:pt x="68" y="173"/>
                      </a:lnTo>
                      <a:lnTo>
                        <a:pt x="124" y="214"/>
                      </a:lnTo>
                      <a:lnTo>
                        <a:pt x="190" y="306"/>
                      </a:lnTo>
                      <a:lnTo>
                        <a:pt x="202" y="311"/>
                      </a:lnTo>
                      <a:lnTo>
                        <a:pt x="213" y="311"/>
                      </a:lnTo>
                      <a:lnTo>
                        <a:pt x="222" y="305"/>
                      </a:lnTo>
                      <a:lnTo>
                        <a:pt x="234" y="297"/>
                      </a:lnTo>
                      <a:lnTo>
                        <a:pt x="231" y="284"/>
                      </a:lnTo>
                      <a:lnTo>
                        <a:pt x="224" y="275"/>
                      </a:lnTo>
                      <a:lnTo>
                        <a:pt x="214" y="267"/>
                      </a:lnTo>
                      <a:lnTo>
                        <a:pt x="207" y="263"/>
                      </a:lnTo>
                      <a:lnTo>
                        <a:pt x="202" y="234"/>
                      </a:lnTo>
                      <a:lnTo>
                        <a:pt x="199" y="199"/>
                      </a:lnTo>
                      <a:lnTo>
                        <a:pt x="198" y="157"/>
                      </a:lnTo>
                      <a:lnTo>
                        <a:pt x="202" y="114"/>
                      </a:lnTo>
                      <a:lnTo>
                        <a:pt x="208" y="72"/>
                      </a:lnTo>
                      <a:lnTo>
                        <a:pt x="221" y="37"/>
                      </a:lnTo>
                      <a:lnTo>
                        <a:pt x="237" y="12"/>
                      </a:lnTo>
                      <a:lnTo>
                        <a:pt x="263" y="0"/>
                      </a:lnTo>
                      <a:lnTo>
                        <a:pt x="278" y="40"/>
                      </a:lnTo>
                      <a:lnTo>
                        <a:pt x="287" y="78"/>
                      </a:lnTo>
                      <a:lnTo>
                        <a:pt x="287" y="113"/>
                      </a:lnTo>
                      <a:lnTo>
                        <a:pt x="284" y="148"/>
                      </a:lnTo>
                      <a:lnTo>
                        <a:pt x="276" y="179"/>
                      </a:lnTo>
                      <a:lnTo>
                        <a:pt x="270" y="213"/>
                      </a:lnTo>
                      <a:lnTo>
                        <a:pt x="264" y="249"/>
                      </a:lnTo>
                      <a:lnTo>
                        <a:pt x="263" y="288"/>
                      </a:lnTo>
                      <a:lnTo>
                        <a:pt x="267" y="293"/>
                      </a:lnTo>
                      <a:lnTo>
                        <a:pt x="272" y="299"/>
                      </a:lnTo>
                      <a:lnTo>
                        <a:pt x="261" y="297"/>
                      </a:lnTo>
                      <a:lnTo>
                        <a:pt x="252" y="297"/>
                      </a:lnTo>
                      <a:lnTo>
                        <a:pt x="243" y="306"/>
                      </a:lnTo>
                      <a:lnTo>
                        <a:pt x="236" y="317"/>
                      </a:lnTo>
                      <a:lnTo>
                        <a:pt x="228" y="325"/>
                      </a:lnTo>
                      <a:lnTo>
                        <a:pt x="224" y="334"/>
                      </a:lnTo>
                      <a:lnTo>
                        <a:pt x="218" y="343"/>
                      </a:lnTo>
                      <a:lnTo>
                        <a:pt x="213" y="353"/>
                      </a:lnTo>
                      <a:lnTo>
                        <a:pt x="208" y="365"/>
                      </a:lnTo>
                      <a:lnTo>
                        <a:pt x="204" y="381"/>
                      </a:lnTo>
                      <a:lnTo>
                        <a:pt x="196" y="381"/>
                      </a:lnTo>
                      <a:lnTo>
                        <a:pt x="193" y="381"/>
                      </a:lnTo>
                      <a:close/>
                    </a:path>
                  </a:pathLst>
                </a:custGeom>
                <a:solidFill>
                  <a:srgbClr val="99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10" name="Freeform 418"/>
                <p:cNvSpPr>
                  <a:spLocks/>
                </p:cNvSpPr>
                <p:nvPr/>
              </p:nvSpPr>
              <p:spPr bwMode="auto">
                <a:xfrm>
                  <a:off x="1189" y="1136"/>
                  <a:ext cx="91" cy="152"/>
                </a:xfrm>
                <a:custGeom>
                  <a:avLst/>
                  <a:gdLst>
                    <a:gd name="T0" fmla="*/ 4 w 182"/>
                    <a:gd name="T1" fmla="*/ 38 h 304"/>
                    <a:gd name="T2" fmla="*/ 3 w 182"/>
                    <a:gd name="T3" fmla="*/ 37 h 304"/>
                    <a:gd name="T4" fmla="*/ 2 w 182"/>
                    <a:gd name="T5" fmla="*/ 36 h 304"/>
                    <a:gd name="T6" fmla="*/ 1 w 182"/>
                    <a:gd name="T7" fmla="*/ 34 h 304"/>
                    <a:gd name="T8" fmla="*/ 0 w 182"/>
                    <a:gd name="T9" fmla="*/ 34 h 304"/>
                    <a:gd name="T10" fmla="*/ 3 w 182"/>
                    <a:gd name="T11" fmla="*/ 31 h 304"/>
                    <a:gd name="T12" fmla="*/ 5 w 182"/>
                    <a:gd name="T13" fmla="*/ 26 h 304"/>
                    <a:gd name="T14" fmla="*/ 6 w 182"/>
                    <a:gd name="T15" fmla="*/ 21 h 304"/>
                    <a:gd name="T16" fmla="*/ 8 w 182"/>
                    <a:gd name="T17" fmla="*/ 16 h 304"/>
                    <a:gd name="T18" fmla="*/ 9 w 182"/>
                    <a:gd name="T19" fmla="*/ 10 h 304"/>
                    <a:gd name="T20" fmla="*/ 12 w 182"/>
                    <a:gd name="T21" fmla="*/ 6 h 304"/>
                    <a:gd name="T22" fmla="*/ 16 w 182"/>
                    <a:gd name="T23" fmla="*/ 2 h 304"/>
                    <a:gd name="T24" fmla="*/ 21 w 182"/>
                    <a:gd name="T25" fmla="*/ 0 h 304"/>
                    <a:gd name="T26" fmla="*/ 23 w 182"/>
                    <a:gd name="T27" fmla="*/ 4 h 304"/>
                    <a:gd name="T28" fmla="*/ 23 w 182"/>
                    <a:gd name="T29" fmla="*/ 10 h 304"/>
                    <a:gd name="T30" fmla="*/ 22 w 182"/>
                    <a:gd name="T31" fmla="*/ 15 h 304"/>
                    <a:gd name="T32" fmla="*/ 20 w 182"/>
                    <a:gd name="T33" fmla="*/ 22 h 304"/>
                    <a:gd name="T34" fmla="*/ 17 w 182"/>
                    <a:gd name="T35" fmla="*/ 27 h 304"/>
                    <a:gd name="T36" fmla="*/ 13 w 182"/>
                    <a:gd name="T37" fmla="*/ 33 h 304"/>
                    <a:gd name="T38" fmla="*/ 8 w 182"/>
                    <a:gd name="T39" fmla="*/ 36 h 304"/>
                    <a:gd name="T40" fmla="*/ 4 w 182"/>
                    <a:gd name="T41" fmla="*/ 38 h 30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82" h="304">
                      <a:moveTo>
                        <a:pt x="29" y="304"/>
                      </a:moveTo>
                      <a:lnTo>
                        <a:pt x="19" y="292"/>
                      </a:lnTo>
                      <a:lnTo>
                        <a:pt x="10" y="282"/>
                      </a:lnTo>
                      <a:lnTo>
                        <a:pt x="2" y="271"/>
                      </a:lnTo>
                      <a:lnTo>
                        <a:pt x="0" y="265"/>
                      </a:lnTo>
                      <a:lnTo>
                        <a:pt x="20" y="241"/>
                      </a:lnTo>
                      <a:lnTo>
                        <a:pt x="37" y="207"/>
                      </a:lnTo>
                      <a:lnTo>
                        <a:pt x="47" y="165"/>
                      </a:lnTo>
                      <a:lnTo>
                        <a:pt x="59" y="123"/>
                      </a:lnTo>
                      <a:lnTo>
                        <a:pt x="72" y="79"/>
                      </a:lnTo>
                      <a:lnTo>
                        <a:pt x="93" y="41"/>
                      </a:lnTo>
                      <a:lnTo>
                        <a:pt x="121" y="14"/>
                      </a:lnTo>
                      <a:lnTo>
                        <a:pt x="165" y="0"/>
                      </a:lnTo>
                      <a:lnTo>
                        <a:pt x="180" y="31"/>
                      </a:lnTo>
                      <a:lnTo>
                        <a:pt x="182" y="73"/>
                      </a:lnTo>
                      <a:lnTo>
                        <a:pt x="173" y="120"/>
                      </a:lnTo>
                      <a:lnTo>
                        <a:pt x="156" y="170"/>
                      </a:lnTo>
                      <a:lnTo>
                        <a:pt x="129" y="215"/>
                      </a:lnTo>
                      <a:lnTo>
                        <a:pt x="99" y="257"/>
                      </a:lnTo>
                      <a:lnTo>
                        <a:pt x="64" y="288"/>
                      </a:lnTo>
                      <a:lnTo>
                        <a:pt x="29" y="304"/>
                      </a:lnTo>
                      <a:close/>
                    </a:path>
                  </a:pathLst>
                </a:custGeom>
                <a:solidFill>
                  <a:srgbClr val="99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66596" name="Group 419"/>
              <p:cNvGrpSpPr>
                <a:grpSpLocks/>
              </p:cNvGrpSpPr>
              <p:nvPr/>
            </p:nvGrpSpPr>
            <p:grpSpPr bwMode="auto">
              <a:xfrm>
                <a:off x="1495" y="995"/>
                <a:ext cx="249" cy="288"/>
                <a:chOff x="1639" y="1017"/>
                <a:chExt cx="249" cy="288"/>
              </a:xfrm>
            </p:grpSpPr>
            <p:sp>
              <p:nvSpPr>
                <p:cNvPr id="66597" name="Freeform 420"/>
                <p:cNvSpPr>
                  <a:spLocks/>
                </p:cNvSpPr>
                <p:nvPr/>
              </p:nvSpPr>
              <p:spPr bwMode="auto">
                <a:xfrm>
                  <a:off x="1639" y="1017"/>
                  <a:ext cx="249" cy="288"/>
                </a:xfrm>
                <a:custGeom>
                  <a:avLst/>
                  <a:gdLst>
                    <a:gd name="T0" fmla="*/ 38 w 497"/>
                    <a:gd name="T1" fmla="*/ 71 h 576"/>
                    <a:gd name="T2" fmla="*/ 34 w 497"/>
                    <a:gd name="T3" fmla="*/ 66 h 576"/>
                    <a:gd name="T4" fmla="*/ 31 w 497"/>
                    <a:gd name="T5" fmla="*/ 62 h 576"/>
                    <a:gd name="T6" fmla="*/ 29 w 497"/>
                    <a:gd name="T7" fmla="*/ 57 h 576"/>
                    <a:gd name="T8" fmla="*/ 27 w 497"/>
                    <a:gd name="T9" fmla="*/ 55 h 576"/>
                    <a:gd name="T10" fmla="*/ 21 w 497"/>
                    <a:gd name="T11" fmla="*/ 61 h 576"/>
                    <a:gd name="T12" fmla="*/ 11 w 497"/>
                    <a:gd name="T13" fmla="*/ 65 h 576"/>
                    <a:gd name="T14" fmla="*/ 5 w 497"/>
                    <a:gd name="T15" fmla="*/ 60 h 576"/>
                    <a:gd name="T16" fmla="*/ 9 w 497"/>
                    <a:gd name="T17" fmla="*/ 49 h 576"/>
                    <a:gd name="T18" fmla="*/ 15 w 497"/>
                    <a:gd name="T19" fmla="*/ 40 h 576"/>
                    <a:gd name="T20" fmla="*/ 9 w 497"/>
                    <a:gd name="T21" fmla="*/ 35 h 576"/>
                    <a:gd name="T22" fmla="*/ 2 w 497"/>
                    <a:gd name="T23" fmla="*/ 29 h 576"/>
                    <a:gd name="T24" fmla="*/ 1 w 497"/>
                    <a:gd name="T25" fmla="*/ 20 h 576"/>
                    <a:gd name="T26" fmla="*/ 8 w 497"/>
                    <a:gd name="T27" fmla="*/ 14 h 576"/>
                    <a:gd name="T28" fmla="*/ 13 w 497"/>
                    <a:gd name="T29" fmla="*/ 15 h 576"/>
                    <a:gd name="T30" fmla="*/ 17 w 497"/>
                    <a:gd name="T31" fmla="*/ 19 h 576"/>
                    <a:gd name="T32" fmla="*/ 21 w 497"/>
                    <a:gd name="T33" fmla="*/ 22 h 576"/>
                    <a:gd name="T34" fmla="*/ 24 w 497"/>
                    <a:gd name="T35" fmla="*/ 20 h 576"/>
                    <a:gd name="T36" fmla="*/ 26 w 497"/>
                    <a:gd name="T37" fmla="*/ 13 h 576"/>
                    <a:gd name="T38" fmla="*/ 29 w 497"/>
                    <a:gd name="T39" fmla="*/ 7 h 576"/>
                    <a:gd name="T40" fmla="*/ 33 w 497"/>
                    <a:gd name="T41" fmla="*/ 3 h 576"/>
                    <a:gd name="T42" fmla="*/ 40 w 497"/>
                    <a:gd name="T43" fmla="*/ 1 h 576"/>
                    <a:gd name="T44" fmla="*/ 44 w 497"/>
                    <a:gd name="T45" fmla="*/ 6 h 576"/>
                    <a:gd name="T46" fmla="*/ 46 w 497"/>
                    <a:gd name="T47" fmla="*/ 15 h 576"/>
                    <a:gd name="T48" fmla="*/ 46 w 497"/>
                    <a:gd name="T49" fmla="*/ 24 h 576"/>
                    <a:gd name="T50" fmla="*/ 54 w 497"/>
                    <a:gd name="T51" fmla="*/ 27 h 576"/>
                    <a:gd name="T52" fmla="*/ 62 w 497"/>
                    <a:gd name="T53" fmla="*/ 31 h 576"/>
                    <a:gd name="T54" fmla="*/ 61 w 497"/>
                    <a:gd name="T55" fmla="*/ 39 h 576"/>
                    <a:gd name="T56" fmla="*/ 51 w 497"/>
                    <a:gd name="T57" fmla="*/ 46 h 576"/>
                    <a:gd name="T58" fmla="*/ 43 w 497"/>
                    <a:gd name="T59" fmla="*/ 48 h 576"/>
                    <a:gd name="T60" fmla="*/ 45 w 497"/>
                    <a:gd name="T61" fmla="*/ 52 h 576"/>
                    <a:gd name="T62" fmla="*/ 48 w 497"/>
                    <a:gd name="T63" fmla="*/ 59 h 576"/>
                    <a:gd name="T64" fmla="*/ 49 w 497"/>
                    <a:gd name="T65" fmla="*/ 67 h 576"/>
                    <a:gd name="T66" fmla="*/ 45 w 497"/>
                    <a:gd name="T67" fmla="*/ 72 h 57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497" h="576">
                      <a:moveTo>
                        <a:pt x="322" y="576"/>
                      </a:moveTo>
                      <a:lnTo>
                        <a:pt x="299" y="561"/>
                      </a:lnTo>
                      <a:lnTo>
                        <a:pt x="283" y="546"/>
                      </a:lnTo>
                      <a:lnTo>
                        <a:pt x="268" y="528"/>
                      </a:lnTo>
                      <a:lnTo>
                        <a:pt x="255" y="511"/>
                      </a:lnTo>
                      <a:lnTo>
                        <a:pt x="245" y="492"/>
                      </a:lnTo>
                      <a:lnTo>
                        <a:pt x="236" y="472"/>
                      </a:lnTo>
                      <a:lnTo>
                        <a:pt x="228" y="452"/>
                      </a:lnTo>
                      <a:lnTo>
                        <a:pt x="222" y="434"/>
                      </a:lnTo>
                      <a:lnTo>
                        <a:pt x="216" y="433"/>
                      </a:lnTo>
                      <a:lnTo>
                        <a:pt x="213" y="431"/>
                      </a:lnTo>
                      <a:lnTo>
                        <a:pt x="168" y="481"/>
                      </a:lnTo>
                      <a:lnTo>
                        <a:pt x="125" y="508"/>
                      </a:lnTo>
                      <a:lnTo>
                        <a:pt x="85" y="514"/>
                      </a:lnTo>
                      <a:lnTo>
                        <a:pt x="56" y="502"/>
                      </a:lnTo>
                      <a:lnTo>
                        <a:pt x="39" y="474"/>
                      </a:lnTo>
                      <a:lnTo>
                        <a:pt x="42" y="434"/>
                      </a:lnTo>
                      <a:lnTo>
                        <a:pt x="71" y="386"/>
                      </a:lnTo>
                      <a:lnTo>
                        <a:pt x="130" y="335"/>
                      </a:lnTo>
                      <a:lnTo>
                        <a:pt x="119" y="318"/>
                      </a:lnTo>
                      <a:lnTo>
                        <a:pt x="97" y="300"/>
                      </a:lnTo>
                      <a:lnTo>
                        <a:pt x="66" y="280"/>
                      </a:lnTo>
                      <a:lnTo>
                        <a:pt x="38" y="257"/>
                      </a:lnTo>
                      <a:lnTo>
                        <a:pt x="12" y="229"/>
                      </a:lnTo>
                      <a:lnTo>
                        <a:pt x="0" y="197"/>
                      </a:lnTo>
                      <a:lnTo>
                        <a:pt x="4" y="159"/>
                      </a:lnTo>
                      <a:lnTo>
                        <a:pt x="36" y="118"/>
                      </a:lnTo>
                      <a:lnTo>
                        <a:pt x="63" y="108"/>
                      </a:lnTo>
                      <a:lnTo>
                        <a:pt x="86" y="109"/>
                      </a:lnTo>
                      <a:lnTo>
                        <a:pt x="104" y="118"/>
                      </a:lnTo>
                      <a:lnTo>
                        <a:pt x="121" y="132"/>
                      </a:lnTo>
                      <a:lnTo>
                        <a:pt x="134" y="147"/>
                      </a:lnTo>
                      <a:lnTo>
                        <a:pt x="150" y="164"/>
                      </a:lnTo>
                      <a:lnTo>
                        <a:pt x="166" y="176"/>
                      </a:lnTo>
                      <a:lnTo>
                        <a:pt x="189" y="186"/>
                      </a:lnTo>
                      <a:lnTo>
                        <a:pt x="189" y="156"/>
                      </a:lnTo>
                      <a:lnTo>
                        <a:pt x="195" y="129"/>
                      </a:lnTo>
                      <a:lnTo>
                        <a:pt x="203" y="102"/>
                      </a:lnTo>
                      <a:lnTo>
                        <a:pt x="215" y="79"/>
                      </a:lnTo>
                      <a:lnTo>
                        <a:pt x="227" y="56"/>
                      </a:lnTo>
                      <a:lnTo>
                        <a:pt x="245" y="35"/>
                      </a:lnTo>
                      <a:lnTo>
                        <a:pt x="263" y="17"/>
                      </a:lnTo>
                      <a:lnTo>
                        <a:pt x="286" y="0"/>
                      </a:lnTo>
                      <a:lnTo>
                        <a:pt x="314" y="2"/>
                      </a:lnTo>
                      <a:lnTo>
                        <a:pt x="337" y="19"/>
                      </a:lnTo>
                      <a:lnTo>
                        <a:pt x="351" y="44"/>
                      </a:lnTo>
                      <a:lnTo>
                        <a:pt x="360" y="79"/>
                      </a:lnTo>
                      <a:lnTo>
                        <a:pt x="363" y="115"/>
                      </a:lnTo>
                      <a:lnTo>
                        <a:pt x="363" y="153"/>
                      </a:lnTo>
                      <a:lnTo>
                        <a:pt x="361" y="186"/>
                      </a:lnTo>
                      <a:lnTo>
                        <a:pt x="361" y="217"/>
                      </a:lnTo>
                      <a:lnTo>
                        <a:pt x="425" y="209"/>
                      </a:lnTo>
                      <a:lnTo>
                        <a:pt x="469" y="220"/>
                      </a:lnTo>
                      <a:lnTo>
                        <a:pt x="491" y="241"/>
                      </a:lnTo>
                      <a:lnTo>
                        <a:pt x="497" y="273"/>
                      </a:lnTo>
                      <a:lnTo>
                        <a:pt x="484" y="306"/>
                      </a:lnTo>
                      <a:lnTo>
                        <a:pt x="452" y="339"/>
                      </a:lnTo>
                      <a:lnTo>
                        <a:pt x="405" y="366"/>
                      </a:lnTo>
                      <a:lnTo>
                        <a:pt x="345" y="384"/>
                      </a:lnTo>
                      <a:lnTo>
                        <a:pt x="343" y="384"/>
                      </a:lnTo>
                      <a:lnTo>
                        <a:pt x="343" y="386"/>
                      </a:lnTo>
                      <a:lnTo>
                        <a:pt x="357" y="409"/>
                      </a:lnTo>
                      <a:lnTo>
                        <a:pt x="372" y="437"/>
                      </a:lnTo>
                      <a:lnTo>
                        <a:pt x="384" y="469"/>
                      </a:lnTo>
                      <a:lnTo>
                        <a:pt x="391" y="501"/>
                      </a:lnTo>
                      <a:lnTo>
                        <a:pt x="390" y="530"/>
                      </a:lnTo>
                      <a:lnTo>
                        <a:pt x="379" y="554"/>
                      </a:lnTo>
                      <a:lnTo>
                        <a:pt x="357" y="569"/>
                      </a:lnTo>
                      <a:lnTo>
                        <a:pt x="322" y="5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598" name="Freeform 421"/>
                <p:cNvSpPr>
                  <a:spLocks/>
                </p:cNvSpPr>
                <p:nvPr/>
              </p:nvSpPr>
              <p:spPr bwMode="auto">
                <a:xfrm>
                  <a:off x="1761" y="1203"/>
                  <a:ext cx="59" cy="90"/>
                </a:xfrm>
                <a:custGeom>
                  <a:avLst/>
                  <a:gdLst>
                    <a:gd name="T0" fmla="*/ 10 w 120"/>
                    <a:gd name="T1" fmla="*/ 23 h 180"/>
                    <a:gd name="T2" fmla="*/ 8 w 120"/>
                    <a:gd name="T3" fmla="*/ 21 h 180"/>
                    <a:gd name="T4" fmla="*/ 6 w 120"/>
                    <a:gd name="T5" fmla="*/ 19 h 180"/>
                    <a:gd name="T6" fmla="*/ 4 w 120"/>
                    <a:gd name="T7" fmla="*/ 16 h 180"/>
                    <a:gd name="T8" fmla="*/ 2 w 120"/>
                    <a:gd name="T9" fmla="*/ 13 h 180"/>
                    <a:gd name="T10" fmla="*/ 1 w 120"/>
                    <a:gd name="T11" fmla="*/ 9 h 180"/>
                    <a:gd name="T12" fmla="*/ 0 w 120"/>
                    <a:gd name="T13" fmla="*/ 6 h 180"/>
                    <a:gd name="T14" fmla="*/ 0 w 120"/>
                    <a:gd name="T15" fmla="*/ 3 h 180"/>
                    <a:gd name="T16" fmla="*/ 0 w 120"/>
                    <a:gd name="T17" fmla="*/ 1 h 180"/>
                    <a:gd name="T18" fmla="*/ 4 w 120"/>
                    <a:gd name="T19" fmla="*/ 0 h 180"/>
                    <a:gd name="T20" fmla="*/ 8 w 120"/>
                    <a:gd name="T21" fmla="*/ 2 h 180"/>
                    <a:gd name="T22" fmla="*/ 11 w 120"/>
                    <a:gd name="T23" fmla="*/ 6 h 180"/>
                    <a:gd name="T24" fmla="*/ 13 w 120"/>
                    <a:gd name="T25" fmla="*/ 10 h 180"/>
                    <a:gd name="T26" fmla="*/ 14 w 120"/>
                    <a:gd name="T27" fmla="*/ 14 h 180"/>
                    <a:gd name="T28" fmla="*/ 14 w 120"/>
                    <a:gd name="T29" fmla="*/ 18 h 180"/>
                    <a:gd name="T30" fmla="*/ 13 w 120"/>
                    <a:gd name="T31" fmla="*/ 21 h 180"/>
                    <a:gd name="T32" fmla="*/ 10 w 120"/>
                    <a:gd name="T33" fmla="*/ 23 h 18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20" h="180">
                      <a:moveTo>
                        <a:pt x="83" y="180"/>
                      </a:moveTo>
                      <a:lnTo>
                        <a:pt x="65" y="164"/>
                      </a:lnTo>
                      <a:lnTo>
                        <a:pt x="49" y="145"/>
                      </a:lnTo>
                      <a:lnTo>
                        <a:pt x="34" y="121"/>
                      </a:lnTo>
                      <a:lnTo>
                        <a:pt x="21" y="99"/>
                      </a:lnTo>
                      <a:lnTo>
                        <a:pt x="9" y="71"/>
                      </a:lnTo>
                      <a:lnTo>
                        <a:pt x="3" y="47"/>
                      </a:lnTo>
                      <a:lnTo>
                        <a:pt x="0" y="23"/>
                      </a:lnTo>
                      <a:lnTo>
                        <a:pt x="2" y="5"/>
                      </a:lnTo>
                      <a:lnTo>
                        <a:pt x="37" y="0"/>
                      </a:lnTo>
                      <a:lnTo>
                        <a:pt x="67" y="15"/>
                      </a:lnTo>
                      <a:lnTo>
                        <a:pt x="93" y="41"/>
                      </a:lnTo>
                      <a:lnTo>
                        <a:pt x="111" y="74"/>
                      </a:lnTo>
                      <a:lnTo>
                        <a:pt x="120" y="109"/>
                      </a:lnTo>
                      <a:lnTo>
                        <a:pt x="120" y="142"/>
                      </a:lnTo>
                      <a:lnTo>
                        <a:pt x="108" y="167"/>
                      </a:lnTo>
                      <a:lnTo>
                        <a:pt x="83" y="18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599" name="Freeform 422"/>
                <p:cNvSpPr>
                  <a:spLocks/>
                </p:cNvSpPr>
                <p:nvPr/>
              </p:nvSpPr>
              <p:spPr bwMode="auto">
                <a:xfrm>
                  <a:off x="1670" y="1192"/>
                  <a:ext cx="70" cy="71"/>
                </a:xfrm>
                <a:custGeom>
                  <a:avLst/>
                  <a:gdLst>
                    <a:gd name="T0" fmla="*/ 4 w 141"/>
                    <a:gd name="T1" fmla="*/ 18 h 142"/>
                    <a:gd name="T2" fmla="*/ 0 w 141"/>
                    <a:gd name="T3" fmla="*/ 16 h 142"/>
                    <a:gd name="T4" fmla="*/ 0 w 141"/>
                    <a:gd name="T5" fmla="*/ 13 h 142"/>
                    <a:gd name="T6" fmla="*/ 1 w 141"/>
                    <a:gd name="T7" fmla="*/ 9 h 142"/>
                    <a:gd name="T8" fmla="*/ 4 w 141"/>
                    <a:gd name="T9" fmla="*/ 6 h 142"/>
                    <a:gd name="T10" fmla="*/ 7 w 141"/>
                    <a:gd name="T11" fmla="*/ 3 h 142"/>
                    <a:gd name="T12" fmla="*/ 11 w 141"/>
                    <a:gd name="T13" fmla="*/ 1 h 142"/>
                    <a:gd name="T14" fmla="*/ 14 w 141"/>
                    <a:gd name="T15" fmla="*/ 0 h 142"/>
                    <a:gd name="T16" fmla="*/ 17 w 141"/>
                    <a:gd name="T17" fmla="*/ 2 h 142"/>
                    <a:gd name="T18" fmla="*/ 17 w 141"/>
                    <a:gd name="T19" fmla="*/ 4 h 142"/>
                    <a:gd name="T20" fmla="*/ 16 w 141"/>
                    <a:gd name="T21" fmla="*/ 7 h 142"/>
                    <a:gd name="T22" fmla="*/ 14 w 141"/>
                    <a:gd name="T23" fmla="*/ 10 h 142"/>
                    <a:gd name="T24" fmla="*/ 13 w 141"/>
                    <a:gd name="T25" fmla="*/ 13 h 142"/>
                    <a:gd name="T26" fmla="*/ 11 w 141"/>
                    <a:gd name="T27" fmla="*/ 15 h 142"/>
                    <a:gd name="T28" fmla="*/ 9 w 141"/>
                    <a:gd name="T29" fmla="*/ 17 h 142"/>
                    <a:gd name="T30" fmla="*/ 6 w 141"/>
                    <a:gd name="T31" fmla="*/ 18 h 142"/>
                    <a:gd name="T32" fmla="*/ 4 w 141"/>
                    <a:gd name="T33" fmla="*/ 18 h 1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41" h="142">
                      <a:moveTo>
                        <a:pt x="32" y="142"/>
                      </a:moveTo>
                      <a:lnTo>
                        <a:pt x="6" y="123"/>
                      </a:lnTo>
                      <a:lnTo>
                        <a:pt x="0" y="98"/>
                      </a:lnTo>
                      <a:lnTo>
                        <a:pt x="11" y="70"/>
                      </a:lnTo>
                      <a:lnTo>
                        <a:pt x="32" y="43"/>
                      </a:lnTo>
                      <a:lnTo>
                        <a:pt x="57" y="18"/>
                      </a:lnTo>
                      <a:lnTo>
                        <a:pt x="88" y="3"/>
                      </a:lnTo>
                      <a:lnTo>
                        <a:pt x="116" y="0"/>
                      </a:lnTo>
                      <a:lnTo>
                        <a:pt x="141" y="12"/>
                      </a:lnTo>
                      <a:lnTo>
                        <a:pt x="136" y="32"/>
                      </a:lnTo>
                      <a:lnTo>
                        <a:pt x="128" y="55"/>
                      </a:lnTo>
                      <a:lnTo>
                        <a:pt x="118" y="76"/>
                      </a:lnTo>
                      <a:lnTo>
                        <a:pt x="106" y="97"/>
                      </a:lnTo>
                      <a:lnTo>
                        <a:pt x="89" y="114"/>
                      </a:lnTo>
                      <a:lnTo>
                        <a:pt x="72" y="129"/>
                      </a:lnTo>
                      <a:lnTo>
                        <a:pt x="53" y="138"/>
                      </a:lnTo>
                      <a:lnTo>
                        <a:pt x="32" y="14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0" name="Freeform 423"/>
                <p:cNvSpPr>
                  <a:spLocks/>
                </p:cNvSpPr>
                <p:nvPr/>
              </p:nvSpPr>
              <p:spPr bwMode="auto">
                <a:xfrm>
                  <a:off x="1786" y="1132"/>
                  <a:ext cx="87" cy="61"/>
                </a:xfrm>
                <a:custGeom>
                  <a:avLst/>
                  <a:gdLst>
                    <a:gd name="T0" fmla="*/ 7 w 174"/>
                    <a:gd name="T1" fmla="*/ 15 h 123"/>
                    <a:gd name="T2" fmla="*/ 2 w 174"/>
                    <a:gd name="T3" fmla="*/ 13 h 123"/>
                    <a:gd name="T4" fmla="*/ 0 w 174"/>
                    <a:gd name="T5" fmla="*/ 10 h 123"/>
                    <a:gd name="T6" fmla="*/ 2 w 174"/>
                    <a:gd name="T7" fmla="*/ 7 h 123"/>
                    <a:gd name="T8" fmla="*/ 6 w 174"/>
                    <a:gd name="T9" fmla="*/ 4 h 123"/>
                    <a:gd name="T10" fmla="*/ 10 w 174"/>
                    <a:gd name="T11" fmla="*/ 1 h 123"/>
                    <a:gd name="T12" fmla="*/ 15 w 174"/>
                    <a:gd name="T13" fmla="*/ 0 h 123"/>
                    <a:gd name="T14" fmla="*/ 20 w 174"/>
                    <a:gd name="T15" fmla="*/ 0 h 123"/>
                    <a:gd name="T16" fmla="*/ 22 w 174"/>
                    <a:gd name="T17" fmla="*/ 2 h 123"/>
                    <a:gd name="T18" fmla="*/ 22 w 174"/>
                    <a:gd name="T19" fmla="*/ 5 h 123"/>
                    <a:gd name="T20" fmla="*/ 21 w 174"/>
                    <a:gd name="T21" fmla="*/ 8 h 123"/>
                    <a:gd name="T22" fmla="*/ 19 w 174"/>
                    <a:gd name="T23" fmla="*/ 10 h 123"/>
                    <a:gd name="T24" fmla="*/ 17 w 174"/>
                    <a:gd name="T25" fmla="*/ 12 h 123"/>
                    <a:gd name="T26" fmla="*/ 15 w 174"/>
                    <a:gd name="T27" fmla="*/ 13 h 123"/>
                    <a:gd name="T28" fmla="*/ 13 w 174"/>
                    <a:gd name="T29" fmla="*/ 14 h 123"/>
                    <a:gd name="T30" fmla="*/ 10 w 174"/>
                    <a:gd name="T31" fmla="*/ 15 h 123"/>
                    <a:gd name="T32" fmla="*/ 7 w 174"/>
                    <a:gd name="T33" fmla="*/ 15 h 12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74" h="123">
                      <a:moveTo>
                        <a:pt x="52" y="123"/>
                      </a:moveTo>
                      <a:lnTo>
                        <a:pt x="9" y="108"/>
                      </a:lnTo>
                      <a:lnTo>
                        <a:pt x="0" y="85"/>
                      </a:lnTo>
                      <a:lnTo>
                        <a:pt x="14" y="58"/>
                      </a:lnTo>
                      <a:lnTo>
                        <a:pt x="44" y="34"/>
                      </a:lnTo>
                      <a:lnTo>
                        <a:pt x="80" y="11"/>
                      </a:lnTo>
                      <a:lnTo>
                        <a:pt x="120" y="0"/>
                      </a:lnTo>
                      <a:lnTo>
                        <a:pt x="153" y="2"/>
                      </a:lnTo>
                      <a:lnTo>
                        <a:pt x="174" y="23"/>
                      </a:lnTo>
                      <a:lnTo>
                        <a:pt x="170" y="46"/>
                      </a:lnTo>
                      <a:lnTo>
                        <a:pt x="162" y="67"/>
                      </a:lnTo>
                      <a:lnTo>
                        <a:pt x="150" y="83"/>
                      </a:lnTo>
                      <a:lnTo>
                        <a:pt x="136" y="99"/>
                      </a:lnTo>
                      <a:lnTo>
                        <a:pt x="118" y="108"/>
                      </a:lnTo>
                      <a:lnTo>
                        <a:pt x="98" y="117"/>
                      </a:lnTo>
                      <a:lnTo>
                        <a:pt x="74" y="120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1" name="Freeform 424"/>
                <p:cNvSpPr>
                  <a:spLocks/>
                </p:cNvSpPr>
                <p:nvPr/>
              </p:nvSpPr>
              <p:spPr bwMode="auto">
                <a:xfrm>
                  <a:off x="1743" y="1148"/>
                  <a:ext cx="27" cy="41"/>
                </a:xfrm>
                <a:custGeom>
                  <a:avLst/>
                  <a:gdLst>
                    <a:gd name="T0" fmla="*/ 2 w 56"/>
                    <a:gd name="T1" fmla="*/ 10 h 83"/>
                    <a:gd name="T2" fmla="*/ 1 w 56"/>
                    <a:gd name="T3" fmla="*/ 9 h 83"/>
                    <a:gd name="T4" fmla="*/ 1 w 56"/>
                    <a:gd name="T5" fmla="*/ 8 h 83"/>
                    <a:gd name="T6" fmla="*/ 0 w 56"/>
                    <a:gd name="T7" fmla="*/ 7 h 83"/>
                    <a:gd name="T8" fmla="*/ 0 w 56"/>
                    <a:gd name="T9" fmla="*/ 7 h 83"/>
                    <a:gd name="T10" fmla="*/ 0 w 56"/>
                    <a:gd name="T11" fmla="*/ 5 h 83"/>
                    <a:gd name="T12" fmla="*/ 0 w 56"/>
                    <a:gd name="T13" fmla="*/ 4 h 83"/>
                    <a:gd name="T14" fmla="*/ 0 w 56"/>
                    <a:gd name="T15" fmla="*/ 4 h 83"/>
                    <a:gd name="T16" fmla="*/ 0 w 56"/>
                    <a:gd name="T17" fmla="*/ 3 h 83"/>
                    <a:gd name="T18" fmla="*/ 2 w 56"/>
                    <a:gd name="T19" fmla="*/ 1 h 83"/>
                    <a:gd name="T20" fmla="*/ 4 w 56"/>
                    <a:gd name="T21" fmla="*/ 0 h 83"/>
                    <a:gd name="T22" fmla="*/ 5 w 56"/>
                    <a:gd name="T23" fmla="*/ 0 h 83"/>
                    <a:gd name="T24" fmla="*/ 6 w 56"/>
                    <a:gd name="T25" fmla="*/ 0 h 83"/>
                    <a:gd name="T26" fmla="*/ 6 w 56"/>
                    <a:gd name="T27" fmla="*/ 1 h 83"/>
                    <a:gd name="T28" fmla="*/ 6 w 56"/>
                    <a:gd name="T29" fmla="*/ 3 h 83"/>
                    <a:gd name="T30" fmla="*/ 6 w 56"/>
                    <a:gd name="T31" fmla="*/ 5 h 83"/>
                    <a:gd name="T32" fmla="*/ 6 w 56"/>
                    <a:gd name="T33" fmla="*/ 8 h 83"/>
                    <a:gd name="T34" fmla="*/ 5 w 56"/>
                    <a:gd name="T35" fmla="*/ 9 h 83"/>
                    <a:gd name="T36" fmla="*/ 4 w 56"/>
                    <a:gd name="T37" fmla="*/ 10 h 83"/>
                    <a:gd name="T38" fmla="*/ 3 w 56"/>
                    <a:gd name="T39" fmla="*/ 10 h 83"/>
                    <a:gd name="T40" fmla="*/ 2 w 56"/>
                    <a:gd name="T41" fmla="*/ 10 h 8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56" h="83">
                      <a:moveTo>
                        <a:pt x="23" y="83"/>
                      </a:moveTo>
                      <a:lnTo>
                        <a:pt x="12" y="77"/>
                      </a:lnTo>
                      <a:lnTo>
                        <a:pt x="8" y="71"/>
                      </a:lnTo>
                      <a:lnTo>
                        <a:pt x="2" y="63"/>
                      </a:lnTo>
                      <a:lnTo>
                        <a:pt x="2" y="56"/>
                      </a:lnTo>
                      <a:lnTo>
                        <a:pt x="0" y="47"/>
                      </a:lnTo>
                      <a:lnTo>
                        <a:pt x="2" y="39"/>
                      </a:lnTo>
                      <a:lnTo>
                        <a:pt x="2" y="32"/>
                      </a:lnTo>
                      <a:lnTo>
                        <a:pt x="5" y="27"/>
                      </a:lnTo>
                      <a:lnTo>
                        <a:pt x="21" y="12"/>
                      </a:lnTo>
                      <a:lnTo>
                        <a:pt x="33" y="3"/>
                      </a:lnTo>
                      <a:lnTo>
                        <a:pt x="42" y="0"/>
                      </a:lnTo>
                      <a:lnTo>
                        <a:pt x="50" y="3"/>
                      </a:lnTo>
                      <a:lnTo>
                        <a:pt x="53" y="11"/>
                      </a:lnTo>
                      <a:lnTo>
                        <a:pt x="56" y="24"/>
                      </a:lnTo>
                      <a:lnTo>
                        <a:pt x="54" y="42"/>
                      </a:lnTo>
                      <a:lnTo>
                        <a:pt x="54" y="70"/>
                      </a:lnTo>
                      <a:lnTo>
                        <a:pt x="44" y="76"/>
                      </a:lnTo>
                      <a:lnTo>
                        <a:pt x="38" y="80"/>
                      </a:lnTo>
                      <a:lnTo>
                        <a:pt x="30" y="82"/>
                      </a:lnTo>
                      <a:lnTo>
                        <a:pt x="23" y="83"/>
                      </a:lnTo>
                      <a:close/>
                    </a:path>
                  </a:pathLst>
                </a:custGeom>
                <a:solidFill>
                  <a:srgbClr val="CC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2" name="Freeform 425"/>
                <p:cNvSpPr>
                  <a:spLocks/>
                </p:cNvSpPr>
                <p:nvPr/>
              </p:nvSpPr>
              <p:spPr bwMode="auto">
                <a:xfrm>
                  <a:off x="1653" y="1083"/>
                  <a:ext cx="83" cy="90"/>
                </a:xfrm>
                <a:custGeom>
                  <a:avLst/>
                  <a:gdLst>
                    <a:gd name="T0" fmla="*/ 17 w 164"/>
                    <a:gd name="T1" fmla="*/ 23 h 179"/>
                    <a:gd name="T2" fmla="*/ 15 w 164"/>
                    <a:gd name="T3" fmla="*/ 22 h 179"/>
                    <a:gd name="T4" fmla="*/ 14 w 164"/>
                    <a:gd name="T5" fmla="*/ 21 h 179"/>
                    <a:gd name="T6" fmla="*/ 12 w 164"/>
                    <a:gd name="T7" fmla="*/ 20 h 179"/>
                    <a:gd name="T8" fmla="*/ 10 w 164"/>
                    <a:gd name="T9" fmla="*/ 19 h 179"/>
                    <a:gd name="T10" fmla="*/ 9 w 164"/>
                    <a:gd name="T11" fmla="*/ 19 h 179"/>
                    <a:gd name="T12" fmla="*/ 8 w 164"/>
                    <a:gd name="T13" fmla="*/ 18 h 179"/>
                    <a:gd name="T14" fmla="*/ 6 w 164"/>
                    <a:gd name="T15" fmla="*/ 17 h 179"/>
                    <a:gd name="T16" fmla="*/ 5 w 164"/>
                    <a:gd name="T17" fmla="*/ 16 h 179"/>
                    <a:gd name="T18" fmla="*/ 5 w 164"/>
                    <a:gd name="T19" fmla="*/ 15 h 179"/>
                    <a:gd name="T20" fmla="*/ 5 w 164"/>
                    <a:gd name="T21" fmla="*/ 15 h 179"/>
                    <a:gd name="T22" fmla="*/ 2 w 164"/>
                    <a:gd name="T23" fmla="*/ 12 h 179"/>
                    <a:gd name="T24" fmla="*/ 0 w 164"/>
                    <a:gd name="T25" fmla="*/ 9 h 179"/>
                    <a:gd name="T26" fmla="*/ 1 w 164"/>
                    <a:gd name="T27" fmla="*/ 5 h 179"/>
                    <a:gd name="T28" fmla="*/ 2 w 164"/>
                    <a:gd name="T29" fmla="*/ 2 h 179"/>
                    <a:gd name="T30" fmla="*/ 5 w 164"/>
                    <a:gd name="T31" fmla="*/ 0 h 179"/>
                    <a:gd name="T32" fmla="*/ 10 w 164"/>
                    <a:gd name="T33" fmla="*/ 1 h 179"/>
                    <a:gd name="T34" fmla="*/ 15 w 164"/>
                    <a:gd name="T35" fmla="*/ 5 h 179"/>
                    <a:gd name="T36" fmla="*/ 21 w 164"/>
                    <a:gd name="T37" fmla="*/ 14 h 179"/>
                    <a:gd name="T38" fmla="*/ 21 w 164"/>
                    <a:gd name="T39" fmla="*/ 15 h 179"/>
                    <a:gd name="T40" fmla="*/ 21 w 164"/>
                    <a:gd name="T41" fmla="*/ 16 h 179"/>
                    <a:gd name="T42" fmla="*/ 20 w 164"/>
                    <a:gd name="T43" fmla="*/ 17 h 179"/>
                    <a:gd name="T44" fmla="*/ 20 w 164"/>
                    <a:gd name="T45" fmla="*/ 18 h 179"/>
                    <a:gd name="T46" fmla="*/ 20 w 164"/>
                    <a:gd name="T47" fmla="*/ 19 h 179"/>
                    <a:gd name="T48" fmla="*/ 19 w 164"/>
                    <a:gd name="T49" fmla="*/ 20 h 179"/>
                    <a:gd name="T50" fmla="*/ 19 w 164"/>
                    <a:gd name="T51" fmla="*/ 21 h 179"/>
                    <a:gd name="T52" fmla="*/ 18 w 164"/>
                    <a:gd name="T53" fmla="*/ 23 h 179"/>
                    <a:gd name="T54" fmla="*/ 18 w 164"/>
                    <a:gd name="T55" fmla="*/ 23 h 179"/>
                    <a:gd name="T56" fmla="*/ 17 w 164"/>
                    <a:gd name="T57" fmla="*/ 23 h 179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164" h="179">
                      <a:moveTo>
                        <a:pt x="134" y="179"/>
                      </a:moveTo>
                      <a:lnTo>
                        <a:pt x="118" y="172"/>
                      </a:lnTo>
                      <a:lnTo>
                        <a:pt x="104" y="166"/>
                      </a:lnTo>
                      <a:lnTo>
                        <a:pt x="90" y="158"/>
                      </a:lnTo>
                      <a:lnTo>
                        <a:pt x="80" y="152"/>
                      </a:lnTo>
                      <a:lnTo>
                        <a:pt x="68" y="145"/>
                      </a:lnTo>
                      <a:lnTo>
                        <a:pt x="57" y="137"/>
                      </a:lnTo>
                      <a:lnTo>
                        <a:pt x="47" y="130"/>
                      </a:lnTo>
                      <a:lnTo>
                        <a:pt x="37" y="123"/>
                      </a:lnTo>
                      <a:lnTo>
                        <a:pt x="34" y="119"/>
                      </a:lnTo>
                      <a:lnTo>
                        <a:pt x="34" y="116"/>
                      </a:lnTo>
                      <a:lnTo>
                        <a:pt x="10" y="96"/>
                      </a:lnTo>
                      <a:lnTo>
                        <a:pt x="0" y="68"/>
                      </a:lnTo>
                      <a:lnTo>
                        <a:pt x="1" y="37"/>
                      </a:lnTo>
                      <a:lnTo>
                        <a:pt x="16" y="13"/>
                      </a:lnTo>
                      <a:lnTo>
                        <a:pt x="39" y="0"/>
                      </a:lnTo>
                      <a:lnTo>
                        <a:pt x="74" y="6"/>
                      </a:lnTo>
                      <a:lnTo>
                        <a:pt x="115" y="39"/>
                      </a:lnTo>
                      <a:lnTo>
                        <a:pt x="164" y="107"/>
                      </a:lnTo>
                      <a:lnTo>
                        <a:pt x="163" y="116"/>
                      </a:lnTo>
                      <a:lnTo>
                        <a:pt x="161" y="126"/>
                      </a:lnTo>
                      <a:lnTo>
                        <a:pt x="158" y="134"/>
                      </a:lnTo>
                      <a:lnTo>
                        <a:pt x="157" y="143"/>
                      </a:lnTo>
                      <a:lnTo>
                        <a:pt x="152" y="151"/>
                      </a:lnTo>
                      <a:lnTo>
                        <a:pt x="149" y="158"/>
                      </a:lnTo>
                      <a:lnTo>
                        <a:pt x="145" y="167"/>
                      </a:lnTo>
                      <a:lnTo>
                        <a:pt x="142" y="179"/>
                      </a:lnTo>
                      <a:lnTo>
                        <a:pt x="137" y="179"/>
                      </a:lnTo>
                      <a:lnTo>
                        <a:pt x="134" y="179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66603" name="Freeform 426"/>
                <p:cNvSpPr>
                  <a:spLocks/>
                </p:cNvSpPr>
                <p:nvPr/>
              </p:nvSpPr>
              <p:spPr bwMode="auto">
                <a:xfrm>
                  <a:off x="1748" y="1028"/>
                  <a:ext cx="59" cy="117"/>
                </a:xfrm>
                <a:custGeom>
                  <a:avLst/>
                  <a:gdLst>
                    <a:gd name="T0" fmla="*/ 8 w 118"/>
                    <a:gd name="T1" fmla="*/ 30 h 234"/>
                    <a:gd name="T2" fmla="*/ 8 w 118"/>
                    <a:gd name="T3" fmla="*/ 29 h 234"/>
                    <a:gd name="T4" fmla="*/ 8 w 118"/>
                    <a:gd name="T5" fmla="*/ 29 h 234"/>
                    <a:gd name="T6" fmla="*/ 7 w 118"/>
                    <a:gd name="T7" fmla="*/ 29 h 234"/>
                    <a:gd name="T8" fmla="*/ 7 w 118"/>
                    <a:gd name="T9" fmla="*/ 29 h 234"/>
                    <a:gd name="T10" fmla="*/ 6 w 118"/>
                    <a:gd name="T11" fmla="*/ 28 h 234"/>
                    <a:gd name="T12" fmla="*/ 6 w 118"/>
                    <a:gd name="T13" fmla="*/ 27 h 234"/>
                    <a:gd name="T14" fmla="*/ 5 w 118"/>
                    <a:gd name="T15" fmla="*/ 27 h 234"/>
                    <a:gd name="T16" fmla="*/ 3 w 118"/>
                    <a:gd name="T17" fmla="*/ 27 h 234"/>
                    <a:gd name="T18" fmla="*/ 2 w 118"/>
                    <a:gd name="T19" fmla="*/ 26 h 234"/>
                    <a:gd name="T20" fmla="*/ 1 w 118"/>
                    <a:gd name="T21" fmla="*/ 26 h 234"/>
                    <a:gd name="T22" fmla="*/ 0 w 118"/>
                    <a:gd name="T23" fmla="*/ 23 h 234"/>
                    <a:gd name="T24" fmla="*/ 1 w 118"/>
                    <a:gd name="T25" fmla="*/ 19 h 234"/>
                    <a:gd name="T26" fmla="*/ 1 w 118"/>
                    <a:gd name="T27" fmla="*/ 15 h 234"/>
                    <a:gd name="T28" fmla="*/ 2 w 118"/>
                    <a:gd name="T29" fmla="*/ 10 h 234"/>
                    <a:gd name="T30" fmla="*/ 3 w 118"/>
                    <a:gd name="T31" fmla="*/ 7 h 234"/>
                    <a:gd name="T32" fmla="*/ 6 w 118"/>
                    <a:gd name="T33" fmla="*/ 3 h 234"/>
                    <a:gd name="T34" fmla="*/ 9 w 118"/>
                    <a:gd name="T35" fmla="*/ 1 h 234"/>
                    <a:gd name="T36" fmla="*/ 12 w 118"/>
                    <a:gd name="T37" fmla="*/ 0 h 234"/>
                    <a:gd name="T38" fmla="*/ 13 w 118"/>
                    <a:gd name="T39" fmla="*/ 3 h 234"/>
                    <a:gd name="T40" fmla="*/ 14 w 118"/>
                    <a:gd name="T41" fmla="*/ 7 h 234"/>
                    <a:gd name="T42" fmla="*/ 15 w 118"/>
                    <a:gd name="T43" fmla="*/ 12 h 234"/>
                    <a:gd name="T44" fmla="*/ 15 w 118"/>
                    <a:gd name="T45" fmla="*/ 17 h 234"/>
                    <a:gd name="T46" fmla="*/ 14 w 118"/>
                    <a:gd name="T47" fmla="*/ 22 h 234"/>
                    <a:gd name="T48" fmla="*/ 13 w 118"/>
                    <a:gd name="T49" fmla="*/ 26 h 234"/>
                    <a:gd name="T50" fmla="*/ 11 w 118"/>
                    <a:gd name="T51" fmla="*/ 29 h 234"/>
                    <a:gd name="T52" fmla="*/ 8 w 118"/>
                    <a:gd name="T53" fmla="*/ 30 h 2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18" h="234">
                      <a:moveTo>
                        <a:pt x="62" y="234"/>
                      </a:moveTo>
                      <a:lnTo>
                        <a:pt x="59" y="228"/>
                      </a:lnTo>
                      <a:lnTo>
                        <a:pt x="59" y="225"/>
                      </a:lnTo>
                      <a:lnTo>
                        <a:pt x="53" y="225"/>
                      </a:lnTo>
                      <a:lnTo>
                        <a:pt x="50" y="225"/>
                      </a:lnTo>
                      <a:lnTo>
                        <a:pt x="48" y="219"/>
                      </a:lnTo>
                      <a:lnTo>
                        <a:pt x="48" y="216"/>
                      </a:lnTo>
                      <a:lnTo>
                        <a:pt x="34" y="210"/>
                      </a:lnTo>
                      <a:lnTo>
                        <a:pt x="22" y="209"/>
                      </a:lnTo>
                      <a:lnTo>
                        <a:pt x="12" y="207"/>
                      </a:lnTo>
                      <a:lnTo>
                        <a:pt x="3" y="207"/>
                      </a:lnTo>
                      <a:lnTo>
                        <a:pt x="0" y="179"/>
                      </a:lnTo>
                      <a:lnTo>
                        <a:pt x="1" y="148"/>
                      </a:lnTo>
                      <a:lnTo>
                        <a:pt x="4" y="114"/>
                      </a:lnTo>
                      <a:lnTo>
                        <a:pt x="13" y="80"/>
                      </a:lnTo>
                      <a:lnTo>
                        <a:pt x="24" y="49"/>
                      </a:lnTo>
                      <a:lnTo>
                        <a:pt x="42" y="23"/>
                      </a:lnTo>
                      <a:lnTo>
                        <a:pt x="65" y="6"/>
                      </a:lnTo>
                      <a:lnTo>
                        <a:pt x="93" y="0"/>
                      </a:lnTo>
                      <a:lnTo>
                        <a:pt x="102" y="20"/>
                      </a:lnTo>
                      <a:lnTo>
                        <a:pt x="111" y="53"/>
                      </a:lnTo>
                      <a:lnTo>
                        <a:pt x="116" y="91"/>
                      </a:lnTo>
                      <a:lnTo>
                        <a:pt x="118" y="132"/>
                      </a:lnTo>
                      <a:lnTo>
                        <a:pt x="111" y="169"/>
                      </a:lnTo>
                      <a:lnTo>
                        <a:pt x="102" y="203"/>
                      </a:lnTo>
                      <a:lnTo>
                        <a:pt x="84" y="225"/>
                      </a:lnTo>
                      <a:lnTo>
                        <a:pt x="62" y="234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</p:grpSp>
        </p:grpSp>
        <p:sp>
          <p:nvSpPr>
            <p:cNvPr id="66568" name="Oval 427"/>
            <p:cNvSpPr>
              <a:spLocks noChangeArrowheads="1"/>
            </p:cNvSpPr>
            <p:nvPr/>
          </p:nvSpPr>
          <p:spPr bwMode="auto">
            <a:xfrm>
              <a:off x="3690" y="1385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69" name="Oval 428"/>
            <p:cNvSpPr>
              <a:spLocks noChangeArrowheads="1"/>
            </p:cNvSpPr>
            <p:nvPr/>
          </p:nvSpPr>
          <p:spPr bwMode="auto">
            <a:xfrm>
              <a:off x="3963" y="1248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0" name="Oval 429"/>
            <p:cNvSpPr>
              <a:spLocks noChangeArrowheads="1"/>
            </p:cNvSpPr>
            <p:nvPr/>
          </p:nvSpPr>
          <p:spPr bwMode="auto">
            <a:xfrm>
              <a:off x="4213" y="1068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1" name="Oval 430"/>
            <p:cNvSpPr>
              <a:spLocks noChangeArrowheads="1"/>
            </p:cNvSpPr>
            <p:nvPr/>
          </p:nvSpPr>
          <p:spPr bwMode="auto">
            <a:xfrm>
              <a:off x="4277" y="1307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2" name="Oval 431"/>
            <p:cNvSpPr>
              <a:spLocks noChangeArrowheads="1"/>
            </p:cNvSpPr>
            <p:nvPr/>
          </p:nvSpPr>
          <p:spPr bwMode="auto">
            <a:xfrm>
              <a:off x="4572" y="1658"/>
              <a:ext cx="43" cy="4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3" name="Oval 432"/>
            <p:cNvSpPr>
              <a:spLocks noChangeArrowheads="1"/>
            </p:cNvSpPr>
            <p:nvPr/>
          </p:nvSpPr>
          <p:spPr bwMode="auto">
            <a:xfrm>
              <a:off x="4063" y="1337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4" name="Oval 433"/>
            <p:cNvSpPr>
              <a:spLocks noChangeArrowheads="1"/>
            </p:cNvSpPr>
            <p:nvPr/>
          </p:nvSpPr>
          <p:spPr bwMode="auto">
            <a:xfrm>
              <a:off x="4314" y="1444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6575" name="Oval 434"/>
            <p:cNvSpPr>
              <a:spLocks noChangeArrowheads="1"/>
            </p:cNvSpPr>
            <p:nvPr/>
          </p:nvSpPr>
          <p:spPr bwMode="auto">
            <a:xfrm>
              <a:off x="4565" y="1662"/>
              <a:ext cx="43" cy="43"/>
            </a:xfrm>
            <a:prstGeom prst="ellipse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tx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6747" name="Picture 18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416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189F6FF-05AD-445D-A069-30B750868092}" type="slidenum">
              <a:rPr lang="en-US" smtClean="0">
                <a:solidFill>
                  <a:srgbClr val="FFFFFF"/>
                </a:solidFill>
              </a:rPr>
              <a:pPr eaLnBrk="1" hangingPunct="1"/>
              <a:t>46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758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95463"/>
            <a:ext cx="4779963" cy="42291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Confusion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Complaint of loss of feeling on one side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Incontinence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Deranged thought processes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Tremors</a:t>
            </a:r>
          </a:p>
        </p:txBody>
      </p:sp>
      <p:grpSp>
        <p:nvGrpSpPr>
          <p:cNvPr id="67590" name="Group 185"/>
          <p:cNvGrpSpPr>
            <a:grpSpLocks/>
          </p:cNvGrpSpPr>
          <p:nvPr/>
        </p:nvGrpSpPr>
        <p:grpSpPr bwMode="auto">
          <a:xfrm>
            <a:off x="5875338" y="2486025"/>
            <a:ext cx="2365375" cy="2546350"/>
            <a:chOff x="963" y="496"/>
            <a:chExt cx="4327" cy="4180"/>
          </a:xfrm>
        </p:grpSpPr>
        <p:sp>
          <p:nvSpPr>
            <p:cNvPr id="67591" name="Freeform 186"/>
            <p:cNvSpPr>
              <a:spLocks/>
            </p:cNvSpPr>
            <p:nvPr/>
          </p:nvSpPr>
          <p:spPr bwMode="auto">
            <a:xfrm>
              <a:off x="963" y="496"/>
              <a:ext cx="4327" cy="4180"/>
            </a:xfrm>
            <a:custGeom>
              <a:avLst/>
              <a:gdLst>
                <a:gd name="T0" fmla="*/ 101 w 4327"/>
                <a:gd name="T1" fmla="*/ 3790 h 4180"/>
                <a:gd name="T2" fmla="*/ 48 w 4327"/>
                <a:gd name="T3" fmla="*/ 3502 h 4180"/>
                <a:gd name="T4" fmla="*/ 21 w 4327"/>
                <a:gd name="T5" fmla="*/ 3214 h 4180"/>
                <a:gd name="T6" fmla="*/ 11 w 4327"/>
                <a:gd name="T7" fmla="*/ 2926 h 4180"/>
                <a:gd name="T8" fmla="*/ 13 w 4327"/>
                <a:gd name="T9" fmla="*/ 2638 h 4180"/>
                <a:gd name="T10" fmla="*/ 19 w 4327"/>
                <a:gd name="T11" fmla="*/ 2350 h 4180"/>
                <a:gd name="T12" fmla="*/ 24 w 4327"/>
                <a:gd name="T13" fmla="*/ 2063 h 4180"/>
                <a:gd name="T14" fmla="*/ 20 w 4327"/>
                <a:gd name="T15" fmla="*/ 1774 h 4180"/>
                <a:gd name="T16" fmla="*/ 0 w 4327"/>
                <a:gd name="T17" fmla="*/ 1486 h 4180"/>
                <a:gd name="T18" fmla="*/ 462 w 4327"/>
                <a:gd name="T19" fmla="*/ 55 h 4180"/>
                <a:gd name="T20" fmla="*/ 547 w 4327"/>
                <a:gd name="T21" fmla="*/ 32 h 4180"/>
                <a:gd name="T22" fmla="*/ 629 w 4327"/>
                <a:gd name="T23" fmla="*/ 18 h 4180"/>
                <a:gd name="T24" fmla="*/ 710 w 4327"/>
                <a:gd name="T25" fmla="*/ 11 h 4180"/>
                <a:gd name="T26" fmla="*/ 790 w 4327"/>
                <a:gd name="T27" fmla="*/ 10 h 4180"/>
                <a:gd name="T28" fmla="*/ 868 w 4327"/>
                <a:gd name="T29" fmla="*/ 10 h 4180"/>
                <a:gd name="T30" fmla="*/ 947 w 4327"/>
                <a:gd name="T31" fmla="*/ 10 h 4180"/>
                <a:gd name="T32" fmla="*/ 1025 w 4327"/>
                <a:gd name="T33" fmla="*/ 8 h 4180"/>
                <a:gd name="T34" fmla="*/ 1103 w 4327"/>
                <a:gd name="T35" fmla="*/ 0 h 4180"/>
                <a:gd name="T36" fmla="*/ 1482 w 4327"/>
                <a:gd name="T37" fmla="*/ 83 h 4180"/>
                <a:gd name="T38" fmla="*/ 1817 w 4327"/>
                <a:gd name="T39" fmla="*/ 83 h 4180"/>
                <a:gd name="T40" fmla="*/ 2152 w 4327"/>
                <a:gd name="T41" fmla="*/ 78 h 4180"/>
                <a:gd name="T42" fmla="*/ 2488 w 4327"/>
                <a:gd name="T43" fmla="*/ 71 h 4180"/>
                <a:gd name="T44" fmla="*/ 2823 w 4327"/>
                <a:gd name="T45" fmla="*/ 65 h 4180"/>
                <a:gd name="T46" fmla="*/ 3159 w 4327"/>
                <a:gd name="T47" fmla="*/ 61 h 4180"/>
                <a:gd name="T48" fmla="*/ 3494 w 4327"/>
                <a:gd name="T49" fmla="*/ 63 h 4180"/>
                <a:gd name="T50" fmla="*/ 3830 w 4327"/>
                <a:gd name="T51" fmla="*/ 74 h 4180"/>
                <a:gd name="T52" fmla="*/ 4257 w 4327"/>
                <a:gd name="T53" fmla="*/ 389 h 4180"/>
                <a:gd name="T54" fmla="*/ 4271 w 4327"/>
                <a:gd name="T55" fmla="*/ 445 h 4180"/>
                <a:gd name="T56" fmla="*/ 4283 w 4327"/>
                <a:gd name="T57" fmla="*/ 498 h 4180"/>
                <a:gd name="T58" fmla="*/ 4292 w 4327"/>
                <a:gd name="T59" fmla="*/ 552 h 4180"/>
                <a:gd name="T60" fmla="*/ 4299 w 4327"/>
                <a:gd name="T61" fmla="*/ 604 h 4180"/>
                <a:gd name="T62" fmla="*/ 4305 w 4327"/>
                <a:gd name="T63" fmla="*/ 657 h 4180"/>
                <a:gd name="T64" fmla="*/ 4313 w 4327"/>
                <a:gd name="T65" fmla="*/ 712 h 4180"/>
                <a:gd name="T66" fmla="*/ 4322 w 4327"/>
                <a:gd name="T67" fmla="*/ 768 h 4180"/>
                <a:gd name="T68" fmla="*/ 4327 w 4327"/>
                <a:gd name="T69" fmla="*/ 945 h 4180"/>
                <a:gd name="T70" fmla="*/ 4326 w 4327"/>
                <a:gd name="T71" fmla="*/ 1236 h 4180"/>
                <a:gd name="T72" fmla="*/ 4325 w 4327"/>
                <a:gd name="T73" fmla="*/ 1523 h 4180"/>
                <a:gd name="T74" fmla="*/ 4323 w 4327"/>
                <a:gd name="T75" fmla="*/ 1806 h 4180"/>
                <a:gd name="T76" fmla="*/ 4318 w 4327"/>
                <a:gd name="T77" fmla="*/ 2088 h 4180"/>
                <a:gd name="T78" fmla="*/ 4310 w 4327"/>
                <a:gd name="T79" fmla="*/ 2368 h 4180"/>
                <a:gd name="T80" fmla="*/ 4299 w 4327"/>
                <a:gd name="T81" fmla="*/ 2650 h 4180"/>
                <a:gd name="T82" fmla="*/ 4284 w 4327"/>
                <a:gd name="T83" fmla="*/ 2934 h 4180"/>
                <a:gd name="T84" fmla="*/ 4066 w 4327"/>
                <a:gd name="T85" fmla="*/ 3998 h 4180"/>
                <a:gd name="T86" fmla="*/ 4046 w 4327"/>
                <a:gd name="T87" fmla="*/ 3998 h 4180"/>
                <a:gd name="T88" fmla="*/ 4043 w 4327"/>
                <a:gd name="T89" fmla="*/ 3998 h 4180"/>
                <a:gd name="T90" fmla="*/ 3967 w 4327"/>
                <a:gd name="T91" fmla="*/ 4025 h 4180"/>
                <a:gd name="T92" fmla="*/ 3893 w 4327"/>
                <a:gd name="T93" fmla="*/ 4047 h 4180"/>
                <a:gd name="T94" fmla="*/ 3821 w 4327"/>
                <a:gd name="T95" fmla="*/ 4065 h 4180"/>
                <a:gd name="T96" fmla="*/ 3752 w 4327"/>
                <a:gd name="T97" fmla="*/ 4080 h 4180"/>
                <a:gd name="T98" fmla="*/ 3683 w 4327"/>
                <a:gd name="T99" fmla="*/ 4090 h 4180"/>
                <a:gd name="T100" fmla="*/ 3615 w 4327"/>
                <a:gd name="T101" fmla="*/ 4097 h 4180"/>
                <a:gd name="T102" fmla="*/ 3548 w 4327"/>
                <a:gd name="T103" fmla="*/ 4101 h 4180"/>
                <a:gd name="T104" fmla="*/ 3481 w 4327"/>
                <a:gd name="T105" fmla="*/ 4102 h 41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327" h="4180">
                  <a:moveTo>
                    <a:pt x="1230" y="4154"/>
                  </a:moveTo>
                  <a:lnTo>
                    <a:pt x="329" y="4027"/>
                  </a:lnTo>
                  <a:lnTo>
                    <a:pt x="153" y="3894"/>
                  </a:lnTo>
                  <a:lnTo>
                    <a:pt x="101" y="3790"/>
                  </a:lnTo>
                  <a:lnTo>
                    <a:pt x="86" y="3718"/>
                  </a:lnTo>
                  <a:lnTo>
                    <a:pt x="71" y="3646"/>
                  </a:lnTo>
                  <a:lnTo>
                    <a:pt x="59" y="3574"/>
                  </a:lnTo>
                  <a:lnTo>
                    <a:pt x="48" y="3502"/>
                  </a:lnTo>
                  <a:lnTo>
                    <a:pt x="39" y="3430"/>
                  </a:lnTo>
                  <a:lnTo>
                    <a:pt x="32" y="3358"/>
                  </a:lnTo>
                  <a:lnTo>
                    <a:pt x="26" y="3286"/>
                  </a:lnTo>
                  <a:lnTo>
                    <a:pt x="21" y="3214"/>
                  </a:lnTo>
                  <a:lnTo>
                    <a:pt x="17" y="3142"/>
                  </a:lnTo>
                  <a:lnTo>
                    <a:pt x="14" y="3070"/>
                  </a:lnTo>
                  <a:lnTo>
                    <a:pt x="13" y="2998"/>
                  </a:lnTo>
                  <a:lnTo>
                    <a:pt x="11" y="2926"/>
                  </a:lnTo>
                  <a:lnTo>
                    <a:pt x="11" y="2854"/>
                  </a:lnTo>
                  <a:lnTo>
                    <a:pt x="11" y="2782"/>
                  </a:lnTo>
                  <a:lnTo>
                    <a:pt x="12" y="2710"/>
                  </a:lnTo>
                  <a:lnTo>
                    <a:pt x="13" y="2638"/>
                  </a:lnTo>
                  <a:lnTo>
                    <a:pt x="14" y="2566"/>
                  </a:lnTo>
                  <a:lnTo>
                    <a:pt x="16" y="2494"/>
                  </a:lnTo>
                  <a:lnTo>
                    <a:pt x="17" y="2423"/>
                  </a:lnTo>
                  <a:lnTo>
                    <a:pt x="19" y="2350"/>
                  </a:lnTo>
                  <a:lnTo>
                    <a:pt x="21" y="2278"/>
                  </a:lnTo>
                  <a:lnTo>
                    <a:pt x="22" y="2207"/>
                  </a:lnTo>
                  <a:lnTo>
                    <a:pt x="23" y="2134"/>
                  </a:lnTo>
                  <a:lnTo>
                    <a:pt x="24" y="2063"/>
                  </a:lnTo>
                  <a:lnTo>
                    <a:pt x="24" y="1991"/>
                  </a:lnTo>
                  <a:lnTo>
                    <a:pt x="23" y="1918"/>
                  </a:lnTo>
                  <a:lnTo>
                    <a:pt x="22" y="1847"/>
                  </a:lnTo>
                  <a:lnTo>
                    <a:pt x="20" y="1774"/>
                  </a:lnTo>
                  <a:lnTo>
                    <a:pt x="16" y="1702"/>
                  </a:lnTo>
                  <a:lnTo>
                    <a:pt x="12" y="1631"/>
                  </a:lnTo>
                  <a:lnTo>
                    <a:pt x="7" y="1558"/>
                  </a:lnTo>
                  <a:lnTo>
                    <a:pt x="0" y="1486"/>
                  </a:lnTo>
                  <a:lnTo>
                    <a:pt x="49" y="1151"/>
                  </a:lnTo>
                  <a:lnTo>
                    <a:pt x="49" y="488"/>
                  </a:lnTo>
                  <a:lnTo>
                    <a:pt x="254" y="153"/>
                  </a:lnTo>
                  <a:lnTo>
                    <a:pt x="462" y="55"/>
                  </a:lnTo>
                  <a:lnTo>
                    <a:pt x="484" y="48"/>
                  </a:lnTo>
                  <a:lnTo>
                    <a:pt x="505" y="42"/>
                  </a:lnTo>
                  <a:lnTo>
                    <a:pt x="526" y="37"/>
                  </a:lnTo>
                  <a:lnTo>
                    <a:pt x="547" y="32"/>
                  </a:lnTo>
                  <a:lnTo>
                    <a:pt x="568" y="28"/>
                  </a:lnTo>
                  <a:lnTo>
                    <a:pt x="588" y="23"/>
                  </a:lnTo>
                  <a:lnTo>
                    <a:pt x="609" y="20"/>
                  </a:lnTo>
                  <a:lnTo>
                    <a:pt x="629" y="18"/>
                  </a:lnTo>
                  <a:lnTo>
                    <a:pt x="650" y="16"/>
                  </a:lnTo>
                  <a:lnTo>
                    <a:pt x="670" y="14"/>
                  </a:lnTo>
                  <a:lnTo>
                    <a:pt x="690" y="13"/>
                  </a:lnTo>
                  <a:lnTo>
                    <a:pt x="710" y="11"/>
                  </a:lnTo>
                  <a:lnTo>
                    <a:pt x="730" y="10"/>
                  </a:lnTo>
                  <a:lnTo>
                    <a:pt x="750" y="10"/>
                  </a:lnTo>
                  <a:lnTo>
                    <a:pt x="770" y="10"/>
                  </a:lnTo>
                  <a:lnTo>
                    <a:pt x="790" y="10"/>
                  </a:lnTo>
                  <a:lnTo>
                    <a:pt x="810" y="10"/>
                  </a:lnTo>
                  <a:lnTo>
                    <a:pt x="830" y="10"/>
                  </a:lnTo>
                  <a:lnTo>
                    <a:pt x="849" y="10"/>
                  </a:lnTo>
                  <a:lnTo>
                    <a:pt x="868" y="10"/>
                  </a:lnTo>
                  <a:lnTo>
                    <a:pt x="888" y="10"/>
                  </a:lnTo>
                  <a:lnTo>
                    <a:pt x="908" y="10"/>
                  </a:lnTo>
                  <a:lnTo>
                    <a:pt x="928" y="10"/>
                  </a:lnTo>
                  <a:lnTo>
                    <a:pt x="947" y="10"/>
                  </a:lnTo>
                  <a:lnTo>
                    <a:pt x="967" y="10"/>
                  </a:lnTo>
                  <a:lnTo>
                    <a:pt x="986" y="10"/>
                  </a:lnTo>
                  <a:lnTo>
                    <a:pt x="1005" y="8"/>
                  </a:lnTo>
                  <a:lnTo>
                    <a:pt x="1025" y="8"/>
                  </a:lnTo>
                  <a:lnTo>
                    <a:pt x="1044" y="6"/>
                  </a:lnTo>
                  <a:lnTo>
                    <a:pt x="1064" y="5"/>
                  </a:lnTo>
                  <a:lnTo>
                    <a:pt x="1083" y="2"/>
                  </a:lnTo>
                  <a:lnTo>
                    <a:pt x="1103" y="0"/>
                  </a:lnTo>
                  <a:lnTo>
                    <a:pt x="1230" y="78"/>
                  </a:lnTo>
                  <a:lnTo>
                    <a:pt x="1313" y="80"/>
                  </a:lnTo>
                  <a:lnTo>
                    <a:pt x="1397" y="81"/>
                  </a:lnTo>
                  <a:lnTo>
                    <a:pt x="1482" y="83"/>
                  </a:lnTo>
                  <a:lnTo>
                    <a:pt x="1565" y="83"/>
                  </a:lnTo>
                  <a:lnTo>
                    <a:pt x="1649" y="84"/>
                  </a:lnTo>
                  <a:lnTo>
                    <a:pt x="1733" y="83"/>
                  </a:lnTo>
                  <a:lnTo>
                    <a:pt x="1817" y="83"/>
                  </a:lnTo>
                  <a:lnTo>
                    <a:pt x="1901" y="82"/>
                  </a:lnTo>
                  <a:lnTo>
                    <a:pt x="1985" y="81"/>
                  </a:lnTo>
                  <a:lnTo>
                    <a:pt x="2068" y="80"/>
                  </a:lnTo>
                  <a:lnTo>
                    <a:pt x="2152" y="78"/>
                  </a:lnTo>
                  <a:lnTo>
                    <a:pt x="2236" y="77"/>
                  </a:lnTo>
                  <a:lnTo>
                    <a:pt x="2320" y="75"/>
                  </a:lnTo>
                  <a:lnTo>
                    <a:pt x="2404" y="73"/>
                  </a:lnTo>
                  <a:lnTo>
                    <a:pt x="2488" y="71"/>
                  </a:lnTo>
                  <a:lnTo>
                    <a:pt x="2572" y="69"/>
                  </a:lnTo>
                  <a:lnTo>
                    <a:pt x="2656" y="68"/>
                  </a:lnTo>
                  <a:lnTo>
                    <a:pt x="2739" y="66"/>
                  </a:lnTo>
                  <a:lnTo>
                    <a:pt x="2823" y="65"/>
                  </a:lnTo>
                  <a:lnTo>
                    <a:pt x="2907" y="63"/>
                  </a:lnTo>
                  <a:lnTo>
                    <a:pt x="2991" y="62"/>
                  </a:lnTo>
                  <a:lnTo>
                    <a:pt x="3075" y="62"/>
                  </a:lnTo>
                  <a:lnTo>
                    <a:pt x="3159" y="61"/>
                  </a:lnTo>
                  <a:lnTo>
                    <a:pt x="3243" y="61"/>
                  </a:lnTo>
                  <a:lnTo>
                    <a:pt x="3326" y="61"/>
                  </a:lnTo>
                  <a:lnTo>
                    <a:pt x="3411" y="62"/>
                  </a:lnTo>
                  <a:lnTo>
                    <a:pt x="3494" y="63"/>
                  </a:lnTo>
                  <a:lnTo>
                    <a:pt x="3578" y="65"/>
                  </a:lnTo>
                  <a:lnTo>
                    <a:pt x="3662" y="67"/>
                  </a:lnTo>
                  <a:lnTo>
                    <a:pt x="3746" y="70"/>
                  </a:lnTo>
                  <a:lnTo>
                    <a:pt x="3830" y="74"/>
                  </a:lnTo>
                  <a:lnTo>
                    <a:pt x="3914" y="78"/>
                  </a:lnTo>
                  <a:lnTo>
                    <a:pt x="4249" y="361"/>
                  </a:lnTo>
                  <a:lnTo>
                    <a:pt x="4253" y="376"/>
                  </a:lnTo>
                  <a:lnTo>
                    <a:pt x="4257" y="389"/>
                  </a:lnTo>
                  <a:lnTo>
                    <a:pt x="4261" y="404"/>
                  </a:lnTo>
                  <a:lnTo>
                    <a:pt x="4265" y="418"/>
                  </a:lnTo>
                  <a:lnTo>
                    <a:pt x="4268" y="431"/>
                  </a:lnTo>
                  <a:lnTo>
                    <a:pt x="4271" y="445"/>
                  </a:lnTo>
                  <a:lnTo>
                    <a:pt x="4274" y="458"/>
                  </a:lnTo>
                  <a:lnTo>
                    <a:pt x="4277" y="472"/>
                  </a:lnTo>
                  <a:lnTo>
                    <a:pt x="4280" y="485"/>
                  </a:lnTo>
                  <a:lnTo>
                    <a:pt x="4283" y="498"/>
                  </a:lnTo>
                  <a:lnTo>
                    <a:pt x="4285" y="511"/>
                  </a:lnTo>
                  <a:lnTo>
                    <a:pt x="4287" y="525"/>
                  </a:lnTo>
                  <a:lnTo>
                    <a:pt x="4289" y="538"/>
                  </a:lnTo>
                  <a:lnTo>
                    <a:pt x="4292" y="552"/>
                  </a:lnTo>
                  <a:lnTo>
                    <a:pt x="4293" y="565"/>
                  </a:lnTo>
                  <a:lnTo>
                    <a:pt x="4295" y="578"/>
                  </a:lnTo>
                  <a:lnTo>
                    <a:pt x="4297" y="591"/>
                  </a:lnTo>
                  <a:lnTo>
                    <a:pt x="4299" y="604"/>
                  </a:lnTo>
                  <a:lnTo>
                    <a:pt x="4301" y="617"/>
                  </a:lnTo>
                  <a:lnTo>
                    <a:pt x="4302" y="630"/>
                  </a:lnTo>
                  <a:lnTo>
                    <a:pt x="4304" y="644"/>
                  </a:lnTo>
                  <a:lnTo>
                    <a:pt x="4305" y="657"/>
                  </a:lnTo>
                  <a:lnTo>
                    <a:pt x="4307" y="671"/>
                  </a:lnTo>
                  <a:lnTo>
                    <a:pt x="4309" y="684"/>
                  </a:lnTo>
                  <a:lnTo>
                    <a:pt x="4311" y="698"/>
                  </a:lnTo>
                  <a:lnTo>
                    <a:pt x="4313" y="712"/>
                  </a:lnTo>
                  <a:lnTo>
                    <a:pt x="4315" y="726"/>
                  </a:lnTo>
                  <a:lnTo>
                    <a:pt x="4317" y="739"/>
                  </a:lnTo>
                  <a:lnTo>
                    <a:pt x="4319" y="754"/>
                  </a:lnTo>
                  <a:lnTo>
                    <a:pt x="4322" y="768"/>
                  </a:lnTo>
                  <a:lnTo>
                    <a:pt x="4325" y="782"/>
                  </a:lnTo>
                  <a:lnTo>
                    <a:pt x="4327" y="797"/>
                  </a:lnTo>
                  <a:lnTo>
                    <a:pt x="4327" y="871"/>
                  </a:lnTo>
                  <a:lnTo>
                    <a:pt x="4327" y="945"/>
                  </a:lnTo>
                  <a:lnTo>
                    <a:pt x="4327" y="1018"/>
                  </a:lnTo>
                  <a:lnTo>
                    <a:pt x="4327" y="1091"/>
                  </a:lnTo>
                  <a:lnTo>
                    <a:pt x="4327" y="1164"/>
                  </a:lnTo>
                  <a:lnTo>
                    <a:pt x="4326" y="1236"/>
                  </a:lnTo>
                  <a:lnTo>
                    <a:pt x="4326" y="1308"/>
                  </a:lnTo>
                  <a:lnTo>
                    <a:pt x="4326" y="1380"/>
                  </a:lnTo>
                  <a:lnTo>
                    <a:pt x="4326" y="1452"/>
                  </a:lnTo>
                  <a:lnTo>
                    <a:pt x="4325" y="1523"/>
                  </a:lnTo>
                  <a:lnTo>
                    <a:pt x="4325" y="1594"/>
                  </a:lnTo>
                  <a:lnTo>
                    <a:pt x="4324" y="1665"/>
                  </a:lnTo>
                  <a:lnTo>
                    <a:pt x="4323" y="1735"/>
                  </a:lnTo>
                  <a:lnTo>
                    <a:pt x="4323" y="1806"/>
                  </a:lnTo>
                  <a:lnTo>
                    <a:pt x="4322" y="1876"/>
                  </a:lnTo>
                  <a:lnTo>
                    <a:pt x="4320" y="1947"/>
                  </a:lnTo>
                  <a:lnTo>
                    <a:pt x="4319" y="2017"/>
                  </a:lnTo>
                  <a:lnTo>
                    <a:pt x="4318" y="2088"/>
                  </a:lnTo>
                  <a:lnTo>
                    <a:pt x="4316" y="2158"/>
                  </a:lnTo>
                  <a:lnTo>
                    <a:pt x="4314" y="2228"/>
                  </a:lnTo>
                  <a:lnTo>
                    <a:pt x="4312" y="2298"/>
                  </a:lnTo>
                  <a:lnTo>
                    <a:pt x="4310" y="2368"/>
                  </a:lnTo>
                  <a:lnTo>
                    <a:pt x="4308" y="2438"/>
                  </a:lnTo>
                  <a:lnTo>
                    <a:pt x="4305" y="2509"/>
                  </a:lnTo>
                  <a:lnTo>
                    <a:pt x="4302" y="2579"/>
                  </a:lnTo>
                  <a:lnTo>
                    <a:pt x="4299" y="2650"/>
                  </a:lnTo>
                  <a:lnTo>
                    <a:pt x="4296" y="2720"/>
                  </a:lnTo>
                  <a:lnTo>
                    <a:pt x="4292" y="2792"/>
                  </a:lnTo>
                  <a:lnTo>
                    <a:pt x="4288" y="2863"/>
                  </a:lnTo>
                  <a:lnTo>
                    <a:pt x="4284" y="2934"/>
                  </a:lnTo>
                  <a:lnTo>
                    <a:pt x="4280" y="3006"/>
                  </a:lnTo>
                  <a:lnTo>
                    <a:pt x="4275" y="3078"/>
                  </a:lnTo>
                  <a:lnTo>
                    <a:pt x="4249" y="3767"/>
                  </a:lnTo>
                  <a:lnTo>
                    <a:pt x="4066" y="3998"/>
                  </a:lnTo>
                  <a:lnTo>
                    <a:pt x="4058" y="3998"/>
                  </a:lnTo>
                  <a:lnTo>
                    <a:pt x="4053" y="3998"/>
                  </a:lnTo>
                  <a:lnTo>
                    <a:pt x="4049" y="3998"/>
                  </a:lnTo>
                  <a:lnTo>
                    <a:pt x="4046" y="3998"/>
                  </a:lnTo>
                  <a:lnTo>
                    <a:pt x="4045" y="3998"/>
                  </a:lnTo>
                  <a:lnTo>
                    <a:pt x="4044" y="3998"/>
                  </a:lnTo>
                  <a:lnTo>
                    <a:pt x="4043" y="3998"/>
                  </a:lnTo>
                  <a:lnTo>
                    <a:pt x="4024" y="4005"/>
                  </a:lnTo>
                  <a:lnTo>
                    <a:pt x="4005" y="4012"/>
                  </a:lnTo>
                  <a:lnTo>
                    <a:pt x="3986" y="4019"/>
                  </a:lnTo>
                  <a:lnTo>
                    <a:pt x="3967" y="4025"/>
                  </a:lnTo>
                  <a:lnTo>
                    <a:pt x="3948" y="4031"/>
                  </a:lnTo>
                  <a:lnTo>
                    <a:pt x="3930" y="4036"/>
                  </a:lnTo>
                  <a:lnTo>
                    <a:pt x="3911" y="4042"/>
                  </a:lnTo>
                  <a:lnTo>
                    <a:pt x="3893" y="4047"/>
                  </a:lnTo>
                  <a:lnTo>
                    <a:pt x="3875" y="4052"/>
                  </a:lnTo>
                  <a:lnTo>
                    <a:pt x="3857" y="4057"/>
                  </a:lnTo>
                  <a:lnTo>
                    <a:pt x="3839" y="4061"/>
                  </a:lnTo>
                  <a:lnTo>
                    <a:pt x="3821" y="4065"/>
                  </a:lnTo>
                  <a:lnTo>
                    <a:pt x="3804" y="4069"/>
                  </a:lnTo>
                  <a:lnTo>
                    <a:pt x="3786" y="4073"/>
                  </a:lnTo>
                  <a:lnTo>
                    <a:pt x="3769" y="4076"/>
                  </a:lnTo>
                  <a:lnTo>
                    <a:pt x="3752" y="4080"/>
                  </a:lnTo>
                  <a:lnTo>
                    <a:pt x="3734" y="4083"/>
                  </a:lnTo>
                  <a:lnTo>
                    <a:pt x="3717" y="4085"/>
                  </a:lnTo>
                  <a:lnTo>
                    <a:pt x="3700" y="4087"/>
                  </a:lnTo>
                  <a:lnTo>
                    <a:pt x="3683" y="4090"/>
                  </a:lnTo>
                  <a:lnTo>
                    <a:pt x="3666" y="4092"/>
                  </a:lnTo>
                  <a:lnTo>
                    <a:pt x="3649" y="4094"/>
                  </a:lnTo>
                  <a:lnTo>
                    <a:pt x="3632" y="4096"/>
                  </a:lnTo>
                  <a:lnTo>
                    <a:pt x="3615" y="4097"/>
                  </a:lnTo>
                  <a:lnTo>
                    <a:pt x="3598" y="4098"/>
                  </a:lnTo>
                  <a:lnTo>
                    <a:pt x="3582" y="4099"/>
                  </a:lnTo>
                  <a:lnTo>
                    <a:pt x="3565" y="4100"/>
                  </a:lnTo>
                  <a:lnTo>
                    <a:pt x="3548" y="4101"/>
                  </a:lnTo>
                  <a:lnTo>
                    <a:pt x="3531" y="4102"/>
                  </a:lnTo>
                  <a:lnTo>
                    <a:pt x="3515" y="4102"/>
                  </a:lnTo>
                  <a:lnTo>
                    <a:pt x="3498" y="4102"/>
                  </a:lnTo>
                  <a:lnTo>
                    <a:pt x="3481" y="4102"/>
                  </a:lnTo>
                  <a:lnTo>
                    <a:pt x="1870" y="4125"/>
                  </a:lnTo>
                  <a:lnTo>
                    <a:pt x="1279" y="4180"/>
                  </a:lnTo>
                  <a:lnTo>
                    <a:pt x="1230" y="4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2" name="Freeform 187"/>
            <p:cNvSpPr>
              <a:spLocks/>
            </p:cNvSpPr>
            <p:nvPr/>
          </p:nvSpPr>
          <p:spPr bwMode="auto">
            <a:xfrm>
              <a:off x="1115" y="2444"/>
              <a:ext cx="1230" cy="2049"/>
            </a:xfrm>
            <a:custGeom>
              <a:avLst/>
              <a:gdLst>
                <a:gd name="T0" fmla="*/ 998 w 1230"/>
                <a:gd name="T1" fmla="*/ 2023 h 2049"/>
                <a:gd name="T2" fmla="*/ 944 w 1230"/>
                <a:gd name="T3" fmla="*/ 2024 h 2049"/>
                <a:gd name="T4" fmla="*/ 890 w 1230"/>
                <a:gd name="T5" fmla="*/ 2024 h 2049"/>
                <a:gd name="T6" fmla="*/ 836 w 1230"/>
                <a:gd name="T7" fmla="*/ 2024 h 2049"/>
                <a:gd name="T8" fmla="*/ 780 w 1230"/>
                <a:gd name="T9" fmla="*/ 2024 h 2049"/>
                <a:gd name="T10" fmla="*/ 725 w 1230"/>
                <a:gd name="T11" fmla="*/ 2023 h 2049"/>
                <a:gd name="T12" fmla="*/ 669 w 1230"/>
                <a:gd name="T13" fmla="*/ 2020 h 2049"/>
                <a:gd name="T14" fmla="*/ 612 w 1230"/>
                <a:gd name="T15" fmla="*/ 2017 h 2049"/>
                <a:gd name="T16" fmla="*/ 556 w 1230"/>
                <a:gd name="T17" fmla="*/ 2011 h 2049"/>
                <a:gd name="T18" fmla="*/ 499 w 1230"/>
                <a:gd name="T19" fmla="*/ 2002 h 2049"/>
                <a:gd name="T20" fmla="*/ 442 w 1230"/>
                <a:gd name="T21" fmla="*/ 1992 h 2049"/>
                <a:gd name="T22" fmla="*/ 385 w 1230"/>
                <a:gd name="T23" fmla="*/ 1978 h 2049"/>
                <a:gd name="T24" fmla="*/ 328 w 1230"/>
                <a:gd name="T25" fmla="*/ 1960 h 2049"/>
                <a:gd name="T26" fmla="*/ 270 w 1230"/>
                <a:gd name="T27" fmla="*/ 1940 h 2049"/>
                <a:gd name="T28" fmla="*/ 213 w 1230"/>
                <a:gd name="T29" fmla="*/ 1915 h 2049"/>
                <a:gd name="T30" fmla="*/ 155 w 1230"/>
                <a:gd name="T31" fmla="*/ 1886 h 2049"/>
                <a:gd name="T32" fmla="*/ 115 w 1230"/>
                <a:gd name="T33" fmla="*/ 1822 h 2049"/>
                <a:gd name="T34" fmla="*/ 96 w 1230"/>
                <a:gd name="T35" fmla="*/ 1727 h 2049"/>
                <a:gd name="T36" fmla="*/ 79 w 1230"/>
                <a:gd name="T37" fmla="*/ 1632 h 2049"/>
                <a:gd name="T38" fmla="*/ 66 w 1230"/>
                <a:gd name="T39" fmla="*/ 1538 h 2049"/>
                <a:gd name="T40" fmla="*/ 56 w 1230"/>
                <a:gd name="T41" fmla="*/ 1444 h 2049"/>
                <a:gd name="T42" fmla="*/ 48 w 1230"/>
                <a:gd name="T43" fmla="*/ 1350 h 2049"/>
                <a:gd name="T44" fmla="*/ 42 w 1230"/>
                <a:gd name="T45" fmla="*/ 1258 h 2049"/>
                <a:gd name="T46" fmla="*/ 38 w 1230"/>
                <a:gd name="T47" fmla="*/ 1164 h 2049"/>
                <a:gd name="T48" fmla="*/ 36 w 1230"/>
                <a:gd name="T49" fmla="*/ 1072 h 2049"/>
                <a:gd name="T50" fmla="*/ 34 w 1230"/>
                <a:gd name="T51" fmla="*/ 979 h 2049"/>
                <a:gd name="T52" fmla="*/ 33 w 1230"/>
                <a:gd name="T53" fmla="*/ 887 h 2049"/>
                <a:gd name="T54" fmla="*/ 33 w 1230"/>
                <a:gd name="T55" fmla="*/ 796 h 2049"/>
                <a:gd name="T56" fmla="*/ 32 w 1230"/>
                <a:gd name="T57" fmla="*/ 704 h 2049"/>
                <a:gd name="T58" fmla="*/ 30 w 1230"/>
                <a:gd name="T59" fmla="*/ 612 h 2049"/>
                <a:gd name="T60" fmla="*/ 28 w 1230"/>
                <a:gd name="T61" fmla="*/ 521 h 2049"/>
                <a:gd name="T62" fmla="*/ 25 w 1230"/>
                <a:gd name="T63" fmla="*/ 429 h 2049"/>
                <a:gd name="T64" fmla="*/ 0 w 1230"/>
                <a:gd name="T65" fmla="*/ 0 h 2049"/>
                <a:gd name="T66" fmla="*/ 176 w 1230"/>
                <a:gd name="T67" fmla="*/ 112 h 2049"/>
                <a:gd name="T68" fmla="*/ 176 w 1230"/>
                <a:gd name="T69" fmla="*/ 123 h 2049"/>
                <a:gd name="T70" fmla="*/ 176 w 1230"/>
                <a:gd name="T71" fmla="*/ 128 h 2049"/>
                <a:gd name="T72" fmla="*/ 176 w 1230"/>
                <a:gd name="T73" fmla="*/ 129 h 2049"/>
                <a:gd name="T74" fmla="*/ 309 w 1230"/>
                <a:gd name="T75" fmla="*/ 793 h 2049"/>
                <a:gd name="T76" fmla="*/ 367 w 1230"/>
                <a:gd name="T77" fmla="*/ 880 h 2049"/>
                <a:gd name="T78" fmla="*/ 377 w 1230"/>
                <a:gd name="T79" fmla="*/ 891 h 2049"/>
                <a:gd name="T80" fmla="*/ 383 w 1230"/>
                <a:gd name="T81" fmla="*/ 896 h 2049"/>
                <a:gd name="T82" fmla="*/ 384 w 1230"/>
                <a:gd name="T83" fmla="*/ 898 h 2049"/>
                <a:gd name="T84" fmla="*/ 384 w 1230"/>
                <a:gd name="T85" fmla="*/ 1128 h 2049"/>
                <a:gd name="T86" fmla="*/ 693 w 1230"/>
                <a:gd name="T87" fmla="*/ 1255 h 2049"/>
                <a:gd name="T88" fmla="*/ 855 w 1230"/>
                <a:gd name="T89" fmla="*/ 1359 h 2049"/>
                <a:gd name="T90" fmla="*/ 865 w 1230"/>
                <a:gd name="T91" fmla="*/ 1359 h 2049"/>
                <a:gd name="T92" fmla="*/ 871 w 1230"/>
                <a:gd name="T93" fmla="*/ 1359 h 2049"/>
                <a:gd name="T94" fmla="*/ 872 w 1230"/>
                <a:gd name="T95" fmla="*/ 1359 h 2049"/>
                <a:gd name="T96" fmla="*/ 1230 w 1230"/>
                <a:gd name="T97" fmla="*/ 1639 h 2049"/>
                <a:gd name="T98" fmla="*/ 1077 w 1230"/>
                <a:gd name="T99" fmla="*/ 2023 h 20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30" h="2049">
                  <a:moveTo>
                    <a:pt x="1025" y="2023"/>
                  </a:moveTo>
                  <a:lnTo>
                    <a:pt x="998" y="2023"/>
                  </a:lnTo>
                  <a:lnTo>
                    <a:pt x="971" y="2023"/>
                  </a:lnTo>
                  <a:lnTo>
                    <a:pt x="944" y="2024"/>
                  </a:lnTo>
                  <a:lnTo>
                    <a:pt x="917" y="2024"/>
                  </a:lnTo>
                  <a:lnTo>
                    <a:pt x="890" y="2024"/>
                  </a:lnTo>
                  <a:lnTo>
                    <a:pt x="863" y="2024"/>
                  </a:lnTo>
                  <a:lnTo>
                    <a:pt x="836" y="2024"/>
                  </a:lnTo>
                  <a:lnTo>
                    <a:pt x="808" y="2024"/>
                  </a:lnTo>
                  <a:lnTo>
                    <a:pt x="780" y="2024"/>
                  </a:lnTo>
                  <a:lnTo>
                    <a:pt x="752" y="2024"/>
                  </a:lnTo>
                  <a:lnTo>
                    <a:pt x="725" y="2023"/>
                  </a:lnTo>
                  <a:lnTo>
                    <a:pt x="697" y="2022"/>
                  </a:lnTo>
                  <a:lnTo>
                    <a:pt x="669" y="2020"/>
                  </a:lnTo>
                  <a:lnTo>
                    <a:pt x="641" y="2018"/>
                  </a:lnTo>
                  <a:lnTo>
                    <a:pt x="612" y="2017"/>
                  </a:lnTo>
                  <a:lnTo>
                    <a:pt x="584" y="2014"/>
                  </a:lnTo>
                  <a:lnTo>
                    <a:pt x="556" y="2011"/>
                  </a:lnTo>
                  <a:lnTo>
                    <a:pt x="527" y="2007"/>
                  </a:lnTo>
                  <a:lnTo>
                    <a:pt x="499" y="2002"/>
                  </a:lnTo>
                  <a:lnTo>
                    <a:pt x="471" y="1997"/>
                  </a:lnTo>
                  <a:lnTo>
                    <a:pt x="442" y="1992"/>
                  </a:lnTo>
                  <a:lnTo>
                    <a:pt x="413" y="1985"/>
                  </a:lnTo>
                  <a:lnTo>
                    <a:pt x="385" y="1978"/>
                  </a:lnTo>
                  <a:lnTo>
                    <a:pt x="356" y="1969"/>
                  </a:lnTo>
                  <a:lnTo>
                    <a:pt x="328" y="1960"/>
                  </a:lnTo>
                  <a:lnTo>
                    <a:pt x="299" y="1951"/>
                  </a:lnTo>
                  <a:lnTo>
                    <a:pt x="270" y="1940"/>
                  </a:lnTo>
                  <a:lnTo>
                    <a:pt x="242" y="1928"/>
                  </a:lnTo>
                  <a:lnTo>
                    <a:pt x="213" y="1915"/>
                  </a:lnTo>
                  <a:lnTo>
                    <a:pt x="184" y="1901"/>
                  </a:lnTo>
                  <a:lnTo>
                    <a:pt x="155" y="1886"/>
                  </a:lnTo>
                  <a:lnTo>
                    <a:pt x="127" y="1870"/>
                  </a:lnTo>
                  <a:lnTo>
                    <a:pt x="115" y="1822"/>
                  </a:lnTo>
                  <a:lnTo>
                    <a:pt x="105" y="1774"/>
                  </a:lnTo>
                  <a:lnTo>
                    <a:pt x="96" y="1727"/>
                  </a:lnTo>
                  <a:lnTo>
                    <a:pt x="87" y="1679"/>
                  </a:lnTo>
                  <a:lnTo>
                    <a:pt x="79" y="1632"/>
                  </a:lnTo>
                  <a:lnTo>
                    <a:pt x="72" y="1585"/>
                  </a:lnTo>
                  <a:lnTo>
                    <a:pt x="66" y="1538"/>
                  </a:lnTo>
                  <a:lnTo>
                    <a:pt x="61" y="1491"/>
                  </a:lnTo>
                  <a:lnTo>
                    <a:pt x="56" y="1444"/>
                  </a:lnTo>
                  <a:lnTo>
                    <a:pt x="52" y="1397"/>
                  </a:lnTo>
                  <a:lnTo>
                    <a:pt x="48" y="1350"/>
                  </a:lnTo>
                  <a:lnTo>
                    <a:pt x="45" y="1304"/>
                  </a:lnTo>
                  <a:lnTo>
                    <a:pt x="42" y="1258"/>
                  </a:lnTo>
                  <a:lnTo>
                    <a:pt x="40" y="1211"/>
                  </a:lnTo>
                  <a:lnTo>
                    <a:pt x="38" y="1164"/>
                  </a:lnTo>
                  <a:lnTo>
                    <a:pt x="37" y="1118"/>
                  </a:lnTo>
                  <a:lnTo>
                    <a:pt x="36" y="1072"/>
                  </a:lnTo>
                  <a:lnTo>
                    <a:pt x="35" y="1026"/>
                  </a:lnTo>
                  <a:lnTo>
                    <a:pt x="34" y="979"/>
                  </a:lnTo>
                  <a:lnTo>
                    <a:pt x="33" y="933"/>
                  </a:lnTo>
                  <a:lnTo>
                    <a:pt x="33" y="887"/>
                  </a:lnTo>
                  <a:lnTo>
                    <a:pt x="33" y="841"/>
                  </a:lnTo>
                  <a:lnTo>
                    <a:pt x="33" y="796"/>
                  </a:lnTo>
                  <a:lnTo>
                    <a:pt x="32" y="750"/>
                  </a:lnTo>
                  <a:lnTo>
                    <a:pt x="32" y="704"/>
                  </a:lnTo>
                  <a:lnTo>
                    <a:pt x="31" y="658"/>
                  </a:lnTo>
                  <a:lnTo>
                    <a:pt x="30" y="612"/>
                  </a:lnTo>
                  <a:lnTo>
                    <a:pt x="29" y="567"/>
                  </a:lnTo>
                  <a:lnTo>
                    <a:pt x="28" y="521"/>
                  </a:lnTo>
                  <a:lnTo>
                    <a:pt x="27" y="475"/>
                  </a:lnTo>
                  <a:lnTo>
                    <a:pt x="25" y="429"/>
                  </a:lnTo>
                  <a:lnTo>
                    <a:pt x="23" y="384"/>
                  </a:lnTo>
                  <a:lnTo>
                    <a:pt x="0" y="0"/>
                  </a:lnTo>
                  <a:lnTo>
                    <a:pt x="176" y="104"/>
                  </a:lnTo>
                  <a:lnTo>
                    <a:pt x="176" y="112"/>
                  </a:lnTo>
                  <a:lnTo>
                    <a:pt x="176" y="119"/>
                  </a:lnTo>
                  <a:lnTo>
                    <a:pt x="176" y="123"/>
                  </a:lnTo>
                  <a:lnTo>
                    <a:pt x="176" y="126"/>
                  </a:lnTo>
                  <a:lnTo>
                    <a:pt x="176" y="128"/>
                  </a:lnTo>
                  <a:lnTo>
                    <a:pt x="176" y="129"/>
                  </a:lnTo>
                  <a:lnTo>
                    <a:pt x="309" y="793"/>
                  </a:lnTo>
                  <a:lnTo>
                    <a:pt x="358" y="871"/>
                  </a:lnTo>
                  <a:lnTo>
                    <a:pt x="367" y="880"/>
                  </a:lnTo>
                  <a:lnTo>
                    <a:pt x="373" y="886"/>
                  </a:lnTo>
                  <a:lnTo>
                    <a:pt x="377" y="891"/>
                  </a:lnTo>
                  <a:lnTo>
                    <a:pt x="381" y="894"/>
                  </a:lnTo>
                  <a:lnTo>
                    <a:pt x="383" y="896"/>
                  </a:lnTo>
                  <a:lnTo>
                    <a:pt x="383" y="897"/>
                  </a:lnTo>
                  <a:lnTo>
                    <a:pt x="384" y="898"/>
                  </a:lnTo>
                  <a:lnTo>
                    <a:pt x="384" y="1128"/>
                  </a:lnTo>
                  <a:lnTo>
                    <a:pt x="536" y="1151"/>
                  </a:lnTo>
                  <a:lnTo>
                    <a:pt x="693" y="1255"/>
                  </a:lnTo>
                  <a:lnTo>
                    <a:pt x="846" y="1359"/>
                  </a:lnTo>
                  <a:lnTo>
                    <a:pt x="855" y="1359"/>
                  </a:lnTo>
                  <a:lnTo>
                    <a:pt x="861" y="1359"/>
                  </a:lnTo>
                  <a:lnTo>
                    <a:pt x="865" y="1359"/>
                  </a:lnTo>
                  <a:lnTo>
                    <a:pt x="869" y="1359"/>
                  </a:lnTo>
                  <a:lnTo>
                    <a:pt x="871" y="1359"/>
                  </a:lnTo>
                  <a:lnTo>
                    <a:pt x="872" y="1359"/>
                  </a:lnTo>
                  <a:lnTo>
                    <a:pt x="1230" y="1639"/>
                  </a:lnTo>
                  <a:lnTo>
                    <a:pt x="1203" y="2049"/>
                  </a:lnTo>
                  <a:lnTo>
                    <a:pt x="1077" y="2023"/>
                  </a:lnTo>
                  <a:lnTo>
                    <a:pt x="1025" y="2023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3" name="Freeform 188"/>
            <p:cNvSpPr>
              <a:spLocks/>
            </p:cNvSpPr>
            <p:nvPr/>
          </p:nvSpPr>
          <p:spPr bwMode="auto">
            <a:xfrm>
              <a:off x="1217" y="705"/>
              <a:ext cx="3331" cy="3790"/>
            </a:xfrm>
            <a:custGeom>
              <a:avLst/>
              <a:gdLst>
                <a:gd name="T0" fmla="*/ 1177 w 3331"/>
                <a:gd name="T1" fmla="*/ 3213 h 3790"/>
                <a:gd name="T2" fmla="*/ 1054 w 3331"/>
                <a:gd name="T3" fmla="*/ 3085 h 3790"/>
                <a:gd name="T4" fmla="*/ 911 w 3331"/>
                <a:gd name="T5" fmla="*/ 2985 h 3790"/>
                <a:gd name="T6" fmla="*/ 760 w 3331"/>
                <a:gd name="T7" fmla="*/ 2898 h 3790"/>
                <a:gd name="T8" fmla="*/ 617 w 3331"/>
                <a:gd name="T9" fmla="*/ 2814 h 3790"/>
                <a:gd name="T10" fmla="*/ 460 w 3331"/>
                <a:gd name="T11" fmla="*/ 2583 h 3790"/>
                <a:gd name="T12" fmla="*/ 398 w 3331"/>
                <a:gd name="T13" fmla="*/ 2488 h 3790"/>
                <a:gd name="T14" fmla="*/ 321 w 3331"/>
                <a:gd name="T15" fmla="*/ 2322 h 3790"/>
                <a:gd name="T16" fmla="*/ 280 w 3331"/>
                <a:gd name="T17" fmla="*/ 2154 h 3790"/>
                <a:gd name="T18" fmla="*/ 274 w 3331"/>
                <a:gd name="T19" fmla="*/ 1986 h 3790"/>
                <a:gd name="T20" fmla="*/ 305 w 3331"/>
                <a:gd name="T21" fmla="*/ 1815 h 3790"/>
                <a:gd name="T22" fmla="*/ 468 w 3331"/>
                <a:gd name="T23" fmla="*/ 32 h 3790"/>
                <a:gd name="T24" fmla="*/ 487 w 3331"/>
                <a:gd name="T25" fmla="*/ 0 h 3790"/>
                <a:gd name="T26" fmla="*/ 1363 w 3331"/>
                <a:gd name="T27" fmla="*/ 911 h 3790"/>
                <a:gd name="T28" fmla="*/ 1344 w 3331"/>
                <a:gd name="T29" fmla="*/ 1040 h 3790"/>
                <a:gd name="T30" fmla="*/ 1333 w 3331"/>
                <a:gd name="T31" fmla="*/ 1167 h 3790"/>
                <a:gd name="T32" fmla="*/ 1330 w 3331"/>
                <a:gd name="T33" fmla="*/ 1295 h 3790"/>
                <a:gd name="T34" fmla="*/ 1434 w 3331"/>
                <a:gd name="T35" fmla="*/ 1509 h 3790"/>
                <a:gd name="T36" fmla="*/ 2078 w 3331"/>
                <a:gd name="T37" fmla="*/ 1432 h 3790"/>
                <a:gd name="T38" fmla="*/ 1486 w 3331"/>
                <a:gd name="T39" fmla="*/ 1252 h 3790"/>
                <a:gd name="T40" fmla="*/ 1490 w 3331"/>
                <a:gd name="T41" fmla="*/ 951 h 3790"/>
                <a:gd name="T42" fmla="*/ 1505 w 3331"/>
                <a:gd name="T43" fmla="*/ 661 h 3790"/>
                <a:gd name="T44" fmla="*/ 1536 w 3331"/>
                <a:gd name="T45" fmla="*/ 372 h 3790"/>
                <a:gd name="T46" fmla="*/ 1590 w 3331"/>
                <a:gd name="T47" fmla="*/ 78 h 3790"/>
                <a:gd name="T48" fmla="*/ 2957 w 3331"/>
                <a:gd name="T49" fmla="*/ 248 h 3790"/>
                <a:gd name="T50" fmla="*/ 2993 w 3331"/>
                <a:gd name="T51" fmla="*/ 586 h 3790"/>
                <a:gd name="T52" fmla="*/ 3007 w 3331"/>
                <a:gd name="T53" fmla="*/ 918 h 3790"/>
                <a:gd name="T54" fmla="*/ 3006 w 3331"/>
                <a:gd name="T55" fmla="*/ 1249 h 3790"/>
                <a:gd name="T56" fmla="*/ 3122 w 3331"/>
                <a:gd name="T57" fmla="*/ 1535 h 3790"/>
                <a:gd name="T58" fmla="*/ 3148 w 3331"/>
                <a:gd name="T59" fmla="*/ 1535 h 3790"/>
                <a:gd name="T60" fmla="*/ 3044 w 3331"/>
                <a:gd name="T61" fmla="*/ 2064 h 3790"/>
                <a:gd name="T62" fmla="*/ 3044 w 3331"/>
                <a:gd name="T63" fmla="*/ 2101 h 3790"/>
                <a:gd name="T64" fmla="*/ 3018 w 3331"/>
                <a:gd name="T65" fmla="*/ 2254 h 3790"/>
                <a:gd name="T66" fmla="*/ 3036 w 3331"/>
                <a:gd name="T67" fmla="*/ 2406 h 3790"/>
                <a:gd name="T68" fmla="*/ 2995 w 3331"/>
                <a:gd name="T69" fmla="*/ 2609 h 3790"/>
                <a:gd name="T70" fmla="*/ 2886 w 3331"/>
                <a:gd name="T71" fmla="*/ 2808 h 3790"/>
                <a:gd name="T72" fmla="*/ 2718 w 3331"/>
                <a:gd name="T73" fmla="*/ 3004 h 3790"/>
                <a:gd name="T74" fmla="*/ 2529 w 3331"/>
                <a:gd name="T75" fmla="*/ 3194 h 3790"/>
                <a:gd name="T76" fmla="*/ 2496 w 3331"/>
                <a:gd name="T77" fmla="*/ 3320 h 3790"/>
                <a:gd name="T78" fmla="*/ 2471 w 3331"/>
                <a:gd name="T79" fmla="*/ 3437 h 3790"/>
                <a:gd name="T80" fmla="*/ 2460 w 3331"/>
                <a:gd name="T81" fmla="*/ 3550 h 3790"/>
                <a:gd name="T82" fmla="*/ 2469 w 3331"/>
                <a:gd name="T83" fmla="*/ 3664 h 3790"/>
                <a:gd name="T84" fmla="*/ 2566 w 3331"/>
                <a:gd name="T85" fmla="*/ 3013 h 3790"/>
                <a:gd name="T86" fmla="*/ 2585 w 3331"/>
                <a:gd name="T87" fmla="*/ 2996 h 3790"/>
                <a:gd name="T88" fmla="*/ 2713 w 3331"/>
                <a:gd name="T89" fmla="*/ 2849 h 3790"/>
                <a:gd name="T90" fmla="*/ 2755 w 3331"/>
                <a:gd name="T91" fmla="*/ 2708 h 3790"/>
                <a:gd name="T92" fmla="*/ 2557 w 3331"/>
                <a:gd name="T93" fmla="*/ 1617 h 3790"/>
                <a:gd name="T94" fmla="*/ 2362 w 3331"/>
                <a:gd name="T95" fmla="*/ 1641 h 3790"/>
                <a:gd name="T96" fmla="*/ 2176 w 3331"/>
                <a:gd name="T97" fmla="*/ 1653 h 3790"/>
                <a:gd name="T98" fmla="*/ 1991 w 3331"/>
                <a:gd name="T99" fmla="*/ 1653 h 3790"/>
                <a:gd name="T100" fmla="*/ 1802 w 3331"/>
                <a:gd name="T101" fmla="*/ 1645 h 3790"/>
                <a:gd name="T102" fmla="*/ 513 w 3331"/>
                <a:gd name="T103" fmla="*/ 2075 h 3790"/>
                <a:gd name="T104" fmla="*/ 1055 w 3331"/>
                <a:gd name="T105" fmla="*/ 2912 h 3790"/>
                <a:gd name="T106" fmla="*/ 1227 w 3331"/>
                <a:gd name="T107" fmla="*/ 3052 h 3790"/>
                <a:gd name="T108" fmla="*/ 1434 w 3331"/>
                <a:gd name="T109" fmla="*/ 3790 h 379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331" h="3790">
                  <a:moveTo>
                    <a:pt x="1281" y="3790"/>
                  </a:moveTo>
                  <a:lnTo>
                    <a:pt x="1281" y="3406"/>
                  </a:lnTo>
                  <a:lnTo>
                    <a:pt x="1232" y="3302"/>
                  </a:lnTo>
                  <a:lnTo>
                    <a:pt x="1220" y="3278"/>
                  </a:lnTo>
                  <a:lnTo>
                    <a:pt x="1206" y="3255"/>
                  </a:lnTo>
                  <a:lnTo>
                    <a:pt x="1192" y="3233"/>
                  </a:lnTo>
                  <a:lnTo>
                    <a:pt x="1177" y="3213"/>
                  </a:lnTo>
                  <a:lnTo>
                    <a:pt x="1161" y="3192"/>
                  </a:lnTo>
                  <a:lnTo>
                    <a:pt x="1145" y="3172"/>
                  </a:lnTo>
                  <a:lnTo>
                    <a:pt x="1128" y="3154"/>
                  </a:lnTo>
                  <a:lnTo>
                    <a:pt x="1110" y="3135"/>
                  </a:lnTo>
                  <a:lnTo>
                    <a:pt x="1092" y="3118"/>
                  </a:lnTo>
                  <a:lnTo>
                    <a:pt x="1073" y="3101"/>
                  </a:lnTo>
                  <a:lnTo>
                    <a:pt x="1054" y="3085"/>
                  </a:lnTo>
                  <a:lnTo>
                    <a:pt x="1034" y="3070"/>
                  </a:lnTo>
                  <a:lnTo>
                    <a:pt x="1015" y="3054"/>
                  </a:lnTo>
                  <a:lnTo>
                    <a:pt x="994" y="3040"/>
                  </a:lnTo>
                  <a:lnTo>
                    <a:pt x="974" y="3025"/>
                  </a:lnTo>
                  <a:lnTo>
                    <a:pt x="953" y="3011"/>
                  </a:lnTo>
                  <a:lnTo>
                    <a:pt x="932" y="2998"/>
                  </a:lnTo>
                  <a:lnTo>
                    <a:pt x="911" y="2985"/>
                  </a:lnTo>
                  <a:lnTo>
                    <a:pt x="889" y="2971"/>
                  </a:lnTo>
                  <a:lnTo>
                    <a:pt x="868" y="2959"/>
                  </a:lnTo>
                  <a:lnTo>
                    <a:pt x="847" y="2946"/>
                  </a:lnTo>
                  <a:lnTo>
                    <a:pt x="825" y="2934"/>
                  </a:lnTo>
                  <a:lnTo>
                    <a:pt x="803" y="2922"/>
                  </a:lnTo>
                  <a:lnTo>
                    <a:pt x="782" y="2910"/>
                  </a:lnTo>
                  <a:lnTo>
                    <a:pt x="760" y="2898"/>
                  </a:lnTo>
                  <a:lnTo>
                    <a:pt x="739" y="2886"/>
                  </a:lnTo>
                  <a:lnTo>
                    <a:pt x="718" y="2874"/>
                  </a:lnTo>
                  <a:lnTo>
                    <a:pt x="698" y="2862"/>
                  </a:lnTo>
                  <a:lnTo>
                    <a:pt x="677" y="2850"/>
                  </a:lnTo>
                  <a:lnTo>
                    <a:pt x="657" y="2838"/>
                  </a:lnTo>
                  <a:lnTo>
                    <a:pt x="637" y="2826"/>
                  </a:lnTo>
                  <a:lnTo>
                    <a:pt x="617" y="2814"/>
                  </a:lnTo>
                  <a:lnTo>
                    <a:pt x="562" y="2661"/>
                  </a:lnTo>
                  <a:lnTo>
                    <a:pt x="487" y="2583"/>
                  </a:lnTo>
                  <a:lnTo>
                    <a:pt x="478" y="2583"/>
                  </a:lnTo>
                  <a:lnTo>
                    <a:pt x="470" y="2583"/>
                  </a:lnTo>
                  <a:lnTo>
                    <a:pt x="466" y="2583"/>
                  </a:lnTo>
                  <a:lnTo>
                    <a:pt x="462" y="2583"/>
                  </a:lnTo>
                  <a:lnTo>
                    <a:pt x="460" y="2583"/>
                  </a:lnTo>
                  <a:lnTo>
                    <a:pt x="459" y="2583"/>
                  </a:lnTo>
                  <a:lnTo>
                    <a:pt x="458" y="2583"/>
                  </a:lnTo>
                  <a:lnTo>
                    <a:pt x="442" y="2559"/>
                  </a:lnTo>
                  <a:lnTo>
                    <a:pt x="427" y="2535"/>
                  </a:lnTo>
                  <a:lnTo>
                    <a:pt x="412" y="2512"/>
                  </a:lnTo>
                  <a:lnTo>
                    <a:pt x="398" y="2488"/>
                  </a:lnTo>
                  <a:lnTo>
                    <a:pt x="385" y="2465"/>
                  </a:lnTo>
                  <a:lnTo>
                    <a:pt x="372" y="2441"/>
                  </a:lnTo>
                  <a:lnTo>
                    <a:pt x="361" y="2418"/>
                  </a:lnTo>
                  <a:lnTo>
                    <a:pt x="350" y="2394"/>
                  </a:lnTo>
                  <a:lnTo>
                    <a:pt x="339" y="2370"/>
                  </a:lnTo>
                  <a:lnTo>
                    <a:pt x="330" y="2346"/>
                  </a:lnTo>
                  <a:lnTo>
                    <a:pt x="321" y="2322"/>
                  </a:lnTo>
                  <a:lnTo>
                    <a:pt x="313" y="2299"/>
                  </a:lnTo>
                  <a:lnTo>
                    <a:pt x="306" y="2275"/>
                  </a:lnTo>
                  <a:lnTo>
                    <a:pt x="299" y="2251"/>
                  </a:lnTo>
                  <a:lnTo>
                    <a:pt x="293" y="2227"/>
                  </a:lnTo>
                  <a:lnTo>
                    <a:pt x="288" y="2202"/>
                  </a:lnTo>
                  <a:lnTo>
                    <a:pt x="283" y="2178"/>
                  </a:lnTo>
                  <a:lnTo>
                    <a:pt x="280" y="2154"/>
                  </a:lnTo>
                  <a:lnTo>
                    <a:pt x="277" y="2130"/>
                  </a:lnTo>
                  <a:lnTo>
                    <a:pt x="275" y="2107"/>
                  </a:lnTo>
                  <a:lnTo>
                    <a:pt x="273" y="2082"/>
                  </a:lnTo>
                  <a:lnTo>
                    <a:pt x="272" y="2058"/>
                  </a:lnTo>
                  <a:lnTo>
                    <a:pt x="272" y="2034"/>
                  </a:lnTo>
                  <a:lnTo>
                    <a:pt x="273" y="2010"/>
                  </a:lnTo>
                  <a:lnTo>
                    <a:pt x="274" y="1986"/>
                  </a:lnTo>
                  <a:lnTo>
                    <a:pt x="277" y="1961"/>
                  </a:lnTo>
                  <a:lnTo>
                    <a:pt x="280" y="1937"/>
                  </a:lnTo>
                  <a:lnTo>
                    <a:pt x="283" y="1913"/>
                  </a:lnTo>
                  <a:lnTo>
                    <a:pt x="287" y="1888"/>
                  </a:lnTo>
                  <a:lnTo>
                    <a:pt x="293" y="1864"/>
                  </a:lnTo>
                  <a:lnTo>
                    <a:pt x="299" y="1840"/>
                  </a:lnTo>
                  <a:lnTo>
                    <a:pt x="305" y="1815"/>
                  </a:lnTo>
                  <a:lnTo>
                    <a:pt x="0" y="1691"/>
                  </a:lnTo>
                  <a:lnTo>
                    <a:pt x="0" y="1587"/>
                  </a:lnTo>
                  <a:lnTo>
                    <a:pt x="104" y="1461"/>
                  </a:lnTo>
                  <a:lnTo>
                    <a:pt x="208" y="1461"/>
                  </a:lnTo>
                  <a:lnTo>
                    <a:pt x="360" y="1461"/>
                  </a:lnTo>
                  <a:lnTo>
                    <a:pt x="458" y="48"/>
                  </a:lnTo>
                  <a:lnTo>
                    <a:pt x="468" y="32"/>
                  </a:lnTo>
                  <a:lnTo>
                    <a:pt x="475" y="20"/>
                  </a:lnTo>
                  <a:lnTo>
                    <a:pt x="480" y="12"/>
                  </a:lnTo>
                  <a:lnTo>
                    <a:pt x="483" y="6"/>
                  </a:lnTo>
                  <a:lnTo>
                    <a:pt x="485" y="2"/>
                  </a:lnTo>
                  <a:lnTo>
                    <a:pt x="486" y="0"/>
                  </a:lnTo>
                  <a:lnTo>
                    <a:pt x="487" y="0"/>
                  </a:lnTo>
                  <a:lnTo>
                    <a:pt x="1486" y="23"/>
                  </a:lnTo>
                  <a:lnTo>
                    <a:pt x="1385" y="816"/>
                  </a:lnTo>
                  <a:lnTo>
                    <a:pt x="1381" y="835"/>
                  </a:lnTo>
                  <a:lnTo>
                    <a:pt x="1376" y="855"/>
                  </a:lnTo>
                  <a:lnTo>
                    <a:pt x="1371" y="874"/>
                  </a:lnTo>
                  <a:lnTo>
                    <a:pt x="1367" y="892"/>
                  </a:lnTo>
                  <a:lnTo>
                    <a:pt x="1363" y="911"/>
                  </a:lnTo>
                  <a:lnTo>
                    <a:pt x="1360" y="929"/>
                  </a:lnTo>
                  <a:lnTo>
                    <a:pt x="1356" y="948"/>
                  </a:lnTo>
                  <a:lnTo>
                    <a:pt x="1353" y="966"/>
                  </a:lnTo>
                  <a:lnTo>
                    <a:pt x="1351" y="985"/>
                  </a:lnTo>
                  <a:lnTo>
                    <a:pt x="1348" y="1004"/>
                  </a:lnTo>
                  <a:lnTo>
                    <a:pt x="1345" y="1021"/>
                  </a:lnTo>
                  <a:lnTo>
                    <a:pt x="1344" y="1040"/>
                  </a:lnTo>
                  <a:lnTo>
                    <a:pt x="1341" y="1058"/>
                  </a:lnTo>
                  <a:lnTo>
                    <a:pt x="1340" y="1076"/>
                  </a:lnTo>
                  <a:lnTo>
                    <a:pt x="1338" y="1094"/>
                  </a:lnTo>
                  <a:lnTo>
                    <a:pt x="1337" y="1112"/>
                  </a:lnTo>
                  <a:lnTo>
                    <a:pt x="1336" y="1130"/>
                  </a:lnTo>
                  <a:lnTo>
                    <a:pt x="1335" y="1149"/>
                  </a:lnTo>
                  <a:lnTo>
                    <a:pt x="1333" y="1167"/>
                  </a:lnTo>
                  <a:lnTo>
                    <a:pt x="1333" y="1185"/>
                  </a:lnTo>
                  <a:lnTo>
                    <a:pt x="1332" y="1203"/>
                  </a:lnTo>
                  <a:lnTo>
                    <a:pt x="1332" y="1221"/>
                  </a:lnTo>
                  <a:lnTo>
                    <a:pt x="1331" y="1240"/>
                  </a:lnTo>
                  <a:lnTo>
                    <a:pt x="1330" y="1258"/>
                  </a:lnTo>
                  <a:lnTo>
                    <a:pt x="1330" y="1277"/>
                  </a:lnTo>
                  <a:lnTo>
                    <a:pt x="1330" y="1295"/>
                  </a:lnTo>
                  <a:lnTo>
                    <a:pt x="1330" y="1314"/>
                  </a:lnTo>
                  <a:lnTo>
                    <a:pt x="1330" y="1332"/>
                  </a:lnTo>
                  <a:lnTo>
                    <a:pt x="1330" y="1351"/>
                  </a:lnTo>
                  <a:lnTo>
                    <a:pt x="1330" y="1370"/>
                  </a:lnTo>
                  <a:lnTo>
                    <a:pt x="1330" y="1389"/>
                  </a:lnTo>
                  <a:lnTo>
                    <a:pt x="1330" y="1408"/>
                  </a:lnTo>
                  <a:lnTo>
                    <a:pt x="1434" y="1509"/>
                  </a:lnTo>
                  <a:lnTo>
                    <a:pt x="2078" y="1461"/>
                  </a:lnTo>
                  <a:lnTo>
                    <a:pt x="2078" y="1451"/>
                  </a:lnTo>
                  <a:lnTo>
                    <a:pt x="2078" y="1444"/>
                  </a:lnTo>
                  <a:lnTo>
                    <a:pt x="2078" y="1438"/>
                  </a:lnTo>
                  <a:lnTo>
                    <a:pt x="2078" y="1435"/>
                  </a:lnTo>
                  <a:lnTo>
                    <a:pt x="2078" y="1433"/>
                  </a:lnTo>
                  <a:lnTo>
                    <a:pt x="2078" y="1432"/>
                  </a:lnTo>
                  <a:lnTo>
                    <a:pt x="2078" y="1431"/>
                  </a:lnTo>
                  <a:lnTo>
                    <a:pt x="1486" y="1431"/>
                  </a:lnTo>
                  <a:lnTo>
                    <a:pt x="1486" y="1386"/>
                  </a:lnTo>
                  <a:lnTo>
                    <a:pt x="1486" y="1341"/>
                  </a:lnTo>
                  <a:lnTo>
                    <a:pt x="1486" y="1296"/>
                  </a:lnTo>
                  <a:lnTo>
                    <a:pt x="1486" y="1252"/>
                  </a:lnTo>
                  <a:lnTo>
                    <a:pt x="1487" y="1208"/>
                  </a:lnTo>
                  <a:lnTo>
                    <a:pt x="1487" y="1164"/>
                  </a:lnTo>
                  <a:lnTo>
                    <a:pt x="1487" y="1121"/>
                  </a:lnTo>
                  <a:lnTo>
                    <a:pt x="1488" y="1078"/>
                  </a:lnTo>
                  <a:lnTo>
                    <a:pt x="1488" y="1036"/>
                  </a:lnTo>
                  <a:lnTo>
                    <a:pt x="1489" y="993"/>
                  </a:lnTo>
                  <a:lnTo>
                    <a:pt x="1490" y="951"/>
                  </a:lnTo>
                  <a:lnTo>
                    <a:pt x="1491" y="910"/>
                  </a:lnTo>
                  <a:lnTo>
                    <a:pt x="1493" y="868"/>
                  </a:lnTo>
                  <a:lnTo>
                    <a:pt x="1495" y="826"/>
                  </a:lnTo>
                  <a:lnTo>
                    <a:pt x="1497" y="785"/>
                  </a:lnTo>
                  <a:lnTo>
                    <a:pt x="1499" y="743"/>
                  </a:lnTo>
                  <a:lnTo>
                    <a:pt x="1502" y="702"/>
                  </a:lnTo>
                  <a:lnTo>
                    <a:pt x="1505" y="661"/>
                  </a:lnTo>
                  <a:lnTo>
                    <a:pt x="1508" y="620"/>
                  </a:lnTo>
                  <a:lnTo>
                    <a:pt x="1511" y="579"/>
                  </a:lnTo>
                  <a:lnTo>
                    <a:pt x="1515" y="538"/>
                  </a:lnTo>
                  <a:lnTo>
                    <a:pt x="1520" y="496"/>
                  </a:lnTo>
                  <a:lnTo>
                    <a:pt x="1525" y="455"/>
                  </a:lnTo>
                  <a:lnTo>
                    <a:pt x="1530" y="414"/>
                  </a:lnTo>
                  <a:lnTo>
                    <a:pt x="1536" y="372"/>
                  </a:lnTo>
                  <a:lnTo>
                    <a:pt x="1542" y="331"/>
                  </a:lnTo>
                  <a:lnTo>
                    <a:pt x="1549" y="289"/>
                  </a:lnTo>
                  <a:lnTo>
                    <a:pt x="1556" y="247"/>
                  </a:lnTo>
                  <a:lnTo>
                    <a:pt x="1564" y="206"/>
                  </a:lnTo>
                  <a:lnTo>
                    <a:pt x="1572" y="163"/>
                  </a:lnTo>
                  <a:lnTo>
                    <a:pt x="1580" y="121"/>
                  </a:lnTo>
                  <a:lnTo>
                    <a:pt x="1590" y="78"/>
                  </a:lnTo>
                  <a:lnTo>
                    <a:pt x="1896" y="48"/>
                  </a:lnTo>
                  <a:lnTo>
                    <a:pt x="2917" y="0"/>
                  </a:lnTo>
                  <a:lnTo>
                    <a:pt x="2926" y="50"/>
                  </a:lnTo>
                  <a:lnTo>
                    <a:pt x="2935" y="100"/>
                  </a:lnTo>
                  <a:lnTo>
                    <a:pt x="2943" y="149"/>
                  </a:lnTo>
                  <a:lnTo>
                    <a:pt x="2951" y="199"/>
                  </a:lnTo>
                  <a:lnTo>
                    <a:pt x="2957" y="248"/>
                  </a:lnTo>
                  <a:lnTo>
                    <a:pt x="2964" y="296"/>
                  </a:lnTo>
                  <a:lnTo>
                    <a:pt x="2970" y="346"/>
                  </a:lnTo>
                  <a:lnTo>
                    <a:pt x="2975" y="394"/>
                  </a:lnTo>
                  <a:lnTo>
                    <a:pt x="2980" y="442"/>
                  </a:lnTo>
                  <a:lnTo>
                    <a:pt x="2985" y="490"/>
                  </a:lnTo>
                  <a:lnTo>
                    <a:pt x="2989" y="538"/>
                  </a:lnTo>
                  <a:lnTo>
                    <a:pt x="2993" y="586"/>
                  </a:lnTo>
                  <a:lnTo>
                    <a:pt x="2996" y="634"/>
                  </a:lnTo>
                  <a:lnTo>
                    <a:pt x="2999" y="681"/>
                  </a:lnTo>
                  <a:lnTo>
                    <a:pt x="3001" y="729"/>
                  </a:lnTo>
                  <a:lnTo>
                    <a:pt x="3003" y="776"/>
                  </a:lnTo>
                  <a:lnTo>
                    <a:pt x="3005" y="823"/>
                  </a:lnTo>
                  <a:lnTo>
                    <a:pt x="3006" y="871"/>
                  </a:lnTo>
                  <a:lnTo>
                    <a:pt x="3007" y="918"/>
                  </a:lnTo>
                  <a:lnTo>
                    <a:pt x="3008" y="965"/>
                  </a:lnTo>
                  <a:lnTo>
                    <a:pt x="3008" y="1012"/>
                  </a:lnTo>
                  <a:lnTo>
                    <a:pt x="3008" y="1060"/>
                  </a:lnTo>
                  <a:lnTo>
                    <a:pt x="3008" y="1107"/>
                  </a:lnTo>
                  <a:lnTo>
                    <a:pt x="3007" y="1154"/>
                  </a:lnTo>
                  <a:lnTo>
                    <a:pt x="3006" y="1201"/>
                  </a:lnTo>
                  <a:lnTo>
                    <a:pt x="3006" y="1249"/>
                  </a:lnTo>
                  <a:lnTo>
                    <a:pt x="3005" y="1296"/>
                  </a:lnTo>
                  <a:lnTo>
                    <a:pt x="3003" y="1344"/>
                  </a:lnTo>
                  <a:lnTo>
                    <a:pt x="3002" y="1392"/>
                  </a:lnTo>
                  <a:lnTo>
                    <a:pt x="3000" y="1439"/>
                  </a:lnTo>
                  <a:lnTo>
                    <a:pt x="2997" y="1487"/>
                  </a:lnTo>
                  <a:lnTo>
                    <a:pt x="2996" y="1535"/>
                  </a:lnTo>
                  <a:lnTo>
                    <a:pt x="3122" y="1535"/>
                  </a:lnTo>
                  <a:lnTo>
                    <a:pt x="3131" y="1535"/>
                  </a:lnTo>
                  <a:lnTo>
                    <a:pt x="3137" y="1535"/>
                  </a:lnTo>
                  <a:lnTo>
                    <a:pt x="3142" y="1535"/>
                  </a:lnTo>
                  <a:lnTo>
                    <a:pt x="3145" y="1535"/>
                  </a:lnTo>
                  <a:lnTo>
                    <a:pt x="3147" y="1535"/>
                  </a:lnTo>
                  <a:lnTo>
                    <a:pt x="3148" y="1535"/>
                  </a:lnTo>
                  <a:lnTo>
                    <a:pt x="3331" y="1613"/>
                  </a:lnTo>
                  <a:lnTo>
                    <a:pt x="3227" y="1766"/>
                  </a:lnTo>
                  <a:lnTo>
                    <a:pt x="3148" y="1766"/>
                  </a:lnTo>
                  <a:lnTo>
                    <a:pt x="3122" y="1971"/>
                  </a:lnTo>
                  <a:lnTo>
                    <a:pt x="3044" y="2046"/>
                  </a:lnTo>
                  <a:lnTo>
                    <a:pt x="3044" y="2064"/>
                  </a:lnTo>
                  <a:lnTo>
                    <a:pt x="3044" y="2078"/>
                  </a:lnTo>
                  <a:lnTo>
                    <a:pt x="3044" y="2088"/>
                  </a:lnTo>
                  <a:lnTo>
                    <a:pt x="3044" y="2094"/>
                  </a:lnTo>
                  <a:lnTo>
                    <a:pt x="3044" y="2098"/>
                  </a:lnTo>
                  <a:lnTo>
                    <a:pt x="3044" y="2101"/>
                  </a:lnTo>
                  <a:lnTo>
                    <a:pt x="2996" y="2228"/>
                  </a:lnTo>
                  <a:lnTo>
                    <a:pt x="3003" y="2237"/>
                  </a:lnTo>
                  <a:lnTo>
                    <a:pt x="3009" y="2243"/>
                  </a:lnTo>
                  <a:lnTo>
                    <a:pt x="3013" y="2248"/>
                  </a:lnTo>
                  <a:lnTo>
                    <a:pt x="3015" y="2251"/>
                  </a:lnTo>
                  <a:lnTo>
                    <a:pt x="3017" y="2253"/>
                  </a:lnTo>
                  <a:lnTo>
                    <a:pt x="3018" y="2254"/>
                  </a:lnTo>
                  <a:lnTo>
                    <a:pt x="3025" y="2285"/>
                  </a:lnTo>
                  <a:lnTo>
                    <a:pt x="3030" y="2315"/>
                  </a:lnTo>
                  <a:lnTo>
                    <a:pt x="3034" y="2346"/>
                  </a:lnTo>
                  <a:lnTo>
                    <a:pt x="3036" y="2376"/>
                  </a:lnTo>
                  <a:lnTo>
                    <a:pt x="3036" y="2406"/>
                  </a:lnTo>
                  <a:lnTo>
                    <a:pt x="3035" y="2435"/>
                  </a:lnTo>
                  <a:lnTo>
                    <a:pt x="3032" y="2464"/>
                  </a:lnTo>
                  <a:lnTo>
                    <a:pt x="3027" y="2494"/>
                  </a:lnTo>
                  <a:lnTo>
                    <a:pt x="3021" y="2523"/>
                  </a:lnTo>
                  <a:lnTo>
                    <a:pt x="3014" y="2552"/>
                  </a:lnTo>
                  <a:lnTo>
                    <a:pt x="3005" y="2580"/>
                  </a:lnTo>
                  <a:lnTo>
                    <a:pt x="2995" y="2609"/>
                  </a:lnTo>
                  <a:lnTo>
                    <a:pt x="2984" y="2638"/>
                  </a:lnTo>
                  <a:lnTo>
                    <a:pt x="2971" y="2666"/>
                  </a:lnTo>
                  <a:lnTo>
                    <a:pt x="2956" y="2695"/>
                  </a:lnTo>
                  <a:lnTo>
                    <a:pt x="2941" y="2723"/>
                  </a:lnTo>
                  <a:lnTo>
                    <a:pt x="2924" y="2751"/>
                  </a:lnTo>
                  <a:lnTo>
                    <a:pt x="2906" y="2779"/>
                  </a:lnTo>
                  <a:lnTo>
                    <a:pt x="2886" y="2808"/>
                  </a:lnTo>
                  <a:lnTo>
                    <a:pt x="2866" y="2836"/>
                  </a:lnTo>
                  <a:lnTo>
                    <a:pt x="2844" y="2864"/>
                  </a:lnTo>
                  <a:lnTo>
                    <a:pt x="2821" y="2892"/>
                  </a:lnTo>
                  <a:lnTo>
                    <a:pt x="2797" y="2920"/>
                  </a:lnTo>
                  <a:lnTo>
                    <a:pt x="2772" y="2948"/>
                  </a:lnTo>
                  <a:lnTo>
                    <a:pt x="2746" y="2976"/>
                  </a:lnTo>
                  <a:lnTo>
                    <a:pt x="2718" y="3004"/>
                  </a:lnTo>
                  <a:lnTo>
                    <a:pt x="2690" y="3032"/>
                  </a:lnTo>
                  <a:lnTo>
                    <a:pt x="2660" y="3061"/>
                  </a:lnTo>
                  <a:lnTo>
                    <a:pt x="2630" y="3089"/>
                  </a:lnTo>
                  <a:lnTo>
                    <a:pt x="2599" y="3118"/>
                  </a:lnTo>
                  <a:lnTo>
                    <a:pt x="2566" y="3146"/>
                  </a:lnTo>
                  <a:lnTo>
                    <a:pt x="2533" y="3175"/>
                  </a:lnTo>
                  <a:lnTo>
                    <a:pt x="2529" y="3194"/>
                  </a:lnTo>
                  <a:lnTo>
                    <a:pt x="2524" y="3213"/>
                  </a:lnTo>
                  <a:lnTo>
                    <a:pt x="2519" y="3231"/>
                  </a:lnTo>
                  <a:lnTo>
                    <a:pt x="2514" y="3249"/>
                  </a:lnTo>
                  <a:lnTo>
                    <a:pt x="2509" y="3268"/>
                  </a:lnTo>
                  <a:lnTo>
                    <a:pt x="2505" y="3285"/>
                  </a:lnTo>
                  <a:lnTo>
                    <a:pt x="2500" y="3303"/>
                  </a:lnTo>
                  <a:lnTo>
                    <a:pt x="2496" y="3320"/>
                  </a:lnTo>
                  <a:lnTo>
                    <a:pt x="2491" y="3337"/>
                  </a:lnTo>
                  <a:lnTo>
                    <a:pt x="2488" y="3354"/>
                  </a:lnTo>
                  <a:lnTo>
                    <a:pt x="2484" y="3371"/>
                  </a:lnTo>
                  <a:lnTo>
                    <a:pt x="2480" y="3388"/>
                  </a:lnTo>
                  <a:lnTo>
                    <a:pt x="2477" y="3404"/>
                  </a:lnTo>
                  <a:lnTo>
                    <a:pt x="2474" y="3421"/>
                  </a:lnTo>
                  <a:lnTo>
                    <a:pt x="2471" y="3437"/>
                  </a:lnTo>
                  <a:lnTo>
                    <a:pt x="2468" y="3453"/>
                  </a:lnTo>
                  <a:lnTo>
                    <a:pt x="2466" y="3469"/>
                  </a:lnTo>
                  <a:lnTo>
                    <a:pt x="2464" y="3486"/>
                  </a:lnTo>
                  <a:lnTo>
                    <a:pt x="2462" y="3501"/>
                  </a:lnTo>
                  <a:lnTo>
                    <a:pt x="2461" y="3518"/>
                  </a:lnTo>
                  <a:lnTo>
                    <a:pt x="2460" y="3534"/>
                  </a:lnTo>
                  <a:lnTo>
                    <a:pt x="2460" y="3550"/>
                  </a:lnTo>
                  <a:lnTo>
                    <a:pt x="2460" y="3566"/>
                  </a:lnTo>
                  <a:lnTo>
                    <a:pt x="2460" y="3582"/>
                  </a:lnTo>
                  <a:lnTo>
                    <a:pt x="2461" y="3598"/>
                  </a:lnTo>
                  <a:lnTo>
                    <a:pt x="2462" y="3615"/>
                  </a:lnTo>
                  <a:lnTo>
                    <a:pt x="2464" y="3631"/>
                  </a:lnTo>
                  <a:lnTo>
                    <a:pt x="2466" y="3648"/>
                  </a:lnTo>
                  <a:lnTo>
                    <a:pt x="2469" y="3664"/>
                  </a:lnTo>
                  <a:lnTo>
                    <a:pt x="2473" y="3681"/>
                  </a:lnTo>
                  <a:lnTo>
                    <a:pt x="2476" y="3698"/>
                  </a:lnTo>
                  <a:lnTo>
                    <a:pt x="2481" y="3715"/>
                  </a:lnTo>
                  <a:lnTo>
                    <a:pt x="2325" y="3763"/>
                  </a:lnTo>
                  <a:lnTo>
                    <a:pt x="2354" y="3100"/>
                  </a:lnTo>
                  <a:lnTo>
                    <a:pt x="2556" y="3022"/>
                  </a:lnTo>
                  <a:lnTo>
                    <a:pt x="2566" y="3013"/>
                  </a:lnTo>
                  <a:lnTo>
                    <a:pt x="2573" y="3007"/>
                  </a:lnTo>
                  <a:lnTo>
                    <a:pt x="2578" y="3002"/>
                  </a:lnTo>
                  <a:lnTo>
                    <a:pt x="2582" y="2999"/>
                  </a:lnTo>
                  <a:lnTo>
                    <a:pt x="2584" y="2997"/>
                  </a:lnTo>
                  <a:lnTo>
                    <a:pt x="2585" y="2997"/>
                  </a:lnTo>
                  <a:lnTo>
                    <a:pt x="2585" y="2996"/>
                  </a:lnTo>
                  <a:lnTo>
                    <a:pt x="2612" y="2973"/>
                  </a:lnTo>
                  <a:lnTo>
                    <a:pt x="2636" y="2951"/>
                  </a:lnTo>
                  <a:lnTo>
                    <a:pt x="2657" y="2929"/>
                  </a:lnTo>
                  <a:lnTo>
                    <a:pt x="2674" y="2909"/>
                  </a:lnTo>
                  <a:lnTo>
                    <a:pt x="2689" y="2888"/>
                  </a:lnTo>
                  <a:lnTo>
                    <a:pt x="2703" y="2869"/>
                  </a:lnTo>
                  <a:lnTo>
                    <a:pt x="2713" y="2849"/>
                  </a:lnTo>
                  <a:lnTo>
                    <a:pt x="2722" y="2830"/>
                  </a:lnTo>
                  <a:lnTo>
                    <a:pt x="2730" y="2810"/>
                  </a:lnTo>
                  <a:lnTo>
                    <a:pt x="2737" y="2791"/>
                  </a:lnTo>
                  <a:lnTo>
                    <a:pt x="2742" y="2770"/>
                  </a:lnTo>
                  <a:lnTo>
                    <a:pt x="2747" y="2750"/>
                  </a:lnTo>
                  <a:lnTo>
                    <a:pt x="2751" y="2729"/>
                  </a:lnTo>
                  <a:lnTo>
                    <a:pt x="2755" y="2708"/>
                  </a:lnTo>
                  <a:lnTo>
                    <a:pt x="2759" y="2685"/>
                  </a:lnTo>
                  <a:lnTo>
                    <a:pt x="2764" y="2661"/>
                  </a:lnTo>
                  <a:lnTo>
                    <a:pt x="2764" y="2485"/>
                  </a:lnTo>
                  <a:lnTo>
                    <a:pt x="2917" y="2228"/>
                  </a:lnTo>
                  <a:lnTo>
                    <a:pt x="2917" y="1971"/>
                  </a:lnTo>
                  <a:lnTo>
                    <a:pt x="2585" y="1613"/>
                  </a:lnTo>
                  <a:lnTo>
                    <a:pt x="2557" y="1617"/>
                  </a:lnTo>
                  <a:lnTo>
                    <a:pt x="2528" y="1621"/>
                  </a:lnTo>
                  <a:lnTo>
                    <a:pt x="2500" y="1626"/>
                  </a:lnTo>
                  <a:lnTo>
                    <a:pt x="2472" y="1629"/>
                  </a:lnTo>
                  <a:lnTo>
                    <a:pt x="2444" y="1633"/>
                  </a:lnTo>
                  <a:lnTo>
                    <a:pt x="2417" y="1636"/>
                  </a:lnTo>
                  <a:lnTo>
                    <a:pt x="2390" y="1639"/>
                  </a:lnTo>
                  <a:lnTo>
                    <a:pt x="2362" y="1641"/>
                  </a:lnTo>
                  <a:lnTo>
                    <a:pt x="2335" y="1644"/>
                  </a:lnTo>
                  <a:lnTo>
                    <a:pt x="2309" y="1645"/>
                  </a:lnTo>
                  <a:lnTo>
                    <a:pt x="2282" y="1647"/>
                  </a:lnTo>
                  <a:lnTo>
                    <a:pt x="2256" y="1649"/>
                  </a:lnTo>
                  <a:lnTo>
                    <a:pt x="2229" y="1650"/>
                  </a:lnTo>
                  <a:lnTo>
                    <a:pt x="2203" y="1651"/>
                  </a:lnTo>
                  <a:lnTo>
                    <a:pt x="2176" y="1653"/>
                  </a:lnTo>
                  <a:lnTo>
                    <a:pt x="2150" y="1653"/>
                  </a:lnTo>
                  <a:lnTo>
                    <a:pt x="2124" y="1654"/>
                  </a:lnTo>
                  <a:lnTo>
                    <a:pt x="2097" y="1654"/>
                  </a:lnTo>
                  <a:lnTo>
                    <a:pt x="2071" y="1654"/>
                  </a:lnTo>
                  <a:lnTo>
                    <a:pt x="2045" y="1654"/>
                  </a:lnTo>
                  <a:lnTo>
                    <a:pt x="2018" y="1654"/>
                  </a:lnTo>
                  <a:lnTo>
                    <a:pt x="1991" y="1653"/>
                  </a:lnTo>
                  <a:lnTo>
                    <a:pt x="1965" y="1653"/>
                  </a:lnTo>
                  <a:lnTo>
                    <a:pt x="1938" y="1652"/>
                  </a:lnTo>
                  <a:lnTo>
                    <a:pt x="1911" y="1651"/>
                  </a:lnTo>
                  <a:lnTo>
                    <a:pt x="1884" y="1650"/>
                  </a:lnTo>
                  <a:lnTo>
                    <a:pt x="1857" y="1648"/>
                  </a:lnTo>
                  <a:lnTo>
                    <a:pt x="1829" y="1647"/>
                  </a:lnTo>
                  <a:lnTo>
                    <a:pt x="1802" y="1645"/>
                  </a:lnTo>
                  <a:lnTo>
                    <a:pt x="1774" y="1644"/>
                  </a:lnTo>
                  <a:lnTo>
                    <a:pt x="1746" y="1641"/>
                  </a:lnTo>
                  <a:lnTo>
                    <a:pt x="1717" y="1639"/>
                  </a:lnTo>
                  <a:lnTo>
                    <a:pt x="1408" y="1613"/>
                  </a:lnTo>
                  <a:lnTo>
                    <a:pt x="897" y="1691"/>
                  </a:lnTo>
                  <a:lnTo>
                    <a:pt x="562" y="1971"/>
                  </a:lnTo>
                  <a:lnTo>
                    <a:pt x="513" y="2075"/>
                  </a:lnTo>
                  <a:lnTo>
                    <a:pt x="487" y="2228"/>
                  </a:lnTo>
                  <a:lnTo>
                    <a:pt x="744" y="2508"/>
                  </a:lnTo>
                  <a:lnTo>
                    <a:pt x="975" y="2661"/>
                  </a:lnTo>
                  <a:lnTo>
                    <a:pt x="1001" y="2843"/>
                  </a:lnTo>
                  <a:lnTo>
                    <a:pt x="1017" y="2866"/>
                  </a:lnTo>
                  <a:lnTo>
                    <a:pt x="1035" y="2890"/>
                  </a:lnTo>
                  <a:lnTo>
                    <a:pt x="1055" y="2912"/>
                  </a:lnTo>
                  <a:lnTo>
                    <a:pt x="1076" y="2934"/>
                  </a:lnTo>
                  <a:lnTo>
                    <a:pt x="1099" y="2955"/>
                  </a:lnTo>
                  <a:lnTo>
                    <a:pt x="1123" y="2976"/>
                  </a:lnTo>
                  <a:lnTo>
                    <a:pt x="1148" y="2996"/>
                  </a:lnTo>
                  <a:lnTo>
                    <a:pt x="1174" y="3015"/>
                  </a:lnTo>
                  <a:lnTo>
                    <a:pt x="1200" y="3034"/>
                  </a:lnTo>
                  <a:lnTo>
                    <a:pt x="1227" y="3052"/>
                  </a:lnTo>
                  <a:lnTo>
                    <a:pt x="1254" y="3070"/>
                  </a:lnTo>
                  <a:lnTo>
                    <a:pt x="1281" y="3087"/>
                  </a:lnTo>
                  <a:lnTo>
                    <a:pt x="1308" y="3104"/>
                  </a:lnTo>
                  <a:lnTo>
                    <a:pt x="1335" y="3119"/>
                  </a:lnTo>
                  <a:lnTo>
                    <a:pt x="1360" y="3134"/>
                  </a:lnTo>
                  <a:lnTo>
                    <a:pt x="1385" y="3149"/>
                  </a:lnTo>
                  <a:lnTo>
                    <a:pt x="1434" y="3790"/>
                  </a:lnTo>
                  <a:lnTo>
                    <a:pt x="1330" y="3790"/>
                  </a:lnTo>
                  <a:lnTo>
                    <a:pt x="1281" y="379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4" name="Freeform 189"/>
            <p:cNvSpPr>
              <a:spLocks/>
            </p:cNvSpPr>
            <p:nvPr/>
          </p:nvSpPr>
          <p:spPr bwMode="auto">
            <a:xfrm>
              <a:off x="2268" y="2855"/>
              <a:ext cx="1637" cy="1640"/>
            </a:xfrm>
            <a:custGeom>
              <a:avLst/>
              <a:gdLst>
                <a:gd name="T0" fmla="*/ 511 w 1637"/>
                <a:gd name="T1" fmla="*/ 1357 h 1640"/>
                <a:gd name="T2" fmla="*/ 529 w 1637"/>
                <a:gd name="T3" fmla="*/ 999 h 1640"/>
                <a:gd name="T4" fmla="*/ 553 w 1637"/>
                <a:gd name="T5" fmla="*/ 999 h 1640"/>
                <a:gd name="T6" fmla="*/ 563 w 1637"/>
                <a:gd name="T7" fmla="*/ 999 h 1640"/>
                <a:gd name="T8" fmla="*/ 566 w 1637"/>
                <a:gd name="T9" fmla="*/ 999 h 1640"/>
                <a:gd name="T10" fmla="*/ 78 w 1637"/>
                <a:gd name="T11" fmla="*/ 719 h 1640"/>
                <a:gd name="T12" fmla="*/ 52 w 1637"/>
                <a:gd name="T13" fmla="*/ 462 h 1640"/>
                <a:gd name="T14" fmla="*/ 52 w 1637"/>
                <a:gd name="T15" fmla="*/ 104 h 1640"/>
                <a:gd name="T16" fmla="*/ 280 w 1637"/>
                <a:gd name="T17" fmla="*/ 433 h 1640"/>
                <a:gd name="T18" fmla="*/ 358 w 1637"/>
                <a:gd name="T19" fmla="*/ 384 h 1640"/>
                <a:gd name="T20" fmla="*/ 540 w 1637"/>
                <a:gd name="T21" fmla="*/ 26 h 1640"/>
                <a:gd name="T22" fmla="*/ 693 w 1637"/>
                <a:gd name="T23" fmla="*/ 462 h 1640"/>
                <a:gd name="T24" fmla="*/ 644 w 1637"/>
                <a:gd name="T25" fmla="*/ 350 h 1640"/>
                <a:gd name="T26" fmla="*/ 644 w 1637"/>
                <a:gd name="T27" fmla="*/ 341 h 1640"/>
                <a:gd name="T28" fmla="*/ 644 w 1637"/>
                <a:gd name="T29" fmla="*/ 336 h 1640"/>
                <a:gd name="T30" fmla="*/ 644 w 1637"/>
                <a:gd name="T31" fmla="*/ 335 h 1640"/>
                <a:gd name="T32" fmla="*/ 644 w 1637"/>
                <a:gd name="T33" fmla="*/ 26 h 1640"/>
                <a:gd name="T34" fmla="*/ 768 w 1637"/>
                <a:gd name="T35" fmla="*/ 205 h 1640"/>
                <a:gd name="T36" fmla="*/ 805 w 1637"/>
                <a:gd name="T37" fmla="*/ 366 h 1640"/>
                <a:gd name="T38" fmla="*/ 815 w 1637"/>
                <a:gd name="T39" fmla="*/ 378 h 1640"/>
                <a:gd name="T40" fmla="*/ 819 w 1637"/>
                <a:gd name="T41" fmla="*/ 382 h 1640"/>
                <a:gd name="T42" fmla="*/ 820 w 1637"/>
                <a:gd name="T43" fmla="*/ 384 h 1640"/>
                <a:gd name="T44" fmla="*/ 973 w 1637"/>
                <a:gd name="T45" fmla="*/ 462 h 1640"/>
                <a:gd name="T46" fmla="*/ 960 w 1637"/>
                <a:gd name="T47" fmla="*/ 445 h 1640"/>
                <a:gd name="T48" fmla="*/ 953 w 1637"/>
                <a:gd name="T49" fmla="*/ 436 h 1640"/>
                <a:gd name="T50" fmla="*/ 951 w 1637"/>
                <a:gd name="T51" fmla="*/ 433 h 1640"/>
                <a:gd name="T52" fmla="*/ 950 w 1637"/>
                <a:gd name="T53" fmla="*/ 433 h 1640"/>
                <a:gd name="T54" fmla="*/ 1028 w 1637"/>
                <a:gd name="T55" fmla="*/ 0 h 1640"/>
                <a:gd name="T56" fmla="*/ 1126 w 1637"/>
                <a:gd name="T57" fmla="*/ 413 h 1640"/>
                <a:gd name="T58" fmla="*/ 1141 w 1637"/>
                <a:gd name="T59" fmla="*/ 424 h 1640"/>
                <a:gd name="T60" fmla="*/ 1149 w 1637"/>
                <a:gd name="T61" fmla="*/ 430 h 1640"/>
                <a:gd name="T62" fmla="*/ 1151 w 1637"/>
                <a:gd name="T63" fmla="*/ 432 h 1640"/>
                <a:gd name="T64" fmla="*/ 1152 w 1637"/>
                <a:gd name="T65" fmla="*/ 433 h 1640"/>
                <a:gd name="T66" fmla="*/ 1354 w 1637"/>
                <a:gd name="T67" fmla="*/ 537 h 1640"/>
                <a:gd name="T68" fmla="*/ 1369 w 1637"/>
                <a:gd name="T69" fmla="*/ 522 h 1640"/>
                <a:gd name="T70" fmla="*/ 1376 w 1637"/>
                <a:gd name="T71" fmla="*/ 514 h 1640"/>
                <a:gd name="T72" fmla="*/ 1379 w 1637"/>
                <a:gd name="T73" fmla="*/ 512 h 1640"/>
                <a:gd name="T74" fmla="*/ 1379 w 1637"/>
                <a:gd name="T75" fmla="*/ 511 h 1640"/>
                <a:gd name="T76" fmla="*/ 1458 w 1637"/>
                <a:gd name="T77" fmla="*/ 153 h 1640"/>
                <a:gd name="T78" fmla="*/ 1637 w 1637"/>
                <a:gd name="T79" fmla="*/ 462 h 1640"/>
                <a:gd name="T80" fmla="*/ 1458 w 1637"/>
                <a:gd name="T81" fmla="*/ 820 h 1640"/>
                <a:gd name="T82" fmla="*/ 1051 w 1637"/>
                <a:gd name="T83" fmla="*/ 924 h 1640"/>
                <a:gd name="T84" fmla="*/ 1178 w 1637"/>
                <a:gd name="T85" fmla="*/ 1565 h 1640"/>
                <a:gd name="T86" fmla="*/ 488 w 1637"/>
                <a:gd name="T87" fmla="*/ 1640 h 16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37" h="1640">
                  <a:moveTo>
                    <a:pt x="488" y="1640"/>
                  </a:moveTo>
                  <a:lnTo>
                    <a:pt x="511" y="1357"/>
                  </a:lnTo>
                  <a:lnTo>
                    <a:pt x="511" y="999"/>
                  </a:lnTo>
                  <a:lnTo>
                    <a:pt x="529" y="999"/>
                  </a:lnTo>
                  <a:lnTo>
                    <a:pt x="543" y="999"/>
                  </a:lnTo>
                  <a:lnTo>
                    <a:pt x="553" y="999"/>
                  </a:lnTo>
                  <a:lnTo>
                    <a:pt x="559" y="999"/>
                  </a:lnTo>
                  <a:lnTo>
                    <a:pt x="563" y="999"/>
                  </a:lnTo>
                  <a:lnTo>
                    <a:pt x="565" y="999"/>
                  </a:lnTo>
                  <a:lnTo>
                    <a:pt x="566" y="999"/>
                  </a:lnTo>
                  <a:lnTo>
                    <a:pt x="78" y="719"/>
                  </a:lnTo>
                  <a:lnTo>
                    <a:pt x="78" y="566"/>
                  </a:lnTo>
                  <a:lnTo>
                    <a:pt x="52" y="462"/>
                  </a:lnTo>
                  <a:lnTo>
                    <a:pt x="0" y="335"/>
                  </a:lnTo>
                  <a:lnTo>
                    <a:pt x="52" y="104"/>
                  </a:lnTo>
                  <a:lnTo>
                    <a:pt x="231" y="78"/>
                  </a:lnTo>
                  <a:lnTo>
                    <a:pt x="280" y="433"/>
                  </a:lnTo>
                  <a:lnTo>
                    <a:pt x="384" y="488"/>
                  </a:lnTo>
                  <a:lnTo>
                    <a:pt x="358" y="384"/>
                  </a:lnTo>
                  <a:lnTo>
                    <a:pt x="358" y="49"/>
                  </a:lnTo>
                  <a:lnTo>
                    <a:pt x="540" y="26"/>
                  </a:lnTo>
                  <a:lnTo>
                    <a:pt x="566" y="335"/>
                  </a:lnTo>
                  <a:lnTo>
                    <a:pt x="693" y="462"/>
                  </a:lnTo>
                  <a:lnTo>
                    <a:pt x="644" y="358"/>
                  </a:lnTo>
                  <a:lnTo>
                    <a:pt x="644" y="350"/>
                  </a:lnTo>
                  <a:lnTo>
                    <a:pt x="644" y="345"/>
                  </a:lnTo>
                  <a:lnTo>
                    <a:pt x="644" y="341"/>
                  </a:lnTo>
                  <a:lnTo>
                    <a:pt x="644" y="338"/>
                  </a:lnTo>
                  <a:lnTo>
                    <a:pt x="644" y="336"/>
                  </a:lnTo>
                  <a:lnTo>
                    <a:pt x="644" y="335"/>
                  </a:lnTo>
                  <a:lnTo>
                    <a:pt x="644" y="26"/>
                  </a:lnTo>
                  <a:lnTo>
                    <a:pt x="820" y="0"/>
                  </a:lnTo>
                  <a:lnTo>
                    <a:pt x="768" y="205"/>
                  </a:lnTo>
                  <a:lnTo>
                    <a:pt x="797" y="358"/>
                  </a:lnTo>
                  <a:lnTo>
                    <a:pt x="805" y="366"/>
                  </a:lnTo>
                  <a:lnTo>
                    <a:pt x="811" y="373"/>
                  </a:lnTo>
                  <a:lnTo>
                    <a:pt x="815" y="378"/>
                  </a:lnTo>
                  <a:lnTo>
                    <a:pt x="817" y="381"/>
                  </a:lnTo>
                  <a:lnTo>
                    <a:pt x="819" y="382"/>
                  </a:lnTo>
                  <a:lnTo>
                    <a:pt x="820" y="383"/>
                  </a:lnTo>
                  <a:lnTo>
                    <a:pt x="820" y="384"/>
                  </a:lnTo>
                  <a:lnTo>
                    <a:pt x="973" y="462"/>
                  </a:lnTo>
                  <a:lnTo>
                    <a:pt x="965" y="452"/>
                  </a:lnTo>
                  <a:lnTo>
                    <a:pt x="960" y="445"/>
                  </a:lnTo>
                  <a:lnTo>
                    <a:pt x="955" y="440"/>
                  </a:lnTo>
                  <a:lnTo>
                    <a:pt x="953" y="436"/>
                  </a:lnTo>
                  <a:lnTo>
                    <a:pt x="951" y="434"/>
                  </a:lnTo>
                  <a:lnTo>
                    <a:pt x="951" y="433"/>
                  </a:lnTo>
                  <a:lnTo>
                    <a:pt x="950" y="433"/>
                  </a:lnTo>
                  <a:lnTo>
                    <a:pt x="895" y="205"/>
                  </a:lnTo>
                  <a:lnTo>
                    <a:pt x="1028" y="0"/>
                  </a:lnTo>
                  <a:lnTo>
                    <a:pt x="1152" y="0"/>
                  </a:lnTo>
                  <a:lnTo>
                    <a:pt x="1126" y="413"/>
                  </a:lnTo>
                  <a:lnTo>
                    <a:pt x="1134" y="420"/>
                  </a:lnTo>
                  <a:lnTo>
                    <a:pt x="1141" y="424"/>
                  </a:lnTo>
                  <a:lnTo>
                    <a:pt x="1146" y="428"/>
                  </a:lnTo>
                  <a:lnTo>
                    <a:pt x="1149" y="430"/>
                  </a:lnTo>
                  <a:lnTo>
                    <a:pt x="1150" y="431"/>
                  </a:lnTo>
                  <a:lnTo>
                    <a:pt x="1151" y="432"/>
                  </a:lnTo>
                  <a:lnTo>
                    <a:pt x="1152" y="433"/>
                  </a:lnTo>
                  <a:lnTo>
                    <a:pt x="1226" y="537"/>
                  </a:lnTo>
                  <a:lnTo>
                    <a:pt x="1354" y="537"/>
                  </a:lnTo>
                  <a:lnTo>
                    <a:pt x="1362" y="528"/>
                  </a:lnTo>
                  <a:lnTo>
                    <a:pt x="1369" y="522"/>
                  </a:lnTo>
                  <a:lnTo>
                    <a:pt x="1373" y="517"/>
                  </a:lnTo>
                  <a:lnTo>
                    <a:pt x="1376" y="514"/>
                  </a:lnTo>
                  <a:lnTo>
                    <a:pt x="1378" y="512"/>
                  </a:lnTo>
                  <a:lnTo>
                    <a:pt x="1379" y="512"/>
                  </a:lnTo>
                  <a:lnTo>
                    <a:pt x="1379" y="511"/>
                  </a:lnTo>
                  <a:lnTo>
                    <a:pt x="1484" y="413"/>
                  </a:lnTo>
                  <a:lnTo>
                    <a:pt x="1458" y="153"/>
                  </a:lnTo>
                  <a:lnTo>
                    <a:pt x="1562" y="205"/>
                  </a:lnTo>
                  <a:lnTo>
                    <a:pt x="1637" y="462"/>
                  </a:lnTo>
                  <a:lnTo>
                    <a:pt x="1610" y="615"/>
                  </a:lnTo>
                  <a:lnTo>
                    <a:pt x="1458" y="820"/>
                  </a:lnTo>
                  <a:lnTo>
                    <a:pt x="1305" y="846"/>
                  </a:lnTo>
                  <a:lnTo>
                    <a:pt x="1051" y="924"/>
                  </a:lnTo>
                  <a:lnTo>
                    <a:pt x="1178" y="973"/>
                  </a:lnTo>
                  <a:lnTo>
                    <a:pt x="1178" y="1565"/>
                  </a:lnTo>
                  <a:lnTo>
                    <a:pt x="540" y="1640"/>
                  </a:lnTo>
                  <a:lnTo>
                    <a:pt x="488" y="164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5" name="Freeform 190"/>
            <p:cNvSpPr>
              <a:spLocks/>
            </p:cNvSpPr>
            <p:nvPr/>
          </p:nvSpPr>
          <p:spPr bwMode="auto">
            <a:xfrm>
              <a:off x="3827" y="703"/>
              <a:ext cx="1257" cy="3764"/>
            </a:xfrm>
            <a:custGeom>
              <a:avLst/>
              <a:gdLst>
                <a:gd name="T0" fmla="*/ 10 w 1257"/>
                <a:gd name="T1" fmla="*/ 3335 h 3764"/>
                <a:gd name="T2" fmla="*/ 44 w 1257"/>
                <a:gd name="T3" fmla="*/ 3279 h 3764"/>
                <a:gd name="T4" fmla="*/ 84 w 1257"/>
                <a:gd name="T5" fmla="*/ 3226 h 3764"/>
                <a:gd name="T6" fmla="*/ 130 w 1257"/>
                <a:gd name="T7" fmla="*/ 3174 h 3764"/>
                <a:gd name="T8" fmla="*/ 179 w 1257"/>
                <a:gd name="T9" fmla="*/ 3123 h 3764"/>
                <a:gd name="T10" fmla="*/ 229 w 1257"/>
                <a:gd name="T11" fmla="*/ 3073 h 3764"/>
                <a:gd name="T12" fmla="*/ 280 w 1257"/>
                <a:gd name="T13" fmla="*/ 3023 h 3764"/>
                <a:gd name="T14" fmla="*/ 329 w 1257"/>
                <a:gd name="T15" fmla="*/ 2972 h 3764"/>
                <a:gd name="T16" fmla="*/ 375 w 1257"/>
                <a:gd name="T17" fmla="*/ 2920 h 3764"/>
                <a:gd name="T18" fmla="*/ 417 w 1257"/>
                <a:gd name="T19" fmla="*/ 2866 h 3764"/>
                <a:gd name="T20" fmla="*/ 453 w 1257"/>
                <a:gd name="T21" fmla="*/ 2811 h 3764"/>
                <a:gd name="T22" fmla="*/ 642 w 1257"/>
                <a:gd name="T23" fmla="*/ 1893 h 3764"/>
                <a:gd name="T24" fmla="*/ 511 w 1257"/>
                <a:gd name="T25" fmla="*/ 1431 h 3764"/>
                <a:gd name="T26" fmla="*/ 455 w 1257"/>
                <a:gd name="T27" fmla="*/ 0 h 3764"/>
                <a:gd name="T28" fmla="*/ 524 w 1257"/>
                <a:gd name="T29" fmla="*/ 1 h 3764"/>
                <a:gd name="T30" fmla="*/ 592 w 1257"/>
                <a:gd name="T31" fmla="*/ 2 h 3764"/>
                <a:gd name="T32" fmla="*/ 658 w 1257"/>
                <a:gd name="T33" fmla="*/ 4 h 3764"/>
                <a:gd name="T34" fmla="*/ 722 w 1257"/>
                <a:gd name="T35" fmla="*/ 8 h 3764"/>
                <a:gd name="T36" fmla="*/ 786 w 1257"/>
                <a:gd name="T37" fmla="*/ 15 h 3764"/>
                <a:gd name="T38" fmla="*/ 849 w 1257"/>
                <a:gd name="T39" fmla="*/ 25 h 3764"/>
                <a:gd name="T40" fmla="*/ 913 w 1257"/>
                <a:gd name="T41" fmla="*/ 38 h 3764"/>
                <a:gd name="T42" fmla="*/ 975 w 1257"/>
                <a:gd name="T43" fmla="*/ 54 h 3764"/>
                <a:gd name="T44" fmla="*/ 1039 w 1257"/>
                <a:gd name="T45" fmla="*/ 75 h 3764"/>
                <a:gd name="T46" fmla="*/ 1103 w 1257"/>
                <a:gd name="T47" fmla="*/ 101 h 3764"/>
                <a:gd name="T48" fmla="*/ 1141 w 1257"/>
                <a:gd name="T49" fmla="*/ 222 h 3764"/>
                <a:gd name="T50" fmla="*/ 1169 w 1257"/>
                <a:gd name="T51" fmla="*/ 339 h 3764"/>
                <a:gd name="T52" fmla="*/ 1190 w 1257"/>
                <a:gd name="T53" fmla="*/ 453 h 3764"/>
                <a:gd name="T54" fmla="*/ 1203 w 1257"/>
                <a:gd name="T55" fmla="*/ 565 h 3764"/>
                <a:gd name="T56" fmla="*/ 1212 w 1257"/>
                <a:gd name="T57" fmla="*/ 676 h 3764"/>
                <a:gd name="T58" fmla="*/ 1216 w 1257"/>
                <a:gd name="T59" fmla="*/ 786 h 3764"/>
                <a:gd name="T60" fmla="*/ 1218 w 1257"/>
                <a:gd name="T61" fmla="*/ 895 h 3764"/>
                <a:gd name="T62" fmla="*/ 1219 w 1257"/>
                <a:gd name="T63" fmla="*/ 1005 h 3764"/>
                <a:gd name="T64" fmla="*/ 1222 w 1257"/>
                <a:gd name="T65" fmla="*/ 1116 h 3764"/>
                <a:gd name="T66" fmla="*/ 1225 w 1257"/>
                <a:gd name="T67" fmla="*/ 1229 h 3764"/>
                <a:gd name="T68" fmla="*/ 1257 w 1257"/>
                <a:gd name="T69" fmla="*/ 1565 h 3764"/>
                <a:gd name="T70" fmla="*/ 1251 w 1257"/>
                <a:gd name="T71" fmla="*/ 1764 h 3764"/>
                <a:gd name="T72" fmla="*/ 1248 w 1257"/>
                <a:gd name="T73" fmla="*/ 1961 h 3764"/>
                <a:gd name="T74" fmla="*/ 1246 w 1257"/>
                <a:gd name="T75" fmla="*/ 2158 h 3764"/>
                <a:gd name="T76" fmla="*/ 1243 w 1257"/>
                <a:gd name="T77" fmla="*/ 2352 h 3764"/>
                <a:gd name="T78" fmla="*/ 1238 w 1257"/>
                <a:gd name="T79" fmla="*/ 2545 h 3764"/>
                <a:gd name="T80" fmla="*/ 1230 w 1257"/>
                <a:gd name="T81" fmla="*/ 2738 h 3764"/>
                <a:gd name="T82" fmla="*/ 1217 w 1257"/>
                <a:gd name="T83" fmla="*/ 2930 h 3764"/>
                <a:gd name="T84" fmla="*/ 1198 w 1257"/>
                <a:gd name="T85" fmla="*/ 3123 h 3764"/>
                <a:gd name="T86" fmla="*/ 1170 w 1257"/>
                <a:gd name="T87" fmla="*/ 3315 h 3764"/>
                <a:gd name="T88" fmla="*/ 1134 w 1257"/>
                <a:gd name="T89" fmla="*/ 3508 h 3764"/>
                <a:gd name="T90" fmla="*/ 1070 w 1257"/>
                <a:gd name="T91" fmla="*/ 3646 h 3764"/>
                <a:gd name="T92" fmla="*/ 969 w 1257"/>
                <a:gd name="T93" fmla="*/ 3669 h 3764"/>
                <a:gd name="T94" fmla="*/ 870 w 1257"/>
                <a:gd name="T95" fmla="*/ 3685 h 3764"/>
                <a:gd name="T96" fmla="*/ 771 w 1257"/>
                <a:gd name="T97" fmla="*/ 3695 h 3764"/>
                <a:gd name="T98" fmla="*/ 675 w 1257"/>
                <a:gd name="T99" fmla="*/ 3703 h 3764"/>
                <a:gd name="T100" fmla="*/ 578 w 1257"/>
                <a:gd name="T101" fmla="*/ 3709 h 3764"/>
                <a:gd name="T102" fmla="*/ 483 w 1257"/>
                <a:gd name="T103" fmla="*/ 3715 h 3764"/>
                <a:gd name="T104" fmla="*/ 388 w 1257"/>
                <a:gd name="T105" fmla="*/ 3721 h 3764"/>
                <a:gd name="T106" fmla="*/ 294 w 1257"/>
                <a:gd name="T107" fmla="*/ 3728 h 3764"/>
                <a:gd name="T108" fmla="*/ 200 w 1257"/>
                <a:gd name="T109" fmla="*/ 3740 h 3764"/>
                <a:gd name="T110" fmla="*/ 106 w 1257"/>
                <a:gd name="T111" fmla="*/ 3757 h 37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57" h="3764">
                  <a:moveTo>
                    <a:pt x="0" y="3764"/>
                  </a:moveTo>
                  <a:lnTo>
                    <a:pt x="0" y="3354"/>
                  </a:lnTo>
                  <a:lnTo>
                    <a:pt x="10" y="3335"/>
                  </a:lnTo>
                  <a:lnTo>
                    <a:pt x="21" y="3316"/>
                  </a:lnTo>
                  <a:lnTo>
                    <a:pt x="32" y="3298"/>
                  </a:lnTo>
                  <a:lnTo>
                    <a:pt x="44" y="3279"/>
                  </a:lnTo>
                  <a:lnTo>
                    <a:pt x="57" y="3261"/>
                  </a:lnTo>
                  <a:lnTo>
                    <a:pt x="70" y="3244"/>
                  </a:lnTo>
                  <a:lnTo>
                    <a:pt x="84" y="3226"/>
                  </a:lnTo>
                  <a:lnTo>
                    <a:pt x="99" y="3209"/>
                  </a:lnTo>
                  <a:lnTo>
                    <a:pt x="114" y="3191"/>
                  </a:lnTo>
                  <a:lnTo>
                    <a:pt x="130" y="3174"/>
                  </a:lnTo>
                  <a:lnTo>
                    <a:pt x="146" y="3157"/>
                  </a:lnTo>
                  <a:lnTo>
                    <a:pt x="162" y="3140"/>
                  </a:lnTo>
                  <a:lnTo>
                    <a:pt x="179" y="3123"/>
                  </a:lnTo>
                  <a:lnTo>
                    <a:pt x="195" y="3106"/>
                  </a:lnTo>
                  <a:lnTo>
                    <a:pt x="212" y="3090"/>
                  </a:lnTo>
                  <a:lnTo>
                    <a:pt x="229" y="3073"/>
                  </a:lnTo>
                  <a:lnTo>
                    <a:pt x="246" y="3056"/>
                  </a:lnTo>
                  <a:lnTo>
                    <a:pt x="263" y="3039"/>
                  </a:lnTo>
                  <a:lnTo>
                    <a:pt x="280" y="3023"/>
                  </a:lnTo>
                  <a:lnTo>
                    <a:pt x="296" y="3006"/>
                  </a:lnTo>
                  <a:lnTo>
                    <a:pt x="313" y="2988"/>
                  </a:lnTo>
                  <a:lnTo>
                    <a:pt x="329" y="2972"/>
                  </a:lnTo>
                  <a:lnTo>
                    <a:pt x="344" y="2954"/>
                  </a:lnTo>
                  <a:lnTo>
                    <a:pt x="360" y="2937"/>
                  </a:lnTo>
                  <a:lnTo>
                    <a:pt x="375" y="2920"/>
                  </a:lnTo>
                  <a:lnTo>
                    <a:pt x="390" y="2902"/>
                  </a:lnTo>
                  <a:lnTo>
                    <a:pt x="404" y="2884"/>
                  </a:lnTo>
                  <a:lnTo>
                    <a:pt x="417" y="2866"/>
                  </a:lnTo>
                  <a:lnTo>
                    <a:pt x="429" y="2848"/>
                  </a:lnTo>
                  <a:lnTo>
                    <a:pt x="441" y="2829"/>
                  </a:lnTo>
                  <a:lnTo>
                    <a:pt x="453" y="2811"/>
                  </a:lnTo>
                  <a:lnTo>
                    <a:pt x="463" y="2792"/>
                  </a:lnTo>
                  <a:lnTo>
                    <a:pt x="742" y="2177"/>
                  </a:lnTo>
                  <a:lnTo>
                    <a:pt x="642" y="1893"/>
                  </a:lnTo>
                  <a:lnTo>
                    <a:pt x="794" y="1766"/>
                  </a:lnTo>
                  <a:lnTo>
                    <a:pt x="794" y="1487"/>
                  </a:lnTo>
                  <a:lnTo>
                    <a:pt x="511" y="1431"/>
                  </a:lnTo>
                  <a:lnTo>
                    <a:pt x="407" y="0"/>
                  </a:lnTo>
                  <a:lnTo>
                    <a:pt x="431" y="0"/>
                  </a:lnTo>
                  <a:lnTo>
                    <a:pt x="455" y="0"/>
                  </a:lnTo>
                  <a:lnTo>
                    <a:pt x="478" y="0"/>
                  </a:lnTo>
                  <a:lnTo>
                    <a:pt x="502" y="0"/>
                  </a:lnTo>
                  <a:lnTo>
                    <a:pt x="524" y="1"/>
                  </a:lnTo>
                  <a:lnTo>
                    <a:pt x="547" y="1"/>
                  </a:lnTo>
                  <a:lnTo>
                    <a:pt x="570" y="1"/>
                  </a:lnTo>
                  <a:lnTo>
                    <a:pt x="592" y="2"/>
                  </a:lnTo>
                  <a:lnTo>
                    <a:pt x="614" y="2"/>
                  </a:lnTo>
                  <a:lnTo>
                    <a:pt x="636" y="3"/>
                  </a:lnTo>
                  <a:lnTo>
                    <a:pt x="658" y="4"/>
                  </a:lnTo>
                  <a:lnTo>
                    <a:pt x="679" y="5"/>
                  </a:lnTo>
                  <a:lnTo>
                    <a:pt x="702" y="7"/>
                  </a:lnTo>
                  <a:lnTo>
                    <a:pt x="722" y="8"/>
                  </a:lnTo>
                  <a:lnTo>
                    <a:pt x="744" y="10"/>
                  </a:lnTo>
                  <a:lnTo>
                    <a:pt x="766" y="13"/>
                  </a:lnTo>
                  <a:lnTo>
                    <a:pt x="786" y="15"/>
                  </a:lnTo>
                  <a:lnTo>
                    <a:pt x="807" y="18"/>
                  </a:lnTo>
                  <a:lnTo>
                    <a:pt x="828" y="21"/>
                  </a:lnTo>
                  <a:lnTo>
                    <a:pt x="849" y="25"/>
                  </a:lnTo>
                  <a:lnTo>
                    <a:pt x="871" y="29"/>
                  </a:lnTo>
                  <a:lnTo>
                    <a:pt x="892" y="33"/>
                  </a:lnTo>
                  <a:lnTo>
                    <a:pt x="913" y="38"/>
                  </a:lnTo>
                  <a:lnTo>
                    <a:pt x="934" y="42"/>
                  </a:lnTo>
                  <a:lnTo>
                    <a:pt x="955" y="48"/>
                  </a:lnTo>
                  <a:lnTo>
                    <a:pt x="975" y="54"/>
                  </a:lnTo>
                  <a:lnTo>
                    <a:pt x="996" y="61"/>
                  </a:lnTo>
                  <a:lnTo>
                    <a:pt x="1018" y="68"/>
                  </a:lnTo>
                  <a:lnTo>
                    <a:pt x="1039" y="75"/>
                  </a:lnTo>
                  <a:lnTo>
                    <a:pt x="1060" y="83"/>
                  </a:lnTo>
                  <a:lnTo>
                    <a:pt x="1082" y="92"/>
                  </a:lnTo>
                  <a:lnTo>
                    <a:pt x="1103" y="101"/>
                  </a:lnTo>
                  <a:lnTo>
                    <a:pt x="1117" y="142"/>
                  </a:lnTo>
                  <a:lnTo>
                    <a:pt x="1130" y="182"/>
                  </a:lnTo>
                  <a:lnTo>
                    <a:pt x="1141" y="222"/>
                  </a:lnTo>
                  <a:lnTo>
                    <a:pt x="1152" y="261"/>
                  </a:lnTo>
                  <a:lnTo>
                    <a:pt x="1161" y="300"/>
                  </a:lnTo>
                  <a:lnTo>
                    <a:pt x="1169" y="339"/>
                  </a:lnTo>
                  <a:lnTo>
                    <a:pt x="1177" y="377"/>
                  </a:lnTo>
                  <a:lnTo>
                    <a:pt x="1184" y="416"/>
                  </a:lnTo>
                  <a:lnTo>
                    <a:pt x="1190" y="453"/>
                  </a:lnTo>
                  <a:lnTo>
                    <a:pt x="1195" y="491"/>
                  </a:lnTo>
                  <a:lnTo>
                    <a:pt x="1199" y="528"/>
                  </a:lnTo>
                  <a:lnTo>
                    <a:pt x="1203" y="565"/>
                  </a:lnTo>
                  <a:lnTo>
                    <a:pt x="1206" y="602"/>
                  </a:lnTo>
                  <a:lnTo>
                    <a:pt x="1209" y="639"/>
                  </a:lnTo>
                  <a:lnTo>
                    <a:pt x="1212" y="676"/>
                  </a:lnTo>
                  <a:lnTo>
                    <a:pt x="1214" y="712"/>
                  </a:lnTo>
                  <a:lnTo>
                    <a:pt x="1215" y="749"/>
                  </a:lnTo>
                  <a:lnTo>
                    <a:pt x="1216" y="786"/>
                  </a:lnTo>
                  <a:lnTo>
                    <a:pt x="1217" y="822"/>
                  </a:lnTo>
                  <a:lnTo>
                    <a:pt x="1218" y="859"/>
                  </a:lnTo>
                  <a:lnTo>
                    <a:pt x="1218" y="895"/>
                  </a:lnTo>
                  <a:lnTo>
                    <a:pt x="1219" y="932"/>
                  </a:lnTo>
                  <a:lnTo>
                    <a:pt x="1219" y="968"/>
                  </a:lnTo>
                  <a:lnTo>
                    <a:pt x="1219" y="1005"/>
                  </a:lnTo>
                  <a:lnTo>
                    <a:pt x="1220" y="1042"/>
                  </a:lnTo>
                  <a:lnTo>
                    <a:pt x="1221" y="1078"/>
                  </a:lnTo>
                  <a:lnTo>
                    <a:pt x="1222" y="1116"/>
                  </a:lnTo>
                  <a:lnTo>
                    <a:pt x="1222" y="1153"/>
                  </a:lnTo>
                  <a:lnTo>
                    <a:pt x="1224" y="1190"/>
                  </a:lnTo>
                  <a:lnTo>
                    <a:pt x="1225" y="1229"/>
                  </a:lnTo>
                  <a:lnTo>
                    <a:pt x="1228" y="1266"/>
                  </a:lnTo>
                  <a:lnTo>
                    <a:pt x="1230" y="1305"/>
                  </a:lnTo>
                  <a:lnTo>
                    <a:pt x="1257" y="1565"/>
                  </a:lnTo>
                  <a:lnTo>
                    <a:pt x="1254" y="1631"/>
                  </a:lnTo>
                  <a:lnTo>
                    <a:pt x="1252" y="1698"/>
                  </a:lnTo>
                  <a:lnTo>
                    <a:pt x="1251" y="1764"/>
                  </a:lnTo>
                  <a:lnTo>
                    <a:pt x="1249" y="1830"/>
                  </a:lnTo>
                  <a:lnTo>
                    <a:pt x="1249" y="1896"/>
                  </a:lnTo>
                  <a:lnTo>
                    <a:pt x="1248" y="1961"/>
                  </a:lnTo>
                  <a:lnTo>
                    <a:pt x="1247" y="2027"/>
                  </a:lnTo>
                  <a:lnTo>
                    <a:pt x="1246" y="2092"/>
                  </a:lnTo>
                  <a:lnTo>
                    <a:pt x="1246" y="2158"/>
                  </a:lnTo>
                  <a:lnTo>
                    <a:pt x="1245" y="2222"/>
                  </a:lnTo>
                  <a:lnTo>
                    <a:pt x="1244" y="2287"/>
                  </a:lnTo>
                  <a:lnTo>
                    <a:pt x="1243" y="2352"/>
                  </a:lnTo>
                  <a:lnTo>
                    <a:pt x="1242" y="2417"/>
                  </a:lnTo>
                  <a:lnTo>
                    <a:pt x="1240" y="2481"/>
                  </a:lnTo>
                  <a:lnTo>
                    <a:pt x="1238" y="2545"/>
                  </a:lnTo>
                  <a:lnTo>
                    <a:pt x="1236" y="2610"/>
                  </a:lnTo>
                  <a:lnTo>
                    <a:pt x="1233" y="2674"/>
                  </a:lnTo>
                  <a:lnTo>
                    <a:pt x="1230" y="2738"/>
                  </a:lnTo>
                  <a:lnTo>
                    <a:pt x="1227" y="2802"/>
                  </a:lnTo>
                  <a:lnTo>
                    <a:pt x="1222" y="2866"/>
                  </a:lnTo>
                  <a:lnTo>
                    <a:pt x="1217" y="2930"/>
                  </a:lnTo>
                  <a:lnTo>
                    <a:pt x="1212" y="2994"/>
                  </a:lnTo>
                  <a:lnTo>
                    <a:pt x="1205" y="3058"/>
                  </a:lnTo>
                  <a:lnTo>
                    <a:pt x="1198" y="3123"/>
                  </a:lnTo>
                  <a:lnTo>
                    <a:pt x="1190" y="3187"/>
                  </a:lnTo>
                  <a:lnTo>
                    <a:pt x="1181" y="3251"/>
                  </a:lnTo>
                  <a:lnTo>
                    <a:pt x="1170" y="3315"/>
                  </a:lnTo>
                  <a:lnTo>
                    <a:pt x="1160" y="3380"/>
                  </a:lnTo>
                  <a:lnTo>
                    <a:pt x="1147" y="3444"/>
                  </a:lnTo>
                  <a:lnTo>
                    <a:pt x="1134" y="3508"/>
                  </a:lnTo>
                  <a:lnTo>
                    <a:pt x="1119" y="3573"/>
                  </a:lnTo>
                  <a:lnTo>
                    <a:pt x="1103" y="3637"/>
                  </a:lnTo>
                  <a:lnTo>
                    <a:pt x="1070" y="3646"/>
                  </a:lnTo>
                  <a:lnTo>
                    <a:pt x="1036" y="3655"/>
                  </a:lnTo>
                  <a:lnTo>
                    <a:pt x="1002" y="3662"/>
                  </a:lnTo>
                  <a:lnTo>
                    <a:pt x="969" y="3669"/>
                  </a:lnTo>
                  <a:lnTo>
                    <a:pt x="936" y="3675"/>
                  </a:lnTo>
                  <a:lnTo>
                    <a:pt x="903" y="3680"/>
                  </a:lnTo>
                  <a:lnTo>
                    <a:pt x="870" y="3685"/>
                  </a:lnTo>
                  <a:lnTo>
                    <a:pt x="837" y="3689"/>
                  </a:lnTo>
                  <a:lnTo>
                    <a:pt x="804" y="3692"/>
                  </a:lnTo>
                  <a:lnTo>
                    <a:pt x="771" y="3695"/>
                  </a:lnTo>
                  <a:lnTo>
                    <a:pt x="739" y="3698"/>
                  </a:lnTo>
                  <a:lnTo>
                    <a:pt x="707" y="3701"/>
                  </a:lnTo>
                  <a:lnTo>
                    <a:pt x="675" y="3703"/>
                  </a:lnTo>
                  <a:lnTo>
                    <a:pt x="642" y="3706"/>
                  </a:lnTo>
                  <a:lnTo>
                    <a:pt x="611" y="3707"/>
                  </a:lnTo>
                  <a:lnTo>
                    <a:pt x="578" y="3709"/>
                  </a:lnTo>
                  <a:lnTo>
                    <a:pt x="547" y="3711"/>
                  </a:lnTo>
                  <a:lnTo>
                    <a:pt x="515" y="3713"/>
                  </a:lnTo>
                  <a:lnTo>
                    <a:pt x="483" y="3715"/>
                  </a:lnTo>
                  <a:lnTo>
                    <a:pt x="451" y="3716"/>
                  </a:lnTo>
                  <a:lnTo>
                    <a:pt x="420" y="3718"/>
                  </a:lnTo>
                  <a:lnTo>
                    <a:pt x="388" y="3721"/>
                  </a:lnTo>
                  <a:lnTo>
                    <a:pt x="356" y="3723"/>
                  </a:lnTo>
                  <a:lnTo>
                    <a:pt x="325" y="3725"/>
                  </a:lnTo>
                  <a:lnTo>
                    <a:pt x="294" y="3728"/>
                  </a:lnTo>
                  <a:lnTo>
                    <a:pt x="262" y="3732"/>
                  </a:lnTo>
                  <a:lnTo>
                    <a:pt x="231" y="3736"/>
                  </a:lnTo>
                  <a:lnTo>
                    <a:pt x="200" y="3740"/>
                  </a:lnTo>
                  <a:lnTo>
                    <a:pt x="169" y="3746"/>
                  </a:lnTo>
                  <a:lnTo>
                    <a:pt x="137" y="3751"/>
                  </a:lnTo>
                  <a:lnTo>
                    <a:pt x="106" y="3757"/>
                  </a:lnTo>
                  <a:lnTo>
                    <a:pt x="75" y="3764"/>
                  </a:lnTo>
                  <a:lnTo>
                    <a:pt x="0" y="3764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6" name="Freeform 191"/>
            <p:cNvSpPr>
              <a:spLocks/>
            </p:cNvSpPr>
            <p:nvPr/>
          </p:nvSpPr>
          <p:spPr bwMode="auto">
            <a:xfrm>
              <a:off x="1424" y="3980"/>
              <a:ext cx="332" cy="256"/>
            </a:xfrm>
            <a:custGeom>
              <a:avLst/>
              <a:gdLst>
                <a:gd name="T0" fmla="*/ 251 w 332"/>
                <a:gd name="T1" fmla="*/ 256 h 256"/>
                <a:gd name="T2" fmla="*/ 251 w 332"/>
                <a:gd name="T3" fmla="*/ 256 h 256"/>
                <a:gd name="T4" fmla="*/ 251 w 332"/>
                <a:gd name="T5" fmla="*/ 256 h 256"/>
                <a:gd name="T6" fmla="*/ 251 w 332"/>
                <a:gd name="T7" fmla="*/ 256 h 256"/>
                <a:gd name="T8" fmla="*/ 251 w 332"/>
                <a:gd name="T9" fmla="*/ 256 h 256"/>
                <a:gd name="T10" fmla="*/ 0 w 332"/>
                <a:gd name="T11" fmla="*/ 130 h 256"/>
                <a:gd name="T12" fmla="*/ 98 w 332"/>
                <a:gd name="T13" fmla="*/ 0 h 256"/>
                <a:gd name="T14" fmla="*/ 112 w 332"/>
                <a:gd name="T15" fmla="*/ 19 h 256"/>
                <a:gd name="T16" fmla="*/ 126 w 332"/>
                <a:gd name="T17" fmla="*/ 37 h 256"/>
                <a:gd name="T18" fmla="*/ 140 w 332"/>
                <a:gd name="T19" fmla="*/ 55 h 256"/>
                <a:gd name="T20" fmla="*/ 153 w 332"/>
                <a:gd name="T21" fmla="*/ 72 h 256"/>
                <a:gd name="T22" fmla="*/ 166 w 332"/>
                <a:gd name="T23" fmla="*/ 88 h 256"/>
                <a:gd name="T24" fmla="*/ 179 w 332"/>
                <a:gd name="T25" fmla="*/ 103 h 256"/>
                <a:gd name="T26" fmla="*/ 192 w 332"/>
                <a:gd name="T27" fmla="*/ 117 h 256"/>
                <a:gd name="T28" fmla="*/ 205 w 332"/>
                <a:gd name="T29" fmla="*/ 130 h 256"/>
                <a:gd name="T30" fmla="*/ 219 w 332"/>
                <a:gd name="T31" fmla="*/ 142 h 256"/>
                <a:gd name="T32" fmla="*/ 233 w 332"/>
                <a:gd name="T33" fmla="*/ 152 h 256"/>
                <a:gd name="T34" fmla="*/ 247 w 332"/>
                <a:gd name="T35" fmla="*/ 161 h 256"/>
                <a:gd name="T36" fmla="*/ 263 w 332"/>
                <a:gd name="T37" fmla="*/ 168 h 256"/>
                <a:gd name="T38" fmla="*/ 278 w 332"/>
                <a:gd name="T39" fmla="*/ 174 h 256"/>
                <a:gd name="T40" fmla="*/ 296 w 332"/>
                <a:gd name="T41" fmla="*/ 178 h 256"/>
                <a:gd name="T42" fmla="*/ 313 w 332"/>
                <a:gd name="T43" fmla="*/ 180 h 256"/>
                <a:gd name="T44" fmla="*/ 332 w 332"/>
                <a:gd name="T45" fmla="*/ 182 h 256"/>
                <a:gd name="T46" fmla="*/ 251 w 332"/>
                <a:gd name="T47" fmla="*/ 256 h 25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32" h="256">
                  <a:moveTo>
                    <a:pt x="251" y="256"/>
                  </a:moveTo>
                  <a:lnTo>
                    <a:pt x="251" y="256"/>
                  </a:lnTo>
                  <a:lnTo>
                    <a:pt x="0" y="130"/>
                  </a:lnTo>
                  <a:lnTo>
                    <a:pt x="98" y="0"/>
                  </a:lnTo>
                  <a:lnTo>
                    <a:pt x="112" y="19"/>
                  </a:lnTo>
                  <a:lnTo>
                    <a:pt x="126" y="37"/>
                  </a:lnTo>
                  <a:lnTo>
                    <a:pt x="140" y="55"/>
                  </a:lnTo>
                  <a:lnTo>
                    <a:pt x="153" y="72"/>
                  </a:lnTo>
                  <a:lnTo>
                    <a:pt x="166" y="88"/>
                  </a:lnTo>
                  <a:lnTo>
                    <a:pt x="179" y="103"/>
                  </a:lnTo>
                  <a:lnTo>
                    <a:pt x="192" y="117"/>
                  </a:lnTo>
                  <a:lnTo>
                    <a:pt x="205" y="130"/>
                  </a:lnTo>
                  <a:lnTo>
                    <a:pt x="219" y="142"/>
                  </a:lnTo>
                  <a:lnTo>
                    <a:pt x="233" y="152"/>
                  </a:lnTo>
                  <a:lnTo>
                    <a:pt x="247" y="161"/>
                  </a:lnTo>
                  <a:lnTo>
                    <a:pt x="263" y="168"/>
                  </a:lnTo>
                  <a:lnTo>
                    <a:pt x="278" y="174"/>
                  </a:lnTo>
                  <a:lnTo>
                    <a:pt x="296" y="178"/>
                  </a:lnTo>
                  <a:lnTo>
                    <a:pt x="313" y="180"/>
                  </a:lnTo>
                  <a:lnTo>
                    <a:pt x="332" y="182"/>
                  </a:lnTo>
                  <a:lnTo>
                    <a:pt x="251" y="2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7" name="Freeform 192"/>
            <p:cNvSpPr>
              <a:spLocks/>
            </p:cNvSpPr>
            <p:nvPr/>
          </p:nvSpPr>
          <p:spPr bwMode="auto">
            <a:xfrm>
              <a:off x="1500" y="3804"/>
              <a:ext cx="436" cy="360"/>
            </a:xfrm>
            <a:custGeom>
              <a:avLst/>
              <a:gdLst>
                <a:gd name="T0" fmla="*/ 384 w 436"/>
                <a:gd name="T1" fmla="*/ 360 h 360"/>
                <a:gd name="T2" fmla="*/ 359 w 436"/>
                <a:gd name="T3" fmla="*/ 345 h 360"/>
                <a:gd name="T4" fmla="*/ 334 w 436"/>
                <a:gd name="T5" fmla="*/ 329 h 360"/>
                <a:gd name="T6" fmla="*/ 308 w 436"/>
                <a:gd name="T7" fmla="*/ 313 h 360"/>
                <a:gd name="T8" fmla="*/ 281 w 436"/>
                <a:gd name="T9" fmla="*/ 295 h 360"/>
                <a:gd name="T10" fmla="*/ 254 w 436"/>
                <a:gd name="T11" fmla="*/ 277 h 360"/>
                <a:gd name="T12" fmla="*/ 227 w 436"/>
                <a:gd name="T13" fmla="*/ 258 h 360"/>
                <a:gd name="T14" fmla="*/ 200 w 436"/>
                <a:gd name="T15" fmla="*/ 239 h 360"/>
                <a:gd name="T16" fmla="*/ 174 w 436"/>
                <a:gd name="T17" fmla="*/ 218 h 360"/>
                <a:gd name="T18" fmla="*/ 147 w 436"/>
                <a:gd name="T19" fmla="*/ 195 h 360"/>
                <a:gd name="T20" fmla="*/ 122 w 436"/>
                <a:gd name="T21" fmla="*/ 172 h 360"/>
                <a:gd name="T22" fmla="*/ 98 w 436"/>
                <a:gd name="T23" fmla="*/ 147 h 360"/>
                <a:gd name="T24" fmla="*/ 75 w 436"/>
                <a:gd name="T25" fmla="*/ 121 h 360"/>
                <a:gd name="T26" fmla="*/ 53 w 436"/>
                <a:gd name="T27" fmla="*/ 93 h 360"/>
                <a:gd name="T28" fmla="*/ 34 w 436"/>
                <a:gd name="T29" fmla="*/ 64 h 360"/>
                <a:gd name="T30" fmla="*/ 15 w 436"/>
                <a:gd name="T31" fmla="*/ 34 h 360"/>
                <a:gd name="T32" fmla="*/ 0 w 436"/>
                <a:gd name="T33" fmla="*/ 2 h 360"/>
                <a:gd name="T34" fmla="*/ 9 w 436"/>
                <a:gd name="T35" fmla="*/ 0 h 360"/>
                <a:gd name="T36" fmla="*/ 19 w 436"/>
                <a:gd name="T37" fmla="*/ 0 h 360"/>
                <a:gd name="T38" fmla="*/ 30 w 436"/>
                <a:gd name="T39" fmla="*/ 1 h 360"/>
                <a:gd name="T40" fmla="*/ 41 w 436"/>
                <a:gd name="T41" fmla="*/ 3 h 360"/>
                <a:gd name="T42" fmla="*/ 52 w 436"/>
                <a:gd name="T43" fmla="*/ 6 h 360"/>
                <a:gd name="T44" fmla="*/ 64 w 436"/>
                <a:gd name="T45" fmla="*/ 11 h 360"/>
                <a:gd name="T46" fmla="*/ 76 w 436"/>
                <a:gd name="T47" fmla="*/ 17 h 360"/>
                <a:gd name="T48" fmla="*/ 89 w 436"/>
                <a:gd name="T49" fmla="*/ 24 h 360"/>
                <a:gd name="T50" fmla="*/ 101 w 436"/>
                <a:gd name="T51" fmla="*/ 31 h 360"/>
                <a:gd name="T52" fmla="*/ 114 w 436"/>
                <a:gd name="T53" fmla="*/ 39 h 360"/>
                <a:gd name="T54" fmla="*/ 128 w 436"/>
                <a:gd name="T55" fmla="*/ 48 h 360"/>
                <a:gd name="T56" fmla="*/ 141 w 436"/>
                <a:gd name="T57" fmla="*/ 59 h 360"/>
                <a:gd name="T58" fmla="*/ 154 w 436"/>
                <a:gd name="T59" fmla="*/ 69 h 360"/>
                <a:gd name="T60" fmla="*/ 168 w 436"/>
                <a:gd name="T61" fmla="*/ 79 h 360"/>
                <a:gd name="T62" fmla="*/ 183 w 436"/>
                <a:gd name="T63" fmla="*/ 91 h 360"/>
                <a:gd name="T64" fmla="*/ 197 w 436"/>
                <a:gd name="T65" fmla="*/ 103 h 360"/>
                <a:gd name="T66" fmla="*/ 211 w 436"/>
                <a:gd name="T67" fmla="*/ 115 h 360"/>
                <a:gd name="T68" fmla="*/ 226 w 436"/>
                <a:gd name="T69" fmla="*/ 127 h 360"/>
                <a:gd name="T70" fmla="*/ 241 w 436"/>
                <a:gd name="T71" fmla="*/ 139 h 360"/>
                <a:gd name="T72" fmla="*/ 256 w 436"/>
                <a:gd name="T73" fmla="*/ 152 h 360"/>
                <a:gd name="T74" fmla="*/ 270 w 436"/>
                <a:gd name="T75" fmla="*/ 164 h 360"/>
                <a:gd name="T76" fmla="*/ 285 w 436"/>
                <a:gd name="T77" fmla="*/ 177 h 360"/>
                <a:gd name="T78" fmla="*/ 301 w 436"/>
                <a:gd name="T79" fmla="*/ 189 h 360"/>
                <a:gd name="T80" fmla="*/ 316 w 436"/>
                <a:gd name="T81" fmla="*/ 201 h 360"/>
                <a:gd name="T82" fmla="*/ 331 w 436"/>
                <a:gd name="T83" fmla="*/ 213 h 360"/>
                <a:gd name="T84" fmla="*/ 346 w 436"/>
                <a:gd name="T85" fmla="*/ 224 h 360"/>
                <a:gd name="T86" fmla="*/ 361 w 436"/>
                <a:gd name="T87" fmla="*/ 236 h 360"/>
                <a:gd name="T88" fmla="*/ 376 w 436"/>
                <a:gd name="T89" fmla="*/ 246 h 360"/>
                <a:gd name="T90" fmla="*/ 391 w 436"/>
                <a:gd name="T91" fmla="*/ 256 h 360"/>
                <a:gd name="T92" fmla="*/ 406 w 436"/>
                <a:gd name="T93" fmla="*/ 265 h 360"/>
                <a:gd name="T94" fmla="*/ 421 w 436"/>
                <a:gd name="T95" fmla="*/ 274 h 360"/>
                <a:gd name="T96" fmla="*/ 436 w 436"/>
                <a:gd name="T97" fmla="*/ 282 h 360"/>
                <a:gd name="T98" fmla="*/ 436 w 436"/>
                <a:gd name="T99" fmla="*/ 360 h 360"/>
                <a:gd name="T100" fmla="*/ 384 w 436"/>
                <a:gd name="T101" fmla="*/ 360 h 3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36" h="360">
                  <a:moveTo>
                    <a:pt x="384" y="360"/>
                  </a:moveTo>
                  <a:lnTo>
                    <a:pt x="359" y="345"/>
                  </a:lnTo>
                  <a:lnTo>
                    <a:pt x="334" y="329"/>
                  </a:lnTo>
                  <a:lnTo>
                    <a:pt x="308" y="313"/>
                  </a:lnTo>
                  <a:lnTo>
                    <a:pt x="281" y="295"/>
                  </a:lnTo>
                  <a:lnTo>
                    <a:pt x="254" y="277"/>
                  </a:lnTo>
                  <a:lnTo>
                    <a:pt x="227" y="258"/>
                  </a:lnTo>
                  <a:lnTo>
                    <a:pt x="200" y="239"/>
                  </a:lnTo>
                  <a:lnTo>
                    <a:pt x="174" y="218"/>
                  </a:lnTo>
                  <a:lnTo>
                    <a:pt x="147" y="195"/>
                  </a:lnTo>
                  <a:lnTo>
                    <a:pt x="122" y="172"/>
                  </a:lnTo>
                  <a:lnTo>
                    <a:pt x="98" y="147"/>
                  </a:lnTo>
                  <a:lnTo>
                    <a:pt x="75" y="121"/>
                  </a:lnTo>
                  <a:lnTo>
                    <a:pt x="53" y="93"/>
                  </a:lnTo>
                  <a:lnTo>
                    <a:pt x="34" y="64"/>
                  </a:lnTo>
                  <a:lnTo>
                    <a:pt x="15" y="34"/>
                  </a:lnTo>
                  <a:lnTo>
                    <a:pt x="0" y="2"/>
                  </a:lnTo>
                  <a:lnTo>
                    <a:pt x="9" y="0"/>
                  </a:lnTo>
                  <a:lnTo>
                    <a:pt x="19" y="0"/>
                  </a:lnTo>
                  <a:lnTo>
                    <a:pt x="30" y="1"/>
                  </a:lnTo>
                  <a:lnTo>
                    <a:pt x="41" y="3"/>
                  </a:lnTo>
                  <a:lnTo>
                    <a:pt x="52" y="6"/>
                  </a:lnTo>
                  <a:lnTo>
                    <a:pt x="64" y="11"/>
                  </a:lnTo>
                  <a:lnTo>
                    <a:pt x="76" y="17"/>
                  </a:lnTo>
                  <a:lnTo>
                    <a:pt x="89" y="24"/>
                  </a:lnTo>
                  <a:lnTo>
                    <a:pt x="101" y="31"/>
                  </a:lnTo>
                  <a:lnTo>
                    <a:pt x="114" y="39"/>
                  </a:lnTo>
                  <a:lnTo>
                    <a:pt x="128" y="48"/>
                  </a:lnTo>
                  <a:lnTo>
                    <a:pt x="141" y="59"/>
                  </a:lnTo>
                  <a:lnTo>
                    <a:pt x="154" y="69"/>
                  </a:lnTo>
                  <a:lnTo>
                    <a:pt x="168" y="79"/>
                  </a:lnTo>
                  <a:lnTo>
                    <a:pt x="183" y="91"/>
                  </a:lnTo>
                  <a:lnTo>
                    <a:pt x="197" y="103"/>
                  </a:lnTo>
                  <a:lnTo>
                    <a:pt x="211" y="115"/>
                  </a:lnTo>
                  <a:lnTo>
                    <a:pt x="226" y="127"/>
                  </a:lnTo>
                  <a:lnTo>
                    <a:pt x="241" y="139"/>
                  </a:lnTo>
                  <a:lnTo>
                    <a:pt x="256" y="152"/>
                  </a:lnTo>
                  <a:lnTo>
                    <a:pt x="270" y="164"/>
                  </a:lnTo>
                  <a:lnTo>
                    <a:pt x="285" y="177"/>
                  </a:lnTo>
                  <a:lnTo>
                    <a:pt x="301" y="189"/>
                  </a:lnTo>
                  <a:lnTo>
                    <a:pt x="316" y="201"/>
                  </a:lnTo>
                  <a:lnTo>
                    <a:pt x="331" y="213"/>
                  </a:lnTo>
                  <a:lnTo>
                    <a:pt x="346" y="224"/>
                  </a:lnTo>
                  <a:lnTo>
                    <a:pt x="361" y="236"/>
                  </a:lnTo>
                  <a:lnTo>
                    <a:pt x="376" y="246"/>
                  </a:lnTo>
                  <a:lnTo>
                    <a:pt x="391" y="256"/>
                  </a:lnTo>
                  <a:lnTo>
                    <a:pt x="406" y="265"/>
                  </a:lnTo>
                  <a:lnTo>
                    <a:pt x="421" y="274"/>
                  </a:lnTo>
                  <a:lnTo>
                    <a:pt x="436" y="282"/>
                  </a:lnTo>
                  <a:lnTo>
                    <a:pt x="436" y="360"/>
                  </a:lnTo>
                  <a:lnTo>
                    <a:pt x="384" y="3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8" name="Freeform 193"/>
            <p:cNvSpPr>
              <a:spLocks/>
            </p:cNvSpPr>
            <p:nvPr/>
          </p:nvSpPr>
          <p:spPr bwMode="auto">
            <a:xfrm>
              <a:off x="4289" y="3727"/>
              <a:ext cx="410" cy="407"/>
            </a:xfrm>
            <a:custGeom>
              <a:avLst/>
              <a:gdLst>
                <a:gd name="T0" fmla="*/ 49 w 410"/>
                <a:gd name="T1" fmla="*/ 407 h 407"/>
                <a:gd name="T2" fmla="*/ 49 w 410"/>
                <a:gd name="T3" fmla="*/ 407 h 407"/>
                <a:gd name="T4" fmla="*/ 49 w 410"/>
                <a:gd name="T5" fmla="*/ 407 h 407"/>
                <a:gd name="T6" fmla="*/ 49 w 410"/>
                <a:gd name="T7" fmla="*/ 407 h 407"/>
                <a:gd name="T8" fmla="*/ 49 w 410"/>
                <a:gd name="T9" fmla="*/ 407 h 407"/>
                <a:gd name="T10" fmla="*/ 33 w 410"/>
                <a:gd name="T11" fmla="*/ 383 h 407"/>
                <a:gd name="T12" fmla="*/ 21 w 410"/>
                <a:gd name="T13" fmla="*/ 364 h 407"/>
                <a:gd name="T14" fmla="*/ 12 w 410"/>
                <a:gd name="T15" fmla="*/ 351 h 407"/>
                <a:gd name="T16" fmla="*/ 6 w 410"/>
                <a:gd name="T17" fmla="*/ 342 h 407"/>
                <a:gd name="T18" fmla="*/ 3 w 410"/>
                <a:gd name="T19" fmla="*/ 336 h 407"/>
                <a:gd name="T20" fmla="*/ 1 w 410"/>
                <a:gd name="T21" fmla="*/ 334 h 407"/>
                <a:gd name="T22" fmla="*/ 0 w 410"/>
                <a:gd name="T23" fmla="*/ 332 h 407"/>
                <a:gd name="T24" fmla="*/ 0 w 410"/>
                <a:gd name="T25" fmla="*/ 332 h 407"/>
                <a:gd name="T26" fmla="*/ 33 w 410"/>
                <a:gd name="T27" fmla="*/ 321 h 407"/>
                <a:gd name="T28" fmla="*/ 63 w 410"/>
                <a:gd name="T29" fmla="*/ 307 h 407"/>
                <a:gd name="T30" fmla="*/ 91 w 410"/>
                <a:gd name="T31" fmla="*/ 291 h 407"/>
                <a:gd name="T32" fmla="*/ 117 w 410"/>
                <a:gd name="T33" fmla="*/ 272 h 407"/>
                <a:gd name="T34" fmla="*/ 141 w 410"/>
                <a:gd name="T35" fmla="*/ 253 h 407"/>
                <a:gd name="T36" fmla="*/ 164 w 410"/>
                <a:gd name="T37" fmla="*/ 231 h 407"/>
                <a:gd name="T38" fmla="*/ 185 w 410"/>
                <a:gd name="T39" fmla="*/ 208 h 407"/>
                <a:gd name="T40" fmla="*/ 205 w 410"/>
                <a:gd name="T41" fmla="*/ 185 h 407"/>
                <a:gd name="T42" fmla="*/ 223 w 410"/>
                <a:gd name="T43" fmla="*/ 161 h 407"/>
                <a:gd name="T44" fmla="*/ 241 w 410"/>
                <a:gd name="T45" fmla="*/ 136 h 407"/>
                <a:gd name="T46" fmla="*/ 257 w 410"/>
                <a:gd name="T47" fmla="*/ 112 h 407"/>
                <a:gd name="T48" fmla="*/ 274 w 410"/>
                <a:gd name="T49" fmla="*/ 88 h 407"/>
                <a:gd name="T50" fmla="*/ 289 w 410"/>
                <a:gd name="T51" fmla="*/ 64 h 407"/>
                <a:gd name="T52" fmla="*/ 304 w 410"/>
                <a:gd name="T53" fmla="*/ 42 h 407"/>
                <a:gd name="T54" fmla="*/ 317 w 410"/>
                <a:gd name="T55" fmla="*/ 20 h 407"/>
                <a:gd name="T56" fmla="*/ 332 w 410"/>
                <a:gd name="T57" fmla="*/ 0 h 407"/>
                <a:gd name="T58" fmla="*/ 357 w 410"/>
                <a:gd name="T59" fmla="*/ 0 h 407"/>
                <a:gd name="T60" fmla="*/ 377 w 410"/>
                <a:gd name="T61" fmla="*/ 0 h 407"/>
                <a:gd name="T62" fmla="*/ 391 w 410"/>
                <a:gd name="T63" fmla="*/ 0 h 407"/>
                <a:gd name="T64" fmla="*/ 400 w 410"/>
                <a:gd name="T65" fmla="*/ 0 h 407"/>
                <a:gd name="T66" fmla="*/ 406 w 410"/>
                <a:gd name="T67" fmla="*/ 0 h 407"/>
                <a:gd name="T68" fmla="*/ 409 w 410"/>
                <a:gd name="T69" fmla="*/ 0 h 407"/>
                <a:gd name="T70" fmla="*/ 410 w 410"/>
                <a:gd name="T71" fmla="*/ 0 h 407"/>
                <a:gd name="T72" fmla="*/ 410 w 410"/>
                <a:gd name="T73" fmla="*/ 0 h 407"/>
                <a:gd name="T74" fmla="*/ 153 w 410"/>
                <a:gd name="T75" fmla="*/ 407 h 407"/>
                <a:gd name="T76" fmla="*/ 143 w 410"/>
                <a:gd name="T77" fmla="*/ 407 h 407"/>
                <a:gd name="T78" fmla="*/ 136 w 410"/>
                <a:gd name="T79" fmla="*/ 407 h 407"/>
                <a:gd name="T80" fmla="*/ 131 w 410"/>
                <a:gd name="T81" fmla="*/ 407 h 407"/>
                <a:gd name="T82" fmla="*/ 127 w 410"/>
                <a:gd name="T83" fmla="*/ 407 h 407"/>
                <a:gd name="T84" fmla="*/ 125 w 410"/>
                <a:gd name="T85" fmla="*/ 407 h 407"/>
                <a:gd name="T86" fmla="*/ 124 w 410"/>
                <a:gd name="T87" fmla="*/ 407 h 407"/>
                <a:gd name="T88" fmla="*/ 123 w 410"/>
                <a:gd name="T89" fmla="*/ 407 h 407"/>
                <a:gd name="T90" fmla="*/ 123 w 410"/>
                <a:gd name="T91" fmla="*/ 407 h 407"/>
                <a:gd name="T92" fmla="*/ 49 w 410"/>
                <a:gd name="T93" fmla="*/ 407 h 40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10" h="407">
                  <a:moveTo>
                    <a:pt x="49" y="407"/>
                  </a:moveTo>
                  <a:lnTo>
                    <a:pt x="49" y="407"/>
                  </a:lnTo>
                  <a:lnTo>
                    <a:pt x="33" y="383"/>
                  </a:lnTo>
                  <a:lnTo>
                    <a:pt x="21" y="364"/>
                  </a:lnTo>
                  <a:lnTo>
                    <a:pt x="12" y="351"/>
                  </a:lnTo>
                  <a:lnTo>
                    <a:pt x="6" y="342"/>
                  </a:lnTo>
                  <a:lnTo>
                    <a:pt x="3" y="336"/>
                  </a:lnTo>
                  <a:lnTo>
                    <a:pt x="1" y="334"/>
                  </a:lnTo>
                  <a:lnTo>
                    <a:pt x="0" y="332"/>
                  </a:lnTo>
                  <a:lnTo>
                    <a:pt x="33" y="321"/>
                  </a:lnTo>
                  <a:lnTo>
                    <a:pt x="63" y="307"/>
                  </a:lnTo>
                  <a:lnTo>
                    <a:pt x="91" y="291"/>
                  </a:lnTo>
                  <a:lnTo>
                    <a:pt x="117" y="272"/>
                  </a:lnTo>
                  <a:lnTo>
                    <a:pt x="141" y="253"/>
                  </a:lnTo>
                  <a:lnTo>
                    <a:pt x="164" y="231"/>
                  </a:lnTo>
                  <a:lnTo>
                    <a:pt x="185" y="208"/>
                  </a:lnTo>
                  <a:lnTo>
                    <a:pt x="205" y="185"/>
                  </a:lnTo>
                  <a:lnTo>
                    <a:pt x="223" y="161"/>
                  </a:lnTo>
                  <a:lnTo>
                    <a:pt x="241" y="136"/>
                  </a:lnTo>
                  <a:lnTo>
                    <a:pt x="257" y="112"/>
                  </a:lnTo>
                  <a:lnTo>
                    <a:pt x="274" y="88"/>
                  </a:lnTo>
                  <a:lnTo>
                    <a:pt x="289" y="64"/>
                  </a:lnTo>
                  <a:lnTo>
                    <a:pt x="304" y="42"/>
                  </a:lnTo>
                  <a:lnTo>
                    <a:pt x="317" y="20"/>
                  </a:lnTo>
                  <a:lnTo>
                    <a:pt x="332" y="0"/>
                  </a:lnTo>
                  <a:lnTo>
                    <a:pt x="357" y="0"/>
                  </a:lnTo>
                  <a:lnTo>
                    <a:pt x="377" y="0"/>
                  </a:lnTo>
                  <a:lnTo>
                    <a:pt x="391" y="0"/>
                  </a:lnTo>
                  <a:lnTo>
                    <a:pt x="400" y="0"/>
                  </a:lnTo>
                  <a:lnTo>
                    <a:pt x="406" y="0"/>
                  </a:lnTo>
                  <a:lnTo>
                    <a:pt x="409" y="0"/>
                  </a:lnTo>
                  <a:lnTo>
                    <a:pt x="410" y="0"/>
                  </a:lnTo>
                  <a:lnTo>
                    <a:pt x="153" y="407"/>
                  </a:lnTo>
                  <a:lnTo>
                    <a:pt x="143" y="407"/>
                  </a:lnTo>
                  <a:lnTo>
                    <a:pt x="136" y="407"/>
                  </a:lnTo>
                  <a:lnTo>
                    <a:pt x="131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4" y="407"/>
                  </a:lnTo>
                  <a:lnTo>
                    <a:pt x="123" y="407"/>
                  </a:lnTo>
                  <a:lnTo>
                    <a:pt x="49" y="4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599" name="Freeform 194"/>
            <p:cNvSpPr>
              <a:spLocks/>
            </p:cNvSpPr>
            <p:nvPr/>
          </p:nvSpPr>
          <p:spPr bwMode="auto">
            <a:xfrm>
              <a:off x="4080" y="3546"/>
              <a:ext cx="436" cy="537"/>
            </a:xfrm>
            <a:custGeom>
              <a:avLst/>
              <a:gdLst>
                <a:gd name="T0" fmla="*/ 0 w 436"/>
                <a:gd name="T1" fmla="*/ 537 h 537"/>
                <a:gd name="T2" fmla="*/ 0 w 436"/>
                <a:gd name="T3" fmla="*/ 537 h 537"/>
                <a:gd name="T4" fmla="*/ 14 w 436"/>
                <a:gd name="T5" fmla="*/ 523 h 537"/>
                <a:gd name="T6" fmla="*/ 43 w 436"/>
                <a:gd name="T7" fmla="*/ 494 h 537"/>
                <a:gd name="T8" fmla="*/ 71 w 436"/>
                <a:gd name="T9" fmla="*/ 465 h 537"/>
                <a:gd name="T10" fmla="*/ 99 w 436"/>
                <a:gd name="T11" fmla="*/ 436 h 537"/>
                <a:gd name="T12" fmla="*/ 127 w 436"/>
                <a:gd name="T13" fmla="*/ 407 h 537"/>
                <a:gd name="T14" fmla="*/ 154 w 436"/>
                <a:gd name="T15" fmla="*/ 378 h 537"/>
                <a:gd name="T16" fmla="*/ 181 w 436"/>
                <a:gd name="T17" fmla="*/ 349 h 537"/>
                <a:gd name="T18" fmla="*/ 206 w 436"/>
                <a:gd name="T19" fmla="*/ 319 h 537"/>
                <a:gd name="T20" fmla="*/ 230 w 436"/>
                <a:gd name="T21" fmla="*/ 289 h 537"/>
                <a:gd name="T22" fmla="*/ 253 w 436"/>
                <a:gd name="T23" fmla="*/ 258 h 537"/>
                <a:gd name="T24" fmla="*/ 274 w 436"/>
                <a:gd name="T25" fmla="*/ 227 h 537"/>
                <a:gd name="T26" fmla="*/ 294 w 436"/>
                <a:gd name="T27" fmla="*/ 196 h 537"/>
                <a:gd name="T28" fmla="*/ 313 w 436"/>
                <a:gd name="T29" fmla="*/ 165 h 537"/>
                <a:gd name="T30" fmla="*/ 329 w 436"/>
                <a:gd name="T31" fmla="*/ 132 h 537"/>
                <a:gd name="T32" fmla="*/ 343 w 436"/>
                <a:gd name="T33" fmla="*/ 99 h 537"/>
                <a:gd name="T34" fmla="*/ 355 w 436"/>
                <a:gd name="T35" fmla="*/ 66 h 537"/>
                <a:gd name="T36" fmla="*/ 386 w 436"/>
                <a:gd name="T37" fmla="*/ 33 h 537"/>
                <a:gd name="T38" fmla="*/ 417 w 436"/>
                <a:gd name="T39" fmla="*/ 12 h 537"/>
                <a:gd name="T40" fmla="*/ 432 w 436"/>
                <a:gd name="T41" fmla="*/ 2 h 537"/>
                <a:gd name="T42" fmla="*/ 436 w 436"/>
                <a:gd name="T43" fmla="*/ 0 h 537"/>
                <a:gd name="T44" fmla="*/ 433 w 436"/>
                <a:gd name="T45" fmla="*/ 22 h 537"/>
                <a:gd name="T46" fmla="*/ 426 w 436"/>
                <a:gd name="T47" fmla="*/ 64 h 537"/>
                <a:gd name="T48" fmla="*/ 416 w 436"/>
                <a:gd name="T49" fmla="*/ 106 h 537"/>
                <a:gd name="T50" fmla="*/ 404 w 436"/>
                <a:gd name="T51" fmla="*/ 147 h 537"/>
                <a:gd name="T52" fmla="*/ 390 w 436"/>
                <a:gd name="T53" fmla="*/ 187 h 537"/>
                <a:gd name="T54" fmla="*/ 374 w 436"/>
                <a:gd name="T55" fmla="*/ 225 h 537"/>
                <a:gd name="T56" fmla="*/ 355 w 436"/>
                <a:gd name="T57" fmla="*/ 263 h 537"/>
                <a:gd name="T58" fmla="*/ 335 w 436"/>
                <a:gd name="T59" fmla="*/ 299 h 537"/>
                <a:gd name="T60" fmla="*/ 312 w 436"/>
                <a:gd name="T61" fmla="*/ 333 h 537"/>
                <a:gd name="T62" fmla="*/ 287 w 436"/>
                <a:gd name="T63" fmla="*/ 366 h 537"/>
                <a:gd name="T64" fmla="*/ 259 w 436"/>
                <a:gd name="T65" fmla="*/ 398 h 537"/>
                <a:gd name="T66" fmla="*/ 231 w 436"/>
                <a:gd name="T67" fmla="*/ 427 h 537"/>
                <a:gd name="T68" fmla="*/ 200 w 436"/>
                <a:gd name="T69" fmla="*/ 455 h 537"/>
                <a:gd name="T70" fmla="*/ 166 w 436"/>
                <a:gd name="T71" fmla="*/ 482 h 537"/>
                <a:gd name="T72" fmla="*/ 131 w 436"/>
                <a:gd name="T73" fmla="*/ 506 h 537"/>
                <a:gd name="T74" fmla="*/ 94 w 436"/>
                <a:gd name="T75" fmla="*/ 527 h 537"/>
                <a:gd name="T76" fmla="*/ 0 w 436"/>
                <a:gd name="T77" fmla="*/ 537 h 53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6" h="537">
                  <a:moveTo>
                    <a:pt x="0" y="537"/>
                  </a:moveTo>
                  <a:lnTo>
                    <a:pt x="0" y="537"/>
                  </a:lnTo>
                  <a:lnTo>
                    <a:pt x="14" y="523"/>
                  </a:lnTo>
                  <a:lnTo>
                    <a:pt x="29" y="509"/>
                  </a:lnTo>
                  <a:lnTo>
                    <a:pt x="43" y="494"/>
                  </a:lnTo>
                  <a:lnTo>
                    <a:pt x="57" y="480"/>
                  </a:lnTo>
                  <a:lnTo>
                    <a:pt x="71" y="465"/>
                  </a:lnTo>
                  <a:lnTo>
                    <a:pt x="85" y="451"/>
                  </a:lnTo>
                  <a:lnTo>
                    <a:pt x="99" y="436"/>
                  </a:lnTo>
                  <a:lnTo>
                    <a:pt x="114" y="422"/>
                  </a:lnTo>
                  <a:lnTo>
                    <a:pt x="127" y="407"/>
                  </a:lnTo>
                  <a:lnTo>
                    <a:pt x="140" y="393"/>
                  </a:lnTo>
                  <a:lnTo>
                    <a:pt x="154" y="378"/>
                  </a:lnTo>
                  <a:lnTo>
                    <a:pt x="167" y="363"/>
                  </a:lnTo>
                  <a:lnTo>
                    <a:pt x="181" y="349"/>
                  </a:lnTo>
                  <a:lnTo>
                    <a:pt x="193" y="334"/>
                  </a:lnTo>
                  <a:lnTo>
                    <a:pt x="206" y="319"/>
                  </a:lnTo>
                  <a:lnTo>
                    <a:pt x="218" y="304"/>
                  </a:lnTo>
                  <a:lnTo>
                    <a:pt x="230" y="289"/>
                  </a:lnTo>
                  <a:lnTo>
                    <a:pt x="242" y="273"/>
                  </a:lnTo>
                  <a:lnTo>
                    <a:pt x="253" y="258"/>
                  </a:lnTo>
                  <a:lnTo>
                    <a:pt x="264" y="243"/>
                  </a:lnTo>
                  <a:lnTo>
                    <a:pt x="274" y="227"/>
                  </a:lnTo>
                  <a:lnTo>
                    <a:pt x="285" y="212"/>
                  </a:lnTo>
                  <a:lnTo>
                    <a:pt x="294" y="196"/>
                  </a:lnTo>
                  <a:lnTo>
                    <a:pt x="304" y="181"/>
                  </a:lnTo>
                  <a:lnTo>
                    <a:pt x="313" y="165"/>
                  </a:lnTo>
                  <a:lnTo>
                    <a:pt x="321" y="148"/>
                  </a:lnTo>
                  <a:lnTo>
                    <a:pt x="329" y="132"/>
                  </a:lnTo>
                  <a:lnTo>
                    <a:pt x="337" y="116"/>
                  </a:lnTo>
                  <a:lnTo>
                    <a:pt x="343" y="99"/>
                  </a:lnTo>
                  <a:lnTo>
                    <a:pt x="350" y="83"/>
                  </a:lnTo>
                  <a:lnTo>
                    <a:pt x="355" y="66"/>
                  </a:lnTo>
                  <a:lnTo>
                    <a:pt x="361" y="49"/>
                  </a:lnTo>
                  <a:lnTo>
                    <a:pt x="386" y="33"/>
                  </a:lnTo>
                  <a:lnTo>
                    <a:pt x="404" y="21"/>
                  </a:lnTo>
                  <a:lnTo>
                    <a:pt x="417" y="12"/>
                  </a:lnTo>
                  <a:lnTo>
                    <a:pt x="426" y="6"/>
                  </a:lnTo>
                  <a:lnTo>
                    <a:pt x="432" y="2"/>
                  </a:lnTo>
                  <a:lnTo>
                    <a:pt x="435" y="1"/>
                  </a:lnTo>
                  <a:lnTo>
                    <a:pt x="436" y="0"/>
                  </a:lnTo>
                  <a:lnTo>
                    <a:pt x="433" y="22"/>
                  </a:lnTo>
                  <a:lnTo>
                    <a:pt x="430" y="43"/>
                  </a:lnTo>
                  <a:lnTo>
                    <a:pt x="426" y="64"/>
                  </a:lnTo>
                  <a:lnTo>
                    <a:pt x="422" y="85"/>
                  </a:lnTo>
                  <a:lnTo>
                    <a:pt x="416" y="106"/>
                  </a:lnTo>
                  <a:lnTo>
                    <a:pt x="411" y="126"/>
                  </a:lnTo>
                  <a:lnTo>
                    <a:pt x="404" y="147"/>
                  </a:lnTo>
                  <a:lnTo>
                    <a:pt x="398" y="167"/>
                  </a:lnTo>
                  <a:lnTo>
                    <a:pt x="390" y="187"/>
                  </a:lnTo>
                  <a:lnTo>
                    <a:pt x="383" y="206"/>
                  </a:lnTo>
                  <a:lnTo>
                    <a:pt x="374" y="225"/>
                  </a:lnTo>
                  <a:lnTo>
                    <a:pt x="365" y="244"/>
                  </a:lnTo>
                  <a:lnTo>
                    <a:pt x="355" y="263"/>
                  </a:lnTo>
                  <a:lnTo>
                    <a:pt x="345" y="281"/>
                  </a:lnTo>
                  <a:lnTo>
                    <a:pt x="335" y="299"/>
                  </a:lnTo>
                  <a:lnTo>
                    <a:pt x="323" y="316"/>
                  </a:lnTo>
                  <a:lnTo>
                    <a:pt x="312" y="333"/>
                  </a:lnTo>
                  <a:lnTo>
                    <a:pt x="300" y="350"/>
                  </a:lnTo>
                  <a:lnTo>
                    <a:pt x="287" y="366"/>
                  </a:lnTo>
                  <a:lnTo>
                    <a:pt x="273" y="382"/>
                  </a:lnTo>
                  <a:lnTo>
                    <a:pt x="259" y="398"/>
                  </a:lnTo>
                  <a:lnTo>
                    <a:pt x="245" y="413"/>
                  </a:lnTo>
                  <a:lnTo>
                    <a:pt x="231" y="427"/>
                  </a:lnTo>
                  <a:lnTo>
                    <a:pt x="215" y="442"/>
                  </a:lnTo>
                  <a:lnTo>
                    <a:pt x="200" y="455"/>
                  </a:lnTo>
                  <a:lnTo>
                    <a:pt x="183" y="468"/>
                  </a:lnTo>
                  <a:lnTo>
                    <a:pt x="166" y="482"/>
                  </a:lnTo>
                  <a:lnTo>
                    <a:pt x="149" y="494"/>
                  </a:lnTo>
                  <a:lnTo>
                    <a:pt x="131" y="506"/>
                  </a:lnTo>
                  <a:lnTo>
                    <a:pt x="113" y="516"/>
                  </a:lnTo>
                  <a:lnTo>
                    <a:pt x="94" y="527"/>
                  </a:lnTo>
                  <a:lnTo>
                    <a:pt x="75" y="537"/>
                  </a:lnTo>
                  <a:lnTo>
                    <a:pt x="0" y="5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0" name="Freeform 195"/>
            <p:cNvSpPr>
              <a:spLocks/>
            </p:cNvSpPr>
            <p:nvPr/>
          </p:nvSpPr>
          <p:spPr bwMode="auto">
            <a:xfrm>
              <a:off x="1576" y="3365"/>
              <a:ext cx="153" cy="182"/>
            </a:xfrm>
            <a:custGeom>
              <a:avLst/>
              <a:gdLst>
                <a:gd name="T0" fmla="*/ 0 w 153"/>
                <a:gd name="T1" fmla="*/ 182 h 182"/>
                <a:gd name="T2" fmla="*/ 75 w 153"/>
                <a:gd name="T3" fmla="*/ 0 h 182"/>
                <a:gd name="T4" fmla="*/ 83 w 153"/>
                <a:gd name="T5" fmla="*/ 0 h 182"/>
                <a:gd name="T6" fmla="*/ 89 w 153"/>
                <a:gd name="T7" fmla="*/ 0 h 182"/>
                <a:gd name="T8" fmla="*/ 92 w 153"/>
                <a:gd name="T9" fmla="*/ 0 h 182"/>
                <a:gd name="T10" fmla="*/ 95 w 153"/>
                <a:gd name="T11" fmla="*/ 0 h 182"/>
                <a:gd name="T12" fmla="*/ 97 w 153"/>
                <a:gd name="T13" fmla="*/ 0 h 182"/>
                <a:gd name="T14" fmla="*/ 98 w 153"/>
                <a:gd name="T15" fmla="*/ 0 h 182"/>
                <a:gd name="T16" fmla="*/ 98 w 153"/>
                <a:gd name="T17" fmla="*/ 0 h 182"/>
                <a:gd name="T18" fmla="*/ 98 w 153"/>
                <a:gd name="T19" fmla="*/ 0 h 182"/>
                <a:gd name="T20" fmla="*/ 153 w 153"/>
                <a:gd name="T21" fmla="*/ 153 h 182"/>
                <a:gd name="T22" fmla="*/ 49 w 153"/>
                <a:gd name="T23" fmla="*/ 182 h 182"/>
                <a:gd name="T24" fmla="*/ 0 w 153"/>
                <a:gd name="T25" fmla="*/ 182 h 1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182">
                  <a:moveTo>
                    <a:pt x="0" y="182"/>
                  </a:moveTo>
                  <a:lnTo>
                    <a:pt x="75" y="0"/>
                  </a:lnTo>
                  <a:lnTo>
                    <a:pt x="83" y="0"/>
                  </a:lnTo>
                  <a:lnTo>
                    <a:pt x="89" y="0"/>
                  </a:lnTo>
                  <a:lnTo>
                    <a:pt x="92" y="0"/>
                  </a:lnTo>
                  <a:lnTo>
                    <a:pt x="95" y="0"/>
                  </a:lnTo>
                  <a:lnTo>
                    <a:pt x="97" y="0"/>
                  </a:lnTo>
                  <a:lnTo>
                    <a:pt x="98" y="0"/>
                  </a:lnTo>
                  <a:lnTo>
                    <a:pt x="153" y="153"/>
                  </a:lnTo>
                  <a:lnTo>
                    <a:pt x="49" y="182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1" name="Freeform 196"/>
            <p:cNvSpPr>
              <a:spLocks/>
            </p:cNvSpPr>
            <p:nvPr/>
          </p:nvSpPr>
          <p:spPr bwMode="auto">
            <a:xfrm>
              <a:off x="4493" y="3112"/>
              <a:ext cx="335" cy="280"/>
            </a:xfrm>
            <a:custGeom>
              <a:avLst/>
              <a:gdLst>
                <a:gd name="T0" fmla="*/ 181 w 335"/>
                <a:gd name="T1" fmla="*/ 280 h 280"/>
                <a:gd name="T2" fmla="*/ 55 w 335"/>
                <a:gd name="T3" fmla="*/ 280 h 280"/>
                <a:gd name="T4" fmla="*/ 37 w 335"/>
                <a:gd name="T5" fmla="*/ 271 h 280"/>
                <a:gd name="T6" fmla="*/ 23 w 335"/>
                <a:gd name="T7" fmla="*/ 265 h 280"/>
                <a:gd name="T8" fmla="*/ 13 w 335"/>
                <a:gd name="T9" fmla="*/ 260 h 280"/>
                <a:gd name="T10" fmla="*/ 7 w 335"/>
                <a:gd name="T11" fmla="*/ 256 h 280"/>
                <a:gd name="T12" fmla="*/ 3 w 335"/>
                <a:gd name="T13" fmla="*/ 255 h 280"/>
                <a:gd name="T14" fmla="*/ 0 w 335"/>
                <a:gd name="T15" fmla="*/ 254 h 280"/>
                <a:gd name="T16" fmla="*/ 0 w 335"/>
                <a:gd name="T17" fmla="*/ 253 h 280"/>
                <a:gd name="T18" fmla="*/ 0 w 335"/>
                <a:gd name="T19" fmla="*/ 253 h 280"/>
                <a:gd name="T20" fmla="*/ 0 w 335"/>
                <a:gd name="T21" fmla="*/ 23 h 280"/>
                <a:gd name="T22" fmla="*/ 230 w 335"/>
                <a:gd name="T23" fmla="*/ 0 h 280"/>
                <a:gd name="T24" fmla="*/ 335 w 335"/>
                <a:gd name="T25" fmla="*/ 156 h 280"/>
                <a:gd name="T26" fmla="*/ 230 w 335"/>
                <a:gd name="T27" fmla="*/ 280 h 280"/>
                <a:gd name="T28" fmla="*/ 181 w 335"/>
                <a:gd name="T29" fmla="*/ 280 h 2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5" h="280">
                  <a:moveTo>
                    <a:pt x="181" y="280"/>
                  </a:moveTo>
                  <a:lnTo>
                    <a:pt x="55" y="280"/>
                  </a:lnTo>
                  <a:lnTo>
                    <a:pt x="37" y="271"/>
                  </a:lnTo>
                  <a:lnTo>
                    <a:pt x="23" y="265"/>
                  </a:lnTo>
                  <a:lnTo>
                    <a:pt x="13" y="260"/>
                  </a:lnTo>
                  <a:lnTo>
                    <a:pt x="7" y="256"/>
                  </a:lnTo>
                  <a:lnTo>
                    <a:pt x="3" y="255"/>
                  </a:lnTo>
                  <a:lnTo>
                    <a:pt x="0" y="254"/>
                  </a:lnTo>
                  <a:lnTo>
                    <a:pt x="0" y="253"/>
                  </a:lnTo>
                  <a:lnTo>
                    <a:pt x="0" y="23"/>
                  </a:lnTo>
                  <a:lnTo>
                    <a:pt x="230" y="0"/>
                  </a:lnTo>
                  <a:lnTo>
                    <a:pt x="335" y="156"/>
                  </a:lnTo>
                  <a:lnTo>
                    <a:pt x="230" y="280"/>
                  </a:lnTo>
                  <a:lnTo>
                    <a:pt x="181" y="2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2" name="Freeform 197"/>
            <p:cNvSpPr>
              <a:spLocks/>
            </p:cNvSpPr>
            <p:nvPr/>
          </p:nvSpPr>
          <p:spPr bwMode="auto">
            <a:xfrm>
              <a:off x="3493" y="2880"/>
              <a:ext cx="153" cy="407"/>
            </a:xfrm>
            <a:custGeom>
              <a:avLst/>
              <a:gdLst>
                <a:gd name="T0" fmla="*/ 0 w 153"/>
                <a:gd name="T1" fmla="*/ 407 h 407"/>
                <a:gd name="T2" fmla="*/ 0 w 153"/>
                <a:gd name="T3" fmla="*/ 332 h 407"/>
                <a:gd name="T4" fmla="*/ 26 w 153"/>
                <a:gd name="T5" fmla="*/ 0 h 407"/>
                <a:gd name="T6" fmla="*/ 127 w 153"/>
                <a:gd name="T7" fmla="*/ 101 h 407"/>
                <a:gd name="T8" fmla="*/ 153 w 153"/>
                <a:gd name="T9" fmla="*/ 255 h 407"/>
                <a:gd name="T10" fmla="*/ 49 w 153"/>
                <a:gd name="T11" fmla="*/ 407 h 407"/>
                <a:gd name="T12" fmla="*/ 0 w 153"/>
                <a:gd name="T13" fmla="*/ 407 h 4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407">
                  <a:moveTo>
                    <a:pt x="0" y="407"/>
                  </a:moveTo>
                  <a:lnTo>
                    <a:pt x="0" y="332"/>
                  </a:lnTo>
                  <a:lnTo>
                    <a:pt x="26" y="0"/>
                  </a:lnTo>
                  <a:lnTo>
                    <a:pt x="127" y="101"/>
                  </a:lnTo>
                  <a:lnTo>
                    <a:pt x="153" y="255"/>
                  </a:lnTo>
                  <a:lnTo>
                    <a:pt x="49" y="407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3" name="Freeform 198"/>
            <p:cNvSpPr>
              <a:spLocks/>
            </p:cNvSpPr>
            <p:nvPr/>
          </p:nvSpPr>
          <p:spPr bwMode="auto">
            <a:xfrm>
              <a:off x="4548" y="3188"/>
              <a:ext cx="176" cy="127"/>
            </a:xfrm>
            <a:custGeom>
              <a:avLst/>
              <a:gdLst>
                <a:gd name="T0" fmla="*/ 0 w 176"/>
                <a:gd name="T1" fmla="*/ 127 h 127"/>
                <a:gd name="T2" fmla="*/ 24 w 176"/>
                <a:gd name="T3" fmla="*/ 0 h 127"/>
                <a:gd name="T4" fmla="*/ 176 w 176"/>
                <a:gd name="T5" fmla="*/ 97 h 127"/>
                <a:gd name="T6" fmla="*/ 49 w 176"/>
                <a:gd name="T7" fmla="*/ 127 h 127"/>
                <a:gd name="T8" fmla="*/ 0 w 176"/>
                <a:gd name="T9" fmla="*/ 127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27">
                  <a:moveTo>
                    <a:pt x="0" y="127"/>
                  </a:moveTo>
                  <a:lnTo>
                    <a:pt x="24" y="0"/>
                  </a:lnTo>
                  <a:lnTo>
                    <a:pt x="176" y="97"/>
                  </a:lnTo>
                  <a:lnTo>
                    <a:pt x="49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4" name="Freeform 199"/>
            <p:cNvSpPr>
              <a:spLocks/>
            </p:cNvSpPr>
            <p:nvPr/>
          </p:nvSpPr>
          <p:spPr bwMode="auto">
            <a:xfrm>
              <a:off x="1884" y="2882"/>
              <a:ext cx="279" cy="309"/>
            </a:xfrm>
            <a:custGeom>
              <a:avLst/>
              <a:gdLst>
                <a:gd name="T0" fmla="*/ 205 w 279"/>
                <a:gd name="T1" fmla="*/ 283 h 309"/>
                <a:gd name="T2" fmla="*/ 0 w 279"/>
                <a:gd name="T3" fmla="*/ 101 h 309"/>
                <a:gd name="T4" fmla="*/ 1 w 279"/>
                <a:gd name="T5" fmla="*/ 83 h 309"/>
                <a:gd name="T6" fmla="*/ 7 w 279"/>
                <a:gd name="T7" fmla="*/ 68 h 309"/>
                <a:gd name="T8" fmla="*/ 17 w 279"/>
                <a:gd name="T9" fmla="*/ 56 h 309"/>
                <a:gd name="T10" fmla="*/ 29 w 279"/>
                <a:gd name="T11" fmla="*/ 46 h 309"/>
                <a:gd name="T12" fmla="*/ 45 w 279"/>
                <a:gd name="T13" fmla="*/ 37 h 309"/>
                <a:gd name="T14" fmla="*/ 62 w 279"/>
                <a:gd name="T15" fmla="*/ 31 h 309"/>
                <a:gd name="T16" fmla="*/ 81 w 279"/>
                <a:gd name="T17" fmla="*/ 25 h 309"/>
                <a:gd name="T18" fmla="*/ 103 w 279"/>
                <a:gd name="T19" fmla="*/ 21 h 309"/>
                <a:gd name="T20" fmla="*/ 125 w 279"/>
                <a:gd name="T21" fmla="*/ 18 h 309"/>
                <a:gd name="T22" fmla="*/ 148 w 279"/>
                <a:gd name="T23" fmla="*/ 16 h 309"/>
                <a:gd name="T24" fmla="*/ 171 w 279"/>
                <a:gd name="T25" fmla="*/ 13 h 309"/>
                <a:gd name="T26" fmla="*/ 195 w 279"/>
                <a:gd name="T27" fmla="*/ 11 h 309"/>
                <a:gd name="T28" fmla="*/ 217 w 279"/>
                <a:gd name="T29" fmla="*/ 9 h 309"/>
                <a:gd name="T30" fmla="*/ 239 w 279"/>
                <a:gd name="T31" fmla="*/ 7 h 309"/>
                <a:gd name="T32" fmla="*/ 260 w 279"/>
                <a:gd name="T33" fmla="*/ 4 h 309"/>
                <a:gd name="T34" fmla="*/ 279 w 279"/>
                <a:gd name="T35" fmla="*/ 0 h 309"/>
                <a:gd name="T36" fmla="*/ 279 w 279"/>
                <a:gd name="T37" fmla="*/ 127 h 309"/>
                <a:gd name="T38" fmla="*/ 279 w 279"/>
                <a:gd name="T39" fmla="*/ 309 h 309"/>
                <a:gd name="T40" fmla="*/ 205 w 279"/>
                <a:gd name="T41" fmla="*/ 283 h 3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9" h="309">
                  <a:moveTo>
                    <a:pt x="205" y="283"/>
                  </a:moveTo>
                  <a:lnTo>
                    <a:pt x="0" y="101"/>
                  </a:lnTo>
                  <a:lnTo>
                    <a:pt x="1" y="83"/>
                  </a:lnTo>
                  <a:lnTo>
                    <a:pt x="7" y="68"/>
                  </a:lnTo>
                  <a:lnTo>
                    <a:pt x="17" y="56"/>
                  </a:lnTo>
                  <a:lnTo>
                    <a:pt x="29" y="46"/>
                  </a:lnTo>
                  <a:lnTo>
                    <a:pt x="45" y="37"/>
                  </a:lnTo>
                  <a:lnTo>
                    <a:pt x="62" y="31"/>
                  </a:lnTo>
                  <a:lnTo>
                    <a:pt x="81" y="25"/>
                  </a:lnTo>
                  <a:lnTo>
                    <a:pt x="103" y="21"/>
                  </a:lnTo>
                  <a:lnTo>
                    <a:pt x="125" y="18"/>
                  </a:lnTo>
                  <a:lnTo>
                    <a:pt x="148" y="16"/>
                  </a:lnTo>
                  <a:lnTo>
                    <a:pt x="171" y="13"/>
                  </a:lnTo>
                  <a:lnTo>
                    <a:pt x="195" y="11"/>
                  </a:lnTo>
                  <a:lnTo>
                    <a:pt x="217" y="9"/>
                  </a:lnTo>
                  <a:lnTo>
                    <a:pt x="239" y="7"/>
                  </a:lnTo>
                  <a:lnTo>
                    <a:pt x="260" y="4"/>
                  </a:lnTo>
                  <a:lnTo>
                    <a:pt x="279" y="0"/>
                  </a:lnTo>
                  <a:lnTo>
                    <a:pt x="279" y="127"/>
                  </a:lnTo>
                  <a:lnTo>
                    <a:pt x="279" y="309"/>
                  </a:lnTo>
                  <a:lnTo>
                    <a:pt x="205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5" name="Freeform 200"/>
            <p:cNvSpPr>
              <a:spLocks/>
            </p:cNvSpPr>
            <p:nvPr/>
          </p:nvSpPr>
          <p:spPr bwMode="auto">
            <a:xfrm>
              <a:off x="3877" y="2853"/>
              <a:ext cx="152" cy="152"/>
            </a:xfrm>
            <a:custGeom>
              <a:avLst/>
              <a:gdLst>
                <a:gd name="T0" fmla="*/ 25 w 152"/>
                <a:gd name="T1" fmla="*/ 152 h 152"/>
                <a:gd name="T2" fmla="*/ 0 w 152"/>
                <a:gd name="T3" fmla="*/ 26 h 152"/>
                <a:gd name="T4" fmla="*/ 152 w 152"/>
                <a:gd name="T5" fmla="*/ 0 h 152"/>
                <a:gd name="T6" fmla="*/ 77 w 152"/>
                <a:gd name="T7" fmla="*/ 152 h 152"/>
                <a:gd name="T8" fmla="*/ 25 w 152"/>
                <a:gd name="T9" fmla="*/ 152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52">
                  <a:moveTo>
                    <a:pt x="25" y="152"/>
                  </a:moveTo>
                  <a:lnTo>
                    <a:pt x="0" y="26"/>
                  </a:lnTo>
                  <a:lnTo>
                    <a:pt x="152" y="0"/>
                  </a:lnTo>
                  <a:lnTo>
                    <a:pt x="77" y="152"/>
                  </a:lnTo>
                  <a:lnTo>
                    <a:pt x="25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6" name="Freeform 201"/>
            <p:cNvSpPr>
              <a:spLocks/>
            </p:cNvSpPr>
            <p:nvPr/>
          </p:nvSpPr>
          <p:spPr bwMode="auto">
            <a:xfrm>
              <a:off x="4290" y="2727"/>
              <a:ext cx="154" cy="176"/>
            </a:xfrm>
            <a:custGeom>
              <a:avLst/>
              <a:gdLst>
                <a:gd name="T0" fmla="*/ 0 w 154"/>
                <a:gd name="T1" fmla="*/ 176 h 176"/>
                <a:gd name="T2" fmla="*/ 102 w 154"/>
                <a:gd name="T3" fmla="*/ 0 h 176"/>
                <a:gd name="T4" fmla="*/ 154 w 154"/>
                <a:gd name="T5" fmla="*/ 127 h 176"/>
                <a:gd name="T6" fmla="*/ 49 w 154"/>
                <a:gd name="T7" fmla="*/ 176 h 176"/>
                <a:gd name="T8" fmla="*/ 0 w 154"/>
                <a:gd name="T9" fmla="*/ 176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76">
                  <a:moveTo>
                    <a:pt x="0" y="176"/>
                  </a:moveTo>
                  <a:lnTo>
                    <a:pt x="102" y="0"/>
                  </a:lnTo>
                  <a:lnTo>
                    <a:pt x="154" y="127"/>
                  </a:lnTo>
                  <a:lnTo>
                    <a:pt x="49" y="176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7" name="Freeform 202"/>
            <p:cNvSpPr>
              <a:spLocks/>
            </p:cNvSpPr>
            <p:nvPr/>
          </p:nvSpPr>
          <p:spPr bwMode="auto">
            <a:xfrm>
              <a:off x="1834" y="2519"/>
              <a:ext cx="433" cy="309"/>
            </a:xfrm>
            <a:custGeom>
              <a:avLst/>
              <a:gdLst>
                <a:gd name="T0" fmla="*/ 0 w 433"/>
                <a:gd name="T1" fmla="*/ 309 h 309"/>
                <a:gd name="T2" fmla="*/ 176 w 433"/>
                <a:gd name="T3" fmla="*/ 29 h 309"/>
                <a:gd name="T4" fmla="*/ 407 w 433"/>
                <a:gd name="T5" fmla="*/ 0 h 309"/>
                <a:gd name="T6" fmla="*/ 433 w 433"/>
                <a:gd name="T7" fmla="*/ 287 h 309"/>
                <a:gd name="T8" fmla="*/ 49 w 433"/>
                <a:gd name="T9" fmla="*/ 309 h 309"/>
                <a:gd name="T10" fmla="*/ 0 w 433"/>
                <a:gd name="T11" fmla="*/ 309 h 3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3" h="309">
                  <a:moveTo>
                    <a:pt x="0" y="309"/>
                  </a:moveTo>
                  <a:lnTo>
                    <a:pt x="176" y="29"/>
                  </a:lnTo>
                  <a:lnTo>
                    <a:pt x="407" y="0"/>
                  </a:lnTo>
                  <a:lnTo>
                    <a:pt x="433" y="287"/>
                  </a:lnTo>
                  <a:lnTo>
                    <a:pt x="49" y="309"/>
                  </a:lnTo>
                  <a:lnTo>
                    <a:pt x="0" y="3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8" name="Freeform 203"/>
            <p:cNvSpPr>
              <a:spLocks/>
            </p:cNvSpPr>
            <p:nvPr/>
          </p:nvSpPr>
          <p:spPr bwMode="auto">
            <a:xfrm>
              <a:off x="2318" y="2445"/>
              <a:ext cx="306" cy="384"/>
            </a:xfrm>
            <a:custGeom>
              <a:avLst/>
              <a:gdLst>
                <a:gd name="T0" fmla="*/ 27 w 306"/>
                <a:gd name="T1" fmla="*/ 362 h 384"/>
                <a:gd name="T2" fmla="*/ 0 w 306"/>
                <a:gd name="T3" fmla="*/ 131 h 384"/>
                <a:gd name="T4" fmla="*/ 9 w 306"/>
                <a:gd name="T5" fmla="*/ 112 h 384"/>
                <a:gd name="T6" fmla="*/ 15 w 306"/>
                <a:gd name="T7" fmla="*/ 99 h 384"/>
                <a:gd name="T8" fmla="*/ 20 w 306"/>
                <a:gd name="T9" fmla="*/ 89 h 384"/>
                <a:gd name="T10" fmla="*/ 24 w 306"/>
                <a:gd name="T11" fmla="*/ 82 h 384"/>
                <a:gd name="T12" fmla="*/ 25 w 306"/>
                <a:gd name="T13" fmla="*/ 78 h 384"/>
                <a:gd name="T14" fmla="*/ 26 w 306"/>
                <a:gd name="T15" fmla="*/ 76 h 384"/>
                <a:gd name="T16" fmla="*/ 27 w 306"/>
                <a:gd name="T17" fmla="*/ 75 h 384"/>
                <a:gd name="T18" fmla="*/ 27 w 306"/>
                <a:gd name="T19" fmla="*/ 75 h 384"/>
                <a:gd name="T20" fmla="*/ 283 w 306"/>
                <a:gd name="T21" fmla="*/ 0 h 384"/>
                <a:gd name="T22" fmla="*/ 306 w 306"/>
                <a:gd name="T23" fmla="*/ 362 h 384"/>
                <a:gd name="T24" fmla="*/ 75 w 306"/>
                <a:gd name="T25" fmla="*/ 384 h 384"/>
                <a:gd name="T26" fmla="*/ 27 w 306"/>
                <a:gd name="T27" fmla="*/ 362 h 3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6" h="384">
                  <a:moveTo>
                    <a:pt x="27" y="362"/>
                  </a:moveTo>
                  <a:lnTo>
                    <a:pt x="0" y="131"/>
                  </a:lnTo>
                  <a:lnTo>
                    <a:pt x="9" y="112"/>
                  </a:lnTo>
                  <a:lnTo>
                    <a:pt x="15" y="99"/>
                  </a:lnTo>
                  <a:lnTo>
                    <a:pt x="20" y="89"/>
                  </a:lnTo>
                  <a:lnTo>
                    <a:pt x="24" y="82"/>
                  </a:lnTo>
                  <a:lnTo>
                    <a:pt x="25" y="78"/>
                  </a:lnTo>
                  <a:lnTo>
                    <a:pt x="26" y="76"/>
                  </a:lnTo>
                  <a:lnTo>
                    <a:pt x="27" y="75"/>
                  </a:lnTo>
                  <a:lnTo>
                    <a:pt x="283" y="0"/>
                  </a:lnTo>
                  <a:lnTo>
                    <a:pt x="306" y="362"/>
                  </a:lnTo>
                  <a:lnTo>
                    <a:pt x="75" y="384"/>
                  </a:lnTo>
                  <a:lnTo>
                    <a:pt x="27" y="3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09" name="Freeform 204"/>
            <p:cNvSpPr>
              <a:spLocks/>
            </p:cNvSpPr>
            <p:nvPr/>
          </p:nvSpPr>
          <p:spPr bwMode="auto">
            <a:xfrm>
              <a:off x="2678" y="2471"/>
              <a:ext cx="384" cy="336"/>
            </a:xfrm>
            <a:custGeom>
              <a:avLst/>
              <a:gdLst>
                <a:gd name="T0" fmla="*/ 23 w 384"/>
                <a:gd name="T1" fmla="*/ 336 h 336"/>
                <a:gd name="T2" fmla="*/ 0 w 384"/>
                <a:gd name="T3" fmla="*/ 49 h 336"/>
                <a:gd name="T4" fmla="*/ 384 w 384"/>
                <a:gd name="T5" fmla="*/ 0 h 336"/>
                <a:gd name="T6" fmla="*/ 384 w 384"/>
                <a:gd name="T7" fmla="*/ 336 h 336"/>
                <a:gd name="T8" fmla="*/ 75 w 384"/>
                <a:gd name="T9" fmla="*/ 336 h 336"/>
                <a:gd name="T10" fmla="*/ 23 w 384"/>
                <a:gd name="T11" fmla="*/ 336 h 3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4" h="336">
                  <a:moveTo>
                    <a:pt x="23" y="336"/>
                  </a:moveTo>
                  <a:lnTo>
                    <a:pt x="0" y="49"/>
                  </a:lnTo>
                  <a:lnTo>
                    <a:pt x="384" y="0"/>
                  </a:lnTo>
                  <a:lnTo>
                    <a:pt x="384" y="336"/>
                  </a:lnTo>
                  <a:lnTo>
                    <a:pt x="75" y="336"/>
                  </a:lnTo>
                  <a:lnTo>
                    <a:pt x="23" y="3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0" name="Freeform 205"/>
            <p:cNvSpPr>
              <a:spLocks/>
            </p:cNvSpPr>
            <p:nvPr/>
          </p:nvSpPr>
          <p:spPr bwMode="auto">
            <a:xfrm>
              <a:off x="3140" y="2445"/>
              <a:ext cx="380" cy="362"/>
            </a:xfrm>
            <a:custGeom>
              <a:avLst/>
              <a:gdLst>
                <a:gd name="T0" fmla="*/ 305 w 380"/>
                <a:gd name="T1" fmla="*/ 362 h 362"/>
                <a:gd name="T2" fmla="*/ 126 w 380"/>
                <a:gd name="T3" fmla="*/ 306 h 362"/>
                <a:gd name="T4" fmla="*/ 0 w 380"/>
                <a:gd name="T5" fmla="*/ 335 h 362"/>
                <a:gd name="T6" fmla="*/ 0 w 380"/>
                <a:gd name="T7" fmla="*/ 0 h 362"/>
                <a:gd name="T8" fmla="*/ 280 w 380"/>
                <a:gd name="T9" fmla="*/ 52 h 362"/>
                <a:gd name="T10" fmla="*/ 380 w 380"/>
                <a:gd name="T11" fmla="*/ 26 h 362"/>
                <a:gd name="T12" fmla="*/ 354 w 380"/>
                <a:gd name="T13" fmla="*/ 362 h 362"/>
                <a:gd name="T14" fmla="*/ 305 w 380"/>
                <a:gd name="T15" fmla="*/ 362 h 3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0" h="362">
                  <a:moveTo>
                    <a:pt x="305" y="362"/>
                  </a:moveTo>
                  <a:lnTo>
                    <a:pt x="126" y="306"/>
                  </a:lnTo>
                  <a:lnTo>
                    <a:pt x="0" y="335"/>
                  </a:lnTo>
                  <a:lnTo>
                    <a:pt x="0" y="0"/>
                  </a:lnTo>
                  <a:lnTo>
                    <a:pt x="280" y="52"/>
                  </a:lnTo>
                  <a:lnTo>
                    <a:pt x="380" y="26"/>
                  </a:lnTo>
                  <a:lnTo>
                    <a:pt x="354" y="362"/>
                  </a:lnTo>
                  <a:lnTo>
                    <a:pt x="305" y="3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1" name="Freeform 206"/>
            <p:cNvSpPr>
              <a:spLocks/>
            </p:cNvSpPr>
            <p:nvPr/>
          </p:nvSpPr>
          <p:spPr bwMode="auto">
            <a:xfrm>
              <a:off x="3571" y="2423"/>
              <a:ext cx="410" cy="384"/>
            </a:xfrm>
            <a:custGeom>
              <a:avLst/>
              <a:gdLst>
                <a:gd name="T0" fmla="*/ 0 w 410"/>
                <a:gd name="T1" fmla="*/ 384 h 384"/>
                <a:gd name="T2" fmla="*/ 27 w 410"/>
                <a:gd name="T3" fmla="*/ 0 h 384"/>
                <a:gd name="T4" fmla="*/ 154 w 410"/>
                <a:gd name="T5" fmla="*/ 0 h 384"/>
                <a:gd name="T6" fmla="*/ 410 w 410"/>
                <a:gd name="T7" fmla="*/ 231 h 384"/>
                <a:gd name="T8" fmla="*/ 410 w 410"/>
                <a:gd name="T9" fmla="*/ 384 h 384"/>
                <a:gd name="T10" fmla="*/ 50 w 410"/>
                <a:gd name="T11" fmla="*/ 384 h 384"/>
                <a:gd name="T12" fmla="*/ 0 w 410"/>
                <a:gd name="T13" fmla="*/ 384 h 3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384">
                  <a:moveTo>
                    <a:pt x="0" y="384"/>
                  </a:moveTo>
                  <a:lnTo>
                    <a:pt x="27" y="0"/>
                  </a:lnTo>
                  <a:lnTo>
                    <a:pt x="154" y="0"/>
                  </a:lnTo>
                  <a:lnTo>
                    <a:pt x="410" y="231"/>
                  </a:lnTo>
                  <a:lnTo>
                    <a:pt x="410" y="384"/>
                  </a:lnTo>
                  <a:lnTo>
                    <a:pt x="50" y="384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2" name="Freeform 207"/>
            <p:cNvSpPr>
              <a:spLocks/>
            </p:cNvSpPr>
            <p:nvPr/>
          </p:nvSpPr>
          <p:spPr bwMode="auto">
            <a:xfrm>
              <a:off x="1651" y="2113"/>
              <a:ext cx="283" cy="253"/>
            </a:xfrm>
            <a:custGeom>
              <a:avLst/>
              <a:gdLst>
                <a:gd name="T0" fmla="*/ 0 w 283"/>
                <a:gd name="T1" fmla="*/ 231 h 253"/>
                <a:gd name="T2" fmla="*/ 0 w 283"/>
                <a:gd name="T3" fmla="*/ 231 h 253"/>
                <a:gd name="T4" fmla="*/ 0 w 283"/>
                <a:gd name="T5" fmla="*/ 231 h 253"/>
                <a:gd name="T6" fmla="*/ 0 w 283"/>
                <a:gd name="T7" fmla="*/ 231 h 253"/>
                <a:gd name="T8" fmla="*/ 0 w 283"/>
                <a:gd name="T9" fmla="*/ 231 h 253"/>
                <a:gd name="T10" fmla="*/ 78 w 283"/>
                <a:gd name="T11" fmla="*/ 0 h 253"/>
                <a:gd name="T12" fmla="*/ 283 w 283"/>
                <a:gd name="T13" fmla="*/ 78 h 253"/>
                <a:gd name="T14" fmla="*/ 231 w 283"/>
                <a:gd name="T15" fmla="*/ 253 h 253"/>
                <a:gd name="T16" fmla="*/ 52 w 283"/>
                <a:gd name="T17" fmla="*/ 253 h 253"/>
                <a:gd name="T18" fmla="*/ 0 w 283"/>
                <a:gd name="T19" fmla="*/ 231 h 2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3" h="253">
                  <a:moveTo>
                    <a:pt x="0" y="231"/>
                  </a:moveTo>
                  <a:lnTo>
                    <a:pt x="0" y="231"/>
                  </a:lnTo>
                  <a:lnTo>
                    <a:pt x="78" y="0"/>
                  </a:lnTo>
                  <a:lnTo>
                    <a:pt x="283" y="78"/>
                  </a:lnTo>
                  <a:lnTo>
                    <a:pt x="231" y="253"/>
                  </a:lnTo>
                  <a:lnTo>
                    <a:pt x="52" y="253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3" name="Freeform 208"/>
            <p:cNvSpPr>
              <a:spLocks/>
            </p:cNvSpPr>
            <p:nvPr/>
          </p:nvSpPr>
          <p:spPr bwMode="auto">
            <a:xfrm>
              <a:off x="1730" y="2192"/>
              <a:ext cx="127" cy="100"/>
            </a:xfrm>
            <a:custGeom>
              <a:avLst/>
              <a:gdLst>
                <a:gd name="T0" fmla="*/ 0 w 127"/>
                <a:gd name="T1" fmla="*/ 100 h 100"/>
                <a:gd name="T2" fmla="*/ 127 w 127"/>
                <a:gd name="T3" fmla="*/ 0 h 100"/>
                <a:gd name="T4" fmla="*/ 127 w 127"/>
                <a:gd name="T5" fmla="*/ 9 h 100"/>
                <a:gd name="T6" fmla="*/ 125 w 127"/>
                <a:gd name="T7" fmla="*/ 17 h 100"/>
                <a:gd name="T8" fmla="*/ 124 w 127"/>
                <a:gd name="T9" fmla="*/ 25 h 100"/>
                <a:gd name="T10" fmla="*/ 122 w 127"/>
                <a:gd name="T11" fmla="*/ 33 h 100"/>
                <a:gd name="T12" fmla="*/ 121 w 127"/>
                <a:gd name="T13" fmla="*/ 40 h 100"/>
                <a:gd name="T14" fmla="*/ 118 w 127"/>
                <a:gd name="T15" fmla="*/ 47 h 100"/>
                <a:gd name="T16" fmla="*/ 115 w 127"/>
                <a:gd name="T17" fmla="*/ 54 h 100"/>
                <a:gd name="T18" fmla="*/ 112 w 127"/>
                <a:gd name="T19" fmla="*/ 60 h 100"/>
                <a:gd name="T20" fmla="*/ 109 w 127"/>
                <a:gd name="T21" fmla="*/ 66 h 100"/>
                <a:gd name="T22" fmla="*/ 105 w 127"/>
                <a:gd name="T23" fmla="*/ 72 h 100"/>
                <a:gd name="T24" fmla="*/ 101 w 127"/>
                <a:gd name="T25" fmla="*/ 77 h 100"/>
                <a:gd name="T26" fmla="*/ 97 w 127"/>
                <a:gd name="T27" fmla="*/ 82 h 100"/>
                <a:gd name="T28" fmla="*/ 92 w 127"/>
                <a:gd name="T29" fmla="*/ 87 h 100"/>
                <a:gd name="T30" fmla="*/ 88 w 127"/>
                <a:gd name="T31" fmla="*/ 91 h 100"/>
                <a:gd name="T32" fmla="*/ 83 w 127"/>
                <a:gd name="T33" fmla="*/ 96 h 100"/>
                <a:gd name="T34" fmla="*/ 78 w 127"/>
                <a:gd name="T35" fmla="*/ 100 h 100"/>
                <a:gd name="T36" fmla="*/ 0 w 127"/>
                <a:gd name="T37" fmla="*/ 10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7" h="100">
                  <a:moveTo>
                    <a:pt x="0" y="100"/>
                  </a:moveTo>
                  <a:lnTo>
                    <a:pt x="127" y="0"/>
                  </a:lnTo>
                  <a:lnTo>
                    <a:pt x="127" y="9"/>
                  </a:lnTo>
                  <a:lnTo>
                    <a:pt x="125" y="17"/>
                  </a:lnTo>
                  <a:lnTo>
                    <a:pt x="124" y="25"/>
                  </a:lnTo>
                  <a:lnTo>
                    <a:pt x="122" y="33"/>
                  </a:lnTo>
                  <a:lnTo>
                    <a:pt x="121" y="40"/>
                  </a:lnTo>
                  <a:lnTo>
                    <a:pt x="118" y="47"/>
                  </a:lnTo>
                  <a:lnTo>
                    <a:pt x="115" y="54"/>
                  </a:lnTo>
                  <a:lnTo>
                    <a:pt x="112" y="60"/>
                  </a:lnTo>
                  <a:lnTo>
                    <a:pt x="109" y="66"/>
                  </a:lnTo>
                  <a:lnTo>
                    <a:pt x="105" y="72"/>
                  </a:lnTo>
                  <a:lnTo>
                    <a:pt x="101" y="77"/>
                  </a:lnTo>
                  <a:lnTo>
                    <a:pt x="97" y="82"/>
                  </a:lnTo>
                  <a:lnTo>
                    <a:pt x="92" y="87"/>
                  </a:lnTo>
                  <a:lnTo>
                    <a:pt x="88" y="91"/>
                  </a:lnTo>
                  <a:lnTo>
                    <a:pt x="83" y="96"/>
                  </a:lnTo>
                  <a:lnTo>
                    <a:pt x="78" y="10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4" name="Freeform 209"/>
            <p:cNvSpPr>
              <a:spLocks/>
            </p:cNvSpPr>
            <p:nvPr/>
          </p:nvSpPr>
          <p:spPr bwMode="auto">
            <a:xfrm>
              <a:off x="1113" y="705"/>
              <a:ext cx="462" cy="1432"/>
            </a:xfrm>
            <a:custGeom>
              <a:avLst/>
              <a:gdLst>
                <a:gd name="T0" fmla="*/ 7 w 462"/>
                <a:gd name="T1" fmla="*/ 1391 h 1432"/>
                <a:gd name="T2" fmla="*/ 14 w 462"/>
                <a:gd name="T3" fmla="*/ 1309 h 1432"/>
                <a:gd name="T4" fmla="*/ 17 w 462"/>
                <a:gd name="T5" fmla="*/ 1227 h 1432"/>
                <a:gd name="T6" fmla="*/ 17 w 462"/>
                <a:gd name="T7" fmla="*/ 1144 h 1432"/>
                <a:gd name="T8" fmla="*/ 13 w 462"/>
                <a:gd name="T9" fmla="*/ 1060 h 1432"/>
                <a:gd name="T10" fmla="*/ 9 w 462"/>
                <a:gd name="T11" fmla="*/ 977 h 1432"/>
                <a:gd name="T12" fmla="*/ 4 w 462"/>
                <a:gd name="T13" fmla="*/ 892 h 1432"/>
                <a:gd name="T14" fmla="*/ 2 w 462"/>
                <a:gd name="T15" fmla="*/ 807 h 1432"/>
                <a:gd name="T16" fmla="*/ 2 w 462"/>
                <a:gd name="T17" fmla="*/ 722 h 1432"/>
                <a:gd name="T18" fmla="*/ 6 w 462"/>
                <a:gd name="T19" fmla="*/ 637 h 1432"/>
                <a:gd name="T20" fmla="*/ 16 w 462"/>
                <a:gd name="T21" fmla="*/ 551 h 1432"/>
                <a:gd name="T22" fmla="*/ 33 w 462"/>
                <a:gd name="T23" fmla="*/ 466 h 1432"/>
                <a:gd name="T24" fmla="*/ 58 w 462"/>
                <a:gd name="T25" fmla="*/ 380 h 1432"/>
                <a:gd name="T26" fmla="*/ 93 w 462"/>
                <a:gd name="T27" fmla="*/ 293 h 1432"/>
                <a:gd name="T28" fmla="*/ 139 w 462"/>
                <a:gd name="T29" fmla="*/ 208 h 1432"/>
                <a:gd name="T30" fmla="*/ 198 w 462"/>
                <a:gd name="T31" fmla="*/ 122 h 1432"/>
                <a:gd name="T32" fmla="*/ 462 w 462"/>
                <a:gd name="T33" fmla="*/ 0 h 1432"/>
                <a:gd name="T34" fmla="*/ 453 w 462"/>
                <a:gd name="T35" fmla="*/ 72 h 1432"/>
                <a:gd name="T36" fmla="*/ 444 w 462"/>
                <a:gd name="T37" fmla="*/ 142 h 1432"/>
                <a:gd name="T38" fmla="*/ 436 w 462"/>
                <a:gd name="T39" fmla="*/ 211 h 1432"/>
                <a:gd name="T40" fmla="*/ 430 w 462"/>
                <a:gd name="T41" fmla="*/ 279 h 1432"/>
                <a:gd name="T42" fmla="*/ 424 w 462"/>
                <a:gd name="T43" fmla="*/ 347 h 1432"/>
                <a:gd name="T44" fmla="*/ 418 w 462"/>
                <a:gd name="T45" fmla="*/ 414 h 1432"/>
                <a:gd name="T46" fmla="*/ 413 w 462"/>
                <a:gd name="T47" fmla="*/ 480 h 1432"/>
                <a:gd name="T48" fmla="*/ 408 w 462"/>
                <a:gd name="T49" fmla="*/ 546 h 1432"/>
                <a:gd name="T50" fmla="*/ 403 w 462"/>
                <a:gd name="T51" fmla="*/ 612 h 1432"/>
                <a:gd name="T52" fmla="*/ 398 w 462"/>
                <a:gd name="T53" fmla="*/ 678 h 1432"/>
                <a:gd name="T54" fmla="*/ 393 w 462"/>
                <a:gd name="T55" fmla="*/ 743 h 1432"/>
                <a:gd name="T56" fmla="*/ 387 w 462"/>
                <a:gd name="T57" fmla="*/ 809 h 1432"/>
                <a:gd name="T58" fmla="*/ 381 w 462"/>
                <a:gd name="T59" fmla="*/ 875 h 1432"/>
                <a:gd name="T60" fmla="*/ 375 w 462"/>
                <a:gd name="T61" fmla="*/ 942 h 1432"/>
                <a:gd name="T62" fmla="*/ 367 w 462"/>
                <a:gd name="T63" fmla="*/ 1009 h 1432"/>
                <a:gd name="T64" fmla="*/ 358 w 462"/>
                <a:gd name="T65" fmla="*/ 1077 h 1432"/>
                <a:gd name="T66" fmla="*/ 49 w 462"/>
                <a:gd name="T67" fmla="*/ 1432 h 14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62" h="1432">
                  <a:moveTo>
                    <a:pt x="0" y="1432"/>
                  </a:moveTo>
                  <a:lnTo>
                    <a:pt x="7" y="1391"/>
                  </a:lnTo>
                  <a:lnTo>
                    <a:pt x="11" y="1350"/>
                  </a:lnTo>
                  <a:lnTo>
                    <a:pt x="14" y="1309"/>
                  </a:lnTo>
                  <a:lnTo>
                    <a:pt x="17" y="1268"/>
                  </a:lnTo>
                  <a:lnTo>
                    <a:pt x="17" y="1227"/>
                  </a:lnTo>
                  <a:lnTo>
                    <a:pt x="17" y="1185"/>
                  </a:lnTo>
                  <a:lnTo>
                    <a:pt x="17" y="1144"/>
                  </a:lnTo>
                  <a:lnTo>
                    <a:pt x="15" y="1102"/>
                  </a:lnTo>
                  <a:lnTo>
                    <a:pt x="13" y="1060"/>
                  </a:lnTo>
                  <a:lnTo>
                    <a:pt x="11" y="1018"/>
                  </a:lnTo>
                  <a:lnTo>
                    <a:pt x="9" y="977"/>
                  </a:lnTo>
                  <a:lnTo>
                    <a:pt x="7" y="935"/>
                  </a:lnTo>
                  <a:lnTo>
                    <a:pt x="4" y="892"/>
                  </a:lnTo>
                  <a:lnTo>
                    <a:pt x="3" y="850"/>
                  </a:lnTo>
                  <a:lnTo>
                    <a:pt x="2" y="807"/>
                  </a:lnTo>
                  <a:lnTo>
                    <a:pt x="1" y="765"/>
                  </a:lnTo>
                  <a:lnTo>
                    <a:pt x="2" y="722"/>
                  </a:lnTo>
                  <a:lnTo>
                    <a:pt x="3" y="680"/>
                  </a:lnTo>
                  <a:lnTo>
                    <a:pt x="6" y="637"/>
                  </a:lnTo>
                  <a:lnTo>
                    <a:pt x="10" y="594"/>
                  </a:lnTo>
                  <a:lnTo>
                    <a:pt x="16" y="551"/>
                  </a:lnTo>
                  <a:lnTo>
                    <a:pt x="23" y="508"/>
                  </a:lnTo>
                  <a:lnTo>
                    <a:pt x="33" y="466"/>
                  </a:lnTo>
                  <a:lnTo>
                    <a:pt x="44" y="423"/>
                  </a:lnTo>
                  <a:lnTo>
                    <a:pt x="58" y="380"/>
                  </a:lnTo>
                  <a:lnTo>
                    <a:pt x="74" y="337"/>
                  </a:lnTo>
                  <a:lnTo>
                    <a:pt x="93" y="293"/>
                  </a:lnTo>
                  <a:lnTo>
                    <a:pt x="114" y="250"/>
                  </a:lnTo>
                  <a:lnTo>
                    <a:pt x="139" y="208"/>
                  </a:lnTo>
                  <a:lnTo>
                    <a:pt x="166" y="165"/>
                  </a:lnTo>
                  <a:lnTo>
                    <a:pt x="198" y="122"/>
                  </a:lnTo>
                  <a:lnTo>
                    <a:pt x="232" y="79"/>
                  </a:lnTo>
                  <a:lnTo>
                    <a:pt x="462" y="0"/>
                  </a:lnTo>
                  <a:lnTo>
                    <a:pt x="458" y="36"/>
                  </a:lnTo>
                  <a:lnTo>
                    <a:pt x="453" y="72"/>
                  </a:lnTo>
                  <a:lnTo>
                    <a:pt x="448" y="107"/>
                  </a:lnTo>
                  <a:lnTo>
                    <a:pt x="444" y="142"/>
                  </a:lnTo>
                  <a:lnTo>
                    <a:pt x="440" y="177"/>
                  </a:lnTo>
                  <a:lnTo>
                    <a:pt x="436" y="211"/>
                  </a:lnTo>
                  <a:lnTo>
                    <a:pt x="433" y="246"/>
                  </a:lnTo>
                  <a:lnTo>
                    <a:pt x="430" y="279"/>
                  </a:lnTo>
                  <a:lnTo>
                    <a:pt x="427" y="313"/>
                  </a:lnTo>
                  <a:lnTo>
                    <a:pt x="424" y="347"/>
                  </a:lnTo>
                  <a:lnTo>
                    <a:pt x="421" y="380"/>
                  </a:lnTo>
                  <a:lnTo>
                    <a:pt x="418" y="414"/>
                  </a:lnTo>
                  <a:lnTo>
                    <a:pt x="415" y="447"/>
                  </a:lnTo>
                  <a:lnTo>
                    <a:pt x="413" y="480"/>
                  </a:lnTo>
                  <a:lnTo>
                    <a:pt x="410" y="513"/>
                  </a:lnTo>
                  <a:lnTo>
                    <a:pt x="408" y="546"/>
                  </a:lnTo>
                  <a:lnTo>
                    <a:pt x="405" y="579"/>
                  </a:lnTo>
                  <a:lnTo>
                    <a:pt x="403" y="612"/>
                  </a:lnTo>
                  <a:lnTo>
                    <a:pt x="400" y="645"/>
                  </a:lnTo>
                  <a:lnTo>
                    <a:pt x="398" y="678"/>
                  </a:lnTo>
                  <a:lnTo>
                    <a:pt x="395" y="710"/>
                  </a:lnTo>
                  <a:lnTo>
                    <a:pt x="393" y="743"/>
                  </a:lnTo>
                  <a:lnTo>
                    <a:pt x="390" y="776"/>
                  </a:lnTo>
                  <a:lnTo>
                    <a:pt x="387" y="809"/>
                  </a:lnTo>
                  <a:lnTo>
                    <a:pt x="384" y="842"/>
                  </a:lnTo>
                  <a:lnTo>
                    <a:pt x="381" y="875"/>
                  </a:lnTo>
                  <a:lnTo>
                    <a:pt x="378" y="908"/>
                  </a:lnTo>
                  <a:lnTo>
                    <a:pt x="375" y="942"/>
                  </a:lnTo>
                  <a:lnTo>
                    <a:pt x="371" y="975"/>
                  </a:lnTo>
                  <a:lnTo>
                    <a:pt x="367" y="1009"/>
                  </a:lnTo>
                  <a:lnTo>
                    <a:pt x="363" y="1043"/>
                  </a:lnTo>
                  <a:lnTo>
                    <a:pt x="358" y="1077"/>
                  </a:lnTo>
                  <a:lnTo>
                    <a:pt x="254" y="1383"/>
                  </a:lnTo>
                  <a:lnTo>
                    <a:pt x="49" y="1432"/>
                  </a:lnTo>
                  <a:lnTo>
                    <a:pt x="0" y="143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5" name="Freeform 210"/>
            <p:cNvSpPr>
              <a:spLocks/>
            </p:cNvSpPr>
            <p:nvPr/>
          </p:nvSpPr>
          <p:spPr bwMode="auto">
            <a:xfrm>
              <a:off x="4491" y="984"/>
              <a:ext cx="131" cy="845"/>
            </a:xfrm>
            <a:custGeom>
              <a:avLst/>
              <a:gdLst>
                <a:gd name="T0" fmla="*/ 0 w 131"/>
                <a:gd name="T1" fmla="*/ 845 h 845"/>
                <a:gd name="T2" fmla="*/ 3 w 131"/>
                <a:gd name="T3" fmla="*/ 824 h 845"/>
                <a:gd name="T4" fmla="*/ 5 w 131"/>
                <a:gd name="T5" fmla="*/ 802 h 845"/>
                <a:gd name="T6" fmla="*/ 8 w 131"/>
                <a:gd name="T7" fmla="*/ 779 h 845"/>
                <a:gd name="T8" fmla="*/ 10 w 131"/>
                <a:gd name="T9" fmla="*/ 757 h 845"/>
                <a:gd name="T10" fmla="*/ 12 w 131"/>
                <a:gd name="T11" fmla="*/ 734 h 845"/>
                <a:gd name="T12" fmla="*/ 15 w 131"/>
                <a:gd name="T13" fmla="*/ 711 h 845"/>
                <a:gd name="T14" fmla="*/ 17 w 131"/>
                <a:gd name="T15" fmla="*/ 687 h 845"/>
                <a:gd name="T16" fmla="*/ 20 w 131"/>
                <a:gd name="T17" fmla="*/ 664 h 845"/>
                <a:gd name="T18" fmla="*/ 21 w 131"/>
                <a:gd name="T19" fmla="*/ 641 h 845"/>
                <a:gd name="T20" fmla="*/ 24 w 131"/>
                <a:gd name="T21" fmla="*/ 617 h 845"/>
                <a:gd name="T22" fmla="*/ 26 w 131"/>
                <a:gd name="T23" fmla="*/ 593 h 845"/>
                <a:gd name="T24" fmla="*/ 27 w 131"/>
                <a:gd name="T25" fmla="*/ 569 h 845"/>
                <a:gd name="T26" fmla="*/ 29 w 131"/>
                <a:gd name="T27" fmla="*/ 544 h 845"/>
                <a:gd name="T28" fmla="*/ 31 w 131"/>
                <a:gd name="T29" fmla="*/ 520 h 845"/>
                <a:gd name="T30" fmla="*/ 33 w 131"/>
                <a:gd name="T31" fmla="*/ 496 h 845"/>
                <a:gd name="T32" fmla="*/ 34 w 131"/>
                <a:gd name="T33" fmla="*/ 471 h 845"/>
                <a:gd name="T34" fmla="*/ 35 w 131"/>
                <a:gd name="T35" fmla="*/ 447 h 845"/>
                <a:gd name="T36" fmla="*/ 36 w 131"/>
                <a:gd name="T37" fmla="*/ 422 h 845"/>
                <a:gd name="T38" fmla="*/ 37 w 131"/>
                <a:gd name="T39" fmla="*/ 397 h 845"/>
                <a:gd name="T40" fmla="*/ 38 w 131"/>
                <a:gd name="T41" fmla="*/ 373 h 845"/>
                <a:gd name="T42" fmla="*/ 38 w 131"/>
                <a:gd name="T43" fmla="*/ 348 h 845"/>
                <a:gd name="T44" fmla="*/ 38 w 131"/>
                <a:gd name="T45" fmla="*/ 323 h 845"/>
                <a:gd name="T46" fmla="*/ 38 w 131"/>
                <a:gd name="T47" fmla="*/ 299 h 845"/>
                <a:gd name="T48" fmla="*/ 38 w 131"/>
                <a:gd name="T49" fmla="*/ 273 h 845"/>
                <a:gd name="T50" fmla="*/ 38 w 131"/>
                <a:gd name="T51" fmla="*/ 249 h 845"/>
                <a:gd name="T52" fmla="*/ 37 w 131"/>
                <a:gd name="T53" fmla="*/ 224 h 845"/>
                <a:gd name="T54" fmla="*/ 36 w 131"/>
                <a:gd name="T55" fmla="*/ 199 h 845"/>
                <a:gd name="T56" fmla="*/ 35 w 131"/>
                <a:gd name="T57" fmla="*/ 175 h 845"/>
                <a:gd name="T58" fmla="*/ 33 w 131"/>
                <a:gd name="T59" fmla="*/ 151 h 845"/>
                <a:gd name="T60" fmla="*/ 31 w 131"/>
                <a:gd name="T61" fmla="*/ 126 h 845"/>
                <a:gd name="T62" fmla="*/ 29 w 131"/>
                <a:gd name="T63" fmla="*/ 102 h 845"/>
                <a:gd name="T64" fmla="*/ 26 w 131"/>
                <a:gd name="T65" fmla="*/ 78 h 845"/>
                <a:gd name="T66" fmla="*/ 131 w 131"/>
                <a:gd name="T67" fmla="*/ 0 h 845"/>
                <a:gd name="T68" fmla="*/ 55 w 131"/>
                <a:gd name="T69" fmla="*/ 845 h 845"/>
                <a:gd name="T70" fmla="*/ 0 w 131"/>
                <a:gd name="T71" fmla="*/ 845 h 84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1" h="845">
                  <a:moveTo>
                    <a:pt x="0" y="845"/>
                  </a:moveTo>
                  <a:lnTo>
                    <a:pt x="3" y="824"/>
                  </a:lnTo>
                  <a:lnTo>
                    <a:pt x="5" y="802"/>
                  </a:lnTo>
                  <a:lnTo>
                    <a:pt x="8" y="779"/>
                  </a:lnTo>
                  <a:lnTo>
                    <a:pt x="10" y="757"/>
                  </a:lnTo>
                  <a:lnTo>
                    <a:pt x="12" y="734"/>
                  </a:lnTo>
                  <a:lnTo>
                    <a:pt x="15" y="711"/>
                  </a:lnTo>
                  <a:lnTo>
                    <a:pt x="17" y="687"/>
                  </a:lnTo>
                  <a:lnTo>
                    <a:pt x="20" y="664"/>
                  </a:lnTo>
                  <a:lnTo>
                    <a:pt x="21" y="641"/>
                  </a:lnTo>
                  <a:lnTo>
                    <a:pt x="24" y="617"/>
                  </a:lnTo>
                  <a:lnTo>
                    <a:pt x="26" y="593"/>
                  </a:lnTo>
                  <a:lnTo>
                    <a:pt x="27" y="569"/>
                  </a:lnTo>
                  <a:lnTo>
                    <a:pt x="29" y="544"/>
                  </a:lnTo>
                  <a:lnTo>
                    <a:pt x="31" y="520"/>
                  </a:lnTo>
                  <a:lnTo>
                    <a:pt x="33" y="496"/>
                  </a:lnTo>
                  <a:lnTo>
                    <a:pt x="34" y="471"/>
                  </a:lnTo>
                  <a:lnTo>
                    <a:pt x="35" y="447"/>
                  </a:lnTo>
                  <a:lnTo>
                    <a:pt x="36" y="422"/>
                  </a:lnTo>
                  <a:lnTo>
                    <a:pt x="37" y="397"/>
                  </a:lnTo>
                  <a:lnTo>
                    <a:pt x="38" y="373"/>
                  </a:lnTo>
                  <a:lnTo>
                    <a:pt x="38" y="348"/>
                  </a:lnTo>
                  <a:lnTo>
                    <a:pt x="38" y="323"/>
                  </a:lnTo>
                  <a:lnTo>
                    <a:pt x="38" y="299"/>
                  </a:lnTo>
                  <a:lnTo>
                    <a:pt x="38" y="273"/>
                  </a:lnTo>
                  <a:lnTo>
                    <a:pt x="38" y="249"/>
                  </a:lnTo>
                  <a:lnTo>
                    <a:pt x="37" y="224"/>
                  </a:lnTo>
                  <a:lnTo>
                    <a:pt x="36" y="199"/>
                  </a:lnTo>
                  <a:lnTo>
                    <a:pt x="35" y="175"/>
                  </a:lnTo>
                  <a:lnTo>
                    <a:pt x="33" y="151"/>
                  </a:lnTo>
                  <a:lnTo>
                    <a:pt x="31" y="126"/>
                  </a:lnTo>
                  <a:lnTo>
                    <a:pt x="29" y="102"/>
                  </a:lnTo>
                  <a:lnTo>
                    <a:pt x="26" y="78"/>
                  </a:lnTo>
                  <a:lnTo>
                    <a:pt x="131" y="0"/>
                  </a:lnTo>
                  <a:lnTo>
                    <a:pt x="55" y="845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6" name="Freeform 211"/>
            <p:cNvSpPr>
              <a:spLocks/>
            </p:cNvSpPr>
            <p:nvPr/>
          </p:nvSpPr>
          <p:spPr bwMode="auto">
            <a:xfrm>
              <a:off x="2193" y="1647"/>
              <a:ext cx="153" cy="133"/>
            </a:xfrm>
            <a:custGeom>
              <a:avLst/>
              <a:gdLst>
                <a:gd name="T0" fmla="*/ 49 w 153"/>
                <a:gd name="T1" fmla="*/ 133 h 133"/>
                <a:gd name="T2" fmla="*/ 0 w 153"/>
                <a:gd name="T3" fmla="*/ 0 h 133"/>
                <a:gd name="T4" fmla="*/ 153 w 153"/>
                <a:gd name="T5" fmla="*/ 133 h 133"/>
                <a:gd name="T6" fmla="*/ 104 w 153"/>
                <a:gd name="T7" fmla="*/ 133 h 133"/>
                <a:gd name="T8" fmla="*/ 49 w 153"/>
                <a:gd name="T9" fmla="*/ 13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33">
                  <a:moveTo>
                    <a:pt x="49" y="133"/>
                  </a:moveTo>
                  <a:lnTo>
                    <a:pt x="0" y="0"/>
                  </a:lnTo>
                  <a:lnTo>
                    <a:pt x="153" y="133"/>
                  </a:lnTo>
                  <a:lnTo>
                    <a:pt x="104" y="133"/>
                  </a:lnTo>
                  <a:lnTo>
                    <a:pt x="49" y="133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7" name="Freeform 212"/>
            <p:cNvSpPr>
              <a:spLocks/>
            </p:cNvSpPr>
            <p:nvPr/>
          </p:nvSpPr>
          <p:spPr bwMode="auto">
            <a:xfrm>
              <a:off x="1883" y="1549"/>
              <a:ext cx="156" cy="127"/>
            </a:xfrm>
            <a:custGeom>
              <a:avLst/>
              <a:gdLst>
                <a:gd name="T0" fmla="*/ 52 w 156"/>
                <a:gd name="T1" fmla="*/ 127 h 127"/>
                <a:gd name="T2" fmla="*/ 52 w 156"/>
                <a:gd name="T3" fmla="*/ 127 h 127"/>
                <a:gd name="T4" fmla="*/ 52 w 156"/>
                <a:gd name="T5" fmla="*/ 127 h 127"/>
                <a:gd name="T6" fmla="*/ 52 w 156"/>
                <a:gd name="T7" fmla="*/ 127 h 127"/>
                <a:gd name="T8" fmla="*/ 52 w 156"/>
                <a:gd name="T9" fmla="*/ 127 h 127"/>
                <a:gd name="T10" fmla="*/ 35 w 156"/>
                <a:gd name="T11" fmla="*/ 109 h 127"/>
                <a:gd name="T12" fmla="*/ 22 w 156"/>
                <a:gd name="T13" fmla="*/ 97 h 127"/>
                <a:gd name="T14" fmla="*/ 12 w 156"/>
                <a:gd name="T15" fmla="*/ 87 h 127"/>
                <a:gd name="T16" fmla="*/ 7 w 156"/>
                <a:gd name="T17" fmla="*/ 81 h 127"/>
                <a:gd name="T18" fmla="*/ 3 w 156"/>
                <a:gd name="T19" fmla="*/ 78 h 127"/>
                <a:gd name="T20" fmla="*/ 1 w 156"/>
                <a:gd name="T21" fmla="*/ 75 h 127"/>
                <a:gd name="T22" fmla="*/ 0 w 156"/>
                <a:gd name="T23" fmla="*/ 75 h 127"/>
                <a:gd name="T24" fmla="*/ 0 w 156"/>
                <a:gd name="T25" fmla="*/ 75 h 127"/>
                <a:gd name="T26" fmla="*/ 156 w 156"/>
                <a:gd name="T27" fmla="*/ 0 h 127"/>
                <a:gd name="T28" fmla="*/ 104 w 156"/>
                <a:gd name="T29" fmla="*/ 127 h 127"/>
                <a:gd name="T30" fmla="*/ 52 w 156"/>
                <a:gd name="T31" fmla="*/ 127 h 1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6" h="127">
                  <a:moveTo>
                    <a:pt x="52" y="127"/>
                  </a:moveTo>
                  <a:lnTo>
                    <a:pt x="52" y="127"/>
                  </a:lnTo>
                  <a:lnTo>
                    <a:pt x="35" y="109"/>
                  </a:lnTo>
                  <a:lnTo>
                    <a:pt x="22" y="97"/>
                  </a:lnTo>
                  <a:lnTo>
                    <a:pt x="12" y="87"/>
                  </a:lnTo>
                  <a:lnTo>
                    <a:pt x="7" y="81"/>
                  </a:lnTo>
                  <a:lnTo>
                    <a:pt x="3" y="78"/>
                  </a:lnTo>
                  <a:lnTo>
                    <a:pt x="1" y="75"/>
                  </a:lnTo>
                  <a:lnTo>
                    <a:pt x="0" y="75"/>
                  </a:lnTo>
                  <a:lnTo>
                    <a:pt x="156" y="0"/>
                  </a:lnTo>
                  <a:lnTo>
                    <a:pt x="104" y="127"/>
                  </a:lnTo>
                  <a:lnTo>
                    <a:pt x="52" y="127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8" name="Freeform 213"/>
            <p:cNvSpPr>
              <a:spLocks/>
            </p:cNvSpPr>
            <p:nvPr/>
          </p:nvSpPr>
          <p:spPr bwMode="auto">
            <a:xfrm>
              <a:off x="4748" y="1165"/>
              <a:ext cx="127" cy="481"/>
            </a:xfrm>
            <a:custGeom>
              <a:avLst/>
              <a:gdLst>
                <a:gd name="T0" fmla="*/ 29 w 127"/>
                <a:gd name="T1" fmla="*/ 481 h 481"/>
                <a:gd name="T2" fmla="*/ 0 w 127"/>
                <a:gd name="T3" fmla="*/ 0 h 481"/>
                <a:gd name="T4" fmla="*/ 16 w 127"/>
                <a:gd name="T5" fmla="*/ 0 h 481"/>
                <a:gd name="T6" fmla="*/ 28 w 127"/>
                <a:gd name="T7" fmla="*/ 0 h 481"/>
                <a:gd name="T8" fmla="*/ 37 w 127"/>
                <a:gd name="T9" fmla="*/ 0 h 481"/>
                <a:gd name="T10" fmla="*/ 42 w 127"/>
                <a:gd name="T11" fmla="*/ 0 h 481"/>
                <a:gd name="T12" fmla="*/ 46 w 127"/>
                <a:gd name="T13" fmla="*/ 0 h 481"/>
                <a:gd name="T14" fmla="*/ 48 w 127"/>
                <a:gd name="T15" fmla="*/ 0 h 481"/>
                <a:gd name="T16" fmla="*/ 48 w 127"/>
                <a:gd name="T17" fmla="*/ 0 h 481"/>
                <a:gd name="T18" fmla="*/ 48 w 127"/>
                <a:gd name="T19" fmla="*/ 0 h 481"/>
                <a:gd name="T20" fmla="*/ 127 w 127"/>
                <a:gd name="T21" fmla="*/ 407 h 481"/>
                <a:gd name="T22" fmla="*/ 119 w 127"/>
                <a:gd name="T23" fmla="*/ 424 h 481"/>
                <a:gd name="T24" fmla="*/ 114 w 127"/>
                <a:gd name="T25" fmla="*/ 436 h 481"/>
                <a:gd name="T26" fmla="*/ 109 w 127"/>
                <a:gd name="T27" fmla="*/ 446 h 481"/>
                <a:gd name="T28" fmla="*/ 107 w 127"/>
                <a:gd name="T29" fmla="*/ 452 h 481"/>
                <a:gd name="T30" fmla="*/ 105 w 127"/>
                <a:gd name="T31" fmla="*/ 456 h 481"/>
                <a:gd name="T32" fmla="*/ 105 w 127"/>
                <a:gd name="T33" fmla="*/ 458 h 481"/>
                <a:gd name="T34" fmla="*/ 104 w 127"/>
                <a:gd name="T35" fmla="*/ 459 h 481"/>
                <a:gd name="T36" fmla="*/ 104 w 127"/>
                <a:gd name="T37" fmla="*/ 459 h 481"/>
                <a:gd name="T38" fmla="*/ 29 w 127"/>
                <a:gd name="T39" fmla="*/ 481 h 4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7" h="481">
                  <a:moveTo>
                    <a:pt x="29" y="481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127" y="407"/>
                  </a:lnTo>
                  <a:lnTo>
                    <a:pt x="119" y="424"/>
                  </a:lnTo>
                  <a:lnTo>
                    <a:pt x="114" y="436"/>
                  </a:lnTo>
                  <a:lnTo>
                    <a:pt x="109" y="446"/>
                  </a:lnTo>
                  <a:lnTo>
                    <a:pt x="107" y="452"/>
                  </a:lnTo>
                  <a:lnTo>
                    <a:pt x="105" y="456"/>
                  </a:lnTo>
                  <a:lnTo>
                    <a:pt x="105" y="458"/>
                  </a:lnTo>
                  <a:lnTo>
                    <a:pt x="104" y="459"/>
                  </a:lnTo>
                  <a:lnTo>
                    <a:pt x="29" y="4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19" name="Freeform 214"/>
            <p:cNvSpPr>
              <a:spLocks/>
            </p:cNvSpPr>
            <p:nvPr/>
          </p:nvSpPr>
          <p:spPr bwMode="auto">
            <a:xfrm>
              <a:off x="3317" y="1472"/>
              <a:ext cx="149" cy="127"/>
            </a:xfrm>
            <a:custGeom>
              <a:avLst/>
              <a:gdLst>
                <a:gd name="T0" fmla="*/ 52 w 149"/>
                <a:gd name="T1" fmla="*/ 127 h 127"/>
                <a:gd name="T2" fmla="*/ 0 w 149"/>
                <a:gd name="T3" fmla="*/ 0 h 127"/>
                <a:gd name="T4" fmla="*/ 14 w 149"/>
                <a:gd name="T5" fmla="*/ 1 h 127"/>
                <a:gd name="T6" fmla="*/ 30 w 149"/>
                <a:gd name="T7" fmla="*/ 3 h 127"/>
                <a:gd name="T8" fmla="*/ 46 w 149"/>
                <a:gd name="T9" fmla="*/ 5 h 127"/>
                <a:gd name="T10" fmla="*/ 61 w 149"/>
                <a:gd name="T11" fmla="*/ 9 h 127"/>
                <a:gd name="T12" fmla="*/ 77 w 149"/>
                <a:gd name="T13" fmla="*/ 13 h 127"/>
                <a:gd name="T14" fmla="*/ 92 w 149"/>
                <a:gd name="T15" fmla="*/ 19 h 127"/>
                <a:gd name="T16" fmla="*/ 107 w 149"/>
                <a:gd name="T17" fmla="*/ 25 h 127"/>
                <a:gd name="T18" fmla="*/ 119 w 149"/>
                <a:gd name="T19" fmla="*/ 31 h 127"/>
                <a:gd name="T20" fmla="*/ 130 w 149"/>
                <a:gd name="T21" fmla="*/ 39 h 127"/>
                <a:gd name="T22" fmla="*/ 139 w 149"/>
                <a:gd name="T23" fmla="*/ 46 h 127"/>
                <a:gd name="T24" fmla="*/ 145 w 149"/>
                <a:gd name="T25" fmla="*/ 55 h 127"/>
                <a:gd name="T26" fmla="*/ 149 w 149"/>
                <a:gd name="T27" fmla="*/ 64 h 127"/>
                <a:gd name="T28" fmla="*/ 149 w 149"/>
                <a:gd name="T29" fmla="*/ 73 h 127"/>
                <a:gd name="T30" fmla="*/ 146 w 149"/>
                <a:gd name="T31" fmla="*/ 82 h 127"/>
                <a:gd name="T32" fmla="*/ 138 w 149"/>
                <a:gd name="T33" fmla="*/ 92 h 127"/>
                <a:gd name="T34" fmla="*/ 126 w 149"/>
                <a:gd name="T35" fmla="*/ 101 h 127"/>
                <a:gd name="T36" fmla="*/ 52 w 149"/>
                <a:gd name="T37" fmla="*/ 127 h 1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127">
                  <a:moveTo>
                    <a:pt x="52" y="127"/>
                  </a:moveTo>
                  <a:lnTo>
                    <a:pt x="0" y="0"/>
                  </a:lnTo>
                  <a:lnTo>
                    <a:pt x="14" y="1"/>
                  </a:lnTo>
                  <a:lnTo>
                    <a:pt x="30" y="3"/>
                  </a:lnTo>
                  <a:lnTo>
                    <a:pt x="46" y="5"/>
                  </a:lnTo>
                  <a:lnTo>
                    <a:pt x="61" y="9"/>
                  </a:lnTo>
                  <a:lnTo>
                    <a:pt x="77" y="13"/>
                  </a:lnTo>
                  <a:lnTo>
                    <a:pt x="92" y="19"/>
                  </a:lnTo>
                  <a:lnTo>
                    <a:pt x="107" y="25"/>
                  </a:lnTo>
                  <a:lnTo>
                    <a:pt x="119" y="31"/>
                  </a:lnTo>
                  <a:lnTo>
                    <a:pt x="130" y="39"/>
                  </a:lnTo>
                  <a:lnTo>
                    <a:pt x="139" y="46"/>
                  </a:lnTo>
                  <a:lnTo>
                    <a:pt x="145" y="55"/>
                  </a:lnTo>
                  <a:lnTo>
                    <a:pt x="149" y="64"/>
                  </a:lnTo>
                  <a:lnTo>
                    <a:pt x="149" y="73"/>
                  </a:lnTo>
                  <a:lnTo>
                    <a:pt x="146" y="82"/>
                  </a:lnTo>
                  <a:lnTo>
                    <a:pt x="138" y="92"/>
                  </a:lnTo>
                  <a:lnTo>
                    <a:pt x="126" y="101"/>
                  </a:lnTo>
                  <a:lnTo>
                    <a:pt x="52" y="127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20" name="Freeform 215"/>
            <p:cNvSpPr>
              <a:spLocks/>
            </p:cNvSpPr>
            <p:nvPr/>
          </p:nvSpPr>
          <p:spPr bwMode="auto">
            <a:xfrm>
              <a:off x="3569" y="1417"/>
              <a:ext cx="153" cy="156"/>
            </a:xfrm>
            <a:custGeom>
              <a:avLst/>
              <a:gdLst>
                <a:gd name="T0" fmla="*/ 26 w 153"/>
                <a:gd name="T1" fmla="*/ 133 h 156"/>
                <a:gd name="T2" fmla="*/ 0 w 153"/>
                <a:gd name="T3" fmla="*/ 0 h 156"/>
                <a:gd name="T4" fmla="*/ 153 w 153"/>
                <a:gd name="T5" fmla="*/ 55 h 156"/>
                <a:gd name="T6" fmla="*/ 75 w 153"/>
                <a:gd name="T7" fmla="*/ 156 h 156"/>
                <a:gd name="T8" fmla="*/ 26 w 153"/>
                <a:gd name="T9" fmla="*/ 133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56">
                  <a:moveTo>
                    <a:pt x="26" y="133"/>
                  </a:moveTo>
                  <a:lnTo>
                    <a:pt x="0" y="0"/>
                  </a:lnTo>
                  <a:lnTo>
                    <a:pt x="153" y="55"/>
                  </a:lnTo>
                  <a:lnTo>
                    <a:pt x="75" y="156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21" name="Freeform 216"/>
            <p:cNvSpPr>
              <a:spLocks/>
            </p:cNvSpPr>
            <p:nvPr/>
          </p:nvSpPr>
          <p:spPr bwMode="auto">
            <a:xfrm>
              <a:off x="2163" y="1240"/>
              <a:ext cx="134" cy="156"/>
            </a:xfrm>
            <a:custGeom>
              <a:avLst/>
              <a:gdLst>
                <a:gd name="T0" fmla="*/ 0 w 134"/>
                <a:gd name="T1" fmla="*/ 126 h 156"/>
                <a:gd name="T2" fmla="*/ 0 w 134"/>
                <a:gd name="T3" fmla="*/ 0 h 156"/>
                <a:gd name="T4" fmla="*/ 134 w 134"/>
                <a:gd name="T5" fmla="*/ 52 h 156"/>
                <a:gd name="T6" fmla="*/ 55 w 134"/>
                <a:gd name="T7" fmla="*/ 156 h 156"/>
                <a:gd name="T8" fmla="*/ 0 w 134"/>
                <a:gd name="T9" fmla="*/ 12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56">
                  <a:moveTo>
                    <a:pt x="0" y="126"/>
                  </a:moveTo>
                  <a:lnTo>
                    <a:pt x="0" y="0"/>
                  </a:lnTo>
                  <a:lnTo>
                    <a:pt x="134" y="52"/>
                  </a:lnTo>
                  <a:lnTo>
                    <a:pt x="55" y="156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7622" name="Freeform 217"/>
            <p:cNvSpPr>
              <a:spLocks/>
            </p:cNvSpPr>
            <p:nvPr/>
          </p:nvSpPr>
          <p:spPr bwMode="auto">
            <a:xfrm>
              <a:off x="3393" y="1105"/>
              <a:ext cx="148" cy="108"/>
            </a:xfrm>
            <a:custGeom>
              <a:avLst/>
              <a:gdLst>
                <a:gd name="T0" fmla="*/ 52 w 148"/>
                <a:gd name="T1" fmla="*/ 108 h 108"/>
                <a:gd name="T2" fmla="*/ 0 w 148"/>
                <a:gd name="T3" fmla="*/ 59 h 108"/>
                <a:gd name="T4" fmla="*/ 9 w 148"/>
                <a:gd name="T5" fmla="*/ 41 h 108"/>
                <a:gd name="T6" fmla="*/ 15 w 148"/>
                <a:gd name="T7" fmla="*/ 27 h 108"/>
                <a:gd name="T8" fmla="*/ 20 w 148"/>
                <a:gd name="T9" fmla="*/ 17 h 108"/>
                <a:gd name="T10" fmla="*/ 24 w 148"/>
                <a:gd name="T11" fmla="*/ 11 h 108"/>
                <a:gd name="T12" fmla="*/ 25 w 148"/>
                <a:gd name="T13" fmla="*/ 7 h 108"/>
                <a:gd name="T14" fmla="*/ 26 w 148"/>
                <a:gd name="T15" fmla="*/ 5 h 108"/>
                <a:gd name="T16" fmla="*/ 27 w 148"/>
                <a:gd name="T17" fmla="*/ 4 h 108"/>
                <a:gd name="T18" fmla="*/ 27 w 148"/>
                <a:gd name="T19" fmla="*/ 4 h 108"/>
                <a:gd name="T20" fmla="*/ 45 w 148"/>
                <a:gd name="T21" fmla="*/ 1 h 108"/>
                <a:gd name="T22" fmla="*/ 62 w 148"/>
                <a:gd name="T23" fmla="*/ 0 h 108"/>
                <a:gd name="T24" fmla="*/ 77 w 148"/>
                <a:gd name="T25" fmla="*/ 1 h 108"/>
                <a:gd name="T26" fmla="*/ 92 w 148"/>
                <a:gd name="T27" fmla="*/ 4 h 108"/>
                <a:gd name="T28" fmla="*/ 105 w 148"/>
                <a:gd name="T29" fmla="*/ 8 h 108"/>
                <a:gd name="T30" fmla="*/ 116 w 148"/>
                <a:gd name="T31" fmla="*/ 14 h 108"/>
                <a:gd name="T32" fmla="*/ 126 w 148"/>
                <a:gd name="T33" fmla="*/ 21 h 108"/>
                <a:gd name="T34" fmla="*/ 134 w 148"/>
                <a:gd name="T35" fmla="*/ 29 h 108"/>
                <a:gd name="T36" fmla="*/ 140 w 148"/>
                <a:gd name="T37" fmla="*/ 38 h 108"/>
                <a:gd name="T38" fmla="*/ 145 w 148"/>
                <a:gd name="T39" fmla="*/ 48 h 108"/>
                <a:gd name="T40" fmla="*/ 147 w 148"/>
                <a:gd name="T41" fmla="*/ 58 h 108"/>
                <a:gd name="T42" fmla="*/ 148 w 148"/>
                <a:gd name="T43" fmla="*/ 68 h 108"/>
                <a:gd name="T44" fmla="*/ 146 w 148"/>
                <a:gd name="T45" fmla="*/ 78 h 108"/>
                <a:gd name="T46" fmla="*/ 142 w 148"/>
                <a:gd name="T47" fmla="*/ 88 h 108"/>
                <a:gd name="T48" fmla="*/ 135 w 148"/>
                <a:gd name="T49" fmla="*/ 99 h 108"/>
                <a:gd name="T50" fmla="*/ 127 w 148"/>
                <a:gd name="T51" fmla="*/ 108 h 108"/>
                <a:gd name="T52" fmla="*/ 52 w 148"/>
                <a:gd name="T53" fmla="*/ 108 h 1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8" h="108">
                  <a:moveTo>
                    <a:pt x="52" y="108"/>
                  </a:moveTo>
                  <a:lnTo>
                    <a:pt x="0" y="59"/>
                  </a:lnTo>
                  <a:lnTo>
                    <a:pt x="9" y="41"/>
                  </a:lnTo>
                  <a:lnTo>
                    <a:pt x="15" y="27"/>
                  </a:lnTo>
                  <a:lnTo>
                    <a:pt x="20" y="17"/>
                  </a:lnTo>
                  <a:lnTo>
                    <a:pt x="24" y="11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7" y="4"/>
                  </a:lnTo>
                  <a:lnTo>
                    <a:pt x="45" y="1"/>
                  </a:lnTo>
                  <a:lnTo>
                    <a:pt x="62" y="0"/>
                  </a:lnTo>
                  <a:lnTo>
                    <a:pt x="77" y="1"/>
                  </a:lnTo>
                  <a:lnTo>
                    <a:pt x="92" y="4"/>
                  </a:lnTo>
                  <a:lnTo>
                    <a:pt x="105" y="8"/>
                  </a:lnTo>
                  <a:lnTo>
                    <a:pt x="116" y="14"/>
                  </a:lnTo>
                  <a:lnTo>
                    <a:pt x="126" y="21"/>
                  </a:lnTo>
                  <a:lnTo>
                    <a:pt x="134" y="29"/>
                  </a:lnTo>
                  <a:lnTo>
                    <a:pt x="140" y="38"/>
                  </a:lnTo>
                  <a:lnTo>
                    <a:pt x="145" y="48"/>
                  </a:lnTo>
                  <a:lnTo>
                    <a:pt x="147" y="58"/>
                  </a:lnTo>
                  <a:lnTo>
                    <a:pt x="148" y="68"/>
                  </a:lnTo>
                  <a:lnTo>
                    <a:pt x="146" y="78"/>
                  </a:lnTo>
                  <a:lnTo>
                    <a:pt x="142" y="88"/>
                  </a:lnTo>
                  <a:lnTo>
                    <a:pt x="135" y="99"/>
                  </a:lnTo>
                  <a:lnTo>
                    <a:pt x="127" y="108"/>
                  </a:lnTo>
                  <a:lnTo>
                    <a:pt x="52" y="108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7623" name="Picture 3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435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5979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511C82A-F4EF-4ED2-9E00-E46CDE0E8D65}" type="slidenum">
              <a:rPr lang="en-US" smtClean="0">
                <a:solidFill>
                  <a:srgbClr val="FFFFFF"/>
                </a:solidFill>
              </a:rPr>
              <a:pPr eaLnBrk="1" hangingPunct="1"/>
              <a:t>47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68613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648200" y="1889125"/>
            <a:ext cx="3930650" cy="423703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Muscular rigidity</a:t>
            </a:r>
          </a:p>
          <a:p>
            <a:r>
              <a:rPr lang="en-US" sz="3600" smtClean="0"/>
              <a:t>Complaint of visual disturbances or changes</a:t>
            </a:r>
          </a:p>
          <a:p>
            <a:r>
              <a:rPr lang="en-US" sz="3600" smtClean="0"/>
              <a:t>Paralysis</a:t>
            </a:r>
          </a:p>
          <a:p>
            <a:r>
              <a:rPr lang="en-US" sz="3600" smtClean="0"/>
              <a:t>Seizures</a:t>
            </a:r>
          </a:p>
        </p:txBody>
      </p:sp>
      <p:grpSp>
        <p:nvGrpSpPr>
          <p:cNvPr id="68614" name="Group 582"/>
          <p:cNvGrpSpPr>
            <a:grpSpLocks noChangeAspect="1"/>
          </p:cNvGrpSpPr>
          <p:nvPr/>
        </p:nvGrpSpPr>
        <p:grpSpPr bwMode="auto">
          <a:xfrm>
            <a:off x="766763" y="2171700"/>
            <a:ext cx="2976562" cy="3741738"/>
            <a:chOff x="425" y="1358"/>
            <a:chExt cx="1875" cy="2357"/>
          </a:xfrm>
        </p:grpSpPr>
        <p:sp>
          <p:nvSpPr>
            <p:cNvPr id="68615" name="AutoShape 581"/>
            <p:cNvSpPr>
              <a:spLocks noChangeAspect="1" noChangeArrowheads="1" noTextEdit="1"/>
            </p:cNvSpPr>
            <p:nvPr/>
          </p:nvSpPr>
          <p:spPr bwMode="auto">
            <a:xfrm>
              <a:off x="425" y="1358"/>
              <a:ext cx="1875" cy="2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8616" name="Freeform 583"/>
            <p:cNvSpPr>
              <a:spLocks/>
            </p:cNvSpPr>
            <p:nvPr/>
          </p:nvSpPr>
          <p:spPr bwMode="auto">
            <a:xfrm>
              <a:off x="425" y="1376"/>
              <a:ext cx="1860" cy="2311"/>
            </a:xfrm>
            <a:custGeom>
              <a:avLst/>
              <a:gdLst>
                <a:gd name="T0" fmla="*/ 16 w 9300"/>
                <a:gd name="T1" fmla="*/ 8 h 11558"/>
                <a:gd name="T2" fmla="*/ 12 w 9300"/>
                <a:gd name="T3" fmla="*/ 8 h 11558"/>
                <a:gd name="T4" fmla="*/ 9 w 9300"/>
                <a:gd name="T5" fmla="*/ 9 h 11558"/>
                <a:gd name="T6" fmla="*/ 7 w 9300"/>
                <a:gd name="T7" fmla="*/ 14 h 11558"/>
                <a:gd name="T8" fmla="*/ 7 w 9300"/>
                <a:gd name="T9" fmla="*/ 17 h 11558"/>
                <a:gd name="T10" fmla="*/ 5 w 9300"/>
                <a:gd name="T11" fmla="*/ 21 h 11558"/>
                <a:gd name="T12" fmla="*/ 0 w 9300"/>
                <a:gd name="T13" fmla="*/ 26 h 11558"/>
                <a:gd name="T14" fmla="*/ 1 w 9300"/>
                <a:gd name="T15" fmla="*/ 30 h 11558"/>
                <a:gd name="T16" fmla="*/ 2 w 9300"/>
                <a:gd name="T17" fmla="*/ 34 h 11558"/>
                <a:gd name="T18" fmla="*/ 3 w 9300"/>
                <a:gd name="T19" fmla="*/ 40 h 11558"/>
                <a:gd name="T20" fmla="*/ 2 w 9300"/>
                <a:gd name="T21" fmla="*/ 44 h 11558"/>
                <a:gd name="T22" fmla="*/ 1 w 9300"/>
                <a:gd name="T23" fmla="*/ 47 h 11558"/>
                <a:gd name="T24" fmla="*/ 0 w 9300"/>
                <a:gd name="T25" fmla="*/ 52 h 11558"/>
                <a:gd name="T26" fmla="*/ 0 w 9300"/>
                <a:gd name="T27" fmla="*/ 57 h 11558"/>
                <a:gd name="T28" fmla="*/ 2 w 9300"/>
                <a:gd name="T29" fmla="*/ 60 h 11558"/>
                <a:gd name="T30" fmla="*/ 3 w 9300"/>
                <a:gd name="T31" fmla="*/ 66 h 11558"/>
                <a:gd name="T32" fmla="*/ 3 w 9300"/>
                <a:gd name="T33" fmla="*/ 72 h 11558"/>
                <a:gd name="T34" fmla="*/ 5 w 9300"/>
                <a:gd name="T35" fmla="*/ 76 h 11558"/>
                <a:gd name="T36" fmla="*/ 8 w 9300"/>
                <a:gd name="T37" fmla="*/ 79 h 11558"/>
                <a:gd name="T38" fmla="*/ 10 w 9300"/>
                <a:gd name="T39" fmla="*/ 82 h 11558"/>
                <a:gd name="T40" fmla="*/ 11 w 9300"/>
                <a:gd name="T41" fmla="*/ 88 h 11558"/>
                <a:gd name="T42" fmla="*/ 14 w 9300"/>
                <a:gd name="T43" fmla="*/ 90 h 11558"/>
                <a:gd name="T44" fmla="*/ 20 w 9300"/>
                <a:gd name="T45" fmla="*/ 90 h 11558"/>
                <a:gd name="T46" fmla="*/ 23 w 9300"/>
                <a:gd name="T47" fmla="*/ 89 h 11558"/>
                <a:gd name="T48" fmla="*/ 26 w 9300"/>
                <a:gd name="T49" fmla="*/ 89 h 11558"/>
                <a:gd name="T50" fmla="*/ 34 w 9300"/>
                <a:gd name="T51" fmla="*/ 92 h 11558"/>
                <a:gd name="T52" fmla="*/ 38 w 9300"/>
                <a:gd name="T53" fmla="*/ 92 h 11558"/>
                <a:gd name="T54" fmla="*/ 40 w 9300"/>
                <a:gd name="T55" fmla="*/ 89 h 11558"/>
                <a:gd name="T56" fmla="*/ 43 w 9300"/>
                <a:gd name="T57" fmla="*/ 90 h 11558"/>
                <a:gd name="T58" fmla="*/ 47 w 9300"/>
                <a:gd name="T59" fmla="*/ 90 h 11558"/>
                <a:gd name="T60" fmla="*/ 53 w 9300"/>
                <a:gd name="T61" fmla="*/ 91 h 11558"/>
                <a:gd name="T62" fmla="*/ 57 w 9300"/>
                <a:gd name="T63" fmla="*/ 89 h 11558"/>
                <a:gd name="T64" fmla="*/ 60 w 9300"/>
                <a:gd name="T65" fmla="*/ 85 h 11558"/>
                <a:gd name="T66" fmla="*/ 61 w 9300"/>
                <a:gd name="T67" fmla="*/ 81 h 11558"/>
                <a:gd name="T68" fmla="*/ 64 w 9300"/>
                <a:gd name="T69" fmla="*/ 78 h 11558"/>
                <a:gd name="T70" fmla="*/ 69 w 9300"/>
                <a:gd name="T71" fmla="*/ 75 h 11558"/>
                <a:gd name="T72" fmla="*/ 69 w 9300"/>
                <a:gd name="T73" fmla="*/ 67 h 11558"/>
                <a:gd name="T74" fmla="*/ 69 w 9300"/>
                <a:gd name="T75" fmla="*/ 63 h 11558"/>
                <a:gd name="T76" fmla="*/ 67 w 9300"/>
                <a:gd name="T77" fmla="*/ 60 h 11558"/>
                <a:gd name="T78" fmla="*/ 68 w 9300"/>
                <a:gd name="T79" fmla="*/ 54 h 11558"/>
                <a:gd name="T80" fmla="*/ 73 w 9300"/>
                <a:gd name="T81" fmla="*/ 47 h 11558"/>
                <a:gd name="T82" fmla="*/ 74 w 9300"/>
                <a:gd name="T83" fmla="*/ 44 h 11558"/>
                <a:gd name="T84" fmla="*/ 69 w 9300"/>
                <a:gd name="T85" fmla="*/ 39 h 11558"/>
                <a:gd name="T86" fmla="*/ 67 w 9300"/>
                <a:gd name="T87" fmla="*/ 35 h 11558"/>
                <a:gd name="T88" fmla="*/ 66 w 9300"/>
                <a:gd name="T89" fmla="*/ 31 h 11558"/>
                <a:gd name="T90" fmla="*/ 67 w 9300"/>
                <a:gd name="T91" fmla="*/ 27 h 11558"/>
                <a:gd name="T92" fmla="*/ 68 w 9300"/>
                <a:gd name="T93" fmla="*/ 23 h 11558"/>
                <a:gd name="T94" fmla="*/ 68 w 9300"/>
                <a:gd name="T95" fmla="*/ 18 h 11558"/>
                <a:gd name="T96" fmla="*/ 63 w 9300"/>
                <a:gd name="T97" fmla="*/ 15 h 11558"/>
                <a:gd name="T98" fmla="*/ 63 w 9300"/>
                <a:gd name="T99" fmla="*/ 11 h 11558"/>
                <a:gd name="T100" fmla="*/ 63 w 9300"/>
                <a:gd name="T101" fmla="*/ 8 h 11558"/>
                <a:gd name="T102" fmla="*/ 59 w 9300"/>
                <a:gd name="T103" fmla="*/ 5 h 11558"/>
                <a:gd name="T104" fmla="*/ 54 w 9300"/>
                <a:gd name="T105" fmla="*/ 4 h 11558"/>
                <a:gd name="T106" fmla="*/ 54 w 9300"/>
                <a:gd name="T107" fmla="*/ 6 h 11558"/>
                <a:gd name="T108" fmla="*/ 49 w 9300"/>
                <a:gd name="T109" fmla="*/ 6 h 11558"/>
                <a:gd name="T110" fmla="*/ 40 w 9300"/>
                <a:gd name="T111" fmla="*/ 3 h 11558"/>
                <a:gd name="T112" fmla="*/ 36 w 9300"/>
                <a:gd name="T113" fmla="*/ 2 h 11558"/>
                <a:gd name="T114" fmla="*/ 32 w 9300"/>
                <a:gd name="T115" fmla="*/ 0 h 11558"/>
                <a:gd name="T116" fmla="*/ 29 w 9300"/>
                <a:gd name="T117" fmla="*/ 0 h 11558"/>
                <a:gd name="T118" fmla="*/ 24 w 9300"/>
                <a:gd name="T119" fmla="*/ 3 h 11558"/>
                <a:gd name="T120" fmla="*/ 21 w 9300"/>
                <a:gd name="T121" fmla="*/ 5 h 115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300" h="11558">
                  <a:moveTo>
                    <a:pt x="2595" y="589"/>
                  </a:moveTo>
                  <a:lnTo>
                    <a:pt x="2588" y="615"/>
                  </a:lnTo>
                  <a:lnTo>
                    <a:pt x="2577" y="643"/>
                  </a:lnTo>
                  <a:lnTo>
                    <a:pt x="2564" y="671"/>
                  </a:lnTo>
                  <a:lnTo>
                    <a:pt x="2547" y="700"/>
                  </a:lnTo>
                  <a:lnTo>
                    <a:pt x="2527" y="730"/>
                  </a:lnTo>
                  <a:lnTo>
                    <a:pt x="2503" y="759"/>
                  </a:lnTo>
                  <a:lnTo>
                    <a:pt x="2473" y="788"/>
                  </a:lnTo>
                  <a:lnTo>
                    <a:pt x="2440" y="817"/>
                  </a:lnTo>
                  <a:lnTo>
                    <a:pt x="2401" y="845"/>
                  </a:lnTo>
                  <a:lnTo>
                    <a:pt x="2356" y="873"/>
                  </a:lnTo>
                  <a:lnTo>
                    <a:pt x="2306" y="898"/>
                  </a:lnTo>
                  <a:lnTo>
                    <a:pt x="2250" y="923"/>
                  </a:lnTo>
                  <a:lnTo>
                    <a:pt x="2187" y="944"/>
                  </a:lnTo>
                  <a:lnTo>
                    <a:pt x="2118" y="964"/>
                  </a:lnTo>
                  <a:lnTo>
                    <a:pt x="2041" y="981"/>
                  </a:lnTo>
                  <a:lnTo>
                    <a:pt x="1956" y="995"/>
                  </a:lnTo>
                  <a:lnTo>
                    <a:pt x="1913" y="1001"/>
                  </a:lnTo>
                  <a:lnTo>
                    <a:pt x="1871" y="1005"/>
                  </a:lnTo>
                  <a:lnTo>
                    <a:pt x="1832" y="1008"/>
                  </a:lnTo>
                  <a:lnTo>
                    <a:pt x="1794" y="1010"/>
                  </a:lnTo>
                  <a:lnTo>
                    <a:pt x="1757" y="1011"/>
                  </a:lnTo>
                  <a:lnTo>
                    <a:pt x="1722" y="1010"/>
                  </a:lnTo>
                  <a:lnTo>
                    <a:pt x="1689" y="1010"/>
                  </a:lnTo>
                  <a:lnTo>
                    <a:pt x="1657" y="1008"/>
                  </a:lnTo>
                  <a:lnTo>
                    <a:pt x="1627" y="1006"/>
                  </a:lnTo>
                  <a:lnTo>
                    <a:pt x="1597" y="1004"/>
                  </a:lnTo>
                  <a:lnTo>
                    <a:pt x="1569" y="1001"/>
                  </a:lnTo>
                  <a:lnTo>
                    <a:pt x="1542" y="1000"/>
                  </a:lnTo>
                  <a:lnTo>
                    <a:pt x="1516" y="998"/>
                  </a:lnTo>
                  <a:lnTo>
                    <a:pt x="1490" y="997"/>
                  </a:lnTo>
                  <a:lnTo>
                    <a:pt x="1465" y="995"/>
                  </a:lnTo>
                  <a:lnTo>
                    <a:pt x="1441" y="994"/>
                  </a:lnTo>
                  <a:lnTo>
                    <a:pt x="1418" y="995"/>
                  </a:lnTo>
                  <a:lnTo>
                    <a:pt x="1396" y="997"/>
                  </a:lnTo>
                  <a:lnTo>
                    <a:pt x="1373" y="999"/>
                  </a:lnTo>
                  <a:lnTo>
                    <a:pt x="1351" y="1003"/>
                  </a:lnTo>
                  <a:lnTo>
                    <a:pt x="1329" y="1007"/>
                  </a:lnTo>
                  <a:lnTo>
                    <a:pt x="1308" y="1013"/>
                  </a:lnTo>
                  <a:lnTo>
                    <a:pt x="1286" y="1022"/>
                  </a:lnTo>
                  <a:lnTo>
                    <a:pt x="1264" y="1032"/>
                  </a:lnTo>
                  <a:lnTo>
                    <a:pt x="1242" y="1044"/>
                  </a:lnTo>
                  <a:lnTo>
                    <a:pt x="1221" y="1059"/>
                  </a:lnTo>
                  <a:lnTo>
                    <a:pt x="1198" y="1075"/>
                  </a:lnTo>
                  <a:lnTo>
                    <a:pt x="1175" y="1094"/>
                  </a:lnTo>
                  <a:lnTo>
                    <a:pt x="1153" y="1116"/>
                  </a:lnTo>
                  <a:lnTo>
                    <a:pt x="1129" y="1140"/>
                  </a:lnTo>
                  <a:lnTo>
                    <a:pt x="1105" y="1167"/>
                  </a:lnTo>
                  <a:lnTo>
                    <a:pt x="1080" y="1197"/>
                  </a:lnTo>
                  <a:lnTo>
                    <a:pt x="1032" y="1258"/>
                  </a:lnTo>
                  <a:lnTo>
                    <a:pt x="992" y="1310"/>
                  </a:lnTo>
                  <a:lnTo>
                    <a:pt x="957" y="1358"/>
                  </a:lnTo>
                  <a:lnTo>
                    <a:pt x="929" y="1398"/>
                  </a:lnTo>
                  <a:lnTo>
                    <a:pt x="906" y="1436"/>
                  </a:lnTo>
                  <a:lnTo>
                    <a:pt x="888" y="1470"/>
                  </a:lnTo>
                  <a:lnTo>
                    <a:pt x="876" y="1501"/>
                  </a:lnTo>
                  <a:lnTo>
                    <a:pt x="867" y="1529"/>
                  </a:lnTo>
                  <a:lnTo>
                    <a:pt x="863" y="1558"/>
                  </a:lnTo>
                  <a:lnTo>
                    <a:pt x="862" y="1586"/>
                  </a:lnTo>
                  <a:lnTo>
                    <a:pt x="864" y="1616"/>
                  </a:lnTo>
                  <a:lnTo>
                    <a:pt x="869" y="1647"/>
                  </a:lnTo>
                  <a:lnTo>
                    <a:pt x="877" y="1682"/>
                  </a:lnTo>
                  <a:lnTo>
                    <a:pt x="887" y="1720"/>
                  </a:lnTo>
                  <a:lnTo>
                    <a:pt x="898" y="1762"/>
                  </a:lnTo>
                  <a:lnTo>
                    <a:pt x="911" y="1809"/>
                  </a:lnTo>
                  <a:lnTo>
                    <a:pt x="917" y="1834"/>
                  </a:lnTo>
                  <a:lnTo>
                    <a:pt x="920" y="1859"/>
                  </a:lnTo>
                  <a:lnTo>
                    <a:pt x="924" y="1882"/>
                  </a:lnTo>
                  <a:lnTo>
                    <a:pt x="925" y="1906"/>
                  </a:lnTo>
                  <a:lnTo>
                    <a:pt x="925" y="1928"/>
                  </a:lnTo>
                  <a:lnTo>
                    <a:pt x="924" y="1951"/>
                  </a:lnTo>
                  <a:lnTo>
                    <a:pt x="923" y="1972"/>
                  </a:lnTo>
                  <a:lnTo>
                    <a:pt x="919" y="1995"/>
                  </a:lnTo>
                  <a:lnTo>
                    <a:pt x="914" y="2017"/>
                  </a:lnTo>
                  <a:lnTo>
                    <a:pt x="908" y="2038"/>
                  </a:lnTo>
                  <a:lnTo>
                    <a:pt x="901" y="2061"/>
                  </a:lnTo>
                  <a:lnTo>
                    <a:pt x="893" y="2082"/>
                  </a:lnTo>
                  <a:lnTo>
                    <a:pt x="885" y="2105"/>
                  </a:lnTo>
                  <a:lnTo>
                    <a:pt x="874" y="2127"/>
                  </a:lnTo>
                  <a:lnTo>
                    <a:pt x="863" y="2150"/>
                  </a:lnTo>
                  <a:lnTo>
                    <a:pt x="851" y="2174"/>
                  </a:lnTo>
                  <a:lnTo>
                    <a:pt x="838" y="2199"/>
                  </a:lnTo>
                  <a:lnTo>
                    <a:pt x="824" y="2223"/>
                  </a:lnTo>
                  <a:lnTo>
                    <a:pt x="808" y="2249"/>
                  </a:lnTo>
                  <a:lnTo>
                    <a:pt x="793" y="2275"/>
                  </a:lnTo>
                  <a:lnTo>
                    <a:pt x="776" y="2303"/>
                  </a:lnTo>
                  <a:lnTo>
                    <a:pt x="758" y="2331"/>
                  </a:lnTo>
                  <a:lnTo>
                    <a:pt x="739" y="2361"/>
                  </a:lnTo>
                  <a:lnTo>
                    <a:pt x="720" y="2392"/>
                  </a:lnTo>
                  <a:lnTo>
                    <a:pt x="700" y="2423"/>
                  </a:lnTo>
                  <a:lnTo>
                    <a:pt x="680" y="2456"/>
                  </a:lnTo>
                  <a:lnTo>
                    <a:pt x="657" y="2492"/>
                  </a:lnTo>
                  <a:lnTo>
                    <a:pt x="635" y="2528"/>
                  </a:lnTo>
                  <a:lnTo>
                    <a:pt x="612" y="2566"/>
                  </a:lnTo>
                  <a:lnTo>
                    <a:pt x="588" y="2606"/>
                  </a:lnTo>
                  <a:lnTo>
                    <a:pt x="564" y="2648"/>
                  </a:lnTo>
                  <a:lnTo>
                    <a:pt x="539" y="2691"/>
                  </a:lnTo>
                  <a:lnTo>
                    <a:pt x="489" y="2771"/>
                  </a:lnTo>
                  <a:lnTo>
                    <a:pt x="438" y="2834"/>
                  </a:lnTo>
                  <a:lnTo>
                    <a:pt x="389" y="2884"/>
                  </a:lnTo>
                  <a:lnTo>
                    <a:pt x="340" y="2921"/>
                  </a:lnTo>
                  <a:lnTo>
                    <a:pt x="293" y="2950"/>
                  </a:lnTo>
                  <a:lnTo>
                    <a:pt x="249" y="2971"/>
                  </a:lnTo>
                  <a:lnTo>
                    <a:pt x="208" y="2989"/>
                  </a:lnTo>
                  <a:lnTo>
                    <a:pt x="168" y="3004"/>
                  </a:lnTo>
                  <a:lnTo>
                    <a:pt x="131" y="3021"/>
                  </a:lnTo>
                  <a:lnTo>
                    <a:pt x="99" y="3041"/>
                  </a:lnTo>
                  <a:lnTo>
                    <a:pt x="71" y="3068"/>
                  </a:lnTo>
                  <a:lnTo>
                    <a:pt x="45" y="3101"/>
                  </a:lnTo>
                  <a:lnTo>
                    <a:pt x="26" y="3146"/>
                  </a:lnTo>
                  <a:lnTo>
                    <a:pt x="12" y="3203"/>
                  </a:lnTo>
                  <a:lnTo>
                    <a:pt x="3" y="3277"/>
                  </a:lnTo>
                  <a:lnTo>
                    <a:pt x="0" y="3369"/>
                  </a:lnTo>
                  <a:lnTo>
                    <a:pt x="0" y="3418"/>
                  </a:lnTo>
                  <a:lnTo>
                    <a:pt x="1" y="3462"/>
                  </a:lnTo>
                  <a:lnTo>
                    <a:pt x="4" y="3503"/>
                  </a:lnTo>
                  <a:lnTo>
                    <a:pt x="6" y="3538"/>
                  </a:lnTo>
                  <a:lnTo>
                    <a:pt x="9" y="3572"/>
                  </a:lnTo>
                  <a:lnTo>
                    <a:pt x="13" y="3601"/>
                  </a:lnTo>
                  <a:lnTo>
                    <a:pt x="17" y="3628"/>
                  </a:lnTo>
                  <a:lnTo>
                    <a:pt x="22" y="3651"/>
                  </a:lnTo>
                  <a:lnTo>
                    <a:pt x="28" y="3674"/>
                  </a:lnTo>
                  <a:lnTo>
                    <a:pt x="34" y="3694"/>
                  </a:lnTo>
                  <a:lnTo>
                    <a:pt x="41" y="3713"/>
                  </a:lnTo>
                  <a:lnTo>
                    <a:pt x="48" y="3730"/>
                  </a:lnTo>
                  <a:lnTo>
                    <a:pt x="55" y="3747"/>
                  </a:lnTo>
                  <a:lnTo>
                    <a:pt x="62" y="3763"/>
                  </a:lnTo>
                  <a:lnTo>
                    <a:pt x="71" y="3779"/>
                  </a:lnTo>
                  <a:lnTo>
                    <a:pt x="79" y="3794"/>
                  </a:lnTo>
                  <a:lnTo>
                    <a:pt x="88" y="3811"/>
                  </a:lnTo>
                  <a:lnTo>
                    <a:pt x="97" y="3828"/>
                  </a:lnTo>
                  <a:lnTo>
                    <a:pt x="106" y="3846"/>
                  </a:lnTo>
                  <a:lnTo>
                    <a:pt x="116" y="3865"/>
                  </a:lnTo>
                  <a:lnTo>
                    <a:pt x="125" y="3886"/>
                  </a:lnTo>
                  <a:lnTo>
                    <a:pt x="136" y="3909"/>
                  </a:lnTo>
                  <a:lnTo>
                    <a:pt x="146" y="3934"/>
                  </a:lnTo>
                  <a:lnTo>
                    <a:pt x="156" y="3962"/>
                  </a:lnTo>
                  <a:lnTo>
                    <a:pt x="166" y="3992"/>
                  </a:lnTo>
                  <a:lnTo>
                    <a:pt x="177" y="4027"/>
                  </a:lnTo>
                  <a:lnTo>
                    <a:pt x="186" y="4065"/>
                  </a:lnTo>
                  <a:lnTo>
                    <a:pt x="197" y="4107"/>
                  </a:lnTo>
                  <a:lnTo>
                    <a:pt x="206" y="4153"/>
                  </a:lnTo>
                  <a:lnTo>
                    <a:pt x="217" y="4203"/>
                  </a:lnTo>
                  <a:lnTo>
                    <a:pt x="227" y="4259"/>
                  </a:lnTo>
                  <a:lnTo>
                    <a:pt x="236" y="4320"/>
                  </a:lnTo>
                  <a:lnTo>
                    <a:pt x="246" y="4382"/>
                  </a:lnTo>
                  <a:lnTo>
                    <a:pt x="254" y="4441"/>
                  </a:lnTo>
                  <a:lnTo>
                    <a:pt x="264" y="4497"/>
                  </a:lnTo>
                  <a:lnTo>
                    <a:pt x="272" y="4551"/>
                  </a:lnTo>
                  <a:lnTo>
                    <a:pt x="280" y="4601"/>
                  </a:lnTo>
                  <a:lnTo>
                    <a:pt x="287" y="4650"/>
                  </a:lnTo>
                  <a:lnTo>
                    <a:pt x="296" y="4696"/>
                  </a:lnTo>
                  <a:lnTo>
                    <a:pt x="303" y="4741"/>
                  </a:lnTo>
                  <a:lnTo>
                    <a:pt x="309" y="4782"/>
                  </a:lnTo>
                  <a:lnTo>
                    <a:pt x="315" y="4823"/>
                  </a:lnTo>
                  <a:lnTo>
                    <a:pt x="321" y="4861"/>
                  </a:lnTo>
                  <a:lnTo>
                    <a:pt x="327" y="4898"/>
                  </a:lnTo>
                  <a:lnTo>
                    <a:pt x="330" y="4934"/>
                  </a:lnTo>
                  <a:lnTo>
                    <a:pt x="335" y="4968"/>
                  </a:lnTo>
                  <a:lnTo>
                    <a:pt x="339" y="5002"/>
                  </a:lnTo>
                  <a:lnTo>
                    <a:pt x="341" y="5034"/>
                  </a:lnTo>
                  <a:lnTo>
                    <a:pt x="343" y="5065"/>
                  </a:lnTo>
                  <a:lnTo>
                    <a:pt x="345" y="5096"/>
                  </a:lnTo>
                  <a:lnTo>
                    <a:pt x="345" y="5125"/>
                  </a:lnTo>
                  <a:lnTo>
                    <a:pt x="345" y="5156"/>
                  </a:lnTo>
                  <a:lnTo>
                    <a:pt x="343" y="5186"/>
                  </a:lnTo>
                  <a:lnTo>
                    <a:pt x="341" y="5215"/>
                  </a:lnTo>
                  <a:lnTo>
                    <a:pt x="339" y="5245"/>
                  </a:lnTo>
                  <a:lnTo>
                    <a:pt x="335" y="5276"/>
                  </a:lnTo>
                  <a:lnTo>
                    <a:pt x="330" y="5305"/>
                  </a:lnTo>
                  <a:lnTo>
                    <a:pt x="326" y="5336"/>
                  </a:lnTo>
                  <a:lnTo>
                    <a:pt x="318" y="5369"/>
                  </a:lnTo>
                  <a:lnTo>
                    <a:pt x="311" y="5401"/>
                  </a:lnTo>
                  <a:lnTo>
                    <a:pt x="302" y="5434"/>
                  </a:lnTo>
                  <a:lnTo>
                    <a:pt x="292" y="5469"/>
                  </a:lnTo>
                  <a:lnTo>
                    <a:pt x="281" y="5504"/>
                  </a:lnTo>
                  <a:lnTo>
                    <a:pt x="270" y="5541"/>
                  </a:lnTo>
                  <a:lnTo>
                    <a:pt x="256" y="5578"/>
                  </a:lnTo>
                  <a:lnTo>
                    <a:pt x="245" y="5613"/>
                  </a:lnTo>
                  <a:lnTo>
                    <a:pt x="231" y="5645"/>
                  </a:lnTo>
                  <a:lnTo>
                    <a:pt x="219" y="5675"/>
                  </a:lnTo>
                  <a:lnTo>
                    <a:pt x="206" y="5702"/>
                  </a:lnTo>
                  <a:lnTo>
                    <a:pt x="194" y="5730"/>
                  </a:lnTo>
                  <a:lnTo>
                    <a:pt x="183" y="5753"/>
                  </a:lnTo>
                  <a:lnTo>
                    <a:pt x="169" y="5777"/>
                  </a:lnTo>
                  <a:lnTo>
                    <a:pt x="159" y="5800"/>
                  </a:lnTo>
                  <a:lnTo>
                    <a:pt x="147" y="5823"/>
                  </a:lnTo>
                  <a:lnTo>
                    <a:pt x="135" y="5844"/>
                  </a:lnTo>
                  <a:lnTo>
                    <a:pt x="124" y="5864"/>
                  </a:lnTo>
                  <a:lnTo>
                    <a:pt x="113" y="5886"/>
                  </a:lnTo>
                  <a:lnTo>
                    <a:pt x="103" y="5906"/>
                  </a:lnTo>
                  <a:lnTo>
                    <a:pt x="93" y="5927"/>
                  </a:lnTo>
                  <a:lnTo>
                    <a:pt x="84" y="5950"/>
                  </a:lnTo>
                  <a:lnTo>
                    <a:pt x="74" y="5973"/>
                  </a:lnTo>
                  <a:lnTo>
                    <a:pt x="66" y="5997"/>
                  </a:lnTo>
                  <a:lnTo>
                    <a:pt x="57" y="6022"/>
                  </a:lnTo>
                  <a:lnTo>
                    <a:pt x="49" y="6048"/>
                  </a:lnTo>
                  <a:lnTo>
                    <a:pt x="42" y="6075"/>
                  </a:lnTo>
                  <a:lnTo>
                    <a:pt x="35" y="6106"/>
                  </a:lnTo>
                  <a:lnTo>
                    <a:pt x="29" y="6138"/>
                  </a:lnTo>
                  <a:lnTo>
                    <a:pt x="23" y="6173"/>
                  </a:lnTo>
                  <a:lnTo>
                    <a:pt x="18" y="6210"/>
                  </a:lnTo>
                  <a:lnTo>
                    <a:pt x="13" y="6249"/>
                  </a:lnTo>
                  <a:lnTo>
                    <a:pt x="9" y="6292"/>
                  </a:lnTo>
                  <a:lnTo>
                    <a:pt x="6" y="6339"/>
                  </a:lnTo>
                  <a:lnTo>
                    <a:pt x="4" y="6389"/>
                  </a:lnTo>
                  <a:lnTo>
                    <a:pt x="1" y="6441"/>
                  </a:lnTo>
                  <a:lnTo>
                    <a:pt x="0" y="6498"/>
                  </a:lnTo>
                  <a:lnTo>
                    <a:pt x="0" y="6560"/>
                  </a:lnTo>
                  <a:lnTo>
                    <a:pt x="0" y="6622"/>
                  </a:lnTo>
                  <a:lnTo>
                    <a:pt x="1" y="6681"/>
                  </a:lnTo>
                  <a:lnTo>
                    <a:pt x="3" y="6735"/>
                  </a:lnTo>
                  <a:lnTo>
                    <a:pt x="5" y="6788"/>
                  </a:lnTo>
                  <a:lnTo>
                    <a:pt x="7" y="6837"/>
                  </a:lnTo>
                  <a:lnTo>
                    <a:pt x="10" y="6883"/>
                  </a:lnTo>
                  <a:lnTo>
                    <a:pt x="13" y="6926"/>
                  </a:lnTo>
                  <a:lnTo>
                    <a:pt x="17" y="6967"/>
                  </a:lnTo>
                  <a:lnTo>
                    <a:pt x="22" y="7005"/>
                  </a:lnTo>
                  <a:lnTo>
                    <a:pt x="26" y="7040"/>
                  </a:lnTo>
                  <a:lnTo>
                    <a:pt x="32" y="7074"/>
                  </a:lnTo>
                  <a:lnTo>
                    <a:pt x="38" y="7106"/>
                  </a:lnTo>
                  <a:lnTo>
                    <a:pt x="44" y="7136"/>
                  </a:lnTo>
                  <a:lnTo>
                    <a:pt x="51" y="7163"/>
                  </a:lnTo>
                  <a:lnTo>
                    <a:pt x="59" y="7189"/>
                  </a:lnTo>
                  <a:lnTo>
                    <a:pt x="67" y="7213"/>
                  </a:lnTo>
                  <a:lnTo>
                    <a:pt x="74" y="7237"/>
                  </a:lnTo>
                  <a:lnTo>
                    <a:pt x="82" y="7258"/>
                  </a:lnTo>
                  <a:lnTo>
                    <a:pt x="92" y="7280"/>
                  </a:lnTo>
                  <a:lnTo>
                    <a:pt x="101" y="7299"/>
                  </a:lnTo>
                  <a:lnTo>
                    <a:pt x="111" y="7318"/>
                  </a:lnTo>
                  <a:lnTo>
                    <a:pt x="121" y="7337"/>
                  </a:lnTo>
                  <a:lnTo>
                    <a:pt x="131" y="7354"/>
                  </a:lnTo>
                  <a:lnTo>
                    <a:pt x="141" y="7372"/>
                  </a:lnTo>
                  <a:lnTo>
                    <a:pt x="153" y="7388"/>
                  </a:lnTo>
                  <a:lnTo>
                    <a:pt x="163" y="7405"/>
                  </a:lnTo>
                  <a:lnTo>
                    <a:pt x="175" y="7422"/>
                  </a:lnTo>
                  <a:lnTo>
                    <a:pt x="186" y="7438"/>
                  </a:lnTo>
                  <a:lnTo>
                    <a:pt x="199" y="7456"/>
                  </a:lnTo>
                  <a:lnTo>
                    <a:pt x="211" y="7473"/>
                  </a:lnTo>
                  <a:lnTo>
                    <a:pt x="223" y="7491"/>
                  </a:lnTo>
                  <a:lnTo>
                    <a:pt x="236" y="7510"/>
                  </a:lnTo>
                  <a:lnTo>
                    <a:pt x="248" y="7531"/>
                  </a:lnTo>
                  <a:lnTo>
                    <a:pt x="259" y="7559"/>
                  </a:lnTo>
                  <a:lnTo>
                    <a:pt x="270" y="7591"/>
                  </a:lnTo>
                  <a:lnTo>
                    <a:pt x="279" y="7628"/>
                  </a:lnTo>
                  <a:lnTo>
                    <a:pt x="287" y="7668"/>
                  </a:lnTo>
                  <a:lnTo>
                    <a:pt x="295" y="7712"/>
                  </a:lnTo>
                  <a:lnTo>
                    <a:pt x="302" y="7760"/>
                  </a:lnTo>
                  <a:lnTo>
                    <a:pt x="308" y="7811"/>
                  </a:lnTo>
                  <a:lnTo>
                    <a:pt x="314" y="7866"/>
                  </a:lnTo>
                  <a:lnTo>
                    <a:pt x="318" y="7922"/>
                  </a:lnTo>
                  <a:lnTo>
                    <a:pt x="323" y="7981"/>
                  </a:lnTo>
                  <a:lnTo>
                    <a:pt x="327" y="8040"/>
                  </a:lnTo>
                  <a:lnTo>
                    <a:pt x="330" y="8102"/>
                  </a:lnTo>
                  <a:lnTo>
                    <a:pt x="333" y="8164"/>
                  </a:lnTo>
                  <a:lnTo>
                    <a:pt x="335" y="8227"/>
                  </a:lnTo>
                  <a:lnTo>
                    <a:pt x="336" y="8292"/>
                  </a:lnTo>
                  <a:lnTo>
                    <a:pt x="337" y="8355"/>
                  </a:lnTo>
                  <a:lnTo>
                    <a:pt x="339" y="8418"/>
                  </a:lnTo>
                  <a:lnTo>
                    <a:pt x="340" y="8481"/>
                  </a:lnTo>
                  <a:lnTo>
                    <a:pt x="340" y="8542"/>
                  </a:lnTo>
                  <a:lnTo>
                    <a:pt x="340" y="8603"/>
                  </a:lnTo>
                  <a:lnTo>
                    <a:pt x="340" y="8660"/>
                  </a:lnTo>
                  <a:lnTo>
                    <a:pt x="340" y="8717"/>
                  </a:lnTo>
                  <a:lnTo>
                    <a:pt x="340" y="8771"/>
                  </a:lnTo>
                  <a:lnTo>
                    <a:pt x="340" y="8822"/>
                  </a:lnTo>
                  <a:lnTo>
                    <a:pt x="339" y="8870"/>
                  </a:lnTo>
                  <a:lnTo>
                    <a:pt x="339" y="8914"/>
                  </a:lnTo>
                  <a:lnTo>
                    <a:pt x="339" y="8954"/>
                  </a:lnTo>
                  <a:lnTo>
                    <a:pt x="337" y="8990"/>
                  </a:lnTo>
                  <a:lnTo>
                    <a:pt x="337" y="9022"/>
                  </a:lnTo>
                  <a:lnTo>
                    <a:pt x="337" y="9049"/>
                  </a:lnTo>
                  <a:lnTo>
                    <a:pt x="337" y="9071"/>
                  </a:lnTo>
                  <a:lnTo>
                    <a:pt x="339" y="9091"/>
                  </a:lnTo>
                  <a:lnTo>
                    <a:pt x="343" y="9113"/>
                  </a:lnTo>
                  <a:lnTo>
                    <a:pt x="352" y="9136"/>
                  </a:lnTo>
                  <a:lnTo>
                    <a:pt x="361" y="9163"/>
                  </a:lnTo>
                  <a:lnTo>
                    <a:pt x="374" y="9189"/>
                  </a:lnTo>
                  <a:lnTo>
                    <a:pt x="390" y="9217"/>
                  </a:lnTo>
                  <a:lnTo>
                    <a:pt x="408" y="9246"/>
                  </a:lnTo>
                  <a:lnTo>
                    <a:pt x="428" y="9276"/>
                  </a:lnTo>
                  <a:lnTo>
                    <a:pt x="450" y="9308"/>
                  </a:lnTo>
                  <a:lnTo>
                    <a:pt x="472" y="9339"/>
                  </a:lnTo>
                  <a:lnTo>
                    <a:pt x="496" y="9372"/>
                  </a:lnTo>
                  <a:lnTo>
                    <a:pt x="522" y="9405"/>
                  </a:lnTo>
                  <a:lnTo>
                    <a:pt x="548" y="9438"/>
                  </a:lnTo>
                  <a:lnTo>
                    <a:pt x="576" y="9471"/>
                  </a:lnTo>
                  <a:lnTo>
                    <a:pt x="603" y="9506"/>
                  </a:lnTo>
                  <a:lnTo>
                    <a:pt x="632" y="9539"/>
                  </a:lnTo>
                  <a:lnTo>
                    <a:pt x="660" y="9573"/>
                  </a:lnTo>
                  <a:lnTo>
                    <a:pt x="689" y="9605"/>
                  </a:lnTo>
                  <a:lnTo>
                    <a:pt x="718" y="9637"/>
                  </a:lnTo>
                  <a:lnTo>
                    <a:pt x="745" y="9669"/>
                  </a:lnTo>
                  <a:lnTo>
                    <a:pt x="773" y="9700"/>
                  </a:lnTo>
                  <a:lnTo>
                    <a:pt x="800" y="9731"/>
                  </a:lnTo>
                  <a:lnTo>
                    <a:pt x="825" y="9760"/>
                  </a:lnTo>
                  <a:lnTo>
                    <a:pt x="850" y="9788"/>
                  </a:lnTo>
                  <a:lnTo>
                    <a:pt x="873" y="9814"/>
                  </a:lnTo>
                  <a:lnTo>
                    <a:pt x="894" y="9839"/>
                  </a:lnTo>
                  <a:lnTo>
                    <a:pt x="914" y="9863"/>
                  </a:lnTo>
                  <a:lnTo>
                    <a:pt x="931" y="9886"/>
                  </a:lnTo>
                  <a:lnTo>
                    <a:pt x="948" y="9906"/>
                  </a:lnTo>
                  <a:lnTo>
                    <a:pt x="961" y="9924"/>
                  </a:lnTo>
                  <a:lnTo>
                    <a:pt x="970" y="9940"/>
                  </a:lnTo>
                  <a:lnTo>
                    <a:pt x="979" y="9954"/>
                  </a:lnTo>
                  <a:lnTo>
                    <a:pt x="991" y="9977"/>
                  </a:lnTo>
                  <a:lnTo>
                    <a:pt x="1004" y="9994"/>
                  </a:lnTo>
                  <a:lnTo>
                    <a:pt x="1017" y="10007"/>
                  </a:lnTo>
                  <a:lnTo>
                    <a:pt x="1030" y="10018"/>
                  </a:lnTo>
                  <a:lnTo>
                    <a:pt x="1045" y="10028"/>
                  </a:lnTo>
                  <a:lnTo>
                    <a:pt x="1061" y="10036"/>
                  </a:lnTo>
                  <a:lnTo>
                    <a:pt x="1078" y="10046"/>
                  </a:lnTo>
                  <a:lnTo>
                    <a:pt x="1095" y="10056"/>
                  </a:lnTo>
                  <a:lnTo>
                    <a:pt x="1115" y="10071"/>
                  </a:lnTo>
                  <a:lnTo>
                    <a:pt x="1137" y="10090"/>
                  </a:lnTo>
                  <a:lnTo>
                    <a:pt x="1160" y="10115"/>
                  </a:lnTo>
                  <a:lnTo>
                    <a:pt x="1186" y="10146"/>
                  </a:lnTo>
                  <a:lnTo>
                    <a:pt x="1215" y="10185"/>
                  </a:lnTo>
                  <a:lnTo>
                    <a:pt x="1244" y="10233"/>
                  </a:lnTo>
                  <a:lnTo>
                    <a:pt x="1278" y="10291"/>
                  </a:lnTo>
                  <a:lnTo>
                    <a:pt x="1315" y="10361"/>
                  </a:lnTo>
                  <a:lnTo>
                    <a:pt x="1333" y="10400"/>
                  </a:lnTo>
                  <a:lnTo>
                    <a:pt x="1347" y="10439"/>
                  </a:lnTo>
                  <a:lnTo>
                    <a:pt x="1360" y="10479"/>
                  </a:lnTo>
                  <a:lnTo>
                    <a:pt x="1371" y="10519"/>
                  </a:lnTo>
                  <a:lnTo>
                    <a:pt x="1379" y="10559"/>
                  </a:lnTo>
                  <a:lnTo>
                    <a:pt x="1386" y="10601"/>
                  </a:lnTo>
                  <a:lnTo>
                    <a:pt x="1392" y="10641"/>
                  </a:lnTo>
                  <a:lnTo>
                    <a:pt x="1397" y="10682"/>
                  </a:lnTo>
                  <a:lnTo>
                    <a:pt x="1402" y="10722"/>
                  </a:lnTo>
                  <a:lnTo>
                    <a:pt x="1404" y="10763"/>
                  </a:lnTo>
                  <a:lnTo>
                    <a:pt x="1408" y="10802"/>
                  </a:lnTo>
                  <a:lnTo>
                    <a:pt x="1410" y="10842"/>
                  </a:lnTo>
                  <a:lnTo>
                    <a:pt x="1413" y="10880"/>
                  </a:lnTo>
                  <a:lnTo>
                    <a:pt x="1416" y="10918"/>
                  </a:lnTo>
                  <a:lnTo>
                    <a:pt x="1420" y="10954"/>
                  </a:lnTo>
                  <a:lnTo>
                    <a:pt x="1423" y="10989"/>
                  </a:lnTo>
                  <a:lnTo>
                    <a:pt x="1429" y="11024"/>
                  </a:lnTo>
                  <a:lnTo>
                    <a:pt x="1435" y="11057"/>
                  </a:lnTo>
                  <a:lnTo>
                    <a:pt x="1444" y="11088"/>
                  </a:lnTo>
                  <a:lnTo>
                    <a:pt x="1453" y="11118"/>
                  </a:lnTo>
                  <a:lnTo>
                    <a:pt x="1464" y="11147"/>
                  </a:lnTo>
                  <a:lnTo>
                    <a:pt x="1478" y="11173"/>
                  </a:lnTo>
                  <a:lnTo>
                    <a:pt x="1495" y="11198"/>
                  </a:lnTo>
                  <a:lnTo>
                    <a:pt x="1513" y="11221"/>
                  </a:lnTo>
                  <a:lnTo>
                    <a:pt x="1535" y="11241"/>
                  </a:lnTo>
                  <a:lnTo>
                    <a:pt x="1559" y="11259"/>
                  </a:lnTo>
                  <a:lnTo>
                    <a:pt x="1588" y="11274"/>
                  </a:lnTo>
                  <a:lnTo>
                    <a:pt x="1620" y="11287"/>
                  </a:lnTo>
                  <a:lnTo>
                    <a:pt x="1654" y="11298"/>
                  </a:lnTo>
                  <a:lnTo>
                    <a:pt x="1695" y="11305"/>
                  </a:lnTo>
                  <a:lnTo>
                    <a:pt x="1738" y="11310"/>
                  </a:lnTo>
                  <a:lnTo>
                    <a:pt x="1787" y="11311"/>
                  </a:lnTo>
                  <a:lnTo>
                    <a:pt x="1837" y="11311"/>
                  </a:lnTo>
                  <a:lnTo>
                    <a:pt x="1888" y="11310"/>
                  </a:lnTo>
                  <a:lnTo>
                    <a:pt x="1938" y="11308"/>
                  </a:lnTo>
                  <a:lnTo>
                    <a:pt x="1988" y="11305"/>
                  </a:lnTo>
                  <a:lnTo>
                    <a:pt x="2037" y="11303"/>
                  </a:lnTo>
                  <a:lnTo>
                    <a:pt x="2087" y="11299"/>
                  </a:lnTo>
                  <a:lnTo>
                    <a:pt x="2135" y="11296"/>
                  </a:lnTo>
                  <a:lnTo>
                    <a:pt x="2182" y="11291"/>
                  </a:lnTo>
                  <a:lnTo>
                    <a:pt x="2230" y="11286"/>
                  </a:lnTo>
                  <a:lnTo>
                    <a:pt x="2275" y="11280"/>
                  </a:lnTo>
                  <a:lnTo>
                    <a:pt x="2321" y="11275"/>
                  </a:lnTo>
                  <a:lnTo>
                    <a:pt x="2365" y="11269"/>
                  </a:lnTo>
                  <a:lnTo>
                    <a:pt x="2408" y="11263"/>
                  </a:lnTo>
                  <a:lnTo>
                    <a:pt x="2449" y="11256"/>
                  </a:lnTo>
                  <a:lnTo>
                    <a:pt x="2489" y="11250"/>
                  </a:lnTo>
                  <a:lnTo>
                    <a:pt x="2528" y="11244"/>
                  </a:lnTo>
                  <a:lnTo>
                    <a:pt x="2565" y="11237"/>
                  </a:lnTo>
                  <a:lnTo>
                    <a:pt x="2601" y="11231"/>
                  </a:lnTo>
                  <a:lnTo>
                    <a:pt x="2634" y="11225"/>
                  </a:lnTo>
                  <a:lnTo>
                    <a:pt x="2665" y="11219"/>
                  </a:lnTo>
                  <a:lnTo>
                    <a:pt x="2695" y="11213"/>
                  </a:lnTo>
                  <a:lnTo>
                    <a:pt x="2724" y="11207"/>
                  </a:lnTo>
                  <a:lnTo>
                    <a:pt x="2749" y="11203"/>
                  </a:lnTo>
                  <a:lnTo>
                    <a:pt x="2771" y="11197"/>
                  </a:lnTo>
                  <a:lnTo>
                    <a:pt x="2793" y="11192"/>
                  </a:lnTo>
                  <a:lnTo>
                    <a:pt x="2811" y="11188"/>
                  </a:lnTo>
                  <a:lnTo>
                    <a:pt x="2827" y="11185"/>
                  </a:lnTo>
                  <a:lnTo>
                    <a:pt x="2840" y="11181"/>
                  </a:lnTo>
                  <a:lnTo>
                    <a:pt x="2850" y="11179"/>
                  </a:lnTo>
                  <a:lnTo>
                    <a:pt x="2858" y="11176"/>
                  </a:lnTo>
                  <a:lnTo>
                    <a:pt x="2863" y="11175"/>
                  </a:lnTo>
                  <a:lnTo>
                    <a:pt x="2864" y="11175"/>
                  </a:lnTo>
                  <a:lnTo>
                    <a:pt x="2864" y="11173"/>
                  </a:lnTo>
                  <a:lnTo>
                    <a:pt x="2863" y="11165"/>
                  </a:lnTo>
                  <a:lnTo>
                    <a:pt x="2862" y="11153"/>
                  </a:lnTo>
                  <a:lnTo>
                    <a:pt x="2863" y="11137"/>
                  </a:lnTo>
                  <a:lnTo>
                    <a:pt x="2868" y="11122"/>
                  </a:lnTo>
                  <a:lnTo>
                    <a:pt x="2875" y="11105"/>
                  </a:lnTo>
                  <a:lnTo>
                    <a:pt x="2888" y="11088"/>
                  </a:lnTo>
                  <a:lnTo>
                    <a:pt x="2907" y="11074"/>
                  </a:lnTo>
                  <a:lnTo>
                    <a:pt x="2933" y="11063"/>
                  </a:lnTo>
                  <a:lnTo>
                    <a:pt x="2967" y="11057"/>
                  </a:lnTo>
                  <a:lnTo>
                    <a:pt x="3011" y="11056"/>
                  </a:lnTo>
                  <a:lnTo>
                    <a:pt x="3064" y="11061"/>
                  </a:lnTo>
                  <a:lnTo>
                    <a:pt x="3130" y="11075"/>
                  </a:lnTo>
                  <a:lnTo>
                    <a:pt x="3207" y="11098"/>
                  </a:lnTo>
                  <a:lnTo>
                    <a:pt x="3298" y="11131"/>
                  </a:lnTo>
                  <a:lnTo>
                    <a:pt x="3404" y="11175"/>
                  </a:lnTo>
                  <a:lnTo>
                    <a:pt x="3461" y="11200"/>
                  </a:lnTo>
                  <a:lnTo>
                    <a:pt x="3518" y="11225"/>
                  </a:lnTo>
                  <a:lnTo>
                    <a:pt x="3576" y="11250"/>
                  </a:lnTo>
                  <a:lnTo>
                    <a:pt x="3633" y="11274"/>
                  </a:lnTo>
                  <a:lnTo>
                    <a:pt x="3691" y="11297"/>
                  </a:lnTo>
                  <a:lnTo>
                    <a:pt x="3749" y="11319"/>
                  </a:lnTo>
                  <a:lnTo>
                    <a:pt x="3805" y="11341"/>
                  </a:lnTo>
                  <a:lnTo>
                    <a:pt x="3862" y="11362"/>
                  </a:lnTo>
                  <a:lnTo>
                    <a:pt x="3918" y="11383"/>
                  </a:lnTo>
                  <a:lnTo>
                    <a:pt x="3973" y="11403"/>
                  </a:lnTo>
                  <a:lnTo>
                    <a:pt x="4026" y="11421"/>
                  </a:lnTo>
                  <a:lnTo>
                    <a:pt x="4080" y="11439"/>
                  </a:lnTo>
                  <a:lnTo>
                    <a:pt x="4132" y="11455"/>
                  </a:lnTo>
                  <a:lnTo>
                    <a:pt x="4184" y="11471"/>
                  </a:lnTo>
                  <a:lnTo>
                    <a:pt x="4232" y="11485"/>
                  </a:lnTo>
                  <a:lnTo>
                    <a:pt x="4281" y="11498"/>
                  </a:lnTo>
                  <a:lnTo>
                    <a:pt x="4328" y="11510"/>
                  </a:lnTo>
                  <a:lnTo>
                    <a:pt x="4373" y="11521"/>
                  </a:lnTo>
                  <a:lnTo>
                    <a:pt x="4416" y="11530"/>
                  </a:lnTo>
                  <a:lnTo>
                    <a:pt x="4456" y="11539"/>
                  </a:lnTo>
                  <a:lnTo>
                    <a:pt x="4496" y="11546"/>
                  </a:lnTo>
                  <a:lnTo>
                    <a:pt x="4533" y="11552"/>
                  </a:lnTo>
                  <a:lnTo>
                    <a:pt x="4567" y="11555"/>
                  </a:lnTo>
                  <a:lnTo>
                    <a:pt x="4599" y="11558"/>
                  </a:lnTo>
                  <a:lnTo>
                    <a:pt x="4629" y="11558"/>
                  </a:lnTo>
                  <a:lnTo>
                    <a:pt x="4656" y="11558"/>
                  </a:lnTo>
                  <a:lnTo>
                    <a:pt x="4679" y="11554"/>
                  </a:lnTo>
                  <a:lnTo>
                    <a:pt x="4701" y="11551"/>
                  </a:lnTo>
                  <a:lnTo>
                    <a:pt x="4719" y="11545"/>
                  </a:lnTo>
                  <a:lnTo>
                    <a:pt x="4734" y="11536"/>
                  </a:lnTo>
                  <a:lnTo>
                    <a:pt x="4745" y="11527"/>
                  </a:lnTo>
                  <a:lnTo>
                    <a:pt x="4753" y="11515"/>
                  </a:lnTo>
                  <a:lnTo>
                    <a:pt x="4764" y="11489"/>
                  </a:lnTo>
                  <a:lnTo>
                    <a:pt x="4774" y="11461"/>
                  </a:lnTo>
                  <a:lnTo>
                    <a:pt x="4781" y="11434"/>
                  </a:lnTo>
                  <a:lnTo>
                    <a:pt x="4787" y="11405"/>
                  </a:lnTo>
                  <a:lnTo>
                    <a:pt x="4794" y="11377"/>
                  </a:lnTo>
                  <a:lnTo>
                    <a:pt x="4801" y="11348"/>
                  </a:lnTo>
                  <a:lnTo>
                    <a:pt x="4809" y="11321"/>
                  </a:lnTo>
                  <a:lnTo>
                    <a:pt x="4820" y="11294"/>
                  </a:lnTo>
                  <a:lnTo>
                    <a:pt x="4834" y="11271"/>
                  </a:lnTo>
                  <a:lnTo>
                    <a:pt x="4853" y="11248"/>
                  </a:lnTo>
                  <a:lnTo>
                    <a:pt x="4876" y="11228"/>
                  </a:lnTo>
                  <a:lnTo>
                    <a:pt x="4905" y="11210"/>
                  </a:lnTo>
                  <a:lnTo>
                    <a:pt x="4939" y="11196"/>
                  </a:lnTo>
                  <a:lnTo>
                    <a:pt x="4982" y="11185"/>
                  </a:lnTo>
                  <a:lnTo>
                    <a:pt x="5032" y="11178"/>
                  </a:lnTo>
                  <a:lnTo>
                    <a:pt x="5091" y="11175"/>
                  </a:lnTo>
                  <a:lnTo>
                    <a:pt x="5120" y="11175"/>
                  </a:lnTo>
                  <a:lnTo>
                    <a:pt x="5148" y="11176"/>
                  </a:lnTo>
                  <a:lnTo>
                    <a:pt x="5173" y="11178"/>
                  </a:lnTo>
                  <a:lnTo>
                    <a:pt x="5194" y="11179"/>
                  </a:lnTo>
                  <a:lnTo>
                    <a:pt x="5214" y="11180"/>
                  </a:lnTo>
                  <a:lnTo>
                    <a:pt x="5232" y="11182"/>
                  </a:lnTo>
                  <a:lnTo>
                    <a:pt x="5249" y="11185"/>
                  </a:lnTo>
                  <a:lnTo>
                    <a:pt x="5265" y="11187"/>
                  </a:lnTo>
                  <a:lnTo>
                    <a:pt x="5279" y="11191"/>
                  </a:lnTo>
                  <a:lnTo>
                    <a:pt x="5292" y="11194"/>
                  </a:lnTo>
                  <a:lnTo>
                    <a:pt x="5305" y="11198"/>
                  </a:lnTo>
                  <a:lnTo>
                    <a:pt x="5317" y="11201"/>
                  </a:lnTo>
                  <a:lnTo>
                    <a:pt x="5329" y="11205"/>
                  </a:lnTo>
                  <a:lnTo>
                    <a:pt x="5342" y="11210"/>
                  </a:lnTo>
                  <a:lnTo>
                    <a:pt x="5355" y="11213"/>
                  </a:lnTo>
                  <a:lnTo>
                    <a:pt x="5368" y="11218"/>
                  </a:lnTo>
                  <a:lnTo>
                    <a:pt x="5384" y="11223"/>
                  </a:lnTo>
                  <a:lnTo>
                    <a:pt x="5399" y="11229"/>
                  </a:lnTo>
                  <a:lnTo>
                    <a:pt x="5417" y="11234"/>
                  </a:lnTo>
                  <a:lnTo>
                    <a:pt x="5436" y="11240"/>
                  </a:lnTo>
                  <a:lnTo>
                    <a:pt x="5458" y="11244"/>
                  </a:lnTo>
                  <a:lnTo>
                    <a:pt x="5481" y="11250"/>
                  </a:lnTo>
                  <a:lnTo>
                    <a:pt x="5508" y="11256"/>
                  </a:lnTo>
                  <a:lnTo>
                    <a:pt x="5536" y="11262"/>
                  </a:lnTo>
                  <a:lnTo>
                    <a:pt x="5568" y="11268"/>
                  </a:lnTo>
                  <a:lnTo>
                    <a:pt x="5603" y="11274"/>
                  </a:lnTo>
                  <a:lnTo>
                    <a:pt x="5642" y="11280"/>
                  </a:lnTo>
                  <a:lnTo>
                    <a:pt x="5685" y="11286"/>
                  </a:lnTo>
                  <a:lnTo>
                    <a:pt x="5732" y="11292"/>
                  </a:lnTo>
                  <a:lnTo>
                    <a:pt x="5783" y="11299"/>
                  </a:lnTo>
                  <a:lnTo>
                    <a:pt x="5839" y="11305"/>
                  </a:lnTo>
                  <a:lnTo>
                    <a:pt x="5900" y="11311"/>
                  </a:lnTo>
                  <a:lnTo>
                    <a:pt x="5962" y="11317"/>
                  </a:lnTo>
                  <a:lnTo>
                    <a:pt x="6020" y="11324"/>
                  </a:lnTo>
                  <a:lnTo>
                    <a:pt x="6076" y="11330"/>
                  </a:lnTo>
                  <a:lnTo>
                    <a:pt x="6129" y="11336"/>
                  </a:lnTo>
                  <a:lnTo>
                    <a:pt x="6180" y="11342"/>
                  </a:lnTo>
                  <a:lnTo>
                    <a:pt x="6228" y="11347"/>
                  </a:lnTo>
                  <a:lnTo>
                    <a:pt x="6274" y="11352"/>
                  </a:lnTo>
                  <a:lnTo>
                    <a:pt x="6317" y="11356"/>
                  </a:lnTo>
                  <a:lnTo>
                    <a:pt x="6359" y="11360"/>
                  </a:lnTo>
                  <a:lnTo>
                    <a:pt x="6399" y="11364"/>
                  </a:lnTo>
                  <a:lnTo>
                    <a:pt x="6437" y="11366"/>
                  </a:lnTo>
                  <a:lnTo>
                    <a:pt x="6473" y="11367"/>
                  </a:lnTo>
                  <a:lnTo>
                    <a:pt x="6509" y="11367"/>
                  </a:lnTo>
                  <a:lnTo>
                    <a:pt x="6543" y="11367"/>
                  </a:lnTo>
                  <a:lnTo>
                    <a:pt x="6576" y="11366"/>
                  </a:lnTo>
                  <a:lnTo>
                    <a:pt x="6608" y="11362"/>
                  </a:lnTo>
                  <a:lnTo>
                    <a:pt x="6639" y="11359"/>
                  </a:lnTo>
                  <a:lnTo>
                    <a:pt x="6670" y="11354"/>
                  </a:lnTo>
                  <a:lnTo>
                    <a:pt x="6700" y="11348"/>
                  </a:lnTo>
                  <a:lnTo>
                    <a:pt x="6729" y="11340"/>
                  </a:lnTo>
                  <a:lnTo>
                    <a:pt x="6759" y="11330"/>
                  </a:lnTo>
                  <a:lnTo>
                    <a:pt x="6789" y="11319"/>
                  </a:lnTo>
                  <a:lnTo>
                    <a:pt x="6818" y="11308"/>
                  </a:lnTo>
                  <a:lnTo>
                    <a:pt x="6848" y="11293"/>
                  </a:lnTo>
                  <a:lnTo>
                    <a:pt x="6878" y="11277"/>
                  </a:lnTo>
                  <a:lnTo>
                    <a:pt x="6909" y="11259"/>
                  </a:lnTo>
                  <a:lnTo>
                    <a:pt x="6940" y="11238"/>
                  </a:lnTo>
                  <a:lnTo>
                    <a:pt x="6972" y="11217"/>
                  </a:lnTo>
                  <a:lnTo>
                    <a:pt x="7006" y="11193"/>
                  </a:lnTo>
                  <a:lnTo>
                    <a:pt x="7040" y="11167"/>
                  </a:lnTo>
                  <a:lnTo>
                    <a:pt x="7076" y="11138"/>
                  </a:lnTo>
                  <a:lnTo>
                    <a:pt x="7113" y="11107"/>
                  </a:lnTo>
                  <a:lnTo>
                    <a:pt x="7183" y="11048"/>
                  </a:lnTo>
                  <a:lnTo>
                    <a:pt x="7242" y="10995"/>
                  </a:lnTo>
                  <a:lnTo>
                    <a:pt x="7289" y="10949"/>
                  </a:lnTo>
                  <a:lnTo>
                    <a:pt x="7329" y="10908"/>
                  </a:lnTo>
                  <a:lnTo>
                    <a:pt x="7360" y="10873"/>
                  </a:lnTo>
                  <a:lnTo>
                    <a:pt x="7384" y="10840"/>
                  </a:lnTo>
                  <a:lnTo>
                    <a:pt x="7403" y="10812"/>
                  </a:lnTo>
                  <a:lnTo>
                    <a:pt x="7417" y="10786"/>
                  </a:lnTo>
                  <a:lnTo>
                    <a:pt x="7429" y="10761"/>
                  </a:lnTo>
                  <a:lnTo>
                    <a:pt x="7437" y="10737"/>
                  </a:lnTo>
                  <a:lnTo>
                    <a:pt x="7447" y="10713"/>
                  </a:lnTo>
                  <a:lnTo>
                    <a:pt x="7455" y="10688"/>
                  </a:lnTo>
                  <a:lnTo>
                    <a:pt x="7466" y="10662"/>
                  </a:lnTo>
                  <a:lnTo>
                    <a:pt x="7479" y="10632"/>
                  </a:lnTo>
                  <a:lnTo>
                    <a:pt x="7496" y="10600"/>
                  </a:lnTo>
                  <a:lnTo>
                    <a:pt x="7518" y="10564"/>
                  </a:lnTo>
                  <a:lnTo>
                    <a:pt x="7530" y="10544"/>
                  </a:lnTo>
                  <a:lnTo>
                    <a:pt x="7542" y="10521"/>
                  </a:lnTo>
                  <a:lnTo>
                    <a:pt x="7553" y="10497"/>
                  </a:lnTo>
                  <a:lnTo>
                    <a:pt x="7564" y="10471"/>
                  </a:lnTo>
                  <a:lnTo>
                    <a:pt x="7574" y="10444"/>
                  </a:lnTo>
                  <a:lnTo>
                    <a:pt x="7584" y="10414"/>
                  </a:lnTo>
                  <a:lnTo>
                    <a:pt x="7592" y="10384"/>
                  </a:lnTo>
                  <a:lnTo>
                    <a:pt x="7602" y="10352"/>
                  </a:lnTo>
                  <a:lnTo>
                    <a:pt x="7611" y="10320"/>
                  </a:lnTo>
                  <a:lnTo>
                    <a:pt x="7620" y="10286"/>
                  </a:lnTo>
                  <a:lnTo>
                    <a:pt x="7629" y="10252"/>
                  </a:lnTo>
                  <a:lnTo>
                    <a:pt x="7639" y="10218"/>
                  </a:lnTo>
                  <a:lnTo>
                    <a:pt x="7648" y="10184"/>
                  </a:lnTo>
                  <a:lnTo>
                    <a:pt x="7658" y="10149"/>
                  </a:lnTo>
                  <a:lnTo>
                    <a:pt x="7668" y="10115"/>
                  </a:lnTo>
                  <a:lnTo>
                    <a:pt x="7679" y="10081"/>
                  </a:lnTo>
                  <a:lnTo>
                    <a:pt x="7690" y="10048"/>
                  </a:lnTo>
                  <a:lnTo>
                    <a:pt x="7702" y="10016"/>
                  </a:lnTo>
                  <a:lnTo>
                    <a:pt x="7715" y="9985"/>
                  </a:lnTo>
                  <a:lnTo>
                    <a:pt x="7728" y="9954"/>
                  </a:lnTo>
                  <a:lnTo>
                    <a:pt x="7744" y="9925"/>
                  </a:lnTo>
                  <a:lnTo>
                    <a:pt x="7759" y="9898"/>
                  </a:lnTo>
                  <a:lnTo>
                    <a:pt x="7776" y="9872"/>
                  </a:lnTo>
                  <a:lnTo>
                    <a:pt x="7794" y="9849"/>
                  </a:lnTo>
                  <a:lnTo>
                    <a:pt x="7813" y="9826"/>
                  </a:lnTo>
                  <a:lnTo>
                    <a:pt x="7833" y="9807"/>
                  </a:lnTo>
                  <a:lnTo>
                    <a:pt x="7856" y="9791"/>
                  </a:lnTo>
                  <a:lnTo>
                    <a:pt x="7878" y="9776"/>
                  </a:lnTo>
                  <a:lnTo>
                    <a:pt x="7904" y="9764"/>
                  </a:lnTo>
                  <a:lnTo>
                    <a:pt x="7931" y="9756"/>
                  </a:lnTo>
                  <a:lnTo>
                    <a:pt x="7959" y="9751"/>
                  </a:lnTo>
                  <a:lnTo>
                    <a:pt x="7990" y="9749"/>
                  </a:lnTo>
                  <a:lnTo>
                    <a:pt x="8053" y="9751"/>
                  </a:lnTo>
                  <a:lnTo>
                    <a:pt x="8113" y="9757"/>
                  </a:lnTo>
                  <a:lnTo>
                    <a:pt x="8173" y="9763"/>
                  </a:lnTo>
                  <a:lnTo>
                    <a:pt x="8229" y="9770"/>
                  </a:lnTo>
                  <a:lnTo>
                    <a:pt x="8281" y="9776"/>
                  </a:lnTo>
                  <a:lnTo>
                    <a:pt x="8331" y="9779"/>
                  </a:lnTo>
                  <a:lnTo>
                    <a:pt x="8378" y="9776"/>
                  </a:lnTo>
                  <a:lnTo>
                    <a:pt x="8422" y="9767"/>
                  </a:lnTo>
                  <a:lnTo>
                    <a:pt x="8460" y="9750"/>
                  </a:lnTo>
                  <a:lnTo>
                    <a:pt x="8496" y="9724"/>
                  </a:lnTo>
                  <a:lnTo>
                    <a:pt x="8525" y="9686"/>
                  </a:lnTo>
                  <a:lnTo>
                    <a:pt x="8550" y="9636"/>
                  </a:lnTo>
                  <a:lnTo>
                    <a:pt x="8571" y="9570"/>
                  </a:lnTo>
                  <a:lnTo>
                    <a:pt x="8586" y="9490"/>
                  </a:lnTo>
                  <a:lnTo>
                    <a:pt x="8595" y="9391"/>
                  </a:lnTo>
                  <a:lnTo>
                    <a:pt x="8598" y="9275"/>
                  </a:lnTo>
                  <a:lnTo>
                    <a:pt x="8598" y="9211"/>
                  </a:lnTo>
                  <a:lnTo>
                    <a:pt x="8598" y="9150"/>
                  </a:lnTo>
                  <a:lnTo>
                    <a:pt x="8598" y="9088"/>
                  </a:lnTo>
                  <a:lnTo>
                    <a:pt x="8598" y="9027"/>
                  </a:lnTo>
                  <a:lnTo>
                    <a:pt x="8598" y="8967"/>
                  </a:lnTo>
                  <a:lnTo>
                    <a:pt x="8598" y="8909"/>
                  </a:lnTo>
                  <a:lnTo>
                    <a:pt x="8598" y="8852"/>
                  </a:lnTo>
                  <a:lnTo>
                    <a:pt x="8598" y="8794"/>
                  </a:lnTo>
                  <a:lnTo>
                    <a:pt x="8598" y="8740"/>
                  </a:lnTo>
                  <a:lnTo>
                    <a:pt x="8598" y="8685"/>
                  </a:lnTo>
                  <a:lnTo>
                    <a:pt x="8598" y="8631"/>
                  </a:lnTo>
                  <a:lnTo>
                    <a:pt x="8598" y="8580"/>
                  </a:lnTo>
                  <a:lnTo>
                    <a:pt x="8598" y="8529"/>
                  </a:lnTo>
                  <a:lnTo>
                    <a:pt x="8598" y="8479"/>
                  </a:lnTo>
                  <a:lnTo>
                    <a:pt x="8598" y="8431"/>
                  </a:lnTo>
                  <a:lnTo>
                    <a:pt x="8598" y="8385"/>
                  </a:lnTo>
                  <a:lnTo>
                    <a:pt x="8598" y="8339"/>
                  </a:lnTo>
                  <a:lnTo>
                    <a:pt x="8598" y="8295"/>
                  </a:lnTo>
                  <a:lnTo>
                    <a:pt x="8598" y="8252"/>
                  </a:lnTo>
                  <a:lnTo>
                    <a:pt x="8598" y="8212"/>
                  </a:lnTo>
                  <a:lnTo>
                    <a:pt x="8598" y="8171"/>
                  </a:lnTo>
                  <a:lnTo>
                    <a:pt x="8598" y="8134"/>
                  </a:lnTo>
                  <a:lnTo>
                    <a:pt x="8598" y="8097"/>
                  </a:lnTo>
                  <a:lnTo>
                    <a:pt x="8598" y="8063"/>
                  </a:lnTo>
                  <a:lnTo>
                    <a:pt x="8598" y="8029"/>
                  </a:lnTo>
                  <a:lnTo>
                    <a:pt x="8598" y="7998"/>
                  </a:lnTo>
                  <a:lnTo>
                    <a:pt x="8598" y="7969"/>
                  </a:lnTo>
                  <a:lnTo>
                    <a:pt x="8598" y="7941"/>
                  </a:lnTo>
                  <a:lnTo>
                    <a:pt x="8598" y="7915"/>
                  </a:lnTo>
                  <a:lnTo>
                    <a:pt x="8598" y="7891"/>
                  </a:lnTo>
                  <a:lnTo>
                    <a:pt x="8598" y="7870"/>
                  </a:lnTo>
                  <a:lnTo>
                    <a:pt x="8598" y="7849"/>
                  </a:lnTo>
                  <a:lnTo>
                    <a:pt x="8597" y="7830"/>
                  </a:lnTo>
                  <a:lnTo>
                    <a:pt x="8591" y="7813"/>
                  </a:lnTo>
                  <a:lnTo>
                    <a:pt x="8584" y="7793"/>
                  </a:lnTo>
                  <a:lnTo>
                    <a:pt x="8573" y="7776"/>
                  </a:lnTo>
                  <a:lnTo>
                    <a:pt x="8561" y="7757"/>
                  </a:lnTo>
                  <a:lnTo>
                    <a:pt x="8546" y="7737"/>
                  </a:lnTo>
                  <a:lnTo>
                    <a:pt x="8530" y="7718"/>
                  </a:lnTo>
                  <a:lnTo>
                    <a:pt x="8512" y="7698"/>
                  </a:lnTo>
                  <a:lnTo>
                    <a:pt x="8494" y="7678"/>
                  </a:lnTo>
                  <a:lnTo>
                    <a:pt x="8475" y="7656"/>
                  </a:lnTo>
                  <a:lnTo>
                    <a:pt x="8457" y="7634"/>
                  </a:lnTo>
                  <a:lnTo>
                    <a:pt x="8438" y="7610"/>
                  </a:lnTo>
                  <a:lnTo>
                    <a:pt x="8419" y="7585"/>
                  </a:lnTo>
                  <a:lnTo>
                    <a:pt x="8403" y="7559"/>
                  </a:lnTo>
                  <a:lnTo>
                    <a:pt x="8386" y="7531"/>
                  </a:lnTo>
                  <a:lnTo>
                    <a:pt x="8370" y="7502"/>
                  </a:lnTo>
                  <a:lnTo>
                    <a:pt x="8357" y="7471"/>
                  </a:lnTo>
                  <a:lnTo>
                    <a:pt x="8347" y="7437"/>
                  </a:lnTo>
                  <a:lnTo>
                    <a:pt x="8337" y="7403"/>
                  </a:lnTo>
                  <a:lnTo>
                    <a:pt x="8331" y="7365"/>
                  </a:lnTo>
                  <a:lnTo>
                    <a:pt x="8329" y="7325"/>
                  </a:lnTo>
                  <a:lnTo>
                    <a:pt x="8329" y="7283"/>
                  </a:lnTo>
                  <a:lnTo>
                    <a:pt x="8334" y="7238"/>
                  </a:lnTo>
                  <a:lnTo>
                    <a:pt x="8342" y="7191"/>
                  </a:lnTo>
                  <a:lnTo>
                    <a:pt x="8355" y="7140"/>
                  </a:lnTo>
                  <a:lnTo>
                    <a:pt x="8373" y="7087"/>
                  </a:lnTo>
                  <a:lnTo>
                    <a:pt x="8396" y="7030"/>
                  </a:lnTo>
                  <a:lnTo>
                    <a:pt x="8424" y="6970"/>
                  </a:lnTo>
                  <a:lnTo>
                    <a:pt x="8457" y="6907"/>
                  </a:lnTo>
                  <a:lnTo>
                    <a:pt x="8498" y="6840"/>
                  </a:lnTo>
                  <a:lnTo>
                    <a:pt x="8544" y="6769"/>
                  </a:lnTo>
                  <a:lnTo>
                    <a:pt x="8598" y="6695"/>
                  </a:lnTo>
                  <a:lnTo>
                    <a:pt x="8654" y="6621"/>
                  </a:lnTo>
                  <a:lnTo>
                    <a:pt x="8707" y="6551"/>
                  </a:lnTo>
                  <a:lnTo>
                    <a:pt x="8757" y="6484"/>
                  </a:lnTo>
                  <a:lnTo>
                    <a:pt x="8805" y="6421"/>
                  </a:lnTo>
                  <a:lnTo>
                    <a:pt x="8851" y="6360"/>
                  </a:lnTo>
                  <a:lnTo>
                    <a:pt x="8894" y="6304"/>
                  </a:lnTo>
                  <a:lnTo>
                    <a:pt x="8934" y="6250"/>
                  </a:lnTo>
                  <a:lnTo>
                    <a:pt x="8974" y="6199"/>
                  </a:lnTo>
                  <a:lnTo>
                    <a:pt x="9009" y="6151"/>
                  </a:lnTo>
                  <a:lnTo>
                    <a:pt x="9043" y="6106"/>
                  </a:lnTo>
                  <a:lnTo>
                    <a:pt x="9075" y="6063"/>
                  </a:lnTo>
                  <a:lnTo>
                    <a:pt x="9105" y="6023"/>
                  </a:lnTo>
                  <a:lnTo>
                    <a:pt x="9132" y="5985"/>
                  </a:lnTo>
                  <a:lnTo>
                    <a:pt x="9157" y="5949"/>
                  </a:lnTo>
                  <a:lnTo>
                    <a:pt x="9180" y="5914"/>
                  </a:lnTo>
                  <a:lnTo>
                    <a:pt x="9200" y="5882"/>
                  </a:lnTo>
                  <a:lnTo>
                    <a:pt x="9219" y="5851"/>
                  </a:lnTo>
                  <a:lnTo>
                    <a:pt x="9236" y="5821"/>
                  </a:lnTo>
                  <a:lnTo>
                    <a:pt x="9251" y="5793"/>
                  </a:lnTo>
                  <a:lnTo>
                    <a:pt x="9263" y="5765"/>
                  </a:lnTo>
                  <a:lnTo>
                    <a:pt x="9274" y="5739"/>
                  </a:lnTo>
                  <a:lnTo>
                    <a:pt x="9283" y="5714"/>
                  </a:lnTo>
                  <a:lnTo>
                    <a:pt x="9291" y="5689"/>
                  </a:lnTo>
                  <a:lnTo>
                    <a:pt x="9295" y="5665"/>
                  </a:lnTo>
                  <a:lnTo>
                    <a:pt x="9299" y="5641"/>
                  </a:lnTo>
                  <a:lnTo>
                    <a:pt x="9300" y="5618"/>
                  </a:lnTo>
                  <a:lnTo>
                    <a:pt x="9300" y="5595"/>
                  </a:lnTo>
                  <a:lnTo>
                    <a:pt x="9298" y="5571"/>
                  </a:lnTo>
                  <a:lnTo>
                    <a:pt x="9294" y="5547"/>
                  </a:lnTo>
                  <a:lnTo>
                    <a:pt x="9288" y="5523"/>
                  </a:lnTo>
                  <a:lnTo>
                    <a:pt x="9281" y="5498"/>
                  </a:lnTo>
                  <a:lnTo>
                    <a:pt x="9273" y="5473"/>
                  </a:lnTo>
                  <a:lnTo>
                    <a:pt x="9249" y="5422"/>
                  </a:lnTo>
                  <a:lnTo>
                    <a:pt x="9215" y="5372"/>
                  </a:lnTo>
                  <a:lnTo>
                    <a:pt x="9176" y="5322"/>
                  </a:lnTo>
                  <a:lnTo>
                    <a:pt x="9130" y="5272"/>
                  </a:lnTo>
                  <a:lnTo>
                    <a:pt x="9078" y="5223"/>
                  </a:lnTo>
                  <a:lnTo>
                    <a:pt x="9025" y="5176"/>
                  </a:lnTo>
                  <a:lnTo>
                    <a:pt x="8969" y="5129"/>
                  </a:lnTo>
                  <a:lnTo>
                    <a:pt x="8914" y="5084"/>
                  </a:lnTo>
                  <a:lnTo>
                    <a:pt x="8859" y="5040"/>
                  </a:lnTo>
                  <a:lnTo>
                    <a:pt x="8807" y="4998"/>
                  </a:lnTo>
                  <a:lnTo>
                    <a:pt x="8759" y="4959"/>
                  </a:lnTo>
                  <a:lnTo>
                    <a:pt x="8716" y="4921"/>
                  </a:lnTo>
                  <a:lnTo>
                    <a:pt x="8680" y="4885"/>
                  </a:lnTo>
                  <a:lnTo>
                    <a:pt x="8654" y="4853"/>
                  </a:lnTo>
                  <a:lnTo>
                    <a:pt x="8636" y="4823"/>
                  </a:lnTo>
                  <a:lnTo>
                    <a:pt x="8630" y="4795"/>
                  </a:lnTo>
                  <a:lnTo>
                    <a:pt x="8629" y="4781"/>
                  </a:lnTo>
                  <a:lnTo>
                    <a:pt x="8626" y="4764"/>
                  </a:lnTo>
                  <a:lnTo>
                    <a:pt x="8620" y="4744"/>
                  </a:lnTo>
                  <a:lnTo>
                    <a:pt x="8611" y="4722"/>
                  </a:lnTo>
                  <a:lnTo>
                    <a:pt x="8602" y="4696"/>
                  </a:lnTo>
                  <a:lnTo>
                    <a:pt x="8590" y="4669"/>
                  </a:lnTo>
                  <a:lnTo>
                    <a:pt x="8577" y="4640"/>
                  </a:lnTo>
                  <a:lnTo>
                    <a:pt x="8562" y="4610"/>
                  </a:lnTo>
                  <a:lnTo>
                    <a:pt x="8547" y="4576"/>
                  </a:lnTo>
                  <a:lnTo>
                    <a:pt x="8530" y="4543"/>
                  </a:lnTo>
                  <a:lnTo>
                    <a:pt x="8512" y="4507"/>
                  </a:lnTo>
                  <a:lnTo>
                    <a:pt x="8494" y="4471"/>
                  </a:lnTo>
                  <a:lnTo>
                    <a:pt x="8475" y="4434"/>
                  </a:lnTo>
                  <a:lnTo>
                    <a:pt x="8455" y="4396"/>
                  </a:lnTo>
                  <a:lnTo>
                    <a:pt x="8436" y="4358"/>
                  </a:lnTo>
                  <a:lnTo>
                    <a:pt x="8417" y="4320"/>
                  </a:lnTo>
                  <a:lnTo>
                    <a:pt x="8397" y="4282"/>
                  </a:lnTo>
                  <a:lnTo>
                    <a:pt x="8378" y="4244"/>
                  </a:lnTo>
                  <a:lnTo>
                    <a:pt x="8359" y="4207"/>
                  </a:lnTo>
                  <a:lnTo>
                    <a:pt x="8341" y="4170"/>
                  </a:lnTo>
                  <a:lnTo>
                    <a:pt x="8323" y="4133"/>
                  </a:lnTo>
                  <a:lnTo>
                    <a:pt x="8306" y="4098"/>
                  </a:lnTo>
                  <a:lnTo>
                    <a:pt x="8291" y="4064"/>
                  </a:lnTo>
                  <a:lnTo>
                    <a:pt x="8276" y="4032"/>
                  </a:lnTo>
                  <a:lnTo>
                    <a:pt x="8263" y="4001"/>
                  </a:lnTo>
                  <a:lnTo>
                    <a:pt x="8252" y="3971"/>
                  </a:lnTo>
                  <a:lnTo>
                    <a:pt x="8243" y="3943"/>
                  </a:lnTo>
                  <a:lnTo>
                    <a:pt x="8235" y="3918"/>
                  </a:lnTo>
                  <a:lnTo>
                    <a:pt x="8230" y="3896"/>
                  </a:lnTo>
                  <a:lnTo>
                    <a:pt x="8226" y="3877"/>
                  </a:lnTo>
                  <a:lnTo>
                    <a:pt x="8226" y="3859"/>
                  </a:lnTo>
                  <a:lnTo>
                    <a:pt x="8227" y="3844"/>
                  </a:lnTo>
                  <a:lnTo>
                    <a:pt x="8231" y="3830"/>
                  </a:lnTo>
                  <a:lnTo>
                    <a:pt x="8236" y="3814"/>
                  </a:lnTo>
                  <a:lnTo>
                    <a:pt x="8243" y="3793"/>
                  </a:lnTo>
                  <a:lnTo>
                    <a:pt x="8250" y="3771"/>
                  </a:lnTo>
                  <a:lnTo>
                    <a:pt x="8258" y="3746"/>
                  </a:lnTo>
                  <a:lnTo>
                    <a:pt x="8267" y="3718"/>
                  </a:lnTo>
                  <a:lnTo>
                    <a:pt x="8278" y="3688"/>
                  </a:lnTo>
                  <a:lnTo>
                    <a:pt x="8288" y="3657"/>
                  </a:lnTo>
                  <a:lnTo>
                    <a:pt x="8300" y="3624"/>
                  </a:lnTo>
                  <a:lnTo>
                    <a:pt x="8312" y="3589"/>
                  </a:lnTo>
                  <a:lnTo>
                    <a:pt x="8324" y="3554"/>
                  </a:lnTo>
                  <a:lnTo>
                    <a:pt x="8337" y="3517"/>
                  </a:lnTo>
                  <a:lnTo>
                    <a:pt x="8350" y="3479"/>
                  </a:lnTo>
                  <a:lnTo>
                    <a:pt x="8365" y="3441"/>
                  </a:lnTo>
                  <a:lnTo>
                    <a:pt x="8378" y="3401"/>
                  </a:lnTo>
                  <a:lnTo>
                    <a:pt x="8391" y="3362"/>
                  </a:lnTo>
                  <a:lnTo>
                    <a:pt x="8404" y="3321"/>
                  </a:lnTo>
                  <a:lnTo>
                    <a:pt x="8417" y="3282"/>
                  </a:lnTo>
                  <a:lnTo>
                    <a:pt x="8430" y="3242"/>
                  </a:lnTo>
                  <a:lnTo>
                    <a:pt x="8443" y="3202"/>
                  </a:lnTo>
                  <a:lnTo>
                    <a:pt x="8455" y="3164"/>
                  </a:lnTo>
                  <a:lnTo>
                    <a:pt x="8467" y="3126"/>
                  </a:lnTo>
                  <a:lnTo>
                    <a:pt x="8478" y="3089"/>
                  </a:lnTo>
                  <a:lnTo>
                    <a:pt x="8487" y="3052"/>
                  </a:lnTo>
                  <a:lnTo>
                    <a:pt x="8497" y="3018"/>
                  </a:lnTo>
                  <a:lnTo>
                    <a:pt x="8505" y="2984"/>
                  </a:lnTo>
                  <a:lnTo>
                    <a:pt x="8512" y="2953"/>
                  </a:lnTo>
                  <a:lnTo>
                    <a:pt x="8518" y="2922"/>
                  </a:lnTo>
                  <a:lnTo>
                    <a:pt x="8523" y="2895"/>
                  </a:lnTo>
                  <a:lnTo>
                    <a:pt x="8527" y="2870"/>
                  </a:lnTo>
                  <a:lnTo>
                    <a:pt x="8529" y="2846"/>
                  </a:lnTo>
                  <a:lnTo>
                    <a:pt x="8530" y="2826"/>
                  </a:lnTo>
                  <a:lnTo>
                    <a:pt x="8533" y="2786"/>
                  </a:lnTo>
                  <a:lnTo>
                    <a:pt x="8537" y="2745"/>
                  </a:lnTo>
                  <a:lnTo>
                    <a:pt x="8544" y="2701"/>
                  </a:lnTo>
                  <a:lnTo>
                    <a:pt x="8553" y="2655"/>
                  </a:lnTo>
                  <a:lnTo>
                    <a:pt x="8561" y="2609"/>
                  </a:lnTo>
                  <a:lnTo>
                    <a:pt x="8570" y="2562"/>
                  </a:lnTo>
                  <a:lnTo>
                    <a:pt x="8577" y="2516"/>
                  </a:lnTo>
                  <a:lnTo>
                    <a:pt x="8581" y="2471"/>
                  </a:lnTo>
                  <a:lnTo>
                    <a:pt x="8583" y="2428"/>
                  </a:lnTo>
                  <a:lnTo>
                    <a:pt x="8580" y="2386"/>
                  </a:lnTo>
                  <a:lnTo>
                    <a:pt x="8573" y="2347"/>
                  </a:lnTo>
                  <a:lnTo>
                    <a:pt x="8560" y="2312"/>
                  </a:lnTo>
                  <a:lnTo>
                    <a:pt x="8540" y="2280"/>
                  </a:lnTo>
                  <a:lnTo>
                    <a:pt x="8512" y="2254"/>
                  </a:lnTo>
                  <a:lnTo>
                    <a:pt x="8475" y="2231"/>
                  </a:lnTo>
                  <a:lnTo>
                    <a:pt x="8430" y="2216"/>
                  </a:lnTo>
                  <a:lnTo>
                    <a:pt x="8379" y="2204"/>
                  </a:lnTo>
                  <a:lnTo>
                    <a:pt x="8326" y="2193"/>
                  </a:lnTo>
                  <a:lnTo>
                    <a:pt x="8273" y="2183"/>
                  </a:lnTo>
                  <a:lnTo>
                    <a:pt x="8220" y="2173"/>
                  </a:lnTo>
                  <a:lnTo>
                    <a:pt x="8169" y="2162"/>
                  </a:lnTo>
                  <a:lnTo>
                    <a:pt x="8118" y="2151"/>
                  </a:lnTo>
                  <a:lnTo>
                    <a:pt x="8070" y="2138"/>
                  </a:lnTo>
                  <a:lnTo>
                    <a:pt x="8025" y="2123"/>
                  </a:lnTo>
                  <a:lnTo>
                    <a:pt x="7982" y="2106"/>
                  </a:lnTo>
                  <a:lnTo>
                    <a:pt x="7943" y="2086"/>
                  </a:lnTo>
                  <a:lnTo>
                    <a:pt x="7908" y="2062"/>
                  </a:lnTo>
                  <a:lnTo>
                    <a:pt x="7879" y="2034"/>
                  </a:lnTo>
                  <a:lnTo>
                    <a:pt x="7856" y="2003"/>
                  </a:lnTo>
                  <a:lnTo>
                    <a:pt x="7838" y="1967"/>
                  </a:lnTo>
                  <a:lnTo>
                    <a:pt x="7826" y="1924"/>
                  </a:lnTo>
                  <a:lnTo>
                    <a:pt x="7822" y="1876"/>
                  </a:lnTo>
                  <a:lnTo>
                    <a:pt x="7822" y="1850"/>
                  </a:lnTo>
                  <a:lnTo>
                    <a:pt x="7823" y="1824"/>
                  </a:lnTo>
                  <a:lnTo>
                    <a:pt x="7823" y="1795"/>
                  </a:lnTo>
                  <a:lnTo>
                    <a:pt x="7825" y="1766"/>
                  </a:lnTo>
                  <a:lnTo>
                    <a:pt x="7827" y="1737"/>
                  </a:lnTo>
                  <a:lnTo>
                    <a:pt x="7828" y="1706"/>
                  </a:lnTo>
                  <a:lnTo>
                    <a:pt x="7829" y="1675"/>
                  </a:lnTo>
                  <a:lnTo>
                    <a:pt x="7832" y="1642"/>
                  </a:lnTo>
                  <a:lnTo>
                    <a:pt x="7834" y="1610"/>
                  </a:lnTo>
                  <a:lnTo>
                    <a:pt x="7835" y="1577"/>
                  </a:lnTo>
                  <a:lnTo>
                    <a:pt x="7838" y="1544"/>
                  </a:lnTo>
                  <a:lnTo>
                    <a:pt x="7840" y="1510"/>
                  </a:lnTo>
                  <a:lnTo>
                    <a:pt x="7842" y="1477"/>
                  </a:lnTo>
                  <a:lnTo>
                    <a:pt x="7844" y="1443"/>
                  </a:lnTo>
                  <a:lnTo>
                    <a:pt x="7846" y="1410"/>
                  </a:lnTo>
                  <a:lnTo>
                    <a:pt x="7847" y="1375"/>
                  </a:lnTo>
                  <a:lnTo>
                    <a:pt x="7850" y="1343"/>
                  </a:lnTo>
                  <a:lnTo>
                    <a:pt x="7851" y="1310"/>
                  </a:lnTo>
                  <a:lnTo>
                    <a:pt x="7851" y="1277"/>
                  </a:lnTo>
                  <a:lnTo>
                    <a:pt x="7852" y="1244"/>
                  </a:lnTo>
                  <a:lnTo>
                    <a:pt x="7852" y="1213"/>
                  </a:lnTo>
                  <a:lnTo>
                    <a:pt x="7852" y="1182"/>
                  </a:lnTo>
                  <a:lnTo>
                    <a:pt x="7852" y="1151"/>
                  </a:lnTo>
                  <a:lnTo>
                    <a:pt x="7851" y="1123"/>
                  </a:lnTo>
                  <a:lnTo>
                    <a:pt x="7850" y="1094"/>
                  </a:lnTo>
                  <a:lnTo>
                    <a:pt x="7847" y="1067"/>
                  </a:lnTo>
                  <a:lnTo>
                    <a:pt x="7845" y="1039"/>
                  </a:lnTo>
                  <a:lnTo>
                    <a:pt x="7841" y="1014"/>
                  </a:lnTo>
                  <a:lnTo>
                    <a:pt x="7838" y="991"/>
                  </a:lnTo>
                  <a:lnTo>
                    <a:pt x="7833" y="968"/>
                  </a:lnTo>
                  <a:lnTo>
                    <a:pt x="7828" y="947"/>
                  </a:lnTo>
                  <a:lnTo>
                    <a:pt x="7822" y="926"/>
                  </a:lnTo>
                  <a:lnTo>
                    <a:pt x="7814" y="907"/>
                  </a:lnTo>
                  <a:lnTo>
                    <a:pt x="7802" y="887"/>
                  </a:lnTo>
                  <a:lnTo>
                    <a:pt x="7786" y="867"/>
                  </a:lnTo>
                  <a:lnTo>
                    <a:pt x="7767" y="845"/>
                  </a:lnTo>
                  <a:lnTo>
                    <a:pt x="7746" y="824"/>
                  </a:lnTo>
                  <a:lnTo>
                    <a:pt x="7721" y="802"/>
                  </a:lnTo>
                  <a:lnTo>
                    <a:pt x="7694" y="780"/>
                  </a:lnTo>
                  <a:lnTo>
                    <a:pt x="7663" y="758"/>
                  </a:lnTo>
                  <a:lnTo>
                    <a:pt x="7630" y="737"/>
                  </a:lnTo>
                  <a:lnTo>
                    <a:pt x="7596" y="715"/>
                  </a:lnTo>
                  <a:lnTo>
                    <a:pt x="7560" y="694"/>
                  </a:lnTo>
                  <a:lnTo>
                    <a:pt x="7522" y="674"/>
                  </a:lnTo>
                  <a:lnTo>
                    <a:pt x="7483" y="653"/>
                  </a:lnTo>
                  <a:lnTo>
                    <a:pt x="7442" y="633"/>
                  </a:lnTo>
                  <a:lnTo>
                    <a:pt x="7400" y="615"/>
                  </a:lnTo>
                  <a:lnTo>
                    <a:pt x="7359" y="596"/>
                  </a:lnTo>
                  <a:lnTo>
                    <a:pt x="7316" y="579"/>
                  </a:lnTo>
                  <a:lnTo>
                    <a:pt x="7272" y="564"/>
                  </a:lnTo>
                  <a:lnTo>
                    <a:pt x="7229" y="550"/>
                  </a:lnTo>
                  <a:lnTo>
                    <a:pt x="7185" y="537"/>
                  </a:lnTo>
                  <a:lnTo>
                    <a:pt x="7142" y="525"/>
                  </a:lnTo>
                  <a:lnTo>
                    <a:pt x="7099" y="514"/>
                  </a:lnTo>
                  <a:lnTo>
                    <a:pt x="7057" y="506"/>
                  </a:lnTo>
                  <a:lnTo>
                    <a:pt x="7015" y="498"/>
                  </a:lnTo>
                  <a:lnTo>
                    <a:pt x="6976" y="494"/>
                  </a:lnTo>
                  <a:lnTo>
                    <a:pt x="6937" y="490"/>
                  </a:lnTo>
                  <a:lnTo>
                    <a:pt x="6900" y="490"/>
                  </a:lnTo>
                  <a:lnTo>
                    <a:pt x="6864" y="491"/>
                  </a:lnTo>
                  <a:lnTo>
                    <a:pt x="6829" y="495"/>
                  </a:lnTo>
                  <a:lnTo>
                    <a:pt x="6798" y="501"/>
                  </a:lnTo>
                  <a:lnTo>
                    <a:pt x="6769" y="509"/>
                  </a:lnTo>
                  <a:lnTo>
                    <a:pt x="6742" y="521"/>
                  </a:lnTo>
                  <a:lnTo>
                    <a:pt x="6720" y="534"/>
                  </a:lnTo>
                  <a:lnTo>
                    <a:pt x="6703" y="547"/>
                  </a:lnTo>
                  <a:lnTo>
                    <a:pt x="6691" y="562"/>
                  </a:lnTo>
                  <a:lnTo>
                    <a:pt x="6683" y="576"/>
                  </a:lnTo>
                  <a:lnTo>
                    <a:pt x="6679" y="591"/>
                  </a:lnTo>
                  <a:lnTo>
                    <a:pt x="6678" y="607"/>
                  </a:lnTo>
                  <a:lnTo>
                    <a:pt x="6680" y="622"/>
                  </a:lnTo>
                  <a:lnTo>
                    <a:pt x="6685" y="638"/>
                  </a:lnTo>
                  <a:lnTo>
                    <a:pt x="6690" y="653"/>
                  </a:lnTo>
                  <a:lnTo>
                    <a:pt x="6697" y="668"/>
                  </a:lnTo>
                  <a:lnTo>
                    <a:pt x="6705" y="683"/>
                  </a:lnTo>
                  <a:lnTo>
                    <a:pt x="6713" y="697"/>
                  </a:lnTo>
                  <a:lnTo>
                    <a:pt x="6720" y="711"/>
                  </a:lnTo>
                  <a:lnTo>
                    <a:pt x="6727" y="724"/>
                  </a:lnTo>
                  <a:lnTo>
                    <a:pt x="6732" y="737"/>
                  </a:lnTo>
                  <a:lnTo>
                    <a:pt x="6734" y="749"/>
                  </a:lnTo>
                  <a:lnTo>
                    <a:pt x="6734" y="758"/>
                  </a:lnTo>
                  <a:lnTo>
                    <a:pt x="6732" y="768"/>
                  </a:lnTo>
                  <a:lnTo>
                    <a:pt x="6725" y="776"/>
                  </a:lnTo>
                  <a:lnTo>
                    <a:pt x="6714" y="783"/>
                  </a:lnTo>
                  <a:lnTo>
                    <a:pt x="6698" y="789"/>
                  </a:lnTo>
                  <a:lnTo>
                    <a:pt x="6678" y="793"/>
                  </a:lnTo>
                  <a:lnTo>
                    <a:pt x="6652" y="795"/>
                  </a:lnTo>
                  <a:lnTo>
                    <a:pt x="6620" y="795"/>
                  </a:lnTo>
                  <a:lnTo>
                    <a:pt x="6579" y="794"/>
                  </a:lnTo>
                  <a:lnTo>
                    <a:pt x="6533" y="792"/>
                  </a:lnTo>
                  <a:lnTo>
                    <a:pt x="6478" y="786"/>
                  </a:lnTo>
                  <a:lnTo>
                    <a:pt x="6415" y="777"/>
                  </a:lnTo>
                  <a:lnTo>
                    <a:pt x="6343" y="768"/>
                  </a:lnTo>
                  <a:lnTo>
                    <a:pt x="6261" y="756"/>
                  </a:lnTo>
                  <a:lnTo>
                    <a:pt x="6170" y="740"/>
                  </a:lnTo>
                  <a:lnTo>
                    <a:pt x="6068" y="722"/>
                  </a:lnTo>
                  <a:lnTo>
                    <a:pt x="5963" y="703"/>
                  </a:lnTo>
                  <a:lnTo>
                    <a:pt x="5864" y="684"/>
                  </a:lnTo>
                  <a:lnTo>
                    <a:pt x="5771" y="664"/>
                  </a:lnTo>
                  <a:lnTo>
                    <a:pt x="5683" y="644"/>
                  </a:lnTo>
                  <a:lnTo>
                    <a:pt x="5601" y="624"/>
                  </a:lnTo>
                  <a:lnTo>
                    <a:pt x="5522" y="603"/>
                  </a:lnTo>
                  <a:lnTo>
                    <a:pt x="5448" y="583"/>
                  </a:lnTo>
                  <a:lnTo>
                    <a:pt x="5380" y="563"/>
                  </a:lnTo>
                  <a:lnTo>
                    <a:pt x="5315" y="541"/>
                  </a:lnTo>
                  <a:lnTo>
                    <a:pt x="5254" y="521"/>
                  </a:lnTo>
                  <a:lnTo>
                    <a:pt x="5198" y="501"/>
                  </a:lnTo>
                  <a:lnTo>
                    <a:pt x="5144" y="481"/>
                  </a:lnTo>
                  <a:lnTo>
                    <a:pt x="5094" y="460"/>
                  </a:lnTo>
                  <a:lnTo>
                    <a:pt x="5048" y="440"/>
                  </a:lnTo>
                  <a:lnTo>
                    <a:pt x="5005" y="421"/>
                  </a:lnTo>
                  <a:lnTo>
                    <a:pt x="4964" y="402"/>
                  </a:lnTo>
                  <a:lnTo>
                    <a:pt x="4925" y="383"/>
                  </a:lnTo>
                  <a:lnTo>
                    <a:pt x="4889" y="364"/>
                  </a:lnTo>
                  <a:lnTo>
                    <a:pt x="4856" y="346"/>
                  </a:lnTo>
                  <a:lnTo>
                    <a:pt x="4824" y="329"/>
                  </a:lnTo>
                  <a:lnTo>
                    <a:pt x="4794" y="313"/>
                  </a:lnTo>
                  <a:lnTo>
                    <a:pt x="4765" y="296"/>
                  </a:lnTo>
                  <a:lnTo>
                    <a:pt x="4738" y="280"/>
                  </a:lnTo>
                  <a:lnTo>
                    <a:pt x="4712" y="266"/>
                  </a:lnTo>
                  <a:lnTo>
                    <a:pt x="4687" y="252"/>
                  </a:lnTo>
                  <a:lnTo>
                    <a:pt x="4663" y="239"/>
                  </a:lnTo>
                  <a:lnTo>
                    <a:pt x="4638" y="227"/>
                  </a:lnTo>
                  <a:lnTo>
                    <a:pt x="4614" y="216"/>
                  </a:lnTo>
                  <a:lnTo>
                    <a:pt x="4590" y="205"/>
                  </a:lnTo>
                  <a:lnTo>
                    <a:pt x="4566" y="196"/>
                  </a:lnTo>
                  <a:lnTo>
                    <a:pt x="4542" y="189"/>
                  </a:lnTo>
                  <a:lnTo>
                    <a:pt x="4517" y="181"/>
                  </a:lnTo>
                  <a:lnTo>
                    <a:pt x="4491" y="174"/>
                  </a:lnTo>
                  <a:lnTo>
                    <a:pt x="4465" y="167"/>
                  </a:lnTo>
                  <a:lnTo>
                    <a:pt x="4436" y="159"/>
                  </a:lnTo>
                  <a:lnTo>
                    <a:pt x="4408" y="151"/>
                  </a:lnTo>
                  <a:lnTo>
                    <a:pt x="4378" y="142"/>
                  </a:lnTo>
                  <a:lnTo>
                    <a:pt x="4348" y="133"/>
                  </a:lnTo>
                  <a:lnTo>
                    <a:pt x="4316" y="123"/>
                  </a:lnTo>
                  <a:lnTo>
                    <a:pt x="4285" y="112"/>
                  </a:lnTo>
                  <a:lnTo>
                    <a:pt x="4253" y="103"/>
                  </a:lnTo>
                  <a:lnTo>
                    <a:pt x="4219" y="93"/>
                  </a:lnTo>
                  <a:lnTo>
                    <a:pt x="4187" y="83"/>
                  </a:lnTo>
                  <a:lnTo>
                    <a:pt x="4154" y="73"/>
                  </a:lnTo>
                  <a:lnTo>
                    <a:pt x="4120" y="64"/>
                  </a:lnTo>
                  <a:lnTo>
                    <a:pt x="4087" y="54"/>
                  </a:lnTo>
                  <a:lnTo>
                    <a:pt x="4054" y="46"/>
                  </a:lnTo>
                  <a:lnTo>
                    <a:pt x="4020" y="37"/>
                  </a:lnTo>
                  <a:lnTo>
                    <a:pt x="3987" y="30"/>
                  </a:lnTo>
                  <a:lnTo>
                    <a:pt x="3955" y="23"/>
                  </a:lnTo>
                  <a:lnTo>
                    <a:pt x="3923" y="17"/>
                  </a:lnTo>
                  <a:lnTo>
                    <a:pt x="3890" y="11"/>
                  </a:lnTo>
                  <a:lnTo>
                    <a:pt x="3858" y="8"/>
                  </a:lnTo>
                  <a:lnTo>
                    <a:pt x="3828" y="4"/>
                  </a:lnTo>
                  <a:lnTo>
                    <a:pt x="3797" y="2"/>
                  </a:lnTo>
                  <a:lnTo>
                    <a:pt x="3769" y="0"/>
                  </a:lnTo>
                  <a:lnTo>
                    <a:pt x="3740" y="0"/>
                  </a:lnTo>
                  <a:lnTo>
                    <a:pt x="3713" y="3"/>
                  </a:lnTo>
                  <a:lnTo>
                    <a:pt x="3687" y="5"/>
                  </a:lnTo>
                  <a:lnTo>
                    <a:pt x="3662" y="10"/>
                  </a:lnTo>
                  <a:lnTo>
                    <a:pt x="3636" y="16"/>
                  </a:lnTo>
                  <a:lnTo>
                    <a:pt x="3614" y="24"/>
                  </a:lnTo>
                  <a:lnTo>
                    <a:pt x="3594" y="34"/>
                  </a:lnTo>
                  <a:lnTo>
                    <a:pt x="3573" y="46"/>
                  </a:lnTo>
                  <a:lnTo>
                    <a:pt x="3553" y="59"/>
                  </a:lnTo>
                  <a:lnTo>
                    <a:pt x="3529" y="74"/>
                  </a:lnTo>
                  <a:lnTo>
                    <a:pt x="3502" y="91"/>
                  </a:lnTo>
                  <a:lnTo>
                    <a:pt x="3473" y="108"/>
                  </a:lnTo>
                  <a:lnTo>
                    <a:pt x="3441" y="127"/>
                  </a:lnTo>
                  <a:lnTo>
                    <a:pt x="3408" y="146"/>
                  </a:lnTo>
                  <a:lnTo>
                    <a:pt x="3372" y="167"/>
                  </a:lnTo>
                  <a:lnTo>
                    <a:pt x="3335" y="187"/>
                  </a:lnTo>
                  <a:lnTo>
                    <a:pt x="3297" y="210"/>
                  </a:lnTo>
                  <a:lnTo>
                    <a:pt x="3256" y="232"/>
                  </a:lnTo>
                  <a:lnTo>
                    <a:pt x="3216" y="254"/>
                  </a:lnTo>
                  <a:lnTo>
                    <a:pt x="3175" y="277"/>
                  </a:lnTo>
                  <a:lnTo>
                    <a:pt x="3134" y="301"/>
                  </a:lnTo>
                  <a:lnTo>
                    <a:pt x="3091" y="323"/>
                  </a:lnTo>
                  <a:lnTo>
                    <a:pt x="3049" y="346"/>
                  </a:lnTo>
                  <a:lnTo>
                    <a:pt x="3008" y="369"/>
                  </a:lnTo>
                  <a:lnTo>
                    <a:pt x="2968" y="390"/>
                  </a:lnTo>
                  <a:lnTo>
                    <a:pt x="2927" y="411"/>
                  </a:lnTo>
                  <a:lnTo>
                    <a:pt x="2888" y="433"/>
                  </a:lnTo>
                  <a:lnTo>
                    <a:pt x="2851" y="453"/>
                  </a:lnTo>
                  <a:lnTo>
                    <a:pt x="2815" y="472"/>
                  </a:lnTo>
                  <a:lnTo>
                    <a:pt x="2781" y="490"/>
                  </a:lnTo>
                  <a:lnTo>
                    <a:pt x="2749" y="508"/>
                  </a:lnTo>
                  <a:lnTo>
                    <a:pt x="2719" y="523"/>
                  </a:lnTo>
                  <a:lnTo>
                    <a:pt x="2693" y="538"/>
                  </a:lnTo>
                  <a:lnTo>
                    <a:pt x="2668" y="551"/>
                  </a:lnTo>
                  <a:lnTo>
                    <a:pt x="2646" y="562"/>
                  </a:lnTo>
                  <a:lnTo>
                    <a:pt x="2628" y="571"/>
                  </a:lnTo>
                  <a:lnTo>
                    <a:pt x="2614" y="578"/>
                  </a:lnTo>
                  <a:lnTo>
                    <a:pt x="2603" y="584"/>
                  </a:lnTo>
                  <a:lnTo>
                    <a:pt x="2597" y="588"/>
                  </a:lnTo>
                  <a:lnTo>
                    <a:pt x="2595" y="589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8617" name="Freeform 584"/>
            <p:cNvSpPr>
              <a:spLocks/>
            </p:cNvSpPr>
            <p:nvPr/>
          </p:nvSpPr>
          <p:spPr bwMode="auto">
            <a:xfrm>
              <a:off x="557" y="1537"/>
              <a:ext cx="1167" cy="2131"/>
            </a:xfrm>
            <a:custGeom>
              <a:avLst/>
              <a:gdLst>
                <a:gd name="T0" fmla="*/ 45 w 5836"/>
                <a:gd name="T1" fmla="*/ 34 h 10657"/>
                <a:gd name="T2" fmla="*/ 45 w 5836"/>
                <a:gd name="T3" fmla="*/ 31 h 10657"/>
                <a:gd name="T4" fmla="*/ 44 w 5836"/>
                <a:gd name="T5" fmla="*/ 27 h 10657"/>
                <a:gd name="T6" fmla="*/ 43 w 5836"/>
                <a:gd name="T7" fmla="*/ 24 h 10657"/>
                <a:gd name="T8" fmla="*/ 42 w 5836"/>
                <a:gd name="T9" fmla="*/ 21 h 10657"/>
                <a:gd name="T10" fmla="*/ 41 w 5836"/>
                <a:gd name="T11" fmla="*/ 17 h 10657"/>
                <a:gd name="T12" fmla="*/ 40 w 5836"/>
                <a:gd name="T13" fmla="*/ 14 h 10657"/>
                <a:gd name="T14" fmla="*/ 39 w 5836"/>
                <a:gd name="T15" fmla="*/ 10 h 10657"/>
                <a:gd name="T16" fmla="*/ 38 w 5836"/>
                <a:gd name="T17" fmla="*/ 7 h 10657"/>
                <a:gd name="T18" fmla="*/ 38 w 5836"/>
                <a:gd name="T19" fmla="*/ 4 h 10657"/>
                <a:gd name="T20" fmla="*/ 37 w 5836"/>
                <a:gd name="T21" fmla="*/ 0 h 10657"/>
                <a:gd name="T22" fmla="*/ 33 w 5836"/>
                <a:gd name="T23" fmla="*/ 0 h 10657"/>
                <a:gd name="T24" fmla="*/ 29 w 5836"/>
                <a:gd name="T25" fmla="*/ 0 h 10657"/>
                <a:gd name="T26" fmla="*/ 25 w 5836"/>
                <a:gd name="T27" fmla="*/ 0 h 10657"/>
                <a:gd name="T28" fmla="*/ 22 w 5836"/>
                <a:gd name="T29" fmla="*/ 0 h 10657"/>
                <a:gd name="T30" fmla="*/ 18 w 5836"/>
                <a:gd name="T31" fmla="*/ 1 h 10657"/>
                <a:gd name="T32" fmla="*/ 15 w 5836"/>
                <a:gd name="T33" fmla="*/ 2 h 10657"/>
                <a:gd name="T34" fmla="*/ 11 w 5836"/>
                <a:gd name="T35" fmla="*/ 4 h 10657"/>
                <a:gd name="T36" fmla="*/ 8 w 5836"/>
                <a:gd name="T37" fmla="*/ 8 h 10657"/>
                <a:gd name="T38" fmla="*/ 6 w 5836"/>
                <a:gd name="T39" fmla="*/ 12 h 10657"/>
                <a:gd name="T40" fmla="*/ 3 w 5836"/>
                <a:gd name="T41" fmla="*/ 19 h 10657"/>
                <a:gd name="T42" fmla="*/ 1 w 5836"/>
                <a:gd name="T43" fmla="*/ 26 h 10657"/>
                <a:gd name="T44" fmla="*/ 0 w 5836"/>
                <a:gd name="T45" fmla="*/ 33 h 10657"/>
                <a:gd name="T46" fmla="*/ 0 w 5836"/>
                <a:gd name="T47" fmla="*/ 39 h 10657"/>
                <a:gd name="T48" fmla="*/ 0 w 5836"/>
                <a:gd name="T49" fmla="*/ 46 h 10657"/>
                <a:gd name="T50" fmla="*/ 1 w 5836"/>
                <a:gd name="T51" fmla="*/ 52 h 10657"/>
                <a:gd name="T52" fmla="*/ 2 w 5836"/>
                <a:gd name="T53" fmla="*/ 58 h 10657"/>
                <a:gd name="T54" fmla="*/ 4 w 5836"/>
                <a:gd name="T55" fmla="*/ 64 h 10657"/>
                <a:gd name="T56" fmla="*/ 6 w 5836"/>
                <a:gd name="T57" fmla="*/ 69 h 10657"/>
                <a:gd name="T58" fmla="*/ 8 w 5836"/>
                <a:gd name="T59" fmla="*/ 74 h 10657"/>
                <a:gd name="T60" fmla="*/ 11 w 5836"/>
                <a:gd name="T61" fmla="*/ 78 h 10657"/>
                <a:gd name="T62" fmla="*/ 13 w 5836"/>
                <a:gd name="T63" fmla="*/ 82 h 10657"/>
                <a:gd name="T64" fmla="*/ 15 w 5836"/>
                <a:gd name="T65" fmla="*/ 84 h 10657"/>
                <a:gd name="T66" fmla="*/ 16 w 5836"/>
                <a:gd name="T67" fmla="*/ 85 h 10657"/>
                <a:gd name="T68" fmla="*/ 18 w 5836"/>
                <a:gd name="T69" fmla="*/ 85 h 10657"/>
                <a:gd name="T70" fmla="*/ 19 w 5836"/>
                <a:gd name="T71" fmla="*/ 85 h 10657"/>
                <a:gd name="T72" fmla="*/ 21 w 5836"/>
                <a:gd name="T73" fmla="*/ 85 h 10657"/>
                <a:gd name="T74" fmla="*/ 23 w 5836"/>
                <a:gd name="T75" fmla="*/ 85 h 10657"/>
                <a:gd name="T76" fmla="*/ 24 w 5836"/>
                <a:gd name="T77" fmla="*/ 85 h 10657"/>
                <a:gd name="T78" fmla="*/ 26 w 5836"/>
                <a:gd name="T79" fmla="*/ 85 h 10657"/>
                <a:gd name="T80" fmla="*/ 28 w 5836"/>
                <a:gd name="T81" fmla="*/ 84 h 10657"/>
                <a:gd name="T82" fmla="*/ 29 w 5836"/>
                <a:gd name="T83" fmla="*/ 84 h 10657"/>
                <a:gd name="T84" fmla="*/ 30 w 5836"/>
                <a:gd name="T85" fmla="*/ 84 h 10657"/>
                <a:gd name="T86" fmla="*/ 30 w 5836"/>
                <a:gd name="T87" fmla="*/ 80 h 10657"/>
                <a:gd name="T88" fmla="*/ 30 w 5836"/>
                <a:gd name="T89" fmla="*/ 76 h 10657"/>
                <a:gd name="T90" fmla="*/ 30 w 5836"/>
                <a:gd name="T91" fmla="*/ 71 h 10657"/>
                <a:gd name="T92" fmla="*/ 30 w 5836"/>
                <a:gd name="T93" fmla="*/ 66 h 10657"/>
                <a:gd name="T94" fmla="*/ 30 w 5836"/>
                <a:gd name="T95" fmla="*/ 60 h 10657"/>
                <a:gd name="T96" fmla="*/ 30 w 5836"/>
                <a:gd name="T97" fmla="*/ 55 h 10657"/>
                <a:gd name="T98" fmla="*/ 30 w 5836"/>
                <a:gd name="T99" fmla="*/ 51 h 10657"/>
                <a:gd name="T100" fmla="*/ 31 w 5836"/>
                <a:gd name="T101" fmla="*/ 47 h 10657"/>
                <a:gd name="T102" fmla="*/ 32 w 5836"/>
                <a:gd name="T103" fmla="*/ 44 h 10657"/>
                <a:gd name="T104" fmla="*/ 33 w 5836"/>
                <a:gd name="T105" fmla="*/ 42 h 10657"/>
                <a:gd name="T106" fmla="*/ 47 w 5836"/>
                <a:gd name="T107" fmla="*/ 42 h 10657"/>
                <a:gd name="T108" fmla="*/ 47 w 5836"/>
                <a:gd name="T109" fmla="*/ 41 h 10657"/>
                <a:gd name="T110" fmla="*/ 46 w 5836"/>
                <a:gd name="T111" fmla="*/ 40 h 10657"/>
                <a:gd name="T112" fmla="*/ 46 w 5836"/>
                <a:gd name="T113" fmla="*/ 39 h 10657"/>
                <a:gd name="T114" fmla="*/ 46 w 5836"/>
                <a:gd name="T115" fmla="*/ 37 h 10657"/>
                <a:gd name="T116" fmla="*/ 45 w 5836"/>
                <a:gd name="T117" fmla="*/ 36 h 106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836" h="10657">
                  <a:moveTo>
                    <a:pt x="5671" y="4517"/>
                  </a:moveTo>
                  <a:lnTo>
                    <a:pt x="5669" y="4379"/>
                  </a:lnTo>
                  <a:lnTo>
                    <a:pt x="5661" y="4241"/>
                  </a:lnTo>
                  <a:lnTo>
                    <a:pt x="5646" y="4102"/>
                  </a:lnTo>
                  <a:lnTo>
                    <a:pt x="5628" y="3963"/>
                  </a:lnTo>
                  <a:lnTo>
                    <a:pt x="5606" y="3825"/>
                  </a:lnTo>
                  <a:lnTo>
                    <a:pt x="5579" y="3685"/>
                  </a:lnTo>
                  <a:lnTo>
                    <a:pt x="5550" y="3546"/>
                  </a:lnTo>
                  <a:lnTo>
                    <a:pt x="5516" y="3407"/>
                  </a:lnTo>
                  <a:lnTo>
                    <a:pt x="5479" y="3267"/>
                  </a:lnTo>
                  <a:lnTo>
                    <a:pt x="5441" y="3128"/>
                  </a:lnTo>
                  <a:lnTo>
                    <a:pt x="5399" y="2988"/>
                  </a:lnTo>
                  <a:lnTo>
                    <a:pt x="5357" y="2848"/>
                  </a:lnTo>
                  <a:lnTo>
                    <a:pt x="5312" y="2708"/>
                  </a:lnTo>
                  <a:lnTo>
                    <a:pt x="5267" y="2569"/>
                  </a:lnTo>
                  <a:lnTo>
                    <a:pt x="5221" y="2428"/>
                  </a:lnTo>
                  <a:lnTo>
                    <a:pt x="5175" y="2289"/>
                  </a:lnTo>
                  <a:lnTo>
                    <a:pt x="5129" y="2149"/>
                  </a:lnTo>
                  <a:lnTo>
                    <a:pt x="5082" y="2009"/>
                  </a:lnTo>
                  <a:lnTo>
                    <a:pt x="5037" y="1869"/>
                  </a:lnTo>
                  <a:lnTo>
                    <a:pt x="4993" y="1730"/>
                  </a:lnTo>
                  <a:lnTo>
                    <a:pt x="4950" y="1589"/>
                  </a:lnTo>
                  <a:lnTo>
                    <a:pt x="4908" y="1450"/>
                  </a:lnTo>
                  <a:lnTo>
                    <a:pt x="4870" y="1310"/>
                  </a:lnTo>
                  <a:lnTo>
                    <a:pt x="4833" y="1171"/>
                  </a:lnTo>
                  <a:lnTo>
                    <a:pt x="4800" y="1032"/>
                  </a:lnTo>
                  <a:lnTo>
                    <a:pt x="4770" y="892"/>
                  </a:lnTo>
                  <a:lnTo>
                    <a:pt x="4744" y="753"/>
                  </a:lnTo>
                  <a:lnTo>
                    <a:pt x="4721" y="615"/>
                  </a:lnTo>
                  <a:lnTo>
                    <a:pt x="4703" y="475"/>
                  </a:lnTo>
                  <a:lnTo>
                    <a:pt x="4689" y="337"/>
                  </a:lnTo>
                  <a:lnTo>
                    <a:pt x="4681" y="199"/>
                  </a:lnTo>
                  <a:lnTo>
                    <a:pt x="4678" y="60"/>
                  </a:lnTo>
                  <a:lnTo>
                    <a:pt x="4504" y="58"/>
                  </a:lnTo>
                  <a:lnTo>
                    <a:pt x="4332" y="53"/>
                  </a:lnTo>
                  <a:lnTo>
                    <a:pt x="4161" y="45"/>
                  </a:lnTo>
                  <a:lnTo>
                    <a:pt x="3991" y="35"/>
                  </a:lnTo>
                  <a:lnTo>
                    <a:pt x="3823" y="26"/>
                  </a:lnTo>
                  <a:lnTo>
                    <a:pt x="3656" y="16"/>
                  </a:lnTo>
                  <a:lnTo>
                    <a:pt x="3491" y="8"/>
                  </a:lnTo>
                  <a:lnTo>
                    <a:pt x="3328" y="2"/>
                  </a:lnTo>
                  <a:lnTo>
                    <a:pt x="3166" y="0"/>
                  </a:lnTo>
                  <a:lnTo>
                    <a:pt x="3007" y="1"/>
                  </a:lnTo>
                  <a:lnTo>
                    <a:pt x="2850" y="7"/>
                  </a:lnTo>
                  <a:lnTo>
                    <a:pt x="2695" y="20"/>
                  </a:lnTo>
                  <a:lnTo>
                    <a:pt x="2543" y="39"/>
                  </a:lnTo>
                  <a:lnTo>
                    <a:pt x="2394" y="66"/>
                  </a:lnTo>
                  <a:lnTo>
                    <a:pt x="2246" y="102"/>
                  </a:lnTo>
                  <a:lnTo>
                    <a:pt x="2102" y="147"/>
                  </a:lnTo>
                  <a:lnTo>
                    <a:pt x="1960" y="203"/>
                  </a:lnTo>
                  <a:lnTo>
                    <a:pt x="1820" y="273"/>
                  </a:lnTo>
                  <a:lnTo>
                    <a:pt x="1685" y="352"/>
                  </a:lnTo>
                  <a:lnTo>
                    <a:pt x="1552" y="447"/>
                  </a:lnTo>
                  <a:lnTo>
                    <a:pt x="1422" y="555"/>
                  </a:lnTo>
                  <a:lnTo>
                    <a:pt x="1296" y="679"/>
                  </a:lnTo>
                  <a:lnTo>
                    <a:pt x="1173" y="820"/>
                  </a:lnTo>
                  <a:lnTo>
                    <a:pt x="1054" y="977"/>
                  </a:lnTo>
                  <a:lnTo>
                    <a:pt x="938" y="1153"/>
                  </a:lnTo>
                  <a:lnTo>
                    <a:pt x="826" y="1347"/>
                  </a:lnTo>
                  <a:lnTo>
                    <a:pt x="719" y="1562"/>
                  </a:lnTo>
                  <a:lnTo>
                    <a:pt x="615" y="1798"/>
                  </a:lnTo>
                  <a:lnTo>
                    <a:pt x="515" y="2056"/>
                  </a:lnTo>
                  <a:lnTo>
                    <a:pt x="420" y="2336"/>
                  </a:lnTo>
                  <a:lnTo>
                    <a:pt x="328" y="2642"/>
                  </a:lnTo>
                  <a:lnTo>
                    <a:pt x="241" y="2970"/>
                  </a:lnTo>
                  <a:lnTo>
                    <a:pt x="178" y="3247"/>
                  </a:lnTo>
                  <a:lnTo>
                    <a:pt x="124" y="3523"/>
                  </a:lnTo>
                  <a:lnTo>
                    <a:pt x="80" y="3800"/>
                  </a:lnTo>
                  <a:lnTo>
                    <a:pt x="47" y="4076"/>
                  </a:lnTo>
                  <a:lnTo>
                    <a:pt x="22" y="4351"/>
                  </a:lnTo>
                  <a:lnTo>
                    <a:pt x="6" y="4626"/>
                  </a:lnTo>
                  <a:lnTo>
                    <a:pt x="0" y="4898"/>
                  </a:lnTo>
                  <a:lnTo>
                    <a:pt x="2" y="5169"/>
                  </a:lnTo>
                  <a:lnTo>
                    <a:pt x="12" y="5438"/>
                  </a:lnTo>
                  <a:lnTo>
                    <a:pt x="29" y="5705"/>
                  </a:lnTo>
                  <a:lnTo>
                    <a:pt x="55" y="5970"/>
                  </a:lnTo>
                  <a:lnTo>
                    <a:pt x="87" y="6232"/>
                  </a:lnTo>
                  <a:lnTo>
                    <a:pt x="127" y="6489"/>
                  </a:lnTo>
                  <a:lnTo>
                    <a:pt x="172" y="6744"/>
                  </a:lnTo>
                  <a:lnTo>
                    <a:pt x="225" y="6996"/>
                  </a:lnTo>
                  <a:lnTo>
                    <a:pt x="283" y="7243"/>
                  </a:lnTo>
                  <a:lnTo>
                    <a:pt x="347" y="7487"/>
                  </a:lnTo>
                  <a:lnTo>
                    <a:pt x="416" y="7725"/>
                  </a:lnTo>
                  <a:lnTo>
                    <a:pt x="492" y="7958"/>
                  </a:lnTo>
                  <a:lnTo>
                    <a:pt x="571" y="8186"/>
                  </a:lnTo>
                  <a:lnTo>
                    <a:pt x="655" y="8409"/>
                  </a:lnTo>
                  <a:lnTo>
                    <a:pt x="743" y="8626"/>
                  </a:lnTo>
                  <a:lnTo>
                    <a:pt x="835" y="8837"/>
                  </a:lnTo>
                  <a:lnTo>
                    <a:pt x="930" y="9042"/>
                  </a:lnTo>
                  <a:lnTo>
                    <a:pt x="1029" y="9239"/>
                  </a:lnTo>
                  <a:lnTo>
                    <a:pt x="1130" y="9430"/>
                  </a:lnTo>
                  <a:lnTo>
                    <a:pt x="1235" y="9614"/>
                  </a:lnTo>
                  <a:lnTo>
                    <a:pt x="1342" y="9789"/>
                  </a:lnTo>
                  <a:lnTo>
                    <a:pt x="1451" y="9957"/>
                  </a:lnTo>
                  <a:lnTo>
                    <a:pt x="1562" y="10116"/>
                  </a:lnTo>
                  <a:lnTo>
                    <a:pt x="1674" y="10268"/>
                  </a:lnTo>
                  <a:lnTo>
                    <a:pt x="1787" y="10411"/>
                  </a:lnTo>
                  <a:lnTo>
                    <a:pt x="1828" y="10454"/>
                  </a:lnTo>
                  <a:lnTo>
                    <a:pt x="1872" y="10491"/>
                  </a:lnTo>
                  <a:lnTo>
                    <a:pt x="1918" y="10524"/>
                  </a:lnTo>
                  <a:lnTo>
                    <a:pt x="1969" y="10554"/>
                  </a:lnTo>
                  <a:lnTo>
                    <a:pt x="2023" y="10579"/>
                  </a:lnTo>
                  <a:lnTo>
                    <a:pt x="2079" y="10599"/>
                  </a:lnTo>
                  <a:lnTo>
                    <a:pt x="2139" y="10617"/>
                  </a:lnTo>
                  <a:lnTo>
                    <a:pt x="2199" y="10631"/>
                  </a:lnTo>
                  <a:lnTo>
                    <a:pt x="2264" y="10642"/>
                  </a:lnTo>
                  <a:lnTo>
                    <a:pt x="2329" y="10649"/>
                  </a:lnTo>
                  <a:lnTo>
                    <a:pt x="2396" y="10654"/>
                  </a:lnTo>
                  <a:lnTo>
                    <a:pt x="2464" y="10657"/>
                  </a:lnTo>
                  <a:lnTo>
                    <a:pt x="2534" y="10657"/>
                  </a:lnTo>
                  <a:lnTo>
                    <a:pt x="2605" y="10655"/>
                  </a:lnTo>
                  <a:lnTo>
                    <a:pt x="2676" y="10651"/>
                  </a:lnTo>
                  <a:lnTo>
                    <a:pt x="2748" y="10647"/>
                  </a:lnTo>
                  <a:lnTo>
                    <a:pt x="2820" y="10640"/>
                  </a:lnTo>
                  <a:lnTo>
                    <a:pt x="2892" y="10631"/>
                  </a:lnTo>
                  <a:lnTo>
                    <a:pt x="2965" y="10623"/>
                  </a:lnTo>
                  <a:lnTo>
                    <a:pt x="3036" y="10613"/>
                  </a:lnTo>
                  <a:lnTo>
                    <a:pt x="3106" y="10603"/>
                  </a:lnTo>
                  <a:lnTo>
                    <a:pt x="3177" y="10593"/>
                  </a:lnTo>
                  <a:lnTo>
                    <a:pt x="3246" y="10582"/>
                  </a:lnTo>
                  <a:lnTo>
                    <a:pt x="3313" y="10572"/>
                  </a:lnTo>
                  <a:lnTo>
                    <a:pt x="3379" y="10562"/>
                  </a:lnTo>
                  <a:lnTo>
                    <a:pt x="3442" y="10553"/>
                  </a:lnTo>
                  <a:lnTo>
                    <a:pt x="3504" y="10544"/>
                  </a:lnTo>
                  <a:lnTo>
                    <a:pt x="3565" y="10537"/>
                  </a:lnTo>
                  <a:lnTo>
                    <a:pt x="3622" y="10530"/>
                  </a:lnTo>
                  <a:lnTo>
                    <a:pt x="3676" y="10525"/>
                  </a:lnTo>
                  <a:lnTo>
                    <a:pt x="3727" y="10523"/>
                  </a:lnTo>
                  <a:lnTo>
                    <a:pt x="3776" y="10522"/>
                  </a:lnTo>
                  <a:lnTo>
                    <a:pt x="3775" y="10374"/>
                  </a:lnTo>
                  <a:lnTo>
                    <a:pt x="3773" y="10213"/>
                  </a:lnTo>
                  <a:lnTo>
                    <a:pt x="3769" y="10043"/>
                  </a:lnTo>
                  <a:lnTo>
                    <a:pt x="3764" y="9861"/>
                  </a:lnTo>
                  <a:lnTo>
                    <a:pt x="3758" y="9672"/>
                  </a:lnTo>
                  <a:lnTo>
                    <a:pt x="3752" y="9474"/>
                  </a:lnTo>
                  <a:lnTo>
                    <a:pt x="3746" y="9270"/>
                  </a:lnTo>
                  <a:lnTo>
                    <a:pt x="3740" y="9061"/>
                  </a:lnTo>
                  <a:lnTo>
                    <a:pt x="3734" y="8847"/>
                  </a:lnTo>
                  <a:lnTo>
                    <a:pt x="3729" y="8631"/>
                  </a:lnTo>
                  <a:lnTo>
                    <a:pt x="3724" y="8411"/>
                  </a:lnTo>
                  <a:lnTo>
                    <a:pt x="3720" y="8191"/>
                  </a:lnTo>
                  <a:lnTo>
                    <a:pt x="3718" y="7970"/>
                  </a:lnTo>
                  <a:lnTo>
                    <a:pt x="3717" y="7751"/>
                  </a:lnTo>
                  <a:lnTo>
                    <a:pt x="3718" y="7534"/>
                  </a:lnTo>
                  <a:lnTo>
                    <a:pt x="3721" y="7321"/>
                  </a:lnTo>
                  <a:lnTo>
                    <a:pt x="3727" y="7111"/>
                  </a:lnTo>
                  <a:lnTo>
                    <a:pt x="3734" y="6909"/>
                  </a:lnTo>
                  <a:lnTo>
                    <a:pt x="3746" y="6711"/>
                  </a:lnTo>
                  <a:lnTo>
                    <a:pt x="3761" y="6521"/>
                  </a:lnTo>
                  <a:lnTo>
                    <a:pt x="3777" y="6341"/>
                  </a:lnTo>
                  <a:lnTo>
                    <a:pt x="3799" y="6171"/>
                  </a:lnTo>
                  <a:lnTo>
                    <a:pt x="3825" y="6011"/>
                  </a:lnTo>
                  <a:lnTo>
                    <a:pt x="3854" y="5864"/>
                  </a:lnTo>
                  <a:lnTo>
                    <a:pt x="3888" y="5730"/>
                  </a:lnTo>
                  <a:lnTo>
                    <a:pt x="3926" y="5610"/>
                  </a:lnTo>
                  <a:lnTo>
                    <a:pt x="3970" y="5506"/>
                  </a:lnTo>
                  <a:lnTo>
                    <a:pt x="4019" y="5418"/>
                  </a:lnTo>
                  <a:lnTo>
                    <a:pt x="4074" y="5348"/>
                  </a:lnTo>
                  <a:lnTo>
                    <a:pt x="4134" y="5296"/>
                  </a:lnTo>
                  <a:lnTo>
                    <a:pt x="4201" y="5264"/>
                  </a:lnTo>
                  <a:lnTo>
                    <a:pt x="4273" y="5254"/>
                  </a:lnTo>
                  <a:lnTo>
                    <a:pt x="5836" y="5254"/>
                  </a:lnTo>
                  <a:lnTo>
                    <a:pt x="5835" y="5217"/>
                  </a:lnTo>
                  <a:lnTo>
                    <a:pt x="5830" y="5177"/>
                  </a:lnTo>
                  <a:lnTo>
                    <a:pt x="5824" y="5133"/>
                  </a:lnTo>
                  <a:lnTo>
                    <a:pt x="5815" y="5087"/>
                  </a:lnTo>
                  <a:lnTo>
                    <a:pt x="5805" y="5039"/>
                  </a:lnTo>
                  <a:lnTo>
                    <a:pt x="5793" y="4989"/>
                  </a:lnTo>
                  <a:lnTo>
                    <a:pt x="5781" y="4938"/>
                  </a:lnTo>
                  <a:lnTo>
                    <a:pt x="5767" y="4885"/>
                  </a:lnTo>
                  <a:lnTo>
                    <a:pt x="5753" y="4834"/>
                  </a:lnTo>
                  <a:lnTo>
                    <a:pt x="5739" y="4783"/>
                  </a:lnTo>
                  <a:lnTo>
                    <a:pt x="5725" y="4733"/>
                  </a:lnTo>
                  <a:lnTo>
                    <a:pt x="5712" y="4684"/>
                  </a:lnTo>
                  <a:lnTo>
                    <a:pt x="5700" y="4637"/>
                  </a:lnTo>
                  <a:lnTo>
                    <a:pt x="5689" y="4595"/>
                  </a:lnTo>
                  <a:lnTo>
                    <a:pt x="5678" y="4554"/>
                  </a:lnTo>
                  <a:lnTo>
                    <a:pt x="5671" y="4517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8618" name="Freeform 585"/>
            <p:cNvSpPr>
              <a:spLocks/>
            </p:cNvSpPr>
            <p:nvPr/>
          </p:nvSpPr>
          <p:spPr bwMode="auto">
            <a:xfrm>
              <a:off x="1024" y="2003"/>
              <a:ext cx="299" cy="234"/>
            </a:xfrm>
            <a:custGeom>
              <a:avLst/>
              <a:gdLst>
                <a:gd name="T0" fmla="*/ 12 w 1496"/>
                <a:gd name="T1" fmla="*/ 4 h 1170"/>
                <a:gd name="T2" fmla="*/ 11 w 1496"/>
                <a:gd name="T3" fmla="*/ 6 h 1170"/>
                <a:gd name="T4" fmla="*/ 10 w 1496"/>
                <a:gd name="T5" fmla="*/ 8 h 1170"/>
                <a:gd name="T6" fmla="*/ 9 w 1496"/>
                <a:gd name="T7" fmla="*/ 9 h 1170"/>
                <a:gd name="T8" fmla="*/ 8 w 1496"/>
                <a:gd name="T9" fmla="*/ 9 h 1170"/>
                <a:gd name="T10" fmla="*/ 7 w 1496"/>
                <a:gd name="T11" fmla="*/ 9 h 1170"/>
                <a:gd name="T12" fmla="*/ 5 w 1496"/>
                <a:gd name="T13" fmla="*/ 9 h 1170"/>
                <a:gd name="T14" fmla="*/ 4 w 1496"/>
                <a:gd name="T15" fmla="*/ 8 h 1170"/>
                <a:gd name="T16" fmla="*/ 3 w 1496"/>
                <a:gd name="T17" fmla="*/ 7 h 1170"/>
                <a:gd name="T18" fmla="*/ 2 w 1496"/>
                <a:gd name="T19" fmla="*/ 6 h 1170"/>
                <a:gd name="T20" fmla="*/ 1 w 1496"/>
                <a:gd name="T21" fmla="*/ 5 h 1170"/>
                <a:gd name="T22" fmla="*/ 0 w 1496"/>
                <a:gd name="T23" fmla="*/ 4 h 1170"/>
                <a:gd name="T24" fmla="*/ 0 w 1496"/>
                <a:gd name="T25" fmla="*/ 3 h 1170"/>
                <a:gd name="T26" fmla="*/ 0 w 1496"/>
                <a:gd name="T27" fmla="*/ 2 h 1170"/>
                <a:gd name="T28" fmla="*/ 1 w 1496"/>
                <a:gd name="T29" fmla="*/ 1 h 1170"/>
                <a:gd name="T30" fmla="*/ 2 w 1496"/>
                <a:gd name="T31" fmla="*/ 0 h 1170"/>
                <a:gd name="T32" fmla="*/ 3 w 1496"/>
                <a:gd name="T33" fmla="*/ 0 h 1170"/>
                <a:gd name="T34" fmla="*/ 3 w 1496"/>
                <a:gd name="T35" fmla="*/ 0 h 1170"/>
                <a:gd name="T36" fmla="*/ 4 w 1496"/>
                <a:gd name="T37" fmla="*/ 0 h 1170"/>
                <a:gd name="T38" fmla="*/ 4 w 1496"/>
                <a:gd name="T39" fmla="*/ 0 h 1170"/>
                <a:gd name="T40" fmla="*/ 5 w 1496"/>
                <a:gd name="T41" fmla="*/ 0 h 1170"/>
                <a:gd name="T42" fmla="*/ 6 w 1496"/>
                <a:gd name="T43" fmla="*/ 0 h 1170"/>
                <a:gd name="T44" fmla="*/ 6 w 1496"/>
                <a:gd name="T45" fmla="*/ 0 h 1170"/>
                <a:gd name="T46" fmla="*/ 7 w 1496"/>
                <a:gd name="T47" fmla="*/ 0 h 1170"/>
                <a:gd name="T48" fmla="*/ 8 w 1496"/>
                <a:gd name="T49" fmla="*/ 0 h 1170"/>
                <a:gd name="T50" fmla="*/ 9 w 1496"/>
                <a:gd name="T51" fmla="*/ 0 h 1170"/>
                <a:gd name="T52" fmla="*/ 9 w 1496"/>
                <a:gd name="T53" fmla="*/ 0 h 1170"/>
                <a:gd name="T54" fmla="*/ 10 w 1496"/>
                <a:gd name="T55" fmla="*/ 1 h 1170"/>
                <a:gd name="T56" fmla="*/ 11 w 1496"/>
                <a:gd name="T57" fmla="*/ 1 h 1170"/>
                <a:gd name="T58" fmla="*/ 11 w 1496"/>
                <a:gd name="T59" fmla="*/ 2 h 1170"/>
                <a:gd name="T60" fmla="*/ 12 w 1496"/>
                <a:gd name="T61" fmla="*/ 2 h 1170"/>
                <a:gd name="T62" fmla="*/ 12 w 1496"/>
                <a:gd name="T63" fmla="*/ 3 h 1170"/>
                <a:gd name="T64" fmla="*/ 12 w 1496"/>
                <a:gd name="T65" fmla="*/ 4 h 11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6" h="1170">
                  <a:moveTo>
                    <a:pt x="1478" y="458"/>
                  </a:moveTo>
                  <a:lnTo>
                    <a:pt x="1496" y="531"/>
                  </a:lnTo>
                  <a:lnTo>
                    <a:pt x="1452" y="678"/>
                  </a:lnTo>
                  <a:lnTo>
                    <a:pt x="1401" y="803"/>
                  </a:lnTo>
                  <a:lnTo>
                    <a:pt x="1342" y="909"/>
                  </a:lnTo>
                  <a:lnTo>
                    <a:pt x="1279" y="995"/>
                  </a:lnTo>
                  <a:lnTo>
                    <a:pt x="1210" y="1062"/>
                  </a:lnTo>
                  <a:lnTo>
                    <a:pt x="1136" y="1112"/>
                  </a:lnTo>
                  <a:lnTo>
                    <a:pt x="1059" y="1147"/>
                  </a:lnTo>
                  <a:lnTo>
                    <a:pt x="979" y="1166"/>
                  </a:lnTo>
                  <a:lnTo>
                    <a:pt x="898" y="1170"/>
                  </a:lnTo>
                  <a:lnTo>
                    <a:pt x="814" y="1162"/>
                  </a:lnTo>
                  <a:lnTo>
                    <a:pt x="732" y="1143"/>
                  </a:lnTo>
                  <a:lnTo>
                    <a:pt x="650" y="1113"/>
                  </a:lnTo>
                  <a:lnTo>
                    <a:pt x="569" y="1073"/>
                  </a:lnTo>
                  <a:lnTo>
                    <a:pt x="490" y="1025"/>
                  </a:lnTo>
                  <a:lnTo>
                    <a:pt x="414" y="970"/>
                  </a:lnTo>
                  <a:lnTo>
                    <a:pt x="342" y="909"/>
                  </a:lnTo>
                  <a:lnTo>
                    <a:pt x="274" y="843"/>
                  </a:lnTo>
                  <a:lnTo>
                    <a:pt x="212" y="774"/>
                  </a:lnTo>
                  <a:lnTo>
                    <a:pt x="156" y="701"/>
                  </a:lnTo>
                  <a:lnTo>
                    <a:pt x="109" y="626"/>
                  </a:lnTo>
                  <a:lnTo>
                    <a:pt x="67" y="552"/>
                  </a:lnTo>
                  <a:lnTo>
                    <a:pt x="36" y="477"/>
                  </a:lnTo>
                  <a:lnTo>
                    <a:pt x="13" y="405"/>
                  </a:lnTo>
                  <a:lnTo>
                    <a:pt x="1" y="335"/>
                  </a:lnTo>
                  <a:lnTo>
                    <a:pt x="0" y="270"/>
                  </a:lnTo>
                  <a:lnTo>
                    <a:pt x="11" y="210"/>
                  </a:lnTo>
                  <a:lnTo>
                    <a:pt x="35" y="155"/>
                  </a:lnTo>
                  <a:lnTo>
                    <a:pt x="73" y="109"/>
                  </a:lnTo>
                  <a:lnTo>
                    <a:pt x="124" y="71"/>
                  </a:lnTo>
                  <a:lnTo>
                    <a:pt x="191" y="41"/>
                  </a:lnTo>
                  <a:lnTo>
                    <a:pt x="274" y="23"/>
                  </a:lnTo>
                  <a:lnTo>
                    <a:pt x="375" y="17"/>
                  </a:lnTo>
                  <a:lnTo>
                    <a:pt x="394" y="17"/>
                  </a:lnTo>
                  <a:lnTo>
                    <a:pt x="417" y="16"/>
                  </a:lnTo>
                  <a:lnTo>
                    <a:pt x="444" y="13"/>
                  </a:lnTo>
                  <a:lnTo>
                    <a:pt x="475" y="12"/>
                  </a:lnTo>
                  <a:lnTo>
                    <a:pt x="508" y="10"/>
                  </a:lnTo>
                  <a:lnTo>
                    <a:pt x="545" y="7"/>
                  </a:lnTo>
                  <a:lnTo>
                    <a:pt x="583" y="5"/>
                  </a:lnTo>
                  <a:lnTo>
                    <a:pt x="625" y="3"/>
                  </a:lnTo>
                  <a:lnTo>
                    <a:pt x="668" y="1"/>
                  </a:lnTo>
                  <a:lnTo>
                    <a:pt x="712" y="0"/>
                  </a:lnTo>
                  <a:lnTo>
                    <a:pt x="757" y="0"/>
                  </a:lnTo>
                  <a:lnTo>
                    <a:pt x="805" y="1"/>
                  </a:lnTo>
                  <a:lnTo>
                    <a:pt x="851" y="3"/>
                  </a:lnTo>
                  <a:lnTo>
                    <a:pt x="900" y="6"/>
                  </a:lnTo>
                  <a:lnTo>
                    <a:pt x="948" y="11"/>
                  </a:lnTo>
                  <a:lnTo>
                    <a:pt x="995" y="17"/>
                  </a:lnTo>
                  <a:lnTo>
                    <a:pt x="1042" y="24"/>
                  </a:lnTo>
                  <a:lnTo>
                    <a:pt x="1088" y="34"/>
                  </a:lnTo>
                  <a:lnTo>
                    <a:pt x="1134" y="46"/>
                  </a:lnTo>
                  <a:lnTo>
                    <a:pt x="1178" y="60"/>
                  </a:lnTo>
                  <a:lnTo>
                    <a:pt x="1220" y="75"/>
                  </a:lnTo>
                  <a:lnTo>
                    <a:pt x="1259" y="94"/>
                  </a:lnTo>
                  <a:lnTo>
                    <a:pt x="1297" y="116"/>
                  </a:lnTo>
                  <a:lnTo>
                    <a:pt x="1332" y="141"/>
                  </a:lnTo>
                  <a:lnTo>
                    <a:pt x="1364" y="168"/>
                  </a:lnTo>
                  <a:lnTo>
                    <a:pt x="1392" y="198"/>
                  </a:lnTo>
                  <a:lnTo>
                    <a:pt x="1417" y="233"/>
                  </a:lnTo>
                  <a:lnTo>
                    <a:pt x="1439" y="270"/>
                  </a:lnTo>
                  <a:lnTo>
                    <a:pt x="1456" y="311"/>
                  </a:lnTo>
                  <a:lnTo>
                    <a:pt x="1467" y="355"/>
                  </a:lnTo>
                  <a:lnTo>
                    <a:pt x="1476" y="404"/>
                  </a:lnTo>
                  <a:lnTo>
                    <a:pt x="1478" y="458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8619" name="Freeform 586"/>
            <p:cNvSpPr>
              <a:spLocks/>
            </p:cNvSpPr>
            <p:nvPr/>
          </p:nvSpPr>
          <p:spPr bwMode="auto">
            <a:xfrm>
              <a:off x="1634" y="1549"/>
              <a:ext cx="461" cy="2092"/>
            </a:xfrm>
            <a:custGeom>
              <a:avLst/>
              <a:gdLst>
                <a:gd name="T0" fmla="*/ 16 w 2305"/>
                <a:gd name="T1" fmla="*/ 18 h 10464"/>
                <a:gd name="T2" fmla="*/ 15 w 2305"/>
                <a:gd name="T3" fmla="*/ 14 h 10464"/>
                <a:gd name="T4" fmla="*/ 14 w 2305"/>
                <a:gd name="T5" fmla="*/ 10 h 10464"/>
                <a:gd name="T6" fmla="*/ 12 w 2305"/>
                <a:gd name="T7" fmla="*/ 7 h 10464"/>
                <a:gd name="T8" fmla="*/ 10 w 2305"/>
                <a:gd name="T9" fmla="*/ 4 h 10464"/>
                <a:gd name="T10" fmla="*/ 7 w 2305"/>
                <a:gd name="T11" fmla="*/ 2 h 10464"/>
                <a:gd name="T12" fmla="*/ 5 w 2305"/>
                <a:gd name="T13" fmla="*/ 1 h 10464"/>
                <a:gd name="T14" fmla="*/ 3 w 2305"/>
                <a:gd name="T15" fmla="*/ 0 h 10464"/>
                <a:gd name="T16" fmla="*/ 3 w 2305"/>
                <a:gd name="T17" fmla="*/ 1 h 10464"/>
                <a:gd name="T18" fmla="*/ 5 w 2305"/>
                <a:gd name="T19" fmla="*/ 3 h 10464"/>
                <a:gd name="T20" fmla="*/ 7 w 2305"/>
                <a:gd name="T21" fmla="*/ 5 h 10464"/>
                <a:gd name="T22" fmla="*/ 8 w 2305"/>
                <a:gd name="T23" fmla="*/ 7 h 10464"/>
                <a:gd name="T24" fmla="*/ 10 w 2305"/>
                <a:gd name="T25" fmla="*/ 10 h 10464"/>
                <a:gd name="T26" fmla="*/ 11 w 2305"/>
                <a:gd name="T27" fmla="*/ 12 h 10464"/>
                <a:gd name="T28" fmla="*/ 12 w 2305"/>
                <a:gd name="T29" fmla="*/ 15 h 10464"/>
                <a:gd name="T30" fmla="*/ 13 w 2305"/>
                <a:gd name="T31" fmla="*/ 18 h 10464"/>
                <a:gd name="T32" fmla="*/ 14 w 2305"/>
                <a:gd name="T33" fmla="*/ 20 h 10464"/>
                <a:gd name="T34" fmla="*/ 13 w 2305"/>
                <a:gd name="T35" fmla="*/ 20 h 10464"/>
                <a:gd name="T36" fmla="*/ 12 w 2305"/>
                <a:gd name="T37" fmla="*/ 20 h 10464"/>
                <a:gd name="T38" fmla="*/ 10 w 2305"/>
                <a:gd name="T39" fmla="*/ 19 h 10464"/>
                <a:gd name="T40" fmla="*/ 8 w 2305"/>
                <a:gd name="T41" fmla="*/ 19 h 10464"/>
                <a:gd name="T42" fmla="*/ 6 w 2305"/>
                <a:gd name="T43" fmla="*/ 18 h 10464"/>
                <a:gd name="T44" fmla="*/ 4 w 2305"/>
                <a:gd name="T45" fmla="*/ 19 h 10464"/>
                <a:gd name="T46" fmla="*/ 3 w 2305"/>
                <a:gd name="T47" fmla="*/ 21 h 10464"/>
                <a:gd name="T48" fmla="*/ 3 w 2305"/>
                <a:gd name="T49" fmla="*/ 23 h 10464"/>
                <a:gd name="T50" fmla="*/ 4 w 2305"/>
                <a:gd name="T51" fmla="*/ 24 h 10464"/>
                <a:gd name="T52" fmla="*/ 6 w 2305"/>
                <a:gd name="T53" fmla="*/ 26 h 10464"/>
                <a:gd name="T54" fmla="*/ 7 w 2305"/>
                <a:gd name="T55" fmla="*/ 26 h 10464"/>
                <a:gd name="T56" fmla="*/ 10 w 2305"/>
                <a:gd name="T57" fmla="*/ 27 h 10464"/>
                <a:gd name="T58" fmla="*/ 12 w 2305"/>
                <a:gd name="T59" fmla="*/ 26 h 10464"/>
                <a:gd name="T60" fmla="*/ 13 w 2305"/>
                <a:gd name="T61" fmla="*/ 25 h 10464"/>
                <a:gd name="T62" fmla="*/ 14 w 2305"/>
                <a:gd name="T63" fmla="*/ 23 h 10464"/>
                <a:gd name="T64" fmla="*/ 16 w 2305"/>
                <a:gd name="T65" fmla="*/ 27 h 10464"/>
                <a:gd name="T66" fmla="*/ 16 w 2305"/>
                <a:gd name="T67" fmla="*/ 33 h 10464"/>
                <a:gd name="T68" fmla="*/ 16 w 2305"/>
                <a:gd name="T69" fmla="*/ 38 h 10464"/>
                <a:gd name="T70" fmla="*/ 16 w 2305"/>
                <a:gd name="T71" fmla="*/ 44 h 10464"/>
                <a:gd name="T72" fmla="*/ 15 w 2305"/>
                <a:gd name="T73" fmla="*/ 50 h 10464"/>
                <a:gd name="T74" fmla="*/ 14 w 2305"/>
                <a:gd name="T75" fmla="*/ 55 h 10464"/>
                <a:gd name="T76" fmla="*/ 12 w 2305"/>
                <a:gd name="T77" fmla="*/ 60 h 10464"/>
                <a:gd name="T78" fmla="*/ 11 w 2305"/>
                <a:gd name="T79" fmla="*/ 66 h 10464"/>
                <a:gd name="T80" fmla="*/ 10 w 2305"/>
                <a:gd name="T81" fmla="*/ 68 h 10464"/>
                <a:gd name="T82" fmla="*/ 9 w 2305"/>
                <a:gd name="T83" fmla="*/ 71 h 10464"/>
                <a:gd name="T84" fmla="*/ 8 w 2305"/>
                <a:gd name="T85" fmla="*/ 74 h 10464"/>
                <a:gd name="T86" fmla="*/ 6 w 2305"/>
                <a:gd name="T87" fmla="*/ 76 h 10464"/>
                <a:gd name="T88" fmla="*/ 5 w 2305"/>
                <a:gd name="T89" fmla="*/ 79 h 10464"/>
                <a:gd name="T90" fmla="*/ 3 w 2305"/>
                <a:gd name="T91" fmla="*/ 81 h 10464"/>
                <a:gd name="T92" fmla="*/ 2 w 2305"/>
                <a:gd name="T93" fmla="*/ 83 h 10464"/>
                <a:gd name="T94" fmla="*/ 0 w 2305"/>
                <a:gd name="T95" fmla="*/ 84 h 10464"/>
                <a:gd name="T96" fmla="*/ 4 w 2305"/>
                <a:gd name="T97" fmla="*/ 83 h 10464"/>
                <a:gd name="T98" fmla="*/ 9 w 2305"/>
                <a:gd name="T99" fmla="*/ 79 h 10464"/>
                <a:gd name="T100" fmla="*/ 13 w 2305"/>
                <a:gd name="T101" fmla="*/ 72 h 10464"/>
                <a:gd name="T102" fmla="*/ 15 w 2305"/>
                <a:gd name="T103" fmla="*/ 63 h 10464"/>
                <a:gd name="T104" fmla="*/ 17 w 2305"/>
                <a:gd name="T105" fmla="*/ 54 h 10464"/>
                <a:gd name="T106" fmla="*/ 18 w 2305"/>
                <a:gd name="T107" fmla="*/ 43 h 10464"/>
                <a:gd name="T108" fmla="*/ 18 w 2305"/>
                <a:gd name="T109" fmla="*/ 33 h 10464"/>
                <a:gd name="T110" fmla="*/ 17 w 2305"/>
                <a:gd name="T111" fmla="*/ 23 h 10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305" h="10464">
                  <a:moveTo>
                    <a:pt x="2059" y="2617"/>
                  </a:moveTo>
                  <a:lnTo>
                    <a:pt x="2056" y="2484"/>
                  </a:lnTo>
                  <a:lnTo>
                    <a:pt x="2046" y="2351"/>
                  </a:lnTo>
                  <a:lnTo>
                    <a:pt x="2031" y="2220"/>
                  </a:lnTo>
                  <a:lnTo>
                    <a:pt x="2008" y="2093"/>
                  </a:lnTo>
                  <a:lnTo>
                    <a:pt x="1980" y="1966"/>
                  </a:lnTo>
                  <a:lnTo>
                    <a:pt x="1948" y="1843"/>
                  </a:lnTo>
                  <a:lnTo>
                    <a:pt x="1911" y="1721"/>
                  </a:lnTo>
                  <a:lnTo>
                    <a:pt x="1868" y="1603"/>
                  </a:lnTo>
                  <a:lnTo>
                    <a:pt x="1822" y="1486"/>
                  </a:lnTo>
                  <a:lnTo>
                    <a:pt x="1772" y="1374"/>
                  </a:lnTo>
                  <a:lnTo>
                    <a:pt x="1718" y="1265"/>
                  </a:lnTo>
                  <a:lnTo>
                    <a:pt x="1661" y="1159"/>
                  </a:lnTo>
                  <a:lnTo>
                    <a:pt x="1600" y="1055"/>
                  </a:lnTo>
                  <a:lnTo>
                    <a:pt x="1537" y="956"/>
                  </a:lnTo>
                  <a:lnTo>
                    <a:pt x="1472" y="862"/>
                  </a:lnTo>
                  <a:lnTo>
                    <a:pt x="1405" y="770"/>
                  </a:lnTo>
                  <a:lnTo>
                    <a:pt x="1336" y="683"/>
                  </a:lnTo>
                  <a:lnTo>
                    <a:pt x="1264" y="601"/>
                  </a:lnTo>
                  <a:lnTo>
                    <a:pt x="1193" y="523"/>
                  </a:lnTo>
                  <a:lnTo>
                    <a:pt x="1120" y="450"/>
                  </a:lnTo>
                  <a:lnTo>
                    <a:pt x="1046" y="382"/>
                  </a:lnTo>
                  <a:lnTo>
                    <a:pt x="972" y="318"/>
                  </a:lnTo>
                  <a:lnTo>
                    <a:pt x="899" y="260"/>
                  </a:lnTo>
                  <a:lnTo>
                    <a:pt x="827" y="208"/>
                  </a:lnTo>
                  <a:lnTo>
                    <a:pt x="754" y="160"/>
                  </a:lnTo>
                  <a:lnTo>
                    <a:pt x="683" y="118"/>
                  </a:lnTo>
                  <a:lnTo>
                    <a:pt x="612" y="84"/>
                  </a:lnTo>
                  <a:lnTo>
                    <a:pt x="544" y="54"/>
                  </a:lnTo>
                  <a:lnTo>
                    <a:pt x="478" y="30"/>
                  </a:lnTo>
                  <a:lnTo>
                    <a:pt x="414" y="13"/>
                  </a:lnTo>
                  <a:lnTo>
                    <a:pt x="352" y="4"/>
                  </a:lnTo>
                  <a:lnTo>
                    <a:pt x="294" y="0"/>
                  </a:lnTo>
                  <a:lnTo>
                    <a:pt x="338" y="43"/>
                  </a:lnTo>
                  <a:lnTo>
                    <a:pt x="383" y="88"/>
                  </a:lnTo>
                  <a:lnTo>
                    <a:pt x="429" y="137"/>
                  </a:lnTo>
                  <a:lnTo>
                    <a:pt x="476" y="189"/>
                  </a:lnTo>
                  <a:lnTo>
                    <a:pt x="524" y="242"/>
                  </a:lnTo>
                  <a:lnTo>
                    <a:pt x="573" y="297"/>
                  </a:lnTo>
                  <a:lnTo>
                    <a:pt x="623" y="355"/>
                  </a:lnTo>
                  <a:lnTo>
                    <a:pt x="673" y="416"/>
                  </a:lnTo>
                  <a:lnTo>
                    <a:pt x="723" y="479"/>
                  </a:lnTo>
                  <a:lnTo>
                    <a:pt x="774" y="544"/>
                  </a:lnTo>
                  <a:lnTo>
                    <a:pt x="824" y="610"/>
                  </a:lnTo>
                  <a:lnTo>
                    <a:pt x="876" y="680"/>
                  </a:lnTo>
                  <a:lnTo>
                    <a:pt x="926" y="751"/>
                  </a:lnTo>
                  <a:lnTo>
                    <a:pt x="977" y="824"/>
                  </a:lnTo>
                  <a:lnTo>
                    <a:pt x="1026" y="898"/>
                  </a:lnTo>
                  <a:lnTo>
                    <a:pt x="1076" y="974"/>
                  </a:lnTo>
                  <a:lnTo>
                    <a:pt x="1125" y="1051"/>
                  </a:lnTo>
                  <a:lnTo>
                    <a:pt x="1172" y="1131"/>
                  </a:lnTo>
                  <a:lnTo>
                    <a:pt x="1220" y="1211"/>
                  </a:lnTo>
                  <a:lnTo>
                    <a:pt x="1267" y="1293"/>
                  </a:lnTo>
                  <a:lnTo>
                    <a:pt x="1311" y="1377"/>
                  </a:lnTo>
                  <a:lnTo>
                    <a:pt x="1355" y="1461"/>
                  </a:lnTo>
                  <a:lnTo>
                    <a:pt x="1396" y="1548"/>
                  </a:lnTo>
                  <a:lnTo>
                    <a:pt x="1438" y="1635"/>
                  </a:lnTo>
                  <a:lnTo>
                    <a:pt x="1476" y="1722"/>
                  </a:lnTo>
                  <a:lnTo>
                    <a:pt x="1514" y="1812"/>
                  </a:lnTo>
                  <a:lnTo>
                    <a:pt x="1549" y="1901"/>
                  </a:lnTo>
                  <a:lnTo>
                    <a:pt x="1582" y="1991"/>
                  </a:lnTo>
                  <a:lnTo>
                    <a:pt x="1615" y="2083"/>
                  </a:lnTo>
                  <a:lnTo>
                    <a:pt x="1643" y="2175"/>
                  </a:lnTo>
                  <a:lnTo>
                    <a:pt x="1669" y="2268"/>
                  </a:lnTo>
                  <a:lnTo>
                    <a:pt x="1693" y="2361"/>
                  </a:lnTo>
                  <a:lnTo>
                    <a:pt x="1713" y="2411"/>
                  </a:lnTo>
                  <a:lnTo>
                    <a:pt x="1724" y="2453"/>
                  </a:lnTo>
                  <a:lnTo>
                    <a:pt x="1727" y="2484"/>
                  </a:lnTo>
                  <a:lnTo>
                    <a:pt x="1721" y="2507"/>
                  </a:lnTo>
                  <a:lnTo>
                    <a:pt x="1708" y="2523"/>
                  </a:lnTo>
                  <a:lnTo>
                    <a:pt x="1687" y="2531"/>
                  </a:lnTo>
                  <a:lnTo>
                    <a:pt x="1661" y="2534"/>
                  </a:lnTo>
                  <a:lnTo>
                    <a:pt x="1628" y="2530"/>
                  </a:lnTo>
                  <a:lnTo>
                    <a:pt x="1590" y="2523"/>
                  </a:lnTo>
                  <a:lnTo>
                    <a:pt x="1547" y="2511"/>
                  </a:lnTo>
                  <a:lnTo>
                    <a:pt x="1499" y="2496"/>
                  </a:lnTo>
                  <a:lnTo>
                    <a:pt x="1448" y="2478"/>
                  </a:lnTo>
                  <a:lnTo>
                    <a:pt x="1393" y="2457"/>
                  </a:lnTo>
                  <a:lnTo>
                    <a:pt x="1334" y="2436"/>
                  </a:lnTo>
                  <a:lnTo>
                    <a:pt x="1275" y="2414"/>
                  </a:lnTo>
                  <a:lnTo>
                    <a:pt x="1213" y="2393"/>
                  </a:lnTo>
                  <a:lnTo>
                    <a:pt x="1150" y="2373"/>
                  </a:lnTo>
                  <a:lnTo>
                    <a:pt x="1085" y="2353"/>
                  </a:lnTo>
                  <a:lnTo>
                    <a:pt x="1021" y="2336"/>
                  </a:lnTo>
                  <a:lnTo>
                    <a:pt x="958" y="2323"/>
                  </a:lnTo>
                  <a:lnTo>
                    <a:pt x="895" y="2312"/>
                  </a:lnTo>
                  <a:lnTo>
                    <a:pt x="833" y="2307"/>
                  </a:lnTo>
                  <a:lnTo>
                    <a:pt x="773" y="2306"/>
                  </a:lnTo>
                  <a:lnTo>
                    <a:pt x="716" y="2312"/>
                  </a:lnTo>
                  <a:lnTo>
                    <a:pt x="661" y="2324"/>
                  </a:lnTo>
                  <a:lnTo>
                    <a:pt x="610" y="2343"/>
                  </a:lnTo>
                  <a:lnTo>
                    <a:pt x="562" y="2370"/>
                  </a:lnTo>
                  <a:lnTo>
                    <a:pt x="520" y="2407"/>
                  </a:lnTo>
                  <a:lnTo>
                    <a:pt x="482" y="2453"/>
                  </a:lnTo>
                  <a:lnTo>
                    <a:pt x="450" y="2509"/>
                  </a:lnTo>
                  <a:lnTo>
                    <a:pt x="424" y="2574"/>
                  </a:lnTo>
                  <a:lnTo>
                    <a:pt x="405" y="2653"/>
                  </a:lnTo>
                  <a:lnTo>
                    <a:pt x="399" y="2708"/>
                  </a:lnTo>
                  <a:lnTo>
                    <a:pt x="400" y="2764"/>
                  </a:lnTo>
                  <a:lnTo>
                    <a:pt x="410" y="2817"/>
                  </a:lnTo>
                  <a:lnTo>
                    <a:pt x="425" y="2871"/>
                  </a:lnTo>
                  <a:lnTo>
                    <a:pt x="448" y="2922"/>
                  </a:lnTo>
                  <a:lnTo>
                    <a:pt x="476" y="2972"/>
                  </a:lnTo>
                  <a:lnTo>
                    <a:pt x="511" y="3021"/>
                  </a:lnTo>
                  <a:lnTo>
                    <a:pt x="551" y="3066"/>
                  </a:lnTo>
                  <a:lnTo>
                    <a:pt x="596" y="3110"/>
                  </a:lnTo>
                  <a:lnTo>
                    <a:pt x="643" y="3151"/>
                  </a:lnTo>
                  <a:lnTo>
                    <a:pt x="696" y="3189"/>
                  </a:lnTo>
                  <a:lnTo>
                    <a:pt x="752" y="3224"/>
                  </a:lnTo>
                  <a:lnTo>
                    <a:pt x="810" y="3255"/>
                  </a:lnTo>
                  <a:lnTo>
                    <a:pt x="871" y="3281"/>
                  </a:lnTo>
                  <a:lnTo>
                    <a:pt x="934" y="3303"/>
                  </a:lnTo>
                  <a:lnTo>
                    <a:pt x="997" y="3321"/>
                  </a:lnTo>
                  <a:lnTo>
                    <a:pt x="1063" y="3336"/>
                  </a:lnTo>
                  <a:lnTo>
                    <a:pt x="1128" y="3344"/>
                  </a:lnTo>
                  <a:lnTo>
                    <a:pt x="1194" y="3346"/>
                  </a:lnTo>
                  <a:lnTo>
                    <a:pt x="1259" y="3344"/>
                  </a:lnTo>
                  <a:lnTo>
                    <a:pt x="1324" y="3336"/>
                  </a:lnTo>
                  <a:lnTo>
                    <a:pt x="1386" y="3321"/>
                  </a:lnTo>
                  <a:lnTo>
                    <a:pt x="1448" y="3300"/>
                  </a:lnTo>
                  <a:lnTo>
                    <a:pt x="1506" y="3271"/>
                  </a:lnTo>
                  <a:lnTo>
                    <a:pt x="1562" y="3237"/>
                  </a:lnTo>
                  <a:lnTo>
                    <a:pt x="1615" y="3194"/>
                  </a:lnTo>
                  <a:lnTo>
                    <a:pt x="1663" y="3144"/>
                  </a:lnTo>
                  <a:lnTo>
                    <a:pt x="1709" y="3085"/>
                  </a:lnTo>
                  <a:lnTo>
                    <a:pt x="1748" y="3020"/>
                  </a:lnTo>
                  <a:lnTo>
                    <a:pt x="1784" y="2945"/>
                  </a:lnTo>
                  <a:lnTo>
                    <a:pt x="1812" y="2861"/>
                  </a:lnTo>
                  <a:lnTo>
                    <a:pt x="1836" y="2768"/>
                  </a:lnTo>
                  <a:lnTo>
                    <a:pt x="1879" y="2954"/>
                  </a:lnTo>
                  <a:lnTo>
                    <a:pt x="1917" y="3141"/>
                  </a:lnTo>
                  <a:lnTo>
                    <a:pt x="1949" y="3327"/>
                  </a:lnTo>
                  <a:lnTo>
                    <a:pt x="1976" y="3512"/>
                  </a:lnTo>
                  <a:lnTo>
                    <a:pt x="1997" y="3697"/>
                  </a:lnTo>
                  <a:lnTo>
                    <a:pt x="2014" y="3881"/>
                  </a:lnTo>
                  <a:lnTo>
                    <a:pt x="2025" y="4066"/>
                  </a:lnTo>
                  <a:lnTo>
                    <a:pt x="2032" y="4250"/>
                  </a:lnTo>
                  <a:lnTo>
                    <a:pt x="2034" y="4433"/>
                  </a:lnTo>
                  <a:lnTo>
                    <a:pt x="2033" y="4615"/>
                  </a:lnTo>
                  <a:lnTo>
                    <a:pt x="2027" y="4797"/>
                  </a:lnTo>
                  <a:lnTo>
                    <a:pt x="2017" y="4978"/>
                  </a:lnTo>
                  <a:lnTo>
                    <a:pt x="2004" y="5158"/>
                  </a:lnTo>
                  <a:lnTo>
                    <a:pt x="1989" y="5337"/>
                  </a:lnTo>
                  <a:lnTo>
                    <a:pt x="1969" y="5515"/>
                  </a:lnTo>
                  <a:lnTo>
                    <a:pt x="1946" y="5693"/>
                  </a:lnTo>
                  <a:lnTo>
                    <a:pt x="1920" y="5869"/>
                  </a:lnTo>
                  <a:lnTo>
                    <a:pt x="1892" y="6045"/>
                  </a:lnTo>
                  <a:lnTo>
                    <a:pt x="1861" y="6219"/>
                  </a:lnTo>
                  <a:lnTo>
                    <a:pt x="1828" y="6392"/>
                  </a:lnTo>
                  <a:lnTo>
                    <a:pt x="1793" y="6564"/>
                  </a:lnTo>
                  <a:lnTo>
                    <a:pt x="1755" y="6735"/>
                  </a:lnTo>
                  <a:lnTo>
                    <a:pt x="1717" y="6904"/>
                  </a:lnTo>
                  <a:lnTo>
                    <a:pt x="1677" y="7072"/>
                  </a:lnTo>
                  <a:lnTo>
                    <a:pt x="1635" y="7239"/>
                  </a:lnTo>
                  <a:lnTo>
                    <a:pt x="1593" y="7404"/>
                  </a:lnTo>
                  <a:lnTo>
                    <a:pt x="1549" y="7568"/>
                  </a:lnTo>
                  <a:lnTo>
                    <a:pt x="1505" y="7730"/>
                  </a:lnTo>
                  <a:lnTo>
                    <a:pt x="1461" y="7890"/>
                  </a:lnTo>
                  <a:lnTo>
                    <a:pt x="1416" y="8050"/>
                  </a:lnTo>
                  <a:lnTo>
                    <a:pt x="1370" y="8207"/>
                  </a:lnTo>
                  <a:lnTo>
                    <a:pt x="1325" y="8362"/>
                  </a:lnTo>
                  <a:lnTo>
                    <a:pt x="1307" y="8421"/>
                  </a:lnTo>
                  <a:lnTo>
                    <a:pt x="1284" y="8487"/>
                  </a:lnTo>
                  <a:lnTo>
                    <a:pt x="1259" y="8556"/>
                  </a:lnTo>
                  <a:lnTo>
                    <a:pt x="1231" y="8629"/>
                  </a:lnTo>
                  <a:lnTo>
                    <a:pt x="1200" y="8705"/>
                  </a:lnTo>
                  <a:lnTo>
                    <a:pt x="1166" y="8784"/>
                  </a:lnTo>
                  <a:lnTo>
                    <a:pt x="1131" y="8866"/>
                  </a:lnTo>
                  <a:lnTo>
                    <a:pt x="1093" y="8949"/>
                  </a:lnTo>
                  <a:lnTo>
                    <a:pt x="1052" y="9035"/>
                  </a:lnTo>
                  <a:lnTo>
                    <a:pt x="1009" y="9121"/>
                  </a:lnTo>
                  <a:lnTo>
                    <a:pt x="965" y="9209"/>
                  </a:lnTo>
                  <a:lnTo>
                    <a:pt x="920" y="9296"/>
                  </a:lnTo>
                  <a:lnTo>
                    <a:pt x="873" y="9384"/>
                  </a:lnTo>
                  <a:lnTo>
                    <a:pt x="826" y="9471"/>
                  </a:lnTo>
                  <a:lnTo>
                    <a:pt x="777" y="9558"/>
                  </a:lnTo>
                  <a:lnTo>
                    <a:pt x="727" y="9643"/>
                  </a:lnTo>
                  <a:lnTo>
                    <a:pt x="677" y="9726"/>
                  </a:lnTo>
                  <a:lnTo>
                    <a:pt x="627" y="9807"/>
                  </a:lnTo>
                  <a:lnTo>
                    <a:pt x="576" y="9886"/>
                  </a:lnTo>
                  <a:lnTo>
                    <a:pt x="526" y="9961"/>
                  </a:lnTo>
                  <a:lnTo>
                    <a:pt x="476" y="10032"/>
                  </a:lnTo>
                  <a:lnTo>
                    <a:pt x="426" y="10100"/>
                  </a:lnTo>
                  <a:lnTo>
                    <a:pt x="377" y="10164"/>
                  </a:lnTo>
                  <a:lnTo>
                    <a:pt x="330" y="10222"/>
                  </a:lnTo>
                  <a:lnTo>
                    <a:pt x="282" y="10274"/>
                  </a:lnTo>
                  <a:lnTo>
                    <a:pt x="237" y="10322"/>
                  </a:lnTo>
                  <a:lnTo>
                    <a:pt x="193" y="10364"/>
                  </a:lnTo>
                  <a:lnTo>
                    <a:pt x="150" y="10398"/>
                  </a:lnTo>
                  <a:lnTo>
                    <a:pt x="109" y="10427"/>
                  </a:lnTo>
                  <a:lnTo>
                    <a:pt x="70" y="10447"/>
                  </a:lnTo>
                  <a:lnTo>
                    <a:pt x="34" y="10459"/>
                  </a:lnTo>
                  <a:lnTo>
                    <a:pt x="0" y="10464"/>
                  </a:lnTo>
                  <a:lnTo>
                    <a:pt x="172" y="10449"/>
                  </a:lnTo>
                  <a:lnTo>
                    <a:pt x="340" y="10408"/>
                  </a:lnTo>
                  <a:lnTo>
                    <a:pt x="501" y="10340"/>
                  </a:lnTo>
                  <a:lnTo>
                    <a:pt x="656" y="10246"/>
                  </a:lnTo>
                  <a:lnTo>
                    <a:pt x="806" y="10129"/>
                  </a:lnTo>
                  <a:lnTo>
                    <a:pt x="948" y="9990"/>
                  </a:lnTo>
                  <a:lnTo>
                    <a:pt x="1085" y="9827"/>
                  </a:lnTo>
                  <a:lnTo>
                    <a:pt x="1215" y="9646"/>
                  </a:lnTo>
                  <a:lnTo>
                    <a:pt x="1338" y="9447"/>
                  </a:lnTo>
                  <a:lnTo>
                    <a:pt x="1454" y="9230"/>
                  </a:lnTo>
                  <a:lnTo>
                    <a:pt x="1563" y="8997"/>
                  </a:lnTo>
                  <a:lnTo>
                    <a:pt x="1666" y="8748"/>
                  </a:lnTo>
                  <a:lnTo>
                    <a:pt x="1761" y="8487"/>
                  </a:lnTo>
                  <a:lnTo>
                    <a:pt x="1849" y="8212"/>
                  </a:lnTo>
                  <a:lnTo>
                    <a:pt x="1929" y="7927"/>
                  </a:lnTo>
                  <a:lnTo>
                    <a:pt x="2003" y="7631"/>
                  </a:lnTo>
                  <a:lnTo>
                    <a:pt x="2069" y="7327"/>
                  </a:lnTo>
                  <a:lnTo>
                    <a:pt x="2126" y="7016"/>
                  </a:lnTo>
                  <a:lnTo>
                    <a:pt x="2176" y="6701"/>
                  </a:lnTo>
                  <a:lnTo>
                    <a:pt x="2218" y="6379"/>
                  </a:lnTo>
                  <a:lnTo>
                    <a:pt x="2252" y="6054"/>
                  </a:lnTo>
                  <a:lnTo>
                    <a:pt x="2277" y="5726"/>
                  </a:lnTo>
                  <a:lnTo>
                    <a:pt x="2295" y="5398"/>
                  </a:lnTo>
                  <a:lnTo>
                    <a:pt x="2305" y="5071"/>
                  </a:lnTo>
                  <a:lnTo>
                    <a:pt x="2305" y="4745"/>
                  </a:lnTo>
                  <a:lnTo>
                    <a:pt x="2296" y="4422"/>
                  </a:lnTo>
                  <a:lnTo>
                    <a:pt x="2280" y="4103"/>
                  </a:lnTo>
                  <a:lnTo>
                    <a:pt x="2253" y="3790"/>
                  </a:lnTo>
                  <a:lnTo>
                    <a:pt x="2219" y="3483"/>
                  </a:lnTo>
                  <a:lnTo>
                    <a:pt x="2175" y="3184"/>
                  </a:lnTo>
                  <a:lnTo>
                    <a:pt x="2121" y="2896"/>
                  </a:lnTo>
                  <a:lnTo>
                    <a:pt x="2059" y="2617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68620" name="Freeform 587"/>
            <p:cNvSpPr>
              <a:spLocks/>
            </p:cNvSpPr>
            <p:nvPr/>
          </p:nvSpPr>
          <p:spPr bwMode="auto">
            <a:xfrm>
              <a:off x="1829" y="2256"/>
              <a:ext cx="83" cy="193"/>
            </a:xfrm>
            <a:custGeom>
              <a:avLst/>
              <a:gdLst>
                <a:gd name="T0" fmla="*/ 1 w 415"/>
                <a:gd name="T1" fmla="*/ 0 h 963"/>
                <a:gd name="T2" fmla="*/ 1 w 415"/>
                <a:gd name="T3" fmla="*/ 0 h 963"/>
                <a:gd name="T4" fmla="*/ 2 w 415"/>
                <a:gd name="T5" fmla="*/ 1 h 963"/>
                <a:gd name="T6" fmla="*/ 2 w 415"/>
                <a:gd name="T7" fmla="*/ 2 h 963"/>
                <a:gd name="T8" fmla="*/ 3 w 415"/>
                <a:gd name="T9" fmla="*/ 3 h 963"/>
                <a:gd name="T10" fmla="*/ 3 w 415"/>
                <a:gd name="T11" fmla="*/ 3 h 963"/>
                <a:gd name="T12" fmla="*/ 3 w 415"/>
                <a:gd name="T13" fmla="*/ 4 h 963"/>
                <a:gd name="T14" fmla="*/ 3 w 415"/>
                <a:gd name="T15" fmla="*/ 5 h 963"/>
                <a:gd name="T16" fmla="*/ 3 w 415"/>
                <a:gd name="T17" fmla="*/ 5 h 963"/>
                <a:gd name="T18" fmla="*/ 3 w 415"/>
                <a:gd name="T19" fmla="*/ 6 h 963"/>
                <a:gd name="T20" fmla="*/ 3 w 415"/>
                <a:gd name="T21" fmla="*/ 6 h 963"/>
                <a:gd name="T22" fmla="*/ 3 w 415"/>
                <a:gd name="T23" fmla="*/ 7 h 963"/>
                <a:gd name="T24" fmla="*/ 3 w 415"/>
                <a:gd name="T25" fmla="*/ 7 h 963"/>
                <a:gd name="T26" fmla="*/ 3 w 415"/>
                <a:gd name="T27" fmla="*/ 7 h 963"/>
                <a:gd name="T28" fmla="*/ 3 w 415"/>
                <a:gd name="T29" fmla="*/ 7 h 963"/>
                <a:gd name="T30" fmla="*/ 2 w 415"/>
                <a:gd name="T31" fmla="*/ 8 h 963"/>
                <a:gd name="T32" fmla="*/ 2 w 415"/>
                <a:gd name="T33" fmla="*/ 8 h 963"/>
                <a:gd name="T34" fmla="*/ 2 w 415"/>
                <a:gd name="T35" fmla="*/ 8 h 963"/>
                <a:gd name="T36" fmla="*/ 2 w 415"/>
                <a:gd name="T37" fmla="*/ 8 h 963"/>
                <a:gd name="T38" fmla="*/ 1 w 415"/>
                <a:gd name="T39" fmla="*/ 8 h 963"/>
                <a:gd name="T40" fmla="*/ 1 w 415"/>
                <a:gd name="T41" fmla="*/ 8 h 963"/>
                <a:gd name="T42" fmla="*/ 1 w 415"/>
                <a:gd name="T43" fmla="*/ 7 h 963"/>
                <a:gd name="T44" fmla="*/ 1 w 415"/>
                <a:gd name="T45" fmla="*/ 7 h 963"/>
                <a:gd name="T46" fmla="*/ 0 w 415"/>
                <a:gd name="T47" fmla="*/ 7 h 963"/>
                <a:gd name="T48" fmla="*/ 0 w 415"/>
                <a:gd name="T49" fmla="*/ 6 h 963"/>
                <a:gd name="T50" fmla="*/ 0 w 415"/>
                <a:gd name="T51" fmla="*/ 6 h 963"/>
                <a:gd name="T52" fmla="*/ 0 w 415"/>
                <a:gd name="T53" fmla="*/ 5 h 963"/>
                <a:gd name="T54" fmla="*/ 0 w 415"/>
                <a:gd name="T55" fmla="*/ 5 h 963"/>
                <a:gd name="T56" fmla="*/ 0 w 415"/>
                <a:gd name="T57" fmla="*/ 4 h 963"/>
                <a:gd name="T58" fmla="*/ 0 w 415"/>
                <a:gd name="T59" fmla="*/ 3 h 963"/>
                <a:gd name="T60" fmla="*/ 0 w 415"/>
                <a:gd name="T61" fmla="*/ 3 h 963"/>
                <a:gd name="T62" fmla="*/ 1 w 415"/>
                <a:gd name="T63" fmla="*/ 2 h 963"/>
                <a:gd name="T64" fmla="*/ 1 w 415"/>
                <a:gd name="T65" fmla="*/ 1 h 963"/>
                <a:gd name="T66" fmla="*/ 1 w 415"/>
                <a:gd name="T67" fmla="*/ 0 h 9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5" h="963">
                  <a:moveTo>
                    <a:pt x="174" y="0"/>
                  </a:moveTo>
                  <a:lnTo>
                    <a:pt x="172" y="8"/>
                  </a:lnTo>
                  <a:lnTo>
                    <a:pt x="240" y="120"/>
                  </a:lnTo>
                  <a:lnTo>
                    <a:pt x="295" y="224"/>
                  </a:lnTo>
                  <a:lnTo>
                    <a:pt x="339" y="322"/>
                  </a:lnTo>
                  <a:lnTo>
                    <a:pt x="372" y="414"/>
                  </a:lnTo>
                  <a:lnTo>
                    <a:pt x="395" y="498"/>
                  </a:lnTo>
                  <a:lnTo>
                    <a:pt x="409" y="576"/>
                  </a:lnTo>
                  <a:lnTo>
                    <a:pt x="415" y="647"/>
                  </a:lnTo>
                  <a:lnTo>
                    <a:pt x="414" y="712"/>
                  </a:lnTo>
                  <a:lnTo>
                    <a:pt x="406" y="768"/>
                  </a:lnTo>
                  <a:lnTo>
                    <a:pt x="391" y="818"/>
                  </a:lnTo>
                  <a:lnTo>
                    <a:pt x="372" y="861"/>
                  </a:lnTo>
                  <a:lnTo>
                    <a:pt x="348" y="895"/>
                  </a:lnTo>
                  <a:lnTo>
                    <a:pt x="321" y="924"/>
                  </a:lnTo>
                  <a:lnTo>
                    <a:pt x="291" y="944"/>
                  </a:lnTo>
                  <a:lnTo>
                    <a:pt x="259" y="958"/>
                  </a:lnTo>
                  <a:lnTo>
                    <a:pt x="226" y="963"/>
                  </a:lnTo>
                  <a:lnTo>
                    <a:pt x="192" y="962"/>
                  </a:lnTo>
                  <a:lnTo>
                    <a:pt x="159" y="954"/>
                  </a:lnTo>
                  <a:lnTo>
                    <a:pt x="127" y="936"/>
                  </a:lnTo>
                  <a:lnTo>
                    <a:pt x="97" y="912"/>
                  </a:lnTo>
                  <a:lnTo>
                    <a:pt x="69" y="880"/>
                  </a:lnTo>
                  <a:lnTo>
                    <a:pt x="46" y="839"/>
                  </a:lnTo>
                  <a:lnTo>
                    <a:pt x="25" y="792"/>
                  </a:lnTo>
                  <a:lnTo>
                    <a:pt x="11" y="737"/>
                  </a:lnTo>
                  <a:lnTo>
                    <a:pt x="3" y="672"/>
                  </a:lnTo>
                  <a:lnTo>
                    <a:pt x="0" y="601"/>
                  </a:lnTo>
                  <a:lnTo>
                    <a:pt x="6" y="521"/>
                  </a:lnTo>
                  <a:lnTo>
                    <a:pt x="21" y="434"/>
                  </a:lnTo>
                  <a:lnTo>
                    <a:pt x="43" y="338"/>
                  </a:lnTo>
                  <a:lnTo>
                    <a:pt x="77" y="234"/>
                  </a:lnTo>
                  <a:lnTo>
                    <a:pt x="119" y="121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68621" name="Picture 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3911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48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48" y="167885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SENSORY ORGANS</a:t>
            </a:r>
            <a:endParaRPr lang="en-US" sz="8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74754" name="Picture 2" descr="C:\Documents and Settings\amoore\Local Settings\Temporary Internet Files\Content.IE5\GLDKAAAI\MC90023188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6974" y="3995790"/>
            <a:ext cx="1552669" cy="20717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53298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6615FDB-0226-4409-88B4-BC22F41B8BCC}" type="slidenum">
              <a:rPr lang="en-US" smtClean="0">
                <a:solidFill>
                  <a:srgbClr val="FFFFFF"/>
                </a:solidFill>
              </a:rPr>
              <a:pPr eaLnBrk="1" hangingPunct="1"/>
              <a:t>49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066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281488" cy="452596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Part of nervous system</a:t>
            </a:r>
          </a:p>
          <a:p>
            <a:pPr>
              <a:lnSpc>
                <a:spcPct val="90000"/>
              </a:lnSpc>
            </a:pPr>
            <a:r>
              <a:rPr lang="en-US" sz="3600" smtClean="0"/>
              <a:t>Sensory neurons make one aware of changes in the environment</a:t>
            </a:r>
          </a:p>
          <a:p>
            <a:pPr>
              <a:lnSpc>
                <a:spcPct val="90000"/>
              </a:lnSpc>
            </a:pPr>
            <a:r>
              <a:rPr lang="en-US" sz="3600" smtClean="0"/>
              <a:t>Changes known as stimuli</a:t>
            </a:r>
          </a:p>
        </p:txBody>
      </p:sp>
      <p:pic>
        <p:nvPicPr>
          <p:cNvPr id="70662" name="Picture 131" descr="WR602011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186363" y="2339975"/>
            <a:ext cx="3370262" cy="31369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Rectangle 1"/>
          <p:cNvSpPr/>
          <p:nvPr/>
        </p:nvSpPr>
        <p:spPr>
          <a:xfrm>
            <a:off x="0" y="0"/>
            <a:ext cx="9144000" cy="1130710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SENSORY ORGANS</a:t>
            </a:r>
            <a:endParaRPr lang="en-US" sz="48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27470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3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3B1E28B-6DDC-46C1-A27D-D71B81DC827B}" type="slidenum">
              <a:rPr lang="en-US" smtClean="0">
                <a:solidFill>
                  <a:srgbClr val="FFFFFF"/>
                </a:solidFill>
              </a:rPr>
              <a:pPr eaLnBrk="1" hangingPunct="1"/>
              <a:t>50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168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5613" y="1516063"/>
            <a:ext cx="8081962" cy="45180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Functions of the sensory system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Vision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Hearing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Smell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Taste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Touch</a:t>
            </a:r>
          </a:p>
        </p:txBody>
      </p:sp>
      <p:grpSp>
        <p:nvGrpSpPr>
          <p:cNvPr id="71686" name="Group 104"/>
          <p:cNvGrpSpPr>
            <a:grpSpLocks/>
          </p:cNvGrpSpPr>
          <p:nvPr/>
        </p:nvGrpSpPr>
        <p:grpSpPr bwMode="auto">
          <a:xfrm>
            <a:off x="3397250" y="2370138"/>
            <a:ext cx="4772025" cy="2811462"/>
            <a:chOff x="2140" y="1493"/>
            <a:chExt cx="3006" cy="1771"/>
          </a:xfrm>
        </p:grpSpPr>
        <p:grpSp>
          <p:nvGrpSpPr>
            <p:cNvPr id="71687" name="Group 62"/>
            <p:cNvGrpSpPr>
              <a:grpSpLocks/>
            </p:cNvGrpSpPr>
            <p:nvPr/>
          </p:nvGrpSpPr>
          <p:grpSpPr bwMode="auto">
            <a:xfrm>
              <a:off x="4144" y="1493"/>
              <a:ext cx="933" cy="707"/>
              <a:chOff x="1008" y="1015"/>
              <a:chExt cx="7007" cy="5408"/>
            </a:xfrm>
          </p:grpSpPr>
          <p:sp>
            <p:nvSpPr>
              <p:cNvPr id="71753" name="Freeform 63"/>
              <p:cNvSpPr>
                <a:spLocks/>
              </p:cNvSpPr>
              <p:nvPr/>
            </p:nvSpPr>
            <p:spPr bwMode="auto">
              <a:xfrm>
                <a:off x="1174" y="1148"/>
                <a:ext cx="6706" cy="5104"/>
              </a:xfrm>
              <a:custGeom>
                <a:avLst/>
                <a:gdLst>
                  <a:gd name="T0" fmla="*/ 107 w 6706"/>
                  <a:gd name="T1" fmla="*/ 67 h 5104"/>
                  <a:gd name="T2" fmla="*/ 0 w 6706"/>
                  <a:gd name="T3" fmla="*/ 5007 h 5104"/>
                  <a:gd name="T4" fmla="*/ 6706 w 6706"/>
                  <a:gd name="T5" fmla="*/ 5104 h 5104"/>
                  <a:gd name="T6" fmla="*/ 6492 w 6706"/>
                  <a:gd name="T7" fmla="*/ 0 h 5104"/>
                  <a:gd name="T8" fmla="*/ 107 w 6706"/>
                  <a:gd name="T9" fmla="*/ 67 h 5104"/>
                  <a:gd name="T10" fmla="*/ 107 w 6706"/>
                  <a:gd name="T11" fmla="*/ 67 h 5104"/>
                  <a:gd name="T12" fmla="*/ 107 w 6706"/>
                  <a:gd name="T13" fmla="*/ 67 h 5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06" h="5104">
                    <a:moveTo>
                      <a:pt x="107" y="67"/>
                    </a:moveTo>
                    <a:lnTo>
                      <a:pt x="0" y="5007"/>
                    </a:lnTo>
                    <a:lnTo>
                      <a:pt x="6706" y="5104"/>
                    </a:lnTo>
                    <a:lnTo>
                      <a:pt x="6492" y="0"/>
                    </a:lnTo>
                    <a:lnTo>
                      <a:pt x="107" y="67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4" name="Freeform 64"/>
              <p:cNvSpPr>
                <a:spLocks/>
              </p:cNvSpPr>
              <p:nvPr/>
            </p:nvSpPr>
            <p:spPr bwMode="auto">
              <a:xfrm>
                <a:off x="1795" y="1866"/>
                <a:ext cx="5220" cy="3773"/>
              </a:xfrm>
              <a:custGeom>
                <a:avLst/>
                <a:gdLst>
                  <a:gd name="T0" fmla="*/ 180 w 5220"/>
                  <a:gd name="T1" fmla="*/ 140 h 3773"/>
                  <a:gd name="T2" fmla="*/ 5149 w 5220"/>
                  <a:gd name="T3" fmla="*/ 0 h 3773"/>
                  <a:gd name="T4" fmla="*/ 5220 w 5220"/>
                  <a:gd name="T5" fmla="*/ 3669 h 3773"/>
                  <a:gd name="T6" fmla="*/ 0 w 5220"/>
                  <a:gd name="T7" fmla="*/ 3773 h 3773"/>
                  <a:gd name="T8" fmla="*/ 180 w 5220"/>
                  <a:gd name="T9" fmla="*/ 140 h 3773"/>
                  <a:gd name="T10" fmla="*/ 180 w 5220"/>
                  <a:gd name="T11" fmla="*/ 140 h 3773"/>
                  <a:gd name="T12" fmla="*/ 180 w 5220"/>
                  <a:gd name="T13" fmla="*/ 140 h 37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20" h="3773">
                    <a:moveTo>
                      <a:pt x="180" y="140"/>
                    </a:moveTo>
                    <a:lnTo>
                      <a:pt x="5149" y="0"/>
                    </a:lnTo>
                    <a:lnTo>
                      <a:pt x="5220" y="3669"/>
                    </a:lnTo>
                    <a:lnTo>
                      <a:pt x="0" y="3773"/>
                    </a:lnTo>
                    <a:lnTo>
                      <a:pt x="180" y="140"/>
                    </a:lnTo>
                    <a:close/>
                  </a:path>
                </a:pathLst>
              </a:custGeom>
              <a:solidFill>
                <a:srgbClr val="FF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5" name="Freeform 65"/>
              <p:cNvSpPr>
                <a:spLocks/>
              </p:cNvSpPr>
              <p:nvPr/>
            </p:nvSpPr>
            <p:spPr bwMode="auto">
              <a:xfrm>
                <a:off x="2850" y="3729"/>
                <a:ext cx="3241" cy="1079"/>
              </a:xfrm>
              <a:custGeom>
                <a:avLst/>
                <a:gdLst>
                  <a:gd name="T0" fmla="*/ 0 w 3241"/>
                  <a:gd name="T1" fmla="*/ 223 h 1079"/>
                  <a:gd name="T2" fmla="*/ 651 w 3241"/>
                  <a:gd name="T3" fmla="*/ 444 h 1079"/>
                  <a:gd name="T4" fmla="*/ 1245 w 3241"/>
                  <a:gd name="T5" fmla="*/ 587 h 1079"/>
                  <a:gd name="T6" fmla="*/ 1863 w 3241"/>
                  <a:gd name="T7" fmla="*/ 575 h 1079"/>
                  <a:gd name="T8" fmla="*/ 2364 w 3241"/>
                  <a:gd name="T9" fmla="*/ 458 h 1079"/>
                  <a:gd name="T10" fmla="*/ 2896 w 3241"/>
                  <a:gd name="T11" fmla="*/ 245 h 1079"/>
                  <a:gd name="T12" fmla="*/ 3241 w 3241"/>
                  <a:gd name="T13" fmla="*/ 0 h 1079"/>
                  <a:gd name="T14" fmla="*/ 3034 w 3241"/>
                  <a:gd name="T15" fmla="*/ 394 h 1079"/>
                  <a:gd name="T16" fmla="*/ 2706 w 3241"/>
                  <a:gd name="T17" fmla="*/ 758 h 1079"/>
                  <a:gd name="T18" fmla="*/ 2174 w 3241"/>
                  <a:gd name="T19" fmla="*/ 1003 h 1079"/>
                  <a:gd name="T20" fmla="*/ 1694 w 3241"/>
                  <a:gd name="T21" fmla="*/ 1079 h 1079"/>
                  <a:gd name="T22" fmla="*/ 1297 w 3241"/>
                  <a:gd name="T23" fmla="*/ 1045 h 1079"/>
                  <a:gd name="T24" fmla="*/ 746 w 3241"/>
                  <a:gd name="T25" fmla="*/ 846 h 1079"/>
                  <a:gd name="T26" fmla="*/ 361 w 3241"/>
                  <a:gd name="T27" fmla="*/ 608 h 1079"/>
                  <a:gd name="T28" fmla="*/ 0 w 3241"/>
                  <a:gd name="T29" fmla="*/ 223 h 1079"/>
                  <a:gd name="T30" fmla="*/ 0 w 3241"/>
                  <a:gd name="T31" fmla="*/ 223 h 10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1" h="1079">
                    <a:moveTo>
                      <a:pt x="0" y="223"/>
                    </a:moveTo>
                    <a:lnTo>
                      <a:pt x="651" y="444"/>
                    </a:lnTo>
                    <a:lnTo>
                      <a:pt x="1245" y="587"/>
                    </a:lnTo>
                    <a:lnTo>
                      <a:pt x="1863" y="575"/>
                    </a:lnTo>
                    <a:lnTo>
                      <a:pt x="2364" y="458"/>
                    </a:lnTo>
                    <a:lnTo>
                      <a:pt x="2896" y="245"/>
                    </a:lnTo>
                    <a:lnTo>
                      <a:pt x="3241" y="0"/>
                    </a:lnTo>
                    <a:lnTo>
                      <a:pt x="3034" y="394"/>
                    </a:lnTo>
                    <a:lnTo>
                      <a:pt x="2706" y="758"/>
                    </a:lnTo>
                    <a:lnTo>
                      <a:pt x="2174" y="1003"/>
                    </a:lnTo>
                    <a:lnTo>
                      <a:pt x="1694" y="1079"/>
                    </a:lnTo>
                    <a:lnTo>
                      <a:pt x="1297" y="1045"/>
                    </a:lnTo>
                    <a:lnTo>
                      <a:pt x="746" y="846"/>
                    </a:lnTo>
                    <a:lnTo>
                      <a:pt x="361" y="608"/>
                    </a:lnTo>
                    <a:lnTo>
                      <a:pt x="0" y="22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6" name="Freeform 66"/>
              <p:cNvSpPr>
                <a:spLocks/>
              </p:cNvSpPr>
              <p:nvPr/>
            </p:nvSpPr>
            <p:spPr bwMode="auto">
              <a:xfrm>
                <a:off x="2678" y="3372"/>
                <a:ext cx="3125" cy="449"/>
              </a:xfrm>
              <a:custGeom>
                <a:avLst/>
                <a:gdLst>
                  <a:gd name="T0" fmla="*/ 0 w 3125"/>
                  <a:gd name="T1" fmla="*/ 376 h 449"/>
                  <a:gd name="T2" fmla="*/ 352 w 3125"/>
                  <a:gd name="T3" fmla="*/ 345 h 449"/>
                  <a:gd name="T4" fmla="*/ 1086 w 3125"/>
                  <a:gd name="T5" fmla="*/ 88 h 449"/>
                  <a:gd name="T6" fmla="*/ 1388 w 3125"/>
                  <a:gd name="T7" fmla="*/ 55 h 449"/>
                  <a:gd name="T8" fmla="*/ 1833 w 3125"/>
                  <a:gd name="T9" fmla="*/ 131 h 449"/>
                  <a:gd name="T10" fmla="*/ 2141 w 3125"/>
                  <a:gd name="T11" fmla="*/ 0 h 449"/>
                  <a:gd name="T12" fmla="*/ 2389 w 3125"/>
                  <a:gd name="T13" fmla="*/ 43 h 449"/>
                  <a:gd name="T14" fmla="*/ 3125 w 3125"/>
                  <a:gd name="T15" fmla="*/ 217 h 449"/>
                  <a:gd name="T16" fmla="*/ 2771 w 3125"/>
                  <a:gd name="T17" fmla="*/ 364 h 449"/>
                  <a:gd name="T18" fmla="*/ 1811 w 3125"/>
                  <a:gd name="T19" fmla="*/ 440 h 449"/>
                  <a:gd name="T20" fmla="*/ 960 w 3125"/>
                  <a:gd name="T21" fmla="*/ 449 h 449"/>
                  <a:gd name="T22" fmla="*/ 509 w 3125"/>
                  <a:gd name="T23" fmla="*/ 430 h 449"/>
                  <a:gd name="T24" fmla="*/ 0 w 3125"/>
                  <a:gd name="T25" fmla="*/ 376 h 449"/>
                  <a:gd name="T26" fmla="*/ 0 w 3125"/>
                  <a:gd name="T27" fmla="*/ 376 h 4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25" h="449">
                    <a:moveTo>
                      <a:pt x="0" y="376"/>
                    </a:moveTo>
                    <a:lnTo>
                      <a:pt x="352" y="345"/>
                    </a:lnTo>
                    <a:lnTo>
                      <a:pt x="1086" y="88"/>
                    </a:lnTo>
                    <a:lnTo>
                      <a:pt x="1388" y="55"/>
                    </a:lnTo>
                    <a:lnTo>
                      <a:pt x="1833" y="131"/>
                    </a:lnTo>
                    <a:lnTo>
                      <a:pt x="2141" y="0"/>
                    </a:lnTo>
                    <a:lnTo>
                      <a:pt x="2389" y="43"/>
                    </a:lnTo>
                    <a:lnTo>
                      <a:pt x="3125" y="217"/>
                    </a:lnTo>
                    <a:lnTo>
                      <a:pt x="2771" y="364"/>
                    </a:lnTo>
                    <a:lnTo>
                      <a:pt x="1811" y="440"/>
                    </a:lnTo>
                    <a:lnTo>
                      <a:pt x="960" y="449"/>
                    </a:lnTo>
                    <a:lnTo>
                      <a:pt x="509" y="430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7" name="Freeform 67"/>
              <p:cNvSpPr>
                <a:spLocks/>
              </p:cNvSpPr>
              <p:nvPr/>
            </p:nvSpPr>
            <p:spPr bwMode="auto">
              <a:xfrm>
                <a:off x="2648" y="3705"/>
                <a:ext cx="3483" cy="632"/>
              </a:xfrm>
              <a:custGeom>
                <a:avLst/>
                <a:gdLst>
                  <a:gd name="T0" fmla="*/ 0 w 3483"/>
                  <a:gd name="T1" fmla="*/ 55 h 632"/>
                  <a:gd name="T2" fmla="*/ 682 w 3483"/>
                  <a:gd name="T3" fmla="*/ 116 h 632"/>
                  <a:gd name="T4" fmla="*/ 1768 w 3483"/>
                  <a:gd name="T5" fmla="*/ 150 h 632"/>
                  <a:gd name="T6" fmla="*/ 2716 w 3483"/>
                  <a:gd name="T7" fmla="*/ 31 h 632"/>
                  <a:gd name="T8" fmla="*/ 3483 w 3483"/>
                  <a:gd name="T9" fmla="*/ 0 h 632"/>
                  <a:gd name="T10" fmla="*/ 3174 w 3483"/>
                  <a:gd name="T11" fmla="*/ 226 h 632"/>
                  <a:gd name="T12" fmla="*/ 2428 w 3483"/>
                  <a:gd name="T13" fmla="*/ 580 h 632"/>
                  <a:gd name="T14" fmla="*/ 1542 w 3483"/>
                  <a:gd name="T15" fmla="*/ 632 h 632"/>
                  <a:gd name="T16" fmla="*/ 753 w 3483"/>
                  <a:gd name="T17" fmla="*/ 449 h 632"/>
                  <a:gd name="T18" fmla="*/ 147 w 3483"/>
                  <a:gd name="T19" fmla="*/ 216 h 632"/>
                  <a:gd name="T20" fmla="*/ 0 w 3483"/>
                  <a:gd name="T21" fmla="*/ 55 h 632"/>
                  <a:gd name="T22" fmla="*/ 0 w 3483"/>
                  <a:gd name="T23" fmla="*/ 55 h 6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83" h="632">
                    <a:moveTo>
                      <a:pt x="0" y="55"/>
                    </a:moveTo>
                    <a:lnTo>
                      <a:pt x="682" y="116"/>
                    </a:lnTo>
                    <a:lnTo>
                      <a:pt x="1768" y="150"/>
                    </a:lnTo>
                    <a:lnTo>
                      <a:pt x="2716" y="31"/>
                    </a:lnTo>
                    <a:lnTo>
                      <a:pt x="3483" y="0"/>
                    </a:lnTo>
                    <a:lnTo>
                      <a:pt x="3174" y="226"/>
                    </a:lnTo>
                    <a:lnTo>
                      <a:pt x="2428" y="580"/>
                    </a:lnTo>
                    <a:lnTo>
                      <a:pt x="1542" y="632"/>
                    </a:lnTo>
                    <a:lnTo>
                      <a:pt x="753" y="449"/>
                    </a:lnTo>
                    <a:lnTo>
                      <a:pt x="147" y="216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8" name="Freeform 68"/>
              <p:cNvSpPr>
                <a:spLocks/>
              </p:cNvSpPr>
              <p:nvPr/>
            </p:nvSpPr>
            <p:spPr bwMode="auto">
              <a:xfrm>
                <a:off x="1008" y="1067"/>
                <a:ext cx="7007" cy="5356"/>
              </a:xfrm>
              <a:custGeom>
                <a:avLst/>
                <a:gdLst>
                  <a:gd name="T0" fmla="*/ 150 w 7007"/>
                  <a:gd name="T1" fmla="*/ 0 h 5356"/>
                  <a:gd name="T2" fmla="*/ 0 w 7007"/>
                  <a:gd name="T3" fmla="*/ 5333 h 5356"/>
                  <a:gd name="T4" fmla="*/ 7007 w 7007"/>
                  <a:gd name="T5" fmla="*/ 5356 h 5356"/>
                  <a:gd name="T6" fmla="*/ 6791 w 7007"/>
                  <a:gd name="T7" fmla="*/ 5107 h 5356"/>
                  <a:gd name="T8" fmla="*/ 449 w 7007"/>
                  <a:gd name="T9" fmla="*/ 4903 h 5356"/>
                  <a:gd name="T10" fmla="*/ 402 w 7007"/>
                  <a:gd name="T11" fmla="*/ 114 h 5356"/>
                  <a:gd name="T12" fmla="*/ 150 w 7007"/>
                  <a:gd name="T13" fmla="*/ 0 h 5356"/>
                  <a:gd name="T14" fmla="*/ 150 w 7007"/>
                  <a:gd name="T15" fmla="*/ 0 h 53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7" h="5356">
                    <a:moveTo>
                      <a:pt x="150" y="0"/>
                    </a:moveTo>
                    <a:lnTo>
                      <a:pt x="0" y="5333"/>
                    </a:lnTo>
                    <a:lnTo>
                      <a:pt x="7007" y="5356"/>
                    </a:lnTo>
                    <a:lnTo>
                      <a:pt x="6791" y="5107"/>
                    </a:lnTo>
                    <a:lnTo>
                      <a:pt x="449" y="4903"/>
                    </a:lnTo>
                    <a:lnTo>
                      <a:pt x="402" y="114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9" name="Freeform 69"/>
              <p:cNvSpPr>
                <a:spLocks/>
              </p:cNvSpPr>
              <p:nvPr/>
            </p:nvSpPr>
            <p:spPr bwMode="auto">
              <a:xfrm>
                <a:off x="1165" y="1015"/>
                <a:ext cx="6850" cy="5408"/>
              </a:xfrm>
              <a:custGeom>
                <a:avLst/>
                <a:gdLst>
                  <a:gd name="T0" fmla="*/ 0 w 6850"/>
                  <a:gd name="T1" fmla="*/ 76 h 5408"/>
                  <a:gd name="T2" fmla="*/ 6637 w 6850"/>
                  <a:gd name="T3" fmla="*/ 0 h 5408"/>
                  <a:gd name="T4" fmla="*/ 6850 w 6850"/>
                  <a:gd name="T5" fmla="*/ 5408 h 5408"/>
                  <a:gd name="T6" fmla="*/ 6565 w 6850"/>
                  <a:gd name="T7" fmla="*/ 5294 h 5408"/>
                  <a:gd name="T8" fmla="*/ 6254 w 6850"/>
                  <a:gd name="T9" fmla="*/ 340 h 5408"/>
                  <a:gd name="T10" fmla="*/ 109 w 6850"/>
                  <a:gd name="T11" fmla="*/ 302 h 5408"/>
                  <a:gd name="T12" fmla="*/ 0 w 6850"/>
                  <a:gd name="T13" fmla="*/ 76 h 5408"/>
                  <a:gd name="T14" fmla="*/ 0 w 6850"/>
                  <a:gd name="T15" fmla="*/ 76 h 54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50" h="5408">
                    <a:moveTo>
                      <a:pt x="0" y="76"/>
                    </a:moveTo>
                    <a:lnTo>
                      <a:pt x="6637" y="0"/>
                    </a:lnTo>
                    <a:lnTo>
                      <a:pt x="6850" y="5408"/>
                    </a:lnTo>
                    <a:lnTo>
                      <a:pt x="6565" y="5294"/>
                    </a:lnTo>
                    <a:lnTo>
                      <a:pt x="6254" y="340"/>
                    </a:lnTo>
                    <a:lnTo>
                      <a:pt x="109" y="30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0" name="Freeform 70"/>
              <p:cNvSpPr>
                <a:spLocks/>
              </p:cNvSpPr>
              <p:nvPr/>
            </p:nvSpPr>
            <p:spPr bwMode="auto">
              <a:xfrm>
                <a:off x="1728" y="1738"/>
                <a:ext cx="5313" cy="3984"/>
              </a:xfrm>
              <a:custGeom>
                <a:avLst/>
                <a:gdLst>
                  <a:gd name="T0" fmla="*/ 5313 w 5313"/>
                  <a:gd name="T1" fmla="*/ 0 h 3984"/>
                  <a:gd name="T2" fmla="*/ 88 w 5313"/>
                  <a:gd name="T3" fmla="*/ 73 h 3984"/>
                  <a:gd name="T4" fmla="*/ 0 w 5313"/>
                  <a:gd name="T5" fmla="*/ 3984 h 3984"/>
                  <a:gd name="T6" fmla="*/ 157 w 5313"/>
                  <a:gd name="T7" fmla="*/ 3870 h 3984"/>
                  <a:gd name="T8" fmla="*/ 314 w 5313"/>
                  <a:gd name="T9" fmla="*/ 297 h 3984"/>
                  <a:gd name="T10" fmla="*/ 5311 w 5313"/>
                  <a:gd name="T11" fmla="*/ 163 h 3984"/>
                  <a:gd name="T12" fmla="*/ 5311 w 5313"/>
                  <a:gd name="T13" fmla="*/ 90 h 3984"/>
                  <a:gd name="T14" fmla="*/ 5313 w 5313"/>
                  <a:gd name="T15" fmla="*/ 33 h 3984"/>
                  <a:gd name="T16" fmla="*/ 5313 w 5313"/>
                  <a:gd name="T17" fmla="*/ 0 h 3984"/>
                  <a:gd name="T18" fmla="*/ 5313 w 5313"/>
                  <a:gd name="T19" fmla="*/ 0 h 39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13" h="3984">
                    <a:moveTo>
                      <a:pt x="5313" y="0"/>
                    </a:moveTo>
                    <a:lnTo>
                      <a:pt x="88" y="73"/>
                    </a:lnTo>
                    <a:lnTo>
                      <a:pt x="0" y="3984"/>
                    </a:lnTo>
                    <a:lnTo>
                      <a:pt x="157" y="3870"/>
                    </a:lnTo>
                    <a:lnTo>
                      <a:pt x="314" y="297"/>
                    </a:lnTo>
                    <a:lnTo>
                      <a:pt x="5311" y="163"/>
                    </a:lnTo>
                    <a:lnTo>
                      <a:pt x="5311" y="90"/>
                    </a:lnTo>
                    <a:lnTo>
                      <a:pt x="5313" y="33"/>
                    </a:lnTo>
                    <a:lnTo>
                      <a:pt x="53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1" name="Freeform 71"/>
              <p:cNvSpPr>
                <a:spLocks/>
              </p:cNvSpPr>
              <p:nvPr/>
            </p:nvSpPr>
            <p:spPr bwMode="auto">
              <a:xfrm>
                <a:off x="1728" y="1747"/>
                <a:ext cx="5463" cy="3975"/>
              </a:xfrm>
              <a:custGeom>
                <a:avLst/>
                <a:gdLst>
                  <a:gd name="T0" fmla="*/ 5330 w 5463"/>
                  <a:gd name="T1" fmla="*/ 0 h 3975"/>
                  <a:gd name="T2" fmla="*/ 5463 w 5463"/>
                  <a:gd name="T3" fmla="*/ 3930 h 3975"/>
                  <a:gd name="T4" fmla="*/ 0 w 5463"/>
                  <a:gd name="T5" fmla="*/ 3975 h 3975"/>
                  <a:gd name="T6" fmla="*/ 88 w 5463"/>
                  <a:gd name="T7" fmla="*/ 3816 h 3975"/>
                  <a:gd name="T8" fmla="*/ 5083 w 5463"/>
                  <a:gd name="T9" fmla="*/ 3681 h 3975"/>
                  <a:gd name="T10" fmla="*/ 5149 w 5463"/>
                  <a:gd name="T11" fmla="*/ 64 h 3975"/>
                  <a:gd name="T12" fmla="*/ 5330 w 5463"/>
                  <a:gd name="T13" fmla="*/ 0 h 3975"/>
                  <a:gd name="T14" fmla="*/ 5330 w 5463"/>
                  <a:gd name="T15" fmla="*/ 0 h 39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63" h="3975">
                    <a:moveTo>
                      <a:pt x="5330" y="0"/>
                    </a:moveTo>
                    <a:lnTo>
                      <a:pt x="5463" y="3930"/>
                    </a:lnTo>
                    <a:lnTo>
                      <a:pt x="0" y="3975"/>
                    </a:lnTo>
                    <a:lnTo>
                      <a:pt x="88" y="3816"/>
                    </a:lnTo>
                    <a:lnTo>
                      <a:pt x="5083" y="3681"/>
                    </a:lnTo>
                    <a:lnTo>
                      <a:pt x="5149" y="64"/>
                    </a:lnTo>
                    <a:lnTo>
                      <a:pt x="53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2" name="Freeform 72"/>
              <p:cNvSpPr>
                <a:spLocks/>
              </p:cNvSpPr>
              <p:nvPr/>
            </p:nvSpPr>
            <p:spPr bwMode="auto">
              <a:xfrm>
                <a:off x="2018" y="2199"/>
                <a:ext cx="967" cy="3274"/>
              </a:xfrm>
              <a:custGeom>
                <a:avLst/>
                <a:gdLst>
                  <a:gd name="T0" fmla="*/ 159 w 967"/>
                  <a:gd name="T1" fmla="*/ 23 h 3274"/>
                  <a:gd name="T2" fmla="*/ 0 w 967"/>
                  <a:gd name="T3" fmla="*/ 3274 h 3274"/>
                  <a:gd name="T4" fmla="*/ 967 w 967"/>
                  <a:gd name="T5" fmla="*/ 3184 h 3274"/>
                  <a:gd name="T6" fmla="*/ 138 w 967"/>
                  <a:gd name="T7" fmla="*/ 3048 h 3274"/>
                  <a:gd name="T8" fmla="*/ 832 w 967"/>
                  <a:gd name="T9" fmla="*/ 2870 h 3274"/>
                  <a:gd name="T10" fmla="*/ 114 w 967"/>
                  <a:gd name="T11" fmla="*/ 2801 h 3274"/>
                  <a:gd name="T12" fmla="*/ 853 w 967"/>
                  <a:gd name="T13" fmla="*/ 2597 h 3274"/>
                  <a:gd name="T14" fmla="*/ 138 w 967"/>
                  <a:gd name="T15" fmla="*/ 2506 h 3274"/>
                  <a:gd name="T16" fmla="*/ 765 w 967"/>
                  <a:gd name="T17" fmla="*/ 2259 h 3274"/>
                  <a:gd name="T18" fmla="*/ 138 w 967"/>
                  <a:gd name="T19" fmla="*/ 2212 h 3274"/>
                  <a:gd name="T20" fmla="*/ 675 w 967"/>
                  <a:gd name="T21" fmla="*/ 1988 h 3274"/>
                  <a:gd name="T22" fmla="*/ 138 w 967"/>
                  <a:gd name="T23" fmla="*/ 1898 h 3274"/>
                  <a:gd name="T24" fmla="*/ 725 w 967"/>
                  <a:gd name="T25" fmla="*/ 1680 h 3274"/>
                  <a:gd name="T26" fmla="*/ 180 w 967"/>
                  <a:gd name="T27" fmla="*/ 1603 h 3274"/>
                  <a:gd name="T28" fmla="*/ 832 w 967"/>
                  <a:gd name="T29" fmla="*/ 1356 h 3274"/>
                  <a:gd name="T30" fmla="*/ 202 w 967"/>
                  <a:gd name="T31" fmla="*/ 1240 h 3274"/>
                  <a:gd name="T32" fmla="*/ 789 w 967"/>
                  <a:gd name="T33" fmla="*/ 1085 h 3274"/>
                  <a:gd name="T34" fmla="*/ 247 w 967"/>
                  <a:gd name="T35" fmla="*/ 926 h 3274"/>
                  <a:gd name="T36" fmla="*/ 765 w 967"/>
                  <a:gd name="T37" fmla="*/ 698 h 3274"/>
                  <a:gd name="T38" fmla="*/ 226 w 967"/>
                  <a:gd name="T39" fmla="*/ 608 h 3274"/>
                  <a:gd name="T40" fmla="*/ 720 w 967"/>
                  <a:gd name="T41" fmla="*/ 337 h 3274"/>
                  <a:gd name="T42" fmla="*/ 247 w 967"/>
                  <a:gd name="T43" fmla="*/ 292 h 3274"/>
                  <a:gd name="T44" fmla="*/ 651 w 967"/>
                  <a:gd name="T45" fmla="*/ 0 h 3274"/>
                  <a:gd name="T46" fmla="*/ 159 w 967"/>
                  <a:gd name="T47" fmla="*/ 23 h 3274"/>
                  <a:gd name="T48" fmla="*/ 159 w 967"/>
                  <a:gd name="T49" fmla="*/ 23 h 32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67" h="3274">
                    <a:moveTo>
                      <a:pt x="159" y="23"/>
                    </a:moveTo>
                    <a:lnTo>
                      <a:pt x="0" y="3274"/>
                    </a:lnTo>
                    <a:lnTo>
                      <a:pt x="967" y="3184"/>
                    </a:lnTo>
                    <a:lnTo>
                      <a:pt x="138" y="3048"/>
                    </a:lnTo>
                    <a:lnTo>
                      <a:pt x="832" y="2870"/>
                    </a:lnTo>
                    <a:lnTo>
                      <a:pt x="114" y="2801"/>
                    </a:lnTo>
                    <a:lnTo>
                      <a:pt x="853" y="2597"/>
                    </a:lnTo>
                    <a:lnTo>
                      <a:pt x="138" y="2506"/>
                    </a:lnTo>
                    <a:lnTo>
                      <a:pt x="765" y="2259"/>
                    </a:lnTo>
                    <a:lnTo>
                      <a:pt x="138" y="2212"/>
                    </a:lnTo>
                    <a:lnTo>
                      <a:pt x="675" y="1988"/>
                    </a:lnTo>
                    <a:lnTo>
                      <a:pt x="138" y="1898"/>
                    </a:lnTo>
                    <a:lnTo>
                      <a:pt x="725" y="1680"/>
                    </a:lnTo>
                    <a:lnTo>
                      <a:pt x="180" y="1603"/>
                    </a:lnTo>
                    <a:lnTo>
                      <a:pt x="832" y="1356"/>
                    </a:lnTo>
                    <a:lnTo>
                      <a:pt x="202" y="1240"/>
                    </a:lnTo>
                    <a:lnTo>
                      <a:pt x="789" y="1085"/>
                    </a:lnTo>
                    <a:lnTo>
                      <a:pt x="247" y="926"/>
                    </a:lnTo>
                    <a:lnTo>
                      <a:pt x="765" y="698"/>
                    </a:lnTo>
                    <a:lnTo>
                      <a:pt x="226" y="608"/>
                    </a:lnTo>
                    <a:lnTo>
                      <a:pt x="720" y="337"/>
                    </a:lnTo>
                    <a:lnTo>
                      <a:pt x="247" y="292"/>
                    </a:lnTo>
                    <a:lnTo>
                      <a:pt x="651" y="0"/>
                    </a:lnTo>
                    <a:lnTo>
                      <a:pt x="15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3" name="Freeform 73"/>
              <p:cNvSpPr>
                <a:spLocks/>
              </p:cNvSpPr>
              <p:nvPr/>
            </p:nvSpPr>
            <p:spPr bwMode="auto">
              <a:xfrm>
                <a:off x="5637" y="2039"/>
                <a:ext cx="1105" cy="3277"/>
              </a:xfrm>
              <a:custGeom>
                <a:avLst/>
                <a:gdLst>
                  <a:gd name="T0" fmla="*/ 1105 w 1105"/>
                  <a:gd name="T1" fmla="*/ 0 h 3277"/>
                  <a:gd name="T2" fmla="*/ 0 w 1105"/>
                  <a:gd name="T3" fmla="*/ 43 h 3277"/>
                  <a:gd name="T4" fmla="*/ 1012 w 1105"/>
                  <a:gd name="T5" fmla="*/ 226 h 3277"/>
                  <a:gd name="T6" fmla="*/ 323 w 1105"/>
                  <a:gd name="T7" fmla="*/ 281 h 3277"/>
                  <a:gd name="T8" fmla="*/ 969 w 1105"/>
                  <a:gd name="T9" fmla="*/ 473 h 3277"/>
                  <a:gd name="T10" fmla="*/ 240 w 1105"/>
                  <a:gd name="T11" fmla="*/ 625 h 3277"/>
                  <a:gd name="T12" fmla="*/ 969 w 1105"/>
                  <a:gd name="T13" fmla="*/ 813 h 3277"/>
                  <a:gd name="T14" fmla="*/ 247 w 1105"/>
                  <a:gd name="T15" fmla="*/ 970 h 3277"/>
                  <a:gd name="T16" fmla="*/ 946 w 1105"/>
                  <a:gd name="T17" fmla="*/ 1081 h 3277"/>
                  <a:gd name="T18" fmla="*/ 321 w 1105"/>
                  <a:gd name="T19" fmla="*/ 1310 h 3277"/>
                  <a:gd name="T20" fmla="*/ 922 w 1105"/>
                  <a:gd name="T21" fmla="*/ 1400 h 3277"/>
                  <a:gd name="T22" fmla="*/ 247 w 1105"/>
                  <a:gd name="T23" fmla="*/ 1695 h 3277"/>
                  <a:gd name="T24" fmla="*/ 834 w 1105"/>
                  <a:gd name="T25" fmla="*/ 1782 h 3277"/>
                  <a:gd name="T26" fmla="*/ 361 w 1105"/>
                  <a:gd name="T27" fmla="*/ 2125 h 3277"/>
                  <a:gd name="T28" fmla="*/ 903 w 1105"/>
                  <a:gd name="T29" fmla="*/ 2213 h 3277"/>
                  <a:gd name="T30" fmla="*/ 112 w 1105"/>
                  <a:gd name="T31" fmla="*/ 2483 h 3277"/>
                  <a:gd name="T32" fmla="*/ 879 w 1105"/>
                  <a:gd name="T33" fmla="*/ 2621 h 3277"/>
                  <a:gd name="T34" fmla="*/ 159 w 1105"/>
                  <a:gd name="T35" fmla="*/ 2802 h 3277"/>
                  <a:gd name="T36" fmla="*/ 813 w 1105"/>
                  <a:gd name="T37" fmla="*/ 2961 h 3277"/>
                  <a:gd name="T38" fmla="*/ 135 w 1105"/>
                  <a:gd name="T39" fmla="*/ 3277 h 3277"/>
                  <a:gd name="T40" fmla="*/ 1012 w 1105"/>
                  <a:gd name="T41" fmla="*/ 3253 h 3277"/>
                  <a:gd name="T42" fmla="*/ 1105 w 1105"/>
                  <a:gd name="T43" fmla="*/ 0 h 3277"/>
                  <a:gd name="T44" fmla="*/ 1105 w 1105"/>
                  <a:gd name="T45" fmla="*/ 0 h 3277"/>
                  <a:gd name="T46" fmla="*/ 1105 w 1105"/>
                  <a:gd name="T47" fmla="*/ 0 h 32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05" h="3277">
                    <a:moveTo>
                      <a:pt x="1105" y="0"/>
                    </a:moveTo>
                    <a:lnTo>
                      <a:pt x="0" y="43"/>
                    </a:lnTo>
                    <a:lnTo>
                      <a:pt x="1012" y="226"/>
                    </a:lnTo>
                    <a:lnTo>
                      <a:pt x="323" y="281"/>
                    </a:lnTo>
                    <a:lnTo>
                      <a:pt x="969" y="473"/>
                    </a:lnTo>
                    <a:lnTo>
                      <a:pt x="240" y="625"/>
                    </a:lnTo>
                    <a:lnTo>
                      <a:pt x="969" y="813"/>
                    </a:lnTo>
                    <a:lnTo>
                      <a:pt x="247" y="970"/>
                    </a:lnTo>
                    <a:lnTo>
                      <a:pt x="946" y="1081"/>
                    </a:lnTo>
                    <a:lnTo>
                      <a:pt x="321" y="1310"/>
                    </a:lnTo>
                    <a:lnTo>
                      <a:pt x="922" y="1400"/>
                    </a:lnTo>
                    <a:lnTo>
                      <a:pt x="247" y="1695"/>
                    </a:lnTo>
                    <a:lnTo>
                      <a:pt x="834" y="1782"/>
                    </a:lnTo>
                    <a:lnTo>
                      <a:pt x="361" y="2125"/>
                    </a:lnTo>
                    <a:lnTo>
                      <a:pt x="903" y="2213"/>
                    </a:lnTo>
                    <a:lnTo>
                      <a:pt x="112" y="2483"/>
                    </a:lnTo>
                    <a:lnTo>
                      <a:pt x="879" y="2621"/>
                    </a:lnTo>
                    <a:lnTo>
                      <a:pt x="159" y="2802"/>
                    </a:lnTo>
                    <a:lnTo>
                      <a:pt x="813" y="2961"/>
                    </a:lnTo>
                    <a:lnTo>
                      <a:pt x="135" y="3277"/>
                    </a:lnTo>
                    <a:lnTo>
                      <a:pt x="1012" y="3253"/>
                    </a:lnTo>
                    <a:lnTo>
                      <a:pt x="11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4" name="Freeform 74"/>
              <p:cNvSpPr>
                <a:spLocks/>
              </p:cNvSpPr>
              <p:nvPr/>
            </p:nvSpPr>
            <p:spPr bwMode="auto">
              <a:xfrm>
                <a:off x="2477" y="3415"/>
                <a:ext cx="415" cy="758"/>
              </a:xfrm>
              <a:custGeom>
                <a:avLst/>
                <a:gdLst>
                  <a:gd name="T0" fmla="*/ 373 w 415"/>
                  <a:gd name="T1" fmla="*/ 0 h 758"/>
                  <a:gd name="T2" fmla="*/ 0 w 415"/>
                  <a:gd name="T3" fmla="*/ 314 h 758"/>
                  <a:gd name="T4" fmla="*/ 9 w 415"/>
                  <a:gd name="T5" fmla="*/ 654 h 758"/>
                  <a:gd name="T6" fmla="*/ 232 w 415"/>
                  <a:gd name="T7" fmla="*/ 758 h 758"/>
                  <a:gd name="T8" fmla="*/ 137 w 415"/>
                  <a:gd name="T9" fmla="*/ 440 h 758"/>
                  <a:gd name="T10" fmla="*/ 415 w 415"/>
                  <a:gd name="T11" fmla="*/ 76 h 758"/>
                  <a:gd name="T12" fmla="*/ 373 w 415"/>
                  <a:gd name="T13" fmla="*/ 0 h 758"/>
                  <a:gd name="T14" fmla="*/ 373 w 415"/>
                  <a:gd name="T15" fmla="*/ 0 h 7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5" h="758">
                    <a:moveTo>
                      <a:pt x="373" y="0"/>
                    </a:moveTo>
                    <a:lnTo>
                      <a:pt x="0" y="314"/>
                    </a:lnTo>
                    <a:lnTo>
                      <a:pt x="9" y="654"/>
                    </a:lnTo>
                    <a:lnTo>
                      <a:pt x="232" y="758"/>
                    </a:lnTo>
                    <a:lnTo>
                      <a:pt x="137" y="440"/>
                    </a:lnTo>
                    <a:lnTo>
                      <a:pt x="415" y="76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5" name="Freeform 75"/>
              <p:cNvSpPr>
                <a:spLocks/>
              </p:cNvSpPr>
              <p:nvPr/>
            </p:nvSpPr>
            <p:spPr bwMode="auto">
              <a:xfrm>
                <a:off x="6003" y="3268"/>
                <a:ext cx="409" cy="855"/>
              </a:xfrm>
              <a:custGeom>
                <a:avLst/>
                <a:gdLst>
                  <a:gd name="T0" fmla="*/ 0 w 409"/>
                  <a:gd name="T1" fmla="*/ 0 h 855"/>
                  <a:gd name="T2" fmla="*/ 278 w 409"/>
                  <a:gd name="T3" fmla="*/ 416 h 855"/>
                  <a:gd name="T4" fmla="*/ 268 w 409"/>
                  <a:gd name="T5" fmla="*/ 855 h 855"/>
                  <a:gd name="T6" fmla="*/ 409 w 409"/>
                  <a:gd name="T7" fmla="*/ 480 h 855"/>
                  <a:gd name="T8" fmla="*/ 290 w 409"/>
                  <a:gd name="T9" fmla="*/ 180 h 855"/>
                  <a:gd name="T10" fmla="*/ 0 w 409"/>
                  <a:gd name="T11" fmla="*/ 0 h 855"/>
                  <a:gd name="T12" fmla="*/ 0 w 409"/>
                  <a:gd name="T13" fmla="*/ 0 h 8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9" h="855">
                    <a:moveTo>
                      <a:pt x="0" y="0"/>
                    </a:moveTo>
                    <a:lnTo>
                      <a:pt x="278" y="416"/>
                    </a:lnTo>
                    <a:lnTo>
                      <a:pt x="268" y="855"/>
                    </a:lnTo>
                    <a:lnTo>
                      <a:pt x="409" y="480"/>
                    </a:lnTo>
                    <a:lnTo>
                      <a:pt x="290" y="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6" name="Freeform 76"/>
              <p:cNvSpPr>
                <a:spLocks/>
              </p:cNvSpPr>
              <p:nvPr/>
            </p:nvSpPr>
            <p:spPr bwMode="auto">
              <a:xfrm>
                <a:off x="2655" y="3515"/>
                <a:ext cx="3583" cy="352"/>
              </a:xfrm>
              <a:custGeom>
                <a:avLst/>
                <a:gdLst>
                  <a:gd name="T0" fmla="*/ 0 w 3583"/>
                  <a:gd name="T1" fmla="*/ 257 h 352"/>
                  <a:gd name="T2" fmla="*/ 694 w 3583"/>
                  <a:gd name="T3" fmla="*/ 340 h 352"/>
                  <a:gd name="T4" fmla="*/ 1813 w 3583"/>
                  <a:gd name="T5" fmla="*/ 352 h 352"/>
                  <a:gd name="T6" fmla="*/ 2697 w 3583"/>
                  <a:gd name="T7" fmla="*/ 264 h 352"/>
                  <a:gd name="T8" fmla="*/ 3467 w 3583"/>
                  <a:gd name="T9" fmla="*/ 214 h 352"/>
                  <a:gd name="T10" fmla="*/ 3583 w 3583"/>
                  <a:gd name="T11" fmla="*/ 95 h 352"/>
                  <a:gd name="T12" fmla="*/ 2941 w 3583"/>
                  <a:gd name="T13" fmla="*/ 74 h 352"/>
                  <a:gd name="T14" fmla="*/ 2697 w 3583"/>
                  <a:gd name="T15" fmla="*/ 150 h 352"/>
                  <a:gd name="T16" fmla="*/ 2602 w 3583"/>
                  <a:gd name="T17" fmla="*/ 19 h 352"/>
                  <a:gd name="T18" fmla="*/ 2464 w 3583"/>
                  <a:gd name="T19" fmla="*/ 181 h 352"/>
                  <a:gd name="T20" fmla="*/ 2388 w 3583"/>
                  <a:gd name="T21" fmla="*/ 7 h 352"/>
                  <a:gd name="T22" fmla="*/ 2207 w 3583"/>
                  <a:gd name="T23" fmla="*/ 181 h 352"/>
                  <a:gd name="T24" fmla="*/ 2186 w 3583"/>
                  <a:gd name="T25" fmla="*/ 0 h 352"/>
                  <a:gd name="T26" fmla="*/ 1974 w 3583"/>
                  <a:gd name="T27" fmla="*/ 190 h 352"/>
                  <a:gd name="T28" fmla="*/ 1834 w 3583"/>
                  <a:gd name="T29" fmla="*/ 74 h 352"/>
                  <a:gd name="T30" fmla="*/ 1706 w 3583"/>
                  <a:gd name="T31" fmla="*/ 245 h 352"/>
                  <a:gd name="T32" fmla="*/ 1516 w 3583"/>
                  <a:gd name="T33" fmla="*/ 64 h 352"/>
                  <a:gd name="T34" fmla="*/ 1430 w 3583"/>
                  <a:gd name="T35" fmla="*/ 233 h 352"/>
                  <a:gd name="T36" fmla="*/ 1247 w 3583"/>
                  <a:gd name="T37" fmla="*/ 50 h 352"/>
                  <a:gd name="T38" fmla="*/ 1183 w 3583"/>
                  <a:gd name="T39" fmla="*/ 264 h 352"/>
                  <a:gd name="T40" fmla="*/ 919 w 3583"/>
                  <a:gd name="T41" fmla="*/ 83 h 352"/>
                  <a:gd name="T42" fmla="*/ 877 w 3583"/>
                  <a:gd name="T43" fmla="*/ 278 h 352"/>
                  <a:gd name="T44" fmla="*/ 620 w 3583"/>
                  <a:gd name="T45" fmla="*/ 159 h 352"/>
                  <a:gd name="T46" fmla="*/ 589 w 3583"/>
                  <a:gd name="T47" fmla="*/ 297 h 352"/>
                  <a:gd name="T48" fmla="*/ 311 w 3583"/>
                  <a:gd name="T49" fmla="*/ 181 h 352"/>
                  <a:gd name="T50" fmla="*/ 0 w 3583"/>
                  <a:gd name="T51" fmla="*/ 257 h 352"/>
                  <a:gd name="T52" fmla="*/ 0 w 3583"/>
                  <a:gd name="T53" fmla="*/ 257 h 35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83" h="352">
                    <a:moveTo>
                      <a:pt x="0" y="257"/>
                    </a:moveTo>
                    <a:lnTo>
                      <a:pt x="694" y="340"/>
                    </a:lnTo>
                    <a:lnTo>
                      <a:pt x="1813" y="352"/>
                    </a:lnTo>
                    <a:lnTo>
                      <a:pt x="2697" y="264"/>
                    </a:lnTo>
                    <a:lnTo>
                      <a:pt x="3467" y="214"/>
                    </a:lnTo>
                    <a:lnTo>
                      <a:pt x="3583" y="95"/>
                    </a:lnTo>
                    <a:lnTo>
                      <a:pt x="2941" y="74"/>
                    </a:lnTo>
                    <a:lnTo>
                      <a:pt x="2697" y="150"/>
                    </a:lnTo>
                    <a:lnTo>
                      <a:pt x="2602" y="19"/>
                    </a:lnTo>
                    <a:lnTo>
                      <a:pt x="2464" y="181"/>
                    </a:lnTo>
                    <a:lnTo>
                      <a:pt x="2388" y="7"/>
                    </a:lnTo>
                    <a:lnTo>
                      <a:pt x="2207" y="181"/>
                    </a:lnTo>
                    <a:lnTo>
                      <a:pt x="2186" y="0"/>
                    </a:lnTo>
                    <a:lnTo>
                      <a:pt x="1974" y="190"/>
                    </a:lnTo>
                    <a:lnTo>
                      <a:pt x="1834" y="74"/>
                    </a:lnTo>
                    <a:lnTo>
                      <a:pt x="1706" y="245"/>
                    </a:lnTo>
                    <a:lnTo>
                      <a:pt x="1516" y="64"/>
                    </a:lnTo>
                    <a:lnTo>
                      <a:pt x="1430" y="233"/>
                    </a:lnTo>
                    <a:lnTo>
                      <a:pt x="1247" y="50"/>
                    </a:lnTo>
                    <a:lnTo>
                      <a:pt x="1183" y="264"/>
                    </a:lnTo>
                    <a:lnTo>
                      <a:pt x="919" y="83"/>
                    </a:lnTo>
                    <a:lnTo>
                      <a:pt x="877" y="278"/>
                    </a:lnTo>
                    <a:lnTo>
                      <a:pt x="620" y="159"/>
                    </a:lnTo>
                    <a:lnTo>
                      <a:pt x="589" y="297"/>
                    </a:lnTo>
                    <a:lnTo>
                      <a:pt x="311" y="181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7" name="Freeform 77"/>
              <p:cNvSpPr>
                <a:spLocks/>
              </p:cNvSpPr>
              <p:nvPr/>
            </p:nvSpPr>
            <p:spPr bwMode="auto">
              <a:xfrm>
                <a:off x="2538" y="3322"/>
                <a:ext cx="3755" cy="450"/>
              </a:xfrm>
              <a:custGeom>
                <a:avLst/>
                <a:gdLst>
                  <a:gd name="T0" fmla="*/ 110 w 3755"/>
                  <a:gd name="T1" fmla="*/ 414 h 450"/>
                  <a:gd name="T2" fmla="*/ 566 w 3755"/>
                  <a:gd name="T3" fmla="*/ 319 h 450"/>
                  <a:gd name="T4" fmla="*/ 1291 w 3755"/>
                  <a:gd name="T5" fmla="*/ 43 h 450"/>
                  <a:gd name="T6" fmla="*/ 1547 w 3755"/>
                  <a:gd name="T7" fmla="*/ 19 h 450"/>
                  <a:gd name="T8" fmla="*/ 1963 w 3755"/>
                  <a:gd name="T9" fmla="*/ 126 h 450"/>
                  <a:gd name="T10" fmla="*/ 2281 w 3755"/>
                  <a:gd name="T11" fmla="*/ 0 h 450"/>
                  <a:gd name="T12" fmla="*/ 2593 w 3755"/>
                  <a:gd name="T13" fmla="*/ 50 h 450"/>
                  <a:gd name="T14" fmla="*/ 3039 w 3755"/>
                  <a:gd name="T15" fmla="*/ 181 h 450"/>
                  <a:gd name="T16" fmla="*/ 3434 w 3755"/>
                  <a:gd name="T17" fmla="*/ 224 h 450"/>
                  <a:gd name="T18" fmla="*/ 3712 w 3755"/>
                  <a:gd name="T19" fmla="*/ 212 h 450"/>
                  <a:gd name="T20" fmla="*/ 3755 w 3755"/>
                  <a:gd name="T21" fmla="*/ 319 h 450"/>
                  <a:gd name="T22" fmla="*/ 3201 w 3755"/>
                  <a:gd name="T23" fmla="*/ 307 h 450"/>
                  <a:gd name="T24" fmla="*/ 2688 w 3755"/>
                  <a:gd name="T25" fmla="*/ 193 h 450"/>
                  <a:gd name="T26" fmla="*/ 2293 w 3755"/>
                  <a:gd name="T27" fmla="*/ 105 h 450"/>
                  <a:gd name="T28" fmla="*/ 1973 w 3755"/>
                  <a:gd name="T29" fmla="*/ 233 h 450"/>
                  <a:gd name="T30" fmla="*/ 1578 w 3755"/>
                  <a:gd name="T31" fmla="*/ 169 h 450"/>
                  <a:gd name="T32" fmla="*/ 1184 w 3755"/>
                  <a:gd name="T33" fmla="*/ 200 h 450"/>
                  <a:gd name="T34" fmla="*/ 663 w 3755"/>
                  <a:gd name="T35" fmla="*/ 374 h 450"/>
                  <a:gd name="T36" fmla="*/ 312 w 3755"/>
                  <a:gd name="T37" fmla="*/ 450 h 450"/>
                  <a:gd name="T38" fmla="*/ 0 w 3755"/>
                  <a:gd name="T39" fmla="*/ 438 h 450"/>
                  <a:gd name="T40" fmla="*/ 110 w 3755"/>
                  <a:gd name="T41" fmla="*/ 414 h 450"/>
                  <a:gd name="T42" fmla="*/ 110 w 3755"/>
                  <a:gd name="T43" fmla="*/ 414 h 4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5" h="450">
                    <a:moveTo>
                      <a:pt x="110" y="414"/>
                    </a:moveTo>
                    <a:lnTo>
                      <a:pt x="566" y="319"/>
                    </a:lnTo>
                    <a:lnTo>
                      <a:pt x="1291" y="43"/>
                    </a:lnTo>
                    <a:lnTo>
                      <a:pt x="1547" y="19"/>
                    </a:lnTo>
                    <a:lnTo>
                      <a:pt x="1963" y="126"/>
                    </a:lnTo>
                    <a:lnTo>
                      <a:pt x="2281" y="0"/>
                    </a:lnTo>
                    <a:lnTo>
                      <a:pt x="2593" y="50"/>
                    </a:lnTo>
                    <a:lnTo>
                      <a:pt x="3039" y="181"/>
                    </a:lnTo>
                    <a:lnTo>
                      <a:pt x="3434" y="224"/>
                    </a:lnTo>
                    <a:lnTo>
                      <a:pt x="3712" y="212"/>
                    </a:lnTo>
                    <a:lnTo>
                      <a:pt x="3755" y="319"/>
                    </a:lnTo>
                    <a:lnTo>
                      <a:pt x="3201" y="307"/>
                    </a:lnTo>
                    <a:lnTo>
                      <a:pt x="2688" y="193"/>
                    </a:lnTo>
                    <a:lnTo>
                      <a:pt x="2293" y="105"/>
                    </a:lnTo>
                    <a:lnTo>
                      <a:pt x="1973" y="233"/>
                    </a:lnTo>
                    <a:lnTo>
                      <a:pt x="1578" y="169"/>
                    </a:lnTo>
                    <a:lnTo>
                      <a:pt x="1184" y="200"/>
                    </a:lnTo>
                    <a:lnTo>
                      <a:pt x="663" y="374"/>
                    </a:lnTo>
                    <a:lnTo>
                      <a:pt x="312" y="450"/>
                    </a:lnTo>
                    <a:lnTo>
                      <a:pt x="0" y="438"/>
                    </a:lnTo>
                    <a:lnTo>
                      <a:pt x="110" y="4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8" name="Freeform 78"/>
              <p:cNvSpPr>
                <a:spLocks/>
              </p:cNvSpPr>
              <p:nvPr/>
            </p:nvSpPr>
            <p:spPr bwMode="auto">
              <a:xfrm>
                <a:off x="2624" y="3653"/>
                <a:ext cx="3507" cy="822"/>
              </a:xfrm>
              <a:custGeom>
                <a:avLst/>
                <a:gdLst>
                  <a:gd name="T0" fmla="*/ 0 w 3507"/>
                  <a:gd name="T1" fmla="*/ 107 h 822"/>
                  <a:gd name="T2" fmla="*/ 532 w 3507"/>
                  <a:gd name="T3" fmla="*/ 363 h 822"/>
                  <a:gd name="T4" fmla="*/ 1278 w 3507"/>
                  <a:gd name="T5" fmla="*/ 589 h 822"/>
                  <a:gd name="T6" fmla="*/ 1877 w 3507"/>
                  <a:gd name="T7" fmla="*/ 639 h 822"/>
                  <a:gd name="T8" fmla="*/ 2452 w 3507"/>
                  <a:gd name="T9" fmla="*/ 546 h 822"/>
                  <a:gd name="T10" fmla="*/ 2908 w 3507"/>
                  <a:gd name="T11" fmla="*/ 382 h 822"/>
                  <a:gd name="T12" fmla="*/ 3260 w 3507"/>
                  <a:gd name="T13" fmla="*/ 183 h 822"/>
                  <a:gd name="T14" fmla="*/ 3507 w 3507"/>
                  <a:gd name="T15" fmla="*/ 0 h 822"/>
                  <a:gd name="T16" fmla="*/ 3327 w 3507"/>
                  <a:gd name="T17" fmla="*/ 278 h 822"/>
                  <a:gd name="T18" fmla="*/ 2965 w 3507"/>
                  <a:gd name="T19" fmla="*/ 458 h 822"/>
                  <a:gd name="T20" fmla="*/ 2751 w 3507"/>
                  <a:gd name="T21" fmla="*/ 596 h 822"/>
                  <a:gd name="T22" fmla="*/ 2583 w 3507"/>
                  <a:gd name="T23" fmla="*/ 589 h 822"/>
                  <a:gd name="T24" fmla="*/ 2464 w 3507"/>
                  <a:gd name="T25" fmla="*/ 684 h 822"/>
                  <a:gd name="T26" fmla="*/ 2174 w 3507"/>
                  <a:gd name="T27" fmla="*/ 672 h 822"/>
                  <a:gd name="T28" fmla="*/ 2036 w 3507"/>
                  <a:gd name="T29" fmla="*/ 803 h 822"/>
                  <a:gd name="T30" fmla="*/ 1920 w 3507"/>
                  <a:gd name="T31" fmla="*/ 694 h 822"/>
                  <a:gd name="T32" fmla="*/ 1792 w 3507"/>
                  <a:gd name="T33" fmla="*/ 822 h 822"/>
                  <a:gd name="T34" fmla="*/ 1504 w 3507"/>
                  <a:gd name="T35" fmla="*/ 727 h 822"/>
                  <a:gd name="T36" fmla="*/ 1342 w 3507"/>
                  <a:gd name="T37" fmla="*/ 812 h 822"/>
                  <a:gd name="T38" fmla="*/ 1205 w 3507"/>
                  <a:gd name="T39" fmla="*/ 651 h 822"/>
                  <a:gd name="T40" fmla="*/ 915 w 3507"/>
                  <a:gd name="T41" fmla="*/ 684 h 822"/>
                  <a:gd name="T42" fmla="*/ 843 w 3507"/>
                  <a:gd name="T43" fmla="*/ 556 h 822"/>
                  <a:gd name="T44" fmla="*/ 608 w 3507"/>
                  <a:gd name="T45" fmla="*/ 556 h 822"/>
                  <a:gd name="T46" fmla="*/ 468 w 3507"/>
                  <a:gd name="T47" fmla="*/ 470 h 822"/>
                  <a:gd name="T48" fmla="*/ 0 w 3507"/>
                  <a:gd name="T49" fmla="*/ 107 h 822"/>
                  <a:gd name="T50" fmla="*/ 0 w 3507"/>
                  <a:gd name="T51" fmla="*/ 107 h 8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07" h="822">
                    <a:moveTo>
                      <a:pt x="0" y="107"/>
                    </a:moveTo>
                    <a:lnTo>
                      <a:pt x="532" y="363"/>
                    </a:lnTo>
                    <a:lnTo>
                      <a:pt x="1278" y="589"/>
                    </a:lnTo>
                    <a:lnTo>
                      <a:pt x="1877" y="639"/>
                    </a:lnTo>
                    <a:lnTo>
                      <a:pt x="2452" y="546"/>
                    </a:lnTo>
                    <a:lnTo>
                      <a:pt x="2908" y="382"/>
                    </a:lnTo>
                    <a:lnTo>
                      <a:pt x="3260" y="183"/>
                    </a:lnTo>
                    <a:lnTo>
                      <a:pt x="3507" y="0"/>
                    </a:lnTo>
                    <a:lnTo>
                      <a:pt x="3327" y="278"/>
                    </a:lnTo>
                    <a:lnTo>
                      <a:pt x="2965" y="458"/>
                    </a:lnTo>
                    <a:lnTo>
                      <a:pt x="2751" y="596"/>
                    </a:lnTo>
                    <a:lnTo>
                      <a:pt x="2583" y="589"/>
                    </a:lnTo>
                    <a:lnTo>
                      <a:pt x="2464" y="684"/>
                    </a:lnTo>
                    <a:lnTo>
                      <a:pt x="2174" y="672"/>
                    </a:lnTo>
                    <a:lnTo>
                      <a:pt x="2036" y="803"/>
                    </a:lnTo>
                    <a:lnTo>
                      <a:pt x="1920" y="694"/>
                    </a:lnTo>
                    <a:lnTo>
                      <a:pt x="1792" y="822"/>
                    </a:lnTo>
                    <a:lnTo>
                      <a:pt x="1504" y="727"/>
                    </a:lnTo>
                    <a:lnTo>
                      <a:pt x="1342" y="812"/>
                    </a:lnTo>
                    <a:lnTo>
                      <a:pt x="1205" y="651"/>
                    </a:lnTo>
                    <a:lnTo>
                      <a:pt x="915" y="684"/>
                    </a:lnTo>
                    <a:lnTo>
                      <a:pt x="843" y="556"/>
                    </a:lnTo>
                    <a:lnTo>
                      <a:pt x="608" y="556"/>
                    </a:lnTo>
                    <a:lnTo>
                      <a:pt x="468" y="470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69" name="Freeform 79"/>
              <p:cNvSpPr>
                <a:spLocks/>
              </p:cNvSpPr>
              <p:nvPr/>
            </p:nvSpPr>
            <p:spPr bwMode="auto">
              <a:xfrm>
                <a:off x="2593" y="3653"/>
                <a:ext cx="3612" cy="1209"/>
              </a:xfrm>
              <a:custGeom>
                <a:avLst/>
                <a:gdLst>
                  <a:gd name="T0" fmla="*/ 9 w 3612"/>
                  <a:gd name="T1" fmla="*/ 140 h 1209"/>
                  <a:gd name="T2" fmla="*/ 608 w 3612"/>
                  <a:gd name="T3" fmla="*/ 770 h 1209"/>
                  <a:gd name="T4" fmla="*/ 1416 w 3612"/>
                  <a:gd name="T5" fmla="*/ 1164 h 1209"/>
                  <a:gd name="T6" fmla="*/ 2131 w 3612"/>
                  <a:gd name="T7" fmla="*/ 1209 h 1209"/>
                  <a:gd name="T8" fmla="*/ 2683 w 3612"/>
                  <a:gd name="T9" fmla="*/ 1048 h 1209"/>
                  <a:gd name="T10" fmla="*/ 3153 w 3612"/>
                  <a:gd name="T11" fmla="*/ 727 h 1209"/>
                  <a:gd name="T12" fmla="*/ 3443 w 3612"/>
                  <a:gd name="T13" fmla="*/ 332 h 1209"/>
                  <a:gd name="T14" fmla="*/ 3612 w 3612"/>
                  <a:gd name="T15" fmla="*/ 0 h 1209"/>
                  <a:gd name="T16" fmla="*/ 3486 w 3612"/>
                  <a:gd name="T17" fmla="*/ 43 h 1209"/>
                  <a:gd name="T18" fmla="*/ 3305 w 3612"/>
                  <a:gd name="T19" fmla="*/ 340 h 1209"/>
                  <a:gd name="T20" fmla="*/ 3153 w 3612"/>
                  <a:gd name="T21" fmla="*/ 427 h 1209"/>
                  <a:gd name="T22" fmla="*/ 3167 w 3612"/>
                  <a:gd name="T23" fmla="*/ 589 h 1209"/>
                  <a:gd name="T24" fmla="*/ 2996 w 3612"/>
                  <a:gd name="T25" fmla="*/ 589 h 1209"/>
                  <a:gd name="T26" fmla="*/ 2984 w 3612"/>
                  <a:gd name="T27" fmla="*/ 770 h 1209"/>
                  <a:gd name="T28" fmla="*/ 2718 w 3612"/>
                  <a:gd name="T29" fmla="*/ 770 h 1209"/>
                  <a:gd name="T30" fmla="*/ 2676 w 3612"/>
                  <a:gd name="T31" fmla="*/ 922 h 1209"/>
                  <a:gd name="T32" fmla="*/ 2440 w 3612"/>
                  <a:gd name="T33" fmla="*/ 922 h 1209"/>
                  <a:gd name="T34" fmla="*/ 2324 w 3612"/>
                  <a:gd name="T35" fmla="*/ 1026 h 1209"/>
                  <a:gd name="T36" fmla="*/ 2131 w 3612"/>
                  <a:gd name="T37" fmla="*/ 972 h 1209"/>
                  <a:gd name="T38" fmla="*/ 2048 w 3612"/>
                  <a:gd name="T39" fmla="*/ 1102 h 1209"/>
                  <a:gd name="T40" fmla="*/ 1853 w 3612"/>
                  <a:gd name="T41" fmla="*/ 984 h 1209"/>
                  <a:gd name="T42" fmla="*/ 1727 w 3612"/>
                  <a:gd name="T43" fmla="*/ 1143 h 1209"/>
                  <a:gd name="T44" fmla="*/ 1578 w 3612"/>
                  <a:gd name="T45" fmla="*/ 984 h 1209"/>
                  <a:gd name="T46" fmla="*/ 1416 w 3612"/>
                  <a:gd name="T47" fmla="*/ 1060 h 1209"/>
                  <a:gd name="T48" fmla="*/ 1245 w 3612"/>
                  <a:gd name="T49" fmla="*/ 907 h 1209"/>
                  <a:gd name="T50" fmla="*/ 1088 w 3612"/>
                  <a:gd name="T51" fmla="*/ 922 h 1209"/>
                  <a:gd name="T52" fmla="*/ 960 w 3612"/>
                  <a:gd name="T53" fmla="*/ 748 h 1209"/>
                  <a:gd name="T54" fmla="*/ 725 w 3612"/>
                  <a:gd name="T55" fmla="*/ 748 h 1209"/>
                  <a:gd name="T56" fmla="*/ 594 w 3612"/>
                  <a:gd name="T57" fmla="*/ 556 h 1209"/>
                  <a:gd name="T58" fmla="*/ 0 w 3612"/>
                  <a:gd name="T59" fmla="*/ 52 h 1209"/>
                  <a:gd name="T60" fmla="*/ 9 w 3612"/>
                  <a:gd name="T61" fmla="*/ 140 h 1209"/>
                  <a:gd name="T62" fmla="*/ 9 w 3612"/>
                  <a:gd name="T63" fmla="*/ 140 h 120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612" h="1209">
                    <a:moveTo>
                      <a:pt x="9" y="140"/>
                    </a:moveTo>
                    <a:lnTo>
                      <a:pt x="608" y="770"/>
                    </a:lnTo>
                    <a:lnTo>
                      <a:pt x="1416" y="1164"/>
                    </a:lnTo>
                    <a:lnTo>
                      <a:pt x="2131" y="1209"/>
                    </a:lnTo>
                    <a:lnTo>
                      <a:pt x="2683" y="1048"/>
                    </a:lnTo>
                    <a:lnTo>
                      <a:pt x="3153" y="727"/>
                    </a:lnTo>
                    <a:lnTo>
                      <a:pt x="3443" y="332"/>
                    </a:lnTo>
                    <a:lnTo>
                      <a:pt x="3612" y="0"/>
                    </a:lnTo>
                    <a:lnTo>
                      <a:pt x="3486" y="43"/>
                    </a:lnTo>
                    <a:lnTo>
                      <a:pt x="3305" y="340"/>
                    </a:lnTo>
                    <a:lnTo>
                      <a:pt x="3153" y="427"/>
                    </a:lnTo>
                    <a:lnTo>
                      <a:pt x="3167" y="589"/>
                    </a:lnTo>
                    <a:lnTo>
                      <a:pt x="2996" y="589"/>
                    </a:lnTo>
                    <a:lnTo>
                      <a:pt x="2984" y="770"/>
                    </a:lnTo>
                    <a:lnTo>
                      <a:pt x="2718" y="770"/>
                    </a:lnTo>
                    <a:lnTo>
                      <a:pt x="2676" y="922"/>
                    </a:lnTo>
                    <a:lnTo>
                      <a:pt x="2440" y="922"/>
                    </a:lnTo>
                    <a:lnTo>
                      <a:pt x="2324" y="1026"/>
                    </a:lnTo>
                    <a:lnTo>
                      <a:pt x="2131" y="972"/>
                    </a:lnTo>
                    <a:lnTo>
                      <a:pt x="2048" y="1102"/>
                    </a:lnTo>
                    <a:lnTo>
                      <a:pt x="1853" y="984"/>
                    </a:lnTo>
                    <a:lnTo>
                      <a:pt x="1727" y="1143"/>
                    </a:lnTo>
                    <a:lnTo>
                      <a:pt x="1578" y="984"/>
                    </a:lnTo>
                    <a:lnTo>
                      <a:pt x="1416" y="1060"/>
                    </a:lnTo>
                    <a:lnTo>
                      <a:pt x="1245" y="907"/>
                    </a:lnTo>
                    <a:lnTo>
                      <a:pt x="1088" y="922"/>
                    </a:lnTo>
                    <a:lnTo>
                      <a:pt x="960" y="748"/>
                    </a:lnTo>
                    <a:lnTo>
                      <a:pt x="725" y="748"/>
                    </a:lnTo>
                    <a:lnTo>
                      <a:pt x="594" y="556"/>
                    </a:lnTo>
                    <a:lnTo>
                      <a:pt x="0" y="52"/>
                    </a:lnTo>
                    <a:lnTo>
                      <a:pt x="9" y="1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0" name="Freeform 80"/>
              <p:cNvSpPr>
                <a:spLocks/>
              </p:cNvSpPr>
              <p:nvPr/>
            </p:nvSpPr>
            <p:spPr bwMode="auto">
              <a:xfrm>
                <a:off x="2869" y="3748"/>
                <a:ext cx="107" cy="226"/>
              </a:xfrm>
              <a:custGeom>
                <a:avLst/>
                <a:gdLst>
                  <a:gd name="T0" fmla="*/ 23 w 107"/>
                  <a:gd name="T1" fmla="*/ 12 h 226"/>
                  <a:gd name="T2" fmla="*/ 0 w 107"/>
                  <a:gd name="T3" fmla="*/ 204 h 226"/>
                  <a:gd name="T4" fmla="*/ 107 w 107"/>
                  <a:gd name="T5" fmla="*/ 226 h 226"/>
                  <a:gd name="T6" fmla="*/ 97 w 107"/>
                  <a:gd name="T7" fmla="*/ 0 h 226"/>
                  <a:gd name="T8" fmla="*/ 23 w 107"/>
                  <a:gd name="T9" fmla="*/ 12 h 226"/>
                  <a:gd name="T10" fmla="*/ 23 w 107"/>
                  <a:gd name="T11" fmla="*/ 12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226">
                    <a:moveTo>
                      <a:pt x="23" y="12"/>
                    </a:moveTo>
                    <a:lnTo>
                      <a:pt x="0" y="204"/>
                    </a:lnTo>
                    <a:lnTo>
                      <a:pt x="107" y="226"/>
                    </a:lnTo>
                    <a:lnTo>
                      <a:pt x="97" y="0"/>
                    </a:lnTo>
                    <a:lnTo>
                      <a:pt x="2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1" name="Freeform 81"/>
              <p:cNvSpPr>
                <a:spLocks/>
              </p:cNvSpPr>
              <p:nvPr/>
            </p:nvSpPr>
            <p:spPr bwMode="auto">
              <a:xfrm>
                <a:off x="3232" y="3836"/>
                <a:ext cx="107" cy="275"/>
              </a:xfrm>
              <a:custGeom>
                <a:avLst/>
                <a:gdLst>
                  <a:gd name="T0" fmla="*/ 0 w 107"/>
                  <a:gd name="T1" fmla="*/ 0 h 275"/>
                  <a:gd name="T2" fmla="*/ 24 w 107"/>
                  <a:gd name="T3" fmla="*/ 233 h 275"/>
                  <a:gd name="T4" fmla="*/ 107 w 107"/>
                  <a:gd name="T5" fmla="*/ 275 h 275"/>
                  <a:gd name="T6" fmla="*/ 74 w 107"/>
                  <a:gd name="T7" fmla="*/ 0 h 275"/>
                  <a:gd name="T8" fmla="*/ 0 w 107"/>
                  <a:gd name="T9" fmla="*/ 0 h 275"/>
                  <a:gd name="T10" fmla="*/ 0 w 107"/>
                  <a:gd name="T11" fmla="*/ 0 h 2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275">
                    <a:moveTo>
                      <a:pt x="0" y="0"/>
                    </a:moveTo>
                    <a:lnTo>
                      <a:pt x="24" y="233"/>
                    </a:lnTo>
                    <a:lnTo>
                      <a:pt x="107" y="275"/>
                    </a:lnTo>
                    <a:lnTo>
                      <a:pt x="7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2" name="Freeform 82"/>
              <p:cNvSpPr>
                <a:spLocks/>
              </p:cNvSpPr>
              <p:nvPr/>
            </p:nvSpPr>
            <p:spPr bwMode="auto">
              <a:xfrm>
                <a:off x="3501" y="3812"/>
                <a:ext cx="137" cy="397"/>
              </a:xfrm>
              <a:custGeom>
                <a:avLst/>
                <a:gdLst>
                  <a:gd name="T0" fmla="*/ 0 w 137"/>
                  <a:gd name="T1" fmla="*/ 9 h 397"/>
                  <a:gd name="T2" fmla="*/ 19 w 137"/>
                  <a:gd name="T3" fmla="*/ 354 h 397"/>
                  <a:gd name="T4" fmla="*/ 137 w 137"/>
                  <a:gd name="T5" fmla="*/ 397 h 397"/>
                  <a:gd name="T6" fmla="*/ 73 w 137"/>
                  <a:gd name="T7" fmla="*/ 204 h 397"/>
                  <a:gd name="T8" fmla="*/ 80 w 137"/>
                  <a:gd name="T9" fmla="*/ 0 h 397"/>
                  <a:gd name="T10" fmla="*/ 0 w 137"/>
                  <a:gd name="T11" fmla="*/ 9 h 397"/>
                  <a:gd name="T12" fmla="*/ 0 w 137"/>
                  <a:gd name="T13" fmla="*/ 9 h 3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397">
                    <a:moveTo>
                      <a:pt x="0" y="9"/>
                    </a:moveTo>
                    <a:lnTo>
                      <a:pt x="19" y="354"/>
                    </a:lnTo>
                    <a:lnTo>
                      <a:pt x="137" y="397"/>
                    </a:lnTo>
                    <a:lnTo>
                      <a:pt x="73" y="204"/>
                    </a:lnTo>
                    <a:lnTo>
                      <a:pt x="80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3" name="Freeform 83"/>
              <p:cNvSpPr>
                <a:spLocks/>
              </p:cNvSpPr>
              <p:nvPr/>
            </p:nvSpPr>
            <p:spPr bwMode="auto">
              <a:xfrm>
                <a:off x="3895" y="3812"/>
                <a:ext cx="171" cy="504"/>
              </a:xfrm>
              <a:custGeom>
                <a:avLst/>
                <a:gdLst>
                  <a:gd name="T0" fmla="*/ 41 w 171"/>
                  <a:gd name="T1" fmla="*/ 9 h 504"/>
                  <a:gd name="T2" fmla="*/ 7 w 171"/>
                  <a:gd name="T3" fmla="*/ 223 h 504"/>
                  <a:gd name="T4" fmla="*/ 0 w 171"/>
                  <a:gd name="T5" fmla="*/ 473 h 504"/>
                  <a:gd name="T6" fmla="*/ 114 w 171"/>
                  <a:gd name="T7" fmla="*/ 504 h 504"/>
                  <a:gd name="T8" fmla="*/ 114 w 171"/>
                  <a:gd name="T9" fmla="*/ 247 h 504"/>
                  <a:gd name="T10" fmla="*/ 171 w 171"/>
                  <a:gd name="T11" fmla="*/ 0 h 504"/>
                  <a:gd name="T12" fmla="*/ 41 w 171"/>
                  <a:gd name="T13" fmla="*/ 9 h 504"/>
                  <a:gd name="T14" fmla="*/ 41 w 171"/>
                  <a:gd name="T15" fmla="*/ 9 h 5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1" h="504">
                    <a:moveTo>
                      <a:pt x="41" y="9"/>
                    </a:moveTo>
                    <a:lnTo>
                      <a:pt x="7" y="223"/>
                    </a:lnTo>
                    <a:lnTo>
                      <a:pt x="0" y="473"/>
                    </a:lnTo>
                    <a:lnTo>
                      <a:pt x="114" y="504"/>
                    </a:lnTo>
                    <a:lnTo>
                      <a:pt x="114" y="247"/>
                    </a:lnTo>
                    <a:lnTo>
                      <a:pt x="171" y="0"/>
                    </a:lnTo>
                    <a:lnTo>
                      <a:pt x="4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4" name="Freeform 84"/>
              <p:cNvSpPr>
                <a:spLocks/>
              </p:cNvSpPr>
              <p:nvPr/>
            </p:nvSpPr>
            <p:spPr bwMode="auto">
              <a:xfrm>
                <a:off x="4416" y="3802"/>
                <a:ext cx="149" cy="545"/>
              </a:xfrm>
              <a:custGeom>
                <a:avLst/>
                <a:gdLst>
                  <a:gd name="T0" fmla="*/ 0 w 149"/>
                  <a:gd name="T1" fmla="*/ 19 h 545"/>
                  <a:gd name="T2" fmla="*/ 30 w 149"/>
                  <a:gd name="T3" fmla="*/ 278 h 545"/>
                  <a:gd name="T4" fmla="*/ 21 w 149"/>
                  <a:gd name="T5" fmla="*/ 545 h 545"/>
                  <a:gd name="T6" fmla="*/ 149 w 149"/>
                  <a:gd name="T7" fmla="*/ 502 h 545"/>
                  <a:gd name="T8" fmla="*/ 128 w 149"/>
                  <a:gd name="T9" fmla="*/ 233 h 545"/>
                  <a:gd name="T10" fmla="*/ 85 w 149"/>
                  <a:gd name="T11" fmla="*/ 0 h 545"/>
                  <a:gd name="T12" fmla="*/ 0 w 149"/>
                  <a:gd name="T13" fmla="*/ 19 h 545"/>
                  <a:gd name="T14" fmla="*/ 0 w 149"/>
                  <a:gd name="T15" fmla="*/ 19 h 5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545">
                    <a:moveTo>
                      <a:pt x="0" y="19"/>
                    </a:moveTo>
                    <a:lnTo>
                      <a:pt x="30" y="278"/>
                    </a:lnTo>
                    <a:lnTo>
                      <a:pt x="21" y="545"/>
                    </a:lnTo>
                    <a:lnTo>
                      <a:pt x="149" y="502"/>
                    </a:lnTo>
                    <a:lnTo>
                      <a:pt x="128" y="233"/>
                    </a:lnTo>
                    <a:lnTo>
                      <a:pt x="8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5" name="Freeform 85"/>
              <p:cNvSpPr>
                <a:spLocks/>
              </p:cNvSpPr>
              <p:nvPr/>
            </p:nvSpPr>
            <p:spPr bwMode="auto">
              <a:xfrm>
                <a:off x="4905" y="3779"/>
                <a:ext cx="192" cy="494"/>
              </a:xfrm>
              <a:custGeom>
                <a:avLst/>
                <a:gdLst>
                  <a:gd name="T0" fmla="*/ 0 w 192"/>
                  <a:gd name="T1" fmla="*/ 14 h 494"/>
                  <a:gd name="T2" fmla="*/ 33 w 192"/>
                  <a:gd name="T3" fmla="*/ 237 h 494"/>
                  <a:gd name="T4" fmla="*/ 64 w 192"/>
                  <a:gd name="T5" fmla="*/ 494 h 494"/>
                  <a:gd name="T6" fmla="*/ 192 w 192"/>
                  <a:gd name="T7" fmla="*/ 463 h 494"/>
                  <a:gd name="T8" fmla="*/ 138 w 192"/>
                  <a:gd name="T9" fmla="*/ 214 h 494"/>
                  <a:gd name="T10" fmla="*/ 64 w 192"/>
                  <a:gd name="T11" fmla="*/ 0 h 494"/>
                  <a:gd name="T12" fmla="*/ 0 w 192"/>
                  <a:gd name="T13" fmla="*/ 14 h 494"/>
                  <a:gd name="T14" fmla="*/ 0 w 192"/>
                  <a:gd name="T15" fmla="*/ 14 h 4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2" h="494">
                    <a:moveTo>
                      <a:pt x="0" y="14"/>
                    </a:moveTo>
                    <a:lnTo>
                      <a:pt x="33" y="237"/>
                    </a:lnTo>
                    <a:lnTo>
                      <a:pt x="64" y="494"/>
                    </a:lnTo>
                    <a:lnTo>
                      <a:pt x="192" y="463"/>
                    </a:lnTo>
                    <a:lnTo>
                      <a:pt x="138" y="214"/>
                    </a:lnTo>
                    <a:lnTo>
                      <a:pt x="64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6" name="Freeform 86"/>
              <p:cNvSpPr>
                <a:spLocks/>
              </p:cNvSpPr>
              <p:nvPr/>
            </p:nvSpPr>
            <p:spPr bwMode="auto">
              <a:xfrm>
                <a:off x="5247" y="3736"/>
                <a:ext cx="202" cy="418"/>
              </a:xfrm>
              <a:custGeom>
                <a:avLst/>
                <a:gdLst>
                  <a:gd name="T0" fmla="*/ 0 w 202"/>
                  <a:gd name="T1" fmla="*/ 24 h 418"/>
                  <a:gd name="T2" fmla="*/ 64 w 202"/>
                  <a:gd name="T3" fmla="*/ 173 h 418"/>
                  <a:gd name="T4" fmla="*/ 105 w 202"/>
                  <a:gd name="T5" fmla="*/ 418 h 418"/>
                  <a:gd name="T6" fmla="*/ 202 w 202"/>
                  <a:gd name="T7" fmla="*/ 387 h 418"/>
                  <a:gd name="T8" fmla="*/ 159 w 202"/>
                  <a:gd name="T9" fmla="*/ 216 h 418"/>
                  <a:gd name="T10" fmla="*/ 98 w 202"/>
                  <a:gd name="T11" fmla="*/ 0 h 418"/>
                  <a:gd name="T12" fmla="*/ 0 w 202"/>
                  <a:gd name="T13" fmla="*/ 24 h 418"/>
                  <a:gd name="T14" fmla="*/ 0 w 202"/>
                  <a:gd name="T15" fmla="*/ 24 h 4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2" h="418">
                    <a:moveTo>
                      <a:pt x="0" y="24"/>
                    </a:moveTo>
                    <a:lnTo>
                      <a:pt x="64" y="173"/>
                    </a:lnTo>
                    <a:lnTo>
                      <a:pt x="105" y="418"/>
                    </a:lnTo>
                    <a:lnTo>
                      <a:pt x="202" y="387"/>
                    </a:lnTo>
                    <a:lnTo>
                      <a:pt x="159" y="216"/>
                    </a:lnTo>
                    <a:lnTo>
                      <a:pt x="98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7" name="Freeform 87"/>
              <p:cNvSpPr>
                <a:spLocks/>
              </p:cNvSpPr>
              <p:nvPr/>
            </p:nvSpPr>
            <p:spPr bwMode="auto">
              <a:xfrm>
                <a:off x="5596" y="3717"/>
                <a:ext cx="150" cy="287"/>
              </a:xfrm>
              <a:custGeom>
                <a:avLst/>
                <a:gdLst>
                  <a:gd name="T0" fmla="*/ 0 w 150"/>
                  <a:gd name="T1" fmla="*/ 12 h 287"/>
                  <a:gd name="T2" fmla="*/ 46 w 150"/>
                  <a:gd name="T3" fmla="*/ 162 h 287"/>
                  <a:gd name="T4" fmla="*/ 88 w 150"/>
                  <a:gd name="T5" fmla="*/ 287 h 287"/>
                  <a:gd name="T6" fmla="*/ 150 w 150"/>
                  <a:gd name="T7" fmla="*/ 245 h 287"/>
                  <a:gd name="T8" fmla="*/ 119 w 150"/>
                  <a:gd name="T9" fmla="*/ 128 h 287"/>
                  <a:gd name="T10" fmla="*/ 88 w 150"/>
                  <a:gd name="T11" fmla="*/ 0 h 287"/>
                  <a:gd name="T12" fmla="*/ 0 w 150"/>
                  <a:gd name="T13" fmla="*/ 12 h 287"/>
                  <a:gd name="T14" fmla="*/ 0 w 150"/>
                  <a:gd name="T15" fmla="*/ 12 h 2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287">
                    <a:moveTo>
                      <a:pt x="0" y="12"/>
                    </a:moveTo>
                    <a:lnTo>
                      <a:pt x="46" y="162"/>
                    </a:lnTo>
                    <a:lnTo>
                      <a:pt x="88" y="287"/>
                    </a:lnTo>
                    <a:lnTo>
                      <a:pt x="150" y="245"/>
                    </a:lnTo>
                    <a:lnTo>
                      <a:pt x="119" y="128"/>
                    </a:lnTo>
                    <a:lnTo>
                      <a:pt x="88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8" name="Freeform 88"/>
              <p:cNvSpPr>
                <a:spLocks/>
              </p:cNvSpPr>
              <p:nvPr/>
            </p:nvSpPr>
            <p:spPr bwMode="auto">
              <a:xfrm>
                <a:off x="3244" y="2168"/>
                <a:ext cx="551" cy="660"/>
              </a:xfrm>
              <a:custGeom>
                <a:avLst/>
                <a:gdLst>
                  <a:gd name="T0" fmla="*/ 276 w 551"/>
                  <a:gd name="T1" fmla="*/ 0 h 660"/>
                  <a:gd name="T2" fmla="*/ 31 w 551"/>
                  <a:gd name="T3" fmla="*/ 211 h 660"/>
                  <a:gd name="T4" fmla="*/ 0 w 551"/>
                  <a:gd name="T5" fmla="*/ 520 h 660"/>
                  <a:gd name="T6" fmla="*/ 200 w 551"/>
                  <a:gd name="T7" fmla="*/ 660 h 660"/>
                  <a:gd name="T8" fmla="*/ 551 w 551"/>
                  <a:gd name="T9" fmla="*/ 489 h 660"/>
                  <a:gd name="T10" fmla="*/ 223 w 551"/>
                  <a:gd name="T11" fmla="*/ 511 h 660"/>
                  <a:gd name="T12" fmla="*/ 126 w 551"/>
                  <a:gd name="T13" fmla="*/ 328 h 660"/>
                  <a:gd name="T14" fmla="*/ 330 w 551"/>
                  <a:gd name="T15" fmla="*/ 232 h 660"/>
                  <a:gd name="T16" fmla="*/ 192 w 551"/>
                  <a:gd name="T17" fmla="*/ 168 h 660"/>
                  <a:gd name="T18" fmla="*/ 413 w 551"/>
                  <a:gd name="T19" fmla="*/ 114 h 660"/>
                  <a:gd name="T20" fmla="*/ 276 w 551"/>
                  <a:gd name="T21" fmla="*/ 0 h 660"/>
                  <a:gd name="T22" fmla="*/ 276 w 551"/>
                  <a:gd name="T23" fmla="*/ 0 h 6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1" h="660">
                    <a:moveTo>
                      <a:pt x="276" y="0"/>
                    </a:moveTo>
                    <a:lnTo>
                      <a:pt x="31" y="211"/>
                    </a:lnTo>
                    <a:lnTo>
                      <a:pt x="0" y="520"/>
                    </a:lnTo>
                    <a:lnTo>
                      <a:pt x="200" y="660"/>
                    </a:lnTo>
                    <a:lnTo>
                      <a:pt x="551" y="489"/>
                    </a:lnTo>
                    <a:lnTo>
                      <a:pt x="223" y="511"/>
                    </a:lnTo>
                    <a:lnTo>
                      <a:pt x="126" y="328"/>
                    </a:lnTo>
                    <a:lnTo>
                      <a:pt x="330" y="232"/>
                    </a:lnTo>
                    <a:lnTo>
                      <a:pt x="192" y="168"/>
                    </a:lnTo>
                    <a:lnTo>
                      <a:pt x="413" y="114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79" name="Freeform 89"/>
              <p:cNvSpPr>
                <a:spLocks/>
              </p:cNvSpPr>
              <p:nvPr/>
            </p:nvSpPr>
            <p:spPr bwMode="auto">
              <a:xfrm>
                <a:off x="3829" y="2092"/>
                <a:ext cx="1012" cy="876"/>
              </a:xfrm>
              <a:custGeom>
                <a:avLst/>
                <a:gdLst>
                  <a:gd name="T0" fmla="*/ 149 w 1012"/>
                  <a:gd name="T1" fmla="*/ 0 h 876"/>
                  <a:gd name="T2" fmla="*/ 0 w 1012"/>
                  <a:gd name="T3" fmla="*/ 256 h 876"/>
                  <a:gd name="T4" fmla="*/ 23 w 1012"/>
                  <a:gd name="T5" fmla="*/ 565 h 876"/>
                  <a:gd name="T6" fmla="*/ 266 w 1012"/>
                  <a:gd name="T7" fmla="*/ 803 h 876"/>
                  <a:gd name="T8" fmla="*/ 672 w 1012"/>
                  <a:gd name="T9" fmla="*/ 876 h 876"/>
                  <a:gd name="T10" fmla="*/ 1012 w 1012"/>
                  <a:gd name="T11" fmla="*/ 620 h 876"/>
                  <a:gd name="T12" fmla="*/ 682 w 1012"/>
                  <a:gd name="T13" fmla="*/ 736 h 876"/>
                  <a:gd name="T14" fmla="*/ 788 w 1012"/>
                  <a:gd name="T15" fmla="*/ 596 h 876"/>
                  <a:gd name="T16" fmla="*/ 437 w 1012"/>
                  <a:gd name="T17" fmla="*/ 696 h 876"/>
                  <a:gd name="T18" fmla="*/ 682 w 1012"/>
                  <a:gd name="T19" fmla="*/ 522 h 876"/>
                  <a:gd name="T20" fmla="*/ 287 w 1012"/>
                  <a:gd name="T21" fmla="*/ 546 h 876"/>
                  <a:gd name="T22" fmla="*/ 575 w 1012"/>
                  <a:gd name="T23" fmla="*/ 363 h 876"/>
                  <a:gd name="T24" fmla="*/ 137 w 1012"/>
                  <a:gd name="T25" fmla="*/ 382 h 876"/>
                  <a:gd name="T26" fmla="*/ 501 w 1012"/>
                  <a:gd name="T27" fmla="*/ 223 h 876"/>
                  <a:gd name="T28" fmla="*/ 223 w 1012"/>
                  <a:gd name="T29" fmla="*/ 140 h 876"/>
                  <a:gd name="T30" fmla="*/ 394 w 1012"/>
                  <a:gd name="T31" fmla="*/ 40 h 876"/>
                  <a:gd name="T32" fmla="*/ 149 w 1012"/>
                  <a:gd name="T33" fmla="*/ 0 h 876"/>
                  <a:gd name="T34" fmla="*/ 149 w 1012"/>
                  <a:gd name="T35" fmla="*/ 0 h 876"/>
                  <a:gd name="T36" fmla="*/ 149 w 1012"/>
                  <a:gd name="T37" fmla="*/ 0 h 87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12" h="876">
                    <a:moveTo>
                      <a:pt x="149" y="0"/>
                    </a:moveTo>
                    <a:lnTo>
                      <a:pt x="0" y="256"/>
                    </a:lnTo>
                    <a:lnTo>
                      <a:pt x="23" y="565"/>
                    </a:lnTo>
                    <a:lnTo>
                      <a:pt x="266" y="803"/>
                    </a:lnTo>
                    <a:lnTo>
                      <a:pt x="672" y="876"/>
                    </a:lnTo>
                    <a:lnTo>
                      <a:pt x="1012" y="620"/>
                    </a:lnTo>
                    <a:lnTo>
                      <a:pt x="682" y="736"/>
                    </a:lnTo>
                    <a:lnTo>
                      <a:pt x="788" y="596"/>
                    </a:lnTo>
                    <a:lnTo>
                      <a:pt x="437" y="696"/>
                    </a:lnTo>
                    <a:lnTo>
                      <a:pt x="682" y="522"/>
                    </a:lnTo>
                    <a:lnTo>
                      <a:pt x="287" y="546"/>
                    </a:lnTo>
                    <a:lnTo>
                      <a:pt x="575" y="363"/>
                    </a:lnTo>
                    <a:lnTo>
                      <a:pt x="137" y="382"/>
                    </a:lnTo>
                    <a:lnTo>
                      <a:pt x="501" y="223"/>
                    </a:lnTo>
                    <a:lnTo>
                      <a:pt x="223" y="140"/>
                    </a:lnTo>
                    <a:lnTo>
                      <a:pt x="394" y="40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80" name="Freeform 90"/>
              <p:cNvSpPr>
                <a:spLocks/>
              </p:cNvSpPr>
              <p:nvPr/>
            </p:nvSpPr>
            <p:spPr bwMode="auto">
              <a:xfrm>
                <a:off x="4905" y="2294"/>
                <a:ext cx="554" cy="482"/>
              </a:xfrm>
              <a:custGeom>
                <a:avLst/>
                <a:gdLst>
                  <a:gd name="T0" fmla="*/ 0 w 554"/>
                  <a:gd name="T1" fmla="*/ 385 h 482"/>
                  <a:gd name="T2" fmla="*/ 214 w 554"/>
                  <a:gd name="T3" fmla="*/ 311 h 482"/>
                  <a:gd name="T4" fmla="*/ 385 w 554"/>
                  <a:gd name="T5" fmla="*/ 482 h 482"/>
                  <a:gd name="T6" fmla="*/ 554 w 554"/>
                  <a:gd name="T7" fmla="*/ 344 h 482"/>
                  <a:gd name="T8" fmla="*/ 501 w 554"/>
                  <a:gd name="T9" fmla="*/ 0 h 482"/>
                  <a:gd name="T10" fmla="*/ 470 w 554"/>
                  <a:gd name="T11" fmla="*/ 289 h 482"/>
                  <a:gd name="T12" fmla="*/ 333 w 554"/>
                  <a:gd name="T13" fmla="*/ 320 h 482"/>
                  <a:gd name="T14" fmla="*/ 266 w 554"/>
                  <a:gd name="T15" fmla="*/ 244 h 482"/>
                  <a:gd name="T16" fmla="*/ 45 w 554"/>
                  <a:gd name="T17" fmla="*/ 278 h 482"/>
                  <a:gd name="T18" fmla="*/ 0 w 554"/>
                  <a:gd name="T19" fmla="*/ 385 h 482"/>
                  <a:gd name="T20" fmla="*/ 0 w 554"/>
                  <a:gd name="T21" fmla="*/ 385 h 4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4" h="482">
                    <a:moveTo>
                      <a:pt x="0" y="385"/>
                    </a:moveTo>
                    <a:lnTo>
                      <a:pt x="214" y="311"/>
                    </a:lnTo>
                    <a:lnTo>
                      <a:pt x="385" y="482"/>
                    </a:lnTo>
                    <a:lnTo>
                      <a:pt x="554" y="344"/>
                    </a:lnTo>
                    <a:lnTo>
                      <a:pt x="501" y="0"/>
                    </a:lnTo>
                    <a:lnTo>
                      <a:pt x="470" y="289"/>
                    </a:lnTo>
                    <a:lnTo>
                      <a:pt x="333" y="320"/>
                    </a:lnTo>
                    <a:lnTo>
                      <a:pt x="266" y="244"/>
                    </a:lnTo>
                    <a:lnTo>
                      <a:pt x="45" y="278"/>
                    </a:lnTo>
                    <a:lnTo>
                      <a:pt x="0" y="3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81" name="Freeform 91"/>
              <p:cNvSpPr>
                <a:spLocks/>
              </p:cNvSpPr>
              <p:nvPr/>
            </p:nvSpPr>
            <p:spPr bwMode="auto">
              <a:xfrm>
                <a:off x="4247" y="3021"/>
                <a:ext cx="264" cy="290"/>
              </a:xfrm>
              <a:custGeom>
                <a:avLst/>
                <a:gdLst>
                  <a:gd name="T0" fmla="*/ 62 w 264"/>
                  <a:gd name="T1" fmla="*/ 0 h 290"/>
                  <a:gd name="T2" fmla="*/ 0 w 264"/>
                  <a:gd name="T3" fmla="*/ 149 h 290"/>
                  <a:gd name="T4" fmla="*/ 104 w 264"/>
                  <a:gd name="T5" fmla="*/ 290 h 290"/>
                  <a:gd name="T6" fmla="*/ 264 w 264"/>
                  <a:gd name="T7" fmla="*/ 290 h 290"/>
                  <a:gd name="T8" fmla="*/ 145 w 264"/>
                  <a:gd name="T9" fmla="*/ 161 h 290"/>
                  <a:gd name="T10" fmla="*/ 62 w 264"/>
                  <a:gd name="T11" fmla="*/ 0 h 290"/>
                  <a:gd name="T12" fmla="*/ 62 w 264"/>
                  <a:gd name="T13" fmla="*/ 0 h 2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290">
                    <a:moveTo>
                      <a:pt x="62" y="0"/>
                    </a:moveTo>
                    <a:lnTo>
                      <a:pt x="0" y="149"/>
                    </a:lnTo>
                    <a:lnTo>
                      <a:pt x="104" y="290"/>
                    </a:lnTo>
                    <a:lnTo>
                      <a:pt x="264" y="290"/>
                    </a:lnTo>
                    <a:lnTo>
                      <a:pt x="145" y="16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1688" name="Group 8"/>
            <p:cNvGrpSpPr>
              <a:grpSpLocks noChangeAspect="1"/>
            </p:cNvGrpSpPr>
            <p:nvPr/>
          </p:nvGrpSpPr>
          <p:grpSpPr bwMode="auto">
            <a:xfrm>
              <a:off x="3426" y="1954"/>
              <a:ext cx="937" cy="821"/>
              <a:chOff x="3378" y="2578"/>
              <a:chExt cx="937" cy="821"/>
            </a:xfrm>
          </p:grpSpPr>
          <p:sp>
            <p:nvSpPr>
              <p:cNvPr id="71740" name="AutoShape 9"/>
              <p:cNvSpPr>
                <a:spLocks noChangeAspect="1" noChangeArrowheads="1" noTextEdit="1"/>
              </p:cNvSpPr>
              <p:nvPr/>
            </p:nvSpPr>
            <p:spPr bwMode="auto">
              <a:xfrm>
                <a:off x="3378" y="2578"/>
                <a:ext cx="937" cy="8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1" name="Freeform 10"/>
              <p:cNvSpPr>
                <a:spLocks/>
              </p:cNvSpPr>
              <p:nvPr/>
            </p:nvSpPr>
            <p:spPr bwMode="auto">
              <a:xfrm>
                <a:off x="3397" y="2604"/>
                <a:ext cx="890" cy="769"/>
              </a:xfrm>
              <a:custGeom>
                <a:avLst/>
                <a:gdLst>
                  <a:gd name="T0" fmla="*/ 1 w 3558"/>
                  <a:gd name="T1" fmla="*/ 0 h 2307"/>
                  <a:gd name="T2" fmla="*/ 0 w 3558"/>
                  <a:gd name="T3" fmla="*/ 85 h 2307"/>
                  <a:gd name="T4" fmla="*/ 56 w 3558"/>
                  <a:gd name="T5" fmla="*/ 85 h 2307"/>
                  <a:gd name="T6" fmla="*/ 54 w 3558"/>
                  <a:gd name="T7" fmla="*/ 0 h 2307"/>
                  <a:gd name="T8" fmla="*/ 1 w 3558"/>
                  <a:gd name="T9" fmla="*/ 0 h 2307"/>
                  <a:gd name="T10" fmla="*/ 1 w 3558"/>
                  <a:gd name="T11" fmla="*/ 0 h 2307"/>
                  <a:gd name="T12" fmla="*/ 1 w 3558"/>
                  <a:gd name="T13" fmla="*/ 0 h 2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58" h="2307">
                    <a:moveTo>
                      <a:pt x="64" y="0"/>
                    </a:moveTo>
                    <a:lnTo>
                      <a:pt x="0" y="2307"/>
                    </a:lnTo>
                    <a:lnTo>
                      <a:pt x="3558" y="2289"/>
                    </a:lnTo>
                    <a:lnTo>
                      <a:pt x="3462" y="0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2" name="Freeform 11"/>
              <p:cNvSpPr>
                <a:spLocks/>
              </p:cNvSpPr>
              <p:nvPr/>
            </p:nvSpPr>
            <p:spPr bwMode="auto">
              <a:xfrm>
                <a:off x="3480" y="2699"/>
                <a:ext cx="701" cy="576"/>
              </a:xfrm>
              <a:custGeom>
                <a:avLst/>
                <a:gdLst>
                  <a:gd name="T0" fmla="*/ 1 w 2802"/>
                  <a:gd name="T1" fmla="*/ 2 h 1729"/>
                  <a:gd name="T2" fmla="*/ 0 w 2802"/>
                  <a:gd name="T3" fmla="*/ 64 h 1729"/>
                  <a:gd name="T4" fmla="*/ 44 w 2802"/>
                  <a:gd name="T5" fmla="*/ 63 h 1729"/>
                  <a:gd name="T6" fmla="*/ 44 w 2802"/>
                  <a:gd name="T7" fmla="*/ 0 h 1729"/>
                  <a:gd name="T8" fmla="*/ 1 w 2802"/>
                  <a:gd name="T9" fmla="*/ 2 h 1729"/>
                  <a:gd name="T10" fmla="*/ 1 w 2802"/>
                  <a:gd name="T11" fmla="*/ 2 h 17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2" h="1729">
                    <a:moveTo>
                      <a:pt x="71" y="46"/>
                    </a:moveTo>
                    <a:lnTo>
                      <a:pt x="0" y="1729"/>
                    </a:lnTo>
                    <a:lnTo>
                      <a:pt x="2802" y="1697"/>
                    </a:lnTo>
                    <a:lnTo>
                      <a:pt x="2776" y="0"/>
                    </a:lnTo>
                    <a:lnTo>
                      <a:pt x="71" y="46"/>
                    </a:lnTo>
                    <a:close/>
                  </a:path>
                </a:pathLst>
              </a:custGeom>
              <a:solidFill>
                <a:srgbClr val="FF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3" name="Freeform 12"/>
              <p:cNvSpPr>
                <a:spLocks/>
              </p:cNvSpPr>
              <p:nvPr/>
            </p:nvSpPr>
            <p:spPr bwMode="auto">
              <a:xfrm>
                <a:off x="3665" y="2763"/>
                <a:ext cx="330" cy="405"/>
              </a:xfrm>
              <a:custGeom>
                <a:avLst/>
                <a:gdLst>
                  <a:gd name="T0" fmla="*/ 16 w 1320"/>
                  <a:gd name="T1" fmla="*/ 0 h 1217"/>
                  <a:gd name="T2" fmla="*/ 17 w 1320"/>
                  <a:gd name="T3" fmla="*/ 2 h 1217"/>
                  <a:gd name="T4" fmla="*/ 18 w 1320"/>
                  <a:gd name="T5" fmla="*/ 4 h 1217"/>
                  <a:gd name="T6" fmla="*/ 19 w 1320"/>
                  <a:gd name="T7" fmla="*/ 12 h 1217"/>
                  <a:gd name="T8" fmla="*/ 19 w 1320"/>
                  <a:gd name="T9" fmla="*/ 19 h 1217"/>
                  <a:gd name="T10" fmla="*/ 20 w 1320"/>
                  <a:gd name="T11" fmla="*/ 26 h 1217"/>
                  <a:gd name="T12" fmla="*/ 21 w 1320"/>
                  <a:gd name="T13" fmla="*/ 35 h 1217"/>
                  <a:gd name="T14" fmla="*/ 20 w 1320"/>
                  <a:gd name="T15" fmla="*/ 40 h 1217"/>
                  <a:gd name="T16" fmla="*/ 18 w 1320"/>
                  <a:gd name="T17" fmla="*/ 43 h 1217"/>
                  <a:gd name="T18" fmla="*/ 15 w 1320"/>
                  <a:gd name="T19" fmla="*/ 42 h 1217"/>
                  <a:gd name="T20" fmla="*/ 13 w 1320"/>
                  <a:gd name="T21" fmla="*/ 38 h 1217"/>
                  <a:gd name="T22" fmla="*/ 10 w 1320"/>
                  <a:gd name="T23" fmla="*/ 42 h 1217"/>
                  <a:gd name="T24" fmla="*/ 7 w 1320"/>
                  <a:gd name="T25" fmla="*/ 45 h 1217"/>
                  <a:gd name="T26" fmla="*/ 2 w 1320"/>
                  <a:gd name="T27" fmla="*/ 43 h 1217"/>
                  <a:gd name="T28" fmla="*/ 0 w 1320"/>
                  <a:gd name="T29" fmla="*/ 37 h 1217"/>
                  <a:gd name="T30" fmla="*/ 0 w 1320"/>
                  <a:gd name="T31" fmla="*/ 31 h 1217"/>
                  <a:gd name="T32" fmla="*/ 3 w 1320"/>
                  <a:gd name="T33" fmla="*/ 25 h 1217"/>
                  <a:gd name="T34" fmla="*/ 6 w 1320"/>
                  <a:gd name="T35" fmla="*/ 21 h 1217"/>
                  <a:gd name="T36" fmla="*/ 9 w 1320"/>
                  <a:gd name="T37" fmla="*/ 11 h 1217"/>
                  <a:gd name="T38" fmla="*/ 13 w 1320"/>
                  <a:gd name="T39" fmla="*/ 3 h 1217"/>
                  <a:gd name="T40" fmla="*/ 16 w 1320"/>
                  <a:gd name="T41" fmla="*/ 0 h 1217"/>
                  <a:gd name="T42" fmla="*/ 16 w 1320"/>
                  <a:gd name="T43" fmla="*/ 0 h 12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20" h="1217">
                    <a:moveTo>
                      <a:pt x="1004" y="0"/>
                    </a:moveTo>
                    <a:lnTo>
                      <a:pt x="1091" y="46"/>
                    </a:lnTo>
                    <a:lnTo>
                      <a:pt x="1138" y="115"/>
                    </a:lnTo>
                    <a:lnTo>
                      <a:pt x="1219" y="326"/>
                    </a:lnTo>
                    <a:lnTo>
                      <a:pt x="1224" y="522"/>
                    </a:lnTo>
                    <a:lnTo>
                      <a:pt x="1245" y="699"/>
                    </a:lnTo>
                    <a:lnTo>
                      <a:pt x="1320" y="952"/>
                    </a:lnTo>
                    <a:lnTo>
                      <a:pt x="1255" y="1094"/>
                    </a:lnTo>
                    <a:lnTo>
                      <a:pt x="1111" y="1154"/>
                    </a:lnTo>
                    <a:lnTo>
                      <a:pt x="966" y="1130"/>
                    </a:lnTo>
                    <a:lnTo>
                      <a:pt x="806" y="1025"/>
                    </a:lnTo>
                    <a:lnTo>
                      <a:pt x="661" y="1130"/>
                    </a:lnTo>
                    <a:lnTo>
                      <a:pt x="413" y="1217"/>
                    </a:lnTo>
                    <a:lnTo>
                      <a:pt x="124" y="1176"/>
                    </a:lnTo>
                    <a:lnTo>
                      <a:pt x="0" y="1016"/>
                    </a:lnTo>
                    <a:lnTo>
                      <a:pt x="0" y="828"/>
                    </a:lnTo>
                    <a:lnTo>
                      <a:pt x="167" y="678"/>
                    </a:lnTo>
                    <a:lnTo>
                      <a:pt x="403" y="567"/>
                    </a:lnTo>
                    <a:lnTo>
                      <a:pt x="580" y="284"/>
                    </a:lnTo>
                    <a:lnTo>
                      <a:pt x="816" y="83"/>
                    </a:lnTo>
                    <a:lnTo>
                      <a:pt x="1004" y="0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4" name="Freeform 13"/>
              <p:cNvSpPr>
                <a:spLocks/>
              </p:cNvSpPr>
              <p:nvPr/>
            </p:nvSpPr>
            <p:spPr bwMode="auto">
              <a:xfrm>
                <a:off x="3378" y="2587"/>
                <a:ext cx="931" cy="805"/>
              </a:xfrm>
              <a:custGeom>
                <a:avLst/>
                <a:gdLst>
                  <a:gd name="T0" fmla="*/ 1 w 3723"/>
                  <a:gd name="T1" fmla="*/ 0 h 2415"/>
                  <a:gd name="T2" fmla="*/ 0 w 3723"/>
                  <a:gd name="T3" fmla="*/ 89 h 2415"/>
                  <a:gd name="T4" fmla="*/ 58 w 3723"/>
                  <a:gd name="T5" fmla="*/ 89 h 2415"/>
                  <a:gd name="T6" fmla="*/ 57 w 3723"/>
                  <a:gd name="T7" fmla="*/ 85 h 2415"/>
                  <a:gd name="T8" fmla="*/ 4 w 3723"/>
                  <a:gd name="T9" fmla="*/ 82 h 2415"/>
                  <a:gd name="T10" fmla="*/ 3 w 3723"/>
                  <a:gd name="T11" fmla="*/ 2 h 2415"/>
                  <a:gd name="T12" fmla="*/ 1 w 3723"/>
                  <a:gd name="T13" fmla="*/ 0 h 2415"/>
                  <a:gd name="T14" fmla="*/ 1 w 3723"/>
                  <a:gd name="T15" fmla="*/ 0 h 24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23" h="2415">
                    <a:moveTo>
                      <a:pt x="78" y="0"/>
                    </a:moveTo>
                    <a:lnTo>
                      <a:pt x="0" y="2404"/>
                    </a:lnTo>
                    <a:lnTo>
                      <a:pt x="3723" y="2415"/>
                    </a:lnTo>
                    <a:lnTo>
                      <a:pt x="3608" y="2303"/>
                    </a:lnTo>
                    <a:lnTo>
                      <a:pt x="237" y="2210"/>
                    </a:lnTo>
                    <a:lnTo>
                      <a:pt x="213" y="51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5" name="Freeform 14"/>
              <p:cNvSpPr>
                <a:spLocks/>
              </p:cNvSpPr>
              <p:nvPr/>
            </p:nvSpPr>
            <p:spPr bwMode="auto">
              <a:xfrm>
                <a:off x="3399" y="2579"/>
                <a:ext cx="910" cy="813"/>
              </a:xfrm>
              <a:custGeom>
                <a:avLst/>
                <a:gdLst>
                  <a:gd name="T0" fmla="*/ 0 w 3641"/>
                  <a:gd name="T1" fmla="*/ 1 h 2439"/>
                  <a:gd name="T2" fmla="*/ 55 w 3641"/>
                  <a:gd name="T3" fmla="*/ 0 h 2439"/>
                  <a:gd name="T4" fmla="*/ 57 w 3641"/>
                  <a:gd name="T5" fmla="*/ 90 h 2439"/>
                  <a:gd name="T6" fmla="*/ 54 w 3641"/>
                  <a:gd name="T7" fmla="*/ 88 h 2439"/>
                  <a:gd name="T8" fmla="*/ 52 w 3641"/>
                  <a:gd name="T9" fmla="*/ 6 h 2439"/>
                  <a:gd name="T10" fmla="*/ 1 w 3641"/>
                  <a:gd name="T11" fmla="*/ 5 h 2439"/>
                  <a:gd name="T12" fmla="*/ 0 w 3641"/>
                  <a:gd name="T13" fmla="*/ 1 h 2439"/>
                  <a:gd name="T14" fmla="*/ 0 w 3641"/>
                  <a:gd name="T15" fmla="*/ 1 h 24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41" h="2439">
                    <a:moveTo>
                      <a:pt x="0" y="34"/>
                    </a:moveTo>
                    <a:lnTo>
                      <a:pt x="3528" y="0"/>
                    </a:lnTo>
                    <a:lnTo>
                      <a:pt x="3641" y="2439"/>
                    </a:lnTo>
                    <a:lnTo>
                      <a:pt x="3489" y="2388"/>
                    </a:lnTo>
                    <a:lnTo>
                      <a:pt x="3323" y="153"/>
                    </a:lnTo>
                    <a:lnTo>
                      <a:pt x="59" y="136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6" name="Freeform 15"/>
              <p:cNvSpPr>
                <a:spLocks/>
              </p:cNvSpPr>
              <p:nvPr/>
            </p:nvSpPr>
            <p:spPr bwMode="auto">
              <a:xfrm>
                <a:off x="3473" y="2688"/>
                <a:ext cx="706" cy="599"/>
              </a:xfrm>
              <a:custGeom>
                <a:avLst/>
                <a:gdLst>
                  <a:gd name="T0" fmla="*/ 44 w 2824"/>
                  <a:gd name="T1" fmla="*/ 0 h 1797"/>
                  <a:gd name="T2" fmla="*/ 1 w 2824"/>
                  <a:gd name="T3" fmla="*/ 1 h 1797"/>
                  <a:gd name="T4" fmla="*/ 0 w 2824"/>
                  <a:gd name="T5" fmla="*/ 67 h 1797"/>
                  <a:gd name="T6" fmla="*/ 1 w 2824"/>
                  <a:gd name="T7" fmla="*/ 65 h 1797"/>
                  <a:gd name="T8" fmla="*/ 3 w 2824"/>
                  <a:gd name="T9" fmla="*/ 5 h 1797"/>
                  <a:gd name="T10" fmla="*/ 44 w 2824"/>
                  <a:gd name="T11" fmla="*/ 3 h 1797"/>
                  <a:gd name="T12" fmla="*/ 44 w 2824"/>
                  <a:gd name="T13" fmla="*/ 2 h 1797"/>
                  <a:gd name="T14" fmla="*/ 44 w 2824"/>
                  <a:gd name="T15" fmla="*/ 1 h 1797"/>
                  <a:gd name="T16" fmla="*/ 44 w 2824"/>
                  <a:gd name="T17" fmla="*/ 1 h 1797"/>
                  <a:gd name="T18" fmla="*/ 44 w 2824"/>
                  <a:gd name="T19" fmla="*/ 1 h 1797"/>
                  <a:gd name="T20" fmla="*/ 44 w 2824"/>
                  <a:gd name="T21" fmla="*/ 1 h 1797"/>
                  <a:gd name="T22" fmla="*/ 44 w 2824"/>
                  <a:gd name="T23" fmla="*/ 1 h 1797"/>
                  <a:gd name="T24" fmla="*/ 44 w 2824"/>
                  <a:gd name="T25" fmla="*/ 1 h 1797"/>
                  <a:gd name="T26" fmla="*/ 44 w 2824"/>
                  <a:gd name="T27" fmla="*/ 0 h 1797"/>
                  <a:gd name="T28" fmla="*/ 44 w 2824"/>
                  <a:gd name="T29" fmla="*/ 0 h 1797"/>
                  <a:gd name="T30" fmla="*/ 44 w 2824"/>
                  <a:gd name="T31" fmla="*/ 0 h 1797"/>
                  <a:gd name="T32" fmla="*/ 44 w 2824"/>
                  <a:gd name="T33" fmla="*/ 0 h 1797"/>
                  <a:gd name="T34" fmla="*/ 44 w 2824"/>
                  <a:gd name="T35" fmla="*/ 0 h 179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24" h="1797">
                    <a:moveTo>
                      <a:pt x="2824" y="0"/>
                    </a:moveTo>
                    <a:lnTo>
                      <a:pt x="48" y="33"/>
                    </a:lnTo>
                    <a:lnTo>
                      <a:pt x="0" y="1797"/>
                    </a:lnTo>
                    <a:lnTo>
                      <a:pt x="85" y="1746"/>
                    </a:lnTo>
                    <a:lnTo>
                      <a:pt x="167" y="134"/>
                    </a:lnTo>
                    <a:lnTo>
                      <a:pt x="2821" y="75"/>
                    </a:lnTo>
                    <a:lnTo>
                      <a:pt x="2823" y="41"/>
                    </a:lnTo>
                    <a:lnTo>
                      <a:pt x="2824" y="15"/>
                    </a:lnTo>
                    <a:lnTo>
                      <a:pt x="2824" y="14"/>
                    </a:lnTo>
                    <a:lnTo>
                      <a:pt x="2824" y="13"/>
                    </a:lnTo>
                    <a:lnTo>
                      <a:pt x="2824" y="11"/>
                    </a:lnTo>
                    <a:lnTo>
                      <a:pt x="2824" y="5"/>
                    </a:lnTo>
                    <a:lnTo>
                      <a:pt x="28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7" name="Freeform 16"/>
              <p:cNvSpPr>
                <a:spLocks/>
              </p:cNvSpPr>
              <p:nvPr/>
            </p:nvSpPr>
            <p:spPr bwMode="auto">
              <a:xfrm>
                <a:off x="3473" y="2689"/>
                <a:ext cx="726" cy="598"/>
              </a:xfrm>
              <a:custGeom>
                <a:avLst/>
                <a:gdLst>
                  <a:gd name="T0" fmla="*/ 44 w 2905"/>
                  <a:gd name="T1" fmla="*/ 0 h 1793"/>
                  <a:gd name="T2" fmla="*/ 45 w 2905"/>
                  <a:gd name="T3" fmla="*/ 66 h 1793"/>
                  <a:gd name="T4" fmla="*/ 0 w 2905"/>
                  <a:gd name="T5" fmla="*/ 66 h 1793"/>
                  <a:gd name="T6" fmla="*/ 1 w 2905"/>
                  <a:gd name="T7" fmla="*/ 64 h 1793"/>
                  <a:gd name="T8" fmla="*/ 42 w 2905"/>
                  <a:gd name="T9" fmla="*/ 62 h 1793"/>
                  <a:gd name="T10" fmla="*/ 43 w 2905"/>
                  <a:gd name="T11" fmla="*/ 1 h 1793"/>
                  <a:gd name="T12" fmla="*/ 44 w 2905"/>
                  <a:gd name="T13" fmla="*/ 0 h 1793"/>
                  <a:gd name="T14" fmla="*/ 44 w 2905"/>
                  <a:gd name="T15" fmla="*/ 0 h 17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05" h="1793">
                    <a:moveTo>
                      <a:pt x="2833" y="0"/>
                    </a:moveTo>
                    <a:lnTo>
                      <a:pt x="2905" y="1772"/>
                    </a:lnTo>
                    <a:lnTo>
                      <a:pt x="0" y="1793"/>
                    </a:lnTo>
                    <a:lnTo>
                      <a:pt x="48" y="1721"/>
                    </a:lnTo>
                    <a:lnTo>
                      <a:pt x="2702" y="1660"/>
                    </a:lnTo>
                    <a:lnTo>
                      <a:pt x="2737" y="29"/>
                    </a:lnTo>
                    <a:lnTo>
                      <a:pt x="28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8" name="Freeform 17"/>
              <p:cNvSpPr>
                <a:spLocks/>
              </p:cNvSpPr>
              <p:nvPr/>
            </p:nvSpPr>
            <p:spPr bwMode="auto">
              <a:xfrm>
                <a:off x="3512" y="2757"/>
                <a:ext cx="128" cy="492"/>
              </a:xfrm>
              <a:custGeom>
                <a:avLst/>
                <a:gdLst>
                  <a:gd name="T0" fmla="*/ 1 w 512"/>
                  <a:gd name="T1" fmla="*/ 0 h 1477"/>
                  <a:gd name="T2" fmla="*/ 0 w 512"/>
                  <a:gd name="T3" fmla="*/ 55 h 1477"/>
                  <a:gd name="T4" fmla="*/ 8 w 512"/>
                  <a:gd name="T5" fmla="*/ 53 h 1477"/>
                  <a:gd name="T6" fmla="*/ 1 w 512"/>
                  <a:gd name="T7" fmla="*/ 51 h 1477"/>
                  <a:gd name="T8" fmla="*/ 7 w 512"/>
                  <a:gd name="T9" fmla="*/ 48 h 1477"/>
                  <a:gd name="T10" fmla="*/ 1 w 512"/>
                  <a:gd name="T11" fmla="*/ 47 h 1477"/>
                  <a:gd name="T12" fmla="*/ 7 w 512"/>
                  <a:gd name="T13" fmla="*/ 43 h 1477"/>
                  <a:gd name="T14" fmla="*/ 1 w 512"/>
                  <a:gd name="T15" fmla="*/ 42 h 1477"/>
                  <a:gd name="T16" fmla="*/ 6 w 512"/>
                  <a:gd name="T17" fmla="*/ 38 h 1477"/>
                  <a:gd name="T18" fmla="*/ 1 w 512"/>
                  <a:gd name="T19" fmla="*/ 37 h 1477"/>
                  <a:gd name="T20" fmla="*/ 6 w 512"/>
                  <a:gd name="T21" fmla="*/ 33 h 1477"/>
                  <a:gd name="T22" fmla="*/ 1 w 512"/>
                  <a:gd name="T23" fmla="*/ 32 h 1477"/>
                  <a:gd name="T24" fmla="*/ 6 w 512"/>
                  <a:gd name="T25" fmla="*/ 28 h 1477"/>
                  <a:gd name="T26" fmla="*/ 2 w 512"/>
                  <a:gd name="T27" fmla="*/ 27 h 1477"/>
                  <a:gd name="T28" fmla="*/ 7 w 512"/>
                  <a:gd name="T29" fmla="*/ 23 h 1477"/>
                  <a:gd name="T30" fmla="*/ 2 w 512"/>
                  <a:gd name="T31" fmla="*/ 21 h 1477"/>
                  <a:gd name="T32" fmla="*/ 7 w 512"/>
                  <a:gd name="T33" fmla="*/ 18 h 1477"/>
                  <a:gd name="T34" fmla="*/ 2 w 512"/>
                  <a:gd name="T35" fmla="*/ 15 h 1477"/>
                  <a:gd name="T36" fmla="*/ 6 w 512"/>
                  <a:gd name="T37" fmla="*/ 12 h 1477"/>
                  <a:gd name="T38" fmla="*/ 2 w 512"/>
                  <a:gd name="T39" fmla="*/ 10 h 1477"/>
                  <a:gd name="T40" fmla="*/ 6 w 512"/>
                  <a:gd name="T41" fmla="*/ 6 h 1477"/>
                  <a:gd name="T42" fmla="*/ 2 w 512"/>
                  <a:gd name="T43" fmla="*/ 5 h 1477"/>
                  <a:gd name="T44" fmla="*/ 6 w 512"/>
                  <a:gd name="T45" fmla="*/ 0 h 1477"/>
                  <a:gd name="T46" fmla="*/ 1 w 512"/>
                  <a:gd name="T47" fmla="*/ 0 h 1477"/>
                  <a:gd name="T48" fmla="*/ 1 w 512"/>
                  <a:gd name="T49" fmla="*/ 0 h 147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12" h="1477">
                    <a:moveTo>
                      <a:pt x="82" y="10"/>
                    </a:moveTo>
                    <a:lnTo>
                      <a:pt x="0" y="1477"/>
                    </a:lnTo>
                    <a:lnTo>
                      <a:pt x="512" y="1436"/>
                    </a:lnTo>
                    <a:lnTo>
                      <a:pt x="72" y="1374"/>
                    </a:lnTo>
                    <a:lnTo>
                      <a:pt x="440" y="1294"/>
                    </a:lnTo>
                    <a:lnTo>
                      <a:pt x="59" y="1263"/>
                    </a:lnTo>
                    <a:lnTo>
                      <a:pt x="452" y="1171"/>
                    </a:lnTo>
                    <a:lnTo>
                      <a:pt x="72" y="1130"/>
                    </a:lnTo>
                    <a:lnTo>
                      <a:pt x="405" y="1019"/>
                    </a:lnTo>
                    <a:lnTo>
                      <a:pt x="72" y="997"/>
                    </a:lnTo>
                    <a:lnTo>
                      <a:pt x="357" y="896"/>
                    </a:lnTo>
                    <a:lnTo>
                      <a:pt x="72" y="856"/>
                    </a:lnTo>
                    <a:lnTo>
                      <a:pt x="382" y="757"/>
                    </a:lnTo>
                    <a:lnTo>
                      <a:pt x="94" y="723"/>
                    </a:lnTo>
                    <a:lnTo>
                      <a:pt x="440" y="611"/>
                    </a:lnTo>
                    <a:lnTo>
                      <a:pt x="106" y="559"/>
                    </a:lnTo>
                    <a:lnTo>
                      <a:pt x="418" y="489"/>
                    </a:lnTo>
                    <a:lnTo>
                      <a:pt x="131" y="418"/>
                    </a:lnTo>
                    <a:lnTo>
                      <a:pt x="405" y="315"/>
                    </a:lnTo>
                    <a:lnTo>
                      <a:pt x="118" y="274"/>
                    </a:lnTo>
                    <a:lnTo>
                      <a:pt x="382" y="152"/>
                    </a:lnTo>
                    <a:lnTo>
                      <a:pt x="131" y="132"/>
                    </a:lnTo>
                    <a:lnTo>
                      <a:pt x="346" y="0"/>
                    </a:lnTo>
                    <a:lnTo>
                      <a:pt x="8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49" name="Freeform 18"/>
              <p:cNvSpPr>
                <a:spLocks/>
              </p:cNvSpPr>
              <p:nvPr/>
            </p:nvSpPr>
            <p:spPr bwMode="auto">
              <a:xfrm>
                <a:off x="3993" y="2733"/>
                <a:ext cx="146" cy="492"/>
              </a:xfrm>
              <a:custGeom>
                <a:avLst/>
                <a:gdLst>
                  <a:gd name="T0" fmla="*/ 9 w 585"/>
                  <a:gd name="T1" fmla="*/ 0 h 1476"/>
                  <a:gd name="T2" fmla="*/ 0 w 585"/>
                  <a:gd name="T3" fmla="*/ 1 h 1476"/>
                  <a:gd name="T4" fmla="*/ 8 w 585"/>
                  <a:gd name="T5" fmla="*/ 4 h 1476"/>
                  <a:gd name="T6" fmla="*/ 2 w 585"/>
                  <a:gd name="T7" fmla="*/ 5 h 1476"/>
                  <a:gd name="T8" fmla="*/ 8 w 585"/>
                  <a:gd name="T9" fmla="*/ 8 h 1476"/>
                  <a:gd name="T10" fmla="*/ 2 w 585"/>
                  <a:gd name="T11" fmla="*/ 10 h 1476"/>
                  <a:gd name="T12" fmla="*/ 8 w 585"/>
                  <a:gd name="T13" fmla="*/ 14 h 1476"/>
                  <a:gd name="T14" fmla="*/ 2 w 585"/>
                  <a:gd name="T15" fmla="*/ 16 h 1476"/>
                  <a:gd name="T16" fmla="*/ 8 w 585"/>
                  <a:gd name="T17" fmla="*/ 18 h 1476"/>
                  <a:gd name="T18" fmla="*/ 2 w 585"/>
                  <a:gd name="T19" fmla="*/ 22 h 1476"/>
                  <a:gd name="T20" fmla="*/ 7 w 585"/>
                  <a:gd name="T21" fmla="*/ 23 h 1476"/>
                  <a:gd name="T22" fmla="*/ 2 w 585"/>
                  <a:gd name="T23" fmla="*/ 28 h 1476"/>
                  <a:gd name="T24" fmla="*/ 7 w 585"/>
                  <a:gd name="T25" fmla="*/ 30 h 1476"/>
                  <a:gd name="T26" fmla="*/ 3 w 585"/>
                  <a:gd name="T27" fmla="*/ 35 h 1476"/>
                  <a:gd name="T28" fmla="*/ 7 w 585"/>
                  <a:gd name="T29" fmla="*/ 37 h 1476"/>
                  <a:gd name="T30" fmla="*/ 1 w 585"/>
                  <a:gd name="T31" fmla="*/ 41 h 1476"/>
                  <a:gd name="T32" fmla="*/ 7 w 585"/>
                  <a:gd name="T33" fmla="*/ 44 h 1476"/>
                  <a:gd name="T34" fmla="*/ 1 w 585"/>
                  <a:gd name="T35" fmla="*/ 47 h 1476"/>
                  <a:gd name="T36" fmla="*/ 7 w 585"/>
                  <a:gd name="T37" fmla="*/ 49 h 1476"/>
                  <a:gd name="T38" fmla="*/ 1 w 585"/>
                  <a:gd name="T39" fmla="*/ 55 h 1476"/>
                  <a:gd name="T40" fmla="*/ 8 w 585"/>
                  <a:gd name="T41" fmla="*/ 54 h 1476"/>
                  <a:gd name="T42" fmla="*/ 9 w 585"/>
                  <a:gd name="T43" fmla="*/ 0 h 1476"/>
                  <a:gd name="T44" fmla="*/ 9 w 585"/>
                  <a:gd name="T45" fmla="*/ 0 h 1476"/>
                  <a:gd name="T46" fmla="*/ 9 w 585"/>
                  <a:gd name="T47" fmla="*/ 0 h 147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5" h="1476">
                    <a:moveTo>
                      <a:pt x="585" y="0"/>
                    </a:moveTo>
                    <a:lnTo>
                      <a:pt x="0" y="19"/>
                    </a:lnTo>
                    <a:lnTo>
                      <a:pt x="537" y="101"/>
                    </a:lnTo>
                    <a:lnTo>
                      <a:pt x="169" y="125"/>
                    </a:lnTo>
                    <a:lnTo>
                      <a:pt x="514" y="213"/>
                    </a:lnTo>
                    <a:lnTo>
                      <a:pt x="127" y="281"/>
                    </a:lnTo>
                    <a:lnTo>
                      <a:pt x="514" y="365"/>
                    </a:lnTo>
                    <a:lnTo>
                      <a:pt x="131" y="436"/>
                    </a:lnTo>
                    <a:lnTo>
                      <a:pt x="503" y="487"/>
                    </a:lnTo>
                    <a:lnTo>
                      <a:pt x="168" y="590"/>
                    </a:lnTo>
                    <a:lnTo>
                      <a:pt x="490" y="630"/>
                    </a:lnTo>
                    <a:lnTo>
                      <a:pt x="131" y="763"/>
                    </a:lnTo>
                    <a:lnTo>
                      <a:pt x="442" y="804"/>
                    </a:lnTo>
                    <a:lnTo>
                      <a:pt x="191" y="957"/>
                    </a:lnTo>
                    <a:lnTo>
                      <a:pt x="477" y="997"/>
                    </a:lnTo>
                    <a:lnTo>
                      <a:pt x="59" y="1120"/>
                    </a:lnTo>
                    <a:lnTo>
                      <a:pt x="467" y="1181"/>
                    </a:lnTo>
                    <a:lnTo>
                      <a:pt x="85" y="1262"/>
                    </a:lnTo>
                    <a:lnTo>
                      <a:pt x="431" y="1334"/>
                    </a:lnTo>
                    <a:lnTo>
                      <a:pt x="72" y="1476"/>
                    </a:lnTo>
                    <a:lnTo>
                      <a:pt x="537" y="1466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0" name="Freeform 19"/>
              <p:cNvSpPr>
                <a:spLocks/>
              </p:cNvSpPr>
              <p:nvPr/>
            </p:nvSpPr>
            <p:spPr bwMode="auto">
              <a:xfrm>
                <a:off x="3876" y="2798"/>
                <a:ext cx="95" cy="126"/>
              </a:xfrm>
              <a:custGeom>
                <a:avLst/>
                <a:gdLst>
                  <a:gd name="T0" fmla="*/ 4 w 382"/>
                  <a:gd name="T1" fmla="*/ 0 h 379"/>
                  <a:gd name="T2" fmla="*/ 4 w 382"/>
                  <a:gd name="T3" fmla="*/ 6 h 379"/>
                  <a:gd name="T4" fmla="*/ 3 w 382"/>
                  <a:gd name="T5" fmla="*/ 4 h 379"/>
                  <a:gd name="T6" fmla="*/ 3 w 382"/>
                  <a:gd name="T7" fmla="*/ 9 h 379"/>
                  <a:gd name="T8" fmla="*/ 1 w 382"/>
                  <a:gd name="T9" fmla="*/ 7 h 379"/>
                  <a:gd name="T10" fmla="*/ 2 w 382"/>
                  <a:gd name="T11" fmla="*/ 11 h 379"/>
                  <a:gd name="T12" fmla="*/ 0 w 382"/>
                  <a:gd name="T13" fmla="*/ 10 h 379"/>
                  <a:gd name="T14" fmla="*/ 1 w 382"/>
                  <a:gd name="T15" fmla="*/ 14 h 379"/>
                  <a:gd name="T16" fmla="*/ 3 w 382"/>
                  <a:gd name="T17" fmla="*/ 12 h 379"/>
                  <a:gd name="T18" fmla="*/ 6 w 382"/>
                  <a:gd name="T19" fmla="*/ 8 h 379"/>
                  <a:gd name="T20" fmla="*/ 5 w 382"/>
                  <a:gd name="T21" fmla="*/ 4 h 379"/>
                  <a:gd name="T22" fmla="*/ 4 w 382"/>
                  <a:gd name="T23" fmla="*/ 0 h 379"/>
                  <a:gd name="T24" fmla="*/ 4 w 382"/>
                  <a:gd name="T25" fmla="*/ 0 h 3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2" h="379">
                    <a:moveTo>
                      <a:pt x="296" y="0"/>
                    </a:moveTo>
                    <a:lnTo>
                      <a:pt x="296" y="165"/>
                    </a:lnTo>
                    <a:lnTo>
                      <a:pt x="177" y="110"/>
                    </a:lnTo>
                    <a:lnTo>
                      <a:pt x="210" y="233"/>
                    </a:lnTo>
                    <a:lnTo>
                      <a:pt x="93" y="179"/>
                    </a:lnTo>
                    <a:lnTo>
                      <a:pt x="124" y="302"/>
                    </a:lnTo>
                    <a:lnTo>
                      <a:pt x="0" y="284"/>
                    </a:lnTo>
                    <a:lnTo>
                      <a:pt x="71" y="379"/>
                    </a:lnTo>
                    <a:lnTo>
                      <a:pt x="210" y="316"/>
                    </a:lnTo>
                    <a:lnTo>
                      <a:pt x="382" y="215"/>
                    </a:lnTo>
                    <a:lnTo>
                      <a:pt x="349" y="96"/>
                    </a:lnTo>
                    <a:lnTo>
                      <a:pt x="29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1" name="Freeform 20"/>
              <p:cNvSpPr>
                <a:spLocks/>
              </p:cNvSpPr>
              <p:nvPr/>
            </p:nvSpPr>
            <p:spPr bwMode="auto">
              <a:xfrm>
                <a:off x="3655" y="2761"/>
                <a:ext cx="282" cy="419"/>
              </a:xfrm>
              <a:custGeom>
                <a:avLst/>
                <a:gdLst>
                  <a:gd name="T0" fmla="*/ 16 w 1132"/>
                  <a:gd name="T1" fmla="*/ 0 h 1257"/>
                  <a:gd name="T2" fmla="*/ 12 w 1132"/>
                  <a:gd name="T3" fmla="*/ 4 h 1257"/>
                  <a:gd name="T4" fmla="*/ 9 w 1132"/>
                  <a:gd name="T5" fmla="*/ 10 h 1257"/>
                  <a:gd name="T6" fmla="*/ 7 w 1132"/>
                  <a:gd name="T7" fmla="*/ 15 h 1257"/>
                  <a:gd name="T8" fmla="*/ 6 w 1132"/>
                  <a:gd name="T9" fmla="*/ 20 h 1257"/>
                  <a:gd name="T10" fmla="*/ 2 w 1132"/>
                  <a:gd name="T11" fmla="*/ 25 h 1257"/>
                  <a:gd name="T12" fmla="*/ 0 w 1132"/>
                  <a:gd name="T13" fmla="*/ 31 h 1257"/>
                  <a:gd name="T14" fmla="*/ 0 w 1132"/>
                  <a:gd name="T15" fmla="*/ 37 h 1257"/>
                  <a:gd name="T16" fmla="*/ 1 w 1132"/>
                  <a:gd name="T17" fmla="*/ 43 h 1257"/>
                  <a:gd name="T18" fmla="*/ 3 w 1132"/>
                  <a:gd name="T19" fmla="*/ 46 h 1257"/>
                  <a:gd name="T20" fmla="*/ 6 w 1132"/>
                  <a:gd name="T21" fmla="*/ 47 h 1257"/>
                  <a:gd name="T22" fmla="*/ 9 w 1132"/>
                  <a:gd name="T23" fmla="*/ 45 h 1257"/>
                  <a:gd name="T24" fmla="*/ 12 w 1132"/>
                  <a:gd name="T25" fmla="*/ 41 h 1257"/>
                  <a:gd name="T26" fmla="*/ 13 w 1132"/>
                  <a:gd name="T27" fmla="*/ 39 h 1257"/>
                  <a:gd name="T28" fmla="*/ 13 w 1132"/>
                  <a:gd name="T29" fmla="*/ 38 h 1257"/>
                  <a:gd name="T30" fmla="*/ 11 w 1132"/>
                  <a:gd name="T31" fmla="*/ 42 h 1257"/>
                  <a:gd name="T32" fmla="*/ 8 w 1132"/>
                  <a:gd name="T33" fmla="*/ 43 h 1257"/>
                  <a:gd name="T34" fmla="*/ 6 w 1132"/>
                  <a:gd name="T35" fmla="*/ 43 h 1257"/>
                  <a:gd name="T36" fmla="*/ 7 w 1132"/>
                  <a:gd name="T37" fmla="*/ 40 h 1257"/>
                  <a:gd name="T38" fmla="*/ 4 w 1132"/>
                  <a:gd name="T39" fmla="*/ 42 h 1257"/>
                  <a:gd name="T40" fmla="*/ 6 w 1132"/>
                  <a:gd name="T41" fmla="*/ 37 h 1257"/>
                  <a:gd name="T42" fmla="*/ 2 w 1132"/>
                  <a:gd name="T43" fmla="*/ 40 h 1257"/>
                  <a:gd name="T44" fmla="*/ 5 w 1132"/>
                  <a:gd name="T45" fmla="*/ 35 h 1257"/>
                  <a:gd name="T46" fmla="*/ 1 w 1132"/>
                  <a:gd name="T47" fmla="*/ 35 h 1257"/>
                  <a:gd name="T48" fmla="*/ 4 w 1132"/>
                  <a:gd name="T49" fmla="*/ 32 h 1257"/>
                  <a:gd name="T50" fmla="*/ 2 w 1132"/>
                  <a:gd name="T51" fmla="*/ 30 h 1257"/>
                  <a:gd name="T52" fmla="*/ 5 w 1132"/>
                  <a:gd name="T53" fmla="*/ 28 h 1257"/>
                  <a:gd name="T54" fmla="*/ 4 w 1132"/>
                  <a:gd name="T55" fmla="*/ 26 h 1257"/>
                  <a:gd name="T56" fmla="*/ 8 w 1132"/>
                  <a:gd name="T57" fmla="*/ 22 h 1257"/>
                  <a:gd name="T58" fmla="*/ 11 w 1132"/>
                  <a:gd name="T59" fmla="*/ 12 h 1257"/>
                  <a:gd name="T60" fmla="*/ 14 w 1132"/>
                  <a:gd name="T61" fmla="*/ 6 h 1257"/>
                  <a:gd name="T62" fmla="*/ 17 w 1132"/>
                  <a:gd name="T63" fmla="*/ 2 h 1257"/>
                  <a:gd name="T64" fmla="*/ 16 w 1132"/>
                  <a:gd name="T65" fmla="*/ 0 h 1257"/>
                  <a:gd name="T66" fmla="*/ 16 w 1132"/>
                  <a:gd name="T67" fmla="*/ 0 h 125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32" h="1257">
                    <a:moveTo>
                      <a:pt x="1052" y="0"/>
                    </a:moveTo>
                    <a:lnTo>
                      <a:pt x="782" y="100"/>
                    </a:lnTo>
                    <a:lnTo>
                      <a:pt x="590" y="257"/>
                    </a:lnTo>
                    <a:lnTo>
                      <a:pt x="489" y="412"/>
                    </a:lnTo>
                    <a:lnTo>
                      <a:pt x="418" y="541"/>
                    </a:lnTo>
                    <a:lnTo>
                      <a:pt x="154" y="678"/>
                    </a:lnTo>
                    <a:lnTo>
                      <a:pt x="27" y="829"/>
                    </a:lnTo>
                    <a:lnTo>
                      <a:pt x="0" y="998"/>
                    </a:lnTo>
                    <a:lnTo>
                      <a:pt x="65" y="1152"/>
                    </a:lnTo>
                    <a:lnTo>
                      <a:pt x="219" y="1239"/>
                    </a:lnTo>
                    <a:lnTo>
                      <a:pt x="418" y="1257"/>
                    </a:lnTo>
                    <a:lnTo>
                      <a:pt x="606" y="1218"/>
                    </a:lnTo>
                    <a:lnTo>
                      <a:pt x="778" y="1116"/>
                    </a:lnTo>
                    <a:lnTo>
                      <a:pt x="864" y="1047"/>
                    </a:lnTo>
                    <a:lnTo>
                      <a:pt x="831" y="1025"/>
                    </a:lnTo>
                    <a:lnTo>
                      <a:pt x="686" y="1121"/>
                    </a:lnTo>
                    <a:lnTo>
                      <a:pt x="515" y="1167"/>
                    </a:lnTo>
                    <a:lnTo>
                      <a:pt x="385" y="1162"/>
                    </a:lnTo>
                    <a:lnTo>
                      <a:pt x="471" y="1089"/>
                    </a:lnTo>
                    <a:lnTo>
                      <a:pt x="258" y="1126"/>
                    </a:lnTo>
                    <a:lnTo>
                      <a:pt x="392" y="1011"/>
                    </a:lnTo>
                    <a:lnTo>
                      <a:pt x="154" y="1067"/>
                    </a:lnTo>
                    <a:lnTo>
                      <a:pt x="321" y="938"/>
                    </a:lnTo>
                    <a:lnTo>
                      <a:pt x="101" y="956"/>
                    </a:lnTo>
                    <a:lnTo>
                      <a:pt x="294" y="857"/>
                    </a:lnTo>
                    <a:lnTo>
                      <a:pt x="144" y="823"/>
                    </a:lnTo>
                    <a:lnTo>
                      <a:pt x="311" y="769"/>
                    </a:lnTo>
                    <a:lnTo>
                      <a:pt x="258" y="709"/>
                    </a:lnTo>
                    <a:lnTo>
                      <a:pt x="510" y="600"/>
                    </a:lnTo>
                    <a:lnTo>
                      <a:pt x="686" y="325"/>
                    </a:lnTo>
                    <a:lnTo>
                      <a:pt x="907" y="160"/>
                    </a:lnTo>
                    <a:lnTo>
                      <a:pt x="1132" y="46"/>
                    </a:lnTo>
                    <a:lnTo>
                      <a:pt x="10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52" name="Freeform 21"/>
              <p:cNvSpPr>
                <a:spLocks/>
              </p:cNvSpPr>
              <p:nvPr/>
            </p:nvSpPr>
            <p:spPr bwMode="auto">
              <a:xfrm>
                <a:off x="3797" y="3024"/>
                <a:ext cx="200" cy="132"/>
              </a:xfrm>
              <a:custGeom>
                <a:avLst/>
                <a:gdLst>
                  <a:gd name="T0" fmla="*/ 2 w 801"/>
                  <a:gd name="T1" fmla="*/ 12 h 397"/>
                  <a:gd name="T2" fmla="*/ 1 w 801"/>
                  <a:gd name="T3" fmla="*/ 11 h 397"/>
                  <a:gd name="T4" fmla="*/ 0 w 801"/>
                  <a:gd name="T5" fmla="*/ 9 h 397"/>
                  <a:gd name="T6" fmla="*/ 0 w 801"/>
                  <a:gd name="T7" fmla="*/ 6 h 397"/>
                  <a:gd name="T8" fmla="*/ 2 w 801"/>
                  <a:gd name="T9" fmla="*/ 4 h 397"/>
                  <a:gd name="T10" fmla="*/ 3 w 801"/>
                  <a:gd name="T11" fmla="*/ 5 h 397"/>
                  <a:gd name="T12" fmla="*/ 7 w 801"/>
                  <a:gd name="T13" fmla="*/ 11 h 397"/>
                  <a:gd name="T14" fmla="*/ 9 w 801"/>
                  <a:gd name="T15" fmla="*/ 13 h 397"/>
                  <a:gd name="T16" fmla="*/ 11 w 801"/>
                  <a:gd name="T17" fmla="*/ 11 h 397"/>
                  <a:gd name="T18" fmla="*/ 11 w 801"/>
                  <a:gd name="T19" fmla="*/ 7 h 397"/>
                  <a:gd name="T20" fmla="*/ 10 w 801"/>
                  <a:gd name="T21" fmla="*/ 4 h 397"/>
                  <a:gd name="T22" fmla="*/ 7 w 801"/>
                  <a:gd name="T23" fmla="*/ 2 h 397"/>
                  <a:gd name="T24" fmla="*/ 5 w 801"/>
                  <a:gd name="T25" fmla="*/ 1 h 397"/>
                  <a:gd name="T26" fmla="*/ 8 w 801"/>
                  <a:gd name="T27" fmla="*/ 0 h 397"/>
                  <a:gd name="T28" fmla="*/ 11 w 801"/>
                  <a:gd name="T29" fmla="*/ 2 h 397"/>
                  <a:gd name="T30" fmla="*/ 12 w 801"/>
                  <a:gd name="T31" fmla="*/ 6 h 397"/>
                  <a:gd name="T32" fmla="*/ 12 w 801"/>
                  <a:gd name="T33" fmla="*/ 11 h 397"/>
                  <a:gd name="T34" fmla="*/ 10 w 801"/>
                  <a:gd name="T35" fmla="*/ 14 h 397"/>
                  <a:gd name="T36" fmla="*/ 8 w 801"/>
                  <a:gd name="T37" fmla="*/ 15 h 397"/>
                  <a:gd name="T38" fmla="*/ 5 w 801"/>
                  <a:gd name="T39" fmla="*/ 13 h 397"/>
                  <a:gd name="T40" fmla="*/ 4 w 801"/>
                  <a:gd name="T41" fmla="*/ 10 h 397"/>
                  <a:gd name="T42" fmla="*/ 2 w 801"/>
                  <a:gd name="T43" fmla="*/ 8 h 397"/>
                  <a:gd name="T44" fmla="*/ 2 w 801"/>
                  <a:gd name="T45" fmla="*/ 9 h 397"/>
                  <a:gd name="T46" fmla="*/ 2 w 801"/>
                  <a:gd name="T47" fmla="*/ 10 h 397"/>
                  <a:gd name="T48" fmla="*/ 3 w 801"/>
                  <a:gd name="T49" fmla="*/ 12 h 397"/>
                  <a:gd name="T50" fmla="*/ 2 w 801"/>
                  <a:gd name="T51" fmla="*/ 12 h 397"/>
                  <a:gd name="T52" fmla="*/ 2 w 801"/>
                  <a:gd name="T53" fmla="*/ 12 h 3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01" h="397">
                    <a:moveTo>
                      <a:pt x="146" y="326"/>
                    </a:moveTo>
                    <a:lnTo>
                      <a:pt x="54" y="302"/>
                    </a:lnTo>
                    <a:lnTo>
                      <a:pt x="0" y="233"/>
                    </a:lnTo>
                    <a:lnTo>
                      <a:pt x="6" y="151"/>
                    </a:lnTo>
                    <a:lnTo>
                      <a:pt x="108" y="118"/>
                    </a:lnTo>
                    <a:lnTo>
                      <a:pt x="232" y="147"/>
                    </a:lnTo>
                    <a:lnTo>
                      <a:pt x="431" y="302"/>
                    </a:lnTo>
                    <a:lnTo>
                      <a:pt x="591" y="347"/>
                    </a:lnTo>
                    <a:lnTo>
                      <a:pt x="692" y="302"/>
                    </a:lnTo>
                    <a:lnTo>
                      <a:pt x="714" y="193"/>
                    </a:lnTo>
                    <a:lnTo>
                      <a:pt x="634" y="96"/>
                    </a:lnTo>
                    <a:lnTo>
                      <a:pt x="484" y="50"/>
                    </a:lnTo>
                    <a:lnTo>
                      <a:pt x="317" y="36"/>
                    </a:lnTo>
                    <a:lnTo>
                      <a:pt x="527" y="0"/>
                    </a:lnTo>
                    <a:lnTo>
                      <a:pt x="730" y="55"/>
                    </a:lnTo>
                    <a:lnTo>
                      <a:pt x="801" y="166"/>
                    </a:lnTo>
                    <a:lnTo>
                      <a:pt x="767" y="311"/>
                    </a:lnTo>
                    <a:lnTo>
                      <a:pt x="645" y="384"/>
                    </a:lnTo>
                    <a:lnTo>
                      <a:pt x="494" y="397"/>
                    </a:lnTo>
                    <a:lnTo>
                      <a:pt x="360" y="344"/>
                    </a:lnTo>
                    <a:lnTo>
                      <a:pt x="259" y="266"/>
                    </a:lnTo>
                    <a:lnTo>
                      <a:pt x="167" y="224"/>
                    </a:lnTo>
                    <a:lnTo>
                      <a:pt x="114" y="242"/>
                    </a:lnTo>
                    <a:lnTo>
                      <a:pt x="118" y="280"/>
                    </a:lnTo>
                    <a:lnTo>
                      <a:pt x="192" y="319"/>
                    </a:lnTo>
                    <a:lnTo>
                      <a:pt x="146" y="3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1689" name="Group 60"/>
            <p:cNvGrpSpPr>
              <a:grpSpLocks/>
            </p:cNvGrpSpPr>
            <p:nvPr/>
          </p:nvGrpSpPr>
          <p:grpSpPr bwMode="auto">
            <a:xfrm>
              <a:off x="4227" y="2522"/>
              <a:ext cx="919" cy="742"/>
              <a:chOff x="4179" y="3146"/>
              <a:chExt cx="919" cy="742"/>
            </a:xfrm>
          </p:grpSpPr>
          <p:grpSp>
            <p:nvGrpSpPr>
              <p:cNvPr id="71703" name="Group 22"/>
              <p:cNvGrpSpPr>
                <a:grpSpLocks/>
              </p:cNvGrpSpPr>
              <p:nvPr/>
            </p:nvGrpSpPr>
            <p:grpSpPr bwMode="auto">
              <a:xfrm>
                <a:off x="4179" y="3146"/>
                <a:ext cx="919" cy="742"/>
                <a:chOff x="4179" y="3146"/>
                <a:chExt cx="919" cy="742"/>
              </a:xfrm>
            </p:grpSpPr>
            <p:sp>
              <p:nvSpPr>
                <p:cNvPr id="71736" name="Freeform 23"/>
                <p:cNvSpPr>
                  <a:spLocks/>
                </p:cNvSpPr>
                <p:nvPr/>
              </p:nvSpPr>
              <p:spPr bwMode="auto">
                <a:xfrm>
                  <a:off x="4194" y="3194"/>
                  <a:ext cx="867" cy="660"/>
                </a:xfrm>
                <a:custGeom>
                  <a:avLst/>
                  <a:gdLst>
                    <a:gd name="T0" fmla="*/ 1 w 3931"/>
                    <a:gd name="T1" fmla="*/ 0 h 3003"/>
                    <a:gd name="T2" fmla="*/ 0 w 3931"/>
                    <a:gd name="T3" fmla="*/ 32 h 3003"/>
                    <a:gd name="T4" fmla="*/ 42 w 3931"/>
                    <a:gd name="T5" fmla="*/ 32 h 3003"/>
                    <a:gd name="T6" fmla="*/ 41 w 3931"/>
                    <a:gd name="T7" fmla="*/ 0 h 3003"/>
                    <a:gd name="T8" fmla="*/ 1 w 3931"/>
                    <a:gd name="T9" fmla="*/ 0 h 3003"/>
                    <a:gd name="T10" fmla="*/ 1 w 3931"/>
                    <a:gd name="T11" fmla="*/ 0 h 3003"/>
                    <a:gd name="T12" fmla="*/ 1 w 3931"/>
                    <a:gd name="T13" fmla="*/ 0 h 300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931" h="3003">
                      <a:moveTo>
                        <a:pt x="71" y="0"/>
                      </a:moveTo>
                      <a:lnTo>
                        <a:pt x="0" y="3003"/>
                      </a:lnTo>
                      <a:lnTo>
                        <a:pt x="3931" y="2979"/>
                      </a:lnTo>
                      <a:lnTo>
                        <a:pt x="3825" y="0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2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srgbClr val="FFFFFF"/>
                    </a:solidFill>
                  </a:endParaRPr>
                </a:p>
              </p:txBody>
            </p:sp>
            <p:grpSp>
              <p:nvGrpSpPr>
                <p:cNvPr id="71737" name="Group 24"/>
                <p:cNvGrpSpPr>
                  <a:grpSpLocks/>
                </p:cNvGrpSpPr>
                <p:nvPr/>
              </p:nvGrpSpPr>
              <p:grpSpPr bwMode="auto">
                <a:xfrm>
                  <a:off x="4179" y="3146"/>
                  <a:ext cx="919" cy="742"/>
                  <a:chOff x="7408" y="3492"/>
                  <a:chExt cx="4137" cy="3251"/>
                </a:xfrm>
              </p:grpSpPr>
              <p:sp>
                <p:nvSpPr>
                  <p:cNvPr id="71738" name="Freeform 25"/>
                  <p:cNvSpPr>
                    <a:spLocks/>
                  </p:cNvSpPr>
                  <p:nvPr/>
                </p:nvSpPr>
                <p:spPr bwMode="auto">
                  <a:xfrm>
                    <a:off x="7523" y="3492"/>
                    <a:ext cx="4022" cy="3175"/>
                  </a:xfrm>
                  <a:custGeom>
                    <a:avLst/>
                    <a:gdLst>
                      <a:gd name="T0" fmla="*/ 0 w 4022"/>
                      <a:gd name="T1" fmla="*/ 45 h 3175"/>
                      <a:gd name="T2" fmla="*/ 3898 w 4022"/>
                      <a:gd name="T3" fmla="*/ 0 h 3175"/>
                      <a:gd name="T4" fmla="*/ 4022 w 4022"/>
                      <a:gd name="T5" fmla="*/ 3175 h 3175"/>
                      <a:gd name="T6" fmla="*/ 3855 w 4022"/>
                      <a:gd name="T7" fmla="*/ 3110 h 3175"/>
                      <a:gd name="T8" fmla="*/ 3671 w 4022"/>
                      <a:gd name="T9" fmla="*/ 200 h 3175"/>
                      <a:gd name="T10" fmla="*/ 65 w 4022"/>
                      <a:gd name="T11" fmla="*/ 177 h 3175"/>
                      <a:gd name="T12" fmla="*/ 0 w 4022"/>
                      <a:gd name="T13" fmla="*/ 45 h 3175"/>
                      <a:gd name="T14" fmla="*/ 0 w 4022"/>
                      <a:gd name="T15" fmla="*/ 45 h 317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022" h="3175">
                        <a:moveTo>
                          <a:pt x="0" y="45"/>
                        </a:moveTo>
                        <a:lnTo>
                          <a:pt x="3898" y="0"/>
                        </a:lnTo>
                        <a:lnTo>
                          <a:pt x="4022" y="3175"/>
                        </a:lnTo>
                        <a:lnTo>
                          <a:pt x="3855" y="3110"/>
                        </a:lnTo>
                        <a:lnTo>
                          <a:pt x="3671" y="200"/>
                        </a:lnTo>
                        <a:lnTo>
                          <a:pt x="65" y="177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71739" name="Freeform 26"/>
                  <p:cNvSpPr>
                    <a:spLocks/>
                  </p:cNvSpPr>
                  <p:nvPr/>
                </p:nvSpPr>
                <p:spPr bwMode="auto">
                  <a:xfrm>
                    <a:off x="7408" y="3599"/>
                    <a:ext cx="4113" cy="3144"/>
                  </a:xfrm>
                  <a:custGeom>
                    <a:avLst/>
                    <a:gdLst>
                      <a:gd name="T0" fmla="*/ 87 w 4113"/>
                      <a:gd name="T1" fmla="*/ 0 h 3144"/>
                      <a:gd name="T2" fmla="*/ 0 w 4113"/>
                      <a:gd name="T3" fmla="*/ 3130 h 3144"/>
                      <a:gd name="T4" fmla="*/ 4113 w 4113"/>
                      <a:gd name="T5" fmla="*/ 3144 h 3144"/>
                      <a:gd name="T6" fmla="*/ 3986 w 4113"/>
                      <a:gd name="T7" fmla="*/ 2999 h 3144"/>
                      <a:gd name="T8" fmla="*/ 262 w 4113"/>
                      <a:gd name="T9" fmla="*/ 2878 h 3144"/>
                      <a:gd name="T10" fmla="*/ 236 w 4113"/>
                      <a:gd name="T11" fmla="*/ 67 h 3144"/>
                      <a:gd name="T12" fmla="*/ 87 w 4113"/>
                      <a:gd name="T13" fmla="*/ 0 h 3144"/>
                      <a:gd name="T14" fmla="*/ 87 w 4113"/>
                      <a:gd name="T15" fmla="*/ 0 h 314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113" h="3144">
                        <a:moveTo>
                          <a:pt x="87" y="0"/>
                        </a:moveTo>
                        <a:lnTo>
                          <a:pt x="0" y="3130"/>
                        </a:lnTo>
                        <a:lnTo>
                          <a:pt x="4113" y="3144"/>
                        </a:lnTo>
                        <a:lnTo>
                          <a:pt x="3986" y="2999"/>
                        </a:lnTo>
                        <a:lnTo>
                          <a:pt x="262" y="2878"/>
                        </a:lnTo>
                        <a:lnTo>
                          <a:pt x="236" y="67"/>
                        </a:lnTo>
                        <a:lnTo>
                          <a:pt x="8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>
                      <a:solidFill>
                        <a:srgbClr val="FFFFFF"/>
                      </a:solidFill>
                    </a:endParaRPr>
                  </a:p>
                </p:txBody>
              </p:sp>
            </p:grpSp>
          </p:grpSp>
          <p:sp>
            <p:nvSpPr>
              <p:cNvPr id="71704" name="AutoShape 28"/>
              <p:cNvSpPr>
                <a:spLocks noChangeAspect="1" noChangeArrowheads="1" noTextEdit="1"/>
              </p:cNvSpPr>
              <p:nvPr/>
            </p:nvSpPr>
            <p:spPr bwMode="auto">
              <a:xfrm>
                <a:off x="4262" y="3279"/>
                <a:ext cx="766" cy="5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5" name="Rectangle 29"/>
              <p:cNvSpPr>
                <a:spLocks noChangeArrowheads="1"/>
              </p:cNvSpPr>
              <p:nvPr/>
            </p:nvSpPr>
            <p:spPr bwMode="auto">
              <a:xfrm>
                <a:off x="4262" y="3279"/>
                <a:ext cx="704" cy="483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6" name="Freeform 30"/>
              <p:cNvSpPr>
                <a:spLocks/>
              </p:cNvSpPr>
              <p:nvPr/>
            </p:nvSpPr>
            <p:spPr bwMode="auto">
              <a:xfrm>
                <a:off x="4262" y="3373"/>
                <a:ext cx="640" cy="426"/>
              </a:xfrm>
              <a:custGeom>
                <a:avLst/>
                <a:gdLst>
                  <a:gd name="T0" fmla="*/ 0 w 1920"/>
                  <a:gd name="T1" fmla="*/ 20 h 1280"/>
                  <a:gd name="T2" fmla="*/ 0 w 1920"/>
                  <a:gd name="T3" fmla="*/ 42 h 1280"/>
                  <a:gd name="T4" fmla="*/ 1 w 1920"/>
                  <a:gd name="T5" fmla="*/ 42 h 1280"/>
                  <a:gd name="T6" fmla="*/ 2 w 1920"/>
                  <a:gd name="T7" fmla="*/ 42 h 1280"/>
                  <a:gd name="T8" fmla="*/ 3 w 1920"/>
                  <a:gd name="T9" fmla="*/ 42 h 1280"/>
                  <a:gd name="T10" fmla="*/ 4 w 1920"/>
                  <a:gd name="T11" fmla="*/ 43 h 1280"/>
                  <a:gd name="T12" fmla="*/ 6 w 1920"/>
                  <a:gd name="T13" fmla="*/ 43 h 1280"/>
                  <a:gd name="T14" fmla="*/ 7 w 1920"/>
                  <a:gd name="T15" fmla="*/ 43 h 1280"/>
                  <a:gd name="T16" fmla="*/ 8 w 1920"/>
                  <a:gd name="T17" fmla="*/ 43 h 1280"/>
                  <a:gd name="T18" fmla="*/ 8 w 1920"/>
                  <a:gd name="T19" fmla="*/ 43 h 1280"/>
                  <a:gd name="T20" fmla="*/ 9 w 1920"/>
                  <a:gd name="T21" fmla="*/ 44 h 1280"/>
                  <a:gd name="T22" fmla="*/ 11 w 1920"/>
                  <a:gd name="T23" fmla="*/ 44 h 1280"/>
                  <a:gd name="T24" fmla="*/ 14 w 1920"/>
                  <a:gd name="T25" fmla="*/ 45 h 1280"/>
                  <a:gd name="T26" fmla="*/ 16 w 1920"/>
                  <a:gd name="T27" fmla="*/ 45 h 1280"/>
                  <a:gd name="T28" fmla="*/ 19 w 1920"/>
                  <a:gd name="T29" fmla="*/ 46 h 1280"/>
                  <a:gd name="T30" fmla="*/ 21 w 1920"/>
                  <a:gd name="T31" fmla="*/ 47 h 1280"/>
                  <a:gd name="T32" fmla="*/ 22 w 1920"/>
                  <a:gd name="T33" fmla="*/ 47 h 1280"/>
                  <a:gd name="T34" fmla="*/ 30 w 1920"/>
                  <a:gd name="T35" fmla="*/ 46 h 1280"/>
                  <a:gd name="T36" fmla="*/ 43 w 1920"/>
                  <a:gd name="T37" fmla="*/ 47 h 1280"/>
                  <a:gd name="T38" fmla="*/ 43 w 1920"/>
                  <a:gd name="T39" fmla="*/ 47 h 1280"/>
                  <a:gd name="T40" fmla="*/ 44 w 1920"/>
                  <a:gd name="T41" fmla="*/ 47 h 1280"/>
                  <a:gd name="T42" fmla="*/ 45 w 1920"/>
                  <a:gd name="T43" fmla="*/ 47 h 1280"/>
                  <a:gd name="T44" fmla="*/ 46 w 1920"/>
                  <a:gd name="T45" fmla="*/ 47 h 1280"/>
                  <a:gd name="T46" fmla="*/ 48 w 1920"/>
                  <a:gd name="T47" fmla="*/ 47 h 1280"/>
                  <a:gd name="T48" fmla="*/ 49 w 1920"/>
                  <a:gd name="T49" fmla="*/ 47 h 1280"/>
                  <a:gd name="T50" fmla="*/ 50 w 1920"/>
                  <a:gd name="T51" fmla="*/ 47 h 1280"/>
                  <a:gd name="T52" fmla="*/ 50 w 1920"/>
                  <a:gd name="T53" fmla="*/ 47 h 1280"/>
                  <a:gd name="T54" fmla="*/ 52 w 1920"/>
                  <a:gd name="T55" fmla="*/ 47 h 1280"/>
                  <a:gd name="T56" fmla="*/ 54 w 1920"/>
                  <a:gd name="T57" fmla="*/ 46 h 1280"/>
                  <a:gd name="T58" fmla="*/ 56 w 1920"/>
                  <a:gd name="T59" fmla="*/ 46 h 1280"/>
                  <a:gd name="T60" fmla="*/ 57 w 1920"/>
                  <a:gd name="T61" fmla="*/ 45 h 1280"/>
                  <a:gd name="T62" fmla="*/ 66 w 1920"/>
                  <a:gd name="T63" fmla="*/ 41 h 1280"/>
                  <a:gd name="T64" fmla="*/ 41 w 1920"/>
                  <a:gd name="T65" fmla="*/ 31 h 1280"/>
                  <a:gd name="T66" fmla="*/ 66 w 1920"/>
                  <a:gd name="T67" fmla="*/ 31 h 1280"/>
                  <a:gd name="T68" fmla="*/ 71 w 1920"/>
                  <a:gd name="T69" fmla="*/ 25 h 1280"/>
                  <a:gd name="T70" fmla="*/ 50 w 1920"/>
                  <a:gd name="T71" fmla="*/ 22 h 1280"/>
                  <a:gd name="T72" fmla="*/ 43 w 1920"/>
                  <a:gd name="T73" fmla="*/ 23 h 1280"/>
                  <a:gd name="T74" fmla="*/ 43 w 1920"/>
                  <a:gd name="T75" fmla="*/ 23 h 1280"/>
                  <a:gd name="T76" fmla="*/ 44 w 1920"/>
                  <a:gd name="T77" fmla="*/ 22 h 1280"/>
                  <a:gd name="T78" fmla="*/ 44 w 1920"/>
                  <a:gd name="T79" fmla="*/ 22 h 1280"/>
                  <a:gd name="T80" fmla="*/ 45 w 1920"/>
                  <a:gd name="T81" fmla="*/ 22 h 1280"/>
                  <a:gd name="T82" fmla="*/ 46 w 1920"/>
                  <a:gd name="T83" fmla="*/ 22 h 1280"/>
                  <a:gd name="T84" fmla="*/ 48 w 1920"/>
                  <a:gd name="T85" fmla="*/ 22 h 1280"/>
                  <a:gd name="T86" fmla="*/ 50 w 1920"/>
                  <a:gd name="T87" fmla="*/ 22 h 1280"/>
                  <a:gd name="T88" fmla="*/ 52 w 1920"/>
                  <a:gd name="T89" fmla="*/ 21 h 1280"/>
                  <a:gd name="T90" fmla="*/ 54 w 1920"/>
                  <a:gd name="T91" fmla="*/ 21 h 1280"/>
                  <a:gd name="T92" fmla="*/ 56 w 1920"/>
                  <a:gd name="T93" fmla="*/ 21 h 1280"/>
                  <a:gd name="T94" fmla="*/ 57 w 1920"/>
                  <a:gd name="T95" fmla="*/ 21 h 1280"/>
                  <a:gd name="T96" fmla="*/ 58 w 1920"/>
                  <a:gd name="T97" fmla="*/ 21 h 1280"/>
                  <a:gd name="T98" fmla="*/ 59 w 1920"/>
                  <a:gd name="T99" fmla="*/ 21 h 1280"/>
                  <a:gd name="T100" fmla="*/ 60 w 1920"/>
                  <a:gd name="T101" fmla="*/ 22 h 1280"/>
                  <a:gd name="T102" fmla="*/ 61 w 1920"/>
                  <a:gd name="T103" fmla="*/ 22 h 1280"/>
                  <a:gd name="T104" fmla="*/ 63 w 1920"/>
                  <a:gd name="T105" fmla="*/ 22 h 1280"/>
                  <a:gd name="T106" fmla="*/ 64 w 1920"/>
                  <a:gd name="T107" fmla="*/ 22 h 1280"/>
                  <a:gd name="T108" fmla="*/ 65 w 1920"/>
                  <a:gd name="T109" fmla="*/ 22 h 1280"/>
                  <a:gd name="T110" fmla="*/ 65 w 1920"/>
                  <a:gd name="T111" fmla="*/ 22 h 1280"/>
                  <a:gd name="T112" fmla="*/ 66 w 1920"/>
                  <a:gd name="T113" fmla="*/ 16 h 1280"/>
                  <a:gd name="T114" fmla="*/ 49 w 1920"/>
                  <a:gd name="T115" fmla="*/ 12 h 1280"/>
                  <a:gd name="T116" fmla="*/ 48 w 1920"/>
                  <a:gd name="T117" fmla="*/ 7 h 1280"/>
                  <a:gd name="T118" fmla="*/ 44 w 1920"/>
                  <a:gd name="T119" fmla="*/ 1 h 1280"/>
                  <a:gd name="T120" fmla="*/ 35 w 1920"/>
                  <a:gd name="T121" fmla="*/ 5 h 1280"/>
                  <a:gd name="T122" fmla="*/ 18 w 1920"/>
                  <a:gd name="T123" fmla="*/ 9 h 128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20" h="1280">
                    <a:moveTo>
                      <a:pt x="248" y="439"/>
                    </a:moveTo>
                    <a:lnTo>
                      <a:pt x="0" y="534"/>
                    </a:lnTo>
                    <a:lnTo>
                      <a:pt x="0" y="1126"/>
                    </a:lnTo>
                    <a:lnTo>
                      <a:pt x="2" y="1126"/>
                    </a:lnTo>
                    <a:lnTo>
                      <a:pt x="8" y="1129"/>
                    </a:lnTo>
                    <a:lnTo>
                      <a:pt x="19" y="1130"/>
                    </a:lnTo>
                    <a:lnTo>
                      <a:pt x="32" y="1134"/>
                    </a:lnTo>
                    <a:lnTo>
                      <a:pt x="47" y="1137"/>
                    </a:lnTo>
                    <a:lnTo>
                      <a:pt x="63" y="1140"/>
                    </a:lnTo>
                    <a:lnTo>
                      <a:pt x="82" y="1146"/>
                    </a:lnTo>
                    <a:lnTo>
                      <a:pt x="102" y="1149"/>
                    </a:lnTo>
                    <a:lnTo>
                      <a:pt x="121" y="1153"/>
                    </a:lnTo>
                    <a:lnTo>
                      <a:pt x="139" y="1159"/>
                    </a:lnTo>
                    <a:lnTo>
                      <a:pt x="158" y="1162"/>
                    </a:lnTo>
                    <a:lnTo>
                      <a:pt x="174" y="1165"/>
                    </a:lnTo>
                    <a:lnTo>
                      <a:pt x="188" y="1169"/>
                    </a:lnTo>
                    <a:lnTo>
                      <a:pt x="200" y="1170"/>
                    </a:lnTo>
                    <a:lnTo>
                      <a:pt x="209" y="1173"/>
                    </a:lnTo>
                    <a:lnTo>
                      <a:pt x="214" y="1173"/>
                    </a:lnTo>
                    <a:lnTo>
                      <a:pt x="221" y="1174"/>
                    </a:lnTo>
                    <a:lnTo>
                      <a:pt x="235" y="1177"/>
                    </a:lnTo>
                    <a:lnTo>
                      <a:pt x="255" y="1182"/>
                    </a:lnTo>
                    <a:lnTo>
                      <a:pt x="280" y="1188"/>
                    </a:lnTo>
                    <a:lnTo>
                      <a:pt x="309" y="1196"/>
                    </a:lnTo>
                    <a:lnTo>
                      <a:pt x="340" y="1205"/>
                    </a:lnTo>
                    <a:lnTo>
                      <a:pt x="373" y="1214"/>
                    </a:lnTo>
                    <a:lnTo>
                      <a:pt x="408" y="1223"/>
                    </a:lnTo>
                    <a:lnTo>
                      <a:pt x="442" y="1232"/>
                    </a:lnTo>
                    <a:lnTo>
                      <a:pt x="475" y="1241"/>
                    </a:lnTo>
                    <a:lnTo>
                      <a:pt x="505" y="1250"/>
                    </a:lnTo>
                    <a:lnTo>
                      <a:pt x="534" y="1258"/>
                    </a:lnTo>
                    <a:lnTo>
                      <a:pt x="557" y="1264"/>
                    </a:lnTo>
                    <a:lnTo>
                      <a:pt x="575" y="1269"/>
                    </a:lnTo>
                    <a:lnTo>
                      <a:pt x="586" y="1272"/>
                    </a:lnTo>
                    <a:lnTo>
                      <a:pt x="590" y="1273"/>
                    </a:lnTo>
                    <a:lnTo>
                      <a:pt x="799" y="1255"/>
                    </a:lnTo>
                    <a:lnTo>
                      <a:pt x="922" y="1238"/>
                    </a:lnTo>
                    <a:lnTo>
                      <a:pt x="1158" y="1280"/>
                    </a:lnTo>
                    <a:lnTo>
                      <a:pt x="1161" y="1280"/>
                    </a:lnTo>
                    <a:lnTo>
                      <a:pt x="1167" y="1280"/>
                    </a:lnTo>
                    <a:lnTo>
                      <a:pt x="1176" y="1280"/>
                    </a:lnTo>
                    <a:lnTo>
                      <a:pt x="1188" y="1278"/>
                    </a:lnTo>
                    <a:lnTo>
                      <a:pt x="1203" y="1278"/>
                    </a:lnTo>
                    <a:lnTo>
                      <a:pt x="1218" y="1278"/>
                    </a:lnTo>
                    <a:lnTo>
                      <a:pt x="1236" y="1277"/>
                    </a:lnTo>
                    <a:lnTo>
                      <a:pt x="1254" y="1277"/>
                    </a:lnTo>
                    <a:lnTo>
                      <a:pt x="1272" y="1277"/>
                    </a:lnTo>
                    <a:lnTo>
                      <a:pt x="1291" y="1277"/>
                    </a:lnTo>
                    <a:lnTo>
                      <a:pt x="1307" y="1277"/>
                    </a:lnTo>
                    <a:lnTo>
                      <a:pt x="1323" y="1277"/>
                    </a:lnTo>
                    <a:lnTo>
                      <a:pt x="1337" y="1277"/>
                    </a:lnTo>
                    <a:lnTo>
                      <a:pt x="1349" y="1278"/>
                    </a:lnTo>
                    <a:lnTo>
                      <a:pt x="1357" y="1278"/>
                    </a:lnTo>
                    <a:lnTo>
                      <a:pt x="1362" y="1280"/>
                    </a:lnTo>
                    <a:lnTo>
                      <a:pt x="1375" y="1280"/>
                    </a:lnTo>
                    <a:lnTo>
                      <a:pt x="1397" y="1275"/>
                    </a:lnTo>
                    <a:lnTo>
                      <a:pt x="1425" y="1267"/>
                    </a:lnTo>
                    <a:lnTo>
                      <a:pt x="1457" y="1258"/>
                    </a:lnTo>
                    <a:lnTo>
                      <a:pt x="1487" y="1249"/>
                    </a:lnTo>
                    <a:lnTo>
                      <a:pt x="1513" y="1240"/>
                    </a:lnTo>
                    <a:lnTo>
                      <a:pt x="1532" y="1235"/>
                    </a:lnTo>
                    <a:lnTo>
                      <a:pt x="1539" y="1232"/>
                    </a:lnTo>
                    <a:lnTo>
                      <a:pt x="1549" y="1138"/>
                    </a:lnTo>
                    <a:lnTo>
                      <a:pt x="1769" y="1117"/>
                    </a:lnTo>
                    <a:lnTo>
                      <a:pt x="1769" y="971"/>
                    </a:lnTo>
                    <a:lnTo>
                      <a:pt x="1110" y="848"/>
                    </a:lnTo>
                    <a:lnTo>
                      <a:pt x="1140" y="806"/>
                    </a:lnTo>
                    <a:lnTo>
                      <a:pt x="1773" y="848"/>
                    </a:lnTo>
                    <a:lnTo>
                      <a:pt x="1893" y="836"/>
                    </a:lnTo>
                    <a:lnTo>
                      <a:pt x="1920" y="683"/>
                    </a:lnTo>
                    <a:lnTo>
                      <a:pt x="1630" y="646"/>
                    </a:lnTo>
                    <a:lnTo>
                      <a:pt x="1356" y="595"/>
                    </a:lnTo>
                    <a:lnTo>
                      <a:pt x="1162" y="621"/>
                    </a:lnTo>
                    <a:lnTo>
                      <a:pt x="1163" y="619"/>
                    </a:lnTo>
                    <a:lnTo>
                      <a:pt x="1164" y="615"/>
                    </a:lnTo>
                    <a:lnTo>
                      <a:pt x="1168" y="610"/>
                    </a:lnTo>
                    <a:lnTo>
                      <a:pt x="1171" y="605"/>
                    </a:lnTo>
                    <a:lnTo>
                      <a:pt x="1177" y="600"/>
                    </a:lnTo>
                    <a:lnTo>
                      <a:pt x="1183" y="596"/>
                    </a:lnTo>
                    <a:lnTo>
                      <a:pt x="1190" y="594"/>
                    </a:lnTo>
                    <a:lnTo>
                      <a:pt x="1198" y="594"/>
                    </a:lnTo>
                    <a:lnTo>
                      <a:pt x="1205" y="595"/>
                    </a:lnTo>
                    <a:lnTo>
                      <a:pt x="1219" y="594"/>
                    </a:lnTo>
                    <a:lnTo>
                      <a:pt x="1237" y="594"/>
                    </a:lnTo>
                    <a:lnTo>
                      <a:pt x="1260" y="591"/>
                    </a:lnTo>
                    <a:lnTo>
                      <a:pt x="1286" y="588"/>
                    </a:lnTo>
                    <a:lnTo>
                      <a:pt x="1315" y="586"/>
                    </a:lnTo>
                    <a:lnTo>
                      <a:pt x="1346" y="583"/>
                    </a:lnTo>
                    <a:lnTo>
                      <a:pt x="1376" y="581"/>
                    </a:lnTo>
                    <a:lnTo>
                      <a:pt x="1408" y="578"/>
                    </a:lnTo>
                    <a:lnTo>
                      <a:pt x="1438" y="574"/>
                    </a:lnTo>
                    <a:lnTo>
                      <a:pt x="1466" y="573"/>
                    </a:lnTo>
                    <a:lnTo>
                      <a:pt x="1492" y="570"/>
                    </a:lnTo>
                    <a:lnTo>
                      <a:pt x="1515" y="569"/>
                    </a:lnTo>
                    <a:lnTo>
                      <a:pt x="1533" y="569"/>
                    </a:lnTo>
                    <a:lnTo>
                      <a:pt x="1546" y="569"/>
                    </a:lnTo>
                    <a:lnTo>
                      <a:pt x="1553" y="570"/>
                    </a:lnTo>
                    <a:lnTo>
                      <a:pt x="1561" y="574"/>
                    </a:lnTo>
                    <a:lnTo>
                      <a:pt x="1573" y="577"/>
                    </a:lnTo>
                    <a:lnTo>
                      <a:pt x="1585" y="578"/>
                    </a:lnTo>
                    <a:lnTo>
                      <a:pt x="1602" y="581"/>
                    </a:lnTo>
                    <a:lnTo>
                      <a:pt x="1618" y="582"/>
                    </a:lnTo>
                    <a:lnTo>
                      <a:pt x="1637" y="582"/>
                    </a:lnTo>
                    <a:lnTo>
                      <a:pt x="1656" y="583"/>
                    </a:lnTo>
                    <a:lnTo>
                      <a:pt x="1674" y="583"/>
                    </a:lnTo>
                    <a:lnTo>
                      <a:pt x="1692" y="583"/>
                    </a:lnTo>
                    <a:lnTo>
                      <a:pt x="1709" y="583"/>
                    </a:lnTo>
                    <a:lnTo>
                      <a:pt x="1726" y="583"/>
                    </a:lnTo>
                    <a:lnTo>
                      <a:pt x="1740" y="583"/>
                    </a:lnTo>
                    <a:lnTo>
                      <a:pt x="1752" y="582"/>
                    </a:lnTo>
                    <a:lnTo>
                      <a:pt x="1761" y="582"/>
                    </a:lnTo>
                    <a:lnTo>
                      <a:pt x="1767" y="582"/>
                    </a:lnTo>
                    <a:lnTo>
                      <a:pt x="1769" y="582"/>
                    </a:lnTo>
                    <a:lnTo>
                      <a:pt x="1791" y="422"/>
                    </a:lnTo>
                    <a:lnTo>
                      <a:pt x="1497" y="339"/>
                    </a:lnTo>
                    <a:lnTo>
                      <a:pt x="1325" y="328"/>
                    </a:lnTo>
                    <a:lnTo>
                      <a:pt x="1121" y="355"/>
                    </a:lnTo>
                    <a:lnTo>
                      <a:pt x="1285" y="195"/>
                    </a:lnTo>
                    <a:lnTo>
                      <a:pt x="1260" y="0"/>
                    </a:lnTo>
                    <a:lnTo>
                      <a:pt x="1188" y="38"/>
                    </a:lnTo>
                    <a:lnTo>
                      <a:pt x="1086" y="133"/>
                    </a:lnTo>
                    <a:lnTo>
                      <a:pt x="934" y="127"/>
                    </a:lnTo>
                    <a:lnTo>
                      <a:pt x="702" y="192"/>
                    </a:lnTo>
                    <a:lnTo>
                      <a:pt x="475" y="236"/>
                    </a:lnTo>
                    <a:lnTo>
                      <a:pt x="248" y="43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7" name="Freeform 31"/>
              <p:cNvSpPr>
                <a:spLocks/>
              </p:cNvSpPr>
              <p:nvPr/>
            </p:nvSpPr>
            <p:spPr bwMode="auto">
              <a:xfrm>
                <a:off x="4262" y="3353"/>
                <a:ext cx="764" cy="455"/>
              </a:xfrm>
              <a:custGeom>
                <a:avLst/>
                <a:gdLst>
                  <a:gd name="T0" fmla="*/ 54 w 2292"/>
                  <a:gd name="T1" fmla="*/ 34 h 1366"/>
                  <a:gd name="T2" fmla="*/ 67 w 2292"/>
                  <a:gd name="T3" fmla="*/ 36 h 1366"/>
                  <a:gd name="T4" fmla="*/ 75 w 2292"/>
                  <a:gd name="T5" fmla="*/ 41 h 1366"/>
                  <a:gd name="T6" fmla="*/ 84 w 2292"/>
                  <a:gd name="T7" fmla="*/ 35 h 1366"/>
                  <a:gd name="T8" fmla="*/ 83 w 2292"/>
                  <a:gd name="T9" fmla="*/ 26 h 1366"/>
                  <a:gd name="T10" fmla="*/ 84 w 2292"/>
                  <a:gd name="T11" fmla="*/ 18 h 1366"/>
                  <a:gd name="T12" fmla="*/ 79 w 2292"/>
                  <a:gd name="T13" fmla="*/ 9 h 1366"/>
                  <a:gd name="T14" fmla="*/ 70 w 2292"/>
                  <a:gd name="T15" fmla="*/ 4 h 1366"/>
                  <a:gd name="T16" fmla="*/ 62 w 2292"/>
                  <a:gd name="T17" fmla="*/ 1 h 1366"/>
                  <a:gd name="T18" fmla="*/ 54 w 2292"/>
                  <a:gd name="T19" fmla="*/ 1 h 1366"/>
                  <a:gd name="T20" fmla="*/ 48 w 2292"/>
                  <a:gd name="T21" fmla="*/ 1 h 1366"/>
                  <a:gd name="T22" fmla="*/ 53 w 2292"/>
                  <a:gd name="T23" fmla="*/ 13 h 1366"/>
                  <a:gd name="T24" fmla="*/ 46 w 2292"/>
                  <a:gd name="T25" fmla="*/ 12 h 1366"/>
                  <a:gd name="T26" fmla="*/ 44 w 2292"/>
                  <a:gd name="T27" fmla="*/ 3 h 1366"/>
                  <a:gd name="T28" fmla="*/ 37 w 2292"/>
                  <a:gd name="T29" fmla="*/ 6 h 1366"/>
                  <a:gd name="T30" fmla="*/ 25 w 2292"/>
                  <a:gd name="T31" fmla="*/ 8 h 1366"/>
                  <a:gd name="T32" fmla="*/ 15 w 2292"/>
                  <a:gd name="T33" fmla="*/ 12 h 1366"/>
                  <a:gd name="T34" fmla="*/ 0 w 2292"/>
                  <a:gd name="T35" fmla="*/ 25 h 1366"/>
                  <a:gd name="T36" fmla="*/ 17 w 2292"/>
                  <a:gd name="T37" fmla="*/ 12 h 1366"/>
                  <a:gd name="T38" fmla="*/ 25 w 2292"/>
                  <a:gd name="T39" fmla="*/ 10 h 1366"/>
                  <a:gd name="T40" fmla="*/ 35 w 2292"/>
                  <a:gd name="T41" fmla="*/ 8 h 1366"/>
                  <a:gd name="T42" fmla="*/ 41 w 2292"/>
                  <a:gd name="T43" fmla="*/ 8 h 1366"/>
                  <a:gd name="T44" fmla="*/ 43 w 2292"/>
                  <a:gd name="T45" fmla="*/ 7 h 1366"/>
                  <a:gd name="T46" fmla="*/ 46 w 2292"/>
                  <a:gd name="T47" fmla="*/ 5 h 1366"/>
                  <a:gd name="T48" fmla="*/ 40 w 2292"/>
                  <a:gd name="T49" fmla="*/ 14 h 1366"/>
                  <a:gd name="T50" fmla="*/ 34 w 2292"/>
                  <a:gd name="T51" fmla="*/ 13 h 1366"/>
                  <a:gd name="T52" fmla="*/ 24 w 2292"/>
                  <a:gd name="T53" fmla="*/ 13 h 1366"/>
                  <a:gd name="T54" fmla="*/ 18 w 2292"/>
                  <a:gd name="T55" fmla="*/ 14 h 1366"/>
                  <a:gd name="T56" fmla="*/ 26 w 2292"/>
                  <a:gd name="T57" fmla="*/ 14 h 1366"/>
                  <a:gd name="T58" fmla="*/ 35 w 2292"/>
                  <a:gd name="T59" fmla="*/ 15 h 1366"/>
                  <a:gd name="T60" fmla="*/ 46 w 2292"/>
                  <a:gd name="T61" fmla="*/ 16 h 1366"/>
                  <a:gd name="T62" fmla="*/ 59 w 2292"/>
                  <a:gd name="T63" fmla="*/ 17 h 1366"/>
                  <a:gd name="T64" fmla="*/ 65 w 2292"/>
                  <a:gd name="T65" fmla="*/ 18 h 1366"/>
                  <a:gd name="T66" fmla="*/ 61 w 2292"/>
                  <a:gd name="T67" fmla="*/ 23 h 1366"/>
                  <a:gd name="T68" fmla="*/ 41 w 2292"/>
                  <a:gd name="T69" fmla="*/ 23 h 1366"/>
                  <a:gd name="T70" fmla="*/ 41 w 2292"/>
                  <a:gd name="T71" fmla="*/ 25 h 1366"/>
                  <a:gd name="T72" fmla="*/ 41 w 2292"/>
                  <a:gd name="T73" fmla="*/ 26 h 1366"/>
                  <a:gd name="T74" fmla="*/ 56 w 2292"/>
                  <a:gd name="T75" fmla="*/ 26 h 1366"/>
                  <a:gd name="T76" fmla="*/ 70 w 2292"/>
                  <a:gd name="T77" fmla="*/ 28 h 1366"/>
                  <a:gd name="T78" fmla="*/ 68 w 2292"/>
                  <a:gd name="T79" fmla="*/ 32 h 1366"/>
                  <a:gd name="T80" fmla="*/ 63 w 2292"/>
                  <a:gd name="T81" fmla="*/ 32 h 1366"/>
                  <a:gd name="T82" fmla="*/ 42 w 2292"/>
                  <a:gd name="T83" fmla="*/ 31 h 1366"/>
                  <a:gd name="T84" fmla="*/ 40 w 2292"/>
                  <a:gd name="T85" fmla="*/ 32 h 1366"/>
                  <a:gd name="T86" fmla="*/ 50 w 2292"/>
                  <a:gd name="T87" fmla="*/ 36 h 1366"/>
                  <a:gd name="T88" fmla="*/ 62 w 2292"/>
                  <a:gd name="T89" fmla="*/ 38 h 1366"/>
                  <a:gd name="T90" fmla="*/ 63 w 2292"/>
                  <a:gd name="T91" fmla="*/ 42 h 1366"/>
                  <a:gd name="T92" fmla="*/ 56 w 2292"/>
                  <a:gd name="T93" fmla="*/ 43 h 1366"/>
                  <a:gd name="T94" fmla="*/ 38 w 2292"/>
                  <a:gd name="T95" fmla="*/ 40 h 1366"/>
                  <a:gd name="T96" fmla="*/ 38 w 2292"/>
                  <a:gd name="T97" fmla="*/ 41 h 1366"/>
                  <a:gd name="T98" fmla="*/ 51 w 2292"/>
                  <a:gd name="T99" fmla="*/ 44 h 1366"/>
                  <a:gd name="T100" fmla="*/ 55 w 2292"/>
                  <a:gd name="T101" fmla="*/ 47 h 1366"/>
                  <a:gd name="T102" fmla="*/ 53 w 2292"/>
                  <a:gd name="T103" fmla="*/ 48 h 1366"/>
                  <a:gd name="T104" fmla="*/ 46 w 2292"/>
                  <a:gd name="T105" fmla="*/ 49 h 1366"/>
                  <a:gd name="T106" fmla="*/ 36 w 2292"/>
                  <a:gd name="T107" fmla="*/ 47 h 1366"/>
                  <a:gd name="T108" fmla="*/ 26 w 2292"/>
                  <a:gd name="T109" fmla="*/ 48 h 1366"/>
                  <a:gd name="T110" fmla="*/ 5 w 2292"/>
                  <a:gd name="T111" fmla="*/ 43 h 1366"/>
                  <a:gd name="T112" fmla="*/ 3 w 2292"/>
                  <a:gd name="T113" fmla="*/ 46 h 1366"/>
                  <a:gd name="T114" fmla="*/ 22 w 2292"/>
                  <a:gd name="T115" fmla="*/ 50 h 1366"/>
                  <a:gd name="T116" fmla="*/ 30 w 2292"/>
                  <a:gd name="T117" fmla="*/ 50 h 1366"/>
                  <a:gd name="T118" fmla="*/ 49 w 2292"/>
                  <a:gd name="T119" fmla="*/ 50 h 1366"/>
                  <a:gd name="T120" fmla="*/ 59 w 2292"/>
                  <a:gd name="T121" fmla="*/ 48 h 1366"/>
                  <a:gd name="T122" fmla="*/ 67 w 2292"/>
                  <a:gd name="T123" fmla="*/ 43 h 1366"/>
                  <a:gd name="T124" fmla="*/ 45 w 2292"/>
                  <a:gd name="T125" fmla="*/ 33 h 13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292" h="1366">
                    <a:moveTo>
                      <a:pt x="1167" y="881"/>
                    </a:moveTo>
                    <a:lnTo>
                      <a:pt x="1182" y="882"/>
                    </a:lnTo>
                    <a:lnTo>
                      <a:pt x="1198" y="885"/>
                    </a:lnTo>
                    <a:lnTo>
                      <a:pt x="1215" y="886"/>
                    </a:lnTo>
                    <a:lnTo>
                      <a:pt x="1232" y="887"/>
                    </a:lnTo>
                    <a:lnTo>
                      <a:pt x="1250" y="890"/>
                    </a:lnTo>
                    <a:lnTo>
                      <a:pt x="1267" y="891"/>
                    </a:lnTo>
                    <a:lnTo>
                      <a:pt x="1286" y="892"/>
                    </a:lnTo>
                    <a:lnTo>
                      <a:pt x="1303" y="895"/>
                    </a:lnTo>
                    <a:lnTo>
                      <a:pt x="1322" y="896"/>
                    </a:lnTo>
                    <a:lnTo>
                      <a:pt x="1340" y="899"/>
                    </a:lnTo>
                    <a:lnTo>
                      <a:pt x="1358" y="900"/>
                    </a:lnTo>
                    <a:lnTo>
                      <a:pt x="1377" y="903"/>
                    </a:lnTo>
                    <a:lnTo>
                      <a:pt x="1395" y="904"/>
                    </a:lnTo>
                    <a:lnTo>
                      <a:pt x="1413" y="907"/>
                    </a:lnTo>
                    <a:lnTo>
                      <a:pt x="1431" y="908"/>
                    </a:lnTo>
                    <a:lnTo>
                      <a:pt x="1449" y="911"/>
                    </a:lnTo>
                    <a:lnTo>
                      <a:pt x="1611" y="912"/>
                    </a:lnTo>
                    <a:lnTo>
                      <a:pt x="1624" y="909"/>
                    </a:lnTo>
                    <a:lnTo>
                      <a:pt x="1636" y="908"/>
                    </a:lnTo>
                    <a:lnTo>
                      <a:pt x="1649" y="908"/>
                    </a:lnTo>
                    <a:lnTo>
                      <a:pt x="1661" y="911"/>
                    </a:lnTo>
                    <a:lnTo>
                      <a:pt x="1674" y="913"/>
                    </a:lnTo>
                    <a:lnTo>
                      <a:pt x="1687" y="916"/>
                    </a:lnTo>
                    <a:lnTo>
                      <a:pt x="1700" y="918"/>
                    </a:lnTo>
                    <a:lnTo>
                      <a:pt x="1713" y="921"/>
                    </a:lnTo>
                    <a:lnTo>
                      <a:pt x="1738" y="939"/>
                    </a:lnTo>
                    <a:lnTo>
                      <a:pt x="1748" y="943"/>
                    </a:lnTo>
                    <a:lnTo>
                      <a:pt x="1759" y="948"/>
                    </a:lnTo>
                    <a:lnTo>
                      <a:pt x="1769" y="952"/>
                    </a:lnTo>
                    <a:lnTo>
                      <a:pt x="1778" y="958"/>
                    </a:lnTo>
                    <a:lnTo>
                      <a:pt x="1788" y="965"/>
                    </a:lnTo>
                    <a:lnTo>
                      <a:pt x="1797" y="971"/>
                    </a:lnTo>
                    <a:lnTo>
                      <a:pt x="1805" y="980"/>
                    </a:lnTo>
                    <a:lnTo>
                      <a:pt x="1814" y="989"/>
                    </a:lnTo>
                    <a:lnTo>
                      <a:pt x="1800" y="1015"/>
                    </a:lnTo>
                    <a:lnTo>
                      <a:pt x="1818" y="1159"/>
                    </a:lnTo>
                    <a:lnTo>
                      <a:pt x="1830" y="1158"/>
                    </a:lnTo>
                    <a:lnTo>
                      <a:pt x="1843" y="1161"/>
                    </a:lnTo>
                    <a:lnTo>
                      <a:pt x="1857" y="1163"/>
                    </a:lnTo>
                    <a:lnTo>
                      <a:pt x="1870" y="1166"/>
                    </a:lnTo>
                    <a:lnTo>
                      <a:pt x="1883" y="1168"/>
                    </a:lnTo>
                    <a:lnTo>
                      <a:pt x="1895" y="1168"/>
                    </a:lnTo>
                    <a:lnTo>
                      <a:pt x="1908" y="1166"/>
                    </a:lnTo>
                    <a:lnTo>
                      <a:pt x="1920" y="1159"/>
                    </a:lnTo>
                    <a:lnTo>
                      <a:pt x="1935" y="1150"/>
                    </a:lnTo>
                    <a:lnTo>
                      <a:pt x="1950" y="1143"/>
                    </a:lnTo>
                    <a:lnTo>
                      <a:pt x="1967" y="1136"/>
                    </a:lnTo>
                    <a:lnTo>
                      <a:pt x="1982" y="1130"/>
                    </a:lnTo>
                    <a:lnTo>
                      <a:pt x="1998" y="1125"/>
                    </a:lnTo>
                    <a:lnTo>
                      <a:pt x="2014" y="1117"/>
                    </a:lnTo>
                    <a:lnTo>
                      <a:pt x="2029" y="1109"/>
                    </a:lnTo>
                    <a:lnTo>
                      <a:pt x="2043" y="1098"/>
                    </a:lnTo>
                    <a:lnTo>
                      <a:pt x="2057" y="1098"/>
                    </a:lnTo>
                    <a:lnTo>
                      <a:pt x="2072" y="1098"/>
                    </a:lnTo>
                    <a:lnTo>
                      <a:pt x="2086" y="1094"/>
                    </a:lnTo>
                    <a:lnTo>
                      <a:pt x="2100" y="1090"/>
                    </a:lnTo>
                    <a:lnTo>
                      <a:pt x="2114" y="1085"/>
                    </a:lnTo>
                    <a:lnTo>
                      <a:pt x="2127" y="1077"/>
                    </a:lnTo>
                    <a:lnTo>
                      <a:pt x="2140" y="1068"/>
                    </a:lnTo>
                    <a:lnTo>
                      <a:pt x="2153" y="1059"/>
                    </a:lnTo>
                    <a:lnTo>
                      <a:pt x="2170" y="1046"/>
                    </a:lnTo>
                    <a:lnTo>
                      <a:pt x="2189" y="1033"/>
                    </a:lnTo>
                    <a:lnTo>
                      <a:pt x="2209" y="1020"/>
                    </a:lnTo>
                    <a:lnTo>
                      <a:pt x="2228" y="1006"/>
                    </a:lnTo>
                    <a:lnTo>
                      <a:pt x="2245" y="992"/>
                    </a:lnTo>
                    <a:lnTo>
                      <a:pt x="2259" y="974"/>
                    </a:lnTo>
                    <a:lnTo>
                      <a:pt x="2271" y="954"/>
                    </a:lnTo>
                    <a:lnTo>
                      <a:pt x="2277" y="931"/>
                    </a:lnTo>
                    <a:lnTo>
                      <a:pt x="2280" y="914"/>
                    </a:lnTo>
                    <a:lnTo>
                      <a:pt x="2282" y="898"/>
                    </a:lnTo>
                    <a:lnTo>
                      <a:pt x="2280" y="881"/>
                    </a:lnTo>
                    <a:lnTo>
                      <a:pt x="2278" y="865"/>
                    </a:lnTo>
                    <a:lnTo>
                      <a:pt x="2273" y="849"/>
                    </a:lnTo>
                    <a:lnTo>
                      <a:pt x="2266" y="832"/>
                    </a:lnTo>
                    <a:lnTo>
                      <a:pt x="2259" y="815"/>
                    </a:lnTo>
                    <a:lnTo>
                      <a:pt x="2251" y="798"/>
                    </a:lnTo>
                    <a:lnTo>
                      <a:pt x="2242" y="783"/>
                    </a:lnTo>
                    <a:lnTo>
                      <a:pt x="2234" y="766"/>
                    </a:lnTo>
                    <a:lnTo>
                      <a:pt x="2224" y="751"/>
                    </a:lnTo>
                    <a:lnTo>
                      <a:pt x="2216" y="734"/>
                    </a:lnTo>
                    <a:lnTo>
                      <a:pt x="2217" y="727"/>
                    </a:lnTo>
                    <a:lnTo>
                      <a:pt x="2221" y="722"/>
                    </a:lnTo>
                    <a:lnTo>
                      <a:pt x="2224" y="718"/>
                    </a:lnTo>
                    <a:lnTo>
                      <a:pt x="2229" y="714"/>
                    </a:lnTo>
                    <a:lnTo>
                      <a:pt x="2238" y="708"/>
                    </a:lnTo>
                    <a:lnTo>
                      <a:pt x="2248" y="700"/>
                    </a:lnTo>
                    <a:lnTo>
                      <a:pt x="2255" y="693"/>
                    </a:lnTo>
                    <a:lnTo>
                      <a:pt x="2262" y="682"/>
                    </a:lnTo>
                    <a:lnTo>
                      <a:pt x="2268" y="673"/>
                    </a:lnTo>
                    <a:lnTo>
                      <a:pt x="2275" y="664"/>
                    </a:lnTo>
                    <a:lnTo>
                      <a:pt x="2282" y="655"/>
                    </a:lnTo>
                    <a:lnTo>
                      <a:pt x="2289" y="647"/>
                    </a:lnTo>
                    <a:lnTo>
                      <a:pt x="2292" y="624"/>
                    </a:lnTo>
                    <a:lnTo>
                      <a:pt x="2290" y="602"/>
                    </a:lnTo>
                    <a:lnTo>
                      <a:pt x="2284" y="580"/>
                    </a:lnTo>
                    <a:lnTo>
                      <a:pt x="2276" y="560"/>
                    </a:lnTo>
                    <a:lnTo>
                      <a:pt x="2273" y="549"/>
                    </a:lnTo>
                    <a:lnTo>
                      <a:pt x="2269" y="539"/>
                    </a:lnTo>
                    <a:lnTo>
                      <a:pt x="2265" y="529"/>
                    </a:lnTo>
                    <a:lnTo>
                      <a:pt x="2266" y="517"/>
                    </a:lnTo>
                    <a:lnTo>
                      <a:pt x="2259" y="496"/>
                    </a:lnTo>
                    <a:lnTo>
                      <a:pt x="2250" y="480"/>
                    </a:lnTo>
                    <a:lnTo>
                      <a:pt x="2237" y="464"/>
                    </a:lnTo>
                    <a:lnTo>
                      <a:pt x="2222" y="450"/>
                    </a:lnTo>
                    <a:lnTo>
                      <a:pt x="2207" y="436"/>
                    </a:lnTo>
                    <a:lnTo>
                      <a:pt x="2192" y="423"/>
                    </a:lnTo>
                    <a:lnTo>
                      <a:pt x="2176" y="409"/>
                    </a:lnTo>
                    <a:lnTo>
                      <a:pt x="2162" y="395"/>
                    </a:lnTo>
                    <a:lnTo>
                      <a:pt x="2170" y="384"/>
                    </a:lnTo>
                    <a:lnTo>
                      <a:pt x="2174" y="371"/>
                    </a:lnTo>
                    <a:lnTo>
                      <a:pt x="2176" y="358"/>
                    </a:lnTo>
                    <a:lnTo>
                      <a:pt x="2175" y="344"/>
                    </a:lnTo>
                    <a:lnTo>
                      <a:pt x="2172" y="326"/>
                    </a:lnTo>
                    <a:lnTo>
                      <a:pt x="2168" y="309"/>
                    </a:lnTo>
                    <a:lnTo>
                      <a:pt x="2163" y="293"/>
                    </a:lnTo>
                    <a:lnTo>
                      <a:pt x="2158" y="275"/>
                    </a:lnTo>
                    <a:lnTo>
                      <a:pt x="2151" y="259"/>
                    </a:lnTo>
                    <a:lnTo>
                      <a:pt x="2142" y="242"/>
                    </a:lnTo>
                    <a:lnTo>
                      <a:pt x="2132" y="227"/>
                    </a:lnTo>
                    <a:lnTo>
                      <a:pt x="2120" y="213"/>
                    </a:lnTo>
                    <a:lnTo>
                      <a:pt x="2104" y="195"/>
                    </a:lnTo>
                    <a:lnTo>
                      <a:pt x="2085" y="182"/>
                    </a:lnTo>
                    <a:lnTo>
                      <a:pt x="2065" y="171"/>
                    </a:lnTo>
                    <a:lnTo>
                      <a:pt x="2044" y="165"/>
                    </a:lnTo>
                    <a:lnTo>
                      <a:pt x="2022" y="160"/>
                    </a:lnTo>
                    <a:lnTo>
                      <a:pt x="2000" y="156"/>
                    </a:lnTo>
                    <a:lnTo>
                      <a:pt x="1977" y="153"/>
                    </a:lnTo>
                    <a:lnTo>
                      <a:pt x="1955" y="148"/>
                    </a:lnTo>
                    <a:lnTo>
                      <a:pt x="1946" y="139"/>
                    </a:lnTo>
                    <a:lnTo>
                      <a:pt x="1936" y="131"/>
                    </a:lnTo>
                    <a:lnTo>
                      <a:pt x="1926" y="125"/>
                    </a:lnTo>
                    <a:lnTo>
                      <a:pt x="1915" y="119"/>
                    </a:lnTo>
                    <a:lnTo>
                      <a:pt x="1904" y="112"/>
                    </a:lnTo>
                    <a:lnTo>
                      <a:pt x="1892" y="108"/>
                    </a:lnTo>
                    <a:lnTo>
                      <a:pt x="1879" y="103"/>
                    </a:lnTo>
                    <a:lnTo>
                      <a:pt x="1867" y="99"/>
                    </a:lnTo>
                    <a:lnTo>
                      <a:pt x="1855" y="97"/>
                    </a:lnTo>
                    <a:lnTo>
                      <a:pt x="1842" y="95"/>
                    </a:lnTo>
                    <a:lnTo>
                      <a:pt x="1830" y="94"/>
                    </a:lnTo>
                    <a:lnTo>
                      <a:pt x="1817" y="94"/>
                    </a:lnTo>
                    <a:lnTo>
                      <a:pt x="1804" y="94"/>
                    </a:lnTo>
                    <a:lnTo>
                      <a:pt x="1791" y="95"/>
                    </a:lnTo>
                    <a:lnTo>
                      <a:pt x="1780" y="98"/>
                    </a:lnTo>
                    <a:lnTo>
                      <a:pt x="1768" y="102"/>
                    </a:lnTo>
                    <a:lnTo>
                      <a:pt x="1755" y="94"/>
                    </a:lnTo>
                    <a:lnTo>
                      <a:pt x="1742" y="85"/>
                    </a:lnTo>
                    <a:lnTo>
                      <a:pt x="1729" y="76"/>
                    </a:lnTo>
                    <a:lnTo>
                      <a:pt x="1716" y="67"/>
                    </a:lnTo>
                    <a:lnTo>
                      <a:pt x="1704" y="58"/>
                    </a:lnTo>
                    <a:lnTo>
                      <a:pt x="1691" y="49"/>
                    </a:lnTo>
                    <a:lnTo>
                      <a:pt x="1678" y="41"/>
                    </a:lnTo>
                    <a:lnTo>
                      <a:pt x="1665" y="33"/>
                    </a:lnTo>
                    <a:lnTo>
                      <a:pt x="1652" y="26"/>
                    </a:lnTo>
                    <a:lnTo>
                      <a:pt x="1638" y="19"/>
                    </a:lnTo>
                    <a:lnTo>
                      <a:pt x="1624" y="13"/>
                    </a:lnTo>
                    <a:lnTo>
                      <a:pt x="1610" y="8"/>
                    </a:lnTo>
                    <a:lnTo>
                      <a:pt x="1595" y="4"/>
                    </a:lnTo>
                    <a:lnTo>
                      <a:pt x="1580" y="1"/>
                    </a:lnTo>
                    <a:lnTo>
                      <a:pt x="1563" y="0"/>
                    </a:lnTo>
                    <a:lnTo>
                      <a:pt x="1547" y="0"/>
                    </a:lnTo>
                    <a:lnTo>
                      <a:pt x="1537" y="4"/>
                    </a:lnTo>
                    <a:lnTo>
                      <a:pt x="1527" y="5"/>
                    </a:lnTo>
                    <a:lnTo>
                      <a:pt x="1515" y="5"/>
                    </a:lnTo>
                    <a:lnTo>
                      <a:pt x="1502" y="4"/>
                    </a:lnTo>
                    <a:lnTo>
                      <a:pt x="1491" y="4"/>
                    </a:lnTo>
                    <a:lnTo>
                      <a:pt x="1478" y="6"/>
                    </a:lnTo>
                    <a:lnTo>
                      <a:pt x="1467" y="11"/>
                    </a:lnTo>
                    <a:lnTo>
                      <a:pt x="1458" y="22"/>
                    </a:lnTo>
                    <a:lnTo>
                      <a:pt x="1447" y="19"/>
                    </a:lnTo>
                    <a:lnTo>
                      <a:pt x="1438" y="19"/>
                    </a:lnTo>
                    <a:lnTo>
                      <a:pt x="1430" y="22"/>
                    </a:lnTo>
                    <a:lnTo>
                      <a:pt x="1422" y="26"/>
                    </a:lnTo>
                    <a:lnTo>
                      <a:pt x="1413" y="31"/>
                    </a:lnTo>
                    <a:lnTo>
                      <a:pt x="1405" y="37"/>
                    </a:lnTo>
                    <a:lnTo>
                      <a:pt x="1397" y="42"/>
                    </a:lnTo>
                    <a:lnTo>
                      <a:pt x="1389" y="46"/>
                    </a:lnTo>
                    <a:lnTo>
                      <a:pt x="1378" y="48"/>
                    </a:lnTo>
                    <a:lnTo>
                      <a:pt x="1367" y="49"/>
                    </a:lnTo>
                    <a:lnTo>
                      <a:pt x="1355" y="49"/>
                    </a:lnTo>
                    <a:lnTo>
                      <a:pt x="1342" y="48"/>
                    </a:lnTo>
                    <a:lnTo>
                      <a:pt x="1329" y="46"/>
                    </a:lnTo>
                    <a:lnTo>
                      <a:pt x="1316" y="42"/>
                    </a:lnTo>
                    <a:lnTo>
                      <a:pt x="1306" y="39"/>
                    </a:lnTo>
                    <a:lnTo>
                      <a:pt x="1298" y="33"/>
                    </a:lnTo>
                    <a:lnTo>
                      <a:pt x="1294" y="32"/>
                    </a:lnTo>
                    <a:lnTo>
                      <a:pt x="1289" y="32"/>
                    </a:lnTo>
                    <a:lnTo>
                      <a:pt x="1285" y="32"/>
                    </a:lnTo>
                    <a:lnTo>
                      <a:pt x="1279" y="33"/>
                    </a:lnTo>
                    <a:lnTo>
                      <a:pt x="1274" y="33"/>
                    </a:lnTo>
                    <a:lnTo>
                      <a:pt x="1268" y="35"/>
                    </a:lnTo>
                    <a:lnTo>
                      <a:pt x="1264" y="36"/>
                    </a:lnTo>
                    <a:lnTo>
                      <a:pt x="1260" y="37"/>
                    </a:lnTo>
                    <a:lnTo>
                      <a:pt x="1270" y="290"/>
                    </a:lnTo>
                    <a:lnTo>
                      <a:pt x="1287" y="299"/>
                    </a:lnTo>
                    <a:lnTo>
                      <a:pt x="1306" y="307"/>
                    </a:lnTo>
                    <a:lnTo>
                      <a:pt x="1326" y="311"/>
                    </a:lnTo>
                    <a:lnTo>
                      <a:pt x="1347" y="313"/>
                    </a:lnTo>
                    <a:lnTo>
                      <a:pt x="1368" y="313"/>
                    </a:lnTo>
                    <a:lnTo>
                      <a:pt x="1388" y="313"/>
                    </a:lnTo>
                    <a:lnTo>
                      <a:pt x="1406" y="311"/>
                    </a:lnTo>
                    <a:lnTo>
                      <a:pt x="1423" y="307"/>
                    </a:lnTo>
                    <a:lnTo>
                      <a:pt x="1425" y="324"/>
                    </a:lnTo>
                    <a:lnTo>
                      <a:pt x="1429" y="340"/>
                    </a:lnTo>
                    <a:lnTo>
                      <a:pt x="1434" y="357"/>
                    </a:lnTo>
                    <a:lnTo>
                      <a:pt x="1440" y="373"/>
                    </a:lnTo>
                    <a:lnTo>
                      <a:pt x="1374" y="366"/>
                    </a:lnTo>
                    <a:lnTo>
                      <a:pt x="1224" y="375"/>
                    </a:lnTo>
                    <a:lnTo>
                      <a:pt x="1167" y="380"/>
                    </a:lnTo>
                    <a:lnTo>
                      <a:pt x="1174" y="378"/>
                    </a:lnTo>
                    <a:lnTo>
                      <a:pt x="1182" y="373"/>
                    </a:lnTo>
                    <a:lnTo>
                      <a:pt x="1190" y="367"/>
                    </a:lnTo>
                    <a:lnTo>
                      <a:pt x="1198" y="361"/>
                    </a:lnTo>
                    <a:lnTo>
                      <a:pt x="1206" y="356"/>
                    </a:lnTo>
                    <a:lnTo>
                      <a:pt x="1213" y="351"/>
                    </a:lnTo>
                    <a:lnTo>
                      <a:pt x="1219" y="346"/>
                    </a:lnTo>
                    <a:lnTo>
                      <a:pt x="1224" y="343"/>
                    </a:lnTo>
                    <a:lnTo>
                      <a:pt x="1234" y="335"/>
                    </a:lnTo>
                    <a:lnTo>
                      <a:pt x="1239" y="330"/>
                    </a:lnTo>
                    <a:lnTo>
                      <a:pt x="1245" y="325"/>
                    </a:lnTo>
                    <a:lnTo>
                      <a:pt x="1250" y="320"/>
                    </a:lnTo>
                    <a:lnTo>
                      <a:pt x="1254" y="313"/>
                    </a:lnTo>
                    <a:lnTo>
                      <a:pt x="1258" y="308"/>
                    </a:lnTo>
                    <a:lnTo>
                      <a:pt x="1262" y="302"/>
                    </a:lnTo>
                    <a:lnTo>
                      <a:pt x="1266" y="297"/>
                    </a:lnTo>
                    <a:lnTo>
                      <a:pt x="1270" y="290"/>
                    </a:lnTo>
                    <a:lnTo>
                      <a:pt x="1260" y="37"/>
                    </a:lnTo>
                    <a:lnTo>
                      <a:pt x="1254" y="41"/>
                    </a:lnTo>
                    <a:lnTo>
                      <a:pt x="1248" y="45"/>
                    </a:lnTo>
                    <a:lnTo>
                      <a:pt x="1244" y="49"/>
                    </a:lnTo>
                    <a:lnTo>
                      <a:pt x="1238" y="54"/>
                    </a:lnTo>
                    <a:lnTo>
                      <a:pt x="1233" y="58"/>
                    </a:lnTo>
                    <a:lnTo>
                      <a:pt x="1227" y="63"/>
                    </a:lnTo>
                    <a:lnTo>
                      <a:pt x="1223" y="68"/>
                    </a:lnTo>
                    <a:lnTo>
                      <a:pt x="1218" y="72"/>
                    </a:lnTo>
                    <a:lnTo>
                      <a:pt x="1210" y="73"/>
                    </a:lnTo>
                    <a:lnTo>
                      <a:pt x="1202" y="76"/>
                    </a:lnTo>
                    <a:lnTo>
                      <a:pt x="1192" y="81"/>
                    </a:lnTo>
                    <a:lnTo>
                      <a:pt x="1182" y="89"/>
                    </a:lnTo>
                    <a:lnTo>
                      <a:pt x="1170" y="98"/>
                    </a:lnTo>
                    <a:lnTo>
                      <a:pt x="1157" y="109"/>
                    </a:lnTo>
                    <a:lnTo>
                      <a:pt x="1144" y="121"/>
                    </a:lnTo>
                    <a:lnTo>
                      <a:pt x="1131" y="134"/>
                    </a:lnTo>
                    <a:lnTo>
                      <a:pt x="1121" y="142"/>
                    </a:lnTo>
                    <a:lnTo>
                      <a:pt x="1117" y="146"/>
                    </a:lnTo>
                    <a:lnTo>
                      <a:pt x="1109" y="155"/>
                    </a:lnTo>
                    <a:lnTo>
                      <a:pt x="1099" y="165"/>
                    </a:lnTo>
                    <a:lnTo>
                      <a:pt x="1089" y="174"/>
                    </a:lnTo>
                    <a:lnTo>
                      <a:pt x="1076" y="177"/>
                    </a:lnTo>
                    <a:lnTo>
                      <a:pt x="1064" y="179"/>
                    </a:lnTo>
                    <a:lnTo>
                      <a:pt x="1051" y="179"/>
                    </a:lnTo>
                    <a:lnTo>
                      <a:pt x="1037" y="178"/>
                    </a:lnTo>
                    <a:lnTo>
                      <a:pt x="1023" y="178"/>
                    </a:lnTo>
                    <a:lnTo>
                      <a:pt x="1009" y="175"/>
                    </a:lnTo>
                    <a:lnTo>
                      <a:pt x="995" y="174"/>
                    </a:lnTo>
                    <a:lnTo>
                      <a:pt x="981" y="171"/>
                    </a:lnTo>
                    <a:lnTo>
                      <a:pt x="966" y="170"/>
                    </a:lnTo>
                    <a:lnTo>
                      <a:pt x="951" y="170"/>
                    </a:lnTo>
                    <a:lnTo>
                      <a:pt x="937" y="170"/>
                    </a:lnTo>
                    <a:lnTo>
                      <a:pt x="922" y="171"/>
                    </a:lnTo>
                    <a:lnTo>
                      <a:pt x="908" y="174"/>
                    </a:lnTo>
                    <a:lnTo>
                      <a:pt x="894" y="179"/>
                    </a:lnTo>
                    <a:lnTo>
                      <a:pt x="879" y="184"/>
                    </a:lnTo>
                    <a:lnTo>
                      <a:pt x="865" y="193"/>
                    </a:lnTo>
                    <a:lnTo>
                      <a:pt x="842" y="197"/>
                    </a:lnTo>
                    <a:lnTo>
                      <a:pt x="819" y="201"/>
                    </a:lnTo>
                    <a:lnTo>
                      <a:pt x="797" y="206"/>
                    </a:lnTo>
                    <a:lnTo>
                      <a:pt x="775" y="211"/>
                    </a:lnTo>
                    <a:lnTo>
                      <a:pt x="752" y="215"/>
                    </a:lnTo>
                    <a:lnTo>
                      <a:pt x="729" y="220"/>
                    </a:lnTo>
                    <a:lnTo>
                      <a:pt x="707" y="224"/>
                    </a:lnTo>
                    <a:lnTo>
                      <a:pt x="683" y="227"/>
                    </a:lnTo>
                    <a:lnTo>
                      <a:pt x="668" y="231"/>
                    </a:lnTo>
                    <a:lnTo>
                      <a:pt x="652" y="233"/>
                    </a:lnTo>
                    <a:lnTo>
                      <a:pt x="635" y="236"/>
                    </a:lnTo>
                    <a:lnTo>
                      <a:pt x="619" y="237"/>
                    </a:lnTo>
                    <a:lnTo>
                      <a:pt x="601" y="240"/>
                    </a:lnTo>
                    <a:lnTo>
                      <a:pt x="585" y="241"/>
                    </a:lnTo>
                    <a:lnTo>
                      <a:pt x="569" y="244"/>
                    </a:lnTo>
                    <a:lnTo>
                      <a:pt x="551" y="245"/>
                    </a:lnTo>
                    <a:lnTo>
                      <a:pt x="535" y="249"/>
                    </a:lnTo>
                    <a:lnTo>
                      <a:pt x="518" y="251"/>
                    </a:lnTo>
                    <a:lnTo>
                      <a:pt x="502" y="257"/>
                    </a:lnTo>
                    <a:lnTo>
                      <a:pt x="487" y="262"/>
                    </a:lnTo>
                    <a:lnTo>
                      <a:pt x="472" y="268"/>
                    </a:lnTo>
                    <a:lnTo>
                      <a:pt x="456" y="276"/>
                    </a:lnTo>
                    <a:lnTo>
                      <a:pt x="442" y="286"/>
                    </a:lnTo>
                    <a:lnTo>
                      <a:pt x="428" y="298"/>
                    </a:lnTo>
                    <a:lnTo>
                      <a:pt x="415" y="312"/>
                    </a:lnTo>
                    <a:lnTo>
                      <a:pt x="403" y="326"/>
                    </a:lnTo>
                    <a:lnTo>
                      <a:pt x="390" y="340"/>
                    </a:lnTo>
                    <a:lnTo>
                      <a:pt x="377" y="355"/>
                    </a:lnTo>
                    <a:lnTo>
                      <a:pt x="363" y="367"/>
                    </a:lnTo>
                    <a:lnTo>
                      <a:pt x="349" y="382"/>
                    </a:lnTo>
                    <a:lnTo>
                      <a:pt x="333" y="395"/>
                    </a:lnTo>
                    <a:lnTo>
                      <a:pt x="319" y="406"/>
                    </a:lnTo>
                    <a:lnTo>
                      <a:pt x="304" y="419"/>
                    </a:lnTo>
                    <a:lnTo>
                      <a:pt x="289" y="429"/>
                    </a:lnTo>
                    <a:lnTo>
                      <a:pt x="273" y="440"/>
                    </a:lnTo>
                    <a:lnTo>
                      <a:pt x="257" y="450"/>
                    </a:lnTo>
                    <a:lnTo>
                      <a:pt x="241" y="458"/>
                    </a:lnTo>
                    <a:lnTo>
                      <a:pt x="225" y="466"/>
                    </a:lnTo>
                    <a:lnTo>
                      <a:pt x="208" y="472"/>
                    </a:lnTo>
                    <a:lnTo>
                      <a:pt x="192" y="477"/>
                    </a:lnTo>
                    <a:lnTo>
                      <a:pt x="0" y="556"/>
                    </a:lnTo>
                    <a:lnTo>
                      <a:pt x="0" y="668"/>
                    </a:lnTo>
                    <a:lnTo>
                      <a:pt x="156" y="578"/>
                    </a:lnTo>
                    <a:lnTo>
                      <a:pt x="178" y="569"/>
                    </a:lnTo>
                    <a:lnTo>
                      <a:pt x="199" y="558"/>
                    </a:lnTo>
                    <a:lnTo>
                      <a:pt x="220" y="545"/>
                    </a:lnTo>
                    <a:lnTo>
                      <a:pt x="240" y="531"/>
                    </a:lnTo>
                    <a:lnTo>
                      <a:pt x="260" y="517"/>
                    </a:lnTo>
                    <a:lnTo>
                      <a:pt x="280" y="502"/>
                    </a:lnTo>
                    <a:lnTo>
                      <a:pt x="298" y="484"/>
                    </a:lnTo>
                    <a:lnTo>
                      <a:pt x="317" y="467"/>
                    </a:lnTo>
                    <a:lnTo>
                      <a:pt x="336" y="449"/>
                    </a:lnTo>
                    <a:lnTo>
                      <a:pt x="355" y="431"/>
                    </a:lnTo>
                    <a:lnTo>
                      <a:pt x="373" y="413"/>
                    </a:lnTo>
                    <a:lnTo>
                      <a:pt x="391" y="395"/>
                    </a:lnTo>
                    <a:lnTo>
                      <a:pt x="410" y="378"/>
                    </a:lnTo>
                    <a:lnTo>
                      <a:pt x="428" y="360"/>
                    </a:lnTo>
                    <a:lnTo>
                      <a:pt x="447" y="344"/>
                    </a:lnTo>
                    <a:lnTo>
                      <a:pt x="466" y="329"/>
                    </a:lnTo>
                    <a:lnTo>
                      <a:pt x="477" y="322"/>
                    </a:lnTo>
                    <a:lnTo>
                      <a:pt x="489" y="316"/>
                    </a:lnTo>
                    <a:lnTo>
                      <a:pt x="501" y="311"/>
                    </a:lnTo>
                    <a:lnTo>
                      <a:pt x="514" y="307"/>
                    </a:lnTo>
                    <a:lnTo>
                      <a:pt x="525" y="303"/>
                    </a:lnTo>
                    <a:lnTo>
                      <a:pt x="538" y="299"/>
                    </a:lnTo>
                    <a:lnTo>
                      <a:pt x="551" y="297"/>
                    </a:lnTo>
                    <a:lnTo>
                      <a:pt x="564" y="294"/>
                    </a:lnTo>
                    <a:lnTo>
                      <a:pt x="577" y="291"/>
                    </a:lnTo>
                    <a:lnTo>
                      <a:pt x="590" y="289"/>
                    </a:lnTo>
                    <a:lnTo>
                      <a:pt x="603" y="288"/>
                    </a:lnTo>
                    <a:lnTo>
                      <a:pt x="615" y="285"/>
                    </a:lnTo>
                    <a:lnTo>
                      <a:pt x="628" y="284"/>
                    </a:lnTo>
                    <a:lnTo>
                      <a:pt x="641" y="282"/>
                    </a:lnTo>
                    <a:lnTo>
                      <a:pt x="654" y="280"/>
                    </a:lnTo>
                    <a:lnTo>
                      <a:pt x="667" y="278"/>
                    </a:lnTo>
                    <a:lnTo>
                      <a:pt x="683" y="278"/>
                    </a:lnTo>
                    <a:lnTo>
                      <a:pt x="700" y="277"/>
                    </a:lnTo>
                    <a:lnTo>
                      <a:pt x="716" y="275"/>
                    </a:lnTo>
                    <a:lnTo>
                      <a:pt x="732" y="272"/>
                    </a:lnTo>
                    <a:lnTo>
                      <a:pt x="749" y="269"/>
                    </a:lnTo>
                    <a:lnTo>
                      <a:pt x="764" y="266"/>
                    </a:lnTo>
                    <a:lnTo>
                      <a:pt x="779" y="262"/>
                    </a:lnTo>
                    <a:lnTo>
                      <a:pt x="796" y="257"/>
                    </a:lnTo>
                    <a:lnTo>
                      <a:pt x="811" y="251"/>
                    </a:lnTo>
                    <a:lnTo>
                      <a:pt x="826" y="246"/>
                    </a:lnTo>
                    <a:lnTo>
                      <a:pt x="841" y="241"/>
                    </a:lnTo>
                    <a:lnTo>
                      <a:pt x="856" y="236"/>
                    </a:lnTo>
                    <a:lnTo>
                      <a:pt x="873" y="231"/>
                    </a:lnTo>
                    <a:lnTo>
                      <a:pt x="888" y="226"/>
                    </a:lnTo>
                    <a:lnTo>
                      <a:pt x="903" y="220"/>
                    </a:lnTo>
                    <a:lnTo>
                      <a:pt x="920" y="215"/>
                    </a:lnTo>
                    <a:lnTo>
                      <a:pt x="929" y="217"/>
                    </a:lnTo>
                    <a:lnTo>
                      <a:pt x="938" y="217"/>
                    </a:lnTo>
                    <a:lnTo>
                      <a:pt x="948" y="217"/>
                    </a:lnTo>
                    <a:lnTo>
                      <a:pt x="957" y="217"/>
                    </a:lnTo>
                    <a:lnTo>
                      <a:pt x="966" y="217"/>
                    </a:lnTo>
                    <a:lnTo>
                      <a:pt x="975" y="218"/>
                    </a:lnTo>
                    <a:lnTo>
                      <a:pt x="983" y="219"/>
                    </a:lnTo>
                    <a:lnTo>
                      <a:pt x="991" y="222"/>
                    </a:lnTo>
                    <a:lnTo>
                      <a:pt x="1003" y="222"/>
                    </a:lnTo>
                    <a:lnTo>
                      <a:pt x="1016" y="222"/>
                    </a:lnTo>
                    <a:lnTo>
                      <a:pt x="1028" y="222"/>
                    </a:lnTo>
                    <a:lnTo>
                      <a:pt x="1043" y="220"/>
                    </a:lnTo>
                    <a:lnTo>
                      <a:pt x="1055" y="219"/>
                    </a:lnTo>
                    <a:lnTo>
                      <a:pt x="1066" y="218"/>
                    </a:lnTo>
                    <a:lnTo>
                      <a:pt x="1074" y="215"/>
                    </a:lnTo>
                    <a:lnTo>
                      <a:pt x="1079" y="213"/>
                    </a:lnTo>
                    <a:lnTo>
                      <a:pt x="1086" y="213"/>
                    </a:lnTo>
                    <a:lnTo>
                      <a:pt x="1094" y="213"/>
                    </a:lnTo>
                    <a:lnTo>
                      <a:pt x="1102" y="213"/>
                    </a:lnTo>
                    <a:lnTo>
                      <a:pt x="1110" y="211"/>
                    </a:lnTo>
                    <a:lnTo>
                      <a:pt x="1117" y="211"/>
                    </a:lnTo>
                    <a:lnTo>
                      <a:pt x="1126" y="210"/>
                    </a:lnTo>
                    <a:lnTo>
                      <a:pt x="1134" y="209"/>
                    </a:lnTo>
                    <a:lnTo>
                      <a:pt x="1142" y="208"/>
                    </a:lnTo>
                    <a:lnTo>
                      <a:pt x="1156" y="204"/>
                    </a:lnTo>
                    <a:lnTo>
                      <a:pt x="1170" y="199"/>
                    </a:lnTo>
                    <a:lnTo>
                      <a:pt x="1182" y="192"/>
                    </a:lnTo>
                    <a:lnTo>
                      <a:pt x="1193" y="183"/>
                    </a:lnTo>
                    <a:lnTo>
                      <a:pt x="1202" y="174"/>
                    </a:lnTo>
                    <a:lnTo>
                      <a:pt x="1209" y="164"/>
                    </a:lnTo>
                    <a:lnTo>
                      <a:pt x="1213" y="151"/>
                    </a:lnTo>
                    <a:lnTo>
                      <a:pt x="1216" y="137"/>
                    </a:lnTo>
                    <a:lnTo>
                      <a:pt x="1203" y="146"/>
                    </a:lnTo>
                    <a:lnTo>
                      <a:pt x="1191" y="156"/>
                    </a:lnTo>
                    <a:lnTo>
                      <a:pt x="1178" y="168"/>
                    </a:lnTo>
                    <a:lnTo>
                      <a:pt x="1165" y="178"/>
                    </a:lnTo>
                    <a:lnTo>
                      <a:pt x="1154" y="186"/>
                    </a:lnTo>
                    <a:lnTo>
                      <a:pt x="1141" y="191"/>
                    </a:lnTo>
                    <a:lnTo>
                      <a:pt x="1128" y="191"/>
                    </a:lnTo>
                    <a:lnTo>
                      <a:pt x="1115" y="184"/>
                    </a:lnTo>
                    <a:lnTo>
                      <a:pt x="1117" y="177"/>
                    </a:lnTo>
                    <a:lnTo>
                      <a:pt x="1127" y="164"/>
                    </a:lnTo>
                    <a:lnTo>
                      <a:pt x="1142" y="148"/>
                    </a:lnTo>
                    <a:lnTo>
                      <a:pt x="1160" y="131"/>
                    </a:lnTo>
                    <a:lnTo>
                      <a:pt x="1178" y="115"/>
                    </a:lnTo>
                    <a:lnTo>
                      <a:pt x="1197" y="102"/>
                    </a:lnTo>
                    <a:lnTo>
                      <a:pt x="1212" y="94"/>
                    </a:lnTo>
                    <a:lnTo>
                      <a:pt x="1224" y="93"/>
                    </a:lnTo>
                    <a:lnTo>
                      <a:pt x="1224" y="98"/>
                    </a:lnTo>
                    <a:lnTo>
                      <a:pt x="1226" y="108"/>
                    </a:lnTo>
                    <a:lnTo>
                      <a:pt x="1229" y="119"/>
                    </a:lnTo>
                    <a:lnTo>
                      <a:pt x="1232" y="122"/>
                    </a:lnTo>
                    <a:lnTo>
                      <a:pt x="1241" y="130"/>
                    </a:lnTo>
                    <a:lnTo>
                      <a:pt x="1248" y="139"/>
                    </a:lnTo>
                    <a:lnTo>
                      <a:pt x="1255" y="149"/>
                    </a:lnTo>
                    <a:lnTo>
                      <a:pt x="1259" y="160"/>
                    </a:lnTo>
                    <a:lnTo>
                      <a:pt x="1262" y="171"/>
                    </a:lnTo>
                    <a:lnTo>
                      <a:pt x="1264" y="184"/>
                    </a:lnTo>
                    <a:lnTo>
                      <a:pt x="1264" y="196"/>
                    </a:lnTo>
                    <a:lnTo>
                      <a:pt x="1261" y="209"/>
                    </a:lnTo>
                    <a:lnTo>
                      <a:pt x="1253" y="240"/>
                    </a:lnTo>
                    <a:lnTo>
                      <a:pt x="1240" y="267"/>
                    </a:lnTo>
                    <a:lnTo>
                      <a:pt x="1223" y="293"/>
                    </a:lnTo>
                    <a:lnTo>
                      <a:pt x="1202" y="315"/>
                    </a:lnTo>
                    <a:lnTo>
                      <a:pt x="1178" y="335"/>
                    </a:lnTo>
                    <a:lnTo>
                      <a:pt x="1153" y="351"/>
                    </a:lnTo>
                    <a:lnTo>
                      <a:pt x="1126" y="364"/>
                    </a:lnTo>
                    <a:lnTo>
                      <a:pt x="1099" y="371"/>
                    </a:lnTo>
                    <a:lnTo>
                      <a:pt x="1086" y="377"/>
                    </a:lnTo>
                    <a:lnTo>
                      <a:pt x="1073" y="378"/>
                    </a:lnTo>
                    <a:lnTo>
                      <a:pt x="1060" y="377"/>
                    </a:lnTo>
                    <a:lnTo>
                      <a:pt x="1046" y="374"/>
                    </a:lnTo>
                    <a:lnTo>
                      <a:pt x="1033" y="370"/>
                    </a:lnTo>
                    <a:lnTo>
                      <a:pt x="1021" y="364"/>
                    </a:lnTo>
                    <a:lnTo>
                      <a:pt x="1010" y="356"/>
                    </a:lnTo>
                    <a:lnTo>
                      <a:pt x="999" y="348"/>
                    </a:lnTo>
                    <a:lnTo>
                      <a:pt x="997" y="353"/>
                    </a:lnTo>
                    <a:lnTo>
                      <a:pt x="998" y="364"/>
                    </a:lnTo>
                    <a:lnTo>
                      <a:pt x="999" y="374"/>
                    </a:lnTo>
                    <a:lnTo>
                      <a:pt x="1000" y="378"/>
                    </a:lnTo>
                    <a:lnTo>
                      <a:pt x="993" y="377"/>
                    </a:lnTo>
                    <a:lnTo>
                      <a:pt x="985" y="378"/>
                    </a:lnTo>
                    <a:lnTo>
                      <a:pt x="976" y="378"/>
                    </a:lnTo>
                    <a:lnTo>
                      <a:pt x="969" y="374"/>
                    </a:lnTo>
                    <a:lnTo>
                      <a:pt x="951" y="370"/>
                    </a:lnTo>
                    <a:lnTo>
                      <a:pt x="933" y="366"/>
                    </a:lnTo>
                    <a:lnTo>
                      <a:pt x="914" y="364"/>
                    </a:lnTo>
                    <a:lnTo>
                      <a:pt x="895" y="361"/>
                    </a:lnTo>
                    <a:lnTo>
                      <a:pt x="875" y="358"/>
                    </a:lnTo>
                    <a:lnTo>
                      <a:pt x="856" y="358"/>
                    </a:lnTo>
                    <a:lnTo>
                      <a:pt x="839" y="360"/>
                    </a:lnTo>
                    <a:lnTo>
                      <a:pt x="821" y="364"/>
                    </a:lnTo>
                    <a:lnTo>
                      <a:pt x="807" y="365"/>
                    </a:lnTo>
                    <a:lnTo>
                      <a:pt x="794" y="365"/>
                    </a:lnTo>
                    <a:lnTo>
                      <a:pt x="780" y="365"/>
                    </a:lnTo>
                    <a:lnTo>
                      <a:pt x="768" y="364"/>
                    </a:lnTo>
                    <a:lnTo>
                      <a:pt x="754" y="362"/>
                    </a:lnTo>
                    <a:lnTo>
                      <a:pt x="741" y="360"/>
                    </a:lnTo>
                    <a:lnTo>
                      <a:pt x="727" y="357"/>
                    </a:lnTo>
                    <a:lnTo>
                      <a:pt x="713" y="355"/>
                    </a:lnTo>
                    <a:lnTo>
                      <a:pt x="700" y="352"/>
                    </a:lnTo>
                    <a:lnTo>
                      <a:pt x="686" y="348"/>
                    </a:lnTo>
                    <a:lnTo>
                      <a:pt x="673" y="346"/>
                    </a:lnTo>
                    <a:lnTo>
                      <a:pt x="659" y="343"/>
                    </a:lnTo>
                    <a:lnTo>
                      <a:pt x="645" y="340"/>
                    </a:lnTo>
                    <a:lnTo>
                      <a:pt x="632" y="339"/>
                    </a:lnTo>
                    <a:lnTo>
                      <a:pt x="618" y="338"/>
                    </a:lnTo>
                    <a:lnTo>
                      <a:pt x="604" y="337"/>
                    </a:lnTo>
                    <a:lnTo>
                      <a:pt x="589" y="338"/>
                    </a:lnTo>
                    <a:lnTo>
                      <a:pt x="569" y="340"/>
                    </a:lnTo>
                    <a:lnTo>
                      <a:pt x="545" y="346"/>
                    </a:lnTo>
                    <a:lnTo>
                      <a:pt x="521" y="352"/>
                    </a:lnTo>
                    <a:lnTo>
                      <a:pt x="497" y="361"/>
                    </a:lnTo>
                    <a:lnTo>
                      <a:pt x="476" y="374"/>
                    </a:lnTo>
                    <a:lnTo>
                      <a:pt x="459" y="389"/>
                    </a:lnTo>
                    <a:lnTo>
                      <a:pt x="448" y="409"/>
                    </a:lnTo>
                    <a:lnTo>
                      <a:pt x="456" y="405"/>
                    </a:lnTo>
                    <a:lnTo>
                      <a:pt x="465" y="400"/>
                    </a:lnTo>
                    <a:lnTo>
                      <a:pt x="473" y="396"/>
                    </a:lnTo>
                    <a:lnTo>
                      <a:pt x="481" y="392"/>
                    </a:lnTo>
                    <a:lnTo>
                      <a:pt x="493" y="389"/>
                    </a:lnTo>
                    <a:lnTo>
                      <a:pt x="504" y="386"/>
                    </a:lnTo>
                    <a:lnTo>
                      <a:pt x="516" y="383"/>
                    </a:lnTo>
                    <a:lnTo>
                      <a:pt x="528" y="380"/>
                    </a:lnTo>
                    <a:lnTo>
                      <a:pt x="539" y="377"/>
                    </a:lnTo>
                    <a:lnTo>
                      <a:pt x="551" y="375"/>
                    </a:lnTo>
                    <a:lnTo>
                      <a:pt x="563" y="373"/>
                    </a:lnTo>
                    <a:lnTo>
                      <a:pt x="575" y="371"/>
                    </a:lnTo>
                    <a:lnTo>
                      <a:pt x="586" y="370"/>
                    </a:lnTo>
                    <a:lnTo>
                      <a:pt x="598" y="369"/>
                    </a:lnTo>
                    <a:lnTo>
                      <a:pt x="611" y="369"/>
                    </a:lnTo>
                    <a:lnTo>
                      <a:pt x="624" y="370"/>
                    </a:lnTo>
                    <a:lnTo>
                      <a:pt x="635" y="370"/>
                    </a:lnTo>
                    <a:lnTo>
                      <a:pt x="648" y="373"/>
                    </a:lnTo>
                    <a:lnTo>
                      <a:pt x="662" y="375"/>
                    </a:lnTo>
                    <a:lnTo>
                      <a:pt x="675" y="379"/>
                    </a:lnTo>
                    <a:lnTo>
                      <a:pt x="690" y="383"/>
                    </a:lnTo>
                    <a:lnTo>
                      <a:pt x="704" y="386"/>
                    </a:lnTo>
                    <a:lnTo>
                      <a:pt x="718" y="388"/>
                    </a:lnTo>
                    <a:lnTo>
                      <a:pt x="732" y="391"/>
                    </a:lnTo>
                    <a:lnTo>
                      <a:pt x="745" y="392"/>
                    </a:lnTo>
                    <a:lnTo>
                      <a:pt x="757" y="393"/>
                    </a:lnTo>
                    <a:lnTo>
                      <a:pt x="770" y="395"/>
                    </a:lnTo>
                    <a:lnTo>
                      <a:pt x="783" y="395"/>
                    </a:lnTo>
                    <a:lnTo>
                      <a:pt x="794" y="395"/>
                    </a:lnTo>
                    <a:lnTo>
                      <a:pt x="807" y="395"/>
                    </a:lnTo>
                    <a:lnTo>
                      <a:pt x="820" y="395"/>
                    </a:lnTo>
                    <a:lnTo>
                      <a:pt x="833" y="393"/>
                    </a:lnTo>
                    <a:lnTo>
                      <a:pt x="846" y="392"/>
                    </a:lnTo>
                    <a:lnTo>
                      <a:pt x="860" y="392"/>
                    </a:lnTo>
                    <a:lnTo>
                      <a:pt x="875" y="391"/>
                    </a:lnTo>
                    <a:lnTo>
                      <a:pt x="890" y="389"/>
                    </a:lnTo>
                    <a:lnTo>
                      <a:pt x="901" y="391"/>
                    </a:lnTo>
                    <a:lnTo>
                      <a:pt x="915" y="393"/>
                    </a:lnTo>
                    <a:lnTo>
                      <a:pt x="933" y="397"/>
                    </a:lnTo>
                    <a:lnTo>
                      <a:pt x="950" y="401"/>
                    </a:lnTo>
                    <a:lnTo>
                      <a:pt x="968" y="406"/>
                    </a:lnTo>
                    <a:lnTo>
                      <a:pt x="983" y="411"/>
                    </a:lnTo>
                    <a:lnTo>
                      <a:pt x="995" y="415"/>
                    </a:lnTo>
                    <a:lnTo>
                      <a:pt x="1000" y="418"/>
                    </a:lnTo>
                    <a:lnTo>
                      <a:pt x="1019" y="424"/>
                    </a:lnTo>
                    <a:lnTo>
                      <a:pt x="1038" y="429"/>
                    </a:lnTo>
                    <a:lnTo>
                      <a:pt x="1057" y="433"/>
                    </a:lnTo>
                    <a:lnTo>
                      <a:pt x="1076" y="436"/>
                    </a:lnTo>
                    <a:lnTo>
                      <a:pt x="1095" y="437"/>
                    </a:lnTo>
                    <a:lnTo>
                      <a:pt x="1114" y="438"/>
                    </a:lnTo>
                    <a:lnTo>
                      <a:pt x="1134" y="438"/>
                    </a:lnTo>
                    <a:lnTo>
                      <a:pt x="1153" y="437"/>
                    </a:lnTo>
                    <a:lnTo>
                      <a:pt x="1171" y="436"/>
                    </a:lnTo>
                    <a:lnTo>
                      <a:pt x="1191" y="433"/>
                    </a:lnTo>
                    <a:lnTo>
                      <a:pt x="1210" y="431"/>
                    </a:lnTo>
                    <a:lnTo>
                      <a:pt x="1229" y="428"/>
                    </a:lnTo>
                    <a:lnTo>
                      <a:pt x="1247" y="424"/>
                    </a:lnTo>
                    <a:lnTo>
                      <a:pt x="1266" y="420"/>
                    </a:lnTo>
                    <a:lnTo>
                      <a:pt x="1285" y="418"/>
                    </a:lnTo>
                    <a:lnTo>
                      <a:pt x="1302" y="414"/>
                    </a:lnTo>
                    <a:lnTo>
                      <a:pt x="1427" y="422"/>
                    </a:lnTo>
                    <a:lnTo>
                      <a:pt x="1442" y="422"/>
                    </a:lnTo>
                    <a:lnTo>
                      <a:pt x="1454" y="422"/>
                    </a:lnTo>
                    <a:lnTo>
                      <a:pt x="1468" y="423"/>
                    </a:lnTo>
                    <a:lnTo>
                      <a:pt x="1481" y="426"/>
                    </a:lnTo>
                    <a:lnTo>
                      <a:pt x="1494" y="427"/>
                    </a:lnTo>
                    <a:lnTo>
                      <a:pt x="1507" y="431"/>
                    </a:lnTo>
                    <a:lnTo>
                      <a:pt x="1520" y="433"/>
                    </a:lnTo>
                    <a:lnTo>
                      <a:pt x="1533" y="436"/>
                    </a:lnTo>
                    <a:lnTo>
                      <a:pt x="1546" y="440"/>
                    </a:lnTo>
                    <a:lnTo>
                      <a:pt x="1559" y="442"/>
                    </a:lnTo>
                    <a:lnTo>
                      <a:pt x="1571" y="446"/>
                    </a:lnTo>
                    <a:lnTo>
                      <a:pt x="1584" y="450"/>
                    </a:lnTo>
                    <a:lnTo>
                      <a:pt x="1597" y="453"/>
                    </a:lnTo>
                    <a:lnTo>
                      <a:pt x="1609" y="455"/>
                    </a:lnTo>
                    <a:lnTo>
                      <a:pt x="1622" y="458"/>
                    </a:lnTo>
                    <a:lnTo>
                      <a:pt x="1635" y="460"/>
                    </a:lnTo>
                    <a:lnTo>
                      <a:pt x="1656" y="459"/>
                    </a:lnTo>
                    <a:lnTo>
                      <a:pt x="1677" y="460"/>
                    </a:lnTo>
                    <a:lnTo>
                      <a:pt x="1697" y="463"/>
                    </a:lnTo>
                    <a:lnTo>
                      <a:pt x="1716" y="468"/>
                    </a:lnTo>
                    <a:lnTo>
                      <a:pt x="1736" y="475"/>
                    </a:lnTo>
                    <a:lnTo>
                      <a:pt x="1755" y="482"/>
                    </a:lnTo>
                    <a:lnTo>
                      <a:pt x="1773" y="490"/>
                    </a:lnTo>
                    <a:lnTo>
                      <a:pt x="1791" y="500"/>
                    </a:lnTo>
                    <a:lnTo>
                      <a:pt x="1784" y="500"/>
                    </a:lnTo>
                    <a:lnTo>
                      <a:pt x="1777" y="500"/>
                    </a:lnTo>
                    <a:lnTo>
                      <a:pt x="1770" y="500"/>
                    </a:lnTo>
                    <a:lnTo>
                      <a:pt x="1763" y="499"/>
                    </a:lnTo>
                    <a:lnTo>
                      <a:pt x="1756" y="498"/>
                    </a:lnTo>
                    <a:lnTo>
                      <a:pt x="1749" y="498"/>
                    </a:lnTo>
                    <a:lnTo>
                      <a:pt x="1742" y="498"/>
                    </a:lnTo>
                    <a:lnTo>
                      <a:pt x="1735" y="498"/>
                    </a:lnTo>
                    <a:lnTo>
                      <a:pt x="1718" y="517"/>
                    </a:lnTo>
                    <a:lnTo>
                      <a:pt x="1712" y="543"/>
                    </a:lnTo>
                    <a:lnTo>
                      <a:pt x="1712" y="573"/>
                    </a:lnTo>
                    <a:lnTo>
                      <a:pt x="1714" y="600"/>
                    </a:lnTo>
                    <a:lnTo>
                      <a:pt x="1720" y="605"/>
                    </a:lnTo>
                    <a:lnTo>
                      <a:pt x="1726" y="610"/>
                    </a:lnTo>
                    <a:lnTo>
                      <a:pt x="1732" y="614"/>
                    </a:lnTo>
                    <a:lnTo>
                      <a:pt x="1740" y="616"/>
                    </a:lnTo>
                    <a:lnTo>
                      <a:pt x="1731" y="622"/>
                    </a:lnTo>
                    <a:lnTo>
                      <a:pt x="1716" y="624"/>
                    </a:lnTo>
                    <a:lnTo>
                      <a:pt x="1699" y="623"/>
                    </a:lnTo>
                    <a:lnTo>
                      <a:pt x="1679" y="622"/>
                    </a:lnTo>
                    <a:lnTo>
                      <a:pt x="1658" y="618"/>
                    </a:lnTo>
                    <a:lnTo>
                      <a:pt x="1637" y="611"/>
                    </a:lnTo>
                    <a:lnTo>
                      <a:pt x="1617" y="606"/>
                    </a:lnTo>
                    <a:lnTo>
                      <a:pt x="1601" y="600"/>
                    </a:lnTo>
                    <a:lnTo>
                      <a:pt x="1464" y="613"/>
                    </a:lnTo>
                    <a:lnTo>
                      <a:pt x="1442" y="616"/>
                    </a:lnTo>
                    <a:lnTo>
                      <a:pt x="1419" y="619"/>
                    </a:lnTo>
                    <a:lnTo>
                      <a:pt x="1397" y="623"/>
                    </a:lnTo>
                    <a:lnTo>
                      <a:pt x="1376" y="625"/>
                    </a:lnTo>
                    <a:lnTo>
                      <a:pt x="1355" y="628"/>
                    </a:lnTo>
                    <a:lnTo>
                      <a:pt x="1333" y="628"/>
                    </a:lnTo>
                    <a:lnTo>
                      <a:pt x="1310" y="628"/>
                    </a:lnTo>
                    <a:lnTo>
                      <a:pt x="1288" y="625"/>
                    </a:lnTo>
                    <a:lnTo>
                      <a:pt x="1142" y="610"/>
                    </a:lnTo>
                    <a:lnTo>
                      <a:pt x="1136" y="613"/>
                    </a:lnTo>
                    <a:lnTo>
                      <a:pt x="1128" y="614"/>
                    </a:lnTo>
                    <a:lnTo>
                      <a:pt x="1119" y="614"/>
                    </a:lnTo>
                    <a:lnTo>
                      <a:pt x="1108" y="615"/>
                    </a:lnTo>
                    <a:lnTo>
                      <a:pt x="1099" y="616"/>
                    </a:lnTo>
                    <a:lnTo>
                      <a:pt x="1090" y="618"/>
                    </a:lnTo>
                    <a:lnTo>
                      <a:pt x="1086" y="622"/>
                    </a:lnTo>
                    <a:lnTo>
                      <a:pt x="1083" y="628"/>
                    </a:lnTo>
                    <a:lnTo>
                      <a:pt x="1085" y="636"/>
                    </a:lnTo>
                    <a:lnTo>
                      <a:pt x="1088" y="641"/>
                    </a:lnTo>
                    <a:lnTo>
                      <a:pt x="1094" y="644"/>
                    </a:lnTo>
                    <a:lnTo>
                      <a:pt x="1101" y="644"/>
                    </a:lnTo>
                    <a:lnTo>
                      <a:pt x="1109" y="645"/>
                    </a:lnTo>
                    <a:lnTo>
                      <a:pt x="1116" y="645"/>
                    </a:lnTo>
                    <a:lnTo>
                      <a:pt x="1122" y="646"/>
                    </a:lnTo>
                    <a:lnTo>
                      <a:pt x="1127" y="649"/>
                    </a:lnTo>
                    <a:lnTo>
                      <a:pt x="1127" y="654"/>
                    </a:lnTo>
                    <a:lnTo>
                      <a:pt x="1128" y="659"/>
                    </a:lnTo>
                    <a:lnTo>
                      <a:pt x="1129" y="664"/>
                    </a:lnTo>
                    <a:lnTo>
                      <a:pt x="1128" y="668"/>
                    </a:lnTo>
                    <a:lnTo>
                      <a:pt x="1110" y="668"/>
                    </a:lnTo>
                    <a:lnTo>
                      <a:pt x="1096" y="663"/>
                    </a:lnTo>
                    <a:lnTo>
                      <a:pt x="1085" y="653"/>
                    </a:lnTo>
                    <a:lnTo>
                      <a:pt x="1074" y="640"/>
                    </a:lnTo>
                    <a:lnTo>
                      <a:pt x="1066" y="627"/>
                    </a:lnTo>
                    <a:lnTo>
                      <a:pt x="1060" y="615"/>
                    </a:lnTo>
                    <a:lnTo>
                      <a:pt x="1055" y="606"/>
                    </a:lnTo>
                    <a:lnTo>
                      <a:pt x="1053" y="601"/>
                    </a:lnTo>
                    <a:lnTo>
                      <a:pt x="1048" y="607"/>
                    </a:lnTo>
                    <a:lnTo>
                      <a:pt x="1048" y="615"/>
                    </a:lnTo>
                    <a:lnTo>
                      <a:pt x="1050" y="624"/>
                    </a:lnTo>
                    <a:lnTo>
                      <a:pt x="1050" y="632"/>
                    </a:lnTo>
                    <a:lnTo>
                      <a:pt x="1055" y="645"/>
                    </a:lnTo>
                    <a:lnTo>
                      <a:pt x="1062" y="658"/>
                    </a:lnTo>
                    <a:lnTo>
                      <a:pt x="1072" y="668"/>
                    </a:lnTo>
                    <a:lnTo>
                      <a:pt x="1082" y="677"/>
                    </a:lnTo>
                    <a:lnTo>
                      <a:pt x="1093" y="685"/>
                    </a:lnTo>
                    <a:lnTo>
                      <a:pt x="1106" y="691"/>
                    </a:lnTo>
                    <a:lnTo>
                      <a:pt x="1119" y="695"/>
                    </a:lnTo>
                    <a:lnTo>
                      <a:pt x="1131" y="696"/>
                    </a:lnTo>
                    <a:lnTo>
                      <a:pt x="1262" y="673"/>
                    </a:lnTo>
                    <a:lnTo>
                      <a:pt x="1280" y="672"/>
                    </a:lnTo>
                    <a:lnTo>
                      <a:pt x="1298" y="671"/>
                    </a:lnTo>
                    <a:lnTo>
                      <a:pt x="1316" y="671"/>
                    </a:lnTo>
                    <a:lnTo>
                      <a:pt x="1334" y="671"/>
                    </a:lnTo>
                    <a:lnTo>
                      <a:pt x="1351" y="672"/>
                    </a:lnTo>
                    <a:lnTo>
                      <a:pt x="1369" y="672"/>
                    </a:lnTo>
                    <a:lnTo>
                      <a:pt x="1385" y="674"/>
                    </a:lnTo>
                    <a:lnTo>
                      <a:pt x="1403" y="676"/>
                    </a:lnTo>
                    <a:lnTo>
                      <a:pt x="1419" y="678"/>
                    </a:lnTo>
                    <a:lnTo>
                      <a:pt x="1436" y="681"/>
                    </a:lnTo>
                    <a:lnTo>
                      <a:pt x="1451" y="685"/>
                    </a:lnTo>
                    <a:lnTo>
                      <a:pt x="1466" y="687"/>
                    </a:lnTo>
                    <a:lnTo>
                      <a:pt x="1481" y="691"/>
                    </a:lnTo>
                    <a:lnTo>
                      <a:pt x="1495" y="694"/>
                    </a:lnTo>
                    <a:lnTo>
                      <a:pt x="1508" y="698"/>
                    </a:lnTo>
                    <a:lnTo>
                      <a:pt x="1521" y="702"/>
                    </a:lnTo>
                    <a:lnTo>
                      <a:pt x="1650" y="734"/>
                    </a:lnTo>
                    <a:lnTo>
                      <a:pt x="1665" y="734"/>
                    </a:lnTo>
                    <a:lnTo>
                      <a:pt x="1680" y="734"/>
                    </a:lnTo>
                    <a:lnTo>
                      <a:pt x="1695" y="734"/>
                    </a:lnTo>
                    <a:lnTo>
                      <a:pt x="1711" y="734"/>
                    </a:lnTo>
                    <a:lnTo>
                      <a:pt x="1727" y="733"/>
                    </a:lnTo>
                    <a:lnTo>
                      <a:pt x="1742" y="733"/>
                    </a:lnTo>
                    <a:lnTo>
                      <a:pt x="1759" y="733"/>
                    </a:lnTo>
                    <a:lnTo>
                      <a:pt x="1774" y="733"/>
                    </a:lnTo>
                    <a:lnTo>
                      <a:pt x="1790" y="734"/>
                    </a:lnTo>
                    <a:lnTo>
                      <a:pt x="1805" y="735"/>
                    </a:lnTo>
                    <a:lnTo>
                      <a:pt x="1821" y="736"/>
                    </a:lnTo>
                    <a:lnTo>
                      <a:pt x="1836" y="739"/>
                    </a:lnTo>
                    <a:lnTo>
                      <a:pt x="1851" y="743"/>
                    </a:lnTo>
                    <a:lnTo>
                      <a:pt x="1866" y="748"/>
                    </a:lnTo>
                    <a:lnTo>
                      <a:pt x="1880" y="754"/>
                    </a:lnTo>
                    <a:lnTo>
                      <a:pt x="1894" y="761"/>
                    </a:lnTo>
                    <a:lnTo>
                      <a:pt x="1886" y="762"/>
                    </a:lnTo>
                    <a:lnTo>
                      <a:pt x="1878" y="763"/>
                    </a:lnTo>
                    <a:lnTo>
                      <a:pt x="1870" y="765"/>
                    </a:lnTo>
                    <a:lnTo>
                      <a:pt x="1862" y="766"/>
                    </a:lnTo>
                    <a:lnTo>
                      <a:pt x="1855" y="769"/>
                    </a:lnTo>
                    <a:lnTo>
                      <a:pt x="1846" y="770"/>
                    </a:lnTo>
                    <a:lnTo>
                      <a:pt x="1839" y="774"/>
                    </a:lnTo>
                    <a:lnTo>
                      <a:pt x="1832" y="778"/>
                    </a:lnTo>
                    <a:lnTo>
                      <a:pt x="1819" y="793"/>
                    </a:lnTo>
                    <a:lnTo>
                      <a:pt x="1817" y="811"/>
                    </a:lnTo>
                    <a:lnTo>
                      <a:pt x="1819" y="832"/>
                    </a:lnTo>
                    <a:lnTo>
                      <a:pt x="1822" y="851"/>
                    </a:lnTo>
                    <a:lnTo>
                      <a:pt x="1824" y="858"/>
                    </a:lnTo>
                    <a:lnTo>
                      <a:pt x="1828" y="863"/>
                    </a:lnTo>
                    <a:lnTo>
                      <a:pt x="1832" y="867"/>
                    </a:lnTo>
                    <a:lnTo>
                      <a:pt x="1837" y="871"/>
                    </a:lnTo>
                    <a:lnTo>
                      <a:pt x="1843" y="873"/>
                    </a:lnTo>
                    <a:lnTo>
                      <a:pt x="1849" y="876"/>
                    </a:lnTo>
                    <a:lnTo>
                      <a:pt x="1853" y="877"/>
                    </a:lnTo>
                    <a:lnTo>
                      <a:pt x="1859" y="880"/>
                    </a:lnTo>
                    <a:lnTo>
                      <a:pt x="1842" y="883"/>
                    </a:lnTo>
                    <a:lnTo>
                      <a:pt x="1824" y="886"/>
                    </a:lnTo>
                    <a:lnTo>
                      <a:pt x="1807" y="887"/>
                    </a:lnTo>
                    <a:lnTo>
                      <a:pt x="1788" y="887"/>
                    </a:lnTo>
                    <a:lnTo>
                      <a:pt x="1769" y="886"/>
                    </a:lnTo>
                    <a:lnTo>
                      <a:pt x="1750" y="885"/>
                    </a:lnTo>
                    <a:lnTo>
                      <a:pt x="1733" y="882"/>
                    </a:lnTo>
                    <a:lnTo>
                      <a:pt x="1714" y="880"/>
                    </a:lnTo>
                    <a:lnTo>
                      <a:pt x="1711" y="877"/>
                    </a:lnTo>
                    <a:lnTo>
                      <a:pt x="1706" y="874"/>
                    </a:lnTo>
                    <a:lnTo>
                      <a:pt x="1701" y="872"/>
                    </a:lnTo>
                    <a:lnTo>
                      <a:pt x="1698" y="871"/>
                    </a:lnTo>
                    <a:lnTo>
                      <a:pt x="1693" y="871"/>
                    </a:lnTo>
                    <a:lnTo>
                      <a:pt x="1688" y="871"/>
                    </a:lnTo>
                    <a:lnTo>
                      <a:pt x="1684" y="872"/>
                    </a:lnTo>
                    <a:lnTo>
                      <a:pt x="1679" y="873"/>
                    </a:lnTo>
                    <a:lnTo>
                      <a:pt x="1509" y="871"/>
                    </a:lnTo>
                    <a:lnTo>
                      <a:pt x="1415" y="859"/>
                    </a:lnTo>
                    <a:lnTo>
                      <a:pt x="1399" y="863"/>
                    </a:lnTo>
                    <a:lnTo>
                      <a:pt x="1385" y="864"/>
                    </a:lnTo>
                    <a:lnTo>
                      <a:pt x="1371" y="863"/>
                    </a:lnTo>
                    <a:lnTo>
                      <a:pt x="1358" y="860"/>
                    </a:lnTo>
                    <a:lnTo>
                      <a:pt x="1344" y="856"/>
                    </a:lnTo>
                    <a:lnTo>
                      <a:pt x="1332" y="852"/>
                    </a:lnTo>
                    <a:lnTo>
                      <a:pt x="1317" y="849"/>
                    </a:lnTo>
                    <a:lnTo>
                      <a:pt x="1303" y="845"/>
                    </a:lnTo>
                    <a:lnTo>
                      <a:pt x="1165" y="837"/>
                    </a:lnTo>
                    <a:lnTo>
                      <a:pt x="1151" y="834"/>
                    </a:lnTo>
                    <a:lnTo>
                      <a:pt x="1138" y="834"/>
                    </a:lnTo>
                    <a:lnTo>
                      <a:pt x="1124" y="833"/>
                    </a:lnTo>
                    <a:lnTo>
                      <a:pt x="1112" y="834"/>
                    </a:lnTo>
                    <a:lnTo>
                      <a:pt x="1099" y="834"/>
                    </a:lnTo>
                    <a:lnTo>
                      <a:pt x="1087" y="836"/>
                    </a:lnTo>
                    <a:lnTo>
                      <a:pt x="1074" y="838"/>
                    </a:lnTo>
                    <a:lnTo>
                      <a:pt x="1061" y="840"/>
                    </a:lnTo>
                    <a:lnTo>
                      <a:pt x="1052" y="845"/>
                    </a:lnTo>
                    <a:lnTo>
                      <a:pt x="1045" y="852"/>
                    </a:lnTo>
                    <a:lnTo>
                      <a:pt x="1040" y="863"/>
                    </a:lnTo>
                    <a:lnTo>
                      <a:pt x="1039" y="873"/>
                    </a:lnTo>
                    <a:lnTo>
                      <a:pt x="1045" y="871"/>
                    </a:lnTo>
                    <a:lnTo>
                      <a:pt x="1051" y="869"/>
                    </a:lnTo>
                    <a:lnTo>
                      <a:pt x="1058" y="867"/>
                    </a:lnTo>
                    <a:lnTo>
                      <a:pt x="1064" y="865"/>
                    </a:lnTo>
                    <a:lnTo>
                      <a:pt x="1069" y="865"/>
                    </a:lnTo>
                    <a:lnTo>
                      <a:pt x="1074" y="865"/>
                    </a:lnTo>
                    <a:lnTo>
                      <a:pt x="1080" y="867"/>
                    </a:lnTo>
                    <a:lnTo>
                      <a:pt x="1085" y="871"/>
                    </a:lnTo>
                    <a:lnTo>
                      <a:pt x="1082" y="874"/>
                    </a:lnTo>
                    <a:lnTo>
                      <a:pt x="1078" y="881"/>
                    </a:lnTo>
                    <a:lnTo>
                      <a:pt x="1072" y="886"/>
                    </a:lnTo>
                    <a:lnTo>
                      <a:pt x="1068" y="890"/>
                    </a:lnTo>
                    <a:lnTo>
                      <a:pt x="1072" y="899"/>
                    </a:lnTo>
                    <a:lnTo>
                      <a:pt x="1076" y="908"/>
                    </a:lnTo>
                    <a:lnTo>
                      <a:pt x="1083" y="914"/>
                    </a:lnTo>
                    <a:lnTo>
                      <a:pt x="1090" y="921"/>
                    </a:lnTo>
                    <a:lnTo>
                      <a:pt x="1099" y="927"/>
                    </a:lnTo>
                    <a:lnTo>
                      <a:pt x="1108" y="931"/>
                    </a:lnTo>
                    <a:lnTo>
                      <a:pt x="1117" y="935"/>
                    </a:lnTo>
                    <a:lnTo>
                      <a:pt x="1127" y="938"/>
                    </a:lnTo>
                    <a:lnTo>
                      <a:pt x="1285" y="966"/>
                    </a:lnTo>
                    <a:lnTo>
                      <a:pt x="1299" y="967"/>
                    </a:lnTo>
                    <a:lnTo>
                      <a:pt x="1313" y="967"/>
                    </a:lnTo>
                    <a:lnTo>
                      <a:pt x="1326" y="969"/>
                    </a:lnTo>
                    <a:lnTo>
                      <a:pt x="1339" y="969"/>
                    </a:lnTo>
                    <a:lnTo>
                      <a:pt x="1351" y="969"/>
                    </a:lnTo>
                    <a:lnTo>
                      <a:pt x="1364" y="970"/>
                    </a:lnTo>
                    <a:lnTo>
                      <a:pt x="1377" y="972"/>
                    </a:lnTo>
                    <a:lnTo>
                      <a:pt x="1391" y="975"/>
                    </a:lnTo>
                    <a:lnTo>
                      <a:pt x="1410" y="985"/>
                    </a:lnTo>
                    <a:lnTo>
                      <a:pt x="1431" y="993"/>
                    </a:lnTo>
                    <a:lnTo>
                      <a:pt x="1452" y="1001"/>
                    </a:lnTo>
                    <a:lnTo>
                      <a:pt x="1474" y="1006"/>
                    </a:lnTo>
                    <a:lnTo>
                      <a:pt x="1497" y="1010"/>
                    </a:lnTo>
                    <a:lnTo>
                      <a:pt x="1520" y="1014"/>
                    </a:lnTo>
                    <a:lnTo>
                      <a:pt x="1543" y="1018"/>
                    </a:lnTo>
                    <a:lnTo>
                      <a:pt x="1567" y="1020"/>
                    </a:lnTo>
                    <a:lnTo>
                      <a:pt x="1590" y="1021"/>
                    </a:lnTo>
                    <a:lnTo>
                      <a:pt x="1614" y="1024"/>
                    </a:lnTo>
                    <a:lnTo>
                      <a:pt x="1636" y="1027"/>
                    </a:lnTo>
                    <a:lnTo>
                      <a:pt x="1657" y="1029"/>
                    </a:lnTo>
                    <a:lnTo>
                      <a:pt x="1678" y="1032"/>
                    </a:lnTo>
                    <a:lnTo>
                      <a:pt x="1698" y="1036"/>
                    </a:lnTo>
                    <a:lnTo>
                      <a:pt x="1715" y="1041"/>
                    </a:lnTo>
                    <a:lnTo>
                      <a:pt x="1733" y="1046"/>
                    </a:lnTo>
                    <a:lnTo>
                      <a:pt x="1728" y="1049"/>
                    </a:lnTo>
                    <a:lnTo>
                      <a:pt x="1725" y="1050"/>
                    </a:lnTo>
                    <a:lnTo>
                      <a:pt x="1720" y="1052"/>
                    </a:lnTo>
                    <a:lnTo>
                      <a:pt x="1715" y="1054"/>
                    </a:lnTo>
                    <a:lnTo>
                      <a:pt x="1711" y="1055"/>
                    </a:lnTo>
                    <a:lnTo>
                      <a:pt x="1706" y="1058"/>
                    </a:lnTo>
                    <a:lnTo>
                      <a:pt x="1702" y="1060"/>
                    </a:lnTo>
                    <a:lnTo>
                      <a:pt x="1698" y="1064"/>
                    </a:lnTo>
                    <a:lnTo>
                      <a:pt x="1693" y="1078"/>
                    </a:lnTo>
                    <a:lnTo>
                      <a:pt x="1693" y="1092"/>
                    </a:lnTo>
                    <a:lnTo>
                      <a:pt x="1693" y="1108"/>
                    </a:lnTo>
                    <a:lnTo>
                      <a:pt x="1694" y="1122"/>
                    </a:lnTo>
                    <a:lnTo>
                      <a:pt x="1698" y="1131"/>
                    </a:lnTo>
                    <a:lnTo>
                      <a:pt x="1702" y="1138"/>
                    </a:lnTo>
                    <a:lnTo>
                      <a:pt x="1708" y="1143"/>
                    </a:lnTo>
                    <a:lnTo>
                      <a:pt x="1716" y="1147"/>
                    </a:lnTo>
                    <a:lnTo>
                      <a:pt x="1724" y="1150"/>
                    </a:lnTo>
                    <a:lnTo>
                      <a:pt x="1732" y="1153"/>
                    </a:lnTo>
                    <a:lnTo>
                      <a:pt x="1740" y="1156"/>
                    </a:lnTo>
                    <a:lnTo>
                      <a:pt x="1748" y="1158"/>
                    </a:lnTo>
                    <a:lnTo>
                      <a:pt x="1729" y="1162"/>
                    </a:lnTo>
                    <a:lnTo>
                      <a:pt x="1711" y="1166"/>
                    </a:lnTo>
                    <a:lnTo>
                      <a:pt x="1692" y="1168"/>
                    </a:lnTo>
                    <a:lnTo>
                      <a:pt x="1673" y="1171"/>
                    </a:lnTo>
                    <a:lnTo>
                      <a:pt x="1654" y="1172"/>
                    </a:lnTo>
                    <a:lnTo>
                      <a:pt x="1635" y="1174"/>
                    </a:lnTo>
                    <a:lnTo>
                      <a:pt x="1615" y="1174"/>
                    </a:lnTo>
                    <a:lnTo>
                      <a:pt x="1595" y="1172"/>
                    </a:lnTo>
                    <a:lnTo>
                      <a:pt x="1571" y="1163"/>
                    </a:lnTo>
                    <a:lnTo>
                      <a:pt x="1549" y="1158"/>
                    </a:lnTo>
                    <a:lnTo>
                      <a:pt x="1525" y="1153"/>
                    </a:lnTo>
                    <a:lnTo>
                      <a:pt x="1501" y="1150"/>
                    </a:lnTo>
                    <a:lnTo>
                      <a:pt x="1477" y="1149"/>
                    </a:lnTo>
                    <a:lnTo>
                      <a:pt x="1453" y="1149"/>
                    </a:lnTo>
                    <a:lnTo>
                      <a:pt x="1429" y="1149"/>
                    </a:lnTo>
                    <a:lnTo>
                      <a:pt x="1404" y="1149"/>
                    </a:lnTo>
                    <a:lnTo>
                      <a:pt x="1381" y="1149"/>
                    </a:lnTo>
                    <a:lnTo>
                      <a:pt x="1356" y="1148"/>
                    </a:lnTo>
                    <a:lnTo>
                      <a:pt x="1333" y="1147"/>
                    </a:lnTo>
                    <a:lnTo>
                      <a:pt x="1309" y="1144"/>
                    </a:lnTo>
                    <a:lnTo>
                      <a:pt x="1287" y="1140"/>
                    </a:lnTo>
                    <a:lnTo>
                      <a:pt x="1265" y="1134"/>
                    </a:lnTo>
                    <a:lnTo>
                      <a:pt x="1244" y="1125"/>
                    </a:lnTo>
                    <a:lnTo>
                      <a:pt x="1223" y="1114"/>
                    </a:lnTo>
                    <a:lnTo>
                      <a:pt x="1086" y="1095"/>
                    </a:lnTo>
                    <a:lnTo>
                      <a:pt x="1068" y="1094"/>
                    </a:lnTo>
                    <a:lnTo>
                      <a:pt x="1051" y="1091"/>
                    </a:lnTo>
                    <a:lnTo>
                      <a:pt x="1033" y="1089"/>
                    </a:lnTo>
                    <a:lnTo>
                      <a:pt x="1016" y="1087"/>
                    </a:lnTo>
                    <a:lnTo>
                      <a:pt x="998" y="1087"/>
                    </a:lnTo>
                    <a:lnTo>
                      <a:pt x="981" y="1090"/>
                    </a:lnTo>
                    <a:lnTo>
                      <a:pt x="963" y="1095"/>
                    </a:lnTo>
                    <a:lnTo>
                      <a:pt x="945" y="1103"/>
                    </a:lnTo>
                    <a:lnTo>
                      <a:pt x="937" y="1105"/>
                    </a:lnTo>
                    <a:lnTo>
                      <a:pt x="929" y="1107"/>
                    </a:lnTo>
                    <a:lnTo>
                      <a:pt x="921" y="1108"/>
                    </a:lnTo>
                    <a:lnTo>
                      <a:pt x="915" y="1113"/>
                    </a:lnTo>
                    <a:lnTo>
                      <a:pt x="920" y="1119"/>
                    </a:lnTo>
                    <a:lnTo>
                      <a:pt x="929" y="1122"/>
                    </a:lnTo>
                    <a:lnTo>
                      <a:pt x="943" y="1122"/>
                    </a:lnTo>
                    <a:lnTo>
                      <a:pt x="961" y="1121"/>
                    </a:lnTo>
                    <a:lnTo>
                      <a:pt x="979" y="1119"/>
                    </a:lnTo>
                    <a:lnTo>
                      <a:pt x="998" y="1118"/>
                    </a:lnTo>
                    <a:lnTo>
                      <a:pt x="1017" y="1117"/>
                    </a:lnTo>
                    <a:lnTo>
                      <a:pt x="1034" y="1119"/>
                    </a:lnTo>
                    <a:lnTo>
                      <a:pt x="1055" y="1126"/>
                    </a:lnTo>
                    <a:lnTo>
                      <a:pt x="1078" y="1132"/>
                    </a:lnTo>
                    <a:lnTo>
                      <a:pt x="1100" y="1139"/>
                    </a:lnTo>
                    <a:lnTo>
                      <a:pt x="1122" y="1145"/>
                    </a:lnTo>
                    <a:lnTo>
                      <a:pt x="1143" y="1153"/>
                    </a:lnTo>
                    <a:lnTo>
                      <a:pt x="1165" y="1159"/>
                    </a:lnTo>
                    <a:lnTo>
                      <a:pt x="1185" y="1168"/>
                    </a:lnTo>
                    <a:lnTo>
                      <a:pt x="1206" y="1178"/>
                    </a:lnTo>
                    <a:lnTo>
                      <a:pt x="1226" y="1180"/>
                    </a:lnTo>
                    <a:lnTo>
                      <a:pt x="1245" y="1183"/>
                    </a:lnTo>
                    <a:lnTo>
                      <a:pt x="1265" y="1184"/>
                    </a:lnTo>
                    <a:lnTo>
                      <a:pt x="1285" y="1184"/>
                    </a:lnTo>
                    <a:lnTo>
                      <a:pt x="1305" y="1184"/>
                    </a:lnTo>
                    <a:lnTo>
                      <a:pt x="1325" y="1184"/>
                    </a:lnTo>
                    <a:lnTo>
                      <a:pt x="1344" y="1184"/>
                    </a:lnTo>
                    <a:lnTo>
                      <a:pt x="1364" y="1184"/>
                    </a:lnTo>
                    <a:lnTo>
                      <a:pt x="1383" y="1184"/>
                    </a:lnTo>
                    <a:lnTo>
                      <a:pt x="1403" y="1185"/>
                    </a:lnTo>
                    <a:lnTo>
                      <a:pt x="1423" y="1187"/>
                    </a:lnTo>
                    <a:lnTo>
                      <a:pt x="1443" y="1188"/>
                    </a:lnTo>
                    <a:lnTo>
                      <a:pt x="1463" y="1192"/>
                    </a:lnTo>
                    <a:lnTo>
                      <a:pt x="1482" y="1196"/>
                    </a:lnTo>
                    <a:lnTo>
                      <a:pt x="1501" y="1201"/>
                    </a:lnTo>
                    <a:lnTo>
                      <a:pt x="1521" y="1207"/>
                    </a:lnTo>
                    <a:lnTo>
                      <a:pt x="1525" y="1220"/>
                    </a:lnTo>
                    <a:lnTo>
                      <a:pt x="1529" y="1233"/>
                    </a:lnTo>
                    <a:lnTo>
                      <a:pt x="1532" y="1247"/>
                    </a:lnTo>
                    <a:lnTo>
                      <a:pt x="1530" y="1260"/>
                    </a:lnTo>
                    <a:lnTo>
                      <a:pt x="1527" y="1264"/>
                    </a:lnTo>
                    <a:lnTo>
                      <a:pt x="1522" y="1268"/>
                    </a:lnTo>
                    <a:lnTo>
                      <a:pt x="1516" y="1272"/>
                    </a:lnTo>
                    <a:lnTo>
                      <a:pt x="1511" y="1274"/>
                    </a:lnTo>
                    <a:lnTo>
                      <a:pt x="1504" y="1277"/>
                    </a:lnTo>
                    <a:lnTo>
                      <a:pt x="1497" y="1277"/>
                    </a:lnTo>
                    <a:lnTo>
                      <a:pt x="1489" y="1277"/>
                    </a:lnTo>
                    <a:lnTo>
                      <a:pt x="1482" y="1276"/>
                    </a:lnTo>
                    <a:lnTo>
                      <a:pt x="1482" y="1263"/>
                    </a:lnTo>
                    <a:lnTo>
                      <a:pt x="1482" y="1250"/>
                    </a:lnTo>
                    <a:lnTo>
                      <a:pt x="1480" y="1238"/>
                    </a:lnTo>
                    <a:lnTo>
                      <a:pt x="1471" y="1232"/>
                    </a:lnTo>
                    <a:lnTo>
                      <a:pt x="1468" y="1236"/>
                    </a:lnTo>
                    <a:lnTo>
                      <a:pt x="1468" y="1239"/>
                    </a:lnTo>
                    <a:lnTo>
                      <a:pt x="1470" y="1243"/>
                    </a:lnTo>
                    <a:lnTo>
                      <a:pt x="1473" y="1247"/>
                    </a:lnTo>
                    <a:lnTo>
                      <a:pt x="1473" y="1257"/>
                    </a:lnTo>
                    <a:lnTo>
                      <a:pt x="1473" y="1269"/>
                    </a:lnTo>
                    <a:lnTo>
                      <a:pt x="1470" y="1281"/>
                    </a:lnTo>
                    <a:lnTo>
                      <a:pt x="1463" y="1288"/>
                    </a:lnTo>
                    <a:lnTo>
                      <a:pt x="1450" y="1294"/>
                    </a:lnTo>
                    <a:lnTo>
                      <a:pt x="1438" y="1299"/>
                    </a:lnTo>
                    <a:lnTo>
                      <a:pt x="1425" y="1303"/>
                    </a:lnTo>
                    <a:lnTo>
                      <a:pt x="1413" y="1308"/>
                    </a:lnTo>
                    <a:lnTo>
                      <a:pt x="1401" y="1312"/>
                    </a:lnTo>
                    <a:lnTo>
                      <a:pt x="1388" y="1316"/>
                    </a:lnTo>
                    <a:lnTo>
                      <a:pt x="1374" y="1318"/>
                    </a:lnTo>
                    <a:lnTo>
                      <a:pt x="1361" y="1321"/>
                    </a:lnTo>
                    <a:lnTo>
                      <a:pt x="1350" y="1323"/>
                    </a:lnTo>
                    <a:lnTo>
                      <a:pt x="1340" y="1322"/>
                    </a:lnTo>
                    <a:lnTo>
                      <a:pt x="1329" y="1321"/>
                    </a:lnTo>
                    <a:lnTo>
                      <a:pt x="1319" y="1318"/>
                    </a:lnTo>
                    <a:lnTo>
                      <a:pt x="1308" y="1316"/>
                    </a:lnTo>
                    <a:lnTo>
                      <a:pt x="1299" y="1316"/>
                    </a:lnTo>
                    <a:lnTo>
                      <a:pt x="1288" y="1319"/>
                    </a:lnTo>
                    <a:lnTo>
                      <a:pt x="1279" y="1326"/>
                    </a:lnTo>
                    <a:lnTo>
                      <a:pt x="1267" y="1327"/>
                    </a:lnTo>
                    <a:lnTo>
                      <a:pt x="1254" y="1328"/>
                    </a:lnTo>
                    <a:lnTo>
                      <a:pt x="1241" y="1328"/>
                    </a:lnTo>
                    <a:lnTo>
                      <a:pt x="1229" y="1326"/>
                    </a:lnTo>
                    <a:lnTo>
                      <a:pt x="1216" y="1325"/>
                    </a:lnTo>
                    <a:lnTo>
                      <a:pt x="1204" y="1319"/>
                    </a:lnTo>
                    <a:lnTo>
                      <a:pt x="1192" y="1314"/>
                    </a:lnTo>
                    <a:lnTo>
                      <a:pt x="1183" y="1308"/>
                    </a:lnTo>
                    <a:lnTo>
                      <a:pt x="1165" y="1307"/>
                    </a:lnTo>
                    <a:lnTo>
                      <a:pt x="1149" y="1304"/>
                    </a:lnTo>
                    <a:lnTo>
                      <a:pt x="1133" y="1301"/>
                    </a:lnTo>
                    <a:lnTo>
                      <a:pt x="1115" y="1299"/>
                    </a:lnTo>
                    <a:lnTo>
                      <a:pt x="1099" y="1296"/>
                    </a:lnTo>
                    <a:lnTo>
                      <a:pt x="1082" y="1294"/>
                    </a:lnTo>
                    <a:lnTo>
                      <a:pt x="1066" y="1291"/>
                    </a:lnTo>
                    <a:lnTo>
                      <a:pt x="1048" y="1287"/>
                    </a:lnTo>
                    <a:lnTo>
                      <a:pt x="1032" y="1285"/>
                    </a:lnTo>
                    <a:lnTo>
                      <a:pt x="1016" y="1282"/>
                    </a:lnTo>
                    <a:lnTo>
                      <a:pt x="999" y="1279"/>
                    </a:lnTo>
                    <a:lnTo>
                      <a:pt x="982" y="1277"/>
                    </a:lnTo>
                    <a:lnTo>
                      <a:pt x="965" y="1274"/>
                    </a:lnTo>
                    <a:lnTo>
                      <a:pt x="948" y="1272"/>
                    </a:lnTo>
                    <a:lnTo>
                      <a:pt x="931" y="1270"/>
                    </a:lnTo>
                    <a:lnTo>
                      <a:pt x="914" y="1269"/>
                    </a:lnTo>
                    <a:lnTo>
                      <a:pt x="904" y="1273"/>
                    </a:lnTo>
                    <a:lnTo>
                      <a:pt x="895" y="1276"/>
                    </a:lnTo>
                    <a:lnTo>
                      <a:pt x="886" y="1278"/>
                    </a:lnTo>
                    <a:lnTo>
                      <a:pt x="876" y="1279"/>
                    </a:lnTo>
                    <a:lnTo>
                      <a:pt x="867" y="1281"/>
                    </a:lnTo>
                    <a:lnTo>
                      <a:pt x="856" y="1282"/>
                    </a:lnTo>
                    <a:lnTo>
                      <a:pt x="847" y="1283"/>
                    </a:lnTo>
                    <a:lnTo>
                      <a:pt x="838" y="1285"/>
                    </a:lnTo>
                    <a:lnTo>
                      <a:pt x="817" y="1290"/>
                    </a:lnTo>
                    <a:lnTo>
                      <a:pt x="794" y="1294"/>
                    </a:lnTo>
                    <a:lnTo>
                      <a:pt x="772" y="1296"/>
                    </a:lnTo>
                    <a:lnTo>
                      <a:pt x="749" y="1297"/>
                    </a:lnTo>
                    <a:lnTo>
                      <a:pt x="727" y="1297"/>
                    </a:lnTo>
                    <a:lnTo>
                      <a:pt x="704" y="1299"/>
                    </a:lnTo>
                    <a:lnTo>
                      <a:pt x="682" y="1301"/>
                    </a:lnTo>
                    <a:lnTo>
                      <a:pt x="660" y="1304"/>
                    </a:lnTo>
                    <a:lnTo>
                      <a:pt x="505" y="1286"/>
                    </a:lnTo>
                    <a:lnTo>
                      <a:pt x="487" y="1282"/>
                    </a:lnTo>
                    <a:lnTo>
                      <a:pt x="465" y="1277"/>
                    </a:lnTo>
                    <a:lnTo>
                      <a:pt x="440" y="1270"/>
                    </a:lnTo>
                    <a:lnTo>
                      <a:pt x="414" y="1263"/>
                    </a:lnTo>
                    <a:lnTo>
                      <a:pt x="385" y="1254"/>
                    </a:lnTo>
                    <a:lnTo>
                      <a:pt x="356" y="1243"/>
                    </a:lnTo>
                    <a:lnTo>
                      <a:pt x="325" y="1234"/>
                    </a:lnTo>
                    <a:lnTo>
                      <a:pt x="295" y="1223"/>
                    </a:lnTo>
                    <a:lnTo>
                      <a:pt x="264" y="1212"/>
                    </a:lnTo>
                    <a:lnTo>
                      <a:pt x="235" y="1202"/>
                    </a:lnTo>
                    <a:lnTo>
                      <a:pt x="207" y="1192"/>
                    </a:lnTo>
                    <a:lnTo>
                      <a:pt x="180" y="1183"/>
                    </a:lnTo>
                    <a:lnTo>
                      <a:pt x="154" y="1174"/>
                    </a:lnTo>
                    <a:lnTo>
                      <a:pt x="132" y="1166"/>
                    </a:lnTo>
                    <a:lnTo>
                      <a:pt x="113" y="1161"/>
                    </a:lnTo>
                    <a:lnTo>
                      <a:pt x="97" y="1156"/>
                    </a:lnTo>
                    <a:lnTo>
                      <a:pt x="83" y="1152"/>
                    </a:lnTo>
                    <a:lnTo>
                      <a:pt x="71" y="1148"/>
                    </a:lnTo>
                    <a:lnTo>
                      <a:pt x="61" y="1144"/>
                    </a:lnTo>
                    <a:lnTo>
                      <a:pt x="51" y="1141"/>
                    </a:lnTo>
                    <a:lnTo>
                      <a:pt x="41" y="1140"/>
                    </a:lnTo>
                    <a:lnTo>
                      <a:pt x="29" y="1139"/>
                    </a:lnTo>
                    <a:lnTo>
                      <a:pt x="16" y="1140"/>
                    </a:lnTo>
                    <a:lnTo>
                      <a:pt x="0" y="1144"/>
                    </a:lnTo>
                    <a:lnTo>
                      <a:pt x="0" y="1241"/>
                    </a:lnTo>
                    <a:lnTo>
                      <a:pt x="14" y="1242"/>
                    </a:lnTo>
                    <a:lnTo>
                      <a:pt x="27" y="1243"/>
                    </a:lnTo>
                    <a:lnTo>
                      <a:pt x="40" y="1242"/>
                    </a:lnTo>
                    <a:lnTo>
                      <a:pt x="51" y="1241"/>
                    </a:lnTo>
                    <a:lnTo>
                      <a:pt x="64" y="1239"/>
                    </a:lnTo>
                    <a:lnTo>
                      <a:pt x="76" y="1238"/>
                    </a:lnTo>
                    <a:lnTo>
                      <a:pt x="89" y="1238"/>
                    </a:lnTo>
                    <a:lnTo>
                      <a:pt x="103" y="1241"/>
                    </a:lnTo>
                    <a:lnTo>
                      <a:pt x="184" y="1261"/>
                    </a:lnTo>
                    <a:lnTo>
                      <a:pt x="255" y="1279"/>
                    </a:lnTo>
                    <a:lnTo>
                      <a:pt x="318" y="1295"/>
                    </a:lnTo>
                    <a:lnTo>
                      <a:pt x="373" y="1308"/>
                    </a:lnTo>
                    <a:lnTo>
                      <a:pt x="420" y="1319"/>
                    </a:lnTo>
                    <a:lnTo>
                      <a:pt x="460" y="1327"/>
                    </a:lnTo>
                    <a:lnTo>
                      <a:pt x="493" y="1335"/>
                    </a:lnTo>
                    <a:lnTo>
                      <a:pt x="521" y="1340"/>
                    </a:lnTo>
                    <a:lnTo>
                      <a:pt x="542" y="1344"/>
                    </a:lnTo>
                    <a:lnTo>
                      <a:pt x="559" y="1346"/>
                    </a:lnTo>
                    <a:lnTo>
                      <a:pt x="572" y="1348"/>
                    </a:lnTo>
                    <a:lnTo>
                      <a:pt x="582" y="1349"/>
                    </a:lnTo>
                    <a:lnTo>
                      <a:pt x="589" y="1349"/>
                    </a:lnTo>
                    <a:lnTo>
                      <a:pt x="592" y="1349"/>
                    </a:lnTo>
                    <a:lnTo>
                      <a:pt x="594" y="1349"/>
                    </a:lnTo>
                    <a:lnTo>
                      <a:pt x="607" y="1350"/>
                    </a:lnTo>
                    <a:lnTo>
                      <a:pt x="620" y="1350"/>
                    </a:lnTo>
                    <a:lnTo>
                      <a:pt x="634" y="1352"/>
                    </a:lnTo>
                    <a:lnTo>
                      <a:pt x="647" y="1352"/>
                    </a:lnTo>
                    <a:lnTo>
                      <a:pt x="660" y="1353"/>
                    </a:lnTo>
                    <a:lnTo>
                      <a:pt x="673" y="1353"/>
                    </a:lnTo>
                    <a:lnTo>
                      <a:pt x="686" y="1353"/>
                    </a:lnTo>
                    <a:lnTo>
                      <a:pt x="699" y="1353"/>
                    </a:lnTo>
                    <a:lnTo>
                      <a:pt x="710" y="1353"/>
                    </a:lnTo>
                    <a:lnTo>
                      <a:pt x="723" y="1352"/>
                    </a:lnTo>
                    <a:lnTo>
                      <a:pt x="736" y="1352"/>
                    </a:lnTo>
                    <a:lnTo>
                      <a:pt x="749" y="1350"/>
                    </a:lnTo>
                    <a:lnTo>
                      <a:pt x="761" y="1350"/>
                    </a:lnTo>
                    <a:lnTo>
                      <a:pt x="773" y="1349"/>
                    </a:lnTo>
                    <a:lnTo>
                      <a:pt x="785" y="1348"/>
                    </a:lnTo>
                    <a:lnTo>
                      <a:pt x="798" y="1346"/>
                    </a:lnTo>
                    <a:lnTo>
                      <a:pt x="816" y="1343"/>
                    </a:lnTo>
                    <a:lnTo>
                      <a:pt x="832" y="1337"/>
                    </a:lnTo>
                    <a:lnTo>
                      <a:pt x="848" y="1334"/>
                    </a:lnTo>
                    <a:lnTo>
                      <a:pt x="866" y="1328"/>
                    </a:lnTo>
                    <a:lnTo>
                      <a:pt x="883" y="1326"/>
                    </a:lnTo>
                    <a:lnTo>
                      <a:pt x="901" y="1323"/>
                    </a:lnTo>
                    <a:lnTo>
                      <a:pt x="918" y="1323"/>
                    </a:lnTo>
                    <a:lnTo>
                      <a:pt x="937" y="1326"/>
                    </a:lnTo>
                    <a:lnTo>
                      <a:pt x="1195" y="1363"/>
                    </a:lnTo>
                    <a:lnTo>
                      <a:pt x="1212" y="1365"/>
                    </a:lnTo>
                    <a:lnTo>
                      <a:pt x="1231" y="1366"/>
                    </a:lnTo>
                    <a:lnTo>
                      <a:pt x="1248" y="1366"/>
                    </a:lnTo>
                    <a:lnTo>
                      <a:pt x="1266" y="1366"/>
                    </a:lnTo>
                    <a:lnTo>
                      <a:pt x="1284" y="1366"/>
                    </a:lnTo>
                    <a:lnTo>
                      <a:pt x="1301" y="1365"/>
                    </a:lnTo>
                    <a:lnTo>
                      <a:pt x="1319" y="1363"/>
                    </a:lnTo>
                    <a:lnTo>
                      <a:pt x="1335" y="1362"/>
                    </a:lnTo>
                    <a:lnTo>
                      <a:pt x="1353" y="1359"/>
                    </a:lnTo>
                    <a:lnTo>
                      <a:pt x="1369" y="1357"/>
                    </a:lnTo>
                    <a:lnTo>
                      <a:pt x="1387" y="1353"/>
                    </a:lnTo>
                    <a:lnTo>
                      <a:pt x="1403" y="1349"/>
                    </a:lnTo>
                    <a:lnTo>
                      <a:pt x="1419" y="1344"/>
                    </a:lnTo>
                    <a:lnTo>
                      <a:pt x="1436" y="1339"/>
                    </a:lnTo>
                    <a:lnTo>
                      <a:pt x="1451" y="1332"/>
                    </a:lnTo>
                    <a:lnTo>
                      <a:pt x="1467" y="1326"/>
                    </a:lnTo>
                    <a:lnTo>
                      <a:pt x="1482" y="1327"/>
                    </a:lnTo>
                    <a:lnTo>
                      <a:pt x="1497" y="1325"/>
                    </a:lnTo>
                    <a:lnTo>
                      <a:pt x="1509" y="1321"/>
                    </a:lnTo>
                    <a:lnTo>
                      <a:pt x="1523" y="1314"/>
                    </a:lnTo>
                    <a:lnTo>
                      <a:pt x="1536" y="1309"/>
                    </a:lnTo>
                    <a:lnTo>
                      <a:pt x="1549" y="1304"/>
                    </a:lnTo>
                    <a:lnTo>
                      <a:pt x="1563" y="1299"/>
                    </a:lnTo>
                    <a:lnTo>
                      <a:pt x="1577" y="1296"/>
                    </a:lnTo>
                    <a:lnTo>
                      <a:pt x="1589" y="1290"/>
                    </a:lnTo>
                    <a:lnTo>
                      <a:pt x="1601" y="1282"/>
                    </a:lnTo>
                    <a:lnTo>
                      <a:pt x="1611" y="1274"/>
                    </a:lnTo>
                    <a:lnTo>
                      <a:pt x="1621" y="1264"/>
                    </a:lnTo>
                    <a:lnTo>
                      <a:pt x="1630" y="1252"/>
                    </a:lnTo>
                    <a:lnTo>
                      <a:pt x="1637" y="1241"/>
                    </a:lnTo>
                    <a:lnTo>
                      <a:pt x="1643" y="1228"/>
                    </a:lnTo>
                    <a:lnTo>
                      <a:pt x="1646" y="1215"/>
                    </a:lnTo>
                    <a:lnTo>
                      <a:pt x="1665" y="1215"/>
                    </a:lnTo>
                    <a:lnTo>
                      <a:pt x="1684" y="1214"/>
                    </a:lnTo>
                    <a:lnTo>
                      <a:pt x="1702" y="1211"/>
                    </a:lnTo>
                    <a:lnTo>
                      <a:pt x="1720" y="1207"/>
                    </a:lnTo>
                    <a:lnTo>
                      <a:pt x="1738" y="1203"/>
                    </a:lnTo>
                    <a:lnTo>
                      <a:pt x="1755" y="1197"/>
                    </a:lnTo>
                    <a:lnTo>
                      <a:pt x="1773" y="1190"/>
                    </a:lnTo>
                    <a:lnTo>
                      <a:pt x="1790" y="1183"/>
                    </a:lnTo>
                    <a:lnTo>
                      <a:pt x="1795" y="1176"/>
                    </a:lnTo>
                    <a:lnTo>
                      <a:pt x="1804" y="1170"/>
                    </a:lnTo>
                    <a:lnTo>
                      <a:pt x="1812" y="1163"/>
                    </a:lnTo>
                    <a:lnTo>
                      <a:pt x="1818" y="1159"/>
                    </a:lnTo>
                    <a:lnTo>
                      <a:pt x="1800" y="1015"/>
                    </a:lnTo>
                    <a:lnTo>
                      <a:pt x="1725" y="992"/>
                    </a:lnTo>
                    <a:lnTo>
                      <a:pt x="1523" y="966"/>
                    </a:lnTo>
                    <a:lnTo>
                      <a:pt x="1349" y="923"/>
                    </a:lnTo>
                    <a:lnTo>
                      <a:pt x="1336" y="922"/>
                    </a:lnTo>
                    <a:lnTo>
                      <a:pt x="1325" y="920"/>
                    </a:lnTo>
                    <a:lnTo>
                      <a:pt x="1312" y="918"/>
                    </a:lnTo>
                    <a:lnTo>
                      <a:pt x="1299" y="916"/>
                    </a:lnTo>
                    <a:lnTo>
                      <a:pt x="1286" y="914"/>
                    </a:lnTo>
                    <a:lnTo>
                      <a:pt x="1274" y="912"/>
                    </a:lnTo>
                    <a:lnTo>
                      <a:pt x="1261" y="911"/>
                    </a:lnTo>
                    <a:lnTo>
                      <a:pt x="1250" y="908"/>
                    </a:lnTo>
                    <a:lnTo>
                      <a:pt x="1237" y="905"/>
                    </a:lnTo>
                    <a:lnTo>
                      <a:pt x="1225" y="904"/>
                    </a:lnTo>
                    <a:lnTo>
                      <a:pt x="1212" y="901"/>
                    </a:lnTo>
                    <a:lnTo>
                      <a:pt x="1200" y="900"/>
                    </a:lnTo>
                    <a:lnTo>
                      <a:pt x="1189" y="898"/>
                    </a:lnTo>
                    <a:lnTo>
                      <a:pt x="1177" y="896"/>
                    </a:lnTo>
                    <a:lnTo>
                      <a:pt x="1165" y="894"/>
                    </a:lnTo>
                    <a:lnTo>
                      <a:pt x="1154" y="892"/>
                    </a:lnTo>
                    <a:lnTo>
                      <a:pt x="1154" y="881"/>
                    </a:lnTo>
                    <a:lnTo>
                      <a:pt x="1167" y="8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8" name="Freeform 32"/>
              <p:cNvSpPr>
                <a:spLocks/>
              </p:cNvSpPr>
              <p:nvPr/>
            </p:nvSpPr>
            <p:spPr bwMode="auto">
              <a:xfrm>
                <a:off x="4684" y="3365"/>
                <a:ext cx="293" cy="187"/>
              </a:xfrm>
              <a:custGeom>
                <a:avLst/>
                <a:gdLst>
                  <a:gd name="T0" fmla="*/ 13 w 880"/>
                  <a:gd name="T1" fmla="*/ 1 h 561"/>
                  <a:gd name="T2" fmla="*/ 17 w 880"/>
                  <a:gd name="T3" fmla="*/ 3 h 561"/>
                  <a:gd name="T4" fmla="*/ 20 w 880"/>
                  <a:gd name="T5" fmla="*/ 5 h 561"/>
                  <a:gd name="T6" fmla="*/ 21 w 880"/>
                  <a:gd name="T7" fmla="*/ 4 h 561"/>
                  <a:gd name="T8" fmla="*/ 23 w 880"/>
                  <a:gd name="T9" fmla="*/ 4 h 561"/>
                  <a:gd name="T10" fmla="*/ 25 w 880"/>
                  <a:gd name="T11" fmla="*/ 6 h 561"/>
                  <a:gd name="T12" fmla="*/ 30 w 880"/>
                  <a:gd name="T13" fmla="*/ 7 h 561"/>
                  <a:gd name="T14" fmla="*/ 32 w 880"/>
                  <a:gd name="T15" fmla="*/ 11 h 561"/>
                  <a:gd name="T16" fmla="*/ 32 w 880"/>
                  <a:gd name="T17" fmla="*/ 12 h 561"/>
                  <a:gd name="T18" fmla="*/ 31 w 880"/>
                  <a:gd name="T19" fmla="*/ 13 h 561"/>
                  <a:gd name="T20" fmla="*/ 30 w 880"/>
                  <a:gd name="T21" fmla="*/ 15 h 561"/>
                  <a:gd name="T22" fmla="*/ 29 w 880"/>
                  <a:gd name="T23" fmla="*/ 16 h 561"/>
                  <a:gd name="T24" fmla="*/ 28 w 880"/>
                  <a:gd name="T25" fmla="*/ 15 h 561"/>
                  <a:gd name="T26" fmla="*/ 27 w 880"/>
                  <a:gd name="T27" fmla="*/ 16 h 561"/>
                  <a:gd name="T28" fmla="*/ 26 w 880"/>
                  <a:gd name="T29" fmla="*/ 17 h 561"/>
                  <a:gd name="T30" fmla="*/ 25 w 880"/>
                  <a:gd name="T31" fmla="*/ 18 h 561"/>
                  <a:gd name="T32" fmla="*/ 25 w 880"/>
                  <a:gd name="T33" fmla="*/ 16 h 561"/>
                  <a:gd name="T34" fmla="*/ 23 w 880"/>
                  <a:gd name="T35" fmla="*/ 15 h 561"/>
                  <a:gd name="T36" fmla="*/ 22 w 880"/>
                  <a:gd name="T37" fmla="*/ 15 h 561"/>
                  <a:gd name="T38" fmla="*/ 22 w 880"/>
                  <a:gd name="T39" fmla="*/ 17 h 561"/>
                  <a:gd name="T40" fmla="*/ 23 w 880"/>
                  <a:gd name="T41" fmla="*/ 19 h 561"/>
                  <a:gd name="T42" fmla="*/ 23 w 880"/>
                  <a:gd name="T43" fmla="*/ 21 h 561"/>
                  <a:gd name="T44" fmla="*/ 22 w 880"/>
                  <a:gd name="T45" fmla="*/ 18 h 561"/>
                  <a:gd name="T46" fmla="*/ 21 w 880"/>
                  <a:gd name="T47" fmla="*/ 16 h 561"/>
                  <a:gd name="T48" fmla="*/ 21 w 880"/>
                  <a:gd name="T49" fmla="*/ 14 h 561"/>
                  <a:gd name="T50" fmla="*/ 23 w 880"/>
                  <a:gd name="T51" fmla="*/ 10 h 561"/>
                  <a:gd name="T52" fmla="*/ 23 w 880"/>
                  <a:gd name="T53" fmla="*/ 8 h 561"/>
                  <a:gd name="T54" fmla="*/ 22 w 880"/>
                  <a:gd name="T55" fmla="*/ 9 h 561"/>
                  <a:gd name="T56" fmla="*/ 21 w 880"/>
                  <a:gd name="T57" fmla="*/ 12 h 561"/>
                  <a:gd name="T58" fmla="*/ 19 w 880"/>
                  <a:gd name="T59" fmla="*/ 10 h 561"/>
                  <a:gd name="T60" fmla="*/ 20 w 880"/>
                  <a:gd name="T61" fmla="*/ 8 h 561"/>
                  <a:gd name="T62" fmla="*/ 18 w 880"/>
                  <a:gd name="T63" fmla="*/ 8 h 561"/>
                  <a:gd name="T64" fmla="*/ 15 w 880"/>
                  <a:gd name="T65" fmla="*/ 9 h 561"/>
                  <a:gd name="T66" fmla="*/ 13 w 880"/>
                  <a:gd name="T67" fmla="*/ 7 h 561"/>
                  <a:gd name="T68" fmla="*/ 16 w 880"/>
                  <a:gd name="T69" fmla="*/ 8 h 561"/>
                  <a:gd name="T70" fmla="*/ 17 w 880"/>
                  <a:gd name="T71" fmla="*/ 7 h 561"/>
                  <a:gd name="T72" fmla="*/ 15 w 880"/>
                  <a:gd name="T73" fmla="*/ 6 h 561"/>
                  <a:gd name="T74" fmla="*/ 15 w 880"/>
                  <a:gd name="T75" fmla="*/ 6 h 561"/>
                  <a:gd name="T76" fmla="*/ 14 w 880"/>
                  <a:gd name="T77" fmla="*/ 5 h 561"/>
                  <a:gd name="T78" fmla="*/ 12 w 880"/>
                  <a:gd name="T79" fmla="*/ 6 h 561"/>
                  <a:gd name="T80" fmla="*/ 9 w 880"/>
                  <a:gd name="T81" fmla="*/ 7 h 561"/>
                  <a:gd name="T82" fmla="*/ 8 w 880"/>
                  <a:gd name="T83" fmla="*/ 7 h 561"/>
                  <a:gd name="T84" fmla="*/ 7 w 880"/>
                  <a:gd name="T85" fmla="*/ 7 h 561"/>
                  <a:gd name="T86" fmla="*/ 6 w 880"/>
                  <a:gd name="T87" fmla="*/ 8 h 561"/>
                  <a:gd name="T88" fmla="*/ 3 w 880"/>
                  <a:gd name="T89" fmla="*/ 8 h 561"/>
                  <a:gd name="T90" fmla="*/ 1 w 880"/>
                  <a:gd name="T91" fmla="*/ 6 h 561"/>
                  <a:gd name="T92" fmla="*/ 0 w 880"/>
                  <a:gd name="T93" fmla="*/ 2 h 561"/>
                  <a:gd name="T94" fmla="*/ 1 w 880"/>
                  <a:gd name="T95" fmla="*/ 1 h 561"/>
                  <a:gd name="T96" fmla="*/ 2 w 880"/>
                  <a:gd name="T97" fmla="*/ 3 h 561"/>
                  <a:gd name="T98" fmla="*/ 3 w 880"/>
                  <a:gd name="T99" fmla="*/ 4 h 561"/>
                  <a:gd name="T100" fmla="*/ 4 w 880"/>
                  <a:gd name="T101" fmla="*/ 5 h 561"/>
                  <a:gd name="T102" fmla="*/ 5 w 880"/>
                  <a:gd name="T103" fmla="*/ 4 h 561"/>
                  <a:gd name="T104" fmla="*/ 6 w 880"/>
                  <a:gd name="T105" fmla="*/ 2 h 561"/>
                  <a:gd name="T106" fmla="*/ 6 w 880"/>
                  <a:gd name="T107" fmla="*/ 1 h 561"/>
                  <a:gd name="T108" fmla="*/ 7 w 880"/>
                  <a:gd name="T109" fmla="*/ 1 h 561"/>
                  <a:gd name="T110" fmla="*/ 9 w 880"/>
                  <a:gd name="T111" fmla="*/ 3 h 561"/>
                  <a:gd name="T112" fmla="*/ 9 w 880"/>
                  <a:gd name="T113" fmla="*/ 4 h 561"/>
                  <a:gd name="T114" fmla="*/ 9 w 880"/>
                  <a:gd name="T115" fmla="*/ 1 h 561"/>
                  <a:gd name="T116" fmla="*/ 9 w 880"/>
                  <a:gd name="T117" fmla="*/ 0 h 561"/>
                  <a:gd name="T118" fmla="*/ 10 w 880"/>
                  <a:gd name="T119" fmla="*/ 0 h 56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80" h="561">
                    <a:moveTo>
                      <a:pt x="278" y="22"/>
                    </a:moveTo>
                    <a:lnTo>
                      <a:pt x="290" y="8"/>
                    </a:lnTo>
                    <a:lnTo>
                      <a:pt x="315" y="6"/>
                    </a:lnTo>
                    <a:lnTo>
                      <a:pt x="338" y="9"/>
                    </a:lnTo>
                    <a:lnTo>
                      <a:pt x="362" y="17"/>
                    </a:lnTo>
                    <a:lnTo>
                      <a:pt x="385" y="27"/>
                    </a:lnTo>
                    <a:lnTo>
                      <a:pt x="407" y="40"/>
                    </a:lnTo>
                    <a:lnTo>
                      <a:pt x="429" y="55"/>
                    </a:lnTo>
                    <a:lnTo>
                      <a:pt x="449" y="73"/>
                    </a:lnTo>
                    <a:lnTo>
                      <a:pt x="468" y="92"/>
                    </a:lnTo>
                    <a:lnTo>
                      <a:pt x="481" y="99"/>
                    </a:lnTo>
                    <a:lnTo>
                      <a:pt x="494" y="106"/>
                    </a:lnTo>
                    <a:lnTo>
                      <a:pt x="507" y="112"/>
                    </a:lnTo>
                    <a:lnTo>
                      <a:pt x="521" y="119"/>
                    </a:lnTo>
                    <a:lnTo>
                      <a:pt x="534" y="124"/>
                    </a:lnTo>
                    <a:lnTo>
                      <a:pt x="548" y="129"/>
                    </a:lnTo>
                    <a:lnTo>
                      <a:pt x="562" y="132"/>
                    </a:lnTo>
                    <a:lnTo>
                      <a:pt x="576" y="133"/>
                    </a:lnTo>
                    <a:lnTo>
                      <a:pt x="570" y="124"/>
                    </a:lnTo>
                    <a:lnTo>
                      <a:pt x="567" y="116"/>
                    </a:lnTo>
                    <a:lnTo>
                      <a:pt x="565" y="111"/>
                    </a:lnTo>
                    <a:lnTo>
                      <a:pt x="565" y="108"/>
                    </a:lnTo>
                    <a:lnTo>
                      <a:pt x="582" y="104"/>
                    </a:lnTo>
                    <a:lnTo>
                      <a:pt x="598" y="104"/>
                    </a:lnTo>
                    <a:lnTo>
                      <a:pt x="613" y="108"/>
                    </a:lnTo>
                    <a:lnTo>
                      <a:pt x="628" y="113"/>
                    </a:lnTo>
                    <a:lnTo>
                      <a:pt x="642" y="121"/>
                    </a:lnTo>
                    <a:lnTo>
                      <a:pt x="656" y="130"/>
                    </a:lnTo>
                    <a:lnTo>
                      <a:pt x="669" y="141"/>
                    </a:lnTo>
                    <a:lnTo>
                      <a:pt x="682" y="151"/>
                    </a:lnTo>
                    <a:lnTo>
                      <a:pt x="708" y="153"/>
                    </a:lnTo>
                    <a:lnTo>
                      <a:pt x="734" y="156"/>
                    </a:lnTo>
                    <a:lnTo>
                      <a:pt x="759" y="161"/>
                    </a:lnTo>
                    <a:lnTo>
                      <a:pt x="785" y="170"/>
                    </a:lnTo>
                    <a:lnTo>
                      <a:pt x="809" y="182"/>
                    </a:lnTo>
                    <a:lnTo>
                      <a:pt x="830" y="197"/>
                    </a:lnTo>
                    <a:lnTo>
                      <a:pt x="847" y="219"/>
                    </a:lnTo>
                    <a:lnTo>
                      <a:pt x="860" y="248"/>
                    </a:lnTo>
                    <a:lnTo>
                      <a:pt x="880" y="298"/>
                    </a:lnTo>
                    <a:lnTo>
                      <a:pt x="875" y="308"/>
                    </a:lnTo>
                    <a:lnTo>
                      <a:pt x="872" y="320"/>
                    </a:lnTo>
                    <a:lnTo>
                      <a:pt x="867" y="331"/>
                    </a:lnTo>
                    <a:lnTo>
                      <a:pt x="859" y="342"/>
                    </a:lnTo>
                    <a:lnTo>
                      <a:pt x="856" y="337"/>
                    </a:lnTo>
                    <a:lnTo>
                      <a:pt x="854" y="330"/>
                    </a:lnTo>
                    <a:lnTo>
                      <a:pt x="851" y="325"/>
                    </a:lnTo>
                    <a:lnTo>
                      <a:pt x="845" y="320"/>
                    </a:lnTo>
                    <a:lnTo>
                      <a:pt x="838" y="331"/>
                    </a:lnTo>
                    <a:lnTo>
                      <a:pt x="833" y="343"/>
                    </a:lnTo>
                    <a:lnTo>
                      <a:pt x="830" y="356"/>
                    </a:lnTo>
                    <a:lnTo>
                      <a:pt x="826" y="370"/>
                    </a:lnTo>
                    <a:lnTo>
                      <a:pt x="823" y="383"/>
                    </a:lnTo>
                    <a:lnTo>
                      <a:pt x="818" y="396"/>
                    </a:lnTo>
                    <a:lnTo>
                      <a:pt x="811" y="408"/>
                    </a:lnTo>
                    <a:lnTo>
                      <a:pt x="800" y="417"/>
                    </a:lnTo>
                    <a:lnTo>
                      <a:pt x="797" y="420"/>
                    </a:lnTo>
                    <a:lnTo>
                      <a:pt x="793" y="423"/>
                    </a:lnTo>
                    <a:lnTo>
                      <a:pt x="789" y="427"/>
                    </a:lnTo>
                    <a:lnTo>
                      <a:pt x="785" y="430"/>
                    </a:lnTo>
                    <a:lnTo>
                      <a:pt x="779" y="432"/>
                    </a:lnTo>
                    <a:lnTo>
                      <a:pt x="775" y="435"/>
                    </a:lnTo>
                    <a:lnTo>
                      <a:pt x="770" y="436"/>
                    </a:lnTo>
                    <a:lnTo>
                      <a:pt x="765" y="439"/>
                    </a:lnTo>
                    <a:lnTo>
                      <a:pt x="762" y="426"/>
                    </a:lnTo>
                    <a:lnTo>
                      <a:pt x="756" y="411"/>
                    </a:lnTo>
                    <a:lnTo>
                      <a:pt x="748" y="400"/>
                    </a:lnTo>
                    <a:lnTo>
                      <a:pt x="735" y="395"/>
                    </a:lnTo>
                    <a:lnTo>
                      <a:pt x="728" y="404"/>
                    </a:lnTo>
                    <a:lnTo>
                      <a:pt x="728" y="413"/>
                    </a:lnTo>
                    <a:lnTo>
                      <a:pt x="730" y="424"/>
                    </a:lnTo>
                    <a:lnTo>
                      <a:pt x="730" y="435"/>
                    </a:lnTo>
                    <a:lnTo>
                      <a:pt x="728" y="445"/>
                    </a:lnTo>
                    <a:lnTo>
                      <a:pt x="725" y="454"/>
                    </a:lnTo>
                    <a:lnTo>
                      <a:pt x="721" y="464"/>
                    </a:lnTo>
                    <a:lnTo>
                      <a:pt x="715" y="472"/>
                    </a:lnTo>
                    <a:lnTo>
                      <a:pt x="709" y="480"/>
                    </a:lnTo>
                    <a:lnTo>
                      <a:pt x="702" y="486"/>
                    </a:lnTo>
                    <a:lnTo>
                      <a:pt x="694" y="491"/>
                    </a:lnTo>
                    <a:lnTo>
                      <a:pt x="686" y="495"/>
                    </a:lnTo>
                    <a:lnTo>
                      <a:pt x="689" y="481"/>
                    </a:lnTo>
                    <a:lnTo>
                      <a:pt x="689" y="467"/>
                    </a:lnTo>
                    <a:lnTo>
                      <a:pt x="686" y="453"/>
                    </a:lnTo>
                    <a:lnTo>
                      <a:pt x="681" y="440"/>
                    </a:lnTo>
                    <a:lnTo>
                      <a:pt x="675" y="432"/>
                    </a:lnTo>
                    <a:lnTo>
                      <a:pt x="669" y="424"/>
                    </a:lnTo>
                    <a:lnTo>
                      <a:pt x="662" y="419"/>
                    </a:lnTo>
                    <a:lnTo>
                      <a:pt x="654" y="415"/>
                    </a:lnTo>
                    <a:lnTo>
                      <a:pt x="646" y="411"/>
                    </a:lnTo>
                    <a:lnTo>
                      <a:pt x="638" y="410"/>
                    </a:lnTo>
                    <a:lnTo>
                      <a:pt x="628" y="409"/>
                    </a:lnTo>
                    <a:lnTo>
                      <a:pt x="619" y="410"/>
                    </a:lnTo>
                    <a:lnTo>
                      <a:pt x="613" y="413"/>
                    </a:lnTo>
                    <a:lnTo>
                      <a:pt x="607" y="414"/>
                    </a:lnTo>
                    <a:lnTo>
                      <a:pt x="600" y="415"/>
                    </a:lnTo>
                    <a:lnTo>
                      <a:pt x="593" y="417"/>
                    </a:lnTo>
                    <a:lnTo>
                      <a:pt x="587" y="418"/>
                    </a:lnTo>
                    <a:lnTo>
                      <a:pt x="583" y="422"/>
                    </a:lnTo>
                    <a:lnTo>
                      <a:pt x="579" y="428"/>
                    </a:lnTo>
                    <a:lnTo>
                      <a:pt x="579" y="439"/>
                    </a:lnTo>
                    <a:lnTo>
                      <a:pt x="590" y="450"/>
                    </a:lnTo>
                    <a:lnTo>
                      <a:pt x="599" y="462"/>
                    </a:lnTo>
                    <a:lnTo>
                      <a:pt x="608" y="475"/>
                    </a:lnTo>
                    <a:lnTo>
                      <a:pt x="618" y="488"/>
                    </a:lnTo>
                    <a:lnTo>
                      <a:pt x="625" y="500"/>
                    </a:lnTo>
                    <a:lnTo>
                      <a:pt x="631" y="515"/>
                    </a:lnTo>
                    <a:lnTo>
                      <a:pt x="634" y="530"/>
                    </a:lnTo>
                    <a:lnTo>
                      <a:pt x="635" y="546"/>
                    </a:lnTo>
                    <a:lnTo>
                      <a:pt x="629" y="552"/>
                    </a:lnTo>
                    <a:lnTo>
                      <a:pt x="622" y="557"/>
                    </a:lnTo>
                    <a:lnTo>
                      <a:pt x="615" y="560"/>
                    </a:lnTo>
                    <a:lnTo>
                      <a:pt x="608" y="561"/>
                    </a:lnTo>
                    <a:lnTo>
                      <a:pt x="613" y="546"/>
                    </a:lnTo>
                    <a:lnTo>
                      <a:pt x="615" y="529"/>
                    </a:lnTo>
                    <a:lnTo>
                      <a:pt x="613" y="512"/>
                    </a:lnTo>
                    <a:lnTo>
                      <a:pt x="607" y="498"/>
                    </a:lnTo>
                    <a:lnTo>
                      <a:pt x="598" y="486"/>
                    </a:lnTo>
                    <a:lnTo>
                      <a:pt x="587" y="475"/>
                    </a:lnTo>
                    <a:lnTo>
                      <a:pt x="577" y="464"/>
                    </a:lnTo>
                    <a:lnTo>
                      <a:pt x="566" y="453"/>
                    </a:lnTo>
                    <a:lnTo>
                      <a:pt x="555" y="444"/>
                    </a:lnTo>
                    <a:lnTo>
                      <a:pt x="543" y="433"/>
                    </a:lnTo>
                    <a:lnTo>
                      <a:pt x="532" y="424"/>
                    </a:lnTo>
                    <a:lnTo>
                      <a:pt x="521" y="417"/>
                    </a:lnTo>
                    <a:lnTo>
                      <a:pt x="541" y="399"/>
                    </a:lnTo>
                    <a:lnTo>
                      <a:pt x="560" y="379"/>
                    </a:lnTo>
                    <a:lnTo>
                      <a:pt x="578" y="360"/>
                    </a:lnTo>
                    <a:lnTo>
                      <a:pt x="594" y="338"/>
                    </a:lnTo>
                    <a:lnTo>
                      <a:pt x="608" y="315"/>
                    </a:lnTo>
                    <a:lnTo>
                      <a:pt x="618" y="290"/>
                    </a:lnTo>
                    <a:lnTo>
                      <a:pt x="625" y="264"/>
                    </a:lnTo>
                    <a:lnTo>
                      <a:pt x="626" y="236"/>
                    </a:lnTo>
                    <a:lnTo>
                      <a:pt x="625" y="233"/>
                    </a:lnTo>
                    <a:lnTo>
                      <a:pt x="624" y="230"/>
                    </a:lnTo>
                    <a:lnTo>
                      <a:pt x="621" y="227"/>
                    </a:lnTo>
                    <a:lnTo>
                      <a:pt x="619" y="224"/>
                    </a:lnTo>
                    <a:lnTo>
                      <a:pt x="615" y="224"/>
                    </a:lnTo>
                    <a:lnTo>
                      <a:pt x="613" y="227"/>
                    </a:lnTo>
                    <a:lnTo>
                      <a:pt x="611" y="231"/>
                    </a:lnTo>
                    <a:lnTo>
                      <a:pt x="608" y="233"/>
                    </a:lnTo>
                    <a:lnTo>
                      <a:pt x="608" y="254"/>
                    </a:lnTo>
                    <a:lnTo>
                      <a:pt x="604" y="273"/>
                    </a:lnTo>
                    <a:lnTo>
                      <a:pt x="594" y="289"/>
                    </a:lnTo>
                    <a:lnTo>
                      <a:pt x="583" y="304"/>
                    </a:lnTo>
                    <a:lnTo>
                      <a:pt x="569" y="317"/>
                    </a:lnTo>
                    <a:lnTo>
                      <a:pt x="555" y="329"/>
                    </a:lnTo>
                    <a:lnTo>
                      <a:pt x="539" y="341"/>
                    </a:lnTo>
                    <a:lnTo>
                      <a:pt x="525" y="352"/>
                    </a:lnTo>
                    <a:lnTo>
                      <a:pt x="516" y="326"/>
                    </a:lnTo>
                    <a:lnTo>
                      <a:pt x="509" y="297"/>
                    </a:lnTo>
                    <a:lnTo>
                      <a:pt x="508" y="268"/>
                    </a:lnTo>
                    <a:lnTo>
                      <a:pt x="520" y="242"/>
                    </a:lnTo>
                    <a:lnTo>
                      <a:pt x="523" y="240"/>
                    </a:lnTo>
                    <a:lnTo>
                      <a:pt x="527" y="236"/>
                    </a:lnTo>
                    <a:lnTo>
                      <a:pt x="529" y="232"/>
                    </a:lnTo>
                    <a:lnTo>
                      <a:pt x="529" y="227"/>
                    </a:lnTo>
                    <a:lnTo>
                      <a:pt x="527" y="222"/>
                    </a:lnTo>
                    <a:lnTo>
                      <a:pt x="523" y="219"/>
                    </a:lnTo>
                    <a:lnTo>
                      <a:pt x="518" y="217"/>
                    </a:lnTo>
                    <a:lnTo>
                      <a:pt x="512" y="217"/>
                    </a:lnTo>
                    <a:lnTo>
                      <a:pt x="498" y="228"/>
                    </a:lnTo>
                    <a:lnTo>
                      <a:pt x="482" y="237"/>
                    </a:lnTo>
                    <a:lnTo>
                      <a:pt x="465" y="241"/>
                    </a:lnTo>
                    <a:lnTo>
                      <a:pt x="446" y="244"/>
                    </a:lnTo>
                    <a:lnTo>
                      <a:pt x="427" y="242"/>
                    </a:lnTo>
                    <a:lnTo>
                      <a:pt x="408" y="240"/>
                    </a:lnTo>
                    <a:lnTo>
                      <a:pt x="390" y="233"/>
                    </a:lnTo>
                    <a:lnTo>
                      <a:pt x="372" y="227"/>
                    </a:lnTo>
                    <a:lnTo>
                      <a:pt x="323" y="196"/>
                    </a:lnTo>
                    <a:lnTo>
                      <a:pt x="338" y="190"/>
                    </a:lnTo>
                    <a:lnTo>
                      <a:pt x="353" y="187"/>
                    </a:lnTo>
                    <a:lnTo>
                      <a:pt x="370" y="188"/>
                    </a:lnTo>
                    <a:lnTo>
                      <a:pt x="385" y="191"/>
                    </a:lnTo>
                    <a:lnTo>
                      <a:pt x="400" y="196"/>
                    </a:lnTo>
                    <a:lnTo>
                      <a:pt x="417" y="202"/>
                    </a:lnTo>
                    <a:lnTo>
                      <a:pt x="432" y="208"/>
                    </a:lnTo>
                    <a:lnTo>
                      <a:pt x="447" y="213"/>
                    </a:lnTo>
                    <a:lnTo>
                      <a:pt x="450" y="210"/>
                    </a:lnTo>
                    <a:lnTo>
                      <a:pt x="453" y="206"/>
                    </a:lnTo>
                    <a:lnTo>
                      <a:pt x="454" y="201"/>
                    </a:lnTo>
                    <a:lnTo>
                      <a:pt x="453" y="196"/>
                    </a:lnTo>
                    <a:lnTo>
                      <a:pt x="445" y="191"/>
                    </a:lnTo>
                    <a:lnTo>
                      <a:pt x="435" y="186"/>
                    </a:lnTo>
                    <a:lnTo>
                      <a:pt x="427" y="182"/>
                    </a:lnTo>
                    <a:lnTo>
                      <a:pt x="418" y="178"/>
                    </a:lnTo>
                    <a:lnTo>
                      <a:pt x="410" y="174"/>
                    </a:lnTo>
                    <a:lnTo>
                      <a:pt x="400" y="170"/>
                    </a:lnTo>
                    <a:lnTo>
                      <a:pt x="392" y="166"/>
                    </a:lnTo>
                    <a:lnTo>
                      <a:pt x="383" y="163"/>
                    </a:lnTo>
                    <a:lnTo>
                      <a:pt x="391" y="160"/>
                    </a:lnTo>
                    <a:lnTo>
                      <a:pt x="400" y="159"/>
                    </a:lnTo>
                    <a:lnTo>
                      <a:pt x="407" y="153"/>
                    </a:lnTo>
                    <a:lnTo>
                      <a:pt x="408" y="143"/>
                    </a:lnTo>
                    <a:lnTo>
                      <a:pt x="395" y="139"/>
                    </a:lnTo>
                    <a:lnTo>
                      <a:pt x="383" y="138"/>
                    </a:lnTo>
                    <a:lnTo>
                      <a:pt x="370" y="139"/>
                    </a:lnTo>
                    <a:lnTo>
                      <a:pt x="358" y="142"/>
                    </a:lnTo>
                    <a:lnTo>
                      <a:pt x="346" y="146"/>
                    </a:lnTo>
                    <a:lnTo>
                      <a:pt x="335" y="150"/>
                    </a:lnTo>
                    <a:lnTo>
                      <a:pt x="323" y="156"/>
                    </a:lnTo>
                    <a:lnTo>
                      <a:pt x="311" y="163"/>
                    </a:lnTo>
                    <a:lnTo>
                      <a:pt x="300" y="169"/>
                    </a:lnTo>
                    <a:lnTo>
                      <a:pt x="289" y="175"/>
                    </a:lnTo>
                    <a:lnTo>
                      <a:pt x="277" y="182"/>
                    </a:lnTo>
                    <a:lnTo>
                      <a:pt x="266" y="187"/>
                    </a:lnTo>
                    <a:lnTo>
                      <a:pt x="254" y="192"/>
                    </a:lnTo>
                    <a:lnTo>
                      <a:pt x="242" y="197"/>
                    </a:lnTo>
                    <a:lnTo>
                      <a:pt x="231" y="200"/>
                    </a:lnTo>
                    <a:lnTo>
                      <a:pt x="218" y="201"/>
                    </a:lnTo>
                    <a:lnTo>
                      <a:pt x="220" y="199"/>
                    </a:lnTo>
                    <a:lnTo>
                      <a:pt x="221" y="193"/>
                    </a:lnTo>
                    <a:lnTo>
                      <a:pt x="223" y="187"/>
                    </a:lnTo>
                    <a:lnTo>
                      <a:pt x="225" y="182"/>
                    </a:lnTo>
                    <a:lnTo>
                      <a:pt x="213" y="182"/>
                    </a:lnTo>
                    <a:lnTo>
                      <a:pt x="204" y="186"/>
                    </a:lnTo>
                    <a:lnTo>
                      <a:pt x="195" y="192"/>
                    </a:lnTo>
                    <a:lnTo>
                      <a:pt x="188" y="200"/>
                    </a:lnTo>
                    <a:lnTo>
                      <a:pt x="180" y="209"/>
                    </a:lnTo>
                    <a:lnTo>
                      <a:pt x="172" y="217"/>
                    </a:lnTo>
                    <a:lnTo>
                      <a:pt x="163" y="223"/>
                    </a:lnTo>
                    <a:lnTo>
                      <a:pt x="151" y="227"/>
                    </a:lnTo>
                    <a:lnTo>
                      <a:pt x="136" y="230"/>
                    </a:lnTo>
                    <a:lnTo>
                      <a:pt x="119" y="231"/>
                    </a:lnTo>
                    <a:lnTo>
                      <a:pt x="104" y="231"/>
                    </a:lnTo>
                    <a:lnTo>
                      <a:pt x="88" y="230"/>
                    </a:lnTo>
                    <a:lnTo>
                      <a:pt x="71" y="227"/>
                    </a:lnTo>
                    <a:lnTo>
                      <a:pt x="56" y="223"/>
                    </a:lnTo>
                    <a:lnTo>
                      <a:pt x="41" y="218"/>
                    </a:lnTo>
                    <a:lnTo>
                      <a:pt x="27" y="212"/>
                    </a:lnTo>
                    <a:lnTo>
                      <a:pt x="34" y="188"/>
                    </a:lnTo>
                    <a:lnTo>
                      <a:pt x="34" y="163"/>
                    </a:lnTo>
                    <a:lnTo>
                      <a:pt x="30" y="135"/>
                    </a:lnTo>
                    <a:lnTo>
                      <a:pt x="23" y="108"/>
                    </a:lnTo>
                    <a:lnTo>
                      <a:pt x="15" y="85"/>
                    </a:lnTo>
                    <a:lnTo>
                      <a:pt x="8" y="66"/>
                    </a:lnTo>
                    <a:lnTo>
                      <a:pt x="2" y="53"/>
                    </a:lnTo>
                    <a:lnTo>
                      <a:pt x="0" y="48"/>
                    </a:lnTo>
                    <a:lnTo>
                      <a:pt x="5" y="40"/>
                    </a:lnTo>
                    <a:lnTo>
                      <a:pt x="15" y="36"/>
                    </a:lnTo>
                    <a:lnTo>
                      <a:pt x="26" y="36"/>
                    </a:lnTo>
                    <a:lnTo>
                      <a:pt x="30" y="36"/>
                    </a:lnTo>
                    <a:lnTo>
                      <a:pt x="40" y="41"/>
                    </a:lnTo>
                    <a:lnTo>
                      <a:pt x="47" y="48"/>
                    </a:lnTo>
                    <a:lnTo>
                      <a:pt x="53" y="54"/>
                    </a:lnTo>
                    <a:lnTo>
                      <a:pt x="57" y="62"/>
                    </a:lnTo>
                    <a:lnTo>
                      <a:pt x="63" y="71"/>
                    </a:lnTo>
                    <a:lnTo>
                      <a:pt x="69" y="80"/>
                    </a:lnTo>
                    <a:lnTo>
                      <a:pt x="74" y="89"/>
                    </a:lnTo>
                    <a:lnTo>
                      <a:pt x="78" y="98"/>
                    </a:lnTo>
                    <a:lnTo>
                      <a:pt x="82" y="107"/>
                    </a:lnTo>
                    <a:lnTo>
                      <a:pt x="85" y="117"/>
                    </a:lnTo>
                    <a:lnTo>
                      <a:pt x="89" y="126"/>
                    </a:lnTo>
                    <a:lnTo>
                      <a:pt x="92" y="135"/>
                    </a:lnTo>
                    <a:lnTo>
                      <a:pt x="94" y="141"/>
                    </a:lnTo>
                    <a:lnTo>
                      <a:pt x="95" y="144"/>
                    </a:lnTo>
                    <a:lnTo>
                      <a:pt x="97" y="148"/>
                    </a:lnTo>
                    <a:lnTo>
                      <a:pt x="99" y="152"/>
                    </a:lnTo>
                    <a:lnTo>
                      <a:pt x="110" y="139"/>
                    </a:lnTo>
                    <a:lnTo>
                      <a:pt x="122" y="129"/>
                    </a:lnTo>
                    <a:lnTo>
                      <a:pt x="133" y="120"/>
                    </a:lnTo>
                    <a:lnTo>
                      <a:pt x="145" y="112"/>
                    </a:lnTo>
                    <a:lnTo>
                      <a:pt x="154" y="104"/>
                    </a:lnTo>
                    <a:lnTo>
                      <a:pt x="161" y="95"/>
                    </a:lnTo>
                    <a:lnTo>
                      <a:pt x="165" y="83"/>
                    </a:lnTo>
                    <a:lnTo>
                      <a:pt x="164" y="67"/>
                    </a:lnTo>
                    <a:lnTo>
                      <a:pt x="163" y="61"/>
                    </a:lnTo>
                    <a:lnTo>
                      <a:pt x="159" y="54"/>
                    </a:lnTo>
                    <a:lnTo>
                      <a:pt x="156" y="49"/>
                    </a:lnTo>
                    <a:lnTo>
                      <a:pt x="156" y="43"/>
                    </a:lnTo>
                    <a:lnTo>
                      <a:pt x="161" y="41"/>
                    </a:lnTo>
                    <a:lnTo>
                      <a:pt x="167" y="39"/>
                    </a:lnTo>
                    <a:lnTo>
                      <a:pt x="172" y="36"/>
                    </a:lnTo>
                    <a:lnTo>
                      <a:pt x="178" y="35"/>
                    </a:lnTo>
                    <a:lnTo>
                      <a:pt x="184" y="32"/>
                    </a:lnTo>
                    <a:lnTo>
                      <a:pt x="191" y="32"/>
                    </a:lnTo>
                    <a:lnTo>
                      <a:pt x="197" y="31"/>
                    </a:lnTo>
                    <a:lnTo>
                      <a:pt x="204" y="32"/>
                    </a:lnTo>
                    <a:lnTo>
                      <a:pt x="214" y="41"/>
                    </a:lnTo>
                    <a:lnTo>
                      <a:pt x="221" y="50"/>
                    </a:lnTo>
                    <a:lnTo>
                      <a:pt x="226" y="63"/>
                    </a:lnTo>
                    <a:lnTo>
                      <a:pt x="231" y="79"/>
                    </a:lnTo>
                    <a:lnTo>
                      <a:pt x="231" y="90"/>
                    </a:lnTo>
                    <a:lnTo>
                      <a:pt x="231" y="102"/>
                    </a:lnTo>
                    <a:lnTo>
                      <a:pt x="232" y="113"/>
                    </a:lnTo>
                    <a:lnTo>
                      <a:pt x="235" y="123"/>
                    </a:lnTo>
                    <a:lnTo>
                      <a:pt x="245" y="112"/>
                    </a:lnTo>
                    <a:lnTo>
                      <a:pt x="249" y="98"/>
                    </a:lnTo>
                    <a:lnTo>
                      <a:pt x="252" y="81"/>
                    </a:lnTo>
                    <a:lnTo>
                      <a:pt x="252" y="64"/>
                    </a:lnTo>
                    <a:lnTo>
                      <a:pt x="246" y="49"/>
                    </a:lnTo>
                    <a:lnTo>
                      <a:pt x="238" y="36"/>
                    </a:lnTo>
                    <a:lnTo>
                      <a:pt x="227" y="23"/>
                    </a:lnTo>
                    <a:lnTo>
                      <a:pt x="218" y="10"/>
                    </a:lnTo>
                    <a:lnTo>
                      <a:pt x="222" y="8"/>
                    </a:lnTo>
                    <a:lnTo>
                      <a:pt x="226" y="5"/>
                    </a:lnTo>
                    <a:lnTo>
                      <a:pt x="232" y="4"/>
                    </a:lnTo>
                    <a:lnTo>
                      <a:pt x="236" y="1"/>
                    </a:lnTo>
                    <a:lnTo>
                      <a:pt x="241" y="0"/>
                    </a:lnTo>
                    <a:lnTo>
                      <a:pt x="247" y="0"/>
                    </a:lnTo>
                    <a:lnTo>
                      <a:pt x="252" y="0"/>
                    </a:lnTo>
                    <a:lnTo>
                      <a:pt x="257" y="0"/>
                    </a:lnTo>
                    <a:lnTo>
                      <a:pt x="262" y="6"/>
                    </a:lnTo>
                    <a:lnTo>
                      <a:pt x="267" y="13"/>
                    </a:lnTo>
                    <a:lnTo>
                      <a:pt x="273" y="18"/>
                    </a:lnTo>
                    <a:lnTo>
                      <a:pt x="278" y="22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9" name="Freeform 33"/>
              <p:cNvSpPr>
                <a:spLocks/>
              </p:cNvSpPr>
              <p:nvPr/>
            </p:nvSpPr>
            <p:spPr bwMode="auto">
              <a:xfrm>
                <a:off x="4706" y="3379"/>
                <a:ext cx="27" cy="24"/>
              </a:xfrm>
              <a:custGeom>
                <a:avLst/>
                <a:gdLst>
                  <a:gd name="T0" fmla="*/ 2 w 80"/>
                  <a:gd name="T1" fmla="*/ 0 h 74"/>
                  <a:gd name="T2" fmla="*/ 2 w 80"/>
                  <a:gd name="T3" fmla="*/ 1 h 74"/>
                  <a:gd name="T4" fmla="*/ 3 w 80"/>
                  <a:gd name="T5" fmla="*/ 1 h 74"/>
                  <a:gd name="T6" fmla="*/ 3 w 80"/>
                  <a:gd name="T7" fmla="*/ 1 h 74"/>
                  <a:gd name="T8" fmla="*/ 3 w 80"/>
                  <a:gd name="T9" fmla="*/ 1 h 74"/>
                  <a:gd name="T10" fmla="*/ 3 w 80"/>
                  <a:gd name="T11" fmla="*/ 2 h 74"/>
                  <a:gd name="T12" fmla="*/ 3 w 80"/>
                  <a:gd name="T13" fmla="*/ 2 h 74"/>
                  <a:gd name="T14" fmla="*/ 3 w 80"/>
                  <a:gd name="T15" fmla="*/ 2 h 74"/>
                  <a:gd name="T16" fmla="*/ 2 w 80"/>
                  <a:gd name="T17" fmla="*/ 2 h 74"/>
                  <a:gd name="T18" fmla="*/ 2 w 80"/>
                  <a:gd name="T19" fmla="*/ 2 h 74"/>
                  <a:gd name="T20" fmla="*/ 2 w 80"/>
                  <a:gd name="T21" fmla="*/ 2 h 74"/>
                  <a:gd name="T22" fmla="*/ 2 w 80"/>
                  <a:gd name="T23" fmla="*/ 2 h 74"/>
                  <a:gd name="T24" fmla="*/ 2 w 80"/>
                  <a:gd name="T25" fmla="*/ 3 h 74"/>
                  <a:gd name="T26" fmla="*/ 1 w 80"/>
                  <a:gd name="T27" fmla="*/ 2 h 74"/>
                  <a:gd name="T28" fmla="*/ 1 w 80"/>
                  <a:gd name="T29" fmla="*/ 2 h 74"/>
                  <a:gd name="T30" fmla="*/ 1 w 80"/>
                  <a:gd name="T31" fmla="*/ 1 h 74"/>
                  <a:gd name="T32" fmla="*/ 1 w 80"/>
                  <a:gd name="T33" fmla="*/ 1 h 74"/>
                  <a:gd name="T34" fmla="*/ 1 w 80"/>
                  <a:gd name="T35" fmla="*/ 1 h 74"/>
                  <a:gd name="T36" fmla="*/ 0 w 80"/>
                  <a:gd name="T37" fmla="*/ 1 h 74"/>
                  <a:gd name="T38" fmla="*/ 0 w 80"/>
                  <a:gd name="T39" fmla="*/ 0 h 74"/>
                  <a:gd name="T40" fmla="*/ 0 w 80"/>
                  <a:gd name="T41" fmla="*/ 0 h 74"/>
                  <a:gd name="T42" fmla="*/ 0 w 80"/>
                  <a:gd name="T43" fmla="*/ 0 h 74"/>
                  <a:gd name="T44" fmla="*/ 0 w 80"/>
                  <a:gd name="T45" fmla="*/ 0 h 74"/>
                  <a:gd name="T46" fmla="*/ 1 w 80"/>
                  <a:gd name="T47" fmla="*/ 0 h 74"/>
                  <a:gd name="T48" fmla="*/ 1 w 80"/>
                  <a:gd name="T49" fmla="*/ 0 h 74"/>
                  <a:gd name="T50" fmla="*/ 1 w 80"/>
                  <a:gd name="T51" fmla="*/ 0 h 74"/>
                  <a:gd name="T52" fmla="*/ 2 w 80"/>
                  <a:gd name="T53" fmla="*/ 0 h 74"/>
                  <a:gd name="T54" fmla="*/ 2 w 80"/>
                  <a:gd name="T55" fmla="*/ 0 h 74"/>
                  <a:gd name="T56" fmla="*/ 2 w 80"/>
                  <a:gd name="T57" fmla="*/ 0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74">
                    <a:moveTo>
                      <a:pt x="54" y="11"/>
                    </a:moveTo>
                    <a:lnTo>
                      <a:pt x="61" y="16"/>
                    </a:lnTo>
                    <a:lnTo>
                      <a:pt x="68" y="21"/>
                    </a:lnTo>
                    <a:lnTo>
                      <a:pt x="75" y="27"/>
                    </a:lnTo>
                    <a:lnTo>
                      <a:pt x="80" y="36"/>
                    </a:lnTo>
                    <a:lnTo>
                      <a:pt x="78" y="42"/>
                    </a:lnTo>
                    <a:lnTo>
                      <a:pt x="73" y="48"/>
                    </a:lnTo>
                    <a:lnTo>
                      <a:pt x="69" y="53"/>
                    </a:lnTo>
                    <a:lnTo>
                      <a:pt x="64" y="58"/>
                    </a:lnTo>
                    <a:lnTo>
                      <a:pt x="58" y="62"/>
                    </a:lnTo>
                    <a:lnTo>
                      <a:pt x="52" y="67"/>
                    </a:lnTo>
                    <a:lnTo>
                      <a:pt x="48" y="71"/>
                    </a:lnTo>
                    <a:lnTo>
                      <a:pt x="43" y="74"/>
                    </a:lnTo>
                    <a:lnTo>
                      <a:pt x="39" y="60"/>
                    </a:lnTo>
                    <a:lnTo>
                      <a:pt x="34" y="48"/>
                    </a:lnTo>
                    <a:lnTo>
                      <a:pt x="29" y="38"/>
                    </a:lnTo>
                    <a:lnTo>
                      <a:pt x="23" y="29"/>
                    </a:lnTo>
                    <a:lnTo>
                      <a:pt x="16" y="21"/>
                    </a:lnTo>
                    <a:lnTo>
                      <a:pt x="10" y="14"/>
                    </a:lnTo>
                    <a:lnTo>
                      <a:pt x="4" y="7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4" y="7"/>
                    </a:lnTo>
                    <a:lnTo>
                      <a:pt x="41" y="8"/>
                    </a:lnTo>
                    <a:lnTo>
                      <a:pt x="48" y="9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0" name="Freeform 34"/>
              <p:cNvSpPr>
                <a:spLocks/>
              </p:cNvSpPr>
              <p:nvPr/>
            </p:nvSpPr>
            <p:spPr bwMode="auto">
              <a:xfrm>
                <a:off x="4751" y="3440"/>
                <a:ext cx="97" cy="57"/>
              </a:xfrm>
              <a:custGeom>
                <a:avLst/>
                <a:gdLst>
                  <a:gd name="T0" fmla="*/ 10 w 291"/>
                  <a:gd name="T1" fmla="*/ 2 h 171"/>
                  <a:gd name="T2" fmla="*/ 10 w 291"/>
                  <a:gd name="T3" fmla="*/ 3 h 171"/>
                  <a:gd name="T4" fmla="*/ 10 w 291"/>
                  <a:gd name="T5" fmla="*/ 3 h 171"/>
                  <a:gd name="T6" fmla="*/ 10 w 291"/>
                  <a:gd name="T7" fmla="*/ 4 h 171"/>
                  <a:gd name="T8" fmla="*/ 11 w 291"/>
                  <a:gd name="T9" fmla="*/ 4 h 171"/>
                  <a:gd name="T10" fmla="*/ 11 w 291"/>
                  <a:gd name="T11" fmla="*/ 5 h 171"/>
                  <a:gd name="T12" fmla="*/ 11 w 291"/>
                  <a:gd name="T13" fmla="*/ 5 h 171"/>
                  <a:gd name="T14" fmla="*/ 11 w 291"/>
                  <a:gd name="T15" fmla="*/ 6 h 171"/>
                  <a:gd name="T16" fmla="*/ 10 w 291"/>
                  <a:gd name="T17" fmla="*/ 6 h 171"/>
                  <a:gd name="T18" fmla="*/ 10 w 291"/>
                  <a:gd name="T19" fmla="*/ 6 h 171"/>
                  <a:gd name="T20" fmla="*/ 9 w 291"/>
                  <a:gd name="T21" fmla="*/ 6 h 171"/>
                  <a:gd name="T22" fmla="*/ 9 w 291"/>
                  <a:gd name="T23" fmla="*/ 6 h 171"/>
                  <a:gd name="T24" fmla="*/ 8 w 291"/>
                  <a:gd name="T25" fmla="*/ 6 h 171"/>
                  <a:gd name="T26" fmla="*/ 7 w 291"/>
                  <a:gd name="T27" fmla="*/ 6 h 171"/>
                  <a:gd name="T28" fmla="*/ 7 w 291"/>
                  <a:gd name="T29" fmla="*/ 6 h 171"/>
                  <a:gd name="T30" fmla="*/ 6 w 291"/>
                  <a:gd name="T31" fmla="*/ 6 h 171"/>
                  <a:gd name="T32" fmla="*/ 6 w 291"/>
                  <a:gd name="T33" fmla="*/ 6 h 171"/>
                  <a:gd name="T34" fmla="*/ 5 w 291"/>
                  <a:gd name="T35" fmla="*/ 5 h 171"/>
                  <a:gd name="T36" fmla="*/ 4 w 291"/>
                  <a:gd name="T37" fmla="*/ 5 h 171"/>
                  <a:gd name="T38" fmla="*/ 4 w 291"/>
                  <a:gd name="T39" fmla="*/ 5 h 171"/>
                  <a:gd name="T40" fmla="*/ 3 w 291"/>
                  <a:gd name="T41" fmla="*/ 5 h 171"/>
                  <a:gd name="T42" fmla="*/ 3 w 291"/>
                  <a:gd name="T43" fmla="*/ 5 h 171"/>
                  <a:gd name="T44" fmla="*/ 2 w 291"/>
                  <a:gd name="T45" fmla="*/ 5 h 171"/>
                  <a:gd name="T46" fmla="*/ 2 w 291"/>
                  <a:gd name="T47" fmla="*/ 5 h 171"/>
                  <a:gd name="T48" fmla="*/ 1 w 291"/>
                  <a:gd name="T49" fmla="*/ 4 h 171"/>
                  <a:gd name="T50" fmla="*/ 1 w 291"/>
                  <a:gd name="T51" fmla="*/ 4 h 171"/>
                  <a:gd name="T52" fmla="*/ 0 w 291"/>
                  <a:gd name="T53" fmla="*/ 3 h 171"/>
                  <a:gd name="T54" fmla="*/ 0 w 291"/>
                  <a:gd name="T55" fmla="*/ 2 h 171"/>
                  <a:gd name="T56" fmla="*/ 0 w 291"/>
                  <a:gd name="T57" fmla="*/ 1 h 171"/>
                  <a:gd name="T58" fmla="*/ 1 w 291"/>
                  <a:gd name="T59" fmla="*/ 1 h 171"/>
                  <a:gd name="T60" fmla="*/ 1 w 291"/>
                  <a:gd name="T61" fmla="*/ 1 h 171"/>
                  <a:gd name="T62" fmla="*/ 2 w 291"/>
                  <a:gd name="T63" fmla="*/ 1 h 171"/>
                  <a:gd name="T64" fmla="*/ 2 w 291"/>
                  <a:gd name="T65" fmla="*/ 0 h 171"/>
                  <a:gd name="T66" fmla="*/ 3 w 291"/>
                  <a:gd name="T67" fmla="*/ 0 h 171"/>
                  <a:gd name="T68" fmla="*/ 3 w 291"/>
                  <a:gd name="T69" fmla="*/ 0 h 171"/>
                  <a:gd name="T70" fmla="*/ 4 w 291"/>
                  <a:gd name="T71" fmla="*/ 0 h 171"/>
                  <a:gd name="T72" fmla="*/ 4 w 291"/>
                  <a:gd name="T73" fmla="*/ 1 h 171"/>
                  <a:gd name="T74" fmla="*/ 5 w 291"/>
                  <a:gd name="T75" fmla="*/ 1 h 171"/>
                  <a:gd name="T76" fmla="*/ 6 w 291"/>
                  <a:gd name="T77" fmla="*/ 1 h 171"/>
                  <a:gd name="T78" fmla="*/ 6 w 291"/>
                  <a:gd name="T79" fmla="*/ 2 h 171"/>
                  <a:gd name="T80" fmla="*/ 7 w 291"/>
                  <a:gd name="T81" fmla="*/ 2 h 171"/>
                  <a:gd name="T82" fmla="*/ 8 w 291"/>
                  <a:gd name="T83" fmla="*/ 2 h 171"/>
                  <a:gd name="T84" fmla="*/ 8 w 291"/>
                  <a:gd name="T85" fmla="*/ 2 h 171"/>
                  <a:gd name="T86" fmla="*/ 9 w 291"/>
                  <a:gd name="T87" fmla="*/ 2 h 171"/>
                  <a:gd name="T88" fmla="*/ 10 w 291"/>
                  <a:gd name="T89" fmla="*/ 2 h 17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91" h="171">
                    <a:moveTo>
                      <a:pt x="258" y="55"/>
                    </a:moveTo>
                    <a:lnTo>
                      <a:pt x="262" y="69"/>
                    </a:lnTo>
                    <a:lnTo>
                      <a:pt x="269" y="83"/>
                    </a:lnTo>
                    <a:lnTo>
                      <a:pt x="277" y="98"/>
                    </a:lnTo>
                    <a:lnTo>
                      <a:pt x="284" y="113"/>
                    </a:lnTo>
                    <a:lnTo>
                      <a:pt x="290" y="127"/>
                    </a:lnTo>
                    <a:lnTo>
                      <a:pt x="291" y="142"/>
                    </a:lnTo>
                    <a:lnTo>
                      <a:pt x="289" y="156"/>
                    </a:lnTo>
                    <a:lnTo>
                      <a:pt x="280" y="171"/>
                    </a:lnTo>
                    <a:lnTo>
                      <a:pt x="263" y="169"/>
                    </a:lnTo>
                    <a:lnTo>
                      <a:pt x="247" y="168"/>
                    </a:lnTo>
                    <a:lnTo>
                      <a:pt x="231" y="166"/>
                    </a:lnTo>
                    <a:lnTo>
                      <a:pt x="214" y="163"/>
                    </a:lnTo>
                    <a:lnTo>
                      <a:pt x="199" y="160"/>
                    </a:lnTo>
                    <a:lnTo>
                      <a:pt x="183" y="158"/>
                    </a:lnTo>
                    <a:lnTo>
                      <a:pt x="167" y="155"/>
                    </a:lnTo>
                    <a:lnTo>
                      <a:pt x="152" y="151"/>
                    </a:lnTo>
                    <a:lnTo>
                      <a:pt x="136" y="147"/>
                    </a:lnTo>
                    <a:lnTo>
                      <a:pt x="121" y="144"/>
                    </a:lnTo>
                    <a:lnTo>
                      <a:pt x="105" y="140"/>
                    </a:lnTo>
                    <a:lnTo>
                      <a:pt x="90" y="136"/>
                    </a:lnTo>
                    <a:lnTo>
                      <a:pt x="75" y="132"/>
                    </a:lnTo>
                    <a:lnTo>
                      <a:pt x="60" y="128"/>
                    </a:lnTo>
                    <a:lnTo>
                      <a:pt x="43" y="124"/>
                    </a:lnTo>
                    <a:lnTo>
                      <a:pt x="28" y="120"/>
                    </a:lnTo>
                    <a:lnTo>
                      <a:pt x="19" y="96"/>
                    </a:lnTo>
                    <a:lnTo>
                      <a:pt x="8" y="73"/>
                    </a:lnTo>
                    <a:lnTo>
                      <a:pt x="1" y="48"/>
                    </a:lnTo>
                    <a:lnTo>
                      <a:pt x="0" y="22"/>
                    </a:lnTo>
                    <a:lnTo>
                      <a:pt x="16" y="24"/>
                    </a:lnTo>
                    <a:lnTo>
                      <a:pt x="32" y="20"/>
                    </a:lnTo>
                    <a:lnTo>
                      <a:pt x="47" y="15"/>
                    </a:lnTo>
                    <a:lnTo>
                      <a:pt x="61" y="8"/>
                    </a:lnTo>
                    <a:lnTo>
                      <a:pt x="75" y="3"/>
                    </a:lnTo>
                    <a:lnTo>
                      <a:pt x="90" y="0"/>
                    </a:lnTo>
                    <a:lnTo>
                      <a:pt x="104" y="4"/>
                    </a:lnTo>
                    <a:lnTo>
                      <a:pt x="118" y="15"/>
                    </a:lnTo>
                    <a:lnTo>
                      <a:pt x="135" y="24"/>
                    </a:lnTo>
                    <a:lnTo>
                      <a:pt x="151" y="33"/>
                    </a:lnTo>
                    <a:lnTo>
                      <a:pt x="167" y="42"/>
                    </a:lnTo>
                    <a:lnTo>
                      <a:pt x="185" y="49"/>
                    </a:lnTo>
                    <a:lnTo>
                      <a:pt x="203" y="56"/>
                    </a:lnTo>
                    <a:lnTo>
                      <a:pt x="220" y="60"/>
                    </a:lnTo>
                    <a:lnTo>
                      <a:pt x="239" y="58"/>
                    </a:lnTo>
                    <a:lnTo>
                      <a:pt x="258" y="55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1" name="Freeform 35"/>
              <p:cNvSpPr>
                <a:spLocks/>
              </p:cNvSpPr>
              <p:nvPr/>
            </p:nvSpPr>
            <p:spPr bwMode="auto">
              <a:xfrm>
                <a:off x="4908" y="3482"/>
                <a:ext cx="19" cy="17"/>
              </a:xfrm>
              <a:custGeom>
                <a:avLst/>
                <a:gdLst>
                  <a:gd name="T0" fmla="*/ 2 w 56"/>
                  <a:gd name="T1" fmla="*/ 1 h 50"/>
                  <a:gd name="T2" fmla="*/ 2 w 56"/>
                  <a:gd name="T3" fmla="*/ 1 h 50"/>
                  <a:gd name="T4" fmla="*/ 2 w 56"/>
                  <a:gd name="T5" fmla="*/ 2 h 50"/>
                  <a:gd name="T6" fmla="*/ 2 w 56"/>
                  <a:gd name="T7" fmla="*/ 2 h 50"/>
                  <a:gd name="T8" fmla="*/ 1 w 56"/>
                  <a:gd name="T9" fmla="*/ 2 h 50"/>
                  <a:gd name="T10" fmla="*/ 1 w 56"/>
                  <a:gd name="T11" fmla="*/ 2 h 50"/>
                  <a:gd name="T12" fmla="*/ 1 w 56"/>
                  <a:gd name="T13" fmla="*/ 1 h 50"/>
                  <a:gd name="T14" fmla="*/ 1 w 56"/>
                  <a:gd name="T15" fmla="*/ 1 h 50"/>
                  <a:gd name="T16" fmla="*/ 1 w 56"/>
                  <a:gd name="T17" fmla="*/ 1 h 50"/>
                  <a:gd name="T18" fmla="*/ 1 w 56"/>
                  <a:gd name="T19" fmla="*/ 1 h 50"/>
                  <a:gd name="T20" fmla="*/ 0 w 56"/>
                  <a:gd name="T21" fmla="*/ 1 h 50"/>
                  <a:gd name="T22" fmla="*/ 0 w 56"/>
                  <a:gd name="T23" fmla="*/ 1 h 50"/>
                  <a:gd name="T24" fmla="*/ 0 w 56"/>
                  <a:gd name="T25" fmla="*/ 0 h 50"/>
                  <a:gd name="T26" fmla="*/ 0 w 56"/>
                  <a:gd name="T27" fmla="*/ 0 h 50"/>
                  <a:gd name="T28" fmla="*/ 1 w 56"/>
                  <a:gd name="T29" fmla="*/ 0 h 50"/>
                  <a:gd name="T30" fmla="*/ 1 w 56"/>
                  <a:gd name="T31" fmla="*/ 0 h 50"/>
                  <a:gd name="T32" fmla="*/ 1 w 56"/>
                  <a:gd name="T33" fmla="*/ 0 h 50"/>
                  <a:gd name="T34" fmla="*/ 2 w 56"/>
                  <a:gd name="T35" fmla="*/ 0 h 50"/>
                  <a:gd name="T36" fmla="*/ 2 w 56"/>
                  <a:gd name="T37" fmla="*/ 1 h 50"/>
                  <a:gd name="T38" fmla="*/ 2 w 56"/>
                  <a:gd name="T39" fmla="*/ 1 h 50"/>
                  <a:gd name="T40" fmla="*/ 2 w 56"/>
                  <a:gd name="T41" fmla="*/ 1 h 5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50">
                    <a:moveTo>
                      <a:pt x="56" y="29"/>
                    </a:moveTo>
                    <a:lnTo>
                      <a:pt x="54" y="36"/>
                    </a:lnTo>
                    <a:lnTo>
                      <a:pt x="49" y="41"/>
                    </a:lnTo>
                    <a:lnTo>
                      <a:pt x="42" y="46"/>
                    </a:lnTo>
                    <a:lnTo>
                      <a:pt x="37" y="50"/>
                    </a:lnTo>
                    <a:lnTo>
                      <a:pt x="33" y="42"/>
                    </a:lnTo>
                    <a:lnTo>
                      <a:pt x="28" y="37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4" y="22"/>
                    </a:lnTo>
                    <a:lnTo>
                      <a:pt x="9" y="18"/>
                    </a:lnTo>
                    <a:lnTo>
                      <a:pt x="4" y="14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31" y="6"/>
                    </a:lnTo>
                    <a:lnTo>
                      <a:pt x="41" y="11"/>
                    </a:lnTo>
                    <a:lnTo>
                      <a:pt x="48" y="17"/>
                    </a:lnTo>
                    <a:lnTo>
                      <a:pt x="52" y="22"/>
                    </a:lnTo>
                    <a:lnTo>
                      <a:pt x="56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2" name="Freeform 36"/>
              <p:cNvSpPr>
                <a:spLocks/>
              </p:cNvSpPr>
              <p:nvPr/>
            </p:nvSpPr>
            <p:spPr bwMode="auto">
              <a:xfrm>
                <a:off x="4792" y="3491"/>
                <a:ext cx="224" cy="150"/>
              </a:xfrm>
              <a:custGeom>
                <a:avLst/>
                <a:gdLst>
                  <a:gd name="T0" fmla="*/ 24 w 671"/>
                  <a:gd name="T1" fmla="*/ 3 h 450"/>
                  <a:gd name="T2" fmla="*/ 24 w 671"/>
                  <a:gd name="T3" fmla="*/ 6 h 450"/>
                  <a:gd name="T4" fmla="*/ 25 w 671"/>
                  <a:gd name="T5" fmla="*/ 9 h 450"/>
                  <a:gd name="T6" fmla="*/ 24 w 671"/>
                  <a:gd name="T7" fmla="*/ 8 h 450"/>
                  <a:gd name="T8" fmla="*/ 23 w 671"/>
                  <a:gd name="T9" fmla="*/ 9 h 450"/>
                  <a:gd name="T10" fmla="*/ 23 w 671"/>
                  <a:gd name="T11" fmla="*/ 10 h 450"/>
                  <a:gd name="T12" fmla="*/ 21 w 671"/>
                  <a:gd name="T13" fmla="*/ 11 h 450"/>
                  <a:gd name="T14" fmla="*/ 20 w 671"/>
                  <a:gd name="T15" fmla="*/ 11 h 450"/>
                  <a:gd name="T16" fmla="*/ 19 w 671"/>
                  <a:gd name="T17" fmla="*/ 11 h 450"/>
                  <a:gd name="T18" fmla="*/ 20 w 671"/>
                  <a:gd name="T19" fmla="*/ 13 h 450"/>
                  <a:gd name="T20" fmla="*/ 19 w 671"/>
                  <a:gd name="T21" fmla="*/ 14 h 450"/>
                  <a:gd name="T22" fmla="*/ 18 w 671"/>
                  <a:gd name="T23" fmla="*/ 13 h 450"/>
                  <a:gd name="T24" fmla="*/ 17 w 671"/>
                  <a:gd name="T25" fmla="*/ 12 h 450"/>
                  <a:gd name="T26" fmla="*/ 15 w 671"/>
                  <a:gd name="T27" fmla="*/ 12 h 450"/>
                  <a:gd name="T28" fmla="*/ 15 w 671"/>
                  <a:gd name="T29" fmla="*/ 13 h 450"/>
                  <a:gd name="T30" fmla="*/ 16 w 671"/>
                  <a:gd name="T31" fmla="*/ 15 h 450"/>
                  <a:gd name="T32" fmla="*/ 16 w 671"/>
                  <a:gd name="T33" fmla="*/ 16 h 450"/>
                  <a:gd name="T34" fmla="*/ 15 w 671"/>
                  <a:gd name="T35" fmla="*/ 17 h 450"/>
                  <a:gd name="T36" fmla="*/ 15 w 671"/>
                  <a:gd name="T37" fmla="*/ 14 h 450"/>
                  <a:gd name="T38" fmla="*/ 14 w 671"/>
                  <a:gd name="T39" fmla="*/ 13 h 450"/>
                  <a:gd name="T40" fmla="*/ 12 w 671"/>
                  <a:gd name="T41" fmla="*/ 12 h 450"/>
                  <a:gd name="T42" fmla="*/ 13 w 671"/>
                  <a:gd name="T43" fmla="*/ 11 h 450"/>
                  <a:gd name="T44" fmla="*/ 14 w 671"/>
                  <a:gd name="T45" fmla="*/ 10 h 450"/>
                  <a:gd name="T46" fmla="*/ 16 w 671"/>
                  <a:gd name="T47" fmla="*/ 9 h 450"/>
                  <a:gd name="T48" fmla="*/ 18 w 671"/>
                  <a:gd name="T49" fmla="*/ 9 h 450"/>
                  <a:gd name="T50" fmla="*/ 18 w 671"/>
                  <a:gd name="T51" fmla="*/ 8 h 450"/>
                  <a:gd name="T52" fmla="*/ 17 w 671"/>
                  <a:gd name="T53" fmla="*/ 8 h 450"/>
                  <a:gd name="T54" fmla="*/ 19 w 671"/>
                  <a:gd name="T55" fmla="*/ 6 h 450"/>
                  <a:gd name="T56" fmla="*/ 21 w 671"/>
                  <a:gd name="T57" fmla="*/ 4 h 450"/>
                  <a:gd name="T58" fmla="*/ 21 w 671"/>
                  <a:gd name="T59" fmla="*/ 2 h 450"/>
                  <a:gd name="T60" fmla="*/ 20 w 671"/>
                  <a:gd name="T61" fmla="*/ 3 h 450"/>
                  <a:gd name="T62" fmla="*/ 20 w 671"/>
                  <a:gd name="T63" fmla="*/ 3 h 450"/>
                  <a:gd name="T64" fmla="*/ 19 w 671"/>
                  <a:gd name="T65" fmla="*/ 2 h 450"/>
                  <a:gd name="T66" fmla="*/ 19 w 671"/>
                  <a:gd name="T67" fmla="*/ 3 h 450"/>
                  <a:gd name="T68" fmla="*/ 18 w 671"/>
                  <a:gd name="T69" fmla="*/ 5 h 450"/>
                  <a:gd name="T70" fmla="*/ 16 w 671"/>
                  <a:gd name="T71" fmla="*/ 7 h 450"/>
                  <a:gd name="T72" fmla="*/ 14 w 671"/>
                  <a:gd name="T73" fmla="*/ 9 h 450"/>
                  <a:gd name="T74" fmla="*/ 11 w 671"/>
                  <a:gd name="T75" fmla="*/ 11 h 450"/>
                  <a:gd name="T76" fmla="*/ 9 w 671"/>
                  <a:gd name="T77" fmla="*/ 11 h 450"/>
                  <a:gd name="T78" fmla="*/ 6 w 671"/>
                  <a:gd name="T79" fmla="*/ 10 h 450"/>
                  <a:gd name="T80" fmla="*/ 4 w 671"/>
                  <a:gd name="T81" fmla="*/ 10 h 450"/>
                  <a:gd name="T82" fmla="*/ 1 w 671"/>
                  <a:gd name="T83" fmla="*/ 10 h 450"/>
                  <a:gd name="T84" fmla="*/ 0 w 671"/>
                  <a:gd name="T85" fmla="*/ 9 h 450"/>
                  <a:gd name="T86" fmla="*/ 2 w 671"/>
                  <a:gd name="T87" fmla="*/ 9 h 450"/>
                  <a:gd name="T88" fmla="*/ 4 w 671"/>
                  <a:gd name="T89" fmla="*/ 9 h 450"/>
                  <a:gd name="T90" fmla="*/ 7 w 671"/>
                  <a:gd name="T91" fmla="*/ 9 h 450"/>
                  <a:gd name="T92" fmla="*/ 9 w 671"/>
                  <a:gd name="T93" fmla="*/ 8 h 450"/>
                  <a:gd name="T94" fmla="*/ 12 w 671"/>
                  <a:gd name="T95" fmla="*/ 7 h 450"/>
                  <a:gd name="T96" fmla="*/ 14 w 671"/>
                  <a:gd name="T97" fmla="*/ 6 h 450"/>
                  <a:gd name="T98" fmla="*/ 16 w 671"/>
                  <a:gd name="T99" fmla="*/ 4 h 450"/>
                  <a:gd name="T100" fmla="*/ 18 w 671"/>
                  <a:gd name="T101" fmla="*/ 3 h 450"/>
                  <a:gd name="T102" fmla="*/ 19 w 671"/>
                  <a:gd name="T103" fmla="*/ 2 h 450"/>
                  <a:gd name="T104" fmla="*/ 20 w 671"/>
                  <a:gd name="T105" fmla="*/ 0 h 450"/>
                  <a:gd name="T106" fmla="*/ 21 w 671"/>
                  <a:gd name="T107" fmla="*/ 0 h 450"/>
                  <a:gd name="T108" fmla="*/ 23 w 671"/>
                  <a:gd name="T109" fmla="*/ 2 h 45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71" h="450">
                    <a:moveTo>
                      <a:pt x="634" y="66"/>
                    </a:moveTo>
                    <a:lnTo>
                      <a:pt x="640" y="75"/>
                    </a:lnTo>
                    <a:lnTo>
                      <a:pt x="640" y="84"/>
                    </a:lnTo>
                    <a:lnTo>
                      <a:pt x="639" y="94"/>
                    </a:lnTo>
                    <a:lnTo>
                      <a:pt x="640" y="103"/>
                    </a:lnTo>
                    <a:lnTo>
                      <a:pt x="640" y="122"/>
                    </a:lnTo>
                    <a:lnTo>
                      <a:pt x="646" y="142"/>
                    </a:lnTo>
                    <a:lnTo>
                      <a:pt x="654" y="161"/>
                    </a:lnTo>
                    <a:lnTo>
                      <a:pt x="663" y="179"/>
                    </a:lnTo>
                    <a:lnTo>
                      <a:pt x="668" y="197"/>
                    </a:lnTo>
                    <a:lnTo>
                      <a:pt x="671" y="215"/>
                    </a:lnTo>
                    <a:lnTo>
                      <a:pt x="666" y="233"/>
                    </a:lnTo>
                    <a:lnTo>
                      <a:pt x="653" y="250"/>
                    </a:lnTo>
                    <a:lnTo>
                      <a:pt x="652" y="236"/>
                    </a:lnTo>
                    <a:lnTo>
                      <a:pt x="648" y="223"/>
                    </a:lnTo>
                    <a:lnTo>
                      <a:pt x="641" y="211"/>
                    </a:lnTo>
                    <a:lnTo>
                      <a:pt x="632" y="204"/>
                    </a:lnTo>
                    <a:lnTo>
                      <a:pt x="626" y="213"/>
                    </a:lnTo>
                    <a:lnTo>
                      <a:pt x="625" y="224"/>
                    </a:lnTo>
                    <a:lnTo>
                      <a:pt x="627" y="236"/>
                    </a:lnTo>
                    <a:lnTo>
                      <a:pt x="629" y="246"/>
                    </a:lnTo>
                    <a:lnTo>
                      <a:pt x="623" y="259"/>
                    </a:lnTo>
                    <a:lnTo>
                      <a:pt x="616" y="269"/>
                    </a:lnTo>
                    <a:lnTo>
                      <a:pt x="608" y="280"/>
                    </a:lnTo>
                    <a:lnTo>
                      <a:pt x="597" y="288"/>
                    </a:lnTo>
                    <a:lnTo>
                      <a:pt x="586" y="295"/>
                    </a:lnTo>
                    <a:lnTo>
                      <a:pt x="576" y="303"/>
                    </a:lnTo>
                    <a:lnTo>
                      <a:pt x="565" y="309"/>
                    </a:lnTo>
                    <a:lnTo>
                      <a:pt x="555" y="316"/>
                    </a:lnTo>
                    <a:lnTo>
                      <a:pt x="550" y="312"/>
                    </a:lnTo>
                    <a:lnTo>
                      <a:pt x="546" y="307"/>
                    </a:lnTo>
                    <a:lnTo>
                      <a:pt x="541" y="303"/>
                    </a:lnTo>
                    <a:lnTo>
                      <a:pt x="536" y="299"/>
                    </a:lnTo>
                    <a:lnTo>
                      <a:pt x="531" y="295"/>
                    </a:lnTo>
                    <a:lnTo>
                      <a:pt x="527" y="293"/>
                    </a:lnTo>
                    <a:lnTo>
                      <a:pt x="521" y="290"/>
                    </a:lnTo>
                    <a:lnTo>
                      <a:pt x="516" y="289"/>
                    </a:lnTo>
                    <a:lnTo>
                      <a:pt x="514" y="306"/>
                    </a:lnTo>
                    <a:lnTo>
                      <a:pt x="519" y="321"/>
                    </a:lnTo>
                    <a:lnTo>
                      <a:pt x="527" y="338"/>
                    </a:lnTo>
                    <a:lnTo>
                      <a:pt x="531" y="355"/>
                    </a:lnTo>
                    <a:lnTo>
                      <a:pt x="529" y="364"/>
                    </a:lnTo>
                    <a:lnTo>
                      <a:pt x="524" y="373"/>
                    </a:lnTo>
                    <a:lnTo>
                      <a:pt x="517" y="380"/>
                    </a:lnTo>
                    <a:lnTo>
                      <a:pt x="509" y="386"/>
                    </a:lnTo>
                    <a:lnTo>
                      <a:pt x="508" y="375"/>
                    </a:lnTo>
                    <a:lnTo>
                      <a:pt x="505" y="364"/>
                    </a:lnTo>
                    <a:lnTo>
                      <a:pt x="498" y="355"/>
                    </a:lnTo>
                    <a:lnTo>
                      <a:pt x="489" y="347"/>
                    </a:lnTo>
                    <a:lnTo>
                      <a:pt x="479" y="342"/>
                    </a:lnTo>
                    <a:lnTo>
                      <a:pt x="468" y="338"/>
                    </a:lnTo>
                    <a:lnTo>
                      <a:pt x="458" y="334"/>
                    </a:lnTo>
                    <a:lnTo>
                      <a:pt x="446" y="331"/>
                    </a:lnTo>
                    <a:lnTo>
                      <a:pt x="434" y="331"/>
                    </a:lnTo>
                    <a:lnTo>
                      <a:pt x="424" y="331"/>
                    </a:lnTo>
                    <a:lnTo>
                      <a:pt x="412" y="334"/>
                    </a:lnTo>
                    <a:lnTo>
                      <a:pt x="402" y="337"/>
                    </a:lnTo>
                    <a:lnTo>
                      <a:pt x="400" y="347"/>
                    </a:lnTo>
                    <a:lnTo>
                      <a:pt x="404" y="356"/>
                    </a:lnTo>
                    <a:lnTo>
                      <a:pt x="410" y="364"/>
                    </a:lnTo>
                    <a:lnTo>
                      <a:pt x="417" y="370"/>
                    </a:lnTo>
                    <a:lnTo>
                      <a:pt x="424" y="377"/>
                    </a:lnTo>
                    <a:lnTo>
                      <a:pt x="430" y="383"/>
                    </a:lnTo>
                    <a:lnTo>
                      <a:pt x="433" y="392"/>
                    </a:lnTo>
                    <a:lnTo>
                      <a:pt x="434" y="402"/>
                    </a:lnTo>
                    <a:lnTo>
                      <a:pt x="432" y="415"/>
                    </a:lnTo>
                    <a:lnTo>
                      <a:pt x="434" y="429"/>
                    </a:lnTo>
                    <a:lnTo>
                      <a:pt x="432" y="441"/>
                    </a:lnTo>
                    <a:lnTo>
                      <a:pt x="423" y="449"/>
                    </a:lnTo>
                    <a:lnTo>
                      <a:pt x="414" y="450"/>
                    </a:lnTo>
                    <a:lnTo>
                      <a:pt x="407" y="449"/>
                    </a:lnTo>
                    <a:lnTo>
                      <a:pt x="400" y="446"/>
                    </a:lnTo>
                    <a:lnTo>
                      <a:pt x="393" y="444"/>
                    </a:lnTo>
                    <a:lnTo>
                      <a:pt x="397" y="427"/>
                    </a:lnTo>
                    <a:lnTo>
                      <a:pt x="399" y="408"/>
                    </a:lnTo>
                    <a:lnTo>
                      <a:pt x="398" y="388"/>
                    </a:lnTo>
                    <a:lnTo>
                      <a:pt x="391" y="370"/>
                    </a:lnTo>
                    <a:lnTo>
                      <a:pt x="385" y="360"/>
                    </a:lnTo>
                    <a:lnTo>
                      <a:pt x="378" y="352"/>
                    </a:lnTo>
                    <a:lnTo>
                      <a:pt x="369" y="344"/>
                    </a:lnTo>
                    <a:lnTo>
                      <a:pt x="358" y="339"/>
                    </a:lnTo>
                    <a:lnTo>
                      <a:pt x="349" y="334"/>
                    </a:lnTo>
                    <a:lnTo>
                      <a:pt x="341" y="331"/>
                    </a:lnTo>
                    <a:lnTo>
                      <a:pt x="336" y="329"/>
                    </a:lnTo>
                    <a:lnTo>
                      <a:pt x="334" y="329"/>
                    </a:lnTo>
                    <a:lnTo>
                      <a:pt x="336" y="320"/>
                    </a:lnTo>
                    <a:lnTo>
                      <a:pt x="341" y="311"/>
                    </a:lnTo>
                    <a:lnTo>
                      <a:pt x="345" y="303"/>
                    </a:lnTo>
                    <a:lnTo>
                      <a:pt x="352" y="294"/>
                    </a:lnTo>
                    <a:lnTo>
                      <a:pt x="358" y="286"/>
                    </a:lnTo>
                    <a:lnTo>
                      <a:pt x="365" y="280"/>
                    </a:lnTo>
                    <a:lnTo>
                      <a:pt x="374" y="273"/>
                    </a:lnTo>
                    <a:lnTo>
                      <a:pt x="381" y="267"/>
                    </a:lnTo>
                    <a:lnTo>
                      <a:pt x="392" y="259"/>
                    </a:lnTo>
                    <a:lnTo>
                      <a:pt x="404" y="254"/>
                    </a:lnTo>
                    <a:lnTo>
                      <a:pt x="418" y="250"/>
                    </a:lnTo>
                    <a:lnTo>
                      <a:pt x="432" y="246"/>
                    </a:lnTo>
                    <a:lnTo>
                      <a:pt x="446" y="242"/>
                    </a:lnTo>
                    <a:lnTo>
                      <a:pt x="460" y="240"/>
                    </a:lnTo>
                    <a:lnTo>
                      <a:pt x="474" y="236"/>
                    </a:lnTo>
                    <a:lnTo>
                      <a:pt x="487" y="232"/>
                    </a:lnTo>
                    <a:lnTo>
                      <a:pt x="491" y="228"/>
                    </a:lnTo>
                    <a:lnTo>
                      <a:pt x="493" y="223"/>
                    </a:lnTo>
                    <a:lnTo>
                      <a:pt x="494" y="218"/>
                    </a:lnTo>
                    <a:lnTo>
                      <a:pt x="494" y="211"/>
                    </a:lnTo>
                    <a:lnTo>
                      <a:pt x="487" y="209"/>
                    </a:lnTo>
                    <a:lnTo>
                      <a:pt x="479" y="209"/>
                    </a:lnTo>
                    <a:lnTo>
                      <a:pt x="469" y="211"/>
                    </a:lnTo>
                    <a:lnTo>
                      <a:pt x="460" y="214"/>
                    </a:lnTo>
                    <a:lnTo>
                      <a:pt x="476" y="201"/>
                    </a:lnTo>
                    <a:lnTo>
                      <a:pt x="495" y="187"/>
                    </a:lnTo>
                    <a:lnTo>
                      <a:pt x="514" y="174"/>
                    </a:lnTo>
                    <a:lnTo>
                      <a:pt x="531" y="159"/>
                    </a:lnTo>
                    <a:lnTo>
                      <a:pt x="548" y="143"/>
                    </a:lnTo>
                    <a:lnTo>
                      <a:pt x="561" y="124"/>
                    </a:lnTo>
                    <a:lnTo>
                      <a:pt x="569" y="102"/>
                    </a:lnTo>
                    <a:lnTo>
                      <a:pt x="572" y="76"/>
                    </a:lnTo>
                    <a:lnTo>
                      <a:pt x="569" y="72"/>
                    </a:lnTo>
                    <a:lnTo>
                      <a:pt x="568" y="67"/>
                    </a:lnTo>
                    <a:lnTo>
                      <a:pt x="567" y="62"/>
                    </a:lnTo>
                    <a:lnTo>
                      <a:pt x="562" y="59"/>
                    </a:lnTo>
                    <a:lnTo>
                      <a:pt x="556" y="66"/>
                    </a:lnTo>
                    <a:lnTo>
                      <a:pt x="554" y="75"/>
                    </a:lnTo>
                    <a:lnTo>
                      <a:pt x="551" y="84"/>
                    </a:lnTo>
                    <a:lnTo>
                      <a:pt x="548" y="91"/>
                    </a:lnTo>
                    <a:lnTo>
                      <a:pt x="543" y="88"/>
                    </a:lnTo>
                    <a:lnTo>
                      <a:pt x="539" y="81"/>
                    </a:lnTo>
                    <a:lnTo>
                      <a:pt x="534" y="76"/>
                    </a:lnTo>
                    <a:lnTo>
                      <a:pt x="529" y="70"/>
                    </a:lnTo>
                    <a:lnTo>
                      <a:pt x="524" y="64"/>
                    </a:lnTo>
                    <a:lnTo>
                      <a:pt x="520" y="62"/>
                    </a:lnTo>
                    <a:lnTo>
                      <a:pt x="514" y="62"/>
                    </a:lnTo>
                    <a:lnTo>
                      <a:pt x="507" y="64"/>
                    </a:lnTo>
                    <a:lnTo>
                      <a:pt x="507" y="72"/>
                    </a:lnTo>
                    <a:lnTo>
                      <a:pt x="510" y="77"/>
                    </a:lnTo>
                    <a:lnTo>
                      <a:pt x="514" y="84"/>
                    </a:lnTo>
                    <a:lnTo>
                      <a:pt x="516" y="91"/>
                    </a:lnTo>
                    <a:lnTo>
                      <a:pt x="515" y="115"/>
                    </a:lnTo>
                    <a:lnTo>
                      <a:pt x="508" y="131"/>
                    </a:lnTo>
                    <a:lnTo>
                      <a:pt x="498" y="146"/>
                    </a:lnTo>
                    <a:lnTo>
                      <a:pt x="482" y="157"/>
                    </a:lnTo>
                    <a:lnTo>
                      <a:pt x="466" y="168"/>
                    </a:lnTo>
                    <a:lnTo>
                      <a:pt x="450" y="178"/>
                    </a:lnTo>
                    <a:lnTo>
                      <a:pt x="436" y="188"/>
                    </a:lnTo>
                    <a:lnTo>
                      <a:pt x="423" y="202"/>
                    </a:lnTo>
                    <a:lnTo>
                      <a:pt x="404" y="210"/>
                    </a:lnTo>
                    <a:lnTo>
                      <a:pt x="385" y="218"/>
                    </a:lnTo>
                    <a:lnTo>
                      <a:pt x="368" y="230"/>
                    </a:lnTo>
                    <a:lnTo>
                      <a:pt x="350" y="241"/>
                    </a:lnTo>
                    <a:lnTo>
                      <a:pt x="333" y="255"/>
                    </a:lnTo>
                    <a:lnTo>
                      <a:pt x="319" y="269"/>
                    </a:lnTo>
                    <a:lnTo>
                      <a:pt x="306" y="286"/>
                    </a:lnTo>
                    <a:lnTo>
                      <a:pt x="295" y="304"/>
                    </a:lnTo>
                    <a:lnTo>
                      <a:pt x="278" y="298"/>
                    </a:lnTo>
                    <a:lnTo>
                      <a:pt x="261" y="291"/>
                    </a:lnTo>
                    <a:lnTo>
                      <a:pt x="244" y="288"/>
                    </a:lnTo>
                    <a:lnTo>
                      <a:pt x="225" y="284"/>
                    </a:lnTo>
                    <a:lnTo>
                      <a:pt x="207" y="281"/>
                    </a:lnTo>
                    <a:lnTo>
                      <a:pt x="189" y="280"/>
                    </a:lnTo>
                    <a:lnTo>
                      <a:pt x="171" y="279"/>
                    </a:lnTo>
                    <a:lnTo>
                      <a:pt x="152" y="277"/>
                    </a:lnTo>
                    <a:lnTo>
                      <a:pt x="134" y="277"/>
                    </a:lnTo>
                    <a:lnTo>
                      <a:pt x="116" y="277"/>
                    </a:lnTo>
                    <a:lnTo>
                      <a:pt x="97" y="276"/>
                    </a:lnTo>
                    <a:lnTo>
                      <a:pt x="79" y="275"/>
                    </a:lnTo>
                    <a:lnTo>
                      <a:pt x="61" y="273"/>
                    </a:lnTo>
                    <a:lnTo>
                      <a:pt x="42" y="272"/>
                    </a:lnTo>
                    <a:lnTo>
                      <a:pt x="25" y="269"/>
                    </a:lnTo>
                    <a:lnTo>
                      <a:pt x="7" y="266"/>
                    </a:lnTo>
                    <a:lnTo>
                      <a:pt x="5" y="259"/>
                    </a:lnTo>
                    <a:lnTo>
                      <a:pt x="3" y="251"/>
                    </a:lnTo>
                    <a:lnTo>
                      <a:pt x="1" y="242"/>
                    </a:lnTo>
                    <a:lnTo>
                      <a:pt x="0" y="233"/>
                    </a:lnTo>
                    <a:lnTo>
                      <a:pt x="17" y="236"/>
                    </a:lnTo>
                    <a:lnTo>
                      <a:pt x="33" y="240"/>
                    </a:lnTo>
                    <a:lnTo>
                      <a:pt x="49" y="242"/>
                    </a:lnTo>
                    <a:lnTo>
                      <a:pt x="67" y="245"/>
                    </a:lnTo>
                    <a:lnTo>
                      <a:pt x="83" y="248"/>
                    </a:lnTo>
                    <a:lnTo>
                      <a:pt x="100" y="249"/>
                    </a:lnTo>
                    <a:lnTo>
                      <a:pt x="117" y="250"/>
                    </a:lnTo>
                    <a:lnTo>
                      <a:pt x="134" y="250"/>
                    </a:lnTo>
                    <a:lnTo>
                      <a:pt x="150" y="250"/>
                    </a:lnTo>
                    <a:lnTo>
                      <a:pt x="166" y="249"/>
                    </a:lnTo>
                    <a:lnTo>
                      <a:pt x="183" y="246"/>
                    </a:lnTo>
                    <a:lnTo>
                      <a:pt x="198" y="242"/>
                    </a:lnTo>
                    <a:lnTo>
                      <a:pt x="213" y="239"/>
                    </a:lnTo>
                    <a:lnTo>
                      <a:pt x="228" y="232"/>
                    </a:lnTo>
                    <a:lnTo>
                      <a:pt x="242" y="224"/>
                    </a:lnTo>
                    <a:lnTo>
                      <a:pt x="257" y="215"/>
                    </a:lnTo>
                    <a:lnTo>
                      <a:pt x="294" y="219"/>
                    </a:lnTo>
                    <a:lnTo>
                      <a:pt x="309" y="211"/>
                    </a:lnTo>
                    <a:lnTo>
                      <a:pt x="322" y="200"/>
                    </a:lnTo>
                    <a:lnTo>
                      <a:pt x="333" y="188"/>
                    </a:lnTo>
                    <a:lnTo>
                      <a:pt x="343" y="175"/>
                    </a:lnTo>
                    <a:lnTo>
                      <a:pt x="352" y="162"/>
                    </a:lnTo>
                    <a:lnTo>
                      <a:pt x="364" y="151"/>
                    </a:lnTo>
                    <a:lnTo>
                      <a:pt x="377" y="142"/>
                    </a:lnTo>
                    <a:lnTo>
                      <a:pt x="393" y="137"/>
                    </a:lnTo>
                    <a:lnTo>
                      <a:pt x="405" y="121"/>
                    </a:lnTo>
                    <a:lnTo>
                      <a:pt x="418" y="111"/>
                    </a:lnTo>
                    <a:lnTo>
                      <a:pt x="432" y="103"/>
                    </a:lnTo>
                    <a:lnTo>
                      <a:pt x="447" y="98"/>
                    </a:lnTo>
                    <a:lnTo>
                      <a:pt x="462" y="93"/>
                    </a:lnTo>
                    <a:lnTo>
                      <a:pt x="476" y="85"/>
                    </a:lnTo>
                    <a:lnTo>
                      <a:pt x="491" y="75"/>
                    </a:lnTo>
                    <a:lnTo>
                      <a:pt x="502" y="59"/>
                    </a:lnTo>
                    <a:lnTo>
                      <a:pt x="507" y="50"/>
                    </a:lnTo>
                    <a:lnTo>
                      <a:pt x="512" y="42"/>
                    </a:lnTo>
                    <a:lnTo>
                      <a:pt x="516" y="33"/>
                    </a:lnTo>
                    <a:lnTo>
                      <a:pt x="520" y="24"/>
                    </a:lnTo>
                    <a:lnTo>
                      <a:pt x="526" y="17"/>
                    </a:lnTo>
                    <a:lnTo>
                      <a:pt x="531" y="10"/>
                    </a:lnTo>
                    <a:lnTo>
                      <a:pt x="539" y="4"/>
                    </a:lnTo>
                    <a:lnTo>
                      <a:pt x="548" y="0"/>
                    </a:lnTo>
                    <a:lnTo>
                      <a:pt x="560" y="5"/>
                    </a:lnTo>
                    <a:lnTo>
                      <a:pt x="571" y="13"/>
                    </a:lnTo>
                    <a:lnTo>
                      <a:pt x="583" y="21"/>
                    </a:lnTo>
                    <a:lnTo>
                      <a:pt x="594" y="30"/>
                    </a:lnTo>
                    <a:lnTo>
                      <a:pt x="603" y="39"/>
                    </a:lnTo>
                    <a:lnTo>
                      <a:pt x="613" y="49"/>
                    </a:lnTo>
                    <a:lnTo>
                      <a:pt x="624" y="58"/>
                    </a:lnTo>
                    <a:lnTo>
                      <a:pt x="634" y="66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3" name="Freeform 37"/>
              <p:cNvSpPr>
                <a:spLocks/>
              </p:cNvSpPr>
              <p:nvPr/>
            </p:nvSpPr>
            <p:spPr bwMode="auto">
              <a:xfrm>
                <a:off x="4888" y="3510"/>
                <a:ext cx="16" cy="29"/>
              </a:xfrm>
              <a:custGeom>
                <a:avLst/>
                <a:gdLst>
                  <a:gd name="T0" fmla="*/ 2 w 49"/>
                  <a:gd name="T1" fmla="*/ 2 h 87"/>
                  <a:gd name="T2" fmla="*/ 1 w 49"/>
                  <a:gd name="T3" fmla="*/ 3 h 87"/>
                  <a:gd name="T4" fmla="*/ 1 w 49"/>
                  <a:gd name="T5" fmla="*/ 3 h 87"/>
                  <a:gd name="T6" fmla="*/ 1 w 49"/>
                  <a:gd name="T7" fmla="*/ 2 h 87"/>
                  <a:gd name="T8" fmla="*/ 1 w 49"/>
                  <a:gd name="T9" fmla="*/ 2 h 87"/>
                  <a:gd name="T10" fmla="*/ 1 w 49"/>
                  <a:gd name="T11" fmla="*/ 2 h 87"/>
                  <a:gd name="T12" fmla="*/ 1 w 49"/>
                  <a:gd name="T13" fmla="*/ 1 h 87"/>
                  <a:gd name="T14" fmla="*/ 1 w 49"/>
                  <a:gd name="T15" fmla="*/ 1 h 87"/>
                  <a:gd name="T16" fmla="*/ 0 w 49"/>
                  <a:gd name="T17" fmla="*/ 1 h 87"/>
                  <a:gd name="T18" fmla="*/ 0 w 49"/>
                  <a:gd name="T19" fmla="*/ 0 h 87"/>
                  <a:gd name="T20" fmla="*/ 0 w 49"/>
                  <a:gd name="T21" fmla="*/ 0 h 87"/>
                  <a:gd name="T22" fmla="*/ 1 w 49"/>
                  <a:gd name="T23" fmla="*/ 0 h 87"/>
                  <a:gd name="T24" fmla="*/ 1 w 49"/>
                  <a:gd name="T25" fmla="*/ 0 h 87"/>
                  <a:gd name="T26" fmla="*/ 1 w 49"/>
                  <a:gd name="T27" fmla="*/ 0 h 87"/>
                  <a:gd name="T28" fmla="*/ 1 w 49"/>
                  <a:gd name="T29" fmla="*/ 1 h 87"/>
                  <a:gd name="T30" fmla="*/ 2 w 49"/>
                  <a:gd name="T31" fmla="*/ 1 h 87"/>
                  <a:gd name="T32" fmla="*/ 2 w 49"/>
                  <a:gd name="T33" fmla="*/ 2 h 87"/>
                  <a:gd name="T34" fmla="*/ 2 w 49"/>
                  <a:gd name="T35" fmla="*/ 2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87">
                    <a:moveTo>
                      <a:pt x="49" y="54"/>
                    </a:moveTo>
                    <a:lnTo>
                      <a:pt x="41" y="87"/>
                    </a:lnTo>
                    <a:lnTo>
                      <a:pt x="37" y="77"/>
                    </a:lnTo>
                    <a:lnTo>
                      <a:pt x="34" y="65"/>
                    </a:lnTo>
                    <a:lnTo>
                      <a:pt x="29" y="55"/>
                    </a:lnTo>
                    <a:lnTo>
                      <a:pt x="25" y="44"/>
                    </a:lnTo>
                    <a:lnTo>
                      <a:pt x="19" y="33"/>
                    </a:lnTo>
                    <a:lnTo>
                      <a:pt x="14" y="23"/>
                    </a:lnTo>
                    <a:lnTo>
                      <a:pt x="7" y="14"/>
                    </a:lnTo>
                    <a:lnTo>
                      <a:pt x="0" y="5"/>
                    </a:ln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3" y="4"/>
                    </a:lnTo>
                    <a:lnTo>
                      <a:pt x="40" y="15"/>
                    </a:lnTo>
                    <a:lnTo>
                      <a:pt x="43" y="28"/>
                    </a:lnTo>
                    <a:lnTo>
                      <a:pt x="46" y="41"/>
                    </a:lnTo>
                    <a:lnTo>
                      <a:pt x="49" y="54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4" name="Freeform 38"/>
              <p:cNvSpPr>
                <a:spLocks/>
              </p:cNvSpPr>
              <p:nvPr/>
            </p:nvSpPr>
            <p:spPr bwMode="auto">
              <a:xfrm>
                <a:off x="4711" y="3501"/>
                <a:ext cx="8" cy="22"/>
              </a:xfrm>
              <a:custGeom>
                <a:avLst/>
                <a:gdLst>
                  <a:gd name="T0" fmla="*/ 1 w 26"/>
                  <a:gd name="T1" fmla="*/ 2 h 66"/>
                  <a:gd name="T2" fmla="*/ 1 w 26"/>
                  <a:gd name="T3" fmla="*/ 2 h 66"/>
                  <a:gd name="T4" fmla="*/ 0 w 26"/>
                  <a:gd name="T5" fmla="*/ 2 h 66"/>
                  <a:gd name="T6" fmla="*/ 0 w 26"/>
                  <a:gd name="T7" fmla="*/ 2 h 66"/>
                  <a:gd name="T8" fmla="*/ 0 w 26"/>
                  <a:gd name="T9" fmla="*/ 1 h 66"/>
                  <a:gd name="T10" fmla="*/ 0 w 26"/>
                  <a:gd name="T11" fmla="*/ 0 h 66"/>
                  <a:gd name="T12" fmla="*/ 0 w 26"/>
                  <a:gd name="T13" fmla="*/ 0 h 66"/>
                  <a:gd name="T14" fmla="*/ 0 w 26"/>
                  <a:gd name="T15" fmla="*/ 0 h 66"/>
                  <a:gd name="T16" fmla="*/ 0 w 26"/>
                  <a:gd name="T17" fmla="*/ 0 h 66"/>
                  <a:gd name="T18" fmla="*/ 0 w 26"/>
                  <a:gd name="T19" fmla="*/ 0 h 66"/>
                  <a:gd name="T20" fmla="*/ 1 w 26"/>
                  <a:gd name="T21" fmla="*/ 1 h 66"/>
                  <a:gd name="T22" fmla="*/ 1 w 26"/>
                  <a:gd name="T23" fmla="*/ 1 h 66"/>
                  <a:gd name="T24" fmla="*/ 1 w 26"/>
                  <a:gd name="T25" fmla="*/ 2 h 66"/>
                  <a:gd name="T26" fmla="*/ 1 w 26"/>
                  <a:gd name="T27" fmla="*/ 2 h 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66">
                    <a:moveTo>
                      <a:pt x="26" y="57"/>
                    </a:moveTo>
                    <a:lnTo>
                      <a:pt x="25" y="66"/>
                    </a:lnTo>
                    <a:lnTo>
                      <a:pt x="12" y="60"/>
                    </a:lnTo>
                    <a:lnTo>
                      <a:pt x="10" y="44"/>
                    </a:lnTo>
                    <a:lnTo>
                      <a:pt x="8" y="24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7" y="14"/>
                    </a:lnTo>
                    <a:lnTo>
                      <a:pt x="23" y="27"/>
                    </a:lnTo>
                    <a:lnTo>
                      <a:pt x="26" y="41"/>
                    </a:lnTo>
                    <a:lnTo>
                      <a:pt x="26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5" name="Freeform 39"/>
              <p:cNvSpPr>
                <a:spLocks/>
              </p:cNvSpPr>
              <p:nvPr/>
            </p:nvSpPr>
            <p:spPr bwMode="auto">
              <a:xfrm>
                <a:off x="4693" y="3503"/>
                <a:ext cx="29" cy="43"/>
              </a:xfrm>
              <a:custGeom>
                <a:avLst/>
                <a:gdLst>
                  <a:gd name="T0" fmla="*/ 1 w 88"/>
                  <a:gd name="T1" fmla="*/ 1 h 128"/>
                  <a:gd name="T2" fmla="*/ 1 w 88"/>
                  <a:gd name="T3" fmla="*/ 2 h 128"/>
                  <a:gd name="T4" fmla="*/ 1 w 88"/>
                  <a:gd name="T5" fmla="*/ 3 h 128"/>
                  <a:gd name="T6" fmla="*/ 1 w 88"/>
                  <a:gd name="T7" fmla="*/ 3 h 128"/>
                  <a:gd name="T8" fmla="*/ 2 w 88"/>
                  <a:gd name="T9" fmla="*/ 4 h 128"/>
                  <a:gd name="T10" fmla="*/ 2 w 88"/>
                  <a:gd name="T11" fmla="*/ 4 h 128"/>
                  <a:gd name="T12" fmla="*/ 2 w 88"/>
                  <a:gd name="T13" fmla="*/ 4 h 128"/>
                  <a:gd name="T14" fmla="*/ 2 w 88"/>
                  <a:gd name="T15" fmla="*/ 4 h 128"/>
                  <a:gd name="T16" fmla="*/ 2 w 88"/>
                  <a:gd name="T17" fmla="*/ 4 h 128"/>
                  <a:gd name="T18" fmla="*/ 3 w 88"/>
                  <a:gd name="T19" fmla="*/ 4 h 128"/>
                  <a:gd name="T20" fmla="*/ 3 w 88"/>
                  <a:gd name="T21" fmla="*/ 4 h 128"/>
                  <a:gd name="T22" fmla="*/ 3 w 88"/>
                  <a:gd name="T23" fmla="*/ 4 h 128"/>
                  <a:gd name="T24" fmla="*/ 3 w 88"/>
                  <a:gd name="T25" fmla="*/ 4 h 128"/>
                  <a:gd name="T26" fmla="*/ 3 w 88"/>
                  <a:gd name="T27" fmla="*/ 4 h 128"/>
                  <a:gd name="T28" fmla="*/ 3 w 88"/>
                  <a:gd name="T29" fmla="*/ 4 h 128"/>
                  <a:gd name="T30" fmla="*/ 3 w 88"/>
                  <a:gd name="T31" fmla="*/ 4 h 128"/>
                  <a:gd name="T32" fmla="*/ 3 w 88"/>
                  <a:gd name="T33" fmla="*/ 5 h 128"/>
                  <a:gd name="T34" fmla="*/ 3 w 88"/>
                  <a:gd name="T35" fmla="*/ 5 h 128"/>
                  <a:gd name="T36" fmla="*/ 3 w 88"/>
                  <a:gd name="T37" fmla="*/ 5 h 128"/>
                  <a:gd name="T38" fmla="*/ 2 w 88"/>
                  <a:gd name="T39" fmla="*/ 5 h 128"/>
                  <a:gd name="T40" fmla="*/ 2 w 88"/>
                  <a:gd name="T41" fmla="*/ 5 h 128"/>
                  <a:gd name="T42" fmla="*/ 2 w 88"/>
                  <a:gd name="T43" fmla="*/ 5 h 128"/>
                  <a:gd name="T44" fmla="*/ 2 w 88"/>
                  <a:gd name="T45" fmla="*/ 5 h 128"/>
                  <a:gd name="T46" fmla="*/ 1 w 88"/>
                  <a:gd name="T47" fmla="*/ 5 h 128"/>
                  <a:gd name="T48" fmla="*/ 1 w 88"/>
                  <a:gd name="T49" fmla="*/ 5 h 128"/>
                  <a:gd name="T50" fmla="*/ 1 w 88"/>
                  <a:gd name="T51" fmla="*/ 4 h 128"/>
                  <a:gd name="T52" fmla="*/ 1 w 88"/>
                  <a:gd name="T53" fmla="*/ 4 h 128"/>
                  <a:gd name="T54" fmla="*/ 0 w 88"/>
                  <a:gd name="T55" fmla="*/ 4 h 128"/>
                  <a:gd name="T56" fmla="*/ 0 w 88"/>
                  <a:gd name="T57" fmla="*/ 3 h 128"/>
                  <a:gd name="T58" fmla="*/ 0 w 88"/>
                  <a:gd name="T59" fmla="*/ 3 h 128"/>
                  <a:gd name="T60" fmla="*/ 0 w 88"/>
                  <a:gd name="T61" fmla="*/ 2 h 128"/>
                  <a:gd name="T62" fmla="*/ 0 w 88"/>
                  <a:gd name="T63" fmla="*/ 2 h 128"/>
                  <a:gd name="T64" fmla="*/ 0 w 88"/>
                  <a:gd name="T65" fmla="*/ 1 h 128"/>
                  <a:gd name="T66" fmla="*/ 0 w 88"/>
                  <a:gd name="T67" fmla="*/ 1 h 128"/>
                  <a:gd name="T68" fmla="*/ 0 w 88"/>
                  <a:gd name="T69" fmla="*/ 0 h 128"/>
                  <a:gd name="T70" fmla="*/ 0 w 88"/>
                  <a:gd name="T71" fmla="*/ 0 h 128"/>
                  <a:gd name="T72" fmla="*/ 1 w 88"/>
                  <a:gd name="T73" fmla="*/ 0 h 128"/>
                  <a:gd name="T74" fmla="*/ 1 w 88"/>
                  <a:gd name="T75" fmla="*/ 1 h 1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8" h="128">
                    <a:moveTo>
                      <a:pt x="23" y="18"/>
                    </a:moveTo>
                    <a:lnTo>
                      <a:pt x="21" y="44"/>
                    </a:lnTo>
                    <a:lnTo>
                      <a:pt x="21" y="67"/>
                    </a:lnTo>
                    <a:lnTo>
                      <a:pt x="29" y="88"/>
                    </a:lnTo>
                    <a:lnTo>
                      <a:pt x="45" y="104"/>
                    </a:lnTo>
                    <a:lnTo>
                      <a:pt x="50" y="102"/>
                    </a:lnTo>
                    <a:lnTo>
                      <a:pt x="56" y="101"/>
                    </a:lnTo>
                    <a:lnTo>
                      <a:pt x="61" y="101"/>
                    </a:lnTo>
                    <a:lnTo>
                      <a:pt x="66" y="101"/>
                    </a:lnTo>
                    <a:lnTo>
                      <a:pt x="71" y="102"/>
                    </a:lnTo>
                    <a:lnTo>
                      <a:pt x="77" y="104"/>
                    </a:lnTo>
                    <a:lnTo>
                      <a:pt x="82" y="106"/>
                    </a:lnTo>
                    <a:lnTo>
                      <a:pt x="86" y="109"/>
                    </a:lnTo>
                    <a:lnTo>
                      <a:pt x="88" y="111"/>
                    </a:lnTo>
                    <a:lnTo>
                      <a:pt x="88" y="115"/>
                    </a:lnTo>
                    <a:lnTo>
                      <a:pt x="88" y="119"/>
                    </a:lnTo>
                    <a:lnTo>
                      <a:pt x="85" y="122"/>
                    </a:lnTo>
                    <a:lnTo>
                      <a:pt x="79" y="125"/>
                    </a:lnTo>
                    <a:lnTo>
                      <a:pt x="73" y="128"/>
                    </a:lnTo>
                    <a:lnTo>
                      <a:pt x="66" y="127"/>
                    </a:lnTo>
                    <a:lnTo>
                      <a:pt x="59" y="125"/>
                    </a:lnTo>
                    <a:lnTo>
                      <a:pt x="54" y="124"/>
                    </a:lnTo>
                    <a:lnTo>
                      <a:pt x="47" y="122"/>
                    </a:lnTo>
                    <a:lnTo>
                      <a:pt x="40" y="122"/>
                    </a:lnTo>
                    <a:lnTo>
                      <a:pt x="34" y="122"/>
                    </a:lnTo>
                    <a:lnTo>
                      <a:pt x="24" y="114"/>
                    </a:lnTo>
                    <a:lnTo>
                      <a:pt x="17" y="105"/>
                    </a:lnTo>
                    <a:lnTo>
                      <a:pt x="10" y="96"/>
                    </a:lnTo>
                    <a:lnTo>
                      <a:pt x="7" y="85"/>
                    </a:lnTo>
                    <a:lnTo>
                      <a:pt x="3" y="74"/>
                    </a:lnTo>
                    <a:lnTo>
                      <a:pt x="1" y="62"/>
                    </a:lnTo>
                    <a:lnTo>
                      <a:pt x="0" y="49"/>
                    </a:lnTo>
                    <a:lnTo>
                      <a:pt x="0" y="38"/>
                    </a:lnTo>
                    <a:lnTo>
                      <a:pt x="3" y="27"/>
                    </a:lnTo>
                    <a:lnTo>
                      <a:pt x="3" y="13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3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6" name="Freeform 40"/>
              <p:cNvSpPr>
                <a:spLocks/>
              </p:cNvSpPr>
              <p:nvPr/>
            </p:nvSpPr>
            <p:spPr bwMode="auto">
              <a:xfrm>
                <a:off x="4799" y="3516"/>
                <a:ext cx="9" cy="36"/>
              </a:xfrm>
              <a:custGeom>
                <a:avLst/>
                <a:gdLst>
                  <a:gd name="T0" fmla="*/ 1 w 25"/>
                  <a:gd name="T1" fmla="*/ 0 h 106"/>
                  <a:gd name="T2" fmla="*/ 1 w 25"/>
                  <a:gd name="T3" fmla="*/ 1 h 106"/>
                  <a:gd name="T4" fmla="*/ 1 w 25"/>
                  <a:gd name="T5" fmla="*/ 2 h 106"/>
                  <a:gd name="T6" fmla="*/ 1 w 25"/>
                  <a:gd name="T7" fmla="*/ 3 h 106"/>
                  <a:gd name="T8" fmla="*/ 1 w 25"/>
                  <a:gd name="T9" fmla="*/ 4 h 106"/>
                  <a:gd name="T10" fmla="*/ 0 w 25"/>
                  <a:gd name="T11" fmla="*/ 4 h 106"/>
                  <a:gd name="T12" fmla="*/ 0 w 25"/>
                  <a:gd name="T13" fmla="*/ 3 h 106"/>
                  <a:gd name="T14" fmla="*/ 0 w 25"/>
                  <a:gd name="T15" fmla="*/ 3 h 106"/>
                  <a:gd name="T16" fmla="*/ 0 w 25"/>
                  <a:gd name="T17" fmla="*/ 2 h 106"/>
                  <a:gd name="T18" fmla="*/ 0 w 25"/>
                  <a:gd name="T19" fmla="*/ 2 h 106"/>
                  <a:gd name="T20" fmla="*/ 0 w 25"/>
                  <a:gd name="T21" fmla="*/ 1 h 106"/>
                  <a:gd name="T22" fmla="*/ 0 w 25"/>
                  <a:gd name="T23" fmla="*/ 1 h 106"/>
                  <a:gd name="T24" fmla="*/ 0 w 25"/>
                  <a:gd name="T25" fmla="*/ 0 h 106"/>
                  <a:gd name="T26" fmla="*/ 0 w 25"/>
                  <a:gd name="T27" fmla="*/ 0 h 106"/>
                  <a:gd name="T28" fmla="*/ 0 w 25"/>
                  <a:gd name="T29" fmla="*/ 0 h 106"/>
                  <a:gd name="T30" fmla="*/ 1 w 25"/>
                  <a:gd name="T31" fmla="*/ 0 h 106"/>
                  <a:gd name="T32" fmla="*/ 1 w 25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" h="106">
                    <a:moveTo>
                      <a:pt x="20" y="0"/>
                    </a:moveTo>
                    <a:lnTo>
                      <a:pt x="16" y="27"/>
                    </a:lnTo>
                    <a:lnTo>
                      <a:pt x="20" y="53"/>
                    </a:lnTo>
                    <a:lnTo>
                      <a:pt x="25" y="80"/>
                    </a:lnTo>
                    <a:lnTo>
                      <a:pt x="21" y="106"/>
                    </a:lnTo>
                    <a:lnTo>
                      <a:pt x="12" y="99"/>
                    </a:lnTo>
                    <a:lnTo>
                      <a:pt x="10" y="88"/>
                    </a:lnTo>
                    <a:lnTo>
                      <a:pt x="11" y="74"/>
                    </a:lnTo>
                    <a:lnTo>
                      <a:pt x="9" y="61"/>
                    </a:lnTo>
                    <a:lnTo>
                      <a:pt x="4" y="48"/>
                    </a:lnTo>
                    <a:lnTo>
                      <a:pt x="0" y="35"/>
                    </a:lnTo>
                    <a:lnTo>
                      <a:pt x="0" y="22"/>
                    </a:lnTo>
                    <a:lnTo>
                      <a:pt x="5" y="9"/>
                    </a:lnTo>
                    <a:lnTo>
                      <a:pt x="9" y="5"/>
                    </a:lnTo>
                    <a:lnTo>
                      <a:pt x="12" y="3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7" name="Freeform 41"/>
              <p:cNvSpPr>
                <a:spLocks/>
              </p:cNvSpPr>
              <p:nvPr/>
            </p:nvSpPr>
            <p:spPr bwMode="auto">
              <a:xfrm>
                <a:off x="4840" y="3528"/>
                <a:ext cx="42" cy="27"/>
              </a:xfrm>
              <a:custGeom>
                <a:avLst/>
                <a:gdLst>
                  <a:gd name="T0" fmla="*/ 5 w 125"/>
                  <a:gd name="T1" fmla="*/ 2 h 82"/>
                  <a:gd name="T2" fmla="*/ 5 w 125"/>
                  <a:gd name="T3" fmla="*/ 2 h 82"/>
                  <a:gd name="T4" fmla="*/ 5 w 125"/>
                  <a:gd name="T5" fmla="*/ 2 h 82"/>
                  <a:gd name="T6" fmla="*/ 4 w 125"/>
                  <a:gd name="T7" fmla="*/ 3 h 82"/>
                  <a:gd name="T8" fmla="*/ 4 w 125"/>
                  <a:gd name="T9" fmla="*/ 3 h 82"/>
                  <a:gd name="T10" fmla="*/ 3 w 125"/>
                  <a:gd name="T11" fmla="*/ 3 h 82"/>
                  <a:gd name="T12" fmla="*/ 3 w 125"/>
                  <a:gd name="T13" fmla="*/ 3 h 82"/>
                  <a:gd name="T14" fmla="*/ 2 w 125"/>
                  <a:gd name="T15" fmla="*/ 3 h 82"/>
                  <a:gd name="T16" fmla="*/ 2 w 125"/>
                  <a:gd name="T17" fmla="*/ 3 h 82"/>
                  <a:gd name="T18" fmla="*/ 1 w 125"/>
                  <a:gd name="T19" fmla="*/ 3 h 82"/>
                  <a:gd name="T20" fmla="*/ 1 w 125"/>
                  <a:gd name="T21" fmla="*/ 3 h 82"/>
                  <a:gd name="T22" fmla="*/ 1 w 125"/>
                  <a:gd name="T23" fmla="*/ 3 h 82"/>
                  <a:gd name="T24" fmla="*/ 0 w 125"/>
                  <a:gd name="T25" fmla="*/ 2 h 82"/>
                  <a:gd name="T26" fmla="*/ 0 w 125"/>
                  <a:gd name="T27" fmla="*/ 2 h 82"/>
                  <a:gd name="T28" fmla="*/ 0 w 125"/>
                  <a:gd name="T29" fmla="*/ 1 h 82"/>
                  <a:gd name="T30" fmla="*/ 0 w 125"/>
                  <a:gd name="T31" fmla="*/ 0 h 82"/>
                  <a:gd name="T32" fmla="*/ 1 w 125"/>
                  <a:gd name="T33" fmla="*/ 0 h 82"/>
                  <a:gd name="T34" fmla="*/ 1 w 125"/>
                  <a:gd name="T35" fmla="*/ 0 h 82"/>
                  <a:gd name="T36" fmla="*/ 2 w 125"/>
                  <a:gd name="T37" fmla="*/ 0 h 82"/>
                  <a:gd name="T38" fmla="*/ 2 w 125"/>
                  <a:gd name="T39" fmla="*/ 0 h 82"/>
                  <a:gd name="T40" fmla="*/ 3 w 125"/>
                  <a:gd name="T41" fmla="*/ 0 h 82"/>
                  <a:gd name="T42" fmla="*/ 4 w 125"/>
                  <a:gd name="T43" fmla="*/ 0 h 82"/>
                  <a:gd name="T44" fmla="*/ 4 w 125"/>
                  <a:gd name="T45" fmla="*/ 0 h 82"/>
                  <a:gd name="T46" fmla="*/ 4 w 125"/>
                  <a:gd name="T47" fmla="*/ 1 h 82"/>
                  <a:gd name="T48" fmla="*/ 5 w 125"/>
                  <a:gd name="T49" fmla="*/ 2 h 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5" h="82">
                    <a:moveTo>
                      <a:pt x="125" y="41"/>
                    </a:moveTo>
                    <a:lnTo>
                      <a:pt x="125" y="54"/>
                    </a:lnTo>
                    <a:lnTo>
                      <a:pt x="122" y="64"/>
                    </a:lnTo>
                    <a:lnTo>
                      <a:pt x="113" y="72"/>
                    </a:lnTo>
                    <a:lnTo>
                      <a:pt x="97" y="78"/>
                    </a:lnTo>
                    <a:lnTo>
                      <a:pt x="86" y="81"/>
                    </a:lnTo>
                    <a:lnTo>
                      <a:pt x="75" y="82"/>
                    </a:lnTo>
                    <a:lnTo>
                      <a:pt x="63" y="82"/>
                    </a:lnTo>
                    <a:lnTo>
                      <a:pt x="52" y="81"/>
                    </a:lnTo>
                    <a:lnTo>
                      <a:pt x="40" y="78"/>
                    </a:lnTo>
                    <a:lnTo>
                      <a:pt x="28" y="74"/>
                    </a:lnTo>
                    <a:lnTo>
                      <a:pt x="15" y="69"/>
                    </a:lnTo>
                    <a:lnTo>
                      <a:pt x="1" y="63"/>
                    </a:lnTo>
                    <a:lnTo>
                      <a:pt x="3" y="43"/>
                    </a:lnTo>
                    <a:lnTo>
                      <a:pt x="0" y="24"/>
                    </a:lnTo>
                    <a:lnTo>
                      <a:pt x="1" y="9"/>
                    </a:lnTo>
                    <a:lnTo>
                      <a:pt x="15" y="0"/>
                    </a:lnTo>
                    <a:lnTo>
                      <a:pt x="31" y="1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80" y="1"/>
                    </a:lnTo>
                    <a:lnTo>
                      <a:pt x="94" y="5"/>
                    </a:lnTo>
                    <a:lnTo>
                      <a:pt x="107" y="12"/>
                    </a:lnTo>
                    <a:lnTo>
                      <a:pt x="118" y="24"/>
                    </a:lnTo>
                    <a:lnTo>
                      <a:pt x="125" y="4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8" name="Freeform 42"/>
              <p:cNvSpPr>
                <a:spLocks/>
              </p:cNvSpPr>
              <p:nvPr/>
            </p:nvSpPr>
            <p:spPr bwMode="auto">
              <a:xfrm>
                <a:off x="4537" y="3500"/>
                <a:ext cx="59" cy="22"/>
              </a:xfrm>
              <a:custGeom>
                <a:avLst/>
                <a:gdLst>
                  <a:gd name="T0" fmla="*/ 7 w 177"/>
                  <a:gd name="T1" fmla="*/ 0 h 67"/>
                  <a:gd name="T2" fmla="*/ 6 w 177"/>
                  <a:gd name="T3" fmla="*/ 1 h 67"/>
                  <a:gd name="T4" fmla="*/ 6 w 177"/>
                  <a:gd name="T5" fmla="*/ 1 h 67"/>
                  <a:gd name="T6" fmla="*/ 6 w 177"/>
                  <a:gd name="T7" fmla="*/ 1 h 67"/>
                  <a:gd name="T8" fmla="*/ 6 w 177"/>
                  <a:gd name="T9" fmla="*/ 1 h 67"/>
                  <a:gd name="T10" fmla="*/ 6 w 177"/>
                  <a:gd name="T11" fmla="*/ 1 h 67"/>
                  <a:gd name="T12" fmla="*/ 5 w 177"/>
                  <a:gd name="T13" fmla="*/ 1 h 67"/>
                  <a:gd name="T14" fmla="*/ 5 w 177"/>
                  <a:gd name="T15" fmla="*/ 2 h 67"/>
                  <a:gd name="T16" fmla="*/ 5 w 177"/>
                  <a:gd name="T17" fmla="*/ 2 h 67"/>
                  <a:gd name="T18" fmla="*/ 5 w 177"/>
                  <a:gd name="T19" fmla="*/ 2 h 67"/>
                  <a:gd name="T20" fmla="*/ 5 w 177"/>
                  <a:gd name="T21" fmla="*/ 2 h 67"/>
                  <a:gd name="T22" fmla="*/ 4 w 177"/>
                  <a:gd name="T23" fmla="*/ 2 h 67"/>
                  <a:gd name="T24" fmla="*/ 3 w 177"/>
                  <a:gd name="T25" fmla="*/ 2 h 67"/>
                  <a:gd name="T26" fmla="*/ 2 w 177"/>
                  <a:gd name="T27" fmla="*/ 2 h 67"/>
                  <a:gd name="T28" fmla="*/ 2 w 177"/>
                  <a:gd name="T29" fmla="*/ 2 h 67"/>
                  <a:gd name="T30" fmla="*/ 1 w 177"/>
                  <a:gd name="T31" fmla="*/ 2 h 67"/>
                  <a:gd name="T32" fmla="*/ 0 w 177"/>
                  <a:gd name="T33" fmla="*/ 2 h 67"/>
                  <a:gd name="T34" fmla="*/ 0 w 177"/>
                  <a:gd name="T35" fmla="*/ 2 h 67"/>
                  <a:gd name="T36" fmla="*/ 0 w 177"/>
                  <a:gd name="T37" fmla="*/ 2 h 67"/>
                  <a:gd name="T38" fmla="*/ 0 w 177"/>
                  <a:gd name="T39" fmla="*/ 2 h 67"/>
                  <a:gd name="T40" fmla="*/ 0 w 177"/>
                  <a:gd name="T41" fmla="*/ 2 h 67"/>
                  <a:gd name="T42" fmla="*/ 0 w 177"/>
                  <a:gd name="T43" fmla="*/ 2 h 67"/>
                  <a:gd name="T44" fmla="*/ 1 w 177"/>
                  <a:gd name="T45" fmla="*/ 2 h 67"/>
                  <a:gd name="T46" fmla="*/ 1 w 177"/>
                  <a:gd name="T47" fmla="*/ 2 h 67"/>
                  <a:gd name="T48" fmla="*/ 1 w 177"/>
                  <a:gd name="T49" fmla="*/ 2 h 67"/>
                  <a:gd name="T50" fmla="*/ 1 w 177"/>
                  <a:gd name="T51" fmla="*/ 1 h 67"/>
                  <a:gd name="T52" fmla="*/ 1 w 177"/>
                  <a:gd name="T53" fmla="*/ 1 h 67"/>
                  <a:gd name="T54" fmla="*/ 2 w 177"/>
                  <a:gd name="T55" fmla="*/ 1 h 67"/>
                  <a:gd name="T56" fmla="*/ 2 w 177"/>
                  <a:gd name="T57" fmla="*/ 1 h 67"/>
                  <a:gd name="T58" fmla="*/ 2 w 177"/>
                  <a:gd name="T59" fmla="*/ 1 h 67"/>
                  <a:gd name="T60" fmla="*/ 3 w 177"/>
                  <a:gd name="T61" fmla="*/ 1 h 67"/>
                  <a:gd name="T62" fmla="*/ 3 w 177"/>
                  <a:gd name="T63" fmla="*/ 1 h 67"/>
                  <a:gd name="T64" fmla="*/ 4 w 177"/>
                  <a:gd name="T65" fmla="*/ 1 h 67"/>
                  <a:gd name="T66" fmla="*/ 4 w 177"/>
                  <a:gd name="T67" fmla="*/ 1 h 67"/>
                  <a:gd name="T68" fmla="*/ 4 w 177"/>
                  <a:gd name="T69" fmla="*/ 1 h 67"/>
                  <a:gd name="T70" fmla="*/ 5 w 177"/>
                  <a:gd name="T71" fmla="*/ 1 h 67"/>
                  <a:gd name="T72" fmla="*/ 5 w 177"/>
                  <a:gd name="T73" fmla="*/ 1 h 67"/>
                  <a:gd name="T74" fmla="*/ 6 w 177"/>
                  <a:gd name="T75" fmla="*/ 1 h 67"/>
                  <a:gd name="T76" fmla="*/ 6 w 177"/>
                  <a:gd name="T77" fmla="*/ 0 h 67"/>
                  <a:gd name="T78" fmla="*/ 6 w 177"/>
                  <a:gd name="T79" fmla="*/ 0 h 67"/>
                  <a:gd name="T80" fmla="*/ 6 w 177"/>
                  <a:gd name="T81" fmla="*/ 0 h 67"/>
                  <a:gd name="T82" fmla="*/ 6 w 177"/>
                  <a:gd name="T83" fmla="*/ 0 h 67"/>
                  <a:gd name="T84" fmla="*/ 6 w 177"/>
                  <a:gd name="T85" fmla="*/ 0 h 67"/>
                  <a:gd name="T86" fmla="*/ 7 w 177"/>
                  <a:gd name="T87" fmla="*/ 0 h 67"/>
                  <a:gd name="T88" fmla="*/ 7 w 177"/>
                  <a:gd name="T89" fmla="*/ 0 h 6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7" h="67">
                    <a:moveTo>
                      <a:pt x="177" y="12"/>
                    </a:moveTo>
                    <a:lnTo>
                      <a:pt x="172" y="15"/>
                    </a:lnTo>
                    <a:lnTo>
                      <a:pt x="166" y="19"/>
                    </a:lnTo>
                    <a:lnTo>
                      <a:pt x="161" y="23"/>
                    </a:lnTo>
                    <a:lnTo>
                      <a:pt x="157" y="28"/>
                    </a:lnTo>
                    <a:lnTo>
                      <a:pt x="152" y="34"/>
                    </a:lnTo>
                    <a:lnTo>
                      <a:pt x="148" y="37"/>
                    </a:lnTo>
                    <a:lnTo>
                      <a:pt x="144" y="43"/>
                    </a:lnTo>
                    <a:lnTo>
                      <a:pt x="139" y="48"/>
                    </a:lnTo>
                    <a:lnTo>
                      <a:pt x="136" y="48"/>
                    </a:lnTo>
                    <a:lnTo>
                      <a:pt x="124" y="49"/>
                    </a:lnTo>
                    <a:lnTo>
                      <a:pt x="108" y="50"/>
                    </a:lnTo>
                    <a:lnTo>
                      <a:pt x="88" y="52"/>
                    </a:lnTo>
                    <a:lnTo>
                      <a:pt x="65" y="54"/>
                    </a:lnTo>
                    <a:lnTo>
                      <a:pt x="43" y="58"/>
                    </a:lnTo>
                    <a:lnTo>
                      <a:pt x="22" y="62"/>
                    </a:lnTo>
                    <a:lnTo>
                      <a:pt x="5" y="67"/>
                    </a:lnTo>
                    <a:lnTo>
                      <a:pt x="1" y="63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3" y="49"/>
                    </a:lnTo>
                    <a:lnTo>
                      <a:pt x="9" y="46"/>
                    </a:lnTo>
                    <a:lnTo>
                      <a:pt x="14" y="45"/>
                    </a:lnTo>
                    <a:lnTo>
                      <a:pt x="20" y="44"/>
                    </a:lnTo>
                    <a:lnTo>
                      <a:pt x="26" y="43"/>
                    </a:lnTo>
                    <a:lnTo>
                      <a:pt x="30" y="41"/>
                    </a:lnTo>
                    <a:lnTo>
                      <a:pt x="36" y="41"/>
                    </a:lnTo>
                    <a:lnTo>
                      <a:pt x="42" y="40"/>
                    </a:lnTo>
                    <a:lnTo>
                      <a:pt x="48" y="39"/>
                    </a:lnTo>
                    <a:lnTo>
                      <a:pt x="60" y="36"/>
                    </a:lnTo>
                    <a:lnTo>
                      <a:pt x="71" y="34"/>
                    </a:lnTo>
                    <a:lnTo>
                      <a:pt x="84" y="32"/>
                    </a:lnTo>
                    <a:lnTo>
                      <a:pt x="96" y="30"/>
                    </a:lnTo>
                    <a:lnTo>
                      <a:pt x="109" y="28"/>
                    </a:lnTo>
                    <a:lnTo>
                      <a:pt x="120" y="27"/>
                    </a:lnTo>
                    <a:lnTo>
                      <a:pt x="133" y="25"/>
                    </a:lnTo>
                    <a:lnTo>
                      <a:pt x="145" y="23"/>
                    </a:lnTo>
                    <a:lnTo>
                      <a:pt x="153" y="17"/>
                    </a:lnTo>
                    <a:lnTo>
                      <a:pt x="158" y="9"/>
                    </a:lnTo>
                    <a:lnTo>
                      <a:pt x="163" y="4"/>
                    </a:lnTo>
                    <a:lnTo>
                      <a:pt x="171" y="0"/>
                    </a:lnTo>
                    <a:lnTo>
                      <a:pt x="173" y="1"/>
                    </a:lnTo>
                    <a:lnTo>
                      <a:pt x="175" y="4"/>
                    </a:lnTo>
                    <a:lnTo>
                      <a:pt x="177" y="8"/>
                    </a:lnTo>
                    <a:lnTo>
                      <a:pt x="177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19" name="Freeform 43"/>
              <p:cNvSpPr>
                <a:spLocks/>
              </p:cNvSpPr>
              <p:nvPr/>
            </p:nvSpPr>
            <p:spPr bwMode="auto">
              <a:xfrm>
                <a:off x="4865" y="3606"/>
                <a:ext cx="146" cy="125"/>
              </a:xfrm>
              <a:custGeom>
                <a:avLst/>
                <a:gdLst>
                  <a:gd name="T0" fmla="*/ 16 w 439"/>
                  <a:gd name="T1" fmla="*/ 4 h 376"/>
                  <a:gd name="T2" fmla="*/ 15 w 439"/>
                  <a:gd name="T3" fmla="*/ 4 h 376"/>
                  <a:gd name="T4" fmla="*/ 15 w 439"/>
                  <a:gd name="T5" fmla="*/ 5 h 376"/>
                  <a:gd name="T6" fmla="*/ 16 w 439"/>
                  <a:gd name="T7" fmla="*/ 6 h 376"/>
                  <a:gd name="T8" fmla="*/ 16 w 439"/>
                  <a:gd name="T9" fmla="*/ 7 h 376"/>
                  <a:gd name="T10" fmla="*/ 14 w 439"/>
                  <a:gd name="T11" fmla="*/ 9 h 376"/>
                  <a:gd name="T12" fmla="*/ 13 w 439"/>
                  <a:gd name="T13" fmla="*/ 10 h 376"/>
                  <a:gd name="T14" fmla="*/ 12 w 439"/>
                  <a:gd name="T15" fmla="*/ 11 h 376"/>
                  <a:gd name="T16" fmla="*/ 10 w 439"/>
                  <a:gd name="T17" fmla="*/ 11 h 376"/>
                  <a:gd name="T18" fmla="*/ 9 w 439"/>
                  <a:gd name="T19" fmla="*/ 10 h 376"/>
                  <a:gd name="T20" fmla="*/ 8 w 439"/>
                  <a:gd name="T21" fmla="*/ 9 h 376"/>
                  <a:gd name="T22" fmla="*/ 7 w 439"/>
                  <a:gd name="T23" fmla="*/ 9 h 376"/>
                  <a:gd name="T24" fmla="*/ 8 w 439"/>
                  <a:gd name="T25" fmla="*/ 10 h 376"/>
                  <a:gd name="T26" fmla="*/ 8 w 439"/>
                  <a:gd name="T27" fmla="*/ 11 h 376"/>
                  <a:gd name="T28" fmla="*/ 8 w 439"/>
                  <a:gd name="T29" fmla="*/ 11 h 376"/>
                  <a:gd name="T30" fmla="*/ 8 w 439"/>
                  <a:gd name="T31" fmla="*/ 12 h 376"/>
                  <a:gd name="T32" fmla="*/ 6 w 439"/>
                  <a:gd name="T33" fmla="*/ 12 h 376"/>
                  <a:gd name="T34" fmla="*/ 6 w 439"/>
                  <a:gd name="T35" fmla="*/ 11 h 376"/>
                  <a:gd name="T36" fmla="*/ 5 w 439"/>
                  <a:gd name="T37" fmla="*/ 10 h 376"/>
                  <a:gd name="T38" fmla="*/ 4 w 439"/>
                  <a:gd name="T39" fmla="*/ 10 h 376"/>
                  <a:gd name="T40" fmla="*/ 2 w 439"/>
                  <a:gd name="T41" fmla="*/ 10 h 376"/>
                  <a:gd name="T42" fmla="*/ 2 w 439"/>
                  <a:gd name="T43" fmla="*/ 11 h 376"/>
                  <a:gd name="T44" fmla="*/ 3 w 439"/>
                  <a:gd name="T45" fmla="*/ 11 h 376"/>
                  <a:gd name="T46" fmla="*/ 4 w 439"/>
                  <a:gd name="T47" fmla="*/ 12 h 376"/>
                  <a:gd name="T48" fmla="*/ 4 w 439"/>
                  <a:gd name="T49" fmla="*/ 13 h 376"/>
                  <a:gd name="T50" fmla="*/ 3 w 439"/>
                  <a:gd name="T51" fmla="*/ 14 h 376"/>
                  <a:gd name="T52" fmla="*/ 2 w 439"/>
                  <a:gd name="T53" fmla="*/ 14 h 376"/>
                  <a:gd name="T54" fmla="*/ 2 w 439"/>
                  <a:gd name="T55" fmla="*/ 14 h 376"/>
                  <a:gd name="T56" fmla="*/ 2 w 439"/>
                  <a:gd name="T57" fmla="*/ 13 h 376"/>
                  <a:gd name="T58" fmla="*/ 1 w 439"/>
                  <a:gd name="T59" fmla="*/ 11 h 376"/>
                  <a:gd name="T60" fmla="*/ 1 w 439"/>
                  <a:gd name="T61" fmla="*/ 10 h 376"/>
                  <a:gd name="T62" fmla="*/ 2 w 439"/>
                  <a:gd name="T63" fmla="*/ 9 h 376"/>
                  <a:gd name="T64" fmla="*/ 3 w 439"/>
                  <a:gd name="T65" fmla="*/ 9 h 376"/>
                  <a:gd name="T66" fmla="*/ 5 w 439"/>
                  <a:gd name="T67" fmla="*/ 8 h 376"/>
                  <a:gd name="T68" fmla="*/ 7 w 439"/>
                  <a:gd name="T69" fmla="*/ 7 h 376"/>
                  <a:gd name="T70" fmla="*/ 9 w 439"/>
                  <a:gd name="T71" fmla="*/ 6 h 376"/>
                  <a:gd name="T72" fmla="*/ 10 w 439"/>
                  <a:gd name="T73" fmla="*/ 6 h 376"/>
                  <a:gd name="T74" fmla="*/ 10 w 439"/>
                  <a:gd name="T75" fmla="*/ 5 h 376"/>
                  <a:gd name="T76" fmla="*/ 10 w 439"/>
                  <a:gd name="T77" fmla="*/ 4 h 376"/>
                  <a:gd name="T78" fmla="*/ 10 w 439"/>
                  <a:gd name="T79" fmla="*/ 4 h 376"/>
                  <a:gd name="T80" fmla="*/ 9 w 439"/>
                  <a:gd name="T81" fmla="*/ 5 h 376"/>
                  <a:gd name="T82" fmla="*/ 8 w 439"/>
                  <a:gd name="T83" fmla="*/ 6 h 376"/>
                  <a:gd name="T84" fmla="*/ 6 w 439"/>
                  <a:gd name="T85" fmla="*/ 6 h 376"/>
                  <a:gd name="T86" fmla="*/ 4 w 439"/>
                  <a:gd name="T87" fmla="*/ 7 h 376"/>
                  <a:gd name="T88" fmla="*/ 1 w 439"/>
                  <a:gd name="T89" fmla="*/ 8 h 376"/>
                  <a:gd name="T90" fmla="*/ 1 w 439"/>
                  <a:gd name="T91" fmla="*/ 7 h 376"/>
                  <a:gd name="T92" fmla="*/ 0 w 439"/>
                  <a:gd name="T93" fmla="*/ 7 h 376"/>
                  <a:gd name="T94" fmla="*/ 1 w 439"/>
                  <a:gd name="T95" fmla="*/ 6 h 376"/>
                  <a:gd name="T96" fmla="*/ 2 w 439"/>
                  <a:gd name="T97" fmla="*/ 6 h 376"/>
                  <a:gd name="T98" fmla="*/ 4 w 439"/>
                  <a:gd name="T99" fmla="*/ 6 h 376"/>
                  <a:gd name="T100" fmla="*/ 5 w 439"/>
                  <a:gd name="T101" fmla="*/ 5 h 376"/>
                  <a:gd name="T102" fmla="*/ 6 w 439"/>
                  <a:gd name="T103" fmla="*/ 5 h 376"/>
                  <a:gd name="T104" fmla="*/ 8 w 439"/>
                  <a:gd name="T105" fmla="*/ 5 h 376"/>
                  <a:gd name="T106" fmla="*/ 9 w 439"/>
                  <a:gd name="T107" fmla="*/ 4 h 376"/>
                  <a:gd name="T108" fmla="*/ 10 w 439"/>
                  <a:gd name="T109" fmla="*/ 3 h 376"/>
                  <a:gd name="T110" fmla="*/ 12 w 439"/>
                  <a:gd name="T111" fmla="*/ 2 h 376"/>
                  <a:gd name="T112" fmla="*/ 13 w 439"/>
                  <a:gd name="T113" fmla="*/ 1 h 376"/>
                  <a:gd name="T114" fmla="*/ 14 w 439"/>
                  <a:gd name="T115" fmla="*/ 0 h 376"/>
                  <a:gd name="T116" fmla="*/ 15 w 439"/>
                  <a:gd name="T117" fmla="*/ 1 h 376"/>
                  <a:gd name="T118" fmla="*/ 16 w 439"/>
                  <a:gd name="T119" fmla="*/ 3 h 376"/>
                  <a:gd name="T120" fmla="*/ 16 w 439"/>
                  <a:gd name="T121" fmla="*/ 5 h 37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39" h="376">
                    <a:moveTo>
                      <a:pt x="439" y="134"/>
                    </a:moveTo>
                    <a:lnTo>
                      <a:pt x="433" y="124"/>
                    </a:lnTo>
                    <a:lnTo>
                      <a:pt x="426" y="113"/>
                    </a:lnTo>
                    <a:lnTo>
                      <a:pt x="418" y="102"/>
                    </a:lnTo>
                    <a:lnTo>
                      <a:pt x="407" y="97"/>
                    </a:lnTo>
                    <a:lnTo>
                      <a:pt x="402" y="105"/>
                    </a:lnTo>
                    <a:lnTo>
                      <a:pt x="402" y="113"/>
                    </a:lnTo>
                    <a:lnTo>
                      <a:pt x="405" y="120"/>
                    </a:lnTo>
                    <a:lnTo>
                      <a:pt x="408" y="129"/>
                    </a:lnTo>
                    <a:lnTo>
                      <a:pt x="414" y="137"/>
                    </a:lnTo>
                    <a:lnTo>
                      <a:pt x="420" y="146"/>
                    </a:lnTo>
                    <a:lnTo>
                      <a:pt x="425" y="154"/>
                    </a:lnTo>
                    <a:lnTo>
                      <a:pt x="428" y="163"/>
                    </a:lnTo>
                    <a:lnTo>
                      <a:pt x="432" y="182"/>
                    </a:lnTo>
                    <a:lnTo>
                      <a:pt x="427" y="198"/>
                    </a:lnTo>
                    <a:lnTo>
                      <a:pt x="419" y="211"/>
                    </a:lnTo>
                    <a:lnTo>
                      <a:pt x="406" y="223"/>
                    </a:lnTo>
                    <a:lnTo>
                      <a:pt x="391" y="234"/>
                    </a:lnTo>
                    <a:lnTo>
                      <a:pt x="376" y="244"/>
                    </a:lnTo>
                    <a:lnTo>
                      <a:pt x="360" y="254"/>
                    </a:lnTo>
                    <a:lnTo>
                      <a:pt x="347" y="265"/>
                    </a:lnTo>
                    <a:lnTo>
                      <a:pt x="338" y="272"/>
                    </a:lnTo>
                    <a:lnTo>
                      <a:pt x="328" y="279"/>
                    </a:lnTo>
                    <a:lnTo>
                      <a:pt x="316" y="285"/>
                    </a:lnTo>
                    <a:lnTo>
                      <a:pt x="305" y="291"/>
                    </a:lnTo>
                    <a:lnTo>
                      <a:pt x="294" y="296"/>
                    </a:lnTo>
                    <a:lnTo>
                      <a:pt x="283" y="298"/>
                    </a:lnTo>
                    <a:lnTo>
                      <a:pt x="271" y="300"/>
                    </a:lnTo>
                    <a:lnTo>
                      <a:pt x="260" y="300"/>
                    </a:lnTo>
                    <a:lnTo>
                      <a:pt x="253" y="283"/>
                    </a:lnTo>
                    <a:lnTo>
                      <a:pt x="250" y="263"/>
                    </a:lnTo>
                    <a:lnTo>
                      <a:pt x="246" y="248"/>
                    </a:lnTo>
                    <a:lnTo>
                      <a:pt x="229" y="242"/>
                    </a:lnTo>
                    <a:lnTo>
                      <a:pt x="207" y="240"/>
                    </a:lnTo>
                    <a:lnTo>
                      <a:pt x="204" y="243"/>
                    </a:lnTo>
                    <a:lnTo>
                      <a:pt x="200" y="245"/>
                    </a:lnTo>
                    <a:lnTo>
                      <a:pt x="199" y="249"/>
                    </a:lnTo>
                    <a:lnTo>
                      <a:pt x="202" y="254"/>
                    </a:lnTo>
                    <a:lnTo>
                      <a:pt x="214" y="260"/>
                    </a:lnTo>
                    <a:lnTo>
                      <a:pt x="222" y="267"/>
                    </a:lnTo>
                    <a:lnTo>
                      <a:pt x="227" y="276"/>
                    </a:lnTo>
                    <a:lnTo>
                      <a:pt x="228" y="288"/>
                    </a:lnTo>
                    <a:lnTo>
                      <a:pt x="228" y="296"/>
                    </a:lnTo>
                    <a:lnTo>
                      <a:pt x="226" y="302"/>
                    </a:lnTo>
                    <a:lnTo>
                      <a:pt x="222" y="310"/>
                    </a:lnTo>
                    <a:lnTo>
                      <a:pt x="218" y="315"/>
                    </a:lnTo>
                    <a:lnTo>
                      <a:pt x="212" y="321"/>
                    </a:lnTo>
                    <a:lnTo>
                      <a:pt x="206" y="325"/>
                    </a:lnTo>
                    <a:lnTo>
                      <a:pt x="199" y="329"/>
                    </a:lnTo>
                    <a:lnTo>
                      <a:pt x="192" y="331"/>
                    </a:lnTo>
                    <a:lnTo>
                      <a:pt x="175" y="338"/>
                    </a:lnTo>
                    <a:lnTo>
                      <a:pt x="178" y="325"/>
                    </a:lnTo>
                    <a:lnTo>
                      <a:pt x="175" y="312"/>
                    </a:lnTo>
                    <a:lnTo>
                      <a:pt x="171" y="302"/>
                    </a:lnTo>
                    <a:lnTo>
                      <a:pt x="166" y="291"/>
                    </a:lnTo>
                    <a:lnTo>
                      <a:pt x="154" y="282"/>
                    </a:lnTo>
                    <a:lnTo>
                      <a:pt x="141" y="276"/>
                    </a:lnTo>
                    <a:lnTo>
                      <a:pt x="129" y="272"/>
                    </a:lnTo>
                    <a:lnTo>
                      <a:pt x="115" y="272"/>
                    </a:lnTo>
                    <a:lnTo>
                      <a:pt x="102" y="274"/>
                    </a:lnTo>
                    <a:lnTo>
                      <a:pt x="88" y="275"/>
                    </a:lnTo>
                    <a:lnTo>
                      <a:pt x="74" y="276"/>
                    </a:lnTo>
                    <a:lnTo>
                      <a:pt x="60" y="278"/>
                    </a:lnTo>
                    <a:lnTo>
                      <a:pt x="57" y="280"/>
                    </a:lnTo>
                    <a:lnTo>
                      <a:pt x="55" y="284"/>
                    </a:lnTo>
                    <a:lnTo>
                      <a:pt x="54" y="288"/>
                    </a:lnTo>
                    <a:lnTo>
                      <a:pt x="55" y="293"/>
                    </a:lnTo>
                    <a:lnTo>
                      <a:pt x="65" y="297"/>
                    </a:lnTo>
                    <a:lnTo>
                      <a:pt x="75" y="303"/>
                    </a:lnTo>
                    <a:lnTo>
                      <a:pt x="82" y="312"/>
                    </a:lnTo>
                    <a:lnTo>
                      <a:pt x="89" y="321"/>
                    </a:lnTo>
                    <a:lnTo>
                      <a:pt x="95" y="332"/>
                    </a:lnTo>
                    <a:lnTo>
                      <a:pt x="98" y="343"/>
                    </a:lnTo>
                    <a:lnTo>
                      <a:pt x="102" y="354"/>
                    </a:lnTo>
                    <a:lnTo>
                      <a:pt x="103" y="365"/>
                    </a:lnTo>
                    <a:lnTo>
                      <a:pt x="97" y="369"/>
                    </a:lnTo>
                    <a:lnTo>
                      <a:pt x="90" y="372"/>
                    </a:lnTo>
                    <a:lnTo>
                      <a:pt x="83" y="374"/>
                    </a:lnTo>
                    <a:lnTo>
                      <a:pt x="76" y="376"/>
                    </a:lnTo>
                    <a:lnTo>
                      <a:pt x="69" y="376"/>
                    </a:lnTo>
                    <a:lnTo>
                      <a:pt x="62" y="376"/>
                    </a:lnTo>
                    <a:lnTo>
                      <a:pt x="55" y="374"/>
                    </a:lnTo>
                    <a:lnTo>
                      <a:pt x="48" y="372"/>
                    </a:lnTo>
                    <a:lnTo>
                      <a:pt x="42" y="367"/>
                    </a:lnTo>
                    <a:lnTo>
                      <a:pt x="42" y="361"/>
                    </a:lnTo>
                    <a:lnTo>
                      <a:pt x="44" y="354"/>
                    </a:lnTo>
                    <a:lnTo>
                      <a:pt x="46" y="347"/>
                    </a:lnTo>
                    <a:lnTo>
                      <a:pt x="43" y="331"/>
                    </a:lnTo>
                    <a:lnTo>
                      <a:pt x="41" y="314"/>
                    </a:lnTo>
                    <a:lnTo>
                      <a:pt x="36" y="298"/>
                    </a:lnTo>
                    <a:lnTo>
                      <a:pt x="27" y="285"/>
                    </a:lnTo>
                    <a:lnTo>
                      <a:pt x="30" y="275"/>
                    </a:lnTo>
                    <a:lnTo>
                      <a:pt x="36" y="267"/>
                    </a:lnTo>
                    <a:lnTo>
                      <a:pt x="43" y="261"/>
                    </a:lnTo>
                    <a:lnTo>
                      <a:pt x="51" y="254"/>
                    </a:lnTo>
                    <a:lnTo>
                      <a:pt x="61" y="249"/>
                    </a:lnTo>
                    <a:lnTo>
                      <a:pt x="69" y="244"/>
                    </a:lnTo>
                    <a:lnTo>
                      <a:pt x="78" y="240"/>
                    </a:lnTo>
                    <a:lnTo>
                      <a:pt x="86" y="234"/>
                    </a:lnTo>
                    <a:lnTo>
                      <a:pt x="105" y="225"/>
                    </a:lnTo>
                    <a:lnTo>
                      <a:pt x="124" y="217"/>
                    </a:lnTo>
                    <a:lnTo>
                      <a:pt x="143" y="209"/>
                    </a:lnTo>
                    <a:lnTo>
                      <a:pt x="161" y="203"/>
                    </a:lnTo>
                    <a:lnTo>
                      <a:pt x="181" y="196"/>
                    </a:lnTo>
                    <a:lnTo>
                      <a:pt x="200" y="190"/>
                    </a:lnTo>
                    <a:lnTo>
                      <a:pt x="220" y="185"/>
                    </a:lnTo>
                    <a:lnTo>
                      <a:pt x="239" y="178"/>
                    </a:lnTo>
                    <a:lnTo>
                      <a:pt x="246" y="172"/>
                    </a:lnTo>
                    <a:lnTo>
                      <a:pt x="251" y="164"/>
                    </a:lnTo>
                    <a:lnTo>
                      <a:pt x="258" y="156"/>
                    </a:lnTo>
                    <a:lnTo>
                      <a:pt x="263" y="149"/>
                    </a:lnTo>
                    <a:lnTo>
                      <a:pt x="268" y="141"/>
                    </a:lnTo>
                    <a:lnTo>
                      <a:pt x="271" y="132"/>
                    </a:lnTo>
                    <a:lnTo>
                      <a:pt x="275" y="123"/>
                    </a:lnTo>
                    <a:lnTo>
                      <a:pt x="276" y="113"/>
                    </a:lnTo>
                    <a:lnTo>
                      <a:pt x="273" y="107"/>
                    </a:lnTo>
                    <a:lnTo>
                      <a:pt x="270" y="103"/>
                    </a:lnTo>
                    <a:lnTo>
                      <a:pt x="267" y="100"/>
                    </a:lnTo>
                    <a:lnTo>
                      <a:pt x="262" y="100"/>
                    </a:lnTo>
                    <a:lnTo>
                      <a:pt x="258" y="109"/>
                    </a:lnTo>
                    <a:lnTo>
                      <a:pt x="254" y="118"/>
                    </a:lnTo>
                    <a:lnTo>
                      <a:pt x="249" y="125"/>
                    </a:lnTo>
                    <a:lnTo>
                      <a:pt x="242" y="133"/>
                    </a:lnTo>
                    <a:lnTo>
                      <a:pt x="236" y="140"/>
                    </a:lnTo>
                    <a:lnTo>
                      <a:pt x="228" y="146"/>
                    </a:lnTo>
                    <a:lnTo>
                      <a:pt x="220" y="151"/>
                    </a:lnTo>
                    <a:lnTo>
                      <a:pt x="212" y="155"/>
                    </a:lnTo>
                    <a:lnTo>
                      <a:pt x="189" y="162"/>
                    </a:lnTo>
                    <a:lnTo>
                      <a:pt x="167" y="167"/>
                    </a:lnTo>
                    <a:lnTo>
                      <a:pt x="145" y="172"/>
                    </a:lnTo>
                    <a:lnTo>
                      <a:pt x="123" y="178"/>
                    </a:lnTo>
                    <a:lnTo>
                      <a:pt x="102" y="185"/>
                    </a:lnTo>
                    <a:lnTo>
                      <a:pt x="79" y="191"/>
                    </a:lnTo>
                    <a:lnTo>
                      <a:pt x="58" y="200"/>
                    </a:lnTo>
                    <a:lnTo>
                      <a:pt x="37" y="211"/>
                    </a:lnTo>
                    <a:lnTo>
                      <a:pt x="33" y="205"/>
                    </a:lnTo>
                    <a:lnTo>
                      <a:pt x="28" y="200"/>
                    </a:lnTo>
                    <a:lnTo>
                      <a:pt x="24" y="195"/>
                    </a:lnTo>
                    <a:lnTo>
                      <a:pt x="20" y="191"/>
                    </a:lnTo>
                    <a:lnTo>
                      <a:pt x="15" y="186"/>
                    </a:lnTo>
                    <a:lnTo>
                      <a:pt x="10" y="182"/>
                    </a:lnTo>
                    <a:lnTo>
                      <a:pt x="5" y="178"/>
                    </a:lnTo>
                    <a:lnTo>
                      <a:pt x="0" y="174"/>
                    </a:lnTo>
                    <a:lnTo>
                      <a:pt x="16" y="174"/>
                    </a:lnTo>
                    <a:lnTo>
                      <a:pt x="32" y="172"/>
                    </a:lnTo>
                    <a:lnTo>
                      <a:pt x="48" y="168"/>
                    </a:lnTo>
                    <a:lnTo>
                      <a:pt x="63" y="164"/>
                    </a:lnTo>
                    <a:lnTo>
                      <a:pt x="78" y="159"/>
                    </a:lnTo>
                    <a:lnTo>
                      <a:pt x="94" y="155"/>
                    </a:lnTo>
                    <a:lnTo>
                      <a:pt x="110" y="151"/>
                    </a:lnTo>
                    <a:lnTo>
                      <a:pt x="125" y="149"/>
                    </a:lnTo>
                    <a:lnTo>
                      <a:pt x="134" y="138"/>
                    </a:lnTo>
                    <a:lnTo>
                      <a:pt x="144" y="134"/>
                    </a:lnTo>
                    <a:lnTo>
                      <a:pt x="153" y="134"/>
                    </a:lnTo>
                    <a:lnTo>
                      <a:pt x="164" y="138"/>
                    </a:lnTo>
                    <a:lnTo>
                      <a:pt x="173" y="142"/>
                    </a:lnTo>
                    <a:lnTo>
                      <a:pt x="184" y="145"/>
                    </a:lnTo>
                    <a:lnTo>
                      <a:pt x="194" y="145"/>
                    </a:lnTo>
                    <a:lnTo>
                      <a:pt x="205" y="140"/>
                    </a:lnTo>
                    <a:lnTo>
                      <a:pt x="219" y="131"/>
                    </a:lnTo>
                    <a:lnTo>
                      <a:pt x="232" y="122"/>
                    </a:lnTo>
                    <a:lnTo>
                      <a:pt x="244" y="110"/>
                    </a:lnTo>
                    <a:lnTo>
                      <a:pt x="257" y="100"/>
                    </a:lnTo>
                    <a:lnTo>
                      <a:pt x="269" y="88"/>
                    </a:lnTo>
                    <a:lnTo>
                      <a:pt x="282" y="79"/>
                    </a:lnTo>
                    <a:lnTo>
                      <a:pt x="295" y="70"/>
                    </a:lnTo>
                    <a:lnTo>
                      <a:pt x="310" y="64"/>
                    </a:lnTo>
                    <a:lnTo>
                      <a:pt x="317" y="54"/>
                    </a:lnTo>
                    <a:lnTo>
                      <a:pt x="324" y="45"/>
                    </a:lnTo>
                    <a:lnTo>
                      <a:pt x="333" y="36"/>
                    </a:lnTo>
                    <a:lnTo>
                      <a:pt x="342" y="30"/>
                    </a:lnTo>
                    <a:lnTo>
                      <a:pt x="351" y="22"/>
                    </a:lnTo>
                    <a:lnTo>
                      <a:pt x="360" y="14"/>
                    </a:lnTo>
                    <a:lnTo>
                      <a:pt x="370" y="8"/>
                    </a:lnTo>
                    <a:lnTo>
                      <a:pt x="379" y="0"/>
                    </a:lnTo>
                    <a:lnTo>
                      <a:pt x="390" y="16"/>
                    </a:lnTo>
                    <a:lnTo>
                      <a:pt x="399" y="33"/>
                    </a:lnTo>
                    <a:lnTo>
                      <a:pt x="408" y="49"/>
                    </a:lnTo>
                    <a:lnTo>
                      <a:pt x="416" y="66"/>
                    </a:lnTo>
                    <a:lnTo>
                      <a:pt x="423" y="83"/>
                    </a:lnTo>
                    <a:lnTo>
                      <a:pt x="430" y="100"/>
                    </a:lnTo>
                    <a:lnTo>
                      <a:pt x="435" y="118"/>
                    </a:lnTo>
                    <a:lnTo>
                      <a:pt x="439" y="134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0" name="Freeform 44"/>
              <p:cNvSpPr>
                <a:spLocks/>
              </p:cNvSpPr>
              <p:nvPr/>
            </p:nvSpPr>
            <p:spPr bwMode="auto">
              <a:xfrm>
                <a:off x="4938" y="3610"/>
                <a:ext cx="16" cy="21"/>
              </a:xfrm>
              <a:custGeom>
                <a:avLst/>
                <a:gdLst>
                  <a:gd name="T0" fmla="*/ 2 w 50"/>
                  <a:gd name="T1" fmla="*/ 1 h 61"/>
                  <a:gd name="T2" fmla="*/ 2 w 50"/>
                  <a:gd name="T3" fmla="*/ 1 h 61"/>
                  <a:gd name="T4" fmla="*/ 2 w 50"/>
                  <a:gd name="T5" fmla="*/ 1 h 61"/>
                  <a:gd name="T6" fmla="*/ 2 w 50"/>
                  <a:gd name="T7" fmla="*/ 2 h 61"/>
                  <a:gd name="T8" fmla="*/ 1 w 50"/>
                  <a:gd name="T9" fmla="*/ 2 h 61"/>
                  <a:gd name="T10" fmla="*/ 1 w 50"/>
                  <a:gd name="T11" fmla="*/ 2 h 61"/>
                  <a:gd name="T12" fmla="*/ 1 w 50"/>
                  <a:gd name="T13" fmla="*/ 2 h 61"/>
                  <a:gd name="T14" fmla="*/ 1 w 50"/>
                  <a:gd name="T15" fmla="*/ 1 h 61"/>
                  <a:gd name="T16" fmla="*/ 0 w 50"/>
                  <a:gd name="T17" fmla="*/ 0 h 61"/>
                  <a:gd name="T18" fmla="*/ 0 w 50"/>
                  <a:gd name="T19" fmla="*/ 0 h 61"/>
                  <a:gd name="T20" fmla="*/ 0 w 50"/>
                  <a:gd name="T21" fmla="*/ 0 h 61"/>
                  <a:gd name="T22" fmla="*/ 0 w 50"/>
                  <a:gd name="T23" fmla="*/ 0 h 61"/>
                  <a:gd name="T24" fmla="*/ 1 w 50"/>
                  <a:gd name="T25" fmla="*/ 0 h 61"/>
                  <a:gd name="T26" fmla="*/ 1 w 50"/>
                  <a:gd name="T27" fmla="*/ 0 h 61"/>
                  <a:gd name="T28" fmla="*/ 1 w 50"/>
                  <a:gd name="T29" fmla="*/ 0 h 61"/>
                  <a:gd name="T30" fmla="*/ 1 w 50"/>
                  <a:gd name="T31" fmla="*/ 0 h 61"/>
                  <a:gd name="T32" fmla="*/ 1 w 50"/>
                  <a:gd name="T33" fmla="*/ 1 h 61"/>
                  <a:gd name="T34" fmla="*/ 2 w 50"/>
                  <a:gd name="T35" fmla="*/ 1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0" h="61">
                    <a:moveTo>
                      <a:pt x="48" y="21"/>
                    </a:moveTo>
                    <a:lnTo>
                      <a:pt x="50" y="30"/>
                    </a:lnTo>
                    <a:lnTo>
                      <a:pt x="50" y="37"/>
                    </a:lnTo>
                    <a:lnTo>
                      <a:pt x="46" y="44"/>
                    </a:lnTo>
                    <a:lnTo>
                      <a:pt x="39" y="50"/>
                    </a:lnTo>
                    <a:lnTo>
                      <a:pt x="24" y="61"/>
                    </a:lnTo>
                    <a:lnTo>
                      <a:pt x="24" y="43"/>
                    </a:lnTo>
                    <a:lnTo>
                      <a:pt x="21" y="26"/>
                    </a:lnTo>
                    <a:lnTo>
                      <a:pt x="12" y="12"/>
                    </a:lnTo>
                    <a:lnTo>
                      <a:pt x="0" y="0"/>
                    </a:lnTo>
                    <a:lnTo>
                      <a:pt x="7" y="2"/>
                    </a:lnTo>
                    <a:lnTo>
                      <a:pt x="14" y="2"/>
                    </a:lnTo>
                    <a:lnTo>
                      <a:pt x="22" y="3"/>
                    </a:lnTo>
                    <a:lnTo>
                      <a:pt x="29" y="4"/>
                    </a:lnTo>
                    <a:lnTo>
                      <a:pt x="35" y="6"/>
                    </a:lnTo>
                    <a:lnTo>
                      <a:pt x="40" y="10"/>
                    </a:lnTo>
                    <a:lnTo>
                      <a:pt x="45" y="15"/>
                    </a:ln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1" name="Freeform 45"/>
              <p:cNvSpPr>
                <a:spLocks/>
              </p:cNvSpPr>
              <p:nvPr/>
            </p:nvSpPr>
            <p:spPr bwMode="auto">
              <a:xfrm>
                <a:off x="4721" y="3587"/>
                <a:ext cx="7" cy="20"/>
              </a:xfrm>
              <a:custGeom>
                <a:avLst/>
                <a:gdLst>
                  <a:gd name="T0" fmla="*/ 1 w 22"/>
                  <a:gd name="T1" fmla="*/ 1 h 61"/>
                  <a:gd name="T2" fmla="*/ 1 w 22"/>
                  <a:gd name="T3" fmla="*/ 1 h 61"/>
                  <a:gd name="T4" fmla="*/ 1 w 22"/>
                  <a:gd name="T5" fmla="*/ 2 h 61"/>
                  <a:gd name="T6" fmla="*/ 1 w 22"/>
                  <a:gd name="T7" fmla="*/ 2 h 61"/>
                  <a:gd name="T8" fmla="*/ 1 w 22"/>
                  <a:gd name="T9" fmla="*/ 2 h 61"/>
                  <a:gd name="T10" fmla="*/ 1 w 22"/>
                  <a:gd name="T11" fmla="*/ 2 h 61"/>
                  <a:gd name="T12" fmla="*/ 0 w 22"/>
                  <a:gd name="T13" fmla="*/ 2 h 61"/>
                  <a:gd name="T14" fmla="*/ 0 w 22"/>
                  <a:gd name="T15" fmla="*/ 2 h 61"/>
                  <a:gd name="T16" fmla="*/ 0 w 22"/>
                  <a:gd name="T17" fmla="*/ 2 h 61"/>
                  <a:gd name="T18" fmla="*/ 0 w 22"/>
                  <a:gd name="T19" fmla="*/ 2 h 61"/>
                  <a:gd name="T20" fmla="*/ 0 w 22"/>
                  <a:gd name="T21" fmla="*/ 1 h 61"/>
                  <a:gd name="T22" fmla="*/ 0 w 22"/>
                  <a:gd name="T23" fmla="*/ 1 h 61"/>
                  <a:gd name="T24" fmla="*/ 0 w 22"/>
                  <a:gd name="T25" fmla="*/ 0 h 61"/>
                  <a:gd name="T26" fmla="*/ 0 w 22"/>
                  <a:gd name="T27" fmla="*/ 0 h 61"/>
                  <a:gd name="T28" fmla="*/ 0 w 22"/>
                  <a:gd name="T29" fmla="*/ 0 h 61"/>
                  <a:gd name="T30" fmla="*/ 1 w 22"/>
                  <a:gd name="T31" fmla="*/ 1 h 61"/>
                  <a:gd name="T32" fmla="*/ 1 w 22"/>
                  <a:gd name="T33" fmla="*/ 1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" h="61">
                    <a:moveTo>
                      <a:pt x="21" y="31"/>
                    </a:moveTo>
                    <a:lnTo>
                      <a:pt x="22" y="37"/>
                    </a:lnTo>
                    <a:lnTo>
                      <a:pt x="22" y="43"/>
                    </a:lnTo>
                    <a:lnTo>
                      <a:pt x="21" y="51"/>
                    </a:lnTo>
                    <a:lnTo>
                      <a:pt x="20" y="58"/>
                    </a:lnTo>
                    <a:lnTo>
                      <a:pt x="18" y="59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8" y="59"/>
                    </a:lnTo>
                    <a:lnTo>
                      <a:pt x="11" y="43"/>
                    </a:lnTo>
                    <a:lnTo>
                      <a:pt x="9" y="31"/>
                    </a:lnTo>
                    <a:lnTo>
                      <a:pt x="5" y="16"/>
                    </a:lnTo>
                    <a:lnTo>
                      <a:pt x="0" y="0"/>
                    </a:lnTo>
                    <a:lnTo>
                      <a:pt x="8" y="3"/>
                    </a:lnTo>
                    <a:lnTo>
                      <a:pt x="14" y="11"/>
                    </a:lnTo>
                    <a:lnTo>
                      <a:pt x="18" y="21"/>
                    </a:lnTo>
                    <a:lnTo>
                      <a:pt x="21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2" name="Freeform 46"/>
              <p:cNvSpPr>
                <a:spLocks/>
              </p:cNvSpPr>
              <p:nvPr/>
            </p:nvSpPr>
            <p:spPr bwMode="auto">
              <a:xfrm>
                <a:off x="4702" y="3592"/>
                <a:ext cx="31" cy="43"/>
              </a:xfrm>
              <a:custGeom>
                <a:avLst/>
                <a:gdLst>
                  <a:gd name="T0" fmla="*/ 1 w 91"/>
                  <a:gd name="T1" fmla="*/ 0 h 128"/>
                  <a:gd name="T2" fmla="*/ 1 w 91"/>
                  <a:gd name="T3" fmla="*/ 0 h 128"/>
                  <a:gd name="T4" fmla="*/ 1 w 91"/>
                  <a:gd name="T5" fmla="*/ 0 h 128"/>
                  <a:gd name="T6" fmla="*/ 1 w 91"/>
                  <a:gd name="T7" fmla="*/ 0 h 128"/>
                  <a:gd name="T8" fmla="*/ 1 w 91"/>
                  <a:gd name="T9" fmla="*/ 1 h 128"/>
                  <a:gd name="T10" fmla="*/ 1 w 91"/>
                  <a:gd name="T11" fmla="*/ 1 h 128"/>
                  <a:gd name="T12" fmla="*/ 1 w 91"/>
                  <a:gd name="T13" fmla="*/ 2 h 128"/>
                  <a:gd name="T14" fmla="*/ 1 w 91"/>
                  <a:gd name="T15" fmla="*/ 3 h 128"/>
                  <a:gd name="T16" fmla="*/ 1 w 91"/>
                  <a:gd name="T17" fmla="*/ 4 h 128"/>
                  <a:gd name="T18" fmla="*/ 2 w 91"/>
                  <a:gd name="T19" fmla="*/ 4 h 128"/>
                  <a:gd name="T20" fmla="*/ 2 w 91"/>
                  <a:gd name="T21" fmla="*/ 4 h 128"/>
                  <a:gd name="T22" fmla="*/ 2 w 91"/>
                  <a:gd name="T23" fmla="*/ 4 h 128"/>
                  <a:gd name="T24" fmla="*/ 2 w 91"/>
                  <a:gd name="T25" fmla="*/ 4 h 128"/>
                  <a:gd name="T26" fmla="*/ 2 w 91"/>
                  <a:gd name="T27" fmla="*/ 4 h 128"/>
                  <a:gd name="T28" fmla="*/ 2 w 91"/>
                  <a:gd name="T29" fmla="*/ 4 h 128"/>
                  <a:gd name="T30" fmla="*/ 3 w 91"/>
                  <a:gd name="T31" fmla="*/ 4 h 128"/>
                  <a:gd name="T32" fmla="*/ 3 w 91"/>
                  <a:gd name="T33" fmla="*/ 4 h 128"/>
                  <a:gd name="T34" fmla="*/ 3 w 91"/>
                  <a:gd name="T35" fmla="*/ 4 h 128"/>
                  <a:gd name="T36" fmla="*/ 3 w 91"/>
                  <a:gd name="T37" fmla="*/ 4 h 128"/>
                  <a:gd name="T38" fmla="*/ 4 w 91"/>
                  <a:gd name="T39" fmla="*/ 4 h 128"/>
                  <a:gd name="T40" fmla="*/ 3 w 91"/>
                  <a:gd name="T41" fmla="*/ 5 h 128"/>
                  <a:gd name="T42" fmla="*/ 3 w 91"/>
                  <a:gd name="T43" fmla="*/ 5 h 128"/>
                  <a:gd name="T44" fmla="*/ 3 w 91"/>
                  <a:gd name="T45" fmla="*/ 5 h 128"/>
                  <a:gd name="T46" fmla="*/ 3 w 91"/>
                  <a:gd name="T47" fmla="*/ 5 h 128"/>
                  <a:gd name="T48" fmla="*/ 3 w 91"/>
                  <a:gd name="T49" fmla="*/ 5 h 128"/>
                  <a:gd name="T50" fmla="*/ 2 w 91"/>
                  <a:gd name="T51" fmla="*/ 4 h 128"/>
                  <a:gd name="T52" fmla="*/ 2 w 91"/>
                  <a:gd name="T53" fmla="*/ 4 h 128"/>
                  <a:gd name="T54" fmla="*/ 2 w 91"/>
                  <a:gd name="T55" fmla="*/ 4 h 128"/>
                  <a:gd name="T56" fmla="*/ 2 w 91"/>
                  <a:gd name="T57" fmla="*/ 5 h 128"/>
                  <a:gd name="T58" fmla="*/ 2 w 91"/>
                  <a:gd name="T59" fmla="*/ 5 h 128"/>
                  <a:gd name="T60" fmla="*/ 1 w 91"/>
                  <a:gd name="T61" fmla="*/ 5 h 128"/>
                  <a:gd name="T62" fmla="*/ 1 w 91"/>
                  <a:gd name="T63" fmla="*/ 4 h 128"/>
                  <a:gd name="T64" fmla="*/ 1 w 91"/>
                  <a:gd name="T65" fmla="*/ 4 h 128"/>
                  <a:gd name="T66" fmla="*/ 1 w 91"/>
                  <a:gd name="T67" fmla="*/ 4 h 128"/>
                  <a:gd name="T68" fmla="*/ 1 w 91"/>
                  <a:gd name="T69" fmla="*/ 3 h 128"/>
                  <a:gd name="T70" fmla="*/ 0 w 91"/>
                  <a:gd name="T71" fmla="*/ 3 h 128"/>
                  <a:gd name="T72" fmla="*/ 0 w 91"/>
                  <a:gd name="T73" fmla="*/ 2 h 128"/>
                  <a:gd name="T74" fmla="*/ 0 w 91"/>
                  <a:gd name="T75" fmla="*/ 2 h 128"/>
                  <a:gd name="T76" fmla="*/ 0 w 91"/>
                  <a:gd name="T77" fmla="*/ 1 h 128"/>
                  <a:gd name="T78" fmla="*/ 0 w 91"/>
                  <a:gd name="T79" fmla="*/ 1 h 128"/>
                  <a:gd name="T80" fmla="*/ 0 w 91"/>
                  <a:gd name="T81" fmla="*/ 0 h 128"/>
                  <a:gd name="T82" fmla="*/ 0 w 91"/>
                  <a:gd name="T83" fmla="*/ 0 h 128"/>
                  <a:gd name="T84" fmla="*/ 1 w 91"/>
                  <a:gd name="T85" fmla="*/ 0 h 128"/>
                  <a:gd name="T86" fmla="*/ 1 w 91"/>
                  <a:gd name="T87" fmla="*/ 0 h 128"/>
                  <a:gd name="T88" fmla="*/ 1 w 91"/>
                  <a:gd name="T89" fmla="*/ 0 h 12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1" h="128">
                    <a:moveTo>
                      <a:pt x="30" y="1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5" y="18"/>
                    </a:lnTo>
                    <a:lnTo>
                      <a:pt x="18" y="40"/>
                    </a:lnTo>
                    <a:lnTo>
                      <a:pt x="26" y="61"/>
                    </a:lnTo>
                    <a:lnTo>
                      <a:pt x="33" y="81"/>
                    </a:lnTo>
                    <a:lnTo>
                      <a:pt x="36" y="103"/>
                    </a:lnTo>
                    <a:lnTo>
                      <a:pt x="41" y="107"/>
                    </a:lnTo>
                    <a:lnTo>
                      <a:pt x="46" y="107"/>
                    </a:lnTo>
                    <a:lnTo>
                      <a:pt x="50" y="106"/>
                    </a:lnTo>
                    <a:lnTo>
                      <a:pt x="55" y="103"/>
                    </a:lnTo>
                    <a:lnTo>
                      <a:pt x="59" y="101"/>
                    </a:lnTo>
                    <a:lnTo>
                      <a:pt x="63" y="98"/>
                    </a:lnTo>
                    <a:lnTo>
                      <a:pt x="68" y="97"/>
                    </a:lnTo>
                    <a:lnTo>
                      <a:pt x="74" y="99"/>
                    </a:lnTo>
                    <a:lnTo>
                      <a:pt x="78" y="106"/>
                    </a:lnTo>
                    <a:lnTo>
                      <a:pt x="87" y="111"/>
                    </a:lnTo>
                    <a:lnTo>
                      <a:pt x="91" y="116"/>
                    </a:lnTo>
                    <a:lnTo>
                      <a:pt x="89" y="125"/>
                    </a:lnTo>
                    <a:lnTo>
                      <a:pt x="84" y="126"/>
                    </a:lnTo>
                    <a:lnTo>
                      <a:pt x="80" y="126"/>
                    </a:lnTo>
                    <a:lnTo>
                      <a:pt x="75" y="125"/>
                    </a:lnTo>
                    <a:lnTo>
                      <a:pt x="70" y="123"/>
                    </a:lnTo>
                    <a:lnTo>
                      <a:pt x="64" y="120"/>
                    </a:lnTo>
                    <a:lnTo>
                      <a:pt x="60" y="119"/>
                    </a:lnTo>
                    <a:lnTo>
                      <a:pt x="55" y="120"/>
                    </a:lnTo>
                    <a:lnTo>
                      <a:pt x="50" y="124"/>
                    </a:lnTo>
                    <a:lnTo>
                      <a:pt x="42" y="128"/>
                    </a:lnTo>
                    <a:lnTo>
                      <a:pt x="34" y="126"/>
                    </a:lnTo>
                    <a:lnTo>
                      <a:pt x="26" y="119"/>
                    </a:lnTo>
                    <a:lnTo>
                      <a:pt x="19" y="106"/>
                    </a:lnTo>
                    <a:lnTo>
                      <a:pt x="15" y="95"/>
                    </a:lnTo>
                    <a:lnTo>
                      <a:pt x="14" y="85"/>
                    </a:lnTo>
                    <a:lnTo>
                      <a:pt x="12" y="74"/>
                    </a:lnTo>
                    <a:lnTo>
                      <a:pt x="8" y="61"/>
                    </a:lnTo>
                    <a:lnTo>
                      <a:pt x="4" y="50"/>
                    </a:lnTo>
                    <a:lnTo>
                      <a:pt x="0" y="37"/>
                    </a:lnTo>
                    <a:lnTo>
                      <a:pt x="0" y="25"/>
                    </a:lnTo>
                    <a:lnTo>
                      <a:pt x="2" y="13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3" y="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3" name="Freeform 47"/>
              <p:cNvSpPr>
                <a:spLocks/>
              </p:cNvSpPr>
              <p:nvPr/>
            </p:nvSpPr>
            <p:spPr bwMode="auto">
              <a:xfrm>
                <a:off x="4877" y="3616"/>
                <a:ext cx="39" cy="28"/>
              </a:xfrm>
              <a:custGeom>
                <a:avLst/>
                <a:gdLst>
                  <a:gd name="T0" fmla="*/ 4 w 117"/>
                  <a:gd name="T1" fmla="*/ 0 h 85"/>
                  <a:gd name="T2" fmla="*/ 4 w 117"/>
                  <a:gd name="T3" fmla="*/ 1 h 85"/>
                  <a:gd name="T4" fmla="*/ 4 w 117"/>
                  <a:gd name="T5" fmla="*/ 1 h 85"/>
                  <a:gd name="T6" fmla="*/ 4 w 117"/>
                  <a:gd name="T7" fmla="*/ 2 h 85"/>
                  <a:gd name="T8" fmla="*/ 4 w 117"/>
                  <a:gd name="T9" fmla="*/ 2 h 85"/>
                  <a:gd name="T10" fmla="*/ 4 w 117"/>
                  <a:gd name="T11" fmla="*/ 2 h 85"/>
                  <a:gd name="T12" fmla="*/ 4 w 117"/>
                  <a:gd name="T13" fmla="*/ 2 h 85"/>
                  <a:gd name="T14" fmla="*/ 4 w 117"/>
                  <a:gd name="T15" fmla="*/ 3 h 85"/>
                  <a:gd name="T16" fmla="*/ 3 w 117"/>
                  <a:gd name="T17" fmla="*/ 3 h 85"/>
                  <a:gd name="T18" fmla="*/ 3 w 117"/>
                  <a:gd name="T19" fmla="*/ 3 h 85"/>
                  <a:gd name="T20" fmla="*/ 3 w 117"/>
                  <a:gd name="T21" fmla="*/ 3 h 85"/>
                  <a:gd name="T22" fmla="*/ 3 w 117"/>
                  <a:gd name="T23" fmla="*/ 3 h 85"/>
                  <a:gd name="T24" fmla="*/ 2 w 117"/>
                  <a:gd name="T25" fmla="*/ 3 h 85"/>
                  <a:gd name="T26" fmla="*/ 2 w 117"/>
                  <a:gd name="T27" fmla="*/ 3 h 85"/>
                  <a:gd name="T28" fmla="*/ 2 w 117"/>
                  <a:gd name="T29" fmla="*/ 3 h 85"/>
                  <a:gd name="T30" fmla="*/ 2 w 117"/>
                  <a:gd name="T31" fmla="*/ 3 h 85"/>
                  <a:gd name="T32" fmla="*/ 1 w 117"/>
                  <a:gd name="T33" fmla="*/ 3 h 85"/>
                  <a:gd name="T34" fmla="*/ 1 w 117"/>
                  <a:gd name="T35" fmla="*/ 3 h 85"/>
                  <a:gd name="T36" fmla="*/ 1 w 117"/>
                  <a:gd name="T37" fmla="*/ 3 h 85"/>
                  <a:gd name="T38" fmla="*/ 0 w 117"/>
                  <a:gd name="T39" fmla="*/ 3 h 85"/>
                  <a:gd name="T40" fmla="*/ 0 w 117"/>
                  <a:gd name="T41" fmla="*/ 2 h 85"/>
                  <a:gd name="T42" fmla="*/ 0 w 117"/>
                  <a:gd name="T43" fmla="*/ 2 h 85"/>
                  <a:gd name="T44" fmla="*/ 0 w 117"/>
                  <a:gd name="T45" fmla="*/ 1 h 85"/>
                  <a:gd name="T46" fmla="*/ 0 w 117"/>
                  <a:gd name="T47" fmla="*/ 1 h 85"/>
                  <a:gd name="T48" fmla="*/ 0 w 117"/>
                  <a:gd name="T49" fmla="*/ 0 h 85"/>
                  <a:gd name="T50" fmla="*/ 1 w 117"/>
                  <a:gd name="T51" fmla="*/ 0 h 85"/>
                  <a:gd name="T52" fmla="*/ 1 w 117"/>
                  <a:gd name="T53" fmla="*/ 0 h 85"/>
                  <a:gd name="T54" fmla="*/ 2 w 117"/>
                  <a:gd name="T55" fmla="*/ 0 h 85"/>
                  <a:gd name="T56" fmla="*/ 2 w 117"/>
                  <a:gd name="T57" fmla="*/ 0 h 85"/>
                  <a:gd name="T58" fmla="*/ 3 w 117"/>
                  <a:gd name="T59" fmla="*/ 0 h 85"/>
                  <a:gd name="T60" fmla="*/ 3 w 117"/>
                  <a:gd name="T61" fmla="*/ 0 h 85"/>
                  <a:gd name="T62" fmla="*/ 4 w 117"/>
                  <a:gd name="T63" fmla="*/ 0 h 85"/>
                  <a:gd name="T64" fmla="*/ 4 w 117"/>
                  <a:gd name="T65" fmla="*/ 0 h 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7" h="85">
                    <a:moveTo>
                      <a:pt x="113" y="10"/>
                    </a:moveTo>
                    <a:lnTo>
                      <a:pt x="116" y="21"/>
                    </a:lnTo>
                    <a:lnTo>
                      <a:pt x="117" y="32"/>
                    </a:lnTo>
                    <a:lnTo>
                      <a:pt x="117" y="45"/>
                    </a:lnTo>
                    <a:lnTo>
                      <a:pt x="114" y="57"/>
                    </a:lnTo>
                    <a:lnTo>
                      <a:pt x="109" y="62"/>
                    </a:lnTo>
                    <a:lnTo>
                      <a:pt x="104" y="67"/>
                    </a:lnTo>
                    <a:lnTo>
                      <a:pt x="98" y="72"/>
                    </a:lnTo>
                    <a:lnTo>
                      <a:pt x="93" y="76"/>
                    </a:lnTo>
                    <a:lnTo>
                      <a:pt x="86" y="80"/>
                    </a:lnTo>
                    <a:lnTo>
                      <a:pt x="80" y="83"/>
                    </a:lnTo>
                    <a:lnTo>
                      <a:pt x="73" y="84"/>
                    </a:lnTo>
                    <a:lnTo>
                      <a:pt x="66" y="85"/>
                    </a:lnTo>
                    <a:lnTo>
                      <a:pt x="60" y="84"/>
                    </a:lnTo>
                    <a:lnTo>
                      <a:pt x="53" y="84"/>
                    </a:lnTo>
                    <a:lnTo>
                      <a:pt x="45" y="83"/>
                    </a:lnTo>
                    <a:lnTo>
                      <a:pt x="36" y="81"/>
                    </a:lnTo>
                    <a:lnTo>
                      <a:pt x="28" y="79"/>
                    </a:lnTo>
                    <a:lnTo>
                      <a:pt x="19" y="76"/>
                    </a:lnTo>
                    <a:lnTo>
                      <a:pt x="11" y="71"/>
                    </a:lnTo>
                    <a:lnTo>
                      <a:pt x="3" y="64"/>
                    </a:lnTo>
                    <a:lnTo>
                      <a:pt x="1" y="49"/>
                    </a:lnTo>
                    <a:lnTo>
                      <a:pt x="0" y="36"/>
                    </a:lnTo>
                    <a:lnTo>
                      <a:pt x="1" y="23"/>
                    </a:lnTo>
                    <a:lnTo>
                      <a:pt x="7" y="12"/>
                    </a:lnTo>
                    <a:lnTo>
                      <a:pt x="20" y="8"/>
                    </a:lnTo>
                    <a:lnTo>
                      <a:pt x="33" y="4"/>
                    </a:lnTo>
                    <a:lnTo>
                      <a:pt x="46" y="1"/>
                    </a:lnTo>
                    <a:lnTo>
                      <a:pt x="60" y="0"/>
                    </a:lnTo>
                    <a:lnTo>
                      <a:pt x="73" y="0"/>
                    </a:lnTo>
                    <a:lnTo>
                      <a:pt x="87" y="1"/>
                    </a:lnTo>
                    <a:lnTo>
                      <a:pt x="100" y="4"/>
                    </a:lnTo>
                    <a:lnTo>
                      <a:pt x="113" y="10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4" name="Freeform 48"/>
              <p:cNvSpPr>
                <a:spLocks/>
              </p:cNvSpPr>
              <p:nvPr/>
            </p:nvSpPr>
            <p:spPr bwMode="auto">
              <a:xfrm>
                <a:off x="4819" y="3607"/>
                <a:ext cx="6" cy="32"/>
              </a:xfrm>
              <a:custGeom>
                <a:avLst/>
                <a:gdLst>
                  <a:gd name="T0" fmla="*/ 1 w 18"/>
                  <a:gd name="T1" fmla="*/ 0 h 98"/>
                  <a:gd name="T2" fmla="*/ 0 w 18"/>
                  <a:gd name="T3" fmla="*/ 1 h 98"/>
                  <a:gd name="T4" fmla="*/ 1 w 18"/>
                  <a:gd name="T5" fmla="*/ 2 h 98"/>
                  <a:gd name="T6" fmla="*/ 1 w 18"/>
                  <a:gd name="T7" fmla="*/ 3 h 98"/>
                  <a:gd name="T8" fmla="*/ 0 w 18"/>
                  <a:gd name="T9" fmla="*/ 3 h 98"/>
                  <a:gd name="T10" fmla="*/ 0 w 18"/>
                  <a:gd name="T11" fmla="*/ 3 h 98"/>
                  <a:gd name="T12" fmla="*/ 0 w 18"/>
                  <a:gd name="T13" fmla="*/ 3 h 98"/>
                  <a:gd name="T14" fmla="*/ 0 w 18"/>
                  <a:gd name="T15" fmla="*/ 3 h 98"/>
                  <a:gd name="T16" fmla="*/ 0 w 18"/>
                  <a:gd name="T17" fmla="*/ 3 h 98"/>
                  <a:gd name="T18" fmla="*/ 0 w 18"/>
                  <a:gd name="T19" fmla="*/ 2 h 98"/>
                  <a:gd name="T20" fmla="*/ 0 w 18"/>
                  <a:gd name="T21" fmla="*/ 2 h 98"/>
                  <a:gd name="T22" fmla="*/ 0 w 18"/>
                  <a:gd name="T23" fmla="*/ 1 h 98"/>
                  <a:gd name="T24" fmla="*/ 0 w 18"/>
                  <a:gd name="T25" fmla="*/ 0 h 98"/>
                  <a:gd name="T26" fmla="*/ 1 w 18"/>
                  <a:gd name="T27" fmla="*/ 0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98">
                    <a:moveTo>
                      <a:pt x="18" y="1"/>
                    </a:moveTo>
                    <a:lnTo>
                      <a:pt x="12" y="27"/>
                    </a:lnTo>
                    <a:lnTo>
                      <a:pt x="15" y="50"/>
                    </a:lnTo>
                    <a:lnTo>
                      <a:pt x="18" y="75"/>
                    </a:lnTo>
                    <a:lnTo>
                      <a:pt x="13" y="98"/>
                    </a:lnTo>
                    <a:lnTo>
                      <a:pt x="8" y="98"/>
                    </a:lnTo>
                    <a:lnTo>
                      <a:pt x="6" y="95"/>
                    </a:lnTo>
                    <a:lnTo>
                      <a:pt x="4" y="93"/>
                    </a:lnTo>
                    <a:lnTo>
                      <a:pt x="2" y="89"/>
                    </a:lnTo>
                    <a:lnTo>
                      <a:pt x="1" y="67"/>
                    </a:lnTo>
                    <a:lnTo>
                      <a:pt x="0" y="44"/>
                    </a:lnTo>
                    <a:lnTo>
                      <a:pt x="1" y="21"/>
                    </a:lnTo>
                    <a:lnTo>
                      <a:pt x="11" y="0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5" name="Freeform 49"/>
              <p:cNvSpPr>
                <a:spLocks/>
              </p:cNvSpPr>
              <p:nvPr/>
            </p:nvSpPr>
            <p:spPr bwMode="auto">
              <a:xfrm>
                <a:off x="4557" y="3588"/>
                <a:ext cx="39" cy="15"/>
              </a:xfrm>
              <a:custGeom>
                <a:avLst/>
                <a:gdLst>
                  <a:gd name="T0" fmla="*/ 4 w 118"/>
                  <a:gd name="T1" fmla="*/ 0 h 45"/>
                  <a:gd name="T2" fmla="*/ 4 w 118"/>
                  <a:gd name="T3" fmla="*/ 0 h 45"/>
                  <a:gd name="T4" fmla="*/ 4 w 118"/>
                  <a:gd name="T5" fmla="*/ 0 h 45"/>
                  <a:gd name="T6" fmla="*/ 4 w 118"/>
                  <a:gd name="T7" fmla="*/ 1 h 45"/>
                  <a:gd name="T8" fmla="*/ 4 w 118"/>
                  <a:gd name="T9" fmla="*/ 1 h 45"/>
                  <a:gd name="T10" fmla="*/ 4 w 118"/>
                  <a:gd name="T11" fmla="*/ 1 h 45"/>
                  <a:gd name="T12" fmla="*/ 3 w 118"/>
                  <a:gd name="T13" fmla="*/ 1 h 45"/>
                  <a:gd name="T14" fmla="*/ 3 w 118"/>
                  <a:gd name="T15" fmla="*/ 1 h 45"/>
                  <a:gd name="T16" fmla="*/ 3 w 118"/>
                  <a:gd name="T17" fmla="*/ 1 h 45"/>
                  <a:gd name="T18" fmla="*/ 3 w 118"/>
                  <a:gd name="T19" fmla="*/ 1 h 45"/>
                  <a:gd name="T20" fmla="*/ 2 w 118"/>
                  <a:gd name="T21" fmla="*/ 1 h 45"/>
                  <a:gd name="T22" fmla="*/ 2 w 118"/>
                  <a:gd name="T23" fmla="*/ 1 h 45"/>
                  <a:gd name="T24" fmla="*/ 2 w 118"/>
                  <a:gd name="T25" fmla="*/ 2 h 45"/>
                  <a:gd name="T26" fmla="*/ 2 w 118"/>
                  <a:gd name="T27" fmla="*/ 2 h 45"/>
                  <a:gd name="T28" fmla="*/ 1 w 118"/>
                  <a:gd name="T29" fmla="*/ 2 h 45"/>
                  <a:gd name="T30" fmla="*/ 1 w 118"/>
                  <a:gd name="T31" fmla="*/ 2 h 45"/>
                  <a:gd name="T32" fmla="*/ 1 w 118"/>
                  <a:gd name="T33" fmla="*/ 2 h 45"/>
                  <a:gd name="T34" fmla="*/ 0 w 118"/>
                  <a:gd name="T35" fmla="*/ 2 h 45"/>
                  <a:gd name="T36" fmla="*/ 0 w 118"/>
                  <a:gd name="T37" fmla="*/ 2 h 45"/>
                  <a:gd name="T38" fmla="*/ 0 w 118"/>
                  <a:gd name="T39" fmla="*/ 2 h 45"/>
                  <a:gd name="T40" fmla="*/ 0 w 118"/>
                  <a:gd name="T41" fmla="*/ 1 h 45"/>
                  <a:gd name="T42" fmla="*/ 0 w 118"/>
                  <a:gd name="T43" fmla="*/ 1 h 45"/>
                  <a:gd name="T44" fmla="*/ 0 w 118"/>
                  <a:gd name="T45" fmla="*/ 1 h 45"/>
                  <a:gd name="T46" fmla="*/ 0 w 118"/>
                  <a:gd name="T47" fmla="*/ 1 h 45"/>
                  <a:gd name="T48" fmla="*/ 1 w 118"/>
                  <a:gd name="T49" fmla="*/ 1 h 45"/>
                  <a:gd name="T50" fmla="*/ 1 w 118"/>
                  <a:gd name="T51" fmla="*/ 1 h 45"/>
                  <a:gd name="T52" fmla="*/ 1 w 118"/>
                  <a:gd name="T53" fmla="*/ 1 h 45"/>
                  <a:gd name="T54" fmla="*/ 2 w 118"/>
                  <a:gd name="T55" fmla="*/ 0 h 45"/>
                  <a:gd name="T56" fmla="*/ 2 w 118"/>
                  <a:gd name="T57" fmla="*/ 0 h 45"/>
                  <a:gd name="T58" fmla="*/ 3 w 118"/>
                  <a:gd name="T59" fmla="*/ 0 h 45"/>
                  <a:gd name="T60" fmla="*/ 3 w 118"/>
                  <a:gd name="T61" fmla="*/ 0 h 45"/>
                  <a:gd name="T62" fmla="*/ 4 w 118"/>
                  <a:gd name="T63" fmla="*/ 0 h 45"/>
                  <a:gd name="T64" fmla="*/ 4 w 118"/>
                  <a:gd name="T65" fmla="*/ 0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8" h="45">
                    <a:moveTo>
                      <a:pt x="118" y="5"/>
                    </a:moveTo>
                    <a:lnTo>
                      <a:pt x="118" y="10"/>
                    </a:lnTo>
                    <a:lnTo>
                      <a:pt x="115" y="13"/>
                    </a:lnTo>
                    <a:lnTo>
                      <a:pt x="112" y="14"/>
                    </a:lnTo>
                    <a:lnTo>
                      <a:pt x="110" y="17"/>
                    </a:lnTo>
                    <a:lnTo>
                      <a:pt x="100" y="18"/>
                    </a:lnTo>
                    <a:lnTo>
                      <a:pt x="92" y="21"/>
                    </a:lnTo>
                    <a:lnTo>
                      <a:pt x="84" y="23"/>
                    </a:lnTo>
                    <a:lnTo>
                      <a:pt x="78" y="26"/>
                    </a:lnTo>
                    <a:lnTo>
                      <a:pt x="72" y="29"/>
                    </a:lnTo>
                    <a:lnTo>
                      <a:pt x="66" y="32"/>
                    </a:lnTo>
                    <a:lnTo>
                      <a:pt x="62" y="38"/>
                    </a:lnTo>
                    <a:lnTo>
                      <a:pt x="56" y="44"/>
                    </a:lnTo>
                    <a:lnTo>
                      <a:pt x="49" y="45"/>
                    </a:lnTo>
                    <a:lnTo>
                      <a:pt x="39" y="45"/>
                    </a:lnTo>
                    <a:lnTo>
                      <a:pt x="30" y="45"/>
                    </a:lnTo>
                    <a:lnTo>
                      <a:pt x="21" y="45"/>
                    </a:lnTo>
                    <a:lnTo>
                      <a:pt x="11" y="44"/>
                    </a:lnTo>
                    <a:lnTo>
                      <a:pt x="5" y="43"/>
                    </a:lnTo>
                    <a:lnTo>
                      <a:pt x="1" y="41"/>
                    </a:lnTo>
                    <a:lnTo>
                      <a:pt x="0" y="39"/>
                    </a:lnTo>
                    <a:lnTo>
                      <a:pt x="3" y="36"/>
                    </a:lnTo>
                    <a:lnTo>
                      <a:pt x="7" y="34"/>
                    </a:lnTo>
                    <a:lnTo>
                      <a:pt x="11" y="34"/>
                    </a:lnTo>
                    <a:lnTo>
                      <a:pt x="16" y="34"/>
                    </a:lnTo>
                    <a:lnTo>
                      <a:pt x="28" y="26"/>
                    </a:lnTo>
                    <a:lnTo>
                      <a:pt x="39" y="18"/>
                    </a:lnTo>
                    <a:lnTo>
                      <a:pt x="51" y="12"/>
                    </a:lnTo>
                    <a:lnTo>
                      <a:pt x="64" y="5"/>
                    </a:lnTo>
                    <a:lnTo>
                      <a:pt x="77" y="1"/>
                    </a:lnTo>
                    <a:lnTo>
                      <a:pt x="90" y="0"/>
                    </a:lnTo>
                    <a:lnTo>
                      <a:pt x="104" y="1"/>
                    </a:lnTo>
                    <a:lnTo>
                      <a:pt x="11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6" name="Freeform 50"/>
              <p:cNvSpPr>
                <a:spLocks/>
              </p:cNvSpPr>
              <p:nvPr/>
            </p:nvSpPr>
            <p:spPr bwMode="auto">
              <a:xfrm>
                <a:off x="4896" y="3704"/>
                <a:ext cx="20" cy="23"/>
              </a:xfrm>
              <a:custGeom>
                <a:avLst/>
                <a:gdLst>
                  <a:gd name="T0" fmla="*/ 2 w 59"/>
                  <a:gd name="T1" fmla="*/ 1 h 70"/>
                  <a:gd name="T2" fmla="*/ 2 w 59"/>
                  <a:gd name="T3" fmla="*/ 1 h 70"/>
                  <a:gd name="T4" fmla="*/ 2 w 59"/>
                  <a:gd name="T5" fmla="*/ 2 h 70"/>
                  <a:gd name="T6" fmla="*/ 2 w 59"/>
                  <a:gd name="T7" fmla="*/ 2 h 70"/>
                  <a:gd name="T8" fmla="*/ 1 w 59"/>
                  <a:gd name="T9" fmla="*/ 2 h 70"/>
                  <a:gd name="T10" fmla="*/ 1 w 59"/>
                  <a:gd name="T11" fmla="*/ 3 h 70"/>
                  <a:gd name="T12" fmla="*/ 1 w 59"/>
                  <a:gd name="T13" fmla="*/ 2 h 70"/>
                  <a:gd name="T14" fmla="*/ 1 w 59"/>
                  <a:gd name="T15" fmla="*/ 2 h 70"/>
                  <a:gd name="T16" fmla="*/ 1 w 59"/>
                  <a:gd name="T17" fmla="*/ 2 h 70"/>
                  <a:gd name="T18" fmla="*/ 1 w 59"/>
                  <a:gd name="T19" fmla="*/ 1 h 70"/>
                  <a:gd name="T20" fmla="*/ 1 w 59"/>
                  <a:gd name="T21" fmla="*/ 1 h 70"/>
                  <a:gd name="T22" fmla="*/ 0 w 59"/>
                  <a:gd name="T23" fmla="*/ 1 h 70"/>
                  <a:gd name="T24" fmla="*/ 0 w 59"/>
                  <a:gd name="T25" fmla="*/ 0 h 70"/>
                  <a:gd name="T26" fmla="*/ 0 w 59"/>
                  <a:gd name="T27" fmla="*/ 0 h 70"/>
                  <a:gd name="T28" fmla="*/ 0 w 59"/>
                  <a:gd name="T29" fmla="*/ 0 h 70"/>
                  <a:gd name="T30" fmla="*/ 1 w 59"/>
                  <a:gd name="T31" fmla="*/ 0 h 70"/>
                  <a:gd name="T32" fmla="*/ 1 w 59"/>
                  <a:gd name="T33" fmla="*/ 0 h 70"/>
                  <a:gd name="T34" fmla="*/ 1 w 59"/>
                  <a:gd name="T35" fmla="*/ 0 h 70"/>
                  <a:gd name="T36" fmla="*/ 2 w 59"/>
                  <a:gd name="T37" fmla="*/ 0 h 70"/>
                  <a:gd name="T38" fmla="*/ 2 w 59"/>
                  <a:gd name="T39" fmla="*/ 0 h 70"/>
                  <a:gd name="T40" fmla="*/ 2 w 59"/>
                  <a:gd name="T41" fmla="*/ 1 h 70"/>
                  <a:gd name="T42" fmla="*/ 2 w 59"/>
                  <a:gd name="T43" fmla="*/ 1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9" h="70">
                    <a:moveTo>
                      <a:pt x="58" y="24"/>
                    </a:moveTo>
                    <a:lnTo>
                      <a:pt x="59" y="39"/>
                    </a:lnTo>
                    <a:lnTo>
                      <a:pt x="56" y="52"/>
                    </a:lnTo>
                    <a:lnTo>
                      <a:pt x="46" y="62"/>
                    </a:lnTo>
                    <a:lnTo>
                      <a:pt x="35" y="67"/>
                    </a:lnTo>
                    <a:lnTo>
                      <a:pt x="29" y="70"/>
                    </a:lnTo>
                    <a:lnTo>
                      <a:pt x="30" y="60"/>
                    </a:lnTo>
                    <a:lnTo>
                      <a:pt x="29" y="51"/>
                    </a:lnTo>
                    <a:lnTo>
                      <a:pt x="26" y="42"/>
                    </a:lnTo>
                    <a:lnTo>
                      <a:pt x="23" y="33"/>
                    </a:lnTo>
                    <a:lnTo>
                      <a:pt x="18" y="24"/>
                    </a:lnTo>
                    <a:lnTo>
                      <a:pt x="12" y="16"/>
                    </a:lnTo>
                    <a:lnTo>
                      <a:pt x="7" y="8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33" y="4"/>
                    </a:lnTo>
                    <a:lnTo>
                      <a:pt x="42" y="7"/>
                    </a:lnTo>
                    <a:lnTo>
                      <a:pt x="49" y="11"/>
                    </a:lnTo>
                    <a:lnTo>
                      <a:pt x="55" y="16"/>
                    </a:lnTo>
                    <a:lnTo>
                      <a:pt x="58" y="24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7" name="Freeform 51"/>
              <p:cNvSpPr>
                <a:spLocks/>
              </p:cNvSpPr>
              <p:nvPr/>
            </p:nvSpPr>
            <p:spPr bwMode="auto">
              <a:xfrm>
                <a:off x="4698" y="3684"/>
                <a:ext cx="26" cy="46"/>
              </a:xfrm>
              <a:custGeom>
                <a:avLst/>
                <a:gdLst>
                  <a:gd name="T0" fmla="*/ 1 w 79"/>
                  <a:gd name="T1" fmla="*/ 0 h 138"/>
                  <a:gd name="T2" fmla="*/ 1 w 79"/>
                  <a:gd name="T3" fmla="*/ 1 h 138"/>
                  <a:gd name="T4" fmla="*/ 1 w 79"/>
                  <a:gd name="T5" fmla="*/ 2 h 138"/>
                  <a:gd name="T6" fmla="*/ 1 w 79"/>
                  <a:gd name="T7" fmla="*/ 3 h 138"/>
                  <a:gd name="T8" fmla="*/ 1 w 79"/>
                  <a:gd name="T9" fmla="*/ 4 h 138"/>
                  <a:gd name="T10" fmla="*/ 1 w 79"/>
                  <a:gd name="T11" fmla="*/ 4 h 138"/>
                  <a:gd name="T12" fmla="*/ 1 w 79"/>
                  <a:gd name="T13" fmla="*/ 4 h 138"/>
                  <a:gd name="T14" fmla="*/ 2 w 79"/>
                  <a:gd name="T15" fmla="*/ 4 h 138"/>
                  <a:gd name="T16" fmla="*/ 2 w 79"/>
                  <a:gd name="T17" fmla="*/ 4 h 138"/>
                  <a:gd name="T18" fmla="*/ 2 w 79"/>
                  <a:gd name="T19" fmla="*/ 4 h 138"/>
                  <a:gd name="T20" fmla="*/ 3 w 79"/>
                  <a:gd name="T21" fmla="*/ 4 h 138"/>
                  <a:gd name="T22" fmla="*/ 3 w 79"/>
                  <a:gd name="T23" fmla="*/ 5 h 138"/>
                  <a:gd name="T24" fmla="*/ 3 w 79"/>
                  <a:gd name="T25" fmla="*/ 5 h 138"/>
                  <a:gd name="T26" fmla="*/ 3 w 79"/>
                  <a:gd name="T27" fmla="*/ 5 h 138"/>
                  <a:gd name="T28" fmla="*/ 2 w 79"/>
                  <a:gd name="T29" fmla="*/ 5 h 138"/>
                  <a:gd name="T30" fmla="*/ 2 w 79"/>
                  <a:gd name="T31" fmla="*/ 5 h 138"/>
                  <a:gd name="T32" fmla="*/ 2 w 79"/>
                  <a:gd name="T33" fmla="*/ 5 h 138"/>
                  <a:gd name="T34" fmla="*/ 2 w 79"/>
                  <a:gd name="T35" fmla="*/ 5 h 138"/>
                  <a:gd name="T36" fmla="*/ 2 w 79"/>
                  <a:gd name="T37" fmla="*/ 5 h 138"/>
                  <a:gd name="T38" fmla="*/ 1 w 79"/>
                  <a:gd name="T39" fmla="*/ 5 h 138"/>
                  <a:gd name="T40" fmla="*/ 1 w 79"/>
                  <a:gd name="T41" fmla="*/ 5 h 138"/>
                  <a:gd name="T42" fmla="*/ 1 w 79"/>
                  <a:gd name="T43" fmla="*/ 5 h 138"/>
                  <a:gd name="T44" fmla="*/ 0 w 79"/>
                  <a:gd name="T45" fmla="*/ 5 h 138"/>
                  <a:gd name="T46" fmla="*/ 0 w 79"/>
                  <a:gd name="T47" fmla="*/ 4 h 138"/>
                  <a:gd name="T48" fmla="*/ 0 w 79"/>
                  <a:gd name="T49" fmla="*/ 4 h 138"/>
                  <a:gd name="T50" fmla="*/ 0 w 79"/>
                  <a:gd name="T51" fmla="*/ 3 h 138"/>
                  <a:gd name="T52" fmla="*/ 0 w 79"/>
                  <a:gd name="T53" fmla="*/ 2 h 138"/>
                  <a:gd name="T54" fmla="*/ 0 w 79"/>
                  <a:gd name="T55" fmla="*/ 1 h 138"/>
                  <a:gd name="T56" fmla="*/ 1 w 79"/>
                  <a:gd name="T57" fmla="*/ 0 h 138"/>
                  <a:gd name="T58" fmla="*/ 1 w 79"/>
                  <a:gd name="T59" fmla="*/ 0 h 138"/>
                  <a:gd name="T60" fmla="*/ 1 w 79"/>
                  <a:gd name="T61" fmla="*/ 0 h 138"/>
                  <a:gd name="T62" fmla="*/ 1 w 79"/>
                  <a:gd name="T63" fmla="*/ 0 h 138"/>
                  <a:gd name="T64" fmla="*/ 1 w 79"/>
                  <a:gd name="T65" fmla="*/ 0 h 13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9" h="138">
                    <a:moveTo>
                      <a:pt x="29" y="7"/>
                    </a:moveTo>
                    <a:lnTo>
                      <a:pt x="21" y="28"/>
                    </a:lnTo>
                    <a:lnTo>
                      <a:pt x="19" y="54"/>
                    </a:lnTo>
                    <a:lnTo>
                      <a:pt x="19" y="81"/>
                    </a:lnTo>
                    <a:lnTo>
                      <a:pt x="18" y="107"/>
                    </a:lnTo>
                    <a:lnTo>
                      <a:pt x="26" y="112"/>
                    </a:lnTo>
                    <a:lnTo>
                      <a:pt x="34" y="116"/>
                    </a:lnTo>
                    <a:lnTo>
                      <a:pt x="43" y="116"/>
                    </a:lnTo>
                    <a:lnTo>
                      <a:pt x="53" y="117"/>
                    </a:lnTo>
                    <a:lnTo>
                      <a:pt x="61" y="119"/>
                    </a:lnTo>
                    <a:lnTo>
                      <a:pt x="69" y="121"/>
                    </a:lnTo>
                    <a:lnTo>
                      <a:pt x="75" y="126"/>
                    </a:lnTo>
                    <a:lnTo>
                      <a:pt x="79" y="136"/>
                    </a:lnTo>
                    <a:lnTo>
                      <a:pt x="73" y="137"/>
                    </a:lnTo>
                    <a:lnTo>
                      <a:pt x="67" y="138"/>
                    </a:lnTo>
                    <a:lnTo>
                      <a:pt x="61" y="138"/>
                    </a:lnTo>
                    <a:lnTo>
                      <a:pt x="55" y="137"/>
                    </a:lnTo>
                    <a:lnTo>
                      <a:pt x="49" y="137"/>
                    </a:lnTo>
                    <a:lnTo>
                      <a:pt x="43" y="137"/>
                    </a:lnTo>
                    <a:lnTo>
                      <a:pt x="38" y="137"/>
                    </a:lnTo>
                    <a:lnTo>
                      <a:pt x="32" y="138"/>
                    </a:lnTo>
                    <a:lnTo>
                      <a:pt x="22" y="134"/>
                    </a:lnTo>
                    <a:lnTo>
                      <a:pt x="13" y="128"/>
                    </a:lnTo>
                    <a:lnTo>
                      <a:pt x="5" y="119"/>
                    </a:lnTo>
                    <a:lnTo>
                      <a:pt x="0" y="107"/>
                    </a:lnTo>
                    <a:lnTo>
                      <a:pt x="1" y="79"/>
                    </a:lnTo>
                    <a:lnTo>
                      <a:pt x="0" y="50"/>
                    </a:lnTo>
                    <a:lnTo>
                      <a:pt x="2" y="23"/>
                    </a:lnTo>
                    <a:lnTo>
                      <a:pt x="17" y="0"/>
                    </a:lnTo>
                    <a:lnTo>
                      <a:pt x="20" y="1"/>
                    </a:lnTo>
                    <a:lnTo>
                      <a:pt x="25" y="1"/>
                    </a:lnTo>
                    <a:lnTo>
                      <a:pt x="27" y="3"/>
                    </a:lnTo>
                    <a:lnTo>
                      <a:pt x="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8" name="Freeform 52"/>
              <p:cNvSpPr>
                <a:spLocks/>
              </p:cNvSpPr>
              <p:nvPr/>
            </p:nvSpPr>
            <p:spPr bwMode="auto">
              <a:xfrm>
                <a:off x="4712" y="3686"/>
                <a:ext cx="7" cy="22"/>
              </a:xfrm>
              <a:custGeom>
                <a:avLst/>
                <a:gdLst>
                  <a:gd name="T0" fmla="*/ 1 w 20"/>
                  <a:gd name="T1" fmla="*/ 1 h 67"/>
                  <a:gd name="T2" fmla="*/ 1 w 20"/>
                  <a:gd name="T3" fmla="*/ 1 h 67"/>
                  <a:gd name="T4" fmla="*/ 1 w 20"/>
                  <a:gd name="T5" fmla="*/ 2 h 67"/>
                  <a:gd name="T6" fmla="*/ 1 w 20"/>
                  <a:gd name="T7" fmla="*/ 2 h 67"/>
                  <a:gd name="T8" fmla="*/ 0 w 20"/>
                  <a:gd name="T9" fmla="*/ 2 h 67"/>
                  <a:gd name="T10" fmla="*/ 0 w 20"/>
                  <a:gd name="T11" fmla="*/ 2 h 67"/>
                  <a:gd name="T12" fmla="*/ 0 w 20"/>
                  <a:gd name="T13" fmla="*/ 2 h 67"/>
                  <a:gd name="T14" fmla="*/ 0 w 20"/>
                  <a:gd name="T15" fmla="*/ 2 h 67"/>
                  <a:gd name="T16" fmla="*/ 0 w 20"/>
                  <a:gd name="T17" fmla="*/ 2 h 67"/>
                  <a:gd name="T18" fmla="*/ 0 w 20"/>
                  <a:gd name="T19" fmla="*/ 2 h 67"/>
                  <a:gd name="T20" fmla="*/ 0 w 20"/>
                  <a:gd name="T21" fmla="*/ 1 h 67"/>
                  <a:gd name="T22" fmla="*/ 0 w 20"/>
                  <a:gd name="T23" fmla="*/ 0 h 67"/>
                  <a:gd name="T24" fmla="*/ 1 w 20"/>
                  <a:gd name="T25" fmla="*/ 0 h 67"/>
                  <a:gd name="T26" fmla="*/ 1 w 20"/>
                  <a:gd name="T27" fmla="*/ 0 h 67"/>
                  <a:gd name="T28" fmla="*/ 1 w 20"/>
                  <a:gd name="T29" fmla="*/ 0 h 67"/>
                  <a:gd name="T30" fmla="*/ 1 w 20"/>
                  <a:gd name="T31" fmla="*/ 1 h 67"/>
                  <a:gd name="T32" fmla="*/ 1 w 20"/>
                  <a:gd name="T33" fmla="*/ 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67">
                    <a:moveTo>
                      <a:pt x="20" y="25"/>
                    </a:moveTo>
                    <a:lnTo>
                      <a:pt x="20" y="36"/>
                    </a:lnTo>
                    <a:lnTo>
                      <a:pt x="18" y="48"/>
                    </a:lnTo>
                    <a:lnTo>
                      <a:pt x="14" y="60"/>
                    </a:lnTo>
                    <a:lnTo>
                      <a:pt x="8" y="67"/>
                    </a:lnTo>
                    <a:lnTo>
                      <a:pt x="5" y="67"/>
                    </a:lnTo>
                    <a:lnTo>
                      <a:pt x="3" y="65"/>
                    </a:lnTo>
                    <a:lnTo>
                      <a:pt x="1" y="61"/>
                    </a:lnTo>
                    <a:lnTo>
                      <a:pt x="0" y="57"/>
                    </a:lnTo>
                    <a:lnTo>
                      <a:pt x="5" y="43"/>
                    </a:lnTo>
                    <a:lnTo>
                      <a:pt x="7" y="29"/>
                    </a:lnTo>
                    <a:lnTo>
                      <a:pt x="8" y="13"/>
                    </a:lnTo>
                    <a:lnTo>
                      <a:pt x="13" y="0"/>
                    </a:lnTo>
                    <a:lnTo>
                      <a:pt x="18" y="4"/>
                    </a:lnTo>
                    <a:lnTo>
                      <a:pt x="19" y="11"/>
                    </a:lnTo>
                    <a:lnTo>
                      <a:pt x="19" y="18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29" name="Freeform 53"/>
              <p:cNvSpPr>
                <a:spLocks/>
              </p:cNvSpPr>
              <p:nvPr/>
            </p:nvSpPr>
            <p:spPr bwMode="auto">
              <a:xfrm>
                <a:off x="4835" y="3706"/>
                <a:ext cx="35" cy="25"/>
              </a:xfrm>
              <a:custGeom>
                <a:avLst/>
                <a:gdLst>
                  <a:gd name="T0" fmla="*/ 4 w 107"/>
                  <a:gd name="T1" fmla="*/ 1 h 75"/>
                  <a:gd name="T2" fmla="*/ 4 w 107"/>
                  <a:gd name="T3" fmla="*/ 1 h 75"/>
                  <a:gd name="T4" fmla="*/ 4 w 107"/>
                  <a:gd name="T5" fmla="*/ 2 h 75"/>
                  <a:gd name="T6" fmla="*/ 3 w 107"/>
                  <a:gd name="T7" fmla="*/ 2 h 75"/>
                  <a:gd name="T8" fmla="*/ 3 w 107"/>
                  <a:gd name="T9" fmla="*/ 3 h 75"/>
                  <a:gd name="T10" fmla="*/ 3 w 107"/>
                  <a:gd name="T11" fmla="*/ 3 h 75"/>
                  <a:gd name="T12" fmla="*/ 2 w 107"/>
                  <a:gd name="T13" fmla="*/ 3 h 75"/>
                  <a:gd name="T14" fmla="*/ 2 w 107"/>
                  <a:gd name="T15" fmla="*/ 3 h 75"/>
                  <a:gd name="T16" fmla="*/ 1 w 107"/>
                  <a:gd name="T17" fmla="*/ 3 h 75"/>
                  <a:gd name="T18" fmla="*/ 1 w 107"/>
                  <a:gd name="T19" fmla="*/ 3 h 75"/>
                  <a:gd name="T20" fmla="*/ 1 w 107"/>
                  <a:gd name="T21" fmla="*/ 2 h 75"/>
                  <a:gd name="T22" fmla="*/ 0 w 107"/>
                  <a:gd name="T23" fmla="*/ 2 h 75"/>
                  <a:gd name="T24" fmla="*/ 0 w 107"/>
                  <a:gd name="T25" fmla="*/ 2 h 75"/>
                  <a:gd name="T26" fmla="*/ 0 w 107"/>
                  <a:gd name="T27" fmla="*/ 1 h 75"/>
                  <a:gd name="T28" fmla="*/ 0 w 107"/>
                  <a:gd name="T29" fmla="*/ 1 h 75"/>
                  <a:gd name="T30" fmla="*/ 0 w 107"/>
                  <a:gd name="T31" fmla="*/ 0 h 75"/>
                  <a:gd name="T32" fmla="*/ 1 w 107"/>
                  <a:gd name="T33" fmla="*/ 0 h 75"/>
                  <a:gd name="T34" fmla="*/ 1 w 107"/>
                  <a:gd name="T35" fmla="*/ 0 h 75"/>
                  <a:gd name="T36" fmla="*/ 2 w 107"/>
                  <a:gd name="T37" fmla="*/ 0 h 75"/>
                  <a:gd name="T38" fmla="*/ 2 w 107"/>
                  <a:gd name="T39" fmla="*/ 0 h 75"/>
                  <a:gd name="T40" fmla="*/ 3 w 107"/>
                  <a:gd name="T41" fmla="*/ 0 h 75"/>
                  <a:gd name="T42" fmla="*/ 3 w 107"/>
                  <a:gd name="T43" fmla="*/ 0 h 75"/>
                  <a:gd name="T44" fmla="*/ 3 w 107"/>
                  <a:gd name="T45" fmla="*/ 0 h 75"/>
                  <a:gd name="T46" fmla="*/ 3 w 107"/>
                  <a:gd name="T47" fmla="*/ 0 h 75"/>
                  <a:gd name="T48" fmla="*/ 4 w 107"/>
                  <a:gd name="T49" fmla="*/ 1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7" h="75">
                    <a:moveTo>
                      <a:pt x="104" y="23"/>
                    </a:moveTo>
                    <a:lnTo>
                      <a:pt x="107" y="38"/>
                    </a:lnTo>
                    <a:lnTo>
                      <a:pt x="103" y="49"/>
                    </a:lnTo>
                    <a:lnTo>
                      <a:pt x="94" y="62"/>
                    </a:lnTo>
                    <a:lnTo>
                      <a:pt x="87" y="72"/>
                    </a:lnTo>
                    <a:lnTo>
                      <a:pt x="77" y="75"/>
                    </a:lnTo>
                    <a:lnTo>
                      <a:pt x="65" y="75"/>
                    </a:lnTo>
                    <a:lnTo>
                      <a:pt x="52" y="75"/>
                    </a:lnTo>
                    <a:lnTo>
                      <a:pt x="41" y="72"/>
                    </a:lnTo>
                    <a:lnTo>
                      <a:pt x="29" y="69"/>
                    </a:lnTo>
                    <a:lnTo>
                      <a:pt x="18" y="63"/>
                    </a:lnTo>
                    <a:lnTo>
                      <a:pt x="8" y="57"/>
                    </a:lnTo>
                    <a:lnTo>
                      <a:pt x="0" y="48"/>
                    </a:lnTo>
                    <a:lnTo>
                      <a:pt x="0" y="32"/>
                    </a:lnTo>
                    <a:lnTo>
                      <a:pt x="3" y="18"/>
                    </a:lnTo>
                    <a:lnTo>
                      <a:pt x="10" y="8"/>
                    </a:lnTo>
                    <a:lnTo>
                      <a:pt x="23" y="4"/>
                    </a:lnTo>
                    <a:lnTo>
                      <a:pt x="34" y="4"/>
                    </a:lnTo>
                    <a:lnTo>
                      <a:pt x="45" y="3"/>
                    </a:lnTo>
                    <a:lnTo>
                      <a:pt x="57" y="1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90" y="4"/>
                    </a:lnTo>
                    <a:lnTo>
                      <a:pt x="98" y="10"/>
                    </a:lnTo>
                    <a:lnTo>
                      <a:pt x="104" y="23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0" name="Freeform 54"/>
              <p:cNvSpPr>
                <a:spLocks/>
              </p:cNvSpPr>
              <p:nvPr/>
            </p:nvSpPr>
            <p:spPr bwMode="auto">
              <a:xfrm>
                <a:off x="4790" y="3707"/>
                <a:ext cx="8" cy="29"/>
              </a:xfrm>
              <a:custGeom>
                <a:avLst/>
                <a:gdLst>
                  <a:gd name="T0" fmla="*/ 1 w 23"/>
                  <a:gd name="T1" fmla="*/ 1 h 89"/>
                  <a:gd name="T2" fmla="*/ 1 w 23"/>
                  <a:gd name="T3" fmla="*/ 2 h 89"/>
                  <a:gd name="T4" fmla="*/ 1 w 23"/>
                  <a:gd name="T5" fmla="*/ 2 h 89"/>
                  <a:gd name="T6" fmla="*/ 1 w 23"/>
                  <a:gd name="T7" fmla="*/ 3 h 89"/>
                  <a:gd name="T8" fmla="*/ 0 w 23"/>
                  <a:gd name="T9" fmla="*/ 3 h 89"/>
                  <a:gd name="T10" fmla="*/ 0 w 23"/>
                  <a:gd name="T11" fmla="*/ 3 h 89"/>
                  <a:gd name="T12" fmla="*/ 0 w 23"/>
                  <a:gd name="T13" fmla="*/ 3 h 89"/>
                  <a:gd name="T14" fmla="*/ 0 w 23"/>
                  <a:gd name="T15" fmla="*/ 2 h 89"/>
                  <a:gd name="T16" fmla="*/ 0 w 23"/>
                  <a:gd name="T17" fmla="*/ 2 h 89"/>
                  <a:gd name="T18" fmla="*/ 0 w 23"/>
                  <a:gd name="T19" fmla="*/ 1 h 89"/>
                  <a:gd name="T20" fmla="*/ 0 w 23"/>
                  <a:gd name="T21" fmla="*/ 1 h 89"/>
                  <a:gd name="T22" fmla="*/ 0 w 23"/>
                  <a:gd name="T23" fmla="*/ 0 h 89"/>
                  <a:gd name="T24" fmla="*/ 0 w 23"/>
                  <a:gd name="T25" fmla="*/ 0 h 89"/>
                  <a:gd name="T26" fmla="*/ 0 w 23"/>
                  <a:gd name="T27" fmla="*/ 0 h 89"/>
                  <a:gd name="T28" fmla="*/ 1 w 23"/>
                  <a:gd name="T29" fmla="*/ 0 h 89"/>
                  <a:gd name="T30" fmla="*/ 1 w 23"/>
                  <a:gd name="T31" fmla="*/ 1 h 89"/>
                  <a:gd name="T32" fmla="*/ 1 w 23"/>
                  <a:gd name="T33" fmla="*/ 1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89">
                    <a:moveTo>
                      <a:pt x="23" y="26"/>
                    </a:moveTo>
                    <a:lnTo>
                      <a:pt x="23" y="43"/>
                    </a:lnTo>
                    <a:lnTo>
                      <a:pt x="21" y="61"/>
                    </a:lnTo>
                    <a:lnTo>
                      <a:pt x="17" y="77"/>
                    </a:lnTo>
                    <a:lnTo>
                      <a:pt x="9" y="89"/>
                    </a:lnTo>
                    <a:lnTo>
                      <a:pt x="0" y="83"/>
                    </a:lnTo>
                    <a:lnTo>
                      <a:pt x="2" y="74"/>
                    </a:lnTo>
                    <a:lnTo>
                      <a:pt x="5" y="62"/>
                    </a:lnTo>
                    <a:lnTo>
                      <a:pt x="6" y="51"/>
                    </a:lnTo>
                    <a:lnTo>
                      <a:pt x="9" y="38"/>
                    </a:lnTo>
                    <a:lnTo>
                      <a:pt x="7" y="25"/>
                    </a:lnTo>
                    <a:lnTo>
                      <a:pt x="5" y="12"/>
                    </a:lnTo>
                    <a:lnTo>
                      <a:pt x="5" y="0"/>
                    </a:lnTo>
                    <a:lnTo>
                      <a:pt x="12" y="3"/>
                    </a:lnTo>
                    <a:lnTo>
                      <a:pt x="17" y="11"/>
                    </a:lnTo>
                    <a:lnTo>
                      <a:pt x="19" y="18"/>
                    </a:ln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1" name="Freeform 55"/>
              <p:cNvSpPr>
                <a:spLocks/>
              </p:cNvSpPr>
              <p:nvPr/>
            </p:nvSpPr>
            <p:spPr bwMode="auto">
              <a:xfrm>
                <a:off x="4541" y="3688"/>
                <a:ext cx="38" cy="21"/>
              </a:xfrm>
              <a:custGeom>
                <a:avLst/>
                <a:gdLst>
                  <a:gd name="T0" fmla="*/ 4 w 115"/>
                  <a:gd name="T1" fmla="*/ 2 h 61"/>
                  <a:gd name="T2" fmla="*/ 4 w 115"/>
                  <a:gd name="T3" fmla="*/ 2 h 61"/>
                  <a:gd name="T4" fmla="*/ 4 w 115"/>
                  <a:gd name="T5" fmla="*/ 2 h 61"/>
                  <a:gd name="T6" fmla="*/ 4 w 115"/>
                  <a:gd name="T7" fmla="*/ 2 h 61"/>
                  <a:gd name="T8" fmla="*/ 3 w 115"/>
                  <a:gd name="T9" fmla="*/ 2 h 61"/>
                  <a:gd name="T10" fmla="*/ 3 w 115"/>
                  <a:gd name="T11" fmla="*/ 2 h 61"/>
                  <a:gd name="T12" fmla="*/ 2 w 115"/>
                  <a:gd name="T13" fmla="*/ 2 h 61"/>
                  <a:gd name="T14" fmla="*/ 2 w 115"/>
                  <a:gd name="T15" fmla="*/ 2 h 61"/>
                  <a:gd name="T16" fmla="*/ 1 w 115"/>
                  <a:gd name="T17" fmla="*/ 1 h 61"/>
                  <a:gd name="T18" fmla="*/ 1 w 115"/>
                  <a:gd name="T19" fmla="*/ 1 h 61"/>
                  <a:gd name="T20" fmla="*/ 0 w 115"/>
                  <a:gd name="T21" fmla="*/ 1 h 61"/>
                  <a:gd name="T22" fmla="*/ 0 w 115"/>
                  <a:gd name="T23" fmla="*/ 0 h 61"/>
                  <a:gd name="T24" fmla="*/ 0 w 115"/>
                  <a:gd name="T25" fmla="*/ 0 h 61"/>
                  <a:gd name="T26" fmla="*/ 0 w 115"/>
                  <a:gd name="T27" fmla="*/ 0 h 61"/>
                  <a:gd name="T28" fmla="*/ 1 w 115"/>
                  <a:gd name="T29" fmla="*/ 0 h 61"/>
                  <a:gd name="T30" fmla="*/ 1 w 115"/>
                  <a:gd name="T31" fmla="*/ 0 h 61"/>
                  <a:gd name="T32" fmla="*/ 2 w 115"/>
                  <a:gd name="T33" fmla="*/ 1 h 61"/>
                  <a:gd name="T34" fmla="*/ 2 w 115"/>
                  <a:gd name="T35" fmla="*/ 1 h 61"/>
                  <a:gd name="T36" fmla="*/ 3 w 115"/>
                  <a:gd name="T37" fmla="*/ 1 h 61"/>
                  <a:gd name="T38" fmla="*/ 3 w 115"/>
                  <a:gd name="T39" fmla="*/ 1 h 61"/>
                  <a:gd name="T40" fmla="*/ 4 w 115"/>
                  <a:gd name="T41" fmla="*/ 2 h 61"/>
                  <a:gd name="T42" fmla="*/ 4 w 115"/>
                  <a:gd name="T43" fmla="*/ 2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5" h="61">
                    <a:moveTo>
                      <a:pt x="115" y="44"/>
                    </a:moveTo>
                    <a:lnTo>
                      <a:pt x="113" y="52"/>
                    </a:lnTo>
                    <a:lnTo>
                      <a:pt x="106" y="54"/>
                    </a:lnTo>
                    <a:lnTo>
                      <a:pt x="99" y="55"/>
                    </a:lnTo>
                    <a:lnTo>
                      <a:pt x="92" y="59"/>
                    </a:lnTo>
                    <a:lnTo>
                      <a:pt x="76" y="61"/>
                    </a:lnTo>
                    <a:lnTo>
                      <a:pt x="60" y="57"/>
                    </a:lnTo>
                    <a:lnTo>
                      <a:pt x="44" y="48"/>
                    </a:lnTo>
                    <a:lnTo>
                      <a:pt x="30" y="37"/>
                    </a:lnTo>
                    <a:lnTo>
                      <a:pt x="17" y="27"/>
                    </a:lnTo>
                    <a:lnTo>
                      <a:pt x="8" y="17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8" y="0"/>
                    </a:lnTo>
                    <a:lnTo>
                      <a:pt x="22" y="5"/>
                    </a:lnTo>
                    <a:lnTo>
                      <a:pt x="35" y="12"/>
                    </a:lnTo>
                    <a:lnTo>
                      <a:pt x="46" y="18"/>
                    </a:lnTo>
                    <a:lnTo>
                      <a:pt x="59" y="26"/>
                    </a:lnTo>
                    <a:lnTo>
                      <a:pt x="72" y="32"/>
                    </a:lnTo>
                    <a:lnTo>
                      <a:pt x="86" y="39"/>
                    </a:lnTo>
                    <a:lnTo>
                      <a:pt x="100" y="43"/>
                    </a:lnTo>
                    <a:lnTo>
                      <a:pt x="115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2" name="Freeform 56"/>
              <p:cNvSpPr>
                <a:spLocks/>
              </p:cNvSpPr>
              <p:nvPr/>
            </p:nvSpPr>
            <p:spPr bwMode="auto">
              <a:xfrm>
                <a:off x="4779" y="3758"/>
                <a:ext cx="23" cy="12"/>
              </a:xfrm>
              <a:custGeom>
                <a:avLst/>
                <a:gdLst>
                  <a:gd name="T0" fmla="*/ 3 w 69"/>
                  <a:gd name="T1" fmla="*/ 0 h 37"/>
                  <a:gd name="T2" fmla="*/ 2 w 69"/>
                  <a:gd name="T3" fmla="*/ 0 h 37"/>
                  <a:gd name="T4" fmla="*/ 2 w 69"/>
                  <a:gd name="T5" fmla="*/ 1 h 37"/>
                  <a:gd name="T6" fmla="*/ 2 w 69"/>
                  <a:gd name="T7" fmla="*/ 1 h 37"/>
                  <a:gd name="T8" fmla="*/ 2 w 69"/>
                  <a:gd name="T9" fmla="*/ 1 h 37"/>
                  <a:gd name="T10" fmla="*/ 1 w 69"/>
                  <a:gd name="T11" fmla="*/ 1 h 37"/>
                  <a:gd name="T12" fmla="*/ 1 w 69"/>
                  <a:gd name="T13" fmla="*/ 1 h 37"/>
                  <a:gd name="T14" fmla="*/ 1 w 69"/>
                  <a:gd name="T15" fmla="*/ 1 h 37"/>
                  <a:gd name="T16" fmla="*/ 0 w 69"/>
                  <a:gd name="T17" fmla="*/ 1 h 37"/>
                  <a:gd name="T18" fmla="*/ 0 w 69"/>
                  <a:gd name="T19" fmla="*/ 1 h 37"/>
                  <a:gd name="T20" fmla="*/ 0 w 69"/>
                  <a:gd name="T21" fmla="*/ 1 h 37"/>
                  <a:gd name="T22" fmla="*/ 0 w 69"/>
                  <a:gd name="T23" fmla="*/ 0 h 37"/>
                  <a:gd name="T24" fmla="*/ 0 w 69"/>
                  <a:gd name="T25" fmla="*/ 0 h 37"/>
                  <a:gd name="T26" fmla="*/ 0 w 69"/>
                  <a:gd name="T27" fmla="*/ 0 h 37"/>
                  <a:gd name="T28" fmla="*/ 1 w 69"/>
                  <a:gd name="T29" fmla="*/ 0 h 37"/>
                  <a:gd name="T30" fmla="*/ 1 w 69"/>
                  <a:gd name="T31" fmla="*/ 0 h 37"/>
                  <a:gd name="T32" fmla="*/ 1 w 69"/>
                  <a:gd name="T33" fmla="*/ 0 h 37"/>
                  <a:gd name="T34" fmla="*/ 2 w 69"/>
                  <a:gd name="T35" fmla="*/ 0 h 37"/>
                  <a:gd name="T36" fmla="*/ 2 w 69"/>
                  <a:gd name="T37" fmla="*/ 0 h 37"/>
                  <a:gd name="T38" fmla="*/ 2 w 69"/>
                  <a:gd name="T39" fmla="*/ 0 h 37"/>
                  <a:gd name="T40" fmla="*/ 3 w 69"/>
                  <a:gd name="T41" fmla="*/ 0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9" h="37">
                    <a:moveTo>
                      <a:pt x="69" y="1"/>
                    </a:moveTo>
                    <a:lnTo>
                      <a:pt x="62" y="10"/>
                    </a:lnTo>
                    <a:lnTo>
                      <a:pt x="54" y="18"/>
                    </a:lnTo>
                    <a:lnTo>
                      <a:pt x="49" y="24"/>
                    </a:lnTo>
                    <a:lnTo>
                      <a:pt x="42" y="31"/>
                    </a:lnTo>
                    <a:lnTo>
                      <a:pt x="35" y="35"/>
                    </a:lnTo>
                    <a:lnTo>
                      <a:pt x="26" y="37"/>
                    </a:lnTo>
                    <a:lnTo>
                      <a:pt x="17" y="37"/>
                    </a:lnTo>
                    <a:lnTo>
                      <a:pt x="7" y="37"/>
                    </a:lnTo>
                    <a:lnTo>
                      <a:pt x="7" y="28"/>
                    </a:lnTo>
                    <a:lnTo>
                      <a:pt x="5" y="21"/>
                    </a:lnTo>
                    <a:lnTo>
                      <a:pt x="3" y="13"/>
                    </a:lnTo>
                    <a:lnTo>
                      <a:pt x="0" y="4"/>
                    </a:lnTo>
                    <a:lnTo>
                      <a:pt x="8" y="1"/>
                    </a:lnTo>
                    <a:lnTo>
                      <a:pt x="16" y="0"/>
                    </a:lnTo>
                    <a:lnTo>
                      <a:pt x="25" y="1"/>
                    </a:lnTo>
                    <a:lnTo>
                      <a:pt x="33" y="1"/>
                    </a:lnTo>
                    <a:lnTo>
                      <a:pt x="43" y="3"/>
                    </a:lnTo>
                    <a:lnTo>
                      <a:pt x="51" y="3"/>
                    </a:lnTo>
                    <a:lnTo>
                      <a:pt x="60" y="3"/>
                    </a:ln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3" name="Freeform 57"/>
              <p:cNvSpPr>
                <a:spLocks/>
              </p:cNvSpPr>
              <p:nvPr/>
            </p:nvSpPr>
            <p:spPr bwMode="auto">
              <a:xfrm>
                <a:off x="4517" y="3739"/>
                <a:ext cx="38" cy="28"/>
              </a:xfrm>
              <a:custGeom>
                <a:avLst/>
                <a:gdLst>
                  <a:gd name="T0" fmla="*/ 3 w 115"/>
                  <a:gd name="T1" fmla="*/ 2 h 85"/>
                  <a:gd name="T2" fmla="*/ 3 w 115"/>
                  <a:gd name="T3" fmla="*/ 2 h 85"/>
                  <a:gd name="T4" fmla="*/ 3 w 115"/>
                  <a:gd name="T5" fmla="*/ 2 h 85"/>
                  <a:gd name="T6" fmla="*/ 3 w 115"/>
                  <a:gd name="T7" fmla="*/ 2 h 85"/>
                  <a:gd name="T8" fmla="*/ 4 w 115"/>
                  <a:gd name="T9" fmla="*/ 2 h 85"/>
                  <a:gd name="T10" fmla="*/ 4 w 115"/>
                  <a:gd name="T11" fmla="*/ 2 h 85"/>
                  <a:gd name="T12" fmla="*/ 4 w 115"/>
                  <a:gd name="T13" fmla="*/ 2 h 85"/>
                  <a:gd name="T14" fmla="*/ 4 w 115"/>
                  <a:gd name="T15" fmla="*/ 2 h 85"/>
                  <a:gd name="T16" fmla="*/ 4 w 115"/>
                  <a:gd name="T17" fmla="*/ 2 h 85"/>
                  <a:gd name="T18" fmla="*/ 4 w 115"/>
                  <a:gd name="T19" fmla="*/ 2 h 85"/>
                  <a:gd name="T20" fmla="*/ 4 w 115"/>
                  <a:gd name="T21" fmla="*/ 3 h 85"/>
                  <a:gd name="T22" fmla="*/ 4 w 115"/>
                  <a:gd name="T23" fmla="*/ 3 h 85"/>
                  <a:gd name="T24" fmla="*/ 3 w 115"/>
                  <a:gd name="T25" fmla="*/ 3 h 85"/>
                  <a:gd name="T26" fmla="*/ 3 w 115"/>
                  <a:gd name="T27" fmla="*/ 3 h 85"/>
                  <a:gd name="T28" fmla="*/ 3 w 115"/>
                  <a:gd name="T29" fmla="*/ 3 h 85"/>
                  <a:gd name="T30" fmla="*/ 2 w 115"/>
                  <a:gd name="T31" fmla="*/ 3 h 85"/>
                  <a:gd name="T32" fmla="*/ 2 w 115"/>
                  <a:gd name="T33" fmla="*/ 3 h 85"/>
                  <a:gd name="T34" fmla="*/ 2 w 115"/>
                  <a:gd name="T35" fmla="*/ 3 h 85"/>
                  <a:gd name="T36" fmla="*/ 2 w 115"/>
                  <a:gd name="T37" fmla="*/ 3 h 85"/>
                  <a:gd name="T38" fmla="*/ 2 w 115"/>
                  <a:gd name="T39" fmla="*/ 2 h 85"/>
                  <a:gd name="T40" fmla="*/ 1 w 115"/>
                  <a:gd name="T41" fmla="*/ 2 h 85"/>
                  <a:gd name="T42" fmla="*/ 1 w 115"/>
                  <a:gd name="T43" fmla="*/ 2 h 85"/>
                  <a:gd name="T44" fmla="*/ 1 w 115"/>
                  <a:gd name="T45" fmla="*/ 1 h 85"/>
                  <a:gd name="T46" fmla="*/ 1 w 115"/>
                  <a:gd name="T47" fmla="*/ 1 h 85"/>
                  <a:gd name="T48" fmla="*/ 0 w 115"/>
                  <a:gd name="T49" fmla="*/ 1 h 85"/>
                  <a:gd name="T50" fmla="*/ 0 w 115"/>
                  <a:gd name="T51" fmla="*/ 1 h 85"/>
                  <a:gd name="T52" fmla="*/ 0 w 115"/>
                  <a:gd name="T53" fmla="*/ 0 h 85"/>
                  <a:gd name="T54" fmla="*/ 0 w 115"/>
                  <a:gd name="T55" fmla="*/ 0 h 85"/>
                  <a:gd name="T56" fmla="*/ 0 w 115"/>
                  <a:gd name="T57" fmla="*/ 0 h 85"/>
                  <a:gd name="T58" fmla="*/ 1 w 115"/>
                  <a:gd name="T59" fmla="*/ 0 h 85"/>
                  <a:gd name="T60" fmla="*/ 1 w 115"/>
                  <a:gd name="T61" fmla="*/ 0 h 85"/>
                  <a:gd name="T62" fmla="*/ 1 w 115"/>
                  <a:gd name="T63" fmla="*/ 1 h 85"/>
                  <a:gd name="T64" fmla="*/ 2 w 115"/>
                  <a:gd name="T65" fmla="*/ 1 h 85"/>
                  <a:gd name="T66" fmla="*/ 2 w 115"/>
                  <a:gd name="T67" fmla="*/ 1 h 85"/>
                  <a:gd name="T68" fmla="*/ 2 w 115"/>
                  <a:gd name="T69" fmla="*/ 2 h 85"/>
                  <a:gd name="T70" fmla="*/ 3 w 115"/>
                  <a:gd name="T71" fmla="*/ 2 h 85"/>
                  <a:gd name="T72" fmla="*/ 3 w 115"/>
                  <a:gd name="T73" fmla="*/ 2 h 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5" h="85">
                    <a:moveTo>
                      <a:pt x="80" y="67"/>
                    </a:moveTo>
                    <a:lnTo>
                      <a:pt x="82" y="66"/>
                    </a:lnTo>
                    <a:lnTo>
                      <a:pt x="87" y="65"/>
                    </a:lnTo>
                    <a:lnTo>
                      <a:pt x="91" y="65"/>
                    </a:lnTo>
                    <a:lnTo>
                      <a:pt x="97" y="65"/>
                    </a:lnTo>
                    <a:lnTo>
                      <a:pt x="102" y="65"/>
                    </a:lnTo>
                    <a:lnTo>
                      <a:pt x="108" y="63"/>
                    </a:lnTo>
                    <a:lnTo>
                      <a:pt x="111" y="63"/>
                    </a:lnTo>
                    <a:lnTo>
                      <a:pt x="115" y="63"/>
                    </a:lnTo>
                    <a:lnTo>
                      <a:pt x="115" y="67"/>
                    </a:lnTo>
                    <a:lnTo>
                      <a:pt x="110" y="72"/>
                    </a:lnTo>
                    <a:lnTo>
                      <a:pt x="103" y="76"/>
                    </a:lnTo>
                    <a:lnTo>
                      <a:pt x="95" y="80"/>
                    </a:lnTo>
                    <a:lnTo>
                      <a:pt x="84" y="84"/>
                    </a:lnTo>
                    <a:lnTo>
                      <a:pt x="75" y="85"/>
                    </a:lnTo>
                    <a:lnTo>
                      <a:pt x="66" y="85"/>
                    </a:lnTo>
                    <a:lnTo>
                      <a:pt x="59" y="84"/>
                    </a:lnTo>
                    <a:lnTo>
                      <a:pt x="52" y="78"/>
                    </a:lnTo>
                    <a:lnTo>
                      <a:pt x="47" y="70"/>
                    </a:lnTo>
                    <a:lnTo>
                      <a:pt x="41" y="62"/>
                    </a:lnTo>
                    <a:lnTo>
                      <a:pt x="36" y="53"/>
                    </a:lnTo>
                    <a:lnTo>
                      <a:pt x="30" y="45"/>
                    </a:lnTo>
                    <a:lnTo>
                      <a:pt x="25" y="39"/>
                    </a:lnTo>
                    <a:lnTo>
                      <a:pt x="19" y="32"/>
                    </a:lnTo>
                    <a:lnTo>
                      <a:pt x="11" y="29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9" y="0"/>
                    </a:lnTo>
                    <a:lnTo>
                      <a:pt x="21" y="1"/>
                    </a:lnTo>
                    <a:lnTo>
                      <a:pt x="30" y="8"/>
                    </a:lnTo>
                    <a:lnTo>
                      <a:pt x="39" y="16"/>
                    </a:lnTo>
                    <a:lnTo>
                      <a:pt x="46" y="27"/>
                    </a:lnTo>
                    <a:lnTo>
                      <a:pt x="53" y="39"/>
                    </a:lnTo>
                    <a:lnTo>
                      <a:pt x="61" y="50"/>
                    </a:lnTo>
                    <a:lnTo>
                      <a:pt x="69" y="60"/>
                    </a:lnTo>
                    <a:lnTo>
                      <a:pt x="8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4" name="Freeform 58"/>
              <p:cNvSpPr>
                <a:spLocks/>
              </p:cNvSpPr>
              <p:nvPr/>
            </p:nvSpPr>
            <p:spPr bwMode="auto">
              <a:xfrm>
                <a:off x="4665" y="3761"/>
                <a:ext cx="17" cy="31"/>
              </a:xfrm>
              <a:custGeom>
                <a:avLst/>
                <a:gdLst>
                  <a:gd name="T0" fmla="*/ 1 w 51"/>
                  <a:gd name="T1" fmla="*/ 1 h 93"/>
                  <a:gd name="T2" fmla="*/ 1 w 51"/>
                  <a:gd name="T3" fmla="*/ 1 h 93"/>
                  <a:gd name="T4" fmla="*/ 1 w 51"/>
                  <a:gd name="T5" fmla="*/ 1 h 93"/>
                  <a:gd name="T6" fmla="*/ 1 w 51"/>
                  <a:gd name="T7" fmla="*/ 2 h 93"/>
                  <a:gd name="T8" fmla="*/ 1 w 51"/>
                  <a:gd name="T9" fmla="*/ 2 h 93"/>
                  <a:gd name="T10" fmla="*/ 1 w 51"/>
                  <a:gd name="T11" fmla="*/ 2 h 93"/>
                  <a:gd name="T12" fmla="*/ 1 w 51"/>
                  <a:gd name="T13" fmla="*/ 2 h 93"/>
                  <a:gd name="T14" fmla="*/ 1 w 51"/>
                  <a:gd name="T15" fmla="*/ 3 h 93"/>
                  <a:gd name="T16" fmla="*/ 1 w 51"/>
                  <a:gd name="T17" fmla="*/ 3 h 93"/>
                  <a:gd name="T18" fmla="*/ 1 w 51"/>
                  <a:gd name="T19" fmla="*/ 2 h 93"/>
                  <a:gd name="T20" fmla="*/ 1 w 51"/>
                  <a:gd name="T21" fmla="*/ 2 h 93"/>
                  <a:gd name="T22" fmla="*/ 1 w 51"/>
                  <a:gd name="T23" fmla="*/ 2 h 93"/>
                  <a:gd name="T24" fmla="*/ 1 w 51"/>
                  <a:gd name="T25" fmla="*/ 1 h 93"/>
                  <a:gd name="T26" fmla="*/ 2 w 51"/>
                  <a:gd name="T27" fmla="*/ 2 h 93"/>
                  <a:gd name="T28" fmla="*/ 2 w 51"/>
                  <a:gd name="T29" fmla="*/ 2 h 93"/>
                  <a:gd name="T30" fmla="*/ 2 w 51"/>
                  <a:gd name="T31" fmla="*/ 3 h 93"/>
                  <a:gd name="T32" fmla="*/ 2 w 51"/>
                  <a:gd name="T33" fmla="*/ 3 h 93"/>
                  <a:gd name="T34" fmla="*/ 2 w 51"/>
                  <a:gd name="T35" fmla="*/ 3 h 93"/>
                  <a:gd name="T36" fmla="*/ 1 w 51"/>
                  <a:gd name="T37" fmla="*/ 3 h 93"/>
                  <a:gd name="T38" fmla="*/ 1 w 51"/>
                  <a:gd name="T39" fmla="*/ 3 h 93"/>
                  <a:gd name="T40" fmla="*/ 1 w 51"/>
                  <a:gd name="T41" fmla="*/ 3 h 93"/>
                  <a:gd name="T42" fmla="*/ 0 w 51"/>
                  <a:gd name="T43" fmla="*/ 3 h 93"/>
                  <a:gd name="T44" fmla="*/ 0 w 51"/>
                  <a:gd name="T45" fmla="*/ 3 h 93"/>
                  <a:gd name="T46" fmla="*/ 0 w 51"/>
                  <a:gd name="T47" fmla="*/ 2 h 93"/>
                  <a:gd name="T48" fmla="*/ 0 w 51"/>
                  <a:gd name="T49" fmla="*/ 2 h 93"/>
                  <a:gd name="T50" fmla="*/ 0 w 51"/>
                  <a:gd name="T51" fmla="*/ 1 h 93"/>
                  <a:gd name="T52" fmla="*/ 0 w 51"/>
                  <a:gd name="T53" fmla="*/ 1 h 93"/>
                  <a:gd name="T54" fmla="*/ 1 w 51"/>
                  <a:gd name="T55" fmla="*/ 0 h 93"/>
                  <a:gd name="T56" fmla="*/ 1 w 51"/>
                  <a:gd name="T57" fmla="*/ 0 h 93"/>
                  <a:gd name="T58" fmla="*/ 1 w 51"/>
                  <a:gd name="T59" fmla="*/ 0 h 93"/>
                  <a:gd name="T60" fmla="*/ 1 w 51"/>
                  <a:gd name="T61" fmla="*/ 0 h 93"/>
                  <a:gd name="T62" fmla="*/ 1 w 51"/>
                  <a:gd name="T63" fmla="*/ 0 h 93"/>
                  <a:gd name="T64" fmla="*/ 1 w 51"/>
                  <a:gd name="T65" fmla="*/ 1 h 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1" h="93">
                    <a:moveTo>
                      <a:pt x="28" y="14"/>
                    </a:moveTo>
                    <a:lnTo>
                      <a:pt x="21" y="23"/>
                    </a:lnTo>
                    <a:lnTo>
                      <a:pt x="17" y="35"/>
                    </a:lnTo>
                    <a:lnTo>
                      <a:pt x="18" y="48"/>
                    </a:lnTo>
                    <a:lnTo>
                      <a:pt x="19" y="59"/>
                    </a:lnTo>
                    <a:lnTo>
                      <a:pt x="21" y="62"/>
                    </a:lnTo>
                    <a:lnTo>
                      <a:pt x="23" y="66"/>
                    </a:lnTo>
                    <a:lnTo>
                      <a:pt x="25" y="68"/>
                    </a:lnTo>
                    <a:lnTo>
                      <a:pt x="29" y="71"/>
                    </a:lnTo>
                    <a:lnTo>
                      <a:pt x="30" y="62"/>
                    </a:lnTo>
                    <a:lnTo>
                      <a:pt x="30" y="50"/>
                    </a:lnTo>
                    <a:lnTo>
                      <a:pt x="32" y="41"/>
                    </a:lnTo>
                    <a:lnTo>
                      <a:pt x="39" y="35"/>
                    </a:lnTo>
                    <a:lnTo>
                      <a:pt x="49" y="43"/>
                    </a:lnTo>
                    <a:lnTo>
                      <a:pt x="51" y="55"/>
                    </a:lnTo>
                    <a:lnTo>
                      <a:pt x="49" y="71"/>
                    </a:lnTo>
                    <a:lnTo>
                      <a:pt x="49" y="84"/>
                    </a:lnTo>
                    <a:lnTo>
                      <a:pt x="44" y="90"/>
                    </a:lnTo>
                    <a:lnTo>
                      <a:pt x="37" y="93"/>
                    </a:lnTo>
                    <a:lnTo>
                      <a:pt x="30" y="92"/>
                    </a:lnTo>
                    <a:lnTo>
                      <a:pt x="23" y="89"/>
                    </a:lnTo>
                    <a:lnTo>
                      <a:pt x="12" y="81"/>
                    </a:lnTo>
                    <a:lnTo>
                      <a:pt x="4" y="70"/>
                    </a:lnTo>
                    <a:lnTo>
                      <a:pt x="1" y="57"/>
                    </a:lnTo>
                    <a:lnTo>
                      <a:pt x="0" y="43"/>
                    </a:lnTo>
                    <a:lnTo>
                      <a:pt x="2" y="31"/>
                    </a:lnTo>
                    <a:lnTo>
                      <a:pt x="7" y="21"/>
                    </a:lnTo>
                    <a:lnTo>
                      <a:pt x="14" y="10"/>
                    </a:lnTo>
                    <a:lnTo>
                      <a:pt x="19" y="0"/>
                    </a:lnTo>
                    <a:lnTo>
                      <a:pt x="25" y="1"/>
                    </a:lnTo>
                    <a:lnTo>
                      <a:pt x="29" y="4"/>
                    </a:lnTo>
                    <a:lnTo>
                      <a:pt x="31" y="9"/>
                    </a:lnTo>
                    <a:lnTo>
                      <a:pt x="2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35" name="Freeform 59"/>
              <p:cNvSpPr>
                <a:spLocks/>
              </p:cNvSpPr>
              <p:nvPr/>
            </p:nvSpPr>
            <p:spPr bwMode="auto">
              <a:xfrm>
                <a:off x="4685" y="3765"/>
                <a:ext cx="8" cy="20"/>
              </a:xfrm>
              <a:custGeom>
                <a:avLst/>
                <a:gdLst>
                  <a:gd name="T0" fmla="*/ 1 w 24"/>
                  <a:gd name="T1" fmla="*/ 1 h 60"/>
                  <a:gd name="T2" fmla="*/ 1 w 24"/>
                  <a:gd name="T3" fmla="*/ 2 h 60"/>
                  <a:gd name="T4" fmla="*/ 1 w 24"/>
                  <a:gd name="T5" fmla="*/ 2 h 60"/>
                  <a:gd name="T6" fmla="*/ 1 w 24"/>
                  <a:gd name="T7" fmla="*/ 2 h 60"/>
                  <a:gd name="T8" fmla="*/ 1 w 24"/>
                  <a:gd name="T9" fmla="*/ 2 h 60"/>
                  <a:gd name="T10" fmla="*/ 0 w 24"/>
                  <a:gd name="T11" fmla="*/ 2 h 60"/>
                  <a:gd name="T12" fmla="*/ 0 w 24"/>
                  <a:gd name="T13" fmla="*/ 2 h 60"/>
                  <a:gd name="T14" fmla="*/ 0 w 24"/>
                  <a:gd name="T15" fmla="*/ 1 h 60"/>
                  <a:gd name="T16" fmla="*/ 0 w 24"/>
                  <a:gd name="T17" fmla="*/ 0 h 60"/>
                  <a:gd name="T18" fmla="*/ 0 w 24"/>
                  <a:gd name="T19" fmla="*/ 0 h 60"/>
                  <a:gd name="T20" fmla="*/ 1 w 24"/>
                  <a:gd name="T21" fmla="*/ 0 h 60"/>
                  <a:gd name="T22" fmla="*/ 1 w 24"/>
                  <a:gd name="T23" fmla="*/ 1 h 60"/>
                  <a:gd name="T24" fmla="*/ 1 w 24"/>
                  <a:gd name="T25" fmla="*/ 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60">
                    <a:moveTo>
                      <a:pt x="24" y="40"/>
                    </a:moveTo>
                    <a:lnTo>
                      <a:pt x="23" y="45"/>
                    </a:lnTo>
                    <a:lnTo>
                      <a:pt x="23" y="51"/>
                    </a:lnTo>
                    <a:lnTo>
                      <a:pt x="21" y="56"/>
                    </a:lnTo>
                    <a:lnTo>
                      <a:pt x="17" y="60"/>
                    </a:lnTo>
                    <a:lnTo>
                      <a:pt x="7" y="54"/>
                    </a:lnTo>
                    <a:lnTo>
                      <a:pt x="5" y="41"/>
                    </a:lnTo>
                    <a:lnTo>
                      <a:pt x="4" y="25"/>
                    </a:lnTo>
                    <a:lnTo>
                      <a:pt x="0" y="12"/>
                    </a:lnTo>
                    <a:lnTo>
                      <a:pt x="10" y="0"/>
                    </a:lnTo>
                    <a:lnTo>
                      <a:pt x="16" y="9"/>
                    </a:lnTo>
                    <a:lnTo>
                      <a:pt x="20" y="25"/>
                    </a:lnTo>
                    <a:lnTo>
                      <a:pt x="24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1690" name="Group 92"/>
            <p:cNvGrpSpPr>
              <a:grpSpLocks/>
            </p:cNvGrpSpPr>
            <p:nvPr/>
          </p:nvGrpSpPr>
          <p:grpSpPr bwMode="auto">
            <a:xfrm>
              <a:off x="2764" y="2481"/>
              <a:ext cx="905" cy="647"/>
              <a:chOff x="2832" y="2167"/>
              <a:chExt cx="7000" cy="5408"/>
            </a:xfrm>
          </p:grpSpPr>
          <p:sp>
            <p:nvSpPr>
              <p:cNvPr id="71692" name="Freeform 93"/>
              <p:cNvSpPr>
                <a:spLocks/>
              </p:cNvSpPr>
              <p:nvPr/>
            </p:nvSpPr>
            <p:spPr bwMode="auto">
              <a:xfrm>
                <a:off x="2946" y="2274"/>
                <a:ext cx="6749" cy="5176"/>
              </a:xfrm>
              <a:custGeom>
                <a:avLst/>
                <a:gdLst>
                  <a:gd name="T0" fmla="*/ 138 w 6749"/>
                  <a:gd name="T1" fmla="*/ 52 h 5176"/>
                  <a:gd name="T2" fmla="*/ 0 w 6749"/>
                  <a:gd name="T3" fmla="*/ 5164 h 5176"/>
                  <a:gd name="T4" fmla="*/ 6749 w 6749"/>
                  <a:gd name="T5" fmla="*/ 5176 h 5176"/>
                  <a:gd name="T6" fmla="*/ 6549 w 6749"/>
                  <a:gd name="T7" fmla="*/ 0 h 5176"/>
                  <a:gd name="T8" fmla="*/ 138 w 6749"/>
                  <a:gd name="T9" fmla="*/ 52 h 5176"/>
                  <a:gd name="T10" fmla="*/ 138 w 6749"/>
                  <a:gd name="T11" fmla="*/ 52 h 5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49" h="5176">
                    <a:moveTo>
                      <a:pt x="138" y="52"/>
                    </a:moveTo>
                    <a:lnTo>
                      <a:pt x="0" y="5164"/>
                    </a:lnTo>
                    <a:lnTo>
                      <a:pt x="6749" y="5176"/>
                    </a:lnTo>
                    <a:lnTo>
                      <a:pt x="6549" y="0"/>
                    </a:lnTo>
                    <a:lnTo>
                      <a:pt x="138" y="52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3" name="Freeform 94"/>
              <p:cNvSpPr>
                <a:spLocks/>
              </p:cNvSpPr>
              <p:nvPr/>
            </p:nvSpPr>
            <p:spPr bwMode="auto">
              <a:xfrm>
                <a:off x="3630" y="2994"/>
                <a:ext cx="5181" cy="3790"/>
              </a:xfrm>
              <a:custGeom>
                <a:avLst/>
                <a:gdLst>
                  <a:gd name="T0" fmla="*/ 129 w 5181"/>
                  <a:gd name="T1" fmla="*/ 86 h 3790"/>
                  <a:gd name="T2" fmla="*/ 5147 w 5181"/>
                  <a:gd name="T3" fmla="*/ 0 h 3790"/>
                  <a:gd name="T4" fmla="*/ 5181 w 5181"/>
                  <a:gd name="T5" fmla="*/ 3726 h 3790"/>
                  <a:gd name="T6" fmla="*/ 0 w 5181"/>
                  <a:gd name="T7" fmla="*/ 3790 h 3790"/>
                  <a:gd name="T8" fmla="*/ 129 w 5181"/>
                  <a:gd name="T9" fmla="*/ 86 h 3790"/>
                  <a:gd name="T10" fmla="*/ 129 w 5181"/>
                  <a:gd name="T11" fmla="*/ 86 h 37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81" h="3790">
                    <a:moveTo>
                      <a:pt x="129" y="86"/>
                    </a:moveTo>
                    <a:lnTo>
                      <a:pt x="5147" y="0"/>
                    </a:lnTo>
                    <a:lnTo>
                      <a:pt x="5181" y="3726"/>
                    </a:lnTo>
                    <a:lnTo>
                      <a:pt x="0" y="3790"/>
                    </a:lnTo>
                    <a:lnTo>
                      <a:pt x="129" y="86"/>
                    </a:ln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4" name="Freeform 95"/>
              <p:cNvSpPr>
                <a:spLocks/>
              </p:cNvSpPr>
              <p:nvPr/>
            </p:nvSpPr>
            <p:spPr bwMode="auto">
              <a:xfrm>
                <a:off x="5455" y="3353"/>
                <a:ext cx="1697" cy="3039"/>
              </a:xfrm>
              <a:custGeom>
                <a:avLst/>
                <a:gdLst>
                  <a:gd name="T0" fmla="*/ 0 w 1697"/>
                  <a:gd name="T1" fmla="*/ 919 h 3039"/>
                  <a:gd name="T2" fmla="*/ 262 w 1697"/>
                  <a:gd name="T3" fmla="*/ 1038 h 3039"/>
                  <a:gd name="T4" fmla="*/ 350 w 1697"/>
                  <a:gd name="T5" fmla="*/ 1504 h 3039"/>
                  <a:gd name="T6" fmla="*/ 200 w 1697"/>
                  <a:gd name="T7" fmla="*/ 1937 h 3039"/>
                  <a:gd name="T8" fmla="*/ 65 w 1697"/>
                  <a:gd name="T9" fmla="*/ 2607 h 3039"/>
                  <a:gd name="T10" fmla="*/ 509 w 1697"/>
                  <a:gd name="T11" fmla="*/ 3039 h 3039"/>
                  <a:gd name="T12" fmla="*/ 834 w 1697"/>
                  <a:gd name="T13" fmla="*/ 3006 h 3039"/>
                  <a:gd name="T14" fmla="*/ 1086 w 1697"/>
                  <a:gd name="T15" fmla="*/ 2773 h 3039"/>
                  <a:gd name="T16" fmla="*/ 1329 w 1697"/>
                  <a:gd name="T17" fmla="*/ 2010 h 3039"/>
                  <a:gd name="T18" fmla="*/ 1697 w 1697"/>
                  <a:gd name="T19" fmla="*/ 1124 h 3039"/>
                  <a:gd name="T20" fmla="*/ 1666 w 1697"/>
                  <a:gd name="T21" fmla="*/ 520 h 3039"/>
                  <a:gd name="T22" fmla="*/ 1424 w 1697"/>
                  <a:gd name="T23" fmla="*/ 171 h 3039"/>
                  <a:gd name="T24" fmla="*/ 941 w 1697"/>
                  <a:gd name="T25" fmla="*/ 0 h 3039"/>
                  <a:gd name="T26" fmla="*/ 464 w 1697"/>
                  <a:gd name="T27" fmla="*/ 159 h 3039"/>
                  <a:gd name="T28" fmla="*/ 171 w 1697"/>
                  <a:gd name="T29" fmla="*/ 413 h 3039"/>
                  <a:gd name="T30" fmla="*/ 43 w 1697"/>
                  <a:gd name="T31" fmla="*/ 763 h 3039"/>
                  <a:gd name="T32" fmla="*/ 0 w 1697"/>
                  <a:gd name="T33" fmla="*/ 919 h 3039"/>
                  <a:gd name="T34" fmla="*/ 0 w 1697"/>
                  <a:gd name="T35" fmla="*/ 919 h 30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97" h="3039">
                    <a:moveTo>
                      <a:pt x="0" y="919"/>
                    </a:moveTo>
                    <a:lnTo>
                      <a:pt x="262" y="1038"/>
                    </a:lnTo>
                    <a:lnTo>
                      <a:pt x="350" y="1504"/>
                    </a:lnTo>
                    <a:lnTo>
                      <a:pt x="200" y="1937"/>
                    </a:lnTo>
                    <a:lnTo>
                      <a:pt x="65" y="2607"/>
                    </a:lnTo>
                    <a:lnTo>
                      <a:pt x="509" y="3039"/>
                    </a:lnTo>
                    <a:lnTo>
                      <a:pt x="834" y="3006"/>
                    </a:lnTo>
                    <a:lnTo>
                      <a:pt x="1086" y="2773"/>
                    </a:lnTo>
                    <a:lnTo>
                      <a:pt x="1329" y="2010"/>
                    </a:lnTo>
                    <a:lnTo>
                      <a:pt x="1697" y="1124"/>
                    </a:lnTo>
                    <a:lnTo>
                      <a:pt x="1666" y="520"/>
                    </a:lnTo>
                    <a:lnTo>
                      <a:pt x="1424" y="171"/>
                    </a:lnTo>
                    <a:lnTo>
                      <a:pt x="941" y="0"/>
                    </a:lnTo>
                    <a:lnTo>
                      <a:pt x="464" y="159"/>
                    </a:lnTo>
                    <a:lnTo>
                      <a:pt x="171" y="413"/>
                    </a:lnTo>
                    <a:lnTo>
                      <a:pt x="43" y="763"/>
                    </a:lnTo>
                    <a:lnTo>
                      <a:pt x="0" y="919"/>
                    </a:lnTo>
                    <a:close/>
                  </a:path>
                </a:pathLst>
              </a:custGeom>
              <a:solidFill>
                <a:srgbClr val="FF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5" name="Freeform 96"/>
              <p:cNvSpPr>
                <a:spLocks/>
              </p:cNvSpPr>
              <p:nvPr/>
            </p:nvSpPr>
            <p:spPr bwMode="auto">
              <a:xfrm>
                <a:off x="2832" y="2219"/>
                <a:ext cx="7000" cy="5356"/>
              </a:xfrm>
              <a:custGeom>
                <a:avLst/>
                <a:gdLst>
                  <a:gd name="T0" fmla="*/ 147 w 7000"/>
                  <a:gd name="T1" fmla="*/ 0 h 5356"/>
                  <a:gd name="T2" fmla="*/ 0 w 7000"/>
                  <a:gd name="T3" fmla="*/ 5333 h 5356"/>
                  <a:gd name="T4" fmla="*/ 7000 w 7000"/>
                  <a:gd name="T5" fmla="*/ 5356 h 5356"/>
                  <a:gd name="T6" fmla="*/ 6784 w 7000"/>
                  <a:gd name="T7" fmla="*/ 5107 h 5356"/>
                  <a:gd name="T8" fmla="*/ 447 w 7000"/>
                  <a:gd name="T9" fmla="*/ 4903 h 5356"/>
                  <a:gd name="T10" fmla="*/ 402 w 7000"/>
                  <a:gd name="T11" fmla="*/ 114 h 5356"/>
                  <a:gd name="T12" fmla="*/ 147 w 7000"/>
                  <a:gd name="T13" fmla="*/ 0 h 5356"/>
                  <a:gd name="T14" fmla="*/ 147 w 7000"/>
                  <a:gd name="T15" fmla="*/ 0 h 53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0" h="5356">
                    <a:moveTo>
                      <a:pt x="147" y="0"/>
                    </a:moveTo>
                    <a:lnTo>
                      <a:pt x="0" y="5333"/>
                    </a:lnTo>
                    <a:lnTo>
                      <a:pt x="7000" y="5356"/>
                    </a:lnTo>
                    <a:lnTo>
                      <a:pt x="6784" y="5107"/>
                    </a:lnTo>
                    <a:lnTo>
                      <a:pt x="447" y="4903"/>
                    </a:lnTo>
                    <a:lnTo>
                      <a:pt x="402" y="114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6" name="Freeform 97"/>
              <p:cNvSpPr>
                <a:spLocks/>
              </p:cNvSpPr>
              <p:nvPr/>
            </p:nvSpPr>
            <p:spPr bwMode="auto">
              <a:xfrm>
                <a:off x="2986" y="2167"/>
                <a:ext cx="6846" cy="5408"/>
              </a:xfrm>
              <a:custGeom>
                <a:avLst/>
                <a:gdLst>
                  <a:gd name="T0" fmla="*/ 0 w 6846"/>
                  <a:gd name="T1" fmla="*/ 76 h 5408"/>
                  <a:gd name="T2" fmla="*/ 6633 w 6846"/>
                  <a:gd name="T3" fmla="*/ 0 h 5408"/>
                  <a:gd name="T4" fmla="*/ 6846 w 6846"/>
                  <a:gd name="T5" fmla="*/ 5408 h 5408"/>
                  <a:gd name="T6" fmla="*/ 6561 w 6846"/>
                  <a:gd name="T7" fmla="*/ 5294 h 5408"/>
                  <a:gd name="T8" fmla="*/ 6250 w 6846"/>
                  <a:gd name="T9" fmla="*/ 340 h 5408"/>
                  <a:gd name="T10" fmla="*/ 112 w 6846"/>
                  <a:gd name="T11" fmla="*/ 302 h 5408"/>
                  <a:gd name="T12" fmla="*/ 0 w 6846"/>
                  <a:gd name="T13" fmla="*/ 76 h 5408"/>
                  <a:gd name="T14" fmla="*/ 0 w 6846"/>
                  <a:gd name="T15" fmla="*/ 76 h 54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46" h="5408">
                    <a:moveTo>
                      <a:pt x="0" y="76"/>
                    </a:moveTo>
                    <a:lnTo>
                      <a:pt x="6633" y="0"/>
                    </a:lnTo>
                    <a:lnTo>
                      <a:pt x="6846" y="5408"/>
                    </a:lnTo>
                    <a:lnTo>
                      <a:pt x="6561" y="5294"/>
                    </a:lnTo>
                    <a:lnTo>
                      <a:pt x="6250" y="340"/>
                    </a:lnTo>
                    <a:lnTo>
                      <a:pt x="112" y="30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7" name="Freeform 98"/>
              <p:cNvSpPr>
                <a:spLocks/>
              </p:cNvSpPr>
              <p:nvPr/>
            </p:nvSpPr>
            <p:spPr bwMode="auto">
              <a:xfrm>
                <a:off x="3547" y="2890"/>
                <a:ext cx="5309" cy="3984"/>
              </a:xfrm>
              <a:custGeom>
                <a:avLst/>
                <a:gdLst>
                  <a:gd name="T0" fmla="*/ 5309 w 5309"/>
                  <a:gd name="T1" fmla="*/ 0 h 3984"/>
                  <a:gd name="T2" fmla="*/ 91 w 5309"/>
                  <a:gd name="T3" fmla="*/ 73 h 3984"/>
                  <a:gd name="T4" fmla="*/ 0 w 5309"/>
                  <a:gd name="T5" fmla="*/ 3984 h 3984"/>
                  <a:gd name="T6" fmla="*/ 159 w 5309"/>
                  <a:gd name="T7" fmla="*/ 3870 h 3984"/>
                  <a:gd name="T8" fmla="*/ 316 w 5309"/>
                  <a:gd name="T9" fmla="*/ 297 h 3984"/>
                  <a:gd name="T10" fmla="*/ 5306 w 5309"/>
                  <a:gd name="T11" fmla="*/ 163 h 3984"/>
                  <a:gd name="T12" fmla="*/ 5309 w 5309"/>
                  <a:gd name="T13" fmla="*/ 90 h 3984"/>
                  <a:gd name="T14" fmla="*/ 5309 w 5309"/>
                  <a:gd name="T15" fmla="*/ 33 h 3984"/>
                  <a:gd name="T16" fmla="*/ 5309 w 5309"/>
                  <a:gd name="T17" fmla="*/ 0 h 3984"/>
                  <a:gd name="T18" fmla="*/ 5309 w 5309"/>
                  <a:gd name="T19" fmla="*/ 0 h 39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09" h="3984">
                    <a:moveTo>
                      <a:pt x="5309" y="0"/>
                    </a:moveTo>
                    <a:lnTo>
                      <a:pt x="91" y="73"/>
                    </a:lnTo>
                    <a:lnTo>
                      <a:pt x="0" y="3984"/>
                    </a:lnTo>
                    <a:lnTo>
                      <a:pt x="159" y="3870"/>
                    </a:lnTo>
                    <a:lnTo>
                      <a:pt x="316" y="297"/>
                    </a:lnTo>
                    <a:lnTo>
                      <a:pt x="5306" y="163"/>
                    </a:lnTo>
                    <a:lnTo>
                      <a:pt x="5309" y="90"/>
                    </a:lnTo>
                    <a:lnTo>
                      <a:pt x="5309" y="33"/>
                    </a:lnTo>
                    <a:lnTo>
                      <a:pt x="53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8" name="Freeform 99"/>
              <p:cNvSpPr>
                <a:spLocks/>
              </p:cNvSpPr>
              <p:nvPr/>
            </p:nvSpPr>
            <p:spPr bwMode="auto">
              <a:xfrm>
                <a:off x="3547" y="2899"/>
                <a:ext cx="5459" cy="3975"/>
              </a:xfrm>
              <a:custGeom>
                <a:avLst/>
                <a:gdLst>
                  <a:gd name="T0" fmla="*/ 5325 w 5459"/>
                  <a:gd name="T1" fmla="*/ 0 h 3975"/>
                  <a:gd name="T2" fmla="*/ 5459 w 5459"/>
                  <a:gd name="T3" fmla="*/ 3930 h 3975"/>
                  <a:gd name="T4" fmla="*/ 0 w 5459"/>
                  <a:gd name="T5" fmla="*/ 3975 h 3975"/>
                  <a:gd name="T6" fmla="*/ 91 w 5459"/>
                  <a:gd name="T7" fmla="*/ 3816 h 3975"/>
                  <a:gd name="T8" fmla="*/ 5078 w 5459"/>
                  <a:gd name="T9" fmla="*/ 3681 h 3975"/>
                  <a:gd name="T10" fmla="*/ 5145 w 5459"/>
                  <a:gd name="T11" fmla="*/ 64 h 3975"/>
                  <a:gd name="T12" fmla="*/ 5325 w 5459"/>
                  <a:gd name="T13" fmla="*/ 0 h 3975"/>
                  <a:gd name="T14" fmla="*/ 5325 w 5459"/>
                  <a:gd name="T15" fmla="*/ 0 h 39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59" h="3975">
                    <a:moveTo>
                      <a:pt x="5325" y="0"/>
                    </a:moveTo>
                    <a:lnTo>
                      <a:pt x="5459" y="3930"/>
                    </a:lnTo>
                    <a:lnTo>
                      <a:pt x="0" y="3975"/>
                    </a:lnTo>
                    <a:lnTo>
                      <a:pt x="91" y="3816"/>
                    </a:lnTo>
                    <a:lnTo>
                      <a:pt x="5078" y="3681"/>
                    </a:lnTo>
                    <a:lnTo>
                      <a:pt x="5145" y="64"/>
                    </a:lnTo>
                    <a:lnTo>
                      <a:pt x="53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699" name="Freeform 100"/>
              <p:cNvSpPr>
                <a:spLocks/>
              </p:cNvSpPr>
              <p:nvPr/>
            </p:nvSpPr>
            <p:spPr bwMode="auto">
              <a:xfrm>
                <a:off x="5467" y="3310"/>
                <a:ext cx="1761" cy="3134"/>
              </a:xfrm>
              <a:custGeom>
                <a:avLst/>
                <a:gdLst>
                  <a:gd name="T0" fmla="*/ 274 w 1761"/>
                  <a:gd name="T1" fmla="*/ 2022 h 3134"/>
                  <a:gd name="T2" fmla="*/ 813 w 1761"/>
                  <a:gd name="T3" fmla="*/ 1388 h 3134"/>
                  <a:gd name="T4" fmla="*/ 706 w 1761"/>
                  <a:gd name="T5" fmla="*/ 1091 h 3134"/>
                  <a:gd name="T6" fmla="*/ 685 w 1761"/>
                  <a:gd name="T7" fmla="*/ 974 h 3134"/>
                  <a:gd name="T8" fmla="*/ 571 w 1761"/>
                  <a:gd name="T9" fmla="*/ 837 h 3134"/>
                  <a:gd name="T10" fmla="*/ 547 w 1761"/>
                  <a:gd name="T11" fmla="*/ 656 h 3134"/>
                  <a:gd name="T12" fmla="*/ 918 w 1761"/>
                  <a:gd name="T13" fmla="*/ 818 h 3134"/>
                  <a:gd name="T14" fmla="*/ 1003 w 1761"/>
                  <a:gd name="T15" fmla="*/ 1452 h 3134"/>
                  <a:gd name="T16" fmla="*/ 1013 w 1761"/>
                  <a:gd name="T17" fmla="*/ 1238 h 3134"/>
                  <a:gd name="T18" fmla="*/ 1034 w 1761"/>
                  <a:gd name="T19" fmla="*/ 1039 h 3134"/>
                  <a:gd name="T20" fmla="*/ 1022 w 1761"/>
                  <a:gd name="T21" fmla="*/ 825 h 3134"/>
                  <a:gd name="T22" fmla="*/ 1360 w 1761"/>
                  <a:gd name="T23" fmla="*/ 889 h 3134"/>
                  <a:gd name="T24" fmla="*/ 1253 w 1761"/>
                  <a:gd name="T25" fmla="*/ 1661 h 3134"/>
                  <a:gd name="T26" fmla="*/ 1424 w 1761"/>
                  <a:gd name="T27" fmla="*/ 720 h 3134"/>
                  <a:gd name="T28" fmla="*/ 991 w 1761"/>
                  <a:gd name="T29" fmla="*/ 338 h 3134"/>
                  <a:gd name="T30" fmla="*/ 295 w 1761"/>
                  <a:gd name="T31" fmla="*/ 920 h 3134"/>
                  <a:gd name="T32" fmla="*/ 74 w 1761"/>
                  <a:gd name="T33" fmla="*/ 782 h 3134"/>
                  <a:gd name="T34" fmla="*/ 138 w 1761"/>
                  <a:gd name="T35" fmla="*/ 592 h 3134"/>
                  <a:gd name="T36" fmla="*/ 243 w 1761"/>
                  <a:gd name="T37" fmla="*/ 392 h 3134"/>
                  <a:gd name="T38" fmla="*/ 497 w 1761"/>
                  <a:gd name="T39" fmla="*/ 202 h 3134"/>
                  <a:gd name="T40" fmla="*/ 1412 w 1761"/>
                  <a:gd name="T41" fmla="*/ 266 h 3134"/>
                  <a:gd name="T42" fmla="*/ 1633 w 1761"/>
                  <a:gd name="T43" fmla="*/ 1167 h 3134"/>
                  <a:gd name="T44" fmla="*/ 1234 w 1761"/>
                  <a:gd name="T45" fmla="*/ 2182 h 3134"/>
                  <a:gd name="T46" fmla="*/ 706 w 1761"/>
                  <a:gd name="T47" fmla="*/ 3018 h 3134"/>
                  <a:gd name="T48" fmla="*/ 497 w 1761"/>
                  <a:gd name="T49" fmla="*/ 2849 h 3134"/>
                  <a:gd name="T50" fmla="*/ 485 w 1761"/>
                  <a:gd name="T51" fmla="*/ 2700 h 3134"/>
                  <a:gd name="T52" fmla="*/ 369 w 1761"/>
                  <a:gd name="T53" fmla="*/ 2519 h 3134"/>
                  <a:gd name="T54" fmla="*/ 138 w 1761"/>
                  <a:gd name="T55" fmla="*/ 2859 h 3134"/>
                  <a:gd name="T56" fmla="*/ 813 w 1761"/>
                  <a:gd name="T57" fmla="*/ 3134 h 3134"/>
                  <a:gd name="T58" fmla="*/ 1245 w 1761"/>
                  <a:gd name="T59" fmla="*/ 2678 h 3134"/>
                  <a:gd name="T60" fmla="*/ 1685 w 1761"/>
                  <a:gd name="T61" fmla="*/ 1345 h 3134"/>
                  <a:gd name="T62" fmla="*/ 1645 w 1761"/>
                  <a:gd name="T63" fmla="*/ 297 h 3134"/>
                  <a:gd name="T64" fmla="*/ 656 w 1761"/>
                  <a:gd name="T65" fmla="*/ 0 h 3134"/>
                  <a:gd name="T66" fmla="*/ 0 w 1761"/>
                  <a:gd name="T67" fmla="*/ 730 h 3134"/>
                  <a:gd name="T68" fmla="*/ 190 w 1761"/>
                  <a:gd name="T69" fmla="*/ 1103 h 3134"/>
                  <a:gd name="T70" fmla="*/ 148 w 1761"/>
                  <a:gd name="T71" fmla="*/ 1937 h 3134"/>
                  <a:gd name="T72" fmla="*/ 148 w 1761"/>
                  <a:gd name="T73" fmla="*/ 2277 h 31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61" h="3134">
                    <a:moveTo>
                      <a:pt x="148" y="2277"/>
                    </a:moveTo>
                    <a:lnTo>
                      <a:pt x="274" y="2022"/>
                    </a:lnTo>
                    <a:lnTo>
                      <a:pt x="697" y="1737"/>
                    </a:lnTo>
                    <a:lnTo>
                      <a:pt x="813" y="1388"/>
                    </a:lnTo>
                    <a:lnTo>
                      <a:pt x="656" y="1167"/>
                    </a:lnTo>
                    <a:lnTo>
                      <a:pt x="706" y="1091"/>
                    </a:lnTo>
                    <a:lnTo>
                      <a:pt x="540" y="1112"/>
                    </a:lnTo>
                    <a:lnTo>
                      <a:pt x="685" y="974"/>
                    </a:lnTo>
                    <a:lnTo>
                      <a:pt x="433" y="1039"/>
                    </a:lnTo>
                    <a:lnTo>
                      <a:pt x="571" y="837"/>
                    </a:lnTo>
                    <a:lnTo>
                      <a:pt x="411" y="837"/>
                    </a:lnTo>
                    <a:lnTo>
                      <a:pt x="547" y="656"/>
                    </a:lnTo>
                    <a:lnTo>
                      <a:pt x="725" y="623"/>
                    </a:lnTo>
                    <a:lnTo>
                      <a:pt x="918" y="818"/>
                    </a:lnTo>
                    <a:lnTo>
                      <a:pt x="1003" y="1079"/>
                    </a:lnTo>
                    <a:lnTo>
                      <a:pt x="1003" y="1452"/>
                    </a:lnTo>
                    <a:lnTo>
                      <a:pt x="1108" y="1333"/>
                    </a:lnTo>
                    <a:lnTo>
                      <a:pt x="1013" y="1238"/>
                    </a:lnTo>
                    <a:lnTo>
                      <a:pt x="1172" y="1155"/>
                    </a:lnTo>
                    <a:lnTo>
                      <a:pt x="1034" y="1039"/>
                    </a:lnTo>
                    <a:lnTo>
                      <a:pt x="1203" y="974"/>
                    </a:lnTo>
                    <a:lnTo>
                      <a:pt x="1022" y="825"/>
                    </a:lnTo>
                    <a:lnTo>
                      <a:pt x="1234" y="751"/>
                    </a:lnTo>
                    <a:lnTo>
                      <a:pt x="1360" y="889"/>
                    </a:lnTo>
                    <a:lnTo>
                      <a:pt x="1340" y="1238"/>
                    </a:lnTo>
                    <a:lnTo>
                      <a:pt x="1253" y="1661"/>
                    </a:lnTo>
                    <a:lnTo>
                      <a:pt x="1412" y="1174"/>
                    </a:lnTo>
                    <a:lnTo>
                      <a:pt x="1424" y="720"/>
                    </a:lnTo>
                    <a:lnTo>
                      <a:pt x="1286" y="456"/>
                    </a:lnTo>
                    <a:lnTo>
                      <a:pt x="991" y="338"/>
                    </a:lnTo>
                    <a:lnTo>
                      <a:pt x="561" y="521"/>
                    </a:lnTo>
                    <a:lnTo>
                      <a:pt x="295" y="920"/>
                    </a:lnTo>
                    <a:lnTo>
                      <a:pt x="114" y="943"/>
                    </a:lnTo>
                    <a:lnTo>
                      <a:pt x="74" y="782"/>
                    </a:lnTo>
                    <a:lnTo>
                      <a:pt x="274" y="763"/>
                    </a:lnTo>
                    <a:lnTo>
                      <a:pt x="138" y="592"/>
                    </a:lnTo>
                    <a:lnTo>
                      <a:pt x="402" y="551"/>
                    </a:lnTo>
                    <a:lnTo>
                      <a:pt x="243" y="392"/>
                    </a:lnTo>
                    <a:lnTo>
                      <a:pt x="540" y="330"/>
                    </a:lnTo>
                    <a:lnTo>
                      <a:pt x="497" y="202"/>
                    </a:lnTo>
                    <a:lnTo>
                      <a:pt x="908" y="76"/>
                    </a:lnTo>
                    <a:lnTo>
                      <a:pt x="1412" y="266"/>
                    </a:lnTo>
                    <a:lnTo>
                      <a:pt x="1614" y="680"/>
                    </a:lnTo>
                    <a:lnTo>
                      <a:pt x="1633" y="1167"/>
                    </a:lnTo>
                    <a:lnTo>
                      <a:pt x="1455" y="1566"/>
                    </a:lnTo>
                    <a:lnTo>
                      <a:pt x="1234" y="2182"/>
                    </a:lnTo>
                    <a:lnTo>
                      <a:pt x="1067" y="2816"/>
                    </a:lnTo>
                    <a:lnTo>
                      <a:pt x="706" y="3018"/>
                    </a:lnTo>
                    <a:lnTo>
                      <a:pt x="464" y="2994"/>
                    </a:lnTo>
                    <a:lnTo>
                      <a:pt x="497" y="2849"/>
                    </a:lnTo>
                    <a:lnTo>
                      <a:pt x="307" y="2911"/>
                    </a:lnTo>
                    <a:lnTo>
                      <a:pt x="485" y="2700"/>
                    </a:lnTo>
                    <a:lnTo>
                      <a:pt x="167" y="2740"/>
                    </a:lnTo>
                    <a:lnTo>
                      <a:pt x="369" y="2519"/>
                    </a:lnTo>
                    <a:lnTo>
                      <a:pt x="53" y="2604"/>
                    </a:lnTo>
                    <a:lnTo>
                      <a:pt x="138" y="2859"/>
                    </a:lnTo>
                    <a:lnTo>
                      <a:pt x="402" y="3101"/>
                    </a:lnTo>
                    <a:lnTo>
                      <a:pt x="813" y="3134"/>
                    </a:lnTo>
                    <a:lnTo>
                      <a:pt x="1131" y="2954"/>
                    </a:lnTo>
                    <a:lnTo>
                      <a:pt x="1245" y="2678"/>
                    </a:lnTo>
                    <a:lnTo>
                      <a:pt x="1340" y="2094"/>
                    </a:lnTo>
                    <a:lnTo>
                      <a:pt x="1685" y="1345"/>
                    </a:lnTo>
                    <a:lnTo>
                      <a:pt x="1761" y="741"/>
                    </a:lnTo>
                    <a:lnTo>
                      <a:pt x="1645" y="297"/>
                    </a:lnTo>
                    <a:lnTo>
                      <a:pt x="1150" y="0"/>
                    </a:lnTo>
                    <a:lnTo>
                      <a:pt x="656" y="0"/>
                    </a:lnTo>
                    <a:lnTo>
                      <a:pt x="209" y="266"/>
                    </a:lnTo>
                    <a:lnTo>
                      <a:pt x="0" y="730"/>
                    </a:lnTo>
                    <a:lnTo>
                      <a:pt x="0" y="1027"/>
                    </a:lnTo>
                    <a:lnTo>
                      <a:pt x="190" y="1103"/>
                    </a:lnTo>
                    <a:lnTo>
                      <a:pt x="285" y="1578"/>
                    </a:lnTo>
                    <a:lnTo>
                      <a:pt x="148" y="1937"/>
                    </a:lnTo>
                    <a:lnTo>
                      <a:pt x="148" y="22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0" name="Freeform 101"/>
              <p:cNvSpPr>
                <a:spLocks/>
              </p:cNvSpPr>
              <p:nvPr/>
            </p:nvSpPr>
            <p:spPr bwMode="auto">
              <a:xfrm>
                <a:off x="6164" y="5173"/>
                <a:ext cx="475" cy="680"/>
              </a:xfrm>
              <a:custGeom>
                <a:avLst/>
                <a:gdLst>
                  <a:gd name="T0" fmla="*/ 475 w 475"/>
                  <a:gd name="T1" fmla="*/ 0 h 680"/>
                  <a:gd name="T2" fmla="*/ 294 w 475"/>
                  <a:gd name="T3" fmla="*/ 497 h 680"/>
                  <a:gd name="T4" fmla="*/ 61 w 475"/>
                  <a:gd name="T5" fmla="*/ 680 h 680"/>
                  <a:gd name="T6" fmla="*/ 0 w 475"/>
                  <a:gd name="T7" fmla="*/ 539 h 680"/>
                  <a:gd name="T8" fmla="*/ 156 w 475"/>
                  <a:gd name="T9" fmla="*/ 383 h 680"/>
                  <a:gd name="T10" fmla="*/ 475 w 475"/>
                  <a:gd name="T11" fmla="*/ 0 h 680"/>
                  <a:gd name="T12" fmla="*/ 475 w 475"/>
                  <a:gd name="T13" fmla="*/ 0 h 6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5" h="680">
                    <a:moveTo>
                      <a:pt x="475" y="0"/>
                    </a:moveTo>
                    <a:lnTo>
                      <a:pt x="294" y="497"/>
                    </a:lnTo>
                    <a:lnTo>
                      <a:pt x="61" y="680"/>
                    </a:lnTo>
                    <a:lnTo>
                      <a:pt x="0" y="539"/>
                    </a:lnTo>
                    <a:lnTo>
                      <a:pt x="156" y="383"/>
                    </a:lnTo>
                    <a:lnTo>
                      <a:pt x="4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1" name="Freeform 102"/>
              <p:cNvSpPr>
                <a:spLocks/>
              </p:cNvSpPr>
              <p:nvPr/>
            </p:nvSpPr>
            <p:spPr bwMode="auto">
              <a:xfrm>
                <a:off x="3925" y="3291"/>
                <a:ext cx="1573" cy="3196"/>
              </a:xfrm>
              <a:custGeom>
                <a:avLst/>
                <a:gdLst>
                  <a:gd name="T0" fmla="*/ 1447 w 1573"/>
                  <a:gd name="T1" fmla="*/ 0 h 3196"/>
                  <a:gd name="T2" fmla="*/ 64 w 1573"/>
                  <a:gd name="T3" fmla="*/ 105 h 3196"/>
                  <a:gd name="T4" fmla="*/ 0 w 1573"/>
                  <a:gd name="T5" fmla="*/ 3184 h 3196"/>
                  <a:gd name="T6" fmla="*/ 1500 w 1573"/>
                  <a:gd name="T7" fmla="*/ 3196 h 3196"/>
                  <a:gd name="T8" fmla="*/ 1573 w 1573"/>
                  <a:gd name="T9" fmla="*/ 2963 h 3196"/>
                  <a:gd name="T10" fmla="*/ 1141 w 1573"/>
                  <a:gd name="T11" fmla="*/ 3120 h 3196"/>
                  <a:gd name="T12" fmla="*/ 1340 w 1573"/>
                  <a:gd name="T13" fmla="*/ 2730 h 3196"/>
                  <a:gd name="T14" fmla="*/ 561 w 1573"/>
                  <a:gd name="T15" fmla="*/ 3049 h 3196"/>
                  <a:gd name="T16" fmla="*/ 1181 w 1573"/>
                  <a:gd name="T17" fmla="*/ 2467 h 3196"/>
                  <a:gd name="T18" fmla="*/ 212 w 1573"/>
                  <a:gd name="T19" fmla="*/ 2804 h 3196"/>
                  <a:gd name="T20" fmla="*/ 1141 w 1573"/>
                  <a:gd name="T21" fmla="*/ 2010 h 3196"/>
                  <a:gd name="T22" fmla="*/ 171 w 1573"/>
                  <a:gd name="T23" fmla="*/ 2222 h 3196"/>
                  <a:gd name="T24" fmla="*/ 927 w 1573"/>
                  <a:gd name="T25" fmla="*/ 1737 h 3196"/>
                  <a:gd name="T26" fmla="*/ 193 w 1573"/>
                  <a:gd name="T27" fmla="*/ 1597 h 3196"/>
                  <a:gd name="T28" fmla="*/ 1245 w 1573"/>
                  <a:gd name="T29" fmla="*/ 1345 h 3196"/>
                  <a:gd name="T30" fmla="*/ 254 w 1573"/>
                  <a:gd name="T31" fmla="*/ 1027 h 3196"/>
                  <a:gd name="T32" fmla="*/ 1309 w 1573"/>
                  <a:gd name="T33" fmla="*/ 953 h 3196"/>
                  <a:gd name="T34" fmla="*/ 233 w 1573"/>
                  <a:gd name="T35" fmla="*/ 528 h 3196"/>
                  <a:gd name="T36" fmla="*/ 1321 w 1573"/>
                  <a:gd name="T37" fmla="*/ 549 h 3196"/>
                  <a:gd name="T38" fmla="*/ 782 w 1573"/>
                  <a:gd name="T39" fmla="*/ 221 h 3196"/>
                  <a:gd name="T40" fmla="*/ 1457 w 1573"/>
                  <a:gd name="T41" fmla="*/ 295 h 3196"/>
                  <a:gd name="T42" fmla="*/ 1447 w 1573"/>
                  <a:gd name="T43" fmla="*/ 0 h 3196"/>
                  <a:gd name="T44" fmla="*/ 1447 w 1573"/>
                  <a:gd name="T45" fmla="*/ 0 h 319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3" h="3196">
                    <a:moveTo>
                      <a:pt x="1447" y="0"/>
                    </a:moveTo>
                    <a:lnTo>
                      <a:pt x="64" y="105"/>
                    </a:lnTo>
                    <a:lnTo>
                      <a:pt x="0" y="3184"/>
                    </a:lnTo>
                    <a:lnTo>
                      <a:pt x="1500" y="3196"/>
                    </a:lnTo>
                    <a:lnTo>
                      <a:pt x="1573" y="2963"/>
                    </a:lnTo>
                    <a:lnTo>
                      <a:pt x="1141" y="3120"/>
                    </a:lnTo>
                    <a:lnTo>
                      <a:pt x="1340" y="2730"/>
                    </a:lnTo>
                    <a:lnTo>
                      <a:pt x="561" y="3049"/>
                    </a:lnTo>
                    <a:lnTo>
                      <a:pt x="1181" y="2467"/>
                    </a:lnTo>
                    <a:lnTo>
                      <a:pt x="212" y="2804"/>
                    </a:lnTo>
                    <a:lnTo>
                      <a:pt x="1141" y="2010"/>
                    </a:lnTo>
                    <a:lnTo>
                      <a:pt x="171" y="2222"/>
                    </a:lnTo>
                    <a:lnTo>
                      <a:pt x="927" y="1737"/>
                    </a:lnTo>
                    <a:lnTo>
                      <a:pt x="193" y="1597"/>
                    </a:lnTo>
                    <a:lnTo>
                      <a:pt x="1245" y="1345"/>
                    </a:lnTo>
                    <a:lnTo>
                      <a:pt x="254" y="1027"/>
                    </a:lnTo>
                    <a:lnTo>
                      <a:pt x="1309" y="953"/>
                    </a:lnTo>
                    <a:lnTo>
                      <a:pt x="233" y="528"/>
                    </a:lnTo>
                    <a:lnTo>
                      <a:pt x="1321" y="549"/>
                    </a:lnTo>
                    <a:lnTo>
                      <a:pt x="782" y="221"/>
                    </a:lnTo>
                    <a:lnTo>
                      <a:pt x="1457" y="295"/>
                    </a:lnTo>
                    <a:lnTo>
                      <a:pt x="14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1702" name="Freeform 103"/>
              <p:cNvSpPr>
                <a:spLocks/>
              </p:cNvSpPr>
              <p:nvPr/>
            </p:nvSpPr>
            <p:spPr bwMode="auto">
              <a:xfrm>
                <a:off x="6817" y="3215"/>
                <a:ext cx="1675" cy="3220"/>
              </a:xfrm>
              <a:custGeom>
                <a:avLst/>
                <a:gdLst>
                  <a:gd name="T0" fmla="*/ 475 w 1675"/>
                  <a:gd name="T1" fmla="*/ 33 h 3220"/>
                  <a:gd name="T2" fmla="*/ 1675 w 1675"/>
                  <a:gd name="T3" fmla="*/ 0 h 3220"/>
                  <a:gd name="T4" fmla="*/ 1623 w 1675"/>
                  <a:gd name="T5" fmla="*/ 3189 h 3220"/>
                  <a:gd name="T6" fmla="*/ 95 w 1675"/>
                  <a:gd name="T7" fmla="*/ 3220 h 3220"/>
                  <a:gd name="T8" fmla="*/ 0 w 1675"/>
                  <a:gd name="T9" fmla="*/ 2890 h 3220"/>
                  <a:gd name="T10" fmla="*/ 475 w 1675"/>
                  <a:gd name="T11" fmla="*/ 3101 h 3220"/>
                  <a:gd name="T12" fmla="*/ 126 w 1675"/>
                  <a:gd name="T13" fmla="*/ 2595 h 3220"/>
                  <a:gd name="T14" fmla="*/ 1129 w 1675"/>
                  <a:gd name="T15" fmla="*/ 3049 h 3220"/>
                  <a:gd name="T16" fmla="*/ 411 w 1675"/>
                  <a:gd name="T17" fmla="*/ 2353 h 3220"/>
                  <a:gd name="T18" fmla="*/ 1530 w 1675"/>
                  <a:gd name="T19" fmla="*/ 2616 h 3220"/>
                  <a:gd name="T20" fmla="*/ 335 w 1675"/>
                  <a:gd name="T21" fmla="*/ 1875 h 3220"/>
                  <a:gd name="T22" fmla="*/ 1340 w 1675"/>
                  <a:gd name="T23" fmla="*/ 1949 h 3220"/>
                  <a:gd name="T24" fmla="*/ 494 w 1675"/>
                  <a:gd name="T25" fmla="*/ 1495 h 3220"/>
                  <a:gd name="T26" fmla="*/ 1257 w 1675"/>
                  <a:gd name="T27" fmla="*/ 1336 h 3220"/>
                  <a:gd name="T28" fmla="*/ 528 w 1675"/>
                  <a:gd name="T29" fmla="*/ 1091 h 3220"/>
                  <a:gd name="T30" fmla="*/ 1580 w 1675"/>
                  <a:gd name="T31" fmla="*/ 796 h 3220"/>
                  <a:gd name="T32" fmla="*/ 537 w 1675"/>
                  <a:gd name="T33" fmla="*/ 665 h 3220"/>
                  <a:gd name="T34" fmla="*/ 1402 w 1675"/>
                  <a:gd name="T35" fmla="*/ 214 h 3220"/>
                  <a:gd name="T36" fmla="*/ 378 w 1675"/>
                  <a:gd name="T37" fmla="*/ 285 h 3220"/>
                  <a:gd name="T38" fmla="*/ 475 w 1675"/>
                  <a:gd name="T39" fmla="*/ 33 h 3220"/>
                  <a:gd name="T40" fmla="*/ 475 w 1675"/>
                  <a:gd name="T41" fmla="*/ 33 h 3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75" h="3220">
                    <a:moveTo>
                      <a:pt x="475" y="33"/>
                    </a:moveTo>
                    <a:lnTo>
                      <a:pt x="1675" y="0"/>
                    </a:lnTo>
                    <a:lnTo>
                      <a:pt x="1623" y="3189"/>
                    </a:lnTo>
                    <a:lnTo>
                      <a:pt x="95" y="3220"/>
                    </a:lnTo>
                    <a:lnTo>
                      <a:pt x="0" y="2890"/>
                    </a:lnTo>
                    <a:lnTo>
                      <a:pt x="475" y="3101"/>
                    </a:lnTo>
                    <a:lnTo>
                      <a:pt x="126" y="2595"/>
                    </a:lnTo>
                    <a:lnTo>
                      <a:pt x="1129" y="3049"/>
                    </a:lnTo>
                    <a:lnTo>
                      <a:pt x="411" y="2353"/>
                    </a:lnTo>
                    <a:lnTo>
                      <a:pt x="1530" y="2616"/>
                    </a:lnTo>
                    <a:lnTo>
                      <a:pt x="335" y="1875"/>
                    </a:lnTo>
                    <a:lnTo>
                      <a:pt x="1340" y="1949"/>
                    </a:lnTo>
                    <a:lnTo>
                      <a:pt x="494" y="1495"/>
                    </a:lnTo>
                    <a:lnTo>
                      <a:pt x="1257" y="1336"/>
                    </a:lnTo>
                    <a:lnTo>
                      <a:pt x="528" y="1091"/>
                    </a:lnTo>
                    <a:lnTo>
                      <a:pt x="1580" y="796"/>
                    </a:lnTo>
                    <a:lnTo>
                      <a:pt x="537" y="665"/>
                    </a:lnTo>
                    <a:lnTo>
                      <a:pt x="1402" y="214"/>
                    </a:lnTo>
                    <a:lnTo>
                      <a:pt x="378" y="285"/>
                    </a:lnTo>
                    <a:lnTo>
                      <a:pt x="475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71691" name="Picture 7" descr="MCHM00334A0000[1]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890"/>
              <a:ext cx="817" cy="7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</p:grpSp>
      <p:pic>
        <p:nvPicPr>
          <p:cNvPr id="71782" name="Picture 10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4647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E88C862-3101-4690-AD4C-4EB587E4D5AD}" type="slidenum">
              <a:rPr lang="en-US" smtClean="0">
                <a:solidFill>
                  <a:srgbClr val="FFFFFF"/>
                </a:solidFill>
              </a:rPr>
              <a:pPr eaLnBrk="1" hangingPunct="1"/>
              <a:t>51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270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3410" y="1373189"/>
            <a:ext cx="5986463" cy="4525962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Specialized functions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Eye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sense of sight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receives images and sends to brain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Ear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sense of hearing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600" smtClean="0"/>
              <a:t>transmits sounds to brain</a:t>
            </a:r>
          </a:p>
        </p:txBody>
      </p:sp>
      <p:grpSp>
        <p:nvGrpSpPr>
          <p:cNvPr id="72710" name="Group 69"/>
          <p:cNvGrpSpPr>
            <a:grpSpLocks noChangeAspect="1"/>
          </p:cNvGrpSpPr>
          <p:nvPr/>
        </p:nvGrpSpPr>
        <p:grpSpPr bwMode="auto">
          <a:xfrm>
            <a:off x="6345238" y="2022475"/>
            <a:ext cx="1724025" cy="1719263"/>
            <a:chOff x="3482" y="1170"/>
            <a:chExt cx="1287" cy="1283"/>
          </a:xfrm>
        </p:grpSpPr>
        <p:sp>
          <p:nvSpPr>
            <p:cNvPr id="72770" name="AutoShape 68"/>
            <p:cNvSpPr>
              <a:spLocks noChangeAspect="1" noChangeArrowheads="1" noTextEdit="1"/>
            </p:cNvSpPr>
            <p:nvPr/>
          </p:nvSpPr>
          <p:spPr bwMode="auto">
            <a:xfrm>
              <a:off x="3482" y="1170"/>
              <a:ext cx="1287" cy="1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1" name="Freeform 70"/>
            <p:cNvSpPr>
              <a:spLocks/>
            </p:cNvSpPr>
            <p:nvPr/>
          </p:nvSpPr>
          <p:spPr bwMode="auto">
            <a:xfrm>
              <a:off x="3528" y="1216"/>
              <a:ext cx="1195" cy="1191"/>
            </a:xfrm>
            <a:custGeom>
              <a:avLst/>
              <a:gdLst>
                <a:gd name="T0" fmla="*/ 1195 w 1195"/>
                <a:gd name="T1" fmla="*/ 594 h 1191"/>
                <a:gd name="T2" fmla="*/ 1184 w 1195"/>
                <a:gd name="T3" fmla="*/ 715 h 1191"/>
                <a:gd name="T4" fmla="*/ 1150 w 1195"/>
                <a:gd name="T5" fmla="*/ 826 h 1191"/>
                <a:gd name="T6" fmla="*/ 1093 w 1195"/>
                <a:gd name="T7" fmla="*/ 929 h 1191"/>
                <a:gd name="T8" fmla="*/ 1020 w 1195"/>
                <a:gd name="T9" fmla="*/ 1016 h 1191"/>
                <a:gd name="T10" fmla="*/ 933 w 1195"/>
                <a:gd name="T11" fmla="*/ 1089 h 1191"/>
                <a:gd name="T12" fmla="*/ 830 w 1195"/>
                <a:gd name="T13" fmla="*/ 1146 h 1191"/>
                <a:gd name="T14" fmla="*/ 719 w 1195"/>
                <a:gd name="T15" fmla="*/ 1180 h 1191"/>
                <a:gd name="T16" fmla="*/ 598 w 1195"/>
                <a:gd name="T17" fmla="*/ 1191 h 1191"/>
                <a:gd name="T18" fmla="*/ 537 w 1195"/>
                <a:gd name="T19" fmla="*/ 1188 h 1191"/>
                <a:gd name="T20" fmla="*/ 422 w 1195"/>
                <a:gd name="T21" fmla="*/ 1165 h 1191"/>
                <a:gd name="T22" fmla="*/ 316 w 1195"/>
                <a:gd name="T23" fmla="*/ 1119 h 1191"/>
                <a:gd name="T24" fmla="*/ 221 w 1195"/>
                <a:gd name="T25" fmla="*/ 1054 h 1191"/>
                <a:gd name="T26" fmla="*/ 137 w 1195"/>
                <a:gd name="T27" fmla="*/ 974 h 1191"/>
                <a:gd name="T28" fmla="*/ 72 w 1195"/>
                <a:gd name="T29" fmla="*/ 879 h 1191"/>
                <a:gd name="T30" fmla="*/ 26 w 1195"/>
                <a:gd name="T31" fmla="*/ 773 h 1191"/>
                <a:gd name="T32" fmla="*/ 4 w 1195"/>
                <a:gd name="T33" fmla="*/ 655 h 1191"/>
                <a:gd name="T34" fmla="*/ 0 w 1195"/>
                <a:gd name="T35" fmla="*/ 594 h 1191"/>
                <a:gd name="T36" fmla="*/ 15 w 1195"/>
                <a:gd name="T37" fmla="*/ 476 h 1191"/>
                <a:gd name="T38" fmla="*/ 49 w 1195"/>
                <a:gd name="T39" fmla="*/ 361 h 1191"/>
                <a:gd name="T40" fmla="*/ 103 w 1195"/>
                <a:gd name="T41" fmla="*/ 262 h 1191"/>
                <a:gd name="T42" fmla="*/ 175 w 1195"/>
                <a:gd name="T43" fmla="*/ 175 h 1191"/>
                <a:gd name="T44" fmla="*/ 266 w 1195"/>
                <a:gd name="T45" fmla="*/ 99 h 1191"/>
                <a:gd name="T46" fmla="*/ 365 w 1195"/>
                <a:gd name="T47" fmla="*/ 45 h 1191"/>
                <a:gd name="T48" fmla="*/ 479 w 1195"/>
                <a:gd name="T49" fmla="*/ 11 h 1191"/>
                <a:gd name="T50" fmla="*/ 598 w 1195"/>
                <a:gd name="T51" fmla="*/ 0 h 1191"/>
                <a:gd name="T52" fmla="*/ 658 w 1195"/>
                <a:gd name="T53" fmla="*/ 0 h 1191"/>
                <a:gd name="T54" fmla="*/ 776 w 1195"/>
                <a:gd name="T55" fmla="*/ 26 h 1191"/>
                <a:gd name="T56" fmla="*/ 883 w 1195"/>
                <a:gd name="T57" fmla="*/ 72 h 1191"/>
                <a:gd name="T58" fmla="*/ 978 w 1195"/>
                <a:gd name="T59" fmla="*/ 133 h 1191"/>
                <a:gd name="T60" fmla="*/ 1058 w 1195"/>
                <a:gd name="T61" fmla="*/ 217 h 1191"/>
                <a:gd name="T62" fmla="*/ 1123 w 1195"/>
                <a:gd name="T63" fmla="*/ 312 h 1191"/>
                <a:gd name="T64" fmla="*/ 1169 w 1195"/>
                <a:gd name="T65" fmla="*/ 418 h 1191"/>
                <a:gd name="T66" fmla="*/ 1192 w 1195"/>
                <a:gd name="T67" fmla="*/ 533 h 1191"/>
                <a:gd name="T68" fmla="*/ 1195 w 1195"/>
                <a:gd name="T69" fmla="*/ 594 h 119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95" h="1191">
                  <a:moveTo>
                    <a:pt x="1195" y="594"/>
                  </a:moveTo>
                  <a:lnTo>
                    <a:pt x="1195" y="594"/>
                  </a:lnTo>
                  <a:lnTo>
                    <a:pt x="1192" y="655"/>
                  </a:lnTo>
                  <a:lnTo>
                    <a:pt x="1184" y="715"/>
                  </a:lnTo>
                  <a:lnTo>
                    <a:pt x="1169" y="773"/>
                  </a:lnTo>
                  <a:lnTo>
                    <a:pt x="1150" y="826"/>
                  </a:lnTo>
                  <a:lnTo>
                    <a:pt x="1123" y="879"/>
                  </a:lnTo>
                  <a:lnTo>
                    <a:pt x="1093" y="929"/>
                  </a:lnTo>
                  <a:lnTo>
                    <a:pt x="1058" y="974"/>
                  </a:lnTo>
                  <a:lnTo>
                    <a:pt x="1020" y="1016"/>
                  </a:lnTo>
                  <a:lnTo>
                    <a:pt x="978" y="1054"/>
                  </a:lnTo>
                  <a:lnTo>
                    <a:pt x="933" y="1089"/>
                  </a:lnTo>
                  <a:lnTo>
                    <a:pt x="883" y="1119"/>
                  </a:lnTo>
                  <a:lnTo>
                    <a:pt x="830" y="1146"/>
                  </a:lnTo>
                  <a:lnTo>
                    <a:pt x="776" y="1165"/>
                  </a:lnTo>
                  <a:lnTo>
                    <a:pt x="719" y="1180"/>
                  </a:lnTo>
                  <a:lnTo>
                    <a:pt x="658" y="1188"/>
                  </a:lnTo>
                  <a:lnTo>
                    <a:pt x="598" y="1191"/>
                  </a:lnTo>
                  <a:lnTo>
                    <a:pt x="537" y="1188"/>
                  </a:lnTo>
                  <a:lnTo>
                    <a:pt x="479" y="1180"/>
                  </a:lnTo>
                  <a:lnTo>
                    <a:pt x="422" y="1165"/>
                  </a:lnTo>
                  <a:lnTo>
                    <a:pt x="365" y="1146"/>
                  </a:lnTo>
                  <a:lnTo>
                    <a:pt x="316" y="1119"/>
                  </a:lnTo>
                  <a:lnTo>
                    <a:pt x="266" y="1089"/>
                  </a:lnTo>
                  <a:lnTo>
                    <a:pt x="221" y="1054"/>
                  </a:lnTo>
                  <a:lnTo>
                    <a:pt x="175" y="1016"/>
                  </a:lnTo>
                  <a:lnTo>
                    <a:pt x="137" y="974"/>
                  </a:lnTo>
                  <a:lnTo>
                    <a:pt x="103" y="929"/>
                  </a:lnTo>
                  <a:lnTo>
                    <a:pt x="72" y="879"/>
                  </a:lnTo>
                  <a:lnTo>
                    <a:pt x="49" y="826"/>
                  </a:lnTo>
                  <a:lnTo>
                    <a:pt x="26" y="773"/>
                  </a:lnTo>
                  <a:lnTo>
                    <a:pt x="15" y="715"/>
                  </a:lnTo>
                  <a:lnTo>
                    <a:pt x="4" y="655"/>
                  </a:lnTo>
                  <a:lnTo>
                    <a:pt x="0" y="594"/>
                  </a:lnTo>
                  <a:lnTo>
                    <a:pt x="4" y="533"/>
                  </a:lnTo>
                  <a:lnTo>
                    <a:pt x="15" y="476"/>
                  </a:lnTo>
                  <a:lnTo>
                    <a:pt x="26" y="418"/>
                  </a:lnTo>
                  <a:lnTo>
                    <a:pt x="49" y="361"/>
                  </a:lnTo>
                  <a:lnTo>
                    <a:pt x="72" y="312"/>
                  </a:lnTo>
                  <a:lnTo>
                    <a:pt x="103" y="262"/>
                  </a:lnTo>
                  <a:lnTo>
                    <a:pt x="137" y="217"/>
                  </a:lnTo>
                  <a:lnTo>
                    <a:pt x="175" y="175"/>
                  </a:lnTo>
                  <a:lnTo>
                    <a:pt x="221" y="133"/>
                  </a:lnTo>
                  <a:lnTo>
                    <a:pt x="266" y="99"/>
                  </a:lnTo>
                  <a:lnTo>
                    <a:pt x="316" y="72"/>
                  </a:lnTo>
                  <a:lnTo>
                    <a:pt x="365" y="45"/>
                  </a:lnTo>
                  <a:lnTo>
                    <a:pt x="422" y="26"/>
                  </a:lnTo>
                  <a:lnTo>
                    <a:pt x="479" y="11"/>
                  </a:lnTo>
                  <a:lnTo>
                    <a:pt x="537" y="0"/>
                  </a:lnTo>
                  <a:lnTo>
                    <a:pt x="598" y="0"/>
                  </a:lnTo>
                  <a:lnTo>
                    <a:pt x="658" y="0"/>
                  </a:lnTo>
                  <a:lnTo>
                    <a:pt x="719" y="11"/>
                  </a:lnTo>
                  <a:lnTo>
                    <a:pt x="776" y="26"/>
                  </a:lnTo>
                  <a:lnTo>
                    <a:pt x="830" y="45"/>
                  </a:lnTo>
                  <a:lnTo>
                    <a:pt x="883" y="72"/>
                  </a:lnTo>
                  <a:lnTo>
                    <a:pt x="933" y="99"/>
                  </a:lnTo>
                  <a:lnTo>
                    <a:pt x="978" y="133"/>
                  </a:lnTo>
                  <a:lnTo>
                    <a:pt x="1020" y="175"/>
                  </a:lnTo>
                  <a:lnTo>
                    <a:pt x="1058" y="217"/>
                  </a:lnTo>
                  <a:lnTo>
                    <a:pt x="1093" y="262"/>
                  </a:lnTo>
                  <a:lnTo>
                    <a:pt x="1123" y="312"/>
                  </a:lnTo>
                  <a:lnTo>
                    <a:pt x="1150" y="361"/>
                  </a:lnTo>
                  <a:lnTo>
                    <a:pt x="1169" y="418"/>
                  </a:lnTo>
                  <a:lnTo>
                    <a:pt x="1184" y="476"/>
                  </a:lnTo>
                  <a:lnTo>
                    <a:pt x="1192" y="533"/>
                  </a:lnTo>
                  <a:lnTo>
                    <a:pt x="1195" y="594"/>
                  </a:lnTo>
                  <a:close/>
                </a:path>
              </a:pathLst>
            </a:custGeom>
            <a:solidFill>
              <a:srgbClr val="E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2" name="Freeform 71"/>
            <p:cNvSpPr>
              <a:spLocks/>
            </p:cNvSpPr>
            <p:nvPr/>
          </p:nvSpPr>
          <p:spPr bwMode="auto">
            <a:xfrm>
              <a:off x="3490" y="1178"/>
              <a:ext cx="1271" cy="1267"/>
            </a:xfrm>
            <a:custGeom>
              <a:avLst/>
              <a:gdLst>
                <a:gd name="T0" fmla="*/ 0 w 1271"/>
                <a:gd name="T1" fmla="*/ 632 h 1267"/>
                <a:gd name="T2" fmla="*/ 15 w 1271"/>
                <a:gd name="T3" fmla="*/ 761 h 1267"/>
                <a:gd name="T4" fmla="*/ 53 w 1271"/>
                <a:gd name="T5" fmla="*/ 879 h 1267"/>
                <a:gd name="T6" fmla="*/ 110 w 1271"/>
                <a:gd name="T7" fmla="*/ 989 h 1267"/>
                <a:gd name="T8" fmla="*/ 186 w 1271"/>
                <a:gd name="T9" fmla="*/ 1081 h 1267"/>
                <a:gd name="T10" fmla="*/ 281 w 1271"/>
                <a:gd name="T11" fmla="*/ 1161 h 1267"/>
                <a:gd name="T12" fmla="*/ 388 w 1271"/>
                <a:gd name="T13" fmla="*/ 1218 h 1267"/>
                <a:gd name="T14" fmla="*/ 510 w 1271"/>
                <a:gd name="T15" fmla="*/ 1256 h 1267"/>
                <a:gd name="T16" fmla="*/ 636 w 1271"/>
                <a:gd name="T17" fmla="*/ 1267 h 1267"/>
                <a:gd name="T18" fmla="*/ 700 w 1271"/>
                <a:gd name="T19" fmla="*/ 1264 h 1267"/>
                <a:gd name="T20" fmla="*/ 826 w 1271"/>
                <a:gd name="T21" fmla="*/ 1241 h 1267"/>
                <a:gd name="T22" fmla="*/ 940 w 1271"/>
                <a:gd name="T23" fmla="*/ 1191 h 1267"/>
                <a:gd name="T24" fmla="*/ 1039 w 1271"/>
                <a:gd name="T25" fmla="*/ 1123 h 1267"/>
                <a:gd name="T26" fmla="*/ 1127 w 1271"/>
                <a:gd name="T27" fmla="*/ 1035 h 1267"/>
                <a:gd name="T28" fmla="*/ 1195 w 1271"/>
                <a:gd name="T29" fmla="*/ 936 h 1267"/>
                <a:gd name="T30" fmla="*/ 1245 w 1271"/>
                <a:gd name="T31" fmla="*/ 822 h 1267"/>
                <a:gd name="T32" fmla="*/ 1268 w 1271"/>
                <a:gd name="T33" fmla="*/ 696 h 1267"/>
                <a:gd name="T34" fmla="*/ 1271 w 1271"/>
                <a:gd name="T35" fmla="*/ 632 h 1267"/>
                <a:gd name="T36" fmla="*/ 1260 w 1271"/>
                <a:gd name="T37" fmla="*/ 506 h 1267"/>
                <a:gd name="T38" fmla="*/ 1222 w 1271"/>
                <a:gd name="T39" fmla="*/ 388 h 1267"/>
                <a:gd name="T40" fmla="*/ 1165 w 1271"/>
                <a:gd name="T41" fmla="*/ 278 h 1267"/>
                <a:gd name="T42" fmla="*/ 1085 w 1271"/>
                <a:gd name="T43" fmla="*/ 186 h 1267"/>
                <a:gd name="T44" fmla="*/ 990 w 1271"/>
                <a:gd name="T45" fmla="*/ 106 h 1267"/>
                <a:gd name="T46" fmla="*/ 883 w 1271"/>
                <a:gd name="T47" fmla="*/ 49 h 1267"/>
                <a:gd name="T48" fmla="*/ 765 w 1271"/>
                <a:gd name="T49" fmla="*/ 11 h 1267"/>
                <a:gd name="T50" fmla="*/ 636 w 1271"/>
                <a:gd name="T51" fmla="*/ 0 h 1267"/>
                <a:gd name="T52" fmla="*/ 571 w 1271"/>
                <a:gd name="T53" fmla="*/ 0 h 1267"/>
                <a:gd name="T54" fmla="*/ 449 w 1271"/>
                <a:gd name="T55" fmla="*/ 26 h 1267"/>
                <a:gd name="T56" fmla="*/ 335 w 1271"/>
                <a:gd name="T57" fmla="*/ 76 h 1267"/>
                <a:gd name="T58" fmla="*/ 232 w 1271"/>
                <a:gd name="T59" fmla="*/ 144 h 1267"/>
                <a:gd name="T60" fmla="*/ 148 w 1271"/>
                <a:gd name="T61" fmla="*/ 228 h 1267"/>
                <a:gd name="T62" fmla="*/ 80 w 1271"/>
                <a:gd name="T63" fmla="*/ 331 h 1267"/>
                <a:gd name="T64" fmla="*/ 30 w 1271"/>
                <a:gd name="T65" fmla="*/ 445 h 1267"/>
                <a:gd name="T66" fmla="*/ 3 w 1271"/>
                <a:gd name="T67" fmla="*/ 567 h 1267"/>
                <a:gd name="T68" fmla="*/ 0 w 1271"/>
                <a:gd name="T69" fmla="*/ 632 h 12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1" h="1267">
                  <a:moveTo>
                    <a:pt x="0" y="632"/>
                  </a:moveTo>
                  <a:lnTo>
                    <a:pt x="0" y="632"/>
                  </a:lnTo>
                  <a:lnTo>
                    <a:pt x="3" y="696"/>
                  </a:lnTo>
                  <a:lnTo>
                    <a:pt x="15" y="761"/>
                  </a:lnTo>
                  <a:lnTo>
                    <a:pt x="30" y="822"/>
                  </a:lnTo>
                  <a:lnTo>
                    <a:pt x="53" y="879"/>
                  </a:lnTo>
                  <a:lnTo>
                    <a:pt x="80" y="936"/>
                  </a:lnTo>
                  <a:lnTo>
                    <a:pt x="110" y="989"/>
                  </a:lnTo>
                  <a:lnTo>
                    <a:pt x="148" y="1035"/>
                  </a:lnTo>
                  <a:lnTo>
                    <a:pt x="186" y="1081"/>
                  </a:lnTo>
                  <a:lnTo>
                    <a:pt x="232" y="1123"/>
                  </a:lnTo>
                  <a:lnTo>
                    <a:pt x="281" y="1161"/>
                  </a:lnTo>
                  <a:lnTo>
                    <a:pt x="335" y="1191"/>
                  </a:lnTo>
                  <a:lnTo>
                    <a:pt x="388" y="1218"/>
                  </a:lnTo>
                  <a:lnTo>
                    <a:pt x="449" y="1241"/>
                  </a:lnTo>
                  <a:lnTo>
                    <a:pt x="510" y="1256"/>
                  </a:lnTo>
                  <a:lnTo>
                    <a:pt x="571" y="1264"/>
                  </a:lnTo>
                  <a:lnTo>
                    <a:pt x="636" y="1267"/>
                  </a:lnTo>
                  <a:lnTo>
                    <a:pt x="700" y="1264"/>
                  </a:lnTo>
                  <a:lnTo>
                    <a:pt x="765" y="1256"/>
                  </a:lnTo>
                  <a:lnTo>
                    <a:pt x="826" y="1241"/>
                  </a:lnTo>
                  <a:lnTo>
                    <a:pt x="883" y="1218"/>
                  </a:lnTo>
                  <a:lnTo>
                    <a:pt x="940" y="1191"/>
                  </a:lnTo>
                  <a:lnTo>
                    <a:pt x="990" y="1161"/>
                  </a:lnTo>
                  <a:lnTo>
                    <a:pt x="1039" y="1123"/>
                  </a:lnTo>
                  <a:lnTo>
                    <a:pt x="1085" y="1081"/>
                  </a:lnTo>
                  <a:lnTo>
                    <a:pt x="1127" y="1035"/>
                  </a:lnTo>
                  <a:lnTo>
                    <a:pt x="1165" y="989"/>
                  </a:lnTo>
                  <a:lnTo>
                    <a:pt x="1195" y="936"/>
                  </a:lnTo>
                  <a:lnTo>
                    <a:pt x="1222" y="879"/>
                  </a:lnTo>
                  <a:lnTo>
                    <a:pt x="1245" y="822"/>
                  </a:lnTo>
                  <a:lnTo>
                    <a:pt x="1260" y="761"/>
                  </a:lnTo>
                  <a:lnTo>
                    <a:pt x="1268" y="696"/>
                  </a:lnTo>
                  <a:lnTo>
                    <a:pt x="1271" y="632"/>
                  </a:lnTo>
                  <a:lnTo>
                    <a:pt x="1268" y="567"/>
                  </a:lnTo>
                  <a:lnTo>
                    <a:pt x="1260" y="506"/>
                  </a:lnTo>
                  <a:lnTo>
                    <a:pt x="1245" y="445"/>
                  </a:lnTo>
                  <a:lnTo>
                    <a:pt x="1222" y="388"/>
                  </a:lnTo>
                  <a:lnTo>
                    <a:pt x="1195" y="331"/>
                  </a:lnTo>
                  <a:lnTo>
                    <a:pt x="1165" y="278"/>
                  </a:lnTo>
                  <a:lnTo>
                    <a:pt x="1127" y="228"/>
                  </a:lnTo>
                  <a:lnTo>
                    <a:pt x="1085" y="186"/>
                  </a:lnTo>
                  <a:lnTo>
                    <a:pt x="1039" y="144"/>
                  </a:lnTo>
                  <a:lnTo>
                    <a:pt x="990" y="106"/>
                  </a:lnTo>
                  <a:lnTo>
                    <a:pt x="940" y="76"/>
                  </a:lnTo>
                  <a:lnTo>
                    <a:pt x="883" y="49"/>
                  </a:lnTo>
                  <a:lnTo>
                    <a:pt x="826" y="26"/>
                  </a:lnTo>
                  <a:lnTo>
                    <a:pt x="765" y="11"/>
                  </a:lnTo>
                  <a:lnTo>
                    <a:pt x="700" y="0"/>
                  </a:lnTo>
                  <a:lnTo>
                    <a:pt x="636" y="0"/>
                  </a:lnTo>
                  <a:lnTo>
                    <a:pt x="571" y="0"/>
                  </a:lnTo>
                  <a:lnTo>
                    <a:pt x="510" y="11"/>
                  </a:lnTo>
                  <a:lnTo>
                    <a:pt x="449" y="26"/>
                  </a:lnTo>
                  <a:lnTo>
                    <a:pt x="388" y="49"/>
                  </a:lnTo>
                  <a:lnTo>
                    <a:pt x="335" y="76"/>
                  </a:lnTo>
                  <a:lnTo>
                    <a:pt x="281" y="106"/>
                  </a:lnTo>
                  <a:lnTo>
                    <a:pt x="232" y="144"/>
                  </a:lnTo>
                  <a:lnTo>
                    <a:pt x="186" y="186"/>
                  </a:lnTo>
                  <a:lnTo>
                    <a:pt x="148" y="228"/>
                  </a:lnTo>
                  <a:lnTo>
                    <a:pt x="110" y="278"/>
                  </a:lnTo>
                  <a:lnTo>
                    <a:pt x="80" y="331"/>
                  </a:lnTo>
                  <a:lnTo>
                    <a:pt x="53" y="388"/>
                  </a:lnTo>
                  <a:lnTo>
                    <a:pt x="30" y="445"/>
                  </a:lnTo>
                  <a:lnTo>
                    <a:pt x="15" y="506"/>
                  </a:lnTo>
                  <a:lnTo>
                    <a:pt x="3" y="567"/>
                  </a:lnTo>
                  <a:lnTo>
                    <a:pt x="0" y="6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3" name="Freeform 72"/>
            <p:cNvSpPr>
              <a:spLocks/>
            </p:cNvSpPr>
            <p:nvPr/>
          </p:nvSpPr>
          <p:spPr bwMode="auto">
            <a:xfrm>
              <a:off x="3528" y="1216"/>
              <a:ext cx="1195" cy="1191"/>
            </a:xfrm>
            <a:custGeom>
              <a:avLst/>
              <a:gdLst>
                <a:gd name="T0" fmla="*/ 1195 w 1195"/>
                <a:gd name="T1" fmla="*/ 594 h 1191"/>
                <a:gd name="T2" fmla="*/ 1184 w 1195"/>
                <a:gd name="T3" fmla="*/ 715 h 1191"/>
                <a:gd name="T4" fmla="*/ 1150 w 1195"/>
                <a:gd name="T5" fmla="*/ 826 h 1191"/>
                <a:gd name="T6" fmla="*/ 1093 w 1195"/>
                <a:gd name="T7" fmla="*/ 929 h 1191"/>
                <a:gd name="T8" fmla="*/ 1020 w 1195"/>
                <a:gd name="T9" fmla="*/ 1016 h 1191"/>
                <a:gd name="T10" fmla="*/ 933 w 1195"/>
                <a:gd name="T11" fmla="*/ 1089 h 1191"/>
                <a:gd name="T12" fmla="*/ 830 w 1195"/>
                <a:gd name="T13" fmla="*/ 1146 h 1191"/>
                <a:gd name="T14" fmla="*/ 719 w 1195"/>
                <a:gd name="T15" fmla="*/ 1180 h 1191"/>
                <a:gd name="T16" fmla="*/ 598 w 1195"/>
                <a:gd name="T17" fmla="*/ 1191 h 1191"/>
                <a:gd name="T18" fmla="*/ 537 w 1195"/>
                <a:gd name="T19" fmla="*/ 1188 h 1191"/>
                <a:gd name="T20" fmla="*/ 422 w 1195"/>
                <a:gd name="T21" fmla="*/ 1165 h 1191"/>
                <a:gd name="T22" fmla="*/ 316 w 1195"/>
                <a:gd name="T23" fmla="*/ 1119 h 1191"/>
                <a:gd name="T24" fmla="*/ 221 w 1195"/>
                <a:gd name="T25" fmla="*/ 1054 h 1191"/>
                <a:gd name="T26" fmla="*/ 137 w 1195"/>
                <a:gd name="T27" fmla="*/ 974 h 1191"/>
                <a:gd name="T28" fmla="*/ 72 w 1195"/>
                <a:gd name="T29" fmla="*/ 879 h 1191"/>
                <a:gd name="T30" fmla="*/ 26 w 1195"/>
                <a:gd name="T31" fmla="*/ 773 h 1191"/>
                <a:gd name="T32" fmla="*/ 4 w 1195"/>
                <a:gd name="T33" fmla="*/ 655 h 1191"/>
                <a:gd name="T34" fmla="*/ 0 w 1195"/>
                <a:gd name="T35" fmla="*/ 594 h 1191"/>
                <a:gd name="T36" fmla="*/ 15 w 1195"/>
                <a:gd name="T37" fmla="*/ 476 h 1191"/>
                <a:gd name="T38" fmla="*/ 49 w 1195"/>
                <a:gd name="T39" fmla="*/ 361 h 1191"/>
                <a:gd name="T40" fmla="*/ 103 w 1195"/>
                <a:gd name="T41" fmla="*/ 262 h 1191"/>
                <a:gd name="T42" fmla="*/ 175 w 1195"/>
                <a:gd name="T43" fmla="*/ 175 h 1191"/>
                <a:gd name="T44" fmla="*/ 266 w 1195"/>
                <a:gd name="T45" fmla="*/ 99 h 1191"/>
                <a:gd name="T46" fmla="*/ 365 w 1195"/>
                <a:gd name="T47" fmla="*/ 45 h 1191"/>
                <a:gd name="T48" fmla="*/ 479 w 1195"/>
                <a:gd name="T49" fmla="*/ 11 h 1191"/>
                <a:gd name="T50" fmla="*/ 598 w 1195"/>
                <a:gd name="T51" fmla="*/ 0 h 1191"/>
                <a:gd name="T52" fmla="*/ 658 w 1195"/>
                <a:gd name="T53" fmla="*/ 0 h 1191"/>
                <a:gd name="T54" fmla="*/ 776 w 1195"/>
                <a:gd name="T55" fmla="*/ 26 h 1191"/>
                <a:gd name="T56" fmla="*/ 883 w 1195"/>
                <a:gd name="T57" fmla="*/ 72 h 1191"/>
                <a:gd name="T58" fmla="*/ 978 w 1195"/>
                <a:gd name="T59" fmla="*/ 133 h 1191"/>
                <a:gd name="T60" fmla="*/ 1058 w 1195"/>
                <a:gd name="T61" fmla="*/ 217 h 1191"/>
                <a:gd name="T62" fmla="*/ 1123 w 1195"/>
                <a:gd name="T63" fmla="*/ 312 h 1191"/>
                <a:gd name="T64" fmla="*/ 1169 w 1195"/>
                <a:gd name="T65" fmla="*/ 418 h 1191"/>
                <a:gd name="T66" fmla="*/ 1192 w 1195"/>
                <a:gd name="T67" fmla="*/ 533 h 1191"/>
                <a:gd name="T68" fmla="*/ 1195 w 1195"/>
                <a:gd name="T69" fmla="*/ 594 h 119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95" h="1191">
                  <a:moveTo>
                    <a:pt x="1195" y="594"/>
                  </a:moveTo>
                  <a:lnTo>
                    <a:pt x="1195" y="594"/>
                  </a:lnTo>
                  <a:lnTo>
                    <a:pt x="1192" y="655"/>
                  </a:lnTo>
                  <a:lnTo>
                    <a:pt x="1184" y="715"/>
                  </a:lnTo>
                  <a:lnTo>
                    <a:pt x="1169" y="773"/>
                  </a:lnTo>
                  <a:lnTo>
                    <a:pt x="1150" y="826"/>
                  </a:lnTo>
                  <a:lnTo>
                    <a:pt x="1123" y="879"/>
                  </a:lnTo>
                  <a:lnTo>
                    <a:pt x="1093" y="929"/>
                  </a:lnTo>
                  <a:lnTo>
                    <a:pt x="1058" y="974"/>
                  </a:lnTo>
                  <a:lnTo>
                    <a:pt x="1020" y="1016"/>
                  </a:lnTo>
                  <a:lnTo>
                    <a:pt x="978" y="1054"/>
                  </a:lnTo>
                  <a:lnTo>
                    <a:pt x="933" y="1089"/>
                  </a:lnTo>
                  <a:lnTo>
                    <a:pt x="883" y="1119"/>
                  </a:lnTo>
                  <a:lnTo>
                    <a:pt x="830" y="1146"/>
                  </a:lnTo>
                  <a:lnTo>
                    <a:pt x="776" y="1165"/>
                  </a:lnTo>
                  <a:lnTo>
                    <a:pt x="719" y="1180"/>
                  </a:lnTo>
                  <a:lnTo>
                    <a:pt x="658" y="1188"/>
                  </a:lnTo>
                  <a:lnTo>
                    <a:pt x="598" y="1191"/>
                  </a:lnTo>
                  <a:lnTo>
                    <a:pt x="537" y="1188"/>
                  </a:lnTo>
                  <a:lnTo>
                    <a:pt x="479" y="1180"/>
                  </a:lnTo>
                  <a:lnTo>
                    <a:pt x="422" y="1165"/>
                  </a:lnTo>
                  <a:lnTo>
                    <a:pt x="365" y="1146"/>
                  </a:lnTo>
                  <a:lnTo>
                    <a:pt x="316" y="1119"/>
                  </a:lnTo>
                  <a:lnTo>
                    <a:pt x="266" y="1089"/>
                  </a:lnTo>
                  <a:lnTo>
                    <a:pt x="221" y="1054"/>
                  </a:lnTo>
                  <a:lnTo>
                    <a:pt x="175" y="1016"/>
                  </a:lnTo>
                  <a:lnTo>
                    <a:pt x="137" y="974"/>
                  </a:lnTo>
                  <a:lnTo>
                    <a:pt x="103" y="929"/>
                  </a:lnTo>
                  <a:lnTo>
                    <a:pt x="72" y="879"/>
                  </a:lnTo>
                  <a:lnTo>
                    <a:pt x="49" y="826"/>
                  </a:lnTo>
                  <a:lnTo>
                    <a:pt x="26" y="773"/>
                  </a:lnTo>
                  <a:lnTo>
                    <a:pt x="15" y="715"/>
                  </a:lnTo>
                  <a:lnTo>
                    <a:pt x="4" y="655"/>
                  </a:lnTo>
                  <a:lnTo>
                    <a:pt x="0" y="594"/>
                  </a:lnTo>
                  <a:lnTo>
                    <a:pt x="4" y="533"/>
                  </a:lnTo>
                  <a:lnTo>
                    <a:pt x="15" y="476"/>
                  </a:lnTo>
                  <a:lnTo>
                    <a:pt x="26" y="418"/>
                  </a:lnTo>
                  <a:lnTo>
                    <a:pt x="49" y="361"/>
                  </a:lnTo>
                  <a:lnTo>
                    <a:pt x="72" y="312"/>
                  </a:lnTo>
                  <a:lnTo>
                    <a:pt x="103" y="262"/>
                  </a:lnTo>
                  <a:lnTo>
                    <a:pt x="137" y="217"/>
                  </a:lnTo>
                  <a:lnTo>
                    <a:pt x="175" y="175"/>
                  </a:lnTo>
                  <a:lnTo>
                    <a:pt x="221" y="133"/>
                  </a:lnTo>
                  <a:lnTo>
                    <a:pt x="266" y="99"/>
                  </a:lnTo>
                  <a:lnTo>
                    <a:pt x="316" y="72"/>
                  </a:lnTo>
                  <a:lnTo>
                    <a:pt x="365" y="45"/>
                  </a:lnTo>
                  <a:lnTo>
                    <a:pt x="422" y="26"/>
                  </a:lnTo>
                  <a:lnTo>
                    <a:pt x="479" y="11"/>
                  </a:lnTo>
                  <a:lnTo>
                    <a:pt x="537" y="0"/>
                  </a:lnTo>
                  <a:lnTo>
                    <a:pt x="598" y="0"/>
                  </a:lnTo>
                  <a:lnTo>
                    <a:pt x="658" y="0"/>
                  </a:lnTo>
                  <a:lnTo>
                    <a:pt x="719" y="11"/>
                  </a:lnTo>
                  <a:lnTo>
                    <a:pt x="776" y="26"/>
                  </a:lnTo>
                  <a:lnTo>
                    <a:pt x="830" y="45"/>
                  </a:lnTo>
                  <a:lnTo>
                    <a:pt x="883" y="72"/>
                  </a:lnTo>
                  <a:lnTo>
                    <a:pt x="933" y="99"/>
                  </a:lnTo>
                  <a:lnTo>
                    <a:pt x="978" y="133"/>
                  </a:lnTo>
                  <a:lnTo>
                    <a:pt x="1020" y="175"/>
                  </a:lnTo>
                  <a:lnTo>
                    <a:pt x="1058" y="217"/>
                  </a:lnTo>
                  <a:lnTo>
                    <a:pt x="1093" y="262"/>
                  </a:lnTo>
                  <a:lnTo>
                    <a:pt x="1123" y="312"/>
                  </a:lnTo>
                  <a:lnTo>
                    <a:pt x="1150" y="361"/>
                  </a:lnTo>
                  <a:lnTo>
                    <a:pt x="1169" y="418"/>
                  </a:lnTo>
                  <a:lnTo>
                    <a:pt x="1184" y="476"/>
                  </a:lnTo>
                  <a:lnTo>
                    <a:pt x="1192" y="533"/>
                  </a:lnTo>
                  <a:lnTo>
                    <a:pt x="1195" y="594"/>
                  </a:lnTo>
                  <a:close/>
                </a:path>
              </a:pathLst>
            </a:custGeom>
            <a:solidFill>
              <a:srgbClr val="E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4" name="Freeform 73"/>
            <p:cNvSpPr>
              <a:spLocks/>
            </p:cNvSpPr>
            <p:nvPr/>
          </p:nvSpPr>
          <p:spPr bwMode="auto">
            <a:xfrm>
              <a:off x="3562" y="1246"/>
              <a:ext cx="1131" cy="1131"/>
            </a:xfrm>
            <a:custGeom>
              <a:avLst/>
              <a:gdLst>
                <a:gd name="T0" fmla="*/ 598 w 1131"/>
                <a:gd name="T1" fmla="*/ 190 h 1131"/>
                <a:gd name="T2" fmla="*/ 682 w 1131"/>
                <a:gd name="T3" fmla="*/ 12 h 1131"/>
                <a:gd name="T4" fmla="*/ 685 w 1131"/>
                <a:gd name="T5" fmla="*/ 210 h 1131"/>
                <a:gd name="T6" fmla="*/ 811 w 1131"/>
                <a:gd name="T7" fmla="*/ 57 h 1131"/>
                <a:gd name="T8" fmla="*/ 769 w 1131"/>
                <a:gd name="T9" fmla="*/ 248 h 1131"/>
                <a:gd name="T10" fmla="*/ 929 w 1131"/>
                <a:gd name="T11" fmla="*/ 130 h 1131"/>
                <a:gd name="T12" fmla="*/ 841 w 1131"/>
                <a:gd name="T13" fmla="*/ 309 h 1131"/>
                <a:gd name="T14" fmla="*/ 1024 w 1131"/>
                <a:gd name="T15" fmla="*/ 232 h 1131"/>
                <a:gd name="T16" fmla="*/ 895 w 1131"/>
                <a:gd name="T17" fmla="*/ 381 h 1131"/>
                <a:gd name="T18" fmla="*/ 1089 w 1131"/>
                <a:gd name="T19" fmla="*/ 350 h 1131"/>
                <a:gd name="T20" fmla="*/ 929 w 1131"/>
                <a:gd name="T21" fmla="*/ 465 h 1131"/>
                <a:gd name="T22" fmla="*/ 1127 w 1131"/>
                <a:gd name="T23" fmla="*/ 484 h 1131"/>
                <a:gd name="T24" fmla="*/ 944 w 1131"/>
                <a:gd name="T25" fmla="*/ 556 h 1131"/>
                <a:gd name="T26" fmla="*/ 1127 w 1131"/>
                <a:gd name="T27" fmla="*/ 621 h 1131"/>
                <a:gd name="T28" fmla="*/ 933 w 1131"/>
                <a:gd name="T29" fmla="*/ 647 h 1131"/>
                <a:gd name="T30" fmla="*/ 1097 w 1131"/>
                <a:gd name="T31" fmla="*/ 758 h 1131"/>
                <a:gd name="T32" fmla="*/ 902 w 1131"/>
                <a:gd name="T33" fmla="*/ 735 h 1131"/>
                <a:gd name="T34" fmla="*/ 1036 w 1131"/>
                <a:gd name="T35" fmla="*/ 880 h 1131"/>
                <a:gd name="T36" fmla="*/ 853 w 1131"/>
                <a:gd name="T37" fmla="*/ 811 h 1131"/>
                <a:gd name="T38" fmla="*/ 944 w 1131"/>
                <a:gd name="T39" fmla="*/ 986 h 1131"/>
                <a:gd name="T40" fmla="*/ 784 w 1131"/>
                <a:gd name="T41" fmla="*/ 872 h 1131"/>
                <a:gd name="T42" fmla="*/ 834 w 1131"/>
                <a:gd name="T43" fmla="*/ 1062 h 1131"/>
                <a:gd name="T44" fmla="*/ 701 w 1131"/>
                <a:gd name="T45" fmla="*/ 918 h 1131"/>
                <a:gd name="T46" fmla="*/ 704 w 1131"/>
                <a:gd name="T47" fmla="*/ 1112 h 1131"/>
                <a:gd name="T48" fmla="*/ 613 w 1131"/>
                <a:gd name="T49" fmla="*/ 941 h 1131"/>
                <a:gd name="T50" fmla="*/ 567 w 1131"/>
                <a:gd name="T51" fmla="*/ 1131 h 1131"/>
                <a:gd name="T52" fmla="*/ 522 w 1131"/>
                <a:gd name="T53" fmla="*/ 941 h 1131"/>
                <a:gd name="T54" fmla="*/ 430 w 1131"/>
                <a:gd name="T55" fmla="*/ 1112 h 1131"/>
                <a:gd name="T56" fmla="*/ 430 w 1131"/>
                <a:gd name="T57" fmla="*/ 918 h 1131"/>
                <a:gd name="T58" fmla="*/ 301 w 1131"/>
                <a:gd name="T59" fmla="*/ 1062 h 1131"/>
                <a:gd name="T60" fmla="*/ 350 w 1131"/>
                <a:gd name="T61" fmla="*/ 872 h 1131"/>
                <a:gd name="T62" fmla="*/ 187 w 1131"/>
                <a:gd name="T63" fmla="*/ 986 h 1131"/>
                <a:gd name="T64" fmla="*/ 282 w 1131"/>
                <a:gd name="T65" fmla="*/ 811 h 1131"/>
                <a:gd name="T66" fmla="*/ 95 w 1131"/>
                <a:gd name="T67" fmla="*/ 880 h 1131"/>
                <a:gd name="T68" fmla="*/ 228 w 1131"/>
                <a:gd name="T69" fmla="*/ 735 h 1131"/>
                <a:gd name="T70" fmla="*/ 34 w 1131"/>
                <a:gd name="T71" fmla="*/ 758 h 1131"/>
                <a:gd name="T72" fmla="*/ 198 w 1131"/>
                <a:gd name="T73" fmla="*/ 647 h 1131"/>
                <a:gd name="T74" fmla="*/ 4 w 1131"/>
                <a:gd name="T75" fmla="*/ 621 h 1131"/>
                <a:gd name="T76" fmla="*/ 190 w 1131"/>
                <a:gd name="T77" fmla="*/ 556 h 1131"/>
                <a:gd name="T78" fmla="*/ 8 w 1131"/>
                <a:gd name="T79" fmla="*/ 484 h 1131"/>
                <a:gd name="T80" fmla="*/ 202 w 1131"/>
                <a:gd name="T81" fmla="*/ 465 h 1131"/>
                <a:gd name="T82" fmla="*/ 42 w 1131"/>
                <a:gd name="T83" fmla="*/ 350 h 1131"/>
                <a:gd name="T84" fmla="*/ 236 w 1131"/>
                <a:gd name="T85" fmla="*/ 381 h 1131"/>
                <a:gd name="T86" fmla="*/ 110 w 1131"/>
                <a:gd name="T87" fmla="*/ 232 h 1131"/>
                <a:gd name="T88" fmla="*/ 293 w 1131"/>
                <a:gd name="T89" fmla="*/ 309 h 1131"/>
                <a:gd name="T90" fmla="*/ 206 w 1131"/>
                <a:gd name="T91" fmla="*/ 130 h 1131"/>
                <a:gd name="T92" fmla="*/ 362 w 1131"/>
                <a:gd name="T93" fmla="*/ 248 h 1131"/>
                <a:gd name="T94" fmla="*/ 320 w 1131"/>
                <a:gd name="T95" fmla="*/ 57 h 1131"/>
                <a:gd name="T96" fmla="*/ 445 w 1131"/>
                <a:gd name="T97" fmla="*/ 210 h 1131"/>
                <a:gd name="T98" fmla="*/ 453 w 1131"/>
                <a:gd name="T99" fmla="*/ 12 h 1131"/>
                <a:gd name="T100" fmla="*/ 537 w 1131"/>
                <a:gd name="T101" fmla="*/ 190 h 11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1" h="1131">
                  <a:moveTo>
                    <a:pt x="567" y="187"/>
                  </a:moveTo>
                  <a:lnTo>
                    <a:pt x="590" y="0"/>
                  </a:lnTo>
                  <a:lnTo>
                    <a:pt x="598" y="190"/>
                  </a:lnTo>
                  <a:lnTo>
                    <a:pt x="636" y="4"/>
                  </a:lnTo>
                  <a:lnTo>
                    <a:pt x="628" y="194"/>
                  </a:lnTo>
                  <a:lnTo>
                    <a:pt x="682" y="12"/>
                  </a:lnTo>
                  <a:lnTo>
                    <a:pt x="659" y="198"/>
                  </a:lnTo>
                  <a:lnTo>
                    <a:pt x="727" y="23"/>
                  </a:lnTo>
                  <a:lnTo>
                    <a:pt x="685" y="210"/>
                  </a:lnTo>
                  <a:lnTo>
                    <a:pt x="769" y="38"/>
                  </a:lnTo>
                  <a:lnTo>
                    <a:pt x="716" y="217"/>
                  </a:lnTo>
                  <a:lnTo>
                    <a:pt x="811" y="57"/>
                  </a:lnTo>
                  <a:lnTo>
                    <a:pt x="742" y="232"/>
                  </a:lnTo>
                  <a:lnTo>
                    <a:pt x="853" y="76"/>
                  </a:lnTo>
                  <a:lnTo>
                    <a:pt x="769" y="248"/>
                  </a:lnTo>
                  <a:lnTo>
                    <a:pt x="891" y="103"/>
                  </a:lnTo>
                  <a:lnTo>
                    <a:pt x="796" y="267"/>
                  </a:lnTo>
                  <a:lnTo>
                    <a:pt x="929" y="130"/>
                  </a:lnTo>
                  <a:lnTo>
                    <a:pt x="819" y="286"/>
                  </a:lnTo>
                  <a:lnTo>
                    <a:pt x="963" y="160"/>
                  </a:lnTo>
                  <a:lnTo>
                    <a:pt x="841" y="309"/>
                  </a:lnTo>
                  <a:lnTo>
                    <a:pt x="994" y="194"/>
                  </a:lnTo>
                  <a:lnTo>
                    <a:pt x="861" y="331"/>
                  </a:lnTo>
                  <a:lnTo>
                    <a:pt x="1024" y="232"/>
                  </a:lnTo>
                  <a:lnTo>
                    <a:pt x="880" y="354"/>
                  </a:lnTo>
                  <a:lnTo>
                    <a:pt x="1047" y="270"/>
                  </a:lnTo>
                  <a:lnTo>
                    <a:pt x="895" y="381"/>
                  </a:lnTo>
                  <a:lnTo>
                    <a:pt x="1070" y="309"/>
                  </a:lnTo>
                  <a:lnTo>
                    <a:pt x="910" y="408"/>
                  </a:lnTo>
                  <a:lnTo>
                    <a:pt x="1089" y="350"/>
                  </a:lnTo>
                  <a:lnTo>
                    <a:pt x="921" y="438"/>
                  </a:lnTo>
                  <a:lnTo>
                    <a:pt x="1104" y="396"/>
                  </a:lnTo>
                  <a:lnTo>
                    <a:pt x="929" y="465"/>
                  </a:lnTo>
                  <a:lnTo>
                    <a:pt x="1119" y="438"/>
                  </a:lnTo>
                  <a:lnTo>
                    <a:pt x="937" y="495"/>
                  </a:lnTo>
                  <a:lnTo>
                    <a:pt x="1127" y="484"/>
                  </a:lnTo>
                  <a:lnTo>
                    <a:pt x="940" y="526"/>
                  </a:lnTo>
                  <a:lnTo>
                    <a:pt x="1131" y="529"/>
                  </a:lnTo>
                  <a:lnTo>
                    <a:pt x="944" y="556"/>
                  </a:lnTo>
                  <a:lnTo>
                    <a:pt x="1131" y="575"/>
                  </a:lnTo>
                  <a:lnTo>
                    <a:pt x="944" y="586"/>
                  </a:lnTo>
                  <a:lnTo>
                    <a:pt x="1127" y="621"/>
                  </a:lnTo>
                  <a:lnTo>
                    <a:pt x="940" y="617"/>
                  </a:lnTo>
                  <a:lnTo>
                    <a:pt x="1123" y="666"/>
                  </a:lnTo>
                  <a:lnTo>
                    <a:pt x="933" y="647"/>
                  </a:lnTo>
                  <a:lnTo>
                    <a:pt x="1112" y="712"/>
                  </a:lnTo>
                  <a:lnTo>
                    <a:pt x="925" y="678"/>
                  </a:lnTo>
                  <a:lnTo>
                    <a:pt x="1097" y="758"/>
                  </a:lnTo>
                  <a:lnTo>
                    <a:pt x="914" y="708"/>
                  </a:lnTo>
                  <a:lnTo>
                    <a:pt x="1081" y="800"/>
                  </a:lnTo>
                  <a:lnTo>
                    <a:pt x="902" y="735"/>
                  </a:lnTo>
                  <a:lnTo>
                    <a:pt x="1059" y="842"/>
                  </a:lnTo>
                  <a:lnTo>
                    <a:pt x="887" y="762"/>
                  </a:lnTo>
                  <a:lnTo>
                    <a:pt x="1036" y="880"/>
                  </a:lnTo>
                  <a:lnTo>
                    <a:pt x="872" y="788"/>
                  </a:lnTo>
                  <a:lnTo>
                    <a:pt x="1009" y="918"/>
                  </a:lnTo>
                  <a:lnTo>
                    <a:pt x="853" y="811"/>
                  </a:lnTo>
                  <a:lnTo>
                    <a:pt x="979" y="952"/>
                  </a:lnTo>
                  <a:lnTo>
                    <a:pt x="830" y="834"/>
                  </a:lnTo>
                  <a:lnTo>
                    <a:pt x="944" y="986"/>
                  </a:lnTo>
                  <a:lnTo>
                    <a:pt x="807" y="853"/>
                  </a:lnTo>
                  <a:lnTo>
                    <a:pt x="910" y="1013"/>
                  </a:lnTo>
                  <a:lnTo>
                    <a:pt x="784" y="872"/>
                  </a:lnTo>
                  <a:lnTo>
                    <a:pt x="872" y="1039"/>
                  </a:lnTo>
                  <a:lnTo>
                    <a:pt x="758" y="891"/>
                  </a:lnTo>
                  <a:lnTo>
                    <a:pt x="834" y="1062"/>
                  </a:lnTo>
                  <a:lnTo>
                    <a:pt x="731" y="906"/>
                  </a:lnTo>
                  <a:lnTo>
                    <a:pt x="792" y="1085"/>
                  </a:lnTo>
                  <a:lnTo>
                    <a:pt x="701" y="918"/>
                  </a:lnTo>
                  <a:lnTo>
                    <a:pt x="746" y="1100"/>
                  </a:lnTo>
                  <a:lnTo>
                    <a:pt x="674" y="925"/>
                  </a:lnTo>
                  <a:lnTo>
                    <a:pt x="704" y="1112"/>
                  </a:lnTo>
                  <a:lnTo>
                    <a:pt x="643" y="933"/>
                  </a:lnTo>
                  <a:lnTo>
                    <a:pt x="659" y="1123"/>
                  </a:lnTo>
                  <a:lnTo>
                    <a:pt x="613" y="941"/>
                  </a:lnTo>
                  <a:lnTo>
                    <a:pt x="613" y="1127"/>
                  </a:lnTo>
                  <a:lnTo>
                    <a:pt x="583" y="941"/>
                  </a:lnTo>
                  <a:lnTo>
                    <a:pt x="567" y="1131"/>
                  </a:lnTo>
                  <a:lnTo>
                    <a:pt x="552" y="941"/>
                  </a:lnTo>
                  <a:lnTo>
                    <a:pt x="522" y="1127"/>
                  </a:lnTo>
                  <a:lnTo>
                    <a:pt x="522" y="941"/>
                  </a:lnTo>
                  <a:lnTo>
                    <a:pt x="476" y="1123"/>
                  </a:lnTo>
                  <a:lnTo>
                    <a:pt x="491" y="933"/>
                  </a:lnTo>
                  <a:lnTo>
                    <a:pt x="430" y="1112"/>
                  </a:lnTo>
                  <a:lnTo>
                    <a:pt x="461" y="925"/>
                  </a:lnTo>
                  <a:lnTo>
                    <a:pt x="385" y="1100"/>
                  </a:lnTo>
                  <a:lnTo>
                    <a:pt x="430" y="918"/>
                  </a:lnTo>
                  <a:lnTo>
                    <a:pt x="343" y="1085"/>
                  </a:lnTo>
                  <a:lnTo>
                    <a:pt x="404" y="906"/>
                  </a:lnTo>
                  <a:lnTo>
                    <a:pt x="301" y="1062"/>
                  </a:lnTo>
                  <a:lnTo>
                    <a:pt x="377" y="891"/>
                  </a:lnTo>
                  <a:lnTo>
                    <a:pt x="259" y="1039"/>
                  </a:lnTo>
                  <a:lnTo>
                    <a:pt x="350" y="872"/>
                  </a:lnTo>
                  <a:lnTo>
                    <a:pt x="221" y="1013"/>
                  </a:lnTo>
                  <a:lnTo>
                    <a:pt x="324" y="853"/>
                  </a:lnTo>
                  <a:lnTo>
                    <a:pt x="187" y="986"/>
                  </a:lnTo>
                  <a:lnTo>
                    <a:pt x="301" y="834"/>
                  </a:lnTo>
                  <a:lnTo>
                    <a:pt x="156" y="952"/>
                  </a:lnTo>
                  <a:lnTo>
                    <a:pt x="282" y="811"/>
                  </a:lnTo>
                  <a:lnTo>
                    <a:pt x="126" y="918"/>
                  </a:lnTo>
                  <a:lnTo>
                    <a:pt x="263" y="788"/>
                  </a:lnTo>
                  <a:lnTo>
                    <a:pt x="95" y="880"/>
                  </a:lnTo>
                  <a:lnTo>
                    <a:pt x="244" y="762"/>
                  </a:lnTo>
                  <a:lnTo>
                    <a:pt x="72" y="842"/>
                  </a:lnTo>
                  <a:lnTo>
                    <a:pt x="228" y="735"/>
                  </a:lnTo>
                  <a:lnTo>
                    <a:pt x="53" y="800"/>
                  </a:lnTo>
                  <a:lnTo>
                    <a:pt x="217" y="708"/>
                  </a:lnTo>
                  <a:lnTo>
                    <a:pt x="34" y="758"/>
                  </a:lnTo>
                  <a:lnTo>
                    <a:pt x="206" y="678"/>
                  </a:lnTo>
                  <a:lnTo>
                    <a:pt x="19" y="712"/>
                  </a:lnTo>
                  <a:lnTo>
                    <a:pt x="198" y="647"/>
                  </a:lnTo>
                  <a:lnTo>
                    <a:pt x="11" y="666"/>
                  </a:lnTo>
                  <a:lnTo>
                    <a:pt x="194" y="617"/>
                  </a:lnTo>
                  <a:lnTo>
                    <a:pt x="4" y="621"/>
                  </a:lnTo>
                  <a:lnTo>
                    <a:pt x="190" y="586"/>
                  </a:lnTo>
                  <a:lnTo>
                    <a:pt x="0" y="575"/>
                  </a:lnTo>
                  <a:lnTo>
                    <a:pt x="190" y="556"/>
                  </a:lnTo>
                  <a:lnTo>
                    <a:pt x="0" y="529"/>
                  </a:lnTo>
                  <a:lnTo>
                    <a:pt x="190" y="526"/>
                  </a:lnTo>
                  <a:lnTo>
                    <a:pt x="8" y="484"/>
                  </a:lnTo>
                  <a:lnTo>
                    <a:pt x="194" y="495"/>
                  </a:lnTo>
                  <a:lnTo>
                    <a:pt x="15" y="438"/>
                  </a:lnTo>
                  <a:lnTo>
                    <a:pt x="202" y="465"/>
                  </a:lnTo>
                  <a:lnTo>
                    <a:pt x="27" y="396"/>
                  </a:lnTo>
                  <a:lnTo>
                    <a:pt x="213" y="438"/>
                  </a:lnTo>
                  <a:lnTo>
                    <a:pt x="42" y="350"/>
                  </a:lnTo>
                  <a:lnTo>
                    <a:pt x="225" y="408"/>
                  </a:lnTo>
                  <a:lnTo>
                    <a:pt x="61" y="309"/>
                  </a:lnTo>
                  <a:lnTo>
                    <a:pt x="236" y="381"/>
                  </a:lnTo>
                  <a:lnTo>
                    <a:pt x="84" y="270"/>
                  </a:lnTo>
                  <a:lnTo>
                    <a:pt x="255" y="354"/>
                  </a:lnTo>
                  <a:lnTo>
                    <a:pt x="110" y="232"/>
                  </a:lnTo>
                  <a:lnTo>
                    <a:pt x="270" y="331"/>
                  </a:lnTo>
                  <a:lnTo>
                    <a:pt x="137" y="194"/>
                  </a:lnTo>
                  <a:lnTo>
                    <a:pt x="293" y="309"/>
                  </a:lnTo>
                  <a:lnTo>
                    <a:pt x="171" y="160"/>
                  </a:lnTo>
                  <a:lnTo>
                    <a:pt x="312" y="286"/>
                  </a:lnTo>
                  <a:lnTo>
                    <a:pt x="206" y="130"/>
                  </a:lnTo>
                  <a:lnTo>
                    <a:pt x="339" y="267"/>
                  </a:lnTo>
                  <a:lnTo>
                    <a:pt x="240" y="103"/>
                  </a:lnTo>
                  <a:lnTo>
                    <a:pt x="362" y="248"/>
                  </a:lnTo>
                  <a:lnTo>
                    <a:pt x="282" y="76"/>
                  </a:lnTo>
                  <a:lnTo>
                    <a:pt x="388" y="232"/>
                  </a:lnTo>
                  <a:lnTo>
                    <a:pt x="320" y="57"/>
                  </a:lnTo>
                  <a:lnTo>
                    <a:pt x="415" y="217"/>
                  </a:lnTo>
                  <a:lnTo>
                    <a:pt x="362" y="38"/>
                  </a:lnTo>
                  <a:lnTo>
                    <a:pt x="445" y="210"/>
                  </a:lnTo>
                  <a:lnTo>
                    <a:pt x="407" y="23"/>
                  </a:lnTo>
                  <a:lnTo>
                    <a:pt x="476" y="198"/>
                  </a:lnTo>
                  <a:lnTo>
                    <a:pt x="453" y="12"/>
                  </a:lnTo>
                  <a:lnTo>
                    <a:pt x="506" y="194"/>
                  </a:lnTo>
                  <a:lnTo>
                    <a:pt x="499" y="4"/>
                  </a:lnTo>
                  <a:lnTo>
                    <a:pt x="537" y="190"/>
                  </a:lnTo>
                  <a:lnTo>
                    <a:pt x="544" y="0"/>
                  </a:lnTo>
                  <a:lnTo>
                    <a:pt x="567" y="187"/>
                  </a:lnTo>
                  <a:close/>
                </a:path>
              </a:pathLst>
            </a:custGeom>
            <a:solidFill>
              <a:srgbClr val="F8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5" name="Freeform 74"/>
            <p:cNvSpPr>
              <a:spLocks/>
            </p:cNvSpPr>
            <p:nvPr/>
          </p:nvSpPr>
          <p:spPr bwMode="auto">
            <a:xfrm>
              <a:off x="3707" y="1509"/>
              <a:ext cx="841" cy="567"/>
            </a:xfrm>
            <a:custGeom>
              <a:avLst/>
              <a:gdLst>
                <a:gd name="T0" fmla="*/ 822 w 841"/>
                <a:gd name="T1" fmla="*/ 183 h 567"/>
                <a:gd name="T2" fmla="*/ 765 w 841"/>
                <a:gd name="T3" fmla="*/ 228 h 567"/>
                <a:gd name="T4" fmla="*/ 731 w 841"/>
                <a:gd name="T5" fmla="*/ 190 h 567"/>
                <a:gd name="T6" fmla="*/ 742 w 841"/>
                <a:gd name="T7" fmla="*/ 91 h 567"/>
                <a:gd name="T8" fmla="*/ 662 w 841"/>
                <a:gd name="T9" fmla="*/ 141 h 567"/>
                <a:gd name="T10" fmla="*/ 620 w 841"/>
                <a:gd name="T11" fmla="*/ 122 h 567"/>
                <a:gd name="T12" fmla="*/ 597 w 841"/>
                <a:gd name="T13" fmla="*/ 23 h 567"/>
                <a:gd name="T14" fmla="*/ 540 w 841"/>
                <a:gd name="T15" fmla="*/ 99 h 567"/>
                <a:gd name="T16" fmla="*/ 491 w 841"/>
                <a:gd name="T17" fmla="*/ 91 h 567"/>
                <a:gd name="T18" fmla="*/ 438 w 841"/>
                <a:gd name="T19" fmla="*/ 0 h 567"/>
                <a:gd name="T20" fmla="*/ 403 w 841"/>
                <a:gd name="T21" fmla="*/ 91 h 567"/>
                <a:gd name="T22" fmla="*/ 354 w 841"/>
                <a:gd name="T23" fmla="*/ 95 h 567"/>
                <a:gd name="T24" fmla="*/ 278 w 841"/>
                <a:gd name="T25" fmla="*/ 11 h 567"/>
                <a:gd name="T26" fmla="*/ 270 w 841"/>
                <a:gd name="T27" fmla="*/ 110 h 567"/>
                <a:gd name="T28" fmla="*/ 228 w 841"/>
                <a:gd name="T29" fmla="*/ 125 h 567"/>
                <a:gd name="T30" fmla="*/ 125 w 841"/>
                <a:gd name="T31" fmla="*/ 68 h 567"/>
                <a:gd name="T32" fmla="*/ 156 w 841"/>
                <a:gd name="T33" fmla="*/ 167 h 567"/>
                <a:gd name="T34" fmla="*/ 118 w 841"/>
                <a:gd name="T35" fmla="*/ 198 h 567"/>
                <a:gd name="T36" fmla="*/ 87 w 841"/>
                <a:gd name="T37" fmla="*/ 232 h 567"/>
                <a:gd name="T38" fmla="*/ 0 w 841"/>
                <a:gd name="T39" fmla="*/ 213 h 567"/>
                <a:gd name="T40" fmla="*/ 72 w 841"/>
                <a:gd name="T41" fmla="*/ 263 h 567"/>
                <a:gd name="T42" fmla="*/ 57 w 841"/>
                <a:gd name="T43" fmla="*/ 327 h 567"/>
                <a:gd name="T44" fmla="*/ 61 w 841"/>
                <a:gd name="T45" fmla="*/ 354 h 567"/>
                <a:gd name="T46" fmla="*/ 72 w 841"/>
                <a:gd name="T47" fmla="*/ 400 h 567"/>
                <a:gd name="T48" fmla="*/ 102 w 841"/>
                <a:gd name="T49" fmla="*/ 441 h 567"/>
                <a:gd name="T50" fmla="*/ 141 w 841"/>
                <a:gd name="T51" fmla="*/ 483 h 567"/>
                <a:gd name="T52" fmla="*/ 194 w 841"/>
                <a:gd name="T53" fmla="*/ 514 h 567"/>
                <a:gd name="T54" fmla="*/ 251 w 841"/>
                <a:gd name="T55" fmla="*/ 540 h 567"/>
                <a:gd name="T56" fmla="*/ 320 w 841"/>
                <a:gd name="T57" fmla="*/ 559 h 567"/>
                <a:gd name="T58" fmla="*/ 388 w 841"/>
                <a:gd name="T59" fmla="*/ 567 h 567"/>
                <a:gd name="T60" fmla="*/ 426 w 841"/>
                <a:gd name="T61" fmla="*/ 567 h 567"/>
                <a:gd name="T62" fmla="*/ 502 w 841"/>
                <a:gd name="T63" fmla="*/ 563 h 567"/>
                <a:gd name="T64" fmla="*/ 571 w 841"/>
                <a:gd name="T65" fmla="*/ 552 h 567"/>
                <a:gd name="T66" fmla="*/ 636 w 841"/>
                <a:gd name="T67" fmla="*/ 529 h 567"/>
                <a:gd name="T68" fmla="*/ 689 w 841"/>
                <a:gd name="T69" fmla="*/ 499 h 567"/>
                <a:gd name="T70" fmla="*/ 735 w 841"/>
                <a:gd name="T71" fmla="*/ 464 h 567"/>
                <a:gd name="T72" fmla="*/ 769 w 841"/>
                <a:gd name="T73" fmla="*/ 422 h 567"/>
                <a:gd name="T74" fmla="*/ 792 w 841"/>
                <a:gd name="T75" fmla="*/ 377 h 567"/>
                <a:gd name="T76" fmla="*/ 799 w 841"/>
                <a:gd name="T77" fmla="*/ 327 h 567"/>
                <a:gd name="T78" fmla="*/ 795 w 841"/>
                <a:gd name="T79" fmla="*/ 293 h 567"/>
                <a:gd name="T80" fmla="*/ 841 w 841"/>
                <a:gd name="T81" fmla="*/ 213 h 5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41" h="567">
                  <a:moveTo>
                    <a:pt x="841" y="213"/>
                  </a:moveTo>
                  <a:lnTo>
                    <a:pt x="822" y="183"/>
                  </a:lnTo>
                  <a:lnTo>
                    <a:pt x="765" y="228"/>
                  </a:lnTo>
                  <a:lnTo>
                    <a:pt x="750" y="209"/>
                  </a:lnTo>
                  <a:lnTo>
                    <a:pt x="731" y="190"/>
                  </a:lnTo>
                  <a:lnTo>
                    <a:pt x="689" y="160"/>
                  </a:lnTo>
                  <a:lnTo>
                    <a:pt x="742" y="91"/>
                  </a:lnTo>
                  <a:lnTo>
                    <a:pt x="716" y="68"/>
                  </a:lnTo>
                  <a:lnTo>
                    <a:pt x="662" y="141"/>
                  </a:lnTo>
                  <a:lnTo>
                    <a:pt x="620" y="122"/>
                  </a:lnTo>
                  <a:lnTo>
                    <a:pt x="575" y="106"/>
                  </a:lnTo>
                  <a:lnTo>
                    <a:pt x="597" y="23"/>
                  </a:lnTo>
                  <a:lnTo>
                    <a:pt x="563" y="11"/>
                  </a:lnTo>
                  <a:lnTo>
                    <a:pt x="540" y="99"/>
                  </a:lnTo>
                  <a:lnTo>
                    <a:pt x="491" y="91"/>
                  </a:lnTo>
                  <a:lnTo>
                    <a:pt x="438" y="87"/>
                  </a:lnTo>
                  <a:lnTo>
                    <a:pt x="438" y="0"/>
                  </a:lnTo>
                  <a:lnTo>
                    <a:pt x="403" y="0"/>
                  </a:lnTo>
                  <a:lnTo>
                    <a:pt x="403" y="91"/>
                  </a:lnTo>
                  <a:lnTo>
                    <a:pt x="354" y="95"/>
                  </a:lnTo>
                  <a:lnTo>
                    <a:pt x="304" y="103"/>
                  </a:lnTo>
                  <a:lnTo>
                    <a:pt x="278" y="11"/>
                  </a:lnTo>
                  <a:lnTo>
                    <a:pt x="247" y="23"/>
                  </a:lnTo>
                  <a:lnTo>
                    <a:pt x="270" y="110"/>
                  </a:lnTo>
                  <a:lnTo>
                    <a:pt x="228" y="125"/>
                  </a:lnTo>
                  <a:lnTo>
                    <a:pt x="186" y="148"/>
                  </a:lnTo>
                  <a:lnTo>
                    <a:pt x="125" y="68"/>
                  </a:lnTo>
                  <a:lnTo>
                    <a:pt x="99" y="91"/>
                  </a:lnTo>
                  <a:lnTo>
                    <a:pt x="156" y="167"/>
                  </a:lnTo>
                  <a:lnTo>
                    <a:pt x="118" y="198"/>
                  </a:lnTo>
                  <a:lnTo>
                    <a:pt x="102" y="213"/>
                  </a:lnTo>
                  <a:lnTo>
                    <a:pt x="87" y="232"/>
                  </a:lnTo>
                  <a:lnTo>
                    <a:pt x="23" y="183"/>
                  </a:lnTo>
                  <a:lnTo>
                    <a:pt x="0" y="213"/>
                  </a:lnTo>
                  <a:lnTo>
                    <a:pt x="72" y="263"/>
                  </a:lnTo>
                  <a:lnTo>
                    <a:pt x="61" y="297"/>
                  </a:lnTo>
                  <a:lnTo>
                    <a:pt x="57" y="327"/>
                  </a:lnTo>
                  <a:lnTo>
                    <a:pt x="61" y="354"/>
                  </a:lnTo>
                  <a:lnTo>
                    <a:pt x="64" y="377"/>
                  </a:lnTo>
                  <a:lnTo>
                    <a:pt x="72" y="400"/>
                  </a:lnTo>
                  <a:lnTo>
                    <a:pt x="87" y="422"/>
                  </a:lnTo>
                  <a:lnTo>
                    <a:pt x="102" y="441"/>
                  </a:lnTo>
                  <a:lnTo>
                    <a:pt x="122" y="464"/>
                  </a:lnTo>
                  <a:lnTo>
                    <a:pt x="141" y="483"/>
                  </a:lnTo>
                  <a:lnTo>
                    <a:pt x="167" y="499"/>
                  </a:lnTo>
                  <a:lnTo>
                    <a:pt x="194" y="514"/>
                  </a:lnTo>
                  <a:lnTo>
                    <a:pt x="221" y="529"/>
                  </a:lnTo>
                  <a:lnTo>
                    <a:pt x="251" y="540"/>
                  </a:lnTo>
                  <a:lnTo>
                    <a:pt x="285" y="552"/>
                  </a:lnTo>
                  <a:lnTo>
                    <a:pt x="320" y="559"/>
                  </a:lnTo>
                  <a:lnTo>
                    <a:pt x="354" y="563"/>
                  </a:lnTo>
                  <a:lnTo>
                    <a:pt x="388" y="567"/>
                  </a:lnTo>
                  <a:lnTo>
                    <a:pt x="426" y="567"/>
                  </a:lnTo>
                  <a:lnTo>
                    <a:pt x="464" y="567"/>
                  </a:lnTo>
                  <a:lnTo>
                    <a:pt x="502" y="563"/>
                  </a:lnTo>
                  <a:lnTo>
                    <a:pt x="537" y="559"/>
                  </a:lnTo>
                  <a:lnTo>
                    <a:pt x="571" y="552"/>
                  </a:lnTo>
                  <a:lnTo>
                    <a:pt x="605" y="540"/>
                  </a:lnTo>
                  <a:lnTo>
                    <a:pt x="636" y="529"/>
                  </a:lnTo>
                  <a:lnTo>
                    <a:pt x="662" y="514"/>
                  </a:lnTo>
                  <a:lnTo>
                    <a:pt x="689" y="499"/>
                  </a:lnTo>
                  <a:lnTo>
                    <a:pt x="716" y="483"/>
                  </a:lnTo>
                  <a:lnTo>
                    <a:pt x="735" y="464"/>
                  </a:lnTo>
                  <a:lnTo>
                    <a:pt x="754" y="441"/>
                  </a:lnTo>
                  <a:lnTo>
                    <a:pt x="769" y="422"/>
                  </a:lnTo>
                  <a:lnTo>
                    <a:pt x="780" y="400"/>
                  </a:lnTo>
                  <a:lnTo>
                    <a:pt x="792" y="377"/>
                  </a:lnTo>
                  <a:lnTo>
                    <a:pt x="795" y="354"/>
                  </a:lnTo>
                  <a:lnTo>
                    <a:pt x="799" y="327"/>
                  </a:lnTo>
                  <a:lnTo>
                    <a:pt x="795" y="293"/>
                  </a:lnTo>
                  <a:lnTo>
                    <a:pt x="780" y="259"/>
                  </a:lnTo>
                  <a:lnTo>
                    <a:pt x="841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6" name="Freeform 75"/>
            <p:cNvSpPr>
              <a:spLocks/>
            </p:cNvSpPr>
            <p:nvPr/>
          </p:nvSpPr>
          <p:spPr bwMode="auto">
            <a:xfrm>
              <a:off x="3676" y="1486"/>
              <a:ext cx="906" cy="613"/>
            </a:xfrm>
            <a:custGeom>
              <a:avLst/>
              <a:gdLst>
                <a:gd name="T0" fmla="*/ 857 w 906"/>
                <a:gd name="T1" fmla="*/ 175 h 613"/>
                <a:gd name="T2" fmla="*/ 796 w 906"/>
                <a:gd name="T3" fmla="*/ 221 h 613"/>
                <a:gd name="T4" fmla="*/ 777 w 906"/>
                <a:gd name="T5" fmla="*/ 198 h 613"/>
                <a:gd name="T6" fmla="*/ 754 w 906"/>
                <a:gd name="T7" fmla="*/ 179 h 613"/>
                <a:gd name="T8" fmla="*/ 743 w 906"/>
                <a:gd name="T9" fmla="*/ 61 h 613"/>
                <a:gd name="T10" fmla="*/ 686 w 906"/>
                <a:gd name="T11" fmla="*/ 137 h 613"/>
                <a:gd name="T12" fmla="*/ 632 w 906"/>
                <a:gd name="T13" fmla="*/ 118 h 613"/>
                <a:gd name="T14" fmla="*/ 655 w 906"/>
                <a:gd name="T15" fmla="*/ 30 h 613"/>
                <a:gd name="T16" fmla="*/ 579 w 906"/>
                <a:gd name="T17" fmla="*/ 8 h 613"/>
                <a:gd name="T18" fmla="*/ 552 w 906"/>
                <a:gd name="T19" fmla="*/ 99 h 613"/>
                <a:gd name="T20" fmla="*/ 491 w 906"/>
                <a:gd name="T21" fmla="*/ 91 h 613"/>
                <a:gd name="T22" fmla="*/ 411 w 906"/>
                <a:gd name="T23" fmla="*/ 0 h 613"/>
                <a:gd name="T24" fmla="*/ 411 w 906"/>
                <a:gd name="T25" fmla="*/ 91 h 613"/>
                <a:gd name="T26" fmla="*/ 351 w 906"/>
                <a:gd name="T27" fmla="*/ 99 h 613"/>
                <a:gd name="T28" fmla="*/ 328 w 906"/>
                <a:gd name="T29" fmla="*/ 8 h 613"/>
                <a:gd name="T30" fmla="*/ 248 w 906"/>
                <a:gd name="T31" fmla="*/ 30 h 613"/>
                <a:gd name="T32" fmla="*/ 274 w 906"/>
                <a:gd name="T33" fmla="*/ 122 h 613"/>
                <a:gd name="T34" fmla="*/ 225 w 906"/>
                <a:gd name="T35" fmla="*/ 141 h 613"/>
                <a:gd name="T36" fmla="*/ 99 w 906"/>
                <a:gd name="T37" fmla="*/ 110 h 613"/>
                <a:gd name="T38" fmla="*/ 156 w 906"/>
                <a:gd name="T39" fmla="*/ 187 h 613"/>
                <a:gd name="T40" fmla="*/ 133 w 906"/>
                <a:gd name="T41" fmla="*/ 206 h 613"/>
                <a:gd name="T42" fmla="*/ 114 w 906"/>
                <a:gd name="T43" fmla="*/ 225 h 613"/>
                <a:gd name="T44" fmla="*/ 0 w 906"/>
                <a:gd name="T45" fmla="*/ 240 h 613"/>
                <a:gd name="T46" fmla="*/ 76 w 906"/>
                <a:gd name="T47" fmla="*/ 297 h 613"/>
                <a:gd name="T48" fmla="*/ 69 w 906"/>
                <a:gd name="T49" fmla="*/ 324 h 613"/>
                <a:gd name="T50" fmla="*/ 65 w 906"/>
                <a:gd name="T51" fmla="*/ 350 h 613"/>
                <a:gd name="T52" fmla="*/ 73 w 906"/>
                <a:gd name="T53" fmla="*/ 404 h 613"/>
                <a:gd name="T54" fmla="*/ 95 w 906"/>
                <a:gd name="T55" fmla="*/ 453 h 613"/>
                <a:gd name="T56" fmla="*/ 133 w 906"/>
                <a:gd name="T57" fmla="*/ 499 h 613"/>
                <a:gd name="T58" fmla="*/ 179 w 906"/>
                <a:gd name="T59" fmla="*/ 537 h 613"/>
                <a:gd name="T60" fmla="*/ 240 w 906"/>
                <a:gd name="T61" fmla="*/ 571 h 613"/>
                <a:gd name="T62" fmla="*/ 305 w 906"/>
                <a:gd name="T63" fmla="*/ 594 h 613"/>
                <a:gd name="T64" fmla="*/ 381 w 906"/>
                <a:gd name="T65" fmla="*/ 609 h 613"/>
                <a:gd name="T66" fmla="*/ 457 w 906"/>
                <a:gd name="T67" fmla="*/ 613 h 613"/>
                <a:gd name="T68" fmla="*/ 499 w 906"/>
                <a:gd name="T69" fmla="*/ 613 h 613"/>
                <a:gd name="T70" fmla="*/ 575 w 906"/>
                <a:gd name="T71" fmla="*/ 602 h 613"/>
                <a:gd name="T72" fmla="*/ 648 w 906"/>
                <a:gd name="T73" fmla="*/ 582 h 613"/>
                <a:gd name="T74" fmla="*/ 708 w 906"/>
                <a:gd name="T75" fmla="*/ 556 h 613"/>
                <a:gd name="T76" fmla="*/ 762 w 906"/>
                <a:gd name="T77" fmla="*/ 518 h 613"/>
                <a:gd name="T78" fmla="*/ 804 w 906"/>
                <a:gd name="T79" fmla="*/ 476 h 613"/>
                <a:gd name="T80" fmla="*/ 834 w 906"/>
                <a:gd name="T81" fmla="*/ 430 h 613"/>
                <a:gd name="T82" fmla="*/ 849 w 906"/>
                <a:gd name="T83" fmla="*/ 377 h 613"/>
                <a:gd name="T84" fmla="*/ 853 w 906"/>
                <a:gd name="T85" fmla="*/ 350 h 613"/>
                <a:gd name="T86" fmla="*/ 838 w 906"/>
                <a:gd name="T87" fmla="*/ 289 h 613"/>
                <a:gd name="T88" fmla="*/ 906 w 906"/>
                <a:gd name="T89" fmla="*/ 240 h 6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06" h="613">
                  <a:moveTo>
                    <a:pt x="906" y="240"/>
                  </a:moveTo>
                  <a:lnTo>
                    <a:pt x="857" y="175"/>
                  </a:lnTo>
                  <a:lnTo>
                    <a:pt x="796" y="221"/>
                  </a:lnTo>
                  <a:lnTo>
                    <a:pt x="777" y="198"/>
                  </a:lnTo>
                  <a:lnTo>
                    <a:pt x="754" y="179"/>
                  </a:lnTo>
                  <a:lnTo>
                    <a:pt x="807" y="110"/>
                  </a:lnTo>
                  <a:lnTo>
                    <a:pt x="743" y="61"/>
                  </a:lnTo>
                  <a:lnTo>
                    <a:pt x="686" y="137"/>
                  </a:lnTo>
                  <a:lnTo>
                    <a:pt x="632" y="118"/>
                  </a:lnTo>
                  <a:lnTo>
                    <a:pt x="655" y="30"/>
                  </a:lnTo>
                  <a:lnTo>
                    <a:pt x="579" y="8"/>
                  </a:lnTo>
                  <a:lnTo>
                    <a:pt x="552" y="99"/>
                  </a:lnTo>
                  <a:lnTo>
                    <a:pt x="491" y="91"/>
                  </a:lnTo>
                  <a:lnTo>
                    <a:pt x="491" y="0"/>
                  </a:lnTo>
                  <a:lnTo>
                    <a:pt x="411" y="0"/>
                  </a:lnTo>
                  <a:lnTo>
                    <a:pt x="411" y="91"/>
                  </a:lnTo>
                  <a:lnTo>
                    <a:pt x="351" y="99"/>
                  </a:lnTo>
                  <a:lnTo>
                    <a:pt x="328" y="8"/>
                  </a:lnTo>
                  <a:lnTo>
                    <a:pt x="248" y="30"/>
                  </a:lnTo>
                  <a:lnTo>
                    <a:pt x="274" y="122"/>
                  </a:lnTo>
                  <a:lnTo>
                    <a:pt x="225" y="141"/>
                  </a:lnTo>
                  <a:lnTo>
                    <a:pt x="164" y="61"/>
                  </a:lnTo>
                  <a:lnTo>
                    <a:pt x="99" y="110"/>
                  </a:lnTo>
                  <a:lnTo>
                    <a:pt x="156" y="187"/>
                  </a:lnTo>
                  <a:lnTo>
                    <a:pt x="133" y="206"/>
                  </a:lnTo>
                  <a:lnTo>
                    <a:pt x="114" y="225"/>
                  </a:lnTo>
                  <a:lnTo>
                    <a:pt x="50" y="175"/>
                  </a:lnTo>
                  <a:lnTo>
                    <a:pt x="0" y="240"/>
                  </a:lnTo>
                  <a:lnTo>
                    <a:pt x="76" y="297"/>
                  </a:lnTo>
                  <a:lnTo>
                    <a:pt x="69" y="324"/>
                  </a:lnTo>
                  <a:lnTo>
                    <a:pt x="65" y="350"/>
                  </a:lnTo>
                  <a:lnTo>
                    <a:pt x="69" y="377"/>
                  </a:lnTo>
                  <a:lnTo>
                    <a:pt x="73" y="404"/>
                  </a:lnTo>
                  <a:lnTo>
                    <a:pt x="84" y="430"/>
                  </a:lnTo>
                  <a:lnTo>
                    <a:pt x="95" y="453"/>
                  </a:lnTo>
                  <a:lnTo>
                    <a:pt x="114" y="476"/>
                  </a:lnTo>
                  <a:lnTo>
                    <a:pt x="133" y="499"/>
                  </a:lnTo>
                  <a:lnTo>
                    <a:pt x="156" y="518"/>
                  </a:lnTo>
                  <a:lnTo>
                    <a:pt x="179" y="537"/>
                  </a:lnTo>
                  <a:lnTo>
                    <a:pt x="210" y="556"/>
                  </a:lnTo>
                  <a:lnTo>
                    <a:pt x="240" y="571"/>
                  </a:lnTo>
                  <a:lnTo>
                    <a:pt x="271" y="582"/>
                  </a:lnTo>
                  <a:lnTo>
                    <a:pt x="305" y="594"/>
                  </a:lnTo>
                  <a:lnTo>
                    <a:pt x="343" y="602"/>
                  </a:lnTo>
                  <a:lnTo>
                    <a:pt x="381" y="609"/>
                  </a:lnTo>
                  <a:lnTo>
                    <a:pt x="419" y="613"/>
                  </a:lnTo>
                  <a:lnTo>
                    <a:pt x="457" y="613"/>
                  </a:lnTo>
                  <a:lnTo>
                    <a:pt x="499" y="613"/>
                  </a:lnTo>
                  <a:lnTo>
                    <a:pt x="537" y="609"/>
                  </a:lnTo>
                  <a:lnTo>
                    <a:pt x="575" y="602"/>
                  </a:lnTo>
                  <a:lnTo>
                    <a:pt x="613" y="594"/>
                  </a:lnTo>
                  <a:lnTo>
                    <a:pt x="648" y="582"/>
                  </a:lnTo>
                  <a:lnTo>
                    <a:pt x="678" y="571"/>
                  </a:lnTo>
                  <a:lnTo>
                    <a:pt x="708" y="556"/>
                  </a:lnTo>
                  <a:lnTo>
                    <a:pt x="735" y="537"/>
                  </a:lnTo>
                  <a:lnTo>
                    <a:pt x="762" y="518"/>
                  </a:lnTo>
                  <a:lnTo>
                    <a:pt x="785" y="499"/>
                  </a:lnTo>
                  <a:lnTo>
                    <a:pt x="804" y="476"/>
                  </a:lnTo>
                  <a:lnTo>
                    <a:pt x="823" y="453"/>
                  </a:lnTo>
                  <a:lnTo>
                    <a:pt x="834" y="430"/>
                  </a:lnTo>
                  <a:lnTo>
                    <a:pt x="846" y="404"/>
                  </a:lnTo>
                  <a:lnTo>
                    <a:pt x="849" y="377"/>
                  </a:lnTo>
                  <a:lnTo>
                    <a:pt x="853" y="350"/>
                  </a:lnTo>
                  <a:lnTo>
                    <a:pt x="849" y="320"/>
                  </a:lnTo>
                  <a:lnTo>
                    <a:pt x="838" y="289"/>
                  </a:lnTo>
                  <a:lnTo>
                    <a:pt x="906" y="2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7" name="Freeform 76"/>
            <p:cNvSpPr>
              <a:spLocks/>
            </p:cNvSpPr>
            <p:nvPr/>
          </p:nvSpPr>
          <p:spPr bwMode="auto">
            <a:xfrm>
              <a:off x="3707" y="1509"/>
              <a:ext cx="841" cy="567"/>
            </a:xfrm>
            <a:custGeom>
              <a:avLst/>
              <a:gdLst>
                <a:gd name="T0" fmla="*/ 822 w 841"/>
                <a:gd name="T1" fmla="*/ 183 h 567"/>
                <a:gd name="T2" fmla="*/ 765 w 841"/>
                <a:gd name="T3" fmla="*/ 228 h 567"/>
                <a:gd name="T4" fmla="*/ 731 w 841"/>
                <a:gd name="T5" fmla="*/ 190 h 567"/>
                <a:gd name="T6" fmla="*/ 742 w 841"/>
                <a:gd name="T7" fmla="*/ 91 h 567"/>
                <a:gd name="T8" fmla="*/ 662 w 841"/>
                <a:gd name="T9" fmla="*/ 141 h 567"/>
                <a:gd name="T10" fmla="*/ 620 w 841"/>
                <a:gd name="T11" fmla="*/ 122 h 567"/>
                <a:gd name="T12" fmla="*/ 597 w 841"/>
                <a:gd name="T13" fmla="*/ 23 h 567"/>
                <a:gd name="T14" fmla="*/ 540 w 841"/>
                <a:gd name="T15" fmla="*/ 99 h 567"/>
                <a:gd name="T16" fmla="*/ 491 w 841"/>
                <a:gd name="T17" fmla="*/ 91 h 567"/>
                <a:gd name="T18" fmla="*/ 438 w 841"/>
                <a:gd name="T19" fmla="*/ 0 h 567"/>
                <a:gd name="T20" fmla="*/ 403 w 841"/>
                <a:gd name="T21" fmla="*/ 91 h 567"/>
                <a:gd name="T22" fmla="*/ 354 w 841"/>
                <a:gd name="T23" fmla="*/ 95 h 567"/>
                <a:gd name="T24" fmla="*/ 278 w 841"/>
                <a:gd name="T25" fmla="*/ 11 h 567"/>
                <a:gd name="T26" fmla="*/ 270 w 841"/>
                <a:gd name="T27" fmla="*/ 110 h 567"/>
                <a:gd name="T28" fmla="*/ 228 w 841"/>
                <a:gd name="T29" fmla="*/ 125 h 567"/>
                <a:gd name="T30" fmla="*/ 125 w 841"/>
                <a:gd name="T31" fmla="*/ 68 h 567"/>
                <a:gd name="T32" fmla="*/ 156 w 841"/>
                <a:gd name="T33" fmla="*/ 167 h 567"/>
                <a:gd name="T34" fmla="*/ 118 w 841"/>
                <a:gd name="T35" fmla="*/ 198 h 567"/>
                <a:gd name="T36" fmla="*/ 87 w 841"/>
                <a:gd name="T37" fmla="*/ 232 h 567"/>
                <a:gd name="T38" fmla="*/ 0 w 841"/>
                <a:gd name="T39" fmla="*/ 213 h 567"/>
                <a:gd name="T40" fmla="*/ 72 w 841"/>
                <a:gd name="T41" fmla="*/ 263 h 567"/>
                <a:gd name="T42" fmla="*/ 57 w 841"/>
                <a:gd name="T43" fmla="*/ 327 h 567"/>
                <a:gd name="T44" fmla="*/ 61 w 841"/>
                <a:gd name="T45" fmla="*/ 354 h 567"/>
                <a:gd name="T46" fmla="*/ 72 w 841"/>
                <a:gd name="T47" fmla="*/ 400 h 567"/>
                <a:gd name="T48" fmla="*/ 102 w 841"/>
                <a:gd name="T49" fmla="*/ 441 h 567"/>
                <a:gd name="T50" fmla="*/ 141 w 841"/>
                <a:gd name="T51" fmla="*/ 483 h 567"/>
                <a:gd name="T52" fmla="*/ 194 w 841"/>
                <a:gd name="T53" fmla="*/ 514 h 567"/>
                <a:gd name="T54" fmla="*/ 251 w 841"/>
                <a:gd name="T55" fmla="*/ 540 h 567"/>
                <a:gd name="T56" fmla="*/ 320 w 841"/>
                <a:gd name="T57" fmla="*/ 559 h 567"/>
                <a:gd name="T58" fmla="*/ 388 w 841"/>
                <a:gd name="T59" fmla="*/ 567 h 567"/>
                <a:gd name="T60" fmla="*/ 426 w 841"/>
                <a:gd name="T61" fmla="*/ 567 h 567"/>
                <a:gd name="T62" fmla="*/ 502 w 841"/>
                <a:gd name="T63" fmla="*/ 563 h 567"/>
                <a:gd name="T64" fmla="*/ 571 w 841"/>
                <a:gd name="T65" fmla="*/ 552 h 567"/>
                <a:gd name="T66" fmla="*/ 636 w 841"/>
                <a:gd name="T67" fmla="*/ 529 h 567"/>
                <a:gd name="T68" fmla="*/ 689 w 841"/>
                <a:gd name="T69" fmla="*/ 499 h 567"/>
                <a:gd name="T70" fmla="*/ 735 w 841"/>
                <a:gd name="T71" fmla="*/ 464 h 567"/>
                <a:gd name="T72" fmla="*/ 769 w 841"/>
                <a:gd name="T73" fmla="*/ 422 h 567"/>
                <a:gd name="T74" fmla="*/ 792 w 841"/>
                <a:gd name="T75" fmla="*/ 377 h 567"/>
                <a:gd name="T76" fmla="*/ 799 w 841"/>
                <a:gd name="T77" fmla="*/ 327 h 567"/>
                <a:gd name="T78" fmla="*/ 795 w 841"/>
                <a:gd name="T79" fmla="*/ 293 h 567"/>
                <a:gd name="T80" fmla="*/ 841 w 841"/>
                <a:gd name="T81" fmla="*/ 213 h 5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41" h="567">
                  <a:moveTo>
                    <a:pt x="841" y="213"/>
                  </a:moveTo>
                  <a:lnTo>
                    <a:pt x="822" y="183"/>
                  </a:lnTo>
                  <a:lnTo>
                    <a:pt x="765" y="228"/>
                  </a:lnTo>
                  <a:lnTo>
                    <a:pt x="750" y="209"/>
                  </a:lnTo>
                  <a:lnTo>
                    <a:pt x="731" y="190"/>
                  </a:lnTo>
                  <a:lnTo>
                    <a:pt x="689" y="160"/>
                  </a:lnTo>
                  <a:lnTo>
                    <a:pt x="742" y="91"/>
                  </a:lnTo>
                  <a:lnTo>
                    <a:pt x="716" y="68"/>
                  </a:lnTo>
                  <a:lnTo>
                    <a:pt x="662" y="141"/>
                  </a:lnTo>
                  <a:lnTo>
                    <a:pt x="620" y="122"/>
                  </a:lnTo>
                  <a:lnTo>
                    <a:pt x="575" y="106"/>
                  </a:lnTo>
                  <a:lnTo>
                    <a:pt x="597" y="23"/>
                  </a:lnTo>
                  <a:lnTo>
                    <a:pt x="563" y="11"/>
                  </a:lnTo>
                  <a:lnTo>
                    <a:pt x="540" y="99"/>
                  </a:lnTo>
                  <a:lnTo>
                    <a:pt x="491" y="91"/>
                  </a:lnTo>
                  <a:lnTo>
                    <a:pt x="438" y="87"/>
                  </a:lnTo>
                  <a:lnTo>
                    <a:pt x="438" y="0"/>
                  </a:lnTo>
                  <a:lnTo>
                    <a:pt x="403" y="0"/>
                  </a:lnTo>
                  <a:lnTo>
                    <a:pt x="403" y="91"/>
                  </a:lnTo>
                  <a:lnTo>
                    <a:pt x="354" y="95"/>
                  </a:lnTo>
                  <a:lnTo>
                    <a:pt x="304" y="103"/>
                  </a:lnTo>
                  <a:lnTo>
                    <a:pt x="278" y="11"/>
                  </a:lnTo>
                  <a:lnTo>
                    <a:pt x="247" y="23"/>
                  </a:lnTo>
                  <a:lnTo>
                    <a:pt x="270" y="110"/>
                  </a:lnTo>
                  <a:lnTo>
                    <a:pt x="228" y="125"/>
                  </a:lnTo>
                  <a:lnTo>
                    <a:pt x="186" y="148"/>
                  </a:lnTo>
                  <a:lnTo>
                    <a:pt x="125" y="68"/>
                  </a:lnTo>
                  <a:lnTo>
                    <a:pt x="99" y="91"/>
                  </a:lnTo>
                  <a:lnTo>
                    <a:pt x="156" y="167"/>
                  </a:lnTo>
                  <a:lnTo>
                    <a:pt x="118" y="198"/>
                  </a:lnTo>
                  <a:lnTo>
                    <a:pt x="102" y="213"/>
                  </a:lnTo>
                  <a:lnTo>
                    <a:pt x="87" y="232"/>
                  </a:lnTo>
                  <a:lnTo>
                    <a:pt x="23" y="183"/>
                  </a:lnTo>
                  <a:lnTo>
                    <a:pt x="0" y="213"/>
                  </a:lnTo>
                  <a:lnTo>
                    <a:pt x="72" y="263"/>
                  </a:lnTo>
                  <a:lnTo>
                    <a:pt x="61" y="297"/>
                  </a:lnTo>
                  <a:lnTo>
                    <a:pt x="57" y="327"/>
                  </a:lnTo>
                  <a:lnTo>
                    <a:pt x="61" y="354"/>
                  </a:lnTo>
                  <a:lnTo>
                    <a:pt x="64" y="377"/>
                  </a:lnTo>
                  <a:lnTo>
                    <a:pt x="72" y="400"/>
                  </a:lnTo>
                  <a:lnTo>
                    <a:pt x="87" y="422"/>
                  </a:lnTo>
                  <a:lnTo>
                    <a:pt x="102" y="441"/>
                  </a:lnTo>
                  <a:lnTo>
                    <a:pt x="122" y="464"/>
                  </a:lnTo>
                  <a:lnTo>
                    <a:pt x="141" y="483"/>
                  </a:lnTo>
                  <a:lnTo>
                    <a:pt x="167" y="499"/>
                  </a:lnTo>
                  <a:lnTo>
                    <a:pt x="194" y="514"/>
                  </a:lnTo>
                  <a:lnTo>
                    <a:pt x="221" y="529"/>
                  </a:lnTo>
                  <a:lnTo>
                    <a:pt x="251" y="540"/>
                  </a:lnTo>
                  <a:lnTo>
                    <a:pt x="285" y="552"/>
                  </a:lnTo>
                  <a:lnTo>
                    <a:pt x="320" y="559"/>
                  </a:lnTo>
                  <a:lnTo>
                    <a:pt x="354" y="563"/>
                  </a:lnTo>
                  <a:lnTo>
                    <a:pt x="388" y="567"/>
                  </a:lnTo>
                  <a:lnTo>
                    <a:pt x="426" y="567"/>
                  </a:lnTo>
                  <a:lnTo>
                    <a:pt x="464" y="567"/>
                  </a:lnTo>
                  <a:lnTo>
                    <a:pt x="502" y="563"/>
                  </a:lnTo>
                  <a:lnTo>
                    <a:pt x="537" y="559"/>
                  </a:lnTo>
                  <a:lnTo>
                    <a:pt x="571" y="552"/>
                  </a:lnTo>
                  <a:lnTo>
                    <a:pt x="605" y="540"/>
                  </a:lnTo>
                  <a:lnTo>
                    <a:pt x="636" y="529"/>
                  </a:lnTo>
                  <a:lnTo>
                    <a:pt x="662" y="514"/>
                  </a:lnTo>
                  <a:lnTo>
                    <a:pt x="689" y="499"/>
                  </a:lnTo>
                  <a:lnTo>
                    <a:pt x="716" y="483"/>
                  </a:lnTo>
                  <a:lnTo>
                    <a:pt x="735" y="464"/>
                  </a:lnTo>
                  <a:lnTo>
                    <a:pt x="754" y="441"/>
                  </a:lnTo>
                  <a:lnTo>
                    <a:pt x="769" y="422"/>
                  </a:lnTo>
                  <a:lnTo>
                    <a:pt x="780" y="400"/>
                  </a:lnTo>
                  <a:lnTo>
                    <a:pt x="792" y="377"/>
                  </a:lnTo>
                  <a:lnTo>
                    <a:pt x="795" y="354"/>
                  </a:lnTo>
                  <a:lnTo>
                    <a:pt x="799" y="327"/>
                  </a:lnTo>
                  <a:lnTo>
                    <a:pt x="795" y="293"/>
                  </a:lnTo>
                  <a:lnTo>
                    <a:pt x="780" y="259"/>
                  </a:lnTo>
                  <a:lnTo>
                    <a:pt x="841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8" name="Freeform 77"/>
            <p:cNvSpPr>
              <a:spLocks/>
            </p:cNvSpPr>
            <p:nvPr/>
          </p:nvSpPr>
          <p:spPr bwMode="auto">
            <a:xfrm>
              <a:off x="3806" y="1642"/>
              <a:ext cx="655" cy="392"/>
            </a:xfrm>
            <a:custGeom>
              <a:avLst/>
              <a:gdLst>
                <a:gd name="T0" fmla="*/ 0 w 655"/>
                <a:gd name="T1" fmla="*/ 194 h 392"/>
                <a:gd name="T2" fmla="*/ 0 w 655"/>
                <a:gd name="T3" fmla="*/ 194 h 392"/>
                <a:gd name="T4" fmla="*/ 3 w 655"/>
                <a:gd name="T5" fmla="*/ 175 h 392"/>
                <a:gd name="T6" fmla="*/ 7 w 655"/>
                <a:gd name="T7" fmla="*/ 156 h 392"/>
                <a:gd name="T8" fmla="*/ 15 w 655"/>
                <a:gd name="T9" fmla="*/ 137 h 392"/>
                <a:gd name="T10" fmla="*/ 26 w 655"/>
                <a:gd name="T11" fmla="*/ 118 h 392"/>
                <a:gd name="T12" fmla="*/ 42 w 655"/>
                <a:gd name="T13" fmla="*/ 103 h 392"/>
                <a:gd name="T14" fmla="*/ 57 w 655"/>
                <a:gd name="T15" fmla="*/ 88 h 392"/>
                <a:gd name="T16" fmla="*/ 76 w 655"/>
                <a:gd name="T17" fmla="*/ 72 h 392"/>
                <a:gd name="T18" fmla="*/ 99 w 655"/>
                <a:gd name="T19" fmla="*/ 57 h 392"/>
                <a:gd name="T20" fmla="*/ 144 w 655"/>
                <a:gd name="T21" fmla="*/ 34 h 392"/>
                <a:gd name="T22" fmla="*/ 201 w 655"/>
                <a:gd name="T23" fmla="*/ 15 h 392"/>
                <a:gd name="T24" fmla="*/ 262 w 655"/>
                <a:gd name="T25" fmla="*/ 4 h 392"/>
                <a:gd name="T26" fmla="*/ 327 w 655"/>
                <a:gd name="T27" fmla="*/ 0 h 392"/>
                <a:gd name="T28" fmla="*/ 327 w 655"/>
                <a:gd name="T29" fmla="*/ 0 h 392"/>
                <a:gd name="T30" fmla="*/ 396 w 655"/>
                <a:gd name="T31" fmla="*/ 4 h 392"/>
                <a:gd name="T32" fmla="*/ 457 w 655"/>
                <a:gd name="T33" fmla="*/ 15 h 392"/>
                <a:gd name="T34" fmla="*/ 510 w 655"/>
                <a:gd name="T35" fmla="*/ 34 h 392"/>
                <a:gd name="T36" fmla="*/ 559 w 655"/>
                <a:gd name="T37" fmla="*/ 57 h 392"/>
                <a:gd name="T38" fmla="*/ 582 w 655"/>
                <a:gd name="T39" fmla="*/ 72 h 392"/>
                <a:gd name="T40" fmla="*/ 601 w 655"/>
                <a:gd name="T41" fmla="*/ 88 h 392"/>
                <a:gd name="T42" fmla="*/ 617 w 655"/>
                <a:gd name="T43" fmla="*/ 103 h 392"/>
                <a:gd name="T44" fmla="*/ 632 w 655"/>
                <a:gd name="T45" fmla="*/ 118 h 392"/>
                <a:gd name="T46" fmla="*/ 643 w 655"/>
                <a:gd name="T47" fmla="*/ 137 h 392"/>
                <a:gd name="T48" fmla="*/ 651 w 655"/>
                <a:gd name="T49" fmla="*/ 156 h 392"/>
                <a:gd name="T50" fmla="*/ 655 w 655"/>
                <a:gd name="T51" fmla="*/ 175 h 392"/>
                <a:gd name="T52" fmla="*/ 655 w 655"/>
                <a:gd name="T53" fmla="*/ 194 h 392"/>
                <a:gd name="T54" fmla="*/ 655 w 655"/>
                <a:gd name="T55" fmla="*/ 194 h 392"/>
                <a:gd name="T56" fmla="*/ 655 w 655"/>
                <a:gd name="T57" fmla="*/ 217 h 392"/>
                <a:gd name="T58" fmla="*/ 651 w 655"/>
                <a:gd name="T59" fmla="*/ 236 h 392"/>
                <a:gd name="T60" fmla="*/ 643 w 655"/>
                <a:gd name="T61" fmla="*/ 255 h 392"/>
                <a:gd name="T62" fmla="*/ 632 w 655"/>
                <a:gd name="T63" fmla="*/ 274 h 392"/>
                <a:gd name="T64" fmla="*/ 617 w 655"/>
                <a:gd name="T65" fmla="*/ 289 h 392"/>
                <a:gd name="T66" fmla="*/ 601 w 655"/>
                <a:gd name="T67" fmla="*/ 305 h 392"/>
                <a:gd name="T68" fmla="*/ 582 w 655"/>
                <a:gd name="T69" fmla="*/ 320 h 392"/>
                <a:gd name="T70" fmla="*/ 559 w 655"/>
                <a:gd name="T71" fmla="*/ 335 h 392"/>
                <a:gd name="T72" fmla="*/ 510 w 655"/>
                <a:gd name="T73" fmla="*/ 358 h 392"/>
                <a:gd name="T74" fmla="*/ 457 w 655"/>
                <a:gd name="T75" fmla="*/ 377 h 392"/>
                <a:gd name="T76" fmla="*/ 396 w 655"/>
                <a:gd name="T77" fmla="*/ 388 h 392"/>
                <a:gd name="T78" fmla="*/ 327 w 655"/>
                <a:gd name="T79" fmla="*/ 392 h 392"/>
                <a:gd name="T80" fmla="*/ 327 w 655"/>
                <a:gd name="T81" fmla="*/ 392 h 392"/>
                <a:gd name="T82" fmla="*/ 262 w 655"/>
                <a:gd name="T83" fmla="*/ 388 h 392"/>
                <a:gd name="T84" fmla="*/ 201 w 655"/>
                <a:gd name="T85" fmla="*/ 377 h 392"/>
                <a:gd name="T86" fmla="*/ 144 w 655"/>
                <a:gd name="T87" fmla="*/ 358 h 392"/>
                <a:gd name="T88" fmla="*/ 99 w 655"/>
                <a:gd name="T89" fmla="*/ 335 h 392"/>
                <a:gd name="T90" fmla="*/ 76 w 655"/>
                <a:gd name="T91" fmla="*/ 320 h 392"/>
                <a:gd name="T92" fmla="*/ 57 w 655"/>
                <a:gd name="T93" fmla="*/ 305 h 392"/>
                <a:gd name="T94" fmla="*/ 42 w 655"/>
                <a:gd name="T95" fmla="*/ 289 h 392"/>
                <a:gd name="T96" fmla="*/ 26 w 655"/>
                <a:gd name="T97" fmla="*/ 274 h 392"/>
                <a:gd name="T98" fmla="*/ 15 w 655"/>
                <a:gd name="T99" fmla="*/ 255 h 392"/>
                <a:gd name="T100" fmla="*/ 7 w 655"/>
                <a:gd name="T101" fmla="*/ 236 h 392"/>
                <a:gd name="T102" fmla="*/ 3 w 655"/>
                <a:gd name="T103" fmla="*/ 217 h 392"/>
                <a:gd name="T104" fmla="*/ 0 w 655"/>
                <a:gd name="T105" fmla="*/ 194 h 392"/>
                <a:gd name="T106" fmla="*/ 0 w 655"/>
                <a:gd name="T107" fmla="*/ 194 h 3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55" h="392">
                  <a:moveTo>
                    <a:pt x="0" y="194"/>
                  </a:moveTo>
                  <a:lnTo>
                    <a:pt x="0" y="194"/>
                  </a:lnTo>
                  <a:lnTo>
                    <a:pt x="3" y="175"/>
                  </a:lnTo>
                  <a:lnTo>
                    <a:pt x="7" y="156"/>
                  </a:lnTo>
                  <a:lnTo>
                    <a:pt x="15" y="137"/>
                  </a:lnTo>
                  <a:lnTo>
                    <a:pt x="26" y="118"/>
                  </a:lnTo>
                  <a:lnTo>
                    <a:pt x="42" y="103"/>
                  </a:lnTo>
                  <a:lnTo>
                    <a:pt x="57" y="88"/>
                  </a:lnTo>
                  <a:lnTo>
                    <a:pt x="76" y="72"/>
                  </a:lnTo>
                  <a:lnTo>
                    <a:pt x="99" y="57"/>
                  </a:lnTo>
                  <a:lnTo>
                    <a:pt x="144" y="34"/>
                  </a:lnTo>
                  <a:lnTo>
                    <a:pt x="201" y="15"/>
                  </a:lnTo>
                  <a:lnTo>
                    <a:pt x="262" y="4"/>
                  </a:lnTo>
                  <a:lnTo>
                    <a:pt x="327" y="0"/>
                  </a:lnTo>
                  <a:lnTo>
                    <a:pt x="396" y="4"/>
                  </a:lnTo>
                  <a:lnTo>
                    <a:pt x="457" y="15"/>
                  </a:lnTo>
                  <a:lnTo>
                    <a:pt x="510" y="34"/>
                  </a:lnTo>
                  <a:lnTo>
                    <a:pt x="559" y="57"/>
                  </a:lnTo>
                  <a:lnTo>
                    <a:pt x="582" y="72"/>
                  </a:lnTo>
                  <a:lnTo>
                    <a:pt x="601" y="88"/>
                  </a:lnTo>
                  <a:lnTo>
                    <a:pt x="617" y="103"/>
                  </a:lnTo>
                  <a:lnTo>
                    <a:pt x="632" y="118"/>
                  </a:lnTo>
                  <a:lnTo>
                    <a:pt x="643" y="137"/>
                  </a:lnTo>
                  <a:lnTo>
                    <a:pt x="651" y="156"/>
                  </a:lnTo>
                  <a:lnTo>
                    <a:pt x="655" y="175"/>
                  </a:lnTo>
                  <a:lnTo>
                    <a:pt x="655" y="194"/>
                  </a:lnTo>
                  <a:lnTo>
                    <a:pt x="655" y="217"/>
                  </a:lnTo>
                  <a:lnTo>
                    <a:pt x="651" y="236"/>
                  </a:lnTo>
                  <a:lnTo>
                    <a:pt x="643" y="255"/>
                  </a:lnTo>
                  <a:lnTo>
                    <a:pt x="632" y="274"/>
                  </a:lnTo>
                  <a:lnTo>
                    <a:pt x="617" y="289"/>
                  </a:lnTo>
                  <a:lnTo>
                    <a:pt x="601" y="305"/>
                  </a:lnTo>
                  <a:lnTo>
                    <a:pt x="582" y="320"/>
                  </a:lnTo>
                  <a:lnTo>
                    <a:pt x="559" y="335"/>
                  </a:lnTo>
                  <a:lnTo>
                    <a:pt x="510" y="358"/>
                  </a:lnTo>
                  <a:lnTo>
                    <a:pt x="457" y="377"/>
                  </a:lnTo>
                  <a:lnTo>
                    <a:pt x="396" y="388"/>
                  </a:lnTo>
                  <a:lnTo>
                    <a:pt x="327" y="392"/>
                  </a:lnTo>
                  <a:lnTo>
                    <a:pt x="262" y="388"/>
                  </a:lnTo>
                  <a:lnTo>
                    <a:pt x="201" y="377"/>
                  </a:lnTo>
                  <a:lnTo>
                    <a:pt x="144" y="358"/>
                  </a:lnTo>
                  <a:lnTo>
                    <a:pt x="99" y="335"/>
                  </a:lnTo>
                  <a:lnTo>
                    <a:pt x="76" y="320"/>
                  </a:lnTo>
                  <a:lnTo>
                    <a:pt x="57" y="305"/>
                  </a:lnTo>
                  <a:lnTo>
                    <a:pt x="42" y="289"/>
                  </a:lnTo>
                  <a:lnTo>
                    <a:pt x="26" y="274"/>
                  </a:lnTo>
                  <a:lnTo>
                    <a:pt x="15" y="255"/>
                  </a:lnTo>
                  <a:lnTo>
                    <a:pt x="7" y="236"/>
                  </a:lnTo>
                  <a:lnTo>
                    <a:pt x="3" y="217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79" name="Freeform 78"/>
            <p:cNvSpPr>
              <a:spLocks/>
            </p:cNvSpPr>
            <p:nvPr/>
          </p:nvSpPr>
          <p:spPr bwMode="auto">
            <a:xfrm>
              <a:off x="3806" y="1642"/>
              <a:ext cx="655" cy="240"/>
            </a:xfrm>
            <a:custGeom>
              <a:avLst/>
              <a:gdLst>
                <a:gd name="T0" fmla="*/ 327 w 655"/>
                <a:gd name="T1" fmla="*/ 91 h 240"/>
                <a:gd name="T2" fmla="*/ 327 w 655"/>
                <a:gd name="T3" fmla="*/ 91 h 240"/>
                <a:gd name="T4" fmla="*/ 384 w 655"/>
                <a:gd name="T5" fmla="*/ 91 h 240"/>
                <a:gd name="T6" fmla="*/ 438 w 655"/>
                <a:gd name="T7" fmla="*/ 103 h 240"/>
                <a:gd name="T8" fmla="*/ 487 w 655"/>
                <a:gd name="T9" fmla="*/ 114 h 240"/>
                <a:gd name="T10" fmla="*/ 533 w 655"/>
                <a:gd name="T11" fmla="*/ 133 h 240"/>
                <a:gd name="T12" fmla="*/ 571 w 655"/>
                <a:gd name="T13" fmla="*/ 156 h 240"/>
                <a:gd name="T14" fmla="*/ 605 w 655"/>
                <a:gd name="T15" fmla="*/ 183 h 240"/>
                <a:gd name="T16" fmla="*/ 628 w 655"/>
                <a:gd name="T17" fmla="*/ 209 h 240"/>
                <a:gd name="T18" fmla="*/ 647 w 655"/>
                <a:gd name="T19" fmla="*/ 240 h 240"/>
                <a:gd name="T20" fmla="*/ 647 w 655"/>
                <a:gd name="T21" fmla="*/ 240 h 240"/>
                <a:gd name="T22" fmla="*/ 655 w 655"/>
                <a:gd name="T23" fmla="*/ 221 h 240"/>
                <a:gd name="T24" fmla="*/ 655 w 655"/>
                <a:gd name="T25" fmla="*/ 194 h 240"/>
                <a:gd name="T26" fmla="*/ 655 w 655"/>
                <a:gd name="T27" fmla="*/ 194 h 240"/>
                <a:gd name="T28" fmla="*/ 655 w 655"/>
                <a:gd name="T29" fmla="*/ 175 h 240"/>
                <a:gd name="T30" fmla="*/ 651 w 655"/>
                <a:gd name="T31" fmla="*/ 156 h 240"/>
                <a:gd name="T32" fmla="*/ 643 w 655"/>
                <a:gd name="T33" fmla="*/ 137 h 240"/>
                <a:gd name="T34" fmla="*/ 632 w 655"/>
                <a:gd name="T35" fmla="*/ 118 h 240"/>
                <a:gd name="T36" fmla="*/ 617 w 655"/>
                <a:gd name="T37" fmla="*/ 103 h 240"/>
                <a:gd name="T38" fmla="*/ 601 w 655"/>
                <a:gd name="T39" fmla="*/ 88 h 240"/>
                <a:gd name="T40" fmla="*/ 582 w 655"/>
                <a:gd name="T41" fmla="*/ 72 h 240"/>
                <a:gd name="T42" fmla="*/ 559 w 655"/>
                <a:gd name="T43" fmla="*/ 57 h 240"/>
                <a:gd name="T44" fmla="*/ 510 w 655"/>
                <a:gd name="T45" fmla="*/ 34 h 240"/>
                <a:gd name="T46" fmla="*/ 457 w 655"/>
                <a:gd name="T47" fmla="*/ 15 h 240"/>
                <a:gd name="T48" fmla="*/ 396 w 655"/>
                <a:gd name="T49" fmla="*/ 4 h 240"/>
                <a:gd name="T50" fmla="*/ 327 w 655"/>
                <a:gd name="T51" fmla="*/ 0 h 240"/>
                <a:gd name="T52" fmla="*/ 327 w 655"/>
                <a:gd name="T53" fmla="*/ 0 h 240"/>
                <a:gd name="T54" fmla="*/ 262 w 655"/>
                <a:gd name="T55" fmla="*/ 4 h 240"/>
                <a:gd name="T56" fmla="*/ 201 w 655"/>
                <a:gd name="T57" fmla="*/ 15 h 240"/>
                <a:gd name="T58" fmla="*/ 144 w 655"/>
                <a:gd name="T59" fmla="*/ 34 h 240"/>
                <a:gd name="T60" fmla="*/ 99 w 655"/>
                <a:gd name="T61" fmla="*/ 57 h 240"/>
                <a:gd name="T62" fmla="*/ 76 w 655"/>
                <a:gd name="T63" fmla="*/ 72 h 240"/>
                <a:gd name="T64" fmla="*/ 57 w 655"/>
                <a:gd name="T65" fmla="*/ 88 h 240"/>
                <a:gd name="T66" fmla="*/ 42 w 655"/>
                <a:gd name="T67" fmla="*/ 103 h 240"/>
                <a:gd name="T68" fmla="*/ 26 w 655"/>
                <a:gd name="T69" fmla="*/ 118 h 240"/>
                <a:gd name="T70" fmla="*/ 15 w 655"/>
                <a:gd name="T71" fmla="*/ 137 h 240"/>
                <a:gd name="T72" fmla="*/ 7 w 655"/>
                <a:gd name="T73" fmla="*/ 156 h 240"/>
                <a:gd name="T74" fmla="*/ 3 w 655"/>
                <a:gd name="T75" fmla="*/ 175 h 240"/>
                <a:gd name="T76" fmla="*/ 0 w 655"/>
                <a:gd name="T77" fmla="*/ 194 h 240"/>
                <a:gd name="T78" fmla="*/ 0 w 655"/>
                <a:gd name="T79" fmla="*/ 194 h 240"/>
                <a:gd name="T80" fmla="*/ 3 w 655"/>
                <a:gd name="T81" fmla="*/ 221 h 240"/>
                <a:gd name="T82" fmla="*/ 11 w 655"/>
                <a:gd name="T83" fmla="*/ 240 h 240"/>
                <a:gd name="T84" fmla="*/ 11 w 655"/>
                <a:gd name="T85" fmla="*/ 240 h 240"/>
                <a:gd name="T86" fmla="*/ 26 w 655"/>
                <a:gd name="T87" fmla="*/ 209 h 240"/>
                <a:gd name="T88" fmla="*/ 53 w 655"/>
                <a:gd name="T89" fmla="*/ 183 h 240"/>
                <a:gd name="T90" fmla="*/ 87 w 655"/>
                <a:gd name="T91" fmla="*/ 156 h 240"/>
                <a:gd name="T92" fmla="*/ 125 w 655"/>
                <a:gd name="T93" fmla="*/ 133 h 240"/>
                <a:gd name="T94" fmla="*/ 171 w 655"/>
                <a:gd name="T95" fmla="*/ 114 h 240"/>
                <a:gd name="T96" fmla="*/ 221 w 655"/>
                <a:gd name="T97" fmla="*/ 103 h 240"/>
                <a:gd name="T98" fmla="*/ 274 w 655"/>
                <a:gd name="T99" fmla="*/ 91 h 240"/>
                <a:gd name="T100" fmla="*/ 327 w 655"/>
                <a:gd name="T101" fmla="*/ 91 h 240"/>
                <a:gd name="T102" fmla="*/ 327 w 655"/>
                <a:gd name="T103" fmla="*/ 91 h 2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55" h="240">
                  <a:moveTo>
                    <a:pt x="327" y="91"/>
                  </a:moveTo>
                  <a:lnTo>
                    <a:pt x="327" y="91"/>
                  </a:lnTo>
                  <a:lnTo>
                    <a:pt x="384" y="91"/>
                  </a:lnTo>
                  <a:lnTo>
                    <a:pt x="438" y="103"/>
                  </a:lnTo>
                  <a:lnTo>
                    <a:pt x="487" y="114"/>
                  </a:lnTo>
                  <a:lnTo>
                    <a:pt x="533" y="133"/>
                  </a:lnTo>
                  <a:lnTo>
                    <a:pt x="571" y="156"/>
                  </a:lnTo>
                  <a:lnTo>
                    <a:pt x="605" y="183"/>
                  </a:lnTo>
                  <a:lnTo>
                    <a:pt x="628" y="209"/>
                  </a:lnTo>
                  <a:lnTo>
                    <a:pt x="647" y="240"/>
                  </a:lnTo>
                  <a:lnTo>
                    <a:pt x="655" y="221"/>
                  </a:lnTo>
                  <a:lnTo>
                    <a:pt x="655" y="194"/>
                  </a:lnTo>
                  <a:lnTo>
                    <a:pt x="655" y="175"/>
                  </a:lnTo>
                  <a:lnTo>
                    <a:pt x="651" y="156"/>
                  </a:lnTo>
                  <a:lnTo>
                    <a:pt x="643" y="137"/>
                  </a:lnTo>
                  <a:lnTo>
                    <a:pt x="632" y="118"/>
                  </a:lnTo>
                  <a:lnTo>
                    <a:pt x="617" y="103"/>
                  </a:lnTo>
                  <a:lnTo>
                    <a:pt x="601" y="88"/>
                  </a:lnTo>
                  <a:lnTo>
                    <a:pt x="582" y="72"/>
                  </a:lnTo>
                  <a:lnTo>
                    <a:pt x="559" y="57"/>
                  </a:lnTo>
                  <a:lnTo>
                    <a:pt x="510" y="34"/>
                  </a:lnTo>
                  <a:lnTo>
                    <a:pt x="457" y="15"/>
                  </a:lnTo>
                  <a:lnTo>
                    <a:pt x="396" y="4"/>
                  </a:lnTo>
                  <a:lnTo>
                    <a:pt x="327" y="0"/>
                  </a:lnTo>
                  <a:lnTo>
                    <a:pt x="262" y="4"/>
                  </a:lnTo>
                  <a:lnTo>
                    <a:pt x="201" y="15"/>
                  </a:lnTo>
                  <a:lnTo>
                    <a:pt x="144" y="34"/>
                  </a:lnTo>
                  <a:lnTo>
                    <a:pt x="99" y="57"/>
                  </a:lnTo>
                  <a:lnTo>
                    <a:pt x="76" y="72"/>
                  </a:lnTo>
                  <a:lnTo>
                    <a:pt x="57" y="88"/>
                  </a:lnTo>
                  <a:lnTo>
                    <a:pt x="42" y="103"/>
                  </a:lnTo>
                  <a:lnTo>
                    <a:pt x="26" y="118"/>
                  </a:lnTo>
                  <a:lnTo>
                    <a:pt x="15" y="137"/>
                  </a:lnTo>
                  <a:lnTo>
                    <a:pt x="7" y="156"/>
                  </a:lnTo>
                  <a:lnTo>
                    <a:pt x="3" y="175"/>
                  </a:lnTo>
                  <a:lnTo>
                    <a:pt x="0" y="194"/>
                  </a:lnTo>
                  <a:lnTo>
                    <a:pt x="3" y="221"/>
                  </a:lnTo>
                  <a:lnTo>
                    <a:pt x="11" y="240"/>
                  </a:lnTo>
                  <a:lnTo>
                    <a:pt x="26" y="209"/>
                  </a:lnTo>
                  <a:lnTo>
                    <a:pt x="53" y="183"/>
                  </a:lnTo>
                  <a:lnTo>
                    <a:pt x="87" y="156"/>
                  </a:lnTo>
                  <a:lnTo>
                    <a:pt x="125" y="133"/>
                  </a:lnTo>
                  <a:lnTo>
                    <a:pt x="171" y="114"/>
                  </a:lnTo>
                  <a:lnTo>
                    <a:pt x="221" y="103"/>
                  </a:lnTo>
                  <a:lnTo>
                    <a:pt x="274" y="91"/>
                  </a:lnTo>
                  <a:lnTo>
                    <a:pt x="327" y="91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0" name="Freeform 79"/>
            <p:cNvSpPr>
              <a:spLocks/>
            </p:cNvSpPr>
            <p:nvPr/>
          </p:nvSpPr>
          <p:spPr bwMode="auto">
            <a:xfrm>
              <a:off x="3931" y="1634"/>
              <a:ext cx="396" cy="400"/>
            </a:xfrm>
            <a:custGeom>
              <a:avLst/>
              <a:gdLst>
                <a:gd name="T0" fmla="*/ 396 w 396"/>
                <a:gd name="T1" fmla="*/ 202 h 400"/>
                <a:gd name="T2" fmla="*/ 396 w 396"/>
                <a:gd name="T3" fmla="*/ 202 h 400"/>
                <a:gd name="T4" fmla="*/ 393 w 396"/>
                <a:gd name="T5" fmla="*/ 240 h 400"/>
                <a:gd name="T6" fmla="*/ 381 w 396"/>
                <a:gd name="T7" fmla="*/ 278 h 400"/>
                <a:gd name="T8" fmla="*/ 362 w 396"/>
                <a:gd name="T9" fmla="*/ 313 h 400"/>
                <a:gd name="T10" fmla="*/ 339 w 396"/>
                <a:gd name="T11" fmla="*/ 343 h 400"/>
                <a:gd name="T12" fmla="*/ 309 w 396"/>
                <a:gd name="T13" fmla="*/ 366 h 400"/>
                <a:gd name="T14" fmla="*/ 274 w 396"/>
                <a:gd name="T15" fmla="*/ 385 h 400"/>
                <a:gd name="T16" fmla="*/ 240 w 396"/>
                <a:gd name="T17" fmla="*/ 396 h 400"/>
                <a:gd name="T18" fmla="*/ 198 w 396"/>
                <a:gd name="T19" fmla="*/ 400 h 400"/>
                <a:gd name="T20" fmla="*/ 198 w 396"/>
                <a:gd name="T21" fmla="*/ 400 h 400"/>
                <a:gd name="T22" fmla="*/ 160 w 396"/>
                <a:gd name="T23" fmla="*/ 396 h 400"/>
                <a:gd name="T24" fmla="*/ 122 w 396"/>
                <a:gd name="T25" fmla="*/ 385 h 400"/>
                <a:gd name="T26" fmla="*/ 88 w 396"/>
                <a:gd name="T27" fmla="*/ 366 h 400"/>
                <a:gd name="T28" fmla="*/ 57 w 396"/>
                <a:gd name="T29" fmla="*/ 343 h 400"/>
                <a:gd name="T30" fmla="*/ 35 w 396"/>
                <a:gd name="T31" fmla="*/ 313 h 400"/>
                <a:gd name="T32" fmla="*/ 16 w 396"/>
                <a:gd name="T33" fmla="*/ 278 h 400"/>
                <a:gd name="T34" fmla="*/ 4 w 396"/>
                <a:gd name="T35" fmla="*/ 240 h 400"/>
                <a:gd name="T36" fmla="*/ 0 w 396"/>
                <a:gd name="T37" fmla="*/ 202 h 400"/>
                <a:gd name="T38" fmla="*/ 0 w 396"/>
                <a:gd name="T39" fmla="*/ 202 h 400"/>
                <a:gd name="T40" fmla="*/ 4 w 396"/>
                <a:gd name="T41" fmla="*/ 160 h 400"/>
                <a:gd name="T42" fmla="*/ 16 w 396"/>
                <a:gd name="T43" fmla="*/ 122 h 400"/>
                <a:gd name="T44" fmla="*/ 35 w 396"/>
                <a:gd name="T45" fmla="*/ 92 h 400"/>
                <a:gd name="T46" fmla="*/ 57 w 396"/>
                <a:gd name="T47" fmla="*/ 61 h 400"/>
                <a:gd name="T48" fmla="*/ 88 w 396"/>
                <a:gd name="T49" fmla="*/ 35 h 400"/>
                <a:gd name="T50" fmla="*/ 122 w 396"/>
                <a:gd name="T51" fmla="*/ 20 h 400"/>
                <a:gd name="T52" fmla="*/ 160 w 396"/>
                <a:gd name="T53" fmla="*/ 8 h 400"/>
                <a:gd name="T54" fmla="*/ 198 w 396"/>
                <a:gd name="T55" fmla="*/ 0 h 400"/>
                <a:gd name="T56" fmla="*/ 198 w 396"/>
                <a:gd name="T57" fmla="*/ 0 h 400"/>
                <a:gd name="T58" fmla="*/ 240 w 396"/>
                <a:gd name="T59" fmla="*/ 8 h 400"/>
                <a:gd name="T60" fmla="*/ 274 w 396"/>
                <a:gd name="T61" fmla="*/ 20 h 400"/>
                <a:gd name="T62" fmla="*/ 309 w 396"/>
                <a:gd name="T63" fmla="*/ 35 h 400"/>
                <a:gd name="T64" fmla="*/ 339 w 396"/>
                <a:gd name="T65" fmla="*/ 61 h 400"/>
                <a:gd name="T66" fmla="*/ 362 w 396"/>
                <a:gd name="T67" fmla="*/ 92 h 400"/>
                <a:gd name="T68" fmla="*/ 381 w 396"/>
                <a:gd name="T69" fmla="*/ 122 h 400"/>
                <a:gd name="T70" fmla="*/ 393 w 396"/>
                <a:gd name="T71" fmla="*/ 160 h 400"/>
                <a:gd name="T72" fmla="*/ 396 w 396"/>
                <a:gd name="T73" fmla="*/ 202 h 400"/>
                <a:gd name="T74" fmla="*/ 396 w 396"/>
                <a:gd name="T75" fmla="*/ 202 h 4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96" h="400">
                  <a:moveTo>
                    <a:pt x="396" y="202"/>
                  </a:moveTo>
                  <a:lnTo>
                    <a:pt x="396" y="202"/>
                  </a:lnTo>
                  <a:lnTo>
                    <a:pt x="393" y="240"/>
                  </a:lnTo>
                  <a:lnTo>
                    <a:pt x="381" y="278"/>
                  </a:lnTo>
                  <a:lnTo>
                    <a:pt x="362" y="313"/>
                  </a:lnTo>
                  <a:lnTo>
                    <a:pt x="339" y="343"/>
                  </a:lnTo>
                  <a:lnTo>
                    <a:pt x="309" y="366"/>
                  </a:lnTo>
                  <a:lnTo>
                    <a:pt x="274" y="385"/>
                  </a:lnTo>
                  <a:lnTo>
                    <a:pt x="240" y="396"/>
                  </a:lnTo>
                  <a:lnTo>
                    <a:pt x="198" y="400"/>
                  </a:lnTo>
                  <a:lnTo>
                    <a:pt x="160" y="396"/>
                  </a:lnTo>
                  <a:lnTo>
                    <a:pt x="122" y="385"/>
                  </a:lnTo>
                  <a:lnTo>
                    <a:pt x="88" y="366"/>
                  </a:lnTo>
                  <a:lnTo>
                    <a:pt x="57" y="343"/>
                  </a:lnTo>
                  <a:lnTo>
                    <a:pt x="35" y="313"/>
                  </a:lnTo>
                  <a:lnTo>
                    <a:pt x="16" y="278"/>
                  </a:lnTo>
                  <a:lnTo>
                    <a:pt x="4" y="240"/>
                  </a:lnTo>
                  <a:lnTo>
                    <a:pt x="0" y="202"/>
                  </a:lnTo>
                  <a:lnTo>
                    <a:pt x="4" y="160"/>
                  </a:lnTo>
                  <a:lnTo>
                    <a:pt x="16" y="122"/>
                  </a:lnTo>
                  <a:lnTo>
                    <a:pt x="35" y="92"/>
                  </a:lnTo>
                  <a:lnTo>
                    <a:pt x="57" y="61"/>
                  </a:lnTo>
                  <a:lnTo>
                    <a:pt x="88" y="35"/>
                  </a:lnTo>
                  <a:lnTo>
                    <a:pt x="122" y="20"/>
                  </a:lnTo>
                  <a:lnTo>
                    <a:pt x="160" y="8"/>
                  </a:lnTo>
                  <a:lnTo>
                    <a:pt x="198" y="0"/>
                  </a:lnTo>
                  <a:lnTo>
                    <a:pt x="240" y="8"/>
                  </a:lnTo>
                  <a:lnTo>
                    <a:pt x="274" y="20"/>
                  </a:lnTo>
                  <a:lnTo>
                    <a:pt x="309" y="35"/>
                  </a:lnTo>
                  <a:lnTo>
                    <a:pt x="339" y="61"/>
                  </a:lnTo>
                  <a:lnTo>
                    <a:pt x="362" y="92"/>
                  </a:lnTo>
                  <a:lnTo>
                    <a:pt x="381" y="122"/>
                  </a:lnTo>
                  <a:lnTo>
                    <a:pt x="393" y="160"/>
                  </a:lnTo>
                  <a:lnTo>
                    <a:pt x="396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1" name="Freeform 80"/>
            <p:cNvSpPr>
              <a:spLocks/>
            </p:cNvSpPr>
            <p:nvPr/>
          </p:nvSpPr>
          <p:spPr bwMode="auto">
            <a:xfrm>
              <a:off x="3962" y="1669"/>
              <a:ext cx="335" cy="335"/>
            </a:xfrm>
            <a:custGeom>
              <a:avLst/>
              <a:gdLst>
                <a:gd name="T0" fmla="*/ 167 w 335"/>
                <a:gd name="T1" fmla="*/ 270 h 335"/>
                <a:gd name="T2" fmla="*/ 125 w 335"/>
                <a:gd name="T3" fmla="*/ 262 h 335"/>
                <a:gd name="T4" fmla="*/ 91 w 335"/>
                <a:gd name="T5" fmla="*/ 240 h 335"/>
                <a:gd name="T6" fmla="*/ 68 w 335"/>
                <a:gd name="T7" fmla="*/ 209 h 335"/>
                <a:gd name="T8" fmla="*/ 61 w 335"/>
                <a:gd name="T9" fmla="*/ 167 h 335"/>
                <a:gd name="T10" fmla="*/ 65 w 335"/>
                <a:gd name="T11" fmla="*/ 144 h 335"/>
                <a:gd name="T12" fmla="*/ 80 w 335"/>
                <a:gd name="T13" fmla="*/ 106 h 335"/>
                <a:gd name="T14" fmla="*/ 106 w 335"/>
                <a:gd name="T15" fmla="*/ 80 h 335"/>
                <a:gd name="T16" fmla="*/ 144 w 335"/>
                <a:gd name="T17" fmla="*/ 64 h 335"/>
                <a:gd name="T18" fmla="*/ 167 w 335"/>
                <a:gd name="T19" fmla="*/ 61 h 335"/>
                <a:gd name="T20" fmla="*/ 209 w 335"/>
                <a:gd name="T21" fmla="*/ 68 h 335"/>
                <a:gd name="T22" fmla="*/ 240 w 335"/>
                <a:gd name="T23" fmla="*/ 91 h 335"/>
                <a:gd name="T24" fmla="*/ 263 w 335"/>
                <a:gd name="T25" fmla="*/ 125 h 335"/>
                <a:gd name="T26" fmla="*/ 274 w 335"/>
                <a:gd name="T27" fmla="*/ 167 h 335"/>
                <a:gd name="T28" fmla="*/ 270 w 335"/>
                <a:gd name="T29" fmla="*/ 182 h 335"/>
                <a:gd name="T30" fmla="*/ 327 w 335"/>
                <a:gd name="T31" fmla="*/ 217 h 335"/>
                <a:gd name="T32" fmla="*/ 331 w 335"/>
                <a:gd name="T33" fmla="*/ 194 h 335"/>
                <a:gd name="T34" fmla="*/ 335 w 335"/>
                <a:gd name="T35" fmla="*/ 167 h 335"/>
                <a:gd name="T36" fmla="*/ 323 w 335"/>
                <a:gd name="T37" fmla="*/ 103 h 335"/>
                <a:gd name="T38" fmla="*/ 285 w 335"/>
                <a:gd name="T39" fmla="*/ 49 h 335"/>
                <a:gd name="T40" fmla="*/ 232 w 335"/>
                <a:gd name="T41" fmla="*/ 11 h 335"/>
                <a:gd name="T42" fmla="*/ 167 w 335"/>
                <a:gd name="T43" fmla="*/ 0 h 335"/>
                <a:gd name="T44" fmla="*/ 133 w 335"/>
                <a:gd name="T45" fmla="*/ 4 h 335"/>
                <a:gd name="T46" fmla="*/ 76 w 335"/>
                <a:gd name="T47" fmla="*/ 26 h 335"/>
                <a:gd name="T48" fmla="*/ 30 w 335"/>
                <a:gd name="T49" fmla="*/ 72 h 335"/>
                <a:gd name="T50" fmla="*/ 4 w 335"/>
                <a:gd name="T51" fmla="*/ 133 h 335"/>
                <a:gd name="T52" fmla="*/ 0 w 335"/>
                <a:gd name="T53" fmla="*/ 167 h 335"/>
                <a:gd name="T54" fmla="*/ 15 w 335"/>
                <a:gd name="T55" fmla="*/ 232 h 335"/>
                <a:gd name="T56" fmla="*/ 49 w 335"/>
                <a:gd name="T57" fmla="*/ 285 h 335"/>
                <a:gd name="T58" fmla="*/ 103 w 335"/>
                <a:gd name="T59" fmla="*/ 320 h 335"/>
                <a:gd name="T60" fmla="*/ 167 w 335"/>
                <a:gd name="T61" fmla="*/ 335 h 335"/>
                <a:gd name="T62" fmla="*/ 190 w 335"/>
                <a:gd name="T63" fmla="*/ 331 h 335"/>
                <a:gd name="T64" fmla="*/ 232 w 335"/>
                <a:gd name="T65" fmla="*/ 320 h 335"/>
                <a:gd name="T66" fmla="*/ 221 w 335"/>
                <a:gd name="T67" fmla="*/ 255 h 335"/>
                <a:gd name="T68" fmla="*/ 194 w 335"/>
                <a:gd name="T69" fmla="*/ 266 h 335"/>
                <a:gd name="T70" fmla="*/ 167 w 335"/>
                <a:gd name="T71" fmla="*/ 270 h 3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5" h="335">
                  <a:moveTo>
                    <a:pt x="167" y="270"/>
                  </a:moveTo>
                  <a:lnTo>
                    <a:pt x="167" y="270"/>
                  </a:lnTo>
                  <a:lnTo>
                    <a:pt x="144" y="270"/>
                  </a:lnTo>
                  <a:lnTo>
                    <a:pt x="125" y="262"/>
                  </a:lnTo>
                  <a:lnTo>
                    <a:pt x="106" y="255"/>
                  </a:lnTo>
                  <a:lnTo>
                    <a:pt x="91" y="240"/>
                  </a:lnTo>
                  <a:lnTo>
                    <a:pt x="80" y="224"/>
                  </a:lnTo>
                  <a:lnTo>
                    <a:pt x="68" y="209"/>
                  </a:lnTo>
                  <a:lnTo>
                    <a:pt x="65" y="186"/>
                  </a:lnTo>
                  <a:lnTo>
                    <a:pt x="61" y="167"/>
                  </a:lnTo>
                  <a:lnTo>
                    <a:pt x="65" y="144"/>
                  </a:lnTo>
                  <a:lnTo>
                    <a:pt x="68" y="125"/>
                  </a:lnTo>
                  <a:lnTo>
                    <a:pt x="80" y="106"/>
                  </a:lnTo>
                  <a:lnTo>
                    <a:pt x="91" y="91"/>
                  </a:lnTo>
                  <a:lnTo>
                    <a:pt x="106" y="80"/>
                  </a:lnTo>
                  <a:lnTo>
                    <a:pt x="125" y="68"/>
                  </a:lnTo>
                  <a:lnTo>
                    <a:pt x="144" y="64"/>
                  </a:lnTo>
                  <a:lnTo>
                    <a:pt x="167" y="61"/>
                  </a:lnTo>
                  <a:lnTo>
                    <a:pt x="186" y="64"/>
                  </a:lnTo>
                  <a:lnTo>
                    <a:pt x="209" y="68"/>
                  </a:lnTo>
                  <a:lnTo>
                    <a:pt x="224" y="80"/>
                  </a:lnTo>
                  <a:lnTo>
                    <a:pt x="240" y="91"/>
                  </a:lnTo>
                  <a:lnTo>
                    <a:pt x="255" y="106"/>
                  </a:lnTo>
                  <a:lnTo>
                    <a:pt x="263" y="125"/>
                  </a:lnTo>
                  <a:lnTo>
                    <a:pt x="270" y="144"/>
                  </a:lnTo>
                  <a:lnTo>
                    <a:pt x="274" y="167"/>
                  </a:lnTo>
                  <a:lnTo>
                    <a:pt x="270" y="182"/>
                  </a:lnTo>
                  <a:lnTo>
                    <a:pt x="266" y="198"/>
                  </a:lnTo>
                  <a:lnTo>
                    <a:pt x="327" y="217"/>
                  </a:lnTo>
                  <a:lnTo>
                    <a:pt x="331" y="194"/>
                  </a:lnTo>
                  <a:lnTo>
                    <a:pt x="335" y="167"/>
                  </a:lnTo>
                  <a:lnTo>
                    <a:pt x="331" y="133"/>
                  </a:lnTo>
                  <a:lnTo>
                    <a:pt x="323" y="103"/>
                  </a:lnTo>
                  <a:lnTo>
                    <a:pt x="304" y="72"/>
                  </a:lnTo>
                  <a:lnTo>
                    <a:pt x="285" y="49"/>
                  </a:lnTo>
                  <a:lnTo>
                    <a:pt x="263" y="26"/>
                  </a:lnTo>
                  <a:lnTo>
                    <a:pt x="232" y="11"/>
                  </a:lnTo>
                  <a:lnTo>
                    <a:pt x="202" y="4"/>
                  </a:lnTo>
                  <a:lnTo>
                    <a:pt x="167" y="0"/>
                  </a:lnTo>
                  <a:lnTo>
                    <a:pt x="133" y="4"/>
                  </a:lnTo>
                  <a:lnTo>
                    <a:pt x="103" y="11"/>
                  </a:lnTo>
                  <a:lnTo>
                    <a:pt x="76" y="26"/>
                  </a:lnTo>
                  <a:lnTo>
                    <a:pt x="49" y="49"/>
                  </a:lnTo>
                  <a:lnTo>
                    <a:pt x="30" y="72"/>
                  </a:lnTo>
                  <a:lnTo>
                    <a:pt x="15" y="103"/>
                  </a:lnTo>
                  <a:lnTo>
                    <a:pt x="4" y="133"/>
                  </a:lnTo>
                  <a:lnTo>
                    <a:pt x="0" y="167"/>
                  </a:lnTo>
                  <a:lnTo>
                    <a:pt x="4" y="202"/>
                  </a:lnTo>
                  <a:lnTo>
                    <a:pt x="15" y="232"/>
                  </a:lnTo>
                  <a:lnTo>
                    <a:pt x="30" y="259"/>
                  </a:lnTo>
                  <a:lnTo>
                    <a:pt x="49" y="285"/>
                  </a:lnTo>
                  <a:lnTo>
                    <a:pt x="76" y="304"/>
                  </a:lnTo>
                  <a:lnTo>
                    <a:pt x="103" y="320"/>
                  </a:lnTo>
                  <a:lnTo>
                    <a:pt x="133" y="331"/>
                  </a:lnTo>
                  <a:lnTo>
                    <a:pt x="167" y="335"/>
                  </a:lnTo>
                  <a:lnTo>
                    <a:pt x="190" y="331"/>
                  </a:lnTo>
                  <a:lnTo>
                    <a:pt x="209" y="327"/>
                  </a:lnTo>
                  <a:lnTo>
                    <a:pt x="232" y="320"/>
                  </a:lnTo>
                  <a:lnTo>
                    <a:pt x="251" y="312"/>
                  </a:lnTo>
                  <a:lnTo>
                    <a:pt x="221" y="255"/>
                  </a:lnTo>
                  <a:lnTo>
                    <a:pt x="194" y="266"/>
                  </a:lnTo>
                  <a:lnTo>
                    <a:pt x="167" y="270"/>
                  </a:lnTo>
                  <a:close/>
                </a:path>
              </a:pathLst>
            </a:custGeom>
            <a:solidFill>
              <a:srgbClr val="26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2" name="Freeform 81"/>
            <p:cNvSpPr>
              <a:spLocks/>
            </p:cNvSpPr>
            <p:nvPr/>
          </p:nvSpPr>
          <p:spPr bwMode="auto">
            <a:xfrm>
              <a:off x="4023" y="1730"/>
              <a:ext cx="213" cy="209"/>
            </a:xfrm>
            <a:custGeom>
              <a:avLst/>
              <a:gdLst>
                <a:gd name="T0" fmla="*/ 106 w 213"/>
                <a:gd name="T1" fmla="*/ 0 h 209"/>
                <a:gd name="T2" fmla="*/ 106 w 213"/>
                <a:gd name="T3" fmla="*/ 0 h 209"/>
                <a:gd name="T4" fmla="*/ 83 w 213"/>
                <a:gd name="T5" fmla="*/ 3 h 209"/>
                <a:gd name="T6" fmla="*/ 64 w 213"/>
                <a:gd name="T7" fmla="*/ 7 h 209"/>
                <a:gd name="T8" fmla="*/ 45 w 213"/>
                <a:gd name="T9" fmla="*/ 19 h 209"/>
                <a:gd name="T10" fmla="*/ 30 w 213"/>
                <a:gd name="T11" fmla="*/ 30 h 209"/>
                <a:gd name="T12" fmla="*/ 19 w 213"/>
                <a:gd name="T13" fmla="*/ 45 h 209"/>
                <a:gd name="T14" fmla="*/ 7 w 213"/>
                <a:gd name="T15" fmla="*/ 64 h 209"/>
                <a:gd name="T16" fmla="*/ 4 w 213"/>
                <a:gd name="T17" fmla="*/ 83 h 209"/>
                <a:gd name="T18" fmla="*/ 0 w 213"/>
                <a:gd name="T19" fmla="*/ 106 h 209"/>
                <a:gd name="T20" fmla="*/ 0 w 213"/>
                <a:gd name="T21" fmla="*/ 106 h 209"/>
                <a:gd name="T22" fmla="*/ 4 w 213"/>
                <a:gd name="T23" fmla="*/ 125 h 209"/>
                <a:gd name="T24" fmla="*/ 7 w 213"/>
                <a:gd name="T25" fmla="*/ 148 h 209"/>
                <a:gd name="T26" fmla="*/ 19 w 213"/>
                <a:gd name="T27" fmla="*/ 163 h 209"/>
                <a:gd name="T28" fmla="*/ 30 w 213"/>
                <a:gd name="T29" fmla="*/ 179 h 209"/>
                <a:gd name="T30" fmla="*/ 45 w 213"/>
                <a:gd name="T31" fmla="*/ 194 h 209"/>
                <a:gd name="T32" fmla="*/ 64 w 213"/>
                <a:gd name="T33" fmla="*/ 201 h 209"/>
                <a:gd name="T34" fmla="*/ 83 w 213"/>
                <a:gd name="T35" fmla="*/ 209 h 209"/>
                <a:gd name="T36" fmla="*/ 106 w 213"/>
                <a:gd name="T37" fmla="*/ 209 h 209"/>
                <a:gd name="T38" fmla="*/ 106 w 213"/>
                <a:gd name="T39" fmla="*/ 209 h 209"/>
                <a:gd name="T40" fmla="*/ 133 w 213"/>
                <a:gd name="T41" fmla="*/ 205 h 209"/>
                <a:gd name="T42" fmla="*/ 160 w 213"/>
                <a:gd name="T43" fmla="*/ 194 h 209"/>
                <a:gd name="T44" fmla="*/ 114 w 213"/>
                <a:gd name="T45" fmla="*/ 106 h 209"/>
                <a:gd name="T46" fmla="*/ 205 w 213"/>
                <a:gd name="T47" fmla="*/ 137 h 209"/>
                <a:gd name="T48" fmla="*/ 205 w 213"/>
                <a:gd name="T49" fmla="*/ 137 h 209"/>
                <a:gd name="T50" fmla="*/ 209 w 213"/>
                <a:gd name="T51" fmla="*/ 121 h 209"/>
                <a:gd name="T52" fmla="*/ 213 w 213"/>
                <a:gd name="T53" fmla="*/ 106 h 209"/>
                <a:gd name="T54" fmla="*/ 213 w 213"/>
                <a:gd name="T55" fmla="*/ 106 h 209"/>
                <a:gd name="T56" fmla="*/ 209 w 213"/>
                <a:gd name="T57" fmla="*/ 83 h 209"/>
                <a:gd name="T58" fmla="*/ 202 w 213"/>
                <a:gd name="T59" fmla="*/ 64 h 209"/>
                <a:gd name="T60" fmla="*/ 194 w 213"/>
                <a:gd name="T61" fmla="*/ 45 h 209"/>
                <a:gd name="T62" fmla="*/ 179 w 213"/>
                <a:gd name="T63" fmla="*/ 30 h 209"/>
                <a:gd name="T64" fmla="*/ 163 w 213"/>
                <a:gd name="T65" fmla="*/ 19 h 209"/>
                <a:gd name="T66" fmla="*/ 148 w 213"/>
                <a:gd name="T67" fmla="*/ 7 h 209"/>
                <a:gd name="T68" fmla="*/ 125 w 213"/>
                <a:gd name="T69" fmla="*/ 3 h 209"/>
                <a:gd name="T70" fmla="*/ 106 w 213"/>
                <a:gd name="T71" fmla="*/ 0 h 209"/>
                <a:gd name="T72" fmla="*/ 106 w 213"/>
                <a:gd name="T73" fmla="*/ 0 h 2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209">
                  <a:moveTo>
                    <a:pt x="106" y="0"/>
                  </a:moveTo>
                  <a:lnTo>
                    <a:pt x="106" y="0"/>
                  </a:lnTo>
                  <a:lnTo>
                    <a:pt x="83" y="3"/>
                  </a:lnTo>
                  <a:lnTo>
                    <a:pt x="64" y="7"/>
                  </a:lnTo>
                  <a:lnTo>
                    <a:pt x="45" y="19"/>
                  </a:lnTo>
                  <a:lnTo>
                    <a:pt x="30" y="30"/>
                  </a:lnTo>
                  <a:lnTo>
                    <a:pt x="19" y="45"/>
                  </a:lnTo>
                  <a:lnTo>
                    <a:pt x="7" y="64"/>
                  </a:lnTo>
                  <a:lnTo>
                    <a:pt x="4" y="83"/>
                  </a:lnTo>
                  <a:lnTo>
                    <a:pt x="0" y="106"/>
                  </a:lnTo>
                  <a:lnTo>
                    <a:pt x="4" y="125"/>
                  </a:lnTo>
                  <a:lnTo>
                    <a:pt x="7" y="148"/>
                  </a:lnTo>
                  <a:lnTo>
                    <a:pt x="19" y="163"/>
                  </a:lnTo>
                  <a:lnTo>
                    <a:pt x="30" y="179"/>
                  </a:lnTo>
                  <a:lnTo>
                    <a:pt x="45" y="194"/>
                  </a:lnTo>
                  <a:lnTo>
                    <a:pt x="64" y="201"/>
                  </a:lnTo>
                  <a:lnTo>
                    <a:pt x="83" y="209"/>
                  </a:lnTo>
                  <a:lnTo>
                    <a:pt x="106" y="209"/>
                  </a:lnTo>
                  <a:lnTo>
                    <a:pt x="133" y="205"/>
                  </a:lnTo>
                  <a:lnTo>
                    <a:pt x="160" y="194"/>
                  </a:lnTo>
                  <a:lnTo>
                    <a:pt x="114" y="106"/>
                  </a:lnTo>
                  <a:lnTo>
                    <a:pt x="205" y="137"/>
                  </a:lnTo>
                  <a:lnTo>
                    <a:pt x="209" y="121"/>
                  </a:lnTo>
                  <a:lnTo>
                    <a:pt x="213" y="106"/>
                  </a:lnTo>
                  <a:lnTo>
                    <a:pt x="209" y="83"/>
                  </a:lnTo>
                  <a:lnTo>
                    <a:pt x="202" y="64"/>
                  </a:lnTo>
                  <a:lnTo>
                    <a:pt x="194" y="45"/>
                  </a:lnTo>
                  <a:lnTo>
                    <a:pt x="179" y="30"/>
                  </a:lnTo>
                  <a:lnTo>
                    <a:pt x="163" y="19"/>
                  </a:lnTo>
                  <a:lnTo>
                    <a:pt x="148" y="7"/>
                  </a:lnTo>
                  <a:lnTo>
                    <a:pt x="125" y="3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3" name="Freeform 82"/>
            <p:cNvSpPr>
              <a:spLocks/>
            </p:cNvSpPr>
            <p:nvPr/>
          </p:nvSpPr>
          <p:spPr bwMode="auto">
            <a:xfrm>
              <a:off x="4183" y="1867"/>
              <a:ext cx="106" cy="114"/>
            </a:xfrm>
            <a:custGeom>
              <a:avLst/>
              <a:gdLst>
                <a:gd name="T0" fmla="*/ 106 w 106"/>
                <a:gd name="T1" fmla="*/ 19 h 114"/>
                <a:gd name="T2" fmla="*/ 45 w 106"/>
                <a:gd name="T3" fmla="*/ 0 h 114"/>
                <a:gd name="T4" fmla="*/ 45 w 106"/>
                <a:gd name="T5" fmla="*/ 0 h 114"/>
                <a:gd name="T6" fmla="*/ 38 w 106"/>
                <a:gd name="T7" fmla="*/ 19 h 114"/>
                <a:gd name="T8" fmla="*/ 30 w 106"/>
                <a:gd name="T9" fmla="*/ 34 h 114"/>
                <a:gd name="T10" fmla="*/ 15 w 106"/>
                <a:gd name="T11" fmla="*/ 45 h 114"/>
                <a:gd name="T12" fmla="*/ 0 w 106"/>
                <a:gd name="T13" fmla="*/ 57 h 114"/>
                <a:gd name="T14" fmla="*/ 30 w 106"/>
                <a:gd name="T15" fmla="*/ 114 h 114"/>
                <a:gd name="T16" fmla="*/ 30 w 106"/>
                <a:gd name="T17" fmla="*/ 114 h 114"/>
                <a:gd name="T18" fmla="*/ 53 w 106"/>
                <a:gd name="T19" fmla="*/ 95 h 114"/>
                <a:gd name="T20" fmla="*/ 76 w 106"/>
                <a:gd name="T21" fmla="*/ 72 h 114"/>
                <a:gd name="T22" fmla="*/ 95 w 106"/>
                <a:gd name="T23" fmla="*/ 49 h 114"/>
                <a:gd name="T24" fmla="*/ 106 w 106"/>
                <a:gd name="T25" fmla="*/ 19 h 114"/>
                <a:gd name="T26" fmla="*/ 106 w 106"/>
                <a:gd name="T27" fmla="*/ 19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14">
                  <a:moveTo>
                    <a:pt x="106" y="19"/>
                  </a:moveTo>
                  <a:lnTo>
                    <a:pt x="45" y="0"/>
                  </a:lnTo>
                  <a:lnTo>
                    <a:pt x="38" y="19"/>
                  </a:lnTo>
                  <a:lnTo>
                    <a:pt x="30" y="34"/>
                  </a:lnTo>
                  <a:lnTo>
                    <a:pt x="15" y="45"/>
                  </a:lnTo>
                  <a:lnTo>
                    <a:pt x="0" y="57"/>
                  </a:lnTo>
                  <a:lnTo>
                    <a:pt x="30" y="114"/>
                  </a:lnTo>
                  <a:lnTo>
                    <a:pt x="53" y="95"/>
                  </a:lnTo>
                  <a:lnTo>
                    <a:pt x="76" y="72"/>
                  </a:lnTo>
                  <a:lnTo>
                    <a:pt x="95" y="49"/>
                  </a:lnTo>
                  <a:lnTo>
                    <a:pt x="106" y="19"/>
                  </a:lnTo>
                  <a:close/>
                </a:path>
              </a:pathLst>
            </a:custGeom>
            <a:solidFill>
              <a:srgbClr val="70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4" name="Freeform 83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46 w 91"/>
                <a:gd name="T1" fmla="*/ 88 h 88"/>
                <a:gd name="T2" fmla="*/ 46 w 91"/>
                <a:gd name="T3" fmla="*/ 88 h 88"/>
                <a:gd name="T4" fmla="*/ 61 w 91"/>
                <a:gd name="T5" fmla="*/ 76 h 88"/>
                <a:gd name="T6" fmla="*/ 76 w 91"/>
                <a:gd name="T7" fmla="*/ 65 h 88"/>
                <a:gd name="T8" fmla="*/ 84 w 91"/>
                <a:gd name="T9" fmla="*/ 50 h 88"/>
                <a:gd name="T10" fmla="*/ 91 w 91"/>
                <a:gd name="T11" fmla="*/ 31 h 88"/>
                <a:gd name="T12" fmla="*/ 0 w 91"/>
                <a:gd name="T13" fmla="*/ 0 h 88"/>
                <a:gd name="T14" fmla="*/ 46 w 91"/>
                <a:gd name="T15" fmla="*/ 8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8">
                  <a:moveTo>
                    <a:pt x="46" y="88"/>
                  </a:move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lnTo>
                    <a:pt x="0" y="0"/>
                  </a:lnTo>
                  <a:lnTo>
                    <a:pt x="46" y="88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5" name="Freeform 84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91 w 91"/>
                <a:gd name="T1" fmla="*/ 31 h 88"/>
                <a:gd name="T2" fmla="*/ 0 w 91"/>
                <a:gd name="T3" fmla="*/ 0 h 88"/>
                <a:gd name="T4" fmla="*/ 46 w 91"/>
                <a:gd name="T5" fmla="*/ 88 h 88"/>
                <a:gd name="T6" fmla="*/ 46 w 91"/>
                <a:gd name="T7" fmla="*/ 88 h 88"/>
                <a:gd name="T8" fmla="*/ 61 w 91"/>
                <a:gd name="T9" fmla="*/ 76 h 88"/>
                <a:gd name="T10" fmla="*/ 76 w 91"/>
                <a:gd name="T11" fmla="*/ 65 h 88"/>
                <a:gd name="T12" fmla="*/ 84 w 91"/>
                <a:gd name="T13" fmla="*/ 50 h 88"/>
                <a:gd name="T14" fmla="*/ 91 w 91"/>
                <a:gd name="T15" fmla="*/ 31 h 88"/>
                <a:gd name="T16" fmla="*/ 91 w 91"/>
                <a:gd name="T17" fmla="*/ 3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88">
                  <a:moveTo>
                    <a:pt x="91" y="31"/>
                  </a:moveTo>
                  <a:lnTo>
                    <a:pt x="0" y="0"/>
                  </a:ln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6" name="Freeform 85"/>
            <p:cNvSpPr>
              <a:spLocks/>
            </p:cNvSpPr>
            <p:nvPr/>
          </p:nvSpPr>
          <p:spPr bwMode="auto">
            <a:xfrm>
              <a:off x="3962" y="1669"/>
              <a:ext cx="335" cy="335"/>
            </a:xfrm>
            <a:custGeom>
              <a:avLst/>
              <a:gdLst>
                <a:gd name="T0" fmla="*/ 167 w 335"/>
                <a:gd name="T1" fmla="*/ 0 h 335"/>
                <a:gd name="T2" fmla="*/ 103 w 335"/>
                <a:gd name="T3" fmla="*/ 11 h 335"/>
                <a:gd name="T4" fmla="*/ 49 w 335"/>
                <a:gd name="T5" fmla="*/ 49 h 335"/>
                <a:gd name="T6" fmla="*/ 15 w 335"/>
                <a:gd name="T7" fmla="*/ 103 h 335"/>
                <a:gd name="T8" fmla="*/ 0 w 335"/>
                <a:gd name="T9" fmla="*/ 167 h 335"/>
                <a:gd name="T10" fmla="*/ 4 w 335"/>
                <a:gd name="T11" fmla="*/ 202 h 335"/>
                <a:gd name="T12" fmla="*/ 30 w 335"/>
                <a:gd name="T13" fmla="*/ 259 h 335"/>
                <a:gd name="T14" fmla="*/ 76 w 335"/>
                <a:gd name="T15" fmla="*/ 304 h 335"/>
                <a:gd name="T16" fmla="*/ 133 w 335"/>
                <a:gd name="T17" fmla="*/ 331 h 335"/>
                <a:gd name="T18" fmla="*/ 167 w 335"/>
                <a:gd name="T19" fmla="*/ 335 h 335"/>
                <a:gd name="T20" fmla="*/ 209 w 335"/>
                <a:gd name="T21" fmla="*/ 327 h 335"/>
                <a:gd name="T22" fmla="*/ 251 w 335"/>
                <a:gd name="T23" fmla="*/ 312 h 335"/>
                <a:gd name="T24" fmla="*/ 221 w 335"/>
                <a:gd name="T25" fmla="*/ 255 h 335"/>
                <a:gd name="T26" fmla="*/ 167 w 335"/>
                <a:gd name="T27" fmla="*/ 270 h 335"/>
                <a:gd name="T28" fmla="*/ 144 w 335"/>
                <a:gd name="T29" fmla="*/ 270 h 335"/>
                <a:gd name="T30" fmla="*/ 106 w 335"/>
                <a:gd name="T31" fmla="*/ 255 h 335"/>
                <a:gd name="T32" fmla="*/ 80 w 335"/>
                <a:gd name="T33" fmla="*/ 224 h 335"/>
                <a:gd name="T34" fmla="*/ 65 w 335"/>
                <a:gd name="T35" fmla="*/ 186 h 335"/>
                <a:gd name="T36" fmla="*/ 61 w 335"/>
                <a:gd name="T37" fmla="*/ 167 h 335"/>
                <a:gd name="T38" fmla="*/ 68 w 335"/>
                <a:gd name="T39" fmla="*/ 125 h 335"/>
                <a:gd name="T40" fmla="*/ 91 w 335"/>
                <a:gd name="T41" fmla="*/ 91 h 335"/>
                <a:gd name="T42" fmla="*/ 125 w 335"/>
                <a:gd name="T43" fmla="*/ 68 h 335"/>
                <a:gd name="T44" fmla="*/ 167 w 335"/>
                <a:gd name="T45" fmla="*/ 61 h 335"/>
                <a:gd name="T46" fmla="*/ 186 w 335"/>
                <a:gd name="T47" fmla="*/ 64 h 335"/>
                <a:gd name="T48" fmla="*/ 224 w 335"/>
                <a:gd name="T49" fmla="*/ 80 h 335"/>
                <a:gd name="T50" fmla="*/ 255 w 335"/>
                <a:gd name="T51" fmla="*/ 106 h 335"/>
                <a:gd name="T52" fmla="*/ 270 w 335"/>
                <a:gd name="T53" fmla="*/ 144 h 335"/>
                <a:gd name="T54" fmla="*/ 274 w 335"/>
                <a:gd name="T55" fmla="*/ 167 h 335"/>
                <a:gd name="T56" fmla="*/ 266 w 335"/>
                <a:gd name="T57" fmla="*/ 198 h 335"/>
                <a:gd name="T58" fmla="*/ 327 w 335"/>
                <a:gd name="T59" fmla="*/ 217 h 335"/>
                <a:gd name="T60" fmla="*/ 335 w 335"/>
                <a:gd name="T61" fmla="*/ 167 h 335"/>
                <a:gd name="T62" fmla="*/ 331 w 335"/>
                <a:gd name="T63" fmla="*/ 133 h 335"/>
                <a:gd name="T64" fmla="*/ 304 w 335"/>
                <a:gd name="T65" fmla="*/ 72 h 335"/>
                <a:gd name="T66" fmla="*/ 263 w 335"/>
                <a:gd name="T67" fmla="*/ 26 h 335"/>
                <a:gd name="T68" fmla="*/ 202 w 335"/>
                <a:gd name="T69" fmla="*/ 4 h 335"/>
                <a:gd name="T70" fmla="*/ 167 w 335"/>
                <a:gd name="T71" fmla="*/ 0 h 3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5" h="335">
                  <a:moveTo>
                    <a:pt x="167" y="0"/>
                  </a:moveTo>
                  <a:lnTo>
                    <a:pt x="167" y="0"/>
                  </a:lnTo>
                  <a:lnTo>
                    <a:pt x="133" y="4"/>
                  </a:lnTo>
                  <a:lnTo>
                    <a:pt x="103" y="11"/>
                  </a:lnTo>
                  <a:lnTo>
                    <a:pt x="76" y="26"/>
                  </a:lnTo>
                  <a:lnTo>
                    <a:pt x="49" y="49"/>
                  </a:lnTo>
                  <a:lnTo>
                    <a:pt x="30" y="72"/>
                  </a:lnTo>
                  <a:lnTo>
                    <a:pt x="15" y="103"/>
                  </a:lnTo>
                  <a:lnTo>
                    <a:pt x="4" y="133"/>
                  </a:lnTo>
                  <a:lnTo>
                    <a:pt x="0" y="167"/>
                  </a:lnTo>
                  <a:lnTo>
                    <a:pt x="4" y="202"/>
                  </a:lnTo>
                  <a:lnTo>
                    <a:pt x="15" y="232"/>
                  </a:lnTo>
                  <a:lnTo>
                    <a:pt x="30" y="259"/>
                  </a:lnTo>
                  <a:lnTo>
                    <a:pt x="49" y="285"/>
                  </a:lnTo>
                  <a:lnTo>
                    <a:pt x="76" y="304"/>
                  </a:lnTo>
                  <a:lnTo>
                    <a:pt x="103" y="320"/>
                  </a:lnTo>
                  <a:lnTo>
                    <a:pt x="133" y="331"/>
                  </a:lnTo>
                  <a:lnTo>
                    <a:pt x="167" y="335"/>
                  </a:lnTo>
                  <a:lnTo>
                    <a:pt x="190" y="331"/>
                  </a:lnTo>
                  <a:lnTo>
                    <a:pt x="209" y="327"/>
                  </a:lnTo>
                  <a:lnTo>
                    <a:pt x="232" y="320"/>
                  </a:lnTo>
                  <a:lnTo>
                    <a:pt x="251" y="312"/>
                  </a:lnTo>
                  <a:lnTo>
                    <a:pt x="221" y="255"/>
                  </a:lnTo>
                  <a:lnTo>
                    <a:pt x="194" y="266"/>
                  </a:lnTo>
                  <a:lnTo>
                    <a:pt x="167" y="270"/>
                  </a:lnTo>
                  <a:lnTo>
                    <a:pt x="144" y="270"/>
                  </a:lnTo>
                  <a:lnTo>
                    <a:pt x="125" y="262"/>
                  </a:lnTo>
                  <a:lnTo>
                    <a:pt x="106" y="255"/>
                  </a:lnTo>
                  <a:lnTo>
                    <a:pt x="91" y="240"/>
                  </a:lnTo>
                  <a:lnTo>
                    <a:pt x="80" y="224"/>
                  </a:lnTo>
                  <a:lnTo>
                    <a:pt x="68" y="209"/>
                  </a:lnTo>
                  <a:lnTo>
                    <a:pt x="65" y="186"/>
                  </a:lnTo>
                  <a:lnTo>
                    <a:pt x="61" y="167"/>
                  </a:lnTo>
                  <a:lnTo>
                    <a:pt x="65" y="144"/>
                  </a:lnTo>
                  <a:lnTo>
                    <a:pt x="68" y="125"/>
                  </a:lnTo>
                  <a:lnTo>
                    <a:pt x="80" y="106"/>
                  </a:lnTo>
                  <a:lnTo>
                    <a:pt x="91" y="91"/>
                  </a:lnTo>
                  <a:lnTo>
                    <a:pt x="106" y="80"/>
                  </a:lnTo>
                  <a:lnTo>
                    <a:pt x="125" y="68"/>
                  </a:lnTo>
                  <a:lnTo>
                    <a:pt x="144" y="64"/>
                  </a:lnTo>
                  <a:lnTo>
                    <a:pt x="167" y="61"/>
                  </a:lnTo>
                  <a:lnTo>
                    <a:pt x="186" y="64"/>
                  </a:lnTo>
                  <a:lnTo>
                    <a:pt x="209" y="68"/>
                  </a:lnTo>
                  <a:lnTo>
                    <a:pt x="224" y="80"/>
                  </a:lnTo>
                  <a:lnTo>
                    <a:pt x="240" y="91"/>
                  </a:lnTo>
                  <a:lnTo>
                    <a:pt x="255" y="106"/>
                  </a:lnTo>
                  <a:lnTo>
                    <a:pt x="263" y="125"/>
                  </a:lnTo>
                  <a:lnTo>
                    <a:pt x="270" y="144"/>
                  </a:lnTo>
                  <a:lnTo>
                    <a:pt x="274" y="167"/>
                  </a:lnTo>
                  <a:lnTo>
                    <a:pt x="270" y="182"/>
                  </a:lnTo>
                  <a:lnTo>
                    <a:pt x="266" y="198"/>
                  </a:lnTo>
                  <a:lnTo>
                    <a:pt x="327" y="217"/>
                  </a:lnTo>
                  <a:lnTo>
                    <a:pt x="331" y="194"/>
                  </a:lnTo>
                  <a:lnTo>
                    <a:pt x="335" y="167"/>
                  </a:lnTo>
                  <a:lnTo>
                    <a:pt x="331" y="133"/>
                  </a:lnTo>
                  <a:lnTo>
                    <a:pt x="323" y="103"/>
                  </a:lnTo>
                  <a:lnTo>
                    <a:pt x="304" y="72"/>
                  </a:lnTo>
                  <a:lnTo>
                    <a:pt x="285" y="49"/>
                  </a:lnTo>
                  <a:lnTo>
                    <a:pt x="263" y="26"/>
                  </a:lnTo>
                  <a:lnTo>
                    <a:pt x="232" y="11"/>
                  </a:lnTo>
                  <a:lnTo>
                    <a:pt x="202" y="4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26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7" name="Freeform 86"/>
            <p:cNvSpPr>
              <a:spLocks/>
            </p:cNvSpPr>
            <p:nvPr/>
          </p:nvSpPr>
          <p:spPr bwMode="auto">
            <a:xfrm>
              <a:off x="3973" y="1669"/>
              <a:ext cx="312" cy="110"/>
            </a:xfrm>
            <a:custGeom>
              <a:avLst/>
              <a:gdLst>
                <a:gd name="T0" fmla="*/ 160 w 312"/>
                <a:gd name="T1" fmla="*/ 83 h 110"/>
                <a:gd name="T2" fmla="*/ 160 w 312"/>
                <a:gd name="T3" fmla="*/ 83 h 110"/>
                <a:gd name="T4" fmla="*/ 202 w 312"/>
                <a:gd name="T5" fmla="*/ 83 h 110"/>
                <a:gd name="T6" fmla="*/ 240 w 312"/>
                <a:gd name="T7" fmla="*/ 87 h 110"/>
                <a:gd name="T8" fmla="*/ 274 w 312"/>
                <a:gd name="T9" fmla="*/ 95 h 110"/>
                <a:gd name="T10" fmla="*/ 312 w 312"/>
                <a:gd name="T11" fmla="*/ 106 h 110"/>
                <a:gd name="T12" fmla="*/ 312 w 312"/>
                <a:gd name="T13" fmla="*/ 106 h 110"/>
                <a:gd name="T14" fmla="*/ 301 w 312"/>
                <a:gd name="T15" fmla="*/ 83 h 110"/>
                <a:gd name="T16" fmla="*/ 286 w 312"/>
                <a:gd name="T17" fmla="*/ 64 h 110"/>
                <a:gd name="T18" fmla="*/ 271 w 312"/>
                <a:gd name="T19" fmla="*/ 45 h 110"/>
                <a:gd name="T20" fmla="*/ 252 w 312"/>
                <a:gd name="T21" fmla="*/ 30 h 110"/>
                <a:gd name="T22" fmla="*/ 229 w 312"/>
                <a:gd name="T23" fmla="*/ 15 h 110"/>
                <a:gd name="T24" fmla="*/ 206 w 312"/>
                <a:gd name="T25" fmla="*/ 7 h 110"/>
                <a:gd name="T26" fmla="*/ 183 w 312"/>
                <a:gd name="T27" fmla="*/ 4 h 110"/>
                <a:gd name="T28" fmla="*/ 156 w 312"/>
                <a:gd name="T29" fmla="*/ 0 h 110"/>
                <a:gd name="T30" fmla="*/ 156 w 312"/>
                <a:gd name="T31" fmla="*/ 0 h 110"/>
                <a:gd name="T32" fmla="*/ 130 w 312"/>
                <a:gd name="T33" fmla="*/ 4 h 110"/>
                <a:gd name="T34" fmla="*/ 107 w 312"/>
                <a:gd name="T35" fmla="*/ 7 h 110"/>
                <a:gd name="T36" fmla="*/ 84 w 312"/>
                <a:gd name="T37" fmla="*/ 19 h 110"/>
                <a:gd name="T38" fmla="*/ 61 w 312"/>
                <a:gd name="T39" fmla="*/ 30 h 110"/>
                <a:gd name="T40" fmla="*/ 42 w 312"/>
                <a:gd name="T41" fmla="*/ 45 h 110"/>
                <a:gd name="T42" fmla="*/ 27 w 312"/>
                <a:gd name="T43" fmla="*/ 64 h 110"/>
                <a:gd name="T44" fmla="*/ 12 w 312"/>
                <a:gd name="T45" fmla="*/ 87 h 110"/>
                <a:gd name="T46" fmla="*/ 0 w 312"/>
                <a:gd name="T47" fmla="*/ 110 h 110"/>
                <a:gd name="T48" fmla="*/ 0 w 312"/>
                <a:gd name="T49" fmla="*/ 110 h 110"/>
                <a:gd name="T50" fmla="*/ 38 w 312"/>
                <a:gd name="T51" fmla="*/ 99 h 110"/>
                <a:gd name="T52" fmla="*/ 80 w 312"/>
                <a:gd name="T53" fmla="*/ 91 h 110"/>
                <a:gd name="T54" fmla="*/ 118 w 312"/>
                <a:gd name="T55" fmla="*/ 83 h 110"/>
                <a:gd name="T56" fmla="*/ 160 w 312"/>
                <a:gd name="T57" fmla="*/ 83 h 110"/>
                <a:gd name="T58" fmla="*/ 160 w 312"/>
                <a:gd name="T59" fmla="*/ 83 h 11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2" h="110">
                  <a:moveTo>
                    <a:pt x="160" y="83"/>
                  </a:moveTo>
                  <a:lnTo>
                    <a:pt x="160" y="83"/>
                  </a:lnTo>
                  <a:lnTo>
                    <a:pt x="202" y="83"/>
                  </a:lnTo>
                  <a:lnTo>
                    <a:pt x="240" y="87"/>
                  </a:lnTo>
                  <a:lnTo>
                    <a:pt x="274" y="95"/>
                  </a:lnTo>
                  <a:lnTo>
                    <a:pt x="312" y="106"/>
                  </a:lnTo>
                  <a:lnTo>
                    <a:pt x="301" y="83"/>
                  </a:lnTo>
                  <a:lnTo>
                    <a:pt x="286" y="64"/>
                  </a:lnTo>
                  <a:lnTo>
                    <a:pt x="271" y="45"/>
                  </a:lnTo>
                  <a:lnTo>
                    <a:pt x="252" y="30"/>
                  </a:lnTo>
                  <a:lnTo>
                    <a:pt x="229" y="15"/>
                  </a:lnTo>
                  <a:lnTo>
                    <a:pt x="206" y="7"/>
                  </a:lnTo>
                  <a:lnTo>
                    <a:pt x="183" y="4"/>
                  </a:lnTo>
                  <a:lnTo>
                    <a:pt x="156" y="0"/>
                  </a:lnTo>
                  <a:lnTo>
                    <a:pt x="130" y="4"/>
                  </a:lnTo>
                  <a:lnTo>
                    <a:pt x="107" y="7"/>
                  </a:lnTo>
                  <a:lnTo>
                    <a:pt x="84" y="19"/>
                  </a:lnTo>
                  <a:lnTo>
                    <a:pt x="61" y="30"/>
                  </a:lnTo>
                  <a:lnTo>
                    <a:pt x="42" y="45"/>
                  </a:lnTo>
                  <a:lnTo>
                    <a:pt x="27" y="64"/>
                  </a:lnTo>
                  <a:lnTo>
                    <a:pt x="12" y="87"/>
                  </a:lnTo>
                  <a:lnTo>
                    <a:pt x="0" y="110"/>
                  </a:lnTo>
                  <a:lnTo>
                    <a:pt x="38" y="99"/>
                  </a:lnTo>
                  <a:lnTo>
                    <a:pt x="80" y="91"/>
                  </a:lnTo>
                  <a:lnTo>
                    <a:pt x="118" y="83"/>
                  </a:lnTo>
                  <a:lnTo>
                    <a:pt x="160" y="83"/>
                  </a:lnTo>
                  <a:close/>
                </a:path>
              </a:pathLst>
            </a:custGeom>
            <a:solidFill>
              <a:srgbClr val="038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8" name="Freeform 87"/>
            <p:cNvSpPr>
              <a:spLocks/>
            </p:cNvSpPr>
            <p:nvPr/>
          </p:nvSpPr>
          <p:spPr bwMode="auto">
            <a:xfrm>
              <a:off x="4023" y="1730"/>
              <a:ext cx="213" cy="209"/>
            </a:xfrm>
            <a:custGeom>
              <a:avLst/>
              <a:gdLst>
                <a:gd name="T0" fmla="*/ 205 w 213"/>
                <a:gd name="T1" fmla="*/ 137 h 209"/>
                <a:gd name="T2" fmla="*/ 205 w 213"/>
                <a:gd name="T3" fmla="*/ 137 h 209"/>
                <a:gd name="T4" fmla="*/ 209 w 213"/>
                <a:gd name="T5" fmla="*/ 121 h 209"/>
                <a:gd name="T6" fmla="*/ 213 w 213"/>
                <a:gd name="T7" fmla="*/ 106 h 209"/>
                <a:gd name="T8" fmla="*/ 213 w 213"/>
                <a:gd name="T9" fmla="*/ 106 h 209"/>
                <a:gd name="T10" fmla="*/ 209 w 213"/>
                <a:gd name="T11" fmla="*/ 83 h 209"/>
                <a:gd name="T12" fmla="*/ 202 w 213"/>
                <a:gd name="T13" fmla="*/ 64 h 209"/>
                <a:gd name="T14" fmla="*/ 194 w 213"/>
                <a:gd name="T15" fmla="*/ 45 h 209"/>
                <a:gd name="T16" fmla="*/ 179 w 213"/>
                <a:gd name="T17" fmla="*/ 30 h 209"/>
                <a:gd name="T18" fmla="*/ 163 w 213"/>
                <a:gd name="T19" fmla="*/ 19 h 209"/>
                <a:gd name="T20" fmla="*/ 148 w 213"/>
                <a:gd name="T21" fmla="*/ 7 h 209"/>
                <a:gd name="T22" fmla="*/ 125 w 213"/>
                <a:gd name="T23" fmla="*/ 3 h 209"/>
                <a:gd name="T24" fmla="*/ 106 w 213"/>
                <a:gd name="T25" fmla="*/ 0 h 209"/>
                <a:gd name="T26" fmla="*/ 106 w 213"/>
                <a:gd name="T27" fmla="*/ 0 h 209"/>
                <a:gd name="T28" fmla="*/ 83 w 213"/>
                <a:gd name="T29" fmla="*/ 3 h 209"/>
                <a:gd name="T30" fmla="*/ 64 w 213"/>
                <a:gd name="T31" fmla="*/ 7 h 209"/>
                <a:gd name="T32" fmla="*/ 45 w 213"/>
                <a:gd name="T33" fmla="*/ 19 h 209"/>
                <a:gd name="T34" fmla="*/ 30 w 213"/>
                <a:gd name="T35" fmla="*/ 30 h 209"/>
                <a:gd name="T36" fmla="*/ 19 w 213"/>
                <a:gd name="T37" fmla="*/ 45 h 209"/>
                <a:gd name="T38" fmla="*/ 7 w 213"/>
                <a:gd name="T39" fmla="*/ 64 h 209"/>
                <a:gd name="T40" fmla="*/ 4 w 213"/>
                <a:gd name="T41" fmla="*/ 83 h 209"/>
                <a:gd name="T42" fmla="*/ 0 w 213"/>
                <a:gd name="T43" fmla="*/ 106 h 209"/>
                <a:gd name="T44" fmla="*/ 0 w 213"/>
                <a:gd name="T45" fmla="*/ 106 h 209"/>
                <a:gd name="T46" fmla="*/ 4 w 213"/>
                <a:gd name="T47" fmla="*/ 125 h 209"/>
                <a:gd name="T48" fmla="*/ 7 w 213"/>
                <a:gd name="T49" fmla="*/ 148 h 209"/>
                <a:gd name="T50" fmla="*/ 19 w 213"/>
                <a:gd name="T51" fmla="*/ 163 h 209"/>
                <a:gd name="T52" fmla="*/ 30 w 213"/>
                <a:gd name="T53" fmla="*/ 179 h 209"/>
                <a:gd name="T54" fmla="*/ 45 w 213"/>
                <a:gd name="T55" fmla="*/ 194 h 209"/>
                <a:gd name="T56" fmla="*/ 64 w 213"/>
                <a:gd name="T57" fmla="*/ 201 h 209"/>
                <a:gd name="T58" fmla="*/ 83 w 213"/>
                <a:gd name="T59" fmla="*/ 209 h 209"/>
                <a:gd name="T60" fmla="*/ 106 w 213"/>
                <a:gd name="T61" fmla="*/ 209 h 209"/>
                <a:gd name="T62" fmla="*/ 106 w 213"/>
                <a:gd name="T63" fmla="*/ 209 h 209"/>
                <a:gd name="T64" fmla="*/ 133 w 213"/>
                <a:gd name="T65" fmla="*/ 205 h 209"/>
                <a:gd name="T66" fmla="*/ 160 w 213"/>
                <a:gd name="T67" fmla="*/ 194 h 209"/>
                <a:gd name="T68" fmla="*/ 114 w 213"/>
                <a:gd name="T69" fmla="*/ 106 h 209"/>
                <a:gd name="T70" fmla="*/ 205 w 213"/>
                <a:gd name="T71" fmla="*/ 137 h 20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" h="209">
                  <a:moveTo>
                    <a:pt x="205" y="137"/>
                  </a:moveTo>
                  <a:lnTo>
                    <a:pt x="205" y="137"/>
                  </a:lnTo>
                  <a:lnTo>
                    <a:pt x="209" y="121"/>
                  </a:lnTo>
                  <a:lnTo>
                    <a:pt x="213" y="106"/>
                  </a:lnTo>
                  <a:lnTo>
                    <a:pt x="209" y="83"/>
                  </a:lnTo>
                  <a:lnTo>
                    <a:pt x="202" y="64"/>
                  </a:lnTo>
                  <a:lnTo>
                    <a:pt x="194" y="45"/>
                  </a:lnTo>
                  <a:lnTo>
                    <a:pt x="179" y="30"/>
                  </a:lnTo>
                  <a:lnTo>
                    <a:pt x="163" y="19"/>
                  </a:lnTo>
                  <a:lnTo>
                    <a:pt x="148" y="7"/>
                  </a:lnTo>
                  <a:lnTo>
                    <a:pt x="125" y="3"/>
                  </a:lnTo>
                  <a:lnTo>
                    <a:pt x="106" y="0"/>
                  </a:lnTo>
                  <a:lnTo>
                    <a:pt x="83" y="3"/>
                  </a:lnTo>
                  <a:lnTo>
                    <a:pt x="64" y="7"/>
                  </a:lnTo>
                  <a:lnTo>
                    <a:pt x="45" y="19"/>
                  </a:lnTo>
                  <a:lnTo>
                    <a:pt x="30" y="30"/>
                  </a:lnTo>
                  <a:lnTo>
                    <a:pt x="19" y="45"/>
                  </a:lnTo>
                  <a:lnTo>
                    <a:pt x="7" y="64"/>
                  </a:lnTo>
                  <a:lnTo>
                    <a:pt x="4" y="83"/>
                  </a:lnTo>
                  <a:lnTo>
                    <a:pt x="0" y="106"/>
                  </a:lnTo>
                  <a:lnTo>
                    <a:pt x="4" y="125"/>
                  </a:lnTo>
                  <a:lnTo>
                    <a:pt x="7" y="148"/>
                  </a:lnTo>
                  <a:lnTo>
                    <a:pt x="19" y="163"/>
                  </a:lnTo>
                  <a:lnTo>
                    <a:pt x="30" y="179"/>
                  </a:lnTo>
                  <a:lnTo>
                    <a:pt x="45" y="194"/>
                  </a:lnTo>
                  <a:lnTo>
                    <a:pt x="64" y="201"/>
                  </a:lnTo>
                  <a:lnTo>
                    <a:pt x="83" y="209"/>
                  </a:lnTo>
                  <a:lnTo>
                    <a:pt x="106" y="209"/>
                  </a:lnTo>
                  <a:lnTo>
                    <a:pt x="133" y="205"/>
                  </a:lnTo>
                  <a:lnTo>
                    <a:pt x="160" y="194"/>
                  </a:lnTo>
                  <a:lnTo>
                    <a:pt x="114" y="106"/>
                  </a:lnTo>
                  <a:lnTo>
                    <a:pt x="205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89" name="Freeform 88"/>
            <p:cNvSpPr>
              <a:spLocks/>
            </p:cNvSpPr>
            <p:nvPr/>
          </p:nvSpPr>
          <p:spPr bwMode="auto">
            <a:xfrm>
              <a:off x="4183" y="1867"/>
              <a:ext cx="106" cy="114"/>
            </a:xfrm>
            <a:custGeom>
              <a:avLst/>
              <a:gdLst>
                <a:gd name="T0" fmla="*/ 0 w 106"/>
                <a:gd name="T1" fmla="*/ 57 h 114"/>
                <a:gd name="T2" fmla="*/ 30 w 106"/>
                <a:gd name="T3" fmla="*/ 114 h 114"/>
                <a:gd name="T4" fmla="*/ 30 w 106"/>
                <a:gd name="T5" fmla="*/ 114 h 114"/>
                <a:gd name="T6" fmla="*/ 53 w 106"/>
                <a:gd name="T7" fmla="*/ 95 h 114"/>
                <a:gd name="T8" fmla="*/ 76 w 106"/>
                <a:gd name="T9" fmla="*/ 72 h 114"/>
                <a:gd name="T10" fmla="*/ 95 w 106"/>
                <a:gd name="T11" fmla="*/ 49 h 114"/>
                <a:gd name="T12" fmla="*/ 106 w 106"/>
                <a:gd name="T13" fmla="*/ 19 h 114"/>
                <a:gd name="T14" fmla="*/ 45 w 106"/>
                <a:gd name="T15" fmla="*/ 0 h 114"/>
                <a:gd name="T16" fmla="*/ 45 w 106"/>
                <a:gd name="T17" fmla="*/ 0 h 114"/>
                <a:gd name="T18" fmla="*/ 38 w 106"/>
                <a:gd name="T19" fmla="*/ 19 h 114"/>
                <a:gd name="T20" fmla="*/ 30 w 106"/>
                <a:gd name="T21" fmla="*/ 34 h 114"/>
                <a:gd name="T22" fmla="*/ 15 w 106"/>
                <a:gd name="T23" fmla="*/ 45 h 114"/>
                <a:gd name="T24" fmla="*/ 0 w 106"/>
                <a:gd name="T25" fmla="*/ 57 h 114"/>
                <a:gd name="T26" fmla="*/ 0 w 106"/>
                <a:gd name="T27" fmla="*/ 57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14">
                  <a:moveTo>
                    <a:pt x="0" y="57"/>
                  </a:moveTo>
                  <a:lnTo>
                    <a:pt x="30" y="114"/>
                  </a:lnTo>
                  <a:lnTo>
                    <a:pt x="53" y="95"/>
                  </a:lnTo>
                  <a:lnTo>
                    <a:pt x="76" y="72"/>
                  </a:lnTo>
                  <a:lnTo>
                    <a:pt x="95" y="49"/>
                  </a:lnTo>
                  <a:lnTo>
                    <a:pt x="106" y="19"/>
                  </a:lnTo>
                  <a:lnTo>
                    <a:pt x="45" y="0"/>
                  </a:lnTo>
                  <a:lnTo>
                    <a:pt x="38" y="19"/>
                  </a:lnTo>
                  <a:lnTo>
                    <a:pt x="30" y="34"/>
                  </a:lnTo>
                  <a:lnTo>
                    <a:pt x="15" y="45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0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90" name="Freeform 89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91 w 91"/>
                <a:gd name="T1" fmla="*/ 31 h 88"/>
                <a:gd name="T2" fmla="*/ 0 w 91"/>
                <a:gd name="T3" fmla="*/ 0 h 88"/>
                <a:gd name="T4" fmla="*/ 46 w 91"/>
                <a:gd name="T5" fmla="*/ 88 h 88"/>
                <a:gd name="T6" fmla="*/ 46 w 91"/>
                <a:gd name="T7" fmla="*/ 88 h 88"/>
                <a:gd name="T8" fmla="*/ 61 w 91"/>
                <a:gd name="T9" fmla="*/ 76 h 88"/>
                <a:gd name="T10" fmla="*/ 76 w 91"/>
                <a:gd name="T11" fmla="*/ 65 h 88"/>
                <a:gd name="T12" fmla="*/ 84 w 91"/>
                <a:gd name="T13" fmla="*/ 50 h 88"/>
                <a:gd name="T14" fmla="*/ 91 w 91"/>
                <a:gd name="T15" fmla="*/ 31 h 88"/>
                <a:gd name="T16" fmla="*/ 91 w 91"/>
                <a:gd name="T17" fmla="*/ 3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88">
                  <a:moveTo>
                    <a:pt x="91" y="31"/>
                  </a:moveTo>
                  <a:lnTo>
                    <a:pt x="0" y="0"/>
                  </a:ln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91" name="Freeform 90"/>
            <p:cNvSpPr>
              <a:spLocks/>
            </p:cNvSpPr>
            <p:nvPr/>
          </p:nvSpPr>
          <p:spPr bwMode="auto">
            <a:xfrm>
              <a:off x="4007" y="1779"/>
              <a:ext cx="61" cy="61"/>
            </a:xfrm>
            <a:custGeom>
              <a:avLst/>
              <a:gdLst>
                <a:gd name="T0" fmla="*/ 61 w 61"/>
                <a:gd name="T1" fmla="*/ 31 h 61"/>
                <a:gd name="T2" fmla="*/ 61 w 61"/>
                <a:gd name="T3" fmla="*/ 31 h 61"/>
                <a:gd name="T4" fmla="*/ 61 w 61"/>
                <a:gd name="T5" fmla="*/ 42 h 61"/>
                <a:gd name="T6" fmla="*/ 54 w 61"/>
                <a:gd name="T7" fmla="*/ 50 h 61"/>
                <a:gd name="T8" fmla="*/ 42 w 61"/>
                <a:gd name="T9" fmla="*/ 57 h 61"/>
                <a:gd name="T10" fmla="*/ 31 w 61"/>
                <a:gd name="T11" fmla="*/ 61 h 61"/>
                <a:gd name="T12" fmla="*/ 31 w 61"/>
                <a:gd name="T13" fmla="*/ 61 h 61"/>
                <a:gd name="T14" fmla="*/ 20 w 61"/>
                <a:gd name="T15" fmla="*/ 57 h 61"/>
                <a:gd name="T16" fmla="*/ 8 w 61"/>
                <a:gd name="T17" fmla="*/ 50 h 61"/>
                <a:gd name="T18" fmla="*/ 4 w 61"/>
                <a:gd name="T19" fmla="*/ 42 h 61"/>
                <a:gd name="T20" fmla="*/ 0 w 61"/>
                <a:gd name="T21" fmla="*/ 31 h 61"/>
                <a:gd name="T22" fmla="*/ 0 w 61"/>
                <a:gd name="T23" fmla="*/ 31 h 61"/>
                <a:gd name="T24" fmla="*/ 4 w 61"/>
                <a:gd name="T25" fmla="*/ 19 h 61"/>
                <a:gd name="T26" fmla="*/ 8 w 61"/>
                <a:gd name="T27" fmla="*/ 8 h 61"/>
                <a:gd name="T28" fmla="*/ 20 w 61"/>
                <a:gd name="T29" fmla="*/ 0 h 61"/>
                <a:gd name="T30" fmla="*/ 31 w 61"/>
                <a:gd name="T31" fmla="*/ 0 h 61"/>
                <a:gd name="T32" fmla="*/ 31 w 61"/>
                <a:gd name="T33" fmla="*/ 0 h 61"/>
                <a:gd name="T34" fmla="*/ 42 w 61"/>
                <a:gd name="T35" fmla="*/ 0 h 61"/>
                <a:gd name="T36" fmla="*/ 54 w 61"/>
                <a:gd name="T37" fmla="*/ 8 h 61"/>
                <a:gd name="T38" fmla="*/ 61 w 61"/>
                <a:gd name="T39" fmla="*/ 19 h 61"/>
                <a:gd name="T40" fmla="*/ 61 w 61"/>
                <a:gd name="T41" fmla="*/ 31 h 61"/>
                <a:gd name="T42" fmla="*/ 61 w 61"/>
                <a:gd name="T43" fmla="*/ 31 h 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" h="61">
                  <a:moveTo>
                    <a:pt x="61" y="31"/>
                  </a:moveTo>
                  <a:lnTo>
                    <a:pt x="61" y="31"/>
                  </a:lnTo>
                  <a:lnTo>
                    <a:pt x="61" y="42"/>
                  </a:lnTo>
                  <a:lnTo>
                    <a:pt x="54" y="50"/>
                  </a:lnTo>
                  <a:lnTo>
                    <a:pt x="42" y="57"/>
                  </a:lnTo>
                  <a:lnTo>
                    <a:pt x="31" y="61"/>
                  </a:lnTo>
                  <a:lnTo>
                    <a:pt x="20" y="57"/>
                  </a:lnTo>
                  <a:lnTo>
                    <a:pt x="8" y="50"/>
                  </a:lnTo>
                  <a:lnTo>
                    <a:pt x="4" y="42"/>
                  </a:lnTo>
                  <a:lnTo>
                    <a:pt x="0" y="31"/>
                  </a:lnTo>
                  <a:lnTo>
                    <a:pt x="4" y="19"/>
                  </a:lnTo>
                  <a:lnTo>
                    <a:pt x="8" y="8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42" y="0"/>
                  </a:lnTo>
                  <a:lnTo>
                    <a:pt x="54" y="8"/>
                  </a:lnTo>
                  <a:lnTo>
                    <a:pt x="61" y="19"/>
                  </a:lnTo>
                  <a:lnTo>
                    <a:pt x="61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72711" name="Group 257"/>
          <p:cNvGrpSpPr>
            <a:grpSpLocks/>
          </p:cNvGrpSpPr>
          <p:nvPr/>
        </p:nvGrpSpPr>
        <p:grpSpPr bwMode="auto">
          <a:xfrm>
            <a:off x="6083300" y="4300538"/>
            <a:ext cx="1892300" cy="1635125"/>
            <a:chOff x="3822" y="2393"/>
            <a:chExt cx="1192" cy="1030"/>
          </a:xfrm>
        </p:grpSpPr>
        <p:sp>
          <p:nvSpPr>
            <p:cNvPr id="72712" name="Rectangle 256"/>
            <p:cNvSpPr>
              <a:spLocks noChangeArrowheads="1"/>
            </p:cNvSpPr>
            <p:nvPr/>
          </p:nvSpPr>
          <p:spPr bwMode="auto">
            <a:xfrm>
              <a:off x="3822" y="2393"/>
              <a:ext cx="1129" cy="103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3" name="Freeform 111"/>
            <p:cNvSpPr>
              <a:spLocks/>
            </p:cNvSpPr>
            <p:nvPr/>
          </p:nvSpPr>
          <p:spPr bwMode="auto">
            <a:xfrm>
              <a:off x="3859" y="2432"/>
              <a:ext cx="1051" cy="968"/>
            </a:xfrm>
            <a:custGeom>
              <a:avLst/>
              <a:gdLst>
                <a:gd name="T0" fmla="*/ 3 w 2102"/>
                <a:gd name="T1" fmla="*/ 0 h 1937"/>
                <a:gd name="T2" fmla="*/ 45 w 2102"/>
                <a:gd name="T3" fmla="*/ 0 h 1937"/>
                <a:gd name="T4" fmla="*/ 116 w 2102"/>
                <a:gd name="T5" fmla="*/ 1 h 1937"/>
                <a:gd name="T6" fmla="*/ 172 w 2102"/>
                <a:gd name="T7" fmla="*/ 1 h 1937"/>
                <a:gd name="T8" fmla="*/ 242 w 2102"/>
                <a:gd name="T9" fmla="*/ 3 h 1937"/>
                <a:gd name="T10" fmla="*/ 263 w 2102"/>
                <a:gd name="T11" fmla="*/ 3 h 1937"/>
                <a:gd name="T12" fmla="*/ 263 w 2102"/>
                <a:gd name="T13" fmla="*/ 38 h 1937"/>
                <a:gd name="T14" fmla="*/ 257 w 2102"/>
                <a:gd name="T15" fmla="*/ 171 h 1937"/>
                <a:gd name="T16" fmla="*/ 258 w 2102"/>
                <a:gd name="T17" fmla="*/ 241 h 1937"/>
                <a:gd name="T18" fmla="*/ 159 w 2102"/>
                <a:gd name="T19" fmla="*/ 242 h 1937"/>
                <a:gd name="T20" fmla="*/ 58 w 2102"/>
                <a:gd name="T21" fmla="*/ 240 h 1937"/>
                <a:gd name="T22" fmla="*/ 0 w 2102"/>
                <a:gd name="T23" fmla="*/ 239 h 1937"/>
                <a:gd name="T24" fmla="*/ 0 w 2102"/>
                <a:gd name="T25" fmla="*/ 201 h 1937"/>
                <a:gd name="T26" fmla="*/ 1 w 2102"/>
                <a:gd name="T27" fmla="*/ 109 h 1937"/>
                <a:gd name="T28" fmla="*/ 3 w 2102"/>
                <a:gd name="T29" fmla="*/ 43 h 1937"/>
                <a:gd name="T30" fmla="*/ 3 w 2102"/>
                <a:gd name="T31" fmla="*/ 0 h 1937"/>
                <a:gd name="T32" fmla="*/ 3 w 2102"/>
                <a:gd name="T33" fmla="*/ 0 h 19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02" h="1937">
                  <a:moveTo>
                    <a:pt x="21" y="0"/>
                  </a:moveTo>
                  <a:lnTo>
                    <a:pt x="359" y="0"/>
                  </a:lnTo>
                  <a:lnTo>
                    <a:pt x="925" y="11"/>
                  </a:lnTo>
                  <a:lnTo>
                    <a:pt x="1372" y="11"/>
                  </a:lnTo>
                  <a:lnTo>
                    <a:pt x="1929" y="25"/>
                  </a:lnTo>
                  <a:lnTo>
                    <a:pt x="2102" y="30"/>
                  </a:lnTo>
                  <a:lnTo>
                    <a:pt x="2102" y="308"/>
                  </a:lnTo>
                  <a:lnTo>
                    <a:pt x="2056" y="1369"/>
                  </a:lnTo>
                  <a:lnTo>
                    <a:pt x="2058" y="1929"/>
                  </a:lnTo>
                  <a:lnTo>
                    <a:pt x="1269" y="1937"/>
                  </a:lnTo>
                  <a:lnTo>
                    <a:pt x="464" y="1926"/>
                  </a:lnTo>
                  <a:lnTo>
                    <a:pt x="0" y="1914"/>
                  </a:lnTo>
                  <a:lnTo>
                    <a:pt x="0" y="1608"/>
                  </a:lnTo>
                  <a:lnTo>
                    <a:pt x="6" y="878"/>
                  </a:lnTo>
                  <a:lnTo>
                    <a:pt x="21" y="34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4" name="Freeform 112"/>
            <p:cNvSpPr>
              <a:spLocks/>
            </p:cNvSpPr>
            <p:nvPr/>
          </p:nvSpPr>
          <p:spPr bwMode="auto">
            <a:xfrm>
              <a:off x="3905" y="2437"/>
              <a:ext cx="599" cy="562"/>
            </a:xfrm>
            <a:custGeom>
              <a:avLst/>
              <a:gdLst>
                <a:gd name="T0" fmla="*/ 66 w 1197"/>
                <a:gd name="T1" fmla="*/ 140 h 1124"/>
                <a:gd name="T2" fmla="*/ 55 w 1197"/>
                <a:gd name="T3" fmla="*/ 138 h 1124"/>
                <a:gd name="T4" fmla="*/ 44 w 1197"/>
                <a:gd name="T5" fmla="*/ 134 h 1124"/>
                <a:gd name="T6" fmla="*/ 35 w 1197"/>
                <a:gd name="T7" fmla="*/ 129 h 1124"/>
                <a:gd name="T8" fmla="*/ 26 w 1197"/>
                <a:gd name="T9" fmla="*/ 122 h 1124"/>
                <a:gd name="T10" fmla="*/ 19 w 1197"/>
                <a:gd name="T11" fmla="*/ 115 h 1124"/>
                <a:gd name="T12" fmla="*/ 12 w 1197"/>
                <a:gd name="T13" fmla="*/ 106 h 1124"/>
                <a:gd name="T14" fmla="*/ 7 w 1197"/>
                <a:gd name="T15" fmla="*/ 97 h 1124"/>
                <a:gd name="T16" fmla="*/ 3 w 1197"/>
                <a:gd name="T17" fmla="*/ 87 h 1124"/>
                <a:gd name="T18" fmla="*/ 1 w 1197"/>
                <a:gd name="T19" fmla="*/ 76 h 1124"/>
                <a:gd name="T20" fmla="*/ 0 w 1197"/>
                <a:gd name="T21" fmla="*/ 65 h 1124"/>
                <a:gd name="T22" fmla="*/ 1 w 1197"/>
                <a:gd name="T23" fmla="*/ 57 h 1124"/>
                <a:gd name="T24" fmla="*/ 2 w 1197"/>
                <a:gd name="T25" fmla="*/ 49 h 1124"/>
                <a:gd name="T26" fmla="*/ 4 w 1197"/>
                <a:gd name="T27" fmla="*/ 42 h 1124"/>
                <a:gd name="T28" fmla="*/ 7 w 1197"/>
                <a:gd name="T29" fmla="*/ 35 h 1124"/>
                <a:gd name="T30" fmla="*/ 10 w 1197"/>
                <a:gd name="T31" fmla="*/ 29 h 1124"/>
                <a:gd name="T32" fmla="*/ 14 w 1197"/>
                <a:gd name="T33" fmla="*/ 23 h 1124"/>
                <a:gd name="T34" fmla="*/ 19 w 1197"/>
                <a:gd name="T35" fmla="*/ 17 h 1124"/>
                <a:gd name="T36" fmla="*/ 24 w 1197"/>
                <a:gd name="T37" fmla="*/ 12 h 1124"/>
                <a:gd name="T38" fmla="*/ 29 w 1197"/>
                <a:gd name="T39" fmla="*/ 7 h 1124"/>
                <a:gd name="T40" fmla="*/ 35 w 1197"/>
                <a:gd name="T41" fmla="*/ 3 h 1124"/>
                <a:gd name="T42" fmla="*/ 41 w 1197"/>
                <a:gd name="T43" fmla="*/ 1 h 1124"/>
                <a:gd name="T44" fmla="*/ 47 w 1197"/>
                <a:gd name="T45" fmla="*/ 1 h 1124"/>
                <a:gd name="T46" fmla="*/ 52 w 1197"/>
                <a:gd name="T47" fmla="*/ 1 h 1124"/>
                <a:gd name="T48" fmla="*/ 58 w 1197"/>
                <a:gd name="T49" fmla="*/ 0 h 1124"/>
                <a:gd name="T50" fmla="*/ 62 w 1197"/>
                <a:gd name="T51" fmla="*/ 0 h 1124"/>
                <a:gd name="T52" fmla="*/ 67 w 1197"/>
                <a:gd name="T53" fmla="*/ 0 h 1124"/>
                <a:gd name="T54" fmla="*/ 71 w 1197"/>
                <a:gd name="T55" fmla="*/ 0 h 1124"/>
                <a:gd name="T56" fmla="*/ 76 w 1197"/>
                <a:gd name="T57" fmla="*/ 0 h 1124"/>
                <a:gd name="T58" fmla="*/ 79 w 1197"/>
                <a:gd name="T59" fmla="*/ 0 h 1124"/>
                <a:gd name="T60" fmla="*/ 84 w 1197"/>
                <a:gd name="T61" fmla="*/ 0 h 1124"/>
                <a:gd name="T62" fmla="*/ 90 w 1197"/>
                <a:gd name="T63" fmla="*/ 0 h 1124"/>
                <a:gd name="T64" fmla="*/ 94 w 1197"/>
                <a:gd name="T65" fmla="*/ 0 h 1124"/>
                <a:gd name="T66" fmla="*/ 98 w 1197"/>
                <a:gd name="T67" fmla="*/ 0 h 1124"/>
                <a:gd name="T68" fmla="*/ 102 w 1197"/>
                <a:gd name="T69" fmla="*/ 0 h 1124"/>
                <a:gd name="T70" fmla="*/ 107 w 1197"/>
                <a:gd name="T71" fmla="*/ 0 h 1124"/>
                <a:gd name="T72" fmla="*/ 113 w 1197"/>
                <a:gd name="T73" fmla="*/ 1 h 1124"/>
                <a:gd name="T74" fmla="*/ 119 w 1197"/>
                <a:gd name="T75" fmla="*/ 5 h 1124"/>
                <a:gd name="T76" fmla="*/ 125 w 1197"/>
                <a:gd name="T77" fmla="*/ 10 h 1124"/>
                <a:gd name="T78" fmla="*/ 130 w 1197"/>
                <a:gd name="T79" fmla="*/ 15 h 1124"/>
                <a:gd name="T80" fmla="*/ 134 w 1197"/>
                <a:gd name="T81" fmla="*/ 20 h 1124"/>
                <a:gd name="T82" fmla="*/ 139 w 1197"/>
                <a:gd name="T83" fmla="*/ 26 h 1124"/>
                <a:gd name="T84" fmla="*/ 142 w 1197"/>
                <a:gd name="T85" fmla="*/ 33 h 1124"/>
                <a:gd name="T86" fmla="*/ 145 w 1197"/>
                <a:gd name="T87" fmla="*/ 40 h 1124"/>
                <a:gd name="T88" fmla="*/ 147 w 1197"/>
                <a:gd name="T89" fmla="*/ 47 h 1124"/>
                <a:gd name="T90" fmla="*/ 149 w 1197"/>
                <a:gd name="T91" fmla="*/ 54 h 1124"/>
                <a:gd name="T92" fmla="*/ 150 w 1197"/>
                <a:gd name="T93" fmla="*/ 62 h 1124"/>
                <a:gd name="T94" fmla="*/ 150 w 1197"/>
                <a:gd name="T95" fmla="*/ 72 h 1124"/>
                <a:gd name="T96" fmla="*/ 148 w 1197"/>
                <a:gd name="T97" fmla="*/ 83 h 1124"/>
                <a:gd name="T98" fmla="*/ 145 w 1197"/>
                <a:gd name="T99" fmla="*/ 93 h 1124"/>
                <a:gd name="T100" fmla="*/ 140 w 1197"/>
                <a:gd name="T101" fmla="*/ 103 h 1124"/>
                <a:gd name="T102" fmla="*/ 134 w 1197"/>
                <a:gd name="T103" fmla="*/ 112 h 1124"/>
                <a:gd name="T104" fmla="*/ 127 w 1197"/>
                <a:gd name="T105" fmla="*/ 120 h 1124"/>
                <a:gd name="T106" fmla="*/ 118 w 1197"/>
                <a:gd name="T107" fmla="*/ 127 h 1124"/>
                <a:gd name="T108" fmla="*/ 109 w 1197"/>
                <a:gd name="T109" fmla="*/ 133 h 1124"/>
                <a:gd name="T110" fmla="*/ 99 w 1197"/>
                <a:gd name="T111" fmla="*/ 137 h 1124"/>
                <a:gd name="T112" fmla="*/ 88 w 1197"/>
                <a:gd name="T113" fmla="*/ 140 h 1124"/>
                <a:gd name="T114" fmla="*/ 77 w 1197"/>
                <a:gd name="T115" fmla="*/ 141 h 112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97" h="1124">
                  <a:moveTo>
                    <a:pt x="599" y="1124"/>
                  </a:moveTo>
                  <a:lnTo>
                    <a:pt x="582" y="1124"/>
                  </a:lnTo>
                  <a:lnTo>
                    <a:pt x="566" y="1122"/>
                  </a:lnTo>
                  <a:lnTo>
                    <a:pt x="551" y="1122"/>
                  </a:lnTo>
                  <a:lnTo>
                    <a:pt x="538" y="1120"/>
                  </a:lnTo>
                  <a:lnTo>
                    <a:pt x="521" y="1118"/>
                  </a:lnTo>
                  <a:lnTo>
                    <a:pt x="507" y="1116"/>
                  </a:lnTo>
                  <a:lnTo>
                    <a:pt x="492" y="1114"/>
                  </a:lnTo>
                  <a:lnTo>
                    <a:pt x="477" y="1112"/>
                  </a:lnTo>
                  <a:lnTo>
                    <a:pt x="462" y="1109"/>
                  </a:lnTo>
                  <a:lnTo>
                    <a:pt x="449" y="1105"/>
                  </a:lnTo>
                  <a:lnTo>
                    <a:pt x="433" y="1099"/>
                  </a:lnTo>
                  <a:lnTo>
                    <a:pt x="420" y="1095"/>
                  </a:lnTo>
                  <a:lnTo>
                    <a:pt x="407" y="1091"/>
                  </a:lnTo>
                  <a:lnTo>
                    <a:pt x="392" y="1088"/>
                  </a:lnTo>
                  <a:lnTo>
                    <a:pt x="378" y="1082"/>
                  </a:lnTo>
                  <a:lnTo>
                    <a:pt x="365" y="1076"/>
                  </a:lnTo>
                  <a:lnTo>
                    <a:pt x="352" y="1071"/>
                  </a:lnTo>
                  <a:lnTo>
                    <a:pt x="338" y="1065"/>
                  </a:lnTo>
                  <a:lnTo>
                    <a:pt x="325" y="1057"/>
                  </a:lnTo>
                  <a:lnTo>
                    <a:pt x="314" y="1052"/>
                  </a:lnTo>
                  <a:lnTo>
                    <a:pt x="300" y="1044"/>
                  </a:lnTo>
                  <a:lnTo>
                    <a:pt x="287" y="1036"/>
                  </a:lnTo>
                  <a:lnTo>
                    <a:pt x="276" y="1029"/>
                  </a:lnTo>
                  <a:lnTo>
                    <a:pt x="264" y="1021"/>
                  </a:lnTo>
                  <a:lnTo>
                    <a:pt x="253" y="1012"/>
                  </a:lnTo>
                  <a:lnTo>
                    <a:pt x="240" y="1004"/>
                  </a:lnTo>
                  <a:lnTo>
                    <a:pt x="230" y="995"/>
                  </a:lnTo>
                  <a:lnTo>
                    <a:pt x="219" y="985"/>
                  </a:lnTo>
                  <a:lnTo>
                    <a:pt x="207" y="976"/>
                  </a:lnTo>
                  <a:lnTo>
                    <a:pt x="196" y="966"/>
                  </a:lnTo>
                  <a:lnTo>
                    <a:pt x="186" y="957"/>
                  </a:lnTo>
                  <a:lnTo>
                    <a:pt x="177" y="947"/>
                  </a:lnTo>
                  <a:lnTo>
                    <a:pt x="165" y="938"/>
                  </a:lnTo>
                  <a:lnTo>
                    <a:pt x="156" y="926"/>
                  </a:lnTo>
                  <a:lnTo>
                    <a:pt x="146" y="915"/>
                  </a:lnTo>
                  <a:lnTo>
                    <a:pt x="137" y="903"/>
                  </a:lnTo>
                  <a:lnTo>
                    <a:pt x="127" y="892"/>
                  </a:lnTo>
                  <a:lnTo>
                    <a:pt x="120" y="880"/>
                  </a:lnTo>
                  <a:lnTo>
                    <a:pt x="110" y="869"/>
                  </a:lnTo>
                  <a:lnTo>
                    <a:pt x="103" y="858"/>
                  </a:lnTo>
                  <a:lnTo>
                    <a:pt x="95" y="846"/>
                  </a:lnTo>
                  <a:lnTo>
                    <a:pt x="86" y="833"/>
                  </a:lnTo>
                  <a:lnTo>
                    <a:pt x="80" y="822"/>
                  </a:lnTo>
                  <a:lnTo>
                    <a:pt x="72" y="808"/>
                  </a:lnTo>
                  <a:lnTo>
                    <a:pt x="65" y="795"/>
                  </a:lnTo>
                  <a:lnTo>
                    <a:pt x="59" y="782"/>
                  </a:lnTo>
                  <a:lnTo>
                    <a:pt x="53" y="770"/>
                  </a:lnTo>
                  <a:lnTo>
                    <a:pt x="48" y="757"/>
                  </a:lnTo>
                  <a:lnTo>
                    <a:pt x="40" y="744"/>
                  </a:lnTo>
                  <a:lnTo>
                    <a:pt x="36" y="730"/>
                  </a:lnTo>
                  <a:lnTo>
                    <a:pt x="30" y="717"/>
                  </a:lnTo>
                  <a:lnTo>
                    <a:pt x="27" y="702"/>
                  </a:lnTo>
                  <a:lnTo>
                    <a:pt x="21" y="689"/>
                  </a:lnTo>
                  <a:lnTo>
                    <a:pt x="19" y="673"/>
                  </a:lnTo>
                  <a:lnTo>
                    <a:pt x="15" y="658"/>
                  </a:lnTo>
                  <a:lnTo>
                    <a:pt x="13" y="645"/>
                  </a:lnTo>
                  <a:lnTo>
                    <a:pt x="10" y="630"/>
                  </a:lnTo>
                  <a:lnTo>
                    <a:pt x="6" y="614"/>
                  </a:lnTo>
                  <a:lnTo>
                    <a:pt x="4" y="601"/>
                  </a:lnTo>
                  <a:lnTo>
                    <a:pt x="4" y="586"/>
                  </a:lnTo>
                  <a:lnTo>
                    <a:pt x="2" y="571"/>
                  </a:lnTo>
                  <a:lnTo>
                    <a:pt x="0" y="555"/>
                  </a:lnTo>
                  <a:lnTo>
                    <a:pt x="0" y="540"/>
                  </a:lnTo>
                  <a:lnTo>
                    <a:pt x="0" y="525"/>
                  </a:lnTo>
                  <a:lnTo>
                    <a:pt x="0" y="516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2" y="483"/>
                  </a:lnTo>
                  <a:lnTo>
                    <a:pt x="2" y="472"/>
                  </a:lnTo>
                  <a:lnTo>
                    <a:pt x="2" y="462"/>
                  </a:lnTo>
                  <a:lnTo>
                    <a:pt x="4" y="451"/>
                  </a:lnTo>
                  <a:lnTo>
                    <a:pt x="6" y="443"/>
                  </a:lnTo>
                  <a:lnTo>
                    <a:pt x="6" y="432"/>
                  </a:lnTo>
                  <a:lnTo>
                    <a:pt x="8" y="422"/>
                  </a:lnTo>
                  <a:lnTo>
                    <a:pt x="10" y="411"/>
                  </a:lnTo>
                  <a:lnTo>
                    <a:pt x="11" y="401"/>
                  </a:lnTo>
                  <a:lnTo>
                    <a:pt x="13" y="392"/>
                  </a:lnTo>
                  <a:lnTo>
                    <a:pt x="15" y="382"/>
                  </a:lnTo>
                  <a:lnTo>
                    <a:pt x="19" y="373"/>
                  </a:lnTo>
                  <a:lnTo>
                    <a:pt x="21" y="363"/>
                  </a:lnTo>
                  <a:lnTo>
                    <a:pt x="25" y="354"/>
                  </a:lnTo>
                  <a:lnTo>
                    <a:pt x="27" y="344"/>
                  </a:lnTo>
                  <a:lnTo>
                    <a:pt x="30" y="335"/>
                  </a:lnTo>
                  <a:lnTo>
                    <a:pt x="34" y="325"/>
                  </a:lnTo>
                  <a:lnTo>
                    <a:pt x="36" y="314"/>
                  </a:lnTo>
                  <a:lnTo>
                    <a:pt x="40" y="306"/>
                  </a:lnTo>
                  <a:lnTo>
                    <a:pt x="44" y="297"/>
                  </a:lnTo>
                  <a:lnTo>
                    <a:pt x="48" y="289"/>
                  </a:lnTo>
                  <a:lnTo>
                    <a:pt x="51" y="280"/>
                  </a:lnTo>
                  <a:lnTo>
                    <a:pt x="55" y="270"/>
                  </a:lnTo>
                  <a:lnTo>
                    <a:pt x="59" y="261"/>
                  </a:lnTo>
                  <a:lnTo>
                    <a:pt x="65" y="253"/>
                  </a:lnTo>
                  <a:lnTo>
                    <a:pt x="68" y="244"/>
                  </a:lnTo>
                  <a:lnTo>
                    <a:pt x="74" y="236"/>
                  </a:lnTo>
                  <a:lnTo>
                    <a:pt x="80" y="227"/>
                  </a:lnTo>
                  <a:lnTo>
                    <a:pt x="84" y="219"/>
                  </a:lnTo>
                  <a:lnTo>
                    <a:pt x="89" y="210"/>
                  </a:lnTo>
                  <a:lnTo>
                    <a:pt x="93" y="202"/>
                  </a:lnTo>
                  <a:lnTo>
                    <a:pt x="99" y="194"/>
                  </a:lnTo>
                  <a:lnTo>
                    <a:pt x="105" y="185"/>
                  </a:lnTo>
                  <a:lnTo>
                    <a:pt x="110" y="177"/>
                  </a:lnTo>
                  <a:lnTo>
                    <a:pt x="116" y="170"/>
                  </a:lnTo>
                  <a:lnTo>
                    <a:pt x="122" y="160"/>
                  </a:lnTo>
                  <a:lnTo>
                    <a:pt x="127" y="154"/>
                  </a:lnTo>
                  <a:lnTo>
                    <a:pt x="133" y="145"/>
                  </a:lnTo>
                  <a:lnTo>
                    <a:pt x="141" y="137"/>
                  </a:lnTo>
                  <a:lnTo>
                    <a:pt x="146" y="132"/>
                  </a:lnTo>
                  <a:lnTo>
                    <a:pt x="152" y="124"/>
                  </a:lnTo>
                  <a:lnTo>
                    <a:pt x="160" y="116"/>
                  </a:lnTo>
                  <a:lnTo>
                    <a:pt x="167" y="109"/>
                  </a:lnTo>
                  <a:lnTo>
                    <a:pt x="173" y="103"/>
                  </a:lnTo>
                  <a:lnTo>
                    <a:pt x="181" y="95"/>
                  </a:lnTo>
                  <a:lnTo>
                    <a:pt x="188" y="90"/>
                  </a:lnTo>
                  <a:lnTo>
                    <a:pt x="194" y="82"/>
                  </a:lnTo>
                  <a:lnTo>
                    <a:pt x="201" y="75"/>
                  </a:lnTo>
                  <a:lnTo>
                    <a:pt x="209" y="69"/>
                  </a:lnTo>
                  <a:lnTo>
                    <a:pt x="217" y="63"/>
                  </a:lnTo>
                  <a:lnTo>
                    <a:pt x="224" y="57"/>
                  </a:lnTo>
                  <a:lnTo>
                    <a:pt x="232" y="52"/>
                  </a:lnTo>
                  <a:lnTo>
                    <a:pt x="240" y="46"/>
                  </a:lnTo>
                  <a:lnTo>
                    <a:pt x="247" y="40"/>
                  </a:lnTo>
                  <a:lnTo>
                    <a:pt x="255" y="35"/>
                  </a:lnTo>
                  <a:lnTo>
                    <a:pt x="264" y="29"/>
                  </a:lnTo>
                  <a:lnTo>
                    <a:pt x="272" y="23"/>
                  </a:lnTo>
                  <a:lnTo>
                    <a:pt x="279" y="18"/>
                  </a:lnTo>
                  <a:lnTo>
                    <a:pt x="289" y="14"/>
                  </a:lnTo>
                  <a:lnTo>
                    <a:pt x="297" y="8"/>
                  </a:lnTo>
                  <a:lnTo>
                    <a:pt x="306" y="4"/>
                  </a:lnTo>
                  <a:lnTo>
                    <a:pt x="314" y="2"/>
                  </a:lnTo>
                  <a:lnTo>
                    <a:pt x="321" y="2"/>
                  </a:lnTo>
                  <a:lnTo>
                    <a:pt x="327" y="2"/>
                  </a:lnTo>
                  <a:lnTo>
                    <a:pt x="336" y="2"/>
                  </a:lnTo>
                  <a:lnTo>
                    <a:pt x="342" y="2"/>
                  </a:lnTo>
                  <a:lnTo>
                    <a:pt x="350" y="2"/>
                  </a:lnTo>
                  <a:lnTo>
                    <a:pt x="357" y="2"/>
                  </a:lnTo>
                  <a:lnTo>
                    <a:pt x="365" y="2"/>
                  </a:lnTo>
                  <a:lnTo>
                    <a:pt x="373" y="2"/>
                  </a:lnTo>
                  <a:lnTo>
                    <a:pt x="380" y="2"/>
                  </a:lnTo>
                  <a:lnTo>
                    <a:pt x="386" y="2"/>
                  </a:lnTo>
                  <a:lnTo>
                    <a:pt x="395" y="2"/>
                  </a:lnTo>
                  <a:lnTo>
                    <a:pt x="401" y="2"/>
                  </a:lnTo>
                  <a:lnTo>
                    <a:pt x="409" y="2"/>
                  </a:lnTo>
                  <a:lnTo>
                    <a:pt x="416" y="2"/>
                  </a:lnTo>
                  <a:lnTo>
                    <a:pt x="424" y="2"/>
                  </a:lnTo>
                  <a:lnTo>
                    <a:pt x="430" y="0"/>
                  </a:lnTo>
                  <a:lnTo>
                    <a:pt x="437" y="0"/>
                  </a:lnTo>
                  <a:lnTo>
                    <a:pt x="445" y="0"/>
                  </a:lnTo>
                  <a:lnTo>
                    <a:pt x="450" y="0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1" y="0"/>
                  </a:lnTo>
                  <a:lnTo>
                    <a:pt x="479" y="0"/>
                  </a:lnTo>
                  <a:lnTo>
                    <a:pt x="485" y="0"/>
                  </a:lnTo>
                  <a:lnTo>
                    <a:pt x="492" y="0"/>
                  </a:lnTo>
                  <a:lnTo>
                    <a:pt x="496" y="0"/>
                  </a:lnTo>
                  <a:lnTo>
                    <a:pt x="504" y="0"/>
                  </a:lnTo>
                  <a:lnTo>
                    <a:pt x="509" y="0"/>
                  </a:lnTo>
                  <a:lnTo>
                    <a:pt x="517" y="0"/>
                  </a:lnTo>
                  <a:lnTo>
                    <a:pt x="523" y="0"/>
                  </a:lnTo>
                  <a:lnTo>
                    <a:pt x="528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4" y="0"/>
                  </a:lnTo>
                  <a:lnTo>
                    <a:pt x="549" y="0"/>
                  </a:lnTo>
                  <a:lnTo>
                    <a:pt x="555" y="0"/>
                  </a:lnTo>
                  <a:lnTo>
                    <a:pt x="561" y="0"/>
                  </a:lnTo>
                  <a:lnTo>
                    <a:pt x="565" y="0"/>
                  </a:lnTo>
                  <a:lnTo>
                    <a:pt x="570" y="0"/>
                  </a:lnTo>
                  <a:lnTo>
                    <a:pt x="578" y="0"/>
                  </a:lnTo>
                  <a:lnTo>
                    <a:pt x="587" y="0"/>
                  </a:lnTo>
                  <a:lnTo>
                    <a:pt x="595" y="0"/>
                  </a:lnTo>
                  <a:lnTo>
                    <a:pt x="603" y="0"/>
                  </a:lnTo>
                  <a:lnTo>
                    <a:pt x="608" y="0"/>
                  </a:lnTo>
                  <a:lnTo>
                    <a:pt x="614" y="0"/>
                  </a:lnTo>
                  <a:lnTo>
                    <a:pt x="618" y="0"/>
                  </a:lnTo>
                  <a:lnTo>
                    <a:pt x="623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41" y="0"/>
                  </a:lnTo>
                  <a:lnTo>
                    <a:pt x="650" y="0"/>
                  </a:lnTo>
                  <a:lnTo>
                    <a:pt x="654" y="0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73" y="0"/>
                  </a:lnTo>
                  <a:lnTo>
                    <a:pt x="679" y="0"/>
                  </a:lnTo>
                  <a:lnTo>
                    <a:pt x="686" y="0"/>
                  </a:lnTo>
                  <a:lnTo>
                    <a:pt x="694" y="0"/>
                  </a:lnTo>
                  <a:lnTo>
                    <a:pt x="703" y="0"/>
                  </a:lnTo>
                  <a:lnTo>
                    <a:pt x="713" y="0"/>
                  </a:lnTo>
                  <a:lnTo>
                    <a:pt x="720" y="0"/>
                  </a:lnTo>
                  <a:lnTo>
                    <a:pt x="726" y="0"/>
                  </a:lnTo>
                  <a:lnTo>
                    <a:pt x="730" y="0"/>
                  </a:lnTo>
                  <a:lnTo>
                    <a:pt x="736" y="0"/>
                  </a:lnTo>
                  <a:lnTo>
                    <a:pt x="741" y="0"/>
                  </a:lnTo>
                  <a:lnTo>
                    <a:pt x="747" y="0"/>
                  </a:lnTo>
                  <a:lnTo>
                    <a:pt x="753" y="0"/>
                  </a:lnTo>
                  <a:lnTo>
                    <a:pt x="756" y="0"/>
                  </a:lnTo>
                  <a:lnTo>
                    <a:pt x="762" y="0"/>
                  </a:lnTo>
                  <a:lnTo>
                    <a:pt x="768" y="0"/>
                  </a:lnTo>
                  <a:lnTo>
                    <a:pt x="774" y="0"/>
                  </a:lnTo>
                  <a:lnTo>
                    <a:pt x="779" y="0"/>
                  </a:lnTo>
                  <a:lnTo>
                    <a:pt x="787" y="0"/>
                  </a:lnTo>
                  <a:lnTo>
                    <a:pt x="793" y="0"/>
                  </a:lnTo>
                  <a:lnTo>
                    <a:pt x="798" y="0"/>
                  </a:lnTo>
                  <a:lnTo>
                    <a:pt x="804" y="0"/>
                  </a:lnTo>
                  <a:lnTo>
                    <a:pt x="810" y="0"/>
                  </a:lnTo>
                  <a:lnTo>
                    <a:pt x="815" y="0"/>
                  </a:lnTo>
                  <a:lnTo>
                    <a:pt x="821" y="0"/>
                  </a:lnTo>
                  <a:lnTo>
                    <a:pt x="829" y="0"/>
                  </a:lnTo>
                  <a:lnTo>
                    <a:pt x="836" y="0"/>
                  </a:lnTo>
                  <a:lnTo>
                    <a:pt x="842" y="0"/>
                  </a:lnTo>
                  <a:lnTo>
                    <a:pt x="848" y="0"/>
                  </a:lnTo>
                  <a:lnTo>
                    <a:pt x="855" y="0"/>
                  </a:lnTo>
                  <a:lnTo>
                    <a:pt x="863" y="0"/>
                  </a:lnTo>
                  <a:lnTo>
                    <a:pt x="869" y="0"/>
                  </a:lnTo>
                  <a:lnTo>
                    <a:pt x="876" y="0"/>
                  </a:lnTo>
                  <a:lnTo>
                    <a:pt x="884" y="0"/>
                  </a:lnTo>
                  <a:lnTo>
                    <a:pt x="891" y="2"/>
                  </a:lnTo>
                  <a:lnTo>
                    <a:pt x="899" y="6"/>
                  </a:lnTo>
                  <a:lnTo>
                    <a:pt x="907" y="12"/>
                  </a:lnTo>
                  <a:lnTo>
                    <a:pt x="916" y="16"/>
                  </a:lnTo>
                  <a:lnTo>
                    <a:pt x="924" y="21"/>
                  </a:lnTo>
                  <a:lnTo>
                    <a:pt x="931" y="27"/>
                  </a:lnTo>
                  <a:lnTo>
                    <a:pt x="939" y="33"/>
                  </a:lnTo>
                  <a:lnTo>
                    <a:pt x="948" y="38"/>
                  </a:lnTo>
                  <a:lnTo>
                    <a:pt x="956" y="44"/>
                  </a:lnTo>
                  <a:lnTo>
                    <a:pt x="964" y="50"/>
                  </a:lnTo>
                  <a:lnTo>
                    <a:pt x="971" y="56"/>
                  </a:lnTo>
                  <a:lnTo>
                    <a:pt x="977" y="61"/>
                  </a:lnTo>
                  <a:lnTo>
                    <a:pt x="986" y="69"/>
                  </a:lnTo>
                  <a:lnTo>
                    <a:pt x="994" y="73"/>
                  </a:lnTo>
                  <a:lnTo>
                    <a:pt x="1000" y="80"/>
                  </a:lnTo>
                  <a:lnTo>
                    <a:pt x="1007" y="88"/>
                  </a:lnTo>
                  <a:lnTo>
                    <a:pt x="1015" y="94"/>
                  </a:lnTo>
                  <a:lnTo>
                    <a:pt x="1021" y="101"/>
                  </a:lnTo>
                  <a:lnTo>
                    <a:pt x="1028" y="109"/>
                  </a:lnTo>
                  <a:lnTo>
                    <a:pt x="1034" y="114"/>
                  </a:lnTo>
                  <a:lnTo>
                    <a:pt x="1042" y="122"/>
                  </a:lnTo>
                  <a:lnTo>
                    <a:pt x="1047" y="130"/>
                  </a:lnTo>
                  <a:lnTo>
                    <a:pt x="1055" y="135"/>
                  </a:lnTo>
                  <a:lnTo>
                    <a:pt x="1059" y="143"/>
                  </a:lnTo>
                  <a:lnTo>
                    <a:pt x="1066" y="152"/>
                  </a:lnTo>
                  <a:lnTo>
                    <a:pt x="1072" y="158"/>
                  </a:lnTo>
                  <a:lnTo>
                    <a:pt x="1080" y="168"/>
                  </a:lnTo>
                  <a:lnTo>
                    <a:pt x="1083" y="175"/>
                  </a:lnTo>
                  <a:lnTo>
                    <a:pt x="1091" y="183"/>
                  </a:lnTo>
                  <a:lnTo>
                    <a:pt x="1097" y="192"/>
                  </a:lnTo>
                  <a:lnTo>
                    <a:pt x="1102" y="200"/>
                  </a:lnTo>
                  <a:lnTo>
                    <a:pt x="1106" y="208"/>
                  </a:lnTo>
                  <a:lnTo>
                    <a:pt x="1112" y="217"/>
                  </a:lnTo>
                  <a:lnTo>
                    <a:pt x="1116" y="225"/>
                  </a:lnTo>
                  <a:lnTo>
                    <a:pt x="1121" y="234"/>
                  </a:lnTo>
                  <a:lnTo>
                    <a:pt x="1125" y="242"/>
                  </a:lnTo>
                  <a:lnTo>
                    <a:pt x="1131" y="251"/>
                  </a:lnTo>
                  <a:lnTo>
                    <a:pt x="1135" y="259"/>
                  </a:lnTo>
                  <a:lnTo>
                    <a:pt x="1138" y="268"/>
                  </a:lnTo>
                  <a:lnTo>
                    <a:pt x="1142" y="278"/>
                  </a:lnTo>
                  <a:lnTo>
                    <a:pt x="1148" y="287"/>
                  </a:lnTo>
                  <a:lnTo>
                    <a:pt x="1150" y="295"/>
                  </a:lnTo>
                  <a:lnTo>
                    <a:pt x="1154" y="305"/>
                  </a:lnTo>
                  <a:lnTo>
                    <a:pt x="1157" y="314"/>
                  </a:lnTo>
                  <a:lnTo>
                    <a:pt x="1161" y="324"/>
                  </a:lnTo>
                  <a:lnTo>
                    <a:pt x="1165" y="333"/>
                  </a:lnTo>
                  <a:lnTo>
                    <a:pt x="1169" y="343"/>
                  </a:lnTo>
                  <a:lnTo>
                    <a:pt x="1171" y="352"/>
                  </a:lnTo>
                  <a:lnTo>
                    <a:pt x="1175" y="362"/>
                  </a:lnTo>
                  <a:lnTo>
                    <a:pt x="1176" y="371"/>
                  </a:lnTo>
                  <a:lnTo>
                    <a:pt x="1178" y="381"/>
                  </a:lnTo>
                  <a:lnTo>
                    <a:pt x="1180" y="390"/>
                  </a:lnTo>
                  <a:lnTo>
                    <a:pt x="1184" y="401"/>
                  </a:lnTo>
                  <a:lnTo>
                    <a:pt x="1186" y="411"/>
                  </a:lnTo>
                  <a:lnTo>
                    <a:pt x="1188" y="421"/>
                  </a:lnTo>
                  <a:lnTo>
                    <a:pt x="1190" y="430"/>
                  </a:lnTo>
                  <a:lnTo>
                    <a:pt x="1190" y="441"/>
                  </a:lnTo>
                  <a:lnTo>
                    <a:pt x="1192" y="451"/>
                  </a:lnTo>
                  <a:lnTo>
                    <a:pt x="1192" y="462"/>
                  </a:lnTo>
                  <a:lnTo>
                    <a:pt x="1194" y="472"/>
                  </a:lnTo>
                  <a:lnTo>
                    <a:pt x="1195" y="483"/>
                  </a:lnTo>
                  <a:lnTo>
                    <a:pt x="1195" y="493"/>
                  </a:lnTo>
                  <a:lnTo>
                    <a:pt x="1195" y="504"/>
                  </a:lnTo>
                  <a:lnTo>
                    <a:pt x="1195" y="516"/>
                  </a:lnTo>
                  <a:lnTo>
                    <a:pt x="1197" y="525"/>
                  </a:lnTo>
                  <a:lnTo>
                    <a:pt x="1195" y="540"/>
                  </a:lnTo>
                  <a:lnTo>
                    <a:pt x="1195" y="555"/>
                  </a:lnTo>
                  <a:lnTo>
                    <a:pt x="1194" y="571"/>
                  </a:lnTo>
                  <a:lnTo>
                    <a:pt x="1194" y="586"/>
                  </a:lnTo>
                  <a:lnTo>
                    <a:pt x="1190" y="601"/>
                  </a:lnTo>
                  <a:lnTo>
                    <a:pt x="1190" y="614"/>
                  </a:lnTo>
                  <a:lnTo>
                    <a:pt x="1186" y="630"/>
                  </a:lnTo>
                  <a:lnTo>
                    <a:pt x="1184" y="645"/>
                  </a:lnTo>
                  <a:lnTo>
                    <a:pt x="1180" y="658"/>
                  </a:lnTo>
                  <a:lnTo>
                    <a:pt x="1176" y="673"/>
                  </a:lnTo>
                  <a:lnTo>
                    <a:pt x="1173" y="689"/>
                  </a:lnTo>
                  <a:lnTo>
                    <a:pt x="1169" y="702"/>
                  </a:lnTo>
                  <a:lnTo>
                    <a:pt x="1165" y="717"/>
                  </a:lnTo>
                  <a:lnTo>
                    <a:pt x="1159" y="730"/>
                  </a:lnTo>
                  <a:lnTo>
                    <a:pt x="1154" y="744"/>
                  </a:lnTo>
                  <a:lnTo>
                    <a:pt x="1150" y="757"/>
                  </a:lnTo>
                  <a:lnTo>
                    <a:pt x="1144" y="770"/>
                  </a:lnTo>
                  <a:lnTo>
                    <a:pt x="1137" y="782"/>
                  </a:lnTo>
                  <a:lnTo>
                    <a:pt x="1129" y="795"/>
                  </a:lnTo>
                  <a:lnTo>
                    <a:pt x="1123" y="808"/>
                  </a:lnTo>
                  <a:lnTo>
                    <a:pt x="1116" y="822"/>
                  </a:lnTo>
                  <a:lnTo>
                    <a:pt x="1108" y="833"/>
                  </a:lnTo>
                  <a:lnTo>
                    <a:pt x="1100" y="846"/>
                  </a:lnTo>
                  <a:lnTo>
                    <a:pt x="1093" y="858"/>
                  </a:lnTo>
                  <a:lnTo>
                    <a:pt x="1083" y="869"/>
                  </a:lnTo>
                  <a:lnTo>
                    <a:pt x="1076" y="880"/>
                  </a:lnTo>
                  <a:lnTo>
                    <a:pt x="1066" y="892"/>
                  </a:lnTo>
                  <a:lnTo>
                    <a:pt x="1059" y="903"/>
                  </a:lnTo>
                  <a:lnTo>
                    <a:pt x="1049" y="915"/>
                  </a:lnTo>
                  <a:lnTo>
                    <a:pt x="1040" y="926"/>
                  </a:lnTo>
                  <a:lnTo>
                    <a:pt x="1030" y="938"/>
                  </a:lnTo>
                  <a:lnTo>
                    <a:pt x="1021" y="947"/>
                  </a:lnTo>
                  <a:lnTo>
                    <a:pt x="1011" y="957"/>
                  </a:lnTo>
                  <a:lnTo>
                    <a:pt x="1000" y="966"/>
                  </a:lnTo>
                  <a:lnTo>
                    <a:pt x="988" y="976"/>
                  </a:lnTo>
                  <a:lnTo>
                    <a:pt x="977" y="985"/>
                  </a:lnTo>
                  <a:lnTo>
                    <a:pt x="966" y="995"/>
                  </a:lnTo>
                  <a:lnTo>
                    <a:pt x="954" y="1004"/>
                  </a:lnTo>
                  <a:lnTo>
                    <a:pt x="943" y="1012"/>
                  </a:lnTo>
                  <a:lnTo>
                    <a:pt x="931" y="1021"/>
                  </a:lnTo>
                  <a:lnTo>
                    <a:pt x="920" y="1029"/>
                  </a:lnTo>
                  <a:lnTo>
                    <a:pt x="907" y="1036"/>
                  </a:lnTo>
                  <a:lnTo>
                    <a:pt x="895" y="1044"/>
                  </a:lnTo>
                  <a:lnTo>
                    <a:pt x="884" y="1052"/>
                  </a:lnTo>
                  <a:lnTo>
                    <a:pt x="869" y="1057"/>
                  </a:lnTo>
                  <a:lnTo>
                    <a:pt x="857" y="1065"/>
                  </a:lnTo>
                  <a:lnTo>
                    <a:pt x="844" y="1071"/>
                  </a:lnTo>
                  <a:lnTo>
                    <a:pt x="831" y="1076"/>
                  </a:lnTo>
                  <a:lnTo>
                    <a:pt x="817" y="1082"/>
                  </a:lnTo>
                  <a:lnTo>
                    <a:pt x="802" y="1088"/>
                  </a:lnTo>
                  <a:lnTo>
                    <a:pt x="789" y="1091"/>
                  </a:lnTo>
                  <a:lnTo>
                    <a:pt x="775" y="1095"/>
                  </a:lnTo>
                  <a:lnTo>
                    <a:pt x="760" y="1099"/>
                  </a:lnTo>
                  <a:lnTo>
                    <a:pt x="747" y="1105"/>
                  </a:lnTo>
                  <a:lnTo>
                    <a:pt x="732" y="1109"/>
                  </a:lnTo>
                  <a:lnTo>
                    <a:pt x="718" y="1112"/>
                  </a:lnTo>
                  <a:lnTo>
                    <a:pt x="703" y="1114"/>
                  </a:lnTo>
                  <a:lnTo>
                    <a:pt x="688" y="1116"/>
                  </a:lnTo>
                  <a:lnTo>
                    <a:pt x="673" y="1118"/>
                  </a:lnTo>
                  <a:lnTo>
                    <a:pt x="660" y="1120"/>
                  </a:lnTo>
                  <a:lnTo>
                    <a:pt x="644" y="1122"/>
                  </a:lnTo>
                  <a:lnTo>
                    <a:pt x="629" y="1122"/>
                  </a:lnTo>
                  <a:lnTo>
                    <a:pt x="614" y="1124"/>
                  </a:lnTo>
                  <a:lnTo>
                    <a:pt x="599" y="1124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5" name="Freeform 113"/>
            <p:cNvSpPr>
              <a:spLocks/>
            </p:cNvSpPr>
            <p:nvPr/>
          </p:nvSpPr>
          <p:spPr bwMode="auto">
            <a:xfrm>
              <a:off x="3870" y="2439"/>
              <a:ext cx="93" cy="103"/>
            </a:xfrm>
            <a:custGeom>
              <a:avLst/>
              <a:gdLst>
                <a:gd name="T0" fmla="*/ 0 w 186"/>
                <a:gd name="T1" fmla="*/ 25 h 206"/>
                <a:gd name="T2" fmla="*/ 0 w 186"/>
                <a:gd name="T3" fmla="*/ 23 h 206"/>
                <a:gd name="T4" fmla="*/ 0 w 186"/>
                <a:gd name="T5" fmla="*/ 20 h 206"/>
                <a:gd name="T6" fmla="*/ 1 w 186"/>
                <a:gd name="T7" fmla="*/ 18 h 206"/>
                <a:gd name="T8" fmla="*/ 2 w 186"/>
                <a:gd name="T9" fmla="*/ 16 h 206"/>
                <a:gd name="T10" fmla="*/ 3 w 186"/>
                <a:gd name="T11" fmla="*/ 14 h 206"/>
                <a:gd name="T12" fmla="*/ 6 w 186"/>
                <a:gd name="T13" fmla="*/ 12 h 206"/>
                <a:gd name="T14" fmla="*/ 8 w 186"/>
                <a:gd name="T15" fmla="*/ 9 h 206"/>
                <a:gd name="T16" fmla="*/ 10 w 186"/>
                <a:gd name="T17" fmla="*/ 8 h 206"/>
                <a:gd name="T18" fmla="*/ 12 w 186"/>
                <a:gd name="T19" fmla="*/ 5 h 206"/>
                <a:gd name="T20" fmla="*/ 14 w 186"/>
                <a:gd name="T21" fmla="*/ 3 h 206"/>
                <a:gd name="T22" fmla="*/ 16 w 186"/>
                <a:gd name="T23" fmla="*/ 1 h 206"/>
                <a:gd name="T24" fmla="*/ 18 w 186"/>
                <a:gd name="T25" fmla="*/ 0 h 206"/>
                <a:gd name="T26" fmla="*/ 19 w 186"/>
                <a:gd name="T27" fmla="*/ 0 h 206"/>
                <a:gd name="T28" fmla="*/ 21 w 186"/>
                <a:gd name="T29" fmla="*/ 0 h 206"/>
                <a:gd name="T30" fmla="*/ 22 w 186"/>
                <a:gd name="T31" fmla="*/ 0 h 206"/>
                <a:gd name="T32" fmla="*/ 23 w 186"/>
                <a:gd name="T33" fmla="*/ 1 h 206"/>
                <a:gd name="T34" fmla="*/ 21 w 186"/>
                <a:gd name="T35" fmla="*/ 3 h 206"/>
                <a:gd name="T36" fmla="*/ 19 w 186"/>
                <a:gd name="T37" fmla="*/ 4 h 206"/>
                <a:gd name="T38" fmla="*/ 18 w 186"/>
                <a:gd name="T39" fmla="*/ 5 h 206"/>
                <a:gd name="T40" fmla="*/ 16 w 186"/>
                <a:gd name="T41" fmla="*/ 7 h 206"/>
                <a:gd name="T42" fmla="*/ 15 w 186"/>
                <a:gd name="T43" fmla="*/ 9 h 206"/>
                <a:gd name="T44" fmla="*/ 13 w 186"/>
                <a:gd name="T45" fmla="*/ 10 h 206"/>
                <a:gd name="T46" fmla="*/ 12 w 186"/>
                <a:gd name="T47" fmla="*/ 12 h 206"/>
                <a:gd name="T48" fmla="*/ 10 w 186"/>
                <a:gd name="T49" fmla="*/ 13 h 206"/>
                <a:gd name="T50" fmla="*/ 9 w 186"/>
                <a:gd name="T51" fmla="*/ 15 h 206"/>
                <a:gd name="T52" fmla="*/ 8 w 186"/>
                <a:gd name="T53" fmla="*/ 17 h 206"/>
                <a:gd name="T54" fmla="*/ 6 w 186"/>
                <a:gd name="T55" fmla="*/ 18 h 206"/>
                <a:gd name="T56" fmla="*/ 5 w 186"/>
                <a:gd name="T57" fmla="*/ 20 h 206"/>
                <a:gd name="T58" fmla="*/ 3 w 186"/>
                <a:gd name="T59" fmla="*/ 22 h 206"/>
                <a:gd name="T60" fmla="*/ 2 w 186"/>
                <a:gd name="T61" fmla="*/ 24 h 206"/>
                <a:gd name="T62" fmla="*/ 1 w 186"/>
                <a:gd name="T63" fmla="*/ 25 h 206"/>
                <a:gd name="T64" fmla="*/ 0 w 186"/>
                <a:gd name="T65" fmla="*/ 26 h 2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" h="206">
                  <a:moveTo>
                    <a:pt x="0" y="206"/>
                  </a:moveTo>
                  <a:lnTo>
                    <a:pt x="0" y="196"/>
                  </a:lnTo>
                  <a:lnTo>
                    <a:pt x="0" y="187"/>
                  </a:lnTo>
                  <a:lnTo>
                    <a:pt x="0" y="177"/>
                  </a:lnTo>
                  <a:lnTo>
                    <a:pt x="0" y="169"/>
                  </a:lnTo>
                  <a:lnTo>
                    <a:pt x="0" y="160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2" y="133"/>
                  </a:lnTo>
                  <a:lnTo>
                    <a:pt x="9" y="126"/>
                  </a:lnTo>
                  <a:lnTo>
                    <a:pt x="17" y="116"/>
                  </a:lnTo>
                  <a:lnTo>
                    <a:pt x="24" y="107"/>
                  </a:lnTo>
                  <a:lnTo>
                    <a:pt x="32" y="99"/>
                  </a:lnTo>
                  <a:lnTo>
                    <a:pt x="42" y="90"/>
                  </a:lnTo>
                  <a:lnTo>
                    <a:pt x="49" y="82"/>
                  </a:lnTo>
                  <a:lnTo>
                    <a:pt x="57" y="72"/>
                  </a:lnTo>
                  <a:lnTo>
                    <a:pt x="64" y="65"/>
                  </a:lnTo>
                  <a:lnTo>
                    <a:pt x="74" y="57"/>
                  </a:lnTo>
                  <a:lnTo>
                    <a:pt x="81" y="48"/>
                  </a:lnTo>
                  <a:lnTo>
                    <a:pt x="89" y="40"/>
                  </a:lnTo>
                  <a:lnTo>
                    <a:pt x="99" y="33"/>
                  </a:lnTo>
                  <a:lnTo>
                    <a:pt x="106" y="23"/>
                  </a:lnTo>
                  <a:lnTo>
                    <a:pt x="114" y="17"/>
                  </a:lnTo>
                  <a:lnTo>
                    <a:pt x="123" y="8"/>
                  </a:lnTo>
                  <a:lnTo>
                    <a:pt x="133" y="0"/>
                  </a:lnTo>
                  <a:lnTo>
                    <a:pt x="138" y="0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3" y="0"/>
                  </a:lnTo>
                  <a:lnTo>
                    <a:pt x="171" y="0"/>
                  </a:lnTo>
                  <a:lnTo>
                    <a:pt x="176" y="0"/>
                  </a:lnTo>
                  <a:lnTo>
                    <a:pt x="186" y="0"/>
                  </a:lnTo>
                  <a:lnTo>
                    <a:pt x="178" y="6"/>
                  </a:lnTo>
                  <a:lnTo>
                    <a:pt x="173" y="12"/>
                  </a:lnTo>
                  <a:lnTo>
                    <a:pt x="165" y="17"/>
                  </a:lnTo>
                  <a:lnTo>
                    <a:pt x="157" y="23"/>
                  </a:lnTo>
                  <a:lnTo>
                    <a:pt x="152" y="29"/>
                  </a:lnTo>
                  <a:lnTo>
                    <a:pt x="146" y="34"/>
                  </a:lnTo>
                  <a:lnTo>
                    <a:pt x="138" y="40"/>
                  </a:lnTo>
                  <a:lnTo>
                    <a:pt x="133" y="48"/>
                  </a:lnTo>
                  <a:lnTo>
                    <a:pt x="127" y="53"/>
                  </a:lnTo>
                  <a:lnTo>
                    <a:pt x="121" y="59"/>
                  </a:lnTo>
                  <a:lnTo>
                    <a:pt x="114" y="65"/>
                  </a:lnTo>
                  <a:lnTo>
                    <a:pt x="110" y="72"/>
                  </a:lnTo>
                  <a:lnTo>
                    <a:pt x="102" y="78"/>
                  </a:lnTo>
                  <a:lnTo>
                    <a:pt x="97" y="84"/>
                  </a:lnTo>
                  <a:lnTo>
                    <a:pt x="91" y="90"/>
                  </a:lnTo>
                  <a:lnTo>
                    <a:pt x="85" y="97"/>
                  </a:lnTo>
                  <a:lnTo>
                    <a:pt x="80" y="103"/>
                  </a:lnTo>
                  <a:lnTo>
                    <a:pt x="74" y="110"/>
                  </a:lnTo>
                  <a:lnTo>
                    <a:pt x="66" y="116"/>
                  </a:lnTo>
                  <a:lnTo>
                    <a:pt x="62" y="124"/>
                  </a:lnTo>
                  <a:lnTo>
                    <a:pt x="57" y="129"/>
                  </a:lnTo>
                  <a:lnTo>
                    <a:pt x="51" y="137"/>
                  </a:lnTo>
                  <a:lnTo>
                    <a:pt x="45" y="143"/>
                  </a:lnTo>
                  <a:lnTo>
                    <a:pt x="40" y="150"/>
                  </a:lnTo>
                  <a:lnTo>
                    <a:pt x="34" y="156"/>
                  </a:lnTo>
                  <a:lnTo>
                    <a:pt x="28" y="164"/>
                  </a:lnTo>
                  <a:lnTo>
                    <a:pt x="23" y="171"/>
                  </a:lnTo>
                  <a:lnTo>
                    <a:pt x="19" y="177"/>
                  </a:lnTo>
                  <a:lnTo>
                    <a:pt x="13" y="185"/>
                  </a:lnTo>
                  <a:lnTo>
                    <a:pt x="7" y="192"/>
                  </a:lnTo>
                  <a:lnTo>
                    <a:pt x="4" y="198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6" name="Freeform 114"/>
            <p:cNvSpPr>
              <a:spLocks/>
            </p:cNvSpPr>
            <p:nvPr/>
          </p:nvSpPr>
          <p:spPr bwMode="auto">
            <a:xfrm>
              <a:off x="3864" y="2439"/>
              <a:ext cx="159" cy="238"/>
            </a:xfrm>
            <a:custGeom>
              <a:avLst/>
              <a:gdLst>
                <a:gd name="T0" fmla="*/ 0 w 318"/>
                <a:gd name="T1" fmla="*/ 58 h 475"/>
                <a:gd name="T2" fmla="*/ 0 w 318"/>
                <a:gd name="T3" fmla="*/ 57 h 475"/>
                <a:gd name="T4" fmla="*/ 1 w 318"/>
                <a:gd name="T5" fmla="*/ 55 h 475"/>
                <a:gd name="T6" fmla="*/ 1 w 318"/>
                <a:gd name="T7" fmla="*/ 53 h 475"/>
                <a:gd name="T8" fmla="*/ 1 w 318"/>
                <a:gd name="T9" fmla="*/ 50 h 475"/>
                <a:gd name="T10" fmla="*/ 1 w 318"/>
                <a:gd name="T11" fmla="*/ 48 h 475"/>
                <a:gd name="T12" fmla="*/ 1 w 318"/>
                <a:gd name="T13" fmla="*/ 46 h 475"/>
                <a:gd name="T14" fmla="*/ 1 w 318"/>
                <a:gd name="T15" fmla="*/ 43 h 475"/>
                <a:gd name="T16" fmla="*/ 1 w 318"/>
                <a:gd name="T17" fmla="*/ 41 h 475"/>
                <a:gd name="T18" fmla="*/ 1 w 318"/>
                <a:gd name="T19" fmla="*/ 39 h 475"/>
                <a:gd name="T20" fmla="*/ 1 w 318"/>
                <a:gd name="T21" fmla="*/ 37 h 475"/>
                <a:gd name="T22" fmla="*/ 2 w 318"/>
                <a:gd name="T23" fmla="*/ 35 h 475"/>
                <a:gd name="T24" fmla="*/ 4 w 318"/>
                <a:gd name="T25" fmla="*/ 33 h 475"/>
                <a:gd name="T26" fmla="*/ 5 w 318"/>
                <a:gd name="T27" fmla="*/ 31 h 475"/>
                <a:gd name="T28" fmla="*/ 6 w 318"/>
                <a:gd name="T29" fmla="*/ 29 h 475"/>
                <a:gd name="T30" fmla="*/ 8 w 318"/>
                <a:gd name="T31" fmla="*/ 26 h 475"/>
                <a:gd name="T32" fmla="*/ 9 w 318"/>
                <a:gd name="T33" fmla="*/ 24 h 475"/>
                <a:gd name="T34" fmla="*/ 12 w 318"/>
                <a:gd name="T35" fmla="*/ 20 h 475"/>
                <a:gd name="T36" fmla="*/ 15 w 318"/>
                <a:gd name="T37" fmla="*/ 17 h 475"/>
                <a:gd name="T38" fmla="*/ 18 w 318"/>
                <a:gd name="T39" fmla="*/ 14 h 475"/>
                <a:gd name="T40" fmla="*/ 21 w 318"/>
                <a:gd name="T41" fmla="*/ 10 h 475"/>
                <a:gd name="T42" fmla="*/ 24 w 318"/>
                <a:gd name="T43" fmla="*/ 7 h 475"/>
                <a:gd name="T44" fmla="*/ 28 w 318"/>
                <a:gd name="T45" fmla="*/ 4 h 475"/>
                <a:gd name="T46" fmla="*/ 31 w 318"/>
                <a:gd name="T47" fmla="*/ 1 h 475"/>
                <a:gd name="T48" fmla="*/ 34 w 318"/>
                <a:gd name="T49" fmla="*/ 0 h 475"/>
                <a:gd name="T50" fmla="*/ 37 w 318"/>
                <a:gd name="T51" fmla="*/ 0 h 475"/>
                <a:gd name="T52" fmla="*/ 40 w 318"/>
                <a:gd name="T53" fmla="*/ 0 h 475"/>
                <a:gd name="T54" fmla="*/ 38 w 318"/>
                <a:gd name="T55" fmla="*/ 2 h 475"/>
                <a:gd name="T56" fmla="*/ 35 w 318"/>
                <a:gd name="T57" fmla="*/ 5 h 475"/>
                <a:gd name="T58" fmla="*/ 32 w 318"/>
                <a:gd name="T59" fmla="*/ 7 h 475"/>
                <a:gd name="T60" fmla="*/ 29 w 318"/>
                <a:gd name="T61" fmla="*/ 9 h 475"/>
                <a:gd name="T62" fmla="*/ 27 w 318"/>
                <a:gd name="T63" fmla="*/ 11 h 475"/>
                <a:gd name="T64" fmla="*/ 25 w 318"/>
                <a:gd name="T65" fmla="*/ 14 h 475"/>
                <a:gd name="T66" fmla="*/ 22 w 318"/>
                <a:gd name="T67" fmla="*/ 16 h 475"/>
                <a:gd name="T68" fmla="*/ 20 w 318"/>
                <a:gd name="T69" fmla="*/ 19 h 475"/>
                <a:gd name="T70" fmla="*/ 18 w 318"/>
                <a:gd name="T71" fmla="*/ 21 h 475"/>
                <a:gd name="T72" fmla="*/ 16 w 318"/>
                <a:gd name="T73" fmla="*/ 24 h 475"/>
                <a:gd name="T74" fmla="*/ 14 w 318"/>
                <a:gd name="T75" fmla="*/ 27 h 475"/>
                <a:gd name="T76" fmla="*/ 12 w 318"/>
                <a:gd name="T77" fmla="*/ 30 h 475"/>
                <a:gd name="T78" fmla="*/ 10 w 318"/>
                <a:gd name="T79" fmla="*/ 33 h 475"/>
                <a:gd name="T80" fmla="*/ 9 w 318"/>
                <a:gd name="T81" fmla="*/ 36 h 475"/>
                <a:gd name="T82" fmla="*/ 7 w 318"/>
                <a:gd name="T83" fmla="*/ 39 h 475"/>
                <a:gd name="T84" fmla="*/ 6 w 318"/>
                <a:gd name="T85" fmla="*/ 42 h 475"/>
                <a:gd name="T86" fmla="*/ 5 w 318"/>
                <a:gd name="T87" fmla="*/ 45 h 475"/>
                <a:gd name="T88" fmla="*/ 4 w 318"/>
                <a:gd name="T89" fmla="*/ 48 h 475"/>
                <a:gd name="T90" fmla="*/ 2 w 318"/>
                <a:gd name="T91" fmla="*/ 52 h 475"/>
                <a:gd name="T92" fmla="*/ 1 w 318"/>
                <a:gd name="T93" fmla="*/ 55 h 475"/>
                <a:gd name="T94" fmla="*/ 1 w 318"/>
                <a:gd name="T95" fmla="*/ 59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18" h="475">
                  <a:moveTo>
                    <a:pt x="0" y="475"/>
                  </a:moveTo>
                  <a:lnTo>
                    <a:pt x="0" y="470"/>
                  </a:lnTo>
                  <a:lnTo>
                    <a:pt x="0" y="464"/>
                  </a:lnTo>
                  <a:lnTo>
                    <a:pt x="0" y="460"/>
                  </a:lnTo>
                  <a:lnTo>
                    <a:pt x="0" y="455"/>
                  </a:lnTo>
                  <a:lnTo>
                    <a:pt x="0" y="449"/>
                  </a:lnTo>
                  <a:lnTo>
                    <a:pt x="0" y="443"/>
                  </a:lnTo>
                  <a:lnTo>
                    <a:pt x="0" y="437"/>
                  </a:lnTo>
                  <a:lnTo>
                    <a:pt x="2" y="434"/>
                  </a:lnTo>
                  <a:lnTo>
                    <a:pt x="2" y="426"/>
                  </a:lnTo>
                  <a:lnTo>
                    <a:pt x="2" y="420"/>
                  </a:lnTo>
                  <a:lnTo>
                    <a:pt x="2" y="417"/>
                  </a:lnTo>
                  <a:lnTo>
                    <a:pt x="2" y="411"/>
                  </a:lnTo>
                  <a:lnTo>
                    <a:pt x="2" y="403"/>
                  </a:lnTo>
                  <a:lnTo>
                    <a:pt x="4" y="399"/>
                  </a:lnTo>
                  <a:lnTo>
                    <a:pt x="4" y="394"/>
                  </a:lnTo>
                  <a:lnTo>
                    <a:pt x="4" y="388"/>
                  </a:lnTo>
                  <a:lnTo>
                    <a:pt x="4" y="380"/>
                  </a:lnTo>
                  <a:lnTo>
                    <a:pt x="4" y="375"/>
                  </a:lnTo>
                  <a:lnTo>
                    <a:pt x="4" y="369"/>
                  </a:lnTo>
                  <a:lnTo>
                    <a:pt x="4" y="363"/>
                  </a:lnTo>
                  <a:lnTo>
                    <a:pt x="4" y="356"/>
                  </a:lnTo>
                  <a:lnTo>
                    <a:pt x="4" y="352"/>
                  </a:lnTo>
                  <a:lnTo>
                    <a:pt x="4" y="344"/>
                  </a:lnTo>
                  <a:lnTo>
                    <a:pt x="6" y="339"/>
                  </a:lnTo>
                  <a:lnTo>
                    <a:pt x="6" y="333"/>
                  </a:lnTo>
                  <a:lnTo>
                    <a:pt x="6" y="327"/>
                  </a:lnTo>
                  <a:lnTo>
                    <a:pt x="6" y="321"/>
                  </a:lnTo>
                  <a:lnTo>
                    <a:pt x="6" y="316"/>
                  </a:lnTo>
                  <a:lnTo>
                    <a:pt x="6" y="310"/>
                  </a:lnTo>
                  <a:lnTo>
                    <a:pt x="8" y="302"/>
                  </a:lnTo>
                  <a:lnTo>
                    <a:pt x="8" y="297"/>
                  </a:lnTo>
                  <a:lnTo>
                    <a:pt x="8" y="291"/>
                  </a:lnTo>
                  <a:lnTo>
                    <a:pt x="12" y="287"/>
                  </a:lnTo>
                  <a:lnTo>
                    <a:pt x="14" y="282"/>
                  </a:lnTo>
                  <a:lnTo>
                    <a:pt x="16" y="276"/>
                  </a:lnTo>
                  <a:lnTo>
                    <a:pt x="19" y="270"/>
                  </a:lnTo>
                  <a:lnTo>
                    <a:pt x="21" y="264"/>
                  </a:lnTo>
                  <a:lnTo>
                    <a:pt x="25" y="261"/>
                  </a:lnTo>
                  <a:lnTo>
                    <a:pt x="27" y="255"/>
                  </a:lnTo>
                  <a:lnTo>
                    <a:pt x="31" y="249"/>
                  </a:lnTo>
                  <a:lnTo>
                    <a:pt x="33" y="244"/>
                  </a:lnTo>
                  <a:lnTo>
                    <a:pt x="36" y="240"/>
                  </a:lnTo>
                  <a:lnTo>
                    <a:pt x="40" y="234"/>
                  </a:lnTo>
                  <a:lnTo>
                    <a:pt x="44" y="228"/>
                  </a:lnTo>
                  <a:lnTo>
                    <a:pt x="50" y="219"/>
                  </a:lnTo>
                  <a:lnTo>
                    <a:pt x="57" y="209"/>
                  </a:lnTo>
                  <a:lnTo>
                    <a:pt x="59" y="204"/>
                  </a:lnTo>
                  <a:lnTo>
                    <a:pt x="63" y="198"/>
                  </a:lnTo>
                  <a:lnTo>
                    <a:pt x="67" y="194"/>
                  </a:lnTo>
                  <a:lnTo>
                    <a:pt x="71" y="190"/>
                  </a:lnTo>
                  <a:lnTo>
                    <a:pt x="76" y="179"/>
                  </a:lnTo>
                  <a:lnTo>
                    <a:pt x="86" y="171"/>
                  </a:lnTo>
                  <a:lnTo>
                    <a:pt x="93" y="160"/>
                  </a:lnTo>
                  <a:lnTo>
                    <a:pt x="101" y="152"/>
                  </a:lnTo>
                  <a:lnTo>
                    <a:pt x="109" y="143"/>
                  </a:lnTo>
                  <a:lnTo>
                    <a:pt x="116" y="133"/>
                  </a:lnTo>
                  <a:lnTo>
                    <a:pt x="124" y="124"/>
                  </a:lnTo>
                  <a:lnTo>
                    <a:pt x="131" y="114"/>
                  </a:lnTo>
                  <a:lnTo>
                    <a:pt x="139" y="105"/>
                  </a:lnTo>
                  <a:lnTo>
                    <a:pt x="147" y="97"/>
                  </a:lnTo>
                  <a:lnTo>
                    <a:pt x="156" y="88"/>
                  </a:lnTo>
                  <a:lnTo>
                    <a:pt x="164" y="80"/>
                  </a:lnTo>
                  <a:lnTo>
                    <a:pt x="171" y="72"/>
                  </a:lnTo>
                  <a:lnTo>
                    <a:pt x="181" y="65"/>
                  </a:lnTo>
                  <a:lnTo>
                    <a:pt x="188" y="55"/>
                  </a:lnTo>
                  <a:lnTo>
                    <a:pt x="198" y="48"/>
                  </a:lnTo>
                  <a:lnTo>
                    <a:pt x="207" y="40"/>
                  </a:lnTo>
                  <a:lnTo>
                    <a:pt x="217" y="31"/>
                  </a:lnTo>
                  <a:lnTo>
                    <a:pt x="226" y="23"/>
                  </a:lnTo>
                  <a:lnTo>
                    <a:pt x="236" y="15"/>
                  </a:lnTo>
                  <a:lnTo>
                    <a:pt x="245" y="8"/>
                  </a:lnTo>
                  <a:lnTo>
                    <a:pt x="255" y="0"/>
                  </a:lnTo>
                  <a:lnTo>
                    <a:pt x="261" y="0"/>
                  </a:lnTo>
                  <a:lnTo>
                    <a:pt x="268" y="0"/>
                  </a:lnTo>
                  <a:lnTo>
                    <a:pt x="276" y="0"/>
                  </a:lnTo>
                  <a:lnTo>
                    <a:pt x="285" y="0"/>
                  </a:lnTo>
                  <a:lnTo>
                    <a:pt x="293" y="0"/>
                  </a:lnTo>
                  <a:lnTo>
                    <a:pt x="301" y="0"/>
                  </a:lnTo>
                  <a:lnTo>
                    <a:pt x="310" y="0"/>
                  </a:lnTo>
                  <a:lnTo>
                    <a:pt x="318" y="0"/>
                  </a:lnTo>
                  <a:lnTo>
                    <a:pt x="310" y="4"/>
                  </a:lnTo>
                  <a:lnTo>
                    <a:pt x="303" y="10"/>
                  </a:lnTo>
                  <a:lnTo>
                    <a:pt x="297" y="15"/>
                  </a:lnTo>
                  <a:lnTo>
                    <a:pt x="289" y="21"/>
                  </a:lnTo>
                  <a:lnTo>
                    <a:pt x="280" y="27"/>
                  </a:lnTo>
                  <a:lnTo>
                    <a:pt x="274" y="33"/>
                  </a:lnTo>
                  <a:lnTo>
                    <a:pt x="266" y="38"/>
                  </a:lnTo>
                  <a:lnTo>
                    <a:pt x="261" y="44"/>
                  </a:lnTo>
                  <a:lnTo>
                    <a:pt x="253" y="50"/>
                  </a:lnTo>
                  <a:lnTo>
                    <a:pt x="247" y="55"/>
                  </a:lnTo>
                  <a:lnTo>
                    <a:pt x="240" y="61"/>
                  </a:lnTo>
                  <a:lnTo>
                    <a:pt x="232" y="67"/>
                  </a:lnTo>
                  <a:lnTo>
                    <a:pt x="226" y="72"/>
                  </a:lnTo>
                  <a:lnTo>
                    <a:pt x="219" y="80"/>
                  </a:lnTo>
                  <a:lnTo>
                    <a:pt x="213" y="86"/>
                  </a:lnTo>
                  <a:lnTo>
                    <a:pt x="207" y="93"/>
                  </a:lnTo>
                  <a:lnTo>
                    <a:pt x="200" y="99"/>
                  </a:lnTo>
                  <a:lnTo>
                    <a:pt x="194" y="105"/>
                  </a:lnTo>
                  <a:lnTo>
                    <a:pt x="187" y="110"/>
                  </a:lnTo>
                  <a:lnTo>
                    <a:pt x="183" y="118"/>
                  </a:lnTo>
                  <a:lnTo>
                    <a:pt x="175" y="126"/>
                  </a:lnTo>
                  <a:lnTo>
                    <a:pt x="169" y="131"/>
                  </a:lnTo>
                  <a:lnTo>
                    <a:pt x="164" y="139"/>
                  </a:lnTo>
                  <a:lnTo>
                    <a:pt x="158" y="147"/>
                  </a:lnTo>
                  <a:lnTo>
                    <a:pt x="152" y="152"/>
                  </a:lnTo>
                  <a:lnTo>
                    <a:pt x="147" y="160"/>
                  </a:lnTo>
                  <a:lnTo>
                    <a:pt x="141" y="168"/>
                  </a:lnTo>
                  <a:lnTo>
                    <a:pt x="135" y="175"/>
                  </a:lnTo>
                  <a:lnTo>
                    <a:pt x="130" y="183"/>
                  </a:lnTo>
                  <a:lnTo>
                    <a:pt x="126" y="190"/>
                  </a:lnTo>
                  <a:lnTo>
                    <a:pt x="120" y="198"/>
                  </a:lnTo>
                  <a:lnTo>
                    <a:pt x="116" y="206"/>
                  </a:lnTo>
                  <a:lnTo>
                    <a:pt x="111" y="213"/>
                  </a:lnTo>
                  <a:lnTo>
                    <a:pt x="105" y="221"/>
                  </a:lnTo>
                  <a:lnTo>
                    <a:pt x="101" y="228"/>
                  </a:lnTo>
                  <a:lnTo>
                    <a:pt x="95" y="236"/>
                  </a:lnTo>
                  <a:lnTo>
                    <a:pt x="90" y="244"/>
                  </a:lnTo>
                  <a:lnTo>
                    <a:pt x="86" y="251"/>
                  </a:lnTo>
                  <a:lnTo>
                    <a:pt x="80" y="261"/>
                  </a:lnTo>
                  <a:lnTo>
                    <a:pt x="76" y="268"/>
                  </a:lnTo>
                  <a:lnTo>
                    <a:pt x="73" y="276"/>
                  </a:lnTo>
                  <a:lnTo>
                    <a:pt x="69" y="283"/>
                  </a:lnTo>
                  <a:lnTo>
                    <a:pt x="63" y="291"/>
                  </a:lnTo>
                  <a:lnTo>
                    <a:pt x="59" y="301"/>
                  </a:lnTo>
                  <a:lnTo>
                    <a:pt x="55" y="308"/>
                  </a:lnTo>
                  <a:lnTo>
                    <a:pt x="52" y="316"/>
                  </a:lnTo>
                  <a:lnTo>
                    <a:pt x="48" y="325"/>
                  </a:lnTo>
                  <a:lnTo>
                    <a:pt x="46" y="333"/>
                  </a:lnTo>
                  <a:lnTo>
                    <a:pt x="40" y="342"/>
                  </a:lnTo>
                  <a:lnTo>
                    <a:pt x="36" y="350"/>
                  </a:lnTo>
                  <a:lnTo>
                    <a:pt x="33" y="358"/>
                  </a:lnTo>
                  <a:lnTo>
                    <a:pt x="31" y="367"/>
                  </a:lnTo>
                  <a:lnTo>
                    <a:pt x="27" y="375"/>
                  </a:lnTo>
                  <a:lnTo>
                    <a:pt x="25" y="384"/>
                  </a:lnTo>
                  <a:lnTo>
                    <a:pt x="21" y="394"/>
                  </a:lnTo>
                  <a:lnTo>
                    <a:pt x="19" y="403"/>
                  </a:lnTo>
                  <a:lnTo>
                    <a:pt x="16" y="411"/>
                  </a:lnTo>
                  <a:lnTo>
                    <a:pt x="14" y="420"/>
                  </a:lnTo>
                  <a:lnTo>
                    <a:pt x="12" y="430"/>
                  </a:lnTo>
                  <a:lnTo>
                    <a:pt x="8" y="439"/>
                  </a:lnTo>
                  <a:lnTo>
                    <a:pt x="6" y="447"/>
                  </a:lnTo>
                  <a:lnTo>
                    <a:pt x="4" y="456"/>
                  </a:lnTo>
                  <a:lnTo>
                    <a:pt x="2" y="466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7" name="Freeform 115"/>
            <p:cNvSpPr>
              <a:spLocks/>
            </p:cNvSpPr>
            <p:nvPr/>
          </p:nvSpPr>
          <p:spPr bwMode="auto">
            <a:xfrm>
              <a:off x="3859" y="2439"/>
              <a:ext cx="897" cy="846"/>
            </a:xfrm>
            <a:custGeom>
              <a:avLst/>
              <a:gdLst>
                <a:gd name="T0" fmla="*/ 91 w 1794"/>
                <a:gd name="T1" fmla="*/ 211 h 1692"/>
                <a:gd name="T2" fmla="*/ 75 w 1794"/>
                <a:gd name="T3" fmla="*/ 207 h 1692"/>
                <a:gd name="T4" fmla="*/ 59 w 1794"/>
                <a:gd name="T5" fmla="*/ 202 h 1692"/>
                <a:gd name="T6" fmla="*/ 45 w 1794"/>
                <a:gd name="T7" fmla="*/ 194 h 1692"/>
                <a:gd name="T8" fmla="*/ 32 w 1794"/>
                <a:gd name="T9" fmla="*/ 185 h 1692"/>
                <a:gd name="T10" fmla="*/ 20 w 1794"/>
                <a:gd name="T11" fmla="*/ 174 h 1692"/>
                <a:gd name="T12" fmla="*/ 9 w 1794"/>
                <a:gd name="T13" fmla="*/ 161 h 1692"/>
                <a:gd name="T14" fmla="*/ 1 w 1794"/>
                <a:gd name="T15" fmla="*/ 148 h 1692"/>
                <a:gd name="T16" fmla="*/ 0 w 1794"/>
                <a:gd name="T17" fmla="*/ 139 h 1692"/>
                <a:gd name="T18" fmla="*/ 0 w 1794"/>
                <a:gd name="T19" fmla="*/ 133 h 1692"/>
                <a:gd name="T20" fmla="*/ 0 w 1794"/>
                <a:gd name="T21" fmla="*/ 126 h 1692"/>
                <a:gd name="T22" fmla="*/ 0 w 1794"/>
                <a:gd name="T23" fmla="*/ 120 h 1692"/>
                <a:gd name="T24" fmla="*/ 0 w 1794"/>
                <a:gd name="T25" fmla="*/ 113 h 1692"/>
                <a:gd name="T26" fmla="*/ 0 w 1794"/>
                <a:gd name="T27" fmla="*/ 108 h 1692"/>
                <a:gd name="T28" fmla="*/ 1 w 1794"/>
                <a:gd name="T29" fmla="*/ 102 h 1692"/>
                <a:gd name="T30" fmla="*/ 1 w 1794"/>
                <a:gd name="T31" fmla="*/ 99 h 1692"/>
                <a:gd name="T32" fmla="*/ 6 w 1794"/>
                <a:gd name="T33" fmla="*/ 115 h 1692"/>
                <a:gd name="T34" fmla="*/ 13 w 1794"/>
                <a:gd name="T35" fmla="*/ 130 h 1692"/>
                <a:gd name="T36" fmla="*/ 23 w 1794"/>
                <a:gd name="T37" fmla="*/ 144 h 1692"/>
                <a:gd name="T38" fmla="*/ 35 w 1794"/>
                <a:gd name="T39" fmla="*/ 156 h 1692"/>
                <a:gd name="T40" fmla="*/ 49 w 1794"/>
                <a:gd name="T41" fmla="*/ 165 h 1692"/>
                <a:gd name="T42" fmla="*/ 64 w 1794"/>
                <a:gd name="T43" fmla="*/ 172 h 1692"/>
                <a:gd name="T44" fmla="*/ 81 w 1794"/>
                <a:gd name="T45" fmla="*/ 177 h 1692"/>
                <a:gd name="T46" fmla="*/ 99 w 1794"/>
                <a:gd name="T47" fmla="*/ 178 h 1692"/>
                <a:gd name="T48" fmla="*/ 119 w 1794"/>
                <a:gd name="T49" fmla="*/ 175 h 1692"/>
                <a:gd name="T50" fmla="*/ 137 w 1794"/>
                <a:gd name="T51" fmla="*/ 169 h 1692"/>
                <a:gd name="T52" fmla="*/ 153 w 1794"/>
                <a:gd name="T53" fmla="*/ 160 h 1692"/>
                <a:gd name="T54" fmla="*/ 167 w 1794"/>
                <a:gd name="T55" fmla="*/ 148 h 1692"/>
                <a:gd name="T56" fmla="*/ 179 w 1794"/>
                <a:gd name="T57" fmla="*/ 133 h 1692"/>
                <a:gd name="T58" fmla="*/ 187 w 1794"/>
                <a:gd name="T59" fmla="*/ 116 h 1692"/>
                <a:gd name="T60" fmla="*/ 192 w 1794"/>
                <a:gd name="T61" fmla="*/ 98 h 1692"/>
                <a:gd name="T62" fmla="*/ 194 w 1794"/>
                <a:gd name="T63" fmla="*/ 79 h 1692"/>
                <a:gd name="T64" fmla="*/ 193 w 1794"/>
                <a:gd name="T65" fmla="*/ 67 h 1692"/>
                <a:gd name="T66" fmla="*/ 190 w 1794"/>
                <a:gd name="T67" fmla="*/ 55 h 1692"/>
                <a:gd name="T68" fmla="*/ 187 w 1794"/>
                <a:gd name="T69" fmla="*/ 44 h 1692"/>
                <a:gd name="T70" fmla="*/ 182 w 1794"/>
                <a:gd name="T71" fmla="*/ 33 h 1692"/>
                <a:gd name="T72" fmla="*/ 176 w 1794"/>
                <a:gd name="T73" fmla="*/ 23 h 1692"/>
                <a:gd name="T74" fmla="*/ 168 w 1794"/>
                <a:gd name="T75" fmla="*/ 14 h 1692"/>
                <a:gd name="T76" fmla="*/ 160 w 1794"/>
                <a:gd name="T77" fmla="*/ 6 h 1692"/>
                <a:gd name="T78" fmla="*/ 153 w 1794"/>
                <a:gd name="T79" fmla="*/ 0 h 1692"/>
                <a:gd name="T80" fmla="*/ 160 w 1794"/>
                <a:gd name="T81" fmla="*/ 0 h 1692"/>
                <a:gd name="T82" fmla="*/ 167 w 1794"/>
                <a:gd name="T83" fmla="*/ 0 h 1692"/>
                <a:gd name="T84" fmla="*/ 174 w 1794"/>
                <a:gd name="T85" fmla="*/ 0 h 1692"/>
                <a:gd name="T86" fmla="*/ 181 w 1794"/>
                <a:gd name="T87" fmla="*/ 1 h 1692"/>
                <a:gd name="T88" fmla="*/ 190 w 1794"/>
                <a:gd name="T89" fmla="*/ 10 h 1692"/>
                <a:gd name="T90" fmla="*/ 199 w 1794"/>
                <a:gd name="T91" fmla="*/ 20 h 1692"/>
                <a:gd name="T92" fmla="*/ 207 w 1794"/>
                <a:gd name="T93" fmla="*/ 31 h 1692"/>
                <a:gd name="T94" fmla="*/ 213 w 1794"/>
                <a:gd name="T95" fmla="*/ 42 h 1692"/>
                <a:gd name="T96" fmla="*/ 218 w 1794"/>
                <a:gd name="T97" fmla="*/ 55 h 1692"/>
                <a:gd name="T98" fmla="*/ 222 w 1794"/>
                <a:gd name="T99" fmla="*/ 68 h 1692"/>
                <a:gd name="T100" fmla="*/ 224 w 1794"/>
                <a:gd name="T101" fmla="*/ 81 h 1692"/>
                <a:gd name="T102" fmla="*/ 225 w 1794"/>
                <a:gd name="T103" fmla="*/ 96 h 1692"/>
                <a:gd name="T104" fmla="*/ 222 w 1794"/>
                <a:gd name="T105" fmla="*/ 120 h 1692"/>
                <a:gd name="T106" fmla="*/ 214 w 1794"/>
                <a:gd name="T107" fmla="*/ 142 h 1692"/>
                <a:gd name="T108" fmla="*/ 203 w 1794"/>
                <a:gd name="T109" fmla="*/ 162 h 1692"/>
                <a:gd name="T110" fmla="*/ 188 w 1794"/>
                <a:gd name="T111" fmla="*/ 179 h 1692"/>
                <a:gd name="T112" fmla="*/ 170 w 1794"/>
                <a:gd name="T113" fmla="*/ 193 h 1692"/>
                <a:gd name="T114" fmla="*/ 150 w 1794"/>
                <a:gd name="T115" fmla="*/ 204 h 1692"/>
                <a:gd name="T116" fmla="*/ 127 w 1794"/>
                <a:gd name="T117" fmla="*/ 210 h 1692"/>
                <a:gd name="T118" fmla="*/ 107 w 1794"/>
                <a:gd name="T119" fmla="*/ 212 h 16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94" h="1692">
                  <a:moveTo>
                    <a:pt x="849" y="1692"/>
                  </a:moveTo>
                  <a:lnTo>
                    <a:pt x="830" y="1692"/>
                  </a:lnTo>
                  <a:lnTo>
                    <a:pt x="813" y="1692"/>
                  </a:lnTo>
                  <a:lnTo>
                    <a:pt x="796" y="1690"/>
                  </a:lnTo>
                  <a:lnTo>
                    <a:pt x="779" y="1690"/>
                  </a:lnTo>
                  <a:lnTo>
                    <a:pt x="762" y="1688"/>
                  </a:lnTo>
                  <a:lnTo>
                    <a:pt x="745" y="1686"/>
                  </a:lnTo>
                  <a:lnTo>
                    <a:pt x="728" y="1684"/>
                  </a:lnTo>
                  <a:lnTo>
                    <a:pt x="711" y="1682"/>
                  </a:lnTo>
                  <a:lnTo>
                    <a:pt x="694" y="1679"/>
                  </a:lnTo>
                  <a:lnTo>
                    <a:pt x="676" y="1675"/>
                  </a:lnTo>
                  <a:lnTo>
                    <a:pt x="661" y="1673"/>
                  </a:lnTo>
                  <a:lnTo>
                    <a:pt x="644" y="1669"/>
                  </a:lnTo>
                  <a:lnTo>
                    <a:pt x="629" y="1665"/>
                  </a:lnTo>
                  <a:lnTo>
                    <a:pt x="612" y="1662"/>
                  </a:lnTo>
                  <a:lnTo>
                    <a:pt x="597" y="1656"/>
                  </a:lnTo>
                  <a:lnTo>
                    <a:pt x="581" y="1652"/>
                  </a:lnTo>
                  <a:lnTo>
                    <a:pt x="564" y="1648"/>
                  </a:lnTo>
                  <a:lnTo>
                    <a:pt x="547" y="1643"/>
                  </a:lnTo>
                  <a:lnTo>
                    <a:pt x="532" y="1637"/>
                  </a:lnTo>
                  <a:lnTo>
                    <a:pt x="517" y="1631"/>
                  </a:lnTo>
                  <a:lnTo>
                    <a:pt x="500" y="1625"/>
                  </a:lnTo>
                  <a:lnTo>
                    <a:pt x="486" y="1620"/>
                  </a:lnTo>
                  <a:lnTo>
                    <a:pt x="471" y="1612"/>
                  </a:lnTo>
                  <a:lnTo>
                    <a:pt x="456" y="1606"/>
                  </a:lnTo>
                  <a:lnTo>
                    <a:pt x="441" y="1599"/>
                  </a:lnTo>
                  <a:lnTo>
                    <a:pt x="426" y="1591"/>
                  </a:lnTo>
                  <a:lnTo>
                    <a:pt x="412" y="1584"/>
                  </a:lnTo>
                  <a:lnTo>
                    <a:pt x="397" y="1576"/>
                  </a:lnTo>
                  <a:lnTo>
                    <a:pt x="384" y="1568"/>
                  </a:lnTo>
                  <a:lnTo>
                    <a:pt x="370" y="1561"/>
                  </a:lnTo>
                  <a:lnTo>
                    <a:pt x="355" y="1551"/>
                  </a:lnTo>
                  <a:lnTo>
                    <a:pt x="342" y="1544"/>
                  </a:lnTo>
                  <a:lnTo>
                    <a:pt x="327" y="1534"/>
                  </a:lnTo>
                  <a:lnTo>
                    <a:pt x="313" y="1525"/>
                  </a:lnTo>
                  <a:lnTo>
                    <a:pt x="300" y="1515"/>
                  </a:lnTo>
                  <a:lnTo>
                    <a:pt x="287" y="1508"/>
                  </a:lnTo>
                  <a:lnTo>
                    <a:pt x="273" y="1496"/>
                  </a:lnTo>
                  <a:lnTo>
                    <a:pt x="260" y="1487"/>
                  </a:lnTo>
                  <a:lnTo>
                    <a:pt x="249" y="1477"/>
                  </a:lnTo>
                  <a:lnTo>
                    <a:pt x="237" y="1468"/>
                  </a:lnTo>
                  <a:lnTo>
                    <a:pt x="224" y="1456"/>
                  </a:lnTo>
                  <a:lnTo>
                    <a:pt x="213" y="1445"/>
                  </a:lnTo>
                  <a:lnTo>
                    <a:pt x="199" y="1433"/>
                  </a:lnTo>
                  <a:lnTo>
                    <a:pt x="188" y="1424"/>
                  </a:lnTo>
                  <a:lnTo>
                    <a:pt x="177" y="1411"/>
                  </a:lnTo>
                  <a:lnTo>
                    <a:pt x="165" y="1399"/>
                  </a:lnTo>
                  <a:lnTo>
                    <a:pt x="154" y="1388"/>
                  </a:lnTo>
                  <a:lnTo>
                    <a:pt x="144" y="1376"/>
                  </a:lnTo>
                  <a:lnTo>
                    <a:pt x="133" y="1363"/>
                  </a:lnTo>
                  <a:lnTo>
                    <a:pt x="123" y="1352"/>
                  </a:lnTo>
                  <a:lnTo>
                    <a:pt x="112" y="1338"/>
                  </a:lnTo>
                  <a:lnTo>
                    <a:pt x="102" y="1327"/>
                  </a:lnTo>
                  <a:lnTo>
                    <a:pt x="91" y="1314"/>
                  </a:lnTo>
                  <a:lnTo>
                    <a:pt x="82" y="1300"/>
                  </a:lnTo>
                  <a:lnTo>
                    <a:pt x="72" y="1287"/>
                  </a:lnTo>
                  <a:lnTo>
                    <a:pt x="64" y="1274"/>
                  </a:lnTo>
                  <a:lnTo>
                    <a:pt x="55" y="1260"/>
                  </a:lnTo>
                  <a:lnTo>
                    <a:pt x="45" y="1247"/>
                  </a:lnTo>
                  <a:lnTo>
                    <a:pt x="38" y="1234"/>
                  </a:lnTo>
                  <a:lnTo>
                    <a:pt x="28" y="1221"/>
                  </a:lnTo>
                  <a:lnTo>
                    <a:pt x="21" y="1205"/>
                  </a:lnTo>
                  <a:lnTo>
                    <a:pt x="13" y="1192"/>
                  </a:lnTo>
                  <a:lnTo>
                    <a:pt x="6" y="1177"/>
                  </a:lnTo>
                  <a:lnTo>
                    <a:pt x="0" y="1164"/>
                  </a:lnTo>
                  <a:lnTo>
                    <a:pt x="0" y="1156"/>
                  </a:lnTo>
                  <a:lnTo>
                    <a:pt x="0" y="1148"/>
                  </a:lnTo>
                  <a:lnTo>
                    <a:pt x="0" y="1141"/>
                  </a:lnTo>
                  <a:lnTo>
                    <a:pt x="0" y="1135"/>
                  </a:lnTo>
                  <a:lnTo>
                    <a:pt x="0" y="1127"/>
                  </a:lnTo>
                  <a:lnTo>
                    <a:pt x="0" y="1120"/>
                  </a:lnTo>
                  <a:lnTo>
                    <a:pt x="0" y="1112"/>
                  </a:lnTo>
                  <a:lnTo>
                    <a:pt x="0" y="1106"/>
                  </a:lnTo>
                  <a:lnTo>
                    <a:pt x="0" y="1099"/>
                  </a:lnTo>
                  <a:lnTo>
                    <a:pt x="0" y="1093"/>
                  </a:lnTo>
                  <a:lnTo>
                    <a:pt x="0" y="1086"/>
                  </a:lnTo>
                  <a:lnTo>
                    <a:pt x="0" y="1080"/>
                  </a:lnTo>
                  <a:lnTo>
                    <a:pt x="0" y="1072"/>
                  </a:lnTo>
                  <a:lnTo>
                    <a:pt x="0" y="1067"/>
                  </a:lnTo>
                  <a:lnTo>
                    <a:pt x="0" y="1059"/>
                  </a:lnTo>
                  <a:lnTo>
                    <a:pt x="0" y="1051"/>
                  </a:lnTo>
                  <a:lnTo>
                    <a:pt x="0" y="1046"/>
                  </a:lnTo>
                  <a:lnTo>
                    <a:pt x="0" y="1038"/>
                  </a:lnTo>
                  <a:lnTo>
                    <a:pt x="0" y="1030"/>
                  </a:lnTo>
                  <a:lnTo>
                    <a:pt x="0" y="1025"/>
                  </a:lnTo>
                  <a:lnTo>
                    <a:pt x="0" y="1017"/>
                  </a:lnTo>
                  <a:lnTo>
                    <a:pt x="0" y="1011"/>
                  </a:lnTo>
                  <a:lnTo>
                    <a:pt x="0" y="1004"/>
                  </a:lnTo>
                  <a:lnTo>
                    <a:pt x="0" y="998"/>
                  </a:lnTo>
                  <a:lnTo>
                    <a:pt x="0" y="991"/>
                  </a:lnTo>
                  <a:lnTo>
                    <a:pt x="0" y="985"/>
                  </a:lnTo>
                  <a:lnTo>
                    <a:pt x="0" y="979"/>
                  </a:lnTo>
                  <a:lnTo>
                    <a:pt x="0" y="973"/>
                  </a:lnTo>
                  <a:lnTo>
                    <a:pt x="0" y="966"/>
                  </a:lnTo>
                  <a:lnTo>
                    <a:pt x="0" y="960"/>
                  </a:lnTo>
                  <a:lnTo>
                    <a:pt x="0" y="954"/>
                  </a:lnTo>
                  <a:lnTo>
                    <a:pt x="0" y="949"/>
                  </a:lnTo>
                  <a:lnTo>
                    <a:pt x="0" y="941"/>
                  </a:lnTo>
                  <a:lnTo>
                    <a:pt x="0" y="935"/>
                  </a:lnTo>
                  <a:lnTo>
                    <a:pt x="0" y="928"/>
                  </a:lnTo>
                  <a:lnTo>
                    <a:pt x="0" y="922"/>
                  </a:lnTo>
                  <a:lnTo>
                    <a:pt x="0" y="916"/>
                  </a:lnTo>
                  <a:lnTo>
                    <a:pt x="0" y="911"/>
                  </a:lnTo>
                  <a:lnTo>
                    <a:pt x="0" y="903"/>
                  </a:lnTo>
                  <a:lnTo>
                    <a:pt x="0" y="897"/>
                  </a:lnTo>
                  <a:lnTo>
                    <a:pt x="0" y="892"/>
                  </a:lnTo>
                  <a:lnTo>
                    <a:pt x="0" y="886"/>
                  </a:lnTo>
                  <a:lnTo>
                    <a:pt x="0" y="878"/>
                  </a:lnTo>
                  <a:lnTo>
                    <a:pt x="0" y="873"/>
                  </a:lnTo>
                  <a:lnTo>
                    <a:pt x="0" y="867"/>
                  </a:lnTo>
                  <a:lnTo>
                    <a:pt x="0" y="863"/>
                  </a:lnTo>
                  <a:lnTo>
                    <a:pt x="0" y="857"/>
                  </a:lnTo>
                  <a:lnTo>
                    <a:pt x="2" y="852"/>
                  </a:lnTo>
                  <a:lnTo>
                    <a:pt x="2" y="846"/>
                  </a:lnTo>
                  <a:lnTo>
                    <a:pt x="2" y="840"/>
                  </a:lnTo>
                  <a:lnTo>
                    <a:pt x="2" y="835"/>
                  </a:lnTo>
                  <a:lnTo>
                    <a:pt x="2" y="829"/>
                  </a:lnTo>
                  <a:lnTo>
                    <a:pt x="2" y="823"/>
                  </a:lnTo>
                  <a:lnTo>
                    <a:pt x="2" y="818"/>
                  </a:lnTo>
                  <a:lnTo>
                    <a:pt x="2" y="812"/>
                  </a:lnTo>
                  <a:lnTo>
                    <a:pt x="2" y="808"/>
                  </a:lnTo>
                  <a:lnTo>
                    <a:pt x="2" y="802"/>
                  </a:lnTo>
                  <a:lnTo>
                    <a:pt x="2" y="797"/>
                  </a:lnTo>
                  <a:lnTo>
                    <a:pt x="2" y="793"/>
                  </a:lnTo>
                  <a:lnTo>
                    <a:pt x="2" y="787"/>
                  </a:lnTo>
                  <a:lnTo>
                    <a:pt x="2" y="778"/>
                  </a:lnTo>
                  <a:lnTo>
                    <a:pt x="4" y="768"/>
                  </a:lnTo>
                  <a:lnTo>
                    <a:pt x="6" y="785"/>
                  </a:lnTo>
                  <a:lnTo>
                    <a:pt x="9" y="802"/>
                  </a:lnTo>
                  <a:lnTo>
                    <a:pt x="13" y="819"/>
                  </a:lnTo>
                  <a:lnTo>
                    <a:pt x="17" y="837"/>
                  </a:lnTo>
                  <a:lnTo>
                    <a:pt x="21" y="852"/>
                  </a:lnTo>
                  <a:lnTo>
                    <a:pt x="25" y="869"/>
                  </a:lnTo>
                  <a:lnTo>
                    <a:pt x="30" y="886"/>
                  </a:lnTo>
                  <a:lnTo>
                    <a:pt x="38" y="901"/>
                  </a:lnTo>
                  <a:lnTo>
                    <a:pt x="42" y="916"/>
                  </a:lnTo>
                  <a:lnTo>
                    <a:pt x="49" y="934"/>
                  </a:lnTo>
                  <a:lnTo>
                    <a:pt x="55" y="949"/>
                  </a:lnTo>
                  <a:lnTo>
                    <a:pt x="63" y="964"/>
                  </a:lnTo>
                  <a:lnTo>
                    <a:pt x="70" y="979"/>
                  </a:lnTo>
                  <a:lnTo>
                    <a:pt x="78" y="994"/>
                  </a:lnTo>
                  <a:lnTo>
                    <a:pt x="85" y="1010"/>
                  </a:lnTo>
                  <a:lnTo>
                    <a:pt x="95" y="1025"/>
                  </a:lnTo>
                  <a:lnTo>
                    <a:pt x="102" y="1040"/>
                  </a:lnTo>
                  <a:lnTo>
                    <a:pt x="110" y="1053"/>
                  </a:lnTo>
                  <a:lnTo>
                    <a:pt x="120" y="1068"/>
                  </a:lnTo>
                  <a:lnTo>
                    <a:pt x="131" y="1082"/>
                  </a:lnTo>
                  <a:lnTo>
                    <a:pt x="139" y="1095"/>
                  </a:lnTo>
                  <a:lnTo>
                    <a:pt x="150" y="1108"/>
                  </a:lnTo>
                  <a:lnTo>
                    <a:pt x="159" y="1122"/>
                  </a:lnTo>
                  <a:lnTo>
                    <a:pt x="171" y="1137"/>
                  </a:lnTo>
                  <a:lnTo>
                    <a:pt x="180" y="1148"/>
                  </a:lnTo>
                  <a:lnTo>
                    <a:pt x="192" y="1160"/>
                  </a:lnTo>
                  <a:lnTo>
                    <a:pt x="203" y="1173"/>
                  </a:lnTo>
                  <a:lnTo>
                    <a:pt x="216" y="1186"/>
                  </a:lnTo>
                  <a:lnTo>
                    <a:pt x="226" y="1198"/>
                  </a:lnTo>
                  <a:lnTo>
                    <a:pt x="239" y="1209"/>
                  </a:lnTo>
                  <a:lnTo>
                    <a:pt x="253" y="1221"/>
                  </a:lnTo>
                  <a:lnTo>
                    <a:pt x="266" y="1232"/>
                  </a:lnTo>
                  <a:lnTo>
                    <a:pt x="277" y="1243"/>
                  </a:lnTo>
                  <a:lnTo>
                    <a:pt x="291" y="1253"/>
                  </a:lnTo>
                  <a:lnTo>
                    <a:pt x="304" y="1264"/>
                  </a:lnTo>
                  <a:lnTo>
                    <a:pt x="317" y="1274"/>
                  </a:lnTo>
                  <a:lnTo>
                    <a:pt x="331" y="1283"/>
                  </a:lnTo>
                  <a:lnTo>
                    <a:pt x="346" y="1293"/>
                  </a:lnTo>
                  <a:lnTo>
                    <a:pt x="359" y="1300"/>
                  </a:lnTo>
                  <a:lnTo>
                    <a:pt x="374" y="1312"/>
                  </a:lnTo>
                  <a:lnTo>
                    <a:pt x="388" y="1317"/>
                  </a:lnTo>
                  <a:lnTo>
                    <a:pt x="403" y="1327"/>
                  </a:lnTo>
                  <a:lnTo>
                    <a:pt x="416" y="1335"/>
                  </a:lnTo>
                  <a:lnTo>
                    <a:pt x="433" y="1342"/>
                  </a:lnTo>
                  <a:lnTo>
                    <a:pt x="448" y="1350"/>
                  </a:lnTo>
                  <a:lnTo>
                    <a:pt x="464" y="1357"/>
                  </a:lnTo>
                  <a:lnTo>
                    <a:pt x="479" y="1363"/>
                  </a:lnTo>
                  <a:lnTo>
                    <a:pt x="496" y="1371"/>
                  </a:lnTo>
                  <a:lnTo>
                    <a:pt x="511" y="1375"/>
                  </a:lnTo>
                  <a:lnTo>
                    <a:pt x="528" y="1380"/>
                  </a:lnTo>
                  <a:lnTo>
                    <a:pt x="543" y="1386"/>
                  </a:lnTo>
                  <a:lnTo>
                    <a:pt x="560" y="1392"/>
                  </a:lnTo>
                  <a:lnTo>
                    <a:pt x="578" y="1395"/>
                  </a:lnTo>
                  <a:lnTo>
                    <a:pt x="595" y="1399"/>
                  </a:lnTo>
                  <a:lnTo>
                    <a:pt x="612" y="1403"/>
                  </a:lnTo>
                  <a:lnTo>
                    <a:pt x="629" y="1407"/>
                  </a:lnTo>
                  <a:lnTo>
                    <a:pt x="646" y="1409"/>
                  </a:lnTo>
                  <a:lnTo>
                    <a:pt x="663" y="1413"/>
                  </a:lnTo>
                  <a:lnTo>
                    <a:pt x="680" y="1414"/>
                  </a:lnTo>
                  <a:lnTo>
                    <a:pt x="699" y="1416"/>
                  </a:lnTo>
                  <a:lnTo>
                    <a:pt x="716" y="1418"/>
                  </a:lnTo>
                  <a:lnTo>
                    <a:pt x="735" y="1418"/>
                  </a:lnTo>
                  <a:lnTo>
                    <a:pt x="752" y="1420"/>
                  </a:lnTo>
                  <a:lnTo>
                    <a:pt x="771" y="1420"/>
                  </a:lnTo>
                  <a:lnTo>
                    <a:pt x="790" y="1420"/>
                  </a:lnTo>
                  <a:lnTo>
                    <a:pt x="809" y="1418"/>
                  </a:lnTo>
                  <a:lnTo>
                    <a:pt x="830" y="1416"/>
                  </a:lnTo>
                  <a:lnTo>
                    <a:pt x="849" y="1416"/>
                  </a:lnTo>
                  <a:lnTo>
                    <a:pt x="868" y="1413"/>
                  </a:lnTo>
                  <a:lnTo>
                    <a:pt x="889" y="1411"/>
                  </a:lnTo>
                  <a:lnTo>
                    <a:pt x="908" y="1407"/>
                  </a:lnTo>
                  <a:lnTo>
                    <a:pt x="927" y="1405"/>
                  </a:lnTo>
                  <a:lnTo>
                    <a:pt x="946" y="1399"/>
                  </a:lnTo>
                  <a:lnTo>
                    <a:pt x="963" y="1395"/>
                  </a:lnTo>
                  <a:lnTo>
                    <a:pt x="982" y="1390"/>
                  </a:lnTo>
                  <a:lnTo>
                    <a:pt x="1001" y="1384"/>
                  </a:lnTo>
                  <a:lnTo>
                    <a:pt x="1019" y="1378"/>
                  </a:lnTo>
                  <a:lnTo>
                    <a:pt x="1038" y="1373"/>
                  </a:lnTo>
                  <a:lnTo>
                    <a:pt x="1055" y="1365"/>
                  </a:lnTo>
                  <a:lnTo>
                    <a:pt x="1074" y="1359"/>
                  </a:lnTo>
                  <a:lnTo>
                    <a:pt x="1089" y="1350"/>
                  </a:lnTo>
                  <a:lnTo>
                    <a:pt x="1108" y="1342"/>
                  </a:lnTo>
                  <a:lnTo>
                    <a:pt x="1123" y="1333"/>
                  </a:lnTo>
                  <a:lnTo>
                    <a:pt x="1140" y="1325"/>
                  </a:lnTo>
                  <a:lnTo>
                    <a:pt x="1155" y="1314"/>
                  </a:lnTo>
                  <a:lnTo>
                    <a:pt x="1172" y="1306"/>
                  </a:lnTo>
                  <a:lnTo>
                    <a:pt x="1190" y="1295"/>
                  </a:lnTo>
                  <a:lnTo>
                    <a:pt x="1205" y="1287"/>
                  </a:lnTo>
                  <a:lnTo>
                    <a:pt x="1220" y="1274"/>
                  </a:lnTo>
                  <a:lnTo>
                    <a:pt x="1235" y="1264"/>
                  </a:lnTo>
                  <a:lnTo>
                    <a:pt x="1248" y="1251"/>
                  </a:lnTo>
                  <a:lnTo>
                    <a:pt x="1264" y="1241"/>
                  </a:lnTo>
                  <a:lnTo>
                    <a:pt x="1279" y="1228"/>
                  </a:lnTo>
                  <a:lnTo>
                    <a:pt x="1292" y="1217"/>
                  </a:lnTo>
                  <a:lnTo>
                    <a:pt x="1305" y="1203"/>
                  </a:lnTo>
                  <a:lnTo>
                    <a:pt x="1321" y="1192"/>
                  </a:lnTo>
                  <a:lnTo>
                    <a:pt x="1332" y="1177"/>
                  </a:lnTo>
                  <a:lnTo>
                    <a:pt x="1345" y="1164"/>
                  </a:lnTo>
                  <a:lnTo>
                    <a:pt x="1357" y="1148"/>
                  </a:lnTo>
                  <a:lnTo>
                    <a:pt x="1370" y="1135"/>
                  </a:lnTo>
                  <a:lnTo>
                    <a:pt x="1382" y="1120"/>
                  </a:lnTo>
                  <a:lnTo>
                    <a:pt x="1393" y="1105"/>
                  </a:lnTo>
                  <a:lnTo>
                    <a:pt x="1404" y="1091"/>
                  </a:lnTo>
                  <a:lnTo>
                    <a:pt x="1416" y="1076"/>
                  </a:lnTo>
                  <a:lnTo>
                    <a:pt x="1425" y="1059"/>
                  </a:lnTo>
                  <a:lnTo>
                    <a:pt x="1435" y="1044"/>
                  </a:lnTo>
                  <a:lnTo>
                    <a:pt x="1444" y="1027"/>
                  </a:lnTo>
                  <a:lnTo>
                    <a:pt x="1454" y="1011"/>
                  </a:lnTo>
                  <a:lnTo>
                    <a:pt x="1461" y="994"/>
                  </a:lnTo>
                  <a:lnTo>
                    <a:pt x="1471" y="977"/>
                  </a:lnTo>
                  <a:lnTo>
                    <a:pt x="1478" y="960"/>
                  </a:lnTo>
                  <a:lnTo>
                    <a:pt x="1488" y="943"/>
                  </a:lnTo>
                  <a:lnTo>
                    <a:pt x="1494" y="926"/>
                  </a:lnTo>
                  <a:lnTo>
                    <a:pt x="1501" y="907"/>
                  </a:lnTo>
                  <a:lnTo>
                    <a:pt x="1507" y="890"/>
                  </a:lnTo>
                  <a:lnTo>
                    <a:pt x="1515" y="871"/>
                  </a:lnTo>
                  <a:lnTo>
                    <a:pt x="1518" y="852"/>
                  </a:lnTo>
                  <a:lnTo>
                    <a:pt x="1524" y="833"/>
                  </a:lnTo>
                  <a:lnTo>
                    <a:pt x="1528" y="816"/>
                  </a:lnTo>
                  <a:lnTo>
                    <a:pt x="1534" y="797"/>
                  </a:lnTo>
                  <a:lnTo>
                    <a:pt x="1535" y="778"/>
                  </a:lnTo>
                  <a:lnTo>
                    <a:pt x="1539" y="757"/>
                  </a:lnTo>
                  <a:lnTo>
                    <a:pt x="1541" y="738"/>
                  </a:lnTo>
                  <a:lnTo>
                    <a:pt x="1545" y="719"/>
                  </a:lnTo>
                  <a:lnTo>
                    <a:pt x="1545" y="700"/>
                  </a:lnTo>
                  <a:lnTo>
                    <a:pt x="1547" y="681"/>
                  </a:lnTo>
                  <a:lnTo>
                    <a:pt x="1549" y="660"/>
                  </a:lnTo>
                  <a:lnTo>
                    <a:pt x="1549" y="641"/>
                  </a:lnTo>
                  <a:lnTo>
                    <a:pt x="1549" y="627"/>
                  </a:lnTo>
                  <a:lnTo>
                    <a:pt x="1549" y="616"/>
                  </a:lnTo>
                  <a:lnTo>
                    <a:pt x="1547" y="603"/>
                  </a:lnTo>
                  <a:lnTo>
                    <a:pt x="1547" y="591"/>
                  </a:lnTo>
                  <a:lnTo>
                    <a:pt x="1545" y="578"/>
                  </a:lnTo>
                  <a:lnTo>
                    <a:pt x="1543" y="567"/>
                  </a:lnTo>
                  <a:lnTo>
                    <a:pt x="1543" y="553"/>
                  </a:lnTo>
                  <a:lnTo>
                    <a:pt x="1541" y="542"/>
                  </a:lnTo>
                  <a:lnTo>
                    <a:pt x="1541" y="531"/>
                  </a:lnTo>
                  <a:lnTo>
                    <a:pt x="1539" y="517"/>
                  </a:lnTo>
                  <a:lnTo>
                    <a:pt x="1537" y="506"/>
                  </a:lnTo>
                  <a:lnTo>
                    <a:pt x="1535" y="494"/>
                  </a:lnTo>
                  <a:lnTo>
                    <a:pt x="1532" y="483"/>
                  </a:lnTo>
                  <a:lnTo>
                    <a:pt x="1530" y="470"/>
                  </a:lnTo>
                  <a:lnTo>
                    <a:pt x="1526" y="458"/>
                  </a:lnTo>
                  <a:lnTo>
                    <a:pt x="1524" y="447"/>
                  </a:lnTo>
                  <a:lnTo>
                    <a:pt x="1520" y="436"/>
                  </a:lnTo>
                  <a:lnTo>
                    <a:pt x="1516" y="424"/>
                  </a:lnTo>
                  <a:lnTo>
                    <a:pt x="1515" y="413"/>
                  </a:lnTo>
                  <a:lnTo>
                    <a:pt x="1511" y="401"/>
                  </a:lnTo>
                  <a:lnTo>
                    <a:pt x="1507" y="390"/>
                  </a:lnTo>
                  <a:lnTo>
                    <a:pt x="1503" y="378"/>
                  </a:lnTo>
                  <a:lnTo>
                    <a:pt x="1499" y="369"/>
                  </a:lnTo>
                  <a:lnTo>
                    <a:pt x="1496" y="358"/>
                  </a:lnTo>
                  <a:lnTo>
                    <a:pt x="1492" y="346"/>
                  </a:lnTo>
                  <a:lnTo>
                    <a:pt x="1486" y="335"/>
                  </a:lnTo>
                  <a:lnTo>
                    <a:pt x="1482" y="325"/>
                  </a:lnTo>
                  <a:lnTo>
                    <a:pt x="1477" y="314"/>
                  </a:lnTo>
                  <a:lnTo>
                    <a:pt x="1473" y="302"/>
                  </a:lnTo>
                  <a:lnTo>
                    <a:pt x="1467" y="293"/>
                  </a:lnTo>
                  <a:lnTo>
                    <a:pt x="1461" y="283"/>
                  </a:lnTo>
                  <a:lnTo>
                    <a:pt x="1458" y="272"/>
                  </a:lnTo>
                  <a:lnTo>
                    <a:pt x="1452" y="263"/>
                  </a:lnTo>
                  <a:lnTo>
                    <a:pt x="1444" y="251"/>
                  </a:lnTo>
                  <a:lnTo>
                    <a:pt x="1439" y="242"/>
                  </a:lnTo>
                  <a:lnTo>
                    <a:pt x="1433" y="232"/>
                  </a:lnTo>
                  <a:lnTo>
                    <a:pt x="1427" y="221"/>
                  </a:lnTo>
                  <a:lnTo>
                    <a:pt x="1420" y="213"/>
                  </a:lnTo>
                  <a:lnTo>
                    <a:pt x="1414" y="202"/>
                  </a:lnTo>
                  <a:lnTo>
                    <a:pt x="1408" y="194"/>
                  </a:lnTo>
                  <a:lnTo>
                    <a:pt x="1401" y="183"/>
                  </a:lnTo>
                  <a:lnTo>
                    <a:pt x="1393" y="173"/>
                  </a:lnTo>
                  <a:lnTo>
                    <a:pt x="1387" y="164"/>
                  </a:lnTo>
                  <a:lnTo>
                    <a:pt x="1380" y="156"/>
                  </a:lnTo>
                  <a:lnTo>
                    <a:pt x="1372" y="147"/>
                  </a:lnTo>
                  <a:lnTo>
                    <a:pt x="1366" y="137"/>
                  </a:lnTo>
                  <a:lnTo>
                    <a:pt x="1357" y="129"/>
                  </a:lnTo>
                  <a:lnTo>
                    <a:pt x="1351" y="122"/>
                  </a:lnTo>
                  <a:lnTo>
                    <a:pt x="1344" y="112"/>
                  </a:lnTo>
                  <a:lnTo>
                    <a:pt x="1334" y="105"/>
                  </a:lnTo>
                  <a:lnTo>
                    <a:pt x="1326" y="95"/>
                  </a:lnTo>
                  <a:lnTo>
                    <a:pt x="1319" y="88"/>
                  </a:lnTo>
                  <a:lnTo>
                    <a:pt x="1309" y="80"/>
                  </a:lnTo>
                  <a:lnTo>
                    <a:pt x="1302" y="71"/>
                  </a:lnTo>
                  <a:lnTo>
                    <a:pt x="1294" y="65"/>
                  </a:lnTo>
                  <a:lnTo>
                    <a:pt x="1285" y="57"/>
                  </a:lnTo>
                  <a:lnTo>
                    <a:pt x="1277" y="48"/>
                  </a:lnTo>
                  <a:lnTo>
                    <a:pt x="1267" y="40"/>
                  </a:lnTo>
                  <a:lnTo>
                    <a:pt x="1258" y="33"/>
                  </a:lnTo>
                  <a:lnTo>
                    <a:pt x="1250" y="27"/>
                  </a:lnTo>
                  <a:lnTo>
                    <a:pt x="1239" y="19"/>
                  </a:lnTo>
                  <a:lnTo>
                    <a:pt x="1231" y="14"/>
                  </a:lnTo>
                  <a:lnTo>
                    <a:pt x="1222" y="6"/>
                  </a:lnTo>
                  <a:lnTo>
                    <a:pt x="1214" y="0"/>
                  </a:lnTo>
                  <a:lnTo>
                    <a:pt x="1220" y="0"/>
                  </a:lnTo>
                  <a:lnTo>
                    <a:pt x="1228" y="0"/>
                  </a:lnTo>
                  <a:lnTo>
                    <a:pt x="1233" y="0"/>
                  </a:lnTo>
                  <a:lnTo>
                    <a:pt x="1241" y="0"/>
                  </a:lnTo>
                  <a:lnTo>
                    <a:pt x="1247" y="0"/>
                  </a:lnTo>
                  <a:lnTo>
                    <a:pt x="1254" y="0"/>
                  </a:lnTo>
                  <a:lnTo>
                    <a:pt x="1260" y="0"/>
                  </a:lnTo>
                  <a:lnTo>
                    <a:pt x="1267" y="0"/>
                  </a:lnTo>
                  <a:lnTo>
                    <a:pt x="1275" y="0"/>
                  </a:lnTo>
                  <a:lnTo>
                    <a:pt x="1281" y="0"/>
                  </a:lnTo>
                  <a:lnTo>
                    <a:pt x="1288" y="0"/>
                  </a:lnTo>
                  <a:lnTo>
                    <a:pt x="1296" y="0"/>
                  </a:lnTo>
                  <a:lnTo>
                    <a:pt x="1302" y="0"/>
                  </a:lnTo>
                  <a:lnTo>
                    <a:pt x="1309" y="0"/>
                  </a:lnTo>
                  <a:lnTo>
                    <a:pt x="1315" y="0"/>
                  </a:lnTo>
                  <a:lnTo>
                    <a:pt x="1324" y="0"/>
                  </a:lnTo>
                  <a:lnTo>
                    <a:pt x="1330" y="0"/>
                  </a:lnTo>
                  <a:lnTo>
                    <a:pt x="1338" y="0"/>
                  </a:lnTo>
                  <a:lnTo>
                    <a:pt x="1344" y="0"/>
                  </a:lnTo>
                  <a:lnTo>
                    <a:pt x="1351" y="0"/>
                  </a:lnTo>
                  <a:lnTo>
                    <a:pt x="1357" y="0"/>
                  </a:lnTo>
                  <a:lnTo>
                    <a:pt x="1364" y="0"/>
                  </a:lnTo>
                  <a:lnTo>
                    <a:pt x="1370" y="0"/>
                  </a:lnTo>
                  <a:lnTo>
                    <a:pt x="1378" y="0"/>
                  </a:lnTo>
                  <a:lnTo>
                    <a:pt x="1385" y="0"/>
                  </a:lnTo>
                  <a:lnTo>
                    <a:pt x="1391" y="0"/>
                  </a:lnTo>
                  <a:lnTo>
                    <a:pt x="1399" y="0"/>
                  </a:lnTo>
                  <a:lnTo>
                    <a:pt x="1406" y="0"/>
                  </a:lnTo>
                  <a:lnTo>
                    <a:pt x="1412" y="0"/>
                  </a:lnTo>
                  <a:lnTo>
                    <a:pt x="1420" y="0"/>
                  </a:lnTo>
                  <a:lnTo>
                    <a:pt x="1425" y="0"/>
                  </a:lnTo>
                  <a:lnTo>
                    <a:pt x="1433" y="0"/>
                  </a:lnTo>
                  <a:lnTo>
                    <a:pt x="1442" y="8"/>
                  </a:lnTo>
                  <a:lnTo>
                    <a:pt x="1452" y="17"/>
                  </a:lnTo>
                  <a:lnTo>
                    <a:pt x="1461" y="25"/>
                  </a:lnTo>
                  <a:lnTo>
                    <a:pt x="1473" y="34"/>
                  </a:lnTo>
                  <a:lnTo>
                    <a:pt x="1480" y="42"/>
                  </a:lnTo>
                  <a:lnTo>
                    <a:pt x="1492" y="50"/>
                  </a:lnTo>
                  <a:lnTo>
                    <a:pt x="1501" y="59"/>
                  </a:lnTo>
                  <a:lnTo>
                    <a:pt x="1511" y="69"/>
                  </a:lnTo>
                  <a:lnTo>
                    <a:pt x="1520" y="78"/>
                  </a:lnTo>
                  <a:lnTo>
                    <a:pt x="1528" y="88"/>
                  </a:lnTo>
                  <a:lnTo>
                    <a:pt x="1537" y="97"/>
                  </a:lnTo>
                  <a:lnTo>
                    <a:pt x="1547" y="107"/>
                  </a:lnTo>
                  <a:lnTo>
                    <a:pt x="1554" y="116"/>
                  </a:lnTo>
                  <a:lnTo>
                    <a:pt x="1564" y="128"/>
                  </a:lnTo>
                  <a:lnTo>
                    <a:pt x="1573" y="137"/>
                  </a:lnTo>
                  <a:lnTo>
                    <a:pt x="1583" y="148"/>
                  </a:lnTo>
                  <a:lnTo>
                    <a:pt x="1589" y="156"/>
                  </a:lnTo>
                  <a:lnTo>
                    <a:pt x="1598" y="168"/>
                  </a:lnTo>
                  <a:lnTo>
                    <a:pt x="1606" y="177"/>
                  </a:lnTo>
                  <a:lnTo>
                    <a:pt x="1613" y="188"/>
                  </a:lnTo>
                  <a:lnTo>
                    <a:pt x="1621" y="198"/>
                  </a:lnTo>
                  <a:lnTo>
                    <a:pt x="1627" y="209"/>
                  </a:lnTo>
                  <a:lnTo>
                    <a:pt x="1634" y="221"/>
                  </a:lnTo>
                  <a:lnTo>
                    <a:pt x="1644" y="232"/>
                  </a:lnTo>
                  <a:lnTo>
                    <a:pt x="1649" y="242"/>
                  </a:lnTo>
                  <a:lnTo>
                    <a:pt x="1657" y="253"/>
                  </a:lnTo>
                  <a:lnTo>
                    <a:pt x="1663" y="266"/>
                  </a:lnTo>
                  <a:lnTo>
                    <a:pt x="1670" y="278"/>
                  </a:lnTo>
                  <a:lnTo>
                    <a:pt x="1676" y="287"/>
                  </a:lnTo>
                  <a:lnTo>
                    <a:pt x="1684" y="301"/>
                  </a:lnTo>
                  <a:lnTo>
                    <a:pt x="1689" y="312"/>
                  </a:lnTo>
                  <a:lnTo>
                    <a:pt x="1695" y="325"/>
                  </a:lnTo>
                  <a:lnTo>
                    <a:pt x="1701" y="335"/>
                  </a:lnTo>
                  <a:lnTo>
                    <a:pt x="1707" y="348"/>
                  </a:lnTo>
                  <a:lnTo>
                    <a:pt x="1712" y="359"/>
                  </a:lnTo>
                  <a:lnTo>
                    <a:pt x="1718" y="373"/>
                  </a:lnTo>
                  <a:lnTo>
                    <a:pt x="1722" y="384"/>
                  </a:lnTo>
                  <a:lnTo>
                    <a:pt x="1727" y="397"/>
                  </a:lnTo>
                  <a:lnTo>
                    <a:pt x="1731" y="409"/>
                  </a:lnTo>
                  <a:lnTo>
                    <a:pt x="1737" y="422"/>
                  </a:lnTo>
                  <a:lnTo>
                    <a:pt x="1741" y="434"/>
                  </a:lnTo>
                  <a:lnTo>
                    <a:pt x="1745" y="447"/>
                  </a:lnTo>
                  <a:lnTo>
                    <a:pt x="1748" y="458"/>
                  </a:lnTo>
                  <a:lnTo>
                    <a:pt x="1754" y="472"/>
                  </a:lnTo>
                  <a:lnTo>
                    <a:pt x="1758" y="485"/>
                  </a:lnTo>
                  <a:lnTo>
                    <a:pt x="1760" y="498"/>
                  </a:lnTo>
                  <a:lnTo>
                    <a:pt x="1764" y="512"/>
                  </a:lnTo>
                  <a:lnTo>
                    <a:pt x="1767" y="525"/>
                  </a:lnTo>
                  <a:lnTo>
                    <a:pt x="1771" y="538"/>
                  </a:lnTo>
                  <a:lnTo>
                    <a:pt x="1773" y="551"/>
                  </a:lnTo>
                  <a:lnTo>
                    <a:pt x="1777" y="563"/>
                  </a:lnTo>
                  <a:lnTo>
                    <a:pt x="1779" y="576"/>
                  </a:lnTo>
                  <a:lnTo>
                    <a:pt x="1781" y="591"/>
                  </a:lnTo>
                  <a:lnTo>
                    <a:pt x="1783" y="605"/>
                  </a:lnTo>
                  <a:lnTo>
                    <a:pt x="1784" y="618"/>
                  </a:lnTo>
                  <a:lnTo>
                    <a:pt x="1786" y="631"/>
                  </a:lnTo>
                  <a:lnTo>
                    <a:pt x="1788" y="645"/>
                  </a:lnTo>
                  <a:lnTo>
                    <a:pt x="1788" y="660"/>
                  </a:lnTo>
                  <a:lnTo>
                    <a:pt x="1790" y="673"/>
                  </a:lnTo>
                  <a:lnTo>
                    <a:pt x="1792" y="686"/>
                  </a:lnTo>
                  <a:lnTo>
                    <a:pt x="1792" y="700"/>
                  </a:lnTo>
                  <a:lnTo>
                    <a:pt x="1794" y="715"/>
                  </a:lnTo>
                  <a:lnTo>
                    <a:pt x="1794" y="730"/>
                  </a:lnTo>
                  <a:lnTo>
                    <a:pt x="1794" y="743"/>
                  </a:lnTo>
                  <a:lnTo>
                    <a:pt x="1794" y="768"/>
                  </a:lnTo>
                  <a:lnTo>
                    <a:pt x="1792" y="791"/>
                  </a:lnTo>
                  <a:lnTo>
                    <a:pt x="1790" y="816"/>
                  </a:lnTo>
                  <a:lnTo>
                    <a:pt x="1788" y="840"/>
                  </a:lnTo>
                  <a:lnTo>
                    <a:pt x="1784" y="863"/>
                  </a:lnTo>
                  <a:lnTo>
                    <a:pt x="1783" y="888"/>
                  </a:lnTo>
                  <a:lnTo>
                    <a:pt x="1779" y="911"/>
                  </a:lnTo>
                  <a:lnTo>
                    <a:pt x="1775" y="935"/>
                  </a:lnTo>
                  <a:lnTo>
                    <a:pt x="1769" y="956"/>
                  </a:lnTo>
                  <a:lnTo>
                    <a:pt x="1764" y="979"/>
                  </a:lnTo>
                  <a:lnTo>
                    <a:pt x="1758" y="1002"/>
                  </a:lnTo>
                  <a:lnTo>
                    <a:pt x="1750" y="1025"/>
                  </a:lnTo>
                  <a:lnTo>
                    <a:pt x="1743" y="1048"/>
                  </a:lnTo>
                  <a:lnTo>
                    <a:pt x="1737" y="1068"/>
                  </a:lnTo>
                  <a:lnTo>
                    <a:pt x="1727" y="1091"/>
                  </a:lnTo>
                  <a:lnTo>
                    <a:pt x="1720" y="1112"/>
                  </a:lnTo>
                  <a:lnTo>
                    <a:pt x="1710" y="1133"/>
                  </a:lnTo>
                  <a:lnTo>
                    <a:pt x="1699" y="1154"/>
                  </a:lnTo>
                  <a:lnTo>
                    <a:pt x="1689" y="1173"/>
                  </a:lnTo>
                  <a:lnTo>
                    <a:pt x="1678" y="1194"/>
                  </a:lnTo>
                  <a:lnTo>
                    <a:pt x="1667" y="1215"/>
                  </a:lnTo>
                  <a:lnTo>
                    <a:pt x="1655" y="1234"/>
                  </a:lnTo>
                  <a:lnTo>
                    <a:pt x="1644" y="1253"/>
                  </a:lnTo>
                  <a:lnTo>
                    <a:pt x="1630" y="1274"/>
                  </a:lnTo>
                  <a:lnTo>
                    <a:pt x="1617" y="1293"/>
                  </a:lnTo>
                  <a:lnTo>
                    <a:pt x="1604" y="1310"/>
                  </a:lnTo>
                  <a:lnTo>
                    <a:pt x="1591" y="1329"/>
                  </a:lnTo>
                  <a:lnTo>
                    <a:pt x="1577" y="1346"/>
                  </a:lnTo>
                  <a:lnTo>
                    <a:pt x="1562" y="1363"/>
                  </a:lnTo>
                  <a:lnTo>
                    <a:pt x="1547" y="1380"/>
                  </a:lnTo>
                  <a:lnTo>
                    <a:pt x="1532" y="1397"/>
                  </a:lnTo>
                  <a:lnTo>
                    <a:pt x="1516" y="1414"/>
                  </a:lnTo>
                  <a:lnTo>
                    <a:pt x="1499" y="1428"/>
                  </a:lnTo>
                  <a:lnTo>
                    <a:pt x="1482" y="1445"/>
                  </a:lnTo>
                  <a:lnTo>
                    <a:pt x="1465" y="1458"/>
                  </a:lnTo>
                  <a:lnTo>
                    <a:pt x="1450" y="1473"/>
                  </a:lnTo>
                  <a:lnTo>
                    <a:pt x="1431" y="1489"/>
                  </a:lnTo>
                  <a:lnTo>
                    <a:pt x="1412" y="1502"/>
                  </a:lnTo>
                  <a:lnTo>
                    <a:pt x="1395" y="1515"/>
                  </a:lnTo>
                  <a:lnTo>
                    <a:pt x="1376" y="1528"/>
                  </a:lnTo>
                  <a:lnTo>
                    <a:pt x="1357" y="1540"/>
                  </a:lnTo>
                  <a:lnTo>
                    <a:pt x="1338" y="1553"/>
                  </a:lnTo>
                  <a:lnTo>
                    <a:pt x="1317" y="1565"/>
                  </a:lnTo>
                  <a:lnTo>
                    <a:pt x="1298" y="1576"/>
                  </a:lnTo>
                  <a:lnTo>
                    <a:pt x="1277" y="1585"/>
                  </a:lnTo>
                  <a:lnTo>
                    <a:pt x="1258" y="1597"/>
                  </a:lnTo>
                  <a:lnTo>
                    <a:pt x="1235" y="1608"/>
                  </a:lnTo>
                  <a:lnTo>
                    <a:pt x="1216" y="1618"/>
                  </a:lnTo>
                  <a:lnTo>
                    <a:pt x="1193" y="1625"/>
                  </a:lnTo>
                  <a:lnTo>
                    <a:pt x="1172" y="1633"/>
                  </a:lnTo>
                  <a:lnTo>
                    <a:pt x="1150" y="1641"/>
                  </a:lnTo>
                  <a:lnTo>
                    <a:pt x="1129" y="1648"/>
                  </a:lnTo>
                  <a:lnTo>
                    <a:pt x="1106" y="1654"/>
                  </a:lnTo>
                  <a:lnTo>
                    <a:pt x="1085" y="1662"/>
                  </a:lnTo>
                  <a:lnTo>
                    <a:pt x="1062" y="1667"/>
                  </a:lnTo>
                  <a:lnTo>
                    <a:pt x="1039" y="1673"/>
                  </a:lnTo>
                  <a:lnTo>
                    <a:pt x="1015" y="1675"/>
                  </a:lnTo>
                  <a:lnTo>
                    <a:pt x="992" y="1681"/>
                  </a:lnTo>
                  <a:lnTo>
                    <a:pt x="967" y="1682"/>
                  </a:lnTo>
                  <a:lnTo>
                    <a:pt x="944" y="1686"/>
                  </a:lnTo>
                  <a:lnTo>
                    <a:pt x="920" y="1688"/>
                  </a:lnTo>
                  <a:lnTo>
                    <a:pt x="897" y="1690"/>
                  </a:lnTo>
                  <a:lnTo>
                    <a:pt x="872" y="1692"/>
                  </a:lnTo>
                  <a:lnTo>
                    <a:pt x="849" y="1692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8" name="Freeform 116"/>
            <p:cNvSpPr>
              <a:spLocks/>
            </p:cNvSpPr>
            <p:nvPr/>
          </p:nvSpPr>
          <p:spPr bwMode="auto">
            <a:xfrm>
              <a:off x="4477" y="2439"/>
              <a:ext cx="427" cy="956"/>
            </a:xfrm>
            <a:custGeom>
              <a:avLst/>
              <a:gdLst>
                <a:gd name="T0" fmla="*/ 72 w 854"/>
                <a:gd name="T1" fmla="*/ 239 h 1912"/>
                <a:gd name="T2" fmla="*/ 66 w 854"/>
                <a:gd name="T3" fmla="*/ 239 h 1912"/>
                <a:gd name="T4" fmla="*/ 63 w 854"/>
                <a:gd name="T5" fmla="*/ 239 h 1912"/>
                <a:gd name="T6" fmla="*/ 58 w 854"/>
                <a:gd name="T7" fmla="*/ 239 h 1912"/>
                <a:gd name="T8" fmla="*/ 52 w 854"/>
                <a:gd name="T9" fmla="*/ 239 h 1912"/>
                <a:gd name="T10" fmla="*/ 45 w 854"/>
                <a:gd name="T11" fmla="*/ 239 h 1912"/>
                <a:gd name="T12" fmla="*/ 36 w 854"/>
                <a:gd name="T13" fmla="*/ 239 h 1912"/>
                <a:gd name="T14" fmla="*/ 27 w 854"/>
                <a:gd name="T15" fmla="*/ 239 h 1912"/>
                <a:gd name="T16" fmla="*/ 17 w 854"/>
                <a:gd name="T17" fmla="*/ 239 h 1912"/>
                <a:gd name="T18" fmla="*/ 7 w 854"/>
                <a:gd name="T19" fmla="*/ 239 h 1912"/>
                <a:gd name="T20" fmla="*/ 6 w 854"/>
                <a:gd name="T21" fmla="*/ 238 h 1912"/>
                <a:gd name="T22" fmla="*/ 24 w 854"/>
                <a:gd name="T23" fmla="*/ 230 h 1912"/>
                <a:gd name="T24" fmla="*/ 41 w 854"/>
                <a:gd name="T25" fmla="*/ 220 h 1912"/>
                <a:gd name="T26" fmla="*/ 56 w 854"/>
                <a:gd name="T27" fmla="*/ 208 h 1912"/>
                <a:gd name="T28" fmla="*/ 69 w 854"/>
                <a:gd name="T29" fmla="*/ 194 h 1912"/>
                <a:gd name="T30" fmla="*/ 80 w 854"/>
                <a:gd name="T31" fmla="*/ 179 h 1912"/>
                <a:gd name="T32" fmla="*/ 90 w 854"/>
                <a:gd name="T33" fmla="*/ 162 h 1912"/>
                <a:gd name="T34" fmla="*/ 96 w 854"/>
                <a:gd name="T35" fmla="*/ 143 h 1912"/>
                <a:gd name="T36" fmla="*/ 100 w 854"/>
                <a:gd name="T37" fmla="*/ 123 h 1912"/>
                <a:gd name="T38" fmla="*/ 101 w 854"/>
                <a:gd name="T39" fmla="*/ 104 h 1912"/>
                <a:gd name="T40" fmla="*/ 100 w 854"/>
                <a:gd name="T41" fmla="*/ 90 h 1912"/>
                <a:gd name="T42" fmla="*/ 98 w 854"/>
                <a:gd name="T43" fmla="*/ 77 h 1912"/>
                <a:gd name="T44" fmla="*/ 95 w 854"/>
                <a:gd name="T45" fmla="*/ 64 h 1912"/>
                <a:gd name="T46" fmla="*/ 90 w 854"/>
                <a:gd name="T47" fmla="*/ 52 h 1912"/>
                <a:gd name="T48" fmla="*/ 85 w 854"/>
                <a:gd name="T49" fmla="*/ 40 h 1912"/>
                <a:gd name="T50" fmla="*/ 78 w 854"/>
                <a:gd name="T51" fmla="*/ 29 h 1912"/>
                <a:gd name="T52" fmla="*/ 71 w 854"/>
                <a:gd name="T53" fmla="*/ 19 h 1912"/>
                <a:gd name="T54" fmla="*/ 62 w 854"/>
                <a:gd name="T55" fmla="*/ 9 h 1912"/>
                <a:gd name="T56" fmla="*/ 53 w 854"/>
                <a:gd name="T57" fmla="*/ 0 h 1912"/>
                <a:gd name="T58" fmla="*/ 59 w 854"/>
                <a:gd name="T59" fmla="*/ 0 h 1912"/>
                <a:gd name="T60" fmla="*/ 65 w 854"/>
                <a:gd name="T61" fmla="*/ 0 h 1912"/>
                <a:gd name="T62" fmla="*/ 70 w 854"/>
                <a:gd name="T63" fmla="*/ 1 h 1912"/>
                <a:gd name="T64" fmla="*/ 77 w 854"/>
                <a:gd name="T65" fmla="*/ 1 h 1912"/>
                <a:gd name="T66" fmla="*/ 84 w 854"/>
                <a:gd name="T67" fmla="*/ 8 h 1912"/>
                <a:gd name="T68" fmla="*/ 91 w 854"/>
                <a:gd name="T69" fmla="*/ 15 h 1912"/>
                <a:gd name="T70" fmla="*/ 98 w 854"/>
                <a:gd name="T71" fmla="*/ 24 h 1912"/>
                <a:gd name="T72" fmla="*/ 103 w 854"/>
                <a:gd name="T73" fmla="*/ 31 h 1912"/>
                <a:gd name="T74" fmla="*/ 106 w 854"/>
                <a:gd name="T75" fmla="*/ 35 h 1912"/>
                <a:gd name="T76" fmla="*/ 107 w 854"/>
                <a:gd name="T77" fmla="*/ 48 h 1912"/>
                <a:gd name="T78" fmla="*/ 106 w 854"/>
                <a:gd name="T79" fmla="*/ 68 h 1912"/>
                <a:gd name="T80" fmla="*/ 106 w 854"/>
                <a:gd name="T81" fmla="*/ 90 h 1912"/>
                <a:gd name="T82" fmla="*/ 105 w 854"/>
                <a:gd name="T83" fmla="*/ 111 h 1912"/>
                <a:gd name="T84" fmla="*/ 105 w 854"/>
                <a:gd name="T85" fmla="*/ 132 h 1912"/>
                <a:gd name="T86" fmla="*/ 104 w 854"/>
                <a:gd name="T87" fmla="*/ 151 h 1912"/>
                <a:gd name="T88" fmla="*/ 103 w 854"/>
                <a:gd name="T89" fmla="*/ 167 h 1912"/>
                <a:gd name="T90" fmla="*/ 103 w 854"/>
                <a:gd name="T91" fmla="*/ 179 h 1912"/>
                <a:gd name="T92" fmla="*/ 103 w 854"/>
                <a:gd name="T93" fmla="*/ 186 h 1912"/>
                <a:gd name="T94" fmla="*/ 103 w 854"/>
                <a:gd name="T95" fmla="*/ 191 h 1912"/>
                <a:gd name="T96" fmla="*/ 103 w 854"/>
                <a:gd name="T97" fmla="*/ 196 h 1912"/>
                <a:gd name="T98" fmla="*/ 103 w 854"/>
                <a:gd name="T99" fmla="*/ 203 h 1912"/>
                <a:gd name="T100" fmla="*/ 102 w 854"/>
                <a:gd name="T101" fmla="*/ 210 h 1912"/>
                <a:gd name="T102" fmla="*/ 97 w 854"/>
                <a:gd name="T103" fmla="*/ 217 h 1912"/>
                <a:gd name="T104" fmla="*/ 91 w 854"/>
                <a:gd name="T105" fmla="*/ 224 h 1912"/>
                <a:gd name="T106" fmla="*/ 86 w 854"/>
                <a:gd name="T107" fmla="*/ 230 h 1912"/>
                <a:gd name="T108" fmla="*/ 79 w 854"/>
                <a:gd name="T109" fmla="*/ 237 h 19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54" h="1912">
                  <a:moveTo>
                    <a:pt x="612" y="1911"/>
                  </a:moveTo>
                  <a:lnTo>
                    <a:pt x="606" y="1911"/>
                  </a:lnTo>
                  <a:lnTo>
                    <a:pt x="601" y="1911"/>
                  </a:lnTo>
                  <a:lnTo>
                    <a:pt x="595" y="1911"/>
                  </a:lnTo>
                  <a:lnTo>
                    <a:pt x="591" y="1911"/>
                  </a:lnTo>
                  <a:lnTo>
                    <a:pt x="582" y="1911"/>
                  </a:lnTo>
                  <a:lnTo>
                    <a:pt x="572" y="1911"/>
                  </a:lnTo>
                  <a:lnTo>
                    <a:pt x="565" y="1911"/>
                  </a:lnTo>
                  <a:lnTo>
                    <a:pt x="555" y="1911"/>
                  </a:lnTo>
                  <a:lnTo>
                    <a:pt x="548" y="1911"/>
                  </a:lnTo>
                  <a:lnTo>
                    <a:pt x="542" y="1911"/>
                  </a:lnTo>
                  <a:lnTo>
                    <a:pt x="534" y="1909"/>
                  </a:lnTo>
                  <a:lnTo>
                    <a:pt x="530" y="1909"/>
                  </a:lnTo>
                  <a:lnTo>
                    <a:pt x="525" y="1909"/>
                  </a:lnTo>
                  <a:lnTo>
                    <a:pt x="521" y="1909"/>
                  </a:lnTo>
                  <a:lnTo>
                    <a:pt x="515" y="1909"/>
                  </a:lnTo>
                  <a:lnTo>
                    <a:pt x="513" y="1909"/>
                  </a:lnTo>
                  <a:lnTo>
                    <a:pt x="511" y="1909"/>
                  </a:lnTo>
                  <a:lnTo>
                    <a:pt x="506" y="1909"/>
                  </a:lnTo>
                  <a:lnTo>
                    <a:pt x="502" y="1909"/>
                  </a:lnTo>
                  <a:lnTo>
                    <a:pt x="494" y="1909"/>
                  </a:lnTo>
                  <a:lnTo>
                    <a:pt x="485" y="1909"/>
                  </a:lnTo>
                  <a:lnTo>
                    <a:pt x="481" y="1909"/>
                  </a:lnTo>
                  <a:lnTo>
                    <a:pt x="477" y="1909"/>
                  </a:lnTo>
                  <a:lnTo>
                    <a:pt x="472" y="1909"/>
                  </a:lnTo>
                  <a:lnTo>
                    <a:pt x="466" y="1909"/>
                  </a:lnTo>
                  <a:lnTo>
                    <a:pt x="460" y="1909"/>
                  </a:lnTo>
                  <a:lnTo>
                    <a:pt x="454" y="1909"/>
                  </a:lnTo>
                  <a:lnTo>
                    <a:pt x="449" y="1909"/>
                  </a:lnTo>
                  <a:lnTo>
                    <a:pt x="441" y="1909"/>
                  </a:lnTo>
                  <a:lnTo>
                    <a:pt x="435" y="1909"/>
                  </a:lnTo>
                  <a:lnTo>
                    <a:pt x="428" y="1909"/>
                  </a:lnTo>
                  <a:lnTo>
                    <a:pt x="420" y="1909"/>
                  </a:lnTo>
                  <a:lnTo>
                    <a:pt x="413" y="1909"/>
                  </a:lnTo>
                  <a:lnTo>
                    <a:pt x="405" y="1909"/>
                  </a:lnTo>
                  <a:lnTo>
                    <a:pt x="395" y="1909"/>
                  </a:lnTo>
                  <a:lnTo>
                    <a:pt x="388" y="1909"/>
                  </a:lnTo>
                  <a:lnTo>
                    <a:pt x="380" y="1909"/>
                  </a:lnTo>
                  <a:lnTo>
                    <a:pt x="371" y="1909"/>
                  </a:lnTo>
                  <a:lnTo>
                    <a:pt x="363" y="1909"/>
                  </a:lnTo>
                  <a:lnTo>
                    <a:pt x="354" y="1909"/>
                  </a:lnTo>
                  <a:lnTo>
                    <a:pt x="346" y="1911"/>
                  </a:lnTo>
                  <a:lnTo>
                    <a:pt x="335" y="1911"/>
                  </a:lnTo>
                  <a:lnTo>
                    <a:pt x="325" y="1911"/>
                  </a:lnTo>
                  <a:lnTo>
                    <a:pt x="316" y="1911"/>
                  </a:lnTo>
                  <a:lnTo>
                    <a:pt x="306" y="1911"/>
                  </a:lnTo>
                  <a:lnTo>
                    <a:pt x="295" y="1911"/>
                  </a:lnTo>
                  <a:lnTo>
                    <a:pt x="285" y="1911"/>
                  </a:lnTo>
                  <a:lnTo>
                    <a:pt x="276" y="1911"/>
                  </a:lnTo>
                  <a:lnTo>
                    <a:pt x="264" y="1911"/>
                  </a:lnTo>
                  <a:lnTo>
                    <a:pt x="255" y="1911"/>
                  </a:lnTo>
                  <a:lnTo>
                    <a:pt x="243" y="1911"/>
                  </a:lnTo>
                  <a:lnTo>
                    <a:pt x="232" y="1911"/>
                  </a:lnTo>
                  <a:lnTo>
                    <a:pt x="223" y="1911"/>
                  </a:lnTo>
                  <a:lnTo>
                    <a:pt x="211" y="1911"/>
                  </a:lnTo>
                  <a:lnTo>
                    <a:pt x="200" y="1911"/>
                  </a:lnTo>
                  <a:lnTo>
                    <a:pt x="190" y="1911"/>
                  </a:lnTo>
                  <a:lnTo>
                    <a:pt x="179" y="1911"/>
                  </a:lnTo>
                  <a:lnTo>
                    <a:pt x="167" y="1911"/>
                  </a:lnTo>
                  <a:lnTo>
                    <a:pt x="156" y="1911"/>
                  </a:lnTo>
                  <a:lnTo>
                    <a:pt x="145" y="1911"/>
                  </a:lnTo>
                  <a:lnTo>
                    <a:pt x="133" y="1911"/>
                  </a:lnTo>
                  <a:lnTo>
                    <a:pt x="122" y="1911"/>
                  </a:lnTo>
                  <a:lnTo>
                    <a:pt x="110" y="1911"/>
                  </a:lnTo>
                  <a:lnTo>
                    <a:pt x="101" y="1911"/>
                  </a:lnTo>
                  <a:lnTo>
                    <a:pt x="89" y="1911"/>
                  </a:lnTo>
                  <a:lnTo>
                    <a:pt x="78" y="1911"/>
                  </a:lnTo>
                  <a:lnTo>
                    <a:pt x="67" y="1911"/>
                  </a:lnTo>
                  <a:lnTo>
                    <a:pt x="55" y="1911"/>
                  </a:lnTo>
                  <a:lnTo>
                    <a:pt x="46" y="1911"/>
                  </a:lnTo>
                  <a:lnTo>
                    <a:pt x="34" y="1911"/>
                  </a:lnTo>
                  <a:lnTo>
                    <a:pt x="23" y="1911"/>
                  </a:lnTo>
                  <a:lnTo>
                    <a:pt x="12" y="1911"/>
                  </a:lnTo>
                  <a:lnTo>
                    <a:pt x="0" y="1912"/>
                  </a:lnTo>
                  <a:lnTo>
                    <a:pt x="23" y="1905"/>
                  </a:lnTo>
                  <a:lnTo>
                    <a:pt x="44" y="1897"/>
                  </a:lnTo>
                  <a:lnTo>
                    <a:pt x="65" y="1890"/>
                  </a:lnTo>
                  <a:lnTo>
                    <a:pt x="86" y="1882"/>
                  </a:lnTo>
                  <a:lnTo>
                    <a:pt x="107" y="1874"/>
                  </a:lnTo>
                  <a:lnTo>
                    <a:pt x="128" y="1867"/>
                  </a:lnTo>
                  <a:lnTo>
                    <a:pt x="148" y="1857"/>
                  </a:lnTo>
                  <a:lnTo>
                    <a:pt x="169" y="1848"/>
                  </a:lnTo>
                  <a:lnTo>
                    <a:pt x="188" y="1838"/>
                  </a:lnTo>
                  <a:lnTo>
                    <a:pt x="207" y="1829"/>
                  </a:lnTo>
                  <a:lnTo>
                    <a:pt x="226" y="1817"/>
                  </a:lnTo>
                  <a:lnTo>
                    <a:pt x="247" y="1806"/>
                  </a:lnTo>
                  <a:lnTo>
                    <a:pt x="264" y="1795"/>
                  </a:lnTo>
                  <a:lnTo>
                    <a:pt x="285" y="1785"/>
                  </a:lnTo>
                  <a:lnTo>
                    <a:pt x="304" y="1772"/>
                  </a:lnTo>
                  <a:lnTo>
                    <a:pt x="323" y="1760"/>
                  </a:lnTo>
                  <a:lnTo>
                    <a:pt x="340" y="1747"/>
                  </a:lnTo>
                  <a:lnTo>
                    <a:pt x="357" y="1734"/>
                  </a:lnTo>
                  <a:lnTo>
                    <a:pt x="375" y="1720"/>
                  </a:lnTo>
                  <a:lnTo>
                    <a:pt x="392" y="1707"/>
                  </a:lnTo>
                  <a:lnTo>
                    <a:pt x="409" y="1692"/>
                  </a:lnTo>
                  <a:lnTo>
                    <a:pt x="426" y="1679"/>
                  </a:lnTo>
                  <a:lnTo>
                    <a:pt x="441" y="1663"/>
                  </a:lnTo>
                  <a:lnTo>
                    <a:pt x="458" y="1648"/>
                  </a:lnTo>
                  <a:lnTo>
                    <a:pt x="475" y="1633"/>
                  </a:lnTo>
                  <a:lnTo>
                    <a:pt x="491" y="1618"/>
                  </a:lnTo>
                  <a:lnTo>
                    <a:pt x="504" y="1601"/>
                  </a:lnTo>
                  <a:lnTo>
                    <a:pt x="521" y="1585"/>
                  </a:lnTo>
                  <a:lnTo>
                    <a:pt x="534" y="1568"/>
                  </a:lnTo>
                  <a:lnTo>
                    <a:pt x="549" y="1551"/>
                  </a:lnTo>
                  <a:lnTo>
                    <a:pt x="563" y="1534"/>
                  </a:lnTo>
                  <a:lnTo>
                    <a:pt x="578" y="1519"/>
                  </a:lnTo>
                  <a:lnTo>
                    <a:pt x="589" y="1500"/>
                  </a:lnTo>
                  <a:lnTo>
                    <a:pt x="603" y="1481"/>
                  </a:lnTo>
                  <a:lnTo>
                    <a:pt x="616" y="1464"/>
                  </a:lnTo>
                  <a:lnTo>
                    <a:pt x="629" y="1445"/>
                  </a:lnTo>
                  <a:lnTo>
                    <a:pt x="639" y="1426"/>
                  </a:lnTo>
                  <a:lnTo>
                    <a:pt x="652" y="1407"/>
                  </a:lnTo>
                  <a:lnTo>
                    <a:pt x="662" y="1388"/>
                  </a:lnTo>
                  <a:lnTo>
                    <a:pt x="673" y="1369"/>
                  </a:lnTo>
                  <a:lnTo>
                    <a:pt x="682" y="1348"/>
                  </a:lnTo>
                  <a:lnTo>
                    <a:pt x="694" y="1329"/>
                  </a:lnTo>
                  <a:lnTo>
                    <a:pt x="701" y="1308"/>
                  </a:lnTo>
                  <a:lnTo>
                    <a:pt x="713" y="1289"/>
                  </a:lnTo>
                  <a:lnTo>
                    <a:pt x="720" y="1268"/>
                  </a:lnTo>
                  <a:lnTo>
                    <a:pt x="730" y="1247"/>
                  </a:lnTo>
                  <a:lnTo>
                    <a:pt x="738" y="1226"/>
                  </a:lnTo>
                  <a:lnTo>
                    <a:pt x="745" y="1205"/>
                  </a:lnTo>
                  <a:lnTo>
                    <a:pt x="753" y="1183"/>
                  </a:lnTo>
                  <a:lnTo>
                    <a:pt x="758" y="1162"/>
                  </a:lnTo>
                  <a:lnTo>
                    <a:pt x="764" y="1139"/>
                  </a:lnTo>
                  <a:lnTo>
                    <a:pt x="772" y="1118"/>
                  </a:lnTo>
                  <a:lnTo>
                    <a:pt x="776" y="1095"/>
                  </a:lnTo>
                  <a:lnTo>
                    <a:pt x="781" y="1072"/>
                  </a:lnTo>
                  <a:lnTo>
                    <a:pt x="785" y="1049"/>
                  </a:lnTo>
                  <a:lnTo>
                    <a:pt x="791" y="1029"/>
                  </a:lnTo>
                  <a:lnTo>
                    <a:pt x="793" y="1004"/>
                  </a:lnTo>
                  <a:lnTo>
                    <a:pt x="797" y="981"/>
                  </a:lnTo>
                  <a:lnTo>
                    <a:pt x="800" y="958"/>
                  </a:lnTo>
                  <a:lnTo>
                    <a:pt x="802" y="935"/>
                  </a:lnTo>
                  <a:lnTo>
                    <a:pt x="804" y="913"/>
                  </a:lnTo>
                  <a:lnTo>
                    <a:pt x="804" y="890"/>
                  </a:lnTo>
                  <a:lnTo>
                    <a:pt x="806" y="867"/>
                  </a:lnTo>
                  <a:lnTo>
                    <a:pt x="806" y="844"/>
                  </a:lnTo>
                  <a:lnTo>
                    <a:pt x="806" y="827"/>
                  </a:lnTo>
                  <a:lnTo>
                    <a:pt x="806" y="810"/>
                  </a:lnTo>
                  <a:lnTo>
                    <a:pt x="804" y="795"/>
                  </a:lnTo>
                  <a:lnTo>
                    <a:pt x="804" y="780"/>
                  </a:lnTo>
                  <a:lnTo>
                    <a:pt x="802" y="762"/>
                  </a:lnTo>
                  <a:lnTo>
                    <a:pt x="802" y="747"/>
                  </a:lnTo>
                  <a:lnTo>
                    <a:pt x="800" y="732"/>
                  </a:lnTo>
                  <a:lnTo>
                    <a:pt x="800" y="717"/>
                  </a:lnTo>
                  <a:lnTo>
                    <a:pt x="797" y="702"/>
                  </a:lnTo>
                  <a:lnTo>
                    <a:pt x="795" y="688"/>
                  </a:lnTo>
                  <a:lnTo>
                    <a:pt x="793" y="671"/>
                  </a:lnTo>
                  <a:lnTo>
                    <a:pt x="791" y="658"/>
                  </a:lnTo>
                  <a:lnTo>
                    <a:pt x="787" y="643"/>
                  </a:lnTo>
                  <a:lnTo>
                    <a:pt x="783" y="627"/>
                  </a:lnTo>
                  <a:lnTo>
                    <a:pt x="781" y="612"/>
                  </a:lnTo>
                  <a:lnTo>
                    <a:pt x="779" y="599"/>
                  </a:lnTo>
                  <a:lnTo>
                    <a:pt x="774" y="582"/>
                  </a:lnTo>
                  <a:lnTo>
                    <a:pt x="770" y="569"/>
                  </a:lnTo>
                  <a:lnTo>
                    <a:pt x="766" y="553"/>
                  </a:lnTo>
                  <a:lnTo>
                    <a:pt x="762" y="538"/>
                  </a:lnTo>
                  <a:lnTo>
                    <a:pt x="758" y="525"/>
                  </a:lnTo>
                  <a:lnTo>
                    <a:pt x="755" y="510"/>
                  </a:lnTo>
                  <a:lnTo>
                    <a:pt x="749" y="494"/>
                  </a:lnTo>
                  <a:lnTo>
                    <a:pt x="745" y="481"/>
                  </a:lnTo>
                  <a:lnTo>
                    <a:pt x="741" y="468"/>
                  </a:lnTo>
                  <a:lnTo>
                    <a:pt x="736" y="453"/>
                  </a:lnTo>
                  <a:lnTo>
                    <a:pt x="730" y="439"/>
                  </a:lnTo>
                  <a:lnTo>
                    <a:pt x="724" y="426"/>
                  </a:lnTo>
                  <a:lnTo>
                    <a:pt x="719" y="413"/>
                  </a:lnTo>
                  <a:lnTo>
                    <a:pt x="713" y="399"/>
                  </a:lnTo>
                  <a:lnTo>
                    <a:pt x="707" y="384"/>
                  </a:lnTo>
                  <a:lnTo>
                    <a:pt x="701" y="373"/>
                  </a:lnTo>
                  <a:lnTo>
                    <a:pt x="696" y="358"/>
                  </a:lnTo>
                  <a:lnTo>
                    <a:pt x="688" y="344"/>
                  </a:lnTo>
                  <a:lnTo>
                    <a:pt x="681" y="331"/>
                  </a:lnTo>
                  <a:lnTo>
                    <a:pt x="675" y="318"/>
                  </a:lnTo>
                  <a:lnTo>
                    <a:pt x="667" y="304"/>
                  </a:lnTo>
                  <a:lnTo>
                    <a:pt x="660" y="291"/>
                  </a:lnTo>
                  <a:lnTo>
                    <a:pt x="652" y="280"/>
                  </a:lnTo>
                  <a:lnTo>
                    <a:pt x="646" y="266"/>
                  </a:lnTo>
                  <a:lnTo>
                    <a:pt x="637" y="253"/>
                  </a:lnTo>
                  <a:lnTo>
                    <a:pt x="629" y="242"/>
                  </a:lnTo>
                  <a:lnTo>
                    <a:pt x="622" y="228"/>
                  </a:lnTo>
                  <a:lnTo>
                    <a:pt x="614" y="217"/>
                  </a:lnTo>
                  <a:lnTo>
                    <a:pt x="605" y="206"/>
                  </a:lnTo>
                  <a:lnTo>
                    <a:pt x="597" y="194"/>
                  </a:lnTo>
                  <a:lnTo>
                    <a:pt x="587" y="181"/>
                  </a:lnTo>
                  <a:lnTo>
                    <a:pt x="580" y="171"/>
                  </a:lnTo>
                  <a:lnTo>
                    <a:pt x="570" y="158"/>
                  </a:lnTo>
                  <a:lnTo>
                    <a:pt x="563" y="147"/>
                  </a:lnTo>
                  <a:lnTo>
                    <a:pt x="551" y="135"/>
                  </a:lnTo>
                  <a:lnTo>
                    <a:pt x="544" y="124"/>
                  </a:lnTo>
                  <a:lnTo>
                    <a:pt x="534" y="112"/>
                  </a:lnTo>
                  <a:lnTo>
                    <a:pt x="523" y="103"/>
                  </a:lnTo>
                  <a:lnTo>
                    <a:pt x="513" y="91"/>
                  </a:lnTo>
                  <a:lnTo>
                    <a:pt x="504" y="82"/>
                  </a:lnTo>
                  <a:lnTo>
                    <a:pt x="494" y="71"/>
                  </a:lnTo>
                  <a:lnTo>
                    <a:pt x="483" y="59"/>
                  </a:lnTo>
                  <a:lnTo>
                    <a:pt x="473" y="50"/>
                  </a:lnTo>
                  <a:lnTo>
                    <a:pt x="464" y="40"/>
                  </a:lnTo>
                  <a:lnTo>
                    <a:pt x="453" y="29"/>
                  </a:lnTo>
                  <a:lnTo>
                    <a:pt x="443" y="19"/>
                  </a:lnTo>
                  <a:lnTo>
                    <a:pt x="432" y="10"/>
                  </a:lnTo>
                  <a:lnTo>
                    <a:pt x="422" y="0"/>
                  </a:lnTo>
                  <a:lnTo>
                    <a:pt x="428" y="0"/>
                  </a:lnTo>
                  <a:lnTo>
                    <a:pt x="435" y="0"/>
                  </a:lnTo>
                  <a:lnTo>
                    <a:pt x="443" y="0"/>
                  </a:lnTo>
                  <a:lnTo>
                    <a:pt x="451" y="0"/>
                  </a:lnTo>
                  <a:lnTo>
                    <a:pt x="456" y="0"/>
                  </a:lnTo>
                  <a:lnTo>
                    <a:pt x="464" y="0"/>
                  </a:lnTo>
                  <a:lnTo>
                    <a:pt x="472" y="0"/>
                  </a:lnTo>
                  <a:lnTo>
                    <a:pt x="477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6" y="0"/>
                  </a:lnTo>
                  <a:lnTo>
                    <a:pt x="504" y="0"/>
                  </a:lnTo>
                  <a:lnTo>
                    <a:pt x="510" y="0"/>
                  </a:lnTo>
                  <a:lnTo>
                    <a:pt x="517" y="0"/>
                  </a:lnTo>
                  <a:lnTo>
                    <a:pt x="523" y="0"/>
                  </a:lnTo>
                  <a:lnTo>
                    <a:pt x="529" y="2"/>
                  </a:lnTo>
                  <a:lnTo>
                    <a:pt x="534" y="2"/>
                  </a:lnTo>
                  <a:lnTo>
                    <a:pt x="540" y="2"/>
                  </a:lnTo>
                  <a:lnTo>
                    <a:pt x="546" y="2"/>
                  </a:lnTo>
                  <a:lnTo>
                    <a:pt x="551" y="2"/>
                  </a:lnTo>
                  <a:lnTo>
                    <a:pt x="555" y="2"/>
                  </a:lnTo>
                  <a:lnTo>
                    <a:pt x="561" y="2"/>
                  </a:lnTo>
                  <a:lnTo>
                    <a:pt x="567" y="2"/>
                  </a:lnTo>
                  <a:lnTo>
                    <a:pt x="572" y="2"/>
                  </a:lnTo>
                  <a:lnTo>
                    <a:pt x="582" y="2"/>
                  </a:lnTo>
                  <a:lnTo>
                    <a:pt x="591" y="2"/>
                  </a:lnTo>
                  <a:lnTo>
                    <a:pt x="601" y="2"/>
                  </a:lnTo>
                  <a:lnTo>
                    <a:pt x="610" y="2"/>
                  </a:lnTo>
                  <a:lnTo>
                    <a:pt x="618" y="10"/>
                  </a:lnTo>
                  <a:lnTo>
                    <a:pt x="627" y="19"/>
                  </a:lnTo>
                  <a:lnTo>
                    <a:pt x="635" y="27"/>
                  </a:lnTo>
                  <a:lnTo>
                    <a:pt x="644" y="34"/>
                  </a:lnTo>
                  <a:lnTo>
                    <a:pt x="652" y="42"/>
                  </a:lnTo>
                  <a:lnTo>
                    <a:pt x="660" y="52"/>
                  </a:lnTo>
                  <a:lnTo>
                    <a:pt x="669" y="59"/>
                  </a:lnTo>
                  <a:lnTo>
                    <a:pt x="677" y="69"/>
                  </a:lnTo>
                  <a:lnTo>
                    <a:pt x="686" y="76"/>
                  </a:lnTo>
                  <a:lnTo>
                    <a:pt x="694" y="86"/>
                  </a:lnTo>
                  <a:lnTo>
                    <a:pt x="701" y="93"/>
                  </a:lnTo>
                  <a:lnTo>
                    <a:pt x="711" y="103"/>
                  </a:lnTo>
                  <a:lnTo>
                    <a:pt x="719" y="110"/>
                  </a:lnTo>
                  <a:lnTo>
                    <a:pt x="726" y="120"/>
                  </a:lnTo>
                  <a:lnTo>
                    <a:pt x="734" y="129"/>
                  </a:lnTo>
                  <a:lnTo>
                    <a:pt x="741" y="139"/>
                  </a:lnTo>
                  <a:lnTo>
                    <a:pt x="749" y="148"/>
                  </a:lnTo>
                  <a:lnTo>
                    <a:pt x="757" y="156"/>
                  </a:lnTo>
                  <a:lnTo>
                    <a:pt x="764" y="166"/>
                  </a:lnTo>
                  <a:lnTo>
                    <a:pt x="772" y="175"/>
                  </a:lnTo>
                  <a:lnTo>
                    <a:pt x="779" y="185"/>
                  </a:lnTo>
                  <a:lnTo>
                    <a:pt x="785" y="196"/>
                  </a:lnTo>
                  <a:lnTo>
                    <a:pt x="793" y="204"/>
                  </a:lnTo>
                  <a:lnTo>
                    <a:pt x="800" y="215"/>
                  </a:lnTo>
                  <a:lnTo>
                    <a:pt x="806" y="223"/>
                  </a:lnTo>
                  <a:lnTo>
                    <a:pt x="814" y="234"/>
                  </a:lnTo>
                  <a:lnTo>
                    <a:pt x="817" y="238"/>
                  </a:lnTo>
                  <a:lnTo>
                    <a:pt x="821" y="244"/>
                  </a:lnTo>
                  <a:lnTo>
                    <a:pt x="825" y="249"/>
                  </a:lnTo>
                  <a:lnTo>
                    <a:pt x="827" y="255"/>
                  </a:lnTo>
                  <a:lnTo>
                    <a:pt x="831" y="259"/>
                  </a:lnTo>
                  <a:lnTo>
                    <a:pt x="835" y="264"/>
                  </a:lnTo>
                  <a:lnTo>
                    <a:pt x="836" y="268"/>
                  </a:lnTo>
                  <a:lnTo>
                    <a:pt x="840" y="274"/>
                  </a:lnTo>
                  <a:lnTo>
                    <a:pt x="844" y="280"/>
                  </a:lnTo>
                  <a:lnTo>
                    <a:pt x="848" y="285"/>
                  </a:lnTo>
                  <a:lnTo>
                    <a:pt x="850" y="289"/>
                  </a:lnTo>
                  <a:lnTo>
                    <a:pt x="854" y="295"/>
                  </a:lnTo>
                  <a:lnTo>
                    <a:pt x="854" y="314"/>
                  </a:lnTo>
                  <a:lnTo>
                    <a:pt x="852" y="335"/>
                  </a:lnTo>
                  <a:lnTo>
                    <a:pt x="852" y="358"/>
                  </a:lnTo>
                  <a:lnTo>
                    <a:pt x="852" y="378"/>
                  </a:lnTo>
                  <a:lnTo>
                    <a:pt x="850" y="401"/>
                  </a:lnTo>
                  <a:lnTo>
                    <a:pt x="850" y="422"/>
                  </a:lnTo>
                  <a:lnTo>
                    <a:pt x="848" y="445"/>
                  </a:lnTo>
                  <a:lnTo>
                    <a:pt x="848" y="470"/>
                  </a:lnTo>
                  <a:lnTo>
                    <a:pt x="848" y="493"/>
                  </a:lnTo>
                  <a:lnTo>
                    <a:pt x="848" y="515"/>
                  </a:lnTo>
                  <a:lnTo>
                    <a:pt x="846" y="540"/>
                  </a:lnTo>
                  <a:lnTo>
                    <a:pt x="846" y="565"/>
                  </a:lnTo>
                  <a:lnTo>
                    <a:pt x="846" y="588"/>
                  </a:lnTo>
                  <a:lnTo>
                    <a:pt x="844" y="612"/>
                  </a:lnTo>
                  <a:lnTo>
                    <a:pt x="844" y="637"/>
                  </a:lnTo>
                  <a:lnTo>
                    <a:pt x="844" y="664"/>
                  </a:lnTo>
                  <a:lnTo>
                    <a:pt x="842" y="688"/>
                  </a:lnTo>
                  <a:lnTo>
                    <a:pt x="842" y="713"/>
                  </a:lnTo>
                  <a:lnTo>
                    <a:pt x="840" y="736"/>
                  </a:lnTo>
                  <a:lnTo>
                    <a:pt x="840" y="762"/>
                  </a:lnTo>
                  <a:lnTo>
                    <a:pt x="840" y="787"/>
                  </a:lnTo>
                  <a:lnTo>
                    <a:pt x="838" y="812"/>
                  </a:lnTo>
                  <a:lnTo>
                    <a:pt x="838" y="837"/>
                  </a:lnTo>
                  <a:lnTo>
                    <a:pt x="838" y="861"/>
                  </a:lnTo>
                  <a:lnTo>
                    <a:pt x="836" y="886"/>
                  </a:lnTo>
                  <a:lnTo>
                    <a:pt x="836" y="911"/>
                  </a:lnTo>
                  <a:lnTo>
                    <a:pt x="835" y="935"/>
                  </a:lnTo>
                  <a:lnTo>
                    <a:pt x="835" y="958"/>
                  </a:lnTo>
                  <a:lnTo>
                    <a:pt x="835" y="983"/>
                  </a:lnTo>
                  <a:lnTo>
                    <a:pt x="833" y="1006"/>
                  </a:lnTo>
                  <a:lnTo>
                    <a:pt x="833" y="1030"/>
                  </a:lnTo>
                  <a:lnTo>
                    <a:pt x="833" y="1053"/>
                  </a:lnTo>
                  <a:lnTo>
                    <a:pt x="831" y="1076"/>
                  </a:lnTo>
                  <a:lnTo>
                    <a:pt x="831" y="1099"/>
                  </a:lnTo>
                  <a:lnTo>
                    <a:pt x="829" y="1120"/>
                  </a:lnTo>
                  <a:lnTo>
                    <a:pt x="829" y="1143"/>
                  </a:lnTo>
                  <a:lnTo>
                    <a:pt x="829" y="1162"/>
                  </a:lnTo>
                  <a:lnTo>
                    <a:pt x="827" y="1183"/>
                  </a:lnTo>
                  <a:lnTo>
                    <a:pt x="827" y="1203"/>
                  </a:lnTo>
                  <a:lnTo>
                    <a:pt x="827" y="1224"/>
                  </a:lnTo>
                  <a:lnTo>
                    <a:pt x="827" y="1243"/>
                  </a:lnTo>
                  <a:lnTo>
                    <a:pt x="825" y="1262"/>
                  </a:lnTo>
                  <a:lnTo>
                    <a:pt x="825" y="1279"/>
                  </a:lnTo>
                  <a:lnTo>
                    <a:pt x="825" y="1298"/>
                  </a:lnTo>
                  <a:lnTo>
                    <a:pt x="825" y="1314"/>
                  </a:lnTo>
                  <a:lnTo>
                    <a:pt x="823" y="1331"/>
                  </a:lnTo>
                  <a:lnTo>
                    <a:pt x="823" y="1346"/>
                  </a:lnTo>
                  <a:lnTo>
                    <a:pt x="823" y="1363"/>
                  </a:lnTo>
                  <a:lnTo>
                    <a:pt x="823" y="1376"/>
                  </a:lnTo>
                  <a:lnTo>
                    <a:pt x="823" y="1390"/>
                  </a:lnTo>
                  <a:lnTo>
                    <a:pt x="821" y="1403"/>
                  </a:lnTo>
                  <a:lnTo>
                    <a:pt x="821" y="1414"/>
                  </a:lnTo>
                  <a:lnTo>
                    <a:pt x="821" y="1426"/>
                  </a:lnTo>
                  <a:lnTo>
                    <a:pt x="821" y="1435"/>
                  </a:lnTo>
                  <a:lnTo>
                    <a:pt x="821" y="1447"/>
                  </a:lnTo>
                  <a:lnTo>
                    <a:pt x="821" y="1454"/>
                  </a:lnTo>
                  <a:lnTo>
                    <a:pt x="821" y="1462"/>
                  </a:lnTo>
                  <a:lnTo>
                    <a:pt x="821" y="1470"/>
                  </a:lnTo>
                  <a:lnTo>
                    <a:pt x="821" y="1473"/>
                  </a:lnTo>
                  <a:lnTo>
                    <a:pt x="821" y="1481"/>
                  </a:lnTo>
                  <a:lnTo>
                    <a:pt x="821" y="1487"/>
                  </a:lnTo>
                  <a:lnTo>
                    <a:pt x="821" y="1490"/>
                  </a:lnTo>
                  <a:lnTo>
                    <a:pt x="821" y="1492"/>
                  </a:lnTo>
                  <a:lnTo>
                    <a:pt x="821" y="1496"/>
                  </a:lnTo>
                  <a:lnTo>
                    <a:pt x="821" y="1504"/>
                  </a:lnTo>
                  <a:lnTo>
                    <a:pt x="821" y="1511"/>
                  </a:lnTo>
                  <a:lnTo>
                    <a:pt x="821" y="1521"/>
                  </a:lnTo>
                  <a:lnTo>
                    <a:pt x="821" y="1527"/>
                  </a:lnTo>
                  <a:lnTo>
                    <a:pt x="821" y="1532"/>
                  </a:lnTo>
                  <a:lnTo>
                    <a:pt x="821" y="1538"/>
                  </a:lnTo>
                  <a:lnTo>
                    <a:pt x="821" y="1544"/>
                  </a:lnTo>
                  <a:lnTo>
                    <a:pt x="821" y="1549"/>
                  </a:lnTo>
                  <a:lnTo>
                    <a:pt x="821" y="1557"/>
                  </a:lnTo>
                  <a:lnTo>
                    <a:pt x="821" y="1563"/>
                  </a:lnTo>
                  <a:lnTo>
                    <a:pt x="821" y="1570"/>
                  </a:lnTo>
                  <a:lnTo>
                    <a:pt x="821" y="1578"/>
                  </a:lnTo>
                  <a:lnTo>
                    <a:pt x="821" y="1585"/>
                  </a:lnTo>
                  <a:lnTo>
                    <a:pt x="821" y="1593"/>
                  </a:lnTo>
                  <a:lnTo>
                    <a:pt x="821" y="1603"/>
                  </a:lnTo>
                  <a:lnTo>
                    <a:pt x="821" y="1608"/>
                  </a:lnTo>
                  <a:lnTo>
                    <a:pt x="821" y="1618"/>
                  </a:lnTo>
                  <a:lnTo>
                    <a:pt x="821" y="1625"/>
                  </a:lnTo>
                  <a:lnTo>
                    <a:pt x="821" y="1635"/>
                  </a:lnTo>
                  <a:lnTo>
                    <a:pt x="821" y="1643"/>
                  </a:lnTo>
                  <a:lnTo>
                    <a:pt x="821" y="1652"/>
                  </a:lnTo>
                  <a:lnTo>
                    <a:pt x="821" y="1662"/>
                  </a:lnTo>
                  <a:lnTo>
                    <a:pt x="821" y="1671"/>
                  </a:lnTo>
                  <a:lnTo>
                    <a:pt x="814" y="1677"/>
                  </a:lnTo>
                  <a:lnTo>
                    <a:pt x="808" y="1686"/>
                  </a:lnTo>
                  <a:lnTo>
                    <a:pt x="802" y="1694"/>
                  </a:lnTo>
                  <a:lnTo>
                    <a:pt x="797" y="1701"/>
                  </a:lnTo>
                  <a:lnTo>
                    <a:pt x="791" y="1711"/>
                  </a:lnTo>
                  <a:lnTo>
                    <a:pt x="785" y="1719"/>
                  </a:lnTo>
                  <a:lnTo>
                    <a:pt x="779" y="1726"/>
                  </a:lnTo>
                  <a:lnTo>
                    <a:pt x="774" y="1736"/>
                  </a:lnTo>
                  <a:lnTo>
                    <a:pt x="766" y="1741"/>
                  </a:lnTo>
                  <a:lnTo>
                    <a:pt x="760" y="1751"/>
                  </a:lnTo>
                  <a:lnTo>
                    <a:pt x="755" y="1758"/>
                  </a:lnTo>
                  <a:lnTo>
                    <a:pt x="747" y="1766"/>
                  </a:lnTo>
                  <a:lnTo>
                    <a:pt x="741" y="1774"/>
                  </a:lnTo>
                  <a:lnTo>
                    <a:pt x="736" y="1781"/>
                  </a:lnTo>
                  <a:lnTo>
                    <a:pt x="728" y="1789"/>
                  </a:lnTo>
                  <a:lnTo>
                    <a:pt x="722" y="1796"/>
                  </a:lnTo>
                  <a:lnTo>
                    <a:pt x="717" y="1804"/>
                  </a:lnTo>
                  <a:lnTo>
                    <a:pt x="709" y="1812"/>
                  </a:lnTo>
                  <a:lnTo>
                    <a:pt x="701" y="1819"/>
                  </a:lnTo>
                  <a:lnTo>
                    <a:pt x="696" y="1827"/>
                  </a:lnTo>
                  <a:lnTo>
                    <a:pt x="688" y="1833"/>
                  </a:lnTo>
                  <a:lnTo>
                    <a:pt x="682" y="1840"/>
                  </a:lnTo>
                  <a:lnTo>
                    <a:pt x="675" y="1848"/>
                  </a:lnTo>
                  <a:lnTo>
                    <a:pt x="669" y="1855"/>
                  </a:lnTo>
                  <a:lnTo>
                    <a:pt x="660" y="1861"/>
                  </a:lnTo>
                  <a:lnTo>
                    <a:pt x="654" y="1869"/>
                  </a:lnTo>
                  <a:lnTo>
                    <a:pt x="646" y="1874"/>
                  </a:lnTo>
                  <a:lnTo>
                    <a:pt x="639" y="1882"/>
                  </a:lnTo>
                  <a:lnTo>
                    <a:pt x="631" y="1890"/>
                  </a:lnTo>
                  <a:lnTo>
                    <a:pt x="625" y="1897"/>
                  </a:lnTo>
                  <a:lnTo>
                    <a:pt x="618" y="1903"/>
                  </a:lnTo>
                  <a:lnTo>
                    <a:pt x="612" y="1911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19" name="Freeform 118"/>
            <p:cNvSpPr>
              <a:spLocks/>
            </p:cNvSpPr>
            <p:nvPr/>
          </p:nvSpPr>
          <p:spPr bwMode="auto">
            <a:xfrm>
              <a:off x="3942" y="2451"/>
              <a:ext cx="432" cy="433"/>
            </a:xfrm>
            <a:custGeom>
              <a:avLst/>
              <a:gdLst>
                <a:gd name="T0" fmla="*/ 59 w 865"/>
                <a:gd name="T1" fmla="*/ 108 h 865"/>
                <a:gd name="T2" fmla="*/ 66 w 865"/>
                <a:gd name="T3" fmla="*/ 107 h 865"/>
                <a:gd name="T4" fmla="*/ 72 w 865"/>
                <a:gd name="T5" fmla="*/ 105 h 865"/>
                <a:gd name="T6" fmla="*/ 78 w 865"/>
                <a:gd name="T7" fmla="*/ 102 h 865"/>
                <a:gd name="T8" fmla="*/ 84 w 865"/>
                <a:gd name="T9" fmla="*/ 99 h 865"/>
                <a:gd name="T10" fmla="*/ 89 w 865"/>
                <a:gd name="T11" fmla="*/ 95 h 865"/>
                <a:gd name="T12" fmla="*/ 93 w 865"/>
                <a:gd name="T13" fmla="*/ 91 h 865"/>
                <a:gd name="T14" fmla="*/ 97 w 865"/>
                <a:gd name="T15" fmla="*/ 85 h 865"/>
                <a:gd name="T16" fmla="*/ 101 w 865"/>
                <a:gd name="T17" fmla="*/ 80 h 865"/>
                <a:gd name="T18" fmla="*/ 104 w 865"/>
                <a:gd name="T19" fmla="*/ 74 h 865"/>
                <a:gd name="T20" fmla="*/ 106 w 865"/>
                <a:gd name="T21" fmla="*/ 68 h 865"/>
                <a:gd name="T22" fmla="*/ 107 w 865"/>
                <a:gd name="T23" fmla="*/ 61 h 865"/>
                <a:gd name="T24" fmla="*/ 108 w 865"/>
                <a:gd name="T25" fmla="*/ 55 h 865"/>
                <a:gd name="T26" fmla="*/ 107 w 865"/>
                <a:gd name="T27" fmla="*/ 47 h 865"/>
                <a:gd name="T28" fmla="*/ 106 w 865"/>
                <a:gd name="T29" fmla="*/ 41 h 865"/>
                <a:gd name="T30" fmla="*/ 104 w 865"/>
                <a:gd name="T31" fmla="*/ 35 h 865"/>
                <a:gd name="T32" fmla="*/ 101 w 865"/>
                <a:gd name="T33" fmla="*/ 29 h 865"/>
                <a:gd name="T34" fmla="*/ 97 w 865"/>
                <a:gd name="T35" fmla="*/ 23 h 865"/>
                <a:gd name="T36" fmla="*/ 93 w 865"/>
                <a:gd name="T37" fmla="*/ 18 h 865"/>
                <a:gd name="T38" fmla="*/ 89 w 865"/>
                <a:gd name="T39" fmla="*/ 13 h 865"/>
                <a:gd name="T40" fmla="*/ 84 w 865"/>
                <a:gd name="T41" fmla="*/ 10 h 865"/>
                <a:gd name="T42" fmla="*/ 78 w 865"/>
                <a:gd name="T43" fmla="*/ 6 h 865"/>
                <a:gd name="T44" fmla="*/ 72 w 865"/>
                <a:gd name="T45" fmla="*/ 4 h 865"/>
                <a:gd name="T46" fmla="*/ 66 w 865"/>
                <a:gd name="T47" fmla="*/ 2 h 865"/>
                <a:gd name="T48" fmla="*/ 59 w 865"/>
                <a:gd name="T49" fmla="*/ 1 h 865"/>
                <a:gd name="T50" fmla="*/ 52 w 865"/>
                <a:gd name="T51" fmla="*/ 0 h 865"/>
                <a:gd name="T52" fmla="*/ 45 w 865"/>
                <a:gd name="T53" fmla="*/ 1 h 865"/>
                <a:gd name="T54" fmla="*/ 39 w 865"/>
                <a:gd name="T55" fmla="*/ 2 h 865"/>
                <a:gd name="T56" fmla="*/ 33 w 865"/>
                <a:gd name="T57" fmla="*/ 5 h 865"/>
                <a:gd name="T58" fmla="*/ 27 w 865"/>
                <a:gd name="T59" fmla="*/ 8 h 865"/>
                <a:gd name="T60" fmla="*/ 21 w 865"/>
                <a:gd name="T61" fmla="*/ 11 h 865"/>
                <a:gd name="T62" fmla="*/ 16 w 865"/>
                <a:gd name="T63" fmla="*/ 15 h 865"/>
                <a:gd name="T64" fmla="*/ 12 w 865"/>
                <a:gd name="T65" fmla="*/ 20 h 865"/>
                <a:gd name="T66" fmla="*/ 8 w 865"/>
                <a:gd name="T67" fmla="*/ 25 h 865"/>
                <a:gd name="T68" fmla="*/ 5 w 865"/>
                <a:gd name="T69" fmla="*/ 31 h 865"/>
                <a:gd name="T70" fmla="*/ 2 w 865"/>
                <a:gd name="T71" fmla="*/ 37 h 865"/>
                <a:gd name="T72" fmla="*/ 1 w 865"/>
                <a:gd name="T73" fmla="*/ 44 h 865"/>
                <a:gd name="T74" fmla="*/ 0 w 865"/>
                <a:gd name="T75" fmla="*/ 50 h 865"/>
                <a:gd name="T76" fmla="*/ 0 w 865"/>
                <a:gd name="T77" fmla="*/ 57 h 865"/>
                <a:gd name="T78" fmla="*/ 0 w 865"/>
                <a:gd name="T79" fmla="*/ 64 h 865"/>
                <a:gd name="T80" fmla="*/ 2 w 865"/>
                <a:gd name="T81" fmla="*/ 70 h 865"/>
                <a:gd name="T82" fmla="*/ 4 w 865"/>
                <a:gd name="T83" fmla="*/ 76 h 865"/>
                <a:gd name="T84" fmla="*/ 7 w 865"/>
                <a:gd name="T85" fmla="*/ 82 h 865"/>
                <a:gd name="T86" fmla="*/ 11 w 865"/>
                <a:gd name="T87" fmla="*/ 88 h 865"/>
                <a:gd name="T88" fmla="*/ 15 w 865"/>
                <a:gd name="T89" fmla="*/ 93 h 865"/>
                <a:gd name="T90" fmla="*/ 20 w 865"/>
                <a:gd name="T91" fmla="*/ 97 h 865"/>
                <a:gd name="T92" fmla="*/ 25 w 865"/>
                <a:gd name="T93" fmla="*/ 100 h 865"/>
                <a:gd name="T94" fmla="*/ 31 w 865"/>
                <a:gd name="T95" fmla="*/ 104 h 865"/>
                <a:gd name="T96" fmla="*/ 38 w 865"/>
                <a:gd name="T97" fmla="*/ 106 h 865"/>
                <a:gd name="T98" fmla="*/ 44 w 865"/>
                <a:gd name="T99" fmla="*/ 107 h 865"/>
                <a:gd name="T100" fmla="*/ 51 w 865"/>
                <a:gd name="T101" fmla="*/ 108 h 8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65" h="865">
                  <a:moveTo>
                    <a:pt x="433" y="865"/>
                  </a:moveTo>
                  <a:lnTo>
                    <a:pt x="443" y="863"/>
                  </a:lnTo>
                  <a:lnTo>
                    <a:pt x="454" y="863"/>
                  </a:lnTo>
                  <a:lnTo>
                    <a:pt x="464" y="863"/>
                  </a:lnTo>
                  <a:lnTo>
                    <a:pt x="475" y="861"/>
                  </a:lnTo>
                  <a:lnTo>
                    <a:pt x="487" y="859"/>
                  </a:lnTo>
                  <a:lnTo>
                    <a:pt x="496" y="857"/>
                  </a:lnTo>
                  <a:lnTo>
                    <a:pt x="508" y="855"/>
                  </a:lnTo>
                  <a:lnTo>
                    <a:pt x="519" y="855"/>
                  </a:lnTo>
                  <a:lnTo>
                    <a:pt x="529" y="851"/>
                  </a:lnTo>
                  <a:lnTo>
                    <a:pt x="538" y="848"/>
                  </a:lnTo>
                  <a:lnTo>
                    <a:pt x="549" y="846"/>
                  </a:lnTo>
                  <a:lnTo>
                    <a:pt x="559" y="842"/>
                  </a:lnTo>
                  <a:lnTo>
                    <a:pt x="570" y="840"/>
                  </a:lnTo>
                  <a:lnTo>
                    <a:pt x="580" y="836"/>
                  </a:lnTo>
                  <a:lnTo>
                    <a:pt x="589" y="832"/>
                  </a:lnTo>
                  <a:lnTo>
                    <a:pt x="599" y="829"/>
                  </a:lnTo>
                  <a:lnTo>
                    <a:pt x="608" y="825"/>
                  </a:lnTo>
                  <a:lnTo>
                    <a:pt x="618" y="821"/>
                  </a:lnTo>
                  <a:lnTo>
                    <a:pt x="627" y="815"/>
                  </a:lnTo>
                  <a:lnTo>
                    <a:pt x="637" y="810"/>
                  </a:lnTo>
                  <a:lnTo>
                    <a:pt x="644" y="804"/>
                  </a:lnTo>
                  <a:lnTo>
                    <a:pt x="654" y="798"/>
                  </a:lnTo>
                  <a:lnTo>
                    <a:pt x="663" y="794"/>
                  </a:lnTo>
                  <a:lnTo>
                    <a:pt x="673" y="789"/>
                  </a:lnTo>
                  <a:lnTo>
                    <a:pt x="681" y="783"/>
                  </a:lnTo>
                  <a:lnTo>
                    <a:pt x="688" y="777"/>
                  </a:lnTo>
                  <a:lnTo>
                    <a:pt x="698" y="770"/>
                  </a:lnTo>
                  <a:lnTo>
                    <a:pt x="705" y="764"/>
                  </a:lnTo>
                  <a:lnTo>
                    <a:pt x="713" y="756"/>
                  </a:lnTo>
                  <a:lnTo>
                    <a:pt x="722" y="751"/>
                  </a:lnTo>
                  <a:lnTo>
                    <a:pt x="728" y="743"/>
                  </a:lnTo>
                  <a:lnTo>
                    <a:pt x="738" y="737"/>
                  </a:lnTo>
                  <a:lnTo>
                    <a:pt x="743" y="730"/>
                  </a:lnTo>
                  <a:lnTo>
                    <a:pt x="751" y="722"/>
                  </a:lnTo>
                  <a:lnTo>
                    <a:pt x="757" y="713"/>
                  </a:lnTo>
                  <a:lnTo>
                    <a:pt x="764" y="707"/>
                  </a:lnTo>
                  <a:lnTo>
                    <a:pt x="770" y="698"/>
                  </a:lnTo>
                  <a:lnTo>
                    <a:pt x="777" y="688"/>
                  </a:lnTo>
                  <a:lnTo>
                    <a:pt x="783" y="680"/>
                  </a:lnTo>
                  <a:lnTo>
                    <a:pt x="789" y="673"/>
                  </a:lnTo>
                  <a:lnTo>
                    <a:pt x="795" y="663"/>
                  </a:lnTo>
                  <a:lnTo>
                    <a:pt x="800" y="654"/>
                  </a:lnTo>
                  <a:lnTo>
                    <a:pt x="806" y="644"/>
                  </a:lnTo>
                  <a:lnTo>
                    <a:pt x="810" y="637"/>
                  </a:lnTo>
                  <a:lnTo>
                    <a:pt x="815" y="627"/>
                  </a:lnTo>
                  <a:lnTo>
                    <a:pt x="821" y="618"/>
                  </a:lnTo>
                  <a:lnTo>
                    <a:pt x="825" y="608"/>
                  </a:lnTo>
                  <a:lnTo>
                    <a:pt x="831" y="599"/>
                  </a:lnTo>
                  <a:lnTo>
                    <a:pt x="833" y="589"/>
                  </a:lnTo>
                  <a:lnTo>
                    <a:pt x="836" y="580"/>
                  </a:lnTo>
                  <a:lnTo>
                    <a:pt x="840" y="570"/>
                  </a:lnTo>
                  <a:lnTo>
                    <a:pt x="844" y="559"/>
                  </a:lnTo>
                  <a:lnTo>
                    <a:pt x="846" y="549"/>
                  </a:lnTo>
                  <a:lnTo>
                    <a:pt x="850" y="538"/>
                  </a:lnTo>
                  <a:lnTo>
                    <a:pt x="852" y="528"/>
                  </a:lnTo>
                  <a:lnTo>
                    <a:pt x="855" y="519"/>
                  </a:lnTo>
                  <a:lnTo>
                    <a:pt x="855" y="507"/>
                  </a:lnTo>
                  <a:lnTo>
                    <a:pt x="857" y="496"/>
                  </a:lnTo>
                  <a:lnTo>
                    <a:pt x="859" y="487"/>
                  </a:lnTo>
                  <a:lnTo>
                    <a:pt x="861" y="475"/>
                  </a:lnTo>
                  <a:lnTo>
                    <a:pt x="863" y="464"/>
                  </a:lnTo>
                  <a:lnTo>
                    <a:pt x="863" y="454"/>
                  </a:lnTo>
                  <a:lnTo>
                    <a:pt x="863" y="443"/>
                  </a:lnTo>
                  <a:lnTo>
                    <a:pt x="865" y="433"/>
                  </a:lnTo>
                  <a:lnTo>
                    <a:pt x="863" y="420"/>
                  </a:lnTo>
                  <a:lnTo>
                    <a:pt x="863" y="411"/>
                  </a:lnTo>
                  <a:lnTo>
                    <a:pt x="863" y="399"/>
                  </a:lnTo>
                  <a:lnTo>
                    <a:pt x="861" y="388"/>
                  </a:lnTo>
                  <a:lnTo>
                    <a:pt x="859" y="376"/>
                  </a:lnTo>
                  <a:lnTo>
                    <a:pt x="857" y="367"/>
                  </a:lnTo>
                  <a:lnTo>
                    <a:pt x="855" y="355"/>
                  </a:lnTo>
                  <a:lnTo>
                    <a:pt x="855" y="346"/>
                  </a:lnTo>
                  <a:lnTo>
                    <a:pt x="852" y="334"/>
                  </a:lnTo>
                  <a:lnTo>
                    <a:pt x="850" y="323"/>
                  </a:lnTo>
                  <a:lnTo>
                    <a:pt x="846" y="314"/>
                  </a:lnTo>
                  <a:lnTo>
                    <a:pt x="844" y="304"/>
                  </a:lnTo>
                  <a:lnTo>
                    <a:pt x="840" y="293"/>
                  </a:lnTo>
                  <a:lnTo>
                    <a:pt x="836" y="283"/>
                  </a:lnTo>
                  <a:lnTo>
                    <a:pt x="833" y="274"/>
                  </a:lnTo>
                  <a:lnTo>
                    <a:pt x="831" y="264"/>
                  </a:lnTo>
                  <a:lnTo>
                    <a:pt x="825" y="253"/>
                  </a:lnTo>
                  <a:lnTo>
                    <a:pt x="821" y="243"/>
                  </a:lnTo>
                  <a:lnTo>
                    <a:pt x="815" y="234"/>
                  </a:lnTo>
                  <a:lnTo>
                    <a:pt x="810" y="226"/>
                  </a:lnTo>
                  <a:lnTo>
                    <a:pt x="806" y="217"/>
                  </a:lnTo>
                  <a:lnTo>
                    <a:pt x="800" y="207"/>
                  </a:lnTo>
                  <a:lnTo>
                    <a:pt x="795" y="198"/>
                  </a:lnTo>
                  <a:lnTo>
                    <a:pt x="789" y="190"/>
                  </a:lnTo>
                  <a:lnTo>
                    <a:pt x="783" y="181"/>
                  </a:lnTo>
                  <a:lnTo>
                    <a:pt x="777" y="173"/>
                  </a:lnTo>
                  <a:lnTo>
                    <a:pt x="770" y="165"/>
                  </a:lnTo>
                  <a:lnTo>
                    <a:pt x="764" y="156"/>
                  </a:lnTo>
                  <a:lnTo>
                    <a:pt x="757" y="148"/>
                  </a:lnTo>
                  <a:lnTo>
                    <a:pt x="751" y="141"/>
                  </a:lnTo>
                  <a:lnTo>
                    <a:pt x="743" y="133"/>
                  </a:lnTo>
                  <a:lnTo>
                    <a:pt x="738" y="127"/>
                  </a:lnTo>
                  <a:lnTo>
                    <a:pt x="728" y="118"/>
                  </a:lnTo>
                  <a:lnTo>
                    <a:pt x="722" y="110"/>
                  </a:lnTo>
                  <a:lnTo>
                    <a:pt x="713" y="104"/>
                  </a:lnTo>
                  <a:lnTo>
                    <a:pt x="705" y="99"/>
                  </a:lnTo>
                  <a:lnTo>
                    <a:pt x="698" y="91"/>
                  </a:lnTo>
                  <a:lnTo>
                    <a:pt x="688" y="84"/>
                  </a:lnTo>
                  <a:lnTo>
                    <a:pt x="681" y="80"/>
                  </a:lnTo>
                  <a:lnTo>
                    <a:pt x="673" y="74"/>
                  </a:lnTo>
                  <a:lnTo>
                    <a:pt x="663" y="66"/>
                  </a:lnTo>
                  <a:lnTo>
                    <a:pt x="654" y="61"/>
                  </a:lnTo>
                  <a:lnTo>
                    <a:pt x="644" y="57"/>
                  </a:lnTo>
                  <a:lnTo>
                    <a:pt x="637" y="51"/>
                  </a:lnTo>
                  <a:lnTo>
                    <a:pt x="627" y="46"/>
                  </a:lnTo>
                  <a:lnTo>
                    <a:pt x="618" y="42"/>
                  </a:lnTo>
                  <a:lnTo>
                    <a:pt x="608" y="38"/>
                  </a:lnTo>
                  <a:lnTo>
                    <a:pt x="599" y="34"/>
                  </a:lnTo>
                  <a:lnTo>
                    <a:pt x="589" y="30"/>
                  </a:lnTo>
                  <a:lnTo>
                    <a:pt x="580" y="27"/>
                  </a:lnTo>
                  <a:lnTo>
                    <a:pt x="570" y="21"/>
                  </a:lnTo>
                  <a:lnTo>
                    <a:pt x="559" y="19"/>
                  </a:lnTo>
                  <a:lnTo>
                    <a:pt x="549" y="15"/>
                  </a:lnTo>
                  <a:lnTo>
                    <a:pt x="538" y="13"/>
                  </a:lnTo>
                  <a:lnTo>
                    <a:pt x="529" y="11"/>
                  </a:lnTo>
                  <a:lnTo>
                    <a:pt x="519" y="9"/>
                  </a:lnTo>
                  <a:lnTo>
                    <a:pt x="508" y="6"/>
                  </a:lnTo>
                  <a:lnTo>
                    <a:pt x="496" y="4"/>
                  </a:lnTo>
                  <a:lnTo>
                    <a:pt x="487" y="2"/>
                  </a:lnTo>
                  <a:lnTo>
                    <a:pt x="475" y="2"/>
                  </a:lnTo>
                  <a:lnTo>
                    <a:pt x="464" y="0"/>
                  </a:lnTo>
                  <a:lnTo>
                    <a:pt x="454" y="0"/>
                  </a:lnTo>
                  <a:lnTo>
                    <a:pt x="443" y="0"/>
                  </a:lnTo>
                  <a:lnTo>
                    <a:pt x="433" y="0"/>
                  </a:lnTo>
                  <a:lnTo>
                    <a:pt x="422" y="0"/>
                  </a:lnTo>
                  <a:lnTo>
                    <a:pt x="411" y="0"/>
                  </a:lnTo>
                  <a:lnTo>
                    <a:pt x="399" y="0"/>
                  </a:lnTo>
                  <a:lnTo>
                    <a:pt x="388" y="2"/>
                  </a:lnTo>
                  <a:lnTo>
                    <a:pt x="376" y="2"/>
                  </a:lnTo>
                  <a:lnTo>
                    <a:pt x="367" y="4"/>
                  </a:lnTo>
                  <a:lnTo>
                    <a:pt x="356" y="6"/>
                  </a:lnTo>
                  <a:lnTo>
                    <a:pt x="346" y="9"/>
                  </a:lnTo>
                  <a:lnTo>
                    <a:pt x="335" y="11"/>
                  </a:lnTo>
                  <a:lnTo>
                    <a:pt x="323" y="13"/>
                  </a:lnTo>
                  <a:lnTo>
                    <a:pt x="314" y="15"/>
                  </a:lnTo>
                  <a:lnTo>
                    <a:pt x="304" y="19"/>
                  </a:lnTo>
                  <a:lnTo>
                    <a:pt x="293" y="21"/>
                  </a:lnTo>
                  <a:lnTo>
                    <a:pt x="283" y="27"/>
                  </a:lnTo>
                  <a:lnTo>
                    <a:pt x="274" y="30"/>
                  </a:lnTo>
                  <a:lnTo>
                    <a:pt x="264" y="34"/>
                  </a:lnTo>
                  <a:lnTo>
                    <a:pt x="253" y="38"/>
                  </a:lnTo>
                  <a:lnTo>
                    <a:pt x="245" y="42"/>
                  </a:lnTo>
                  <a:lnTo>
                    <a:pt x="234" y="46"/>
                  </a:lnTo>
                  <a:lnTo>
                    <a:pt x="226" y="51"/>
                  </a:lnTo>
                  <a:lnTo>
                    <a:pt x="217" y="57"/>
                  </a:lnTo>
                  <a:lnTo>
                    <a:pt x="207" y="61"/>
                  </a:lnTo>
                  <a:lnTo>
                    <a:pt x="200" y="66"/>
                  </a:lnTo>
                  <a:lnTo>
                    <a:pt x="190" y="74"/>
                  </a:lnTo>
                  <a:lnTo>
                    <a:pt x="181" y="80"/>
                  </a:lnTo>
                  <a:lnTo>
                    <a:pt x="173" y="84"/>
                  </a:lnTo>
                  <a:lnTo>
                    <a:pt x="166" y="91"/>
                  </a:lnTo>
                  <a:lnTo>
                    <a:pt x="158" y="99"/>
                  </a:lnTo>
                  <a:lnTo>
                    <a:pt x="148" y="104"/>
                  </a:lnTo>
                  <a:lnTo>
                    <a:pt x="141" y="110"/>
                  </a:lnTo>
                  <a:lnTo>
                    <a:pt x="133" y="118"/>
                  </a:lnTo>
                  <a:lnTo>
                    <a:pt x="127" y="127"/>
                  </a:lnTo>
                  <a:lnTo>
                    <a:pt x="118" y="133"/>
                  </a:lnTo>
                  <a:lnTo>
                    <a:pt x="112" y="141"/>
                  </a:lnTo>
                  <a:lnTo>
                    <a:pt x="105" y="148"/>
                  </a:lnTo>
                  <a:lnTo>
                    <a:pt x="99" y="156"/>
                  </a:lnTo>
                  <a:lnTo>
                    <a:pt x="91" y="165"/>
                  </a:lnTo>
                  <a:lnTo>
                    <a:pt x="86" y="173"/>
                  </a:lnTo>
                  <a:lnTo>
                    <a:pt x="78" y="181"/>
                  </a:lnTo>
                  <a:lnTo>
                    <a:pt x="72" y="190"/>
                  </a:lnTo>
                  <a:lnTo>
                    <a:pt x="67" y="198"/>
                  </a:lnTo>
                  <a:lnTo>
                    <a:pt x="61" y="207"/>
                  </a:lnTo>
                  <a:lnTo>
                    <a:pt x="55" y="217"/>
                  </a:lnTo>
                  <a:lnTo>
                    <a:pt x="51" y="226"/>
                  </a:lnTo>
                  <a:lnTo>
                    <a:pt x="46" y="234"/>
                  </a:lnTo>
                  <a:lnTo>
                    <a:pt x="42" y="243"/>
                  </a:lnTo>
                  <a:lnTo>
                    <a:pt x="38" y="253"/>
                  </a:lnTo>
                  <a:lnTo>
                    <a:pt x="34" y="264"/>
                  </a:lnTo>
                  <a:lnTo>
                    <a:pt x="31" y="274"/>
                  </a:lnTo>
                  <a:lnTo>
                    <a:pt x="27" y="283"/>
                  </a:lnTo>
                  <a:lnTo>
                    <a:pt x="21" y="293"/>
                  </a:lnTo>
                  <a:lnTo>
                    <a:pt x="19" y="304"/>
                  </a:lnTo>
                  <a:lnTo>
                    <a:pt x="15" y="314"/>
                  </a:lnTo>
                  <a:lnTo>
                    <a:pt x="13" y="323"/>
                  </a:lnTo>
                  <a:lnTo>
                    <a:pt x="10" y="334"/>
                  </a:lnTo>
                  <a:lnTo>
                    <a:pt x="10" y="346"/>
                  </a:lnTo>
                  <a:lnTo>
                    <a:pt x="6" y="355"/>
                  </a:lnTo>
                  <a:lnTo>
                    <a:pt x="4" y="367"/>
                  </a:lnTo>
                  <a:lnTo>
                    <a:pt x="2" y="376"/>
                  </a:lnTo>
                  <a:lnTo>
                    <a:pt x="2" y="388"/>
                  </a:lnTo>
                  <a:lnTo>
                    <a:pt x="0" y="399"/>
                  </a:lnTo>
                  <a:lnTo>
                    <a:pt x="0" y="411"/>
                  </a:lnTo>
                  <a:lnTo>
                    <a:pt x="0" y="420"/>
                  </a:lnTo>
                  <a:lnTo>
                    <a:pt x="0" y="433"/>
                  </a:lnTo>
                  <a:lnTo>
                    <a:pt x="0" y="443"/>
                  </a:lnTo>
                  <a:lnTo>
                    <a:pt x="0" y="454"/>
                  </a:lnTo>
                  <a:lnTo>
                    <a:pt x="0" y="464"/>
                  </a:lnTo>
                  <a:lnTo>
                    <a:pt x="2" y="475"/>
                  </a:lnTo>
                  <a:lnTo>
                    <a:pt x="2" y="487"/>
                  </a:lnTo>
                  <a:lnTo>
                    <a:pt x="4" y="496"/>
                  </a:lnTo>
                  <a:lnTo>
                    <a:pt x="6" y="507"/>
                  </a:lnTo>
                  <a:lnTo>
                    <a:pt x="10" y="519"/>
                  </a:lnTo>
                  <a:lnTo>
                    <a:pt x="10" y="528"/>
                  </a:lnTo>
                  <a:lnTo>
                    <a:pt x="13" y="538"/>
                  </a:lnTo>
                  <a:lnTo>
                    <a:pt x="15" y="549"/>
                  </a:lnTo>
                  <a:lnTo>
                    <a:pt x="19" y="559"/>
                  </a:lnTo>
                  <a:lnTo>
                    <a:pt x="21" y="570"/>
                  </a:lnTo>
                  <a:lnTo>
                    <a:pt x="27" y="580"/>
                  </a:lnTo>
                  <a:lnTo>
                    <a:pt x="31" y="589"/>
                  </a:lnTo>
                  <a:lnTo>
                    <a:pt x="34" y="599"/>
                  </a:lnTo>
                  <a:lnTo>
                    <a:pt x="38" y="608"/>
                  </a:lnTo>
                  <a:lnTo>
                    <a:pt x="42" y="618"/>
                  </a:lnTo>
                  <a:lnTo>
                    <a:pt x="46" y="627"/>
                  </a:lnTo>
                  <a:lnTo>
                    <a:pt x="51" y="637"/>
                  </a:lnTo>
                  <a:lnTo>
                    <a:pt x="55" y="644"/>
                  </a:lnTo>
                  <a:lnTo>
                    <a:pt x="61" y="654"/>
                  </a:lnTo>
                  <a:lnTo>
                    <a:pt x="67" y="663"/>
                  </a:lnTo>
                  <a:lnTo>
                    <a:pt x="72" y="673"/>
                  </a:lnTo>
                  <a:lnTo>
                    <a:pt x="78" y="680"/>
                  </a:lnTo>
                  <a:lnTo>
                    <a:pt x="86" y="688"/>
                  </a:lnTo>
                  <a:lnTo>
                    <a:pt x="91" y="698"/>
                  </a:lnTo>
                  <a:lnTo>
                    <a:pt x="99" y="707"/>
                  </a:lnTo>
                  <a:lnTo>
                    <a:pt x="105" y="713"/>
                  </a:lnTo>
                  <a:lnTo>
                    <a:pt x="112" y="722"/>
                  </a:lnTo>
                  <a:lnTo>
                    <a:pt x="118" y="730"/>
                  </a:lnTo>
                  <a:lnTo>
                    <a:pt x="127" y="737"/>
                  </a:lnTo>
                  <a:lnTo>
                    <a:pt x="133" y="743"/>
                  </a:lnTo>
                  <a:lnTo>
                    <a:pt x="141" y="751"/>
                  </a:lnTo>
                  <a:lnTo>
                    <a:pt x="148" y="756"/>
                  </a:lnTo>
                  <a:lnTo>
                    <a:pt x="158" y="764"/>
                  </a:lnTo>
                  <a:lnTo>
                    <a:pt x="166" y="770"/>
                  </a:lnTo>
                  <a:lnTo>
                    <a:pt x="173" y="777"/>
                  </a:lnTo>
                  <a:lnTo>
                    <a:pt x="181" y="783"/>
                  </a:lnTo>
                  <a:lnTo>
                    <a:pt x="190" y="789"/>
                  </a:lnTo>
                  <a:lnTo>
                    <a:pt x="200" y="794"/>
                  </a:lnTo>
                  <a:lnTo>
                    <a:pt x="207" y="798"/>
                  </a:lnTo>
                  <a:lnTo>
                    <a:pt x="217" y="804"/>
                  </a:lnTo>
                  <a:lnTo>
                    <a:pt x="226" y="810"/>
                  </a:lnTo>
                  <a:lnTo>
                    <a:pt x="234" y="815"/>
                  </a:lnTo>
                  <a:lnTo>
                    <a:pt x="245" y="821"/>
                  </a:lnTo>
                  <a:lnTo>
                    <a:pt x="253" y="825"/>
                  </a:lnTo>
                  <a:lnTo>
                    <a:pt x="264" y="829"/>
                  </a:lnTo>
                  <a:lnTo>
                    <a:pt x="274" y="832"/>
                  </a:lnTo>
                  <a:lnTo>
                    <a:pt x="283" y="836"/>
                  </a:lnTo>
                  <a:lnTo>
                    <a:pt x="293" y="840"/>
                  </a:lnTo>
                  <a:lnTo>
                    <a:pt x="304" y="842"/>
                  </a:lnTo>
                  <a:lnTo>
                    <a:pt x="314" y="846"/>
                  </a:lnTo>
                  <a:lnTo>
                    <a:pt x="323" y="848"/>
                  </a:lnTo>
                  <a:lnTo>
                    <a:pt x="335" y="851"/>
                  </a:lnTo>
                  <a:lnTo>
                    <a:pt x="346" y="855"/>
                  </a:lnTo>
                  <a:lnTo>
                    <a:pt x="356" y="855"/>
                  </a:lnTo>
                  <a:lnTo>
                    <a:pt x="367" y="857"/>
                  </a:lnTo>
                  <a:lnTo>
                    <a:pt x="376" y="859"/>
                  </a:lnTo>
                  <a:lnTo>
                    <a:pt x="388" y="861"/>
                  </a:lnTo>
                  <a:lnTo>
                    <a:pt x="399" y="863"/>
                  </a:lnTo>
                  <a:lnTo>
                    <a:pt x="411" y="863"/>
                  </a:lnTo>
                  <a:lnTo>
                    <a:pt x="422" y="863"/>
                  </a:lnTo>
                  <a:lnTo>
                    <a:pt x="433" y="865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0" name="Freeform 119"/>
            <p:cNvSpPr>
              <a:spLocks/>
            </p:cNvSpPr>
            <p:nvPr/>
          </p:nvSpPr>
          <p:spPr bwMode="auto">
            <a:xfrm>
              <a:off x="3984" y="2488"/>
              <a:ext cx="287" cy="286"/>
            </a:xfrm>
            <a:custGeom>
              <a:avLst/>
              <a:gdLst>
                <a:gd name="T0" fmla="*/ 39 w 574"/>
                <a:gd name="T1" fmla="*/ 72 h 572"/>
                <a:gd name="T2" fmla="*/ 42 w 574"/>
                <a:gd name="T3" fmla="*/ 72 h 572"/>
                <a:gd name="T4" fmla="*/ 46 w 574"/>
                <a:gd name="T5" fmla="*/ 71 h 572"/>
                <a:gd name="T6" fmla="*/ 49 w 574"/>
                <a:gd name="T7" fmla="*/ 69 h 572"/>
                <a:gd name="T8" fmla="*/ 52 w 574"/>
                <a:gd name="T9" fmla="*/ 68 h 572"/>
                <a:gd name="T10" fmla="*/ 55 w 574"/>
                <a:gd name="T11" fmla="*/ 66 h 572"/>
                <a:gd name="T12" fmla="*/ 58 w 574"/>
                <a:gd name="T13" fmla="*/ 64 h 572"/>
                <a:gd name="T14" fmla="*/ 61 w 574"/>
                <a:gd name="T15" fmla="*/ 62 h 572"/>
                <a:gd name="T16" fmla="*/ 63 w 574"/>
                <a:gd name="T17" fmla="*/ 59 h 572"/>
                <a:gd name="T18" fmla="*/ 65 w 574"/>
                <a:gd name="T19" fmla="*/ 57 h 572"/>
                <a:gd name="T20" fmla="*/ 67 w 574"/>
                <a:gd name="T21" fmla="*/ 54 h 572"/>
                <a:gd name="T22" fmla="*/ 69 w 574"/>
                <a:gd name="T23" fmla="*/ 51 h 572"/>
                <a:gd name="T24" fmla="*/ 70 w 574"/>
                <a:gd name="T25" fmla="*/ 48 h 572"/>
                <a:gd name="T26" fmla="*/ 71 w 574"/>
                <a:gd name="T27" fmla="*/ 44 h 572"/>
                <a:gd name="T28" fmla="*/ 72 w 574"/>
                <a:gd name="T29" fmla="*/ 41 h 572"/>
                <a:gd name="T30" fmla="*/ 72 w 574"/>
                <a:gd name="T31" fmla="*/ 37 h 572"/>
                <a:gd name="T32" fmla="*/ 72 w 574"/>
                <a:gd name="T33" fmla="*/ 33 h 572"/>
                <a:gd name="T34" fmla="*/ 71 w 574"/>
                <a:gd name="T35" fmla="*/ 30 h 572"/>
                <a:gd name="T36" fmla="*/ 70 w 574"/>
                <a:gd name="T37" fmla="*/ 26 h 572"/>
                <a:gd name="T38" fmla="*/ 69 w 574"/>
                <a:gd name="T39" fmla="*/ 23 h 572"/>
                <a:gd name="T40" fmla="*/ 68 w 574"/>
                <a:gd name="T41" fmla="*/ 20 h 572"/>
                <a:gd name="T42" fmla="*/ 66 w 574"/>
                <a:gd name="T43" fmla="*/ 17 h 572"/>
                <a:gd name="T44" fmla="*/ 64 w 574"/>
                <a:gd name="T45" fmla="*/ 14 h 572"/>
                <a:gd name="T46" fmla="*/ 61 w 574"/>
                <a:gd name="T47" fmla="*/ 10 h 572"/>
                <a:gd name="T48" fmla="*/ 58 w 574"/>
                <a:gd name="T49" fmla="*/ 8 h 572"/>
                <a:gd name="T50" fmla="*/ 55 w 574"/>
                <a:gd name="T51" fmla="*/ 6 h 572"/>
                <a:gd name="T52" fmla="*/ 52 w 574"/>
                <a:gd name="T53" fmla="*/ 4 h 572"/>
                <a:gd name="T54" fmla="*/ 49 w 574"/>
                <a:gd name="T55" fmla="*/ 3 h 572"/>
                <a:gd name="T56" fmla="*/ 46 w 574"/>
                <a:gd name="T57" fmla="*/ 2 h 572"/>
                <a:gd name="T58" fmla="*/ 42 w 574"/>
                <a:gd name="T59" fmla="*/ 1 h 572"/>
                <a:gd name="T60" fmla="*/ 39 w 574"/>
                <a:gd name="T61" fmla="*/ 0 h 572"/>
                <a:gd name="T62" fmla="*/ 35 w 574"/>
                <a:gd name="T63" fmla="*/ 0 h 572"/>
                <a:gd name="T64" fmla="*/ 32 w 574"/>
                <a:gd name="T65" fmla="*/ 1 h 572"/>
                <a:gd name="T66" fmla="*/ 28 w 574"/>
                <a:gd name="T67" fmla="*/ 1 h 572"/>
                <a:gd name="T68" fmla="*/ 25 w 574"/>
                <a:gd name="T69" fmla="*/ 2 h 572"/>
                <a:gd name="T70" fmla="*/ 21 w 574"/>
                <a:gd name="T71" fmla="*/ 4 h 572"/>
                <a:gd name="T72" fmla="*/ 18 w 574"/>
                <a:gd name="T73" fmla="*/ 5 h 572"/>
                <a:gd name="T74" fmla="*/ 15 w 574"/>
                <a:gd name="T75" fmla="*/ 7 h 572"/>
                <a:gd name="T76" fmla="*/ 13 w 574"/>
                <a:gd name="T77" fmla="*/ 9 h 572"/>
                <a:gd name="T78" fmla="*/ 10 w 574"/>
                <a:gd name="T79" fmla="*/ 12 h 572"/>
                <a:gd name="T80" fmla="*/ 8 w 574"/>
                <a:gd name="T81" fmla="*/ 14 h 572"/>
                <a:gd name="T82" fmla="*/ 6 w 574"/>
                <a:gd name="T83" fmla="*/ 17 h 572"/>
                <a:gd name="T84" fmla="*/ 4 w 574"/>
                <a:gd name="T85" fmla="*/ 20 h 572"/>
                <a:gd name="T86" fmla="*/ 3 w 574"/>
                <a:gd name="T87" fmla="*/ 23 h 572"/>
                <a:gd name="T88" fmla="*/ 2 w 574"/>
                <a:gd name="T89" fmla="*/ 26 h 572"/>
                <a:gd name="T90" fmla="*/ 1 w 574"/>
                <a:gd name="T91" fmla="*/ 30 h 572"/>
                <a:gd name="T92" fmla="*/ 0 w 574"/>
                <a:gd name="T93" fmla="*/ 33 h 572"/>
                <a:gd name="T94" fmla="*/ 0 w 574"/>
                <a:gd name="T95" fmla="*/ 37 h 572"/>
                <a:gd name="T96" fmla="*/ 1 w 574"/>
                <a:gd name="T97" fmla="*/ 41 h 572"/>
                <a:gd name="T98" fmla="*/ 1 w 574"/>
                <a:gd name="T99" fmla="*/ 44 h 572"/>
                <a:gd name="T100" fmla="*/ 2 w 574"/>
                <a:gd name="T101" fmla="*/ 48 h 572"/>
                <a:gd name="T102" fmla="*/ 3 w 574"/>
                <a:gd name="T103" fmla="*/ 51 h 572"/>
                <a:gd name="T104" fmla="*/ 5 w 574"/>
                <a:gd name="T105" fmla="*/ 54 h 572"/>
                <a:gd name="T106" fmla="*/ 7 w 574"/>
                <a:gd name="T107" fmla="*/ 57 h 572"/>
                <a:gd name="T108" fmla="*/ 9 w 574"/>
                <a:gd name="T109" fmla="*/ 59 h 572"/>
                <a:gd name="T110" fmla="*/ 12 w 574"/>
                <a:gd name="T111" fmla="*/ 62 h 572"/>
                <a:gd name="T112" fmla="*/ 15 w 574"/>
                <a:gd name="T113" fmla="*/ 65 h 572"/>
                <a:gd name="T114" fmla="*/ 18 w 574"/>
                <a:gd name="T115" fmla="*/ 67 h 572"/>
                <a:gd name="T116" fmla="*/ 21 w 574"/>
                <a:gd name="T117" fmla="*/ 69 h 572"/>
                <a:gd name="T118" fmla="*/ 25 w 574"/>
                <a:gd name="T119" fmla="*/ 70 h 572"/>
                <a:gd name="T120" fmla="*/ 28 w 574"/>
                <a:gd name="T121" fmla="*/ 71 h 572"/>
                <a:gd name="T122" fmla="*/ 32 w 574"/>
                <a:gd name="T123" fmla="*/ 72 h 572"/>
                <a:gd name="T124" fmla="*/ 35 w 574"/>
                <a:gd name="T125" fmla="*/ 72 h 57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74" h="572">
                  <a:moveTo>
                    <a:pt x="287" y="572"/>
                  </a:moveTo>
                  <a:lnTo>
                    <a:pt x="292" y="572"/>
                  </a:lnTo>
                  <a:lnTo>
                    <a:pt x="300" y="572"/>
                  </a:lnTo>
                  <a:lnTo>
                    <a:pt x="308" y="572"/>
                  </a:lnTo>
                  <a:lnTo>
                    <a:pt x="315" y="572"/>
                  </a:lnTo>
                  <a:lnTo>
                    <a:pt x="321" y="569"/>
                  </a:lnTo>
                  <a:lnTo>
                    <a:pt x="329" y="569"/>
                  </a:lnTo>
                  <a:lnTo>
                    <a:pt x="336" y="569"/>
                  </a:lnTo>
                  <a:lnTo>
                    <a:pt x="344" y="567"/>
                  </a:lnTo>
                  <a:lnTo>
                    <a:pt x="349" y="565"/>
                  </a:lnTo>
                  <a:lnTo>
                    <a:pt x="357" y="563"/>
                  </a:lnTo>
                  <a:lnTo>
                    <a:pt x="363" y="561"/>
                  </a:lnTo>
                  <a:lnTo>
                    <a:pt x="370" y="559"/>
                  </a:lnTo>
                  <a:lnTo>
                    <a:pt x="378" y="557"/>
                  </a:lnTo>
                  <a:lnTo>
                    <a:pt x="384" y="553"/>
                  </a:lnTo>
                  <a:lnTo>
                    <a:pt x="389" y="551"/>
                  </a:lnTo>
                  <a:lnTo>
                    <a:pt x="397" y="550"/>
                  </a:lnTo>
                  <a:lnTo>
                    <a:pt x="403" y="546"/>
                  </a:lnTo>
                  <a:lnTo>
                    <a:pt x="408" y="544"/>
                  </a:lnTo>
                  <a:lnTo>
                    <a:pt x="416" y="540"/>
                  </a:lnTo>
                  <a:lnTo>
                    <a:pt x="422" y="536"/>
                  </a:lnTo>
                  <a:lnTo>
                    <a:pt x="427" y="532"/>
                  </a:lnTo>
                  <a:lnTo>
                    <a:pt x="433" y="529"/>
                  </a:lnTo>
                  <a:lnTo>
                    <a:pt x="439" y="525"/>
                  </a:lnTo>
                  <a:lnTo>
                    <a:pt x="445" y="523"/>
                  </a:lnTo>
                  <a:lnTo>
                    <a:pt x="450" y="519"/>
                  </a:lnTo>
                  <a:lnTo>
                    <a:pt x="456" y="513"/>
                  </a:lnTo>
                  <a:lnTo>
                    <a:pt x="462" y="510"/>
                  </a:lnTo>
                  <a:lnTo>
                    <a:pt x="467" y="506"/>
                  </a:lnTo>
                  <a:lnTo>
                    <a:pt x="471" y="502"/>
                  </a:lnTo>
                  <a:lnTo>
                    <a:pt x="477" y="496"/>
                  </a:lnTo>
                  <a:lnTo>
                    <a:pt x="483" y="492"/>
                  </a:lnTo>
                  <a:lnTo>
                    <a:pt x="488" y="489"/>
                  </a:lnTo>
                  <a:lnTo>
                    <a:pt x="492" y="483"/>
                  </a:lnTo>
                  <a:lnTo>
                    <a:pt x="496" y="477"/>
                  </a:lnTo>
                  <a:lnTo>
                    <a:pt x="502" y="472"/>
                  </a:lnTo>
                  <a:lnTo>
                    <a:pt x="505" y="468"/>
                  </a:lnTo>
                  <a:lnTo>
                    <a:pt x="509" y="462"/>
                  </a:lnTo>
                  <a:lnTo>
                    <a:pt x="513" y="456"/>
                  </a:lnTo>
                  <a:lnTo>
                    <a:pt x="519" y="451"/>
                  </a:lnTo>
                  <a:lnTo>
                    <a:pt x="522" y="445"/>
                  </a:lnTo>
                  <a:lnTo>
                    <a:pt x="526" y="439"/>
                  </a:lnTo>
                  <a:lnTo>
                    <a:pt x="530" y="434"/>
                  </a:lnTo>
                  <a:lnTo>
                    <a:pt x="534" y="428"/>
                  </a:lnTo>
                  <a:lnTo>
                    <a:pt x="536" y="422"/>
                  </a:lnTo>
                  <a:lnTo>
                    <a:pt x="540" y="415"/>
                  </a:lnTo>
                  <a:lnTo>
                    <a:pt x="543" y="409"/>
                  </a:lnTo>
                  <a:lnTo>
                    <a:pt x="545" y="403"/>
                  </a:lnTo>
                  <a:lnTo>
                    <a:pt x="549" y="397"/>
                  </a:lnTo>
                  <a:lnTo>
                    <a:pt x="551" y="390"/>
                  </a:lnTo>
                  <a:lnTo>
                    <a:pt x="555" y="384"/>
                  </a:lnTo>
                  <a:lnTo>
                    <a:pt x="557" y="377"/>
                  </a:lnTo>
                  <a:lnTo>
                    <a:pt x="559" y="371"/>
                  </a:lnTo>
                  <a:lnTo>
                    <a:pt x="560" y="363"/>
                  </a:lnTo>
                  <a:lnTo>
                    <a:pt x="562" y="358"/>
                  </a:lnTo>
                  <a:lnTo>
                    <a:pt x="564" y="350"/>
                  </a:lnTo>
                  <a:lnTo>
                    <a:pt x="566" y="344"/>
                  </a:lnTo>
                  <a:lnTo>
                    <a:pt x="568" y="337"/>
                  </a:lnTo>
                  <a:lnTo>
                    <a:pt x="568" y="329"/>
                  </a:lnTo>
                  <a:lnTo>
                    <a:pt x="570" y="321"/>
                  </a:lnTo>
                  <a:lnTo>
                    <a:pt x="572" y="316"/>
                  </a:lnTo>
                  <a:lnTo>
                    <a:pt x="572" y="308"/>
                  </a:lnTo>
                  <a:lnTo>
                    <a:pt x="572" y="300"/>
                  </a:lnTo>
                  <a:lnTo>
                    <a:pt x="572" y="293"/>
                  </a:lnTo>
                  <a:lnTo>
                    <a:pt x="574" y="287"/>
                  </a:lnTo>
                  <a:lnTo>
                    <a:pt x="572" y="278"/>
                  </a:lnTo>
                  <a:lnTo>
                    <a:pt x="572" y="272"/>
                  </a:lnTo>
                  <a:lnTo>
                    <a:pt x="572" y="264"/>
                  </a:lnTo>
                  <a:lnTo>
                    <a:pt x="572" y="257"/>
                  </a:lnTo>
                  <a:lnTo>
                    <a:pt x="570" y="249"/>
                  </a:lnTo>
                  <a:lnTo>
                    <a:pt x="568" y="242"/>
                  </a:lnTo>
                  <a:lnTo>
                    <a:pt x="568" y="234"/>
                  </a:lnTo>
                  <a:lnTo>
                    <a:pt x="566" y="228"/>
                  </a:lnTo>
                  <a:lnTo>
                    <a:pt x="564" y="221"/>
                  </a:lnTo>
                  <a:lnTo>
                    <a:pt x="562" y="213"/>
                  </a:lnTo>
                  <a:lnTo>
                    <a:pt x="560" y="207"/>
                  </a:lnTo>
                  <a:lnTo>
                    <a:pt x="559" y="200"/>
                  </a:lnTo>
                  <a:lnTo>
                    <a:pt x="557" y="192"/>
                  </a:lnTo>
                  <a:lnTo>
                    <a:pt x="555" y="188"/>
                  </a:lnTo>
                  <a:lnTo>
                    <a:pt x="551" y="181"/>
                  </a:lnTo>
                  <a:lnTo>
                    <a:pt x="549" y="175"/>
                  </a:lnTo>
                  <a:lnTo>
                    <a:pt x="545" y="167"/>
                  </a:lnTo>
                  <a:lnTo>
                    <a:pt x="543" y="162"/>
                  </a:lnTo>
                  <a:lnTo>
                    <a:pt x="540" y="154"/>
                  </a:lnTo>
                  <a:lnTo>
                    <a:pt x="536" y="148"/>
                  </a:lnTo>
                  <a:lnTo>
                    <a:pt x="534" y="143"/>
                  </a:lnTo>
                  <a:lnTo>
                    <a:pt x="530" y="137"/>
                  </a:lnTo>
                  <a:lnTo>
                    <a:pt x="526" y="131"/>
                  </a:lnTo>
                  <a:lnTo>
                    <a:pt x="522" y="126"/>
                  </a:lnTo>
                  <a:lnTo>
                    <a:pt x="519" y="120"/>
                  </a:lnTo>
                  <a:lnTo>
                    <a:pt x="513" y="114"/>
                  </a:lnTo>
                  <a:lnTo>
                    <a:pt x="509" y="109"/>
                  </a:lnTo>
                  <a:lnTo>
                    <a:pt x="505" y="103"/>
                  </a:lnTo>
                  <a:lnTo>
                    <a:pt x="496" y="93"/>
                  </a:lnTo>
                  <a:lnTo>
                    <a:pt x="488" y="84"/>
                  </a:lnTo>
                  <a:lnTo>
                    <a:pt x="483" y="78"/>
                  </a:lnTo>
                  <a:lnTo>
                    <a:pt x="477" y="74"/>
                  </a:lnTo>
                  <a:lnTo>
                    <a:pt x="471" y="69"/>
                  </a:lnTo>
                  <a:lnTo>
                    <a:pt x="467" y="65"/>
                  </a:lnTo>
                  <a:lnTo>
                    <a:pt x="462" y="59"/>
                  </a:lnTo>
                  <a:lnTo>
                    <a:pt x="456" y="55"/>
                  </a:lnTo>
                  <a:lnTo>
                    <a:pt x="450" y="51"/>
                  </a:lnTo>
                  <a:lnTo>
                    <a:pt x="445" y="50"/>
                  </a:lnTo>
                  <a:lnTo>
                    <a:pt x="439" y="44"/>
                  </a:lnTo>
                  <a:lnTo>
                    <a:pt x="433" y="40"/>
                  </a:lnTo>
                  <a:lnTo>
                    <a:pt x="427" y="36"/>
                  </a:lnTo>
                  <a:lnTo>
                    <a:pt x="422" y="34"/>
                  </a:lnTo>
                  <a:lnTo>
                    <a:pt x="416" y="31"/>
                  </a:lnTo>
                  <a:lnTo>
                    <a:pt x="408" y="29"/>
                  </a:lnTo>
                  <a:lnTo>
                    <a:pt x="403" y="25"/>
                  </a:lnTo>
                  <a:lnTo>
                    <a:pt x="397" y="23"/>
                  </a:lnTo>
                  <a:lnTo>
                    <a:pt x="389" y="19"/>
                  </a:lnTo>
                  <a:lnTo>
                    <a:pt x="384" y="17"/>
                  </a:lnTo>
                  <a:lnTo>
                    <a:pt x="378" y="13"/>
                  </a:lnTo>
                  <a:lnTo>
                    <a:pt x="370" y="12"/>
                  </a:lnTo>
                  <a:lnTo>
                    <a:pt x="363" y="10"/>
                  </a:lnTo>
                  <a:lnTo>
                    <a:pt x="357" y="8"/>
                  </a:lnTo>
                  <a:lnTo>
                    <a:pt x="349" y="8"/>
                  </a:lnTo>
                  <a:lnTo>
                    <a:pt x="344" y="6"/>
                  </a:lnTo>
                  <a:lnTo>
                    <a:pt x="336" y="4"/>
                  </a:lnTo>
                  <a:lnTo>
                    <a:pt x="329" y="4"/>
                  </a:lnTo>
                  <a:lnTo>
                    <a:pt x="321" y="2"/>
                  </a:lnTo>
                  <a:lnTo>
                    <a:pt x="315" y="2"/>
                  </a:lnTo>
                  <a:lnTo>
                    <a:pt x="308" y="0"/>
                  </a:lnTo>
                  <a:lnTo>
                    <a:pt x="300" y="0"/>
                  </a:lnTo>
                  <a:lnTo>
                    <a:pt x="292" y="0"/>
                  </a:lnTo>
                  <a:lnTo>
                    <a:pt x="287" y="0"/>
                  </a:lnTo>
                  <a:lnTo>
                    <a:pt x="279" y="0"/>
                  </a:lnTo>
                  <a:lnTo>
                    <a:pt x="272" y="0"/>
                  </a:lnTo>
                  <a:lnTo>
                    <a:pt x="264" y="0"/>
                  </a:lnTo>
                  <a:lnTo>
                    <a:pt x="256" y="2"/>
                  </a:lnTo>
                  <a:lnTo>
                    <a:pt x="249" y="2"/>
                  </a:lnTo>
                  <a:lnTo>
                    <a:pt x="243" y="4"/>
                  </a:lnTo>
                  <a:lnTo>
                    <a:pt x="235" y="4"/>
                  </a:lnTo>
                  <a:lnTo>
                    <a:pt x="228" y="6"/>
                  </a:lnTo>
                  <a:lnTo>
                    <a:pt x="220" y="8"/>
                  </a:lnTo>
                  <a:lnTo>
                    <a:pt x="215" y="8"/>
                  </a:lnTo>
                  <a:lnTo>
                    <a:pt x="207" y="10"/>
                  </a:lnTo>
                  <a:lnTo>
                    <a:pt x="201" y="12"/>
                  </a:lnTo>
                  <a:lnTo>
                    <a:pt x="194" y="13"/>
                  </a:lnTo>
                  <a:lnTo>
                    <a:pt x="188" y="17"/>
                  </a:lnTo>
                  <a:lnTo>
                    <a:pt x="180" y="19"/>
                  </a:lnTo>
                  <a:lnTo>
                    <a:pt x="175" y="23"/>
                  </a:lnTo>
                  <a:lnTo>
                    <a:pt x="167" y="25"/>
                  </a:lnTo>
                  <a:lnTo>
                    <a:pt x="161" y="29"/>
                  </a:lnTo>
                  <a:lnTo>
                    <a:pt x="156" y="31"/>
                  </a:lnTo>
                  <a:lnTo>
                    <a:pt x="150" y="34"/>
                  </a:lnTo>
                  <a:lnTo>
                    <a:pt x="142" y="36"/>
                  </a:lnTo>
                  <a:lnTo>
                    <a:pt x="137" y="40"/>
                  </a:lnTo>
                  <a:lnTo>
                    <a:pt x="131" y="44"/>
                  </a:lnTo>
                  <a:lnTo>
                    <a:pt x="125" y="50"/>
                  </a:lnTo>
                  <a:lnTo>
                    <a:pt x="120" y="51"/>
                  </a:lnTo>
                  <a:lnTo>
                    <a:pt x="114" y="55"/>
                  </a:lnTo>
                  <a:lnTo>
                    <a:pt x="108" y="59"/>
                  </a:lnTo>
                  <a:lnTo>
                    <a:pt x="102" y="65"/>
                  </a:lnTo>
                  <a:lnTo>
                    <a:pt x="97" y="69"/>
                  </a:lnTo>
                  <a:lnTo>
                    <a:pt x="93" y="74"/>
                  </a:lnTo>
                  <a:lnTo>
                    <a:pt x="89" y="78"/>
                  </a:lnTo>
                  <a:lnTo>
                    <a:pt x="83" y="84"/>
                  </a:lnTo>
                  <a:lnTo>
                    <a:pt x="78" y="90"/>
                  </a:lnTo>
                  <a:lnTo>
                    <a:pt x="74" y="93"/>
                  </a:lnTo>
                  <a:lnTo>
                    <a:pt x="68" y="99"/>
                  </a:lnTo>
                  <a:lnTo>
                    <a:pt x="64" y="103"/>
                  </a:lnTo>
                  <a:lnTo>
                    <a:pt x="59" y="109"/>
                  </a:lnTo>
                  <a:lnTo>
                    <a:pt x="57" y="114"/>
                  </a:lnTo>
                  <a:lnTo>
                    <a:pt x="51" y="120"/>
                  </a:lnTo>
                  <a:lnTo>
                    <a:pt x="49" y="126"/>
                  </a:lnTo>
                  <a:lnTo>
                    <a:pt x="43" y="131"/>
                  </a:lnTo>
                  <a:lnTo>
                    <a:pt x="40" y="137"/>
                  </a:lnTo>
                  <a:lnTo>
                    <a:pt x="36" y="143"/>
                  </a:lnTo>
                  <a:lnTo>
                    <a:pt x="34" y="148"/>
                  </a:lnTo>
                  <a:lnTo>
                    <a:pt x="30" y="154"/>
                  </a:lnTo>
                  <a:lnTo>
                    <a:pt x="28" y="162"/>
                  </a:lnTo>
                  <a:lnTo>
                    <a:pt x="24" y="167"/>
                  </a:lnTo>
                  <a:lnTo>
                    <a:pt x="23" y="175"/>
                  </a:lnTo>
                  <a:lnTo>
                    <a:pt x="19" y="181"/>
                  </a:lnTo>
                  <a:lnTo>
                    <a:pt x="17" y="188"/>
                  </a:lnTo>
                  <a:lnTo>
                    <a:pt x="13" y="192"/>
                  </a:lnTo>
                  <a:lnTo>
                    <a:pt x="11" y="200"/>
                  </a:lnTo>
                  <a:lnTo>
                    <a:pt x="9" y="207"/>
                  </a:lnTo>
                  <a:lnTo>
                    <a:pt x="9" y="213"/>
                  </a:lnTo>
                  <a:lnTo>
                    <a:pt x="7" y="221"/>
                  </a:lnTo>
                  <a:lnTo>
                    <a:pt x="5" y="228"/>
                  </a:lnTo>
                  <a:lnTo>
                    <a:pt x="4" y="234"/>
                  </a:lnTo>
                  <a:lnTo>
                    <a:pt x="4" y="242"/>
                  </a:lnTo>
                  <a:lnTo>
                    <a:pt x="2" y="249"/>
                  </a:lnTo>
                  <a:lnTo>
                    <a:pt x="2" y="257"/>
                  </a:lnTo>
                  <a:lnTo>
                    <a:pt x="0" y="264"/>
                  </a:lnTo>
                  <a:lnTo>
                    <a:pt x="0" y="272"/>
                  </a:lnTo>
                  <a:lnTo>
                    <a:pt x="0" y="278"/>
                  </a:lnTo>
                  <a:lnTo>
                    <a:pt x="0" y="287"/>
                  </a:lnTo>
                  <a:lnTo>
                    <a:pt x="0" y="293"/>
                  </a:lnTo>
                  <a:lnTo>
                    <a:pt x="0" y="300"/>
                  </a:lnTo>
                  <a:lnTo>
                    <a:pt x="0" y="308"/>
                  </a:lnTo>
                  <a:lnTo>
                    <a:pt x="2" y="316"/>
                  </a:lnTo>
                  <a:lnTo>
                    <a:pt x="2" y="321"/>
                  </a:lnTo>
                  <a:lnTo>
                    <a:pt x="4" y="329"/>
                  </a:lnTo>
                  <a:lnTo>
                    <a:pt x="4" y="337"/>
                  </a:lnTo>
                  <a:lnTo>
                    <a:pt x="5" y="344"/>
                  </a:lnTo>
                  <a:lnTo>
                    <a:pt x="7" y="350"/>
                  </a:lnTo>
                  <a:lnTo>
                    <a:pt x="9" y="358"/>
                  </a:lnTo>
                  <a:lnTo>
                    <a:pt x="9" y="363"/>
                  </a:lnTo>
                  <a:lnTo>
                    <a:pt x="11" y="371"/>
                  </a:lnTo>
                  <a:lnTo>
                    <a:pt x="13" y="377"/>
                  </a:lnTo>
                  <a:lnTo>
                    <a:pt x="17" y="384"/>
                  </a:lnTo>
                  <a:lnTo>
                    <a:pt x="19" y="390"/>
                  </a:lnTo>
                  <a:lnTo>
                    <a:pt x="23" y="397"/>
                  </a:lnTo>
                  <a:lnTo>
                    <a:pt x="24" y="403"/>
                  </a:lnTo>
                  <a:lnTo>
                    <a:pt x="28" y="409"/>
                  </a:lnTo>
                  <a:lnTo>
                    <a:pt x="30" y="415"/>
                  </a:lnTo>
                  <a:lnTo>
                    <a:pt x="34" y="422"/>
                  </a:lnTo>
                  <a:lnTo>
                    <a:pt x="36" y="428"/>
                  </a:lnTo>
                  <a:lnTo>
                    <a:pt x="40" y="434"/>
                  </a:lnTo>
                  <a:lnTo>
                    <a:pt x="43" y="439"/>
                  </a:lnTo>
                  <a:lnTo>
                    <a:pt x="49" y="445"/>
                  </a:lnTo>
                  <a:lnTo>
                    <a:pt x="51" y="451"/>
                  </a:lnTo>
                  <a:lnTo>
                    <a:pt x="57" y="456"/>
                  </a:lnTo>
                  <a:lnTo>
                    <a:pt x="59" y="462"/>
                  </a:lnTo>
                  <a:lnTo>
                    <a:pt x="64" y="468"/>
                  </a:lnTo>
                  <a:lnTo>
                    <a:pt x="68" y="472"/>
                  </a:lnTo>
                  <a:lnTo>
                    <a:pt x="74" y="477"/>
                  </a:lnTo>
                  <a:lnTo>
                    <a:pt x="78" y="483"/>
                  </a:lnTo>
                  <a:lnTo>
                    <a:pt x="83" y="489"/>
                  </a:lnTo>
                  <a:lnTo>
                    <a:pt x="93" y="496"/>
                  </a:lnTo>
                  <a:lnTo>
                    <a:pt x="102" y="506"/>
                  </a:lnTo>
                  <a:lnTo>
                    <a:pt x="108" y="510"/>
                  </a:lnTo>
                  <a:lnTo>
                    <a:pt x="114" y="513"/>
                  </a:lnTo>
                  <a:lnTo>
                    <a:pt x="120" y="519"/>
                  </a:lnTo>
                  <a:lnTo>
                    <a:pt x="125" y="523"/>
                  </a:lnTo>
                  <a:lnTo>
                    <a:pt x="131" y="525"/>
                  </a:lnTo>
                  <a:lnTo>
                    <a:pt x="137" y="529"/>
                  </a:lnTo>
                  <a:lnTo>
                    <a:pt x="142" y="532"/>
                  </a:lnTo>
                  <a:lnTo>
                    <a:pt x="150" y="536"/>
                  </a:lnTo>
                  <a:lnTo>
                    <a:pt x="156" y="540"/>
                  </a:lnTo>
                  <a:lnTo>
                    <a:pt x="161" y="544"/>
                  </a:lnTo>
                  <a:lnTo>
                    <a:pt x="167" y="546"/>
                  </a:lnTo>
                  <a:lnTo>
                    <a:pt x="175" y="550"/>
                  </a:lnTo>
                  <a:lnTo>
                    <a:pt x="180" y="551"/>
                  </a:lnTo>
                  <a:lnTo>
                    <a:pt x="188" y="553"/>
                  </a:lnTo>
                  <a:lnTo>
                    <a:pt x="194" y="557"/>
                  </a:lnTo>
                  <a:lnTo>
                    <a:pt x="201" y="559"/>
                  </a:lnTo>
                  <a:lnTo>
                    <a:pt x="207" y="561"/>
                  </a:lnTo>
                  <a:lnTo>
                    <a:pt x="215" y="563"/>
                  </a:lnTo>
                  <a:lnTo>
                    <a:pt x="220" y="565"/>
                  </a:lnTo>
                  <a:lnTo>
                    <a:pt x="228" y="567"/>
                  </a:lnTo>
                  <a:lnTo>
                    <a:pt x="235" y="569"/>
                  </a:lnTo>
                  <a:lnTo>
                    <a:pt x="243" y="569"/>
                  </a:lnTo>
                  <a:lnTo>
                    <a:pt x="249" y="569"/>
                  </a:lnTo>
                  <a:lnTo>
                    <a:pt x="256" y="572"/>
                  </a:lnTo>
                  <a:lnTo>
                    <a:pt x="264" y="572"/>
                  </a:lnTo>
                  <a:lnTo>
                    <a:pt x="272" y="572"/>
                  </a:lnTo>
                  <a:lnTo>
                    <a:pt x="279" y="572"/>
                  </a:lnTo>
                  <a:lnTo>
                    <a:pt x="287" y="572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1" name="Freeform 120"/>
            <p:cNvSpPr>
              <a:spLocks/>
            </p:cNvSpPr>
            <p:nvPr/>
          </p:nvSpPr>
          <p:spPr bwMode="auto">
            <a:xfrm>
              <a:off x="4030" y="2526"/>
              <a:ext cx="139" cy="140"/>
            </a:xfrm>
            <a:custGeom>
              <a:avLst/>
              <a:gdLst>
                <a:gd name="T0" fmla="*/ 19 w 277"/>
                <a:gd name="T1" fmla="*/ 34 h 282"/>
                <a:gd name="T2" fmla="*/ 22 w 277"/>
                <a:gd name="T3" fmla="*/ 34 h 282"/>
                <a:gd name="T4" fmla="*/ 25 w 277"/>
                <a:gd name="T5" fmla="*/ 33 h 282"/>
                <a:gd name="T6" fmla="*/ 27 w 277"/>
                <a:gd name="T7" fmla="*/ 32 h 282"/>
                <a:gd name="T8" fmla="*/ 29 w 277"/>
                <a:gd name="T9" fmla="*/ 30 h 282"/>
                <a:gd name="T10" fmla="*/ 31 w 277"/>
                <a:gd name="T11" fmla="*/ 29 h 282"/>
                <a:gd name="T12" fmla="*/ 32 w 277"/>
                <a:gd name="T13" fmla="*/ 27 h 282"/>
                <a:gd name="T14" fmla="*/ 33 w 277"/>
                <a:gd name="T15" fmla="*/ 25 h 282"/>
                <a:gd name="T16" fmla="*/ 34 w 277"/>
                <a:gd name="T17" fmla="*/ 22 h 282"/>
                <a:gd name="T18" fmla="*/ 35 w 277"/>
                <a:gd name="T19" fmla="*/ 19 h 282"/>
                <a:gd name="T20" fmla="*/ 35 w 277"/>
                <a:gd name="T21" fmla="*/ 17 h 282"/>
                <a:gd name="T22" fmla="*/ 35 w 277"/>
                <a:gd name="T23" fmla="*/ 14 h 282"/>
                <a:gd name="T24" fmla="*/ 34 w 277"/>
                <a:gd name="T25" fmla="*/ 12 h 282"/>
                <a:gd name="T26" fmla="*/ 33 w 277"/>
                <a:gd name="T27" fmla="*/ 10 h 282"/>
                <a:gd name="T28" fmla="*/ 32 w 277"/>
                <a:gd name="T29" fmla="*/ 7 h 282"/>
                <a:gd name="T30" fmla="*/ 31 w 277"/>
                <a:gd name="T31" fmla="*/ 5 h 282"/>
                <a:gd name="T32" fmla="*/ 29 w 277"/>
                <a:gd name="T33" fmla="*/ 4 h 282"/>
                <a:gd name="T34" fmla="*/ 27 w 277"/>
                <a:gd name="T35" fmla="*/ 2 h 282"/>
                <a:gd name="T36" fmla="*/ 25 w 277"/>
                <a:gd name="T37" fmla="*/ 1 h 282"/>
                <a:gd name="T38" fmla="*/ 22 w 277"/>
                <a:gd name="T39" fmla="*/ 0 h 282"/>
                <a:gd name="T40" fmla="*/ 19 w 277"/>
                <a:gd name="T41" fmla="*/ 0 h 282"/>
                <a:gd name="T42" fmla="*/ 17 w 277"/>
                <a:gd name="T43" fmla="*/ 0 h 282"/>
                <a:gd name="T44" fmla="*/ 14 w 277"/>
                <a:gd name="T45" fmla="*/ 0 h 282"/>
                <a:gd name="T46" fmla="*/ 12 w 277"/>
                <a:gd name="T47" fmla="*/ 1 h 282"/>
                <a:gd name="T48" fmla="*/ 9 w 277"/>
                <a:gd name="T49" fmla="*/ 2 h 282"/>
                <a:gd name="T50" fmla="*/ 7 w 277"/>
                <a:gd name="T51" fmla="*/ 3 h 282"/>
                <a:gd name="T52" fmla="*/ 5 w 277"/>
                <a:gd name="T53" fmla="*/ 5 h 282"/>
                <a:gd name="T54" fmla="*/ 4 w 277"/>
                <a:gd name="T55" fmla="*/ 7 h 282"/>
                <a:gd name="T56" fmla="*/ 2 w 277"/>
                <a:gd name="T57" fmla="*/ 9 h 282"/>
                <a:gd name="T58" fmla="*/ 1 w 277"/>
                <a:gd name="T59" fmla="*/ 11 h 282"/>
                <a:gd name="T60" fmla="*/ 1 w 277"/>
                <a:gd name="T61" fmla="*/ 14 h 282"/>
                <a:gd name="T62" fmla="*/ 0 w 277"/>
                <a:gd name="T63" fmla="*/ 16 h 282"/>
                <a:gd name="T64" fmla="*/ 0 w 277"/>
                <a:gd name="T65" fmla="*/ 19 h 282"/>
                <a:gd name="T66" fmla="*/ 1 w 277"/>
                <a:gd name="T67" fmla="*/ 21 h 282"/>
                <a:gd name="T68" fmla="*/ 2 w 277"/>
                <a:gd name="T69" fmla="*/ 24 h 282"/>
                <a:gd name="T70" fmla="*/ 3 w 277"/>
                <a:gd name="T71" fmla="*/ 26 h 282"/>
                <a:gd name="T72" fmla="*/ 4 w 277"/>
                <a:gd name="T73" fmla="*/ 28 h 282"/>
                <a:gd name="T74" fmla="*/ 6 w 277"/>
                <a:gd name="T75" fmla="*/ 30 h 282"/>
                <a:gd name="T76" fmla="*/ 8 w 277"/>
                <a:gd name="T77" fmla="*/ 32 h 282"/>
                <a:gd name="T78" fmla="*/ 10 w 277"/>
                <a:gd name="T79" fmla="*/ 33 h 282"/>
                <a:gd name="T80" fmla="*/ 12 w 277"/>
                <a:gd name="T81" fmla="*/ 34 h 282"/>
                <a:gd name="T82" fmla="*/ 15 w 277"/>
                <a:gd name="T83" fmla="*/ 34 h 282"/>
                <a:gd name="T84" fmla="*/ 18 w 277"/>
                <a:gd name="T85" fmla="*/ 35 h 2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7" h="282">
                  <a:moveTo>
                    <a:pt x="139" y="282"/>
                  </a:moveTo>
                  <a:lnTo>
                    <a:pt x="144" y="280"/>
                  </a:lnTo>
                  <a:lnTo>
                    <a:pt x="152" y="280"/>
                  </a:lnTo>
                  <a:lnTo>
                    <a:pt x="158" y="278"/>
                  </a:lnTo>
                  <a:lnTo>
                    <a:pt x="165" y="278"/>
                  </a:lnTo>
                  <a:lnTo>
                    <a:pt x="173" y="276"/>
                  </a:lnTo>
                  <a:lnTo>
                    <a:pt x="179" y="274"/>
                  </a:lnTo>
                  <a:lnTo>
                    <a:pt x="186" y="272"/>
                  </a:lnTo>
                  <a:lnTo>
                    <a:pt x="194" y="270"/>
                  </a:lnTo>
                  <a:lnTo>
                    <a:pt x="199" y="266"/>
                  </a:lnTo>
                  <a:lnTo>
                    <a:pt x="203" y="264"/>
                  </a:lnTo>
                  <a:lnTo>
                    <a:pt x="209" y="261"/>
                  </a:lnTo>
                  <a:lnTo>
                    <a:pt x="217" y="257"/>
                  </a:lnTo>
                  <a:lnTo>
                    <a:pt x="220" y="251"/>
                  </a:lnTo>
                  <a:lnTo>
                    <a:pt x="226" y="247"/>
                  </a:lnTo>
                  <a:lnTo>
                    <a:pt x="232" y="244"/>
                  </a:lnTo>
                  <a:lnTo>
                    <a:pt x="237" y="240"/>
                  </a:lnTo>
                  <a:lnTo>
                    <a:pt x="241" y="234"/>
                  </a:lnTo>
                  <a:lnTo>
                    <a:pt x="245" y="228"/>
                  </a:lnTo>
                  <a:lnTo>
                    <a:pt x="249" y="224"/>
                  </a:lnTo>
                  <a:lnTo>
                    <a:pt x="253" y="219"/>
                  </a:lnTo>
                  <a:lnTo>
                    <a:pt x="256" y="213"/>
                  </a:lnTo>
                  <a:lnTo>
                    <a:pt x="260" y="207"/>
                  </a:lnTo>
                  <a:lnTo>
                    <a:pt x="264" y="202"/>
                  </a:lnTo>
                  <a:lnTo>
                    <a:pt x="266" y="196"/>
                  </a:lnTo>
                  <a:lnTo>
                    <a:pt x="268" y="188"/>
                  </a:lnTo>
                  <a:lnTo>
                    <a:pt x="270" y="181"/>
                  </a:lnTo>
                  <a:lnTo>
                    <a:pt x="272" y="175"/>
                  </a:lnTo>
                  <a:lnTo>
                    <a:pt x="274" y="167"/>
                  </a:lnTo>
                  <a:lnTo>
                    <a:pt x="275" y="160"/>
                  </a:lnTo>
                  <a:lnTo>
                    <a:pt x="275" y="154"/>
                  </a:lnTo>
                  <a:lnTo>
                    <a:pt x="277" y="147"/>
                  </a:lnTo>
                  <a:lnTo>
                    <a:pt x="277" y="141"/>
                  </a:lnTo>
                  <a:lnTo>
                    <a:pt x="277" y="133"/>
                  </a:lnTo>
                  <a:lnTo>
                    <a:pt x="275" y="126"/>
                  </a:lnTo>
                  <a:lnTo>
                    <a:pt x="275" y="118"/>
                  </a:lnTo>
                  <a:lnTo>
                    <a:pt x="274" y="112"/>
                  </a:lnTo>
                  <a:lnTo>
                    <a:pt x="272" y="105"/>
                  </a:lnTo>
                  <a:lnTo>
                    <a:pt x="270" y="97"/>
                  </a:lnTo>
                  <a:lnTo>
                    <a:pt x="268" y="91"/>
                  </a:lnTo>
                  <a:lnTo>
                    <a:pt x="266" y="86"/>
                  </a:lnTo>
                  <a:lnTo>
                    <a:pt x="264" y="80"/>
                  </a:lnTo>
                  <a:lnTo>
                    <a:pt x="260" y="72"/>
                  </a:lnTo>
                  <a:lnTo>
                    <a:pt x="256" y="69"/>
                  </a:lnTo>
                  <a:lnTo>
                    <a:pt x="253" y="63"/>
                  </a:lnTo>
                  <a:lnTo>
                    <a:pt x="249" y="57"/>
                  </a:lnTo>
                  <a:lnTo>
                    <a:pt x="245" y="52"/>
                  </a:lnTo>
                  <a:lnTo>
                    <a:pt x="241" y="46"/>
                  </a:lnTo>
                  <a:lnTo>
                    <a:pt x="237" y="42"/>
                  </a:lnTo>
                  <a:lnTo>
                    <a:pt x="232" y="36"/>
                  </a:lnTo>
                  <a:lnTo>
                    <a:pt x="226" y="33"/>
                  </a:lnTo>
                  <a:lnTo>
                    <a:pt x="220" y="27"/>
                  </a:lnTo>
                  <a:lnTo>
                    <a:pt x="217" y="25"/>
                  </a:lnTo>
                  <a:lnTo>
                    <a:pt x="209" y="21"/>
                  </a:lnTo>
                  <a:lnTo>
                    <a:pt x="203" y="17"/>
                  </a:lnTo>
                  <a:lnTo>
                    <a:pt x="199" y="14"/>
                  </a:lnTo>
                  <a:lnTo>
                    <a:pt x="194" y="12"/>
                  </a:lnTo>
                  <a:lnTo>
                    <a:pt x="186" y="10"/>
                  </a:lnTo>
                  <a:lnTo>
                    <a:pt x="179" y="6"/>
                  </a:lnTo>
                  <a:lnTo>
                    <a:pt x="173" y="4"/>
                  </a:lnTo>
                  <a:lnTo>
                    <a:pt x="165" y="4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44" y="0"/>
                  </a:lnTo>
                  <a:lnTo>
                    <a:pt x="139" y="0"/>
                  </a:lnTo>
                  <a:lnTo>
                    <a:pt x="131" y="0"/>
                  </a:lnTo>
                  <a:lnTo>
                    <a:pt x="123" y="0"/>
                  </a:lnTo>
                  <a:lnTo>
                    <a:pt x="116" y="2"/>
                  </a:lnTo>
                  <a:lnTo>
                    <a:pt x="110" y="4"/>
                  </a:lnTo>
                  <a:lnTo>
                    <a:pt x="103" y="4"/>
                  </a:lnTo>
                  <a:lnTo>
                    <a:pt x="95" y="6"/>
                  </a:lnTo>
                  <a:lnTo>
                    <a:pt x="89" y="10"/>
                  </a:lnTo>
                  <a:lnTo>
                    <a:pt x="84" y="12"/>
                  </a:lnTo>
                  <a:lnTo>
                    <a:pt x="78" y="14"/>
                  </a:lnTo>
                  <a:lnTo>
                    <a:pt x="70" y="17"/>
                  </a:lnTo>
                  <a:lnTo>
                    <a:pt x="66" y="21"/>
                  </a:lnTo>
                  <a:lnTo>
                    <a:pt x="61" y="25"/>
                  </a:lnTo>
                  <a:lnTo>
                    <a:pt x="55" y="27"/>
                  </a:lnTo>
                  <a:lnTo>
                    <a:pt x="49" y="33"/>
                  </a:lnTo>
                  <a:lnTo>
                    <a:pt x="44" y="36"/>
                  </a:lnTo>
                  <a:lnTo>
                    <a:pt x="40" y="42"/>
                  </a:lnTo>
                  <a:lnTo>
                    <a:pt x="34" y="46"/>
                  </a:lnTo>
                  <a:lnTo>
                    <a:pt x="30" y="52"/>
                  </a:lnTo>
                  <a:lnTo>
                    <a:pt x="25" y="57"/>
                  </a:lnTo>
                  <a:lnTo>
                    <a:pt x="23" y="63"/>
                  </a:lnTo>
                  <a:lnTo>
                    <a:pt x="19" y="69"/>
                  </a:lnTo>
                  <a:lnTo>
                    <a:pt x="15" y="72"/>
                  </a:lnTo>
                  <a:lnTo>
                    <a:pt x="11" y="80"/>
                  </a:lnTo>
                  <a:lnTo>
                    <a:pt x="9" y="86"/>
                  </a:lnTo>
                  <a:lnTo>
                    <a:pt x="8" y="91"/>
                  </a:lnTo>
                  <a:lnTo>
                    <a:pt x="4" y="97"/>
                  </a:lnTo>
                  <a:lnTo>
                    <a:pt x="4" y="105"/>
                  </a:lnTo>
                  <a:lnTo>
                    <a:pt x="2" y="112"/>
                  </a:lnTo>
                  <a:lnTo>
                    <a:pt x="0" y="118"/>
                  </a:lnTo>
                  <a:lnTo>
                    <a:pt x="0" y="126"/>
                  </a:lnTo>
                  <a:lnTo>
                    <a:pt x="0" y="133"/>
                  </a:lnTo>
                  <a:lnTo>
                    <a:pt x="0" y="141"/>
                  </a:lnTo>
                  <a:lnTo>
                    <a:pt x="0" y="147"/>
                  </a:lnTo>
                  <a:lnTo>
                    <a:pt x="0" y="154"/>
                  </a:lnTo>
                  <a:lnTo>
                    <a:pt x="0" y="160"/>
                  </a:lnTo>
                  <a:lnTo>
                    <a:pt x="2" y="167"/>
                  </a:lnTo>
                  <a:lnTo>
                    <a:pt x="4" y="175"/>
                  </a:lnTo>
                  <a:lnTo>
                    <a:pt x="4" y="181"/>
                  </a:lnTo>
                  <a:lnTo>
                    <a:pt x="8" y="188"/>
                  </a:lnTo>
                  <a:lnTo>
                    <a:pt x="9" y="196"/>
                  </a:lnTo>
                  <a:lnTo>
                    <a:pt x="11" y="202"/>
                  </a:lnTo>
                  <a:lnTo>
                    <a:pt x="15" y="207"/>
                  </a:lnTo>
                  <a:lnTo>
                    <a:pt x="19" y="213"/>
                  </a:lnTo>
                  <a:lnTo>
                    <a:pt x="23" y="219"/>
                  </a:lnTo>
                  <a:lnTo>
                    <a:pt x="25" y="224"/>
                  </a:lnTo>
                  <a:lnTo>
                    <a:pt x="30" y="228"/>
                  </a:lnTo>
                  <a:lnTo>
                    <a:pt x="34" y="234"/>
                  </a:lnTo>
                  <a:lnTo>
                    <a:pt x="40" y="240"/>
                  </a:lnTo>
                  <a:lnTo>
                    <a:pt x="44" y="244"/>
                  </a:lnTo>
                  <a:lnTo>
                    <a:pt x="49" y="247"/>
                  </a:lnTo>
                  <a:lnTo>
                    <a:pt x="55" y="251"/>
                  </a:lnTo>
                  <a:lnTo>
                    <a:pt x="61" y="257"/>
                  </a:lnTo>
                  <a:lnTo>
                    <a:pt x="66" y="261"/>
                  </a:lnTo>
                  <a:lnTo>
                    <a:pt x="70" y="264"/>
                  </a:lnTo>
                  <a:lnTo>
                    <a:pt x="78" y="266"/>
                  </a:lnTo>
                  <a:lnTo>
                    <a:pt x="84" y="270"/>
                  </a:lnTo>
                  <a:lnTo>
                    <a:pt x="89" y="272"/>
                  </a:lnTo>
                  <a:lnTo>
                    <a:pt x="95" y="274"/>
                  </a:lnTo>
                  <a:lnTo>
                    <a:pt x="103" y="276"/>
                  </a:lnTo>
                  <a:lnTo>
                    <a:pt x="110" y="278"/>
                  </a:lnTo>
                  <a:lnTo>
                    <a:pt x="116" y="278"/>
                  </a:lnTo>
                  <a:lnTo>
                    <a:pt x="123" y="280"/>
                  </a:lnTo>
                  <a:lnTo>
                    <a:pt x="131" y="280"/>
                  </a:lnTo>
                  <a:lnTo>
                    <a:pt x="139" y="282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2" name="Freeform 122"/>
            <p:cNvSpPr>
              <a:spLocks/>
            </p:cNvSpPr>
            <p:nvPr/>
          </p:nvSpPr>
          <p:spPr bwMode="auto">
            <a:xfrm>
              <a:off x="4466" y="3098"/>
              <a:ext cx="436" cy="314"/>
            </a:xfrm>
            <a:custGeom>
              <a:avLst/>
              <a:gdLst>
                <a:gd name="T0" fmla="*/ 11 w 873"/>
                <a:gd name="T1" fmla="*/ 76 h 630"/>
                <a:gd name="T2" fmla="*/ 5 w 873"/>
                <a:gd name="T3" fmla="*/ 73 h 630"/>
                <a:gd name="T4" fmla="*/ 1 w 873"/>
                <a:gd name="T5" fmla="*/ 71 h 630"/>
                <a:gd name="T6" fmla="*/ 7 w 873"/>
                <a:gd name="T7" fmla="*/ 71 h 630"/>
                <a:gd name="T8" fmla="*/ 14 w 873"/>
                <a:gd name="T9" fmla="*/ 71 h 630"/>
                <a:gd name="T10" fmla="*/ 21 w 873"/>
                <a:gd name="T11" fmla="*/ 71 h 630"/>
                <a:gd name="T12" fmla="*/ 28 w 873"/>
                <a:gd name="T13" fmla="*/ 71 h 630"/>
                <a:gd name="T14" fmla="*/ 35 w 873"/>
                <a:gd name="T15" fmla="*/ 71 h 630"/>
                <a:gd name="T16" fmla="*/ 44 w 873"/>
                <a:gd name="T17" fmla="*/ 71 h 630"/>
                <a:gd name="T18" fmla="*/ 56 w 873"/>
                <a:gd name="T19" fmla="*/ 72 h 630"/>
                <a:gd name="T20" fmla="*/ 67 w 873"/>
                <a:gd name="T21" fmla="*/ 72 h 630"/>
                <a:gd name="T22" fmla="*/ 76 w 873"/>
                <a:gd name="T23" fmla="*/ 72 h 630"/>
                <a:gd name="T24" fmla="*/ 84 w 873"/>
                <a:gd name="T25" fmla="*/ 72 h 630"/>
                <a:gd name="T26" fmla="*/ 90 w 873"/>
                <a:gd name="T27" fmla="*/ 72 h 630"/>
                <a:gd name="T28" fmla="*/ 95 w 873"/>
                <a:gd name="T29" fmla="*/ 72 h 630"/>
                <a:gd name="T30" fmla="*/ 99 w 873"/>
                <a:gd name="T31" fmla="*/ 72 h 630"/>
                <a:gd name="T32" fmla="*/ 103 w 873"/>
                <a:gd name="T33" fmla="*/ 72 h 630"/>
                <a:gd name="T34" fmla="*/ 103 w 873"/>
                <a:gd name="T35" fmla="*/ 69 h 630"/>
                <a:gd name="T36" fmla="*/ 103 w 873"/>
                <a:gd name="T37" fmla="*/ 65 h 630"/>
                <a:gd name="T38" fmla="*/ 103 w 873"/>
                <a:gd name="T39" fmla="*/ 60 h 630"/>
                <a:gd name="T40" fmla="*/ 103 w 873"/>
                <a:gd name="T41" fmla="*/ 53 h 630"/>
                <a:gd name="T42" fmla="*/ 103 w 873"/>
                <a:gd name="T43" fmla="*/ 45 h 630"/>
                <a:gd name="T44" fmla="*/ 103 w 873"/>
                <a:gd name="T45" fmla="*/ 37 h 630"/>
                <a:gd name="T46" fmla="*/ 103 w 873"/>
                <a:gd name="T47" fmla="*/ 28 h 630"/>
                <a:gd name="T48" fmla="*/ 103 w 873"/>
                <a:gd name="T49" fmla="*/ 20 h 630"/>
                <a:gd name="T50" fmla="*/ 103 w 873"/>
                <a:gd name="T51" fmla="*/ 12 h 630"/>
                <a:gd name="T52" fmla="*/ 103 w 873"/>
                <a:gd name="T53" fmla="*/ 4 h 630"/>
                <a:gd name="T54" fmla="*/ 107 w 873"/>
                <a:gd name="T55" fmla="*/ 1 h 630"/>
                <a:gd name="T56" fmla="*/ 108 w 873"/>
                <a:gd name="T57" fmla="*/ 1 h 630"/>
                <a:gd name="T58" fmla="*/ 108 w 873"/>
                <a:gd name="T59" fmla="*/ 5 h 630"/>
                <a:gd name="T60" fmla="*/ 108 w 873"/>
                <a:gd name="T61" fmla="*/ 10 h 630"/>
                <a:gd name="T62" fmla="*/ 108 w 873"/>
                <a:gd name="T63" fmla="*/ 14 h 630"/>
                <a:gd name="T64" fmla="*/ 108 w 873"/>
                <a:gd name="T65" fmla="*/ 19 h 630"/>
                <a:gd name="T66" fmla="*/ 108 w 873"/>
                <a:gd name="T67" fmla="*/ 25 h 630"/>
                <a:gd name="T68" fmla="*/ 108 w 873"/>
                <a:gd name="T69" fmla="*/ 32 h 630"/>
                <a:gd name="T70" fmla="*/ 108 w 873"/>
                <a:gd name="T71" fmla="*/ 39 h 630"/>
                <a:gd name="T72" fmla="*/ 108 w 873"/>
                <a:gd name="T73" fmla="*/ 45 h 630"/>
                <a:gd name="T74" fmla="*/ 108 w 873"/>
                <a:gd name="T75" fmla="*/ 52 h 630"/>
                <a:gd name="T76" fmla="*/ 108 w 873"/>
                <a:gd name="T77" fmla="*/ 57 h 630"/>
                <a:gd name="T78" fmla="*/ 108 w 873"/>
                <a:gd name="T79" fmla="*/ 63 h 630"/>
                <a:gd name="T80" fmla="*/ 108 w 873"/>
                <a:gd name="T81" fmla="*/ 68 h 630"/>
                <a:gd name="T82" fmla="*/ 108 w 873"/>
                <a:gd name="T83" fmla="*/ 72 h 630"/>
                <a:gd name="T84" fmla="*/ 108 w 873"/>
                <a:gd name="T85" fmla="*/ 77 h 630"/>
                <a:gd name="T86" fmla="*/ 105 w 873"/>
                <a:gd name="T87" fmla="*/ 77 h 630"/>
                <a:gd name="T88" fmla="*/ 101 w 873"/>
                <a:gd name="T89" fmla="*/ 77 h 630"/>
                <a:gd name="T90" fmla="*/ 95 w 873"/>
                <a:gd name="T91" fmla="*/ 77 h 630"/>
                <a:gd name="T92" fmla="*/ 88 w 873"/>
                <a:gd name="T93" fmla="*/ 77 h 630"/>
                <a:gd name="T94" fmla="*/ 81 w 873"/>
                <a:gd name="T95" fmla="*/ 77 h 630"/>
                <a:gd name="T96" fmla="*/ 72 w 873"/>
                <a:gd name="T97" fmla="*/ 77 h 630"/>
                <a:gd name="T98" fmla="*/ 63 w 873"/>
                <a:gd name="T99" fmla="*/ 77 h 630"/>
                <a:gd name="T100" fmla="*/ 54 w 873"/>
                <a:gd name="T101" fmla="*/ 77 h 630"/>
                <a:gd name="T102" fmla="*/ 45 w 873"/>
                <a:gd name="T103" fmla="*/ 77 h 630"/>
                <a:gd name="T104" fmla="*/ 37 w 873"/>
                <a:gd name="T105" fmla="*/ 78 h 630"/>
                <a:gd name="T106" fmla="*/ 33 w 873"/>
                <a:gd name="T107" fmla="*/ 78 h 630"/>
                <a:gd name="T108" fmla="*/ 29 w 873"/>
                <a:gd name="T109" fmla="*/ 78 h 630"/>
                <a:gd name="T110" fmla="*/ 25 w 873"/>
                <a:gd name="T111" fmla="*/ 78 h 630"/>
                <a:gd name="T112" fmla="*/ 20 w 873"/>
                <a:gd name="T113" fmla="*/ 78 h 630"/>
                <a:gd name="T114" fmla="*/ 16 w 873"/>
                <a:gd name="T115" fmla="*/ 78 h 6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3" h="630">
                  <a:moveTo>
                    <a:pt x="126" y="630"/>
                  </a:moveTo>
                  <a:lnTo>
                    <a:pt x="118" y="626"/>
                  </a:lnTo>
                  <a:lnTo>
                    <a:pt x="112" y="624"/>
                  </a:lnTo>
                  <a:lnTo>
                    <a:pt x="105" y="620"/>
                  </a:lnTo>
                  <a:lnTo>
                    <a:pt x="97" y="616"/>
                  </a:lnTo>
                  <a:lnTo>
                    <a:pt x="90" y="613"/>
                  </a:lnTo>
                  <a:lnTo>
                    <a:pt x="80" y="609"/>
                  </a:lnTo>
                  <a:lnTo>
                    <a:pt x="73" y="605"/>
                  </a:lnTo>
                  <a:lnTo>
                    <a:pt x="65" y="601"/>
                  </a:lnTo>
                  <a:lnTo>
                    <a:pt x="55" y="597"/>
                  </a:lnTo>
                  <a:lnTo>
                    <a:pt x="48" y="594"/>
                  </a:lnTo>
                  <a:lnTo>
                    <a:pt x="40" y="590"/>
                  </a:lnTo>
                  <a:lnTo>
                    <a:pt x="31" y="586"/>
                  </a:lnTo>
                  <a:lnTo>
                    <a:pt x="23" y="582"/>
                  </a:lnTo>
                  <a:lnTo>
                    <a:pt x="16" y="580"/>
                  </a:lnTo>
                  <a:lnTo>
                    <a:pt x="6" y="575"/>
                  </a:lnTo>
                  <a:lnTo>
                    <a:pt x="0" y="573"/>
                  </a:lnTo>
                  <a:lnTo>
                    <a:pt x="8" y="573"/>
                  </a:lnTo>
                  <a:lnTo>
                    <a:pt x="17" y="573"/>
                  </a:lnTo>
                  <a:lnTo>
                    <a:pt x="27" y="573"/>
                  </a:lnTo>
                  <a:lnTo>
                    <a:pt x="35" y="573"/>
                  </a:lnTo>
                  <a:lnTo>
                    <a:pt x="44" y="573"/>
                  </a:lnTo>
                  <a:lnTo>
                    <a:pt x="52" y="573"/>
                  </a:lnTo>
                  <a:lnTo>
                    <a:pt x="61" y="573"/>
                  </a:lnTo>
                  <a:lnTo>
                    <a:pt x="71" y="573"/>
                  </a:lnTo>
                  <a:lnTo>
                    <a:pt x="78" y="573"/>
                  </a:lnTo>
                  <a:lnTo>
                    <a:pt x="90" y="573"/>
                  </a:lnTo>
                  <a:lnTo>
                    <a:pt x="97" y="573"/>
                  </a:lnTo>
                  <a:lnTo>
                    <a:pt x="107" y="573"/>
                  </a:lnTo>
                  <a:lnTo>
                    <a:pt x="116" y="573"/>
                  </a:lnTo>
                  <a:lnTo>
                    <a:pt x="126" y="573"/>
                  </a:lnTo>
                  <a:lnTo>
                    <a:pt x="133" y="573"/>
                  </a:lnTo>
                  <a:lnTo>
                    <a:pt x="145" y="575"/>
                  </a:lnTo>
                  <a:lnTo>
                    <a:pt x="152" y="575"/>
                  </a:lnTo>
                  <a:lnTo>
                    <a:pt x="162" y="575"/>
                  </a:lnTo>
                  <a:lnTo>
                    <a:pt x="171" y="575"/>
                  </a:lnTo>
                  <a:lnTo>
                    <a:pt x="181" y="575"/>
                  </a:lnTo>
                  <a:lnTo>
                    <a:pt x="190" y="575"/>
                  </a:lnTo>
                  <a:lnTo>
                    <a:pt x="200" y="575"/>
                  </a:lnTo>
                  <a:lnTo>
                    <a:pt x="209" y="575"/>
                  </a:lnTo>
                  <a:lnTo>
                    <a:pt x="219" y="575"/>
                  </a:lnTo>
                  <a:lnTo>
                    <a:pt x="228" y="575"/>
                  </a:lnTo>
                  <a:lnTo>
                    <a:pt x="238" y="575"/>
                  </a:lnTo>
                  <a:lnTo>
                    <a:pt x="247" y="575"/>
                  </a:lnTo>
                  <a:lnTo>
                    <a:pt x="257" y="575"/>
                  </a:lnTo>
                  <a:lnTo>
                    <a:pt x="266" y="575"/>
                  </a:lnTo>
                  <a:lnTo>
                    <a:pt x="276" y="575"/>
                  </a:lnTo>
                  <a:lnTo>
                    <a:pt x="282" y="575"/>
                  </a:lnTo>
                  <a:lnTo>
                    <a:pt x="285" y="575"/>
                  </a:lnTo>
                  <a:lnTo>
                    <a:pt x="291" y="575"/>
                  </a:lnTo>
                  <a:lnTo>
                    <a:pt x="297" y="576"/>
                  </a:lnTo>
                  <a:lnTo>
                    <a:pt x="314" y="576"/>
                  </a:lnTo>
                  <a:lnTo>
                    <a:pt x="333" y="576"/>
                  </a:lnTo>
                  <a:lnTo>
                    <a:pt x="352" y="576"/>
                  </a:lnTo>
                  <a:lnTo>
                    <a:pt x="371" y="576"/>
                  </a:lnTo>
                  <a:lnTo>
                    <a:pt x="388" y="576"/>
                  </a:lnTo>
                  <a:lnTo>
                    <a:pt x="405" y="576"/>
                  </a:lnTo>
                  <a:lnTo>
                    <a:pt x="422" y="576"/>
                  </a:lnTo>
                  <a:lnTo>
                    <a:pt x="439" y="578"/>
                  </a:lnTo>
                  <a:lnTo>
                    <a:pt x="455" y="578"/>
                  </a:lnTo>
                  <a:lnTo>
                    <a:pt x="470" y="578"/>
                  </a:lnTo>
                  <a:lnTo>
                    <a:pt x="485" y="578"/>
                  </a:lnTo>
                  <a:lnTo>
                    <a:pt x="500" y="578"/>
                  </a:lnTo>
                  <a:lnTo>
                    <a:pt x="514" y="578"/>
                  </a:lnTo>
                  <a:lnTo>
                    <a:pt x="529" y="578"/>
                  </a:lnTo>
                  <a:lnTo>
                    <a:pt x="542" y="578"/>
                  </a:lnTo>
                  <a:lnTo>
                    <a:pt x="555" y="580"/>
                  </a:lnTo>
                  <a:lnTo>
                    <a:pt x="569" y="580"/>
                  </a:lnTo>
                  <a:lnTo>
                    <a:pt x="580" y="580"/>
                  </a:lnTo>
                  <a:lnTo>
                    <a:pt x="591" y="580"/>
                  </a:lnTo>
                  <a:lnTo>
                    <a:pt x="605" y="580"/>
                  </a:lnTo>
                  <a:lnTo>
                    <a:pt x="614" y="580"/>
                  </a:lnTo>
                  <a:lnTo>
                    <a:pt x="626" y="580"/>
                  </a:lnTo>
                  <a:lnTo>
                    <a:pt x="637" y="580"/>
                  </a:lnTo>
                  <a:lnTo>
                    <a:pt x="648" y="580"/>
                  </a:lnTo>
                  <a:lnTo>
                    <a:pt x="656" y="580"/>
                  </a:lnTo>
                  <a:lnTo>
                    <a:pt x="667" y="580"/>
                  </a:lnTo>
                  <a:lnTo>
                    <a:pt x="675" y="580"/>
                  </a:lnTo>
                  <a:lnTo>
                    <a:pt x="686" y="580"/>
                  </a:lnTo>
                  <a:lnTo>
                    <a:pt x="694" y="580"/>
                  </a:lnTo>
                  <a:lnTo>
                    <a:pt x="702" y="580"/>
                  </a:lnTo>
                  <a:lnTo>
                    <a:pt x="711" y="580"/>
                  </a:lnTo>
                  <a:lnTo>
                    <a:pt x="721" y="580"/>
                  </a:lnTo>
                  <a:lnTo>
                    <a:pt x="726" y="580"/>
                  </a:lnTo>
                  <a:lnTo>
                    <a:pt x="734" y="580"/>
                  </a:lnTo>
                  <a:lnTo>
                    <a:pt x="740" y="580"/>
                  </a:lnTo>
                  <a:lnTo>
                    <a:pt x="747" y="580"/>
                  </a:lnTo>
                  <a:lnTo>
                    <a:pt x="753" y="580"/>
                  </a:lnTo>
                  <a:lnTo>
                    <a:pt x="759" y="580"/>
                  </a:lnTo>
                  <a:lnTo>
                    <a:pt x="764" y="580"/>
                  </a:lnTo>
                  <a:lnTo>
                    <a:pt x="770" y="580"/>
                  </a:lnTo>
                  <a:lnTo>
                    <a:pt x="774" y="580"/>
                  </a:lnTo>
                  <a:lnTo>
                    <a:pt x="780" y="580"/>
                  </a:lnTo>
                  <a:lnTo>
                    <a:pt x="785" y="580"/>
                  </a:lnTo>
                  <a:lnTo>
                    <a:pt x="789" y="580"/>
                  </a:lnTo>
                  <a:lnTo>
                    <a:pt x="797" y="580"/>
                  </a:lnTo>
                  <a:lnTo>
                    <a:pt x="804" y="580"/>
                  </a:lnTo>
                  <a:lnTo>
                    <a:pt x="810" y="580"/>
                  </a:lnTo>
                  <a:lnTo>
                    <a:pt x="816" y="580"/>
                  </a:lnTo>
                  <a:lnTo>
                    <a:pt x="820" y="580"/>
                  </a:lnTo>
                  <a:lnTo>
                    <a:pt x="823" y="580"/>
                  </a:lnTo>
                  <a:lnTo>
                    <a:pt x="827" y="580"/>
                  </a:lnTo>
                  <a:lnTo>
                    <a:pt x="829" y="580"/>
                  </a:lnTo>
                  <a:lnTo>
                    <a:pt x="829" y="578"/>
                  </a:lnTo>
                  <a:lnTo>
                    <a:pt x="829" y="576"/>
                  </a:lnTo>
                  <a:lnTo>
                    <a:pt x="829" y="571"/>
                  </a:lnTo>
                  <a:lnTo>
                    <a:pt x="829" y="563"/>
                  </a:lnTo>
                  <a:lnTo>
                    <a:pt x="827" y="559"/>
                  </a:lnTo>
                  <a:lnTo>
                    <a:pt x="827" y="556"/>
                  </a:lnTo>
                  <a:lnTo>
                    <a:pt x="827" y="550"/>
                  </a:lnTo>
                  <a:lnTo>
                    <a:pt x="827" y="544"/>
                  </a:lnTo>
                  <a:lnTo>
                    <a:pt x="827" y="538"/>
                  </a:lnTo>
                  <a:lnTo>
                    <a:pt x="827" y="533"/>
                  </a:lnTo>
                  <a:lnTo>
                    <a:pt x="827" y="527"/>
                  </a:lnTo>
                  <a:lnTo>
                    <a:pt x="827" y="521"/>
                  </a:lnTo>
                  <a:lnTo>
                    <a:pt x="827" y="514"/>
                  </a:lnTo>
                  <a:lnTo>
                    <a:pt x="827" y="506"/>
                  </a:lnTo>
                  <a:lnTo>
                    <a:pt x="827" y="498"/>
                  </a:lnTo>
                  <a:lnTo>
                    <a:pt x="827" y="491"/>
                  </a:lnTo>
                  <a:lnTo>
                    <a:pt x="827" y="481"/>
                  </a:lnTo>
                  <a:lnTo>
                    <a:pt x="827" y="474"/>
                  </a:lnTo>
                  <a:lnTo>
                    <a:pt x="827" y="464"/>
                  </a:lnTo>
                  <a:lnTo>
                    <a:pt x="827" y="457"/>
                  </a:lnTo>
                  <a:lnTo>
                    <a:pt x="827" y="445"/>
                  </a:lnTo>
                  <a:lnTo>
                    <a:pt x="827" y="438"/>
                  </a:lnTo>
                  <a:lnTo>
                    <a:pt x="827" y="426"/>
                  </a:lnTo>
                  <a:lnTo>
                    <a:pt x="827" y="419"/>
                  </a:lnTo>
                  <a:lnTo>
                    <a:pt x="827" y="407"/>
                  </a:lnTo>
                  <a:lnTo>
                    <a:pt x="827" y="398"/>
                  </a:lnTo>
                  <a:lnTo>
                    <a:pt x="827" y="388"/>
                  </a:lnTo>
                  <a:lnTo>
                    <a:pt x="827" y="379"/>
                  </a:lnTo>
                  <a:lnTo>
                    <a:pt x="827" y="365"/>
                  </a:lnTo>
                  <a:lnTo>
                    <a:pt x="827" y="356"/>
                  </a:lnTo>
                  <a:lnTo>
                    <a:pt x="827" y="345"/>
                  </a:lnTo>
                  <a:lnTo>
                    <a:pt x="827" y="333"/>
                  </a:lnTo>
                  <a:lnTo>
                    <a:pt x="827" y="322"/>
                  </a:lnTo>
                  <a:lnTo>
                    <a:pt x="827" y="310"/>
                  </a:lnTo>
                  <a:lnTo>
                    <a:pt x="827" y="299"/>
                  </a:lnTo>
                  <a:lnTo>
                    <a:pt x="827" y="289"/>
                  </a:lnTo>
                  <a:lnTo>
                    <a:pt x="827" y="276"/>
                  </a:lnTo>
                  <a:lnTo>
                    <a:pt x="827" y="265"/>
                  </a:lnTo>
                  <a:lnTo>
                    <a:pt x="827" y="253"/>
                  </a:lnTo>
                  <a:lnTo>
                    <a:pt x="827" y="242"/>
                  </a:lnTo>
                  <a:lnTo>
                    <a:pt x="827" y="230"/>
                  </a:lnTo>
                  <a:lnTo>
                    <a:pt x="827" y="219"/>
                  </a:lnTo>
                  <a:lnTo>
                    <a:pt x="827" y="208"/>
                  </a:lnTo>
                  <a:lnTo>
                    <a:pt x="827" y="196"/>
                  </a:lnTo>
                  <a:lnTo>
                    <a:pt x="827" y="185"/>
                  </a:lnTo>
                  <a:lnTo>
                    <a:pt x="827" y="173"/>
                  </a:lnTo>
                  <a:lnTo>
                    <a:pt x="827" y="162"/>
                  </a:lnTo>
                  <a:lnTo>
                    <a:pt x="827" y="151"/>
                  </a:lnTo>
                  <a:lnTo>
                    <a:pt x="827" y="139"/>
                  </a:lnTo>
                  <a:lnTo>
                    <a:pt x="827" y="130"/>
                  </a:lnTo>
                  <a:lnTo>
                    <a:pt x="827" y="118"/>
                  </a:lnTo>
                  <a:lnTo>
                    <a:pt x="827" y="109"/>
                  </a:lnTo>
                  <a:lnTo>
                    <a:pt x="827" y="97"/>
                  </a:lnTo>
                  <a:lnTo>
                    <a:pt x="827" y="86"/>
                  </a:lnTo>
                  <a:lnTo>
                    <a:pt x="827" y="77"/>
                  </a:lnTo>
                  <a:lnTo>
                    <a:pt x="827" y="65"/>
                  </a:lnTo>
                  <a:lnTo>
                    <a:pt x="827" y="56"/>
                  </a:lnTo>
                  <a:lnTo>
                    <a:pt x="829" y="46"/>
                  </a:lnTo>
                  <a:lnTo>
                    <a:pt x="829" y="37"/>
                  </a:lnTo>
                  <a:lnTo>
                    <a:pt x="829" y="29"/>
                  </a:lnTo>
                  <a:lnTo>
                    <a:pt x="831" y="27"/>
                  </a:lnTo>
                  <a:lnTo>
                    <a:pt x="837" y="23"/>
                  </a:lnTo>
                  <a:lnTo>
                    <a:pt x="842" y="19"/>
                  </a:lnTo>
                  <a:lnTo>
                    <a:pt x="850" y="16"/>
                  </a:lnTo>
                  <a:lnTo>
                    <a:pt x="858" y="10"/>
                  </a:lnTo>
                  <a:lnTo>
                    <a:pt x="865" y="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1" y="2"/>
                  </a:lnTo>
                  <a:lnTo>
                    <a:pt x="871" y="8"/>
                  </a:lnTo>
                  <a:lnTo>
                    <a:pt x="871" y="12"/>
                  </a:lnTo>
                  <a:lnTo>
                    <a:pt x="871" y="19"/>
                  </a:lnTo>
                  <a:lnTo>
                    <a:pt x="869" y="23"/>
                  </a:lnTo>
                  <a:lnTo>
                    <a:pt x="869" y="27"/>
                  </a:lnTo>
                  <a:lnTo>
                    <a:pt x="869" y="33"/>
                  </a:lnTo>
                  <a:lnTo>
                    <a:pt x="869" y="40"/>
                  </a:lnTo>
                  <a:lnTo>
                    <a:pt x="869" y="44"/>
                  </a:lnTo>
                  <a:lnTo>
                    <a:pt x="869" y="52"/>
                  </a:lnTo>
                  <a:lnTo>
                    <a:pt x="867" y="59"/>
                  </a:lnTo>
                  <a:lnTo>
                    <a:pt x="867" y="67"/>
                  </a:lnTo>
                  <a:lnTo>
                    <a:pt x="867" y="71"/>
                  </a:lnTo>
                  <a:lnTo>
                    <a:pt x="867" y="77"/>
                  </a:lnTo>
                  <a:lnTo>
                    <a:pt x="867" y="80"/>
                  </a:lnTo>
                  <a:lnTo>
                    <a:pt x="867" y="86"/>
                  </a:lnTo>
                  <a:lnTo>
                    <a:pt x="867" y="90"/>
                  </a:lnTo>
                  <a:lnTo>
                    <a:pt x="867" y="96"/>
                  </a:lnTo>
                  <a:lnTo>
                    <a:pt x="867" y="101"/>
                  </a:lnTo>
                  <a:lnTo>
                    <a:pt x="867" y="109"/>
                  </a:lnTo>
                  <a:lnTo>
                    <a:pt x="865" y="113"/>
                  </a:lnTo>
                  <a:lnTo>
                    <a:pt x="865" y="118"/>
                  </a:lnTo>
                  <a:lnTo>
                    <a:pt x="865" y="126"/>
                  </a:lnTo>
                  <a:lnTo>
                    <a:pt x="865" y="134"/>
                  </a:lnTo>
                  <a:lnTo>
                    <a:pt x="865" y="137"/>
                  </a:lnTo>
                  <a:lnTo>
                    <a:pt x="865" y="145"/>
                  </a:lnTo>
                  <a:lnTo>
                    <a:pt x="865" y="153"/>
                  </a:lnTo>
                  <a:lnTo>
                    <a:pt x="865" y="160"/>
                  </a:lnTo>
                  <a:lnTo>
                    <a:pt x="865" y="168"/>
                  </a:lnTo>
                  <a:lnTo>
                    <a:pt x="865" y="175"/>
                  </a:lnTo>
                  <a:lnTo>
                    <a:pt x="865" y="183"/>
                  </a:lnTo>
                  <a:lnTo>
                    <a:pt x="865" y="192"/>
                  </a:lnTo>
                  <a:lnTo>
                    <a:pt x="865" y="202"/>
                  </a:lnTo>
                  <a:lnTo>
                    <a:pt x="865" y="210"/>
                  </a:lnTo>
                  <a:lnTo>
                    <a:pt x="865" y="219"/>
                  </a:lnTo>
                  <a:lnTo>
                    <a:pt x="865" y="229"/>
                  </a:lnTo>
                  <a:lnTo>
                    <a:pt x="865" y="238"/>
                  </a:lnTo>
                  <a:lnTo>
                    <a:pt x="865" y="248"/>
                  </a:lnTo>
                  <a:lnTo>
                    <a:pt x="865" y="257"/>
                  </a:lnTo>
                  <a:lnTo>
                    <a:pt x="865" y="267"/>
                  </a:lnTo>
                  <a:lnTo>
                    <a:pt x="865" y="274"/>
                  </a:lnTo>
                  <a:lnTo>
                    <a:pt x="865" y="286"/>
                  </a:lnTo>
                  <a:lnTo>
                    <a:pt x="865" y="293"/>
                  </a:lnTo>
                  <a:lnTo>
                    <a:pt x="865" y="305"/>
                  </a:lnTo>
                  <a:lnTo>
                    <a:pt x="865" y="312"/>
                  </a:lnTo>
                  <a:lnTo>
                    <a:pt x="865" y="322"/>
                  </a:lnTo>
                  <a:lnTo>
                    <a:pt x="865" y="331"/>
                  </a:lnTo>
                  <a:lnTo>
                    <a:pt x="865" y="339"/>
                  </a:lnTo>
                  <a:lnTo>
                    <a:pt x="865" y="348"/>
                  </a:lnTo>
                  <a:lnTo>
                    <a:pt x="865" y="358"/>
                  </a:lnTo>
                  <a:lnTo>
                    <a:pt x="865" y="367"/>
                  </a:lnTo>
                  <a:lnTo>
                    <a:pt x="865" y="377"/>
                  </a:lnTo>
                  <a:lnTo>
                    <a:pt x="865" y="384"/>
                  </a:lnTo>
                  <a:lnTo>
                    <a:pt x="865" y="392"/>
                  </a:lnTo>
                  <a:lnTo>
                    <a:pt x="865" y="400"/>
                  </a:lnTo>
                  <a:lnTo>
                    <a:pt x="865" y="409"/>
                  </a:lnTo>
                  <a:lnTo>
                    <a:pt x="865" y="419"/>
                  </a:lnTo>
                  <a:lnTo>
                    <a:pt x="865" y="426"/>
                  </a:lnTo>
                  <a:lnTo>
                    <a:pt x="865" y="434"/>
                  </a:lnTo>
                  <a:lnTo>
                    <a:pt x="865" y="443"/>
                  </a:lnTo>
                  <a:lnTo>
                    <a:pt x="865" y="449"/>
                  </a:lnTo>
                  <a:lnTo>
                    <a:pt x="865" y="457"/>
                  </a:lnTo>
                  <a:lnTo>
                    <a:pt x="865" y="464"/>
                  </a:lnTo>
                  <a:lnTo>
                    <a:pt x="865" y="472"/>
                  </a:lnTo>
                  <a:lnTo>
                    <a:pt x="865" y="479"/>
                  </a:lnTo>
                  <a:lnTo>
                    <a:pt x="865" y="487"/>
                  </a:lnTo>
                  <a:lnTo>
                    <a:pt x="865" y="495"/>
                  </a:lnTo>
                  <a:lnTo>
                    <a:pt x="867" y="502"/>
                  </a:lnTo>
                  <a:lnTo>
                    <a:pt x="867" y="510"/>
                  </a:lnTo>
                  <a:lnTo>
                    <a:pt x="867" y="516"/>
                  </a:lnTo>
                  <a:lnTo>
                    <a:pt x="867" y="521"/>
                  </a:lnTo>
                  <a:lnTo>
                    <a:pt x="867" y="529"/>
                  </a:lnTo>
                  <a:lnTo>
                    <a:pt x="867" y="533"/>
                  </a:lnTo>
                  <a:lnTo>
                    <a:pt x="867" y="540"/>
                  </a:lnTo>
                  <a:lnTo>
                    <a:pt x="867" y="546"/>
                  </a:lnTo>
                  <a:lnTo>
                    <a:pt x="867" y="552"/>
                  </a:lnTo>
                  <a:lnTo>
                    <a:pt x="867" y="557"/>
                  </a:lnTo>
                  <a:lnTo>
                    <a:pt x="867" y="561"/>
                  </a:lnTo>
                  <a:lnTo>
                    <a:pt x="867" y="567"/>
                  </a:lnTo>
                  <a:lnTo>
                    <a:pt x="867" y="573"/>
                  </a:lnTo>
                  <a:lnTo>
                    <a:pt x="867" y="580"/>
                  </a:lnTo>
                  <a:lnTo>
                    <a:pt x="867" y="590"/>
                  </a:lnTo>
                  <a:lnTo>
                    <a:pt x="867" y="597"/>
                  </a:lnTo>
                  <a:lnTo>
                    <a:pt x="867" y="603"/>
                  </a:lnTo>
                  <a:lnTo>
                    <a:pt x="867" y="609"/>
                  </a:lnTo>
                  <a:lnTo>
                    <a:pt x="867" y="614"/>
                  </a:lnTo>
                  <a:lnTo>
                    <a:pt x="867" y="622"/>
                  </a:lnTo>
                  <a:lnTo>
                    <a:pt x="869" y="624"/>
                  </a:lnTo>
                  <a:lnTo>
                    <a:pt x="867" y="624"/>
                  </a:lnTo>
                  <a:lnTo>
                    <a:pt x="863" y="624"/>
                  </a:lnTo>
                  <a:lnTo>
                    <a:pt x="859" y="624"/>
                  </a:lnTo>
                  <a:lnTo>
                    <a:pt x="854" y="624"/>
                  </a:lnTo>
                  <a:lnTo>
                    <a:pt x="846" y="622"/>
                  </a:lnTo>
                  <a:lnTo>
                    <a:pt x="837" y="622"/>
                  </a:lnTo>
                  <a:lnTo>
                    <a:pt x="831" y="622"/>
                  </a:lnTo>
                  <a:lnTo>
                    <a:pt x="827" y="622"/>
                  </a:lnTo>
                  <a:lnTo>
                    <a:pt x="821" y="622"/>
                  </a:lnTo>
                  <a:lnTo>
                    <a:pt x="816" y="622"/>
                  </a:lnTo>
                  <a:lnTo>
                    <a:pt x="808" y="622"/>
                  </a:lnTo>
                  <a:lnTo>
                    <a:pt x="801" y="622"/>
                  </a:lnTo>
                  <a:lnTo>
                    <a:pt x="793" y="622"/>
                  </a:lnTo>
                  <a:lnTo>
                    <a:pt x="787" y="622"/>
                  </a:lnTo>
                  <a:lnTo>
                    <a:pt x="780" y="622"/>
                  </a:lnTo>
                  <a:lnTo>
                    <a:pt x="770" y="622"/>
                  </a:lnTo>
                  <a:lnTo>
                    <a:pt x="762" y="622"/>
                  </a:lnTo>
                  <a:lnTo>
                    <a:pt x="755" y="622"/>
                  </a:lnTo>
                  <a:lnTo>
                    <a:pt x="745" y="622"/>
                  </a:lnTo>
                  <a:lnTo>
                    <a:pt x="738" y="622"/>
                  </a:lnTo>
                  <a:lnTo>
                    <a:pt x="728" y="622"/>
                  </a:lnTo>
                  <a:lnTo>
                    <a:pt x="719" y="622"/>
                  </a:lnTo>
                  <a:lnTo>
                    <a:pt x="709" y="622"/>
                  </a:lnTo>
                  <a:lnTo>
                    <a:pt x="700" y="622"/>
                  </a:lnTo>
                  <a:lnTo>
                    <a:pt x="690" y="622"/>
                  </a:lnTo>
                  <a:lnTo>
                    <a:pt x="681" y="622"/>
                  </a:lnTo>
                  <a:lnTo>
                    <a:pt x="669" y="622"/>
                  </a:lnTo>
                  <a:lnTo>
                    <a:pt x="658" y="622"/>
                  </a:lnTo>
                  <a:lnTo>
                    <a:pt x="648" y="622"/>
                  </a:lnTo>
                  <a:lnTo>
                    <a:pt x="637" y="622"/>
                  </a:lnTo>
                  <a:lnTo>
                    <a:pt x="626" y="622"/>
                  </a:lnTo>
                  <a:lnTo>
                    <a:pt x="614" y="622"/>
                  </a:lnTo>
                  <a:lnTo>
                    <a:pt x="605" y="622"/>
                  </a:lnTo>
                  <a:lnTo>
                    <a:pt x="593" y="622"/>
                  </a:lnTo>
                  <a:lnTo>
                    <a:pt x="580" y="622"/>
                  </a:lnTo>
                  <a:lnTo>
                    <a:pt x="569" y="622"/>
                  </a:lnTo>
                  <a:lnTo>
                    <a:pt x="557" y="622"/>
                  </a:lnTo>
                  <a:lnTo>
                    <a:pt x="546" y="622"/>
                  </a:lnTo>
                  <a:lnTo>
                    <a:pt x="533" y="622"/>
                  </a:lnTo>
                  <a:lnTo>
                    <a:pt x="523" y="622"/>
                  </a:lnTo>
                  <a:lnTo>
                    <a:pt x="510" y="622"/>
                  </a:lnTo>
                  <a:lnTo>
                    <a:pt x="498" y="622"/>
                  </a:lnTo>
                  <a:lnTo>
                    <a:pt x="485" y="622"/>
                  </a:lnTo>
                  <a:lnTo>
                    <a:pt x="474" y="622"/>
                  </a:lnTo>
                  <a:lnTo>
                    <a:pt x="460" y="622"/>
                  </a:lnTo>
                  <a:lnTo>
                    <a:pt x="449" y="622"/>
                  </a:lnTo>
                  <a:lnTo>
                    <a:pt x="437" y="622"/>
                  </a:lnTo>
                  <a:lnTo>
                    <a:pt x="424" y="624"/>
                  </a:lnTo>
                  <a:lnTo>
                    <a:pt x="413" y="624"/>
                  </a:lnTo>
                  <a:lnTo>
                    <a:pt x="399" y="624"/>
                  </a:lnTo>
                  <a:lnTo>
                    <a:pt x="388" y="624"/>
                  </a:lnTo>
                  <a:lnTo>
                    <a:pt x="375" y="624"/>
                  </a:lnTo>
                  <a:lnTo>
                    <a:pt x="363" y="624"/>
                  </a:lnTo>
                  <a:lnTo>
                    <a:pt x="352" y="626"/>
                  </a:lnTo>
                  <a:lnTo>
                    <a:pt x="341" y="626"/>
                  </a:lnTo>
                  <a:lnTo>
                    <a:pt x="329" y="626"/>
                  </a:lnTo>
                  <a:lnTo>
                    <a:pt x="316" y="626"/>
                  </a:lnTo>
                  <a:lnTo>
                    <a:pt x="304" y="628"/>
                  </a:lnTo>
                  <a:lnTo>
                    <a:pt x="301" y="628"/>
                  </a:lnTo>
                  <a:lnTo>
                    <a:pt x="295" y="628"/>
                  </a:lnTo>
                  <a:lnTo>
                    <a:pt x="289" y="628"/>
                  </a:lnTo>
                  <a:lnTo>
                    <a:pt x="284" y="628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6" y="628"/>
                  </a:lnTo>
                  <a:lnTo>
                    <a:pt x="263" y="628"/>
                  </a:lnTo>
                  <a:lnTo>
                    <a:pt x="257" y="628"/>
                  </a:lnTo>
                  <a:lnTo>
                    <a:pt x="251" y="628"/>
                  </a:lnTo>
                  <a:lnTo>
                    <a:pt x="246" y="628"/>
                  </a:lnTo>
                  <a:lnTo>
                    <a:pt x="240" y="628"/>
                  </a:lnTo>
                  <a:lnTo>
                    <a:pt x="234" y="628"/>
                  </a:lnTo>
                  <a:lnTo>
                    <a:pt x="228" y="628"/>
                  </a:lnTo>
                  <a:lnTo>
                    <a:pt x="223" y="628"/>
                  </a:lnTo>
                  <a:lnTo>
                    <a:pt x="219" y="628"/>
                  </a:lnTo>
                  <a:lnTo>
                    <a:pt x="211" y="628"/>
                  </a:lnTo>
                  <a:lnTo>
                    <a:pt x="206" y="628"/>
                  </a:lnTo>
                  <a:lnTo>
                    <a:pt x="200" y="628"/>
                  </a:lnTo>
                  <a:lnTo>
                    <a:pt x="194" y="628"/>
                  </a:lnTo>
                  <a:lnTo>
                    <a:pt x="189" y="628"/>
                  </a:lnTo>
                  <a:lnTo>
                    <a:pt x="183" y="628"/>
                  </a:lnTo>
                  <a:lnTo>
                    <a:pt x="177" y="628"/>
                  </a:lnTo>
                  <a:lnTo>
                    <a:pt x="171" y="630"/>
                  </a:lnTo>
                  <a:lnTo>
                    <a:pt x="166" y="630"/>
                  </a:lnTo>
                  <a:lnTo>
                    <a:pt x="160" y="630"/>
                  </a:lnTo>
                  <a:lnTo>
                    <a:pt x="154" y="630"/>
                  </a:lnTo>
                  <a:lnTo>
                    <a:pt x="149" y="630"/>
                  </a:lnTo>
                  <a:lnTo>
                    <a:pt x="143" y="630"/>
                  </a:lnTo>
                  <a:lnTo>
                    <a:pt x="137" y="630"/>
                  </a:lnTo>
                  <a:lnTo>
                    <a:pt x="132" y="630"/>
                  </a:lnTo>
                  <a:lnTo>
                    <a:pt x="126" y="6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3" name="Freeform 123"/>
            <p:cNvSpPr>
              <a:spLocks/>
            </p:cNvSpPr>
            <p:nvPr/>
          </p:nvSpPr>
          <p:spPr bwMode="auto">
            <a:xfrm>
              <a:off x="4003" y="2517"/>
              <a:ext cx="240" cy="229"/>
            </a:xfrm>
            <a:custGeom>
              <a:avLst/>
              <a:gdLst>
                <a:gd name="T0" fmla="*/ 0 w 481"/>
                <a:gd name="T1" fmla="*/ 26 h 458"/>
                <a:gd name="T2" fmla="*/ 0 w 481"/>
                <a:gd name="T3" fmla="*/ 37 h 458"/>
                <a:gd name="T4" fmla="*/ 5 w 481"/>
                <a:gd name="T5" fmla="*/ 46 h 458"/>
                <a:gd name="T6" fmla="*/ 13 w 481"/>
                <a:gd name="T7" fmla="*/ 53 h 458"/>
                <a:gd name="T8" fmla="*/ 22 w 481"/>
                <a:gd name="T9" fmla="*/ 58 h 458"/>
                <a:gd name="T10" fmla="*/ 34 w 481"/>
                <a:gd name="T11" fmla="*/ 58 h 458"/>
                <a:gd name="T12" fmla="*/ 46 w 481"/>
                <a:gd name="T13" fmla="*/ 53 h 458"/>
                <a:gd name="T14" fmla="*/ 56 w 481"/>
                <a:gd name="T15" fmla="*/ 44 h 458"/>
                <a:gd name="T16" fmla="*/ 59 w 481"/>
                <a:gd name="T17" fmla="*/ 37 h 458"/>
                <a:gd name="T18" fmla="*/ 60 w 481"/>
                <a:gd name="T19" fmla="*/ 26 h 458"/>
                <a:gd name="T20" fmla="*/ 57 w 481"/>
                <a:gd name="T21" fmla="*/ 16 h 458"/>
                <a:gd name="T22" fmla="*/ 52 w 481"/>
                <a:gd name="T23" fmla="*/ 8 h 458"/>
                <a:gd name="T24" fmla="*/ 43 w 481"/>
                <a:gd name="T25" fmla="*/ 3 h 458"/>
                <a:gd name="T26" fmla="*/ 34 w 481"/>
                <a:gd name="T27" fmla="*/ 0 h 458"/>
                <a:gd name="T28" fmla="*/ 43 w 481"/>
                <a:gd name="T29" fmla="*/ 7 h 458"/>
                <a:gd name="T30" fmla="*/ 47 w 481"/>
                <a:gd name="T31" fmla="*/ 18 h 458"/>
                <a:gd name="T32" fmla="*/ 46 w 481"/>
                <a:gd name="T33" fmla="*/ 28 h 458"/>
                <a:gd name="T34" fmla="*/ 41 w 481"/>
                <a:gd name="T35" fmla="*/ 37 h 458"/>
                <a:gd name="T36" fmla="*/ 31 w 481"/>
                <a:gd name="T37" fmla="*/ 43 h 458"/>
                <a:gd name="T38" fmla="*/ 22 w 481"/>
                <a:gd name="T39" fmla="*/ 43 h 458"/>
                <a:gd name="T40" fmla="*/ 11 w 481"/>
                <a:gd name="T41" fmla="*/ 41 h 458"/>
                <a:gd name="T42" fmla="*/ 3 w 481"/>
                <a:gd name="T43" fmla="*/ 35 h 458"/>
                <a:gd name="T44" fmla="*/ 0 w 481"/>
                <a:gd name="T45" fmla="*/ 26 h 458"/>
                <a:gd name="T46" fmla="*/ 0 w 481"/>
                <a:gd name="T47" fmla="*/ 26 h 4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1" h="458">
                  <a:moveTo>
                    <a:pt x="0" y="207"/>
                  </a:moveTo>
                  <a:lnTo>
                    <a:pt x="4" y="289"/>
                  </a:lnTo>
                  <a:lnTo>
                    <a:pt x="40" y="367"/>
                  </a:lnTo>
                  <a:lnTo>
                    <a:pt x="104" y="424"/>
                  </a:lnTo>
                  <a:lnTo>
                    <a:pt x="180" y="458"/>
                  </a:lnTo>
                  <a:lnTo>
                    <a:pt x="272" y="458"/>
                  </a:lnTo>
                  <a:lnTo>
                    <a:pt x="369" y="420"/>
                  </a:lnTo>
                  <a:lnTo>
                    <a:pt x="450" y="352"/>
                  </a:lnTo>
                  <a:lnTo>
                    <a:pt x="477" y="289"/>
                  </a:lnTo>
                  <a:lnTo>
                    <a:pt x="481" y="203"/>
                  </a:lnTo>
                  <a:lnTo>
                    <a:pt x="462" y="127"/>
                  </a:lnTo>
                  <a:lnTo>
                    <a:pt x="416" y="59"/>
                  </a:lnTo>
                  <a:lnTo>
                    <a:pt x="348" y="17"/>
                  </a:lnTo>
                  <a:lnTo>
                    <a:pt x="277" y="0"/>
                  </a:lnTo>
                  <a:lnTo>
                    <a:pt x="351" y="55"/>
                  </a:lnTo>
                  <a:lnTo>
                    <a:pt x="380" y="139"/>
                  </a:lnTo>
                  <a:lnTo>
                    <a:pt x="374" y="217"/>
                  </a:lnTo>
                  <a:lnTo>
                    <a:pt x="330" y="295"/>
                  </a:lnTo>
                  <a:lnTo>
                    <a:pt x="253" y="340"/>
                  </a:lnTo>
                  <a:lnTo>
                    <a:pt x="177" y="344"/>
                  </a:lnTo>
                  <a:lnTo>
                    <a:pt x="93" y="325"/>
                  </a:lnTo>
                  <a:lnTo>
                    <a:pt x="30" y="276"/>
                  </a:lnTo>
                  <a:lnTo>
                    <a:pt x="0" y="207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4" name="Freeform 124"/>
            <p:cNvSpPr>
              <a:spLocks/>
            </p:cNvSpPr>
            <p:nvPr/>
          </p:nvSpPr>
          <p:spPr bwMode="auto">
            <a:xfrm>
              <a:off x="3922" y="2469"/>
              <a:ext cx="538" cy="503"/>
            </a:xfrm>
            <a:custGeom>
              <a:avLst/>
              <a:gdLst>
                <a:gd name="T0" fmla="*/ 93 w 1076"/>
                <a:gd name="T1" fmla="*/ 0 h 1008"/>
                <a:gd name="T2" fmla="*/ 104 w 1076"/>
                <a:gd name="T3" fmla="*/ 9 h 1008"/>
                <a:gd name="T4" fmla="*/ 113 w 1076"/>
                <a:gd name="T5" fmla="*/ 22 h 1008"/>
                <a:gd name="T6" fmla="*/ 118 w 1076"/>
                <a:gd name="T7" fmla="*/ 35 h 1008"/>
                <a:gd name="T8" fmla="*/ 119 w 1076"/>
                <a:gd name="T9" fmla="*/ 51 h 1008"/>
                <a:gd name="T10" fmla="*/ 117 w 1076"/>
                <a:gd name="T11" fmla="*/ 68 h 1008"/>
                <a:gd name="T12" fmla="*/ 110 w 1076"/>
                <a:gd name="T13" fmla="*/ 86 h 1008"/>
                <a:gd name="T14" fmla="*/ 95 w 1076"/>
                <a:gd name="T15" fmla="*/ 99 h 1008"/>
                <a:gd name="T16" fmla="*/ 81 w 1076"/>
                <a:gd name="T17" fmla="*/ 106 h 1008"/>
                <a:gd name="T18" fmla="*/ 62 w 1076"/>
                <a:gd name="T19" fmla="*/ 109 h 1008"/>
                <a:gd name="T20" fmla="*/ 49 w 1076"/>
                <a:gd name="T21" fmla="*/ 109 h 1008"/>
                <a:gd name="T22" fmla="*/ 33 w 1076"/>
                <a:gd name="T23" fmla="*/ 104 h 1008"/>
                <a:gd name="T24" fmla="*/ 20 w 1076"/>
                <a:gd name="T25" fmla="*/ 96 h 1008"/>
                <a:gd name="T26" fmla="*/ 11 w 1076"/>
                <a:gd name="T27" fmla="*/ 85 h 1008"/>
                <a:gd name="T28" fmla="*/ 4 w 1076"/>
                <a:gd name="T29" fmla="*/ 71 h 1008"/>
                <a:gd name="T30" fmla="*/ 0 w 1076"/>
                <a:gd name="T31" fmla="*/ 61 h 1008"/>
                <a:gd name="T32" fmla="*/ 3 w 1076"/>
                <a:gd name="T33" fmla="*/ 76 h 1008"/>
                <a:gd name="T34" fmla="*/ 11 w 1076"/>
                <a:gd name="T35" fmla="*/ 93 h 1008"/>
                <a:gd name="T36" fmla="*/ 23 w 1076"/>
                <a:gd name="T37" fmla="*/ 108 h 1008"/>
                <a:gd name="T38" fmla="*/ 39 w 1076"/>
                <a:gd name="T39" fmla="*/ 118 h 1008"/>
                <a:gd name="T40" fmla="*/ 57 w 1076"/>
                <a:gd name="T41" fmla="*/ 124 h 1008"/>
                <a:gd name="T42" fmla="*/ 75 w 1076"/>
                <a:gd name="T43" fmla="*/ 125 h 1008"/>
                <a:gd name="T44" fmla="*/ 91 w 1076"/>
                <a:gd name="T45" fmla="*/ 122 h 1008"/>
                <a:gd name="T46" fmla="*/ 107 w 1076"/>
                <a:gd name="T47" fmla="*/ 115 h 1008"/>
                <a:gd name="T48" fmla="*/ 120 w 1076"/>
                <a:gd name="T49" fmla="*/ 104 h 1008"/>
                <a:gd name="T50" fmla="*/ 128 w 1076"/>
                <a:gd name="T51" fmla="*/ 94 h 1008"/>
                <a:gd name="T52" fmla="*/ 134 w 1076"/>
                <a:gd name="T53" fmla="*/ 85 h 1008"/>
                <a:gd name="T54" fmla="*/ 127 w 1076"/>
                <a:gd name="T55" fmla="*/ 68 h 1008"/>
                <a:gd name="T56" fmla="*/ 127 w 1076"/>
                <a:gd name="T57" fmla="*/ 53 h 1008"/>
                <a:gd name="T58" fmla="*/ 135 w 1076"/>
                <a:gd name="T59" fmla="*/ 31 h 1008"/>
                <a:gd name="T60" fmla="*/ 129 w 1076"/>
                <a:gd name="T61" fmla="*/ 20 h 1008"/>
                <a:gd name="T62" fmla="*/ 119 w 1076"/>
                <a:gd name="T63" fmla="*/ 8 h 1008"/>
                <a:gd name="T64" fmla="*/ 109 w 1076"/>
                <a:gd name="T65" fmla="*/ 0 h 1008"/>
                <a:gd name="T66" fmla="*/ 93 w 1076"/>
                <a:gd name="T67" fmla="*/ 0 h 1008"/>
                <a:gd name="T68" fmla="*/ 93 w 1076"/>
                <a:gd name="T69" fmla="*/ 0 h 10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76" h="1008">
                  <a:moveTo>
                    <a:pt x="741" y="0"/>
                  </a:moveTo>
                  <a:lnTo>
                    <a:pt x="829" y="74"/>
                  </a:lnTo>
                  <a:lnTo>
                    <a:pt x="903" y="179"/>
                  </a:lnTo>
                  <a:lnTo>
                    <a:pt x="937" y="285"/>
                  </a:lnTo>
                  <a:lnTo>
                    <a:pt x="947" y="411"/>
                  </a:lnTo>
                  <a:lnTo>
                    <a:pt x="935" y="549"/>
                  </a:lnTo>
                  <a:lnTo>
                    <a:pt x="873" y="690"/>
                  </a:lnTo>
                  <a:lnTo>
                    <a:pt x="759" y="797"/>
                  </a:lnTo>
                  <a:lnTo>
                    <a:pt x="645" y="850"/>
                  </a:lnTo>
                  <a:lnTo>
                    <a:pt x="492" y="880"/>
                  </a:lnTo>
                  <a:lnTo>
                    <a:pt x="390" y="878"/>
                  </a:lnTo>
                  <a:lnTo>
                    <a:pt x="259" y="838"/>
                  </a:lnTo>
                  <a:lnTo>
                    <a:pt x="160" y="776"/>
                  </a:lnTo>
                  <a:lnTo>
                    <a:pt x="86" y="686"/>
                  </a:lnTo>
                  <a:lnTo>
                    <a:pt x="29" y="576"/>
                  </a:lnTo>
                  <a:lnTo>
                    <a:pt x="0" y="489"/>
                  </a:lnTo>
                  <a:lnTo>
                    <a:pt x="23" y="616"/>
                  </a:lnTo>
                  <a:lnTo>
                    <a:pt x="82" y="749"/>
                  </a:lnTo>
                  <a:lnTo>
                    <a:pt x="181" y="871"/>
                  </a:lnTo>
                  <a:lnTo>
                    <a:pt x="306" y="949"/>
                  </a:lnTo>
                  <a:lnTo>
                    <a:pt x="449" y="998"/>
                  </a:lnTo>
                  <a:lnTo>
                    <a:pt x="595" y="1008"/>
                  </a:lnTo>
                  <a:lnTo>
                    <a:pt x="726" y="983"/>
                  </a:lnTo>
                  <a:lnTo>
                    <a:pt x="854" y="926"/>
                  </a:lnTo>
                  <a:lnTo>
                    <a:pt x="954" y="838"/>
                  </a:lnTo>
                  <a:lnTo>
                    <a:pt x="1017" y="760"/>
                  </a:lnTo>
                  <a:lnTo>
                    <a:pt x="1065" y="681"/>
                  </a:lnTo>
                  <a:lnTo>
                    <a:pt x="1011" y="548"/>
                  </a:lnTo>
                  <a:lnTo>
                    <a:pt x="1011" y="426"/>
                  </a:lnTo>
                  <a:lnTo>
                    <a:pt x="1076" y="255"/>
                  </a:lnTo>
                  <a:lnTo>
                    <a:pt x="1030" y="166"/>
                  </a:lnTo>
                  <a:lnTo>
                    <a:pt x="947" y="69"/>
                  </a:lnTo>
                  <a:lnTo>
                    <a:pt x="869" y="2"/>
                  </a:lnTo>
                  <a:lnTo>
                    <a:pt x="741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5" name="Freeform 126"/>
            <p:cNvSpPr>
              <a:spLocks/>
            </p:cNvSpPr>
            <p:nvPr/>
          </p:nvSpPr>
          <p:spPr bwMode="auto">
            <a:xfrm>
              <a:off x="4053" y="3094"/>
              <a:ext cx="446" cy="169"/>
            </a:xfrm>
            <a:custGeom>
              <a:avLst/>
              <a:gdLst>
                <a:gd name="T0" fmla="*/ 6 w 891"/>
                <a:gd name="T1" fmla="*/ 11 h 338"/>
                <a:gd name="T2" fmla="*/ 17 w 891"/>
                <a:gd name="T3" fmla="*/ 16 h 338"/>
                <a:gd name="T4" fmla="*/ 38 w 891"/>
                <a:gd name="T5" fmla="*/ 21 h 338"/>
                <a:gd name="T6" fmla="*/ 63 w 891"/>
                <a:gd name="T7" fmla="*/ 20 h 338"/>
                <a:gd name="T8" fmla="*/ 82 w 891"/>
                <a:gd name="T9" fmla="*/ 15 h 338"/>
                <a:gd name="T10" fmla="*/ 100 w 891"/>
                <a:gd name="T11" fmla="*/ 7 h 338"/>
                <a:gd name="T12" fmla="*/ 112 w 891"/>
                <a:gd name="T13" fmla="*/ 0 h 338"/>
                <a:gd name="T14" fmla="*/ 105 w 891"/>
                <a:gd name="T15" fmla="*/ 31 h 338"/>
                <a:gd name="T16" fmla="*/ 93 w 891"/>
                <a:gd name="T17" fmla="*/ 37 h 338"/>
                <a:gd name="T18" fmla="*/ 72 w 891"/>
                <a:gd name="T19" fmla="*/ 41 h 338"/>
                <a:gd name="T20" fmla="*/ 53 w 891"/>
                <a:gd name="T21" fmla="*/ 43 h 338"/>
                <a:gd name="T22" fmla="*/ 38 w 891"/>
                <a:gd name="T23" fmla="*/ 42 h 338"/>
                <a:gd name="T24" fmla="*/ 23 w 891"/>
                <a:gd name="T25" fmla="*/ 38 h 338"/>
                <a:gd name="T26" fmla="*/ 9 w 891"/>
                <a:gd name="T27" fmla="*/ 32 h 338"/>
                <a:gd name="T28" fmla="*/ 0 w 891"/>
                <a:gd name="T29" fmla="*/ 26 h 338"/>
                <a:gd name="T30" fmla="*/ 6 w 891"/>
                <a:gd name="T31" fmla="*/ 11 h 338"/>
                <a:gd name="T32" fmla="*/ 6 w 891"/>
                <a:gd name="T33" fmla="*/ 11 h 3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1" h="338">
                  <a:moveTo>
                    <a:pt x="43" y="85"/>
                  </a:moveTo>
                  <a:lnTo>
                    <a:pt x="133" y="122"/>
                  </a:lnTo>
                  <a:lnTo>
                    <a:pt x="304" y="161"/>
                  </a:lnTo>
                  <a:lnTo>
                    <a:pt x="501" y="154"/>
                  </a:lnTo>
                  <a:lnTo>
                    <a:pt x="651" y="116"/>
                  </a:lnTo>
                  <a:lnTo>
                    <a:pt x="794" y="55"/>
                  </a:lnTo>
                  <a:lnTo>
                    <a:pt x="891" y="0"/>
                  </a:lnTo>
                  <a:lnTo>
                    <a:pt x="838" y="243"/>
                  </a:lnTo>
                  <a:lnTo>
                    <a:pt x="741" y="293"/>
                  </a:lnTo>
                  <a:lnTo>
                    <a:pt x="572" y="325"/>
                  </a:lnTo>
                  <a:lnTo>
                    <a:pt x="420" y="338"/>
                  </a:lnTo>
                  <a:lnTo>
                    <a:pt x="302" y="331"/>
                  </a:lnTo>
                  <a:lnTo>
                    <a:pt x="182" y="302"/>
                  </a:lnTo>
                  <a:lnTo>
                    <a:pt x="72" y="253"/>
                  </a:lnTo>
                  <a:lnTo>
                    <a:pt x="0" y="201"/>
                  </a:lnTo>
                  <a:lnTo>
                    <a:pt x="43" y="85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6" name="Freeform 127"/>
            <p:cNvSpPr>
              <a:spLocks/>
            </p:cNvSpPr>
            <p:nvPr/>
          </p:nvSpPr>
          <p:spPr bwMode="auto">
            <a:xfrm>
              <a:off x="4609" y="3127"/>
              <a:ext cx="254" cy="245"/>
            </a:xfrm>
            <a:custGeom>
              <a:avLst/>
              <a:gdLst>
                <a:gd name="T0" fmla="*/ 0 w 508"/>
                <a:gd name="T1" fmla="*/ 60 h 491"/>
                <a:gd name="T2" fmla="*/ 18 w 508"/>
                <a:gd name="T3" fmla="*/ 47 h 491"/>
                <a:gd name="T4" fmla="*/ 34 w 508"/>
                <a:gd name="T5" fmla="*/ 31 h 491"/>
                <a:gd name="T6" fmla="*/ 46 w 508"/>
                <a:gd name="T7" fmla="*/ 16 h 491"/>
                <a:gd name="T8" fmla="*/ 55 w 508"/>
                <a:gd name="T9" fmla="*/ 5 h 491"/>
                <a:gd name="T10" fmla="*/ 64 w 508"/>
                <a:gd name="T11" fmla="*/ 0 h 491"/>
                <a:gd name="T12" fmla="*/ 64 w 508"/>
                <a:gd name="T13" fmla="*/ 36 h 491"/>
                <a:gd name="T14" fmla="*/ 60 w 508"/>
                <a:gd name="T15" fmla="*/ 41 h 491"/>
                <a:gd name="T16" fmla="*/ 48 w 508"/>
                <a:gd name="T17" fmla="*/ 55 h 491"/>
                <a:gd name="T18" fmla="*/ 42 w 508"/>
                <a:gd name="T19" fmla="*/ 61 h 491"/>
                <a:gd name="T20" fmla="*/ 0 w 508"/>
                <a:gd name="T21" fmla="*/ 60 h 491"/>
                <a:gd name="T22" fmla="*/ 0 w 508"/>
                <a:gd name="T23" fmla="*/ 60 h 4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8" h="491">
                  <a:moveTo>
                    <a:pt x="0" y="481"/>
                  </a:moveTo>
                  <a:lnTo>
                    <a:pt x="143" y="379"/>
                  </a:lnTo>
                  <a:lnTo>
                    <a:pt x="268" y="249"/>
                  </a:lnTo>
                  <a:lnTo>
                    <a:pt x="367" y="135"/>
                  </a:lnTo>
                  <a:lnTo>
                    <a:pt x="434" y="44"/>
                  </a:lnTo>
                  <a:lnTo>
                    <a:pt x="508" y="0"/>
                  </a:lnTo>
                  <a:lnTo>
                    <a:pt x="508" y="289"/>
                  </a:lnTo>
                  <a:lnTo>
                    <a:pt x="475" y="335"/>
                  </a:lnTo>
                  <a:lnTo>
                    <a:pt x="379" y="443"/>
                  </a:lnTo>
                  <a:lnTo>
                    <a:pt x="331" y="491"/>
                  </a:lnTo>
                  <a:lnTo>
                    <a:pt x="0" y="481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7" name="Freeform 129"/>
            <p:cNvSpPr>
              <a:spLocks/>
            </p:cNvSpPr>
            <p:nvPr/>
          </p:nvSpPr>
          <p:spPr bwMode="auto">
            <a:xfrm>
              <a:off x="4522" y="2463"/>
              <a:ext cx="91" cy="47"/>
            </a:xfrm>
            <a:custGeom>
              <a:avLst/>
              <a:gdLst>
                <a:gd name="T0" fmla="*/ 1 w 183"/>
                <a:gd name="T1" fmla="*/ 0 h 95"/>
                <a:gd name="T2" fmla="*/ 14 w 183"/>
                <a:gd name="T3" fmla="*/ 0 h 95"/>
                <a:gd name="T4" fmla="*/ 19 w 183"/>
                <a:gd name="T5" fmla="*/ 4 h 95"/>
                <a:gd name="T6" fmla="*/ 22 w 183"/>
                <a:gd name="T7" fmla="*/ 9 h 95"/>
                <a:gd name="T8" fmla="*/ 12 w 183"/>
                <a:gd name="T9" fmla="*/ 11 h 95"/>
                <a:gd name="T10" fmla="*/ 7 w 183"/>
                <a:gd name="T11" fmla="*/ 7 h 95"/>
                <a:gd name="T12" fmla="*/ 3 w 183"/>
                <a:gd name="T13" fmla="*/ 2 h 95"/>
                <a:gd name="T14" fmla="*/ 0 w 183"/>
                <a:gd name="T15" fmla="*/ 0 h 95"/>
                <a:gd name="T16" fmla="*/ 1 w 183"/>
                <a:gd name="T17" fmla="*/ 0 h 95"/>
                <a:gd name="T18" fmla="*/ 1 w 183"/>
                <a:gd name="T19" fmla="*/ 0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95">
                  <a:moveTo>
                    <a:pt x="10" y="0"/>
                  </a:moveTo>
                  <a:lnTo>
                    <a:pt x="113" y="0"/>
                  </a:lnTo>
                  <a:lnTo>
                    <a:pt x="153" y="38"/>
                  </a:lnTo>
                  <a:lnTo>
                    <a:pt x="183" y="74"/>
                  </a:lnTo>
                  <a:lnTo>
                    <a:pt x="99" y="95"/>
                  </a:lnTo>
                  <a:lnTo>
                    <a:pt x="61" y="59"/>
                  </a:lnTo>
                  <a:lnTo>
                    <a:pt x="29" y="23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8" name="Freeform 130"/>
            <p:cNvSpPr>
              <a:spLocks/>
            </p:cNvSpPr>
            <p:nvPr/>
          </p:nvSpPr>
          <p:spPr bwMode="auto">
            <a:xfrm>
              <a:off x="4737" y="2463"/>
              <a:ext cx="99" cy="57"/>
            </a:xfrm>
            <a:custGeom>
              <a:avLst/>
              <a:gdLst>
                <a:gd name="T0" fmla="*/ 0 w 200"/>
                <a:gd name="T1" fmla="*/ 0 h 114"/>
                <a:gd name="T2" fmla="*/ 5 w 200"/>
                <a:gd name="T3" fmla="*/ 8 h 114"/>
                <a:gd name="T4" fmla="*/ 24 w 200"/>
                <a:gd name="T5" fmla="*/ 15 h 114"/>
                <a:gd name="T6" fmla="*/ 16 w 200"/>
                <a:gd name="T7" fmla="*/ 6 h 114"/>
                <a:gd name="T8" fmla="*/ 12 w 200"/>
                <a:gd name="T9" fmla="*/ 1 h 114"/>
                <a:gd name="T10" fmla="*/ 0 w 200"/>
                <a:gd name="T11" fmla="*/ 0 h 114"/>
                <a:gd name="T12" fmla="*/ 0 w 200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114">
                  <a:moveTo>
                    <a:pt x="0" y="0"/>
                  </a:moveTo>
                  <a:lnTo>
                    <a:pt x="44" y="62"/>
                  </a:lnTo>
                  <a:lnTo>
                    <a:pt x="200" y="114"/>
                  </a:lnTo>
                  <a:lnTo>
                    <a:pt x="135" y="43"/>
                  </a:lnTo>
                  <a:lnTo>
                    <a:pt x="9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29" name="Freeform 131"/>
            <p:cNvSpPr>
              <a:spLocks/>
            </p:cNvSpPr>
            <p:nvPr/>
          </p:nvSpPr>
          <p:spPr bwMode="auto">
            <a:xfrm>
              <a:off x="4051" y="2546"/>
              <a:ext cx="95" cy="95"/>
            </a:xfrm>
            <a:custGeom>
              <a:avLst/>
              <a:gdLst>
                <a:gd name="T0" fmla="*/ 13 w 190"/>
                <a:gd name="T1" fmla="*/ 24 h 190"/>
                <a:gd name="T2" fmla="*/ 16 w 190"/>
                <a:gd name="T3" fmla="*/ 24 h 190"/>
                <a:gd name="T4" fmla="*/ 18 w 190"/>
                <a:gd name="T5" fmla="*/ 23 h 190"/>
                <a:gd name="T6" fmla="*/ 20 w 190"/>
                <a:gd name="T7" fmla="*/ 21 h 190"/>
                <a:gd name="T8" fmla="*/ 21 w 190"/>
                <a:gd name="T9" fmla="*/ 20 h 190"/>
                <a:gd name="T10" fmla="*/ 23 w 190"/>
                <a:gd name="T11" fmla="*/ 18 h 190"/>
                <a:gd name="T12" fmla="*/ 23 w 190"/>
                <a:gd name="T13" fmla="*/ 16 h 190"/>
                <a:gd name="T14" fmla="*/ 24 w 190"/>
                <a:gd name="T15" fmla="*/ 13 h 190"/>
                <a:gd name="T16" fmla="*/ 24 w 190"/>
                <a:gd name="T17" fmla="*/ 12 h 190"/>
                <a:gd name="T18" fmla="*/ 24 w 190"/>
                <a:gd name="T19" fmla="*/ 10 h 190"/>
                <a:gd name="T20" fmla="*/ 23 w 190"/>
                <a:gd name="T21" fmla="*/ 9 h 190"/>
                <a:gd name="T22" fmla="*/ 23 w 190"/>
                <a:gd name="T23" fmla="*/ 6 h 190"/>
                <a:gd name="T24" fmla="*/ 21 w 190"/>
                <a:gd name="T25" fmla="*/ 4 h 190"/>
                <a:gd name="T26" fmla="*/ 20 w 190"/>
                <a:gd name="T27" fmla="*/ 3 h 190"/>
                <a:gd name="T28" fmla="*/ 18 w 190"/>
                <a:gd name="T29" fmla="*/ 2 h 190"/>
                <a:gd name="T30" fmla="*/ 16 w 190"/>
                <a:gd name="T31" fmla="*/ 1 h 190"/>
                <a:gd name="T32" fmla="*/ 13 w 190"/>
                <a:gd name="T33" fmla="*/ 0 h 190"/>
                <a:gd name="T34" fmla="*/ 12 w 190"/>
                <a:gd name="T35" fmla="*/ 0 h 190"/>
                <a:gd name="T36" fmla="*/ 10 w 190"/>
                <a:gd name="T37" fmla="*/ 0 h 190"/>
                <a:gd name="T38" fmla="*/ 8 w 190"/>
                <a:gd name="T39" fmla="*/ 1 h 190"/>
                <a:gd name="T40" fmla="*/ 7 w 190"/>
                <a:gd name="T41" fmla="*/ 2 h 190"/>
                <a:gd name="T42" fmla="*/ 4 w 190"/>
                <a:gd name="T43" fmla="*/ 3 h 190"/>
                <a:gd name="T44" fmla="*/ 3 w 190"/>
                <a:gd name="T45" fmla="*/ 4 h 190"/>
                <a:gd name="T46" fmla="*/ 2 w 190"/>
                <a:gd name="T47" fmla="*/ 6 h 190"/>
                <a:gd name="T48" fmla="*/ 1 w 190"/>
                <a:gd name="T49" fmla="*/ 9 h 190"/>
                <a:gd name="T50" fmla="*/ 0 w 190"/>
                <a:gd name="T51" fmla="*/ 10 h 190"/>
                <a:gd name="T52" fmla="*/ 0 w 190"/>
                <a:gd name="T53" fmla="*/ 12 h 190"/>
                <a:gd name="T54" fmla="*/ 0 w 190"/>
                <a:gd name="T55" fmla="*/ 13 h 190"/>
                <a:gd name="T56" fmla="*/ 1 w 190"/>
                <a:gd name="T57" fmla="*/ 16 h 190"/>
                <a:gd name="T58" fmla="*/ 2 w 190"/>
                <a:gd name="T59" fmla="*/ 18 h 190"/>
                <a:gd name="T60" fmla="*/ 3 w 190"/>
                <a:gd name="T61" fmla="*/ 20 h 190"/>
                <a:gd name="T62" fmla="*/ 4 w 190"/>
                <a:gd name="T63" fmla="*/ 21 h 190"/>
                <a:gd name="T64" fmla="*/ 7 w 190"/>
                <a:gd name="T65" fmla="*/ 23 h 190"/>
                <a:gd name="T66" fmla="*/ 8 w 190"/>
                <a:gd name="T67" fmla="*/ 24 h 190"/>
                <a:gd name="T68" fmla="*/ 10 w 190"/>
                <a:gd name="T69" fmla="*/ 24 h 190"/>
                <a:gd name="T70" fmla="*/ 12 w 190"/>
                <a:gd name="T71" fmla="*/ 24 h 190"/>
                <a:gd name="T72" fmla="*/ 12 w 190"/>
                <a:gd name="T73" fmla="*/ 24 h 1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0" h="190">
                  <a:moveTo>
                    <a:pt x="95" y="190"/>
                  </a:moveTo>
                  <a:lnTo>
                    <a:pt x="104" y="190"/>
                  </a:lnTo>
                  <a:lnTo>
                    <a:pt x="114" y="188"/>
                  </a:lnTo>
                  <a:lnTo>
                    <a:pt x="121" y="186"/>
                  </a:lnTo>
                  <a:lnTo>
                    <a:pt x="131" y="183"/>
                  </a:lnTo>
                  <a:lnTo>
                    <a:pt x="138" y="179"/>
                  </a:lnTo>
                  <a:lnTo>
                    <a:pt x="146" y="173"/>
                  </a:lnTo>
                  <a:lnTo>
                    <a:pt x="154" y="167"/>
                  </a:lnTo>
                  <a:lnTo>
                    <a:pt x="161" y="162"/>
                  </a:lnTo>
                  <a:lnTo>
                    <a:pt x="167" y="156"/>
                  </a:lnTo>
                  <a:lnTo>
                    <a:pt x="173" y="148"/>
                  </a:lnTo>
                  <a:lnTo>
                    <a:pt x="178" y="141"/>
                  </a:lnTo>
                  <a:lnTo>
                    <a:pt x="182" y="131"/>
                  </a:lnTo>
                  <a:lnTo>
                    <a:pt x="184" y="122"/>
                  </a:lnTo>
                  <a:lnTo>
                    <a:pt x="188" y="112"/>
                  </a:lnTo>
                  <a:lnTo>
                    <a:pt x="190" y="103"/>
                  </a:lnTo>
                  <a:lnTo>
                    <a:pt x="190" y="93"/>
                  </a:lnTo>
                  <a:lnTo>
                    <a:pt x="190" y="89"/>
                  </a:lnTo>
                  <a:lnTo>
                    <a:pt x="190" y="84"/>
                  </a:lnTo>
                  <a:lnTo>
                    <a:pt x="188" y="78"/>
                  </a:lnTo>
                  <a:lnTo>
                    <a:pt x="188" y="74"/>
                  </a:lnTo>
                  <a:lnTo>
                    <a:pt x="184" y="65"/>
                  </a:lnTo>
                  <a:lnTo>
                    <a:pt x="182" y="57"/>
                  </a:lnTo>
                  <a:lnTo>
                    <a:pt x="178" y="48"/>
                  </a:lnTo>
                  <a:lnTo>
                    <a:pt x="173" y="40"/>
                  </a:lnTo>
                  <a:lnTo>
                    <a:pt x="167" y="32"/>
                  </a:lnTo>
                  <a:lnTo>
                    <a:pt x="161" y="27"/>
                  </a:lnTo>
                  <a:lnTo>
                    <a:pt x="154" y="19"/>
                  </a:lnTo>
                  <a:lnTo>
                    <a:pt x="146" y="15"/>
                  </a:lnTo>
                  <a:lnTo>
                    <a:pt x="138" y="10"/>
                  </a:lnTo>
                  <a:lnTo>
                    <a:pt x="131" y="6"/>
                  </a:lnTo>
                  <a:lnTo>
                    <a:pt x="121" y="2"/>
                  </a:lnTo>
                  <a:lnTo>
                    <a:pt x="114" y="0"/>
                  </a:lnTo>
                  <a:lnTo>
                    <a:pt x="104" y="0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4" y="2"/>
                  </a:lnTo>
                  <a:lnTo>
                    <a:pt x="57" y="6"/>
                  </a:lnTo>
                  <a:lnTo>
                    <a:pt x="49" y="10"/>
                  </a:lnTo>
                  <a:lnTo>
                    <a:pt x="40" y="15"/>
                  </a:lnTo>
                  <a:lnTo>
                    <a:pt x="32" y="19"/>
                  </a:lnTo>
                  <a:lnTo>
                    <a:pt x="26" y="27"/>
                  </a:lnTo>
                  <a:lnTo>
                    <a:pt x="19" y="32"/>
                  </a:lnTo>
                  <a:lnTo>
                    <a:pt x="15" y="40"/>
                  </a:lnTo>
                  <a:lnTo>
                    <a:pt x="9" y="48"/>
                  </a:lnTo>
                  <a:lnTo>
                    <a:pt x="5" y="57"/>
                  </a:lnTo>
                  <a:lnTo>
                    <a:pt x="2" y="65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5" y="131"/>
                  </a:lnTo>
                  <a:lnTo>
                    <a:pt x="9" y="141"/>
                  </a:lnTo>
                  <a:lnTo>
                    <a:pt x="15" y="148"/>
                  </a:lnTo>
                  <a:lnTo>
                    <a:pt x="19" y="156"/>
                  </a:lnTo>
                  <a:lnTo>
                    <a:pt x="26" y="162"/>
                  </a:lnTo>
                  <a:lnTo>
                    <a:pt x="32" y="167"/>
                  </a:lnTo>
                  <a:lnTo>
                    <a:pt x="40" y="173"/>
                  </a:lnTo>
                  <a:lnTo>
                    <a:pt x="49" y="179"/>
                  </a:lnTo>
                  <a:lnTo>
                    <a:pt x="57" y="183"/>
                  </a:lnTo>
                  <a:lnTo>
                    <a:pt x="64" y="186"/>
                  </a:lnTo>
                  <a:lnTo>
                    <a:pt x="74" y="188"/>
                  </a:lnTo>
                  <a:lnTo>
                    <a:pt x="80" y="188"/>
                  </a:lnTo>
                  <a:lnTo>
                    <a:pt x="83" y="190"/>
                  </a:lnTo>
                  <a:lnTo>
                    <a:pt x="89" y="190"/>
                  </a:lnTo>
                  <a:lnTo>
                    <a:pt x="95" y="19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0" name="Freeform 132"/>
            <p:cNvSpPr>
              <a:spLocks/>
            </p:cNvSpPr>
            <p:nvPr/>
          </p:nvSpPr>
          <p:spPr bwMode="auto">
            <a:xfrm>
              <a:off x="3961" y="2478"/>
              <a:ext cx="381" cy="372"/>
            </a:xfrm>
            <a:custGeom>
              <a:avLst/>
              <a:gdLst>
                <a:gd name="T0" fmla="*/ 64 w 762"/>
                <a:gd name="T1" fmla="*/ 3 h 743"/>
                <a:gd name="T2" fmla="*/ 71 w 762"/>
                <a:gd name="T3" fmla="*/ 9 h 743"/>
                <a:gd name="T4" fmla="*/ 78 w 762"/>
                <a:gd name="T5" fmla="*/ 18 h 743"/>
                <a:gd name="T6" fmla="*/ 82 w 762"/>
                <a:gd name="T7" fmla="*/ 30 h 743"/>
                <a:gd name="T8" fmla="*/ 82 w 762"/>
                <a:gd name="T9" fmla="*/ 42 h 743"/>
                <a:gd name="T10" fmla="*/ 81 w 762"/>
                <a:gd name="T11" fmla="*/ 52 h 743"/>
                <a:gd name="T12" fmla="*/ 75 w 762"/>
                <a:gd name="T13" fmla="*/ 63 h 743"/>
                <a:gd name="T14" fmla="*/ 66 w 762"/>
                <a:gd name="T15" fmla="*/ 71 h 743"/>
                <a:gd name="T16" fmla="*/ 57 w 762"/>
                <a:gd name="T17" fmla="*/ 77 h 743"/>
                <a:gd name="T18" fmla="*/ 47 w 762"/>
                <a:gd name="T19" fmla="*/ 79 h 743"/>
                <a:gd name="T20" fmla="*/ 37 w 762"/>
                <a:gd name="T21" fmla="*/ 79 h 743"/>
                <a:gd name="T22" fmla="*/ 25 w 762"/>
                <a:gd name="T23" fmla="*/ 76 h 743"/>
                <a:gd name="T24" fmla="*/ 16 w 762"/>
                <a:gd name="T25" fmla="*/ 72 h 743"/>
                <a:gd name="T26" fmla="*/ 9 w 762"/>
                <a:gd name="T27" fmla="*/ 64 h 743"/>
                <a:gd name="T28" fmla="*/ 5 w 762"/>
                <a:gd name="T29" fmla="*/ 55 h 743"/>
                <a:gd name="T30" fmla="*/ 3 w 762"/>
                <a:gd name="T31" fmla="*/ 44 h 743"/>
                <a:gd name="T32" fmla="*/ 3 w 762"/>
                <a:gd name="T33" fmla="*/ 36 h 743"/>
                <a:gd name="T34" fmla="*/ 3 w 762"/>
                <a:gd name="T35" fmla="*/ 29 h 743"/>
                <a:gd name="T36" fmla="*/ 0 w 762"/>
                <a:gd name="T37" fmla="*/ 41 h 743"/>
                <a:gd name="T38" fmla="*/ 1 w 762"/>
                <a:gd name="T39" fmla="*/ 53 h 743"/>
                <a:gd name="T40" fmla="*/ 4 w 762"/>
                <a:gd name="T41" fmla="*/ 66 h 743"/>
                <a:gd name="T42" fmla="*/ 11 w 762"/>
                <a:gd name="T43" fmla="*/ 76 h 743"/>
                <a:gd name="T44" fmla="*/ 23 w 762"/>
                <a:gd name="T45" fmla="*/ 86 h 743"/>
                <a:gd name="T46" fmla="*/ 35 w 762"/>
                <a:gd name="T47" fmla="*/ 92 h 743"/>
                <a:gd name="T48" fmla="*/ 49 w 762"/>
                <a:gd name="T49" fmla="*/ 93 h 743"/>
                <a:gd name="T50" fmla="*/ 63 w 762"/>
                <a:gd name="T51" fmla="*/ 91 h 743"/>
                <a:gd name="T52" fmla="*/ 77 w 762"/>
                <a:gd name="T53" fmla="*/ 85 h 743"/>
                <a:gd name="T54" fmla="*/ 87 w 762"/>
                <a:gd name="T55" fmla="*/ 75 h 743"/>
                <a:gd name="T56" fmla="*/ 93 w 762"/>
                <a:gd name="T57" fmla="*/ 64 h 743"/>
                <a:gd name="T58" fmla="*/ 96 w 762"/>
                <a:gd name="T59" fmla="*/ 51 h 743"/>
                <a:gd name="T60" fmla="*/ 95 w 762"/>
                <a:gd name="T61" fmla="*/ 40 h 743"/>
                <a:gd name="T62" fmla="*/ 91 w 762"/>
                <a:gd name="T63" fmla="*/ 26 h 743"/>
                <a:gd name="T64" fmla="*/ 83 w 762"/>
                <a:gd name="T65" fmla="*/ 15 h 743"/>
                <a:gd name="T66" fmla="*/ 75 w 762"/>
                <a:gd name="T67" fmla="*/ 7 h 743"/>
                <a:gd name="T68" fmla="*/ 67 w 762"/>
                <a:gd name="T69" fmla="*/ 2 h 743"/>
                <a:gd name="T70" fmla="*/ 59 w 762"/>
                <a:gd name="T71" fmla="*/ 0 h 743"/>
                <a:gd name="T72" fmla="*/ 64 w 762"/>
                <a:gd name="T73" fmla="*/ 3 h 743"/>
                <a:gd name="T74" fmla="*/ 64 w 762"/>
                <a:gd name="T75" fmla="*/ 3 h 7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62" h="743">
                  <a:moveTo>
                    <a:pt x="510" y="21"/>
                  </a:moveTo>
                  <a:lnTo>
                    <a:pt x="563" y="65"/>
                  </a:lnTo>
                  <a:lnTo>
                    <a:pt x="618" y="141"/>
                  </a:lnTo>
                  <a:lnTo>
                    <a:pt x="650" y="240"/>
                  </a:lnTo>
                  <a:lnTo>
                    <a:pt x="656" y="331"/>
                  </a:lnTo>
                  <a:lnTo>
                    <a:pt x="641" y="416"/>
                  </a:lnTo>
                  <a:lnTo>
                    <a:pt x="595" y="498"/>
                  </a:lnTo>
                  <a:lnTo>
                    <a:pt x="525" y="567"/>
                  </a:lnTo>
                  <a:lnTo>
                    <a:pt x="451" y="610"/>
                  </a:lnTo>
                  <a:lnTo>
                    <a:pt x="369" y="629"/>
                  </a:lnTo>
                  <a:lnTo>
                    <a:pt x="289" y="629"/>
                  </a:lnTo>
                  <a:lnTo>
                    <a:pt x="194" y="608"/>
                  </a:lnTo>
                  <a:lnTo>
                    <a:pt x="122" y="569"/>
                  </a:lnTo>
                  <a:lnTo>
                    <a:pt x="67" y="506"/>
                  </a:lnTo>
                  <a:lnTo>
                    <a:pt x="34" y="434"/>
                  </a:lnTo>
                  <a:lnTo>
                    <a:pt x="17" y="346"/>
                  </a:lnTo>
                  <a:lnTo>
                    <a:pt x="17" y="285"/>
                  </a:lnTo>
                  <a:lnTo>
                    <a:pt x="23" y="228"/>
                  </a:lnTo>
                  <a:lnTo>
                    <a:pt x="0" y="323"/>
                  </a:lnTo>
                  <a:lnTo>
                    <a:pt x="2" y="418"/>
                  </a:lnTo>
                  <a:lnTo>
                    <a:pt x="25" y="523"/>
                  </a:lnTo>
                  <a:lnTo>
                    <a:pt x="82" y="607"/>
                  </a:lnTo>
                  <a:lnTo>
                    <a:pt x="177" y="686"/>
                  </a:lnTo>
                  <a:lnTo>
                    <a:pt x="276" y="730"/>
                  </a:lnTo>
                  <a:lnTo>
                    <a:pt x="390" y="743"/>
                  </a:lnTo>
                  <a:lnTo>
                    <a:pt x="498" y="724"/>
                  </a:lnTo>
                  <a:lnTo>
                    <a:pt x="612" y="673"/>
                  </a:lnTo>
                  <a:lnTo>
                    <a:pt x="692" y="597"/>
                  </a:lnTo>
                  <a:lnTo>
                    <a:pt x="741" y="506"/>
                  </a:lnTo>
                  <a:lnTo>
                    <a:pt x="762" y="407"/>
                  </a:lnTo>
                  <a:lnTo>
                    <a:pt x="757" y="316"/>
                  </a:lnTo>
                  <a:lnTo>
                    <a:pt x="728" y="207"/>
                  </a:lnTo>
                  <a:lnTo>
                    <a:pt x="662" y="114"/>
                  </a:lnTo>
                  <a:lnTo>
                    <a:pt x="595" y="51"/>
                  </a:lnTo>
                  <a:lnTo>
                    <a:pt x="530" y="13"/>
                  </a:lnTo>
                  <a:lnTo>
                    <a:pt x="472" y="0"/>
                  </a:lnTo>
                  <a:lnTo>
                    <a:pt x="510" y="21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1" name="Freeform 133"/>
            <p:cNvSpPr>
              <a:spLocks/>
            </p:cNvSpPr>
            <p:nvPr/>
          </p:nvSpPr>
          <p:spPr bwMode="auto">
            <a:xfrm>
              <a:off x="3886" y="2689"/>
              <a:ext cx="89" cy="247"/>
            </a:xfrm>
            <a:custGeom>
              <a:avLst/>
              <a:gdLst>
                <a:gd name="T0" fmla="*/ 0 w 179"/>
                <a:gd name="T1" fmla="*/ 0 h 494"/>
                <a:gd name="T2" fmla="*/ 0 w 179"/>
                <a:gd name="T3" fmla="*/ 14 h 494"/>
                <a:gd name="T4" fmla="*/ 3 w 179"/>
                <a:gd name="T5" fmla="*/ 28 h 494"/>
                <a:gd name="T6" fmla="*/ 7 w 179"/>
                <a:gd name="T7" fmla="*/ 40 h 494"/>
                <a:gd name="T8" fmla="*/ 15 w 179"/>
                <a:gd name="T9" fmla="*/ 52 h 494"/>
                <a:gd name="T10" fmla="*/ 22 w 179"/>
                <a:gd name="T11" fmla="*/ 59 h 494"/>
                <a:gd name="T12" fmla="*/ 8 w 179"/>
                <a:gd name="T13" fmla="*/ 62 h 494"/>
                <a:gd name="T14" fmla="*/ 3 w 179"/>
                <a:gd name="T15" fmla="*/ 52 h 494"/>
                <a:gd name="T16" fmla="*/ 0 w 179"/>
                <a:gd name="T17" fmla="*/ 45 h 494"/>
                <a:gd name="T18" fmla="*/ 0 w 179"/>
                <a:gd name="T19" fmla="*/ 0 h 494"/>
                <a:gd name="T20" fmla="*/ 0 w 179"/>
                <a:gd name="T21" fmla="*/ 0 h 4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494">
                  <a:moveTo>
                    <a:pt x="0" y="0"/>
                  </a:moveTo>
                  <a:lnTo>
                    <a:pt x="2" y="105"/>
                  </a:lnTo>
                  <a:lnTo>
                    <a:pt x="25" y="217"/>
                  </a:lnTo>
                  <a:lnTo>
                    <a:pt x="63" y="319"/>
                  </a:lnTo>
                  <a:lnTo>
                    <a:pt x="120" y="415"/>
                  </a:lnTo>
                  <a:lnTo>
                    <a:pt x="179" y="472"/>
                  </a:lnTo>
                  <a:lnTo>
                    <a:pt x="65" y="494"/>
                  </a:lnTo>
                  <a:lnTo>
                    <a:pt x="25" y="416"/>
                  </a:lnTo>
                  <a:lnTo>
                    <a:pt x="0" y="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2" name="Freeform 134"/>
            <p:cNvSpPr>
              <a:spLocks/>
            </p:cNvSpPr>
            <p:nvPr/>
          </p:nvSpPr>
          <p:spPr bwMode="auto">
            <a:xfrm>
              <a:off x="4003" y="2883"/>
              <a:ext cx="504" cy="236"/>
            </a:xfrm>
            <a:custGeom>
              <a:avLst/>
              <a:gdLst>
                <a:gd name="T0" fmla="*/ 8 w 1007"/>
                <a:gd name="T1" fmla="*/ 23 h 471"/>
                <a:gd name="T2" fmla="*/ 20 w 1007"/>
                <a:gd name="T3" fmla="*/ 30 h 471"/>
                <a:gd name="T4" fmla="*/ 32 w 1007"/>
                <a:gd name="T5" fmla="*/ 35 h 471"/>
                <a:gd name="T6" fmla="*/ 46 w 1007"/>
                <a:gd name="T7" fmla="*/ 37 h 471"/>
                <a:gd name="T8" fmla="*/ 63 w 1007"/>
                <a:gd name="T9" fmla="*/ 36 h 471"/>
                <a:gd name="T10" fmla="*/ 80 w 1007"/>
                <a:gd name="T11" fmla="*/ 32 h 471"/>
                <a:gd name="T12" fmla="*/ 96 w 1007"/>
                <a:gd name="T13" fmla="*/ 24 h 471"/>
                <a:gd name="T14" fmla="*/ 109 w 1007"/>
                <a:gd name="T15" fmla="*/ 14 h 471"/>
                <a:gd name="T16" fmla="*/ 118 w 1007"/>
                <a:gd name="T17" fmla="*/ 4 h 471"/>
                <a:gd name="T18" fmla="*/ 120 w 1007"/>
                <a:gd name="T19" fmla="*/ 0 h 471"/>
                <a:gd name="T20" fmla="*/ 126 w 1007"/>
                <a:gd name="T21" fmla="*/ 33 h 471"/>
                <a:gd name="T22" fmla="*/ 116 w 1007"/>
                <a:gd name="T23" fmla="*/ 42 h 471"/>
                <a:gd name="T24" fmla="*/ 101 w 1007"/>
                <a:gd name="T25" fmla="*/ 51 h 471"/>
                <a:gd name="T26" fmla="*/ 81 w 1007"/>
                <a:gd name="T27" fmla="*/ 57 h 471"/>
                <a:gd name="T28" fmla="*/ 62 w 1007"/>
                <a:gd name="T29" fmla="*/ 59 h 471"/>
                <a:gd name="T30" fmla="*/ 45 w 1007"/>
                <a:gd name="T31" fmla="*/ 58 h 471"/>
                <a:gd name="T32" fmla="*/ 26 w 1007"/>
                <a:gd name="T33" fmla="*/ 54 h 471"/>
                <a:gd name="T34" fmla="*/ 9 w 1007"/>
                <a:gd name="T35" fmla="*/ 45 h 471"/>
                <a:gd name="T36" fmla="*/ 0 w 1007"/>
                <a:gd name="T37" fmla="*/ 36 h 471"/>
                <a:gd name="T38" fmla="*/ 2 w 1007"/>
                <a:gd name="T39" fmla="*/ 26 h 471"/>
                <a:gd name="T40" fmla="*/ 8 w 1007"/>
                <a:gd name="T41" fmla="*/ 23 h 471"/>
                <a:gd name="T42" fmla="*/ 8 w 1007"/>
                <a:gd name="T43" fmla="*/ 23 h 4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07" h="471">
                  <a:moveTo>
                    <a:pt x="59" y="184"/>
                  </a:moveTo>
                  <a:lnTo>
                    <a:pt x="159" y="239"/>
                  </a:lnTo>
                  <a:lnTo>
                    <a:pt x="253" y="276"/>
                  </a:lnTo>
                  <a:lnTo>
                    <a:pt x="367" y="289"/>
                  </a:lnTo>
                  <a:lnTo>
                    <a:pt x="502" y="283"/>
                  </a:lnTo>
                  <a:lnTo>
                    <a:pt x="635" y="255"/>
                  </a:lnTo>
                  <a:lnTo>
                    <a:pt x="766" y="190"/>
                  </a:lnTo>
                  <a:lnTo>
                    <a:pt x="868" y="110"/>
                  </a:lnTo>
                  <a:lnTo>
                    <a:pt x="939" y="28"/>
                  </a:lnTo>
                  <a:lnTo>
                    <a:pt x="956" y="0"/>
                  </a:lnTo>
                  <a:lnTo>
                    <a:pt x="1007" y="257"/>
                  </a:lnTo>
                  <a:lnTo>
                    <a:pt x="927" y="331"/>
                  </a:lnTo>
                  <a:lnTo>
                    <a:pt x="804" y="403"/>
                  </a:lnTo>
                  <a:lnTo>
                    <a:pt x="642" y="454"/>
                  </a:lnTo>
                  <a:lnTo>
                    <a:pt x="492" y="471"/>
                  </a:lnTo>
                  <a:lnTo>
                    <a:pt x="357" y="462"/>
                  </a:lnTo>
                  <a:lnTo>
                    <a:pt x="205" y="429"/>
                  </a:lnTo>
                  <a:lnTo>
                    <a:pt x="72" y="359"/>
                  </a:lnTo>
                  <a:lnTo>
                    <a:pt x="0" y="281"/>
                  </a:lnTo>
                  <a:lnTo>
                    <a:pt x="9" y="207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3" name="Freeform 138"/>
            <p:cNvSpPr>
              <a:spLocks/>
            </p:cNvSpPr>
            <p:nvPr/>
          </p:nvSpPr>
          <p:spPr bwMode="auto">
            <a:xfrm>
              <a:off x="4826" y="3332"/>
              <a:ext cx="40" cy="42"/>
            </a:xfrm>
            <a:custGeom>
              <a:avLst/>
              <a:gdLst>
                <a:gd name="T0" fmla="*/ 10 w 80"/>
                <a:gd name="T1" fmla="*/ 0 h 86"/>
                <a:gd name="T2" fmla="*/ 6 w 80"/>
                <a:gd name="T3" fmla="*/ 5 h 86"/>
                <a:gd name="T4" fmla="*/ 0 w 80"/>
                <a:gd name="T5" fmla="*/ 10 h 86"/>
                <a:gd name="T6" fmla="*/ 10 w 80"/>
                <a:gd name="T7" fmla="*/ 10 h 86"/>
                <a:gd name="T8" fmla="*/ 10 w 80"/>
                <a:gd name="T9" fmla="*/ 0 h 86"/>
                <a:gd name="T10" fmla="*/ 10 w 80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6">
                  <a:moveTo>
                    <a:pt x="80" y="0"/>
                  </a:moveTo>
                  <a:lnTo>
                    <a:pt x="43" y="44"/>
                  </a:lnTo>
                  <a:lnTo>
                    <a:pt x="0" y="86"/>
                  </a:lnTo>
                  <a:lnTo>
                    <a:pt x="78" y="8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4" name="Freeform 139"/>
            <p:cNvSpPr>
              <a:spLocks/>
            </p:cNvSpPr>
            <p:nvPr/>
          </p:nvSpPr>
          <p:spPr bwMode="auto">
            <a:xfrm>
              <a:off x="4413" y="2463"/>
              <a:ext cx="122" cy="94"/>
            </a:xfrm>
            <a:custGeom>
              <a:avLst/>
              <a:gdLst>
                <a:gd name="T0" fmla="*/ 0 w 243"/>
                <a:gd name="T1" fmla="*/ 0 h 188"/>
                <a:gd name="T2" fmla="*/ 8 w 243"/>
                <a:gd name="T3" fmla="*/ 7 h 188"/>
                <a:gd name="T4" fmla="*/ 14 w 243"/>
                <a:gd name="T5" fmla="*/ 14 h 188"/>
                <a:gd name="T6" fmla="*/ 21 w 243"/>
                <a:gd name="T7" fmla="*/ 24 h 188"/>
                <a:gd name="T8" fmla="*/ 31 w 243"/>
                <a:gd name="T9" fmla="*/ 16 h 188"/>
                <a:gd name="T10" fmla="*/ 23 w 243"/>
                <a:gd name="T11" fmla="*/ 8 h 188"/>
                <a:gd name="T12" fmla="*/ 14 w 243"/>
                <a:gd name="T13" fmla="*/ 0 h 188"/>
                <a:gd name="T14" fmla="*/ 0 w 243"/>
                <a:gd name="T15" fmla="*/ 0 h 188"/>
                <a:gd name="T16" fmla="*/ 0 w 243"/>
                <a:gd name="T17" fmla="*/ 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188">
                  <a:moveTo>
                    <a:pt x="0" y="0"/>
                  </a:moveTo>
                  <a:lnTo>
                    <a:pt x="63" y="53"/>
                  </a:lnTo>
                  <a:lnTo>
                    <a:pt x="110" y="112"/>
                  </a:lnTo>
                  <a:lnTo>
                    <a:pt x="161" y="188"/>
                  </a:lnTo>
                  <a:lnTo>
                    <a:pt x="243" y="127"/>
                  </a:lnTo>
                  <a:lnTo>
                    <a:pt x="180" y="62"/>
                  </a:lnTo>
                  <a:lnTo>
                    <a:pt x="1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5" name="Freeform 140"/>
            <p:cNvSpPr>
              <a:spLocks/>
            </p:cNvSpPr>
            <p:nvPr/>
          </p:nvSpPr>
          <p:spPr bwMode="auto">
            <a:xfrm>
              <a:off x="4629" y="2463"/>
              <a:ext cx="83" cy="26"/>
            </a:xfrm>
            <a:custGeom>
              <a:avLst/>
              <a:gdLst>
                <a:gd name="T0" fmla="*/ 0 w 166"/>
                <a:gd name="T1" fmla="*/ 0 h 51"/>
                <a:gd name="T2" fmla="*/ 7 w 166"/>
                <a:gd name="T3" fmla="*/ 6 h 51"/>
                <a:gd name="T4" fmla="*/ 21 w 166"/>
                <a:gd name="T5" fmla="*/ 7 h 51"/>
                <a:gd name="T6" fmla="*/ 14 w 166"/>
                <a:gd name="T7" fmla="*/ 0 h 51"/>
                <a:gd name="T8" fmla="*/ 0 w 166"/>
                <a:gd name="T9" fmla="*/ 0 h 51"/>
                <a:gd name="T10" fmla="*/ 0 w 16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51">
                  <a:moveTo>
                    <a:pt x="0" y="0"/>
                  </a:moveTo>
                  <a:lnTo>
                    <a:pt x="52" y="47"/>
                  </a:lnTo>
                  <a:lnTo>
                    <a:pt x="166" y="51"/>
                  </a:lnTo>
                  <a:lnTo>
                    <a:pt x="1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6" name="Freeform 141"/>
            <p:cNvSpPr>
              <a:spLocks/>
            </p:cNvSpPr>
            <p:nvPr/>
          </p:nvSpPr>
          <p:spPr bwMode="auto">
            <a:xfrm>
              <a:off x="4842" y="2472"/>
              <a:ext cx="41" cy="54"/>
            </a:xfrm>
            <a:custGeom>
              <a:avLst/>
              <a:gdLst>
                <a:gd name="T0" fmla="*/ 0 w 82"/>
                <a:gd name="T1" fmla="*/ 0 h 106"/>
                <a:gd name="T2" fmla="*/ 8 w 82"/>
                <a:gd name="T3" fmla="*/ 8 h 106"/>
                <a:gd name="T4" fmla="*/ 11 w 82"/>
                <a:gd name="T5" fmla="*/ 14 h 106"/>
                <a:gd name="T6" fmla="*/ 10 w 82"/>
                <a:gd name="T7" fmla="*/ 1 h 106"/>
                <a:gd name="T8" fmla="*/ 0 w 82"/>
                <a:gd name="T9" fmla="*/ 0 h 106"/>
                <a:gd name="T10" fmla="*/ 0 w 82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6">
                  <a:moveTo>
                    <a:pt x="0" y="0"/>
                  </a:moveTo>
                  <a:lnTo>
                    <a:pt x="57" y="62"/>
                  </a:lnTo>
                  <a:lnTo>
                    <a:pt x="82" y="106"/>
                  </a:lnTo>
                  <a:lnTo>
                    <a:pt x="7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7" name="Freeform 142"/>
            <p:cNvSpPr>
              <a:spLocks/>
            </p:cNvSpPr>
            <p:nvPr/>
          </p:nvSpPr>
          <p:spPr bwMode="auto">
            <a:xfrm>
              <a:off x="3864" y="2496"/>
              <a:ext cx="603" cy="701"/>
            </a:xfrm>
            <a:custGeom>
              <a:avLst/>
              <a:gdLst>
                <a:gd name="T0" fmla="*/ 6 w 1205"/>
                <a:gd name="T1" fmla="*/ 74 h 1401"/>
                <a:gd name="T2" fmla="*/ 9 w 1205"/>
                <a:gd name="T3" fmla="*/ 59 h 1401"/>
                <a:gd name="T4" fmla="*/ 13 w 1205"/>
                <a:gd name="T5" fmla="*/ 42 h 1401"/>
                <a:gd name="T6" fmla="*/ 25 w 1205"/>
                <a:gd name="T7" fmla="*/ 33 h 1401"/>
                <a:gd name="T8" fmla="*/ 33 w 1205"/>
                <a:gd name="T9" fmla="*/ 47 h 1401"/>
                <a:gd name="T10" fmla="*/ 34 w 1205"/>
                <a:gd name="T11" fmla="*/ 73 h 1401"/>
                <a:gd name="T12" fmla="*/ 35 w 1205"/>
                <a:gd name="T13" fmla="*/ 91 h 1401"/>
                <a:gd name="T14" fmla="*/ 38 w 1205"/>
                <a:gd name="T15" fmla="*/ 73 h 1401"/>
                <a:gd name="T16" fmla="*/ 42 w 1205"/>
                <a:gd name="T17" fmla="*/ 38 h 1401"/>
                <a:gd name="T18" fmla="*/ 51 w 1205"/>
                <a:gd name="T19" fmla="*/ 13 h 1401"/>
                <a:gd name="T20" fmla="*/ 64 w 1205"/>
                <a:gd name="T21" fmla="*/ 23 h 1401"/>
                <a:gd name="T22" fmla="*/ 68 w 1205"/>
                <a:gd name="T23" fmla="*/ 69 h 1401"/>
                <a:gd name="T24" fmla="*/ 69 w 1205"/>
                <a:gd name="T25" fmla="*/ 115 h 1401"/>
                <a:gd name="T26" fmla="*/ 75 w 1205"/>
                <a:gd name="T27" fmla="*/ 125 h 1401"/>
                <a:gd name="T28" fmla="*/ 79 w 1205"/>
                <a:gd name="T29" fmla="*/ 85 h 1401"/>
                <a:gd name="T30" fmla="*/ 84 w 1205"/>
                <a:gd name="T31" fmla="*/ 30 h 1401"/>
                <a:gd name="T32" fmla="*/ 94 w 1205"/>
                <a:gd name="T33" fmla="*/ 1 h 1401"/>
                <a:gd name="T34" fmla="*/ 103 w 1205"/>
                <a:gd name="T35" fmla="*/ 32 h 1401"/>
                <a:gd name="T36" fmla="*/ 104 w 1205"/>
                <a:gd name="T37" fmla="*/ 100 h 1401"/>
                <a:gd name="T38" fmla="*/ 105 w 1205"/>
                <a:gd name="T39" fmla="*/ 156 h 1401"/>
                <a:gd name="T40" fmla="*/ 109 w 1205"/>
                <a:gd name="T41" fmla="*/ 151 h 1401"/>
                <a:gd name="T42" fmla="*/ 112 w 1205"/>
                <a:gd name="T43" fmla="*/ 94 h 1401"/>
                <a:gd name="T44" fmla="*/ 116 w 1205"/>
                <a:gd name="T45" fmla="*/ 32 h 1401"/>
                <a:gd name="T46" fmla="*/ 127 w 1205"/>
                <a:gd name="T47" fmla="*/ 14 h 1401"/>
                <a:gd name="T48" fmla="*/ 132 w 1205"/>
                <a:gd name="T49" fmla="*/ 51 h 1401"/>
                <a:gd name="T50" fmla="*/ 134 w 1205"/>
                <a:gd name="T51" fmla="*/ 101 h 1401"/>
                <a:gd name="T52" fmla="*/ 136 w 1205"/>
                <a:gd name="T53" fmla="*/ 129 h 1401"/>
                <a:gd name="T54" fmla="*/ 141 w 1205"/>
                <a:gd name="T55" fmla="*/ 113 h 1401"/>
                <a:gd name="T56" fmla="*/ 143 w 1205"/>
                <a:gd name="T57" fmla="*/ 89 h 1401"/>
                <a:gd name="T58" fmla="*/ 149 w 1205"/>
                <a:gd name="T59" fmla="*/ 79 h 1401"/>
                <a:gd name="T60" fmla="*/ 148 w 1205"/>
                <a:gd name="T61" fmla="*/ 92 h 1401"/>
                <a:gd name="T62" fmla="*/ 148 w 1205"/>
                <a:gd name="T63" fmla="*/ 108 h 1401"/>
                <a:gd name="T64" fmla="*/ 145 w 1205"/>
                <a:gd name="T65" fmla="*/ 127 h 1401"/>
                <a:gd name="T66" fmla="*/ 134 w 1205"/>
                <a:gd name="T67" fmla="*/ 137 h 1401"/>
                <a:gd name="T68" fmla="*/ 127 w 1205"/>
                <a:gd name="T69" fmla="*/ 106 h 1401"/>
                <a:gd name="T70" fmla="*/ 124 w 1205"/>
                <a:gd name="T71" fmla="*/ 58 h 1401"/>
                <a:gd name="T72" fmla="*/ 123 w 1205"/>
                <a:gd name="T73" fmla="*/ 29 h 1401"/>
                <a:gd name="T74" fmla="*/ 122 w 1205"/>
                <a:gd name="T75" fmla="*/ 57 h 1401"/>
                <a:gd name="T76" fmla="*/ 120 w 1205"/>
                <a:gd name="T77" fmla="*/ 119 h 1401"/>
                <a:gd name="T78" fmla="*/ 113 w 1205"/>
                <a:gd name="T79" fmla="*/ 169 h 1401"/>
                <a:gd name="T80" fmla="*/ 100 w 1205"/>
                <a:gd name="T81" fmla="*/ 162 h 1401"/>
                <a:gd name="T82" fmla="*/ 96 w 1205"/>
                <a:gd name="T83" fmla="*/ 101 h 1401"/>
                <a:gd name="T84" fmla="*/ 96 w 1205"/>
                <a:gd name="T85" fmla="*/ 34 h 1401"/>
                <a:gd name="T86" fmla="*/ 93 w 1205"/>
                <a:gd name="T87" fmla="*/ 14 h 1401"/>
                <a:gd name="T88" fmla="*/ 90 w 1205"/>
                <a:gd name="T89" fmla="*/ 54 h 1401"/>
                <a:gd name="T90" fmla="*/ 85 w 1205"/>
                <a:gd name="T91" fmla="*/ 110 h 1401"/>
                <a:gd name="T92" fmla="*/ 74 w 1205"/>
                <a:gd name="T93" fmla="*/ 139 h 1401"/>
                <a:gd name="T94" fmla="*/ 62 w 1205"/>
                <a:gd name="T95" fmla="*/ 116 h 1401"/>
                <a:gd name="T96" fmla="*/ 59 w 1205"/>
                <a:gd name="T97" fmla="*/ 67 h 1401"/>
                <a:gd name="T98" fmla="*/ 57 w 1205"/>
                <a:gd name="T99" fmla="*/ 26 h 1401"/>
                <a:gd name="T100" fmla="*/ 51 w 1205"/>
                <a:gd name="T101" fmla="*/ 32 h 1401"/>
                <a:gd name="T102" fmla="*/ 47 w 1205"/>
                <a:gd name="T103" fmla="*/ 65 h 1401"/>
                <a:gd name="T104" fmla="*/ 41 w 1205"/>
                <a:gd name="T105" fmla="*/ 95 h 1401"/>
                <a:gd name="T106" fmla="*/ 30 w 1205"/>
                <a:gd name="T107" fmla="*/ 95 h 1401"/>
                <a:gd name="T108" fmla="*/ 27 w 1205"/>
                <a:gd name="T109" fmla="*/ 73 h 1401"/>
                <a:gd name="T110" fmla="*/ 26 w 1205"/>
                <a:gd name="T111" fmla="*/ 49 h 1401"/>
                <a:gd name="T112" fmla="*/ 19 w 1205"/>
                <a:gd name="T113" fmla="*/ 48 h 1401"/>
                <a:gd name="T114" fmla="*/ 16 w 1205"/>
                <a:gd name="T115" fmla="*/ 65 h 1401"/>
                <a:gd name="T116" fmla="*/ 11 w 1205"/>
                <a:gd name="T117" fmla="*/ 81 h 1401"/>
                <a:gd name="T118" fmla="*/ 1 w 1205"/>
                <a:gd name="T119" fmla="*/ 74 h 14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5" h="1401">
                  <a:moveTo>
                    <a:pt x="4" y="487"/>
                  </a:moveTo>
                  <a:lnTo>
                    <a:pt x="4" y="489"/>
                  </a:lnTo>
                  <a:lnTo>
                    <a:pt x="4" y="494"/>
                  </a:lnTo>
                  <a:lnTo>
                    <a:pt x="6" y="502"/>
                  </a:lnTo>
                  <a:lnTo>
                    <a:pt x="6" y="510"/>
                  </a:lnTo>
                  <a:lnTo>
                    <a:pt x="8" y="519"/>
                  </a:lnTo>
                  <a:lnTo>
                    <a:pt x="8" y="525"/>
                  </a:lnTo>
                  <a:lnTo>
                    <a:pt x="10" y="529"/>
                  </a:lnTo>
                  <a:lnTo>
                    <a:pt x="12" y="534"/>
                  </a:lnTo>
                  <a:lnTo>
                    <a:pt x="12" y="540"/>
                  </a:lnTo>
                  <a:lnTo>
                    <a:pt x="14" y="550"/>
                  </a:lnTo>
                  <a:lnTo>
                    <a:pt x="17" y="559"/>
                  </a:lnTo>
                  <a:lnTo>
                    <a:pt x="21" y="567"/>
                  </a:lnTo>
                  <a:lnTo>
                    <a:pt x="25" y="576"/>
                  </a:lnTo>
                  <a:lnTo>
                    <a:pt x="29" y="582"/>
                  </a:lnTo>
                  <a:lnTo>
                    <a:pt x="33" y="588"/>
                  </a:lnTo>
                  <a:lnTo>
                    <a:pt x="38" y="591"/>
                  </a:lnTo>
                  <a:lnTo>
                    <a:pt x="44" y="593"/>
                  </a:lnTo>
                  <a:lnTo>
                    <a:pt x="46" y="591"/>
                  </a:lnTo>
                  <a:lnTo>
                    <a:pt x="50" y="590"/>
                  </a:lnTo>
                  <a:lnTo>
                    <a:pt x="52" y="584"/>
                  </a:lnTo>
                  <a:lnTo>
                    <a:pt x="54" y="578"/>
                  </a:lnTo>
                  <a:lnTo>
                    <a:pt x="54" y="571"/>
                  </a:lnTo>
                  <a:lnTo>
                    <a:pt x="55" y="563"/>
                  </a:lnTo>
                  <a:lnTo>
                    <a:pt x="55" y="557"/>
                  </a:lnTo>
                  <a:lnTo>
                    <a:pt x="57" y="552"/>
                  </a:lnTo>
                  <a:lnTo>
                    <a:pt x="57" y="546"/>
                  </a:lnTo>
                  <a:lnTo>
                    <a:pt x="59" y="542"/>
                  </a:lnTo>
                  <a:lnTo>
                    <a:pt x="59" y="534"/>
                  </a:lnTo>
                  <a:lnTo>
                    <a:pt x="59" y="529"/>
                  </a:lnTo>
                  <a:lnTo>
                    <a:pt x="61" y="523"/>
                  </a:lnTo>
                  <a:lnTo>
                    <a:pt x="61" y="515"/>
                  </a:lnTo>
                  <a:lnTo>
                    <a:pt x="61" y="508"/>
                  </a:lnTo>
                  <a:lnTo>
                    <a:pt x="63" y="502"/>
                  </a:lnTo>
                  <a:lnTo>
                    <a:pt x="63" y="494"/>
                  </a:lnTo>
                  <a:lnTo>
                    <a:pt x="65" y="487"/>
                  </a:lnTo>
                  <a:lnTo>
                    <a:pt x="65" y="479"/>
                  </a:lnTo>
                  <a:lnTo>
                    <a:pt x="67" y="472"/>
                  </a:lnTo>
                  <a:lnTo>
                    <a:pt x="67" y="464"/>
                  </a:lnTo>
                  <a:lnTo>
                    <a:pt x="69" y="458"/>
                  </a:lnTo>
                  <a:lnTo>
                    <a:pt x="71" y="449"/>
                  </a:lnTo>
                  <a:lnTo>
                    <a:pt x="73" y="441"/>
                  </a:lnTo>
                  <a:lnTo>
                    <a:pt x="73" y="436"/>
                  </a:lnTo>
                  <a:lnTo>
                    <a:pt x="76" y="428"/>
                  </a:lnTo>
                  <a:lnTo>
                    <a:pt x="76" y="418"/>
                  </a:lnTo>
                  <a:lnTo>
                    <a:pt x="78" y="411"/>
                  </a:lnTo>
                  <a:lnTo>
                    <a:pt x="78" y="403"/>
                  </a:lnTo>
                  <a:lnTo>
                    <a:pt x="80" y="396"/>
                  </a:lnTo>
                  <a:lnTo>
                    <a:pt x="82" y="388"/>
                  </a:lnTo>
                  <a:lnTo>
                    <a:pt x="84" y="380"/>
                  </a:lnTo>
                  <a:lnTo>
                    <a:pt x="86" y="373"/>
                  </a:lnTo>
                  <a:lnTo>
                    <a:pt x="88" y="365"/>
                  </a:lnTo>
                  <a:lnTo>
                    <a:pt x="90" y="358"/>
                  </a:lnTo>
                  <a:lnTo>
                    <a:pt x="93" y="350"/>
                  </a:lnTo>
                  <a:lnTo>
                    <a:pt x="95" y="344"/>
                  </a:lnTo>
                  <a:lnTo>
                    <a:pt x="97" y="337"/>
                  </a:lnTo>
                  <a:lnTo>
                    <a:pt x="101" y="329"/>
                  </a:lnTo>
                  <a:lnTo>
                    <a:pt x="103" y="323"/>
                  </a:lnTo>
                  <a:lnTo>
                    <a:pt x="107" y="318"/>
                  </a:lnTo>
                  <a:lnTo>
                    <a:pt x="111" y="312"/>
                  </a:lnTo>
                  <a:lnTo>
                    <a:pt x="112" y="306"/>
                  </a:lnTo>
                  <a:lnTo>
                    <a:pt x="116" y="301"/>
                  </a:lnTo>
                  <a:lnTo>
                    <a:pt x="120" y="295"/>
                  </a:lnTo>
                  <a:lnTo>
                    <a:pt x="124" y="291"/>
                  </a:lnTo>
                  <a:lnTo>
                    <a:pt x="131" y="282"/>
                  </a:lnTo>
                  <a:lnTo>
                    <a:pt x="141" y="274"/>
                  </a:lnTo>
                  <a:lnTo>
                    <a:pt x="145" y="270"/>
                  </a:lnTo>
                  <a:lnTo>
                    <a:pt x="150" y="268"/>
                  </a:lnTo>
                  <a:lnTo>
                    <a:pt x="156" y="264"/>
                  </a:lnTo>
                  <a:lnTo>
                    <a:pt x="162" y="263"/>
                  </a:lnTo>
                  <a:lnTo>
                    <a:pt x="166" y="261"/>
                  </a:lnTo>
                  <a:lnTo>
                    <a:pt x="171" y="261"/>
                  </a:lnTo>
                  <a:lnTo>
                    <a:pt x="179" y="261"/>
                  </a:lnTo>
                  <a:lnTo>
                    <a:pt x="187" y="261"/>
                  </a:lnTo>
                  <a:lnTo>
                    <a:pt x="190" y="261"/>
                  </a:lnTo>
                  <a:lnTo>
                    <a:pt x="196" y="261"/>
                  </a:lnTo>
                  <a:lnTo>
                    <a:pt x="202" y="263"/>
                  </a:lnTo>
                  <a:lnTo>
                    <a:pt x="207" y="264"/>
                  </a:lnTo>
                  <a:lnTo>
                    <a:pt x="211" y="266"/>
                  </a:lnTo>
                  <a:lnTo>
                    <a:pt x="217" y="270"/>
                  </a:lnTo>
                  <a:lnTo>
                    <a:pt x="223" y="274"/>
                  </a:lnTo>
                  <a:lnTo>
                    <a:pt x="226" y="280"/>
                  </a:lnTo>
                  <a:lnTo>
                    <a:pt x="230" y="285"/>
                  </a:lnTo>
                  <a:lnTo>
                    <a:pt x="234" y="289"/>
                  </a:lnTo>
                  <a:lnTo>
                    <a:pt x="236" y="295"/>
                  </a:lnTo>
                  <a:lnTo>
                    <a:pt x="240" y="303"/>
                  </a:lnTo>
                  <a:lnTo>
                    <a:pt x="244" y="308"/>
                  </a:lnTo>
                  <a:lnTo>
                    <a:pt x="245" y="316"/>
                  </a:lnTo>
                  <a:lnTo>
                    <a:pt x="249" y="325"/>
                  </a:lnTo>
                  <a:lnTo>
                    <a:pt x="251" y="333"/>
                  </a:lnTo>
                  <a:lnTo>
                    <a:pt x="253" y="341"/>
                  </a:lnTo>
                  <a:lnTo>
                    <a:pt x="255" y="350"/>
                  </a:lnTo>
                  <a:lnTo>
                    <a:pt x="257" y="358"/>
                  </a:lnTo>
                  <a:lnTo>
                    <a:pt x="259" y="367"/>
                  </a:lnTo>
                  <a:lnTo>
                    <a:pt x="261" y="375"/>
                  </a:lnTo>
                  <a:lnTo>
                    <a:pt x="263" y="386"/>
                  </a:lnTo>
                  <a:lnTo>
                    <a:pt x="263" y="396"/>
                  </a:lnTo>
                  <a:lnTo>
                    <a:pt x="264" y="407"/>
                  </a:lnTo>
                  <a:lnTo>
                    <a:pt x="264" y="417"/>
                  </a:lnTo>
                  <a:lnTo>
                    <a:pt x="266" y="426"/>
                  </a:lnTo>
                  <a:lnTo>
                    <a:pt x="266" y="437"/>
                  </a:lnTo>
                  <a:lnTo>
                    <a:pt x="268" y="449"/>
                  </a:lnTo>
                  <a:lnTo>
                    <a:pt x="268" y="460"/>
                  </a:lnTo>
                  <a:lnTo>
                    <a:pt x="268" y="470"/>
                  </a:lnTo>
                  <a:lnTo>
                    <a:pt x="270" y="481"/>
                  </a:lnTo>
                  <a:lnTo>
                    <a:pt x="270" y="493"/>
                  </a:lnTo>
                  <a:lnTo>
                    <a:pt x="270" y="502"/>
                  </a:lnTo>
                  <a:lnTo>
                    <a:pt x="270" y="513"/>
                  </a:lnTo>
                  <a:lnTo>
                    <a:pt x="270" y="525"/>
                  </a:lnTo>
                  <a:lnTo>
                    <a:pt x="270" y="534"/>
                  </a:lnTo>
                  <a:lnTo>
                    <a:pt x="270" y="546"/>
                  </a:lnTo>
                  <a:lnTo>
                    <a:pt x="270" y="555"/>
                  </a:lnTo>
                  <a:lnTo>
                    <a:pt x="270" y="567"/>
                  </a:lnTo>
                  <a:lnTo>
                    <a:pt x="270" y="578"/>
                  </a:lnTo>
                  <a:lnTo>
                    <a:pt x="270" y="588"/>
                  </a:lnTo>
                  <a:lnTo>
                    <a:pt x="270" y="597"/>
                  </a:lnTo>
                  <a:lnTo>
                    <a:pt x="270" y="607"/>
                  </a:lnTo>
                  <a:lnTo>
                    <a:pt x="270" y="618"/>
                  </a:lnTo>
                  <a:lnTo>
                    <a:pt x="270" y="626"/>
                  </a:lnTo>
                  <a:lnTo>
                    <a:pt x="270" y="635"/>
                  </a:lnTo>
                  <a:lnTo>
                    <a:pt x="270" y="643"/>
                  </a:lnTo>
                  <a:lnTo>
                    <a:pt x="270" y="652"/>
                  </a:lnTo>
                  <a:lnTo>
                    <a:pt x="270" y="660"/>
                  </a:lnTo>
                  <a:lnTo>
                    <a:pt x="270" y="667"/>
                  </a:lnTo>
                  <a:lnTo>
                    <a:pt x="270" y="675"/>
                  </a:lnTo>
                  <a:lnTo>
                    <a:pt x="270" y="683"/>
                  </a:lnTo>
                  <a:lnTo>
                    <a:pt x="270" y="688"/>
                  </a:lnTo>
                  <a:lnTo>
                    <a:pt x="270" y="694"/>
                  </a:lnTo>
                  <a:lnTo>
                    <a:pt x="272" y="700"/>
                  </a:lnTo>
                  <a:lnTo>
                    <a:pt x="272" y="705"/>
                  </a:lnTo>
                  <a:lnTo>
                    <a:pt x="272" y="713"/>
                  </a:lnTo>
                  <a:lnTo>
                    <a:pt x="276" y="721"/>
                  </a:lnTo>
                  <a:lnTo>
                    <a:pt x="278" y="724"/>
                  </a:lnTo>
                  <a:lnTo>
                    <a:pt x="282" y="726"/>
                  </a:lnTo>
                  <a:lnTo>
                    <a:pt x="283" y="724"/>
                  </a:lnTo>
                  <a:lnTo>
                    <a:pt x="287" y="719"/>
                  </a:lnTo>
                  <a:lnTo>
                    <a:pt x="287" y="715"/>
                  </a:lnTo>
                  <a:lnTo>
                    <a:pt x="289" y="709"/>
                  </a:lnTo>
                  <a:lnTo>
                    <a:pt x="291" y="704"/>
                  </a:lnTo>
                  <a:lnTo>
                    <a:pt x="293" y="698"/>
                  </a:lnTo>
                  <a:lnTo>
                    <a:pt x="293" y="690"/>
                  </a:lnTo>
                  <a:lnTo>
                    <a:pt x="293" y="685"/>
                  </a:lnTo>
                  <a:lnTo>
                    <a:pt x="293" y="675"/>
                  </a:lnTo>
                  <a:lnTo>
                    <a:pt x="297" y="666"/>
                  </a:lnTo>
                  <a:lnTo>
                    <a:pt x="297" y="656"/>
                  </a:lnTo>
                  <a:lnTo>
                    <a:pt x="297" y="647"/>
                  </a:lnTo>
                  <a:lnTo>
                    <a:pt x="297" y="637"/>
                  </a:lnTo>
                  <a:lnTo>
                    <a:pt x="299" y="628"/>
                  </a:lnTo>
                  <a:lnTo>
                    <a:pt x="299" y="614"/>
                  </a:lnTo>
                  <a:lnTo>
                    <a:pt x="301" y="603"/>
                  </a:lnTo>
                  <a:lnTo>
                    <a:pt x="301" y="590"/>
                  </a:lnTo>
                  <a:lnTo>
                    <a:pt x="303" y="578"/>
                  </a:lnTo>
                  <a:lnTo>
                    <a:pt x="303" y="565"/>
                  </a:lnTo>
                  <a:lnTo>
                    <a:pt x="304" y="552"/>
                  </a:lnTo>
                  <a:lnTo>
                    <a:pt x="304" y="536"/>
                  </a:lnTo>
                  <a:lnTo>
                    <a:pt x="306" y="525"/>
                  </a:lnTo>
                  <a:lnTo>
                    <a:pt x="306" y="510"/>
                  </a:lnTo>
                  <a:lnTo>
                    <a:pt x="308" y="496"/>
                  </a:lnTo>
                  <a:lnTo>
                    <a:pt x="310" y="481"/>
                  </a:lnTo>
                  <a:lnTo>
                    <a:pt x="312" y="466"/>
                  </a:lnTo>
                  <a:lnTo>
                    <a:pt x="312" y="451"/>
                  </a:lnTo>
                  <a:lnTo>
                    <a:pt x="314" y="437"/>
                  </a:lnTo>
                  <a:lnTo>
                    <a:pt x="316" y="422"/>
                  </a:lnTo>
                  <a:lnTo>
                    <a:pt x="318" y="409"/>
                  </a:lnTo>
                  <a:lnTo>
                    <a:pt x="318" y="394"/>
                  </a:lnTo>
                  <a:lnTo>
                    <a:pt x="320" y="379"/>
                  </a:lnTo>
                  <a:lnTo>
                    <a:pt x="322" y="363"/>
                  </a:lnTo>
                  <a:lnTo>
                    <a:pt x="323" y="348"/>
                  </a:lnTo>
                  <a:lnTo>
                    <a:pt x="325" y="333"/>
                  </a:lnTo>
                  <a:lnTo>
                    <a:pt x="327" y="318"/>
                  </a:lnTo>
                  <a:lnTo>
                    <a:pt x="331" y="304"/>
                  </a:lnTo>
                  <a:lnTo>
                    <a:pt x="333" y="289"/>
                  </a:lnTo>
                  <a:lnTo>
                    <a:pt x="335" y="276"/>
                  </a:lnTo>
                  <a:lnTo>
                    <a:pt x="337" y="261"/>
                  </a:lnTo>
                  <a:lnTo>
                    <a:pt x="341" y="247"/>
                  </a:lnTo>
                  <a:lnTo>
                    <a:pt x="342" y="236"/>
                  </a:lnTo>
                  <a:lnTo>
                    <a:pt x="346" y="223"/>
                  </a:lnTo>
                  <a:lnTo>
                    <a:pt x="348" y="211"/>
                  </a:lnTo>
                  <a:lnTo>
                    <a:pt x="352" y="198"/>
                  </a:lnTo>
                  <a:lnTo>
                    <a:pt x="358" y="188"/>
                  </a:lnTo>
                  <a:lnTo>
                    <a:pt x="360" y="175"/>
                  </a:lnTo>
                  <a:lnTo>
                    <a:pt x="363" y="166"/>
                  </a:lnTo>
                  <a:lnTo>
                    <a:pt x="367" y="154"/>
                  </a:lnTo>
                  <a:lnTo>
                    <a:pt x="373" y="147"/>
                  </a:lnTo>
                  <a:lnTo>
                    <a:pt x="377" y="137"/>
                  </a:lnTo>
                  <a:lnTo>
                    <a:pt x="380" y="128"/>
                  </a:lnTo>
                  <a:lnTo>
                    <a:pt x="386" y="120"/>
                  </a:lnTo>
                  <a:lnTo>
                    <a:pt x="392" y="114"/>
                  </a:lnTo>
                  <a:lnTo>
                    <a:pt x="396" y="107"/>
                  </a:lnTo>
                  <a:lnTo>
                    <a:pt x="401" y="103"/>
                  </a:lnTo>
                  <a:lnTo>
                    <a:pt x="407" y="97"/>
                  </a:lnTo>
                  <a:lnTo>
                    <a:pt x="413" y="93"/>
                  </a:lnTo>
                  <a:lnTo>
                    <a:pt x="418" y="90"/>
                  </a:lnTo>
                  <a:lnTo>
                    <a:pt x="426" y="88"/>
                  </a:lnTo>
                  <a:lnTo>
                    <a:pt x="432" y="86"/>
                  </a:lnTo>
                  <a:lnTo>
                    <a:pt x="441" y="86"/>
                  </a:lnTo>
                  <a:lnTo>
                    <a:pt x="447" y="86"/>
                  </a:lnTo>
                  <a:lnTo>
                    <a:pt x="453" y="88"/>
                  </a:lnTo>
                  <a:lnTo>
                    <a:pt x="458" y="90"/>
                  </a:lnTo>
                  <a:lnTo>
                    <a:pt x="466" y="95"/>
                  </a:lnTo>
                  <a:lnTo>
                    <a:pt x="470" y="101"/>
                  </a:lnTo>
                  <a:lnTo>
                    <a:pt x="475" y="107"/>
                  </a:lnTo>
                  <a:lnTo>
                    <a:pt x="481" y="114"/>
                  </a:lnTo>
                  <a:lnTo>
                    <a:pt x="487" y="124"/>
                  </a:lnTo>
                  <a:lnTo>
                    <a:pt x="489" y="133"/>
                  </a:lnTo>
                  <a:lnTo>
                    <a:pt x="494" y="145"/>
                  </a:lnTo>
                  <a:lnTo>
                    <a:pt x="498" y="156"/>
                  </a:lnTo>
                  <a:lnTo>
                    <a:pt x="502" y="169"/>
                  </a:lnTo>
                  <a:lnTo>
                    <a:pt x="506" y="183"/>
                  </a:lnTo>
                  <a:lnTo>
                    <a:pt x="510" y="198"/>
                  </a:lnTo>
                  <a:lnTo>
                    <a:pt x="512" y="213"/>
                  </a:lnTo>
                  <a:lnTo>
                    <a:pt x="515" y="230"/>
                  </a:lnTo>
                  <a:lnTo>
                    <a:pt x="517" y="245"/>
                  </a:lnTo>
                  <a:lnTo>
                    <a:pt x="521" y="263"/>
                  </a:lnTo>
                  <a:lnTo>
                    <a:pt x="523" y="280"/>
                  </a:lnTo>
                  <a:lnTo>
                    <a:pt x="525" y="299"/>
                  </a:lnTo>
                  <a:lnTo>
                    <a:pt x="527" y="318"/>
                  </a:lnTo>
                  <a:lnTo>
                    <a:pt x="529" y="337"/>
                  </a:lnTo>
                  <a:lnTo>
                    <a:pt x="531" y="358"/>
                  </a:lnTo>
                  <a:lnTo>
                    <a:pt x="532" y="379"/>
                  </a:lnTo>
                  <a:lnTo>
                    <a:pt x="532" y="398"/>
                  </a:lnTo>
                  <a:lnTo>
                    <a:pt x="532" y="418"/>
                  </a:lnTo>
                  <a:lnTo>
                    <a:pt x="534" y="441"/>
                  </a:lnTo>
                  <a:lnTo>
                    <a:pt x="536" y="462"/>
                  </a:lnTo>
                  <a:lnTo>
                    <a:pt x="536" y="485"/>
                  </a:lnTo>
                  <a:lnTo>
                    <a:pt x="538" y="506"/>
                  </a:lnTo>
                  <a:lnTo>
                    <a:pt x="538" y="529"/>
                  </a:lnTo>
                  <a:lnTo>
                    <a:pt x="540" y="552"/>
                  </a:lnTo>
                  <a:lnTo>
                    <a:pt x="540" y="572"/>
                  </a:lnTo>
                  <a:lnTo>
                    <a:pt x="540" y="593"/>
                  </a:lnTo>
                  <a:lnTo>
                    <a:pt x="540" y="616"/>
                  </a:lnTo>
                  <a:lnTo>
                    <a:pt x="540" y="637"/>
                  </a:lnTo>
                  <a:lnTo>
                    <a:pt x="540" y="658"/>
                  </a:lnTo>
                  <a:lnTo>
                    <a:pt x="542" y="681"/>
                  </a:lnTo>
                  <a:lnTo>
                    <a:pt x="542" y="702"/>
                  </a:lnTo>
                  <a:lnTo>
                    <a:pt x="542" y="723"/>
                  </a:lnTo>
                  <a:lnTo>
                    <a:pt x="542" y="742"/>
                  </a:lnTo>
                  <a:lnTo>
                    <a:pt x="544" y="762"/>
                  </a:lnTo>
                  <a:lnTo>
                    <a:pt x="544" y="782"/>
                  </a:lnTo>
                  <a:lnTo>
                    <a:pt x="544" y="801"/>
                  </a:lnTo>
                  <a:lnTo>
                    <a:pt x="544" y="820"/>
                  </a:lnTo>
                  <a:lnTo>
                    <a:pt x="546" y="837"/>
                  </a:lnTo>
                  <a:lnTo>
                    <a:pt x="546" y="854"/>
                  </a:lnTo>
                  <a:lnTo>
                    <a:pt x="548" y="871"/>
                  </a:lnTo>
                  <a:lnTo>
                    <a:pt x="548" y="888"/>
                  </a:lnTo>
                  <a:lnTo>
                    <a:pt x="550" y="903"/>
                  </a:lnTo>
                  <a:lnTo>
                    <a:pt x="550" y="916"/>
                  </a:lnTo>
                  <a:lnTo>
                    <a:pt x="551" y="932"/>
                  </a:lnTo>
                  <a:lnTo>
                    <a:pt x="553" y="943"/>
                  </a:lnTo>
                  <a:lnTo>
                    <a:pt x="553" y="956"/>
                  </a:lnTo>
                  <a:lnTo>
                    <a:pt x="555" y="968"/>
                  </a:lnTo>
                  <a:lnTo>
                    <a:pt x="557" y="977"/>
                  </a:lnTo>
                  <a:lnTo>
                    <a:pt x="559" y="987"/>
                  </a:lnTo>
                  <a:lnTo>
                    <a:pt x="561" y="994"/>
                  </a:lnTo>
                  <a:lnTo>
                    <a:pt x="563" y="1002"/>
                  </a:lnTo>
                  <a:lnTo>
                    <a:pt x="567" y="1008"/>
                  </a:lnTo>
                  <a:lnTo>
                    <a:pt x="569" y="1013"/>
                  </a:lnTo>
                  <a:lnTo>
                    <a:pt x="572" y="1017"/>
                  </a:lnTo>
                  <a:lnTo>
                    <a:pt x="576" y="1019"/>
                  </a:lnTo>
                  <a:lnTo>
                    <a:pt x="578" y="1021"/>
                  </a:lnTo>
                  <a:lnTo>
                    <a:pt x="582" y="1019"/>
                  </a:lnTo>
                  <a:lnTo>
                    <a:pt x="584" y="1017"/>
                  </a:lnTo>
                  <a:lnTo>
                    <a:pt x="588" y="1013"/>
                  </a:lnTo>
                  <a:lnTo>
                    <a:pt x="589" y="1008"/>
                  </a:lnTo>
                  <a:lnTo>
                    <a:pt x="591" y="1002"/>
                  </a:lnTo>
                  <a:lnTo>
                    <a:pt x="595" y="994"/>
                  </a:lnTo>
                  <a:lnTo>
                    <a:pt x="597" y="987"/>
                  </a:lnTo>
                  <a:lnTo>
                    <a:pt x="599" y="977"/>
                  </a:lnTo>
                  <a:lnTo>
                    <a:pt x="601" y="966"/>
                  </a:lnTo>
                  <a:lnTo>
                    <a:pt x="603" y="954"/>
                  </a:lnTo>
                  <a:lnTo>
                    <a:pt x="605" y="939"/>
                  </a:lnTo>
                  <a:lnTo>
                    <a:pt x="608" y="928"/>
                  </a:lnTo>
                  <a:lnTo>
                    <a:pt x="610" y="911"/>
                  </a:lnTo>
                  <a:lnTo>
                    <a:pt x="612" y="896"/>
                  </a:lnTo>
                  <a:lnTo>
                    <a:pt x="614" y="878"/>
                  </a:lnTo>
                  <a:lnTo>
                    <a:pt x="616" y="863"/>
                  </a:lnTo>
                  <a:lnTo>
                    <a:pt x="618" y="844"/>
                  </a:lnTo>
                  <a:lnTo>
                    <a:pt x="620" y="825"/>
                  </a:lnTo>
                  <a:lnTo>
                    <a:pt x="620" y="804"/>
                  </a:lnTo>
                  <a:lnTo>
                    <a:pt x="622" y="785"/>
                  </a:lnTo>
                  <a:lnTo>
                    <a:pt x="624" y="764"/>
                  </a:lnTo>
                  <a:lnTo>
                    <a:pt x="626" y="743"/>
                  </a:lnTo>
                  <a:lnTo>
                    <a:pt x="626" y="721"/>
                  </a:lnTo>
                  <a:lnTo>
                    <a:pt x="629" y="700"/>
                  </a:lnTo>
                  <a:lnTo>
                    <a:pt x="629" y="677"/>
                  </a:lnTo>
                  <a:lnTo>
                    <a:pt x="631" y="654"/>
                  </a:lnTo>
                  <a:lnTo>
                    <a:pt x="633" y="631"/>
                  </a:lnTo>
                  <a:lnTo>
                    <a:pt x="635" y="609"/>
                  </a:lnTo>
                  <a:lnTo>
                    <a:pt x="635" y="584"/>
                  </a:lnTo>
                  <a:lnTo>
                    <a:pt x="639" y="561"/>
                  </a:lnTo>
                  <a:lnTo>
                    <a:pt x="639" y="536"/>
                  </a:lnTo>
                  <a:lnTo>
                    <a:pt x="643" y="513"/>
                  </a:lnTo>
                  <a:lnTo>
                    <a:pt x="643" y="489"/>
                  </a:lnTo>
                  <a:lnTo>
                    <a:pt x="645" y="464"/>
                  </a:lnTo>
                  <a:lnTo>
                    <a:pt x="647" y="441"/>
                  </a:lnTo>
                  <a:lnTo>
                    <a:pt x="648" y="418"/>
                  </a:lnTo>
                  <a:lnTo>
                    <a:pt x="650" y="394"/>
                  </a:lnTo>
                  <a:lnTo>
                    <a:pt x="652" y="371"/>
                  </a:lnTo>
                  <a:lnTo>
                    <a:pt x="654" y="348"/>
                  </a:lnTo>
                  <a:lnTo>
                    <a:pt x="658" y="325"/>
                  </a:lnTo>
                  <a:lnTo>
                    <a:pt x="660" y="303"/>
                  </a:lnTo>
                  <a:lnTo>
                    <a:pt x="662" y="282"/>
                  </a:lnTo>
                  <a:lnTo>
                    <a:pt x="664" y="259"/>
                  </a:lnTo>
                  <a:lnTo>
                    <a:pt x="666" y="240"/>
                  </a:lnTo>
                  <a:lnTo>
                    <a:pt x="669" y="217"/>
                  </a:lnTo>
                  <a:lnTo>
                    <a:pt x="671" y="198"/>
                  </a:lnTo>
                  <a:lnTo>
                    <a:pt x="675" y="179"/>
                  </a:lnTo>
                  <a:lnTo>
                    <a:pt x="679" y="162"/>
                  </a:lnTo>
                  <a:lnTo>
                    <a:pt x="683" y="143"/>
                  </a:lnTo>
                  <a:lnTo>
                    <a:pt x="685" y="128"/>
                  </a:lnTo>
                  <a:lnTo>
                    <a:pt x="688" y="111"/>
                  </a:lnTo>
                  <a:lnTo>
                    <a:pt x="692" y="95"/>
                  </a:lnTo>
                  <a:lnTo>
                    <a:pt x="696" y="82"/>
                  </a:lnTo>
                  <a:lnTo>
                    <a:pt x="700" y="69"/>
                  </a:lnTo>
                  <a:lnTo>
                    <a:pt x="705" y="57"/>
                  </a:lnTo>
                  <a:lnTo>
                    <a:pt x="709" y="46"/>
                  </a:lnTo>
                  <a:lnTo>
                    <a:pt x="715" y="36"/>
                  </a:lnTo>
                  <a:lnTo>
                    <a:pt x="719" y="27"/>
                  </a:lnTo>
                  <a:lnTo>
                    <a:pt x="724" y="17"/>
                  </a:lnTo>
                  <a:lnTo>
                    <a:pt x="730" y="14"/>
                  </a:lnTo>
                  <a:lnTo>
                    <a:pt x="736" y="8"/>
                  </a:lnTo>
                  <a:lnTo>
                    <a:pt x="742" y="4"/>
                  </a:lnTo>
                  <a:lnTo>
                    <a:pt x="747" y="2"/>
                  </a:lnTo>
                  <a:lnTo>
                    <a:pt x="755" y="2"/>
                  </a:lnTo>
                  <a:lnTo>
                    <a:pt x="761" y="0"/>
                  </a:lnTo>
                  <a:lnTo>
                    <a:pt x="766" y="4"/>
                  </a:lnTo>
                  <a:lnTo>
                    <a:pt x="770" y="8"/>
                  </a:lnTo>
                  <a:lnTo>
                    <a:pt x="776" y="15"/>
                  </a:lnTo>
                  <a:lnTo>
                    <a:pt x="781" y="21"/>
                  </a:lnTo>
                  <a:lnTo>
                    <a:pt x="785" y="33"/>
                  </a:lnTo>
                  <a:lnTo>
                    <a:pt x="791" y="42"/>
                  </a:lnTo>
                  <a:lnTo>
                    <a:pt x="795" y="55"/>
                  </a:lnTo>
                  <a:lnTo>
                    <a:pt x="797" y="69"/>
                  </a:lnTo>
                  <a:lnTo>
                    <a:pt x="800" y="84"/>
                  </a:lnTo>
                  <a:lnTo>
                    <a:pt x="804" y="101"/>
                  </a:lnTo>
                  <a:lnTo>
                    <a:pt x="808" y="120"/>
                  </a:lnTo>
                  <a:lnTo>
                    <a:pt x="810" y="137"/>
                  </a:lnTo>
                  <a:lnTo>
                    <a:pt x="814" y="158"/>
                  </a:lnTo>
                  <a:lnTo>
                    <a:pt x="816" y="179"/>
                  </a:lnTo>
                  <a:lnTo>
                    <a:pt x="818" y="202"/>
                  </a:lnTo>
                  <a:lnTo>
                    <a:pt x="819" y="225"/>
                  </a:lnTo>
                  <a:lnTo>
                    <a:pt x="821" y="249"/>
                  </a:lnTo>
                  <a:lnTo>
                    <a:pt x="823" y="274"/>
                  </a:lnTo>
                  <a:lnTo>
                    <a:pt x="825" y="301"/>
                  </a:lnTo>
                  <a:lnTo>
                    <a:pt x="825" y="327"/>
                  </a:lnTo>
                  <a:lnTo>
                    <a:pt x="827" y="354"/>
                  </a:lnTo>
                  <a:lnTo>
                    <a:pt x="827" y="380"/>
                  </a:lnTo>
                  <a:lnTo>
                    <a:pt x="829" y="411"/>
                  </a:lnTo>
                  <a:lnTo>
                    <a:pt x="829" y="439"/>
                  </a:lnTo>
                  <a:lnTo>
                    <a:pt x="831" y="468"/>
                  </a:lnTo>
                  <a:lnTo>
                    <a:pt x="831" y="498"/>
                  </a:lnTo>
                  <a:lnTo>
                    <a:pt x="831" y="529"/>
                  </a:lnTo>
                  <a:lnTo>
                    <a:pt x="831" y="557"/>
                  </a:lnTo>
                  <a:lnTo>
                    <a:pt x="833" y="588"/>
                  </a:lnTo>
                  <a:lnTo>
                    <a:pt x="833" y="618"/>
                  </a:lnTo>
                  <a:lnTo>
                    <a:pt x="833" y="648"/>
                  </a:lnTo>
                  <a:lnTo>
                    <a:pt x="833" y="679"/>
                  </a:lnTo>
                  <a:lnTo>
                    <a:pt x="833" y="709"/>
                  </a:lnTo>
                  <a:lnTo>
                    <a:pt x="833" y="740"/>
                  </a:lnTo>
                  <a:lnTo>
                    <a:pt x="833" y="770"/>
                  </a:lnTo>
                  <a:lnTo>
                    <a:pt x="831" y="799"/>
                  </a:lnTo>
                  <a:lnTo>
                    <a:pt x="831" y="829"/>
                  </a:lnTo>
                  <a:lnTo>
                    <a:pt x="831" y="858"/>
                  </a:lnTo>
                  <a:lnTo>
                    <a:pt x="831" y="888"/>
                  </a:lnTo>
                  <a:lnTo>
                    <a:pt x="831" y="915"/>
                  </a:lnTo>
                  <a:lnTo>
                    <a:pt x="831" y="943"/>
                  </a:lnTo>
                  <a:lnTo>
                    <a:pt x="831" y="970"/>
                  </a:lnTo>
                  <a:lnTo>
                    <a:pt x="831" y="998"/>
                  </a:lnTo>
                  <a:lnTo>
                    <a:pt x="831" y="1023"/>
                  </a:lnTo>
                  <a:lnTo>
                    <a:pt x="831" y="1048"/>
                  </a:lnTo>
                  <a:lnTo>
                    <a:pt x="831" y="1072"/>
                  </a:lnTo>
                  <a:lnTo>
                    <a:pt x="831" y="1097"/>
                  </a:lnTo>
                  <a:lnTo>
                    <a:pt x="831" y="1118"/>
                  </a:lnTo>
                  <a:lnTo>
                    <a:pt x="831" y="1139"/>
                  </a:lnTo>
                  <a:lnTo>
                    <a:pt x="831" y="1160"/>
                  </a:lnTo>
                  <a:lnTo>
                    <a:pt x="833" y="1179"/>
                  </a:lnTo>
                  <a:lnTo>
                    <a:pt x="833" y="1198"/>
                  </a:lnTo>
                  <a:lnTo>
                    <a:pt x="833" y="1215"/>
                  </a:lnTo>
                  <a:lnTo>
                    <a:pt x="835" y="1230"/>
                  </a:lnTo>
                  <a:lnTo>
                    <a:pt x="835" y="1245"/>
                  </a:lnTo>
                  <a:lnTo>
                    <a:pt x="835" y="1257"/>
                  </a:lnTo>
                  <a:lnTo>
                    <a:pt x="838" y="1268"/>
                  </a:lnTo>
                  <a:lnTo>
                    <a:pt x="838" y="1278"/>
                  </a:lnTo>
                  <a:lnTo>
                    <a:pt x="840" y="1285"/>
                  </a:lnTo>
                  <a:lnTo>
                    <a:pt x="842" y="1291"/>
                  </a:lnTo>
                  <a:lnTo>
                    <a:pt x="846" y="1297"/>
                  </a:lnTo>
                  <a:lnTo>
                    <a:pt x="848" y="1299"/>
                  </a:lnTo>
                  <a:lnTo>
                    <a:pt x="852" y="1302"/>
                  </a:lnTo>
                  <a:lnTo>
                    <a:pt x="854" y="1300"/>
                  </a:lnTo>
                  <a:lnTo>
                    <a:pt x="856" y="1297"/>
                  </a:lnTo>
                  <a:lnTo>
                    <a:pt x="857" y="1293"/>
                  </a:lnTo>
                  <a:lnTo>
                    <a:pt x="859" y="1289"/>
                  </a:lnTo>
                  <a:lnTo>
                    <a:pt x="861" y="1280"/>
                  </a:lnTo>
                  <a:lnTo>
                    <a:pt x="863" y="1272"/>
                  </a:lnTo>
                  <a:lnTo>
                    <a:pt x="865" y="1261"/>
                  </a:lnTo>
                  <a:lnTo>
                    <a:pt x="867" y="1249"/>
                  </a:lnTo>
                  <a:lnTo>
                    <a:pt x="869" y="1236"/>
                  </a:lnTo>
                  <a:lnTo>
                    <a:pt x="871" y="1222"/>
                  </a:lnTo>
                  <a:lnTo>
                    <a:pt x="871" y="1205"/>
                  </a:lnTo>
                  <a:lnTo>
                    <a:pt x="873" y="1188"/>
                  </a:lnTo>
                  <a:lnTo>
                    <a:pt x="875" y="1171"/>
                  </a:lnTo>
                  <a:lnTo>
                    <a:pt x="876" y="1152"/>
                  </a:lnTo>
                  <a:lnTo>
                    <a:pt x="878" y="1133"/>
                  </a:lnTo>
                  <a:lnTo>
                    <a:pt x="880" y="1112"/>
                  </a:lnTo>
                  <a:lnTo>
                    <a:pt x="880" y="1089"/>
                  </a:lnTo>
                  <a:lnTo>
                    <a:pt x="880" y="1067"/>
                  </a:lnTo>
                  <a:lnTo>
                    <a:pt x="882" y="1044"/>
                  </a:lnTo>
                  <a:lnTo>
                    <a:pt x="884" y="1019"/>
                  </a:lnTo>
                  <a:lnTo>
                    <a:pt x="884" y="994"/>
                  </a:lnTo>
                  <a:lnTo>
                    <a:pt x="886" y="970"/>
                  </a:lnTo>
                  <a:lnTo>
                    <a:pt x="886" y="943"/>
                  </a:lnTo>
                  <a:lnTo>
                    <a:pt x="888" y="916"/>
                  </a:lnTo>
                  <a:lnTo>
                    <a:pt x="888" y="890"/>
                  </a:lnTo>
                  <a:lnTo>
                    <a:pt x="890" y="863"/>
                  </a:lnTo>
                  <a:lnTo>
                    <a:pt x="892" y="835"/>
                  </a:lnTo>
                  <a:lnTo>
                    <a:pt x="894" y="806"/>
                  </a:lnTo>
                  <a:lnTo>
                    <a:pt x="894" y="778"/>
                  </a:lnTo>
                  <a:lnTo>
                    <a:pt x="895" y="751"/>
                  </a:lnTo>
                  <a:lnTo>
                    <a:pt x="897" y="721"/>
                  </a:lnTo>
                  <a:lnTo>
                    <a:pt x="899" y="694"/>
                  </a:lnTo>
                  <a:lnTo>
                    <a:pt x="899" y="664"/>
                  </a:lnTo>
                  <a:lnTo>
                    <a:pt x="901" y="637"/>
                  </a:lnTo>
                  <a:lnTo>
                    <a:pt x="901" y="607"/>
                  </a:lnTo>
                  <a:lnTo>
                    <a:pt x="903" y="578"/>
                  </a:lnTo>
                  <a:lnTo>
                    <a:pt x="903" y="552"/>
                  </a:lnTo>
                  <a:lnTo>
                    <a:pt x="905" y="523"/>
                  </a:lnTo>
                  <a:lnTo>
                    <a:pt x="907" y="494"/>
                  </a:lnTo>
                  <a:lnTo>
                    <a:pt x="909" y="468"/>
                  </a:lnTo>
                  <a:lnTo>
                    <a:pt x="911" y="441"/>
                  </a:lnTo>
                  <a:lnTo>
                    <a:pt x="913" y="417"/>
                  </a:lnTo>
                  <a:lnTo>
                    <a:pt x="914" y="390"/>
                  </a:lnTo>
                  <a:lnTo>
                    <a:pt x="916" y="365"/>
                  </a:lnTo>
                  <a:lnTo>
                    <a:pt x="918" y="341"/>
                  </a:lnTo>
                  <a:lnTo>
                    <a:pt x="920" y="318"/>
                  </a:lnTo>
                  <a:lnTo>
                    <a:pt x="924" y="295"/>
                  </a:lnTo>
                  <a:lnTo>
                    <a:pt x="926" y="274"/>
                  </a:lnTo>
                  <a:lnTo>
                    <a:pt x="928" y="253"/>
                  </a:lnTo>
                  <a:lnTo>
                    <a:pt x="930" y="232"/>
                  </a:lnTo>
                  <a:lnTo>
                    <a:pt x="933" y="213"/>
                  </a:lnTo>
                  <a:lnTo>
                    <a:pt x="935" y="196"/>
                  </a:lnTo>
                  <a:lnTo>
                    <a:pt x="939" y="179"/>
                  </a:lnTo>
                  <a:lnTo>
                    <a:pt x="943" y="164"/>
                  </a:lnTo>
                  <a:lnTo>
                    <a:pt x="945" y="149"/>
                  </a:lnTo>
                  <a:lnTo>
                    <a:pt x="949" y="137"/>
                  </a:lnTo>
                  <a:lnTo>
                    <a:pt x="952" y="126"/>
                  </a:lnTo>
                  <a:lnTo>
                    <a:pt x="956" y="114"/>
                  </a:lnTo>
                  <a:lnTo>
                    <a:pt x="960" y="105"/>
                  </a:lnTo>
                  <a:lnTo>
                    <a:pt x="966" y="99"/>
                  </a:lnTo>
                  <a:lnTo>
                    <a:pt x="970" y="92"/>
                  </a:lnTo>
                  <a:lnTo>
                    <a:pt x="973" y="88"/>
                  </a:lnTo>
                  <a:lnTo>
                    <a:pt x="979" y="86"/>
                  </a:lnTo>
                  <a:lnTo>
                    <a:pt x="985" y="86"/>
                  </a:lnTo>
                  <a:lnTo>
                    <a:pt x="992" y="88"/>
                  </a:lnTo>
                  <a:lnTo>
                    <a:pt x="1002" y="97"/>
                  </a:lnTo>
                  <a:lnTo>
                    <a:pt x="1006" y="103"/>
                  </a:lnTo>
                  <a:lnTo>
                    <a:pt x="1010" y="109"/>
                  </a:lnTo>
                  <a:lnTo>
                    <a:pt x="1011" y="118"/>
                  </a:lnTo>
                  <a:lnTo>
                    <a:pt x="1015" y="128"/>
                  </a:lnTo>
                  <a:lnTo>
                    <a:pt x="1019" y="137"/>
                  </a:lnTo>
                  <a:lnTo>
                    <a:pt x="1021" y="149"/>
                  </a:lnTo>
                  <a:lnTo>
                    <a:pt x="1025" y="160"/>
                  </a:lnTo>
                  <a:lnTo>
                    <a:pt x="1029" y="173"/>
                  </a:lnTo>
                  <a:lnTo>
                    <a:pt x="1030" y="187"/>
                  </a:lnTo>
                  <a:lnTo>
                    <a:pt x="1032" y="202"/>
                  </a:lnTo>
                  <a:lnTo>
                    <a:pt x="1034" y="217"/>
                  </a:lnTo>
                  <a:lnTo>
                    <a:pt x="1038" y="234"/>
                  </a:lnTo>
                  <a:lnTo>
                    <a:pt x="1038" y="251"/>
                  </a:lnTo>
                  <a:lnTo>
                    <a:pt x="1040" y="268"/>
                  </a:lnTo>
                  <a:lnTo>
                    <a:pt x="1042" y="285"/>
                  </a:lnTo>
                  <a:lnTo>
                    <a:pt x="1044" y="304"/>
                  </a:lnTo>
                  <a:lnTo>
                    <a:pt x="1046" y="323"/>
                  </a:lnTo>
                  <a:lnTo>
                    <a:pt x="1048" y="342"/>
                  </a:lnTo>
                  <a:lnTo>
                    <a:pt x="1049" y="363"/>
                  </a:lnTo>
                  <a:lnTo>
                    <a:pt x="1051" y="384"/>
                  </a:lnTo>
                  <a:lnTo>
                    <a:pt x="1051" y="405"/>
                  </a:lnTo>
                  <a:lnTo>
                    <a:pt x="1053" y="426"/>
                  </a:lnTo>
                  <a:lnTo>
                    <a:pt x="1053" y="447"/>
                  </a:lnTo>
                  <a:lnTo>
                    <a:pt x="1055" y="468"/>
                  </a:lnTo>
                  <a:lnTo>
                    <a:pt x="1055" y="491"/>
                  </a:lnTo>
                  <a:lnTo>
                    <a:pt x="1055" y="512"/>
                  </a:lnTo>
                  <a:lnTo>
                    <a:pt x="1055" y="534"/>
                  </a:lnTo>
                  <a:lnTo>
                    <a:pt x="1057" y="557"/>
                  </a:lnTo>
                  <a:lnTo>
                    <a:pt x="1057" y="578"/>
                  </a:lnTo>
                  <a:lnTo>
                    <a:pt x="1059" y="599"/>
                  </a:lnTo>
                  <a:lnTo>
                    <a:pt x="1059" y="622"/>
                  </a:lnTo>
                  <a:lnTo>
                    <a:pt x="1059" y="643"/>
                  </a:lnTo>
                  <a:lnTo>
                    <a:pt x="1059" y="664"/>
                  </a:lnTo>
                  <a:lnTo>
                    <a:pt x="1061" y="686"/>
                  </a:lnTo>
                  <a:lnTo>
                    <a:pt x="1061" y="707"/>
                  </a:lnTo>
                  <a:lnTo>
                    <a:pt x="1063" y="730"/>
                  </a:lnTo>
                  <a:lnTo>
                    <a:pt x="1063" y="749"/>
                  </a:lnTo>
                  <a:lnTo>
                    <a:pt x="1063" y="770"/>
                  </a:lnTo>
                  <a:lnTo>
                    <a:pt x="1063" y="789"/>
                  </a:lnTo>
                  <a:lnTo>
                    <a:pt x="1065" y="808"/>
                  </a:lnTo>
                  <a:lnTo>
                    <a:pt x="1065" y="825"/>
                  </a:lnTo>
                  <a:lnTo>
                    <a:pt x="1065" y="844"/>
                  </a:lnTo>
                  <a:lnTo>
                    <a:pt x="1067" y="861"/>
                  </a:lnTo>
                  <a:lnTo>
                    <a:pt x="1067" y="880"/>
                  </a:lnTo>
                  <a:lnTo>
                    <a:pt x="1067" y="896"/>
                  </a:lnTo>
                  <a:lnTo>
                    <a:pt x="1068" y="911"/>
                  </a:lnTo>
                  <a:lnTo>
                    <a:pt x="1068" y="926"/>
                  </a:lnTo>
                  <a:lnTo>
                    <a:pt x="1070" y="939"/>
                  </a:lnTo>
                  <a:lnTo>
                    <a:pt x="1070" y="953"/>
                  </a:lnTo>
                  <a:lnTo>
                    <a:pt x="1072" y="964"/>
                  </a:lnTo>
                  <a:lnTo>
                    <a:pt x="1072" y="975"/>
                  </a:lnTo>
                  <a:lnTo>
                    <a:pt x="1074" y="987"/>
                  </a:lnTo>
                  <a:lnTo>
                    <a:pt x="1076" y="994"/>
                  </a:lnTo>
                  <a:lnTo>
                    <a:pt x="1076" y="1002"/>
                  </a:lnTo>
                  <a:lnTo>
                    <a:pt x="1078" y="1010"/>
                  </a:lnTo>
                  <a:lnTo>
                    <a:pt x="1080" y="1017"/>
                  </a:lnTo>
                  <a:lnTo>
                    <a:pt x="1082" y="1021"/>
                  </a:lnTo>
                  <a:lnTo>
                    <a:pt x="1084" y="1025"/>
                  </a:lnTo>
                  <a:lnTo>
                    <a:pt x="1087" y="1027"/>
                  </a:lnTo>
                  <a:lnTo>
                    <a:pt x="1089" y="1029"/>
                  </a:lnTo>
                  <a:lnTo>
                    <a:pt x="1093" y="1027"/>
                  </a:lnTo>
                  <a:lnTo>
                    <a:pt x="1097" y="1023"/>
                  </a:lnTo>
                  <a:lnTo>
                    <a:pt x="1101" y="1017"/>
                  </a:lnTo>
                  <a:lnTo>
                    <a:pt x="1105" y="1008"/>
                  </a:lnTo>
                  <a:lnTo>
                    <a:pt x="1105" y="1002"/>
                  </a:lnTo>
                  <a:lnTo>
                    <a:pt x="1106" y="998"/>
                  </a:lnTo>
                  <a:lnTo>
                    <a:pt x="1108" y="991"/>
                  </a:lnTo>
                  <a:lnTo>
                    <a:pt x="1110" y="985"/>
                  </a:lnTo>
                  <a:lnTo>
                    <a:pt x="1112" y="977"/>
                  </a:lnTo>
                  <a:lnTo>
                    <a:pt x="1114" y="972"/>
                  </a:lnTo>
                  <a:lnTo>
                    <a:pt x="1116" y="964"/>
                  </a:lnTo>
                  <a:lnTo>
                    <a:pt x="1118" y="956"/>
                  </a:lnTo>
                  <a:lnTo>
                    <a:pt x="1118" y="947"/>
                  </a:lnTo>
                  <a:lnTo>
                    <a:pt x="1120" y="939"/>
                  </a:lnTo>
                  <a:lnTo>
                    <a:pt x="1120" y="930"/>
                  </a:lnTo>
                  <a:lnTo>
                    <a:pt x="1122" y="920"/>
                  </a:lnTo>
                  <a:lnTo>
                    <a:pt x="1122" y="911"/>
                  </a:lnTo>
                  <a:lnTo>
                    <a:pt x="1124" y="901"/>
                  </a:lnTo>
                  <a:lnTo>
                    <a:pt x="1125" y="892"/>
                  </a:lnTo>
                  <a:lnTo>
                    <a:pt x="1127" y="882"/>
                  </a:lnTo>
                  <a:lnTo>
                    <a:pt x="1127" y="871"/>
                  </a:lnTo>
                  <a:lnTo>
                    <a:pt x="1129" y="861"/>
                  </a:lnTo>
                  <a:lnTo>
                    <a:pt x="1129" y="852"/>
                  </a:lnTo>
                  <a:lnTo>
                    <a:pt x="1131" y="842"/>
                  </a:lnTo>
                  <a:lnTo>
                    <a:pt x="1133" y="831"/>
                  </a:lnTo>
                  <a:lnTo>
                    <a:pt x="1135" y="821"/>
                  </a:lnTo>
                  <a:lnTo>
                    <a:pt x="1135" y="810"/>
                  </a:lnTo>
                  <a:lnTo>
                    <a:pt x="1137" y="801"/>
                  </a:lnTo>
                  <a:lnTo>
                    <a:pt x="1137" y="789"/>
                  </a:lnTo>
                  <a:lnTo>
                    <a:pt x="1139" y="778"/>
                  </a:lnTo>
                  <a:lnTo>
                    <a:pt x="1139" y="768"/>
                  </a:lnTo>
                  <a:lnTo>
                    <a:pt x="1141" y="759"/>
                  </a:lnTo>
                  <a:lnTo>
                    <a:pt x="1141" y="747"/>
                  </a:lnTo>
                  <a:lnTo>
                    <a:pt x="1143" y="738"/>
                  </a:lnTo>
                  <a:lnTo>
                    <a:pt x="1143" y="728"/>
                  </a:lnTo>
                  <a:lnTo>
                    <a:pt x="1144" y="721"/>
                  </a:lnTo>
                  <a:lnTo>
                    <a:pt x="1144" y="709"/>
                  </a:lnTo>
                  <a:lnTo>
                    <a:pt x="1146" y="702"/>
                  </a:lnTo>
                  <a:lnTo>
                    <a:pt x="1146" y="692"/>
                  </a:lnTo>
                  <a:lnTo>
                    <a:pt x="1148" y="686"/>
                  </a:lnTo>
                  <a:lnTo>
                    <a:pt x="1150" y="677"/>
                  </a:lnTo>
                  <a:lnTo>
                    <a:pt x="1152" y="669"/>
                  </a:lnTo>
                  <a:lnTo>
                    <a:pt x="1152" y="662"/>
                  </a:lnTo>
                  <a:lnTo>
                    <a:pt x="1154" y="656"/>
                  </a:lnTo>
                  <a:lnTo>
                    <a:pt x="1156" y="648"/>
                  </a:lnTo>
                  <a:lnTo>
                    <a:pt x="1158" y="643"/>
                  </a:lnTo>
                  <a:lnTo>
                    <a:pt x="1158" y="637"/>
                  </a:lnTo>
                  <a:lnTo>
                    <a:pt x="1160" y="633"/>
                  </a:lnTo>
                  <a:lnTo>
                    <a:pt x="1162" y="624"/>
                  </a:lnTo>
                  <a:lnTo>
                    <a:pt x="1165" y="618"/>
                  </a:lnTo>
                  <a:lnTo>
                    <a:pt x="1169" y="614"/>
                  </a:lnTo>
                  <a:lnTo>
                    <a:pt x="1173" y="614"/>
                  </a:lnTo>
                  <a:lnTo>
                    <a:pt x="1177" y="616"/>
                  </a:lnTo>
                  <a:lnTo>
                    <a:pt x="1181" y="620"/>
                  </a:lnTo>
                  <a:lnTo>
                    <a:pt x="1182" y="624"/>
                  </a:lnTo>
                  <a:lnTo>
                    <a:pt x="1186" y="629"/>
                  </a:lnTo>
                  <a:lnTo>
                    <a:pt x="1190" y="637"/>
                  </a:lnTo>
                  <a:lnTo>
                    <a:pt x="1194" y="643"/>
                  </a:lnTo>
                  <a:lnTo>
                    <a:pt x="1198" y="650"/>
                  </a:lnTo>
                  <a:lnTo>
                    <a:pt x="1201" y="656"/>
                  </a:lnTo>
                  <a:lnTo>
                    <a:pt x="1203" y="660"/>
                  </a:lnTo>
                  <a:lnTo>
                    <a:pt x="1205" y="662"/>
                  </a:lnTo>
                  <a:lnTo>
                    <a:pt x="1203" y="664"/>
                  </a:lnTo>
                  <a:lnTo>
                    <a:pt x="1201" y="666"/>
                  </a:lnTo>
                  <a:lnTo>
                    <a:pt x="1200" y="671"/>
                  </a:lnTo>
                  <a:lnTo>
                    <a:pt x="1196" y="681"/>
                  </a:lnTo>
                  <a:lnTo>
                    <a:pt x="1194" y="685"/>
                  </a:lnTo>
                  <a:lnTo>
                    <a:pt x="1192" y="690"/>
                  </a:lnTo>
                  <a:lnTo>
                    <a:pt x="1190" y="696"/>
                  </a:lnTo>
                  <a:lnTo>
                    <a:pt x="1188" y="702"/>
                  </a:lnTo>
                  <a:lnTo>
                    <a:pt x="1186" y="707"/>
                  </a:lnTo>
                  <a:lnTo>
                    <a:pt x="1186" y="715"/>
                  </a:lnTo>
                  <a:lnTo>
                    <a:pt x="1184" y="721"/>
                  </a:lnTo>
                  <a:lnTo>
                    <a:pt x="1184" y="730"/>
                  </a:lnTo>
                  <a:lnTo>
                    <a:pt x="1184" y="732"/>
                  </a:lnTo>
                  <a:lnTo>
                    <a:pt x="1184" y="740"/>
                  </a:lnTo>
                  <a:lnTo>
                    <a:pt x="1182" y="747"/>
                  </a:lnTo>
                  <a:lnTo>
                    <a:pt x="1182" y="757"/>
                  </a:lnTo>
                  <a:lnTo>
                    <a:pt x="1182" y="761"/>
                  </a:lnTo>
                  <a:lnTo>
                    <a:pt x="1182" y="766"/>
                  </a:lnTo>
                  <a:lnTo>
                    <a:pt x="1182" y="772"/>
                  </a:lnTo>
                  <a:lnTo>
                    <a:pt x="1182" y="776"/>
                  </a:lnTo>
                  <a:lnTo>
                    <a:pt x="1182" y="782"/>
                  </a:lnTo>
                  <a:lnTo>
                    <a:pt x="1182" y="789"/>
                  </a:lnTo>
                  <a:lnTo>
                    <a:pt x="1182" y="797"/>
                  </a:lnTo>
                  <a:lnTo>
                    <a:pt x="1182" y="802"/>
                  </a:lnTo>
                  <a:lnTo>
                    <a:pt x="1181" y="810"/>
                  </a:lnTo>
                  <a:lnTo>
                    <a:pt x="1181" y="818"/>
                  </a:lnTo>
                  <a:lnTo>
                    <a:pt x="1181" y="823"/>
                  </a:lnTo>
                  <a:lnTo>
                    <a:pt x="1181" y="831"/>
                  </a:lnTo>
                  <a:lnTo>
                    <a:pt x="1179" y="839"/>
                  </a:lnTo>
                  <a:lnTo>
                    <a:pt x="1179" y="846"/>
                  </a:lnTo>
                  <a:lnTo>
                    <a:pt x="1179" y="854"/>
                  </a:lnTo>
                  <a:lnTo>
                    <a:pt x="1179" y="863"/>
                  </a:lnTo>
                  <a:lnTo>
                    <a:pt x="1177" y="869"/>
                  </a:lnTo>
                  <a:lnTo>
                    <a:pt x="1177" y="878"/>
                  </a:lnTo>
                  <a:lnTo>
                    <a:pt x="1175" y="886"/>
                  </a:lnTo>
                  <a:lnTo>
                    <a:pt x="1175" y="894"/>
                  </a:lnTo>
                  <a:lnTo>
                    <a:pt x="1175" y="903"/>
                  </a:lnTo>
                  <a:lnTo>
                    <a:pt x="1173" y="911"/>
                  </a:lnTo>
                  <a:lnTo>
                    <a:pt x="1173" y="918"/>
                  </a:lnTo>
                  <a:lnTo>
                    <a:pt x="1173" y="928"/>
                  </a:lnTo>
                  <a:lnTo>
                    <a:pt x="1171" y="935"/>
                  </a:lnTo>
                  <a:lnTo>
                    <a:pt x="1169" y="943"/>
                  </a:lnTo>
                  <a:lnTo>
                    <a:pt x="1167" y="951"/>
                  </a:lnTo>
                  <a:lnTo>
                    <a:pt x="1167" y="958"/>
                  </a:lnTo>
                  <a:lnTo>
                    <a:pt x="1165" y="966"/>
                  </a:lnTo>
                  <a:lnTo>
                    <a:pt x="1163" y="975"/>
                  </a:lnTo>
                  <a:lnTo>
                    <a:pt x="1162" y="983"/>
                  </a:lnTo>
                  <a:lnTo>
                    <a:pt x="1162" y="991"/>
                  </a:lnTo>
                  <a:lnTo>
                    <a:pt x="1158" y="998"/>
                  </a:lnTo>
                  <a:lnTo>
                    <a:pt x="1156" y="1004"/>
                  </a:lnTo>
                  <a:lnTo>
                    <a:pt x="1154" y="1012"/>
                  </a:lnTo>
                  <a:lnTo>
                    <a:pt x="1152" y="1019"/>
                  </a:lnTo>
                  <a:lnTo>
                    <a:pt x="1150" y="1025"/>
                  </a:lnTo>
                  <a:lnTo>
                    <a:pt x="1148" y="1032"/>
                  </a:lnTo>
                  <a:lnTo>
                    <a:pt x="1144" y="1038"/>
                  </a:lnTo>
                  <a:lnTo>
                    <a:pt x="1143" y="1046"/>
                  </a:lnTo>
                  <a:lnTo>
                    <a:pt x="1141" y="1050"/>
                  </a:lnTo>
                  <a:lnTo>
                    <a:pt x="1137" y="1055"/>
                  </a:lnTo>
                  <a:lnTo>
                    <a:pt x="1135" y="1061"/>
                  </a:lnTo>
                  <a:lnTo>
                    <a:pt x="1131" y="1067"/>
                  </a:lnTo>
                  <a:lnTo>
                    <a:pt x="1124" y="1076"/>
                  </a:lnTo>
                  <a:lnTo>
                    <a:pt x="1118" y="1084"/>
                  </a:lnTo>
                  <a:lnTo>
                    <a:pt x="1110" y="1089"/>
                  </a:lnTo>
                  <a:lnTo>
                    <a:pt x="1101" y="1095"/>
                  </a:lnTo>
                  <a:lnTo>
                    <a:pt x="1093" y="1097"/>
                  </a:lnTo>
                  <a:lnTo>
                    <a:pt x="1084" y="1101"/>
                  </a:lnTo>
                  <a:lnTo>
                    <a:pt x="1078" y="1099"/>
                  </a:lnTo>
                  <a:lnTo>
                    <a:pt x="1072" y="1097"/>
                  </a:lnTo>
                  <a:lnTo>
                    <a:pt x="1068" y="1093"/>
                  </a:lnTo>
                  <a:lnTo>
                    <a:pt x="1065" y="1091"/>
                  </a:lnTo>
                  <a:lnTo>
                    <a:pt x="1059" y="1084"/>
                  </a:lnTo>
                  <a:lnTo>
                    <a:pt x="1055" y="1078"/>
                  </a:lnTo>
                  <a:lnTo>
                    <a:pt x="1051" y="1070"/>
                  </a:lnTo>
                  <a:lnTo>
                    <a:pt x="1048" y="1063"/>
                  </a:lnTo>
                  <a:lnTo>
                    <a:pt x="1044" y="1053"/>
                  </a:lnTo>
                  <a:lnTo>
                    <a:pt x="1040" y="1044"/>
                  </a:lnTo>
                  <a:lnTo>
                    <a:pt x="1036" y="1031"/>
                  </a:lnTo>
                  <a:lnTo>
                    <a:pt x="1034" y="1021"/>
                  </a:lnTo>
                  <a:lnTo>
                    <a:pt x="1030" y="1006"/>
                  </a:lnTo>
                  <a:lnTo>
                    <a:pt x="1029" y="994"/>
                  </a:lnTo>
                  <a:lnTo>
                    <a:pt x="1027" y="979"/>
                  </a:lnTo>
                  <a:lnTo>
                    <a:pt x="1025" y="964"/>
                  </a:lnTo>
                  <a:lnTo>
                    <a:pt x="1021" y="949"/>
                  </a:lnTo>
                  <a:lnTo>
                    <a:pt x="1019" y="932"/>
                  </a:lnTo>
                  <a:lnTo>
                    <a:pt x="1015" y="915"/>
                  </a:lnTo>
                  <a:lnTo>
                    <a:pt x="1013" y="897"/>
                  </a:lnTo>
                  <a:lnTo>
                    <a:pt x="1011" y="880"/>
                  </a:lnTo>
                  <a:lnTo>
                    <a:pt x="1010" y="861"/>
                  </a:lnTo>
                  <a:lnTo>
                    <a:pt x="1010" y="842"/>
                  </a:lnTo>
                  <a:lnTo>
                    <a:pt x="1008" y="823"/>
                  </a:lnTo>
                  <a:lnTo>
                    <a:pt x="1006" y="804"/>
                  </a:lnTo>
                  <a:lnTo>
                    <a:pt x="1004" y="785"/>
                  </a:lnTo>
                  <a:lnTo>
                    <a:pt x="1002" y="764"/>
                  </a:lnTo>
                  <a:lnTo>
                    <a:pt x="1002" y="745"/>
                  </a:lnTo>
                  <a:lnTo>
                    <a:pt x="1000" y="724"/>
                  </a:lnTo>
                  <a:lnTo>
                    <a:pt x="1000" y="704"/>
                  </a:lnTo>
                  <a:lnTo>
                    <a:pt x="998" y="685"/>
                  </a:lnTo>
                  <a:lnTo>
                    <a:pt x="998" y="664"/>
                  </a:lnTo>
                  <a:lnTo>
                    <a:pt x="996" y="643"/>
                  </a:lnTo>
                  <a:lnTo>
                    <a:pt x="996" y="622"/>
                  </a:lnTo>
                  <a:lnTo>
                    <a:pt x="994" y="601"/>
                  </a:lnTo>
                  <a:lnTo>
                    <a:pt x="994" y="580"/>
                  </a:lnTo>
                  <a:lnTo>
                    <a:pt x="994" y="559"/>
                  </a:lnTo>
                  <a:lnTo>
                    <a:pt x="992" y="540"/>
                  </a:lnTo>
                  <a:lnTo>
                    <a:pt x="992" y="521"/>
                  </a:lnTo>
                  <a:lnTo>
                    <a:pt x="992" y="502"/>
                  </a:lnTo>
                  <a:lnTo>
                    <a:pt x="992" y="483"/>
                  </a:lnTo>
                  <a:lnTo>
                    <a:pt x="991" y="462"/>
                  </a:lnTo>
                  <a:lnTo>
                    <a:pt x="991" y="443"/>
                  </a:lnTo>
                  <a:lnTo>
                    <a:pt x="991" y="426"/>
                  </a:lnTo>
                  <a:lnTo>
                    <a:pt x="989" y="409"/>
                  </a:lnTo>
                  <a:lnTo>
                    <a:pt x="989" y="392"/>
                  </a:lnTo>
                  <a:lnTo>
                    <a:pt x="989" y="375"/>
                  </a:lnTo>
                  <a:lnTo>
                    <a:pt x="989" y="361"/>
                  </a:lnTo>
                  <a:lnTo>
                    <a:pt x="989" y="344"/>
                  </a:lnTo>
                  <a:lnTo>
                    <a:pt x="989" y="331"/>
                  </a:lnTo>
                  <a:lnTo>
                    <a:pt x="989" y="316"/>
                  </a:lnTo>
                  <a:lnTo>
                    <a:pt x="989" y="304"/>
                  </a:lnTo>
                  <a:lnTo>
                    <a:pt x="987" y="291"/>
                  </a:lnTo>
                  <a:lnTo>
                    <a:pt x="987" y="282"/>
                  </a:lnTo>
                  <a:lnTo>
                    <a:pt x="987" y="270"/>
                  </a:lnTo>
                  <a:lnTo>
                    <a:pt x="987" y="261"/>
                  </a:lnTo>
                  <a:lnTo>
                    <a:pt x="985" y="253"/>
                  </a:lnTo>
                  <a:lnTo>
                    <a:pt x="985" y="245"/>
                  </a:lnTo>
                  <a:lnTo>
                    <a:pt x="983" y="238"/>
                  </a:lnTo>
                  <a:lnTo>
                    <a:pt x="983" y="234"/>
                  </a:lnTo>
                  <a:lnTo>
                    <a:pt x="981" y="226"/>
                  </a:lnTo>
                  <a:lnTo>
                    <a:pt x="981" y="225"/>
                  </a:lnTo>
                  <a:lnTo>
                    <a:pt x="979" y="225"/>
                  </a:lnTo>
                  <a:lnTo>
                    <a:pt x="977" y="226"/>
                  </a:lnTo>
                  <a:lnTo>
                    <a:pt x="977" y="230"/>
                  </a:lnTo>
                  <a:lnTo>
                    <a:pt x="977" y="238"/>
                  </a:lnTo>
                  <a:lnTo>
                    <a:pt x="975" y="244"/>
                  </a:lnTo>
                  <a:lnTo>
                    <a:pt x="975" y="253"/>
                  </a:lnTo>
                  <a:lnTo>
                    <a:pt x="973" y="263"/>
                  </a:lnTo>
                  <a:lnTo>
                    <a:pt x="973" y="274"/>
                  </a:lnTo>
                  <a:lnTo>
                    <a:pt x="973" y="285"/>
                  </a:lnTo>
                  <a:lnTo>
                    <a:pt x="973" y="301"/>
                  </a:lnTo>
                  <a:lnTo>
                    <a:pt x="971" y="316"/>
                  </a:lnTo>
                  <a:lnTo>
                    <a:pt x="971" y="333"/>
                  </a:lnTo>
                  <a:lnTo>
                    <a:pt x="971" y="350"/>
                  </a:lnTo>
                  <a:lnTo>
                    <a:pt x="971" y="367"/>
                  </a:lnTo>
                  <a:lnTo>
                    <a:pt x="971" y="386"/>
                  </a:lnTo>
                  <a:lnTo>
                    <a:pt x="971" y="409"/>
                  </a:lnTo>
                  <a:lnTo>
                    <a:pt x="970" y="428"/>
                  </a:lnTo>
                  <a:lnTo>
                    <a:pt x="970" y="451"/>
                  </a:lnTo>
                  <a:lnTo>
                    <a:pt x="970" y="472"/>
                  </a:lnTo>
                  <a:lnTo>
                    <a:pt x="970" y="496"/>
                  </a:lnTo>
                  <a:lnTo>
                    <a:pt x="970" y="521"/>
                  </a:lnTo>
                  <a:lnTo>
                    <a:pt x="970" y="546"/>
                  </a:lnTo>
                  <a:lnTo>
                    <a:pt x="970" y="571"/>
                  </a:lnTo>
                  <a:lnTo>
                    <a:pt x="970" y="597"/>
                  </a:lnTo>
                  <a:lnTo>
                    <a:pt x="968" y="622"/>
                  </a:lnTo>
                  <a:lnTo>
                    <a:pt x="966" y="648"/>
                  </a:lnTo>
                  <a:lnTo>
                    <a:pt x="966" y="677"/>
                  </a:lnTo>
                  <a:lnTo>
                    <a:pt x="966" y="704"/>
                  </a:lnTo>
                  <a:lnTo>
                    <a:pt x="966" y="732"/>
                  </a:lnTo>
                  <a:lnTo>
                    <a:pt x="964" y="759"/>
                  </a:lnTo>
                  <a:lnTo>
                    <a:pt x="964" y="785"/>
                  </a:lnTo>
                  <a:lnTo>
                    <a:pt x="964" y="814"/>
                  </a:lnTo>
                  <a:lnTo>
                    <a:pt x="962" y="840"/>
                  </a:lnTo>
                  <a:lnTo>
                    <a:pt x="960" y="867"/>
                  </a:lnTo>
                  <a:lnTo>
                    <a:pt x="958" y="896"/>
                  </a:lnTo>
                  <a:lnTo>
                    <a:pt x="958" y="922"/>
                  </a:lnTo>
                  <a:lnTo>
                    <a:pt x="954" y="949"/>
                  </a:lnTo>
                  <a:lnTo>
                    <a:pt x="954" y="977"/>
                  </a:lnTo>
                  <a:lnTo>
                    <a:pt x="951" y="1002"/>
                  </a:lnTo>
                  <a:lnTo>
                    <a:pt x="951" y="1029"/>
                  </a:lnTo>
                  <a:lnTo>
                    <a:pt x="947" y="1053"/>
                  </a:lnTo>
                  <a:lnTo>
                    <a:pt x="945" y="1080"/>
                  </a:lnTo>
                  <a:lnTo>
                    <a:pt x="943" y="1105"/>
                  </a:lnTo>
                  <a:lnTo>
                    <a:pt x="941" y="1129"/>
                  </a:lnTo>
                  <a:lnTo>
                    <a:pt x="939" y="1152"/>
                  </a:lnTo>
                  <a:lnTo>
                    <a:pt x="935" y="1175"/>
                  </a:lnTo>
                  <a:lnTo>
                    <a:pt x="933" y="1196"/>
                  </a:lnTo>
                  <a:lnTo>
                    <a:pt x="930" y="1219"/>
                  </a:lnTo>
                  <a:lnTo>
                    <a:pt x="926" y="1238"/>
                  </a:lnTo>
                  <a:lnTo>
                    <a:pt x="924" y="1257"/>
                  </a:lnTo>
                  <a:lnTo>
                    <a:pt x="920" y="1274"/>
                  </a:lnTo>
                  <a:lnTo>
                    <a:pt x="916" y="1293"/>
                  </a:lnTo>
                  <a:lnTo>
                    <a:pt x="911" y="1308"/>
                  </a:lnTo>
                  <a:lnTo>
                    <a:pt x="907" y="1323"/>
                  </a:lnTo>
                  <a:lnTo>
                    <a:pt x="903" y="1337"/>
                  </a:lnTo>
                  <a:lnTo>
                    <a:pt x="899" y="1352"/>
                  </a:lnTo>
                  <a:lnTo>
                    <a:pt x="894" y="1361"/>
                  </a:lnTo>
                  <a:lnTo>
                    <a:pt x="888" y="1373"/>
                  </a:lnTo>
                  <a:lnTo>
                    <a:pt x="882" y="1380"/>
                  </a:lnTo>
                  <a:lnTo>
                    <a:pt x="876" y="1388"/>
                  </a:lnTo>
                  <a:lnTo>
                    <a:pt x="871" y="1394"/>
                  </a:lnTo>
                  <a:lnTo>
                    <a:pt x="865" y="1397"/>
                  </a:lnTo>
                  <a:lnTo>
                    <a:pt x="859" y="1399"/>
                  </a:lnTo>
                  <a:lnTo>
                    <a:pt x="852" y="1401"/>
                  </a:lnTo>
                  <a:lnTo>
                    <a:pt x="844" y="1399"/>
                  </a:lnTo>
                  <a:lnTo>
                    <a:pt x="838" y="1395"/>
                  </a:lnTo>
                  <a:lnTo>
                    <a:pt x="833" y="1390"/>
                  </a:lnTo>
                  <a:lnTo>
                    <a:pt x="827" y="1384"/>
                  </a:lnTo>
                  <a:lnTo>
                    <a:pt x="819" y="1376"/>
                  </a:lnTo>
                  <a:lnTo>
                    <a:pt x="814" y="1367"/>
                  </a:lnTo>
                  <a:lnTo>
                    <a:pt x="810" y="1356"/>
                  </a:lnTo>
                  <a:lnTo>
                    <a:pt x="806" y="1342"/>
                  </a:lnTo>
                  <a:lnTo>
                    <a:pt x="800" y="1329"/>
                  </a:lnTo>
                  <a:lnTo>
                    <a:pt x="797" y="1314"/>
                  </a:lnTo>
                  <a:lnTo>
                    <a:pt x="795" y="1295"/>
                  </a:lnTo>
                  <a:lnTo>
                    <a:pt x="791" y="1278"/>
                  </a:lnTo>
                  <a:lnTo>
                    <a:pt x="787" y="1257"/>
                  </a:lnTo>
                  <a:lnTo>
                    <a:pt x="785" y="1238"/>
                  </a:lnTo>
                  <a:lnTo>
                    <a:pt x="783" y="1215"/>
                  </a:lnTo>
                  <a:lnTo>
                    <a:pt x="781" y="1194"/>
                  </a:lnTo>
                  <a:lnTo>
                    <a:pt x="778" y="1169"/>
                  </a:lnTo>
                  <a:lnTo>
                    <a:pt x="776" y="1146"/>
                  </a:lnTo>
                  <a:lnTo>
                    <a:pt x="774" y="1120"/>
                  </a:lnTo>
                  <a:lnTo>
                    <a:pt x="774" y="1095"/>
                  </a:lnTo>
                  <a:lnTo>
                    <a:pt x="770" y="1067"/>
                  </a:lnTo>
                  <a:lnTo>
                    <a:pt x="770" y="1040"/>
                  </a:lnTo>
                  <a:lnTo>
                    <a:pt x="768" y="1012"/>
                  </a:lnTo>
                  <a:lnTo>
                    <a:pt x="768" y="985"/>
                  </a:lnTo>
                  <a:lnTo>
                    <a:pt x="766" y="954"/>
                  </a:lnTo>
                  <a:lnTo>
                    <a:pt x="766" y="926"/>
                  </a:lnTo>
                  <a:lnTo>
                    <a:pt x="766" y="896"/>
                  </a:lnTo>
                  <a:lnTo>
                    <a:pt x="766" y="867"/>
                  </a:lnTo>
                  <a:lnTo>
                    <a:pt x="766" y="837"/>
                  </a:lnTo>
                  <a:lnTo>
                    <a:pt x="766" y="806"/>
                  </a:lnTo>
                  <a:lnTo>
                    <a:pt x="766" y="776"/>
                  </a:lnTo>
                  <a:lnTo>
                    <a:pt x="766" y="745"/>
                  </a:lnTo>
                  <a:lnTo>
                    <a:pt x="766" y="715"/>
                  </a:lnTo>
                  <a:lnTo>
                    <a:pt x="766" y="685"/>
                  </a:lnTo>
                  <a:lnTo>
                    <a:pt x="766" y="654"/>
                  </a:lnTo>
                  <a:lnTo>
                    <a:pt x="766" y="624"/>
                  </a:lnTo>
                  <a:lnTo>
                    <a:pt x="766" y="593"/>
                  </a:lnTo>
                  <a:lnTo>
                    <a:pt x="766" y="563"/>
                  </a:lnTo>
                  <a:lnTo>
                    <a:pt x="766" y="534"/>
                  </a:lnTo>
                  <a:lnTo>
                    <a:pt x="766" y="506"/>
                  </a:lnTo>
                  <a:lnTo>
                    <a:pt x="766" y="477"/>
                  </a:lnTo>
                  <a:lnTo>
                    <a:pt x="766" y="449"/>
                  </a:lnTo>
                  <a:lnTo>
                    <a:pt x="766" y="420"/>
                  </a:lnTo>
                  <a:lnTo>
                    <a:pt x="768" y="394"/>
                  </a:lnTo>
                  <a:lnTo>
                    <a:pt x="768" y="369"/>
                  </a:lnTo>
                  <a:lnTo>
                    <a:pt x="768" y="344"/>
                  </a:lnTo>
                  <a:lnTo>
                    <a:pt x="768" y="320"/>
                  </a:lnTo>
                  <a:lnTo>
                    <a:pt x="768" y="297"/>
                  </a:lnTo>
                  <a:lnTo>
                    <a:pt x="768" y="272"/>
                  </a:lnTo>
                  <a:lnTo>
                    <a:pt x="768" y="251"/>
                  </a:lnTo>
                  <a:lnTo>
                    <a:pt x="768" y="230"/>
                  </a:lnTo>
                  <a:lnTo>
                    <a:pt x="768" y="211"/>
                  </a:lnTo>
                  <a:lnTo>
                    <a:pt x="766" y="192"/>
                  </a:lnTo>
                  <a:lnTo>
                    <a:pt x="766" y="175"/>
                  </a:lnTo>
                  <a:lnTo>
                    <a:pt x="764" y="160"/>
                  </a:lnTo>
                  <a:lnTo>
                    <a:pt x="764" y="147"/>
                  </a:lnTo>
                  <a:lnTo>
                    <a:pt x="762" y="133"/>
                  </a:lnTo>
                  <a:lnTo>
                    <a:pt x="762" y="122"/>
                  </a:lnTo>
                  <a:lnTo>
                    <a:pt x="761" y="112"/>
                  </a:lnTo>
                  <a:lnTo>
                    <a:pt x="759" y="105"/>
                  </a:lnTo>
                  <a:lnTo>
                    <a:pt x="757" y="97"/>
                  </a:lnTo>
                  <a:lnTo>
                    <a:pt x="755" y="93"/>
                  </a:lnTo>
                  <a:lnTo>
                    <a:pt x="753" y="90"/>
                  </a:lnTo>
                  <a:lnTo>
                    <a:pt x="747" y="92"/>
                  </a:lnTo>
                  <a:lnTo>
                    <a:pt x="743" y="99"/>
                  </a:lnTo>
                  <a:lnTo>
                    <a:pt x="742" y="105"/>
                  </a:lnTo>
                  <a:lnTo>
                    <a:pt x="740" y="111"/>
                  </a:lnTo>
                  <a:lnTo>
                    <a:pt x="738" y="120"/>
                  </a:lnTo>
                  <a:lnTo>
                    <a:pt x="736" y="130"/>
                  </a:lnTo>
                  <a:lnTo>
                    <a:pt x="734" y="141"/>
                  </a:lnTo>
                  <a:lnTo>
                    <a:pt x="734" y="152"/>
                  </a:lnTo>
                  <a:lnTo>
                    <a:pt x="732" y="166"/>
                  </a:lnTo>
                  <a:lnTo>
                    <a:pt x="730" y="181"/>
                  </a:lnTo>
                  <a:lnTo>
                    <a:pt x="728" y="194"/>
                  </a:lnTo>
                  <a:lnTo>
                    <a:pt x="728" y="211"/>
                  </a:lnTo>
                  <a:lnTo>
                    <a:pt x="726" y="226"/>
                  </a:lnTo>
                  <a:lnTo>
                    <a:pt x="726" y="245"/>
                  </a:lnTo>
                  <a:lnTo>
                    <a:pt x="724" y="263"/>
                  </a:lnTo>
                  <a:lnTo>
                    <a:pt x="723" y="283"/>
                  </a:lnTo>
                  <a:lnTo>
                    <a:pt x="721" y="303"/>
                  </a:lnTo>
                  <a:lnTo>
                    <a:pt x="721" y="323"/>
                  </a:lnTo>
                  <a:lnTo>
                    <a:pt x="719" y="344"/>
                  </a:lnTo>
                  <a:lnTo>
                    <a:pt x="717" y="365"/>
                  </a:lnTo>
                  <a:lnTo>
                    <a:pt x="715" y="388"/>
                  </a:lnTo>
                  <a:lnTo>
                    <a:pt x="715" y="411"/>
                  </a:lnTo>
                  <a:lnTo>
                    <a:pt x="713" y="432"/>
                  </a:lnTo>
                  <a:lnTo>
                    <a:pt x="711" y="456"/>
                  </a:lnTo>
                  <a:lnTo>
                    <a:pt x="709" y="479"/>
                  </a:lnTo>
                  <a:lnTo>
                    <a:pt x="707" y="504"/>
                  </a:lnTo>
                  <a:lnTo>
                    <a:pt x="707" y="527"/>
                  </a:lnTo>
                  <a:lnTo>
                    <a:pt x="705" y="552"/>
                  </a:lnTo>
                  <a:lnTo>
                    <a:pt x="704" y="574"/>
                  </a:lnTo>
                  <a:lnTo>
                    <a:pt x="704" y="599"/>
                  </a:lnTo>
                  <a:lnTo>
                    <a:pt x="700" y="624"/>
                  </a:lnTo>
                  <a:lnTo>
                    <a:pt x="698" y="647"/>
                  </a:lnTo>
                  <a:lnTo>
                    <a:pt x="696" y="671"/>
                  </a:lnTo>
                  <a:lnTo>
                    <a:pt x="694" y="696"/>
                  </a:lnTo>
                  <a:lnTo>
                    <a:pt x="690" y="719"/>
                  </a:lnTo>
                  <a:lnTo>
                    <a:pt x="688" y="742"/>
                  </a:lnTo>
                  <a:lnTo>
                    <a:pt x="686" y="764"/>
                  </a:lnTo>
                  <a:lnTo>
                    <a:pt x="685" y="789"/>
                  </a:lnTo>
                  <a:lnTo>
                    <a:pt x="683" y="810"/>
                  </a:lnTo>
                  <a:lnTo>
                    <a:pt x="679" y="833"/>
                  </a:lnTo>
                  <a:lnTo>
                    <a:pt x="677" y="854"/>
                  </a:lnTo>
                  <a:lnTo>
                    <a:pt x="673" y="875"/>
                  </a:lnTo>
                  <a:lnTo>
                    <a:pt x="669" y="896"/>
                  </a:lnTo>
                  <a:lnTo>
                    <a:pt x="667" y="915"/>
                  </a:lnTo>
                  <a:lnTo>
                    <a:pt x="664" y="934"/>
                  </a:lnTo>
                  <a:lnTo>
                    <a:pt x="662" y="954"/>
                  </a:lnTo>
                  <a:lnTo>
                    <a:pt x="656" y="970"/>
                  </a:lnTo>
                  <a:lnTo>
                    <a:pt x="652" y="987"/>
                  </a:lnTo>
                  <a:lnTo>
                    <a:pt x="648" y="1002"/>
                  </a:lnTo>
                  <a:lnTo>
                    <a:pt x="645" y="1019"/>
                  </a:lnTo>
                  <a:lnTo>
                    <a:pt x="639" y="1032"/>
                  </a:lnTo>
                  <a:lnTo>
                    <a:pt x="635" y="1046"/>
                  </a:lnTo>
                  <a:lnTo>
                    <a:pt x="631" y="1057"/>
                  </a:lnTo>
                  <a:lnTo>
                    <a:pt x="626" y="1069"/>
                  </a:lnTo>
                  <a:lnTo>
                    <a:pt x="620" y="1078"/>
                  </a:lnTo>
                  <a:lnTo>
                    <a:pt x="614" y="1088"/>
                  </a:lnTo>
                  <a:lnTo>
                    <a:pt x="608" y="1095"/>
                  </a:lnTo>
                  <a:lnTo>
                    <a:pt x="603" y="1103"/>
                  </a:lnTo>
                  <a:lnTo>
                    <a:pt x="597" y="1107"/>
                  </a:lnTo>
                  <a:lnTo>
                    <a:pt x="591" y="1110"/>
                  </a:lnTo>
                  <a:lnTo>
                    <a:pt x="586" y="1112"/>
                  </a:lnTo>
                  <a:lnTo>
                    <a:pt x="578" y="1114"/>
                  </a:lnTo>
                  <a:lnTo>
                    <a:pt x="570" y="1112"/>
                  </a:lnTo>
                  <a:lnTo>
                    <a:pt x="565" y="1110"/>
                  </a:lnTo>
                  <a:lnTo>
                    <a:pt x="557" y="1107"/>
                  </a:lnTo>
                  <a:lnTo>
                    <a:pt x="553" y="1103"/>
                  </a:lnTo>
                  <a:lnTo>
                    <a:pt x="548" y="1095"/>
                  </a:lnTo>
                  <a:lnTo>
                    <a:pt x="542" y="1089"/>
                  </a:lnTo>
                  <a:lnTo>
                    <a:pt x="536" y="1080"/>
                  </a:lnTo>
                  <a:lnTo>
                    <a:pt x="532" y="1070"/>
                  </a:lnTo>
                  <a:lnTo>
                    <a:pt x="527" y="1059"/>
                  </a:lnTo>
                  <a:lnTo>
                    <a:pt x="523" y="1048"/>
                  </a:lnTo>
                  <a:lnTo>
                    <a:pt x="517" y="1036"/>
                  </a:lnTo>
                  <a:lnTo>
                    <a:pt x="515" y="1023"/>
                  </a:lnTo>
                  <a:lnTo>
                    <a:pt x="512" y="1010"/>
                  </a:lnTo>
                  <a:lnTo>
                    <a:pt x="508" y="994"/>
                  </a:lnTo>
                  <a:lnTo>
                    <a:pt x="506" y="979"/>
                  </a:lnTo>
                  <a:lnTo>
                    <a:pt x="502" y="964"/>
                  </a:lnTo>
                  <a:lnTo>
                    <a:pt x="498" y="945"/>
                  </a:lnTo>
                  <a:lnTo>
                    <a:pt x="496" y="928"/>
                  </a:lnTo>
                  <a:lnTo>
                    <a:pt x="493" y="911"/>
                  </a:lnTo>
                  <a:lnTo>
                    <a:pt x="491" y="892"/>
                  </a:lnTo>
                  <a:lnTo>
                    <a:pt x="489" y="871"/>
                  </a:lnTo>
                  <a:lnTo>
                    <a:pt x="487" y="852"/>
                  </a:lnTo>
                  <a:lnTo>
                    <a:pt x="485" y="833"/>
                  </a:lnTo>
                  <a:lnTo>
                    <a:pt x="485" y="812"/>
                  </a:lnTo>
                  <a:lnTo>
                    <a:pt x="481" y="791"/>
                  </a:lnTo>
                  <a:lnTo>
                    <a:pt x="481" y="770"/>
                  </a:lnTo>
                  <a:lnTo>
                    <a:pt x="479" y="749"/>
                  </a:lnTo>
                  <a:lnTo>
                    <a:pt x="477" y="728"/>
                  </a:lnTo>
                  <a:lnTo>
                    <a:pt x="475" y="705"/>
                  </a:lnTo>
                  <a:lnTo>
                    <a:pt x="475" y="685"/>
                  </a:lnTo>
                  <a:lnTo>
                    <a:pt x="474" y="662"/>
                  </a:lnTo>
                  <a:lnTo>
                    <a:pt x="474" y="641"/>
                  </a:lnTo>
                  <a:lnTo>
                    <a:pt x="472" y="618"/>
                  </a:lnTo>
                  <a:lnTo>
                    <a:pt x="472" y="595"/>
                  </a:lnTo>
                  <a:lnTo>
                    <a:pt x="470" y="574"/>
                  </a:lnTo>
                  <a:lnTo>
                    <a:pt x="470" y="552"/>
                  </a:lnTo>
                  <a:lnTo>
                    <a:pt x="470" y="531"/>
                  </a:lnTo>
                  <a:lnTo>
                    <a:pt x="468" y="508"/>
                  </a:lnTo>
                  <a:lnTo>
                    <a:pt x="468" y="487"/>
                  </a:lnTo>
                  <a:lnTo>
                    <a:pt x="468" y="466"/>
                  </a:lnTo>
                  <a:lnTo>
                    <a:pt x="468" y="445"/>
                  </a:lnTo>
                  <a:lnTo>
                    <a:pt x="466" y="424"/>
                  </a:lnTo>
                  <a:lnTo>
                    <a:pt x="466" y="405"/>
                  </a:lnTo>
                  <a:lnTo>
                    <a:pt x="466" y="386"/>
                  </a:lnTo>
                  <a:lnTo>
                    <a:pt x="464" y="367"/>
                  </a:lnTo>
                  <a:lnTo>
                    <a:pt x="464" y="350"/>
                  </a:lnTo>
                  <a:lnTo>
                    <a:pt x="462" y="331"/>
                  </a:lnTo>
                  <a:lnTo>
                    <a:pt x="462" y="316"/>
                  </a:lnTo>
                  <a:lnTo>
                    <a:pt x="460" y="299"/>
                  </a:lnTo>
                  <a:lnTo>
                    <a:pt x="460" y="283"/>
                  </a:lnTo>
                  <a:lnTo>
                    <a:pt x="458" y="268"/>
                  </a:lnTo>
                  <a:lnTo>
                    <a:pt x="458" y="255"/>
                  </a:lnTo>
                  <a:lnTo>
                    <a:pt x="456" y="240"/>
                  </a:lnTo>
                  <a:lnTo>
                    <a:pt x="455" y="228"/>
                  </a:lnTo>
                  <a:lnTo>
                    <a:pt x="453" y="217"/>
                  </a:lnTo>
                  <a:lnTo>
                    <a:pt x="453" y="207"/>
                  </a:lnTo>
                  <a:lnTo>
                    <a:pt x="451" y="198"/>
                  </a:lnTo>
                  <a:lnTo>
                    <a:pt x="449" y="190"/>
                  </a:lnTo>
                  <a:lnTo>
                    <a:pt x="447" y="183"/>
                  </a:lnTo>
                  <a:lnTo>
                    <a:pt x="445" y="177"/>
                  </a:lnTo>
                  <a:lnTo>
                    <a:pt x="441" y="169"/>
                  </a:lnTo>
                  <a:lnTo>
                    <a:pt x="436" y="168"/>
                  </a:lnTo>
                  <a:lnTo>
                    <a:pt x="430" y="169"/>
                  </a:lnTo>
                  <a:lnTo>
                    <a:pt x="424" y="173"/>
                  </a:lnTo>
                  <a:lnTo>
                    <a:pt x="422" y="175"/>
                  </a:lnTo>
                  <a:lnTo>
                    <a:pt x="420" y="181"/>
                  </a:lnTo>
                  <a:lnTo>
                    <a:pt x="418" y="187"/>
                  </a:lnTo>
                  <a:lnTo>
                    <a:pt x="417" y="192"/>
                  </a:lnTo>
                  <a:lnTo>
                    <a:pt x="413" y="198"/>
                  </a:lnTo>
                  <a:lnTo>
                    <a:pt x="411" y="207"/>
                  </a:lnTo>
                  <a:lnTo>
                    <a:pt x="409" y="215"/>
                  </a:lnTo>
                  <a:lnTo>
                    <a:pt x="407" y="225"/>
                  </a:lnTo>
                  <a:lnTo>
                    <a:pt x="405" y="232"/>
                  </a:lnTo>
                  <a:lnTo>
                    <a:pt x="403" y="244"/>
                  </a:lnTo>
                  <a:lnTo>
                    <a:pt x="403" y="253"/>
                  </a:lnTo>
                  <a:lnTo>
                    <a:pt x="401" y="264"/>
                  </a:lnTo>
                  <a:lnTo>
                    <a:pt x="399" y="276"/>
                  </a:lnTo>
                  <a:lnTo>
                    <a:pt x="398" y="287"/>
                  </a:lnTo>
                  <a:lnTo>
                    <a:pt x="396" y="299"/>
                  </a:lnTo>
                  <a:lnTo>
                    <a:pt x="396" y="312"/>
                  </a:lnTo>
                  <a:lnTo>
                    <a:pt x="392" y="325"/>
                  </a:lnTo>
                  <a:lnTo>
                    <a:pt x="392" y="339"/>
                  </a:lnTo>
                  <a:lnTo>
                    <a:pt x="390" y="352"/>
                  </a:lnTo>
                  <a:lnTo>
                    <a:pt x="388" y="367"/>
                  </a:lnTo>
                  <a:lnTo>
                    <a:pt x="386" y="380"/>
                  </a:lnTo>
                  <a:lnTo>
                    <a:pt x="384" y="394"/>
                  </a:lnTo>
                  <a:lnTo>
                    <a:pt x="382" y="409"/>
                  </a:lnTo>
                  <a:lnTo>
                    <a:pt x="382" y="424"/>
                  </a:lnTo>
                  <a:lnTo>
                    <a:pt x="380" y="439"/>
                  </a:lnTo>
                  <a:lnTo>
                    <a:pt x="380" y="455"/>
                  </a:lnTo>
                  <a:lnTo>
                    <a:pt x="379" y="468"/>
                  </a:lnTo>
                  <a:lnTo>
                    <a:pt x="377" y="485"/>
                  </a:lnTo>
                  <a:lnTo>
                    <a:pt x="375" y="498"/>
                  </a:lnTo>
                  <a:lnTo>
                    <a:pt x="373" y="513"/>
                  </a:lnTo>
                  <a:lnTo>
                    <a:pt x="371" y="527"/>
                  </a:lnTo>
                  <a:lnTo>
                    <a:pt x="369" y="542"/>
                  </a:lnTo>
                  <a:lnTo>
                    <a:pt x="367" y="557"/>
                  </a:lnTo>
                  <a:lnTo>
                    <a:pt x="365" y="572"/>
                  </a:lnTo>
                  <a:lnTo>
                    <a:pt x="363" y="586"/>
                  </a:lnTo>
                  <a:lnTo>
                    <a:pt x="361" y="601"/>
                  </a:lnTo>
                  <a:lnTo>
                    <a:pt x="358" y="614"/>
                  </a:lnTo>
                  <a:lnTo>
                    <a:pt x="358" y="628"/>
                  </a:lnTo>
                  <a:lnTo>
                    <a:pt x="354" y="641"/>
                  </a:lnTo>
                  <a:lnTo>
                    <a:pt x="352" y="654"/>
                  </a:lnTo>
                  <a:lnTo>
                    <a:pt x="350" y="666"/>
                  </a:lnTo>
                  <a:lnTo>
                    <a:pt x="348" y="679"/>
                  </a:lnTo>
                  <a:lnTo>
                    <a:pt x="344" y="690"/>
                  </a:lnTo>
                  <a:lnTo>
                    <a:pt x="342" y="704"/>
                  </a:lnTo>
                  <a:lnTo>
                    <a:pt x="339" y="713"/>
                  </a:lnTo>
                  <a:lnTo>
                    <a:pt x="337" y="724"/>
                  </a:lnTo>
                  <a:lnTo>
                    <a:pt x="333" y="734"/>
                  </a:lnTo>
                  <a:lnTo>
                    <a:pt x="331" y="743"/>
                  </a:lnTo>
                  <a:lnTo>
                    <a:pt x="327" y="753"/>
                  </a:lnTo>
                  <a:lnTo>
                    <a:pt x="323" y="761"/>
                  </a:lnTo>
                  <a:lnTo>
                    <a:pt x="320" y="768"/>
                  </a:lnTo>
                  <a:lnTo>
                    <a:pt x="316" y="776"/>
                  </a:lnTo>
                  <a:lnTo>
                    <a:pt x="312" y="782"/>
                  </a:lnTo>
                  <a:lnTo>
                    <a:pt x="308" y="787"/>
                  </a:lnTo>
                  <a:lnTo>
                    <a:pt x="304" y="793"/>
                  </a:lnTo>
                  <a:lnTo>
                    <a:pt x="301" y="797"/>
                  </a:lnTo>
                  <a:lnTo>
                    <a:pt x="291" y="801"/>
                  </a:lnTo>
                  <a:lnTo>
                    <a:pt x="282" y="804"/>
                  </a:lnTo>
                  <a:lnTo>
                    <a:pt x="276" y="802"/>
                  </a:lnTo>
                  <a:lnTo>
                    <a:pt x="272" y="802"/>
                  </a:lnTo>
                  <a:lnTo>
                    <a:pt x="266" y="801"/>
                  </a:lnTo>
                  <a:lnTo>
                    <a:pt x="263" y="797"/>
                  </a:lnTo>
                  <a:lnTo>
                    <a:pt x="253" y="791"/>
                  </a:lnTo>
                  <a:lnTo>
                    <a:pt x="247" y="783"/>
                  </a:lnTo>
                  <a:lnTo>
                    <a:pt x="244" y="778"/>
                  </a:lnTo>
                  <a:lnTo>
                    <a:pt x="242" y="772"/>
                  </a:lnTo>
                  <a:lnTo>
                    <a:pt x="238" y="766"/>
                  </a:lnTo>
                  <a:lnTo>
                    <a:pt x="236" y="759"/>
                  </a:lnTo>
                  <a:lnTo>
                    <a:pt x="234" y="753"/>
                  </a:lnTo>
                  <a:lnTo>
                    <a:pt x="230" y="745"/>
                  </a:lnTo>
                  <a:lnTo>
                    <a:pt x="228" y="736"/>
                  </a:lnTo>
                  <a:lnTo>
                    <a:pt x="228" y="730"/>
                  </a:lnTo>
                  <a:lnTo>
                    <a:pt x="226" y="721"/>
                  </a:lnTo>
                  <a:lnTo>
                    <a:pt x="225" y="711"/>
                  </a:lnTo>
                  <a:lnTo>
                    <a:pt x="223" y="702"/>
                  </a:lnTo>
                  <a:lnTo>
                    <a:pt x="221" y="692"/>
                  </a:lnTo>
                  <a:lnTo>
                    <a:pt x="219" y="683"/>
                  </a:lnTo>
                  <a:lnTo>
                    <a:pt x="219" y="673"/>
                  </a:lnTo>
                  <a:lnTo>
                    <a:pt x="217" y="664"/>
                  </a:lnTo>
                  <a:lnTo>
                    <a:pt x="217" y="654"/>
                  </a:lnTo>
                  <a:lnTo>
                    <a:pt x="217" y="643"/>
                  </a:lnTo>
                  <a:lnTo>
                    <a:pt x="215" y="631"/>
                  </a:lnTo>
                  <a:lnTo>
                    <a:pt x="215" y="620"/>
                  </a:lnTo>
                  <a:lnTo>
                    <a:pt x="215" y="610"/>
                  </a:lnTo>
                  <a:lnTo>
                    <a:pt x="213" y="599"/>
                  </a:lnTo>
                  <a:lnTo>
                    <a:pt x="213" y="590"/>
                  </a:lnTo>
                  <a:lnTo>
                    <a:pt x="213" y="578"/>
                  </a:lnTo>
                  <a:lnTo>
                    <a:pt x="213" y="569"/>
                  </a:lnTo>
                  <a:lnTo>
                    <a:pt x="213" y="555"/>
                  </a:lnTo>
                  <a:lnTo>
                    <a:pt x="213" y="546"/>
                  </a:lnTo>
                  <a:lnTo>
                    <a:pt x="211" y="534"/>
                  </a:lnTo>
                  <a:lnTo>
                    <a:pt x="211" y="523"/>
                  </a:lnTo>
                  <a:lnTo>
                    <a:pt x="211" y="512"/>
                  </a:lnTo>
                  <a:lnTo>
                    <a:pt x="211" y="502"/>
                  </a:lnTo>
                  <a:lnTo>
                    <a:pt x="211" y="491"/>
                  </a:lnTo>
                  <a:lnTo>
                    <a:pt x="211" y="481"/>
                  </a:lnTo>
                  <a:lnTo>
                    <a:pt x="209" y="470"/>
                  </a:lnTo>
                  <a:lnTo>
                    <a:pt x="209" y="460"/>
                  </a:lnTo>
                  <a:lnTo>
                    <a:pt x="209" y="451"/>
                  </a:lnTo>
                  <a:lnTo>
                    <a:pt x="209" y="441"/>
                  </a:lnTo>
                  <a:lnTo>
                    <a:pt x="209" y="432"/>
                  </a:lnTo>
                  <a:lnTo>
                    <a:pt x="209" y="422"/>
                  </a:lnTo>
                  <a:lnTo>
                    <a:pt x="207" y="415"/>
                  </a:lnTo>
                  <a:lnTo>
                    <a:pt x="207" y="407"/>
                  </a:lnTo>
                  <a:lnTo>
                    <a:pt x="207" y="398"/>
                  </a:lnTo>
                  <a:lnTo>
                    <a:pt x="207" y="390"/>
                  </a:lnTo>
                  <a:lnTo>
                    <a:pt x="206" y="382"/>
                  </a:lnTo>
                  <a:lnTo>
                    <a:pt x="206" y="377"/>
                  </a:lnTo>
                  <a:lnTo>
                    <a:pt x="204" y="369"/>
                  </a:lnTo>
                  <a:lnTo>
                    <a:pt x="202" y="363"/>
                  </a:lnTo>
                  <a:lnTo>
                    <a:pt x="202" y="358"/>
                  </a:lnTo>
                  <a:lnTo>
                    <a:pt x="200" y="354"/>
                  </a:lnTo>
                  <a:lnTo>
                    <a:pt x="196" y="344"/>
                  </a:lnTo>
                  <a:lnTo>
                    <a:pt x="192" y="339"/>
                  </a:lnTo>
                  <a:lnTo>
                    <a:pt x="188" y="335"/>
                  </a:lnTo>
                  <a:lnTo>
                    <a:pt x="185" y="335"/>
                  </a:lnTo>
                  <a:lnTo>
                    <a:pt x="177" y="335"/>
                  </a:lnTo>
                  <a:lnTo>
                    <a:pt x="171" y="337"/>
                  </a:lnTo>
                  <a:lnTo>
                    <a:pt x="168" y="342"/>
                  </a:lnTo>
                  <a:lnTo>
                    <a:pt x="162" y="348"/>
                  </a:lnTo>
                  <a:lnTo>
                    <a:pt x="158" y="356"/>
                  </a:lnTo>
                  <a:lnTo>
                    <a:pt x="154" y="363"/>
                  </a:lnTo>
                  <a:lnTo>
                    <a:pt x="152" y="369"/>
                  </a:lnTo>
                  <a:lnTo>
                    <a:pt x="150" y="373"/>
                  </a:lnTo>
                  <a:lnTo>
                    <a:pt x="149" y="379"/>
                  </a:lnTo>
                  <a:lnTo>
                    <a:pt x="149" y="386"/>
                  </a:lnTo>
                  <a:lnTo>
                    <a:pt x="145" y="392"/>
                  </a:lnTo>
                  <a:lnTo>
                    <a:pt x="145" y="398"/>
                  </a:lnTo>
                  <a:lnTo>
                    <a:pt x="141" y="403"/>
                  </a:lnTo>
                  <a:lnTo>
                    <a:pt x="141" y="411"/>
                  </a:lnTo>
                  <a:lnTo>
                    <a:pt x="139" y="417"/>
                  </a:lnTo>
                  <a:lnTo>
                    <a:pt x="139" y="424"/>
                  </a:lnTo>
                  <a:lnTo>
                    <a:pt x="137" y="430"/>
                  </a:lnTo>
                  <a:lnTo>
                    <a:pt x="135" y="439"/>
                  </a:lnTo>
                  <a:lnTo>
                    <a:pt x="133" y="445"/>
                  </a:lnTo>
                  <a:lnTo>
                    <a:pt x="133" y="453"/>
                  </a:lnTo>
                  <a:lnTo>
                    <a:pt x="131" y="460"/>
                  </a:lnTo>
                  <a:lnTo>
                    <a:pt x="130" y="468"/>
                  </a:lnTo>
                  <a:lnTo>
                    <a:pt x="128" y="475"/>
                  </a:lnTo>
                  <a:lnTo>
                    <a:pt x="128" y="485"/>
                  </a:lnTo>
                  <a:lnTo>
                    <a:pt x="126" y="493"/>
                  </a:lnTo>
                  <a:lnTo>
                    <a:pt x="124" y="500"/>
                  </a:lnTo>
                  <a:lnTo>
                    <a:pt x="122" y="508"/>
                  </a:lnTo>
                  <a:lnTo>
                    <a:pt x="122" y="515"/>
                  </a:lnTo>
                  <a:lnTo>
                    <a:pt x="120" y="523"/>
                  </a:lnTo>
                  <a:lnTo>
                    <a:pt x="118" y="531"/>
                  </a:lnTo>
                  <a:lnTo>
                    <a:pt x="116" y="538"/>
                  </a:lnTo>
                  <a:lnTo>
                    <a:pt x="114" y="546"/>
                  </a:lnTo>
                  <a:lnTo>
                    <a:pt x="112" y="552"/>
                  </a:lnTo>
                  <a:lnTo>
                    <a:pt x="112" y="561"/>
                  </a:lnTo>
                  <a:lnTo>
                    <a:pt x="109" y="567"/>
                  </a:lnTo>
                  <a:lnTo>
                    <a:pt x="109" y="574"/>
                  </a:lnTo>
                  <a:lnTo>
                    <a:pt x="105" y="582"/>
                  </a:lnTo>
                  <a:lnTo>
                    <a:pt x="105" y="590"/>
                  </a:lnTo>
                  <a:lnTo>
                    <a:pt x="101" y="595"/>
                  </a:lnTo>
                  <a:lnTo>
                    <a:pt x="101" y="601"/>
                  </a:lnTo>
                  <a:lnTo>
                    <a:pt x="97" y="609"/>
                  </a:lnTo>
                  <a:lnTo>
                    <a:pt x="97" y="614"/>
                  </a:lnTo>
                  <a:lnTo>
                    <a:pt x="95" y="620"/>
                  </a:lnTo>
                  <a:lnTo>
                    <a:pt x="93" y="624"/>
                  </a:lnTo>
                  <a:lnTo>
                    <a:pt x="90" y="629"/>
                  </a:lnTo>
                  <a:lnTo>
                    <a:pt x="88" y="635"/>
                  </a:lnTo>
                  <a:lnTo>
                    <a:pt x="84" y="643"/>
                  </a:lnTo>
                  <a:lnTo>
                    <a:pt x="80" y="652"/>
                  </a:lnTo>
                  <a:lnTo>
                    <a:pt x="74" y="658"/>
                  </a:lnTo>
                  <a:lnTo>
                    <a:pt x="69" y="662"/>
                  </a:lnTo>
                  <a:lnTo>
                    <a:pt x="63" y="664"/>
                  </a:lnTo>
                  <a:lnTo>
                    <a:pt x="57" y="666"/>
                  </a:lnTo>
                  <a:lnTo>
                    <a:pt x="50" y="666"/>
                  </a:lnTo>
                  <a:lnTo>
                    <a:pt x="44" y="664"/>
                  </a:lnTo>
                  <a:lnTo>
                    <a:pt x="38" y="662"/>
                  </a:lnTo>
                  <a:lnTo>
                    <a:pt x="33" y="658"/>
                  </a:lnTo>
                  <a:lnTo>
                    <a:pt x="29" y="652"/>
                  </a:lnTo>
                  <a:lnTo>
                    <a:pt x="25" y="648"/>
                  </a:lnTo>
                  <a:lnTo>
                    <a:pt x="21" y="643"/>
                  </a:lnTo>
                  <a:lnTo>
                    <a:pt x="17" y="637"/>
                  </a:lnTo>
                  <a:lnTo>
                    <a:pt x="14" y="629"/>
                  </a:lnTo>
                  <a:lnTo>
                    <a:pt x="12" y="624"/>
                  </a:lnTo>
                  <a:lnTo>
                    <a:pt x="10" y="616"/>
                  </a:lnTo>
                  <a:lnTo>
                    <a:pt x="8" y="609"/>
                  </a:lnTo>
                  <a:lnTo>
                    <a:pt x="6" y="599"/>
                  </a:lnTo>
                  <a:lnTo>
                    <a:pt x="4" y="591"/>
                  </a:lnTo>
                  <a:lnTo>
                    <a:pt x="4" y="584"/>
                  </a:lnTo>
                  <a:lnTo>
                    <a:pt x="4" y="576"/>
                  </a:lnTo>
                  <a:lnTo>
                    <a:pt x="2" y="567"/>
                  </a:lnTo>
                  <a:lnTo>
                    <a:pt x="0" y="559"/>
                  </a:lnTo>
                  <a:lnTo>
                    <a:pt x="0" y="552"/>
                  </a:lnTo>
                  <a:lnTo>
                    <a:pt x="0" y="542"/>
                  </a:lnTo>
                  <a:lnTo>
                    <a:pt x="0" y="534"/>
                  </a:lnTo>
                  <a:lnTo>
                    <a:pt x="0" y="527"/>
                  </a:lnTo>
                  <a:lnTo>
                    <a:pt x="0" y="519"/>
                  </a:lnTo>
                  <a:lnTo>
                    <a:pt x="2" y="513"/>
                  </a:lnTo>
                  <a:lnTo>
                    <a:pt x="2" y="508"/>
                  </a:lnTo>
                  <a:lnTo>
                    <a:pt x="2" y="502"/>
                  </a:lnTo>
                  <a:lnTo>
                    <a:pt x="2" y="496"/>
                  </a:lnTo>
                  <a:lnTo>
                    <a:pt x="2" y="493"/>
                  </a:lnTo>
                  <a:lnTo>
                    <a:pt x="2" y="487"/>
                  </a:lnTo>
                  <a:lnTo>
                    <a:pt x="4" y="487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8" name="Freeform 143"/>
            <p:cNvSpPr>
              <a:spLocks/>
            </p:cNvSpPr>
            <p:nvPr/>
          </p:nvSpPr>
          <p:spPr bwMode="auto">
            <a:xfrm>
              <a:off x="3853" y="2422"/>
              <a:ext cx="1069" cy="556"/>
            </a:xfrm>
            <a:custGeom>
              <a:avLst/>
              <a:gdLst>
                <a:gd name="T0" fmla="*/ 262 w 2138"/>
                <a:gd name="T1" fmla="*/ 36 h 1112"/>
                <a:gd name="T2" fmla="*/ 262 w 2138"/>
                <a:gd name="T3" fmla="*/ 28 h 1112"/>
                <a:gd name="T4" fmla="*/ 262 w 2138"/>
                <a:gd name="T5" fmla="*/ 21 h 1112"/>
                <a:gd name="T6" fmla="*/ 262 w 2138"/>
                <a:gd name="T7" fmla="*/ 12 h 1112"/>
                <a:gd name="T8" fmla="*/ 258 w 2138"/>
                <a:gd name="T9" fmla="*/ 9 h 1112"/>
                <a:gd name="T10" fmla="*/ 246 w 2138"/>
                <a:gd name="T11" fmla="*/ 9 h 1112"/>
                <a:gd name="T12" fmla="*/ 228 w 2138"/>
                <a:gd name="T13" fmla="*/ 8 h 1112"/>
                <a:gd name="T14" fmla="*/ 203 w 2138"/>
                <a:gd name="T15" fmla="*/ 7 h 1112"/>
                <a:gd name="T16" fmla="*/ 173 w 2138"/>
                <a:gd name="T17" fmla="*/ 7 h 1112"/>
                <a:gd name="T18" fmla="*/ 137 w 2138"/>
                <a:gd name="T19" fmla="*/ 7 h 1112"/>
                <a:gd name="T20" fmla="*/ 99 w 2138"/>
                <a:gd name="T21" fmla="*/ 7 h 1112"/>
                <a:gd name="T22" fmla="*/ 69 w 2138"/>
                <a:gd name="T23" fmla="*/ 7 h 1112"/>
                <a:gd name="T24" fmla="*/ 45 w 2138"/>
                <a:gd name="T25" fmla="*/ 8 h 1112"/>
                <a:gd name="T26" fmla="*/ 27 w 2138"/>
                <a:gd name="T27" fmla="*/ 8 h 1112"/>
                <a:gd name="T28" fmla="*/ 16 w 2138"/>
                <a:gd name="T29" fmla="*/ 8 h 1112"/>
                <a:gd name="T30" fmla="*/ 9 w 2138"/>
                <a:gd name="T31" fmla="*/ 8 h 1112"/>
                <a:gd name="T32" fmla="*/ 9 w 2138"/>
                <a:gd name="T33" fmla="*/ 13 h 1112"/>
                <a:gd name="T34" fmla="*/ 8 w 2138"/>
                <a:gd name="T35" fmla="*/ 24 h 1112"/>
                <a:gd name="T36" fmla="*/ 8 w 2138"/>
                <a:gd name="T37" fmla="*/ 40 h 1112"/>
                <a:gd name="T38" fmla="*/ 7 w 2138"/>
                <a:gd name="T39" fmla="*/ 58 h 1112"/>
                <a:gd name="T40" fmla="*/ 6 w 2138"/>
                <a:gd name="T41" fmla="*/ 78 h 1112"/>
                <a:gd name="T42" fmla="*/ 6 w 2138"/>
                <a:gd name="T43" fmla="*/ 98 h 1112"/>
                <a:gd name="T44" fmla="*/ 6 w 2138"/>
                <a:gd name="T45" fmla="*/ 110 h 1112"/>
                <a:gd name="T46" fmla="*/ 5 w 2138"/>
                <a:gd name="T47" fmla="*/ 121 h 1112"/>
                <a:gd name="T48" fmla="*/ 5 w 2138"/>
                <a:gd name="T49" fmla="*/ 130 h 1112"/>
                <a:gd name="T50" fmla="*/ 5 w 2138"/>
                <a:gd name="T51" fmla="*/ 137 h 1112"/>
                <a:gd name="T52" fmla="*/ 0 w 2138"/>
                <a:gd name="T53" fmla="*/ 135 h 1112"/>
                <a:gd name="T54" fmla="*/ 1 w 2138"/>
                <a:gd name="T55" fmla="*/ 122 h 1112"/>
                <a:gd name="T56" fmla="*/ 1 w 2138"/>
                <a:gd name="T57" fmla="*/ 108 h 1112"/>
                <a:gd name="T58" fmla="*/ 1 w 2138"/>
                <a:gd name="T59" fmla="*/ 95 h 1112"/>
                <a:gd name="T60" fmla="*/ 1 w 2138"/>
                <a:gd name="T61" fmla="*/ 83 h 1112"/>
                <a:gd name="T62" fmla="*/ 2 w 2138"/>
                <a:gd name="T63" fmla="*/ 71 h 1112"/>
                <a:gd name="T64" fmla="*/ 2 w 2138"/>
                <a:gd name="T65" fmla="*/ 62 h 1112"/>
                <a:gd name="T66" fmla="*/ 2 w 2138"/>
                <a:gd name="T67" fmla="*/ 49 h 1112"/>
                <a:gd name="T68" fmla="*/ 2 w 2138"/>
                <a:gd name="T69" fmla="*/ 35 h 1112"/>
                <a:gd name="T70" fmla="*/ 2 w 2138"/>
                <a:gd name="T71" fmla="*/ 23 h 1112"/>
                <a:gd name="T72" fmla="*/ 2 w 2138"/>
                <a:gd name="T73" fmla="*/ 13 h 1112"/>
                <a:gd name="T74" fmla="*/ 2 w 2138"/>
                <a:gd name="T75" fmla="*/ 5 h 1112"/>
                <a:gd name="T76" fmla="*/ 3 w 2138"/>
                <a:gd name="T77" fmla="*/ 1 h 1112"/>
                <a:gd name="T78" fmla="*/ 9 w 2138"/>
                <a:gd name="T79" fmla="*/ 1 h 1112"/>
                <a:gd name="T80" fmla="*/ 17 w 2138"/>
                <a:gd name="T81" fmla="*/ 1 h 1112"/>
                <a:gd name="T82" fmla="*/ 29 w 2138"/>
                <a:gd name="T83" fmla="*/ 1 h 1112"/>
                <a:gd name="T84" fmla="*/ 45 w 2138"/>
                <a:gd name="T85" fmla="*/ 1 h 1112"/>
                <a:gd name="T86" fmla="*/ 65 w 2138"/>
                <a:gd name="T87" fmla="*/ 0 h 1112"/>
                <a:gd name="T88" fmla="*/ 85 w 2138"/>
                <a:gd name="T89" fmla="*/ 0 h 1112"/>
                <a:gd name="T90" fmla="*/ 105 w 2138"/>
                <a:gd name="T91" fmla="*/ 0 h 1112"/>
                <a:gd name="T92" fmla="*/ 124 w 2138"/>
                <a:gd name="T93" fmla="*/ 1 h 1112"/>
                <a:gd name="T94" fmla="*/ 142 w 2138"/>
                <a:gd name="T95" fmla="*/ 1 h 1112"/>
                <a:gd name="T96" fmla="*/ 160 w 2138"/>
                <a:gd name="T97" fmla="*/ 2 h 1112"/>
                <a:gd name="T98" fmla="*/ 178 w 2138"/>
                <a:gd name="T99" fmla="*/ 2 h 1112"/>
                <a:gd name="T100" fmla="*/ 197 w 2138"/>
                <a:gd name="T101" fmla="*/ 3 h 1112"/>
                <a:gd name="T102" fmla="*/ 216 w 2138"/>
                <a:gd name="T103" fmla="*/ 3 h 1112"/>
                <a:gd name="T104" fmla="*/ 233 w 2138"/>
                <a:gd name="T105" fmla="*/ 3 h 1112"/>
                <a:gd name="T106" fmla="*/ 248 w 2138"/>
                <a:gd name="T107" fmla="*/ 3 h 1112"/>
                <a:gd name="T108" fmla="*/ 260 w 2138"/>
                <a:gd name="T109" fmla="*/ 3 h 1112"/>
                <a:gd name="T110" fmla="*/ 267 w 2138"/>
                <a:gd name="T111" fmla="*/ 3 h 1112"/>
                <a:gd name="T112" fmla="*/ 267 w 2138"/>
                <a:gd name="T113" fmla="*/ 9 h 1112"/>
                <a:gd name="T114" fmla="*/ 267 w 2138"/>
                <a:gd name="T115" fmla="*/ 16 h 1112"/>
                <a:gd name="T116" fmla="*/ 267 w 2138"/>
                <a:gd name="T117" fmla="*/ 25 h 1112"/>
                <a:gd name="T118" fmla="*/ 267 w 2138"/>
                <a:gd name="T119" fmla="*/ 34 h 1112"/>
                <a:gd name="T120" fmla="*/ 267 w 2138"/>
                <a:gd name="T121" fmla="*/ 42 h 11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38" h="1112">
                  <a:moveTo>
                    <a:pt x="2096" y="338"/>
                  </a:moveTo>
                  <a:lnTo>
                    <a:pt x="2096" y="336"/>
                  </a:lnTo>
                  <a:lnTo>
                    <a:pt x="2096" y="333"/>
                  </a:lnTo>
                  <a:lnTo>
                    <a:pt x="2096" y="327"/>
                  </a:lnTo>
                  <a:lnTo>
                    <a:pt x="2096" y="319"/>
                  </a:lnTo>
                  <a:lnTo>
                    <a:pt x="2096" y="312"/>
                  </a:lnTo>
                  <a:lnTo>
                    <a:pt x="2096" y="306"/>
                  </a:lnTo>
                  <a:lnTo>
                    <a:pt x="2096" y="300"/>
                  </a:lnTo>
                  <a:lnTo>
                    <a:pt x="2096" y="295"/>
                  </a:lnTo>
                  <a:lnTo>
                    <a:pt x="2096" y="287"/>
                  </a:lnTo>
                  <a:lnTo>
                    <a:pt x="2096" y="279"/>
                  </a:lnTo>
                  <a:lnTo>
                    <a:pt x="2096" y="272"/>
                  </a:lnTo>
                  <a:lnTo>
                    <a:pt x="2096" y="262"/>
                  </a:lnTo>
                  <a:lnTo>
                    <a:pt x="2096" y="253"/>
                  </a:lnTo>
                  <a:lnTo>
                    <a:pt x="2096" y="243"/>
                  </a:lnTo>
                  <a:lnTo>
                    <a:pt x="2096" y="238"/>
                  </a:lnTo>
                  <a:lnTo>
                    <a:pt x="2096" y="234"/>
                  </a:lnTo>
                  <a:lnTo>
                    <a:pt x="2096" y="228"/>
                  </a:lnTo>
                  <a:lnTo>
                    <a:pt x="2096" y="224"/>
                  </a:lnTo>
                  <a:lnTo>
                    <a:pt x="2096" y="219"/>
                  </a:lnTo>
                  <a:lnTo>
                    <a:pt x="2096" y="213"/>
                  </a:lnTo>
                  <a:lnTo>
                    <a:pt x="2096" y="207"/>
                  </a:lnTo>
                  <a:lnTo>
                    <a:pt x="2096" y="202"/>
                  </a:lnTo>
                  <a:lnTo>
                    <a:pt x="2096" y="196"/>
                  </a:lnTo>
                  <a:lnTo>
                    <a:pt x="2096" y="190"/>
                  </a:lnTo>
                  <a:lnTo>
                    <a:pt x="2096" y="186"/>
                  </a:lnTo>
                  <a:lnTo>
                    <a:pt x="2096" y="181"/>
                  </a:lnTo>
                  <a:lnTo>
                    <a:pt x="2096" y="173"/>
                  </a:lnTo>
                  <a:lnTo>
                    <a:pt x="2096" y="167"/>
                  </a:lnTo>
                  <a:lnTo>
                    <a:pt x="2096" y="162"/>
                  </a:lnTo>
                  <a:lnTo>
                    <a:pt x="2096" y="154"/>
                  </a:lnTo>
                  <a:lnTo>
                    <a:pt x="2096" y="148"/>
                  </a:lnTo>
                  <a:lnTo>
                    <a:pt x="2096" y="143"/>
                  </a:lnTo>
                  <a:lnTo>
                    <a:pt x="2096" y="135"/>
                  </a:lnTo>
                  <a:lnTo>
                    <a:pt x="2096" y="129"/>
                  </a:lnTo>
                  <a:lnTo>
                    <a:pt x="2096" y="122"/>
                  </a:lnTo>
                  <a:lnTo>
                    <a:pt x="2096" y="116"/>
                  </a:lnTo>
                  <a:lnTo>
                    <a:pt x="2096" y="108"/>
                  </a:lnTo>
                  <a:lnTo>
                    <a:pt x="2096" y="101"/>
                  </a:lnTo>
                  <a:lnTo>
                    <a:pt x="2096" y="95"/>
                  </a:lnTo>
                  <a:lnTo>
                    <a:pt x="2096" y="87"/>
                  </a:lnTo>
                  <a:lnTo>
                    <a:pt x="2096" y="82"/>
                  </a:lnTo>
                  <a:lnTo>
                    <a:pt x="2096" y="74"/>
                  </a:lnTo>
                  <a:lnTo>
                    <a:pt x="2094" y="74"/>
                  </a:lnTo>
                  <a:lnTo>
                    <a:pt x="2090" y="74"/>
                  </a:lnTo>
                  <a:lnTo>
                    <a:pt x="2084" y="74"/>
                  </a:lnTo>
                  <a:lnTo>
                    <a:pt x="2075" y="74"/>
                  </a:lnTo>
                  <a:lnTo>
                    <a:pt x="2071" y="72"/>
                  </a:lnTo>
                  <a:lnTo>
                    <a:pt x="2065" y="72"/>
                  </a:lnTo>
                  <a:lnTo>
                    <a:pt x="2058" y="72"/>
                  </a:lnTo>
                  <a:lnTo>
                    <a:pt x="2052" y="72"/>
                  </a:lnTo>
                  <a:lnTo>
                    <a:pt x="2043" y="70"/>
                  </a:lnTo>
                  <a:lnTo>
                    <a:pt x="2035" y="70"/>
                  </a:lnTo>
                  <a:lnTo>
                    <a:pt x="2027" y="70"/>
                  </a:lnTo>
                  <a:lnTo>
                    <a:pt x="2020" y="70"/>
                  </a:lnTo>
                  <a:lnTo>
                    <a:pt x="2008" y="70"/>
                  </a:lnTo>
                  <a:lnTo>
                    <a:pt x="1999" y="68"/>
                  </a:lnTo>
                  <a:lnTo>
                    <a:pt x="1987" y="68"/>
                  </a:lnTo>
                  <a:lnTo>
                    <a:pt x="1976" y="68"/>
                  </a:lnTo>
                  <a:lnTo>
                    <a:pt x="1965" y="67"/>
                  </a:lnTo>
                  <a:lnTo>
                    <a:pt x="1951" y="67"/>
                  </a:lnTo>
                  <a:lnTo>
                    <a:pt x="1940" y="65"/>
                  </a:lnTo>
                  <a:lnTo>
                    <a:pt x="1927" y="65"/>
                  </a:lnTo>
                  <a:lnTo>
                    <a:pt x="1911" y="65"/>
                  </a:lnTo>
                  <a:lnTo>
                    <a:pt x="1898" y="63"/>
                  </a:lnTo>
                  <a:lnTo>
                    <a:pt x="1883" y="63"/>
                  </a:lnTo>
                  <a:lnTo>
                    <a:pt x="1868" y="63"/>
                  </a:lnTo>
                  <a:lnTo>
                    <a:pt x="1853" y="61"/>
                  </a:lnTo>
                  <a:lnTo>
                    <a:pt x="1835" y="61"/>
                  </a:lnTo>
                  <a:lnTo>
                    <a:pt x="1818" y="61"/>
                  </a:lnTo>
                  <a:lnTo>
                    <a:pt x="1801" y="61"/>
                  </a:lnTo>
                  <a:lnTo>
                    <a:pt x="1782" y="59"/>
                  </a:lnTo>
                  <a:lnTo>
                    <a:pt x="1765" y="59"/>
                  </a:lnTo>
                  <a:lnTo>
                    <a:pt x="1746" y="57"/>
                  </a:lnTo>
                  <a:lnTo>
                    <a:pt x="1725" y="57"/>
                  </a:lnTo>
                  <a:lnTo>
                    <a:pt x="1704" y="57"/>
                  </a:lnTo>
                  <a:lnTo>
                    <a:pt x="1685" y="55"/>
                  </a:lnTo>
                  <a:lnTo>
                    <a:pt x="1664" y="55"/>
                  </a:lnTo>
                  <a:lnTo>
                    <a:pt x="1643" y="55"/>
                  </a:lnTo>
                  <a:lnTo>
                    <a:pt x="1621" y="53"/>
                  </a:lnTo>
                  <a:lnTo>
                    <a:pt x="1600" y="53"/>
                  </a:lnTo>
                  <a:lnTo>
                    <a:pt x="1575" y="53"/>
                  </a:lnTo>
                  <a:lnTo>
                    <a:pt x="1554" y="53"/>
                  </a:lnTo>
                  <a:lnTo>
                    <a:pt x="1529" y="53"/>
                  </a:lnTo>
                  <a:lnTo>
                    <a:pt x="1507" y="53"/>
                  </a:lnTo>
                  <a:lnTo>
                    <a:pt x="1482" y="53"/>
                  </a:lnTo>
                  <a:lnTo>
                    <a:pt x="1457" y="53"/>
                  </a:lnTo>
                  <a:lnTo>
                    <a:pt x="1431" y="51"/>
                  </a:lnTo>
                  <a:lnTo>
                    <a:pt x="1404" y="51"/>
                  </a:lnTo>
                  <a:lnTo>
                    <a:pt x="1379" y="51"/>
                  </a:lnTo>
                  <a:lnTo>
                    <a:pt x="1353" y="51"/>
                  </a:lnTo>
                  <a:lnTo>
                    <a:pt x="1324" y="51"/>
                  </a:lnTo>
                  <a:lnTo>
                    <a:pt x="1296" y="51"/>
                  </a:lnTo>
                  <a:lnTo>
                    <a:pt x="1269" y="51"/>
                  </a:lnTo>
                  <a:lnTo>
                    <a:pt x="1241" y="51"/>
                  </a:lnTo>
                  <a:lnTo>
                    <a:pt x="1212" y="51"/>
                  </a:lnTo>
                  <a:lnTo>
                    <a:pt x="1184" y="51"/>
                  </a:lnTo>
                  <a:lnTo>
                    <a:pt x="1153" y="51"/>
                  </a:lnTo>
                  <a:lnTo>
                    <a:pt x="1123" y="51"/>
                  </a:lnTo>
                  <a:lnTo>
                    <a:pt x="1092" y="51"/>
                  </a:lnTo>
                  <a:lnTo>
                    <a:pt x="1062" y="51"/>
                  </a:lnTo>
                  <a:lnTo>
                    <a:pt x="1032" y="51"/>
                  </a:lnTo>
                  <a:lnTo>
                    <a:pt x="999" y="53"/>
                  </a:lnTo>
                  <a:lnTo>
                    <a:pt x="967" y="53"/>
                  </a:lnTo>
                  <a:lnTo>
                    <a:pt x="936" y="53"/>
                  </a:lnTo>
                  <a:lnTo>
                    <a:pt x="906" y="53"/>
                  </a:lnTo>
                  <a:lnTo>
                    <a:pt x="876" y="53"/>
                  </a:lnTo>
                  <a:lnTo>
                    <a:pt x="845" y="53"/>
                  </a:lnTo>
                  <a:lnTo>
                    <a:pt x="819" y="53"/>
                  </a:lnTo>
                  <a:lnTo>
                    <a:pt x="790" y="53"/>
                  </a:lnTo>
                  <a:lnTo>
                    <a:pt x="764" y="53"/>
                  </a:lnTo>
                  <a:lnTo>
                    <a:pt x="737" y="53"/>
                  </a:lnTo>
                  <a:lnTo>
                    <a:pt x="710" y="53"/>
                  </a:lnTo>
                  <a:lnTo>
                    <a:pt x="686" y="53"/>
                  </a:lnTo>
                  <a:lnTo>
                    <a:pt x="661" y="53"/>
                  </a:lnTo>
                  <a:lnTo>
                    <a:pt x="636" y="53"/>
                  </a:lnTo>
                  <a:lnTo>
                    <a:pt x="611" y="53"/>
                  </a:lnTo>
                  <a:lnTo>
                    <a:pt x="589" y="53"/>
                  </a:lnTo>
                  <a:lnTo>
                    <a:pt x="568" y="55"/>
                  </a:lnTo>
                  <a:lnTo>
                    <a:pt x="545" y="55"/>
                  </a:lnTo>
                  <a:lnTo>
                    <a:pt x="522" y="55"/>
                  </a:lnTo>
                  <a:lnTo>
                    <a:pt x="501" y="55"/>
                  </a:lnTo>
                  <a:lnTo>
                    <a:pt x="482" y="55"/>
                  </a:lnTo>
                  <a:lnTo>
                    <a:pt x="461" y="55"/>
                  </a:lnTo>
                  <a:lnTo>
                    <a:pt x="442" y="55"/>
                  </a:lnTo>
                  <a:lnTo>
                    <a:pt x="423" y="55"/>
                  </a:lnTo>
                  <a:lnTo>
                    <a:pt x="406" y="57"/>
                  </a:lnTo>
                  <a:lnTo>
                    <a:pt x="387" y="57"/>
                  </a:lnTo>
                  <a:lnTo>
                    <a:pt x="370" y="57"/>
                  </a:lnTo>
                  <a:lnTo>
                    <a:pt x="353" y="57"/>
                  </a:lnTo>
                  <a:lnTo>
                    <a:pt x="338" y="57"/>
                  </a:lnTo>
                  <a:lnTo>
                    <a:pt x="321" y="57"/>
                  </a:lnTo>
                  <a:lnTo>
                    <a:pt x="307" y="57"/>
                  </a:lnTo>
                  <a:lnTo>
                    <a:pt x="294" y="57"/>
                  </a:lnTo>
                  <a:lnTo>
                    <a:pt x="279" y="59"/>
                  </a:lnTo>
                  <a:lnTo>
                    <a:pt x="266" y="59"/>
                  </a:lnTo>
                  <a:lnTo>
                    <a:pt x="252" y="59"/>
                  </a:lnTo>
                  <a:lnTo>
                    <a:pt x="239" y="59"/>
                  </a:lnTo>
                  <a:lnTo>
                    <a:pt x="228" y="59"/>
                  </a:lnTo>
                  <a:lnTo>
                    <a:pt x="216" y="59"/>
                  </a:lnTo>
                  <a:lnTo>
                    <a:pt x="205" y="59"/>
                  </a:lnTo>
                  <a:lnTo>
                    <a:pt x="193" y="59"/>
                  </a:lnTo>
                  <a:lnTo>
                    <a:pt x="184" y="59"/>
                  </a:lnTo>
                  <a:lnTo>
                    <a:pt x="174" y="59"/>
                  </a:lnTo>
                  <a:lnTo>
                    <a:pt x="165" y="59"/>
                  </a:lnTo>
                  <a:lnTo>
                    <a:pt x="157" y="59"/>
                  </a:lnTo>
                  <a:lnTo>
                    <a:pt x="148" y="59"/>
                  </a:lnTo>
                  <a:lnTo>
                    <a:pt x="140" y="59"/>
                  </a:lnTo>
                  <a:lnTo>
                    <a:pt x="133" y="59"/>
                  </a:lnTo>
                  <a:lnTo>
                    <a:pt x="125" y="59"/>
                  </a:lnTo>
                  <a:lnTo>
                    <a:pt x="119" y="61"/>
                  </a:lnTo>
                  <a:lnTo>
                    <a:pt x="114" y="61"/>
                  </a:lnTo>
                  <a:lnTo>
                    <a:pt x="108" y="61"/>
                  </a:lnTo>
                  <a:lnTo>
                    <a:pt x="102" y="61"/>
                  </a:lnTo>
                  <a:lnTo>
                    <a:pt x="98" y="61"/>
                  </a:lnTo>
                  <a:lnTo>
                    <a:pt x="89" y="61"/>
                  </a:lnTo>
                  <a:lnTo>
                    <a:pt x="83" y="61"/>
                  </a:lnTo>
                  <a:lnTo>
                    <a:pt x="77" y="61"/>
                  </a:lnTo>
                  <a:lnTo>
                    <a:pt x="74" y="61"/>
                  </a:lnTo>
                  <a:lnTo>
                    <a:pt x="72" y="61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8"/>
                  </a:lnTo>
                  <a:lnTo>
                    <a:pt x="70" y="72"/>
                  </a:lnTo>
                  <a:lnTo>
                    <a:pt x="70" y="76"/>
                  </a:lnTo>
                  <a:lnTo>
                    <a:pt x="70" y="82"/>
                  </a:lnTo>
                  <a:lnTo>
                    <a:pt x="68" y="86"/>
                  </a:lnTo>
                  <a:lnTo>
                    <a:pt x="68" y="91"/>
                  </a:lnTo>
                  <a:lnTo>
                    <a:pt x="68" y="97"/>
                  </a:lnTo>
                  <a:lnTo>
                    <a:pt x="68" y="105"/>
                  </a:lnTo>
                  <a:lnTo>
                    <a:pt x="66" y="112"/>
                  </a:lnTo>
                  <a:lnTo>
                    <a:pt x="66" y="120"/>
                  </a:lnTo>
                  <a:lnTo>
                    <a:pt x="66" y="127"/>
                  </a:lnTo>
                  <a:lnTo>
                    <a:pt x="66" y="137"/>
                  </a:lnTo>
                  <a:lnTo>
                    <a:pt x="66" y="144"/>
                  </a:lnTo>
                  <a:lnTo>
                    <a:pt x="64" y="156"/>
                  </a:lnTo>
                  <a:lnTo>
                    <a:pt x="64" y="163"/>
                  </a:lnTo>
                  <a:lnTo>
                    <a:pt x="64" y="175"/>
                  </a:lnTo>
                  <a:lnTo>
                    <a:pt x="62" y="186"/>
                  </a:lnTo>
                  <a:lnTo>
                    <a:pt x="62" y="198"/>
                  </a:lnTo>
                  <a:lnTo>
                    <a:pt x="62" y="207"/>
                  </a:lnTo>
                  <a:lnTo>
                    <a:pt x="62" y="221"/>
                  </a:lnTo>
                  <a:lnTo>
                    <a:pt x="60" y="232"/>
                  </a:lnTo>
                  <a:lnTo>
                    <a:pt x="60" y="245"/>
                  </a:lnTo>
                  <a:lnTo>
                    <a:pt x="60" y="257"/>
                  </a:lnTo>
                  <a:lnTo>
                    <a:pt x="60" y="272"/>
                  </a:lnTo>
                  <a:lnTo>
                    <a:pt x="58" y="285"/>
                  </a:lnTo>
                  <a:lnTo>
                    <a:pt x="58" y="298"/>
                  </a:lnTo>
                  <a:lnTo>
                    <a:pt x="58" y="314"/>
                  </a:lnTo>
                  <a:lnTo>
                    <a:pt x="58" y="327"/>
                  </a:lnTo>
                  <a:lnTo>
                    <a:pt x="57" y="340"/>
                  </a:lnTo>
                  <a:lnTo>
                    <a:pt x="57" y="355"/>
                  </a:lnTo>
                  <a:lnTo>
                    <a:pt x="55" y="369"/>
                  </a:lnTo>
                  <a:lnTo>
                    <a:pt x="55" y="386"/>
                  </a:lnTo>
                  <a:lnTo>
                    <a:pt x="55" y="399"/>
                  </a:lnTo>
                  <a:lnTo>
                    <a:pt x="55" y="414"/>
                  </a:lnTo>
                  <a:lnTo>
                    <a:pt x="53" y="431"/>
                  </a:lnTo>
                  <a:lnTo>
                    <a:pt x="53" y="447"/>
                  </a:lnTo>
                  <a:lnTo>
                    <a:pt x="53" y="462"/>
                  </a:lnTo>
                  <a:lnTo>
                    <a:pt x="51" y="477"/>
                  </a:lnTo>
                  <a:lnTo>
                    <a:pt x="51" y="494"/>
                  </a:lnTo>
                  <a:lnTo>
                    <a:pt x="51" y="509"/>
                  </a:lnTo>
                  <a:lnTo>
                    <a:pt x="51" y="527"/>
                  </a:lnTo>
                  <a:lnTo>
                    <a:pt x="49" y="542"/>
                  </a:lnTo>
                  <a:lnTo>
                    <a:pt x="49" y="559"/>
                  </a:lnTo>
                  <a:lnTo>
                    <a:pt x="49" y="576"/>
                  </a:lnTo>
                  <a:lnTo>
                    <a:pt x="49" y="591"/>
                  </a:lnTo>
                  <a:lnTo>
                    <a:pt x="47" y="608"/>
                  </a:lnTo>
                  <a:lnTo>
                    <a:pt x="47" y="623"/>
                  </a:lnTo>
                  <a:lnTo>
                    <a:pt x="47" y="639"/>
                  </a:lnTo>
                  <a:lnTo>
                    <a:pt x="45" y="656"/>
                  </a:lnTo>
                  <a:lnTo>
                    <a:pt x="45" y="671"/>
                  </a:lnTo>
                  <a:lnTo>
                    <a:pt x="45" y="686"/>
                  </a:lnTo>
                  <a:lnTo>
                    <a:pt x="45" y="703"/>
                  </a:lnTo>
                  <a:lnTo>
                    <a:pt x="43" y="719"/>
                  </a:lnTo>
                  <a:lnTo>
                    <a:pt x="43" y="734"/>
                  </a:lnTo>
                  <a:lnTo>
                    <a:pt x="43" y="749"/>
                  </a:lnTo>
                  <a:lnTo>
                    <a:pt x="43" y="766"/>
                  </a:lnTo>
                  <a:lnTo>
                    <a:pt x="43" y="779"/>
                  </a:lnTo>
                  <a:lnTo>
                    <a:pt x="43" y="795"/>
                  </a:lnTo>
                  <a:lnTo>
                    <a:pt x="43" y="810"/>
                  </a:lnTo>
                  <a:lnTo>
                    <a:pt x="43" y="825"/>
                  </a:lnTo>
                  <a:lnTo>
                    <a:pt x="41" y="833"/>
                  </a:lnTo>
                  <a:lnTo>
                    <a:pt x="41" y="838"/>
                  </a:lnTo>
                  <a:lnTo>
                    <a:pt x="41" y="846"/>
                  </a:lnTo>
                  <a:lnTo>
                    <a:pt x="41" y="853"/>
                  </a:lnTo>
                  <a:lnTo>
                    <a:pt x="41" y="861"/>
                  </a:lnTo>
                  <a:lnTo>
                    <a:pt x="41" y="869"/>
                  </a:lnTo>
                  <a:lnTo>
                    <a:pt x="41" y="876"/>
                  </a:lnTo>
                  <a:lnTo>
                    <a:pt x="41" y="884"/>
                  </a:lnTo>
                  <a:lnTo>
                    <a:pt x="39" y="893"/>
                  </a:lnTo>
                  <a:lnTo>
                    <a:pt x="39" y="901"/>
                  </a:lnTo>
                  <a:lnTo>
                    <a:pt x="39" y="909"/>
                  </a:lnTo>
                  <a:lnTo>
                    <a:pt x="39" y="918"/>
                  </a:lnTo>
                  <a:lnTo>
                    <a:pt x="39" y="926"/>
                  </a:lnTo>
                  <a:lnTo>
                    <a:pt x="39" y="935"/>
                  </a:lnTo>
                  <a:lnTo>
                    <a:pt x="39" y="945"/>
                  </a:lnTo>
                  <a:lnTo>
                    <a:pt x="39" y="954"/>
                  </a:lnTo>
                  <a:lnTo>
                    <a:pt x="39" y="962"/>
                  </a:lnTo>
                  <a:lnTo>
                    <a:pt x="39" y="971"/>
                  </a:lnTo>
                  <a:lnTo>
                    <a:pt x="39" y="981"/>
                  </a:lnTo>
                  <a:lnTo>
                    <a:pt x="39" y="990"/>
                  </a:lnTo>
                  <a:lnTo>
                    <a:pt x="38" y="1000"/>
                  </a:lnTo>
                  <a:lnTo>
                    <a:pt x="38" y="1009"/>
                  </a:lnTo>
                  <a:lnTo>
                    <a:pt x="38" y="1013"/>
                  </a:lnTo>
                  <a:lnTo>
                    <a:pt x="38" y="1019"/>
                  </a:lnTo>
                  <a:lnTo>
                    <a:pt x="38" y="1025"/>
                  </a:lnTo>
                  <a:lnTo>
                    <a:pt x="38" y="1030"/>
                  </a:lnTo>
                  <a:lnTo>
                    <a:pt x="38" y="1038"/>
                  </a:lnTo>
                  <a:lnTo>
                    <a:pt x="38" y="1049"/>
                  </a:lnTo>
                  <a:lnTo>
                    <a:pt x="38" y="1053"/>
                  </a:lnTo>
                  <a:lnTo>
                    <a:pt x="38" y="1059"/>
                  </a:lnTo>
                  <a:lnTo>
                    <a:pt x="38" y="1064"/>
                  </a:lnTo>
                  <a:lnTo>
                    <a:pt x="38" y="1070"/>
                  </a:lnTo>
                  <a:lnTo>
                    <a:pt x="38" y="1074"/>
                  </a:lnTo>
                  <a:lnTo>
                    <a:pt x="38" y="1080"/>
                  </a:lnTo>
                  <a:lnTo>
                    <a:pt x="38" y="1083"/>
                  </a:lnTo>
                  <a:lnTo>
                    <a:pt x="38" y="1089"/>
                  </a:lnTo>
                  <a:lnTo>
                    <a:pt x="38" y="1095"/>
                  </a:lnTo>
                  <a:lnTo>
                    <a:pt x="38" y="1101"/>
                  </a:lnTo>
                  <a:lnTo>
                    <a:pt x="38" y="1106"/>
                  </a:lnTo>
                  <a:lnTo>
                    <a:pt x="38" y="1112"/>
                  </a:lnTo>
                  <a:lnTo>
                    <a:pt x="28" y="1112"/>
                  </a:lnTo>
                  <a:lnTo>
                    <a:pt x="19" y="1112"/>
                  </a:lnTo>
                  <a:lnTo>
                    <a:pt x="9" y="1112"/>
                  </a:lnTo>
                  <a:lnTo>
                    <a:pt x="0" y="1112"/>
                  </a:lnTo>
                  <a:lnTo>
                    <a:pt x="0" y="1101"/>
                  </a:lnTo>
                  <a:lnTo>
                    <a:pt x="0" y="1089"/>
                  </a:lnTo>
                  <a:lnTo>
                    <a:pt x="0" y="1080"/>
                  </a:lnTo>
                  <a:lnTo>
                    <a:pt x="0" y="1068"/>
                  </a:lnTo>
                  <a:lnTo>
                    <a:pt x="0" y="1059"/>
                  </a:lnTo>
                  <a:lnTo>
                    <a:pt x="0" y="1047"/>
                  </a:lnTo>
                  <a:lnTo>
                    <a:pt x="0" y="1036"/>
                  </a:lnTo>
                  <a:lnTo>
                    <a:pt x="1" y="1026"/>
                  </a:lnTo>
                  <a:lnTo>
                    <a:pt x="1" y="1015"/>
                  </a:lnTo>
                  <a:lnTo>
                    <a:pt x="1" y="1004"/>
                  </a:lnTo>
                  <a:lnTo>
                    <a:pt x="1" y="992"/>
                  </a:lnTo>
                  <a:lnTo>
                    <a:pt x="1" y="983"/>
                  </a:lnTo>
                  <a:lnTo>
                    <a:pt x="1" y="971"/>
                  </a:lnTo>
                  <a:lnTo>
                    <a:pt x="1" y="962"/>
                  </a:lnTo>
                  <a:lnTo>
                    <a:pt x="1" y="950"/>
                  </a:lnTo>
                  <a:lnTo>
                    <a:pt x="3" y="941"/>
                  </a:lnTo>
                  <a:lnTo>
                    <a:pt x="3" y="930"/>
                  </a:lnTo>
                  <a:lnTo>
                    <a:pt x="3" y="918"/>
                  </a:lnTo>
                  <a:lnTo>
                    <a:pt x="3" y="907"/>
                  </a:lnTo>
                  <a:lnTo>
                    <a:pt x="3" y="897"/>
                  </a:lnTo>
                  <a:lnTo>
                    <a:pt x="3" y="886"/>
                  </a:lnTo>
                  <a:lnTo>
                    <a:pt x="3" y="874"/>
                  </a:lnTo>
                  <a:lnTo>
                    <a:pt x="3" y="863"/>
                  </a:lnTo>
                  <a:lnTo>
                    <a:pt x="5" y="853"/>
                  </a:lnTo>
                  <a:lnTo>
                    <a:pt x="5" y="842"/>
                  </a:lnTo>
                  <a:lnTo>
                    <a:pt x="5" y="833"/>
                  </a:lnTo>
                  <a:lnTo>
                    <a:pt x="5" y="821"/>
                  </a:lnTo>
                  <a:lnTo>
                    <a:pt x="5" y="812"/>
                  </a:lnTo>
                  <a:lnTo>
                    <a:pt x="5" y="800"/>
                  </a:lnTo>
                  <a:lnTo>
                    <a:pt x="5" y="791"/>
                  </a:lnTo>
                  <a:lnTo>
                    <a:pt x="5" y="781"/>
                  </a:lnTo>
                  <a:lnTo>
                    <a:pt x="7" y="770"/>
                  </a:lnTo>
                  <a:lnTo>
                    <a:pt x="7" y="760"/>
                  </a:lnTo>
                  <a:lnTo>
                    <a:pt x="7" y="749"/>
                  </a:lnTo>
                  <a:lnTo>
                    <a:pt x="7" y="739"/>
                  </a:lnTo>
                  <a:lnTo>
                    <a:pt x="7" y="728"/>
                  </a:lnTo>
                  <a:lnTo>
                    <a:pt x="7" y="719"/>
                  </a:lnTo>
                  <a:lnTo>
                    <a:pt x="7" y="709"/>
                  </a:lnTo>
                  <a:lnTo>
                    <a:pt x="7" y="700"/>
                  </a:lnTo>
                  <a:lnTo>
                    <a:pt x="7" y="690"/>
                  </a:lnTo>
                  <a:lnTo>
                    <a:pt x="7" y="679"/>
                  </a:lnTo>
                  <a:lnTo>
                    <a:pt x="7" y="669"/>
                  </a:lnTo>
                  <a:lnTo>
                    <a:pt x="7" y="660"/>
                  </a:lnTo>
                  <a:lnTo>
                    <a:pt x="7" y="650"/>
                  </a:lnTo>
                  <a:lnTo>
                    <a:pt x="7" y="641"/>
                  </a:lnTo>
                  <a:lnTo>
                    <a:pt x="7" y="631"/>
                  </a:lnTo>
                  <a:lnTo>
                    <a:pt x="7" y="622"/>
                  </a:lnTo>
                  <a:lnTo>
                    <a:pt x="9" y="614"/>
                  </a:lnTo>
                  <a:lnTo>
                    <a:pt x="9" y="604"/>
                  </a:lnTo>
                  <a:lnTo>
                    <a:pt x="9" y="595"/>
                  </a:lnTo>
                  <a:lnTo>
                    <a:pt x="9" y="585"/>
                  </a:lnTo>
                  <a:lnTo>
                    <a:pt x="9" y="578"/>
                  </a:lnTo>
                  <a:lnTo>
                    <a:pt x="9" y="568"/>
                  </a:lnTo>
                  <a:lnTo>
                    <a:pt x="9" y="561"/>
                  </a:lnTo>
                  <a:lnTo>
                    <a:pt x="9" y="553"/>
                  </a:lnTo>
                  <a:lnTo>
                    <a:pt x="9" y="546"/>
                  </a:lnTo>
                  <a:lnTo>
                    <a:pt x="9" y="536"/>
                  </a:lnTo>
                  <a:lnTo>
                    <a:pt x="9" y="528"/>
                  </a:lnTo>
                  <a:lnTo>
                    <a:pt x="9" y="521"/>
                  </a:lnTo>
                  <a:lnTo>
                    <a:pt x="9" y="513"/>
                  </a:lnTo>
                  <a:lnTo>
                    <a:pt x="9" y="506"/>
                  </a:lnTo>
                  <a:lnTo>
                    <a:pt x="9" y="498"/>
                  </a:lnTo>
                  <a:lnTo>
                    <a:pt x="9" y="492"/>
                  </a:lnTo>
                  <a:lnTo>
                    <a:pt x="11" y="485"/>
                  </a:lnTo>
                  <a:lnTo>
                    <a:pt x="11" y="475"/>
                  </a:lnTo>
                  <a:lnTo>
                    <a:pt x="11" y="464"/>
                  </a:lnTo>
                  <a:lnTo>
                    <a:pt x="11" y="452"/>
                  </a:lnTo>
                  <a:lnTo>
                    <a:pt x="11" y="441"/>
                  </a:lnTo>
                  <a:lnTo>
                    <a:pt x="11" y="431"/>
                  </a:lnTo>
                  <a:lnTo>
                    <a:pt x="11" y="420"/>
                  </a:lnTo>
                  <a:lnTo>
                    <a:pt x="11" y="409"/>
                  </a:lnTo>
                  <a:lnTo>
                    <a:pt x="11" y="397"/>
                  </a:lnTo>
                  <a:lnTo>
                    <a:pt x="11" y="388"/>
                  </a:lnTo>
                  <a:lnTo>
                    <a:pt x="11" y="376"/>
                  </a:lnTo>
                  <a:lnTo>
                    <a:pt x="11" y="365"/>
                  </a:lnTo>
                  <a:lnTo>
                    <a:pt x="11" y="354"/>
                  </a:lnTo>
                  <a:lnTo>
                    <a:pt x="11" y="344"/>
                  </a:lnTo>
                  <a:lnTo>
                    <a:pt x="11" y="333"/>
                  </a:lnTo>
                  <a:lnTo>
                    <a:pt x="11" y="321"/>
                  </a:lnTo>
                  <a:lnTo>
                    <a:pt x="11" y="312"/>
                  </a:lnTo>
                  <a:lnTo>
                    <a:pt x="11" y="300"/>
                  </a:lnTo>
                  <a:lnTo>
                    <a:pt x="11" y="291"/>
                  </a:lnTo>
                  <a:lnTo>
                    <a:pt x="11" y="279"/>
                  </a:lnTo>
                  <a:lnTo>
                    <a:pt x="11" y="270"/>
                  </a:lnTo>
                  <a:lnTo>
                    <a:pt x="11" y="259"/>
                  </a:lnTo>
                  <a:lnTo>
                    <a:pt x="11" y="249"/>
                  </a:lnTo>
                  <a:lnTo>
                    <a:pt x="11" y="240"/>
                  </a:lnTo>
                  <a:lnTo>
                    <a:pt x="11" y="230"/>
                  </a:lnTo>
                  <a:lnTo>
                    <a:pt x="11" y="221"/>
                  </a:lnTo>
                  <a:lnTo>
                    <a:pt x="11" y="211"/>
                  </a:lnTo>
                  <a:lnTo>
                    <a:pt x="11" y="202"/>
                  </a:lnTo>
                  <a:lnTo>
                    <a:pt x="11" y="192"/>
                  </a:lnTo>
                  <a:lnTo>
                    <a:pt x="11" y="182"/>
                  </a:lnTo>
                  <a:lnTo>
                    <a:pt x="11" y="173"/>
                  </a:lnTo>
                  <a:lnTo>
                    <a:pt x="11" y="165"/>
                  </a:lnTo>
                  <a:lnTo>
                    <a:pt x="11" y="158"/>
                  </a:lnTo>
                  <a:lnTo>
                    <a:pt x="11" y="148"/>
                  </a:lnTo>
                  <a:lnTo>
                    <a:pt x="11" y="139"/>
                  </a:lnTo>
                  <a:lnTo>
                    <a:pt x="11" y="131"/>
                  </a:lnTo>
                  <a:lnTo>
                    <a:pt x="11" y="124"/>
                  </a:lnTo>
                  <a:lnTo>
                    <a:pt x="11" y="116"/>
                  </a:lnTo>
                  <a:lnTo>
                    <a:pt x="11" y="106"/>
                  </a:lnTo>
                  <a:lnTo>
                    <a:pt x="11" y="99"/>
                  </a:lnTo>
                  <a:lnTo>
                    <a:pt x="11" y="93"/>
                  </a:lnTo>
                  <a:lnTo>
                    <a:pt x="11" y="86"/>
                  </a:lnTo>
                  <a:lnTo>
                    <a:pt x="11" y="78"/>
                  </a:lnTo>
                  <a:lnTo>
                    <a:pt x="11" y="72"/>
                  </a:lnTo>
                  <a:lnTo>
                    <a:pt x="11" y="67"/>
                  </a:lnTo>
                  <a:lnTo>
                    <a:pt x="11" y="59"/>
                  </a:lnTo>
                  <a:lnTo>
                    <a:pt x="11" y="53"/>
                  </a:lnTo>
                  <a:lnTo>
                    <a:pt x="11" y="49"/>
                  </a:lnTo>
                  <a:lnTo>
                    <a:pt x="11" y="44"/>
                  </a:lnTo>
                  <a:lnTo>
                    <a:pt x="11" y="38"/>
                  </a:lnTo>
                  <a:lnTo>
                    <a:pt x="11" y="32"/>
                  </a:lnTo>
                  <a:lnTo>
                    <a:pt x="11" y="29"/>
                  </a:lnTo>
                  <a:lnTo>
                    <a:pt x="11" y="25"/>
                  </a:lnTo>
                  <a:lnTo>
                    <a:pt x="11" y="17"/>
                  </a:lnTo>
                  <a:lnTo>
                    <a:pt x="11" y="11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30" y="2"/>
                  </a:lnTo>
                  <a:lnTo>
                    <a:pt x="34" y="2"/>
                  </a:lnTo>
                  <a:lnTo>
                    <a:pt x="39" y="2"/>
                  </a:lnTo>
                  <a:lnTo>
                    <a:pt x="47" y="2"/>
                  </a:lnTo>
                  <a:lnTo>
                    <a:pt x="57" y="2"/>
                  </a:lnTo>
                  <a:lnTo>
                    <a:pt x="60" y="2"/>
                  </a:lnTo>
                  <a:lnTo>
                    <a:pt x="64" y="2"/>
                  </a:lnTo>
                  <a:lnTo>
                    <a:pt x="70" y="2"/>
                  </a:lnTo>
                  <a:lnTo>
                    <a:pt x="76" y="2"/>
                  </a:lnTo>
                  <a:lnTo>
                    <a:pt x="81" y="2"/>
                  </a:lnTo>
                  <a:lnTo>
                    <a:pt x="87" y="2"/>
                  </a:lnTo>
                  <a:lnTo>
                    <a:pt x="93" y="2"/>
                  </a:lnTo>
                  <a:lnTo>
                    <a:pt x="100" y="2"/>
                  </a:lnTo>
                  <a:lnTo>
                    <a:pt x="106" y="2"/>
                  </a:lnTo>
                  <a:lnTo>
                    <a:pt x="114" y="2"/>
                  </a:lnTo>
                  <a:lnTo>
                    <a:pt x="119" y="2"/>
                  </a:lnTo>
                  <a:lnTo>
                    <a:pt x="127" y="2"/>
                  </a:lnTo>
                  <a:lnTo>
                    <a:pt x="134" y="2"/>
                  </a:lnTo>
                  <a:lnTo>
                    <a:pt x="142" y="2"/>
                  </a:lnTo>
                  <a:lnTo>
                    <a:pt x="150" y="2"/>
                  </a:lnTo>
                  <a:lnTo>
                    <a:pt x="159" y="2"/>
                  </a:lnTo>
                  <a:lnTo>
                    <a:pt x="167" y="2"/>
                  </a:lnTo>
                  <a:lnTo>
                    <a:pt x="176" y="2"/>
                  </a:lnTo>
                  <a:lnTo>
                    <a:pt x="186" y="2"/>
                  </a:lnTo>
                  <a:lnTo>
                    <a:pt x="195" y="2"/>
                  </a:lnTo>
                  <a:lnTo>
                    <a:pt x="207" y="2"/>
                  </a:lnTo>
                  <a:lnTo>
                    <a:pt x="216" y="2"/>
                  </a:lnTo>
                  <a:lnTo>
                    <a:pt x="228" y="2"/>
                  </a:lnTo>
                  <a:lnTo>
                    <a:pt x="239" y="2"/>
                  </a:lnTo>
                  <a:lnTo>
                    <a:pt x="250" y="2"/>
                  </a:lnTo>
                  <a:lnTo>
                    <a:pt x="260" y="2"/>
                  </a:lnTo>
                  <a:lnTo>
                    <a:pt x="273" y="2"/>
                  </a:lnTo>
                  <a:lnTo>
                    <a:pt x="286" y="2"/>
                  </a:lnTo>
                  <a:lnTo>
                    <a:pt x="298" y="2"/>
                  </a:lnTo>
                  <a:lnTo>
                    <a:pt x="311" y="2"/>
                  </a:lnTo>
                  <a:lnTo>
                    <a:pt x="325" y="2"/>
                  </a:lnTo>
                  <a:lnTo>
                    <a:pt x="338" y="2"/>
                  </a:lnTo>
                  <a:lnTo>
                    <a:pt x="353" y="2"/>
                  </a:lnTo>
                  <a:lnTo>
                    <a:pt x="366" y="2"/>
                  </a:lnTo>
                  <a:lnTo>
                    <a:pt x="382" y="2"/>
                  </a:lnTo>
                  <a:lnTo>
                    <a:pt x="399" y="2"/>
                  </a:lnTo>
                  <a:lnTo>
                    <a:pt x="414" y="2"/>
                  </a:lnTo>
                  <a:lnTo>
                    <a:pt x="429" y="2"/>
                  </a:lnTo>
                  <a:lnTo>
                    <a:pt x="446" y="2"/>
                  </a:lnTo>
                  <a:lnTo>
                    <a:pt x="465" y="2"/>
                  </a:lnTo>
                  <a:lnTo>
                    <a:pt x="480" y="0"/>
                  </a:lnTo>
                  <a:lnTo>
                    <a:pt x="497" y="0"/>
                  </a:lnTo>
                  <a:lnTo>
                    <a:pt x="515" y="0"/>
                  </a:lnTo>
                  <a:lnTo>
                    <a:pt x="532" y="0"/>
                  </a:lnTo>
                  <a:lnTo>
                    <a:pt x="549" y="0"/>
                  </a:lnTo>
                  <a:lnTo>
                    <a:pt x="564" y="0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13" y="0"/>
                  </a:lnTo>
                  <a:lnTo>
                    <a:pt x="630" y="0"/>
                  </a:lnTo>
                  <a:lnTo>
                    <a:pt x="646" y="0"/>
                  </a:lnTo>
                  <a:lnTo>
                    <a:pt x="663" y="0"/>
                  </a:lnTo>
                  <a:lnTo>
                    <a:pt x="678" y="0"/>
                  </a:lnTo>
                  <a:lnTo>
                    <a:pt x="695" y="0"/>
                  </a:lnTo>
                  <a:lnTo>
                    <a:pt x="710" y="0"/>
                  </a:lnTo>
                  <a:lnTo>
                    <a:pt x="727" y="0"/>
                  </a:lnTo>
                  <a:lnTo>
                    <a:pt x="743" y="0"/>
                  </a:lnTo>
                  <a:lnTo>
                    <a:pt x="758" y="0"/>
                  </a:lnTo>
                  <a:lnTo>
                    <a:pt x="773" y="0"/>
                  </a:lnTo>
                  <a:lnTo>
                    <a:pt x="788" y="0"/>
                  </a:lnTo>
                  <a:lnTo>
                    <a:pt x="803" y="0"/>
                  </a:lnTo>
                  <a:lnTo>
                    <a:pt x="819" y="0"/>
                  </a:lnTo>
                  <a:lnTo>
                    <a:pt x="836" y="0"/>
                  </a:lnTo>
                  <a:lnTo>
                    <a:pt x="851" y="2"/>
                  </a:lnTo>
                  <a:lnTo>
                    <a:pt x="864" y="2"/>
                  </a:lnTo>
                  <a:lnTo>
                    <a:pt x="881" y="2"/>
                  </a:lnTo>
                  <a:lnTo>
                    <a:pt x="895" y="2"/>
                  </a:lnTo>
                  <a:lnTo>
                    <a:pt x="910" y="2"/>
                  </a:lnTo>
                  <a:lnTo>
                    <a:pt x="925" y="2"/>
                  </a:lnTo>
                  <a:lnTo>
                    <a:pt x="940" y="4"/>
                  </a:lnTo>
                  <a:lnTo>
                    <a:pt x="955" y="4"/>
                  </a:lnTo>
                  <a:lnTo>
                    <a:pt x="971" y="4"/>
                  </a:lnTo>
                  <a:lnTo>
                    <a:pt x="986" y="4"/>
                  </a:lnTo>
                  <a:lnTo>
                    <a:pt x="1001" y="4"/>
                  </a:lnTo>
                  <a:lnTo>
                    <a:pt x="1014" y="4"/>
                  </a:lnTo>
                  <a:lnTo>
                    <a:pt x="1030" y="6"/>
                  </a:lnTo>
                  <a:lnTo>
                    <a:pt x="1045" y="6"/>
                  </a:lnTo>
                  <a:lnTo>
                    <a:pt x="1058" y="6"/>
                  </a:lnTo>
                  <a:lnTo>
                    <a:pt x="1073" y="6"/>
                  </a:lnTo>
                  <a:lnTo>
                    <a:pt x="1089" y="6"/>
                  </a:lnTo>
                  <a:lnTo>
                    <a:pt x="1102" y="6"/>
                  </a:lnTo>
                  <a:lnTo>
                    <a:pt x="1117" y="6"/>
                  </a:lnTo>
                  <a:lnTo>
                    <a:pt x="1132" y="6"/>
                  </a:lnTo>
                  <a:lnTo>
                    <a:pt x="1147" y="8"/>
                  </a:lnTo>
                  <a:lnTo>
                    <a:pt x="1161" y="8"/>
                  </a:lnTo>
                  <a:lnTo>
                    <a:pt x="1176" y="10"/>
                  </a:lnTo>
                  <a:lnTo>
                    <a:pt x="1189" y="10"/>
                  </a:lnTo>
                  <a:lnTo>
                    <a:pt x="1206" y="10"/>
                  </a:lnTo>
                  <a:lnTo>
                    <a:pt x="1220" y="10"/>
                  </a:lnTo>
                  <a:lnTo>
                    <a:pt x="1233" y="10"/>
                  </a:lnTo>
                  <a:lnTo>
                    <a:pt x="1248" y="10"/>
                  </a:lnTo>
                  <a:lnTo>
                    <a:pt x="1263" y="10"/>
                  </a:lnTo>
                  <a:lnTo>
                    <a:pt x="1277" y="10"/>
                  </a:lnTo>
                  <a:lnTo>
                    <a:pt x="1292" y="11"/>
                  </a:lnTo>
                  <a:lnTo>
                    <a:pt x="1305" y="11"/>
                  </a:lnTo>
                  <a:lnTo>
                    <a:pt x="1320" y="13"/>
                  </a:lnTo>
                  <a:lnTo>
                    <a:pt x="1336" y="13"/>
                  </a:lnTo>
                  <a:lnTo>
                    <a:pt x="1351" y="13"/>
                  </a:lnTo>
                  <a:lnTo>
                    <a:pt x="1364" y="13"/>
                  </a:lnTo>
                  <a:lnTo>
                    <a:pt x="1379" y="13"/>
                  </a:lnTo>
                  <a:lnTo>
                    <a:pt x="1395" y="13"/>
                  </a:lnTo>
                  <a:lnTo>
                    <a:pt x="1408" y="15"/>
                  </a:lnTo>
                  <a:lnTo>
                    <a:pt x="1423" y="15"/>
                  </a:lnTo>
                  <a:lnTo>
                    <a:pt x="1438" y="17"/>
                  </a:lnTo>
                  <a:lnTo>
                    <a:pt x="1452" y="17"/>
                  </a:lnTo>
                  <a:lnTo>
                    <a:pt x="1467" y="17"/>
                  </a:lnTo>
                  <a:lnTo>
                    <a:pt x="1482" y="17"/>
                  </a:lnTo>
                  <a:lnTo>
                    <a:pt x="1497" y="17"/>
                  </a:lnTo>
                  <a:lnTo>
                    <a:pt x="1510" y="17"/>
                  </a:lnTo>
                  <a:lnTo>
                    <a:pt x="1528" y="17"/>
                  </a:lnTo>
                  <a:lnTo>
                    <a:pt x="1541" y="17"/>
                  </a:lnTo>
                  <a:lnTo>
                    <a:pt x="1556" y="19"/>
                  </a:lnTo>
                  <a:lnTo>
                    <a:pt x="1571" y="19"/>
                  </a:lnTo>
                  <a:lnTo>
                    <a:pt x="1586" y="19"/>
                  </a:lnTo>
                  <a:lnTo>
                    <a:pt x="1602" y="19"/>
                  </a:lnTo>
                  <a:lnTo>
                    <a:pt x="1617" y="19"/>
                  </a:lnTo>
                  <a:lnTo>
                    <a:pt x="1632" y="19"/>
                  </a:lnTo>
                  <a:lnTo>
                    <a:pt x="1647" y="19"/>
                  </a:lnTo>
                  <a:lnTo>
                    <a:pt x="1662" y="19"/>
                  </a:lnTo>
                  <a:lnTo>
                    <a:pt x="1678" y="21"/>
                  </a:lnTo>
                  <a:lnTo>
                    <a:pt x="1691" y="21"/>
                  </a:lnTo>
                  <a:lnTo>
                    <a:pt x="1706" y="21"/>
                  </a:lnTo>
                  <a:lnTo>
                    <a:pt x="1721" y="21"/>
                  </a:lnTo>
                  <a:lnTo>
                    <a:pt x="1737" y="21"/>
                  </a:lnTo>
                  <a:lnTo>
                    <a:pt x="1750" y="21"/>
                  </a:lnTo>
                  <a:lnTo>
                    <a:pt x="1765" y="21"/>
                  </a:lnTo>
                  <a:lnTo>
                    <a:pt x="1778" y="21"/>
                  </a:lnTo>
                  <a:lnTo>
                    <a:pt x="1794" y="21"/>
                  </a:lnTo>
                  <a:lnTo>
                    <a:pt x="1807" y="21"/>
                  </a:lnTo>
                  <a:lnTo>
                    <a:pt x="1820" y="21"/>
                  </a:lnTo>
                  <a:lnTo>
                    <a:pt x="1835" y="21"/>
                  </a:lnTo>
                  <a:lnTo>
                    <a:pt x="1849" y="21"/>
                  </a:lnTo>
                  <a:lnTo>
                    <a:pt x="1862" y="21"/>
                  </a:lnTo>
                  <a:lnTo>
                    <a:pt x="1875" y="21"/>
                  </a:lnTo>
                  <a:lnTo>
                    <a:pt x="1889" y="21"/>
                  </a:lnTo>
                  <a:lnTo>
                    <a:pt x="1902" y="21"/>
                  </a:lnTo>
                  <a:lnTo>
                    <a:pt x="1913" y="21"/>
                  </a:lnTo>
                  <a:lnTo>
                    <a:pt x="1925" y="21"/>
                  </a:lnTo>
                  <a:lnTo>
                    <a:pt x="1938" y="21"/>
                  </a:lnTo>
                  <a:lnTo>
                    <a:pt x="1949" y="21"/>
                  </a:lnTo>
                  <a:lnTo>
                    <a:pt x="1961" y="21"/>
                  </a:lnTo>
                  <a:lnTo>
                    <a:pt x="1972" y="21"/>
                  </a:lnTo>
                  <a:lnTo>
                    <a:pt x="1984" y="21"/>
                  </a:lnTo>
                  <a:lnTo>
                    <a:pt x="1995" y="21"/>
                  </a:lnTo>
                  <a:lnTo>
                    <a:pt x="2005" y="19"/>
                  </a:lnTo>
                  <a:lnTo>
                    <a:pt x="2014" y="19"/>
                  </a:lnTo>
                  <a:lnTo>
                    <a:pt x="2024" y="19"/>
                  </a:lnTo>
                  <a:lnTo>
                    <a:pt x="2033" y="19"/>
                  </a:lnTo>
                  <a:lnTo>
                    <a:pt x="2043" y="19"/>
                  </a:lnTo>
                  <a:lnTo>
                    <a:pt x="2052" y="19"/>
                  </a:lnTo>
                  <a:lnTo>
                    <a:pt x="2060" y="19"/>
                  </a:lnTo>
                  <a:lnTo>
                    <a:pt x="2069" y="19"/>
                  </a:lnTo>
                  <a:lnTo>
                    <a:pt x="2075" y="19"/>
                  </a:lnTo>
                  <a:lnTo>
                    <a:pt x="2083" y="19"/>
                  </a:lnTo>
                  <a:lnTo>
                    <a:pt x="2088" y="19"/>
                  </a:lnTo>
                  <a:lnTo>
                    <a:pt x="2096" y="19"/>
                  </a:lnTo>
                  <a:lnTo>
                    <a:pt x="2100" y="19"/>
                  </a:lnTo>
                  <a:lnTo>
                    <a:pt x="2105" y="19"/>
                  </a:lnTo>
                  <a:lnTo>
                    <a:pt x="2111" y="19"/>
                  </a:lnTo>
                  <a:lnTo>
                    <a:pt x="2117" y="19"/>
                  </a:lnTo>
                  <a:lnTo>
                    <a:pt x="2122" y="19"/>
                  </a:lnTo>
                  <a:lnTo>
                    <a:pt x="2128" y="19"/>
                  </a:lnTo>
                  <a:lnTo>
                    <a:pt x="2132" y="19"/>
                  </a:lnTo>
                  <a:lnTo>
                    <a:pt x="2134" y="19"/>
                  </a:lnTo>
                  <a:lnTo>
                    <a:pt x="2134" y="21"/>
                  </a:lnTo>
                  <a:lnTo>
                    <a:pt x="2134" y="29"/>
                  </a:lnTo>
                  <a:lnTo>
                    <a:pt x="2134" y="32"/>
                  </a:lnTo>
                  <a:lnTo>
                    <a:pt x="2134" y="40"/>
                  </a:lnTo>
                  <a:lnTo>
                    <a:pt x="2134" y="48"/>
                  </a:lnTo>
                  <a:lnTo>
                    <a:pt x="2134" y="57"/>
                  </a:lnTo>
                  <a:lnTo>
                    <a:pt x="2134" y="61"/>
                  </a:lnTo>
                  <a:lnTo>
                    <a:pt x="2134" y="65"/>
                  </a:lnTo>
                  <a:lnTo>
                    <a:pt x="2134" y="70"/>
                  </a:lnTo>
                  <a:lnTo>
                    <a:pt x="2134" y="74"/>
                  </a:lnTo>
                  <a:lnTo>
                    <a:pt x="2134" y="80"/>
                  </a:lnTo>
                  <a:lnTo>
                    <a:pt x="2134" y="86"/>
                  </a:lnTo>
                  <a:lnTo>
                    <a:pt x="2134" y="91"/>
                  </a:lnTo>
                  <a:lnTo>
                    <a:pt x="2134" y="97"/>
                  </a:lnTo>
                  <a:lnTo>
                    <a:pt x="2134" y="103"/>
                  </a:lnTo>
                  <a:lnTo>
                    <a:pt x="2134" y="108"/>
                  </a:lnTo>
                  <a:lnTo>
                    <a:pt x="2134" y="114"/>
                  </a:lnTo>
                  <a:lnTo>
                    <a:pt x="2134" y="120"/>
                  </a:lnTo>
                  <a:lnTo>
                    <a:pt x="2134" y="127"/>
                  </a:lnTo>
                  <a:lnTo>
                    <a:pt x="2134" y="135"/>
                  </a:lnTo>
                  <a:lnTo>
                    <a:pt x="2134" y="141"/>
                  </a:lnTo>
                  <a:lnTo>
                    <a:pt x="2134" y="148"/>
                  </a:lnTo>
                  <a:lnTo>
                    <a:pt x="2134" y="154"/>
                  </a:lnTo>
                  <a:lnTo>
                    <a:pt x="2134" y="162"/>
                  </a:lnTo>
                  <a:lnTo>
                    <a:pt x="2134" y="167"/>
                  </a:lnTo>
                  <a:lnTo>
                    <a:pt x="2134" y="175"/>
                  </a:lnTo>
                  <a:lnTo>
                    <a:pt x="2134" y="181"/>
                  </a:lnTo>
                  <a:lnTo>
                    <a:pt x="2134" y="188"/>
                  </a:lnTo>
                  <a:lnTo>
                    <a:pt x="2134" y="196"/>
                  </a:lnTo>
                  <a:lnTo>
                    <a:pt x="2134" y="203"/>
                  </a:lnTo>
                  <a:lnTo>
                    <a:pt x="2134" y="209"/>
                  </a:lnTo>
                  <a:lnTo>
                    <a:pt x="2134" y="217"/>
                  </a:lnTo>
                  <a:lnTo>
                    <a:pt x="2134" y="224"/>
                  </a:lnTo>
                  <a:lnTo>
                    <a:pt x="2134" y="232"/>
                  </a:lnTo>
                  <a:lnTo>
                    <a:pt x="2134" y="238"/>
                  </a:lnTo>
                  <a:lnTo>
                    <a:pt x="2134" y="247"/>
                  </a:lnTo>
                  <a:lnTo>
                    <a:pt x="2134" y="253"/>
                  </a:lnTo>
                  <a:lnTo>
                    <a:pt x="2134" y="260"/>
                  </a:lnTo>
                  <a:lnTo>
                    <a:pt x="2134" y="268"/>
                  </a:lnTo>
                  <a:lnTo>
                    <a:pt x="2134" y="276"/>
                  </a:lnTo>
                  <a:lnTo>
                    <a:pt x="2134" y="281"/>
                  </a:lnTo>
                  <a:lnTo>
                    <a:pt x="2134" y="289"/>
                  </a:lnTo>
                  <a:lnTo>
                    <a:pt x="2134" y="295"/>
                  </a:lnTo>
                  <a:lnTo>
                    <a:pt x="2134" y="302"/>
                  </a:lnTo>
                  <a:lnTo>
                    <a:pt x="2134" y="308"/>
                  </a:lnTo>
                  <a:lnTo>
                    <a:pt x="2136" y="316"/>
                  </a:lnTo>
                  <a:lnTo>
                    <a:pt x="2136" y="321"/>
                  </a:lnTo>
                  <a:lnTo>
                    <a:pt x="2136" y="327"/>
                  </a:lnTo>
                  <a:lnTo>
                    <a:pt x="2136" y="335"/>
                  </a:lnTo>
                  <a:lnTo>
                    <a:pt x="2136" y="340"/>
                  </a:lnTo>
                  <a:lnTo>
                    <a:pt x="2136" y="346"/>
                  </a:lnTo>
                  <a:lnTo>
                    <a:pt x="2138" y="352"/>
                  </a:lnTo>
                  <a:lnTo>
                    <a:pt x="2138" y="357"/>
                  </a:lnTo>
                  <a:lnTo>
                    <a:pt x="2138" y="365"/>
                  </a:lnTo>
                  <a:lnTo>
                    <a:pt x="2096" y="3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39" name="Freeform 144"/>
            <p:cNvSpPr>
              <a:spLocks/>
            </p:cNvSpPr>
            <p:nvPr/>
          </p:nvSpPr>
          <p:spPr bwMode="auto">
            <a:xfrm>
              <a:off x="4422" y="2489"/>
              <a:ext cx="579" cy="845"/>
            </a:xfrm>
            <a:custGeom>
              <a:avLst/>
              <a:gdLst>
                <a:gd name="T0" fmla="*/ 4 w 1157"/>
                <a:gd name="T1" fmla="*/ 72 h 1692"/>
                <a:gd name="T2" fmla="*/ 10 w 1157"/>
                <a:gd name="T3" fmla="*/ 87 h 1692"/>
                <a:gd name="T4" fmla="*/ 16 w 1157"/>
                <a:gd name="T5" fmla="*/ 105 h 1692"/>
                <a:gd name="T6" fmla="*/ 19 w 1157"/>
                <a:gd name="T7" fmla="*/ 125 h 1692"/>
                <a:gd name="T8" fmla="*/ 20 w 1157"/>
                <a:gd name="T9" fmla="*/ 145 h 1692"/>
                <a:gd name="T10" fmla="*/ 18 w 1157"/>
                <a:gd name="T11" fmla="*/ 165 h 1692"/>
                <a:gd name="T12" fmla="*/ 12 w 1157"/>
                <a:gd name="T13" fmla="*/ 185 h 1692"/>
                <a:gd name="T14" fmla="*/ 15 w 1157"/>
                <a:gd name="T15" fmla="*/ 196 h 1692"/>
                <a:gd name="T16" fmla="*/ 21 w 1157"/>
                <a:gd name="T17" fmla="*/ 204 h 1692"/>
                <a:gd name="T18" fmla="*/ 38 w 1157"/>
                <a:gd name="T19" fmla="*/ 211 h 1692"/>
                <a:gd name="T20" fmla="*/ 52 w 1157"/>
                <a:gd name="T21" fmla="*/ 210 h 1692"/>
                <a:gd name="T22" fmla="*/ 68 w 1157"/>
                <a:gd name="T23" fmla="*/ 196 h 1692"/>
                <a:gd name="T24" fmla="*/ 88 w 1157"/>
                <a:gd name="T25" fmla="*/ 174 h 1692"/>
                <a:gd name="T26" fmla="*/ 108 w 1157"/>
                <a:gd name="T27" fmla="*/ 161 h 1692"/>
                <a:gd name="T28" fmla="*/ 123 w 1157"/>
                <a:gd name="T29" fmla="*/ 150 h 1692"/>
                <a:gd name="T30" fmla="*/ 136 w 1157"/>
                <a:gd name="T31" fmla="*/ 131 h 1692"/>
                <a:gd name="T32" fmla="*/ 145 w 1157"/>
                <a:gd name="T33" fmla="*/ 103 h 1692"/>
                <a:gd name="T34" fmla="*/ 145 w 1157"/>
                <a:gd name="T35" fmla="*/ 71 h 1692"/>
                <a:gd name="T36" fmla="*/ 137 w 1157"/>
                <a:gd name="T37" fmla="*/ 46 h 1692"/>
                <a:gd name="T38" fmla="*/ 116 w 1157"/>
                <a:gd name="T39" fmla="*/ 19 h 1692"/>
                <a:gd name="T40" fmla="*/ 95 w 1157"/>
                <a:gd name="T41" fmla="*/ 5 h 1692"/>
                <a:gd name="T42" fmla="*/ 68 w 1157"/>
                <a:gd name="T43" fmla="*/ 0 h 1692"/>
                <a:gd name="T44" fmla="*/ 38 w 1157"/>
                <a:gd name="T45" fmla="*/ 4 h 1692"/>
                <a:gd name="T46" fmla="*/ 15 w 1157"/>
                <a:gd name="T47" fmla="*/ 20 h 1692"/>
                <a:gd name="T48" fmla="*/ 3 w 1157"/>
                <a:gd name="T49" fmla="*/ 41 h 1692"/>
                <a:gd name="T50" fmla="*/ 0 w 1157"/>
                <a:gd name="T51" fmla="*/ 60 h 1692"/>
                <a:gd name="T52" fmla="*/ 4 w 1157"/>
                <a:gd name="T53" fmla="*/ 72 h 1692"/>
                <a:gd name="T54" fmla="*/ 4 w 1157"/>
                <a:gd name="T55" fmla="*/ 72 h 16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57" h="1692">
                  <a:moveTo>
                    <a:pt x="30" y="578"/>
                  </a:moveTo>
                  <a:lnTo>
                    <a:pt x="80" y="696"/>
                  </a:lnTo>
                  <a:lnTo>
                    <a:pt x="123" y="846"/>
                  </a:lnTo>
                  <a:lnTo>
                    <a:pt x="146" y="1004"/>
                  </a:lnTo>
                  <a:lnTo>
                    <a:pt x="158" y="1167"/>
                  </a:lnTo>
                  <a:lnTo>
                    <a:pt x="141" y="1323"/>
                  </a:lnTo>
                  <a:lnTo>
                    <a:pt x="93" y="1485"/>
                  </a:lnTo>
                  <a:lnTo>
                    <a:pt x="116" y="1576"/>
                  </a:lnTo>
                  <a:lnTo>
                    <a:pt x="161" y="1640"/>
                  </a:lnTo>
                  <a:lnTo>
                    <a:pt x="298" y="1692"/>
                  </a:lnTo>
                  <a:lnTo>
                    <a:pt x="409" y="1682"/>
                  </a:lnTo>
                  <a:lnTo>
                    <a:pt x="542" y="1574"/>
                  </a:lnTo>
                  <a:lnTo>
                    <a:pt x="699" y="1397"/>
                  </a:lnTo>
                  <a:lnTo>
                    <a:pt x="863" y="1291"/>
                  </a:lnTo>
                  <a:lnTo>
                    <a:pt x="979" y="1207"/>
                  </a:lnTo>
                  <a:lnTo>
                    <a:pt x="1083" y="1055"/>
                  </a:lnTo>
                  <a:lnTo>
                    <a:pt x="1154" y="825"/>
                  </a:lnTo>
                  <a:lnTo>
                    <a:pt x="1157" y="574"/>
                  </a:lnTo>
                  <a:lnTo>
                    <a:pt x="1095" y="369"/>
                  </a:lnTo>
                  <a:lnTo>
                    <a:pt x="924" y="152"/>
                  </a:lnTo>
                  <a:lnTo>
                    <a:pt x="753" y="40"/>
                  </a:lnTo>
                  <a:lnTo>
                    <a:pt x="542" y="0"/>
                  </a:lnTo>
                  <a:lnTo>
                    <a:pt x="302" y="32"/>
                  </a:lnTo>
                  <a:lnTo>
                    <a:pt x="118" y="165"/>
                  </a:lnTo>
                  <a:lnTo>
                    <a:pt x="17" y="333"/>
                  </a:lnTo>
                  <a:lnTo>
                    <a:pt x="0" y="485"/>
                  </a:lnTo>
                  <a:lnTo>
                    <a:pt x="30" y="57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0" name="Freeform 145"/>
            <p:cNvSpPr>
              <a:spLocks/>
            </p:cNvSpPr>
            <p:nvPr/>
          </p:nvSpPr>
          <p:spPr bwMode="auto">
            <a:xfrm>
              <a:off x="4508" y="2578"/>
              <a:ext cx="408" cy="501"/>
            </a:xfrm>
            <a:custGeom>
              <a:avLst/>
              <a:gdLst>
                <a:gd name="T0" fmla="*/ 4 w 815"/>
                <a:gd name="T1" fmla="*/ 46 h 1001"/>
                <a:gd name="T2" fmla="*/ 0 w 815"/>
                <a:gd name="T3" fmla="*/ 35 h 1001"/>
                <a:gd name="T4" fmla="*/ 6 w 815"/>
                <a:gd name="T5" fmla="*/ 15 h 1001"/>
                <a:gd name="T6" fmla="*/ 20 w 815"/>
                <a:gd name="T7" fmla="*/ 4 h 1001"/>
                <a:gd name="T8" fmla="*/ 42 w 815"/>
                <a:gd name="T9" fmla="*/ 0 h 1001"/>
                <a:gd name="T10" fmla="*/ 61 w 815"/>
                <a:gd name="T11" fmla="*/ 2 h 1001"/>
                <a:gd name="T12" fmla="*/ 79 w 815"/>
                <a:gd name="T13" fmla="*/ 13 h 1001"/>
                <a:gd name="T14" fmla="*/ 90 w 815"/>
                <a:gd name="T15" fmla="*/ 24 h 1001"/>
                <a:gd name="T16" fmla="*/ 99 w 815"/>
                <a:gd name="T17" fmla="*/ 40 h 1001"/>
                <a:gd name="T18" fmla="*/ 102 w 815"/>
                <a:gd name="T19" fmla="*/ 61 h 1001"/>
                <a:gd name="T20" fmla="*/ 100 w 815"/>
                <a:gd name="T21" fmla="*/ 80 h 1001"/>
                <a:gd name="T22" fmla="*/ 96 w 815"/>
                <a:gd name="T23" fmla="*/ 97 h 1001"/>
                <a:gd name="T24" fmla="*/ 85 w 815"/>
                <a:gd name="T25" fmla="*/ 111 h 1001"/>
                <a:gd name="T26" fmla="*/ 72 w 815"/>
                <a:gd name="T27" fmla="*/ 124 h 1001"/>
                <a:gd name="T28" fmla="*/ 63 w 815"/>
                <a:gd name="T29" fmla="*/ 126 h 1001"/>
                <a:gd name="T30" fmla="*/ 72 w 815"/>
                <a:gd name="T31" fmla="*/ 116 h 1001"/>
                <a:gd name="T32" fmla="*/ 79 w 815"/>
                <a:gd name="T33" fmla="*/ 104 h 1001"/>
                <a:gd name="T34" fmla="*/ 82 w 815"/>
                <a:gd name="T35" fmla="*/ 96 h 1001"/>
                <a:gd name="T36" fmla="*/ 86 w 815"/>
                <a:gd name="T37" fmla="*/ 82 h 1001"/>
                <a:gd name="T38" fmla="*/ 85 w 815"/>
                <a:gd name="T39" fmla="*/ 63 h 1001"/>
                <a:gd name="T40" fmla="*/ 77 w 815"/>
                <a:gd name="T41" fmla="*/ 45 h 1001"/>
                <a:gd name="T42" fmla="*/ 64 w 815"/>
                <a:gd name="T43" fmla="*/ 38 h 1001"/>
                <a:gd name="T44" fmla="*/ 53 w 815"/>
                <a:gd name="T45" fmla="*/ 31 h 1001"/>
                <a:gd name="T46" fmla="*/ 35 w 815"/>
                <a:gd name="T47" fmla="*/ 31 h 1001"/>
                <a:gd name="T48" fmla="*/ 19 w 815"/>
                <a:gd name="T49" fmla="*/ 38 h 1001"/>
                <a:gd name="T50" fmla="*/ 15 w 815"/>
                <a:gd name="T51" fmla="*/ 41 h 1001"/>
                <a:gd name="T52" fmla="*/ 14 w 815"/>
                <a:gd name="T53" fmla="*/ 44 h 1001"/>
                <a:gd name="T54" fmla="*/ 4 w 815"/>
                <a:gd name="T55" fmla="*/ 46 h 1001"/>
                <a:gd name="T56" fmla="*/ 4 w 815"/>
                <a:gd name="T57" fmla="*/ 46 h 100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5" h="1001">
                  <a:moveTo>
                    <a:pt x="30" y="367"/>
                  </a:moveTo>
                  <a:lnTo>
                    <a:pt x="0" y="273"/>
                  </a:lnTo>
                  <a:lnTo>
                    <a:pt x="46" y="119"/>
                  </a:lnTo>
                  <a:lnTo>
                    <a:pt x="156" y="32"/>
                  </a:lnTo>
                  <a:lnTo>
                    <a:pt x="334" y="0"/>
                  </a:lnTo>
                  <a:lnTo>
                    <a:pt x="481" y="13"/>
                  </a:lnTo>
                  <a:lnTo>
                    <a:pt x="627" y="99"/>
                  </a:lnTo>
                  <a:lnTo>
                    <a:pt x="713" y="192"/>
                  </a:lnTo>
                  <a:lnTo>
                    <a:pt x="789" y="315"/>
                  </a:lnTo>
                  <a:lnTo>
                    <a:pt x="815" y="483"/>
                  </a:lnTo>
                  <a:lnTo>
                    <a:pt x="800" y="640"/>
                  </a:lnTo>
                  <a:lnTo>
                    <a:pt x="762" y="771"/>
                  </a:lnTo>
                  <a:lnTo>
                    <a:pt x="680" y="887"/>
                  </a:lnTo>
                  <a:lnTo>
                    <a:pt x="570" y="986"/>
                  </a:lnTo>
                  <a:lnTo>
                    <a:pt x="504" y="1001"/>
                  </a:lnTo>
                  <a:lnTo>
                    <a:pt x="576" y="927"/>
                  </a:lnTo>
                  <a:lnTo>
                    <a:pt x="627" y="828"/>
                  </a:lnTo>
                  <a:lnTo>
                    <a:pt x="652" y="768"/>
                  </a:lnTo>
                  <a:lnTo>
                    <a:pt x="684" y="650"/>
                  </a:lnTo>
                  <a:lnTo>
                    <a:pt x="675" y="500"/>
                  </a:lnTo>
                  <a:lnTo>
                    <a:pt x="610" y="355"/>
                  </a:lnTo>
                  <a:lnTo>
                    <a:pt x="509" y="298"/>
                  </a:lnTo>
                  <a:lnTo>
                    <a:pt x="418" y="247"/>
                  </a:lnTo>
                  <a:lnTo>
                    <a:pt x="279" y="247"/>
                  </a:lnTo>
                  <a:lnTo>
                    <a:pt x="146" y="298"/>
                  </a:lnTo>
                  <a:lnTo>
                    <a:pt x="116" y="321"/>
                  </a:lnTo>
                  <a:lnTo>
                    <a:pt x="112" y="349"/>
                  </a:lnTo>
                  <a:lnTo>
                    <a:pt x="30" y="367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1" name="Freeform 146"/>
            <p:cNvSpPr>
              <a:spLocks/>
            </p:cNvSpPr>
            <p:nvPr/>
          </p:nvSpPr>
          <p:spPr bwMode="auto">
            <a:xfrm>
              <a:off x="4531" y="2744"/>
              <a:ext cx="282" cy="358"/>
            </a:xfrm>
            <a:custGeom>
              <a:avLst/>
              <a:gdLst>
                <a:gd name="T0" fmla="*/ 0 w 564"/>
                <a:gd name="T1" fmla="*/ 4 h 715"/>
                <a:gd name="T2" fmla="*/ 21 w 564"/>
                <a:gd name="T3" fmla="*/ 3 h 715"/>
                <a:gd name="T4" fmla="*/ 40 w 564"/>
                <a:gd name="T5" fmla="*/ 0 h 715"/>
                <a:gd name="T6" fmla="*/ 57 w 564"/>
                <a:gd name="T7" fmla="*/ 8 h 715"/>
                <a:gd name="T8" fmla="*/ 67 w 564"/>
                <a:gd name="T9" fmla="*/ 20 h 715"/>
                <a:gd name="T10" fmla="*/ 71 w 564"/>
                <a:gd name="T11" fmla="*/ 40 h 715"/>
                <a:gd name="T12" fmla="*/ 65 w 564"/>
                <a:gd name="T13" fmla="*/ 61 h 715"/>
                <a:gd name="T14" fmla="*/ 56 w 564"/>
                <a:gd name="T15" fmla="*/ 71 h 715"/>
                <a:gd name="T16" fmla="*/ 40 w 564"/>
                <a:gd name="T17" fmla="*/ 77 h 715"/>
                <a:gd name="T18" fmla="*/ 25 w 564"/>
                <a:gd name="T19" fmla="*/ 82 h 715"/>
                <a:gd name="T20" fmla="*/ 12 w 564"/>
                <a:gd name="T21" fmla="*/ 90 h 715"/>
                <a:gd name="T22" fmla="*/ 4 w 564"/>
                <a:gd name="T23" fmla="*/ 85 h 715"/>
                <a:gd name="T24" fmla="*/ 8 w 564"/>
                <a:gd name="T25" fmla="*/ 77 h 715"/>
                <a:gd name="T26" fmla="*/ 16 w 564"/>
                <a:gd name="T27" fmla="*/ 63 h 715"/>
                <a:gd name="T28" fmla="*/ 17 w 564"/>
                <a:gd name="T29" fmla="*/ 51 h 715"/>
                <a:gd name="T30" fmla="*/ 9 w 564"/>
                <a:gd name="T31" fmla="*/ 39 h 715"/>
                <a:gd name="T32" fmla="*/ 4 w 564"/>
                <a:gd name="T33" fmla="*/ 33 h 715"/>
                <a:gd name="T34" fmla="*/ 19 w 564"/>
                <a:gd name="T35" fmla="*/ 36 h 715"/>
                <a:gd name="T36" fmla="*/ 29 w 564"/>
                <a:gd name="T37" fmla="*/ 34 h 715"/>
                <a:gd name="T38" fmla="*/ 33 w 564"/>
                <a:gd name="T39" fmla="*/ 28 h 715"/>
                <a:gd name="T40" fmla="*/ 17 w 564"/>
                <a:gd name="T41" fmla="*/ 20 h 715"/>
                <a:gd name="T42" fmla="*/ 5 w 564"/>
                <a:gd name="T43" fmla="*/ 12 h 715"/>
                <a:gd name="T44" fmla="*/ 0 w 564"/>
                <a:gd name="T45" fmla="*/ 4 h 715"/>
                <a:gd name="T46" fmla="*/ 0 w 564"/>
                <a:gd name="T47" fmla="*/ 4 h 7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4" h="715">
                  <a:moveTo>
                    <a:pt x="0" y="25"/>
                  </a:moveTo>
                  <a:lnTo>
                    <a:pt x="167" y="19"/>
                  </a:lnTo>
                  <a:lnTo>
                    <a:pt x="315" y="0"/>
                  </a:lnTo>
                  <a:lnTo>
                    <a:pt x="454" y="57"/>
                  </a:lnTo>
                  <a:lnTo>
                    <a:pt x="530" y="154"/>
                  </a:lnTo>
                  <a:lnTo>
                    <a:pt x="564" y="318"/>
                  </a:lnTo>
                  <a:lnTo>
                    <a:pt x="518" y="487"/>
                  </a:lnTo>
                  <a:lnTo>
                    <a:pt x="446" y="565"/>
                  </a:lnTo>
                  <a:lnTo>
                    <a:pt x="315" y="614"/>
                  </a:lnTo>
                  <a:lnTo>
                    <a:pt x="197" y="652"/>
                  </a:lnTo>
                  <a:lnTo>
                    <a:pt x="96" y="715"/>
                  </a:lnTo>
                  <a:lnTo>
                    <a:pt x="26" y="675"/>
                  </a:lnTo>
                  <a:lnTo>
                    <a:pt x="57" y="611"/>
                  </a:lnTo>
                  <a:lnTo>
                    <a:pt x="127" y="502"/>
                  </a:lnTo>
                  <a:lnTo>
                    <a:pt x="129" y="407"/>
                  </a:lnTo>
                  <a:lnTo>
                    <a:pt x="70" y="306"/>
                  </a:lnTo>
                  <a:lnTo>
                    <a:pt x="26" y="261"/>
                  </a:lnTo>
                  <a:lnTo>
                    <a:pt x="146" y="287"/>
                  </a:lnTo>
                  <a:lnTo>
                    <a:pt x="228" y="265"/>
                  </a:lnTo>
                  <a:lnTo>
                    <a:pt x="262" y="223"/>
                  </a:lnTo>
                  <a:lnTo>
                    <a:pt x="133" y="160"/>
                  </a:lnTo>
                  <a:lnTo>
                    <a:pt x="38" y="94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2" name="Freeform 147"/>
            <p:cNvSpPr>
              <a:spLocks/>
            </p:cNvSpPr>
            <p:nvPr/>
          </p:nvSpPr>
          <p:spPr bwMode="auto">
            <a:xfrm>
              <a:off x="4622" y="2762"/>
              <a:ext cx="187" cy="275"/>
            </a:xfrm>
            <a:custGeom>
              <a:avLst/>
              <a:gdLst>
                <a:gd name="T0" fmla="*/ 21 w 374"/>
                <a:gd name="T1" fmla="*/ 0 h 549"/>
                <a:gd name="T2" fmla="*/ 13 w 374"/>
                <a:gd name="T3" fmla="*/ 2 h 549"/>
                <a:gd name="T4" fmla="*/ 6 w 374"/>
                <a:gd name="T5" fmla="*/ 5 h 549"/>
                <a:gd name="T6" fmla="*/ 5 w 374"/>
                <a:gd name="T7" fmla="*/ 8 h 549"/>
                <a:gd name="T8" fmla="*/ 5 w 374"/>
                <a:gd name="T9" fmla="*/ 11 h 549"/>
                <a:gd name="T10" fmla="*/ 8 w 374"/>
                <a:gd name="T11" fmla="*/ 13 h 549"/>
                <a:gd name="T12" fmla="*/ 14 w 374"/>
                <a:gd name="T13" fmla="*/ 16 h 549"/>
                <a:gd name="T14" fmla="*/ 18 w 374"/>
                <a:gd name="T15" fmla="*/ 22 h 549"/>
                <a:gd name="T16" fmla="*/ 19 w 374"/>
                <a:gd name="T17" fmla="*/ 28 h 549"/>
                <a:gd name="T18" fmla="*/ 17 w 374"/>
                <a:gd name="T19" fmla="*/ 33 h 549"/>
                <a:gd name="T20" fmla="*/ 12 w 374"/>
                <a:gd name="T21" fmla="*/ 36 h 549"/>
                <a:gd name="T22" fmla="*/ 9 w 374"/>
                <a:gd name="T23" fmla="*/ 39 h 549"/>
                <a:gd name="T24" fmla="*/ 7 w 374"/>
                <a:gd name="T25" fmla="*/ 41 h 549"/>
                <a:gd name="T26" fmla="*/ 6 w 374"/>
                <a:gd name="T27" fmla="*/ 45 h 549"/>
                <a:gd name="T28" fmla="*/ 5 w 374"/>
                <a:gd name="T29" fmla="*/ 49 h 549"/>
                <a:gd name="T30" fmla="*/ 3 w 374"/>
                <a:gd name="T31" fmla="*/ 56 h 549"/>
                <a:gd name="T32" fmla="*/ 3 w 374"/>
                <a:gd name="T33" fmla="*/ 61 h 549"/>
                <a:gd name="T34" fmla="*/ 1 w 374"/>
                <a:gd name="T35" fmla="*/ 65 h 549"/>
                <a:gd name="T36" fmla="*/ 0 w 374"/>
                <a:gd name="T37" fmla="*/ 68 h 549"/>
                <a:gd name="T38" fmla="*/ 2 w 374"/>
                <a:gd name="T39" fmla="*/ 69 h 549"/>
                <a:gd name="T40" fmla="*/ 4 w 374"/>
                <a:gd name="T41" fmla="*/ 69 h 549"/>
                <a:gd name="T42" fmla="*/ 8 w 374"/>
                <a:gd name="T43" fmla="*/ 68 h 549"/>
                <a:gd name="T44" fmla="*/ 13 w 374"/>
                <a:gd name="T45" fmla="*/ 67 h 549"/>
                <a:gd name="T46" fmla="*/ 20 w 374"/>
                <a:gd name="T47" fmla="*/ 66 h 549"/>
                <a:gd name="T48" fmla="*/ 26 w 374"/>
                <a:gd name="T49" fmla="*/ 64 h 549"/>
                <a:gd name="T50" fmla="*/ 33 w 374"/>
                <a:gd name="T51" fmla="*/ 60 h 549"/>
                <a:gd name="T52" fmla="*/ 37 w 374"/>
                <a:gd name="T53" fmla="*/ 56 h 549"/>
                <a:gd name="T54" fmla="*/ 42 w 374"/>
                <a:gd name="T55" fmla="*/ 49 h 549"/>
                <a:gd name="T56" fmla="*/ 45 w 374"/>
                <a:gd name="T57" fmla="*/ 43 h 549"/>
                <a:gd name="T58" fmla="*/ 47 w 374"/>
                <a:gd name="T59" fmla="*/ 24 h 549"/>
                <a:gd name="T60" fmla="*/ 39 w 374"/>
                <a:gd name="T61" fmla="*/ 8 h 549"/>
                <a:gd name="T62" fmla="*/ 30 w 374"/>
                <a:gd name="T63" fmla="*/ 1 h 549"/>
                <a:gd name="T64" fmla="*/ 21 w 374"/>
                <a:gd name="T65" fmla="*/ 0 h 549"/>
                <a:gd name="T66" fmla="*/ 21 w 374"/>
                <a:gd name="T67" fmla="*/ 0 h 5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4" h="549">
                  <a:moveTo>
                    <a:pt x="162" y="0"/>
                  </a:moveTo>
                  <a:lnTo>
                    <a:pt x="99" y="9"/>
                  </a:lnTo>
                  <a:lnTo>
                    <a:pt x="42" y="34"/>
                  </a:lnTo>
                  <a:lnTo>
                    <a:pt x="34" y="57"/>
                  </a:lnTo>
                  <a:lnTo>
                    <a:pt x="40" y="83"/>
                  </a:lnTo>
                  <a:lnTo>
                    <a:pt x="63" y="104"/>
                  </a:lnTo>
                  <a:lnTo>
                    <a:pt x="110" y="123"/>
                  </a:lnTo>
                  <a:lnTo>
                    <a:pt x="143" y="169"/>
                  </a:lnTo>
                  <a:lnTo>
                    <a:pt x="146" y="220"/>
                  </a:lnTo>
                  <a:lnTo>
                    <a:pt x="129" y="258"/>
                  </a:lnTo>
                  <a:lnTo>
                    <a:pt x="91" y="288"/>
                  </a:lnTo>
                  <a:lnTo>
                    <a:pt x="70" y="306"/>
                  </a:lnTo>
                  <a:lnTo>
                    <a:pt x="55" y="328"/>
                  </a:lnTo>
                  <a:lnTo>
                    <a:pt x="42" y="359"/>
                  </a:lnTo>
                  <a:lnTo>
                    <a:pt x="34" y="391"/>
                  </a:lnTo>
                  <a:lnTo>
                    <a:pt x="23" y="442"/>
                  </a:lnTo>
                  <a:lnTo>
                    <a:pt x="17" y="488"/>
                  </a:lnTo>
                  <a:lnTo>
                    <a:pt x="8" y="513"/>
                  </a:lnTo>
                  <a:lnTo>
                    <a:pt x="0" y="537"/>
                  </a:lnTo>
                  <a:lnTo>
                    <a:pt x="10" y="549"/>
                  </a:lnTo>
                  <a:lnTo>
                    <a:pt x="29" y="549"/>
                  </a:lnTo>
                  <a:lnTo>
                    <a:pt x="57" y="541"/>
                  </a:lnTo>
                  <a:lnTo>
                    <a:pt x="101" y="534"/>
                  </a:lnTo>
                  <a:lnTo>
                    <a:pt x="156" y="528"/>
                  </a:lnTo>
                  <a:lnTo>
                    <a:pt x="205" y="511"/>
                  </a:lnTo>
                  <a:lnTo>
                    <a:pt x="257" y="477"/>
                  </a:lnTo>
                  <a:lnTo>
                    <a:pt x="293" y="442"/>
                  </a:lnTo>
                  <a:lnTo>
                    <a:pt x="331" y="389"/>
                  </a:lnTo>
                  <a:lnTo>
                    <a:pt x="354" y="338"/>
                  </a:lnTo>
                  <a:lnTo>
                    <a:pt x="374" y="191"/>
                  </a:lnTo>
                  <a:lnTo>
                    <a:pt x="310" y="57"/>
                  </a:lnTo>
                  <a:lnTo>
                    <a:pt x="234" y="5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3" name="Freeform 148"/>
            <p:cNvSpPr>
              <a:spLocks/>
            </p:cNvSpPr>
            <p:nvPr/>
          </p:nvSpPr>
          <p:spPr bwMode="auto">
            <a:xfrm>
              <a:off x="4650" y="2783"/>
              <a:ext cx="132" cy="229"/>
            </a:xfrm>
            <a:custGeom>
              <a:avLst/>
              <a:gdLst>
                <a:gd name="T0" fmla="*/ 13 w 264"/>
                <a:gd name="T1" fmla="*/ 0 h 458"/>
                <a:gd name="T2" fmla="*/ 8 w 264"/>
                <a:gd name="T3" fmla="*/ 1 h 458"/>
                <a:gd name="T4" fmla="*/ 6 w 264"/>
                <a:gd name="T5" fmla="*/ 3 h 458"/>
                <a:gd name="T6" fmla="*/ 7 w 264"/>
                <a:gd name="T7" fmla="*/ 5 h 458"/>
                <a:gd name="T8" fmla="*/ 9 w 264"/>
                <a:gd name="T9" fmla="*/ 7 h 458"/>
                <a:gd name="T10" fmla="*/ 13 w 264"/>
                <a:gd name="T11" fmla="*/ 10 h 458"/>
                <a:gd name="T12" fmla="*/ 17 w 264"/>
                <a:gd name="T13" fmla="*/ 16 h 458"/>
                <a:gd name="T14" fmla="*/ 18 w 264"/>
                <a:gd name="T15" fmla="*/ 22 h 458"/>
                <a:gd name="T16" fmla="*/ 18 w 264"/>
                <a:gd name="T17" fmla="*/ 28 h 458"/>
                <a:gd name="T18" fmla="*/ 14 w 264"/>
                <a:gd name="T19" fmla="*/ 34 h 458"/>
                <a:gd name="T20" fmla="*/ 9 w 264"/>
                <a:gd name="T21" fmla="*/ 37 h 458"/>
                <a:gd name="T22" fmla="*/ 7 w 264"/>
                <a:gd name="T23" fmla="*/ 39 h 458"/>
                <a:gd name="T24" fmla="*/ 4 w 264"/>
                <a:gd name="T25" fmla="*/ 42 h 458"/>
                <a:gd name="T26" fmla="*/ 2 w 264"/>
                <a:gd name="T27" fmla="*/ 46 h 458"/>
                <a:gd name="T28" fmla="*/ 1 w 264"/>
                <a:gd name="T29" fmla="*/ 49 h 458"/>
                <a:gd name="T30" fmla="*/ 0 w 264"/>
                <a:gd name="T31" fmla="*/ 54 h 458"/>
                <a:gd name="T32" fmla="*/ 1 w 264"/>
                <a:gd name="T33" fmla="*/ 56 h 458"/>
                <a:gd name="T34" fmla="*/ 3 w 264"/>
                <a:gd name="T35" fmla="*/ 57 h 458"/>
                <a:gd name="T36" fmla="*/ 5 w 264"/>
                <a:gd name="T37" fmla="*/ 58 h 458"/>
                <a:gd name="T38" fmla="*/ 12 w 264"/>
                <a:gd name="T39" fmla="*/ 57 h 458"/>
                <a:gd name="T40" fmla="*/ 20 w 264"/>
                <a:gd name="T41" fmla="*/ 54 h 458"/>
                <a:gd name="T42" fmla="*/ 26 w 264"/>
                <a:gd name="T43" fmla="*/ 48 h 458"/>
                <a:gd name="T44" fmla="*/ 31 w 264"/>
                <a:gd name="T45" fmla="*/ 42 h 458"/>
                <a:gd name="T46" fmla="*/ 33 w 264"/>
                <a:gd name="T47" fmla="*/ 33 h 458"/>
                <a:gd name="T48" fmla="*/ 33 w 264"/>
                <a:gd name="T49" fmla="*/ 23 h 458"/>
                <a:gd name="T50" fmla="*/ 32 w 264"/>
                <a:gd name="T51" fmla="*/ 15 h 458"/>
                <a:gd name="T52" fmla="*/ 27 w 264"/>
                <a:gd name="T53" fmla="*/ 8 h 458"/>
                <a:gd name="T54" fmla="*/ 21 w 264"/>
                <a:gd name="T55" fmla="*/ 3 h 458"/>
                <a:gd name="T56" fmla="*/ 16 w 264"/>
                <a:gd name="T57" fmla="*/ 1 h 458"/>
                <a:gd name="T58" fmla="*/ 13 w 264"/>
                <a:gd name="T59" fmla="*/ 0 h 458"/>
                <a:gd name="T60" fmla="*/ 13 w 264"/>
                <a:gd name="T61" fmla="*/ 0 h 45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64" h="458">
                  <a:moveTo>
                    <a:pt x="101" y="0"/>
                  </a:moveTo>
                  <a:lnTo>
                    <a:pt x="63" y="4"/>
                  </a:lnTo>
                  <a:lnTo>
                    <a:pt x="46" y="21"/>
                  </a:lnTo>
                  <a:lnTo>
                    <a:pt x="53" y="40"/>
                  </a:lnTo>
                  <a:lnTo>
                    <a:pt x="68" y="54"/>
                  </a:lnTo>
                  <a:lnTo>
                    <a:pt x="103" y="78"/>
                  </a:lnTo>
                  <a:lnTo>
                    <a:pt x="129" y="122"/>
                  </a:lnTo>
                  <a:lnTo>
                    <a:pt x="139" y="173"/>
                  </a:lnTo>
                  <a:lnTo>
                    <a:pt x="137" y="221"/>
                  </a:lnTo>
                  <a:lnTo>
                    <a:pt x="110" y="266"/>
                  </a:lnTo>
                  <a:lnTo>
                    <a:pt x="70" y="291"/>
                  </a:lnTo>
                  <a:lnTo>
                    <a:pt x="53" y="306"/>
                  </a:lnTo>
                  <a:lnTo>
                    <a:pt x="30" y="333"/>
                  </a:lnTo>
                  <a:lnTo>
                    <a:pt x="11" y="363"/>
                  </a:lnTo>
                  <a:lnTo>
                    <a:pt x="6" y="392"/>
                  </a:lnTo>
                  <a:lnTo>
                    <a:pt x="0" y="430"/>
                  </a:lnTo>
                  <a:lnTo>
                    <a:pt x="8" y="443"/>
                  </a:lnTo>
                  <a:lnTo>
                    <a:pt x="21" y="455"/>
                  </a:lnTo>
                  <a:lnTo>
                    <a:pt x="36" y="458"/>
                  </a:lnTo>
                  <a:lnTo>
                    <a:pt x="91" y="449"/>
                  </a:lnTo>
                  <a:lnTo>
                    <a:pt x="158" y="426"/>
                  </a:lnTo>
                  <a:lnTo>
                    <a:pt x="207" y="382"/>
                  </a:lnTo>
                  <a:lnTo>
                    <a:pt x="241" y="331"/>
                  </a:lnTo>
                  <a:lnTo>
                    <a:pt x="259" y="259"/>
                  </a:lnTo>
                  <a:lnTo>
                    <a:pt x="264" y="183"/>
                  </a:lnTo>
                  <a:lnTo>
                    <a:pt x="251" y="120"/>
                  </a:lnTo>
                  <a:lnTo>
                    <a:pt x="211" y="63"/>
                  </a:lnTo>
                  <a:lnTo>
                    <a:pt x="165" y="21"/>
                  </a:lnTo>
                  <a:lnTo>
                    <a:pt x="127" y="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4" name="Freeform 149"/>
            <p:cNvSpPr>
              <a:spLocks/>
            </p:cNvSpPr>
            <p:nvPr/>
          </p:nvSpPr>
          <p:spPr bwMode="auto">
            <a:xfrm>
              <a:off x="4528" y="2761"/>
              <a:ext cx="105" cy="55"/>
            </a:xfrm>
            <a:custGeom>
              <a:avLst/>
              <a:gdLst>
                <a:gd name="T0" fmla="*/ 27 w 209"/>
                <a:gd name="T1" fmla="*/ 0 h 110"/>
                <a:gd name="T2" fmla="*/ 19 w 209"/>
                <a:gd name="T3" fmla="*/ 4 h 110"/>
                <a:gd name="T4" fmla="*/ 16 w 209"/>
                <a:gd name="T5" fmla="*/ 7 h 110"/>
                <a:gd name="T6" fmla="*/ 17 w 209"/>
                <a:gd name="T7" fmla="*/ 10 h 110"/>
                <a:gd name="T8" fmla="*/ 23 w 209"/>
                <a:gd name="T9" fmla="*/ 14 h 110"/>
                <a:gd name="T10" fmla="*/ 12 w 209"/>
                <a:gd name="T11" fmla="*/ 13 h 110"/>
                <a:gd name="T12" fmla="*/ 0 w 209"/>
                <a:gd name="T13" fmla="*/ 3 h 110"/>
                <a:gd name="T14" fmla="*/ 16 w 209"/>
                <a:gd name="T15" fmla="*/ 1 h 110"/>
                <a:gd name="T16" fmla="*/ 27 w 209"/>
                <a:gd name="T17" fmla="*/ 0 h 110"/>
                <a:gd name="T18" fmla="*/ 27 w 209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110">
                  <a:moveTo>
                    <a:pt x="209" y="0"/>
                  </a:moveTo>
                  <a:lnTo>
                    <a:pt x="146" y="28"/>
                  </a:lnTo>
                  <a:lnTo>
                    <a:pt x="127" y="53"/>
                  </a:lnTo>
                  <a:lnTo>
                    <a:pt x="133" y="76"/>
                  </a:lnTo>
                  <a:lnTo>
                    <a:pt x="177" y="110"/>
                  </a:lnTo>
                  <a:lnTo>
                    <a:pt x="93" y="98"/>
                  </a:lnTo>
                  <a:lnTo>
                    <a:pt x="0" y="21"/>
                  </a:lnTo>
                  <a:lnTo>
                    <a:pt x="121" y="7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5" name="Freeform 150"/>
            <p:cNvSpPr>
              <a:spLocks/>
            </p:cNvSpPr>
            <p:nvPr/>
          </p:nvSpPr>
          <p:spPr bwMode="auto">
            <a:xfrm>
              <a:off x="4677" y="2794"/>
              <a:ext cx="85" cy="196"/>
            </a:xfrm>
            <a:custGeom>
              <a:avLst/>
              <a:gdLst>
                <a:gd name="T0" fmla="*/ 6 w 171"/>
                <a:gd name="T1" fmla="*/ 0 h 394"/>
                <a:gd name="T2" fmla="*/ 12 w 171"/>
                <a:gd name="T3" fmla="*/ 3 h 394"/>
                <a:gd name="T4" fmla="*/ 17 w 171"/>
                <a:gd name="T5" fmla="*/ 7 h 394"/>
                <a:gd name="T6" fmla="*/ 21 w 171"/>
                <a:gd name="T7" fmla="*/ 16 h 394"/>
                <a:gd name="T8" fmla="*/ 21 w 171"/>
                <a:gd name="T9" fmla="*/ 25 h 394"/>
                <a:gd name="T10" fmla="*/ 20 w 171"/>
                <a:gd name="T11" fmla="*/ 34 h 394"/>
                <a:gd name="T12" fmla="*/ 15 w 171"/>
                <a:gd name="T13" fmla="*/ 42 h 394"/>
                <a:gd name="T14" fmla="*/ 10 w 171"/>
                <a:gd name="T15" fmla="*/ 46 h 394"/>
                <a:gd name="T16" fmla="*/ 3 w 171"/>
                <a:gd name="T17" fmla="*/ 49 h 394"/>
                <a:gd name="T18" fmla="*/ 0 w 171"/>
                <a:gd name="T19" fmla="*/ 48 h 394"/>
                <a:gd name="T20" fmla="*/ 1 w 171"/>
                <a:gd name="T21" fmla="*/ 42 h 394"/>
                <a:gd name="T22" fmla="*/ 7 w 171"/>
                <a:gd name="T23" fmla="*/ 40 h 394"/>
                <a:gd name="T24" fmla="*/ 12 w 171"/>
                <a:gd name="T25" fmla="*/ 36 h 394"/>
                <a:gd name="T26" fmla="*/ 17 w 171"/>
                <a:gd name="T27" fmla="*/ 29 h 394"/>
                <a:gd name="T28" fmla="*/ 18 w 171"/>
                <a:gd name="T29" fmla="*/ 20 h 394"/>
                <a:gd name="T30" fmla="*/ 17 w 171"/>
                <a:gd name="T31" fmla="*/ 12 h 394"/>
                <a:gd name="T32" fmla="*/ 14 w 171"/>
                <a:gd name="T33" fmla="*/ 7 h 394"/>
                <a:gd name="T34" fmla="*/ 8 w 171"/>
                <a:gd name="T35" fmla="*/ 2 h 394"/>
                <a:gd name="T36" fmla="*/ 5 w 171"/>
                <a:gd name="T37" fmla="*/ 0 h 394"/>
                <a:gd name="T38" fmla="*/ 6 w 171"/>
                <a:gd name="T39" fmla="*/ 0 h 394"/>
                <a:gd name="T40" fmla="*/ 6 w 171"/>
                <a:gd name="T41" fmla="*/ 0 h 3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1" h="394">
                  <a:moveTo>
                    <a:pt x="52" y="0"/>
                  </a:moveTo>
                  <a:lnTo>
                    <a:pt x="99" y="25"/>
                  </a:lnTo>
                  <a:lnTo>
                    <a:pt x="139" y="61"/>
                  </a:lnTo>
                  <a:lnTo>
                    <a:pt x="168" y="129"/>
                  </a:lnTo>
                  <a:lnTo>
                    <a:pt x="171" y="206"/>
                  </a:lnTo>
                  <a:lnTo>
                    <a:pt x="160" y="276"/>
                  </a:lnTo>
                  <a:lnTo>
                    <a:pt x="124" y="339"/>
                  </a:lnTo>
                  <a:lnTo>
                    <a:pt x="82" y="373"/>
                  </a:lnTo>
                  <a:lnTo>
                    <a:pt x="31" y="394"/>
                  </a:lnTo>
                  <a:lnTo>
                    <a:pt x="0" y="390"/>
                  </a:lnTo>
                  <a:lnTo>
                    <a:pt x="8" y="344"/>
                  </a:lnTo>
                  <a:lnTo>
                    <a:pt x="57" y="325"/>
                  </a:lnTo>
                  <a:lnTo>
                    <a:pt x="103" y="291"/>
                  </a:lnTo>
                  <a:lnTo>
                    <a:pt x="139" y="240"/>
                  </a:lnTo>
                  <a:lnTo>
                    <a:pt x="149" y="166"/>
                  </a:lnTo>
                  <a:lnTo>
                    <a:pt x="143" y="103"/>
                  </a:lnTo>
                  <a:lnTo>
                    <a:pt x="116" y="59"/>
                  </a:lnTo>
                  <a:lnTo>
                    <a:pt x="65" y="17"/>
                  </a:lnTo>
                  <a:lnTo>
                    <a:pt x="4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6" name="Freeform 151"/>
            <p:cNvSpPr>
              <a:spLocks/>
            </p:cNvSpPr>
            <p:nvPr/>
          </p:nvSpPr>
          <p:spPr bwMode="auto">
            <a:xfrm>
              <a:off x="4565" y="2620"/>
              <a:ext cx="305" cy="463"/>
            </a:xfrm>
            <a:custGeom>
              <a:avLst/>
              <a:gdLst>
                <a:gd name="T0" fmla="*/ 19 w 610"/>
                <a:gd name="T1" fmla="*/ 4 h 926"/>
                <a:gd name="T2" fmla="*/ 23 w 610"/>
                <a:gd name="T3" fmla="*/ 1 h 926"/>
                <a:gd name="T4" fmla="*/ 30 w 610"/>
                <a:gd name="T5" fmla="*/ 0 h 926"/>
                <a:gd name="T6" fmla="*/ 44 w 610"/>
                <a:gd name="T7" fmla="*/ 2 h 926"/>
                <a:gd name="T8" fmla="*/ 55 w 610"/>
                <a:gd name="T9" fmla="*/ 6 h 926"/>
                <a:gd name="T10" fmla="*/ 66 w 610"/>
                <a:gd name="T11" fmla="*/ 14 h 926"/>
                <a:gd name="T12" fmla="*/ 74 w 610"/>
                <a:gd name="T13" fmla="*/ 28 h 926"/>
                <a:gd name="T14" fmla="*/ 77 w 610"/>
                <a:gd name="T15" fmla="*/ 44 h 926"/>
                <a:gd name="T16" fmla="*/ 76 w 610"/>
                <a:gd name="T17" fmla="*/ 61 h 926"/>
                <a:gd name="T18" fmla="*/ 72 w 610"/>
                <a:gd name="T19" fmla="*/ 80 h 926"/>
                <a:gd name="T20" fmla="*/ 56 w 610"/>
                <a:gd name="T21" fmla="*/ 114 h 926"/>
                <a:gd name="T22" fmla="*/ 48 w 610"/>
                <a:gd name="T23" fmla="*/ 116 h 926"/>
                <a:gd name="T24" fmla="*/ 54 w 610"/>
                <a:gd name="T25" fmla="*/ 108 h 926"/>
                <a:gd name="T26" fmla="*/ 56 w 610"/>
                <a:gd name="T27" fmla="*/ 102 h 926"/>
                <a:gd name="T28" fmla="*/ 54 w 610"/>
                <a:gd name="T29" fmla="*/ 101 h 926"/>
                <a:gd name="T30" fmla="*/ 44 w 610"/>
                <a:gd name="T31" fmla="*/ 108 h 926"/>
                <a:gd name="T32" fmla="*/ 56 w 610"/>
                <a:gd name="T33" fmla="*/ 94 h 926"/>
                <a:gd name="T34" fmla="*/ 61 w 610"/>
                <a:gd name="T35" fmla="*/ 75 h 926"/>
                <a:gd name="T36" fmla="*/ 63 w 610"/>
                <a:gd name="T37" fmla="*/ 64 h 926"/>
                <a:gd name="T38" fmla="*/ 58 w 610"/>
                <a:gd name="T39" fmla="*/ 49 h 926"/>
                <a:gd name="T40" fmla="*/ 50 w 610"/>
                <a:gd name="T41" fmla="*/ 39 h 926"/>
                <a:gd name="T42" fmla="*/ 41 w 610"/>
                <a:gd name="T43" fmla="*/ 34 h 926"/>
                <a:gd name="T44" fmla="*/ 28 w 610"/>
                <a:gd name="T45" fmla="*/ 32 h 926"/>
                <a:gd name="T46" fmla="*/ 16 w 610"/>
                <a:gd name="T47" fmla="*/ 33 h 926"/>
                <a:gd name="T48" fmla="*/ 0 w 610"/>
                <a:gd name="T49" fmla="*/ 33 h 926"/>
                <a:gd name="T50" fmla="*/ 1 w 610"/>
                <a:gd name="T51" fmla="*/ 30 h 926"/>
                <a:gd name="T52" fmla="*/ 4 w 610"/>
                <a:gd name="T53" fmla="*/ 28 h 926"/>
                <a:gd name="T54" fmla="*/ 7 w 610"/>
                <a:gd name="T55" fmla="*/ 26 h 926"/>
                <a:gd name="T56" fmla="*/ 12 w 610"/>
                <a:gd name="T57" fmla="*/ 22 h 926"/>
                <a:gd name="T58" fmla="*/ 19 w 610"/>
                <a:gd name="T59" fmla="*/ 16 h 926"/>
                <a:gd name="T60" fmla="*/ 21 w 610"/>
                <a:gd name="T61" fmla="*/ 9 h 926"/>
                <a:gd name="T62" fmla="*/ 21 w 610"/>
                <a:gd name="T63" fmla="*/ 6 h 926"/>
                <a:gd name="T64" fmla="*/ 19 w 610"/>
                <a:gd name="T65" fmla="*/ 4 h 926"/>
                <a:gd name="T66" fmla="*/ 19 w 610"/>
                <a:gd name="T67" fmla="*/ 4 h 9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10" h="926">
                  <a:moveTo>
                    <a:pt x="148" y="25"/>
                  </a:moveTo>
                  <a:lnTo>
                    <a:pt x="179" y="6"/>
                  </a:lnTo>
                  <a:lnTo>
                    <a:pt x="238" y="0"/>
                  </a:lnTo>
                  <a:lnTo>
                    <a:pt x="346" y="14"/>
                  </a:lnTo>
                  <a:lnTo>
                    <a:pt x="437" y="48"/>
                  </a:lnTo>
                  <a:lnTo>
                    <a:pt x="525" y="111"/>
                  </a:lnTo>
                  <a:lnTo>
                    <a:pt x="591" y="221"/>
                  </a:lnTo>
                  <a:lnTo>
                    <a:pt x="610" y="352"/>
                  </a:lnTo>
                  <a:lnTo>
                    <a:pt x="601" y="483"/>
                  </a:lnTo>
                  <a:lnTo>
                    <a:pt x="572" y="637"/>
                  </a:lnTo>
                  <a:lnTo>
                    <a:pt x="443" y="905"/>
                  </a:lnTo>
                  <a:lnTo>
                    <a:pt x="384" y="926"/>
                  </a:lnTo>
                  <a:lnTo>
                    <a:pt x="431" y="858"/>
                  </a:lnTo>
                  <a:lnTo>
                    <a:pt x="445" y="816"/>
                  </a:lnTo>
                  <a:lnTo>
                    <a:pt x="428" y="803"/>
                  </a:lnTo>
                  <a:lnTo>
                    <a:pt x="348" y="863"/>
                  </a:lnTo>
                  <a:lnTo>
                    <a:pt x="441" y="745"/>
                  </a:lnTo>
                  <a:lnTo>
                    <a:pt x="481" y="599"/>
                  </a:lnTo>
                  <a:lnTo>
                    <a:pt x="498" y="506"/>
                  </a:lnTo>
                  <a:lnTo>
                    <a:pt x="460" y="386"/>
                  </a:lnTo>
                  <a:lnTo>
                    <a:pt x="395" y="310"/>
                  </a:lnTo>
                  <a:lnTo>
                    <a:pt x="327" y="270"/>
                  </a:lnTo>
                  <a:lnTo>
                    <a:pt x="219" y="253"/>
                  </a:lnTo>
                  <a:lnTo>
                    <a:pt x="122" y="263"/>
                  </a:lnTo>
                  <a:lnTo>
                    <a:pt x="0" y="263"/>
                  </a:lnTo>
                  <a:lnTo>
                    <a:pt x="2" y="240"/>
                  </a:lnTo>
                  <a:lnTo>
                    <a:pt x="29" y="217"/>
                  </a:lnTo>
                  <a:lnTo>
                    <a:pt x="55" y="206"/>
                  </a:lnTo>
                  <a:lnTo>
                    <a:pt x="93" y="173"/>
                  </a:lnTo>
                  <a:lnTo>
                    <a:pt x="152" y="122"/>
                  </a:lnTo>
                  <a:lnTo>
                    <a:pt x="167" y="69"/>
                  </a:lnTo>
                  <a:lnTo>
                    <a:pt x="162" y="44"/>
                  </a:lnTo>
                  <a:lnTo>
                    <a:pt x="148" y="25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7" name="Freeform 152"/>
            <p:cNvSpPr>
              <a:spLocks/>
            </p:cNvSpPr>
            <p:nvPr/>
          </p:nvSpPr>
          <p:spPr bwMode="auto">
            <a:xfrm>
              <a:off x="4770" y="2728"/>
              <a:ext cx="144" cy="346"/>
            </a:xfrm>
            <a:custGeom>
              <a:avLst/>
              <a:gdLst>
                <a:gd name="T0" fmla="*/ 29 w 288"/>
                <a:gd name="T1" fmla="*/ 0 h 692"/>
                <a:gd name="T2" fmla="*/ 31 w 288"/>
                <a:gd name="T3" fmla="*/ 15 h 692"/>
                <a:gd name="T4" fmla="*/ 29 w 288"/>
                <a:gd name="T5" fmla="*/ 28 h 692"/>
                <a:gd name="T6" fmla="*/ 26 w 288"/>
                <a:gd name="T7" fmla="*/ 44 h 692"/>
                <a:gd name="T8" fmla="*/ 22 w 288"/>
                <a:gd name="T9" fmla="*/ 56 h 692"/>
                <a:gd name="T10" fmla="*/ 15 w 288"/>
                <a:gd name="T11" fmla="*/ 69 h 692"/>
                <a:gd name="T12" fmla="*/ 8 w 288"/>
                <a:gd name="T13" fmla="*/ 79 h 692"/>
                <a:gd name="T14" fmla="*/ 0 w 288"/>
                <a:gd name="T15" fmla="*/ 87 h 692"/>
                <a:gd name="T16" fmla="*/ 17 w 288"/>
                <a:gd name="T17" fmla="*/ 77 h 692"/>
                <a:gd name="T18" fmla="*/ 29 w 288"/>
                <a:gd name="T19" fmla="*/ 61 h 692"/>
                <a:gd name="T20" fmla="*/ 36 w 288"/>
                <a:gd name="T21" fmla="*/ 39 h 692"/>
                <a:gd name="T22" fmla="*/ 36 w 288"/>
                <a:gd name="T23" fmla="*/ 17 h 692"/>
                <a:gd name="T24" fmla="*/ 35 w 288"/>
                <a:gd name="T25" fmla="*/ 3 h 692"/>
                <a:gd name="T26" fmla="*/ 29 w 288"/>
                <a:gd name="T27" fmla="*/ 0 h 692"/>
                <a:gd name="T28" fmla="*/ 29 w 288"/>
                <a:gd name="T29" fmla="*/ 0 h 6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8" h="692">
                  <a:moveTo>
                    <a:pt x="228" y="0"/>
                  </a:moveTo>
                  <a:lnTo>
                    <a:pt x="243" y="120"/>
                  </a:lnTo>
                  <a:lnTo>
                    <a:pt x="231" y="224"/>
                  </a:lnTo>
                  <a:lnTo>
                    <a:pt x="207" y="346"/>
                  </a:lnTo>
                  <a:lnTo>
                    <a:pt x="176" y="447"/>
                  </a:lnTo>
                  <a:lnTo>
                    <a:pt x="117" y="549"/>
                  </a:lnTo>
                  <a:lnTo>
                    <a:pt x="57" y="627"/>
                  </a:lnTo>
                  <a:lnTo>
                    <a:pt x="0" y="692"/>
                  </a:lnTo>
                  <a:lnTo>
                    <a:pt x="133" y="610"/>
                  </a:lnTo>
                  <a:lnTo>
                    <a:pt x="226" y="483"/>
                  </a:lnTo>
                  <a:lnTo>
                    <a:pt x="281" y="312"/>
                  </a:lnTo>
                  <a:lnTo>
                    <a:pt x="288" y="131"/>
                  </a:lnTo>
                  <a:lnTo>
                    <a:pt x="275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8" name="Freeform 153"/>
            <p:cNvSpPr>
              <a:spLocks/>
            </p:cNvSpPr>
            <p:nvPr/>
          </p:nvSpPr>
          <p:spPr bwMode="auto">
            <a:xfrm>
              <a:off x="4522" y="2579"/>
              <a:ext cx="301" cy="183"/>
            </a:xfrm>
            <a:custGeom>
              <a:avLst/>
              <a:gdLst>
                <a:gd name="T0" fmla="*/ 75 w 603"/>
                <a:gd name="T1" fmla="*/ 15 h 367"/>
                <a:gd name="T2" fmla="*/ 61 w 603"/>
                <a:gd name="T3" fmla="*/ 9 h 367"/>
                <a:gd name="T4" fmla="*/ 49 w 603"/>
                <a:gd name="T5" fmla="*/ 6 h 367"/>
                <a:gd name="T6" fmla="*/ 37 w 603"/>
                <a:gd name="T7" fmla="*/ 6 h 367"/>
                <a:gd name="T8" fmla="*/ 27 w 603"/>
                <a:gd name="T9" fmla="*/ 7 h 367"/>
                <a:gd name="T10" fmla="*/ 20 w 603"/>
                <a:gd name="T11" fmla="*/ 11 h 367"/>
                <a:gd name="T12" fmla="*/ 21 w 603"/>
                <a:gd name="T13" fmla="*/ 14 h 367"/>
                <a:gd name="T14" fmla="*/ 23 w 603"/>
                <a:gd name="T15" fmla="*/ 16 h 367"/>
                <a:gd name="T16" fmla="*/ 24 w 603"/>
                <a:gd name="T17" fmla="*/ 21 h 367"/>
                <a:gd name="T18" fmla="*/ 21 w 603"/>
                <a:gd name="T19" fmla="*/ 26 h 367"/>
                <a:gd name="T20" fmla="*/ 16 w 603"/>
                <a:gd name="T21" fmla="*/ 31 h 367"/>
                <a:gd name="T22" fmla="*/ 11 w 603"/>
                <a:gd name="T23" fmla="*/ 33 h 367"/>
                <a:gd name="T24" fmla="*/ 7 w 603"/>
                <a:gd name="T25" fmla="*/ 37 h 367"/>
                <a:gd name="T26" fmla="*/ 7 w 603"/>
                <a:gd name="T27" fmla="*/ 39 h 367"/>
                <a:gd name="T28" fmla="*/ 9 w 603"/>
                <a:gd name="T29" fmla="*/ 42 h 367"/>
                <a:gd name="T30" fmla="*/ 11 w 603"/>
                <a:gd name="T31" fmla="*/ 45 h 367"/>
                <a:gd name="T32" fmla="*/ 2 w 603"/>
                <a:gd name="T33" fmla="*/ 45 h 367"/>
                <a:gd name="T34" fmla="*/ 0 w 603"/>
                <a:gd name="T35" fmla="*/ 37 h 367"/>
                <a:gd name="T36" fmla="*/ 1 w 603"/>
                <a:gd name="T37" fmla="*/ 23 h 367"/>
                <a:gd name="T38" fmla="*/ 8 w 603"/>
                <a:gd name="T39" fmla="*/ 9 h 367"/>
                <a:gd name="T40" fmla="*/ 18 w 603"/>
                <a:gd name="T41" fmla="*/ 1 h 367"/>
                <a:gd name="T42" fmla="*/ 35 w 603"/>
                <a:gd name="T43" fmla="*/ 0 h 367"/>
                <a:gd name="T44" fmla="*/ 51 w 603"/>
                <a:gd name="T45" fmla="*/ 0 h 367"/>
                <a:gd name="T46" fmla="*/ 65 w 603"/>
                <a:gd name="T47" fmla="*/ 5 h 367"/>
                <a:gd name="T48" fmla="*/ 75 w 603"/>
                <a:gd name="T49" fmla="*/ 15 h 367"/>
                <a:gd name="T50" fmla="*/ 75 w 603"/>
                <a:gd name="T51" fmla="*/ 15 h 3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3" h="367">
                  <a:moveTo>
                    <a:pt x="603" y="121"/>
                  </a:moveTo>
                  <a:lnTo>
                    <a:pt x="493" y="74"/>
                  </a:lnTo>
                  <a:lnTo>
                    <a:pt x="394" y="55"/>
                  </a:lnTo>
                  <a:lnTo>
                    <a:pt x="299" y="51"/>
                  </a:lnTo>
                  <a:lnTo>
                    <a:pt x="217" y="62"/>
                  </a:lnTo>
                  <a:lnTo>
                    <a:pt x="166" y="91"/>
                  </a:lnTo>
                  <a:lnTo>
                    <a:pt x="172" y="114"/>
                  </a:lnTo>
                  <a:lnTo>
                    <a:pt x="185" y="131"/>
                  </a:lnTo>
                  <a:lnTo>
                    <a:pt x="192" y="173"/>
                  </a:lnTo>
                  <a:lnTo>
                    <a:pt x="172" y="214"/>
                  </a:lnTo>
                  <a:lnTo>
                    <a:pt x="134" y="249"/>
                  </a:lnTo>
                  <a:lnTo>
                    <a:pt x="88" y="266"/>
                  </a:lnTo>
                  <a:lnTo>
                    <a:pt x="59" y="296"/>
                  </a:lnTo>
                  <a:lnTo>
                    <a:pt x="58" y="317"/>
                  </a:lnTo>
                  <a:lnTo>
                    <a:pt x="73" y="338"/>
                  </a:lnTo>
                  <a:lnTo>
                    <a:pt x="92" y="361"/>
                  </a:lnTo>
                  <a:lnTo>
                    <a:pt x="23" y="367"/>
                  </a:lnTo>
                  <a:lnTo>
                    <a:pt x="0" y="300"/>
                  </a:lnTo>
                  <a:lnTo>
                    <a:pt x="10" y="188"/>
                  </a:lnTo>
                  <a:lnTo>
                    <a:pt x="65" y="79"/>
                  </a:lnTo>
                  <a:lnTo>
                    <a:pt x="149" y="15"/>
                  </a:lnTo>
                  <a:lnTo>
                    <a:pt x="280" y="0"/>
                  </a:lnTo>
                  <a:lnTo>
                    <a:pt x="411" y="5"/>
                  </a:lnTo>
                  <a:lnTo>
                    <a:pt x="521" y="47"/>
                  </a:lnTo>
                  <a:lnTo>
                    <a:pt x="603" y="121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49" name="Freeform 154"/>
            <p:cNvSpPr>
              <a:spLocks/>
            </p:cNvSpPr>
            <p:nvPr/>
          </p:nvSpPr>
          <p:spPr bwMode="auto">
            <a:xfrm>
              <a:off x="4468" y="2500"/>
              <a:ext cx="535" cy="838"/>
            </a:xfrm>
            <a:custGeom>
              <a:avLst/>
              <a:gdLst>
                <a:gd name="T0" fmla="*/ 3 w 1070"/>
                <a:gd name="T1" fmla="*/ 182 h 1676"/>
                <a:gd name="T2" fmla="*/ 6 w 1070"/>
                <a:gd name="T3" fmla="*/ 189 h 1676"/>
                <a:gd name="T4" fmla="*/ 14 w 1070"/>
                <a:gd name="T5" fmla="*/ 194 h 1676"/>
                <a:gd name="T6" fmla="*/ 23 w 1070"/>
                <a:gd name="T7" fmla="*/ 197 h 1676"/>
                <a:gd name="T8" fmla="*/ 33 w 1070"/>
                <a:gd name="T9" fmla="*/ 196 h 1676"/>
                <a:gd name="T10" fmla="*/ 41 w 1070"/>
                <a:gd name="T11" fmla="*/ 191 h 1676"/>
                <a:gd name="T12" fmla="*/ 49 w 1070"/>
                <a:gd name="T13" fmla="*/ 182 h 1676"/>
                <a:gd name="T14" fmla="*/ 59 w 1070"/>
                <a:gd name="T15" fmla="*/ 171 h 1676"/>
                <a:gd name="T16" fmla="*/ 69 w 1070"/>
                <a:gd name="T17" fmla="*/ 161 h 1676"/>
                <a:gd name="T18" fmla="*/ 82 w 1070"/>
                <a:gd name="T19" fmla="*/ 154 h 1676"/>
                <a:gd name="T20" fmla="*/ 94 w 1070"/>
                <a:gd name="T21" fmla="*/ 147 h 1676"/>
                <a:gd name="T22" fmla="*/ 104 w 1070"/>
                <a:gd name="T23" fmla="*/ 140 h 1676"/>
                <a:gd name="T24" fmla="*/ 110 w 1070"/>
                <a:gd name="T25" fmla="*/ 133 h 1676"/>
                <a:gd name="T26" fmla="*/ 118 w 1070"/>
                <a:gd name="T27" fmla="*/ 115 h 1676"/>
                <a:gd name="T28" fmla="*/ 122 w 1070"/>
                <a:gd name="T29" fmla="*/ 103 h 1676"/>
                <a:gd name="T30" fmla="*/ 124 w 1070"/>
                <a:gd name="T31" fmla="*/ 85 h 1676"/>
                <a:gd name="T32" fmla="*/ 123 w 1070"/>
                <a:gd name="T33" fmla="*/ 64 h 1676"/>
                <a:gd name="T34" fmla="*/ 118 w 1070"/>
                <a:gd name="T35" fmla="*/ 51 h 1676"/>
                <a:gd name="T36" fmla="*/ 110 w 1070"/>
                <a:gd name="T37" fmla="*/ 35 h 1676"/>
                <a:gd name="T38" fmla="*/ 102 w 1070"/>
                <a:gd name="T39" fmla="*/ 23 h 1676"/>
                <a:gd name="T40" fmla="*/ 89 w 1070"/>
                <a:gd name="T41" fmla="*/ 11 h 1676"/>
                <a:gd name="T42" fmla="*/ 80 w 1070"/>
                <a:gd name="T43" fmla="*/ 5 h 1676"/>
                <a:gd name="T44" fmla="*/ 71 w 1070"/>
                <a:gd name="T45" fmla="*/ 0 h 1676"/>
                <a:gd name="T46" fmla="*/ 89 w 1070"/>
                <a:gd name="T47" fmla="*/ 6 h 1676"/>
                <a:gd name="T48" fmla="*/ 103 w 1070"/>
                <a:gd name="T49" fmla="*/ 15 h 1676"/>
                <a:gd name="T50" fmla="*/ 115 w 1070"/>
                <a:gd name="T51" fmla="*/ 29 h 1676"/>
                <a:gd name="T52" fmla="*/ 129 w 1070"/>
                <a:gd name="T53" fmla="*/ 49 h 1676"/>
                <a:gd name="T54" fmla="*/ 133 w 1070"/>
                <a:gd name="T55" fmla="*/ 66 h 1676"/>
                <a:gd name="T56" fmla="*/ 134 w 1070"/>
                <a:gd name="T57" fmla="*/ 93 h 1676"/>
                <a:gd name="T58" fmla="*/ 129 w 1070"/>
                <a:gd name="T59" fmla="*/ 115 h 1676"/>
                <a:gd name="T60" fmla="*/ 116 w 1070"/>
                <a:gd name="T61" fmla="*/ 141 h 1676"/>
                <a:gd name="T62" fmla="*/ 100 w 1070"/>
                <a:gd name="T63" fmla="*/ 158 h 1676"/>
                <a:gd name="T64" fmla="*/ 78 w 1070"/>
                <a:gd name="T65" fmla="*/ 172 h 1676"/>
                <a:gd name="T66" fmla="*/ 60 w 1070"/>
                <a:gd name="T67" fmla="*/ 189 h 1676"/>
                <a:gd name="T68" fmla="*/ 46 w 1070"/>
                <a:gd name="T69" fmla="*/ 205 h 1676"/>
                <a:gd name="T70" fmla="*/ 32 w 1070"/>
                <a:gd name="T71" fmla="*/ 210 h 1676"/>
                <a:gd name="T72" fmla="*/ 17 w 1070"/>
                <a:gd name="T73" fmla="*/ 209 h 1676"/>
                <a:gd name="T74" fmla="*/ 7 w 1070"/>
                <a:gd name="T75" fmla="*/ 201 h 1676"/>
                <a:gd name="T76" fmla="*/ 0 w 1070"/>
                <a:gd name="T77" fmla="*/ 190 h 1676"/>
                <a:gd name="T78" fmla="*/ 3 w 1070"/>
                <a:gd name="T79" fmla="*/ 182 h 1676"/>
                <a:gd name="T80" fmla="*/ 3 w 1070"/>
                <a:gd name="T81" fmla="*/ 182 h 167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0" h="1676">
                  <a:moveTo>
                    <a:pt x="23" y="1450"/>
                  </a:moveTo>
                  <a:lnTo>
                    <a:pt x="44" y="1509"/>
                  </a:lnTo>
                  <a:lnTo>
                    <a:pt x="105" y="1551"/>
                  </a:lnTo>
                  <a:lnTo>
                    <a:pt x="183" y="1574"/>
                  </a:lnTo>
                  <a:lnTo>
                    <a:pt x="261" y="1566"/>
                  </a:lnTo>
                  <a:lnTo>
                    <a:pt x="325" y="1526"/>
                  </a:lnTo>
                  <a:lnTo>
                    <a:pt x="390" y="1452"/>
                  </a:lnTo>
                  <a:lnTo>
                    <a:pt x="466" y="1363"/>
                  </a:lnTo>
                  <a:lnTo>
                    <a:pt x="546" y="1285"/>
                  </a:lnTo>
                  <a:lnTo>
                    <a:pt x="650" y="1226"/>
                  </a:lnTo>
                  <a:lnTo>
                    <a:pt x="751" y="1173"/>
                  </a:lnTo>
                  <a:lnTo>
                    <a:pt x="825" y="1116"/>
                  </a:lnTo>
                  <a:lnTo>
                    <a:pt x="880" y="1057"/>
                  </a:lnTo>
                  <a:lnTo>
                    <a:pt x="943" y="920"/>
                  </a:lnTo>
                  <a:lnTo>
                    <a:pt x="971" y="817"/>
                  </a:lnTo>
                  <a:lnTo>
                    <a:pt x="992" y="680"/>
                  </a:lnTo>
                  <a:lnTo>
                    <a:pt x="981" y="505"/>
                  </a:lnTo>
                  <a:lnTo>
                    <a:pt x="943" y="407"/>
                  </a:lnTo>
                  <a:lnTo>
                    <a:pt x="880" y="275"/>
                  </a:lnTo>
                  <a:lnTo>
                    <a:pt x="814" y="177"/>
                  </a:lnTo>
                  <a:lnTo>
                    <a:pt x="709" y="84"/>
                  </a:lnTo>
                  <a:lnTo>
                    <a:pt x="637" y="36"/>
                  </a:lnTo>
                  <a:lnTo>
                    <a:pt x="565" y="0"/>
                  </a:lnTo>
                  <a:lnTo>
                    <a:pt x="709" y="46"/>
                  </a:lnTo>
                  <a:lnTo>
                    <a:pt x="819" y="116"/>
                  </a:lnTo>
                  <a:lnTo>
                    <a:pt x="918" y="232"/>
                  </a:lnTo>
                  <a:lnTo>
                    <a:pt x="1025" y="388"/>
                  </a:lnTo>
                  <a:lnTo>
                    <a:pt x="1059" y="525"/>
                  </a:lnTo>
                  <a:lnTo>
                    <a:pt x="1070" y="741"/>
                  </a:lnTo>
                  <a:lnTo>
                    <a:pt x="1030" y="914"/>
                  </a:lnTo>
                  <a:lnTo>
                    <a:pt x="928" y="1127"/>
                  </a:lnTo>
                  <a:lnTo>
                    <a:pt x="798" y="1260"/>
                  </a:lnTo>
                  <a:lnTo>
                    <a:pt x="622" y="1370"/>
                  </a:lnTo>
                  <a:lnTo>
                    <a:pt x="479" y="1507"/>
                  </a:lnTo>
                  <a:lnTo>
                    <a:pt x="365" y="1638"/>
                  </a:lnTo>
                  <a:lnTo>
                    <a:pt x="255" y="1676"/>
                  </a:lnTo>
                  <a:lnTo>
                    <a:pt x="135" y="1665"/>
                  </a:lnTo>
                  <a:lnTo>
                    <a:pt x="50" y="1608"/>
                  </a:lnTo>
                  <a:lnTo>
                    <a:pt x="0" y="1517"/>
                  </a:lnTo>
                  <a:lnTo>
                    <a:pt x="23" y="145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0" name="Freeform 155"/>
            <p:cNvSpPr>
              <a:spLocks/>
            </p:cNvSpPr>
            <p:nvPr/>
          </p:nvSpPr>
          <p:spPr bwMode="auto">
            <a:xfrm>
              <a:off x="4503" y="3043"/>
              <a:ext cx="308" cy="224"/>
            </a:xfrm>
            <a:custGeom>
              <a:avLst/>
              <a:gdLst>
                <a:gd name="T0" fmla="*/ 8 w 616"/>
                <a:gd name="T1" fmla="*/ 18 h 449"/>
                <a:gd name="T2" fmla="*/ 18 w 616"/>
                <a:gd name="T3" fmla="*/ 23 h 449"/>
                <a:gd name="T4" fmla="*/ 30 w 616"/>
                <a:gd name="T5" fmla="*/ 19 h 449"/>
                <a:gd name="T6" fmla="*/ 43 w 616"/>
                <a:gd name="T7" fmla="*/ 10 h 449"/>
                <a:gd name="T8" fmla="*/ 60 w 616"/>
                <a:gd name="T9" fmla="*/ 6 h 449"/>
                <a:gd name="T10" fmla="*/ 61 w 616"/>
                <a:gd name="T11" fmla="*/ 5 h 449"/>
                <a:gd name="T12" fmla="*/ 62 w 616"/>
                <a:gd name="T13" fmla="*/ 4 h 449"/>
                <a:gd name="T14" fmla="*/ 64 w 616"/>
                <a:gd name="T15" fmla="*/ 3 h 449"/>
                <a:gd name="T16" fmla="*/ 65 w 616"/>
                <a:gd name="T17" fmla="*/ 2 h 449"/>
                <a:gd name="T18" fmla="*/ 66 w 616"/>
                <a:gd name="T19" fmla="*/ 1 h 449"/>
                <a:gd name="T20" fmla="*/ 67 w 616"/>
                <a:gd name="T21" fmla="*/ 0 h 449"/>
                <a:gd name="T22" fmla="*/ 67 w 616"/>
                <a:gd name="T23" fmla="*/ 1 h 449"/>
                <a:gd name="T24" fmla="*/ 66 w 616"/>
                <a:gd name="T25" fmla="*/ 2 h 449"/>
                <a:gd name="T26" fmla="*/ 65 w 616"/>
                <a:gd name="T27" fmla="*/ 3 h 449"/>
                <a:gd name="T28" fmla="*/ 64 w 616"/>
                <a:gd name="T29" fmla="*/ 4 h 449"/>
                <a:gd name="T30" fmla="*/ 63 w 616"/>
                <a:gd name="T31" fmla="*/ 5 h 449"/>
                <a:gd name="T32" fmla="*/ 62 w 616"/>
                <a:gd name="T33" fmla="*/ 6 h 449"/>
                <a:gd name="T34" fmla="*/ 64 w 616"/>
                <a:gd name="T35" fmla="*/ 13 h 449"/>
                <a:gd name="T36" fmla="*/ 65 w 616"/>
                <a:gd name="T37" fmla="*/ 12 h 449"/>
                <a:gd name="T38" fmla="*/ 66 w 616"/>
                <a:gd name="T39" fmla="*/ 12 h 449"/>
                <a:gd name="T40" fmla="*/ 67 w 616"/>
                <a:gd name="T41" fmla="*/ 12 h 449"/>
                <a:gd name="T42" fmla="*/ 69 w 616"/>
                <a:gd name="T43" fmla="*/ 12 h 449"/>
                <a:gd name="T44" fmla="*/ 70 w 616"/>
                <a:gd name="T45" fmla="*/ 12 h 449"/>
                <a:gd name="T46" fmla="*/ 72 w 616"/>
                <a:gd name="T47" fmla="*/ 11 h 449"/>
                <a:gd name="T48" fmla="*/ 73 w 616"/>
                <a:gd name="T49" fmla="*/ 11 h 449"/>
                <a:gd name="T50" fmla="*/ 74 w 616"/>
                <a:gd name="T51" fmla="*/ 11 h 449"/>
                <a:gd name="T52" fmla="*/ 76 w 616"/>
                <a:gd name="T53" fmla="*/ 10 h 449"/>
                <a:gd name="T54" fmla="*/ 77 w 616"/>
                <a:gd name="T55" fmla="*/ 10 h 449"/>
                <a:gd name="T56" fmla="*/ 77 w 616"/>
                <a:gd name="T57" fmla="*/ 10 h 449"/>
                <a:gd name="T58" fmla="*/ 77 w 616"/>
                <a:gd name="T59" fmla="*/ 11 h 449"/>
                <a:gd name="T60" fmla="*/ 76 w 616"/>
                <a:gd name="T61" fmla="*/ 12 h 449"/>
                <a:gd name="T62" fmla="*/ 75 w 616"/>
                <a:gd name="T63" fmla="*/ 13 h 449"/>
                <a:gd name="T64" fmla="*/ 73 w 616"/>
                <a:gd name="T65" fmla="*/ 14 h 449"/>
                <a:gd name="T66" fmla="*/ 72 w 616"/>
                <a:gd name="T67" fmla="*/ 15 h 449"/>
                <a:gd name="T68" fmla="*/ 70 w 616"/>
                <a:gd name="T69" fmla="*/ 16 h 449"/>
                <a:gd name="T70" fmla="*/ 68 w 616"/>
                <a:gd name="T71" fmla="*/ 16 h 449"/>
                <a:gd name="T72" fmla="*/ 66 w 616"/>
                <a:gd name="T73" fmla="*/ 17 h 449"/>
                <a:gd name="T74" fmla="*/ 64 w 616"/>
                <a:gd name="T75" fmla="*/ 18 h 449"/>
                <a:gd name="T76" fmla="*/ 63 w 616"/>
                <a:gd name="T77" fmla="*/ 18 h 449"/>
                <a:gd name="T78" fmla="*/ 63 w 616"/>
                <a:gd name="T79" fmla="*/ 18 h 449"/>
                <a:gd name="T80" fmla="*/ 42 w 616"/>
                <a:gd name="T81" fmla="*/ 35 h 449"/>
                <a:gd name="T82" fmla="*/ 24 w 616"/>
                <a:gd name="T83" fmla="*/ 54 h 449"/>
                <a:gd name="T84" fmla="*/ 7 w 616"/>
                <a:gd name="T85" fmla="*/ 53 h 449"/>
                <a:gd name="T86" fmla="*/ 0 w 616"/>
                <a:gd name="T87" fmla="*/ 45 h 449"/>
                <a:gd name="T88" fmla="*/ 6 w 616"/>
                <a:gd name="T89" fmla="*/ 24 h 449"/>
                <a:gd name="T90" fmla="*/ 7 w 616"/>
                <a:gd name="T91" fmla="*/ 16 h 44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6" h="449">
                  <a:moveTo>
                    <a:pt x="52" y="131"/>
                  </a:moveTo>
                  <a:lnTo>
                    <a:pt x="59" y="147"/>
                  </a:lnTo>
                  <a:lnTo>
                    <a:pt x="92" y="175"/>
                  </a:lnTo>
                  <a:lnTo>
                    <a:pt x="139" y="187"/>
                  </a:lnTo>
                  <a:lnTo>
                    <a:pt x="192" y="179"/>
                  </a:lnTo>
                  <a:lnTo>
                    <a:pt x="240" y="154"/>
                  </a:lnTo>
                  <a:lnTo>
                    <a:pt x="287" y="120"/>
                  </a:lnTo>
                  <a:lnTo>
                    <a:pt x="343" y="86"/>
                  </a:lnTo>
                  <a:lnTo>
                    <a:pt x="405" y="72"/>
                  </a:lnTo>
                  <a:lnTo>
                    <a:pt x="476" y="53"/>
                  </a:lnTo>
                  <a:lnTo>
                    <a:pt x="478" y="50"/>
                  </a:lnTo>
                  <a:lnTo>
                    <a:pt x="485" y="44"/>
                  </a:lnTo>
                  <a:lnTo>
                    <a:pt x="489" y="40"/>
                  </a:lnTo>
                  <a:lnTo>
                    <a:pt x="495" y="36"/>
                  </a:lnTo>
                  <a:lnTo>
                    <a:pt x="500" y="33"/>
                  </a:lnTo>
                  <a:lnTo>
                    <a:pt x="506" y="27"/>
                  </a:lnTo>
                  <a:lnTo>
                    <a:pt x="512" y="21"/>
                  </a:lnTo>
                  <a:lnTo>
                    <a:pt x="517" y="17"/>
                  </a:lnTo>
                  <a:lnTo>
                    <a:pt x="521" y="14"/>
                  </a:lnTo>
                  <a:lnTo>
                    <a:pt x="527" y="10"/>
                  </a:lnTo>
                  <a:lnTo>
                    <a:pt x="535" y="2"/>
                  </a:lnTo>
                  <a:lnTo>
                    <a:pt x="536" y="0"/>
                  </a:lnTo>
                  <a:lnTo>
                    <a:pt x="535" y="2"/>
                  </a:lnTo>
                  <a:lnTo>
                    <a:pt x="531" y="10"/>
                  </a:lnTo>
                  <a:lnTo>
                    <a:pt x="527" y="14"/>
                  </a:lnTo>
                  <a:lnTo>
                    <a:pt x="523" y="19"/>
                  </a:lnTo>
                  <a:lnTo>
                    <a:pt x="519" y="23"/>
                  </a:lnTo>
                  <a:lnTo>
                    <a:pt x="516" y="29"/>
                  </a:lnTo>
                  <a:lnTo>
                    <a:pt x="512" y="33"/>
                  </a:lnTo>
                  <a:lnTo>
                    <a:pt x="508" y="38"/>
                  </a:lnTo>
                  <a:lnTo>
                    <a:pt x="504" y="42"/>
                  </a:lnTo>
                  <a:lnTo>
                    <a:pt x="502" y="46"/>
                  </a:lnTo>
                  <a:lnTo>
                    <a:pt x="497" y="53"/>
                  </a:lnTo>
                  <a:lnTo>
                    <a:pt x="495" y="55"/>
                  </a:lnTo>
                  <a:lnTo>
                    <a:pt x="453" y="103"/>
                  </a:lnTo>
                  <a:lnTo>
                    <a:pt x="506" y="105"/>
                  </a:lnTo>
                  <a:lnTo>
                    <a:pt x="508" y="105"/>
                  </a:lnTo>
                  <a:lnTo>
                    <a:pt x="516" y="103"/>
                  </a:lnTo>
                  <a:lnTo>
                    <a:pt x="517" y="103"/>
                  </a:lnTo>
                  <a:lnTo>
                    <a:pt x="523" y="101"/>
                  </a:lnTo>
                  <a:lnTo>
                    <a:pt x="529" y="101"/>
                  </a:lnTo>
                  <a:lnTo>
                    <a:pt x="535" y="101"/>
                  </a:lnTo>
                  <a:lnTo>
                    <a:pt x="540" y="99"/>
                  </a:lnTo>
                  <a:lnTo>
                    <a:pt x="546" y="99"/>
                  </a:lnTo>
                  <a:lnTo>
                    <a:pt x="552" y="97"/>
                  </a:lnTo>
                  <a:lnTo>
                    <a:pt x="559" y="97"/>
                  </a:lnTo>
                  <a:lnTo>
                    <a:pt x="563" y="95"/>
                  </a:lnTo>
                  <a:lnTo>
                    <a:pt x="571" y="95"/>
                  </a:lnTo>
                  <a:lnTo>
                    <a:pt x="574" y="93"/>
                  </a:lnTo>
                  <a:lnTo>
                    <a:pt x="580" y="93"/>
                  </a:lnTo>
                  <a:lnTo>
                    <a:pt x="580" y="91"/>
                  </a:lnTo>
                  <a:lnTo>
                    <a:pt x="586" y="90"/>
                  </a:lnTo>
                  <a:lnTo>
                    <a:pt x="592" y="88"/>
                  </a:lnTo>
                  <a:lnTo>
                    <a:pt x="601" y="86"/>
                  </a:lnTo>
                  <a:lnTo>
                    <a:pt x="607" y="82"/>
                  </a:lnTo>
                  <a:lnTo>
                    <a:pt x="614" y="80"/>
                  </a:lnTo>
                  <a:lnTo>
                    <a:pt x="616" y="80"/>
                  </a:lnTo>
                  <a:lnTo>
                    <a:pt x="616" y="84"/>
                  </a:lnTo>
                  <a:lnTo>
                    <a:pt x="612" y="86"/>
                  </a:lnTo>
                  <a:lnTo>
                    <a:pt x="611" y="91"/>
                  </a:lnTo>
                  <a:lnTo>
                    <a:pt x="605" y="95"/>
                  </a:lnTo>
                  <a:lnTo>
                    <a:pt x="601" y="103"/>
                  </a:lnTo>
                  <a:lnTo>
                    <a:pt x="597" y="105"/>
                  </a:lnTo>
                  <a:lnTo>
                    <a:pt x="593" y="107"/>
                  </a:lnTo>
                  <a:lnTo>
                    <a:pt x="588" y="110"/>
                  </a:lnTo>
                  <a:lnTo>
                    <a:pt x="584" y="114"/>
                  </a:lnTo>
                  <a:lnTo>
                    <a:pt x="578" y="118"/>
                  </a:lnTo>
                  <a:lnTo>
                    <a:pt x="571" y="122"/>
                  </a:lnTo>
                  <a:lnTo>
                    <a:pt x="563" y="126"/>
                  </a:lnTo>
                  <a:lnTo>
                    <a:pt x="555" y="129"/>
                  </a:lnTo>
                  <a:lnTo>
                    <a:pt x="548" y="131"/>
                  </a:lnTo>
                  <a:lnTo>
                    <a:pt x="540" y="133"/>
                  </a:lnTo>
                  <a:lnTo>
                    <a:pt x="531" y="137"/>
                  </a:lnTo>
                  <a:lnTo>
                    <a:pt x="521" y="141"/>
                  </a:lnTo>
                  <a:lnTo>
                    <a:pt x="516" y="143"/>
                  </a:lnTo>
                  <a:lnTo>
                    <a:pt x="512" y="145"/>
                  </a:lnTo>
                  <a:lnTo>
                    <a:pt x="506" y="145"/>
                  </a:lnTo>
                  <a:lnTo>
                    <a:pt x="504" y="147"/>
                  </a:lnTo>
                  <a:lnTo>
                    <a:pt x="498" y="149"/>
                  </a:lnTo>
                  <a:lnTo>
                    <a:pt x="497" y="150"/>
                  </a:lnTo>
                  <a:lnTo>
                    <a:pt x="419" y="196"/>
                  </a:lnTo>
                  <a:lnTo>
                    <a:pt x="335" y="280"/>
                  </a:lnTo>
                  <a:lnTo>
                    <a:pt x="255" y="375"/>
                  </a:lnTo>
                  <a:lnTo>
                    <a:pt x="191" y="436"/>
                  </a:lnTo>
                  <a:lnTo>
                    <a:pt x="120" y="449"/>
                  </a:lnTo>
                  <a:lnTo>
                    <a:pt x="50" y="426"/>
                  </a:lnTo>
                  <a:lnTo>
                    <a:pt x="6" y="396"/>
                  </a:lnTo>
                  <a:lnTo>
                    <a:pt x="0" y="361"/>
                  </a:lnTo>
                  <a:lnTo>
                    <a:pt x="14" y="301"/>
                  </a:lnTo>
                  <a:lnTo>
                    <a:pt x="42" y="192"/>
                  </a:lnTo>
                  <a:lnTo>
                    <a:pt x="52" y="13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1" name="Freeform 156"/>
            <p:cNvSpPr>
              <a:spLocks/>
            </p:cNvSpPr>
            <p:nvPr/>
          </p:nvSpPr>
          <p:spPr bwMode="auto">
            <a:xfrm>
              <a:off x="4492" y="2869"/>
              <a:ext cx="77" cy="162"/>
            </a:xfrm>
            <a:custGeom>
              <a:avLst/>
              <a:gdLst>
                <a:gd name="T0" fmla="*/ 1 w 154"/>
                <a:gd name="T1" fmla="*/ 4 h 325"/>
                <a:gd name="T2" fmla="*/ 3 w 154"/>
                <a:gd name="T3" fmla="*/ 12 h 325"/>
                <a:gd name="T4" fmla="*/ 5 w 154"/>
                <a:gd name="T5" fmla="*/ 25 h 325"/>
                <a:gd name="T6" fmla="*/ 7 w 154"/>
                <a:gd name="T7" fmla="*/ 39 h 325"/>
                <a:gd name="T8" fmla="*/ 8 w 154"/>
                <a:gd name="T9" fmla="*/ 40 h 325"/>
                <a:gd name="T10" fmla="*/ 12 w 154"/>
                <a:gd name="T11" fmla="*/ 39 h 325"/>
                <a:gd name="T12" fmla="*/ 17 w 154"/>
                <a:gd name="T13" fmla="*/ 33 h 325"/>
                <a:gd name="T14" fmla="*/ 20 w 154"/>
                <a:gd name="T15" fmla="*/ 24 h 325"/>
                <a:gd name="T16" fmla="*/ 17 w 154"/>
                <a:gd name="T17" fmla="*/ 17 h 325"/>
                <a:gd name="T18" fmla="*/ 12 w 154"/>
                <a:gd name="T19" fmla="*/ 10 h 325"/>
                <a:gd name="T20" fmla="*/ 6 w 154"/>
                <a:gd name="T21" fmla="*/ 4 h 325"/>
                <a:gd name="T22" fmla="*/ 0 w 154"/>
                <a:gd name="T23" fmla="*/ 0 h 325"/>
                <a:gd name="T24" fmla="*/ 1 w 154"/>
                <a:gd name="T25" fmla="*/ 4 h 325"/>
                <a:gd name="T26" fmla="*/ 1 w 154"/>
                <a:gd name="T27" fmla="*/ 4 h 3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4" h="325">
                  <a:moveTo>
                    <a:pt x="5" y="33"/>
                  </a:moveTo>
                  <a:lnTo>
                    <a:pt x="17" y="101"/>
                  </a:lnTo>
                  <a:lnTo>
                    <a:pt x="36" y="200"/>
                  </a:lnTo>
                  <a:lnTo>
                    <a:pt x="55" y="318"/>
                  </a:lnTo>
                  <a:lnTo>
                    <a:pt x="64" y="325"/>
                  </a:lnTo>
                  <a:lnTo>
                    <a:pt x="95" y="312"/>
                  </a:lnTo>
                  <a:lnTo>
                    <a:pt x="131" y="270"/>
                  </a:lnTo>
                  <a:lnTo>
                    <a:pt x="154" y="194"/>
                  </a:lnTo>
                  <a:lnTo>
                    <a:pt x="135" y="139"/>
                  </a:lnTo>
                  <a:lnTo>
                    <a:pt x="95" y="82"/>
                  </a:lnTo>
                  <a:lnTo>
                    <a:pt x="43" y="35"/>
                  </a:lnTo>
                  <a:lnTo>
                    <a:pt x="0" y="0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2" name="Freeform 157"/>
            <p:cNvSpPr>
              <a:spLocks/>
            </p:cNvSpPr>
            <p:nvPr/>
          </p:nvSpPr>
          <p:spPr bwMode="auto">
            <a:xfrm>
              <a:off x="4517" y="2908"/>
              <a:ext cx="30" cy="99"/>
            </a:xfrm>
            <a:custGeom>
              <a:avLst/>
              <a:gdLst>
                <a:gd name="T0" fmla="*/ 0 w 61"/>
                <a:gd name="T1" fmla="*/ 0 h 200"/>
                <a:gd name="T2" fmla="*/ 4 w 61"/>
                <a:gd name="T3" fmla="*/ 6 h 200"/>
                <a:gd name="T4" fmla="*/ 7 w 61"/>
                <a:gd name="T5" fmla="*/ 11 h 200"/>
                <a:gd name="T6" fmla="*/ 7 w 61"/>
                <a:gd name="T7" fmla="*/ 16 h 200"/>
                <a:gd name="T8" fmla="*/ 6 w 61"/>
                <a:gd name="T9" fmla="*/ 21 h 200"/>
                <a:gd name="T10" fmla="*/ 4 w 61"/>
                <a:gd name="T11" fmla="*/ 24 h 200"/>
                <a:gd name="T12" fmla="*/ 2 w 61"/>
                <a:gd name="T13" fmla="*/ 22 h 200"/>
                <a:gd name="T14" fmla="*/ 1 w 61"/>
                <a:gd name="T15" fmla="*/ 13 h 200"/>
                <a:gd name="T16" fmla="*/ 1 w 61"/>
                <a:gd name="T17" fmla="*/ 6 h 200"/>
                <a:gd name="T18" fmla="*/ 0 w 61"/>
                <a:gd name="T19" fmla="*/ 0 h 200"/>
                <a:gd name="T20" fmla="*/ 0 w 6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00">
                  <a:moveTo>
                    <a:pt x="0" y="0"/>
                  </a:moveTo>
                  <a:lnTo>
                    <a:pt x="36" y="50"/>
                  </a:lnTo>
                  <a:lnTo>
                    <a:pt x="57" y="95"/>
                  </a:lnTo>
                  <a:lnTo>
                    <a:pt x="61" y="133"/>
                  </a:lnTo>
                  <a:lnTo>
                    <a:pt x="51" y="175"/>
                  </a:lnTo>
                  <a:lnTo>
                    <a:pt x="34" y="200"/>
                  </a:lnTo>
                  <a:lnTo>
                    <a:pt x="23" y="177"/>
                  </a:lnTo>
                  <a:lnTo>
                    <a:pt x="15" y="111"/>
                  </a:lnTo>
                  <a:lnTo>
                    <a:pt x="11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3" name="Freeform 158"/>
            <p:cNvSpPr>
              <a:spLocks/>
            </p:cNvSpPr>
            <p:nvPr/>
          </p:nvSpPr>
          <p:spPr bwMode="auto">
            <a:xfrm>
              <a:off x="4481" y="2558"/>
              <a:ext cx="370" cy="259"/>
            </a:xfrm>
            <a:custGeom>
              <a:avLst/>
              <a:gdLst>
                <a:gd name="T0" fmla="*/ 20 w 741"/>
                <a:gd name="T1" fmla="*/ 64 h 519"/>
                <a:gd name="T2" fmla="*/ 9 w 741"/>
                <a:gd name="T3" fmla="*/ 58 h 519"/>
                <a:gd name="T4" fmla="*/ 1 w 741"/>
                <a:gd name="T5" fmla="*/ 49 h 519"/>
                <a:gd name="T6" fmla="*/ 0 w 741"/>
                <a:gd name="T7" fmla="*/ 38 h 519"/>
                <a:gd name="T8" fmla="*/ 1 w 741"/>
                <a:gd name="T9" fmla="*/ 27 h 519"/>
                <a:gd name="T10" fmla="*/ 5 w 741"/>
                <a:gd name="T11" fmla="*/ 18 h 519"/>
                <a:gd name="T12" fmla="*/ 12 w 741"/>
                <a:gd name="T13" fmla="*/ 9 h 519"/>
                <a:gd name="T14" fmla="*/ 19 w 741"/>
                <a:gd name="T15" fmla="*/ 4 h 519"/>
                <a:gd name="T16" fmla="*/ 30 w 741"/>
                <a:gd name="T17" fmla="*/ 0 h 519"/>
                <a:gd name="T18" fmla="*/ 43 w 741"/>
                <a:gd name="T19" fmla="*/ 0 h 519"/>
                <a:gd name="T20" fmla="*/ 57 w 741"/>
                <a:gd name="T21" fmla="*/ 0 h 519"/>
                <a:gd name="T22" fmla="*/ 70 w 741"/>
                <a:gd name="T23" fmla="*/ 4 h 519"/>
                <a:gd name="T24" fmla="*/ 81 w 741"/>
                <a:gd name="T25" fmla="*/ 10 h 519"/>
                <a:gd name="T26" fmla="*/ 92 w 741"/>
                <a:gd name="T27" fmla="*/ 20 h 519"/>
                <a:gd name="T28" fmla="*/ 70 w 741"/>
                <a:gd name="T29" fmla="*/ 8 h 519"/>
                <a:gd name="T30" fmla="*/ 43 w 741"/>
                <a:gd name="T31" fmla="*/ 5 h 519"/>
                <a:gd name="T32" fmla="*/ 20 w 741"/>
                <a:gd name="T33" fmla="*/ 11 h 519"/>
                <a:gd name="T34" fmla="*/ 10 w 741"/>
                <a:gd name="T35" fmla="*/ 27 h 519"/>
                <a:gd name="T36" fmla="*/ 9 w 741"/>
                <a:gd name="T37" fmla="*/ 45 h 519"/>
                <a:gd name="T38" fmla="*/ 14 w 741"/>
                <a:gd name="T39" fmla="*/ 56 h 519"/>
                <a:gd name="T40" fmla="*/ 20 w 741"/>
                <a:gd name="T41" fmla="*/ 64 h 519"/>
                <a:gd name="T42" fmla="*/ 20 w 741"/>
                <a:gd name="T43" fmla="*/ 64 h 5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1" h="519">
                  <a:moveTo>
                    <a:pt x="165" y="519"/>
                  </a:moveTo>
                  <a:lnTo>
                    <a:pt x="72" y="467"/>
                  </a:lnTo>
                  <a:lnTo>
                    <a:pt x="13" y="395"/>
                  </a:lnTo>
                  <a:lnTo>
                    <a:pt x="0" y="306"/>
                  </a:lnTo>
                  <a:lnTo>
                    <a:pt x="15" y="220"/>
                  </a:lnTo>
                  <a:lnTo>
                    <a:pt x="42" y="144"/>
                  </a:lnTo>
                  <a:lnTo>
                    <a:pt x="99" y="72"/>
                  </a:lnTo>
                  <a:lnTo>
                    <a:pt x="158" y="36"/>
                  </a:lnTo>
                  <a:lnTo>
                    <a:pt x="247" y="6"/>
                  </a:lnTo>
                  <a:lnTo>
                    <a:pt x="349" y="0"/>
                  </a:lnTo>
                  <a:lnTo>
                    <a:pt x="462" y="6"/>
                  </a:lnTo>
                  <a:lnTo>
                    <a:pt x="564" y="36"/>
                  </a:lnTo>
                  <a:lnTo>
                    <a:pt x="652" y="80"/>
                  </a:lnTo>
                  <a:lnTo>
                    <a:pt x="741" y="163"/>
                  </a:lnTo>
                  <a:lnTo>
                    <a:pt x="566" y="68"/>
                  </a:lnTo>
                  <a:lnTo>
                    <a:pt x="344" y="40"/>
                  </a:lnTo>
                  <a:lnTo>
                    <a:pt x="167" y="93"/>
                  </a:lnTo>
                  <a:lnTo>
                    <a:pt x="81" y="220"/>
                  </a:lnTo>
                  <a:lnTo>
                    <a:pt x="76" y="361"/>
                  </a:lnTo>
                  <a:lnTo>
                    <a:pt x="112" y="450"/>
                  </a:lnTo>
                  <a:lnTo>
                    <a:pt x="165" y="519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4" name="Freeform 159"/>
            <p:cNvSpPr>
              <a:spLocks/>
            </p:cNvSpPr>
            <p:nvPr/>
          </p:nvSpPr>
          <p:spPr bwMode="auto">
            <a:xfrm>
              <a:off x="4516" y="2830"/>
              <a:ext cx="138" cy="50"/>
            </a:xfrm>
            <a:custGeom>
              <a:avLst/>
              <a:gdLst>
                <a:gd name="T0" fmla="*/ 20 w 276"/>
                <a:gd name="T1" fmla="*/ 0 h 101"/>
                <a:gd name="T2" fmla="*/ 23 w 276"/>
                <a:gd name="T3" fmla="*/ 3 h 101"/>
                <a:gd name="T4" fmla="*/ 22 w 276"/>
                <a:gd name="T5" fmla="*/ 6 h 101"/>
                <a:gd name="T6" fmla="*/ 18 w 276"/>
                <a:gd name="T7" fmla="*/ 8 h 101"/>
                <a:gd name="T8" fmla="*/ 11 w 276"/>
                <a:gd name="T9" fmla="*/ 7 h 101"/>
                <a:gd name="T10" fmla="*/ 0 w 276"/>
                <a:gd name="T11" fmla="*/ 5 h 101"/>
                <a:gd name="T12" fmla="*/ 14 w 276"/>
                <a:gd name="T13" fmla="*/ 12 h 101"/>
                <a:gd name="T14" fmla="*/ 27 w 276"/>
                <a:gd name="T15" fmla="*/ 12 h 101"/>
                <a:gd name="T16" fmla="*/ 35 w 276"/>
                <a:gd name="T17" fmla="*/ 11 h 101"/>
                <a:gd name="T18" fmla="*/ 35 w 276"/>
                <a:gd name="T19" fmla="*/ 4 h 101"/>
                <a:gd name="T20" fmla="*/ 25 w 276"/>
                <a:gd name="T21" fmla="*/ 0 h 101"/>
                <a:gd name="T22" fmla="*/ 20 w 276"/>
                <a:gd name="T23" fmla="*/ 0 h 101"/>
                <a:gd name="T24" fmla="*/ 20 w 276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6" h="101">
                  <a:moveTo>
                    <a:pt x="156" y="0"/>
                  </a:moveTo>
                  <a:lnTo>
                    <a:pt x="177" y="27"/>
                  </a:lnTo>
                  <a:lnTo>
                    <a:pt x="173" y="52"/>
                  </a:lnTo>
                  <a:lnTo>
                    <a:pt x="143" y="65"/>
                  </a:lnTo>
                  <a:lnTo>
                    <a:pt x="84" y="56"/>
                  </a:lnTo>
                  <a:lnTo>
                    <a:pt x="0" y="42"/>
                  </a:lnTo>
                  <a:lnTo>
                    <a:pt x="108" y="97"/>
                  </a:lnTo>
                  <a:lnTo>
                    <a:pt x="209" y="101"/>
                  </a:lnTo>
                  <a:lnTo>
                    <a:pt x="276" y="90"/>
                  </a:lnTo>
                  <a:lnTo>
                    <a:pt x="276" y="38"/>
                  </a:lnTo>
                  <a:lnTo>
                    <a:pt x="196" y="4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5" name="Freeform 160"/>
            <p:cNvSpPr>
              <a:spLocks/>
            </p:cNvSpPr>
            <p:nvPr/>
          </p:nvSpPr>
          <p:spPr bwMode="auto">
            <a:xfrm>
              <a:off x="4522" y="3114"/>
              <a:ext cx="211" cy="129"/>
            </a:xfrm>
            <a:custGeom>
              <a:avLst/>
              <a:gdLst>
                <a:gd name="T0" fmla="*/ 4 w 422"/>
                <a:gd name="T1" fmla="*/ 8 h 258"/>
                <a:gd name="T2" fmla="*/ 3 w 422"/>
                <a:gd name="T3" fmla="*/ 16 h 258"/>
                <a:gd name="T4" fmla="*/ 1 w 422"/>
                <a:gd name="T5" fmla="*/ 23 h 258"/>
                <a:gd name="T6" fmla="*/ 0 w 422"/>
                <a:gd name="T7" fmla="*/ 27 h 258"/>
                <a:gd name="T8" fmla="*/ 3 w 422"/>
                <a:gd name="T9" fmla="*/ 31 h 258"/>
                <a:gd name="T10" fmla="*/ 8 w 422"/>
                <a:gd name="T11" fmla="*/ 33 h 258"/>
                <a:gd name="T12" fmla="*/ 15 w 422"/>
                <a:gd name="T13" fmla="*/ 33 h 258"/>
                <a:gd name="T14" fmla="*/ 21 w 422"/>
                <a:gd name="T15" fmla="*/ 29 h 258"/>
                <a:gd name="T16" fmla="*/ 28 w 422"/>
                <a:gd name="T17" fmla="*/ 20 h 258"/>
                <a:gd name="T18" fmla="*/ 36 w 422"/>
                <a:gd name="T19" fmla="*/ 10 h 258"/>
                <a:gd name="T20" fmla="*/ 44 w 422"/>
                <a:gd name="T21" fmla="*/ 4 h 258"/>
                <a:gd name="T22" fmla="*/ 53 w 422"/>
                <a:gd name="T23" fmla="*/ 0 h 258"/>
                <a:gd name="T24" fmla="*/ 44 w 422"/>
                <a:gd name="T25" fmla="*/ 0 h 258"/>
                <a:gd name="T26" fmla="*/ 36 w 422"/>
                <a:gd name="T27" fmla="*/ 2 h 258"/>
                <a:gd name="T28" fmla="*/ 27 w 422"/>
                <a:gd name="T29" fmla="*/ 7 h 258"/>
                <a:gd name="T30" fmla="*/ 19 w 422"/>
                <a:gd name="T31" fmla="*/ 10 h 258"/>
                <a:gd name="T32" fmla="*/ 13 w 422"/>
                <a:gd name="T33" fmla="*/ 10 h 258"/>
                <a:gd name="T34" fmla="*/ 8 w 422"/>
                <a:gd name="T35" fmla="*/ 9 h 258"/>
                <a:gd name="T36" fmla="*/ 4 w 422"/>
                <a:gd name="T37" fmla="*/ 8 h 258"/>
                <a:gd name="T38" fmla="*/ 4 w 422"/>
                <a:gd name="T39" fmla="*/ 8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22" h="258">
                  <a:moveTo>
                    <a:pt x="31" y="64"/>
                  </a:moveTo>
                  <a:lnTo>
                    <a:pt x="23" y="123"/>
                  </a:lnTo>
                  <a:lnTo>
                    <a:pt x="4" y="180"/>
                  </a:lnTo>
                  <a:lnTo>
                    <a:pt x="0" y="216"/>
                  </a:lnTo>
                  <a:lnTo>
                    <a:pt x="21" y="245"/>
                  </a:lnTo>
                  <a:lnTo>
                    <a:pt x="59" y="258"/>
                  </a:lnTo>
                  <a:lnTo>
                    <a:pt x="115" y="258"/>
                  </a:lnTo>
                  <a:lnTo>
                    <a:pt x="168" y="228"/>
                  </a:lnTo>
                  <a:lnTo>
                    <a:pt x="223" y="158"/>
                  </a:lnTo>
                  <a:lnTo>
                    <a:pt x="286" y="80"/>
                  </a:lnTo>
                  <a:lnTo>
                    <a:pt x="352" y="25"/>
                  </a:lnTo>
                  <a:lnTo>
                    <a:pt x="422" y="0"/>
                  </a:lnTo>
                  <a:lnTo>
                    <a:pt x="352" y="0"/>
                  </a:lnTo>
                  <a:lnTo>
                    <a:pt x="286" y="13"/>
                  </a:lnTo>
                  <a:lnTo>
                    <a:pt x="210" y="53"/>
                  </a:lnTo>
                  <a:lnTo>
                    <a:pt x="147" y="78"/>
                  </a:lnTo>
                  <a:lnTo>
                    <a:pt x="99" y="80"/>
                  </a:lnTo>
                  <a:lnTo>
                    <a:pt x="59" y="72"/>
                  </a:lnTo>
                  <a:lnTo>
                    <a:pt x="31" y="64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6" name="Freeform 161"/>
            <p:cNvSpPr>
              <a:spLocks/>
            </p:cNvSpPr>
            <p:nvPr/>
          </p:nvSpPr>
          <p:spPr bwMode="auto">
            <a:xfrm>
              <a:off x="4621" y="2650"/>
              <a:ext cx="232" cy="364"/>
            </a:xfrm>
            <a:custGeom>
              <a:avLst/>
              <a:gdLst>
                <a:gd name="T0" fmla="*/ 12 w 466"/>
                <a:gd name="T1" fmla="*/ 2 h 728"/>
                <a:gd name="T2" fmla="*/ 11 w 466"/>
                <a:gd name="T3" fmla="*/ 9 h 728"/>
                <a:gd name="T4" fmla="*/ 7 w 466"/>
                <a:gd name="T5" fmla="*/ 13 h 728"/>
                <a:gd name="T6" fmla="*/ 3 w 466"/>
                <a:gd name="T7" fmla="*/ 16 h 728"/>
                <a:gd name="T8" fmla="*/ 0 w 466"/>
                <a:gd name="T9" fmla="*/ 19 h 728"/>
                <a:gd name="T10" fmla="*/ 0 w 466"/>
                <a:gd name="T11" fmla="*/ 21 h 728"/>
                <a:gd name="T12" fmla="*/ 3 w 466"/>
                <a:gd name="T13" fmla="*/ 19 h 728"/>
                <a:gd name="T14" fmla="*/ 12 w 466"/>
                <a:gd name="T15" fmla="*/ 18 h 728"/>
                <a:gd name="T16" fmla="*/ 20 w 466"/>
                <a:gd name="T17" fmla="*/ 18 h 728"/>
                <a:gd name="T18" fmla="*/ 29 w 466"/>
                <a:gd name="T19" fmla="*/ 19 h 728"/>
                <a:gd name="T20" fmla="*/ 38 w 466"/>
                <a:gd name="T21" fmla="*/ 24 h 728"/>
                <a:gd name="T22" fmla="*/ 44 w 466"/>
                <a:gd name="T23" fmla="*/ 31 h 728"/>
                <a:gd name="T24" fmla="*/ 50 w 466"/>
                <a:gd name="T25" fmla="*/ 40 h 728"/>
                <a:gd name="T26" fmla="*/ 53 w 466"/>
                <a:gd name="T27" fmla="*/ 51 h 728"/>
                <a:gd name="T28" fmla="*/ 53 w 466"/>
                <a:gd name="T29" fmla="*/ 62 h 728"/>
                <a:gd name="T30" fmla="*/ 52 w 466"/>
                <a:gd name="T31" fmla="*/ 73 h 728"/>
                <a:gd name="T32" fmla="*/ 49 w 466"/>
                <a:gd name="T33" fmla="*/ 82 h 728"/>
                <a:gd name="T34" fmla="*/ 43 w 466"/>
                <a:gd name="T35" fmla="*/ 91 h 728"/>
                <a:gd name="T36" fmla="*/ 51 w 466"/>
                <a:gd name="T37" fmla="*/ 81 h 728"/>
                <a:gd name="T38" fmla="*/ 55 w 466"/>
                <a:gd name="T39" fmla="*/ 71 h 728"/>
                <a:gd name="T40" fmla="*/ 57 w 466"/>
                <a:gd name="T41" fmla="*/ 57 h 728"/>
                <a:gd name="T42" fmla="*/ 58 w 466"/>
                <a:gd name="T43" fmla="*/ 42 h 728"/>
                <a:gd name="T44" fmla="*/ 55 w 466"/>
                <a:gd name="T45" fmla="*/ 31 h 728"/>
                <a:gd name="T46" fmla="*/ 49 w 466"/>
                <a:gd name="T47" fmla="*/ 19 h 728"/>
                <a:gd name="T48" fmla="*/ 41 w 466"/>
                <a:gd name="T49" fmla="*/ 10 h 728"/>
                <a:gd name="T50" fmla="*/ 29 w 466"/>
                <a:gd name="T51" fmla="*/ 4 h 728"/>
                <a:gd name="T52" fmla="*/ 18 w 466"/>
                <a:gd name="T53" fmla="*/ 1 h 728"/>
                <a:gd name="T54" fmla="*/ 13 w 466"/>
                <a:gd name="T55" fmla="*/ 0 h 728"/>
                <a:gd name="T56" fmla="*/ 12 w 466"/>
                <a:gd name="T57" fmla="*/ 2 h 728"/>
                <a:gd name="T58" fmla="*/ 12 w 466"/>
                <a:gd name="T59" fmla="*/ 2 h 72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6" h="728">
                  <a:moveTo>
                    <a:pt x="101" y="15"/>
                  </a:moveTo>
                  <a:lnTo>
                    <a:pt x="88" y="67"/>
                  </a:lnTo>
                  <a:lnTo>
                    <a:pt x="63" y="103"/>
                  </a:lnTo>
                  <a:lnTo>
                    <a:pt x="25" y="126"/>
                  </a:lnTo>
                  <a:lnTo>
                    <a:pt x="2" y="147"/>
                  </a:lnTo>
                  <a:lnTo>
                    <a:pt x="0" y="162"/>
                  </a:lnTo>
                  <a:lnTo>
                    <a:pt x="27" y="152"/>
                  </a:lnTo>
                  <a:lnTo>
                    <a:pt x="97" y="137"/>
                  </a:lnTo>
                  <a:lnTo>
                    <a:pt x="167" y="137"/>
                  </a:lnTo>
                  <a:lnTo>
                    <a:pt x="236" y="152"/>
                  </a:lnTo>
                  <a:lnTo>
                    <a:pt x="310" y="190"/>
                  </a:lnTo>
                  <a:lnTo>
                    <a:pt x="357" y="245"/>
                  </a:lnTo>
                  <a:lnTo>
                    <a:pt x="403" y="320"/>
                  </a:lnTo>
                  <a:lnTo>
                    <a:pt x="426" y="401"/>
                  </a:lnTo>
                  <a:lnTo>
                    <a:pt x="432" y="494"/>
                  </a:lnTo>
                  <a:lnTo>
                    <a:pt x="420" y="580"/>
                  </a:lnTo>
                  <a:lnTo>
                    <a:pt x="395" y="656"/>
                  </a:lnTo>
                  <a:lnTo>
                    <a:pt x="352" y="728"/>
                  </a:lnTo>
                  <a:lnTo>
                    <a:pt x="409" y="646"/>
                  </a:lnTo>
                  <a:lnTo>
                    <a:pt x="443" y="565"/>
                  </a:lnTo>
                  <a:lnTo>
                    <a:pt x="462" y="453"/>
                  </a:lnTo>
                  <a:lnTo>
                    <a:pt x="466" y="335"/>
                  </a:lnTo>
                  <a:lnTo>
                    <a:pt x="447" y="242"/>
                  </a:lnTo>
                  <a:lnTo>
                    <a:pt x="397" y="148"/>
                  </a:lnTo>
                  <a:lnTo>
                    <a:pt x="335" y="74"/>
                  </a:lnTo>
                  <a:lnTo>
                    <a:pt x="240" y="25"/>
                  </a:lnTo>
                  <a:lnTo>
                    <a:pt x="145" y="2"/>
                  </a:lnTo>
                  <a:lnTo>
                    <a:pt x="107" y="0"/>
                  </a:lnTo>
                  <a:lnTo>
                    <a:pt x="101" y="1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7" name="Freeform 162"/>
            <p:cNvSpPr>
              <a:spLocks/>
            </p:cNvSpPr>
            <p:nvPr/>
          </p:nvSpPr>
          <p:spPr bwMode="auto">
            <a:xfrm>
              <a:off x="4570" y="2839"/>
              <a:ext cx="86" cy="42"/>
            </a:xfrm>
            <a:custGeom>
              <a:avLst/>
              <a:gdLst>
                <a:gd name="T0" fmla="*/ 12 w 171"/>
                <a:gd name="T1" fmla="*/ 0 h 84"/>
                <a:gd name="T2" fmla="*/ 13 w 171"/>
                <a:gd name="T3" fmla="*/ 4 h 84"/>
                <a:gd name="T4" fmla="*/ 13 w 171"/>
                <a:gd name="T5" fmla="*/ 7 h 84"/>
                <a:gd name="T6" fmla="*/ 9 w 171"/>
                <a:gd name="T7" fmla="*/ 8 h 84"/>
                <a:gd name="T8" fmla="*/ 0 w 171"/>
                <a:gd name="T9" fmla="*/ 7 h 84"/>
                <a:gd name="T10" fmla="*/ 10 w 171"/>
                <a:gd name="T11" fmla="*/ 11 h 84"/>
                <a:gd name="T12" fmla="*/ 17 w 171"/>
                <a:gd name="T13" fmla="*/ 10 h 84"/>
                <a:gd name="T14" fmla="*/ 21 w 171"/>
                <a:gd name="T15" fmla="*/ 8 h 84"/>
                <a:gd name="T16" fmla="*/ 22 w 171"/>
                <a:gd name="T17" fmla="*/ 4 h 84"/>
                <a:gd name="T18" fmla="*/ 16 w 171"/>
                <a:gd name="T19" fmla="*/ 1 h 84"/>
                <a:gd name="T20" fmla="*/ 12 w 171"/>
                <a:gd name="T21" fmla="*/ 0 h 84"/>
                <a:gd name="T22" fmla="*/ 12 w 171"/>
                <a:gd name="T23" fmla="*/ 0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84">
                  <a:moveTo>
                    <a:pt x="90" y="0"/>
                  </a:moveTo>
                  <a:lnTo>
                    <a:pt x="103" y="27"/>
                  </a:lnTo>
                  <a:lnTo>
                    <a:pt x="99" y="50"/>
                  </a:lnTo>
                  <a:lnTo>
                    <a:pt x="69" y="61"/>
                  </a:lnTo>
                  <a:lnTo>
                    <a:pt x="0" y="56"/>
                  </a:lnTo>
                  <a:lnTo>
                    <a:pt x="75" y="84"/>
                  </a:lnTo>
                  <a:lnTo>
                    <a:pt x="130" y="80"/>
                  </a:lnTo>
                  <a:lnTo>
                    <a:pt x="166" y="57"/>
                  </a:lnTo>
                  <a:lnTo>
                    <a:pt x="171" y="27"/>
                  </a:lnTo>
                  <a:lnTo>
                    <a:pt x="126" y="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8" name="Freeform 163"/>
            <p:cNvSpPr>
              <a:spLocks/>
            </p:cNvSpPr>
            <p:nvPr/>
          </p:nvSpPr>
          <p:spPr bwMode="auto">
            <a:xfrm>
              <a:off x="4500" y="2668"/>
              <a:ext cx="477" cy="642"/>
            </a:xfrm>
            <a:custGeom>
              <a:avLst/>
              <a:gdLst>
                <a:gd name="T0" fmla="*/ 109 w 954"/>
                <a:gd name="T1" fmla="*/ 0 h 1283"/>
                <a:gd name="T2" fmla="*/ 112 w 954"/>
                <a:gd name="T3" fmla="*/ 7 h 1283"/>
                <a:gd name="T4" fmla="*/ 114 w 954"/>
                <a:gd name="T5" fmla="*/ 14 h 1283"/>
                <a:gd name="T6" fmla="*/ 117 w 954"/>
                <a:gd name="T7" fmla="*/ 24 h 1283"/>
                <a:gd name="T8" fmla="*/ 118 w 954"/>
                <a:gd name="T9" fmla="*/ 33 h 1283"/>
                <a:gd name="T10" fmla="*/ 118 w 954"/>
                <a:gd name="T11" fmla="*/ 46 h 1283"/>
                <a:gd name="T12" fmla="*/ 117 w 954"/>
                <a:gd name="T13" fmla="*/ 57 h 1283"/>
                <a:gd name="T14" fmla="*/ 113 w 954"/>
                <a:gd name="T15" fmla="*/ 72 h 1283"/>
                <a:gd name="T16" fmla="*/ 108 w 954"/>
                <a:gd name="T17" fmla="*/ 85 h 1283"/>
                <a:gd name="T18" fmla="*/ 101 w 954"/>
                <a:gd name="T19" fmla="*/ 96 h 1283"/>
                <a:gd name="T20" fmla="*/ 91 w 954"/>
                <a:gd name="T21" fmla="*/ 105 h 1283"/>
                <a:gd name="T22" fmla="*/ 82 w 954"/>
                <a:gd name="T23" fmla="*/ 110 h 1283"/>
                <a:gd name="T24" fmla="*/ 69 w 954"/>
                <a:gd name="T25" fmla="*/ 118 h 1283"/>
                <a:gd name="T26" fmla="*/ 62 w 954"/>
                <a:gd name="T27" fmla="*/ 123 h 1283"/>
                <a:gd name="T28" fmla="*/ 55 w 954"/>
                <a:gd name="T29" fmla="*/ 129 h 1283"/>
                <a:gd name="T30" fmla="*/ 47 w 954"/>
                <a:gd name="T31" fmla="*/ 139 h 1283"/>
                <a:gd name="T32" fmla="*/ 40 w 954"/>
                <a:gd name="T33" fmla="*/ 147 h 1283"/>
                <a:gd name="T34" fmla="*/ 34 w 954"/>
                <a:gd name="T35" fmla="*/ 153 h 1283"/>
                <a:gd name="T36" fmla="*/ 28 w 954"/>
                <a:gd name="T37" fmla="*/ 157 h 1283"/>
                <a:gd name="T38" fmla="*/ 21 w 954"/>
                <a:gd name="T39" fmla="*/ 158 h 1283"/>
                <a:gd name="T40" fmla="*/ 14 w 954"/>
                <a:gd name="T41" fmla="*/ 158 h 1283"/>
                <a:gd name="T42" fmla="*/ 9 w 954"/>
                <a:gd name="T43" fmla="*/ 157 h 1283"/>
                <a:gd name="T44" fmla="*/ 3 w 954"/>
                <a:gd name="T45" fmla="*/ 155 h 1283"/>
                <a:gd name="T46" fmla="*/ 0 w 954"/>
                <a:gd name="T47" fmla="*/ 152 h 1283"/>
                <a:gd name="T48" fmla="*/ 4 w 954"/>
                <a:gd name="T49" fmla="*/ 157 h 1283"/>
                <a:gd name="T50" fmla="*/ 10 w 954"/>
                <a:gd name="T51" fmla="*/ 159 h 1283"/>
                <a:gd name="T52" fmla="*/ 18 w 954"/>
                <a:gd name="T53" fmla="*/ 161 h 1283"/>
                <a:gd name="T54" fmla="*/ 27 w 954"/>
                <a:gd name="T55" fmla="*/ 160 h 1283"/>
                <a:gd name="T56" fmla="*/ 34 w 954"/>
                <a:gd name="T57" fmla="*/ 158 h 1283"/>
                <a:gd name="T58" fmla="*/ 39 w 954"/>
                <a:gd name="T59" fmla="*/ 153 h 1283"/>
                <a:gd name="T60" fmla="*/ 46 w 954"/>
                <a:gd name="T61" fmla="*/ 145 h 1283"/>
                <a:gd name="T62" fmla="*/ 52 w 954"/>
                <a:gd name="T63" fmla="*/ 138 h 1283"/>
                <a:gd name="T64" fmla="*/ 60 w 954"/>
                <a:gd name="T65" fmla="*/ 129 h 1283"/>
                <a:gd name="T66" fmla="*/ 69 w 954"/>
                <a:gd name="T67" fmla="*/ 122 h 1283"/>
                <a:gd name="T68" fmla="*/ 78 w 954"/>
                <a:gd name="T69" fmla="*/ 116 h 1283"/>
                <a:gd name="T70" fmla="*/ 90 w 954"/>
                <a:gd name="T71" fmla="*/ 109 h 1283"/>
                <a:gd name="T72" fmla="*/ 98 w 954"/>
                <a:gd name="T73" fmla="*/ 103 h 1283"/>
                <a:gd name="T74" fmla="*/ 103 w 954"/>
                <a:gd name="T75" fmla="*/ 97 h 1283"/>
                <a:gd name="T76" fmla="*/ 108 w 954"/>
                <a:gd name="T77" fmla="*/ 90 h 1283"/>
                <a:gd name="T78" fmla="*/ 113 w 954"/>
                <a:gd name="T79" fmla="*/ 80 h 1283"/>
                <a:gd name="T80" fmla="*/ 116 w 954"/>
                <a:gd name="T81" fmla="*/ 70 h 1283"/>
                <a:gd name="T82" fmla="*/ 119 w 954"/>
                <a:gd name="T83" fmla="*/ 58 h 1283"/>
                <a:gd name="T84" fmla="*/ 120 w 954"/>
                <a:gd name="T85" fmla="*/ 45 h 1283"/>
                <a:gd name="T86" fmla="*/ 119 w 954"/>
                <a:gd name="T87" fmla="*/ 34 h 1283"/>
                <a:gd name="T88" fmla="*/ 118 w 954"/>
                <a:gd name="T89" fmla="*/ 25 h 1283"/>
                <a:gd name="T90" fmla="*/ 116 w 954"/>
                <a:gd name="T91" fmla="*/ 17 h 1283"/>
                <a:gd name="T92" fmla="*/ 113 w 954"/>
                <a:gd name="T93" fmla="*/ 8 h 1283"/>
                <a:gd name="T94" fmla="*/ 109 w 954"/>
                <a:gd name="T95" fmla="*/ 0 h 1283"/>
                <a:gd name="T96" fmla="*/ 109 w 954"/>
                <a:gd name="T97" fmla="*/ 0 h 12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54" h="1283">
                  <a:moveTo>
                    <a:pt x="870" y="0"/>
                  </a:moveTo>
                  <a:lnTo>
                    <a:pt x="889" y="50"/>
                  </a:lnTo>
                  <a:lnTo>
                    <a:pt x="912" y="111"/>
                  </a:lnTo>
                  <a:lnTo>
                    <a:pt x="933" y="187"/>
                  </a:lnTo>
                  <a:lnTo>
                    <a:pt x="941" y="263"/>
                  </a:lnTo>
                  <a:lnTo>
                    <a:pt x="942" y="365"/>
                  </a:lnTo>
                  <a:lnTo>
                    <a:pt x="931" y="455"/>
                  </a:lnTo>
                  <a:lnTo>
                    <a:pt x="903" y="574"/>
                  </a:lnTo>
                  <a:lnTo>
                    <a:pt x="859" y="679"/>
                  </a:lnTo>
                  <a:lnTo>
                    <a:pt x="808" y="761"/>
                  </a:lnTo>
                  <a:lnTo>
                    <a:pt x="726" y="835"/>
                  </a:lnTo>
                  <a:lnTo>
                    <a:pt x="652" y="878"/>
                  </a:lnTo>
                  <a:lnTo>
                    <a:pt x="547" y="941"/>
                  </a:lnTo>
                  <a:lnTo>
                    <a:pt x="490" y="979"/>
                  </a:lnTo>
                  <a:lnTo>
                    <a:pt x="437" y="1031"/>
                  </a:lnTo>
                  <a:lnTo>
                    <a:pt x="372" y="1105"/>
                  </a:lnTo>
                  <a:lnTo>
                    <a:pt x="315" y="1173"/>
                  </a:lnTo>
                  <a:lnTo>
                    <a:pt x="266" y="1223"/>
                  </a:lnTo>
                  <a:lnTo>
                    <a:pt x="218" y="1249"/>
                  </a:lnTo>
                  <a:lnTo>
                    <a:pt x="167" y="1259"/>
                  </a:lnTo>
                  <a:lnTo>
                    <a:pt x="108" y="1262"/>
                  </a:lnTo>
                  <a:lnTo>
                    <a:pt x="68" y="1253"/>
                  </a:lnTo>
                  <a:lnTo>
                    <a:pt x="24" y="1234"/>
                  </a:lnTo>
                  <a:lnTo>
                    <a:pt x="0" y="1215"/>
                  </a:lnTo>
                  <a:lnTo>
                    <a:pt x="30" y="1249"/>
                  </a:lnTo>
                  <a:lnTo>
                    <a:pt x="76" y="1272"/>
                  </a:lnTo>
                  <a:lnTo>
                    <a:pt x="144" y="1283"/>
                  </a:lnTo>
                  <a:lnTo>
                    <a:pt x="215" y="1280"/>
                  </a:lnTo>
                  <a:lnTo>
                    <a:pt x="268" y="1259"/>
                  </a:lnTo>
                  <a:lnTo>
                    <a:pt x="311" y="1224"/>
                  </a:lnTo>
                  <a:lnTo>
                    <a:pt x="367" y="1158"/>
                  </a:lnTo>
                  <a:lnTo>
                    <a:pt x="414" y="1097"/>
                  </a:lnTo>
                  <a:lnTo>
                    <a:pt x="473" y="1031"/>
                  </a:lnTo>
                  <a:lnTo>
                    <a:pt x="549" y="974"/>
                  </a:lnTo>
                  <a:lnTo>
                    <a:pt x="617" y="928"/>
                  </a:lnTo>
                  <a:lnTo>
                    <a:pt x="720" y="869"/>
                  </a:lnTo>
                  <a:lnTo>
                    <a:pt x="779" y="823"/>
                  </a:lnTo>
                  <a:lnTo>
                    <a:pt x="819" y="776"/>
                  </a:lnTo>
                  <a:lnTo>
                    <a:pt x="859" y="719"/>
                  </a:lnTo>
                  <a:lnTo>
                    <a:pt x="899" y="635"/>
                  </a:lnTo>
                  <a:lnTo>
                    <a:pt x="925" y="553"/>
                  </a:lnTo>
                  <a:lnTo>
                    <a:pt x="948" y="464"/>
                  </a:lnTo>
                  <a:lnTo>
                    <a:pt x="954" y="358"/>
                  </a:lnTo>
                  <a:lnTo>
                    <a:pt x="952" y="268"/>
                  </a:lnTo>
                  <a:lnTo>
                    <a:pt x="942" y="198"/>
                  </a:lnTo>
                  <a:lnTo>
                    <a:pt x="927" y="135"/>
                  </a:lnTo>
                  <a:lnTo>
                    <a:pt x="903" y="61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59" name="Freeform 164"/>
            <p:cNvSpPr>
              <a:spLocks/>
            </p:cNvSpPr>
            <p:nvPr/>
          </p:nvSpPr>
          <p:spPr bwMode="auto">
            <a:xfrm>
              <a:off x="4671" y="2686"/>
              <a:ext cx="171" cy="178"/>
            </a:xfrm>
            <a:custGeom>
              <a:avLst/>
              <a:gdLst>
                <a:gd name="T0" fmla="*/ 0 w 342"/>
                <a:gd name="T1" fmla="*/ 5 h 356"/>
                <a:gd name="T2" fmla="*/ 9 w 342"/>
                <a:gd name="T3" fmla="*/ 5 h 356"/>
                <a:gd name="T4" fmla="*/ 18 w 342"/>
                <a:gd name="T5" fmla="*/ 7 h 356"/>
                <a:gd name="T6" fmla="*/ 27 w 342"/>
                <a:gd name="T7" fmla="*/ 10 h 356"/>
                <a:gd name="T8" fmla="*/ 33 w 342"/>
                <a:gd name="T9" fmla="*/ 16 h 356"/>
                <a:gd name="T10" fmla="*/ 38 w 342"/>
                <a:gd name="T11" fmla="*/ 24 h 356"/>
                <a:gd name="T12" fmla="*/ 41 w 342"/>
                <a:gd name="T13" fmla="*/ 34 h 356"/>
                <a:gd name="T14" fmla="*/ 43 w 342"/>
                <a:gd name="T15" fmla="*/ 45 h 356"/>
                <a:gd name="T16" fmla="*/ 43 w 342"/>
                <a:gd name="T17" fmla="*/ 36 h 356"/>
                <a:gd name="T18" fmla="*/ 41 w 342"/>
                <a:gd name="T19" fmla="*/ 26 h 356"/>
                <a:gd name="T20" fmla="*/ 37 w 342"/>
                <a:gd name="T21" fmla="*/ 16 h 356"/>
                <a:gd name="T22" fmla="*/ 30 w 342"/>
                <a:gd name="T23" fmla="*/ 9 h 356"/>
                <a:gd name="T24" fmla="*/ 23 w 342"/>
                <a:gd name="T25" fmla="*/ 4 h 356"/>
                <a:gd name="T26" fmla="*/ 14 w 342"/>
                <a:gd name="T27" fmla="*/ 1 h 356"/>
                <a:gd name="T28" fmla="*/ 8 w 342"/>
                <a:gd name="T29" fmla="*/ 0 h 356"/>
                <a:gd name="T30" fmla="*/ 3 w 342"/>
                <a:gd name="T31" fmla="*/ 1 h 356"/>
                <a:gd name="T32" fmla="*/ 1 w 342"/>
                <a:gd name="T33" fmla="*/ 3 h 356"/>
                <a:gd name="T34" fmla="*/ 0 w 342"/>
                <a:gd name="T35" fmla="*/ 5 h 356"/>
                <a:gd name="T36" fmla="*/ 0 w 342"/>
                <a:gd name="T37" fmla="*/ 5 h 3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356">
                  <a:moveTo>
                    <a:pt x="0" y="38"/>
                  </a:moveTo>
                  <a:lnTo>
                    <a:pt x="72" y="38"/>
                  </a:lnTo>
                  <a:lnTo>
                    <a:pt x="144" y="52"/>
                  </a:lnTo>
                  <a:lnTo>
                    <a:pt x="211" y="76"/>
                  </a:lnTo>
                  <a:lnTo>
                    <a:pt x="264" y="128"/>
                  </a:lnTo>
                  <a:lnTo>
                    <a:pt x="300" y="189"/>
                  </a:lnTo>
                  <a:lnTo>
                    <a:pt x="327" y="270"/>
                  </a:lnTo>
                  <a:lnTo>
                    <a:pt x="340" y="356"/>
                  </a:lnTo>
                  <a:lnTo>
                    <a:pt x="342" y="287"/>
                  </a:lnTo>
                  <a:lnTo>
                    <a:pt x="325" y="202"/>
                  </a:lnTo>
                  <a:lnTo>
                    <a:pt x="289" y="128"/>
                  </a:lnTo>
                  <a:lnTo>
                    <a:pt x="239" y="69"/>
                  </a:lnTo>
                  <a:lnTo>
                    <a:pt x="179" y="27"/>
                  </a:lnTo>
                  <a:lnTo>
                    <a:pt x="108" y="4"/>
                  </a:lnTo>
                  <a:lnTo>
                    <a:pt x="57" y="0"/>
                  </a:lnTo>
                  <a:lnTo>
                    <a:pt x="23" y="6"/>
                  </a:lnTo>
                  <a:lnTo>
                    <a:pt x="4" y="23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0" name="Freeform 165"/>
            <p:cNvSpPr>
              <a:spLocks/>
            </p:cNvSpPr>
            <p:nvPr/>
          </p:nvSpPr>
          <p:spPr bwMode="auto">
            <a:xfrm>
              <a:off x="4537" y="3164"/>
              <a:ext cx="102" cy="66"/>
            </a:xfrm>
            <a:custGeom>
              <a:avLst/>
              <a:gdLst>
                <a:gd name="T0" fmla="*/ 2 w 203"/>
                <a:gd name="T1" fmla="*/ 5 h 131"/>
                <a:gd name="T2" fmla="*/ 0 w 203"/>
                <a:gd name="T3" fmla="*/ 12 h 131"/>
                <a:gd name="T4" fmla="*/ 2 w 203"/>
                <a:gd name="T5" fmla="*/ 15 h 131"/>
                <a:gd name="T6" fmla="*/ 7 w 203"/>
                <a:gd name="T7" fmla="*/ 17 h 131"/>
                <a:gd name="T8" fmla="*/ 13 w 203"/>
                <a:gd name="T9" fmla="*/ 14 h 131"/>
                <a:gd name="T10" fmla="*/ 18 w 203"/>
                <a:gd name="T11" fmla="*/ 9 h 131"/>
                <a:gd name="T12" fmla="*/ 26 w 203"/>
                <a:gd name="T13" fmla="*/ 0 h 131"/>
                <a:gd name="T14" fmla="*/ 18 w 203"/>
                <a:gd name="T15" fmla="*/ 6 h 131"/>
                <a:gd name="T16" fmla="*/ 12 w 203"/>
                <a:gd name="T17" fmla="*/ 7 h 131"/>
                <a:gd name="T18" fmla="*/ 6 w 203"/>
                <a:gd name="T19" fmla="*/ 7 h 131"/>
                <a:gd name="T20" fmla="*/ 2 w 203"/>
                <a:gd name="T21" fmla="*/ 5 h 131"/>
                <a:gd name="T22" fmla="*/ 2 w 203"/>
                <a:gd name="T23" fmla="*/ 5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131">
                  <a:moveTo>
                    <a:pt x="11" y="39"/>
                  </a:moveTo>
                  <a:lnTo>
                    <a:pt x="0" y="93"/>
                  </a:lnTo>
                  <a:lnTo>
                    <a:pt x="15" y="117"/>
                  </a:lnTo>
                  <a:lnTo>
                    <a:pt x="55" y="131"/>
                  </a:lnTo>
                  <a:lnTo>
                    <a:pt x="101" y="112"/>
                  </a:lnTo>
                  <a:lnTo>
                    <a:pt x="144" y="66"/>
                  </a:lnTo>
                  <a:lnTo>
                    <a:pt x="203" y="0"/>
                  </a:lnTo>
                  <a:lnTo>
                    <a:pt x="141" y="41"/>
                  </a:lnTo>
                  <a:lnTo>
                    <a:pt x="89" y="53"/>
                  </a:lnTo>
                  <a:lnTo>
                    <a:pt x="47" y="51"/>
                  </a:lnTo>
                  <a:lnTo>
                    <a:pt x="11" y="39"/>
                  </a:lnTo>
                  <a:close/>
                </a:path>
              </a:pathLst>
            </a:custGeom>
            <a:solidFill>
              <a:srgbClr val="FFD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1" name="Freeform 166"/>
            <p:cNvSpPr>
              <a:spLocks/>
            </p:cNvSpPr>
            <p:nvPr/>
          </p:nvSpPr>
          <p:spPr bwMode="auto">
            <a:xfrm>
              <a:off x="4431" y="2499"/>
              <a:ext cx="400" cy="328"/>
            </a:xfrm>
            <a:custGeom>
              <a:avLst/>
              <a:gdLst>
                <a:gd name="T0" fmla="*/ 100 w 800"/>
                <a:gd name="T1" fmla="*/ 18 h 656"/>
                <a:gd name="T2" fmla="*/ 90 w 800"/>
                <a:gd name="T3" fmla="*/ 10 h 656"/>
                <a:gd name="T4" fmla="*/ 79 w 800"/>
                <a:gd name="T5" fmla="*/ 4 h 656"/>
                <a:gd name="T6" fmla="*/ 63 w 800"/>
                <a:gd name="T7" fmla="*/ 0 h 656"/>
                <a:gd name="T8" fmla="*/ 44 w 800"/>
                <a:gd name="T9" fmla="*/ 2 h 656"/>
                <a:gd name="T10" fmla="*/ 28 w 800"/>
                <a:gd name="T11" fmla="*/ 8 h 656"/>
                <a:gd name="T12" fmla="*/ 14 w 800"/>
                <a:gd name="T13" fmla="*/ 18 h 656"/>
                <a:gd name="T14" fmla="*/ 4 w 800"/>
                <a:gd name="T15" fmla="*/ 32 h 656"/>
                <a:gd name="T16" fmla="*/ 0 w 800"/>
                <a:gd name="T17" fmla="*/ 47 h 656"/>
                <a:gd name="T18" fmla="*/ 0 w 800"/>
                <a:gd name="T19" fmla="*/ 60 h 656"/>
                <a:gd name="T20" fmla="*/ 4 w 800"/>
                <a:gd name="T21" fmla="*/ 73 h 656"/>
                <a:gd name="T22" fmla="*/ 11 w 800"/>
                <a:gd name="T23" fmla="*/ 78 h 656"/>
                <a:gd name="T24" fmla="*/ 19 w 800"/>
                <a:gd name="T25" fmla="*/ 82 h 656"/>
                <a:gd name="T26" fmla="*/ 8 w 800"/>
                <a:gd name="T27" fmla="*/ 67 h 656"/>
                <a:gd name="T28" fmla="*/ 8 w 800"/>
                <a:gd name="T29" fmla="*/ 51 h 656"/>
                <a:gd name="T30" fmla="*/ 11 w 800"/>
                <a:gd name="T31" fmla="*/ 37 h 656"/>
                <a:gd name="T32" fmla="*/ 18 w 800"/>
                <a:gd name="T33" fmla="*/ 26 h 656"/>
                <a:gd name="T34" fmla="*/ 27 w 800"/>
                <a:gd name="T35" fmla="*/ 17 h 656"/>
                <a:gd name="T36" fmla="*/ 42 w 800"/>
                <a:gd name="T37" fmla="*/ 11 h 656"/>
                <a:gd name="T38" fmla="*/ 64 w 800"/>
                <a:gd name="T39" fmla="*/ 8 h 656"/>
                <a:gd name="T40" fmla="*/ 85 w 800"/>
                <a:gd name="T41" fmla="*/ 12 h 656"/>
                <a:gd name="T42" fmla="*/ 100 w 800"/>
                <a:gd name="T43" fmla="*/ 18 h 656"/>
                <a:gd name="T44" fmla="*/ 100 w 800"/>
                <a:gd name="T45" fmla="*/ 18 h 6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0" h="656">
                  <a:moveTo>
                    <a:pt x="800" y="144"/>
                  </a:moveTo>
                  <a:lnTo>
                    <a:pt x="718" y="80"/>
                  </a:lnTo>
                  <a:lnTo>
                    <a:pt x="627" y="32"/>
                  </a:lnTo>
                  <a:lnTo>
                    <a:pt x="502" y="0"/>
                  </a:lnTo>
                  <a:lnTo>
                    <a:pt x="350" y="13"/>
                  </a:lnTo>
                  <a:lnTo>
                    <a:pt x="224" y="61"/>
                  </a:lnTo>
                  <a:lnTo>
                    <a:pt x="105" y="139"/>
                  </a:lnTo>
                  <a:lnTo>
                    <a:pt x="30" y="255"/>
                  </a:lnTo>
                  <a:lnTo>
                    <a:pt x="0" y="374"/>
                  </a:lnTo>
                  <a:lnTo>
                    <a:pt x="0" y="477"/>
                  </a:lnTo>
                  <a:lnTo>
                    <a:pt x="32" y="584"/>
                  </a:lnTo>
                  <a:lnTo>
                    <a:pt x="86" y="623"/>
                  </a:lnTo>
                  <a:lnTo>
                    <a:pt x="148" y="656"/>
                  </a:lnTo>
                  <a:lnTo>
                    <a:pt x="59" y="534"/>
                  </a:lnTo>
                  <a:lnTo>
                    <a:pt x="57" y="401"/>
                  </a:lnTo>
                  <a:lnTo>
                    <a:pt x="86" y="291"/>
                  </a:lnTo>
                  <a:lnTo>
                    <a:pt x="139" y="207"/>
                  </a:lnTo>
                  <a:lnTo>
                    <a:pt x="215" y="133"/>
                  </a:lnTo>
                  <a:lnTo>
                    <a:pt x="335" y="82"/>
                  </a:lnTo>
                  <a:lnTo>
                    <a:pt x="511" y="61"/>
                  </a:lnTo>
                  <a:lnTo>
                    <a:pt x="679" y="93"/>
                  </a:lnTo>
                  <a:lnTo>
                    <a:pt x="800" y="144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2" name="Freeform 167"/>
            <p:cNvSpPr>
              <a:spLocks/>
            </p:cNvSpPr>
            <p:nvPr/>
          </p:nvSpPr>
          <p:spPr bwMode="auto">
            <a:xfrm>
              <a:off x="4721" y="2624"/>
              <a:ext cx="223" cy="477"/>
            </a:xfrm>
            <a:custGeom>
              <a:avLst/>
              <a:gdLst>
                <a:gd name="T0" fmla="*/ 36 w 444"/>
                <a:gd name="T1" fmla="*/ 0 h 952"/>
                <a:gd name="T2" fmla="*/ 41 w 444"/>
                <a:gd name="T3" fmla="*/ 9 h 952"/>
                <a:gd name="T4" fmla="*/ 44 w 444"/>
                <a:gd name="T5" fmla="*/ 17 h 952"/>
                <a:gd name="T6" fmla="*/ 46 w 444"/>
                <a:gd name="T7" fmla="*/ 29 h 952"/>
                <a:gd name="T8" fmla="*/ 49 w 444"/>
                <a:gd name="T9" fmla="*/ 48 h 952"/>
                <a:gd name="T10" fmla="*/ 47 w 444"/>
                <a:gd name="T11" fmla="*/ 73 h 952"/>
                <a:gd name="T12" fmla="*/ 40 w 444"/>
                <a:gd name="T13" fmla="*/ 89 h 952"/>
                <a:gd name="T14" fmla="*/ 27 w 444"/>
                <a:gd name="T15" fmla="*/ 105 h 952"/>
                <a:gd name="T16" fmla="*/ 13 w 444"/>
                <a:gd name="T17" fmla="*/ 114 h 952"/>
                <a:gd name="T18" fmla="*/ 0 w 444"/>
                <a:gd name="T19" fmla="*/ 118 h 952"/>
                <a:gd name="T20" fmla="*/ 6 w 444"/>
                <a:gd name="T21" fmla="*/ 120 h 952"/>
                <a:gd name="T22" fmla="*/ 20 w 444"/>
                <a:gd name="T23" fmla="*/ 118 h 952"/>
                <a:gd name="T24" fmla="*/ 34 w 444"/>
                <a:gd name="T25" fmla="*/ 109 h 952"/>
                <a:gd name="T26" fmla="*/ 42 w 444"/>
                <a:gd name="T27" fmla="*/ 99 h 952"/>
                <a:gd name="T28" fmla="*/ 50 w 444"/>
                <a:gd name="T29" fmla="*/ 86 h 952"/>
                <a:gd name="T30" fmla="*/ 54 w 444"/>
                <a:gd name="T31" fmla="*/ 67 h 952"/>
                <a:gd name="T32" fmla="*/ 56 w 444"/>
                <a:gd name="T33" fmla="*/ 49 h 952"/>
                <a:gd name="T34" fmla="*/ 53 w 444"/>
                <a:gd name="T35" fmla="*/ 28 h 952"/>
                <a:gd name="T36" fmla="*/ 47 w 444"/>
                <a:gd name="T37" fmla="*/ 14 h 952"/>
                <a:gd name="T38" fmla="*/ 40 w 444"/>
                <a:gd name="T39" fmla="*/ 3 h 952"/>
                <a:gd name="T40" fmla="*/ 36 w 444"/>
                <a:gd name="T41" fmla="*/ 0 h 952"/>
                <a:gd name="T42" fmla="*/ 36 w 444"/>
                <a:gd name="T43" fmla="*/ 0 h 9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44" h="952">
                  <a:moveTo>
                    <a:pt x="283" y="0"/>
                  </a:moveTo>
                  <a:lnTo>
                    <a:pt x="323" y="65"/>
                  </a:lnTo>
                  <a:lnTo>
                    <a:pt x="349" y="135"/>
                  </a:lnTo>
                  <a:lnTo>
                    <a:pt x="365" y="232"/>
                  </a:lnTo>
                  <a:lnTo>
                    <a:pt x="385" y="380"/>
                  </a:lnTo>
                  <a:lnTo>
                    <a:pt x="374" y="576"/>
                  </a:lnTo>
                  <a:lnTo>
                    <a:pt x="315" y="711"/>
                  </a:lnTo>
                  <a:lnTo>
                    <a:pt x="209" y="836"/>
                  </a:lnTo>
                  <a:lnTo>
                    <a:pt x="98" y="907"/>
                  </a:lnTo>
                  <a:lnTo>
                    <a:pt x="0" y="937"/>
                  </a:lnTo>
                  <a:lnTo>
                    <a:pt x="43" y="952"/>
                  </a:lnTo>
                  <a:lnTo>
                    <a:pt x="154" y="937"/>
                  </a:lnTo>
                  <a:lnTo>
                    <a:pt x="266" y="869"/>
                  </a:lnTo>
                  <a:lnTo>
                    <a:pt x="334" y="789"/>
                  </a:lnTo>
                  <a:lnTo>
                    <a:pt x="393" y="682"/>
                  </a:lnTo>
                  <a:lnTo>
                    <a:pt x="429" y="528"/>
                  </a:lnTo>
                  <a:lnTo>
                    <a:pt x="444" y="386"/>
                  </a:lnTo>
                  <a:lnTo>
                    <a:pt x="422" y="222"/>
                  </a:lnTo>
                  <a:lnTo>
                    <a:pt x="372" y="108"/>
                  </a:lnTo>
                  <a:lnTo>
                    <a:pt x="313" y="19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3" name="Freeform 168"/>
            <p:cNvSpPr>
              <a:spLocks/>
            </p:cNvSpPr>
            <p:nvPr/>
          </p:nvSpPr>
          <p:spPr bwMode="auto">
            <a:xfrm>
              <a:off x="4445" y="2523"/>
              <a:ext cx="505" cy="585"/>
            </a:xfrm>
            <a:custGeom>
              <a:avLst/>
              <a:gdLst>
                <a:gd name="T0" fmla="*/ 78 w 1011"/>
                <a:gd name="T1" fmla="*/ 146 h 1170"/>
                <a:gd name="T2" fmla="*/ 79 w 1011"/>
                <a:gd name="T3" fmla="*/ 146 h 1170"/>
                <a:gd name="T4" fmla="*/ 81 w 1011"/>
                <a:gd name="T5" fmla="*/ 145 h 1170"/>
                <a:gd name="T6" fmla="*/ 82 w 1011"/>
                <a:gd name="T7" fmla="*/ 144 h 1170"/>
                <a:gd name="T8" fmla="*/ 84 w 1011"/>
                <a:gd name="T9" fmla="*/ 143 h 1170"/>
                <a:gd name="T10" fmla="*/ 86 w 1011"/>
                <a:gd name="T11" fmla="*/ 142 h 1170"/>
                <a:gd name="T12" fmla="*/ 87 w 1011"/>
                <a:gd name="T13" fmla="*/ 142 h 1170"/>
                <a:gd name="T14" fmla="*/ 89 w 1011"/>
                <a:gd name="T15" fmla="*/ 141 h 1170"/>
                <a:gd name="T16" fmla="*/ 89 w 1011"/>
                <a:gd name="T17" fmla="*/ 141 h 1170"/>
                <a:gd name="T18" fmla="*/ 91 w 1011"/>
                <a:gd name="T19" fmla="*/ 140 h 1170"/>
                <a:gd name="T20" fmla="*/ 92 w 1011"/>
                <a:gd name="T21" fmla="*/ 139 h 1170"/>
                <a:gd name="T22" fmla="*/ 94 w 1011"/>
                <a:gd name="T23" fmla="*/ 138 h 1170"/>
                <a:gd name="T24" fmla="*/ 95 w 1011"/>
                <a:gd name="T25" fmla="*/ 137 h 1170"/>
                <a:gd name="T26" fmla="*/ 96 w 1011"/>
                <a:gd name="T27" fmla="*/ 137 h 1170"/>
                <a:gd name="T28" fmla="*/ 98 w 1011"/>
                <a:gd name="T29" fmla="*/ 136 h 1170"/>
                <a:gd name="T30" fmla="*/ 107 w 1011"/>
                <a:gd name="T31" fmla="*/ 126 h 1170"/>
                <a:gd name="T32" fmla="*/ 120 w 1011"/>
                <a:gd name="T33" fmla="*/ 101 h 1170"/>
                <a:gd name="T34" fmla="*/ 123 w 1011"/>
                <a:gd name="T35" fmla="*/ 70 h 1170"/>
                <a:gd name="T36" fmla="*/ 117 w 1011"/>
                <a:gd name="T37" fmla="*/ 45 h 1170"/>
                <a:gd name="T38" fmla="*/ 99 w 1011"/>
                <a:gd name="T39" fmla="*/ 21 h 1170"/>
                <a:gd name="T40" fmla="*/ 72 w 1011"/>
                <a:gd name="T41" fmla="*/ 7 h 1170"/>
                <a:gd name="T42" fmla="*/ 42 w 1011"/>
                <a:gd name="T43" fmla="*/ 6 h 1170"/>
                <a:gd name="T44" fmla="*/ 16 w 1011"/>
                <a:gd name="T45" fmla="*/ 19 h 1170"/>
                <a:gd name="T46" fmla="*/ 6 w 1011"/>
                <a:gd name="T47" fmla="*/ 40 h 1170"/>
                <a:gd name="T48" fmla="*/ 8 w 1011"/>
                <a:gd name="T49" fmla="*/ 63 h 1170"/>
                <a:gd name="T50" fmla="*/ 24 w 1011"/>
                <a:gd name="T51" fmla="*/ 76 h 1170"/>
                <a:gd name="T52" fmla="*/ 33 w 1011"/>
                <a:gd name="T53" fmla="*/ 81 h 1170"/>
                <a:gd name="T54" fmla="*/ 15 w 1011"/>
                <a:gd name="T55" fmla="*/ 77 h 1170"/>
                <a:gd name="T56" fmla="*/ 2 w 1011"/>
                <a:gd name="T57" fmla="*/ 63 h 1170"/>
                <a:gd name="T58" fmla="*/ 1 w 1011"/>
                <a:gd name="T59" fmla="*/ 40 h 1170"/>
                <a:gd name="T60" fmla="*/ 10 w 1011"/>
                <a:gd name="T61" fmla="*/ 22 h 1170"/>
                <a:gd name="T62" fmla="*/ 26 w 1011"/>
                <a:gd name="T63" fmla="*/ 8 h 1170"/>
                <a:gd name="T64" fmla="*/ 54 w 1011"/>
                <a:gd name="T65" fmla="*/ 0 h 1170"/>
                <a:gd name="T66" fmla="*/ 80 w 1011"/>
                <a:gd name="T67" fmla="*/ 3 h 1170"/>
                <a:gd name="T68" fmla="*/ 97 w 1011"/>
                <a:gd name="T69" fmla="*/ 13 h 1170"/>
                <a:gd name="T70" fmla="*/ 114 w 1011"/>
                <a:gd name="T71" fmla="*/ 33 h 1170"/>
                <a:gd name="T72" fmla="*/ 126 w 1011"/>
                <a:gd name="T73" fmla="*/ 64 h 1170"/>
                <a:gd name="T74" fmla="*/ 124 w 1011"/>
                <a:gd name="T75" fmla="*/ 94 h 1170"/>
                <a:gd name="T76" fmla="*/ 117 w 1011"/>
                <a:gd name="T77" fmla="*/ 117 h 1170"/>
                <a:gd name="T78" fmla="*/ 101 w 1011"/>
                <a:gd name="T79" fmla="*/ 137 h 1170"/>
                <a:gd name="T80" fmla="*/ 101 w 1011"/>
                <a:gd name="T81" fmla="*/ 137 h 1170"/>
                <a:gd name="T82" fmla="*/ 100 w 1011"/>
                <a:gd name="T83" fmla="*/ 138 h 1170"/>
                <a:gd name="T84" fmla="*/ 98 w 1011"/>
                <a:gd name="T85" fmla="*/ 139 h 1170"/>
                <a:gd name="T86" fmla="*/ 96 w 1011"/>
                <a:gd name="T87" fmla="*/ 140 h 1170"/>
                <a:gd name="T88" fmla="*/ 94 w 1011"/>
                <a:gd name="T89" fmla="*/ 141 h 1170"/>
                <a:gd name="T90" fmla="*/ 92 w 1011"/>
                <a:gd name="T91" fmla="*/ 142 h 1170"/>
                <a:gd name="T92" fmla="*/ 90 w 1011"/>
                <a:gd name="T93" fmla="*/ 144 h 1170"/>
                <a:gd name="T94" fmla="*/ 88 w 1011"/>
                <a:gd name="T95" fmla="*/ 145 h 1170"/>
                <a:gd name="T96" fmla="*/ 86 w 1011"/>
                <a:gd name="T97" fmla="*/ 145 h 1170"/>
                <a:gd name="T98" fmla="*/ 85 w 1011"/>
                <a:gd name="T99" fmla="*/ 146 h 1170"/>
                <a:gd name="T100" fmla="*/ 83 w 1011"/>
                <a:gd name="T101" fmla="*/ 146 h 1170"/>
                <a:gd name="T102" fmla="*/ 82 w 1011"/>
                <a:gd name="T103" fmla="*/ 146 h 1170"/>
                <a:gd name="T104" fmla="*/ 81 w 1011"/>
                <a:gd name="T105" fmla="*/ 146 h 1170"/>
                <a:gd name="T106" fmla="*/ 80 w 1011"/>
                <a:gd name="T107" fmla="*/ 146 h 1170"/>
                <a:gd name="T108" fmla="*/ 78 w 1011"/>
                <a:gd name="T109" fmla="*/ 147 h 117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11" h="1170">
                  <a:moveTo>
                    <a:pt x="629" y="1170"/>
                  </a:moveTo>
                  <a:lnTo>
                    <a:pt x="631" y="1167"/>
                  </a:lnTo>
                  <a:lnTo>
                    <a:pt x="632" y="1165"/>
                  </a:lnTo>
                  <a:lnTo>
                    <a:pt x="638" y="1161"/>
                  </a:lnTo>
                  <a:lnTo>
                    <a:pt x="644" y="1159"/>
                  </a:lnTo>
                  <a:lnTo>
                    <a:pt x="650" y="1155"/>
                  </a:lnTo>
                  <a:lnTo>
                    <a:pt x="657" y="1151"/>
                  </a:lnTo>
                  <a:lnTo>
                    <a:pt x="663" y="1149"/>
                  </a:lnTo>
                  <a:lnTo>
                    <a:pt x="672" y="1146"/>
                  </a:lnTo>
                  <a:lnTo>
                    <a:pt x="678" y="1142"/>
                  </a:lnTo>
                  <a:lnTo>
                    <a:pt x="686" y="1140"/>
                  </a:lnTo>
                  <a:lnTo>
                    <a:pt x="691" y="1136"/>
                  </a:lnTo>
                  <a:lnTo>
                    <a:pt x="699" y="1132"/>
                  </a:lnTo>
                  <a:lnTo>
                    <a:pt x="703" y="1130"/>
                  </a:lnTo>
                  <a:lnTo>
                    <a:pt x="708" y="1127"/>
                  </a:lnTo>
                  <a:lnTo>
                    <a:pt x="712" y="1125"/>
                  </a:lnTo>
                  <a:lnTo>
                    <a:pt x="716" y="1125"/>
                  </a:lnTo>
                  <a:lnTo>
                    <a:pt x="718" y="1121"/>
                  </a:lnTo>
                  <a:lnTo>
                    <a:pt x="724" y="1117"/>
                  </a:lnTo>
                  <a:lnTo>
                    <a:pt x="729" y="1113"/>
                  </a:lnTo>
                  <a:lnTo>
                    <a:pt x="735" y="1111"/>
                  </a:lnTo>
                  <a:lnTo>
                    <a:pt x="741" y="1108"/>
                  </a:lnTo>
                  <a:lnTo>
                    <a:pt x="746" y="1104"/>
                  </a:lnTo>
                  <a:lnTo>
                    <a:pt x="752" y="1100"/>
                  </a:lnTo>
                  <a:lnTo>
                    <a:pt x="760" y="1098"/>
                  </a:lnTo>
                  <a:lnTo>
                    <a:pt x="764" y="1094"/>
                  </a:lnTo>
                  <a:lnTo>
                    <a:pt x="769" y="1091"/>
                  </a:lnTo>
                  <a:lnTo>
                    <a:pt x="773" y="1089"/>
                  </a:lnTo>
                  <a:lnTo>
                    <a:pt x="779" y="1087"/>
                  </a:lnTo>
                  <a:lnTo>
                    <a:pt x="784" y="1083"/>
                  </a:lnTo>
                  <a:lnTo>
                    <a:pt x="786" y="1083"/>
                  </a:lnTo>
                  <a:lnTo>
                    <a:pt x="862" y="1005"/>
                  </a:lnTo>
                  <a:lnTo>
                    <a:pt x="919" y="912"/>
                  </a:lnTo>
                  <a:lnTo>
                    <a:pt x="961" y="807"/>
                  </a:lnTo>
                  <a:lnTo>
                    <a:pt x="986" y="672"/>
                  </a:lnTo>
                  <a:lnTo>
                    <a:pt x="988" y="558"/>
                  </a:lnTo>
                  <a:lnTo>
                    <a:pt x="971" y="450"/>
                  </a:lnTo>
                  <a:lnTo>
                    <a:pt x="938" y="353"/>
                  </a:lnTo>
                  <a:lnTo>
                    <a:pt x="870" y="250"/>
                  </a:lnTo>
                  <a:lnTo>
                    <a:pt x="792" y="167"/>
                  </a:lnTo>
                  <a:lnTo>
                    <a:pt x="684" y="93"/>
                  </a:lnTo>
                  <a:lnTo>
                    <a:pt x="581" y="51"/>
                  </a:lnTo>
                  <a:lnTo>
                    <a:pt x="473" y="38"/>
                  </a:lnTo>
                  <a:lnTo>
                    <a:pt x="340" y="47"/>
                  </a:lnTo>
                  <a:lnTo>
                    <a:pt x="216" y="85"/>
                  </a:lnTo>
                  <a:lnTo>
                    <a:pt x="131" y="148"/>
                  </a:lnTo>
                  <a:lnTo>
                    <a:pt x="72" y="235"/>
                  </a:lnTo>
                  <a:lnTo>
                    <a:pt x="51" y="319"/>
                  </a:lnTo>
                  <a:lnTo>
                    <a:pt x="43" y="408"/>
                  </a:lnTo>
                  <a:lnTo>
                    <a:pt x="68" y="501"/>
                  </a:lnTo>
                  <a:lnTo>
                    <a:pt x="119" y="560"/>
                  </a:lnTo>
                  <a:lnTo>
                    <a:pt x="193" y="602"/>
                  </a:lnTo>
                  <a:lnTo>
                    <a:pt x="271" y="631"/>
                  </a:lnTo>
                  <a:lnTo>
                    <a:pt x="271" y="644"/>
                  </a:lnTo>
                  <a:lnTo>
                    <a:pt x="205" y="640"/>
                  </a:lnTo>
                  <a:lnTo>
                    <a:pt x="123" y="613"/>
                  </a:lnTo>
                  <a:lnTo>
                    <a:pt x="60" y="558"/>
                  </a:lnTo>
                  <a:lnTo>
                    <a:pt x="19" y="501"/>
                  </a:lnTo>
                  <a:lnTo>
                    <a:pt x="0" y="414"/>
                  </a:lnTo>
                  <a:lnTo>
                    <a:pt x="15" y="319"/>
                  </a:lnTo>
                  <a:lnTo>
                    <a:pt x="41" y="239"/>
                  </a:lnTo>
                  <a:lnTo>
                    <a:pt x="81" y="169"/>
                  </a:lnTo>
                  <a:lnTo>
                    <a:pt x="131" y="115"/>
                  </a:lnTo>
                  <a:lnTo>
                    <a:pt x="209" y="60"/>
                  </a:lnTo>
                  <a:lnTo>
                    <a:pt x="325" y="15"/>
                  </a:lnTo>
                  <a:lnTo>
                    <a:pt x="437" y="0"/>
                  </a:lnTo>
                  <a:lnTo>
                    <a:pt x="541" y="0"/>
                  </a:lnTo>
                  <a:lnTo>
                    <a:pt x="644" y="22"/>
                  </a:lnTo>
                  <a:lnTo>
                    <a:pt x="714" y="57"/>
                  </a:lnTo>
                  <a:lnTo>
                    <a:pt x="783" y="98"/>
                  </a:lnTo>
                  <a:lnTo>
                    <a:pt x="847" y="172"/>
                  </a:lnTo>
                  <a:lnTo>
                    <a:pt x="916" y="260"/>
                  </a:lnTo>
                  <a:lnTo>
                    <a:pt x="980" y="397"/>
                  </a:lnTo>
                  <a:lnTo>
                    <a:pt x="1009" y="507"/>
                  </a:lnTo>
                  <a:lnTo>
                    <a:pt x="1011" y="629"/>
                  </a:lnTo>
                  <a:lnTo>
                    <a:pt x="994" y="748"/>
                  </a:lnTo>
                  <a:lnTo>
                    <a:pt x="975" y="828"/>
                  </a:lnTo>
                  <a:lnTo>
                    <a:pt x="937" y="931"/>
                  </a:lnTo>
                  <a:lnTo>
                    <a:pt x="889" y="1013"/>
                  </a:lnTo>
                  <a:lnTo>
                    <a:pt x="815" y="1092"/>
                  </a:lnTo>
                  <a:lnTo>
                    <a:pt x="813" y="1092"/>
                  </a:lnTo>
                  <a:lnTo>
                    <a:pt x="811" y="1094"/>
                  </a:lnTo>
                  <a:lnTo>
                    <a:pt x="805" y="1096"/>
                  </a:lnTo>
                  <a:lnTo>
                    <a:pt x="802" y="1098"/>
                  </a:lnTo>
                  <a:lnTo>
                    <a:pt x="796" y="1102"/>
                  </a:lnTo>
                  <a:lnTo>
                    <a:pt x="788" y="1106"/>
                  </a:lnTo>
                  <a:lnTo>
                    <a:pt x="781" y="1111"/>
                  </a:lnTo>
                  <a:lnTo>
                    <a:pt x="773" y="1117"/>
                  </a:lnTo>
                  <a:lnTo>
                    <a:pt x="764" y="1121"/>
                  </a:lnTo>
                  <a:lnTo>
                    <a:pt x="754" y="1127"/>
                  </a:lnTo>
                  <a:lnTo>
                    <a:pt x="745" y="1130"/>
                  </a:lnTo>
                  <a:lnTo>
                    <a:pt x="737" y="1136"/>
                  </a:lnTo>
                  <a:lnTo>
                    <a:pt x="727" y="1142"/>
                  </a:lnTo>
                  <a:lnTo>
                    <a:pt x="720" y="1146"/>
                  </a:lnTo>
                  <a:lnTo>
                    <a:pt x="712" y="1149"/>
                  </a:lnTo>
                  <a:lnTo>
                    <a:pt x="707" y="1155"/>
                  </a:lnTo>
                  <a:lnTo>
                    <a:pt x="699" y="1157"/>
                  </a:lnTo>
                  <a:lnTo>
                    <a:pt x="693" y="1159"/>
                  </a:lnTo>
                  <a:lnTo>
                    <a:pt x="686" y="1161"/>
                  </a:lnTo>
                  <a:lnTo>
                    <a:pt x="680" y="1163"/>
                  </a:lnTo>
                  <a:lnTo>
                    <a:pt x="674" y="1163"/>
                  </a:lnTo>
                  <a:lnTo>
                    <a:pt x="669" y="1165"/>
                  </a:lnTo>
                  <a:lnTo>
                    <a:pt x="663" y="1165"/>
                  </a:lnTo>
                  <a:lnTo>
                    <a:pt x="657" y="1167"/>
                  </a:lnTo>
                  <a:lnTo>
                    <a:pt x="651" y="1167"/>
                  </a:lnTo>
                  <a:lnTo>
                    <a:pt x="648" y="1167"/>
                  </a:lnTo>
                  <a:lnTo>
                    <a:pt x="642" y="1167"/>
                  </a:lnTo>
                  <a:lnTo>
                    <a:pt x="640" y="1168"/>
                  </a:lnTo>
                  <a:lnTo>
                    <a:pt x="632" y="1168"/>
                  </a:lnTo>
                  <a:lnTo>
                    <a:pt x="629" y="1170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4" name="Freeform 169"/>
            <p:cNvSpPr>
              <a:spLocks/>
            </p:cNvSpPr>
            <p:nvPr/>
          </p:nvSpPr>
          <p:spPr bwMode="auto">
            <a:xfrm>
              <a:off x="4545" y="2877"/>
              <a:ext cx="89" cy="223"/>
            </a:xfrm>
            <a:custGeom>
              <a:avLst/>
              <a:gdLst>
                <a:gd name="T0" fmla="*/ 21 w 179"/>
                <a:gd name="T1" fmla="*/ 3 h 445"/>
                <a:gd name="T2" fmla="*/ 22 w 179"/>
                <a:gd name="T3" fmla="*/ 9 h 445"/>
                <a:gd name="T4" fmla="*/ 21 w 179"/>
                <a:gd name="T5" fmla="*/ 15 h 445"/>
                <a:gd name="T6" fmla="*/ 19 w 179"/>
                <a:gd name="T7" fmla="*/ 20 h 445"/>
                <a:gd name="T8" fmla="*/ 15 w 179"/>
                <a:gd name="T9" fmla="*/ 25 h 445"/>
                <a:gd name="T10" fmla="*/ 9 w 179"/>
                <a:gd name="T11" fmla="*/ 40 h 445"/>
                <a:gd name="T12" fmla="*/ 8 w 179"/>
                <a:gd name="T13" fmla="*/ 44 h 445"/>
                <a:gd name="T14" fmla="*/ 8 w 179"/>
                <a:gd name="T15" fmla="*/ 47 h 445"/>
                <a:gd name="T16" fmla="*/ 9 w 179"/>
                <a:gd name="T17" fmla="*/ 48 h 445"/>
                <a:gd name="T18" fmla="*/ 11 w 179"/>
                <a:gd name="T19" fmla="*/ 49 h 445"/>
                <a:gd name="T20" fmla="*/ 15 w 179"/>
                <a:gd name="T21" fmla="*/ 48 h 445"/>
                <a:gd name="T22" fmla="*/ 20 w 179"/>
                <a:gd name="T23" fmla="*/ 47 h 445"/>
                <a:gd name="T24" fmla="*/ 14 w 179"/>
                <a:gd name="T25" fmla="*/ 54 h 445"/>
                <a:gd name="T26" fmla="*/ 5 w 179"/>
                <a:gd name="T27" fmla="*/ 56 h 445"/>
                <a:gd name="T28" fmla="*/ 0 w 179"/>
                <a:gd name="T29" fmla="*/ 51 h 445"/>
                <a:gd name="T30" fmla="*/ 6 w 179"/>
                <a:gd name="T31" fmla="*/ 39 h 445"/>
                <a:gd name="T32" fmla="*/ 12 w 179"/>
                <a:gd name="T33" fmla="*/ 27 h 445"/>
                <a:gd name="T34" fmla="*/ 12 w 179"/>
                <a:gd name="T35" fmla="*/ 17 h 445"/>
                <a:gd name="T36" fmla="*/ 1 w 179"/>
                <a:gd name="T37" fmla="*/ 0 h 445"/>
                <a:gd name="T38" fmla="*/ 13 w 179"/>
                <a:gd name="T39" fmla="*/ 2 h 445"/>
                <a:gd name="T40" fmla="*/ 21 w 179"/>
                <a:gd name="T41" fmla="*/ 3 h 445"/>
                <a:gd name="T42" fmla="*/ 21 w 179"/>
                <a:gd name="T43" fmla="*/ 3 h 4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9" h="445">
                  <a:moveTo>
                    <a:pt x="175" y="23"/>
                  </a:moveTo>
                  <a:lnTo>
                    <a:pt x="179" y="71"/>
                  </a:lnTo>
                  <a:lnTo>
                    <a:pt x="171" y="115"/>
                  </a:lnTo>
                  <a:lnTo>
                    <a:pt x="154" y="156"/>
                  </a:lnTo>
                  <a:lnTo>
                    <a:pt x="126" y="196"/>
                  </a:lnTo>
                  <a:lnTo>
                    <a:pt x="72" y="320"/>
                  </a:lnTo>
                  <a:lnTo>
                    <a:pt x="65" y="352"/>
                  </a:lnTo>
                  <a:lnTo>
                    <a:pt x="69" y="371"/>
                  </a:lnTo>
                  <a:lnTo>
                    <a:pt x="78" y="381"/>
                  </a:lnTo>
                  <a:lnTo>
                    <a:pt x="89" y="386"/>
                  </a:lnTo>
                  <a:lnTo>
                    <a:pt x="122" y="383"/>
                  </a:lnTo>
                  <a:lnTo>
                    <a:pt x="167" y="369"/>
                  </a:lnTo>
                  <a:lnTo>
                    <a:pt x="118" y="428"/>
                  </a:lnTo>
                  <a:lnTo>
                    <a:pt x="40" y="445"/>
                  </a:lnTo>
                  <a:lnTo>
                    <a:pt x="0" y="402"/>
                  </a:lnTo>
                  <a:lnTo>
                    <a:pt x="53" y="305"/>
                  </a:lnTo>
                  <a:lnTo>
                    <a:pt x="103" y="213"/>
                  </a:lnTo>
                  <a:lnTo>
                    <a:pt x="101" y="130"/>
                  </a:lnTo>
                  <a:lnTo>
                    <a:pt x="15" y="0"/>
                  </a:lnTo>
                  <a:lnTo>
                    <a:pt x="107" y="14"/>
                  </a:lnTo>
                  <a:lnTo>
                    <a:pt x="175" y="23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5" name="Freeform 170"/>
            <p:cNvSpPr>
              <a:spLocks/>
            </p:cNvSpPr>
            <p:nvPr/>
          </p:nvSpPr>
          <p:spPr bwMode="auto">
            <a:xfrm>
              <a:off x="4536" y="2867"/>
              <a:ext cx="105" cy="98"/>
            </a:xfrm>
            <a:custGeom>
              <a:avLst/>
              <a:gdLst>
                <a:gd name="T0" fmla="*/ 25 w 209"/>
                <a:gd name="T1" fmla="*/ 5 h 195"/>
                <a:gd name="T2" fmla="*/ 27 w 209"/>
                <a:gd name="T3" fmla="*/ 10 h 195"/>
                <a:gd name="T4" fmla="*/ 25 w 209"/>
                <a:gd name="T5" fmla="*/ 18 h 195"/>
                <a:gd name="T6" fmla="*/ 22 w 209"/>
                <a:gd name="T7" fmla="*/ 23 h 195"/>
                <a:gd name="T8" fmla="*/ 16 w 209"/>
                <a:gd name="T9" fmla="*/ 25 h 195"/>
                <a:gd name="T10" fmla="*/ 13 w 209"/>
                <a:gd name="T11" fmla="*/ 18 h 195"/>
                <a:gd name="T12" fmla="*/ 8 w 209"/>
                <a:gd name="T13" fmla="*/ 9 h 195"/>
                <a:gd name="T14" fmla="*/ 0 w 209"/>
                <a:gd name="T15" fmla="*/ 0 h 195"/>
                <a:gd name="T16" fmla="*/ 19 w 209"/>
                <a:gd name="T17" fmla="*/ 4 h 195"/>
                <a:gd name="T18" fmla="*/ 25 w 209"/>
                <a:gd name="T19" fmla="*/ 5 h 195"/>
                <a:gd name="T20" fmla="*/ 25 w 209"/>
                <a:gd name="T21" fmla="*/ 5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9" h="195">
                  <a:moveTo>
                    <a:pt x="198" y="34"/>
                  </a:moveTo>
                  <a:lnTo>
                    <a:pt x="209" y="79"/>
                  </a:lnTo>
                  <a:lnTo>
                    <a:pt x="194" y="138"/>
                  </a:lnTo>
                  <a:lnTo>
                    <a:pt x="169" y="178"/>
                  </a:lnTo>
                  <a:lnTo>
                    <a:pt x="127" y="195"/>
                  </a:lnTo>
                  <a:lnTo>
                    <a:pt x="103" y="138"/>
                  </a:lnTo>
                  <a:lnTo>
                    <a:pt x="63" y="66"/>
                  </a:lnTo>
                  <a:lnTo>
                    <a:pt x="0" y="0"/>
                  </a:lnTo>
                  <a:lnTo>
                    <a:pt x="146" y="30"/>
                  </a:lnTo>
                  <a:lnTo>
                    <a:pt x="198" y="34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6" name="Freeform 171"/>
            <p:cNvSpPr>
              <a:spLocks/>
            </p:cNvSpPr>
            <p:nvPr/>
          </p:nvSpPr>
          <p:spPr bwMode="auto">
            <a:xfrm>
              <a:off x="4544" y="2872"/>
              <a:ext cx="65" cy="63"/>
            </a:xfrm>
            <a:custGeom>
              <a:avLst/>
              <a:gdLst>
                <a:gd name="T0" fmla="*/ 16 w 131"/>
                <a:gd name="T1" fmla="*/ 3 h 125"/>
                <a:gd name="T2" fmla="*/ 16 w 131"/>
                <a:gd name="T3" fmla="*/ 8 h 125"/>
                <a:gd name="T4" fmla="*/ 15 w 131"/>
                <a:gd name="T5" fmla="*/ 12 h 125"/>
                <a:gd name="T6" fmla="*/ 11 w 131"/>
                <a:gd name="T7" fmla="*/ 16 h 125"/>
                <a:gd name="T8" fmla="*/ 0 w 131"/>
                <a:gd name="T9" fmla="*/ 0 h 125"/>
                <a:gd name="T10" fmla="*/ 16 w 131"/>
                <a:gd name="T11" fmla="*/ 3 h 125"/>
                <a:gd name="T12" fmla="*/ 16 w 131"/>
                <a:gd name="T13" fmla="*/ 3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25">
                  <a:moveTo>
                    <a:pt x="129" y="21"/>
                  </a:moveTo>
                  <a:lnTo>
                    <a:pt x="131" y="63"/>
                  </a:lnTo>
                  <a:lnTo>
                    <a:pt x="122" y="93"/>
                  </a:lnTo>
                  <a:lnTo>
                    <a:pt x="93" y="125"/>
                  </a:lnTo>
                  <a:lnTo>
                    <a:pt x="0" y="0"/>
                  </a:lnTo>
                  <a:lnTo>
                    <a:pt x="12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7" name="Freeform 172"/>
            <p:cNvSpPr>
              <a:spLocks/>
            </p:cNvSpPr>
            <p:nvPr/>
          </p:nvSpPr>
          <p:spPr bwMode="auto">
            <a:xfrm>
              <a:off x="4411" y="2480"/>
              <a:ext cx="603" cy="868"/>
            </a:xfrm>
            <a:custGeom>
              <a:avLst/>
              <a:gdLst>
                <a:gd name="T0" fmla="*/ 13 w 1207"/>
                <a:gd name="T1" fmla="*/ 179 h 1735"/>
                <a:gd name="T2" fmla="*/ 17 w 1207"/>
                <a:gd name="T3" fmla="*/ 206 h 1735"/>
                <a:gd name="T4" fmla="*/ 41 w 1207"/>
                <a:gd name="T5" fmla="*/ 217 h 1735"/>
                <a:gd name="T6" fmla="*/ 65 w 1207"/>
                <a:gd name="T7" fmla="*/ 208 h 1735"/>
                <a:gd name="T8" fmla="*/ 85 w 1207"/>
                <a:gd name="T9" fmla="*/ 186 h 1735"/>
                <a:gd name="T10" fmla="*/ 105 w 1207"/>
                <a:gd name="T11" fmla="*/ 172 h 1735"/>
                <a:gd name="T12" fmla="*/ 126 w 1207"/>
                <a:gd name="T13" fmla="*/ 154 h 1735"/>
                <a:gd name="T14" fmla="*/ 142 w 1207"/>
                <a:gd name="T15" fmla="*/ 128 h 1735"/>
                <a:gd name="T16" fmla="*/ 150 w 1207"/>
                <a:gd name="T17" fmla="*/ 91 h 1735"/>
                <a:gd name="T18" fmla="*/ 146 w 1207"/>
                <a:gd name="T19" fmla="*/ 58 h 1735"/>
                <a:gd name="T20" fmla="*/ 130 w 1207"/>
                <a:gd name="T21" fmla="*/ 31 h 1735"/>
                <a:gd name="T22" fmla="*/ 102 w 1207"/>
                <a:gd name="T23" fmla="*/ 7 h 1735"/>
                <a:gd name="T24" fmla="*/ 61 w 1207"/>
                <a:gd name="T25" fmla="*/ 1 h 1735"/>
                <a:gd name="T26" fmla="*/ 24 w 1207"/>
                <a:gd name="T27" fmla="*/ 15 h 1735"/>
                <a:gd name="T28" fmla="*/ 2 w 1207"/>
                <a:gd name="T29" fmla="*/ 47 h 1735"/>
                <a:gd name="T30" fmla="*/ 3 w 1207"/>
                <a:gd name="T31" fmla="*/ 76 h 1735"/>
                <a:gd name="T32" fmla="*/ 22 w 1207"/>
                <a:gd name="T33" fmla="*/ 94 h 1735"/>
                <a:gd name="T34" fmla="*/ 44 w 1207"/>
                <a:gd name="T35" fmla="*/ 103 h 1735"/>
                <a:gd name="T36" fmla="*/ 63 w 1207"/>
                <a:gd name="T37" fmla="*/ 100 h 1735"/>
                <a:gd name="T38" fmla="*/ 55 w 1207"/>
                <a:gd name="T39" fmla="*/ 85 h 1735"/>
                <a:gd name="T40" fmla="*/ 34 w 1207"/>
                <a:gd name="T41" fmla="*/ 73 h 1735"/>
                <a:gd name="T42" fmla="*/ 31 w 1207"/>
                <a:gd name="T43" fmla="*/ 52 h 1735"/>
                <a:gd name="T44" fmla="*/ 48 w 1207"/>
                <a:gd name="T45" fmla="*/ 32 h 1735"/>
                <a:gd name="T46" fmla="*/ 71 w 1207"/>
                <a:gd name="T47" fmla="*/ 28 h 1735"/>
                <a:gd name="T48" fmla="*/ 95 w 1207"/>
                <a:gd name="T49" fmla="*/ 36 h 1735"/>
                <a:gd name="T50" fmla="*/ 113 w 1207"/>
                <a:gd name="T51" fmla="*/ 54 h 1735"/>
                <a:gd name="T52" fmla="*/ 122 w 1207"/>
                <a:gd name="T53" fmla="*/ 77 h 1735"/>
                <a:gd name="T54" fmla="*/ 121 w 1207"/>
                <a:gd name="T55" fmla="*/ 100 h 1735"/>
                <a:gd name="T56" fmla="*/ 114 w 1207"/>
                <a:gd name="T57" fmla="*/ 124 h 1735"/>
                <a:gd name="T58" fmla="*/ 98 w 1207"/>
                <a:gd name="T59" fmla="*/ 142 h 1735"/>
                <a:gd name="T60" fmla="*/ 94 w 1207"/>
                <a:gd name="T61" fmla="*/ 149 h 1735"/>
                <a:gd name="T62" fmla="*/ 112 w 1207"/>
                <a:gd name="T63" fmla="*/ 136 h 1735"/>
                <a:gd name="T64" fmla="*/ 127 w 1207"/>
                <a:gd name="T65" fmla="*/ 106 h 1735"/>
                <a:gd name="T66" fmla="*/ 127 w 1207"/>
                <a:gd name="T67" fmla="*/ 73 h 1735"/>
                <a:gd name="T68" fmla="*/ 115 w 1207"/>
                <a:gd name="T69" fmla="*/ 46 h 1735"/>
                <a:gd name="T70" fmla="*/ 94 w 1207"/>
                <a:gd name="T71" fmla="*/ 28 h 1735"/>
                <a:gd name="T72" fmla="*/ 64 w 1207"/>
                <a:gd name="T73" fmla="*/ 22 h 1735"/>
                <a:gd name="T74" fmla="*/ 33 w 1207"/>
                <a:gd name="T75" fmla="*/ 32 h 1735"/>
                <a:gd name="T76" fmla="*/ 22 w 1207"/>
                <a:gd name="T77" fmla="*/ 57 h 1735"/>
                <a:gd name="T78" fmla="*/ 30 w 1207"/>
                <a:gd name="T79" fmla="*/ 78 h 1735"/>
                <a:gd name="T80" fmla="*/ 49 w 1207"/>
                <a:gd name="T81" fmla="*/ 90 h 1735"/>
                <a:gd name="T82" fmla="*/ 48 w 1207"/>
                <a:gd name="T83" fmla="*/ 98 h 1735"/>
                <a:gd name="T84" fmla="*/ 29 w 1207"/>
                <a:gd name="T85" fmla="*/ 93 h 1735"/>
                <a:gd name="T86" fmla="*/ 11 w 1207"/>
                <a:gd name="T87" fmla="*/ 78 h 1735"/>
                <a:gd name="T88" fmla="*/ 6 w 1207"/>
                <a:gd name="T89" fmla="*/ 58 h 1735"/>
                <a:gd name="T90" fmla="*/ 12 w 1207"/>
                <a:gd name="T91" fmla="*/ 36 h 1735"/>
                <a:gd name="T92" fmla="*/ 31 w 1207"/>
                <a:gd name="T93" fmla="*/ 16 h 1735"/>
                <a:gd name="T94" fmla="*/ 64 w 1207"/>
                <a:gd name="T95" fmla="*/ 6 h 1735"/>
                <a:gd name="T96" fmla="*/ 106 w 1207"/>
                <a:gd name="T97" fmla="*/ 15 h 1735"/>
                <a:gd name="T98" fmla="*/ 132 w 1207"/>
                <a:gd name="T99" fmla="*/ 44 h 1735"/>
                <a:gd name="T100" fmla="*/ 143 w 1207"/>
                <a:gd name="T101" fmla="*/ 72 h 1735"/>
                <a:gd name="T102" fmla="*/ 143 w 1207"/>
                <a:gd name="T103" fmla="*/ 99 h 1735"/>
                <a:gd name="T104" fmla="*/ 136 w 1207"/>
                <a:gd name="T105" fmla="*/ 129 h 1735"/>
                <a:gd name="T106" fmla="*/ 121 w 1207"/>
                <a:gd name="T107" fmla="*/ 152 h 1735"/>
                <a:gd name="T108" fmla="*/ 104 w 1207"/>
                <a:gd name="T109" fmla="*/ 164 h 1735"/>
                <a:gd name="T110" fmla="*/ 86 w 1207"/>
                <a:gd name="T111" fmla="*/ 176 h 1735"/>
                <a:gd name="T112" fmla="*/ 71 w 1207"/>
                <a:gd name="T113" fmla="*/ 193 h 1735"/>
                <a:gd name="T114" fmla="*/ 46 w 1207"/>
                <a:gd name="T115" fmla="*/ 210 h 1735"/>
                <a:gd name="T116" fmla="*/ 23 w 1207"/>
                <a:gd name="T117" fmla="*/ 205 h 1735"/>
                <a:gd name="T118" fmla="*/ 19 w 1207"/>
                <a:gd name="T119" fmla="*/ 184 h 1735"/>
                <a:gd name="T120" fmla="*/ 24 w 1207"/>
                <a:gd name="T121" fmla="*/ 164 h 1735"/>
                <a:gd name="T122" fmla="*/ 23 w 1207"/>
                <a:gd name="T123" fmla="*/ 144 h 17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07" h="1735">
                  <a:moveTo>
                    <a:pt x="160" y="1220"/>
                  </a:moveTo>
                  <a:lnTo>
                    <a:pt x="158" y="1230"/>
                  </a:lnTo>
                  <a:lnTo>
                    <a:pt x="156" y="1239"/>
                  </a:lnTo>
                  <a:lnTo>
                    <a:pt x="154" y="1245"/>
                  </a:lnTo>
                  <a:lnTo>
                    <a:pt x="154" y="1251"/>
                  </a:lnTo>
                  <a:lnTo>
                    <a:pt x="152" y="1254"/>
                  </a:lnTo>
                  <a:lnTo>
                    <a:pt x="152" y="1260"/>
                  </a:lnTo>
                  <a:lnTo>
                    <a:pt x="150" y="1270"/>
                  </a:lnTo>
                  <a:lnTo>
                    <a:pt x="148" y="1279"/>
                  </a:lnTo>
                  <a:lnTo>
                    <a:pt x="145" y="1289"/>
                  </a:lnTo>
                  <a:lnTo>
                    <a:pt x="143" y="1298"/>
                  </a:lnTo>
                  <a:lnTo>
                    <a:pt x="141" y="1306"/>
                  </a:lnTo>
                  <a:lnTo>
                    <a:pt x="137" y="1315"/>
                  </a:lnTo>
                  <a:lnTo>
                    <a:pt x="135" y="1325"/>
                  </a:lnTo>
                  <a:lnTo>
                    <a:pt x="133" y="1334"/>
                  </a:lnTo>
                  <a:lnTo>
                    <a:pt x="129" y="1344"/>
                  </a:lnTo>
                  <a:lnTo>
                    <a:pt x="127" y="1351"/>
                  </a:lnTo>
                  <a:lnTo>
                    <a:pt x="124" y="1361"/>
                  </a:lnTo>
                  <a:lnTo>
                    <a:pt x="122" y="1370"/>
                  </a:lnTo>
                  <a:lnTo>
                    <a:pt x="120" y="1378"/>
                  </a:lnTo>
                  <a:lnTo>
                    <a:pt x="116" y="1388"/>
                  </a:lnTo>
                  <a:lnTo>
                    <a:pt x="114" y="1395"/>
                  </a:lnTo>
                  <a:lnTo>
                    <a:pt x="112" y="1405"/>
                  </a:lnTo>
                  <a:lnTo>
                    <a:pt x="108" y="1412"/>
                  </a:lnTo>
                  <a:lnTo>
                    <a:pt x="107" y="1422"/>
                  </a:lnTo>
                  <a:lnTo>
                    <a:pt x="105" y="1431"/>
                  </a:lnTo>
                  <a:lnTo>
                    <a:pt x="103" y="1439"/>
                  </a:lnTo>
                  <a:lnTo>
                    <a:pt x="101" y="1448"/>
                  </a:lnTo>
                  <a:lnTo>
                    <a:pt x="99" y="1458"/>
                  </a:lnTo>
                  <a:lnTo>
                    <a:pt x="97" y="1465"/>
                  </a:lnTo>
                  <a:lnTo>
                    <a:pt x="97" y="1475"/>
                  </a:lnTo>
                  <a:lnTo>
                    <a:pt x="95" y="1484"/>
                  </a:lnTo>
                  <a:lnTo>
                    <a:pt x="95" y="1494"/>
                  </a:lnTo>
                  <a:lnTo>
                    <a:pt x="95" y="1503"/>
                  </a:lnTo>
                  <a:lnTo>
                    <a:pt x="95" y="1513"/>
                  </a:lnTo>
                  <a:lnTo>
                    <a:pt x="95" y="1523"/>
                  </a:lnTo>
                  <a:lnTo>
                    <a:pt x="95" y="1532"/>
                  </a:lnTo>
                  <a:lnTo>
                    <a:pt x="95" y="1542"/>
                  </a:lnTo>
                  <a:lnTo>
                    <a:pt x="97" y="1549"/>
                  </a:lnTo>
                  <a:lnTo>
                    <a:pt x="99" y="1559"/>
                  </a:lnTo>
                  <a:lnTo>
                    <a:pt x="101" y="1566"/>
                  </a:lnTo>
                  <a:lnTo>
                    <a:pt x="103" y="1574"/>
                  </a:lnTo>
                  <a:lnTo>
                    <a:pt x="107" y="1583"/>
                  </a:lnTo>
                  <a:lnTo>
                    <a:pt x="108" y="1591"/>
                  </a:lnTo>
                  <a:lnTo>
                    <a:pt x="112" y="1599"/>
                  </a:lnTo>
                  <a:lnTo>
                    <a:pt x="114" y="1606"/>
                  </a:lnTo>
                  <a:lnTo>
                    <a:pt x="120" y="1614"/>
                  </a:lnTo>
                  <a:lnTo>
                    <a:pt x="124" y="1619"/>
                  </a:lnTo>
                  <a:lnTo>
                    <a:pt x="127" y="1627"/>
                  </a:lnTo>
                  <a:lnTo>
                    <a:pt x="133" y="1635"/>
                  </a:lnTo>
                  <a:lnTo>
                    <a:pt x="139" y="1642"/>
                  </a:lnTo>
                  <a:lnTo>
                    <a:pt x="143" y="1648"/>
                  </a:lnTo>
                  <a:lnTo>
                    <a:pt x="148" y="1654"/>
                  </a:lnTo>
                  <a:lnTo>
                    <a:pt x="156" y="1659"/>
                  </a:lnTo>
                  <a:lnTo>
                    <a:pt x="162" y="1665"/>
                  </a:lnTo>
                  <a:lnTo>
                    <a:pt x="169" y="1671"/>
                  </a:lnTo>
                  <a:lnTo>
                    <a:pt x="177" y="1676"/>
                  </a:lnTo>
                  <a:lnTo>
                    <a:pt x="184" y="1680"/>
                  </a:lnTo>
                  <a:lnTo>
                    <a:pt x="192" y="1686"/>
                  </a:lnTo>
                  <a:lnTo>
                    <a:pt x="200" y="1690"/>
                  </a:lnTo>
                  <a:lnTo>
                    <a:pt x="209" y="1695"/>
                  </a:lnTo>
                  <a:lnTo>
                    <a:pt x="219" y="1699"/>
                  </a:lnTo>
                  <a:lnTo>
                    <a:pt x="228" y="1703"/>
                  </a:lnTo>
                  <a:lnTo>
                    <a:pt x="238" y="1707"/>
                  </a:lnTo>
                  <a:lnTo>
                    <a:pt x="247" y="1711"/>
                  </a:lnTo>
                  <a:lnTo>
                    <a:pt x="253" y="1713"/>
                  </a:lnTo>
                  <a:lnTo>
                    <a:pt x="259" y="1714"/>
                  </a:lnTo>
                  <a:lnTo>
                    <a:pt x="264" y="1716"/>
                  </a:lnTo>
                  <a:lnTo>
                    <a:pt x="268" y="1718"/>
                  </a:lnTo>
                  <a:lnTo>
                    <a:pt x="274" y="1720"/>
                  </a:lnTo>
                  <a:lnTo>
                    <a:pt x="280" y="1720"/>
                  </a:lnTo>
                  <a:lnTo>
                    <a:pt x="283" y="1722"/>
                  </a:lnTo>
                  <a:lnTo>
                    <a:pt x="289" y="1724"/>
                  </a:lnTo>
                  <a:lnTo>
                    <a:pt x="299" y="1724"/>
                  </a:lnTo>
                  <a:lnTo>
                    <a:pt x="308" y="1728"/>
                  </a:lnTo>
                  <a:lnTo>
                    <a:pt x="318" y="1728"/>
                  </a:lnTo>
                  <a:lnTo>
                    <a:pt x="327" y="1730"/>
                  </a:lnTo>
                  <a:lnTo>
                    <a:pt x="335" y="1732"/>
                  </a:lnTo>
                  <a:lnTo>
                    <a:pt x="344" y="1733"/>
                  </a:lnTo>
                  <a:lnTo>
                    <a:pt x="352" y="1733"/>
                  </a:lnTo>
                  <a:lnTo>
                    <a:pt x="359" y="1735"/>
                  </a:lnTo>
                  <a:lnTo>
                    <a:pt x="367" y="1735"/>
                  </a:lnTo>
                  <a:lnTo>
                    <a:pt x="375" y="1735"/>
                  </a:lnTo>
                  <a:lnTo>
                    <a:pt x="382" y="1735"/>
                  </a:lnTo>
                  <a:lnTo>
                    <a:pt x="390" y="1735"/>
                  </a:lnTo>
                  <a:lnTo>
                    <a:pt x="395" y="1733"/>
                  </a:lnTo>
                  <a:lnTo>
                    <a:pt x="403" y="1733"/>
                  </a:lnTo>
                  <a:lnTo>
                    <a:pt x="411" y="1732"/>
                  </a:lnTo>
                  <a:lnTo>
                    <a:pt x="418" y="1730"/>
                  </a:lnTo>
                  <a:lnTo>
                    <a:pt x="424" y="1728"/>
                  </a:lnTo>
                  <a:lnTo>
                    <a:pt x="432" y="1724"/>
                  </a:lnTo>
                  <a:lnTo>
                    <a:pt x="437" y="1722"/>
                  </a:lnTo>
                  <a:lnTo>
                    <a:pt x="445" y="1718"/>
                  </a:lnTo>
                  <a:lnTo>
                    <a:pt x="451" y="1714"/>
                  </a:lnTo>
                  <a:lnTo>
                    <a:pt x="458" y="1713"/>
                  </a:lnTo>
                  <a:lnTo>
                    <a:pt x="464" y="1707"/>
                  </a:lnTo>
                  <a:lnTo>
                    <a:pt x="471" y="1703"/>
                  </a:lnTo>
                  <a:lnTo>
                    <a:pt x="479" y="1697"/>
                  </a:lnTo>
                  <a:lnTo>
                    <a:pt x="487" y="1694"/>
                  </a:lnTo>
                  <a:lnTo>
                    <a:pt x="494" y="1686"/>
                  </a:lnTo>
                  <a:lnTo>
                    <a:pt x="502" y="1680"/>
                  </a:lnTo>
                  <a:lnTo>
                    <a:pt x="509" y="1675"/>
                  </a:lnTo>
                  <a:lnTo>
                    <a:pt x="519" y="1669"/>
                  </a:lnTo>
                  <a:lnTo>
                    <a:pt x="527" y="1661"/>
                  </a:lnTo>
                  <a:lnTo>
                    <a:pt x="534" y="1656"/>
                  </a:lnTo>
                  <a:lnTo>
                    <a:pt x="540" y="1648"/>
                  </a:lnTo>
                  <a:lnTo>
                    <a:pt x="547" y="1640"/>
                  </a:lnTo>
                  <a:lnTo>
                    <a:pt x="553" y="1635"/>
                  </a:lnTo>
                  <a:lnTo>
                    <a:pt x="559" y="1629"/>
                  </a:lnTo>
                  <a:lnTo>
                    <a:pt x="565" y="1621"/>
                  </a:lnTo>
                  <a:lnTo>
                    <a:pt x="570" y="1616"/>
                  </a:lnTo>
                  <a:lnTo>
                    <a:pt x="576" y="1608"/>
                  </a:lnTo>
                  <a:lnTo>
                    <a:pt x="582" y="1602"/>
                  </a:lnTo>
                  <a:lnTo>
                    <a:pt x="586" y="1595"/>
                  </a:lnTo>
                  <a:lnTo>
                    <a:pt x="591" y="1589"/>
                  </a:lnTo>
                  <a:lnTo>
                    <a:pt x="595" y="1583"/>
                  </a:lnTo>
                  <a:lnTo>
                    <a:pt x="601" y="1576"/>
                  </a:lnTo>
                  <a:lnTo>
                    <a:pt x="606" y="1570"/>
                  </a:lnTo>
                  <a:lnTo>
                    <a:pt x="612" y="1564"/>
                  </a:lnTo>
                  <a:lnTo>
                    <a:pt x="616" y="1557"/>
                  </a:lnTo>
                  <a:lnTo>
                    <a:pt x="622" y="1549"/>
                  </a:lnTo>
                  <a:lnTo>
                    <a:pt x="627" y="1542"/>
                  </a:lnTo>
                  <a:lnTo>
                    <a:pt x="635" y="1536"/>
                  </a:lnTo>
                  <a:lnTo>
                    <a:pt x="641" y="1526"/>
                  </a:lnTo>
                  <a:lnTo>
                    <a:pt x="648" y="1521"/>
                  </a:lnTo>
                  <a:lnTo>
                    <a:pt x="656" y="1513"/>
                  </a:lnTo>
                  <a:lnTo>
                    <a:pt x="663" y="1505"/>
                  </a:lnTo>
                  <a:lnTo>
                    <a:pt x="673" y="1496"/>
                  </a:lnTo>
                  <a:lnTo>
                    <a:pt x="681" y="1488"/>
                  </a:lnTo>
                  <a:lnTo>
                    <a:pt x="684" y="1483"/>
                  </a:lnTo>
                  <a:lnTo>
                    <a:pt x="690" y="1481"/>
                  </a:lnTo>
                  <a:lnTo>
                    <a:pt x="696" y="1475"/>
                  </a:lnTo>
                  <a:lnTo>
                    <a:pt x="701" y="1471"/>
                  </a:lnTo>
                  <a:lnTo>
                    <a:pt x="707" y="1465"/>
                  </a:lnTo>
                  <a:lnTo>
                    <a:pt x="713" y="1462"/>
                  </a:lnTo>
                  <a:lnTo>
                    <a:pt x="719" y="1458"/>
                  </a:lnTo>
                  <a:lnTo>
                    <a:pt x="724" y="1452"/>
                  </a:lnTo>
                  <a:lnTo>
                    <a:pt x="730" y="1446"/>
                  </a:lnTo>
                  <a:lnTo>
                    <a:pt x="738" y="1443"/>
                  </a:lnTo>
                  <a:lnTo>
                    <a:pt x="743" y="1437"/>
                  </a:lnTo>
                  <a:lnTo>
                    <a:pt x="751" y="1433"/>
                  </a:lnTo>
                  <a:lnTo>
                    <a:pt x="758" y="1427"/>
                  </a:lnTo>
                  <a:lnTo>
                    <a:pt x="764" y="1422"/>
                  </a:lnTo>
                  <a:lnTo>
                    <a:pt x="770" y="1418"/>
                  </a:lnTo>
                  <a:lnTo>
                    <a:pt x="777" y="1412"/>
                  </a:lnTo>
                  <a:lnTo>
                    <a:pt x="783" y="1408"/>
                  </a:lnTo>
                  <a:lnTo>
                    <a:pt x="789" y="1405"/>
                  </a:lnTo>
                  <a:lnTo>
                    <a:pt x="796" y="1399"/>
                  </a:lnTo>
                  <a:lnTo>
                    <a:pt x="802" y="1395"/>
                  </a:lnTo>
                  <a:lnTo>
                    <a:pt x="808" y="1389"/>
                  </a:lnTo>
                  <a:lnTo>
                    <a:pt x="814" y="1388"/>
                  </a:lnTo>
                  <a:lnTo>
                    <a:pt x="819" y="1382"/>
                  </a:lnTo>
                  <a:lnTo>
                    <a:pt x="827" y="1378"/>
                  </a:lnTo>
                  <a:lnTo>
                    <a:pt x="831" y="1374"/>
                  </a:lnTo>
                  <a:lnTo>
                    <a:pt x="836" y="1370"/>
                  </a:lnTo>
                  <a:lnTo>
                    <a:pt x="842" y="1369"/>
                  </a:lnTo>
                  <a:lnTo>
                    <a:pt x="850" y="1365"/>
                  </a:lnTo>
                  <a:lnTo>
                    <a:pt x="853" y="1361"/>
                  </a:lnTo>
                  <a:lnTo>
                    <a:pt x="859" y="1357"/>
                  </a:lnTo>
                  <a:lnTo>
                    <a:pt x="865" y="1353"/>
                  </a:lnTo>
                  <a:lnTo>
                    <a:pt x="871" y="1351"/>
                  </a:lnTo>
                  <a:lnTo>
                    <a:pt x="874" y="1348"/>
                  </a:lnTo>
                  <a:lnTo>
                    <a:pt x="880" y="1344"/>
                  </a:lnTo>
                  <a:lnTo>
                    <a:pt x="884" y="1340"/>
                  </a:lnTo>
                  <a:lnTo>
                    <a:pt x="890" y="1338"/>
                  </a:lnTo>
                  <a:lnTo>
                    <a:pt x="899" y="1331"/>
                  </a:lnTo>
                  <a:lnTo>
                    <a:pt x="909" y="1325"/>
                  </a:lnTo>
                  <a:lnTo>
                    <a:pt x="914" y="1321"/>
                  </a:lnTo>
                  <a:lnTo>
                    <a:pt x="918" y="1317"/>
                  </a:lnTo>
                  <a:lnTo>
                    <a:pt x="924" y="1313"/>
                  </a:lnTo>
                  <a:lnTo>
                    <a:pt x="930" y="1312"/>
                  </a:lnTo>
                  <a:lnTo>
                    <a:pt x="937" y="1302"/>
                  </a:lnTo>
                  <a:lnTo>
                    <a:pt x="947" y="1296"/>
                  </a:lnTo>
                  <a:lnTo>
                    <a:pt x="956" y="1289"/>
                  </a:lnTo>
                  <a:lnTo>
                    <a:pt x="966" y="1281"/>
                  </a:lnTo>
                  <a:lnTo>
                    <a:pt x="975" y="1272"/>
                  </a:lnTo>
                  <a:lnTo>
                    <a:pt x="983" y="1264"/>
                  </a:lnTo>
                  <a:lnTo>
                    <a:pt x="992" y="1254"/>
                  </a:lnTo>
                  <a:lnTo>
                    <a:pt x="1002" y="1245"/>
                  </a:lnTo>
                  <a:lnTo>
                    <a:pt x="1006" y="1239"/>
                  </a:lnTo>
                  <a:lnTo>
                    <a:pt x="1011" y="1235"/>
                  </a:lnTo>
                  <a:lnTo>
                    <a:pt x="1015" y="1230"/>
                  </a:lnTo>
                  <a:lnTo>
                    <a:pt x="1021" y="1224"/>
                  </a:lnTo>
                  <a:lnTo>
                    <a:pt x="1026" y="1218"/>
                  </a:lnTo>
                  <a:lnTo>
                    <a:pt x="1030" y="1213"/>
                  </a:lnTo>
                  <a:lnTo>
                    <a:pt x="1036" y="1207"/>
                  </a:lnTo>
                  <a:lnTo>
                    <a:pt x="1042" y="1201"/>
                  </a:lnTo>
                  <a:lnTo>
                    <a:pt x="1045" y="1194"/>
                  </a:lnTo>
                  <a:lnTo>
                    <a:pt x="1049" y="1188"/>
                  </a:lnTo>
                  <a:lnTo>
                    <a:pt x="1055" y="1182"/>
                  </a:lnTo>
                  <a:lnTo>
                    <a:pt x="1061" y="1175"/>
                  </a:lnTo>
                  <a:lnTo>
                    <a:pt x="1066" y="1167"/>
                  </a:lnTo>
                  <a:lnTo>
                    <a:pt x="1070" y="1161"/>
                  </a:lnTo>
                  <a:lnTo>
                    <a:pt x="1076" y="1154"/>
                  </a:lnTo>
                  <a:lnTo>
                    <a:pt x="1082" y="1146"/>
                  </a:lnTo>
                  <a:lnTo>
                    <a:pt x="1087" y="1139"/>
                  </a:lnTo>
                  <a:lnTo>
                    <a:pt x="1091" y="1129"/>
                  </a:lnTo>
                  <a:lnTo>
                    <a:pt x="1097" y="1121"/>
                  </a:lnTo>
                  <a:lnTo>
                    <a:pt x="1102" y="1114"/>
                  </a:lnTo>
                  <a:lnTo>
                    <a:pt x="1106" y="1102"/>
                  </a:lnTo>
                  <a:lnTo>
                    <a:pt x="1112" y="1095"/>
                  </a:lnTo>
                  <a:lnTo>
                    <a:pt x="1116" y="1085"/>
                  </a:lnTo>
                  <a:lnTo>
                    <a:pt x="1121" y="1076"/>
                  </a:lnTo>
                  <a:lnTo>
                    <a:pt x="1125" y="1066"/>
                  </a:lnTo>
                  <a:lnTo>
                    <a:pt x="1129" y="1055"/>
                  </a:lnTo>
                  <a:lnTo>
                    <a:pt x="1133" y="1045"/>
                  </a:lnTo>
                  <a:lnTo>
                    <a:pt x="1137" y="1036"/>
                  </a:lnTo>
                  <a:lnTo>
                    <a:pt x="1140" y="1024"/>
                  </a:lnTo>
                  <a:lnTo>
                    <a:pt x="1146" y="1015"/>
                  </a:lnTo>
                  <a:lnTo>
                    <a:pt x="1150" y="1004"/>
                  </a:lnTo>
                  <a:lnTo>
                    <a:pt x="1154" y="994"/>
                  </a:lnTo>
                  <a:lnTo>
                    <a:pt x="1156" y="983"/>
                  </a:lnTo>
                  <a:lnTo>
                    <a:pt x="1159" y="971"/>
                  </a:lnTo>
                  <a:lnTo>
                    <a:pt x="1163" y="960"/>
                  </a:lnTo>
                  <a:lnTo>
                    <a:pt x="1167" y="948"/>
                  </a:lnTo>
                  <a:lnTo>
                    <a:pt x="1171" y="937"/>
                  </a:lnTo>
                  <a:lnTo>
                    <a:pt x="1175" y="924"/>
                  </a:lnTo>
                  <a:lnTo>
                    <a:pt x="1177" y="912"/>
                  </a:lnTo>
                  <a:lnTo>
                    <a:pt x="1180" y="901"/>
                  </a:lnTo>
                  <a:lnTo>
                    <a:pt x="1182" y="890"/>
                  </a:lnTo>
                  <a:lnTo>
                    <a:pt x="1184" y="878"/>
                  </a:lnTo>
                  <a:lnTo>
                    <a:pt x="1188" y="865"/>
                  </a:lnTo>
                  <a:lnTo>
                    <a:pt x="1190" y="853"/>
                  </a:lnTo>
                  <a:lnTo>
                    <a:pt x="1192" y="842"/>
                  </a:lnTo>
                  <a:lnTo>
                    <a:pt x="1194" y="831"/>
                  </a:lnTo>
                  <a:lnTo>
                    <a:pt x="1196" y="817"/>
                  </a:lnTo>
                  <a:lnTo>
                    <a:pt x="1197" y="808"/>
                  </a:lnTo>
                  <a:lnTo>
                    <a:pt x="1199" y="794"/>
                  </a:lnTo>
                  <a:lnTo>
                    <a:pt x="1201" y="783"/>
                  </a:lnTo>
                  <a:lnTo>
                    <a:pt x="1201" y="770"/>
                  </a:lnTo>
                  <a:lnTo>
                    <a:pt x="1203" y="758"/>
                  </a:lnTo>
                  <a:lnTo>
                    <a:pt x="1203" y="745"/>
                  </a:lnTo>
                  <a:lnTo>
                    <a:pt x="1205" y="736"/>
                  </a:lnTo>
                  <a:lnTo>
                    <a:pt x="1205" y="722"/>
                  </a:lnTo>
                  <a:lnTo>
                    <a:pt x="1207" y="711"/>
                  </a:lnTo>
                  <a:lnTo>
                    <a:pt x="1207" y="699"/>
                  </a:lnTo>
                  <a:lnTo>
                    <a:pt x="1207" y="688"/>
                  </a:lnTo>
                  <a:lnTo>
                    <a:pt x="1207" y="675"/>
                  </a:lnTo>
                  <a:lnTo>
                    <a:pt x="1207" y="665"/>
                  </a:lnTo>
                  <a:lnTo>
                    <a:pt x="1207" y="654"/>
                  </a:lnTo>
                  <a:lnTo>
                    <a:pt x="1207" y="642"/>
                  </a:lnTo>
                  <a:lnTo>
                    <a:pt x="1207" y="631"/>
                  </a:lnTo>
                  <a:lnTo>
                    <a:pt x="1207" y="622"/>
                  </a:lnTo>
                  <a:lnTo>
                    <a:pt x="1205" y="610"/>
                  </a:lnTo>
                  <a:lnTo>
                    <a:pt x="1205" y="599"/>
                  </a:lnTo>
                  <a:lnTo>
                    <a:pt x="1203" y="587"/>
                  </a:lnTo>
                  <a:lnTo>
                    <a:pt x="1203" y="578"/>
                  </a:lnTo>
                  <a:lnTo>
                    <a:pt x="1201" y="566"/>
                  </a:lnTo>
                  <a:lnTo>
                    <a:pt x="1199" y="557"/>
                  </a:lnTo>
                  <a:lnTo>
                    <a:pt x="1197" y="547"/>
                  </a:lnTo>
                  <a:lnTo>
                    <a:pt x="1197" y="540"/>
                  </a:lnTo>
                  <a:lnTo>
                    <a:pt x="1194" y="528"/>
                  </a:lnTo>
                  <a:lnTo>
                    <a:pt x="1192" y="519"/>
                  </a:lnTo>
                  <a:lnTo>
                    <a:pt x="1190" y="511"/>
                  </a:lnTo>
                  <a:lnTo>
                    <a:pt x="1188" y="502"/>
                  </a:lnTo>
                  <a:lnTo>
                    <a:pt x="1184" y="494"/>
                  </a:lnTo>
                  <a:lnTo>
                    <a:pt x="1182" y="485"/>
                  </a:lnTo>
                  <a:lnTo>
                    <a:pt x="1178" y="477"/>
                  </a:lnTo>
                  <a:lnTo>
                    <a:pt x="1177" y="471"/>
                  </a:lnTo>
                  <a:lnTo>
                    <a:pt x="1173" y="462"/>
                  </a:lnTo>
                  <a:lnTo>
                    <a:pt x="1169" y="454"/>
                  </a:lnTo>
                  <a:lnTo>
                    <a:pt x="1165" y="447"/>
                  </a:lnTo>
                  <a:lnTo>
                    <a:pt x="1161" y="437"/>
                  </a:lnTo>
                  <a:lnTo>
                    <a:pt x="1158" y="430"/>
                  </a:lnTo>
                  <a:lnTo>
                    <a:pt x="1154" y="422"/>
                  </a:lnTo>
                  <a:lnTo>
                    <a:pt x="1150" y="412"/>
                  </a:lnTo>
                  <a:lnTo>
                    <a:pt x="1146" y="405"/>
                  </a:lnTo>
                  <a:lnTo>
                    <a:pt x="1140" y="397"/>
                  </a:lnTo>
                  <a:lnTo>
                    <a:pt x="1137" y="388"/>
                  </a:lnTo>
                  <a:lnTo>
                    <a:pt x="1133" y="380"/>
                  </a:lnTo>
                  <a:lnTo>
                    <a:pt x="1129" y="371"/>
                  </a:lnTo>
                  <a:lnTo>
                    <a:pt x="1123" y="361"/>
                  </a:lnTo>
                  <a:lnTo>
                    <a:pt x="1118" y="354"/>
                  </a:lnTo>
                  <a:lnTo>
                    <a:pt x="1114" y="346"/>
                  </a:lnTo>
                  <a:lnTo>
                    <a:pt x="1110" y="338"/>
                  </a:lnTo>
                  <a:lnTo>
                    <a:pt x="1104" y="329"/>
                  </a:lnTo>
                  <a:lnTo>
                    <a:pt x="1099" y="319"/>
                  </a:lnTo>
                  <a:lnTo>
                    <a:pt x="1093" y="310"/>
                  </a:lnTo>
                  <a:lnTo>
                    <a:pt x="1087" y="302"/>
                  </a:lnTo>
                  <a:lnTo>
                    <a:pt x="1082" y="293"/>
                  </a:lnTo>
                  <a:lnTo>
                    <a:pt x="1076" y="283"/>
                  </a:lnTo>
                  <a:lnTo>
                    <a:pt x="1070" y="276"/>
                  </a:lnTo>
                  <a:lnTo>
                    <a:pt x="1064" y="268"/>
                  </a:lnTo>
                  <a:lnTo>
                    <a:pt x="1057" y="258"/>
                  </a:lnTo>
                  <a:lnTo>
                    <a:pt x="1049" y="249"/>
                  </a:lnTo>
                  <a:lnTo>
                    <a:pt x="1044" y="241"/>
                  </a:lnTo>
                  <a:lnTo>
                    <a:pt x="1038" y="232"/>
                  </a:lnTo>
                  <a:lnTo>
                    <a:pt x="1030" y="224"/>
                  </a:lnTo>
                  <a:lnTo>
                    <a:pt x="1025" y="217"/>
                  </a:lnTo>
                  <a:lnTo>
                    <a:pt x="1017" y="207"/>
                  </a:lnTo>
                  <a:lnTo>
                    <a:pt x="1009" y="200"/>
                  </a:lnTo>
                  <a:lnTo>
                    <a:pt x="1002" y="192"/>
                  </a:lnTo>
                  <a:lnTo>
                    <a:pt x="994" y="184"/>
                  </a:lnTo>
                  <a:lnTo>
                    <a:pt x="987" y="175"/>
                  </a:lnTo>
                  <a:lnTo>
                    <a:pt x="979" y="167"/>
                  </a:lnTo>
                  <a:lnTo>
                    <a:pt x="969" y="160"/>
                  </a:lnTo>
                  <a:lnTo>
                    <a:pt x="962" y="150"/>
                  </a:lnTo>
                  <a:lnTo>
                    <a:pt x="954" y="143"/>
                  </a:lnTo>
                  <a:lnTo>
                    <a:pt x="945" y="137"/>
                  </a:lnTo>
                  <a:lnTo>
                    <a:pt x="937" y="129"/>
                  </a:lnTo>
                  <a:lnTo>
                    <a:pt x="928" y="122"/>
                  </a:lnTo>
                  <a:lnTo>
                    <a:pt x="918" y="114"/>
                  </a:lnTo>
                  <a:lnTo>
                    <a:pt x="911" y="108"/>
                  </a:lnTo>
                  <a:lnTo>
                    <a:pt x="899" y="101"/>
                  </a:lnTo>
                  <a:lnTo>
                    <a:pt x="891" y="93"/>
                  </a:lnTo>
                  <a:lnTo>
                    <a:pt x="880" y="89"/>
                  </a:lnTo>
                  <a:lnTo>
                    <a:pt x="872" y="84"/>
                  </a:lnTo>
                  <a:lnTo>
                    <a:pt x="861" y="76"/>
                  </a:lnTo>
                  <a:lnTo>
                    <a:pt x="852" y="70"/>
                  </a:lnTo>
                  <a:lnTo>
                    <a:pt x="840" y="65"/>
                  </a:lnTo>
                  <a:lnTo>
                    <a:pt x="831" y="59"/>
                  </a:lnTo>
                  <a:lnTo>
                    <a:pt x="817" y="53"/>
                  </a:lnTo>
                  <a:lnTo>
                    <a:pt x="806" y="47"/>
                  </a:lnTo>
                  <a:lnTo>
                    <a:pt x="796" y="44"/>
                  </a:lnTo>
                  <a:lnTo>
                    <a:pt x="785" y="40"/>
                  </a:lnTo>
                  <a:lnTo>
                    <a:pt x="772" y="34"/>
                  </a:lnTo>
                  <a:lnTo>
                    <a:pt x="762" y="30"/>
                  </a:lnTo>
                  <a:lnTo>
                    <a:pt x="749" y="27"/>
                  </a:lnTo>
                  <a:lnTo>
                    <a:pt x="738" y="23"/>
                  </a:lnTo>
                  <a:lnTo>
                    <a:pt x="724" y="21"/>
                  </a:lnTo>
                  <a:lnTo>
                    <a:pt x="713" y="17"/>
                  </a:lnTo>
                  <a:lnTo>
                    <a:pt x="700" y="15"/>
                  </a:lnTo>
                  <a:lnTo>
                    <a:pt x="688" y="13"/>
                  </a:lnTo>
                  <a:lnTo>
                    <a:pt x="675" y="9"/>
                  </a:lnTo>
                  <a:lnTo>
                    <a:pt x="660" y="8"/>
                  </a:lnTo>
                  <a:lnTo>
                    <a:pt x="648" y="6"/>
                  </a:lnTo>
                  <a:lnTo>
                    <a:pt x="635" y="4"/>
                  </a:lnTo>
                  <a:lnTo>
                    <a:pt x="622" y="2"/>
                  </a:lnTo>
                  <a:lnTo>
                    <a:pt x="608" y="2"/>
                  </a:lnTo>
                  <a:lnTo>
                    <a:pt x="595" y="0"/>
                  </a:lnTo>
                  <a:lnTo>
                    <a:pt x="582" y="0"/>
                  </a:lnTo>
                  <a:lnTo>
                    <a:pt x="568" y="0"/>
                  </a:lnTo>
                  <a:lnTo>
                    <a:pt x="555" y="0"/>
                  </a:lnTo>
                  <a:lnTo>
                    <a:pt x="544" y="0"/>
                  </a:lnTo>
                  <a:lnTo>
                    <a:pt x="530" y="0"/>
                  </a:lnTo>
                  <a:lnTo>
                    <a:pt x="517" y="0"/>
                  </a:lnTo>
                  <a:lnTo>
                    <a:pt x="504" y="2"/>
                  </a:lnTo>
                  <a:lnTo>
                    <a:pt x="492" y="2"/>
                  </a:lnTo>
                  <a:lnTo>
                    <a:pt x="481" y="4"/>
                  </a:lnTo>
                  <a:lnTo>
                    <a:pt x="466" y="4"/>
                  </a:lnTo>
                  <a:lnTo>
                    <a:pt x="454" y="6"/>
                  </a:lnTo>
                  <a:lnTo>
                    <a:pt x="441" y="8"/>
                  </a:lnTo>
                  <a:lnTo>
                    <a:pt x="430" y="11"/>
                  </a:lnTo>
                  <a:lnTo>
                    <a:pt x="416" y="13"/>
                  </a:lnTo>
                  <a:lnTo>
                    <a:pt x="405" y="15"/>
                  </a:lnTo>
                  <a:lnTo>
                    <a:pt x="392" y="19"/>
                  </a:lnTo>
                  <a:lnTo>
                    <a:pt x="380" y="23"/>
                  </a:lnTo>
                  <a:lnTo>
                    <a:pt x="369" y="27"/>
                  </a:lnTo>
                  <a:lnTo>
                    <a:pt x="356" y="28"/>
                  </a:lnTo>
                  <a:lnTo>
                    <a:pt x="344" y="32"/>
                  </a:lnTo>
                  <a:lnTo>
                    <a:pt x="333" y="38"/>
                  </a:lnTo>
                  <a:lnTo>
                    <a:pt x="323" y="42"/>
                  </a:lnTo>
                  <a:lnTo>
                    <a:pt x="312" y="47"/>
                  </a:lnTo>
                  <a:lnTo>
                    <a:pt x="300" y="53"/>
                  </a:lnTo>
                  <a:lnTo>
                    <a:pt x="289" y="59"/>
                  </a:lnTo>
                  <a:lnTo>
                    <a:pt x="278" y="63"/>
                  </a:lnTo>
                  <a:lnTo>
                    <a:pt x="266" y="68"/>
                  </a:lnTo>
                  <a:lnTo>
                    <a:pt x="257" y="74"/>
                  </a:lnTo>
                  <a:lnTo>
                    <a:pt x="245" y="80"/>
                  </a:lnTo>
                  <a:lnTo>
                    <a:pt x="236" y="86"/>
                  </a:lnTo>
                  <a:lnTo>
                    <a:pt x="224" y="93"/>
                  </a:lnTo>
                  <a:lnTo>
                    <a:pt x="215" y="99"/>
                  </a:lnTo>
                  <a:lnTo>
                    <a:pt x="205" y="108"/>
                  </a:lnTo>
                  <a:lnTo>
                    <a:pt x="196" y="114"/>
                  </a:lnTo>
                  <a:lnTo>
                    <a:pt x="186" y="122"/>
                  </a:lnTo>
                  <a:lnTo>
                    <a:pt x="177" y="129"/>
                  </a:lnTo>
                  <a:lnTo>
                    <a:pt x="167" y="137"/>
                  </a:lnTo>
                  <a:lnTo>
                    <a:pt x="158" y="144"/>
                  </a:lnTo>
                  <a:lnTo>
                    <a:pt x="150" y="154"/>
                  </a:lnTo>
                  <a:lnTo>
                    <a:pt x="141" y="162"/>
                  </a:lnTo>
                  <a:lnTo>
                    <a:pt x="133" y="171"/>
                  </a:lnTo>
                  <a:lnTo>
                    <a:pt x="126" y="181"/>
                  </a:lnTo>
                  <a:lnTo>
                    <a:pt x="116" y="188"/>
                  </a:lnTo>
                  <a:lnTo>
                    <a:pt x="108" y="198"/>
                  </a:lnTo>
                  <a:lnTo>
                    <a:pt x="101" y="207"/>
                  </a:lnTo>
                  <a:lnTo>
                    <a:pt x="93" y="217"/>
                  </a:lnTo>
                  <a:lnTo>
                    <a:pt x="88" y="226"/>
                  </a:lnTo>
                  <a:lnTo>
                    <a:pt x="80" y="238"/>
                  </a:lnTo>
                  <a:lnTo>
                    <a:pt x="74" y="249"/>
                  </a:lnTo>
                  <a:lnTo>
                    <a:pt x="67" y="258"/>
                  </a:lnTo>
                  <a:lnTo>
                    <a:pt x="61" y="270"/>
                  </a:lnTo>
                  <a:lnTo>
                    <a:pt x="55" y="279"/>
                  </a:lnTo>
                  <a:lnTo>
                    <a:pt x="50" y="293"/>
                  </a:lnTo>
                  <a:lnTo>
                    <a:pt x="44" y="302"/>
                  </a:lnTo>
                  <a:lnTo>
                    <a:pt x="38" y="315"/>
                  </a:lnTo>
                  <a:lnTo>
                    <a:pt x="34" y="327"/>
                  </a:lnTo>
                  <a:lnTo>
                    <a:pt x="31" y="340"/>
                  </a:lnTo>
                  <a:lnTo>
                    <a:pt x="25" y="352"/>
                  </a:lnTo>
                  <a:lnTo>
                    <a:pt x="21" y="363"/>
                  </a:lnTo>
                  <a:lnTo>
                    <a:pt x="17" y="374"/>
                  </a:lnTo>
                  <a:lnTo>
                    <a:pt x="13" y="386"/>
                  </a:lnTo>
                  <a:lnTo>
                    <a:pt x="12" y="397"/>
                  </a:lnTo>
                  <a:lnTo>
                    <a:pt x="8" y="409"/>
                  </a:lnTo>
                  <a:lnTo>
                    <a:pt x="6" y="420"/>
                  </a:lnTo>
                  <a:lnTo>
                    <a:pt x="6" y="430"/>
                  </a:lnTo>
                  <a:lnTo>
                    <a:pt x="2" y="439"/>
                  </a:lnTo>
                  <a:lnTo>
                    <a:pt x="2" y="450"/>
                  </a:lnTo>
                  <a:lnTo>
                    <a:pt x="0" y="460"/>
                  </a:lnTo>
                  <a:lnTo>
                    <a:pt x="0" y="471"/>
                  </a:lnTo>
                  <a:lnTo>
                    <a:pt x="0" y="479"/>
                  </a:lnTo>
                  <a:lnTo>
                    <a:pt x="0" y="488"/>
                  </a:lnTo>
                  <a:lnTo>
                    <a:pt x="0" y="498"/>
                  </a:lnTo>
                  <a:lnTo>
                    <a:pt x="2" y="507"/>
                  </a:lnTo>
                  <a:lnTo>
                    <a:pt x="2" y="517"/>
                  </a:lnTo>
                  <a:lnTo>
                    <a:pt x="2" y="525"/>
                  </a:lnTo>
                  <a:lnTo>
                    <a:pt x="4" y="532"/>
                  </a:lnTo>
                  <a:lnTo>
                    <a:pt x="6" y="542"/>
                  </a:lnTo>
                  <a:lnTo>
                    <a:pt x="6" y="549"/>
                  </a:lnTo>
                  <a:lnTo>
                    <a:pt x="8" y="557"/>
                  </a:lnTo>
                  <a:lnTo>
                    <a:pt x="12" y="565"/>
                  </a:lnTo>
                  <a:lnTo>
                    <a:pt x="13" y="572"/>
                  </a:lnTo>
                  <a:lnTo>
                    <a:pt x="17" y="580"/>
                  </a:lnTo>
                  <a:lnTo>
                    <a:pt x="19" y="587"/>
                  </a:lnTo>
                  <a:lnTo>
                    <a:pt x="23" y="593"/>
                  </a:lnTo>
                  <a:lnTo>
                    <a:pt x="27" y="603"/>
                  </a:lnTo>
                  <a:lnTo>
                    <a:pt x="29" y="608"/>
                  </a:lnTo>
                  <a:lnTo>
                    <a:pt x="34" y="616"/>
                  </a:lnTo>
                  <a:lnTo>
                    <a:pt x="38" y="622"/>
                  </a:lnTo>
                  <a:lnTo>
                    <a:pt x="44" y="629"/>
                  </a:lnTo>
                  <a:lnTo>
                    <a:pt x="48" y="635"/>
                  </a:lnTo>
                  <a:lnTo>
                    <a:pt x="51" y="641"/>
                  </a:lnTo>
                  <a:lnTo>
                    <a:pt x="55" y="646"/>
                  </a:lnTo>
                  <a:lnTo>
                    <a:pt x="61" y="652"/>
                  </a:lnTo>
                  <a:lnTo>
                    <a:pt x="67" y="658"/>
                  </a:lnTo>
                  <a:lnTo>
                    <a:pt x="70" y="663"/>
                  </a:lnTo>
                  <a:lnTo>
                    <a:pt x="76" y="669"/>
                  </a:lnTo>
                  <a:lnTo>
                    <a:pt x="82" y="675"/>
                  </a:lnTo>
                  <a:lnTo>
                    <a:pt x="88" y="680"/>
                  </a:lnTo>
                  <a:lnTo>
                    <a:pt x="93" y="686"/>
                  </a:lnTo>
                  <a:lnTo>
                    <a:pt x="99" y="692"/>
                  </a:lnTo>
                  <a:lnTo>
                    <a:pt x="107" y="696"/>
                  </a:lnTo>
                  <a:lnTo>
                    <a:pt x="112" y="701"/>
                  </a:lnTo>
                  <a:lnTo>
                    <a:pt x="118" y="707"/>
                  </a:lnTo>
                  <a:lnTo>
                    <a:pt x="124" y="711"/>
                  </a:lnTo>
                  <a:lnTo>
                    <a:pt x="131" y="717"/>
                  </a:lnTo>
                  <a:lnTo>
                    <a:pt x="137" y="720"/>
                  </a:lnTo>
                  <a:lnTo>
                    <a:pt x="145" y="724"/>
                  </a:lnTo>
                  <a:lnTo>
                    <a:pt x="150" y="730"/>
                  </a:lnTo>
                  <a:lnTo>
                    <a:pt x="158" y="734"/>
                  </a:lnTo>
                  <a:lnTo>
                    <a:pt x="164" y="737"/>
                  </a:lnTo>
                  <a:lnTo>
                    <a:pt x="171" y="741"/>
                  </a:lnTo>
                  <a:lnTo>
                    <a:pt x="179" y="747"/>
                  </a:lnTo>
                  <a:lnTo>
                    <a:pt x="186" y="751"/>
                  </a:lnTo>
                  <a:lnTo>
                    <a:pt x="192" y="755"/>
                  </a:lnTo>
                  <a:lnTo>
                    <a:pt x="200" y="760"/>
                  </a:lnTo>
                  <a:lnTo>
                    <a:pt x="207" y="764"/>
                  </a:lnTo>
                  <a:lnTo>
                    <a:pt x="215" y="768"/>
                  </a:lnTo>
                  <a:lnTo>
                    <a:pt x="222" y="772"/>
                  </a:lnTo>
                  <a:lnTo>
                    <a:pt x="228" y="775"/>
                  </a:lnTo>
                  <a:lnTo>
                    <a:pt x="236" y="779"/>
                  </a:lnTo>
                  <a:lnTo>
                    <a:pt x="243" y="785"/>
                  </a:lnTo>
                  <a:lnTo>
                    <a:pt x="251" y="787"/>
                  </a:lnTo>
                  <a:lnTo>
                    <a:pt x="259" y="791"/>
                  </a:lnTo>
                  <a:lnTo>
                    <a:pt x="264" y="793"/>
                  </a:lnTo>
                  <a:lnTo>
                    <a:pt x="272" y="796"/>
                  </a:lnTo>
                  <a:lnTo>
                    <a:pt x="278" y="800"/>
                  </a:lnTo>
                  <a:lnTo>
                    <a:pt x="285" y="802"/>
                  </a:lnTo>
                  <a:lnTo>
                    <a:pt x="291" y="806"/>
                  </a:lnTo>
                  <a:lnTo>
                    <a:pt x="299" y="808"/>
                  </a:lnTo>
                  <a:lnTo>
                    <a:pt x="306" y="810"/>
                  </a:lnTo>
                  <a:lnTo>
                    <a:pt x="312" y="812"/>
                  </a:lnTo>
                  <a:lnTo>
                    <a:pt x="318" y="814"/>
                  </a:lnTo>
                  <a:lnTo>
                    <a:pt x="325" y="815"/>
                  </a:lnTo>
                  <a:lnTo>
                    <a:pt x="331" y="817"/>
                  </a:lnTo>
                  <a:lnTo>
                    <a:pt x="338" y="819"/>
                  </a:lnTo>
                  <a:lnTo>
                    <a:pt x="344" y="821"/>
                  </a:lnTo>
                  <a:lnTo>
                    <a:pt x="352" y="823"/>
                  </a:lnTo>
                  <a:lnTo>
                    <a:pt x="356" y="823"/>
                  </a:lnTo>
                  <a:lnTo>
                    <a:pt x="363" y="823"/>
                  </a:lnTo>
                  <a:lnTo>
                    <a:pt x="369" y="825"/>
                  </a:lnTo>
                  <a:lnTo>
                    <a:pt x="375" y="825"/>
                  </a:lnTo>
                  <a:lnTo>
                    <a:pt x="380" y="825"/>
                  </a:lnTo>
                  <a:lnTo>
                    <a:pt x="386" y="827"/>
                  </a:lnTo>
                  <a:lnTo>
                    <a:pt x="392" y="827"/>
                  </a:lnTo>
                  <a:lnTo>
                    <a:pt x="395" y="827"/>
                  </a:lnTo>
                  <a:lnTo>
                    <a:pt x="401" y="827"/>
                  </a:lnTo>
                  <a:lnTo>
                    <a:pt x="407" y="827"/>
                  </a:lnTo>
                  <a:lnTo>
                    <a:pt x="413" y="827"/>
                  </a:lnTo>
                  <a:lnTo>
                    <a:pt x="418" y="827"/>
                  </a:lnTo>
                  <a:lnTo>
                    <a:pt x="422" y="827"/>
                  </a:lnTo>
                  <a:lnTo>
                    <a:pt x="428" y="827"/>
                  </a:lnTo>
                  <a:lnTo>
                    <a:pt x="432" y="827"/>
                  </a:lnTo>
                  <a:lnTo>
                    <a:pt x="437" y="827"/>
                  </a:lnTo>
                  <a:lnTo>
                    <a:pt x="445" y="825"/>
                  </a:lnTo>
                  <a:lnTo>
                    <a:pt x="454" y="823"/>
                  </a:lnTo>
                  <a:lnTo>
                    <a:pt x="462" y="821"/>
                  </a:lnTo>
                  <a:lnTo>
                    <a:pt x="470" y="819"/>
                  </a:lnTo>
                  <a:lnTo>
                    <a:pt x="477" y="815"/>
                  </a:lnTo>
                  <a:lnTo>
                    <a:pt x="483" y="814"/>
                  </a:lnTo>
                  <a:lnTo>
                    <a:pt x="490" y="810"/>
                  </a:lnTo>
                  <a:lnTo>
                    <a:pt x="496" y="808"/>
                  </a:lnTo>
                  <a:lnTo>
                    <a:pt x="502" y="806"/>
                  </a:lnTo>
                  <a:lnTo>
                    <a:pt x="506" y="802"/>
                  </a:lnTo>
                  <a:lnTo>
                    <a:pt x="509" y="798"/>
                  </a:lnTo>
                  <a:lnTo>
                    <a:pt x="515" y="796"/>
                  </a:lnTo>
                  <a:lnTo>
                    <a:pt x="521" y="789"/>
                  </a:lnTo>
                  <a:lnTo>
                    <a:pt x="525" y="785"/>
                  </a:lnTo>
                  <a:lnTo>
                    <a:pt x="528" y="777"/>
                  </a:lnTo>
                  <a:lnTo>
                    <a:pt x="530" y="772"/>
                  </a:lnTo>
                  <a:lnTo>
                    <a:pt x="532" y="764"/>
                  </a:lnTo>
                  <a:lnTo>
                    <a:pt x="534" y="760"/>
                  </a:lnTo>
                  <a:lnTo>
                    <a:pt x="534" y="753"/>
                  </a:lnTo>
                  <a:lnTo>
                    <a:pt x="536" y="747"/>
                  </a:lnTo>
                  <a:lnTo>
                    <a:pt x="534" y="741"/>
                  </a:lnTo>
                  <a:lnTo>
                    <a:pt x="532" y="736"/>
                  </a:lnTo>
                  <a:lnTo>
                    <a:pt x="528" y="728"/>
                  </a:lnTo>
                  <a:lnTo>
                    <a:pt x="521" y="720"/>
                  </a:lnTo>
                  <a:lnTo>
                    <a:pt x="517" y="717"/>
                  </a:lnTo>
                  <a:lnTo>
                    <a:pt x="513" y="713"/>
                  </a:lnTo>
                  <a:lnTo>
                    <a:pt x="508" y="709"/>
                  </a:lnTo>
                  <a:lnTo>
                    <a:pt x="502" y="707"/>
                  </a:lnTo>
                  <a:lnTo>
                    <a:pt x="494" y="701"/>
                  </a:lnTo>
                  <a:lnTo>
                    <a:pt x="487" y="698"/>
                  </a:lnTo>
                  <a:lnTo>
                    <a:pt x="479" y="696"/>
                  </a:lnTo>
                  <a:lnTo>
                    <a:pt x="471" y="692"/>
                  </a:lnTo>
                  <a:lnTo>
                    <a:pt x="466" y="688"/>
                  </a:lnTo>
                  <a:lnTo>
                    <a:pt x="460" y="686"/>
                  </a:lnTo>
                  <a:lnTo>
                    <a:pt x="454" y="684"/>
                  </a:lnTo>
                  <a:lnTo>
                    <a:pt x="451" y="682"/>
                  </a:lnTo>
                  <a:lnTo>
                    <a:pt x="443" y="680"/>
                  </a:lnTo>
                  <a:lnTo>
                    <a:pt x="439" y="679"/>
                  </a:lnTo>
                  <a:lnTo>
                    <a:pt x="433" y="677"/>
                  </a:lnTo>
                  <a:lnTo>
                    <a:pt x="428" y="675"/>
                  </a:lnTo>
                  <a:lnTo>
                    <a:pt x="420" y="673"/>
                  </a:lnTo>
                  <a:lnTo>
                    <a:pt x="414" y="671"/>
                  </a:lnTo>
                  <a:lnTo>
                    <a:pt x="407" y="669"/>
                  </a:lnTo>
                  <a:lnTo>
                    <a:pt x="401" y="667"/>
                  </a:lnTo>
                  <a:lnTo>
                    <a:pt x="395" y="663"/>
                  </a:lnTo>
                  <a:lnTo>
                    <a:pt x="390" y="661"/>
                  </a:lnTo>
                  <a:lnTo>
                    <a:pt x="384" y="660"/>
                  </a:lnTo>
                  <a:lnTo>
                    <a:pt x="378" y="658"/>
                  </a:lnTo>
                  <a:lnTo>
                    <a:pt x="375" y="654"/>
                  </a:lnTo>
                  <a:lnTo>
                    <a:pt x="369" y="652"/>
                  </a:lnTo>
                  <a:lnTo>
                    <a:pt x="363" y="650"/>
                  </a:lnTo>
                  <a:lnTo>
                    <a:pt x="357" y="648"/>
                  </a:lnTo>
                  <a:lnTo>
                    <a:pt x="348" y="642"/>
                  </a:lnTo>
                  <a:lnTo>
                    <a:pt x="338" y="637"/>
                  </a:lnTo>
                  <a:lnTo>
                    <a:pt x="329" y="631"/>
                  </a:lnTo>
                  <a:lnTo>
                    <a:pt x="321" y="627"/>
                  </a:lnTo>
                  <a:lnTo>
                    <a:pt x="312" y="622"/>
                  </a:lnTo>
                  <a:lnTo>
                    <a:pt x="306" y="616"/>
                  </a:lnTo>
                  <a:lnTo>
                    <a:pt x="299" y="608"/>
                  </a:lnTo>
                  <a:lnTo>
                    <a:pt x="291" y="603"/>
                  </a:lnTo>
                  <a:lnTo>
                    <a:pt x="287" y="597"/>
                  </a:lnTo>
                  <a:lnTo>
                    <a:pt x="281" y="591"/>
                  </a:lnTo>
                  <a:lnTo>
                    <a:pt x="276" y="584"/>
                  </a:lnTo>
                  <a:lnTo>
                    <a:pt x="270" y="576"/>
                  </a:lnTo>
                  <a:lnTo>
                    <a:pt x="264" y="568"/>
                  </a:lnTo>
                  <a:lnTo>
                    <a:pt x="262" y="563"/>
                  </a:lnTo>
                  <a:lnTo>
                    <a:pt x="257" y="553"/>
                  </a:lnTo>
                  <a:lnTo>
                    <a:pt x="255" y="545"/>
                  </a:lnTo>
                  <a:lnTo>
                    <a:pt x="251" y="538"/>
                  </a:lnTo>
                  <a:lnTo>
                    <a:pt x="249" y="528"/>
                  </a:lnTo>
                  <a:lnTo>
                    <a:pt x="247" y="519"/>
                  </a:lnTo>
                  <a:lnTo>
                    <a:pt x="245" y="511"/>
                  </a:lnTo>
                  <a:lnTo>
                    <a:pt x="243" y="500"/>
                  </a:lnTo>
                  <a:lnTo>
                    <a:pt x="243" y="492"/>
                  </a:lnTo>
                  <a:lnTo>
                    <a:pt x="243" y="487"/>
                  </a:lnTo>
                  <a:lnTo>
                    <a:pt x="243" y="481"/>
                  </a:lnTo>
                  <a:lnTo>
                    <a:pt x="243" y="475"/>
                  </a:lnTo>
                  <a:lnTo>
                    <a:pt x="243" y="471"/>
                  </a:lnTo>
                  <a:lnTo>
                    <a:pt x="243" y="466"/>
                  </a:lnTo>
                  <a:lnTo>
                    <a:pt x="243" y="460"/>
                  </a:lnTo>
                  <a:lnTo>
                    <a:pt x="243" y="454"/>
                  </a:lnTo>
                  <a:lnTo>
                    <a:pt x="243" y="449"/>
                  </a:lnTo>
                  <a:lnTo>
                    <a:pt x="243" y="443"/>
                  </a:lnTo>
                  <a:lnTo>
                    <a:pt x="243" y="437"/>
                  </a:lnTo>
                  <a:lnTo>
                    <a:pt x="245" y="430"/>
                  </a:lnTo>
                  <a:lnTo>
                    <a:pt x="245" y="426"/>
                  </a:lnTo>
                  <a:lnTo>
                    <a:pt x="245" y="420"/>
                  </a:lnTo>
                  <a:lnTo>
                    <a:pt x="247" y="414"/>
                  </a:lnTo>
                  <a:lnTo>
                    <a:pt x="249" y="409"/>
                  </a:lnTo>
                  <a:lnTo>
                    <a:pt x="251" y="403"/>
                  </a:lnTo>
                  <a:lnTo>
                    <a:pt x="253" y="397"/>
                  </a:lnTo>
                  <a:lnTo>
                    <a:pt x="255" y="392"/>
                  </a:lnTo>
                  <a:lnTo>
                    <a:pt x="255" y="386"/>
                  </a:lnTo>
                  <a:lnTo>
                    <a:pt x="259" y="382"/>
                  </a:lnTo>
                  <a:lnTo>
                    <a:pt x="262" y="371"/>
                  </a:lnTo>
                  <a:lnTo>
                    <a:pt x="268" y="361"/>
                  </a:lnTo>
                  <a:lnTo>
                    <a:pt x="270" y="357"/>
                  </a:lnTo>
                  <a:lnTo>
                    <a:pt x="272" y="352"/>
                  </a:lnTo>
                  <a:lnTo>
                    <a:pt x="276" y="346"/>
                  </a:lnTo>
                  <a:lnTo>
                    <a:pt x="280" y="342"/>
                  </a:lnTo>
                  <a:lnTo>
                    <a:pt x="285" y="333"/>
                  </a:lnTo>
                  <a:lnTo>
                    <a:pt x="293" y="323"/>
                  </a:lnTo>
                  <a:lnTo>
                    <a:pt x="300" y="315"/>
                  </a:lnTo>
                  <a:lnTo>
                    <a:pt x="308" y="306"/>
                  </a:lnTo>
                  <a:lnTo>
                    <a:pt x="318" y="298"/>
                  </a:lnTo>
                  <a:lnTo>
                    <a:pt x="327" y="291"/>
                  </a:lnTo>
                  <a:lnTo>
                    <a:pt x="335" y="283"/>
                  </a:lnTo>
                  <a:lnTo>
                    <a:pt x="346" y="276"/>
                  </a:lnTo>
                  <a:lnTo>
                    <a:pt x="352" y="272"/>
                  </a:lnTo>
                  <a:lnTo>
                    <a:pt x="356" y="268"/>
                  </a:lnTo>
                  <a:lnTo>
                    <a:pt x="361" y="266"/>
                  </a:lnTo>
                  <a:lnTo>
                    <a:pt x="367" y="262"/>
                  </a:lnTo>
                  <a:lnTo>
                    <a:pt x="373" y="258"/>
                  </a:lnTo>
                  <a:lnTo>
                    <a:pt x="378" y="257"/>
                  </a:lnTo>
                  <a:lnTo>
                    <a:pt x="384" y="253"/>
                  </a:lnTo>
                  <a:lnTo>
                    <a:pt x="390" y="251"/>
                  </a:lnTo>
                  <a:lnTo>
                    <a:pt x="395" y="249"/>
                  </a:lnTo>
                  <a:lnTo>
                    <a:pt x="401" y="245"/>
                  </a:lnTo>
                  <a:lnTo>
                    <a:pt x="409" y="243"/>
                  </a:lnTo>
                  <a:lnTo>
                    <a:pt x="414" y="241"/>
                  </a:lnTo>
                  <a:lnTo>
                    <a:pt x="420" y="238"/>
                  </a:lnTo>
                  <a:lnTo>
                    <a:pt x="428" y="236"/>
                  </a:lnTo>
                  <a:lnTo>
                    <a:pt x="435" y="234"/>
                  </a:lnTo>
                  <a:lnTo>
                    <a:pt x="441" y="232"/>
                  </a:lnTo>
                  <a:lnTo>
                    <a:pt x="449" y="230"/>
                  </a:lnTo>
                  <a:lnTo>
                    <a:pt x="456" y="228"/>
                  </a:lnTo>
                  <a:lnTo>
                    <a:pt x="462" y="228"/>
                  </a:lnTo>
                  <a:lnTo>
                    <a:pt x="470" y="226"/>
                  </a:lnTo>
                  <a:lnTo>
                    <a:pt x="477" y="224"/>
                  </a:lnTo>
                  <a:lnTo>
                    <a:pt x="483" y="224"/>
                  </a:lnTo>
                  <a:lnTo>
                    <a:pt x="490" y="222"/>
                  </a:lnTo>
                  <a:lnTo>
                    <a:pt x="500" y="222"/>
                  </a:lnTo>
                  <a:lnTo>
                    <a:pt x="506" y="220"/>
                  </a:lnTo>
                  <a:lnTo>
                    <a:pt x="513" y="220"/>
                  </a:lnTo>
                  <a:lnTo>
                    <a:pt x="523" y="220"/>
                  </a:lnTo>
                  <a:lnTo>
                    <a:pt x="530" y="220"/>
                  </a:lnTo>
                  <a:lnTo>
                    <a:pt x="538" y="220"/>
                  </a:lnTo>
                  <a:lnTo>
                    <a:pt x="546" y="220"/>
                  </a:lnTo>
                  <a:lnTo>
                    <a:pt x="551" y="220"/>
                  </a:lnTo>
                  <a:lnTo>
                    <a:pt x="561" y="220"/>
                  </a:lnTo>
                  <a:lnTo>
                    <a:pt x="568" y="220"/>
                  </a:lnTo>
                  <a:lnTo>
                    <a:pt x="576" y="220"/>
                  </a:lnTo>
                  <a:lnTo>
                    <a:pt x="584" y="222"/>
                  </a:lnTo>
                  <a:lnTo>
                    <a:pt x="591" y="222"/>
                  </a:lnTo>
                  <a:lnTo>
                    <a:pt x="599" y="222"/>
                  </a:lnTo>
                  <a:lnTo>
                    <a:pt x="606" y="224"/>
                  </a:lnTo>
                  <a:lnTo>
                    <a:pt x="614" y="224"/>
                  </a:lnTo>
                  <a:lnTo>
                    <a:pt x="622" y="228"/>
                  </a:lnTo>
                  <a:lnTo>
                    <a:pt x="629" y="228"/>
                  </a:lnTo>
                  <a:lnTo>
                    <a:pt x="637" y="230"/>
                  </a:lnTo>
                  <a:lnTo>
                    <a:pt x="644" y="234"/>
                  </a:lnTo>
                  <a:lnTo>
                    <a:pt x="654" y="236"/>
                  </a:lnTo>
                  <a:lnTo>
                    <a:pt x="660" y="238"/>
                  </a:lnTo>
                  <a:lnTo>
                    <a:pt x="667" y="239"/>
                  </a:lnTo>
                  <a:lnTo>
                    <a:pt x="675" y="243"/>
                  </a:lnTo>
                  <a:lnTo>
                    <a:pt x="682" y="245"/>
                  </a:lnTo>
                  <a:lnTo>
                    <a:pt x="690" y="249"/>
                  </a:lnTo>
                  <a:lnTo>
                    <a:pt x="698" y="251"/>
                  </a:lnTo>
                  <a:lnTo>
                    <a:pt x="703" y="255"/>
                  </a:lnTo>
                  <a:lnTo>
                    <a:pt x="713" y="258"/>
                  </a:lnTo>
                  <a:lnTo>
                    <a:pt x="719" y="260"/>
                  </a:lnTo>
                  <a:lnTo>
                    <a:pt x="726" y="264"/>
                  </a:lnTo>
                  <a:lnTo>
                    <a:pt x="734" y="268"/>
                  </a:lnTo>
                  <a:lnTo>
                    <a:pt x="741" y="272"/>
                  </a:lnTo>
                  <a:lnTo>
                    <a:pt x="747" y="276"/>
                  </a:lnTo>
                  <a:lnTo>
                    <a:pt x="755" y="279"/>
                  </a:lnTo>
                  <a:lnTo>
                    <a:pt x="762" y="283"/>
                  </a:lnTo>
                  <a:lnTo>
                    <a:pt x="770" y="289"/>
                  </a:lnTo>
                  <a:lnTo>
                    <a:pt x="776" y="293"/>
                  </a:lnTo>
                  <a:lnTo>
                    <a:pt x="783" y="296"/>
                  </a:lnTo>
                  <a:lnTo>
                    <a:pt x="787" y="300"/>
                  </a:lnTo>
                  <a:lnTo>
                    <a:pt x="795" y="306"/>
                  </a:lnTo>
                  <a:lnTo>
                    <a:pt x="800" y="312"/>
                  </a:lnTo>
                  <a:lnTo>
                    <a:pt x="808" y="315"/>
                  </a:lnTo>
                  <a:lnTo>
                    <a:pt x="814" y="321"/>
                  </a:lnTo>
                  <a:lnTo>
                    <a:pt x="821" y="327"/>
                  </a:lnTo>
                  <a:lnTo>
                    <a:pt x="827" y="333"/>
                  </a:lnTo>
                  <a:lnTo>
                    <a:pt x="833" y="338"/>
                  </a:lnTo>
                  <a:lnTo>
                    <a:pt x="838" y="342"/>
                  </a:lnTo>
                  <a:lnTo>
                    <a:pt x="844" y="348"/>
                  </a:lnTo>
                  <a:lnTo>
                    <a:pt x="850" y="354"/>
                  </a:lnTo>
                  <a:lnTo>
                    <a:pt x="855" y="359"/>
                  </a:lnTo>
                  <a:lnTo>
                    <a:pt x="861" y="365"/>
                  </a:lnTo>
                  <a:lnTo>
                    <a:pt x="867" y="373"/>
                  </a:lnTo>
                  <a:lnTo>
                    <a:pt x="872" y="378"/>
                  </a:lnTo>
                  <a:lnTo>
                    <a:pt x="876" y="382"/>
                  </a:lnTo>
                  <a:lnTo>
                    <a:pt x="882" y="390"/>
                  </a:lnTo>
                  <a:lnTo>
                    <a:pt x="888" y="395"/>
                  </a:lnTo>
                  <a:lnTo>
                    <a:pt x="891" y="403"/>
                  </a:lnTo>
                  <a:lnTo>
                    <a:pt x="895" y="409"/>
                  </a:lnTo>
                  <a:lnTo>
                    <a:pt x="901" y="414"/>
                  </a:lnTo>
                  <a:lnTo>
                    <a:pt x="907" y="422"/>
                  </a:lnTo>
                  <a:lnTo>
                    <a:pt x="911" y="428"/>
                  </a:lnTo>
                  <a:lnTo>
                    <a:pt x="914" y="435"/>
                  </a:lnTo>
                  <a:lnTo>
                    <a:pt x="918" y="441"/>
                  </a:lnTo>
                  <a:lnTo>
                    <a:pt x="922" y="449"/>
                  </a:lnTo>
                  <a:lnTo>
                    <a:pt x="926" y="454"/>
                  </a:lnTo>
                  <a:lnTo>
                    <a:pt x="930" y="464"/>
                  </a:lnTo>
                  <a:lnTo>
                    <a:pt x="933" y="469"/>
                  </a:lnTo>
                  <a:lnTo>
                    <a:pt x="937" y="477"/>
                  </a:lnTo>
                  <a:lnTo>
                    <a:pt x="941" y="485"/>
                  </a:lnTo>
                  <a:lnTo>
                    <a:pt x="943" y="492"/>
                  </a:lnTo>
                  <a:lnTo>
                    <a:pt x="947" y="498"/>
                  </a:lnTo>
                  <a:lnTo>
                    <a:pt x="949" y="506"/>
                  </a:lnTo>
                  <a:lnTo>
                    <a:pt x="952" y="511"/>
                  </a:lnTo>
                  <a:lnTo>
                    <a:pt x="954" y="519"/>
                  </a:lnTo>
                  <a:lnTo>
                    <a:pt x="958" y="526"/>
                  </a:lnTo>
                  <a:lnTo>
                    <a:pt x="960" y="534"/>
                  </a:lnTo>
                  <a:lnTo>
                    <a:pt x="962" y="540"/>
                  </a:lnTo>
                  <a:lnTo>
                    <a:pt x="964" y="547"/>
                  </a:lnTo>
                  <a:lnTo>
                    <a:pt x="966" y="555"/>
                  </a:lnTo>
                  <a:lnTo>
                    <a:pt x="968" y="563"/>
                  </a:lnTo>
                  <a:lnTo>
                    <a:pt x="969" y="568"/>
                  </a:lnTo>
                  <a:lnTo>
                    <a:pt x="971" y="578"/>
                  </a:lnTo>
                  <a:lnTo>
                    <a:pt x="973" y="584"/>
                  </a:lnTo>
                  <a:lnTo>
                    <a:pt x="977" y="591"/>
                  </a:lnTo>
                  <a:lnTo>
                    <a:pt x="977" y="599"/>
                  </a:lnTo>
                  <a:lnTo>
                    <a:pt x="979" y="606"/>
                  </a:lnTo>
                  <a:lnTo>
                    <a:pt x="979" y="612"/>
                  </a:lnTo>
                  <a:lnTo>
                    <a:pt x="981" y="620"/>
                  </a:lnTo>
                  <a:lnTo>
                    <a:pt x="981" y="627"/>
                  </a:lnTo>
                  <a:lnTo>
                    <a:pt x="983" y="635"/>
                  </a:lnTo>
                  <a:lnTo>
                    <a:pt x="983" y="641"/>
                  </a:lnTo>
                  <a:lnTo>
                    <a:pt x="985" y="650"/>
                  </a:lnTo>
                  <a:lnTo>
                    <a:pt x="985" y="656"/>
                  </a:lnTo>
                  <a:lnTo>
                    <a:pt x="985" y="663"/>
                  </a:lnTo>
                  <a:lnTo>
                    <a:pt x="985" y="671"/>
                  </a:lnTo>
                  <a:lnTo>
                    <a:pt x="987" y="677"/>
                  </a:lnTo>
                  <a:lnTo>
                    <a:pt x="987" y="684"/>
                  </a:lnTo>
                  <a:lnTo>
                    <a:pt x="987" y="692"/>
                  </a:lnTo>
                  <a:lnTo>
                    <a:pt x="987" y="698"/>
                  </a:lnTo>
                  <a:lnTo>
                    <a:pt x="987" y="707"/>
                  </a:lnTo>
                  <a:lnTo>
                    <a:pt x="987" y="713"/>
                  </a:lnTo>
                  <a:lnTo>
                    <a:pt x="985" y="720"/>
                  </a:lnTo>
                  <a:lnTo>
                    <a:pt x="985" y="728"/>
                  </a:lnTo>
                  <a:lnTo>
                    <a:pt x="985" y="736"/>
                  </a:lnTo>
                  <a:lnTo>
                    <a:pt x="983" y="741"/>
                  </a:lnTo>
                  <a:lnTo>
                    <a:pt x="983" y="749"/>
                  </a:lnTo>
                  <a:lnTo>
                    <a:pt x="983" y="756"/>
                  </a:lnTo>
                  <a:lnTo>
                    <a:pt x="983" y="764"/>
                  </a:lnTo>
                  <a:lnTo>
                    <a:pt x="981" y="770"/>
                  </a:lnTo>
                  <a:lnTo>
                    <a:pt x="981" y="777"/>
                  </a:lnTo>
                  <a:lnTo>
                    <a:pt x="979" y="785"/>
                  </a:lnTo>
                  <a:lnTo>
                    <a:pt x="977" y="793"/>
                  </a:lnTo>
                  <a:lnTo>
                    <a:pt x="975" y="800"/>
                  </a:lnTo>
                  <a:lnTo>
                    <a:pt x="975" y="808"/>
                  </a:lnTo>
                  <a:lnTo>
                    <a:pt x="973" y="814"/>
                  </a:lnTo>
                  <a:lnTo>
                    <a:pt x="973" y="823"/>
                  </a:lnTo>
                  <a:lnTo>
                    <a:pt x="969" y="829"/>
                  </a:lnTo>
                  <a:lnTo>
                    <a:pt x="969" y="836"/>
                  </a:lnTo>
                  <a:lnTo>
                    <a:pt x="966" y="844"/>
                  </a:lnTo>
                  <a:lnTo>
                    <a:pt x="966" y="852"/>
                  </a:lnTo>
                  <a:lnTo>
                    <a:pt x="962" y="857"/>
                  </a:lnTo>
                  <a:lnTo>
                    <a:pt x="960" y="865"/>
                  </a:lnTo>
                  <a:lnTo>
                    <a:pt x="960" y="872"/>
                  </a:lnTo>
                  <a:lnTo>
                    <a:pt x="958" y="880"/>
                  </a:lnTo>
                  <a:lnTo>
                    <a:pt x="954" y="888"/>
                  </a:lnTo>
                  <a:lnTo>
                    <a:pt x="952" y="895"/>
                  </a:lnTo>
                  <a:lnTo>
                    <a:pt x="950" y="901"/>
                  </a:lnTo>
                  <a:lnTo>
                    <a:pt x="949" y="909"/>
                  </a:lnTo>
                  <a:lnTo>
                    <a:pt x="945" y="916"/>
                  </a:lnTo>
                  <a:lnTo>
                    <a:pt x="943" y="924"/>
                  </a:lnTo>
                  <a:lnTo>
                    <a:pt x="939" y="931"/>
                  </a:lnTo>
                  <a:lnTo>
                    <a:pt x="937" y="939"/>
                  </a:lnTo>
                  <a:lnTo>
                    <a:pt x="935" y="945"/>
                  </a:lnTo>
                  <a:lnTo>
                    <a:pt x="931" y="952"/>
                  </a:lnTo>
                  <a:lnTo>
                    <a:pt x="928" y="960"/>
                  </a:lnTo>
                  <a:lnTo>
                    <a:pt x="924" y="966"/>
                  </a:lnTo>
                  <a:lnTo>
                    <a:pt x="920" y="973"/>
                  </a:lnTo>
                  <a:lnTo>
                    <a:pt x="916" y="981"/>
                  </a:lnTo>
                  <a:lnTo>
                    <a:pt x="912" y="986"/>
                  </a:lnTo>
                  <a:lnTo>
                    <a:pt x="909" y="994"/>
                  </a:lnTo>
                  <a:lnTo>
                    <a:pt x="905" y="1000"/>
                  </a:lnTo>
                  <a:lnTo>
                    <a:pt x="899" y="1007"/>
                  </a:lnTo>
                  <a:lnTo>
                    <a:pt x="895" y="1013"/>
                  </a:lnTo>
                  <a:lnTo>
                    <a:pt x="891" y="1021"/>
                  </a:lnTo>
                  <a:lnTo>
                    <a:pt x="886" y="1026"/>
                  </a:lnTo>
                  <a:lnTo>
                    <a:pt x="882" y="1034"/>
                  </a:lnTo>
                  <a:lnTo>
                    <a:pt x="876" y="1038"/>
                  </a:lnTo>
                  <a:lnTo>
                    <a:pt x="872" y="1045"/>
                  </a:lnTo>
                  <a:lnTo>
                    <a:pt x="867" y="1051"/>
                  </a:lnTo>
                  <a:lnTo>
                    <a:pt x="863" y="1057"/>
                  </a:lnTo>
                  <a:lnTo>
                    <a:pt x="857" y="1063"/>
                  </a:lnTo>
                  <a:lnTo>
                    <a:pt x="852" y="1068"/>
                  </a:lnTo>
                  <a:lnTo>
                    <a:pt x="848" y="1074"/>
                  </a:lnTo>
                  <a:lnTo>
                    <a:pt x="842" y="1080"/>
                  </a:lnTo>
                  <a:lnTo>
                    <a:pt x="836" y="1085"/>
                  </a:lnTo>
                  <a:lnTo>
                    <a:pt x="831" y="1091"/>
                  </a:lnTo>
                  <a:lnTo>
                    <a:pt x="827" y="1095"/>
                  </a:lnTo>
                  <a:lnTo>
                    <a:pt x="821" y="1101"/>
                  </a:lnTo>
                  <a:lnTo>
                    <a:pt x="815" y="1104"/>
                  </a:lnTo>
                  <a:lnTo>
                    <a:pt x="810" y="1110"/>
                  </a:lnTo>
                  <a:lnTo>
                    <a:pt x="806" y="1116"/>
                  </a:lnTo>
                  <a:lnTo>
                    <a:pt x="800" y="1120"/>
                  </a:lnTo>
                  <a:lnTo>
                    <a:pt x="795" y="1123"/>
                  </a:lnTo>
                  <a:lnTo>
                    <a:pt x="791" y="1129"/>
                  </a:lnTo>
                  <a:lnTo>
                    <a:pt x="785" y="1133"/>
                  </a:lnTo>
                  <a:lnTo>
                    <a:pt x="779" y="1139"/>
                  </a:lnTo>
                  <a:lnTo>
                    <a:pt x="774" y="1142"/>
                  </a:lnTo>
                  <a:lnTo>
                    <a:pt x="770" y="1146"/>
                  </a:lnTo>
                  <a:lnTo>
                    <a:pt x="760" y="1154"/>
                  </a:lnTo>
                  <a:lnTo>
                    <a:pt x="751" y="1161"/>
                  </a:lnTo>
                  <a:lnTo>
                    <a:pt x="743" y="1167"/>
                  </a:lnTo>
                  <a:lnTo>
                    <a:pt x="734" y="1173"/>
                  </a:lnTo>
                  <a:lnTo>
                    <a:pt x="726" y="1178"/>
                  </a:lnTo>
                  <a:lnTo>
                    <a:pt x="720" y="1184"/>
                  </a:lnTo>
                  <a:lnTo>
                    <a:pt x="713" y="1188"/>
                  </a:lnTo>
                  <a:lnTo>
                    <a:pt x="707" y="1192"/>
                  </a:lnTo>
                  <a:lnTo>
                    <a:pt x="701" y="1196"/>
                  </a:lnTo>
                  <a:lnTo>
                    <a:pt x="698" y="1199"/>
                  </a:lnTo>
                  <a:lnTo>
                    <a:pt x="692" y="1203"/>
                  </a:lnTo>
                  <a:lnTo>
                    <a:pt x="690" y="1205"/>
                  </a:lnTo>
                  <a:lnTo>
                    <a:pt x="692" y="1203"/>
                  </a:lnTo>
                  <a:lnTo>
                    <a:pt x="698" y="1203"/>
                  </a:lnTo>
                  <a:lnTo>
                    <a:pt x="700" y="1203"/>
                  </a:lnTo>
                  <a:lnTo>
                    <a:pt x="705" y="1203"/>
                  </a:lnTo>
                  <a:lnTo>
                    <a:pt x="711" y="1201"/>
                  </a:lnTo>
                  <a:lnTo>
                    <a:pt x="719" y="1201"/>
                  </a:lnTo>
                  <a:lnTo>
                    <a:pt x="722" y="1199"/>
                  </a:lnTo>
                  <a:lnTo>
                    <a:pt x="732" y="1197"/>
                  </a:lnTo>
                  <a:lnTo>
                    <a:pt x="739" y="1196"/>
                  </a:lnTo>
                  <a:lnTo>
                    <a:pt x="747" y="1194"/>
                  </a:lnTo>
                  <a:lnTo>
                    <a:pt x="757" y="1190"/>
                  </a:lnTo>
                  <a:lnTo>
                    <a:pt x="766" y="1188"/>
                  </a:lnTo>
                  <a:lnTo>
                    <a:pt x="770" y="1184"/>
                  </a:lnTo>
                  <a:lnTo>
                    <a:pt x="776" y="1182"/>
                  </a:lnTo>
                  <a:lnTo>
                    <a:pt x="781" y="1180"/>
                  </a:lnTo>
                  <a:lnTo>
                    <a:pt x="787" y="1178"/>
                  </a:lnTo>
                  <a:lnTo>
                    <a:pt x="791" y="1175"/>
                  </a:lnTo>
                  <a:lnTo>
                    <a:pt x="796" y="1173"/>
                  </a:lnTo>
                  <a:lnTo>
                    <a:pt x="802" y="1169"/>
                  </a:lnTo>
                  <a:lnTo>
                    <a:pt x="806" y="1167"/>
                  </a:lnTo>
                  <a:lnTo>
                    <a:pt x="812" y="1163"/>
                  </a:lnTo>
                  <a:lnTo>
                    <a:pt x="817" y="1161"/>
                  </a:lnTo>
                  <a:lnTo>
                    <a:pt x="823" y="1158"/>
                  </a:lnTo>
                  <a:lnTo>
                    <a:pt x="831" y="1154"/>
                  </a:lnTo>
                  <a:lnTo>
                    <a:pt x="834" y="1148"/>
                  </a:lnTo>
                  <a:lnTo>
                    <a:pt x="840" y="1144"/>
                  </a:lnTo>
                  <a:lnTo>
                    <a:pt x="846" y="1140"/>
                  </a:lnTo>
                  <a:lnTo>
                    <a:pt x="852" y="1137"/>
                  </a:lnTo>
                  <a:lnTo>
                    <a:pt x="857" y="1131"/>
                  </a:lnTo>
                  <a:lnTo>
                    <a:pt x="863" y="1127"/>
                  </a:lnTo>
                  <a:lnTo>
                    <a:pt x="869" y="1121"/>
                  </a:lnTo>
                  <a:lnTo>
                    <a:pt x="874" y="1118"/>
                  </a:lnTo>
                  <a:lnTo>
                    <a:pt x="880" y="1110"/>
                  </a:lnTo>
                  <a:lnTo>
                    <a:pt x="886" y="1104"/>
                  </a:lnTo>
                  <a:lnTo>
                    <a:pt x="891" y="1099"/>
                  </a:lnTo>
                  <a:lnTo>
                    <a:pt x="897" y="1093"/>
                  </a:lnTo>
                  <a:lnTo>
                    <a:pt x="903" y="1085"/>
                  </a:lnTo>
                  <a:lnTo>
                    <a:pt x="909" y="1078"/>
                  </a:lnTo>
                  <a:lnTo>
                    <a:pt x="914" y="1072"/>
                  </a:lnTo>
                  <a:lnTo>
                    <a:pt x="920" y="1064"/>
                  </a:lnTo>
                  <a:lnTo>
                    <a:pt x="924" y="1057"/>
                  </a:lnTo>
                  <a:lnTo>
                    <a:pt x="930" y="1049"/>
                  </a:lnTo>
                  <a:lnTo>
                    <a:pt x="935" y="1040"/>
                  </a:lnTo>
                  <a:lnTo>
                    <a:pt x="941" y="1032"/>
                  </a:lnTo>
                  <a:lnTo>
                    <a:pt x="947" y="1023"/>
                  </a:lnTo>
                  <a:lnTo>
                    <a:pt x="952" y="1013"/>
                  </a:lnTo>
                  <a:lnTo>
                    <a:pt x="958" y="1005"/>
                  </a:lnTo>
                  <a:lnTo>
                    <a:pt x="962" y="996"/>
                  </a:lnTo>
                  <a:lnTo>
                    <a:pt x="966" y="985"/>
                  </a:lnTo>
                  <a:lnTo>
                    <a:pt x="971" y="975"/>
                  </a:lnTo>
                  <a:lnTo>
                    <a:pt x="975" y="966"/>
                  </a:lnTo>
                  <a:lnTo>
                    <a:pt x="981" y="954"/>
                  </a:lnTo>
                  <a:lnTo>
                    <a:pt x="983" y="945"/>
                  </a:lnTo>
                  <a:lnTo>
                    <a:pt x="988" y="935"/>
                  </a:lnTo>
                  <a:lnTo>
                    <a:pt x="992" y="924"/>
                  </a:lnTo>
                  <a:lnTo>
                    <a:pt x="996" y="914"/>
                  </a:lnTo>
                  <a:lnTo>
                    <a:pt x="1000" y="903"/>
                  </a:lnTo>
                  <a:lnTo>
                    <a:pt x="1002" y="893"/>
                  </a:lnTo>
                  <a:lnTo>
                    <a:pt x="1006" y="882"/>
                  </a:lnTo>
                  <a:lnTo>
                    <a:pt x="1007" y="872"/>
                  </a:lnTo>
                  <a:lnTo>
                    <a:pt x="1011" y="861"/>
                  </a:lnTo>
                  <a:lnTo>
                    <a:pt x="1013" y="852"/>
                  </a:lnTo>
                  <a:lnTo>
                    <a:pt x="1017" y="842"/>
                  </a:lnTo>
                  <a:lnTo>
                    <a:pt x="1019" y="833"/>
                  </a:lnTo>
                  <a:lnTo>
                    <a:pt x="1021" y="821"/>
                  </a:lnTo>
                  <a:lnTo>
                    <a:pt x="1023" y="810"/>
                  </a:lnTo>
                  <a:lnTo>
                    <a:pt x="1025" y="800"/>
                  </a:lnTo>
                  <a:lnTo>
                    <a:pt x="1026" y="789"/>
                  </a:lnTo>
                  <a:lnTo>
                    <a:pt x="1026" y="779"/>
                  </a:lnTo>
                  <a:lnTo>
                    <a:pt x="1028" y="768"/>
                  </a:lnTo>
                  <a:lnTo>
                    <a:pt x="1028" y="758"/>
                  </a:lnTo>
                  <a:lnTo>
                    <a:pt x="1030" y="749"/>
                  </a:lnTo>
                  <a:lnTo>
                    <a:pt x="1030" y="737"/>
                  </a:lnTo>
                  <a:lnTo>
                    <a:pt x="1032" y="728"/>
                  </a:lnTo>
                  <a:lnTo>
                    <a:pt x="1032" y="718"/>
                  </a:lnTo>
                  <a:lnTo>
                    <a:pt x="1034" y="707"/>
                  </a:lnTo>
                  <a:lnTo>
                    <a:pt x="1034" y="698"/>
                  </a:lnTo>
                  <a:lnTo>
                    <a:pt x="1034" y="688"/>
                  </a:lnTo>
                  <a:lnTo>
                    <a:pt x="1034" y="677"/>
                  </a:lnTo>
                  <a:lnTo>
                    <a:pt x="1034" y="669"/>
                  </a:lnTo>
                  <a:lnTo>
                    <a:pt x="1032" y="658"/>
                  </a:lnTo>
                  <a:lnTo>
                    <a:pt x="1032" y="648"/>
                  </a:lnTo>
                  <a:lnTo>
                    <a:pt x="1030" y="637"/>
                  </a:lnTo>
                  <a:lnTo>
                    <a:pt x="1030" y="627"/>
                  </a:lnTo>
                  <a:lnTo>
                    <a:pt x="1028" y="618"/>
                  </a:lnTo>
                  <a:lnTo>
                    <a:pt x="1026" y="608"/>
                  </a:lnTo>
                  <a:lnTo>
                    <a:pt x="1026" y="599"/>
                  </a:lnTo>
                  <a:lnTo>
                    <a:pt x="1025" y="589"/>
                  </a:lnTo>
                  <a:lnTo>
                    <a:pt x="1023" y="580"/>
                  </a:lnTo>
                  <a:lnTo>
                    <a:pt x="1021" y="570"/>
                  </a:lnTo>
                  <a:lnTo>
                    <a:pt x="1019" y="561"/>
                  </a:lnTo>
                  <a:lnTo>
                    <a:pt x="1017" y="551"/>
                  </a:lnTo>
                  <a:lnTo>
                    <a:pt x="1013" y="542"/>
                  </a:lnTo>
                  <a:lnTo>
                    <a:pt x="1011" y="532"/>
                  </a:lnTo>
                  <a:lnTo>
                    <a:pt x="1007" y="523"/>
                  </a:lnTo>
                  <a:lnTo>
                    <a:pt x="1006" y="515"/>
                  </a:lnTo>
                  <a:lnTo>
                    <a:pt x="1002" y="506"/>
                  </a:lnTo>
                  <a:lnTo>
                    <a:pt x="1000" y="496"/>
                  </a:lnTo>
                  <a:lnTo>
                    <a:pt x="996" y="488"/>
                  </a:lnTo>
                  <a:lnTo>
                    <a:pt x="994" y="479"/>
                  </a:lnTo>
                  <a:lnTo>
                    <a:pt x="990" y="471"/>
                  </a:lnTo>
                  <a:lnTo>
                    <a:pt x="987" y="464"/>
                  </a:lnTo>
                  <a:lnTo>
                    <a:pt x="983" y="454"/>
                  </a:lnTo>
                  <a:lnTo>
                    <a:pt x="979" y="447"/>
                  </a:lnTo>
                  <a:lnTo>
                    <a:pt x="975" y="439"/>
                  </a:lnTo>
                  <a:lnTo>
                    <a:pt x="969" y="430"/>
                  </a:lnTo>
                  <a:lnTo>
                    <a:pt x="966" y="422"/>
                  </a:lnTo>
                  <a:lnTo>
                    <a:pt x="960" y="414"/>
                  </a:lnTo>
                  <a:lnTo>
                    <a:pt x="956" y="407"/>
                  </a:lnTo>
                  <a:lnTo>
                    <a:pt x="950" y="401"/>
                  </a:lnTo>
                  <a:lnTo>
                    <a:pt x="947" y="393"/>
                  </a:lnTo>
                  <a:lnTo>
                    <a:pt x="941" y="386"/>
                  </a:lnTo>
                  <a:lnTo>
                    <a:pt x="935" y="378"/>
                  </a:lnTo>
                  <a:lnTo>
                    <a:pt x="930" y="373"/>
                  </a:lnTo>
                  <a:lnTo>
                    <a:pt x="924" y="365"/>
                  </a:lnTo>
                  <a:lnTo>
                    <a:pt x="918" y="359"/>
                  </a:lnTo>
                  <a:lnTo>
                    <a:pt x="912" y="352"/>
                  </a:lnTo>
                  <a:lnTo>
                    <a:pt x="907" y="344"/>
                  </a:lnTo>
                  <a:lnTo>
                    <a:pt x="901" y="338"/>
                  </a:lnTo>
                  <a:lnTo>
                    <a:pt x="895" y="333"/>
                  </a:lnTo>
                  <a:lnTo>
                    <a:pt x="890" y="325"/>
                  </a:lnTo>
                  <a:lnTo>
                    <a:pt x="884" y="317"/>
                  </a:lnTo>
                  <a:lnTo>
                    <a:pt x="876" y="312"/>
                  </a:lnTo>
                  <a:lnTo>
                    <a:pt x="872" y="306"/>
                  </a:lnTo>
                  <a:lnTo>
                    <a:pt x="865" y="300"/>
                  </a:lnTo>
                  <a:lnTo>
                    <a:pt x="859" y="295"/>
                  </a:lnTo>
                  <a:lnTo>
                    <a:pt x="852" y="291"/>
                  </a:lnTo>
                  <a:lnTo>
                    <a:pt x="848" y="285"/>
                  </a:lnTo>
                  <a:lnTo>
                    <a:pt x="840" y="279"/>
                  </a:lnTo>
                  <a:lnTo>
                    <a:pt x="833" y="274"/>
                  </a:lnTo>
                  <a:lnTo>
                    <a:pt x="827" y="268"/>
                  </a:lnTo>
                  <a:lnTo>
                    <a:pt x="819" y="262"/>
                  </a:lnTo>
                  <a:lnTo>
                    <a:pt x="812" y="257"/>
                  </a:lnTo>
                  <a:lnTo>
                    <a:pt x="806" y="253"/>
                  </a:lnTo>
                  <a:lnTo>
                    <a:pt x="798" y="249"/>
                  </a:lnTo>
                  <a:lnTo>
                    <a:pt x="791" y="245"/>
                  </a:lnTo>
                  <a:lnTo>
                    <a:pt x="783" y="239"/>
                  </a:lnTo>
                  <a:lnTo>
                    <a:pt x="776" y="236"/>
                  </a:lnTo>
                  <a:lnTo>
                    <a:pt x="768" y="230"/>
                  </a:lnTo>
                  <a:lnTo>
                    <a:pt x="762" y="228"/>
                  </a:lnTo>
                  <a:lnTo>
                    <a:pt x="753" y="224"/>
                  </a:lnTo>
                  <a:lnTo>
                    <a:pt x="745" y="220"/>
                  </a:lnTo>
                  <a:lnTo>
                    <a:pt x="739" y="217"/>
                  </a:lnTo>
                  <a:lnTo>
                    <a:pt x="732" y="213"/>
                  </a:lnTo>
                  <a:lnTo>
                    <a:pt x="722" y="209"/>
                  </a:lnTo>
                  <a:lnTo>
                    <a:pt x="715" y="205"/>
                  </a:lnTo>
                  <a:lnTo>
                    <a:pt x="705" y="203"/>
                  </a:lnTo>
                  <a:lnTo>
                    <a:pt x="698" y="200"/>
                  </a:lnTo>
                  <a:lnTo>
                    <a:pt x="688" y="196"/>
                  </a:lnTo>
                  <a:lnTo>
                    <a:pt x="681" y="194"/>
                  </a:lnTo>
                  <a:lnTo>
                    <a:pt x="673" y="190"/>
                  </a:lnTo>
                  <a:lnTo>
                    <a:pt x="663" y="188"/>
                  </a:lnTo>
                  <a:lnTo>
                    <a:pt x="654" y="186"/>
                  </a:lnTo>
                  <a:lnTo>
                    <a:pt x="646" y="184"/>
                  </a:lnTo>
                  <a:lnTo>
                    <a:pt x="635" y="182"/>
                  </a:lnTo>
                  <a:lnTo>
                    <a:pt x="627" y="181"/>
                  </a:lnTo>
                  <a:lnTo>
                    <a:pt x="618" y="179"/>
                  </a:lnTo>
                  <a:lnTo>
                    <a:pt x="608" y="179"/>
                  </a:lnTo>
                  <a:lnTo>
                    <a:pt x="599" y="177"/>
                  </a:lnTo>
                  <a:lnTo>
                    <a:pt x="589" y="177"/>
                  </a:lnTo>
                  <a:lnTo>
                    <a:pt x="580" y="175"/>
                  </a:lnTo>
                  <a:lnTo>
                    <a:pt x="570" y="173"/>
                  </a:lnTo>
                  <a:lnTo>
                    <a:pt x="559" y="173"/>
                  </a:lnTo>
                  <a:lnTo>
                    <a:pt x="549" y="173"/>
                  </a:lnTo>
                  <a:lnTo>
                    <a:pt x="538" y="171"/>
                  </a:lnTo>
                  <a:lnTo>
                    <a:pt x="528" y="171"/>
                  </a:lnTo>
                  <a:lnTo>
                    <a:pt x="519" y="171"/>
                  </a:lnTo>
                  <a:lnTo>
                    <a:pt x="508" y="173"/>
                  </a:lnTo>
                  <a:lnTo>
                    <a:pt x="498" y="173"/>
                  </a:lnTo>
                  <a:lnTo>
                    <a:pt x="487" y="173"/>
                  </a:lnTo>
                  <a:lnTo>
                    <a:pt x="475" y="173"/>
                  </a:lnTo>
                  <a:lnTo>
                    <a:pt x="464" y="175"/>
                  </a:lnTo>
                  <a:lnTo>
                    <a:pt x="452" y="175"/>
                  </a:lnTo>
                  <a:lnTo>
                    <a:pt x="441" y="177"/>
                  </a:lnTo>
                  <a:lnTo>
                    <a:pt x="432" y="179"/>
                  </a:lnTo>
                  <a:lnTo>
                    <a:pt x="420" y="181"/>
                  </a:lnTo>
                  <a:lnTo>
                    <a:pt x="407" y="181"/>
                  </a:lnTo>
                  <a:lnTo>
                    <a:pt x="395" y="184"/>
                  </a:lnTo>
                  <a:lnTo>
                    <a:pt x="386" y="186"/>
                  </a:lnTo>
                  <a:lnTo>
                    <a:pt x="375" y="188"/>
                  </a:lnTo>
                  <a:lnTo>
                    <a:pt x="365" y="192"/>
                  </a:lnTo>
                  <a:lnTo>
                    <a:pt x="354" y="196"/>
                  </a:lnTo>
                  <a:lnTo>
                    <a:pt x="344" y="200"/>
                  </a:lnTo>
                  <a:lnTo>
                    <a:pt x="337" y="205"/>
                  </a:lnTo>
                  <a:lnTo>
                    <a:pt x="327" y="207"/>
                  </a:lnTo>
                  <a:lnTo>
                    <a:pt x="318" y="213"/>
                  </a:lnTo>
                  <a:lnTo>
                    <a:pt x="310" y="219"/>
                  </a:lnTo>
                  <a:lnTo>
                    <a:pt x="302" y="224"/>
                  </a:lnTo>
                  <a:lnTo>
                    <a:pt x="295" y="228"/>
                  </a:lnTo>
                  <a:lnTo>
                    <a:pt x="287" y="234"/>
                  </a:lnTo>
                  <a:lnTo>
                    <a:pt x="280" y="241"/>
                  </a:lnTo>
                  <a:lnTo>
                    <a:pt x="274" y="249"/>
                  </a:lnTo>
                  <a:lnTo>
                    <a:pt x="266" y="253"/>
                  </a:lnTo>
                  <a:lnTo>
                    <a:pt x="261" y="260"/>
                  </a:lnTo>
                  <a:lnTo>
                    <a:pt x="253" y="266"/>
                  </a:lnTo>
                  <a:lnTo>
                    <a:pt x="247" y="274"/>
                  </a:lnTo>
                  <a:lnTo>
                    <a:pt x="243" y="281"/>
                  </a:lnTo>
                  <a:lnTo>
                    <a:pt x="238" y="289"/>
                  </a:lnTo>
                  <a:lnTo>
                    <a:pt x="232" y="295"/>
                  </a:lnTo>
                  <a:lnTo>
                    <a:pt x="228" y="304"/>
                  </a:lnTo>
                  <a:lnTo>
                    <a:pt x="222" y="312"/>
                  </a:lnTo>
                  <a:lnTo>
                    <a:pt x="221" y="319"/>
                  </a:lnTo>
                  <a:lnTo>
                    <a:pt x="215" y="327"/>
                  </a:lnTo>
                  <a:lnTo>
                    <a:pt x="211" y="336"/>
                  </a:lnTo>
                  <a:lnTo>
                    <a:pt x="207" y="344"/>
                  </a:lnTo>
                  <a:lnTo>
                    <a:pt x="205" y="352"/>
                  </a:lnTo>
                  <a:lnTo>
                    <a:pt x="202" y="361"/>
                  </a:lnTo>
                  <a:lnTo>
                    <a:pt x="200" y="369"/>
                  </a:lnTo>
                  <a:lnTo>
                    <a:pt x="198" y="376"/>
                  </a:lnTo>
                  <a:lnTo>
                    <a:pt x="196" y="384"/>
                  </a:lnTo>
                  <a:lnTo>
                    <a:pt x="192" y="392"/>
                  </a:lnTo>
                  <a:lnTo>
                    <a:pt x="190" y="401"/>
                  </a:lnTo>
                  <a:lnTo>
                    <a:pt x="188" y="407"/>
                  </a:lnTo>
                  <a:lnTo>
                    <a:pt x="186" y="416"/>
                  </a:lnTo>
                  <a:lnTo>
                    <a:pt x="184" y="424"/>
                  </a:lnTo>
                  <a:lnTo>
                    <a:pt x="184" y="431"/>
                  </a:lnTo>
                  <a:lnTo>
                    <a:pt x="183" y="439"/>
                  </a:lnTo>
                  <a:lnTo>
                    <a:pt x="183" y="449"/>
                  </a:lnTo>
                  <a:lnTo>
                    <a:pt x="183" y="454"/>
                  </a:lnTo>
                  <a:lnTo>
                    <a:pt x="183" y="464"/>
                  </a:lnTo>
                  <a:lnTo>
                    <a:pt x="183" y="471"/>
                  </a:lnTo>
                  <a:lnTo>
                    <a:pt x="183" y="477"/>
                  </a:lnTo>
                  <a:lnTo>
                    <a:pt x="183" y="485"/>
                  </a:lnTo>
                  <a:lnTo>
                    <a:pt x="183" y="494"/>
                  </a:lnTo>
                  <a:lnTo>
                    <a:pt x="183" y="500"/>
                  </a:lnTo>
                  <a:lnTo>
                    <a:pt x="183" y="506"/>
                  </a:lnTo>
                  <a:lnTo>
                    <a:pt x="184" y="513"/>
                  </a:lnTo>
                  <a:lnTo>
                    <a:pt x="184" y="519"/>
                  </a:lnTo>
                  <a:lnTo>
                    <a:pt x="184" y="526"/>
                  </a:lnTo>
                  <a:lnTo>
                    <a:pt x="186" y="532"/>
                  </a:lnTo>
                  <a:lnTo>
                    <a:pt x="188" y="538"/>
                  </a:lnTo>
                  <a:lnTo>
                    <a:pt x="190" y="544"/>
                  </a:lnTo>
                  <a:lnTo>
                    <a:pt x="192" y="549"/>
                  </a:lnTo>
                  <a:lnTo>
                    <a:pt x="194" y="555"/>
                  </a:lnTo>
                  <a:lnTo>
                    <a:pt x="194" y="559"/>
                  </a:lnTo>
                  <a:lnTo>
                    <a:pt x="198" y="563"/>
                  </a:lnTo>
                  <a:lnTo>
                    <a:pt x="200" y="572"/>
                  </a:lnTo>
                  <a:lnTo>
                    <a:pt x="205" y="580"/>
                  </a:lnTo>
                  <a:lnTo>
                    <a:pt x="209" y="584"/>
                  </a:lnTo>
                  <a:lnTo>
                    <a:pt x="215" y="591"/>
                  </a:lnTo>
                  <a:lnTo>
                    <a:pt x="219" y="597"/>
                  </a:lnTo>
                  <a:lnTo>
                    <a:pt x="224" y="603"/>
                  </a:lnTo>
                  <a:lnTo>
                    <a:pt x="228" y="608"/>
                  </a:lnTo>
                  <a:lnTo>
                    <a:pt x="234" y="614"/>
                  </a:lnTo>
                  <a:lnTo>
                    <a:pt x="240" y="620"/>
                  </a:lnTo>
                  <a:lnTo>
                    <a:pt x="245" y="625"/>
                  </a:lnTo>
                  <a:lnTo>
                    <a:pt x="251" y="629"/>
                  </a:lnTo>
                  <a:lnTo>
                    <a:pt x="257" y="633"/>
                  </a:lnTo>
                  <a:lnTo>
                    <a:pt x="262" y="639"/>
                  </a:lnTo>
                  <a:lnTo>
                    <a:pt x="266" y="644"/>
                  </a:lnTo>
                  <a:lnTo>
                    <a:pt x="272" y="648"/>
                  </a:lnTo>
                  <a:lnTo>
                    <a:pt x="278" y="652"/>
                  </a:lnTo>
                  <a:lnTo>
                    <a:pt x="285" y="658"/>
                  </a:lnTo>
                  <a:lnTo>
                    <a:pt x="291" y="663"/>
                  </a:lnTo>
                  <a:lnTo>
                    <a:pt x="297" y="667"/>
                  </a:lnTo>
                  <a:lnTo>
                    <a:pt x="302" y="671"/>
                  </a:lnTo>
                  <a:lnTo>
                    <a:pt x="308" y="675"/>
                  </a:lnTo>
                  <a:lnTo>
                    <a:pt x="314" y="679"/>
                  </a:lnTo>
                  <a:lnTo>
                    <a:pt x="319" y="680"/>
                  </a:lnTo>
                  <a:lnTo>
                    <a:pt x="327" y="684"/>
                  </a:lnTo>
                  <a:lnTo>
                    <a:pt x="333" y="688"/>
                  </a:lnTo>
                  <a:lnTo>
                    <a:pt x="340" y="692"/>
                  </a:lnTo>
                  <a:lnTo>
                    <a:pt x="346" y="696"/>
                  </a:lnTo>
                  <a:lnTo>
                    <a:pt x="354" y="698"/>
                  </a:lnTo>
                  <a:lnTo>
                    <a:pt x="357" y="701"/>
                  </a:lnTo>
                  <a:lnTo>
                    <a:pt x="365" y="705"/>
                  </a:lnTo>
                  <a:lnTo>
                    <a:pt x="373" y="707"/>
                  </a:lnTo>
                  <a:lnTo>
                    <a:pt x="378" y="711"/>
                  </a:lnTo>
                  <a:lnTo>
                    <a:pt x="386" y="713"/>
                  </a:lnTo>
                  <a:lnTo>
                    <a:pt x="394" y="717"/>
                  </a:lnTo>
                  <a:lnTo>
                    <a:pt x="397" y="718"/>
                  </a:lnTo>
                  <a:lnTo>
                    <a:pt x="405" y="720"/>
                  </a:lnTo>
                  <a:lnTo>
                    <a:pt x="411" y="722"/>
                  </a:lnTo>
                  <a:lnTo>
                    <a:pt x="414" y="726"/>
                  </a:lnTo>
                  <a:lnTo>
                    <a:pt x="420" y="728"/>
                  </a:lnTo>
                  <a:lnTo>
                    <a:pt x="426" y="730"/>
                  </a:lnTo>
                  <a:lnTo>
                    <a:pt x="430" y="732"/>
                  </a:lnTo>
                  <a:lnTo>
                    <a:pt x="435" y="734"/>
                  </a:lnTo>
                  <a:lnTo>
                    <a:pt x="441" y="737"/>
                  </a:lnTo>
                  <a:lnTo>
                    <a:pt x="449" y="741"/>
                  </a:lnTo>
                  <a:lnTo>
                    <a:pt x="452" y="743"/>
                  </a:lnTo>
                  <a:lnTo>
                    <a:pt x="458" y="747"/>
                  </a:lnTo>
                  <a:lnTo>
                    <a:pt x="462" y="753"/>
                  </a:lnTo>
                  <a:lnTo>
                    <a:pt x="464" y="758"/>
                  </a:lnTo>
                  <a:lnTo>
                    <a:pt x="462" y="764"/>
                  </a:lnTo>
                  <a:lnTo>
                    <a:pt x="458" y="774"/>
                  </a:lnTo>
                  <a:lnTo>
                    <a:pt x="454" y="775"/>
                  </a:lnTo>
                  <a:lnTo>
                    <a:pt x="452" y="777"/>
                  </a:lnTo>
                  <a:lnTo>
                    <a:pt x="449" y="779"/>
                  </a:lnTo>
                  <a:lnTo>
                    <a:pt x="443" y="781"/>
                  </a:lnTo>
                  <a:lnTo>
                    <a:pt x="437" y="781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16" y="783"/>
                  </a:lnTo>
                  <a:lnTo>
                    <a:pt x="407" y="783"/>
                  </a:lnTo>
                  <a:lnTo>
                    <a:pt x="399" y="783"/>
                  </a:lnTo>
                  <a:lnTo>
                    <a:pt x="390" y="781"/>
                  </a:lnTo>
                  <a:lnTo>
                    <a:pt x="380" y="781"/>
                  </a:lnTo>
                  <a:lnTo>
                    <a:pt x="375" y="781"/>
                  </a:lnTo>
                  <a:lnTo>
                    <a:pt x="369" y="779"/>
                  </a:lnTo>
                  <a:lnTo>
                    <a:pt x="363" y="779"/>
                  </a:lnTo>
                  <a:lnTo>
                    <a:pt x="357" y="779"/>
                  </a:lnTo>
                  <a:lnTo>
                    <a:pt x="354" y="777"/>
                  </a:lnTo>
                  <a:lnTo>
                    <a:pt x="348" y="777"/>
                  </a:lnTo>
                  <a:lnTo>
                    <a:pt x="342" y="775"/>
                  </a:lnTo>
                  <a:lnTo>
                    <a:pt x="337" y="775"/>
                  </a:lnTo>
                  <a:lnTo>
                    <a:pt x="329" y="774"/>
                  </a:lnTo>
                  <a:lnTo>
                    <a:pt x="323" y="772"/>
                  </a:lnTo>
                  <a:lnTo>
                    <a:pt x="318" y="770"/>
                  </a:lnTo>
                  <a:lnTo>
                    <a:pt x="312" y="768"/>
                  </a:lnTo>
                  <a:lnTo>
                    <a:pt x="306" y="766"/>
                  </a:lnTo>
                  <a:lnTo>
                    <a:pt x="299" y="764"/>
                  </a:lnTo>
                  <a:lnTo>
                    <a:pt x="293" y="764"/>
                  </a:lnTo>
                  <a:lnTo>
                    <a:pt x="287" y="762"/>
                  </a:lnTo>
                  <a:lnTo>
                    <a:pt x="281" y="760"/>
                  </a:lnTo>
                  <a:lnTo>
                    <a:pt x="274" y="758"/>
                  </a:lnTo>
                  <a:lnTo>
                    <a:pt x="268" y="755"/>
                  </a:lnTo>
                  <a:lnTo>
                    <a:pt x="262" y="753"/>
                  </a:lnTo>
                  <a:lnTo>
                    <a:pt x="257" y="751"/>
                  </a:lnTo>
                  <a:lnTo>
                    <a:pt x="249" y="749"/>
                  </a:lnTo>
                  <a:lnTo>
                    <a:pt x="243" y="745"/>
                  </a:lnTo>
                  <a:lnTo>
                    <a:pt x="238" y="743"/>
                  </a:lnTo>
                  <a:lnTo>
                    <a:pt x="232" y="741"/>
                  </a:lnTo>
                  <a:lnTo>
                    <a:pt x="224" y="737"/>
                  </a:lnTo>
                  <a:lnTo>
                    <a:pt x="219" y="736"/>
                  </a:lnTo>
                  <a:lnTo>
                    <a:pt x="213" y="732"/>
                  </a:lnTo>
                  <a:lnTo>
                    <a:pt x="207" y="728"/>
                  </a:lnTo>
                  <a:lnTo>
                    <a:pt x="200" y="726"/>
                  </a:lnTo>
                  <a:lnTo>
                    <a:pt x="196" y="722"/>
                  </a:lnTo>
                  <a:lnTo>
                    <a:pt x="190" y="720"/>
                  </a:lnTo>
                  <a:lnTo>
                    <a:pt x="183" y="715"/>
                  </a:lnTo>
                  <a:lnTo>
                    <a:pt x="179" y="713"/>
                  </a:lnTo>
                  <a:lnTo>
                    <a:pt x="173" y="707"/>
                  </a:lnTo>
                  <a:lnTo>
                    <a:pt x="167" y="705"/>
                  </a:lnTo>
                  <a:lnTo>
                    <a:pt x="162" y="699"/>
                  </a:lnTo>
                  <a:lnTo>
                    <a:pt x="156" y="696"/>
                  </a:lnTo>
                  <a:lnTo>
                    <a:pt x="150" y="694"/>
                  </a:lnTo>
                  <a:lnTo>
                    <a:pt x="146" y="690"/>
                  </a:lnTo>
                  <a:lnTo>
                    <a:pt x="141" y="684"/>
                  </a:lnTo>
                  <a:lnTo>
                    <a:pt x="135" y="679"/>
                  </a:lnTo>
                  <a:lnTo>
                    <a:pt x="129" y="675"/>
                  </a:lnTo>
                  <a:lnTo>
                    <a:pt x="126" y="671"/>
                  </a:lnTo>
                  <a:lnTo>
                    <a:pt x="116" y="660"/>
                  </a:lnTo>
                  <a:lnTo>
                    <a:pt x="108" y="652"/>
                  </a:lnTo>
                  <a:lnTo>
                    <a:pt x="105" y="646"/>
                  </a:lnTo>
                  <a:lnTo>
                    <a:pt x="101" y="641"/>
                  </a:lnTo>
                  <a:lnTo>
                    <a:pt x="97" y="635"/>
                  </a:lnTo>
                  <a:lnTo>
                    <a:pt x="93" y="629"/>
                  </a:lnTo>
                  <a:lnTo>
                    <a:pt x="91" y="623"/>
                  </a:lnTo>
                  <a:lnTo>
                    <a:pt x="88" y="618"/>
                  </a:lnTo>
                  <a:lnTo>
                    <a:pt x="86" y="612"/>
                  </a:lnTo>
                  <a:lnTo>
                    <a:pt x="82" y="606"/>
                  </a:lnTo>
                  <a:lnTo>
                    <a:pt x="80" y="601"/>
                  </a:lnTo>
                  <a:lnTo>
                    <a:pt x="76" y="595"/>
                  </a:lnTo>
                  <a:lnTo>
                    <a:pt x="74" y="589"/>
                  </a:lnTo>
                  <a:lnTo>
                    <a:pt x="70" y="584"/>
                  </a:lnTo>
                  <a:lnTo>
                    <a:pt x="69" y="578"/>
                  </a:lnTo>
                  <a:lnTo>
                    <a:pt x="67" y="572"/>
                  </a:lnTo>
                  <a:lnTo>
                    <a:pt x="65" y="565"/>
                  </a:lnTo>
                  <a:lnTo>
                    <a:pt x="65" y="561"/>
                  </a:lnTo>
                  <a:lnTo>
                    <a:pt x="61" y="553"/>
                  </a:lnTo>
                  <a:lnTo>
                    <a:pt x="61" y="547"/>
                  </a:lnTo>
                  <a:lnTo>
                    <a:pt x="59" y="540"/>
                  </a:lnTo>
                  <a:lnTo>
                    <a:pt x="59" y="534"/>
                  </a:lnTo>
                  <a:lnTo>
                    <a:pt x="57" y="528"/>
                  </a:lnTo>
                  <a:lnTo>
                    <a:pt x="55" y="521"/>
                  </a:lnTo>
                  <a:lnTo>
                    <a:pt x="55" y="515"/>
                  </a:lnTo>
                  <a:lnTo>
                    <a:pt x="55" y="509"/>
                  </a:lnTo>
                  <a:lnTo>
                    <a:pt x="55" y="502"/>
                  </a:lnTo>
                  <a:lnTo>
                    <a:pt x="53" y="496"/>
                  </a:lnTo>
                  <a:lnTo>
                    <a:pt x="53" y="488"/>
                  </a:lnTo>
                  <a:lnTo>
                    <a:pt x="53" y="483"/>
                  </a:lnTo>
                  <a:lnTo>
                    <a:pt x="53" y="475"/>
                  </a:lnTo>
                  <a:lnTo>
                    <a:pt x="53" y="469"/>
                  </a:lnTo>
                  <a:lnTo>
                    <a:pt x="53" y="462"/>
                  </a:lnTo>
                  <a:lnTo>
                    <a:pt x="55" y="456"/>
                  </a:lnTo>
                  <a:lnTo>
                    <a:pt x="55" y="449"/>
                  </a:lnTo>
                  <a:lnTo>
                    <a:pt x="55" y="443"/>
                  </a:lnTo>
                  <a:lnTo>
                    <a:pt x="57" y="435"/>
                  </a:lnTo>
                  <a:lnTo>
                    <a:pt x="57" y="430"/>
                  </a:lnTo>
                  <a:lnTo>
                    <a:pt x="59" y="422"/>
                  </a:lnTo>
                  <a:lnTo>
                    <a:pt x="61" y="414"/>
                  </a:lnTo>
                  <a:lnTo>
                    <a:pt x="61" y="409"/>
                  </a:lnTo>
                  <a:lnTo>
                    <a:pt x="63" y="403"/>
                  </a:lnTo>
                  <a:lnTo>
                    <a:pt x="65" y="395"/>
                  </a:lnTo>
                  <a:lnTo>
                    <a:pt x="67" y="388"/>
                  </a:lnTo>
                  <a:lnTo>
                    <a:pt x="67" y="382"/>
                  </a:lnTo>
                  <a:lnTo>
                    <a:pt x="69" y="374"/>
                  </a:lnTo>
                  <a:lnTo>
                    <a:pt x="70" y="367"/>
                  </a:lnTo>
                  <a:lnTo>
                    <a:pt x="72" y="361"/>
                  </a:lnTo>
                  <a:lnTo>
                    <a:pt x="74" y="354"/>
                  </a:lnTo>
                  <a:lnTo>
                    <a:pt x="78" y="348"/>
                  </a:lnTo>
                  <a:lnTo>
                    <a:pt x="80" y="340"/>
                  </a:lnTo>
                  <a:lnTo>
                    <a:pt x="82" y="335"/>
                  </a:lnTo>
                  <a:lnTo>
                    <a:pt x="86" y="327"/>
                  </a:lnTo>
                  <a:lnTo>
                    <a:pt x="88" y="319"/>
                  </a:lnTo>
                  <a:lnTo>
                    <a:pt x="91" y="314"/>
                  </a:lnTo>
                  <a:lnTo>
                    <a:pt x="93" y="308"/>
                  </a:lnTo>
                  <a:lnTo>
                    <a:pt x="97" y="300"/>
                  </a:lnTo>
                  <a:lnTo>
                    <a:pt x="101" y="295"/>
                  </a:lnTo>
                  <a:lnTo>
                    <a:pt x="103" y="287"/>
                  </a:lnTo>
                  <a:lnTo>
                    <a:pt x="107" y="281"/>
                  </a:lnTo>
                  <a:lnTo>
                    <a:pt x="110" y="274"/>
                  </a:lnTo>
                  <a:lnTo>
                    <a:pt x="114" y="268"/>
                  </a:lnTo>
                  <a:lnTo>
                    <a:pt x="116" y="260"/>
                  </a:lnTo>
                  <a:lnTo>
                    <a:pt x="122" y="253"/>
                  </a:lnTo>
                  <a:lnTo>
                    <a:pt x="126" y="247"/>
                  </a:lnTo>
                  <a:lnTo>
                    <a:pt x="131" y="241"/>
                  </a:lnTo>
                  <a:lnTo>
                    <a:pt x="133" y="234"/>
                  </a:lnTo>
                  <a:lnTo>
                    <a:pt x="139" y="228"/>
                  </a:lnTo>
                  <a:lnTo>
                    <a:pt x="145" y="220"/>
                  </a:lnTo>
                  <a:lnTo>
                    <a:pt x="150" y="215"/>
                  </a:lnTo>
                  <a:lnTo>
                    <a:pt x="154" y="209"/>
                  </a:lnTo>
                  <a:lnTo>
                    <a:pt x="160" y="203"/>
                  </a:lnTo>
                  <a:lnTo>
                    <a:pt x="165" y="196"/>
                  </a:lnTo>
                  <a:lnTo>
                    <a:pt x="173" y="190"/>
                  </a:lnTo>
                  <a:lnTo>
                    <a:pt x="179" y="184"/>
                  </a:lnTo>
                  <a:lnTo>
                    <a:pt x="183" y="179"/>
                  </a:lnTo>
                  <a:lnTo>
                    <a:pt x="190" y="171"/>
                  </a:lnTo>
                  <a:lnTo>
                    <a:pt x="198" y="165"/>
                  </a:lnTo>
                  <a:lnTo>
                    <a:pt x="203" y="160"/>
                  </a:lnTo>
                  <a:lnTo>
                    <a:pt x="211" y="154"/>
                  </a:lnTo>
                  <a:lnTo>
                    <a:pt x="219" y="148"/>
                  </a:lnTo>
                  <a:lnTo>
                    <a:pt x="226" y="143"/>
                  </a:lnTo>
                  <a:lnTo>
                    <a:pt x="234" y="137"/>
                  </a:lnTo>
                  <a:lnTo>
                    <a:pt x="242" y="133"/>
                  </a:lnTo>
                  <a:lnTo>
                    <a:pt x="249" y="127"/>
                  </a:lnTo>
                  <a:lnTo>
                    <a:pt x="257" y="122"/>
                  </a:lnTo>
                  <a:lnTo>
                    <a:pt x="264" y="116"/>
                  </a:lnTo>
                  <a:lnTo>
                    <a:pt x="274" y="112"/>
                  </a:lnTo>
                  <a:lnTo>
                    <a:pt x="283" y="108"/>
                  </a:lnTo>
                  <a:lnTo>
                    <a:pt x="291" y="105"/>
                  </a:lnTo>
                  <a:lnTo>
                    <a:pt x="300" y="99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7" y="86"/>
                  </a:lnTo>
                  <a:lnTo>
                    <a:pt x="337" y="82"/>
                  </a:lnTo>
                  <a:lnTo>
                    <a:pt x="346" y="78"/>
                  </a:lnTo>
                  <a:lnTo>
                    <a:pt x="356" y="74"/>
                  </a:lnTo>
                  <a:lnTo>
                    <a:pt x="367" y="72"/>
                  </a:lnTo>
                  <a:lnTo>
                    <a:pt x="376" y="68"/>
                  </a:lnTo>
                  <a:lnTo>
                    <a:pt x="388" y="65"/>
                  </a:lnTo>
                  <a:lnTo>
                    <a:pt x="397" y="63"/>
                  </a:lnTo>
                  <a:lnTo>
                    <a:pt x="409" y="59"/>
                  </a:lnTo>
                  <a:lnTo>
                    <a:pt x="420" y="57"/>
                  </a:lnTo>
                  <a:lnTo>
                    <a:pt x="432" y="53"/>
                  </a:lnTo>
                  <a:lnTo>
                    <a:pt x="443" y="51"/>
                  </a:lnTo>
                  <a:lnTo>
                    <a:pt x="454" y="51"/>
                  </a:lnTo>
                  <a:lnTo>
                    <a:pt x="466" y="47"/>
                  </a:lnTo>
                  <a:lnTo>
                    <a:pt x="477" y="47"/>
                  </a:lnTo>
                  <a:lnTo>
                    <a:pt x="489" y="46"/>
                  </a:lnTo>
                  <a:lnTo>
                    <a:pt x="502" y="46"/>
                  </a:lnTo>
                  <a:lnTo>
                    <a:pt x="513" y="44"/>
                  </a:lnTo>
                  <a:lnTo>
                    <a:pt x="527" y="44"/>
                  </a:lnTo>
                  <a:lnTo>
                    <a:pt x="540" y="44"/>
                  </a:lnTo>
                  <a:lnTo>
                    <a:pt x="553" y="44"/>
                  </a:lnTo>
                  <a:lnTo>
                    <a:pt x="567" y="44"/>
                  </a:lnTo>
                  <a:lnTo>
                    <a:pt x="578" y="44"/>
                  </a:lnTo>
                  <a:lnTo>
                    <a:pt x="591" y="44"/>
                  </a:lnTo>
                  <a:lnTo>
                    <a:pt x="606" y="46"/>
                  </a:lnTo>
                  <a:lnTo>
                    <a:pt x="620" y="46"/>
                  </a:lnTo>
                  <a:lnTo>
                    <a:pt x="635" y="47"/>
                  </a:lnTo>
                  <a:lnTo>
                    <a:pt x="648" y="47"/>
                  </a:lnTo>
                  <a:lnTo>
                    <a:pt x="663" y="51"/>
                  </a:lnTo>
                  <a:lnTo>
                    <a:pt x="677" y="51"/>
                  </a:lnTo>
                  <a:lnTo>
                    <a:pt x="690" y="55"/>
                  </a:lnTo>
                  <a:lnTo>
                    <a:pt x="703" y="57"/>
                  </a:lnTo>
                  <a:lnTo>
                    <a:pt x="719" y="61"/>
                  </a:lnTo>
                  <a:lnTo>
                    <a:pt x="730" y="65"/>
                  </a:lnTo>
                  <a:lnTo>
                    <a:pt x="745" y="68"/>
                  </a:lnTo>
                  <a:lnTo>
                    <a:pt x="757" y="72"/>
                  </a:lnTo>
                  <a:lnTo>
                    <a:pt x="770" y="78"/>
                  </a:lnTo>
                  <a:lnTo>
                    <a:pt x="781" y="84"/>
                  </a:lnTo>
                  <a:lnTo>
                    <a:pt x="793" y="89"/>
                  </a:lnTo>
                  <a:lnTo>
                    <a:pt x="806" y="93"/>
                  </a:lnTo>
                  <a:lnTo>
                    <a:pt x="817" y="101"/>
                  </a:lnTo>
                  <a:lnTo>
                    <a:pt x="829" y="106"/>
                  </a:lnTo>
                  <a:lnTo>
                    <a:pt x="838" y="114"/>
                  </a:lnTo>
                  <a:lnTo>
                    <a:pt x="850" y="120"/>
                  </a:lnTo>
                  <a:lnTo>
                    <a:pt x="861" y="127"/>
                  </a:lnTo>
                  <a:lnTo>
                    <a:pt x="872" y="135"/>
                  </a:lnTo>
                  <a:lnTo>
                    <a:pt x="882" y="141"/>
                  </a:lnTo>
                  <a:lnTo>
                    <a:pt x="891" y="150"/>
                  </a:lnTo>
                  <a:lnTo>
                    <a:pt x="901" y="158"/>
                  </a:lnTo>
                  <a:lnTo>
                    <a:pt x="911" y="165"/>
                  </a:lnTo>
                  <a:lnTo>
                    <a:pt x="920" y="173"/>
                  </a:lnTo>
                  <a:lnTo>
                    <a:pt x="930" y="182"/>
                  </a:lnTo>
                  <a:lnTo>
                    <a:pt x="939" y="192"/>
                  </a:lnTo>
                  <a:lnTo>
                    <a:pt x="947" y="200"/>
                  </a:lnTo>
                  <a:lnTo>
                    <a:pt x="956" y="207"/>
                  </a:lnTo>
                  <a:lnTo>
                    <a:pt x="964" y="217"/>
                  </a:lnTo>
                  <a:lnTo>
                    <a:pt x="973" y="228"/>
                  </a:lnTo>
                  <a:lnTo>
                    <a:pt x="981" y="236"/>
                  </a:lnTo>
                  <a:lnTo>
                    <a:pt x="988" y="247"/>
                  </a:lnTo>
                  <a:lnTo>
                    <a:pt x="996" y="255"/>
                  </a:lnTo>
                  <a:lnTo>
                    <a:pt x="1004" y="266"/>
                  </a:lnTo>
                  <a:lnTo>
                    <a:pt x="1009" y="274"/>
                  </a:lnTo>
                  <a:lnTo>
                    <a:pt x="1017" y="285"/>
                  </a:lnTo>
                  <a:lnTo>
                    <a:pt x="1023" y="293"/>
                  </a:lnTo>
                  <a:lnTo>
                    <a:pt x="1030" y="304"/>
                  </a:lnTo>
                  <a:lnTo>
                    <a:pt x="1036" y="314"/>
                  </a:lnTo>
                  <a:lnTo>
                    <a:pt x="1042" y="323"/>
                  </a:lnTo>
                  <a:lnTo>
                    <a:pt x="1047" y="333"/>
                  </a:lnTo>
                  <a:lnTo>
                    <a:pt x="1055" y="342"/>
                  </a:lnTo>
                  <a:lnTo>
                    <a:pt x="1059" y="352"/>
                  </a:lnTo>
                  <a:lnTo>
                    <a:pt x="1064" y="361"/>
                  </a:lnTo>
                  <a:lnTo>
                    <a:pt x="1070" y="373"/>
                  </a:lnTo>
                  <a:lnTo>
                    <a:pt x="1076" y="382"/>
                  </a:lnTo>
                  <a:lnTo>
                    <a:pt x="1080" y="392"/>
                  </a:lnTo>
                  <a:lnTo>
                    <a:pt x="1085" y="401"/>
                  </a:lnTo>
                  <a:lnTo>
                    <a:pt x="1089" y="411"/>
                  </a:lnTo>
                  <a:lnTo>
                    <a:pt x="1095" y="420"/>
                  </a:lnTo>
                  <a:lnTo>
                    <a:pt x="1099" y="430"/>
                  </a:lnTo>
                  <a:lnTo>
                    <a:pt x="1102" y="439"/>
                  </a:lnTo>
                  <a:lnTo>
                    <a:pt x="1106" y="447"/>
                  </a:lnTo>
                  <a:lnTo>
                    <a:pt x="1110" y="456"/>
                  </a:lnTo>
                  <a:lnTo>
                    <a:pt x="1112" y="466"/>
                  </a:lnTo>
                  <a:lnTo>
                    <a:pt x="1116" y="473"/>
                  </a:lnTo>
                  <a:lnTo>
                    <a:pt x="1120" y="483"/>
                  </a:lnTo>
                  <a:lnTo>
                    <a:pt x="1123" y="492"/>
                  </a:lnTo>
                  <a:lnTo>
                    <a:pt x="1125" y="498"/>
                  </a:lnTo>
                  <a:lnTo>
                    <a:pt x="1129" y="507"/>
                  </a:lnTo>
                  <a:lnTo>
                    <a:pt x="1131" y="515"/>
                  </a:lnTo>
                  <a:lnTo>
                    <a:pt x="1133" y="523"/>
                  </a:lnTo>
                  <a:lnTo>
                    <a:pt x="1135" y="530"/>
                  </a:lnTo>
                  <a:lnTo>
                    <a:pt x="1137" y="538"/>
                  </a:lnTo>
                  <a:lnTo>
                    <a:pt x="1139" y="544"/>
                  </a:lnTo>
                  <a:lnTo>
                    <a:pt x="1142" y="551"/>
                  </a:lnTo>
                  <a:lnTo>
                    <a:pt x="1142" y="557"/>
                  </a:lnTo>
                  <a:lnTo>
                    <a:pt x="1144" y="563"/>
                  </a:lnTo>
                  <a:lnTo>
                    <a:pt x="1144" y="570"/>
                  </a:lnTo>
                  <a:lnTo>
                    <a:pt x="1146" y="578"/>
                  </a:lnTo>
                  <a:lnTo>
                    <a:pt x="1148" y="584"/>
                  </a:lnTo>
                  <a:lnTo>
                    <a:pt x="1150" y="591"/>
                  </a:lnTo>
                  <a:lnTo>
                    <a:pt x="1150" y="599"/>
                  </a:lnTo>
                  <a:lnTo>
                    <a:pt x="1152" y="606"/>
                  </a:lnTo>
                  <a:lnTo>
                    <a:pt x="1152" y="614"/>
                  </a:lnTo>
                  <a:lnTo>
                    <a:pt x="1154" y="622"/>
                  </a:lnTo>
                  <a:lnTo>
                    <a:pt x="1154" y="631"/>
                  </a:lnTo>
                  <a:lnTo>
                    <a:pt x="1154" y="639"/>
                  </a:lnTo>
                  <a:lnTo>
                    <a:pt x="1154" y="646"/>
                  </a:lnTo>
                  <a:lnTo>
                    <a:pt x="1156" y="654"/>
                  </a:lnTo>
                  <a:lnTo>
                    <a:pt x="1156" y="663"/>
                  </a:lnTo>
                  <a:lnTo>
                    <a:pt x="1156" y="673"/>
                  </a:lnTo>
                  <a:lnTo>
                    <a:pt x="1156" y="680"/>
                  </a:lnTo>
                  <a:lnTo>
                    <a:pt x="1156" y="688"/>
                  </a:lnTo>
                  <a:lnTo>
                    <a:pt x="1156" y="698"/>
                  </a:lnTo>
                  <a:lnTo>
                    <a:pt x="1156" y="707"/>
                  </a:lnTo>
                  <a:lnTo>
                    <a:pt x="1156" y="715"/>
                  </a:lnTo>
                  <a:lnTo>
                    <a:pt x="1156" y="724"/>
                  </a:lnTo>
                  <a:lnTo>
                    <a:pt x="1156" y="734"/>
                  </a:lnTo>
                  <a:lnTo>
                    <a:pt x="1156" y="741"/>
                  </a:lnTo>
                  <a:lnTo>
                    <a:pt x="1154" y="751"/>
                  </a:lnTo>
                  <a:lnTo>
                    <a:pt x="1154" y="760"/>
                  </a:lnTo>
                  <a:lnTo>
                    <a:pt x="1152" y="768"/>
                  </a:lnTo>
                  <a:lnTo>
                    <a:pt x="1152" y="779"/>
                  </a:lnTo>
                  <a:lnTo>
                    <a:pt x="1150" y="789"/>
                  </a:lnTo>
                  <a:lnTo>
                    <a:pt x="1150" y="798"/>
                  </a:lnTo>
                  <a:lnTo>
                    <a:pt x="1148" y="808"/>
                  </a:lnTo>
                  <a:lnTo>
                    <a:pt x="1148" y="817"/>
                  </a:lnTo>
                  <a:lnTo>
                    <a:pt x="1146" y="825"/>
                  </a:lnTo>
                  <a:lnTo>
                    <a:pt x="1144" y="834"/>
                  </a:lnTo>
                  <a:lnTo>
                    <a:pt x="1142" y="844"/>
                  </a:lnTo>
                  <a:lnTo>
                    <a:pt x="1142" y="853"/>
                  </a:lnTo>
                  <a:lnTo>
                    <a:pt x="1139" y="863"/>
                  </a:lnTo>
                  <a:lnTo>
                    <a:pt x="1139" y="872"/>
                  </a:lnTo>
                  <a:lnTo>
                    <a:pt x="1135" y="882"/>
                  </a:lnTo>
                  <a:lnTo>
                    <a:pt x="1135" y="891"/>
                  </a:lnTo>
                  <a:lnTo>
                    <a:pt x="1133" y="901"/>
                  </a:lnTo>
                  <a:lnTo>
                    <a:pt x="1131" y="910"/>
                  </a:lnTo>
                  <a:lnTo>
                    <a:pt x="1127" y="920"/>
                  </a:lnTo>
                  <a:lnTo>
                    <a:pt x="1125" y="929"/>
                  </a:lnTo>
                  <a:lnTo>
                    <a:pt x="1123" y="939"/>
                  </a:lnTo>
                  <a:lnTo>
                    <a:pt x="1120" y="948"/>
                  </a:lnTo>
                  <a:lnTo>
                    <a:pt x="1118" y="958"/>
                  </a:lnTo>
                  <a:lnTo>
                    <a:pt x="1114" y="967"/>
                  </a:lnTo>
                  <a:lnTo>
                    <a:pt x="1112" y="975"/>
                  </a:lnTo>
                  <a:lnTo>
                    <a:pt x="1108" y="986"/>
                  </a:lnTo>
                  <a:lnTo>
                    <a:pt x="1104" y="994"/>
                  </a:lnTo>
                  <a:lnTo>
                    <a:pt x="1101" y="1004"/>
                  </a:lnTo>
                  <a:lnTo>
                    <a:pt x="1097" y="1011"/>
                  </a:lnTo>
                  <a:lnTo>
                    <a:pt x="1093" y="1023"/>
                  </a:lnTo>
                  <a:lnTo>
                    <a:pt x="1091" y="1030"/>
                  </a:lnTo>
                  <a:lnTo>
                    <a:pt x="1087" y="1040"/>
                  </a:lnTo>
                  <a:lnTo>
                    <a:pt x="1083" y="1049"/>
                  </a:lnTo>
                  <a:lnTo>
                    <a:pt x="1080" y="1057"/>
                  </a:lnTo>
                  <a:lnTo>
                    <a:pt x="1074" y="1066"/>
                  </a:lnTo>
                  <a:lnTo>
                    <a:pt x="1070" y="1076"/>
                  </a:lnTo>
                  <a:lnTo>
                    <a:pt x="1066" y="1083"/>
                  </a:lnTo>
                  <a:lnTo>
                    <a:pt x="1063" y="1091"/>
                  </a:lnTo>
                  <a:lnTo>
                    <a:pt x="1059" y="1099"/>
                  </a:lnTo>
                  <a:lnTo>
                    <a:pt x="1055" y="1108"/>
                  </a:lnTo>
                  <a:lnTo>
                    <a:pt x="1049" y="1116"/>
                  </a:lnTo>
                  <a:lnTo>
                    <a:pt x="1044" y="1123"/>
                  </a:lnTo>
                  <a:lnTo>
                    <a:pt x="1040" y="1131"/>
                  </a:lnTo>
                  <a:lnTo>
                    <a:pt x="1034" y="1139"/>
                  </a:lnTo>
                  <a:lnTo>
                    <a:pt x="1028" y="1144"/>
                  </a:lnTo>
                  <a:lnTo>
                    <a:pt x="1025" y="1152"/>
                  </a:lnTo>
                  <a:lnTo>
                    <a:pt x="1021" y="1158"/>
                  </a:lnTo>
                  <a:lnTo>
                    <a:pt x="1015" y="1165"/>
                  </a:lnTo>
                  <a:lnTo>
                    <a:pt x="1009" y="1171"/>
                  </a:lnTo>
                  <a:lnTo>
                    <a:pt x="1006" y="1177"/>
                  </a:lnTo>
                  <a:lnTo>
                    <a:pt x="1000" y="1182"/>
                  </a:lnTo>
                  <a:lnTo>
                    <a:pt x="996" y="1188"/>
                  </a:lnTo>
                  <a:lnTo>
                    <a:pt x="990" y="1194"/>
                  </a:lnTo>
                  <a:lnTo>
                    <a:pt x="985" y="1199"/>
                  </a:lnTo>
                  <a:lnTo>
                    <a:pt x="981" y="1205"/>
                  </a:lnTo>
                  <a:lnTo>
                    <a:pt x="977" y="1211"/>
                  </a:lnTo>
                  <a:lnTo>
                    <a:pt x="971" y="1215"/>
                  </a:lnTo>
                  <a:lnTo>
                    <a:pt x="966" y="1220"/>
                  </a:lnTo>
                  <a:lnTo>
                    <a:pt x="960" y="1224"/>
                  </a:lnTo>
                  <a:lnTo>
                    <a:pt x="956" y="1230"/>
                  </a:lnTo>
                  <a:lnTo>
                    <a:pt x="950" y="1234"/>
                  </a:lnTo>
                  <a:lnTo>
                    <a:pt x="945" y="1237"/>
                  </a:lnTo>
                  <a:lnTo>
                    <a:pt x="941" y="1241"/>
                  </a:lnTo>
                  <a:lnTo>
                    <a:pt x="937" y="1247"/>
                  </a:lnTo>
                  <a:lnTo>
                    <a:pt x="931" y="1251"/>
                  </a:lnTo>
                  <a:lnTo>
                    <a:pt x="926" y="1254"/>
                  </a:lnTo>
                  <a:lnTo>
                    <a:pt x="920" y="1256"/>
                  </a:lnTo>
                  <a:lnTo>
                    <a:pt x="916" y="1260"/>
                  </a:lnTo>
                  <a:lnTo>
                    <a:pt x="911" y="1264"/>
                  </a:lnTo>
                  <a:lnTo>
                    <a:pt x="905" y="1268"/>
                  </a:lnTo>
                  <a:lnTo>
                    <a:pt x="901" y="1272"/>
                  </a:lnTo>
                  <a:lnTo>
                    <a:pt x="895" y="1275"/>
                  </a:lnTo>
                  <a:lnTo>
                    <a:pt x="891" y="1279"/>
                  </a:lnTo>
                  <a:lnTo>
                    <a:pt x="886" y="1281"/>
                  </a:lnTo>
                  <a:lnTo>
                    <a:pt x="880" y="1283"/>
                  </a:lnTo>
                  <a:lnTo>
                    <a:pt x="874" y="1287"/>
                  </a:lnTo>
                  <a:lnTo>
                    <a:pt x="871" y="1291"/>
                  </a:lnTo>
                  <a:lnTo>
                    <a:pt x="865" y="1294"/>
                  </a:lnTo>
                  <a:lnTo>
                    <a:pt x="859" y="1296"/>
                  </a:lnTo>
                  <a:lnTo>
                    <a:pt x="853" y="1300"/>
                  </a:lnTo>
                  <a:lnTo>
                    <a:pt x="850" y="1302"/>
                  </a:lnTo>
                  <a:lnTo>
                    <a:pt x="844" y="1306"/>
                  </a:lnTo>
                  <a:lnTo>
                    <a:pt x="838" y="1308"/>
                  </a:lnTo>
                  <a:lnTo>
                    <a:pt x="833" y="1312"/>
                  </a:lnTo>
                  <a:lnTo>
                    <a:pt x="827" y="1315"/>
                  </a:lnTo>
                  <a:lnTo>
                    <a:pt x="821" y="1319"/>
                  </a:lnTo>
                  <a:lnTo>
                    <a:pt x="815" y="1321"/>
                  </a:lnTo>
                  <a:lnTo>
                    <a:pt x="812" y="1325"/>
                  </a:lnTo>
                  <a:lnTo>
                    <a:pt x="806" y="1327"/>
                  </a:lnTo>
                  <a:lnTo>
                    <a:pt x="800" y="1331"/>
                  </a:lnTo>
                  <a:lnTo>
                    <a:pt x="795" y="1332"/>
                  </a:lnTo>
                  <a:lnTo>
                    <a:pt x="789" y="1336"/>
                  </a:lnTo>
                  <a:lnTo>
                    <a:pt x="783" y="1340"/>
                  </a:lnTo>
                  <a:lnTo>
                    <a:pt x="777" y="1344"/>
                  </a:lnTo>
                  <a:lnTo>
                    <a:pt x="772" y="1346"/>
                  </a:lnTo>
                  <a:lnTo>
                    <a:pt x="766" y="1351"/>
                  </a:lnTo>
                  <a:lnTo>
                    <a:pt x="760" y="1353"/>
                  </a:lnTo>
                  <a:lnTo>
                    <a:pt x="755" y="1357"/>
                  </a:lnTo>
                  <a:lnTo>
                    <a:pt x="749" y="1361"/>
                  </a:lnTo>
                  <a:lnTo>
                    <a:pt x="745" y="1367"/>
                  </a:lnTo>
                  <a:lnTo>
                    <a:pt x="739" y="1369"/>
                  </a:lnTo>
                  <a:lnTo>
                    <a:pt x="734" y="1374"/>
                  </a:lnTo>
                  <a:lnTo>
                    <a:pt x="728" y="1378"/>
                  </a:lnTo>
                  <a:lnTo>
                    <a:pt x="722" y="1384"/>
                  </a:lnTo>
                  <a:lnTo>
                    <a:pt x="717" y="1388"/>
                  </a:lnTo>
                  <a:lnTo>
                    <a:pt x="711" y="1391"/>
                  </a:lnTo>
                  <a:lnTo>
                    <a:pt x="705" y="1395"/>
                  </a:lnTo>
                  <a:lnTo>
                    <a:pt x="700" y="1401"/>
                  </a:lnTo>
                  <a:lnTo>
                    <a:pt x="694" y="1405"/>
                  </a:lnTo>
                  <a:lnTo>
                    <a:pt x="688" y="1410"/>
                  </a:lnTo>
                  <a:lnTo>
                    <a:pt x="682" y="1414"/>
                  </a:lnTo>
                  <a:lnTo>
                    <a:pt x="679" y="1420"/>
                  </a:lnTo>
                  <a:lnTo>
                    <a:pt x="673" y="1424"/>
                  </a:lnTo>
                  <a:lnTo>
                    <a:pt x="667" y="1429"/>
                  </a:lnTo>
                  <a:lnTo>
                    <a:pt x="662" y="1433"/>
                  </a:lnTo>
                  <a:lnTo>
                    <a:pt x="656" y="1439"/>
                  </a:lnTo>
                  <a:lnTo>
                    <a:pt x="652" y="1445"/>
                  </a:lnTo>
                  <a:lnTo>
                    <a:pt x="646" y="1450"/>
                  </a:lnTo>
                  <a:lnTo>
                    <a:pt x="643" y="1456"/>
                  </a:lnTo>
                  <a:lnTo>
                    <a:pt x="637" y="1460"/>
                  </a:lnTo>
                  <a:lnTo>
                    <a:pt x="633" y="1465"/>
                  </a:lnTo>
                  <a:lnTo>
                    <a:pt x="627" y="1471"/>
                  </a:lnTo>
                  <a:lnTo>
                    <a:pt x="624" y="1475"/>
                  </a:lnTo>
                  <a:lnTo>
                    <a:pt x="618" y="1481"/>
                  </a:lnTo>
                  <a:lnTo>
                    <a:pt x="614" y="1486"/>
                  </a:lnTo>
                  <a:lnTo>
                    <a:pt x="608" y="1492"/>
                  </a:lnTo>
                  <a:lnTo>
                    <a:pt x="605" y="1498"/>
                  </a:lnTo>
                  <a:lnTo>
                    <a:pt x="601" y="1502"/>
                  </a:lnTo>
                  <a:lnTo>
                    <a:pt x="595" y="1507"/>
                  </a:lnTo>
                  <a:lnTo>
                    <a:pt x="591" y="1513"/>
                  </a:lnTo>
                  <a:lnTo>
                    <a:pt x="586" y="1519"/>
                  </a:lnTo>
                  <a:lnTo>
                    <a:pt x="582" y="1524"/>
                  </a:lnTo>
                  <a:lnTo>
                    <a:pt x="578" y="1528"/>
                  </a:lnTo>
                  <a:lnTo>
                    <a:pt x="574" y="1534"/>
                  </a:lnTo>
                  <a:lnTo>
                    <a:pt x="570" y="1540"/>
                  </a:lnTo>
                  <a:lnTo>
                    <a:pt x="567" y="1545"/>
                  </a:lnTo>
                  <a:lnTo>
                    <a:pt x="557" y="1553"/>
                  </a:lnTo>
                  <a:lnTo>
                    <a:pt x="549" y="1564"/>
                  </a:lnTo>
                  <a:lnTo>
                    <a:pt x="544" y="1568"/>
                  </a:lnTo>
                  <a:lnTo>
                    <a:pt x="540" y="1574"/>
                  </a:lnTo>
                  <a:lnTo>
                    <a:pt x="536" y="1578"/>
                  </a:lnTo>
                  <a:lnTo>
                    <a:pt x="532" y="1583"/>
                  </a:lnTo>
                  <a:lnTo>
                    <a:pt x="525" y="1591"/>
                  </a:lnTo>
                  <a:lnTo>
                    <a:pt x="515" y="1600"/>
                  </a:lnTo>
                  <a:lnTo>
                    <a:pt x="508" y="1610"/>
                  </a:lnTo>
                  <a:lnTo>
                    <a:pt x="500" y="1618"/>
                  </a:lnTo>
                  <a:lnTo>
                    <a:pt x="492" y="1625"/>
                  </a:lnTo>
                  <a:lnTo>
                    <a:pt x="483" y="1633"/>
                  </a:lnTo>
                  <a:lnTo>
                    <a:pt x="477" y="1638"/>
                  </a:lnTo>
                  <a:lnTo>
                    <a:pt x="470" y="1646"/>
                  </a:lnTo>
                  <a:lnTo>
                    <a:pt x="460" y="1652"/>
                  </a:lnTo>
                  <a:lnTo>
                    <a:pt x="452" y="1657"/>
                  </a:lnTo>
                  <a:lnTo>
                    <a:pt x="445" y="1659"/>
                  </a:lnTo>
                  <a:lnTo>
                    <a:pt x="439" y="1665"/>
                  </a:lnTo>
                  <a:lnTo>
                    <a:pt x="430" y="1667"/>
                  </a:lnTo>
                  <a:lnTo>
                    <a:pt x="420" y="1669"/>
                  </a:lnTo>
                  <a:lnTo>
                    <a:pt x="413" y="1673"/>
                  </a:lnTo>
                  <a:lnTo>
                    <a:pt x="403" y="1675"/>
                  </a:lnTo>
                  <a:lnTo>
                    <a:pt x="394" y="1676"/>
                  </a:lnTo>
                  <a:lnTo>
                    <a:pt x="384" y="1678"/>
                  </a:lnTo>
                  <a:lnTo>
                    <a:pt x="375" y="1678"/>
                  </a:lnTo>
                  <a:lnTo>
                    <a:pt x="365" y="1680"/>
                  </a:lnTo>
                  <a:lnTo>
                    <a:pt x="359" y="1680"/>
                  </a:lnTo>
                  <a:lnTo>
                    <a:pt x="354" y="1680"/>
                  </a:lnTo>
                  <a:lnTo>
                    <a:pt x="350" y="1680"/>
                  </a:lnTo>
                  <a:lnTo>
                    <a:pt x="344" y="1680"/>
                  </a:lnTo>
                  <a:lnTo>
                    <a:pt x="335" y="1680"/>
                  </a:lnTo>
                  <a:lnTo>
                    <a:pt x="325" y="1680"/>
                  </a:lnTo>
                  <a:lnTo>
                    <a:pt x="319" y="1680"/>
                  </a:lnTo>
                  <a:lnTo>
                    <a:pt x="314" y="1680"/>
                  </a:lnTo>
                  <a:lnTo>
                    <a:pt x="310" y="1678"/>
                  </a:lnTo>
                  <a:lnTo>
                    <a:pt x="306" y="1678"/>
                  </a:lnTo>
                  <a:lnTo>
                    <a:pt x="295" y="1678"/>
                  </a:lnTo>
                  <a:lnTo>
                    <a:pt x="287" y="1676"/>
                  </a:lnTo>
                  <a:lnTo>
                    <a:pt x="281" y="1675"/>
                  </a:lnTo>
                  <a:lnTo>
                    <a:pt x="276" y="1675"/>
                  </a:lnTo>
                  <a:lnTo>
                    <a:pt x="270" y="1673"/>
                  </a:lnTo>
                  <a:lnTo>
                    <a:pt x="266" y="1671"/>
                  </a:lnTo>
                  <a:lnTo>
                    <a:pt x="257" y="1669"/>
                  </a:lnTo>
                  <a:lnTo>
                    <a:pt x="247" y="1665"/>
                  </a:lnTo>
                  <a:lnTo>
                    <a:pt x="238" y="1661"/>
                  </a:lnTo>
                  <a:lnTo>
                    <a:pt x="230" y="1657"/>
                  </a:lnTo>
                  <a:lnTo>
                    <a:pt x="222" y="1654"/>
                  </a:lnTo>
                  <a:lnTo>
                    <a:pt x="213" y="1650"/>
                  </a:lnTo>
                  <a:lnTo>
                    <a:pt x="205" y="1644"/>
                  </a:lnTo>
                  <a:lnTo>
                    <a:pt x="198" y="1638"/>
                  </a:lnTo>
                  <a:lnTo>
                    <a:pt x="190" y="1633"/>
                  </a:lnTo>
                  <a:lnTo>
                    <a:pt x="184" y="1627"/>
                  </a:lnTo>
                  <a:lnTo>
                    <a:pt x="179" y="1619"/>
                  </a:lnTo>
                  <a:lnTo>
                    <a:pt x="173" y="1614"/>
                  </a:lnTo>
                  <a:lnTo>
                    <a:pt x="167" y="1606"/>
                  </a:lnTo>
                  <a:lnTo>
                    <a:pt x="164" y="1599"/>
                  </a:lnTo>
                  <a:lnTo>
                    <a:pt x="158" y="1591"/>
                  </a:lnTo>
                  <a:lnTo>
                    <a:pt x="156" y="1581"/>
                  </a:lnTo>
                  <a:lnTo>
                    <a:pt x="152" y="1570"/>
                  </a:lnTo>
                  <a:lnTo>
                    <a:pt x="150" y="1562"/>
                  </a:lnTo>
                  <a:lnTo>
                    <a:pt x="148" y="1557"/>
                  </a:lnTo>
                  <a:lnTo>
                    <a:pt x="148" y="1551"/>
                  </a:lnTo>
                  <a:lnTo>
                    <a:pt x="148" y="1545"/>
                  </a:lnTo>
                  <a:lnTo>
                    <a:pt x="148" y="1542"/>
                  </a:lnTo>
                  <a:lnTo>
                    <a:pt x="148" y="1536"/>
                  </a:lnTo>
                  <a:lnTo>
                    <a:pt x="148" y="1530"/>
                  </a:lnTo>
                  <a:lnTo>
                    <a:pt x="148" y="1524"/>
                  </a:lnTo>
                  <a:lnTo>
                    <a:pt x="148" y="1521"/>
                  </a:lnTo>
                  <a:lnTo>
                    <a:pt x="148" y="1513"/>
                  </a:lnTo>
                  <a:lnTo>
                    <a:pt x="148" y="1507"/>
                  </a:lnTo>
                  <a:lnTo>
                    <a:pt x="148" y="1502"/>
                  </a:lnTo>
                  <a:lnTo>
                    <a:pt x="150" y="1496"/>
                  </a:lnTo>
                  <a:lnTo>
                    <a:pt x="150" y="1490"/>
                  </a:lnTo>
                  <a:lnTo>
                    <a:pt x="152" y="1484"/>
                  </a:lnTo>
                  <a:lnTo>
                    <a:pt x="152" y="1479"/>
                  </a:lnTo>
                  <a:lnTo>
                    <a:pt x="154" y="1473"/>
                  </a:lnTo>
                  <a:lnTo>
                    <a:pt x="154" y="1465"/>
                  </a:lnTo>
                  <a:lnTo>
                    <a:pt x="156" y="1460"/>
                  </a:lnTo>
                  <a:lnTo>
                    <a:pt x="158" y="1454"/>
                  </a:lnTo>
                  <a:lnTo>
                    <a:pt x="158" y="1448"/>
                  </a:lnTo>
                  <a:lnTo>
                    <a:pt x="160" y="1441"/>
                  </a:lnTo>
                  <a:lnTo>
                    <a:pt x="162" y="1435"/>
                  </a:lnTo>
                  <a:lnTo>
                    <a:pt x="162" y="1429"/>
                  </a:lnTo>
                  <a:lnTo>
                    <a:pt x="165" y="1424"/>
                  </a:lnTo>
                  <a:lnTo>
                    <a:pt x="165" y="1416"/>
                  </a:lnTo>
                  <a:lnTo>
                    <a:pt x="167" y="1410"/>
                  </a:lnTo>
                  <a:lnTo>
                    <a:pt x="169" y="1403"/>
                  </a:lnTo>
                  <a:lnTo>
                    <a:pt x="171" y="1397"/>
                  </a:lnTo>
                  <a:lnTo>
                    <a:pt x="171" y="1391"/>
                  </a:lnTo>
                  <a:lnTo>
                    <a:pt x="173" y="1386"/>
                  </a:lnTo>
                  <a:lnTo>
                    <a:pt x="175" y="1378"/>
                  </a:lnTo>
                  <a:lnTo>
                    <a:pt x="177" y="1372"/>
                  </a:lnTo>
                  <a:lnTo>
                    <a:pt x="179" y="1367"/>
                  </a:lnTo>
                  <a:lnTo>
                    <a:pt x="179" y="1361"/>
                  </a:lnTo>
                  <a:lnTo>
                    <a:pt x="181" y="1353"/>
                  </a:lnTo>
                  <a:lnTo>
                    <a:pt x="183" y="1348"/>
                  </a:lnTo>
                  <a:lnTo>
                    <a:pt x="184" y="1342"/>
                  </a:lnTo>
                  <a:lnTo>
                    <a:pt x="186" y="1336"/>
                  </a:lnTo>
                  <a:lnTo>
                    <a:pt x="188" y="1331"/>
                  </a:lnTo>
                  <a:lnTo>
                    <a:pt x="190" y="1325"/>
                  </a:lnTo>
                  <a:lnTo>
                    <a:pt x="190" y="1319"/>
                  </a:lnTo>
                  <a:lnTo>
                    <a:pt x="192" y="1313"/>
                  </a:lnTo>
                  <a:lnTo>
                    <a:pt x="192" y="1308"/>
                  </a:lnTo>
                  <a:lnTo>
                    <a:pt x="194" y="1302"/>
                  </a:lnTo>
                  <a:lnTo>
                    <a:pt x="196" y="1298"/>
                  </a:lnTo>
                  <a:lnTo>
                    <a:pt x="196" y="1293"/>
                  </a:lnTo>
                  <a:lnTo>
                    <a:pt x="198" y="1287"/>
                  </a:lnTo>
                  <a:lnTo>
                    <a:pt x="200" y="1283"/>
                  </a:lnTo>
                  <a:lnTo>
                    <a:pt x="200" y="1277"/>
                  </a:lnTo>
                  <a:lnTo>
                    <a:pt x="200" y="1272"/>
                  </a:lnTo>
                  <a:lnTo>
                    <a:pt x="200" y="1268"/>
                  </a:lnTo>
                  <a:lnTo>
                    <a:pt x="200" y="1264"/>
                  </a:lnTo>
                  <a:lnTo>
                    <a:pt x="202" y="1254"/>
                  </a:lnTo>
                  <a:lnTo>
                    <a:pt x="202" y="1247"/>
                  </a:lnTo>
                  <a:lnTo>
                    <a:pt x="202" y="1239"/>
                  </a:lnTo>
                  <a:lnTo>
                    <a:pt x="200" y="1232"/>
                  </a:lnTo>
                  <a:lnTo>
                    <a:pt x="200" y="1224"/>
                  </a:lnTo>
                  <a:lnTo>
                    <a:pt x="200" y="1216"/>
                  </a:lnTo>
                  <a:lnTo>
                    <a:pt x="200" y="1211"/>
                  </a:lnTo>
                  <a:lnTo>
                    <a:pt x="198" y="1203"/>
                  </a:lnTo>
                  <a:lnTo>
                    <a:pt x="198" y="1197"/>
                  </a:lnTo>
                  <a:lnTo>
                    <a:pt x="198" y="1192"/>
                  </a:lnTo>
                  <a:lnTo>
                    <a:pt x="196" y="1188"/>
                  </a:lnTo>
                  <a:lnTo>
                    <a:pt x="194" y="1182"/>
                  </a:lnTo>
                  <a:lnTo>
                    <a:pt x="192" y="1177"/>
                  </a:lnTo>
                  <a:lnTo>
                    <a:pt x="192" y="1173"/>
                  </a:lnTo>
                  <a:lnTo>
                    <a:pt x="188" y="1165"/>
                  </a:lnTo>
                  <a:lnTo>
                    <a:pt x="186" y="1158"/>
                  </a:lnTo>
                  <a:lnTo>
                    <a:pt x="184" y="1152"/>
                  </a:lnTo>
                  <a:lnTo>
                    <a:pt x="181" y="1146"/>
                  </a:lnTo>
                  <a:lnTo>
                    <a:pt x="179" y="1142"/>
                  </a:lnTo>
                  <a:lnTo>
                    <a:pt x="177" y="1140"/>
                  </a:lnTo>
                  <a:lnTo>
                    <a:pt x="173" y="1137"/>
                  </a:lnTo>
                  <a:lnTo>
                    <a:pt x="173" y="1135"/>
                  </a:lnTo>
                  <a:lnTo>
                    <a:pt x="160" y="12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8" name="Freeform 173"/>
            <p:cNvSpPr>
              <a:spLocks/>
            </p:cNvSpPr>
            <p:nvPr/>
          </p:nvSpPr>
          <p:spPr bwMode="auto">
            <a:xfrm>
              <a:off x="4509" y="2734"/>
              <a:ext cx="316" cy="381"/>
            </a:xfrm>
            <a:custGeom>
              <a:avLst/>
              <a:gdLst>
                <a:gd name="T0" fmla="*/ 6 w 631"/>
                <a:gd name="T1" fmla="*/ 35 h 763"/>
                <a:gd name="T2" fmla="*/ 14 w 631"/>
                <a:gd name="T3" fmla="*/ 44 h 763"/>
                <a:gd name="T4" fmla="*/ 19 w 631"/>
                <a:gd name="T5" fmla="*/ 53 h 763"/>
                <a:gd name="T6" fmla="*/ 20 w 631"/>
                <a:gd name="T7" fmla="*/ 58 h 763"/>
                <a:gd name="T8" fmla="*/ 17 w 631"/>
                <a:gd name="T9" fmla="*/ 67 h 763"/>
                <a:gd name="T10" fmla="*/ 11 w 631"/>
                <a:gd name="T11" fmla="*/ 75 h 763"/>
                <a:gd name="T12" fmla="*/ 7 w 631"/>
                <a:gd name="T13" fmla="*/ 82 h 763"/>
                <a:gd name="T14" fmla="*/ 8 w 631"/>
                <a:gd name="T15" fmla="*/ 88 h 763"/>
                <a:gd name="T16" fmla="*/ 14 w 631"/>
                <a:gd name="T17" fmla="*/ 94 h 763"/>
                <a:gd name="T18" fmla="*/ 21 w 631"/>
                <a:gd name="T19" fmla="*/ 94 h 763"/>
                <a:gd name="T20" fmla="*/ 28 w 631"/>
                <a:gd name="T21" fmla="*/ 90 h 763"/>
                <a:gd name="T22" fmla="*/ 36 w 631"/>
                <a:gd name="T23" fmla="*/ 85 h 763"/>
                <a:gd name="T24" fmla="*/ 43 w 631"/>
                <a:gd name="T25" fmla="*/ 82 h 763"/>
                <a:gd name="T26" fmla="*/ 50 w 631"/>
                <a:gd name="T27" fmla="*/ 81 h 763"/>
                <a:gd name="T28" fmla="*/ 58 w 631"/>
                <a:gd name="T29" fmla="*/ 79 h 763"/>
                <a:gd name="T30" fmla="*/ 65 w 631"/>
                <a:gd name="T31" fmla="*/ 74 h 763"/>
                <a:gd name="T32" fmla="*/ 70 w 631"/>
                <a:gd name="T33" fmla="*/ 68 h 763"/>
                <a:gd name="T34" fmla="*/ 75 w 631"/>
                <a:gd name="T35" fmla="*/ 60 h 763"/>
                <a:gd name="T36" fmla="*/ 78 w 631"/>
                <a:gd name="T37" fmla="*/ 51 h 763"/>
                <a:gd name="T38" fmla="*/ 79 w 631"/>
                <a:gd name="T39" fmla="*/ 41 h 763"/>
                <a:gd name="T40" fmla="*/ 79 w 631"/>
                <a:gd name="T41" fmla="*/ 32 h 763"/>
                <a:gd name="T42" fmla="*/ 76 w 631"/>
                <a:gd name="T43" fmla="*/ 24 h 763"/>
                <a:gd name="T44" fmla="*/ 74 w 631"/>
                <a:gd name="T45" fmla="*/ 17 h 763"/>
                <a:gd name="T46" fmla="*/ 66 w 631"/>
                <a:gd name="T47" fmla="*/ 8 h 763"/>
                <a:gd name="T48" fmla="*/ 58 w 631"/>
                <a:gd name="T49" fmla="*/ 3 h 763"/>
                <a:gd name="T50" fmla="*/ 49 w 631"/>
                <a:gd name="T51" fmla="*/ 1 h 763"/>
                <a:gd name="T52" fmla="*/ 41 w 631"/>
                <a:gd name="T53" fmla="*/ 0 h 763"/>
                <a:gd name="T54" fmla="*/ 33 w 631"/>
                <a:gd name="T55" fmla="*/ 1 h 763"/>
                <a:gd name="T56" fmla="*/ 25 w 631"/>
                <a:gd name="T57" fmla="*/ 2 h 763"/>
                <a:gd name="T58" fmla="*/ 16 w 631"/>
                <a:gd name="T59" fmla="*/ 3 h 763"/>
                <a:gd name="T60" fmla="*/ 8 w 631"/>
                <a:gd name="T61" fmla="*/ 3 h 763"/>
                <a:gd name="T62" fmla="*/ 2 w 631"/>
                <a:gd name="T63" fmla="*/ 2 h 763"/>
                <a:gd name="T64" fmla="*/ 8 w 631"/>
                <a:gd name="T65" fmla="*/ 10 h 763"/>
                <a:gd name="T66" fmla="*/ 15 w 631"/>
                <a:gd name="T67" fmla="*/ 10 h 763"/>
                <a:gd name="T68" fmla="*/ 23 w 631"/>
                <a:gd name="T69" fmla="*/ 9 h 763"/>
                <a:gd name="T70" fmla="*/ 31 w 631"/>
                <a:gd name="T71" fmla="*/ 7 h 763"/>
                <a:gd name="T72" fmla="*/ 38 w 631"/>
                <a:gd name="T73" fmla="*/ 6 h 763"/>
                <a:gd name="T74" fmla="*/ 44 w 631"/>
                <a:gd name="T75" fmla="*/ 6 h 763"/>
                <a:gd name="T76" fmla="*/ 51 w 631"/>
                <a:gd name="T77" fmla="*/ 7 h 763"/>
                <a:gd name="T78" fmla="*/ 59 w 631"/>
                <a:gd name="T79" fmla="*/ 10 h 763"/>
                <a:gd name="T80" fmla="*/ 66 w 631"/>
                <a:gd name="T81" fmla="*/ 16 h 763"/>
                <a:gd name="T82" fmla="*/ 70 w 631"/>
                <a:gd name="T83" fmla="*/ 26 h 763"/>
                <a:gd name="T84" fmla="*/ 72 w 631"/>
                <a:gd name="T85" fmla="*/ 32 h 763"/>
                <a:gd name="T86" fmla="*/ 73 w 631"/>
                <a:gd name="T87" fmla="*/ 38 h 763"/>
                <a:gd name="T88" fmla="*/ 72 w 631"/>
                <a:gd name="T89" fmla="*/ 45 h 763"/>
                <a:gd name="T90" fmla="*/ 71 w 631"/>
                <a:gd name="T91" fmla="*/ 52 h 763"/>
                <a:gd name="T92" fmla="*/ 69 w 631"/>
                <a:gd name="T93" fmla="*/ 58 h 763"/>
                <a:gd name="T94" fmla="*/ 63 w 631"/>
                <a:gd name="T95" fmla="*/ 67 h 763"/>
                <a:gd name="T96" fmla="*/ 54 w 631"/>
                <a:gd name="T97" fmla="*/ 74 h 763"/>
                <a:gd name="T98" fmla="*/ 46 w 631"/>
                <a:gd name="T99" fmla="*/ 76 h 763"/>
                <a:gd name="T100" fmla="*/ 39 w 631"/>
                <a:gd name="T101" fmla="*/ 77 h 763"/>
                <a:gd name="T102" fmla="*/ 33 w 631"/>
                <a:gd name="T103" fmla="*/ 79 h 763"/>
                <a:gd name="T104" fmla="*/ 26 w 631"/>
                <a:gd name="T105" fmla="*/ 84 h 763"/>
                <a:gd name="T106" fmla="*/ 17 w 631"/>
                <a:gd name="T107" fmla="*/ 88 h 763"/>
                <a:gd name="T108" fmla="*/ 12 w 631"/>
                <a:gd name="T109" fmla="*/ 83 h 763"/>
                <a:gd name="T110" fmla="*/ 18 w 631"/>
                <a:gd name="T111" fmla="*/ 76 h 763"/>
                <a:gd name="T112" fmla="*/ 23 w 631"/>
                <a:gd name="T113" fmla="*/ 69 h 763"/>
                <a:gd name="T114" fmla="*/ 26 w 631"/>
                <a:gd name="T115" fmla="*/ 61 h 763"/>
                <a:gd name="T116" fmla="*/ 26 w 631"/>
                <a:gd name="T117" fmla="*/ 54 h 763"/>
                <a:gd name="T118" fmla="*/ 24 w 631"/>
                <a:gd name="T119" fmla="*/ 48 h 763"/>
                <a:gd name="T120" fmla="*/ 20 w 631"/>
                <a:gd name="T121" fmla="*/ 42 h 763"/>
                <a:gd name="T122" fmla="*/ 13 w 631"/>
                <a:gd name="T123" fmla="*/ 36 h 7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1" h="763">
                  <a:moveTo>
                    <a:pt x="7" y="257"/>
                  </a:moveTo>
                  <a:lnTo>
                    <a:pt x="9" y="257"/>
                  </a:lnTo>
                  <a:lnTo>
                    <a:pt x="15" y="261"/>
                  </a:lnTo>
                  <a:lnTo>
                    <a:pt x="17" y="263"/>
                  </a:lnTo>
                  <a:lnTo>
                    <a:pt x="23" y="267"/>
                  </a:lnTo>
                  <a:lnTo>
                    <a:pt x="26" y="272"/>
                  </a:lnTo>
                  <a:lnTo>
                    <a:pt x="34" y="278"/>
                  </a:lnTo>
                  <a:lnTo>
                    <a:pt x="40" y="282"/>
                  </a:lnTo>
                  <a:lnTo>
                    <a:pt x="45" y="287"/>
                  </a:lnTo>
                  <a:lnTo>
                    <a:pt x="51" y="293"/>
                  </a:lnTo>
                  <a:lnTo>
                    <a:pt x="59" y="301"/>
                  </a:lnTo>
                  <a:lnTo>
                    <a:pt x="66" y="307"/>
                  </a:lnTo>
                  <a:lnTo>
                    <a:pt x="74" y="314"/>
                  </a:lnTo>
                  <a:lnTo>
                    <a:pt x="82" y="322"/>
                  </a:lnTo>
                  <a:lnTo>
                    <a:pt x="89" y="331"/>
                  </a:lnTo>
                  <a:lnTo>
                    <a:pt x="95" y="339"/>
                  </a:lnTo>
                  <a:lnTo>
                    <a:pt x="102" y="346"/>
                  </a:lnTo>
                  <a:lnTo>
                    <a:pt x="110" y="356"/>
                  </a:lnTo>
                  <a:lnTo>
                    <a:pt x="116" y="365"/>
                  </a:lnTo>
                  <a:lnTo>
                    <a:pt x="121" y="375"/>
                  </a:lnTo>
                  <a:lnTo>
                    <a:pt x="129" y="384"/>
                  </a:lnTo>
                  <a:lnTo>
                    <a:pt x="131" y="390"/>
                  </a:lnTo>
                  <a:lnTo>
                    <a:pt x="135" y="394"/>
                  </a:lnTo>
                  <a:lnTo>
                    <a:pt x="137" y="400"/>
                  </a:lnTo>
                  <a:lnTo>
                    <a:pt x="139" y="405"/>
                  </a:lnTo>
                  <a:lnTo>
                    <a:pt x="142" y="415"/>
                  </a:lnTo>
                  <a:lnTo>
                    <a:pt x="146" y="424"/>
                  </a:lnTo>
                  <a:lnTo>
                    <a:pt x="148" y="428"/>
                  </a:lnTo>
                  <a:lnTo>
                    <a:pt x="150" y="434"/>
                  </a:lnTo>
                  <a:lnTo>
                    <a:pt x="150" y="440"/>
                  </a:lnTo>
                  <a:lnTo>
                    <a:pt x="152" y="445"/>
                  </a:lnTo>
                  <a:lnTo>
                    <a:pt x="152" y="449"/>
                  </a:lnTo>
                  <a:lnTo>
                    <a:pt x="154" y="455"/>
                  </a:lnTo>
                  <a:lnTo>
                    <a:pt x="154" y="459"/>
                  </a:lnTo>
                  <a:lnTo>
                    <a:pt x="154" y="464"/>
                  </a:lnTo>
                  <a:lnTo>
                    <a:pt x="154" y="470"/>
                  </a:lnTo>
                  <a:lnTo>
                    <a:pt x="154" y="476"/>
                  </a:lnTo>
                  <a:lnTo>
                    <a:pt x="152" y="479"/>
                  </a:lnTo>
                  <a:lnTo>
                    <a:pt x="152" y="485"/>
                  </a:lnTo>
                  <a:lnTo>
                    <a:pt x="148" y="495"/>
                  </a:lnTo>
                  <a:lnTo>
                    <a:pt x="146" y="504"/>
                  </a:lnTo>
                  <a:lnTo>
                    <a:pt x="142" y="514"/>
                  </a:lnTo>
                  <a:lnTo>
                    <a:pt x="139" y="523"/>
                  </a:lnTo>
                  <a:lnTo>
                    <a:pt x="135" y="531"/>
                  </a:lnTo>
                  <a:lnTo>
                    <a:pt x="129" y="538"/>
                  </a:lnTo>
                  <a:lnTo>
                    <a:pt x="125" y="548"/>
                  </a:lnTo>
                  <a:lnTo>
                    <a:pt x="121" y="556"/>
                  </a:lnTo>
                  <a:lnTo>
                    <a:pt x="116" y="563"/>
                  </a:lnTo>
                  <a:lnTo>
                    <a:pt x="110" y="571"/>
                  </a:lnTo>
                  <a:lnTo>
                    <a:pt x="104" y="576"/>
                  </a:lnTo>
                  <a:lnTo>
                    <a:pt x="101" y="584"/>
                  </a:lnTo>
                  <a:lnTo>
                    <a:pt x="95" y="592"/>
                  </a:lnTo>
                  <a:lnTo>
                    <a:pt x="89" y="597"/>
                  </a:lnTo>
                  <a:lnTo>
                    <a:pt x="85" y="605"/>
                  </a:lnTo>
                  <a:lnTo>
                    <a:pt x="80" y="613"/>
                  </a:lnTo>
                  <a:lnTo>
                    <a:pt x="74" y="616"/>
                  </a:lnTo>
                  <a:lnTo>
                    <a:pt x="70" y="624"/>
                  </a:lnTo>
                  <a:lnTo>
                    <a:pt x="66" y="630"/>
                  </a:lnTo>
                  <a:lnTo>
                    <a:pt x="63" y="635"/>
                  </a:lnTo>
                  <a:lnTo>
                    <a:pt x="59" y="641"/>
                  </a:lnTo>
                  <a:lnTo>
                    <a:pt x="55" y="647"/>
                  </a:lnTo>
                  <a:lnTo>
                    <a:pt x="51" y="652"/>
                  </a:lnTo>
                  <a:lnTo>
                    <a:pt x="49" y="658"/>
                  </a:lnTo>
                  <a:lnTo>
                    <a:pt x="47" y="664"/>
                  </a:lnTo>
                  <a:lnTo>
                    <a:pt x="45" y="670"/>
                  </a:lnTo>
                  <a:lnTo>
                    <a:pt x="45" y="675"/>
                  </a:lnTo>
                  <a:lnTo>
                    <a:pt x="45" y="681"/>
                  </a:lnTo>
                  <a:lnTo>
                    <a:pt x="45" y="685"/>
                  </a:lnTo>
                  <a:lnTo>
                    <a:pt x="47" y="690"/>
                  </a:lnTo>
                  <a:lnTo>
                    <a:pt x="49" y="696"/>
                  </a:lnTo>
                  <a:lnTo>
                    <a:pt x="53" y="704"/>
                  </a:lnTo>
                  <a:lnTo>
                    <a:pt x="57" y="708"/>
                  </a:lnTo>
                  <a:lnTo>
                    <a:pt x="59" y="713"/>
                  </a:lnTo>
                  <a:lnTo>
                    <a:pt x="63" y="717"/>
                  </a:lnTo>
                  <a:lnTo>
                    <a:pt x="66" y="723"/>
                  </a:lnTo>
                  <a:lnTo>
                    <a:pt x="74" y="730"/>
                  </a:lnTo>
                  <a:lnTo>
                    <a:pt x="83" y="740"/>
                  </a:lnTo>
                  <a:lnTo>
                    <a:pt x="91" y="746"/>
                  </a:lnTo>
                  <a:lnTo>
                    <a:pt x="101" y="751"/>
                  </a:lnTo>
                  <a:lnTo>
                    <a:pt x="106" y="753"/>
                  </a:lnTo>
                  <a:lnTo>
                    <a:pt x="110" y="755"/>
                  </a:lnTo>
                  <a:lnTo>
                    <a:pt x="116" y="757"/>
                  </a:lnTo>
                  <a:lnTo>
                    <a:pt x="121" y="759"/>
                  </a:lnTo>
                  <a:lnTo>
                    <a:pt x="131" y="761"/>
                  </a:lnTo>
                  <a:lnTo>
                    <a:pt x="140" y="763"/>
                  </a:lnTo>
                  <a:lnTo>
                    <a:pt x="146" y="761"/>
                  </a:lnTo>
                  <a:lnTo>
                    <a:pt x="152" y="761"/>
                  </a:lnTo>
                  <a:lnTo>
                    <a:pt x="156" y="761"/>
                  </a:lnTo>
                  <a:lnTo>
                    <a:pt x="161" y="759"/>
                  </a:lnTo>
                  <a:lnTo>
                    <a:pt x="167" y="757"/>
                  </a:lnTo>
                  <a:lnTo>
                    <a:pt x="173" y="755"/>
                  </a:lnTo>
                  <a:lnTo>
                    <a:pt x="177" y="753"/>
                  </a:lnTo>
                  <a:lnTo>
                    <a:pt x="182" y="751"/>
                  </a:lnTo>
                  <a:lnTo>
                    <a:pt x="188" y="749"/>
                  </a:lnTo>
                  <a:lnTo>
                    <a:pt x="194" y="747"/>
                  </a:lnTo>
                  <a:lnTo>
                    <a:pt x="199" y="744"/>
                  </a:lnTo>
                  <a:lnTo>
                    <a:pt x="205" y="740"/>
                  </a:lnTo>
                  <a:lnTo>
                    <a:pt x="215" y="732"/>
                  </a:lnTo>
                  <a:lnTo>
                    <a:pt x="222" y="725"/>
                  </a:lnTo>
                  <a:lnTo>
                    <a:pt x="232" y="717"/>
                  </a:lnTo>
                  <a:lnTo>
                    <a:pt x="241" y="711"/>
                  </a:lnTo>
                  <a:lnTo>
                    <a:pt x="249" y="704"/>
                  </a:lnTo>
                  <a:lnTo>
                    <a:pt x="258" y="698"/>
                  </a:lnTo>
                  <a:lnTo>
                    <a:pt x="262" y="696"/>
                  </a:lnTo>
                  <a:lnTo>
                    <a:pt x="266" y="692"/>
                  </a:lnTo>
                  <a:lnTo>
                    <a:pt x="272" y="690"/>
                  </a:lnTo>
                  <a:lnTo>
                    <a:pt x="279" y="687"/>
                  </a:lnTo>
                  <a:lnTo>
                    <a:pt x="285" y="685"/>
                  </a:lnTo>
                  <a:lnTo>
                    <a:pt x="289" y="681"/>
                  </a:lnTo>
                  <a:lnTo>
                    <a:pt x="294" y="679"/>
                  </a:lnTo>
                  <a:lnTo>
                    <a:pt x="302" y="677"/>
                  </a:lnTo>
                  <a:lnTo>
                    <a:pt x="310" y="673"/>
                  </a:lnTo>
                  <a:lnTo>
                    <a:pt x="317" y="671"/>
                  </a:lnTo>
                  <a:lnTo>
                    <a:pt x="325" y="668"/>
                  </a:lnTo>
                  <a:lnTo>
                    <a:pt x="334" y="666"/>
                  </a:lnTo>
                  <a:lnTo>
                    <a:pt x="338" y="664"/>
                  </a:lnTo>
                  <a:lnTo>
                    <a:pt x="344" y="662"/>
                  </a:lnTo>
                  <a:lnTo>
                    <a:pt x="349" y="660"/>
                  </a:lnTo>
                  <a:lnTo>
                    <a:pt x="353" y="660"/>
                  </a:lnTo>
                  <a:lnTo>
                    <a:pt x="359" y="658"/>
                  </a:lnTo>
                  <a:lnTo>
                    <a:pt x="365" y="658"/>
                  </a:lnTo>
                  <a:lnTo>
                    <a:pt x="370" y="656"/>
                  </a:lnTo>
                  <a:lnTo>
                    <a:pt x="376" y="654"/>
                  </a:lnTo>
                  <a:lnTo>
                    <a:pt x="382" y="652"/>
                  </a:lnTo>
                  <a:lnTo>
                    <a:pt x="388" y="652"/>
                  </a:lnTo>
                  <a:lnTo>
                    <a:pt x="393" y="651"/>
                  </a:lnTo>
                  <a:lnTo>
                    <a:pt x="401" y="649"/>
                  </a:lnTo>
                  <a:lnTo>
                    <a:pt x="407" y="647"/>
                  </a:lnTo>
                  <a:lnTo>
                    <a:pt x="414" y="647"/>
                  </a:lnTo>
                  <a:lnTo>
                    <a:pt x="422" y="645"/>
                  </a:lnTo>
                  <a:lnTo>
                    <a:pt x="429" y="643"/>
                  </a:lnTo>
                  <a:lnTo>
                    <a:pt x="437" y="641"/>
                  </a:lnTo>
                  <a:lnTo>
                    <a:pt x="443" y="639"/>
                  </a:lnTo>
                  <a:lnTo>
                    <a:pt x="450" y="637"/>
                  </a:lnTo>
                  <a:lnTo>
                    <a:pt x="458" y="635"/>
                  </a:lnTo>
                  <a:lnTo>
                    <a:pt x="464" y="632"/>
                  </a:lnTo>
                  <a:lnTo>
                    <a:pt x="471" y="628"/>
                  </a:lnTo>
                  <a:lnTo>
                    <a:pt x="477" y="624"/>
                  </a:lnTo>
                  <a:lnTo>
                    <a:pt x="484" y="622"/>
                  </a:lnTo>
                  <a:lnTo>
                    <a:pt x="490" y="616"/>
                  </a:lnTo>
                  <a:lnTo>
                    <a:pt x="496" y="613"/>
                  </a:lnTo>
                  <a:lnTo>
                    <a:pt x="502" y="609"/>
                  </a:lnTo>
                  <a:lnTo>
                    <a:pt x="509" y="605"/>
                  </a:lnTo>
                  <a:lnTo>
                    <a:pt x="515" y="599"/>
                  </a:lnTo>
                  <a:lnTo>
                    <a:pt x="521" y="594"/>
                  </a:lnTo>
                  <a:lnTo>
                    <a:pt x="526" y="590"/>
                  </a:lnTo>
                  <a:lnTo>
                    <a:pt x="532" y="584"/>
                  </a:lnTo>
                  <a:lnTo>
                    <a:pt x="538" y="578"/>
                  </a:lnTo>
                  <a:lnTo>
                    <a:pt x="541" y="571"/>
                  </a:lnTo>
                  <a:lnTo>
                    <a:pt x="547" y="565"/>
                  </a:lnTo>
                  <a:lnTo>
                    <a:pt x="551" y="559"/>
                  </a:lnTo>
                  <a:lnTo>
                    <a:pt x="557" y="552"/>
                  </a:lnTo>
                  <a:lnTo>
                    <a:pt x="560" y="546"/>
                  </a:lnTo>
                  <a:lnTo>
                    <a:pt x="566" y="540"/>
                  </a:lnTo>
                  <a:lnTo>
                    <a:pt x="570" y="533"/>
                  </a:lnTo>
                  <a:lnTo>
                    <a:pt x="574" y="527"/>
                  </a:lnTo>
                  <a:lnTo>
                    <a:pt x="579" y="519"/>
                  </a:lnTo>
                  <a:lnTo>
                    <a:pt x="583" y="512"/>
                  </a:lnTo>
                  <a:lnTo>
                    <a:pt x="587" y="504"/>
                  </a:lnTo>
                  <a:lnTo>
                    <a:pt x="589" y="497"/>
                  </a:lnTo>
                  <a:lnTo>
                    <a:pt x="593" y="489"/>
                  </a:lnTo>
                  <a:lnTo>
                    <a:pt x="597" y="481"/>
                  </a:lnTo>
                  <a:lnTo>
                    <a:pt x="600" y="474"/>
                  </a:lnTo>
                  <a:lnTo>
                    <a:pt x="604" y="466"/>
                  </a:lnTo>
                  <a:lnTo>
                    <a:pt x="606" y="459"/>
                  </a:lnTo>
                  <a:lnTo>
                    <a:pt x="608" y="449"/>
                  </a:lnTo>
                  <a:lnTo>
                    <a:pt x="612" y="441"/>
                  </a:lnTo>
                  <a:lnTo>
                    <a:pt x="614" y="434"/>
                  </a:lnTo>
                  <a:lnTo>
                    <a:pt x="616" y="424"/>
                  </a:lnTo>
                  <a:lnTo>
                    <a:pt x="617" y="417"/>
                  </a:lnTo>
                  <a:lnTo>
                    <a:pt x="619" y="409"/>
                  </a:lnTo>
                  <a:lnTo>
                    <a:pt x="621" y="400"/>
                  </a:lnTo>
                  <a:lnTo>
                    <a:pt x="623" y="390"/>
                  </a:lnTo>
                  <a:lnTo>
                    <a:pt x="625" y="383"/>
                  </a:lnTo>
                  <a:lnTo>
                    <a:pt x="627" y="375"/>
                  </a:lnTo>
                  <a:lnTo>
                    <a:pt x="627" y="367"/>
                  </a:lnTo>
                  <a:lnTo>
                    <a:pt x="629" y="358"/>
                  </a:lnTo>
                  <a:lnTo>
                    <a:pt x="629" y="350"/>
                  </a:lnTo>
                  <a:lnTo>
                    <a:pt x="631" y="343"/>
                  </a:lnTo>
                  <a:lnTo>
                    <a:pt x="631" y="333"/>
                  </a:lnTo>
                  <a:lnTo>
                    <a:pt x="631" y="326"/>
                  </a:lnTo>
                  <a:lnTo>
                    <a:pt x="631" y="316"/>
                  </a:lnTo>
                  <a:lnTo>
                    <a:pt x="631" y="308"/>
                  </a:lnTo>
                  <a:lnTo>
                    <a:pt x="629" y="301"/>
                  </a:lnTo>
                  <a:lnTo>
                    <a:pt x="629" y="291"/>
                  </a:lnTo>
                  <a:lnTo>
                    <a:pt x="629" y="284"/>
                  </a:lnTo>
                  <a:lnTo>
                    <a:pt x="629" y="276"/>
                  </a:lnTo>
                  <a:lnTo>
                    <a:pt x="627" y="268"/>
                  </a:lnTo>
                  <a:lnTo>
                    <a:pt x="625" y="259"/>
                  </a:lnTo>
                  <a:lnTo>
                    <a:pt x="625" y="253"/>
                  </a:lnTo>
                  <a:lnTo>
                    <a:pt x="623" y="246"/>
                  </a:lnTo>
                  <a:lnTo>
                    <a:pt x="621" y="238"/>
                  </a:lnTo>
                  <a:lnTo>
                    <a:pt x="619" y="232"/>
                  </a:lnTo>
                  <a:lnTo>
                    <a:pt x="617" y="225"/>
                  </a:lnTo>
                  <a:lnTo>
                    <a:pt x="616" y="217"/>
                  </a:lnTo>
                  <a:lnTo>
                    <a:pt x="614" y="210"/>
                  </a:lnTo>
                  <a:lnTo>
                    <a:pt x="612" y="204"/>
                  </a:lnTo>
                  <a:lnTo>
                    <a:pt x="608" y="196"/>
                  </a:lnTo>
                  <a:lnTo>
                    <a:pt x="606" y="191"/>
                  </a:lnTo>
                  <a:lnTo>
                    <a:pt x="604" y="183"/>
                  </a:lnTo>
                  <a:lnTo>
                    <a:pt x="600" y="177"/>
                  </a:lnTo>
                  <a:lnTo>
                    <a:pt x="598" y="172"/>
                  </a:lnTo>
                  <a:lnTo>
                    <a:pt x="597" y="166"/>
                  </a:lnTo>
                  <a:lnTo>
                    <a:pt x="593" y="160"/>
                  </a:lnTo>
                  <a:lnTo>
                    <a:pt x="591" y="154"/>
                  </a:lnTo>
                  <a:lnTo>
                    <a:pt x="587" y="149"/>
                  </a:lnTo>
                  <a:lnTo>
                    <a:pt x="585" y="143"/>
                  </a:lnTo>
                  <a:lnTo>
                    <a:pt x="579" y="134"/>
                  </a:lnTo>
                  <a:lnTo>
                    <a:pt x="574" y="124"/>
                  </a:lnTo>
                  <a:lnTo>
                    <a:pt x="566" y="115"/>
                  </a:lnTo>
                  <a:lnTo>
                    <a:pt x="562" y="105"/>
                  </a:lnTo>
                  <a:lnTo>
                    <a:pt x="555" y="97"/>
                  </a:lnTo>
                  <a:lnTo>
                    <a:pt x="549" y="90"/>
                  </a:lnTo>
                  <a:lnTo>
                    <a:pt x="541" y="80"/>
                  </a:lnTo>
                  <a:lnTo>
                    <a:pt x="536" y="75"/>
                  </a:lnTo>
                  <a:lnTo>
                    <a:pt x="528" y="67"/>
                  </a:lnTo>
                  <a:lnTo>
                    <a:pt x="522" y="61"/>
                  </a:lnTo>
                  <a:lnTo>
                    <a:pt x="513" y="56"/>
                  </a:lnTo>
                  <a:lnTo>
                    <a:pt x="505" y="50"/>
                  </a:lnTo>
                  <a:lnTo>
                    <a:pt x="498" y="44"/>
                  </a:lnTo>
                  <a:lnTo>
                    <a:pt x="490" y="40"/>
                  </a:lnTo>
                  <a:lnTo>
                    <a:pt x="483" y="35"/>
                  </a:lnTo>
                  <a:lnTo>
                    <a:pt x="475" y="31"/>
                  </a:lnTo>
                  <a:lnTo>
                    <a:pt x="465" y="27"/>
                  </a:lnTo>
                  <a:lnTo>
                    <a:pt x="458" y="25"/>
                  </a:lnTo>
                  <a:lnTo>
                    <a:pt x="448" y="21"/>
                  </a:lnTo>
                  <a:lnTo>
                    <a:pt x="439" y="18"/>
                  </a:lnTo>
                  <a:lnTo>
                    <a:pt x="429" y="16"/>
                  </a:lnTo>
                  <a:lnTo>
                    <a:pt x="420" y="14"/>
                  </a:lnTo>
                  <a:lnTo>
                    <a:pt x="416" y="12"/>
                  </a:lnTo>
                  <a:lnTo>
                    <a:pt x="410" y="12"/>
                  </a:lnTo>
                  <a:lnTo>
                    <a:pt x="405" y="10"/>
                  </a:lnTo>
                  <a:lnTo>
                    <a:pt x="401" y="10"/>
                  </a:lnTo>
                  <a:lnTo>
                    <a:pt x="391" y="8"/>
                  </a:lnTo>
                  <a:lnTo>
                    <a:pt x="382" y="6"/>
                  </a:lnTo>
                  <a:lnTo>
                    <a:pt x="376" y="4"/>
                  </a:lnTo>
                  <a:lnTo>
                    <a:pt x="370" y="4"/>
                  </a:lnTo>
                  <a:lnTo>
                    <a:pt x="365" y="2"/>
                  </a:lnTo>
                  <a:lnTo>
                    <a:pt x="359" y="2"/>
                  </a:lnTo>
                  <a:lnTo>
                    <a:pt x="349" y="0"/>
                  </a:lnTo>
                  <a:lnTo>
                    <a:pt x="342" y="0"/>
                  </a:lnTo>
                  <a:lnTo>
                    <a:pt x="332" y="0"/>
                  </a:lnTo>
                  <a:lnTo>
                    <a:pt x="325" y="0"/>
                  </a:lnTo>
                  <a:lnTo>
                    <a:pt x="315" y="0"/>
                  </a:lnTo>
                  <a:lnTo>
                    <a:pt x="308" y="0"/>
                  </a:lnTo>
                  <a:lnTo>
                    <a:pt x="300" y="0"/>
                  </a:lnTo>
                  <a:lnTo>
                    <a:pt x="292" y="2"/>
                  </a:lnTo>
                  <a:lnTo>
                    <a:pt x="285" y="2"/>
                  </a:lnTo>
                  <a:lnTo>
                    <a:pt x="279" y="4"/>
                  </a:lnTo>
                  <a:lnTo>
                    <a:pt x="272" y="4"/>
                  </a:lnTo>
                  <a:lnTo>
                    <a:pt x="266" y="6"/>
                  </a:lnTo>
                  <a:lnTo>
                    <a:pt x="258" y="8"/>
                  </a:lnTo>
                  <a:lnTo>
                    <a:pt x="253" y="10"/>
                  </a:lnTo>
                  <a:lnTo>
                    <a:pt x="245" y="12"/>
                  </a:lnTo>
                  <a:lnTo>
                    <a:pt x="239" y="12"/>
                  </a:lnTo>
                  <a:lnTo>
                    <a:pt x="232" y="14"/>
                  </a:lnTo>
                  <a:lnTo>
                    <a:pt x="224" y="16"/>
                  </a:lnTo>
                  <a:lnTo>
                    <a:pt x="216" y="16"/>
                  </a:lnTo>
                  <a:lnTo>
                    <a:pt x="209" y="19"/>
                  </a:lnTo>
                  <a:lnTo>
                    <a:pt x="201" y="19"/>
                  </a:lnTo>
                  <a:lnTo>
                    <a:pt x="196" y="23"/>
                  </a:lnTo>
                  <a:lnTo>
                    <a:pt x="186" y="23"/>
                  </a:lnTo>
                  <a:lnTo>
                    <a:pt x="177" y="25"/>
                  </a:lnTo>
                  <a:lnTo>
                    <a:pt x="169" y="25"/>
                  </a:lnTo>
                  <a:lnTo>
                    <a:pt x="159" y="27"/>
                  </a:lnTo>
                  <a:lnTo>
                    <a:pt x="150" y="29"/>
                  </a:lnTo>
                  <a:lnTo>
                    <a:pt x="140" y="29"/>
                  </a:lnTo>
                  <a:lnTo>
                    <a:pt x="135" y="29"/>
                  </a:lnTo>
                  <a:lnTo>
                    <a:pt x="129" y="31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2" y="31"/>
                  </a:lnTo>
                  <a:lnTo>
                    <a:pt x="108" y="31"/>
                  </a:lnTo>
                  <a:lnTo>
                    <a:pt x="102" y="31"/>
                  </a:lnTo>
                  <a:lnTo>
                    <a:pt x="97" y="31"/>
                  </a:lnTo>
                  <a:lnTo>
                    <a:pt x="87" y="31"/>
                  </a:lnTo>
                  <a:lnTo>
                    <a:pt x="80" y="31"/>
                  </a:lnTo>
                  <a:lnTo>
                    <a:pt x="70" y="29"/>
                  </a:lnTo>
                  <a:lnTo>
                    <a:pt x="63" y="29"/>
                  </a:lnTo>
                  <a:lnTo>
                    <a:pt x="55" y="29"/>
                  </a:lnTo>
                  <a:lnTo>
                    <a:pt x="49" y="29"/>
                  </a:lnTo>
                  <a:lnTo>
                    <a:pt x="44" y="27"/>
                  </a:lnTo>
                  <a:lnTo>
                    <a:pt x="38" y="27"/>
                  </a:lnTo>
                  <a:lnTo>
                    <a:pt x="32" y="25"/>
                  </a:lnTo>
                  <a:lnTo>
                    <a:pt x="28" y="25"/>
                  </a:lnTo>
                  <a:lnTo>
                    <a:pt x="21" y="23"/>
                  </a:lnTo>
                  <a:lnTo>
                    <a:pt x="15" y="21"/>
                  </a:lnTo>
                  <a:lnTo>
                    <a:pt x="9" y="18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44" y="82"/>
                  </a:lnTo>
                  <a:lnTo>
                    <a:pt x="45" y="82"/>
                  </a:lnTo>
                  <a:lnTo>
                    <a:pt x="49" y="82"/>
                  </a:lnTo>
                  <a:lnTo>
                    <a:pt x="55" y="82"/>
                  </a:lnTo>
                  <a:lnTo>
                    <a:pt x="63" y="82"/>
                  </a:lnTo>
                  <a:lnTo>
                    <a:pt x="70" y="82"/>
                  </a:lnTo>
                  <a:lnTo>
                    <a:pt x="74" y="82"/>
                  </a:lnTo>
                  <a:lnTo>
                    <a:pt x="80" y="82"/>
                  </a:lnTo>
                  <a:lnTo>
                    <a:pt x="85" y="82"/>
                  </a:lnTo>
                  <a:lnTo>
                    <a:pt x="89" y="82"/>
                  </a:lnTo>
                  <a:lnTo>
                    <a:pt x="95" y="82"/>
                  </a:lnTo>
                  <a:lnTo>
                    <a:pt x="101" y="82"/>
                  </a:lnTo>
                  <a:lnTo>
                    <a:pt x="106" y="80"/>
                  </a:lnTo>
                  <a:lnTo>
                    <a:pt x="114" y="80"/>
                  </a:lnTo>
                  <a:lnTo>
                    <a:pt x="120" y="80"/>
                  </a:lnTo>
                  <a:lnTo>
                    <a:pt x="127" y="80"/>
                  </a:lnTo>
                  <a:lnTo>
                    <a:pt x="135" y="80"/>
                  </a:lnTo>
                  <a:lnTo>
                    <a:pt x="142" y="80"/>
                  </a:lnTo>
                  <a:lnTo>
                    <a:pt x="148" y="78"/>
                  </a:lnTo>
                  <a:lnTo>
                    <a:pt x="156" y="77"/>
                  </a:lnTo>
                  <a:lnTo>
                    <a:pt x="163" y="77"/>
                  </a:lnTo>
                  <a:lnTo>
                    <a:pt x="173" y="77"/>
                  </a:lnTo>
                  <a:lnTo>
                    <a:pt x="178" y="75"/>
                  </a:lnTo>
                  <a:lnTo>
                    <a:pt x="188" y="75"/>
                  </a:lnTo>
                  <a:lnTo>
                    <a:pt x="196" y="73"/>
                  </a:lnTo>
                  <a:lnTo>
                    <a:pt x="205" y="73"/>
                  </a:lnTo>
                  <a:lnTo>
                    <a:pt x="213" y="71"/>
                  </a:lnTo>
                  <a:lnTo>
                    <a:pt x="220" y="69"/>
                  </a:lnTo>
                  <a:lnTo>
                    <a:pt x="226" y="67"/>
                  </a:lnTo>
                  <a:lnTo>
                    <a:pt x="234" y="65"/>
                  </a:lnTo>
                  <a:lnTo>
                    <a:pt x="241" y="63"/>
                  </a:lnTo>
                  <a:lnTo>
                    <a:pt x="247" y="63"/>
                  </a:lnTo>
                  <a:lnTo>
                    <a:pt x="253" y="61"/>
                  </a:lnTo>
                  <a:lnTo>
                    <a:pt x="260" y="59"/>
                  </a:lnTo>
                  <a:lnTo>
                    <a:pt x="264" y="58"/>
                  </a:lnTo>
                  <a:lnTo>
                    <a:pt x="270" y="58"/>
                  </a:lnTo>
                  <a:lnTo>
                    <a:pt x="275" y="56"/>
                  </a:lnTo>
                  <a:lnTo>
                    <a:pt x="283" y="56"/>
                  </a:lnTo>
                  <a:lnTo>
                    <a:pt x="287" y="54"/>
                  </a:lnTo>
                  <a:lnTo>
                    <a:pt x="292" y="54"/>
                  </a:lnTo>
                  <a:lnTo>
                    <a:pt x="298" y="52"/>
                  </a:lnTo>
                  <a:lnTo>
                    <a:pt x="304" y="52"/>
                  </a:lnTo>
                  <a:lnTo>
                    <a:pt x="308" y="50"/>
                  </a:lnTo>
                  <a:lnTo>
                    <a:pt x="311" y="50"/>
                  </a:lnTo>
                  <a:lnTo>
                    <a:pt x="317" y="50"/>
                  </a:lnTo>
                  <a:lnTo>
                    <a:pt x="323" y="50"/>
                  </a:lnTo>
                  <a:lnTo>
                    <a:pt x="327" y="48"/>
                  </a:lnTo>
                  <a:lnTo>
                    <a:pt x="332" y="48"/>
                  </a:lnTo>
                  <a:lnTo>
                    <a:pt x="338" y="48"/>
                  </a:lnTo>
                  <a:lnTo>
                    <a:pt x="346" y="50"/>
                  </a:lnTo>
                  <a:lnTo>
                    <a:pt x="351" y="50"/>
                  </a:lnTo>
                  <a:lnTo>
                    <a:pt x="355" y="50"/>
                  </a:lnTo>
                  <a:lnTo>
                    <a:pt x="363" y="50"/>
                  </a:lnTo>
                  <a:lnTo>
                    <a:pt x="369" y="52"/>
                  </a:lnTo>
                  <a:lnTo>
                    <a:pt x="374" y="52"/>
                  </a:lnTo>
                  <a:lnTo>
                    <a:pt x="382" y="54"/>
                  </a:lnTo>
                  <a:lnTo>
                    <a:pt x="389" y="56"/>
                  </a:lnTo>
                  <a:lnTo>
                    <a:pt x="397" y="58"/>
                  </a:lnTo>
                  <a:lnTo>
                    <a:pt x="405" y="59"/>
                  </a:lnTo>
                  <a:lnTo>
                    <a:pt x="412" y="61"/>
                  </a:lnTo>
                  <a:lnTo>
                    <a:pt x="418" y="65"/>
                  </a:lnTo>
                  <a:lnTo>
                    <a:pt x="427" y="67"/>
                  </a:lnTo>
                  <a:lnTo>
                    <a:pt x="433" y="71"/>
                  </a:lnTo>
                  <a:lnTo>
                    <a:pt x="441" y="73"/>
                  </a:lnTo>
                  <a:lnTo>
                    <a:pt x="448" y="77"/>
                  </a:lnTo>
                  <a:lnTo>
                    <a:pt x="456" y="80"/>
                  </a:lnTo>
                  <a:lnTo>
                    <a:pt x="462" y="82"/>
                  </a:lnTo>
                  <a:lnTo>
                    <a:pt x="467" y="86"/>
                  </a:lnTo>
                  <a:lnTo>
                    <a:pt x="475" y="90"/>
                  </a:lnTo>
                  <a:lnTo>
                    <a:pt x="481" y="96"/>
                  </a:lnTo>
                  <a:lnTo>
                    <a:pt x="486" y="99"/>
                  </a:lnTo>
                  <a:lnTo>
                    <a:pt x="492" y="105"/>
                  </a:lnTo>
                  <a:lnTo>
                    <a:pt x="500" y="111"/>
                  </a:lnTo>
                  <a:lnTo>
                    <a:pt x="505" y="116"/>
                  </a:lnTo>
                  <a:lnTo>
                    <a:pt x="509" y="122"/>
                  </a:lnTo>
                  <a:lnTo>
                    <a:pt x="515" y="128"/>
                  </a:lnTo>
                  <a:lnTo>
                    <a:pt x="521" y="134"/>
                  </a:lnTo>
                  <a:lnTo>
                    <a:pt x="526" y="141"/>
                  </a:lnTo>
                  <a:lnTo>
                    <a:pt x="530" y="147"/>
                  </a:lnTo>
                  <a:lnTo>
                    <a:pt x="536" y="154"/>
                  </a:lnTo>
                  <a:lnTo>
                    <a:pt x="541" y="164"/>
                  </a:lnTo>
                  <a:lnTo>
                    <a:pt x="545" y="172"/>
                  </a:lnTo>
                  <a:lnTo>
                    <a:pt x="549" y="181"/>
                  </a:lnTo>
                  <a:lnTo>
                    <a:pt x="553" y="189"/>
                  </a:lnTo>
                  <a:lnTo>
                    <a:pt x="557" y="198"/>
                  </a:lnTo>
                  <a:lnTo>
                    <a:pt x="560" y="210"/>
                  </a:lnTo>
                  <a:lnTo>
                    <a:pt x="562" y="213"/>
                  </a:lnTo>
                  <a:lnTo>
                    <a:pt x="564" y="219"/>
                  </a:lnTo>
                  <a:lnTo>
                    <a:pt x="566" y="225"/>
                  </a:lnTo>
                  <a:lnTo>
                    <a:pt x="566" y="230"/>
                  </a:lnTo>
                  <a:lnTo>
                    <a:pt x="568" y="234"/>
                  </a:lnTo>
                  <a:lnTo>
                    <a:pt x="570" y="240"/>
                  </a:lnTo>
                  <a:lnTo>
                    <a:pt x="572" y="246"/>
                  </a:lnTo>
                  <a:lnTo>
                    <a:pt x="574" y="253"/>
                  </a:lnTo>
                  <a:lnTo>
                    <a:pt x="574" y="257"/>
                  </a:lnTo>
                  <a:lnTo>
                    <a:pt x="576" y="263"/>
                  </a:lnTo>
                  <a:lnTo>
                    <a:pt x="576" y="268"/>
                  </a:lnTo>
                  <a:lnTo>
                    <a:pt x="578" y="274"/>
                  </a:lnTo>
                  <a:lnTo>
                    <a:pt x="578" y="280"/>
                  </a:lnTo>
                  <a:lnTo>
                    <a:pt x="578" y="286"/>
                  </a:lnTo>
                  <a:lnTo>
                    <a:pt x="579" y="293"/>
                  </a:lnTo>
                  <a:lnTo>
                    <a:pt x="579" y="299"/>
                  </a:lnTo>
                  <a:lnTo>
                    <a:pt x="579" y="305"/>
                  </a:lnTo>
                  <a:lnTo>
                    <a:pt x="579" y="310"/>
                  </a:lnTo>
                  <a:lnTo>
                    <a:pt x="579" y="318"/>
                  </a:lnTo>
                  <a:lnTo>
                    <a:pt x="579" y="324"/>
                  </a:lnTo>
                  <a:lnTo>
                    <a:pt x="579" y="329"/>
                  </a:lnTo>
                  <a:lnTo>
                    <a:pt x="579" y="335"/>
                  </a:lnTo>
                  <a:lnTo>
                    <a:pt x="579" y="343"/>
                  </a:lnTo>
                  <a:lnTo>
                    <a:pt x="579" y="348"/>
                  </a:lnTo>
                  <a:lnTo>
                    <a:pt x="578" y="354"/>
                  </a:lnTo>
                  <a:lnTo>
                    <a:pt x="578" y="360"/>
                  </a:lnTo>
                  <a:lnTo>
                    <a:pt x="576" y="365"/>
                  </a:lnTo>
                  <a:lnTo>
                    <a:pt x="576" y="371"/>
                  </a:lnTo>
                  <a:lnTo>
                    <a:pt x="574" y="377"/>
                  </a:lnTo>
                  <a:lnTo>
                    <a:pt x="572" y="384"/>
                  </a:lnTo>
                  <a:lnTo>
                    <a:pt x="572" y="390"/>
                  </a:lnTo>
                  <a:lnTo>
                    <a:pt x="570" y="396"/>
                  </a:lnTo>
                  <a:lnTo>
                    <a:pt x="568" y="402"/>
                  </a:lnTo>
                  <a:lnTo>
                    <a:pt x="566" y="409"/>
                  </a:lnTo>
                  <a:lnTo>
                    <a:pt x="566" y="415"/>
                  </a:lnTo>
                  <a:lnTo>
                    <a:pt x="564" y="421"/>
                  </a:lnTo>
                  <a:lnTo>
                    <a:pt x="562" y="426"/>
                  </a:lnTo>
                  <a:lnTo>
                    <a:pt x="560" y="432"/>
                  </a:lnTo>
                  <a:lnTo>
                    <a:pt x="559" y="438"/>
                  </a:lnTo>
                  <a:lnTo>
                    <a:pt x="557" y="443"/>
                  </a:lnTo>
                  <a:lnTo>
                    <a:pt x="555" y="449"/>
                  </a:lnTo>
                  <a:lnTo>
                    <a:pt x="551" y="455"/>
                  </a:lnTo>
                  <a:lnTo>
                    <a:pt x="549" y="459"/>
                  </a:lnTo>
                  <a:lnTo>
                    <a:pt x="547" y="464"/>
                  </a:lnTo>
                  <a:lnTo>
                    <a:pt x="545" y="470"/>
                  </a:lnTo>
                  <a:lnTo>
                    <a:pt x="541" y="476"/>
                  </a:lnTo>
                  <a:lnTo>
                    <a:pt x="540" y="481"/>
                  </a:lnTo>
                  <a:lnTo>
                    <a:pt x="538" y="487"/>
                  </a:lnTo>
                  <a:lnTo>
                    <a:pt x="530" y="497"/>
                  </a:lnTo>
                  <a:lnTo>
                    <a:pt x="524" y="506"/>
                  </a:lnTo>
                  <a:lnTo>
                    <a:pt x="519" y="516"/>
                  </a:lnTo>
                  <a:lnTo>
                    <a:pt x="513" y="525"/>
                  </a:lnTo>
                  <a:lnTo>
                    <a:pt x="505" y="533"/>
                  </a:lnTo>
                  <a:lnTo>
                    <a:pt x="498" y="542"/>
                  </a:lnTo>
                  <a:lnTo>
                    <a:pt x="490" y="548"/>
                  </a:lnTo>
                  <a:lnTo>
                    <a:pt x="483" y="557"/>
                  </a:lnTo>
                  <a:lnTo>
                    <a:pt x="475" y="563"/>
                  </a:lnTo>
                  <a:lnTo>
                    <a:pt x="467" y="571"/>
                  </a:lnTo>
                  <a:lnTo>
                    <a:pt x="458" y="575"/>
                  </a:lnTo>
                  <a:lnTo>
                    <a:pt x="452" y="580"/>
                  </a:lnTo>
                  <a:lnTo>
                    <a:pt x="443" y="584"/>
                  </a:lnTo>
                  <a:lnTo>
                    <a:pt x="433" y="588"/>
                  </a:lnTo>
                  <a:lnTo>
                    <a:pt x="426" y="592"/>
                  </a:lnTo>
                  <a:lnTo>
                    <a:pt x="418" y="595"/>
                  </a:lnTo>
                  <a:lnTo>
                    <a:pt x="410" y="597"/>
                  </a:lnTo>
                  <a:lnTo>
                    <a:pt x="403" y="601"/>
                  </a:lnTo>
                  <a:lnTo>
                    <a:pt x="395" y="603"/>
                  </a:lnTo>
                  <a:lnTo>
                    <a:pt x="389" y="607"/>
                  </a:lnTo>
                  <a:lnTo>
                    <a:pt x="380" y="607"/>
                  </a:lnTo>
                  <a:lnTo>
                    <a:pt x="374" y="609"/>
                  </a:lnTo>
                  <a:lnTo>
                    <a:pt x="367" y="611"/>
                  </a:lnTo>
                  <a:lnTo>
                    <a:pt x="361" y="613"/>
                  </a:lnTo>
                  <a:lnTo>
                    <a:pt x="353" y="614"/>
                  </a:lnTo>
                  <a:lnTo>
                    <a:pt x="348" y="616"/>
                  </a:lnTo>
                  <a:lnTo>
                    <a:pt x="342" y="616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25" y="620"/>
                  </a:lnTo>
                  <a:lnTo>
                    <a:pt x="319" y="620"/>
                  </a:lnTo>
                  <a:lnTo>
                    <a:pt x="313" y="622"/>
                  </a:lnTo>
                  <a:lnTo>
                    <a:pt x="308" y="622"/>
                  </a:lnTo>
                  <a:lnTo>
                    <a:pt x="302" y="624"/>
                  </a:lnTo>
                  <a:lnTo>
                    <a:pt x="296" y="626"/>
                  </a:lnTo>
                  <a:lnTo>
                    <a:pt x="292" y="628"/>
                  </a:lnTo>
                  <a:lnTo>
                    <a:pt x="287" y="628"/>
                  </a:lnTo>
                  <a:lnTo>
                    <a:pt x="281" y="630"/>
                  </a:lnTo>
                  <a:lnTo>
                    <a:pt x="275" y="632"/>
                  </a:lnTo>
                  <a:lnTo>
                    <a:pt x="272" y="633"/>
                  </a:lnTo>
                  <a:lnTo>
                    <a:pt x="266" y="635"/>
                  </a:lnTo>
                  <a:lnTo>
                    <a:pt x="260" y="637"/>
                  </a:lnTo>
                  <a:lnTo>
                    <a:pt x="256" y="639"/>
                  </a:lnTo>
                  <a:lnTo>
                    <a:pt x="251" y="643"/>
                  </a:lnTo>
                  <a:lnTo>
                    <a:pt x="245" y="647"/>
                  </a:lnTo>
                  <a:lnTo>
                    <a:pt x="241" y="649"/>
                  </a:lnTo>
                  <a:lnTo>
                    <a:pt x="235" y="652"/>
                  </a:lnTo>
                  <a:lnTo>
                    <a:pt x="230" y="656"/>
                  </a:lnTo>
                  <a:lnTo>
                    <a:pt x="220" y="662"/>
                  </a:lnTo>
                  <a:lnTo>
                    <a:pt x="211" y="670"/>
                  </a:lnTo>
                  <a:lnTo>
                    <a:pt x="201" y="675"/>
                  </a:lnTo>
                  <a:lnTo>
                    <a:pt x="194" y="683"/>
                  </a:lnTo>
                  <a:lnTo>
                    <a:pt x="184" y="689"/>
                  </a:lnTo>
                  <a:lnTo>
                    <a:pt x="177" y="696"/>
                  </a:lnTo>
                  <a:lnTo>
                    <a:pt x="169" y="700"/>
                  </a:lnTo>
                  <a:lnTo>
                    <a:pt x="159" y="704"/>
                  </a:lnTo>
                  <a:lnTo>
                    <a:pt x="152" y="708"/>
                  </a:lnTo>
                  <a:lnTo>
                    <a:pt x="144" y="711"/>
                  </a:lnTo>
                  <a:lnTo>
                    <a:pt x="137" y="711"/>
                  </a:lnTo>
                  <a:lnTo>
                    <a:pt x="131" y="711"/>
                  </a:lnTo>
                  <a:lnTo>
                    <a:pt x="123" y="709"/>
                  </a:lnTo>
                  <a:lnTo>
                    <a:pt x="116" y="708"/>
                  </a:lnTo>
                  <a:lnTo>
                    <a:pt x="110" y="704"/>
                  </a:lnTo>
                  <a:lnTo>
                    <a:pt x="104" y="698"/>
                  </a:lnTo>
                  <a:lnTo>
                    <a:pt x="99" y="692"/>
                  </a:lnTo>
                  <a:lnTo>
                    <a:pt x="97" y="689"/>
                  </a:lnTo>
                  <a:lnTo>
                    <a:pt x="95" y="681"/>
                  </a:lnTo>
                  <a:lnTo>
                    <a:pt x="95" y="677"/>
                  </a:lnTo>
                  <a:lnTo>
                    <a:pt x="95" y="670"/>
                  </a:lnTo>
                  <a:lnTo>
                    <a:pt x="99" y="664"/>
                  </a:lnTo>
                  <a:lnTo>
                    <a:pt x="101" y="656"/>
                  </a:lnTo>
                  <a:lnTo>
                    <a:pt x="104" y="649"/>
                  </a:lnTo>
                  <a:lnTo>
                    <a:pt x="110" y="641"/>
                  </a:lnTo>
                  <a:lnTo>
                    <a:pt x="116" y="633"/>
                  </a:lnTo>
                  <a:lnTo>
                    <a:pt x="123" y="626"/>
                  </a:lnTo>
                  <a:lnTo>
                    <a:pt x="131" y="616"/>
                  </a:lnTo>
                  <a:lnTo>
                    <a:pt x="135" y="613"/>
                  </a:lnTo>
                  <a:lnTo>
                    <a:pt x="140" y="609"/>
                  </a:lnTo>
                  <a:lnTo>
                    <a:pt x="146" y="605"/>
                  </a:lnTo>
                  <a:lnTo>
                    <a:pt x="152" y="601"/>
                  </a:lnTo>
                  <a:lnTo>
                    <a:pt x="156" y="595"/>
                  </a:lnTo>
                  <a:lnTo>
                    <a:pt x="161" y="592"/>
                  </a:lnTo>
                  <a:lnTo>
                    <a:pt x="167" y="584"/>
                  </a:lnTo>
                  <a:lnTo>
                    <a:pt x="173" y="578"/>
                  </a:lnTo>
                  <a:lnTo>
                    <a:pt x="177" y="571"/>
                  </a:lnTo>
                  <a:lnTo>
                    <a:pt x="180" y="565"/>
                  </a:lnTo>
                  <a:lnTo>
                    <a:pt x="184" y="556"/>
                  </a:lnTo>
                  <a:lnTo>
                    <a:pt x="190" y="548"/>
                  </a:lnTo>
                  <a:lnTo>
                    <a:pt x="192" y="538"/>
                  </a:lnTo>
                  <a:lnTo>
                    <a:pt x="196" y="529"/>
                  </a:lnTo>
                  <a:lnTo>
                    <a:pt x="197" y="519"/>
                  </a:lnTo>
                  <a:lnTo>
                    <a:pt x="201" y="510"/>
                  </a:lnTo>
                  <a:lnTo>
                    <a:pt x="201" y="504"/>
                  </a:lnTo>
                  <a:lnTo>
                    <a:pt x="203" y="500"/>
                  </a:lnTo>
                  <a:lnTo>
                    <a:pt x="203" y="495"/>
                  </a:lnTo>
                  <a:lnTo>
                    <a:pt x="205" y="489"/>
                  </a:lnTo>
                  <a:lnTo>
                    <a:pt x="205" y="483"/>
                  </a:lnTo>
                  <a:lnTo>
                    <a:pt x="205" y="479"/>
                  </a:lnTo>
                  <a:lnTo>
                    <a:pt x="205" y="474"/>
                  </a:lnTo>
                  <a:lnTo>
                    <a:pt x="207" y="468"/>
                  </a:lnTo>
                  <a:lnTo>
                    <a:pt x="205" y="462"/>
                  </a:lnTo>
                  <a:lnTo>
                    <a:pt x="205" y="457"/>
                  </a:lnTo>
                  <a:lnTo>
                    <a:pt x="205" y="451"/>
                  </a:lnTo>
                  <a:lnTo>
                    <a:pt x="205" y="445"/>
                  </a:lnTo>
                  <a:lnTo>
                    <a:pt x="203" y="438"/>
                  </a:lnTo>
                  <a:lnTo>
                    <a:pt x="201" y="434"/>
                  </a:lnTo>
                  <a:lnTo>
                    <a:pt x="201" y="428"/>
                  </a:lnTo>
                  <a:lnTo>
                    <a:pt x="199" y="422"/>
                  </a:lnTo>
                  <a:lnTo>
                    <a:pt x="197" y="415"/>
                  </a:lnTo>
                  <a:lnTo>
                    <a:pt x="197" y="411"/>
                  </a:lnTo>
                  <a:lnTo>
                    <a:pt x="196" y="405"/>
                  </a:lnTo>
                  <a:lnTo>
                    <a:pt x="194" y="400"/>
                  </a:lnTo>
                  <a:lnTo>
                    <a:pt x="190" y="392"/>
                  </a:lnTo>
                  <a:lnTo>
                    <a:pt x="188" y="388"/>
                  </a:lnTo>
                  <a:lnTo>
                    <a:pt x="184" y="383"/>
                  </a:lnTo>
                  <a:lnTo>
                    <a:pt x="182" y="377"/>
                  </a:lnTo>
                  <a:lnTo>
                    <a:pt x="178" y="369"/>
                  </a:lnTo>
                  <a:lnTo>
                    <a:pt x="177" y="365"/>
                  </a:lnTo>
                  <a:lnTo>
                    <a:pt x="173" y="360"/>
                  </a:lnTo>
                  <a:lnTo>
                    <a:pt x="169" y="354"/>
                  </a:lnTo>
                  <a:lnTo>
                    <a:pt x="163" y="348"/>
                  </a:lnTo>
                  <a:lnTo>
                    <a:pt x="159" y="343"/>
                  </a:lnTo>
                  <a:lnTo>
                    <a:pt x="156" y="337"/>
                  </a:lnTo>
                  <a:lnTo>
                    <a:pt x="150" y="331"/>
                  </a:lnTo>
                  <a:lnTo>
                    <a:pt x="144" y="326"/>
                  </a:lnTo>
                  <a:lnTo>
                    <a:pt x="139" y="322"/>
                  </a:lnTo>
                  <a:lnTo>
                    <a:pt x="133" y="316"/>
                  </a:lnTo>
                  <a:lnTo>
                    <a:pt x="127" y="310"/>
                  </a:lnTo>
                  <a:lnTo>
                    <a:pt x="120" y="305"/>
                  </a:lnTo>
                  <a:lnTo>
                    <a:pt x="114" y="301"/>
                  </a:lnTo>
                  <a:lnTo>
                    <a:pt x="106" y="295"/>
                  </a:lnTo>
                  <a:lnTo>
                    <a:pt x="101" y="291"/>
                  </a:lnTo>
                  <a:lnTo>
                    <a:pt x="7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2769" name="Freeform 254"/>
            <p:cNvSpPr>
              <a:spLocks/>
            </p:cNvSpPr>
            <p:nvPr/>
          </p:nvSpPr>
          <p:spPr bwMode="auto">
            <a:xfrm>
              <a:off x="3881" y="2509"/>
              <a:ext cx="572" cy="674"/>
            </a:xfrm>
            <a:custGeom>
              <a:avLst/>
              <a:gdLst>
                <a:gd name="T0" fmla="*/ 3 w 1144"/>
                <a:gd name="T1" fmla="*/ 77 h 1348"/>
                <a:gd name="T2" fmla="*/ 9 w 1144"/>
                <a:gd name="T3" fmla="*/ 60 h 1348"/>
                <a:gd name="T4" fmla="*/ 17 w 1144"/>
                <a:gd name="T5" fmla="*/ 37 h 1348"/>
                <a:gd name="T6" fmla="*/ 24 w 1144"/>
                <a:gd name="T7" fmla="*/ 44 h 1348"/>
                <a:gd name="T8" fmla="*/ 26 w 1144"/>
                <a:gd name="T9" fmla="*/ 82 h 1348"/>
                <a:gd name="T10" fmla="*/ 32 w 1144"/>
                <a:gd name="T11" fmla="*/ 95 h 1348"/>
                <a:gd name="T12" fmla="*/ 39 w 1144"/>
                <a:gd name="T13" fmla="*/ 73 h 1348"/>
                <a:gd name="T14" fmla="*/ 45 w 1144"/>
                <a:gd name="T15" fmla="*/ 25 h 1348"/>
                <a:gd name="T16" fmla="*/ 51 w 1144"/>
                <a:gd name="T17" fmla="*/ 16 h 1348"/>
                <a:gd name="T18" fmla="*/ 56 w 1144"/>
                <a:gd name="T19" fmla="*/ 39 h 1348"/>
                <a:gd name="T20" fmla="*/ 59 w 1144"/>
                <a:gd name="T21" fmla="*/ 100 h 1348"/>
                <a:gd name="T22" fmla="*/ 65 w 1144"/>
                <a:gd name="T23" fmla="*/ 132 h 1348"/>
                <a:gd name="T24" fmla="*/ 74 w 1144"/>
                <a:gd name="T25" fmla="*/ 126 h 1348"/>
                <a:gd name="T26" fmla="*/ 81 w 1144"/>
                <a:gd name="T27" fmla="*/ 67 h 1348"/>
                <a:gd name="T28" fmla="*/ 86 w 1144"/>
                <a:gd name="T29" fmla="*/ 11 h 1348"/>
                <a:gd name="T30" fmla="*/ 93 w 1144"/>
                <a:gd name="T31" fmla="*/ 9 h 1348"/>
                <a:gd name="T32" fmla="*/ 94 w 1144"/>
                <a:gd name="T33" fmla="*/ 83 h 1348"/>
                <a:gd name="T34" fmla="*/ 97 w 1144"/>
                <a:gd name="T35" fmla="*/ 155 h 1348"/>
                <a:gd name="T36" fmla="*/ 102 w 1144"/>
                <a:gd name="T37" fmla="*/ 169 h 1348"/>
                <a:gd name="T38" fmla="*/ 108 w 1144"/>
                <a:gd name="T39" fmla="*/ 162 h 1348"/>
                <a:gd name="T40" fmla="*/ 114 w 1144"/>
                <a:gd name="T41" fmla="*/ 92 h 1348"/>
                <a:gd name="T42" fmla="*/ 116 w 1144"/>
                <a:gd name="T43" fmla="*/ 30 h 1348"/>
                <a:gd name="T44" fmla="*/ 120 w 1144"/>
                <a:gd name="T45" fmla="*/ 22 h 1348"/>
                <a:gd name="T46" fmla="*/ 122 w 1144"/>
                <a:gd name="T47" fmla="*/ 59 h 1348"/>
                <a:gd name="T48" fmla="*/ 126 w 1144"/>
                <a:gd name="T49" fmla="*/ 115 h 1348"/>
                <a:gd name="T50" fmla="*/ 131 w 1144"/>
                <a:gd name="T51" fmla="*/ 132 h 1348"/>
                <a:gd name="T52" fmla="*/ 138 w 1144"/>
                <a:gd name="T53" fmla="*/ 124 h 1348"/>
                <a:gd name="T54" fmla="*/ 142 w 1144"/>
                <a:gd name="T55" fmla="*/ 88 h 1348"/>
                <a:gd name="T56" fmla="*/ 141 w 1144"/>
                <a:gd name="T57" fmla="*/ 84 h 1348"/>
                <a:gd name="T58" fmla="*/ 138 w 1144"/>
                <a:gd name="T59" fmla="*/ 114 h 1348"/>
                <a:gd name="T60" fmla="*/ 131 w 1144"/>
                <a:gd name="T61" fmla="*/ 127 h 1348"/>
                <a:gd name="T62" fmla="*/ 127 w 1144"/>
                <a:gd name="T63" fmla="*/ 90 h 1348"/>
                <a:gd name="T64" fmla="*/ 123 w 1144"/>
                <a:gd name="T65" fmla="*/ 20 h 1348"/>
                <a:gd name="T66" fmla="*/ 117 w 1144"/>
                <a:gd name="T67" fmla="*/ 13 h 1348"/>
                <a:gd name="T68" fmla="*/ 111 w 1144"/>
                <a:gd name="T69" fmla="*/ 74 h 1348"/>
                <a:gd name="T70" fmla="*/ 107 w 1144"/>
                <a:gd name="T71" fmla="*/ 144 h 1348"/>
                <a:gd name="T72" fmla="*/ 102 w 1144"/>
                <a:gd name="T73" fmla="*/ 163 h 1348"/>
                <a:gd name="T74" fmla="*/ 98 w 1144"/>
                <a:gd name="T75" fmla="*/ 147 h 1348"/>
                <a:gd name="T76" fmla="*/ 98 w 1144"/>
                <a:gd name="T77" fmla="*/ 59 h 1348"/>
                <a:gd name="T78" fmla="*/ 95 w 1144"/>
                <a:gd name="T79" fmla="*/ 12 h 1348"/>
                <a:gd name="T80" fmla="*/ 90 w 1144"/>
                <a:gd name="T81" fmla="*/ 0 h 1348"/>
                <a:gd name="T82" fmla="*/ 83 w 1144"/>
                <a:gd name="T83" fmla="*/ 19 h 1348"/>
                <a:gd name="T84" fmla="*/ 76 w 1144"/>
                <a:gd name="T85" fmla="*/ 94 h 1348"/>
                <a:gd name="T86" fmla="*/ 70 w 1144"/>
                <a:gd name="T87" fmla="*/ 127 h 1348"/>
                <a:gd name="T88" fmla="*/ 63 w 1144"/>
                <a:gd name="T89" fmla="*/ 116 h 1348"/>
                <a:gd name="T90" fmla="*/ 60 w 1144"/>
                <a:gd name="T91" fmla="*/ 43 h 1348"/>
                <a:gd name="T92" fmla="*/ 54 w 1144"/>
                <a:gd name="T93" fmla="*/ 11 h 1348"/>
                <a:gd name="T94" fmla="*/ 45 w 1144"/>
                <a:gd name="T95" fmla="*/ 15 h 1348"/>
                <a:gd name="T96" fmla="*/ 36 w 1144"/>
                <a:gd name="T97" fmla="*/ 63 h 1348"/>
                <a:gd name="T98" fmla="*/ 32 w 1144"/>
                <a:gd name="T99" fmla="*/ 90 h 1348"/>
                <a:gd name="T100" fmla="*/ 28 w 1144"/>
                <a:gd name="T101" fmla="*/ 76 h 1348"/>
                <a:gd name="T102" fmla="*/ 26 w 1144"/>
                <a:gd name="T103" fmla="*/ 39 h 1348"/>
                <a:gd name="T104" fmla="*/ 17 w 1144"/>
                <a:gd name="T105" fmla="*/ 32 h 1348"/>
                <a:gd name="T106" fmla="*/ 8 w 1144"/>
                <a:gd name="T107" fmla="*/ 47 h 1348"/>
                <a:gd name="T108" fmla="*/ 3 w 1144"/>
                <a:gd name="T109" fmla="*/ 72 h 1348"/>
                <a:gd name="T110" fmla="*/ 0 w 1144"/>
                <a:gd name="T111" fmla="*/ 74 h 13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4" h="1348">
                  <a:moveTo>
                    <a:pt x="0" y="585"/>
                  </a:moveTo>
                  <a:lnTo>
                    <a:pt x="0" y="610"/>
                  </a:lnTo>
                  <a:lnTo>
                    <a:pt x="9" y="616"/>
                  </a:lnTo>
                  <a:lnTo>
                    <a:pt x="20" y="616"/>
                  </a:lnTo>
                  <a:lnTo>
                    <a:pt x="32" y="610"/>
                  </a:lnTo>
                  <a:lnTo>
                    <a:pt x="47" y="580"/>
                  </a:lnTo>
                  <a:lnTo>
                    <a:pt x="60" y="536"/>
                  </a:lnTo>
                  <a:lnTo>
                    <a:pt x="70" y="477"/>
                  </a:lnTo>
                  <a:lnTo>
                    <a:pt x="83" y="410"/>
                  </a:lnTo>
                  <a:lnTo>
                    <a:pt x="93" y="357"/>
                  </a:lnTo>
                  <a:lnTo>
                    <a:pt x="110" y="315"/>
                  </a:lnTo>
                  <a:lnTo>
                    <a:pt x="129" y="291"/>
                  </a:lnTo>
                  <a:lnTo>
                    <a:pt x="150" y="287"/>
                  </a:lnTo>
                  <a:lnTo>
                    <a:pt x="167" y="295"/>
                  </a:lnTo>
                  <a:lnTo>
                    <a:pt x="180" y="315"/>
                  </a:lnTo>
                  <a:lnTo>
                    <a:pt x="186" y="350"/>
                  </a:lnTo>
                  <a:lnTo>
                    <a:pt x="191" y="390"/>
                  </a:lnTo>
                  <a:lnTo>
                    <a:pt x="193" y="473"/>
                  </a:lnTo>
                  <a:lnTo>
                    <a:pt x="197" y="587"/>
                  </a:lnTo>
                  <a:lnTo>
                    <a:pt x="201" y="654"/>
                  </a:lnTo>
                  <a:lnTo>
                    <a:pt x="209" y="705"/>
                  </a:lnTo>
                  <a:lnTo>
                    <a:pt x="220" y="741"/>
                  </a:lnTo>
                  <a:lnTo>
                    <a:pt x="233" y="758"/>
                  </a:lnTo>
                  <a:lnTo>
                    <a:pt x="252" y="758"/>
                  </a:lnTo>
                  <a:lnTo>
                    <a:pt x="262" y="747"/>
                  </a:lnTo>
                  <a:lnTo>
                    <a:pt x="277" y="716"/>
                  </a:lnTo>
                  <a:lnTo>
                    <a:pt x="292" y="661"/>
                  </a:lnTo>
                  <a:lnTo>
                    <a:pt x="306" y="582"/>
                  </a:lnTo>
                  <a:lnTo>
                    <a:pt x="323" y="448"/>
                  </a:lnTo>
                  <a:lnTo>
                    <a:pt x="336" y="327"/>
                  </a:lnTo>
                  <a:lnTo>
                    <a:pt x="344" y="253"/>
                  </a:lnTo>
                  <a:lnTo>
                    <a:pt x="353" y="198"/>
                  </a:lnTo>
                  <a:lnTo>
                    <a:pt x="368" y="156"/>
                  </a:lnTo>
                  <a:lnTo>
                    <a:pt x="378" y="135"/>
                  </a:lnTo>
                  <a:lnTo>
                    <a:pt x="391" y="122"/>
                  </a:lnTo>
                  <a:lnTo>
                    <a:pt x="404" y="122"/>
                  </a:lnTo>
                  <a:lnTo>
                    <a:pt x="416" y="127"/>
                  </a:lnTo>
                  <a:lnTo>
                    <a:pt x="427" y="150"/>
                  </a:lnTo>
                  <a:lnTo>
                    <a:pt x="439" y="211"/>
                  </a:lnTo>
                  <a:lnTo>
                    <a:pt x="446" y="308"/>
                  </a:lnTo>
                  <a:lnTo>
                    <a:pt x="450" y="439"/>
                  </a:lnTo>
                  <a:lnTo>
                    <a:pt x="454" y="578"/>
                  </a:lnTo>
                  <a:lnTo>
                    <a:pt x="461" y="711"/>
                  </a:lnTo>
                  <a:lnTo>
                    <a:pt x="467" y="796"/>
                  </a:lnTo>
                  <a:lnTo>
                    <a:pt x="478" y="910"/>
                  </a:lnTo>
                  <a:lnTo>
                    <a:pt x="496" y="986"/>
                  </a:lnTo>
                  <a:lnTo>
                    <a:pt x="507" y="1024"/>
                  </a:lnTo>
                  <a:lnTo>
                    <a:pt x="518" y="1049"/>
                  </a:lnTo>
                  <a:lnTo>
                    <a:pt x="535" y="1064"/>
                  </a:lnTo>
                  <a:lnTo>
                    <a:pt x="554" y="1061"/>
                  </a:lnTo>
                  <a:lnTo>
                    <a:pt x="568" y="1047"/>
                  </a:lnTo>
                  <a:lnTo>
                    <a:pt x="587" y="1004"/>
                  </a:lnTo>
                  <a:lnTo>
                    <a:pt x="606" y="920"/>
                  </a:lnTo>
                  <a:lnTo>
                    <a:pt x="625" y="796"/>
                  </a:lnTo>
                  <a:lnTo>
                    <a:pt x="638" y="656"/>
                  </a:lnTo>
                  <a:lnTo>
                    <a:pt x="648" y="534"/>
                  </a:lnTo>
                  <a:lnTo>
                    <a:pt x="659" y="390"/>
                  </a:lnTo>
                  <a:lnTo>
                    <a:pt x="669" y="260"/>
                  </a:lnTo>
                  <a:lnTo>
                    <a:pt x="674" y="150"/>
                  </a:lnTo>
                  <a:lnTo>
                    <a:pt x="688" y="84"/>
                  </a:lnTo>
                  <a:lnTo>
                    <a:pt x="701" y="51"/>
                  </a:lnTo>
                  <a:lnTo>
                    <a:pt x="716" y="42"/>
                  </a:lnTo>
                  <a:lnTo>
                    <a:pt x="727" y="49"/>
                  </a:lnTo>
                  <a:lnTo>
                    <a:pt x="739" y="65"/>
                  </a:lnTo>
                  <a:lnTo>
                    <a:pt x="745" y="118"/>
                  </a:lnTo>
                  <a:lnTo>
                    <a:pt x="750" y="256"/>
                  </a:lnTo>
                  <a:lnTo>
                    <a:pt x="752" y="458"/>
                  </a:lnTo>
                  <a:lnTo>
                    <a:pt x="748" y="661"/>
                  </a:lnTo>
                  <a:lnTo>
                    <a:pt x="748" y="787"/>
                  </a:lnTo>
                  <a:lnTo>
                    <a:pt x="752" y="952"/>
                  </a:lnTo>
                  <a:lnTo>
                    <a:pt x="760" y="1142"/>
                  </a:lnTo>
                  <a:lnTo>
                    <a:pt x="769" y="1234"/>
                  </a:lnTo>
                  <a:lnTo>
                    <a:pt x="783" y="1287"/>
                  </a:lnTo>
                  <a:lnTo>
                    <a:pt x="792" y="1317"/>
                  </a:lnTo>
                  <a:lnTo>
                    <a:pt x="802" y="1338"/>
                  </a:lnTo>
                  <a:lnTo>
                    <a:pt x="813" y="1348"/>
                  </a:lnTo>
                  <a:lnTo>
                    <a:pt x="821" y="1348"/>
                  </a:lnTo>
                  <a:lnTo>
                    <a:pt x="832" y="1342"/>
                  </a:lnTo>
                  <a:lnTo>
                    <a:pt x="841" y="1327"/>
                  </a:lnTo>
                  <a:lnTo>
                    <a:pt x="857" y="1291"/>
                  </a:lnTo>
                  <a:lnTo>
                    <a:pt x="874" y="1224"/>
                  </a:lnTo>
                  <a:lnTo>
                    <a:pt x="889" y="1116"/>
                  </a:lnTo>
                  <a:lnTo>
                    <a:pt x="902" y="941"/>
                  </a:lnTo>
                  <a:lnTo>
                    <a:pt x="910" y="730"/>
                  </a:lnTo>
                  <a:lnTo>
                    <a:pt x="912" y="585"/>
                  </a:lnTo>
                  <a:lnTo>
                    <a:pt x="916" y="414"/>
                  </a:lnTo>
                  <a:lnTo>
                    <a:pt x="921" y="306"/>
                  </a:lnTo>
                  <a:lnTo>
                    <a:pt x="927" y="236"/>
                  </a:lnTo>
                  <a:lnTo>
                    <a:pt x="931" y="198"/>
                  </a:lnTo>
                  <a:lnTo>
                    <a:pt x="938" y="175"/>
                  </a:lnTo>
                  <a:lnTo>
                    <a:pt x="948" y="169"/>
                  </a:lnTo>
                  <a:lnTo>
                    <a:pt x="957" y="175"/>
                  </a:lnTo>
                  <a:lnTo>
                    <a:pt x="965" y="192"/>
                  </a:lnTo>
                  <a:lnTo>
                    <a:pt x="967" y="245"/>
                  </a:lnTo>
                  <a:lnTo>
                    <a:pt x="973" y="346"/>
                  </a:lnTo>
                  <a:lnTo>
                    <a:pt x="975" y="466"/>
                  </a:lnTo>
                  <a:lnTo>
                    <a:pt x="978" y="601"/>
                  </a:lnTo>
                  <a:lnTo>
                    <a:pt x="984" y="743"/>
                  </a:lnTo>
                  <a:lnTo>
                    <a:pt x="992" y="832"/>
                  </a:lnTo>
                  <a:lnTo>
                    <a:pt x="1003" y="920"/>
                  </a:lnTo>
                  <a:lnTo>
                    <a:pt x="1011" y="977"/>
                  </a:lnTo>
                  <a:lnTo>
                    <a:pt x="1020" y="1019"/>
                  </a:lnTo>
                  <a:lnTo>
                    <a:pt x="1035" y="1042"/>
                  </a:lnTo>
                  <a:lnTo>
                    <a:pt x="1047" y="1051"/>
                  </a:lnTo>
                  <a:lnTo>
                    <a:pt x="1060" y="1049"/>
                  </a:lnTo>
                  <a:lnTo>
                    <a:pt x="1071" y="1040"/>
                  </a:lnTo>
                  <a:lnTo>
                    <a:pt x="1085" y="1024"/>
                  </a:lnTo>
                  <a:lnTo>
                    <a:pt x="1102" y="986"/>
                  </a:lnTo>
                  <a:lnTo>
                    <a:pt x="1115" y="931"/>
                  </a:lnTo>
                  <a:lnTo>
                    <a:pt x="1123" y="853"/>
                  </a:lnTo>
                  <a:lnTo>
                    <a:pt x="1127" y="768"/>
                  </a:lnTo>
                  <a:lnTo>
                    <a:pt x="1130" y="701"/>
                  </a:lnTo>
                  <a:lnTo>
                    <a:pt x="1138" y="659"/>
                  </a:lnTo>
                  <a:lnTo>
                    <a:pt x="1144" y="640"/>
                  </a:lnTo>
                  <a:lnTo>
                    <a:pt x="1136" y="629"/>
                  </a:lnTo>
                  <a:lnTo>
                    <a:pt x="1127" y="669"/>
                  </a:lnTo>
                  <a:lnTo>
                    <a:pt x="1121" y="726"/>
                  </a:lnTo>
                  <a:lnTo>
                    <a:pt x="1111" y="796"/>
                  </a:lnTo>
                  <a:lnTo>
                    <a:pt x="1106" y="863"/>
                  </a:lnTo>
                  <a:lnTo>
                    <a:pt x="1098" y="910"/>
                  </a:lnTo>
                  <a:lnTo>
                    <a:pt x="1090" y="964"/>
                  </a:lnTo>
                  <a:lnTo>
                    <a:pt x="1077" y="1002"/>
                  </a:lnTo>
                  <a:lnTo>
                    <a:pt x="1062" y="1017"/>
                  </a:lnTo>
                  <a:lnTo>
                    <a:pt x="1045" y="1015"/>
                  </a:lnTo>
                  <a:lnTo>
                    <a:pt x="1035" y="1002"/>
                  </a:lnTo>
                  <a:lnTo>
                    <a:pt x="1022" y="954"/>
                  </a:lnTo>
                  <a:lnTo>
                    <a:pt x="1014" y="861"/>
                  </a:lnTo>
                  <a:lnTo>
                    <a:pt x="1011" y="716"/>
                  </a:lnTo>
                  <a:lnTo>
                    <a:pt x="1009" y="561"/>
                  </a:lnTo>
                  <a:lnTo>
                    <a:pt x="999" y="365"/>
                  </a:lnTo>
                  <a:lnTo>
                    <a:pt x="992" y="241"/>
                  </a:lnTo>
                  <a:lnTo>
                    <a:pt x="978" y="158"/>
                  </a:lnTo>
                  <a:lnTo>
                    <a:pt x="967" y="114"/>
                  </a:lnTo>
                  <a:lnTo>
                    <a:pt x="956" y="93"/>
                  </a:lnTo>
                  <a:lnTo>
                    <a:pt x="948" y="89"/>
                  </a:lnTo>
                  <a:lnTo>
                    <a:pt x="935" y="97"/>
                  </a:lnTo>
                  <a:lnTo>
                    <a:pt x="923" y="127"/>
                  </a:lnTo>
                  <a:lnTo>
                    <a:pt x="906" y="222"/>
                  </a:lnTo>
                  <a:lnTo>
                    <a:pt x="893" y="382"/>
                  </a:lnTo>
                  <a:lnTo>
                    <a:pt x="883" y="585"/>
                  </a:lnTo>
                  <a:lnTo>
                    <a:pt x="876" y="749"/>
                  </a:lnTo>
                  <a:lnTo>
                    <a:pt x="870" y="895"/>
                  </a:lnTo>
                  <a:lnTo>
                    <a:pt x="862" y="1064"/>
                  </a:lnTo>
                  <a:lnTo>
                    <a:pt x="855" y="1150"/>
                  </a:lnTo>
                  <a:lnTo>
                    <a:pt x="845" y="1224"/>
                  </a:lnTo>
                  <a:lnTo>
                    <a:pt x="838" y="1266"/>
                  </a:lnTo>
                  <a:lnTo>
                    <a:pt x="826" y="1291"/>
                  </a:lnTo>
                  <a:lnTo>
                    <a:pt x="815" y="1302"/>
                  </a:lnTo>
                  <a:lnTo>
                    <a:pt x="802" y="1296"/>
                  </a:lnTo>
                  <a:lnTo>
                    <a:pt x="794" y="1281"/>
                  </a:lnTo>
                  <a:lnTo>
                    <a:pt x="786" y="1245"/>
                  </a:lnTo>
                  <a:lnTo>
                    <a:pt x="781" y="1173"/>
                  </a:lnTo>
                  <a:lnTo>
                    <a:pt x="781" y="1049"/>
                  </a:lnTo>
                  <a:lnTo>
                    <a:pt x="779" y="924"/>
                  </a:lnTo>
                  <a:lnTo>
                    <a:pt x="781" y="697"/>
                  </a:lnTo>
                  <a:lnTo>
                    <a:pt x="779" y="466"/>
                  </a:lnTo>
                  <a:lnTo>
                    <a:pt x="779" y="365"/>
                  </a:lnTo>
                  <a:lnTo>
                    <a:pt x="775" y="270"/>
                  </a:lnTo>
                  <a:lnTo>
                    <a:pt x="767" y="163"/>
                  </a:lnTo>
                  <a:lnTo>
                    <a:pt x="758" y="93"/>
                  </a:lnTo>
                  <a:lnTo>
                    <a:pt x="745" y="40"/>
                  </a:lnTo>
                  <a:lnTo>
                    <a:pt x="733" y="11"/>
                  </a:lnTo>
                  <a:lnTo>
                    <a:pt x="724" y="0"/>
                  </a:lnTo>
                  <a:lnTo>
                    <a:pt x="714" y="0"/>
                  </a:lnTo>
                  <a:lnTo>
                    <a:pt x="701" y="4"/>
                  </a:lnTo>
                  <a:lnTo>
                    <a:pt x="688" y="23"/>
                  </a:lnTo>
                  <a:lnTo>
                    <a:pt x="672" y="70"/>
                  </a:lnTo>
                  <a:lnTo>
                    <a:pt x="657" y="150"/>
                  </a:lnTo>
                  <a:lnTo>
                    <a:pt x="642" y="262"/>
                  </a:lnTo>
                  <a:lnTo>
                    <a:pt x="632" y="407"/>
                  </a:lnTo>
                  <a:lnTo>
                    <a:pt x="615" y="616"/>
                  </a:lnTo>
                  <a:lnTo>
                    <a:pt x="604" y="747"/>
                  </a:lnTo>
                  <a:lnTo>
                    <a:pt x="594" y="869"/>
                  </a:lnTo>
                  <a:lnTo>
                    <a:pt x="583" y="939"/>
                  </a:lnTo>
                  <a:lnTo>
                    <a:pt x="572" y="986"/>
                  </a:lnTo>
                  <a:lnTo>
                    <a:pt x="554" y="1015"/>
                  </a:lnTo>
                  <a:lnTo>
                    <a:pt x="537" y="1019"/>
                  </a:lnTo>
                  <a:lnTo>
                    <a:pt x="524" y="1007"/>
                  </a:lnTo>
                  <a:lnTo>
                    <a:pt x="511" y="981"/>
                  </a:lnTo>
                  <a:lnTo>
                    <a:pt x="501" y="926"/>
                  </a:lnTo>
                  <a:lnTo>
                    <a:pt x="492" y="794"/>
                  </a:lnTo>
                  <a:lnTo>
                    <a:pt x="486" y="616"/>
                  </a:lnTo>
                  <a:lnTo>
                    <a:pt x="484" y="443"/>
                  </a:lnTo>
                  <a:lnTo>
                    <a:pt x="480" y="342"/>
                  </a:lnTo>
                  <a:lnTo>
                    <a:pt x="473" y="256"/>
                  </a:lnTo>
                  <a:lnTo>
                    <a:pt x="459" y="175"/>
                  </a:lnTo>
                  <a:lnTo>
                    <a:pt x="444" y="118"/>
                  </a:lnTo>
                  <a:lnTo>
                    <a:pt x="427" y="85"/>
                  </a:lnTo>
                  <a:lnTo>
                    <a:pt x="408" y="76"/>
                  </a:lnTo>
                  <a:lnTo>
                    <a:pt x="391" y="78"/>
                  </a:lnTo>
                  <a:lnTo>
                    <a:pt x="372" y="89"/>
                  </a:lnTo>
                  <a:lnTo>
                    <a:pt x="353" y="118"/>
                  </a:lnTo>
                  <a:lnTo>
                    <a:pt x="336" y="163"/>
                  </a:lnTo>
                  <a:lnTo>
                    <a:pt x="317" y="247"/>
                  </a:lnTo>
                  <a:lnTo>
                    <a:pt x="302" y="361"/>
                  </a:lnTo>
                  <a:lnTo>
                    <a:pt x="287" y="502"/>
                  </a:lnTo>
                  <a:lnTo>
                    <a:pt x="279" y="610"/>
                  </a:lnTo>
                  <a:lnTo>
                    <a:pt x="271" y="663"/>
                  </a:lnTo>
                  <a:lnTo>
                    <a:pt x="262" y="703"/>
                  </a:lnTo>
                  <a:lnTo>
                    <a:pt x="252" y="716"/>
                  </a:lnTo>
                  <a:lnTo>
                    <a:pt x="237" y="718"/>
                  </a:lnTo>
                  <a:lnTo>
                    <a:pt x="229" y="705"/>
                  </a:lnTo>
                  <a:lnTo>
                    <a:pt x="222" y="677"/>
                  </a:lnTo>
                  <a:lnTo>
                    <a:pt x="220" y="606"/>
                  </a:lnTo>
                  <a:lnTo>
                    <a:pt x="222" y="525"/>
                  </a:lnTo>
                  <a:lnTo>
                    <a:pt x="222" y="443"/>
                  </a:lnTo>
                  <a:lnTo>
                    <a:pt x="214" y="359"/>
                  </a:lnTo>
                  <a:lnTo>
                    <a:pt x="205" y="312"/>
                  </a:lnTo>
                  <a:lnTo>
                    <a:pt x="191" y="283"/>
                  </a:lnTo>
                  <a:lnTo>
                    <a:pt x="180" y="266"/>
                  </a:lnTo>
                  <a:lnTo>
                    <a:pt x="157" y="255"/>
                  </a:lnTo>
                  <a:lnTo>
                    <a:pt x="133" y="256"/>
                  </a:lnTo>
                  <a:lnTo>
                    <a:pt x="112" y="262"/>
                  </a:lnTo>
                  <a:lnTo>
                    <a:pt x="91" y="287"/>
                  </a:lnTo>
                  <a:lnTo>
                    <a:pt x="74" y="315"/>
                  </a:lnTo>
                  <a:lnTo>
                    <a:pt x="60" y="371"/>
                  </a:lnTo>
                  <a:lnTo>
                    <a:pt x="47" y="439"/>
                  </a:lnTo>
                  <a:lnTo>
                    <a:pt x="41" y="504"/>
                  </a:lnTo>
                  <a:lnTo>
                    <a:pt x="34" y="551"/>
                  </a:lnTo>
                  <a:lnTo>
                    <a:pt x="24" y="572"/>
                  </a:lnTo>
                  <a:lnTo>
                    <a:pt x="15" y="580"/>
                  </a:lnTo>
                  <a:lnTo>
                    <a:pt x="7" y="585"/>
                  </a:lnTo>
                  <a:lnTo>
                    <a:pt x="0" y="585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72792" name="Picture 8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7" y="0"/>
            <a:ext cx="91694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4012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1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92BCDC5-CC08-4727-9F7C-2629220371B7}" type="slidenum">
              <a:rPr lang="en-US" smtClean="0">
                <a:solidFill>
                  <a:srgbClr val="FFFFFF"/>
                </a:solidFill>
              </a:rPr>
              <a:pPr eaLnBrk="1" hangingPunct="1"/>
              <a:t>52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373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1163" y="1446213"/>
            <a:ext cx="5586412" cy="4525962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  <a:spcAft>
                <a:spcPct val="30000"/>
              </a:spcAft>
            </a:pPr>
            <a:r>
              <a:rPr lang="en-US" sz="3600" dirty="0" smtClean="0"/>
              <a:t>Nose - (sense of smell) – allows recognition of odors and improves taste of food</a:t>
            </a:r>
          </a:p>
          <a:p>
            <a:pPr>
              <a:lnSpc>
                <a:spcPct val="95000"/>
              </a:lnSpc>
              <a:spcBef>
                <a:spcPct val="15000"/>
              </a:spcBef>
              <a:spcAft>
                <a:spcPct val="30000"/>
              </a:spcAft>
            </a:pPr>
            <a:r>
              <a:rPr lang="en-US" sz="3600" dirty="0" smtClean="0"/>
              <a:t>Taste buds on tongue - (sense of taste) – allows recognition of sweet, sour, bitter, salty</a:t>
            </a:r>
          </a:p>
        </p:txBody>
      </p:sp>
      <p:grpSp>
        <p:nvGrpSpPr>
          <p:cNvPr id="73734" name="Group 54"/>
          <p:cNvGrpSpPr>
            <a:grpSpLocks noChangeAspect="1"/>
          </p:cNvGrpSpPr>
          <p:nvPr/>
        </p:nvGrpSpPr>
        <p:grpSpPr bwMode="auto">
          <a:xfrm>
            <a:off x="6330950" y="1758950"/>
            <a:ext cx="1958975" cy="1517650"/>
            <a:chOff x="3988" y="964"/>
            <a:chExt cx="1234" cy="956"/>
          </a:xfrm>
        </p:grpSpPr>
        <p:sp>
          <p:nvSpPr>
            <p:cNvPr id="73765" name="AutoShape 53"/>
            <p:cNvSpPr>
              <a:spLocks noChangeAspect="1" noChangeArrowheads="1" noTextEdit="1"/>
            </p:cNvSpPr>
            <p:nvPr/>
          </p:nvSpPr>
          <p:spPr bwMode="auto">
            <a:xfrm>
              <a:off x="3988" y="964"/>
              <a:ext cx="1234" cy="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6" name="Freeform 55"/>
            <p:cNvSpPr>
              <a:spLocks/>
            </p:cNvSpPr>
            <p:nvPr/>
          </p:nvSpPr>
          <p:spPr bwMode="auto">
            <a:xfrm>
              <a:off x="4013" y="994"/>
              <a:ext cx="1172" cy="896"/>
            </a:xfrm>
            <a:custGeom>
              <a:avLst/>
              <a:gdLst>
                <a:gd name="T0" fmla="*/ 2 w 3515"/>
                <a:gd name="T1" fmla="*/ 0 h 2686"/>
                <a:gd name="T2" fmla="*/ 0 w 3515"/>
                <a:gd name="T3" fmla="*/ 100 h 2686"/>
                <a:gd name="T4" fmla="*/ 130 w 3515"/>
                <a:gd name="T5" fmla="*/ 99 h 2686"/>
                <a:gd name="T6" fmla="*/ 127 w 3515"/>
                <a:gd name="T7" fmla="*/ 0 h 2686"/>
                <a:gd name="T8" fmla="*/ 2 w 3515"/>
                <a:gd name="T9" fmla="*/ 0 h 2686"/>
                <a:gd name="T10" fmla="*/ 2 w 3515"/>
                <a:gd name="T11" fmla="*/ 0 h 2686"/>
                <a:gd name="T12" fmla="*/ 2 w 3515"/>
                <a:gd name="T13" fmla="*/ 0 h 26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5" h="2686">
                  <a:moveTo>
                    <a:pt x="63" y="0"/>
                  </a:moveTo>
                  <a:lnTo>
                    <a:pt x="0" y="2686"/>
                  </a:lnTo>
                  <a:lnTo>
                    <a:pt x="3515" y="2665"/>
                  </a:lnTo>
                  <a:lnTo>
                    <a:pt x="342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7" name="Freeform 56"/>
            <p:cNvSpPr>
              <a:spLocks/>
            </p:cNvSpPr>
            <p:nvPr/>
          </p:nvSpPr>
          <p:spPr bwMode="auto">
            <a:xfrm>
              <a:off x="4122" y="1105"/>
              <a:ext cx="923" cy="671"/>
            </a:xfrm>
            <a:custGeom>
              <a:avLst/>
              <a:gdLst>
                <a:gd name="T0" fmla="*/ 3 w 2768"/>
                <a:gd name="T1" fmla="*/ 2 h 2013"/>
                <a:gd name="T2" fmla="*/ 0 w 2768"/>
                <a:gd name="T3" fmla="*/ 75 h 2013"/>
                <a:gd name="T4" fmla="*/ 103 w 2768"/>
                <a:gd name="T5" fmla="*/ 73 h 2013"/>
                <a:gd name="T6" fmla="*/ 102 w 2768"/>
                <a:gd name="T7" fmla="*/ 0 h 2013"/>
                <a:gd name="T8" fmla="*/ 3 w 2768"/>
                <a:gd name="T9" fmla="*/ 2 h 2013"/>
                <a:gd name="T10" fmla="*/ 3 w 2768"/>
                <a:gd name="T11" fmla="*/ 2 h 20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68" h="2013">
                  <a:moveTo>
                    <a:pt x="70" y="53"/>
                  </a:moveTo>
                  <a:lnTo>
                    <a:pt x="0" y="2013"/>
                  </a:lnTo>
                  <a:lnTo>
                    <a:pt x="2768" y="1976"/>
                  </a:lnTo>
                  <a:lnTo>
                    <a:pt x="2741" y="0"/>
                  </a:lnTo>
                  <a:lnTo>
                    <a:pt x="70" y="53"/>
                  </a:lnTo>
                  <a:close/>
                </a:path>
              </a:pathLst>
            </a:custGeom>
            <a:solidFill>
              <a:srgbClr val="FF4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8" name="Freeform 57"/>
            <p:cNvSpPr>
              <a:spLocks/>
            </p:cNvSpPr>
            <p:nvPr/>
          </p:nvSpPr>
          <p:spPr bwMode="auto">
            <a:xfrm>
              <a:off x="4366" y="1179"/>
              <a:ext cx="435" cy="472"/>
            </a:xfrm>
            <a:custGeom>
              <a:avLst/>
              <a:gdLst>
                <a:gd name="T0" fmla="*/ 37 w 1303"/>
                <a:gd name="T1" fmla="*/ 0 h 1417"/>
                <a:gd name="T2" fmla="*/ 40 w 1303"/>
                <a:gd name="T3" fmla="*/ 2 h 1417"/>
                <a:gd name="T4" fmla="*/ 42 w 1303"/>
                <a:gd name="T5" fmla="*/ 5 h 1417"/>
                <a:gd name="T6" fmla="*/ 45 w 1303"/>
                <a:gd name="T7" fmla="*/ 14 h 1417"/>
                <a:gd name="T8" fmla="*/ 45 w 1303"/>
                <a:gd name="T9" fmla="*/ 22 h 1417"/>
                <a:gd name="T10" fmla="*/ 46 w 1303"/>
                <a:gd name="T11" fmla="*/ 30 h 1417"/>
                <a:gd name="T12" fmla="*/ 48 w 1303"/>
                <a:gd name="T13" fmla="*/ 41 h 1417"/>
                <a:gd name="T14" fmla="*/ 46 w 1303"/>
                <a:gd name="T15" fmla="*/ 47 h 1417"/>
                <a:gd name="T16" fmla="*/ 41 w 1303"/>
                <a:gd name="T17" fmla="*/ 50 h 1417"/>
                <a:gd name="T18" fmla="*/ 35 w 1303"/>
                <a:gd name="T19" fmla="*/ 49 h 1417"/>
                <a:gd name="T20" fmla="*/ 30 w 1303"/>
                <a:gd name="T21" fmla="*/ 44 h 1417"/>
                <a:gd name="T22" fmla="*/ 24 w 1303"/>
                <a:gd name="T23" fmla="*/ 49 h 1417"/>
                <a:gd name="T24" fmla="*/ 15 w 1303"/>
                <a:gd name="T25" fmla="*/ 52 h 1417"/>
                <a:gd name="T26" fmla="*/ 5 w 1303"/>
                <a:gd name="T27" fmla="*/ 51 h 1417"/>
                <a:gd name="T28" fmla="*/ 0 w 1303"/>
                <a:gd name="T29" fmla="*/ 44 h 1417"/>
                <a:gd name="T30" fmla="*/ 0 w 1303"/>
                <a:gd name="T31" fmla="*/ 36 h 1417"/>
                <a:gd name="T32" fmla="*/ 6 w 1303"/>
                <a:gd name="T33" fmla="*/ 29 h 1417"/>
                <a:gd name="T34" fmla="*/ 15 w 1303"/>
                <a:gd name="T35" fmla="*/ 24 h 1417"/>
                <a:gd name="T36" fmla="*/ 21 w 1303"/>
                <a:gd name="T37" fmla="*/ 12 h 1417"/>
                <a:gd name="T38" fmla="*/ 30 w 1303"/>
                <a:gd name="T39" fmla="*/ 4 h 1417"/>
                <a:gd name="T40" fmla="*/ 37 w 1303"/>
                <a:gd name="T41" fmla="*/ 0 h 1417"/>
                <a:gd name="T42" fmla="*/ 37 w 1303"/>
                <a:gd name="T43" fmla="*/ 0 h 14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3" h="1417">
                  <a:moveTo>
                    <a:pt x="992" y="0"/>
                  </a:moveTo>
                  <a:lnTo>
                    <a:pt x="1078" y="54"/>
                  </a:lnTo>
                  <a:lnTo>
                    <a:pt x="1124" y="133"/>
                  </a:lnTo>
                  <a:lnTo>
                    <a:pt x="1204" y="379"/>
                  </a:lnTo>
                  <a:lnTo>
                    <a:pt x="1209" y="607"/>
                  </a:lnTo>
                  <a:lnTo>
                    <a:pt x="1230" y="815"/>
                  </a:lnTo>
                  <a:lnTo>
                    <a:pt x="1303" y="1109"/>
                  </a:lnTo>
                  <a:lnTo>
                    <a:pt x="1240" y="1274"/>
                  </a:lnTo>
                  <a:lnTo>
                    <a:pt x="1098" y="1344"/>
                  </a:lnTo>
                  <a:lnTo>
                    <a:pt x="954" y="1316"/>
                  </a:lnTo>
                  <a:lnTo>
                    <a:pt x="796" y="1194"/>
                  </a:lnTo>
                  <a:lnTo>
                    <a:pt x="652" y="1316"/>
                  </a:lnTo>
                  <a:lnTo>
                    <a:pt x="408" y="1417"/>
                  </a:lnTo>
                  <a:lnTo>
                    <a:pt x="122" y="1370"/>
                  </a:lnTo>
                  <a:lnTo>
                    <a:pt x="0" y="1183"/>
                  </a:lnTo>
                  <a:lnTo>
                    <a:pt x="0" y="964"/>
                  </a:lnTo>
                  <a:lnTo>
                    <a:pt x="165" y="790"/>
                  </a:lnTo>
                  <a:lnTo>
                    <a:pt x="398" y="660"/>
                  </a:lnTo>
                  <a:lnTo>
                    <a:pt x="573" y="331"/>
                  </a:lnTo>
                  <a:lnTo>
                    <a:pt x="806" y="97"/>
                  </a:lnTo>
                  <a:lnTo>
                    <a:pt x="992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9" name="Freeform 58"/>
            <p:cNvSpPr>
              <a:spLocks/>
            </p:cNvSpPr>
            <p:nvPr/>
          </p:nvSpPr>
          <p:spPr bwMode="auto">
            <a:xfrm>
              <a:off x="3988" y="974"/>
              <a:ext cx="1226" cy="938"/>
            </a:xfrm>
            <a:custGeom>
              <a:avLst/>
              <a:gdLst>
                <a:gd name="T0" fmla="*/ 3 w 3677"/>
                <a:gd name="T1" fmla="*/ 0 h 2812"/>
                <a:gd name="T2" fmla="*/ 0 w 3677"/>
                <a:gd name="T3" fmla="*/ 104 h 2812"/>
                <a:gd name="T4" fmla="*/ 136 w 3677"/>
                <a:gd name="T5" fmla="*/ 104 h 2812"/>
                <a:gd name="T6" fmla="*/ 132 w 3677"/>
                <a:gd name="T7" fmla="*/ 100 h 2812"/>
                <a:gd name="T8" fmla="*/ 9 w 3677"/>
                <a:gd name="T9" fmla="*/ 96 h 2812"/>
                <a:gd name="T10" fmla="*/ 8 w 3677"/>
                <a:gd name="T11" fmla="*/ 2 h 2812"/>
                <a:gd name="T12" fmla="*/ 3 w 3677"/>
                <a:gd name="T13" fmla="*/ 0 h 2812"/>
                <a:gd name="T14" fmla="*/ 3 w 3677"/>
                <a:gd name="T15" fmla="*/ 0 h 28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77" h="2812">
                  <a:moveTo>
                    <a:pt x="77" y="0"/>
                  </a:moveTo>
                  <a:lnTo>
                    <a:pt x="0" y="2800"/>
                  </a:lnTo>
                  <a:lnTo>
                    <a:pt x="3677" y="2812"/>
                  </a:lnTo>
                  <a:lnTo>
                    <a:pt x="3564" y="2682"/>
                  </a:lnTo>
                  <a:lnTo>
                    <a:pt x="234" y="2574"/>
                  </a:lnTo>
                  <a:lnTo>
                    <a:pt x="211" y="6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0" name="Freeform 59"/>
            <p:cNvSpPr>
              <a:spLocks/>
            </p:cNvSpPr>
            <p:nvPr/>
          </p:nvSpPr>
          <p:spPr bwMode="auto">
            <a:xfrm>
              <a:off x="4015" y="965"/>
              <a:ext cx="1199" cy="947"/>
            </a:xfrm>
            <a:custGeom>
              <a:avLst/>
              <a:gdLst>
                <a:gd name="T0" fmla="*/ 0 w 3596"/>
                <a:gd name="T1" fmla="*/ 1 h 2839"/>
                <a:gd name="T2" fmla="*/ 129 w 3596"/>
                <a:gd name="T3" fmla="*/ 0 h 2839"/>
                <a:gd name="T4" fmla="*/ 133 w 3596"/>
                <a:gd name="T5" fmla="*/ 105 h 2839"/>
                <a:gd name="T6" fmla="*/ 128 w 3596"/>
                <a:gd name="T7" fmla="*/ 103 h 2839"/>
                <a:gd name="T8" fmla="*/ 122 w 3596"/>
                <a:gd name="T9" fmla="*/ 7 h 2839"/>
                <a:gd name="T10" fmla="*/ 2 w 3596"/>
                <a:gd name="T11" fmla="*/ 6 h 2839"/>
                <a:gd name="T12" fmla="*/ 0 w 3596"/>
                <a:gd name="T13" fmla="*/ 1 h 2839"/>
                <a:gd name="T14" fmla="*/ 0 w 3596"/>
                <a:gd name="T15" fmla="*/ 1 h 28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96" h="2839">
                  <a:moveTo>
                    <a:pt x="0" y="40"/>
                  </a:moveTo>
                  <a:lnTo>
                    <a:pt x="3485" y="0"/>
                  </a:lnTo>
                  <a:lnTo>
                    <a:pt x="3596" y="2839"/>
                  </a:lnTo>
                  <a:lnTo>
                    <a:pt x="3446" y="2780"/>
                  </a:lnTo>
                  <a:lnTo>
                    <a:pt x="3282" y="178"/>
                  </a:lnTo>
                  <a:lnTo>
                    <a:pt x="59" y="15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1" name="Freeform 60"/>
            <p:cNvSpPr>
              <a:spLocks/>
            </p:cNvSpPr>
            <p:nvPr/>
          </p:nvSpPr>
          <p:spPr bwMode="auto">
            <a:xfrm>
              <a:off x="4114" y="1092"/>
              <a:ext cx="929" cy="697"/>
            </a:xfrm>
            <a:custGeom>
              <a:avLst/>
              <a:gdLst>
                <a:gd name="T0" fmla="*/ 103 w 2789"/>
                <a:gd name="T1" fmla="*/ 0 h 2092"/>
                <a:gd name="T2" fmla="*/ 2 w 2789"/>
                <a:gd name="T3" fmla="*/ 1 h 2092"/>
                <a:gd name="T4" fmla="*/ 0 w 2789"/>
                <a:gd name="T5" fmla="*/ 77 h 2092"/>
                <a:gd name="T6" fmla="*/ 3 w 2789"/>
                <a:gd name="T7" fmla="*/ 75 h 2092"/>
                <a:gd name="T8" fmla="*/ 6 w 2789"/>
                <a:gd name="T9" fmla="*/ 6 h 2092"/>
                <a:gd name="T10" fmla="*/ 103 w 2789"/>
                <a:gd name="T11" fmla="*/ 3 h 2092"/>
                <a:gd name="T12" fmla="*/ 103 w 2789"/>
                <a:gd name="T13" fmla="*/ 2 h 2092"/>
                <a:gd name="T14" fmla="*/ 103 w 2789"/>
                <a:gd name="T15" fmla="*/ 1 h 2092"/>
                <a:gd name="T16" fmla="*/ 103 w 2789"/>
                <a:gd name="T17" fmla="*/ 1 h 2092"/>
                <a:gd name="T18" fmla="*/ 103 w 2789"/>
                <a:gd name="T19" fmla="*/ 1 h 2092"/>
                <a:gd name="T20" fmla="*/ 103 w 2789"/>
                <a:gd name="T21" fmla="*/ 1 h 2092"/>
                <a:gd name="T22" fmla="*/ 103 w 2789"/>
                <a:gd name="T23" fmla="*/ 1 h 2092"/>
                <a:gd name="T24" fmla="*/ 103 w 2789"/>
                <a:gd name="T25" fmla="*/ 1 h 2092"/>
                <a:gd name="T26" fmla="*/ 103 w 2789"/>
                <a:gd name="T27" fmla="*/ 1 h 2092"/>
                <a:gd name="T28" fmla="*/ 103 w 2789"/>
                <a:gd name="T29" fmla="*/ 0 h 2092"/>
                <a:gd name="T30" fmla="*/ 103 w 2789"/>
                <a:gd name="T31" fmla="*/ 0 h 2092"/>
                <a:gd name="T32" fmla="*/ 103 w 2789"/>
                <a:gd name="T33" fmla="*/ 0 h 2092"/>
                <a:gd name="T34" fmla="*/ 103 w 2789"/>
                <a:gd name="T35" fmla="*/ 0 h 20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89" h="2092">
                  <a:moveTo>
                    <a:pt x="2789" y="0"/>
                  </a:moveTo>
                  <a:lnTo>
                    <a:pt x="47" y="39"/>
                  </a:lnTo>
                  <a:lnTo>
                    <a:pt x="0" y="2092"/>
                  </a:lnTo>
                  <a:lnTo>
                    <a:pt x="83" y="2033"/>
                  </a:lnTo>
                  <a:lnTo>
                    <a:pt x="164" y="156"/>
                  </a:lnTo>
                  <a:lnTo>
                    <a:pt x="2786" y="87"/>
                  </a:lnTo>
                  <a:lnTo>
                    <a:pt x="2787" y="47"/>
                  </a:lnTo>
                  <a:lnTo>
                    <a:pt x="2789" y="17"/>
                  </a:lnTo>
                  <a:lnTo>
                    <a:pt x="2789" y="16"/>
                  </a:lnTo>
                  <a:lnTo>
                    <a:pt x="2789" y="15"/>
                  </a:lnTo>
                  <a:lnTo>
                    <a:pt x="2789" y="12"/>
                  </a:lnTo>
                  <a:lnTo>
                    <a:pt x="2789" y="6"/>
                  </a:lnTo>
                  <a:lnTo>
                    <a:pt x="27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2" name="Freeform 61"/>
            <p:cNvSpPr>
              <a:spLocks/>
            </p:cNvSpPr>
            <p:nvPr/>
          </p:nvSpPr>
          <p:spPr bwMode="auto">
            <a:xfrm>
              <a:off x="4114" y="1093"/>
              <a:ext cx="956" cy="696"/>
            </a:xfrm>
            <a:custGeom>
              <a:avLst/>
              <a:gdLst>
                <a:gd name="T0" fmla="*/ 104 w 2868"/>
                <a:gd name="T1" fmla="*/ 0 h 2087"/>
                <a:gd name="T2" fmla="*/ 106 w 2868"/>
                <a:gd name="T3" fmla="*/ 76 h 2087"/>
                <a:gd name="T4" fmla="*/ 0 w 2868"/>
                <a:gd name="T5" fmla="*/ 77 h 2087"/>
                <a:gd name="T6" fmla="*/ 2 w 2868"/>
                <a:gd name="T7" fmla="*/ 74 h 2087"/>
                <a:gd name="T8" fmla="*/ 99 w 2868"/>
                <a:gd name="T9" fmla="*/ 72 h 2087"/>
                <a:gd name="T10" fmla="*/ 100 w 2868"/>
                <a:gd name="T11" fmla="*/ 1 h 2087"/>
                <a:gd name="T12" fmla="*/ 104 w 2868"/>
                <a:gd name="T13" fmla="*/ 0 h 2087"/>
                <a:gd name="T14" fmla="*/ 104 w 2868"/>
                <a:gd name="T15" fmla="*/ 0 h 20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8" h="2087">
                  <a:moveTo>
                    <a:pt x="2797" y="0"/>
                  </a:moveTo>
                  <a:lnTo>
                    <a:pt x="2868" y="2063"/>
                  </a:lnTo>
                  <a:lnTo>
                    <a:pt x="0" y="2087"/>
                  </a:lnTo>
                  <a:lnTo>
                    <a:pt x="47" y="2003"/>
                  </a:lnTo>
                  <a:lnTo>
                    <a:pt x="2668" y="1932"/>
                  </a:lnTo>
                  <a:lnTo>
                    <a:pt x="2703" y="34"/>
                  </a:lnTo>
                  <a:lnTo>
                    <a:pt x="2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3" name="Freeform 62"/>
            <p:cNvSpPr>
              <a:spLocks/>
            </p:cNvSpPr>
            <p:nvPr/>
          </p:nvSpPr>
          <p:spPr bwMode="auto">
            <a:xfrm>
              <a:off x="4165" y="1172"/>
              <a:ext cx="169" cy="574"/>
            </a:xfrm>
            <a:custGeom>
              <a:avLst/>
              <a:gdLst>
                <a:gd name="T0" fmla="*/ 3 w 507"/>
                <a:gd name="T1" fmla="*/ 0 h 1720"/>
                <a:gd name="T2" fmla="*/ 0 w 507"/>
                <a:gd name="T3" fmla="*/ 64 h 1720"/>
                <a:gd name="T4" fmla="*/ 19 w 507"/>
                <a:gd name="T5" fmla="*/ 62 h 1720"/>
                <a:gd name="T6" fmla="*/ 3 w 507"/>
                <a:gd name="T7" fmla="*/ 59 h 1720"/>
                <a:gd name="T8" fmla="*/ 16 w 507"/>
                <a:gd name="T9" fmla="*/ 56 h 1720"/>
                <a:gd name="T10" fmla="*/ 2 w 507"/>
                <a:gd name="T11" fmla="*/ 55 h 1720"/>
                <a:gd name="T12" fmla="*/ 17 w 507"/>
                <a:gd name="T13" fmla="*/ 51 h 1720"/>
                <a:gd name="T14" fmla="*/ 3 w 507"/>
                <a:gd name="T15" fmla="*/ 49 h 1720"/>
                <a:gd name="T16" fmla="*/ 15 w 507"/>
                <a:gd name="T17" fmla="*/ 44 h 1720"/>
                <a:gd name="T18" fmla="*/ 3 w 507"/>
                <a:gd name="T19" fmla="*/ 43 h 1720"/>
                <a:gd name="T20" fmla="*/ 13 w 507"/>
                <a:gd name="T21" fmla="*/ 39 h 1720"/>
                <a:gd name="T22" fmla="*/ 3 w 507"/>
                <a:gd name="T23" fmla="*/ 37 h 1720"/>
                <a:gd name="T24" fmla="*/ 14 w 507"/>
                <a:gd name="T25" fmla="*/ 33 h 1720"/>
                <a:gd name="T26" fmla="*/ 3 w 507"/>
                <a:gd name="T27" fmla="*/ 31 h 1720"/>
                <a:gd name="T28" fmla="*/ 16 w 507"/>
                <a:gd name="T29" fmla="*/ 26 h 1720"/>
                <a:gd name="T30" fmla="*/ 4 w 507"/>
                <a:gd name="T31" fmla="*/ 24 h 1720"/>
                <a:gd name="T32" fmla="*/ 15 w 507"/>
                <a:gd name="T33" fmla="*/ 21 h 1720"/>
                <a:gd name="T34" fmla="*/ 5 w 507"/>
                <a:gd name="T35" fmla="*/ 18 h 1720"/>
                <a:gd name="T36" fmla="*/ 15 w 507"/>
                <a:gd name="T37" fmla="*/ 14 h 1720"/>
                <a:gd name="T38" fmla="*/ 4 w 507"/>
                <a:gd name="T39" fmla="*/ 12 h 1720"/>
                <a:gd name="T40" fmla="*/ 14 w 507"/>
                <a:gd name="T41" fmla="*/ 7 h 1720"/>
                <a:gd name="T42" fmla="*/ 5 w 507"/>
                <a:gd name="T43" fmla="*/ 6 h 1720"/>
                <a:gd name="T44" fmla="*/ 13 w 507"/>
                <a:gd name="T45" fmla="*/ 0 h 1720"/>
                <a:gd name="T46" fmla="*/ 3 w 507"/>
                <a:gd name="T47" fmla="*/ 0 h 1720"/>
                <a:gd name="T48" fmla="*/ 3 w 507"/>
                <a:gd name="T49" fmla="*/ 0 h 17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7" h="1720">
                  <a:moveTo>
                    <a:pt x="81" y="12"/>
                  </a:moveTo>
                  <a:lnTo>
                    <a:pt x="0" y="1720"/>
                  </a:lnTo>
                  <a:lnTo>
                    <a:pt x="507" y="1673"/>
                  </a:lnTo>
                  <a:lnTo>
                    <a:pt x="71" y="1601"/>
                  </a:lnTo>
                  <a:lnTo>
                    <a:pt x="435" y="1507"/>
                  </a:lnTo>
                  <a:lnTo>
                    <a:pt x="59" y="1471"/>
                  </a:lnTo>
                  <a:lnTo>
                    <a:pt x="447" y="1364"/>
                  </a:lnTo>
                  <a:lnTo>
                    <a:pt x="71" y="1316"/>
                  </a:lnTo>
                  <a:lnTo>
                    <a:pt x="400" y="1186"/>
                  </a:lnTo>
                  <a:lnTo>
                    <a:pt x="71" y="1161"/>
                  </a:lnTo>
                  <a:lnTo>
                    <a:pt x="353" y="1044"/>
                  </a:lnTo>
                  <a:lnTo>
                    <a:pt x="71" y="997"/>
                  </a:lnTo>
                  <a:lnTo>
                    <a:pt x="378" y="882"/>
                  </a:lnTo>
                  <a:lnTo>
                    <a:pt x="94" y="842"/>
                  </a:lnTo>
                  <a:lnTo>
                    <a:pt x="435" y="712"/>
                  </a:lnTo>
                  <a:lnTo>
                    <a:pt x="105" y="651"/>
                  </a:lnTo>
                  <a:lnTo>
                    <a:pt x="413" y="570"/>
                  </a:lnTo>
                  <a:lnTo>
                    <a:pt x="130" y="487"/>
                  </a:lnTo>
                  <a:lnTo>
                    <a:pt x="400" y="367"/>
                  </a:lnTo>
                  <a:lnTo>
                    <a:pt x="117" y="319"/>
                  </a:lnTo>
                  <a:lnTo>
                    <a:pt x="378" y="177"/>
                  </a:lnTo>
                  <a:lnTo>
                    <a:pt x="130" y="153"/>
                  </a:lnTo>
                  <a:lnTo>
                    <a:pt x="342" y="0"/>
                  </a:lnTo>
                  <a:lnTo>
                    <a:pt x="8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4" name="Freeform 63"/>
            <p:cNvSpPr>
              <a:spLocks/>
            </p:cNvSpPr>
            <p:nvPr/>
          </p:nvSpPr>
          <p:spPr bwMode="auto">
            <a:xfrm>
              <a:off x="4798" y="1145"/>
              <a:ext cx="192" cy="573"/>
            </a:xfrm>
            <a:custGeom>
              <a:avLst/>
              <a:gdLst>
                <a:gd name="T0" fmla="*/ 21 w 577"/>
                <a:gd name="T1" fmla="*/ 0 h 1719"/>
                <a:gd name="T2" fmla="*/ 0 w 577"/>
                <a:gd name="T3" fmla="*/ 1 h 1719"/>
                <a:gd name="T4" fmla="*/ 20 w 577"/>
                <a:gd name="T5" fmla="*/ 4 h 1719"/>
                <a:gd name="T6" fmla="*/ 6 w 577"/>
                <a:gd name="T7" fmla="*/ 5 h 1719"/>
                <a:gd name="T8" fmla="*/ 19 w 577"/>
                <a:gd name="T9" fmla="*/ 9 h 1719"/>
                <a:gd name="T10" fmla="*/ 5 w 577"/>
                <a:gd name="T11" fmla="*/ 12 h 1719"/>
                <a:gd name="T12" fmla="*/ 19 w 577"/>
                <a:gd name="T13" fmla="*/ 16 h 1719"/>
                <a:gd name="T14" fmla="*/ 5 w 577"/>
                <a:gd name="T15" fmla="*/ 19 h 1719"/>
                <a:gd name="T16" fmla="*/ 18 w 577"/>
                <a:gd name="T17" fmla="*/ 21 h 1719"/>
                <a:gd name="T18" fmla="*/ 6 w 577"/>
                <a:gd name="T19" fmla="*/ 25 h 1719"/>
                <a:gd name="T20" fmla="*/ 18 w 577"/>
                <a:gd name="T21" fmla="*/ 27 h 1719"/>
                <a:gd name="T22" fmla="*/ 5 w 577"/>
                <a:gd name="T23" fmla="*/ 33 h 1719"/>
                <a:gd name="T24" fmla="*/ 16 w 577"/>
                <a:gd name="T25" fmla="*/ 35 h 1719"/>
                <a:gd name="T26" fmla="*/ 7 w 577"/>
                <a:gd name="T27" fmla="*/ 41 h 1719"/>
                <a:gd name="T28" fmla="*/ 17 w 577"/>
                <a:gd name="T29" fmla="*/ 43 h 1719"/>
                <a:gd name="T30" fmla="*/ 2 w 577"/>
                <a:gd name="T31" fmla="*/ 48 h 1719"/>
                <a:gd name="T32" fmla="*/ 17 w 577"/>
                <a:gd name="T33" fmla="*/ 51 h 1719"/>
                <a:gd name="T34" fmla="*/ 3 w 577"/>
                <a:gd name="T35" fmla="*/ 54 h 1719"/>
                <a:gd name="T36" fmla="*/ 16 w 577"/>
                <a:gd name="T37" fmla="*/ 58 h 1719"/>
                <a:gd name="T38" fmla="*/ 3 w 577"/>
                <a:gd name="T39" fmla="*/ 64 h 1719"/>
                <a:gd name="T40" fmla="*/ 20 w 577"/>
                <a:gd name="T41" fmla="*/ 63 h 1719"/>
                <a:gd name="T42" fmla="*/ 21 w 577"/>
                <a:gd name="T43" fmla="*/ 0 h 1719"/>
                <a:gd name="T44" fmla="*/ 21 w 577"/>
                <a:gd name="T45" fmla="*/ 0 h 1719"/>
                <a:gd name="T46" fmla="*/ 21 w 577"/>
                <a:gd name="T47" fmla="*/ 0 h 17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7" h="1719">
                  <a:moveTo>
                    <a:pt x="577" y="0"/>
                  </a:moveTo>
                  <a:lnTo>
                    <a:pt x="0" y="22"/>
                  </a:lnTo>
                  <a:lnTo>
                    <a:pt x="530" y="117"/>
                  </a:lnTo>
                  <a:lnTo>
                    <a:pt x="167" y="146"/>
                  </a:lnTo>
                  <a:lnTo>
                    <a:pt x="507" y="248"/>
                  </a:lnTo>
                  <a:lnTo>
                    <a:pt x="126" y="327"/>
                  </a:lnTo>
                  <a:lnTo>
                    <a:pt x="507" y="425"/>
                  </a:lnTo>
                  <a:lnTo>
                    <a:pt x="129" y="507"/>
                  </a:lnTo>
                  <a:lnTo>
                    <a:pt x="496" y="567"/>
                  </a:lnTo>
                  <a:lnTo>
                    <a:pt x="166" y="687"/>
                  </a:lnTo>
                  <a:lnTo>
                    <a:pt x="484" y="733"/>
                  </a:lnTo>
                  <a:lnTo>
                    <a:pt x="129" y="888"/>
                  </a:lnTo>
                  <a:lnTo>
                    <a:pt x="436" y="935"/>
                  </a:lnTo>
                  <a:lnTo>
                    <a:pt x="188" y="1114"/>
                  </a:lnTo>
                  <a:lnTo>
                    <a:pt x="471" y="1161"/>
                  </a:lnTo>
                  <a:lnTo>
                    <a:pt x="58" y="1303"/>
                  </a:lnTo>
                  <a:lnTo>
                    <a:pt x="461" y="1374"/>
                  </a:lnTo>
                  <a:lnTo>
                    <a:pt x="83" y="1469"/>
                  </a:lnTo>
                  <a:lnTo>
                    <a:pt x="425" y="1553"/>
                  </a:lnTo>
                  <a:lnTo>
                    <a:pt x="71" y="1719"/>
                  </a:lnTo>
                  <a:lnTo>
                    <a:pt x="530" y="1706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5" name="Freeform 64"/>
            <p:cNvSpPr>
              <a:spLocks/>
            </p:cNvSpPr>
            <p:nvPr/>
          </p:nvSpPr>
          <p:spPr bwMode="auto">
            <a:xfrm>
              <a:off x="4644" y="1220"/>
              <a:ext cx="125" cy="147"/>
            </a:xfrm>
            <a:custGeom>
              <a:avLst/>
              <a:gdLst>
                <a:gd name="T0" fmla="*/ 11 w 377"/>
                <a:gd name="T1" fmla="*/ 0 h 442"/>
                <a:gd name="T2" fmla="*/ 11 w 377"/>
                <a:gd name="T3" fmla="*/ 7 h 442"/>
                <a:gd name="T4" fmla="*/ 6 w 377"/>
                <a:gd name="T5" fmla="*/ 5 h 442"/>
                <a:gd name="T6" fmla="*/ 8 w 377"/>
                <a:gd name="T7" fmla="*/ 10 h 442"/>
                <a:gd name="T8" fmla="*/ 3 w 377"/>
                <a:gd name="T9" fmla="*/ 8 h 442"/>
                <a:gd name="T10" fmla="*/ 4 w 377"/>
                <a:gd name="T11" fmla="*/ 13 h 442"/>
                <a:gd name="T12" fmla="*/ 0 w 377"/>
                <a:gd name="T13" fmla="*/ 12 h 442"/>
                <a:gd name="T14" fmla="*/ 3 w 377"/>
                <a:gd name="T15" fmla="*/ 16 h 442"/>
                <a:gd name="T16" fmla="*/ 8 w 377"/>
                <a:gd name="T17" fmla="*/ 14 h 442"/>
                <a:gd name="T18" fmla="*/ 14 w 377"/>
                <a:gd name="T19" fmla="*/ 9 h 442"/>
                <a:gd name="T20" fmla="*/ 13 w 377"/>
                <a:gd name="T21" fmla="*/ 4 h 442"/>
                <a:gd name="T22" fmla="*/ 11 w 377"/>
                <a:gd name="T23" fmla="*/ 0 h 442"/>
                <a:gd name="T24" fmla="*/ 11 w 377"/>
                <a:gd name="T25" fmla="*/ 0 h 4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7" h="442">
                  <a:moveTo>
                    <a:pt x="292" y="0"/>
                  </a:moveTo>
                  <a:lnTo>
                    <a:pt x="292" y="193"/>
                  </a:lnTo>
                  <a:lnTo>
                    <a:pt x="175" y="129"/>
                  </a:lnTo>
                  <a:lnTo>
                    <a:pt x="207" y="272"/>
                  </a:lnTo>
                  <a:lnTo>
                    <a:pt x="91" y="209"/>
                  </a:lnTo>
                  <a:lnTo>
                    <a:pt x="122" y="352"/>
                  </a:lnTo>
                  <a:lnTo>
                    <a:pt x="0" y="331"/>
                  </a:lnTo>
                  <a:lnTo>
                    <a:pt x="70" y="442"/>
                  </a:lnTo>
                  <a:lnTo>
                    <a:pt x="207" y="368"/>
                  </a:lnTo>
                  <a:lnTo>
                    <a:pt x="377" y="251"/>
                  </a:lnTo>
                  <a:lnTo>
                    <a:pt x="344" y="113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6" name="Freeform 65"/>
            <p:cNvSpPr>
              <a:spLocks/>
            </p:cNvSpPr>
            <p:nvPr/>
          </p:nvSpPr>
          <p:spPr bwMode="auto">
            <a:xfrm>
              <a:off x="4352" y="1177"/>
              <a:ext cx="373" cy="489"/>
            </a:xfrm>
            <a:custGeom>
              <a:avLst/>
              <a:gdLst>
                <a:gd name="T0" fmla="*/ 39 w 1117"/>
                <a:gd name="T1" fmla="*/ 0 h 1465"/>
                <a:gd name="T2" fmla="*/ 29 w 1117"/>
                <a:gd name="T3" fmla="*/ 4 h 1465"/>
                <a:gd name="T4" fmla="*/ 22 w 1117"/>
                <a:gd name="T5" fmla="*/ 11 h 1465"/>
                <a:gd name="T6" fmla="*/ 18 w 1117"/>
                <a:gd name="T7" fmla="*/ 18 h 1465"/>
                <a:gd name="T8" fmla="*/ 15 w 1117"/>
                <a:gd name="T9" fmla="*/ 23 h 1465"/>
                <a:gd name="T10" fmla="*/ 6 w 1117"/>
                <a:gd name="T11" fmla="*/ 29 h 1465"/>
                <a:gd name="T12" fmla="*/ 1 w 1117"/>
                <a:gd name="T13" fmla="*/ 36 h 1465"/>
                <a:gd name="T14" fmla="*/ 0 w 1117"/>
                <a:gd name="T15" fmla="*/ 43 h 1465"/>
                <a:gd name="T16" fmla="*/ 2 w 1117"/>
                <a:gd name="T17" fmla="*/ 50 h 1465"/>
                <a:gd name="T18" fmla="*/ 8 w 1117"/>
                <a:gd name="T19" fmla="*/ 54 h 1465"/>
                <a:gd name="T20" fmla="*/ 15 w 1117"/>
                <a:gd name="T21" fmla="*/ 54 h 1465"/>
                <a:gd name="T22" fmla="*/ 22 w 1117"/>
                <a:gd name="T23" fmla="*/ 53 h 1465"/>
                <a:gd name="T24" fmla="*/ 28 w 1117"/>
                <a:gd name="T25" fmla="*/ 48 h 1465"/>
                <a:gd name="T26" fmla="*/ 32 w 1117"/>
                <a:gd name="T27" fmla="*/ 45 h 1465"/>
                <a:gd name="T28" fmla="*/ 30 w 1117"/>
                <a:gd name="T29" fmla="*/ 44 h 1465"/>
                <a:gd name="T30" fmla="*/ 25 w 1117"/>
                <a:gd name="T31" fmla="*/ 49 h 1465"/>
                <a:gd name="T32" fmla="*/ 19 w 1117"/>
                <a:gd name="T33" fmla="*/ 51 h 1465"/>
                <a:gd name="T34" fmla="*/ 14 w 1117"/>
                <a:gd name="T35" fmla="*/ 50 h 1465"/>
                <a:gd name="T36" fmla="*/ 17 w 1117"/>
                <a:gd name="T37" fmla="*/ 47 h 1465"/>
                <a:gd name="T38" fmla="*/ 9 w 1117"/>
                <a:gd name="T39" fmla="*/ 49 h 1465"/>
                <a:gd name="T40" fmla="*/ 14 w 1117"/>
                <a:gd name="T41" fmla="*/ 44 h 1465"/>
                <a:gd name="T42" fmla="*/ 6 w 1117"/>
                <a:gd name="T43" fmla="*/ 46 h 1465"/>
                <a:gd name="T44" fmla="*/ 12 w 1117"/>
                <a:gd name="T45" fmla="*/ 41 h 1465"/>
                <a:gd name="T46" fmla="*/ 4 w 1117"/>
                <a:gd name="T47" fmla="*/ 41 h 1465"/>
                <a:gd name="T48" fmla="*/ 11 w 1117"/>
                <a:gd name="T49" fmla="*/ 37 h 1465"/>
                <a:gd name="T50" fmla="*/ 5 w 1117"/>
                <a:gd name="T51" fmla="*/ 36 h 1465"/>
                <a:gd name="T52" fmla="*/ 11 w 1117"/>
                <a:gd name="T53" fmla="*/ 33 h 1465"/>
                <a:gd name="T54" fmla="*/ 9 w 1117"/>
                <a:gd name="T55" fmla="*/ 31 h 1465"/>
                <a:gd name="T56" fmla="*/ 19 w 1117"/>
                <a:gd name="T57" fmla="*/ 26 h 1465"/>
                <a:gd name="T58" fmla="*/ 25 w 1117"/>
                <a:gd name="T59" fmla="*/ 14 h 1465"/>
                <a:gd name="T60" fmla="*/ 33 w 1117"/>
                <a:gd name="T61" fmla="*/ 7 h 1465"/>
                <a:gd name="T62" fmla="*/ 42 w 1117"/>
                <a:gd name="T63" fmla="*/ 2 h 1465"/>
                <a:gd name="T64" fmla="*/ 39 w 1117"/>
                <a:gd name="T65" fmla="*/ 0 h 1465"/>
                <a:gd name="T66" fmla="*/ 39 w 1117"/>
                <a:gd name="T67" fmla="*/ 0 h 14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7" h="1465">
                  <a:moveTo>
                    <a:pt x="1039" y="0"/>
                  </a:moveTo>
                  <a:lnTo>
                    <a:pt x="772" y="117"/>
                  </a:lnTo>
                  <a:lnTo>
                    <a:pt x="582" y="299"/>
                  </a:lnTo>
                  <a:lnTo>
                    <a:pt x="482" y="480"/>
                  </a:lnTo>
                  <a:lnTo>
                    <a:pt x="412" y="630"/>
                  </a:lnTo>
                  <a:lnTo>
                    <a:pt x="152" y="790"/>
                  </a:lnTo>
                  <a:lnTo>
                    <a:pt x="26" y="966"/>
                  </a:lnTo>
                  <a:lnTo>
                    <a:pt x="0" y="1163"/>
                  </a:lnTo>
                  <a:lnTo>
                    <a:pt x="63" y="1342"/>
                  </a:lnTo>
                  <a:lnTo>
                    <a:pt x="215" y="1443"/>
                  </a:lnTo>
                  <a:lnTo>
                    <a:pt x="412" y="1465"/>
                  </a:lnTo>
                  <a:lnTo>
                    <a:pt x="598" y="1418"/>
                  </a:lnTo>
                  <a:lnTo>
                    <a:pt x="768" y="1300"/>
                  </a:lnTo>
                  <a:lnTo>
                    <a:pt x="853" y="1220"/>
                  </a:lnTo>
                  <a:lnTo>
                    <a:pt x="820" y="1194"/>
                  </a:lnTo>
                  <a:lnTo>
                    <a:pt x="677" y="1306"/>
                  </a:lnTo>
                  <a:lnTo>
                    <a:pt x="509" y="1360"/>
                  </a:lnTo>
                  <a:lnTo>
                    <a:pt x="380" y="1354"/>
                  </a:lnTo>
                  <a:lnTo>
                    <a:pt x="465" y="1269"/>
                  </a:lnTo>
                  <a:lnTo>
                    <a:pt x="254" y="1311"/>
                  </a:lnTo>
                  <a:lnTo>
                    <a:pt x="386" y="1178"/>
                  </a:lnTo>
                  <a:lnTo>
                    <a:pt x="152" y="1242"/>
                  </a:lnTo>
                  <a:lnTo>
                    <a:pt x="316" y="1093"/>
                  </a:lnTo>
                  <a:lnTo>
                    <a:pt x="99" y="1114"/>
                  </a:lnTo>
                  <a:lnTo>
                    <a:pt x="290" y="998"/>
                  </a:lnTo>
                  <a:lnTo>
                    <a:pt x="142" y="959"/>
                  </a:lnTo>
                  <a:lnTo>
                    <a:pt x="306" y="896"/>
                  </a:lnTo>
                  <a:lnTo>
                    <a:pt x="254" y="826"/>
                  </a:lnTo>
                  <a:lnTo>
                    <a:pt x="504" y="699"/>
                  </a:lnTo>
                  <a:lnTo>
                    <a:pt x="677" y="379"/>
                  </a:lnTo>
                  <a:lnTo>
                    <a:pt x="895" y="187"/>
                  </a:lnTo>
                  <a:lnTo>
                    <a:pt x="1117" y="54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77" name="Freeform 66"/>
            <p:cNvSpPr>
              <a:spLocks/>
            </p:cNvSpPr>
            <p:nvPr/>
          </p:nvSpPr>
          <p:spPr bwMode="auto">
            <a:xfrm>
              <a:off x="4539" y="1483"/>
              <a:ext cx="264" cy="154"/>
            </a:xfrm>
            <a:custGeom>
              <a:avLst/>
              <a:gdLst>
                <a:gd name="T0" fmla="*/ 5 w 791"/>
                <a:gd name="T1" fmla="*/ 14 h 463"/>
                <a:gd name="T2" fmla="*/ 2 w 791"/>
                <a:gd name="T3" fmla="*/ 13 h 463"/>
                <a:gd name="T4" fmla="*/ 0 w 791"/>
                <a:gd name="T5" fmla="*/ 10 h 463"/>
                <a:gd name="T6" fmla="*/ 0 w 791"/>
                <a:gd name="T7" fmla="*/ 7 h 463"/>
                <a:gd name="T8" fmla="*/ 4 w 791"/>
                <a:gd name="T9" fmla="*/ 5 h 463"/>
                <a:gd name="T10" fmla="*/ 8 w 791"/>
                <a:gd name="T11" fmla="*/ 6 h 463"/>
                <a:gd name="T12" fmla="*/ 16 w 791"/>
                <a:gd name="T13" fmla="*/ 13 h 463"/>
                <a:gd name="T14" fmla="*/ 22 w 791"/>
                <a:gd name="T15" fmla="*/ 15 h 463"/>
                <a:gd name="T16" fmla="*/ 25 w 791"/>
                <a:gd name="T17" fmla="*/ 13 h 463"/>
                <a:gd name="T18" fmla="*/ 26 w 791"/>
                <a:gd name="T19" fmla="*/ 8 h 463"/>
                <a:gd name="T20" fmla="*/ 23 w 791"/>
                <a:gd name="T21" fmla="*/ 4 h 463"/>
                <a:gd name="T22" fmla="*/ 18 w 791"/>
                <a:gd name="T23" fmla="*/ 2 h 463"/>
                <a:gd name="T24" fmla="*/ 12 w 791"/>
                <a:gd name="T25" fmla="*/ 2 h 463"/>
                <a:gd name="T26" fmla="*/ 19 w 791"/>
                <a:gd name="T27" fmla="*/ 0 h 463"/>
                <a:gd name="T28" fmla="*/ 27 w 791"/>
                <a:gd name="T29" fmla="*/ 2 h 463"/>
                <a:gd name="T30" fmla="*/ 29 w 791"/>
                <a:gd name="T31" fmla="*/ 7 h 463"/>
                <a:gd name="T32" fmla="*/ 28 w 791"/>
                <a:gd name="T33" fmla="*/ 13 h 463"/>
                <a:gd name="T34" fmla="*/ 24 w 791"/>
                <a:gd name="T35" fmla="*/ 16 h 463"/>
                <a:gd name="T36" fmla="*/ 18 w 791"/>
                <a:gd name="T37" fmla="*/ 17 h 463"/>
                <a:gd name="T38" fmla="*/ 13 w 791"/>
                <a:gd name="T39" fmla="*/ 15 h 463"/>
                <a:gd name="T40" fmla="*/ 9 w 791"/>
                <a:gd name="T41" fmla="*/ 11 h 463"/>
                <a:gd name="T42" fmla="*/ 6 w 791"/>
                <a:gd name="T43" fmla="*/ 10 h 463"/>
                <a:gd name="T44" fmla="*/ 4 w 791"/>
                <a:gd name="T45" fmla="*/ 10 h 463"/>
                <a:gd name="T46" fmla="*/ 4 w 791"/>
                <a:gd name="T47" fmla="*/ 12 h 463"/>
                <a:gd name="T48" fmla="*/ 7 w 791"/>
                <a:gd name="T49" fmla="*/ 14 h 463"/>
                <a:gd name="T50" fmla="*/ 5 w 791"/>
                <a:gd name="T51" fmla="*/ 14 h 463"/>
                <a:gd name="T52" fmla="*/ 5 w 791"/>
                <a:gd name="T53" fmla="*/ 14 h 4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91" h="463">
                  <a:moveTo>
                    <a:pt x="143" y="379"/>
                  </a:moveTo>
                  <a:lnTo>
                    <a:pt x="52" y="352"/>
                  </a:lnTo>
                  <a:lnTo>
                    <a:pt x="0" y="271"/>
                  </a:lnTo>
                  <a:lnTo>
                    <a:pt x="5" y="176"/>
                  </a:lnTo>
                  <a:lnTo>
                    <a:pt x="106" y="137"/>
                  </a:lnTo>
                  <a:lnTo>
                    <a:pt x="228" y="171"/>
                  </a:lnTo>
                  <a:lnTo>
                    <a:pt x="425" y="352"/>
                  </a:lnTo>
                  <a:lnTo>
                    <a:pt x="584" y="404"/>
                  </a:lnTo>
                  <a:lnTo>
                    <a:pt x="683" y="352"/>
                  </a:lnTo>
                  <a:lnTo>
                    <a:pt x="705" y="224"/>
                  </a:lnTo>
                  <a:lnTo>
                    <a:pt x="626" y="112"/>
                  </a:lnTo>
                  <a:lnTo>
                    <a:pt x="478" y="59"/>
                  </a:lnTo>
                  <a:lnTo>
                    <a:pt x="313" y="42"/>
                  </a:lnTo>
                  <a:lnTo>
                    <a:pt x="520" y="0"/>
                  </a:lnTo>
                  <a:lnTo>
                    <a:pt x="721" y="64"/>
                  </a:lnTo>
                  <a:lnTo>
                    <a:pt x="791" y="193"/>
                  </a:lnTo>
                  <a:lnTo>
                    <a:pt x="757" y="362"/>
                  </a:lnTo>
                  <a:lnTo>
                    <a:pt x="636" y="446"/>
                  </a:lnTo>
                  <a:lnTo>
                    <a:pt x="488" y="463"/>
                  </a:lnTo>
                  <a:lnTo>
                    <a:pt x="355" y="400"/>
                  </a:lnTo>
                  <a:lnTo>
                    <a:pt x="256" y="309"/>
                  </a:lnTo>
                  <a:lnTo>
                    <a:pt x="165" y="261"/>
                  </a:lnTo>
                  <a:lnTo>
                    <a:pt x="112" y="282"/>
                  </a:lnTo>
                  <a:lnTo>
                    <a:pt x="116" y="325"/>
                  </a:lnTo>
                  <a:lnTo>
                    <a:pt x="190" y="372"/>
                  </a:lnTo>
                  <a:lnTo>
                    <a:pt x="143" y="3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73735" name="Group 68"/>
          <p:cNvGrpSpPr>
            <a:grpSpLocks/>
          </p:cNvGrpSpPr>
          <p:nvPr/>
        </p:nvGrpSpPr>
        <p:grpSpPr bwMode="auto">
          <a:xfrm>
            <a:off x="6410325" y="4143375"/>
            <a:ext cx="1965325" cy="1439863"/>
            <a:chOff x="1008" y="1015"/>
            <a:chExt cx="7007" cy="5408"/>
          </a:xfrm>
        </p:grpSpPr>
        <p:sp>
          <p:nvSpPr>
            <p:cNvPr id="73736" name="Freeform 69"/>
            <p:cNvSpPr>
              <a:spLocks/>
            </p:cNvSpPr>
            <p:nvPr/>
          </p:nvSpPr>
          <p:spPr bwMode="auto">
            <a:xfrm>
              <a:off x="1174" y="1148"/>
              <a:ext cx="6706" cy="5104"/>
            </a:xfrm>
            <a:custGeom>
              <a:avLst/>
              <a:gdLst>
                <a:gd name="T0" fmla="*/ 107 w 6706"/>
                <a:gd name="T1" fmla="*/ 67 h 5104"/>
                <a:gd name="T2" fmla="*/ 0 w 6706"/>
                <a:gd name="T3" fmla="*/ 5007 h 5104"/>
                <a:gd name="T4" fmla="*/ 6706 w 6706"/>
                <a:gd name="T5" fmla="*/ 5104 h 5104"/>
                <a:gd name="T6" fmla="*/ 6492 w 6706"/>
                <a:gd name="T7" fmla="*/ 0 h 5104"/>
                <a:gd name="T8" fmla="*/ 107 w 6706"/>
                <a:gd name="T9" fmla="*/ 67 h 5104"/>
                <a:gd name="T10" fmla="*/ 107 w 6706"/>
                <a:gd name="T11" fmla="*/ 67 h 5104"/>
                <a:gd name="T12" fmla="*/ 107 w 6706"/>
                <a:gd name="T13" fmla="*/ 67 h 5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06" h="5104">
                  <a:moveTo>
                    <a:pt x="107" y="67"/>
                  </a:moveTo>
                  <a:lnTo>
                    <a:pt x="0" y="5007"/>
                  </a:lnTo>
                  <a:lnTo>
                    <a:pt x="6706" y="5104"/>
                  </a:lnTo>
                  <a:lnTo>
                    <a:pt x="6492" y="0"/>
                  </a:lnTo>
                  <a:lnTo>
                    <a:pt x="107" y="67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37" name="Freeform 70"/>
            <p:cNvSpPr>
              <a:spLocks/>
            </p:cNvSpPr>
            <p:nvPr/>
          </p:nvSpPr>
          <p:spPr bwMode="auto">
            <a:xfrm>
              <a:off x="1795" y="1866"/>
              <a:ext cx="5220" cy="3773"/>
            </a:xfrm>
            <a:custGeom>
              <a:avLst/>
              <a:gdLst>
                <a:gd name="T0" fmla="*/ 180 w 5220"/>
                <a:gd name="T1" fmla="*/ 140 h 3773"/>
                <a:gd name="T2" fmla="*/ 5149 w 5220"/>
                <a:gd name="T3" fmla="*/ 0 h 3773"/>
                <a:gd name="T4" fmla="*/ 5220 w 5220"/>
                <a:gd name="T5" fmla="*/ 3669 h 3773"/>
                <a:gd name="T6" fmla="*/ 0 w 5220"/>
                <a:gd name="T7" fmla="*/ 3773 h 3773"/>
                <a:gd name="T8" fmla="*/ 180 w 5220"/>
                <a:gd name="T9" fmla="*/ 140 h 3773"/>
                <a:gd name="T10" fmla="*/ 180 w 5220"/>
                <a:gd name="T11" fmla="*/ 140 h 3773"/>
                <a:gd name="T12" fmla="*/ 180 w 5220"/>
                <a:gd name="T13" fmla="*/ 140 h 37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20" h="3773">
                  <a:moveTo>
                    <a:pt x="180" y="140"/>
                  </a:moveTo>
                  <a:lnTo>
                    <a:pt x="5149" y="0"/>
                  </a:lnTo>
                  <a:lnTo>
                    <a:pt x="5220" y="3669"/>
                  </a:lnTo>
                  <a:lnTo>
                    <a:pt x="0" y="3773"/>
                  </a:lnTo>
                  <a:lnTo>
                    <a:pt x="180" y="140"/>
                  </a:lnTo>
                  <a:close/>
                </a:path>
              </a:pathLst>
            </a:custGeom>
            <a:solidFill>
              <a:srgbClr val="FF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38" name="Freeform 71"/>
            <p:cNvSpPr>
              <a:spLocks/>
            </p:cNvSpPr>
            <p:nvPr/>
          </p:nvSpPr>
          <p:spPr bwMode="auto">
            <a:xfrm>
              <a:off x="2850" y="3729"/>
              <a:ext cx="3241" cy="1079"/>
            </a:xfrm>
            <a:custGeom>
              <a:avLst/>
              <a:gdLst>
                <a:gd name="T0" fmla="*/ 0 w 3241"/>
                <a:gd name="T1" fmla="*/ 223 h 1079"/>
                <a:gd name="T2" fmla="*/ 651 w 3241"/>
                <a:gd name="T3" fmla="*/ 444 h 1079"/>
                <a:gd name="T4" fmla="*/ 1245 w 3241"/>
                <a:gd name="T5" fmla="*/ 587 h 1079"/>
                <a:gd name="T6" fmla="*/ 1863 w 3241"/>
                <a:gd name="T7" fmla="*/ 575 h 1079"/>
                <a:gd name="T8" fmla="*/ 2364 w 3241"/>
                <a:gd name="T9" fmla="*/ 458 h 1079"/>
                <a:gd name="T10" fmla="*/ 2896 w 3241"/>
                <a:gd name="T11" fmla="*/ 245 h 1079"/>
                <a:gd name="T12" fmla="*/ 3241 w 3241"/>
                <a:gd name="T13" fmla="*/ 0 h 1079"/>
                <a:gd name="T14" fmla="*/ 3034 w 3241"/>
                <a:gd name="T15" fmla="*/ 394 h 1079"/>
                <a:gd name="T16" fmla="*/ 2706 w 3241"/>
                <a:gd name="T17" fmla="*/ 758 h 1079"/>
                <a:gd name="T18" fmla="*/ 2174 w 3241"/>
                <a:gd name="T19" fmla="*/ 1003 h 1079"/>
                <a:gd name="T20" fmla="*/ 1694 w 3241"/>
                <a:gd name="T21" fmla="*/ 1079 h 1079"/>
                <a:gd name="T22" fmla="*/ 1297 w 3241"/>
                <a:gd name="T23" fmla="*/ 1045 h 1079"/>
                <a:gd name="T24" fmla="*/ 746 w 3241"/>
                <a:gd name="T25" fmla="*/ 846 h 1079"/>
                <a:gd name="T26" fmla="*/ 361 w 3241"/>
                <a:gd name="T27" fmla="*/ 608 h 1079"/>
                <a:gd name="T28" fmla="*/ 0 w 3241"/>
                <a:gd name="T29" fmla="*/ 223 h 1079"/>
                <a:gd name="T30" fmla="*/ 0 w 3241"/>
                <a:gd name="T31" fmla="*/ 223 h 10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41" h="1079">
                  <a:moveTo>
                    <a:pt x="0" y="223"/>
                  </a:moveTo>
                  <a:lnTo>
                    <a:pt x="651" y="444"/>
                  </a:lnTo>
                  <a:lnTo>
                    <a:pt x="1245" y="587"/>
                  </a:lnTo>
                  <a:lnTo>
                    <a:pt x="1863" y="575"/>
                  </a:lnTo>
                  <a:lnTo>
                    <a:pt x="2364" y="458"/>
                  </a:lnTo>
                  <a:lnTo>
                    <a:pt x="2896" y="245"/>
                  </a:lnTo>
                  <a:lnTo>
                    <a:pt x="3241" y="0"/>
                  </a:lnTo>
                  <a:lnTo>
                    <a:pt x="3034" y="394"/>
                  </a:lnTo>
                  <a:lnTo>
                    <a:pt x="2706" y="758"/>
                  </a:lnTo>
                  <a:lnTo>
                    <a:pt x="2174" y="1003"/>
                  </a:lnTo>
                  <a:lnTo>
                    <a:pt x="1694" y="1079"/>
                  </a:lnTo>
                  <a:lnTo>
                    <a:pt x="1297" y="1045"/>
                  </a:lnTo>
                  <a:lnTo>
                    <a:pt x="746" y="846"/>
                  </a:lnTo>
                  <a:lnTo>
                    <a:pt x="361" y="608"/>
                  </a:lnTo>
                  <a:lnTo>
                    <a:pt x="0" y="22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39" name="Freeform 72"/>
            <p:cNvSpPr>
              <a:spLocks/>
            </p:cNvSpPr>
            <p:nvPr/>
          </p:nvSpPr>
          <p:spPr bwMode="auto">
            <a:xfrm>
              <a:off x="2678" y="3372"/>
              <a:ext cx="3125" cy="449"/>
            </a:xfrm>
            <a:custGeom>
              <a:avLst/>
              <a:gdLst>
                <a:gd name="T0" fmla="*/ 0 w 3125"/>
                <a:gd name="T1" fmla="*/ 376 h 449"/>
                <a:gd name="T2" fmla="*/ 352 w 3125"/>
                <a:gd name="T3" fmla="*/ 345 h 449"/>
                <a:gd name="T4" fmla="*/ 1086 w 3125"/>
                <a:gd name="T5" fmla="*/ 88 h 449"/>
                <a:gd name="T6" fmla="*/ 1388 w 3125"/>
                <a:gd name="T7" fmla="*/ 55 h 449"/>
                <a:gd name="T8" fmla="*/ 1833 w 3125"/>
                <a:gd name="T9" fmla="*/ 131 h 449"/>
                <a:gd name="T10" fmla="*/ 2141 w 3125"/>
                <a:gd name="T11" fmla="*/ 0 h 449"/>
                <a:gd name="T12" fmla="*/ 2389 w 3125"/>
                <a:gd name="T13" fmla="*/ 43 h 449"/>
                <a:gd name="T14" fmla="*/ 3125 w 3125"/>
                <a:gd name="T15" fmla="*/ 217 h 449"/>
                <a:gd name="T16" fmla="*/ 2771 w 3125"/>
                <a:gd name="T17" fmla="*/ 364 h 449"/>
                <a:gd name="T18" fmla="*/ 1811 w 3125"/>
                <a:gd name="T19" fmla="*/ 440 h 449"/>
                <a:gd name="T20" fmla="*/ 960 w 3125"/>
                <a:gd name="T21" fmla="*/ 449 h 449"/>
                <a:gd name="T22" fmla="*/ 509 w 3125"/>
                <a:gd name="T23" fmla="*/ 430 h 449"/>
                <a:gd name="T24" fmla="*/ 0 w 3125"/>
                <a:gd name="T25" fmla="*/ 376 h 449"/>
                <a:gd name="T26" fmla="*/ 0 w 3125"/>
                <a:gd name="T27" fmla="*/ 376 h 4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25" h="449">
                  <a:moveTo>
                    <a:pt x="0" y="376"/>
                  </a:moveTo>
                  <a:lnTo>
                    <a:pt x="352" y="345"/>
                  </a:lnTo>
                  <a:lnTo>
                    <a:pt x="1086" y="88"/>
                  </a:lnTo>
                  <a:lnTo>
                    <a:pt x="1388" y="55"/>
                  </a:lnTo>
                  <a:lnTo>
                    <a:pt x="1833" y="131"/>
                  </a:lnTo>
                  <a:lnTo>
                    <a:pt x="2141" y="0"/>
                  </a:lnTo>
                  <a:lnTo>
                    <a:pt x="2389" y="43"/>
                  </a:lnTo>
                  <a:lnTo>
                    <a:pt x="3125" y="217"/>
                  </a:lnTo>
                  <a:lnTo>
                    <a:pt x="2771" y="364"/>
                  </a:lnTo>
                  <a:lnTo>
                    <a:pt x="1811" y="440"/>
                  </a:lnTo>
                  <a:lnTo>
                    <a:pt x="960" y="449"/>
                  </a:lnTo>
                  <a:lnTo>
                    <a:pt x="509" y="430"/>
                  </a:lnTo>
                  <a:lnTo>
                    <a:pt x="0" y="37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0" name="Freeform 73"/>
            <p:cNvSpPr>
              <a:spLocks/>
            </p:cNvSpPr>
            <p:nvPr/>
          </p:nvSpPr>
          <p:spPr bwMode="auto">
            <a:xfrm>
              <a:off x="2648" y="3705"/>
              <a:ext cx="3483" cy="632"/>
            </a:xfrm>
            <a:custGeom>
              <a:avLst/>
              <a:gdLst>
                <a:gd name="T0" fmla="*/ 0 w 3483"/>
                <a:gd name="T1" fmla="*/ 55 h 632"/>
                <a:gd name="T2" fmla="*/ 682 w 3483"/>
                <a:gd name="T3" fmla="*/ 116 h 632"/>
                <a:gd name="T4" fmla="*/ 1768 w 3483"/>
                <a:gd name="T5" fmla="*/ 150 h 632"/>
                <a:gd name="T6" fmla="*/ 2716 w 3483"/>
                <a:gd name="T7" fmla="*/ 31 h 632"/>
                <a:gd name="T8" fmla="*/ 3483 w 3483"/>
                <a:gd name="T9" fmla="*/ 0 h 632"/>
                <a:gd name="T10" fmla="*/ 3174 w 3483"/>
                <a:gd name="T11" fmla="*/ 226 h 632"/>
                <a:gd name="T12" fmla="*/ 2428 w 3483"/>
                <a:gd name="T13" fmla="*/ 580 h 632"/>
                <a:gd name="T14" fmla="*/ 1542 w 3483"/>
                <a:gd name="T15" fmla="*/ 632 h 632"/>
                <a:gd name="T16" fmla="*/ 753 w 3483"/>
                <a:gd name="T17" fmla="*/ 449 h 632"/>
                <a:gd name="T18" fmla="*/ 147 w 3483"/>
                <a:gd name="T19" fmla="*/ 216 h 632"/>
                <a:gd name="T20" fmla="*/ 0 w 3483"/>
                <a:gd name="T21" fmla="*/ 55 h 632"/>
                <a:gd name="T22" fmla="*/ 0 w 3483"/>
                <a:gd name="T23" fmla="*/ 55 h 6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83" h="632">
                  <a:moveTo>
                    <a:pt x="0" y="55"/>
                  </a:moveTo>
                  <a:lnTo>
                    <a:pt x="682" y="116"/>
                  </a:lnTo>
                  <a:lnTo>
                    <a:pt x="1768" y="150"/>
                  </a:lnTo>
                  <a:lnTo>
                    <a:pt x="2716" y="31"/>
                  </a:lnTo>
                  <a:lnTo>
                    <a:pt x="3483" y="0"/>
                  </a:lnTo>
                  <a:lnTo>
                    <a:pt x="3174" y="226"/>
                  </a:lnTo>
                  <a:lnTo>
                    <a:pt x="2428" y="580"/>
                  </a:lnTo>
                  <a:lnTo>
                    <a:pt x="1542" y="632"/>
                  </a:lnTo>
                  <a:lnTo>
                    <a:pt x="753" y="449"/>
                  </a:lnTo>
                  <a:lnTo>
                    <a:pt x="147" y="216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1" name="Freeform 74"/>
            <p:cNvSpPr>
              <a:spLocks/>
            </p:cNvSpPr>
            <p:nvPr/>
          </p:nvSpPr>
          <p:spPr bwMode="auto">
            <a:xfrm>
              <a:off x="1008" y="1067"/>
              <a:ext cx="7007" cy="5356"/>
            </a:xfrm>
            <a:custGeom>
              <a:avLst/>
              <a:gdLst>
                <a:gd name="T0" fmla="*/ 150 w 7007"/>
                <a:gd name="T1" fmla="*/ 0 h 5356"/>
                <a:gd name="T2" fmla="*/ 0 w 7007"/>
                <a:gd name="T3" fmla="*/ 5333 h 5356"/>
                <a:gd name="T4" fmla="*/ 7007 w 7007"/>
                <a:gd name="T5" fmla="*/ 5356 h 5356"/>
                <a:gd name="T6" fmla="*/ 6791 w 7007"/>
                <a:gd name="T7" fmla="*/ 5107 h 5356"/>
                <a:gd name="T8" fmla="*/ 449 w 7007"/>
                <a:gd name="T9" fmla="*/ 4903 h 5356"/>
                <a:gd name="T10" fmla="*/ 402 w 7007"/>
                <a:gd name="T11" fmla="*/ 114 h 5356"/>
                <a:gd name="T12" fmla="*/ 150 w 7007"/>
                <a:gd name="T13" fmla="*/ 0 h 5356"/>
                <a:gd name="T14" fmla="*/ 150 w 7007"/>
                <a:gd name="T15" fmla="*/ 0 h 5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07" h="5356">
                  <a:moveTo>
                    <a:pt x="150" y="0"/>
                  </a:moveTo>
                  <a:lnTo>
                    <a:pt x="0" y="5333"/>
                  </a:lnTo>
                  <a:lnTo>
                    <a:pt x="7007" y="5356"/>
                  </a:lnTo>
                  <a:lnTo>
                    <a:pt x="6791" y="5107"/>
                  </a:lnTo>
                  <a:lnTo>
                    <a:pt x="449" y="4903"/>
                  </a:lnTo>
                  <a:lnTo>
                    <a:pt x="402" y="114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2" name="Freeform 75"/>
            <p:cNvSpPr>
              <a:spLocks/>
            </p:cNvSpPr>
            <p:nvPr/>
          </p:nvSpPr>
          <p:spPr bwMode="auto">
            <a:xfrm>
              <a:off x="1165" y="1015"/>
              <a:ext cx="6850" cy="5408"/>
            </a:xfrm>
            <a:custGeom>
              <a:avLst/>
              <a:gdLst>
                <a:gd name="T0" fmla="*/ 0 w 6850"/>
                <a:gd name="T1" fmla="*/ 76 h 5408"/>
                <a:gd name="T2" fmla="*/ 6637 w 6850"/>
                <a:gd name="T3" fmla="*/ 0 h 5408"/>
                <a:gd name="T4" fmla="*/ 6850 w 6850"/>
                <a:gd name="T5" fmla="*/ 5408 h 5408"/>
                <a:gd name="T6" fmla="*/ 6565 w 6850"/>
                <a:gd name="T7" fmla="*/ 5294 h 5408"/>
                <a:gd name="T8" fmla="*/ 6254 w 6850"/>
                <a:gd name="T9" fmla="*/ 340 h 5408"/>
                <a:gd name="T10" fmla="*/ 109 w 6850"/>
                <a:gd name="T11" fmla="*/ 302 h 5408"/>
                <a:gd name="T12" fmla="*/ 0 w 6850"/>
                <a:gd name="T13" fmla="*/ 76 h 5408"/>
                <a:gd name="T14" fmla="*/ 0 w 6850"/>
                <a:gd name="T15" fmla="*/ 76 h 54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50" h="5408">
                  <a:moveTo>
                    <a:pt x="0" y="76"/>
                  </a:moveTo>
                  <a:lnTo>
                    <a:pt x="6637" y="0"/>
                  </a:lnTo>
                  <a:lnTo>
                    <a:pt x="6850" y="5408"/>
                  </a:lnTo>
                  <a:lnTo>
                    <a:pt x="6565" y="5294"/>
                  </a:lnTo>
                  <a:lnTo>
                    <a:pt x="6254" y="340"/>
                  </a:lnTo>
                  <a:lnTo>
                    <a:pt x="109" y="302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3" name="Freeform 76"/>
            <p:cNvSpPr>
              <a:spLocks/>
            </p:cNvSpPr>
            <p:nvPr/>
          </p:nvSpPr>
          <p:spPr bwMode="auto">
            <a:xfrm>
              <a:off x="1728" y="1738"/>
              <a:ext cx="5313" cy="3984"/>
            </a:xfrm>
            <a:custGeom>
              <a:avLst/>
              <a:gdLst>
                <a:gd name="T0" fmla="*/ 5313 w 5313"/>
                <a:gd name="T1" fmla="*/ 0 h 3984"/>
                <a:gd name="T2" fmla="*/ 88 w 5313"/>
                <a:gd name="T3" fmla="*/ 73 h 3984"/>
                <a:gd name="T4" fmla="*/ 0 w 5313"/>
                <a:gd name="T5" fmla="*/ 3984 h 3984"/>
                <a:gd name="T6" fmla="*/ 157 w 5313"/>
                <a:gd name="T7" fmla="*/ 3870 h 3984"/>
                <a:gd name="T8" fmla="*/ 314 w 5313"/>
                <a:gd name="T9" fmla="*/ 297 h 3984"/>
                <a:gd name="T10" fmla="*/ 5311 w 5313"/>
                <a:gd name="T11" fmla="*/ 163 h 3984"/>
                <a:gd name="T12" fmla="*/ 5311 w 5313"/>
                <a:gd name="T13" fmla="*/ 90 h 3984"/>
                <a:gd name="T14" fmla="*/ 5313 w 5313"/>
                <a:gd name="T15" fmla="*/ 33 h 3984"/>
                <a:gd name="T16" fmla="*/ 5313 w 5313"/>
                <a:gd name="T17" fmla="*/ 0 h 3984"/>
                <a:gd name="T18" fmla="*/ 5313 w 5313"/>
                <a:gd name="T19" fmla="*/ 0 h 39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13" h="3984">
                  <a:moveTo>
                    <a:pt x="5313" y="0"/>
                  </a:moveTo>
                  <a:lnTo>
                    <a:pt x="88" y="73"/>
                  </a:lnTo>
                  <a:lnTo>
                    <a:pt x="0" y="3984"/>
                  </a:lnTo>
                  <a:lnTo>
                    <a:pt x="157" y="3870"/>
                  </a:lnTo>
                  <a:lnTo>
                    <a:pt x="314" y="297"/>
                  </a:lnTo>
                  <a:lnTo>
                    <a:pt x="5311" y="163"/>
                  </a:lnTo>
                  <a:lnTo>
                    <a:pt x="5311" y="90"/>
                  </a:lnTo>
                  <a:lnTo>
                    <a:pt x="5313" y="33"/>
                  </a:lnTo>
                  <a:lnTo>
                    <a:pt x="53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4" name="Freeform 77"/>
            <p:cNvSpPr>
              <a:spLocks/>
            </p:cNvSpPr>
            <p:nvPr/>
          </p:nvSpPr>
          <p:spPr bwMode="auto">
            <a:xfrm>
              <a:off x="1728" y="1747"/>
              <a:ext cx="5463" cy="3975"/>
            </a:xfrm>
            <a:custGeom>
              <a:avLst/>
              <a:gdLst>
                <a:gd name="T0" fmla="*/ 5330 w 5463"/>
                <a:gd name="T1" fmla="*/ 0 h 3975"/>
                <a:gd name="T2" fmla="*/ 5463 w 5463"/>
                <a:gd name="T3" fmla="*/ 3930 h 3975"/>
                <a:gd name="T4" fmla="*/ 0 w 5463"/>
                <a:gd name="T5" fmla="*/ 3975 h 3975"/>
                <a:gd name="T6" fmla="*/ 88 w 5463"/>
                <a:gd name="T7" fmla="*/ 3816 h 3975"/>
                <a:gd name="T8" fmla="*/ 5083 w 5463"/>
                <a:gd name="T9" fmla="*/ 3681 h 3975"/>
                <a:gd name="T10" fmla="*/ 5149 w 5463"/>
                <a:gd name="T11" fmla="*/ 64 h 3975"/>
                <a:gd name="T12" fmla="*/ 5330 w 5463"/>
                <a:gd name="T13" fmla="*/ 0 h 3975"/>
                <a:gd name="T14" fmla="*/ 5330 w 5463"/>
                <a:gd name="T15" fmla="*/ 0 h 39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63" h="3975">
                  <a:moveTo>
                    <a:pt x="5330" y="0"/>
                  </a:moveTo>
                  <a:lnTo>
                    <a:pt x="5463" y="3930"/>
                  </a:lnTo>
                  <a:lnTo>
                    <a:pt x="0" y="3975"/>
                  </a:lnTo>
                  <a:lnTo>
                    <a:pt x="88" y="3816"/>
                  </a:lnTo>
                  <a:lnTo>
                    <a:pt x="5083" y="3681"/>
                  </a:lnTo>
                  <a:lnTo>
                    <a:pt x="5149" y="64"/>
                  </a:lnTo>
                  <a:lnTo>
                    <a:pt x="53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5" name="Freeform 78"/>
            <p:cNvSpPr>
              <a:spLocks/>
            </p:cNvSpPr>
            <p:nvPr/>
          </p:nvSpPr>
          <p:spPr bwMode="auto">
            <a:xfrm>
              <a:off x="2018" y="2199"/>
              <a:ext cx="967" cy="3274"/>
            </a:xfrm>
            <a:custGeom>
              <a:avLst/>
              <a:gdLst>
                <a:gd name="T0" fmla="*/ 159 w 967"/>
                <a:gd name="T1" fmla="*/ 23 h 3274"/>
                <a:gd name="T2" fmla="*/ 0 w 967"/>
                <a:gd name="T3" fmla="*/ 3274 h 3274"/>
                <a:gd name="T4" fmla="*/ 967 w 967"/>
                <a:gd name="T5" fmla="*/ 3184 h 3274"/>
                <a:gd name="T6" fmla="*/ 138 w 967"/>
                <a:gd name="T7" fmla="*/ 3048 h 3274"/>
                <a:gd name="T8" fmla="*/ 832 w 967"/>
                <a:gd name="T9" fmla="*/ 2870 h 3274"/>
                <a:gd name="T10" fmla="*/ 114 w 967"/>
                <a:gd name="T11" fmla="*/ 2801 h 3274"/>
                <a:gd name="T12" fmla="*/ 853 w 967"/>
                <a:gd name="T13" fmla="*/ 2597 h 3274"/>
                <a:gd name="T14" fmla="*/ 138 w 967"/>
                <a:gd name="T15" fmla="*/ 2506 h 3274"/>
                <a:gd name="T16" fmla="*/ 765 w 967"/>
                <a:gd name="T17" fmla="*/ 2259 h 3274"/>
                <a:gd name="T18" fmla="*/ 138 w 967"/>
                <a:gd name="T19" fmla="*/ 2212 h 3274"/>
                <a:gd name="T20" fmla="*/ 675 w 967"/>
                <a:gd name="T21" fmla="*/ 1988 h 3274"/>
                <a:gd name="T22" fmla="*/ 138 w 967"/>
                <a:gd name="T23" fmla="*/ 1898 h 3274"/>
                <a:gd name="T24" fmla="*/ 725 w 967"/>
                <a:gd name="T25" fmla="*/ 1680 h 3274"/>
                <a:gd name="T26" fmla="*/ 180 w 967"/>
                <a:gd name="T27" fmla="*/ 1603 h 3274"/>
                <a:gd name="T28" fmla="*/ 832 w 967"/>
                <a:gd name="T29" fmla="*/ 1356 h 3274"/>
                <a:gd name="T30" fmla="*/ 202 w 967"/>
                <a:gd name="T31" fmla="*/ 1240 h 3274"/>
                <a:gd name="T32" fmla="*/ 789 w 967"/>
                <a:gd name="T33" fmla="*/ 1085 h 3274"/>
                <a:gd name="T34" fmla="*/ 247 w 967"/>
                <a:gd name="T35" fmla="*/ 926 h 3274"/>
                <a:gd name="T36" fmla="*/ 765 w 967"/>
                <a:gd name="T37" fmla="*/ 698 h 3274"/>
                <a:gd name="T38" fmla="*/ 226 w 967"/>
                <a:gd name="T39" fmla="*/ 608 h 3274"/>
                <a:gd name="T40" fmla="*/ 720 w 967"/>
                <a:gd name="T41" fmla="*/ 337 h 3274"/>
                <a:gd name="T42" fmla="*/ 247 w 967"/>
                <a:gd name="T43" fmla="*/ 292 h 3274"/>
                <a:gd name="T44" fmla="*/ 651 w 967"/>
                <a:gd name="T45" fmla="*/ 0 h 3274"/>
                <a:gd name="T46" fmla="*/ 159 w 967"/>
                <a:gd name="T47" fmla="*/ 23 h 3274"/>
                <a:gd name="T48" fmla="*/ 159 w 967"/>
                <a:gd name="T49" fmla="*/ 23 h 3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67" h="3274">
                  <a:moveTo>
                    <a:pt x="159" y="23"/>
                  </a:moveTo>
                  <a:lnTo>
                    <a:pt x="0" y="3274"/>
                  </a:lnTo>
                  <a:lnTo>
                    <a:pt x="967" y="3184"/>
                  </a:lnTo>
                  <a:lnTo>
                    <a:pt x="138" y="3048"/>
                  </a:lnTo>
                  <a:lnTo>
                    <a:pt x="832" y="2870"/>
                  </a:lnTo>
                  <a:lnTo>
                    <a:pt x="114" y="2801"/>
                  </a:lnTo>
                  <a:lnTo>
                    <a:pt x="853" y="2597"/>
                  </a:lnTo>
                  <a:lnTo>
                    <a:pt x="138" y="2506"/>
                  </a:lnTo>
                  <a:lnTo>
                    <a:pt x="765" y="2259"/>
                  </a:lnTo>
                  <a:lnTo>
                    <a:pt x="138" y="2212"/>
                  </a:lnTo>
                  <a:lnTo>
                    <a:pt x="675" y="1988"/>
                  </a:lnTo>
                  <a:lnTo>
                    <a:pt x="138" y="1898"/>
                  </a:lnTo>
                  <a:lnTo>
                    <a:pt x="725" y="1680"/>
                  </a:lnTo>
                  <a:lnTo>
                    <a:pt x="180" y="1603"/>
                  </a:lnTo>
                  <a:lnTo>
                    <a:pt x="832" y="1356"/>
                  </a:lnTo>
                  <a:lnTo>
                    <a:pt x="202" y="1240"/>
                  </a:lnTo>
                  <a:lnTo>
                    <a:pt x="789" y="1085"/>
                  </a:lnTo>
                  <a:lnTo>
                    <a:pt x="247" y="926"/>
                  </a:lnTo>
                  <a:lnTo>
                    <a:pt x="765" y="698"/>
                  </a:lnTo>
                  <a:lnTo>
                    <a:pt x="226" y="608"/>
                  </a:lnTo>
                  <a:lnTo>
                    <a:pt x="720" y="337"/>
                  </a:lnTo>
                  <a:lnTo>
                    <a:pt x="247" y="292"/>
                  </a:lnTo>
                  <a:lnTo>
                    <a:pt x="651" y="0"/>
                  </a:lnTo>
                  <a:lnTo>
                    <a:pt x="15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6" name="Freeform 79"/>
            <p:cNvSpPr>
              <a:spLocks/>
            </p:cNvSpPr>
            <p:nvPr/>
          </p:nvSpPr>
          <p:spPr bwMode="auto">
            <a:xfrm>
              <a:off x="5637" y="2039"/>
              <a:ext cx="1105" cy="3277"/>
            </a:xfrm>
            <a:custGeom>
              <a:avLst/>
              <a:gdLst>
                <a:gd name="T0" fmla="*/ 1105 w 1105"/>
                <a:gd name="T1" fmla="*/ 0 h 3277"/>
                <a:gd name="T2" fmla="*/ 0 w 1105"/>
                <a:gd name="T3" fmla="*/ 43 h 3277"/>
                <a:gd name="T4" fmla="*/ 1012 w 1105"/>
                <a:gd name="T5" fmla="*/ 226 h 3277"/>
                <a:gd name="T6" fmla="*/ 323 w 1105"/>
                <a:gd name="T7" fmla="*/ 281 h 3277"/>
                <a:gd name="T8" fmla="*/ 969 w 1105"/>
                <a:gd name="T9" fmla="*/ 473 h 3277"/>
                <a:gd name="T10" fmla="*/ 240 w 1105"/>
                <a:gd name="T11" fmla="*/ 625 h 3277"/>
                <a:gd name="T12" fmla="*/ 969 w 1105"/>
                <a:gd name="T13" fmla="*/ 813 h 3277"/>
                <a:gd name="T14" fmla="*/ 247 w 1105"/>
                <a:gd name="T15" fmla="*/ 970 h 3277"/>
                <a:gd name="T16" fmla="*/ 946 w 1105"/>
                <a:gd name="T17" fmla="*/ 1081 h 3277"/>
                <a:gd name="T18" fmla="*/ 321 w 1105"/>
                <a:gd name="T19" fmla="*/ 1310 h 3277"/>
                <a:gd name="T20" fmla="*/ 922 w 1105"/>
                <a:gd name="T21" fmla="*/ 1400 h 3277"/>
                <a:gd name="T22" fmla="*/ 247 w 1105"/>
                <a:gd name="T23" fmla="*/ 1695 h 3277"/>
                <a:gd name="T24" fmla="*/ 834 w 1105"/>
                <a:gd name="T25" fmla="*/ 1782 h 3277"/>
                <a:gd name="T26" fmla="*/ 361 w 1105"/>
                <a:gd name="T27" fmla="*/ 2125 h 3277"/>
                <a:gd name="T28" fmla="*/ 903 w 1105"/>
                <a:gd name="T29" fmla="*/ 2213 h 3277"/>
                <a:gd name="T30" fmla="*/ 112 w 1105"/>
                <a:gd name="T31" fmla="*/ 2483 h 3277"/>
                <a:gd name="T32" fmla="*/ 879 w 1105"/>
                <a:gd name="T33" fmla="*/ 2621 h 3277"/>
                <a:gd name="T34" fmla="*/ 159 w 1105"/>
                <a:gd name="T35" fmla="*/ 2802 h 3277"/>
                <a:gd name="T36" fmla="*/ 813 w 1105"/>
                <a:gd name="T37" fmla="*/ 2961 h 3277"/>
                <a:gd name="T38" fmla="*/ 135 w 1105"/>
                <a:gd name="T39" fmla="*/ 3277 h 3277"/>
                <a:gd name="T40" fmla="*/ 1012 w 1105"/>
                <a:gd name="T41" fmla="*/ 3253 h 3277"/>
                <a:gd name="T42" fmla="*/ 1105 w 1105"/>
                <a:gd name="T43" fmla="*/ 0 h 3277"/>
                <a:gd name="T44" fmla="*/ 1105 w 1105"/>
                <a:gd name="T45" fmla="*/ 0 h 3277"/>
                <a:gd name="T46" fmla="*/ 1105 w 1105"/>
                <a:gd name="T47" fmla="*/ 0 h 327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05" h="3277">
                  <a:moveTo>
                    <a:pt x="1105" y="0"/>
                  </a:moveTo>
                  <a:lnTo>
                    <a:pt x="0" y="43"/>
                  </a:lnTo>
                  <a:lnTo>
                    <a:pt x="1012" y="226"/>
                  </a:lnTo>
                  <a:lnTo>
                    <a:pt x="323" y="281"/>
                  </a:lnTo>
                  <a:lnTo>
                    <a:pt x="969" y="473"/>
                  </a:lnTo>
                  <a:lnTo>
                    <a:pt x="240" y="625"/>
                  </a:lnTo>
                  <a:lnTo>
                    <a:pt x="969" y="813"/>
                  </a:lnTo>
                  <a:lnTo>
                    <a:pt x="247" y="970"/>
                  </a:lnTo>
                  <a:lnTo>
                    <a:pt x="946" y="1081"/>
                  </a:lnTo>
                  <a:lnTo>
                    <a:pt x="321" y="1310"/>
                  </a:lnTo>
                  <a:lnTo>
                    <a:pt x="922" y="1400"/>
                  </a:lnTo>
                  <a:lnTo>
                    <a:pt x="247" y="1695"/>
                  </a:lnTo>
                  <a:lnTo>
                    <a:pt x="834" y="1782"/>
                  </a:lnTo>
                  <a:lnTo>
                    <a:pt x="361" y="2125"/>
                  </a:lnTo>
                  <a:lnTo>
                    <a:pt x="903" y="2213"/>
                  </a:lnTo>
                  <a:lnTo>
                    <a:pt x="112" y="2483"/>
                  </a:lnTo>
                  <a:lnTo>
                    <a:pt x="879" y="2621"/>
                  </a:lnTo>
                  <a:lnTo>
                    <a:pt x="159" y="2802"/>
                  </a:lnTo>
                  <a:lnTo>
                    <a:pt x="813" y="2961"/>
                  </a:lnTo>
                  <a:lnTo>
                    <a:pt x="135" y="3277"/>
                  </a:lnTo>
                  <a:lnTo>
                    <a:pt x="1012" y="3253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7" name="Freeform 80"/>
            <p:cNvSpPr>
              <a:spLocks/>
            </p:cNvSpPr>
            <p:nvPr/>
          </p:nvSpPr>
          <p:spPr bwMode="auto">
            <a:xfrm>
              <a:off x="2477" y="3415"/>
              <a:ext cx="415" cy="758"/>
            </a:xfrm>
            <a:custGeom>
              <a:avLst/>
              <a:gdLst>
                <a:gd name="T0" fmla="*/ 373 w 415"/>
                <a:gd name="T1" fmla="*/ 0 h 758"/>
                <a:gd name="T2" fmla="*/ 0 w 415"/>
                <a:gd name="T3" fmla="*/ 314 h 758"/>
                <a:gd name="T4" fmla="*/ 9 w 415"/>
                <a:gd name="T5" fmla="*/ 654 h 758"/>
                <a:gd name="T6" fmla="*/ 232 w 415"/>
                <a:gd name="T7" fmla="*/ 758 h 758"/>
                <a:gd name="T8" fmla="*/ 137 w 415"/>
                <a:gd name="T9" fmla="*/ 440 h 758"/>
                <a:gd name="T10" fmla="*/ 415 w 415"/>
                <a:gd name="T11" fmla="*/ 76 h 758"/>
                <a:gd name="T12" fmla="*/ 373 w 415"/>
                <a:gd name="T13" fmla="*/ 0 h 758"/>
                <a:gd name="T14" fmla="*/ 373 w 415"/>
                <a:gd name="T15" fmla="*/ 0 h 7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758">
                  <a:moveTo>
                    <a:pt x="373" y="0"/>
                  </a:moveTo>
                  <a:lnTo>
                    <a:pt x="0" y="314"/>
                  </a:lnTo>
                  <a:lnTo>
                    <a:pt x="9" y="654"/>
                  </a:lnTo>
                  <a:lnTo>
                    <a:pt x="232" y="758"/>
                  </a:lnTo>
                  <a:lnTo>
                    <a:pt x="137" y="440"/>
                  </a:lnTo>
                  <a:lnTo>
                    <a:pt x="415" y="76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8" name="Freeform 81"/>
            <p:cNvSpPr>
              <a:spLocks/>
            </p:cNvSpPr>
            <p:nvPr/>
          </p:nvSpPr>
          <p:spPr bwMode="auto">
            <a:xfrm>
              <a:off x="6003" y="3268"/>
              <a:ext cx="409" cy="855"/>
            </a:xfrm>
            <a:custGeom>
              <a:avLst/>
              <a:gdLst>
                <a:gd name="T0" fmla="*/ 0 w 409"/>
                <a:gd name="T1" fmla="*/ 0 h 855"/>
                <a:gd name="T2" fmla="*/ 278 w 409"/>
                <a:gd name="T3" fmla="*/ 416 h 855"/>
                <a:gd name="T4" fmla="*/ 268 w 409"/>
                <a:gd name="T5" fmla="*/ 855 h 855"/>
                <a:gd name="T6" fmla="*/ 409 w 409"/>
                <a:gd name="T7" fmla="*/ 480 h 855"/>
                <a:gd name="T8" fmla="*/ 290 w 409"/>
                <a:gd name="T9" fmla="*/ 180 h 855"/>
                <a:gd name="T10" fmla="*/ 0 w 409"/>
                <a:gd name="T11" fmla="*/ 0 h 855"/>
                <a:gd name="T12" fmla="*/ 0 w 409"/>
                <a:gd name="T13" fmla="*/ 0 h 8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855">
                  <a:moveTo>
                    <a:pt x="0" y="0"/>
                  </a:moveTo>
                  <a:lnTo>
                    <a:pt x="278" y="416"/>
                  </a:lnTo>
                  <a:lnTo>
                    <a:pt x="268" y="855"/>
                  </a:lnTo>
                  <a:lnTo>
                    <a:pt x="409" y="480"/>
                  </a:lnTo>
                  <a:lnTo>
                    <a:pt x="290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49" name="Freeform 82"/>
            <p:cNvSpPr>
              <a:spLocks/>
            </p:cNvSpPr>
            <p:nvPr/>
          </p:nvSpPr>
          <p:spPr bwMode="auto">
            <a:xfrm>
              <a:off x="2655" y="3515"/>
              <a:ext cx="3583" cy="352"/>
            </a:xfrm>
            <a:custGeom>
              <a:avLst/>
              <a:gdLst>
                <a:gd name="T0" fmla="*/ 0 w 3583"/>
                <a:gd name="T1" fmla="*/ 257 h 352"/>
                <a:gd name="T2" fmla="*/ 694 w 3583"/>
                <a:gd name="T3" fmla="*/ 340 h 352"/>
                <a:gd name="T4" fmla="*/ 1813 w 3583"/>
                <a:gd name="T5" fmla="*/ 352 h 352"/>
                <a:gd name="T6" fmla="*/ 2697 w 3583"/>
                <a:gd name="T7" fmla="*/ 264 h 352"/>
                <a:gd name="T8" fmla="*/ 3467 w 3583"/>
                <a:gd name="T9" fmla="*/ 214 h 352"/>
                <a:gd name="T10" fmla="*/ 3583 w 3583"/>
                <a:gd name="T11" fmla="*/ 95 h 352"/>
                <a:gd name="T12" fmla="*/ 2941 w 3583"/>
                <a:gd name="T13" fmla="*/ 74 h 352"/>
                <a:gd name="T14" fmla="*/ 2697 w 3583"/>
                <a:gd name="T15" fmla="*/ 150 h 352"/>
                <a:gd name="T16" fmla="*/ 2602 w 3583"/>
                <a:gd name="T17" fmla="*/ 19 h 352"/>
                <a:gd name="T18" fmla="*/ 2464 w 3583"/>
                <a:gd name="T19" fmla="*/ 181 h 352"/>
                <a:gd name="T20" fmla="*/ 2388 w 3583"/>
                <a:gd name="T21" fmla="*/ 7 h 352"/>
                <a:gd name="T22" fmla="*/ 2207 w 3583"/>
                <a:gd name="T23" fmla="*/ 181 h 352"/>
                <a:gd name="T24" fmla="*/ 2186 w 3583"/>
                <a:gd name="T25" fmla="*/ 0 h 352"/>
                <a:gd name="T26" fmla="*/ 1974 w 3583"/>
                <a:gd name="T27" fmla="*/ 190 h 352"/>
                <a:gd name="T28" fmla="*/ 1834 w 3583"/>
                <a:gd name="T29" fmla="*/ 74 h 352"/>
                <a:gd name="T30" fmla="*/ 1706 w 3583"/>
                <a:gd name="T31" fmla="*/ 245 h 352"/>
                <a:gd name="T32" fmla="*/ 1516 w 3583"/>
                <a:gd name="T33" fmla="*/ 64 h 352"/>
                <a:gd name="T34" fmla="*/ 1430 w 3583"/>
                <a:gd name="T35" fmla="*/ 233 h 352"/>
                <a:gd name="T36" fmla="*/ 1247 w 3583"/>
                <a:gd name="T37" fmla="*/ 50 h 352"/>
                <a:gd name="T38" fmla="*/ 1183 w 3583"/>
                <a:gd name="T39" fmla="*/ 264 h 352"/>
                <a:gd name="T40" fmla="*/ 919 w 3583"/>
                <a:gd name="T41" fmla="*/ 83 h 352"/>
                <a:gd name="T42" fmla="*/ 877 w 3583"/>
                <a:gd name="T43" fmla="*/ 278 h 352"/>
                <a:gd name="T44" fmla="*/ 620 w 3583"/>
                <a:gd name="T45" fmla="*/ 159 h 352"/>
                <a:gd name="T46" fmla="*/ 589 w 3583"/>
                <a:gd name="T47" fmla="*/ 297 h 352"/>
                <a:gd name="T48" fmla="*/ 311 w 3583"/>
                <a:gd name="T49" fmla="*/ 181 h 352"/>
                <a:gd name="T50" fmla="*/ 0 w 3583"/>
                <a:gd name="T51" fmla="*/ 257 h 352"/>
                <a:gd name="T52" fmla="*/ 0 w 3583"/>
                <a:gd name="T53" fmla="*/ 257 h 3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83" h="352">
                  <a:moveTo>
                    <a:pt x="0" y="257"/>
                  </a:moveTo>
                  <a:lnTo>
                    <a:pt x="694" y="340"/>
                  </a:lnTo>
                  <a:lnTo>
                    <a:pt x="1813" y="352"/>
                  </a:lnTo>
                  <a:lnTo>
                    <a:pt x="2697" y="264"/>
                  </a:lnTo>
                  <a:lnTo>
                    <a:pt x="3467" y="214"/>
                  </a:lnTo>
                  <a:lnTo>
                    <a:pt x="3583" y="95"/>
                  </a:lnTo>
                  <a:lnTo>
                    <a:pt x="2941" y="74"/>
                  </a:lnTo>
                  <a:lnTo>
                    <a:pt x="2697" y="150"/>
                  </a:lnTo>
                  <a:lnTo>
                    <a:pt x="2602" y="19"/>
                  </a:lnTo>
                  <a:lnTo>
                    <a:pt x="2464" y="181"/>
                  </a:lnTo>
                  <a:lnTo>
                    <a:pt x="2388" y="7"/>
                  </a:lnTo>
                  <a:lnTo>
                    <a:pt x="2207" y="181"/>
                  </a:lnTo>
                  <a:lnTo>
                    <a:pt x="2186" y="0"/>
                  </a:lnTo>
                  <a:lnTo>
                    <a:pt x="1974" y="190"/>
                  </a:lnTo>
                  <a:lnTo>
                    <a:pt x="1834" y="74"/>
                  </a:lnTo>
                  <a:lnTo>
                    <a:pt x="1706" y="245"/>
                  </a:lnTo>
                  <a:lnTo>
                    <a:pt x="1516" y="64"/>
                  </a:lnTo>
                  <a:lnTo>
                    <a:pt x="1430" y="233"/>
                  </a:lnTo>
                  <a:lnTo>
                    <a:pt x="1247" y="50"/>
                  </a:lnTo>
                  <a:lnTo>
                    <a:pt x="1183" y="264"/>
                  </a:lnTo>
                  <a:lnTo>
                    <a:pt x="919" y="83"/>
                  </a:lnTo>
                  <a:lnTo>
                    <a:pt x="877" y="278"/>
                  </a:lnTo>
                  <a:lnTo>
                    <a:pt x="620" y="159"/>
                  </a:lnTo>
                  <a:lnTo>
                    <a:pt x="589" y="297"/>
                  </a:lnTo>
                  <a:lnTo>
                    <a:pt x="311" y="181"/>
                  </a:lnTo>
                  <a:lnTo>
                    <a:pt x="0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0" name="Freeform 83"/>
            <p:cNvSpPr>
              <a:spLocks/>
            </p:cNvSpPr>
            <p:nvPr/>
          </p:nvSpPr>
          <p:spPr bwMode="auto">
            <a:xfrm>
              <a:off x="2538" y="3322"/>
              <a:ext cx="3755" cy="450"/>
            </a:xfrm>
            <a:custGeom>
              <a:avLst/>
              <a:gdLst>
                <a:gd name="T0" fmla="*/ 110 w 3755"/>
                <a:gd name="T1" fmla="*/ 414 h 450"/>
                <a:gd name="T2" fmla="*/ 566 w 3755"/>
                <a:gd name="T3" fmla="*/ 319 h 450"/>
                <a:gd name="T4" fmla="*/ 1291 w 3755"/>
                <a:gd name="T5" fmla="*/ 43 h 450"/>
                <a:gd name="T6" fmla="*/ 1547 w 3755"/>
                <a:gd name="T7" fmla="*/ 19 h 450"/>
                <a:gd name="T8" fmla="*/ 1963 w 3755"/>
                <a:gd name="T9" fmla="*/ 126 h 450"/>
                <a:gd name="T10" fmla="*/ 2281 w 3755"/>
                <a:gd name="T11" fmla="*/ 0 h 450"/>
                <a:gd name="T12" fmla="*/ 2593 w 3755"/>
                <a:gd name="T13" fmla="*/ 50 h 450"/>
                <a:gd name="T14" fmla="*/ 3039 w 3755"/>
                <a:gd name="T15" fmla="*/ 181 h 450"/>
                <a:gd name="T16" fmla="*/ 3434 w 3755"/>
                <a:gd name="T17" fmla="*/ 224 h 450"/>
                <a:gd name="T18" fmla="*/ 3712 w 3755"/>
                <a:gd name="T19" fmla="*/ 212 h 450"/>
                <a:gd name="T20" fmla="*/ 3755 w 3755"/>
                <a:gd name="T21" fmla="*/ 319 h 450"/>
                <a:gd name="T22" fmla="*/ 3201 w 3755"/>
                <a:gd name="T23" fmla="*/ 307 h 450"/>
                <a:gd name="T24" fmla="*/ 2688 w 3755"/>
                <a:gd name="T25" fmla="*/ 193 h 450"/>
                <a:gd name="T26" fmla="*/ 2293 w 3755"/>
                <a:gd name="T27" fmla="*/ 105 h 450"/>
                <a:gd name="T28" fmla="*/ 1973 w 3755"/>
                <a:gd name="T29" fmla="*/ 233 h 450"/>
                <a:gd name="T30" fmla="*/ 1578 w 3755"/>
                <a:gd name="T31" fmla="*/ 169 h 450"/>
                <a:gd name="T32" fmla="*/ 1184 w 3755"/>
                <a:gd name="T33" fmla="*/ 200 h 450"/>
                <a:gd name="T34" fmla="*/ 663 w 3755"/>
                <a:gd name="T35" fmla="*/ 374 h 450"/>
                <a:gd name="T36" fmla="*/ 312 w 3755"/>
                <a:gd name="T37" fmla="*/ 450 h 450"/>
                <a:gd name="T38" fmla="*/ 0 w 3755"/>
                <a:gd name="T39" fmla="*/ 438 h 450"/>
                <a:gd name="T40" fmla="*/ 110 w 3755"/>
                <a:gd name="T41" fmla="*/ 414 h 450"/>
                <a:gd name="T42" fmla="*/ 110 w 3755"/>
                <a:gd name="T43" fmla="*/ 414 h 4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55" h="450">
                  <a:moveTo>
                    <a:pt x="110" y="414"/>
                  </a:moveTo>
                  <a:lnTo>
                    <a:pt x="566" y="319"/>
                  </a:lnTo>
                  <a:lnTo>
                    <a:pt x="1291" y="43"/>
                  </a:lnTo>
                  <a:lnTo>
                    <a:pt x="1547" y="19"/>
                  </a:lnTo>
                  <a:lnTo>
                    <a:pt x="1963" y="126"/>
                  </a:lnTo>
                  <a:lnTo>
                    <a:pt x="2281" y="0"/>
                  </a:lnTo>
                  <a:lnTo>
                    <a:pt x="2593" y="50"/>
                  </a:lnTo>
                  <a:lnTo>
                    <a:pt x="3039" y="181"/>
                  </a:lnTo>
                  <a:lnTo>
                    <a:pt x="3434" y="224"/>
                  </a:lnTo>
                  <a:lnTo>
                    <a:pt x="3712" y="212"/>
                  </a:lnTo>
                  <a:lnTo>
                    <a:pt x="3755" y="319"/>
                  </a:lnTo>
                  <a:lnTo>
                    <a:pt x="3201" y="307"/>
                  </a:lnTo>
                  <a:lnTo>
                    <a:pt x="2688" y="193"/>
                  </a:lnTo>
                  <a:lnTo>
                    <a:pt x="2293" y="105"/>
                  </a:lnTo>
                  <a:lnTo>
                    <a:pt x="1973" y="233"/>
                  </a:lnTo>
                  <a:lnTo>
                    <a:pt x="1578" y="169"/>
                  </a:lnTo>
                  <a:lnTo>
                    <a:pt x="1184" y="200"/>
                  </a:lnTo>
                  <a:lnTo>
                    <a:pt x="663" y="374"/>
                  </a:lnTo>
                  <a:lnTo>
                    <a:pt x="312" y="450"/>
                  </a:lnTo>
                  <a:lnTo>
                    <a:pt x="0" y="438"/>
                  </a:lnTo>
                  <a:lnTo>
                    <a:pt x="110" y="4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1" name="Freeform 84"/>
            <p:cNvSpPr>
              <a:spLocks/>
            </p:cNvSpPr>
            <p:nvPr/>
          </p:nvSpPr>
          <p:spPr bwMode="auto">
            <a:xfrm>
              <a:off x="2624" y="3653"/>
              <a:ext cx="3507" cy="822"/>
            </a:xfrm>
            <a:custGeom>
              <a:avLst/>
              <a:gdLst>
                <a:gd name="T0" fmla="*/ 0 w 3507"/>
                <a:gd name="T1" fmla="*/ 107 h 822"/>
                <a:gd name="T2" fmla="*/ 532 w 3507"/>
                <a:gd name="T3" fmla="*/ 363 h 822"/>
                <a:gd name="T4" fmla="*/ 1278 w 3507"/>
                <a:gd name="T5" fmla="*/ 589 h 822"/>
                <a:gd name="T6" fmla="*/ 1877 w 3507"/>
                <a:gd name="T7" fmla="*/ 639 h 822"/>
                <a:gd name="T8" fmla="*/ 2452 w 3507"/>
                <a:gd name="T9" fmla="*/ 546 h 822"/>
                <a:gd name="T10" fmla="*/ 2908 w 3507"/>
                <a:gd name="T11" fmla="*/ 382 h 822"/>
                <a:gd name="T12" fmla="*/ 3260 w 3507"/>
                <a:gd name="T13" fmla="*/ 183 h 822"/>
                <a:gd name="T14" fmla="*/ 3507 w 3507"/>
                <a:gd name="T15" fmla="*/ 0 h 822"/>
                <a:gd name="T16" fmla="*/ 3327 w 3507"/>
                <a:gd name="T17" fmla="*/ 278 h 822"/>
                <a:gd name="T18" fmla="*/ 2965 w 3507"/>
                <a:gd name="T19" fmla="*/ 458 h 822"/>
                <a:gd name="T20" fmla="*/ 2751 w 3507"/>
                <a:gd name="T21" fmla="*/ 596 h 822"/>
                <a:gd name="T22" fmla="*/ 2583 w 3507"/>
                <a:gd name="T23" fmla="*/ 589 h 822"/>
                <a:gd name="T24" fmla="*/ 2464 w 3507"/>
                <a:gd name="T25" fmla="*/ 684 h 822"/>
                <a:gd name="T26" fmla="*/ 2174 w 3507"/>
                <a:gd name="T27" fmla="*/ 672 h 822"/>
                <a:gd name="T28" fmla="*/ 2036 w 3507"/>
                <a:gd name="T29" fmla="*/ 803 h 822"/>
                <a:gd name="T30" fmla="*/ 1920 w 3507"/>
                <a:gd name="T31" fmla="*/ 694 h 822"/>
                <a:gd name="T32" fmla="*/ 1792 w 3507"/>
                <a:gd name="T33" fmla="*/ 822 h 822"/>
                <a:gd name="T34" fmla="*/ 1504 w 3507"/>
                <a:gd name="T35" fmla="*/ 727 h 822"/>
                <a:gd name="T36" fmla="*/ 1342 w 3507"/>
                <a:gd name="T37" fmla="*/ 812 h 822"/>
                <a:gd name="T38" fmla="*/ 1205 w 3507"/>
                <a:gd name="T39" fmla="*/ 651 h 822"/>
                <a:gd name="T40" fmla="*/ 915 w 3507"/>
                <a:gd name="T41" fmla="*/ 684 h 822"/>
                <a:gd name="T42" fmla="*/ 843 w 3507"/>
                <a:gd name="T43" fmla="*/ 556 h 822"/>
                <a:gd name="T44" fmla="*/ 608 w 3507"/>
                <a:gd name="T45" fmla="*/ 556 h 822"/>
                <a:gd name="T46" fmla="*/ 468 w 3507"/>
                <a:gd name="T47" fmla="*/ 470 h 822"/>
                <a:gd name="T48" fmla="*/ 0 w 3507"/>
                <a:gd name="T49" fmla="*/ 107 h 822"/>
                <a:gd name="T50" fmla="*/ 0 w 3507"/>
                <a:gd name="T51" fmla="*/ 107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07" h="822">
                  <a:moveTo>
                    <a:pt x="0" y="107"/>
                  </a:moveTo>
                  <a:lnTo>
                    <a:pt x="532" y="363"/>
                  </a:lnTo>
                  <a:lnTo>
                    <a:pt x="1278" y="589"/>
                  </a:lnTo>
                  <a:lnTo>
                    <a:pt x="1877" y="639"/>
                  </a:lnTo>
                  <a:lnTo>
                    <a:pt x="2452" y="546"/>
                  </a:lnTo>
                  <a:lnTo>
                    <a:pt x="2908" y="382"/>
                  </a:lnTo>
                  <a:lnTo>
                    <a:pt x="3260" y="183"/>
                  </a:lnTo>
                  <a:lnTo>
                    <a:pt x="3507" y="0"/>
                  </a:lnTo>
                  <a:lnTo>
                    <a:pt x="3327" y="278"/>
                  </a:lnTo>
                  <a:lnTo>
                    <a:pt x="2965" y="458"/>
                  </a:lnTo>
                  <a:lnTo>
                    <a:pt x="2751" y="596"/>
                  </a:lnTo>
                  <a:lnTo>
                    <a:pt x="2583" y="589"/>
                  </a:lnTo>
                  <a:lnTo>
                    <a:pt x="2464" y="684"/>
                  </a:lnTo>
                  <a:lnTo>
                    <a:pt x="2174" y="672"/>
                  </a:lnTo>
                  <a:lnTo>
                    <a:pt x="2036" y="803"/>
                  </a:lnTo>
                  <a:lnTo>
                    <a:pt x="1920" y="694"/>
                  </a:lnTo>
                  <a:lnTo>
                    <a:pt x="1792" y="822"/>
                  </a:lnTo>
                  <a:lnTo>
                    <a:pt x="1504" y="727"/>
                  </a:lnTo>
                  <a:lnTo>
                    <a:pt x="1342" y="812"/>
                  </a:lnTo>
                  <a:lnTo>
                    <a:pt x="1205" y="651"/>
                  </a:lnTo>
                  <a:lnTo>
                    <a:pt x="915" y="684"/>
                  </a:lnTo>
                  <a:lnTo>
                    <a:pt x="843" y="556"/>
                  </a:lnTo>
                  <a:lnTo>
                    <a:pt x="608" y="556"/>
                  </a:lnTo>
                  <a:lnTo>
                    <a:pt x="468" y="470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2" name="Freeform 85"/>
            <p:cNvSpPr>
              <a:spLocks/>
            </p:cNvSpPr>
            <p:nvPr/>
          </p:nvSpPr>
          <p:spPr bwMode="auto">
            <a:xfrm>
              <a:off x="2593" y="3653"/>
              <a:ext cx="3612" cy="1209"/>
            </a:xfrm>
            <a:custGeom>
              <a:avLst/>
              <a:gdLst>
                <a:gd name="T0" fmla="*/ 9 w 3612"/>
                <a:gd name="T1" fmla="*/ 140 h 1209"/>
                <a:gd name="T2" fmla="*/ 608 w 3612"/>
                <a:gd name="T3" fmla="*/ 770 h 1209"/>
                <a:gd name="T4" fmla="*/ 1416 w 3612"/>
                <a:gd name="T5" fmla="*/ 1164 h 1209"/>
                <a:gd name="T6" fmla="*/ 2131 w 3612"/>
                <a:gd name="T7" fmla="*/ 1209 h 1209"/>
                <a:gd name="T8" fmla="*/ 2683 w 3612"/>
                <a:gd name="T9" fmla="*/ 1048 h 1209"/>
                <a:gd name="T10" fmla="*/ 3153 w 3612"/>
                <a:gd name="T11" fmla="*/ 727 h 1209"/>
                <a:gd name="T12" fmla="*/ 3443 w 3612"/>
                <a:gd name="T13" fmla="*/ 332 h 1209"/>
                <a:gd name="T14" fmla="*/ 3612 w 3612"/>
                <a:gd name="T15" fmla="*/ 0 h 1209"/>
                <a:gd name="T16" fmla="*/ 3486 w 3612"/>
                <a:gd name="T17" fmla="*/ 43 h 1209"/>
                <a:gd name="T18" fmla="*/ 3305 w 3612"/>
                <a:gd name="T19" fmla="*/ 340 h 1209"/>
                <a:gd name="T20" fmla="*/ 3153 w 3612"/>
                <a:gd name="T21" fmla="*/ 427 h 1209"/>
                <a:gd name="T22" fmla="*/ 3167 w 3612"/>
                <a:gd name="T23" fmla="*/ 589 h 1209"/>
                <a:gd name="T24" fmla="*/ 2996 w 3612"/>
                <a:gd name="T25" fmla="*/ 589 h 1209"/>
                <a:gd name="T26" fmla="*/ 2984 w 3612"/>
                <a:gd name="T27" fmla="*/ 770 h 1209"/>
                <a:gd name="T28" fmla="*/ 2718 w 3612"/>
                <a:gd name="T29" fmla="*/ 770 h 1209"/>
                <a:gd name="T30" fmla="*/ 2676 w 3612"/>
                <a:gd name="T31" fmla="*/ 922 h 1209"/>
                <a:gd name="T32" fmla="*/ 2440 w 3612"/>
                <a:gd name="T33" fmla="*/ 922 h 1209"/>
                <a:gd name="T34" fmla="*/ 2324 w 3612"/>
                <a:gd name="T35" fmla="*/ 1026 h 1209"/>
                <a:gd name="T36" fmla="*/ 2131 w 3612"/>
                <a:gd name="T37" fmla="*/ 972 h 1209"/>
                <a:gd name="T38" fmla="*/ 2048 w 3612"/>
                <a:gd name="T39" fmla="*/ 1102 h 1209"/>
                <a:gd name="T40" fmla="*/ 1853 w 3612"/>
                <a:gd name="T41" fmla="*/ 984 h 1209"/>
                <a:gd name="T42" fmla="*/ 1727 w 3612"/>
                <a:gd name="T43" fmla="*/ 1143 h 1209"/>
                <a:gd name="T44" fmla="*/ 1578 w 3612"/>
                <a:gd name="T45" fmla="*/ 984 h 1209"/>
                <a:gd name="T46" fmla="*/ 1416 w 3612"/>
                <a:gd name="T47" fmla="*/ 1060 h 1209"/>
                <a:gd name="T48" fmla="*/ 1245 w 3612"/>
                <a:gd name="T49" fmla="*/ 907 h 1209"/>
                <a:gd name="T50" fmla="*/ 1088 w 3612"/>
                <a:gd name="T51" fmla="*/ 922 h 1209"/>
                <a:gd name="T52" fmla="*/ 960 w 3612"/>
                <a:gd name="T53" fmla="*/ 748 h 1209"/>
                <a:gd name="T54" fmla="*/ 725 w 3612"/>
                <a:gd name="T55" fmla="*/ 748 h 1209"/>
                <a:gd name="T56" fmla="*/ 594 w 3612"/>
                <a:gd name="T57" fmla="*/ 556 h 1209"/>
                <a:gd name="T58" fmla="*/ 0 w 3612"/>
                <a:gd name="T59" fmla="*/ 52 h 1209"/>
                <a:gd name="T60" fmla="*/ 9 w 3612"/>
                <a:gd name="T61" fmla="*/ 140 h 1209"/>
                <a:gd name="T62" fmla="*/ 9 w 3612"/>
                <a:gd name="T63" fmla="*/ 140 h 120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12" h="1209">
                  <a:moveTo>
                    <a:pt x="9" y="140"/>
                  </a:moveTo>
                  <a:lnTo>
                    <a:pt x="608" y="770"/>
                  </a:lnTo>
                  <a:lnTo>
                    <a:pt x="1416" y="1164"/>
                  </a:lnTo>
                  <a:lnTo>
                    <a:pt x="2131" y="1209"/>
                  </a:lnTo>
                  <a:lnTo>
                    <a:pt x="2683" y="1048"/>
                  </a:lnTo>
                  <a:lnTo>
                    <a:pt x="3153" y="727"/>
                  </a:lnTo>
                  <a:lnTo>
                    <a:pt x="3443" y="332"/>
                  </a:lnTo>
                  <a:lnTo>
                    <a:pt x="3612" y="0"/>
                  </a:lnTo>
                  <a:lnTo>
                    <a:pt x="3486" y="43"/>
                  </a:lnTo>
                  <a:lnTo>
                    <a:pt x="3305" y="340"/>
                  </a:lnTo>
                  <a:lnTo>
                    <a:pt x="3153" y="427"/>
                  </a:lnTo>
                  <a:lnTo>
                    <a:pt x="3167" y="589"/>
                  </a:lnTo>
                  <a:lnTo>
                    <a:pt x="2996" y="589"/>
                  </a:lnTo>
                  <a:lnTo>
                    <a:pt x="2984" y="770"/>
                  </a:lnTo>
                  <a:lnTo>
                    <a:pt x="2718" y="770"/>
                  </a:lnTo>
                  <a:lnTo>
                    <a:pt x="2676" y="922"/>
                  </a:lnTo>
                  <a:lnTo>
                    <a:pt x="2440" y="922"/>
                  </a:lnTo>
                  <a:lnTo>
                    <a:pt x="2324" y="1026"/>
                  </a:lnTo>
                  <a:lnTo>
                    <a:pt x="2131" y="972"/>
                  </a:lnTo>
                  <a:lnTo>
                    <a:pt x="2048" y="1102"/>
                  </a:lnTo>
                  <a:lnTo>
                    <a:pt x="1853" y="984"/>
                  </a:lnTo>
                  <a:lnTo>
                    <a:pt x="1727" y="1143"/>
                  </a:lnTo>
                  <a:lnTo>
                    <a:pt x="1578" y="984"/>
                  </a:lnTo>
                  <a:lnTo>
                    <a:pt x="1416" y="1060"/>
                  </a:lnTo>
                  <a:lnTo>
                    <a:pt x="1245" y="907"/>
                  </a:lnTo>
                  <a:lnTo>
                    <a:pt x="1088" y="922"/>
                  </a:lnTo>
                  <a:lnTo>
                    <a:pt x="960" y="748"/>
                  </a:lnTo>
                  <a:lnTo>
                    <a:pt x="725" y="748"/>
                  </a:lnTo>
                  <a:lnTo>
                    <a:pt x="594" y="556"/>
                  </a:lnTo>
                  <a:lnTo>
                    <a:pt x="0" y="52"/>
                  </a:lnTo>
                  <a:lnTo>
                    <a:pt x="9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3" name="Freeform 86"/>
            <p:cNvSpPr>
              <a:spLocks/>
            </p:cNvSpPr>
            <p:nvPr/>
          </p:nvSpPr>
          <p:spPr bwMode="auto">
            <a:xfrm>
              <a:off x="2869" y="3748"/>
              <a:ext cx="107" cy="226"/>
            </a:xfrm>
            <a:custGeom>
              <a:avLst/>
              <a:gdLst>
                <a:gd name="T0" fmla="*/ 23 w 107"/>
                <a:gd name="T1" fmla="*/ 12 h 226"/>
                <a:gd name="T2" fmla="*/ 0 w 107"/>
                <a:gd name="T3" fmla="*/ 204 h 226"/>
                <a:gd name="T4" fmla="*/ 107 w 107"/>
                <a:gd name="T5" fmla="*/ 226 h 226"/>
                <a:gd name="T6" fmla="*/ 97 w 107"/>
                <a:gd name="T7" fmla="*/ 0 h 226"/>
                <a:gd name="T8" fmla="*/ 23 w 107"/>
                <a:gd name="T9" fmla="*/ 12 h 226"/>
                <a:gd name="T10" fmla="*/ 23 w 107"/>
                <a:gd name="T11" fmla="*/ 12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26">
                  <a:moveTo>
                    <a:pt x="23" y="12"/>
                  </a:moveTo>
                  <a:lnTo>
                    <a:pt x="0" y="204"/>
                  </a:lnTo>
                  <a:lnTo>
                    <a:pt x="107" y="226"/>
                  </a:lnTo>
                  <a:lnTo>
                    <a:pt x="97" y="0"/>
                  </a:lnTo>
                  <a:lnTo>
                    <a:pt x="2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4" name="Freeform 87"/>
            <p:cNvSpPr>
              <a:spLocks/>
            </p:cNvSpPr>
            <p:nvPr/>
          </p:nvSpPr>
          <p:spPr bwMode="auto">
            <a:xfrm>
              <a:off x="3232" y="3836"/>
              <a:ext cx="107" cy="275"/>
            </a:xfrm>
            <a:custGeom>
              <a:avLst/>
              <a:gdLst>
                <a:gd name="T0" fmla="*/ 0 w 107"/>
                <a:gd name="T1" fmla="*/ 0 h 275"/>
                <a:gd name="T2" fmla="*/ 24 w 107"/>
                <a:gd name="T3" fmla="*/ 233 h 275"/>
                <a:gd name="T4" fmla="*/ 107 w 107"/>
                <a:gd name="T5" fmla="*/ 275 h 275"/>
                <a:gd name="T6" fmla="*/ 74 w 107"/>
                <a:gd name="T7" fmla="*/ 0 h 275"/>
                <a:gd name="T8" fmla="*/ 0 w 107"/>
                <a:gd name="T9" fmla="*/ 0 h 275"/>
                <a:gd name="T10" fmla="*/ 0 w 107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75">
                  <a:moveTo>
                    <a:pt x="0" y="0"/>
                  </a:moveTo>
                  <a:lnTo>
                    <a:pt x="24" y="233"/>
                  </a:lnTo>
                  <a:lnTo>
                    <a:pt x="107" y="275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5" name="Freeform 88"/>
            <p:cNvSpPr>
              <a:spLocks/>
            </p:cNvSpPr>
            <p:nvPr/>
          </p:nvSpPr>
          <p:spPr bwMode="auto">
            <a:xfrm>
              <a:off x="3501" y="3812"/>
              <a:ext cx="137" cy="397"/>
            </a:xfrm>
            <a:custGeom>
              <a:avLst/>
              <a:gdLst>
                <a:gd name="T0" fmla="*/ 0 w 137"/>
                <a:gd name="T1" fmla="*/ 9 h 397"/>
                <a:gd name="T2" fmla="*/ 19 w 137"/>
                <a:gd name="T3" fmla="*/ 354 h 397"/>
                <a:gd name="T4" fmla="*/ 137 w 137"/>
                <a:gd name="T5" fmla="*/ 397 h 397"/>
                <a:gd name="T6" fmla="*/ 73 w 137"/>
                <a:gd name="T7" fmla="*/ 204 h 397"/>
                <a:gd name="T8" fmla="*/ 80 w 137"/>
                <a:gd name="T9" fmla="*/ 0 h 397"/>
                <a:gd name="T10" fmla="*/ 0 w 137"/>
                <a:gd name="T11" fmla="*/ 9 h 397"/>
                <a:gd name="T12" fmla="*/ 0 w 137"/>
                <a:gd name="T13" fmla="*/ 9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97">
                  <a:moveTo>
                    <a:pt x="0" y="9"/>
                  </a:moveTo>
                  <a:lnTo>
                    <a:pt x="19" y="354"/>
                  </a:lnTo>
                  <a:lnTo>
                    <a:pt x="137" y="397"/>
                  </a:lnTo>
                  <a:lnTo>
                    <a:pt x="73" y="204"/>
                  </a:lnTo>
                  <a:lnTo>
                    <a:pt x="8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6" name="Freeform 89"/>
            <p:cNvSpPr>
              <a:spLocks/>
            </p:cNvSpPr>
            <p:nvPr/>
          </p:nvSpPr>
          <p:spPr bwMode="auto">
            <a:xfrm>
              <a:off x="3895" y="3812"/>
              <a:ext cx="171" cy="504"/>
            </a:xfrm>
            <a:custGeom>
              <a:avLst/>
              <a:gdLst>
                <a:gd name="T0" fmla="*/ 41 w 171"/>
                <a:gd name="T1" fmla="*/ 9 h 504"/>
                <a:gd name="T2" fmla="*/ 7 w 171"/>
                <a:gd name="T3" fmla="*/ 223 h 504"/>
                <a:gd name="T4" fmla="*/ 0 w 171"/>
                <a:gd name="T5" fmla="*/ 473 h 504"/>
                <a:gd name="T6" fmla="*/ 114 w 171"/>
                <a:gd name="T7" fmla="*/ 504 h 504"/>
                <a:gd name="T8" fmla="*/ 114 w 171"/>
                <a:gd name="T9" fmla="*/ 247 h 504"/>
                <a:gd name="T10" fmla="*/ 171 w 171"/>
                <a:gd name="T11" fmla="*/ 0 h 504"/>
                <a:gd name="T12" fmla="*/ 41 w 171"/>
                <a:gd name="T13" fmla="*/ 9 h 504"/>
                <a:gd name="T14" fmla="*/ 41 w 171"/>
                <a:gd name="T15" fmla="*/ 9 h 5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04">
                  <a:moveTo>
                    <a:pt x="41" y="9"/>
                  </a:moveTo>
                  <a:lnTo>
                    <a:pt x="7" y="223"/>
                  </a:lnTo>
                  <a:lnTo>
                    <a:pt x="0" y="473"/>
                  </a:lnTo>
                  <a:lnTo>
                    <a:pt x="114" y="504"/>
                  </a:lnTo>
                  <a:lnTo>
                    <a:pt x="114" y="247"/>
                  </a:lnTo>
                  <a:lnTo>
                    <a:pt x="171" y="0"/>
                  </a:lnTo>
                  <a:lnTo>
                    <a:pt x="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7" name="Freeform 90"/>
            <p:cNvSpPr>
              <a:spLocks/>
            </p:cNvSpPr>
            <p:nvPr/>
          </p:nvSpPr>
          <p:spPr bwMode="auto">
            <a:xfrm>
              <a:off x="4416" y="3802"/>
              <a:ext cx="149" cy="545"/>
            </a:xfrm>
            <a:custGeom>
              <a:avLst/>
              <a:gdLst>
                <a:gd name="T0" fmla="*/ 0 w 149"/>
                <a:gd name="T1" fmla="*/ 19 h 545"/>
                <a:gd name="T2" fmla="*/ 30 w 149"/>
                <a:gd name="T3" fmla="*/ 278 h 545"/>
                <a:gd name="T4" fmla="*/ 21 w 149"/>
                <a:gd name="T5" fmla="*/ 545 h 545"/>
                <a:gd name="T6" fmla="*/ 149 w 149"/>
                <a:gd name="T7" fmla="*/ 502 h 545"/>
                <a:gd name="T8" fmla="*/ 128 w 149"/>
                <a:gd name="T9" fmla="*/ 233 h 545"/>
                <a:gd name="T10" fmla="*/ 85 w 149"/>
                <a:gd name="T11" fmla="*/ 0 h 545"/>
                <a:gd name="T12" fmla="*/ 0 w 149"/>
                <a:gd name="T13" fmla="*/ 19 h 545"/>
                <a:gd name="T14" fmla="*/ 0 w 149"/>
                <a:gd name="T15" fmla="*/ 19 h 5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545">
                  <a:moveTo>
                    <a:pt x="0" y="19"/>
                  </a:moveTo>
                  <a:lnTo>
                    <a:pt x="30" y="278"/>
                  </a:lnTo>
                  <a:lnTo>
                    <a:pt x="21" y="545"/>
                  </a:lnTo>
                  <a:lnTo>
                    <a:pt x="149" y="502"/>
                  </a:lnTo>
                  <a:lnTo>
                    <a:pt x="128" y="233"/>
                  </a:lnTo>
                  <a:lnTo>
                    <a:pt x="85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8" name="Freeform 91"/>
            <p:cNvSpPr>
              <a:spLocks/>
            </p:cNvSpPr>
            <p:nvPr/>
          </p:nvSpPr>
          <p:spPr bwMode="auto">
            <a:xfrm>
              <a:off x="4905" y="3779"/>
              <a:ext cx="192" cy="494"/>
            </a:xfrm>
            <a:custGeom>
              <a:avLst/>
              <a:gdLst>
                <a:gd name="T0" fmla="*/ 0 w 192"/>
                <a:gd name="T1" fmla="*/ 14 h 494"/>
                <a:gd name="T2" fmla="*/ 33 w 192"/>
                <a:gd name="T3" fmla="*/ 237 h 494"/>
                <a:gd name="T4" fmla="*/ 64 w 192"/>
                <a:gd name="T5" fmla="*/ 494 h 494"/>
                <a:gd name="T6" fmla="*/ 192 w 192"/>
                <a:gd name="T7" fmla="*/ 463 h 494"/>
                <a:gd name="T8" fmla="*/ 138 w 192"/>
                <a:gd name="T9" fmla="*/ 214 h 494"/>
                <a:gd name="T10" fmla="*/ 64 w 192"/>
                <a:gd name="T11" fmla="*/ 0 h 494"/>
                <a:gd name="T12" fmla="*/ 0 w 192"/>
                <a:gd name="T13" fmla="*/ 14 h 494"/>
                <a:gd name="T14" fmla="*/ 0 w 192"/>
                <a:gd name="T15" fmla="*/ 14 h 4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494">
                  <a:moveTo>
                    <a:pt x="0" y="14"/>
                  </a:moveTo>
                  <a:lnTo>
                    <a:pt x="33" y="237"/>
                  </a:lnTo>
                  <a:lnTo>
                    <a:pt x="64" y="494"/>
                  </a:lnTo>
                  <a:lnTo>
                    <a:pt x="192" y="463"/>
                  </a:lnTo>
                  <a:lnTo>
                    <a:pt x="138" y="214"/>
                  </a:lnTo>
                  <a:lnTo>
                    <a:pt x="64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59" name="Freeform 92"/>
            <p:cNvSpPr>
              <a:spLocks/>
            </p:cNvSpPr>
            <p:nvPr/>
          </p:nvSpPr>
          <p:spPr bwMode="auto">
            <a:xfrm>
              <a:off x="5247" y="3736"/>
              <a:ext cx="202" cy="418"/>
            </a:xfrm>
            <a:custGeom>
              <a:avLst/>
              <a:gdLst>
                <a:gd name="T0" fmla="*/ 0 w 202"/>
                <a:gd name="T1" fmla="*/ 24 h 418"/>
                <a:gd name="T2" fmla="*/ 64 w 202"/>
                <a:gd name="T3" fmla="*/ 173 h 418"/>
                <a:gd name="T4" fmla="*/ 105 w 202"/>
                <a:gd name="T5" fmla="*/ 418 h 418"/>
                <a:gd name="T6" fmla="*/ 202 w 202"/>
                <a:gd name="T7" fmla="*/ 387 h 418"/>
                <a:gd name="T8" fmla="*/ 159 w 202"/>
                <a:gd name="T9" fmla="*/ 216 h 418"/>
                <a:gd name="T10" fmla="*/ 98 w 202"/>
                <a:gd name="T11" fmla="*/ 0 h 418"/>
                <a:gd name="T12" fmla="*/ 0 w 202"/>
                <a:gd name="T13" fmla="*/ 24 h 418"/>
                <a:gd name="T14" fmla="*/ 0 w 202"/>
                <a:gd name="T15" fmla="*/ 24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418">
                  <a:moveTo>
                    <a:pt x="0" y="24"/>
                  </a:moveTo>
                  <a:lnTo>
                    <a:pt x="64" y="173"/>
                  </a:lnTo>
                  <a:lnTo>
                    <a:pt x="105" y="418"/>
                  </a:lnTo>
                  <a:lnTo>
                    <a:pt x="202" y="387"/>
                  </a:lnTo>
                  <a:lnTo>
                    <a:pt x="159" y="216"/>
                  </a:lnTo>
                  <a:lnTo>
                    <a:pt x="98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0" name="Freeform 93"/>
            <p:cNvSpPr>
              <a:spLocks/>
            </p:cNvSpPr>
            <p:nvPr/>
          </p:nvSpPr>
          <p:spPr bwMode="auto">
            <a:xfrm>
              <a:off x="5596" y="3717"/>
              <a:ext cx="150" cy="287"/>
            </a:xfrm>
            <a:custGeom>
              <a:avLst/>
              <a:gdLst>
                <a:gd name="T0" fmla="*/ 0 w 150"/>
                <a:gd name="T1" fmla="*/ 12 h 287"/>
                <a:gd name="T2" fmla="*/ 46 w 150"/>
                <a:gd name="T3" fmla="*/ 162 h 287"/>
                <a:gd name="T4" fmla="*/ 88 w 150"/>
                <a:gd name="T5" fmla="*/ 287 h 287"/>
                <a:gd name="T6" fmla="*/ 150 w 150"/>
                <a:gd name="T7" fmla="*/ 245 h 287"/>
                <a:gd name="T8" fmla="*/ 119 w 150"/>
                <a:gd name="T9" fmla="*/ 128 h 287"/>
                <a:gd name="T10" fmla="*/ 88 w 150"/>
                <a:gd name="T11" fmla="*/ 0 h 287"/>
                <a:gd name="T12" fmla="*/ 0 w 150"/>
                <a:gd name="T13" fmla="*/ 12 h 287"/>
                <a:gd name="T14" fmla="*/ 0 w 150"/>
                <a:gd name="T15" fmla="*/ 12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287">
                  <a:moveTo>
                    <a:pt x="0" y="12"/>
                  </a:moveTo>
                  <a:lnTo>
                    <a:pt x="46" y="162"/>
                  </a:lnTo>
                  <a:lnTo>
                    <a:pt x="88" y="287"/>
                  </a:lnTo>
                  <a:lnTo>
                    <a:pt x="150" y="245"/>
                  </a:lnTo>
                  <a:lnTo>
                    <a:pt x="119" y="128"/>
                  </a:lnTo>
                  <a:lnTo>
                    <a:pt x="88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1" name="Freeform 94"/>
            <p:cNvSpPr>
              <a:spLocks/>
            </p:cNvSpPr>
            <p:nvPr/>
          </p:nvSpPr>
          <p:spPr bwMode="auto">
            <a:xfrm>
              <a:off x="3244" y="2168"/>
              <a:ext cx="551" cy="660"/>
            </a:xfrm>
            <a:custGeom>
              <a:avLst/>
              <a:gdLst>
                <a:gd name="T0" fmla="*/ 276 w 551"/>
                <a:gd name="T1" fmla="*/ 0 h 660"/>
                <a:gd name="T2" fmla="*/ 31 w 551"/>
                <a:gd name="T3" fmla="*/ 211 h 660"/>
                <a:gd name="T4" fmla="*/ 0 w 551"/>
                <a:gd name="T5" fmla="*/ 520 h 660"/>
                <a:gd name="T6" fmla="*/ 200 w 551"/>
                <a:gd name="T7" fmla="*/ 660 h 660"/>
                <a:gd name="T8" fmla="*/ 551 w 551"/>
                <a:gd name="T9" fmla="*/ 489 h 660"/>
                <a:gd name="T10" fmla="*/ 223 w 551"/>
                <a:gd name="T11" fmla="*/ 511 h 660"/>
                <a:gd name="T12" fmla="*/ 126 w 551"/>
                <a:gd name="T13" fmla="*/ 328 h 660"/>
                <a:gd name="T14" fmla="*/ 330 w 551"/>
                <a:gd name="T15" fmla="*/ 232 h 660"/>
                <a:gd name="T16" fmla="*/ 192 w 551"/>
                <a:gd name="T17" fmla="*/ 168 h 660"/>
                <a:gd name="T18" fmla="*/ 413 w 551"/>
                <a:gd name="T19" fmla="*/ 114 h 660"/>
                <a:gd name="T20" fmla="*/ 276 w 551"/>
                <a:gd name="T21" fmla="*/ 0 h 660"/>
                <a:gd name="T22" fmla="*/ 276 w 551"/>
                <a:gd name="T23" fmla="*/ 0 h 6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1" h="660">
                  <a:moveTo>
                    <a:pt x="276" y="0"/>
                  </a:moveTo>
                  <a:lnTo>
                    <a:pt x="31" y="211"/>
                  </a:lnTo>
                  <a:lnTo>
                    <a:pt x="0" y="520"/>
                  </a:lnTo>
                  <a:lnTo>
                    <a:pt x="200" y="660"/>
                  </a:lnTo>
                  <a:lnTo>
                    <a:pt x="551" y="489"/>
                  </a:lnTo>
                  <a:lnTo>
                    <a:pt x="223" y="511"/>
                  </a:lnTo>
                  <a:lnTo>
                    <a:pt x="126" y="328"/>
                  </a:lnTo>
                  <a:lnTo>
                    <a:pt x="330" y="232"/>
                  </a:lnTo>
                  <a:lnTo>
                    <a:pt x="192" y="168"/>
                  </a:lnTo>
                  <a:lnTo>
                    <a:pt x="413" y="114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2" name="Freeform 95"/>
            <p:cNvSpPr>
              <a:spLocks/>
            </p:cNvSpPr>
            <p:nvPr/>
          </p:nvSpPr>
          <p:spPr bwMode="auto">
            <a:xfrm>
              <a:off x="3829" y="2092"/>
              <a:ext cx="1012" cy="876"/>
            </a:xfrm>
            <a:custGeom>
              <a:avLst/>
              <a:gdLst>
                <a:gd name="T0" fmla="*/ 149 w 1012"/>
                <a:gd name="T1" fmla="*/ 0 h 876"/>
                <a:gd name="T2" fmla="*/ 0 w 1012"/>
                <a:gd name="T3" fmla="*/ 256 h 876"/>
                <a:gd name="T4" fmla="*/ 23 w 1012"/>
                <a:gd name="T5" fmla="*/ 565 h 876"/>
                <a:gd name="T6" fmla="*/ 266 w 1012"/>
                <a:gd name="T7" fmla="*/ 803 h 876"/>
                <a:gd name="T8" fmla="*/ 672 w 1012"/>
                <a:gd name="T9" fmla="*/ 876 h 876"/>
                <a:gd name="T10" fmla="*/ 1012 w 1012"/>
                <a:gd name="T11" fmla="*/ 620 h 876"/>
                <a:gd name="T12" fmla="*/ 682 w 1012"/>
                <a:gd name="T13" fmla="*/ 736 h 876"/>
                <a:gd name="T14" fmla="*/ 788 w 1012"/>
                <a:gd name="T15" fmla="*/ 596 h 876"/>
                <a:gd name="T16" fmla="*/ 437 w 1012"/>
                <a:gd name="T17" fmla="*/ 696 h 876"/>
                <a:gd name="T18" fmla="*/ 682 w 1012"/>
                <a:gd name="T19" fmla="*/ 522 h 876"/>
                <a:gd name="T20" fmla="*/ 287 w 1012"/>
                <a:gd name="T21" fmla="*/ 546 h 876"/>
                <a:gd name="T22" fmla="*/ 575 w 1012"/>
                <a:gd name="T23" fmla="*/ 363 h 876"/>
                <a:gd name="T24" fmla="*/ 137 w 1012"/>
                <a:gd name="T25" fmla="*/ 382 h 876"/>
                <a:gd name="T26" fmla="*/ 501 w 1012"/>
                <a:gd name="T27" fmla="*/ 223 h 876"/>
                <a:gd name="T28" fmla="*/ 223 w 1012"/>
                <a:gd name="T29" fmla="*/ 140 h 876"/>
                <a:gd name="T30" fmla="*/ 394 w 1012"/>
                <a:gd name="T31" fmla="*/ 40 h 876"/>
                <a:gd name="T32" fmla="*/ 149 w 1012"/>
                <a:gd name="T33" fmla="*/ 0 h 876"/>
                <a:gd name="T34" fmla="*/ 149 w 1012"/>
                <a:gd name="T35" fmla="*/ 0 h 876"/>
                <a:gd name="T36" fmla="*/ 149 w 1012"/>
                <a:gd name="T37" fmla="*/ 0 h 8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12" h="876">
                  <a:moveTo>
                    <a:pt x="149" y="0"/>
                  </a:moveTo>
                  <a:lnTo>
                    <a:pt x="0" y="256"/>
                  </a:lnTo>
                  <a:lnTo>
                    <a:pt x="23" y="565"/>
                  </a:lnTo>
                  <a:lnTo>
                    <a:pt x="266" y="803"/>
                  </a:lnTo>
                  <a:lnTo>
                    <a:pt x="672" y="876"/>
                  </a:lnTo>
                  <a:lnTo>
                    <a:pt x="1012" y="620"/>
                  </a:lnTo>
                  <a:lnTo>
                    <a:pt x="682" y="736"/>
                  </a:lnTo>
                  <a:lnTo>
                    <a:pt x="788" y="596"/>
                  </a:lnTo>
                  <a:lnTo>
                    <a:pt x="437" y="696"/>
                  </a:lnTo>
                  <a:lnTo>
                    <a:pt x="682" y="522"/>
                  </a:lnTo>
                  <a:lnTo>
                    <a:pt x="287" y="546"/>
                  </a:lnTo>
                  <a:lnTo>
                    <a:pt x="575" y="363"/>
                  </a:lnTo>
                  <a:lnTo>
                    <a:pt x="137" y="382"/>
                  </a:lnTo>
                  <a:lnTo>
                    <a:pt x="501" y="223"/>
                  </a:lnTo>
                  <a:lnTo>
                    <a:pt x="223" y="140"/>
                  </a:lnTo>
                  <a:lnTo>
                    <a:pt x="394" y="40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3" name="Freeform 96"/>
            <p:cNvSpPr>
              <a:spLocks/>
            </p:cNvSpPr>
            <p:nvPr/>
          </p:nvSpPr>
          <p:spPr bwMode="auto">
            <a:xfrm>
              <a:off x="4905" y="2294"/>
              <a:ext cx="554" cy="482"/>
            </a:xfrm>
            <a:custGeom>
              <a:avLst/>
              <a:gdLst>
                <a:gd name="T0" fmla="*/ 0 w 554"/>
                <a:gd name="T1" fmla="*/ 385 h 482"/>
                <a:gd name="T2" fmla="*/ 214 w 554"/>
                <a:gd name="T3" fmla="*/ 311 h 482"/>
                <a:gd name="T4" fmla="*/ 385 w 554"/>
                <a:gd name="T5" fmla="*/ 482 h 482"/>
                <a:gd name="T6" fmla="*/ 554 w 554"/>
                <a:gd name="T7" fmla="*/ 344 h 482"/>
                <a:gd name="T8" fmla="*/ 501 w 554"/>
                <a:gd name="T9" fmla="*/ 0 h 482"/>
                <a:gd name="T10" fmla="*/ 470 w 554"/>
                <a:gd name="T11" fmla="*/ 289 h 482"/>
                <a:gd name="T12" fmla="*/ 333 w 554"/>
                <a:gd name="T13" fmla="*/ 320 h 482"/>
                <a:gd name="T14" fmla="*/ 266 w 554"/>
                <a:gd name="T15" fmla="*/ 244 h 482"/>
                <a:gd name="T16" fmla="*/ 45 w 554"/>
                <a:gd name="T17" fmla="*/ 278 h 482"/>
                <a:gd name="T18" fmla="*/ 0 w 554"/>
                <a:gd name="T19" fmla="*/ 385 h 482"/>
                <a:gd name="T20" fmla="*/ 0 w 554"/>
                <a:gd name="T21" fmla="*/ 385 h 4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4" h="482">
                  <a:moveTo>
                    <a:pt x="0" y="385"/>
                  </a:moveTo>
                  <a:lnTo>
                    <a:pt x="214" y="311"/>
                  </a:lnTo>
                  <a:lnTo>
                    <a:pt x="385" y="482"/>
                  </a:lnTo>
                  <a:lnTo>
                    <a:pt x="554" y="344"/>
                  </a:lnTo>
                  <a:lnTo>
                    <a:pt x="501" y="0"/>
                  </a:lnTo>
                  <a:lnTo>
                    <a:pt x="470" y="289"/>
                  </a:lnTo>
                  <a:lnTo>
                    <a:pt x="333" y="320"/>
                  </a:lnTo>
                  <a:lnTo>
                    <a:pt x="266" y="244"/>
                  </a:lnTo>
                  <a:lnTo>
                    <a:pt x="45" y="278"/>
                  </a:lnTo>
                  <a:lnTo>
                    <a:pt x="0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73764" name="Freeform 97"/>
            <p:cNvSpPr>
              <a:spLocks/>
            </p:cNvSpPr>
            <p:nvPr/>
          </p:nvSpPr>
          <p:spPr bwMode="auto">
            <a:xfrm>
              <a:off x="4247" y="3021"/>
              <a:ext cx="264" cy="290"/>
            </a:xfrm>
            <a:custGeom>
              <a:avLst/>
              <a:gdLst>
                <a:gd name="T0" fmla="*/ 62 w 264"/>
                <a:gd name="T1" fmla="*/ 0 h 290"/>
                <a:gd name="T2" fmla="*/ 0 w 264"/>
                <a:gd name="T3" fmla="*/ 149 h 290"/>
                <a:gd name="T4" fmla="*/ 104 w 264"/>
                <a:gd name="T5" fmla="*/ 290 h 290"/>
                <a:gd name="T6" fmla="*/ 264 w 264"/>
                <a:gd name="T7" fmla="*/ 290 h 290"/>
                <a:gd name="T8" fmla="*/ 145 w 264"/>
                <a:gd name="T9" fmla="*/ 161 h 290"/>
                <a:gd name="T10" fmla="*/ 62 w 264"/>
                <a:gd name="T11" fmla="*/ 0 h 290"/>
                <a:gd name="T12" fmla="*/ 62 w 264"/>
                <a:gd name="T13" fmla="*/ 0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90">
                  <a:moveTo>
                    <a:pt x="62" y="0"/>
                  </a:moveTo>
                  <a:lnTo>
                    <a:pt x="0" y="149"/>
                  </a:lnTo>
                  <a:lnTo>
                    <a:pt x="104" y="290"/>
                  </a:lnTo>
                  <a:lnTo>
                    <a:pt x="264" y="290"/>
                  </a:lnTo>
                  <a:lnTo>
                    <a:pt x="145" y="16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73778" name="Picture 5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1912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3EC63D3-6267-4BE0-9C55-CD172F83CA4F}" type="slidenum">
              <a:rPr lang="en-US" smtClean="0">
                <a:solidFill>
                  <a:srgbClr val="FFFFFF"/>
                </a:solidFill>
              </a:rPr>
              <a:pPr eaLnBrk="1" hangingPunct="1"/>
              <a:t>53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475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1163" y="1797050"/>
            <a:ext cx="5586412" cy="3960813"/>
          </a:xfrm>
        </p:spPr>
        <p:txBody>
          <a:bodyPr/>
          <a:lstStyle/>
          <a:p>
            <a:pPr>
              <a:spcAft>
                <a:spcPct val="30000"/>
              </a:spcAft>
            </a:pPr>
            <a:r>
              <a:rPr lang="en-US" sz="3600" smtClean="0"/>
              <a:t>Skin - (sense of touch) – allows recognition of objects, pressure, heat, cold, pain, and pleasure</a:t>
            </a:r>
          </a:p>
        </p:txBody>
      </p:sp>
      <p:grpSp>
        <p:nvGrpSpPr>
          <p:cNvPr id="74758" name="Group 5"/>
          <p:cNvGrpSpPr>
            <a:grpSpLocks/>
          </p:cNvGrpSpPr>
          <p:nvPr/>
        </p:nvGrpSpPr>
        <p:grpSpPr bwMode="auto">
          <a:xfrm>
            <a:off x="6408738" y="2282825"/>
            <a:ext cx="2071687" cy="1476375"/>
            <a:chOff x="4028" y="2955"/>
            <a:chExt cx="1305" cy="930"/>
          </a:xfrm>
        </p:grpSpPr>
        <p:sp>
          <p:nvSpPr>
            <p:cNvPr id="74759" name="Freeform 6"/>
            <p:cNvSpPr>
              <a:spLocks/>
            </p:cNvSpPr>
            <p:nvPr/>
          </p:nvSpPr>
          <p:spPr bwMode="auto">
            <a:xfrm>
              <a:off x="4050" y="3015"/>
              <a:ext cx="1230" cy="827"/>
            </a:xfrm>
            <a:custGeom>
              <a:avLst/>
              <a:gdLst>
                <a:gd name="T0" fmla="*/ 2 w 3931"/>
                <a:gd name="T1" fmla="*/ 0 h 3003"/>
                <a:gd name="T2" fmla="*/ 0 w 3931"/>
                <a:gd name="T3" fmla="*/ 63 h 3003"/>
                <a:gd name="T4" fmla="*/ 120 w 3931"/>
                <a:gd name="T5" fmla="*/ 62 h 3003"/>
                <a:gd name="T6" fmla="*/ 117 w 3931"/>
                <a:gd name="T7" fmla="*/ 0 h 3003"/>
                <a:gd name="T8" fmla="*/ 2 w 3931"/>
                <a:gd name="T9" fmla="*/ 0 h 3003"/>
                <a:gd name="T10" fmla="*/ 2 w 3931"/>
                <a:gd name="T11" fmla="*/ 0 h 3003"/>
                <a:gd name="T12" fmla="*/ 2 w 3931"/>
                <a:gd name="T13" fmla="*/ 0 h 3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1" h="3003">
                  <a:moveTo>
                    <a:pt x="71" y="0"/>
                  </a:moveTo>
                  <a:lnTo>
                    <a:pt x="0" y="3003"/>
                  </a:lnTo>
                  <a:lnTo>
                    <a:pt x="3931" y="2979"/>
                  </a:lnTo>
                  <a:lnTo>
                    <a:pt x="3825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74760" name="Group 7"/>
            <p:cNvGrpSpPr>
              <a:grpSpLocks/>
            </p:cNvGrpSpPr>
            <p:nvPr/>
          </p:nvGrpSpPr>
          <p:grpSpPr bwMode="auto">
            <a:xfrm>
              <a:off x="4028" y="2955"/>
              <a:ext cx="1305" cy="930"/>
              <a:chOff x="7408" y="3492"/>
              <a:chExt cx="4137" cy="3251"/>
            </a:xfrm>
          </p:grpSpPr>
          <p:sp>
            <p:nvSpPr>
              <p:cNvPr id="74794" name="Freeform 8"/>
              <p:cNvSpPr>
                <a:spLocks/>
              </p:cNvSpPr>
              <p:nvPr/>
            </p:nvSpPr>
            <p:spPr bwMode="auto">
              <a:xfrm>
                <a:off x="7523" y="3492"/>
                <a:ext cx="4022" cy="3175"/>
              </a:xfrm>
              <a:custGeom>
                <a:avLst/>
                <a:gdLst>
                  <a:gd name="T0" fmla="*/ 0 w 4022"/>
                  <a:gd name="T1" fmla="*/ 45 h 3175"/>
                  <a:gd name="T2" fmla="*/ 3898 w 4022"/>
                  <a:gd name="T3" fmla="*/ 0 h 3175"/>
                  <a:gd name="T4" fmla="*/ 4022 w 4022"/>
                  <a:gd name="T5" fmla="*/ 3175 h 3175"/>
                  <a:gd name="T6" fmla="*/ 3855 w 4022"/>
                  <a:gd name="T7" fmla="*/ 3110 h 3175"/>
                  <a:gd name="T8" fmla="*/ 3671 w 4022"/>
                  <a:gd name="T9" fmla="*/ 200 h 3175"/>
                  <a:gd name="T10" fmla="*/ 65 w 4022"/>
                  <a:gd name="T11" fmla="*/ 177 h 3175"/>
                  <a:gd name="T12" fmla="*/ 0 w 4022"/>
                  <a:gd name="T13" fmla="*/ 45 h 3175"/>
                  <a:gd name="T14" fmla="*/ 0 w 4022"/>
                  <a:gd name="T15" fmla="*/ 45 h 3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22" h="3175">
                    <a:moveTo>
                      <a:pt x="0" y="45"/>
                    </a:moveTo>
                    <a:lnTo>
                      <a:pt x="3898" y="0"/>
                    </a:lnTo>
                    <a:lnTo>
                      <a:pt x="4022" y="3175"/>
                    </a:lnTo>
                    <a:lnTo>
                      <a:pt x="3855" y="3110"/>
                    </a:lnTo>
                    <a:lnTo>
                      <a:pt x="3671" y="200"/>
                    </a:lnTo>
                    <a:lnTo>
                      <a:pt x="65" y="17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95" name="Freeform 9"/>
              <p:cNvSpPr>
                <a:spLocks/>
              </p:cNvSpPr>
              <p:nvPr/>
            </p:nvSpPr>
            <p:spPr bwMode="auto">
              <a:xfrm>
                <a:off x="7408" y="3599"/>
                <a:ext cx="4113" cy="3144"/>
              </a:xfrm>
              <a:custGeom>
                <a:avLst/>
                <a:gdLst>
                  <a:gd name="T0" fmla="*/ 87 w 4113"/>
                  <a:gd name="T1" fmla="*/ 0 h 3144"/>
                  <a:gd name="T2" fmla="*/ 0 w 4113"/>
                  <a:gd name="T3" fmla="*/ 3130 h 3144"/>
                  <a:gd name="T4" fmla="*/ 4113 w 4113"/>
                  <a:gd name="T5" fmla="*/ 3144 h 3144"/>
                  <a:gd name="T6" fmla="*/ 3986 w 4113"/>
                  <a:gd name="T7" fmla="*/ 2999 h 3144"/>
                  <a:gd name="T8" fmla="*/ 262 w 4113"/>
                  <a:gd name="T9" fmla="*/ 2878 h 3144"/>
                  <a:gd name="T10" fmla="*/ 236 w 4113"/>
                  <a:gd name="T11" fmla="*/ 67 h 3144"/>
                  <a:gd name="T12" fmla="*/ 87 w 4113"/>
                  <a:gd name="T13" fmla="*/ 0 h 3144"/>
                  <a:gd name="T14" fmla="*/ 87 w 4113"/>
                  <a:gd name="T15" fmla="*/ 0 h 3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13" h="3144">
                    <a:moveTo>
                      <a:pt x="87" y="0"/>
                    </a:moveTo>
                    <a:lnTo>
                      <a:pt x="0" y="3130"/>
                    </a:lnTo>
                    <a:lnTo>
                      <a:pt x="4113" y="3144"/>
                    </a:lnTo>
                    <a:lnTo>
                      <a:pt x="3986" y="2999"/>
                    </a:lnTo>
                    <a:lnTo>
                      <a:pt x="262" y="2878"/>
                    </a:lnTo>
                    <a:lnTo>
                      <a:pt x="236" y="6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4761" name="Group 10"/>
            <p:cNvGrpSpPr>
              <a:grpSpLocks noChangeAspect="1"/>
            </p:cNvGrpSpPr>
            <p:nvPr/>
          </p:nvGrpSpPr>
          <p:grpSpPr bwMode="auto">
            <a:xfrm>
              <a:off x="4147" y="3122"/>
              <a:ext cx="1087" cy="665"/>
              <a:chOff x="4147" y="3122"/>
              <a:chExt cx="1087" cy="665"/>
            </a:xfrm>
          </p:grpSpPr>
          <p:sp>
            <p:nvSpPr>
              <p:cNvPr id="74762" name="AutoShape 11"/>
              <p:cNvSpPr>
                <a:spLocks noChangeAspect="1" noChangeArrowheads="1" noTextEdit="1"/>
              </p:cNvSpPr>
              <p:nvPr/>
            </p:nvSpPr>
            <p:spPr bwMode="auto">
              <a:xfrm>
                <a:off x="4147" y="3122"/>
                <a:ext cx="1087" cy="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3" name="Rectangle 12"/>
              <p:cNvSpPr>
                <a:spLocks noChangeArrowheads="1"/>
              </p:cNvSpPr>
              <p:nvPr/>
            </p:nvSpPr>
            <p:spPr bwMode="auto">
              <a:xfrm>
                <a:off x="4148" y="3122"/>
                <a:ext cx="999" cy="605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4" name="Freeform 13"/>
              <p:cNvSpPr>
                <a:spLocks/>
              </p:cNvSpPr>
              <p:nvPr/>
            </p:nvSpPr>
            <p:spPr bwMode="auto">
              <a:xfrm>
                <a:off x="4147" y="3239"/>
                <a:ext cx="908" cy="535"/>
              </a:xfrm>
              <a:custGeom>
                <a:avLst/>
                <a:gdLst>
                  <a:gd name="T0" fmla="*/ 0 w 1816"/>
                  <a:gd name="T1" fmla="*/ 56 h 1068"/>
                  <a:gd name="T2" fmla="*/ 1 w 1816"/>
                  <a:gd name="T3" fmla="*/ 118 h 1068"/>
                  <a:gd name="T4" fmla="*/ 3 w 1816"/>
                  <a:gd name="T5" fmla="*/ 118 h 1068"/>
                  <a:gd name="T6" fmla="*/ 6 w 1816"/>
                  <a:gd name="T7" fmla="*/ 119 h 1068"/>
                  <a:gd name="T8" fmla="*/ 10 w 1816"/>
                  <a:gd name="T9" fmla="*/ 120 h 1068"/>
                  <a:gd name="T10" fmla="*/ 15 w 1816"/>
                  <a:gd name="T11" fmla="*/ 121 h 1068"/>
                  <a:gd name="T12" fmla="*/ 19 w 1816"/>
                  <a:gd name="T13" fmla="*/ 122 h 1068"/>
                  <a:gd name="T14" fmla="*/ 23 w 1816"/>
                  <a:gd name="T15" fmla="*/ 122 h 1068"/>
                  <a:gd name="T16" fmla="*/ 25 w 1816"/>
                  <a:gd name="T17" fmla="*/ 123 h 1068"/>
                  <a:gd name="T18" fmla="*/ 27 w 1816"/>
                  <a:gd name="T19" fmla="*/ 123 h 1068"/>
                  <a:gd name="T20" fmla="*/ 31 w 1816"/>
                  <a:gd name="T21" fmla="*/ 124 h 1068"/>
                  <a:gd name="T22" fmla="*/ 37 w 1816"/>
                  <a:gd name="T23" fmla="*/ 125 h 1068"/>
                  <a:gd name="T24" fmla="*/ 45 w 1816"/>
                  <a:gd name="T25" fmla="*/ 127 h 1068"/>
                  <a:gd name="T26" fmla="*/ 53 w 1816"/>
                  <a:gd name="T27" fmla="*/ 129 h 1068"/>
                  <a:gd name="T28" fmla="*/ 60 w 1816"/>
                  <a:gd name="T29" fmla="*/ 131 h 1068"/>
                  <a:gd name="T30" fmla="*/ 66 w 1816"/>
                  <a:gd name="T31" fmla="*/ 132 h 1068"/>
                  <a:gd name="T32" fmla="*/ 70 w 1816"/>
                  <a:gd name="T33" fmla="*/ 133 h 1068"/>
                  <a:gd name="T34" fmla="*/ 95 w 1816"/>
                  <a:gd name="T35" fmla="*/ 132 h 1068"/>
                  <a:gd name="T36" fmla="*/ 137 w 1816"/>
                  <a:gd name="T37" fmla="*/ 134 h 1068"/>
                  <a:gd name="T38" fmla="*/ 138 w 1816"/>
                  <a:gd name="T39" fmla="*/ 134 h 1068"/>
                  <a:gd name="T40" fmla="*/ 141 w 1816"/>
                  <a:gd name="T41" fmla="*/ 134 h 1068"/>
                  <a:gd name="T42" fmla="*/ 144 w 1816"/>
                  <a:gd name="T43" fmla="*/ 134 h 1068"/>
                  <a:gd name="T44" fmla="*/ 149 w 1816"/>
                  <a:gd name="T45" fmla="*/ 134 h 1068"/>
                  <a:gd name="T46" fmla="*/ 153 w 1816"/>
                  <a:gd name="T47" fmla="*/ 134 h 1068"/>
                  <a:gd name="T48" fmla="*/ 157 w 1816"/>
                  <a:gd name="T49" fmla="*/ 134 h 1068"/>
                  <a:gd name="T50" fmla="*/ 160 w 1816"/>
                  <a:gd name="T51" fmla="*/ 134 h 1068"/>
                  <a:gd name="T52" fmla="*/ 161 w 1816"/>
                  <a:gd name="T53" fmla="*/ 134 h 1068"/>
                  <a:gd name="T54" fmla="*/ 166 w 1816"/>
                  <a:gd name="T55" fmla="*/ 134 h 1068"/>
                  <a:gd name="T56" fmla="*/ 173 w 1816"/>
                  <a:gd name="T57" fmla="*/ 132 h 1068"/>
                  <a:gd name="T58" fmla="*/ 179 w 1816"/>
                  <a:gd name="T59" fmla="*/ 130 h 1068"/>
                  <a:gd name="T60" fmla="*/ 182 w 1816"/>
                  <a:gd name="T61" fmla="*/ 129 h 1068"/>
                  <a:gd name="T62" fmla="*/ 210 w 1816"/>
                  <a:gd name="T63" fmla="*/ 117 h 1068"/>
                  <a:gd name="T64" fmla="*/ 132 w 1816"/>
                  <a:gd name="T65" fmla="*/ 89 h 1068"/>
                  <a:gd name="T66" fmla="*/ 210 w 1816"/>
                  <a:gd name="T67" fmla="*/ 89 h 1068"/>
                  <a:gd name="T68" fmla="*/ 227 w 1816"/>
                  <a:gd name="T69" fmla="*/ 72 h 1068"/>
                  <a:gd name="T70" fmla="*/ 161 w 1816"/>
                  <a:gd name="T71" fmla="*/ 62 h 1068"/>
                  <a:gd name="T72" fmla="*/ 138 w 1816"/>
                  <a:gd name="T73" fmla="*/ 65 h 1068"/>
                  <a:gd name="T74" fmla="*/ 139 w 1816"/>
                  <a:gd name="T75" fmla="*/ 64 h 1068"/>
                  <a:gd name="T76" fmla="*/ 140 w 1816"/>
                  <a:gd name="T77" fmla="*/ 63 h 1068"/>
                  <a:gd name="T78" fmla="*/ 141 w 1816"/>
                  <a:gd name="T79" fmla="*/ 62 h 1068"/>
                  <a:gd name="T80" fmla="*/ 143 w 1816"/>
                  <a:gd name="T81" fmla="*/ 62 h 1068"/>
                  <a:gd name="T82" fmla="*/ 147 w 1816"/>
                  <a:gd name="T83" fmla="*/ 62 h 1068"/>
                  <a:gd name="T84" fmla="*/ 153 w 1816"/>
                  <a:gd name="T85" fmla="*/ 62 h 1068"/>
                  <a:gd name="T86" fmla="*/ 160 w 1816"/>
                  <a:gd name="T87" fmla="*/ 61 h 1068"/>
                  <a:gd name="T88" fmla="*/ 167 w 1816"/>
                  <a:gd name="T89" fmla="*/ 61 h 1068"/>
                  <a:gd name="T90" fmla="*/ 174 w 1816"/>
                  <a:gd name="T91" fmla="*/ 60 h 1068"/>
                  <a:gd name="T92" fmla="*/ 180 w 1816"/>
                  <a:gd name="T93" fmla="*/ 60 h 1068"/>
                  <a:gd name="T94" fmla="*/ 183 w 1816"/>
                  <a:gd name="T95" fmla="*/ 60 h 1068"/>
                  <a:gd name="T96" fmla="*/ 185 w 1816"/>
                  <a:gd name="T97" fmla="*/ 60 h 1068"/>
                  <a:gd name="T98" fmla="*/ 188 w 1816"/>
                  <a:gd name="T99" fmla="*/ 61 h 1068"/>
                  <a:gd name="T100" fmla="*/ 192 w 1816"/>
                  <a:gd name="T101" fmla="*/ 61 h 1068"/>
                  <a:gd name="T102" fmla="*/ 196 w 1816"/>
                  <a:gd name="T103" fmla="*/ 61 h 1068"/>
                  <a:gd name="T104" fmla="*/ 201 w 1816"/>
                  <a:gd name="T105" fmla="*/ 61 h 1068"/>
                  <a:gd name="T106" fmla="*/ 205 w 1816"/>
                  <a:gd name="T107" fmla="*/ 61 h 1068"/>
                  <a:gd name="T108" fmla="*/ 208 w 1816"/>
                  <a:gd name="T109" fmla="*/ 61 h 1068"/>
                  <a:gd name="T110" fmla="*/ 209 w 1816"/>
                  <a:gd name="T111" fmla="*/ 61 h 1068"/>
                  <a:gd name="T112" fmla="*/ 212 w 1816"/>
                  <a:gd name="T113" fmla="*/ 44 h 1068"/>
                  <a:gd name="T114" fmla="*/ 157 w 1816"/>
                  <a:gd name="T115" fmla="*/ 35 h 1068"/>
                  <a:gd name="T116" fmla="*/ 152 w 1816"/>
                  <a:gd name="T117" fmla="*/ 21 h 1068"/>
                  <a:gd name="T118" fmla="*/ 141 w 1816"/>
                  <a:gd name="T119" fmla="*/ 4 h 1068"/>
                  <a:gd name="T120" fmla="*/ 111 w 1816"/>
                  <a:gd name="T121" fmla="*/ 14 h 1068"/>
                  <a:gd name="T122" fmla="*/ 57 w 1816"/>
                  <a:gd name="T123" fmla="*/ 25 h 10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816" h="1068">
                    <a:moveTo>
                      <a:pt x="235" y="366"/>
                    </a:moveTo>
                    <a:lnTo>
                      <a:pt x="0" y="446"/>
                    </a:lnTo>
                    <a:lnTo>
                      <a:pt x="0" y="940"/>
                    </a:lnTo>
                    <a:lnTo>
                      <a:pt x="2" y="940"/>
                    </a:lnTo>
                    <a:lnTo>
                      <a:pt x="8" y="942"/>
                    </a:lnTo>
                    <a:lnTo>
                      <a:pt x="18" y="943"/>
                    </a:lnTo>
                    <a:lnTo>
                      <a:pt x="30" y="946"/>
                    </a:lnTo>
                    <a:lnTo>
                      <a:pt x="44" y="949"/>
                    </a:lnTo>
                    <a:lnTo>
                      <a:pt x="60" y="952"/>
                    </a:lnTo>
                    <a:lnTo>
                      <a:pt x="77" y="956"/>
                    </a:lnTo>
                    <a:lnTo>
                      <a:pt x="96" y="959"/>
                    </a:lnTo>
                    <a:lnTo>
                      <a:pt x="114" y="963"/>
                    </a:lnTo>
                    <a:lnTo>
                      <a:pt x="132" y="967"/>
                    </a:lnTo>
                    <a:lnTo>
                      <a:pt x="149" y="970"/>
                    </a:lnTo>
                    <a:lnTo>
                      <a:pt x="165" y="972"/>
                    </a:lnTo>
                    <a:lnTo>
                      <a:pt x="178" y="975"/>
                    </a:lnTo>
                    <a:lnTo>
                      <a:pt x="189" y="977"/>
                    </a:lnTo>
                    <a:lnTo>
                      <a:pt x="198" y="979"/>
                    </a:lnTo>
                    <a:lnTo>
                      <a:pt x="203" y="979"/>
                    </a:lnTo>
                    <a:lnTo>
                      <a:pt x="209" y="980"/>
                    </a:lnTo>
                    <a:lnTo>
                      <a:pt x="222" y="982"/>
                    </a:lnTo>
                    <a:lnTo>
                      <a:pt x="241" y="986"/>
                    </a:lnTo>
                    <a:lnTo>
                      <a:pt x="265" y="992"/>
                    </a:lnTo>
                    <a:lnTo>
                      <a:pt x="292" y="998"/>
                    </a:lnTo>
                    <a:lnTo>
                      <a:pt x="322" y="1006"/>
                    </a:lnTo>
                    <a:lnTo>
                      <a:pt x="353" y="1013"/>
                    </a:lnTo>
                    <a:lnTo>
                      <a:pt x="386" y="1021"/>
                    </a:lnTo>
                    <a:lnTo>
                      <a:pt x="418" y="1028"/>
                    </a:lnTo>
                    <a:lnTo>
                      <a:pt x="449" y="1036"/>
                    </a:lnTo>
                    <a:lnTo>
                      <a:pt x="478" y="1043"/>
                    </a:lnTo>
                    <a:lnTo>
                      <a:pt x="505" y="1050"/>
                    </a:lnTo>
                    <a:lnTo>
                      <a:pt x="527" y="1055"/>
                    </a:lnTo>
                    <a:lnTo>
                      <a:pt x="544" y="1059"/>
                    </a:lnTo>
                    <a:lnTo>
                      <a:pt x="555" y="1062"/>
                    </a:lnTo>
                    <a:lnTo>
                      <a:pt x="558" y="1063"/>
                    </a:lnTo>
                    <a:lnTo>
                      <a:pt x="756" y="1048"/>
                    </a:lnTo>
                    <a:lnTo>
                      <a:pt x="872" y="1034"/>
                    </a:lnTo>
                    <a:lnTo>
                      <a:pt x="1096" y="1068"/>
                    </a:lnTo>
                    <a:lnTo>
                      <a:pt x="1098" y="1068"/>
                    </a:lnTo>
                    <a:lnTo>
                      <a:pt x="1104" y="1068"/>
                    </a:lnTo>
                    <a:lnTo>
                      <a:pt x="1112" y="1068"/>
                    </a:lnTo>
                    <a:lnTo>
                      <a:pt x="1124" y="1067"/>
                    </a:lnTo>
                    <a:lnTo>
                      <a:pt x="1138" y="1067"/>
                    </a:lnTo>
                    <a:lnTo>
                      <a:pt x="1152" y="1067"/>
                    </a:lnTo>
                    <a:lnTo>
                      <a:pt x="1169" y="1066"/>
                    </a:lnTo>
                    <a:lnTo>
                      <a:pt x="1187" y="1066"/>
                    </a:lnTo>
                    <a:lnTo>
                      <a:pt x="1203" y="1066"/>
                    </a:lnTo>
                    <a:lnTo>
                      <a:pt x="1221" y="1066"/>
                    </a:lnTo>
                    <a:lnTo>
                      <a:pt x="1236" y="1066"/>
                    </a:lnTo>
                    <a:lnTo>
                      <a:pt x="1252" y="1066"/>
                    </a:lnTo>
                    <a:lnTo>
                      <a:pt x="1265" y="1066"/>
                    </a:lnTo>
                    <a:lnTo>
                      <a:pt x="1276" y="1067"/>
                    </a:lnTo>
                    <a:lnTo>
                      <a:pt x="1284" y="1067"/>
                    </a:lnTo>
                    <a:lnTo>
                      <a:pt x="1288" y="1068"/>
                    </a:lnTo>
                    <a:lnTo>
                      <a:pt x="1301" y="1068"/>
                    </a:lnTo>
                    <a:lnTo>
                      <a:pt x="1322" y="1064"/>
                    </a:lnTo>
                    <a:lnTo>
                      <a:pt x="1348" y="1057"/>
                    </a:lnTo>
                    <a:lnTo>
                      <a:pt x="1378" y="1050"/>
                    </a:lnTo>
                    <a:lnTo>
                      <a:pt x="1407" y="1042"/>
                    </a:lnTo>
                    <a:lnTo>
                      <a:pt x="1431" y="1035"/>
                    </a:lnTo>
                    <a:lnTo>
                      <a:pt x="1449" y="1030"/>
                    </a:lnTo>
                    <a:lnTo>
                      <a:pt x="1456" y="1028"/>
                    </a:lnTo>
                    <a:lnTo>
                      <a:pt x="1466" y="950"/>
                    </a:lnTo>
                    <a:lnTo>
                      <a:pt x="1674" y="932"/>
                    </a:lnTo>
                    <a:lnTo>
                      <a:pt x="1674" y="811"/>
                    </a:lnTo>
                    <a:lnTo>
                      <a:pt x="1050" y="707"/>
                    </a:lnTo>
                    <a:lnTo>
                      <a:pt x="1078" y="673"/>
                    </a:lnTo>
                    <a:lnTo>
                      <a:pt x="1677" y="707"/>
                    </a:lnTo>
                    <a:lnTo>
                      <a:pt x="1791" y="698"/>
                    </a:lnTo>
                    <a:lnTo>
                      <a:pt x="1816" y="569"/>
                    </a:lnTo>
                    <a:lnTo>
                      <a:pt x="1542" y="539"/>
                    </a:lnTo>
                    <a:lnTo>
                      <a:pt x="1283" y="496"/>
                    </a:lnTo>
                    <a:lnTo>
                      <a:pt x="1099" y="518"/>
                    </a:lnTo>
                    <a:lnTo>
                      <a:pt x="1100" y="517"/>
                    </a:lnTo>
                    <a:lnTo>
                      <a:pt x="1101" y="513"/>
                    </a:lnTo>
                    <a:lnTo>
                      <a:pt x="1105" y="509"/>
                    </a:lnTo>
                    <a:lnTo>
                      <a:pt x="1108" y="505"/>
                    </a:lnTo>
                    <a:lnTo>
                      <a:pt x="1114" y="501"/>
                    </a:lnTo>
                    <a:lnTo>
                      <a:pt x="1119" y="497"/>
                    </a:lnTo>
                    <a:lnTo>
                      <a:pt x="1126" y="495"/>
                    </a:lnTo>
                    <a:lnTo>
                      <a:pt x="1133" y="495"/>
                    </a:lnTo>
                    <a:lnTo>
                      <a:pt x="1140" y="496"/>
                    </a:lnTo>
                    <a:lnTo>
                      <a:pt x="1153" y="495"/>
                    </a:lnTo>
                    <a:lnTo>
                      <a:pt x="1170" y="495"/>
                    </a:lnTo>
                    <a:lnTo>
                      <a:pt x="1192" y="493"/>
                    </a:lnTo>
                    <a:lnTo>
                      <a:pt x="1217" y="491"/>
                    </a:lnTo>
                    <a:lnTo>
                      <a:pt x="1244" y="489"/>
                    </a:lnTo>
                    <a:lnTo>
                      <a:pt x="1273" y="487"/>
                    </a:lnTo>
                    <a:lnTo>
                      <a:pt x="1302" y="484"/>
                    </a:lnTo>
                    <a:lnTo>
                      <a:pt x="1332" y="482"/>
                    </a:lnTo>
                    <a:lnTo>
                      <a:pt x="1360" y="479"/>
                    </a:lnTo>
                    <a:lnTo>
                      <a:pt x="1387" y="478"/>
                    </a:lnTo>
                    <a:lnTo>
                      <a:pt x="1411" y="476"/>
                    </a:lnTo>
                    <a:lnTo>
                      <a:pt x="1433" y="475"/>
                    </a:lnTo>
                    <a:lnTo>
                      <a:pt x="1450" y="475"/>
                    </a:lnTo>
                    <a:lnTo>
                      <a:pt x="1462" y="475"/>
                    </a:lnTo>
                    <a:lnTo>
                      <a:pt x="1469" y="476"/>
                    </a:lnTo>
                    <a:lnTo>
                      <a:pt x="1477" y="479"/>
                    </a:lnTo>
                    <a:lnTo>
                      <a:pt x="1488" y="481"/>
                    </a:lnTo>
                    <a:lnTo>
                      <a:pt x="1500" y="482"/>
                    </a:lnTo>
                    <a:lnTo>
                      <a:pt x="1515" y="484"/>
                    </a:lnTo>
                    <a:lnTo>
                      <a:pt x="1531" y="485"/>
                    </a:lnTo>
                    <a:lnTo>
                      <a:pt x="1549" y="485"/>
                    </a:lnTo>
                    <a:lnTo>
                      <a:pt x="1566" y="487"/>
                    </a:lnTo>
                    <a:lnTo>
                      <a:pt x="1584" y="487"/>
                    </a:lnTo>
                    <a:lnTo>
                      <a:pt x="1601" y="487"/>
                    </a:lnTo>
                    <a:lnTo>
                      <a:pt x="1617" y="487"/>
                    </a:lnTo>
                    <a:lnTo>
                      <a:pt x="1633" y="487"/>
                    </a:lnTo>
                    <a:lnTo>
                      <a:pt x="1646" y="487"/>
                    </a:lnTo>
                    <a:lnTo>
                      <a:pt x="1657" y="485"/>
                    </a:lnTo>
                    <a:lnTo>
                      <a:pt x="1666" y="485"/>
                    </a:lnTo>
                    <a:lnTo>
                      <a:pt x="1671" y="485"/>
                    </a:lnTo>
                    <a:lnTo>
                      <a:pt x="1674" y="485"/>
                    </a:lnTo>
                    <a:lnTo>
                      <a:pt x="1695" y="352"/>
                    </a:lnTo>
                    <a:lnTo>
                      <a:pt x="1416" y="283"/>
                    </a:lnTo>
                    <a:lnTo>
                      <a:pt x="1253" y="273"/>
                    </a:lnTo>
                    <a:lnTo>
                      <a:pt x="1060" y="296"/>
                    </a:lnTo>
                    <a:lnTo>
                      <a:pt x="1215" y="162"/>
                    </a:lnTo>
                    <a:lnTo>
                      <a:pt x="1192" y="0"/>
                    </a:lnTo>
                    <a:lnTo>
                      <a:pt x="1124" y="31"/>
                    </a:lnTo>
                    <a:lnTo>
                      <a:pt x="1027" y="111"/>
                    </a:lnTo>
                    <a:lnTo>
                      <a:pt x="883" y="105"/>
                    </a:lnTo>
                    <a:lnTo>
                      <a:pt x="664" y="160"/>
                    </a:lnTo>
                    <a:lnTo>
                      <a:pt x="449" y="197"/>
                    </a:lnTo>
                    <a:lnTo>
                      <a:pt x="235" y="366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5" name="Freeform 14"/>
              <p:cNvSpPr>
                <a:spLocks/>
              </p:cNvSpPr>
              <p:nvPr/>
            </p:nvSpPr>
            <p:spPr bwMode="auto">
              <a:xfrm>
                <a:off x="4147" y="3215"/>
                <a:ext cx="1084" cy="570"/>
              </a:xfrm>
              <a:custGeom>
                <a:avLst/>
                <a:gdLst>
                  <a:gd name="T0" fmla="*/ 172 w 2168"/>
                  <a:gd name="T1" fmla="*/ 95 h 1141"/>
                  <a:gd name="T2" fmla="*/ 214 w 2168"/>
                  <a:gd name="T3" fmla="*/ 102 h 1141"/>
                  <a:gd name="T4" fmla="*/ 239 w 2168"/>
                  <a:gd name="T5" fmla="*/ 116 h 1141"/>
                  <a:gd name="T6" fmla="*/ 269 w 2168"/>
                  <a:gd name="T7" fmla="*/ 99 h 1141"/>
                  <a:gd name="T8" fmla="*/ 264 w 2168"/>
                  <a:gd name="T9" fmla="*/ 74 h 1141"/>
                  <a:gd name="T10" fmla="*/ 268 w 2168"/>
                  <a:gd name="T11" fmla="*/ 51 h 1141"/>
                  <a:gd name="T12" fmla="*/ 254 w 2168"/>
                  <a:gd name="T13" fmla="*/ 25 h 1141"/>
                  <a:gd name="T14" fmla="*/ 223 w 2168"/>
                  <a:gd name="T15" fmla="*/ 10 h 1141"/>
                  <a:gd name="T16" fmla="*/ 197 w 2168"/>
                  <a:gd name="T17" fmla="*/ 3 h 1141"/>
                  <a:gd name="T18" fmla="*/ 172 w 2168"/>
                  <a:gd name="T19" fmla="*/ 2 h 1141"/>
                  <a:gd name="T20" fmla="*/ 153 w 2168"/>
                  <a:gd name="T21" fmla="*/ 3 h 1141"/>
                  <a:gd name="T22" fmla="*/ 169 w 2168"/>
                  <a:gd name="T23" fmla="*/ 35 h 1141"/>
                  <a:gd name="T24" fmla="*/ 148 w 2168"/>
                  <a:gd name="T25" fmla="*/ 33 h 1141"/>
                  <a:gd name="T26" fmla="*/ 141 w 2168"/>
                  <a:gd name="T27" fmla="*/ 8 h 1141"/>
                  <a:gd name="T28" fmla="*/ 118 w 2168"/>
                  <a:gd name="T29" fmla="*/ 18 h 1141"/>
                  <a:gd name="T30" fmla="*/ 81 w 2168"/>
                  <a:gd name="T31" fmla="*/ 23 h 1141"/>
                  <a:gd name="T32" fmla="*/ 50 w 2168"/>
                  <a:gd name="T33" fmla="*/ 32 h 1141"/>
                  <a:gd name="T34" fmla="*/ 0 w 2168"/>
                  <a:gd name="T35" fmla="*/ 69 h 1141"/>
                  <a:gd name="T36" fmla="*/ 56 w 2168"/>
                  <a:gd name="T37" fmla="*/ 34 h 1141"/>
                  <a:gd name="T38" fmla="*/ 81 w 2168"/>
                  <a:gd name="T39" fmla="*/ 29 h 1141"/>
                  <a:gd name="T40" fmla="*/ 111 w 2168"/>
                  <a:gd name="T41" fmla="*/ 22 h 1141"/>
                  <a:gd name="T42" fmla="*/ 131 w 2168"/>
                  <a:gd name="T43" fmla="*/ 22 h 1141"/>
                  <a:gd name="T44" fmla="*/ 138 w 2168"/>
                  <a:gd name="T45" fmla="*/ 18 h 1141"/>
                  <a:gd name="T46" fmla="*/ 147 w 2168"/>
                  <a:gd name="T47" fmla="*/ 13 h 1141"/>
                  <a:gd name="T48" fmla="*/ 127 w 2168"/>
                  <a:gd name="T49" fmla="*/ 39 h 1141"/>
                  <a:gd name="T50" fmla="*/ 109 w 2168"/>
                  <a:gd name="T51" fmla="*/ 38 h 1141"/>
                  <a:gd name="T52" fmla="*/ 78 w 2168"/>
                  <a:gd name="T53" fmla="*/ 35 h 1141"/>
                  <a:gd name="T54" fmla="*/ 59 w 2168"/>
                  <a:gd name="T55" fmla="*/ 40 h 1141"/>
                  <a:gd name="T56" fmla="*/ 84 w 2168"/>
                  <a:gd name="T57" fmla="*/ 40 h 1141"/>
                  <a:gd name="T58" fmla="*/ 111 w 2168"/>
                  <a:gd name="T59" fmla="*/ 41 h 1141"/>
                  <a:gd name="T60" fmla="*/ 146 w 2168"/>
                  <a:gd name="T61" fmla="*/ 44 h 1141"/>
                  <a:gd name="T62" fmla="*/ 188 w 2168"/>
                  <a:gd name="T63" fmla="*/ 47 h 1141"/>
                  <a:gd name="T64" fmla="*/ 208 w 2168"/>
                  <a:gd name="T65" fmla="*/ 52 h 1141"/>
                  <a:gd name="T66" fmla="*/ 194 w 2168"/>
                  <a:gd name="T67" fmla="*/ 63 h 1141"/>
                  <a:gd name="T68" fmla="*/ 130 w 2168"/>
                  <a:gd name="T69" fmla="*/ 64 h 1141"/>
                  <a:gd name="T70" fmla="*/ 130 w 2168"/>
                  <a:gd name="T71" fmla="*/ 69 h 1141"/>
                  <a:gd name="T72" fmla="*/ 133 w 2168"/>
                  <a:gd name="T73" fmla="*/ 72 h 1141"/>
                  <a:gd name="T74" fmla="*/ 179 w 2168"/>
                  <a:gd name="T75" fmla="*/ 72 h 1141"/>
                  <a:gd name="T76" fmla="*/ 223 w 2168"/>
                  <a:gd name="T77" fmla="*/ 78 h 1141"/>
                  <a:gd name="T78" fmla="*/ 218 w 2168"/>
                  <a:gd name="T79" fmla="*/ 90 h 1141"/>
                  <a:gd name="T80" fmla="*/ 201 w 2168"/>
                  <a:gd name="T81" fmla="*/ 90 h 1141"/>
                  <a:gd name="T82" fmla="*/ 133 w 2168"/>
                  <a:gd name="T83" fmla="*/ 87 h 1141"/>
                  <a:gd name="T84" fmla="*/ 129 w 2168"/>
                  <a:gd name="T85" fmla="*/ 90 h 1141"/>
                  <a:gd name="T86" fmla="*/ 159 w 2168"/>
                  <a:gd name="T87" fmla="*/ 101 h 1141"/>
                  <a:gd name="T88" fmla="*/ 199 w 2168"/>
                  <a:gd name="T89" fmla="*/ 107 h 1141"/>
                  <a:gd name="T90" fmla="*/ 202 w 2168"/>
                  <a:gd name="T91" fmla="*/ 118 h 1141"/>
                  <a:gd name="T92" fmla="*/ 181 w 2168"/>
                  <a:gd name="T93" fmla="*/ 120 h 1141"/>
                  <a:gd name="T94" fmla="*/ 123 w 2168"/>
                  <a:gd name="T95" fmla="*/ 113 h 1141"/>
                  <a:gd name="T96" fmla="*/ 123 w 2168"/>
                  <a:gd name="T97" fmla="*/ 116 h 1141"/>
                  <a:gd name="T98" fmla="*/ 164 w 2168"/>
                  <a:gd name="T99" fmla="*/ 123 h 1141"/>
                  <a:gd name="T100" fmla="*/ 177 w 2168"/>
                  <a:gd name="T101" fmla="*/ 133 h 1141"/>
                  <a:gd name="T102" fmla="*/ 169 w 2168"/>
                  <a:gd name="T103" fmla="*/ 136 h 1141"/>
                  <a:gd name="T104" fmla="*/ 146 w 2168"/>
                  <a:gd name="T105" fmla="*/ 138 h 1141"/>
                  <a:gd name="T106" fmla="*/ 115 w 2168"/>
                  <a:gd name="T107" fmla="*/ 133 h 1141"/>
                  <a:gd name="T108" fmla="*/ 84 w 2168"/>
                  <a:gd name="T109" fmla="*/ 135 h 1141"/>
                  <a:gd name="T110" fmla="*/ 16 w 2168"/>
                  <a:gd name="T111" fmla="*/ 121 h 1141"/>
                  <a:gd name="T112" fmla="*/ 9 w 2168"/>
                  <a:gd name="T113" fmla="*/ 129 h 1141"/>
                  <a:gd name="T114" fmla="*/ 71 w 2168"/>
                  <a:gd name="T115" fmla="*/ 140 h 1141"/>
                  <a:gd name="T116" fmla="*/ 95 w 2168"/>
                  <a:gd name="T117" fmla="*/ 140 h 1141"/>
                  <a:gd name="T118" fmla="*/ 158 w 2168"/>
                  <a:gd name="T119" fmla="*/ 142 h 1141"/>
                  <a:gd name="T120" fmla="*/ 188 w 2168"/>
                  <a:gd name="T121" fmla="*/ 134 h 1141"/>
                  <a:gd name="T122" fmla="*/ 214 w 2168"/>
                  <a:gd name="T123" fmla="*/ 122 h 1141"/>
                  <a:gd name="T124" fmla="*/ 144 w 2168"/>
                  <a:gd name="T125" fmla="*/ 94 h 114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168" h="1141">
                    <a:moveTo>
                      <a:pt x="1104" y="736"/>
                    </a:moveTo>
                    <a:lnTo>
                      <a:pt x="1118" y="737"/>
                    </a:lnTo>
                    <a:lnTo>
                      <a:pt x="1133" y="739"/>
                    </a:lnTo>
                    <a:lnTo>
                      <a:pt x="1149" y="740"/>
                    </a:lnTo>
                    <a:lnTo>
                      <a:pt x="1166" y="741"/>
                    </a:lnTo>
                    <a:lnTo>
                      <a:pt x="1182" y="743"/>
                    </a:lnTo>
                    <a:lnTo>
                      <a:pt x="1199" y="744"/>
                    </a:lnTo>
                    <a:lnTo>
                      <a:pt x="1217" y="745"/>
                    </a:lnTo>
                    <a:lnTo>
                      <a:pt x="1233" y="748"/>
                    </a:lnTo>
                    <a:lnTo>
                      <a:pt x="1251" y="749"/>
                    </a:lnTo>
                    <a:lnTo>
                      <a:pt x="1267" y="751"/>
                    </a:lnTo>
                    <a:lnTo>
                      <a:pt x="1285" y="752"/>
                    </a:lnTo>
                    <a:lnTo>
                      <a:pt x="1303" y="754"/>
                    </a:lnTo>
                    <a:lnTo>
                      <a:pt x="1319" y="755"/>
                    </a:lnTo>
                    <a:lnTo>
                      <a:pt x="1337" y="757"/>
                    </a:lnTo>
                    <a:lnTo>
                      <a:pt x="1354" y="758"/>
                    </a:lnTo>
                    <a:lnTo>
                      <a:pt x="1370" y="761"/>
                    </a:lnTo>
                    <a:lnTo>
                      <a:pt x="1524" y="762"/>
                    </a:lnTo>
                    <a:lnTo>
                      <a:pt x="1536" y="759"/>
                    </a:lnTo>
                    <a:lnTo>
                      <a:pt x="1547" y="758"/>
                    </a:lnTo>
                    <a:lnTo>
                      <a:pt x="1560" y="758"/>
                    </a:lnTo>
                    <a:lnTo>
                      <a:pt x="1572" y="761"/>
                    </a:lnTo>
                    <a:lnTo>
                      <a:pt x="1584" y="763"/>
                    </a:lnTo>
                    <a:lnTo>
                      <a:pt x="1596" y="765"/>
                    </a:lnTo>
                    <a:lnTo>
                      <a:pt x="1608" y="767"/>
                    </a:lnTo>
                    <a:lnTo>
                      <a:pt x="1621" y="769"/>
                    </a:lnTo>
                    <a:lnTo>
                      <a:pt x="1644" y="784"/>
                    </a:lnTo>
                    <a:lnTo>
                      <a:pt x="1654" y="787"/>
                    </a:lnTo>
                    <a:lnTo>
                      <a:pt x="1664" y="792"/>
                    </a:lnTo>
                    <a:lnTo>
                      <a:pt x="1674" y="795"/>
                    </a:lnTo>
                    <a:lnTo>
                      <a:pt x="1683" y="800"/>
                    </a:lnTo>
                    <a:lnTo>
                      <a:pt x="1691" y="806"/>
                    </a:lnTo>
                    <a:lnTo>
                      <a:pt x="1700" y="811"/>
                    </a:lnTo>
                    <a:lnTo>
                      <a:pt x="1708" y="819"/>
                    </a:lnTo>
                    <a:lnTo>
                      <a:pt x="1716" y="826"/>
                    </a:lnTo>
                    <a:lnTo>
                      <a:pt x="1702" y="848"/>
                    </a:lnTo>
                    <a:lnTo>
                      <a:pt x="1720" y="968"/>
                    </a:lnTo>
                    <a:lnTo>
                      <a:pt x="1731" y="967"/>
                    </a:lnTo>
                    <a:lnTo>
                      <a:pt x="1743" y="969"/>
                    </a:lnTo>
                    <a:lnTo>
                      <a:pt x="1757" y="972"/>
                    </a:lnTo>
                    <a:lnTo>
                      <a:pt x="1769" y="974"/>
                    </a:lnTo>
                    <a:lnTo>
                      <a:pt x="1781" y="976"/>
                    </a:lnTo>
                    <a:lnTo>
                      <a:pt x="1793" y="976"/>
                    </a:lnTo>
                    <a:lnTo>
                      <a:pt x="1805" y="974"/>
                    </a:lnTo>
                    <a:lnTo>
                      <a:pt x="1816" y="968"/>
                    </a:lnTo>
                    <a:lnTo>
                      <a:pt x="1831" y="961"/>
                    </a:lnTo>
                    <a:lnTo>
                      <a:pt x="1845" y="954"/>
                    </a:lnTo>
                    <a:lnTo>
                      <a:pt x="1861" y="949"/>
                    </a:lnTo>
                    <a:lnTo>
                      <a:pt x="1875" y="944"/>
                    </a:lnTo>
                    <a:lnTo>
                      <a:pt x="1891" y="939"/>
                    </a:lnTo>
                    <a:lnTo>
                      <a:pt x="1905" y="933"/>
                    </a:lnTo>
                    <a:lnTo>
                      <a:pt x="1919" y="926"/>
                    </a:lnTo>
                    <a:lnTo>
                      <a:pt x="1933" y="917"/>
                    </a:lnTo>
                    <a:lnTo>
                      <a:pt x="1946" y="917"/>
                    </a:lnTo>
                    <a:lnTo>
                      <a:pt x="1960" y="917"/>
                    </a:lnTo>
                    <a:lnTo>
                      <a:pt x="1974" y="913"/>
                    </a:lnTo>
                    <a:lnTo>
                      <a:pt x="1987" y="910"/>
                    </a:lnTo>
                    <a:lnTo>
                      <a:pt x="2000" y="906"/>
                    </a:lnTo>
                    <a:lnTo>
                      <a:pt x="2012" y="899"/>
                    </a:lnTo>
                    <a:lnTo>
                      <a:pt x="2025" y="892"/>
                    </a:lnTo>
                    <a:lnTo>
                      <a:pt x="2037" y="884"/>
                    </a:lnTo>
                    <a:lnTo>
                      <a:pt x="2053" y="874"/>
                    </a:lnTo>
                    <a:lnTo>
                      <a:pt x="2071" y="863"/>
                    </a:lnTo>
                    <a:lnTo>
                      <a:pt x="2090" y="852"/>
                    </a:lnTo>
                    <a:lnTo>
                      <a:pt x="2108" y="840"/>
                    </a:lnTo>
                    <a:lnTo>
                      <a:pt x="2124" y="828"/>
                    </a:lnTo>
                    <a:lnTo>
                      <a:pt x="2137" y="813"/>
                    </a:lnTo>
                    <a:lnTo>
                      <a:pt x="2149" y="797"/>
                    </a:lnTo>
                    <a:lnTo>
                      <a:pt x="2154" y="778"/>
                    </a:lnTo>
                    <a:lnTo>
                      <a:pt x="2157" y="764"/>
                    </a:lnTo>
                    <a:lnTo>
                      <a:pt x="2159" y="750"/>
                    </a:lnTo>
                    <a:lnTo>
                      <a:pt x="2157" y="736"/>
                    </a:lnTo>
                    <a:lnTo>
                      <a:pt x="2155" y="723"/>
                    </a:lnTo>
                    <a:lnTo>
                      <a:pt x="2151" y="709"/>
                    </a:lnTo>
                    <a:lnTo>
                      <a:pt x="2144" y="695"/>
                    </a:lnTo>
                    <a:lnTo>
                      <a:pt x="2137" y="681"/>
                    </a:lnTo>
                    <a:lnTo>
                      <a:pt x="2130" y="667"/>
                    </a:lnTo>
                    <a:lnTo>
                      <a:pt x="2121" y="654"/>
                    </a:lnTo>
                    <a:lnTo>
                      <a:pt x="2113" y="640"/>
                    </a:lnTo>
                    <a:lnTo>
                      <a:pt x="2104" y="627"/>
                    </a:lnTo>
                    <a:lnTo>
                      <a:pt x="2097" y="613"/>
                    </a:lnTo>
                    <a:lnTo>
                      <a:pt x="2098" y="608"/>
                    </a:lnTo>
                    <a:lnTo>
                      <a:pt x="2101" y="603"/>
                    </a:lnTo>
                    <a:lnTo>
                      <a:pt x="2104" y="600"/>
                    </a:lnTo>
                    <a:lnTo>
                      <a:pt x="2109" y="597"/>
                    </a:lnTo>
                    <a:lnTo>
                      <a:pt x="2118" y="591"/>
                    </a:lnTo>
                    <a:lnTo>
                      <a:pt x="2126" y="585"/>
                    </a:lnTo>
                    <a:lnTo>
                      <a:pt x="2133" y="579"/>
                    </a:lnTo>
                    <a:lnTo>
                      <a:pt x="2140" y="570"/>
                    </a:lnTo>
                    <a:lnTo>
                      <a:pt x="2145" y="562"/>
                    </a:lnTo>
                    <a:lnTo>
                      <a:pt x="2152" y="555"/>
                    </a:lnTo>
                    <a:lnTo>
                      <a:pt x="2159" y="547"/>
                    </a:lnTo>
                    <a:lnTo>
                      <a:pt x="2165" y="541"/>
                    </a:lnTo>
                    <a:lnTo>
                      <a:pt x="2168" y="521"/>
                    </a:lnTo>
                    <a:lnTo>
                      <a:pt x="2166" y="503"/>
                    </a:lnTo>
                    <a:lnTo>
                      <a:pt x="2161" y="485"/>
                    </a:lnTo>
                    <a:lnTo>
                      <a:pt x="2153" y="468"/>
                    </a:lnTo>
                    <a:lnTo>
                      <a:pt x="2151" y="459"/>
                    </a:lnTo>
                    <a:lnTo>
                      <a:pt x="2146" y="450"/>
                    </a:lnTo>
                    <a:lnTo>
                      <a:pt x="2143" y="442"/>
                    </a:lnTo>
                    <a:lnTo>
                      <a:pt x="2144" y="432"/>
                    </a:lnTo>
                    <a:lnTo>
                      <a:pt x="2137" y="415"/>
                    </a:lnTo>
                    <a:lnTo>
                      <a:pt x="2129" y="401"/>
                    </a:lnTo>
                    <a:lnTo>
                      <a:pt x="2116" y="388"/>
                    </a:lnTo>
                    <a:lnTo>
                      <a:pt x="2102" y="376"/>
                    </a:lnTo>
                    <a:lnTo>
                      <a:pt x="2088" y="364"/>
                    </a:lnTo>
                    <a:lnTo>
                      <a:pt x="2073" y="353"/>
                    </a:lnTo>
                    <a:lnTo>
                      <a:pt x="2059" y="342"/>
                    </a:lnTo>
                    <a:lnTo>
                      <a:pt x="2046" y="330"/>
                    </a:lnTo>
                    <a:lnTo>
                      <a:pt x="2053" y="321"/>
                    </a:lnTo>
                    <a:lnTo>
                      <a:pt x="2057" y="310"/>
                    </a:lnTo>
                    <a:lnTo>
                      <a:pt x="2059" y="300"/>
                    </a:lnTo>
                    <a:lnTo>
                      <a:pt x="2058" y="288"/>
                    </a:lnTo>
                    <a:lnTo>
                      <a:pt x="2054" y="273"/>
                    </a:lnTo>
                    <a:lnTo>
                      <a:pt x="2051" y="259"/>
                    </a:lnTo>
                    <a:lnTo>
                      <a:pt x="2047" y="245"/>
                    </a:lnTo>
                    <a:lnTo>
                      <a:pt x="2041" y="230"/>
                    </a:lnTo>
                    <a:lnTo>
                      <a:pt x="2035" y="217"/>
                    </a:lnTo>
                    <a:lnTo>
                      <a:pt x="2027" y="203"/>
                    </a:lnTo>
                    <a:lnTo>
                      <a:pt x="2017" y="190"/>
                    </a:lnTo>
                    <a:lnTo>
                      <a:pt x="2006" y="178"/>
                    </a:lnTo>
                    <a:lnTo>
                      <a:pt x="1990" y="163"/>
                    </a:lnTo>
                    <a:lnTo>
                      <a:pt x="1973" y="152"/>
                    </a:lnTo>
                    <a:lnTo>
                      <a:pt x="1954" y="143"/>
                    </a:lnTo>
                    <a:lnTo>
                      <a:pt x="1934" y="138"/>
                    </a:lnTo>
                    <a:lnTo>
                      <a:pt x="1913" y="134"/>
                    </a:lnTo>
                    <a:lnTo>
                      <a:pt x="1892" y="131"/>
                    </a:lnTo>
                    <a:lnTo>
                      <a:pt x="1871" y="128"/>
                    </a:lnTo>
                    <a:lnTo>
                      <a:pt x="1850" y="124"/>
                    </a:lnTo>
                    <a:lnTo>
                      <a:pt x="1841" y="117"/>
                    </a:lnTo>
                    <a:lnTo>
                      <a:pt x="1832" y="110"/>
                    </a:lnTo>
                    <a:lnTo>
                      <a:pt x="1822" y="105"/>
                    </a:lnTo>
                    <a:lnTo>
                      <a:pt x="1812" y="99"/>
                    </a:lnTo>
                    <a:lnTo>
                      <a:pt x="1801" y="94"/>
                    </a:lnTo>
                    <a:lnTo>
                      <a:pt x="1790" y="91"/>
                    </a:lnTo>
                    <a:lnTo>
                      <a:pt x="1778" y="86"/>
                    </a:lnTo>
                    <a:lnTo>
                      <a:pt x="1767" y="83"/>
                    </a:lnTo>
                    <a:lnTo>
                      <a:pt x="1754" y="81"/>
                    </a:lnTo>
                    <a:lnTo>
                      <a:pt x="1742" y="80"/>
                    </a:lnTo>
                    <a:lnTo>
                      <a:pt x="1731" y="79"/>
                    </a:lnTo>
                    <a:lnTo>
                      <a:pt x="1719" y="79"/>
                    </a:lnTo>
                    <a:lnTo>
                      <a:pt x="1707" y="79"/>
                    </a:lnTo>
                    <a:lnTo>
                      <a:pt x="1695" y="80"/>
                    </a:lnTo>
                    <a:lnTo>
                      <a:pt x="1684" y="82"/>
                    </a:lnTo>
                    <a:lnTo>
                      <a:pt x="1673" y="85"/>
                    </a:lnTo>
                    <a:lnTo>
                      <a:pt x="1660" y="79"/>
                    </a:lnTo>
                    <a:lnTo>
                      <a:pt x="1648" y="71"/>
                    </a:lnTo>
                    <a:lnTo>
                      <a:pt x="1636" y="64"/>
                    </a:lnTo>
                    <a:lnTo>
                      <a:pt x="1624" y="56"/>
                    </a:lnTo>
                    <a:lnTo>
                      <a:pt x="1612" y="49"/>
                    </a:lnTo>
                    <a:lnTo>
                      <a:pt x="1600" y="41"/>
                    </a:lnTo>
                    <a:lnTo>
                      <a:pt x="1587" y="35"/>
                    </a:lnTo>
                    <a:lnTo>
                      <a:pt x="1575" y="28"/>
                    </a:lnTo>
                    <a:lnTo>
                      <a:pt x="1563" y="22"/>
                    </a:lnTo>
                    <a:lnTo>
                      <a:pt x="1550" y="16"/>
                    </a:lnTo>
                    <a:lnTo>
                      <a:pt x="1536" y="11"/>
                    </a:lnTo>
                    <a:lnTo>
                      <a:pt x="1523" y="7"/>
                    </a:lnTo>
                    <a:lnTo>
                      <a:pt x="1509" y="3"/>
                    </a:lnTo>
                    <a:lnTo>
                      <a:pt x="1494" y="1"/>
                    </a:lnTo>
                    <a:lnTo>
                      <a:pt x="1479" y="0"/>
                    </a:lnTo>
                    <a:lnTo>
                      <a:pt x="1463" y="0"/>
                    </a:lnTo>
                    <a:lnTo>
                      <a:pt x="1454" y="3"/>
                    </a:lnTo>
                    <a:lnTo>
                      <a:pt x="1445" y="5"/>
                    </a:lnTo>
                    <a:lnTo>
                      <a:pt x="1433" y="5"/>
                    </a:lnTo>
                    <a:lnTo>
                      <a:pt x="1421" y="3"/>
                    </a:lnTo>
                    <a:lnTo>
                      <a:pt x="1410" y="3"/>
                    </a:lnTo>
                    <a:lnTo>
                      <a:pt x="1398" y="6"/>
                    </a:lnTo>
                    <a:lnTo>
                      <a:pt x="1388" y="10"/>
                    </a:lnTo>
                    <a:lnTo>
                      <a:pt x="1379" y="19"/>
                    </a:lnTo>
                    <a:lnTo>
                      <a:pt x="1369" y="16"/>
                    </a:lnTo>
                    <a:lnTo>
                      <a:pt x="1360" y="16"/>
                    </a:lnTo>
                    <a:lnTo>
                      <a:pt x="1353" y="19"/>
                    </a:lnTo>
                    <a:lnTo>
                      <a:pt x="1345" y="22"/>
                    </a:lnTo>
                    <a:lnTo>
                      <a:pt x="1337" y="26"/>
                    </a:lnTo>
                    <a:lnTo>
                      <a:pt x="1329" y="31"/>
                    </a:lnTo>
                    <a:lnTo>
                      <a:pt x="1322" y="36"/>
                    </a:lnTo>
                    <a:lnTo>
                      <a:pt x="1314" y="39"/>
                    </a:lnTo>
                    <a:lnTo>
                      <a:pt x="1304" y="40"/>
                    </a:lnTo>
                    <a:lnTo>
                      <a:pt x="1293" y="41"/>
                    </a:lnTo>
                    <a:lnTo>
                      <a:pt x="1282" y="41"/>
                    </a:lnTo>
                    <a:lnTo>
                      <a:pt x="1270" y="40"/>
                    </a:lnTo>
                    <a:lnTo>
                      <a:pt x="1257" y="39"/>
                    </a:lnTo>
                    <a:lnTo>
                      <a:pt x="1245" y="36"/>
                    </a:lnTo>
                    <a:lnTo>
                      <a:pt x="1235" y="33"/>
                    </a:lnTo>
                    <a:lnTo>
                      <a:pt x="1228" y="28"/>
                    </a:lnTo>
                    <a:lnTo>
                      <a:pt x="1224" y="27"/>
                    </a:lnTo>
                    <a:lnTo>
                      <a:pt x="1220" y="27"/>
                    </a:lnTo>
                    <a:lnTo>
                      <a:pt x="1215" y="27"/>
                    </a:lnTo>
                    <a:lnTo>
                      <a:pt x="1210" y="28"/>
                    </a:lnTo>
                    <a:lnTo>
                      <a:pt x="1205" y="28"/>
                    </a:lnTo>
                    <a:lnTo>
                      <a:pt x="1200" y="29"/>
                    </a:lnTo>
                    <a:lnTo>
                      <a:pt x="1195" y="30"/>
                    </a:lnTo>
                    <a:lnTo>
                      <a:pt x="1192" y="31"/>
                    </a:lnTo>
                    <a:lnTo>
                      <a:pt x="1201" y="243"/>
                    </a:lnTo>
                    <a:lnTo>
                      <a:pt x="1218" y="250"/>
                    </a:lnTo>
                    <a:lnTo>
                      <a:pt x="1235" y="257"/>
                    </a:lnTo>
                    <a:lnTo>
                      <a:pt x="1254" y="260"/>
                    </a:lnTo>
                    <a:lnTo>
                      <a:pt x="1274" y="262"/>
                    </a:lnTo>
                    <a:lnTo>
                      <a:pt x="1294" y="262"/>
                    </a:lnTo>
                    <a:lnTo>
                      <a:pt x="1313" y="262"/>
                    </a:lnTo>
                    <a:lnTo>
                      <a:pt x="1331" y="260"/>
                    </a:lnTo>
                    <a:lnTo>
                      <a:pt x="1346" y="257"/>
                    </a:lnTo>
                    <a:lnTo>
                      <a:pt x="1348" y="271"/>
                    </a:lnTo>
                    <a:lnTo>
                      <a:pt x="1352" y="285"/>
                    </a:lnTo>
                    <a:lnTo>
                      <a:pt x="1357" y="299"/>
                    </a:lnTo>
                    <a:lnTo>
                      <a:pt x="1363" y="311"/>
                    </a:lnTo>
                    <a:lnTo>
                      <a:pt x="1300" y="306"/>
                    </a:lnTo>
                    <a:lnTo>
                      <a:pt x="1158" y="314"/>
                    </a:lnTo>
                    <a:lnTo>
                      <a:pt x="1104" y="318"/>
                    </a:lnTo>
                    <a:lnTo>
                      <a:pt x="1110" y="316"/>
                    </a:lnTo>
                    <a:lnTo>
                      <a:pt x="1118" y="311"/>
                    </a:lnTo>
                    <a:lnTo>
                      <a:pt x="1126" y="307"/>
                    </a:lnTo>
                    <a:lnTo>
                      <a:pt x="1133" y="302"/>
                    </a:lnTo>
                    <a:lnTo>
                      <a:pt x="1141" y="297"/>
                    </a:lnTo>
                    <a:lnTo>
                      <a:pt x="1148" y="293"/>
                    </a:lnTo>
                    <a:lnTo>
                      <a:pt x="1153" y="289"/>
                    </a:lnTo>
                    <a:lnTo>
                      <a:pt x="1158" y="287"/>
                    </a:lnTo>
                    <a:lnTo>
                      <a:pt x="1168" y="280"/>
                    </a:lnTo>
                    <a:lnTo>
                      <a:pt x="1172" y="276"/>
                    </a:lnTo>
                    <a:lnTo>
                      <a:pt x="1178" y="272"/>
                    </a:lnTo>
                    <a:lnTo>
                      <a:pt x="1182" y="267"/>
                    </a:lnTo>
                    <a:lnTo>
                      <a:pt x="1187" y="262"/>
                    </a:lnTo>
                    <a:lnTo>
                      <a:pt x="1190" y="258"/>
                    </a:lnTo>
                    <a:lnTo>
                      <a:pt x="1194" y="252"/>
                    </a:lnTo>
                    <a:lnTo>
                      <a:pt x="1198" y="248"/>
                    </a:lnTo>
                    <a:lnTo>
                      <a:pt x="1201" y="243"/>
                    </a:lnTo>
                    <a:lnTo>
                      <a:pt x="1192" y="31"/>
                    </a:lnTo>
                    <a:lnTo>
                      <a:pt x="1187" y="35"/>
                    </a:lnTo>
                    <a:lnTo>
                      <a:pt x="1181" y="38"/>
                    </a:lnTo>
                    <a:lnTo>
                      <a:pt x="1177" y="41"/>
                    </a:lnTo>
                    <a:lnTo>
                      <a:pt x="1171" y="45"/>
                    </a:lnTo>
                    <a:lnTo>
                      <a:pt x="1167" y="49"/>
                    </a:lnTo>
                    <a:lnTo>
                      <a:pt x="1161" y="53"/>
                    </a:lnTo>
                    <a:lnTo>
                      <a:pt x="1157" y="57"/>
                    </a:lnTo>
                    <a:lnTo>
                      <a:pt x="1152" y="61"/>
                    </a:lnTo>
                    <a:lnTo>
                      <a:pt x="1145" y="62"/>
                    </a:lnTo>
                    <a:lnTo>
                      <a:pt x="1137" y="64"/>
                    </a:lnTo>
                    <a:lnTo>
                      <a:pt x="1128" y="68"/>
                    </a:lnTo>
                    <a:lnTo>
                      <a:pt x="1118" y="75"/>
                    </a:lnTo>
                    <a:lnTo>
                      <a:pt x="1107" y="82"/>
                    </a:lnTo>
                    <a:lnTo>
                      <a:pt x="1095" y="92"/>
                    </a:lnTo>
                    <a:lnTo>
                      <a:pt x="1083" y="101"/>
                    </a:lnTo>
                    <a:lnTo>
                      <a:pt x="1070" y="112"/>
                    </a:lnTo>
                    <a:lnTo>
                      <a:pt x="1060" y="119"/>
                    </a:lnTo>
                    <a:lnTo>
                      <a:pt x="1057" y="122"/>
                    </a:lnTo>
                    <a:lnTo>
                      <a:pt x="1049" y="129"/>
                    </a:lnTo>
                    <a:lnTo>
                      <a:pt x="1039" y="138"/>
                    </a:lnTo>
                    <a:lnTo>
                      <a:pt x="1031" y="146"/>
                    </a:lnTo>
                    <a:lnTo>
                      <a:pt x="1018" y="148"/>
                    </a:lnTo>
                    <a:lnTo>
                      <a:pt x="1006" y="150"/>
                    </a:lnTo>
                    <a:lnTo>
                      <a:pt x="994" y="150"/>
                    </a:lnTo>
                    <a:lnTo>
                      <a:pt x="981" y="149"/>
                    </a:lnTo>
                    <a:lnTo>
                      <a:pt x="967" y="149"/>
                    </a:lnTo>
                    <a:lnTo>
                      <a:pt x="954" y="147"/>
                    </a:lnTo>
                    <a:lnTo>
                      <a:pt x="941" y="146"/>
                    </a:lnTo>
                    <a:lnTo>
                      <a:pt x="928" y="143"/>
                    </a:lnTo>
                    <a:lnTo>
                      <a:pt x="914" y="142"/>
                    </a:lnTo>
                    <a:lnTo>
                      <a:pt x="900" y="142"/>
                    </a:lnTo>
                    <a:lnTo>
                      <a:pt x="887" y="142"/>
                    </a:lnTo>
                    <a:lnTo>
                      <a:pt x="872" y="143"/>
                    </a:lnTo>
                    <a:lnTo>
                      <a:pt x="859" y="146"/>
                    </a:lnTo>
                    <a:lnTo>
                      <a:pt x="846" y="150"/>
                    </a:lnTo>
                    <a:lnTo>
                      <a:pt x="831" y="154"/>
                    </a:lnTo>
                    <a:lnTo>
                      <a:pt x="818" y="162"/>
                    </a:lnTo>
                    <a:lnTo>
                      <a:pt x="797" y="165"/>
                    </a:lnTo>
                    <a:lnTo>
                      <a:pt x="775" y="168"/>
                    </a:lnTo>
                    <a:lnTo>
                      <a:pt x="754" y="173"/>
                    </a:lnTo>
                    <a:lnTo>
                      <a:pt x="733" y="177"/>
                    </a:lnTo>
                    <a:lnTo>
                      <a:pt x="712" y="180"/>
                    </a:lnTo>
                    <a:lnTo>
                      <a:pt x="690" y="184"/>
                    </a:lnTo>
                    <a:lnTo>
                      <a:pt x="669" y="188"/>
                    </a:lnTo>
                    <a:lnTo>
                      <a:pt x="646" y="190"/>
                    </a:lnTo>
                    <a:lnTo>
                      <a:pt x="632" y="193"/>
                    </a:lnTo>
                    <a:lnTo>
                      <a:pt x="617" y="195"/>
                    </a:lnTo>
                    <a:lnTo>
                      <a:pt x="601" y="197"/>
                    </a:lnTo>
                    <a:lnTo>
                      <a:pt x="586" y="198"/>
                    </a:lnTo>
                    <a:lnTo>
                      <a:pt x="569" y="201"/>
                    </a:lnTo>
                    <a:lnTo>
                      <a:pt x="553" y="202"/>
                    </a:lnTo>
                    <a:lnTo>
                      <a:pt x="538" y="204"/>
                    </a:lnTo>
                    <a:lnTo>
                      <a:pt x="521" y="205"/>
                    </a:lnTo>
                    <a:lnTo>
                      <a:pt x="506" y="208"/>
                    </a:lnTo>
                    <a:lnTo>
                      <a:pt x="490" y="210"/>
                    </a:lnTo>
                    <a:lnTo>
                      <a:pt x="475" y="215"/>
                    </a:lnTo>
                    <a:lnTo>
                      <a:pt x="460" y="219"/>
                    </a:lnTo>
                    <a:lnTo>
                      <a:pt x="446" y="224"/>
                    </a:lnTo>
                    <a:lnTo>
                      <a:pt x="432" y="231"/>
                    </a:lnTo>
                    <a:lnTo>
                      <a:pt x="418" y="239"/>
                    </a:lnTo>
                    <a:lnTo>
                      <a:pt x="405" y="249"/>
                    </a:lnTo>
                    <a:lnTo>
                      <a:pt x="393" y="261"/>
                    </a:lnTo>
                    <a:lnTo>
                      <a:pt x="381" y="273"/>
                    </a:lnTo>
                    <a:lnTo>
                      <a:pt x="369" y="285"/>
                    </a:lnTo>
                    <a:lnTo>
                      <a:pt x="356" y="296"/>
                    </a:lnTo>
                    <a:lnTo>
                      <a:pt x="343" y="307"/>
                    </a:lnTo>
                    <a:lnTo>
                      <a:pt x="330" y="319"/>
                    </a:lnTo>
                    <a:lnTo>
                      <a:pt x="315" y="330"/>
                    </a:lnTo>
                    <a:lnTo>
                      <a:pt x="302" y="339"/>
                    </a:lnTo>
                    <a:lnTo>
                      <a:pt x="288" y="350"/>
                    </a:lnTo>
                    <a:lnTo>
                      <a:pt x="273" y="359"/>
                    </a:lnTo>
                    <a:lnTo>
                      <a:pt x="258" y="367"/>
                    </a:lnTo>
                    <a:lnTo>
                      <a:pt x="244" y="376"/>
                    </a:lnTo>
                    <a:lnTo>
                      <a:pt x="228" y="383"/>
                    </a:lnTo>
                    <a:lnTo>
                      <a:pt x="213" y="389"/>
                    </a:lnTo>
                    <a:lnTo>
                      <a:pt x="197" y="394"/>
                    </a:lnTo>
                    <a:lnTo>
                      <a:pt x="182" y="399"/>
                    </a:lnTo>
                    <a:lnTo>
                      <a:pt x="0" y="464"/>
                    </a:lnTo>
                    <a:lnTo>
                      <a:pt x="0" y="558"/>
                    </a:lnTo>
                    <a:lnTo>
                      <a:pt x="147" y="483"/>
                    </a:lnTo>
                    <a:lnTo>
                      <a:pt x="168" y="475"/>
                    </a:lnTo>
                    <a:lnTo>
                      <a:pt x="188" y="467"/>
                    </a:lnTo>
                    <a:lnTo>
                      <a:pt x="208" y="456"/>
                    </a:lnTo>
                    <a:lnTo>
                      <a:pt x="227" y="444"/>
                    </a:lnTo>
                    <a:lnTo>
                      <a:pt x="246" y="432"/>
                    </a:lnTo>
                    <a:lnTo>
                      <a:pt x="265" y="419"/>
                    </a:lnTo>
                    <a:lnTo>
                      <a:pt x="282" y="404"/>
                    </a:lnTo>
                    <a:lnTo>
                      <a:pt x="300" y="390"/>
                    </a:lnTo>
                    <a:lnTo>
                      <a:pt x="318" y="375"/>
                    </a:lnTo>
                    <a:lnTo>
                      <a:pt x="335" y="360"/>
                    </a:lnTo>
                    <a:lnTo>
                      <a:pt x="353" y="345"/>
                    </a:lnTo>
                    <a:lnTo>
                      <a:pt x="370" y="330"/>
                    </a:lnTo>
                    <a:lnTo>
                      <a:pt x="387" y="316"/>
                    </a:lnTo>
                    <a:lnTo>
                      <a:pt x="405" y="301"/>
                    </a:lnTo>
                    <a:lnTo>
                      <a:pt x="423" y="288"/>
                    </a:lnTo>
                    <a:lnTo>
                      <a:pt x="441" y="275"/>
                    </a:lnTo>
                    <a:lnTo>
                      <a:pt x="452" y="269"/>
                    </a:lnTo>
                    <a:lnTo>
                      <a:pt x="463" y="264"/>
                    </a:lnTo>
                    <a:lnTo>
                      <a:pt x="474" y="260"/>
                    </a:lnTo>
                    <a:lnTo>
                      <a:pt x="486" y="257"/>
                    </a:lnTo>
                    <a:lnTo>
                      <a:pt x="497" y="253"/>
                    </a:lnTo>
                    <a:lnTo>
                      <a:pt x="509" y="250"/>
                    </a:lnTo>
                    <a:lnTo>
                      <a:pt x="521" y="248"/>
                    </a:lnTo>
                    <a:lnTo>
                      <a:pt x="534" y="246"/>
                    </a:lnTo>
                    <a:lnTo>
                      <a:pt x="546" y="244"/>
                    </a:lnTo>
                    <a:lnTo>
                      <a:pt x="558" y="241"/>
                    </a:lnTo>
                    <a:lnTo>
                      <a:pt x="570" y="240"/>
                    </a:lnTo>
                    <a:lnTo>
                      <a:pt x="582" y="238"/>
                    </a:lnTo>
                    <a:lnTo>
                      <a:pt x="594" y="237"/>
                    </a:lnTo>
                    <a:lnTo>
                      <a:pt x="607" y="236"/>
                    </a:lnTo>
                    <a:lnTo>
                      <a:pt x="619" y="234"/>
                    </a:lnTo>
                    <a:lnTo>
                      <a:pt x="631" y="233"/>
                    </a:lnTo>
                    <a:lnTo>
                      <a:pt x="646" y="233"/>
                    </a:lnTo>
                    <a:lnTo>
                      <a:pt x="662" y="232"/>
                    </a:lnTo>
                    <a:lnTo>
                      <a:pt x="677" y="230"/>
                    </a:lnTo>
                    <a:lnTo>
                      <a:pt x="693" y="227"/>
                    </a:lnTo>
                    <a:lnTo>
                      <a:pt x="708" y="225"/>
                    </a:lnTo>
                    <a:lnTo>
                      <a:pt x="723" y="222"/>
                    </a:lnTo>
                    <a:lnTo>
                      <a:pt x="737" y="219"/>
                    </a:lnTo>
                    <a:lnTo>
                      <a:pt x="753" y="215"/>
                    </a:lnTo>
                    <a:lnTo>
                      <a:pt x="767" y="210"/>
                    </a:lnTo>
                    <a:lnTo>
                      <a:pt x="781" y="206"/>
                    </a:lnTo>
                    <a:lnTo>
                      <a:pt x="796" y="202"/>
                    </a:lnTo>
                    <a:lnTo>
                      <a:pt x="810" y="197"/>
                    </a:lnTo>
                    <a:lnTo>
                      <a:pt x="826" y="193"/>
                    </a:lnTo>
                    <a:lnTo>
                      <a:pt x="840" y="189"/>
                    </a:lnTo>
                    <a:lnTo>
                      <a:pt x="855" y="184"/>
                    </a:lnTo>
                    <a:lnTo>
                      <a:pt x="870" y="180"/>
                    </a:lnTo>
                    <a:lnTo>
                      <a:pt x="879" y="181"/>
                    </a:lnTo>
                    <a:lnTo>
                      <a:pt x="888" y="181"/>
                    </a:lnTo>
                    <a:lnTo>
                      <a:pt x="897" y="181"/>
                    </a:lnTo>
                    <a:lnTo>
                      <a:pt x="905" y="181"/>
                    </a:lnTo>
                    <a:lnTo>
                      <a:pt x="914" y="181"/>
                    </a:lnTo>
                    <a:lnTo>
                      <a:pt x="922" y="182"/>
                    </a:lnTo>
                    <a:lnTo>
                      <a:pt x="930" y="183"/>
                    </a:lnTo>
                    <a:lnTo>
                      <a:pt x="938" y="185"/>
                    </a:lnTo>
                    <a:lnTo>
                      <a:pt x="949" y="185"/>
                    </a:lnTo>
                    <a:lnTo>
                      <a:pt x="961" y="185"/>
                    </a:lnTo>
                    <a:lnTo>
                      <a:pt x="973" y="185"/>
                    </a:lnTo>
                    <a:lnTo>
                      <a:pt x="986" y="184"/>
                    </a:lnTo>
                    <a:lnTo>
                      <a:pt x="998" y="183"/>
                    </a:lnTo>
                    <a:lnTo>
                      <a:pt x="1008" y="182"/>
                    </a:lnTo>
                    <a:lnTo>
                      <a:pt x="1016" y="180"/>
                    </a:lnTo>
                    <a:lnTo>
                      <a:pt x="1021" y="178"/>
                    </a:lnTo>
                    <a:lnTo>
                      <a:pt x="1027" y="178"/>
                    </a:lnTo>
                    <a:lnTo>
                      <a:pt x="1035" y="178"/>
                    </a:lnTo>
                    <a:lnTo>
                      <a:pt x="1043" y="178"/>
                    </a:lnTo>
                    <a:lnTo>
                      <a:pt x="1050" y="177"/>
                    </a:lnTo>
                    <a:lnTo>
                      <a:pt x="1057" y="177"/>
                    </a:lnTo>
                    <a:lnTo>
                      <a:pt x="1065" y="176"/>
                    </a:lnTo>
                    <a:lnTo>
                      <a:pt x="1073" y="175"/>
                    </a:lnTo>
                    <a:lnTo>
                      <a:pt x="1080" y="174"/>
                    </a:lnTo>
                    <a:lnTo>
                      <a:pt x="1094" y="170"/>
                    </a:lnTo>
                    <a:lnTo>
                      <a:pt x="1107" y="166"/>
                    </a:lnTo>
                    <a:lnTo>
                      <a:pt x="1118" y="161"/>
                    </a:lnTo>
                    <a:lnTo>
                      <a:pt x="1129" y="153"/>
                    </a:lnTo>
                    <a:lnTo>
                      <a:pt x="1137" y="146"/>
                    </a:lnTo>
                    <a:lnTo>
                      <a:pt x="1143" y="137"/>
                    </a:lnTo>
                    <a:lnTo>
                      <a:pt x="1148" y="126"/>
                    </a:lnTo>
                    <a:lnTo>
                      <a:pt x="1150" y="114"/>
                    </a:lnTo>
                    <a:lnTo>
                      <a:pt x="1138" y="122"/>
                    </a:lnTo>
                    <a:lnTo>
                      <a:pt x="1127" y="131"/>
                    </a:lnTo>
                    <a:lnTo>
                      <a:pt x="1115" y="140"/>
                    </a:lnTo>
                    <a:lnTo>
                      <a:pt x="1102" y="149"/>
                    </a:lnTo>
                    <a:lnTo>
                      <a:pt x="1091" y="155"/>
                    </a:lnTo>
                    <a:lnTo>
                      <a:pt x="1079" y="160"/>
                    </a:lnTo>
                    <a:lnTo>
                      <a:pt x="1067" y="160"/>
                    </a:lnTo>
                    <a:lnTo>
                      <a:pt x="1055" y="154"/>
                    </a:lnTo>
                    <a:lnTo>
                      <a:pt x="1057" y="148"/>
                    </a:lnTo>
                    <a:lnTo>
                      <a:pt x="1066" y="137"/>
                    </a:lnTo>
                    <a:lnTo>
                      <a:pt x="1080" y="124"/>
                    </a:lnTo>
                    <a:lnTo>
                      <a:pt x="1097" y="110"/>
                    </a:lnTo>
                    <a:lnTo>
                      <a:pt x="1115" y="96"/>
                    </a:lnTo>
                    <a:lnTo>
                      <a:pt x="1132" y="85"/>
                    </a:lnTo>
                    <a:lnTo>
                      <a:pt x="1147" y="79"/>
                    </a:lnTo>
                    <a:lnTo>
                      <a:pt x="1158" y="78"/>
                    </a:lnTo>
                    <a:lnTo>
                      <a:pt x="1158" y="82"/>
                    </a:lnTo>
                    <a:lnTo>
                      <a:pt x="1160" y="91"/>
                    </a:lnTo>
                    <a:lnTo>
                      <a:pt x="1162" y="99"/>
                    </a:lnTo>
                    <a:lnTo>
                      <a:pt x="1166" y="103"/>
                    </a:lnTo>
                    <a:lnTo>
                      <a:pt x="1174" y="109"/>
                    </a:lnTo>
                    <a:lnTo>
                      <a:pt x="1181" y="117"/>
                    </a:lnTo>
                    <a:lnTo>
                      <a:pt x="1188" y="125"/>
                    </a:lnTo>
                    <a:lnTo>
                      <a:pt x="1191" y="134"/>
                    </a:lnTo>
                    <a:lnTo>
                      <a:pt x="1194" y="143"/>
                    </a:lnTo>
                    <a:lnTo>
                      <a:pt x="1195" y="154"/>
                    </a:lnTo>
                    <a:lnTo>
                      <a:pt x="1195" y="164"/>
                    </a:lnTo>
                    <a:lnTo>
                      <a:pt x="1193" y="175"/>
                    </a:lnTo>
                    <a:lnTo>
                      <a:pt x="1186" y="201"/>
                    </a:lnTo>
                    <a:lnTo>
                      <a:pt x="1173" y="223"/>
                    </a:lnTo>
                    <a:lnTo>
                      <a:pt x="1157" y="245"/>
                    </a:lnTo>
                    <a:lnTo>
                      <a:pt x="1137" y="263"/>
                    </a:lnTo>
                    <a:lnTo>
                      <a:pt x="1115" y="280"/>
                    </a:lnTo>
                    <a:lnTo>
                      <a:pt x="1090" y="293"/>
                    </a:lnTo>
                    <a:lnTo>
                      <a:pt x="1065" y="304"/>
                    </a:lnTo>
                    <a:lnTo>
                      <a:pt x="1039" y="310"/>
                    </a:lnTo>
                    <a:lnTo>
                      <a:pt x="1027" y="315"/>
                    </a:lnTo>
                    <a:lnTo>
                      <a:pt x="1015" y="316"/>
                    </a:lnTo>
                    <a:lnTo>
                      <a:pt x="1003" y="315"/>
                    </a:lnTo>
                    <a:lnTo>
                      <a:pt x="990" y="313"/>
                    </a:lnTo>
                    <a:lnTo>
                      <a:pt x="977" y="309"/>
                    </a:lnTo>
                    <a:lnTo>
                      <a:pt x="966" y="304"/>
                    </a:lnTo>
                    <a:lnTo>
                      <a:pt x="955" y="297"/>
                    </a:lnTo>
                    <a:lnTo>
                      <a:pt x="945" y="291"/>
                    </a:lnTo>
                    <a:lnTo>
                      <a:pt x="943" y="295"/>
                    </a:lnTo>
                    <a:lnTo>
                      <a:pt x="944" y="304"/>
                    </a:lnTo>
                    <a:lnTo>
                      <a:pt x="945" y="313"/>
                    </a:lnTo>
                    <a:lnTo>
                      <a:pt x="946" y="316"/>
                    </a:lnTo>
                    <a:lnTo>
                      <a:pt x="940" y="315"/>
                    </a:lnTo>
                    <a:lnTo>
                      <a:pt x="932" y="316"/>
                    </a:lnTo>
                    <a:lnTo>
                      <a:pt x="923" y="316"/>
                    </a:lnTo>
                    <a:lnTo>
                      <a:pt x="917" y="313"/>
                    </a:lnTo>
                    <a:lnTo>
                      <a:pt x="900" y="309"/>
                    </a:lnTo>
                    <a:lnTo>
                      <a:pt x="882" y="306"/>
                    </a:lnTo>
                    <a:lnTo>
                      <a:pt x="865" y="304"/>
                    </a:lnTo>
                    <a:lnTo>
                      <a:pt x="847" y="302"/>
                    </a:lnTo>
                    <a:lnTo>
                      <a:pt x="828" y="300"/>
                    </a:lnTo>
                    <a:lnTo>
                      <a:pt x="810" y="300"/>
                    </a:lnTo>
                    <a:lnTo>
                      <a:pt x="794" y="301"/>
                    </a:lnTo>
                    <a:lnTo>
                      <a:pt x="777" y="304"/>
                    </a:lnTo>
                    <a:lnTo>
                      <a:pt x="764" y="305"/>
                    </a:lnTo>
                    <a:lnTo>
                      <a:pt x="752" y="305"/>
                    </a:lnTo>
                    <a:lnTo>
                      <a:pt x="738" y="305"/>
                    </a:lnTo>
                    <a:lnTo>
                      <a:pt x="726" y="304"/>
                    </a:lnTo>
                    <a:lnTo>
                      <a:pt x="713" y="303"/>
                    </a:lnTo>
                    <a:lnTo>
                      <a:pt x="701" y="301"/>
                    </a:lnTo>
                    <a:lnTo>
                      <a:pt x="687" y="299"/>
                    </a:lnTo>
                    <a:lnTo>
                      <a:pt x="674" y="296"/>
                    </a:lnTo>
                    <a:lnTo>
                      <a:pt x="662" y="294"/>
                    </a:lnTo>
                    <a:lnTo>
                      <a:pt x="649" y="291"/>
                    </a:lnTo>
                    <a:lnTo>
                      <a:pt x="636" y="289"/>
                    </a:lnTo>
                    <a:lnTo>
                      <a:pt x="623" y="287"/>
                    </a:lnTo>
                    <a:lnTo>
                      <a:pt x="610" y="285"/>
                    </a:lnTo>
                    <a:lnTo>
                      <a:pt x="598" y="283"/>
                    </a:lnTo>
                    <a:lnTo>
                      <a:pt x="584" y="282"/>
                    </a:lnTo>
                    <a:lnTo>
                      <a:pt x="571" y="281"/>
                    </a:lnTo>
                    <a:lnTo>
                      <a:pt x="557" y="282"/>
                    </a:lnTo>
                    <a:lnTo>
                      <a:pt x="538" y="285"/>
                    </a:lnTo>
                    <a:lnTo>
                      <a:pt x="516" y="289"/>
                    </a:lnTo>
                    <a:lnTo>
                      <a:pt x="493" y="294"/>
                    </a:lnTo>
                    <a:lnTo>
                      <a:pt x="470" y="302"/>
                    </a:lnTo>
                    <a:lnTo>
                      <a:pt x="451" y="313"/>
                    </a:lnTo>
                    <a:lnTo>
                      <a:pt x="434" y="325"/>
                    </a:lnTo>
                    <a:lnTo>
                      <a:pt x="424" y="342"/>
                    </a:lnTo>
                    <a:lnTo>
                      <a:pt x="432" y="338"/>
                    </a:lnTo>
                    <a:lnTo>
                      <a:pt x="439" y="334"/>
                    </a:lnTo>
                    <a:lnTo>
                      <a:pt x="447" y="331"/>
                    </a:lnTo>
                    <a:lnTo>
                      <a:pt x="455" y="328"/>
                    </a:lnTo>
                    <a:lnTo>
                      <a:pt x="466" y="325"/>
                    </a:lnTo>
                    <a:lnTo>
                      <a:pt x="477" y="322"/>
                    </a:lnTo>
                    <a:lnTo>
                      <a:pt x="488" y="320"/>
                    </a:lnTo>
                    <a:lnTo>
                      <a:pt x="499" y="318"/>
                    </a:lnTo>
                    <a:lnTo>
                      <a:pt x="510" y="315"/>
                    </a:lnTo>
                    <a:lnTo>
                      <a:pt x="521" y="314"/>
                    </a:lnTo>
                    <a:lnTo>
                      <a:pt x="532" y="311"/>
                    </a:lnTo>
                    <a:lnTo>
                      <a:pt x="544" y="310"/>
                    </a:lnTo>
                    <a:lnTo>
                      <a:pt x="555" y="309"/>
                    </a:lnTo>
                    <a:lnTo>
                      <a:pt x="566" y="308"/>
                    </a:lnTo>
                    <a:lnTo>
                      <a:pt x="578" y="308"/>
                    </a:lnTo>
                    <a:lnTo>
                      <a:pt x="590" y="309"/>
                    </a:lnTo>
                    <a:lnTo>
                      <a:pt x="601" y="309"/>
                    </a:lnTo>
                    <a:lnTo>
                      <a:pt x="613" y="311"/>
                    </a:lnTo>
                    <a:lnTo>
                      <a:pt x="627" y="314"/>
                    </a:lnTo>
                    <a:lnTo>
                      <a:pt x="639" y="317"/>
                    </a:lnTo>
                    <a:lnTo>
                      <a:pt x="653" y="320"/>
                    </a:lnTo>
                    <a:lnTo>
                      <a:pt x="666" y="322"/>
                    </a:lnTo>
                    <a:lnTo>
                      <a:pt x="680" y="324"/>
                    </a:lnTo>
                    <a:lnTo>
                      <a:pt x="693" y="327"/>
                    </a:lnTo>
                    <a:lnTo>
                      <a:pt x="705" y="328"/>
                    </a:lnTo>
                    <a:lnTo>
                      <a:pt x="716" y="329"/>
                    </a:lnTo>
                    <a:lnTo>
                      <a:pt x="728" y="330"/>
                    </a:lnTo>
                    <a:lnTo>
                      <a:pt x="741" y="330"/>
                    </a:lnTo>
                    <a:lnTo>
                      <a:pt x="752" y="330"/>
                    </a:lnTo>
                    <a:lnTo>
                      <a:pt x="764" y="330"/>
                    </a:lnTo>
                    <a:lnTo>
                      <a:pt x="776" y="330"/>
                    </a:lnTo>
                    <a:lnTo>
                      <a:pt x="788" y="329"/>
                    </a:lnTo>
                    <a:lnTo>
                      <a:pt x="800" y="328"/>
                    </a:lnTo>
                    <a:lnTo>
                      <a:pt x="814" y="328"/>
                    </a:lnTo>
                    <a:lnTo>
                      <a:pt x="828" y="327"/>
                    </a:lnTo>
                    <a:lnTo>
                      <a:pt x="842" y="325"/>
                    </a:lnTo>
                    <a:lnTo>
                      <a:pt x="852" y="327"/>
                    </a:lnTo>
                    <a:lnTo>
                      <a:pt x="866" y="329"/>
                    </a:lnTo>
                    <a:lnTo>
                      <a:pt x="882" y="332"/>
                    </a:lnTo>
                    <a:lnTo>
                      <a:pt x="899" y="335"/>
                    </a:lnTo>
                    <a:lnTo>
                      <a:pt x="915" y="339"/>
                    </a:lnTo>
                    <a:lnTo>
                      <a:pt x="930" y="344"/>
                    </a:lnTo>
                    <a:lnTo>
                      <a:pt x="941" y="347"/>
                    </a:lnTo>
                    <a:lnTo>
                      <a:pt x="946" y="349"/>
                    </a:lnTo>
                    <a:lnTo>
                      <a:pt x="964" y="355"/>
                    </a:lnTo>
                    <a:lnTo>
                      <a:pt x="982" y="359"/>
                    </a:lnTo>
                    <a:lnTo>
                      <a:pt x="1000" y="362"/>
                    </a:lnTo>
                    <a:lnTo>
                      <a:pt x="1018" y="364"/>
                    </a:lnTo>
                    <a:lnTo>
                      <a:pt x="1036" y="365"/>
                    </a:lnTo>
                    <a:lnTo>
                      <a:pt x="1054" y="366"/>
                    </a:lnTo>
                    <a:lnTo>
                      <a:pt x="1073" y="366"/>
                    </a:lnTo>
                    <a:lnTo>
                      <a:pt x="1090" y="365"/>
                    </a:lnTo>
                    <a:lnTo>
                      <a:pt x="1108" y="364"/>
                    </a:lnTo>
                    <a:lnTo>
                      <a:pt x="1127" y="362"/>
                    </a:lnTo>
                    <a:lnTo>
                      <a:pt x="1145" y="360"/>
                    </a:lnTo>
                    <a:lnTo>
                      <a:pt x="1162" y="358"/>
                    </a:lnTo>
                    <a:lnTo>
                      <a:pt x="1180" y="355"/>
                    </a:lnTo>
                    <a:lnTo>
                      <a:pt x="1198" y="351"/>
                    </a:lnTo>
                    <a:lnTo>
                      <a:pt x="1215" y="349"/>
                    </a:lnTo>
                    <a:lnTo>
                      <a:pt x="1232" y="346"/>
                    </a:lnTo>
                    <a:lnTo>
                      <a:pt x="1350" y="352"/>
                    </a:lnTo>
                    <a:lnTo>
                      <a:pt x="1364" y="352"/>
                    </a:lnTo>
                    <a:lnTo>
                      <a:pt x="1376" y="352"/>
                    </a:lnTo>
                    <a:lnTo>
                      <a:pt x="1389" y="353"/>
                    </a:lnTo>
                    <a:lnTo>
                      <a:pt x="1401" y="356"/>
                    </a:lnTo>
                    <a:lnTo>
                      <a:pt x="1414" y="357"/>
                    </a:lnTo>
                    <a:lnTo>
                      <a:pt x="1426" y="360"/>
                    </a:lnTo>
                    <a:lnTo>
                      <a:pt x="1438" y="362"/>
                    </a:lnTo>
                    <a:lnTo>
                      <a:pt x="1450" y="364"/>
                    </a:lnTo>
                    <a:lnTo>
                      <a:pt x="1462" y="367"/>
                    </a:lnTo>
                    <a:lnTo>
                      <a:pt x="1474" y="370"/>
                    </a:lnTo>
                    <a:lnTo>
                      <a:pt x="1487" y="373"/>
                    </a:lnTo>
                    <a:lnTo>
                      <a:pt x="1499" y="376"/>
                    </a:lnTo>
                    <a:lnTo>
                      <a:pt x="1511" y="378"/>
                    </a:lnTo>
                    <a:lnTo>
                      <a:pt x="1522" y="380"/>
                    </a:lnTo>
                    <a:lnTo>
                      <a:pt x="1534" y="383"/>
                    </a:lnTo>
                    <a:lnTo>
                      <a:pt x="1546" y="385"/>
                    </a:lnTo>
                    <a:lnTo>
                      <a:pt x="1566" y="384"/>
                    </a:lnTo>
                    <a:lnTo>
                      <a:pt x="1586" y="385"/>
                    </a:lnTo>
                    <a:lnTo>
                      <a:pt x="1605" y="387"/>
                    </a:lnTo>
                    <a:lnTo>
                      <a:pt x="1624" y="391"/>
                    </a:lnTo>
                    <a:lnTo>
                      <a:pt x="1643" y="397"/>
                    </a:lnTo>
                    <a:lnTo>
                      <a:pt x="1660" y="403"/>
                    </a:lnTo>
                    <a:lnTo>
                      <a:pt x="1677" y="409"/>
                    </a:lnTo>
                    <a:lnTo>
                      <a:pt x="1695" y="418"/>
                    </a:lnTo>
                    <a:lnTo>
                      <a:pt x="1688" y="418"/>
                    </a:lnTo>
                    <a:lnTo>
                      <a:pt x="1681" y="418"/>
                    </a:lnTo>
                    <a:lnTo>
                      <a:pt x="1675" y="418"/>
                    </a:lnTo>
                    <a:lnTo>
                      <a:pt x="1668" y="417"/>
                    </a:lnTo>
                    <a:lnTo>
                      <a:pt x="1661" y="416"/>
                    </a:lnTo>
                    <a:lnTo>
                      <a:pt x="1655" y="416"/>
                    </a:lnTo>
                    <a:lnTo>
                      <a:pt x="1648" y="416"/>
                    </a:lnTo>
                    <a:lnTo>
                      <a:pt x="1642" y="416"/>
                    </a:lnTo>
                    <a:lnTo>
                      <a:pt x="1625" y="432"/>
                    </a:lnTo>
                    <a:lnTo>
                      <a:pt x="1619" y="454"/>
                    </a:lnTo>
                    <a:lnTo>
                      <a:pt x="1619" y="478"/>
                    </a:lnTo>
                    <a:lnTo>
                      <a:pt x="1622" y="501"/>
                    </a:lnTo>
                    <a:lnTo>
                      <a:pt x="1627" y="505"/>
                    </a:lnTo>
                    <a:lnTo>
                      <a:pt x="1633" y="510"/>
                    </a:lnTo>
                    <a:lnTo>
                      <a:pt x="1638" y="513"/>
                    </a:lnTo>
                    <a:lnTo>
                      <a:pt x="1646" y="515"/>
                    </a:lnTo>
                    <a:lnTo>
                      <a:pt x="1637" y="519"/>
                    </a:lnTo>
                    <a:lnTo>
                      <a:pt x="1624" y="521"/>
                    </a:lnTo>
                    <a:lnTo>
                      <a:pt x="1607" y="520"/>
                    </a:lnTo>
                    <a:lnTo>
                      <a:pt x="1588" y="519"/>
                    </a:lnTo>
                    <a:lnTo>
                      <a:pt x="1569" y="516"/>
                    </a:lnTo>
                    <a:lnTo>
                      <a:pt x="1549" y="511"/>
                    </a:lnTo>
                    <a:lnTo>
                      <a:pt x="1530" y="506"/>
                    </a:lnTo>
                    <a:lnTo>
                      <a:pt x="1514" y="501"/>
                    </a:lnTo>
                    <a:lnTo>
                      <a:pt x="1385" y="512"/>
                    </a:lnTo>
                    <a:lnTo>
                      <a:pt x="1364" y="515"/>
                    </a:lnTo>
                    <a:lnTo>
                      <a:pt x="1343" y="517"/>
                    </a:lnTo>
                    <a:lnTo>
                      <a:pt x="1322" y="520"/>
                    </a:lnTo>
                    <a:lnTo>
                      <a:pt x="1302" y="523"/>
                    </a:lnTo>
                    <a:lnTo>
                      <a:pt x="1282" y="525"/>
                    </a:lnTo>
                    <a:lnTo>
                      <a:pt x="1261" y="525"/>
                    </a:lnTo>
                    <a:lnTo>
                      <a:pt x="1240" y="525"/>
                    </a:lnTo>
                    <a:lnTo>
                      <a:pt x="1219" y="523"/>
                    </a:lnTo>
                    <a:lnTo>
                      <a:pt x="1080" y="510"/>
                    </a:lnTo>
                    <a:lnTo>
                      <a:pt x="1075" y="512"/>
                    </a:lnTo>
                    <a:lnTo>
                      <a:pt x="1067" y="513"/>
                    </a:lnTo>
                    <a:lnTo>
                      <a:pt x="1058" y="513"/>
                    </a:lnTo>
                    <a:lnTo>
                      <a:pt x="1048" y="514"/>
                    </a:lnTo>
                    <a:lnTo>
                      <a:pt x="1039" y="515"/>
                    </a:lnTo>
                    <a:lnTo>
                      <a:pt x="1032" y="516"/>
                    </a:lnTo>
                    <a:lnTo>
                      <a:pt x="1027" y="519"/>
                    </a:lnTo>
                    <a:lnTo>
                      <a:pt x="1025" y="525"/>
                    </a:lnTo>
                    <a:lnTo>
                      <a:pt x="1026" y="531"/>
                    </a:lnTo>
                    <a:lnTo>
                      <a:pt x="1029" y="535"/>
                    </a:lnTo>
                    <a:lnTo>
                      <a:pt x="1035" y="538"/>
                    </a:lnTo>
                    <a:lnTo>
                      <a:pt x="1042" y="538"/>
                    </a:lnTo>
                    <a:lnTo>
                      <a:pt x="1049" y="539"/>
                    </a:lnTo>
                    <a:lnTo>
                      <a:pt x="1056" y="539"/>
                    </a:lnTo>
                    <a:lnTo>
                      <a:pt x="1062" y="540"/>
                    </a:lnTo>
                    <a:lnTo>
                      <a:pt x="1066" y="542"/>
                    </a:lnTo>
                    <a:lnTo>
                      <a:pt x="1066" y="546"/>
                    </a:lnTo>
                    <a:lnTo>
                      <a:pt x="1067" y="551"/>
                    </a:lnTo>
                    <a:lnTo>
                      <a:pt x="1068" y="555"/>
                    </a:lnTo>
                    <a:lnTo>
                      <a:pt x="1067" y="558"/>
                    </a:lnTo>
                    <a:lnTo>
                      <a:pt x="1050" y="558"/>
                    </a:lnTo>
                    <a:lnTo>
                      <a:pt x="1037" y="554"/>
                    </a:lnTo>
                    <a:lnTo>
                      <a:pt x="1026" y="545"/>
                    </a:lnTo>
                    <a:lnTo>
                      <a:pt x="1016" y="534"/>
                    </a:lnTo>
                    <a:lnTo>
                      <a:pt x="1008" y="524"/>
                    </a:lnTo>
                    <a:lnTo>
                      <a:pt x="1003" y="514"/>
                    </a:lnTo>
                    <a:lnTo>
                      <a:pt x="998" y="506"/>
                    </a:lnTo>
                    <a:lnTo>
                      <a:pt x="996" y="502"/>
                    </a:lnTo>
                    <a:lnTo>
                      <a:pt x="992" y="507"/>
                    </a:lnTo>
                    <a:lnTo>
                      <a:pt x="992" y="514"/>
                    </a:lnTo>
                    <a:lnTo>
                      <a:pt x="993" y="521"/>
                    </a:lnTo>
                    <a:lnTo>
                      <a:pt x="993" y="528"/>
                    </a:lnTo>
                    <a:lnTo>
                      <a:pt x="998" y="539"/>
                    </a:lnTo>
                    <a:lnTo>
                      <a:pt x="1005" y="549"/>
                    </a:lnTo>
                    <a:lnTo>
                      <a:pt x="1014" y="558"/>
                    </a:lnTo>
                    <a:lnTo>
                      <a:pt x="1024" y="566"/>
                    </a:lnTo>
                    <a:lnTo>
                      <a:pt x="1034" y="572"/>
                    </a:lnTo>
                    <a:lnTo>
                      <a:pt x="1046" y="577"/>
                    </a:lnTo>
                    <a:lnTo>
                      <a:pt x="1058" y="581"/>
                    </a:lnTo>
                    <a:lnTo>
                      <a:pt x="1070" y="582"/>
                    </a:lnTo>
                    <a:lnTo>
                      <a:pt x="1194" y="562"/>
                    </a:lnTo>
                    <a:lnTo>
                      <a:pt x="1211" y="561"/>
                    </a:lnTo>
                    <a:lnTo>
                      <a:pt x="1228" y="560"/>
                    </a:lnTo>
                    <a:lnTo>
                      <a:pt x="1245" y="560"/>
                    </a:lnTo>
                    <a:lnTo>
                      <a:pt x="1262" y="560"/>
                    </a:lnTo>
                    <a:lnTo>
                      <a:pt x="1278" y="561"/>
                    </a:lnTo>
                    <a:lnTo>
                      <a:pt x="1295" y="561"/>
                    </a:lnTo>
                    <a:lnTo>
                      <a:pt x="1311" y="563"/>
                    </a:lnTo>
                    <a:lnTo>
                      <a:pt x="1327" y="565"/>
                    </a:lnTo>
                    <a:lnTo>
                      <a:pt x="1343" y="567"/>
                    </a:lnTo>
                    <a:lnTo>
                      <a:pt x="1358" y="569"/>
                    </a:lnTo>
                    <a:lnTo>
                      <a:pt x="1373" y="572"/>
                    </a:lnTo>
                    <a:lnTo>
                      <a:pt x="1387" y="574"/>
                    </a:lnTo>
                    <a:lnTo>
                      <a:pt x="1401" y="577"/>
                    </a:lnTo>
                    <a:lnTo>
                      <a:pt x="1415" y="580"/>
                    </a:lnTo>
                    <a:lnTo>
                      <a:pt x="1427" y="583"/>
                    </a:lnTo>
                    <a:lnTo>
                      <a:pt x="1439" y="586"/>
                    </a:lnTo>
                    <a:lnTo>
                      <a:pt x="1561" y="613"/>
                    </a:lnTo>
                    <a:lnTo>
                      <a:pt x="1575" y="613"/>
                    </a:lnTo>
                    <a:lnTo>
                      <a:pt x="1590" y="613"/>
                    </a:lnTo>
                    <a:lnTo>
                      <a:pt x="1604" y="613"/>
                    </a:lnTo>
                    <a:lnTo>
                      <a:pt x="1618" y="613"/>
                    </a:lnTo>
                    <a:lnTo>
                      <a:pt x="1634" y="612"/>
                    </a:lnTo>
                    <a:lnTo>
                      <a:pt x="1648" y="612"/>
                    </a:lnTo>
                    <a:lnTo>
                      <a:pt x="1664" y="612"/>
                    </a:lnTo>
                    <a:lnTo>
                      <a:pt x="1678" y="612"/>
                    </a:lnTo>
                    <a:lnTo>
                      <a:pt x="1694" y="613"/>
                    </a:lnTo>
                    <a:lnTo>
                      <a:pt x="1708" y="614"/>
                    </a:lnTo>
                    <a:lnTo>
                      <a:pt x="1722" y="615"/>
                    </a:lnTo>
                    <a:lnTo>
                      <a:pt x="1737" y="617"/>
                    </a:lnTo>
                    <a:lnTo>
                      <a:pt x="1751" y="621"/>
                    </a:lnTo>
                    <a:lnTo>
                      <a:pt x="1766" y="625"/>
                    </a:lnTo>
                    <a:lnTo>
                      <a:pt x="1779" y="630"/>
                    </a:lnTo>
                    <a:lnTo>
                      <a:pt x="1792" y="636"/>
                    </a:lnTo>
                    <a:lnTo>
                      <a:pt x="1784" y="637"/>
                    </a:lnTo>
                    <a:lnTo>
                      <a:pt x="1777" y="638"/>
                    </a:lnTo>
                    <a:lnTo>
                      <a:pt x="1769" y="639"/>
                    </a:lnTo>
                    <a:lnTo>
                      <a:pt x="1761" y="640"/>
                    </a:lnTo>
                    <a:lnTo>
                      <a:pt x="1754" y="642"/>
                    </a:lnTo>
                    <a:lnTo>
                      <a:pt x="1747" y="643"/>
                    </a:lnTo>
                    <a:lnTo>
                      <a:pt x="1740" y="646"/>
                    </a:lnTo>
                    <a:lnTo>
                      <a:pt x="1733" y="650"/>
                    </a:lnTo>
                    <a:lnTo>
                      <a:pt x="1721" y="663"/>
                    </a:lnTo>
                    <a:lnTo>
                      <a:pt x="1719" y="678"/>
                    </a:lnTo>
                    <a:lnTo>
                      <a:pt x="1721" y="695"/>
                    </a:lnTo>
                    <a:lnTo>
                      <a:pt x="1723" y="711"/>
                    </a:lnTo>
                    <a:lnTo>
                      <a:pt x="1726" y="716"/>
                    </a:lnTo>
                    <a:lnTo>
                      <a:pt x="1729" y="721"/>
                    </a:lnTo>
                    <a:lnTo>
                      <a:pt x="1733" y="724"/>
                    </a:lnTo>
                    <a:lnTo>
                      <a:pt x="1738" y="727"/>
                    </a:lnTo>
                    <a:lnTo>
                      <a:pt x="1743" y="729"/>
                    </a:lnTo>
                    <a:lnTo>
                      <a:pt x="1749" y="731"/>
                    </a:lnTo>
                    <a:lnTo>
                      <a:pt x="1753" y="733"/>
                    </a:lnTo>
                    <a:lnTo>
                      <a:pt x="1759" y="735"/>
                    </a:lnTo>
                    <a:lnTo>
                      <a:pt x="1742" y="738"/>
                    </a:lnTo>
                    <a:lnTo>
                      <a:pt x="1726" y="740"/>
                    </a:lnTo>
                    <a:lnTo>
                      <a:pt x="1709" y="741"/>
                    </a:lnTo>
                    <a:lnTo>
                      <a:pt x="1691" y="741"/>
                    </a:lnTo>
                    <a:lnTo>
                      <a:pt x="1674" y="740"/>
                    </a:lnTo>
                    <a:lnTo>
                      <a:pt x="1656" y="739"/>
                    </a:lnTo>
                    <a:lnTo>
                      <a:pt x="1639" y="737"/>
                    </a:lnTo>
                    <a:lnTo>
                      <a:pt x="1622" y="735"/>
                    </a:lnTo>
                    <a:lnTo>
                      <a:pt x="1618" y="733"/>
                    </a:lnTo>
                    <a:lnTo>
                      <a:pt x="1614" y="730"/>
                    </a:lnTo>
                    <a:lnTo>
                      <a:pt x="1609" y="728"/>
                    </a:lnTo>
                    <a:lnTo>
                      <a:pt x="1606" y="727"/>
                    </a:lnTo>
                    <a:lnTo>
                      <a:pt x="1602" y="727"/>
                    </a:lnTo>
                    <a:lnTo>
                      <a:pt x="1597" y="727"/>
                    </a:lnTo>
                    <a:lnTo>
                      <a:pt x="1593" y="728"/>
                    </a:lnTo>
                    <a:lnTo>
                      <a:pt x="1588" y="729"/>
                    </a:lnTo>
                    <a:lnTo>
                      <a:pt x="1428" y="727"/>
                    </a:lnTo>
                    <a:lnTo>
                      <a:pt x="1338" y="717"/>
                    </a:lnTo>
                    <a:lnTo>
                      <a:pt x="1324" y="721"/>
                    </a:lnTo>
                    <a:lnTo>
                      <a:pt x="1311" y="722"/>
                    </a:lnTo>
                    <a:lnTo>
                      <a:pt x="1297" y="721"/>
                    </a:lnTo>
                    <a:lnTo>
                      <a:pt x="1285" y="719"/>
                    </a:lnTo>
                    <a:lnTo>
                      <a:pt x="1272" y="715"/>
                    </a:lnTo>
                    <a:lnTo>
                      <a:pt x="1260" y="712"/>
                    </a:lnTo>
                    <a:lnTo>
                      <a:pt x="1246" y="709"/>
                    </a:lnTo>
                    <a:lnTo>
                      <a:pt x="1233" y="706"/>
                    </a:lnTo>
                    <a:lnTo>
                      <a:pt x="1102" y="699"/>
                    </a:lnTo>
                    <a:lnTo>
                      <a:pt x="1089" y="697"/>
                    </a:lnTo>
                    <a:lnTo>
                      <a:pt x="1077" y="697"/>
                    </a:lnTo>
                    <a:lnTo>
                      <a:pt x="1064" y="696"/>
                    </a:lnTo>
                    <a:lnTo>
                      <a:pt x="1052" y="697"/>
                    </a:lnTo>
                    <a:lnTo>
                      <a:pt x="1039" y="697"/>
                    </a:lnTo>
                    <a:lnTo>
                      <a:pt x="1028" y="698"/>
                    </a:lnTo>
                    <a:lnTo>
                      <a:pt x="1016" y="700"/>
                    </a:lnTo>
                    <a:lnTo>
                      <a:pt x="1004" y="701"/>
                    </a:lnTo>
                    <a:lnTo>
                      <a:pt x="995" y="706"/>
                    </a:lnTo>
                    <a:lnTo>
                      <a:pt x="988" y="712"/>
                    </a:lnTo>
                    <a:lnTo>
                      <a:pt x="984" y="721"/>
                    </a:lnTo>
                    <a:lnTo>
                      <a:pt x="983" y="729"/>
                    </a:lnTo>
                    <a:lnTo>
                      <a:pt x="988" y="727"/>
                    </a:lnTo>
                    <a:lnTo>
                      <a:pt x="994" y="726"/>
                    </a:lnTo>
                    <a:lnTo>
                      <a:pt x="1001" y="724"/>
                    </a:lnTo>
                    <a:lnTo>
                      <a:pt x="1006" y="723"/>
                    </a:lnTo>
                    <a:lnTo>
                      <a:pt x="1012" y="723"/>
                    </a:lnTo>
                    <a:lnTo>
                      <a:pt x="1016" y="723"/>
                    </a:lnTo>
                    <a:lnTo>
                      <a:pt x="1022" y="724"/>
                    </a:lnTo>
                    <a:lnTo>
                      <a:pt x="1026" y="727"/>
                    </a:lnTo>
                    <a:lnTo>
                      <a:pt x="1024" y="730"/>
                    </a:lnTo>
                    <a:lnTo>
                      <a:pt x="1019" y="736"/>
                    </a:lnTo>
                    <a:lnTo>
                      <a:pt x="1014" y="740"/>
                    </a:lnTo>
                    <a:lnTo>
                      <a:pt x="1011" y="743"/>
                    </a:lnTo>
                    <a:lnTo>
                      <a:pt x="1014" y="751"/>
                    </a:lnTo>
                    <a:lnTo>
                      <a:pt x="1018" y="758"/>
                    </a:lnTo>
                    <a:lnTo>
                      <a:pt x="1025" y="764"/>
                    </a:lnTo>
                    <a:lnTo>
                      <a:pt x="1032" y="769"/>
                    </a:lnTo>
                    <a:lnTo>
                      <a:pt x="1039" y="775"/>
                    </a:lnTo>
                    <a:lnTo>
                      <a:pt x="1048" y="778"/>
                    </a:lnTo>
                    <a:lnTo>
                      <a:pt x="1057" y="781"/>
                    </a:lnTo>
                    <a:lnTo>
                      <a:pt x="1066" y="783"/>
                    </a:lnTo>
                    <a:lnTo>
                      <a:pt x="1215" y="807"/>
                    </a:lnTo>
                    <a:lnTo>
                      <a:pt x="1229" y="808"/>
                    </a:lnTo>
                    <a:lnTo>
                      <a:pt x="1242" y="808"/>
                    </a:lnTo>
                    <a:lnTo>
                      <a:pt x="1254" y="809"/>
                    </a:lnTo>
                    <a:lnTo>
                      <a:pt x="1266" y="809"/>
                    </a:lnTo>
                    <a:lnTo>
                      <a:pt x="1278" y="809"/>
                    </a:lnTo>
                    <a:lnTo>
                      <a:pt x="1291" y="810"/>
                    </a:lnTo>
                    <a:lnTo>
                      <a:pt x="1303" y="812"/>
                    </a:lnTo>
                    <a:lnTo>
                      <a:pt x="1316" y="814"/>
                    </a:lnTo>
                    <a:lnTo>
                      <a:pt x="1334" y="823"/>
                    </a:lnTo>
                    <a:lnTo>
                      <a:pt x="1354" y="829"/>
                    </a:lnTo>
                    <a:lnTo>
                      <a:pt x="1374" y="836"/>
                    </a:lnTo>
                    <a:lnTo>
                      <a:pt x="1395" y="840"/>
                    </a:lnTo>
                    <a:lnTo>
                      <a:pt x="1416" y="843"/>
                    </a:lnTo>
                    <a:lnTo>
                      <a:pt x="1438" y="847"/>
                    </a:lnTo>
                    <a:lnTo>
                      <a:pt x="1460" y="850"/>
                    </a:lnTo>
                    <a:lnTo>
                      <a:pt x="1482" y="852"/>
                    </a:lnTo>
                    <a:lnTo>
                      <a:pt x="1504" y="853"/>
                    </a:lnTo>
                    <a:lnTo>
                      <a:pt x="1526" y="855"/>
                    </a:lnTo>
                    <a:lnTo>
                      <a:pt x="1547" y="857"/>
                    </a:lnTo>
                    <a:lnTo>
                      <a:pt x="1567" y="860"/>
                    </a:lnTo>
                    <a:lnTo>
                      <a:pt x="1587" y="862"/>
                    </a:lnTo>
                    <a:lnTo>
                      <a:pt x="1606" y="865"/>
                    </a:lnTo>
                    <a:lnTo>
                      <a:pt x="1623" y="869"/>
                    </a:lnTo>
                    <a:lnTo>
                      <a:pt x="1639" y="874"/>
                    </a:lnTo>
                    <a:lnTo>
                      <a:pt x="1635" y="876"/>
                    </a:lnTo>
                    <a:lnTo>
                      <a:pt x="1632" y="877"/>
                    </a:lnTo>
                    <a:lnTo>
                      <a:pt x="1627" y="879"/>
                    </a:lnTo>
                    <a:lnTo>
                      <a:pt x="1623" y="880"/>
                    </a:lnTo>
                    <a:lnTo>
                      <a:pt x="1618" y="881"/>
                    </a:lnTo>
                    <a:lnTo>
                      <a:pt x="1614" y="883"/>
                    </a:lnTo>
                    <a:lnTo>
                      <a:pt x="1611" y="885"/>
                    </a:lnTo>
                    <a:lnTo>
                      <a:pt x="1606" y="889"/>
                    </a:lnTo>
                    <a:lnTo>
                      <a:pt x="1602" y="901"/>
                    </a:lnTo>
                    <a:lnTo>
                      <a:pt x="1602" y="912"/>
                    </a:lnTo>
                    <a:lnTo>
                      <a:pt x="1602" y="925"/>
                    </a:lnTo>
                    <a:lnTo>
                      <a:pt x="1603" y="937"/>
                    </a:lnTo>
                    <a:lnTo>
                      <a:pt x="1606" y="945"/>
                    </a:lnTo>
                    <a:lnTo>
                      <a:pt x="1611" y="950"/>
                    </a:lnTo>
                    <a:lnTo>
                      <a:pt x="1616" y="954"/>
                    </a:lnTo>
                    <a:lnTo>
                      <a:pt x="1624" y="958"/>
                    </a:lnTo>
                    <a:lnTo>
                      <a:pt x="1631" y="961"/>
                    </a:lnTo>
                    <a:lnTo>
                      <a:pt x="1638" y="963"/>
                    </a:lnTo>
                    <a:lnTo>
                      <a:pt x="1646" y="965"/>
                    </a:lnTo>
                    <a:lnTo>
                      <a:pt x="1654" y="967"/>
                    </a:lnTo>
                    <a:lnTo>
                      <a:pt x="1636" y="971"/>
                    </a:lnTo>
                    <a:lnTo>
                      <a:pt x="1618" y="974"/>
                    </a:lnTo>
                    <a:lnTo>
                      <a:pt x="1601" y="976"/>
                    </a:lnTo>
                    <a:lnTo>
                      <a:pt x="1583" y="978"/>
                    </a:lnTo>
                    <a:lnTo>
                      <a:pt x="1565" y="979"/>
                    </a:lnTo>
                    <a:lnTo>
                      <a:pt x="1546" y="980"/>
                    </a:lnTo>
                    <a:lnTo>
                      <a:pt x="1528" y="980"/>
                    </a:lnTo>
                    <a:lnTo>
                      <a:pt x="1509" y="979"/>
                    </a:lnTo>
                    <a:lnTo>
                      <a:pt x="1487" y="972"/>
                    </a:lnTo>
                    <a:lnTo>
                      <a:pt x="1466" y="967"/>
                    </a:lnTo>
                    <a:lnTo>
                      <a:pt x="1442" y="963"/>
                    </a:lnTo>
                    <a:lnTo>
                      <a:pt x="1420" y="961"/>
                    </a:lnTo>
                    <a:lnTo>
                      <a:pt x="1397" y="960"/>
                    </a:lnTo>
                    <a:lnTo>
                      <a:pt x="1375" y="960"/>
                    </a:lnTo>
                    <a:lnTo>
                      <a:pt x="1352" y="960"/>
                    </a:lnTo>
                    <a:lnTo>
                      <a:pt x="1328" y="960"/>
                    </a:lnTo>
                    <a:lnTo>
                      <a:pt x="1306" y="960"/>
                    </a:lnTo>
                    <a:lnTo>
                      <a:pt x="1283" y="959"/>
                    </a:lnTo>
                    <a:lnTo>
                      <a:pt x="1261" y="958"/>
                    </a:lnTo>
                    <a:lnTo>
                      <a:pt x="1239" y="955"/>
                    </a:lnTo>
                    <a:lnTo>
                      <a:pt x="1218" y="952"/>
                    </a:lnTo>
                    <a:lnTo>
                      <a:pt x="1197" y="947"/>
                    </a:lnTo>
                    <a:lnTo>
                      <a:pt x="1177" y="939"/>
                    </a:lnTo>
                    <a:lnTo>
                      <a:pt x="1157" y="931"/>
                    </a:lnTo>
                    <a:lnTo>
                      <a:pt x="1027" y="915"/>
                    </a:lnTo>
                    <a:lnTo>
                      <a:pt x="1011" y="913"/>
                    </a:lnTo>
                    <a:lnTo>
                      <a:pt x="994" y="911"/>
                    </a:lnTo>
                    <a:lnTo>
                      <a:pt x="977" y="909"/>
                    </a:lnTo>
                    <a:lnTo>
                      <a:pt x="961" y="908"/>
                    </a:lnTo>
                    <a:lnTo>
                      <a:pt x="944" y="908"/>
                    </a:lnTo>
                    <a:lnTo>
                      <a:pt x="928" y="910"/>
                    </a:lnTo>
                    <a:lnTo>
                      <a:pt x="911" y="915"/>
                    </a:lnTo>
                    <a:lnTo>
                      <a:pt x="894" y="921"/>
                    </a:lnTo>
                    <a:lnTo>
                      <a:pt x="887" y="923"/>
                    </a:lnTo>
                    <a:lnTo>
                      <a:pt x="879" y="924"/>
                    </a:lnTo>
                    <a:lnTo>
                      <a:pt x="871" y="925"/>
                    </a:lnTo>
                    <a:lnTo>
                      <a:pt x="866" y="930"/>
                    </a:lnTo>
                    <a:lnTo>
                      <a:pt x="870" y="935"/>
                    </a:lnTo>
                    <a:lnTo>
                      <a:pt x="879" y="937"/>
                    </a:lnTo>
                    <a:lnTo>
                      <a:pt x="892" y="937"/>
                    </a:lnTo>
                    <a:lnTo>
                      <a:pt x="909" y="936"/>
                    </a:lnTo>
                    <a:lnTo>
                      <a:pt x="926" y="935"/>
                    </a:lnTo>
                    <a:lnTo>
                      <a:pt x="944" y="934"/>
                    </a:lnTo>
                    <a:lnTo>
                      <a:pt x="962" y="933"/>
                    </a:lnTo>
                    <a:lnTo>
                      <a:pt x="979" y="935"/>
                    </a:lnTo>
                    <a:lnTo>
                      <a:pt x="998" y="940"/>
                    </a:lnTo>
                    <a:lnTo>
                      <a:pt x="1019" y="946"/>
                    </a:lnTo>
                    <a:lnTo>
                      <a:pt x="1041" y="951"/>
                    </a:lnTo>
                    <a:lnTo>
                      <a:pt x="1062" y="957"/>
                    </a:lnTo>
                    <a:lnTo>
                      <a:pt x="1081" y="963"/>
                    </a:lnTo>
                    <a:lnTo>
                      <a:pt x="1102" y="968"/>
                    </a:lnTo>
                    <a:lnTo>
                      <a:pt x="1121" y="976"/>
                    </a:lnTo>
                    <a:lnTo>
                      <a:pt x="1141" y="983"/>
                    </a:lnTo>
                    <a:lnTo>
                      <a:pt x="1160" y="986"/>
                    </a:lnTo>
                    <a:lnTo>
                      <a:pt x="1178" y="988"/>
                    </a:lnTo>
                    <a:lnTo>
                      <a:pt x="1197" y="989"/>
                    </a:lnTo>
                    <a:lnTo>
                      <a:pt x="1215" y="989"/>
                    </a:lnTo>
                    <a:lnTo>
                      <a:pt x="1234" y="989"/>
                    </a:lnTo>
                    <a:lnTo>
                      <a:pt x="1253" y="989"/>
                    </a:lnTo>
                    <a:lnTo>
                      <a:pt x="1272" y="989"/>
                    </a:lnTo>
                    <a:lnTo>
                      <a:pt x="1291" y="989"/>
                    </a:lnTo>
                    <a:lnTo>
                      <a:pt x="1308" y="989"/>
                    </a:lnTo>
                    <a:lnTo>
                      <a:pt x="1327" y="990"/>
                    </a:lnTo>
                    <a:lnTo>
                      <a:pt x="1346" y="991"/>
                    </a:lnTo>
                    <a:lnTo>
                      <a:pt x="1365" y="992"/>
                    </a:lnTo>
                    <a:lnTo>
                      <a:pt x="1384" y="995"/>
                    </a:lnTo>
                    <a:lnTo>
                      <a:pt x="1402" y="999"/>
                    </a:lnTo>
                    <a:lnTo>
                      <a:pt x="1420" y="1003"/>
                    </a:lnTo>
                    <a:lnTo>
                      <a:pt x="1439" y="1008"/>
                    </a:lnTo>
                    <a:lnTo>
                      <a:pt x="1442" y="1019"/>
                    </a:lnTo>
                    <a:lnTo>
                      <a:pt x="1447" y="1030"/>
                    </a:lnTo>
                    <a:lnTo>
                      <a:pt x="1449" y="1042"/>
                    </a:lnTo>
                    <a:lnTo>
                      <a:pt x="1448" y="1052"/>
                    </a:lnTo>
                    <a:lnTo>
                      <a:pt x="1445" y="1056"/>
                    </a:lnTo>
                    <a:lnTo>
                      <a:pt x="1440" y="1059"/>
                    </a:lnTo>
                    <a:lnTo>
                      <a:pt x="1435" y="1062"/>
                    </a:lnTo>
                    <a:lnTo>
                      <a:pt x="1429" y="1064"/>
                    </a:lnTo>
                    <a:lnTo>
                      <a:pt x="1422" y="1066"/>
                    </a:lnTo>
                    <a:lnTo>
                      <a:pt x="1416" y="1066"/>
                    </a:lnTo>
                    <a:lnTo>
                      <a:pt x="1409" y="1066"/>
                    </a:lnTo>
                    <a:lnTo>
                      <a:pt x="1402" y="1065"/>
                    </a:lnTo>
                    <a:lnTo>
                      <a:pt x="1402" y="1055"/>
                    </a:lnTo>
                    <a:lnTo>
                      <a:pt x="1402" y="1044"/>
                    </a:lnTo>
                    <a:lnTo>
                      <a:pt x="1400" y="1034"/>
                    </a:lnTo>
                    <a:lnTo>
                      <a:pt x="1391" y="1029"/>
                    </a:lnTo>
                    <a:lnTo>
                      <a:pt x="1389" y="1032"/>
                    </a:lnTo>
                    <a:lnTo>
                      <a:pt x="1389" y="1035"/>
                    </a:lnTo>
                    <a:lnTo>
                      <a:pt x="1390" y="1038"/>
                    </a:lnTo>
                    <a:lnTo>
                      <a:pt x="1394" y="1042"/>
                    </a:lnTo>
                    <a:lnTo>
                      <a:pt x="1394" y="1050"/>
                    </a:lnTo>
                    <a:lnTo>
                      <a:pt x="1394" y="1060"/>
                    </a:lnTo>
                    <a:lnTo>
                      <a:pt x="1390" y="1070"/>
                    </a:lnTo>
                    <a:lnTo>
                      <a:pt x="1384" y="1076"/>
                    </a:lnTo>
                    <a:lnTo>
                      <a:pt x="1371" y="1080"/>
                    </a:lnTo>
                    <a:lnTo>
                      <a:pt x="1360" y="1085"/>
                    </a:lnTo>
                    <a:lnTo>
                      <a:pt x="1348" y="1088"/>
                    </a:lnTo>
                    <a:lnTo>
                      <a:pt x="1337" y="1092"/>
                    </a:lnTo>
                    <a:lnTo>
                      <a:pt x="1325" y="1095"/>
                    </a:lnTo>
                    <a:lnTo>
                      <a:pt x="1313" y="1099"/>
                    </a:lnTo>
                    <a:lnTo>
                      <a:pt x="1300" y="1101"/>
                    </a:lnTo>
                    <a:lnTo>
                      <a:pt x="1287" y="1103"/>
                    </a:lnTo>
                    <a:lnTo>
                      <a:pt x="1277" y="1105"/>
                    </a:lnTo>
                    <a:lnTo>
                      <a:pt x="1267" y="1104"/>
                    </a:lnTo>
                    <a:lnTo>
                      <a:pt x="1257" y="1103"/>
                    </a:lnTo>
                    <a:lnTo>
                      <a:pt x="1248" y="1101"/>
                    </a:lnTo>
                    <a:lnTo>
                      <a:pt x="1238" y="1099"/>
                    </a:lnTo>
                    <a:lnTo>
                      <a:pt x="1229" y="1099"/>
                    </a:lnTo>
                    <a:lnTo>
                      <a:pt x="1219" y="1102"/>
                    </a:lnTo>
                    <a:lnTo>
                      <a:pt x="1210" y="1107"/>
                    </a:lnTo>
                    <a:lnTo>
                      <a:pt x="1199" y="1108"/>
                    </a:lnTo>
                    <a:lnTo>
                      <a:pt x="1187" y="1109"/>
                    </a:lnTo>
                    <a:lnTo>
                      <a:pt x="1174" y="1109"/>
                    </a:lnTo>
                    <a:lnTo>
                      <a:pt x="1162" y="1107"/>
                    </a:lnTo>
                    <a:lnTo>
                      <a:pt x="1150" y="1106"/>
                    </a:lnTo>
                    <a:lnTo>
                      <a:pt x="1139" y="1102"/>
                    </a:lnTo>
                    <a:lnTo>
                      <a:pt x="1128" y="1098"/>
                    </a:lnTo>
                    <a:lnTo>
                      <a:pt x="1119" y="1092"/>
                    </a:lnTo>
                    <a:lnTo>
                      <a:pt x="1102" y="1091"/>
                    </a:lnTo>
                    <a:lnTo>
                      <a:pt x="1087" y="1089"/>
                    </a:lnTo>
                    <a:lnTo>
                      <a:pt x="1072" y="1087"/>
                    </a:lnTo>
                    <a:lnTo>
                      <a:pt x="1055" y="1085"/>
                    </a:lnTo>
                    <a:lnTo>
                      <a:pt x="1039" y="1083"/>
                    </a:lnTo>
                    <a:lnTo>
                      <a:pt x="1024" y="1080"/>
                    </a:lnTo>
                    <a:lnTo>
                      <a:pt x="1008" y="1078"/>
                    </a:lnTo>
                    <a:lnTo>
                      <a:pt x="992" y="1075"/>
                    </a:lnTo>
                    <a:lnTo>
                      <a:pt x="976" y="1073"/>
                    </a:lnTo>
                    <a:lnTo>
                      <a:pt x="961" y="1071"/>
                    </a:lnTo>
                    <a:lnTo>
                      <a:pt x="945" y="1069"/>
                    </a:lnTo>
                    <a:lnTo>
                      <a:pt x="929" y="1066"/>
                    </a:lnTo>
                    <a:lnTo>
                      <a:pt x="913" y="1064"/>
                    </a:lnTo>
                    <a:lnTo>
                      <a:pt x="897" y="1062"/>
                    </a:lnTo>
                    <a:lnTo>
                      <a:pt x="881" y="1061"/>
                    </a:lnTo>
                    <a:lnTo>
                      <a:pt x="865" y="1060"/>
                    </a:lnTo>
                    <a:lnTo>
                      <a:pt x="856" y="1063"/>
                    </a:lnTo>
                    <a:lnTo>
                      <a:pt x="847" y="1065"/>
                    </a:lnTo>
                    <a:lnTo>
                      <a:pt x="838" y="1067"/>
                    </a:lnTo>
                    <a:lnTo>
                      <a:pt x="829" y="1069"/>
                    </a:lnTo>
                    <a:lnTo>
                      <a:pt x="820" y="1070"/>
                    </a:lnTo>
                    <a:lnTo>
                      <a:pt x="810" y="1071"/>
                    </a:lnTo>
                    <a:lnTo>
                      <a:pt x="801" y="1072"/>
                    </a:lnTo>
                    <a:lnTo>
                      <a:pt x="793" y="1073"/>
                    </a:lnTo>
                    <a:lnTo>
                      <a:pt x="773" y="1077"/>
                    </a:lnTo>
                    <a:lnTo>
                      <a:pt x="752" y="1080"/>
                    </a:lnTo>
                    <a:lnTo>
                      <a:pt x="731" y="1083"/>
                    </a:lnTo>
                    <a:lnTo>
                      <a:pt x="708" y="1084"/>
                    </a:lnTo>
                    <a:lnTo>
                      <a:pt x="687" y="1084"/>
                    </a:lnTo>
                    <a:lnTo>
                      <a:pt x="666" y="1085"/>
                    </a:lnTo>
                    <a:lnTo>
                      <a:pt x="645" y="1087"/>
                    </a:lnTo>
                    <a:lnTo>
                      <a:pt x="624" y="1089"/>
                    </a:lnTo>
                    <a:lnTo>
                      <a:pt x="478" y="1074"/>
                    </a:lnTo>
                    <a:lnTo>
                      <a:pt x="460" y="1071"/>
                    </a:lnTo>
                    <a:lnTo>
                      <a:pt x="439" y="1066"/>
                    </a:lnTo>
                    <a:lnTo>
                      <a:pt x="416" y="1061"/>
                    </a:lnTo>
                    <a:lnTo>
                      <a:pt x="392" y="1055"/>
                    </a:lnTo>
                    <a:lnTo>
                      <a:pt x="364" y="1047"/>
                    </a:lnTo>
                    <a:lnTo>
                      <a:pt x="337" y="1038"/>
                    </a:lnTo>
                    <a:lnTo>
                      <a:pt x="308" y="1031"/>
                    </a:lnTo>
                    <a:lnTo>
                      <a:pt x="279" y="1021"/>
                    </a:lnTo>
                    <a:lnTo>
                      <a:pt x="250" y="1013"/>
                    </a:lnTo>
                    <a:lnTo>
                      <a:pt x="222" y="1004"/>
                    </a:lnTo>
                    <a:lnTo>
                      <a:pt x="196" y="995"/>
                    </a:lnTo>
                    <a:lnTo>
                      <a:pt x="170" y="988"/>
                    </a:lnTo>
                    <a:lnTo>
                      <a:pt x="146" y="980"/>
                    </a:lnTo>
                    <a:lnTo>
                      <a:pt x="125" y="974"/>
                    </a:lnTo>
                    <a:lnTo>
                      <a:pt x="107" y="969"/>
                    </a:lnTo>
                    <a:lnTo>
                      <a:pt x="92" y="965"/>
                    </a:lnTo>
                    <a:lnTo>
                      <a:pt x="79" y="962"/>
                    </a:lnTo>
                    <a:lnTo>
                      <a:pt x="68" y="959"/>
                    </a:lnTo>
                    <a:lnTo>
                      <a:pt x="58" y="955"/>
                    </a:lnTo>
                    <a:lnTo>
                      <a:pt x="49" y="953"/>
                    </a:lnTo>
                    <a:lnTo>
                      <a:pt x="39" y="952"/>
                    </a:lnTo>
                    <a:lnTo>
                      <a:pt x="28" y="951"/>
                    </a:lnTo>
                    <a:lnTo>
                      <a:pt x="15" y="952"/>
                    </a:lnTo>
                    <a:lnTo>
                      <a:pt x="0" y="955"/>
                    </a:lnTo>
                    <a:lnTo>
                      <a:pt x="0" y="1036"/>
                    </a:lnTo>
                    <a:lnTo>
                      <a:pt x="13" y="1037"/>
                    </a:lnTo>
                    <a:lnTo>
                      <a:pt x="25" y="1038"/>
                    </a:lnTo>
                    <a:lnTo>
                      <a:pt x="38" y="1037"/>
                    </a:lnTo>
                    <a:lnTo>
                      <a:pt x="49" y="1036"/>
                    </a:lnTo>
                    <a:lnTo>
                      <a:pt x="61" y="1035"/>
                    </a:lnTo>
                    <a:lnTo>
                      <a:pt x="72" y="1034"/>
                    </a:lnTo>
                    <a:lnTo>
                      <a:pt x="84" y="1034"/>
                    </a:lnTo>
                    <a:lnTo>
                      <a:pt x="97" y="1036"/>
                    </a:lnTo>
                    <a:lnTo>
                      <a:pt x="174" y="1053"/>
                    </a:lnTo>
                    <a:lnTo>
                      <a:pt x="241" y="1069"/>
                    </a:lnTo>
                    <a:lnTo>
                      <a:pt x="301" y="1081"/>
                    </a:lnTo>
                    <a:lnTo>
                      <a:pt x="353" y="1092"/>
                    </a:lnTo>
                    <a:lnTo>
                      <a:pt x="397" y="1102"/>
                    </a:lnTo>
                    <a:lnTo>
                      <a:pt x="435" y="1108"/>
                    </a:lnTo>
                    <a:lnTo>
                      <a:pt x="466" y="1115"/>
                    </a:lnTo>
                    <a:lnTo>
                      <a:pt x="493" y="1119"/>
                    </a:lnTo>
                    <a:lnTo>
                      <a:pt x="513" y="1122"/>
                    </a:lnTo>
                    <a:lnTo>
                      <a:pt x="529" y="1125"/>
                    </a:lnTo>
                    <a:lnTo>
                      <a:pt x="541" y="1126"/>
                    </a:lnTo>
                    <a:lnTo>
                      <a:pt x="550" y="1127"/>
                    </a:lnTo>
                    <a:lnTo>
                      <a:pt x="557" y="1127"/>
                    </a:lnTo>
                    <a:lnTo>
                      <a:pt x="560" y="1127"/>
                    </a:lnTo>
                    <a:lnTo>
                      <a:pt x="562" y="1127"/>
                    </a:lnTo>
                    <a:lnTo>
                      <a:pt x="574" y="1128"/>
                    </a:lnTo>
                    <a:lnTo>
                      <a:pt x="587" y="1128"/>
                    </a:lnTo>
                    <a:lnTo>
                      <a:pt x="600" y="1129"/>
                    </a:lnTo>
                    <a:lnTo>
                      <a:pt x="612" y="1129"/>
                    </a:lnTo>
                    <a:lnTo>
                      <a:pt x="624" y="1130"/>
                    </a:lnTo>
                    <a:lnTo>
                      <a:pt x="636" y="1130"/>
                    </a:lnTo>
                    <a:lnTo>
                      <a:pt x="649" y="1130"/>
                    </a:lnTo>
                    <a:lnTo>
                      <a:pt x="661" y="1130"/>
                    </a:lnTo>
                    <a:lnTo>
                      <a:pt x="672" y="1130"/>
                    </a:lnTo>
                    <a:lnTo>
                      <a:pt x="684" y="1129"/>
                    </a:lnTo>
                    <a:lnTo>
                      <a:pt x="696" y="1129"/>
                    </a:lnTo>
                    <a:lnTo>
                      <a:pt x="708" y="1128"/>
                    </a:lnTo>
                    <a:lnTo>
                      <a:pt x="720" y="1128"/>
                    </a:lnTo>
                    <a:lnTo>
                      <a:pt x="732" y="1127"/>
                    </a:lnTo>
                    <a:lnTo>
                      <a:pt x="743" y="1126"/>
                    </a:lnTo>
                    <a:lnTo>
                      <a:pt x="755" y="1125"/>
                    </a:lnTo>
                    <a:lnTo>
                      <a:pt x="772" y="1121"/>
                    </a:lnTo>
                    <a:lnTo>
                      <a:pt x="787" y="1117"/>
                    </a:lnTo>
                    <a:lnTo>
                      <a:pt x="803" y="1114"/>
                    </a:lnTo>
                    <a:lnTo>
                      <a:pt x="819" y="1109"/>
                    </a:lnTo>
                    <a:lnTo>
                      <a:pt x="836" y="1107"/>
                    </a:lnTo>
                    <a:lnTo>
                      <a:pt x="852" y="1105"/>
                    </a:lnTo>
                    <a:lnTo>
                      <a:pt x="869" y="1105"/>
                    </a:lnTo>
                    <a:lnTo>
                      <a:pt x="887" y="1107"/>
                    </a:lnTo>
                    <a:lnTo>
                      <a:pt x="1130" y="1139"/>
                    </a:lnTo>
                    <a:lnTo>
                      <a:pt x="1147" y="1140"/>
                    </a:lnTo>
                    <a:lnTo>
                      <a:pt x="1164" y="1141"/>
                    </a:lnTo>
                    <a:lnTo>
                      <a:pt x="1181" y="1141"/>
                    </a:lnTo>
                    <a:lnTo>
                      <a:pt x="1198" y="1141"/>
                    </a:lnTo>
                    <a:lnTo>
                      <a:pt x="1214" y="1141"/>
                    </a:lnTo>
                    <a:lnTo>
                      <a:pt x="1231" y="1140"/>
                    </a:lnTo>
                    <a:lnTo>
                      <a:pt x="1248" y="1139"/>
                    </a:lnTo>
                    <a:lnTo>
                      <a:pt x="1263" y="1137"/>
                    </a:lnTo>
                    <a:lnTo>
                      <a:pt x="1280" y="1135"/>
                    </a:lnTo>
                    <a:lnTo>
                      <a:pt x="1295" y="1133"/>
                    </a:lnTo>
                    <a:lnTo>
                      <a:pt x="1312" y="1130"/>
                    </a:lnTo>
                    <a:lnTo>
                      <a:pt x="1327" y="1127"/>
                    </a:lnTo>
                    <a:lnTo>
                      <a:pt x="1343" y="1122"/>
                    </a:lnTo>
                    <a:lnTo>
                      <a:pt x="1358" y="1118"/>
                    </a:lnTo>
                    <a:lnTo>
                      <a:pt x="1373" y="1113"/>
                    </a:lnTo>
                    <a:lnTo>
                      <a:pt x="1388" y="1107"/>
                    </a:lnTo>
                    <a:lnTo>
                      <a:pt x="1402" y="1108"/>
                    </a:lnTo>
                    <a:lnTo>
                      <a:pt x="1416" y="1106"/>
                    </a:lnTo>
                    <a:lnTo>
                      <a:pt x="1428" y="1103"/>
                    </a:lnTo>
                    <a:lnTo>
                      <a:pt x="1441" y="1098"/>
                    </a:lnTo>
                    <a:lnTo>
                      <a:pt x="1453" y="1093"/>
                    </a:lnTo>
                    <a:lnTo>
                      <a:pt x="1466" y="1089"/>
                    </a:lnTo>
                    <a:lnTo>
                      <a:pt x="1479" y="1085"/>
                    </a:lnTo>
                    <a:lnTo>
                      <a:pt x="1492" y="1083"/>
                    </a:lnTo>
                    <a:lnTo>
                      <a:pt x="1503" y="1077"/>
                    </a:lnTo>
                    <a:lnTo>
                      <a:pt x="1514" y="1071"/>
                    </a:lnTo>
                    <a:lnTo>
                      <a:pt x="1524" y="1064"/>
                    </a:lnTo>
                    <a:lnTo>
                      <a:pt x="1533" y="1056"/>
                    </a:lnTo>
                    <a:lnTo>
                      <a:pt x="1542" y="1046"/>
                    </a:lnTo>
                    <a:lnTo>
                      <a:pt x="1549" y="1036"/>
                    </a:lnTo>
                    <a:lnTo>
                      <a:pt x="1554" y="1025"/>
                    </a:lnTo>
                    <a:lnTo>
                      <a:pt x="1557" y="1015"/>
                    </a:lnTo>
                    <a:lnTo>
                      <a:pt x="1575" y="1015"/>
                    </a:lnTo>
                    <a:lnTo>
                      <a:pt x="1593" y="1014"/>
                    </a:lnTo>
                    <a:lnTo>
                      <a:pt x="1611" y="1011"/>
                    </a:lnTo>
                    <a:lnTo>
                      <a:pt x="1627" y="1008"/>
                    </a:lnTo>
                    <a:lnTo>
                      <a:pt x="1644" y="1005"/>
                    </a:lnTo>
                    <a:lnTo>
                      <a:pt x="1660" y="1000"/>
                    </a:lnTo>
                    <a:lnTo>
                      <a:pt x="1677" y="994"/>
                    </a:lnTo>
                    <a:lnTo>
                      <a:pt x="1694" y="988"/>
                    </a:lnTo>
                    <a:lnTo>
                      <a:pt x="1698" y="982"/>
                    </a:lnTo>
                    <a:lnTo>
                      <a:pt x="1707" y="977"/>
                    </a:lnTo>
                    <a:lnTo>
                      <a:pt x="1715" y="972"/>
                    </a:lnTo>
                    <a:lnTo>
                      <a:pt x="1720" y="968"/>
                    </a:lnTo>
                    <a:lnTo>
                      <a:pt x="1702" y="848"/>
                    </a:lnTo>
                    <a:lnTo>
                      <a:pt x="1632" y="828"/>
                    </a:lnTo>
                    <a:lnTo>
                      <a:pt x="1441" y="807"/>
                    </a:lnTo>
                    <a:lnTo>
                      <a:pt x="1276" y="771"/>
                    </a:lnTo>
                    <a:lnTo>
                      <a:pt x="1264" y="770"/>
                    </a:lnTo>
                    <a:lnTo>
                      <a:pt x="1253" y="768"/>
                    </a:lnTo>
                    <a:lnTo>
                      <a:pt x="1241" y="767"/>
                    </a:lnTo>
                    <a:lnTo>
                      <a:pt x="1229" y="765"/>
                    </a:lnTo>
                    <a:lnTo>
                      <a:pt x="1217" y="764"/>
                    </a:lnTo>
                    <a:lnTo>
                      <a:pt x="1205" y="762"/>
                    </a:lnTo>
                    <a:lnTo>
                      <a:pt x="1193" y="761"/>
                    </a:lnTo>
                    <a:lnTo>
                      <a:pt x="1182" y="758"/>
                    </a:lnTo>
                    <a:lnTo>
                      <a:pt x="1170" y="756"/>
                    </a:lnTo>
                    <a:lnTo>
                      <a:pt x="1159" y="755"/>
                    </a:lnTo>
                    <a:lnTo>
                      <a:pt x="1147" y="753"/>
                    </a:lnTo>
                    <a:lnTo>
                      <a:pt x="1136" y="752"/>
                    </a:lnTo>
                    <a:lnTo>
                      <a:pt x="1125" y="750"/>
                    </a:lnTo>
                    <a:lnTo>
                      <a:pt x="1114" y="749"/>
                    </a:lnTo>
                    <a:lnTo>
                      <a:pt x="1102" y="747"/>
                    </a:lnTo>
                    <a:lnTo>
                      <a:pt x="1091" y="745"/>
                    </a:lnTo>
                    <a:lnTo>
                      <a:pt x="1091" y="736"/>
                    </a:lnTo>
                    <a:lnTo>
                      <a:pt x="1104" y="7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6" name="Freeform 15"/>
              <p:cNvSpPr>
                <a:spLocks/>
              </p:cNvSpPr>
              <p:nvPr/>
            </p:nvSpPr>
            <p:spPr bwMode="auto">
              <a:xfrm>
                <a:off x="4746" y="3230"/>
                <a:ext cx="416" cy="234"/>
              </a:xfrm>
              <a:custGeom>
                <a:avLst/>
                <a:gdLst>
                  <a:gd name="T0" fmla="*/ 43 w 832"/>
                  <a:gd name="T1" fmla="*/ 1 h 469"/>
                  <a:gd name="T2" fmla="*/ 56 w 832"/>
                  <a:gd name="T3" fmla="*/ 9 h 469"/>
                  <a:gd name="T4" fmla="*/ 63 w 832"/>
                  <a:gd name="T5" fmla="*/ 13 h 469"/>
                  <a:gd name="T6" fmla="*/ 68 w 832"/>
                  <a:gd name="T7" fmla="*/ 12 h 469"/>
                  <a:gd name="T8" fmla="*/ 73 w 832"/>
                  <a:gd name="T9" fmla="*/ 11 h 469"/>
                  <a:gd name="T10" fmla="*/ 81 w 832"/>
                  <a:gd name="T11" fmla="*/ 15 h 469"/>
                  <a:gd name="T12" fmla="*/ 96 w 832"/>
                  <a:gd name="T13" fmla="*/ 19 h 469"/>
                  <a:gd name="T14" fmla="*/ 104 w 832"/>
                  <a:gd name="T15" fmla="*/ 32 h 469"/>
                  <a:gd name="T16" fmla="*/ 101 w 832"/>
                  <a:gd name="T17" fmla="*/ 34 h 469"/>
                  <a:gd name="T18" fmla="*/ 99 w 832"/>
                  <a:gd name="T19" fmla="*/ 37 h 469"/>
                  <a:gd name="T20" fmla="*/ 95 w 832"/>
                  <a:gd name="T21" fmla="*/ 43 h 469"/>
                  <a:gd name="T22" fmla="*/ 93 w 832"/>
                  <a:gd name="T23" fmla="*/ 45 h 469"/>
                  <a:gd name="T24" fmla="*/ 90 w 832"/>
                  <a:gd name="T25" fmla="*/ 43 h 469"/>
                  <a:gd name="T26" fmla="*/ 87 w 832"/>
                  <a:gd name="T27" fmla="*/ 44 h 469"/>
                  <a:gd name="T28" fmla="*/ 85 w 832"/>
                  <a:gd name="T29" fmla="*/ 49 h 469"/>
                  <a:gd name="T30" fmla="*/ 82 w 832"/>
                  <a:gd name="T31" fmla="*/ 50 h 469"/>
                  <a:gd name="T32" fmla="*/ 80 w 832"/>
                  <a:gd name="T33" fmla="*/ 44 h 469"/>
                  <a:gd name="T34" fmla="*/ 75 w 832"/>
                  <a:gd name="T35" fmla="*/ 42 h 469"/>
                  <a:gd name="T36" fmla="*/ 71 w 832"/>
                  <a:gd name="T37" fmla="*/ 43 h 469"/>
                  <a:gd name="T38" fmla="*/ 70 w 832"/>
                  <a:gd name="T39" fmla="*/ 47 h 469"/>
                  <a:gd name="T40" fmla="*/ 75 w 832"/>
                  <a:gd name="T41" fmla="*/ 53 h 469"/>
                  <a:gd name="T42" fmla="*/ 73 w 832"/>
                  <a:gd name="T43" fmla="*/ 58 h 469"/>
                  <a:gd name="T44" fmla="*/ 72 w 832"/>
                  <a:gd name="T45" fmla="*/ 52 h 469"/>
                  <a:gd name="T46" fmla="*/ 66 w 832"/>
                  <a:gd name="T47" fmla="*/ 46 h 469"/>
                  <a:gd name="T48" fmla="*/ 67 w 832"/>
                  <a:gd name="T49" fmla="*/ 39 h 469"/>
                  <a:gd name="T50" fmla="*/ 74 w 832"/>
                  <a:gd name="T51" fmla="*/ 27 h 469"/>
                  <a:gd name="T52" fmla="*/ 74 w 832"/>
                  <a:gd name="T53" fmla="*/ 23 h 469"/>
                  <a:gd name="T54" fmla="*/ 72 w 832"/>
                  <a:gd name="T55" fmla="*/ 26 h 469"/>
                  <a:gd name="T56" fmla="*/ 66 w 832"/>
                  <a:gd name="T57" fmla="*/ 34 h 469"/>
                  <a:gd name="T58" fmla="*/ 60 w 832"/>
                  <a:gd name="T59" fmla="*/ 28 h 469"/>
                  <a:gd name="T60" fmla="*/ 63 w 832"/>
                  <a:gd name="T61" fmla="*/ 23 h 469"/>
                  <a:gd name="T62" fmla="*/ 59 w 832"/>
                  <a:gd name="T63" fmla="*/ 23 h 469"/>
                  <a:gd name="T64" fmla="*/ 49 w 832"/>
                  <a:gd name="T65" fmla="*/ 25 h 469"/>
                  <a:gd name="T66" fmla="*/ 42 w 832"/>
                  <a:gd name="T67" fmla="*/ 19 h 469"/>
                  <a:gd name="T68" fmla="*/ 51 w 832"/>
                  <a:gd name="T69" fmla="*/ 21 h 469"/>
                  <a:gd name="T70" fmla="*/ 54 w 832"/>
                  <a:gd name="T71" fmla="*/ 20 h 469"/>
                  <a:gd name="T72" fmla="*/ 49 w 832"/>
                  <a:gd name="T73" fmla="*/ 18 h 469"/>
                  <a:gd name="T74" fmla="*/ 48 w 832"/>
                  <a:gd name="T75" fmla="*/ 16 h 469"/>
                  <a:gd name="T76" fmla="*/ 44 w 832"/>
                  <a:gd name="T77" fmla="*/ 14 h 469"/>
                  <a:gd name="T78" fmla="*/ 37 w 832"/>
                  <a:gd name="T79" fmla="*/ 17 h 469"/>
                  <a:gd name="T80" fmla="*/ 30 w 832"/>
                  <a:gd name="T81" fmla="*/ 20 h 469"/>
                  <a:gd name="T82" fmla="*/ 27 w 832"/>
                  <a:gd name="T83" fmla="*/ 20 h 469"/>
                  <a:gd name="T84" fmla="*/ 24 w 832"/>
                  <a:gd name="T85" fmla="*/ 20 h 469"/>
                  <a:gd name="T86" fmla="*/ 18 w 832"/>
                  <a:gd name="T87" fmla="*/ 23 h 469"/>
                  <a:gd name="T88" fmla="*/ 9 w 832"/>
                  <a:gd name="T89" fmla="*/ 23 h 469"/>
                  <a:gd name="T90" fmla="*/ 4 w 832"/>
                  <a:gd name="T91" fmla="*/ 17 h 469"/>
                  <a:gd name="T92" fmla="*/ 1 w 832"/>
                  <a:gd name="T93" fmla="*/ 5 h 469"/>
                  <a:gd name="T94" fmla="*/ 4 w 832"/>
                  <a:gd name="T95" fmla="*/ 3 h 469"/>
                  <a:gd name="T96" fmla="*/ 8 w 832"/>
                  <a:gd name="T97" fmla="*/ 7 h 469"/>
                  <a:gd name="T98" fmla="*/ 10 w 832"/>
                  <a:gd name="T99" fmla="*/ 12 h 469"/>
                  <a:gd name="T100" fmla="*/ 12 w 832"/>
                  <a:gd name="T101" fmla="*/ 15 h 469"/>
                  <a:gd name="T102" fmla="*/ 18 w 832"/>
                  <a:gd name="T103" fmla="*/ 11 h 469"/>
                  <a:gd name="T104" fmla="*/ 20 w 832"/>
                  <a:gd name="T105" fmla="*/ 6 h 469"/>
                  <a:gd name="T106" fmla="*/ 20 w 832"/>
                  <a:gd name="T107" fmla="*/ 4 h 469"/>
                  <a:gd name="T108" fmla="*/ 24 w 832"/>
                  <a:gd name="T109" fmla="*/ 3 h 469"/>
                  <a:gd name="T110" fmla="*/ 28 w 832"/>
                  <a:gd name="T111" fmla="*/ 8 h 469"/>
                  <a:gd name="T112" fmla="*/ 29 w 832"/>
                  <a:gd name="T113" fmla="*/ 11 h 469"/>
                  <a:gd name="T114" fmla="*/ 28 w 832"/>
                  <a:gd name="T115" fmla="*/ 3 h 469"/>
                  <a:gd name="T116" fmla="*/ 28 w 832"/>
                  <a:gd name="T117" fmla="*/ 0 h 469"/>
                  <a:gd name="T118" fmla="*/ 31 w 832"/>
                  <a:gd name="T119" fmla="*/ 0 h 46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32" h="469">
                    <a:moveTo>
                      <a:pt x="263" y="19"/>
                    </a:moveTo>
                    <a:lnTo>
                      <a:pt x="274" y="7"/>
                    </a:lnTo>
                    <a:lnTo>
                      <a:pt x="297" y="6"/>
                    </a:lnTo>
                    <a:lnTo>
                      <a:pt x="320" y="8"/>
                    </a:lnTo>
                    <a:lnTo>
                      <a:pt x="342" y="14"/>
                    </a:lnTo>
                    <a:lnTo>
                      <a:pt x="364" y="23"/>
                    </a:lnTo>
                    <a:lnTo>
                      <a:pt x="385" y="34"/>
                    </a:lnTo>
                    <a:lnTo>
                      <a:pt x="406" y="47"/>
                    </a:lnTo>
                    <a:lnTo>
                      <a:pt x="425" y="62"/>
                    </a:lnTo>
                    <a:lnTo>
                      <a:pt x="442" y="77"/>
                    </a:lnTo>
                    <a:lnTo>
                      <a:pt x="455" y="83"/>
                    </a:lnTo>
                    <a:lnTo>
                      <a:pt x="467" y="89"/>
                    </a:lnTo>
                    <a:lnTo>
                      <a:pt x="479" y="94"/>
                    </a:lnTo>
                    <a:lnTo>
                      <a:pt x="492" y="99"/>
                    </a:lnTo>
                    <a:lnTo>
                      <a:pt x="504" y="104"/>
                    </a:lnTo>
                    <a:lnTo>
                      <a:pt x="518" y="108"/>
                    </a:lnTo>
                    <a:lnTo>
                      <a:pt x="531" y="110"/>
                    </a:lnTo>
                    <a:lnTo>
                      <a:pt x="544" y="111"/>
                    </a:lnTo>
                    <a:lnTo>
                      <a:pt x="539" y="104"/>
                    </a:lnTo>
                    <a:lnTo>
                      <a:pt x="537" y="97"/>
                    </a:lnTo>
                    <a:lnTo>
                      <a:pt x="534" y="93"/>
                    </a:lnTo>
                    <a:lnTo>
                      <a:pt x="534" y="91"/>
                    </a:lnTo>
                    <a:lnTo>
                      <a:pt x="550" y="88"/>
                    </a:lnTo>
                    <a:lnTo>
                      <a:pt x="565" y="88"/>
                    </a:lnTo>
                    <a:lnTo>
                      <a:pt x="580" y="91"/>
                    </a:lnTo>
                    <a:lnTo>
                      <a:pt x="594" y="95"/>
                    </a:lnTo>
                    <a:lnTo>
                      <a:pt x="607" y="102"/>
                    </a:lnTo>
                    <a:lnTo>
                      <a:pt x="621" y="109"/>
                    </a:lnTo>
                    <a:lnTo>
                      <a:pt x="633" y="118"/>
                    </a:lnTo>
                    <a:lnTo>
                      <a:pt x="645" y="126"/>
                    </a:lnTo>
                    <a:lnTo>
                      <a:pt x="669" y="129"/>
                    </a:lnTo>
                    <a:lnTo>
                      <a:pt x="694" y="131"/>
                    </a:lnTo>
                    <a:lnTo>
                      <a:pt x="718" y="135"/>
                    </a:lnTo>
                    <a:lnTo>
                      <a:pt x="742" y="143"/>
                    </a:lnTo>
                    <a:lnTo>
                      <a:pt x="765" y="152"/>
                    </a:lnTo>
                    <a:lnTo>
                      <a:pt x="785" y="165"/>
                    </a:lnTo>
                    <a:lnTo>
                      <a:pt x="801" y="183"/>
                    </a:lnTo>
                    <a:lnTo>
                      <a:pt x="813" y="207"/>
                    </a:lnTo>
                    <a:lnTo>
                      <a:pt x="832" y="249"/>
                    </a:lnTo>
                    <a:lnTo>
                      <a:pt x="828" y="258"/>
                    </a:lnTo>
                    <a:lnTo>
                      <a:pt x="824" y="267"/>
                    </a:lnTo>
                    <a:lnTo>
                      <a:pt x="820" y="277"/>
                    </a:lnTo>
                    <a:lnTo>
                      <a:pt x="812" y="286"/>
                    </a:lnTo>
                    <a:lnTo>
                      <a:pt x="810" y="281"/>
                    </a:lnTo>
                    <a:lnTo>
                      <a:pt x="808" y="276"/>
                    </a:lnTo>
                    <a:lnTo>
                      <a:pt x="804" y="272"/>
                    </a:lnTo>
                    <a:lnTo>
                      <a:pt x="799" y="267"/>
                    </a:lnTo>
                    <a:lnTo>
                      <a:pt x="792" y="277"/>
                    </a:lnTo>
                    <a:lnTo>
                      <a:pt x="788" y="287"/>
                    </a:lnTo>
                    <a:lnTo>
                      <a:pt x="785" y="298"/>
                    </a:lnTo>
                    <a:lnTo>
                      <a:pt x="781" y="309"/>
                    </a:lnTo>
                    <a:lnTo>
                      <a:pt x="778" y="320"/>
                    </a:lnTo>
                    <a:lnTo>
                      <a:pt x="773" y="331"/>
                    </a:lnTo>
                    <a:lnTo>
                      <a:pt x="767" y="341"/>
                    </a:lnTo>
                    <a:lnTo>
                      <a:pt x="757" y="348"/>
                    </a:lnTo>
                    <a:lnTo>
                      <a:pt x="754" y="351"/>
                    </a:lnTo>
                    <a:lnTo>
                      <a:pt x="750" y="354"/>
                    </a:lnTo>
                    <a:lnTo>
                      <a:pt x="746" y="357"/>
                    </a:lnTo>
                    <a:lnTo>
                      <a:pt x="742" y="359"/>
                    </a:lnTo>
                    <a:lnTo>
                      <a:pt x="737" y="361"/>
                    </a:lnTo>
                    <a:lnTo>
                      <a:pt x="732" y="363"/>
                    </a:lnTo>
                    <a:lnTo>
                      <a:pt x="728" y="364"/>
                    </a:lnTo>
                    <a:lnTo>
                      <a:pt x="724" y="367"/>
                    </a:lnTo>
                    <a:lnTo>
                      <a:pt x="720" y="356"/>
                    </a:lnTo>
                    <a:lnTo>
                      <a:pt x="715" y="344"/>
                    </a:lnTo>
                    <a:lnTo>
                      <a:pt x="707" y="334"/>
                    </a:lnTo>
                    <a:lnTo>
                      <a:pt x="695" y="330"/>
                    </a:lnTo>
                    <a:lnTo>
                      <a:pt x="688" y="337"/>
                    </a:lnTo>
                    <a:lnTo>
                      <a:pt x="688" y="345"/>
                    </a:lnTo>
                    <a:lnTo>
                      <a:pt x="690" y="355"/>
                    </a:lnTo>
                    <a:lnTo>
                      <a:pt x="690" y="363"/>
                    </a:lnTo>
                    <a:lnTo>
                      <a:pt x="688" y="372"/>
                    </a:lnTo>
                    <a:lnTo>
                      <a:pt x="686" y="379"/>
                    </a:lnTo>
                    <a:lnTo>
                      <a:pt x="682" y="388"/>
                    </a:lnTo>
                    <a:lnTo>
                      <a:pt x="676" y="395"/>
                    </a:lnTo>
                    <a:lnTo>
                      <a:pt x="670" y="401"/>
                    </a:lnTo>
                    <a:lnTo>
                      <a:pt x="664" y="406"/>
                    </a:lnTo>
                    <a:lnTo>
                      <a:pt x="656" y="411"/>
                    </a:lnTo>
                    <a:lnTo>
                      <a:pt x="648" y="414"/>
                    </a:lnTo>
                    <a:lnTo>
                      <a:pt x="652" y="402"/>
                    </a:lnTo>
                    <a:lnTo>
                      <a:pt x="652" y="390"/>
                    </a:lnTo>
                    <a:lnTo>
                      <a:pt x="648" y="378"/>
                    </a:lnTo>
                    <a:lnTo>
                      <a:pt x="644" y="368"/>
                    </a:lnTo>
                    <a:lnTo>
                      <a:pt x="638" y="361"/>
                    </a:lnTo>
                    <a:lnTo>
                      <a:pt x="633" y="355"/>
                    </a:lnTo>
                    <a:lnTo>
                      <a:pt x="626" y="350"/>
                    </a:lnTo>
                    <a:lnTo>
                      <a:pt x="618" y="347"/>
                    </a:lnTo>
                    <a:lnTo>
                      <a:pt x="611" y="344"/>
                    </a:lnTo>
                    <a:lnTo>
                      <a:pt x="603" y="343"/>
                    </a:lnTo>
                    <a:lnTo>
                      <a:pt x="594" y="342"/>
                    </a:lnTo>
                    <a:lnTo>
                      <a:pt x="585" y="343"/>
                    </a:lnTo>
                    <a:lnTo>
                      <a:pt x="580" y="345"/>
                    </a:lnTo>
                    <a:lnTo>
                      <a:pt x="574" y="346"/>
                    </a:lnTo>
                    <a:lnTo>
                      <a:pt x="568" y="347"/>
                    </a:lnTo>
                    <a:lnTo>
                      <a:pt x="561" y="348"/>
                    </a:lnTo>
                    <a:lnTo>
                      <a:pt x="555" y="349"/>
                    </a:lnTo>
                    <a:lnTo>
                      <a:pt x="551" y="353"/>
                    </a:lnTo>
                    <a:lnTo>
                      <a:pt x="548" y="358"/>
                    </a:lnTo>
                    <a:lnTo>
                      <a:pt x="548" y="367"/>
                    </a:lnTo>
                    <a:lnTo>
                      <a:pt x="558" y="376"/>
                    </a:lnTo>
                    <a:lnTo>
                      <a:pt x="566" y="386"/>
                    </a:lnTo>
                    <a:lnTo>
                      <a:pt x="575" y="397"/>
                    </a:lnTo>
                    <a:lnTo>
                      <a:pt x="584" y="407"/>
                    </a:lnTo>
                    <a:lnTo>
                      <a:pt x="591" y="418"/>
                    </a:lnTo>
                    <a:lnTo>
                      <a:pt x="596" y="430"/>
                    </a:lnTo>
                    <a:lnTo>
                      <a:pt x="600" y="443"/>
                    </a:lnTo>
                    <a:lnTo>
                      <a:pt x="601" y="456"/>
                    </a:lnTo>
                    <a:lnTo>
                      <a:pt x="595" y="461"/>
                    </a:lnTo>
                    <a:lnTo>
                      <a:pt x="589" y="466"/>
                    </a:lnTo>
                    <a:lnTo>
                      <a:pt x="582" y="468"/>
                    </a:lnTo>
                    <a:lnTo>
                      <a:pt x="575" y="469"/>
                    </a:lnTo>
                    <a:lnTo>
                      <a:pt x="580" y="456"/>
                    </a:lnTo>
                    <a:lnTo>
                      <a:pt x="582" y="442"/>
                    </a:lnTo>
                    <a:lnTo>
                      <a:pt x="580" y="428"/>
                    </a:lnTo>
                    <a:lnTo>
                      <a:pt x="574" y="416"/>
                    </a:lnTo>
                    <a:lnTo>
                      <a:pt x="565" y="406"/>
                    </a:lnTo>
                    <a:lnTo>
                      <a:pt x="555" y="397"/>
                    </a:lnTo>
                    <a:lnTo>
                      <a:pt x="545" y="388"/>
                    </a:lnTo>
                    <a:lnTo>
                      <a:pt x="535" y="378"/>
                    </a:lnTo>
                    <a:lnTo>
                      <a:pt x="524" y="371"/>
                    </a:lnTo>
                    <a:lnTo>
                      <a:pt x="513" y="362"/>
                    </a:lnTo>
                    <a:lnTo>
                      <a:pt x="503" y="355"/>
                    </a:lnTo>
                    <a:lnTo>
                      <a:pt x="492" y="348"/>
                    </a:lnTo>
                    <a:lnTo>
                      <a:pt x="511" y="333"/>
                    </a:lnTo>
                    <a:lnTo>
                      <a:pt x="530" y="317"/>
                    </a:lnTo>
                    <a:lnTo>
                      <a:pt x="547" y="301"/>
                    </a:lnTo>
                    <a:lnTo>
                      <a:pt x="562" y="283"/>
                    </a:lnTo>
                    <a:lnTo>
                      <a:pt x="575" y="263"/>
                    </a:lnTo>
                    <a:lnTo>
                      <a:pt x="584" y="243"/>
                    </a:lnTo>
                    <a:lnTo>
                      <a:pt x="591" y="221"/>
                    </a:lnTo>
                    <a:lnTo>
                      <a:pt x="592" y="197"/>
                    </a:lnTo>
                    <a:lnTo>
                      <a:pt x="591" y="195"/>
                    </a:lnTo>
                    <a:lnTo>
                      <a:pt x="590" y="192"/>
                    </a:lnTo>
                    <a:lnTo>
                      <a:pt x="587" y="190"/>
                    </a:lnTo>
                    <a:lnTo>
                      <a:pt x="585" y="188"/>
                    </a:lnTo>
                    <a:lnTo>
                      <a:pt x="582" y="188"/>
                    </a:lnTo>
                    <a:lnTo>
                      <a:pt x="580" y="190"/>
                    </a:lnTo>
                    <a:lnTo>
                      <a:pt x="578" y="193"/>
                    </a:lnTo>
                    <a:lnTo>
                      <a:pt x="575" y="195"/>
                    </a:lnTo>
                    <a:lnTo>
                      <a:pt x="575" y="213"/>
                    </a:lnTo>
                    <a:lnTo>
                      <a:pt x="571" y="229"/>
                    </a:lnTo>
                    <a:lnTo>
                      <a:pt x="562" y="242"/>
                    </a:lnTo>
                    <a:lnTo>
                      <a:pt x="551" y="255"/>
                    </a:lnTo>
                    <a:lnTo>
                      <a:pt x="538" y="265"/>
                    </a:lnTo>
                    <a:lnTo>
                      <a:pt x="524" y="275"/>
                    </a:lnTo>
                    <a:lnTo>
                      <a:pt x="510" y="285"/>
                    </a:lnTo>
                    <a:lnTo>
                      <a:pt x="497" y="294"/>
                    </a:lnTo>
                    <a:lnTo>
                      <a:pt x="488" y="273"/>
                    </a:lnTo>
                    <a:lnTo>
                      <a:pt x="481" y="248"/>
                    </a:lnTo>
                    <a:lnTo>
                      <a:pt x="480" y="224"/>
                    </a:lnTo>
                    <a:lnTo>
                      <a:pt x="491" y="203"/>
                    </a:lnTo>
                    <a:lnTo>
                      <a:pt x="494" y="201"/>
                    </a:lnTo>
                    <a:lnTo>
                      <a:pt x="498" y="197"/>
                    </a:lnTo>
                    <a:lnTo>
                      <a:pt x="500" y="194"/>
                    </a:lnTo>
                    <a:lnTo>
                      <a:pt x="500" y="190"/>
                    </a:lnTo>
                    <a:lnTo>
                      <a:pt x="498" y="186"/>
                    </a:lnTo>
                    <a:lnTo>
                      <a:pt x="494" y="183"/>
                    </a:lnTo>
                    <a:lnTo>
                      <a:pt x="490" y="181"/>
                    </a:lnTo>
                    <a:lnTo>
                      <a:pt x="485" y="181"/>
                    </a:lnTo>
                    <a:lnTo>
                      <a:pt x="471" y="191"/>
                    </a:lnTo>
                    <a:lnTo>
                      <a:pt x="456" y="199"/>
                    </a:lnTo>
                    <a:lnTo>
                      <a:pt x="439" y="202"/>
                    </a:lnTo>
                    <a:lnTo>
                      <a:pt x="421" y="204"/>
                    </a:lnTo>
                    <a:lnTo>
                      <a:pt x="404" y="203"/>
                    </a:lnTo>
                    <a:lnTo>
                      <a:pt x="386" y="201"/>
                    </a:lnTo>
                    <a:lnTo>
                      <a:pt x="368" y="195"/>
                    </a:lnTo>
                    <a:lnTo>
                      <a:pt x="352" y="190"/>
                    </a:lnTo>
                    <a:lnTo>
                      <a:pt x="305" y="164"/>
                    </a:lnTo>
                    <a:lnTo>
                      <a:pt x="320" y="159"/>
                    </a:lnTo>
                    <a:lnTo>
                      <a:pt x="334" y="157"/>
                    </a:lnTo>
                    <a:lnTo>
                      <a:pt x="349" y="158"/>
                    </a:lnTo>
                    <a:lnTo>
                      <a:pt x="364" y="160"/>
                    </a:lnTo>
                    <a:lnTo>
                      <a:pt x="378" y="164"/>
                    </a:lnTo>
                    <a:lnTo>
                      <a:pt x="394" y="169"/>
                    </a:lnTo>
                    <a:lnTo>
                      <a:pt x="408" y="174"/>
                    </a:lnTo>
                    <a:lnTo>
                      <a:pt x="423" y="178"/>
                    </a:lnTo>
                    <a:lnTo>
                      <a:pt x="426" y="176"/>
                    </a:lnTo>
                    <a:lnTo>
                      <a:pt x="428" y="173"/>
                    </a:lnTo>
                    <a:lnTo>
                      <a:pt x="429" y="168"/>
                    </a:lnTo>
                    <a:lnTo>
                      <a:pt x="428" y="164"/>
                    </a:lnTo>
                    <a:lnTo>
                      <a:pt x="420" y="160"/>
                    </a:lnTo>
                    <a:lnTo>
                      <a:pt x="411" y="155"/>
                    </a:lnTo>
                    <a:lnTo>
                      <a:pt x="404" y="152"/>
                    </a:lnTo>
                    <a:lnTo>
                      <a:pt x="395" y="149"/>
                    </a:lnTo>
                    <a:lnTo>
                      <a:pt x="387" y="146"/>
                    </a:lnTo>
                    <a:lnTo>
                      <a:pt x="378" y="143"/>
                    </a:lnTo>
                    <a:lnTo>
                      <a:pt x="371" y="139"/>
                    </a:lnTo>
                    <a:lnTo>
                      <a:pt x="362" y="136"/>
                    </a:lnTo>
                    <a:lnTo>
                      <a:pt x="369" y="134"/>
                    </a:lnTo>
                    <a:lnTo>
                      <a:pt x="378" y="133"/>
                    </a:lnTo>
                    <a:lnTo>
                      <a:pt x="385" y="129"/>
                    </a:lnTo>
                    <a:lnTo>
                      <a:pt x="386" y="120"/>
                    </a:lnTo>
                    <a:lnTo>
                      <a:pt x="374" y="117"/>
                    </a:lnTo>
                    <a:lnTo>
                      <a:pt x="362" y="116"/>
                    </a:lnTo>
                    <a:lnTo>
                      <a:pt x="349" y="117"/>
                    </a:lnTo>
                    <a:lnTo>
                      <a:pt x="338" y="119"/>
                    </a:lnTo>
                    <a:lnTo>
                      <a:pt x="327" y="122"/>
                    </a:lnTo>
                    <a:lnTo>
                      <a:pt x="316" y="125"/>
                    </a:lnTo>
                    <a:lnTo>
                      <a:pt x="305" y="131"/>
                    </a:lnTo>
                    <a:lnTo>
                      <a:pt x="294" y="136"/>
                    </a:lnTo>
                    <a:lnTo>
                      <a:pt x="283" y="141"/>
                    </a:lnTo>
                    <a:lnTo>
                      <a:pt x="273" y="147"/>
                    </a:lnTo>
                    <a:lnTo>
                      <a:pt x="262" y="152"/>
                    </a:lnTo>
                    <a:lnTo>
                      <a:pt x="251" y="157"/>
                    </a:lnTo>
                    <a:lnTo>
                      <a:pt x="240" y="161"/>
                    </a:lnTo>
                    <a:lnTo>
                      <a:pt x="229" y="165"/>
                    </a:lnTo>
                    <a:lnTo>
                      <a:pt x="218" y="167"/>
                    </a:lnTo>
                    <a:lnTo>
                      <a:pt x="206" y="168"/>
                    </a:lnTo>
                    <a:lnTo>
                      <a:pt x="208" y="166"/>
                    </a:lnTo>
                    <a:lnTo>
                      <a:pt x="209" y="162"/>
                    </a:lnTo>
                    <a:lnTo>
                      <a:pt x="211" y="157"/>
                    </a:lnTo>
                    <a:lnTo>
                      <a:pt x="212" y="152"/>
                    </a:lnTo>
                    <a:lnTo>
                      <a:pt x="201" y="152"/>
                    </a:lnTo>
                    <a:lnTo>
                      <a:pt x="192" y="155"/>
                    </a:lnTo>
                    <a:lnTo>
                      <a:pt x="185" y="161"/>
                    </a:lnTo>
                    <a:lnTo>
                      <a:pt x="178" y="167"/>
                    </a:lnTo>
                    <a:lnTo>
                      <a:pt x="170" y="175"/>
                    </a:lnTo>
                    <a:lnTo>
                      <a:pt x="162" y="181"/>
                    </a:lnTo>
                    <a:lnTo>
                      <a:pt x="154" y="187"/>
                    </a:lnTo>
                    <a:lnTo>
                      <a:pt x="142" y="190"/>
                    </a:lnTo>
                    <a:lnTo>
                      <a:pt x="128" y="192"/>
                    </a:lnTo>
                    <a:lnTo>
                      <a:pt x="113" y="193"/>
                    </a:lnTo>
                    <a:lnTo>
                      <a:pt x="98" y="193"/>
                    </a:lnTo>
                    <a:lnTo>
                      <a:pt x="83" y="192"/>
                    </a:lnTo>
                    <a:lnTo>
                      <a:pt x="67" y="190"/>
                    </a:lnTo>
                    <a:lnTo>
                      <a:pt x="53" y="187"/>
                    </a:lnTo>
                    <a:lnTo>
                      <a:pt x="38" y="182"/>
                    </a:lnTo>
                    <a:lnTo>
                      <a:pt x="25" y="177"/>
                    </a:lnTo>
                    <a:lnTo>
                      <a:pt x="32" y="158"/>
                    </a:lnTo>
                    <a:lnTo>
                      <a:pt x="32" y="136"/>
                    </a:lnTo>
                    <a:lnTo>
                      <a:pt x="28" y="113"/>
                    </a:lnTo>
                    <a:lnTo>
                      <a:pt x="22" y="91"/>
                    </a:lnTo>
                    <a:lnTo>
                      <a:pt x="14" y="71"/>
                    </a:lnTo>
                    <a:lnTo>
                      <a:pt x="7" y="55"/>
                    </a:lnTo>
                    <a:lnTo>
                      <a:pt x="2" y="45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14" y="31"/>
                    </a:lnTo>
                    <a:lnTo>
                      <a:pt x="24" y="31"/>
                    </a:lnTo>
                    <a:lnTo>
                      <a:pt x="28" y="31"/>
                    </a:lnTo>
                    <a:lnTo>
                      <a:pt x="37" y="35"/>
                    </a:lnTo>
                    <a:lnTo>
                      <a:pt x="44" y="40"/>
                    </a:lnTo>
                    <a:lnTo>
                      <a:pt x="50" y="46"/>
                    </a:lnTo>
                    <a:lnTo>
                      <a:pt x="54" y="52"/>
                    </a:lnTo>
                    <a:lnTo>
                      <a:pt x="59" y="60"/>
                    </a:lnTo>
                    <a:lnTo>
                      <a:pt x="65" y="67"/>
                    </a:lnTo>
                    <a:lnTo>
                      <a:pt x="69" y="75"/>
                    </a:lnTo>
                    <a:lnTo>
                      <a:pt x="74" y="82"/>
                    </a:lnTo>
                    <a:lnTo>
                      <a:pt x="77" y="90"/>
                    </a:lnTo>
                    <a:lnTo>
                      <a:pt x="80" y="98"/>
                    </a:lnTo>
                    <a:lnTo>
                      <a:pt x="84" y="106"/>
                    </a:lnTo>
                    <a:lnTo>
                      <a:pt x="87" y="113"/>
                    </a:lnTo>
                    <a:lnTo>
                      <a:pt x="88" y="118"/>
                    </a:lnTo>
                    <a:lnTo>
                      <a:pt x="89" y="121"/>
                    </a:lnTo>
                    <a:lnTo>
                      <a:pt x="92" y="124"/>
                    </a:lnTo>
                    <a:lnTo>
                      <a:pt x="94" y="127"/>
                    </a:lnTo>
                    <a:lnTo>
                      <a:pt x="104" y="117"/>
                    </a:lnTo>
                    <a:lnTo>
                      <a:pt x="115" y="108"/>
                    </a:lnTo>
                    <a:lnTo>
                      <a:pt x="126" y="101"/>
                    </a:lnTo>
                    <a:lnTo>
                      <a:pt x="137" y="94"/>
                    </a:lnTo>
                    <a:lnTo>
                      <a:pt x="146" y="88"/>
                    </a:lnTo>
                    <a:lnTo>
                      <a:pt x="152" y="80"/>
                    </a:lnTo>
                    <a:lnTo>
                      <a:pt x="156" y="69"/>
                    </a:lnTo>
                    <a:lnTo>
                      <a:pt x="155" y="56"/>
                    </a:lnTo>
                    <a:lnTo>
                      <a:pt x="154" y="51"/>
                    </a:lnTo>
                    <a:lnTo>
                      <a:pt x="150" y="46"/>
                    </a:lnTo>
                    <a:lnTo>
                      <a:pt x="147" y="41"/>
                    </a:lnTo>
                    <a:lnTo>
                      <a:pt x="147" y="36"/>
                    </a:lnTo>
                    <a:lnTo>
                      <a:pt x="152" y="35"/>
                    </a:lnTo>
                    <a:lnTo>
                      <a:pt x="158" y="33"/>
                    </a:lnTo>
                    <a:lnTo>
                      <a:pt x="162" y="31"/>
                    </a:lnTo>
                    <a:lnTo>
                      <a:pt x="168" y="29"/>
                    </a:lnTo>
                    <a:lnTo>
                      <a:pt x="173" y="27"/>
                    </a:lnTo>
                    <a:lnTo>
                      <a:pt x="180" y="27"/>
                    </a:lnTo>
                    <a:lnTo>
                      <a:pt x="186" y="26"/>
                    </a:lnTo>
                    <a:lnTo>
                      <a:pt x="192" y="27"/>
                    </a:lnTo>
                    <a:lnTo>
                      <a:pt x="202" y="35"/>
                    </a:lnTo>
                    <a:lnTo>
                      <a:pt x="209" y="42"/>
                    </a:lnTo>
                    <a:lnTo>
                      <a:pt x="213" y="53"/>
                    </a:lnTo>
                    <a:lnTo>
                      <a:pt x="218" y="66"/>
                    </a:lnTo>
                    <a:lnTo>
                      <a:pt x="218" y="76"/>
                    </a:lnTo>
                    <a:lnTo>
                      <a:pt x="218" y="85"/>
                    </a:lnTo>
                    <a:lnTo>
                      <a:pt x="219" y="95"/>
                    </a:lnTo>
                    <a:lnTo>
                      <a:pt x="222" y="103"/>
                    </a:lnTo>
                    <a:lnTo>
                      <a:pt x="231" y="94"/>
                    </a:lnTo>
                    <a:lnTo>
                      <a:pt x="235" y="82"/>
                    </a:lnTo>
                    <a:lnTo>
                      <a:pt x="238" y="68"/>
                    </a:lnTo>
                    <a:lnTo>
                      <a:pt x="238" y="54"/>
                    </a:lnTo>
                    <a:lnTo>
                      <a:pt x="232" y="41"/>
                    </a:lnTo>
                    <a:lnTo>
                      <a:pt x="224" y="31"/>
                    </a:lnTo>
                    <a:lnTo>
                      <a:pt x="214" y="20"/>
                    </a:lnTo>
                    <a:lnTo>
                      <a:pt x="206" y="9"/>
                    </a:lnTo>
                    <a:lnTo>
                      <a:pt x="210" y="7"/>
                    </a:lnTo>
                    <a:lnTo>
                      <a:pt x="213" y="5"/>
                    </a:lnTo>
                    <a:lnTo>
                      <a:pt x="219" y="4"/>
                    </a:lnTo>
                    <a:lnTo>
                      <a:pt x="223" y="1"/>
                    </a:lnTo>
                    <a:lnTo>
                      <a:pt x="228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3" y="0"/>
                    </a:lnTo>
                    <a:lnTo>
                      <a:pt x="248" y="6"/>
                    </a:lnTo>
                    <a:lnTo>
                      <a:pt x="252" y="11"/>
                    </a:lnTo>
                    <a:lnTo>
                      <a:pt x="258" y="15"/>
                    </a:lnTo>
                    <a:lnTo>
                      <a:pt x="263" y="1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7" name="Freeform 16"/>
              <p:cNvSpPr>
                <a:spLocks/>
              </p:cNvSpPr>
              <p:nvPr/>
            </p:nvSpPr>
            <p:spPr bwMode="auto">
              <a:xfrm>
                <a:off x="4777" y="3247"/>
                <a:ext cx="39" cy="31"/>
              </a:xfrm>
              <a:custGeom>
                <a:avLst/>
                <a:gdLst>
                  <a:gd name="T0" fmla="*/ 7 w 76"/>
                  <a:gd name="T1" fmla="*/ 1 h 61"/>
                  <a:gd name="T2" fmla="*/ 8 w 76"/>
                  <a:gd name="T3" fmla="*/ 2 h 61"/>
                  <a:gd name="T4" fmla="*/ 9 w 76"/>
                  <a:gd name="T5" fmla="*/ 3 h 61"/>
                  <a:gd name="T6" fmla="*/ 9 w 76"/>
                  <a:gd name="T7" fmla="*/ 3 h 61"/>
                  <a:gd name="T8" fmla="*/ 10 w 76"/>
                  <a:gd name="T9" fmla="*/ 4 h 61"/>
                  <a:gd name="T10" fmla="*/ 10 w 76"/>
                  <a:gd name="T11" fmla="*/ 5 h 61"/>
                  <a:gd name="T12" fmla="*/ 9 w 76"/>
                  <a:gd name="T13" fmla="*/ 5 h 61"/>
                  <a:gd name="T14" fmla="*/ 9 w 76"/>
                  <a:gd name="T15" fmla="*/ 6 h 61"/>
                  <a:gd name="T16" fmla="*/ 8 w 76"/>
                  <a:gd name="T17" fmla="*/ 6 h 61"/>
                  <a:gd name="T18" fmla="*/ 7 w 76"/>
                  <a:gd name="T19" fmla="*/ 7 h 61"/>
                  <a:gd name="T20" fmla="*/ 7 w 76"/>
                  <a:gd name="T21" fmla="*/ 7 h 61"/>
                  <a:gd name="T22" fmla="*/ 6 w 76"/>
                  <a:gd name="T23" fmla="*/ 8 h 61"/>
                  <a:gd name="T24" fmla="*/ 6 w 76"/>
                  <a:gd name="T25" fmla="*/ 8 h 61"/>
                  <a:gd name="T26" fmla="*/ 5 w 76"/>
                  <a:gd name="T27" fmla="*/ 7 h 61"/>
                  <a:gd name="T28" fmla="*/ 4 w 76"/>
                  <a:gd name="T29" fmla="*/ 5 h 61"/>
                  <a:gd name="T30" fmla="*/ 4 w 76"/>
                  <a:gd name="T31" fmla="*/ 4 h 61"/>
                  <a:gd name="T32" fmla="*/ 3 w 76"/>
                  <a:gd name="T33" fmla="*/ 3 h 61"/>
                  <a:gd name="T34" fmla="*/ 2 w 76"/>
                  <a:gd name="T35" fmla="*/ 3 h 61"/>
                  <a:gd name="T36" fmla="*/ 2 w 76"/>
                  <a:gd name="T37" fmla="*/ 2 h 61"/>
                  <a:gd name="T38" fmla="*/ 1 w 76"/>
                  <a:gd name="T39" fmla="*/ 1 h 61"/>
                  <a:gd name="T40" fmla="*/ 0 w 76"/>
                  <a:gd name="T41" fmla="*/ 0 h 61"/>
                  <a:gd name="T42" fmla="*/ 1 w 76"/>
                  <a:gd name="T43" fmla="*/ 0 h 61"/>
                  <a:gd name="T44" fmla="*/ 2 w 76"/>
                  <a:gd name="T45" fmla="*/ 1 h 61"/>
                  <a:gd name="T46" fmla="*/ 3 w 76"/>
                  <a:gd name="T47" fmla="*/ 1 h 61"/>
                  <a:gd name="T48" fmla="*/ 4 w 76"/>
                  <a:gd name="T49" fmla="*/ 1 h 61"/>
                  <a:gd name="T50" fmla="*/ 4 w 76"/>
                  <a:gd name="T51" fmla="*/ 1 h 61"/>
                  <a:gd name="T52" fmla="*/ 5 w 76"/>
                  <a:gd name="T53" fmla="*/ 1 h 61"/>
                  <a:gd name="T54" fmla="*/ 6 w 76"/>
                  <a:gd name="T55" fmla="*/ 1 h 61"/>
                  <a:gd name="T56" fmla="*/ 7 w 76"/>
                  <a:gd name="T57" fmla="*/ 1 h 6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6" h="61">
                    <a:moveTo>
                      <a:pt x="51" y="8"/>
                    </a:moveTo>
                    <a:lnTo>
                      <a:pt x="57" y="13"/>
                    </a:lnTo>
                    <a:lnTo>
                      <a:pt x="64" y="17"/>
                    </a:lnTo>
                    <a:lnTo>
                      <a:pt x="71" y="22"/>
                    </a:lnTo>
                    <a:lnTo>
                      <a:pt x="76" y="30"/>
                    </a:lnTo>
                    <a:lnTo>
                      <a:pt x="74" y="34"/>
                    </a:lnTo>
                    <a:lnTo>
                      <a:pt x="70" y="40"/>
                    </a:lnTo>
                    <a:lnTo>
                      <a:pt x="65" y="44"/>
                    </a:lnTo>
                    <a:lnTo>
                      <a:pt x="61" y="48"/>
                    </a:lnTo>
                    <a:lnTo>
                      <a:pt x="55" y="52"/>
                    </a:lnTo>
                    <a:lnTo>
                      <a:pt x="50" y="56"/>
                    </a:lnTo>
                    <a:lnTo>
                      <a:pt x="45" y="59"/>
                    </a:lnTo>
                    <a:lnTo>
                      <a:pt x="41" y="61"/>
                    </a:lnTo>
                    <a:lnTo>
                      <a:pt x="37" y="49"/>
                    </a:lnTo>
                    <a:lnTo>
                      <a:pt x="32" y="40"/>
                    </a:lnTo>
                    <a:lnTo>
                      <a:pt x="27" y="31"/>
                    </a:lnTo>
                    <a:lnTo>
                      <a:pt x="22" y="24"/>
                    </a:lnTo>
                    <a:lnTo>
                      <a:pt x="15" y="17"/>
                    </a:lnTo>
                    <a:lnTo>
                      <a:pt x="10" y="12"/>
                    </a:lnTo>
                    <a:lnTo>
                      <a:pt x="4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2" y="1"/>
                    </a:lnTo>
                    <a:lnTo>
                      <a:pt x="19" y="2"/>
                    </a:lnTo>
                    <a:lnTo>
                      <a:pt x="25" y="3"/>
                    </a:lnTo>
                    <a:lnTo>
                      <a:pt x="32" y="5"/>
                    </a:lnTo>
                    <a:lnTo>
                      <a:pt x="39" y="6"/>
                    </a:lnTo>
                    <a:lnTo>
                      <a:pt x="45" y="7"/>
                    </a:lnTo>
                    <a:lnTo>
                      <a:pt x="51" y="8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8" name="Freeform 17"/>
              <p:cNvSpPr>
                <a:spLocks/>
              </p:cNvSpPr>
              <p:nvPr/>
            </p:nvSpPr>
            <p:spPr bwMode="auto">
              <a:xfrm>
                <a:off x="4840" y="3323"/>
                <a:ext cx="138" cy="71"/>
              </a:xfrm>
              <a:custGeom>
                <a:avLst/>
                <a:gdLst>
                  <a:gd name="T0" fmla="*/ 31 w 276"/>
                  <a:gd name="T1" fmla="*/ 6 h 142"/>
                  <a:gd name="T2" fmla="*/ 31 w 276"/>
                  <a:gd name="T3" fmla="*/ 8 h 142"/>
                  <a:gd name="T4" fmla="*/ 32 w 276"/>
                  <a:gd name="T5" fmla="*/ 9 h 142"/>
                  <a:gd name="T6" fmla="*/ 33 w 276"/>
                  <a:gd name="T7" fmla="*/ 11 h 142"/>
                  <a:gd name="T8" fmla="*/ 34 w 276"/>
                  <a:gd name="T9" fmla="*/ 12 h 142"/>
                  <a:gd name="T10" fmla="*/ 35 w 276"/>
                  <a:gd name="T11" fmla="*/ 14 h 142"/>
                  <a:gd name="T12" fmla="*/ 35 w 276"/>
                  <a:gd name="T13" fmla="*/ 15 h 142"/>
                  <a:gd name="T14" fmla="*/ 35 w 276"/>
                  <a:gd name="T15" fmla="*/ 17 h 142"/>
                  <a:gd name="T16" fmla="*/ 34 w 276"/>
                  <a:gd name="T17" fmla="*/ 18 h 142"/>
                  <a:gd name="T18" fmla="*/ 32 w 276"/>
                  <a:gd name="T19" fmla="*/ 18 h 142"/>
                  <a:gd name="T20" fmla="*/ 30 w 276"/>
                  <a:gd name="T21" fmla="*/ 18 h 142"/>
                  <a:gd name="T22" fmla="*/ 28 w 276"/>
                  <a:gd name="T23" fmla="*/ 18 h 142"/>
                  <a:gd name="T24" fmla="*/ 26 w 276"/>
                  <a:gd name="T25" fmla="*/ 17 h 142"/>
                  <a:gd name="T26" fmla="*/ 24 w 276"/>
                  <a:gd name="T27" fmla="*/ 17 h 142"/>
                  <a:gd name="T28" fmla="*/ 22 w 276"/>
                  <a:gd name="T29" fmla="*/ 17 h 142"/>
                  <a:gd name="T30" fmla="*/ 20 w 276"/>
                  <a:gd name="T31" fmla="*/ 17 h 142"/>
                  <a:gd name="T32" fmla="*/ 18 w 276"/>
                  <a:gd name="T33" fmla="*/ 16 h 142"/>
                  <a:gd name="T34" fmla="*/ 16 w 276"/>
                  <a:gd name="T35" fmla="*/ 16 h 142"/>
                  <a:gd name="T36" fmla="*/ 15 w 276"/>
                  <a:gd name="T37" fmla="*/ 15 h 142"/>
                  <a:gd name="T38" fmla="*/ 13 w 276"/>
                  <a:gd name="T39" fmla="*/ 15 h 142"/>
                  <a:gd name="T40" fmla="*/ 11 w 276"/>
                  <a:gd name="T41" fmla="*/ 15 h 142"/>
                  <a:gd name="T42" fmla="*/ 9 w 276"/>
                  <a:gd name="T43" fmla="*/ 14 h 142"/>
                  <a:gd name="T44" fmla="*/ 7 w 276"/>
                  <a:gd name="T45" fmla="*/ 14 h 142"/>
                  <a:gd name="T46" fmla="*/ 6 w 276"/>
                  <a:gd name="T47" fmla="*/ 13 h 142"/>
                  <a:gd name="T48" fmla="*/ 4 w 276"/>
                  <a:gd name="T49" fmla="*/ 13 h 142"/>
                  <a:gd name="T50" fmla="*/ 3 w 276"/>
                  <a:gd name="T51" fmla="*/ 10 h 142"/>
                  <a:gd name="T52" fmla="*/ 1 w 276"/>
                  <a:gd name="T53" fmla="*/ 8 h 142"/>
                  <a:gd name="T54" fmla="*/ 1 w 276"/>
                  <a:gd name="T55" fmla="*/ 5 h 142"/>
                  <a:gd name="T56" fmla="*/ 0 w 276"/>
                  <a:gd name="T57" fmla="*/ 3 h 142"/>
                  <a:gd name="T58" fmla="*/ 2 w 276"/>
                  <a:gd name="T59" fmla="*/ 3 h 142"/>
                  <a:gd name="T60" fmla="*/ 4 w 276"/>
                  <a:gd name="T61" fmla="*/ 2 h 142"/>
                  <a:gd name="T62" fmla="*/ 6 w 276"/>
                  <a:gd name="T63" fmla="*/ 2 h 142"/>
                  <a:gd name="T64" fmla="*/ 8 w 276"/>
                  <a:gd name="T65" fmla="*/ 1 h 142"/>
                  <a:gd name="T66" fmla="*/ 9 w 276"/>
                  <a:gd name="T67" fmla="*/ 1 h 142"/>
                  <a:gd name="T68" fmla="*/ 11 w 276"/>
                  <a:gd name="T69" fmla="*/ 0 h 142"/>
                  <a:gd name="T70" fmla="*/ 13 w 276"/>
                  <a:gd name="T71" fmla="*/ 1 h 142"/>
                  <a:gd name="T72" fmla="*/ 14 w 276"/>
                  <a:gd name="T73" fmla="*/ 2 h 142"/>
                  <a:gd name="T74" fmla="*/ 16 w 276"/>
                  <a:gd name="T75" fmla="*/ 3 h 142"/>
                  <a:gd name="T76" fmla="*/ 18 w 276"/>
                  <a:gd name="T77" fmla="*/ 4 h 142"/>
                  <a:gd name="T78" fmla="*/ 20 w 276"/>
                  <a:gd name="T79" fmla="*/ 5 h 142"/>
                  <a:gd name="T80" fmla="*/ 22 w 276"/>
                  <a:gd name="T81" fmla="*/ 6 h 142"/>
                  <a:gd name="T82" fmla="*/ 24 w 276"/>
                  <a:gd name="T83" fmla="*/ 6 h 142"/>
                  <a:gd name="T84" fmla="*/ 26 w 276"/>
                  <a:gd name="T85" fmla="*/ 7 h 142"/>
                  <a:gd name="T86" fmla="*/ 29 w 276"/>
                  <a:gd name="T87" fmla="*/ 6 h 142"/>
                  <a:gd name="T88" fmla="*/ 31 w 276"/>
                  <a:gd name="T89" fmla="*/ 6 h 14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6" h="142">
                    <a:moveTo>
                      <a:pt x="244" y="45"/>
                    </a:moveTo>
                    <a:lnTo>
                      <a:pt x="248" y="57"/>
                    </a:lnTo>
                    <a:lnTo>
                      <a:pt x="255" y="69"/>
                    </a:lnTo>
                    <a:lnTo>
                      <a:pt x="262" y="82"/>
                    </a:lnTo>
                    <a:lnTo>
                      <a:pt x="269" y="93"/>
                    </a:lnTo>
                    <a:lnTo>
                      <a:pt x="274" y="105"/>
                    </a:lnTo>
                    <a:lnTo>
                      <a:pt x="276" y="118"/>
                    </a:lnTo>
                    <a:lnTo>
                      <a:pt x="273" y="130"/>
                    </a:lnTo>
                    <a:lnTo>
                      <a:pt x="265" y="142"/>
                    </a:lnTo>
                    <a:lnTo>
                      <a:pt x="249" y="141"/>
                    </a:lnTo>
                    <a:lnTo>
                      <a:pt x="234" y="140"/>
                    </a:lnTo>
                    <a:lnTo>
                      <a:pt x="218" y="138"/>
                    </a:lnTo>
                    <a:lnTo>
                      <a:pt x="203" y="135"/>
                    </a:lnTo>
                    <a:lnTo>
                      <a:pt x="188" y="133"/>
                    </a:lnTo>
                    <a:lnTo>
                      <a:pt x="173" y="131"/>
                    </a:lnTo>
                    <a:lnTo>
                      <a:pt x="158" y="129"/>
                    </a:lnTo>
                    <a:lnTo>
                      <a:pt x="144" y="126"/>
                    </a:lnTo>
                    <a:lnTo>
                      <a:pt x="128" y="123"/>
                    </a:lnTo>
                    <a:lnTo>
                      <a:pt x="114" y="119"/>
                    </a:lnTo>
                    <a:lnTo>
                      <a:pt x="100" y="116"/>
                    </a:lnTo>
                    <a:lnTo>
                      <a:pt x="85" y="113"/>
                    </a:lnTo>
                    <a:lnTo>
                      <a:pt x="71" y="110"/>
                    </a:lnTo>
                    <a:lnTo>
                      <a:pt x="56" y="106"/>
                    </a:lnTo>
                    <a:lnTo>
                      <a:pt x="41" y="103"/>
                    </a:lnTo>
                    <a:lnTo>
                      <a:pt x="27" y="100"/>
                    </a:lnTo>
                    <a:lnTo>
                      <a:pt x="18" y="79"/>
                    </a:lnTo>
                    <a:lnTo>
                      <a:pt x="8" y="60"/>
                    </a:lnTo>
                    <a:lnTo>
                      <a:pt x="1" y="40"/>
                    </a:lnTo>
                    <a:lnTo>
                      <a:pt x="0" y="18"/>
                    </a:lnTo>
                    <a:lnTo>
                      <a:pt x="15" y="19"/>
                    </a:lnTo>
                    <a:lnTo>
                      <a:pt x="30" y="16"/>
                    </a:lnTo>
                    <a:lnTo>
                      <a:pt x="44" y="12"/>
                    </a:lnTo>
                    <a:lnTo>
                      <a:pt x="58" y="6"/>
                    </a:lnTo>
                    <a:lnTo>
                      <a:pt x="71" y="2"/>
                    </a:lnTo>
                    <a:lnTo>
                      <a:pt x="85" y="0"/>
                    </a:lnTo>
                    <a:lnTo>
                      <a:pt x="98" y="3"/>
                    </a:lnTo>
                    <a:lnTo>
                      <a:pt x="112" y="12"/>
                    </a:lnTo>
                    <a:lnTo>
                      <a:pt x="127" y="19"/>
                    </a:lnTo>
                    <a:lnTo>
                      <a:pt x="143" y="27"/>
                    </a:lnTo>
                    <a:lnTo>
                      <a:pt x="158" y="34"/>
                    </a:lnTo>
                    <a:lnTo>
                      <a:pt x="175" y="41"/>
                    </a:lnTo>
                    <a:lnTo>
                      <a:pt x="191" y="46"/>
                    </a:lnTo>
                    <a:lnTo>
                      <a:pt x="208" y="49"/>
                    </a:lnTo>
                    <a:lnTo>
                      <a:pt x="226" y="48"/>
                    </a:lnTo>
                    <a:lnTo>
                      <a:pt x="244" y="45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69" name="Freeform 18"/>
              <p:cNvSpPr>
                <a:spLocks/>
              </p:cNvSpPr>
              <p:nvPr/>
            </p:nvSpPr>
            <p:spPr bwMode="auto">
              <a:xfrm>
                <a:off x="5064" y="3376"/>
                <a:ext cx="27" cy="21"/>
              </a:xfrm>
              <a:custGeom>
                <a:avLst/>
                <a:gdLst>
                  <a:gd name="T0" fmla="*/ 7 w 53"/>
                  <a:gd name="T1" fmla="*/ 4 h 42"/>
                  <a:gd name="T2" fmla="*/ 7 w 53"/>
                  <a:gd name="T3" fmla="*/ 4 h 42"/>
                  <a:gd name="T4" fmla="*/ 6 w 53"/>
                  <a:gd name="T5" fmla="*/ 5 h 42"/>
                  <a:gd name="T6" fmla="*/ 5 w 53"/>
                  <a:gd name="T7" fmla="*/ 5 h 42"/>
                  <a:gd name="T8" fmla="*/ 5 w 53"/>
                  <a:gd name="T9" fmla="*/ 6 h 42"/>
                  <a:gd name="T10" fmla="*/ 4 w 53"/>
                  <a:gd name="T11" fmla="*/ 5 h 42"/>
                  <a:gd name="T12" fmla="*/ 4 w 53"/>
                  <a:gd name="T13" fmla="*/ 4 h 42"/>
                  <a:gd name="T14" fmla="*/ 3 w 53"/>
                  <a:gd name="T15" fmla="*/ 4 h 42"/>
                  <a:gd name="T16" fmla="*/ 3 w 53"/>
                  <a:gd name="T17" fmla="*/ 3 h 42"/>
                  <a:gd name="T18" fmla="*/ 2 w 53"/>
                  <a:gd name="T19" fmla="*/ 3 h 42"/>
                  <a:gd name="T20" fmla="*/ 2 w 53"/>
                  <a:gd name="T21" fmla="*/ 2 h 42"/>
                  <a:gd name="T22" fmla="*/ 1 w 53"/>
                  <a:gd name="T23" fmla="*/ 2 h 42"/>
                  <a:gd name="T24" fmla="*/ 0 w 53"/>
                  <a:gd name="T25" fmla="*/ 1 h 42"/>
                  <a:gd name="T26" fmla="*/ 1 w 53"/>
                  <a:gd name="T27" fmla="*/ 0 h 42"/>
                  <a:gd name="T28" fmla="*/ 2 w 53"/>
                  <a:gd name="T29" fmla="*/ 0 h 42"/>
                  <a:gd name="T30" fmla="*/ 3 w 53"/>
                  <a:gd name="T31" fmla="*/ 1 h 42"/>
                  <a:gd name="T32" fmla="*/ 4 w 53"/>
                  <a:gd name="T33" fmla="*/ 1 h 42"/>
                  <a:gd name="T34" fmla="*/ 5 w 53"/>
                  <a:gd name="T35" fmla="*/ 2 h 42"/>
                  <a:gd name="T36" fmla="*/ 6 w 53"/>
                  <a:gd name="T37" fmla="*/ 2 h 42"/>
                  <a:gd name="T38" fmla="*/ 7 w 53"/>
                  <a:gd name="T39" fmla="*/ 3 h 42"/>
                  <a:gd name="T40" fmla="*/ 7 w 53"/>
                  <a:gd name="T41" fmla="*/ 4 h 4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3" h="42">
                    <a:moveTo>
                      <a:pt x="53" y="25"/>
                    </a:moveTo>
                    <a:lnTo>
                      <a:pt x="51" y="30"/>
                    </a:lnTo>
                    <a:lnTo>
                      <a:pt x="47" y="35"/>
                    </a:lnTo>
                    <a:lnTo>
                      <a:pt x="40" y="39"/>
                    </a:lnTo>
                    <a:lnTo>
                      <a:pt x="36" y="42"/>
                    </a:lnTo>
                    <a:lnTo>
                      <a:pt x="31" y="36"/>
                    </a:lnTo>
                    <a:lnTo>
                      <a:pt x="27" y="32"/>
                    </a:lnTo>
                    <a:lnTo>
                      <a:pt x="22" y="26"/>
                    </a:lnTo>
                    <a:lnTo>
                      <a:pt x="18" y="23"/>
                    </a:lnTo>
                    <a:lnTo>
                      <a:pt x="13" y="19"/>
                    </a:lnTo>
                    <a:lnTo>
                      <a:pt x="9" y="15"/>
                    </a:lnTo>
                    <a:lnTo>
                      <a:pt x="5" y="12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2" y="4"/>
                    </a:lnTo>
                    <a:lnTo>
                      <a:pt x="30" y="6"/>
                    </a:lnTo>
                    <a:lnTo>
                      <a:pt x="39" y="10"/>
                    </a:lnTo>
                    <a:lnTo>
                      <a:pt x="46" y="14"/>
                    </a:lnTo>
                    <a:lnTo>
                      <a:pt x="50" y="19"/>
                    </a:lnTo>
                    <a:lnTo>
                      <a:pt x="53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0" name="Freeform 19"/>
              <p:cNvSpPr>
                <a:spLocks/>
              </p:cNvSpPr>
              <p:nvPr/>
            </p:nvSpPr>
            <p:spPr bwMode="auto">
              <a:xfrm>
                <a:off x="4900" y="3387"/>
                <a:ext cx="317" cy="188"/>
              </a:xfrm>
              <a:custGeom>
                <a:avLst/>
                <a:gdLst>
                  <a:gd name="T0" fmla="*/ 75 w 635"/>
                  <a:gd name="T1" fmla="*/ 10 h 376"/>
                  <a:gd name="T2" fmla="*/ 77 w 635"/>
                  <a:gd name="T3" fmla="*/ 17 h 376"/>
                  <a:gd name="T4" fmla="*/ 78 w 635"/>
                  <a:gd name="T5" fmla="*/ 25 h 376"/>
                  <a:gd name="T6" fmla="*/ 75 w 635"/>
                  <a:gd name="T7" fmla="*/ 23 h 376"/>
                  <a:gd name="T8" fmla="*/ 74 w 635"/>
                  <a:gd name="T9" fmla="*/ 25 h 376"/>
                  <a:gd name="T10" fmla="*/ 71 w 635"/>
                  <a:gd name="T11" fmla="*/ 30 h 376"/>
                  <a:gd name="T12" fmla="*/ 66 w 635"/>
                  <a:gd name="T13" fmla="*/ 33 h 376"/>
                  <a:gd name="T14" fmla="*/ 64 w 635"/>
                  <a:gd name="T15" fmla="*/ 32 h 376"/>
                  <a:gd name="T16" fmla="*/ 61 w 635"/>
                  <a:gd name="T17" fmla="*/ 31 h 376"/>
                  <a:gd name="T18" fmla="*/ 62 w 635"/>
                  <a:gd name="T19" fmla="*/ 36 h 376"/>
                  <a:gd name="T20" fmla="*/ 61 w 635"/>
                  <a:gd name="T21" fmla="*/ 40 h 376"/>
                  <a:gd name="T22" fmla="*/ 58 w 635"/>
                  <a:gd name="T23" fmla="*/ 37 h 376"/>
                  <a:gd name="T24" fmla="*/ 54 w 635"/>
                  <a:gd name="T25" fmla="*/ 35 h 376"/>
                  <a:gd name="T26" fmla="*/ 48 w 635"/>
                  <a:gd name="T27" fmla="*/ 35 h 376"/>
                  <a:gd name="T28" fmla="*/ 48 w 635"/>
                  <a:gd name="T29" fmla="*/ 38 h 376"/>
                  <a:gd name="T30" fmla="*/ 51 w 635"/>
                  <a:gd name="T31" fmla="*/ 41 h 376"/>
                  <a:gd name="T32" fmla="*/ 51 w 635"/>
                  <a:gd name="T33" fmla="*/ 46 h 376"/>
                  <a:gd name="T34" fmla="*/ 47 w 635"/>
                  <a:gd name="T35" fmla="*/ 47 h 376"/>
                  <a:gd name="T36" fmla="*/ 47 w 635"/>
                  <a:gd name="T37" fmla="*/ 41 h 376"/>
                  <a:gd name="T38" fmla="*/ 43 w 635"/>
                  <a:gd name="T39" fmla="*/ 36 h 376"/>
                  <a:gd name="T40" fmla="*/ 39 w 635"/>
                  <a:gd name="T41" fmla="*/ 35 h 376"/>
                  <a:gd name="T42" fmla="*/ 40 w 635"/>
                  <a:gd name="T43" fmla="*/ 32 h 376"/>
                  <a:gd name="T44" fmla="*/ 44 w 635"/>
                  <a:gd name="T45" fmla="*/ 29 h 376"/>
                  <a:gd name="T46" fmla="*/ 49 w 635"/>
                  <a:gd name="T47" fmla="*/ 27 h 376"/>
                  <a:gd name="T48" fmla="*/ 56 w 635"/>
                  <a:gd name="T49" fmla="*/ 25 h 376"/>
                  <a:gd name="T50" fmla="*/ 58 w 635"/>
                  <a:gd name="T51" fmla="*/ 23 h 376"/>
                  <a:gd name="T52" fmla="*/ 55 w 635"/>
                  <a:gd name="T53" fmla="*/ 23 h 376"/>
                  <a:gd name="T54" fmla="*/ 60 w 635"/>
                  <a:gd name="T55" fmla="*/ 19 h 376"/>
                  <a:gd name="T56" fmla="*/ 67 w 635"/>
                  <a:gd name="T57" fmla="*/ 11 h 376"/>
                  <a:gd name="T58" fmla="*/ 67 w 635"/>
                  <a:gd name="T59" fmla="*/ 7 h 376"/>
                  <a:gd name="T60" fmla="*/ 65 w 635"/>
                  <a:gd name="T61" fmla="*/ 9 h 376"/>
                  <a:gd name="T62" fmla="*/ 63 w 635"/>
                  <a:gd name="T63" fmla="*/ 8 h 376"/>
                  <a:gd name="T64" fmla="*/ 60 w 635"/>
                  <a:gd name="T65" fmla="*/ 7 h 376"/>
                  <a:gd name="T66" fmla="*/ 60 w 635"/>
                  <a:gd name="T67" fmla="*/ 9 h 376"/>
                  <a:gd name="T68" fmla="*/ 58 w 635"/>
                  <a:gd name="T69" fmla="*/ 16 h 376"/>
                  <a:gd name="T70" fmla="*/ 51 w 635"/>
                  <a:gd name="T71" fmla="*/ 20 h 376"/>
                  <a:gd name="T72" fmla="*/ 43 w 635"/>
                  <a:gd name="T73" fmla="*/ 24 h 376"/>
                  <a:gd name="T74" fmla="*/ 36 w 635"/>
                  <a:gd name="T75" fmla="*/ 30 h 376"/>
                  <a:gd name="T76" fmla="*/ 28 w 635"/>
                  <a:gd name="T77" fmla="*/ 30 h 376"/>
                  <a:gd name="T78" fmla="*/ 20 w 635"/>
                  <a:gd name="T79" fmla="*/ 30 h 376"/>
                  <a:gd name="T80" fmla="*/ 11 w 635"/>
                  <a:gd name="T81" fmla="*/ 29 h 376"/>
                  <a:gd name="T82" fmla="*/ 3 w 635"/>
                  <a:gd name="T83" fmla="*/ 29 h 376"/>
                  <a:gd name="T84" fmla="*/ 0 w 635"/>
                  <a:gd name="T85" fmla="*/ 26 h 376"/>
                  <a:gd name="T86" fmla="*/ 5 w 635"/>
                  <a:gd name="T87" fmla="*/ 26 h 376"/>
                  <a:gd name="T88" fmla="*/ 13 w 635"/>
                  <a:gd name="T89" fmla="*/ 27 h 376"/>
                  <a:gd name="T90" fmla="*/ 21 w 635"/>
                  <a:gd name="T91" fmla="*/ 26 h 376"/>
                  <a:gd name="T92" fmla="*/ 28 w 635"/>
                  <a:gd name="T93" fmla="*/ 24 h 376"/>
                  <a:gd name="T94" fmla="*/ 38 w 635"/>
                  <a:gd name="T95" fmla="*/ 21 h 376"/>
                  <a:gd name="T96" fmla="*/ 43 w 635"/>
                  <a:gd name="T97" fmla="*/ 16 h 376"/>
                  <a:gd name="T98" fmla="*/ 49 w 635"/>
                  <a:gd name="T99" fmla="*/ 12 h 376"/>
                  <a:gd name="T100" fmla="*/ 56 w 635"/>
                  <a:gd name="T101" fmla="*/ 9 h 376"/>
                  <a:gd name="T102" fmla="*/ 60 w 635"/>
                  <a:gd name="T103" fmla="*/ 5 h 376"/>
                  <a:gd name="T104" fmla="*/ 62 w 635"/>
                  <a:gd name="T105" fmla="*/ 2 h 376"/>
                  <a:gd name="T106" fmla="*/ 67 w 635"/>
                  <a:gd name="T107" fmla="*/ 2 h 376"/>
                  <a:gd name="T108" fmla="*/ 72 w 635"/>
                  <a:gd name="T109" fmla="*/ 6 h 37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35" h="376">
                    <a:moveTo>
                      <a:pt x="600" y="55"/>
                    </a:moveTo>
                    <a:lnTo>
                      <a:pt x="606" y="62"/>
                    </a:lnTo>
                    <a:lnTo>
                      <a:pt x="606" y="70"/>
                    </a:lnTo>
                    <a:lnTo>
                      <a:pt x="605" y="79"/>
                    </a:lnTo>
                    <a:lnTo>
                      <a:pt x="606" y="86"/>
                    </a:lnTo>
                    <a:lnTo>
                      <a:pt x="606" y="102"/>
                    </a:lnTo>
                    <a:lnTo>
                      <a:pt x="611" y="118"/>
                    </a:lnTo>
                    <a:lnTo>
                      <a:pt x="619" y="135"/>
                    </a:lnTo>
                    <a:lnTo>
                      <a:pt x="627" y="150"/>
                    </a:lnTo>
                    <a:lnTo>
                      <a:pt x="632" y="165"/>
                    </a:lnTo>
                    <a:lnTo>
                      <a:pt x="635" y="180"/>
                    </a:lnTo>
                    <a:lnTo>
                      <a:pt x="630" y="195"/>
                    </a:lnTo>
                    <a:lnTo>
                      <a:pt x="618" y="209"/>
                    </a:lnTo>
                    <a:lnTo>
                      <a:pt x="617" y="197"/>
                    </a:lnTo>
                    <a:lnTo>
                      <a:pt x="614" y="186"/>
                    </a:lnTo>
                    <a:lnTo>
                      <a:pt x="607" y="177"/>
                    </a:lnTo>
                    <a:lnTo>
                      <a:pt x="598" y="170"/>
                    </a:lnTo>
                    <a:lnTo>
                      <a:pt x="593" y="178"/>
                    </a:lnTo>
                    <a:lnTo>
                      <a:pt x="592" y="187"/>
                    </a:lnTo>
                    <a:lnTo>
                      <a:pt x="594" y="197"/>
                    </a:lnTo>
                    <a:lnTo>
                      <a:pt x="595" y="206"/>
                    </a:lnTo>
                    <a:lnTo>
                      <a:pt x="589" y="216"/>
                    </a:lnTo>
                    <a:lnTo>
                      <a:pt x="583" y="225"/>
                    </a:lnTo>
                    <a:lnTo>
                      <a:pt x="575" y="234"/>
                    </a:lnTo>
                    <a:lnTo>
                      <a:pt x="565" y="240"/>
                    </a:lnTo>
                    <a:lnTo>
                      <a:pt x="555" y="247"/>
                    </a:lnTo>
                    <a:lnTo>
                      <a:pt x="545" y="253"/>
                    </a:lnTo>
                    <a:lnTo>
                      <a:pt x="535" y="258"/>
                    </a:lnTo>
                    <a:lnTo>
                      <a:pt x="525" y="264"/>
                    </a:lnTo>
                    <a:lnTo>
                      <a:pt x="521" y="261"/>
                    </a:lnTo>
                    <a:lnTo>
                      <a:pt x="516" y="256"/>
                    </a:lnTo>
                    <a:lnTo>
                      <a:pt x="512" y="253"/>
                    </a:lnTo>
                    <a:lnTo>
                      <a:pt x="507" y="250"/>
                    </a:lnTo>
                    <a:lnTo>
                      <a:pt x="503" y="247"/>
                    </a:lnTo>
                    <a:lnTo>
                      <a:pt x="499" y="244"/>
                    </a:lnTo>
                    <a:lnTo>
                      <a:pt x="493" y="242"/>
                    </a:lnTo>
                    <a:lnTo>
                      <a:pt x="489" y="241"/>
                    </a:lnTo>
                    <a:lnTo>
                      <a:pt x="486" y="255"/>
                    </a:lnTo>
                    <a:lnTo>
                      <a:pt x="491" y="268"/>
                    </a:lnTo>
                    <a:lnTo>
                      <a:pt x="499" y="282"/>
                    </a:lnTo>
                    <a:lnTo>
                      <a:pt x="503" y="296"/>
                    </a:lnTo>
                    <a:lnTo>
                      <a:pt x="501" y="304"/>
                    </a:lnTo>
                    <a:lnTo>
                      <a:pt x="496" y="311"/>
                    </a:lnTo>
                    <a:lnTo>
                      <a:pt x="490" y="318"/>
                    </a:lnTo>
                    <a:lnTo>
                      <a:pt x="482" y="322"/>
                    </a:lnTo>
                    <a:lnTo>
                      <a:pt x="481" y="313"/>
                    </a:lnTo>
                    <a:lnTo>
                      <a:pt x="478" y="304"/>
                    </a:lnTo>
                    <a:lnTo>
                      <a:pt x="471" y="296"/>
                    </a:lnTo>
                    <a:lnTo>
                      <a:pt x="463" y="290"/>
                    </a:lnTo>
                    <a:lnTo>
                      <a:pt x="453" y="285"/>
                    </a:lnTo>
                    <a:lnTo>
                      <a:pt x="443" y="282"/>
                    </a:lnTo>
                    <a:lnTo>
                      <a:pt x="433" y="279"/>
                    </a:lnTo>
                    <a:lnTo>
                      <a:pt x="422" y="277"/>
                    </a:lnTo>
                    <a:lnTo>
                      <a:pt x="411" y="277"/>
                    </a:lnTo>
                    <a:lnTo>
                      <a:pt x="401" y="277"/>
                    </a:lnTo>
                    <a:lnTo>
                      <a:pt x="390" y="279"/>
                    </a:lnTo>
                    <a:lnTo>
                      <a:pt x="380" y="281"/>
                    </a:lnTo>
                    <a:lnTo>
                      <a:pt x="379" y="290"/>
                    </a:lnTo>
                    <a:lnTo>
                      <a:pt x="382" y="297"/>
                    </a:lnTo>
                    <a:lnTo>
                      <a:pt x="388" y="304"/>
                    </a:lnTo>
                    <a:lnTo>
                      <a:pt x="394" y="309"/>
                    </a:lnTo>
                    <a:lnTo>
                      <a:pt x="401" y="314"/>
                    </a:lnTo>
                    <a:lnTo>
                      <a:pt x="407" y="320"/>
                    </a:lnTo>
                    <a:lnTo>
                      <a:pt x="410" y="327"/>
                    </a:lnTo>
                    <a:lnTo>
                      <a:pt x="411" y="336"/>
                    </a:lnTo>
                    <a:lnTo>
                      <a:pt x="409" y="347"/>
                    </a:lnTo>
                    <a:lnTo>
                      <a:pt x="411" y="359"/>
                    </a:lnTo>
                    <a:lnTo>
                      <a:pt x="409" y="368"/>
                    </a:lnTo>
                    <a:lnTo>
                      <a:pt x="400" y="375"/>
                    </a:lnTo>
                    <a:lnTo>
                      <a:pt x="392" y="376"/>
                    </a:lnTo>
                    <a:lnTo>
                      <a:pt x="386" y="375"/>
                    </a:lnTo>
                    <a:lnTo>
                      <a:pt x="379" y="373"/>
                    </a:lnTo>
                    <a:lnTo>
                      <a:pt x="372" y="370"/>
                    </a:lnTo>
                    <a:lnTo>
                      <a:pt x="376" y="356"/>
                    </a:lnTo>
                    <a:lnTo>
                      <a:pt x="378" y="340"/>
                    </a:lnTo>
                    <a:lnTo>
                      <a:pt x="377" y="324"/>
                    </a:lnTo>
                    <a:lnTo>
                      <a:pt x="370" y="309"/>
                    </a:lnTo>
                    <a:lnTo>
                      <a:pt x="365" y="300"/>
                    </a:lnTo>
                    <a:lnTo>
                      <a:pt x="358" y="294"/>
                    </a:lnTo>
                    <a:lnTo>
                      <a:pt x="349" y="287"/>
                    </a:lnTo>
                    <a:lnTo>
                      <a:pt x="339" y="283"/>
                    </a:lnTo>
                    <a:lnTo>
                      <a:pt x="330" y="279"/>
                    </a:lnTo>
                    <a:lnTo>
                      <a:pt x="323" y="277"/>
                    </a:lnTo>
                    <a:lnTo>
                      <a:pt x="318" y="275"/>
                    </a:lnTo>
                    <a:lnTo>
                      <a:pt x="316" y="275"/>
                    </a:lnTo>
                    <a:lnTo>
                      <a:pt x="318" y="267"/>
                    </a:lnTo>
                    <a:lnTo>
                      <a:pt x="323" y="259"/>
                    </a:lnTo>
                    <a:lnTo>
                      <a:pt x="327" y="253"/>
                    </a:lnTo>
                    <a:lnTo>
                      <a:pt x="334" y="245"/>
                    </a:lnTo>
                    <a:lnTo>
                      <a:pt x="339" y="239"/>
                    </a:lnTo>
                    <a:lnTo>
                      <a:pt x="346" y="234"/>
                    </a:lnTo>
                    <a:lnTo>
                      <a:pt x="354" y="228"/>
                    </a:lnTo>
                    <a:lnTo>
                      <a:pt x="360" y="223"/>
                    </a:lnTo>
                    <a:lnTo>
                      <a:pt x="371" y="216"/>
                    </a:lnTo>
                    <a:lnTo>
                      <a:pt x="382" y="212"/>
                    </a:lnTo>
                    <a:lnTo>
                      <a:pt x="396" y="209"/>
                    </a:lnTo>
                    <a:lnTo>
                      <a:pt x="409" y="206"/>
                    </a:lnTo>
                    <a:lnTo>
                      <a:pt x="422" y="202"/>
                    </a:lnTo>
                    <a:lnTo>
                      <a:pt x="435" y="200"/>
                    </a:lnTo>
                    <a:lnTo>
                      <a:pt x="449" y="197"/>
                    </a:lnTo>
                    <a:lnTo>
                      <a:pt x="461" y="194"/>
                    </a:lnTo>
                    <a:lnTo>
                      <a:pt x="464" y="191"/>
                    </a:lnTo>
                    <a:lnTo>
                      <a:pt x="466" y="186"/>
                    </a:lnTo>
                    <a:lnTo>
                      <a:pt x="468" y="182"/>
                    </a:lnTo>
                    <a:lnTo>
                      <a:pt x="468" y="177"/>
                    </a:lnTo>
                    <a:lnTo>
                      <a:pt x="461" y="174"/>
                    </a:lnTo>
                    <a:lnTo>
                      <a:pt x="453" y="174"/>
                    </a:lnTo>
                    <a:lnTo>
                      <a:pt x="444" y="177"/>
                    </a:lnTo>
                    <a:lnTo>
                      <a:pt x="435" y="179"/>
                    </a:lnTo>
                    <a:lnTo>
                      <a:pt x="451" y="168"/>
                    </a:lnTo>
                    <a:lnTo>
                      <a:pt x="469" y="156"/>
                    </a:lnTo>
                    <a:lnTo>
                      <a:pt x="486" y="145"/>
                    </a:lnTo>
                    <a:lnTo>
                      <a:pt x="503" y="132"/>
                    </a:lnTo>
                    <a:lnTo>
                      <a:pt x="518" y="119"/>
                    </a:lnTo>
                    <a:lnTo>
                      <a:pt x="531" y="103"/>
                    </a:lnTo>
                    <a:lnTo>
                      <a:pt x="538" y="85"/>
                    </a:lnTo>
                    <a:lnTo>
                      <a:pt x="542" y="63"/>
                    </a:lnTo>
                    <a:lnTo>
                      <a:pt x="538" y="60"/>
                    </a:lnTo>
                    <a:lnTo>
                      <a:pt x="537" y="56"/>
                    </a:lnTo>
                    <a:lnTo>
                      <a:pt x="536" y="52"/>
                    </a:lnTo>
                    <a:lnTo>
                      <a:pt x="532" y="49"/>
                    </a:lnTo>
                    <a:lnTo>
                      <a:pt x="526" y="55"/>
                    </a:lnTo>
                    <a:lnTo>
                      <a:pt x="524" y="62"/>
                    </a:lnTo>
                    <a:lnTo>
                      <a:pt x="522" y="70"/>
                    </a:lnTo>
                    <a:lnTo>
                      <a:pt x="518" y="76"/>
                    </a:lnTo>
                    <a:lnTo>
                      <a:pt x="514" y="73"/>
                    </a:lnTo>
                    <a:lnTo>
                      <a:pt x="510" y="68"/>
                    </a:lnTo>
                    <a:lnTo>
                      <a:pt x="505" y="63"/>
                    </a:lnTo>
                    <a:lnTo>
                      <a:pt x="501" y="58"/>
                    </a:lnTo>
                    <a:lnTo>
                      <a:pt x="496" y="54"/>
                    </a:lnTo>
                    <a:lnTo>
                      <a:pt x="492" y="52"/>
                    </a:lnTo>
                    <a:lnTo>
                      <a:pt x="486" y="52"/>
                    </a:lnTo>
                    <a:lnTo>
                      <a:pt x="480" y="54"/>
                    </a:lnTo>
                    <a:lnTo>
                      <a:pt x="480" y="60"/>
                    </a:lnTo>
                    <a:lnTo>
                      <a:pt x="483" y="65"/>
                    </a:lnTo>
                    <a:lnTo>
                      <a:pt x="486" y="70"/>
                    </a:lnTo>
                    <a:lnTo>
                      <a:pt x="489" y="76"/>
                    </a:lnTo>
                    <a:lnTo>
                      <a:pt x="487" y="96"/>
                    </a:lnTo>
                    <a:lnTo>
                      <a:pt x="481" y="110"/>
                    </a:lnTo>
                    <a:lnTo>
                      <a:pt x="471" y="122"/>
                    </a:lnTo>
                    <a:lnTo>
                      <a:pt x="456" y="131"/>
                    </a:lnTo>
                    <a:lnTo>
                      <a:pt x="441" y="140"/>
                    </a:lnTo>
                    <a:lnTo>
                      <a:pt x="425" y="149"/>
                    </a:lnTo>
                    <a:lnTo>
                      <a:pt x="412" y="157"/>
                    </a:lnTo>
                    <a:lnTo>
                      <a:pt x="400" y="169"/>
                    </a:lnTo>
                    <a:lnTo>
                      <a:pt x="382" y="175"/>
                    </a:lnTo>
                    <a:lnTo>
                      <a:pt x="365" y="182"/>
                    </a:lnTo>
                    <a:lnTo>
                      <a:pt x="348" y="192"/>
                    </a:lnTo>
                    <a:lnTo>
                      <a:pt x="331" y="201"/>
                    </a:lnTo>
                    <a:lnTo>
                      <a:pt x="315" y="213"/>
                    </a:lnTo>
                    <a:lnTo>
                      <a:pt x="302" y="225"/>
                    </a:lnTo>
                    <a:lnTo>
                      <a:pt x="289" y="239"/>
                    </a:lnTo>
                    <a:lnTo>
                      <a:pt x="279" y="254"/>
                    </a:lnTo>
                    <a:lnTo>
                      <a:pt x="263" y="249"/>
                    </a:lnTo>
                    <a:lnTo>
                      <a:pt x="247" y="243"/>
                    </a:lnTo>
                    <a:lnTo>
                      <a:pt x="231" y="240"/>
                    </a:lnTo>
                    <a:lnTo>
                      <a:pt x="213" y="237"/>
                    </a:lnTo>
                    <a:lnTo>
                      <a:pt x="196" y="235"/>
                    </a:lnTo>
                    <a:lnTo>
                      <a:pt x="179" y="234"/>
                    </a:lnTo>
                    <a:lnTo>
                      <a:pt x="162" y="233"/>
                    </a:lnTo>
                    <a:lnTo>
                      <a:pt x="144" y="231"/>
                    </a:lnTo>
                    <a:lnTo>
                      <a:pt x="127" y="231"/>
                    </a:lnTo>
                    <a:lnTo>
                      <a:pt x="110" y="231"/>
                    </a:lnTo>
                    <a:lnTo>
                      <a:pt x="92" y="230"/>
                    </a:lnTo>
                    <a:lnTo>
                      <a:pt x="75" y="229"/>
                    </a:lnTo>
                    <a:lnTo>
                      <a:pt x="58" y="228"/>
                    </a:lnTo>
                    <a:lnTo>
                      <a:pt x="40" y="227"/>
                    </a:lnTo>
                    <a:lnTo>
                      <a:pt x="24" y="225"/>
                    </a:lnTo>
                    <a:lnTo>
                      <a:pt x="7" y="222"/>
                    </a:lnTo>
                    <a:lnTo>
                      <a:pt x="5" y="216"/>
                    </a:lnTo>
                    <a:lnTo>
                      <a:pt x="3" y="210"/>
                    </a:lnTo>
                    <a:lnTo>
                      <a:pt x="2" y="202"/>
                    </a:lnTo>
                    <a:lnTo>
                      <a:pt x="0" y="195"/>
                    </a:lnTo>
                    <a:lnTo>
                      <a:pt x="16" y="197"/>
                    </a:lnTo>
                    <a:lnTo>
                      <a:pt x="31" y="200"/>
                    </a:lnTo>
                    <a:lnTo>
                      <a:pt x="47" y="202"/>
                    </a:lnTo>
                    <a:lnTo>
                      <a:pt x="64" y="205"/>
                    </a:lnTo>
                    <a:lnTo>
                      <a:pt x="79" y="207"/>
                    </a:lnTo>
                    <a:lnTo>
                      <a:pt x="95" y="208"/>
                    </a:lnTo>
                    <a:lnTo>
                      <a:pt x="111" y="209"/>
                    </a:lnTo>
                    <a:lnTo>
                      <a:pt x="127" y="209"/>
                    </a:lnTo>
                    <a:lnTo>
                      <a:pt x="142" y="209"/>
                    </a:lnTo>
                    <a:lnTo>
                      <a:pt x="158" y="208"/>
                    </a:lnTo>
                    <a:lnTo>
                      <a:pt x="173" y="206"/>
                    </a:lnTo>
                    <a:lnTo>
                      <a:pt x="187" y="202"/>
                    </a:lnTo>
                    <a:lnTo>
                      <a:pt x="202" y="199"/>
                    </a:lnTo>
                    <a:lnTo>
                      <a:pt x="216" y="194"/>
                    </a:lnTo>
                    <a:lnTo>
                      <a:pt x="230" y="187"/>
                    </a:lnTo>
                    <a:lnTo>
                      <a:pt x="243" y="180"/>
                    </a:lnTo>
                    <a:lnTo>
                      <a:pt x="278" y="183"/>
                    </a:lnTo>
                    <a:lnTo>
                      <a:pt x="293" y="177"/>
                    </a:lnTo>
                    <a:lnTo>
                      <a:pt x="305" y="167"/>
                    </a:lnTo>
                    <a:lnTo>
                      <a:pt x="315" y="157"/>
                    </a:lnTo>
                    <a:lnTo>
                      <a:pt x="325" y="146"/>
                    </a:lnTo>
                    <a:lnTo>
                      <a:pt x="334" y="136"/>
                    </a:lnTo>
                    <a:lnTo>
                      <a:pt x="345" y="126"/>
                    </a:lnTo>
                    <a:lnTo>
                      <a:pt x="357" y="118"/>
                    </a:lnTo>
                    <a:lnTo>
                      <a:pt x="372" y="114"/>
                    </a:lnTo>
                    <a:lnTo>
                      <a:pt x="383" y="101"/>
                    </a:lnTo>
                    <a:lnTo>
                      <a:pt x="396" y="93"/>
                    </a:lnTo>
                    <a:lnTo>
                      <a:pt x="409" y="86"/>
                    </a:lnTo>
                    <a:lnTo>
                      <a:pt x="423" y="82"/>
                    </a:lnTo>
                    <a:lnTo>
                      <a:pt x="438" y="77"/>
                    </a:lnTo>
                    <a:lnTo>
                      <a:pt x="451" y="71"/>
                    </a:lnTo>
                    <a:lnTo>
                      <a:pt x="464" y="62"/>
                    </a:lnTo>
                    <a:lnTo>
                      <a:pt x="475" y="49"/>
                    </a:lnTo>
                    <a:lnTo>
                      <a:pt x="480" y="42"/>
                    </a:lnTo>
                    <a:lnTo>
                      <a:pt x="484" y="35"/>
                    </a:lnTo>
                    <a:lnTo>
                      <a:pt x="489" y="28"/>
                    </a:lnTo>
                    <a:lnTo>
                      <a:pt x="492" y="20"/>
                    </a:lnTo>
                    <a:lnTo>
                      <a:pt x="497" y="14"/>
                    </a:lnTo>
                    <a:lnTo>
                      <a:pt x="503" y="9"/>
                    </a:lnTo>
                    <a:lnTo>
                      <a:pt x="510" y="3"/>
                    </a:lnTo>
                    <a:lnTo>
                      <a:pt x="518" y="0"/>
                    </a:lnTo>
                    <a:lnTo>
                      <a:pt x="530" y="4"/>
                    </a:lnTo>
                    <a:lnTo>
                      <a:pt x="541" y="11"/>
                    </a:lnTo>
                    <a:lnTo>
                      <a:pt x="552" y="17"/>
                    </a:lnTo>
                    <a:lnTo>
                      <a:pt x="562" y="25"/>
                    </a:lnTo>
                    <a:lnTo>
                      <a:pt x="570" y="32"/>
                    </a:lnTo>
                    <a:lnTo>
                      <a:pt x="580" y="41"/>
                    </a:lnTo>
                    <a:lnTo>
                      <a:pt x="590" y="48"/>
                    </a:lnTo>
                    <a:lnTo>
                      <a:pt x="600" y="55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1" name="Freeform 20"/>
              <p:cNvSpPr>
                <a:spLocks/>
              </p:cNvSpPr>
              <p:nvPr/>
            </p:nvSpPr>
            <p:spPr bwMode="auto">
              <a:xfrm>
                <a:off x="5035" y="3411"/>
                <a:ext cx="24" cy="37"/>
              </a:xfrm>
              <a:custGeom>
                <a:avLst/>
                <a:gdLst>
                  <a:gd name="T0" fmla="*/ 7 w 46"/>
                  <a:gd name="T1" fmla="*/ 6 h 74"/>
                  <a:gd name="T2" fmla="*/ 5 w 46"/>
                  <a:gd name="T3" fmla="*/ 10 h 74"/>
                  <a:gd name="T4" fmla="*/ 5 w 46"/>
                  <a:gd name="T5" fmla="*/ 9 h 74"/>
                  <a:gd name="T6" fmla="*/ 5 w 46"/>
                  <a:gd name="T7" fmla="*/ 7 h 74"/>
                  <a:gd name="T8" fmla="*/ 4 w 46"/>
                  <a:gd name="T9" fmla="*/ 6 h 74"/>
                  <a:gd name="T10" fmla="*/ 3 w 46"/>
                  <a:gd name="T11" fmla="*/ 5 h 74"/>
                  <a:gd name="T12" fmla="*/ 3 w 46"/>
                  <a:gd name="T13" fmla="*/ 4 h 74"/>
                  <a:gd name="T14" fmla="*/ 2 w 46"/>
                  <a:gd name="T15" fmla="*/ 3 h 74"/>
                  <a:gd name="T16" fmla="*/ 1 w 46"/>
                  <a:gd name="T17" fmla="*/ 2 h 74"/>
                  <a:gd name="T18" fmla="*/ 0 w 46"/>
                  <a:gd name="T19" fmla="*/ 1 h 74"/>
                  <a:gd name="T20" fmla="*/ 1 w 46"/>
                  <a:gd name="T21" fmla="*/ 1 h 74"/>
                  <a:gd name="T22" fmla="*/ 2 w 46"/>
                  <a:gd name="T23" fmla="*/ 0 h 74"/>
                  <a:gd name="T24" fmla="*/ 4 w 46"/>
                  <a:gd name="T25" fmla="*/ 0 h 74"/>
                  <a:gd name="T26" fmla="*/ 4 w 46"/>
                  <a:gd name="T27" fmla="*/ 1 h 74"/>
                  <a:gd name="T28" fmla="*/ 5 w 46"/>
                  <a:gd name="T29" fmla="*/ 2 h 74"/>
                  <a:gd name="T30" fmla="*/ 6 w 46"/>
                  <a:gd name="T31" fmla="*/ 3 h 74"/>
                  <a:gd name="T32" fmla="*/ 6 w 46"/>
                  <a:gd name="T33" fmla="*/ 5 h 74"/>
                  <a:gd name="T34" fmla="*/ 7 w 46"/>
                  <a:gd name="T35" fmla="*/ 6 h 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74">
                    <a:moveTo>
                      <a:pt x="46" y="46"/>
                    </a:moveTo>
                    <a:lnTo>
                      <a:pt x="38" y="74"/>
                    </a:lnTo>
                    <a:lnTo>
                      <a:pt x="35" y="65"/>
                    </a:lnTo>
                    <a:lnTo>
                      <a:pt x="32" y="55"/>
                    </a:lnTo>
                    <a:lnTo>
                      <a:pt x="27" y="47"/>
                    </a:lnTo>
                    <a:lnTo>
                      <a:pt x="23" y="37"/>
                    </a:lnTo>
                    <a:lnTo>
                      <a:pt x="17" y="28"/>
                    </a:lnTo>
                    <a:lnTo>
                      <a:pt x="13" y="20"/>
                    </a:lnTo>
                    <a:lnTo>
                      <a:pt x="6" y="12"/>
                    </a:lnTo>
                    <a:lnTo>
                      <a:pt x="0" y="5"/>
                    </a:lnTo>
                    <a:lnTo>
                      <a:pt x="7" y="1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1" y="4"/>
                    </a:lnTo>
                    <a:lnTo>
                      <a:pt x="37" y="13"/>
                    </a:lnTo>
                    <a:lnTo>
                      <a:pt x="41" y="24"/>
                    </a:lnTo>
                    <a:lnTo>
                      <a:pt x="43" y="35"/>
                    </a:lnTo>
                    <a:lnTo>
                      <a:pt x="46" y="46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2" name="Freeform 21"/>
              <p:cNvSpPr>
                <a:spLocks/>
              </p:cNvSpPr>
              <p:nvPr/>
            </p:nvSpPr>
            <p:spPr bwMode="auto">
              <a:xfrm>
                <a:off x="4783" y="3400"/>
                <a:ext cx="13" cy="28"/>
              </a:xfrm>
              <a:custGeom>
                <a:avLst/>
                <a:gdLst>
                  <a:gd name="T0" fmla="*/ 4 w 25"/>
                  <a:gd name="T1" fmla="*/ 6 h 55"/>
                  <a:gd name="T2" fmla="*/ 3 w 25"/>
                  <a:gd name="T3" fmla="*/ 7 h 55"/>
                  <a:gd name="T4" fmla="*/ 2 w 25"/>
                  <a:gd name="T5" fmla="*/ 7 h 55"/>
                  <a:gd name="T6" fmla="*/ 2 w 25"/>
                  <a:gd name="T7" fmla="*/ 5 h 55"/>
                  <a:gd name="T8" fmla="*/ 1 w 25"/>
                  <a:gd name="T9" fmla="*/ 3 h 55"/>
                  <a:gd name="T10" fmla="*/ 0 w 25"/>
                  <a:gd name="T11" fmla="*/ 1 h 55"/>
                  <a:gd name="T12" fmla="*/ 0 w 25"/>
                  <a:gd name="T13" fmla="*/ 1 h 55"/>
                  <a:gd name="T14" fmla="*/ 1 w 25"/>
                  <a:gd name="T15" fmla="*/ 1 h 55"/>
                  <a:gd name="T16" fmla="*/ 1 w 25"/>
                  <a:gd name="T17" fmla="*/ 0 h 55"/>
                  <a:gd name="T18" fmla="*/ 2 w 25"/>
                  <a:gd name="T19" fmla="*/ 1 h 55"/>
                  <a:gd name="T20" fmla="*/ 3 w 25"/>
                  <a:gd name="T21" fmla="*/ 2 h 55"/>
                  <a:gd name="T22" fmla="*/ 3 w 25"/>
                  <a:gd name="T23" fmla="*/ 3 h 55"/>
                  <a:gd name="T24" fmla="*/ 4 w 25"/>
                  <a:gd name="T25" fmla="*/ 5 h 55"/>
                  <a:gd name="T26" fmla="*/ 4 w 25"/>
                  <a:gd name="T27" fmla="*/ 6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55">
                    <a:moveTo>
                      <a:pt x="25" y="47"/>
                    </a:moveTo>
                    <a:lnTo>
                      <a:pt x="24" y="55"/>
                    </a:lnTo>
                    <a:lnTo>
                      <a:pt x="12" y="50"/>
                    </a:lnTo>
                    <a:lnTo>
                      <a:pt x="10" y="36"/>
                    </a:lnTo>
                    <a:lnTo>
                      <a:pt x="8" y="2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7" y="12"/>
                    </a:lnTo>
                    <a:lnTo>
                      <a:pt x="22" y="22"/>
                    </a:lnTo>
                    <a:lnTo>
                      <a:pt x="25" y="34"/>
                    </a:lnTo>
                    <a:lnTo>
                      <a:pt x="25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3" name="Freeform 22"/>
              <p:cNvSpPr>
                <a:spLocks/>
              </p:cNvSpPr>
              <p:nvPr/>
            </p:nvSpPr>
            <p:spPr bwMode="auto">
              <a:xfrm>
                <a:off x="4758" y="3403"/>
                <a:ext cx="42" cy="53"/>
              </a:xfrm>
              <a:custGeom>
                <a:avLst/>
                <a:gdLst>
                  <a:gd name="T0" fmla="*/ 3 w 83"/>
                  <a:gd name="T1" fmla="*/ 1 h 107"/>
                  <a:gd name="T2" fmla="*/ 3 w 83"/>
                  <a:gd name="T3" fmla="*/ 4 h 107"/>
                  <a:gd name="T4" fmla="*/ 3 w 83"/>
                  <a:gd name="T5" fmla="*/ 7 h 107"/>
                  <a:gd name="T6" fmla="*/ 4 w 83"/>
                  <a:gd name="T7" fmla="*/ 9 h 107"/>
                  <a:gd name="T8" fmla="*/ 6 w 83"/>
                  <a:gd name="T9" fmla="*/ 10 h 107"/>
                  <a:gd name="T10" fmla="*/ 6 w 83"/>
                  <a:gd name="T11" fmla="*/ 10 h 107"/>
                  <a:gd name="T12" fmla="*/ 7 w 83"/>
                  <a:gd name="T13" fmla="*/ 10 h 107"/>
                  <a:gd name="T14" fmla="*/ 8 w 83"/>
                  <a:gd name="T15" fmla="*/ 10 h 107"/>
                  <a:gd name="T16" fmla="*/ 8 w 83"/>
                  <a:gd name="T17" fmla="*/ 10 h 107"/>
                  <a:gd name="T18" fmla="*/ 9 w 83"/>
                  <a:gd name="T19" fmla="*/ 10 h 107"/>
                  <a:gd name="T20" fmla="*/ 10 w 83"/>
                  <a:gd name="T21" fmla="*/ 10 h 107"/>
                  <a:gd name="T22" fmla="*/ 10 w 83"/>
                  <a:gd name="T23" fmla="*/ 11 h 107"/>
                  <a:gd name="T24" fmla="*/ 11 w 83"/>
                  <a:gd name="T25" fmla="*/ 11 h 107"/>
                  <a:gd name="T26" fmla="*/ 11 w 83"/>
                  <a:gd name="T27" fmla="*/ 11 h 107"/>
                  <a:gd name="T28" fmla="*/ 11 w 83"/>
                  <a:gd name="T29" fmla="*/ 12 h 107"/>
                  <a:gd name="T30" fmla="*/ 11 w 83"/>
                  <a:gd name="T31" fmla="*/ 12 h 107"/>
                  <a:gd name="T32" fmla="*/ 11 w 83"/>
                  <a:gd name="T33" fmla="*/ 12 h 107"/>
                  <a:gd name="T34" fmla="*/ 10 w 83"/>
                  <a:gd name="T35" fmla="*/ 13 h 107"/>
                  <a:gd name="T36" fmla="*/ 9 w 83"/>
                  <a:gd name="T37" fmla="*/ 13 h 107"/>
                  <a:gd name="T38" fmla="*/ 8 w 83"/>
                  <a:gd name="T39" fmla="*/ 13 h 107"/>
                  <a:gd name="T40" fmla="*/ 7 w 83"/>
                  <a:gd name="T41" fmla="*/ 13 h 107"/>
                  <a:gd name="T42" fmla="*/ 7 w 83"/>
                  <a:gd name="T43" fmla="*/ 13 h 107"/>
                  <a:gd name="T44" fmla="*/ 6 w 83"/>
                  <a:gd name="T45" fmla="*/ 12 h 107"/>
                  <a:gd name="T46" fmla="*/ 5 w 83"/>
                  <a:gd name="T47" fmla="*/ 12 h 107"/>
                  <a:gd name="T48" fmla="*/ 4 w 83"/>
                  <a:gd name="T49" fmla="*/ 12 h 107"/>
                  <a:gd name="T50" fmla="*/ 3 w 83"/>
                  <a:gd name="T51" fmla="*/ 11 h 107"/>
                  <a:gd name="T52" fmla="*/ 3 w 83"/>
                  <a:gd name="T53" fmla="*/ 10 h 107"/>
                  <a:gd name="T54" fmla="*/ 2 w 83"/>
                  <a:gd name="T55" fmla="*/ 10 h 107"/>
                  <a:gd name="T56" fmla="*/ 1 w 83"/>
                  <a:gd name="T57" fmla="*/ 8 h 107"/>
                  <a:gd name="T58" fmla="*/ 1 w 83"/>
                  <a:gd name="T59" fmla="*/ 7 h 107"/>
                  <a:gd name="T60" fmla="*/ 1 w 83"/>
                  <a:gd name="T61" fmla="*/ 6 h 107"/>
                  <a:gd name="T62" fmla="*/ 0 w 83"/>
                  <a:gd name="T63" fmla="*/ 5 h 107"/>
                  <a:gd name="T64" fmla="*/ 0 w 83"/>
                  <a:gd name="T65" fmla="*/ 3 h 107"/>
                  <a:gd name="T66" fmla="*/ 1 w 83"/>
                  <a:gd name="T67" fmla="*/ 2 h 107"/>
                  <a:gd name="T68" fmla="*/ 1 w 83"/>
                  <a:gd name="T69" fmla="*/ 1 h 107"/>
                  <a:gd name="T70" fmla="*/ 1 w 83"/>
                  <a:gd name="T71" fmla="*/ 0 h 107"/>
                  <a:gd name="T72" fmla="*/ 2 w 83"/>
                  <a:gd name="T73" fmla="*/ 0 h 107"/>
                  <a:gd name="T74" fmla="*/ 3 w 83"/>
                  <a:gd name="T75" fmla="*/ 1 h 10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3" h="107">
                    <a:moveTo>
                      <a:pt x="22" y="15"/>
                    </a:moveTo>
                    <a:lnTo>
                      <a:pt x="20" y="37"/>
                    </a:lnTo>
                    <a:lnTo>
                      <a:pt x="20" y="56"/>
                    </a:lnTo>
                    <a:lnTo>
                      <a:pt x="28" y="73"/>
                    </a:lnTo>
                    <a:lnTo>
                      <a:pt x="43" y="86"/>
                    </a:lnTo>
                    <a:lnTo>
                      <a:pt x="48" y="85"/>
                    </a:lnTo>
                    <a:lnTo>
                      <a:pt x="53" y="84"/>
                    </a:lnTo>
                    <a:lnTo>
                      <a:pt x="58" y="84"/>
                    </a:lnTo>
                    <a:lnTo>
                      <a:pt x="63" y="84"/>
                    </a:lnTo>
                    <a:lnTo>
                      <a:pt x="68" y="85"/>
                    </a:lnTo>
                    <a:lnTo>
                      <a:pt x="73" y="86"/>
                    </a:lnTo>
                    <a:lnTo>
                      <a:pt x="78" y="88"/>
                    </a:lnTo>
                    <a:lnTo>
                      <a:pt x="82" y="91"/>
                    </a:lnTo>
                    <a:lnTo>
                      <a:pt x="83" y="93"/>
                    </a:lnTo>
                    <a:lnTo>
                      <a:pt x="83" y="96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75" y="105"/>
                    </a:lnTo>
                    <a:lnTo>
                      <a:pt x="70" y="107"/>
                    </a:lnTo>
                    <a:lnTo>
                      <a:pt x="63" y="106"/>
                    </a:lnTo>
                    <a:lnTo>
                      <a:pt x="56" y="105"/>
                    </a:lnTo>
                    <a:lnTo>
                      <a:pt x="51" y="104"/>
                    </a:lnTo>
                    <a:lnTo>
                      <a:pt x="44" y="101"/>
                    </a:lnTo>
                    <a:lnTo>
                      <a:pt x="38" y="101"/>
                    </a:lnTo>
                    <a:lnTo>
                      <a:pt x="32" y="101"/>
                    </a:lnTo>
                    <a:lnTo>
                      <a:pt x="23" y="95"/>
                    </a:lnTo>
                    <a:lnTo>
                      <a:pt x="17" y="87"/>
                    </a:lnTo>
                    <a:lnTo>
                      <a:pt x="10" y="80"/>
                    </a:lnTo>
                    <a:lnTo>
                      <a:pt x="7" y="71"/>
                    </a:lnTo>
                    <a:lnTo>
                      <a:pt x="3" y="62"/>
                    </a:lnTo>
                    <a:lnTo>
                      <a:pt x="1" y="52"/>
                    </a:lnTo>
                    <a:lnTo>
                      <a:pt x="0" y="41"/>
                    </a:lnTo>
                    <a:lnTo>
                      <a:pt x="0" y="31"/>
                    </a:lnTo>
                    <a:lnTo>
                      <a:pt x="3" y="23"/>
                    </a:lnTo>
                    <a:lnTo>
                      <a:pt x="3" y="11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4" name="Freeform 23"/>
              <p:cNvSpPr>
                <a:spLocks/>
              </p:cNvSpPr>
              <p:nvPr/>
            </p:nvSpPr>
            <p:spPr bwMode="auto">
              <a:xfrm>
                <a:off x="4910" y="3419"/>
                <a:ext cx="11" cy="44"/>
              </a:xfrm>
              <a:custGeom>
                <a:avLst/>
                <a:gdLst>
                  <a:gd name="T0" fmla="*/ 2 w 24"/>
                  <a:gd name="T1" fmla="*/ 0 h 89"/>
                  <a:gd name="T2" fmla="*/ 1 w 24"/>
                  <a:gd name="T3" fmla="*/ 2 h 89"/>
                  <a:gd name="T4" fmla="*/ 2 w 24"/>
                  <a:gd name="T5" fmla="*/ 5 h 89"/>
                  <a:gd name="T6" fmla="*/ 2 w 24"/>
                  <a:gd name="T7" fmla="*/ 8 h 89"/>
                  <a:gd name="T8" fmla="*/ 2 w 24"/>
                  <a:gd name="T9" fmla="*/ 11 h 89"/>
                  <a:gd name="T10" fmla="*/ 1 w 24"/>
                  <a:gd name="T11" fmla="*/ 10 h 89"/>
                  <a:gd name="T12" fmla="*/ 1 w 24"/>
                  <a:gd name="T13" fmla="*/ 9 h 89"/>
                  <a:gd name="T14" fmla="*/ 1 w 24"/>
                  <a:gd name="T15" fmla="*/ 7 h 89"/>
                  <a:gd name="T16" fmla="*/ 1 w 24"/>
                  <a:gd name="T17" fmla="*/ 6 h 89"/>
                  <a:gd name="T18" fmla="*/ 0 w 24"/>
                  <a:gd name="T19" fmla="*/ 5 h 89"/>
                  <a:gd name="T20" fmla="*/ 0 w 24"/>
                  <a:gd name="T21" fmla="*/ 3 h 89"/>
                  <a:gd name="T22" fmla="*/ 0 w 24"/>
                  <a:gd name="T23" fmla="*/ 2 h 89"/>
                  <a:gd name="T24" fmla="*/ 0 w 24"/>
                  <a:gd name="T25" fmla="*/ 1 h 89"/>
                  <a:gd name="T26" fmla="*/ 1 w 24"/>
                  <a:gd name="T27" fmla="*/ 0 h 89"/>
                  <a:gd name="T28" fmla="*/ 1 w 24"/>
                  <a:gd name="T29" fmla="*/ 0 h 89"/>
                  <a:gd name="T30" fmla="*/ 1 w 24"/>
                  <a:gd name="T31" fmla="*/ 0 h 89"/>
                  <a:gd name="T32" fmla="*/ 2 w 24"/>
                  <a:gd name="T33" fmla="*/ 0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89">
                    <a:moveTo>
                      <a:pt x="19" y="0"/>
                    </a:moveTo>
                    <a:lnTo>
                      <a:pt x="15" y="23"/>
                    </a:lnTo>
                    <a:lnTo>
                      <a:pt x="19" y="45"/>
                    </a:lnTo>
                    <a:lnTo>
                      <a:pt x="24" y="67"/>
                    </a:lnTo>
                    <a:lnTo>
                      <a:pt x="20" y="89"/>
                    </a:lnTo>
                    <a:lnTo>
                      <a:pt x="11" y="83"/>
                    </a:lnTo>
                    <a:lnTo>
                      <a:pt x="9" y="74"/>
                    </a:lnTo>
                    <a:lnTo>
                      <a:pt x="10" y="62"/>
                    </a:lnTo>
                    <a:lnTo>
                      <a:pt x="8" y="51"/>
                    </a:lnTo>
                    <a:lnTo>
                      <a:pt x="4" y="40"/>
                    </a:lnTo>
                    <a:lnTo>
                      <a:pt x="0" y="30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5" name="Freeform 24"/>
              <p:cNvSpPr>
                <a:spLocks/>
              </p:cNvSpPr>
              <p:nvPr/>
            </p:nvSpPr>
            <p:spPr bwMode="auto">
              <a:xfrm>
                <a:off x="4968" y="3433"/>
                <a:ext cx="59" cy="35"/>
              </a:xfrm>
              <a:custGeom>
                <a:avLst/>
                <a:gdLst>
                  <a:gd name="T0" fmla="*/ 15 w 118"/>
                  <a:gd name="T1" fmla="*/ 5 h 69"/>
                  <a:gd name="T2" fmla="*/ 15 w 118"/>
                  <a:gd name="T3" fmla="*/ 6 h 69"/>
                  <a:gd name="T4" fmla="*/ 15 w 118"/>
                  <a:gd name="T5" fmla="*/ 7 h 69"/>
                  <a:gd name="T6" fmla="*/ 14 w 118"/>
                  <a:gd name="T7" fmla="*/ 8 h 69"/>
                  <a:gd name="T8" fmla="*/ 12 w 118"/>
                  <a:gd name="T9" fmla="*/ 9 h 69"/>
                  <a:gd name="T10" fmla="*/ 10 w 118"/>
                  <a:gd name="T11" fmla="*/ 9 h 69"/>
                  <a:gd name="T12" fmla="*/ 9 w 118"/>
                  <a:gd name="T13" fmla="*/ 9 h 69"/>
                  <a:gd name="T14" fmla="*/ 8 w 118"/>
                  <a:gd name="T15" fmla="*/ 9 h 69"/>
                  <a:gd name="T16" fmla="*/ 6 w 118"/>
                  <a:gd name="T17" fmla="*/ 9 h 69"/>
                  <a:gd name="T18" fmla="*/ 5 w 118"/>
                  <a:gd name="T19" fmla="*/ 9 h 69"/>
                  <a:gd name="T20" fmla="*/ 4 w 118"/>
                  <a:gd name="T21" fmla="*/ 8 h 69"/>
                  <a:gd name="T22" fmla="*/ 2 w 118"/>
                  <a:gd name="T23" fmla="*/ 8 h 69"/>
                  <a:gd name="T24" fmla="*/ 1 w 118"/>
                  <a:gd name="T25" fmla="*/ 7 h 69"/>
                  <a:gd name="T26" fmla="*/ 1 w 118"/>
                  <a:gd name="T27" fmla="*/ 5 h 69"/>
                  <a:gd name="T28" fmla="*/ 0 w 118"/>
                  <a:gd name="T29" fmla="*/ 3 h 69"/>
                  <a:gd name="T30" fmla="*/ 1 w 118"/>
                  <a:gd name="T31" fmla="*/ 1 h 69"/>
                  <a:gd name="T32" fmla="*/ 2 w 118"/>
                  <a:gd name="T33" fmla="*/ 0 h 69"/>
                  <a:gd name="T34" fmla="*/ 4 w 118"/>
                  <a:gd name="T35" fmla="*/ 1 h 69"/>
                  <a:gd name="T36" fmla="*/ 6 w 118"/>
                  <a:gd name="T37" fmla="*/ 0 h 69"/>
                  <a:gd name="T38" fmla="*/ 8 w 118"/>
                  <a:gd name="T39" fmla="*/ 0 h 69"/>
                  <a:gd name="T40" fmla="*/ 10 w 118"/>
                  <a:gd name="T41" fmla="*/ 1 h 69"/>
                  <a:gd name="T42" fmla="*/ 11 w 118"/>
                  <a:gd name="T43" fmla="*/ 1 h 69"/>
                  <a:gd name="T44" fmla="*/ 13 w 118"/>
                  <a:gd name="T45" fmla="*/ 2 h 69"/>
                  <a:gd name="T46" fmla="*/ 14 w 118"/>
                  <a:gd name="T47" fmla="*/ 3 h 69"/>
                  <a:gd name="T48" fmla="*/ 15 w 118"/>
                  <a:gd name="T49" fmla="*/ 5 h 6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8" h="69">
                    <a:moveTo>
                      <a:pt x="118" y="35"/>
                    </a:moveTo>
                    <a:lnTo>
                      <a:pt x="118" y="46"/>
                    </a:lnTo>
                    <a:lnTo>
                      <a:pt x="115" y="54"/>
                    </a:lnTo>
                    <a:lnTo>
                      <a:pt x="106" y="61"/>
                    </a:lnTo>
                    <a:lnTo>
                      <a:pt x="91" y="66"/>
                    </a:lnTo>
                    <a:lnTo>
                      <a:pt x="80" y="68"/>
                    </a:lnTo>
                    <a:lnTo>
                      <a:pt x="70" y="69"/>
                    </a:lnTo>
                    <a:lnTo>
                      <a:pt x="59" y="69"/>
                    </a:lnTo>
                    <a:lnTo>
                      <a:pt x="48" y="68"/>
                    </a:lnTo>
                    <a:lnTo>
                      <a:pt x="37" y="66"/>
                    </a:lnTo>
                    <a:lnTo>
                      <a:pt x="26" y="63"/>
                    </a:lnTo>
                    <a:lnTo>
                      <a:pt x="14" y="59"/>
                    </a:lnTo>
                    <a:lnTo>
                      <a:pt x="1" y="53"/>
                    </a:lnTo>
                    <a:lnTo>
                      <a:pt x="2" y="37"/>
                    </a:lnTo>
                    <a:lnTo>
                      <a:pt x="0" y="21"/>
                    </a:lnTo>
                    <a:lnTo>
                      <a:pt x="1" y="8"/>
                    </a:lnTo>
                    <a:lnTo>
                      <a:pt x="14" y="0"/>
                    </a:lnTo>
                    <a:lnTo>
                      <a:pt x="28" y="2"/>
                    </a:lnTo>
                    <a:lnTo>
                      <a:pt x="44" y="0"/>
                    </a:lnTo>
                    <a:lnTo>
                      <a:pt x="59" y="0"/>
                    </a:lnTo>
                    <a:lnTo>
                      <a:pt x="75" y="2"/>
                    </a:lnTo>
                    <a:lnTo>
                      <a:pt x="88" y="5"/>
                    </a:lnTo>
                    <a:lnTo>
                      <a:pt x="100" y="11"/>
                    </a:lnTo>
                    <a:lnTo>
                      <a:pt x="111" y="21"/>
                    </a:lnTo>
                    <a:lnTo>
                      <a:pt x="118" y="35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6" name="Freeform 25"/>
              <p:cNvSpPr>
                <a:spLocks/>
              </p:cNvSpPr>
              <p:nvPr/>
            </p:nvSpPr>
            <p:spPr bwMode="auto">
              <a:xfrm>
                <a:off x="4537" y="3399"/>
                <a:ext cx="84" cy="28"/>
              </a:xfrm>
              <a:custGeom>
                <a:avLst/>
                <a:gdLst>
                  <a:gd name="T0" fmla="*/ 21 w 168"/>
                  <a:gd name="T1" fmla="*/ 2 h 56"/>
                  <a:gd name="T2" fmla="*/ 21 w 168"/>
                  <a:gd name="T3" fmla="*/ 2 h 56"/>
                  <a:gd name="T4" fmla="*/ 20 w 168"/>
                  <a:gd name="T5" fmla="*/ 2 h 56"/>
                  <a:gd name="T6" fmla="*/ 20 w 168"/>
                  <a:gd name="T7" fmla="*/ 3 h 56"/>
                  <a:gd name="T8" fmla="*/ 19 w 168"/>
                  <a:gd name="T9" fmla="*/ 3 h 56"/>
                  <a:gd name="T10" fmla="*/ 18 w 168"/>
                  <a:gd name="T11" fmla="*/ 4 h 56"/>
                  <a:gd name="T12" fmla="*/ 18 w 168"/>
                  <a:gd name="T13" fmla="*/ 4 h 56"/>
                  <a:gd name="T14" fmla="*/ 18 w 168"/>
                  <a:gd name="T15" fmla="*/ 5 h 56"/>
                  <a:gd name="T16" fmla="*/ 17 w 168"/>
                  <a:gd name="T17" fmla="*/ 5 h 56"/>
                  <a:gd name="T18" fmla="*/ 17 w 168"/>
                  <a:gd name="T19" fmla="*/ 5 h 56"/>
                  <a:gd name="T20" fmla="*/ 15 w 168"/>
                  <a:gd name="T21" fmla="*/ 5 h 56"/>
                  <a:gd name="T22" fmla="*/ 13 w 168"/>
                  <a:gd name="T23" fmla="*/ 6 h 56"/>
                  <a:gd name="T24" fmla="*/ 11 w 168"/>
                  <a:gd name="T25" fmla="*/ 6 h 56"/>
                  <a:gd name="T26" fmla="*/ 8 w 168"/>
                  <a:gd name="T27" fmla="*/ 6 h 56"/>
                  <a:gd name="T28" fmla="*/ 6 w 168"/>
                  <a:gd name="T29" fmla="*/ 6 h 56"/>
                  <a:gd name="T30" fmla="*/ 3 w 168"/>
                  <a:gd name="T31" fmla="*/ 7 h 56"/>
                  <a:gd name="T32" fmla="*/ 1 w 168"/>
                  <a:gd name="T33" fmla="*/ 7 h 56"/>
                  <a:gd name="T34" fmla="*/ 1 w 168"/>
                  <a:gd name="T35" fmla="*/ 7 h 56"/>
                  <a:gd name="T36" fmla="*/ 0 w 168"/>
                  <a:gd name="T37" fmla="*/ 6 h 56"/>
                  <a:gd name="T38" fmla="*/ 0 w 168"/>
                  <a:gd name="T39" fmla="*/ 6 h 56"/>
                  <a:gd name="T40" fmla="*/ 1 w 168"/>
                  <a:gd name="T41" fmla="*/ 5 h 56"/>
                  <a:gd name="T42" fmla="*/ 2 w 168"/>
                  <a:gd name="T43" fmla="*/ 5 h 56"/>
                  <a:gd name="T44" fmla="*/ 2 w 168"/>
                  <a:gd name="T45" fmla="*/ 5 h 56"/>
                  <a:gd name="T46" fmla="*/ 3 w 168"/>
                  <a:gd name="T47" fmla="*/ 5 h 56"/>
                  <a:gd name="T48" fmla="*/ 4 w 168"/>
                  <a:gd name="T49" fmla="*/ 5 h 56"/>
                  <a:gd name="T50" fmla="*/ 4 w 168"/>
                  <a:gd name="T51" fmla="*/ 5 h 56"/>
                  <a:gd name="T52" fmla="*/ 5 w 168"/>
                  <a:gd name="T53" fmla="*/ 5 h 56"/>
                  <a:gd name="T54" fmla="*/ 5 w 168"/>
                  <a:gd name="T55" fmla="*/ 5 h 56"/>
                  <a:gd name="T56" fmla="*/ 6 w 168"/>
                  <a:gd name="T57" fmla="*/ 4 h 56"/>
                  <a:gd name="T58" fmla="*/ 8 w 168"/>
                  <a:gd name="T59" fmla="*/ 4 h 56"/>
                  <a:gd name="T60" fmla="*/ 9 w 168"/>
                  <a:gd name="T61" fmla="*/ 4 h 56"/>
                  <a:gd name="T62" fmla="*/ 10 w 168"/>
                  <a:gd name="T63" fmla="*/ 4 h 56"/>
                  <a:gd name="T64" fmla="*/ 12 w 168"/>
                  <a:gd name="T65" fmla="*/ 3 h 56"/>
                  <a:gd name="T66" fmla="*/ 13 w 168"/>
                  <a:gd name="T67" fmla="*/ 3 h 56"/>
                  <a:gd name="T68" fmla="*/ 15 w 168"/>
                  <a:gd name="T69" fmla="*/ 3 h 56"/>
                  <a:gd name="T70" fmla="*/ 16 w 168"/>
                  <a:gd name="T71" fmla="*/ 3 h 56"/>
                  <a:gd name="T72" fmla="*/ 18 w 168"/>
                  <a:gd name="T73" fmla="*/ 3 h 56"/>
                  <a:gd name="T74" fmla="*/ 19 w 168"/>
                  <a:gd name="T75" fmla="*/ 2 h 56"/>
                  <a:gd name="T76" fmla="*/ 19 w 168"/>
                  <a:gd name="T77" fmla="*/ 1 h 56"/>
                  <a:gd name="T78" fmla="*/ 20 w 168"/>
                  <a:gd name="T79" fmla="*/ 1 h 56"/>
                  <a:gd name="T80" fmla="*/ 21 w 168"/>
                  <a:gd name="T81" fmla="*/ 0 h 56"/>
                  <a:gd name="T82" fmla="*/ 21 w 168"/>
                  <a:gd name="T83" fmla="*/ 1 h 56"/>
                  <a:gd name="T84" fmla="*/ 21 w 168"/>
                  <a:gd name="T85" fmla="*/ 1 h 56"/>
                  <a:gd name="T86" fmla="*/ 21 w 168"/>
                  <a:gd name="T87" fmla="*/ 1 h 56"/>
                  <a:gd name="T88" fmla="*/ 21 w 168"/>
                  <a:gd name="T89" fmla="*/ 2 h 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8" h="56">
                    <a:moveTo>
                      <a:pt x="168" y="9"/>
                    </a:moveTo>
                    <a:lnTo>
                      <a:pt x="163" y="12"/>
                    </a:lnTo>
                    <a:lnTo>
                      <a:pt x="158" y="16"/>
                    </a:lnTo>
                    <a:lnTo>
                      <a:pt x="153" y="19"/>
                    </a:lnTo>
                    <a:lnTo>
                      <a:pt x="149" y="23"/>
                    </a:lnTo>
                    <a:lnTo>
                      <a:pt x="144" y="28"/>
                    </a:lnTo>
                    <a:lnTo>
                      <a:pt x="141" y="31"/>
                    </a:lnTo>
                    <a:lnTo>
                      <a:pt x="137" y="35"/>
                    </a:lnTo>
                    <a:lnTo>
                      <a:pt x="132" y="39"/>
                    </a:lnTo>
                    <a:lnTo>
                      <a:pt x="129" y="39"/>
                    </a:lnTo>
                    <a:lnTo>
                      <a:pt x="118" y="40"/>
                    </a:lnTo>
                    <a:lnTo>
                      <a:pt x="102" y="42"/>
                    </a:lnTo>
                    <a:lnTo>
                      <a:pt x="83" y="43"/>
                    </a:lnTo>
                    <a:lnTo>
                      <a:pt x="62" y="45"/>
                    </a:lnTo>
                    <a:lnTo>
                      <a:pt x="41" y="48"/>
                    </a:lnTo>
                    <a:lnTo>
                      <a:pt x="21" y="51"/>
                    </a:lnTo>
                    <a:lnTo>
                      <a:pt x="5" y="56"/>
                    </a:lnTo>
                    <a:lnTo>
                      <a:pt x="1" y="52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0"/>
                    </a:lnTo>
                    <a:lnTo>
                      <a:pt x="9" y="38"/>
                    </a:lnTo>
                    <a:lnTo>
                      <a:pt x="14" y="37"/>
                    </a:lnTo>
                    <a:lnTo>
                      <a:pt x="19" y="36"/>
                    </a:lnTo>
                    <a:lnTo>
                      <a:pt x="25" y="35"/>
                    </a:lnTo>
                    <a:lnTo>
                      <a:pt x="29" y="34"/>
                    </a:lnTo>
                    <a:lnTo>
                      <a:pt x="35" y="34"/>
                    </a:lnTo>
                    <a:lnTo>
                      <a:pt x="40" y="33"/>
                    </a:lnTo>
                    <a:lnTo>
                      <a:pt x="46" y="32"/>
                    </a:lnTo>
                    <a:lnTo>
                      <a:pt x="57" y="30"/>
                    </a:lnTo>
                    <a:lnTo>
                      <a:pt x="68" y="28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103" y="23"/>
                    </a:lnTo>
                    <a:lnTo>
                      <a:pt x="114" y="22"/>
                    </a:lnTo>
                    <a:lnTo>
                      <a:pt x="127" y="20"/>
                    </a:lnTo>
                    <a:lnTo>
                      <a:pt x="138" y="19"/>
                    </a:lnTo>
                    <a:lnTo>
                      <a:pt x="145" y="14"/>
                    </a:lnTo>
                    <a:lnTo>
                      <a:pt x="150" y="7"/>
                    </a:lnTo>
                    <a:lnTo>
                      <a:pt x="154" y="3"/>
                    </a:lnTo>
                    <a:lnTo>
                      <a:pt x="162" y="0"/>
                    </a:lnTo>
                    <a:lnTo>
                      <a:pt x="164" y="1"/>
                    </a:lnTo>
                    <a:lnTo>
                      <a:pt x="166" y="3"/>
                    </a:lnTo>
                    <a:lnTo>
                      <a:pt x="168" y="6"/>
                    </a:lnTo>
                    <a:lnTo>
                      <a:pt x="16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7" name="Freeform 26"/>
              <p:cNvSpPr>
                <a:spLocks/>
              </p:cNvSpPr>
              <p:nvPr/>
            </p:nvSpPr>
            <p:spPr bwMode="auto">
              <a:xfrm>
                <a:off x="5003" y="3531"/>
                <a:ext cx="207" cy="157"/>
              </a:xfrm>
              <a:custGeom>
                <a:avLst/>
                <a:gdLst>
                  <a:gd name="T0" fmla="*/ 50 w 415"/>
                  <a:gd name="T1" fmla="*/ 12 h 314"/>
                  <a:gd name="T2" fmla="*/ 47 w 415"/>
                  <a:gd name="T3" fmla="*/ 11 h 314"/>
                  <a:gd name="T4" fmla="*/ 48 w 415"/>
                  <a:gd name="T5" fmla="*/ 14 h 314"/>
                  <a:gd name="T6" fmla="*/ 50 w 415"/>
                  <a:gd name="T7" fmla="*/ 17 h 314"/>
                  <a:gd name="T8" fmla="*/ 50 w 415"/>
                  <a:gd name="T9" fmla="*/ 21 h 314"/>
                  <a:gd name="T10" fmla="*/ 46 w 415"/>
                  <a:gd name="T11" fmla="*/ 25 h 314"/>
                  <a:gd name="T12" fmla="*/ 41 w 415"/>
                  <a:gd name="T13" fmla="*/ 28 h 314"/>
                  <a:gd name="T14" fmla="*/ 37 w 415"/>
                  <a:gd name="T15" fmla="*/ 30 h 314"/>
                  <a:gd name="T16" fmla="*/ 33 w 415"/>
                  <a:gd name="T17" fmla="*/ 32 h 314"/>
                  <a:gd name="T18" fmla="*/ 29 w 415"/>
                  <a:gd name="T19" fmla="*/ 30 h 314"/>
                  <a:gd name="T20" fmla="*/ 27 w 415"/>
                  <a:gd name="T21" fmla="*/ 26 h 314"/>
                  <a:gd name="T22" fmla="*/ 23 w 415"/>
                  <a:gd name="T23" fmla="*/ 26 h 314"/>
                  <a:gd name="T24" fmla="*/ 25 w 415"/>
                  <a:gd name="T25" fmla="*/ 28 h 314"/>
                  <a:gd name="T26" fmla="*/ 27 w 415"/>
                  <a:gd name="T27" fmla="*/ 31 h 314"/>
                  <a:gd name="T28" fmla="*/ 26 w 415"/>
                  <a:gd name="T29" fmla="*/ 33 h 314"/>
                  <a:gd name="T30" fmla="*/ 24 w 415"/>
                  <a:gd name="T31" fmla="*/ 34 h 314"/>
                  <a:gd name="T32" fmla="*/ 20 w 415"/>
                  <a:gd name="T33" fmla="*/ 36 h 314"/>
                  <a:gd name="T34" fmla="*/ 20 w 415"/>
                  <a:gd name="T35" fmla="*/ 32 h 314"/>
                  <a:gd name="T36" fmla="*/ 16 w 415"/>
                  <a:gd name="T37" fmla="*/ 29 h 314"/>
                  <a:gd name="T38" fmla="*/ 12 w 415"/>
                  <a:gd name="T39" fmla="*/ 29 h 314"/>
                  <a:gd name="T40" fmla="*/ 7 w 415"/>
                  <a:gd name="T41" fmla="*/ 29 h 314"/>
                  <a:gd name="T42" fmla="*/ 6 w 415"/>
                  <a:gd name="T43" fmla="*/ 31 h 314"/>
                  <a:gd name="T44" fmla="*/ 8 w 415"/>
                  <a:gd name="T45" fmla="*/ 32 h 314"/>
                  <a:gd name="T46" fmla="*/ 11 w 415"/>
                  <a:gd name="T47" fmla="*/ 35 h 314"/>
                  <a:gd name="T48" fmla="*/ 12 w 415"/>
                  <a:gd name="T49" fmla="*/ 39 h 314"/>
                  <a:gd name="T50" fmla="*/ 9 w 415"/>
                  <a:gd name="T51" fmla="*/ 40 h 314"/>
                  <a:gd name="T52" fmla="*/ 7 w 415"/>
                  <a:gd name="T53" fmla="*/ 40 h 314"/>
                  <a:gd name="T54" fmla="*/ 5 w 415"/>
                  <a:gd name="T55" fmla="*/ 39 h 314"/>
                  <a:gd name="T56" fmla="*/ 5 w 415"/>
                  <a:gd name="T57" fmla="*/ 37 h 314"/>
                  <a:gd name="T58" fmla="*/ 4 w 415"/>
                  <a:gd name="T59" fmla="*/ 32 h 314"/>
                  <a:gd name="T60" fmla="*/ 4 w 415"/>
                  <a:gd name="T61" fmla="*/ 28 h 314"/>
                  <a:gd name="T62" fmla="*/ 7 w 415"/>
                  <a:gd name="T63" fmla="*/ 26 h 314"/>
                  <a:gd name="T64" fmla="*/ 10 w 415"/>
                  <a:gd name="T65" fmla="*/ 25 h 314"/>
                  <a:gd name="T66" fmla="*/ 16 w 415"/>
                  <a:gd name="T67" fmla="*/ 22 h 314"/>
                  <a:gd name="T68" fmla="*/ 23 w 415"/>
                  <a:gd name="T69" fmla="*/ 20 h 314"/>
                  <a:gd name="T70" fmla="*/ 29 w 415"/>
                  <a:gd name="T71" fmla="*/ 18 h 314"/>
                  <a:gd name="T72" fmla="*/ 31 w 415"/>
                  <a:gd name="T73" fmla="*/ 16 h 314"/>
                  <a:gd name="T74" fmla="*/ 32 w 415"/>
                  <a:gd name="T75" fmla="*/ 13 h 314"/>
                  <a:gd name="T76" fmla="*/ 32 w 415"/>
                  <a:gd name="T77" fmla="*/ 11 h 314"/>
                  <a:gd name="T78" fmla="*/ 30 w 415"/>
                  <a:gd name="T79" fmla="*/ 12 h 314"/>
                  <a:gd name="T80" fmla="*/ 28 w 415"/>
                  <a:gd name="T81" fmla="*/ 14 h 314"/>
                  <a:gd name="T82" fmla="*/ 26 w 415"/>
                  <a:gd name="T83" fmla="*/ 16 h 314"/>
                  <a:gd name="T84" fmla="*/ 19 w 415"/>
                  <a:gd name="T85" fmla="*/ 18 h 314"/>
                  <a:gd name="T86" fmla="*/ 12 w 415"/>
                  <a:gd name="T87" fmla="*/ 20 h 314"/>
                  <a:gd name="T88" fmla="*/ 4 w 415"/>
                  <a:gd name="T89" fmla="*/ 22 h 314"/>
                  <a:gd name="T90" fmla="*/ 3 w 415"/>
                  <a:gd name="T91" fmla="*/ 21 h 314"/>
                  <a:gd name="T92" fmla="*/ 1 w 415"/>
                  <a:gd name="T93" fmla="*/ 19 h 314"/>
                  <a:gd name="T94" fmla="*/ 2 w 415"/>
                  <a:gd name="T95" fmla="*/ 19 h 314"/>
                  <a:gd name="T96" fmla="*/ 7 w 415"/>
                  <a:gd name="T97" fmla="*/ 18 h 314"/>
                  <a:gd name="T98" fmla="*/ 13 w 415"/>
                  <a:gd name="T99" fmla="*/ 16 h 314"/>
                  <a:gd name="T100" fmla="*/ 17 w 415"/>
                  <a:gd name="T101" fmla="*/ 14 h 314"/>
                  <a:gd name="T102" fmla="*/ 20 w 415"/>
                  <a:gd name="T103" fmla="*/ 15 h 314"/>
                  <a:gd name="T104" fmla="*/ 24 w 415"/>
                  <a:gd name="T105" fmla="*/ 15 h 314"/>
                  <a:gd name="T106" fmla="*/ 29 w 415"/>
                  <a:gd name="T107" fmla="*/ 12 h 314"/>
                  <a:gd name="T108" fmla="*/ 33 w 415"/>
                  <a:gd name="T109" fmla="*/ 9 h 314"/>
                  <a:gd name="T110" fmla="*/ 37 w 415"/>
                  <a:gd name="T111" fmla="*/ 6 h 314"/>
                  <a:gd name="T112" fmla="*/ 40 w 415"/>
                  <a:gd name="T113" fmla="*/ 4 h 314"/>
                  <a:gd name="T114" fmla="*/ 43 w 415"/>
                  <a:gd name="T115" fmla="*/ 1 h 314"/>
                  <a:gd name="T116" fmla="*/ 47 w 415"/>
                  <a:gd name="T117" fmla="*/ 4 h 314"/>
                  <a:gd name="T118" fmla="*/ 50 w 415"/>
                  <a:gd name="T119" fmla="*/ 9 h 314"/>
                  <a:gd name="T120" fmla="*/ 51 w 415"/>
                  <a:gd name="T121" fmla="*/ 14 h 31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15" h="314">
                    <a:moveTo>
                      <a:pt x="415" y="112"/>
                    </a:moveTo>
                    <a:lnTo>
                      <a:pt x="410" y="104"/>
                    </a:lnTo>
                    <a:lnTo>
                      <a:pt x="403" y="94"/>
                    </a:lnTo>
                    <a:lnTo>
                      <a:pt x="395" y="86"/>
                    </a:lnTo>
                    <a:lnTo>
                      <a:pt x="386" y="81"/>
                    </a:lnTo>
                    <a:lnTo>
                      <a:pt x="381" y="88"/>
                    </a:lnTo>
                    <a:lnTo>
                      <a:pt x="381" y="94"/>
                    </a:lnTo>
                    <a:lnTo>
                      <a:pt x="383" y="101"/>
                    </a:lnTo>
                    <a:lnTo>
                      <a:pt x="387" y="108"/>
                    </a:lnTo>
                    <a:lnTo>
                      <a:pt x="392" y="115"/>
                    </a:lnTo>
                    <a:lnTo>
                      <a:pt x="398" y="122"/>
                    </a:lnTo>
                    <a:lnTo>
                      <a:pt x="402" y="129"/>
                    </a:lnTo>
                    <a:lnTo>
                      <a:pt x="405" y="136"/>
                    </a:lnTo>
                    <a:lnTo>
                      <a:pt x="409" y="152"/>
                    </a:lnTo>
                    <a:lnTo>
                      <a:pt x="404" y="165"/>
                    </a:lnTo>
                    <a:lnTo>
                      <a:pt x="397" y="176"/>
                    </a:lnTo>
                    <a:lnTo>
                      <a:pt x="384" y="187"/>
                    </a:lnTo>
                    <a:lnTo>
                      <a:pt x="370" y="195"/>
                    </a:lnTo>
                    <a:lnTo>
                      <a:pt x="356" y="204"/>
                    </a:lnTo>
                    <a:lnTo>
                      <a:pt x="341" y="213"/>
                    </a:lnTo>
                    <a:lnTo>
                      <a:pt x="329" y="221"/>
                    </a:lnTo>
                    <a:lnTo>
                      <a:pt x="320" y="228"/>
                    </a:lnTo>
                    <a:lnTo>
                      <a:pt x="310" y="233"/>
                    </a:lnTo>
                    <a:lnTo>
                      <a:pt x="299" y="238"/>
                    </a:lnTo>
                    <a:lnTo>
                      <a:pt x="289" y="243"/>
                    </a:lnTo>
                    <a:lnTo>
                      <a:pt x="278" y="247"/>
                    </a:lnTo>
                    <a:lnTo>
                      <a:pt x="268" y="249"/>
                    </a:lnTo>
                    <a:lnTo>
                      <a:pt x="257" y="250"/>
                    </a:lnTo>
                    <a:lnTo>
                      <a:pt x="246" y="250"/>
                    </a:lnTo>
                    <a:lnTo>
                      <a:pt x="239" y="236"/>
                    </a:lnTo>
                    <a:lnTo>
                      <a:pt x="237" y="220"/>
                    </a:lnTo>
                    <a:lnTo>
                      <a:pt x="233" y="207"/>
                    </a:lnTo>
                    <a:lnTo>
                      <a:pt x="217" y="202"/>
                    </a:lnTo>
                    <a:lnTo>
                      <a:pt x="196" y="201"/>
                    </a:lnTo>
                    <a:lnTo>
                      <a:pt x="193" y="203"/>
                    </a:lnTo>
                    <a:lnTo>
                      <a:pt x="190" y="205"/>
                    </a:lnTo>
                    <a:lnTo>
                      <a:pt x="188" y="208"/>
                    </a:lnTo>
                    <a:lnTo>
                      <a:pt x="192" y="213"/>
                    </a:lnTo>
                    <a:lnTo>
                      <a:pt x="203" y="217"/>
                    </a:lnTo>
                    <a:lnTo>
                      <a:pt x="211" y="223"/>
                    </a:lnTo>
                    <a:lnTo>
                      <a:pt x="215" y="231"/>
                    </a:lnTo>
                    <a:lnTo>
                      <a:pt x="216" y="241"/>
                    </a:lnTo>
                    <a:lnTo>
                      <a:pt x="216" y="247"/>
                    </a:lnTo>
                    <a:lnTo>
                      <a:pt x="214" y="252"/>
                    </a:lnTo>
                    <a:lnTo>
                      <a:pt x="211" y="259"/>
                    </a:lnTo>
                    <a:lnTo>
                      <a:pt x="206" y="263"/>
                    </a:lnTo>
                    <a:lnTo>
                      <a:pt x="201" y="269"/>
                    </a:lnTo>
                    <a:lnTo>
                      <a:pt x="195" y="272"/>
                    </a:lnTo>
                    <a:lnTo>
                      <a:pt x="188" y="275"/>
                    </a:lnTo>
                    <a:lnTo>
                      <a:pt x="182" y="276"/>
                    </a:lnTo>
                    <a:lnTo>
                      <a:pt x="166" y="283"/>
                    </a:lnTo>
                    <a:lnTo>
                      <a:pt x="169" y="272"/>
                    </a:lnTo>
                    <a:lnTo>
                      <a:pt x="166" y="261"/>
                    </a:lnTo>
                    <a:lnTo>
                      <a:pt x="162" y="252"/>
                    </a:lnTo>
                    <a:lnTo>
                      <a:pt x="157" y="243"/>
                    </a:lnTo>
                    <a:lnTo>
                      <a:pt x="146" y="235"/>
                    </a:lnTo>
                    <a:lnTo>
                      <a:pt x="134" y="231"/>
                    </a:lnTo>
                    <a:lnTo>
                      <a:pt x="122" y="228"/>
                    </a:lnTo>
                    <a:lnTo>
                      <a:pt x="109" y="228"/>
                    </a:lnTo>
                    <a:lnTo>
                      <a:pt x="97" y="229"/>
                    </a:lnTo>
                    <a:lnTo>
                      <a:pt x="83" y="230"/>
                    </a:lnTo>
                    <a:lnTo>
                      <a:pt x="70" y="231"/>
                    </a:lnTo>
                    <a:lnTo>
                      <a:pt x="57" y="232"/>
                    </a:lnTo>
                    <a:lnTo>
                      <a:pt x="55" y="234"/>
                    </a:lnTo>
                    <a:lnTo>
                      <a:pt x="52" y="237"/>
                    </a:lnTo>
                    <a:lnTo>
                      <a:pt x="51" y="241"/>
                    </a:lnTo>
                    <a:lnTo>
                      <a:pt x="52" y="245"/>
                    </a:lnTo>
                    <a:lnTo>
                      <a:pt x="62" y="248"/>
                    </a:lnTo>
                    <a:lnTo>
                      <a:pt x="71" y="254"/>
                    </a:lnTo>
                    <a:lnTo>
                      <a:pt x="78" y="261"/>
                    </a:lnTo>
                    <a:lnTo>
                      <a:pt x="84" y="269"/>
                    </a:lnTo>
                    <a:lnTo>
                      <a:pt x="90" y="277"/>
                    </a:lnTo>
                    <a:lnTo>
                      <a:pt x="93" y="287"/>
                    </a:lnTo>
                    <a:lnTo>
                      <a:pt x="97" y="296"/>
                    </a:lnTo>
                    <a:lnTo>
                      <a:pt x="98" y="305"/>
                    </a:lnTo>
                    <a:lnTo>
                      <a:pt x="92" y="308"/>
                    </a:lnTo>
                    <a:lnTo>
                      <a:pt x="86" y="311"/>
                    </a:lnTo>
                    <a:lnTo>
                      <a:pt x="79" y="313"/>
                    </a:lnTo>
                    <a:lnTo>
                      <a:pt x="72" y="314"/>
                    </a:lnTo>
                    <a:lnTo>
                      <a:pt x="66" y="314"/>
                    </a:lnTo>
                    <a:lnTo>
                      <a:pt x="59" y="314"/>
                    </a:lnTo>
                    <a:lnTo>
                      <a:pt x="52" y="313"/>
                    </a:lnTo>
                    <a:lnTo>
                      <a:pt x="46" y="311"/>
                    </a:lnTo>
                    <a:lnTo>
                      <a:pt x="40" y="306"/>
                    </a:lnTo>
                    <a:lnTo>
                      <a:pt x="40" y="302"/>
                    </a:lnTo>
                    <a:lnTo>
                      <a:pt x="42" y="296"/>
                    </a:lnTo>
                    <a:lnTo>
                      <a:pt x="43" y="290"/>
                    </a:lnTo>
                    <a:lnTo>
                      <a:pt x="41" y="276"/>
                    </a:lnTo>
                    <a:lnTo>
                      <a:pt x="39" y="262"/>
                    </a:lnTo>
                    <a:lnTo>
                      <a:pt x="35" y="249"/>
                    </a:lnTo>
                    <a:lnTo>
                      <a:pt x="26" y="238"/>
                    </a:lnTo>
                    <a:lnTo>
                      <a:pt x="29" y="230"/>
                    </a:lnTo>
                    <a:lnTo>
                      <a:pt x="35" y="223"/>
                    </a:lnTo>
                    <a:lnTo>
                      <a:pt x="41" y="218"/>
                    </a:lnTo>
                    <a:lnTo>
                      <a:pt x="49" y="213"/>
                    </a:lnTo>
                    <a:lnTo>
                      <a:pt x="58" y="208"/>
                    </a:lnTo>
                    <a:lnTo>
                      <a:pt x="66" y="204"/>
                    </a:lnTo>
                    <a:lnTo>
                      <a:pt x="74" y="201"/>
                    </a:lnTo>
                    <a:lnTo>
                      <a:pt x="82" y="195"/>
                    </a:lnTo>
                    <a:lnTo>
                      <a:pt x="100" y="188"/>
                    </a:lnTo>
                    <a:lnTo>
                      <a:pt x="118" y="181"/>
                    </a:lnTo>
                    <a:lnTo>
                      <a:pt x="135" y="175"/>
                    </a:lnTo>
                    <a:lnTo>
                      <a:pt x="153" y="170"/>
                    </a:lnTo>
                    <a:lnTo>
                      <a:pt x="172" y="164"/>
                    </a:lnTo>
                    <a:lnTo>
                      <a:pt x="190" y="159"/>
                    </a:lnTo>
                    <a:lnTo>
                      <a:pt x="208" y="154"/>
                    </a:lnTo>
                    <a:lnTo>
                      <a:pt x="226" y="149"/>
                    </a:lnTo>
                    <a:lnTo>
                      <a:pt x="233" y="144"/>
                    </a:lnTo>
                    <a:lnTo>
                      <a:pt x="238" y="137"/>
                    </a:lnTo>
                    <a:lnTo>
                      <a:pt x="245" y="131"/>
                    </a:lnTo>
                    <a:lnTo>
                      <a:pt x="249" y="124"/>
                    </a:lnTo>
                    <a:lnTo>
                      <a:pt x="254" y="118"/>
                    </a:lnTo>
                    <a:lnTo>
                      <a:pt x="257" y="110"/>
                    </a:lnTo>
                    <a:lnTo>
                      <a:pt x="260" y="103"/>
                    </a:lnTo>
                    <a:lnTo>
                      <a:pt x="262" y="94"/>
                    </a:lnTo>
                    <a:lnTo>
                      <a:pt x="258" y="90"/>
                    </a:lnTo>
                    <a:lnTo>
                      <a:pt x="256" y="87"/>
                    </a:lnTo>
                    <a:lnTo>
                      <a:pt x="253" y="83"/>
                    </a:lnTo>
                    <a:lnTo>
                      <a:pt x="248" y="83"/>
                    </a:lnTo>
                    <a:lnTo>
                      <a:pt x="245" y="91"/>
                    </a:lnTo>
                    <a:lnTo>
                      <a:pt x="241" y="98"/>
                    </a:lnTo>
                    <a:lnTo>
                      <a:pt x="236" y="105"/>
                    </a:lnTo>
                    <a:lnTo>
                      <a:pt x="229" y="111"/>
                    </a:lnTo>
                    <a:lnTo>
                      <a:pt x="224" y="117"/>
                    </a:lnTo>
                    <a:lnTo>
                      <a:pt x="216" y="122"/>
                    </a:lnTo>
                    <a:lnTo>
                      <a:pt x="208" y="126"/>
                    </a:lnTo>
                    <a:lnTo>
                      <a:pt x="201" y="130"/>
                    </a:lnTo>
                    <a:lnTo>
                      <a:pt x="180" y="135"/>
                    </a:lnTo>
                    <a:lnTo>
                      <a:pt x="159" y="139"/>
                    </a:lnTo>
                    <a:lnTo>
                      <a:pt x="138" y="144"/>
                    </a:lnTo>
                    <a:lnTo>
                      <a:pt x="117" y="149"/>
                    </a:lnTo>
                    <a:lnTo>
                      <a:pt x="97" y="154"/>
                    </a:lnTo>
                    <a:lnTo>
                      <a:pt x="76" y="160"/>
                    </a:lnTo>
                    <a:lnTo>
                      <a:pt x="56" y="167"/>
                    </a:lnTo>
                    <a:lnTo>
                      <a:pt x="36" y="176"/>
                    </a:lnTo>
                    <a:lnTo>
                      <a:pt x="31" y="172"/>
                    </a:lnTo>
                    <a:lnTo>
                      <a:pt x="27" y="167"/>
                    </a:lnTo>
                    <a:lnTo>
                      <a:pt x="24" y="163"/>
                    </a:lnTo>
                    <a:lnTo>
                      <a:pt x="19" y="160"/>
                    </a:lnTo>
                    <a:lnTo>
                      <a:pt x="15" y="156"/>
                    </a:lnTo>
                    <a:lnTo>
                      <a:pt x="10" y="152"/>
                    </a:lnTo>
                    <a:lnTo>
                      <a:pt x="5" y="149"/>
                    </a:lnTo>
                    <a:lnTo>
                      <a:pt x="0" y="146"/>
                    </a:lnTo>
                    <a:lnTo>
                      <a:pt x="16" y="146"/>
                    </a:lnTo>
                    <a:lnTo>
                      <a:pt x="30" y="144"/>
                    </a:lnTo>
                    <a:lnTo>
                      <a:pt x="46" y="140"/>
                    </a:lnTo>
                    <a:lnTo>
                      <a:pt x="60" y="137"/>
                    </a:lnTo>
                    <a:lnTo>
                      <a:pt x="74" y="133"/>
                    </a:lnTo>
                    <a:lnTo>
                      <a:pt x="89" y="130"/>
                    </a:lnTo>
                    <a:lnTo>
                      <a:pt x="104" y="126"/>
                    </a:lnTo>
                    <a:lnTo>
                      <a:pt x="119" y="124"/>
                    </a:lnTo>
                    <a:lnTo>
                      <a:pt x="128" y="116"/>
                    </a:lnTo>
                    <a:lnTo>
                      <a:pt x="136" y="112"/>
                    </a:lnTo>
                    <a:lnTo>
                      <a:pt x="145" y="112"/>
                    </a:lnTo>
                    <a:lnTo>
                      <a:pt x="155" y="116"/>
                    </a:lnTo>
                    <a:lnTo>
                      <a:pt x="164" y="119"/>
                    </a:lnTo>
                    <a:lnTo>
                      <a:pt x="174" y="121"/>
                    </a:lnTo>
                    <a:lnTo>
                      <a:pt x="184" y="121"/>
                    </a:lnTo>
                    <a:lnTo>
                      <a:pt x="194" y="117"/>
                    </a:lnTo>
                    <a:lnTo>
                      <a:pt x="207" y="109"/>
                    </a:lnTo>
                    <a:lnTo>
                      <a:pt x="219" y="102"/>
                    </a:lnTo>
                    <a:lnTo>
                      <a:pt x="232" y="92"/>
                    </a:lnTo>
                    <a:lnTo>
                      <a:pt x="244" y="83"/>
                    </a:lnTo>
                    <a:lnTo>
                      <a:pt x="255" y="74"/>
                    </a:lnTo>
                    <a:lnTo>
                      <a:pt x="267" y="66"/>
                    </a:lnTo>
                    <a:lnTo>
                      <a:pt x="279" y="59"/>
                    </a:lnTo>
                    <a:lnTo>
                      <a:pt x="294" y="53"/>
                    </a:lnTo>
                    <a:lnTo>
                      <a:pt x="300" y="46"/>
                    </a:lnTo>
                    <a:lnTo>
                      <a:pt x="307" y="38"/>
                    </a:lnTo>
                    <a:lnTo>
                      <a:pt x="316" y="31"/>
                    </a:lnTo>
                    <a:lnTo>
                      <a:pt x="324" y="25"/>
                    </a:lnTo>
                    <a:lnTo>
                      <a:pt x="332" y="19"/>
                    </a:lnTo>
                    <a:lnTo>
                      <a:pt x="341" y="12"/>
                    </a:lnTo>
                    <a:lnTo>
                      <a:pt x="350" y="7"/>
                    </a:lnTo>
                    <a:lnTo>
                      <a:pt x="359" y="0"/>
                    </a:lnTo>
                    <a:lnTo>
                      <a:pt x="369" y="13"/>
                    </a:lnTo>
                    <a:lnTo>
                      <a:pt x="378" y="27"/>
                    </a:lnTo>
                    <a:lnTo>
                      <a:pt x="387" y="41"/>
                    </a:lnTo>
                    <a:lnTo>
                      <a:pt x="394" y="55"/>
                    </a:lnTo>
                    <a:lnTo>
                      <a:pt x="401" y="69"/>
                    </a:lnTo>
                    <a:lnTo>
                      <a:pt x="408" y="83"/>
                    </a:lnTo>
                    <a:lnTo>
                      <a:pt x="412" y="98"/>
                    </a:lnTo>
                    <a:lnTo>
                      <a:pt x="415" y="112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8" name="Freeform 27"/>
              <p:cNvSpPr>
                <a:spLocks/>
              </p:cNvSpPr>
              <p:nvPr/>
            </p:nvSpPr>
            <p:spPr bwMode="auto">
              <a:xfrm>
                <a:off x="5106" y="3537"/>
                <a:ext cx="23" cy="25"/>
              </a:xfrm>
              <a:custGeom>
                <a:avLst/>
                <a:gdLst>
                  <a:gd name="T0" fmla="*/ 5 w 48"/>
                  <a:gd name="T1" fmla="*/ 2 h 51"/>
                  <a:gd name="T2" fmla="*/ 5 w 48"/>
                  <a:gd name="T3" fmla="*/ 3 h 51"/>
                  <a:gd name="T4" fmla="*/ 5 w 48"/>
                  <a:gd name="T5" fmla="*/ 3 h 51"/>
                  <a:gd name="T6" fmla="*/ 5 w 48"/>
                  <a:gd name="T7" fmla="*/ 4 h 51"/>
                  <a:gd name="T8" fmla="*/ 4 w 48"/>
                  <a:gd name="T9" fmla="*/ 5 h 51"/>
                  <a:gd name="T10" fmla="*/ 2 w 48"/>
                  <a:gd name="T11" fmla="*/ 6 h 51"/>
                  <a:gd name="T12" fmla="*/ 2 w 48"/>
                  <a:gd name="T13" fmla="*/ 4 h 51"/>
                  <a:gd name="T14" fmla="*/ 2 w 48"/>
                  <a:gd name="T15" fmla="*/ 2 h 51"/>
                  <a:gd name="T16" fmla="*/ 1 w 48"/>
                  <a:gd name="T17" fmla="*/ 1 h 51"/>
                  <a:gd name="T18" fmla="*/ 0 w 48"/>
                  <a:gd name="T19" fmla="*/ 0 h 51"/>
                  <a:gd name="T20" fmla="*/ 0 w 48"/>
                  <a:gd name="T21" fmla="*/ 0 h 51"/>
                  <a:gd name="T22" fmla="*/ 1 w 48"/>
                  <a:gd name="T23" fmla="*/ 0 h 51"/>
                  <a:gd name="T24" fmla="*/ 2 w 48"/>
                  <a:gd name="T25" fmla="*/ 0 h 51"/>
                  <a:gd name="T26" fmla="*/ 3 w 48"/>
                  <a:gd name="T27" fmla="*/ 0 h 51"/>
                  <a:gd name="T28" fmla="*/ 4 w 48"/>
                  <a:gd name="T29" fmla="*/ 0 h 51"/>
                  <a:gd name="T30" fmla="*/ 4 w 48"/>
                  <a:gd name="T31" fmla="*/ 1 h 51"/>
                  <a:gd name="T32" fmla="*/ 5 w 48"/>
                  <a:gd name="T33" fmla="*/ 1 h 51"/>
                  <a:gd name="T34" fmla="*/ 5 w 48"/>
                  <a:gd name="T35" fmla="*/ 2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" h="51">
                    <a:moveTo>
                      <a:pt x="46" y="18"/>
                    </a:moveTo>
                    <a:lnTo>
                      <a:pt x="48" y="25"/>
                    </a:lnTo>
                    <a:lnTo>
                      <a:pt x="48" y="30"/>
                    </a:lnTo>
                    <a:lnTo>
                      <a:pt x="44" y="37"/>
                    </a:lnTo>
                    <a:lnTo>
                      <a:pt x="38" y="41"/>
                    </a:lnTo>
                    <a:lnTo>
                      <a:pt x="23" y="51"/>
                    </a:lnTo>
                    <a:lnTo>
                      <a:pt x="23" y="36"/>
                    </a:lnTo>
                    <a:lnTo>
                      <a:pt x="20" y="22"/>
                    </a:lnTo>
                    <a:lnTo>
                      <a:pt x="12" y="10"/>
                    </a:lnTo>
                    <a:lnTo>
                      <a:pt x="0" y="0"/>
                    </a:lnTo>
                    <a:lnTo>
                      <a:pt x="7" y="1"/>
                    </a:lnTo>
                    <a:lnTo>
                      <a:pt x="13" y="1"/>
                    </a:lnTo>
                    <a:lnTo>
                      <a:pt x="21" y="2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9" y="8"/>
                    </a:lnTo>
                    <a:lnTo>
                      <a:pt x="43" y="12"/>
                    </a:lnTo>
                    <a:lnTo>
                      <a:pt x="46" y="18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79" name="Freeform 28"/>
              <p:cNvSpPr>
                <a:spLocks/>
              </p:cNvSpPr>
              <p:nvPr/>
            </p:nvSpPr>
            <p:spPr bwMode="auto">
              <a:xfrm>
                <a:off x="4798" y="3508"/>
                <a:ext cx="10" cy="25"/>
              </a:xfrm>
              <a:custGeom>
                <a:avLst/>
                <a:gdLst>
                  <a:gd name="T0" fmla="*/ 2 w 21"/>
                  <a:gd name="T1" fmla="*/ 3 h 52"/>
                  <a:gd name="T2" fmla="*/ 2 w 21"/>
                  <a:gd name="T3" fmla="*/ 3 h 52"/>
                  <a:gd name="T4" fmla="*/ 2 w 21"/>
                  <a:gd name="T5" fmla="*/ 4 h 52"/>
                  <a:gd name="T6" fmla="*/ 2 w 21"/>
                  <a:gd name="T7" fmla="*/ 5 h 52"/>
                  <a:gd name="T8" fmla="*/ 2 w 21"/>
                  <a:gd name="T9" fmla="*/ 6 h 52"/>
                  <a:gd name="T10" fmla="*/ 2 w 21"/>
                  <a:gd name="T11" fmla="*/ 6 h 52"/>
                  <a:gd name="T12" fmla="*/ 1 w 21"/>
                  <a:gd name="T13" fmla="*/ 6 h 52"/>
                  <a:gd name="T14" fmla="*/ 1 w 21"/>
                  <a:gd name="T15" fmla="*/ 6 h 52"/>
                  <a:gd name="T16" fmla="*/ 0 w 21"/>
                  <a:gd name="T17" fmla="*/ 6 h 52"/>
                  <a:gd name="T18" fmla="*/ 1 w 21"/>
                  <a:gd name="T19" fmla="*/ 4 h 52"/>
                  <a:gd name="T20" fmla="*/ 1 w 21"/>
                  <a:gd name="T21" fmla="*/ 3 h 52"/>
                  <a:gd name="T22" fmla="*/ 0 w 21"/>
                  <a:gd name="T23" fmla="*/ 1 h 52"/>
                  <a:gd name="T24" fmla="*/ 0 w 21"/>
                  <a:gd name="T25" fmla="*/ 0 h 52"/>
                  <a:gd name="T26" fmla="*/ 0 w 21"/>
                  <a:gd name="T27" fmla="*/ 0 h 52"/>
                  <a:gd name="T28" fmla="*/ 1 w 21"/>
                  <a:gd name="T29" fmla="*/ 1 h 52"/>
                  <a:gd name="T30" fmla="*/ 2 w 21"/>
                  <a:gd name="T31" fmla="*/ 2 h 52"/>
                  <a:gd name="T32" fmla="*/ 2 w 21"/>
                  <a:gd name="T33" fmla="*/ 3 h 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52">
                    <a:moveTo>
                      <a:pt x="20" y="26"/>
                    </a:moveTo>
                    <a:lnTo>
                      <a:pt x="21" y="31"/>
                    </a:lnTo>
                    <a:lnTo>
                      <a:pt x="21" y="37"/>
                    </a:lnTo>
                    <a:lnTo>
                      <a:pt x="20" y="43"/>
                    </a:lnTo>
                    <a:lnTo>
                      <a:pt x="19" y="49"/>
                    </a:lnTo>
                    <a:lnTo>
                      <a:pt x="16" y="50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7" y="50"/>
                    </a:lnTo>
                    <a:lnTo>
                      <a:pt x="10" y="37"/>
                    </a:lnTo>
                    <a:lnTo>
                      <a:pt x="9" y="26"/>
                    </a:lnTo>
                    <a:lnTo>
                      <a:pt x="4" y="14"/>
                    </a:lnTo>
                    <a:lnTo>
                      <a:pt x="0" y="0"/>
                    </a:lnTo>
                    <a:lnTo>
                      <a:pt x="7" y="3"/>
                    </a:lnTo>
                    <a:lnTo>
                      <a:pt x="13" y="10"/>
                    </a:lnTo>
                    <a:lnTo>
                      <a:pt x="16" y="18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0" name="Freeform 29"/>
              <p:cNvSpPr>
                <a:spLocks/>
              </p:cNvSpPr>
              <p:nvPr/>
            </p:nvSpPr>
            <p:spPr bwMode="auto">
              <a:xfrm>
                <a:off x="4772" y="3514"/>
                <a:ext cx="43" cy="53"/>
              </a:xfrm>
              <a:custGeom>
                <a:avLst/>
                <a:gdLst>
                  <a:gd name="T0" fmla="*/ 4 w 86"/>
                  <a:gd name="T1" fmla="*/ 0 h 107"/>
                  <a:gd name="T2" fmla="*/ 4 w 86"/>
                  <a:gd name="T3" fmla="*/ 0 h 107"/>
                  <a:gd name="T4" fmla="*/ 3 w 86"/>
                  <a:gd name="T5" fmla="*/ 1 h 107"/>
                  <a:gd name="T6" fmla="*/ 3 w 86"/>
                  <a:gd name="T7" fmla="*/ 1 h 107"/>
                  <a:gd name="T8" fmla="*/ 2 w 86"/>
                  <a:gd name="T9" fmla="*/ 1 h 107"/>
                  <a:gd name="T10" fmla="*/ 2 w 86"/>
                  <a:gd name="T11" fmla="*/ 4 h 107"/>
                  <a:gd name="T12" fmla="*/ 3 w 86"/>
                  <a:gd name="T13" fmla="*/ 6 h 107"/>
                  <a:gd name="T14" fmla="*/ 4 w 86"/>
                  <a:gd name="T15" fmla="*/ 8 h 107"/>
                  <a:gd name="T16" fmla="*/ 5 w 86"/>
                  <a:gd name="T17" fmla="*/ 10 h 107"/>
                  <a:gd name="T18" fmla="*/ 5 w 86"/>
                  <a:gd name="T19" fmla="*/ 11 h 107"/>
                  <a:gd name="T20" fmla="*/ 6 w 86"/>
                  <a:gd name="T21" fmla="*/ 11 h 107"/>
                  <a:gd name="T22" fmla="*/ 6 w 86"/>
                  <a:gd name="T23" fmla="*/ 11 h 107"/>
                  <a:gd name="T24" fmla="*/ 7 w 86"/>
                  <a:gd name="T25" fmla="*/ 10 h 107"/>
                  <a:gd name="T26" fmla="*/ 7 w 86"/>
                  <a:gd name="T27" fmla="*/ 10 h 107"/>
                  <a:gd name="T28" fmla="*/ 8 w 86"/>
                  <a:gd name="T29" fmla="*/ 10 h 107"/>
                  <a:gd name="T30" fmla="*/ 8 w 86"/>
                  <a:gd name="T31" fmla="*/ 10 h 107"/>
                  <a:gd name="T32" fmla="*/ 9 w 86"/>
                  <a:gd name="T33" fmla="*/ 10 h 107"/>
                  <a:gd name="T34" fmla="*/ 10 w 86"/>
                  <a:gd name="T35" fmla="*/ 11 h 107"/>
                  <a:gd name="T36" fmla="*/ 11 w 86"/>
                  <a:gd name="T37" fmla="*/ 11 h 107"/>
                  <a:gd name="T38" fmla="*/ 11 w 86"/>
                  <a:gd name="T39" fmla="*/ 12 h 107"/>
                  <a:gd name="T40" fmla="*/ 11 w 86"/>
                  <a:gd name="T41" fmla="*/ 13 h 107"/>
                  <a:gd name="T42" fmla="*/ 10 w 86"/>
                  <a:gd name="T43" fmla="*/ 13 h 107"/>
                  <a:gd name="T44" fmla="*/ 10 w 86"/>
                  <a:gd name="T45" fmla="*/ 13 h 107"/>
                  <a:gd name="T46" fmla="*/ 9 w 86"/>
                  <a:gd name="T47" fmla="*/ 13 h 107"/>
                  <a:gd name="T48" fmla="*/ 9 w 86"/>
                  <a:gd name="T49" fmla="*/ 12 h 107"/>
                  <a:gd name="T50" fmla="*/ 8 w 86"/>
                  <a:gd name="T51" fmla="*/ 12 h 107"/>
                  <a:gd name="T52" fmla="*/ 7 w 86"/>
                  <a:gd name="T53" fmla="*/ 12 h 107"/>
                  <a:gd name="T54" fmla="*/ 7 w 86"/>
                  <a:gd name="T55" fmla="*/ 12 h 107"/>
                  <a:gd name="T56" fmla="*/ 6 w 86"/>
                  <a:gd name="T57" fmla="*/ 12 h 107"/>
                  <a:gd name="T58" fmla="*/ 5 w 86"/>
                  <a:gd name="T59" fmla="*/ 13 h 107"/>
                  <a:gd name="T60" fmla="*/ 4 w 86"/>
                  <a:gd name="T61" fmla="*/ 13 h 107"/>
                  <a:gd name="T62" fmla="*/ 3 w 86"/>
                  <a:gd name="T63" fmla="*/ 12 h 107"/>
                  <a:gd name="T64" fmla="*/ 3 w 86"/>
                  <a:gd name="T65" fmla="*/ 11 h 107"/>
                  <a:gd name="T66" fmla="*/ 2 w 86"/>
                  <a:gd name="T67" fmla="*/ 10 h 107"/>
                  <a:gd name="T68" fmla="*/ 2 w 86"/>
                  <a:gd name="T69" fmla="*/ 8 h 107"/>
                  <a:gd name="T70" fmla="*/ 2 w 86"/>
                  <a:gd name="T71" fmla="*/ 7 h 107"/>
                  <a:gd name="T72" fmla="*/ 1 w 86"/>
                  <a:gd name="T73" fmla="*/ 6 h 107"/>
                  <a:gd name="T74" fmla="*/ 1 w 86"/>
                  <a:gd name="T75" fmla="*/ 5 h 107"/>
                  <a:gd name="T76" fmla="*/ 0 w 86"/>
                  <a:gd name="T77" fmla="*/ 3 h 107"/>
                  <a:gd name="T78" fmla="*/ 0 w 86"/>
                  <a:gd name="T79" fmla="*/ 2 h 107"/>
                  <a:gd name="T80" fmla="*/ 1 w 86"/>
                  <a:gd name="T81" fmla="*/ 1 h 107"/>
                  <a:gd name="T82" fmla="*/ 1 w 86"/>
                  <a:gd name="T83" fmla="*/ 0 h 107"/>
                  <a:gd name="T84" fmla="*/ 2 w 86"/>
                  <a:gd name="T85" fmla="*/ 0 h 107"/>
                  <a:gd name="T86" fmla="*/ 3 w 86"/>
                  <a:gd name="T87" fmla="*/ 0 h 107"/>
                  <a:gd name="T88" fmla="*/ 4 w 86"/>
                  <a:gd name="T89" fmla="*/ 0 h 10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6" h="107">
                    <a:moveTo>
                      <a:pt x="28" y="1"/>
                    </a:moveTo>
                    <a:lnTo>
                      <a:pt x="25" y="5"/>
                    </a:lnTo>
                    <a:lnTo>
                      <a:pt x="22" y="8"/>
                    </a:lnTo>
                    <a:lnTo>
                      <a:pt x="17" y="11"/>
                    </a:lnTo>
                    <a:lnTo>
                      <a:pt x="14" y="15"/>
                    </a:lnTo>
                    <a:lnTo>
                      <a:pt x="16" y="33"/>
                    </a:lnTo>
                    <a:lnTo>
                      <a:pt x="24" y="51"/>
                    </a:lnTo>
                    <a:lnTo>
                      <a:pt x="31" y="68"/>
                    </a:lnTo>
                    <a:lnTo>
                      <a:pt x="34" y="86"/>
                    </a:lnTo>
                    <a:lnTo>
                      <a:pt x="38" y="89"/>
                    </a:lnTo>
                    <a:lnTo>
                      <a:pt x="43" y="89"/>
                    </a:lnTo>
                    <a:lnTo>
                      <a:pt x="47" y="88"/>
                    </a:lnTo>
                    <a:lnTo>
                      <a:pt x="52" y="86"/>
                    </a:lnTo>
                    <a:lnTo>
                      <a:pt x="55" y="84"/>
                    </a:lnTo>
                    <a:lnTo>
                      <a:pt x="59" y="82"/>
                    </a:lnTo>
                    <a:lnTo>
                      <a:pt x="64" y="81"/>
                    </a:lnTo>
                    <a:lnTo>
                      <a:pt x="69" y="83"/>
                    </a:lnTo>
                    <a:lnTo>
                      <a:pt x="74" y="88"/>
                    </a:lnTo>
                    <a:lnTo>
                      <a:pt x="82" y="93"/>
                    </a:lnTo>
                    <a:lnTo>
                      <a:pt x="86" y="97"/>
                    </a:lnTo>
                    <a:lnTo>
                      <a:pt x="84" y="104"/>
                    </a:lnTo>
                    <a:lnTo>
                      <a:pt x="79" y="106"/>
                    </a:lnTo>
                    <a:lnTo>
                      <a:pt x="75" y="106"/>
                    </a:lnTo>
                    <a:lnTo>
                      <a:pt x="71" y="104"/>
                    </a:lnTo>
                    <a:lnTo>
                      <a:pt x="66" y="102"/>
                    </a:lnTo>
                    <a:lnTo>
                      <a:pt x="61" y="100"/>
                    </a:lnTo>
                    <a:lnTo>
                      <a:pt x="56" y="99"/>
                    </a:lnTo>
                    <a:lnTo>
                      <a:pt x="52" y="100"/>
                    </a:lnTo>
                    <a:lnTo>
                      <a:pt x="47" y="103"/>
                    </a:lnTo>
                    <a:lnTo>
                      <a:pt x="40" y="107"/>
                    </a:lnTo>
                    <a:lnTo>
                      <a:pt x="32" y="106"/>
                    </a:lnTo>
                    <a:lnTo>
                      <a:pt x="24" y="99"/>
                    </a:lnTo>
                    <a:lnTo>
                      <a:pt x="17" y="88"/>
                    </a:lnTo>
                    <a:lnTo>
                      <a:pt x="14" y="80"/>
                    </a:lnTo>
                    <a:lnTo>
                      <a:pt x="13" y="71"/>
                    </a:lnTo>
                    <a:lnTo>
                      <a:pt x="11" y="61"/>
                    </a:lnTo>
                    <a:lnTo>
                      <a:pt x="7" y="51"/>
                    </a:lnTo>
                    <a:lnTo>
                      <a:pt x="3" y="42"/>
                    </a:lnTo>
                    <a:lnTo>
                      <a:pt x="0" y="31"/>
                    </a:lnTo>
                    <a:lnTo>
                      <a:pt x="0" y="20"/>
                    </a:lnTo>
                    <a:lnTo>
                      <a:pt x="2" y="11"/>
                    </a:lnTo>
                    <a:lnTo>
                      <a:pt x="7" y="4"/>
                    </a:lnTo>
                    <a:lnTo>
                      <a:pt x="14" y="1"/>
                    </a:lnTo>
                    <a:lnTo>
                      <a:pt x="22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1" name="Freeform 30"/>
              <p:cNvSpPr>
                <a:spLocks/>
              </p:cNvSpPr>
              <p:nvPr/>
            </p:nvSpPr>
            <p:spPr bwMode="auto">
              <a:xfrm>
                <a:off x="5020" y="3544"/>
                <a:ext cx="55" cy="35"/>
              </a:xfrm>
              <a:custGeom>
                <a:avLst/>
                <a:gdLst>
                  <a:gd name="T0" fmla="*/ 14 w 110"/>
                  <a:gd name="T1" fmla="*/ 1 h 71"/>
                  <a:gd name="T2" fmla="*/ 14 w 110"/>
                  <a:gd name="T3" fmla="*/ 2 h 71"/>
                  <a:gd name="T4" fmla="*/ 14 w 110"/>
                  <a:gd name="T5" fmla="*/ 3 h 71"/>
                  <a:gd name="T6" fmla="*/ 14 w 110"/>
                  <a:gd name="T7" fmla="*/ 4 h 71"/>
                  <a:gd name="T8" fmla="*/ 14 w 110"/>
                  <a:gd name="T9" fmla="*/ 6 h 71"/>
                  <a:gd name="T10" fmla="*/ 13 w 110"/>
                  <a:gd name="T11" fmla="*/ 6 h 71"/>
                  <a:gd name="T12" fmla="*/ 13 w 110"/>
                  <a:gd name="T13" fmla="*/ 7 h 71"/>
                  <a:gd name="T14" fmla="*/ 12 w 110"/>
                  <a:gd name="T15" fmla="*/ 7 h 71"/>
                  <a:gd name="T16" fmla="*/ 11 w 110"/>
                  <a:gd name="T17" fmla="*/ 8 h 71"/>
                  <a:gd name="T18" fmla="*/ 10 w 110"/>
                  <a:gd name="T19" fmla="*/ 8 h 71"/>
                  <a:gd name="T20" fmla="*/ 10 w 110"/>
                  <a:gd name="T21" fmla="*/ 8 h 71"/>
                  <a:gd name="T22" fmla="*/ 9 w 110"/>
                  <a:gd name="T23" fmla="*/ 8 h 71"/>
                  <a:gd name="T24" fmla="*/ 8 w 110"/>
                  <a:gd name="T25" fmla="*/ 8 h 71"/>
                  <a:gd name="T26" fmla="*/ 7 w 110"/>
                  <a:gd name="T27" fmla="*/ 8 h 71"/>
                  <a:gd name="T28" fmla="*/ 7 w 110"/>
                  <a:gd name="T29" fmla="*/ 8 h 71"/>
                  <a:gd name="T30" fmla="*/ 6 w 110"/>
                  <a:gd name="T31" fmla="*/ 8 h 71"/>
                  <a:gd name="T32" fmla="*/ 5 w 110"/>
                  <a:gd name="T33" fmla="*/ 8 h 71"/>
                  <a:gd name="T34" fmla="*/ 4 w 110"/>
                  <a:gd name="T35" fmla="*/ 8 h 71"/>
                  <a:gd name="T36" fmla="*/ 3 w 110"/>
                  <a:gd name="T37" fmla="*/ 8 h 71"/>
                  <a:gd name="T38" fmla="*/ 2 w 110"/>
                  <a:gd name="T39" fmla="*/ 7 h 71"/>
                  <a:gd name="T40" fmla="*/ 1 w 110"/>
                  <a:gd name="T41" fmla="*/ 6 h 71"/>
                  <a:gd name="T42" fmla="*/ 1 w 110"/>
                  <a:gd name="T43" fmla="*/ 5 h 71"/>
                  <a:gd name="T44" fmla="*/ 0 w 110"/>
                  <a:gd name="T45" fmla="*/ 3 h 71"/>
                  <a:gd name="T46" fmla="*/ 1 w 110"/>
                  <a:gd name="T47" fmla="*/ 2 h 71"/>
                  <a:gd name="T48" fmla="*/ 1 w 110"/>
                  <a:gd name="T49" fmla="*/ 1 h 71"/>
                  <a:gd name="T50" fmla="*/ 3 w 110"/>
                  <a:gd name="T51" fmla="*/ 0 h 71"/>
                  <a:gd name="T52" fmla="*/ 4 w 110"/>
                  <a:gd name="T53" fmla="*/ 0 h 71"/>
                  <a:gd name="T54" fmla="*/ 6 w 110"/>
                  <a:gd name="T55" fmla="*/ 0 h 71"/>
                  <a:gd name="T56" fmla="*/ 7 w 110"/>
                  <a:gd name="T57" fmla="*/ 0 h 71"/>
                  <a:gd name="T58" fmla="*/ 9 w 110"/>
                  <a:gd name="T59" fmla="*/ 0 h 71"/>
                  <a:gd name="T60" fmla="*/ 11 w 110"/>
                  <a:gd name="T61" fmla="*/ 0 h 71"/>
                  <a:gd name="T62" fmla="*/ 12 w 110"/>
                  <a:gd name="T63" fmla="*/ 0 h 71"/>
                  <a:gd name="T64" fmla="*/ 14 w 110"/>
                  <a:gd name="T65" fmla="*/ 1 h 7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71">
                    <a:moveTo>
                      <a:pt x="106" y="9"/>
                    </a:moveTo>
                    <a:lnTo>
                      <a:pt x="109" y="17"/>
                    </a:lnTo>
                    <a:lnTo>
                      <a:pt x="110" y="27"/>
                    </a:lnTo>
                    <a:lnTo>
                      <a:pt x="110" y="38"/>
                    </a:lnTo>
                    <a:lnTo>
                      <a:pt x="107" y="48"/>
                    </a:lnTo>
                    <a:lnTo>
                      <a:pt x="103" y="52"/>
                    </a:lnTo>
                    <a:lnTo>
                      <a:pt x="98" y="56"/>
                    </a:lnTo>
                    <a:lnTo>
                      <a:pt x="93" y="61"/>
                    </a:lnTo>
                    <a:lnTo>
                      <a:pt x="87" y="64"/>
                    </a:lnTo>
                    <a:lnTo>
                      <a:pt x="80" y="67"/>
                    </a:lnTo>
                    <a:lnTo>
                      <a:pt x="75" y="69"/>
                    </a:lnTo>
                    <a:lnTo>
                      <a:pt x="68" y="70"/>
                    </a:lnTo>
                    <a:lnTo>
                      <a:pt x="62" y="71"/>
                    </a:lnTo>
                    <a:lnTo>
                      <a:pt x="56" y="70"/>
                    </a:lnTo>
                    <a:lnTo>
                      <a:pt x="49" y="70"/>
                    </a:lnTo>
                    <a:lnTo>
                      <a:pt x="42" y="69"/>
                    </a:lnTo>
                    <a:lnTo>
                      <a:pt x="34" y="68"/>
                    </a:lnTo>
                    <a:lnTo>
                      <a:pt x="26" y="66"/>
                    </a:lnTo>
                    <a:lnTo>
                      <a:pt x="17" y="64"/>
                    </a:lnTo>
                    <a:lnTo>
                      <a:pt x="10" y="59"/>
                    </a:lnTo>
                    <a:lnTo>
                      <a:pt x="2" y="54"/>
                    </a:lnTo>
                    <a:lnTo>
                      <a:pt x="1" y="41"/>
                    </a:lnTo>
                    <a:lnTo>
                      <a:pt x="0" y="30"/>
                    </a:lnTo>
                    <a:lnTo>
                      <a:pt x="1" y="20"/>
                    </a:lnTo>
                    <a:lnTo>
                      <a:pt x="6" y="10"/>
                    </a:lnTo>
                    <a:lnTo>
                      <a:pt x="18" y="7"/>
                    </a:lnTo>
                    <a:lnTo>
                      <a:pt x="31" y="3"/>
                    </a:lnTo>
                    <a:lnTo>
                      <a:pt x="43" y="1"/>
                    </a:lnTo>
                    <a:lnTo>
                      <a:pt x="56" y="0"/>
                    </a:lnTo>
                    <a:lnTo>
                      <a:pt x="68" y="0"/>
                    </a:lnTo>
                    <a:lnTo>
                      <a:pt x="82" y="1"/>
                    </a:lnTo>
                    <a:lnTo>
                      <a:pt x="94" y="3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2" name="Freeform 31"/>
              <p:cNvSpPr>
                <a:spLocks/>
              </p:cNvSpPr>
              <p:nvPr/>
            </p:nvSpPr>
            <p:spPr bwMode="auto">
              <a:xfrm>
                <a:off x="4938" y="3532"/>
                <a:ext cx="8" cy="41"/>
              </a:xfrm>
              <a:custGeom>
                <a:avLst/>
                <a:gdLst>
                  <a:gd name="T0" fmla="*/ 2 w 16"/>
                  <a:gd name="T1" fmla="*/ 1 h 81"/>
                  <a:gd name="T2" fmla="*/ 2 w 16"/>
                  <a:gd name="T3" fmla="*/ 3 h 81"/>
                  <a:gd name="T4" fmla="*/ 2 w 16"/>
                  <a:gd name="T5" fmla="*/ 6 h 81"/>
                  <a:gd name="T6" fmla="*/ 2 w 16"/>
                  <a:gd name="T7" fmla="*/ 8 h 81"/>
                  <a:gd name="T8" fmla="*/ 2 w 16"/>
                  <a:gd name="T9" fmla="*/ 11 h 81"/>
                  <a:gd name="T10" fmla="*/ 1 w 16"/>
                  <a:gd name="T11" fmla="*/ 11 h 81"/>
                  <a:gd name="T12" fmla="*/ 1 w 16"/>
                  <a:gd name="T13" fmla="*/ 10 h 81"/>
                  <a:gd name="T14" fmla="*/ 1 w 16"/>
                  <a:gd name="T15" fmla="*/ 10 h 81"/>
                  <a:gd name="T16" fmla="*/ 1 w 16"/>
                  <a:gd name="T17" fmla="*/ 10 h 81"/>
                  <a:gd name="T18" fmla="*/ 1 w 16"/>
                  <a:gd name="T19" fmla="*/ 7 h 81"/>
                  <a:gd name="T20" fmla="*/ 0 w 16"/>
                  <a:gd name="T21" fmla="*/ 5 h 81"/>
                  <a:gd name="T22" fmla="*/ 1 w 16"/>
                  <a:gd name="T23" fmla="*/ 3 h 81"/>
                  <a:gd name="T24" fmla="*/ 2 w 16"/>
                  <a:gd name="T25" fmla="*/ 0 h 81"/>
                  <a:gd name="T26" fmla="*/ 2 w 16"/>
                  <a:gd name="T27" fmla="*/ 1 h 8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81">
                    <a:moveTo>
                      <a:pt x="16" y="1"/>
                    </a:moveTo>
                    <a:lnTo>
                      <a:pt x="11" y="22"/>
                    </a:lnTo>
                    <a:lnTo>
                      <a:pt x="14" y="42"/>
                    </a:lnTo>
                    <a:lnTo>
                      <a:pt x="16" y="62"/>
                    </a:lnTo>
                    <a:lnTo>
                      <a:pt x="12" y="81"/>
                    </a:lnTo>
                    <a:lnTo>
                      <a:pt x="8" y="81"/>
                    </a:lnTo>
                    <a:lnTo>
                      <a:pt x="5" y="79"/>
                    </a:lnTo>
                    <a:lnTo>
                      <a:pt x="3" y="77"/>
                    </a:lnTo>
                    <a:lnTo>
                      <a:pt x="2" y="74"/>
                    </a:lnTo>
                    <a:lnTo>
                      <a:pt x="1" y="56"/>
                    </a:lnTo>
                    <a:lnTo>
                      <a:pt x="0" y="36"/>
                    </a:lnTo>
                    <a:lnTo>
                      <a:pt x="1" y="17"/>
                    </a:lnTo>
                    <a:lnTo>
                      <a:pt x="10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3" name="Freeform 32"/>
              <p:cNvSpPr>
                <a:spLocks/>
              </p:cNvSpPr>
              <p:nvPr/>
            </p:nvSpPr>
            <p:spPr bwMode="auto">
              <a:xfrm>
                <a:off x="4565" y="3509"/>
                <a:ext cx="56" cy="18"/>
              </a:xfrm>
              <a:custGeom>
                <a:avLst/>
                <a:gdLst>
                  <a:gd name="T0" fmla="*/ 14 w 112"/>
                  <a:gd name="T1" fmla="*/ 0 h 38"/>
                  <a:gd name="T2" fmla="*/ 14 w 112"/>
                  <a:gd name="T3" fmla="*/ 1 h 38"/>
                  <a:gd name="T4" fmla="*/ 14 w 112"/>
                  <a:gd name="T5" fmla="*/ 1 h 38"/>
                  <a:gd name="T6" fmla="*/ 14 w 112"/>
                  <a:gd name="T7" fmla="*/ 1 h 38"/>
                  <a:gd name="T8" fmla="*/ 13 w 112"/>
                  <a:gd name="T9" fmla="*/ 1 h 38"/>
                  <a:gd name="T10" fmla="*/ 12 w 112"/>
                  <a:gd name="T11" fmla="*/ 1 h 38"/>
                  <a:gd name="T12" fmla="*/ 11 w 112"/>
                  <a:gd name="T13" fmla="*/ 2 h 38"/>
                  <a:gd name="T14" fmla="*/ 10 w 112"/>
                  <a:gd name="T15" fmla="*/ 2 h 38"/>
                  <a:gd name="T16" fmla="*/ 10 w 112"/>
                  <a:gd name="T17" fmla="*/ 2 h 38"/>
                  <a:gd name="T18" fmla="*/ 9 w 112"/>
                  <a:gd name="T19" fmla="*/ 2 h 38"/>
                  <a:gd name="T20" fmla="*/ 8 w 112"/>
                  <a:gd name="T21" fmla="*/ 3 h 38"/>
                  <a:gd name="T22" fmla="*/ 8 w 112"/>
                  <a:gd name="T23" fmla="*/ 3 h 38"/>
                  <a:gd name="T24" fmla="*/ 7 w 112"/>
                  <a:gd name="T25" fmla="*/ 4 h 38"/>
                  <a:gd name="T26" fmla="*/ 6 w 112"/>
                  <a:gd name="T27" fmla="*/ 4 h 38"/>
                  <a:gd name="T28" fmla="*/ 5 w 112"/>
                  <a:gd name="T29" fmla="*/ 4 h 38"/>
                  <a:gd name="T30" fmla="*/ 4 w 112"/>
                  <a:gd name="T31" fmla="*/ 4 h 38"/>
                  <a:gd name="T32" fmla="*/ 3 w 112"/>
                  <a:gd name="T33" fmla="*/ 4 h 38"/>
                  <a:gd name="T34" fmla="*/ 2 w 112"/>
                  <a:gd name="T35" fmla="*/ 4 h 38"/>
                  <a:gd name="T36" fmla="*/ 1 w 112"/>
                  <a:gd name="T37" fmla="*/ 4 h 38"/>
                  <a:gd name="T38" fmla="*/ 1 w 112"/>
                  <a:gd name="T39" fmla="*/ 4 h 38"/>
                  <a:gd name="T40" fmla="*/ 0 w 112"/>
                  <a:gd name="T41" fmla="*/ 4 h 38"/>
                  <a:gd name="T42" fmla="*/ 1 w 112"/>
                  <a:gd name="T43" fmla="*/ 3 h 38"/>
                  <a:gd name="T44" fmla="*/ 1 w 112"/>
                  <a:gd name="T45" fmla="*/ 3 h 38"/>
                  <a:gd name="T46" fmla="*/ 2 w 112"/>
                  <a:gd name="T47" fmla="*/ 3 h 38"/>
                  <a:gd name="T48" fmla="*/ 2 w 112"/>
                  <a:gd name="T49" fmla="*/ 3 h 38"/>
                  <a:gd name="T50" fmla="*/ 4 w 112"/>
                  <a:gd name="T51" fmla="*/ 2 h 38"/>
                  <a:gd name="T52" fmla="*/ 5 w 112"/>
                  <a:gd name="T53" fmla="*/ 1 h 38"/>
                  <a:gd name="T54" fmla="*/ 7 w 112"/>
                  <a:gd name="T55" fmla="*/ 1 h 38"/>
                  <a:gd name="T56" fmla="*/ 8 w 112"/>
                  <a:gd name="T57" fmla="*/ 0 h 38"/>
                  <a:gd name="T58" fmla="*/ 10 w 112"/>
                  <a:gd name="T59" fmla="*/ 0 h 38"/>
                  <a:gd name="T60" fmla="*/ 11 w 112"/>
                  <a:gd name="T61" fmla="*/ 0 h 38"/>
                  <a:gd name="T62" fmla="*/ 13 w 112"/>
                  <a:gd name="T63" fmla="*/ 0 h 38"/>
                  <a:gd name="T64" fmla="*/ 14 w 112"/>
                  <a:gd name="T65" fmla="*/ 0 h 3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2" h="38">
                    <a:moveTo>
                      <a:pt x="112" y="5"/>
                    </a:moveTo>
                    <a:lnTo>
                      <a:pt x="112" y="9"/>
                    </a:lnTo>
                    <a:lnTo>
                      <a:pt x="109" y="11"/>
                    </a:lnTo>
                    <a:lnTo>
                      <a:pt x="106" y="12"/>
                    </a:lnTo>
                    <a:lnTo>
                      <a:pt x="104" y="14"/>
                    </a:lnTo>
                    <a:lnTo>
                      <a:pt x="95" y="15"/>
                    </a:lnTo>
                    <a:lnTo>
                      <a:pt x="87" y="17"/>
                    </a:lnTo>
                    <a:lnTo>
                      <a:pt x="80" y="20"/>
                    </a:lnTo>
                    <a:lnTo>
                      <a:pt x="74" y="22"/>
                    </a:lnTo>
                    <a:lnTo>
                      <a:pt x="68" y="24"/>
                    </a:lnTo>
                    <a:lnTo>
                      <a:pt x="63" y="27"/>
                    </a:lnTo>
                    <a:lnTo>
                      <a:pt x="59" y="31"/>
                    </a:lnTo>
                    <a:lnTo>
                      <a:pt x="53" y="37"/>
                    </a:lnTo>
                    <a:lnTo>
                      <a:pt x="46" y="38"/>
                    </a:lnTo>
                    <a:lnTo>
                      <a:pt x="37" y="38"/>
                    </a:lnTo>
                    <a:lnTo>
                      <a:pt x="29" y="38"/>
                    </a:lnTo>
                    <a:lnTo>
                      <a:pt x="20" y="38"/>
                    </a:lnTo>
                    <a:lnTo>
                      <a:pt x="11" y="37"/>
                    </a:lnTo>
                    <a:lnTo>
                      <a:pt x="5" y="36"/>
                    </a:lnTo>
                    <a:lnTo>
                      <a:pt x="1" y="35"/>
                    </a:lnTo>
                    <a:lnTo>
                      <a:pt x="0" y="33"/>
                    </a:lnTo>
                    <a:lnTo>
                      <a:pt x="3" y="30"/>
                    </a:lnTo>
                    <a:lnTo>
                      <a:pt x="6" y="28"/>
                    </a:lnTo>
                    <a:lnTo>
                      <a:pt x="11" y="28"/>
                    </a:lnTo>
                    <a:lnTo>
                      <a:pt x="15" y="28"/>
                    </a:lnTo>
                    <a:lnTo>
                      <a:pt x="26" y="22"/>
                    </a:lnTo>
                    <a:lnTo>
                      <a:pt x="37" y="15"/>
                    </a:lnTo>
                    <a:lnTo>
                      <a:pt x="49" y="10"/>
                    </a:lnTo>
                    <a:lnTo>
                      <a:pt x="61" y="5"/>
                    </a:lnTo>
                    <a:lnTo>
                      <a:pt x="73" y="1"/>
                    </a:lnTo>
                    <a:lnTo>
                      <a:pt x="85" y="0"/>
                    </a:lnTo>
                    <a:lnTo>
                      <a:pt x="98" y="1"/>
                    </a:lnTo>
                    <a:lnTo>
                      <a:pt x="11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4" name="Freeform 33"/>
              <p:cNvSpPr>
                <a:spLocks/>
              </p:cNvSpPr>
              <p:nvPr/>
            </p:nvSpPr>
            <p:spPr bwMode="auto">
              <a:xfrm>
                <a:off x="5047" y="3654"/>
                <a:ext cx="28" cy="29"/>
              </a:xfrm>
              <a:custGeom>
                <a:avLst/>
                <a:gdLst>
                  <a:gd name="T0" fmla="*/ 7 w 56"/>
                  <a:gd name="T1" fmla="*/ 3 h 58"/>
                  <a:gd name="T2" fmla="*/ 7 w 56"/>
                  <a:gd name="T3" fmla="*/ 4 h 58"/>
                  <a:gd name="T4" fmla="*/ 7 w 56"/>
                  <a:gd name="T5" fmla="*/ 6 h 58"/>
                  <a:gd name="T6" fmla="*/ 6 w 56"/>
                  <a:gd name="T7" fmla="*/ 7 h 58"/>
                  <a:gd name="T8" fmla="*/ 5 w 56"/>
                  <a:gd name="T9" fmla="*/ 7 h 58"/>
                  <a:gd name="T10" fmla="*/ 4 w 56"/>
                  <a:gd name="T11" fmla="*/ 8 h 58"/>
                  <a:gd name="T12" fmla="*/ 4 w 56"/>
                  <a:gd name="T13" fmla="*/ 7 h 58"/>
                  <a:gd name="T14" fmla="*/ 4 w 56"/>
                  <a:gd name="T15" fmla="*/ 6 h 58"/>
                  <a:gd name="T16" fmla="*/ 4 w 56"/>
                  <a:gd name="T17" fmla="*/ 5 h 58"/>
                  <a:gd name="T18" fmla="*/ 3 w 56"/>
                  <a:gd name="T19" fmla="*/ 4 h 58"/>
                  <a:gd name="T20" fmla="*/ 3 w 56"/>
                  <a:gd name="T21" fmla="*/ 3 h 58"/>
                  <a:gd name="T22" fmla="*/ 2 w 56"/>
                  <a:gd name="T23" fmla="*/ 2 h 58"/>
                  <a:gd name="T24" fmla="*/ 1 w 56"/>
                  <a:gd name="T25" fmla="*/ 1 h 58"/>
                  <a:gd name="T26" fmla="*/ 0 w 56"/>
                  <a:gd name="T27" fmla="*/ 0 h 58"/>
                  <a:gd name="T28" fmla="*/ 1 w 56"/>
                  <a:gd name="T29" fmla="*/ 0 h 58"/>
                  <a:gd name="T30" fmla="*/ 2 w 56"/>
                  <a:gd name="T31" fmla="*/ 0 h 58"/>
                  <a:gd name="T32" fmla="*/ 3 w 56"/>
                  <a:gd name="T33" fmla="*/ 1 h 58"/>
                  <a:gd name="T34" fmla="*/ 4 w 56"/>
                  <a:gd name="T35" fmla="*/ 1 h 58"/>
                  <a:gd name="T36" fmla="*/ 5 w 56"/>
                  <a:gd name="T37" fmla="*/ 1 h 58"/>
                  <a:gd name="T38" fmla="*/ 6 w 56"/>
                  <a:gd name="T39" fmla="*/ 2 h 58"/>
                  <a:gd name="T40" fmla="*/ 7 w 56"/>
                  <a:gd name="T41" fmla="*/ 2 h 58"/>
                  <a:gd name="T42" fmla="*/ 7 w 56"/>
                  <a:gd name="T43" fmla="*/ 3 h 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58">
                    <a:moveTo>
                      <a:pt x="55" y="19"/>
                    </a:moveTo>
                    <a:lnTo>
                      <a:pt x="56" y="32"/>
                    </a:lnTo>
                    <a:lnTo>
                      <a:pt x="53" y="43"/>
                    </a:lnTo>
                    <a:lnTo>
                      <a:pt x="44" y="52"/>
                    </a:lnTo>
                    <a:lnTo>
                      <a:pt x="33" y="56"/>
                    </a:lnTo>
                    <a:lnTo>
                      <a:pt x="28" y="58"/>
                    </a:lnTo>
                    <a:lnTo>
                      <a:pt x="29" y="50"/>
                    </a:lnTo>
                    <a:lnTo>
                      <a:pt x="28" y="42"/>
                    </a:lnTo>
                    <a:lnTo>
                      <a:pt x="25" y="34"/>
                    </a:lnTo>
                    <a:lnTo>
                      <a:pt x="22" y="27"/>
                    </a:lnTo>
                    <a:lnTo>
                      <a:pt x="18" y="19"/>
                    </a:lnTo>
                    <a:lnTo>
                      <a:pt x="12" y="13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32" y="3"/>
                    </a:lnTo>
                    <a:lnTo>
                      <a:pt x="40" y="5"/>
                    </a:lnTo>
                    <a:lnTo>
                      <a:pt x="46" y="9"/>
                    </a:lnTo>
                    <a:lnTo>
                      <a:pt x="52" y="13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5" name="Freeform 34"/>
              <p:cNvSpPr>
                <a:spLocks/>
              </p:cNvSpPr>
              <p:nvPr/>
            </p:nvSpPr>
            <p:spPr bwMode="auto">
              <a:xfrm>
                <a:off x="4766" y="3629"/>
                <a:ext cx="37" cy="58"/>
              </a:xfrm>
              <a:custGeom>
                <a:avLst/>
                <a:gdLst>
                  <a:gd name="T0" fmla="*/ 4 w 74"/>
                  <a:gd name="T1" fmla="*/ 1 h 116"/>
                  <a:gd name="T2" fmla="*/ 3 w 74"/>
                  <a:gd name="T3" fmla="*/ 3 h 116"/>
                  <a:gd name="T4" fmla="*/ 3 w 74"/>
                  <a:gd name="T5" fmla="*/ 6 h 116"/>
                  <a:gd name="T6" fmla="*/ 3 w 74"/>
                  <a:gd name="T7" fmla="*/ 9 h 116"/>
                  <a:gd name="T8" fmla="*/ 2 w 74"/>
                  <a:gd name="T9" fmla="*/ 12 h 116"/>
                  <a:gd name="T10" fmla="*/ 3 w 74"/>
                  <a:gd name="T11" fmla="*/ 12 h 116"/>
                  <a:gd name="T12" fmla="*/ 4 w 74"/>
                  <a:gd name="T13" fmla="*/ 13 h 116"/>
                  <a:gd name="T14" fmla="*/ 5 w 74"/>
                  <a:gd name="T15" fmla="*/ 13 h 116"/>
                  <a:gd name="T16" fmla="*/ 7 w 74"/>
                  <a:gd name="T17" fmla="*/ 13 h 116"/>
                  <a:gd name="T18" fmla="*/ 8 w 74"/>
                  <a:gd name="T19" fmla="*/ 13 h 116"/>
                  <a:gd name="T20" fmla="*/ 9 w 74"/>
                  <a:gd name="T21" fmla="*/ 13 h 116"/>
                  <a:gd name="T22" fmla="*/ 9 w 74"/>
                  <a:gd name="T23" fmla="*/ 14 h 116"/>
                  <a:gd name="T24" fmla="*/ 10 w 74"/>
                  <a:gd name="T25" fmla="*/ 15 h 116"/>
                  <a:gd name="T26" fmla="*/ 9 w 74"/>
                  <a:gd name="T27" fmla="*/ 15 h 116"/>
                  <a:gd name="T28" fmla="*/ 8 w 74"/>
                  <a:gd name="T29" fmla="*/ 15 h 116"/>
                  <a:gd name="T30" fmla="*/ 8 w 74"/>
                  <a:gd name="T31" fmla="*/ 15 h 116"/>
                  <a:gd name="T32" fmla="*/ 7 w 74"/>
                  <a:gd name="T33" fmla="*/ 15 h 116"/>
                  <a:gd name="T34" fmla="*/ 6 w 74"/>
                  <a:gd name="T35" fmla="*/ 15 h 116"/>
                  <a:gd name="T36" fmla="*/ 5 w 74"/>
                  <a:gd name="T37" fmla="*/ 15 h 116"/>
                  <a:gd name="T38" fmla="*/ 5 w 74"/>
                  <a:gd name="T39" fmla="*/ 15 h 116"/>
                  <a:gd name="T40" fmla="*/ 4 w 74"/>
                  <a:gd name="T41" fmla="*/ 15 h 116"/>
                  <a:gd name="T42" fmla="*/ 3 w 74"/>
                  <a:gd name="T43" fmla="*/ 14 h 116"/>
                  <a:gd name="T44" fmla="*/ 2 w 74"/>
                  <a:gd name="T45" fmla="*/ 14 h 116"/>
                  <a:gd name="T46" fmla="*/ 1 w 74"/>
                  <a:gd name="T47" fmla="*/ 13 h 116"/>
                  <a:gd name="T48" fmla="*/ 0 w 74"/>
                  <a:gd name="T49" fmla="*/ 12 h 116"/>
                  <a:gd name="T50" fmla="*/ 1 w 74"/>
                  <a:gd name="T51" fmla="*/ 9 h 116"/>
                  <a:gd name="T52" fmla="*/ 0 w 74"/>
                  <a:gd name="T53" fmla="*/ 6 h 116"/>
                  <a:gd name="T54" fmla="*/ 1 w 74"/>
                  <a:gd name="T55" fmla="*/ 3 h 116"/>
                  <a:gd name="T56" fmla="*/ 2 w 74"/>
                  <a:gd name="T57" fmla="*/ 0 h 116"/>
                  <a:gd name="T58" fmla="*/ 3 w 74"/>
                  <a:gd name="T59" fmla="*/ 1 h 116"/>
                  <a:gd name="T60" fmla="*/ 3 w 74"/>
                  <a:gd name="T61" fmla="*/ 1 h 116"/>
                  <a:gd name="T62" fmla="*/ 4 w 74"/>
                  <a:gd name="T63" fmla="*/ 1 h 116"/>
                  <a:gd name="T64" fmla="*/ 4 w 74"/>
                  <a:gd name="T65" fmla="*/ 1 h 1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116">
                    <a:moveTo>
                      <a:pt x="27" y="6"/>
                    </a:moveTo>
                    <a:lnTo>
                      <a:pt x="19" y="24"/>
                    </a:lnTo>
                    <a:lnTo>
                      <a:pt x="17" y="46"/>
                    </a:lnTo>
                    <a:lnTo>
                      <a:pt x="17" y="68"/>
                    </a:lnTo>
                    <a:lnTo>
                      <a:pt x="16" y="90"/>
                    </a:lnTo>
                    <a:lnTo>
                      <a:pt x="24" y="94"/>
                    </a:lnTo>
                    <a:lnTo>
                      <a:pt x="32" y="97"/>
                    </a:lnTo>
                    <a:lnTo>
                      <a:pt x="40" y="97"/>
                    </a:lnTo>
                    <a:lnTo>
                      <a:pt x="49" y="98"/>
                    </a:lnTo>
                    <a:lnTo>
                      <a:pt x="57" y="100"/>
                    </a:lnTo>
                    <a:lnTo>
                      <a:pt x="65" y="102"/>
                    </a:lnTo>
                    <a:lnTo>
                      <a:pt x="70" y="106"/>
                    </a:lnTo>
                    <a:lnTo>
                      <a:pt x="74" y="114"/>
                    </a:lnTo>
                    <a:lnTo>
                      <a:pt x="68" y="115"/>
                    </a:lnTo>
                    <a:lnTo>
                      <a:pt x="63" y="116"/>
                    </a:lnTo>
                    <a:lnTo>
                      <a:pt x="57" y="116"/>
                    </a:lnTo>
                    <a:lnTo>
                      <a:pt x="52" y="115"/>
                    </a:lnTo>
                    <a:lnTo>
                      <a:pt x="46" y="115"/>
                    </a:lnTo>
                    <a:lnTo>
                      <a:pt x="40" y="115"/>
                    </a:lnTo>
                    <a:lnTo>
                      <a:pt x="35" y="115"/>
                    </a:lnTo>
                    <a:lnTo>
                      <a:pt x="29" y="116"/>
                    </a:lnTo>
                    <a:lnTo>
                      <a:pt x="21" y="112"/>
                    </a:lnTo>
                    <a:lnTo>
                      <a:pt x="12" y="107"/>
                    </a:lnTo>
                    <a:lnTo>
                      <a:pt x="4" y="100"/>
                    </a:lnTo>
                    <a:lnTo>
                      <a:pt x="0" y="90"/>
                    </a:lnTo>
                    <a:lnTo>
                      <a:pt x="1" y="66"/>
                    </a:lnTo>
                    <a:lnTo>
                      <a:pt x="0" y="42"/>
                    </a:lnTo>
                    <a:lnTo>
                      <a:pt x="2" y="20"/>
                    </a:lnTo>
                    <a:lnTo>
                      <a:pt x="15" y="0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25" y="3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6" name="Freeform 35"/>
              <p:cNvSpPr>
                <a:spLocks/>
              </p:cNvSpPr>
              <p:nvPr/>
            </p:nvSpPr>
            <p:spPr bwMode="auto">
              <a:xfrm>
                <a:off x="4786" y="3631"/>
                <a:ext cx="9" cy="28"/>
              </a:xfrm>
              <a:custGeom>
                <a:avLst/>
                <a:gdLst>
                  <a:gd name="T0" fmla="*/ 2 w 19"/>
                  <a:gd name="T1" fmla="*/ 3 h 56"/>
                  <a:gd name="T2" fmla="*/ 2 w 19"/>
                  <a:gd name="T3" fmla="*/ 4 h 56"/>
                  <a:gd name="T4" fmla="*/ 2 w 19"/>
                  <a:gd name="T5" fmla="*/ 5 h 56"/>
                  <a:gd name="T6" fmla="*/ 1 w 19"/>
                  <a:gd name="T7" fmla="*/ 7 h 56"/>
                  <a:gd name="T8" fmla="*/ 1 w 19"/>
                  <a:gd name="T9" fmla="*/ 7 h 56"/>
                  <a:gd name="T10" fmla="*/ 0 w 19"/>
                  <a:gd name="T11" fmla="*/ 7 h 56"/>
                  <a:gd name="T12" fmla="*/ 0 w 19"/>
                  <a:gd name="T13" fmla="*/ 7 h 56"/>
                  <a:gd name="T14" fmla="*/ 0 w 19"/>
                  <a:gd name="T15" fmla="*/ 7 h 56"/>
                  <a:gd name="T16" fmla="*/ 0 w 19"/>
                  <a:gd name="T17" fmla="*/ 6 h 56"/>
                  <a:gd name="T18" fmla="*/ 0 w 19"/>
                  <a:gd name="T19" fmla="*/ 5 h 56"/>
                  <a:gd name="T20" fmla="*/ 0 w 19"/>
                  <a:gd name="T21" fmla="*/ 3 h 56"/>
                  <a:gd name="T22" fmla="*/ 1 w 19"/>
                  <a:gd name="T23" fmla="*/ 2 h 56"/>
                  <a:gd name="T24" fmla="*/ 1 w 19"/>
                  <a:gd name="T25" fmla="*/ 0 h 56"/>
                  <a:gd name="T26" fmla="*/ 2 w 19"/>
                  <a:gd name="T27" fmla="*/ 1 h 56"/>
                  <a:gd name="T28" fmla="*/ 2 w 19"/>
                  <a:gd name="T29" fmla="*/ 1 h 56"/>
                  <a:gd name="T30" fmla="*/ 2 w 19"/>
                  <a:gd name="T31" fmla="*/ 2 h 56"/>
                  <a:gd name="T32" fmla="*/ 2 w 19"/>
                  <a:gd name="T33" fmla="*/ 3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56">
                    <a:moveTo>
                      <a:pt x="19" y="20"/>
                    </a:moveTo>
                    <a:lnTo>
                      <a:pt x="19" y="30"/>
                    </a:lnTo>
                    <a:lnTo>
                      <a:pt x="17" y="40"/>
                    </a:lnTo>
                    <a:lnTo>
                      <a:pt x="14" y="49"/>
                    </a:lnTo>
                    <a:lnTo>
                      <a:pt x="8" y="56"/>
                    </a:lnTo>
                    <a:lnTo>
                      <a:pt x="5" y="56"/>
                    </a:lnTo>
                    <a:lnTo>
                      <a:pt x="3" y="54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5" y="35"/>
                    </a:lnTo>
                    <a:lnTo>
                      <a:pt x="7" y="23"/>
                    </a:lnTo>
                    <a:lnTo>
                      <a:pt x="8" y="11"/>
                    </a:lnTo>
                    <a:lnTo>
                      <a:pt x="13" y="0"/>
                    </a:lnTo>
                    <a:lnTo>
                      <a:pt x="17" y="3"/>
                    </a:lnTo>
                    <a:lnTo>
                      <a:pt x="18" y="8"/>
                    </a:lnTo>
                    <a:lnTo>
                      <a:pt x="18" y="15"/>
                    </a:lnTo>
                    <a:lnTo>
                      <a:pt x="19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7" name="Freeform 36"/>
              <p:cNvSpPr>
                <a:spLocks/>
              </p:cNvSpPr>
              <p:nvPr/>
            </p:nvSpPr>
            <p:spPr bwMode="auto">
              <a:xfrm>
                <a:off x="4959" y="3657"/>
                <a:ext cx="51" cy="31"/>
              </a:xfrm>
              <a:custGeom>
                <a:avLst/>
                <a:gdLst>
                  <a:gd name="T0" fmla="*/ 13 w 102"/>
                  <a:gd name="T1" fmla="*/ 2 h 63"/>
                  <a:gd name="T2" fmla="*/ 13 w 102"/>
                  <a:gd name="T3" fmla="*/ 4 h 63"/>
                  <a:gd name="T4" fmla="*/ 13 w 102"/>
                  <a:gd name="T5" fmla="*/ 5 h 63"/>
                  <a:gd name="T6" fmla="*/ 12 w 102"/>
                  <a:gd name="T7" fmla="*/ 6 h 63"/>
                  <a:gd name="T8" fmla="*/ 11 w 102"/>
                  <a:gd name="T9" fmla="*/ 7 h 63"/>
                  <a:gd name="T10" fmla="*/ 10 w 102"/>
                  <a:gd name="T11" fmla="*/ 7 h 63"/>
                  <a:gd name="T12" fmla="*/ 8 w 102"/>
                  <a:gd name="T13" fmla="*/ 7 h 63"/>
                  <a:gd name="T14" fmla="*/ 7 w 102"/>
                  <a:gd name="T15" fmla="*/ 7 h 63"/>
                  <a:gd name="T16" fmla="*/ 5 w 102"/>
                  <a:gd name="T17" fmla="*/ 7 h 63"/>
                  <a:gd name="T18" fmla="*/ 4 w 102"/>
                  <a:gd name="T19" fmla="*/ 7 h 63"/>
                  <a:gd name="T20" fmla="*/ 3 w 102"/>
                  <a:gd name="T21" fmla="*/ 6 h 63"/>
                  <a:gd name="T22" fmla="*/ 1 w 102"/>
                  <a:gd name="T23" fmla="*/ 6 h 63"/>
                  <a:gd name="T24" fmla="*/ 0 w 102"/>
                  <a:gd name="T25" fmla="*/ 5 h 63"/>
                  <a:gd name="T26" fmla="*/ 0 w 102"/>
                  <a:gd name="T27" fmla="*/ 3 h 63"/>
                  <a:gd name="T28" fmla="*/ 1 w 102"/>
                  <a:gd name="T29" fmla="*/ 2 h 63"/>
                  <a:gd name="T30" fmla="*/ 2 w 102"/>
                  <a:gd name="T31" fmla="*/ 0 h 63"/>
                  <a:gd name="T32" fmla="*/ 3 w 102"/>
                  <a:gd name="T33" fmla="*/ 0 h 63"/>
                  <a:gd name="T34" fmla="*/ 4 w 102"/>
                  <a:gd name="T35" fmla="*/ 0 h 63"/>
                  <a:gd name="T36" fmla="*/ 6 w 102"/>
                  <a:gd name="T37" fmla="*/ 0 h 63"/>
                  <a:gd name="T38" fmla="*/ 7 w 102"/>
                  <a:gd name="T39" fmla="*/ 0 h 63"/>
                  <a:gd name="T40" fmla="*/ 9 w 102"/>
                  <a:gd name="T41" fmla="*/ 0 h 63"/>
                  <a:gd name="T42" fmla="*/ 10 w 102"/>
                  <a:gd name="T43" fmla="*/ 0 h 63"/>
                  <a:gd name="T44" fmla="*/ 11 w 102"/>
                  <a:gd name="T45" fmla="*/ 0 h 63"/>
                  <a:gd name="T46" fmla="*/ 12 w 102"/>
                  <a:gd name="T47" fmla="*/ 1 h 63"/>
                  <a:gd name="T48" fmla="*/ 13 w 102"/>
                  <a:gd name="T49" fmla="*/ 2 h 6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02" h="63">
                    <a:moveTo>
                      <a:pt x="98" y="20"/>
                    </a:moveTo>
                    <a:lnTo>
                      <a:pt x="102" y="32"/>
                    </a:lnTo>
                    <a:lnTo>
                      <a:pt x="97" y="41"/>
                    </a:lnTo>
                    <a:lnTo>
                      <a:pt x="90" y="52"/>
                    </a:lnTo>
                    <a:lnTo>
                      <a:pt x="83" y="61"/>
                    </a:lnTo>
                    <a:lnTo>
                      <a:pt x="73" y="63"/>
                    </a:lnTo>
                    <a:lnTo>
                      <a:pt x="62" y="63"/>
                    </a:lnTo>
                    <a:lnTo>
                      <a:pt x="50" y="63"/>
                    </a:lnTo>
                    <a:lnTo>
                      <a:pt x="39" y="61"/>
                    </a:lnTo>
                    <a:lnTo>
                      <a:pt x="28" y="58"/>
                    </a:lnTo>
                    <a:lnTo>
                      <a:pt x="18" y="53"/>
                    </a:lnTo>
                    <a:lnTo>
                      <a:pt x="8" y="48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3" y="16"/>
                    </a:lnTo>
                    <a:lnTo>
                      <a:pt x="10" y="7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3" y="3"/>
                    </a:lnTo>
                    <a:lnTo>
                      <a:pt x="54" y="2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85" y="4"/>
                    </a:lnTo>
                    <a:lnTo>
                      <a:pt x="93" y="9"/>
                    </a:lnTo>
                    <a:lnTo>
                      <a:pt x="98" y="20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8" name="Freeform 37"/>
              <p:cNvSpPr>
                <a:spLocks/>
              </p:cNvSpPr>
              <p:nvPr/>
            </p:nvSpPr>
            <p:spPr bwMode="auto">
              <a:xfrm>
                <a:off x="4897" y="3658"/>
                <a:ext cx="10" cy="37"/>
              </a:xfrm>
              <a:custGeom>
                <a:avLst/>
                <a:gdLst>
                  <a:gd name="T0" fmla="*/ 2 w 21"/>
                  <a:gd name="T1" fmla="*/ 3 h 74"/>
                  <a:gd name="T2" fmla="*/ 2 w 21"/>
                  <a:gd name="T3" fmla="*/ 5 h 74"/>
                  <a:gd name="T4" fmla="*/ 2 w 21"/>
                  <a:gd name="T5" fmla="*/ 7 h 74"/>
                  <a:gd name="T6" fmla="*/ 1 w 21"/>
                  <a:gd name="T7" fmla="*/ 8 h 74"/>
                  <a:gd name="T8" fmla="*/ 1 w 21"/>
                  <a:gd name="T9" fmla="*/ 10 h 74"/>
                  <a:gd name="T10" fmla="*/ 0 w 21"/>
                  <a:gd name="T11" fmla="*/ 9 h 74"/>
                  <a:gd name="T12" fmla="*/ 0 w 21"/>
                  <a:gd name="T13" fmla="*/ 8 h 74"/>
                  <a:gd name="T14" fmla="*/ 0 w 21"/>
                  <a:gd name="T15" fmla="*/ 7 h 74"/>
                  <a:gd name="T16" fmla="*/ 0 w 21"/>
                  <a:gd name="T17" fmla="*/ 6 h 74"/>
                  <a:gd name="T18" fmla="*/ 1 w 21"/>
                  <a:gd name="T19" fmla="*/ 4 h 74"/>
                  <a:gd name="T20" fmla="*/ 0 w 21"/>
                  <a:gd name="T21" fmla="*/ 3 h 74"/>
                  <a:gd name="T22" fmla="*/ 0 w 21"/>
                  <a:gd name="T23" fmla="*/ 2 h 74"/>
                  <a:gd name="T24" fmla="*/ 0 w 21"/>
                  <a:gd name="T25" fmla="*/ 0 h 74"/>
                  <a:gd name="T26" fmla="*/ 1 w 21"/>
                  <a:gd name="T27" fmla="*/ 1 h 74"/>
                  <a:gd name="T28" fmla="*/ 1 w 21"/>
                  <a:gd name="T29" fmla="*/ 1 h 74"/>
                  <a:gd name="T30" fmla="*/ 2 w 21"/>
                  <a:gd name="T31" fmla="*/ 2 h 74"/>
                  <a:gd name="T32" fmla="*/ 2 w 21"/>
                  <a:gd name="T33" fmla="*/ 3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74">
                    <a:moveTo>
                      <a:pt x="21" y="21"/>
                    </a:moveTo>
                    <a:lnTo>
                      <a:pt x="21" y="35"/>
                    </a:lnTo>
                    <a:lnTo>
                      <a:pt x="20" y="50"/>
                    </a:lnTo>
                    <a:lnTo>
                      <a:pt x="15" y="63"/>
                    </a:lnTo>
                    <a:lnTo>
                      <a:pt x="8" y="74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4" y="51"/>
                    </a:lnTo>
                    <a:lnTo>
                      <a:pt x="5" y="42"/>
                    </a:lnTo>
                    <a:lnTo>
                      <a:pt x="8" y="31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4" y="0"/>
                    </a:lnTo>
                    <a:lnTo>
                      <a:pt x="11" y="2"/>
                    </a:lnTo>
                    <a:lnTo>
                      <a:pt x="15" y="8"/>
                    </a:lnTo>
                    <a:lnTo>
                      <a:pt x="18" y="15"/>
                    </a:lnTo>
                    <a:lnTo>
                      <a:pt x="2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89" name="Freeform 38"/>
              <p:cNvSpPr>
                <a:spLocks/>
              </p:cNvSpPr>
              <p:nvPr/>
            </p:nvSpPr>
            <p:spPr bwMode="auto">
              <a:xfrm>
                <a:off x="4543" y="3635"/>
                <a:ext cx="55" cy="25"/>
              </a:xfrm>
              <a:custGeom>
                <a:avLst/>
                <a:gdLst>
                  <a:gd name="T0" fmla="*/ 14 w 110"/>
                  <a:gd name="T1" fmla="*/ 4 h 51"/>
                  <a:gd name="T2" fmla="*/ 14 w 110"/>
                  <a:gd name="T3" fmla="*/ 5 h 51"/>
                  <a:gd name="T4" fmla="*/ 13 w 110"/>
                  <a:gd name="T5" fmla="*/ 5 h 51"/>
                  <a:gd name="T6" fmla="*/ 12 w 110"/>
                  <a:gd name="T7" fmla="*/ 5 h 51"/>
                  <a:gd name="T8" fmla="*/ 11 w 110"/>
                  <a:gd name="T9" fmla="*/ 6 h 51"/>
                  <a:gd name="T10" fmla="*/ 9 w 110"/>
                  <a:gd name="T11" fmla="*/ 6 h 51"/>
                  <a:gd name="T12" fmla="*/ 8 w 110"/>
                  <a:gd name="T13" fmla="*/ 6 h 51"/>
                  <a:gd name="T14" fmla="*/ 6 w 110"/>
                  <a:gd name="T15" fmla="*/ 5 h 51"/>
                  <a:gd name="T16" fmla="*/ 4 w 110"/>
                  <a:gd name="T17" fmla="*/ 3 h 51"/>
                  <a:gd name="T18" fmla="*/ 3 w 110"/>
                  <a:gd name="T19" fmla="*/ 2 h 51"/>
                  <a:gd name="T20" fmla="*/ 1 w 110"/>
                  <a:gd name="T21" fmla="*/ 1 h 51"/>
                  <a:gd name="T22" fmla="*/ 1 w 110"/>
                  <a:gd name="T23" fmla="*/ 0 h 51"/>
                  <a:gd name="T24" fmla="*/ 0 w 110"/>
                  <a:gd name="T25" fmla="*/ 0 h 51"/>
                  <a:gd name="T26" fmla="*/ 1 w 110"/>
                  <a:gd name="T27" fmla="*/ 0 h 51"/>
                  <a:gd name="T28" fmla="*/ 3 w 110"/>
                  <a:gd name="T29" fmla="*/ 0 h 51"/>
                  <a:gd name="T30" fmla="*/ 5 w 110"/>
                  <a:gd name="T31" fmla="*/ 1 h 51"/>
                  <a:gd name="T32" fmla="*/ 6 w 110"/>
                  <a:gd name="T33" fmla="*/ 1 h 51"/>
                  <a:gd name="T34" fmla="*/ 8 w 110"/>
                  <a:gd name="T35" fmla="*/ 2 h 51"/>
                  <a:gd name="T36" fmla="*/ 9 w 110"/>
                  <a:gd name="T37" fmla="*/ 3 h 51"/>
                  <a:gd name="T38" fmla="*/ 11 w 110"/>
                  <a:gd name="T39" fmla="*/ 4 h 51"/>
                  <a:gd name="T40" fmla="*/ 12 w 110"/>
                  <a:gd name="T41" fmla="*/ 4 h 51"/>
                  <a:gd name="T42" fmla="*/ 14 w 110"/>
                  <a:gd name="T43" fmla="*/ 4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0" h="51">
                    <a:moveTo>
                      <a:pt x="110" y="37"/>
                    </a:moveTo>
                    <a:lnTo>
                      <a:pt x="108" y="43"/>
                    </a:lnTo>
                    <a:lnTo>
                      <a:pt x="101" y="45"/>
                    </a:lnTo>
                    <a:lnTo>
                      <a:pt x="95" y="47"/>
                    </a:lnTo>
                    <a:lnTo>
                      <a:pt x="88" y="50"/>
                    </a:lnTo>
                    <a:lnTo>
                      <a:pt x="72" y="51"/>
                    </a:lnTo>
                    <a:lnTo>
                      <a:pt x="58" y="48"/>
                    </a:lnTo>
                    <a:lnTo>
                      <a:pt x="43" y="40"/>
                    </a:lnTo>
                    <a:lnTo>
                      <a:pt x="29" y="31"/>
                    </a:lnTo>
                    <a:lnTo>
                      <a:pt x="17" y="23"/>
                    </a:lnTo>
                    <a:lnTo>
                      <a:pt x="8" y="14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5"/>
                    </a:lnTo>
                    <a:lnTo>
                      <a:pt x="34" y="10"/>
                    </a:lnTo>
                    <a:lnTo>
                      <a:pt x="45" y="15"/>
                    </a:lnTo>
                    <a:lnTo>
                      <a:pt x="57" y="22"/>
                    </a:lnTo>
                    <a:lnTo>
                      <a:pt x="69" y="27"/>
                    </a:lnTo>
                    <a:lnTo>
                      <a:pt x="82" y="33"/>
                    </a:lnTo>
                    <a:lnTo>
                      <a:pt x="96" y="36"/>
                    </a:lnTo>
                    <a:lnTo>
                      <a:pt x="110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90" name="Freeform 39"/>
              <p:cNvSpPr>
                <a:spLocks/>
              </p:cNvSpPr>
              <p:nvPr/>
            </p:nvSpPr>
            <p:spPr bwMode="auto">
              <a:xfrm>
                <a:off x="4881" y="3722"/>
                <a:ext cx="33" cy="15"/>
              </a:xfrm>
              <a:custGeom>
                <a:avLst/>
                <a:gdLst>
                  <a:gd name="T0" fmla="*/ 9 w 65"/>
                  <a:gd name="T1" fmla="*/ 0 h 31"/>
                  <a:gd name="T2" fmla="*/ 8 w 65"/>
                  <a:gd name="T3" fmla="*/ 1 h 31"/>
                  <a:gd name="T4" fmla="*/ 7 w 65"/>
                  <a:gd name="T5" fmla="*/ 1 h 31"/>
                  <a:gd name="T6" fmla="*/ 6 w 65"/>
                  <a:gd name="T7" fmla="*/ 2 h 31"/>
                  <a:gd name="T8" fmla="*/ 5 w 65"/>
                  <a:gd name="T9" fmla="*/ 3 h 31"/>
                  <a:gd name="T10" fmla="*/ 5 w 65"/>
                  <a:gd name="T11" fmla="*/ 3 h 31"/>
                  <a:gd name="T12" fmla="*/ 4 w 65"/>
                  <a:gd name="T13" fmla="*/ 3 h 31"/>
                  <a:gd name="T14" fmla="*/ 2 w 65"/>
                  <a:gd name="T15" fmla="*/ 3 h 31"/>
                  <a:gd name="T16" fmla="*/ 1 w 65"/>
                  <a:gd name="T17" fmla="*/ 3 h 31"/>
                  <a:gd name="T18" fmla="*/ 1 w 65"/>
                  <a:gd name="T19" fmla="*/ 2 h 31"/>
                  <a:gd name="T20" fmla="*/ 1 w 65"/>
                  <a:gd name="T21" fmla="*/ 2 h 31"/>
                  <a:gd name="T22" fmla="*/ 1 w 65"/>
                  <a:gd name="T23" fmla="*/ 1 h 31"/>
                  <a:gd name="T24" fmla="*/ 0 w 65"/>
                  <a:gd name="T25" fmla="*/ 0 h 31"/>
                  <a:gd name="T26" fmla="*/ 1 w 65"/>
                  <a:gd name="T27" fmla="*/ 0 h 31"/>
                  <a:gd name="T28" fmla="*/ 2 w 65"/>
                  <a:gd name="T29" fmla="*/ 0 h 31"/>
                  <a:gd name="T30" fmla="*/ 3 w 65"/>
                  <a:gd name="T31" fmla="*/ 0 h 31"/>
                  <a:gd name="T32" fmla="*/ 4 w 65"/>
                  <a:gd name="T33" fmla="*/ 0 h 31"/>
                  <a:gd name="T34" fmla="*/ 6 w 65"/>
                  <a:gd name="T35" fmla="*/ 0 h 31"/>
                  <a:gd name="T36" fmla="*/ 6 w 65"/>
                  <a:gd name="T37" fmla="*/ 0 h 31"/>
                  <a:gd name="T38" fmla="*/ 8 w 65"/>
                  <a:gd name="T39" fmla="*/ 0 h 31"/>
                  <a:gd name="T40" fmla="*/ 9 w 65"/>
                  <a:gd name="T41" fmla="*/ 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5" h="31">
                    <a:moveTo>
                      <a:pt x="65" y="1"/>
                    </a:moveTo>
                    <a:lnTo>
                      <a:pt x="58" y="8"/>
                    </a:lnTo>
                    <a:lnTo>
                      <a:pt x="52" y="15"/>
                    </a:lnTo>
                    <a:lnTo>
                      <a:pt x="46" y="20"/>
                    </a:lnTo>
                    <a:lnTo>
                      <a:pt x="40" y="26"/>
                    </a:lnTo>
                    <a:lnTo>
                      <a:pt x="33" y="29"/>
                    </a:lnTo>
                    <a:lnTo>
                      <a:pt x="25" y="31"/>
                    </a:lnTo>
                    <a:lnTo>
                      <a:pt x="16" y="31"/>
                    </a:lnTo>
                    <a:lnTo>
                      <a:pt x="6" y="31"/>
                    </a:lnTo>
                    <a:lnTo>
                      <a:pt x="6" y="23"/>
                    </a:lnTo>
                    <a:lnTo>
                      <a:pt x="5" y="17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24" y="1"/>
                    </a:lnTo>
                    <a:lnTo>
                      <a:pt x="32" y="1"/>
                    </a:lnTo>
                    <a:lnTo>
                      <a:pt x="41" y="2"/>
                    </a:lnTo>
                    <a:lnTo>
                      <a:pt x="48" y="2"/>
                    </a:lnTo>
                    <a:lnTo>
                      <a:pt x="57" y="2"/>
                    </a:lnTo>
                    <a:lnTo>
                      <a:pt x="65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91" name="Freeform 40"/>
              <p:cNvSpPr>
                <a:spLocks/>
              </p:cNvSpPr>
              <p:nvPr/>
            </p:nvSpPr>
            <p:spPr bwMode="auto">
              <a:xfrm>
                <a:off x="4508" y="3698"/>
                <a:ext cx="55" cy="36"/>
              </a:xfrm>
              <a:custGeom>
                <a:avLst/>
                <a:gdLst>
                  <a:gd name="T0" fmla="*/ 10 w 108"/>
                  <a:gd name="T1" fmla="*/ 7 h 71"/>
                  <a:gd name="T2" fmla="*/ 10 w 108"/>
                  <a:gd name="T3" fmla="*/ 7 h 71"/>
                  <a:gd name="T4" fmla="*/ 11 w 108"/>
                  <a:gd name="T5" fmla="*/ 7 h 71"/>
                  <a:gd name="T6" fmla="*/ 11 w 108"/>
                  <a:gd name="T7" fmla="*/ 7 h 71"/>
                  <a:gd name="T8" fmla="*/ 12 w 108"/>
                  <a:gd name="T9" fmla="*/ 7 h 71"/>
                  <a:gd name="T10" fmla="*/ 13 w 108"/>
                  <a:gd name="T11" fmla="*/ 7 h 71"/>
                  <a:gd name="T12" fmla="*/ 13 w 108"/>
                  <a:gd name="T13" fmla="*/ 7 h 71"/>
                  <a:gd name="T14" fmla="*/ 14 w 108"/>
                  <a:gd name="T15" fmla="*/ 7 h 71"/>
                  <a:gd name="T16" fmla="*/ 14 w 108"/>
                  <a:gd name="T17" fmla="*/ 7 h 71"/>
                  <a:gd name="T18" fmla="*/ 14 w 108"/>
                  <a:gd name="T19" fmla="*/ 7 h 71"/>
                  <a:gd name="T20" fmla="*/ 14 w 108"/>
                  <a:gd name="T21" fmla="*/ 8 h 71"/>
                  <a:gd name="T22" fmla="*/ 13 w 108"/>
                  <a:gd name="T23" fmla="*/ 8 h 71"/>
                  <a:gd name="T24" fmla="*/ 12 w 108"/>
                  <a:gd name="T25" fmla="*/ 9 h 71"/>
                  <a:gd name="T26" fmla="*/ 11 w 108"/>
                  <a:gd name="T27" fmla="*/ 9 h 71"/>
                  <a:gd name="T28" fmla="*/ 9 w 108"/>
                  <a:gd name="T29" fmla="*/ 9 h 71"/>
                  <a:gd name="T30" fmla="*/ 8 w 108"/>
                  <a:gd name="T31" fmla="*/ 9 h 71"/>
                  <a:gd name="T32" fmla="*/ 7 w 108"/>
                  <a:gd name="T33" fmla="*/ 9 h 71"/>
                  <a:gd name="T34" fmla="*/ 7 w 108"/>
                  <a:gd name="T35" fmla="*/ 9 h 71"/>
                  <a:gd name="T36" fmla="*/ 6 w 108"/>
                  <a:gd name="T37" fmla="*/ 8 h 71"/>
                  <a:gd name="T38" fmla="*/ 5 w 108"/>
                  <a:gd name="T39" fmla="*/ 7 h 71"/>
                  <a:gd name="T40" fmla="*/ 5 w 108"/>
                  <a:gd name="T41" fmla="*/ 6 h 71"/>
                  <a:gd name="T42" fmla="*/ 4 w 108"/>
                  <a:gd name="T43" fmla="*/ 5 h 71"/>
                  <a:gd name="T44" fmla="*/ 3 w 108"/>
                  <a:gd name="T45" fmla="*/ 5 h 71"/>
                  <a:gd name="T46" fmla="*/ 3 w 108"/>
                  <a:gd name="T47" fmla="*/ 4 h 71"/>
                  <a:gd name="T48" fmla="*/ 2 w 108"/>
                  <a:gd name="T49" fmla="*/ 3 h 71"/>
                  <a:gd name="T50" fmla="*/ 1 w 108"/>
                  <a:gd name="T51" fmla="*/ 2 h 71"/>
                  <a:gd name="T52" fmla="*/ 0 w 108"/>
                  <a:gd name="T53" fmla="*/ 2 h 71"/>
                  <a:gd name="T54" fmla="*/ 1 w 108"/>
                  <a:gd name="T55" fmla="*/ 1 h 71"/>
                  <a:gd name="T56" fmla="*/ 2 w 108"/>
                  <a:gd name="T57" fmla="*/ 0 h 71"/>
                  <a:gd name="T58" fmla="*/ 3 w 108"/>
                  <a:gd name="T59" fmla="*/ 1 h 71"/>
                  <a:gd name="T60" fmla="*/ 4 w 108"/>
                  <a:gd name="T61" fmla="*/ 1 h 71"/>
                  <a:gd name="T62" fmla="*/ 5 w 108"/>
                  <a:gd name="T63" fmla="*/ 2 h 71"/>
                  <a:gd name="T64" fmla="*/ 6 w 108"/>
                  <a:gd name="T65" fmla="*/ 3 h 71"/>
                  <a:gd name="T66" fmla="*/ 7 w 108"/>
                  <a:gd name="T67" fmla="*/ 5 h 71"/>
                  <a:gd name="T68" fmla="*/ 8 w 108"/>
                  <a:gd name="T69" fmla="*/ 6 h 71"/>
                  <a:gd name="T70" fmla="*/ 9 w 108"/>
                  <a:gd name="T71" fmla="*/ 7 h 71"/>
                  <a:gd name="T72" fmla="*/ 10 w 108"/>
                  <a:gd name="T73" fmla="*/ 7 h 7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8" h="71">
                    <a:moveTo>
                      <a:pt x="75" y="56"/>
                    </a:moveTo>
                    <a:lnTo>
                      <a:pt x="77" y="55"/>
                    </a:lnTo>
                    <a:lnTo>
                      <a:pt x="82" y="54"/>
                    </a:lnTo>
                    <a:lnTo>
                      <a:pt x="86" y="54"/>
                    </a:lnTo>
                    <a:lnTo>
                      <a:pt x="92" y="54"/>
                    </a:lnTo>
                    <a:lnTo>
                      <a:pt x="96" y="54"/>
                    </a:lnTo>
                    <a:lnTo>
                      <a:pt x="102" y="53"/>
                    </a:lnTo>
                    <a:lnTo>
                      <a:pt x="105" y="53"/>
                    </a:lnTo>
                    <a:lnTo>
                      <a:pt x="108" y="53"/>
                    </a:lnTo>
                    <a:lnTo>
                      <a:pt x="108" y="56"/>
                    </a:lnTo>
                    <a:lnTo>
                      <a:pt x="104" y="61"/>
                    </a:lnTo>
                    <a:lnTo>
                      <a:pt x="97" y="64"/>
                    </a:lnTo>
                    <a:lnTo>
                      <a:pt x="89" y="67"/>
                    </a:lnTo>
                    <a:lnTo>
                      <a:pt x="80" y="70"/>
                    </a:lnTo>
                    <a:lnTo>
                      <a:pt x="71" y="71"/>
                    </a:lnTo>
                    <a:lnTo>
                      <a:pt x="62" y="71"/>
                    </a:lnTo>
                    <a:lnTo>
                      <a:pt x="55" y="70"/>
                    </a:lnTo>
                    <a:lnTo>
                      <a:pt x="49" y="65"/>
                    </a:lnTo>
                    <a:lnTo>
                      <a:pt x="44" y="58"/>
                    </a:lnTo>
                    <a:lnTo>
                      <a:pt x="39" y="52"/>
                    </a:lnTo>
                    <a:lnTo>
                      <a:pt x="34" y="44"/>
                    </a:lnTo>
                    <a:lnTo>
                      <a:pt x="29" y="38"/>
                    </a:lnTo>
                    <a:lnTo>
                      <a:pt x="23" y="33"/>
                    </a:lnTo>
                    <a:lnTo>
                      <a:pt x="18" y="27"/>
                    </a:lnTo>
                    <a:lnTo>
                      <a:pt x="10" y="24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9" y="0"/>
                    </a:lnTo>
                    <a:lnTo>
                      <a:pt x="20" y="1"/>
                    </a:lnTo>
                    <a:lnTo>
                      <a:pt x="29" y="7"/>
                    </a:lnTo>
                    <a:lnTo>
                      <a:pt x="36" y="13"/>
                    </a:lnTo>
                    <a:lnTo>
                      <a:pt x="43" y="23"/>
                    </a:lnTo>
                    <a:lnTo>
                      <a:pt x="50" y="33"/>
                    </a:lnTo>
                    <a:lnTo>
                      <a:pt x="57" y="42"/>
                    </a:lnTo>
                    <a:lnTo>
                      <a:pt x="65" y="50"/>
                    </a:lnTo>
                    <a:lnTo>
                      <a:pt x="75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92" name="Freeform 41"/>
              <p:cNvSpPr>
                <a:spLocks/>
              </p:cNvSpPr>
              <p:nvPr/>
            </p:nvSpPr>
            <p:spPr bwMode="auto">
              <a:xfrm>
                <a:off x="4718" y="3726"/>
                <a:ext cx="25" cy="38"/>
              </a:xfrm>
              <a:custGeom>
                <a:avLst/>
                <a:gdLst>
                  <a:gd name="T0" fmla="*/ 4 w 49"/>
                  <a:gd name="T1" fmla="*/ 1 h 78"/>
                  <a:gd name="T2" fmla="*/ 3 w 49"/>
                  <a:gd name="T3" fmla="*/ 2 h 78"/>
                  <a:gd name="T4" fmla="*/ 3 w 49"/>
                  <a:gd name="T5" fmla="*/ 3 h 78"/>
                  <a:gd name="T6" fmla="*/ 3 w 49"/>
                  <a:gd name="T7" fmla="*/ 4 h 78"/>
                  <a:gd name="T8" fmla="*/ 3 w 49"/>
                  <a:gd name="T9" fmla="*/ 6 h 78"/>
                  <a:gd name="T10" fmla="*/ 3 w 49"/>
                  <a:gd name="T11" fmla="*/ 6 h 78"/>
                  <a:gd name="T12" fmla="*/ 3 w 49"/>
                  <a:gd name="T13" fmla="*/ 6 h 78"/>
                  <a:gd name="T14" fmla="*/ 4 w 49"/>
                  <a:gd name="T15" fmla="*/ 7 h 78"/>
                  <a:gd name="T16" fmla="*/ 4 w 49"/>
                  <a:gd name="T17" fmla="*/ 7 h 78"/>
                  <a:gd name="T18" fmla="*/ 4 w 49"/>
                  <a:gd name="T19" fmla="*/ 6 h 78"/>
                  <a:gd name="T20" fmla="*/ 4 w 49"/>
                  <a:gd name="T21" fmla="*/ 5 h 78"/>
                  <a:gd name="T22" fmla="*/ 4 w 49"/>
                  <a:gd name="T23" fmla="*/ 4 h 78"/>
                  <a:gd name="T24" fmla="*/ 5 w 49"/>
                  <a:gd name="T25" fmla="*/ 3 h 78"/>
                  <a:gd name="T26" fmla="*/ 6 w 49"/>
                  <a:gd name="T27" fmla="*/ 4 h 78"/>
                  <a:gd name="T28" fmla="*/ 7 w 49"/>
                  <a:gd name="T29" fmla="*/ 5 h 78"/>
                  <a:gd name="T30" fmla="*/ 6 w 49"/>
                  <a:gd name="T31" fmla="*/ 7 h 78"/>
                  <a:gd name="T32" fmla="*/ 6 w 49"/>
                  <a:gd name="T33" fmla="*/ 8 h 78"/>
                  <a:gd name="T34" fmla="*/ 6 w 49"/>
                  <a:gd name="T35" fmla="*/ 9 h 78"/>
                  <a:gd name="T36" fmla="*/ 5 w 49"/>
                  <a:gd name="T37" fmla="*/ 9 h 78"/>
                  <a:gd name="T38" fmla="*/ 4 w 49"/>
                  <a:gd name="T39" fmla="*/ 9 h 78"/>
                  <a:gd name="T40" fmla="*/ 3 w 49"/>
                  <a:gd name="T41" fmla="*/ 9 h 78"/>
                  <a:gd name="T42" fmla="*/ 2 w 49"/>
                  <a:gd name="T43" fmla="*/ 8 h 78"/>
                  <a:gd name="T44" fmla="*/ 1 w 49"/>
                  <a:gd name="T45" fmla="*/ 7 h 78"/>
                  <a:gd name="T46" fmla="*/ 1 w 49"/>
                  <a:gd name="T47" fmla="*/ 5 h 78"/>
                  <a:gd name="T48" fmla="*/ 0 w 49"/>
                  <a:gd name="T49" fmla="*/ 4 h 78"/>
                  <a:gd name="T50" fmla="*/ 1 w 49"/>
                  <a:gd name="T51" fmla="*/ 3 h 78"/>
                  <a:gd name="T52" fmla="*/ 1 w 49"/>
                  <a:gd name="T53" fmla="*/ 2 h 78"/>
                  <a:gd name="T54" fmla="*/ 2 w 49"/>
                  <a:gd name="T55" fmla="*/ 1 h 78"/>
                  <a:gd name="T56" fmla="*/ 3 w 49"/>
                  <a:gd name="T57" fmla="*/ 0 h 78"/>
                  <a:gd name="T58" fmla="*/ 4 w 49"/>
                  <a:gd name="T59" fmla="*/ 0 h 78"/>
                  <a:gd name="T60" fmla="*/ 4 w 49"/>
                  <a:gd name="T61" fmla="*/ 0 h 78"/>
                  <a:gd name="T62" fmla="*/ 4 w 49"/>
                  <a:gd name="T63" fmla="*/ 1 h 78"/>
                  <a:gd name="T64" fmla="*/ 4 w 49"/>
                  <a:gd name="T65" fmla="*/ 1 h 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9" h="78">
                    <a:moveTo>
                      <a:pt x="27" y="12"/>
                    </a:moveTo>
                    <a:lnTo>
                      <a:pt x="20" y="20"/>
                    </a:lnTo>
                    <a:lnTo>
                      <a:pt x="17" y="29"/>
                    </a:lnTo>
                    <a:lnTo>
                      <a:pt x="18" y="40"/>
                    </a:lnTo>
                    <a:lnTo>
                      <a:pt x="19" y="50"/>
                    </a:lnTo>
                    <a:lnTo>
                      <a:pt x="20" y="52"/>
                    </a:lnTo>
                    <a:lnTo>
                      <a:pt x="22" y="55"/>
                    </a:lnTo>
                    <a:lnTo>
                      <a:pt x="25" y="57"/>
                    </a:lnTo>
                    <a:lnTo>
                      <a:pt x="28" y="59"/>
                    </a:lnTo>
                    <a:lnTo>
                      <a:pt x="29" y="52"/>
                    </a:lnTo>
                    <a:lnTo>
                      <a:pt x="29" y="42"/>
                    </a:lnTo>
                    <a:lnTo>
                      <a:pt x="31" y="35"/>
                    </a:lnTo>
                    <a:lnTo>
                      <a:pt x="38" y="29"/>
                    </a:lnTo>
                    <a:lnTo>
                      <a:pt x="47" y="36"/>
                    </a:lnTo>
                    <a:lnTo>
                      <a:pt x="49" y="47"/>
                    </a:lnTo>
                    <a:lnTo>
                      <a:pt x="47" y="59"/>
                    </a:lnTo>
                    <a:lnTo>
                      <a:pt x="47" y="70"/>
                    </a:lnTo>
                    <a:lnTo>
                      <a:pt x="42" y="76"/>
                    </a:lnTo>
                    <a:lnTo>
                      <a:pt x="36" y="78"/>
                    </a:lnTo>
                    <a:lnTo>
                      <a:pt x="29" y="77"/>
                    </a:lnTo>
                    <a:lnTo>
                      <a:pt x="22" y="75"/>
                    </a:lnTo>
                    <a:lnTo>
                      <a:pt x="13" y="68"/>
                    </a:lnTo>
                    <a:lnTo>
                      <a:pt x="5" y="58"/>
                    </a:lnTo>
                    <a:lnTo>
                      <a:pt x="1" y="48"/>
                    </a:lnTo>
                    <a:lnTo>
                      <a:pt x="0" y="36"/>
                    </a:lnTo>
                    <a:lnTo>
                      <a:pt x="3" y="26"/>
                    </a:lnTo>
                    <a:lnTo>
                      <a:pt x="7" y="17"/>
                    </a:lnTo>
                    <a:lnTo>
                      <a:pt x="14" y="9"/>
                    </a:lnTo>
                    <a:lnTo>
                      <a:pt x="19" y="0"/>
                    </a:lnTo>
                    <a:lnTo>
                      <a:pt x="25" y="1"/>
                    </a:lnTo>
                    <a:lnTo>
                      <a:pt x="28" y="3"/>
                    </a:lnTo>
                    <a:lnTo>
                      <a:pt x="30" y="8"/>
                    </a:lnTo>
                    <a:lnTo>
                      <a:pt x="27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4793" name="Freeform 42"/>
              <p:cNvSpPr>
                <a:spLocks/>
              </p:cNvSpPr>
              <p:nvPr/>
            </p:nvSpPr>
            <p:spPr bwMode="auto">
              <a:xfrm>
                <a:off x="4747" y="3730"/>
                <a:ext cx="11" cy="26"/>
              </a:xfrm>
              <a:custGeom>
                <a:avLst/>
                <a:gdLst>
                  <a:gd name="T0" fmla="*/ 3 w 22"/>
                  <a:gd name="T1" fmla="*/ 5 h 51"/>
                  <a:gd name="T2" fmla="*/ 3 w 22"/>
                  <a:gd name="T3" fmla="*/ 5 h 51"/>
                  <a:gd name="T4" fmla="*/ 3 w 22"/>
                  <a:gd name="T5" fmla="*/ 6 h 51"/>
                  <a:gd name="T6" fmla="*/ 3 w 22"/>
                  <a:gd name="T7" fmla="*/ 6 h 51"/>
                  <a:gd name="T8" fmla="*/ 2 w 22"/>
                  <a:gd name="T9" fmla="*/ 7 h 51"/>
                  <a:gd name="T10" fmla="*/ 1 w 22"/>
                  <a:gd name="T11" fmla="*/ 6 h 51"/>
                  <a:gd name="T12" fmla="*/ 1 w 22"/>
                  <a:gd name="T13" fmla="*/ 5 h 51"/>
                  <a:gd name="T14" fmla="*/ 1 w 22"/>
                  <a:gd name="T15" fmla="*/ 3 h 51"/>
                  <a:gd name="T16" fmla="*/ 0 w 22"/>
                  <a:gd name="T17" fmla="*/ 2 h 51"/>
                  <a:gd name="T18" fmla="*/ 2 w 22"/>
                  <a:gd name="T19" fmla="*/ 0 h 51"/>
                  <a:gd name="T20" fmla="*/ 2 w 22"/>
                  <a:gd name="T21" fmla="*/ 1 h 51"/>
                  <a:gd name="T22" fmla="*/ 3 w 22"/>
                  <a:gd name="T23" fmla="*/ 3 h 51"/>
                  <a:gd name="T24" fmla="*/ 3 w 22"/>
                  <a:gd name="T25" fmla="*/ 5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51">
                    <a:moveTo>
                      <a:pt x="22" y="33"/>
                    </a:moveTo>
                    <a:lnTo>
                      <a:pt x="21" y="38"/>
                    </a:lnTo>
                    <a:lnTo>
                      <a:pt x="21" y="43"/>
                    </a:lnTo>
                    <a:lnTo>
                      <a:pt x="20" y="47"/>
                    </a:lnTo>
                    <a:lnTo>
                      <a:pt x="15" y="51"/>
                    </a:lnTo>
                    <a:lnTo>
                      <a:pt x="7" y="45"/>
                    </a:lnTo>
                    <a:lnTo>
                      <a:pt x="4" y="34"/>
                    </a:lnTo>
                    <a:lnTo>
                      <a:pt x="3" y="21"/>
                    </a:lnTo>
                    <a:lnTo>
                      <a:pt x="0" y="11"/>
                    </a:lnTo>
                    <a:lnTo>
                      <a:pt x="9" y="0"/>
                    </a:lnTo>
                    <a:lnTo>
                      <a:pt x="14" y="7"/>
                    </a:lnTo>
                    <a:lnTo>
                      <a:pt x="19" y="21"/>
                    </a:lnTo>
                    <a:lnTo>
                      <a:pt x="22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pic>
        <p:nvPicPr>
          <p:cNvPr id="74796" name="Picture 4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1947"/>
            <a:ext cx="91694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183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2B56532-327A-4D15-9C0E-054648499722}" type="slidenum">
              <a:rPr lang="en-US" smtClean="0">
                <a:solidFill>
                  <a:srgbClr val="FFFFFF"/>
                </a:solidFill>
              </a:rPr>
              <a:pPr eaLnBrk="1" hangingPunct="1"/>
              <a:t>54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578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8638" y="1658938"/>
            <a:ext cx="8229600" cy="4473575"/>
          </a:xfrm>
        </p:spPr>
        <p:txBody>
          <a:bodyPr/>
          <a:lstStyle/>
          <a:p>
            <a:r>
              <a:rPr lang="en-US" sz="3600" dirty="0" smtClean="0"/>
              <a:t>Cataract - lens of eye loses its transparency</a:t>
            </a:r>
          </a:p>
          <a:p>
            <a:r>
              <a:rPr lang="en-US" sz="3600" dirty="0" smtClean="0"/>
              <a:t>Glaucoma - increased pressure in the eye due to an excess of aqueous humor</a:t>
            </a:r>
          </a:p>
          <a:p>
            <a:r>
              <a:rPr lang="en-US" sz="3600" dirty="0" smtClean="0"/>
              <a:t>Conjunctivitis - inflammation of the eyelid lining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130710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SENSORY ORGANS – </a:t>
            </a:r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COMMON DISEASES</a:t>
            </a:r>
            <a:endParaRPr lang="en-US" sz="32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070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98EC72E-1F09-4A08-B7C8-AA02BF5458BC}" type="slidenum">
              <a:rPr lang="en-US" smtClean="0">
                <a:solidFill>
                  <a:srgbClr val="FFFFFF"/>
                </a:solidFill>
              </a:rPr>
              <a:pPr eaLnBrk="1" hangingPunct="1"/>
              <a:t>55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680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44513" y="1720850"/>
            <a:ext cx="8229600" cy="436721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Sty - tiny abscess at the base of an eyelash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Otitis media - infection of the middle ear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smtClean="0"/>
              <a:t>Deafness - partial or complete hearing loss</a:t>
            </a:r>
          </a:p>
        </p:txBody>
      </p:sp>
      <p:grpSp>
        <p:nvGrpSpPr>
          <p:cNvPr id="76806" name="Group 137"/>
          <p:cNvGrpSpPr>
            <a:grpSpLocks/>
          </p:cNvGrpSpPr>
          <p:nvPr/>
        </p:nvGrpSpPr>
        <p:grpSpPr bwMode="auto">
          <a:xfrm>
            <a:off x="1135063" y="5260975"/>
            <a:ext cx="7078662" cy="889000"/>
            <a:chOff x="715" y="3314"/>
            <a:chExt cx="4459" cy="560"/>
          </a:xfrm>
        </p:grpSpPr>
        <p:sp>
          <p:nvSpPr>
            <p:cNvPr id="76807" name="Freeform 5"/>
            <p:cNvSpPr>
              <a:spLocks/>
            </p:cNvSpPr>
            <p:nvPr/>
          </p:nvSpPr>
          <p:spPr bwMode="auto">
            <a:xfrm>
              <a:off x="2447" y="3339"/>
              <a:ext cx="478" cy="352"/>
            </a:xfrm>
            <a:custGeom>
              <a:avLst/>
              <a:gdLst>
                <a:gd name="T0" fmla="*/ 0 w 3931"/>
                <a:gd name="T1" fmla="*/ 0 h 3003"/>
                <a:gd name="T2" fmla="*/ 0 w 3931"/>
                <a:gd name="T3" fmla="*/ 5 h 3003"/>
                <a:gd name="T4" fmla="*/ 7 w 3931"/>
                <a:gd name="T5" fmla="*/ 5 h 3003"/>
                <a:gd name="T6" fmla="*/ 7 w 3931"/>
                <a:gd name="T7" fmla="*/ 0 h 3003"/>
                <a:gd name="T8" fmla="*/ 0 w 3931"/>
                <a:gd name="T9" fmla="*/ 0 h 3003"/>
                <a:gd name="T10" fmla="*/ 0 w 3931"/>
                <a:gd name="T11" fmla="*/ 0 h 3003"/>
                <a:gd name="T12" fmla="*/ 0 w 3931"/>
                <a:gd name="T13" fmla="*/ 0 h 3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1" h="3003">
                  <a:moveTo>
                    <a:pt x="71" y="0"/>
                  </a:moveTo>
                  <a:lnTo>
                    <a:pt x="0" y="3003"/>
                  </a:lnTo>
                  <a:lnTo>
                    <a:pt x="3931" y="2979"/>
                  </a:lnTo>
                  <a:lnTo>
                    <a:pt x="3825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76808" name="Group 6"/>
            <p:cNvGrpSpPr>
              <a:grpSpLocks/>
            </p:cNvGrpSpPr>
            <p:nvPr/>
          </p:nvGrpSpPr>
          <p:grpSpPr bwMode="auto">
            <a:xfrm>
              <a:off x="2438" y="3314"/>
              <a:ext cx="507" cy="395"/>
              <a:chOff x="7408" y="3492"/>
              <a:chExt cx="4137" cy="3251"/>
            </a:xfrm>
          </p:grpSpPr>
          <p:sp>
            <p:nvSpPr>
              <p:cNvPr id="76935" name="Freeform 7"/>
              <p:cNvSpPr>
                <a:spLocks/>
              </p:cNvSpPr>
              <p:nvPr/>
            </p:nvSpPr>
            <p:spPr bwMode="auto">
              <a:xfrm>
                <a:off x="7523" y="3492"/>
                <a:ext cx="4022" cy="3175"/>
              </a:xfrm>
              <a:custGeom>
                <a:avLst/>
                <a:gdLst>
                  <a:gd name="T0" fmla="*/ 0 w 4022"/>
                  <a:gd name="T1" fmla="*/ 45 h 3175"/>
                  <a:gd name="T2" fmla="*/ 3898 w 4022"/>
                  <a:gd name="T3" fmla="*/ 0 h 3175"/>
                  <a:gd name="T4" fmla="*/ 4022 w 4022"/>
                  <a:gd name="T5" fmla="*/ 3175 h 3175"/>
                  <a:gd name="T6" fmla="*/ 3855 w 4022"/>
                  <a:gd name="T7" fmla="*/ 3110 h 3175"/>
                  <a:gd name="T8" fmla="*/ 3671 w 4022"/>
                  <a:gd name="T9" fmla="*/ 200 h 3175"/>
                  <a:gd name="T10" fmla="*/ 65 w 4022"/>
                  <a:gd name="T11" fmla="*/ 177 h 3175"/>
                  <a:gd name="T12" fmla="*/ 0 w 4022"/>
                  <a:gd name="T13" fmla="*/ 45 h 3175"/>
                  <a:gd name="T14" fmla="*/ 0 w 4022"/>
                  <a:gd name="T15" fmla="*/ 45 h 3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22" h="3175">
                    <a:moveTo>
                      <a:pt x="0" y="45"/>
                    </a:moveTo>
                    <a:lnTo>
                      <a:pt x="3898" y="0"/>
                    </a:lnTo>
                    <a:lnTo>
                      <a:pt x="4022" y="3175"/>
                    </a:lnTo>
                    <a:lnTo>
                      <a:pt x="3855" y="3110"/>
                    </a:lnTo>
                    <a:lnTo>
                      <a:pt x="3671" y="200"/>
                    </a:lnTo>
                    <a:lnTo>
                      <a:pt x="65" y="17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36" name="Freeform 8"/>
              <p:cNvSpPr>
                <a:spLocks/>
              </p:cNvSpPr>
              <p:nvPr/>
            </p:nvSpPr>
            <p:spPr bwMode="auto">
              <a:xfrm>
                <a:off x="7408" y="3599"/>
                <a:ext cx="4113" cy="3144"/>
              </a:xfrm>
              <a:custGeom>
                <a:avLst/>
                <a:gdLst>
                  <a:gd name="T0" fmla="*/ 87 w 4113"/>
                  <a:gd name="T1" fmla="*/ 0 h 3144"/>
                  <a:gd name="T2" fmla="*/ 0 w 4113"/>
                  <a:gd name="T3" fmla="*/ 3130 h 3144"/>
                  <a:gd name="T4" fmla="*/ 4113 w 4113"/>
                  <a:gd name="T5" fmla="*/ 3144 h 3144"/>
                  <a:gd name="T6" fmla="*/ 3986 w 4113"/>
                  <a:gd name="T7" fmla="*/ 2999 h 3144"/>
                  <a:gd name="T8" fmla="*/ 262 w 4113"/>
                  <a:gd name="T9" fmla="*/ 2878 h 3144"/>
                  <a:gd name="T10" fmla="*/ 236 w 4113"/>
                  <a:gd name="T11" fmla="*/ 67 h 3144"/>
                  <a:gd name="T12" fmla="*/ 87 w 4113"/>
                  <a:gd name="T13" fmla="*/ 0 h 3144"/>
                  <a:gd name="T14" fmla="*/ 87 w 4113"/>
                  <a:gd name="T15" fmla="*/ 0 h 3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13" h="3144">
                    <a:moveTo>
                      <a:pt x="87" y="0"/>
                    </a:moveTo>
                    <a:lnTo>
                      <a:pt x="0" y="3130"/>
                    </a:lnTo>
                    <a:lnTo>
                      <a:pt x="4113" y="3144"/>
                    </a:lnTo>
                    <a:lnTo>
                      <a:pt x="3986" y="2999"/>
                    </a:lnTo>
                    <a:lnTo>
                      <a:pt x="262" y="2878"/>
                    </a:lnTo>
                    <a:lnTo>
                      <a:pt x="236" y="6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76809" name="Picture 10" descr="MCPE03323A0000[1]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8" y="3321"/>
              <a:ext cx="438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810" name="Picture 11" descr="MCHM00334A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" y="3355"/>
              <a:ext cx="451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811" name="Freeform 12"/>
            <p:cNvSpPr>
              <a:spLocks/>
            </p:cNvSpPr>
            <p:nvPr/>
          </p:nvSpPr>
          <p:spPr bwMode="auto">
            <a:xfrm>
              <a:off x="4676" y="3400"/>
              <a:ext cx="478" cy="352"/>
            </a:xfrm>
            <a:custGeom>
              <a:avLst/>
              <a:gdLst>
                <a:gd name="T0" fmla="*/ 0 w 3931"/>
                <a:gd name="T1" fmla="*/ 0 h 3003"/>
                <a:gd name="T2" fmla="*/ 0 w 3931"/>
                <a:gd name="T3" fmla="*/ 5 h 3003"/>
                <a:gd name="T4" fmla="*/ 7 w 3931"/>
                <a:gd name="T5" fmla="*/ 5 h 3003"/>
                <a:gd name="T6" fmla="*/ 7 w 3931"/>
                <a:gd name="T7" fmla="*/ 0 h 3003"/>
                <a:gd name="T8" fmla="*/ 0 w 3931"/>
                <a:gd name="T9" fmla="*/ 0 h 3003"/>
                <a:gd name="T10" fmla="*/ 0 w 3931"/>
                <a:gd name="T11" fmla="*/ 0 h 3003"/>
                <a:gd name="T12" fmla="*/ 0 w 3931"/>
                <a:gd name="T13" fmla="*/ 0 h 3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1" h="3003">
                  <a:moveTo>
                    <a:pt x="71" y="0"/>
                  </a:moveTo>
                  <a:lnTo>
                    <a:pt x="0" y="3003"/>
                  </a:lnTo>
                  <a:lnTo>
                    <a:pt x="3931" y="2979"/>
                  </a:lnTo>
                  <a:lnTo>
                    <a:pt x="3825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76812" name="Group 13"/>
            <p:cNvGrpSpPr>
              <a:grpSpLocks/>
            </p:cNvGrpSpPr>
            <p:nvPr/>
          </p:nvGrpSpPr>
          <p:grpSpPr bwMode="auto">
            <a:xfrm>
              <a:off x="4667" y="3375"/>
              <a:ext cx="507" cy="395"/>
              <a:chOff x="7408" y="3492"/>
              <a:chExt cx="4137" cy="3251"/>
            </a:xfrm>
          </p:grpSpPr>
          <p:sp>
            <p:nvSpPr>
              <p:cNvPr id="76933" name="Freeform 14"/>
              <p:cNvSpPr>
                <a:spLocks/>
              </p:cNvSpPr>
              <p:nvPr/>
            </p:nvSpPr>
            <p:spPr bwMode="auto">
              <a:xfrm>
                <a:off x="7523" y="3492"/>
                <a:ext cx="4022" cy="3175"/>
              </a:xfrm>
              <a:custGeom>
                <a:avLst/>
                <a:gdLst>
                  <a:gd name="T0" fmla="*/ 0 w 4022"/>
                  <a:gd name="T1" fmla="*/ 45 h 3175"/>
                  <a:gd name="T2" fmla="*/ 3898 w 4022"/>
                  <a:gd name="T3" fmla="*/ 0 h 3175"/>
                  <a:gd name="T4" fmla="*/ 4022 w 4022"/>
                  <a:gd name="T5" fmla="*/ 3175 h 3175"/>
                  <a:gd name="T6" fmla="*/ 3855 w 4022"/>
                  <a:gd name="T7" fmla="*/ 3110 h 3175"/>
                  <a:gd name="T8" fmla="*/ 3671 w 4022"/>
                  <a:gd name="T9" fmla="*/ 200 h 3175"/>
                  <a:gd name="T10" fmla="*/ 65 w 4022"/>
                  <a:gd name="T11" fmla="*/ 177 h 3175"/>
                  <a:gd name="T12" fmla="*/ 0 w 4022"/>
                  <a:gd name="T13" fmla="*/ 45 h 3175"/>
                  <a:gd name="T14" fmla="*/ 0 w 4022"/>
                  <a:gd name="T15" fmla="*/ 45 h 3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22" h="3175">
                    <a:moveTo>
                      <a:pt x="0" y="45"/>
                    </a:moveTo>
                    <a:lnTo>
                      <a:pt x="3898" y="0"/>
                    </a:lnTo>
                    <a:lnTo>
                      <a:pt x="4022" y="3175"/>
                    </a:lnTo>
                    <a:lnTo>
                      <a:pt x="3855" y="3110"/>
                    </a:lnTo>
                    <a:lnTo>
                      <a:pt x="3671" y="200"/>
                    </a:lnTo>
                    <a:lnTo>
                      <a:pt x="65" y="17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34" name="Freeform 15"/>
              <p:cNvSpPr>
                <a:spLocks/>
              </p:cNvSpPr>
              <p:nvPr/>
            </p:nvSpPr>
            <p:spPr bwMode="auto">
              <a:xfrm>
                <a:off x="7408" y="3599"/>
                <a:ext cx="4113" cy="3144"/>
              </a:xfrm>
              <a:custGeom>
                <a:avLst/>
                <a:gdLst>
                  <a:gd name="T0" fmla="*/ 87 w 4113"/>
                  <a:gd name="T1" fmla="*/ 0 h 3144"/>
                  <a:gd name="T2" fmla="*/ 0 w 4113"/>
                  <a:gd name="T3" fmla="*/ 3130 h 3144"/>
                  <a:gd name="T4" fmla="*/ 4113 w 4113"/>
                  <a:gd name="T5" fmla="*/ 3144 h 3144"/>
                  <a:gd name="T6" fmla="*/ 3986 w 4113"/>
                  <a:gd name="T7" fmla="*/ 2999 h 3144"/>
                  <a:gd name="T8" fmla="*/ 262 w 4113"/>
                  <a:gd name="T9" fmla="*/ 2878 h 3144"/>
                  <a:gd name="T10" fmla="*/ 236 w 4113"/>
                  <a:gd name="T11" fmla="*/ 67 h 3144"/>
                  <a:gd name="T12" fmla="*/ 87 w 4113"/>
                  <a:gd name="T13" fmla="*/ 0 h 3144"/>
                  <a:gd name="T14" fmla="*/ 87 w 4113"/>
                  <a:gd name="T15" fmla="*/ 0 h 3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13" h="3144">
                    <a:moveTo>
                      <a:pt x="87" y="0"/>
                    </a:moveTo>
                    <a:lnTo>
                      <a:pt x="0" y="3130"/>
                    </a:lnTo>
                    <a:lnTo>
                      <a:pt x="4113" y="3144"/>
                    </a:lnTo>
                    <a:lnTo>
                      <a:pt x="3986" y="2999"/>
                    </a:lnTo>
                    <a:lnTo>
                      <a:pt x="262" y="2878"/>
                    </a:lnTo>
                    <a:lnTo>
                      <a:pt x="236" y="6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76813" name="Picture 17" descr="MCPE03323A0000[1]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27" y="3382"/>
              <a:ext cx="438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814" name="Picture 18" descr="MCHM00334A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4" y="3416"/>
              <a:ext cx="451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815" name="Group 19"/>
            <p:cNvGrpSpPr>
              <a:grpSpLocks noChangeAspect="1"/>
            </p:cNvGrpSpPr>
            <p:nvPr/>
          </p:nvGrpSpPr>
          <p:grpSpPr bwMode="auto">
            <a:xfrm>
              <a:off x="2012" y="3425"/>
              <a:ext cx="460" cy="388"/>
              <a:chOff x="1867" y="3575"/>
              <a:chExt cx="460" cy="388"/>
            </a:xfrm>
          </p:grpSpPr>
          <p:sp>
            <p:nvSpPr>
              <p:cNvPr id="76920" name="AutoShape 20"/>
              <p:cNvSpPr>
                <a:spLocks noChangeAspect="1" noChangeArrowheads="1" noTextEdit="1"/>
              </p:cNvSpPr>
              <p:nvPr/>
            </p:nvSpPr>
            <p:spPr bwMode="auto">
              <a:xfrm>
                <a:off x="1867" y="3575"/>
                <a:ext cx="460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1" name="Freeform 21"/>
              <p:cNvSpPr>
                <a:spLocks/>
              </p:cNvSpPr>
              <p:nvPr/>
            </p:nvSpPr>
            <p:spPr bwMode="auto">
              <a:xfrm>
                <a:off x="1876" y="3587"/>
                <a:ext cx="437" cy="364"/>
              </a:xfrm>
              <a:custGeom>
                <a:avLst/>
                <a:gdLst>
                  <a:gd name="T0" fmla="*/ 0 w 3057"/>
                  <a:gd name="T1" fmla="*/ 0 h 2180"/>
                  <a:gd name="T2" fmla="*/ 0 w 3057"/>
                  <a:gd name="T3" fmla="*/ 10 h 2180"/>
                  <a:gd name="T4" fmla="*/ 9 w 3057"/>
                  <a:gd name="T5" fmla="*/ 10 h 2180"/>
                  <a:gd name="T6" fmla="*/ 9 w 3057"/>
                  <a:gd name="T7" fmla="*/ 0 h 2180"/>
                  <a:gd name="T8" fmla="*/ 0 w 3057"/>
                  <a:gd name="T9" fmla="*/ 0 h 2180"/>
                  <a:gd name="T10" fmla="*/ 0 w 3057"/>
                  <a:gd name="T11" fmla="*/ 0 h 2180"/>
                  <a:gd name="T12" fmla="*/ 0 w 3057"/>
                  <a:gd name="T13" fmla="*/ 0 h 2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7" h="2180">
                    <a:moveTo>
                      <a:pt x="55" y="0"/>
                    </a:moveTo>
                    <a:lnTo>
                      <a:pt x="0" y="2180"/>
                    </a:lnTo>
                    <a:lnTo>
                      <a:pt x="3057" y="2163"/>
                    </a:lnTo>
                    <a:lnTo>
                      <a:pt x="297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2" name="Freeform 22"/>
              <p:cNvSpPr>
                <a:spLocks/>
              </p:cNvSpPr>
              <p:nvPr/>
            </p:nvSpPr>
            <p:spPr bwMode="auto">
              <a:xfrm>
                <a:off x="1917" y="3632"/>
                <a:ext cx="344" cy="272"/>
              </a:xfrm>
              <a:custGeom>
                <a:avLst/>
                <a:gdLst>
                  <a:gd name="T0" fmla="*/ 0 w 2408"/>
                  <a:gd name="T1" fmla="*/ 0 h 1635"/>
                  <a:gd name="T2" fmla="*/ 0 w 2408"/>
                  <a:gd name="T3" fmla="*/ 7 h 1635"/>
                  <a:gd name="T4" fmla="*/ 7 w 2408"/>
                  <a:gd name="T5" fmla="*/ 7 h 1635"/>
                  <a:gd name="T6" fmla="*/ 7 w 2408"/>
                  <a:gd name="T7" fmla="*/ 0 h 1635"/>
                  <a:gd name="T8" fmla="*/ 0 w 2408"/>
                  <a:gd name="T9" fmla="*/ 0 h 1635"/>
                  <a:gd name="T10" fmla="*/ 0 w 2408"/>
                  <a:gd name="T11" fmla="*/ 0 h 16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8" h="1635">
                    <a:moveTo>
                      <a:pt x="61" y="44"/>
                    </a:moveTo>
                    <a:lnTo>
                      <a:pt x="0" y="1635"/>
                    </a:lnTo>
                    <a:lnTo>
                      <a:pt x="2408" y="1604"/>
                    </a:lnTo>
                    <a:lnTo>
                      <a:pt x="2385" y="0"/>
                    </a:lnTo>
                    <a:lnTo>
                      <a:pt x="61" y="44"/>
                    </a:lnTo>
                    <a:close/>
                  </a:path>
                </a:pathLst>
              </a:custGeom>
              <a:solidFill>
                <a:srgbClr val="FF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3" name="Freeform 23"/>
              <p:cNvSpPr>
                <a:spLocks/>
              </p:cNvSpPr>
              <p:nvPr/>
            </p:nvSpPr>
            <p:spPr bwMode="auto">
              <a:xfrm>
                <a:off x="2008" y="3662"/>
                <a:ext cx="162" cy="192"/>
              </a:xfrm>
              <a:custGeom>
                <a:avLst/>
                <a:gdLst>
                  <a:gd name="T0" fmla="*/ 3 w 1134"/>
                  <a:gd name="T1" fmla="*/ 0 h 1150"/>
                  <a:gd name="T2" fmla="*/ 3 w 1134"/>
                  <a:gd name="T3" fmla="*/ 0 h 1150"/>
                  <a:gd name="T4" fmla="*/ 3 w 1134"/>
                  <a:gd name="T5" fmla="*/ 1 h 1150"/>
                  <a:gd name="T6" fmla="*/ 3 w 1134"/>
                  <a:gd name="T7" fmla="*/ 2 h 1150"/>
                  <a:gd name="T8" fmla="*/ 3 w 1134"/>
                  <a:gd name="T9" fmla="*/ 2 h 1150"/>
                  <a:gd name="T10" fmla="*/ 3 w 1134"/>
                  <a:gd name="T11" fmla="*/ 3 h 1150"/>
                  <a:gd name="T12" fmla="*/ 3 w 1134"/>
                  <a:gd name="T13" fmla="*/ 4 h 1150"/>
                  <a:gd name="T14" fmla="*/ 3 w 1134"/>
                  <a:gd name="T15" fmla="*/ 5 h 1150"/>
                  <a:gd name="T16" fmla="*/ 3 w 1134"/>
                  <a:gd name="T17" fmla="*/ 5 h 1150"/>
                  <a:gd name="T18" fmla="*/ 2 w 1134"/>
                  <a:gd name="T19" fmla="*/ 5 h 1150"/>
                  <a:gd name="T20" fmla="*/ 2 w 1134"/>
                  <a:gd name="T21" fmla="*/ 5 h 1150"/>
                  <a:gd name="T22" fmla="*/ 2 w 1134"/>
                  <a:gd name="T23" fmla="*/ 5 h 1150"/>
                  <a:gd name="T24" fmla="*/ 1 w 1134"/>
                  <a:gd name="T25" fmla="*/ 5 h 1150"/>
                  <a:gd name="T26" fmla="*/ 0 w 1134"/>
                  <a:gd name="T27" fmla="*/ 5 h 1150"/>
                  <a:gd name="T28" fmla="*/ 0 w 1134"/>
                  <a:gd name="T29" fmla="*/ 5 h 1150"/>
                  <a:gd name="T30" fmla="*/ 0 w 1134"/>
                  <a:gd name="T31" fmla="*/ 4 h 1150"/>
                  <a:gd name="T32" fmla="*/ 0 w 1134"/>
                  <a:gd name="T33" fmla="*/ 3 h 1150"/>
                  <a:gd name="T34" fmla="*/ 1 w 1134"/>
                  <a:gd name="T35" fmla="*/ 3 h 1150"/>
                  <a:gd name="T36" fmla="*/ 1 w 1134"/>
                  <a:gd name="T37" fmla="*/ 1 h 1150"/>
                  <a:gd name="T38" fmla="*/ 2 w 1134"/>
                  <a:gd name="T39" fmla="*/ 0 h 1150"/>
                  <a:gd name="T40" fmla="*/ 3 w 1134"/>
                  <a:gd name="T41" fmla="*/ 0 h 1150"/>
                  <a:gd name="T42" fmla="*/ 3 w 1134"/>
                  <a:gd name="T43" fmla="*/ 0 h 11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34" h="1150">
                    <a:moveTo>
                      <a:pt x="863" y="0"/>
                    </a:moveTo>
                    <a:lnTo>
                      <a:pt x="938" y="43"/>
                    </a:lnTo>
                    <a:lnTo>
                      <a:pt x="978" y="108"/>
                    </a:lnTo>
                    <a:lnTo>
                      <a:pt x="1047" y="307"/>
                    </a:lnTo>
                    <a:lnTo>
                      <a:pt x="1052" y="493"/>
                    </a:lnTo>
                    <a:lnTo>
                      <a:pt x="1070" y="661"/>
                    </a:lnTo>
                    <a:lnTo>
                      <a:pt x="1134" y="900"/>
                    </a:lnTo>
                    <a:lnTo>
                      <a:pt x="1079" y="1033"/>
                    </a:lnTo>
                    <a:lnTo>
                      <a:pt x="955" y="1090"/>
                    </a:lnTo>
                    <a:lnTo>
                      <a:pt x="830" y="1068"/>
                    </a:lnTo>
                    <a:lnTo>
                      <a:pt x="692" y="969"/>
                    </a:lnTo>
                    <a:lnTo>
                      <a:pt x="568" y="1068"/>
                    </a:lnTo>
                    <a:lnTo>
                      <a:pt x="355" y="1150"/>
                    </a:lnTo>
                    <a:lnTo>
                      <a:pt x="107" y="1111"/>
                    </a:lnTo>
                    <a:lnTo>
                      <a:pt x="0" y="959"/>
                    </a:lnTo>
                    <a:lnTo>
                      <a:pt x="0" y="782"/>
                    </a:lnTo>
                    <a:lnTo>
                      <a:pt x="143" y="641"/>
                    </a:lnTo>
                    <a:lnTo>
                      <a:pt x="346" y="535"/>
                    </a:lnTo>
                    <a:lnTo>
                      <a:pt x="498" y="268"/>
                    </a:lnTo>
                    <a:lnTo>
                      <a:pt x="701" y="79"/>
                    </a:lnTo>
                    <a:lnTo>
                      <a:pt x="863" y="0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4" name="Freeform 24"/>
              <p:cNvSpPr>
                <a:spLocks/>
              </p:cNvSpPr>
              <p:nvPr/>
            </p:nvSpPr>
            <p:spPr bwMode="auto">
              <a:xfrm>
                <a:off x="1867" y="3579"/>
                <a:ext cx="457" cy="381"/>
              </a:xfrm>
              <a:custGeom>
                <a:avLst/>
                <a:gdLst>
                  <a:gd name="T0" fmla="*/ 0 w 3198"/>
                  <a:gd name="T1" fmla="*/ 0 h 2283"/>
                  <a:gd name="T2" fmla="*/ 0 w 3198"/>
                  <a:gd name="T3" fmla="*/ 11 h 2283"/>
                  <a:gd name="T4" fmla="*/ 9 w 3198"/>
                  <a:gd name="T5" fmla="*/ 11 h 2283"/>
                  <a:gd name="T6" fmla="*/ 9 w 3198"/>
                  <a:gd name="T7" fmla="*/ 10 h 2283"/>
                  <a:gd name="T8" fmla="*/ 1 w 3198"/>
                  <a:gd name="T9" fmla="*/ 10 h 2283"/>
                  <a:gd name="T10" fmla="*/ 1 w 3198"/>
                  <a:gd name="T11" fmla="*/ 0 h 2283"/>
                  <a:gd name="T12" fmla="*/ 0 w 3198"/>
                  <a:gd name="T13" fmla="*/ 0 h 2283"/>
                  <a:gd name="T14" fmla="*/ 0 w 3198"/>
                  <a:gd name="T15" fmla="*/ 0 h 2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98" h="2283">
                    <a:moveTo>
                      <a:pt x="67" y="0"/>
                    </a:moveTo>
                    <a:lnTo>
                      <a:pt x="0" y="2273"/>
                    </a:lnTo>
                    <a:lnTo>
                      <a:pt x="3198" y="2283"/>
                    </a:lnTo>
                    <a:lnTo>
                      <a:pt x="3100" y="2177"/>
                    </a:lnTo>
                    <a:lnTo>
                      <a:pt x="204" y="2089"/>
                    </a:lnTo>
                    <a:lnTo>
                      <a:pt x="183" y="4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5" name="Freeform 25"/>
              <p:cNvSpPr>
                <a:spLocks/>
              </p:cNvSpPr>
              <p:nvPr/>
            </p:nvSpPr>
            <p:spPr bwMode="auto">
              <a:xfrm>
                <a:off x="1877" y="3576"/>
                <a:ext cx="447" cy="384"/>
              </a:xfrm>
              <a:custGeom>
                <a:avLst/>
                <a:gdLst>
                  <a:gd name="T0" fmla="*/ 0 w 3127"/>
                  <a:gd name="T1" fmla="*/ 0 h 2305"/>
                  <a:gd name="T2" fmla="*/ 9 w 3127"/>
                  <a:gd name="T3" fmla="*/ 0 h 2305"/>
                  <a:gd name="T4" fmla="*/ 9 w 3127"/>
                  <a:gd name="T5" fmla="*/ 11 h 2305"/>
                  <a:gd name="T6" fmla="*/ 9 w 3127"/>
                  <a:gd name="T7" fmla="*/ 10 h 2305"/>
                  <a:gd name="T8" fmla="*/ 8 w 3127"/>
                  <a:gd name="T9" fmla="*/ 1 h 2305"/>
                  <a:gd name="T10" fmla="*/ 0 w 3127"/>
                  <a:gd name="T11" fmla="*/ 0 h 2305"/>
                  <a:gd name="T12" fmla="*/ 0 w 3127"/>
                  <a:gd name="T13" fmla="*/ 0 h 2305"/>
                  <a:gd name="T14" fmla="*/ 0 w 3127"/>
                  <a:gd name="T15" fmla="*/ 0 h 23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7" h="2305">
                    <a:moveTo>
                      <a:pt x="0" y="32"/>
                    </a:moveTo>
                    <a:lnTo>
                      <a:pt x="3031" y="0"/>
                    </a:lnTo>
                    <a:lnTo>
                      <a:pt x="3127" y="2305"/>
                    </a:lnTo>
                    <a:lnTo>
                      <a:pt x="2997" y="2257"/>
                    </a:lnTo>
                    <a:lnTo>
                      <a:pt x="2854" y="145"/>
                    </a:lnTo>
                    <a:lnTo>
                      <a:pt x="51" y="129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6" name="Freeform 26"/>
              <p:cNvSpPr>
                <a:spLocks/>
              </p:cNvSpPr>
              <p:nvPr/>
            </p:nvSpPr>
            <p:spPr bwMode="auto">
              <a:xfrm>
                <a:off x="1914" y="3627"/>
                <a:ext cx="346" cy="283"/>
              </a:xfrm>
              <a:custGeom>
                <a:avLst/>
                <a:gdLst>
                  <a:gd name="T0" fmla="*/ 7 w 2425"/>
                  <a:gd name="T1" fmla="*/ 0 h 1698"/>
                  <a:gd name="T2" fmla="*/ 0 w 2425"/>
                  <a:gd name="T3" fmla="*/ 0 h 1698"/>
                  <a:gd name="T4" fmla="*/ 0 w 2425"/>
                  <a:gd name="T5" fmla="*/ 8 h 1698"/>
                  <a:gd name="T6" fmla="*/ 0 w 2425"/>
                  <a:gd name="T7" fmla="*/ 8 h 1698"/>
                  <a:gd name="T8" fmla="*/ 0 w 2425"/>
                  <a:gd name="T9" fmla="*/ 1 h 1698"/>
                  <a:gd name="T10" fmla="*/ 7 w 2425"/>
                  <a:gd name="T11" fmla="*/ 0 h 1698"/>
                  <a:gd name="T12" fmla="*/ 7 w 2425"/>
                  <a:gd name="T13" fmla="*/ 0 h 1698"/>
                  <a:gd name="T14" fmla="*/ 7 w 2425"/>
                  <a:gd name="T15" fmla="*/ 0 h 1698"/>
                  <a:gd name="T16" fmla="*/ 7 w 2425"/>
                  <a:gd name="T17" fmla="*/ 0 h 1698"/>
                  <a:gd name="T18" fmla="*/ 7 w 2425"/>
                  <a:gd name="T19" fmla="*/ 0 h 1698"/>
                  <a:gd name="T20" fmla="*/ 7 w 2425"/>
                  <a:gd name="T21" fmla="*/ 0 h 1698"/>
                  <a:gd name="T22" fmla="*/ 7 w 2425"/>
                  <a:gd name="T23" fmla="*/ 0 h 1698"/>
                  <a:gd name="T24" fmla="*/ 7 w 2425"/>
                  <a:gd name="T25" fmla="*/ 0 h 1698"/>
                  <a:gd name="T26" fmla="*/ 7 w 2425"/>
                  <a:gd name="T27" fmla="*/ 0 h 1698"/>
                  <a:gd name="T28" fmla="*/ 7 w 2425"/>
                  <a:gd name="T29" fmla="*/ 0 h 1698"/>
                  <a:gd name="T30" fmla="*/ 7 w 2425"/>
                  <a:gd name="T31" fmla="*/ 0 h 1698"/>
                  <a:gd name="T32" fmla="*/ 7 w 2425"/>
                  <a:gd name="T33" fmla="*/ 0 h 1698"/>
                  <a:gd name="T34" fmla="*/ 7 w 2425"/>
                  <a:gd name="T35" fmla="*/ 0 h 16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25" h="1698">
                    <a:moveTo>
                      <a:pt x="2425" y="0"/>
                    </a:moveTo>
                    <a:lnTo>
                      <a:pt x="41" y="31"/>
                    </a:lnTo>
                    <a:lnTo>
                      <a:pt x="0" y="1698"/>
                    </a:lnTo>
                    <a:lnTo>
                      <a:pt x="72" y="1650"/>
                    </a:lnTo>
                    <a:lnTo>
                      <a:pt x="143" y="126"/>
                    </a:lnTo>
                    <a:lnTo>
                      <a:pt x="2423" y="71"/>
                    </a:lnTo>
                    <a:lnTo>
                      <a:pt x="2424" y="38"/>
                    </a:lnTo>
                    <a:lnTo>
                      <a:pt x="2425" y="14"/>
                    </a:lnTo>
                    <a:lnTo>
                      <a:pt x="2425" y="13"/>
                    </a:lnTo>
                    <a:lnTo>
                      <a:pt x="2425" y="12"/>
                    </a:lnTo>
                    <a:lnTo>
                      <a:pt x="2425" y="10"/>
                    </a:lnTo>
                    <a:lnTo>
                      <a:pt x="2425" y="5"/>
                    </a:lnTo>
                    <a:lnTo>
                      <a:pt x="24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7" name="Freeform 27"/>
              <p:cNvSpPr>
                <a:spLocks/>
              </p:cNvSpPr>
              <p:nvPr/>
            </p:nvSpPr>
            <p:spPr bwMode="auto">
              <a:xfrm>
                <a:off x="1914" y="3627"/>
                <a:ext cx="356" cy="283"/>
              </a:xfrm>
              <a:custGeom>
                <a:avLst/>
                <a:gdLst>
                  <a:gd name="T0" fmla="*/ 7 w 2495"/>
                  <a:gd name="T1" fmla="*/ 0 h 1694"/>
                  <a:gd name="T2" fmla="*/ 7 w 2495"/>
                  <a:gd name="T3" fmla="*/ 8 h 1694"/>
                  <a:gd name="T4" fmla="*/ 0 w 2495"/>
                  <a:gd name="T5" fmla="*/ 8 h 1694"/>
                  <a:gd name="T6" fmla="*/ 0 w 2495"/>
                  <a:gd name="T7" fmla="*/ 8 h 1694"/>
                  <a:gd name="T8" fmla="*/ 7 w 2495"/>
                  <a:gd name="T9" fmla="*/ 7 h 1694"/>
                  <a:gd name="T10" fmla="*/ 7 w 2495"/>
                  <a:gd name="T11" fmla="*/ 0 h 1694"/>
                  <a:gd name="T12" fmla="*/ 7 w 2495"/>
                  <a:gd name="T13" fmla="*/ 0 h 1694"/>
                  <a:gd name="T14" fmla="*/ 7 w 2495"/>
                  <a:gd name="T15" fmla="*/ 0 h 16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5" h="1694">
                    <a:moveTo>
                      <a:pt x="2433" y="0"/>
                    </a:moveTo>
                    <a:lnTo>
                      <a:pt x="2495" y="1675"/>
                    </a:lnTo>
                    <a:lnTo>
                      <a:pt x="0" y="1694"/>
                    </a:lnTo>
                    <a:lnTo>
                      <a:pt x="41" y="1626"/>
                    </a:lnTo>
                    <a:lnTo>
                      <a:pt x="2320" y="1568"/>
                    </a:lnTo>
                    <a:lnTo>
                      <a:pt x="2351" y="27"/>
                    </a:lnTo>
                    <a:lnTo>
                      <a:pt x="24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8" name="Freeform 28"/>
              <p:cNvSpPr>
                <a:spLocks/>
              </p:cNvSpPr>
              <p:nvPr/>
            </p:nvSpPr>
            <p:spPr bwMode="auto">
              <a:xfrm>
                <a:off x="1933" y="3660"/>
                <a:ext cx="63" cy="232"/>
              </a:xfrm>
              <a:custGeom>
                <a:avLst/>
                <a:gdLst>
                  <a:gd name="T0" fmla="*/ 0 w 441"/>
                  <a:gd name="T1" fmla="*/ 0 h 1397"/>
                  <a:gd name="T2" fmla="*/ 0 w 441"/>
                  <a:gd name="T3" fmla="*/ 6 h 1397"/>
                  <a:gd name="T4" fmla="*/ 1 w 441"/>
                  <a:gd name="T5" fmla="*/ 6 h 1397"/>
                  <a:gd name="T6" fmla="*/ 0 w 441"/>
                  <a:gd name="T7" fmla="*/ 6 h 1397"/>
                  <a:gd name="T8" fmla="*/ 1 w 441"/>
                  <a:gd name="T9" fmla="*/ 6 h 1397"/>
                  <a:gd name="T10" fmla="*/ 0 w 441"/>
                  <a:gd name="T11" fmla="*/ 5 h 1397"/>
                  <a:gd name="T12" fmla="*/ 1 w 441"/>
                  <a:gd name="T13" fmla="*/ 5 h 1397"/>
                  <a:gd name="T14" fmla="*/ 0 w 441"/>
                  <a:gd name="T15" fmla="*/ 5 h 1397"/>
                  <a:gd name="T16" fmla="*/ 1 w 441"/>
                  <a:gd name="T17" fmla="*/ 4 h 1397"/>
                  <a:gd name="T18" fmla="*/ 0 w 441"/>
                  <a:gd name="T19" fmla="*/ 4 h 1397"/>
                  <a:gd name="T20" fmla="*/ 1 w 441"/>
                  <a:gd name="T21" fmla="*/ 4 h 1397"/>
                  <a:gd name="T22" fmla="*/ 0 w 441"/>
                  <a:gd name="T23" fmla="*/ 4 h 1397"/>
                  <a:gd name="T24" fmla="*/ 1 w 441"/>
                  <a:gd name="T25" fmla="*/ 3 h 1397"/>
                  <a:gd name="T26" fmla="*/ 0 w 441"/>
                  <a:gd name="T27" fmla="*/ 3 h 1397"/>
                  <a:gd name="T28" fmla="*/ 1 w 441"/>
                  <a:gd name="T29" fmla="*/ 3 h 1397"/>
                  <a:gd name="T30" fmla="*/ 0 w 441"/>
                  <a:gd name="T31" fmla="*/ 2 h 1397"/>
                  <a:gd name="T32" fmla="*/ 1 w 441"/>
                  <a:gd name="T33" fmla="*/ 2 h 1397"/>
                  <a:gd name="T34" fmla="*/ 0 w 441"/>
                  <a:gd name="T35" fmla="*/ 2 h 1397"/>
                  <a:gd name="T36" fmla="*/ 1 w 441"/>
                  <a:gd name="T37" fmla="*/ 1 h 1397"/>
                  <a:gd name="T38" fmla="*/ 0 w 441"/>
                  <a:gd name="T39" fmla="*/ 1 h 1397"/>
                  <a:gd name="T40" fmla="*/ 1 w 441"/>
                  <a:gd name="T41" fmla="*/ 1 h 1397"/>
                  <a:gd name="T42" fmla="*/ 0 w 441"/>
                  <a:gd name="T43" fmla="*/ 0 h 1397"/>
                  <a:gd name="T44" fmla="*/ 1 w 441"/>
                  <a:gd name="T45" fmla="*/ 0 h 1397"/>
                  <a:gd name="T46" fmla="*/ 0 w 441"/>
                  <a:gd name="T47" fmla="*/ 0 h 1397"/>
                  <a:gd name="T48" fmla="*/ 0 w 441"/>
                  <a:gd name="T49" fmla="*/ 0 h 13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1" h="1397">
                    <a:moveTo>
                      <a:pt x="71" y="10"/>
                    </a:moveTo>
                    <a:lnTo>
                      <a:pt x="0" y="1397"/>
                    </a:lnTo>
                    <a:lnTo>
                      <a:pt x="441" y="1358"/>
                    </a:lnTo>
                    <a:lnTo>
                      <a:pt x="62" y="1300"/>
                    </a:lnTo>
                    <a:lnTo>
                      <a:pt x="379" y="1224"/>
                    </a:lnTo>
                    <a:lnTo>
                      <a:pt x="51" y="1194"/>
                    </a:lnTo>
                    <a:lnTo>
                      <a:pt x="388" y="1107"/>
                    </a:lnTo>
                    <a:lnTo>
                      <a:pt x="62" y="1069"/>
                    </a:lnTo>
                    <a:lnTo>
                      <a:pt x="348" y="963"/>
                    </a:lnTo>
                    <a:lnTo>
                      <a:pt x="62" y="943"/>
                    </a:lnTo>
                    <a:lnTo>
                      <a:pt x="307" y="848"/>
                    </a:lnTo>
                    <a:lnTo>
                      <a:pt x="62" y="809"/>
                    </a:lnTo>
                    <a:lnTo>
                      <a:pt x="329" y="716"/>
                    </a:lnTo>
                    <a:lnTo>
                      <a:pt x="81" y="684"/>
                    </a:lnTo>
                    <a:lnTo>
                      <a:pt x="379" y="579"/>
                    </a:lnTo>
                    <a:lnTo>
                      <a:pt x="91" y="529"/>
                    </a:lnTo>
                    <a:lnTo>
                      <a:pt x="359" y="463"/>
                    </a:lnTo>
                    <a:lnTo>
                      <a:pt x="113" y="395"/>
                    </a:lnTo>
                    <a:lnTo>
                      <a:pt x="348" y="298"/>
                    </a:lnTo>
                    <a:lnTo>
                      <a:pt x="102" y="260"/>
                    </a:lnTo>
                    <a:lnTo>
                      <a:pt x="329" y="144"/>
                    </a:lnTo>
                    <a:lnTo>
                      <a:pt x="113" y="125"/>
                    </a:lnTo>
                    <a:lnTo>
                      <a:pt x="297" y="0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29" name="Freeform 29"/>
              <p:cNvSpPr>
                <a:spLocks/>
              </p:cNvSpPr>
              <p:nvPr/>
            </p:nvSpPr>
            <p:spPr bwMode="auto">
              <a:xfrm>
                <a:off x="2169" y="3648"/>
                <a:ext cx="72" cy="233"/>
              </a:xfrm>
              <a:custGeom>
                <a:avLst/>
                <a:gdLst>
                  <a:gd name="T0" fmla="*/ 1 w 503"/>
                  <a:gd name="T1" fmla="*/ 0 h 1396"/>
                  <a:gd name="T2" fmla="*/ 0 w 503"/>
                  <a:gd name="T3" fmla="*/ 0 h 1396"/>
                  <a:gd name="T4" fmla="*/ 1 w 503"/>
                  <a:gd name="T5" fmla="*/ 1 h 1396"/>
                  <a:gd name="T6" fmla="*/ 0 w 503"/>
                  <a:gd name="T7" fmla="*/ 1 h 1396"/>
                  <a:gd name="T8" fmla="*/ 1 w 503"/>
                  <a:gd name="T9" fmla="*/ 1 h 1396"/>
                  <a:gd name="T10" fmla="*/ 0 w 503"/>
                  <a:gd name="T11" fmla="*/ 1 h 1396"/>
                  <a:gd name="T12" fmla="*/ 1 w 503"/>
                  <a:gd name="T13" fmla="*/ 2 h 1396"/>
                  <a:gd name="T14" fmla="*/ 0 w 503"/>
                  <a:gd name="T15" fmla="*/ 2 h 1396"/>
                  <a:gd name="T16" fmla="*/ 1 w 503"/>
                  <a:gd name="T17" fmla="*/ 2 h 1396"/>
                  <a:gd name="T18" fmla="*/ 0 w 503"/>
                  <a:gd name="T19" fmla="*/ 3 h 1396"/>
                  <a:gd name="T20" fmla="*/ 1 w 503"/>
                  <a:gd name="T21" fmla="*/ 3 h 1396"/>
                  <a:gd name="T22" fmla="*/ 0 w 503"/>
                  <a:gd name="T23" fmla="*/ 3 h 1396"/>
                  <a:gd name="T24" fmla="*/ 1 w 503"/>
                  <a:gd name="T25" fmla="*/ 4 h 1396"/>
                  <a:gd name="T26" fmla="*/ 0 w 503"/>
                  <a:gd name="T27" fmla="*/ 4 h 1396"/>
                  <a:gd name="T28" fmla="*/ 1 w 503"/>
                  <a:gd name="T29" fmla="*/ 4 h 1396"/>
                  <a:gd name="T30" fmla="*/ 0 w 503"/>
                  <a:gd name="T31" fmla="*/ 5 h 1396"/>
                  <a:gd name="T32" fmla="*/ 1 w 503"/>
                  <a:gd name="T33" fmla="*/ 5 h 1396"/>
                  <a:gd name="T34" fmla="*/ 0 w 503"/>
                  <a:gd name="T35" fmla="*/ 6 h 1396"/>
                  <a:gd name="T36" fmla="*/ 1 w 503"/>
                  <a:gd name="T37" fmla="*/ 6 h 1396"/>
                  <a:gd name="T38" fmla="*/ 0 w 503"/>
                  <a:gd name="T39" fmla="*/ 7 h 1396"/>
                  <a:gd name="T40" fmla="*/ 1 w 503"/>
                  <a:gd name="T41" fmla="*/ 7 h 1396"/>
                  <a:gd name="T42" fmla="*/ 1 w 503"/>
                  <a:gd name="T43" fmla="*/ 0 h 1396"/>
                  <a:gd name="T44" fmla="*/ 1 w 503"/>
                  <a:gd name="T45" fmla="*/ 0 h 1396"/>
                  <a:gd name="T46" fmla="*/ 1 w 503"/>
                  <a:gd name="T47" fmla="*/ 0 h 13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3" h="1396">
                    <a:moveTo>
                      <a:pt x="503" y="0"/>
                    </a:moveTo>
                    <a:lnTo>
                      <a:pt x="0" y="19"/>
                    </a:lnTo>
                    <a:lnTo>
                      <a:pt x="461" y="96"/>
                    </a:lnTo>
                    <a:lnTo>
                      <a:pt x="146" y="119"/>
                    </a:lnTo>
                    <a:lnTo>
                      <a:pt x="442" y="202"/>
                    </a:lnTo>
                    <a:lnTo>
                      <a:pt x="110" y="266"/>
                    </a:lnTo>
                    <a:lnTo>
                      <a:pt x="442" y="346"/>
                    </a:lnTo>
                    <a:lnTo>
                      <a:pt x="113" y="413"/>
                    </a:lnTo>
                    <a:lnTo>
                      <a:pt x="432" y="461"/>
                    </a:lnTo>
                    <a:lnTo>
                      <a:pt x="145" y="558"/>
                    </a:lnTo>
                    <a:lnTo>
                      <a:pt x="421" y="596"/>
                    </a:lnTo>
                    <a:lnTo>
                      <a:pt x="113" y="721"/>
                    </a:lnTo>
                    <a:lnTo>
                      <a:pt x="380" y="760"/>
                    </a:lnTo>
                    <a:lnTo>
                      <a:pt x="164" y="905"/>
                    </a:lnTo>
                    <a:lnTo>
                      <a:pt x="410" y="943"/>
                    </a:lnTo>
                    <a:lnTo>
                      <a:pt x="51" y="1059"/>
                    </a:lnTo>
                    <a:lnTo>
                      <a:pt x="402" y="1116"/>
                    </a:lnTo>
                    <a:lnTo>
                      <a:pt x="73" y="1193"/>
                    </a:lnTo>
                    <a:lnTo>
                      <a:pt x="370" y="1261"/>
                    </a:lnTo>
                    <a:lnTo>
                      <a:pt x="62" y="1396"/>
                    </a:lnTo>
                    <a:lnTo>
                      <a:pt x="461" y="1386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30" name="Freeform 30"/>
              <p:cNvSpPr>
                <a:spLocks/>
              </p:cNvSpPr>
              <p:nvPr/>
            </p:nvSpPr>
            <p:spPr bwMode="auto">
              <a:xfrm>
                <a:off x="2111" y="3679"/>
                <a:ext cx="47" cy="60"/>
              </a:xfrm>
              <a:custGeom>
                <a:avLst/>
                <a:gdLst>
                  <a:gd name="T0" fmla="*/ 1 w 328"/>
                  <a:gd name="T1" fmla="*/ 0 h 358"/>
                  <a:gd name="T2" fmla="*/ 1 w 328"/>
                  <a:gd name="T3" fmla="*/ 1 h 358"/>
                  <a:gd name="T4" fmla="*/ 0 w 328"/>
                  <a:gd name="T5" fmla="*/ 1 h 358"/>
                  <a:gd name="T6" fmla="*/ 1 w 328"/>
                  <a:gd name="T7" fmla="*/ 1 h 358"/>
                  <a:gd name="T8" fmla="*/ 0 w 328"/>
                  <a:gd name="T9" fmla="*/ 1 h 358"/>
                  <a:gd name="T10" fmla="*/ 0 w 328"/>
                  <a:gd name="T11" fmla="*/ 1 h 358"/>
                  <a:gd name="T12" fmla="*/ 0 w 328"/>
                  <a:gd name="T13" fmla="*/ 1 h 358"/>
                  <a:gd name="T14" fmla="*/ 0 w 328"/>
                  <a:gd name="T15" fmla="*/ 2 h 358"/>
                  <a:gd name="T16" fmla="*/ 1 w 328"/>
                  <a:gd name="T17" fmla="*/ 1 h 358"/>
                  <a:gd name="T18" fmla="*/ 1 w 328"/>
                  <a:gd name="T19" fmla="*/ 1 h 358"/>
                  <a:gd name="T20" fmla="*/ 1 w 328"/>
                  <a:gd name="T21" fmla="*/ 1 h 358"/>
                  <a:gd name="T22" fmla="*/ 1 w 328"/>
                  <a:gd name="T23" fmla="*/ 0 h 358"/>
                  <a:gd name="T24" fmla="*/ 1 w 328"/>
                  <a:gd name="T25" fmla="*/ 0 h 3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8" h="358">
                    <a:moveTo>
                      <a:pt x="254" y="0"/>
                    </a:moveTo>
                    <a:lnTo>
                      <a:pt x="254" y="156"/>
                    </a:lnTo>
                    <a:lnTo>
                      <a:pt x="152" y="104"/>
                    </a:lnTo>
                    <a:lnTo>
                      <a:pt x="180" y="221"/>
                    </a:lnTo>
                    <a:lnTo>
                      <a:pt x="79" y="169"/>
                    </a:lnTo>
                    <a:lnTo>
                      <a:pt x="106" y="285"/>
                    </a:lnTo>
                    <a:lnTo>
                      <a:pt x="0" y="268"/>
                    </a:lnTo>
                    <a:lnTo>
                      <a:pt x="61" y="358"/>
                    </a:lnTo>
                    <a:lnTo>
                      <a:pt x="180" y="298"/>
                    </a:lnTo>
                    <a:lnTo>
                      <a:pt x="328" y="203"/>
                    </a:lnTo>
                    <a:lnTo>
                      <a:pt x="299" y="9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31" name="Freeform 31"/>
              <p:cNvSpPr>
                <a:spLocks/>
              </p:cNvSpPr>
              <p:nvPr/>
            </p:nvSpPr>
            <p:spPr bwMode="auto">
              <a:xfrm>
                <a:off x="2003" y="3662"/>
                <a:ext cx="139" cy="198"/>
              </a:xfrm>
              <a:custGeom>
                <a:avLst/>
                <a:gdLst>
                  <a:gd name="T0" fmla="*/ 3 w 972"/>
                  <a:gd name="T1" fmla="*/ 0 h 1189"/>
                  <a:gd name="T2" fmla="*/ 2 w 972"/>
                  <a:gd name="T3" fmla="*/ 0 h 1189"/>
                  <a:gd name="T4" fmla="*/ 1 w 972"/>
                  <a:gd name="T5" fmla="*/ 1 h 1189"/>
                  <a:gd name="T6" fmla="*/ 1 w 972"/>
                  <a:gd name="T7" fmla="*/ 2 h 1189"/>
                  <a:gd name="T8" fmla="*/ 1 w 972"/>
                  <a:gd name="T9" fmla="*/ 2 h 1189"/>
                  <a:gd name="T10" fmla="*/ 0 w 972"/>
                  <a:gd name="T11" fmla="*/ 3 h 1189"/>
                  <a:gd name="T12" fmla="*/ 0 w 972"/>
                  <a:gd name="T13" fmla="*/ 4 h 1189"/>
                  <a:gd name="T14" fmla="*/ 0 w 972"/>
                  <a:gd name="T15" fmla="*/ 4 h 1189"/>
                  <a:gd name="T16" fmla="*/ 0 w 972"/>
                  <a:gd name="T17" fmla="*/ 5 h 1189"/>
                  <a:gd name="T18" fmla="*/ 1 w 972"/>
                  <a:gd name="T19" fmla="*/ 5 h 1189"/>
                  <a:gd name="T20" fmla="*/ 1 w 972"/>
                  <a:gd name="T21" fmla="*/ 5 h 1189"/>
                  <a:gd name="T22" fmla="*/ 2 w 972"/>
                  <a:gd name="T23" fmla="*/ 5 h 1189"/>
                  <a:gd name="T24" fmla="*/ 2 w 972"/>
                  <a:gd name="T25" fmla="*/ 5 h 1189"/>
                  <a:gd name="T26" fmla="*/ 2 w 972"/>
                  <a:gd name="T27" fmla="*/ 4 h 1189"/>
                  <a:gd name="T28" fmla="*/ 2 w 972"/>
                  <a:gd name="T29" fmla="*/ 4 h 1189"/>
                  <a:gd name="T30" fmla="*/ 2 w 972"/>
                  <a:gd name="T31" fmla="*/ 5 h 1189"/>
                  <a:gd name="T32" fmla="*/ 1 w 972"/>
                  <a:gd name="T33" fmla="*/ 5 h 1189"/>
                  <a:gd name="T34" fmla="*/ 1 w 972"/>
                  <a:gd name="T35" fmla="*/ 5 h 1189"/>
                  <a:gd name="T36" fmla="*/ 1 w 972"/>
                  <a:gd name="T37" fmla="*/ 5 h 1189"/>
                  <a:gd name="T38" fmla="*/ 1 w 972"/>
                  <a:gd name="T39" fmla="*/ 5 h 1189"/>
                  <a:gd name="T40" fmla="*/ 1 w 972"/>
                  <a:gd name="T41" fmla="*/ 4 h 1189"/>
                  <a:gd name="T42" fmla="*/ 0 w 972"/>
                  <a:gd name="T43" fmla="*/ 5 h 1189"/>
                  <a:gd name="T44" fmla="*/ 1 w 972"/>
                  <a:gd name="T45" fmla="*/ 4 h 1189"/>
                  <a:gd name="T46" fmla="*/ 0 w 972"/>
                  <a:gd name="T47" fmla="*/ 4 h 1189"/>
                  <a:gd name="T48" fmla="*/ 1 w 972"/>
                  <a:gd name="T49" fmla="*/ 4 h 1189"/>
                  <a:gd name="T50" fmla="*/ 0 w 972"/>
                  <a:gd name="T51" fmla="*/ 4 h 1189"/>
                  <a:gd name="T52" fmla="*/ 1 w 972"/>
                  <a:gd name="T53" fmla="*/ 3 h 1189"/>
                  <a:gd name="T54" fmla="*/ 1 w 972"/>
                  <a:gd name="T55" fmla="*/ 3 h 1189"/>
                  <a:gd name="T56" fmla="*/ 1 w 972"/>
                  <a:gd name="T57" fmla="*/ 3 h 1189"/>
                  <a:gd name="T58" fmla="*/ 2 w 972"/>
                  <a:gd name="T59" fmla="*/ 1 h 1189"/>
                  <a:gd name="T60" fmla="*/ 2 w 972"/>
                  <a:gd name="T61" fmla="*/ 1 h 1189"/>
                  <a:gd name="T62" fmla="*/ 3 w 972"/>
                  <a:gd name="T63" fmla="*/ 0 h 1189"/>
                  <a:gd name="T64" fmla="*/ 3 w 972"/>
                  <a:gd name="T65" fmla="*/ 0 h 1189"/>
                  <a:gd name="T66" fmla="*/ 3 w 972"/>
                  <a:gd name="T67" fmla="*/ 0 h 1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72" h="1189">
                    <a:moveTo>
                      <a:pt x="904" y="0"/>
                    </a:moveTo>
                    <a:lnTo>
                      <a:pt x="672" y="96"/>
                    </a:lnTo>
                    <a:lnTo>
                      <a:pt x="507" y="243"/>
                    </a:lnTo>
                    <a:lnTo>
                      <a:pt x="420" y="390"/>
                    </a:lnTo>
                    <a:lnTo>
                      <a:pt x="359" y="512"/>
                    </a:lnTo>
                    <a:lnTo>
                      <a:pt x="133" y="641"/>
                    </a:lnTo>
                    <a:lnTo>
                      <a:pt x="23" y="784"/>
                    </a:lnTo>
                    <a:lnTo>
                      <a:pt x="0" y="944"/>
                    </a:lnTo>
                    <a:lnTo>
                      <a:pt x="56" y="1090"/>
                    </a:lnTo>
                    <a:lnTo>
                      <a:pt x="188" y="1172"/>
                    </a:lnTo>
                    <a:lnTo>
                      <a:pt x="359" y="1189"/>
                    </a:lnTo>
                    <a:lnTo>
                      <a:pt x="521" y="1152"/>
                    </a:lnTo>
                    <a:lnTo>
                      <a:pt x="669" y="1056"/>
                    </a:lnTo>
                    <a:lnTo>
                      <a:pt x="742" y="991"/>
                    </a:lnTo>
                    <a:lnTo>
                      <a:pt x="714" y="970"/>
                    </a:lnTo>
                    <a:lnTo>
                      <a:pt x="589" y="1061"/>
                    </a:lnTo>
                    <a:lnTo>
                      <a:pt x="443" y="1104"/>
                    </a:lnTo>
                    <a:lnTo>
                      <a:pt x="331" y="1099"/>
                    </a:lnTo>
                    <a:lnTo>
                      <a:pt x="405" y="1030"/>
                    </a:lnTo>
                    <a:lnTo>
                      <a:pt x="222" y="1065"/>
                    </a:lnTo>
                    <a:lnTo>
                      <a:pt x="337" y="956"/>
                    </a:lnTo>
                    <a:lnTo>
                      <a:pt x="133" y="1009"/>
                    </a:lnTo>
                    <a:lnTo>
                      <a:pt x="276" y="888"/>
                    </a:lnTo>
                    <a:lnTo>
                      <a:pt x="87" y="905"/>
                    </a:lnTo>
                    <a:lnTo>
                      <a:pt x="253" y="811"/>
                    </a:lnTo>
                    <a:lnTo>
                      <a:pt x="124" y="779"/>
                    </a:lnTo>
                    <a:lnTo>
                      <a:pt x="267" y="728"/>
                    </a:lnTo>
                    <a:lnTo>
                      <a:pt x="222" y="671"/>
                    </a:lnTo>
                    <a:lnTo>
                      <a:pt x="439" y="568"/>
                    </a:lnTo>
                    <a:lnTo>
                      <a:pt x="589" y="308"/>
                    </a:lnTo>
                    <a:lnTo>
                      <a:pt x="779" y="152"/>
                    </a:lnTo>
                    <a:lnTo>
                      <a:pt x="972" y="44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32" name="Freeform 32"/>
              <p:cNvSpPr>
                <a:spLocks/>
              </p:cNvSpPr>
              <p:nvPr/>
            </p:nvSpPr>
            <p:spPr bwMode="auto">
              <a:xfrm>
                <a:off x="2073" y="3786"/>
                <a:ext cx="98" cy="62"/>
              </a:xfrm>
              <a:custGeom>
                <a:avLst/>
                <a:gdLst>
                  <a:gd name="T0" fmla="*/ 0 w 687"/>
                  <a:gd name="T1" fmla="*/ 1 h 375"/>
                  <a:gd name="T2" fmla="*/ 0 w 687"/>
                  <a:gd name="T3" fmla="*/ 1 h 375"/>
                  <a:gd name="T4" fmla="*/ 0 w 687"/>
                  <a:gd name="T5" fmla="*/ 1 h 375"/>
                  <a:gd name="T6" fmla="*/ 0 w 687"/>
                  <a:gd name="T7" fmla="*/ 1 h 375"/>
                  <a:gd name="T8" fmla="*/ 0 w 687"/>
                  <a:gd name="T9" fmla="*/ 0 h 375"/>
                  <a:gd name="T10" fmla="*/ 1 w 687"/>
                  <a:gd name="T11" fmla="*/ 1 h 375"/>
                  <a:gd name="T12" fmla="*/ 1 w 687"/>
                  <a:gd name="T13" fmla="*/ 1 h 375"/>
                  <a:gd name="T14" fmla="*/ 1 w 687"/>
                  <a:gd name="T15" fmla="*/ 1 h 375"/>
                  <a:gd name="T16" fmla="*/ 2 w 687"/>
                  <a:gd name="T17" fmla="*/ 1 h 375"/>
                  <a:gd name="T18" fmla="*/ 2 w 687"/>
                  <a:gd name="T19" fmla="*/ 1 h 375"/>
                  <a:gd name="T20" fmla="*/ 2 w 687"/>
                  <a:gd name="T21" fmla="*/ 0 h 375"/>
                  <a:gd name="T22" fmla="*/ 1 w 687"/>
                  <a:gd name="T23" fmla="*/ 0 h 375"/>
                  <a:gd name="T24" fmla="*/ 1 w 687"/>
                  <a:gd name="T25" fmla="*/ 0 h 375"/>
                  <a:gd name="T26" fmla="*/ 1 w 687"/>
                  <a:gd name="T27" fmla="*/ 0 h 375"/>
                  <a:gd name="T28" fmla="*/ 2 w 687"/>
                  <a:gd name="T29" fmla="*/ 0 h 375"/>
                  <a:gd name="T30" fmla="*/ 2 w 687"/>
                  <a:gd name="T31" fmla="*/ 1 h 375"/>
                  <a:gd name="T32" fmla="*/ 2 w 687"/>
                  <a:gd name="T33" fmla="*/ 1 h 375"/>
                  <a:gd name="T34" fmla="*/ 2 w 687"/>
                  <a:gd name="T35" fmla="*/ 2 h 375"/>
                  <a:gd name="T36" fmla="*/ 1 w 687"/>
                  <a:gd name="T37" fmla="*/ 2 h 375"/>
                  <a:gd name="T38" fmla="*/ 1 w 687"/>
                  <a:gd name="T39" fmla="*/ 1 h 375"/>
                  <a:gd name="T40" fmla="*/ 1 w 687"/>
                  <a:gd name="T41" fmla="*/ 1 h 375"/>
                  <a:gd name="T42" fmla="*/ 0 w 687"/>
                  <a:gd name="T43" fmla="*/ 1 h 375"/>
                  <a:gd name="T44" fmla="*/ 0 w 687"/>
                  <a:gd name="T45" fmla="*/ 1 h 375"/>
                  <a:gd name="T46" fmla="*/ 0 w 687"/>
                  <a:gd name="T47" fmla="*/ 1 h 375"/>
                  <a:gd name="T48" fmla="*/ 0 w 687"/>
                  <a:gd name="T49" fmla="*/ 1 h 375"/>
                  <a:gd name="T50" fmla="*/ 0 w 687"/>
                  <a:gd name="T51" fmla="*/ 1 h 375"/>
                  <a:gd name="T52" fmla="*/ 0 w 687"/>
                  <a:gd name="T53" fmla="*/ 1 h 3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7" h="375">
                    <a:moveTo>
                      <a:pt x="124" y="308"/>
                    </a:moveTo>
                    <a:lnTo>
                      <a:pt x="45" y="285"/>
                    </a:lnTo>
                    <a:lnTo>
                      <a:pt x="0" y="219"/>
                    </a:lnTo>
                    <a:lnTo>
                      <a:pt x="4" y="143"/>
                    </a:lnTo>
                    <a:lnTo>
                      <a:pt x="92" y="111"/>
                    </a:lnTo>
                    <a:lnTo>
                      <a:pt x="198" y="138"/>
                    </a:lnTo>
                    <a:lnTo>
                      <a:pt x="370" y="285"/>
                    </a:lnTo>
                    <a:lnTo>
                      <a:pt x="507" y="328"/>
                    </a:lnTo>
                    <a:lnTo>
                      <a:pt x="594" y="285"/>
                    </a:lnTo>
                    <a:lnTo>
                      <a:pt x="613" y="182"/>
                    </a:lnTo>
                    <a:lnTo>
                      <a:pt x="544" y="91"/>
                    </a:lnTo>
                    <a:lnTo>
                      <a:pt x="415" y="47"/>
                    </a:lnTo>
                    <a:lnTo>
                      <a:pt x="272" y="34"/>
                    </a:lnTo>
                    <a:lnTo>
                      <a:pt x="452" y="0"/>
                    </a:lnTo>
                    <a:lnTo>
                      <a:pt x="627" y="51"/>
                    </a:lnTo>
                    <a:lnTo>
                      <a:pt x="687" y="157"/>
                    </a:lnTo>
                    <a:lnTo>
                      <a:pt x="658" y="293"/>
                    </a:lnTo>
                    <a:lnTo>
                      <a:pt x="553" y="362"/>
                    </a:lnTo>
                    <a:lnTo>
                      <a:pt x="424" y="375"/>
                    </a:lnTo>
                    <a:lnTo>
                      <a:pt x="309" y="325"/>
                    </a:lnTo>
                    <a:lnTo>
                      <a:pt x="222" y="251"/>
                    </a:lnTo>
                    <a:lnTo>
                      <a:pt x="143" y="211"/>
                    </a:lnTo>
                    <a:lnTo>
                      <a:pt x="97" y="229"/>
                    </a:lnTo>
                    <a:lnTo>
                      <a:pt x="100" y="264"/>
                    </a:lnTo>
                    <a:lnTo>
                      <a:pt x="164" y="302"/>
                    </a:lnTo>
                    <a:lnTo>
                      <a:pt x="124" y="3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6816" name="Group 33"/>
            <p:cNvGrpSpPr>
              <a:grpSpLocks noChangeAspect="1"/>
            </p:cNvGrpSpPr>
            <p:nvPr/>
          </p:nvGrpSpPr>
          <p:grpSpPr bwMode="auto">
            <a:xfrm>
              <a:off x="2485" y="3384"/>
              <a:ext cx="422" cy="284"/>
              <a:chOff x="2340" y="3534"/>
              <a:chExt cx="422" cy="284"/>
            </a:xfrm>
          </p:grpSpPr>
          <p:sp>
            <p:nvSpPr>
              <p:cNvPr id="76888" name="AutoShape 34"/>
              <p:cNvSpPr>
                <a:spLocks noChangeAspect="1" noChangeArrowheads="1" noTextEdit="1"/>
              </p:cNvSpPr>
              <p:nvPr/>
            </p:nvSpPr>
            <p:spPr bwMode="auto">
              <a:xfrm>
                <a:off x="2340" y="3534"/>
                <a:ext cx="422" cy="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9" name="Rectangle 35"/>
              <p:cNvSpPr>
                <a:spLocks noChangeArrowheads="1"/>
              </p:cNvSpPr>
              <p:nvPr/>
            </p:nvSpPr>
            <p:spPr bwMode="auto">
              <a:xfrm>
                <a:off x="2340" y="3534"/>
                <a:ext cx="388" cy="258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0" name="Freeform 36"/>
              <p:cNvSpPr>
                <a:spLocks/>
              </p:cNvSpPr>
              <p:nvPr/>
            </p:nvSpPr>
            <p:spPr bwMode="auto">
              <a:xfrm>
                <a:off x="2340" y="3584"/>
                <a:ext cx="353" cy="228"/>
              </a:xfrm>
              <a:custGeom>
                <a:avLst/>
                <a:gdLst>
                  <a:gd name="T0" fmla="*/ 0 w 1763"/>
                  <a:gd name="T1" fmla="*/ 4 h 1140"/>
                  <a:gd name="T2" fmla="*/ 0 w 1763"/>
                  <a:gd name="T3" fmla="*/ 8 h 1140"/>
                  <a:gd name="T4" fmla="*/ 0 w 1763"/>
                  <a:gd name="T5" fmla="*/ 8 h 1140"/>
                  <a:gd name="T6" fmla="*/ 0 w 1763"/>
                  <a:gd name="T7" fmla="*/ 8 h 1140"/>
                  <a:gd name="T8" fmla="*/ 1 w 1763"/>
                  <a:gd name="T9" fmla="*/ 8 h 1140"/>
                  <a:gd name="T10" fmla="*/ 1 w 1763"/>
                  <a:gd name="T11" fmla="*/ 8 h 1140"/>
                  <a:gd name="T12" fmla="*/ 1 w 1763"/>
                  <a:gd name="T13" fmla="*/ 8 h 1140"/>
                  <a:gd name="T14" fmla="*/ 1 w 1763"/>
                  <a:gd name="T15" fmla="*/ 8 h 1140"/>
                  <a:gd name="T16" fmla="*/ 2 w 1763"/>
                  <a:gd name="T17" fmla="*/ 8 h 1140"/>
                  <a:gd name="T18" fmla="*/ 2 w 1763"/>
                  <a:gd name="T19" fmla="*/ 8 h 1140"/>
                  <a:gd name="T20" fmla="*/ 2 w 1763"/>
                  <a:gd name="T21" fmla="*/ 8 h 1140"/>
                  <a:gd name="T22" fmla="*/ 2 w 1763"/>
                  <a:gd name="T23" fmla="*/ 9 h 1140"/>
                  <a:gd name="T24" fmla="*/ 3 w 1763"/>
                  <a:gd name="T25" fmla="*/ 9 h 1140"/>
                  <a:gd name="T26" fmla="*/ 3 w 1763"/>
                  <a:gd name="T27" fmla="*/ 9 h 1140"/>
                  <a:gd name="T28" fmla="*/ 4 w 1763"/>
                  <a:gd name="T29" fmla="*/ 9 h 1140"/>
                  <a:gd name="T30" fmla="*/ 4 w 1763"/>
                  <a:gd name="T31" fmla="*/ 9 h 1140"/>
                  <a:gd name="T32" fmla="*/ 4 w 1763"/>
                  <a:gd name="T33" fmla="*/ 9 h 1140"/>
                  <a:gd name="T34" fmla="*/ 6 w 1763"/>
                  <a:gd name="T35" fmla="*/ 9 h 1140"/>
                  <a:gd name="T36" fmla="*/ 9 w 1763"/>
                  <a:gd name="T37" fmla="*/ 9 h 1140"/>
                  <a:gd name="T38" fmla="*/ 9 w 1763"/>
                  <a:gd name="T39" fmla="*/ 9 h 1140"/>
                  <a:gd name="T40" fmla="*/ 9 w 1763"/>
                  <a:gd name="T41" fmla="*/ 9 h 1140"/>
                  <a:gd name="T42" fmla="*/ 9 w 1763"/>
                  <a:gd name="T43" fmla="*/ 9 h 1140"/>
                  <a:gd name="T44" fmla="*/ 9 w 1763"/>
                  <a:gd name="T45" fmla="*/ 9 h 1140"/>
                  <a:gd name="T46" fmla="*/ 9 w 1763"/>
                  <a:gd name="T47" fmla="*/ 9 h 1140"/>
                  <a:gd name="T48" fmla="*/ 10 w 1763"/>
                  <a:gd name="T49" fmla="*/ 9 h 1140"/>
                  <a:gd name="T50" fmla="*/ 10 w 1763"/>
                  <a:gd name="T51" fmla="*/ 9 h 1140"/>
                  <a:gd name="T52" fmla="*/ 10 w 1763"/>
                  <a:gd name="T53" fmla="*/ 9 h 1140"/>
                  <a:gd name="T54" fmla="*/ 10 w 1763"/>
                  <a:gd name="T55" fmla="*/ 9 h 1140"/>
                  <a:gd name="T56" fmla="*/ 11 w 1763"/>
                  <a:gd name="T57" fmla="*/ 9 h 1140"/>
                  <a:gd name="T58" fmla="*/ 11 w 1763"/>
                  <a:gd name="T59" fmla="*/ 9 h 1140"/>
                  <a:gd name="T60" fmla="*/ 11 w 1763"/>
                  <a:gd name="T61" fmla="*/ 9 h 1140"/>
                  <a:gd name="T62" fmla="*/ 13 w 1763"/>
                  <a:gd name="T63" fmla="*/ 8 h 1140"/>
                  <a:gd name="T64" fmla="*/ 8 w 1763"/>
                  <a:gd name="T65" fmla="*/ 6 h 1140"/>
                  <a:gd name="T66" fmla="*/ 13 w 1763"/>
                  <a:gd name="T67" fmla="*/ 6 h 1140"/>
                  <a:gd name="T68" fmla="*/ 14 w 1763"/>
                  <a:gd name="T69" fmla="*/ 5 h 1140"/>
                  <a:gd name="T70" fmla="*/ 10 w 1763"/>
                  <a:gd name="T71" fmla="*/ 4 h 1140"/>
                  <a:gd name="T72" fmla="*/ 9 w 1763"/>
                  <a:gd name="T73" fmla="*/ 4 h 1140"/>
                  <a:gd name="T74" fmla="*/ 9 w 1763"/>
                  <a:gd name="T75" fmla="*/ 4 h 1140"/>
                  <a:gd name="T76" fmla="*/ 9 w 1763"/>
                  <a:gd name="T77" fmla="*/ 4 h 1140"/>
                  <a:gd name="T78" fmla="*/ 9 w 1763"/>
                  <a:gd name="T79" fmla="*/ 4 h 1140"/>
                  <a:gd name="T80" fmla="*/ 9 w 1763"/>
                  <a:gd name="T81" fmla="*/ 4 h 1140"/>
                  <a:gd name="T82" fmla="*/ 9 w 1763"/>
                  <a:gd name="T83" fmla="*/ 4 h 1140"/>
                  <a:gd name="T84" fmla="*/ 9 w 1763"/>
                  <a:gd name="T85" fmla="*/ 4 h 1140"/>
                  <a:gd name="T86" fmla="*/ 10 w 1763"/>
                  <a:gd name="T87" fmla="*/ 4 h 1140"/>
                  <a:gd name="T88" fmla="*/ 10 w 1763"/>
                  <a:gd name="T89" fmla="*/ 4 h 1140"/>
                  <a:gd name="T90" fmla="*/ 11 w 1763"/>
                  <a:gd name="T91" fmla="*/ 4 h 1140"/>
                  <a:gd name="T92" fmla="*/ 11 w 1763"/>
                  <a:gd name="T93" fmla="*/ 4 h 1140"/>
                  <a:gd name="T94" fmla="*/ 11 w 1763"/>
                  <a:gd name="T95" fmla="*/ 4 h 1140"/>
                  <a:gd name="T96" fmla="*/ 11 w 1763"/>
                  <a:gd name="T97" fmla="*/ 4 h 1140"/>
                  <a:gd name="T98" fmla="*/ 12 w 1763"/>
                  <a:gd name="T99" fmla="*/ 4 h 1140"/>
                  <a:gd name="T100" fmla="*/ 12 w 1763"/>
                  <a:gd name="T101" fmla="*/ 4 h 1140"/>
                  <a:gd name="T102" fmla="*/ 12 w 1763"/>
                  <a:gd name="T103" fmla="*/ 4 h 1140"/>
                  <a:gd name="T104" fmla="*/ 12 w 1763"/>
                  <a:gd name="T105" fmla="*/ 4 h 1140"/>
                  <a:gd name="T106" fmla="*/ 13 w 1763"/>
                  <a:gd name="T107" fmla="*/ 4 h 1140"/>
                  <a:gd name="T108" fmla="*/ 13 w 1763"/>
                  <a:gd name="T109" fmla="*/ 4 h 1140"/>
                  <a:gd name="T110" fmla="*/ 13 w 1763"/>
                  <a:gd name="T111" fmla="*/ 4 h 1140"/>
                  <a:gd name="T112" fmla="*/ 13 w 1763"/>
                  <a:gd name="T113" fmla="*/ 3 h 1140"/>
                  <a:gd name="T114" fmla="*/ 10 w 1763"/>
                  <a:gd name="T115" fmla="*/ 2 h 1140"/>
                  <a:gd name="T116" fmla="*/ 9 w 1763"/>
                  <a:gd name="T117" fmla="*/ 1 h 1140"/>
                  <a:gd name="T118" fmla="*/ 9 w 1763"/>
                  <a:gd name="T119" fmla="*/ 0 h 1140"/>
                  <a:gd name="T120" fmla="*/ 7 w 1763"/>
                  <a:gd name="T121" fmla="*/ 1 h 1140"/>
                  <a:gd name="T122" fmla="*/ 3 w 1763"/>
                  <a:gd name="T123" fmla="*/ 2 h 114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63" h="1140">
                    <a:moveTo>
                      <a:pt x="228" y="391"/>
                    </a:moveTo>
                    <a:lnTo>
                      <a:pt x="0" y="476"/>
                    </a:lnTo>
                    <a:lnTo>
                      <a:pt x="0" y="1003"/>
                    </a:lnTo>
                    <a:lnTo>
                      <a:pt x="2" y="1003"/>
                    </a:lnTo>
                    <a:lnTo>
                      <a:pt x="8" y="1006"/>
                    </a:lnTo>
                    <a:lnTo>
                      <a:pt x="17" y="1007"/>
                    </a:lnTo>
                    <a:lnTo>
                      <a:pt x="29" y="1010"/>
                    </a:lnTo>
                    <a:lnTo>
                      <a:pt x="43" y="1013"/>
                    </a:lnTo>
                    <a:lnTo>
                      <a:pt x="58" y="1016"/>
                    </a:lnTo>
                    <a:lnTo>
                      <a:pt x="75" y="1021"/>
                    </a:lnTo>
                    <a:lnTo>
                      <a:pt x="93" y="1024"/>
                    </a:lnTo>
                    <a:lnTo>
                      <a:pt x="111" y="1028"/>
                    </a:lnTo>
                    <a:lnTo>
                      <a:pt x="128" y="1032"/>
                    </a:lnTo>
                    <a:lnTo>
                      <a:pt x="145" y="1036"/>
                    </a:lnTo>
                    <a:lnTo>
                      <a:pt x="160" y="1038"/>
                    </a:lnTo>
                    <a:lnTo>
                      <a:pt x="173" y="1041"/>
                    </a:lnTo>
                    <a:lnTo>
                      <a:pt x="184" y="1043"/>
                    </a:lnTo>
                    <a:lnTo>
                      <a:pt x="192" y="1045"/>
                    </a:lnTo>
                    <a:lnTo>
                      <a:pt x="197" y="1045"/>
                    </a:lnTo>
                    <a:lnTo>
                      <a:pt x="203" y="1046"/>
                    </a:lnTo>
                    <a:lnTo>
                      <a:pt x="216" y="1048"/>
                    </a:lnTo>
                    <a:lnTo>
                      <a:pt x="234" y="1053"/>
                    </a:lnTo>
                    <a:lnTo>
                      <a:pt x="257" y="1059"/>
                    </a:lnTo>
                    <a:lnTo>
                      <a:pt x="284" y="1066"/>
                    </a:lnTo>
                    <a:lnTo>
                      <a:pt x="313" y="1074"/>
                    </a:lnTo>
                    <a:lnTo>
                      <a:pt x="343" y="1082"/>
                    </a:lnTo>
                    <a:lnTo>
                      <a:pt x="375" y="1090"/>
                    </a:lnTo>
                    <a:lnTo>
                      <a:pt x="406" y="1098"/>
                    </a:lnTo>
                    <a:lnTo>
                      <a:pt x="436" y="1106"/>
                    </a:lnTo>
                    <a:lnTo>
                      <a:pt x="464" y="1114"/>
                    </a:lnTo>
                    <a:lnTo>
                      <a:pt x="490" y="1121"/>
                    </a:lnTo>
                    <a:lnTo>
                      <a:pt x="511" y="1126"/>
                    </a:lnTo>
                    <a:lnTo>
                      <a:pt x="528" y="1131"/>
                    </a:lnTo>
                    <a:lnTo>
                      <a:pt x="538" y="1133"/>
                    </a:lnTo>
                    <a:lnTo>
                      <a:pt x="541" y="1135"/>
                    </a:lnTo>
                    <a:lnTo>
                      <a:pt x="734" y="1118"/>
                    </a:lnTo>
                    <a:lnTo>
                      <a:pt x="847" y="1103"/>
                    </a:lnTo>
                    <a:lnTo>
                      <a:pt x="1064" y="1140"/>
                    </a:lnTo>
                    <a:lnTo>
                      <a:pt x="1066" y="1140"/>
                    </a:lnTo>
                    <a:lnTo>
                      <a:pt x="1071" y="1140"/>
                    </a:lnTo>
                    <a:lnTo>
                      <a:pt x="1080" y="1140"/>
                    </a:lnTo>
                    <a:lnTo>
                      <a:pt x="1090" y="1139"/>
                    </a:lnTo>
                    <a:lnTo>
                      <a:pt x="1104" y="1139"/>
                    </a:lnTo>
                    <a:lnTo>
                      <a:pt x="1118" y="1139"/>
                    </a:lnTo>
                    <a:lnTo>
                      <a:pt x="1135" y="1138"/>
                    </a:lnTo>
                    <a:lnTo>
                      <a:pt x="1152" y="1138"/>
                    </a:lnTo>
                    <a:lnTo>
                      <a:pt x="1168" y="1138"/>
                    </a:lnTo>
                    <a:lnTo>
                      <a:pt x="1185" y="1138"/>
                    </a:lnTo>
                    <a:lnTo>
                      <a:pt x="1200" y="1138"/>
                    </a:lnTo>
                    <a:lnTo>
                      <a:pt x="1215" y="1138"/>
                    </a:lnTo>
                    <a:lnTo>
                      <a:pt x="1228" y="1138"/>
                    </a:lnTo>
                    <a:lnTo>
                      <a:pt x="1239" y="1139"/>
                    </a:lnTo>
                    <a:lnTo>
                      <a:pt x="1246" y="1139"/>
                    </a:lnTo>
                    <a:lnTo>
                      <a:pt x="1251" y="1140"/>
                    </a:lnTo>
                    <a:lnTo>
                      <a:pt x="1262" y="1140"/>
                    </a:lnTo>
                    <a:lnTo>
                      <a:pt x="1283" y="1136"/>
                    </a:lnTo>
                    <a:lnTo>
                      <a:pt x="1309" y="1129"/>
                    </a:lnTo>
                    <a:lnTo>
                      <a:pt x="1338" y="1121"/>
                    </a:lnTo>
                    <a:lnTo>
                      <a:pt x="1365" y="1113"/>
                    </a:lnTo>
                    <a:lnTo>
                      <a:pt x="1389" y="1105"/>
                    </a:lnTo>
                    <a:lnTo>
                      <a:pt x="1406" y="1100"/>
                    </a:lnTo>
                    <a:lnTo>
                      <a:pt x="1413" y="1098"/>
                    </a:lnTo>
                    <a:lnTo>
                      <a:pt x="1422" y="1014"/>
                    </a:lnTo>
                    <a:lnTo>
                      <a:pt x="1624" y="995"/>
                    </a:lnTo>
                    <a:lnTo>
                      <a:pt x="1624" y="865"/>
                    </a:lnTo>
                    <a:lnTo>
                      <a:pt x="1020" y="755"/>
                    </a:lnTo>
                    <a:lnTo>
                      <a:pt x="1046" y="718"/>
                    </a:lnTo>
                    <a:lnTo>
                      <a:pt x="1628" y="755"/>
                    </a:lnTo>
                    <a:lnTo>
                      <a:pt x="1738" y="745"/>
                    </a:lnTo>
                    <a:lnTo>
                      <a:pt x="1763" y="608"/>
                    </a:lnTo>
                    <a:lnTo>
                      <a:pt x="1497" y="576"/>
                    </a:lnTo>
                    <a:lnTo>
                      <a:pt x="1245" y="530"/>
                    </a:lnTo>
                    <a:lnTo>
                      <a:pt x="1067" y="553"/>
                    </a:lnTo>
                    <a:lnTo>
                      <a:pt x="1068" y="552"/>
                    </a:lnTo>
                    <a:lnTo>
                      <a:pt x="1069" y="548"/>
                    </a:lnTo>
                    <a:lnTo>
                      <a:pt x="1072" y="544"/>
                    </a:lnTo>
                    <a:lnTo>
                      <a:pt x="1075" y="539"/>
                    </a:lnTo>
                    <a:lnTo>
                      <a:pt x="1081" y="534"/>
                    </a:lnTo>
                    <a:lnTo>
                      <a:pt x="1086" y="531"/>
                    </a:lnTo>
                    <a:lnTo>
                      <a:pt x="1093" y="529"/>
                    </a:lnTo>
                    <a:lnTo>
                      <a:pt x="1100" y="529"/>
                    </a:lnTo>
                    <a:lnTo>
                      <a:pt x="1107" y="530"/>
                    </a:lnTo>
                    <a:lnTo>
                      <a:pt x="1119" y="529"/>
                    </a:lnTo>
                    <a:lnTo>
                      <a:pt x="1136" y="529"/>
                    </a:lnTo>
                    <a:lnTo>
                      <a:pt x="1157" y="526"/>
                    </a:lnTo>
                    <a:lnTo>
                      <a:pt x="1181" y="524"/>
                    </a:lnTo>
                    <a:lnTo>
                      <a:pt x="1208" y="522"/>
                    </a:lnTo>
                    <a:lnTo>
                      <a:pt x="1235" y="519"/>
                    </a:lnTo>
                    <a:lnTo>
                      <a:pt x="1263" y="517"/>
                    </a:lnTo>
                    <a:lnTo>
                      <a:pt x="1292" y="515"/>
                    </a:lnTo>
                    <a:lnTo>
                      <a:pt x="1320" y="511"/>
                    </a:lnTo>
                    <a:lnTo>
                      <a:pt x="1346" y="510"/>
                    </a:lnTo>
                    <a:lnTo>
                      <a:pt x="1370" y="508"/>
                    </a:lnTo>
                    <a:lnTo>
                      <a:pt x="1391" y="507"/>
                    </a:lnTo>
                    <a:lnTo>
                      <a:pt x="1407" y="507"/>
                    </a:lnTo>
                    <a:lnTo>
                      <a:pt x="1419" y="507"/>
                    </a:lnTo>
                    <a:lnTo>
                      <a:pt x="1426" y="508"/>
                    </a:lnTo>
                    <a:lnTo>
                      <a:pt x="1433" y="511"/>
                    </a:lnTo>
                    <a:lnTo>
                      <a:pt x="1444" y="514"/>
                    </a:lnTo>
                    <a:lnTo>
                      <a:pt x="1456" y="515"/>
                    </a:lnTo>
                    <a:lnTo>
                      <a:pt x="1471" y="517"/>
                    </a:lnTo>
                    <a:lnTo>
                      <a:pt x="1486" y="518"/>
                    </a:lnTo>
                    <a:lnTo>
                      <a:pt x="1503" y="518"/>
                    </a:lnTo>
                    <a:lnTo>
                      <a:pt x="1520" y="519"/>
                    </a:lnTo>
                    <a:lnTo>
                      <a:pt x="1537" y="519"/>
                    </a:lnTo>
                    <a:lnTo>
                      <a:pt x="1553" y="519"/>
                    </a:lnTo>
                    <a:lnTo>
                      <a:pt x="1570" y="519"/>
                    </a:lnTo>
                    <a:lnTo>
                      <a:pt x="1585" y="519"/>
                    </a:lnTo>
                    <a:lnTo>
                      <a:pt x="1598" y="519"/>
                    </a:lnTo>
                    <a:lnTo>
                      <a:pt x="1608" y="518"/>
                    </a:lnTo>
                    <a:lnTo>
                      <a:pt x="1617" y="518"/>
                    </a:lnTo>
                    <a:lnTo>
                      <a:pt x="1622" y="518"/>
                    </a:lnTo>
                    <a:lnTo>
                      <a:pt x="1624" y="518"/>
                    </a:lnTo>
                    <a:lnTo>
                      <a:pt x="1645" y="376"/>
                    </a:lnTo>
                    <a:lnTo>
                      <a:pt x="1374" y="302"/>
                    </a:lnTo>
                    <a:lnTo>
                      <a:pt x="1216" y="292"/>
                    </a:lnTo>
                    <a:lnTo>
                      <a:pt x="1029" y="316"/>
                    </a:lnTo>
                    <a:lnTo>
                      <a:pt x="1180" y="173"/>
                    </a:lnTo>
                    <a:lnTo>
                      <a:pt x="1157" y="0"/>
                    </a:lnTo>
                    <a:lnTo>
                      <a:pt x="1090" y="33"/>
                    </a:lnTo>
                    <a:lnTo>
                      <a:pt x="997" y="118"/>
                    </a:lnTo>
                    <a:lnTo>
                      <a:pt x="857" y="112"/>
                    </a:lnTo>
                    <a:lnTo>
                      <a:pt x="645" y="171"/>
                    </a:lnTo>
                    <a:lnTo>
                      <a:pt x="436" y="210"/>
                    </a:lnTo>
                    <a:lnTo>
                      <a:pt x="228" y="391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1" name="Freeform 37"/>
              <p:cNvSpPr>
                <a:spLocks/>
              </p:cNvSpPr>
              <p:nvPr/>
            </p:nvSpPr>
            <p:spPr bwMode="auto">
              <a:xfrm>
                <a:off x="2340" y="3574"/>
                <a:ext cx="421" cy="243"/>
              </a:xfrm>
              <a:custGeom>
                <a:avLst/>
                <a:gdLst>
                  <a:gd name="T0" fmla="*/ 11 w 2105"/>
                  <a:gd name="T1" fmla="*/ 6 h 1217"/>
                  <a:gd name="T2" fmla="*/ 13 w 2105"/>
                  <a:gd name="T3" fmla="*/ 7 h 1217"/>
                  <a:gd name="T4" fmla="*/ 15 w 2105"/>
                  <a:gd name="T5" fmla="*/ 8 h 1217"/>
                  <a:gd name="T6" fmla="*/ 17 w 2105"/>
                  <a:gd name="T7" fmla="*/ 7 h 1217"/>
                  <a:gd name="T8" fmla="*/ 16 w 2105"/>
                  <a:gd name="T9" fmla="*/ 5 h 1217"/>
                  <a:gd name="T10" fmla="*/ 17 w 2105"/>
                  <a:gd name="T11" fmla="*/ 4 h 1217"/>
                  <a:gd name="T12" fmla="*/ 16 w 2105"/>
                  <a:gd name="T13" fmla="*/ 2 h 1217"/>
                  <a:gd name="T14" fmla="*/ 14 w 2105"/>
                  <a:gd name="T15" fmla="*/ 1 h 1217"/>
                  <a:gd name="T16" fmla="*/ 12 w 2105"/>
                  <a:gd name="T17" fmla="*/ 0 h 1217"/>
                  <a:gd name="T18" fmla="*/ 11 w 2105"/>
                  <a:gd name="T19" fmla="*/ 0 h 1217"/>
                  <a:gd name="T20" fmla="*/ 9 w 2105"/>
                  <a:gd name="T21" fmla="*/ 0 h 1217"/>
                  <a:gd name="T22" fmla="*/ 10 w 2105"/>
                  <a:gd name="T23" fmla="*/ 2 h 1217"/>
                  <a:gd name="T24" fmla="*/ 9 w 2105"/>
                  <a:gd name="T25" fmla="*/ 2 h 1217"/>
                  <a:gd name="T26" fmla="*/ 9 w 2105"/>
                  <a:gd name="T27" fmla="*/ 1 h 1217"/>
                  <a:gd name="T28" fmla="*/ 7 w 2105"/>
                  <a:gd name="T29" fmla="*/ 1 h 1217"/>
                  <a:gd name="T30" fmla="*/ 5 w 2105"/>
                  <a:gd name="T31" fmla="*/ 2 h 1217"/>
                  <a:gd name="T32" fmla="*/ 3 w 2105"/>
                  <a:gd name="T33" fmla="*/ 2 h 1217"/>
                  <a:gd name="T34" fmla="*/ 0 w 2105"/>
                  <a:gd name="T35" fmla="*/ 5 h 1217"/>
                  <a:gd name="T36" fmla="*/ 3 w 2105"/>
                  <a:gd name="T37" fmla="*/ 2 h 1217"/>
                  <a:gd name="T38" fmla="*/ 5 w 2105"/>
                  <a:gd name="T39" fmla="*/ 2 h 1217"/>
                  <a:gd name="T40" fmla="*/ 7 w 2105"/>
                  <a:gd name="T41" fmla="*/ 2 h 1217"/>
                  <a:gd name="T42" fmla="*/ 8 w 2105"/>
                  <a:gd name="T43" fmla="*/ 2 h 1217"/>
                  <a:gd name="T44" fmla="*/ 9 w 2105"/>
                  <a:gd name="T45" fmla="*/ 1 h 1217"/>
                  <a:gd name="T46" fmla="*/ 9 w 2105"/>
                  <a:gd name="T47" fmla="*/ 1 h 1217"/>
                  <a:gd name="T48" fmla="*/ 8 w 2105"/>
                  <a:gd name="T49" fmla="*/ 3 h 1217"/>
                  <a:gd name="T50" fmla="*/ 7 w 2105"/>
                  <a:gd name="T51" fmla="*/ 3 h 1217"/>
                  <a:gd name="T52" fmla="*/ 5 w 2105"/>
                  <a:gd name="T53" fmla="*/ 2 h 1217"/>
                  <a:gd name="T54" fmla="*/ 4 w 2105"/>
                  <a:gd name="T55" fmla="*/ 3 h 1217"/>
                  <a:gd name="T56" fmla="*/ 5 w 2105"/>
                  <a:gd name="T57" fmla="*/ 3 h 1217"/>
                  <a:gd name="T58" fmla="*/ 7 w 2105"/>
                  <a:gd name="T59" fmla="*/ 3 h 1217"/>
                  <a:gd name="T60" fmla="*/ 9 w 2105"/>
                  <a:gd name="T61" fmla="*/ 3 h 1217"/>
                  <a:gd name="T62" fmla="*/ 12 w 2105"/>
                  <a:gd name="T63" fmla="*/ 3 h 1217"/>
                  <a:gd name="T64" fmla="*/ 13 w 2105"/>
                  <a:gd name="T65" fmla="*/ 4 h 1217"/>
                  <a:gd name="T66" fmla="*/ 12 w 2105"/>
                  <a:gd name="T67" fmla="*/ 4 h 1217"/>
                  <a:gd name="T68" fmla="*/ 8 w 2105"/>
                  <a:gd name="T69" fmla="*/ 4 h 1217"/>
                  <a:gd name="T70" fmla="*/ 8 w 2105"/>
                  <a:gd name="T71" fmla="*/ 5 h 1217"/>
                  <a:gd name="T72" fmla="*/ 8 w 2105"/>
                  <a:gd name="T73" fmla="*/ 5 h 1217"/>
                  <a:gd name="T74" fmla="*/ 11 w 2105"/>
                  <a:gd name="T75" fmla="*/ 5 h 1217"/>
                  <a:gd name="T76" fmla="*/ 14 w 2105"/>
                  <a:gd name="T77" fmla="*/ 5 h 1217"/>
                  <a:gd name="T78" fmla="*/ 13 w 2105"/>
                  <a:gd name="T79" fmla="*/ 6 h 1217"/>
                  <a:gd name="T80" fmla="*/ 12 w 2105"/>
                  <a:gd name="T81" fmla="*/ 6 h 1217"/>
                  <a:gd name="T82" fmla="*/ 8 w 2105"/>
                  <a:gd name="T83" fmla="*/ 6 h 1217"/>
                  <a:gd name="T84" fmla="*/ 8 w 2105"/>
                  <a:gd name="T85" fmla="*/ 6 h 1217"/>
                  <a:gd name="T86" fmla="*/ 10 w 2105"/>
                  <a:gd name="T87" fmla="*/ 7 h 1217"/>
                  <a:gd name="T88" fmla="*/ 12 w 2105"/>
                  <a:gd name="T89" fmla="*/ 7 h 1217"/>
                  <a:gd name="T90" fmla="*/ 13 w 2105"/>
                  <a:gd name="T91" fmla="*/ 8 h 1217"/>
                  <a:gd name="T92" fmla="*/ 11 w 2105"/>
                  <a:gd name="T93" fmla="*/ 8 h 1217"/>
                  <a:gd name="T94" fmla="*/ 8 w 2105"/>
                  <a:gd name="T95" fmla="*/ 8 h 1217"/>
                  <a:gd name="T96" fmla="*/ 8 w 2105"/>
                  <a:gd name="T97" fmla="*/ 8 h 1217"/>
                  <a:gd name="T98" fmla="*/ 10 w 2105"/>
                  <a:gd name="T99" fmla="*/ 8 h 1217"/>
                  <a:gd name="T100" fmla="*/ 11 w 2105"/>
                  <a:gd name="T101" fmla="*/ 9 h 1217"/>
                  <a:gd name="T102" fmla="*/ 10 w 2105"/>
                  <a:gd name="T103" fmla="*/ 9 h 1217"/>
                  <a:gd name="T104" fmla="*/ 9 w 2105"/>
                  <a:gd name="T105" fmla="*/ 9 h 1217"/>
                  <a:gd name="T106" fmla="*/ 7 w 2105"/>
                  <a:gd name="T107" fmla="*/ 9 h 1217"/>
                  <a:gd name="T108" fmla="*/ 5 w 2105"/>
                  <a:gd name="T109" fmla="*/ 9 h 1217"/>
                  <a:gd name="T110" fmla="*/ 1 w 2105"/>
                  <a:gd name="T111" fmla="*/ 8 h 1217"/>
                  <a:gd name="T112" fmla="*/ 1 w 2105"/>
                  <a:gd name="T113" fmla="*/ 9 h 1217"/>
                  <a:gd name="T114" fmla="*/ 4 w 2105"/>
                  <a:gd name="T115" fmla="*/ 10 h 1217"/>
                  <a:gd name="T116" fmla="*/ 6 w 2105"/>
                  <a:gd name="T117" fmla="*/ 10 h 1217"/>
                  <a:gd name="T118" fmla="*/ 10 w 2105"/>
                  <a:gd name="T119" fmla="*/ 10 h 1217"/>
                  <a:gd name="T120" fmla="*/ 12 w 2105"/>
                  <a:gd name="T121" fmla="*/ 9 h 1217"/>
                  <a:gd name="T122" fmla="*/ 13 w 2105"/>
                  <a:gd name="T123" fmla="*/ 8 h 1217"/>
                  <a:gd name="T124" fmla="*/ 9 w 2105"/>
                  <a:gd name="T125" fmla="*/ 6 h 12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105" h="1217">
                    <a:moveTo>
                      <a:pt x="1071" y="785"/>
                    </a:moveTo>
                    <a:lnTo>
                      <a:pt x="1085" y="786"/>
                    </a:lnTo>
                    <a:lnTo>
                      <a:pt x="1100" y="789"/>
                    </a:lnTo>
                    <a:lnTo>
                      <a:pt x="1115" y="790"/>
                    </a:lnTo>
                    <a:lnTo>
                      <a:pt x="1131" y="791"/>
                    </a:lnTo>
                    <a:lnTo>
                      <a:pt x="1147" y="793"/>
                    </a:lnTo>
                    <a:lnTo>
                      <a:pt x="1164" y="794"/>
                    </a:lnTo>
                    <a:lnTo>
                      <a:pt x="1181" y="795"/>
                    </a:lnTo>
                    <a:lnTo>
                      <a:pt x="1197" y="798"/>
                    </a:lnTo>
                    <a:lnTo>
                      <a:pt x="1214" y="799"/>
                    </a:lnTo>
                    <a:lnTo>
                      <a:pt x="1230" y="801"/>
                    </a:lnTo>
                    <a:lnTo>
                      <a:pt x="1247" y="802"/>
                    </a:lnTo>
                    <a:lnTo>
                      <a:pt x="1264" y="805"/>
                    </a:lnTo>
                    <a:lnTo>
                      <a:pt x="1281" y="806"/>
                    </a:lnTo>
                    <a:lnTo>
                      <a:pt x="1298" y="808"/>
                    </a:lnTo>
                    <a:lnTo>
                      <a:pt x="1314" y="809"/>
                    </a:lnTo>
                    <a:lnTo>
                      <a:pt x="1330" y="812"/>
                    </a:lnTo>
                    <a:lnTo>
                      <a:pt x="1479" y="813"/>
                    </a:lnTo>
                    <a:lnTo>
                      <a:pt x="1491" y="810"/>
                    </a:lnTo>
                    <a:lnTo>
                      <a:pt x="1502" y="809"/>
                    </a:lnTo>
                    <a:lnTo>
                      <a:pt x="1514" y="809"/>
                    </a:lnTo>
                    <a:lnTo>
                      <a:pt x="1526" y="812"/>
                    </a:lnTo>
                    <a:lnTo>
                      <a:pt x="1537" y="814"/>
                    </a:lnTo>
                    <a:lnTo>
                      <a:pt x="1549" y="816"/>
                    </a:lnTo>
                    <a:lnTo>
                      <a:pt x="1561" y="818"/>
                    </a:lnTo>
                    <a:lnTo>
                      <a:pt x="1573" y="821"/>
                    </a:lnTo>
                    <a:lnTo>
                      <a:pt x="1595" y="837"/>
                    </a:lnTo>
                    <a:lnTo>
                      <a:pt x="1605" y="840"/>
                    </a:lnTo>
                    <a:lnTo>
                      <a:pt x="1615" y="845"/>
                    </a:lnTo>
                    <a:lnTo>
                      <a:pt x="1624" y="848"/>
                    </a:lnTo>
                    <a:lnTo>
                      <a:pt x="1633" y="854"/>
                    </a:lnTo>
                    <a:lnTo>
                      <a:pt x="1642" y="860"/>
                    </a:lnTo>
                    <a:lnTo>
                      <a:pt x="1650" y="866"/>
                    </a:lnTo>
                    <a:lnTo>
                      <a:pt x="1658" y="874"/>
                    </a:lnTo>
                    <a:lnTo>
                      <a:pt x="1665" y="882"/>
                    </a:lnTo>
                    <a:lnTo>
                      <a:pt x="1652" y="905"/>
                    </a:lnTo>
                    <a:lnTo>
                      <a:pt x="1670" y="1033"/>
                    </a:lnTo>
                    <a:lnTo>
                      <a:pt x="1680" y="1032"/>
                    </a:lnTo>
                    <a:lnTo>
                      <a:pt x="1692" y="1035"/>
                    </a:lnTo>
                    <a:lnTo>
                      <a:pt x="1705" y="1037"/>
                    </a:lnTo>
                    <a:lnTo>
                      <a:pt x="1717" y="1039"/>
                    </a:lnTo>
                    <a:lnTo>
                      <a:pt x="1729" y="1041"/>
                    </a:lnTo>
                    <a:lnTo>
                      <a:pt x="1740" y="1041"/>
                    </a:lnTo>
                    <a:lnTo>
                      <a:pt x="1752" y="1039"/>
                    </a:lnTo>
                    <a:lnTo>
                      <a:pt x="1763" y="1033"/>
                    </a:lnTo>
                    <a:lnTo>
                      <a:pt x="1777" y="1025"/>
                    </a:lnTo>
                    <a:lnTo>
                      <a:pt x="1791" y="1018"/>
                    </a:lnTo>
                    <a:lnTo>
                      <a:pt x="1806" y="1013"/>
                    </a:lnTo>
                    <a:lnTo>
                      <a:pt x="1820" y="1007"/>
                    </a:lnTo>
                    <a:lnTo>
                      <a:pt x="1835" y="1002"/>
                    </a:lnTo>
                    <a:lnTo>
                      <a:pt x="1849" y="995"/>
                    </a:lnTo>
                    <a:lnTo>
                      <a:pt x="1863" y="989"/>
                    </a:lnTo>
                    <a:lnTo>
                      <a:pt x="1876" y="978"/>
                    </a:lnTo>
                    <a:lnTo>
                      <a:pt x="1889" y="978"/>
                    </a:lnTo>
                    <a:lnTo>
                      <a:pt x="1903" y="978"/>
                    </a:lnTo>
                    <a:lnTo>
                      <a:pt x="1916" y="975"/>
                    </a:lnTo>
                    <a:lnTo>
                      <a:pt x="1928" y="971"/>
                    </a:lnTo>
                    <a:lnTo>
                      <a:pt x="1941" y="967"/>
                    </a:lnTo>
                    <a:lnTo>
                      <a:pt x="1953" y="960"/>
                    </a:lnTo>
                    <a:lnTo>
                      <a:pt x="1965" y="952"/>
                    </a:lnTo>
                    <a:lnTo>
                      <a:pt x="1977" y="944"/>
                    </a:lnTo>
                    <a:lnTo>
                      <a:pt x="1993" y="932"/>
                    </a:lnTo>
                    <a:lnTo>
                      <a:pt x="2010" y="921"/>
                    </a:lnTo>
                    <a:lnTo>
                      <a:pt x="2028" y="909"/>
                    </a:lnTo>
                    <a:lnTo>
                      <a:pt x="2046" y="897"/>
                    </a:lnTo>
                    <a:lnTo>
                      <a:pt x="2062" y="884"/>
                    </a:lnTo>
                    <a:lnTo>
                      <a:pt x="2075" y="868"/>
                    </a:lnTo>
                    <a:lnTo>
                      <a:pt x="2085" y="851"/>
                    </a:lnTo>
                    <a:lnTo>
                      <a:pt x="2091" y="830"/>
                    </a:lnTo>
                    <a:lnTo>
                      <a:pt x="2094" y="815"/>
                    </a:lnTo>
                    <a:lnTo>
                      <a:pt x="2095" y="800"/>
                    </a:lnTo>
                    <a:lnTo>
                      <a:pt x="2094" y="785"/>
                    </a:lnTo>
                    <a:lnTo>
                      <a:pt x="2092" y="771"/>
                    </a:lnTo>
                    <a:lnTo>
                      <a:pt x="2087" y="756"/>
                    </a:lnTo>
                    <a:lnTo>
                      <a:pt x="2081" y="741"/>
                    </a:lnTo>
                    <a:lnTo>
                      <a:pt x="2075" y="726"/>
                    </a:lnTo>
                    <a:lnTo>
                      <a:pt x="2067" y="711"/>
                    </a:lnTo>
                    <a:lnTo>
                      <a:pt x="2058" y="698"/>
                    </a:lnTo>
                    <a:lnTo>
                      <a:pt x="2051" y="683"/>
                    </a:lnTo>
                    <a:lnTo>
                      <a:pt x="2042" y="669"/>
                    </a:lnTo>
                    <a:lnTo>
                      <a:pt x="2035" y="654"/>
                    </a:lnTo>
                    <a:lnTo>
                      <a:pt x="2036" y="648"/>
                    </a:lnTo>
                    <a:lnTo>
                      <a:pt x="2039" y="644"/>
                    </a:lnTo>
                    <a:lnTo>
                      <a:pt x="2042" y="640"/>
                    </a:lnTo>
                    <a:lnTo>
                      <a:pt x="2047" y="637"/>
                    </a:lnTo>
                    <a:lnTo>
                      <a:pt x="2055" y="631"/>
                    </a:lnTo>
                    <a:lnTo>
                      <a:pt x="2064" y="624"/>
                    </a:lnTo>
                    <a:lnTo>
                      <a:pt x="2070" y="617"/>
                    </a:lnTo>
                    <a:lnTo>
                      <a:pt x="2077" y="608"/>
                    </a:lnTo>
                    <a:lnTo>
                      <a:pt x="2082" y="600"/>
                    </a:lnTo>
                    <a:lnTo>
                      <a:pt x="2089" y="592"/>
                    </a:lnTo>
                    <a:lnTo>
                      <a:pt x="2095" y="584"/>
                    </a:lnTo>
                    <a:lnTo>
                      <a:pt x="2101" y="577"/>
                    </a:lnTo>
                    <a:lnTo>
                      <a:pt x="2105" y="556"/>
                    </a:lnTo>
                    <a:lnTo>
                      <a:pt x="2102" y="537"/>
                    </a:lnTo>
                    <a:lnTo>
                      <a:pt x="2097" y="517"/>
                    </a:lnTo>
                    <a:lnTo>
                      <a:pt x="2090" y="499"/>
                    </a:lnTo>
                    <a:lnTo>
                      <a:pt x="2087" y="490"/>
                    </a:lnTo>
                    <a:lnTo>
                      <a:pt x="2083" y="480"/>
                    </a:lnTo>
                    <a:lnTo>
                      <a:pt x="2080" y="471"/>
                    </a:lnTo>
                    <a:lnTo>
                      <a:pt x="2081" y="461"/>
                    </a:lnTo>
                    <a:lnTo>
                      <a:pt x="2075" y="442"/>
                    </a:lnTo>
                    <a:lnTo>
                      <a:pt x="2066" y="427"/>
                    </a:lnTo>
                    <a:lnTo>
                      <a:pt x="2054" y="414"/>
                    </a:lnTo>
                    <a:lnTo>
                      <a:pt x="2040" y="401"/>
                    </a:lnTo>
                    <a:lnTo>
                      <a:pt x="2026" y="388"/>
                    </a:lnTo>
                    <a:lnTo>
                      <a:pt x="2012" y="377"/>
                    </a:lnTo>
                    <a:lnTo>
                      <a:pt x="1998" y="364"/>
                    </a:lnTo>
                    <a:lnTo>
                      <a:pt x="1985" y="352"/>
                    </a:lnTo>
                    <a:lnTo>
                      <a:pt x="1993" y="342"/>
                    </a:lnTo>
                    <a:lnTo>
                      <a:pt x="1996" y="331"/>
                    </a:lnTo>
                    <a:lnTo>
                      <a:pt x="1998" y="319"/>
                    </a:lnTo>
                    <a:lnTo>
                      <a:pt x="1997" y="307"/>
                    </a:lnTo>
                    <a:lnTo>
                      <a:pt x="1994" y="291"/>
                    </a:lnTo>
                    <a:lnTo>
                      <a:pt x="1991" y="276"/>
                    </a:lnTo>
                    <a:lnTo>
                      <a:pt x="1986" y="261"/>
                    </a:lnTo>
                    <a:lnTo>
                      <a:pt x="1981" y="245"/>
                    </a:lnTo>
                    <a:lnTo>
                      <a:pt x="1975" y="231"/>
                    </a:lnTo>
                    <a:lnTo>
                      <a:pt x="1967" y="216"/>
                    </a:lnTo>
                    <a:lnTo>
                      <a:pt x="1957" y="202"/>
                    </a:lnTo>
                    <a:lnTo>
                      <a:pt x="1947" y="189"/>
                    </a:lnTo>
                    <a:lnTo>
                      <a:pt x="1932" y="173"/>
                    </a:lnTo>
                    <a:lnTo>
                      <a:pt x="1914" y="162"/>
                    </a:lnTo>
                    <a:lnTo>
                      <a:pt x="1896" y="153"/>
                    </a:lnTo>
                    <a:lnTo>
                      <a:pt x="1877" y="147"/>
                    </a:lnTo>
                    <a:lnTo>
                      <a:pt x="1856" y="142"/>
                    </a:lnTo>
                    <a:lnTo>
                      <a:pt x="1836" y="139"/>
                    </a:lnTo>
                    <a:lnTo>
                      <a:pt x="1816" y="137"/>
                    </a:lnTo>
                    <a:lnTo>
                      <a:pt x="1795" y="132"/>
                    </a:lnTo>
                    <a:lnTo>
                      <a:pt x="1787" y="124"/>
                    </a:lnTo>
                    <a:lnTo>
                      <a:pt x="1778" y="117"/>
                    </a:lnTo>
                    <a:lnTo>
                      <a:pt x="1768" y="111"/>
                    </a:lnTo>
                    <a:lnTo>
                      <a:pt x="1759" y="106"/>
                    </a:lnTo>
                    <a:lnTo>
                      <a:pt x="1748" y="100"/>
                    </a:lnTo>
                    <a:lnTo>
                      <a:pt x="1737" y="96"/>
                    </a:lnTo>
                    <a:lnTo>
                      <a:pt x="1725" y="92"/>
                    </a:lnTo>
                    <a:lnTo>
                      <a:pt x="1715" y="88"/>
                    </a:lnTo>
                    <a:lnTo>
                      <a:pt x="1703" y="86"/>
                    </a:lnTo>
                    <a:lnTo>
                      <a:pt x="1691" y="85"/>
                    </a:lnTo>
                    <a:lnTo>
                      <a:pt x="1680" y="84"/>
                    </a:lnTo>
                    <a:lnTo>
                      <a:pt x="1668" y="84"/>
                    </a:lnTo>
                    <a:lnTo>
                      <a:pt x="1657" y="84"/>
                    </a:lnTo>
                    <a:lnTo>
                      <a:pt x="1645" y="85"/>
                    </a:lnTo>
                    <a:lnTo>
                      <a:pt x="1634" y="87"/>
                    </a:lnTo>
                    <a:lnTo>
                      <a:pt x="1623" y="91"/>
                    </a:lnTo>
                    <a:lnTo>
                      <a:pt x="1612" y="84"/>
                    </a:lnTo>
                    <a:lnTo>
                      <a:pt x="1600" y="76"/>
                    </a:lnTo>
                    <a:lnTo>
                      <a:pt x="1588" y="68"/>
                    </a:lnTo>
                    <a:lnTo>
                      <a:pt x="1576" y="60"/>
                    </a:lnTo>
                    <a:lnTo>
                      <a:pt x="1564" y="52"/>
                    </a:lnTo>
                    <a:lnTo>
                      <a:pt x="1552" y="43"/>
                    </a:lnTo>
                    <a:lnTo>
                      <a:pt x="1541" y="37"/>
                    </a:lnTo>
                    <a:lnTo>
                      <a:pt x="1529" y="30"/>
                    </a:lnTo>
                    <a:lnTo>
                      <a:pt x="1517" y="23"/>
                    </a:lnTo>
                    <a:lnTo>
                      <a:pt x="1504" y="17"/>
                    </a:lnTo>
                    <a:lnTo>
                      <a:pt x="1491" y="11"/>
                    </a:lnTo>
                    <a:lnTo>
                      <a:pt x="1478" y="7"/>
                    </a:lnTo>
                    <a:lnTo>
                      <a:pt x="1464" y="3"/>
                    </a:lnTo>
                    <a:lnTo>
                      <a:pt x="1450" y="1"/>
                    </a:lnTo>
                    <a:lnTo>
                      <a:pt x="1435" y="0"/>
                    </a:lnTo>
                    <a:lnTo>
                      <a:pt x="1420" y="0"/>
                    </a:lnTo>
                    <a:lnTo>
                      <a:pt x="1412" y="3"/>
                    </a:lnTo>
                    <a:lnTo>
                      <a:pt x="1402" y="4"/>
                    </a:lnTo>
                    <a:lnTo>
                      <a:pt x="1391" y="4"/>
                    </a:lnTo>
                    <a:lnTo>
                      <a:pt x="1379" y="3"/>
                    </a:lnTo>
                    <a:lnTo>
                      <a:pt x="1369" y="3"/>
                    </a:lnTo>
                    <a:lnTo>
                      <a:pt x="1357" y="6"/>
                    </a:lnTo>
                    <a:lnTo>
                      <a:pt x="1347" y="10"/>
                    </a:lnTo>
                    <a:lnTo>
                      <a:pt x="1339" y="19"/>
                    </a:lnTo>
                    <a:lnTo>
                      <a:pt x="1329" y="17"/>
                    </a:lnTo>
                    <a:lnTo>
                      <a:pt x="1320" y="17"/>
                    </a:lnTo>
                    <a:lnTo>
                      <a:pt x="1313" y="19"/>
                    </a:lnTo>
                    <a:lnTo>
                      <a:pt x="1305" y="23"/>
                    </a:lnTo>
                    <a:lnTo>
                      <a:pt x="1298" y="27"/>
                    </a:lnTo>
                    <a:lnTo>
                      <a:pt x="1290" y="33"/>
                    </a:lnTo>
                    <a:lnTo>
                      <a:pt x="1283" y="38"/>
                    </a:lnTo>
                    <a:lnTo>
                      <a:pt x="1275" y="41"/>
                    </a:lnTo>
                    <a:lnTo>
                      <a:pt x="1266" y="42"/>
                    </a:lnTo>
                    <a:lnTo>
                      <a:pt x="1255" y="43"/>
                    </a:lnTo>
                    <a:lnTo>
                      <a:pt x="1244" y="43"/>
                    </a:lnTo>
                    <a:lnTo>
                      <a:pt x="1232" y="42"/>
                    </a:lnTo>
                    <a:lnTo>
                      <a:pt x="1220" y="41"/>
                    </a:lnTo>
                    <a:lnTo>
                      <a:pt x="1209" y="38"/>
                    </a:lnTo>
                    <a:lnTo>
                      <a:pt x="1199" y="34"/>
                    </a:lnTo>
                    <a:lnTo>
                      <a:pt x="1191" y="30"/>
                    </a:lnTo>
                    <a:lnTo>
                      <a:pt x="1188" y="29"/>
                    </a:lnTo>
                    <a:lnTo>
                      <a:pt x="1184" y="29"/>
                    </a:lnTo>
                    <a:lnTo>
                      <a:pt x="1180" y="29"/>
                    </a:lnTo>
                    <a:lnTo>
                      <a:pt x="1174" y="30"/>
                    </a:lnTo>
                    <a:lnTo>
                      <a:pt x="1170" y="30"/>
                    </a:lnTo>
                    <a:lnTo>
                      <a:pt x="1165" y="31"/>
                    </a:lnTo>
                    <a:lnTo>
                      <a:pt x="1160" y="32"/>
                    </a:lnTo>
                    <a:lnTo>
                      <a:pt x="1157" y="33"/>
                    </a:lnTo>
                    <a:lnTo>
                      <a:pt x="1166" y="258"/>
                    </a:lnTo>
                    <a:lnTo>
                      <a:pt x="1182" y="267"/>
                    </a:lnTo>
                    <a:lnTo>
                      <a:pt x="1199" y="273"/>
                    </a:lnTo>
                    <a:lnTo>
                      <a:pt x="1217" y="277"/>
                    </a:lnTo>
                    <a:lnTo>
                      <a:pt x="1237" y="279"/>
                    </a:lnTo>
                    <a:lnTo>
                      <a:pt x="1256" y="279"/>
                    </a:lnTo>
                    <a:lnTo>
                      <a:pt x="1274" y="279"/>
                    </a:lnTo>
                    <a:lnTo>
                      <a:pt x="1291" y="277"/>
                    </a:lnTo>
                    <a:lnTo>
                      <a:pt x="1306" y="273"/>
                    </a:lnTo>
                    <a:lnTo>
                      <a:pt x="1309" y="288"/>
                    </a:lnTo>
                    <a:lnTo>
                      <a:pt x="1312" y="303"/>
                    </a:lnTo>
                    <a:lnTo>
                      <a:pt x="1317" y="318"/>
                    </a:lnTo>
                    <a:lnTo>
                      <a:pt x="1323" y="332"/>
                    </a:lnTo>
                    <a:lnTo>
                      <a:pt x="1261" y="326"/>
                    </a:lnTo>
                    <a:lnTo>
                      <a:pt x="1124" y="334"/>
                    </a:lnTo>
                    <a:lnTo>
                      <a:pt x="1071" y="339"/>
                    </a:lnTo>
                    <a:lnTo>
                      <a:pt x="1078" y="337"/>
                    </a:lnTo>
                    <a:lnTo>
                      <a:pt x="1085" y="332"/>
                    </a:lnTo>
                    <a:lnTo>
                      <a:pt x="1093" y="327"/>
                    </a:lnTo>
                    <a:lnTo>
                      <a:pt x="1100" y="322"/>
                    </a:lnTo>
                    <a:lnTo>
                      <a:pt x="1108" y="317"/>
                    </a:lnTo>
                    <a:lnTo>
                      <a:pt x="1114" y="313"/>
                    </a:lnTo>
                    <a:lnTo>
                      <a:pt x="1119" y="308"/>
                    </a:lnTo>
                    <a:lnTo>
                      <a:pt x="1124" y="306"/>
                    </a:lnTo>
                    <a:lnTo>
                      <a:pt x="1133" y="299"/>
                    </a:lnTo>
                    <a:lnTo>
                      <a:pt x="1138" y="294"/>
                    </a:lnTo>
                    <a:lnTo>
                      <a:pt x="1143" y="290"/>
                    </a:lnTo>
                    <a:lnTo>
                      <a:pt x="1147" y="285"/>
                    </a:lnTo>
                    <a:lnTo>
                      <a:pt x="1152" y="279"/>
                    </a:lnTo>
                    <a:lnTo>
                      <a:pt x="1155" y="275"/>
                    </a:lnTo>
                    <a:lnTo>
                      <a:pt x="1159" y="269"/>
                    </a:lnTo>
                    <a:lnTo>
                      <a:pt x="1162" y="264"/>
                    </a:lnTo>
                    <a:lnTo>
                      <a:pt x="1166" y="258"/>
                    </a:lnTo>
                    <a:lnTo>
                      <a:pt x="1157" y="33"/>
                    </a:lnTo>
                    <a:lnTo>
                      <a:pt x="1152" y="37"/>
                    </a:lnTo>
                    <a:lnTo>
                      <a:pt x="1146" y="40"/>
                    </a:lnTo>
                    <a:lnTo>
                      <a:pt x="1142" y="43"/>
                    </a:lnTo>
                    <a:lnTo>
                      <a:pt x="1137" y="48"/>
                    </a:lnTo>
                    <a:lnTo>
                      <a:pt x="1132" y="52"/>
                    </a:lnTo>
                    <a:lnTo>
                      <a:pt x="1127" y="56"/>
                    </a:lnTo>
                    <a:lnTo>
                      <a:pt x="1123" y="61"/>
                    </a:lnTo>
                    <a:lnTo>
                      <a:pt x="1118" y="64"/>
                    </a:lnTo>
                    <a:lnTo>
                      <a:pt x="1111" y="65"/>
                    </a:lnTo>
                    <a:lnTo>
                      <a:pt x="1103" y="68"/>
                    </a:lnTo>
                    <a:lnTo>
                      <a:pt x="1095" y="72"/>
                    </a:lnTo>
                    <a:lnTo>
                      <a:pt x="1085" y="79"/>
                    </a:lnTo>
                    <a:lnTo>
                      <a:pt x="1074" y="87"/>
                    </a:lnTo>
                    <a:lnTo>
                      <a:pt x="1063" y="97"/>
                    </a:lnTo>
                    <a:lnTo>
                      <a:pt x="1051" y="108"/>
                    </a:lnTo>
                    <a:lnTo>
                      <a:pt x="1039" y="119"/>
                    </a:lnTo>
                    <a:lnTo>
                      <a:pt x="1029" y="126"/>
                    </a:lnTo>
                    <a:lnTo>
                      <a:pt x="1026" y="130"/>
                    </a:lnTo>
                    <a:lnTo>
                      <a:pt x="1018" y="138"/>
                    </a:lnTo>
                    <a:lnTo>
                      <a:pt x="1009" y="147"/>
                    </a:lnTo>
                    <a:lnTo>
                      <a:pt x="1000" y="155"/>
                    </a:lnTo>
                    <a:lnTo>
                      <a:pt x="988" y="157"/>
                    </a:lnTo>
                    <a:lnTo>
                      <a:pt x="977" y="160"/>
                    </a:lnTo>
                    <a:lnTo>
                      <a:pt x="965" y="160"/>
                    </a:lnTo>
                    <a:lnTo>
                      <a:pt x="952" y="158"/>
                    </a:lnTo>
                    <a:lnTo>
                      <a:pt x="939" y="158"/>
                    </a:lnTo>
                    <a:lnTo>
                      <a:pt x="926" y="156"/>
                    </a:lnTo>
                    <a:lnTo>
                      <a:pt x="913" y="155"/>
                    </a:lnTo>
                    <a:lnTo>
                      <a:pt x="900" y="153"/>
                    </a:lnTo>
                    <a:lnTo>
                      <a:pt x="887" y="152"/>
                    </a:lnTo>
                    <a:lnTo>
                      <a:pt x="873" y="152"/>
                    </a:lnTo>
                    <a:lnTo>
                      <a:pt x="861" y="152"/>
                    </a:lnTo>
                    <a:lnTo>
                      <a:pt x="847" y="153"/>
                    </a:lnTo>
                    <a:lnTo>
                      <a:pt x="834" y="155"/>
                    </a:lnTo>
                    <a:lnTo>
                      <a:pt x="821" y="160"/>
                    </a:lnTo>
                    <a:lnTo>
                      <a:pt x="807" y="164"/>
                    </a:lnTo>
                    <a:lnTo>
                      <a:pt x="794" y="172"/>
                    </a:lnTo>
                    <a:lnTo>
                      <a:pt x="774" y="176"/>
                    </a:lnTo>
                    <a:lnTo>
                      <a:pt x="752" y="179"/>
                    </a:lnTo>
                    <a:lnTo>
                      <a:pt x="732" y="184"/>
                    </a:lnTo>
                    <a:lnTo>
                      <a:pt x="711" y="188"/>
                    </a:lnTo>
                    <a:lnTo>
                      <a:pt x="691" y="192"/>
                    </a:lnTo>
                    <a:lnTo>
                      <a:pt x="669" y="196"/>
                    </a:lnTo>
                    <a:lnTo>
                      <a:pt x="649" y="200"/>
                    </a:lnTo>
                    <a:lnTo>
                      <a:pt x="627" y="202"/>
                    </a:lnTo>
                    <a:lnTo>
                      <a:pt x="613" y="206"/>
                    </a:lnTo>
                    <a:lnTo>
                      <a:pt x="598" y="208"/>
                    </a:lnTo>
                    <a:lnTo>
                      <a:pt x="583" y="210"/>
                    </a:lnTo>
                    <a:lnTo>
                      <a:pt x="568" y="211"/>
                    </a:lnTo>
                    <a:lnTo>
                      <a:pt x="552" y="214"/>
                    </a:lnTo>
                    <a:lnTo>
                      <a:pt x="537" y="215"/>
                    </a:lnTo>
                    <a:lnTo>
                      <a:pt x="522" y="217"/>
                    </a:lnTo>
                    <a:lnTo>
                      <a:pt x="506" y="218"/>
                    </a:lnTo>
                    <a:lnTo>
                      <a:pt x="491" y="222"/>
                    </a:lnTo>
                    <a:lnTo>
                      <a:pt x="476" y="224"/>
                    </a:lnTo>
                    <a:lnTo>
                      <a:pt x="461" y="229"/>
                    </a:lnTo>
                    <a:lnTo>
                      <a:pt x="447" y="233"/>
                    </a:lnTo>
                    <a:lnTo>
                      <a:pt x="433" y="239"/>
                    </a:lnTo>
                    <a:lnTo>
                      <a:pt x="419" y="246"/>
                    </a:lnTo>
                    <a:lnTo>
                      <a:pt x="406" y="255"/>
                    </a:lnTo>
                    <a:lnTo>
                      <a:pt x="393" y="265"/>
                    </a:lnTo>
                    <a:lnTo>
                      <a:pt x="381" y="278"/>
                    </a:lnTo>
                    <a:lnTo>
                      <a:pt x="370" y="291"/>
                    </a:lnTo>
                    <a:lnTo>
                      <a:pt x="358" y="303"/>
                    </a:lnTo>
                    <a:lnTo>
                      <a:pt x="346" y="316"/>
                    </a:lnTo>
                    <a:lnTo>
                      <a:pt x="333" y="327"/>
                    </a:lnTo>
                    <a:lnTo>
                      <a:pt x="320" y="340"/>
                    </a:lnTo>
                    <a:lnTo>
                      <a:pt x="306" y="352"/>
                    </a:lnTo>
                    <a:lnTo>
                      <a:pt x="293" y="362"/>
                    </a:lnTo>
                    <a:lnTo>
                      <a:pt x="279" y="373"/>
                    </a:lnTo>
                    <a:lnTo>
                      <a:pt x="265" y="383"/>
                    </a:lnTo>
                    <a:lnTo>
                      <a:pt x="250" y="392"/>
                    </a:lnTo>
                    <a:lnTo>
                      <a:pt x="236" y="401"/>
                    </a:lnTo>
                    <a:lnTo>
                      <a:pt x="221" y="408"/>
                    </a:lnTo>
                    <a:lnTo>
                      <a:pt x="206" y="415"/>
                    </a:lnTo>
                    <a:lnTo>
                      <a:pt x="191" y="421"/>
                    </a:lnTo>
                    <a:lnTo>
                      <a:pt x="176" y="425"/>
                    </a:lnTo>
                    <a:lnTo>
                      <a:pt x="0" y="495"/>
                    </a:lnTo>
                    <a:lnTo>
                      <a:pt x="0" y="595"/>
                    </a:lnTo>
                    <a:lnTo>
                      <a:pt x="143" y="515"/>
                    </a:lnTo>
                    <a:lnTo>
                      <a:pt x="163" y="507"/>
                    </a:lnTo>
                    <a:lnTo>
                      <a:pt x="183" y="498"/>
                    </a:lnTo>
                    <a:lnTo>
                      <a:pt x="202" y="486"/>
                    </a:lnTo>
                    <a:lnTo>
                      <a:pt x="220" y="473"/>
                    </a:lnTo>
                    <a:lnTo>
                      <a:pt x="239" y="461"/>
                    </a:lnTo>
                    <a:lnTo>
                      <a:pt x="257" y="447"/>
                    </a:lnTo>
                    <a:lnTo>
                      <a:pt x="274" y="431"/>
                    </a:lnTo>
                    <a:lnTo>
                      <a:pt x="291" y="416"/>
                    </a:lnTo>
                    <a:lnTo>
                      <a:pt x="308" y="400"/>
                    </a:lnTo>
                    <a:lnTo>
                      <a:pt x="326" y="384"/>
                    </a:lnTo>
                    <a:lnTo>
                      <a:pt x="343" y="368"/>
                    </a:lnTo>
                    <a:lnTo>
                      <a:pt x="359" y="352"/>
                    </a:lnTo>
                    <a:lnTo>
                      <a:pt x="376" y="337"/>
                    </a:lnTo>
                    <a:lnTo>
                      <a:pt x="393" y="321"/>
                    </a:lnTo>
                    <a:lnTo>
                      <a:pt x="410" y="307"/>
                    </a:lnTo>
                    <a:lnTo>
                      <a:pt x="428" y="293"/>
                    </a:lnTo>
                    <a:lnTo>
                      <a:pt x="438" y="287"/>
                    </a:lnTo>
                    <a:lnTo>
                      <a:pt x="449" y="281"/>
                    </a:lnTo>
                    <a:lnTo>
                      <a:pt x="460" y="277"/>
                    </a:lnTo>
                    <a:lnTo>
                      <a:pt x="472" y="273"/>
                    </a:lnTo>
                    <a:lnTo>
                      <a:pt x="482" y="270"/>
                    </a:lnTo>
                    <a:lnTo>
                      <a:pt x="494" y="267"/>
                    </a:lnTo>
                    <a:lnTo>
                      <a:pt x="506" y="264"/>
                    </a:lnTo>
                    <a:lnTo>
                      <a:pt x="518" y="262"/>
                    </a:lnTo>
                    <a:lnTo>
                      <a:pt x="530" y="260"/>
                    </a:lnTo>
                    <a:lnTo>
                      <a:pt x="541" y="257"/>
                    </a:lnTo>
                    <a:lnTo>
                      <a:pt x="553" y="256"/>
                    </a:lnTo>
                    <a:lnTo>
                      <a:pt x="565" y="254"/>
                    </a:lnTo>
                    <a:lnTo>
                      <a:pt x="577" y="253"/>
                    </a:lnTo>
                    <a:lnTo>
                      <a:pt x="589" y="252"/>
                    </a:lnTo>
                    <a:lnTo>
                      <a:pt x="601" y="249"/>
                    </a:lnTo>
                    <a:lnTo>
                      <a:pt x="612" y="248"/>
                    </a:lnTo>
                    <a:lnTo>
                      <a:pt x="627" y="248"/>
                    </a:lnTo>
                    <a:lnTo>
                      <a:pt x="642" y="247"/>
                    </a:lnTo>
                    <a:lnTo>
                      <a:pt x="657" y="245"/>
                    </a:lnTo>
                    <a:lnTo>
                      <a:pt x="673" y="242"/>
                    </a:lnTo>
                    <a:lnTo>
                      <a:pt x="688" y="240"/>
                    </a:lnTo>
                    <a:lnTo>
                      <a:pt x="702" y="237"/>
                    </a:lnTo>
                    <a:lnTo>
                      <a:pt x="716" y="233"/>
                    </a:lnTo>
                    <a:lnTo>
                      <a:pt x="731" y="229"/>
                    </a:lnTo>
                    <a:lnTo>
                      <a:pt x="745" y="224"/>
                    </a:lnTo>
                    <a:lnTo>
                      <a:pt x="758" y="219"/>
                    </a:lnTo>
                    <a:lnTo>
                      <a:pt x="772" y="215"/>
                    </a:lnTo>
                    <a:lnTo>
                      <a:pt x="786" y="210"/>
                    </a:lnTo>
                    <a:lnTo>
                      <a:pt x="801" y="206"/>
                    </a:lnTo>
                    <a:lnTo>
                      <a:pt x="815" y="201"/>
                    </a:lnTo>
                    <a:lnTo>
                      <a:pt x="829" y="196"/>
                    </a:lnTo>
                    <a:lnTo>
                      <a:pt x="844" y="192"/>
                    </a:lnTo>
                    <a:lnTo>
                      <a:pt x="853" y="193"/>
                    </a:lnTo>
                    <a:lnTo>
                      <a:pt x="862" y="193"/>
                    </a:lnTo>
                    <a:lnTo>
                      <a:pt x="870" y="193"/>
                    </a:lnTo>
                    <a:lnTo>
                      <a:pt x="879" y="193"/>
                    </a:lnTo>
                    <a:lnTo>
                      <a:pt x="887" y="193"/>
                    </a:lnTo>
                    <a:lnTo>
                      <a:pt x="895" y="194"/>
                    </a:lnTo>
                    <a:lnTo>
                      <a:pt x="902" y="195"/>
                    </a:lnTo>
                    <a:lnTo>
                      <a:pt x="910" y="198"/>
                    </a:lnTo>
                    <a:lnTo>
                      <a:pt x="921" y="198"/>
                    </a:lnTo>
                    <a:lnTo>
                      <a:pt x="933" y="198"/>
                    </a:lnTo>
                    <a:lnTo>
                      <a:pt x="944" y="198"/>
                    </a:lnTo>
                    <a:lnTo>
                      <a:pt x="957" y="196"/>
                    </a:lnTo>
                    <a:lnTo>
                      <a:pt x="969" y="195"/>
                    </a:lnTo>
                    <a:lnTo>
                      <a:pt x="979" y="194"/>
                    </a:lnTo>
                    <a:lnTo>
                      <a:pt x="986" y="192"/>
                    </a:lnTo>
                    <a:lnTo>
                      <a:pt x="991" y="189"/>
                    </a:lnTo>
                    <a:lnTo>
                      <a:pt x="997" y="189"/>
                    </a:lnTo>
                    <a:lnTo>
                      <a:pt x="1005" y="189"/>
                    </a:lnTo>
                    <a:lnTo>
                      <a:pt x="1012" y="189"/>
                    </a:lnTo>
                    <a:lnTo>
                      <a:pt x="1020" y="188"/>
                    </a:lnTo>
                    <a:lnTo>
                      <a:pt x="1026" y="188"/>
                    </a:lnTo>
                    <a:lnTo>
                      <a:pt x="1034" y="187"/>
                    </a:lnTo>
                    <a:lnTo>
                      <a:pt x="1041" y="186"/>
                    </a:lnTo>
                    <a:lnTo>
                      <a:pt x="1049" y="185"/>
                    </a:lnTo>
                    <a:lnTo>
                      <a:pt x="1061" y="181"/>
                    </a:lnTo>
                    <a:lnTo>
                      <a:pt x="1074" y="177"/>
                    </a:lnTo>
                    <a:lnTo>
                      <a:pt x="1085" y="171"/>
                    </a:lnTo>
                    <a:lnTo>
                      <a:pt x="1096" y="163"/>
                    </a:lnTo>
                    <a:lnTo>
                      <a:pt x="1103" y="155"/>
                    </a:lnTo>
                    <a:lnTo>
                      <a:pt x="1110" y="146"/>
                    </a:lnTo>
                    <a:lnTo>
                      <a:pt x="1114" y="134"/>
                    </a:lnTo>
                    <a:lnTo>
                      <a:pt x="1116" y="122"/>
                    </a:lnTo>
                    <a:lnTo>
                      <a:pt x="1104" y="130"/>
                    </a:lnTo>
                    <a:lnTo>
                      <a:pt x="1094" y="139"/>
                    </a:lnTo>
                    <a:lnTo>
                      <a:pt x="1082" y="149"/>
                    </a:lnTo>
                    <a:lnTo>
                      <a:pt x="1070" y="158"/>
                    </a:lnTo>
                    <a:lnTo>
                      <a:pt x="1059" y="165"/>
                    </a:lnTo>
                    <a:lnTo>
                      <a:pt x="1047" y="170"/>
                    </a:lnTo>
                    <a:lnTo>
                      <a:pt x="1036" y="170"/>
                    </a:lnTo>
                    <a:lnTo>
                      <a:pt x="1024" y="164"/>
                    </a:lnTo>
                    <a:lnTo>
                      <a:pt x="1026" y="157"/>
                    </a:lnTo>
                    <a:lnTo>
                      <a:pt x="1035" y="146"/>
                    </a:lnTo>
                    <a:lnTo>
                      <a:pt x="1049" y="132"/>
                    </a:lnTo>
                    <a:lnTo>
                      <a:pt x="1065" y="117"/>
                    </a:lnTo>
                    <a:lnTo>
                      <a:pt x="1082" y="102"/>
                    </a:lnTo>
                    <a:lnTo>
                      <a:pt x="1099" y="91"/>
                    </a:lnTo>
                    <a:lnTo>
                      <a:pt x="1113" y="84"/>
                    </a:lnTo>
                    <a:lnTo>
                      <a:pt x="1124" y="83"/>
                    </a:lnTo>
                    <a:lnTo>
                      <a:pt x="1124" y="87"/>
                    </a:lnTo>
                    <a:lnTo>
                      <a:pt x="1126" y="96"/>
                    </a:lnTo>
                    <a:lnTo>
                      <a:pt x="1128" y="106"/>
                    </a:lnTo>
                    <a:lnTo>
                      <a:pt x="1131" y="109"/>
                    </a:lnTo>
                    <a:lnTo>
                      <a:pt x="1140" y="116"/>
                    </a:lnTo>
                    <a:lnTo>
                      <a:pt x="1146" y="124"/>
                    </a:lnTo>
                    <a:lnTo>
                      <a:pt x="1153" y="133"/>
                    </a:lnTo>
                    <a:lnTo>
                      <a:pt x="1156" y="142"/>
                    </a:lnTo>
                    <a:lnTo>
                      <a:pt x="1159" y="153"/>
                    </a:lnTo>
                    <a:lnTo>
                      <a:pt x="1160" y="164"/>
                    </a:lnTo>
                    <a:lnTo>
                      <a:pt x="1160" y="175"/>
                    </a:lnTo>
                    <a:lnTo>
                      <a:pt x="1158" y="186"/>
                    </a:lnTo>
                    <a:lnTo>
                      <a:pt x="1151" y="214"/>
                    </a:lnTo>
                    <a:lnTo>
                      <a:pt x="1139" y="238"/>
                    </a:lnTo>
                    <a:lnTo>
                      <a:pt x="1123" y="261"/>
                    </a:lnTo>
                    <a:lnTo>
                      <a:pt x="1103" y="280"/>
                    </a:lnTo>
                    <a:lnTo>
                      <a:pt x="1082" y="299"/>
                    </a:lnTo>
                    <a:lnTo>
                      <a:pt x="1058" y="313"/>
                    </a:lnTo>
                    <a:lnTo>
                      <a:pt x="1034" y="324"/>
                    </a:lnTo>
                    <a:lnTo>
                      <a:pt x="1009" y="331"/>
                    </a:lnTo>
                    <a:lnTo>
                      <a:pt x="997" y="336"/>
                    </a:lnTo>
                    <a:lnTo>
                      <a:pt x="985" y="337"/>
                    </a:lnTo>
                    <a:lnTo>
                      <a:pt x="973" y="336"/>
                    </a:lnTo>
                    <a:lnTo>
                      <a:pt x="960" y="333"/>
                    </a:lnTo>
                    <a:lnTo>
                      <a:pt x="949" y="330"/>
                    </a:lnTo>
                    <a:lnTo>
                      <a:pt x="938" y="324"/>
                    </a:lnTo>
                    <a:lnTo>
                      <a:pt x="927" y="317"/>
                    </a:lnTo>
                    <a:lnTo>
                      <a:pt x="917" y="310"/>
                    </a:lnTo>
                    <a:lnTo>
                      <a:pt x="915" y="315"/>
                    </a:lnTo>
                    <a:lnTo>
                      <a:pt x="916" y="324"/>
                    </a:lnTo>
                    <a:lnTo>
                      <a:pt x="917" y="333"/>
                    </a:lnTo>
                    <a:lnTo>
                      <a:pt x="919" y="337"/>
                    </a:lnTo>
                    <a:lnTo>
                      <a:pt x="912" y="336"/>
                    </a:lnTo>
                    <a:lnTo>
                      <a:pt x="905" y="337"/>
                    </a:lnTo>
                    <a:lnTo>
                      <a:pt x="896" y="337"/>
                    </a:lnTo>
                    <a:lnTo>
                      <a:pt x="890" y="333"/>
                    </a:lnTo>
                    <a:lnTo>
                      <a:pt x="873" y="330"/>
                    </a:lnTo>
                    <a:lnTo>
                      <a:pt x="856" y="326"/>
                    </a:lnTo>
                    <a:lnTo>
                      <a:pt x="839" y="324"/>
                    </a:lnTo>
                    <a:lnTo>
                      <a:pt x="822" y="322"/>
                    </a:lnTo>
                    <a:lnTo>
                      <a:pt x="804" y="319"/>
                    </a:lnTo>
                    <a:lnTo>
                      <a:pt x="786" y="319"/>
                    </a:lnTo>
                    <a:lnTo>
                      <a:pt x="770" y="321"/>
                    </a:lnTo>
                    <a:lnTo>
                      <a:pt x="754" y="324"/>
                    </a:lnTo>
                    <a:lnTo>
                      <a:pt x="741" y="325"/>
                    </a:lnTo>
                    <a:lnTo>
                      <a:pt x="729" y="325"/>
                    </a:lnTo>
                    <a:lnTo>
                      <a:pt x="717" y="325"/>
                    </a:lnTo>
                    <a:lnTo>
                      <a:pt x="705" y="324"/>
                    </a:lnTo>
                    <a:lnTo>
                      <a:pt x="692" y="323"/>
                    </a:lnTo>
                    <a:lnTo>
                      <a:pt x="680" y="321"/>
                    </a:lnTo>
                    <a:lnTo>
                      <a:pt x="667" y="318"/>
                    </a:lnTo>
                    <a:lnTo>
                      <a:pt x="654" y="316"/>
                    </a:lnTo>
                    <a:lnTo>
                      <a:pt x="642" y="314"/>
                    </a:lnTo>
                    <a:lnTo>
                      <a:pt x="630" y="310"/>
                    </a:lnTo>
                    <a:lnTo>
                      <a:pt x="618" y="308"/>
                    </a:lnTo>
                    <a:lnTo>
                      <a:pt x="605" y="306"/>
                    </a:lnTo>
                    <a:lnTo>
                      <a:pt x="592" y="303"/>
                    </a:lnTo>
                    <a:lnTo>
                      <a:pt x="580" y="302"/>
                    </a:lnTo>
                    <a:lnTo>
                      <a:pt x="567" y="301"/>
                    </a:lnTo>
                    <a:lnTo>
                      <a:pt x="554" y="300"/>
                    </a:lnTo>
                    <a:lnTo>
                      <a:pt x="540" y="301"/>
                    </a:lnTo>
                    <a:lnTo>
                      <a:pt x="522" y="303"/>
                    </a:lnTo>
                    <a:lnTo>
                      <a:pt x="501" y="308"/>
                    </a:lnTo>
                    <a:lnTo>
                      <a:pt x="478" y="314"/>
                    </a:lnTo>
                    <a:lnTo>
                      <a:pt x="457" y="322"/>
                    </a:lnTo>
                    <a:lnTo>
                      <a:pt x="437" y="333"/>
                    </a:lnTo>
                    <a:lnTo>
                      <a:pt x="421" y="347"/>
                    </a:lnTo>
                    <a:lnTo>
                      <a:pt x="411" y="364"/>
                    </a:lnTo>
                    <a:lnTo>
                      <a:pt x="419" y="361"/>
                    </a:lnTo>
                    <a:lnTo>
                      <a:pt x="427" y="356"/>
                    </a:lnTo>
                    <a:lnTo>
                      <a:pt x="434" y="353"/>
                    </a:lnTo>
                    <a:lnTo>
                      <a:pt x="442" y="349"/>
                    </a:lnTo>
                    <a:lnTo>
                      <a:pt x="452" y="347"/>
                    </a:lnTo>
                    <a:lnTo>
                      <a:pt x="463" y="344"/>
                    </a:lnTo>
                    <a:lnTo>
                      <a:pt x="474" y="341"/>
                    </a:lnTo>
                    <a:lnTo>
                      <a:pt x="485" y="339"/>
                    </a:lnTo>
                    <a:lnTo>
                      <a:pt x="495" y="336"/>
                    </a:lnTo>
                    <a:lnTo>
                      <a:pt x="506" y="334"/>
                    </a:lnTo>
                    <a:lnTo>
                      <a:pt x="517" y="332"/>
                    </a:lnTo>
                    <a:lnTo>
                      <a:pt x="528" y="331"/>
                    </a:lnTo>
                    <a:lnTo>
                      <a:pt x="538" y="330"/>
                    </a:lnTo>
                    <a:lnTo>
                      <a:pt x="549" y="329"/>
                    </a:lnTo>
                    <a:lnTo>
                      <a:pt x="561" y="329"/>
                    </a:lnTo>
                    <a:lnTo>
                      <a:pt x="573" y="330"/>
                    </a:lnTo>
                    <a:lnTo>
                      <a:pt x="583" y="330"/>
                    </a:lnTo>
                    <a:lnTo>
                      <a:pt x="595" y="332"/>
                    </a:lnTo>
                    <a:lnTo>
                      <a:pt x="608" y="334"/>
                    </a:lnTo>
                    <a:lnTo>
                      <a:pt x="620" y="338"/>
                    </a:lnTo>
                    <a:lnTo>
                      <a:pt x="634" y="341"/>
                    </a:lnTo>
                    <a:lnTo>
                      <a:pt x="647" y="344"/>
                    </a:lnTo>
                    <a:lnTo>
                      <a:pt x="660" y="346"/>
                    </a:lnTo>
                    <a:lnTo>
                      <a:pt x="673" y="348"/>
                    </a:lnTo>
                    <a:lnTo>
                      <a:pt x="684" y="349"/>
                    </a:lnTo>
                    <a:lnTo>
                      <a:pt x="695" y="350"/>
                    </a:lnTo>
                    <a:lnTo>
                      <a:pt x="707" y="352"/>
                    </a:lnTo>
                    <a:lnTo>
                      <a:pt x="719" y="352"/>
                    </a:lnTo>
                    <a:lnTo>
                      <a:pt x="729" y="352"/>
                    </a:lnTo>
                    <a:lnTo>
                      <a:pt x="741" y="352"/>
                    </a:lnTo>
                    <a:lnTo>
                      <a:pt x="753" y="352"/>
                    </a:lnTo>
                    <a:lnTo>
                      <a:pt x="765" y="350"/>
                    </a:lnTo>
                    <a:lnTo>
                      <a:pt x="777" y="349"/>
                    </a:lnTo>
                    <a:lnTo>
                      <a:pt x="790" y="349"/>
                    </a:lnTo>
                    <a:lnTo>
                      <a:pt x="804" y="348"/>
                    </a:lnTo>
                    <a:lnTo>
                      <a:pt x="818" y="347"/>
                    </a:lnTo>
                    <a:lnTo>
                      <a:pt x="827" y="348"/>
                    </a:lnTo>
                    <a:lnTo>
                      <a:pt x="840" y="350"/>
                    </a:lnTo>
                    <a:lnTo>
                      <a:pt x="856" y="354"/>
                    </a:lnTo>
                    <a:lnTo>
                      <a:pt x="872" y="357"/>
                    </a:lnTo>
                    <a:lnTo>
                      <a:pt x="888" y="362"/>
                    </a:lnTo>
                    <a:lnTo>
                      <a:pt x="902" y="367"/>
                    </a:lnTo>
                    <a:lnTo>
                      <a:pt x="913" y="370"/>
                    </a:lnTo>
                    <a:lnTo>
                      <a:pt x="919" y="372"/>
                    </a:lnTo>
                    <a:lnTo>
                      <a:pt x="936" y="378"/>
                    </a:lnTo>
                    <a:lnTo>
                      <a:pt x="953" y="383"/>
                    </a:lnTo>
                    <a:lnTo>
                      <a:pt x="970" y="386"/>
                    </a:lnTo>
                    <a:lnTo>
                      <a:pt x="988" y="388"/>
                    </a:lnTo>
                    <a:lnTo>
                      <a:pt x="1006" y="390"/>
                    </a:lnTo>
                    <a:lnTo>
                      <a:pt x="1023" y="391"/>
                    </a:lnTo>
                    <a:lnTo>
                      <a:pt x="1041" y="391"/>
                    </a:lnTo>
                    <a:lnTo>
                      <a:pt x="1058" y="390"/>
                    </a:lnTo>
                    <a:lnTo>
                      <a:pt x="1075" y="388"/>
                    </a:lnTo>
                    <a:lnTo>
                      <a:pt x="1094" y="386"/>
                    </a:lnTo>
                    <a:lnTo>
                      <a:pt x="1111" y="384"/>
                    </a:lnTo>
                    <a:lnTo>
                      <a:pt x="1128" y="381"/>
                    </a:lnTo>
                    <a:lnTo>
                      <a:pt x="1145" y="378"/>
                    </a:lnTo>
                    <a:lnTo>
                      <a:pt x="1162" y="375"/>
                    </a:lnTo>
                    <a:lnTo>
                      <a:pt x="1180" y="372"/>
                    </a:lnTo>
                    <a:lnTo>
                      <a:pt x="1196" y="369"/>
                    </a:lnTo>
                    <a:lnTo>
                      <a:pt x="1311" y="376"/>
                    </a:lnTo>
                    <a:lnTo>
                      <a:pt x="1324" y="376"/>
                    </a:lnTo>
                    <a:lnTo>
                      <a:pt x="1335" y="376"/>
                    </a:lnTo>
                    <a:lnTo>
                      <a:pt x="1348" y="377"/>
                    </a:lnTo>
                    <a:lnTo>
                      <a:pt x="1360" y="379"/>
                    </a:lnTo>
                    <a:lnTo>
                      <a:pt x="1372" y="380"/>
                    </a:lnTo>
                    <a:lnTo>
                      <a:pt x="1384" y="384"/>
                    </a:lnTo>
                    <a:lnTo>
                      <a:pt x="1396" y="386"/>
                    </a:lnTo>
                    <a:lnTo>
                      <a:pt x="1407" y="388"/>
                    </a:lnTo>
                    <a:lnTo>
                      <a:pt x="1419" y="392"/>
                    </a:lnTo>
                    <a:lnTo>
                      <a:pt x="1431" y="394"/>
                    </a:lnTo>
                    <a:lnTo>
                      <a:pt x="1443" y="398"/>
                    </a:lnTo>
                    <a:lnTo>
                      <a:pt x="1455" y="401"/>
                    </a:lnTo>
                    <a:lnTo>
                      <a:pt x="1466" y="403"/>
                    </a:lnTo>
                    <a:lnTo>
                      <a:pt x="1477" y="406"/>
                    </a:lnTo>
                    <a:lnTo>
                      <a:pt x="1489" y="408"/>
                    </a:lnTo>
                    <a:lnTo>
                      <a:pt x="1501" y="410"/>
                    </a:lnTo>
                    <a:lnTo>
                      <a:pt x="1520" y="409"/>
                    </a:lnTo>
                    <a:lnTo>
                      <a:pt x="1540" y="410"/>
                    </a:lnTo>
                    <a:lnTo>
                      <a:pt x="1558" y="413"/>
                    </a:lnTo>
                    <a:lnTo>
                      <a:pt x="1576" y="417"/>
                    </a:lnTo>
                    <a:lnTo>
                      <a:pt x="1594" y="423"/>
                    </a:lnTo>
                    <a:lnTo>
                      <a:pt x="1612" y="430"/>
                    </a:lnTo>
                    <a:lnTo>
                      <a:pt x="1628" y="437"/>
                    </a:lnTo>
                    <a:lnTo>
                      <a:pt x="1645" y="446"/>
                    </a:lnTo>
                    <a:lnTo>
                      <a:pt x="1638" y="446"/>
                    </a:lnTo>
                    <a:lnTo>
                      <a:pt x="1632" y="446"/>
                    </a:lnTo>
                    <a:lnTo>
                      <a:pt x="1625" y="446"/>
                    </a:lnTo>
                    <a:lnTo>
                      <a:pt x="1619" y="445"/>
                    </a:lnTo>
                    <a:lnTo>
                      <a:pt x="1613" y="444"/>
                    </a:lnTo>
                    <a:lnTo>
                      <a:pt x="1606" y="444"/>
                    </a:lnTo>
                    <a:lnTo>
                      <a:pt x="1600" y="444"/>
                    </a:lnTo>
                    <a:lnTo>
                      <a:pt x="1593" y="444"/>
                    </a:lnTo>
                    <a:lnTo>
                      <a:pt x="1577" y="461"/>
                    </a:lnTo>
                    <a:lnTo>
                      <a:pt x="1572" y="484"/>
                    </a:lnTo>
                    <a:lnTo>
                      <a:pt x="1572" y="510"/>
                    </a:lnTo>
                    <a:lnTo>
                      <a:pt x="1574" y="534"/>
                    </a:lnTo>
                    <a:lnTo>
                      <a:pt x="1579" y="539"/>
                    </a:lnTo>
                    <a:lnTo>
                      <a:pt x="1585" y="544"/>
                    </a:lnTo>
                    <a:lnTo>
                      <a:pt x="1590" y="547"/>
                    </a:lnTo>
                    <a:lnTo>
                      <a:pt x="1598" y="549"/>
                    </a:lnTo>
                    <a:lnTo>
                      <a:pt x="1589" y="554"/>
                    </a:lnTo>
                    <a:lnTo>
                      <a:pt x="1576" y="556"/>
                    </a:lnTo>
                    <a:lnTo>
                      <a:pt x="1560" y="555"/>
                    </a:lnTo>
                    <a:lnTo>
                      <a:pt x="1542" y="554"/>
                    </a:lnTo>
                    <a:lnTo>
                      <a:pt x="1522" y="551"/>
                    </a:lnTo>
                    <a:lnTo>
                      <a:pt x="1503" y="545"/>
                    </a:lnTo>
                    <a:lnTo>
                      <a:pt x="1485" y="540"/>
                    </a:lnTo>
                    <a:lnTo>
                      <a:pt x="1470" y="534"/>
                    </a:lnTo>
                    <a:lnTo>
                      <a:pt x="1344" y="546"/>
                    </a:lnTo>
                    <a:lnTo>
                      <a:pt x="1324" y="549"/>
                    </a:lnTo>
                    <a:lnTo>
                      <a:pt x="1303" y="552"/>
                    </a:lnTo>
                    <a:lnTo>
                      <a:pt x="1283" y="555"/>
                    </a:lnTo>
                    <a:lnTo>
                      <a:pt x="1263" y="557"/>
                    </a:lnTo>
                    <a:lnTo>
                      <a:pt x="1244" y="560"/>
                    </a:lnTo>
                    <a:lnTo>
                      <a:pt x="1224" y="560"/>
                    </a:lnTo>
                    <a:lnTo>
                      <a:pt x="1203" y="560"/>
                    </a:lnTo>
                    <a:lnTo>
                      <a:pt x="1183" y="557"/>
                    </a:lnTo>
                    <a:lnTo>
                      <a:pt x="1049" y="544"/>
                    </a:lnTo>
                    <a:lnTo>
                      <a:pt x="1043" y="546"/>
                    </a:lnTo>
                    <a:lnTo>
                      <a:pt x="1036" y="547"/>
                    </a:lnTo>
                    <a:lnTo>
                      <a:pt x="1027" y="547"/>
                    </a:lnTo>
                    <a:lnTo>
                      <a:pt x="1017" y="548"/>
                    </a:lnTo>
                    <a:lnTo>
                      <a:pt x="1009" y="549"/>
                    </a:lnTo>
                    <a:lnTo>
                      <a:pt x="1001" y="551"/>
                    </a:lnTo>
                    <a:lnTo>
                      <a:pt x="997" y="554"/>
                    </a:lnTo>
                    <a:lnTo>
                      <a:pt x="995" y="560"/>
                    </a:lnTo>
                    <a:lnTo>
                      <a:pt x="996" y="567"/>
                    </a:lnTo>
                    <a:lnTo>
                      <a:pt x="999" y="571"/>
                    </a:lnTo>
                    <a:lnTo>
                      <a:pt x="1005" y="574"/>
                    </a:lnTo>
                    <a:lnTo>
                      <a:pt x="1011" y="574"/>
                    </a:lnTo>
                    <a:lnTo>
                      <a:pt x="1018" y="575"/>
                    </a:lnTo>
                    <a:lnTo>
                      <a:pt x="1025" y="575"/>
                    </a:lnTo>
                    <a:lnTo>
                      <a:pt x="1030" y="576"/>
                    </a:lnTo>
                    <a:lnTo>
                      <a:pt x="1035" y="578"/>
                    </a:lnTo>
                    <a:lnTo>
                      <a:pt x="1035" y="583"/>
                    </a:lnTo>
                    <a:lnTo>
                      <a:pt x="1036" y="587"/>
                    </a:lnTo>
                    <a:lnTo>
                      <a:pt x="1037" y="592"/>
                    </a:lnTo>
                    <a:lnTo>
                      <a:pt x="1036" y="595"/>
                    </a:lnTo>
                    <a:lnTo>
                      <a:pt x="1020" y="595"/>
                    </a:lnTo>
                    <a:lnTo>
                      <a:pt x="1007" y="591"/>
                    </a:lnTo>
                    <a:lnTo>
                      <a:pt x="996" y="582"/>
                    </a:lnTo>
                    <a:lnTo>
                      <a:pt x="986" y="570"/>
                    </a:lnTo>
                    <a:lnTo>
                      <a:pt x="979" y="559"/>
                    </a:lnTo>
                    <a:lnTo>
                      <a:pt x="973" y="548"/>
                    </a:lnTo>
                    <a:lnTo>
                      <a:pt x="969" y="540"/>
                    </a:lnTo>
                    <a:lnTo>
                      <a:pt x="967" y="536"/>
                    </a:lnTo>
                    <a:lnTo>
                      <a:pt x="963" y="541"/>
                    </a:lnTo>
                    <a:lnTo>
                      <a:pt x="963" y="548"/>
                    </a:lnTo>
                    <a:lnTo>
                      <a:pt x="964" y="556"/>
                    </a:lnTo>
                    <a:lnTo>
                      <a:pt x="964" y="563"/>
                    </a:lnTo>
                    <a:lnTo>
                      <a:pt x="969" y="575"/>
                    </a:lnTo>
                    <a:lnTo>
                      <a:pt x="975" y="586"/>
                    </a:lnTo>
                    <a:lnTo>
                      <a:pt x="984" y="595"/>
                    </a:lnTo>
                    <a:lnTo>
                      <a:pt x="994" y="603"/>
                    </a:lnTo>
                    <a:lnTo>
                      <a:pt x="1003" y="610"/>
                    </a:lnTo>
                    <a:lnTo>
                      <a:pt x="1015" y="616"/>
                    </a:lnTo>
                    <a:lnTo>
                      <a:pt x="1027" y="620"/>
                    </a:lnTo>
                    <a:lnTo>
                      <a:pt x="1039" y="621"/>
                    </a:lnTo>
                    <a:lnTo>
                      <a:pt x="1159" y="600"/>
                    </a:lnTo>
                    <a:lnTo>
                      <a:pt x="1175" y="599"/>
                    </a:lnTo>
                    <a:lnTo>
                      <a:pt x="1191" y="598"/>
                    </a:lnTo>
                    <a:lnTo>
                      <a:pt x="1209" y="598"/>
                    </a:lnTo>
                    <a:lnTo>
                      <a:pt x="1225" y="598"/>
                    </a:lnTo>
                    <a:lnTo>
                      <a:pt x="1241" y="599"/>
                    </a:lnTo>
                    <a:lnTo>
                      <a:pt x="1257" y="599"/>
                    </a:lnTo>
                    <a:lnTo>
                      <a:pt x="1272" y="601"/>
                    </a:lnTo>
                    <a:lnTo>
                      <a:pt x="1288" y="602"/>
                    </a:lnTo>
                    <a:lnTo>
                      <a:pt x="1303" y="605"/>
                    </a:lnTo>
                    <a:lnTo>
                      <a:pt x="1318" y="607"/>
                    </a:lnTo>
                    <a:lnTo>
                      <a:pt x="1332" y="610"/>
                    </a:lnTo>
                    <a:lnTo>
                      <a:pt x="1346" y="613"/>
                    </a:lnTo>
                    <a:lnTo>
                      <a:pt x="1360" y="616"/>
                    </a:lnTo>
                    <a:lnTo>
                      <a:pt x="1373" y="618"/>
                    </a:lnTo>
                    <a:lnTo>
                      <a:pt x="1385" y="622"/>
                    </a:lnTo>
                    <a:lnTo>
                      <a:pt x="1397" y="625"/>
                    </a:lnTo>
                    <a:lnTo>
                      <a:pt x="1515" y="654"/>
                    </a:lnTo>
                    <a:lnTo>
                      <a:pt x="1529" y="654"/>
                    </a:lnTo>
                    <a:lnTo>
                      <a:pt x="1543" y="654"/>
                    </a:lnTo>
                    <a:lnTo>
                      <a:pt x="1557" y="654"/>
                    </a:lnTo>
                    <a:lnTo>
                      <a:pt x="1571" y="654"/>
                    </a:lnTo>
                    <a:lnTo>
                      <a:pt x="1586" y="653"/>
                    </a:lnTo>
                    <a:lnTo>
                      <a:pt x="1600" y="653"/>
                    </a:lnTo>
                    <a:lnTo>
                      <a:pt x="1615" y="653"/>
                    </a:lnTo>
                    <a:lnTo>
                      <a:pt x="1629" y="653"/>
                    </a:lnTo>
                    <a:lnTo>
                      <a:pt x="1644" y="654"/>
                    </a:lnTo>
                    <a:lnTo>
                      <a:pt x="1658" y="655"/>
                    </a:lnTo>
                    <a:lnTo>
                      <a:pt x="1672" y="656"/>
                    </a:lnTo>
                    <a:lnTo>
                      <a:pt x="1686" y="659"/>
                    </a:lnTo>
                    <a:lnTo>
                      <a:pt x="1700" y="662"/>
                    </a:lnTo>
                    <a:lnTo>
                      <a:pt x="1714" y="667"/>
                    </a:lnTo>
                    <a:lnTo>
                      <a:pt x="1726" y="672"/>
                    </a:lnTo>
                    <a:lnTo>
                      <a:pt x="1739" y="678"/>
                    </a:lnTo>
                    <a:lnTo>
                      <a:pt x="1732" y="679"/>
                    </a:lnTo>
                    <a:lnTo>
                      <a:pt x="1724" y="680"/>
                    </a:lnTo>
                    <a:lnTo>
                      <a:pt x="1717" y="682"/>
                    </a:lnTo>
                    <a:lnTo>
                      <a:pt x="1709" y="683"/>
                    </a:lnTo>
                    <a:lnTo>
                      <a:pt x="1703" y="685"/>
                    </a:lnTo>
                    <a:lnTo>
                      <a:pt x="1695" y="686"/>
                    </a:lnTo>
                    <a:lnTo>
                      <a:pt x="1689" y="690"/>
                    </a:lnTo>
                    <a:lnTo>
                      <a:pt x="1682" y="693"/>
                    </a:lnTo>
                    <a:lnTo>
                      <a:pt x="1671" y="707"/>
                    </a:lnTo>
                    <a:lnTo>
                      <a:pt x="1668" y="723"/>
                    </a:lnTo>
                    <a:lnTo>
                      <a:pt x="1671" y="741"/>
                    </a:lnTo>
                    <a:lnTo>
                      <a:pt x="1673" y="759"/>
                    </a:lnTo>
                    <a:lnTo>
                      <a:pt x="1675" y="764"/>
                    </a:lnTo>
                    <a:lnTo>
                      <a:pt x="1678" y="769"/>
                    </a:lnTo>
                    <a:lnTo>
                      <a:pt x="1682" y="772"/>
                    </a:lnTo>
                    <a:lnTo>
                      <a:pt x="1687" y="776"/>
                    </a:lnTo>
                    <a:lnTo>
                      <a:pt x="1692" y="778"/>
                    </a:lnTo>
                    <a:lnTo>
                      <a:pt x="1697" y="780"/>
                    </a:lnTo>
                    <a:lnTo>
                      <a:pt x="1702" y="782"/>
                    </a:lnTo>
                    <a:lnTo>
                      <a:pt x="1707" y="784"/>
                    </a:lnTo>
                    <a:lnTo>
                      <a:pt x="1691" y="787"/>
                    </a:lnTo>
                    <a:lnTo>
                      <a:pt x="1675" y="790"/>
                    </a:lnTo>
                    <a:lnTo>
                      <a:pt x="1659" y="791"/>
                    </a:lnTo>
                    <a:lnTo>
                      <a:pt x="1642" y="791"/>
                    </a:lnTo>
                    <a:lnTo>
                      <a:pt x="1624" y="790"/>
                    </a:lnTo>
                    <a:lnTo>
                      <a:pt x="1607" y="789"/>
                    </a:lnTo>
                    <a:lnTo>
                      <a:pt x="1591" y="786"/>
                    </a:lnTo>
                    <a:lnTo>
                      <a:pt x="1574" y="784"/>
                    </a:lnTo>
                    <a:lnTo>
                      <a:pt x="1571" y="782"/>
                    </a:lnTo>
                    <a:lnTo>
                      <a:pt x="1566" y="779"/>
                    </a:lnTo>
                    <a:lnTo>
                      <a:pt x="1562" y="777"/>
                    </a:lnTo>
                    <a:lnTo>
                      <a:pt x="1559" y="776"/>
                    </a:lnTo>
                    <a:lnTo>
                      <a:pt x="1555" y="776"/>
                    </a:lnTo>
                    <a:lnTo>
                      <a:pt x="1550" y="776"/>
                    </a:lnTo>
                    <a:lnTo>
                      <a:pt x="1546" y="777"/>
                    </a:lnTo>
                    <a:lnTo>
                      <a:pt x="1542" y="778"/>
                    </a:lnTo>
                    <a:lnTo>
                      <a:pt x="1386" y="776"/>
                    </a:lnTo>
                    <a:lnTo>
                      <a:pt x="1299" y="766"/>
                    </a:lnTo>
                    <a:lnTo>
                      <a:pt x="1285" y="769"/>
                    </a:lnTo>
                    <a:lnTo>
                      <a:pt x="1272" y="770"/>
                    </a:lnTo>
                    <a:lnTo>
                      <a:pt x="1259" y="769"/>
                    </a:lnTo>
                    <a:lnTo>
                      <a:pt x="1247" y="767"/>
                    </a:lnTo>
                    <a:lnTo>
                      <a:pt x="1234" y="763"/>
                    </a:lnTo>
                    <a:lnTo>
                      <a:pt x="1223" y="760"/>
                    </a:lnTo>
                    <a:lnTo>
                      <a:pt x="1210" y="756"/>
                    </a:lnTo>
                    <a:lnTo>
                      <a:pt x="1197" y="753"/>
                    </a:lnTo>
                    <a:lnTo>
                      <a:pt x="1070" y="746"/>
                    </a:lnTo>
                    <a:lnTo>
                      <a:pt x="1057" y="744"/>
                    </a:lnTo>
                    <a:lnTo>
                      <a:pt x="1045" y="744"/>
                    </a:lnTo>
                    <a:lnTo>
                      <a:pt x="1032" y="743"/>
                    </a:lnTo>
                    <a:lnTo>
                      <a:pt x="1021" y="744"/>
                    </a:lnTo>
                    <a:lnTo>
                      <a:pt x="1009" y="744"/>
                    </a:lnTo>
                    <a:lnTo>
                      <a:pt x="998" y="745"/>
                    </a:lnTo>
                    <a:lnTo>
                      <a:pt x="986" y="747"/>
                    </a:lnTo>
                    <a:lnTo>
                      <a:pt x="974" y="748"/>
                    </a:lnTo>
                    <a:lnTo>
                      <a:pt x="966" y="753"/>
                    </a:lnTo>
                    <a:lnTo>
                      <a:pt x="959" y="760"/>
                    </a:lnTo>
                    <a:lnTo>
                      <a:pt x="955" y="769"/>
                    </a:lnTo>
                    <a:lnTo>
                      <a:pt x="954" y="778"/>
                    </a:lnTo>
                    <a:lnTo>
                      <a:pt x="959" y="776"/>
                    </a:lnTo>
                    <a:lnTo>
                      <a:pt x="965" y="775"/>
                    </a:lnTo>
                    <a:lnTo>
                      <a:pt x="971" y="772"/>
                    </a:lnTo>
                    <a:lnTo>
                      <a:pt x="977" y="771"/>
                    </a:lnTo>
                    <a:lnTo>
                      <a:pt x="982" y="771"/>
                    </a:lnTo>
                    <a:lnTo>
                      <a:pt x="986" y="771"/>
                    </a:lnTo>
                    <a:lnTo>
                      <a:pt x="992" y="772"/>
                    </a:lnTo>
                    <a:lnTo>
                      <a:pt x="996" y="776"/>
                    </a:lnTo>
                    <a:lnTo>
                      <a:pt x="994" y="779"/>
                    </a:lnTo>
                    <a:lnTo>
                      <a:pt x="989" y="785"/>
                    </a:lnTo>
                    <a:lnTo>
                      <a:pt x="984" y="790"/>
                    </a:lnTo>
                    <a:lnTo>
                      <a:pt x="981" y="793"/>
                    </a:lnTo>
                    <a:lnTo>
                      <a:pt x="984" y="801"/>
                    </a:lnTo>
                    <a:lnTo>
                      <a:pt x="988" y="809"/>
                    </a:lnTo>
                    <a:lnTo>
                      <a:pt x="995" y="815"/>
                    </a:lnTo>
                    <a:lnTo>
                      <a:pt x="1001" y="821"/>
                    </a:lnTo>
                    <a:lnTo>
                      <a:pt x="1009" y="826"/>
                    </a:lnTo>
                    <a:lnTo>
                      <a:pt x="1017" y="830"/>
                    </a:lnTo>
                    <a:lnTo>
                      <a:pt x="1026" y="833"/>
                    </a:lnTo>
                    <a:lnTo>
                      <a:pt x="1035" y="836"/>
                    </a:lnTo>
                    <a:lnTo>
                      <a:pt x="1180" y="861"/>
                    </a:lnTo>
                    <a:lnTo>
                      <a:pt x="1193" y="862"/>
                    </a:lnTo>
                    <a:lnTo>
                      <a:pt x="1205" y="862"/>
                    </a:lnTo>
                    <a:lnTo>
                      <a:pt x="1217" y="863"/>
                    </a:lnTo>
                    <a:lnTo>
                      <a:pt x="1229" y="863"/>
                    </a:lnTo>
                    <a:lnTo>
                      <a:pt x="1241" y="863"/>
                    </a:lnTo>
                    <a:lnTo>
                      <a:pt x="1253" y="864"/>
                    </a:lnTo>
                    <a:lnTo>
                      <a:pt x="1264" y="867"/>
                    </a:lnTo>
                    <a:lnTo>
                      <a:pt x="1277" y="869"/>
                    </a:lnTo>
                    <a:lnTo>
                      <a:pt x="1295" y="878"/>
                    </a:lnTo>
                    <a:lnTo>
                      <a:pt x="1314" y="885"/>
                    </a:lnTo>
                    <a:lnTo>
                      <a:pt x="1333" y="892"/>
                    </a:lnTo>
                    <a:lnTo>
                      <a:pt x="1354" y="897"/>
                    </a:lnTo>
                    <a:lnTo>
                      <a:pt x="1374" y="900"/>
                    </a:lnTo>
                    <a:lnTo>
                      <a:pt x="1396" y="904"/>
                    </a:lnTo>
                    <a:lnTo>
                      <a:pt x="1417" y="907"/>
                    </a:lnTo>
                    <a:lnTo>
                      <a:pt x="1439" y="909"/>
                    </a:lnTo>
                    <a:lnTo>
                      <a:pt x="1460" y="910"/>
                    </a:lnTo>
                    <a:lnTo>
                      <a:pt x="1482" y="913"/>
                    </a:lnTo>
                    <a:lnTo>
                      <a:pt x="1502" y="915"/>
                    </a:lnTo>
                    <a:lnTo>
                      <a:pt x="1521" y="917"/>
                    </a:lnTo>
                    <a:lnTo>
                      <a:pt x="1541" y="920"/>
                    </a:lnTo>
                    <a:lnTo>
                      <a:pt x="1559" y="923"/>
                    </a:lnTo>
                    <a:lnTo>
                      <a:pt x="1575" y="928"/>
                    </a:lnTo>
                    <a:lnTo>
                      <a:pt x="1591" y="932"/>
                    </a:lnTo>
                    <a:lnTo>
                      <a:pt x="1587" y="935"/>
                    </a:lnTo>
                    <a:lnTo>
                      <a:pt x="1584" y="936"/>
                    </a:lnTo>
                    <a:lnTo>
                      <a:pt x="1579" y="938"/>
                    </a:lnTo>
                    <a:lnTo>
                      <a:pt x="1575" y="939"/>
                    </a:lnTo>
                    <a:lnTo>
                      <a:pt x="1571" y="940"/>
                    </a:lnTo>
                    <a:lnTo>
                      <a:pt x="1566" y="943"/>
                    </a:lnTo>
                    <a:lnTo>
                      <a:pt x="1563" y="945"/>
                    </a:lnTo>
                    <a:lnTo>
                      <a:pt x="1559" y="948"/>
                    </a:lnTo>
                    <a:lnTo>
                      <a:pt x="1555" y="961"/>
                    </a:lnTo>
                    <a:lnTo>
                      <a:pt x="1555" y="974"/>
                    </a:lnTo>
                    <a:lnTo>
                      <a:pt x="1555" y="987"/>
                    </a:lnTo>
                    <a:lnTo>
                      <a:pt x="1556" y="1000"/>
                    </a:lnTo>
                    <a:lnTo>
                      <a:pt x="1559" y="1008"/>
                    </a:lnTo>
                    <a:lnTo>
                      <a:pt x="1563" y="1014"/>
                    </a:lnTo>
                    <a:lnTo>
                      <a:pt x="1569" y="1018"/>
                    </a:lnTo>
                    <a:lnTo>
                      <a:pt x="1576" y="1022"/>
                    </a:lnTo>
                    <a:lnTo>
                      <a:pt x="1583" y="1025"/>
                    </a:lnTo>
                    <a:lnTo>
                      <a:pt x="1590" y="1028"/>
                    </a:lnTo>
                    <a:lnTo>
                      <a:pt x="1598" y="1030"/>
                    </a:lnTo>
                    <a:lnTo>
                      <a:pt x="1605" y="1032"/>
                    </a:lnTo>
                    <a:lnTo>
                      <a:pt x="1588" y="1036"/>
                    </a:lnTo>
                    <a:lnTo>
                      <a:pt x="1571" y="1039"/>
                    </a:lnTo>
                    <a:lnTo>
                      <a:pt x="1553" y="1041"/>
                    </a:lnTo>
                    <a:lnTo>
                      <a:pt x="1536" y="1044"/>
                    </a:lnTo>
                    <a:lnTo>
                      <a:pt x="1519" y="1045"/>
                    </a:lnTo>
                    <a:lnTo>
                      <a:pt x="1501" y="1046"/>
                    </a:lnTo>
                    <a:lnTo>
                      <a:pt x="1483" y="1046"/>
                    </a:lnTo>
                    <a:lnTo>
                      <a:pt x="1464" y="1045"/>
                    </a:lnTo>
                    <a:lnTo>
                      <a:pt x="1443" y="1037"/>
                    </a:lnTo>
                    <a:lnTo>
                      <a:pt x="1422" y="1032"/>
                    </a:lnTo>
                    <a:lnTo>
                      <a:pt x="1400" y="1028"/>
                    </a:lnTo>
                    <a:lnTo>
                      <a:pt x="1378" y="1025"/>
                    </a:lnTo>
                    <a:lnTo>
                      <a:pt x="1356" y="1024"/>
                    </a:lnTo>
                    <a:lnTo>
                      <a:pt x="1334" y="1024"/>
                    </a:lnTo>
                    <a:lnTo>
                      <a:pt x="1312" y="1024"/>
                    </a:lnTo>
                    <a:lnTo>
                      <a:pt x="1289" y="1024"/>
                    </a:lnTo>
                    <a:lnTo>
                      <a:pt x="1268" y="1024"/>
                    </a:lnTo>
                    <a:lnTo>
                      <a:pt x="1245" y="1023"/>
                    </a:lnTo>
                    <a:lnTo>
                      <a:pt x="1224" y="1022"/>
                    </a:lnTo>
                    <a:lnTo>
                      <a:pt x="1202" y="1020"/>
                    </a:lnTo>
                    <a:lnTo>
                      <a:pt x="1182" y="1016"/>
                    </a:lnTo>
                    <a:lnTo>
                      <a:pt x="1161" y="1010"/>
                    </a:lnTo>
                    <a:lnTo>
                      <a:pt x="1142" y="1002"/>
                    </a:lnTo>
                    <a:lnTo>
                      <a:pt x="1123" y="993"/>
                    </a:lnTo>
                    <a:lnTo>
                      <a:pt x="997" y="976"/>
                    </a:lnTo>
                    <a:lnTo>
                      <a:pt x="981" y="975"/>
                    </a:lnTo>
                    <a:lnTo>
                      <a:pt x="965" y="972"/>
                    </a:lnTo>
                    <a:lnTo>
                      <a:pt x="949" y="970"/>
                    </a:lnTo>
                    <a:lnTo>
                      <a:pt x="933" y="969"/>
                    </a:lnTo>
                    <a:lnTo>
                      <a:pt x="916" y="969"/>
                    </a:lnTo>
                    <a:lnTo>
                      <a:pt x="900" y="971"/>
                    </a:lnTo>
                    <a:lnTo>
                      <a:pt x="884" y="976"/>
                    </a:lnTo>
                    <a:lnTo>
                      <a:pt x="868" y="983"/>
                    </a:lnTo>
                    <a:lnTo>
                      <a:pt x="861" y="985"/>
                    </a:lnTo>
                    <a:lnTo>
                      <a:pt x="853" y="986"/>
                    </a:lnTo>
                    <a:lnTo>
                      <a:pt x="846" y="987"/>
                    </a:lnTo>
                    <a:lnTo>
                      <a:pt x="840" y="992"/>
                    </a:lnTo>
                    <a:lnTo>
                      <a:pt x="844" y="998"/>
                    </a:lnTo>
                    <a:lnTo>
                      <a:pt x="853" y="1000"/>
                    </a:lnTo>
                    <a:lnTo>
                      <a:pt x="866" y="1000"/>
                    </a:lnTo>
                    <a:lnTo>
                      <a:pt x="882" y="999"/>
                    </a:lnTo>
                    <a:lnTo>
                      <a:pt x="899" y="998"/>
                    </a:lnTo>
                    <a:lnTo>
                      <a:pt x="916" y="997"/>
                    </a:lnTo>
                    <a:lnTo>
                      <a:pt x="934" y="995"/>
                    </a:lnTo>
                    <a:lnTo>
                      <a:pt x="950" y="998"/>
                    </a:lnTo>
                    <a:lnTo>
                      <a:pt x="969" y="1004"/>
                    </a:lnTo>
                    <a:lnTo>
                      <a:pt x="989" y="1009"/>
                    </a:lnTo>
                    <a:lnTo>
                      <a:pt x="1010" y="1015"/>
                    </a:lnTo>
                    <a:lnTo>
                      <a:pt x="1030" y="1021"/>
                    </a:lnTo>
                    <a:lnTo>
                      <a:pt x="1050" y="1028"/>
                    </a:lnTo>
                    <a:lnTo>
                      <a:pt x="1070" y="1033"/>
                    </a:lnTo>
                    <a:lnTo>
                      <a:pt x="1088" y="1041"/>
                    </a:lnTo>
                    <a:lnTo>
                      <a:pt x="1108" y="1050"/>
                    </a:lnTo>
                    <a:lnTo>
                      <a:pt x="1126" y="1052"/>
                    </a:lnTo>
                    <a:lnTo>
                      <a:pt x="1143" y="1054"/>
                    </a:lnTo>
                    <a:lnTo>
                      <a:pt x="1161" y="1055"/>
                    </a:lnTo>
                    <a:lnTo>
                      <a:pt x="1180" y="1055"/>
                    </a:lnTo>
                    <a:lnTo>
                      <a:pt x="1198" y="1055"/>
                    </a:lnTo>
                    <a:lnTo>
                      <a:pt x="1216" y="1055"/>
                    </a:lnTo>
                    <a:lnTo>
                      <a:pt x="1234" y="1055"/>
                    </a:lnTo>
                    <a:lnTo>
                      <a:pt x="1253" y="1055"/>
                    </a:lnTo>
                    <a:lnTo>
                      <a:pt x="1270" y="1055"/>
                    </a:lnTo>
                    <a:lnTo>
                      <a:pt x="1288" y="1056"/>
                    </a:lnTo>
                    <a:lnTo>
                      <a:pt x="1306" y="1058"/>
                    </a:lnTo>
                    <a:lnTo>
                      <a:pt x="1325" y="1059"/>
                    </a:lnTo>
                    <a:lnTo>
                      <a:pt x="1343" y="1062"/>
                    </a:lnTo>
                    <a:lnTo>
                      <a:pt x="1361" y="1066"/>
                    </a:lnTo>
                    <a:lnTo>
                      <a:pt x="1378" y="1070"/>
                    </a:lnTo>
                    <a:lnTo>
                      <a:pt x="1397" y="1076"/>
                    </a:lnTo>
                    <a:lnTo>
                      <a:pt x="1400" y="1087"/>
                    </a:lnTo>
                    <a:lnTo>
                      <a:pt x="1404" y="1099"/>
                    </a:lnTo>
                    <a:lnTo>
                      <a:pt x="1406" y="1112"/>
                    </a:lnTo>
                    <a:lnTo>
                      <a:pt x="1405" y="1123"/>
                    </a:lnTo>
                    <a:lnTo>
                      <a:pt x="1402" y="1127"/>
                    </a:lnTo>
                    <a:lnTo>
                      <a:pt x="1398" y="1130"/>
                    </a:lnTo>
                    <a:lnTo>
                      <a:pt x="1392" y="1133"/>
                    </a:lnTo>
                    <a:lnTo>
                      <a:pt x="1387" y="1136"/>
                    </a:lnTo>
                    <a:lnTo>
                      <a:pt x="1381" y="1138"/>
                    </a:lnTo>
                    <a:lnTo>
                      <a:pt x="1374" y="1138"/>
                    </a:lnTo>
                    <a:lnTo>
                      <a:pt x="1368" y="1138"/>
                    </a:lnTo>
                    <a:lnTo>
                      <a:pt x="1361" y="1137"/>
                    </a:lnTo>
                    <a:lnTo>
                      <a:pt x="1361" y="1125"/>
                    </a:lnTo>
                    <a:lnTo>
                      <a:pt x="1361" y="1114"/>
                    </a:lnTo>
                    <a:lnTo>
                      <a:pt x="1359" y="1104"/>
                    </a:lnTo>
                    <a:lnTo>
                      <a:pt x="1350" y="1098"/>
                    </a:lnTo>
                    <a:lnTo>
                      <a:pt x="1348" y="1101"/>
                    </a:lnTo>
                    <a:lnTo>
                      <a:pt x="1348" y="1105"/>
                    </a:lnTo>
                    <a:lnTo>
                      <a:pt x="1349" y="1108"/>
                    </a:lnTo>
                    <a:lnTo>
                      <a:pt x="1353" y="1112"/>
                    </a:lnTo>
                    <a:lnTo>
                      <a:pt x="1353" y="1121"/>
                    </a:lnTo>
                    <a:lnTo>
                      <a:pt x="1353" y="1131"/>
                    </a:lnTo>
                    <a:lnTo>
                      <a:pt x="1349" y="1142"/>
                    </a:lnTo>
                    <a:lnTo>
                      <a:pt x="1343" y="1148"/>
                    </a:lnTo>
                    <a:lnTo>
                      <a:pt x="1331" y="1153"/>
                    </a:lnTo>
                    <a:lnTo>
                      <a:pt x="1320" y="1158"/>
                    </a:lnTo>
                    <a:lnTo>
                      <a:pt x="1309" y="1161"/>
                    </a:lnTo>
                    <a:lnTo>
                      <a:pt x="1298" y="1166"/>
                    </a:lnTo>
                    <a:lnTo>
                      <a:pt x="1286" y="1169"/>
                    </a:lnTo>
                    <a:lnTo>
                      <a:pt x="1274" y="1173"/>
                    </a:lnTo>
                    <a:lnTo>
                      <a:pt x="1261" y="1175"/>
                    </a:lnTo>
                    <a:lnTo>
                      <a:pt x="1249" y="1177"/>
                    </a:lnTo>
                    <a:lnTo>
                      <a:pt x="1240" y="1179"/>
                    </a:lnTo>
                    <a:lnTo>
                      <a:pt x="1230" y="1178"/>
                    </a:lnTo>
                    <a:lnTo>
                      <a:pt x="1220" y="1177"/>
                    </a:lnTo>
                    <a:lnTo>
                      <a:pt x="1211" y="1175"/>
                    </a:lnTo>
                    <a:lnTo>
                      <a:pt x="1201" y="1173"/>
                    </a:lnTo>
                    <a:lnTo>
                      <a:pt x="1193" y="1173"/>
                    </a:lnTo>
                    <a:lnTo>
                      <a:pt x="1183" y="1176"/>
                    </a:lnTo>
                    <a:lnTo>
                      <a:pt x="1174" y="1182"/>
                    </a:lnTo>
                    <a:lnTo>
                      <a:pt x="1164" y="1183"/>
                    </a:lnTo>
                    <a:lnTo>
                      <a:pt x="1152" y="1184"/>
                    </a:lnTo>
                    <a:lnTo>
                      <a:pt x="1140" y="1184"/>
                    </a:lnTo>
                    <a:lnTo>
                      <a:pt x="1128" y="1182"/>
                    </a:lnTo>
                    <a:lnTo>
                      <a:pt x="1116" y="1181"/>
                    </a:lnTo>
                    <a:lnTo>
                      <a:pt x="1105" y="1176"/>
                    </a:lnTo>
                    <a:lnTo>
                      <a:pt x="1095" y="1171"/>
                    </a:lnTo>
                    <a:lnTo>
                      <a:pt x="1086" y="1166"/>
                    </a:lnTo>
                    <a:lnTo>
                      <a:pt x="1070" y="1165"/>
                    </a:lnTo>
                    <a:lnTo>
                      <a:pt x="1055" y="1162"/>
                    </a:lnTo>
                    <a:lnTo>
                      <a:pt x="1040" y="1160"/>
                    </a:lnTo>
                    <a:lnTo>
                      <a:pt x="1024" y="1158"/>
                    </a:lnTo>
                    <a:lnTo>
                      <a:pt x="1009" y="1155"/>
                    </a:lnTo>
                    <a:lnTo>
                      <a:pt x="994" y="1153"/>
                    </a:lnTo>
                    <a:lnTo>
                      <a:pt x="979" y="1151"/>
                    </a:lnTo>
                    <a:lnTo>
                      <a:pt x="963" y="1147"/>
                    </a:lnTo>
                    <a:lnTo>
                      <a:pt x="948" y="1145"/>
                    </a:lnTo>
                    <a:lnTo>
                      <a:pt x="933" y="1143"/>
                    </a:lnTo>
                    <a:lnTo>
                      <a:pt x="917" y="1140"/>
                    </a:lnTo>
                    <a:lnTo>
                      <a:pt x="901" y="1138"/>
                    </a:lnTo>
                    <a:lnTo>
                      <a:pt x="886" y="1136"/>
                    </a:lnTo>
                    <a:lnTo>
                      <a:pt x="870" y="1133"/>
                    </a:lnTo>
                    <a:lnTo>
                      <a:pt x="855" y="1132"/>
                    </a:lnTo>
                    <a:lnTo>
                      <a:pt x="839" y="1131"/>
                    </a:lnTo>
                    <a:lnTo>
                      <a:pt x="830" y="1135"/>
                    </a:lnTo>
                    <a:lnTo>
                      <a:pt x="822" y="1137"/>
                    </a:lnTo>
                    <a:lnTo>
                      <a:pt x="813" y="1139"/>
                    </a:lnTo>
                    <a:lnTo>
                      <a:pt x="805" y="1140"/>
                    </a:lnTo>
                    <a:lnTo>
                      <a:pt x="796" y="1142"/>
                    </a:lnTo>
                    <a:lnTo>
                      <a:pt x="786" y="1143"/>
                    </a:lnTo>
                    <a:lnTo>
                      <a:pt x="778" y="1144"/>
                    </a:lnTo>
                    <a:lnTo>
                      <a:pt x="769" y="1145"/>
                    </a:lnTo>
                    <a:lnTo>
                      <a:pt x="750" y="1150"/>
                    </a:lnTo>
                    <a:lnTo>
                      <a:pt x="729" y="1153"/>
                    </a:lnTo>
                    <a:lnTo>
                      <a:pt x="709" y="1155"/>
                    </a:lnTo>
                    <a:lnTo>
                      <a:pt x="688" y="1156"/>
                    </a:lnTo>
                    <a:lnTo>
                      <a:pt x="667" y="1156"/>
                    </a:lnTo>
                    <a:lnTo>
                      <a:pt x="647" y="1158"/>
                    </a:lnTo>
                    <a:lnTo>
                      <a:pt x="626" y="1160"/>
                    </a:lnTo>
                    <a:lnTo>
                      <a:pt x="606" y="1162"/>
                    </a:lnTo>
                    <a:lnTo>
                      <a:pt x="464" y="1146"/>
                    </a:lnTo>
                    <a:lnTo>
                      <a:pt x="447" y="1143"/>
                    </a:lnTo>
                    <a:lnTo>
                      <a:pt x="427" y="1138"/>
                    </a:lnTo>
                    <a:lnTo>
                      <a:pt x="404" y="1132"/>
                    </a:lnTo>
                    <a:lnTo>
                      <a:pt x="380" y="1125"/>
                    </a:lnTo>
                    <a:lnTo>
                      <a:pt x="353" y="1117"/>
                    </a:lnTo>
                    <a:lnTo>
                      <a:pt x="327" y="1108"/>
                    </a:lnTo>
                    <a:lnTo>
                      <a:pt x="299" y="1100"/>
                    </a:lnTo>
                    <a:lnTo>
                      <a:pt x="271" y="1090"/>
                    </a:lnTo>
                    <a:lnTo>
                      <a:pt x="243" y="1081"/>
                    </a:lnTo>
                    <a:lnTo>
                      <a:pt x="216" y="1071"/>
                    </a:lnTo>
                    <a:lnTo>
                      <a:pt x="190" y="1062"/>
                    </a:lnTo>
                    <a:lnTo>
                      <a:pt x="165" y="1054"/>
                    </a:lnTo>
                    <a:lnTo>
                      <a:pt x="142" y="1046"/>
                    </a:lnTo>
                    <a:lnTo>
                      <a:pt x="121" y="1039"/>
                    </a:lnTo>
                    <a:lnTo>
                      <a:pt x="104" y="1035"/>
                    </a:lnTo>
                    <a:lnTo>
                      <a:pt x="89" y="1030"/>
                    </a:lnTo>
                    <a:lnTo>
                      <a:pt x="76" y="1027"/>
                    </a:lnTo>
                    <a:lnTo>
                      <a:pt x="66" y="1023"/>
                    </a:lnTo>
                    <a:lnTo>
                      <a:pt x="56" y="1020"/>
                    </a:lnTo>
                    <a:lnTo>
                      <a:pt x="47" y="1017"/>
                    </a:lnTo>
                    <a:lnTo>
                      <a:pt x="38" y="1016"/>
                    </a:lnTo>
                    <a:lnTo>
                      <a:pt x="27" y="1015"/>
                    </a:lnTo>
                    <a:lnTo>
                      <a:pt x="15" y="1016"/>
                    </a:lnTo>
                    <a:lnTo>
                      <a:pt x="0" y="1020"/>
                    </a:lnTo>
                    <a:lnTo>
                      <a:pt x="0" y="1106"/>
                    </a:lnTo>
                    <a:lnTo>
                      <a:pt x="13" y="1107"/>
                    </a:lnTo>
                    <a:lnTo>
                      <a:pt x="25" y="1108"/>
                    </a:lnTo>
                    <a:lnTo>
                      <a:pt x="37" y="1107"/>
                    </a:lnTo>
                    <a:lnTo>
                      <a:pt x="47" y="1106"/>
                    </a:lnTo>
                    <a:lnTo>
                      <a:pt x="59" y="1105"/>
                    </a:lnTo>
                    <a:lnTo>
                      <a:pt x="70" y="1104"/>
                    </a:lnTo>
                    <a:lnTo>
                      <a:pt x="82" y="1104"/>
                    </a:lnTo>
                    <a:lnTo>
                      <a:pt x="95" y="1106"/>
                    </a:lnTo>
                    <a:lnTo>
                      <a:pt x="169" y="1124"/>
                    </a:lnTo>
                    <a:lnTo>
                      <a:pt x="234" y="1140"/>
                    </a:lnTo>
                    <a:lnTo>
                      <a:pt x="292" y="1154"/>
                    </a:lnTo>
                    <a:lnTo>
                      <a:pt x="343" y="1166"/>
                    </a:lnTo>
                    <a:lnTo>
                      <a:pt x="386" y="1176"/>
                    </a:lnTo>
                    <a:lnTo>
                      <a:pt x="422" y="1183"/>
                    </a:lnTo>
                    <a:lnTo>
                      <a:pt x="452" y="1190"/>
                    </a:lnTo>
                    <a:lnTo>
                      <a:pt x="478" y="1194"/>
                    </a:lnTo>
                    <a:lnTo>
                      <a:pt x="497" y="1198"/>
                    </a:lnTo>
                    <a:lnTo>
                      <a:pt x="514" y="1200"/>
                    </a:lnTo>
                    <a:lnTo>
                      <a:pt x="525" y="1201"/>
                    </a:lnTo>
                    <a:lnTo>
                      <a:pt x="534" y="1202"/>
                    </a:lnTo>
                    <a:lnTo>
                      <a:pt x="540" y="1202"/>
                    </a:lnTo>
                    <a:lnTo>
                      <a:pt x="544" y="1202"/>
                    </a:lnTo>
                    <a:lnTo>
                      <a:pt x="546" y="1202"/>
                    </a:lnTo>
                    <a:lnTo>
                      <a:pt x="558" y="1204"/>
                    </a:lnTo>
                    <a:lnTo>
                      <a:pt x="569" y="1204"/>
                    </a:lnTo>
                    <a:lnTo>
                      <a:pt x="582" y="1205"/>
                    </a:lnTo>
                    <a:lnTo>
                      <a:pt x="594" y="1205"/>
                    </a:lnTo>
                    <a:lnTo>
                      <a:pt x="606" y="1206"/>
                    </a:lnTo>
                    <a:lnTo>
                      <a:pt x="618" y="1206"/>
                    </a:lnTo>
                    <a:lnTo>
                      <a:pt x="630" y="1206"/>
                    </a:lnTo>
                    <a:lnTo>
                      <a:pt x="641" y="1206"/>
                    </a:lnTo>
                    <a:lnTo>
                      <a:pt x="652" y="1206"/>
                    </a:lnTo>
                    <a:lnTo>
                      <a:pt x="664" y="1205"/>
                    </a:lnTo>
                    <a:lnTo>
                      <a:pt x="676" y="1205"/>
                    </a:lnTo>
                    <a:lnTo>
                      <a:pt x="688" y="1204"/>
                    </a:lnTo>
                    <a:lnTo>
                      <a:pt x="698" y="1204"/>
                    </a:lnTo>
                    <a:lnTo>
                      <a:pt x="710" y="1202"/>
                    </a:lnTo>
                    <a:lnTo>
                      <a:pt x="721" y="1201"/>
                    </a:lnTo>
                    <a:lnTo>
                      <a:pt x="733" y="1200"/>
                    </a:lnTo>
                    <a:lnTo>
                      <a:pt x="749" y="1197"/>
                    </a:lnTo>
                    <a:lnTo>
                      <a:pt x="764" y="1192"/>
                    </a:lnTo>
                    <a:lnTo>
                      <a:pt x="779" y="1189"/>
                    </a:lnTo>
                    <a:lnTo>
                      <a:pt x="795" y="1184"/>
                    </a:lnTo>
                    <a:lnTo>
                      <a:pt x="811" y="1182"/>
                    </a:lnTo>
                    <a:lnTo>
                      <a:pt x="827" y="1179"/>
                    </a:lnTo>
                    <a:lnTo>
                      <a:pt x="843" y="1179"/>
                    </a:lnTo>
                    <a:lnTo>
                      <a:pt x="861" y="1182"/>
                    </a:lnTo>
                    <a:lnTo>
                      <a:pt x="1097" y="1215"/>
                    </a:lnTo>
                    <a:lnTo>
                      <a:pt x="1113" y="1216"/>
                    </a:lnTo>
                    <a:lnTo>
                      <a:pt x="1130" y="1217"/>
                    </a:lnTo>
                    <a:lnTo>
                      <a:pt x="1146" y="1217"/>
                    </a:lnTo>
                    <a:lnTo>
                      <a:pt x="1162" y="1217"/>
                    </a:lnTo>
                    <a:lnTo>
                      <a:pt x="1179" y="1217"/>
                    </a:lnTo>
                    <a:lnTo>
                      <a:pt x="1195" y="1216"/>
                    </a:lnTo>
                    <a:lnTo>
                      <a:pt x="1211" y="1215"/>
                    </a:lnTo>
                    <a:lnTo>
                      <a:pt x="1226" y="1214"/>
                    </a:lnTo>
                    <a:lnTo>
                      <a:pt x="1242" y="1212"/>
                    </a:lnTo>
                    <a:lnTo>
                      <a:pt x="1257" y="1209"/>
                    </a:lnTo>
                    <a:lnTo>
                      <a:pt x="1273" y="1206"/>
                    </a:lnTo>
                    <a:lnTo>
                      <a:pt x="1288" y="1202"/>
                    </a:lnTo>
                    <a:lnTo>
                      <a:pt x="1303" y="1198"/>
                    </a:lnTo>
                    <a:lnTo>
                      <a:pt x="1318" y="1193"/>
                    </a:lnTo>
                    <a:lnTo>
                      <a:pt x="1332" y="1188"/>
                    </a:lnTo>
                    <a:lnTo>
                      <a:pt x="1347" y="1182"/>
                    </a:lnTo>
                    <a:lnTo>
                      <a:pt x="1361" y="1183"/>
                    </a:lnTo>
                    <a:lnTo>
                      <a:pt x="1374" y="1181"/>
                    </a:lnTo>
                    <a:lnTo>
                      <a:pt x="1386" y="1177"/>
                    </a:lnTo>
                    <a:lnTo>
                      <a:pt x="1399" y="1171"/>
                    </a:lnTo>
                    <a:lnTo>
                      <a:pt x="1411" y="1167"/>
                    </a:lnTo>
                    <a:lnTo>
                      <a:pt x="1422" y="1162"/>
                    </a:lnTo>
                    <a:lnTo>
                      <a:pt x="1435" y="1158"/>
                    </a:lnTo>
                    <a:lnTo>
                      <a:pt x="1448" y="1155"/>
                    </a:lnTo>
                    <a:lnTo>
                      <a:pt x="1459" y="1150"/>
                    </a:lnTo>
                    <a:lnTo>
                      <a:pt x="1470" y="1143"/>
                    </a:lnTo>
                    <a:lnTo>
                      <a:pt x="1479" y="1136"/>
                    </a:lnTo>
                    <a:lnTo>
                      <a:pt x="1488" y="1127"/>
                    </a:lnTo>
                    <a:lnTo>
                      <a:pt x="1497" y="1116"/>
                    </a:lnTo>
                    <a:lnTo>
                      <a:pt x="1503" y="1106"/>
                    </a:lnTo>
                    <a:lnTo>
                      <a:pt x="1508" y="1094"/>
                    </a:lnTo>
                    <a:lnTo>
                      <a:pt x="1512" y="1083"/>
                    </a:lnTo>
                    <a:lnTo>
                      <a:pt x="1529" y="1083"/>
                    </a:lnTo>
                    <a:lnTo>
                      <a:pt x="1546" y="1082"/>
                    </a:lnTo>
                    <a:lnTo>
                      <a:pt x="1563" y="1079"/>
                    </a:lnTo>
                    <a:lnTo>
                      <a:pt x="1579" y="1076"/>
                    </a:lnTo>
                    <a:lnTo>
                      <a:pt x="1595" y="1073"/>
                    </a:lnTo>
                    <a:lnTo>
                      <a:pt x="1612" y="1067"/>
                    </a:lnTo>
                    <a:lnTo>
                      <a:pt x="1628" y="1061"/>
                    </a:lnTo>
                    <a:lnTo>
                      <a:pt x="1644" y="1054"/>
                    </a:lnTo>
                    <a:lnTo>
                      <a:pt x="1648" y="1048"/>
                    </a:lnTo>
                    <a:lnTo>
                      <a:pt x="1657" y="1043"/>
                    </a:lnTo>
                    <a:lnTo>
                      <a:pt x="1664" y="1037"/>
                    </a:lnTo>
                    <a:lnTo>
                      <a:pt x="1670" y="1033"/>
                    </a:lnTo>
                    <a:lnTo>
                      <a:pt x="1652" y="905"/>
                    </a:lnTo>
                    <a:lnTo>
                      <a:pt x="1584" y="884"/>
                    </a:lnTo>
                    <a:lnTo>
                      <a:pt x="1399" y="861"/>
                    </a:lnTo>
                    <a:lnTo>
                      <a:pt x="1239" y="823"/>
                    </a:lnTo>
                    <a:lnTo>
                      <a:pt x="1227" y="822"/>
                    </a:lnTo>
                    <a:lnTo>
                      <a:pt x="1216" y="820"/>
                    </a:lnTo>
                    <a:lnTo>
                      <a:pt x="1204" y="818"/>
                    </a:lnTo>
                    <a:lnTo>
                      <a:pt x="1193" y="816"/>
                    </a:lnTo>
                    <a:lnTo>
                      <a:pt x="1181" y="815"/>
                    </a:lnTo>
                    <a:lnTo>
                      <a:pt x="1170" y="813"/>
                    </a:lnTo>
                    <a:lnTo>
                      <a:pt x="1158" y="812"/>
                    </a:lnTo>
                    <a:lnTo>
                      <a:pt x="1147" y="809"/>
                    </a:lnTo>
                    <a:lnTo>
                      <a:pt x="1136" y="807"/>
                    </a:lnTo>
                    <a:lnTo>
                      <a:pt x="1125" y="806"/>
                    </a:lnTo>
                    <a:lnTo>
                      <a:pt x="1113" y="803"/>
                    </a:lnTo>
                    <a:lnTo>
                      <a:pt x="1102" y="802"/>
                    </a:lnTo>
                    <a:lnTo>
                      <a:pt x="1092" y="800"/>
                    </a:lnTo>
                    <a:lnTo>
                      <a:pt x="1081" y="799"/>
                    </a:lnTo>
                    <a:lnTo>
                      <a:pt x="1070" y="797"/>
                    </a:lnTo>
                    <a:lnTo>
                      <a:pt x="1059" y="795"/>
                    </a:lnTo>
                    <a:lnTo>
                      <a:pt x="1059" y="785"/>
                    </a:lnTo>
                    <a:lnTo>
                      <a:pt x="1071" y="7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2" name="Freeform 38"/>
              <p:cNvSpPr>
                <a:spLocks/>
              </p:cNvSpPr>
              <p:nvPr/>
            </p:nvSpPr>
            <p:spPr bwMode="auto">
              <a:xfrm>
                <a:off x="2572" y="3580"/>
                <a:ext cx="162" cy="100"/>
              </a:xfrm>
              <a:custGeom>
                <a:avLst/>
                <a:gdLst>
                  <a:gd name="T0" fmla="*/ 3 w 808"/>
                  <a:gd name="T1" fmla="*/ 0 h 500"/>
                  <a:gd name="T2" fmla="*/ 3 w 808"/>
                  <a:gd name="T3" fmla="*/ 1 h 500"/>
                  <a:gd name="T4" fmla="*/ 4 w 808"/>
                  <a:gd name="T5" fmla="*/ 1 h 500"/>
                  <a:gd name="T6" fmla="*/ 4 w 808"/>
                  <a:gd name="T7" fmla="*/ 1 h 500"/>
                  <a:gd name="T8" fmla="*/ 5 w 808"/>
                  <a:gd name="T9" fmla="*/ 1 h 500"/>
                  <a:gd name="T10" fmla="*/ 5 w 808"/>
                  <a:gd name="T11" fmla="*/ 1 h 500"/>
                  <a:gd name="T12" fmla="*/ 6 w 808"/>
                  <a:gd name="T13" fmla="*/ 1 h 500"/>
                  <a:gd name="T14" fmla="*/ 6 w 808"/>
                  <a:gd name="T15" fmla="*/ 2 h 500"/>
                  <a:gd name="T16" fmla="*/ 6 w 808"/>
                  <a:gd name="T17" fmla="*/ 2 h 500"/>
                  <a:gd name="T18" fmla="*/ 6 w 808"/>
                  <a:gd name="T19" fmla="*/ 3 h 500"/>
                  <a:gd name="T20" fmla="*/ 6 w 808"/>
                  <a:gd name="T21" fmla="*/ 3 h 500"/>
                  <a:gd name="T22" fmla="*/ 6 w 808"/>
                  <a:gd name="T23" fmla="*/ 3 h 500"/>
                  <a:gd name="T24" fmla="*/ 6 w 808"/>
                  <a:gd name="T25" fmla="*/ 3 h 500"/>
                  <a:gd name="T26" fmla="*/ 5 w 808"/>
                  <a:gd name="T27" fmla="*/ 3 h 500"/>
                  <a:gd name="T28" fmla="*/ 5 w 808"/>
                  <a:gd name="T29" fmla="*/ 3 h 500"/>
                  <a:gd name="T30" fmla="*/ 5 w 808"/>
                  <a:gd name="T31" fmla="*/ 3 h 500"/>
                  <a:gd name="T32" fmla="*/ 5 w 808"/>
                  <a:gd name="T33" fmla="*/ 3 h 500"/>
                  <a:gd name="T34" fmla="*/ 5 w 808"/>
                  <a:gd name="T35" fmla="*/ 3 h 500"/>
                  <a:gd name="T36" fmla="*/ 4 w 808"/>
                  <a:gd name="T37" fmla="*/ 3 h 500"/>
                  <a:gd name="T38" fmla="*/ 4 w 808"/>
                  <a:gd name="T39" fmla="*/ 3 h 500"/>
                  <a:gd name="T40" fmla="*/ 5 w 808"/>
                  <a:gd name="T41" fmla="*/ 4 h 500"/>
                  <a:gd name="T42" fmla="*/ 5 w 808"/>
                  <a:gd name="T43" fmla="*/ 4 h 500"/>
                  <a:gd name="T44" fmla="*/ 4 w 808"/>
                  <a:gd name="T45" fmla="*/ 4 h 500"/>
                  <a:gd name="T46" fmla="*/ 4 w 808"/>
                  <a:gd name="T47" fmla="*/ 3 h 500"/>
                  <a:gd name="T48" fmla="*/ 4 w 808"/>
                  <a:gd name="T49" fmla="*/ 3 h 500"/>
                  <a:gd name="T50" fmla="*/ 5 w 808"/>
                  <a:gd name="T51" fmla="*/ 2 h 500"/>
                  <a:gd name="T52" fmla="*/ 5 w 808"/>
                  <a:gd name="T53" fmla="*/ 2 h 500"/>
                  <a:gd name="T54" fmla="*/ 4 w 808"/>
                  <a:gd name="T55" fmla="*/ 2 h 500"/>
                  <a:gd name="T56" fmla="*/ 4 w 808"/>
                  <a:gd name="T57" fmla="*/ 2 h 500"/>
                  <a:gd name="T58" fmla="*/ 4 w 808"/>
                  <a:gd name="T59" fmla="*/ 2 h 500"/>
                  <a:gd name="T60" fmla="*/ 4 w 808"/>
                  <a:gd name="T61" fmla="*/ 2 h 500"/>
                  <a:gd name="T62" fmla="*/ 4 w 808"/>
                  <a:gd name="T63" fmla="*/ 2 h 500"/>
                  <a:gd name="T64" fmla="*/ 3 w 808"/>
                  <a:gd name="T65" fmla="*/ 2 h 500"/>
                  <a:gd name="T66" fmla="*/ 3 w 808"/>
                  <a:gd name="T67" fmla="*/ 1 h 500"/>
                  <a:gd name="T68" fmla="*/ 3 w 808"/>
                  <a:gd name="T69" fmla="*/ 1 h 500"/>
                  <a:gd name="T70" fmla="*/ 3 w 808"/>
                  <a:gd name="T71" fmla="*/ 1 h 500"/>
                  <a:gd name="T72" fmla="*/ 3 w 808"/>
                  <a:gd name="T73" fmla="*/ 1 h 500"/>
                  <a:gd name="T74" fmla="*/ 3 w 808"/>
                  <a:gd name="T75" fmla="*/ 1 h 500"/>
                  <a:gd name="T76" fmla="*/ 3 w 808"/>
                  <a:gd name="T77" fmla="*/ 1 h 500"/>
                  <a:gd name="T78" fmla="*/ 2 w 808"/>
                  <a:gd name="T79" fmla="*/ 1 h 500"/>
                  <a:gd name="T80" fmla="*/ 2 w 808"/>
                  <a:gd name="T81" fmla="*/ 1 h 500"/>
                  <a:gd name="T82" fmla="*/ 2 w 808"/>
                  <a:gd name="T83" fmla="*/ 1 h 500"/>
                  <a:gd name="T84" fmla="*/ 1 w 808"/>
                  <a:gd name="T85" fmla="*/ 1 h 500"/>
                  <a:gd name="T86" fmla="*/ 1 w 808"/>
                  <a:gd name="T87" fmla="*/ 2 h 500"/>
                  <a:gd name="T88" fmla="*/ 1 w 808"/>
                  <a:gd name="T89" fmla="*/ 2 h 500"/>
                  <a:gd name="T90" fmla="*/ 0 w 808"/>
                  <a:gd name="T91" fmla="*/ 1 h 500"/>
                  <a:gd name="T92" fmla="*/ 0 w 808"/>
                  <a:gd name="T93" fmla="*/ 0 h 500"/>
                  <a:gd name="T94" fmla="*/ 0 w 808"/>
                  <a:gd name="T95" fmla="*/ 0 h 500"/>
                  <a:gd name="T96" fmla="*/ 0 w 808"/>
                  <a:gd name="T97" fmla="*/ 1 h 500"/>
                  <a:gd name="T98" fmla="*/ 1 w 808"/>
                  <a:gd name="T99" fmla="*/ 1 h 500"/>
                  <a:gd name="T100" fmla="*/ 1 w 808"/>
                  <a:gd name="T101" fmla="*/ 1 h 500"/>
                  <a:gd name="T102" fmla="*/ 1 w 808"/>
                  <a:gd name="T103" fmla="*/ 1 h 500"/>
                  <a:gd name="T104" fmla="*/ 1 w 808"/>
                  <a:gd name="T105" fmla="*/ 0 h 500"/>
                  <a:gd name="T106" fmla="*/ 1 w 808"/>
                  <a:gd name="T107" fmla="*/ 0 h 500"/>
                  <a:gd name="T108" fmla="*/ 1 w 808"/>
                  <a:gd name="T109" fmla="*/ 0 h 500"/>
                  <a:gd name="T110" fmla="*/ 2 w 808"/>
                  <a:gd name="T111" fmla="*/ 1 h 500"/>
                  <a:gd name="T112" fmla="*/ 2 w 808"/>
                  <a:gd name="T113" fmla="*/ 1 h 500"/>
                  <a:gd name="T114" fmla="*/ 2 w 808"/>
                  <a:gd name="T115" fmla="*/ 0 h 500"/>
                  <a:gd name="T116" fmla="*/ 2 w 808"/>
                  <a:gd name="T117" fmla="*/ 0 h 500"/>
                  <a:gd name="T118" fmla="*/ 2 w 808"/>
                  <a:gd name="T119" fmla="*/ 0 h 50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8" h="500">
                    <a:moveTo>
                      <a:pt x="256" y="20"/>
                    </a:moveTo>
                    <a:lnTo>
                      <a:pt x="267" y="7"/>
                    </a:lnTo>
                    <a:lnTo>
                      <a:pt x="289" y="6"/>
                    </a:lnTo>
                    <a:lnTo>
                      <a:pt x="311" y="8"/>
                    </a:lnTo>
                    <a:lnTo>
                      <a:pt x="332" y="15"/>
                    </a:lnTo>
                    <a:lnTo>
                      <a:pt x="354" y="24"/>
                    </a:lnTo>
                    <a:lnTo>
                      <a:pt x="374" y="36"/>
                    </a:lnTo>
                    <a:lnTo>
                      <a:pt x="395" y="49"/>
                    </a:lnTo>
                    <a:lnTo>
                      <a:pt x="413" y="65"/>
                    </a:lnTo>
                    <a:lnTo>
                      <a:pt x="430" y="82"/>
                    </a:lnTo>
                    <a:lnTo>
                      <a:pt x="442" y="88"/>
                    </a:lnTo>
                    <a:lnTo>
                      <a:pt x="454" y="94"/>
                    </a:lnTo>
                    <a:lnTo>
                      <a:pt x="466" y="100"/>
                    </a:lnTo>
                    <a:lnTo>
                      <a:pt x="479" y="106"/>
                    </a:lnTo>
                    <a:lnTo>
                      <a:pt x="490" y="110"/>
                    </a:lnTo>
                    <a:lnTo>
                      <a:pt x="503" y="115"/>
                    </a:lnTo>
                    <a:lnTo>
                      <a:pt x="516" y="117"/>
                    </a:lnTo>
                    <a:lnTo>
                      <a:pt x="529" y="118"/>
                    </a:lnTo>
                    <a:lnTo>
                      <a:pt x="524" y="110"/>
                    </a:lnTo>
                    <a:lnTo>
                      <a:pt x="521" y="103"/>
                    </a:lnTo>
                    <a:lnTo>
                      <a:pt x="519" y="99"/>
                    </a:lnTo>
                    <a:lnTo>
                      <a:pt x="519" y="97"/>
                    </a:lnTo>
                    <a:lnTo>
                      <a:pt x="534" y="93"/>
                    </a:lnTo>
                    <a:lnTo>
                      <a:pt x="549" y="93"/>
                    </a:lnTo>
                    <a:lnTo>
                      <a:pt x="563" y="97"/>
                    </a:lnTo>
                    <a:lnTo>
                      <a:pt x="577" y="101"/>
                    </a:lnTo>
                    <a:lnTo>
                      <a:pt x="590" y="108"/>
                    </a:lnTo>
                    <a:lnTo>
                      <a:pt x="603" y="116"/>
                    </a:lnTo>
                    <a:lnTo>
                      <a:pt x="615" y="125"/>
                    </a:lnTo>
                    <a:lnTo>
                      <a:pt x="627" y="134"/>
                    </a:lnTo>
                    <a:lnTo>
                      <a:pt x="650" y="137"/>
                    </a:lnTo>
                    <a:lnTo>
                      <a:pt x="674" y="139"/>
                    </a:lnTo>
                    <a:lnTo>
                      <a:pt x="698" y="144"/>
                    </a:lnTo>
                    <a:lnTo>
                      <a:pt x="721" y="152"/>
                    </a:lnTo>
                    <a:lnTo>
                      <a:pt x="743" y="162"/>
                    </a:lnTo>
                    <a:lnTo>
                      <a:pt x="762" y="176"/>
                    </a:lnTo>
                    <a:lnTo>
                      <a:pt x="778" y="195"/>
                    </a:lnTo>
                    <a:lnTo>
                      <a:pt x="790" y="221"/>
                    </a:lnTo>
                    <a:lnTo>
                      <a:pt x="808" y="266"/>
                    </a:lnTo>
                    <a:lnTo>
                      <a:pt x="804" y="275"/>
                    </a:lnTo>
                    <a:lnTo>
                      <a:pt x="801" y="285"/>
                    </a:lnTo>
                    <a:lnTo>
                      <a:pt x="797" y="295"/>
                    </a:lnTo>
                    <a:lnTo>
                      <a:pt x="789" y="305"/>
                    </a:lnTo>
                    <a:lnTo>
                      <a:pt x="787" y="300"/>
                    </a:lnTo>
                    <a:lnTo>
                      <a:pt x="785" y="294"/>
                    </a:lnTo>
                    <a:lnTo>
                      <a:pt x="781" y="290"/>
                    </a:lnTo>
                    <a:lnTo>
                      <a:pt x="776" y="285"/>
                    </a:lnTo>
                    <a:lnTo>
                      <a:pt x="770" y="295"/>
                    </a:lnTo>
                    <a:lnTo>
                      <a:pt x="765" y="306"/>
                    </a:lnTo>
                    <a:lnTo>
                      <a:pt x="762" y="317"/>
                    </a:lnTo>
                    <a:lnTo>
                      <a:pt x="759" y="330"/>
                    </a:lnTo>
                    <a:lnTo>
                      <a:pt x="756" y="341"/>
                    </a:lnTo>
                    <a:lnTo>
                      <a:pt x="751" y="353"/>
                    </a:lnTo>
                    <a:lnTo>
                      <a:pt x="745" y="363"/>
                    </a:lnTo>
                    <a:lnTo>
                      <a:pt x="735" y="371"/>
                    </a:lnTo>
                    <a:lnTo>
                      <a:pt x="732" y="375"/>
                    </a:lnTo>
                    <a:lnTo>
                      <a:pt x="729" y="377"/>
                    </a:lnTo>
                    <a:lnTo>
                      <a:pt x="725" y="381"/>
                    </a:lnTo>
                    <a:lnTo>
                      <a:pt x="721" y="383"/>
                    </a:lnTo>
                    <a:lnTo>
                      <a:pt x="716" y="385"/>
                    </a:lnTo>
                    <a:lnTo>
                      <a:pt x="712" y="387"/>
                    </a:lnTo>
                    <a:lnTo>
                      <a:pt x="707" y="389"/>
                    </a:lnTo>
                    <a:lnTo>
                      <a:pt x="703" y="391"/>
                    </a:lnTo>
                    <a:lnTo>
                      <a:pt x="700" y="379"/>
                    </a:lnTo>
                    <a:lnTo>
                      <a:pt x="694" y="367"/>
                    </a:lnTo>
                    <a:lnTo>
                      <a:pt x="687" y="356"/>
                    </a:lnTo>
                    <a:lnTo>
                      <a:pt x="675" y="352"/>
                    </a:lnTo>
                    <a:lnTo>
                      <a:pt x="669" y="360"/>
                    </a:lnTo>
                    <a:lnTo>
                      <a:pt x="669" y="368"/>
                    </a:lnTo>
                    <a:lnTo>
                      <a:pt x="671" y="378"/>
                    </a:lnTo>
                    <a:lnTo>
                      <a:pt x="671" y="387"/>
                    </a:lnTo>
                    <a:lnTo>
                      <a:pt x="669" y="397"/>
                    </a:lnTo>
                    <a:lnTo>
                      <a:pt x="667" y="405"/>
                    </a:lnTo>
                    <a:lnTo>
                      <a:pt x="662" y="414"/>
                    </a:lnTo>
                    <a:lnTo>
                      <a:pt x="657" y="421"/>
                    </a:lnTo>
                    <a:lnTo>
                      <a:pt x="651" y="428"/>
                    </a:lnTo>
                    <a:lnTo>
                      <a:pt x="645" y="433"/>
                    </a:lnTo>
                    <a:lnTo>
                      <a:pt x="638" y="438"/>
                    </a:lnTo>
                    <a:lnTo>
                      <a:pt x="630" y="441"/>
                    </a:lnTo>
                    <a:lnTo>
                      <a:pt x="633" y="429"/>
                    </a:lnTo>
                    <a:lnTo>
                      <a:pt x="633" y="416"/>
                    </a:lnTo>
                    <a:lnTo>
                      <a:pt x="630" y="404"/>
                    </a:lnTo>
                    <a:lnTo>
                      <a:pt x="626" y="392"/>
                    </a:lnTo>
                    <a:lnTo>
                      <a:pt x="620" y="385"/>
                    </a:lnTo>
                    <a:lnTo>
                      <a:pt x="615" y="378"/>
                    </a:lnTo>
                    <a:lnTo>
                      <a:pt x="609" y="374"/>
                    </a:lnTo>
                    <a:lnTo>
                      <a:pt x="601" y="370"/>
                    </a:lnTo>
                    <a:lnTo>
                      <a:pt x="593" y="367"/>
                    </a:lnTo>
                    <a:lnTo>
                      <a:pt x="586" y="366"/>
                    </a:lnTo>
                    <a:lnTo>
                      <a:pt x="577" y="364"/>
                    </a:lnTo>
                    <a:lnTo>
                      <a:pt x="569" y="366"/>
                    </a:lnTo>
                    <a:lnTo>
                      <a:pt x="563" y="368"/>
                    </a:lnTo>
                    <a:lnTo>
                      <a:pt x="558" y="369"/>
                    </a:lnTo>
                    <a:lnTo>
                      <a:pt x="552" y="370"/>
                    </a:lnTo>
                    <a:lnTo>
                      <a:pt x="545" y="371"/>
                    </a:lnTo>
                    <a:lnTo>
                      <a:pt x="540" y="372"/>
                    </a:lnTo>
                    <a:lnTo>
                      <a:pt x="535" y="376"/>
                    </a:lnTo>
                    <a:lnTo>
                      <a:pt x="532" y="382"/>
                    </a:lnTo>
                    <a:lnTo>
                      <a:pt x="532" y="391"/>
                    </a:lnTo>
                    <a:lnTo>
                      <a:pt x="542" y="401"/>
                    </a:lnTo>
                    <a:lnTo>
                      <a:pt x="550" y="412"/>
                    </a:lnTo>
                    <a:lnTo>
                      <a:pt x="559" y="423"/>
                    </a:lnTo>
                    <a:lnTo>
                      <a:pt x="568" y="435"/>
                    </a:lnTo>
                    <a:lnTo>
                      <a:pt x="574" y="446"/>
                    </a:lnTo>
                    <a:lnTo>
                      <a:pt x="580" y="459"/>
                    </a:lnTo>
                    <a:lnTo>
                      <a:pt x="583" y="473"/>
                    </a:lnTo>
                    <a:lnTo>
                      <a:pt x="584" y="486"/>
                    </a:lnTo>
                    <a:lnTo>
                      <a:pt x="578" y="492"/>
                    </a:lnTo>
                    <a:lnTo>
                      <a:pt x="572" y="497"/>
                    </a:lnTo>
                    <a:lnTo>
                      <a:pt x="566" y="499"/>
                    </a:lnTo>
                    <a:lnTo>
                      <a:pt x="559" y="500"/>
                    </a:lnTo>
                    <a:lnTo>
                      <a:pt x="563" y="486"/>
                    </a:lnTo>
                    <a:lnTo>
                      <a:pt x="566" y="471"/>
                    </a:lnTo>
                    <a:lnTo>
                      <a:pt x="563" y="456"/>
                    </a:lnTo>
                    <a:lnTo>
                      <a:pt x="558" y="444"/>
                    </a:lnTo>
                    <a:lnTo>
                      <a:pt x="549" y="433"/>
                    </a:lnTo>
                    <a:lnTo>
                      <a:pt x="540" y="423"/>
                    </a:lnTo>
                    <a:lnTo>
                      <a:pt x="530" y="414"/>
                    </a:lnTo>
                    <a:lnTo>
                      <a:pt x="520" y="404"/>
                    </a:lnTo>
                    <a:lnTo>
                      <a:pt x="510" y="395"/>
                    </a:lnTo>
                    <a:lnTo>
                      <a:pt x="499" y="386"/>
                    </a:lnTo>
                    <a:lnTo>
                      <a:pt x="489" y="378"/>
                    </a:lnTo>
                    <a:lnTo>
                      <a:pt x="479" y="371"/>
                    </a:lnTo>
                    <a:lnTo>
                      <a:pt x="497" y="355"/>
                    </a:lnTo>
                    <a:lnTo>
                      <a:pt x="515" y="338"/>
                    </a:lnTo>
                    <a:lnTo>
                      <a:pt x="531" y="321"/>
                    </a:lnTo>
                    <a:lnTo>
                      <a:pt x="546" y="301"/>
                    </a:lnTo>
                    <a:lnTo>
                      <a:pt x="559" y="281"/>
                    </a:lnTo>
                    <a:lnTo>
                      <a:pt x="568" y="259"/>
                    </a:lnTo>
                    <a:lnTo>
                      <a:pt x="574" y="236"/>
                    </a:lnTo>
                    <a:lnTo>
                      <a:pt x="575" y="210"/>
                    </a:lnTo>
                    <a:lnTo>
                      <a:pt x="574" y="208"/>
                    </a:lnTo>
                    <a:lnTo>
                      <a:pt x="573" y="205"/>
                    </a:lnTo>
                    <a:lnTo>
                      <a:pt x="571" y="202"/>
                    </a:lnTo>
                    <a:lnTo>
                      <a:pt x="569" y="200"/>
                    </a:lnTo>
                    <a:lnTo>
                      <a:pt x="566" y="200"/>
                    </a:lnTo>
                    <a:lnTo>
                      <a:pt x="563" y="202"/>
                    </a:lnTo>
                    <a:lnTo>
                      <a:pt x="561" y="206"/>
                    </a:lnTo>
                    <a:lnTo>
                      <a:pt x="559" y="208"/>
                    </a:lnTo>
                    <a:lnTo>
                      <a:pt x="559" y="226"/>
                    </a:lnTo>
                    <a:lnTo>
                      <a:pt x="555" y="244"/>
                    </a:lnTo>
                    <a:lnTo>
                      <a:pt x="546" y="258"/>
                    </a:lnTo>
                    <a:lnTo>
                      <a:pt x="535" y="271"/>
                    </a:lnTo>
                    <a:lnTo>
                      <a:pt x="523" y="283"/>
                    </a:lnTo>
                    <a:lnTo>
                      <a:pt x="510" y="293"/>
                    </a:lnTo>
                    <a:lnTo>
                      <a:pt x="496" y="304"/>
                    </a:lnTo>
                    <a:lnTo>
                      <a:pt x="483" y="314"/>
                    </a:lnTo>
                    <a:lnTo>
                      <a:pt x="474" y="291"/>
                    </a:lnTo>
                    <a:lnTo>
                      <a:pt x="468" y="264"/>
                    </a:lnTo>
                    <a:lnTo>
                      <a:pt x="467" y="239"/>
                    </a:lnTo>
                    <a:lnTo>
                      <a:pt x="477" y="216"/>
                    </a:lnTo>
                    <a:lnTo>
                      <a:pt x="481" y="214"/>
                    </a:lnTo>
                    <a:lnTo>
                      <a:pt x="484" y="210"/>
                    </a:lnTo>
                    <a:lnTo>
                      <a:pt x="486" y="207"/>
                    </a:lnTo>
                    <a:lnTo>
                      <a:pt x="486" y="202"/>
                    </a:lnTo>
                    <a:lnTo>
                      <a:pt x="484" y="198"/>
                    </a:lnTo>
                    <a:lnTo>
                      <a:pt x="481" y="195"/>
                    </a:lnTo>
                    <a:lnTo>
                      <a:pt x="476" y="193"/>
                    </a:lnTo>
                    <a:lnTo>
                      <a:pt x="471" y="193"/>
                    </a:lnTo>
                    <a:lnTo>
                      <a:pt x="458" y="203"/>
                    </a:lnTo>
                    <a:lnTo>
                      <a:pt x="443" y="212"/>
                    </a:lnTo>
                    <a:lnTo>
                      <a:pt x="427" y="215"/>
                    </a:lnTo>
                    <a:lnTo>
                      <a:pt x="410" y="217"/>
                    </a:lnTo>
                    <a:lnTo>
                      <a:pt x="393" y="216"/>
                    </a:lnTo>
                    <a:lnTo>
                      <a:pt x="375" y="214"/>
                    </a:lnTo>
                    <a:lnTo>
                      <a:pt x="358" y="208"/>
                    </a:lnTo>
                    <a:lnTo>
                      <a:pt x="342" y="202"/>
                    </a:lnTo>
                    <a:lnTo>
                      <a:pt x="297" y="175"/>
                    </a:lnTo>
                    <a:lnTo>
                      <a:pt x="311" y="169"/>
                    </a:lnTo>
                    <a:lnTo>
                      <a:pt x="325" y="167"/>
                    </a:lnTo>
                    <a:lnTo>
                      <a:pt x="340" y="168"/>
                    </a:lnTo>
                    <a:lnTo>
                      <a:pt x="354" y="170"/>
                    </a:lnTo>
                    <a:lnTo>
                      <a:pt x="368" y="175"/>
                    </a:lnTo>
                    <a:lnTo>
                      <a:pt x="383" y="180"/>
                    </a:lnTo>
                    <a:lnTo>
                      <a:pt x="397" y="185"/>
                    </a:lnTo>
                    <a:lnTo>
                      <a:pt x="411" y="190"/>
                    </a:lnTo>
                    <a:lnTo>
                      <a:pt x="414" y="187"/>
                    </a:lnTo>
                    <a:lnTo>
                      <a:pt x="416" y="184"/>
                    </a:lnTo>
                    <a:lnTo>
                      <a:pt x="417" y="179"/>
                    </a:lnTo>
                    <a:lnTo>
                      <a:pt x="416" y="175"/>
                    </a:lnTo>
                    <a:lnTo>
                      <a:pt x="409" y="170"/>
                    </a:lnTo>
                    <a:lnTo>
                      <a:pt x="400" y="166"/>
                    </a:lnTo>
                    <a:lnTo>
                      <a:pt x="393" y="162"/>
                    </a:lnTo>
                    <a:lnTo>
                      <a:pt x="384" y="159"/>
                    </a:lnTo>
                    <a:lnTo>
                      <a:pt x="376" y="155"/>
                    </a:lnTo>
                    <a:lnTo>
                      <a:pt x="368" y="152"/>
                    </a:lnTo>
                    <a:lnTo>
                      <a:pt x="360" y="148"/>
                    </a:lnTo>
                    <a:lnTo>
                      <a:pt x="352" y="145"/>
                    </a:lnTo>
                    <a:lnTo>
                      <a:pt x="359" y="143"/>
                    </a:lnTo>
                    <a:lnTo>
                      <a:pt x="368" y="141"/>
                    </a:lnTo>
                    <a:lnTo>
                      <a:pt x="374" y="137"/>
                    </a:lnTo>
                    <a:lnTo>
                      <a:pt x="375" y="128"/>
                    </a:lnTo>
                    <a:lnTo>
                      <a:pt x="364" y="124"/>
                    </a:lnTo>
                    <a:lnTo>
                      <a:pt x="352" y="123"/>
                    </a:lnTo>
                    <a:lnTo>
                      <a:pt x="340" y="124"/>
                    </a:lnTo>
                    <a:lnTo>
                      <a:pt x="329" y="126"/>
                    </a:lnTo>
                    <a:lnTo>
                      <a:pt x="318" y="130"/>
                    </a:lnTo>
                    <a:lnTo>
                      <a:pt x="308" y="133"/>
                    </a:lnTo>
                    <a:lnTo>
                      <a:pt x="297" y="139"/>
                    </a:lnTo>
                    <a:lnTo>
                      <a:pt x="286" y="145"/>
                    </a:lnTo>
                    <a:lnTo>
                      <a:pt x="275" y="151"/>
                    </a:lnTo>
                    <a:lnTo>
                      <a:pt x="266" y="156"/>
                    </a:lnTo>
                    <a:lnTo>
                      <a:pt x="255" y="162"/>
                    </a:lnTo>
                    <a:lnTo>
                      <a:pt x="244" y="167"/>
                    </a:lnTo>
                    <a:lnTo>
                      <a:pt x="234" y="171"/>
                    </a:lnTo>
                    <a:lnTo>
                      <a:pt x="223" y="176"/>
                    </a:lnTo>
                    <a:lnTo>
                      <a:pt x="212" y="178"/>
                    </a:lnTo>
                    <a:lnTo>
                      <a:pt x="200" y="179"/>
                    </a:lnTo>
                    <a:lnTo>
                      <a:pt x="202" y="177"/>
                    </a:lnTo>
                    <a:lnTo>
                      <a:pt x="203" y="172"/>
                    </a:lnTo>
                    <a:lnTo>
                      <a:pt x="206" y="167"/>
                    </a:lnTo>
                    <a:lnTo>
                      <a:pt x="207" y="162"/>
                    </a:lnTo>
                    <a:lnTo>
                      <a:pt x="196" y="162"/>
                    </a:lnTo>
                    <a:lnTo>
                      <a:pt x="187" y="166"/>
                    </a:lnTo>
                    <a:lnTo>
                      <a:pt x="180" y="171"/>
                    </a:lnTo>
                    <a:lnTo>
                      <a:pt x="173" y="178"/>
                    </a:lnTo>
                    <a:lnTo>
                      <a:pt x="166" y="186"/>
                    </a:lnTo>
                    <a:lnTo>
                      <a:pt x="158" y="193"/>
                    </a:lnTo>
                    <a:lnTo>
                      <a:pt x="150" y="199"/>
                    </a:lnTo>
                    <a:lnTo>
                      <a:pt x="139" y="202"/>
                    </a:lnTo>
                    <a:lnTo>
                      <a:pt x="125" y="205"/>
                    </a:lnTo>
                    <a:lnTo>
                      <a:pt x="110" y="206"/>
                    </a:lnTo>
                    <a:lnTo>
                      <a:pt x="96" y="206"/>
                    </a:lnTo>
                    <a:lnTo>
                      <a:pt x="81" y="205"/>
                    </a:lnTo>
                    <a:lnTo>
                      <a:pt x="66" y="202"/>
                    </a:lnTo>
                    <a:lnTo>
                      <a:pt x="52" y="199"/>
                    </a:lnTo>
                    <a:lnTo>
                      <a:pt x="38" y="194"/>
                    </a:lnTo>
                    <a:lnTo>
                      <a:pt x="25" y="189"/>
                    </a:lnTo>
                    <a:lnTo>
                      <a:pt x="32" y="168"/>
                    </a:lnTo>
                    <a:lnTo>
                      <a:pt x="32" y="145"/>
                    </a:lnTo>
                    <a:lnTo>
                      <a:pt x="28" y="121"/>
                    </a:lnTo>
                    <a:lnTo>
                      <a:pt x="22" y="97"/>
                    </a:lnTo>
                    <a:lnTo>
                      <a:pt x="14" y="76"/>
                    </a:lnTo>
                    <a:lnTo>
                      <a:pt x="8" y="59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5" y="36"/>
                    </a:lnTo>
                    <a:lnTo>
                      <a:pt x="14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37" y="37"/>
                    </a:lnTo>
                    <a:lnTo>
                      <a:pt x="43" y="43"/>
                    </a:lnTo>
                    <a:lnTo>
                      <a:pt x="49" y="48"/>
                    </a:lnTo>
                    <a:lnTo>
                      <a:pt x="53" y="55"/>
                    </a:lnTo>
                    <a:lnTo>
                      <a:pt x="58" y="63"/>
                    </a:lnTo>
                    <a:lnTo>
                      <a:pt x="64" y="71"/>
                    </a:lnTo>
                    <a:lnTo>
                      <a:pt x="68" y="79"/>
                    </a:lnTo>
                    <a:lnTo>
                      <a:pt x="72" y="87"/>
                    </a:lnTo>
                    <a:lnTo>
                      <a:pt x="76" y="95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5" y="121"/>
                    </a:lnTo>
                    <a:lnTo>
                      <a:pt x="86" y="125"/>
                    </a:lnTo>
                    <a:lnTo>
                      <a:pt x="87" y="129"/>
                    </a:lnTo>
                    <a:lnTo>
                      <a:pt x="90" y="132"/>
                    </a:lnTo>
                    <a:lnTo>
                      <a:pt x="92" y="136"/>
                    </a:lnTo>
                    <a:lnTo>
                      <a:pt x="101" y="124"/>
                    </a:lnTo>
                    <a:lnTo>
                      <a:pt x="112" y="115"/>
                    </a:lnTo>
                    <a:lnTo>
                      <a:pt x="123" y="107"/>
                    </a:lnTo>
                    <a:lnTo>
                      <a:pt x="134" y="100"/>
                    </a:lnTo>
                    <a:lnTo>
                      <a:pt x="142" y="93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51" y="60"/>
                    </a:lnTo>
                    <a:lnTo>
                      <a:pt x="150" y="54"/>
                    </a:lnTo>
                    <a:lnTo>
                      <a:pt x="147" y="48"/>
                    </a:lnTo>
                    <a:lnTo>
                      <a:pt x="143" y="44"/>
                    </a:lnTo>
                    <a:lnTo>
                      <a:pt x="143" y="38"/>
                    </a:lnTo>
                    <a:lnTo>
                      <a:pt x="149" y="37"/>
                    </a:lnTo>
                    <a:lnTo>
                      <a:pt x="154" y="34"/>
                    </a:lnTo>
                    <a:lnTo>
                      <a:pt x="158" y="32"/>
                    </a:lnTo>
                    <a:lnTo>
                      <a:pt x="164" y="31"/>
                    </a:lnTo>
                    <a:lnTo>
                      <a:pt x="169" y="29"/>
                    </a:lnTo>
                    <a:lnTo>
                      <a:pt x="176" y="29"/>
                    </a:lnTo>
                    <a:lnTo>
                      <a:pt x="181" y="28"/>
                    </a:lnTo>
                    <a:lnTo>
                      <a:pt x="187" y="29"/>
                    </a:lnTo>
                    <a:lnTo>
                      <a:pt x="197" y="37"/>
                    </a:lnTo>
                    <a:lnTo>
                      <a:pt x="203" y="45"/>
                    </a:lnTo>
                    <a:lnTo>
                      <a:pt x="208" y="56"/>
                    </a:lnTo>
                    <a:lnTo>
                      <a:pt x="212" y="70"/>
                    </a:lnTo>
                    <a:lnTo>
                      <a:pt x="212" y="80"/>
                    </a:lnTo>
                    <a:lnTo>
                      <a:pt x="212" y="91"/>
                    </a:lnTo>
                    <a:lnTo>
                      <a:pt x="213" y="101"/>
                    </a:lnTo>
                    <a:lnTo>
                      <a:pt x="216" y="109"/>
                    </a:lnTo>
                    <a:lnTo>
                      <a:pt x="225" y="100"/>
                    </a:lnTo>
                    <a:lnTo>
                      <a:pt x="229" y="87"/>
                    </a:lnTo>
                    <a:lnTo>
                      <a:pt x="231" y="72"/>
                    </a:lnTo>
                    <a:lnTo>
                      <a:pt x="231" y="57"/>
                    </a:lnTo>
                    <a:lnTo>
                      <a:pt x="226" y="44"/>
                    </a:lnTo>
                    <a:lnTo>
                      <a:pt x="219" y="32"/>
                    </a:lnTo>
                    <a:lnTo>
                      <a:pt x="209" y="21"/>
                    </a:lnTo>
                    <a:lnTo>
                      <a:pt x="200" y="9"/>
                    </a:lnTo>
                    <a:lnTo>
                      <a:pt x="205" y="7"/>
                    </a:lnTo>
                    <a:lnTo>
                      <a:pt x="208" y="5"/>
                    </a:lnTo>
                    <a:lnTo>
                      <a:pt x="213" y="3"/>
                    </a:lnTo>
                    <a:lnTo>
                      <a:pt x="217" y="1"/>
                    </a:lnTo>
                    <a:lnTo>
                      <a:pt x="222" y="0"/>
                    </a:lnTo>
                    <a:lnTo>
                      <a:pt x="227" y="0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41" y="6"/>
                    </a:lnTo>
                    <a:lnTo>
                      <a:pt x="245" y="11"/>
                    </a:lnTo>
                    <a:lnTo>
                      <a:pt x="251" y="16"/>
                    </a:lnTo>
                    <a:lnTo>
                      <a:pt x="256" y="20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3" name="Freeform 39"/>
              <p:cNvSpPr>
                <a:spLocks/>
              </p:cNvSpPr>
              <p:nvPr/>
            </p:nvSpPr>
            <p:spPr bwMode="auto">
              <a:xfrm>
                <a:off x="2585" y="3587"/>
                <a:ext cx="15" cy="13"/>
              </a:xfrm>
              <a:custGeom>
                <a:avLst/>
                <a:gdLst>
                  <a:gd name="T0" fmla="*/ 0 w 74"/>
                  <a:gd name="T1" fmla="*/ 0 h 65"/>
                  <a:gd name="T2" fmla="*/ 0 w 74"/>
                  <a:gd name="T3" fmla="*/ 0 h 65"/>
                  <a:gd name="T4" fmla="*/ 1 w 74"/>
                  <a:gd name="T5" fmla="*/ 0 h 65"/>
                  <a:gd name="T6" fmla="*/ 1 w 74"/>
                  <a:gd name="T7" fmla="*/ 0 h 65"/>
                  <a:gd name="T8" fmla="*/ 1 w 74"/>
                  <a:gd name="T9" fmla="*/ 0 h 65"/>
                  <a:gd name="T10" fmla="*/ 1 w 74"/>
                  <a:gd name="T11" fmla="*/ 0 h 65"/>
                  <a:gd name="T12" fmla="*/ 1 w 74"/>
                  <a:gd name="T13" fmla="*/ 0 h 65"/>
                  <a:gd name="T14" fmla="*/ 1 w 74"/>
                  <a:gd name="T15" fmla="*/ 0 h 65"/>
                  <a:gd name="T16" fmla="*/ 0 w 74"/>
                  <a:gd name="T17" fmla="*/ 0 h 65"/>
                  <a:gd name="T18" fmla="*/ 0 w 74"/>
                  <a:gd name="T19" fmla="*/ 0 h 65"/>
                  <a:gd name="T20" fmla="*/ 0 w 74"/>
                  <a:gd name="T21" fmla="*/ 0 h 65"/>
                  <a:gd name="T22" fmla="*/ 0 w 74"/>
                  <a:gd name="T23" fmla="*/ 1 h 65"/>
                  <a:gd name="T24" fmla="*/ 0 w 74"/>
                  <a:gd name="T25" fmla="*/ 1 h 65"/>
                  <a:gd name="T26" fmla="*/ 0 w 74"/>
                  <a:gd name="T27" fmla="*/ 0 h 65"/>
                  <a:gd name="T28" fmla="*/ 0 w 74"/>
                  <a:gd name="T29" fmla="*/ 0 h 65"/>
                  <a:gd name="T30" fmla="*/ 0 w 74"/>
                  <a:gd name="T31" fmla="*/ 0 h 65"/>
                  <a:gd name="T32" fmla="*/ 0 w 74"/>
                  <a:gd name="T33" fmla="*/ 0 h 65"/>
                  <a:gd name="T34" fmla="*/ 0 w 74"/>
                  <a:gd name="T35" fmla="*/ 0 h 65"/>
                  <a:gd name="T36" fmla="*/ 0 w 74"/>
                  <a:gd name="T37" fmla="*/ 0 h 65"/>
                  <a:gd name="T38" fmla="*/ 0 w 74"/>
                  <a:gd name="T39" fmla="*/ 0 h 65"/>
                  <a:gd name="T40" fmla="*/ 0 w 74"/>
                  <a:gd name="T41" fmla="*/ 0 h 65"/>
                  <a:gd name="T42" fmla="*/ 0 w 74"/>
                  <a:gd name="T43" fmla="*/ 0 h 65"/>
                  <a:gd name="T44" fmla="*/ 0 w 74"/>
                  <a:gd name="T45" fmla="*/ 0 h 65"/>
                  <a:gd name="T46" fmla="*/ 0 w 74"/>
                  <a:gd name="T47" fmla="*/ 0 h 65"/>
                  <a:gd name="T48" fmla="*/ 0 w 74"/>
                  <a:gd name="T49" fmla="*/ 0 h 65"/>
                  <a:gd name="T50" fmla="*/ 0 w 74"/>
                  <a:gd name="T51" fmla="*/ 0 h 65"/>
                  <a:gd name="T52" fmla="*/ 0 w 74"/>
                  <a:gd name="T53" fmla="*/ 0 h 65"/>
                  <a:gd name="T54" fmla="*/ 0 w 74"/>
                  <a:gd name="T55" fmla="*/ 0 h 65"/>
                  <a:gd name="T56" fmla="*/ 0 w 74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65">
                    <a:moveTo>
                      <a:pt x="49" y="9"/>
                    </a:moveTo>
                    <a:lnTo>
                      <a:pt x="56" y="14"/>
                    </a:lnTo>
                    <a:lnTo>
                      <a:pt x="62" y="18"/>
                    </a:lnTo>
                    <a:lnTo>
                      <a:pt x="68" y="24"/>
                    </a:lnTo>
                    <a:lnTo>
                      <a:pt x="74" y="32"/>
                    </a:lnTo>
                    <a:lnTo>
                      <a:pt x="72" y="37"/>
                    </a:lnTo>
                    <a:lnTo>
                      <a:pt x="67" y="42"/>
                    </a:lnTo>
                    <a:lnTo>
                      <a:pt x="63" y="47"/>
                    </a:lnTo>
                    <a:lnTo>
                      <a:pt x="59" y="51"/>
                    </a:lnTo>
                    <a:lnTo>
                      <a:pt x="53" y="55"/>
                    </a:lnTo>
                    <a:lnTo>
                      <a:pt x="48" y="60"/>
                    </a:lnTo>
                    <a:lnTo>
                      <a:pt x="44" y="63"/>
                    </a:lnTo>
                    <a:lnTo>
                      <a:pt x="39" y="65"/>
                    </a:lnTo>
                    <a:lnTo>
                      <a:pt x="36" y="53"/>
                    </a:lnTo>
                    <a:lnTo>
                      <a:pt x="31" y="42"/>
                    </a:lnTo>
                    <a:lnTo>
                      <a:pt x="27" y="33"/>
                    </a:lnTo>
                    <a:lnTo>
                      <a:pt x="21" y="25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1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7"/>
                    </a:lnTo>
                    <a:lnTo>
                      <a:pt x="44" y="8"/>
                    </a:ln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4" name="Freeform 40"/>
              <p:cNvSpPr>
                <a:spLocks/>
              </p:cNvSpPr>
              <p:nvPr/>
            </p:nvSpPr>
            <p:spPr bwMode="auto">
              <a:xfrm>
                <a:off x="2609" y="3620"/>
                <a:ext cx="54" cy="30"/>
              </a:xfrm>
              <a:custGeom>
                <a:avLst/>
                <a:gdLst>
                  <a:gd name="T0" fmla="*/ 2 w 268"/>
                  <a:gd name="T1" fmla="*/ 0 h 152"/>
                  <a:gd name="T2" fmla="*/ 2 w 268"/>
                  <a:gd name="T3" fmla="*/ 0 h 152"/>
                  <a:gd name="T4" fmla="*/ 2 w 268"/>
                  <a:gd name="T5" fmla="*/ 1 h 152"/>
                  <a:gd name="T6" fmla="*/ 2 w 268"/>
                  <a:gd name="T7" fmla="*/ 1 h 152"/>
                  <a:gd name="T8" fmla="*/ 2 w 268"/>
                  <a:gd name="T9" fmla="*/ 1 h 152"/>
                  <a:gd name="T10" fmla="*/ 2 w 268"/>
                  <a:gd name="T11" fmla="*/ 1 h 152"/>
                  <a:gd name="T12" fmla="*/ 2 w 268"/>
                  <a:gd name="T13" fmla="*/ 1 h 152"/>
                  <a:gd name="T14" fmla="*/ 2 w 268"/>
                  <a:gd name="T15" fmla="*/ 1 h 152"/>
                  <a:gd name="T16" fmla="*/ 2 w 268"/>
                  <a:gd name="T17" fmla="*/ 1 h 152"/>
                  <a:gd name="T18" fmla="*/ 2 w 268"/>
                  <a:gd name="T19" fmla="*/ 1 h 152"/>
                  <a:gd name="T20" fmla="*/ 2 w 268"/>
                  <a:gd name="T21" fmla="*/ 1 h 152"/>
                  <a:gd name="T22" fmla="*/ 2 w 268"/>
                  <a:gd name="T23" fmla="*/ 1 h 152"/>
                  <a:gd name="T24" fmla="*/ 2 w 268"/>
                  <a:gd name="T25" fmla="*/ 1 h 152"/>
                  <a:gd name="T26" fmla="*/ 1 w 268"/>
                  <a:gd name="T27" fmla="*/ 1 h 152"/>
                  <a:gd name="T28" fmla="*/ 1 w 268"/>
                  <a:gd name="T29" fmla="*/ 1 h 152"/>
                  <a:gd name="T30" fmla="*/ 1 w 268"/>
                  <a:gd name="T31" fmla="*/ 1 h 152"/>
                  <a:gd name="T32" fmla="*/ 1 w 268"/>
                  <a:gd name="T33" fmla="*/ 1 h 152"/>
                  <a:gd name="T34" fmla="*/ 1 w 268"/>
                  <a:gd name="T35" fmla="*/ 1 h 152"/>
                  <a:gd name="T36" fmla="*/ 1 w 268"/>
                  <a:gd name="T37" fmla="*/ 1 h 152"/>
                  <a:gd name="T38" fmla="*/ 1 w 268"/>
                  <a:gd name="T39" fmla="*/ 1 h 152"/>
                  <a:gd name="T40" fmla="*/ 1 w 268"/>
                  <a:gd name="T41" fmla="*/ 1 h 152"/>
                  <a:gd name="T42" fmla="*/ 1 w 268"/>
                  <a:gd name="T43" fmla="*/ 1 h 152"/>
                  <a:gd name="T44" fmla="*/ 0 w 268"/>
                  <a:gd name="T45" fmla="*/ 1 h 152"/>
                  <a:gd name="T46" fmla="*/ 0 w 268"/>
                  <a:gd name="T47" fmla="*/ 1 h 152"/>
                  <a:gd name="T48" fmla="*/ 0 w 268"/>
                  <a:gd name="T49" fmla="*/ 1 h 152"/>
                  <a:gd name="T50" fmla="*/ 0 w 268"/>
                  <a:gd name="T51" fmla="*/ 1 h 152"/>
                  <a:gd name="T52" fmla="*/ 0 w 268"/>
                  <a:gd name="T53" fmla="*/ 1 h 152"/>
                  <a:gd name="T54" fmla="*/ 0 w 268"/>
                  <a:gd name="T55" fmla="*/ 0 h 152"/>
                  <a:gd name="T56" fmla="*/ 0 w 268"/>
                  <a:gd name="T57" fmla="*/ 0 h 152"/>
                  <a:gd name="T58" fmla="*/ 0 w 268"/>
                  <a:gd name="T59" fmla="*/ 0 h 152"/>
                  <a:gd name="T60" fmla="*/ 0 w 268"/>
                  <a:gd name="T61" fmla="*/ 0 h 152"/>
                  <a:gd name="T62" fmla="*/ 0 w 268"/>
                  <a:gd name="T63" fmla="*/ 0 h 152"/>
                  <a:gd name="T64" fmla="*/ 0 w 268"/>
                  <a:gd name="T65" fmla="*/ 0 h 152"/>
                  <a:gd name="T66" fmla="*/ 1 w 268"/>
                  <a:gd name="T67" fmla="*/ 0 h 152"/>
                  <a:gd name="T68" fmla="*/ 1 w 268"/>
                  <a:gd name="T69" fmla="*/ 0 h 152"/>
                  <a:gd name="T70" fmla="*/ 1 w 268"/>
                  <a:gd name="T71" fmla="*/ 0 h 152"/>
                  <a:gd name="T72" fmla="*/ 1 w 268"/>
                  <a:gd name="T73" fmla="*/ 0 h 152"/>
                  <a:gd name="T74" fmla="*/ 1 w 268"/>
                  <a:gd name="T75" fmla="*/ 0 h 152"/>
                  <a:gd name="T76" fmla="*/ 1 w 268"/>
                  <a:gd name="T77" fmla="*/ 0 h 152"/>
                  <a:gd name="T78" fmla="*/ 1 w 268"/>
                  <a:gd name="T79" fmla="*/ 0 h 152"/>
                  <a:gd name="T80" fmla="*/ 1 w 268"/>
                  <a:gd name="T81" fmla="*/ 0 h 152"/>
                  <a:gd name="T82" fmla="*/ 1 w 268"/>
                  <a:gd name="T83" fmla="*/ 0 h 152"/>
                  <a:gd name="T84" fmla="*/ 2 w 268"/>
                  <a:gd name="T85" fmla="*/ 0 h 152"/>
                  <a:gd name="T86" fmla="*/ 2 w 268"/>
                  <a:gd name="T87" fmla="*/ 0 h 152"/>
                  <a:gd name="T88" fmla="*/ 2 w 268"/>
                  <a:gd name="T89" fmla="*/ 0 h 15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152">
                    <a:moveTo>
                      <a:pt x="237" y="48"/>
                    </a:moveTo>
                    <a:lnTo>
                      <a:pt x="241" y="61"/>
                    </a:lnTo>
                    <a:lnTo>
                      <a:pt x="247" y="74"/>
                    </a:lnTo>
                    <a:lnTo>
                      <a:pt x="255" y="87"/>
                    </a:lnTo>
                    <a:lnTo>
                      <a:pt x="261" y="100"/>
                    </a:lnTo>
                    <a:lnTo>
                      <a:pt x="267" y="113"/>
                    </a:lnTo>
                    <a:lnTo>
                      <a:pt x="268" y="127"/>
                    </a:lnTo>
                    <a:lnTo>
                      <a:pt x="266" y="139"/>
                    </a:lnTo>
                    <a:lnTo>
                      <a:pt x="257" y="152"/>
                    </a:lnTo>
                    <a:lnTo>
                      <a:pt x="242" y="151"/>
                    </a:lnTo>
                    <a:lnTo>
                      <a:pt x="227" y="149"/>
                    </a:lnTo>
                    <a:lnTo>
                      <a:pt x="212" y="147"/>
                    </a:lnTo>
                    <a:lnTo>
                      <a:pt x="197" y="145"/>
                    </a:lnTo>
                    <a:lnTo>
                      <a:pt x="183" y="143"/>
                    </a:lnTo>
                    <a:lnTo>
                      <a:pt x="168" y="140"/>
                    </a:lnTo>
                    <a:lnTo>
                      <a:pt x="154" y="138"/>
                    </a:lnTo>
                    <a:lnTo>
                      <a:pt x="140" y="135"/>
                    </a:lnTo>
                    <a:lnTo>
                      <a:pt x="125" y="131"/>
                    </a:lnTo>
                    <a:lnTo>
                      <a:pt x="111" y="128"/>
                    </a:lnTo>
                    <a:lnTo>
                      <a:pt x="97" y="124"/>
                    </a:lnTo>
                    <a:lnTo>
                      <a:pt x="83" y="121"/>
                    </a:lnTo>
                    <a:lnTo>
                      <a:pt x="69" y="117"/>
                    </a:lnTo>
                    <a:lnTo>
                      <a:pt x="55" y="114"/>
                    </a:lnTo>
                    <a:lnTo>
                      <a:pt x="40" y="110"/>
                    </a:lnTo>
                    <a:lnTo>
                      <a:pt x="26" y="107"/>
                    </a:lnTo>
                    <a:lnTo>
                      <a:pt x="17" y="85"/>
                    </a:lnTo>
                    <a:lnTo>
                      <a:pt x="8" y="64"/>
                    </a:lnTo>
                    <a:lnTo>
                      <a:pt x="1" y="43"/>
                    </a:lnTo>
                    <a:lnTo>
                      <a:pt x="0" y="20"/>
                    </a:lnTo>
                    <a:lnTo>
                      <a:pt x="15" y="21"/>
                    </a:lnTo>
                    <a:lnTo>
                      <a:pt x="29" y="17"/>
                    </a:lnTo>
                    <a:lnTo>
                      <a:pt x="43" y="13"/>
                    </a:lnTo>
                    <a:lnTo>
                      <a:pt x="56" y="7"/>
                    </a:lnTo>
                    <a:lnTo>
                      <a:pt x="69" y="2"/>
                    </a:lnTo>
                    <a:lnTo>
                      <a:pt x="83" y="0"/>
                    </a:lnTo>
                    <a:lnTo>
                      <a:pt x="96" y="3"/>
                    </a:lnTo>
                    <a:lnTo>
                      <a:pt x="109" y="13"/>
                    </a:lnTo>
                    <a:lnTo>
                      <a:pt x="124" y="21"/>
                    </a:lnTo>
                    <a:lnTo>
                      <a:pt x="139" y="29"/>
                    </a:lnTo>
                    <a:lnTo>
                      <a:pt x="154" y="37"/>
                    </a:lnTo>
                    <a:lnTo>
                      <a:pt x="170" y="44"/>
                    </a:lnTo>
                    <a:lnTo>
                      <a:pt x="186" y="49"/>
                    </a:lnTo>
                    <a:lnTo>
                      <a:pt x="202" y="53"/>
                    </a:lnTo>
                    <a:lnTo>
                      <a:pt x="219" y="52"/>
                    </a:lnTo>
                    <a:lnTo>
                      <a:pt x="237" y="4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5" name="Freeform 41"/>
              <p:cNvSpPr>
                <a:spLocks/>
              </p:cNvSpPr>
              <p:nvPr/>
            </p:nvSpPr>
            <p:spPr bwMode="auto">
              <a:xfrm>
                <a:off x="2696" y="3643"/>
                <a:ext cx="10" cy="9"/>
              </a:xfrm>
              <a:custGeom>
                <a:avLst/>
                <a:gdLst>
                  <a:gd name="T0" fmla="*/ 0 w 52"/>
                  <a:gd name="T1" fmla="*/ 0 h 45"/>
                  <a:gd name="T2" fmla="*/ 0 w 52"/>
                  <a:gd name="T3" fmla="*/ 0 h 45"/>
                  <a:gd name="T4" fmla="*/ 0 w 52"/>
                  <a:gd name="T5" fmla="*/ 0 h 45"/>
                  <a:gd name="T6" fmla="*/ 0 w 52"/>
                  <a:gd name="T7" fmla="*/ 0 h 45"/>
                  <a:gd name="T8" fmla="*/ 0 w 52"/>
                  <a:gd name="T9" fmla="*/ 0 h 45"/>
                  <a:gd name="T10" fmla="*/ 0 w 52"/>
                  <a:gd name="T11" fmla="*/ 0 h 45"/>
                  <a:gd name="T12" fmla="*/ 0 w 52"/>
                  <a:gd name="T13" fmla="*/ 0 h 45"/>
                  <a:gd name="T14" fmla="*/ 0 w 52"/>
                  <a:gd name="T15" fmla="*/ 0 h 45"/>
                  <a:gd name="T16" fmla="*/ 0 w 52"/>
                  <a:gd name="T17" fmla="*/ 0 h 45"/>
                  <a:gd name="T18" fmla="*/ 0 w 52"/>
                  <a:gd name="T19" fmla="*/ 0 h 45"/>
                  <a:gd name="T20" fmla="*/ 0 w 52"/>
                  <a:gd name="T21" fmla="*/ 0 h 45"/>
                  <a:gd name="T22" fmla="*/ 0 w 52"/>
                  <a:gd name="T23" fmla="*/ 0 h 45"/>
                  <a:gd name="T24" fmla="*/ 0 w 52"/>
                  <a:gd name="T25" fmla="*/ 0 h 45"/>
                  <a:gd name="T26" fmla="*/ 0 w 52"/>
                  <a:gd name="T27" fmla="*/ 0 h 45"/>
                  <a:gd name="T28" fmla="*/ 0 w 52"/>
                  <a:gd name="T29" fmla="*/ 0 h 45"/>
                  <a:gd name="T30" fmla="*/ 0 w 52"/>
                  <a:gd name="T31" fmla="*/ 0 h 45"/>
                  <a:gd name="T32" fmla="*/ 0 w 52"/>
                  <a:gd name="T33" fmla="*/ 0 h 45"/>
                  <a:gd name="T34" fmla="*/ 0 w 52"/>
                  <a:gd name="T35" fmla="*/ 0 h 45"/>
                  <a:gd name="T36" fmla="*/ 0 w 52"/>
                  <a:gd name="T37" fmla="*/ 0 h 45"/>
                  <a:gd name="T38" fmla="*/ 0 w 52"/>
                  <a:gd name="T39" fmla="*/ 0 h 45"/>
                  <a:gd name="T40" fmla="*/ 0 w 52"/>
                  <a:gd name="T41" fmla="*/ 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45">
                    <a:moveTo>
                      <a:pt x="52" y="26"/>
                    </a:moveTo>
                    <a:lnTo>
                      <a:pt x="50" y="32"/>
                    </a:lnTo>
                    <a:lnTo>
                      <a:pt x="45" y="36"/>
                    </a:lnTo>
                    <a:lnTo>
                      <a:pt x="39" y="41"/>
                    </a:lnTo>
                    <a:lnTo>
                      <a:pt x="35" y="45"/>
                    </a:lnTo>
                    <a:lnTo>
                      <a:pt x="30" y="38"/>
                    </a:lnTo>
                    <a:lnTo>
                      <a:pt x="26" y="33"/>
                    </a:lnTo>
                    <a:lnTo>
                      <a:pt x="22" y="27"/>
                    </a:lnTo>
                    <a:lnTo>
                      <a:pt x="17" y="24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2" y="3"/>
                    </a:lnTo>
                    <a:lnTo>
                      <a:pt x="29" y="5"/>
                    </a:lnTo>
                    <a:lnTo>
                      <a:pt x="38" y="10"/>
                    </a:lnTo>
                    <a:lnTo>
                      <a:pt x="44" y="15"/>
                    </a:lnTo>
                    <a:lnTo>
                      <a:pt x="49" y="19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6" name="Freeform 42"/>
              <p:cNvSpPr>
                <a:spLocks/>
              </p:cNvSpPr>
              <p:nvPr/>
            </p:nvSpPr>
            <p:spPr bwMode="auto">
              <a:xfrm>
                <a:off x="2632" y="3647"/>
                <a:ext cx="123" cy="81"/>
              </a:xfrm>
              <a:custGeom>
                <a:avLst/>
                <a:gdLst>
                  <a:gd name="T0" fmla="*/ 5 w 616"/>
                  <a:gd name="T1" fmla="*/ 1 h 401"/>
                  <a:gd name="T2" fmla="*/ 5 w 616"/>
                  <a:gd name="T3" fmla="*/ 1 h 401"/>
                  <a:gd name="T4" fmla="*/ 5 w 616"/>
                  <a:gd name="T5" fmla="*/ 2 h 401"/>
                  <a:gd name="T6" fmla="*/ 5 w 616"/>
                  <a:gd name="T7" fmla="*/ 2 h 401"/>
                  <a:gd name="T8" fmla="*/ 5 w 616"/>
                  <a:gd name="T9" fmla="*/ 2 h 401"/>
                  <a:gd name="T10" fmla="*/ 4 w 616"/>
                  <a:gd name="T11" fmla="*/ 2 h 401"/>
                  <a:gd name="T12" fmla="*/ 4 w 616"/>
                  <a:gd name="T13" fmla="*/ 2 h 401"/>
                  <a:gd name="T14" fmla="*/ 4 w 616"/>
                  <a:gd name="T15" fmla="*/ 2 h 401"/>
                  <a:gd name="T16" fmla="*/ 4 w 616"/>
                  <a:gd name="T17" fmla="*/ 2 h 401"/>
                  <a:gd name="T18" fmla="*/ 4 w 616"/>
                  <a:gd name="T19" fmla="*/ 2 h 401"/>
                  <a:gd name="T20" fmla="*/ 4 w 616"/>
                  <a:gd name="T21" fmla="*/ 3 h 401"/>
                  <a:gd name="T22" fmla="*/ 4 w 616"/>
                  <a:gd name="T23" fmla="*/ 3 h 401"/>
                  <a:gd name="T24" fmla="*/ 3 w 616"/>
                  <a:gd name="T25" fmla="*/ 2 h 401"/>
                  <a:gd name="T26" fmla="*/ 3 w 616"/>
                  <a:gd name="T27" fmla="*/ 2 h 401"/>
                  <a:gd name="T28" fmla="*/ 3 w 616"/>
                  <a:gd name="T29" fmla="*/ 3 h 401"/>
                  <a:gd name="T30" fmla="*/ 3 w 616"/>
                  <a:gd name="T31" fmla="*/ 3 h 401"/>
                  <a:gd name="T32" fmla="*/ 3 w 616"/>
                  <a:gd name="T33" fmla="*/ 3 h 401"/>
                  <a:gd name="T34" fmla="*/ 3 w 616"/>
                  <a:gd name="T35" fmla="*/ 3 h 401"/>
                  <a:gd name="T36" fmla="*/ 3 w 616"/>
                  <a:gd name="T37" fmla="*/ 3 h 401"/>
                  <a:gd name="T38" fmla="*/ 3 w 616"/>
                  <a:gd name="T39" fmla="*/ 3 h 401"/>
                  <a:gd name="T40" fmla="*/ 2 w 616"/>
                  <a:gd name="T41" fmla="*/ 2 h 401"/>
                  <a:gd name="T42" fmla="*/ 3 w 616"/>
                  <a:gd name="T43" fmla="*/ 2 h 401"/>
                  <a:gd name="T44" fmla="*/ 3 w 616"/>
                  <a:gd name="T45" fmla="*/ 2 h 401"/>
                  <a:gd name="T46" fmla="*/ 3 w 616"/>
                  <a:gd name="T47" fmla="*/ 2 h 401"/>
                  <a:gd name="T48" fmla="*/ 3 w 616"/>
                  <a:gd name="T49" fmla="*/ 2 h 401"/>
                  <a:gd name="T50" fmla="*/ 4 w 616"/>
                  <a:gd name="T51" fmla="*/ 2 h 401"/>
                  <a:gd name="T52" fmla="*/ 3 w 616"/>
                  <a:gd name="T53" fmla="*/ 2 h 401"/>
                  <a:gd name="T54" fmla="*/ 4 w 616"/>
                  <a:gd name="T55" fmla="*/ 1 h 401"/>
                  <a:gd name="T56" fmla="*/ 4 w 616"/>
                  <a:gd name="T57" fmla="*/ 1 h 401"/>
                  <a:gd name="T58" fmla="*/ 4 w 616"/>
                  <a:gd name="T59" fmla="*/ 0 h 401"/>
                  <a:gd name="T60" fmla="*/ 4 w 616"/>
                  <a:gd name="T61" fmla="*/ 1 h 401"/>
                  <a:gd name="T62" fmla="*/ 4 w 616"/>
                  <a:gd name="T63" fmla="*/ 1 h 401"/>
                  <a:gd name="T64" fmla="*/ 4 w 616"/>
                  <a:gd name="T65" fmla="*/ 0 h 401"/>
                  <a:gd name="T66" fmla="*/ 4 w 616"/>
                  <a:gd name="T67" fmla="*/ 1 h 401"/>
                  <a:gd name="T68" fmla="*/ 4 w 616"/>
                  <a:gd name="T69" fmla="*/ 1 h 401"/>
                  <a:gd name="T70" fmla="*/ 3 w 616"/>
                  <a:gd name="T71" fmla="*/ 1 h 401"/>
                  <a:gd name="T72" fmla="*/ 3 w 616"/>
                  <a:gd name="T73" fmla="*/ 2 h 401"/>
                  <a:gd name="T74" fmla="*/ 2 w 616"/>
                  <a:gd name="T75" fmla="*/ 2 h 401"/>
                  <a:gd name="T76" fmla="*/ 2 w 616"/>
                  <a:gd name="T77" fmla="*/ 2 h 401"/>
                  <a:gd name="T78" fmla="*/ 1 w 616"/>
                  <a:gd name="T79" fmla="*/ 2 h 401"/>
                  <a:gd name="T80" fmla="*/ 1 w 616"/>
                  <a:gd name="T81" fmla="*/ 2 h 401"/>
                  <a:gd name="T82" fmla="*/ 0 w 616"/>
                  <a:gd name="T83" fmla="*/ 2 h 401"/>
                  <a:gd name="T84" fmla="*/ 0 w 616"/>
                  <a:gd name="T85" fmla="*/ 2 h 401"/>
                  <a:gd name="T86" fmla="*/ 0 w 616"/>
                  <a:gd name="T87" fmla="*/ 2 h 401"/>
                  <a:gd name="T88" fmla="*/ 1 w 616"/>
                  <a:gd name="T89" fmla="*/ 2 h 401"/>
                  <a:gd name="T90" fmla="*/ 1 w 616"/>
                  <a:gd name="T91" fmla="*/ 2 h 401"/>
                  <a:gd name="T92" fmla="*/ 2 w 616"/>
                  <a:gd name="T93" fmla="*/ 2 h 401"/>
                  <a:gd name="T94" fmla="*/ 2 w 616"/>
                  <a:gd name="T95" fmla="*/ 1 h 401"/>
                  <a:gd name="T96" fmla="*/ 3 w 616"/>
                  <a:gd name="T97" fmla="*/ 1 h 401"/>
                  <a:gd name="T98" fmla="*/ 3 w 616"/>
                  <a:gd name="T99" fmla="*/ 1 h 401"/>
                  <a:gd name="T100" fmla="*/ 3 w 616"/>
                  <a:gd name="T101" fmla="*/ 1 h 401"/>
                  <a:gd name="T102" fmla="*/ 4 w 616"/>
                  <a:gd name="T103" fmla="*/ 0 h 401"/>
                  <a:gd name="T104" fmla="*/ 4 w 616"/>
                  <a:gd name="T105" fmla="*/ 0 h 401"/>
                  <a:gd name="T106" fmla="*/ 4 w 616"/>
                  <a:gd name="T107" fmla="*/ 0 h 401"/>
                  <a:gd name="T108" fmla="*/ 4 w 616"/>
                  <a:gd name="T109" fmla="*/ 0 h 40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401">
                    <a:moveTo>
                      <a:pt x="582" y="58"/>
                    </a:moveTo>
                    <a:lnTo>
                      <a:pt x="588" y="67"/>
                    </a:lnTo>
                    <a:lnTo>
                      <a:pt x="588" y="75"/>
                    </a:lnTo>
                    <a:lnTo>
                      <a:pt x="587" y="84"/>
                    </a:lnTo>
                    <a:lnTo>
                      <a:pt x="588" y="92"/>
                    </a:lnTo>
                    <a:lnTo>
                      <a:pt x="588" y="109"/>
                    </a:lnTo>
                    <a:lnTo>
                      <a:pt x="593" y="126"/>
                    </a:lnTo>
                    <a:lnTo>
                      <a:pt x="601" y="144"/>
                    </a:lnTo>
                    <a:lnTo>
                      <a:pt x="608" y="160"/>
                    </a:lnTo>
                    <a:lnTo>
                      <a:pt x="614" y="176"/>
                    </a:lnTo>
                    <a:lnTo>
                      <a:pt x="616" y="192"/>
                    </a:lnTo>
                    <a:lnTo>
                      <a:pt x="611" y="208"/>
                    </a:lnTo>
                    <a:lnTo>
                      <a:pt x="600" y="223"/>
                    </a:lnTo>
                    <a:lnTo>
                      <a:pt x="599" y="210"/>
                    </a:lnTo>
                    <a:lnTo>
                      <a:pt x="595" y="199"/>
                    </a:lnTo>
                    <a:lnTo>
                      <a:pt x="589" y="188"/>
                    </a:lnTo>
                    <a:lnTo>
                      <a:pt x="580" y="182"/>
                    </a:lnTo>
                    <a:lnTo>
                      <a:pt x="575" y="190"/>
                    </a:lnTo>
                    <a:lnTo>
                      <a:pt x="574" y="200"/>
                    </a:lnTo>
                    <a:lnTo>
                      <a:pt x="576" y="210"/>
                    </a:lnTo>
                    <a:lnTo>
                      <a:pt x="577" y="219"/>
                    </a:lnTo>
                    <a:lnTo>
                      <a:pt x="572" y="231"/>
                    </a:lnTo>
                    <a:lnTo>
                      <a:pt x="565" y="240"/>
                    </a:lnTo>
                    <a:lnTo>
                      <a:pt x="558" y="249"/>
                    </a:lnTo>
                    <a:lnTo>
                      <a:pt x="548" y="256"/>
                    </a:lnTo>
                    <a:lnTo>
                      <a:pt x="538" y="263"/>
                    </a:lnTo>
                    <a:lnTo>
                      <a:pt x="529" y="270"/>
                    </a:lnTo>
                    <a:lnTo>
                      <a:pt x="519" y="276"/>
                    </a:lnTo>
                    <a:lnTo>
                      <a:pt x="509" y="282"/>
                    </a:lnTo>
                    <a:lnTo>
                      <a:pt x="505" y="278"/>
                    </a:lnTo>
                    <a:lnTo>
                      <a:pt x="501" y="274"/>
                    </a:lnTo>
                    <a:lnTo>
                      <a:pt x="496" y="270"/>
                    </a:lnTo>
                    <a:lnTo>
                      <a:pt x="492" y="267"/>
                    </a:lnTo>
                    <a:lnTo>
                      <a:pt x="488" y="263"/>
                    </a:lnTo>
                    <a:lnTo>
                      <a:pt x="484" y="261"/>
                    </a:lnTo>
                    <a:lnTo>
                      <a:pt x="478" y="259"/>
                    </a:lnTo>
                    <a:lnTo>
                      <a:pt x="474" y="257"/>
                    </a:lnTo>
                    <a:lnTo>
                      <a:pt x="472" y="272"/>
                    </a:lnTo>
                    <a:lnTo>
                      <a:pt x="476" y="286"/>
                    </a:lnTo>
                    <a:lnTo>
                      <a:pt x="484" y="301"/>
                    </a:lnTo>
                    <a:lnTo>
                      <a:pt x="488" y="316"/>
                    </a:lnTo>
                    <a:lnTo>
                      <a:pt x="486" y="324"/>
                    </a:lnTo>
                    <a:lnTo>
                      <a:pt x="481" y="332"/>
                    </a:lnTo>
                    <a:lnTo>
                      <a:pt x="475" y="339"/>
                    </a:lnTo>
                    <a:lnTo>
                      <a:pt x="467" y="344"/>
                    </a:lnTo>
                    <a:lnTo>
                      <a:pt x="466" y="334"/>
                    </a:lnTo>
                    <a:lnTo>
                      <a:pt x="463" y="324"/>
                    </a:lnTo>
                    <a:lnTo>
                      <a:pt x="457" y="316"/>
                    </a:lnTo>
                    <a:lnTo>
                      <a:pt x="449" y="309"/>
                    </a:lnTo>
                    <a:lnTo>
                      <a:pt x="440" y="305"/>
                    </a:lnTo>
                    <a:lnTo>
                      <a:pt x="430" y="301"/>
                    </a:lnTo>
                    <a:lnTo>
                      <a:pt x="420" y="298"/>
                    </a:lnTo>
                    <a:lnTo>
                      <a:pt x="409" y="295"/>
                    </a:lnTo>
                    <a:lnTo>
                      <a:pt x="399" y="295"/>
                    </a:lnTo>
                    <a:lnTo>
                      <a:pt x="389" y="295"/>
                    </a:lnTo>
                    <a:lnTo>
                      <a:pt x="378" y="298"/>
                    </a:lnTo>
                    <a:lnTo>
                      <a:pt x="369" y="300"/>
                    </a:lnTo>
                    <a:lnTo>
                      <a:pt x="368" y="309"/>
                    </a:lnTo>
                    <a:lnTo>
                      <a:pt x="371" y="317"/>
                    </a:lnTo>
                    <a:lnTo>
                      <a:pt x="376" y="324"/>
                    </a:lnTo>
                    <a:lnTo>
                      <a:pt x="383" y="330"/>
                    </a:lnTo>
                    <a:lnTo>
                      <a:pt x="389" y="336"/>
                    </a:lnTo>
                    <a:lnTo>
                      <a:pt x="394" y="341"/>
                    </a:lnTo>
                    <a:lnTo>
                      <a:pt x="398" y="349"/>
                    </a:lnTo>
                    <a:lnTo>
                      <a:pt x="399" y="359"/>
                    </a:lnTo>
                    <a:lnTo>
                      <a:pt x="397" y="370"/>
                    </a:lnTo>
                    <a:lnTo>
                      <a:pt x="399" y="383"/>
                    </a:lnTo>
                    <a:lnTo>
                      <a:pt x="397" y="393"/>
                    </a:lnTo>
                    <a:lnTo>
                      <a:pt x="388" y="400"/>
                    </a:lnTo>
                    <a:lnTo>
                      <a:pt x="380" y="401"/>
                    </a:lnTo>
                    <a:lnTo>
                      <a:pt x="374" y="400"/>
                    </a:lnTo>
                    <a:lnTo>
                      <a:pt x="368" y="398"/>
                    </a:lnTo>
                    <a:lnTo>
                      <a:pt x="361" y="395"/>
                    </a:lnTo>
                    <a:lnTo>
                      <a:pt x="364" y="380"/>
                    </a:lnTo>
                    <a:lnTo>
                      <a:pt x="366" y="363"/>
                    </a:lnTo>
                    <a:lnTo>
                      <a:pt x="365" y="346"/>
                    </a:lnTo>
                    <a:lnTo>
                      <a:pt x="359" y="330"/>
                    </a:lnTo>
                    <a:lnTo>
                      <a:pt x="354" y="321"/>
                    </a:lnTo>
                    <a:lnTo>
                      <a:pt x="347" y="314"/>
                    </a:lnTo>
                    <a:lnTo>
                      <a:pt x="339" y="307"/>
                    </a:lnTo>
                    <a:lnTo>
                      <a:pt x="329" y="302"/>
                    </a:lnTo>
                    <a:lnTo>
                      <a:pt x="320" y="298"/>
                    </a:lnTo>
                    <a:lnTo>
                      <a:pt x="313" y="295"/>
                    </a:lnTo>
                    <a:lnTo>
                      <a:pt x="308" y="293"/>
                    </a:lnTo>
                    <a:lnTo>
                      <a:pt x="306" y="293"/>
                    </a:lnTo>
                    <a:lnTo>
                      <a:pt x="308" y="285"/>
                    </a:lnTo>
                    <a:lnTo>
                      <a:pt x="313" y="277"/>
                    </a:lnTo>
                    <a:lnTo>
                      <a:pt x="317" y="270"/>
                    </a:lnTo>
                    <a:lnTo>
                      <a:pt x="323" y="262"/>
                    </a:lnTo>
                    <a:lnTo>
                      <a:pt x="329" y="255"/>
                    </a:lnTo>
                    <a:lnTo>
                      <a:pt x="335" y="249"/>
                    </a:lnTo>
                    <a:lnTo>
                      <a:pt x="343" y="244"/>
                    </a:lnTo>
                    <a:lnTo>
                      <a:pt x="349" y="238"/>
                    </a:lnTo>
                    <a:lnTo>
                      <a:pt x="360" y="231"/>
                    </a:lnTo>
                    <a:lnTo>
                      <a:pt x="371" y="226"/>
                    </a:lnTo>
                    <a:lnTo>
                      <a:pt x="384" y="223"/>
                    </a:lnTo>
                    <a:lnTo>
                      <a:pt x="397" y="219"/>
                    </a:lnTo>
                    <a:lnTo>
                      <a:pt x="409" y="216"/>
                    </a:lnTo>
                    <a:lnTo>
                      <a:pt x="422" y="214"/>
                    </a:lnTo>
                    <a:lnTo>
                      <a:pt x="435" y="210"/>
                    </a:lnTo>
                    <a:lnTo>
                      <a:pt x="447" y="207"/>
                    </a:lnTo>
                    <a:lnTo>
                      <a:pt x="450" y="203"/>
                    </a:lnTo>
                    <a:lnTo>
                      <a:pt x="452" y="199"/>
                    </a:lnTo>
                    <a:lnTo>
                      <a:pt x="453" y="194"/>
                    </a:lnTo>
                    <a:lnTo>
                      <a:pt x="453" y="188"/>
                    </a:lnTo>
                    <a:lnTo>
                      <a:pt x="447" y="186"/>
                    </a:lnTo>
                    <a:lnTo>
                      <a:pt x="440" y="186"/>
                    </a:lnTo>
                    <a:lnTo>
                      <a:pt x="431" y="188"/>
                    </a:lnTo>
                    <a:lnTo>
                      <a:pt x="422" y="191"/>
                    </a:lnTo>
                    <a:lnTo>
                      <a:pt x="437" y="179"/>
                    </a:lnTo>
                    <a:lnTo>
                      <a:pt x="455" y="167"/>
                    </a:lnTo>
                    <a:lnTo>
                      <a:pt x="472" y="155"/>
                    </a:lnTo>
                    <a:lnTo>
                      <a:pt x="488" y="141"/>
                    </a:lnTo>
                    <a:lnTo>
                      <a:pt x="503" y="127"/>
                    </a:lnTo>
                    <a:lnTo>
                      <a:pt x="515" y="110"/>
                    </a:lnTo>
                    <a:lnTo>
                      <a:pt x="522" y="91"/>
                    </a:lnTo>
                    <a:lnTo>
                      <a:pt x="525" y="68"/>
                    </a:lnTo>
                    <a:lnTo>
                      <a:pt x="522" y="64"/>
                    </a:lnTo>
                    <a:lnTo>
                      <a:pt x="521" y="60"/>
                    </a:lnTo>
                    <a:lnTo>
                      <a:pt x="520" y="55"/>
                    </a:lnTo>
                    <a:lnTo>
                      <a:pt x="516" y="53"/>
                    </a:lnTo>
                    <a:lnTo>
                      <a:pt x="510" y="58"/>
                    </a:lnTo>
                    <a:lnTo>
                      <a:pt x="508" y="67"/>
                    </a:lnTo>
                    <a:lnTo>
                      <a:pt x="506" y="75"/>
                    </a:lnTo>
                    <a:lnTo>
                      <a:pt x="503" y="81"/>
                    </a:lnTo>
                    <a:lnTo>
                      <a:pt x="499" y="78"/>
                    </a:lnTo>
                    <a:lnTo>
                      <a:pt x="494" y="72"/>
                    </a:lnTo>
                    <a:lnTo>
                      <a:pt x="490" y="68"/>
                    </a:lnTo>
                    <a:lnTo>
                      <a:pt x="486" y="62"/>
                    </a:lnTo>
                    <a:lnTo>
                      <a:pt x="481" y="57"/>
                    </a:lnTo>
                    <a:lnTo>
                      <a:pt x="477" y="55"/>
                    </a:lnTo>
                    <a:lnTo>
                      <a:pt x="472" y="55"/>
                    </a:lnTo>
                    <a:lnTo>
                      <a:pt x="465" y="57"/>
                    </a:lnTo>
                    <a:lnTo>
                      <a:pt x="465" y="64"/>
                    </a:lnTo>
                    <a:lnTo>
                      <a:pt x="469" y="69"/>
                    </a:lnTo>
                    <a:lnTo>
                      <a:pt x="472" y="75"/>
                    </a:lnTo>
                    <a:lnTo>
                      <a:pt x="474" y="81"/>
                    </a:lnTo>
                    <a:lnTo>
                      <a:pt x="473" y="102"/>
                    </a:lnTo>
                    <a:lnTo>
                      <a:pt x="466" y="117"/>
                    </a:lnTo>
                    <a:lnTo>
                      <a:pt x="457" y="130"/>
                    </a:lnTo>
                    <a:lnTo>
                      <a:pt x="443" y="140"/>
                    </a:lnTo>
                    <a:lnTo>
                      <a:pt x="428" y="149"/>
                    </a:lnTo>
                    <a:lnTo>
                      <a:pt x="413" y="159"/>
                    </a:lnTo>
                    <a:lnTo>
                      <a:pt x="400" y="168"/>
                    </a:lnTo>
                    <a:lnTo>
                      <a:pt x="388" y="180"/>
                    </a:lnTo>
                    <a:lnTo>
                      <a:pt x="371" y="187"/>
                    </a:lnTo>
                    <a:lnTo>
                      <a:pt x="354" y="194"/>
                    </a:lnTo>
                    <a:lnTo>
                      <a:pt x="337" y="205"/>
                    </a:lnTo>
                    <a:lnTo>
                      <a:pt x="321" y="215"/>
                    </a:lnTo>
                    <a:lnTo>
                      <a:pt x="305" y="228"/>
                    </a:lnTo>
                    <a:lnTo>
                      <a:pt x="292" y="240"/>
                    </a:lnTo>
                    <a:lnTo>
                      <a:pt x="281" y="255"/>
                    </a:lnTo>
                    <a:lnTo>
                      <a:pt x="271" y="271"/>
                    </a:lnTo>
                    <a:lnTo>
                      <a:pt x="255" y="265"/>
                    </a:lnTo>
                    <a:lnTo>
                      <a:pt x="240" y="260"/>
                    </a:lnTo>
                    <a:lnTo>
                      <a:pt x="224" y="256"/>
                    </a:lnTo>
                    <a:lnTo>
                      <a:pt x="206" y="253"/>
                    </a:lnTo>
                    <a:lnTo>
                      <a:pt x="190" y="251"/>
                    </a:lnTo>
                    <a:lnTo>
                      <a:pt x="173" y="249"/>
                    </a:lnTo>
                    <a:lnTo>
                      <a:pt x="157" y="248"/>
                    </a:lnTo>
                    <a:lnTo>
                      <a:pt x="140" y="247"/>
                    </a:lnTo>
                    <a:lnTo>
                      <a:pt x="123" y="247"/>
                    </a:lnTo>
                    <a:lnTo>
                      <a:pt x="106" y="247"/>
                    </a:lnTo>
                    <a:lnTo>
                      <a:pt x="89" y="246"/>
                    </a:lnTo>
                    <a:lnTo>
                      <a:pt x="72" y="245"/>
                    </a:lnTo>
                    <a:lnTo>
                      <a:pt x="56" y="244"/>
                    </a:lnTo>
                    <a:lnTo>
                      <a:pt x="39" y="242"/>
                    </a:lnTo>
                    <a:lnTo>
                      <a:pt x="23" y="240"/>
                    </a:lnTo>
                    <a:lnTo>
                      <a:pt x="7" y="237"/>
                    </a:lnTo>
                    <a:lnTo>
                      <a:pt x="4" y="231"/>
                    </a:lnTo>
                    <a:lnTo>
                      <a:pt x="2" y="224"/>
                    </a:lnTo>
                    <a:lnTo>
                      <a:pt x="1" y="216"/>
                    </a:lnTo>
                    <a:lnTo>
                      <a:pt x="0" y="208"/>
                    </a:lnTo>
                    <a:lnTo>
                      <a:pt x="15" y="210"/>
                    </a:lnTo>
                    <a:lnTo>
                      <a:pt x="30" y="214"/>
                    </a:lnTo>
                    <a:lnTo>
                      <a:pt x="45" y="216"/>
                    </a:lnTo>
                    <a:lnTo>
                      <a:pt x="61" y="218"/>
                    </a:lnTo>
                    <a:lnTo>
                      <a:pt x="76" y="221"/>
                    </a:lnTo>
                    <a:lnTo>
                      <a:pt x="91" y="222"/>
                    </a:lnTo>
                    <a:lnTo>
                      <a:pt x="108" y="223"/>
                    </a:lnTo>
                    <a:lnTo>
                      <a:pt x="123" y="223"/>
                    </a:lnTo>
                    <a:lnTo>
                      <a:pt x="138" y="223"/>
                    </a:lnTo>
                    <a:lnTo>
                      <a:pt x="153" y="222"/>
                    </a:lnTo>
                    <a:lnTo>
                      <a:pt x="168" y="219"/>
                    </a:lnTo>
                    <a:lnTo>
                      <a:pt x="182" y="216"/>
                    </a:lnTo>
                    <a:lnTo>
                      <a:pt x="196" y="213"/>
                    </a:lnTo>
                    <a:lnTo>
                      <a:pt x="210" y="207"/>
                    </a:lnTo>
                    <a:lnTo>
                      <a:pt x="222" y="200"/>
                    </a:lnTo>
                    <a:lnTo>
                      <a:pt x="235" y="192"/>
                    </a:lnTo>
                    <a:lnTo>
                      <a:pt x="270" y="195"/>
                    </a:lnTo>
                    <a:lnTo>
                      <a:pt x="284" y="188"/>
                    </a:lnTo>
                    <a:lnTo>
                      <a:pt x="296" y="178"/>
                    </a:lnTo>
                    <a:lnTo>
                      <a:pt x="305" y="168"/>
                    </a:lnTo>
                    <a:lnTo>
                      <a:pt x="315" y="156"/>
                    </a:lnTo>
                    <a:lnTo>
                      <a:pt x="323" y="145"/>
                    </a:lnTo>
                    <a:lnTo>
                      <a:pt x="334" y="134"/>
                    </a:lnTo>
                    <a:lnTo>
                      <a:pt x="346" y="126"/>
                    </a:lnTo>
                    <a:lnTo>
                      <a:pt x="361" y="122"/>
                    </a:lnTo>
                    <a:lnTo>
                      <a:pt x="372" y="108"/>
                    </a:lnTo>
                    <a:lnTo>
                      <a:pt x="384" y="99"/>
                    </a:lnTo>
                    <a:lnTo>
                      <a:pt x="397" y="92"/>
                    </a:lnTo>
                    <a:lnTo>
                      <a:pt x="410" y="87"/>
                    </a:lnTo>
                    <a:lnTo>
                      <a:pt x="424" y="83"/>
                    </a:lnTo>
                    <a:lnTo>
                      <a:pt x="437" y="76"/>
                    </a:lnTo>
                    <a:lnTo>
                      <a:pt x="450" y="67"/>
                    </a:lnTo>
                    <a:lnTo>
                      <a:pt x="461" y="53"/>
                    </a:lnTo>
                    <a:lnTo>
                      <a:pt x="465" y="45"/>
                    </a:lnTo>
                    <a:lnTo>
                      <a:pt x="470" y="38"/>
                    </a:lnTo>
                    <a:lnTo>
                      <a:pt x="474" y="30"/>
                    </a:lnTo>
                    <a:lnTo>
                      <a:pt x="477" y="22"/>
                    </a:lnTo>
                    <a:lnTo>
                      <a:pt x="482" y="15"/>
                    </a:lnTo>
                    <a:lnTo>
                      <a:pt x="488" y="9"/>
                    </a:lnTo>
                    <a:lnTo>
                      <a:pt x="494" y="3"/>
                    </a:lnTo>
                    <a:lnTo>
                      <a:pt x="503" y="0"/>
                    </a:lnTo>
                    <a:lnTo>
                      <a:pt x="514" y="4"/>
                    </a:lnTo>
                    <a:lnTo>
                      <a:pt x="524" y="11"/>
                    </a:lnTo>
                    <a:lnTo>
                      <a:pt x="535" y="18"/>
                    </a:lnTo>
                    <a:lnTo>
                      <a:pt x="545" y="26"/>
                    </a:lnTo>
                    <a:lnTo>
                      <a:pt x="553" y="34"/>
                    </a:lnTo>
                    <a:lnTo>
                      <a:pt x="563" y="44"/>
                    </a:lnTo>
                    <a:lnTo>
                      <a:pt x="573" y="52"/>
                    </a:lnTo>
                    <a:lnTo>
                      <a:pt x="582" y="5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7" name="Freeform 43"/>
              <p:cNvSpPr>
                <a:spLocks/>
              </p:cNvSpPr>
              <p:nvPr/>
            </p:nvSpPr>
            <p:spPr bwMode="auto">
              <a:xfrm>
                <a:off x="2685" y="3657"/>
                <a:ext cx="9" cy="16"/>
              </a:xfrm>
              <a:custGeom>
                <a:avLst/>
                <a:gdLst>
                  <a:gd name="T0" fmla="*/ 0 w 45"/>
                  <a:gd name="T1" fmla="*/ 0 h 79"/>
                  <a:gd name="T2" fmla="*/ 0 w 45"/>
                  <a:gd name="T3" fmla="*/ 1 h 79"/>
                  <a:gd name="T4" fmla="*/ 0 w 45"/>
                  <a:gd name="T5" fmla="*/ 1 h 79"/>
                  <a:gd name="T6" fmla="*/ 0 w 45"/>
                  <a:gd name="T7" fmla="*/ 0 h 79"/>
                  <a:gd name="T8" fmla="*/ 0 w 45"/>
                  <a:gd name="T9" fmla="*/ 0 h 79"/>
                  <a:gd name="T10" fmla="*/ 0 w 45"/>
                  <a:gd name="T11" fmla="*/ 0 h 79"/>
                  <a:gd name="T12" fmla="*/ 0 w 45"/>
                  <a:gd name="T13" fmla="*/ 0 h 79"/>
                  <a:gd name="T14" fmla="*/ 0 w 45"/>
                  <a:gd name="T15" fmla="*/ 0 h 79"/>
                  <a:gd name="T16" fmla="*/ 0 w 45"/>
                  <a:gd name="T17" fmla="*/ 0 h 79"/>
                  <a:gd name="T18" fmla="*/ 0 w 45"/>
                  <a:gd name="T19" fmla="*/ 0 h 79"/>
                  <a:gd name="T20" fmla="*/ 0 w 45"/>
                  <a:gd name="T21" fmla="*/ 0 h 79"/>
                  <a:gd name="T22" fmla="*/ 0 w 45"/>
                  <a:gd name="T23" fmla="*/ 0 h 79"/>
                  <a:gd name="T24" fmla="*/ 0 w 45"/>
                  <a:gd name="T25" fmla="*/ 0 h 79"/>
                  <a:gd name="T26" fmla="*/ 0 w 45"/>
                  <a:gd name="T27" fmla="*/ 0 h 79"/>
                  <a:gd name="T28" fmla="*/ 0 w 45"/>
                  <a:gd name="T29" fmla="*/ 0 h 79"/>
                  <a:gd name="T30" fmla="*/ 0 w 45"/>
                  <a:gd name="T31" fmla="*/ 0 h 79"/>
                  <a:gd name="T32" fmla="*/ 0 w 45"/>
                  <a:gd name="T33" fmla="*/ 0 h 79"/>
                  <a:gd name="T34" fmla="*/ 0 w 45"/>
                  <a:gd name="T35" fmla="*/ 0 h 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79">
                    <a:moveTo>
                      <a:pt x="45" y="49"/>
                    </a:moveTo>
                    <a:lnTo>
                      <a:pt x="38" y="79"/>
                    </a:lnTo>
                    <a:lnTo>
                      <a:pt x="35" y="69"/>
                    </a:lnTo>
                    <a:lnTo>
                      <a:pt x="31" y="59"/>
                    </a:lnTo>
                    <a:lnTo>
                      <a:pt x="27" y="50"/>
                    </a:lnTo>
                    <a:lnTo>
                      <a:pt x="23" y="40"/>
                    </a:lnTo>
                    <a:lnTo>
                      <a:pt x="18" y="30"/>
                    </a:lnTo>
                    <a:lnTo>
                      <a:pt x="13" y="21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0" y="4"/>
                    </a:lnTo>
                    <a:lnTo>
                      <a:pt x="37" y="14"/>
                    </a:lnTo>
                    <a:lnTo>
                      <a:pt x="40" y="26"/>
                    </a:lnTo>
                    <a:lnTo>
                      <a:pt x="42" y="37"/>
                    </a:lnTo>
                    <a:lnTo>
                      <a:pt x="45" y="4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8" name="Freeform 44"/>
              <p:cNvSpPr>
                <a:spLocks/>
              </p:cNvSpPr>
              <p:nvPr/>
            </p:nvSpPr>
            <p:spPr bwMode="auto">
              <a:xfrm>
                <a:off x="2587" y="3653"/>
                <a:ext cx="5" cy="12"/>
              </a:xfrm>
              <a:custGeom>
                <a:avLst/>
                <a:gdLst>
                  <a:gd name="T0" fmla="*/ 0 w 25"/>
                  <a:gd name="T1" fmla="*/ 0 h 59"/>
                  <a:gd name="T2" fmla="*/ 0 w 25"/>
                  <a:gd name="T3" fmla="*/ 0 h 59"/>
                  <a:gd name="T4" fmla="*/ 0 w 25"/>
                  <a:gd name="T5" fmla="*/ 0 h 59"/>
                  <a:gd name="T6" fmla="*/ 0 w 25"/>
                  <a:gd name="T7" fmla="*/ 0 h 59"/>
                  <a:gd name="T8" fmla="*/ 0 w 25"/>
                  <a:gd name="T9" fmla="*/ 0 h 59"/>
                  <a:gd name="T10" fmla="*/ 0 w 25"/>
                  <a:gd name="T11" fmla="*/ 0 h 59"/>
                  <a:gd name="T12" fmla="*/ 0 w 25"/>
                  <a:gd name="T13" fmla="*/ 0 h 59"/>
                  <a:gd name="T14" fmla="*/ 0 w 25"/>
                  <a:gd name="T15" fmla="*/ 0 h 59"/>
                  <a:gd name="T16" fmla="*/ 0 w 25"/>
                  <a:gd name="T17" fmla="*/ 0 h 59"/>
                  <a:gd name="T18" fmla="*/ 0 w 25"/>
                  <a:gd name="T19" fmla="*/ 0 h 59"/>
                  <a:gd name="T20" fmla="*/ 0 w 25"/>
                  <a:gd name="T21" fmla="*/ 0 h 59"/>
                  <a:gd name="T22" fmla="*/ 0 w 25"/>
                  <a:gd name="T23" fmla="*/ 0 h 59"/>
                  <a:gd name="T24" fmla="*/ 0 w 25"/>
                  <a:gd name="T25" fmla="*/ 0 h 59"/>
                  <a:gd name="T26" fmla="*/ 0 w 25"/>
                  <a:gd name="T27" fmla="*/ 0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59">
                    <a:moveTo>
                      <a:pt x="25" y="51"/>
                    </a:moveTo>
                    <a:lnTo>
                      <a:pt x="24" y="59"/>
                    </a:lnTo>
                    <a:lnTo>
                      <a:pt x="12" y="54"/>
                    </a:lnTo>
                    <a:lnTo>
                      <a:pt x="10" y="40"/>
                    </a:lnTo>
                    <a:lnTo>
                      <a:pt x="8" y="2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7" y="13"/>
                    </a:lnTo>
                    <a:lnTo>
                      <a:pt x="22" y="25"/>
                    </a:lnTo>
                    <a:lnTo>
                      <a:pt x="25" y="37"/>
                    </a:lnTo>
                    <a:lnTo>
                      <a:pt x="25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99" name="Freeform 45"/>
              <p:cNvSpPr>
                <a:spLocks/>
              </p:cNvSpPr>
              <p:nvPr/>
            </p:nvSpPr>
            <p:spPr bwMode="auto">
              <a:xfrm>
                <a:off x="2577" y="3654"/>
                <a:ext cx="16" cy="23"/>
              </a:xfrm>
              <a:custGeom>
                <a:avLst/>
                <a:gdLst>
                  <a:gd name="T0" fmla="*/ 0 w 81"/>
                  <a:gd name="T1" fmla="*/ 0 h 114"/>
                  <a:gd name="T2" fmla="*/ 0 w 81"/>
                  <a:gd name="T3" fmla="*/ 0 h 114"/>
                  <a:gd name="T4" fmla="*/ 0 w 81"/>
                  <a:gd name="T5" fmla="*/ 0 h 114"/>
                  <a:gd name="T6" fmla="*/ 0 w 81"/>
                  <a:gd name="T7" fmla="*/ 1 h 114"/>
                  <a:gd name="T8" fmla="*/ 0 w 81"/>
                  <a:gd name="T9" fmla="*/ 1 h 114"/>
                  <a:gd name="T10" fmla="*/ 0 w 81"/>
                  <a:gd name="T11" fmla="*/ 1 h 114"/>
                  <a:gd name="T12" fmla="*/ 0 w 81"/>
                  <a:gd name="T13" fmla="*/ 1 h 114"/>
                  <a:gd name="T14" fmla="*/ 0 w 81"/>
                  <a:gd name="T15" fmla="*/ 1 h 114"/>
                  <a:gd name="T16" fmla="*/ 0 w 81"/>
                  <a:gd name="T17" fmla="*/ 1 h 114"/>
                  <a:gd name="T18" fmla="*/ 1 w 81"/>
                  <a:gd name="T19" fmla="*/ 1 h 114"/>
                  <a:gd name="T20" fmla="*/ 1 w 81"/>
                  <a:gd name="T21" fmla="*/ 1 h 114"/>
                  <a:gd name="T22" fmla="*/ 1 w 81"/>
                  <a:gd name="T23" fmla="*/ 1 h 114"/>
                  <a:gd name="T24" fmla="*/ 1 w 81"/>
                  <a:gd name="T25" fmla="*/ 1 h 114"/>
                  <a:gd name="T26" fmla="*/ 1 w 81"/>
                  <a:gd name="T27" fmla="*/ 1 h 114"/>
                  <a:gd name="T28" fmla="*/ 1 w 81"/>
                  <a:gd name="T29" fmla="*/ 1 h 114"/>
                  <a:gd name="T30" fmla="*/ 1 w 81"/>
                  <a:gd name="T31" fmla="*/ 1 h 114"/>
                  <a:gd name="T32" fmla="*/ 1 w 81"/>
                  <a:gd name="T33" fmla="*/ 1 h 114"/>
                  <a:gd name="T34" fmla="*/ 1 w 81"/>
                  <a:gd name="T35" fmla="*/ 1 h 114"/>
                  <a:gd name="T36" fmla="*/ 1 w 81"/>
                  <a:gd name="T37" fmla="*/ 1 h 114"/>
                  <a:gd name="T38" fmla="*/ 0 w 81"/>
                  <a:gd name="T39" fmla="*/ 1 h 114"/>
                  <a:gd name="T40" fmla="*/ 0 w 81"/>
                  <a:gd name="T41" fmla="*/ 1 h 114"/>
                  <a:gd name="T42" fmla="*/ 0 w 81"/>
                  <a:gd name="T43" fmla="*/ 1 h 114"/>
                  <a:gd name="T44" fmla="*/ 0 w 81"/>
                  <a:gd name="T45" fmla="*/ 1 h 114"/>
                  <a:gd name="T46" fmla="*/ 0 w 81"/>
                  <a:gd name="T47" fmla="*/ 1 h 114"/>
                  <a:gd name="T48" fmla="*/ 0 w 81"/>
                  <a:gd name="T49" fmla="*/ 1 h 114"/>
                  <a:gd name="T50" fmla="*/ 0 w 81"/>
                  <a:gd name="T51" fmla="*/ 1 h 114"/>
                  <a:gd name="T52" fmla="*/ 0 w 81"/>
                  <a:gd name="T53" fmla="*/ 1 h 114"/>
                  <a:gd name="T54" fmla="*/ 0 w 81"/>
                  <a:gd name="T55" fmla="*/ 1 h 114"/>
                  <a:gd name="T56" fmla="*/ 0 w 81"/>
                  <a:gd name="T57" fmla="*/ 1 h 114"/>
                  <a:gd name="T58" fmla="*/ 0 w 81"/>
                  <a:gd name="T59" fmla="*/ 1 h 114"/>
                  <a:gd name="T60" fmla="*/ 0 w 81"/>
                  <a:gd name="T61" fmla="*/ 0 h 114"/>
                  <a:gd name="T62" fmla="*/ 0 w 81"/>
                  <a:gd name="T63" fmla="*/ 0 h 114"/>
                  <a:gd name="T64" fmla="*/ 0 w 81"/>
                  <a:gd name="T65" fmla="*/ 0 h 114"/>
                  <a:gd name="T66" fmla="*/ 0 w 81"/>
                  <a:gd name="T67" fmla="*/ 0 h 114"/>
                  <a:gd name="T68" fmla="*/ 0 w 81"/>
                  <a:gd name="T69" fmla="*/ 0 h 114"/>
                  <a:gd name="T70" fmla="*/ 0 w 81"/>
                  <a:gd name="T71" fmla="*/ 0 h 114"/>
                  <a:gd name="T72" fmla="*/ 0 w 81"/>
                  <a:gd name="T73" fmla="*/ 0 h 114"/>
                  <a:gd name="T74" fmla="*/ 0 w 81"/>
                  <a:gd name="T75" fmla="*/ 0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1" h="114">
                    <a:moveTo>
                      <a:pt x="22" y="16"/>
                    </a:moveTo>
                    <a:lnTo>
                      <a:pt x="19" y="39"/>
                    </a:lnTo>
                    <a:lnTo>
                      <a:pt x="19" y="60"/>
                    </a:lnTo>
                    <a:lnTo>
                      <a:pt x="27" y="78"/>
                    </a:lnTo>
                    <a:lnTo>
                      <a:pt x="42" y="92"/>
                    </a:lnTo>
                    <a:lnTo>
                      <a:pt x="46" y="91"/>
                    </a:lnTo>
                    <a:lnTo>
                      <a:pt x="52" y="90"/>
                    </a:lnTo>
                    <a:lnTo>
                      <a:pt x="56" y="90"/>
                    </a:lnTo>
                    <a:lnTo>
                      <a:pt x="61" y="90"/>
                    </a:lnTo>
                    <a:lnTo>
                      <a:pt x="66" y="91"/>
                    </a:lnTo>
                    <a:lnTo>
                      <a:pt x="71" y="92"/>
                    </a:lnTo>
                    <a:lnTo>
                      <a:pt x="75" y="94"/>
                    </a:lnTo>
                    <a:lnTo>
                      <a:pt x="80" y="97"/>
                    </a:lnTo>
                    <a:lnTo>
                      <a:pt x="81" y="99"/>
                    </a:lnTo>
                    <a:lnTo>
                      <a:pt x="81" y="103"/>
                    </a:lnTo>
                    <a:lnTo>
                      <a:pt x="81" y="106"/>
                    </a:lnTo>
                    <a:lnTo>
                      <a:pt x="78" y="108"/>
                    </a:lnTo>
                    <a:lnTo>
                      <a:pt x="73" y="112"/>
                    </a:lnTo>
                    <a:lnTo>
                      <a:pt x="68" y="114"/>
                    </a:lnTo>
                    <a:lnTo>
                      <a:pt x="61" y="113"/>
                    </a:lnTo>
                    <a:lnTo>
                      <a:pt x="55" y="112"/>
                    </a:lnTo>
                    <a:lnTo>
                      <a:pt x="49" y="111"/>
                    </a:lnTo>
                    <a:lnTo>
                      <a:pt x="43" y="108"/>
                    </a:lnTo>
                    <a:lnTo>
                      <a:pt x="37" y="108"/>
                    </a:lnTo>
                    <a:lnTo>
                      <a:pt x="31" y="108"/>
                    </a:lnTo>
                    <a:lnTo>
                      <a:pt x="23" y="101"/>
                    </a:lnTo>
                    <a:lnTo>
                      <a:pt x="16" y="93"/>
                    </a:lnTo>
                    <a:lnTo>
                      <a:pt x="10" y="85"/>
                    </a:lnTo>
                    <a:lnTo>
                      <a:pt x="7" y="76"/>
                    </a:lnTo>
                    <a:lnTo>
                      <a:pt x="3" y="66"/>
                    </a:lnTo>
                    <a:lnTo>
                      <a:pt x="1" y="55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5" y="2"/>
                    </a:lnTo>
                    <a:lnTo>
                      <a:pt x="15" y="0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0" name="Freeform 46"/>
              <p:cNvSpPr>
                <a:spLocks/>
              </p:cNvSpPr>
              <p:nvPr/>
            </p:nvSpPr>
            <p:spPr bwMode="auto">
              <a:xfrm>
                <a:off x="2636" y="3661"/>
                <a:ext cx="5" cy="19"/>
              </a:xfrm>
              <a:custGeom>
                <a:avLst/>
                <a:gdLst>
                  <a:gd name="T0" fmla="*/ 0 w 23"/>
                  <a:gd name="T1" fmla="*/ 0 h 94"/>
                  <a:gd name="T2" fmla="*/ 0 w 23"/>
                  <a:gd name="T3" fmla="*/ 0 h 94"/>
                  <a:gd name="T4" fmla="*/ 0 w 23"/>
                  <a:gd name="T5" fmla="*/ 0 h 94"/>
                  <a:gd name="T6" fmla="*/ 0 w 23"/>
                  <a:gd name="T7" fmla="*/ 1 h 94"/>
                  <a:gd name="T8" fmla="*/ 0 w 23"/>
                  <a:gd name="T9" fmla="*/ 1 h 94"/>
                  <a:gd name="T10" fmla="*/ 0 w 23"/>
                  <a:gd name="T11" fmla="*/ 1 h 94"/>
                  <a:gd name="T12" fmla="*/ 0 w 23"/>
                  <a:gd name="T13" fmla="*/ 1 h 94"/>
                  <a:gd name="T14" fmla="*/ 0 w 23"/>
                  <a:gd name="T15" fmla="*/ 1 h 94"/>
                  <a:gd name="T16" fmla="*/ 0 w 23"/>
                  <a:gd name="T17" fmla="*/ 0 h 94"/>
                  <a:gd name="T18" fmla="*/ 0 w 23"/>
                  <a:gd name="T19" fmla="*/ 0 h 94"/>
                  <a:gd name="T20" fmla="*/ 0 w 23"/>
                  <a:gd name="T21" fmla="*/ 0 h 94"/>
                  <a:gd name="T22" fmla="*/ 0 w 23"/>
                  <a:gd name="T23" fmla="*/ 0 h 94"/>
                  <a:gd name="T24" fmla="*/ 0 w 23"/>
                  <a:gd name="T25" fmla="*/ 0 h 94"/>
                  <a:gd name="T26" fmla="*/ 0 w 23"/>
                  <a:gd name="T27" fmla="*/ 0 h 94"/>
                  <a:gd name="T28" fmla="*/ 0 w 23"/>
                  <a:gd name="T29" fmla="*/ 0 h 94"/>
                  <a:gd name="T30" fmla="*/ 0 w 23"/>
                  <a:gd name="T31" fmla="*/ 0 h 94"/>
                  <a:gd name="T32" fmla="*/ 0 w 23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94">
                    <a:moveTo>
                      <a:pt x="19" y="0"/>
                    </a:moveTo>
                    <a:lnTo>
                      <a:pt x="14" y="24"/>
                    </a:lnTo>
                    <a:lnTo>
                      <a:pt x="19" y="47"/>
                    </a:lnTo>
                    <a:lnTo>
                      <a:pt x="23" y="71"/>
                    </a:lnTo>
                    <a:lnTo>
                      <a:pt x="20" y="94"/>
                    </a:lnTo>
                    <a:lnTo>
                      <a:pt x="11" y="88"/>
                    </a:lnTo>
                    <a:lnTo>
                      <a:pt x="9" y="78"/>
                    </a:lnTo>
                    <a:lnTo>
                      <a:pt x="10" y="65"/>
                    </a:lnTo>
                    <a:lnTo>
                      <a:pt x="8" y="54"/>
                    </a:lnTo>
                    <a:lnTo>
                      <a:pt x="4" y="42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1" name="Freeform 47"/>
              <p:cNvSpPr>
                <a:spLocks/>
              </p:cNvSpPr>
              <p:nvPr/>
            </p:nvSpPr>
            <p:spPr bwMode="auto">
              <a:xfrm>
                <a:off x="2659" y="3667"/>
                <a:ext cx="23" cy="15"/>
              </a:xfrm>
              <a:custGeom>
                <a:avLst/>
                <a:gdLst>
                  <a:gd name="T0" fmla="*/ 1 w 115"/>
                  <a:gd name="T1" fmla="*/ 0 h 73"/>
                  <a:gd name="T2" fmla="*/ 1 w 115"/>
                  <a:gd name="T3" fmla="*/ 0 h 73"/>
                  <a:gd name="T4" fmla="*/ 1 w 115"/>
                  <a:gd name="T5" fmla="*/ 0 h 73"/>
                  <a:gd name="T6" fmla="*/ 1 w 115"/>
                  <a:gd name="T7" fmla="*/ 1 h 73"/>
                  <a:gd name="T8" fmla="*/ 1 w 115"/>
                  <a:gd name="T9" fmla="*/ 1 h 73"/>
                  <a:gd name="T10" fmla="*/ 1 w 115"/>
                  <a:gd name="T11" fmla="*/ 1 h 73"/>
                  <a:gd name="T12" fmla="*/ 1 w 115"/>
                  <a:gd name="T13" fmla="*/ 1 h 73"/>
                  <a:gd name="T14" fmla="*/ 0 w 115"/>
                  <a:gd name="T15" fmla="*/ 1 h 73"/>
                  <a:gd name="T16" fmla="*/ 0 w 115"/>
                  <a:gd name="T17" fmla="*/ 1 h 73"/>
                  <a:gd name="T18" fmla="*/ 0 w 115"/>
                  <a:gd name="T19" fmla="*/ 1 h 73"/>
                  <a:gd name="T20" fmla="*/ 0 w 115"/>
                  <a:gd name="T21" fmla="*/ 1 h 73"/>
                  <a:gd name="T22" fmla="*/ 0 w 115"/>
                  <a:gd name="T23" fmla="*/ 1 h 73"/>
                  <a:gd name="T24" fmla="*/ 0 w 115"/>
                  <a:gd name="T25" fmla="*/ 0 h 73"/>
                  <a:gd name="T26" fmla="*/ 0 w 115"/>
                  <a:gd name="T27" fmla="*/ 0 h 73"/>
                  <a:gd name="T28" fmla="*/ 0 w 115"/>
                  <a:gd name="T29" fmla="*/ 0 h 73"/>
                  <a:gd name="T30" fmla="*/ 0 w 115"/>
                  <a:gd name="T31" fmla="*/ 0 h 73"/>
                  <a:gd name="T32" fmla="*/ 0 w 115"/>
                  <a:gd name="T33" fmla="*/ 0 h 73"/>
                  <a:gd name="T34" fmla="*/ 0 w 115"/>
                  <a:gd name="T35" fmla="*/ 0 h 73"/>
                  <a:gd name="T36" fmla="*/ 0 w 115"/>
                  <a:gd name="T37" fmla="*/ 0 h 73"/>
                  <a:gd name="T38" fmla="*/ 0 w 115"/>
                  <a:gd name="T39" fmla="*/ 0 h 73"/>
                  <a:gd name="T40" fmla="*/ 1 w 115"/>
                  <a:gd name="T41" fmla="*/ 0 h 73"/>
                  <a:gd name="T42" fmla="*/ 1 w 115"/>
                  <a:gd name="T43" fmla="*/ 0 h 73"/>
                  <a:gd name="T44" fmla="*/ 1 w 115"/>
                  <a:gd name="T45" fmla="*/ 0 h 73"/>
                  <a:gd name="T46" fmla="*/ 1 w 115"/>
                  <a:gd name="T47" fmla="*/ 0 h 73"/>
                  <a:gd name="T48" fmla="*/ 1 w 115"/>
                  <a:gd name="T49" fmla="*/ 0 h 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5" h="73">
                    <a:moveTo>
                      <a:pt x="115" y="36"/>
                    </a:moveTo>
                    <a:lnTo>
                      <a:pt x="115" y="48"/>
                    </a:lnTo>
                    <a:lnTo>
                      <a:pt x="112" y="57"/>
                    </a:lnTo>
                    <a:lnTo>
                      <a:pt x="103" y="64"/>
                    </a:lnTo>
                    <a:lnTo>
                      <a:pt x="89" y="70"/>
                    </a:lnTo>
                    <a:lnTo>
                      <a:pt x="79" y="72"/>
                    </a:lnTo>
                    <a:lnTo>
                      <a:pt x="69" y="73"/>
                    </a:lnTo>
                    <a:lnTo>
                      <a:pt x="58" y="73"/>
                    </a:lnTo>
                    <a:lnTo>
                      <a:pt x="48" y="72"/>
                    </a:lnTo>
                    <a:lnTo>
                      <a:pt x="37" y="70"/>
                    </a:lnTo>
                    <a:lnTo>
                      <a:pt x="26" y="66"/>
                    </a:lnTo>
                    <a:lnTo>
                      <a:pt x="14" y="62"/>
                    </a:lnTo>
                    <a:lnTo>
                      <a:pt x="1" y="56"/>
                    </a:lnTo>
                    <a:lnTo>
                      <a:pt x="2" y="39"/>
                    </a:lnTo>
                    <a:lnTo>
                      <a:pt x="0" y="21"/>
                    </a:lnTo>
                    <a:lnTo>
                      <a:pt x="1" y="8"/>
                    </a:lnTo>
                    <a:lnTo>
                      <a:pt x="14" y="0"/>
                    </a:lnTo>
                    <a:lnTo>
                      <a:pt x="28" y="1"/>
                    </a:lnTo>
                    <a:lnTo>
                      <a:pt x="43" y="0"/>
                    </a:lnTo>
                    <a:lnTo>
                      <a:pt x="58" y="0"/>
                    </a:lnTo>
                    <a:lnTo>
                      <a:pt x="73" y="1"/>
                    </a:lnTo>
                    <a:lnTo>
                      <a:pt x="86" y="4"/>
                    </a:lnTo>
                    <a:lnTo>
                      <a:pt x="98" y="11"/>
                    </a:lnTo>
                    <a:lnTo>
                      <a:pt x="109" y="21"/>
                    </a:lnTo>
                    <a:lnTo>
                      <a:pt x="115" y="36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2" name="Freeform 48"/>
              <p:cNvSpPr>
                <a:spLocks/>
              </p:cNvSpPr>
              <p:nvPr/>
            </p:nvSpPr>
            <p:spPr bwMode="auto">
              <a:xfrm>
                <a:off x="2491" y="3652"/>
                <a:ext cx="33" cy="12"/>
              </a:xfrm>
              <a:custGeom>
                <a:avLst/>
                <a:gdLst>
                  <a:gd name="T0" fmla="*/ 1 w 163"/>
                  <a:gd name="T1" fmla="*/ 0 h 60"/>
                  <a:gd name="T2" fmla="*/ 1 w 163"/>
                  <a:gd name="T3" fmla="*/ 0 h 60"/>
                  <a:gd name="T4" fmla="*/ 1 w 163"/>
                  <a:gd name="T5" fmla="*/ 0 h 60"/>
                  <a:gd name="T6" fmla="*/ 1 w 163"/>
                  <a:gd name="T7" fmla="*/ 0 h 60"/>
                  <a:gd name="T8" fmla="*/ 1 w 163"/>
                  <a:gd name="T9" fmla="*/ 0 h 60"/>
                  <a:gd name="T10" fmla="*/ 1 w 163"/>
                  <a:gd name="T11" fmla="*/ 0 h 60"/>
                  <a:gd name="T12" fmla="*/ 1 w 163"/>
                  <a:gd name="T13" fmla="*/ 0 h 60"/>
                  <a:gd name="T14" fmla="*/ 1 w 163"/>
                  <a:gd name="T15" fmla="*/ 0 h 60"/>
                  <a:gd name="T16" fmla="*/ 1 w 163"/>
                  <a:gd name="T17" fmla="*/ 0 h 60"/>
                  <a:gd name="T18" fmla="*/ 1 w 163"/>
                  <a:gd name="T19" fmla="*/ 0 h 60"/>
                  <a:gd name="T20" fmla="*/ 1 w 163"/>
                  <a:gd name="T21" fmla="*/ 0 h 60"/>
                  <a:gd name="T22" fmla="*/ 1 w 163"/>
                  <a:gd name="T23" fmla="*/ 0 h 60"/>
                  <a:gd name="T24" fmla="*/ 1 w 163"/>
                  <a:gd name="T25" fmla="*/ 0 h 60"/>
                  <a:gd name="T26" fmla="*/ 0 w 163"/>
                  <a:gd name="T27" fmla="*/ 0 h 60"/>
                  <a:gd name="T28" fmla="*/ 0 w 163"/>
                  <a:gd name="T29" fmla="*/ 0 h 60"/>
                  <a:gd name="T30" fmla="*/ 0 w 163"/>
                  <a:gd name="T31" fmla="*/ 0 h 60"/>
                  <a:gd name="T32" fmla="*/ 0 w 163"/>
                  <a:gd name="T33" fmla="*/ 0 h 60"/>
                  <a:gd name="T34" fmla="*/ 0 w 163"/>
                  <a:gd name="T35" fmla="*/ 0 h 60"/>
                  <a:gd name="T36" fmla="*/ 0 w 163"/>
                  <a:gd name="T37" fmla="*/ 0 h 60"/>
                  <a:gd name="T38" fmla="*/ 0 w 163"/>
                  <a:gd name="T39" fmla="*/ 0 h 60"/>
                  <a:gd name="T40" fmla="*/ 0 w 163"/>
                  <a:gd name="T41" fmla="*/ 0 h 60"/>
                  <a:gd name="T42" fmla="*/ 0 w 163"/>
                  <a:gd name="T43" fmla="*/ 0 h 60"/>
                  <a:gd name="T44" fmla="*/ 0 w 163"/>
                  <a:gd name="T45" fmla="*/ 0 h 60"/>
                  <a:gd name="T46" fmla="*/ 0 w 163"/>
                  <a:gd name="T47" fmla="*/ 0 h 60"/>
                  <a:gd name="T48" fmla="*/ 0 w 163"/>
                  <a:gd name="T49" fmla="*/ 0 h 60"/>
                  <a:gd name="T50" fmla="*/ 0 w 163"/>
                  <a:gd name="T51" fmla="*/ 0 h 60"/>
                  <a:gd name="T52" fmla="*/ 0 w 163"/>
                  <a:gd name="T53" fmla="*/ 0 h 60"/>
                  <a:gd name="T54" fmla="*/ 0 w 163"/>
                  <a:gd name="T55" fmla="*/ 0 h 60"/>
                  <a:gd name="T56" fmla="*/ 0 w 163"/>
                  <a:gd name="T57" fmla="*/ 0 h 60"/>
                  <a:gd name="T58" fmla="*/ 0 w 163"/>
                  <a:gd name="T59" fmla="*/ 0 h 60"/>
                  <a:gd name="T60" fmla="*/ 1 w 163"/>
                  <a:gd name="T61" fmla="*/ 0 h 60"/>
                  <a:gd name="T62" fmla="*/ 1 w 163"/>
                  <a:gd name="T63" fmla="*/ 0 h 60"/>
                  <a:gd name="T64" fmla="*/ 1 w 163"/>
                  <a:gd name="T65" fmla="*/ 0 h 60"/>
                  <a:gd name="T66" fmla="*/ 1 w 163"/>
                  <a:gd name="T67" fmla="*/ 0 h 60"/>
                  <a:gd name="T68" fmla="*/ 1 w 163"/>
                  <a:gd name="T69" fmla="*/ 0 h 60"/>
                  <a:gd name="T70" fmla="*/ 1 w 163"/>
                  <a:gd name="T71" fmla="*/ 0 h 60"/>
                  <a:gd name="T72" fmla="*/ 1 w 163"/>
                  <a:gd name="T73" fmla="*/ 0 h 60"/>
                  <a:gd name="T74" fmla="*/ 1 w 163"/>
                  <a:gd name="T75" fmla="*/ 0 h 60"/>
                  <a:gd name="T76" fmla="*/ 1 w 163"/>
                  <a:gd name="T77" fmla="*/ 0 h 60"/>
                  <a:gd name="T78" fmla="*/ 1 w 163"/>
                  <a:gd name="T79" fmla="*/ 0 h 60"/>
                  <a:gd name="T80" fmla="*/ 1 w 163"/>
                  <a:gd name="T81" fmla="*/ 0 h 60"/>
                  <a:gd name="T82" fmla="*/ 1 w 163"/>
                  <a:gd name="T83" fmla="*/ 0 h 60"/>
                  <a:gd name="T84" fmla="*/ 1 w 163"/>
                  <a:gd name="T85" fmla="*/ 0 h 60"/>
                  <a:gd name="T86" fmla="*/ 1 w 163"/>
                  <a:gd name="T87" fmla="*/ 0 h 60"/>
                  <a:gd name="T88" fmla="*/ 1 w 163"/>
                  <a:gd name="T89" fmla="*/ 0 h 6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3" h="60">
                    <a:moveTo>
                      <a:pt x="163" y="10"/>
                    </a:moveTo>
                    <a:lnTo>
                      <a:pt x="158" y="14"/>
                    </a:lnTo>
                    <a:lnTo>
                      <a:pt x="153" y="17"/>
                    </a:lnTo>
                    <a:lnTo>
                      <a:pt x="149" y="21"/>
                    </a:lnTo>
                    <a:lnTo>
                      <a:pt x="144" y="25"/>
                    </a:lnTo>
                    <a:lnTo>
                      <a:pt x="140" y="30"/>
                    </a:lnTo>
                    <a:lnTo>
                      <a:pt x="137" y="33"/>
                    </a:lnTo>
                    <a:lnTo>
                      <a:pt x="133" y="38"/>
                    </a:lnTo>
                    <a:lnTo>
                      <a:pt x="128" y="43"/>
                    </a:lnTo>
                    <a:lnTo>
                      <a:pt x="125" y="43"/>
                    </a:lnTo>
                    <a:lnTo>
                      <a:pt x="114" y="44"/>
                    </a:lnTo>
                    <a:lnTo>
                      <a:pt x="99" y="45"/>
                    </a:lnTo>
                    <a:lnTo>
                      <a:pt x="81" y="46"/>
                    </a:lnTo>
                    <a:lnTo>
                      <a:pt x="61" y="48"/>
                    </a:lnTo>
                    <a:lnTo>
                      <a:pt x="40" y="52"/>
                    </a:lnTo>
                    <a:lnTo>
                      <a:pt x="21" y="55"/>
                    </a:lnTo>
                    <a:lnTo>
                      <a:pt x="5" y="60"/>
                    </a:lnTo>
                    <a:lnTo>
                      <a:pt x="1" y="56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4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8" y="37"/>
                    </a:lnTo>
                    <a:lnTo>
                      <a:pt x="34" y="37"/>
                    </a:lnTo>
                    <a:lnTo>
                      <a:pt x="39" y="36"/>
                    </a:lnTo>
                    <a:lnTo>
                      <a:pt x="44" y="34"/>
                    </a:lnTo>
                    <a:lnTo>
                      <a:pt x="55" y="32"/>
                    </a:lnTo>
                    <a:lnTo>
                      <a:pt x="66" y="30"/>
                    </a:lnTo>
                    <a:lnTo>
                      <a:pt x="78" y="29"/>
                    </a:lnTo>
                    <a:lnTo>
                      <a:pt x="89" y="26"/>
                    </a:lnTo>
                    <a:lnTo>
                      <a:pt x="100" y="25"/>
                    </a:lnTo>
                    <a:lnTo>
                      <a:pt x="111" y="24"/>
                    </a:lnTo>
                    <a:lnTo>
                      <a:pt x="123" y="22"/>
                    </a:lnTo>
                    <a:lnTo>
                      <a:pt x="134" y="21"/>
                    </a:lnTo>
                    <a:lnTo>
                      <a:pt x="141" y="15"/>
                    </a:lnTo>
                    <a:lnTo>
                      <a:pt x="145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9" y="1"/>
                    </a:lnTo>
                    <a:lnTo>
                      <a:pt x="162" y="3"/>
                    </a:lnTo>
                    <a:lnTo>
                      <a:pt x="163" y="7"/>
                    </a:lnTo>
                    <a:lnTo>
                      <a:pt x="16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3" name="Freeform 49"/>
              <p:cNvSpPr>
                <a:spLocks/>
              </p:cNvSpPr>
              <p:nvPr/>
            </p:nvSpPr>
            <p:spPr bwMode="auto">
              <a:xfrm>
                <a:off x="2672" y="3709"/>
                <a:ext cx="81" cy="67"/>
              </a:xfrm>
              <a:custGeom>
                <a:avLst/>
                <a:gdLst>
                  <a:gd name="T0" fmla="*/ 3 w 403"/>
                  <a:gd name="T1" fmla="*/ 1 h 334"/>
                  <a:gd name="T2" fmla="*/ 3 w 403"/>
                  <a:gd name="T3" fmla="*/ 1 h 334"/>
                  <a:gd name="T4" fmla="*/ 3 w 403"/>
                  <a:gd name="T5" fmla="*/ 1 h 334"/>
                  <a:gd name="T6" fmla="*/ 3 w 403"/>
                  <a:gd name="T7" fmla="*/ 1 h 334"/>
                  <a:gd name="T8" fmla="*/ 3 w 403"/>
                  <a:gd name="T9" fmla="*/ 1 h 334"/>
                  <a:gd name="T10" fmla="*/ 3 w 403"/>
                  <a:gd name="T11" fmla="*/ 2 h 334"/>
                  <a:gd name="T12" fmla="*/ 3 w 403"/>
                  <a:gd name="T13" fmla="*/ 2 h 334"/>
                  <a:gd name="T14" fmla="*/ 2 w 403"/>
                  <a:gd name="T15" fmla="*/ 2 h 334"/>
                  <a:gd name="T16" fmla="*/ 2 w 403"/>
                  <a:gd name="T17" fmla="*/ 2 h 334"/>
                  <a:gd name="T18" fmla="*/ 2 w 403"/>
                  <a:gd name="T19" fmla="*/ 2 h 334"/>
                  <a:gd name="T20" fmla="*/ 2 w 403"/>
                  <a:gd name="T21" fmla="*/ 2 h 334"/>
                  <a:gd name="T22" fmla="*/ 1 w 403"/>
                  <a:gd name="T23" fmla="*/ 2 h 334"/>
                  <a:gd name="T24" fmla="*/ 2 w 403"/>
                  <a:gd name="T25" fmla="*/ 2 h 334"/>
                  <a:gd name="T26" fmla="*/ 2 w 403"/>
                  <a:gd name="T27" fmla="*/ 2 h 334"/>
                  <a:gd name="T28" fmla="*/ 2 w 403"/>
                  <a:gd name="T29" fmla="*/ 2 h 334"/>
                  <a:gd name="T30" fmla="*/ 2 w 403"/>
                  <a:gd name="T31" fmla="*/ 2 h 334"/>
                  <a:gd name="T32" fmla="*/ 1 w 403"/>
                  <a:gd name="T33" fmla="*/ 2 h 334"/>
                  <a:gd name="T34" fmla="*/ 1 w 403"/>
                  <a:gd name="T35" fmla="*/ 2 h 334"/>
                  <a:gd name="T36" fmla="*/ 1 w 403"/>
                  <a:gd name="T37" fmla="*/ 2 h 334"/>
                  <a:gd name="T38" fmla="*/ 1 w 403"/>
                  <a:gd name="T39" fmla="*/ 2 h 334"/>
                  <a:gd name="T40" fmla="*/ 0 w 403"/>
                  <a:gd name="T41" fmla="*/ 2 h 334"/>
                  <a:gd name="T42" fmla="*/ 0 w 403"/>
                  <a:gd name="T43" fmla="*/ 2 h 334"/>
                  <a:gd name="T44" fmla="*/ 1 w 403"/>
                  <a:gd name="T45" fmla="*/ 2 h 334"/>
                  <a:gd name="T46" fmla="*/ 1 w 403"/>
                  <a:gd name="T47" fmla="*/ 2 h 334"/>
                  <a:gd name="T48" fmla="*/ 1 w 403"/>
                  <a:gd name="T49" fmla="*/ 3 h 334"/>
                  <a:gd name="T50" fmla="*/ 1 w 403"/>
                  <a:gd name="T51" fmla="*/ 3 h 334"/>
                  <a:gd name="T52" fmla="*/ 0 w 403"/>
                  <a:gd name="T53" fmla="*/ 3 h 334"/>
                  <a:gd name="T54" fmla="*/ 0 w 403"/>
                  <a:gd name="T55" fmla="*/ 3 h 334"/>
                  <a:gd name="T56" fmla="*/ 0 w 403"/>
                  <a:gd name="T57" fmla="*/ 2 h 334"/>
                  <a:gd name="T58" fmla="*/ 0 w 403"/>
                  <a:gd name="T59" fmla="*/ 2 h 334"/>
                  <a:gd name="T60" fmla="*/ 0 w 403"/>
                  <a:gd name="T61" fmla="*/ 2 h 334"/>
                  <a:gd name="T62" fmla="*/ 0 w 403"/>
                  <a:gd name="T63" fmla="*/ 2 h 334"/>
                  <a:gd name="T64" fmla="*/ 1 w 403"/>
                  <a:gd name="T65" fmla="*/ 2 h 334"/>
                  <a:gd name="T66" fmla="*/ 1 w 403"/>
                  <a:gd name="T67" fmla="*/ 1 h 334"/>
                  <a:gd name="T68" fmla="*/ 1 w 403"/>
                  <a:gd name="T69" fmla="*/ 1 h 334"/>
                  <a:gd name="T70" fmla="*/ 2 w 403"/>
                  <a:gd name="T71" fmla="*/ 1 h 334"/>
                  <a:gd name="T72" fmla="*/ 2 w 403"/>
                  <a:gd name="T73" fmla="*/ 1 h 334"/>
                  <a:gd name="T74" fmla="*/ 2 w 403"/>
                  <a:gd name="T75" fmla="*/ 1 h 334"/>
                  <a:gd name="T76" fmla="*/ 2 w 403"/>
                  <a:gd name="T77" fmla="*/ 1 h 334"/>
                  <a:gd name="T78" fmla="*/ 2 w 403"/>
                  <a:gd name="T79" fmla="*/ 1 h 334"/>
                  <a:gd name="T80" fmla="*/ 2 w 403"/>
                  <a:gd name="T81" fmla="*/ 1 h 334"/>
                  <a:gd name="T82" fmla="*/ 2 w 403"/>
                  <a:gd name="T83" fmla="*/ 1 h 334"/>
                  <a:gd name="T84" fmla="*/ 1 w 403"/>
                  <a:gd name="T85" fmla="*/ 1 h 334"/>
                  <a:gd name="T86" fmla="*/ 1 w 403"/>
                  <a:gd name="T87" fmla="*/ 1 h 334"/>
                  <a:gd name="T88" fmla="*/ 0 w 403"/>
                  <a:gd name="T89" fmla="*/ 2 h 334"/>
                  <a:gd name="T90" fmla="*/ 0 w 403"/>
                  <a:gd name="T91" fmla="*/ 1 h 334"/>
                  <a:gd name="T92" fmla="*/ 0 w 403"/>
                  <a:gd name="T93" fmla="*/ 1 h 334"/>
                  <a:gd name="T94" fmla="*/ 0 w 403"/>
                  <a:gd name="T95" fmla="*/ 1 h 334"/>
                  <a:gd name="T96" fmla="*/ 0 w 403"/>
                  <a:gd name="T97" fmla="*/ 1 h 334"/>
                  <a:gd name="T98" fmla="*/ 1 w 403"/>
                  <a:gd name="T99" fmla="*/ 1 h 334"/>
                  <a:gd name="T100" fmla="*/ 1 w 403"/>
                  <a:gd name="T101" fmla="*/ 1 h 334"/>
                  <a:gd name="T102" fmla="*/ 1 w 403"/>
                  <a:gd name="T103" fmla="*/ 1 h 334"/>
                  <a:gd name="T104" fmla="*/ 2 w 403"/>
                  <a:gd name="T105" fmla="*/ 1 h 334"/>
                  <a:gd name="T106" fmla="*/ 2 w 403"/>
                  <a:gd name="T107" fmla="*/ 1 h 334"/>
                  <a:gd name="T108" fmla="*/ 2 w 403"/>
                  <a:gd name="T109" fmla="*/ 1 h 334"/>
                  <a:gd name="T110" fmla="*/ 2 w 403"/>
                  <a:gd name="T111" fmla="*/ 0 h 334"/>
                  <a:gd name="T112" fmla="*/ 3 w 403"/>
                  <a:gd name="T113" fmla="*/ 0 h 334"/>
                  <a:gd name="T114" fmla="*/ 3 w 403"/>
                  <a:gd name="T115" fmla="*/ 0 h 334"/>
                  <a:gd name="T116" fmla="*/ 3 w 403"/>
                  <a:gd name="T117" fmla="*/ 0 h 334"/>
                  <a:gd name="T118" fmla="*/ 3 w 403"/>
                  <a:gd name="T119" fmla="*/ 1 h 334"/>
                  <a:gd name="T120" fmla="*/ 3 w 403"/>
                  <a:gd name="T121" fmla="*/ 1 h 3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3" h="334">
                    <a:moveTo>
                      <a:pt x="403" y="119"/>
                    </a:moveTo>
                    <a:lnTo>
                      <a:pt x="397" y="110"/>
                    </a:lnTo>
                    <a:lnTo>
                      <a:pt x="391" y="100"/>
                    </a:lnTo>
                    <a:lnTo>
                      <a:pt x="383" y="91"/>
                    </a:lnTo>
                    <a:lnTo>
                      <a:pt x="374" y="86"/>
                    </a:lnTo>
                    <a:lnTo>
                      <a:pt x="369" y="93"/>
                    </a:lnTo>
                    <a:lnTo>
                      <a:pt x="369" y="100"/>
                    </a:lnTo>
                    <a:lnTo>
                      <a:pt x="372" y="107"/>
                    </a:lnTo>
                    <a:lnTo>
                      <a:pt x="375" y="115"/>
                    </a:lnTo>
                    <a:lnTo>
                      <a:pt x="380" y="122"/>
                    </a:lnTo>
                    <a:lnTo>
                      <a:pt x="386" y="130"/>
                    </a:lnTo>
                    <a:lnTo>
                      <a:pt x="390" y="137"/>
                    </a:lnTo>
                    <a:lnTo>
                      <a:pt x="393" y="145"/>
                    </a:lnTo>
                    <a:lnTo>
                      <a:pt x="396" y="162"/>
                    </a:lnTo>
                    <a:lnTo>
                      <a:pt x="392" y="176"/>
                    </a:lnTo>
                    <a:lnTo>
                      <a:pt x="385" y="187"/>
                    </a:lnTo>
                    <a:lnTo>
                      <a:pt x="373" y="199"/>
                    </a:lnTo>
                    <a:lnTo>
                      <a:pt x="359" y="208"/>
                    </a:lnTo>
                    <a:lnTo>
                      <a:pt x="345" y="217"/>
                    </a:lnTo>
                    <a:lnTo>
                      <a:pt x="331" y="226"/>
                    </a:lnTo>
                    <a:lnTo>
                      <a:pt x="319" y="236"/>
                    </a:lnTo>
                    <a:lnTo>
                      <a:pt x="310" y="242"/>
                    </a:lnTo>
                    <a:lnTo>
                      <a:pt x="301" y="248"/>
                    </a:lnTo>
                    <a:lnTo>
                      <a:pt x="290" y="254"/>
                    </a:lnTo>
                    <a:lnTo>
                      <a:pt x="280" y="259"/>
                    </a:lnTo>
                    <a:lnTo>
                      <a:pt x="270" y="263"/>
                    </a:lnTo>
                    <a:lnTo>
                      <a:pt x="260" y="265"/>
                    </a:lnTo>
                    <a:lnTo>
                      <a:pt x="249" y="267"/>
                    </a:lnTo>
                    <a:lnTo>
                      <a:pt x="238" y="267"/>
                    </a:lnTo>
                    <a:lnTo>
                      <a:pt x="232" y="252"/>
                    </a:lnTo>
                    <a:lnTo>
                      <a:pt x="230" y="234"/>
                    </a:lnTo>
                    <a:lnTo>
                      <a:pt x="226" y="221"/>
                    </a:lnTo>
                    <a:lnTo>
                      <a:pt x="210" y="215"/>
                    </a:lnTo>
                    <a:lnTo>
                      <a:pt x="190" y="214"/>
                    </a:lnTo>
                    <a:lnTo>
                      <a:pt x="187" y="216"/>
                    </a:lnTo>
                    <a:lnTo>
                      <a:pt x="184" y="218"/>
                    </a:lnTo>
                    <a:lnTo>
                      <a:pt x="183" y="222"/>
                    </a:lnTo>
                    <a:lnTo>
                      <a:pt x="186" y="226"/>
                    </a:lnTo>
                    <a:lnTo>
                      <a:pt x="197" y="231"/>
                    </a:lnTo>
                    <a:lnTo>
                      <a:pt x="204" y="238"/>
                    </a:lnTo>
                    <a:lnTo>
                      <a:pt x="208" y="246"/>
                    </a:lnTo>
                    <a:lnTo>
                      <a:pt x="209" y="256"/>
                    </a:lnTo>
                    <a:lnTo>
                      <a:pt x="209" y="263"/>
                    </a:lnTo>
                    <a:lnTo>
                      <a:pt x="207" y="269"/>
                    </a:lnTo>
                    <a:lnTo>
                      <a:pt x="204" y="276"/>
                    </a:lnTo>
                    <a:lnTo>
                      <a:pt x="200" y="280"/>
                    </a:lnTo>
                    <a:lnTo>
                      <a:pt x="194" y="286"/>
                    </a:lnTo>
                    <a:lnTo>
                      <a:pt x="189" y="290"/>
                    </a:lnTo>
                    <a:lnTo>
                      <a:pt x="183" y="293"/>
                    </a:lnTo>
                    <a:lnTo>
                      <a:pt x="176" y="294"/>
                    </a:lnTo>
                    <a:lnTo>
                      <a:pt x="161" y="301"/>
                    </a:lnTo>
                    <a:lnTo>
                      <a:pt x="163" y="290"/>
                    </a:lnTo>
                    <a:lnTo>
                      <a:pt x="161" y="278"/>
                    </a:lnTo>
                    <a:lnTo>
                      <a:pt x="157" y="269"/>
                    </a:lnTo>
                    <a:lnTo>
                      <a:pt x="152" y="259"/>
                    </a:lnTo>
                    <a:lnTo>
                      <a:pt x="142" y="251"/>
                    </a:lnTo>
                    <a:lnTo>
                      <a:pt x="130" y="246"/>
                    </a:lnTo>
                    <a:lnTo>
                      <a:pt x="118" y="242"/>
                    </a:lnTo>
                    <a:lnTo>
                      <a:pt x="105" y="242"/>
                    </a:lnTo>
                    <a:lnTo>
                      <a:pt x="93" y="244"/>
                    </a:lnTo>
                    <a:lnTo>
                      <a:pt x="81" y="245"/>
                    </a:lnTo>
                    <a:lnTo>
                      <a:pt x="68" y="246"/>
                    </a:lnTo>
                    <a:lnTo>
                      <a:pt x="55" y="247"/>
                    </a:lnTo>
                    <a:lnTo>
                      <a:pt x="53" y="249"/>
                    </a:lnTo>
                    <a:lnTo>
                      <a:pt x="50" y="253"/>
                    </a:lnTo>
                    <a:lnTo>
                      <a:pt x="49" y="256"/>
                    </a:lnTo>
                    <a:lnTo>
                      <a:pt x="50" y="261"/>
                    </a:lnTo>
                    <a:lnTo>
                      <a:pt x="60" y="264"/>
                    </a:lnTo>
                    <a:lnTo>
                      <a:pt x="69" y="270"/>
                    </a:lnTo>
                    <a:lnTo>
                      <a:pt x="75" y="278"/>
                    </a:lnTo>
                    <a:lnTo>
                      <a:pt x="82" y="286"/>
                    </a:lnTo>
                    <a:lnTo>
                      <a:pt x="87" y="295"/>
                    </a:lnTo>
                    <a:lnTo>
                      <a:pt x="90" y="306"/>
                    </a:lnTo>
                    <a:lnTo>
                      <a:pt x="93" y="315"/>
                    </a:lnTo>
                    <a:lnTo>
                      <a:pt x="94" y="325"/>
                    </a:lnTo>
                    <a:lnTo>
                      <a:pt x="89" y="329"/>
                    </a:lnTo>
                    <a:lnTo>
                      <a:pt x="83" y="331"/>
                    </a:lnTo>
                    <a:lnTo>
                      <a:pt x="76" y="333"/>
                    </a:lnTo>
                    <a:lnTo>
                      <a:pt x="70" y="334"/>
                    </a:lnTo>
                    <a:lnTo>
                      <a:pt x="63" y="334"/>
                    </a:lnTo>
                    <a:lnTo>
                      <a:pt x="57" y="334"/>
                    </a:lnTo>
                    <a:lnTo>
                      <a:pt x="50" y="333"/>
                    </a:lnTo>
                    <a:lnTo>
                      <a:pt x="44" y="331"/>
                    </a:lnTo>
                    <a:lnTo>
                      <a:pt x="39" y="326"/>
                    </a:lnTo>
                    <a:lnTo>
                      <a:pt x="39" y="322"/>
                    </a:lnTo>
                    <a:lnTo>
                      <a:pt x="41" y="315"/>
                    </a:lnTo>
                    <a:lnTo>
                      <a:pt x="42" y="309"/>
                    </a:lnTo>
                    <a:lnTo>
                      <a:pt x="40" y="294"/>
                    </a:lnTo>
                    <a:lnTo>
                      <a:pt x="38" y="279"/>
                    </a:lnTo>
                    <a:lnTo>
                      <a:pt x="33" y="265"/>
                    </a:lnTo>
                    <a:lnTo>
                      <a:pt x="25" y="254"/>
                    </a:lnTo>
                    <a:lnTo>
                      <a:pt x="28" y="245"/>
                    </a:lnTo>
                    <a:lnTo>
                      <a:pt x="33" y="238"/>
                    </a:lnTo>
                    <a:lnTo>
                      <a:pt x="40" y="232"/>
                    </a:lnTo>
                    <a:lnTo>
                      <a:pt x="47" y="226"/>
                    </a:lnTo>
                    <a:lnTo>
                      <a:pt x="56" y="222"/>
                    </a:lnTo>
                    <a:lnTo>
                      <a:pt x="63" y="217"/>
                    </a:lnTo>
                    <a:lnTo>
                      <a:pt x="72" y="214"/>
                    </a:lnTo>
                    <a:lnTo>
                      <a:pt x="79" y="208"/>
                    </a:lnTo>
                    <a:lnTo>
                      <a:pt x="97" y="200"/>
                    </a:lnTo>
                    <a:lnTo>
                      <a:pt x="114" y="193"/>
                    </a:lnTo>
                    <a:lnTo>
                      <a:pt x="131" y="186"/>
                    </a:lnTo>
                    <a:lnTo>
                      <a:pt x="148" y="180"/>
                    </a:lnTo>
                    <a:lnTo>
                      <a:pt x="166" y="175"/>
                    </a:lnTo>
                    <a:lnTo>
                      <a:pt x="184" y="169"/>
                    </a:lnTo>
                    <a:lnTo>
                      <a:pt x="202" y="164"/>
                    </a:lnTo>
                    <a:lnTo>
                      <a:pt x="219" y="159"/>
                    </a:lnTo>
                    <a:lnTo>
                      <a:pt x="226" y="153"/>
                    </a:lnTo>
                    <a:lnTo>
                      <a:pt x="231" y="146"/>
                    </a:lnTo>
                    <a:lnTo>
                      <a:pt x="237" y="139"/>
                    </a:lnTo>
                    <a:lnTo>
                      <a:pt x="242" y="132"/>
                    </a:lnTo>
                    <a:lnTo>
                      <a:pt x="246" y="125"/>
                    </a:lnTo>
                    <a:lnTo>
                      <a:pt x="249" y="117"/>
                    </a:lnTo>
                    <a:lnTo>
                      <a:pt x="252" y="109"/>
                    </a:lnTo>
                    <a:lnTo>
                      <a:pt x="253" y="100"/>
                    </a:lnTo>
                    <a:lnTo>
                      <a:pt x="250" y="95"/>
                    </a:lnTo>
                    <a:lnTo>
                      <a:pt x="248" y="92"/>
                    </a:lnTo>
                    <a:lnTo>
                      <a:pt x="245" y="88"/>
                    </a:lnTo>
                    <a:lnTo>
                      <a:pt x="241" y="88"/>
                    </a:lnTo>
                    <a:lnTo>
                      <a:pt x="237" y="96"/>
                    </a:lnTo>
                    <a:lnTo>
                      <a:pt x="233" y="104"/>
                    </a:lnTo>
                    <a:lnTo>
                      <a:pt x="229" y="111"/>
                    </a:lnTo>
                    <a:lnTo>
                      <a:pt x="222" y="118"/>
                    </a:lnTo>
                    <a:lnTo>
                      <a:pt x="217" y="124"/>
                    </a:lnTo>
                    <a:lnTo>
                      <a:pt x="209" y="130"/>
                    </a:lnTo>
                    <a:lnTo>
                      <a:pt x="202" y="134"/>
                    </a:lnTo>
                    <a:lnTo>
                      <a:pt x="194" y="138"/>
                    </a:lnTo>
                    <a:lnTo>
                      <a:pt x="174" y="144"/>
                    </a:lnTo>
                    <a:lnTo>
                      <a:pt x="154" y="148"/>
                    </a:lnTo>
                    <a:lnTo>
                      <a:pt x="133" y="153"/>
                    </a:lnTo>
                    <a:lnTo>
                      <a:pt x="113" y="159"/>
                    </a:lnTo>
                    <a:lnTo>
                      <a:pt x="93" y="164"/>
                    </a:lnTo>
                    <a:lnTo>
                      <a:pt x="73" y="170"/>
                    </a:lnTo>
                    <a:lnTo>
                      <a:pt x="54" y="178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6" y="178"/>
                    </a:lnTo>
                    <a:lnTo>
                      <a:pt x="22" y="173"/>
                    </a:lnTo>
                    <a:lnTo>
                      <a:pt x="18" y="170"/>
                    </a:lnTo>
                    <a:lnTo>
                      <a:pt x="14" y="165"/>
                    </a:lnTo>
                    <a:lnTo>
                      <a:pt x="10" y="162"/>
                    </a:lnTo>
                    <a:lnTo>
                      <a:pt x="4" y="159"/>
                    </a:lnTo>
                    <a:lnTo>
                      <a:pt x="0" y="155"/>
                    </a:lnTo>
                    <a:lnTo>
                      <a:pt x="15" y="155"/>
                    </a:lnTo>
                    <a:lnTo>
                      <a:pt x="29" y="153"/>
                    </a:lnTo>
                    <a:lnTo>
                      <a:pt x="44" y="149"/>
                    </a:lnTo>
                    <a:lnTo>
                      <a:pt x="58" y="146"/>
                    </a:lnTo>
                    <a:lnTo>
                      <a:pt x="72" y="141"/>
                    </a:lnTo>
                    <a:lnTo>
                      <a:pt x="86" y="138"/>
                    </a:lnTo>
                    <a:lnTo>
                      <a:pt x="101" y="134"/>
                    </a:lnTo>
                    <a:lnTo>
                      <a:pt x="115" y="132"/>
                    </a:lnTo>
                    <a:lnTo>
                      <a:pt x="123" y="123"/>
                    </a:lnTo>
                    <a:lnTo>
                      <a:pt x="132" y="119"/>
                    </a:lnTo>
                    <a:lnTo>
                      <a:pt x="141" y="119"/>
                    </a:lnTo>
                    <a:lnTo>
                      <a:pt x="150" y="123"/>
                    </a:lnTo>
                    <a:lnTo>
                      <a:pt x="159" y="126"/>
                    </a:lnTo>
                    <a:lnTo>
                      <a:pt x="169" y="129"/>
                    </a:lnTo>
                    <a:lnTo>
                      <a:pt x="178" y="129"/>
                    </a:lnTo>
                    <a:lnTo>
                      <a:pt x="188" y="124"/>
                    </a:lnTo>
                    <a:lnTo>
                      <a:pt x="201" y="116"/>
                    </a:lnTo>
                    <a:lnTo>
                      <a:pt x="213" y="108"/>
                    </a:lnTo>
                    <a:lnTo>
                      <a:pt x="224" y="98"/>
                    </a:lnTo>
                    <a:lnTo>
                      <a:pt x="236" y="88"/>
                    </a:lnTo>
                    <a:lnTo>
                      <a:pt x="247" y="78"/>
                    </a:lnTo>
                    <a:lnTo>
                      <a:pt x="259" y="70"/>
                    </a:lnTo>
                    <a:lnTo>
                      <a:pt x="271" y="62"/>
                    </a:lnTo>
                    <a:lnTo>
                      <a:pt x="285" y="56"/>
                    </a:lnTo>
                    <a:lnTo>
                      <a:pt x="291" y="48"/>
                    </a:lnTo>
                    <a:lnTo>
                      <a:pt x="298" y="40"/>
                    </a:lnTo>
                    <a:lnTo>
                      <a:pt x="306" y="32"/>
                    </a:lnTo>
                    <a:lnTo>
                      <a:pt x="314" y="26"/>
                    </a:lnTo>
                    <a:lnTo>
                      <a:pt x="322" y="19"/>
                    </a:lnTo>
                    <a:lnTo>
                      <a:pt x="331" y="12"/>
                    </a:lnTo>
                    <a:lnTo>
                      <a:pt x="339" y="7"/>
                    </a:lnTo>
                    <a:lnTo>
                      <a:pt x="348" y="0"/>
                    </a:lnTo>
                    <a:lnTo>
                      <a:pt x="358" y="14"/>
                    </a:lnTo>
                    <a:lnTo>
                      <a:pt x="366" y="29"/>
                    </a:lnTo>
                    <a:lnTo>
                      <a:pt x="375" y="44"/>
                    </a:lnTo>
                    <a:lnTo>
                      <a:pt x="382" y="58"/>
                    </a:lnTo>
                    <a:lnTo>
                      <a:pt x="389" y="73"/>
                    </a:lnTo>
                    <a:lnTo>
                      <a:pt x="395" y="88"/>
                    </a:lnTo>
                    <a:lnTo>
                      <a:pt x="400" y="104"/>
                    </a:lnTo>
                    <a:lnTo>
                      <a:pt x="403" y="11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4" name="Freeform 50"/>
              <p:cNvSpPr>
                <a:spLocks/>
              </p:cNvSpPr>
              <p:nvPr/>
            </p:nvSpPr>
            <p:spPr bwMode="auto">
              <a:xfrm>
                <a:off x="2712" y="3711"/>
                <a:ext cx="9" cy="11"/>
              </a:xfrm>
              <a:custGeom>
                <a:avLst/>
                <a:gdLst>
                  <a:gd name="T0" fmla="*/ 0 w 46"/>
                  <a:gd name="T1" fmla="*/ 0 h 55"/>
                  <a:gd name="T2" fmla="*/ 0 w 46"/>
                  <a:gd name="T3" fmla="*/ 0 h 55"/>
                  <a:gd name="T4" fmla="*/ 0 w 46"/>
                  <a:gd name="T5" fmla="*/ 0 h 55"/>
                  <a:gd name="T6" fmla="*/ 0 w 46"/>
                  <a:gd name="T7" fmla="*/ 0 h 55"/>
                  <a:gd name="T8" fmla="*/ 0 w 46"/>
                  <a:gd name="T9" fmla="*/ 0 h 55"/>
                  <a:gd name="T10" fmla="*/ 0 w 46"/>
                  <a:gd name="T11" fmla="*/ 0 h 55"/>
                  <a:gd name="T12" fmla="*/ 0 w 46"/>
                  <a:gd name="T13" fmla="*/ 0 h 55"/>
                  <a:gd name="T14" fmla="*/ 0 w 46"/>
                  <a:gd name="T15" fmla="*/ 0 h 55"/>
                  <a:gd name="T16" fmla="*/ 0 w 46"/>
                  <a:gd name="T17" fmla="*/ 0 h 55"/>
                  <a:gd name="T18" fmla="*/ 0 w 46"/>
                  <a:gd name="T19" fmla="*/ 0 h 55"/>
                  <a:gd name="T20" fmla="*/ 0 w 46"/>
                  <a:gd name="T21" fmla="*/ 0 h 55"/>
                  <a:gd name="T22" fmla="*/ 0 w 46"/>
                  <a:gd name="T23" fmla="*/ 0 h 55"/>
                  <a:gd name="T24" fmla="*/ 0 w 46"/>
                  <a:gd name="T25" fmla="*/ 0 h 55"/>
                  <a:gd name="T26" fmla="*/ 0 w 46"/>
                  <a:gd name="T27" fmla="*/ 0 h 55"/>
                  <a:gd name="T28" fmla="*/ 0 w 46"/>
                  <a:gd name="T29" fmla="*/ 0 h 55"/>
                  <a:gd name="T30" fmla="*/ 0 w 46"/>
                  <a:gd name="T31" fmla="*/ 0 h 55"/>
                  <a:gd name="T32" fmla="*/ 0 w 46"/>
                  <a:gd name="T33" fmla="*/ 0 h 55"/>
                  <a:gd name="T34" fmla="*/ 0 w 46"/>
                  <a:gd name="T35" fmla="*/ 0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5">
                    <a:moveTo>
                      <a:pt x="44" y="19"/>
                    </a:moveTo>
                    <a:lnTo>
                      <a:pt x="46" y="27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6" y="44"/>
                    </a:lnTo>
                    <a:lnTo>
                      <a:pt x="22" y="55"/>
                    </a:lnTo>
                    <a:lnTo>
                      <a:pt x="22" y="38"/>
                    </a:lnTo>
                    <a:lnTo>
                      <a:pt x="19" y="23"/>
                    </a:lnTo>
                    <a:lnTo>
                      <a:pt x="12" y="11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2" y="5"/>
                    </a:lnTo>
                    <a:lnTo>
                      <a:pt x="37" y="9"/>
                    </a:lnTo>
                    <a:lnTo>
                      <a:pt x="42" y="13"/>
                    </a:lnTo>
                    <a:lnTo>
                      <a:pt x="44" y="1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5" name="Freeform 51"/>
              <p:cNvSpPr>
                <a:spLocks/>
              </p:cNvSpPr>
              <p:nvPr/>
            </p:nvSpPr>
            <p:spPr bwMode="auto">
              <a:xfrm>
                <a:off x="2593" y="3699"/>
                <a:ext cx="4" cy="11"/>
              </a:xfrm>
              <a:custGeom>
                <a:avLst/>
                <a:gdLst>
                  <a:gd name="T0" fmla="*/ 0 w 21"/>
                  <a:gd name="T1" fmla="*/ 0 h 55"/>
                  <a:gd name="T2" fmla="*/ 0 w 21"/>
                  <a:gd name="T3" fmla="*/ 0 h 55"/>
                  <a:gd name="T4" fmla="*/ 0 w 21"/>
                  <a:gd name="T5" fmla="*/ 0 h 55"/>
                  <a:gd name="T6" fmla="*/ 0 w 21"/>
                  <a:gd name="T7" fmla="*/ 0 h 55"/>
                  <a:gd name="T8" fmla="*/ 0 w 21"/>
                  <a:gd name="T9" fmla="*/ 0 h 55"/>
                  <a:gd name="T10" fmla="*/ 0 w 21"/>
                  <a:gd name="T11" fmla="*/ 0 h 55"/>
                  <a:gd name="T12" fmla="*/ 0 w 21"/>
                  <a:gd name="T13" fmla="*/ 0 h 55"/>
                  <a:gd name="T14" fmla="*/ 0 w 21"/>
                  <a:gd name="T15" fmla="*/ 0 h 55"/>
                  <a:gd name="T16" fmla="*/ 0 w 21"/>
                  <a:gd name="T17" fmla="*/ 0 h 55"/>
                  <a:gd name="T18" fmla="*/ 0 w 21"/>
                  <a:gd name="T19" fmla="*/ 0 h 55"/>
                  <a:gd name="T20" fmla="*/ 0 w 21"/>
                  <a:gd name="T21" fmla="*/ 0 h 55"/>
                  <a:gd name="T22" fmla="*/ 0 w 21"/>
                  <a:gd name="T23" fmla="*/ 0 h 55"/>
                  <a:gd name="T24" fmla="*/ 0 w 21"/>
                  <a:gd name="T25" fmla="*/ 0 h 55"/>
                  <a:gd name="T26" fmla="*/ 0 w 21"/>
                  <a:gd name="T27" fmla="*/ 0 h 55"/>
                  <a:gd name="T28" fmla="*/ 0 w 21"/>
                  <a:gd name="T29" fmla="*/ 0 h 55"/>
                  <a:gd name="T30" fmla="*/ 0 w 21"/>
                  <a:gd name="T31" fmla="*/ 0 h 55"/>
                  <a:gd name="T32" fmla="*/ 0 w 21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55">
                    <a:moveTo>
                      <a:pt x="20" y="28"/>
                    </a:moveTo>
                    <a:lnTo>
                      <a:pt x="21" y="34"/>
                    </a:lnTo>
                    <a:lnTo>
                      <a:pt x="21" y="39"/>
                    </a:lnTo>
                    <a:lnTo>
                      <a:pt x="20" y="46"/>
                    </a:lnTo>
                    <a:lnTo>
                      <a:pt x="19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10" y="55"/>
                    </a:lnTo>
                    <a:lnTo>
                      <a:pt x="8" y="53"/>
                    </a:lnTo>
                    <a:lnTo>
                      <a:pt x="10" y="39"/>
                    </a:lnTo>
                    <a:lnTo>
                      <a:pt x="9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8" y="4"/>
                    </a:lnTo>
                    <a:lnTo>
                      <a:pt x="13" y="11"/>
                    </a:lnTo>
                    <a:lnTo>
                      <a:pt x="17" y="2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6" name="Freeform 52"/>
              <p:cNvSpPr>
                <a:spLocks/>
              </p:cNvSpPr>
              <p:nvPr/>
            </p:nvSpPr>
            <p:spPr bwMode="auto">
              <a:xfrm>
                <a:off x="2583" y="3701"/>
                <a:ext cx="16" cy="23"/>
              </a:xfrm>
              <a:custGeom>
                <a:avLst/>
                <a:gdLst>
                  <a:gd name="T0" fmla="*/ 0 w 84"/>
                  <a:gd name="T1" fmla="*/ 0 h 114"/>
                  <a:gd name="T2" fmla="*/ 0 w 84"/>
                  <a:gd name="T3" fmla="*/ 0 h 114"/>
                  <a:gd name="T4" fmla="*/ 0 w 84"/>
                  <a:gd name="T5" fmla="*/ 0 h 114"/>
                  <a:gd name="T6" fmla="*/ 0 w 84"/>
                  <a:gd name="T7" fmla="*/ 0 h 114"/>
                  <a:gd name="T8" fmla="*/ 0 w 84"/>
                  <a:gd name="T9" fmla="*/ 0 h 114"/>
                  <a:gd name="T10" fmla="*/ 0 w 84"/>
                  <a:gd name="T11" fmla="*/ 0 h 114"/>
                  <a:gd name="T12" fmla="*/ 0 w 84"/>
                  <a:gd name="T13" fmla="*/ 0 h 114"/>
                  <a:gd name="T14" fmla="*/ 0 w 84"/>
                  <a:gd name="T15" fmla="*/ 1 h 114"/>
                  <a:gd name="T16" fmla="*/ 0 w 84"/>
                  <a:gd name="T17" fmla="*/ 1 h 114"/>
                  <a:gd name="T18" fmla="*/ 0 w 84"/>
                  <a:gd name="T19" fmla="*/ 1 h 114"/>
                  <a:gd name="T20" fmla="*/ 0 w 84"/>
                  <a:gd name="T21" fmla="*/ 1 h 114"/>
                  <a:gd name="T22" fmla="*/ 0 w 84"/>
                  <a:gd name="T23" fmla="*/ 1 h 114"/>
                  <a:gd name="T24" fmla="*/ 0 w 84"/>
                  <a:gd name="T25" fmla="*/ 1 h 114"/>
                  <a:gd name="T26" fmla="*/ 0 w 84"/>
                  <a:gd name="T27" fmla="*/ 1 h 114"/>
                  <a:gd name="T28" fmla="*/ 0 w 84"/>
                  <a:gd name="T29" fmla="*/ 1 h 114"/>
                  <a:gd name="T30" fmla="*/ 0 w 84"/>
                  <a:gd name="T31" fmla="*/ 1 h 114"/>
                  <a:gd name="T32" fmla="*/ 0 w 84"/>
                  <a:gd name="T33" fmla="*/ 1 h 114"/>
                  <a:gd name="T34" fmla="*/ 1 w 84"/>
                  <a:gd name="T35" fmla="*/ 1 h 114"/>
                  <a:gd name="T36" fmla="*/ 1 w 84"/>
                  <a:gd name="T37" fmla="*/ 1 h 114"/>
                  <a:gd name="T38" fmla="*/ 1 w 84"/>
                  <a:gd name="T39" fmla="*/ 1 h 114"/>
                  <a:gd name="T40" fmla="*/ 1 w 84"/>
                  <a:gd name="T41" fmla="*/ 1 h 114"/>
                  <a:gd name="T42" fmla="*/ 1 w 84"/>
                  <a:gd name="T43" fmla="*/ 1 h 114"/>
                  <a:gd name="T44" fmla="*/ 1 w 84"/>
                  <a:gd name="T45" fmla="*/ 1 h 114"/>
                  <a:gd name="T46" fmla="*/ 0 w 84"/>
                  <a:gd name="T47" fmla="*/ 1 h 114"/>
                  <a:gd name="T48" fmla="*/ 0 w 84"/>
                  <a:gd name="T49" fmla="*/ 1 h 114"/>
                  <a:gd name="T50" fmla="*/ 0 w 84"/>
                  <a:gd name="T51" fmla="*/ 1 h 114"/>
                  <a:gd name="T52" fmla="*/ 0 w 84"/>
                  <a:gd name="T53" fmla="*/ 1 h 114"/>
                  <a:gd name="T54" fmla="*/ 0 w 84"/>
                  <a:gd name="T55" fmla="*/ 1 h 114"/>
                  <a:gd name="T56" fmla="*/ 0 w 84"/>
                  <a:gd name="T57" fmla="*/ 1 h 114"/>
                  <a:gd name="T58" fmla="*/ 0 w 84"/>
                  <a:gd name="T59" fmla="*/ 1 h 114"/>
                  <a:gd name="T60" fmla="*/ 0 w 84"/>
                  <a:gd name="T61" fmla="*/ 1 h 114"/>
                  <a:gd name="T62" fmla="*/ 0 w 84"/>
                  <a:gd name="T63" fmla="*/ 1 h 114"/>
                  <a:gd name="T64" fmla="*/ 0 w 84"/>
                  <a:gd name="T65" fmla="*/ 1 h 114"/>
                  <a:gd name="T66" fmla="*/ 0 w 84"/>
                  <a:gd name="T67" fmla="*/ 1 h 114"/>
                  <a:gd name="T68" fmla="*/ 0 w 84"/>
                  <a:gd name="T69" fmla="*/ 1 h 114"/>
                  <a:gd name="T70" fmla="*/ 0 w 84"/>
                  <a:gd name="T71" fmla="*/ 1 h 114"/>
                  <a:gd name="T72" fmla="*/ 0 w 84"/>
                  <a:gd name="T73" fmla="*/ 0 h 114"/>
                  <a:gd name="T74" fmla="*/ 0 w 84"/>
                  <a:gd name="T75" fmla="*/ 0 h 114"/>
                  <a:gd name="T76" fmla="*/ 0 w 84"/>
                  <a:gd name="T77" fmla="*/ 0 h 114"/>
                  <a:gd name="T78" fmla="*/ 0 w 84"/>
                  <a:gd name="T79" fmla="*/ 0 h 114"/>
                  <a:gd name="T80" fmla="*/ 0 w 84"/>
                  <a:gd name="T81" fmla="*/ 0 h 114"/>
                  <a:gd name="T82" fmla="*/ 0 w 84"/>
                  <a:gd name="T83" fmla="*/ 0 h 114"/>
                  <a:gd name="T84" fmla="*/ 0 w 84"/>
                  <a:gd name="T85" fmla="*/ 0 h 114"/>
                  <a:gd name="T86" fmla="*/ 0 w 84"/>
                  <a:gd name="T87" fmla="*/ 0 h 114"/>
                  <a:gd name="T88" fmla="*/ 0 w 84"/>
                  <a:gd name="T89" fmla="*/ 0 h 11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4" h="114">
                    <a:moveTo>
                      <a:pt x="28" y="1"/>
                    </a:moveTo>
                    <a:lnTo>
                      <a:pt x="25" y="6"/>
                    </a:lnTo>
                    <a:lnTo>
                      <a:pt x="21" y="8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6" y="36"/>
                    </a:lnTo>
                    <a:lnTo>
                      <a:pt x="24" y="54"/>
                    </a:lnTo>
                    <a:lnTo>
                      <a:pt x="30" y="72"/>
                    </a:lnTo>
                    <a:lnTo>
                      <a:pt x="33" y="92"/>
                    </a:lnTo>
                    <a:lnTo>
                      <a:pt x="38" y="95"/>
                    </a:lnTo>
                    <a:lnTo>
                      <a:pt x="42" y="95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4" y="90"/>
                    </a:lnTo>
                    <a:lnTo>
                      <a:pt x="58" y="87"/>
                    </a:lnTo>
                    <a:lnTo>
                      <a:pt x="62" y="86"/>
                    </a:lnTo>
                    <a:lnTo>
                      <a:pt x="68" y="89"/>
                    </a:lnTo>
                    <a:lnTo>
                      <a:pt x="72" y="94"/>
                    </a:lnTo>
                    <a:lnTo>
                      <a:pt x="79" y="99"/>
                    </a:lnTo>
                    <a:lnTo>
                      <a:pt x="84" y="104"/>
                    </a:lnTo>
                    <a:lnTo>
                      <a:pt x="82" y="112"/>
                    </a:lnTo>
                    <a:lnTo>
                      <a:pt x="77" y="113"/>
                    </a:lnTo>
                    <a:lnTo>
                      <a:pt x="73" y="113"/>
                    </a:lnTo>
                    <a:lnTo>
                      <a:pt x="69" y="112"/>
                    </a:lnTo>
                    <a:lnTo>
                      <a:pt x="64" y="109"/>
                    </a:lnTo>
                    <a:lnTo>
                      <a:pt x="59" y="107"/>
                    </a:lnTo>
                    <a:lnTo>
                      <a:pt x="55" y="106"/>
                    </a:lnTo>
                    <a:lnTo>
                      <a:pt x="50" y="107"/>
                    </a:lnTo>
                    <a:lnTo>
                      <a:pt x="46" y="110"/>
                    </a:lnTo>
                    <a:lnTo>
                      <a:pt x="39" y="114"/>
                    </a:lnTo>
                    <a:lnTo>
                      <a:pt x="31" y="113"/>
                    </a:lnTo>
                    <a:lnTo>
                      <a:pt x="24" y="106"/>
                    </a:lnTo>
                    <a:lnTo>
                      <a:pt x="17" y="94"/>
                    </a:lnTo>
                    <a:lnTo>
                      <a:pt x="14" y="85"/>
                    </a:lnTo>
                    <a:lnTo>
                      <a:pt x="13" y="76"/>
                    </a:lnTo>
                    <a:lnTo>
                      <a:pt x="11" y="66"/>
                    </a:lnTo>
                    <a:lnTo>
                      <a:pt x="7" y="54"/>
                    </a:lnTo>
                    <a:lnTo>
                      <a:pt x="3" y="45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2" y="12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7" name="Freeform 53"/>
              <p:cNvSpPr>
                <a:spLocks/>
              </p:cNvSpPr>
              <p:nvPr/>
            </p:nvSpPr>
            <p:spPr bwMode="auto">
              <a:xfrm>
                <a:off x="2679" y="3714"/>
                <a:ext cx="21" cy="15"/>
              </a:xfrm>
              <a:custGeom>
                <a:avLst/>
                <a:gdLst>
                  <a:gd name="T0" fmla="*/ 1 w 108"/>
                  <a:gd name="T1" fmla="*/ 0 h 76"/>
                  <a:gd name="T2" fmla="*/ 1 w 108"/>
                  <a:gd name="T3" fmla="*/ 0 h 76"/>
                  <a:gd name="T4" fmla="*/ 1 w 108"/>
                  <a:gd name="T5" fmla="*/ 0 h 76"/>
                  <a:gd name="T6" fmla="*/ 1 w 108"/>
                  <a:gd name="T7" fmla="*/ 0 h 76"/>
                  <a:gd name="T8" fmla="*/ 1 w 108"/>
                  <a:gd name="T9" fmla="*/ 0 h 76"/>
                  <a:gd name="T10" fmla="*/ 1 w 108"/>
                  <a:gd name="T11" fmla="*/ 0 h 76"/>
                  <a:gd name="T12" fmla="*/ 1 w 108"/>
                  <a:gd name="T13" fmla="*/ 0 h 76"/>
                  <a:gd name="T14" fmla="*/ 1 w 108"/>
                  <a:gd name="T15" fmla="*/ 1 h 76"/>
                  <a:gd name="T16" fmla="*/ 1 w 108"/>
                  <a:gd name="T17" fmla="*/ 1 h 76"/>
                  <a:gd name="T18" fmla="*/ 1 w 108"/>
                  <a:gd name="T19" fmla="*/ 1 h 76"/>
                  <a:gd name="T20" fmla="*/ 1 w 108"/>
                  <a:gd name="T21" fmla="*/ 1 h 76"/>
                  <a:gd name="T22" fmla="*/ 1 w 108"/>
                  <a:gd name="T23" fmla="*/ 1 h 76"/>
                  <a:gd name="T24" fmla="*/ 0 w 108"/>
                  <a:gd name="T25" fmla="*/ 1 h 76"/>
                  <a:gd name="T26" fmla="*/ 0 w 108"/>
                  <a:gd name="T27" fmla="*/ 1 h 76"/>
                  <a:gd name="T28" fmla="*/ 0 w 108"/>
                  <a:gd name="T29" fmla="*/ 1 h 76"/>
                  <a:gd name="T30" fmla="*/ 0 w 108"/>
                  <a:gd name="T31" fmla="*/ 1 h 76"/>
                  <a:gd name="T32" fmla="*/ 0 w 108"/>
                  <a:gd name="T33" fmla="*/ 1 h 76"/>
                  <a:gd name="T34" fmla="*/ 0 w 108"/>
                  <a:gd name="T35" fmla="*/ 1 h 76"/>
                  <a:gd name="T36" fmla="*/ 0 w 108"/>
                  <a:gd name="T37" fmla="*/ 1 h 76"/>
                  <a:gd name="T38" fmla="*/ 0 w 108"/>
                  <a:gd name="T39" fmla="*/ 1 h 76"/>
                  <a:gd name="T40" fmla="*/ 0 w 108"/>
                  <a:gd name="T41" fmla="*/ 0 h 76"/>
                  <a:gd name="T42" fmla="*/ 0 w 108"/>
                  <a:gd name="T43" fmla="*/ 0 h 76"/>
                  <a:gd name="T44" fmla="*/ 0 w 108"/>
                  <a:gd name="T45" fmla="*/ 0 h 76"/>
                  <a:gd name="T46" fmla="*/ 0 w 108"/>
                  <a:gd name="T47" fmla="*/ 0 h 76"/>
                  <a:gd name="T48" fmla="*/ 0 w 108"/>
                  <a:gd name="T49" fmla="*/ 0 h 76"/>
                  <a:gd name="T50" fmla="*/ 0 w 108"/>
                  <a:gd name="T51" fmla="*/ 0 h 76"/>
                  <a:gd name="T52" fmla="*/ 0 w 108"/>
                  <a:gd name="T53" fmla="*/ 0 h 76"/>
                  <a:gd name="T54" fmla="*/ 0 w 108"/>
                  <a:gd name="T55" fmla="*/ 0 h 76"/>
                  <a:gd name="T56" fmla="*/ 0 w 108"/>
                  <a:gd name="T57" fmla="*/ 0 h 76"/>
                  <a:gd name="T58" fmla="*/ 1 w 108"/>
                  <a:gd name="T59" fmla="*/ 0 h 76"/>
                  <a:gd name="T60" fmla="*/ 1 w 108"/>
                  <a:gd name="T61" fmla="*/ 0 h 76"/>
                  <a:gd name="T62" fmla="*/ 1 w 108"/>
                  <a:gd name="T63" fmla="*/ 0 h 76"/>
                  <a:gd name="T64" fmla="*/ 1 w 108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76">
                    <a:moveTo>
                      <a:pt x="103" y="9"/>
                    </a:moveTo>
                    <a:lnTo>
                      <a:pt x="107" y="19"/>
                    </a:lnTo>
                    <a:lnTo>
                      <a:pt x="108" y="29"/>
                    </a:lnTo>
                    <a:lnTo>
                      <a:pt x="108" y="41"/>
                    </a:lnTo>
                    <a:lnTo>
                      <a:pt x="104" y="51"/>
                    </a:lnTo>
                    <a:lnTo>
                      <a:pt x="100" y="55"/>
                    </a:lnTo>
                    <a:lnTo>
                      <a:pt x="96" y="60"/>
                    </a:lnTo>
                    <a:lnTo>
                      <a:pt x="90" y="65"/>
                    </a:lnTo>
                    <a:lnTo>
                      <a:pt x="85" y="68"/>
                    </a:lnTo>
                    <a:lnTo>
                      <a:pt x="79" y="72"/>
                    </a:lnTo>
                    <a:lnTo>
                      <a:pt x="73" y="74"/>
                    </a:lnTo>
                    <a:lnTo>
                      <a:pt x="67" y="75"/>
                    </a:lnTo>
                    <a:lnTo>
                      <a:pt x="60" y="76"/>
                    </a:lnTo>
                    <a:lnTo>
                      <a:pt x="55" y="75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4" y="73"/>
                    </a:lnTo>
                    <a:lnTo>
                      <a:pt x="26" y="70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2" y="58"/>
                    </a:lnTo>
                    <a:lnTo>
                      <a:pt x="1" y="44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1"/>
                    </a:lnTo>
                    <a:lnTo>
                      <a:pt x="18" y="7"/>
                    </a:lnTo>
                    <a:lnTo>
                      <a:pt x="30" y="4"/>
                    </a:lnTo>
                    <a:lnTo>
                      <a:pt x="42" y="1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2" y="4"/>
                    </a:lnTo>
                    <a:lnTo>
                      <a:pt x="103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8" name="Freeform 54"/>
              <p:cNvSpPr>
                <a:spLocks/>
              </p:cNvSpPr>
              <p:nvPr/>
            </p:nvSpPr>
            <p:spPr bwMode="auto">
              <a:xfrm>
                <a:off x="2647" y="3709"/>
                <a:ext cx="3" cy="18"/>
              </a:xfrm>
              <a:custGeom>
                <a:avLst/>
                <a:gdLst>
                  <a:gd name="T0" fmla="*/ 0 w 16"/>
                  <a:gd name="T1" fmla="*/ 0 h 88"/>
                  <a:gd name="T2" fmla="*/ 0 w 16"/>
                  <a:gd name="T3" fmla="*/ 0 h 88"/>
                  <a:gd name="T4" fmla="*/ 0 w 16"/>
                  <a:gd name="T5" fmla="*/ 0 h 88"/>
                  <a:gd name="T6" fmla="*/ 0 w 16"/>
                  <a:gd name="T7" fmla="*/ 1 h 88"/>
                  <a:gd name="T8" fmla="*/ 0 w 16"/>
                  <a:gd name="T9" fmla="*/ 1 h 88"/>
                  <a:gd name="T10" fmla="*/ 0 w 16"/>
                  <a:gd name="T11" fmla="*/ 1 h 88"/>
                  <a:gd name="T12" fmla="*/ 0 w 16"/>
                  <a:gd name="T13" fmla="*/ 1 h 88"/>
                  <a:gd name="T14" fmla="*/ 0 w 16"/>
                  <a:gd name="T15" fmla="*/ 1 h 88"/>
                  <a:gd name="T16" fmla="*/ 0 w 16"/>
                  <a:gd name="T17" fmla="*/ 1 h 88"/>
                  <a:gd name="T18" fmla="*/ 0 w 16"/>
                  <a:gd name="T19" fmla="*/ 0 h 88"/>
                  <a:gd name="T20" fmla="*/ 0 w 16"/>
                  <a:gd name="T21" fmla="*/ 0 h 88"/>
                  <a:gd name="T22" fmla="*/ 0 w 16"/>
                  <a:gd name="T23" fmla="*/ 0 h 88"/>
                  <a:gd name="T24" fmla="*/ 0 w 16"/>
                  <a:gd name="T25" fmla="*/ 0 h 88"/>
                  <a:gd name="T26" fmla="*/ 0 w 16"/>
                  <a:gd name="T27" fmla="*/ 0 h 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88">
                    <a:moveTo>
                      <a:pt x="16" y="1"/>
                    </a:moveTo>
                    <a:lnTo>
                      <a:pt x="11" y="24"/>
                    </a:lnTo>
                    <a:lnTo>
                      <a:pt x="14" y="45"/>
                    </a:lnTo>
                    <a:lnTo>
                      <a:pt x="16" y="67"/>
                    </a:lnTo>
                    <a:lnTo>
                      <a:pt x="12" y="88"/>
                    </a:lnTo>
                    <a:lnTo>
                      <a:pt x="8" y="88"/>
                    </a:lnTo>
                    <a:lnTo>
                      <a:pt x="6" y="85"/>
                    </a:lnTo>
                    <a:lnTo>
                      <a:pt x="3" y="83"/>
                    </a:lnTo>
                    <a:lnTo>
                      <a:pt x="2" y="79"/>
                    </a:lnTo>
                    <a:lnTo>
                      <a:pt x="1" y="60"/>
                    </a:lnTo>
                    <a:lnTo>
                      <a:pt x="0" y="39"/>
                    </a:lnTo>
                    <a:lnTo>
                      <a:pt x="1" y="19"/>
                    </a:lnTo>
                    <a:lnTo>
                      <a:pt x="10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09" name="Freeform 55"/>
              <p:cNvSpPr>
                <a:spLocks/>
              </p:cNvSpPr>
              <p:nvPr/>
            </p:nvSpPr>
            <p:spPr bwMode="auto">
              <a:xfrm>
                <a:off x="2502" y="3699"/>
                <a:ext cx="22" cy="8"/>
              </a:xfrm>
              <a:custGeom>
                <a:avLst/>
                <a:gdLst>
                  <a:gd name="T0" fmla="*/ 1 w 109"/>
                  <a:gd name="T1" fmla="*/ 0 h 40"/>
                  <a:gd name="T2" fmla="*/ 1 w 109"/>
                  <a:gd name="T3" fmla="*/ 0 h 40"/>
                  <a:gd name="T4" fmla="*/ 1 w 109"/>
                  <a:gd name="T5" fmla="*/ 0 h 40"/>
                  <a:gd name="T6" fmla="*/ 1 w 109"/>
                  <a:gd name="T7" fmla="*/ 0 h 40"/>
                  <a:gd name="T8" fmla="*/ 1 w 109"/>
                  <a:gd name="T9" fmla="*/ 0 h 40"/>
                  <a:gd name="T10" fmla="*/ 1 w 109"/>
                  <a:gd name="T11" fmla="*/ 0 h 40"/>
                  <a:gd name="T12" fmla="*/ 1 w 109"/>
                  <a:gd name="T13" fmla="*/ 0 h 40"/>
                  <a:gd name="T14" fmla="*/ 1 w 109"/>
                  <a:gd name="T15" fmla="*/ 0 h 40"/>
                  <a:gd name="T16" fmla="*/ 1 w 109"/>
                  <a:gd name="T17" fmla="*/ 0 h 40"/>
                  <a:gd name="T18" fmla="*/ 1 w 109"/>
                  <a:gd name="T19" fmla="*/ 0 h 40"/>
                  <a:gd name="T20" fmla="*/ 0 w 109"/>
                  <a:gd name="T21" fmla="*/ 0 h 40"/>
                  <a:gd name="T22" fmla="*/ 0 w 109"/>
                  <a:gd name="T23" fmla="*/ 0 h 40"/>
                  <a:gd name="T24" fmla="*/ 0 w 109"/>
                  <a:gd name="T25" fmla="*/ 0 h 40"/>
                  <a:gd name="T26" fmla="*/ 0 w 109"/>
                  <a:gd name="T27" fmla="*/ 0 h 40"/>
                  <a:gd name="T28" fmla="*/ 0 w 109"/>
                  <a:gd name="T29" fmla="*/ 0 h 40"/>
                  <a:gd name="T30" fmla="*/ 0 w 109"/>
                  <a:gd name="T31" fmla="*/ 0 h 40"/>
                  <a:gd name="T32" fmla="*/ 0 w 109"/>
                  <a:gd name="T33" fmla="*/ 0 h 40"/>
                  <a:gd name="T34" fmla="*/ 0 w 109"/>
                  <a:gd name="T35" fmla="*/ 0 h 40"/>
                  <a:gd name="T36" fmla="*/ 0 w 109"/>
                  <a:gd name="T37" fmla="*/ 0 h 40"/>
                  <a:gd name="T38" fmla="*/ 0 w 109"/>
                  <a:gd name="T39" fmla="*/ 0 h 40"/>
                  <a:gd name="T40" fmla="*/ 0 w 109"/>
                  <a:gd name="T41" fmla="*/ 0 h 40"/>
                  <a:gd name="T42" fmla="*/ 0 w 109"/>
                  <a:gd name="T43" fmla="*/ 0 h 40"/>
                  <a:gd name="T44" fmla="*/ 0 w 109"/>
                  <a:gd name="T45" fmla="*/ 0 h 40"/>
                  <a:gd name="T46" fmla="*/ 0 w 109"/>
                  <a:gd name="T47" fmla="*/ 0 h 40"/>
                  <a:gd name="T48" fmla="*/ 0 w 109"/>
                  <a:gd name="T49" fmla="*/ 0 h 40"/>
                  <a:gd name="T50" fmla="*/ 0 w 109"/>
                  <a:gd name="T51" fmla="*/ 0 h 40"/>
                  <a:gd name="T52" fmla="*/ 0 w 109"/>
                  <a:gd name="T53" fmla="*/ 0 h 40"/>
                  <a:gd name="T54" fmla="*/ 0 w 109"/>
                  <a:gd name="T55" fmla="*/ 0 h 40"/>
                  <a:gd name="T56" fmla="*/ 0 w 109"/>
                  <a:gd name="T57" fmla="*/ 0 h 40"/>
                  <a:gd name="T58" fmla="*/ 1 w 109"/>
                  <a:gd name="T59" fmla="*/ 0 h 40"/>
                  <a:gd name="T60" fmla="*/ 1 w 109"/>
                  <a:gd name="T61" fmla="*/ 0 h 40"/>
                  <a:gd name="T62" fmla="*/ 1 w 109"/>
                  <a:gd name="T63" fmla="*/ 0 h 40"/>
                  <a:gd name="T64" fmla="*/ 1 w 109"/>
                  <a:gd name="T65" fmla="*/ 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40">
                    <a:moveTo>
                      <a:pt x="109" y="4"/>
                    </a:moveTo>
                    <a:lnTo>
                      <a:pt x="109" y="9"/>
                    </a:lnTo>
                    <a:lnTo>
                      <a:pt x="107" y="11"/>
                    </a:lnTo>
                    <a:lnTo>
                      <a:pt x="103" y="12"/>
                    </a:lnTo>
                    <a:lnTo>
                      <a:pt x="101" y="15"/>
                    </a:lnTo>
                    <a:lnTo>
                      <a:pt x="93" y="16"/>
                    </a:lnTo>
                    <a:lnTo>
                      <a:pt x="85" y="18"/>
                    </a:lnTo>
                    <a:lnTo>
                      <a:pt x="78" y="20"/>
                    </a:lnTo>
                    <a:lnTo>
                      <a:pt x="72" y="23"/>
                    </a:lnTo>
                    <a:lnTo>
                      <a:pt x="67" y="25"/>
                    </a:lnTo>
                    <a:lnTo>
                      <a:pt x="61" y="28"/>
                    </a:lnTo>
                    <a:lnTo>
                      <a:pt x="57" y="33"/>
                    </a:lnTo>
                    <a:lnTo>
                      <a:pt x="52" y="39"/>
                    </a:lnTo>
                    <a:lnTo>
                      <a:pt x="45" y="40"/>
                    </a:lnTo>
                    <a:lnTo>
                      <a:pt x="37" y="40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1" y="39"/>
                    </a:lnTo>
                    <a:lnTo>
                      <a:pt x="6" y="37"/>
                    </a:lnTo>
                    <a:lnTo>
                      <a:pt x="1" y="36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5" y="29"/>
                    </a:lnTo>
                    <a:lnTo>
                      <a:pt x="26" y="23"/>
                    </a:lnTo>
                    <a:lnTo>
                      <a:pt x="37" y="16"/>
                    </a:lnTo>
                    <a:lnTo>
                      <a:pt x="47" y="10"/>
                    </a:lnTo>
                    <a:lnTo>
                      <a:pt x="59" y="4"/>
                    </a:lnTo>
                    <a:lnTo>
                      <a:pt x="71" y="1"/>
                    </a:lnTo>
                    <a:lnTo>
                      <a:pt x="83" y="0"/>
                    </a:lnTo>
                    <a:lnTo>
                      <a:pt x="96" y="1"/>
                    </a:lnTo>
                    <a:lnTo>
                      <a:pt x="10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0" name="Freeform 56"/>
              <p:cNvSpPr>
                <a:spLocks/>
              </p:cNvSpPr>
              <p:nvPr/>
            </p:nvSpPr>
            <p:spPr bwMode="auto">
              <a:xfrm>
                <a:off x="2689" y="3761"/>
                <a:ext cx="11" cy="13"/>
              </a:xfrm>
              <a:custGeom>
                <a:avLst/>
                <a:gdLst>
                  <a:gd name="T0" fmla="*/ 0 w 55"/>
                  <a:gd name="T1" fmla="*/ 0 h 62"/>
                  <a:gd name="T2" fmla="*/ 0 w 55"/>
                  <a:gd name="T3" fmla="*/ 0 h 62"/>
                  <a:gd name="T4" fmla="*/ 0 w 55"/>
                  <a:gd name="T5" fmla="*/ 0 h 62"/>
                  <a:gd name="T6" fmla="*/ 0 w 55"/>
                  <a:gd name="T7" fmla="*/ 1 h 62"/>
                  <a:gd name="T8" fmla="*/ 0 w 55"/>
                  <a:gd name="T9" fmla="*/ 1 h 62"/>
                  <a:gd name="T10" fmla="*/ 0 w 55"/>
                  <a:gd name="T11" fmla="*/ 1 h 62"/>
                  <a:gd name="T12" fmla="*/ 0 w 55"/>
                  <a:gd name="T13" fmla="*/ 0 h 62"/>
                  <a:gd name="T14" fmla="*/ 0 w 55"/>
                  <a:gd name="T15" fmla="*/ 0 h 62"/>
                  <a:gd name="T16" fmla="*/ 0 w 55"/>
                  <a:gd name="T17" fmla="*/ 0 h 62"/>
                  <a:gd name="T18" fmla="*/ 0 w 55"/>
                  <a:gd name="T19" fmla="*/ 0 h 62"/>
                  <a:gd name="T20" fmla="*/ 0 w 55"/>
                  <a:gd name="T21" fmla="*/ 0 h 62"/>
                  <a:gd name="T22" fmla="*/ 0 w 55"/>
                  <a:gd name="T23" fmla="*/ 0 h 62"/>
                  <a:gd name="T24" fmla="*/ 0 w 55"/>
                  <a:gd name="T25" fmla="*/ 0 h 62"/>
                  <a:gd name="T26" fmla="*/ 0 w 55"/>
                  <a:gd name="T27" fmla="*/ 0 h 62"/>
                  <a:gd name="T28" fmla="*/ 0 w 55"/>
                  <a:gd name="T29" fmla="*/ 0 h 62"/>
                  <a:gd name="T30" fmla="*/ 0 w 55"/>
                  <a:gd name="T31" fmla="*/ 0 h 62"/>
                  <a:gd name="T32" fmla="*/ 0 w 55"/>
                  <a:gd name="T33" fmla="*/ 0 h 62"/>
                  <a:gd name="T34" fmla="*/ 0 w 55"/>
                  <a:gd name="T35" fmla="*/ 0 h 62"/>
                  <a:gd name="T36" fmla="*/ 0 w 55"/>
                  <a:gd name="T37" fmla="*/ 0 h 62"/>
                  <a:gd name="T38" fmla="*/ 0 w 55"/>
                  <a:gd name="T39" fmla="*/ 0 h 62"/>
                  <a:gd name="T40" fmla="*/ 0 w 55"/>
                  <a:gd name="T41" fmla="*/ 0 h 62"/>
                  <a:gd name="T42" fmla="*/ 0 w 55"/>
                  <a:gd name="T43" fmla="*/ 0 h 6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62">
                    <a:moveTo>
                      <a:pt x="54" y="21"/>
                    </a:moveTo>
                    <a:lnTo>
                      <a:pt x="55" y="34"/>
                    </a:lnTo>
                    <a:lnTo>
                      <a:pt x="51" y="46"/>
                    </a:lnTo>
                    <a:lnTo>
                      <a:pt x="43" y="55"/>
                    </a:lnTo>
                    <a:lnTo>
                      <a:pt x="32" y="60"/>
                    </a:lnTo>
                    <a:lnTo>
                      <a:pt x="27" y="62"/>
                    </a:lnTo>
                    <a:lnTo>
                      <a:pt x="28" y="53"/>
                    </a:lnTo>
                    <a:lnTo>
                      <a:pt x="27" y="45"/>
                    </a:lnTo>
                    <a:lnTo>
                      <a:pt x="25" y="37"/>
                    </a:lnTo>
                    <a:lnTo>
                      <a:pt x="21" y="29"/>
                    </a:lnTo>
                    <a:lnTo>
                      <a:pt x="17" y="21"/>
                    </a:lnTo>
                    <a:lnTo>
                      <a:pt x="12" y="14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31" y="3"/>
                    </a:lnTo>
                    <a:lnTo>
                      <a:pt x="39" y="6"/>
                    </a:lnTo>
                    <a:lnTo>
                      <a:pt x="45" y="9"/>
                    </a:lnTo>
                    <a:lnTo>
                      <a:pt x="50" y="14"/>
                    </a:lnTo>
                    <a:lnTo>
                      <a:pt x="54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1" name="Freeform 57"/>
              <p:cNvSpPr>
                <a:spLocks/>
              </p:cNvSpPr>
              <p:nvPr/>
            </p:nvSpPr>
            <p:spPr bwMode="auto">
              <a:xfrm>
                <a:off x="2580" y="3751"/>
                <a:ext cx="15" cy="24"/>
              </a:xfrm>
              <a:custGeom>
                <a:avLst/>
                <a:gdLst>
                  <a:gd name="T0" fmla="*/ 0 w 72"/>
                  <a:gd name="T1" fmla="*/ 0 h 123"/>
                  <a:gd name="T2" fmla="*/ 0 w 72"/>
                  <a:gd name="T3" fmla="*/ 0 h 123"/>
                  <a:gd name="T4" fmla="*/ 0 w 72"/>
                  <a:gd name="T5" fmla="*/ 0 h 123"/>
                  <a:gd name="T6" fmla="*/ 0 w 72"/>
                  <a:gd name="T7" fmla="*/ 1 h 123"/>
                  <a:gd name="T8" fmla="*/ 0 w 72"/>
                  <a:gd name="T9" fmla="*/ 1 h 123"/>
                  <a:gd name="T10" fmla="*/ 0 w 72"/>
                  <a:gd name="T11" fmla="*/ 1 h 123"/>
                  <a:gd name="T12" fmla="*/ 0 w 72"/>
                  <a:gd name="T13" fmla="*/ 1 h 123"/>
                  <a:gd name="T14" fmla="*/ 0 w 72"/>
                  <a:gd name="T15" fmla="*/ 1 h 123"/>
                  <a:gd name="T16" fmla="*/ 0 w 72"/>
                  <a:gd name="T17" fmla="*/ 1 h 123"/>
                  <a:gd name="T18" fmla="*/ 1 w 72"/>
                  <a:gd name="T19" fmla="*/ 1 h 123"/>
                  <a:gd name="T20" fmla="*/ 1 w 72"/>
                  <a:gd name="T21" fmla="*/ 1 h 123"/>
                  <a:gd name="T22" fmla="*/ 1 w 72"/>
                  <a:gd name="T23" fmla="*/ 1 h 123"/>
                  <a:gd name="T24" fmla="*/ 1 w 72"/>
                  <a:gd name="T25" fmla="*/ 1 h 123"/>
                  <a:gd name="T26" fmla="*/ 1 w 72"/>
                  <a:gd name="T27" fmla="*/ 1 h 123"/>
                  <a:gd name="T28" fmla="*/ 1 w 72"/>
                  <a:gd name="T29" fmla="*/ 1 h 123"/>
                  <a:gd name="T30" fmla="*/ 1 w 72"/>
                  <a:gd name="T31" fmla="*/ 1 h 123"/>
                  <a:gd name="T32" fmla="*/ 0 w 72"/>
                  <a:gd name="T33" fmla="*/ 1 h 123"/>
                  <a:gd name="T34" fmla="*/ 0 w 72"/>
                  <a:gd name="T35" fmla="*/ 1 h 123"/>
                  <a:gd name="T36" fmla="*/ 0 w 72"/>
                  <a:gd name="T37" fmla="*/ 1 h 123"/>
                  <a:gd name="T38" fmla="*/ 0 w 72"/>
                  <a:gd name="T39" fmla="*/ 1 h 123"/>
                  <a:gd name="T40" fmla="*/ 0 w 72"/>
                  <a:gd name="T41" fmla="*/ 1 h 123"/>
                  <a:gd name="T42" fmla="*/ 0 w 72"/>
                  <a:gd name="T43" fmla="*/ 1 h 123"/>
                  <a:gd name="T44" fmla="*/ 0 w 72"/>
                  <a:gd name="T45" fmla="*/ 1 h 123"/>
                  <a:gd name="T46" fmla="*/ 0 w 72"/>
                  <a:gd name="T47" fmla="*/ 1 h 123"/>
                  <a:gd name="T48" fmla="*/ 0 w 72"/>
                  <a:gd name="T49" fmla="*/ 1 h 123"/>
                  <a:gd name="T50" fmla="*/ 0 w 72"/>
                  <a:gd name="T51" fmla="*/ 1 h 123"/>
                  <a:gd name="T52" fmla="*/ 0 w 72"/>
                  <a:gd name="T53" fmla="*/ 0 h 123"/>
                  <a:gd name="T54" fmla="*/ 0 w 72"/>
                  <a:gd name="T55" fmla="*/ 0 h 123"/>
                  <a:gd name="T56" fmla="*/ 0 w 72"/>
                  <a:gd name="T57" fmla="*/ 0 h 123"/>
                  <a:gd name="T58" fmla="*/ 0 w 72"/>
                  <a:gd name="T59" fmla="*/ 0 h 123"/>
                  <a:gd name="T60" fmla="*/ 0 w 72"/>
                  <a:gd name="T61" fmla="*/ 0 h 123"/>
                  <a:gd name="T62" fmla="*/ 0 w 72"/>
                  <a:gd name="T63" fmla="*/ 0 h 123"/>
                  <a:gd name="T64" fmla="*/ 0 w 72"/>
                  <a:gd name="T65" fmla="*/ 0 h 1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" h="123">
                    <a:moveTo>
                      <a:pt x="27" y="6"/>
                    </a:moveTo>
                    <a:lnTo>
                      <a:pt x="19" y="25"/>
                    </a:lnTo>
                    <a:lnTo>
                      <a:pt x="17" y="48"/>
                    </a:lnTo>
                    <a:lnTo>
                      <a:pt x="17" y="73"/>
                    </a:lnTo>
                    <a:lnTo>
                      <a:pt x="16" y="96"/>
                    </a:lnTo>
                    <a:lnTo>
                      <a:pt x="24" y="100"/>
                    </a:lnTo>
                    <a:lnTo>
                      <a:pt x="31" y="104"/>
                    </a:lnTo>
                    <a:lnTo>
                      <a:pt x="40" y="104"/>
                    </a:lnTo>
                    <a:lnTo>
                      <a:pt x="48" y="105"/>
                    </a:lnTo>
                    <a:lnTo>
                      <a:pt x="56" y="106"/>
                    </a:lnTo>
                    <a:lnTo>
                      <a:pt x="63" y="108"/>
                    </a:lnTo>
                    <a:lnTo>
                      <a:pt x="69" y="113"/>
                    </a:lnTo>
                    <a:lnTo>
                      <a:pt x="72" y="121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6" y="123"/>
                    </a:lnTo>
                    <a:lnTo>
                      <a:pt x="51" y="122"/>
                    </a:lnTo>
                    <a:lnTo>
                      <a:pt x="45" y="122"/>
                    </a:lnTo>
                    <a:lnTo>
                      <a:pt x="40" y="122"/>
                    </a:lnTo>
                    <a:lnTo>
                      <a:pt x="34" y="122"/>
                    </a:lnTo>
                    <a:lnTo>
                      <a:pt x="29" y="123"/>
                    </a:lnTo>
                    <a:lnTo>
                      <a:pt x="21" y="120"/>
                    </a:lnTo>
                    <a:lnTo>
                      <a:pt x="12" y="114"/>
                    </a:lnTo>
                    <a:lnTo>
                      <a:pt x="4" y="106"/>
                    </a:lnTo>
                    <a:lnTo>
                      <a:pt x="0" y="96"/>
                    </a:lnTo>
                    <a:lnTo>
                      <a:pt x="1" y="70"/>
                    </a:lnTo>
                    <a:lnTo>
                      <a:pt x="0" y="45"/>
                    </a:lnTo>
                    <a:lnTo>
                      <a:pt x="2" y="21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5" y="2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2" name="Freeform 58"/>
              <p:cNvSpPr>
                <a:spLocks/>
              </p:cNvSpPr>
              <p:nvPr/>
            </p:nvSpPr>
            <p:spPr bwMode="auto">
              <a:xfrm>
                <a:off x="2588" y="3752"/>
                <a:ext cx="4" cy="11"/>
              </a:xfrm>
              <a:custGeom>
                <a:avLst/>
                <a:gdLst>
                  <a:gd name="T0" fmla="*/ 0 w 18"/>
                  <a:gd name="T1" fmla="*/ 0 h 59"/>
                  <a:gd name="T2" fmla="*/ 0 w 18"/>
                  <a:gd name="T3" fmla="*/ 0 h 59"/>
                  <a:gd name="T4" fmla="*/ 0 w 18"/>
                  <a:gd name="T5" fmla="*/ 0 h 59"/>
                  <a:gd name="T6" fmla="*/ 0 w 18"/>
                  <a:gd name="T7" fmla="*/ 0 h 59"/>
                  <a:gd name="T8" fmla="*/ 0 w 18"/>
                  <a:gd name="T9" fmla="*/ 0 h 59"/>
                  <a:gd name="T10" fmla="*/ 0 w 18"/>
                  <a:gd name="T11" fmla="*/ 0 h 59"/>
                  <a:gd name="T12" fmla="*/ 0 w 18"/>
                  <a:gd name="T13" fmla="*/ 0 h 59"/>
                  <a:gd name="T14" fmla="*/ 0 w 18"/>
                  <a:gd name="T15" fmla="*/ 0 h 59"/>
                  <a:gd name="T16" fmla="*/ 0 w 18"/>
                  <a:gd name="T17" fmla="*/ 0 h 59"/>
                  <a:gd name="T18" fmla="*/ 0 w 18"/>
                  <a:gd name="T19" fmla="*/ 0 h 59"/>
                  <a:gd name="T20" fmla="*/ 0 w 18"/>
                  <a:gd name="T21" fmla="*/ 0 h 59"/>
                  <a:gd name="T22" fmla="*/ 0 w 18"/>
                  <a:gd name="T23" fmla="*/ 0 h 59"/>
                  <a:gd name="T24" fmla="*/ 0 w 18"/>
                  <a:gd name="T25" fmla="*/ 0 h 59"/>
                  <a:gd name="T26" fmla="*/ 0 w 18"/>
                  <a:gd name="T27" fmla="*/ 0 h 59"/>
                  <a:gd name="T28" fmla="*/ 0 w 18"/>
                  <a:gd name="T29" fmla="*/ 0 h 59"/>
                  <a:gd name="T30" fmla="*/ 0 w 18"/>
                  <a:gd name="T31" fmla="*/ 0 h 59"/>
                  <a:gd name="T32" fmla="*/ 0 w 1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59">
                    <a:moveTo>
                      <a:pt x="18" y="22"/>
                    </a:moveTo>
                    <a:lnTo>
                      <a:pt x="18" y="32"/>
                    </a:lnTo>
                    <a:lnTo>
                      <a:pt x="16" y="42"/>
                    </a:lnTo>
                    <a:lnTo>
                      <a:pt x="13" y="53"/>
                    </a:lnTo>
                    <a:lnTo>
                      <a:pt x="7" y="59"/>
                    </a:lnTo>
                    <a:lnTo>
                      <a:pt x="4" y="59"/>
                    </a:lnTo>
                    <a:lnTo>
                      <a:pt x="2" y="57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4" y="38"/>
                    </a:lnTo>
                    <a:lnTo>
                      <a:pt x="6" y="25"/>
                    </a:lnTo>
                    <a:lnTo>
                      <a:pt x="7" y="11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9"/>
                    </a:lnTo>
                    <a:lnTo>
                      <a:pt x="17" y="16"/>
                    </a:ln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3" name="Freeform 59"/>
              <p:cNvSpPr>
                <a:spLocks/>
              </p:cNvSpPr>
              <p:nvPr/>
            </p:nvSpPr>
            <p:spPr bwMode="auto">
              <a:xfrm>
                <a:off x="2655" y="3763"/>
                <a:ext cx="20" cy="13"/>
              </a:xfrm>
              <a:custGeom>
                <a:avLst/>
                <a:gdLst>
                  <a:gd name="T0" fmla="*/ 1 w 99"/>
                  <a:gd name="T1" fmla="*/ 0 h 67"/>
                  <a:gd name="T2" fmla="*/ 1 w 99"/>
                  <a:gd name="T3" fmla="*/ 0 h 67"/>
                  <a:gd name="T4" fmla="*/ 1 w 99"/>
                  <a:gd name="T5" fmla="*/ 0 h 67"/>
                  <a:gd name="T6" fmla="*/ 1 w 99"/>
                  <a:gd name="T7" fmla="*/ 0 h 67"/>
                  <a:gd name="T8" fmla="*/ 1 w 99"/>
                  <a:gd name="T9" fmla="*/ 0 h 67"/>
                  <a:gd name="T10" fmla="*/ 1 w 99"/>
                  <a:gd name="T11" fmla="*/ 1 h 67"/>
                  <a:gd name="T12" fmla="*/ 0 w 99"/>
                  <a:gd name="T13" fmla="*/ 1 h 67"/>
                  <a:gd name="T14" fmla="*/ 0 w 99"/>
                  <a:gd name="T15" fmla="*/ 1 h 67"/>
                  <a:gd name="T16" fmla="*/ 0 w 99"/>
                  <a:gd name="T17" fmla="*/ 0 h 67"/>
                  <a:gd name="T18" fmla="*/ 0 w 99"/>
                  <a:gd name="T19" fmla="*/ 0 h 67"/>
                  <a:gd name="T20" fmla="*/ 0 w 99"/>
                  <a:gd name="T21" fmla="*/ 0 h 67"/>
                  <a:gd name="T22" fmla="*/ 0 w 99"/>
                  <a:gd name="T23" fmla="*/ 0 h 67"/>
                  <a:gd name="T24" fmla="*/ 0 w 99"/>
                  <a:gd name="T25" fmla="*/ 0 h 67"/>
                  <a:gd name="T26" fmla="*/ 0 w 99"/>
                  <a:gd name="T27" fmla="*/ 0 h 67"/>
                  <a:gd name="T28" fmla="*/ 0 w 99"/>
                  <a:gd name="T29" fmla="*/ 0 h 67"/>
                  <a:gd name="T30" fmla="*/ 0 w 99"/>
                  <a:gd name="T31" fmla="*/ 0 h 67"/>
                  <a:gd name="T32" fmla="*/ 0 w 99"/>
                  <a:gd name="T33" fmla="*/ 0 h 67"/>
                  <a:gd name="T34" fmla="*/ 0 w 99"/>
                  <a:gd name="T35" fmla="*/ 0 h 67"/>
                  <a:gd name="T36" fmla="*/ 0 w 99"/>
                  <a:gd name="T37" fmla="*/ 0 h 67"/>
                  <a:gd name="T38" fmla="*/ 0 w 99"/>
                  <a:gd name="T39" fmla="*/ 0 h 67"/>
                  <a:gd name="T40" fmla="*/ 1 w 99"/>
                  <a:gd name="T41" fmla="*/ 0 h 67"/>
                  <a:gd name="T42" fmla="*/ 1 w 99"/>
                  <a:gd name="T43" fmla="*/ 0 h 67"/>
                  <a:gd name="T44" fmla="*/ 1 w 99"/>
                  <a:gd name="T45" fmla="*/ 0 h 67"/>
                  <a:gd name="T46" fmla="*/ 1 w 99"/>
                  <a:gd name="T47" fmla="*/ 0 h 67"/>
                  <a:gd name="T48" fmla="*/ 1 w 99"/>
                  <a:gd name="T49" fmla="*/ 0 h 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9" h="67">
                    <a:moveTo>
                      <a:pt x="96" y="21"/>
                    </a:moveTo>
                    <a:lnTo>
                      <a:pt x="99" y="33"/>
                    </a:lnTo>
                    <a:lnTo>
                      <a:pt x="95" y="44"/>
                    </a:lnTo>
                    <a:lnTo>
                      <a:pt x="87" y="55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8" y="64"/>
                    </a:lnTo>
                    <a:lnTo>
                      <a:pt x="27" y="61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6"/>
                    </a:lnTo>
                    <a:lnTo>
                      <a:pt x="10" y="7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3" y="1"/>
                    </a:lnTo>
                    <a:lnTo>
                      <a:pt x="64" y="0"/>
                    </a:lnTo>
                    <a:lnTo>
                      <a:pt x="73" y="0"/>
                    </a:lnTo>
                    <a:lnTo>
                      <a:pt x="83" y="3"/>
                    </a:lnTo>
                    <a:lnTo>
                      <a:pt x="90" y="9"/>
                    </a:lnTo>
                    <a:lnTo>
                      <a:pt x="96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4" name="Freeform 60"/>
              <p:cNvSpPr>
                <a:spLocks/>
              </p:cNvSpPr>
              <p:nvPr/>
            </p:nvSpPr>
            <p:spPr bwMode="auto">
              <a:xfrm>
                <a:off x="2631" y="3763"/>
                <a:ext cx="4" cy="16"/>
              </a:xfrm>
              <a:custGeom>
                <a:avLst/>
                <a:gdLst>
                  <a:gd name="T0" fmla="*/ 0 w 20"/>
                  <a:gd name="T1" fmla="*/ 0 h 79"/>
                  <a:gd name="T2" fmla="*/ 0 w 20"/>
                  <a:gd name="T3" fmla="*/ 0 h 79"/>
                  <a:gd name="T4" fmla="*/ 0 w 20"/>
                  <a:gd name="T5" fmla="*/ 0 h 79"/>
                  <a:gd name="T6" fmla="*/ 0 w 20"/>
                  <a:gd name="T7" fmla="*/ 1 h 79"/>
                  <a:gd name="T8" fmla="*/ 0 w 20"/>
                  <a:gd name="T9" fmla="*/ 1 h 79"/>
                  <a:gd name="T10" fmla="*/ 0 w 20"/>
                  <a:gd name="T11" fmla="*/ 1 h 79"/>
                  <a:gd name="T12" fmla="*/ 0 w 20"/>
                  <a:gd name="T13" fmla="*/ 1 h 79"/>
                  <a:gd name="T14" fmla="*/ 0 w 20"/>
                  <a:gd name="T15" fmla="*/ 0 h 79"/>
                  <a:gd name="T16" fmla="*/ 0 w 20"/>
                  <a:gd name="T17" fmla="*/ 0 h 79"/>
                  <a:gd name="T18" fmla="*/ 0 w 20"/>
                  <a:gd name="T19" fmla="*/ 0 h 79"/>
                  <a:gd name="T20" fmla="*/ 0 w 20"/>
                  <a:gd name="T21" fmla="*/ 0 h 79"/>
                  <a:gd name="T22" fmla="*/ 0 w 20"/>
                  <a:gd name="T23" fmla="*/ 0 h 79"/>
                  <a:gd name="T24" fmla="*/ 0 w 20"/>
                  <a:gd name="T25" fmla="*/ 0 h 79"/>
                  <a:gd name="T26" fmla="*/ 0 w 20"/>
                  <a:gd name="T27" fmla="*/ 0 h 79"/>
                  <a:gd name="T28" fmla="*/ 0 w 20"/>
                  <a:gd name="T29" fmla="*/ 0 h 79"/>
                  <a:gd name="T30" fmla="*/ 0 w 20"/>
                  <a:gd name="T31" fmla="*/ 0 h 79"/>
                  <a:gd name="T32" fmla="*/ 0 w 20"/>
                  <a:gd name="T33" fmla="*/ 0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79">
                    <a:moveTo>
                      <a:pt x="20" y="23"/>
                    </a:moveTo>
                    <a:lnTo>
                      <a:pt x="20" y="38"/>
                    </a:lnTo>
                    <a:lnTo>
                      <a:pt x="19" y="54"/>
                    </a:lnTo>
                    <a:lnTo>
                      <a:pt x="15" y="68"/>
                    </a:lnTo>
                    <a:lnTo>
                      <a:pt x="7" y="79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4" y="55"/>
                    </a:lnTo>
                    <a:lnTo>
                      <a:pt x="5" y="45"/>
                    </a:lnTo>
                    <a:lnTo>
                      <a:pt x="7" y="33"/>
                    </a:lnTo>
                    <a:lnTo>
                      <a:pt x="6" y="22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5" y="9"/>
                    </a:lnTo>
                    <a:lnTo>
                      <a:pt x="17" y="16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5" name="Freeform 61"/>
              <p:cNvSpPr>
                <a:spLocks/>
              </p:cNvSpPr>
              <p:nvPr/>
            </p:nvSpPr>
            <p:spPr bwMode="auto">
              <a:xfrm>
                <a:off x="2494" y="3753"/>
                <a:ext cx="21" cy="11"/>
              </a:xfrm>
              <a:custGeom>
                <a:avLst/>
                <a:gdLst>
                  <a:gd name="T0" fmla="*/ 1 w 107"/>
                  <a:gd name="T1" fmla="*/ 0 h 54"/>
                  <a:gd name="T2" fmla="*/ 1 w 107"/>
                  <a:gd name="T3" fmla="*/ 0 h 54"/>
                  <a:gd name="T4" fmla="*/ 1 w 107"/>
                  <a:gd name="T5" fmla="*/ 0 h 54"/>
                  <a:gd name="T6" fmla="*/ 1 w 107"/>
                  <a:gd name="T7" fmla="*/ 0 h 54"/>
                  <a:gd name="T8" fmla="*/ 1 w 107"/>
                  <a:gd name="T9" fmla="*/ 0 h 54"/>
                  <a:gd name="T10" fmla="*/ 1 w 107"/>
                  <a:gd name="T11" fmla="*/ 0 h 54"/>
                  <a:gd name="T12" fmla="*/ 0 w 107"/>
                  <a:gd name="T13" fmla="*/ 0 h 54"/>
                  <a:gd name="T14" fmla="*/ 0 w 107"/>
                  <a:gd name="T15" fmla="*/ 0 h 54"/>
                  <a:gd name="T16" fmla="*/ 0 w 107"/>
                  <a:gd name="T17" fmla="*/ 0 h 54"/>
                  <a:gd name="T18" fmla="*/ 0 w 107"/>
                  <a:gd name="T19" fmla="*/ 0 h 54"/>
                  <a:gd name="T20" fmla="*/ 0 w 107"/>
                  <a:gd name="T21" fmla="*/ 0 h 54"/>
                  <a:gd name="T22" fmla="*/ 0 w 107"/>
                  <a:gd name="T23" fmla="*/ 0 h 54"/>
                  <a:gd name="T24" fmla="*/ 0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0 h 54"/>
                  <a:gd name="T36" fmla="*/ 1 w 107"/>
                  <a:gd name="T37" fmla="*/ 0 h 54"/>
                  <a:gd name="T38" fmla="*/ 1 w 107"/>
                  <a:gd name="T39" fmla="*/ 0 h 54"/>
                  <a:gd name="T40" fmla="*/ 1 w 107"/>
                  <a:gd name="T41" fmla="*/ 0 h 54"/>
                  <a:gd name="T42" fmla="*/ 1 w 107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7" h="54">
                    <a:moveTo>
                      <a:pt x="107" y="39"/>
                    </a:moveTo>
                    <a:lnTo>
                      <a:pt x="104" y="46"/>
                    </a:lnTo>
                    <a:lnTo>
                      <a:pt x="98" y="48"/>
                    </a:lnTo>
                    <a:lnTo>
                      <a:pt x="91" y="49"/>
                    </a:lnTo>
                    <a:lnTo>
                      <a:pt x="85" y="52"/>
                    </a:lnTo>
                    <a:lnTo>
                      <a:pt x="70" y="54"/>
                    </a:lnTo>
                    <a:lnTo>
                      <a:pt x="56" y="50"/>
                    </a:lnTo>
                    <a:lnTo>
                      <a:pt x="41" y="42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8" y="1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4"/>
                    </a:lnTo>
                    <a:lnTo>
                      <a:pt x="32" y="10"/>
                    </a:lnTo>
                    <a:lnTo>
                      <a:pt x="43" y="16"/>
                    </a:lnTo>
                    <a:lnTo>
                      <a:pt x="55" y="23"/>
                    </a:lnTo>
                    <a:lnTo>
                      <a:pt x="67" y="28"/>
                    </a:lnTo>
                    <a:lnTo>
                      <a:pt x="80" y="34"/>
                    </a:lnTo>
                    <a:lnTo>
                      <a:pt x="93" y="38"/>
                    </a:lnTo>
                    <a:lnTo>
                      <a:pt x="107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6" name="Freeform 62"/>
              <p:cNvSpPr>
                <a:spLocks/>
              </p:cNvSpPr>
              <p:nvPr/>
            </p:nvSpPr>
            <p:spPr bwMode="auto">
              <a:xfrm>
                <a:off x="2625" y="3790"/>
                <a:ext cx="13" cy="7"/>
              </a:xfrm>
              <a:custGeom>
                <a:avLst/>
                <a:gdLst>
                  <a:gd name="T0" fmla="*/ 1 w 63"/>
                  <a:gd name="T1" fmla="*/ 0 h 33"/>
                  <a:gd name="T2" fmla="*/ 0 w 63"/>
                  <a:gd name="T3" fmla="*/ 0 h 33"/>
                  <a:gd name="T4" fmla="*/ 0 w 63"/>
                  <a:gd name="T5" fmla="*/ 0 h 33"/>
                  <a:gd name="T6" fmla="*/ 0 w 63"/>
                  <a:gd name="T7" fmla="*/ 0 h 33"/>
                  <a:gd name="T8" fmla="*/ 0 w 63"/>
                  <a:gd name="T9" fmla="*/ 0 h 33"/>
                  <a:gd name="T10" fmla="*/ 0 w 63"/>
                  <a:gd name="T11" fmla="*/ 0 h 33"/>
                  <a:gd name="T12" fmla="*/ 0 w 63"/>
                  <a:gd name="T13" fmla="*/ 0 h 33"/>
                  <a:gd name="T14" fmla="*/ 0 w 63"/>
                  <a:gd name="T15" fmla="*/ 0 h 33"/>
                  <a:gd name="T16" fmla="*/ 0 w 63"/>
                  <a:gd name="T17" fmla="*/ 0 h 33"/>
                  <a:gd name="T18" fmla="*/ 0 w 63"/>
                  <a:gd name="T19" fmla="*/ 0 h 33"/>
                  <a:gd name="T20" fmla="*/ 0 w 63"/>
                  <a:gd name="T21" fmla="*/ 0 h 33"/>
                  <a:gd name="T22" fmla="*/ 0 w 63"/>
                  <a:gd name="T23" fmla="*/ 0 h 33"/>
                  <a:gd name="T24" fmla="*/ 0 w 63"/>
                  <a:gd name="T25" fmla="*/ 0 h 33"/>
                  <a:gd name="T26" fmla="*/ 0 w 63"/>
                  <a:gd name="T27" fmla="*/ 0 h 33"/>
                  <a:gd name="T28" fmla="*/ 0 w 63"/>
                  <a:gd name="T29" fmla="*/ 0 h 33"/>
                  <a:gd name="T30" fmla="*/ 0 w 63"/>
                  <a:gd name="T31" fmla="*/ 0 h 33"/>
                  <a:gd name="T32" fmla="*/ 0 w 63"/>
                  <a:gd name="T33" fmla="*/ 0 h 33"/>
                  <a:gd name="T34" fmla="*/ 0 w 63"/>
                  <a:gd name="T35" fmla="*/ 0 h 33"/>
                  <a:gd name="T36" fmla="*/ 0 w 63"/>
                  <a:gd name="T37" fmla="*/ 0 h 33"/>
                  <a:gd name="T38" fmla="*/ 0 w 63"/>
                  <a:gd name="T39" fmla="*/ 0 h 33"/>
                  <a:gd name="T40" fmla="*/ 1 w 63"/>
                  <a:gd name="T41" fmla="*/ 0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33">
                    <a:moveTo>
                      <a:pt x="63" y="1"/>
                    </a:moveTo>
                    <a:lnTo>
                      <a:pt x="57" y="9"/>
                    </a:lnTo>
                    <a:lnTo>
                      <a:pt x="50" y="16"/>
                    </a:lnTo>
                    <a:lnTo>
                      <a:pt x="45" y="22"/>
                    </a:lnTo>
                    <a:lnTo>
                      <a:pt x="38" y="27"/>
                    </a:lnTo>
                    <a:lnTo>
                      <a:pt x="32" y="31"/>
                    </a:lnTo>
                    <a:lnTo>
                      <a:pt x="24" y="33"/>
                    </a:lnTo>
                    <a:lnTo>
                      <a:pt x="16" y="33"/>
                    </a:lnTo>
                    <a:lnTo>
                      <a:pt x="6" y="33"/>
                    </a:lnTo>
                    <a:lnTo>
                      <a:pt x="6" y="25"/>
                    </a:lnTo>
                    <a:lnTo>
                      <a:pt x="5" y="18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31" y="1"/>
                    </a:lnTo>
                    <a:lnTo>
                      <a:pt x="39" y="2"/>
                    </a:lnTo>
                    <a:lnTo>
                      <a:pt x="47" y="2"/>
                    </a:lnTo>
                    <a:lnTo>
                      <a:pt x="55" y="2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7" name="Freeform 63"/>
              <p:cNvSpPr>
                <a:spLocks/>
              </p:cNvSpPr>
              <p:nvPr/>
            </p:nvSpPr>
            <p:spPr bwMode="auto">
              <a:xfrm>
                <a:off x="2480" y="3780"/>
                <a:ext cx="21" cy="15"/>
              </a:xfrm>
              <a:custGeom>
                <a:avLst/>
                <a:gdLst>
                  <a:gd name="T0" fmla="*/ 1 w 105"/>
                  <a:gd name="T1" fmla="*/ 0 h 76"/>
                  <a:gd name="T2" fmla="*/ 1 w 105"/>
                  <a:gd name="T3" fmla="*/ 0 h 76"/>
                  <a:gd name="T4" fmla="*/ 1 w 105"/>
                  <a:gd name="T5" fmla="*/ 0 h 76"/>
                  <a:gd name="T6" fmla="*/ 1 w 105"/>
                  <a:gd name="T7" fmla="*/ 0 h 76"/>
                  <a:gd name="T8" fmla="*/ 1 w 105"/>
                  <a:gd name="T9" fmla="*/ 0 h 76"/>
                  <a:gd name="T10" fmla="*/ 1 w 105"/>
                  <a:gd name="T11" fmla="*/ 0 h 76"/>
                  <a:gd name="T12" fmla="*/ 1 w 105"/>
                  <a:gd name="T13" fmla="*/ 0 h 76"/>
                  <a:gd name="T14" fmla="*/ 1 w 105"/>
                  <a:gd name="T15" fmla="*/ 0 h 76"/>
                  <a:gd name="T16" fmla="*/ 1 w 105"/>
                  <a:gd name="T17" fmla="*/ 0 h 76"/>
                  <a:gd name="T18" fmla="*/ 1 w 105"/>
                  <a:gd name="T19" fmla="*/ 0 h 76"/>
                  <a:gd name="T20" fmla="*/ 1 w 105"/>
                  <a:gd name="T21" fmla="*/ 1 h 76"/>
                  <a:gd name="T22" fmla="*/ 1 w 105"/>
                  <a:gd name="T23" fmla="*/ 1 h 76"/>
                  <a:gd name="T24" fmla="*/ 1 w 105"/>
                  <a:gd name="T25" fmla="*/ 1 h 76"/>
                  <a:gd name="T26" fmla="*/ 1 w 105"/>
                  <a:gd name="T27" fmla="*/ 1 h 76"/>
                  <a:gd name="T28" fmla="*/ 1 w 105"/>
                  <a:gd name="T29" fmla="*/ 1 h 76"/>
                  <a:gd name="T30" fmla="*/ 0 w 105"/>
                  <a:gd name="T31" fmla="*/ 1 h 76"/>
                  <a:gd name="T32" fmla="*/ 0 w 105"/>
                  <a:gd name="T33" fmla="*/ 1 h 76"/>
                  <a:gd name="T34" fmla="*/ 0 w 105"/>
                  <a:gd name="T35" fmla="*/ 1 h 76"/>
                  <a:gd name="T36" fmla="*/ 0 w 105"/>
                  <a:gd name="T37" fmla="*/ 0 h 76"/>
                  <a:gd name="T38" fmla="*/ 0 w 105"/>
                  <a:gd name="T39" fmla="*/ 0 h 76"/>
                  <a:gd name="T40" fmla="*/ 0 w 105"/>
                  <a:gd name="T41" fmla="*/ 0 h 76"/>
                  <a:gd name="T42" fmla="*/ 0 w 105"/>
                  <a:gd name="T43" fmla="*/ 0 h 76"/>
                  <a:gd name="T44" fmla="*/ 0 w 105"/>
                  <a:gd name="T45" fmla="*/ 0 h 76"/>
                  <a:gd name="T46" fmla="*/ 0 w 105"/>
                  <a:gd name="T47" fmla="*/ 0 h 76"/>
                  <a:gd name="T48" fmla="*/ 0 w 105"/>
                  <a:gd name="T49" fmla="*/ 0 h 76"/>
                  <a:gd name="T50" fmla="*/ 0 w 105"/>
                  <a:gd name="T51" fmla="*/ 0 h 76"/>
                  <a:gd name="T52" fmla="*/ 0 w 105"/>
                  <a:gd name="T53" fmla="*/ 0 h 76"/>
                  <a:gd name="T54" fmla="*/ 0 w 105"/>
                  <a:gd name="T55" fmla="*/ 0 h 76"/>
                  <a:gd name="T56" fmla="*/ 0 w 105"/>
                  <a:gd name="T57" fmla="*/ 0 h 76"/>
                  <a:gd name="T58" fmla="*/ 0 w 105"/>
                  <a:gd name="T59" fmla="*/ 0 h 76"/>
                  <a:gd name="T60" fmla="*/ 0 w 105"/>
                  <a:gd name="T61" fmla="*/ 0 h 76"/>
                  <a:gd name="T62" fmla="*/ 0 w 105"/>
                  <a:gd name="T63" fmla="*/ 0 h 76"/>
                  <a:gd name="T64" fmla="*/ 0 w 105"/>
                  <a:gd name="T65" fmla="*/ 0 h 76"/>
                  <a:gd name="T66" fmla="*/ 0 w 105"/>
                  <a:gd name="T67" fmla="*/ 0 h 76"/>
                  <a:gd name="T68" fmla="*/ 0 w 105"/>
                  <a:gd name="T69" fmla="*/ 0 h 76"/>
                  <a:gd name="T70" fmla="*/ 1 w 105"/>
                  <a:gd name="T71" fmla="*/ 0 h 76"/>
                  <a:gd name="T72" fmla="*/ 1 w 105"/>
                  <a:gd name="T73" fmla="*/ 0 h 7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76">
                    <a:moveTo>
                      <a:pt x="73" y="60"/>
                    </a:moveTo>
                    <a:lnTo>
                      <a:pt x="75" y="59"/>
                    </a:lnTo>
                    <a:lnTo>
                      <a:pt x="79" y="58"/>
                    </a:lnTo>
                    <a:lnTo>
                      <a:pt x="83" y="58"/>
                    </a:lnTo>
                    <a:lnTo>
                      <a:pt x="89" y="58"/>
                    </a:lnTo>
                    <a:lnTo>
                      <a:pt x="93" y="58"/>
                    </a:lnTo>
                    <a:lnTo>
                      <a:pt x="98" y="57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5" y="60"/>
                    </a:lnTo>
                    <a:lnTo>
                      <a:pt x="101" y="65"/>
                    </a:lnTo>
                    <a:lnTo>
                      <a:pt x="94" y="68"/>
                    </a:lnTo>
                    <a:lnTo>
                      <a:pt x="87" y="72"/>
                    </a:lnTo>
                    <a:lnTo>
                      <a:pt x="77" y="75"/>
                    </a:lnTo>
                    <a:lnTo>
                      <a:pt x="68" y="76"/>
                    </a:lnTo>
                    <a:lnTo>
                      <a:pt x="60" y="76"/>
                    </a:lnTo>
                    <a:lnTo>
                      <a:pt x="53" y="75"/>
                    </a:lnTo>
                    <a:lnTo>
                      <a:pt x="47" y="69"/>
                    </a:lnTo>
                    <a:lnTo>
                      <a:pt x="43" y="62"/>
                    </a:lnTo>
                    <a:lnTo>
                      <a:pt x="37" y="55"/>
                    </a:lnTo>
                    <a:lnTo>
                      <a:pt x="33" y="47"/>
                    </a:lnTo>
                    <a:lnTo>
                      <a:pt x="27" y="41"/>
                    </a:lnTo>
                    <a:lnTo>
                      <a:pt x="22" y="35"/>
                    </a:lnTo>
                    <a:lnTo>
                      <a:pt x="17" y="29"/>
                    </a:lnTo>
                    <a:lnTo>
                      <a:pt x="9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9" y="1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1" y="24"/>
                    </a:lnTo>
                    <a:lnTo>
                      <a:pt x="48" y="35"/>
                    </a:lnTo>
                    <a:lnTo>
                      <a:pt x="55" y="45"/>
                    </a:lnTo>
                    <a:lnTo>
                      <a:pt x="63" y="53"/>
                    </a:lnTo>
                    <a:lnTo>
                      <a:pt x="73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8" name="Freeform 64"/>
              <p:cNvSpPr>
                <a:spLocks/>
              </p:cNvSpPr>
              <p:nvPr/>
            </p:nvSpPr>
            <p:spPr bwMode="auto">
              <a:xfrm>
                <a:off x="2562" y="3792"/>
                <a:ext cx="9" cy="16"/>
              </a:xfrm>
              <a:custGeom>
                <a:avLst/>
                <a:gdLst>
                  <a:gd name="T0" fmla="*/ 0 w 47"/>
                  <a:gd name="T1" fmla="*/ 0 h 83"/>
                  <a:gd name="T2" fmla="*/ 0 w 47"/>
                  <a:gd name="T3" fmla="*/ 0 h 83"/>
                  <a:gd name="T4" fmla="*/ 0 w 47"/>
                  <a:gd name="T5" fmla="*/ 0 h 83"/>
                  <a:gd name="T6" fmla="*/ 0 w 47"/>
                  <a:gd name="T7" fmla="*/ 0 h 83"/>
                  <a:gd name="T8" fmla="*/ 0 w 47"/>
                  <a:gd name="T9" fmla="*/ 0 h 83"/>
                  <a:gd name="T10" fmla="*/ 0 w 47"/>
                  <a:gd name="T11" fmla="*/ 0 h 83"/>
                  <a:gd name="T12" fmla="*/ 0 w 47"/>
                  <a:gd name="T13" fmla="*/ 0 h 83"/>
                  <a:gd name="T14" fmla="*/ 0 w 47"/>
                  <a:gd name="T15" fmla="*/ 0 h 83"/>
                  <a:gd name="T16" fmla="*/ 0 w 47"/>
                  <a:gd name="T17" fmla="*/ 0 h 83"/>
                  <a:gd name="T18" fmla="*/ 0 w 47"/>
                  <a:gd name="T19" fmla="*/ 0 h 83"/>
                  <a:gd name="T20" fmla="*/ 0 w 47"/>
                  <a:gd name="T21" fmla="*/ 0 h 83"/>
                  <a:gd name="T22" fmla="*/ 0 w 47"/>
                  <a:gd name="T23" fmla="*/ 0 h 83"/>
                  <a:gd name="T24" fmla="*/ 0 w 47"/>
                  <a:gd name="T25" fmla="*/ 0 h 83"/>
                  <a:gd name="T26" fmla="*/ 0 w 47"/>
                  <a:gd name="T27" fmla="*/ 0 h 83"/>
                  <a:gd name="T28" fmla="*/ 0 w 47"/>
                  <a:gd name="T29" fmla="*/ 0 h 83"/>
                  <a:gd name="T30" fmla="*/ 0 w 47"/>
                  <a:gd name="T31" fmla="*/ 0 h 83"/>
                  <a:gd name="T32" fmla="*/ 0 w 47"/>
                  <a:gd name="T33" fmla="*/ 1 h 83"/>
                  <a:gd name="T34" fmla="*/ 0 w 47"/>
                  <a:gd name="T35" fmla="*/ 1 h 83"/>
                  <a:gd name="T36" fmla="*/ 0 w 47"/>
                  <a:gd name="T37" fmla="*/ 1 h 83"/>
                  <a:gd name="T38" fmla="*/ 0 w 47"/>
                  <a:gd name="T39" fmla="*/ 1 h 83"/>
                  <a:gd name="T40" fmla="*/ 0 w 47"/>
                  <a:gd name="T41" fmla="*/ 1 h 83"/>
                  <a:gd name="T42" fmla="*/ 0 w 47"/>
                  <a:gd name="T43" fmla="*/ 1 h 83"/>
                  <a:gd name="T44" fmla="*/ 0 w 47"/>
                  <a:gd name="T45" fmla="*/ 0 h 83"/>
                  <a:gd name="T46" fmla="*/ 0 w 47"/>
                  <a:gd name="T47" fmla="*/ 0 h 83"/>
                  <a:gd name="T48" fmla="*/ 0 w 47"/>
                  <a:gd name="T49" fmla="*/ 0 h 83"/>
                  <a:gd name="T50" fmla="*/ 0 w 47"/>
                  <a:gd name="T51" fmla="*/ 0 h 83"/>
                  <a:gd name="T52" fmla="*/ 0 w 47"/>
                  <a:gd name="T53" fmla="*/ 0 h 83"/>
                  <a:gd name="T54" fmla="*/ 0 w 47"/>
                  <a:gd name="T55" fmla="*/ 0 h 83"/>
                  <a:gd name="T56" fmla="*/ 0 w 47"/>
                  <a:gd name="T57" fmla="*/ 0 h 83"/>
                  <a:gd name="T58" fmla="*/ 0 w 47"/>
                  <a:gd name="T59" fmla="*/ 0 h 83"/>
                  <a:gd name="T60" fmla="*/ 0 w 47"/>
                  <a:gd name="T61" fmla="*/ 0 h 83"/>
                  <a:gd name="T62" fmla="*/ 0 w 47"/>
                  <a:gd name="T63" fmla="*/ 0 h 83"/>
                  <a:gd name="T64" fmla="*/ 0 w 47"/>
                  <a:gd name="T65" fmla="*/ 0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83">
                    <a:moveTo>
                      <a:pt x="26" y="13"/>
                    </a:moveTo>
                    <a:lnTo>
                      <a:pt x="19" y="21"/>
                    </a:lnTo>
                    <a:lnTo>
                      <a:pt x="16" y="31"/>
                    </a:lnTo>
                    <a:lnTo>
                      <a:pt x="17" y="42"/>
                    </a:lnTo>
                    <a:lnTo>
                      <a:pt x="18" y="53"/>
                    </a:lnTo>
                    <a:lnTo>
                      <a:pt x="19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7" y="63"/>
                    </a:lnTo>
                    <a:lnTo>
                      <a:pt x="28" y="55"/>
                    </a:lnTo>
                    <a:lnTo>
                      <a:pt x="28" y="45"/>
                    </a:lnTo>
                    <a:lnTo>
                      <a:pt x="30" y="37"/>
                    </a:lnTo>
                    <a:lnTo>
                      <a:pt x="36" y="31"/>
                    </a:lnTo>
                    <a:lnTo>
                      <a:pt x="45" y="38"/>
                    </a:lnTo>
                    <a:lnTo>
                      <a:pt x="47" y="49"/>
                    </a:lnTo>
                    <a:lnTo>
                      <a:pt x="45" y="63"/>
                    </a:lnTo>
                    <a:lnTo>
                      <a:pt x="45" y="75"/>
                    </a:lnTo>
                    <a:lnTo>
                      <a:pt x="41" y="80"/>
                    </a:lnTo>
                    <a:lnTo>
                      <a:pt x="34" y="83"/>
                    </a:lnTo>
                    <a:lnTo>
                      <a:pt x="28" y="82"/>
                    </a:lnTo>
                    <a:lnTo>
                      <a:pt x="21" y="79"/>
                    </a:lnTo>
                    <a:lnTo>
                      <a:pt x="12" y="72"/>
                    </a:lnTo>
                    <a:lnTo>
                      <a:pt x="4" y="62"/>
                    </a:lnTo>
                    <a:lnTo>
                      <a:pt x="1" y="51"/>
                    </a:lnTo>
                    <a:lnTo>
                      <a:pt x="0" y="38"/>
                    </a:lnTo>
                    <a:lnTo>
                      <a:pt x="2" y="28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8"/>
                    </a:lnTo>
                    <a:lnTo>
                      <a:pt x="2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919" name="Freeform 65"/>
              <p:cNvSpPr>
                <a:spLocks/>
              </p:cNvSpPr>
              <p:nvPr/>
            </p:nvSpPr>
            <p:spPr bwMode="auto">
              <a:xfrm>
                <a:off x="2573" y="3794"/>
                <a:ext cx="4" cy="11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0 h 54"/>
                  <a:gd name="T6" fmla="*/ 0 w 21"/>
                  <a:gd name="T7" fmla="*/ 0 h 54"/>
                  <a:gd name="T8" fmla="*/ 0 w 21"/>
                  <a:gd name="T9" fmla="*/ 0 h 54"/>
                  <a:gd name="T10" fmla="*/ 0 w 21"/>
                  <a:gd name="T11" fmla="*/ 0 h 54"/>
                  <a:gd name="T12" fmla="*/ 0 w 21"/>
                  <a:gd name="T13" fmla="*/ 0 h 54"/>
                  <a:gd name="T14" fmla="*/ 0 w 21"/>
                  <a:gd name="T15" fmla="*/ 0 h 54"/>
                  <a:gd name="T16" fmla="*/ 0 w 21"/>
                  <a:gd name="T17" fmla="*/ 0 h 54"/>
                  <a:gd name="T18" fmla="*/ 0 w 21"/>
                  <a:gd name="T19" fmla="*/ 0 h 54"/>
                  <a:gd name="T20" fmla="*/ 0 w 21"/>
                  <a:gd name="T21" fmla="*/ 0 h 54"/>
                  <a:gd name="T22" fmla="*/ 0 w 21"/>
                  <a:gd name="T23" fmla="*/ 0 h 54"/>
                  <a:gd name="T24" fmla="*/ 0 w 21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54">
                    <a:moveTo>
                      <a:pt x="21" y="36"/>
                    </a:moveTo>
                    <a:lnTo>
                      <a:pt x="20" y="41"/>
                    </a:lnTo>
                    <a:lnTo>
                      <a:pt x="20" y="46"/>
                    </a:lnTo>
                    <a:lnTo>
                      <a:pt x="19" y="51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4" y="37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8" y="0"/>
                    </a:lnTo>
                    <a:lnTo>
                      <a:pt x="14" y="8"/>
                    </a:lnTo>
                    <a:lnTo>
                      <a:pt x="18" y="23"/>
                    </a:lnTo>
                    <a:lnTo>
                      <a:pt x="2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6817" name="Group 66"/>
            <p:cNvGrpSpPr>
              <a:grpSpLocks noChangeAspect="1"/>
            </p:cNvGrpSpPr>
            <p:nvPr/>
          </p:nvGrpSpPr>
          <p:grpSpPr bwMode="auto">
            <a:xfrm>
              <a:off x="4241" y="3486"/>
              <a:ext cx="460" cy="388"/>
              <a:chOff x="4096" y="3636"/>
              <a:chExt cx="460" cy="388"/>
            </a:xfrm>
          </p:grpSpPr>
          <p:sp>
            <p:nvSpPr>
              <p:cNvPr id="76875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096" y="3636"/>
                <a:ext cx="460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6" name="Freeform 68"/>
              <p:cNvSpPr>
                <a:spLocks/>
              </p:cNvSpPr>
              <p:nvPr/>
            </p:nvSpPr>
            <p:spPr bwMode="auto">
              <a:xfrm>
                <a:off x="4105" y="3648"/>
                <a:ext cx="437" cy="364"/>
              </a:xfrm>
              <a:custGeom>
                <a:avLst/>
                <a:gdLst>
                  <a:gd name="T0" fmla="*/ 0 w 3057"/>
                  <a:gd name="T1" fmla="*/ 0 h 2180"/>
                  <a:gd name="T2" fmla="*/ 0 w 3057"/>
                  <a:gd name="T3" fmla="*/ 10 h 2180"/>
                  <a:gd name="T4" fmla="*/ 9 w 3057"/>
                  <a:gd name="T5" fmla="*/ 10 h 2180"/>
                  <a:gd name="T6" fmla="*/ 9 w 3057"/>
                  <a:gd name="T7" fmla="*/ 0 h 2180"/>
                  <a:gd name="T8" fmla="*/ 0 w 3057"/>
                  <a:gd name="T9" fmla="*/ 0 h 2180"/>
                  <a:gd name="T10" fmla="*/ 0 w 3057"/>
                  <a:gd name="T11" fmla="*/ 0 h 2180"/>
                  <a:gd name="T12" fmla="*/ 0 w 3057"/>
                  <a:gd name="T13" fmla="*/ 0 h 2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7" h="2180">
                    <a:moveTo>
                      <a:pt x="55" y="0"/>
                    </a:moveTo>
                    <a:lnTo>
                      <a:pt x="0" y="2180"/>
                    </a:lnTo>
                    <a:lnTo>
                      <a:pt x="3057" y="2163"/>
                    </a:lnTo>
                    <a:lnTo>
                      <a:pt x="297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7" name="Freeform 69"/>
              <p:cNvSpPr>
                <a:spLocks/>
              </p:cNvSpPr>
              <p:nvPr/>
            </p:nvSpPr>
            <p:spPr bwMode="auto">
              <a:xfrm>
                <a:off x="4146" y="3693"/>
                <a:ext cx="344" cy="272"/>
              </a:xfrm>
              <a:custGeom>
                <a:avLst/>
                <a:gdLst>
                  <a:gd name="T0" fmla="*/ 0 w 2408"/>
                  <a:gd name="T1" fmla="*/ 0 h 1635"/>
                  <a:gd name="T2" fmla="*/ 0 w 2408"/>
                  <a:gd name="T3" fmla="*/ 7 h 1635"/>
                  <a:gd name="T4" fmla="*/ 7 w 2408"/>
                  <a:gd name="T5" fmla="*/ 7 h 1635"/>
                  <a:gd name="T6" fmla="*/ 7 w 2408"/>
                  <a:gd name="T7" fmla="*/ 0 h 1635"/>
                  <a:gd name="T8" fmla="*/ 0 w 2408"/>
                  <a:gd name="T9" fmla="*/ 0 h 1635"/>
                  <a:gd name="T10" fmla="*/ 0 w 2408"/>
                  <a:gd name="T11" fmla="*/ 0 h 16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8" h="1635">
                    <a:moveTo>
                      <a:pt x="61" y="44"/>
                    </a:moveTo>
                    <a:lnTo>
                      <a:pt x="0" y="1635"/>
                    </a:lnTo>
                    <a:lnTo>
                      <a:pt x="2408" y="1604"/>
                    </a:lnTo>
                    <a:lnTo>
                      <a:pt x="2385" y="0"/>
                    </a:lnTo>
                    <a:lnTo>
                      <a:pt x="61" y="44"/>
                    </a:lnTo>
                    <a:close/>
                  </a:path>
                </a:pathLst>
              </a:custGeom>
              <a:solidFill>
                <a:srgbClr val="FF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8" name="Freeform 70"/>
              <p:cNvSpPr>
                <a:spLocks/>
              </p:cNvSpPr>
              <p:nvPr/>
            </p:nvSpPr>
            <p:spPr bwMode="auto">
              <a:xfrm>
                <a:off x="4237" y="3723"/>
                <a:ext cx="162" cy="192"/>
              </a:xfrm>
              <a:custGeom>
                <a:avLst/>
                <a:gdLst>
                  <a:gd name="T0" fmla="*/ 3 w 1134"/>
                  <a:gd name="T1" fmla="*/ 0 h 1150"/>
                  <a:gd name="T2" fmla="*/ 3 w 1134"/>
                  <a:gd name="T3" fmla="*/ 0 h 1150"/>
                  <a:gd name="T4" fmla="*/ 3 w 1134"/>
                  <a:gd name="T5" fmla="*/ 1 h 1150"/>
                  <a:gd name="T6" fmla="*/ 3 w 1134"/>
                  <a:gd name="T7" fmla="*/ 2 h 1150"/>
                  <a:gd name="T8" fmla="*/ 3 w 1134"/>
                  <a:gd name="T9" fmla="*/ 2 h 1150"/>
                  <a:gd name="T10" fmla="*/ 3 w 1134"/>
                  <a:gd name="T11" fmla="*/ 3 h 1150"/>
                  <a:gd name="T12" fmla="*/ 3 w 1134"/>
                  <a:gd name="T13" fmla="*/ 4 h 1150"/>
                  <a:gd name="T14" fmla="*/ 3 w 1134"/>
                  <a:gd name="T15" fmla="*/ 5 h 1150"/>
                  <a:gd name="T16" fmla="*/ 3 w 1134"/>
                  <a:gd name="T17" fmla="*/ 5 h 1150"/>
                  <a:gd name="T18" fmla="*/ 2 w 1134"/>
                  <a:gd name="T19" fmla="*/ 5 h 1150"/>
                  <a:gd name="T20" fmla="*/ 2 w 1134"/>
                  <a:gd name="T21" fmla="*/ 5 h 1150"/>
                  <a:gd name="T22" fmla="*/ 2 w 1134"/>
                  <a:gd name="T23" fmla="*/ 5 h 1150"/>
                  <a:gd name="T24" fmla="*/ 1 w 1134"/>
                  <a:gd name="T25" fmla="*/ 5 h 1150"/>
                  <a:gd name="T26" fmla="*/ 0 w 1134"/>
                  <a:gd name="T27" fmla="*/ 5 h 1150"/>
                  <a:gd name="T28" fmla="*/ 0 w 1134"/>
                  <a:gd name="T29" fmla="*/ 5 h 1150"/>
                  <a:gd name="T30" fmla="*/ 0 w 1134"/>
                  <a:gd name="T31" fmla="*/ 4 h 1150"/>
                  <a:gd name="T32" fmla="*/ 0 w 1134"/>
                  <a:gd name="T33" fmla="*/ 3 h 1150"/>
                  <a:gd name="T34" fmla="*/ 1 w 1134"/>
                  <a:gd name="T35" fmla="*/ 3 h 1150"/>
                  <a:gd name="T36" fmla="*/ 1 w 1134"/>
                  <a:gd name="T37" fmla="*/ 1 h 1150"/>
                  <a:gd name="T38" fmla="*/ 2 w 1134"/>
                  <a:gd name="T39" fmla="*/ 0 h 1150"/>
                  <a:gd name="T40" fmla="*/ 3 w 1134"/>
                  <a:gd name="T41" fmla="*/ 0 h 1150"/>
                  <a:gd name="T42" fmla="*/ 3 w 1134"/>
                  <a:gd name="T43" fmla="*/ 0 h 11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34" h="1150">
                    <a:moveTo>
                      <a:pt x="863" y="0"/>
                    </a:moveTo>
                    <a:lnTo>
                      <a:pt x="938" y="43"/>
                    </a:lnTo>
                    <a:lnTo>
                      <a:pt x="978" y="108"/>
                    </a:lnTo>
                    <a:lnTo>
                      <a:pt x="1047" y="307"/>
                    </a:lnTo>
                    <a:lnTo>
                      <a:pt x="1052" y="493"/>
                    </a:lnTo>
                    <a:lnTo>
                      <a:pt x="1070" y="661"/>
                    </a:lnTo>
                    <a:lnTo>
                      <a:pt x="1134" y="900"/>
                    </a:lnTo>
                    <a:lnTo>
                      <a:pt x="1079" y="1033"/>
                    </a:lnTo>
                    <a:lnTo>
                      <a:pt x="955" y="1090"/>
                    </a:lnTo>
                    <a:lnTo>
                      <a:pt x="830" y="1068"/>
                    </a:lnTo>
                    <a:lnTo>
                      <a:pt x="692" y="969"/>
                    </a:lnTo>
                    <a:lnTo>
                      <a:pt x="568" y="1068"/>
                    </a:lnTo>
                    <a:lnTo>
                      <a:pt x="355" y="1150"/>
                    </a:lnTo>
                    <a:lnTo>
                      <a:pt x="107" y="1111"/>
                    </a:lnTo>
                    <a:lnTo>
                      <a:pt x="0" y="959"/>
                    </a:lnTo>
                    <a:lnTo>
                      <a:pt x="0" y="782"/>
                    </a:lnTo>
                    <a:lnTo>
                      <a:pt x="143" y="641"/>
                    </a:lnTo>
                    <a:lnTo>
                      <a:pt x="346" y="535"/>
                    </a:lnTo>
                    <a:lnTo>
                      <a:pt x="498" y="268"/>
                    </a:lnTo>
                    <a:lnTo>
                      <a:pt x="701" y="79"/>
                    </a:lnTo>
                    <a:lnTo>
                      <a:pt x="863" y="0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9" name="Freeform 71"/>
              <p:cNvSpPr>
                <a:spLocks/>
              </p:cNvSpPr>
              <p:nvPr/>
            </p:nvSpPr>
            <p:spPr bwMode="auto">
              <a:xfrm>
                <a:off x="4096" y="3640"/>
                <a:ext cx="457" cy="381"/>
              </a:xfrm>
              <a:custGeom>
                <a:avLst/>
                <a:gdLst>
                  <a:gd name="T0" fmla="*/ 0 w 3198"/>
                  <a:gd name="T1" fmla="*/ 0 h 2283"/>
                  <a:gd name="T2" fmla="*/ 0 w 3198"/>
                  <a:gd name="T3" fmla="*/ 11 h 2283"/>
                  <a:gd name="T4" fmla="*/ 9 w 3198"/>
                  <a:gd name="T5" fmla="*/ 11 h 2283"/>
                  <a:gd name="T6" fmla="*/ 9 w 3198"/>
                  <a:gd name="T7" fmla="*/ 10 h 2283"/>
                  <a:gd name="T8" fmla="*/ 1 w 3198"/>
                  <a:gd name="T9" fmla="*/ 10 h 2283"/>
                  <a:gd name="T10" fmla="*/ 1 w 3198"/>
                  <a:gd name="T11" fmla="*/ 0 h 2283"/>
                  <a:gd name="T12" fmla="*/ 0 w 3198"/>
                  <a:gd name="T13" fmla="*/ 0 h 2283"/>
                  <a:gd name="T14" fmla="*/ 0 w 3198"/>
                  <a:gd name="T15" fmla="*/ 0 h 2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98" h="2283">
                    <a:moveTo>
                      <a:pt x="67" y="0"/>
                    </a:moveTo>
                    <a:lnTo>
                      <a:pt x="0" y="2273"/>
                    </a:lnTo>
                    <a:lnTo>
                      <a:pt x="3198" y="2283"/>
                    </a:lnTo>
                    <a:lnTo>
                      <a:pt x="3100" y="2177"/>
                    </a:lnTo>
                    <a:lnTo>
                      <a:pt x="204" y="2089"/>
                    </a:lnTo>
                    <a:lnTo>
                      <a:pt x="183" y="4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0" name="Freeform 72"/>
              <p:cNvSpPr>
                <a:spLocks/>
              </p:cNvSpPr>
              <p:nvPr/>
            </p:nvSpPr>
            <p:spPr bwMode="auto">
              <a:xfrm>
                <a:off x="4106" y="3637"/>
                <a:ext cx="447" cy="384"/>
              </a:xfrm>
              <a:custGeom>
                <a:avLst/>
                <a:gdLst>
                  <a:gd name="T0" fmla="*/ 0 w 3127"/>
                  <a:gd name="T1" fmla="*/ 0 h 2305"/>
                  <a:gd name="T2" fmla="*/ 9 w 3127"/>
                  <a:gd name="T3" fmla="*/ 0 h 2305"/>
                  <a:gd name="T4" fmla="*/ 9 w 3127"/>
                  <a:gd name="T5" fmla="*/ 11 h 2305"/>
                  <a:gd name="T6" fmla="*/ 9 w 3127"/>
                  <a:gd name="T7" fmla="*/ 10 h 2305"/>
                  <a:gd name="T8" fmla="*/ 8 w 3127"/>
                  <a:gd name="T9" fmla="*/ 1 h 2305"/>
                  <a:gd name="T10" fmla="*/ 0 w 3127"/>
                  <a:gd name="T11" fmla="*/ 0 h 2305"/>
                  <a:gd name="T12" fmla="*/ 0 w 3127"/>
                  <a:gd name="T13" fmla="*/ 0 h 2305"/>
                  <a:gd name="T14" fmla="*/ 0 w 3127"/>
                  <a:gd name="T15" fmla="*/ 0 h 23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7" h="2305">
                    <a:moveTo>
                      <a:pt x="0" y="32"/>
                    </a:moveTo>
                    <a:lnTo>
                      <a:pt x="3031" y="0"/>
                    </a:lnTo>
                    <a:lnTo>
                      <a:pt x="3127" y="2305"/>
                    </a:lnTo>
                    <a:lnTo>
                      <a:pt x="2997" y="2257"/>
                    </a:lnTo>
                    <a:lnTo>
                      <a:pt x="2854" y="145"/>
                    </a:lnTo>
                    <a:lnTo>
                      <a:pt x="51" y="129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1" name="Freeform 73"/>
              <p:cNvSpPr>
                <a:spLocks/>
              </p:cNvSpPr>
              <p:nvPr/>
            </p:nvSpPr>
            <p:spPr bwMode="auto">
              <a:xfrm>
                <a:off x="4143" y="3688"/>
                <a:ext cx="346" cy="283"/>
              </a:xfrm>
              <a:custGeom>
                <a:avLst/>
                <a:gdLst>
                  <a:gd name="T0" fmla="*/ 7 w 2425"/>
                  <a:gd name="T1" fmla="*/ 0 h 1698"/>
                  <a:gd name="T2" fmla="*/ 0 w 2425"/>
                  <a:gd name="T3" fmla="*/ 0 h 1698"/>
                  <a:gd name="T4" fmla="*/ 0 w 2425"/>
                  <a:gd name="T5" fmla="*/ 8 h 1698"/>
                  <a:gd name="T6" fmla="*/ 0 w 2425"/>
                  <a:gd name="T7" fmla="*/ 8 h 1698"/>
                  <a:gd name="T8" fmla="*/ 0 w 2425"/>
                  <a:gd name="T9" fmla="*/ 1 h 1698"/>
                  <a:gd name="T10" fmla="*/ 7 w 2425"/>
                  <a:gd name="T11" fmla="*/ 0 h 1698"/>
                  <a:gd name="T12" fmla="*/ 7 w 2425"/>
                  <a:gd name="T13" fmla="*/ 0 h 1698"/>
                  <a:gd name="T14" fmla="*/ 7 w 2425"/>
                  <a:gd name="T15" fmla="*/ 0 h 1698"/>
                  <a:gd name="T16" fmla="*/ 7 w 2425"/>
                  <a:gd name="T17" fmla="*/ 0 h 1698"/>
                  <a:gd name="T18" fmla="*/ 7 w 2425"/>
                  <a:gd name="T19" fmla="*/ 0 h 1698"/>
                  <a:gd name="T20" fmla="*/ 7 w 2425"/>
                  <a:gd name="T21" fmla="*/ 0 h 1698"/>
                  <a:gd name="T22" fmla="*/ 7 w 2425"/>
                  <a:gd name="T23" fmla="*/ 0 h 1698"/>
                  <a:gd name="T24" fmla="*/ 7 w 2425"/>
                  <a:gd name="T25" fmla="*/ 0 h 1698"/>
                  <a:gd name="T26" fmla="*/ 7 w 2425"/>
                  <a:gd name="T27" fmla="*/ 0 h 1698"/>
                  <a:gd name="T28" fmla="*/ 7 w 2425"/>
                  <a:gd name="T29" fmla="*/ 0 h 1698"/>
                  <a:gd name="T30" fmla="*/ 7 w 2425"/>
                  <a:gd name="T31" fmla="*/ 0 h 1698"/>
                  <a:gd name="T32" fmla="*/ 7 w 2425"/>
                  <a:gd name="T33" fmla="*/ 0 h 1698"/>
                  <a:gd name="T34" fmla="*/ 7 w 2425"/>
                  <a:gd name="T35" fmla="*/ 0 h 16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25" h="1698">
                    <a:moveTo>
                      <a:pt x="2425" y="0"/>
                    </a:moveTo>
                    <a:lnTo>
                      <a:pt x="41" y="31"/>
                    </a:lnTo>
                    <a:lnTo>
                      <a:pt x="0" y="1698"/>
                    </a:lnTo>
                    <a:lnTo>
                      <a:pt x="72" y="1650"/>
                    </a:lnTo>
                    <a:lnTo>
                      <a:pt x="143" y="126"/>
                    </a:lnTo>
                    <a:lnTo>
                      <a:pt x="2423" y="71"/>
                    </a:lnTo>
                    <a:lnTo>
                      <a:pt x="2424" y="38"/>
                    </a:lnTo>
                    <a:lnTo>
                      <a:pt x="2425" y="14"/>
                    </a:lnTo>
                    <a:lnTo>
                      <a:pt x="2425" y="13"/>
                    </a:lnTo>
                    <a:lnTo>
                      <a:pt x="2425" y="12"/>
                    </a:lnTo>
                    <a:lnTo>
                      <a:pt x="2425" y="10"/>
                    </a:lnTo>
                    <a:lnTo>
                      <a:pt x="2425" y="5"/>
                    </a:lnTo>
                    <a:lnTo>
                      <a:pt x="24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2" name="Freeform 74"/>
              <p:cNvSpPr>
                <a:spLocks/>
              </p:cNvSpPr>
              <p:nvPr/>
            </p:nvSpPr>
            <p:spPr bwMode="auto">
              <a:xfrm>
                <a:off x="4143" y="3688"/>
                <a:ext cx="356" cy="283"/>
              </a:xfrm>
              <a:custGeom>
                <a:avLst/>
                <a:gdLst>
                  <a:gd name="T0" fmla="*/ 7 w 2495"/>
                  <a:gd name="T1" fmla="*/ 0 h 1694"/>
                  <a:gd name="T2" fmla="*/ 7 w 2495"/>
                  <a:gd name="T3" fmla="*/ 8 h 1694"/>
                  <a:gd name="T4" fmla="*/ 0 w 2495"/>
                  <a:gd name="T5" fmla="*/ 8 h 1694"/>
                  <a:gd name="T6" fmla="*/ 0 w 2495"/>
                  <a:gd name="T7" fmla="*/ 8 h 1694"/>
                  <a:gd name="T8" fmla="*/ 7 w 2495"/>
                  <a:gd name="T9" fmla="*/ 7 h 1694"/>
                  <a:gd name="T10" fmla="*/ 7 w 2495"/>
                  <a:gd name="T11" fmla="*/ 0 h 1694"/>
                  <a:gd name="T12" fmla="*/ 7 w 2495"/>
                  <a:gd name="T13" fmla="*/ 0 h 1694"/>
                  <a:gd name="T14" fmla="*/ 7 w 2495"/>
                  <a:gd name="T15" fmla="*/ 0 h 16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5" h="1694">
                    <a:moveTo>
                      <a:pt x="2433" y="0"/>
                    </a:moveTo>
                    <a:lnTo>
                      <a:pt x="2495" y="1675"/>
                    </a:lnTo>
                    <a:lnTo>
                      <a:pt x="0" y="1694"/>
                    </a:lnTo>
                    <a:lnTo>
                      <a:pt x="41" y="1626"/>
                    </a:lnTo>
                    <a:lnTo>
                      <a:pt x="2320" y="1568"/>
                    </a:lnTo>
                    <a:lnTo>
                      <a:pt x="2351" y="27"/>
                    </a:lnTo>
                    <a:lnTo>
                      <a:pt x="24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3" name="Freeform 75"/>
              <p:cNvSpPr>
                <a:spLocks/>
              </p:cNvSpPr>
              <p:nvPr/>
            </p:nvSpPr>
            <p:spPr bwMode="auto">
              <a:xfrm>
                <a:off x="4162" y="3721"/>
                <a:ext cx="63" cy="232"/>
              </a:xfrm>
              <a:custGeom>
                <a:avLst/>
                <a:gdLst>
                  <a:gd name="T0" fmla="*/ 0 w 441"/>
                  <a:gd name="T1" fmla="*/ 0 h 1397"/>
                  <a:gd name="T2" fmla="*/ 0 w 441"/>
                  <a:gd name="T3" fmla="*/ 6 h 1397"/>
                  <a:gd name="T4" fmla="*/ 1 w 441"/>
                  <a:gd name="T5" fmla="*/ 6 h 1397"/>
                  <a:gd name="T6" fmla="*/ 0 w 441"/>
                  <a:gd name="T7" fmla="*/ 6 h 1397"/>
                  <a:gd name="T8" fmla="*/ 1 w 441"/>
                  <a:gd name="T9" fmla="*/ 6 h 1397"/>
                  <a:gd name="T10" fmla="*/ 0 w 441"/>
                  <a:gd name="T11" fmla="*/ 5 h 1397"/>
                  <a:gd name="T12" fmla="*/ 1 w 441"/>
                  <a:gd name="T13" fmla="*/ 5 h 1397"/>
                  <a:gd name="T14" fmla="*/ 0 w 441"/>
                  <a:gd name="T15" fmla="*/ 5 h 1397"/>
                  <a:gd name="T16" fmla="*/ 1 w 441"/>
                  <a:gd name="T17" fmla="*/ 4 h 1397"/>
                  <a:gd name="T18" fmla="*/ 0 w 441"/>
                  <a:gd name="T19" fmla="*/ 4 h 1397"/>
                  <a:gd name="T20" fmla="*/ 1 w 441"/>
                  <a:gd name="T21" fmla="*/ 4 h 1397"/>
                  <a:gd name="T22" fmla="*/ 0 w 441"/>
                  <a:gd name="T23" fmla="*/ 4 h 1397"/>
                  <a:gd name="T24" fmla="*/ 1 w 441"/>
                  <a:gd name="T25" fmla="*/ 3 h 1397"/>
                  <a:gd name="T26" fmla="*/ 0 w 441"/>
                  <a:gd name="T27" fmla="*/ 3 h 1397"/>
                  <a:gd name="T28" fmla="*/ 1 w 441"/>
                  <a:gd name="T29" fmla="*/ 3 h 1397"/>
                  <a:gd name="T30" fmla="*/ 0 w 441"/>
                  <a:gd name="T31" fmla="*/ 2 h 1397"/>
                  <a:gd name="T32" fmla="*/ 1 w 441"/>
                  <a:gd name="T33" fmla="*/ 2 h 1397"/>
                  <a:gd name="T34" fmla="*/ 0 w 441"/>
                  <a:gd name="T35" fmla="*/ 2 h 1397"/>
                  <a:gd name="T36" fmla="*/ 1 w 441"/>
                  <a:gd name="T37" fmla="*/ 1 h 1397"/>
                  <a:gd name="T38" fmla="*/ 0 w 441"/>
                  <a:gd name="T39" fmla="*/ 1 h 1397"/>
                  <a:gd name="T40" fmla="*/ 1 w 441"/>
                  <a:gd name="T41" fmla="*/ 1 h 1397"/>
                  <a:gd name="T42" fmla="*/ 0 w 441"/>
                  <a:gd name="T43" fmla="*/ 0 h 1397"/>
                  <a:gd name="T44" fmla="*/ 1 w 441"/>
                  <a:gd name="T45" fmla="*/ 0 h 1397"/>
                  <a:gd name="T46" fmla="*/ 0 w 441"/>
                  <a:gd name="T47" fmla="*/ 0 h 1397"/>
                  <a:gd name="T48" fmla="*/ 0 w 441"/>
                  <a:gd name="T49" fmla="*/ 0 h 13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1" h="1397">
                    <a:moveTo>
                      <a:pt x="71" y="10"/>
                    </a:moveTo>
                    <a:lnTo>
                      <a:pt x="0" y="1397"/>
                    </a:lnTo>
                    <a:lnTo>
                      <a:pt x="441" y="1358"/>
                    </a:lnTo>
                    <a:lnTo>
                      <a:pt x="62" y="1300"/>
                    </a:lnTo>
                    <a:lnTo>
                      <a:pt x="379" y="1224"/>
                    </a:lnTo>
                    <a:lnTo>
                      <a:pt x="51" y="1194"/>
                    </a:lnTo>
                    <a:lnTo>
                      <a:pt x="388" y="1107"/>
                    </a:lnTo>
                    <a:lnTo>
                      <a:pt x="62" y="1069"/>
                    </a:lnTo>
                    <a:lnTo>
                      <a:pt x="348" y="963"/>
                    </a:lnTo>
                    <a:lnTo>
                      <a:pt x="62" y="943"/>
                    </a:lnTo>
                    <a:lnTo>
                      <a:pt x="307" y="848"/>
                    </a:lnTo>
                    <a:lnTo>
                      <a:pt x="62" y="809"/>
                    </a:lnTo>
                    <a:lnTo>
                      <a:pt x="329" y="716"/>
                    </a:lnTo>
                    <a:lnTo>
                      <a:pt x="81" y="684"/>
                    </a:lnTo>
                    <a:lnTo>
                      <a:pt x="379" y="579"/>
                    </a:lnTo>
                    <a:lnTo>
                      <a:pt x="91" y="529"/>
                    </a:lnTo>
                    <a:lnTo>
                      <a:pt x="359" y="463"/>
                    </a:lnTo>
                    <a:lnTo>
                      <a:pt x="113" y="395"/>
                    </a:lnTo>
                    <a:lnTo>
                      <a:pt x="348" y="298"/>
                    </a:lnTo>
                    <a:lnTo>
                      <a:pt x="102" y="260"/>
                    </a:lnTo>
                    <a:lnTo>
                      <a:pt x="329" y="144"/>
                    </a:lnTo>
                    <a:lnTo>
                      <a:pt x="113" y="125"/>
                    </a:lnTo>
                    <a:lnTo>
                      <a:pt x="297" y="0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4" name="Freeform 76"/>
              <p:cNvSpPr>
                <a:spLocks/>
              </p:cNvSpPr>
              <p:nvPr/>
            </p:nvSpPr>
            <p:spPr bwMode="auto">
              <a:xfrm>
                <a:off x="4398" y="3709"/>
                <a:ext cx="72" cy="233"/>
              </a:xfrm>
              <a:custGeom>
                <a:avLst/>
                <a:gdLst>
                  <a:gd name="T0" fmla="*/ 1 w 503"/>
                  <a:gd name="T1" fmla="*/ 0 h 1396"/>
                  <a:gd name="T2" fmla="*/ 0 w 503"/>
                  <a:gd name="T3" fmla="*/ 0 h 1396"/>
                  <a:gd name="T4" fmla="*/ 1 w 503"/>
                  <a:gd name="T5" fmla="*/ 1 h 1396"/>
                  <a:gd name="T6" fmla="*/ 0 w 503"/>
                  <a:gd name="T7" fmla="*/ 1 h 1396"/>
                  <a:gd name="T8" fmla="*/ 1 w 503"/>
                  <a:gd name="T9" fmla="*/ 1 h 1396"/>
                  <a:gd name="T10" fmla="*/ 0 w 503"/>
                  <a:gd name="T11" fmla="*/ 1 h 1396"/>
                  <a:gd name="T12" fmla="*/ 1 w 503"/>
                  <a:gd name="T13" fmla="*/ 2 h 1396"/>
                  <a:gd name="T14" fmla="*/ 0 w 503"/>
                  <a:gd name="T15" fmla="*/ 2 h 1396"/>
                  <a:gd name="T16" fmla="*/ 1 w 503"/>
                  <a:gd name="T17" fmla="*/ 2 h 1396"/>
                  <a:gd name="T18" fmla="*/ 0 w 503"/>
                  <a:gd name="T19" fmla="*/ 3 h 1396"/>
                  <a:gd name="T20" fmla="*/ 1 w 503"/>
                  <a:gd name="T21" fmla="*/ 3 h 1396"/>
                  <a:gd name="T22" fmla="*/ 0 w 503"/>
                  <a:gd name="T23" fmla="*/ 3 h 1396"/>
                  <a:gd name="T24" fmla="*/ 1 w 503"/>
                  <a:gd name="T25" fmla="*/ 4 h 1396"/>
                  <a:gd name="T26" fmla="*/ 0 w 503"/>
                  <a:gd name="T27" fmla="*/ 4 h 1396"/>
                  <a:gd name="T28" fmla="*/ 1 w 503"/>
                  <a:gd name="T29" fmla="*/ 4 h 1396"/>
                  <a:gd name="T30" fmla="*/ 0 w 503"/>
                  <a:gd name="T31" fmla="*/ 5 h 1396"/>
                  <a:gd name="T32" fmla="*/ 1 w 503"/>
                  <a:gd name="T33" fmla="*/ 5 h 1396"/>
                  <a:gd name="T34" fmla="*/ 0 w 503"/>
                  <a:gd name="T35" fmla="*/ 6 h 1396"/>
                  <a:gd name="T36" fmla="*/ 1 w 503"/>
                  <a:gd name="T37" fmla="*/ 6 h 1396"/>
                  <a:gd name="T38" fmla="*/ 0 w 503"/>
                  <a:gd name="T39" fmla="*/ 7 h 1396"/>
                  <a:gd name="T40" fmla="*/ 1 w 503"/>
                  <a:gd name="T41" fmla="*/ 7 h 1396"/>
                  <a:gd name="T42" fmla="*/ 1 w 503"/>
                  <a:gd name="T43" fmla="*/ 0 h 1396"/>
                  <a:gd name="T44" fmla="*/ 1 w 503"/>
                  <a:gd name="T45" fmla="*/ 0 h 1396"/>
                  <a:gd name="T46" fmla="*/ 1 w 503"/>
                  <a:gd name="T47" fmla="*/ 0 h 13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3" h="1396">
                    <a:moveTo>
                      <a:pt x="503" y="0"/>
                    </a:moveTo>
                    <a:lnTo>
                      <a:pt x="0" y="19"/>
                    </a:lnTo>
                    <a:lnTo>
                      <a:pt x="461" y="96"/>
                    </a:lnTo>
                    <a:lnTo>
                      <a:pt x="146" y="119"/>
                    </a:lnTo>
                    <a:lnTo>
                      <a:pt x="442" y="202"/>
                    </a:lnTo>
                    <a:lnTo>
                      <a:pt x="110" y="266"/>
                    </a:lnTo>
                    <a:lnTo>
                      <a:pt x="442" y="346"/>
                    </a:lnTo>
                    <a:lnTo>
                      <a:pt x="113" y="413"/>
                    </a:lnTo>
                    <a:lnTo>
                      <a:pt x="432" y="461"/>
                    </a:lnTo>
                    <a:lnTo>
                      <a:pt x="145" y="558"/>
                    </a:lnTo>
                    <a:lnTo>
                      <a:pt x="421" y="596"/>
                    </a:lnTo>
                    <a:lnTo>
                      <a:pt x="113" y="721"/>
                    </a:lnTo>
                    <a:lnTo>
                      <a:pt x="380" y="760"/>
                    </a:lnTo>
                    <a:lnTo>
                      <a:pt x="164" y="905"/>
                    </a:lnTo>
                    <a:lnTo>
                      <a:pt x="410" y="943"/>
                    </a:lnTo>
                    <a:lnTo>
                      <a:pt x="51" y="1059"/>
                    </a:lnTo>
                    <a:lnTo>
                      <a:pt x="402" y="1116"/>
                    </a:lnTo>
                    <a:lnTo>
                      <a:pt x="73" y="1193"/>
                    </a:lnTo>
                    <a:lnTo>
                      <a:pt x="370" y="1261"/>
                    </a:lnTo>
                    <a:lnTo>
                      <a:pt x="62" y="1396"/>
                    </a:lnTo>
                    <a:lnTo>
                      <a:pt x="461" y="1386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5" name="Freeform 77"/>
              <p:cNvSpPr>
                <a:spLocks/>
              </p:cNvSpPr>
              <p:nvPr/>
            </p:nvSpPr>
            <p:spPr bwMode="auto">
              <a:xfrm>
                <a:off x="4340" y="3740"/>
                <a:ext cx="47" cy="60"/>
              </a:xfrm>
              <a:custGeom>
                <a:avLst/>
                <a:gdLst>
                  <a:gd name="T0" fmla="*/ 1 w 328"/>
                  <a:gd name="T1" fmla="*/ 0 h 358"/>
                  <a:gd name="T2" fmla="*/ 1 w 328"/>
                  <a:gd name="T3" fmla="*/ 1 h 358"/>
                  <a:gd name="T4" fmla="*/ 0 w 328"/>
                  <a:gd name="T5" fmla="*/ 1 h 358"/>
                  <a:gd name="T6" fmla="*/ 1 w 328"/>
                  <a:gd name="T7" fmla="*/ 1 h 358"/>
                  <a:gd name="T8" fmla="*/ 0 w 328"/>
                  <a:gd name="T9" fmla="*/ 1 h 358"/>
                  <a:gd name="T10" fmla="*/ 0 w 328"/>
                  <a:gd name="T11" fmla="*/ 1 h 358"/>
                  <a:gd name="T12" fmla="*/ 0 w 328"/>
                  <a:gd name="T13" fmla="*/ 1 h 358"/>
                  <a:gd name="T14" fmla="*/ 0 w 328"/>
                  <a:gd name="T15" fmla="*/ 2 h 358"/>
                  <a:gd name="T16" fmla="*/ 1 w 328"/>
                  <a:gd name="T17" fmla="*/ 1 h 358"/>
                  <a:gd name="T18" fmla="*/ 1 w 328"/>
                  <a:gd name="T19" fmla="*/ 1 h 358"/>
                  <a:gd name="T20" fmla="*/ 1 w 328"/>
                  <a:gd name="T21" fmla="*/ 1 h 358"/>
                  <a:gd name="T22" fmla="*/ 1 w 328"/>
                  <a:gd name="T23" fmla="*/ 0 h 358"/>
                  <a:gd name="T24" fmla="*/ 1 w 328"/>
                  <a:gd name="T25" fmla="*/ 0 h 3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8" h="358">
                    <a:moveTo>
                      <a:pt x="254" y="0"/>
                    </a:moveTo>
                    <a:lnTo>
                      <a:pt x="254" y="156"/>
                    </a:lnTo>
                    <a:lnTo>
                      <a:pt x="152" y="104"/>
                    </a:lnTo>
                    <a:lnTo>
                      <a:pt x="180" y="221"/>
                    </a:lnTo>
                    <a:lnTo>
                      <a:pt x="79" y="169"/>
                    </a:lnTo>
                    <a:lnTo>
                      <a:pt x="106" y="285"/>
                    </a:lnTo>
                    <a:lnTo>
                      <a:pt x="0" y="268"/>
                    </a:lnTo>
                    <a:lnTo>
                      <a:pt x="61" y="358"/>
                    </a:lnTo>
                    <a:lnTo>
                      <a:pt x="180" y="298"/>
                    </a:lnTo>
                    <a:lnTo>
                      <a:pt x="328" y="203"/>
                    </a:lnTo>
                    <a:lnTo>
                      <a:pt x="299" y="9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6" name="Freeform 78"/>
              <p:cNvSpPr>
                <a:spLocks/>
              </p:cNvSpPr>
              <p:nvPr/>
            </p:nvSpPr>
            <p:spPr bwMode="auto">
              <a:xfrm>
                <a:off x="4232" y="3723"/>
                <a:ext cx="139" cy="198"/>
              </a:xfrm>
              <a:custGeom>
                <a:avLst/>
                <a:gdLst>
                  <a:gd name="T0" fmla="*/ 3 w 972"/>
                  <a:gd name="T1" fmla="*/ 0 h 1189"/>
                  <a:gd name="T2" fmla="*/ 2 w 972"/>
                  <a:gd name="T3" fmla="*/ 0 h 1189"/>
                  <a:gd name="T4" fmla="*/ 1 w 972"/>
                  <a:gd name="T5" fmla="*/ 1 h 1189"/>
                  <a:gd name="T6" fmla="*/ 1 w 972"/>
                  <a:gd name="T7" fmla="*/ 2 h 1189"/>
                  <a:gd name="T8" fmla="*/ 1 w 972"/>
                  <a:gd name="T9" fmla="*/ 2 h 1189"/>
                  <a:gd name="T10" fmla="*/ 0 w 972"/>
                  <a:gd name="T11" fmla="*/ 3 h 1189"/>
                  <a:gd name="T12" fmla="*/ 0 w 972"/>
                  <a:gd name="T13" fmla="*/ 4 h 1189"/>
                  <a:gd name="T14" fmla="*/ 0 w 972"/>
                  <a:gd name="T15" fmla="*/ 4 h 1189"/>
                  <a:gd name="T16" fmla="*/ 0 w 972"/>
                  <a:gd name="T17" fmla="*/ 5 h 1189"/>
                  <a:gd name="T18" fmla="*/ 1 w 972"/>
                  <a:gd name="T19" fmla="*/ 5 h 1189"/>
                  <a:gd name="T20" fmla="*/ 1 w 972"/>
                  <a:gd name="T21" fmla="*/ 5 h 1189"/>
                  <a:gd name="T22" fmla="*/ 2 w 972"/>
                  <a:gd name="T23" fmla="*/ 5 h 1189"/>
                  <a:gd name="T24" fmla="*/ 2 w 972"/>
                  <a:gd name="T25" fmla="*/ 5 h 1189"/>
                  <a:gd name="T26" fmla="*/ 2 w 972"/>
                  <a:gd name="T27" fmla="*/ 4 h 1189"/>
                  <a:gd name="T28" fmla="*/ 2 w 972"/>
                  <a:gd name="T29" fmla="*/ 4 h 1189"/>
                  <a:gd name="T30" fmla="*/ 2 w 972"/>
                  <a:gd name="T31" fmla="*/ 5 h 1189"/>
                  <a:gd name="T32" fmla="*/ 1 w 972"/>
                  <a:gd name="T33" fmla="*/ 5 h 1189"/>
                  <a:gd name="T34" fmla="*/ 1 w 972"/>
                  <a:gd name="T35" fmla="*/ 5 h 1189"/>
                  <a:gd name="T36" fmla="*/ 1 w 972"/>
                  <a:gd name="T37" fmla="*/ 5 h 1189"/>
                  <a:gd name="T38" fmla="*/ 1 w 972"/>
                  <a:gd name="T39" fmla="*/ 5 h 1189"/>
                  <a:gd name="T40" fmla="*/ 1 w 972"/>
                  <a:gd name="T41" fmla="*/ 4 h 1189"/>
                  <a:gd name="T42" fmla="*/ 0 w 972"/>
                  <a:gd name="T43" fmla="*/ 5 h 1189"/>
                  <a:gd name="T44" fmla="*/ 1 w 972"/>
                  <a:gd name="T45" fmla="*/ 4 h 1189"/>
                  <a:gd name="T46" fmla="*/ 0 w 972"/>
                  <a:gd name="T47" fmla="*/ 4 h 1189"/>
                  <a:gd name="T48" fmla="*/ 1 w 972"/>
                  <a:gd name="T49" fmla="*/ 4 h 1189"/>
                  <a:gd name="T50" fmla="*/ 0 w 972"/>
                  <a:gd name="T51" fmla="*/ 4 h 1189"/>
                  <a:gd name="T52" fmla="*/ 1 w 972"/>
                  <a:gd name="T53" fmla="*/ 3 h 1189"/>
                  <a:gd name="T54" fmla="*/ 1 w 972"/>
                  <a:gd name="T55" fmla="*/ 3 h 1189"/>
                  <a:gd name="T56" fmla="*/ 1 w 972"/>
                  <a:gd name="T57" fmla="*/ 3 h 1189"/>
                  <a:gd name="T58" fmla="*/ 2 w 972"/>
                  <a:gd name="T59" fmla="*/ 1 h 1189"/>
                  <a:gd name="T60" fmla="*/ 2 w 972"/>
                  <a:gd name="T61" fmla="*/ 1 h 1189"/>
                  <a:gd name="T62" fmla="*/ 3 w 972"/>
                  <a:gd name="T63" fmla="*/ 0 h 1189"/>
                  <a:gd name="T64" fmla="*/ 3 w 972"/>
                  <a:gd name="T65" fmla="*/ 0 h 1189"/>
                  <a:gd name="T66" fmla="*/ 3 w 972"/>
                  <a:gd name="T67" fmla="*/ 0 h 1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72" h="1189">
                    <a:moveTo>
                      <a:pt x="904" y="0"/>
                    </a:moveTo>
                    <a:lnTo>
                      <a:pt x="672" y="96"/>
                    </a:lnTo>
                    <a:lnTo>
                      <a:pt x="507" y="243"/>
                    </a:lnTo>
                    <a:lnTo>
                      <a:pt x="420" y="390"/>
                    </a:lnTo>
                    <a:lnTo>
                      <a:pt x="359" y="512"/>
                    </a:lnTo>
                    <a:lnTo>
                      <a:pt x="133" y="641"/>
                    </a:lnTo>
                    <a:lnTo>
                      <a:pt x="23" y="784"/>
                    </a:lnTo>
                    <a:lnTo>
                      <a:pt x="0" y="944"/>
                    </a:lnTo>
                    <a:lnTo>
                      <a:pt x="56" y="1090"/>
                    </a:lnTo>
                    <a:lnTo>
                      <a:pt x="188" y="1172"/>
                    </a:lnTo>
                    <a:lnTo>
                      <a:pt x="359" y="1189"/>
                    </a:lnTo>
                    <a:lnTo>
                      <a:pt x="521" y="1152"/>
                    </a:lnTo>
                    <a:lnTo>
                      <a:pt x="669" y="1056"/>
                    </a:lnTo>
                    <a:lnTo>
                      <a:pt x="742" y="991"/>
                    </a:lnTo>
                    <a:lnTo>
                      <a:pt x="714" y="970"/>
                    </a:lnTo>
                    <a:lnTo>
                      <a:pt x="589" y="1061"/>
                    </a:lnTo>
                    <a:lnTo>
                      <a:pt x="443" y="1104"/>
                    </a:lnTo>
                    <a:lnTo>
                      <a:pt x="331" y="1099"/>
                    </a:lnTo>
                    <a:lnTo>
                      <a:pt x="405" y="1030"/>
                    </a:lnTo>
                    <a:lnTo>
                      <a:pt x="222" y="1065"/>
                    </a:lnTo>
                    <a:lnTo>
                      <a:pt x="337" y="956"/>
                    </a:lnTo>
                    <a:lnTo>
                      <a:pt x="133" y="1009"/>
                    </a:lnTo>
                    <a:lnTo>
                      <a:pt x="276" y="888"/>
                    </a:lnTo>
                    <a:lnTo>
                      <a:pt x="87" y="905"/>
                    </a:lnTo>
                    <a:lnTo>
                      <a:pt x="253" y="811"/>
                    </a:lnTo>
                    <a:lnTo>
                      <a:pt x="124" y="779"/>
                    </a:lnTo>
                    <a:lnTo>
                      <a:pt x="267" y="728"/>
                    </a:lnTo>
                    <a:lnTo>
                      <a:pt x="222" y="671"/>
                    </a:lnTo>
                    <a:lnTo>
                      <a:pt x="439" y="568"/>
                    </a:lnTo>
                    <a:lnTo>
                      <a:pt x="589" y="308"/>
                    </a:lnTo>
                    <a:lnTo>
                      <a:pt x="779" y="152"/>
                    </a:lnTo>
                    <a:lnTo>
                      <a:pt x="972" y="44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87" name="Freeform 79"/>
              <p:cNvSpPr>
                <a:spLocks/>
              </p:cNvSpPr>
              <p:nvPr/>
            </p:nvSpPr>
            <p:spPr bwMode="auto">
              <a:xfrm>
                <a:off x="4302" y="3847"/>
                <a:ext cx="98" cy="62"/>
              </a:xfrm>
              <a:custGeom>
                <a:avLst/>
                <a:gdLst>
                  <a:gd name="T0" fmla="*/ 0 w 687"/>
                  <a:gd name="T1" fmla="*/ 1 h 375"/>
                  <a:gd name="T2" fmla="*/ 0 w 687"/>
                  <a:gd name="T3" fmla="*/ 1 h 375"/>
                  <a:gd name="T4" fmla="*/ 0 w 687"/>
                  <a:gd name="T5" fmla="*/ 1 h 375"/>
                  <a:gd name="T6" fmla="*/ 0 w 687"/>
                  <a:gd name="T7" fmla="*/ 1 h 375"/>
                  <a:gd name="T8" fmla="*/ 0 w 687"/>
                  <a:gd name="T9" fmla="*/ 0 h 375"/>
                  <a:gd name="T10" fmla="*/ 1 w 687"/>
                  <a:gd name="T11" fmla="*/ 1 h 375"/>
                  <a:gd name="T12" fmla="*/ 1 w 687"/>
                  <a:gd name="T13" fmla="*/ 1 h 375"/>
                  <a:gd name="T14" fmla="*/ 1 w 687"/>
                  <a:gd name="T15" fmla="*/ 1 h 375"/>
                  <a:gd name="T16" fmla="*/ 2 w 687"/>
                  <a:gd name="T17" fmla="*/ 1 h 375"/>
                  <a:gd name="T18" fmla="*/ 2 w 687"/>
                  <a:gd name="T19" fmla="*/ 1 h 375"/>
                  <a:gd name="T20" fmla="*/ 2 w 687"/>
                  <a:gd name="T21" fmla="*/ 0 h 375"/>
                  <a:gd name="T22" fmla="*/ 1 w 687"/>
                  <a:gd name="T23" fmla="*/ 0 h 375"/>
                  <a:gd name="T24" fmla="*/ 1 w 687"/>
                  <a:gd name="T25" fmla="*/ 0 h 375"/>
                  <a:gd name="T26" fmla="*/ 1 w 687"/>
                  <a:gd name="T27" fmla="*/ 0 h 375"/>
                  <a:gd name="T28" fmla="*/ 2 w 687"/>
                  <a:gd name="T29" fmla="*/ 0 h 375"/>
                  <a:gd name="T30" fmla="*/ 2 w 687"/>
                  <a:gd name="T31" fmla="*/ 1 h 375"/>
                  <a:gd name="T32" fmla="*/ 2 w 687"/>
                  <a:gd name="T33" fmla="*/ 1 h 375"/>
                  <a:gd name="T34" fmla="*/ 2 w 687"/>
                  <a:gd name="T35" fmla="*/ 2 h 375"/>
                  <a:gd name="T36" fmla="*/ 1 w 687"/>
                  <a:gd name="T37" fmla="*/ 2 h 375"/>
                  <a:gd name="T38" fmla="*/ 1 w 687"/>
                  <a:gd name="T39" fmla="*/ 1 h 375"/>
                  <a:gd name="T40" fmla="*/ 1 w 687"/>
                  <a:gd name="T41" fmla="*/ 1 h 375"/>
                  <a:gd name="T42" fmla="*/ 0 w 687"/>
                  <a:gd name="T43" fmla="*/ 1 h 375"/>
                  <a:gd name="T44" fmla="*/ 0 w 687"/>
                  <a:gd name="T45" fmla="*/ 1 h 375"/>
                  <a:gd name="T46" fmla="*/ 0 w 687"/>
                  <a:gd name="T47" fmla="*/ 1 h 375"/>
                  <a:gd name="T48" fmla="*/ 0 w 687"/>
                  <a:gd name="T49" fmla="*/ 1 h 375"/>
                  <a:gd name="T50" fmla="*/ 0 w 687"/>
                  <a:gd name="T51" fmla="*/ 1 h 375"/>
                  <a:gd name="T52" fmla="*/ 0 w 687"/>
                  <a:gd name="T53" fmla="*/ 1 h 3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7" h="375">
                    <a:moveTo>
                      <a:pt x="124" y="308"/>
                    </a:moveTo>
                    <a:lnTo>
                      <a:pt x="45" y="285"/>
                    </a:lnTo>
                    <a:lnTo>
                      <a:pt x="0" y="219"/>
                    </a:lnTo>
                    <a:lnTo>
                      <a:pt x="4" y="143"/>
                    </a:lnTo>
                    <a:lnTo>
                      <a:pt x="92" y="111"/>
                    </a:lnTo>
                    <a:lnTo>
                      <a:pt x="198" y="138"/>
                    </a:lnTo>
                    <a:lnTo>
                      <a:pt x="370" y="285"/>
                    </a:lnTo>
                    <a:lnTo>
                      <a:pt x="507" y="328"/>
                    </a:lnTo>
                    <a:lnTo>
                      <a:pt x="594" y="285"/>
                    </a:lnTo>
                    <a:lnTo>
                      <a:pt x="613" y="182"/>
                    </a:lnTo>
                    <a:lnTo>
                      <a:pt x="544" y="91"/>
                    </a:lnTo>
                    <a:lnTo>
                      <a:pt x="415" y="47"/>
                    </a:lnTo>
                    <a:lnTo>
                      <a:pt x="272" y="34"/>
                    </a:lnTo>
                    <a:lnTo>
                      <a:pt x="452" y="0"/>
                    </a:lnTo>
                    <a:lnTo>
                      <a:pt x="627" y="51"/>
                    </a:lnTo>
                    <a:lnTo>
                      <a:pt x="687" y="157"/>
                    </a:lnTo>
                    <a:lnTo>
                      <a:pt x="658" y="293"/>
                    </a:lnTo>
                    <a:lnTo>
                      <a:pt x="553" y="362"/>
                    </a:lnTo>
                    <a:lnTo>
                      <a:pt x="424" y="375"/>
                    </a:lnTo>
                    <a:lnTo>
                      <a:pt x="309" y="325"/>
                    </a:lnTo>
                    <a:lnTo>
                      <a:pt x="222" y="251"/>
                    </a:lnTo>
                    <a:lnTo>
                      <a:pt x="143" y="211"/>
                    </a:lnTo>
                    <a:lnTo>
                      <a:pt x="97" y="229"/>
                    </a:lnTo>
                    <a:lnTo>
                      <a:pt x="100" y="264"/>
                    </a:lnTo>
                    <a:lnTo>
                      <a:pt x="164" y="302"/>
                    </a:lnTo>
                    <a:lnTo>
                      <a:pt x="124" y="3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6818" name="Group 80"/>
            <p:cNvGrpSpPr>
              <a:grpSpLocks noChangeAspect="1"/>
            </p:cNvGrpSpPr>
            <p:nvPr/>
          </p:nvGrpSpPr>
          <p:grpSpPr bwMode="auto">
            <a:xfrm>
              <a:off x="4714" y="3445"/>
              <a:ext cx="422" cy="284"/>
              <a:chOff x="4569" y="3595"/>
              <a:chExt cx="422" cy="284"/>
            </a:xfrm>
          </p:grpSpPr>
          <p:sp>
            <p:nvSpPr>
              <p:cNvPr id="76843" name="AutoShape 81"/>
              <p:cNvSpPr>
                <a:spLocks noChangeAspect="1" noChangeArrowheads="1" noTextEdit="1"/>
              </p:cNvSpPr>
              <p:nvPr/>
            </p:nvSpPr>
            <p:spPr bwMode="auto">
              <a:xfrm>
                <a:off x="4569" y="3595"/>
                <a:ext cx="422" cy="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4" name="Rectangle 82"/>
              <p:cNvSpPr>
                <a:spLocks noChangeArrowheads="1"/>
              </p:cNvSpPr>
              <p:nvPr/>
            </p:nvSpPr>
            <p:spPr bwMode="auto">
              <a:xfrm>
                <a:off x="4569" y="3595"/>
                <a:ext cx="388" cy="258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5" name="Freeform 83"/>
              <p:cNvSpPr>
                <a:spLocks/>
              </p:cNvSpPr>
              <p:nvPr/>
            </p:nvSpPr>
            <p:spPr bwMode="auto">
              <a:xfrm>
                <a:off x="4569" y="3645"/>
                <a:ext cx="353" cy="228"/>
              </a:xfrm>
              <a:custGeom>
                <a:avLst/>
                <a:gdLst>
                  <a:gd name="T0" fmla="*/ 0 w 1763"/>
                  <a:gd name="T1" fmla="*/ 4 h 1140"/>
                  <a:gd name="T2" fmla="*/ 0 w 1763"/>
                  <a:gd name="T3" fmla="*/ 8 h 1140"/>
                  <a:gd name="T4" fmla="*/ 0 w 1763"/>
                  <a:gd name="T5" fmla="*/ 8 h 1140"/>
                  <a:gd name="T6" fmla="*/ 0 w 1763"/>
                  <a:gd name="T7" fmla="*/ 8 h 1140"/>
                  <a:gd name="T8" fmla="*/ 1 w 1763"/>
                  <a:gd name="T9" fmla="*/ 8 h 1140"/>
                  <a:gd name="T10" fmla="*/ 1 w 1763"/>
                  <a:gd name="T11" fmla="*/ 8 h 1140"/>
                  <a:gd name="T12" fmla="*/ 1 w 1763"/>
                  <a:gd name="T13" fmla="*/ 8 h 1140"/>
                  <a:gd name="T14" fmla="*/ 1 w 1763"/>
                  <a:gd name="T15" fmla="*/ 8 h 1140"/>
                  <a:gd name="T16" fmla="*/ 2 w 1763"/>
                  <a:gd name="T17" fmla="*/ 8 h 1140"/>
                  <a:gd name="T18" fmla="*/ 2 w 1763"/>
                  <a:gd name="T19" fmla="*/ 8 h 1140"/>
                  <a:gd name="T20" fmla="*/ 2 w 1763"/>
                  <a:gd name="T21" fmla="*/ 8 h 1140"/>
                  <a:gd name="T22" fmla="*/ 2 w 1763"/>
                  <a:gd name="T23" fmla="*/ 9 h 1140"/>
                  <a:gd name="T24" fmla="*/ 3 w 1763"/>
                  <a:gd name="T25" fmla="*/ 9 h 1140"/>
                  <a:gd name="T26" fmla="*/ 3 w 1763"/>
                  <a:gd name="T27" fmla="*/ 9 h 1140"/>
                  <a:gd name="T28" fmla="*/ 4 w 1763"/>
                  <a:gd name="T29" fmla="*/ 9 h 1140"/>
                  <a:gd name="T30" fmla="*/ 4 w 1763"/>
                  <a:gd name="T31" fmla="*/ 9 h 1140"/>
                  <a:gd name="T32" fmla="*/ 4 w 1763"/>
                  <a:gd name="T33" fmla="*/ 9 h 1140"/>
                  <a:gd name="T34" fmla="*/ 6 w 1763"/>
                  <a:gd name="T35" fmla="*/ 9 h 1140"/>
                  <a:gd name="T36" fmla="*/ 9 w 1763"/>
                  <a:gd name="T37" fmla="*/ 9 h 1140"/>
                  <a:gd name="T38" fmla="*/ 9 w 1763"/>
                  <a:gd name="T39" fmla="*/ 9 h 1140"/>
                  <a:gd name="T40" fmla="*/ 9 w 1763"/>
                  <a:gd name="T41" fmla="*/ 9 h 1140"/>
                  <a:gd name="T42" fmla="*/ 9 w 1763"/>
                  <a:gd name="T43" fmla="*/ 9 h 1140"/>
                  <a:gd name="T44" fmla="*/ 9 w 1763"/>
                  <a:gd name="T45" fmla="*/ 9 h 1140"/>
                  <a:gd name="T46" fmla="*/ 9 w 1763"/>
                  <a:gd name="T47" fmla="*/ 9 h 1140"/>
                  <a:gd name="T48" fmla="*/ 10 w 1763"/>
                  <a:gd name="T49" fmla="*/ 9 h 1140"/>
                  <a:gd name="T50" fmla="*/ 10 w 1763"/>
                  <a:gd name="T51" fmla="*/ 9 h 1140"/>
                  <a:gd name="T52" fmla="*/ 10 w 1763"/>
                  <a:gd name="T53" fmla="*/ 9 h 1140"/>
                  <a:gd name="T54" fmla="*/ 10 w 1763"/>
                  <a:gd name="T55" fmla="*/ 9 h 1140"/>
                  <a:gd name="T56" fmla="*/ 11 w 1763"/>
                  <a:gd name="T57" fmla="*/ 9 h 1140"/>
                  <a:gd name="T58" fmla="*/ 11 w 1763"/>
                  <a:gd name="T59" fmla="*/ 9 h 1140"/>
                  <a:gd name="T60" fmla="*/ 11 w 1763"/>
                  <a:gd name="T61" fmla="*/ 9 h 1140"/>
                  <a:gd name="T62" fmla="*/ 13 w 1763"/>
                  <a:gd name="T63" fmla="*/ 8 h 1140"/>
                  <a:gd name="T64" fmla="*/ 8 w 1763"/>
                  <a:gd name="T65" fmla="*/ 6 h 1140"/>
                  <a:gd name="T66" fmla="*/ 13 w 1763"/>
                  <a:gd name="T67" fmla="*/ 6 h 1140"/>
                  <a:gd name="T68" fmla="*/ 14 w 1763"/>
                  <a:gd name="T69" fmla="*/ 5 h 1140"/>
                  <a:gd name="T70" fmla="*/ 10 w 1763"/>
                  <a:gd name="T71" fmla="*/ 4 h 1140"/>
                  <a:gd name="T72" fmla="*/ 9 w 1763"/>
                  <a:gd name="T73" fmla="*/ 4 h 1140"/>
                  <a:gd name="T74" fmla="*/ 9 w 1763"/>
                  <a:gd name="T75" fmla="*/ 4 h 1140"/>
                  <a:gd name="T76" fmla="*/ 9 w 1763"/>
                  <a:gd name="T77" fmla="*/ 4 h 1140"/>
                  <a:gd name="T78" fmla="*/ 9 w 1763"/>
                  <a:gd name="T79" fmla="*/ 4 h 1140"/>
                  <a:gd name="T80" fmla="*/ 9 w 1763"/>
                  <a:gd name="T81" fmla="*/ 4 h 1140"/>
                  <a:gd name="T82" fmla="*/ 9 w 1763"/>
                  <a:gd name="T83" fmla="*/ 4 h 1140"/>
                  <a:gd name="T84" fmla="*/ 9 w 1763"/>
                  <a:gd name="T85" fmla="*/ 4 h 1140"/>
                  <a:gd name="T86" fmla="*/ 10 w 1763"/>
                  <a:gd name="T87" fmla="*/ 4 h 1140"/>
                  <a:gd name="T88" fmla="*/ 10 w 1763"/>
                  <a:gd name="T89" fmla="*/ 4 h 1140"/>
                  <a:gd name="T90" fmla="*/ 11 w 1763"/>
                  <a:gd name="T91" fmla="*/ 4 h 1140"/>
                  <a:gd name="T92" fmla="*/ 11 w 1763"/>
                  <a:gd name="T93" fmla="*/ 4 h 1140"/>
                  <a:gd name="T94" fmla="*/ 11 w 1763"/>
                  <a:gd name="T95" fmla="*/ 4 h 1140"/>
                  <a:gd name="T96" fmla="*/ 11 w 1763"/>
                  <a:gd name="T97" fmla="*/ 4 h 1140"/>
                  <a:gd name="T98" fmla="*/ 12 w 1763"/>
                  <a:gd name="T99" fmla="*/ 4 h 1140"/>
                  <a:gd name="T100" fmla="*/ 12 w 1763"/>
                  <a:gd name="T101" fmla="*/ 4 h 1140"/>
                  <a:gd name="T102" fmla="*/ 12 w 1763"/>
                  <a:gd name="T103" fmla="*/ 4 h 1140"/>
                  <a:gd name="T104" fmla="*/ 12 w 1763"/>
                  <a:gd name="T105" fmla="*/ 4 h 1140"/>
                  <a:gd name="T106" fmla="*/ 13 w 1763"/>
                  <a:gd name="T107" fmla="*/ 4 h 1140"/>
                  <a:gd name="T108" fmla="*/ 13 w 1763"/>
                  <a:gd name="T109" fmla="*/ 4 h 1140"/>
                  <a:gd name="T110" fmla="*/ 13 w 1763"/>
                  <a:gd name="T111" fmla="*/ 4 h 1140"/>
                  <a:gd name="T112" fmla="*/ 13 w 1763"/>
                  <a:gd name="T113" fmla="*/ 3 h 1140"/>
                  <a:gd name="T114" fmla="*/ 10 w 1763"/>
                  <a:gd name="T115" fmla="*/ 2 h 1140"/>
                  <a:gd name="T116" fmla="*/ 9 w 1763"/>
                  <a:gd name="T117" fmla="*/ 1 h 1140"/>
                  <a:gd name="T118" fmla="*/ 9 w 1763"/>
                  <a:gd name="T119" fmla="*/ 0 h 1140"/>
                  <a:gd name="T120" fmla="*/ 7 w 1763"/>
                  <a:gd name="T121" fmla="*/ 1 h 1140"/>
                  <a:gd name="T122" fmla="*/ 3 w 1763"/>
                  <a:gd name="T123" fmla="*/ 2 h 114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63" h="1140">
                    <a:moveTo>
                      <a:pt x="228" y="391"/>
                    </a:moveTo>
                    <a:lnTo>
                      <a:pt x="0" y="476"/>
                    </a:lnTo>
                    <a:lnTo>
                      <a:pt x="0" y="1003"/>
                    </a:lnTo>
                    <a:lnTo>
                      <a:pt x="2" y="1003"/>
                    </a:lnTo>
                    <a:lnTo>
                      <a:pt x="8" y="1006"/>
                    </a:lnTo>
                    <a:lnTo>
                      <a:pt x="17" y="1007"/>
                    </a:lnTo>
                    <a:lnTo>
                      <a:pt x="29" y="1010"/>
                    </a:lnTo>
                    <a:lnTo>
                      <a:pt x="43" y="1013"/>
                    </a:lnTo>
                    <a:lnTo>
                      <a:pt x="58" y="1016"/>
                    </a:lnTo>
                    <a:lnTo>
                      <a:pt x="75" y="1021"/>
                    </a:lnTo>
                    <a:lnTo>
                      <a:pt x="93" y="1024"/>
                    </a:lnTo>
                    <a:lnTo>
                      <a:pt x="111" y="1028"/>
                    </a:lnTo>
                    <a:lnTo>
                      <a:pt x="128" y="1032"/>
                    </a:lnTo>
                    <a:lnTo>
                      <a:pt x="145" y="1036"/>
                    </a:lnTo>
                    <a:lnTo>
                      <a:pt x="160" y="1038"/>
                    </a:lnTo>
                    <a:lnTo>
                      <a:pt x="173" y="1041"/>
                    </a:lnTo>
                    <a:lnTo>
                      <a:pt x="184" y="1043"/>
                    </a:lnTo>
                    <a:lnTo>
                      <a:pt x="192" y="1045"/>
                    </a:lnTo>
                    <a:lnTo>
                      <a:pt x="197" y="1045"/>
                    </a:lnTo>
                    <a:lnTo>
                      <a:pt x="203" y="1046"/>
                    </a:lnTo>
                    <a:lnTo>
                      <a:pt x="216" y="1048"/>
                    </a:lnTo>
                    <a:lnTo>
                      <a:pt x="234" y="1053"/>
                    </a:lnTo>
                    <a:lnTo>
                      <a:pt x="257" y="1059"/>
                    </a:lnTo>
                    <a:lnTo>
                      <a:pt x="284" y="1066"/>
                    </a:lnTo>
                    <a:lnTo>
                      <a:pt x="313" y="1074"/>
                    </a:lnTo>
                    <a:lnTo>
                      <a:pt x="343" y="1082"/>
                    </a:lnTo>
                    <a:lnTo>
                      <a:pt x="375" y="1090"/>
                    </a:lnTo>
                    <a:lnTo>
                      <a:pt x="406" y="1098"/>
                    </a:lnTo>
                    <a:lnTo>
                      <a:pt x="436" y="1106"/>
                    </a:lnTo>
                    <a:lnTo>
                      <a:pt x="464" y="1114"/>
                    </a:lnTo>
                    <a:lnTo>
                      <a:pt x="490" y="1121"/>
                    </a:lnTo>
                    <a:lnTo>
                      <a:pt x="511" y="1126"/>
                    </a:lnTo>
                    <a:lnTo>
                      <a:pt x="528" y="1131"/>
                    </a:lnTo>
                    <a:lnTo>
                      <a:pt x="538" y="1133"/>
                    </a:lnTo>
                    <a:lnTo>
                      <a:pt x="541" y="1135"/>
                    </a:lnTo>
                    <a:lnTo>
                      <a:pt x="734" y="1118"/>
                    </a:lnTo>
                    <a:lnTo>
                      <a:pt x="847" y="1103"/>
                    </a:lnTo>
                    <a:lnTo>
                      <a:pt x="1064" y="1140"/>
                    </a:lnTo>
                    <a:lnTo>
                      <a:pt x="1066" y="1140"/>
                    </a:lnTo>
                    <a:lnTo>
                      <a:pt x="1071" y="1140"/>
                    </a:lnTo>
                    <a:lnTo>
                      <a:pt x="1080" y="1140"/>
                    </a:lnTo>
                    <a:lnTo>
                      <a:pt x="1090" y="1139"/>
                    </a:lnTo>
                    <a:lnTo>
                      <a:pt x="1104" y="1139"/>
                    </a:lnTo>
                    <a:lnTo>
                      <a:pt x="1118" y="1139"/>
                    </a:lnTo>
                    <a:lnTo>
                      <a:pt x="1135" y="1138"/>
                    </a:lnTo>
                    <a:lnTo>
                      <a:pt x="1152" y="1138"/>
                    </a:lnTo>
                    <a:lnTo>
                      <a:pt x="1168" y="1138"/>
                    </a:lnTo>
                    <a:lnTo>
                      <a:pt x="1185" y="1138"/>
                    </a:lnTo>
                    <a:lnTo>
                      <a:pt x="1200" y="1138"/>
                    </a:lnTo>
                    <a:lnTo>
                      <a:pt x="1215" y="1138"/>
                    </a:lnTo>
                    <a:lnTo>
                      <a:pt x="1228" y="1138"/>
                    </a:lnTo>
                    <a:lnTo>
                      <a:pt x="1239" y="1139"/>
                    </a:lnTo>
                    <a:lnTo>
                      <a:pt x="1246" y="1139"/>
                    </a:lnTo>
                    <a:lnTo>
                      <a:pt x="1251" y="1140"/>
                    </a:lnTo>
                    <a:lnTo>
                      <a:pt x="1262" y="1140"/>
                    </a:lnTo>
                    <a:lnTo>
                      <a:pt x="1283" y="1136"/>
                    </a:lnTo>
                    <a:lnTo>
                      <a:pt x="1309" y="1129"/>
                    </a:lnTo>
                    <a:lnTo>
                      <a:pt x="1338" y="1121"/>
                    </a:lnTo>
                    <a:lnTo>
                      <a:pt x="1365" y="1113"/>
                    </a:lnTo>
                    <a:lnTo>
                      <a:pt x="1389" y="1105"/>
                    </a:lnTo>
                    <a:lnTo>
                      <a:pt x="1406" y="1100"/>
                    </a:lnTo>
                    <a:lnTo>
                      <a:pt x="1413" y="1098"/>
                    </a:lnTo>
                    <a:lnTo>
                      <a:pt x="1422" y="1014"/>
                    </a:lnTo>
                    <a:lnTo>
                      <a:pt x="1624" y="995"/>
                    </a:lnTo>
                    <a:lnTo>
                      <a:pt x="1624" y="865"/>
                    </a:lnTo>
                    <a:lnTo>
                      <a:pt x="1020" y="755"/>
                    </a:lnTo>
                    <a:lnTo>
                      <a:pt x="1046" y="718"/>
                    </a:lnTo>
                    <a:lnTo>
                      <a:pt x="1628" y="755"/>
                    </a:lnTo>
                    <a:lnTo>
                      <a:pt x="1738" y="745"/>
                    </a:lnTo>
                    <a:lnTo>
                      <a:pt x="1763" y="608"/>
                    </a:lnTo>
                    <a:lnTo>
                      <a:pt x="1497" y="576"/>
                    </a:lnTo>
                    <a:lnTo>
                      <a:pt x="1245" y="530"/>
                    </a:lnTo>
                    <a:lnTo>
                      <a:pt x="1067" y="553"/>
                    </a:lnTo>
                    <a:lnTo>
                      <a:pt x="1068" y="552"/>
                    </a:lnTo>
                    <a:lnTo>
                      <a:pt x="1069" y="548"/>
                    </a:lnTo>
                    <a:lnTo>
                      <a:pt x="1072" y="544"/>
                    </a:lnTo>
                    <a:lnTo>
                      <a:pt x="1075" y="539"/>
                    </a:lnTo>
                    <a:lnTo>
                      <a:pt x="1081" y="534"/>
                    </a:lnTo>
                    <a:lnTo>
                      <a:pt x="1086" y="531"/>
                    </a:lnTo>
                    <a:lnTo>
                      <a:pt x="1093" y="529"/>
                    </a:lnTo>
                    <a:lnTo>
                      <a:pt x="1100" y="529"/>
                    </a:lnTo>
                    <a:lnTo>
                      <a:pt x="1107" y="530"/>
                    </a:lnTo>
                    <a:lnTo>
                      <a:pt x="1119" y="529"/>
                    </a:lnTo>
                    <a:lnTo>
                      <a:pt x="1136" y="529"/>
                    </a:lnTo>
                    <a:lnTo>
                      <a:pt x="1157" y="526"/>
                    </a:lnTo>
                    <a:lnTo>
                      <a:pt x="1181" y="524"/>
                    </a:lnTo>
                    <a:lnTo>
                      <a:pt x="1208" y="522"/>
                    </a:lnTo>
                    <a:lnTo>
                      <a:pt x="1235" y="519"/>
                    </a:lnTo>
                    <a:lnTo>
                      <a:pt x="1263" y="517"/>
                    </a:lnTo>
                    <a:lnTo>
                      <a:pt x="1292" y="515"/>
                    </a:lnTo>
                    <a:lnTo>
                      <a:pt x="1320" y="511"/>
                    </a:lnTo>
                    <a:lnTo>
                      <a:pt x="1346" y="510"/>
                    </a:lnTo>
                    <a:lnTo>
                      <a:pt x="1370" y="508"/>
                    </a:lnTo>
                    <a:lnTo>
                      <a:pt x="1391" y="507"/>
                    </a:lnTo>
                    <a:lnTo>
                      <a:pt x="1407" y="507"/>
                    </a:lnTo>
                    <a:lnTo>
                      <a:pt x="1419" y="507"/>
                    </a:lnTo>
                    <a:lnTo>
                      <a:pt x="1426" y="508"/>
                    </a:lnTo>
                    <a:lnTo>
                      <a:pt x="1433" y="511"/>
                    </a:lnTo>
                    <a:lnTo>
                      <a:pt x="1444" y="514"/>
                    </a:lnTo>
                    <a:lnTo>
                      <a:pt x="1456" y="515"/>
                    </a:lnTo>
                    <a:lnTo>
                      <a:pt x="1471" y="517"/>
                    </a:lnTo>
                    <a:lnTo>
                      <a:pt x="1486" y="518"/>
                    </a:lnTo>
                    <a:lnTo>
                      <a:pt x="1503" y="518"/>
                    </a:lnTo>
                    <a:lnTo>
                      <a:pt x="1520" y="519"/>
                    </a:lnTo>
                    <a:lnTo>
                      <a:pt x="1537" y="519"/>
                    </a:lnTo>
                    <a:lnTo>
                      <a:pt x="1553" y="519"/>
                    </a:lnTo>
                    <a:lnTo>
                      <a:pt x="1570" y="519"/>
                    </a:lnTo>
                    <a:lnTo>
                      <a:pt x="1585" y="519"/>
                    </a:lnTo>
                    <a:lnTo>
                      <a:pt x="1598" y="519"/>
                    </a:lnTo>
                    <a:lnTo>
                      <a:pt x="1608" y="518"/>
                    </a:lnTo>
                    <a:lnTo>
                      <a:pt x="1617" y="518"/>
                    </a:lnTo>
                    <a:lnTo>
                      <a:pt x="1622" y="518"/>
                    </a:lnTo>
                    <a:lnTo>
                      <a:pt x="1624" y="518"/>
                    </a:lnTo>
                    <a:lnTo>
                      <a:pt x="1645" y="376"/>
                    </a:lnTo>
                    <a:lnTo>
                      <a:pt x="1374" y="302"/>
                    </a:lnTo>
                    <a:lnTo>
                      <a:pt x="1216" y="292"/>
                    </a:lnTo>
                    <a:lnTo>
                      <a:pt x="1029" y="316"/>
                    </a:lnTo>
                    <a:lnTo>
                      <a:pt x="1180" y="173"/>
                    </a:lnTo>
                    <a:lnTo>
                      <a:pt x="1157" y="0"/>
                    </a:lnTo>
                    <a:lnTo>
                      <a:pt x="1090" y="33"/>
                    </a:lnTo>
                    <a:lnTo>
                      <a:pt x="997" y="118"/>
                    </a:lnTo>
                    <a:lnTo>
                      <a:pt x="857" y="112"/>
                    </a:lnTo>
                    <a:lnTo>
                      <a:pt x="645" y="171"/>
                    </a:lnTo>
                    <a:lnTo>
                      <a:pt x="436" y="210"/>
                    </a:lnTo>
                    <a:lnTo>
                      <a:pt x="228" y="391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6" name="Freeform 84"/>
              <p:cNvSpPr>
                <a:spLocks/>
              </p:cNvSpPr>
              <p:nvPr/>
            </p:nvSpPr>
            <p:spPr bwMode="auto">
              <a:xfrm>
                <a:off x="4569" y="3635"/>
                <a:ext cx="421" cy="243"/>
              </a:xfrm>
              <a:custGeom>
                <a:avLst/>
                <a:gdLst>
                  <a:gd name="T0" fmla="*/ 11 w 2105"/>
                  <a:gd name="T1" fmla="*/ 6 h 1217"/>
                  <a:gd name="T2" fmla="*/ 13 w 2105"/>
                  <a:gd name="T3" fmla="*/ 7 h 1217"/>
                  <a:gd name="T4" fmla="*/ 15 w 2105"/>
                  <a:gd name="T5" fmla="*/ 8 h 1217"/>
                  <a:gd name="T6" fmla="*/ 17 w 2105"/>
                  <a:gd name="T7" fmla="*/ 7 h 1217"/>
                  <a:gd name="T8" fmla="*/ 16 w 2105"/>
                  <a:gd name="T9" fmla="*/ 5 h 1217"/>
                  <a:gd name="T10" fmla="*/ 17 w 2105"/>
                  <a:gd name="T11" fmla="*/ 4 h 1217"/>
                  <a:gd name="T12" fmla="*/ 16 w 2105"/>
                  <a:gd name="T13" fmla="*/ 2 h 1217"/>
                  <a:gd name="T14" fmla="*/ 14 w 2105"/>
                  <a:gd name="T15" fmla="*/ 1 h 1217"/>
                  <a:gd name="T16" fmla="*/ 12 w 2105"/>
                  <a:gd name="T17" fmla="*/ 0 h 1217"/>
                  <a:gd name="T18" fmla="*/ 11 w 2105"/>
                  <a:gd name="T19" fmla="*/ 0 h 1217"/>
                  <a:gd name="T20" fmla="*/ 9 w 2105"/>
                  <a:gd name="T21" fmla="*/ 0 h 1217"/>
                  <a:gd name="T22" fmla="*/ 10 w 2105"/>
                  <a:gd name="T23" fmla="*/ 2 h 1217"/>
                  <a:gd name="T24" fmla="*/ 9 w 2105"/>
                  <a:gd name="T25" fmla="*/ 2 h 1217"/>
                  <a:gd name="T26" fmla="*/ 9 w 2105"/>
                  <a:gd name="T27" fmla="*/ 1 h 1217"/>
                  <a:gd name="T28" fmla="*/ 7 w 2105"/>
                  <a:gd name="T29" fmla="*/ 1 h 1217"/>
                  <a:gd name="T30" fmla="*/ 5 w 2105"/>
                  <a:gd name="T31" fmla="*/ 2 h 1217"/>
                  <a:gd name="T32" fmla="*/ 3 w 2105"/>
                  <a:gd name="T33" fmla="*/ 2 h 1217"/>
                  <a:gd name="T34" fmla="*/ 0 w 2105"/>
                  <a:gd name="T35" fmla="*/ 5 h 1217"/>
                  <a:gd name="T36" fmla="*/ 3 w 2105"/>
                  <a:gd name="T37" fmla="*/ 2 h 1217"/>
                  <a:gd name="T38" fmla="*/ 5 w 2105"/>
                  <a:gd name="T39" fmla="*/ 2 h 1217"/>
                  <a:gd name="T40" fmla="*/ 7 w 2105"/>
                  <a:gd name="T41" fmla="*/ 2 h 1217"/>
                  <a:gd name="T42" fmla="*/ 8 w 2105"/>
                  <a:gd name="T43" fmla="*/ 2 h 1217"/>
                  <a:gd name="T44" fmla="*/ 9 w 2105"/>
                  <a:gd name="T45" fmla="*/ 1 h 1217"/>
                  <a:gd name="T46" fmla="*/ 9 w 2105"/>
                  <a:gd name="T47" fmla="*/ 1 h 1217"/>
                  <a:gd name="T48" fmla="*/ 8 w 2105"/>
                  <a:gd name="T49" fmla="*/ 3 h 1217"/>
                  <a:gd name="T50" fmla="*/ 7 w 2105"/>
                  <a:gd name="T51" fmla="*/ 3 h 1217"/>
                  <a:gd name="T52" fmla="*/ 5 w 2105"/>
                  <a:gd name="T53" fmla="*/ 2 h 1217"/>
                  <a:gd name="T54" fmla="*/ 4 w 2105"/>
                  <a:gd name="T55" fmla="*/ 3 h 1217"/>
                  <a:gd name="T56" fmla="*/ 5 w 2105"/>
                  <a:gd name="T57" fmla="*/ 3 h 1217"/>
                  <a:gd name="T58" fmla="*/ 7 w 2105"/>
                  <a:gd name="T59" fmla="*/ 3 h 1217"/>
                  <a:gd name="T60" fmla="*/ 9 w 2105"/>
                  <a:gd name="T61" fmla="*/ 3 h 1217"/>
                  <a:gd name="T62" fmla="*/ 12 w 2105"/>
                  <a:gd name="T63" fmla="*/ 3 h 1217"/>
                  <a:gd name="T64" fmla="*/ 13 w 2105"/>
                  <a:gd name="T65" fmla="*/ 4 h 1217"/>
                  <a:gd name="T66" fmla="*/ 12 w 2105"/>
                  <a:gd name="T67" fmla="*/ 4 h 1217"/>
                  <a:gd name="T68" fmla="*/ 8 w 2105"/>
                  <a:gd name="T69" fmla="*/ 4 h 1217"/>
                  <a:gd name="T70" fmla="*/ 8 w 2105"/>
                  <a:gd name="T71" fmla="*/ 5 h 1217"/>
                  <a:gd name="T72" fmla="*/ 8 w 2105"/>
                  <a:gd name="T73" fmla="*/ 5 h 1217"/>
                  <a:gd name="T74" fmla="*/ 11 w 2105"/>
                  <a:gd name="T75" fmla="*/ 5 h 1217"/>
                  <a:gd name="T76" fmla="*/ 14 w 2105"/>
                  <a:gd name="T77" fmla="*/ 5 h 1217"/>
                  <a:gd name="T78" fmla="*/ 13 w 2105"/>
                  <a:gd name="T79" fmla="*/ 6 h 1217"/>
                  <a:gd name="T80" fmla="*/ 12 w 2105"/>
                  <a:gd name="T81" fmla="*/ 6 h 1217"/>
                  <a:gd name="T82" fmla="*/ 8 w 2105"/>
                  <a:gd name="T83" fmla="*/ 6 h 1217"/>
                  <a:gd name="T84" fmla="*/ 8 w 2105"/>
                  <a:gd name="T85" fmla="*/ 6 h 1217"/>
                  <a:gd name="T86" fmla="*/ 10 w 2105"/>
                  <a:gd name="T87" fmla="*/ 7 h 1217"/>
                  <a:gd name="T88" fmla="*/ 12 w 2105"/>
                  <a:gd name="T89" fmla="*/ 7 h 1217"/>
                  <a:gd name="T90" fmla="*/ 13 w 2105"/>
                  <a:gd name="T91" fmla="*/ 8 h 1217"/>
                  <a:gd name="T92" fmla="*/ 11 w 2105"/>
                  <a:gd name="T93" fmla="*/ 8 h 1217"/>
                  <a:gd name="T94" fmla="*/ 8 w 2105"/>
                  <a:gd name="T95" fmla="*/ 8 h 1217"/>
                  <a:gd name="T96" fmla="*/ 8 w 2105"/>
                  <a:gd name="T97" fmla="*/ 8 h 1217"/>
                  <a:gd name="T98" fmla="*/ 10 w 2105"/>
                  <a:gd name="T99" fmla="*/ 8 h 1217"/>
                  <a:gd name="T100" fmla="*/ 11 w 2105"/>
                  <a:gd name="T101" fmla="*/ 9 h 1217"/>
                  <a:gd name="T102" fmla="*/ 10 w 2105"/>
                  <a:gd name="T103" fmla="*/ 9 h 1217"/>
                  <a:gd name="T104" fmla="*/ 9 w 2105"/>
                  <a:gd name="T105" fmla="*/ 9 h 1217"/>
                  <a:gd name="T106" fmla="*/ 7 w 2105"/>
                  <a:gd name="T107" fmla="*/ 9 h 1217"/>
                  <a:gd name="T108" fmla="*/ 5 w 2105"/>
                  <a:gd name="T109" fmla="*/ 9 h 1217"/>
                  <a:gd name="T110" fmla="*/ 1 w 2105"/>
                  <a:gd name="T111" fmla="*/ 8 h 1217"/>
                  <a:gd name="T112" fmla="*/ 1 w 2105"/>
                  <a:gd name="T113" fmla="*/ 9 h 1217"/>
                  <a:gd name="T114" fmla="*/ 4 w 2105"/>
                  <a:gd name="T115" fmla="*/ 10 h 1217"/>
                  <a:gd name="T116" fmla="*/ 6 w 2105"/>
                  <a:gd name="T117" fmla="*/ 10 h 1217"/>
                  <a:gd name="T118" fmla="*/ 10 w 2105"/>
                  <a:gd name="T119" fmla="*/ 10 h 1217"/>
                  <a:gd name="T120" fmla="*/ 12 w 2105"/>
                  <a:gd name="T121" fmla="*/ 9 h 1217"/>
                  <a:gd name="T122" fmla="*/ 13 w 2105"/>
                  <a:gd name="T123" fmla="*/ 8 h 1217"/>
                  <a:gd name="T124" fmla="*/ 9 w 2105"/>
                  <a:gd name="T125" fmla="*/ 6 h 12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105" h="1217">
                    <a:moveTo>
                      <a:pt x="1071" y="785"/>
                    </a:moveTo>
                    <a:lnTo>
                      <a:pt x="1085" y="786"/>
                    </a:lnTo>
                    <a:lnTo>
                      <a:pt x="1100" y="789"/>
                    </a:lnTo>
                    <a:lnTo>
                      <a:pt x="1115" y="790"/>
                    </a:lnTo>
                    <a:lnTo>
                      <a:pt x="1131" y="791"/>
                    </a:lnTo>
                    <a:lnTo>
                      <a:pt x="1147" y="793"/>
                    </a:lnTo>
                    <a:lnTo>
                      <a:pt x="1164" y="794"/>
                    </a:lnTo>
                    <a:lnTo>
                      <a:pt x="1181" y="795"/>
                    </a:lnTo>
                    <a:lnTo>
                      <a:pt x="1197" y="798"/>
                    </a:lnTo>
                    <a:lnTo>
                      <a:pt x="1214" y="799"/>
                    </a:lnTo>
                    <a:lnTo>
                      <a:pt x="1230" y="801"/>
                    </a:lnTo>
                    <a:lnTo>
                      <a:pt x="1247" y="802"/>
                    </a:lnTo>
                    <a:lnTo>
                      <a:pt x="1264" y="805"/>
                    </a:lnTo>
                    <a:lnTo>
                      <a:pt x="1281" y="806"/>
                    </a:lnTo>
                    <a:lnTo>
                      <a:pt x="1298" y="808"/>
                    </a:lnTo>
                    <a:lnTo>
                      <a:pt x="1314" y="809"/>
                    </a:lnTo>
                    <a:lnTo>
                      <a:pt x="1330" y="812"/>
                    </a:lnTo>
                    <a:lnTo>
                      <a:pt x="1479" y="813"/>
                    </a:lnTo>
                    <a:lnTo>
                      <a:pt x="1491" y="810"/>
                    </a:lnTo>
                    <a:lnTo>
                      <a:pt x="1502" y="809"/>
                    </a:lnTo>
                    <a:lnTo>
                      <a:pt x="1514" y="809"/>
                    </a:lnTo>
                    <a:lnTo>
                      <a:pt x="1526" y="812"/>
                    </a:lnTo>
                    <a:lnTo>
                      <a:pt x="1537" y="814"/>
                    </a:lnTo>
                    <a:lnTo>
                      <a:pt x="1549" y="816"/>
                    </a:lnTo>
                    <a:lnTo>
                      <a:pt x="1561" y="818"/>
                    </a:lnTo>
                    <a:lnTo>
                      <a:pt x="1573" y="821"/>
                    </a:lnTo>
                    <a:lnTo>
                      <a:pt x="1595" y="837"/>
                    </a:lnTo>
                    <a:lnTo>
                      <a:pt x="1605" y="840"/>
                    </a:lnTo>
                    <a:lnTo>
                      <a:pt x="1615" y="845"/>
                    </a:lnTo>
                    <a:lnTo>
                      <a:pt x="1624" y="848"/>
                    </a:lnTo>
                    <a:lnTo>
                      <a:pt x="1633" y="854"/>
                    </a:lnTo>
                    <a:lnTo>
                      <a:pt x="1642" y="860"/>
                    </a:lnTo>
                    <a:lnTo>
                      <a:pt x="1650" y="866"/>
                    </a:lnTo>
                    <a:lnTo>
                      <a:pt x="1658" y="874"/>
                    </a:lnTo>
                    <a:lnTo>
                      <a:pt x="1665" y="882"/>
                    </a:lnTo>
                    <a:lnTo>
                      <a:pt x="1652" y="905"/>
                    </a:lnTo>
                    <a:lnTo>
                      <a:pt x="1670" y="1033"/>
                    </a:lnTo>
                    <a:lnTo>
                      <a:pt x="1680" y="1032"/>
                    </a:lnTo>
                    <a:lnTo>
                      <a:pt x="1692" y="1035"/>
                    </a:lnTo>
                    <a:lnTo>
                      <a:pt x="1705" y="1037"/>
                    </a:lnTo>
                    <a:lnTo>
                      <a:pt x="1717" y="1039"/>
                    </a:lnTo>
                    <a:lnTo>
                      <a:pt x="1729" y="1041"/>
                    </a:lnTo>
                    <a:lnTo>
                      <a:pt x="1740" y="1041"/>
                    </a:lnTo>
                    <a:lnTo>
                      <a:pt x="1752" y="1039"/>
                    </a:lnTo>
                    <a:lnTo>
                      <a:pt x="1763" y="1033"/>
                    </a:lnTo>
                    <a:lnTo>
                      <a:pt x="1777" y="1025"/>
                    </a:lnTo>
                    <a:lnTo>
                      <a:pt x="1791" y="1018"/>
                    </a:lnTo>
                    <a:lnTo>
                      <a:pt x="1806" y="1013"/>
                    </a:lnTo>
                    <a:lnTo>
                      <a:pt x="1820" y="1007"/>
                    </a:lnTo>
                    <a:lnTo>
                      <a:pt x="1835" y="1002"/>
                    </a:lnTo>
                    <a:lnTo>
                      <a:pt x="1849" y="995"/>
                    </a:lnTo>
                    <a:lnTo>
                      <a:pt x="1863" y="989"/>
                    </a:lnTo>
                    <a:lnTo>
                      <a:pt x="1876" y="978"/>
                    </a:lnTo>
                    <a:lnTo>
                      <a:pt x="1889" y="978"/>
                    </a:lnTo>
                    <a:lnTo>
                      <a:pt x="1903" y="978"/>
                    </a:lnTo>
                    <a:lnTo>
                      <a:pt x="1916" y="975"/>
                    </a:lnTo>
                    <a:lnTo>
                      <a:pt x="1928" y="971"/>
                    </a:lnTo>
                    <a:lnTo>
                      <a:pt x="1941" y="967"/>
                    </a:lnTo>
                    <a:lnTo>
                      <a:pt x="1953" y="960"/>
                    </a:lnTo>
                    <a:lnTo>
                      <a:pt x="1965" y="952"/>
                    </a:lnTo>
                    <a:lnTo>
                      <a:pt x="1977" y="944"/>
                    </a:lnTo>
                    <a:lnTo>
                      <a:pt x="1993" y="932"/>
                    </a:lnTo>
                    <a:lnTo>
                      <a:pt x="2010" y="921"/>
                    </a:lnTo>
                    <a:lnTo>
                      <a:pt x="2028" y="909"/>
                    </a:lnTo>
                    <a:lnTo>
                      <a:pt x="2046" y="897"/>
                    </a:lnTo>
                    <a:lnTo>
                      <a:pt x="2062" y="884"/>
                    </a:lnTo>
                    <a:lnTo>
                      <a:pt x="2075" y="868"/>
                    </a:lnTo>
                    <a:lnTo>
                      <a:pt x="2085" y="851"/>
                    </a:lnTo>
                    <a:lnTo>
                      <a:pt x="2091" y="830"/>
                    </a:lnTo>
                    <a:lnTo>
                      <a:pt x="2094" y="815"/>
                    </a:lnTo>
                    <a:lnTo>
                      <a:pt x="2095" y="800"/>
                    </a:lnTo>
                    <a:lnTo>
                      <a:pt x="2094" y="785"/>
                    </a:lnTo>
                    <a:lnTo>
                      <a:pt x="2092" y="771"/>
                    </a:lnTo>
                    <a:lnTo>
                      <a:pt x="2087" y="756"/>
                    </a:lnTo>
                    <a:lnTo>
                      <a:pt x="2081" y="741"/>
                    </a:lnTo>
                    <a:lnTo>
                      <a:pt x="2075" y="726"/>
                    </a:lnTo>
                    <a:lnTo>
                      <a:pt x="2067" y="711"/>
                    </a:lnTo>
                    <a:lnTo>
                      <a:pt x="2058" y="698"/>
                    </a:lnTo>
                    <a:lnTo>
                      <a:pt x="2051" y="683"/>
                    </a:lnTo>
                    <a:lnTo>
                      <a:pt x="2042" y="669"/>
                    </a:lnTo>
                    <a:lnTo>
                      <a:pt x="2035" y="654"/>
                    </a:lnTo>
                    <a:lnTo>
                      <a:pt x="2036" y="648"/>
                    </a:lnTo>
                    <a:lnTo>
                      <a:pt x="2039" y="644"/>
                    </a:lnTo>
                    <a:lnTo>
                      <a:pt x="2042" y="640"/>
                    </a:lnTo>
                    <a:lnTo>
                      <a:pt x="2047" y="637"/>
                    </a:lnTo>
                    <a:lnTo>
                      <a:pt x="2055" y="631"/>
                    </a:lnTo>
                    <a:lnTo>
                      <a:pt x="2064" y="624"/>
                    </a:lnTo>
                    <a:lnTo>
                      <a:pt x="2070" y="617"/>
                    </a:lnTo>
                    <a:lnTo>
                      <a:pt x="2077" y="608"/>
                    </a:lnTo>
                    <a:lnTo>
                      <a:pt x="2082" y="600"/>
                    </a:lnTo>
                    <a:lnTo>
                      <a:pt x="2089" y="592"/>
                    </a:lnTo>
                    <a:lnTo>
                      <a:pt x="2095" y="584"/>
                    </a:lnTo>
                    <a:lnTo>
                      <a:pt x="2101" y="577"/>
                    </a:lnTo>
                    <a:lnTo>
                      <a:pt x="2105" y="556"/>
                    </a:lnTo>
                    <a:lnTo>
                      <a:pt x="2102" y="537"/>
                    </a:lnTo>
                    <a:lnTo>
                      <a:pt x="2097" y="517"/>
                    </a:lnTo>
                    <a:lnTo>
                      <a:pt x="2090" y="499"/>
                    </a:lnTo>
                    <a:lnTo>
                      <a:pt x="2087" y="490"/>
                    </a:lnTo>
                    <a:lnTo>
                      <a:pt x="2083" y="480"/>
                    </a:lnTo>
                    <a:lnTo>
                      <a:pt x="2080" y="471"/>
                    </a:lnTo>
                    <a:lnTo>
                      <a:pt x="2081" y="461"/>
                    </a:lnTo>
                    <a:lnTo>
                      <a:pt x="2075" y="442"/>
                    </a:lnTo>
                    <a:lnTo>
                      <a:pt x="2066" y="427"/>
                    </a:lnTo>
                    <a:lnTo>
                      <a:pt x="2054" y="414"/>
                    </a:lnTo>
                    <a:lnTo>
                      <a:pt x="2040" y="401"/>
                    </a:lnTo>
                    <a:lnTo>
                      <a:pt x="2026" y="388"/>
                    </a:lnTo>
                    <a:lnTo>
                      <a:pt x="2012" y="377"/>
                    </a:lnTo>
                    <a:lnTo>
                      <a:pt x="1998" y="364"/>
                    </a:lnTo>
                    <a:lnTo>
                      <a:pt x="1985" y="352"/>
                    </a:lnTo>
                    <a:lnTo>
                      <a:pt x="1993" y="342"/>
                    </a:lnTo>
                    <a:lnTo>
                      <a:pt x="1996" y="331"/>
                    </a:lnTo>
                    <a:lnTo>
                      <a:pt x="1998" y="319"/>
                    </a:lnTo>
                    <a:lnTo>
                      <a:pt x="1997" y="307"/>
                    </a:lnTo>
                    <a:lnTo>
                      <a:pt x="1994" y="291"/>
                    </a:lnTo>
                    <a:lnTo>
                      <a:pt x="1991" y="276"/>
                    </a:lnTo>
                    <a:lnTo>
                      <a:pt x="1986" y="261"/>
                    </a:lnTo>
                    <a:lnTo>
                      <a:pt x="1981" y="245"/>
                    </a:lnTo>
                    <a:lnTo>
                      <a:pt x="1975" y="231"/>
                    </a:lnTo>
                    <a:lnTo>
                      <a:pt x="1967" y="216"/>
                    </a:lnTo>
                    <a:lnTo>
                      <a:pt x="1957" y="202"/>
                    </a:lnTo>
                    <a:lnTo>
                      <a:pt x="1947" y="189"/>
                    </a:lnTo>
                    <a:lnTo>
                      <a:pt x="1932" y="173"/>
                    </a:lnTo>
                    <a:lnTo>
                      <a:pt x="1914" y="162"/>
                    </a:lnTo>
                    <a:lnTo>
                      <a:pt x="1896" y="153"/>
                    </a:lnTo>
                    <a:lnTo>
                      <a:pt x="1877" y="147"/>
                    </a:lnTo>
                    <a:lnTo>
                      <a:pt x="1856" y="142"/>
                    </a:lnTo>
                    <a:lnTo>
                      <a:pt x="1836" y="139"/>
                    </a:lnTo>
                    <a:lnTo>
                      <a:pt x="1816" y="137"/>
                    </a:lnTo>
                    <a:lnTo>
                      <a:pt x="1795" y="132"/>
                    </a:lnTo>
                    <a:lnTo>
                      <a:pt x="1787" y="124"/>
                    </a:lnTo>
                    <a:lnTo>
                      <a:pt x="1778" y="117"/>
                    </a:lnTo>
                    <a:lnTo>
                      <a:pt x="1768" y="111"/>
                    </a:lnTo>
                    <a:lnTo>
                      <a:pt x="1759" y="106"/>
                    </a:lnTo>
                    <a:lnTo>
                      <a:pt x="1748" y="100"/>
                    </a:lnTo>
                    <a:lnTo>
                      <a:pt x="1737" y="96"/>
                    </a:lnTo>
                    <a:lnTo>
                      <a:pt x="1725" y="92"/>
                    </a:lnTo>
                    <a:lnTo>
                      <a:pt x="1715" y="88"/>
                    </a:lnTo>
                    <a:lnTo>
                      <a:pt x="1703" y="86"/>
                    </a:lnTo>
                    <a:lnTo>
                      <a:pt x="1691" y="85"/>
                    </a:lnTo>
                    <a:lnTo>
                      <a:pt x="1680" y="84"/>
                    </a:lnTo>
                    <a:lnTo>
                      <a:pt x="1668" y="84"/>
                    </a:lnTo>
                    <a:lnTo>
                      <a:pt x="1657" y="84"/>
                    </a:lnTo>
                    <a:lnTo>
                      <a:pt x="1645" y="85"/>
                    </a:lnTo>
                    <a:lnTo>
                      <a:pt x="1634" y="87"/>
                    </a:lnTo>
                    <a:lnTo>
                      <a:pt x="1623" y="91"/>
                    </a:lnTo>
                    <a:lnTo>
                      <a:pt x="1612" y="84"/>
                    </a:lnTo>
                    <a:lnTo>
                      <a:pt x="1600" y="76"/>
                    </a:lnTo>
                    <a:lnTo>
                      <a:pt x="1588" y="68"/>
                    </a:lnTo>
                    <a:lnTo>
                      <a:pt x="1576" y="60"/>
                    </a:lnTo>
                    <a:lnTo>
                      <a:pt x="1564" y="52"/>
                    </a:lnTo>
                    <a:lnTo>
                      <a:pt x="1552" y="43"/>
                    </a:lnTo>
                    <a:lnTo>
                      <a:pt x="1541" y="37"/>
                    </a:lnTo>
                    <a:lnTo>
                      <a:pt x="1529" y="30"/>
                    </a:lnTo>
                    <a:lnTo>
                      <a:pt x="1517" y="23"/>
                    </a:lnTo>
                    <a:lnTo>
                      <a:pt x="1504" y="17"/>
                    </a:lnTo>
                    <a:lnTo>
                      <a:pt x="1491" y="11"/>
                    </a:lnTo>
                    <a:lnTo>
                      <a:pt x="1478" y="7"/>
                    </a:lnTo>
                    <a:lnTo>
                      <a:pt x="1464" y="3"/>
                    </a:lnTo>
                    <a:lnTo>
                      <a:pt x="1450" y="1"/>
                    </a:lnTo>
                    <a:lnTo>
                      <a:pt x="1435" y="0"/>
                    </a:lnTo>
                    <a:lnTo>
                      <a:pt x="1420" y="0"/>
                    </a:lnTo>
                    <a:lnTo>
                      <a:pt x="1412" y="3"/>
                    </a:lnTo>
                    <a:lnTo>
                      <a:pt x="1402" y="4"/>
                    </a:lnTo>
                    <a:lnTo>
                      <a:pt x="1391" y="4"/>
                    </a:lnTo>
                    <a:lnTo>
                      <a:pt x="1379" y="3"/>
                    </a:lnTo>
                    <a:lnTo>
                      <a:pt x="1369" y="3"/>
                    </a:lnTo>
                    <a:lnTo>
                      <a:pt x="1357" y="6"/>
                    </a:lnTo>
                    <a:lnTo>
                      <a:pt x="1347" y="10"/>
                    </a:lnTo>
                    <a:lnTo>
                      <a:pt x="1339" y="19"/>
                    </a:lnTo>
                    <a:lnTo>
                      <a:pt x="1329" y="17"/>
                    </a:lnTo>
                    <a:lnTo>
                      <a:pt x="1320" y="17"/>
                    </a:lnTo>
                    <a:lnTo>
                      <a:pt x="1313" y="19"/>
                    </a:lnTo>
                    <a:lnTo>
                      <a:pt x="1305" y="23"/>
                    </a:lnTo>
                    <a:lnTo>
                      <a:pt x="1298" y="27"/>
                    </a:lnTo>
                    <a:lnTo>
                      <a:pt x="1290" y="33"/>
                    </a:lnTo>
                    <a:lnTo>
                      <a:pt x="1283" y="38"/>
                    </a:lnTo>
                    <a:lnTo>
                      <a:pt x="1275" y="41"/>
                    </a:lnTo>
                    <a:lnTo>
                      <a:pt x="1266" y="42"/>
                    </a:lnTo>
                    <a:lnTo>
                      <a:pt x="1255" y="43"/>
                    </a:lnTo>
                    <a:lnTo>
                      <a:pt x="1244" y="43"/>
                    </a:lnTo>
                    <a:lnTo>
                      <a:pt x="1232" y="42"/>
                    </a:lnTo>
                    <a:lnTo>
                      <a:pt x="1220" y="41"/>
                    </a:lnTo>
                    <a:lnTo>
                      <a:pt x="1209" y="38"/>
                    </a:lnTo>
                    <a:lnTo>
                      <a:pt x="1199" y="34"/>
                    </a:lnTo>
                    <a:lnTo>
                      <a:pt x="1191" y="30"/>
                    </a:lnTo>
                    <a:lnTo>
                      <a:pt x="1188" y="29"/>
                    </a:lnTo>
                    <a:lnTo>
                      <a:pt x="1184" y="29"/>
                    </a:lnTo>
                    <a:lnTo>
                      <a:pt x="1180" y="29"/>
                    </a:lnTo>
                    <a:lnTo>
                      <a:pt x="1174" y="30"/>
                    </a:lnTo>
                    <a:lnTo>
                      <a:pt x="1170" y="30"/>
                    </a:lnTo>
                    <a:lnTo>
                      <a:pt x="1165" y="31"/>
                    </a:lnTo>
                    <a:lnTo>
                      <a:pt x="1160" y="32"/>
                    </a:lnTo>
                    <a:lnTo>
                      <a:pt x="1157" y="33"/>
                    </a:lnTo>
                    <a:lnTo>
                      <a:pt x="1166" y="258"/>
                    </a:lnTo>
                    <a:lnTo>
                      <a:pt x="1182" y="267"/>
                    </a:lnTo>
                    <a:lnTo>
                      <a:pt x="1199" y="273"/>
                    </a:lnTo>
                    <a:lnTo>
                      <a:pt x="1217" y="277"/>
                    </a:lnTo>
                    <a:lnTo>
                      <a:pt x="1237" y="279"/>
                    </a:lnTo>
                    <a:lnTo>
                      <a:pt x="1256" y="279"/>
                    </a:lnTo>
                    <a:lnTo>
                      <a:pt x="1274" y="279"/>
                    </a:lnTo>
                    <a:lnTo>
                      <a:pt x="1291" y="277"/>
                    </a:lnTo>
                    <a:lnTo>
                      <a:pt x="1306" y="273"/>
                    </a:lnTo>
                    <a:lnTo>
                      <a:pt x="1309" y="288"/>
                    </a:lnTo>
                    <a:lnTo>
                      <a:pt x="1312" y="303"/>
                    </a:lnTo>
                    <a:lnTo>
                      <a:pt x="1317" y="318"/>
                    </a:lnTo>
                    <a:lnTo>
                      <a:pt x="1323" y="332"/>
                    </a:lnTo>
                    <a:lnTo>
                      <a:pt x="1261" y="326"/>
                    </a:lnTo>
                    <a:lnTo>
                      <a:pt x="1124" y="334"/>
                    </a:lnTo>
                    <a:lnTo>
                      <a:pt x="1071" y="339"/>
                    </a:lnTo>
                    <a:lnTo>
                      <a:pt x="1078" y="337"/>
                    </a:lnTo>
                    <a:lnTo>
                      <a:pt x="1085" y="332"/>
                    </a:lnTo>
                    <a:lnTo>
                      <a:pt x="1093" y="327"/>
                    </a:lnTo>
                    <a:lnTo>
                      <a:pt x="1100" y="322"/>
                    </a:lnTo>
                    <a:lnTo>
                      <a:pt x="1108" y="317"/>
                    </a:lnTo>
                    <a:lnTo>
                      <a:pt x="1114" y="313"/>
                    </a:lnTo>
                    <a:lnTo>
                      <a:pt x="1119" y="308"/>
                    </a:lnTo>
                    <a:lnTo>
                      <a:pt x="1124" y="306"/>
                    </a:lnTo>
                    <a:lnTo>
                      <a:pt x="1133" y="299"/>
                    </a:lnTo>
                    <a:lnTo>
                      <a:pt x="1138" y="294"/>
                    </a:lnTo>
                    <a:lnTo>
                      <a:pt x="1143" y="290"/>
                    </a:lnTo>
                    <a:lnTo>
                      <a:pt x="1147" y="285"/>
                    </a:lnTo>
                    <a:lnTo>
                      <a:pt x="1152" y="279"/>
                    </a:lnTo>
                    <a:lnTo>
                      <a:pt x="1155" y="275"/>
                    </a:lnTo>
                    <a:lnTo>
                      <a:pt x="1159" y="269"/>
                    </a:lnTo>
                    <a:lnTo>
                      <a:pt x="1162" y="264"/>
                    </a:lnTo>
                    <a:lnTo>
                      <a:pt x="1166" y="258"/>
                    </a:lnTo>
                    <a:lnTo>
                      <a:pt x="1157" y="33"/>
                    </a:lnTo>
                    <a:lnTo>
                      <a:pt x="1152" y="37"/>
                    </a:lnTo>
                    <a:lnTo>
                      <a:pt x="1146" y="40"/>
                    </a:lnTo>
                    <a:lnTo>
                      <a:pt x="1142" y="43"/>
                    </a:lnTo>
                    <a:lnTo>
                      <a:pt x="1137" y="48"/>
                    </a:lnTo>
                    <a:lnTo>
                      <a:pt x="1132" y="52"/>
                    </a:lnTo>
                    <a:lnTo>
                      <a:pt x="1127" y="56"/>
                    </a:lnTo>
                    <a:lnTo>
                      <a:pt x="1123" y="61"/>
                    </a:lnTo>
                    <a:lnTo>
                      <a:pt x="1118" y="64"/>
                    </a:lnTo>
                    <a:lnTo>
                      <a:pt x="1111" y="65"/>
                    </a:lnTo>
                    <a:lnTo>
                      <a:pt x="1103" y="68"/>
                    </a:lnTo>
                    <a:lnTo>
                      <a:pt x="1095" y="72"/>
                    </a:lnTo>
                    <a:lnTo>
                      <a:pt x="1085" y="79"/>
                    </a:lnTo>
                    <a:lnTo>
                      <a:pt x="1074" y="87"/>
                    </a:lnTo>
                    <a:lnTo>
                      <a:pt x="1063" y="97"/>
                    </a:lnTo>
                    <a:lnTo>
                      <a:pt x="1051" y="108"/>
                    </a:lnTo>
                    <a:lnTo>
                      <a:pt x="1039" y="119"/>
                    </a:lnTo>
                    <a:lnTo>
                      <a:pt x="1029" y="126"/>
                    </a:lnTo>
                    <a:lnTo>
                      <a:pt x="1026" y="130"/>
                    </a:lnTo>
                    <a:lnTo>
                      <a:pt x="1018" y="138"/>
                    </a:lnTo>
                    <a:lnTo>
                      <a:pt x="1009" y="147"/>
                    </a:lnTo>
                    <a:lnTo>
                      <a:pt x="1000" y="155"/>
                    </a:lnTo>
                    <a:lnTo>
                      <a:pt x="988" y="157"/>
                    </a:lnTo>
                    <a:lnTo>
                      <a:pt x="977" y="160"/>
                    </a:lnTo>
                    <a:lnTo>
                      <a:pt x="965" y="160"/>
                    </a:lnTo>
                    <a:lnTo>
                      <a:pt x="952" y="158"/>
                    </a:lnTo>
                    <a:lnTo>
                      <a:pt x="939" y="158"/>
                    </a:lnTo>
                    <a:lnTo>
                      <a:pt x="926" y="156"/>
                    </a:lnTo>
                    <a:lnTo>
                      <a:pt x="913" y="155"/>
                    </a:lnTo>
                    <a:lnTo>
                      <a:pt x="900" y="153"/>
                    </a:lnTo>
                    <a:lnTo>
                      <a:pt x="887" y="152"/>
                    </a:lnTo>
                    <a:lnTo>
                      <a:pt x="873" y="152"/>
                    </a:lnTo>
                    <a:lnTo>
                      <a:pt x="861" y="152"/>
                    </a:lnTo>
                    <a:lnTo>
                      <a:pt x="847" y="153"/>
                    </a:lnTo>
                    <a:lnTo>
                      <a:pt x="834" y="155"/>
                    </a:lnTo>
                    <a:lnTo>
                      <a:pt x="821" y="160"/>
                    </a:lnTo>
                    <a:lnTo>
                      <a:pt x="807" y="164"/>
                    </a:lnTo>
                    <a:lnTo>
                      <a:pt x="794" y="172"/>
                    </a:lnTo>
                    <a:lnTo>
                      <a:pt x="774" y="176"/>
                    </a:lnTo>
                    <a:lnTo>
                      <a:pt x="752" y="179"/>
                    </a:lnTo>
                    <a:lnTo>
                      <a:pt x="732" y="184"/>
                    </a:lnTo>
                    <a:lnTo>
                      <a:pt x="711" y="188"/>
                    </a:lnTo>
                    <a:lnTo>
                      <a:pt x="691" y="192"/>
                    </a:lnTo>
                    <a:lnTo>
                      <a:pt x="669" y="196"/>
                    </a:lnTo>
                    <a:lnTo>
                      <a:pt x="649" y="200"/>
                    </a:lnTo>
                    <a:lnTo>
                      <a:pt x="627" y="202"/>
                    </a:lnTo>
                    <a:lnTo>
                      <a:pt x="613" y="206"/>
                    </a:lnTo>
                    <a:lnTo>
                      <a:pt x="598" y="208"/>
                    </a:lnTo>
                    <a:lnTo>
                      <a:pt x="583" y="210"/>
                    </a:lnTo>
                    <a:lnTo>
                      <a:pt x="568" y="211"/>
                    </a:lnTo>
                    <a:lnTo>
                      <a:pt x="552" y="214"/>
                    </a:lnTo>
                    <a:lnTo>
                      <a:pt x="537" y="215"/>
                    </a:lnTo>
                    <a:lnTo>
                      <a:pt x="522" y="217"/>
                    </a:lnTo>
                    <a:lnTo>
                      <a:pt x="506" y="218"/>
                    </a:lnTo>
                    <a:lnTo>
                      <a:pt x="491" y="222"/>
                    </a:lnTo>
                    <a:lnTo>
                      <a:pt x="476" y="224"/>
                    </a:lnTo>
                    <a:lnTo>
                      <a:pt x="461" y="229"/>
                    </a:lnTo>
                    <a:lnTo>
                      <a:pt x="447" y="233"/>
                    </a:lnTo>
                    <a:lnTo>
                      <a:pt x="433" y="239"/>
                    </a:lnTo>
                    <a:lnTo>
                      <a:pt x="419" y="246"/>
                    </a:lnTo>
                    <a:lnTo>
                      <a:pt x="406" y="255"/>
                    </a:lnTo>
                    <a:lnTo>
                      <a:pt x="393" y="265"/>
                    </a:lnTo>
                    <a:lnTo>
                      <a:pt x="381" y="278"/>
                    </a:lnTo>
                    <a:lnTo>
                      <a:pt x="370" y="291"/>
                    </a:lnTo>
                    <a:lnTo>
                      <a:pt x="358" y="303"/>
                    </a:lnTo>
                    <a:lnTo>
                      <a:pt x="346" y="316"/>
                    </a:lnTo>
                    <a:lnTo>
                      <a:pt x="333" y="327"/>
                    </a:lnTo>
                    <a:lnTo>
                      <a:pt x="320" y="340"/>
                    </a:lnTo>
                    <a:lnTo>
                      <a:pt x="306" y="352"/>
                    </a:lnTo>
                    <a:lnTo>
                      <a:pt x="293" y="362"/>
                    </a:lnTo>
                    <a:lnTo>
                      <a:pt x="279" y="373"/>
                    </a:lnTo>
                    <a:lnTo>
                      <a:pt x="265" y="383"/>
                    </a:lnTo>
                    <a:lnTo>
                      <a:pt x="250" y="392"/>
                    </a:lnTo>
                    <a:lnTo>
                      <a:pt x="236" y="401"/>
                    </a:lnTo>
                    <a:lnTo>
                      <a:pt x="221" y="408"/>
                    </a:lnTo>
                    <a:lnTo>
                      <a:pt x="206" y="415"/>
                    </a:lnTo>
                    <a:lnTo>
                      <a:pt x="191" y="421"/>
                    </a:lnTo>
                    <a:lnTo>
                      <a:pt x="176" y="425"/>
                    </a:lnTo>
                    <a:lnTo>
                      <a:pt x="0" y="495"/>
                    </a:lnTo>
                    <a:lnTo>
                      <a:pt x="0" y="595"/>
                    </a:lnTo>
                    <a:lnTo>
                      <a:pt x="143" y="515"/>
                    </a:lnTo>
                    <a:lnTo>
                      <a:pt x="163" y="507"/>
                    </a:lnTo>
                    <a:lnTo>
                      <a:pt x="183" y="498"/>
                    </a:lnTo>
                    <a:lnTo>
                      <a:pt x="202" y="486"/>
                    </a:lnTo>
                    <a:lnTo>
                      <a:pt x="220" y="473"/>
                    </a:lnTo>
                    <a:lnTo>
                      <a:pt x="239" y="461"/>
                    </a:lnTo>
                    <a:lnTo>
                      <a:pt x="257" y="447"/>
                    </a:lnTo>
                    <a:lnTo>
                      <a:pt x="274" y="431"/>
                    </a:lnTo>
                    <a:lnTo>
                      <a:pt x="291" y="416"/>
                    </a:lnTo>
                    <a:lnTo>
                      <a:pt x="308" y="400"/>
                    </a:lnTo>
                    <a:lnTo>
                      <a:pt x="326" y="384"/>
                    </a:lnTo>
                    <a:lnTo>
                      <a:pt x="343" y="368"/>
                    </a:lnTo>
                    <a:lnTo>
                      <a:pt x="359" y="352"/>
                    </a:lnTo>
                    <a:lnTo>
                      <a:pt x="376" y="337"/>
                    </a:lnTo>
                    <a:lnTo>
                      <a:pt x="393" y="321"/>
                    </a:lnTo>
                    <a:lnTo>
                      <a:pt x="410" y="307"/>
                    </a:lnTo>
                    <a:lnTo>
                      <a:pt x="428" y="293"/>
                    </a:lnTo>
                    <a:lnTo>
                      <a:pt x="438" y="287"/>
                    </a:lnTo>
                    <a:lnTo>
                      <a:pt x="449" y="281"/>
                    </a:lnTo>
                    <a:lnTo>
                      <a:pt x="460" y="277"/>
                    </a:lnTo>
                    <a:lnTo>
                      <a:pt x="472" y="273"/>
                    </a:lnTo>
                    <a:lnTo>
                      <a:pt x="482" y="270"/>
                    </a:lnTo>
                    <a:lnTo>
                      <a:pt x="494" y="267"/>
                    </a:lnTo>
                    <a:lnTo>
                      <a:pt x="506" y="264"/>
                    </a:lnTo>
                    <a:lnTo>
                      <a:pt x="518" y="262"/>
                    </a:lnTo>
                    <a:lnTo>
                      <a:pt x="530" y="260"/>
                    </a:lnTo>
                    <a:lnTo>
                      <a:pt x="541" y="257"/>
                    </a:lnTo>
                    <a:lnTo>
                      <a:pt x="553" y="256"/>
                    </a:lnTo>
                    <a:lnTo>
                      <a:pt x="565" y="254"/>
                    </a:lnTo>
                    <a:lnTo>
                      <a:pt x="577" y="253"/>
                    </a:lnTo>
                    <a:lnTo>
                      <a:pt x="589" y="252"/>
                    </a:lnTo>
                    <a:lnTo>
                      <a:pt x="601" y="249"/>
                    </a:lnTo>
                    <a:lnTo>
                      <a:pt x="612" y="248"/>
                    </a:lnTo>
                    <a:lnTo>
                      <a:pt x="627" y="248"/>
                    </a:lnTo>
                    <a:lnTo>
                      <a:pt x="642" y="247"/>
                    </a:lnTo>
                    <a:lnTo>
                      <a:pt x="657" y="245"/>
                    </a:lnTo>
                    <a:lnTo>
                      <a:pt x="673" y="242"/>
                    </a:lnTo>
                    <a:lnTo>
                      <a:pt x="688" y="240"/>
                    </a:lnTo>
                    <a:lnTo>
                      <a:pt x="702" y="237"/>
                    </a:lnTo>
                    <a:lnTo>
                      <a:pt x="716" y="233"/>
                    </a:lnTo>
                    <a:lnTo>
                      <a:pt x="731" y="229"/>
                    </a:lnTo>
                    <a:lnTo>
                      <a:pt x="745" y="224"/>
                    </a:lnTo>
                    <a:lnTo>
                      <a:pt x="758" y="219"/>
                    </a:lnTo>
                    <a:lnTo>
                      <a:pt x="772" y="215"/>
                    </a:lnTo>
                    <a:lnTo>
                      <a:pt x="786" y="210"/>
                    </a:lnTo>
                    <a:lnTo>
                      <a:pt x="801" y="206"/>
                    </a:lnTo>
                    <a:lnTo>
                      <a:pt x="815" y="201"/>
                    </a:lnTo>
                    <a:lnTo>
                      <a:pt x="829" y="196"/>
                    </a:lnTo>
                    <a:lnTo>
                      <a:pt x="844" y="192"/>
                    </a:lnTo>
                    <a:lnTo>
                      <a:pt x="853" y="193"/>
                    </a:lnTo>
                    <a:lnTo>
                      <a:pt x="862" y="193"/>
                    </a:lnTo>
                    <a:lnTo>
                      <a:pt x="870" y="193"/>
                    </a:lnTo>
                    <a:lnTo>
                      <a:pt x="879" y="193"/>
                    </a:lnTo>
                    <a:lnTo>
                      <a:pt x="887" y="193"/>
                    </a:lnTo>
                    <a:lnTo>
                      <a:pt x="895" y="194"/>
                    </a:lnTo>
                    <a:lnTo>
                      <a:pt x="902" y="195"/>
                    </a:lnTo>
                    <a:lnTo>
                      <a:pt x="910" y="198"/>
                    </a:lnTo>
                    <a:lnTo>
                      <a:pt x="921" y="198"/>
                    </a:lnTo>
                    <a:lnTo>
                      <a:pt x="933" y="198"/>
                    </a:lnTo>
                    <a:lnTo>
                      <a:pt x="944" y="198"/>
                    </a:lnTo>
                    <a:lnTo>
                      <a:pt x="957" y="196"/>
                    </a:lnTo>
                    <a:lnTo>
                      <a:pt x="969" y="195"/>
                    </a:lnTo>
                    <a:lnTo>
                      <a:pt x="979" y="194"/>
                    </a:lnTo>
                    <a:lnTo>
                      <a:pt x="986" y="192"/>
                    </a:lnTo>
                    <a:lnTo>
                      <a:pt x="991" y="189"/>
                    </a:lnTo>
                    <a:lnTo>
                      <a:pt x="997" y="189"/>
                    </a:lnTo>
                    <a:lnTo>
                      <a:pt x="1005" y="189"/>
                    </a:lnTo>
                    <a:lnTo>
                      <a:pt x="1012" y="189"/>
                    </a:lnTo>
                    <a:lnTo>
                      <a:pt x="1020" y="188"/>
                    </a:lnTo>
                    <a:lnTo>
                      <a:pt x="1026" y="188"/>
                    </a:lnTo>
                    <a:lnTo>
                      <a:pt x="1034" y="187"/>
                    </a:lnTo>
                    <a:lnTo>
                      <a:pt x="1041" y="186"/>
                    </a:lnTo>
                    <a:lnTo>
                      <a:pt x="1049" y="185"/>
                    </a:lnTo>
                    <a:lnTo>
                      <a:pt x="1061" y="181"/>
                    </a:lnTo>
                    <a:lnTo>
                      <a:pt x="1074" y="177"/>
                    </a:lnTo>
                    <a:lnTo>
                      <a:pt x="1085" y="171"/>
                    </a:lnTo>
                    <a:lnTo>
                      <a:pt x="1096" y="163"/>
                    </a:lnTo>
                    <a:lnTo>
                      <a:pt x="1103" y="155"/>
                    </a:lnTo>
                    <a:lnTo>
                      <a:pt x="1110" y="146"/>
                    </a:lnTo>
                    <a:lnTo>
                      <a:pt x="1114" y="134"/>
                    </a:lnTo>
                    <a:lnTo>
                      <a:pt x="1116" y="122"/>
                    </a:lnTo>
                    <a:lnTo>
                      <a:pt x="1104" y="130"/>
                    </a:lnTo>
                    <a:lnTo>
                      <a:pt x="1094" y="139"/>
                    </a:lnTo>
                    <a:lnTo>
                      <a:pt x="1082" y="149"/>
                    </a:lnTo>
                    <a:lnTo>
                      <a:pt x="1070" y="158"/>
                    </a:lnTo>
                    <a:lnTo>
                      <a:pt x="1059" y="165"/>
                    </a:lnTo>
                    <a:lnTo>
                      <a:pt x="1047" y="170"/>
                    </a:lnTo>
                    <a:lnTo>
                      <a:pt x="1036" y="170"/>
                    </a:lnTo>
                    <a:lnTo>
                      <a:pt x="1024" y="164"/>
                    </a:lnTo>
                    <a:lnTo>
                      <a:pt x="1026" y="157"/>
                    </a:lnTo>
                    <a:lnTo>
                      <a:pt x="1035" y="146"/>
                    </a:lnTo>
                    <a:lnTo>
                      <a:pt x="1049" y="132"/>
                    </a:lnTo>
                    <a:lnTo>
                      <a:pt x="1065" y="117"/>
                    </a:lnTo>
                    <a:lnTo>
                      <a:pt x="1082" y="102"/>
                    </a:lnTo>
                    <a:lnTo>
                      <a:pt x="1099" y="91"/>
                    </a:lnTo>
                    <a:lnTo>
                      <a:pt x="1113" y="84"/>
                    </a:lnTo>
                    <a:lnTo>
                      <a:pt x="1124" y="83"/>
                    </a:lnTo>
                    <a:lnTo>
                      <a:pt x="1124" y="87"/>
                    </a:lnTo>
                    <a:lnTo>
                      <a:pt x="1126" y="96"/>
                    </a:lnTo>
                    <a:lnTo>
                      <a:pt x="1128" y="106"/>
                    </a:lnTo>
                    <a:lnTo>
                      <a:pt x="1131" y="109"/>
                    </a:lnTo>
                    <a:lnTo>
                      <a:pt x="1140" y="116"/>
                    </a:lnTo>
                    <a:lnTo>
                      <a:pt x="1146" y="124"/>
                    </a:lnTo>
                    <a:lnTo>
                      <a:pt x="1153" y="133"/>
                    </a:lnTo>
                    <a:lnTo>
                      <a:pt x="1156" y="142"/>
                    </a:lnTo>
                    <a:lnTo>
                      <a:pt x="1159" y="153"/>
                    </a:lnTo>
                    <a:lnTo>
                      <a:pt x="1160" y="164"/>
                    </a:lnTo>
                    <a:lnTo>
                      <a:pt x="1160" y="175"/>
                    </a:lnTo>
                    <a:lnTo>
                      <a:pt x="1158" y="186"/>
                    </a:lnTo>
                    <a:lnTo>
                      <a:pt x="1151" y="214"/>
                    </a:lnTo>
                    <a:lnTo>
                      <a:pt x="1139" y="238"/>
                    </a:lnTo>
                    <a:lnTo>
                      <a:pt x="1123" y="261"/>
                    </a:lnTo>
                    <a:lnTo>
                      <a:pt x="1103" y="280"/>
                    </a:lnTo>
                    <a:lnTo>
                      <a:pt x="1082" y="299"/>
                    </a:lnTo>
                    <a:lnTo>
                      <a:pt x="1058" y="313"/>
                    </a:lnTo>
                    <a:lnTo>
                      <a:pt x="1034" y="324"/>
                    </a:lnTo>
                    <a:lnTo>
                      <a:pt x="1009" y="331"/>
                    </a:lnTo>
                    <a:lnTo>
                      <a:pt x="997" y="336"/>
                    </a:lnTo>
                    <a:lnTo>
                      <a:pt x="985" y="337"/>
                    </a:lnTo>
                    <a:lnTo>
                      <a:pt x="973" y="336"/>
                    </a:lnTo>
                    <a:lnTo>
                      <a:pt x="960" y="333"/>
                    </a:lnTo>
                    <a:lnTo>
                      <a:pt x="949" y="330"/>
                    </a:lnTo>
                    <a:lnTo>
                      <a:pt x="938" y="324"/>
                    </a:lnTo>
                    <a:lnTo>
                      <a:pt x="927" y="317"/>
                    </a:lnTo>
                    <a:lnTo>
                      <a:pt x="917" y="310"/>
                    </a:lnTo>
                    <a:lnTo>
                      <a:pt x="915" y="315"/>
                    </a:lnTo>
                    <a:lnTo>
                      <a:pt x="916" y="324"/>
                    </a:lnTo>
                    <a:lnTo>
                      <a:pt x="917" y="333"/>
                    </a:lnTo>
                    <a:lnTo>
                      <a:pt x="919" y="337"/>
                    </a:lnTo>
                    <a:lnTo>
                      <a:pt x="912" y="336"/>
                    </a:lnTo>
                    <a:lnTo>
                      <a:pt x="905" y="337"/>
                    </a:lnTo>
                    <a:lnTo>
                      <a:pt x="896" y="337"/>
                    </a:lnTo>
                    <a:lnTo>
                      <a:pt x="890" y="333"/>
                    </a:lnTo>
                    <a:lnTo>
                      <a:pt x="873" y="330"/>
                    </a:lnTo>
                    <a:lnTo>
                      <a:pt x="856" y="326"/>
                    </a:lnTo>
                    <a:lnTo>
                      <a:pt x="839" y="324"/>
                    </a:lnTo>
                    <a:lnTo>
                      <a:pt x="822" y="322"/>
                    </a:lnTo>
                    <a:lnTo>
                      <a:pt x="804" y="319"/>
                    </a:lnTo>
                    <a:lnTo>
                      <a:pt x="786" y="319"/>
                    </a:lnTo>
                    <a:lnTo>
                      <a:pt x="770" y="321"/>
                    </a:lnTo>
                    <a:lnTo>
                      <a:pt x="754" y="324"/>
                    </a:lnTo>
                    <a:lnTo>
                      <a:pt x="741" y="325"/>
                    </a:lnTo>
                    <a:lnTo>
                      <a:pt x="729" y="325"/>
                    </a:lnTo>
                    <a:lnTo>
                      <a:pt x="717" y="325"/>
                    </a:lnTo>
                    <a:lnTo>
                      <a:pt x="705" y="324"/>
                    </a:lnTo>
                    <a:lnTo>
                      <a:pt x="692" y="323"/>
                    </a:lnTo>
                    <a:lnTo>
                      <a:pt x="680" y="321"/>
                    </a:lnTo>
                    <a:lnTo>
                      <a:pt x="667" y="318"/>
                    </a:lnTo>
                    <a:lnTo>
                      <a:pt x="654" y="316"/>
                    </a:lnTo>
                    <a:lnTo>
                      <a:pt x="642" y="314"/>
                    </a:lnTo>
                    <a:lnTo>
                      <a:pt x="630" y="310"/>
                    </a:lnTo>
                    <a:lnTo>
                      <a:pt x="618" y="308"/>
                    </a:lnTo>
                    <a:lnTo>
                      <a:pt x="605" y="306"/>
                    </a:lnTo>
                    <a:lnTo>
                      <a:pt x="592" y="303"/>
                    </a:lnTo>
                    <a:lnTo>
                      <a:pt x="580" y="302"/>
                    </a:lnTo>
                    <a:lnTo>
                      <a:pt x="567" y="301"/>
                    </a:lnTo>
                    <a:lnTo>
                      <a:pt x="554" y="300"/>
                    </a:lnTo>
                    <a:lnTo>
                      <a:pt x="540" y="301"/>
                    </a:lnTo>
                    <a:lnTo>
                      <a:pt x="522" y="303"/>
                    </a:lnTo>
                    <a:lnTo>
                      <a:pt x="501" y="308"/>
                    </a:lnTo>
                    <a:lnTo>
                      <a:pt x="478" y="314"/>
                    </a:lnTo>
                    <a:lnTo>
                      <a:pt x="457" y="322"/>
                    </a:lnTo>
                    <a:lnTo>
                      <a:pt x="437" y="333"/>
                    </a:lnTo>
                    <a:lnTo>
                      <a:pt x="421" y="347"/>
                    </a:lnTo>
                    <a:lnTo>
                      <a:pt x="411" y="364"/>
                    </a:lnTo>
                    <a:lnTo>
                      <a:pt x="419" y="361"/>
                    </a:lnTo>
                    <a:lnTo>
                      <a:pt x="427" y="356"/>
                    </a:lnTo>
                    <a:lnTo>
                      <a:pt x="434" y="353"/>
                    </a:lnTo>
                    <a:lnTo>
                      <a:pt x="442" y="349"/>
                    </a:lnTo>
                    <a:lnTo>
                      <a:pt x="452" y="347"/>
                    </a:lnTo>
                    <a:lnTo>
                      <a:pt x="463" y="344"/>
                    </a:lnTo>
                    <a:lnTo>
                      <a:pt x="474" y="341"/>
                    </a:lnTo>
                    <a:lnTo>
                      <a:pt x="485" y="339"/>
                    </a:lnTo>
                    <a:lnTo>
                      <a:pt x="495" y="336"/>
                    </a:lnTo>
                    <a:lnTo>
                      <a:pt x="506" y="334"/>
                    </a:lnTo>
                    <a:lnTo>
                      <a:pt x="517" y="332"/>
                    </a:lnTo>
                    <a:lnTo>
                      <a:pt x="528" y="331"/>
                    </a:lnTo>
                    <a:lnTo>
                      <a:pt x="538" y="330"/>
                    </a:lnTo>
                    <a:lnTo>
                      <a:pt x="549" y="329"/>
                    </a:lnTo>
                    <a:lnTo>
                      <a:pt x="561" y="329"/>
                    </a:lnTo>
                    <a:lnTo>
                      <a:pt x="573" y="330"/>
                    </a:lnTo>
                    <a:lnTo>
                      <a:pt x="583" y="330"/>
                    </a:lnTo>
                    <a:lnTo>
                      <a:pt x="595" y="332"/>
                    </a:lnTo>
                    <a:lnTo>
                      <a:pt x="608" y="334"/>
                    </a:lnTo>
                    <a:lnTo>
                      <a:pt x="620" y="338"/>
                    </a:lnTo>
                    <a:lnTo>
                      <a:pt x="634" y="341"/>
                    </a:lnTo>
                    <a:lnTo>
                      <a:pt x="647" y="344"/>
                    </a:lnTo>
                    <a:lnTo>
                      <a:pt x="660" y="346"/>
                    </a:lnTo>
                    <a:lnTo>
                      <a:pt x="673" y="348"/>
                    </a:lnTo>
                    <a:lnTo>
                      <a:pt x="684" y="349"/>
                    </a:lnTo>
                    <a:lnTo>
                      <a:pt x="695" y="350"/>
                    </a:lnTo>
                    <a:lnTo>
                      <a:pt x="707" y="352"/>
                    </a:lnTo>
                    <a:lnTo>
                      <a:pt x="719" y="352"/>
                    </a:lnTo>
                    <a:lnTo>
                      <a:pt x="729" y="352"/>
                    </a:lnTo>
                    <a:lnTo>
                      <a:pt x="741" y="352"/>
                    </a:lnTo>
                    <a:lnTo>
                      <a:pt x="753" y="352"/>
                    </a:lnTo>
                    <a:lnTo>
                      <a:pt x="765" y="350"/>
                    </a:lnTo>
                    <a:lnTo>
                      <a:pt x="777" y="349"/>
                    </a:lnTo>
                    <a:lnTo>
                      <a:pt x="790" y="349"/>
                    </a:lnTo>
                    <a:lnTo>
                      <a:pt x="804" y="348"/>
                    </a:lnTo>
                    <a:lnTo>
                      <a:pt x="818" y="347"/>
                    </a:lnTo>
                    <a:lnTo>
                      <a:pt x="827" y="348"/>
                    </a:lnTo>
                    <a:lnTo>
                      <a:pt x="840" y="350"/>
                    </a:lnTo>
                    <a:lnTo>
                      <a:pt x="856" y="354"/>
                    </a:lnTo>
                    <a:lnTo>
                      <a:pt x="872" y="357"/>
                    </a:lnTo>
                    <a:lnTo>
                      <a:pt x="888" y="362"/>
                    </a:lnTo>
                    <a:lnTo>
                      <a:pt x="902" y="367"/>
                    </a:lnTo>
                    <a:lnTo>
                      <a:pt x="913" y="370"/>
                    </a:lnTo>
                    <a:lnTo>
                      <a:pt x="919" y="372"/>
                    </a:lnTo>
                    <a:lnTo>
                      <a:pt x="936" y="378"/>
                    </a:lnTo>
                    <a:lnTo>
                      <a:pt x="953" y="383"/>
                    </a:lnTo>
                    <a:lnTo>
                      <a:pt x="970" y="386"/>
                    </a:lnTo>
                    <a:lnTo>
                      <a:pt x="988" y="388"/>
                    </a:lnTo>
                    <a:lnTo>
                      <a:pt x="1006" y="390"/>
                    </a:lnTo>
                    <a:lnTo>
                      <a:pt x="1023" y="391"/>
                    </a:lnTo>
                    <a:lnTo>
                      <a:pt x="1041" y="391"/>
                    </a:lnTo>
                    <a:lnTo>
                      <a:pt x="1058" y="390"/>
                    </a:lnTo>
                    <a:lnTo>
                      <a:pt x="1075" y="388"/>
                    </a:lnTo>
                    <a:lnTo>
                      <a:pt x="1094" y="386"/>
                    </a:lnTo>
                    <a:lnTo>
                      <a:pt x="1111" y="384"/>
                    </a:lnTo>
                    <a:lnTo>
                      <a:pt x="1128" y="381"/>
                    </a:lnTo>
                    <a:lnTo>
                      <a:pt x="1145" y="378"/>
                    </a:lnTo>
                    <a:lnTo>
                      <a:pt x="1162" y="375"/>
                    </a:lnTo>
                    <a:lnTo>
                      <a:pt x="1180" y="372"/>
                    </a:lnTo>
                    <a:lnTo>
                      <a:pt x="1196" y="369"/>
                    </a:lnTo>
                    <a:lnTo>
                      <a:pt x="1311" y="376"/>
                    </a:lnTo>
                    <a:lnTo>
                      <a:pt x="1324" y="376"/>
                    </a:lnTo>
                    <a:lnTo>
                      <a:pt x="1335" y="376"/>
                    </a:lnTo>
                    <a:lnTo>
                      <a:pt x="1348" y="377"/>
                    </a:lnTo>
                    <a:lnTo>
                      <a:pt x="1360" y="379"/>
                    </a:lnTo>
                    <a:lnTo>
                      <a:pt x="1372" y="380"/>
                    </a:lnTo>
                    <a:lnTo>
                      <a:pt x="1384" y="384"/>
                    </a:lnTo>
                    <a:lnTo>
                      <a:pt x="1396" y="386"/>
                    </a:lnTo>
                    <a:lnTo>
                      <a:pt x="1407" y="388"/>
                    </a:lnTo>
                    <a:lnTo>
                      <a:pt x="1419" y="392"/>
                    </a:lnTo>
                    <a:lnTo>
                      <a:pt x="1431" y="394"/>
                    </a:lnTo>
                    <a:lnTo>
                      <a:pt x="1443" y="398"/>
                    </a:lnTo>
                    <a:lnTo>
                      <a:pt x="1455" y="401"/>
                    </a:lnTo>
                    <a:lnTo>
                      <a:pt x="1466" y="403"/>
                    </a:lnTo>
                    <a:lnTo>
                      <a:pt x="1477" y="406"/>
                    </a:lnTo>
                    <a:lnTo>
                      <a:pt x="1489" y="408"/>
                    </a:lnTo>
                    <a:lnTo>
                      <a:pt x="1501" y="410"/>
                    </a:lnTo>
                    <a:lnTo>
                      <a:pt x="1520" y="409"/>
                    </a:lnTo>
                    <a:lnTo>
                      <a:pt x="1540" y="410"/>
                    </a:lnTo>
                    <a:lnTo>
                      <a:pt x="1558" y="413"/>
                    </a:lnTo>
                    <a:lnTo>
                      <a:pt x="1576" y="417"/>
                    </a:lnTo>
                    <a:lnTo>
                      <a:pt x="1594" y="423"/>
                    </a:lnTo>
                    <a:lnTo>
                      <a:pt x="1612" y="430"/>
                    </a:lnTo>
                    <a:lnTo>
                      <a:pt x="1628" y="437"/>
                    </a:lnTo>
                    <a:lnTo>
                      <a:pt x="1645" y="446"/>
                    </a:lnTo>
                    <a:lnTo>
                      <a:pt x="1638" y="446"/>
                    </a:lnTo>
                    <a:lnTo>
                      <a:pt x="1632" y="446"/>
                    </a:lnTo>
                    <a:lnTo>
                      <a:pt x="1625" y="446"/>
                    </a:lnTo>
                    <a:lnTo>
                      <a:pt x="1619" y="445"/>
                    </a:lnTo>
                    <a:lnTo>
                      <a:pt x="1613" y="444"/>
                    </a:lnTo>
                    <a:lnTo>
                      <a:pt x="1606" y="444"/>
                    </a:lnTo>
                    <a:lnTo>
                      <a:pt x="1600" y="444"/>
                    </a:lnTo>
                    <a:lnTo>
                      <a:pt x="1593" y="444"/>
                    </a:lnTo>
                    <a:lnTo>
                      <a:pt x="1577" y="461"/>
                    </a:lnTo>
                    <a:lnTo>
                      <a:pt x="1572" y="484"/>
                    </a:lnTo>
                    <a:lnTo>
                      <a:pt x="1572" y="510"/>
                    </a:lnTo>
                    <a:lnTo>
                      <a:pt x="1574" y="534"/>
                    </a:lnTo>
                    <a:lnTo>
                      <a:pt x="1579" y="539"/>
                    </a:lnTo>
                    <a:lnTo>
                      <a:pt x="1585" y="544"/>
                    </a:lnTo>
                    <a:lnTo>
                      <a:pt x="1590" y="547"/>
                    </a:lnTo>
                    <a:lnTo>
                      <a:pt x="1598" y="549"/>
                    </a:lnTo>
                    <a:lnTo>
                      <a:pt x="1589" y="554"/>
                    </a:lnTo>
                    <a:lnTo>
                      <a:pt x="1576" y="556"/>
                    </a:lnTo>
                    <a:lnTo>
                      <a:pt x="1560" y="555"/>
                    </a:lnTo>
                    <a:lnTo>
                      <a:pt x="1542" y="554"/>
                    </a:lnTo>
                    <a:lnTo>
                      <a:pt x="1522" y="551"/>
                    </a:lnTo>
                    <a:lnTo>
                      <a:pt x="1503" y="545"/>
                    </a:lnTo>
                    <a:lnTo>
                      <a:pt x="1485" y="540"/>
                    </a:lnTo>
                    <a:lnTo>
                      <a:pt x="1470" y="534"/>
                    </a:lnTo>
                    <a:lnTo>
                      <a:pt x="1344" y="546"/>
                    </a:lnTo>
                    <a:lnTo>
                      <a:pt x="1324" y="549"/>
                    </a:lnTo>
                    <a:lnTo>
                      <a:pt x="1303" y="552"/>
                    </a:lnTo>
                    <a:lnTo>
                      <a:pt x="1283" y="555"/>
                    </a:lnTo>
                    <a:lnTo>
                      <a:pt x="1263" y="557"/>
                    </a:lnTo>
                    <a:lnTo>
                      <a:pt x="1244" y="560"/>
                    </a:lnTo>
                    <a:lnTo>
                      <a:pt x="1224" y="560"/>
                    </a:lnTo>
                    <a:lnTo>
                      <a:pt x="1203" y="560"/>
                    </a:lnTo>
                    <a:lnTo>
                      <a:pt x="1183" y="557"/>
                    </a:lnTo>
                    <a:lnTo>
                      <a:pt x="1049" y="544"/>
                    </a:lnTo>
                    <a:lnTo>
                      <a:pt x="1043" y="546"/>
                    </a:lnTo>
                    <a:lnTo>
                      <a:pt x="1036" y="547"/>
                    </a:lnTo>
                    <a:lnTo>
                      <a:pt x="1027" y="547"/>
                    </a:lnTo>
                    <a:lnTo>
                      <a:pt x="1017" y="548"/>
                    </a:lnTo>
                    <a:lnTo>
                      <a:pt x="1009" y="549"/>
                    </a:lnTo>
                    <a:lnTo>
                      <a:pt x="1001" y="551"/>
                    </a:lnTo>
                    <a:lnTo>
                      <a:pt x="997" y="554"/>
                    </a:lnTo>
                    <a:lnTo>
                      <a:pt x="995" y="560"/>
                    </a:lnTo>
                    <a:lnTo>
                      <a:pt x="996" y="567"/>
                    </a:lnTo>
                    <a:lnTo>
                      <a:pt x="999" y="571"/>
                    </a:lnTo>
                    <a:lnTo>
                      <a:pt x="1005" y="574"/>
                    </a:lnTo>
                    <a:lnTo>
                      <a:pt x="1011" y="574"/>
                    </a:lnTo>
                    <a:lnTo>
                      <a:pt x="1018" y="575"/>
                    </a:lnTo>
                    <a:lnTo>
                      <a:pt x="1025" y="575"/>
                    </a:lnTo>
                    <a:lnTo>
                      <a:pt x="1030" y="576"/>
                    </a:lnTo>
                    <a:lnTo>
                      <a:pt x="1035" y="578"/>
                    </a:lnTo>
                    <a:lnTo>
                      <a:pt x="1035" y="583"/>
                    </a:lnTo>
                    <a:lnTo>
                      <a:pt x="1036" y="587"/>
                    </a:lnTo>
                    <a:lnTo>
                      <a:pt x="1037" y="592"/>
                    </a:lnTo>
                    <a:lnTo>
                      <a:pt x="1036" y="595"/>
                    </a:lnTo>
                    <a:lnTo>
                      <a:pt x="1020" y="595"/>
                    </a:lnTo>
                    <a:lnTo>
                      <a:pt x="1007" y="591"/>
                    </a:lnTo>
                    <a:lnTo>
                      <a:pt x="996" y="582"/>
                    </a:lnTo>
                    <a:lnTo>
                      <a:pt x="986" y="570"/>
                    </a:lnTo>
                    <a:lnTo>
                      <a:pt x="979" y="559"/>
                    </a:lnTo>
                    <a:lnTo>
                      <a:pt x="973" y="548"/>
                    </a:lnTo>
                    <a:lnTo>
                      <a:pt x="969" y="540"/>
                    </a:lnTo>
                    <a:lnTo>
                      <a:pt x="967" y="536"/>
                    </a:lnTo>
                    <a:lnTo>
                      <a:pt x="963" y="541"/>
                    </a:lnTo>
                    <a:lnTo>
                      <a:pt x="963" y="548"/>
                    </a:lnTo>
                    <a:lnTo>
                      <a:pt x="964" y="556"/>
                    </a:lnTo>
                    <a:lnTo>
                      <a:pt x="964" y="563"/>
                    </a:lnTo>
                    <a:lnTo>
                      <a:pt x="969" y="575"/>
                    </a:lnTo>
                    <a:lnTo>
                      <a:pt x="975" y="586"/>
                    </a:lnTo>
                    <a:lnTo>
                      <a:pt x="984" y="595"/>
                    </a:lnTo>
                    <a:lnTo>
                      <a:pt x="994" y="603"/>
                    </a:lnTo>
                    <a:lnTo>
                      <a:pt x="1003" y="610"/>
                    </a:lnTo>
                    <a:lnTo>
                      <a:pt x="1015" y="616"/>
                    </a:lnTo>
                    <a:lnTo>
                      <a:pt x="1027" y="620"/>
                    </a:lnTo>
                    <a:lnTo>
                      <a:pt x="1039" y="621"/>
                    </a:lnTo>
                    <a:lnTo>
                      <a:pt x="1159" y="600"/>
                    </a:lnTo>
                    <a:lnTo>
                      <a:pt x="1175" y="599"/>
                    </a:lnTo>
                    <a:lnTo>
                      <a:pt x="1191" y="598"/>
                    </a:lnTo>
                    <a:lnTo>
                      <a:pt x="1209" y="598"/>
                    </a:lnTo>
                    <a:lnTo>
                      <a:pt x="1225" y="598"/>
                    </a:lnTo>
                    <a:lnTo>
                      <a:pt x="1241" y="599"/>
                    </a:lnTo>
                    <a:lnTo>
                      <a:pt x="1257" y="599"/>
                    </a:lnTo>
                    <a:lnTo>
                      <a:pt x="1272" y="601"/>
                    </a:lnTo>
                    <a:lnTo>
                      <a:pt x="1288" y="602"/>
                    </a:lnTo>
                    <a:lnTo>
                      <a:pt x="1303" y="605"/>
                    </a:lnTo>
                    <a:lnTo>
                      <a:pt x="1318" y="607"/>
                    </a:lnTo>
                    <a:lnTo>
                      <a:pt x="1332" y="610"/>
                    </a:lnTo>
                    <a:lnTo>
                      <a:pt x="1346" y="613"/>
                    </a:lnTo>
                    <a:lnTo>
                      <a:pt x="1360" y="616"/>
                    </a:lnTo>
                    <a:lnTo>
                      <a:pt x="1373" y="618"/>
                    </a:lnTo>
                    <a:lnTo>
                      <a:pt x="1385" y="622"/>
                    </a:lnTo>
                    <a:lnTo>
                      <a:pt x="1397" y="625"/>
                    </a:lnTo>
                    <a:lnTo>
                      <a:pt x="1515" y="654"/>
                    </a:lnTo>
                    <a:lnTo>
                      <a:pt x="1529" y="654"/>
                    </a:lnTo>
                    <a:lnTo>
                      <a:pt x="1543" y="654"/>
                    </a:lnTo>
                    <a:lnTo>
                      <a:pt x="1557" y="654"/>
                    </a:lnTo>
                    <a:lnTo>
                      <a:pt x="1571" y="654"/>
                    </a:lnTo>
                    <a:lnTo>
                      <a:pt x="1586" y="653"/>
                    </a:lnTo>
                    <a:lnTo>
                      <a:pt x="1600" y="653"/>
                    </a:lnTo>
                    <a:lnTo>
                      <a:pt x="1615" y="653"/>
                    </a:lnTo>
                    <a:lnTo>
                      <a:pt x="1629" y="653"/>
                    </a:lnTo>
                    <a:lnTo>
                      <a:pt x="1644" y="654"/>
                    </a:lnTo>
                    <a:lnTo>
                      <a:pt x="1658" y="655"/>
                    </a:lnTo>
                    <a:lnTo>
                      <a:pt x="1672" y="656"/>
                    </a:lnTo>
                    <a:lnTo>
                      <a:pt x="1686" y="659"/>
                    </a:lnTo>
                    <a:lnTo>
                      <a:pt x="1700" y="662"/>
                    </a:lnTo>
                    <a:lnTo>
                      <a:pt x="1714" y="667"/>
                    </a:lnTo>
                    <a:lnTo>
                      <a:pt x="1726" y="672"/>
                    </a:lnTo>
                    <a:lnTo>
                      <a:pt x="1739" y="678"/>
                    </a:lnTo>
                    <a:lnTo>
                      <a:pt x="1732" y="679"/>
                    </a:lnTo>
                    <a:lnTo>
                      <a:pt x="1724" y="680"/>
                    </a:lnTo>
                    <a:lnTo>
                      <a:pt x="1717" y="682"/>
                    </a:lnTo>
                    <a:lnTo>
                      <a:pt x="1709" y="683"/>
                    </a:lnTo>
                    <a:lnTo>
                      <a:pt x="1703" y="685"/>
                    </a:lnTo>
                    <a:lnTo>
                      <a:pt x="1695" y="686"/>
                    </a:lnTo>
                    <a:lnTo>
                      <a:pt x="1689" y="690"/>
                    </a:lnTo>
                    <a:lnTo>
                      <a:pt x="1682" y="693"/>
                    </a:lnTo>
                    <a:lnTo>
                      <a:pt x="1671" y="707"/>
                    </a:lnTo>
                    <a:lnTo>
                      <a:pt x="1668" y="723"/>
                    </a:lnTo>
                    <a:lnTo>
                      <a:pt x="1671" y="741"/>
                    </a:lnTo>
                    <a:lnTo>
                      <a:pt x="1673" y="759"/>
                    </a:lnTo>
                    <a:lnTo>
                      <a:pt x="1675" y="764"/>
                    </a:lnTo>
                    <a:lnTo>
                      <a:pt x="1678" y="769"/>
                    </a:lnTo>
                    <a:lnTo>
                      <a:pt x="1682" y="772"/>
                    </a:lnTo>
                    <a:lnTo>
                      <a:pt x="1687" y="776"/>
                    </a:lnTo>
                    <a:lnTo>
                      <a:pt x="1692" y="778"/>
                    </a:lnTo>
                    <a:lnTo>
                      <a:pt x="1697" y="780"/>
                    </a:lnTo>
                    <a:lnTo>
                      <a:pt x="1702" y="782"/>
                    </a:lnTo>
                    <a:lnTo>
                      <a:pt x="1707" y="784"/>
                    </a:lnTo>
                    <a:lnTo>
                      <a:pt x="1691" y="787"/>
                    </a:lnTo>
                    <a:lnTo>
                      <a:pt x="1675" y="790"/>
                    </a:lnTo>
                    <a:lnTo>
                      <a:pt x="1659" y="791"/>
                    </a:lnTo>
                    <a:lnTo>
                      <a:pt x="1642" y="791"/>
                    </a:lnTo>
                    <a:lnTo>
                      <a:pt x="1624" y="790"/>
                    </a:lnTo>
                    <a:lnTo>
                      <a:pt x="1607" y="789"/>
                    </a:lnTo>
                    <a:lnTo>
                      <a:pt x="1591" y="786"/>
                    </a:lnTo>
                    <a:lnTo>
                      <a:pt x="1574" y="784"/>
                    </a:lnTo>
                    <a:lnTo>
                      <a:pt x="1571" y="782"/>
                    </a:lnTo>
                    <a:lnTo>
                      <a:pt x="1566" y="779"/>
                    </a:lnTo>
                    <a:lnTo>
                      <a:pt x="1562" y="777"/>
                    </a:lnTo>
                    <a:lnTo>
                      <a:pt x="1559" y="776"/>
                    </a:lnTo>
                    <a:lnTo>
                      <a:pt x="1555" y="776"/>
                    </a:lnTo>
                    <a:lnTo>
                      <a:pt x="1550" y="776"/>
                    </a:lnTo>
                    <a:lnTo>
                      <a:pt x="1546" y="777"/>
                    </a:lnTo>
                    <a:lnTo>
                      <a:pt x="1542" y="778"/>
                    </a:lnTo>
                    <a:lnTo>
                      <a:pt x="1386" y="776"/>
                    </a:lnTo>
                    <a:lnTo>
                      <a:pt x="1299" y="766"/>
                    </a:lnTo>
                    <a:lnTo>
                      <a:pt x="1285" y="769"/>
                    </a:lnTo>
                    <a:lnTo>
                      <a:pt x="1272" y="770"/>
                    </a:lnTo>
                    <a:lnTo>
                      <a:pt x="1259" y="769"/>
                    </a:lnTo>
                    <a:lnTo>
                      <a:pt x="1247" y="767"/>
                    </a:lnTo>
                    <a:lnTo>
                      <a:pt x="1234" y="763"/>
                    </a:lnTo>
                    <a:lnTo>
                      <a:pt x="1223" y="760"/>
                    </a:lnTo>
                    <a:lnTo>
                      <a:pt x="1210" y="756"/>
                    </a:lnTo>
                    <a:lnTo>
                      <a:pt x="1197" y="753"/>
                    </a:lnTo>
                    <a:lnTo>
                      <a:pt x="1070" y="746"/>
                    </a:lnTo>
                    <a:lnTo>
                      <a:pt x="1057" y="744"/>
                    </a:lnTo>
                    <a:lnTo>
                      <a:pt x="1045" y="744"/>
                    </a:lnTo>
                    <a:lnTo>
                      <a:pt x="1032" y="743"/>
                    </a:lnTo>
                    <a:lnTo>
                      <a:pt x="1021" y="744"/>
                    </a:lnTo>
                    <a:lnTo>
                      <a:pt x="1009" y="744"/>
                    </a:lnTo>
                    <a:lnTo>
                      <a:pt x="998" y="745"/>
                    </a:lnTo>
                    <a:lnTo>
                      <a:pt x="986" y="747"/>
                    </a:lnTo>
                    <a:lnTo>
                      <a:pt x="974" y="748"/>
                    </a:lnTo>
                    <a:lnTo>
                      <a:pt x="966" y="753"/>
                    </a:lnTo>
                    <a:lnTo>
                      <a:pt x="959" y="760"/>
                    </a:lnTo>
                    <a:lnTo>
                      <a:pt x="955" y="769"/>
                    </a:lnTo>
                    <a:lnTo>
                      <a:pt x="954" y="778"/>
                    </a:lnTo>
                    <a:lnTo>
                      <a:pt x="959" y="776"/>
                    </a:lnTo>
                    <a:lnTo>
                      <a:pt x="965" y="775"/>
                    </a:lnTo>
                    <a:lnTo>
                      <a:pt x="971" y="772"/>
                    </a:lnTo>
                    <a:lnTo>
                      <a:pt x="977" y="771"/>
                    </a:lnTo>
                    <a:lnTo>
                      <a:pt x="982" y="771"/>
                    </a:lnTo>
                    <a:lnTo>
                      <a:pt x="986" y="771"/>
                    </a:lnTo>
                    <a:lnTo>
                      <a:pt x="992" y="772"/>
                    </a:lnTo>
                    <a:lnTo>
                      <a:pt x="996" y="776"/>
                    </a:lnTo>
                    <a:lnTo>
                      <a:pt x="994" y="779"/>
                    </a:lnTo>
                    <a:lnTo>
                      <a:pt x="989" y="785"/>
                    </a:lnTo>
                    <a:lnTo>
                      <a:pt x="984" y="790"/>
                    </a:lnTo>
                    <a:lnTo>
                      <a:pt x="981" y="793"/>
                    </a:lnTo>
                    <a:lnTo>
                      <a:pt x="984" y="801"/>
                    </a:lnTo>
                    <a:lnTo>
                      <a:pt x="988" y="809"/>
                    </a:lnTo>
                    <a:lnTo>
                      <a:pt x="995" y="815"/>
                    </a:lnTo>
                    <a:lnTo>
                      <a:pt x="1001" y="821"/>
                    </a:lnTo>
                    <a:lnTo>
                      <a:pt x="1009" y="826"/>
                    </a:lnTo>
                    <a:lnTo>
                      <a:pt x="1017" y="830"/>
                    </a:lnTo>
                    <a:lnTo>
                      <a:pt x="1026" y="833"/>
                    </a:lnTo>
                    <a:lnTo>
                      <a:pt x="1035" y="836"/>
                    </a:lnTo>
                    <a:lnTo>
                      <a:pt x="1180" y="861"/>
                    </a:lnTo>
                    <a:lnTo>
                      <a:pt x="1193" y="862"/>
                    </a:lnTo>
                    <a:lnTo>
                      <a:pt x="1205" y="862"/>
                    </a:lnTo>
                    <a:lnTo>
                      <a:pt x="1217" y="863"/>
                    </a:lnTo>
                    <a:lnTo>
                      <a:pt x="1229" y="863"/>
                    </a:lnTo>
                    <a:lnTo>
                      <a:pt x="1241" y="863"/>
                    </a:lnTo>
                    <a:lnTo>
                      <a:pt x="1253" y="864"/>
                    </a:lnTo>
                    <a:lnTo>
                      <a:pt x="1264" y="867"/>
                    </a:lnTo>
                    <a:lnTo>
                      <a:pt x="1277" y="869"/>
                    </a:lnTo>
                    <a:lnTo>
                      <a:pt x="1295" y="878"/>
                    </a:lnTo>
                    <a:lnTo>
                      <a:pt x="1314" y="885"/>
                    </a:lnTo>
                    <a:lnTo>
                      <a:pt x="1333" y="892"/>
                    </a:lnTo>
                    <a:lnTo>
                      <a:pt x="1354" y="897"/>
                    </a:lnTo>
                    <a:lnTo>
                      <a:pt x="1374" y="900"/>
                    </a:lnTo>
                    <a:lnTo>
                      <a:pt x="1396" y="904"/>
                    </a:lnTo>
                    <a:lnTo>
                      <a:pt x="1417" y="907"/>
                    </a:lnTo>
                    <a:lnTo>
                      <a:pt x="1439" y="909"/>
                    </a:lnTo>
                    <a:lnTo>
                      <a:pt x="1460" y="910"/>
                    </a:lnTo>
                    <a:lnTo>
                      <a:pt x="1482" y="913"/>
                    </a:lnTo>
                    <a:lnTo>
                      <a:pt x="1502" y="915"/>
                    </a:lnTo>
                    <a:lnTo>
                      <a:pt x="1521" y="917"/>
                    </a:lnTo>
                    <a:lnTo>
                      <a:pt x="1541" y="920"/>
                    </a:lnTo>
                    <a:lnTo>
                      <a:pt x="1559" y="923"/>
                    </a:lnTo>
                    <a:lnTo>
                      <a:pt x="1575" y="928"/>
                    </a:lnTo>
                    <a:lnTo>
                      <a:pt x="1591" y="932"/>
                    </a:lnTo>
                    <a:lnTo>
                      <a:pt x="1587" y="935"/>
                    </a:lnTo>
                    <a:lnTo>
                      <a:pt x="1584" y="936"/>
                    </a:lnTo>
                    <a:lnTo>
                      <a:pt x="1579" y="938"/>
                    </a:lnTo>
                    <a:lnTo>
                      <a:pt x="1575" y="939"/>
                    </a:lnTo>
                    <a:lnTo>
                      <a:pt x="1571" y="940"/>
                    </a:lnTo>
                    <a:lnTo>
                      <a:pt x="1566" y="943"/>
                    </a:lnTo>
                    <a:lnTo>
                      <a:pt x="1563" y="945"/>
                    </a:lnTo>
                    <a:lnTo>
                      <a:pt x="1559" y="948"/>
                    </a:lnTo>
                    <a:lnTo>
                      <a:pt x="1555" y="961"/>
                    </a:lnTo>
                    <a:lnTo>
                      <a:pt x="1555" y="974"/>
                    </a:lnTo>
                    <a:lnTo>
                      <a:pt x="1555" y="987"/>
                    </a:lnTo>
                    <a:lnTo>
                      <a:pt x="1556" y="1000"/>
                    </a:lnTo>
                    <a:lnTo>
                      <a:pt x="1559" y="1008"/>
                    </a:lnTo>
                    <a:lnTo>
                      <a:pt x="1563" y="1014"/>
                    </a:lnTo>
                    <a:lnTo>
                      <a:pt x="1569" y="1018"/>
                    </a:lnTo>
                    <a:lnTo>
                      <a:pt x="1576" y="1022"/>
                    </a:lnTo>
                    <a:lnTo>
                      <a:pt x="1583" y="1025"/>
                    </a:lnTo>
                    <a:lnTo>
                      <a:pt x="1590" y="1028"/>
                    </a:lnTo>
                    <a:lnTo>
                      <a:pt x="1598" y="1030"/>
                    </a:lnTo>
                    <a:lnTo>
                      <a:pt x="1605" y="1032"/>
                    </a:lnTo>
                    <a:lnTo>
                      <a:pt x="1588" y="1036"/>
                    </a:lnTo>
                    <a:lnTo>
                      <a:pt x="1571" y="1039"/>
                    </a:lnTo>
                    <a:lnTo>
                      <a:pt x="1553" y="1041"/>
                    </a:lnTo>
                    <a:lnTo>
                      <a:pt x="1536" y="1044"/>
                    </a:lnTo>
                    <a:lnTo>
                      <a:pt x="1519" y="1045"/>
                    </a:lnTo>
                    <a:lnTo>
                      <a:pt x="1501" y="1046"/>
                    </a:lnTo>
                    <a:lnTo>
                      <a:pt x="1483" y="1046"/>
                    </a:lnTo>
                    <a:lnTo>
                      <a:pt x="1464" y="1045"/>
                    </a:lnTo>
                    <a:lnTo>
                      <a:pt x="1443" y="1037"/>
                    </a:lnTo>
                    <a:lnTo>
                      <a:pt x="1422" y="1032"/>
                    </a:lnTo>
                    <a:lnTo>
                      <a:pt x="1400" y="1028"/>
                    </a:lnTo>
                    <a:lnTo>
                      <a:pt x="1378" y="1025"/>
                    </a:lnTo>
                    <a:lnTo>
                      <a:pt x="1356" y="1024"/>
                    </a:lnTo>
                    <a:lnTo>
                      <a:pt x="1334" y="1024"/>
                    </a:lnTo>
                    <a:lnTo>
                      <a:pt x="1312" y="1024"/>
                    </a:lnTo>
                    <a:lnTo>
                      <a:pt x="1289" y="1024"/>
                    </a:lnTo>
                    <a:lnTo>
                      <a:pt x="1268" y="1024"/>
                    </a:lnTo>
                    <a:lnTo>
                      <a:pt x="1245" y="1023"/>
                    </a:lnTo>
                    <a:lnTo>
                      <a:pt x="1224" y="1022"/>
                    </a:lnTo>
                    <a:lnTo>
                      <a:pt x="1202" y="1020"/>
                    </a:lnTo>
                    <a:lnTo>
                      <a:pt x="1182" y="1016"/>
                    </a:lnTo>
                    <a:lnTo>
                      <a:pt x="1161" y="1010"/>
                    </a:lnTo>
                    <a:lnTo>
                      <a:pt x="1142" y="1002"/>
                    </a:lnTo>
                    <a:lnTo>
                      <a:pt x="1123" y="993"/>
                    </a:lnTo>
                    <a:lnTo>
                      <a:pt x="997" y="976"/>
                    </a:lnTo>
                    <a:lnTo>
                      <a:pt x="981" y="975"/>
                    </a:lnTo>
                    <a:lnTo>
                      <a:pt x="965" y="972"/>
                    </a:lnTo>
                    <a:lnTo>
                      <a:pt x="949" y="970"/>
                    </a:lnTo>
                    <a:lnTo>
                      <a:pt x="933" y="969"/>
                    </a:lnTo>
                    <a:lnTo>
                      <a:pt x="916" y="969"/>
                    </a:lnTo>
                    <a:lnTo>
                      <a:pt x="900" y="971"/>
                    </a:lnTo>
                    <a:lnTo>
                      <a:pt x="884" y="976"/>
                    </a:lnTo>
                    <a:lnTo>
                      <a:pt x="868" y="983"/>
                    </a:lnTo>
                    <a:lnTo>
                      <a:pt x="861" y="985"/>
                    </a:lnTo>
                    <a:lnTo>
                      <a:pt x="853" y="986"/>
                    </a:lnTo>
                    <a:lnTo>
                      <a:pt x="846" y="987"/>
                    </a:lnTo>
                    <a:lnTo>
                      <a:pt x="840" y="992"/>
                    </a:lnTo>
                    <a:lnTo>
                      <a:pt x="844" y="998"/>
                    </a:lnTo>
                    <a:lnTo>
                      <a:pt x="853" y="1000"/>
                    </a:lnTo>
                    <a:lnTo>
                      <a:pt x="866" y="1000"/>
                    </a:lnTo>
                    <a:lnTo>
                      <a:pt x="882" y="999"/>
                    </a:lnTo>
                    <a:lnTo>
                      <a:pt x="899" y="998"/>
                    </a:lnTo>
                    <a:lnTo>
                      <a:pt x="916" y="997"/>
                    </a:lnTo>
                    <a:lnTo>
                      <a:pt x="934" y="995"/>
                    </a:lnTo>
                    <a:lnTo>
                      <a:pt x="950" y="998"/>
                    </a:lnTo>
                    <a:lnTo>
                      <a:pt x="969" y="1004"/>
                    </a:lnTo>
                    <a:lnTo>
                      <a:pt x="989" y="1009"/>
                    </a:lnTo>
                    <a:lnTo>
                      <a:pt x="1010" y="1015"/>
                    </a:lnTo>
                    <a:lnTo>
                      <a:pt x="1030" y="1021"/>
                    </a:lnTo>
                    <a:lnTo>
                      <a:pt x="1050" y="1028"/>
                    </a:lnTo>
                    <a:lnTo>
                      <a:pt x="1070" y="1033"/>
                    </a:lnTo>
                    <a:lnTo>
                      <a:pt x="1088" y="1041"/>
                    </a:lnTo>
                    <a:lnTo>
                      <a:pt x="1108" y="1050"/>
                    </a:lnTo>
                    <a:lnTo>
                      <a:pt x="1126" y="1052"/>
                    </a:lnTo>
                    <a:lnTo>
                      <a:pt x="1143" y="1054"/>
                    </a:lnTo>
                    <a:lnTo>
                      <a:pt x="1161" y="1055"/>
                    </a:lnTo>
                    <a:lnTo>
                      <a:pt x="1180" y="1055"/>
                    </a:lnTo>
                    <a:lnTo>
                      <a:pt x="1198" y="1055"/>
                    </a:lnTo>
                    <a:lnTo>
                      <a:pt x="1216" y="1055"/>
                    </a:lnTo>
                    <a:lnTo>
                      <a:pt x="1234" y="1055"/>
                    </a:lnTo>
                    <a:lnTo>
                      <a:pt x="1253" y="1055"/>
                    </a:lnTo>
                    <a:lnTo>
                      <a:pt x="1270" y="1055"/>
                    </a:lnTo>
                    <a:lnTo>
                      <a:pt x="1288" y="1056"/>
                    </a:lnTo>
                    <a:lnTo>
                      <a:pt x="1306" y="1058"/>
                    </a:lnTo>
                    <a:lnTo>
                      <a:pt x="1325" y="1059"/>
                    </a:lnTo>
                    <a:lnTo>
                      <a:pt x="1343" y="1062"/>
                    </a:lnTo>
                    <a:lnTo>
                      <a:pt x="1361" y="1066"/>
                    </a:lnTo>
                    <a:lnTo>
                      <a:pt x="1378" y="1070"/>
                    </a:lnTo>
                    <a:lnTo>
                      <a:pt x="1397" y="1076"/>
                    </a:lnTo>
                    <a:lnTo>
                      <a:pt x="1400" y="1087"/>
                    </a:lnTo>
                    <a:lnTo>
                      <a:pt x="1404" y="1099"/>
                    </a:lnTo>
                    <a:lnTo>
                      <a:pt x="1406" y="1112"/>
                    </a:lnTo>
                    <a:lnTo>
                      <a:pt x="1405" y="1123"/>
                    </a:lnTo>
                    <a:lnTo>
                      <a:pt x="1402" y="1127"/>
                    </a:lnTo>
                    <a:lnTo>
                      <a:pt x="1398" y="1130"/>
                    </a:lnTo>
                    <a:lnTo>
                      <a:pt x="1392" y="1133"/>
                    </a:lnTo>
                    <a:lnTo>
                      <a:pt x="1387" y="1136"/>
                    </a:lnTo>
                    <a:lnTo>
                      <a:pt x="1381" y="1138"/>
                    </a:lnTo>
                    <a:lnTo>
                      <a:pt x="1374" y="1138"/>
                    </a:lnTo>
                    <a:lnTo>
                      <a:pt x="1368" y="1138"/>
                    </a:lnTo>
                    <a:lnTo>
                      <a:pt x="1361" y="1137"/>
                    </a:lnTo>
                    <a:lnTo>
                      <a:pt x="1361" y="1125"/>
                    </a:lnTo>
                    <a:lnTo>
                      <a:pt x="1361" y="1114"/>
                    </a:lnTo>
                    <a:lnTo>
                      <a:pt x="1359" y="1104"/>
                    </a:lnTo>
                    <a:lnTo>
                      <a:pt x="1350" y="1098"/>
                    </a:lnTo>
                    <a:lnTo>
                      <a:pt x="1348" y="1101"/>
                    </a:lnTo>
                    <a:lnTo>
                      <a:pt x="1348" y="1105"/>
                    </a:lnTo>
                    <a:lnTo>
                      <a:pt x="1349" y="1108"/>
                    </a:lnTo>
                    <a:lnTo>
                      <a:pt x="1353" y="1112"/>
                    </a:lnTo>
                    <a:lnTo>
                      <a:pt x="1353" y="1121"/>
                    </a:lnTo>
                    <a:lnTo>
                      <a:pt x="1353" y="1131"/>
                    </a:lnTo>
                    <a:lnTo>
                      <a:pt x="1349" y="1142"/>
                    </a:lnTo>
                    <a:lnTo>
                      <a:pt x="1343" y="1148"/>
                    </a:lnTo>
                    <a:lnTo>
                      <a:pt x="1331" y="1153"/>
                    </a:lnTo>
                    <a:lnTo>
                      <a:pt x="1320" y="1158"/>
                    </a:lnTo>
                    <a:lnTo>
                      <a:pt x="1309" y="1161"/>
                    </a:lnTo>
                    <a:lnTo>
                      <a:pt x="1298" y="1166"/>
                    </a:lnTo>
                    <a:lnTo>
                      <a:pt x="1286" y="1169"/>
                    </a:lnTo>
                    <a:lnTo>
                      <a:pt x="1274" y="1173"/>
                    </a:lnTo>
                    <a:lnTo>
                      <a:pt x="1261" y="1175"/>
                    </a:lnTo>
                    <a:lnTo>
                      <a:pt x="1249" y="1177"/>
                    </a:lnTo>
                    <a:lnTo>
                      <a:pt x="1240" y="1179"/>
                    </a:lnTo>
                    <a:lnTo>
                      <a:pt x="1230" y="1178"/>
                    </a:lnTo>
                    <a:lnTo>
                      <a:pt x="1220" y="1177"/>
                    </a:lnTo>
                    <a:lnTo>
                      <a:pt x="1211" y="1175"/>
                    </a:lnTo>
                    <a:lnTo>
                      <a:pt x="1201" y="1173"/>
                    </a:lnTo>
                    <a:lnTo>
                      <a:pt x="1193" y="1173"/>
                    </a:lnTo>
                    <a:lnTo>
                      <a:pt x="1183" y="1176"/>
                    </a:lnTo>
                    <a:lnTo>
                      <a:pt x="1174" y="1182"/>
                    </a:lnTo>
                    <a:lnTo>
                      <a:pt x="1164" y="1183"/>
                    </a:lnTo>
                    <a:lnTo>
                      <a:pt x="1152" y="1184"/>
                    </a:lnTo>
                    <a:lnTo>
                      <a:pt x="1140" y="1184"/>
                    </a:lnTo>
                    <a:lnTo>
                      <a:pt x="1128" y="1182"/>
                    </a:lnTo>
                    <a:lnTo>
                      <a:pt x="1116" y="1181"/>
                    </a:lnTo>
                    <a:lnTo>
                      <a:pt x="1105" y="1176"/>
                    </a:lnTo>
                    <a:lnTo>
                      <a:pt x="1095" y="1171"/>
                    </a:lnTo>
                    <a:lnTo>
                      <a:pt x="1086" y="1166"/>
                    </a:lnTo>
                    <a:lnTo>
                      <a:pt x="1070" y="1165"/>
                    </a:lnTo>
                    <a:lnTo>
                      <a:pt x="1055" y="1162"/>
                    </a:lnTo>
                    <a:lnTo>
                      <a:pt x="1040" y="1160"/>
                    </a:lnTo>
                    <a:lnTo>
                      <a:pt x="1024" y="1158"/>
                    </a:lnTo>
                    <a:lnTo>
                      <a:pt x="1009" y="1155"/>
                    </a:lnTo>
                    <a:lnTo>
                      <a:pt x="994" y="1153"/>
                    </a:lnTo>
                    <a:lnTo>
                      <a:pt x="979" y="1151"/>
                    </a:lnTo>
                    <a:lnTo>
                      <a:pt x="963" y="1147"/>
                    </a:lnTo>
                    <a:lnTo>
                      <a:pt x="948" y="1145"/>
                    </a:lnTo>
                    <a:lnTo>
                      <a:pt x="933" y="1143"/>
                    </a:lnTo>
                    <a:lnTo>
                      <a:pt x="917" y="1140"/>
                    </a:lnTo>
                    <a:lnTo>
                      <a:pt x="901" y="1138"/>
                    </a:lnTo>
                    <a:lnTo>
                      <a:pt x="886" y="1136"/>
                    </a:lnTo>
                    <a:lnTo>
                      <a:pt x="870" y="1133"/>
                    </a:lnTo>
                    <a:lnTo>
                      <a:pt x="855" y="1132"/>
                    </a:lnTo>
                    <a:lnTo>
                      <a:pt x="839" y="1131"/>
                    </a:lnTo>
                    <a:lnTo>
                      <a:pt x="830" y="1135"/>
                    </a:lnTo>
                    <a:lnTo>
                      <a:pt x="822" y="1137"/>
                    </a:lnTo>
                    <a:lnTo>
                      <a:pt x="813" y="1139"/>
                    </a:lnTo>
                    <a:lnTo>
                      <a:pt x="805" y="1140"/>
                    </a:lnTo>
                    <a:lnTo>
                      <a:pt x="796" y="1142"/>
                    </a:lnTo>
                    <a:lnTo>
                      <a:pt x="786" y="1143"/>
                    </a:lnTo>
                    <a:lnTo>
                      <a:pt x="778" y="1144"/>
                    </a:lnTo>
                    <a:lnTo>
                      <a:pt x="769" y="1145"/>
                    </a:lnTo>
                    <a:lnTo>
                      <a:pt x="750" y="1150"/>
                    </a:lnTo>
                    <a:lnTo>
                      <a:pt x="729" y="1153"/>
                    </a:lnTo>
                    <a:lnTo>
                      <a:pt x="709" y="1155"/>
                    </a:lnTo>
                    <a:lnTo>
                      <a:pt x="688" y="1156"/>
                    </a:lnTo>
                    <a:lnTo>
                      <a:pt x="667" y="1156"/>
                    </a:lnTo>
                    <a:lnTo>
                      <a:pt x="647" y="1158"/>
                    </a:lnTo>
                    <a:lnTo>
                      <a:pt x="626" y="1160"/>
                    </a:lnTo>
                    <a:lnTo>
                      <a:pt x="606" y="1162"/>
                    </a:lnTo>
                    <a:lnTo>
                      <a:pt x="464" y="1146"/>
                    </a:lnTo>
                    <a:lnTo>
                      <a:pt x="447" y="1143"/>
                    </a:lnTo>
                    <a:lnTo>
                      <a:pt x="427" y="1138"/>
                    </a:lnTo>
                    <a:lnTo>
                      <a:pt x="404" y="1132"/>
                    </a:lnTo>
                    <a:lnTo>
                      <a:pt x="380" y="1125"/>
                    </a:lnTo>
                    <a:lnTo>
                      <a:pt x="353" y="1117"/>
                    </a:lnTo>
                    <a:lnTo>
                      <a:pt x="327" y="1108"/>
                    </a:lnTo>
                    <a:lnTo>
                      <a:pt x="299" y="1100"/>
                    </a:lnTo>
                    <a:lnTo>
                      <a:pt x="271" y="1090"/>
                    </a:lnTo>
                    <a:lnTo>
                      <a:pt x="243" y="1081"/>
                    </a:lnTo>
                    <a:lnTo>
                      <a:pt x="216" y="1071"/>
                    </a:lnTo>
                    <a:lnTo>
                      <a:pt x="190" y="1062"/>
                    </a:lnTo>
                    <a:lnTo>
                      <a:pt x="165" y="1054"/>
                    </a:lnTo>
                    <a:lnTo>
                      <a:pt x="142" y="1046"/>
                    </a:lnTo>
                    <a:lnTo>
                      <a:pt x="121" y="1039"/>
                    </a:lnTo>
                    <a:lnTo>
                      <a:pt x="104" y="1035"/>
                    </a:lnTo>
                    <a:lnTo>
                      <a:pt x="89" y="1030"/>
                    </a:lnTo>
                    <a:lnTo>
                      <a:pt x="76" y="1027"/>
                    </a:lnTo>
                    <a:lnTo>
                      <a:pt x="66" y="1023"/>
                    </a:lnTo>
                    <a:lnTo>
                      <a:pt x="56" y="1020"/>
                    </a:lnTo>
                    <a:lnTo>
                      <a:pt x="47" y="1017"/>
                    </a:lnTo>
                    <a:lnTo>
                      <a:pt x="38" y="1016"/>
                    </a:lnTo>
                    <a:lnTo>
                      <a:pt x="27" y="1015"/>
                    </a:lnTo>
                    <a:lnTo>
                      <a:pt x="15" y="1016"/>
                    </a:lnTo>
                    <a:lnTo>
                      <a:pt x="0" y="1020"/>
                    </a:lnTo>
                    <a:lnTo>
                      <a:pt x="0" y="1106"/>
                    </a:lnTo>
                    <a:lnTo>
                      <a:pt x="13" y="1107"/>
                    </a:lnTo>
                    <a:lnTo>
                      <a:pt x="25" y="1108"/>
                    </a:lnTo>
                    <a:lnTo>
                      <a:pt x="37" y="1107"/>
                    </a:lnTo>
                    <a:lnTo>
                      <a:pt x="47" y="1106"/>
                    </a:lnTo>
                    <a:lnTo>
                      <a:pt x="59" y="1105"/>
                    </a:lnTo>
                    <a:lnTo>
                      <a:pt x="70" y="1104"/>
                    </a:lnTo>
                    <a:lnTo>
                      <a:pt x="82" y="1104"/>
                    </a:lnTo>
                    <a:lnTo>
                      <a:pt x="95" y="1106"/>
                    </a:lnTo>
                    <a:lnTo>
                      <a:pt x="169" y="1124"/>
                    </a:lnTo>
                    <a:lnTo>
                      <a:pt x="234" y="1140"/>
                    </a:lnTo>
                    <a:lnTo>
                      <a:pt x="292" y="1154"/>
                    </a:lnTo>
                    <a:lnTo>
                      <a:pt x="343" y="1166"/>
                    </a:lnTo>
                    <a:lnTo>
                      <a:pt x="386" y="1176"/>
                    </a:lnTo>
                    <a:lnTo>
                      <a:pt x="422" y="1183"/>
                    </a:lnTo>
                    <a:lnTo>
                      <a:pt x="452" y="1190"/>
                    </a:lnTo>
                    <a:lnTo>
                      <a:pt x="478" y="1194"/>
                    </a:lnTo>
                    <a:lnTo>
                      <a:pt x="497" y="1198"/>
                    </a:lnTo>
                    <a:lnTo>
                      <a:pt x="514" y="1200"/>
                    </a:lnTo>
                    <a:lnTo>
                      <a:pt x="525" y="1201"/>
                    </a:lnTo>
                    <a:lnTo>
                      <a:pt x="534" y="1202"/>
                    </a:lnTo>
                    <a:lnTo>
                      <a:pt x="540" y="1202"/>
                    </a:lnTo>
                    <a:lnTo>
                      <a:pt x="544" y="1202"/>
                    </a:lnTo>
                    <a:lnTo>
                      <a:pt x="546" y="1202"/>
                    </a:lnTo>
                    <a:lnTo>
                      <a:pt x="558" y="1204"/>
                    </a:lnTo>
                    <a:lnTo>
                      <a:pt x="569" y="1204"/>
                    </a:lnTo>
                    <a:lnTo>
                      <a:pt x="582" y="1205"/>
                    </a:lnTo>
                    <a:lnTo>
                      <a:pt x="594" y="1205"/>
                    </a:lnTo>
                    <a:lnTo>
                      <a:pt x="606" y="1206"/>
                    </a:lnTo>
                    <a:lnTo>
                      <a:pt x="618" y="1206"/>
                    </a:lnTo>
                    <a:lnTo>
                      <a:pt x="630" y="1206"/>
                    </a:lnTo>
                    <a:lnTo>
                      <a:pt x="641" y="1206"/>
                    </a:lnTo>
                    <a:lnTo>
                      <a:pt x="652" y="1206"/>
                    </a:lnTo>
                    <a:lnTo>
                      <a:pt x="664" y="1205"/>
                    </a:lnTo>
                    <a:lnTo>
                      <a:pt x="676" y="1205"/>
                    </a:lnTo>
                    <a:lnTo>
                      <a:pt x="688" y="1204"/>
                    </a:lnTo>
                    <a:lnTo>
                      <a:pt x="698" y="1204"/>
                    </a:lnTo>
                    <a:lnTo>
                      <a:pt x="710" y="1202"/>
                    </a:lnTo>
                    <a:lnTo>
                      <a:pt x="721" y="1201"/>
                    </a:lnTo>
                    <a:lnTo>
                      <a:pt x="733" y="1200"/>
                    </a:lnTo>
                    <a:lnTo>
                      <a:pt x="749" y="1197"/>
                    </a:lnTo>
                    <a:lnTo>
                      <a:pt x="764" y="1192"/>
                    </a:lnTo>
                    <a:lnTo>
                      <a:pt x="779" y="1189"/>
                    </a:lnTo>
                    <a:lnTo>
                      <a:pt x="795" y="1184"/>
                    </a:lnTo>
                    <a:lnTo>
                      <a:pt x="811" y="1182"/>
                    </a:lnTo>
                    <a:lnTo>
                      <a:pt x="827" y="1179"/>
                    </a:lnTo>
                    <a:lnTo>
                      <a:pt x="843" y="1179"/>
                    </a:lnTo>
                    <a:lnTo>
                      <a:pt x="861" y="1182"/>
                    </a:lnTo>
                    <a:lnTo>
                      <a:pt x="1097" y="1215"/>
                    </a:lnTo>
                    <a:lnTo>
                      <a:pt x="1113" y="1216"/>
                    </a:lnTo>
                    <a:lnTo>
                      <a:pt x="1130" y="1217"/>
                    </a:lnTo>
                    <a:lnTo>
                      <a:pt x="1146" y="1217"/>
                    </a:lnTo>
                    <a:lnTo>
                      <a:pt x="1162" y="1217"/>
                    </a:lnTo>
                    <a:lnTo>
                      <a:pt x="1179" y="1217"/>
                    </a:lnTo>
                    <a:lnTo>
                      <a:pt x="1195" y="1216"/>
                    </a:lnTo>
                    <a:lnTo>
                      <a:pt x="1211" y="1215"/>
                    </a:lnTo>
                    <a:lnTo>
                      <a:pt x="1226" y="1214"/>
                    </a:lnTo>
                    <a:lnTo>
                      <a:pt x="1242" y="1212"/>
                    </a:lnTo>
                    <a:lnTo>
                      <a:pt x="1257" y="1209"/>
                    </a:lnTo>
                    <a:lnTo>
                      <a:pt x="1273" y="1206"/>
                    </a:lnTo>
                    <a:lnTo>
                      <a:pt x="1288" y="1202"/>
                    </a:lnTo>
                    <a:lnTo>
                      <a:pt x="1303" y="1198"/>
                    </a:lnTo>
                    <a:lnTo>
                      <a:pt x="1318" y="1193"/>
                    </a:lnTo>
                    <a:lnTo>
                      <a:pt x="1332" y="1188"/>
                    </a:lnTo>
                    <a:lnTo>
                      <a:pt x="1347" y="1182"/>
                    </a:lnTo>
                    <a:lnTo>
                      <a:pt x="1361" y="1183"/>
                    </a:lnTo>
                    <a:lnTo>
                      <a:pt x="1374" y="1181"/>
                    </a:lnTo>
                    <a:lnTo>
                      <a:pt x="1386" y="1177"/>
                    </a:lnTo>
                    <a:lnTo>
                      <a:pt x="1399" y="1171"/>
                    </a:lnTo>
                    <a:lnTo>
                      <a:pt x="1411" y="1167"/>
                    </a:lnTo>
                    <a:lnTo>
                      <a:pt x="1422" y="1162"/>
                    </a:lnTo>
                    <a:lnTo>
                      <a:pt x="1435" y="1158"/>
                    </a:lnTo>
                    <a:lnTo>
                      <a:pt x="1448" y="1155"/>
                    </a:lnTo>
                    <a:lnTo>
                      <a:pt x="1459" y="1150"/>
                    </a:lnTo>
                    <a:lnTo>
                      <a:pt x="1470" y="1143"/>
                    </a:lnTo>
                    <a:lnTo>
                      <a:pt x="1479" y="1136"/>
                    </a:lnTo>
                    <a:lnTo>
                      <a:pt x="1488" y="1127"/>
                    </a:lnTo>
                    <a:lnTo>
                      <a:pt x="1497" y="1116"/>
                    </a:lnTo>
                    <a:lnTo>
                      <a:pt x="1503" y="1106"/>
                    </a:lnTo>
                    <a:lnTo>
                      <a:pt x="1508" y="1094"/>
                    </a:lnTo>
                    <a:lnTo>
                      <a:pt x="1512" y="1083"/>
                    </a:lnTo>
                    <a:lnTo>
                      <a:pt x="1529" y="1083"/>
                    </a:lnTo>
                    <a:lnTo>
                      <a:pt x="1546" y="1082"/>
                    </a:lnTo>
                    <a:lnTo>
                      <a:pt x="1563" y="1079"/>
                    </a:lnTo>
                    <a:lnTo>
                      <a:pt x="1579" y="1076"/>
                    </a:lnTo>
                    <a:lnTo>
                      <a:pt x="1595" y="1073"/>
                    </a:lnTo>
                    <a:lnTo>
                      <a:pt x="1612" y="1067"/>
                    </a:lnTo>
                    <a:lnTo>
                      <a:pt x="1628" y="1061"/>
                    </a:lnTo>
                    <a:lnTo>
                      <a:pt x="1644" y="1054"/>
                    </a:lnTo>
                    <a:lnTo>
                      <a:pt x="1648" y="1048"/>
                    </a:lnTo>
                    <a:lnTo>
                      <a:pt x="1657" y="1043"/>
                    </a:lnTo>
                    <a:lnTo>
                      <a:pt x="1664" y="1037"/>
                    </a:lnTo>
                    <a:lnTo>
                      <a:pt x="1670" y="1033"/>
                    </a:lnTo>
                    <a:lnTo>
                      <a:pt x="1652" y="905"/>
                    </a:lnTo>
                    <a:lnTo>
                      <a:pt x="1584" y="884"/>
                    </a:lnTo>
                    <a:lnTo>
                      <a:pt x="1399" y="861"/>
                    </a:lnTo>
                    <a:lnTo>
                      <a:pt x="1239" y="823"/>
                    </a:lnTo>
                    <a:lnTo>
                      <a:pt x="1227" y="822"/>
                    </a:lnTo>
                    <a:lnTo>
                      <a:pt x="1216" y="820"/>
                    </a:lnTo>
                    <a:lnTo>
                      <a:pt x="1204" y="818"/>
                    </a:lnTo>
                    <a:lnTo>
                      <a:pt x="1193" y="816"/>
                    </a:lnTo>
                    <a:lnTo>
                      <a:pt x="1181" y="815"/>
                    </a:lnTo>
                    <a:lnTo>
                      <a:pt x="1170" y="813"/>
                    </a:lnTo>
                    <a:lnTo>
                      <a:pt x="1158" y="812"/>
                    </a:lnTo>
                    <a:lnTo>
                      <a:pt x="1147" y="809"/>
                    </a:lnTo>
                    <a:lnTo>
                      <a:pt x="1136" y="807"/>
                    </a:lnTo>
                    <a:lnTo>
                      <a:pt x="1125" y="806"/>
                    </a:lnTo>
                    <a:lnTo>
                      <a:pt x="1113" y="803"/>
                    </a:lnTo>
                    <a:lnTo>
                      <a:pt x="1102" y="802"/>
                    </a:lnTo>
                    <a:lnTo>
                      <a:pt x="1092" y="800"/>
                    </a:lnTo>
                    <a:lnTo>
                      <a:pt x="1081" y="799"/>
                    </a:lnTo>
                    <a:lnTo>
                      <a:pt x="1070" y="797"/>
                    </a:lnTo>
                    <a:lnTo>
                      <a:pt x="1059" y="795"/>
                    </a:lnTo>
                    <a:lnTo>
                      <a:pt x="1059" y="785"/>
                    </a:lnTo>
                    <a:lnTo>
                      <a:pt x="1071" y="7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7" name="Freeform 85"/>
              <p:cNvSpPr>
                <a:spLocks/>
              </p:cNvSpPr>
              <p:nvPr/>
            </p:nvSpPr>
            <p:spPr bwMode="auto">
              <a:xfrm>
                <a:off x="4801" y="3641"/>
                <a:ext cx="162" cy="100"/>
              </a:xfrm>
              <a:custGeom>
                <a:avLst/>
                <a:gdLst>
                  <a:gd name="T0" fmla="*/ 3 w 808"/>
                  <a:gd name="T1" fmla="*/ 0 h 500"/>
                  <a:gd name="T2" fmla="*/ 3 w 808"/>
                  <a:gd name="T3" fmla="*/ 1 h 500"/>
                  <a:gd name="T4" fmla="*/ 4 w 808"/>
                  <a:gd name="T5" fmla="*/ 1 h 500"/>
                  <a:gd name="T6" fmla="*/ 4 w 808"/>
                  <a:gd name="T7" fmla="*/ 1 h 500"/>
                  <a:gd name="T8" fmla="*/ 5 w 808"/>
                  <a:gd name="T9" fmla="*/ 1 h 500"/>
                  <a:gd name="T10" fmla="*/ 5 w 808"/>
                  <a:gd name="T11" fmla="*/ 1 h 500"/>
                  <a:gd name="T12" fmla="*/ 6 w 808"/>
                  <a:gd name="T13" fmla="*/ 1 h 500"/>
                  <a:gd name="T14" fmla="*/ 6 w 808"/>
                  <a:gd name="T15" fmla="*/ 2 h 500"/>
                  <a:gd name="T16" fmla="*/ 6 w 808"/>
                  <a:gd name="T17" fmla="*/ 2 h 500"/>
                  <a:gd name="T18" fmla="*/ 6 w 808"/>
                  <a:gd name="T19" fmla="*/ 3 h 500"/>
                  <a:gd name="T20" fmla="*/ 6 w 808"/>
                  <a:gd name="T21" fmla="*/ 3 h 500"/>
                  <a:gd name="T22" fmla="*/ 6 w 808"/>
                  <a:gd name="T23" fmla="*/ 3 h 500"/>
                  <a:gd name="T24" fmla="*/ 6 w 808"/>
                  <a:gd name="T25" fmla="*/ 3 h 500"/>
                  <a:gd name="T26" fmla="*/ 5 w 808"/>
                  <a:gd name="T27" fmla="*/ 3 h 500"/>
                  <a:gd name="T28" fmla="*/ 5 w 808"/>
                  <a:gd name="T29" fmla="*/ 3 h 500"/>
                  <a:gd name="T30" fmla="*/ 5 w 808"/>
                  <a:gd name="T31" fmla="*/ 3 h 500"/>
                  <a:gd name="T32" fmla="*/ 5 w 808"/>
                  <a:gd name="T33" fmla="*/ 3 h 500"/>
                  <a:gd name="T34" fmla="*/ 5 w 808"/>
                  <a:gd name="T35" fmla="*/ 3 h 500"/>
                  <a:gd name="T36" fmla="*/ 4 w 808"/>
                  <a:gd name="T37" fmla="*/ 3 h 500"/>
                  <a:gd name="T38" fmla="*/ 4 w 808"/>
                  <a:gd name="T39" fmla="*/ 3 h 500"/>
                  <a:gd name="T40" fmla="*/ 5 w 808"/>
                  <a:gd name="T41" fmla="*/ 4 h 500"/>
                  <a:gd name="T42" fmla="*/ 5 w 808"/>
                  <a:gd name="T43" fmla="*/ 4 h 500"/>
                  <a:gd name="T44" fmla="*/ 4 w 808"/>
                  <a:gd name="T45" fmla="*/ 4 h 500"/>
                  <a:gd name="T46" fmla="*/ 4 w 808"/>
                  <a:gd name="T47" fmla="*/ 3 h 500"/>
                  <a:gd name="T48" fmla="*/ 4 w 808"/>
                  <a:gd name="T49" fmla="*/ 3 h 500"/>
                  <a:gd name="T50" fmla="*/ 5 w 808"/>
                  <a:gd name="T51" fmla="*/ 2 h 500"/>
                  <a:gd name="T52" fmla="*/ 5 w 808"/>
                  <a:gd name="T53" fmla="*/ 2 h 500"/>
                  <a:gd name="T54" fmla="*/ 4 w 808"/>
                  <a:gd name="T55" fmla="*/ 2 h 500"/>
                  <a:gd name="T56" fmla="*/ 4 w 808"/>
                  <a:gd name="T57" fmla="*/ 2 h 500"/>
                  <a:gd name="T58" fmla="*/ 4 w 808"/>
                  <a:gd name="T59" fmla="*/ 2 h 500"/>
                  <a:gd name="T60" fmla="*/ 4 w 808"/>
                  <a:gd name="T61" fmla="*/ 2 h 500"/>
                  <a:gd name="T62" fmla="*/ 4 w 808"/>
                  <a:gd name="T63" fmla="*/ 2 h 500"/>
                  <a:gd name="T64" fmla="*/ 3 w 808"/>
                  <a:gd name="T65" fmla="*/ 2 h 500"/>
                  <a:gd name="T66" fmla="*/ 3 w 808"/>
                  <a:gd name="T67" fmla="*/ 1 h 500"/>
                  <a:gd name="T68" fmla="*/ 3 w 808"/>
                  <a:gd name="T69" fmla="*/ 1 h 500"/>
                  <a:gd name="T70" fmla="*/ 3 w 808"/>
                  <a:gd name="T71" fmla="*/ 1 h 500"/>
                  <a:gd name="T72" fmla="*/ 3 w 808"/>
                  <a:gd name="T73" fmla="*/ 1 h 500"/>
                  <a:gd name="T74" fmla="*/ 3 w 808"/>
                  <a:gd name="T75" fmla="*/ 1 h 500"/>
                  <a:gd name="T76" fmla="*/ 3 w 808"/>
                  <a:gd name="T77" fmla="*/ 1 h 500"/>
                  <a:gd name="T78" fmla="*/ 2 w 808"/>
                  <a:gd name="T79" fmla="*/ 1 h 500"/>
                  <a:gd name="T80" fmla="*/ 2 w 808"/>
                  <a:gd name="T81" fmla="*/ 1 h 500"/>
                  <a:gd name="T82" fmla="*/ 2 w 808"/>
                  <a:gd name="T83" fmla="*/ 1 h 500"/>
                  <a:gd name="T84" fmla="*/ 1 w 808"/>
                  <a:gd name="T85" fmla="*/ 1 h 500"/>
                  <a:gd name="T86" fmla="*/ 1 w 808"/>
                  <a:gd name="T87" fmla="*/ 2 h 500"/>
                  <a:gd name="T88" fmla="*/ 1 w 808"/>
                  <a:gd name="T89" fmla="*/ 2 h 500"/>
                  <a:gd name="T90" fmla="*/ 0 w 808"/>
                  <a:gd name="T91" fmla="*/ 1 h 500"/>
                  <a:gd name="T92" fmla="*/ 0 w 808"/>
                  <a:gd name="T93" fmla="*/ 0 h 500"/>
                  <a:gd name="T94" fmla="*/ 0 w 808"/>
                  <a:gd name="T95" fmla="*/ 0 h 500"/>
                  <a:gd name="T96" fmla="*/ 0 w 808"/>
                  <a:gd name="T97" fmla="*/ 1 h 500"/>
                  <a:gd name="T98" fmla="*/ 1 w 808"/>
                  <a:gd name="T99" fmla="*/ 1 h 500"/>
                  <a:gd name="T100" fmla="*/ 1 w 808"/>
                  <a:gd name="T101" fmla="*/ 1 h 500"/>
                  <a:gd name="T102" fmla="*/ 1 w 808"/>
                  <a:gd name="T103" fmla="*/ 1 h 500"/>
                  <a:gd name="T104" fmla="*/ 1 w 808"/>
                  <a:gd name="T105" fmla="*/ 0 h 500"/>
                  <a:gd name="T106" fmla="*/ 1 w 808"/>
                  <a:gd name="T107" fmla="*/ 0 h 500"/>
                  <a:gd name="T108" fmla="*/ 1 w 808"/>
                  <a:gd name="T109" fmla="*/ 0 h 500"/>
                  <a:gd name="T110" fmla="*/ 2 w 808"/>
                  <a:gd name="T111" fmla="*/ 1 h 500"/>
                  <a:gd name="T112" fmla="*/ 2 w 808"/>
                  <a:gd name="T113" fmla="*/ 1 h 500"/>
                  <a:gd name="T114" fmla="*/ 2 w 808"/>
                  <a:gd name="T115" fmla="*/ 0 h 500"/>
                  <a:gd name="T116" fmla="*/ 2 w 808"/>
                  <a:gd name="T117" fmla="*/ 0 h 500"/>
                  <a:gd name="T118" fmla="*/ 2 w 808"/>
                  <a:gd name="T119" fmla="*/ 0 h 50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8" h="500">
                    <a:moveTo>
                      <a:pt x="256" y="20"/>
                    </a:moveTo>
                    <a:lnTo>
                      <a:pt x="267" y="7"/>
                    </a:lnTo>
                    <a:lnTo>
                      <a:pt x="289" y="6"/>
                    </a:lnTo>
                    <a:lnTo>
                      <a:pt x="311" y="8"/>
                    </a:lnTo>
                    <a:lnTo>
                      <a:pt x="332" y="15"/>
                    </a:lnTo>
                    <a:lnTo>
                      <a:pt x="354" y="24"/>
                    </a:lnTo>
                    <a:lnTo>
                      <a:pt x="374" y="36"/>
                    </a:lnTo>
                    <a:lnTo>
                      <a:pt x="395" y="49"/>
                    </a:lnTo>
                    <a:lnTo>
                      <a:pt x="413" y="65"/>
                    </a:lnTo>
                    <a:lnTo>
                      <a:pt x="430" y="82"/>
                    </a:lnTo>
                    <a:lnTo>
                      <a:pt x="442" y="88"/>
                    </a:lnTo>
                    <a:lnTo>
                      <a:pt x="454" y="94"/>
                    </a:lnTo>
                    <a:lnTo>
                      <a:pt x="466" y="100"/>
                    </a:lnTo>
                    <a:lnTo>
                      <a:pt x="479" y="106"/>
                    </a:lnTo>
                    <a:lnTo>
                      <a:pt x="490" y="110"/>
                    </a:lnTo>
                    <a:lnTo>
                      <a:pt x="503" y="115"/>
                    </a:lnTo>
                    <a:lnTo>
                      <a:pt x="516" y="117"/>
                    </a:lnTo>
                    <a:lnTo>
                      <a:pt x="529" y="118"/>
                    </a:lnTo>
                    <a:lnTo>
                      <a:pt x="524" y="110"/>
                    </a:lnTo>
                    <a:lnTo>
                      <a:pt x="521" y="103"/>
                    </a:lnTo>
                    <a:lnTo>
                      <a:pt x="519" y="99"/>
                    </a:lnTo>
                    <a:lnTo>
                      <a:pt x="519" y="97"/>
                    </a:lnTo>
                    <a:lnTo>
                      <a:pt x="534" y="93"/>
                    </a:lnTo>
                    <a:lnTo>
                      <a:pt x="549" y="93"/>
                    </a:lnTo>
                    <a:lnTo>
                      <a:pt x="563" y="97"/>
                    </a:lnTo>
                    <a:lnTo>
                      <a:pt x="577" y="101"/>
                    </a:lnTo>
                    <a:lnTo>
                      <a:pt x="590" y="108"/>
                    </a:lnTo>
                    <a:lnTo>
                      <a:pt x="603" y="116"/>
                    </a:lnTo>
                    <a:lnTo>
                      <a:pt x="615" y="125"/>
                    </a:lnTo>
                    <a:lnTo>
                      <a:pt x="627" y="134"/>
                    </a:lnTo>
                    <a:lnTo>
                      <a:pt x="650" y="137"/>
                    </a:lnTo>
                    <a:lnTo>
                      <a:pt x="674" y="139"/>
                    </a:lnTo>
                    <a:lnTo>
                      <a:pt x="698" y="144"/>
                    </a:lnTo>
                    <a:lnTo>
                      <a:pt x="721" y="152"/>
                    </a:lnTo>
                    <a:lnTo>
                      <a:pt x="743" y="162"/>
                    </a:lnTo>
                    <a:lnTo>
                      <a:pt x="762" y="176"/>
                    </a:lnTo>
                    <a:lnTo>
                      <a:pt x="778" y="195"/>
                    </a:lnTo>
                    <a:lnTo>
                      <a:pt x="790" y="221"/>
                    </a:lnTo>
                    <a:lnTo>
                      <a:pt x="808" y="266"/>
                    </a:lnTo>
                    <a:lnTo>
                      <a:pt x="804" y="275"/>
                    </a:lnTo>
                    <a:lnTo>
                      <a:pt x="801" y="285"/>
                    </a:lnTo>
                    <a:lnTo>
                      <a:pt x="797" y="295"/>
                    </a:lnTo>
                    <a:lnTo>
                      <a:pt x="789" y="305"/>
                    </a:lnTo>
                    <a:lnTo>
                      <a:pt x="787" y="300"/>
                    </a:lnTo>
                    <a:lnTo>
                      <a:pt x="785" y="294"/>
                    </a:lnTo>
                    <a:lnTo>
                      <a:pt x="781" y="290"/>
                    </a:lnTo>
                    <a:lnTo>
                      <a:pt x="776" y="285"/>
                    </a:lnTo>
                    <a:lnTo>
                      <a:pt x="770" y="295"/>
                    </a:lnTo>
                    <a:lnTo>
                      <a:pt x="765" y="306"/>
                    </a:lnTo>
                    <a:lnTo>
                      <a:pt x="762" y="317"/>
                    </a:lnTo>
                    <a:lnTo>
                      <a:pt x="759" y="330"/>
                    </a:lnTo>
                    <a:lnTo>
                      <a:pt x="756" y="341"/>
                    </a:lnTo>
                    <a:lnTo>
                      <a:pt x="751" y="353"/>
                    </a:lnTo>
                    <a:lnTo>
                      <a:pt x="745" y="363"/>
                    </a:lnTo>
                    <a:lnTo>
                      <a:pt x="735" y="371"/>
                    </a:lnTo>
                    <a:lnTo>
                      <a:pt x="732" y="375"/>
                    </a:lnTo>
                    <a:lnTo>
                      <a:pt x="729" y="377"/>
                    </a:lnTo>
                    <a:lnTo>
                      <a:pt x="725" y="381"/>
                    </a:lnTo>
                    <a:lnTo>
                      <a:pt x="721" y="383"/>
                    </a:lnTo>
                    <a:lnTo>
                      <a:pt x="716" y="385"/>
                    </a:lnTo>
                    <a:lnTo>
                      <a:pt x="712" y="387"/>
                    </a:lnTo>
                    <a:lnTo>
                      <a:pt x="707" y="389"/>
                    </a:lnTo>
                    <a:lnTo>
                      <a:pt x="703" y="391"/>
                    </a:lnTo>
                    <a:lnTo>
                      <a:pt x="700" y="379"/>
                    </a:lnTo>
                    <a:lnTo>
                      <a:pt x="694" y="367"/>
                    </a:lnTo>
                    <a:lnTo>
                      <a:pt x="687" y="356"/>
                    </a:lnTo>
                    <a:lnTo>
                      <a:pt x="675" y="352"/>
                    </a:lnTo>
                    <a:lnTo>
                      <a:pt x="669" y="360"/>
                    </a:lnTo>
                    <a:lnTo>
                      <a:pt x="669" y="368"/>
                    </a:lnTo>
                    <a:lnTo>
                      <a:pt x="671" y="378"/>
                    </a:lnTo>
                    <a:lnTo>
                      <a:pt x="671" y="387"/>
                    </a:lnTo>
                    <a:lnTo>
                      <a:pt x="669" y="397"/>
                    </a:lnTo>
                    <a:lnTo>
                      <a:pt x="667" y="405"/>
                    </a:lnTo>
                    <a:lnTo>
                      <a:pt x="662" y="414"/>
                    </a:lnTo>
                    <a:lnTo>
                      <a:pt x="657" y="421"/>
                    </a:lnTo>
                    <a:lnTo>
                      <a:pt x="651" y="428"/>
                    </a:lnTo>
                    <a:lnTo>
                      <a:pt x="645" y="433"/>
                    </a:lnTo>
                    <a:lnTo>
                      <a:pt x="638" y="438"/>
                    </a:lnTo>
                    <a:lnTo>
                      <a:pt x="630" y="441"/>
                    </a:lnTo>
                    <a:lnTo>
                      <a:pt x="633" y="429"/>
                    </a:lnTo>
                    <a:lnTo>
                      <a:pt x="633" y="416"/>
                    </a:lnTo>
                    <a:lnTo>
                      <a:pt x="630" y="404"/>
                    </a:lnTo>
                    <a:lnTo>
                      <a:pt x="626" y="392"/>
                    </a:lnTo>
                    <a:lnTo>
                      <a:pt x="620" y="385"/>
                    </a:lnTo>
                    <a:lnTo>
                      <a:pt x="615" y="378"/>
                    </a:lnTo>
                    <a:lnTo>
                      <a:pt x="609" y="374"/>
                    </a:lnTo>
                    <a:lnTo>
                      <a:pt x="601" y="370"/>
                    </a:lnTo>
                    <a:lnTo>
                      <a:pt x="593" y="367"/>
                    </a:lnTo>
                    <a:lnTo>
                      <a:pt x="586" y="366"/>
                    </a:lnTo>
                    <a:lnTo>
                      <a:pt x="577" y="364"/>
                    </a:lnTo>
                    <a:lnTo>
                      <a:pt x="569" y="366"/>
                    </a:lnTo>
                    <a:lnTo>
                      <a:pt x="563" y="368"/>
                    </a:lnTo>
                    <a:lnTo>
                      <a:pt x="558" y="369"/>
                    </a:lnTo>
                    <a:lnTo>
                      <a:pt x="552" y="370"/>
                    </a:lnTo>
                    <a:lnTo>
                      <a:pt x="545" y="371"/>
                    </a:lnTo>
                    <a:lnTo>
                      <a:pt x="540" y="372"/>
                    </a:lnTo>
                    <a:lnTo>
                      <a:pt x="535" y="376"/>
                    </a:lnTo>
                    <a:lnTo>
                      <a:pt x="532" y="382"/>
                    </a:lnTo>
                    <a:lnTo>
                      <a:pt x="532" y="391"/>
                    </a:lnTo>
                    <a:lnTo>
                      <a:pt x="542" y="401"/>
                    </a:lnTo>
                    <a:lnTo>
                      <a:pt x="550" y="412"/>
                    </a:lnTo>
                    <a:lnTo>
                      <a:pt x="559" y="423"/>
                    </a:lnTo>
                    <a:lnTo>
                      <a:pt x="568" y="435"/>
                    </a:lnTo>
                    <a:lnTo>
                      <a:pt x="574" y="446"/>
                    </a:lnTo>
                    <a:lnTo>
                      <a:pt x="580" y="459"/>
                    </a:lnTo>
                    <a:lnTo>
                      <a:pt x="583" y="473"/>
                    </a:lnTo>
                    <a:lnTo>
                      <a:pt x="584" y="486"/>
                    </a:lnTo>
                    <a:lnTo>
                      <a:pt x="578" y="492"/>
                    </a:lnTo>
                    <a:lnTo>
                      <a:pt x="572" y="497"/>
                    </a:lnTo>
                    <a:lnTo>
                      <a:pt x="566" y="499"/>
                    </a:lnTo>
                    <a:lnTo>
                      <a:pt x="559" y="500"/>
                    </a:lnTo>
                    <a:lnTo>
                      <a:pt x="563" y="486"/>
                    </a:lnTo>
                    <a:lnTo>
                      <a:pt x="566" y="471"/>
                    </a:lnTo>
                    <a:lnTo>
                      <a:pt x="563" y="456"/>
                    </a:lnTo>
                    <a:lnTo>
                      <a:pt x="558" y="444"/>
                    </a:lnTo>
                    <a:lnTo>
                      <a:pt x="549" y="433"/>
                    </a:lnTo>
                    <a:lnTo>
                      <a:pt x="540" y="423"/>
                    </a:lnTo>
                    <a:lnTo>
                      <a:pt x="530" y="414"/>
                    </a:lnTo>
                    <a:lnTo>
                      <a:pt x="520" y="404"/>
                    </a:lnTo>
                    <a:lnTo>
                      <a:pt x="510" y="395"/>
                    </a:lnTo>
                    <a:lnTo>
                      <a:pt x="499" y="386"/>
                    </a:lnTo>
                    <a:lnTo>
                      <a:pt x="489" y="378"/>
                    </a:lnTo>
                    <a:lnTo>
                      <a:pt x="479" y="371"/>
                    </a:lnTo>
                    <a:lnTo>
                      <a:pt x="497" y="355"/>
                    </a:lnTo>
                    <a:lnTo>
                      <a:pt x="515" y="338"/>
                    </a:lnTo>
                    <a:lnTo>
                      <a:pt x="531" y="321"/>
                    </a:lnTo>
                    <a:lnTo>
                      <a:pt x="546" y="301"/>
                    </a:lnTo>
                    <a:lnTo>
                      <a:pt x="559" y="281"/>
                    </a:lnTo>
                    <a:lnTo>
                      <a:pt x="568" y="259"/>
                    </a:lnTo>
                    <a:lnTo>
                      <a:pt x="574" y="236"/>
                    </a:lnTo>
                    <a:lnTo>
                      <a:pt x="575" y="210"/>
                    </a:lnTo>
                    <a:lnTo>
                      <a:pt x="574" y="208"/>
                    </a:lnTo>
                    <a:lnTo>
                      <a:pt x="573" y="205"/>
                    </a:lnTo>
                    <a:lnTo>
                      <a:pt x="571" y="202"/>
                    </a:lnTo>
                    <a:lnTo>
                      <a:pt x="569" y="200"/>
                    </a:lnTo>
                    <a:lnTo>
                      <a:pt x="566" y="200"/>
                    </a:lnTo>
                    <a:lnTo>
                      <a:pt x="563" y="202"/>
                    </a:lnTo>
                    <a:lnTo>
                      <a:pt x="561" y="206"/>
                    </a:lnTo>
                    <a:lnTo>
                      <a:pt x="559" y="208"/>
                    </a:lnTo>
                    <a:lnTo>
                      <a:pt x="559" y="226"/>
                    </a:lnTo>
                    <a:lnTo>
                      <a:pt x="555" y="244"/>
                    </a:lnTo>
                    <a:lnTo>
                      <a:pt x="546" y="258"/>
                    </a:lnTo>
                    <a:lnTo>
                      <a:pt x="535" y="271"/>
                    </a:lnTo>
                    <a:lnTo>
                      <a:pt x="523" y="283"/>
                    </a:lnTo>
                    <a:lnTo>
                      <a:pt x="510" y="293"/>
                    </a:lnTo>
                    <a:lnTo>
                      <a:pt x="496" y="304"/>
                    </a:lnTo>
                    <a:lnTo>
                      <a:pt x="483" y="314"/>
                    </a:lnTo>
                    <a:lnTo>
                      <a:pt x="474" y="291"/>
                    </a:lnTo>
                    <a:lnTo>
                      <a:pt x="468" y="264"/>
                    </a:lnTo>
                    <a:lnTo>
                      <a:pt x="467" y="239"/>
                    </a:lnTo>
                    <a:lnTo>
                      <a:pt x="477" y="216"/>
                    </a:lnTo>
                    <a:lnTo>
                      <a:pt x="481" y="214"/>
                    </a:lnTo>
                    <a:lnTo>
                      <a:pt x="484" y="210"/>
                    </a:lnTo>
                    <a:lnTo>
                      <a:pt x="486" y="207"/>
                    </a:lnTo>
                    <a:lnTo>
                      <a:pt x="486" y="202"/>
                    </a:lnTo>
                    <a:lnTo>
                      <a:pt x="484" y="198"/>
                    </a:lnTo>
                    <a:lnTo>
                      <a:pt x="481" y="195"/>
                    </a:lnTo>
                    <a:lnTo>
                      <a:pt x="476" y="193"/>
                    </a:lnTo>
                    <a:lnTo>
                      <a:pt x="471" y="193"/>
                    </a:lnTo>
                    <a:lnTo>
                      <a:pt x="458" y="203"/>
                    </a:lnTo>
                    <a:lnTo>
                      <a:pt x="443" y="212"/>
                    </a:lnTo>
                    <a:lnTo>
                      <a:pt x="427" y="215"/>
                    </a:lnTo>
                    <a:lnTo>
                      <a:pt x="410" y="217"/>
                    </a:lnTo>
                    <a:lnTo>
                      <a:pt x="393" y="216"/>
                    </a:lnTo>
                    <a:lnTo>
                      <a:pt x="375" y="214"/>
                    </a:lnTo>
                    <a:lnTo>
                      <a:pt x="358" y="208"/>
                    </a:lnTo>
                    <a:lnTo>
                      <a:pt x="342" y="202"/>
                    </a:lnTo>
                    <a:lnTo>
                      <a:pt x="297" y="175"/>
                    </a:lnTo>
                    <a:lnTo>
                      <a:pt x="311" y="169"/>
                    </a:lnTo>
                    <a:lnTo>
                      <a:pt x="325" y="167"/>
                    </a:lnTo>
                    <a:lnTo>
                      <a:pt x="340" y="168"/>
                    </a:lnTo>
                    <a:lnTo>
                      <a:pt x="354" y="170"/>
                    </a:lnTo>
                    <a:lnTo>
                      <a:pt x="368" y="175"/>
                    </a:lnTo>
                    <a:lnTo>
                      <a:pt x="383" y="180"/>
                    </a:lnTo>
                    <a:lnTo>
                      <a:pt x="397" y="185"/>
                    </a:lnTo>
                    <a:lnTo>
                      <a:pt x="411" y="190"/>
                    </a:lnTo>
                    <a:lnTo>
                      <a:pt x="414" y="187"/>
                    </a:lnTo>
                    <a:lnTo>
                      <a:pt x="416" y="184"/>
                    </a:lnTo>
                    <a:lnTo>
                      <a:pt x="417" y="179"/>
                    </a:lnTo>
                    <a:lnTo>
                      <a:pt x="416" y="175"/>
                    </a:lnTo>
                    <a:lnTo>
                      <a:pt x="409" y="170"/>
                    </a:lnTo>
                    <a:lnTo>
                      <a:pt x="400" y="166"/>
                    </a:lnTo>
                    <a:lnTo>
                      <a:pt x="393" y="162"/>
                    </a:lnTo>
                    <a:lnTo>
                      <a:pt x="384" y="159"/>
                    </a:lnTo>
                    <a:lnTo>
                      <a:pt x="376" y="155"/>
                    </a:lnTo>
                    <a:lnTo>
                      <a:pt x="368" y="152"/>
                    </a:lnTo>
                    <a:lnTo>
                      <a:pt x="360" y="148"/>
                    </a:lnTo>
                    <a:lnTo>
                      <a:pt x="352" y="145"/>
                    </a:lnTo>
                    <a:lnTo>
                      <a:pt x="359" y="143"/>
                    </a:lnTo>
                    <a:lnTo>
                      <a:pt x="368" y="141"/>
                    </a:lnTo>
                    <a:lnTo>
                      <a:pt x="374" y="137"/>
                    </a:lnTo>
                    <a:lnTo>
                      <a:pt x="375" y="128"/>
                    </a:lnTo>
                    <a:lnTo>
                      <a:pt x="364" y="124"/>
                    </a:lnTo>
                    <a:lnTo>
                      <a:pt x="352" y="123"/>
                    </a:lnTo>
                    <a:lnTo>
                      <a:pt x="340" y="124"/>
                    </a:lnTo>
                    <a:lnTo>
                      <a:pt x="329" y="126"/>
                    </a:lnTo>
                    <a:lnTo>
                      <a:pt x="318" y="130"/>
                    </a:lnTo>
                    <a:lnTo>
                      <a:pt x="308" y="133"/>
                    </a:lnTo>
                    <a:lnTo>
                      <a:pt x="297" y="139"/>
                    </a:lnTo>
                    <a:lnTo>
                      <a:pt x="286" y="145"/>
                    </a:lnTo>
                    <a:lnTo>
                      <a:pt x="275" y="151"/>
                    </a:lnTo>
                    <a:lnTo>
                      <a:pt x="266" y="156"/>
                    </a:lnTo>
                    <a:lnTo>
                      <a:pt x="255" y="162"/>
                    </a:lnTo>
                    <a:lnTo>
                      <a:pt x="244" y="167"/>
                    </a:lnTo>
                    <a:lnTo>
                      <a:pt x="234" y="171"/>
                    </a:lnTo>
                    <a:lnTo>
                      <a:pt x="223" y="176"/>
                    </a:lnTo>
                    <a:lnTo>
                      <a:pt x="212" y="178"/>
                    </a:lnTo>
                    <a:lnTo>
                      <a:pt x="200" y="179"/>
                    </a:lnTo>
                    <a:lnTo>
                      <a:pt x="202" y="177"/>
                    </a:lnTo>
                    <a:lnTo>
                      <a:pt x="203" y="172"/>
                    </a:lnTo>
                    <a:lnTo>
                      <a:pt x="206" y="167"/>
                    </a:lnTo>
                    <a:lnTo>
                      <a:pt x="207" y="162"/>
                    </a:lnTo>
                    <a:lnTo>
                      <a:pt x="196" y="162"/>
                    </a:lnTo>
                    <a:lnTo>
                      <a:pt x="187" y="166"/>
                    </a:lnTo>
                    <a:lnTo>
                      <a:pt x="180" y="171"/>
                    </a:lnTo>
                    <a:lnTo>
                      <a:pt x="173" y="178"/>
                    </a:lnTo>
                    <a:lnTo>
                      <a:pt x="166" y="186"/>
                    </a:lnTo>
                    <a:lnTo>
                      <a:pt x="158" y="193"/>
                    </a:lnTo>
                    <a:lnTo>
                      <a:pt x="150" y="199"/>
                    </a:lnTo>
                    <a:lnTo>
                      <a:pt x="139" y="202"/>
                    </a:lnTo>
                    <a:lnTo>
                      <a:pt x="125" y="205"/>
                    </a:lnTo>
                    <a:lnTo>
                      <a:pt x="110" y="206"/>
                    </a:lnTo>
                    <a:lnTo>
                      <a:pt x="96" y="206"/>
                    </a:lnTo>
                    <a:lnTo>
                      <a:pt x="81" y="205"/>
                    </a:lnTo>
                    <a:lnTo>
                      <a:pt x="66" y="202"/>
                    </a:lnTo>
                    <a:lnTo>
                      <a:pt x="52" y="199"/>
                    </a:lnTo>
                    <a:lnTo>
                      <a:pt x="38" y="194"/>
                    </a:lnTo>
                    <a:lnTo>
                      <a:pt x="25" y="189"/>
                    </a:lnTo>
                    <a:lnTo>
                      <a:pt x="32" y="168"/>
                    </a:lnTo>
                    <a:lnTo>
                      <a:pt x="32" y="145"/>
                    </a:lnTo>
                    <a:lnTo>
                      <a:pt x="28" y="121"/>
                    </a:lnTo>
                    <a:lnTo>
                      <a:pt x="22" y="97"/>
                    </a:lnTo>
                    <a:lnTo>
                      <a:pt x="14" y="76"/>
                    </a:lnTo>
                    <a:lnTo>
                      <a:pt x="8" y="59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5" y="36"/>
                    </a:lnTo>
                    <a:lnTo>
                      <a:pt x="14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37" y="37"/>
                    </a:lnTo>
                    <a:lnTo>
                      <a:pt x="43" y="43"/>
                    </a:lnTo>
                    <a:lnTo>
                      <a:pt x="49" y="48"/>
                    </a:lnTo>
                    <a:lnTo>
                      <a:pt x="53" y="55"/>
                    </a:lnTo>
                    <a:lnTo>
                      <a:pt x="58" y="63"/>
                    </a:lnTo>
                    <a:lnTo>
                      <a:pt x="64" y="71"/>
                    </a:lnTo>
                    <a:lnTo>
                      <a:pt x="68" y="79"/>
                    </a:lnTo>
                    <a:lnTo>
                      <a:pt x="72" y="87"/>
                    </a:lnTo>
                    <a:lnTo>
                      <a:pt x="76" y="95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5" y="121"/>
                    </a:lnTo>
                    <a:lnTo>
                      <a:pt x="86" y="125"/>
                    </a:lnTo>
                    <a:lnTo>
                      <a:pt x="87" y="129"/>
                    </a:lnTo>
                    <a:lnTo>
                      <a:pt x="90" y="132"/>
                    </a:lnTo>
                    <a:lnTo>
                      <a:pt x="92" y="136"/>
                    </a:lnTo>
                    <a:lnTo>
                      <a:pt x="101" y="124"/>
                    </a:lnTo>
                    <a:lnTo>
                      <a:pt x="112" y="115"/>
                    </a:lnTo>
                    <a:lnTo>
                      <a:pt x="123" y="107"/>
                    </a:lnTo>
                    <a:lnTo>
                      <a:pt x="134" y="100"/>
                    </a:lnTo>
                    <a:lnTo>
                      <a:pt x="142" y="93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51" y="60"/>
                    </a:lnTo>
                    <a:lnTo>
                      <a:pt x="150" y="54"/>
                    </a:lnTo>
                    <a:lnTo>
                      <a:pt x="147" y="48"/>
                    </a:lnTo>
                    <a:lnTo>
                      <a:pt x="143" y="44"/>
                    </a:lnTo>
                    <a:lnTo>
                      <a:pt x="143" y="38"/>
                    </a:lnTo>
                    <a:lnTo>
                      <a:pt x="149" y="37"/>
                    </a:lnTo>
                    <a:lnTo>
                      <a:pt x="154" y="34"/>
                    </a:lnTo>
                    <a:lnTo>
                      <a:pt x="158" y="32"/>
                    </a:lnTo>
                    <a:lnTo>
                      <a:pt x="164" y="31"/>
                    </a:lnTo>
                    <a:lnTo>
                      <a:pt x="169" y="29"/>
                    </a:lnTo>
                    <a:lnTo>
                      <a:pt x="176" y="29"/>
                    </a:lnTo>
                    <a:lnTo>
                      <a:pt x="181" y="28"/>
                    </a:lnTo>
                    <a:lnTo>
                      <a:pt x="187" y="29"/>
                    </a:lnTo>
                    <a:lnTo>
                      <a:pt x="197" y="37"/>
                    </a:lnTo>
                    <a:lnTo>
                      <a:pt x="203" y="45"/>
                    </a:lnTo>
                    <a:lnTo>
                      <a:pt x="208" y="56"/>
                    </a:lnTo>
                    <a:lnTo>
                      <a:pt x="212" y="70"/>
                    </a:lnTo>
                    <a:lnTo>
                      <a:pt x="212" y="80"/>
                    </a:lnTo>
                    <a:lnTo>
                      <a:pt x="212" y="91"/>
                    </a:lnTo>
                    <a:lnTo>
                      <a:pt x="213" y="101"/>
                    </a:lnTo>
                    <a:lnTo>
                      <a:pt x="216" y="109"/>
                    </a:lnTo>
                    <a:lnTo>
                      <a:pt x="225" y="100"/>
                    </a:lnTo>
                    <a:lnTo>
                      <a:pt x="229" y="87"/>
                    </a:lnTo>
                    <a:lnTo>
                      <a:pt x="231" y="72"/>
                    </a:lnTo>
                    <a:lnTo>
                      <a:pt x="231" y="57"/>
                    </a:lnTo>
                    <a:lnTo>
                      <a:pt x="226" y="44"/>
                    </a:lnTo>
                    <a:lnTo>
                      <a:pt x="219" y="32"/>
                    </a:lnTo>
                    <a:lnTo>
                      <a:pt x="209" y="21"/>
                    </a:lnTo>
                    <a:lnTo>
                      <a:pt x="200" y="9"/>
                    </a:lnTo>
                    <a:lnTo>
                      <a:pt x="205" y="7"/>
                    </a:lnTo>
                    <a:lnTo>
                      <a:pt x="208" y="5"/>
                    </a:lnTo>
                    <a:lnTo>
                      <a:pt x="213" y="3"/>
                    </a:lnTo>
                    <a:lnTo>
                      <a:pt x="217" y="1"/>
                    </a:lnTo>
                    <a:lnTo>
                      <a:pt x="222" y="0"/>
                    </a:lnTo>
                    <a:lnTo>
                      <a:pt x="227" y="0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41" y="6"/>
                    </a:lnTo>
                    <a:lnTo>
                      <a:pt x="245" y="11"/>
                    </a:lnTo>
                    <a:lnTo>
                      <a:pt x="251" y="16"/>
                    </a:lnTo>
                    <a:lnTo>
                      <a:pt x="256" y="20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8" name="Freeform 86"/>
              <p:cNvSpPr>
                <a:spLocks/>
              </p:cNvSpPr>
              <p:nvPr/>
            </p:nvSpPr>
            <p:spPr bwMode="auto">
              <a:xfrm>
                <a:off x="4814" y="3648"/>
                <a:ext cx="15" cy="13"/>
              </a:xfrm>
              <a:custGeom>
                <a:avLst/>
                <a:gdLst>
                  <a:gd name="T0" fmla="*/ 0 w 74"/>
                  <a:gd name="T1" fmla="*/ 0 h 65"/>
                  <a:gd name="T2" fmla="*/ 0 w 74"/>
                  <a:gd name="T3" fmla="*/ 0 h 65"/>
                  <a:gd name="T4" fmla="*/ 1 w 74"/>
                  <a:gd name="T5" fmla="*/ 0 h 65"/>
                  <a:gd name="T6" fmla="*/ 1 w 74"/>
                  <a:gd name="T7" fmla="*/ 0 h 65"/>
                  <a:gd name="T8" fmla="*/ 1 w 74"/>
                  <a:gd name="T9" fmla="*/ 0 h 65"/>
                  <a:gd name="T10" fmla="*/ 1 w 74"/>
                  <a:gd name="T11" fmla="*/ 0 h 65"/>
                  <a:gd name="T12" fmla="*/ 1 w 74"/>
                  <a:gd name="T13" fmla="*/ 0 h 65"/>
                  <a:gd name="T14" fmla="*/ 1 w 74"/>
                  <a:gd name="T15" fmla="*/ 0 h 65"/>
                  <a:gd name="T16" fmla="*/ 0 w 74"/>
                  <a:gd name="T17" fmla="*/ 0 h 65"/>
                  <a:gd name="T18" fmla="*/ 0 w 74"/>
                  <a:gd name="T19" fmla="*/ 0 h 65"/>
                  <a:gd name="T20" fmla="*/ 0 w 74"/>
                  <a:gd name="T21" fmla="*/ 0 h 65"/>
                  <a:gd name="T22" fmla="*/ 0 w 74"/>
                  <a:gd name="T23" fmla="*/ 1 h 65"/>
                  <a:gd name="T24" fmla="*/ 0 w 74"/>
                  <a:gd name="T25" fmla="*/ 1 h 65"/>
                  <a:gd name="T26" fmla="*/ 0 w 74"/>
                  <a:gd name="T27" fmla="*/ 0 h 65"/>
                  <a:gd name="T28" fmla="*/ 0 w 74"/>
                  <a:gd name="T29" fmla="*/ 0 h 65"/>
                  <a:gd name="T30" fmla="*/ 0 w 74"/>
                  <a:gd name="T31" fmla="*/ 0 h 65"/>
                  <a:gd name="T32" fmla="*/ 0 w 74"/>
                  <a:gd name="T33" fmla="*/ 0 h 65"/>
                  <a:gd name="T34" fmla="*/ 0 w 74"/>
                  <a:gd name="T35" fmla="*/ 0 h 65"/>
                  <a:gd name="T36" fmla="*/ 0 w 74"/>
                  <a:gd name="T37" fmla="*/ 0 h 65"/>
                  <a:gd name="T38" fmla="*/ 0 w 74"/>
                  <a:gd name="T39" fmla="*/ 0 h 65"/>
                  <a:gd name="T40" fmla="*/ 0 w 74"/>
                  <a:gd name="T41" fmla="*/ 0 h 65"/>
                  <a:gd name="T42" fmla="*/ 0 w 74"/>
                  <a:gd name="T43" fmla="*/ 0 h 65"/>
                  <a:gd name="T44" fmla="*/ 0 w 74"/>
                  <a:gd name="T45" fmla="*/ 0 h 65"/>
                  <a:gd name="T46" fmla="*/ 0 w 74"/>
                  <a:gd name="T47" fmla="*/ 0 h 65"/>
                  <a:gd name="T48" fmla="*/ 0 w 74"/>
                  <a:gd name="T49" fmla="*/ 0 h 65"/>
                  <a:gd name="T50" fmla="*/ 0 w 74"/>
                  <a:gd name="T51" fmla="*/ 0 h 65"/>
                  <a:gd name="T52" fmla="*/ 0 w 74"/>
                  <a:gd name="T53" fmla="*/ 0 h 65"/>
                  <a:gd name="T54" fmla="*/ 0 w 74"/>
                  <a:gd name="T55" fmla="*/ 0 h 65"/>
                  <a:gd name="T56" fmla="*/ 0 w 74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65">
                    <a:moveTo>
                      <a:pt x="49" y="9"/>
                    </a:moveTo>
                    <a:lnTo>
                      <a:pt x="56" y="14"/>
                    </a:lnTo>
                    <a:lnTo>
                      <a:pt x="62" y="18"/>
                    </a:lnTo>
                    <a:lnTo>
                      <a:pt x="68" y="24"/>
                    </a:lnTo>
                    <a:lnTo>
                      <a:pt x="74" y="32"/>
                    </a:lnTo>
                    <a:lnTo>
                      <a:pt x="72" y="37"/>
                    </a:lnTo>
                    <a:lnTo>
                      <a:pt x="67" y="42"/>
                    </a:lnTo>
                    <a:lnTo>
                      <a:pt x="63" y="47"/>
                    </a:lnTo>
                    <a:lnTo>
                      <a:pt x="59" y="51"/>
                    </a:lnTo>
                    <a:lnTo>
                      <a:pt x="53" y="55"/>
                    </a:lnTo>
                    <a:lnTo>
                      <a:pt x="48" y="60"/>
                    </a:lnTo>
                    <a:lnTo>
                      <a:pt x="44" y="63"/>
                    </a:lnTo>
                    <a:lnTo>
                      <a:pt x="39" y="65"/>
                    </a:lnTo>
                    <a:lnTo>
                      <a:pt x="36" y="53"/>
                    </a:lnTo>
                    <a:lnTo>
                      <a:pt x="31" y="42"/>
                    </a:lnTo>
                    <a:lnTo>
                      <a:pt x="27" y="33"/>
                    </a:lnTo>
                    <a:lnTo>
                      <a:pt x="21" y="25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1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7"/>
                    </a:lnTo>
                    <a:lnTo>
                      <a:pt x="44" y="8"/>
                    </a:ln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9" name="Freeform 87"/>
              <p:cNvSpPr>
                <a:spLocks/>
              </p:cNvSpPr>
              <p:nvPr/>
            </p:nvSpPr>
            <p:spPr bwMode="auto">
              <a:xfrm>
                <a:off x="4838" y="3681"/>
                <a:ext cx="54" cy="30"/>
              </a:xfrm>
              <a:custGeom>
                <a:avLst/>
                <a:gdLst>
                  <a:gd name="T0" fmla="*/ 2 w 268"/>
                  <a:gd name="T1" fmla="*/ 0 h 152"/>
                  <a:gd name="T2" fmla="*/ 2 w 268"/>
                  <a:gd name="T3" fmla="*/ 0 h 152"/>
                  <a:gd name="T4" fmla="*/ 2 w 268"/>
                  <a:gd name="T5" fmla="*/ 1 h 152"/>
                  <a:gd name="T6" fmla="*/ 2 w 268"/>
                  <a:gd name="T7" fmla="*/ 1 h 152"/>
                  <a:gd name="T8" fmla="*/ 2 w 268"/>
                  <a:gd name="T9" fmla="*/ 1 h 152"/>
                  <a:gd name="T10" fmla="*/ 2 w 268"/>
                  <a:gd name="T11" fmla="*/ 1 h 152"/>
                  <a:gd name="T12" fmla="*/ 2 w 268"/>
                  <a:gd name="T13" fmla="*/ 1 h 152"/>
                  <a:gd name="T14" fmla="*/ 2 w 268"/>
                  <a:gd name="T15" fmla="*/ 1 h 152"/>
                  <a:gd name="T16" fmla="*/ 2 w 268"/>
                  <a:gd name="T17" fmla="*/ 1 h 152"/>
                  <a:gd name="T18" fmla="*/ 2 w 268"/>
                  <a:gd name="T19" fmla="*/ 1 h 152"/>
                  <a:gd name="T20" fmla="*/ 2 w 268"/>
                  <a:gd name="T21" fmla="*/ 1 h 152"/>
                  <a:gd name="T22" fmla="*/ 2 w 268"/>
                  <a:gd name="T23" fmla="*/ 1 h 152"/>
                  <a:gd name="T24" fmla="*/ 2 w 268"/>
                  <a:gd name="T25" fmla="*/ 1 h 152"/>
                  <a:gd name="T26" fmla="*/ 1 w 268"/>
                  <a:gd name="T27" fmla="*/ 1 h 152"/>
                  <a:gd name="T28" fmla="*/ 1 w 268"/>
                  <a:gd name="T29" fmla="*/ 1 h 152"/>
                  <a:gd name="T30" fmla="*/ 1 w 268"/>
                  <a:gd name="T31" fmla="*/ 1 h 152"/>
                  <a:gd name="T32" fmla="*/ 1 w 268"/>
                  <a:gd name="T33" fmla="*/ 1 h 152"/>
                  <a:gd name="T34" fmla="*/ 1 w 268"/>
                  <a:gd name="T35" fmla="*/ 1 h 152"/>
                  <a:gd name="T36" fmla="*/ 1 w 268"/>
                  <a:gd name="T37" fmla="*/ 1 h 152"/>
                  <a:gd name="T38" fmla="*/ 1 w 268"/>
                  <a:gd name="T39" fmla="*/ 1 h 152"/>
                  <a:gd name="T40" fmla="*/ 1 w 268"/>
                  <a:gd name="T41" fmla="*/ 1 h 152"/>
                  <a:gd name="T42" fmla="*/ 1 w 268"/>
                  <a:gd name="T43" fmla="*/ 1 h 152"/>
                  <a:gd name="T44" fmla="*/ 0 w 268"/>
                  <a:gd name="T45" fmla="*/ 1 h 152"/>
                  <a:gd name="T46" fmla="*/ 0 w 268"/>
                  <a:gd name="T47" fmla="*/ 1 h 152"/>
                  <a:gd name="T48" fmla="*/ 0 w 268"/>
                  <a:gd name="T49" fmla="*/ 1 h 152"/>
                  <a:gd name="T50" fmla="*/ 0 w 268"/>
                  <a:gd name="T51" fmla="*/ 1 h 152"/>
                  <a:gd name="T52" fmla="*/ 0 w 268"/>
                  <a:gd name="T53" fmla="*/ 1 h 152"/>
                  <a:gd name="T54" fmla="*/ 0 w 268"/>
                  <a:gd name="T55" fmla="*/ 0 h 152"/>
                  <a:gd name="T56" fmla="*/ 0 w 268"/>
                  <a:gd name="T57" fmla="*/ 0 h 152"/>
                  <a:gd name="T58" fmla="*/ 0 w 268"/>
                  <a:gd name="T59" fmla="*/ 0 h 152"/>
                  <a:gd name="T60" fmla="*/ 0 w 268"/>
                  <a:gd name="T61" fmla="*/ 0 h 152"/>
                  <a:gd name="T62" fmla="*/ 0 w 268"/>
                  <a:gd name="T63" fmla="*/ 0 h 152"/>
                  <a:gd name="T64" fmla="*/ 0 w 268"/>
                  <a:gd name="T65" fmla="*/ 0 h 152"/>
                  <a:gd name="T66" fmla="*/ 1 w 268"/>
                  <a:gd name="T67" fmla="*/ 0 h 152"/>
                  <a:gd name="T68" fmla="*/ 1 w 268"/>
                  <a:gd name="T69" fmla="*/ 0 h 152"/>
                  <a:gd name="T70" fmla="*/ 1 w 268"/>
                  <a:gd name="T71" fmla="*/ 0 h 152"/>
                  <a:gd name="T72" fmla="*/ 1 w 268"/>
                  <a:gd name="T73" fmla="*/ 0 h 152"/>
                  <a:gd name="T74" fmla="*/ 1 w 268"/>
                  <a:gd name="T75" fmla="*/ 0 h 152"/>
                  <a:gd name="T76" fmla="*/ 1 w 268"/>
                  <a:gd name="T77" fmla="*/ 0 h 152"/>
                  <a:gd name="T78" fmla="*/ 1 w 268"/>
                  <a:gd name="T79" fmla="*/ 0 h 152"/>
                  <a:gd name="T80" fmla="*/ 1 w 268"/>
                  <a:gd name="T81" fmla="*/ 0 h 152"/>
                  <a:gd name="T82" fmla="*/ 1 w 268"/>
                  <a:gd name="T83" fmla="*/ 0 h 152"/>
                  <a:gd name="T84" fmla="*/ 2 w 268"/>
                  <a:gd name="T85" fmla="*/ 0 h 152"/>
                  <a:gd name="T86" fmla="*/ 2 w 268"/>
                  <a:gd name="T87" fmla="*/ 0 h 152"/>
                  <a:gd name="T88" fmla="*/ 2 w 268"/>
                  <a:gd name="T89" fmla="*/ 0 h 15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152">
                    <a:moveTo>
                      <a:pt x="237" y="48"/>
                    </a:moveTo>
                    <a:lnTo>
                      <a:pt x="241" y="61"/>
                    </a:lnTo>
                    <a:lnTo>
                      <a:pt x="247" y="74"/>
                    </a:lnTo>
                    <a:lnTo>
                      <a:pt x="255" y="87"/>
                    </a:lnTo>
                    <a:lnTo>
                      <a:pt x="261" y="100"/>
                    </a:lnTo>
                    <a:lnTo>
                      <a:pt x="267" y="113"/>
                    </a:lnTo>
                    <a:lnTo>
                      <a:pt x="268" y="127"/>
                    </a:lnTo>
                    <a:lnTo>
                      <a:pt x="266" y="139"/>
                    </a:lnTo>
                    <a:lnTo>
                      <a:pt x="257" y="152"/>
                    </a:lnTo>
                    <a:lnTo>
                      <a:pt x="242" y="151"/>
                    </a:lnTo>
                    <a:lnTo>
                      <a:pt x="227" y="149"/>
                    </a:lnTo>
                    <a:lnTo>
                      <a:pt x="212" y="147"/>
                    </a:lnTo>
                    <a:lnTo>
                      <a:pt x="197" y="145"/>
                    </a:lnTo>
                    <a:lnTo>
                      <a:pt x="183" y="143"/>
                    </a:lnTo>
                    <a:lnTo>
                      <a:pt x="168" y="140"/>
                    </a:lnTo>
                    <a:lnTo>
                      <a:pt x="154" y="138"/>
                    </a:lnTo>
                    <a:lnTo>
                      <a:pt x="140" y="135"/>
                    </a:lnTo>
                    <a:lnTo>
                      <a:pt x="125" y="131"/>
                    </a:lnTo>
                    <a:lnTo>
                      <a:pt x="111" y="128"/>
                    </a:lnTo>
                    <a:lnTo>
                      <a:pt x="97" y="124"/>
                    </a:lnTo>
                    <a:lnTo>
                      <a:pt x="83" y="121"/>
                    </a:lnTo>
                    <a:lnTo>
                      <a:pt x="69" y="117"/>
                    </a:lnTo>
                    <a:lnTo>
                      <a:pt x="55" y="114"/>
                    </a:lnTo>
                    <a:lnTo>
                      <a:pt x="40" y="110"/>
                    </a:lnTo>
                    <a:lnTo>
                      <a:pt x="26" y="107"/>
                    </a:lnTo>
                    <a:lnTo>
                      <a:pt x="17" y="85"/>
                    </a:lnTo>
                    <a:lnTo>
                      <a:pt x="8" y="64"/>
                    </a:lnTo>
                    <a:lnTo>
                      <a:pt x="1" y="43"/>
                    </a:lnTo>
                    <a:lnTo>
                      <a:pt x="0" y="20"/>
                    </a:lnTo>
                    <a:lnTo>
                      <a:pt x="15" y="21"/>
                    </a:lnTo>
                    <a:lnTo>
                      <a:pt x="29" y="17"/>
                    </a:lnTo>
                    <a:lnTo>
                      <a:pt x="43" y="13"/>
                    </a:lnTo>
                    <a:lnTo>
                      <a:pt x="56" y="7"/>
                    </a:lnTo>
                    <a:lnTo>
                      <a:pt x="69" y="2"/>
                    </a:lnTo>
                    <a:lnTo>
                      <a:pt x="83" y="0"/>
                    </a:lnTo>
                    <a:lnTo>
                      <a:pt x="96" y="3"/>
                    </a:lnTo>
                    <a:lnTo>
                      <a:pt x="109" y="13"/>
                    </a:lnTo>
                    <a:lnTo>
                      <a:pt x="124" y="21"/>
                    </a:lnTo>
                    <a:lnTo>
                      <a:pt x="139" y="29"/>
                    </a:lnTo>
                    <a:lnTo>
                      <a:pt x="154" y="37"/>
                    </a:lnTo>
                    <a:lnTo>
                      <a:pt x="170" y="44"/>
                    </a:lnTo>
                    <a:lnTo>
                      <a:pt x="186" y="49"/>
                    </a:lnTo>
                    <a:lnTo>
                      <a:pt x="202" y="53"/>
                    </a:lnTo>
                    <a:lnTo>
                      <a:pt x="219" y="52"/>
                    </a:lnTo>
                    <a:lnTo>
                      <a:pt x="237" y="4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0" name="Freeform 88"/>
              <p:cNvSpPr>
                <a:spLocks/>
              </p:cNvSpPr>
              <p:nvPr/>
            </p:nvSpPr>
            <p:spPr bwMode="auto">
              <a:xfrm>
                <a:off x="4925" y="3704"/>
                <a:ext cx="10" cy="9"/>
              </a:xfrm>
              <a:custGeom>
                <a:avLst/>
                <a:gdLst>
                  <a:gd name="T0" fmla="*/ 0 w 52"/>
                  <a:gd name="T1" fmla="*/ 0 h 45"/>
                  <a:gd name="T2" fmla="*/ 0 w 52"/>
                  <a:gd name="T3" fmla="*/ 0 h 45"/>
                  <a:gd name="T4" fmla="*/ 0 w 52"/>
                  <a:gd name="T5" fmla="*/ 0 h 45"/>
                  <a:gd name="T6" fmla="*/ 0 w 52"/>
                  <a:gd name="T7" fmla="*/ 0 h 45"/>
                  <a:gd name="T8" fmla="*/ 0 w 52"/>
                  <a:gd name="T9" fmla="*/ 0 h 45"/>
                  <a:gd name="T10" fmla="*/ 0 w 52"/>
                  <a:gd name="T11" fmla="*/ 0 h 45"/>
                  <a:gd name="T12" fmla="*/ 0 w 52"/>
                  <a:gd name="T13" fmla="*/ 0 h 45"/>
                  <a:gd name="T14" fmla="*/ 0 w 52"/>
                  <a:gd name="T15" fmla="*/ 0 h 45"/>
                  <a:gd name="T16" fmla="*/ 0 w 52"/>
                  <a:gd name="T17" fmla="*/ 0 h 45"/>
                  <a:gd name="T18" fmla="*/ 0 w 52"/>
                  <a:gd name="T19" fmla="*/ 0 h 45"/>
                  <a:gd name="T20" fmla="*/ 0 w 52"/>
                  <a:gd name="T21" fmla="*/ 0 h 45"/>
                  <a:gd name="T22" fmla="*/ 0 w 52"/>
                  <a:gd name="T23" fmla="*/ 0 h 45"/>
                  <a:gd name="T24" fmla="*/ 0 w 52"/>
                  <a:gd name="T25" fmla="*/ 0 h 45"/>
                  <a:gd name="T26" fmla="*/ 0 w 52"/>
                  <a:gd name="T27" fmla="*/ 0 h 45"/>
                  <a:gd name="T28" fmla="*/ 0 w 52"/>
                  <a:gd name="T29" fmla="*/ 0 h 45"/>
                  <a:gd name="T30" fmla="*/ 0 w 52"/>
                  <a:gd name="T31" fmla="*/ 0 h 45"/>
                  <a:gd name="T32" fmla="*/ 0 w 52"/>
                  <a:gd name="T33" fmla="*/ 0 h 45"/>
                  <a:gd name="T34" fmla="*/ 0 w 52"/>
                  <a:gd name="T35" fmla="*/ 0 h 45"/>
                  <a:gd name="T36" fmla="*/ 0 w 52"/>
                  <a:gd name="T37" fmla="*/ 0 h 45"/>
                  <a:gd name="T38" fmla="*/ 0 w 52"/>
                  <a:gd name="T39" fmla="*/ 0 h 45"/>
                  <a:gd name="T40" fmla="*/ 0 w 52"/>
                  <a:gd name="T41" fmla="*/ 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45">
                    <a:moveTo>
                      <a:pt x="52" y="26"/>
                    </a:moveTo>
                    <a:lnTo>
                      <a:pt x="50" y="32"/>
                    </a:lnTo>
                    <a:lnTo>
                      <a:pt x="45" y="36"/>
                    </a:lnTo>
                    <a:lnTo>
                      <a:pt x="39" y="41"/>
                    </a:lnTo>
                    <a:lnTo>
                      <a:pt x="35" y="45"/>
                    </a:lnTo>
                    <a:lnTo>
                      <a:pt x="30" y="38"/>
                    </a:lnTo>
                    <a:lnTo>
                      <a:pt x="26" y="33"/>
                    </a:lnTo>
                    <a:lnTo>
                      <a:pt x="22" y="27"/>
                    </a:lnTo>
                    <a:lnTo>
                      <a:pt x="17" y="24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2" y="3"/>
                    </a:lnTo>
                    <a:lnTo>
                      <a:pt x="29" y="5"/>
                    </a:lnTo>
                    <a:lnTo>
                      <a:pt x="38" y="10"/>
                    </a:lnTo>
                    <a:lnTo>
                      <a:pt x="44" y="15"/>
                    </a:lnTo>
                    <a:lnTo>
                      <a:pt x="49" y="19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1" name="Freeform 89"/>
              <p:cNvSpPr>
                <a:spLocks/>
              </p:cNvSpPr>
              <p:nvPr/>
            </p:nvSpPr>
            <p:spPr bwMode="auto">
              <a:xfrm>
                <a:off x="4861" y="3708"/>
                <a:ext cx="123" cy="81"/>
              </a:xfrm>
              <a:custGeom>
                <a:avLst/>
                <a:gdLst>
                  <a:gd name="T0" fmla="*/ 5 w 616"/>
                  <a:gd name="T1" fmla="*/ 1 h 401"/>
                  <a:gd name="T2" fmla="*/ 5 w 616"/>
                  <a:gd name="T3" fmla="*/ 1 h 401"/>
                  <a:gd name="T4" fmla="*/ 5 w 616"/>
                  <a:gd name="T5" fmla="*/ 2 h 401"/>
                  <a:gd name="T6" fmla="*/ 5 w 616"/>
                  <a:gd name="T7" fmla="*/ 2 h 401"/>
                  <a:gd name="T8" fmla="*/ 5 w 616"/>
                  <a:gd name="T9" fmla="*/ 2 h 401"/>
                  <a:gd name="T10" fmla="*/ 4 w 616"/>
                  <a:gd name="T11" fmla="*/ 2 h 401"/>
                  <a:gd name="T12" fmla="*/ 4 w 616"/>
                  <a:gd name="T13" fmla="*/ 2 h 401"/>
                  <a:gd name="T14" fmla="*/ 4 w 616"/>
                  <a:gd name="T15" fmla="*/ 2 h 401"/>
                  <a:gd name="T16" fmla="*/ 4 w 616"/>
                  <a:gd name="T17" fmla="*/ 2 h 401"/>
                  <a:gd name="T18" fmla="*/ 4 w 616"/>
                  <a:gd name="T19" fmla="*/ 2 h 401"/>
                  <a:gd name="T20" fmla="*/ 4 w 616"/>
                  <a:gd name="T21" fmla="*/ 3 h 401"/>
                  <a:gd name="T22" fmla="*/ 4 w 616"/>
                  <a:gd name="T23" fmla="*/ 3 h 401"/>
                  <a:gd name="T24" fmla="*/ 3 w 616"/>
                  <a:gd name="T25" fmla="*/ 2 h 401"/>
                  <a:gd name="T26" fmla="*/ 3 w 616"/>
                  <a:gd name="T27" fmla="*/ 2 h 401"/>
                  <a:gd name="T28" fmla="*/ 3 w 616"/>
                  <a:gd name="T29" fmla="*/ 3 h 401"/>
                  <a:gd name="T30" fmla="*/ 3 w 616"/>
                  <a:gd name="T31" fmla="*/ 3 h 401"/>
                  <a:gd name="T32" fmla="*/ 3 w 616"/>
                  <a:gd name="T33" fmla="*/ 3 h 401"/>
                  <a:gd name="T34" fmla="*/ 3 w 616"/>
                  <a:gd name="T35" fmla="*/ 3 h 401"/>
                  <a:gd name="T36" fmla="*/ 3 w 616"/>
                  <a:gd name="T37" fmla="*/ 3 h 401"/>
                  <a:gd name="T38" fmla="*/ 3 w 616"/>
                  <a:gd name="T39" fmla="*/ 3 h 401"/>
                  <a:gd name="T40" fmla="*/ 2 w 616"/>
                  <a:gd name="T41" fmla="*/ 2 h 401"/>
                  <a:gd name="T42" fmla="*/ 3 w 616"/>
                  <a:gd name="T43" fmla="*/ 2 h 401"/>
                  <a:gd name="T44" fmla="*/ 3 w 616"/>
                  <a:gd name="T45" fmla="*/ 2 h 401"/>
                  <a:gd name="T46" fmla="*/ 3 w 616"/>
                  <a:gd name="T47" fmla="*/ 2 h 401"/>
                  <a:gd name="T48" fmla="*/ 3 w 616"/>
                  <a:gd name="T49" fmla="*/ 2 h 401"/>
                  <a:gd name="T50" fmla="*/ 4 w 616"/>
                  <a:gd name="T51" fmla="*/ 2 h 401"/>
                  <a:gd name="T52" fmla="*/ 3 w 616"/>
                  <a:gd name="T53" fmla="*/ 2 h 401"/>
                  <a:gd name="T54" fmla="*/ 4 w 616"/>
                  <a:gd name="T55" fmla="*/ 1 h 401"/>
                  <a:gd name="T56" fmla="*/ 4 w 616"/>
                  <a:gd name="T57" fmla="*/ 1 h 401"/>
                  <a:gd name="T58" fmla="*/ 4 w 616"/>
                  <a:gd name="T59" fmla="*/ 0 h 401"/>
                  <a:gd name="T60" fmla="*/ 4 w 616"/>
                  <a:gd name="T61" fmla="*/ 1 h 401"/>
                  <a:gd name="T62" fmla="*/ 4 w 616"/>
                  <a:gd name="T63" fmla="*/ 1 h 401"/>
                  <a:gd name="T64" fmla="*/ 4 w 616"/>
                  <a:gd name="T65" fmla="*/ 0 h 401"/>
                  <a:gd name="T66" fmla="*/ 4 w 616"/>
                  <a:gd name="T67" fmla="*/ 1 h 401"/>
                  <a:gd name="T68" fmla="*/ 4 w 616"/>
                  <a:gd name="T69" fmla="*/ 1 h 401"/>
                  <a:gd name="T70" fmla="*/ 3 w 616"/>
                  <a:gd name="T71" fmla="*/ 1 h 401"/>
                  <a:gd name="T72" fmla="*/ 3 w 616"/>
                  <a:gd name="T73" fmla="*/ 2 h 401"/>
                  <a:gd name="T74" fmla="*/ 2 w 616"/>
                  <a:gd name="T75" fmla="*/ 2 h 401"/>
                  <a:gd name="T76" fmla="*/ 2 w 616"/>
                  <a:gd name="T77" fmla="*/ 2 h 401"/>
                  <a:gd name="T78" fmla="*/ 1 w 616"/>
                  <a:gd name="T79" fmla="*/ 2 h 401"/>
                  <a:gd name="T80" fmla="*/ 1 w 616"/>
                  <a:gd name="T81" fmla="*/ 2 h 401"/>
                  <a:gd name="T82" fmla="*/ 0 w 616"/>
                  <a:gd name="T83" fmla="*/ 2 h 401"/>
                  <a:gd name="T84" fmla="*/ 0 w 616"/>
                  <a:gd name="T85" fmla="*/ 2 h 401"/>
                  <a:gd name="T86" fmla="*/ 0 w 616"/>
                  <a:gd name="T87" fmla="*/ 2 h 401"/>
                  <a:gd name="T88" fmla="*/ 1 w 616"/>
                  <a:gd name="T89" fmla="*/ 2 h 401"/>
                  <a:gd name="T90" fmla="*/ 1 w 616"/>
                  <a:gd name="T91" fmla="*/ 2 h 401"/>
                  <a:gd name="T92" fmla="*/ 2 w 616"/>
                  <a:gd name="T93" fmla="*/ 2 h 401"/>
                  <a:gd name="T94" fmla="*/ 2 w 616"/>
                  <a:gd name="T95" fmla="*/ 1 h 401"/>
                  <a:gd name="T96" fmla="*/ 3 w 616"/>
                  <a:gd name="T97" fmla="*/ 1 h 401"/>
                  <a:gd name="T98" fmla="*/ 3 w 616"/>
                  <a:gd name="T99" fmla="*/ 1 h 401"/>
                  <a:gd name="T100" fmla="*/ 3 w 616"/>
                  <a:gd name="T101" fmla="*/ 1 h 401"/>
                  <a:gd name="T102" fmla="*/ 4 w 616"/>
                  <a:gd name="T103" fmla="*/ 0 h 401"/>
                  <a:gd name="T104" fmla="*/ 4 w 616"/>
                  <a:gd name="T105" fmla="*/ 0 h 401"/>
                  <a:gd name="T106" fmla="*/ 4 w 616"/>
                  <a:gd name="T107" fmla="*/ 0 h 401"/>
                  <a:gd name="T108" fmla="*/ 4 w 616"/>
                  <a:gd name="T109" fmla="*/ 0 h 40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401">
                    <a:moveTo>
                      <a:pt x="582" y="58"/>
                    </a:moveTo>
                    <a:lnTo>
                      <a:pt x="588" y="67"/>
                    </a:lnTo>
                    <a:lnTo>
                      <a:pt x="588" y="75"/>
                    </a:lnTo>
                    <a:lnTo>
                      <a:pt x="587" y="84"/>
                    </a:lnTo>
                    <a:lnTo>
                      <a:pt x="588" y="92"/>
                    </a:lnTo>
                    <a:lnTo>
                      <a:pt x="588" y="109"/>
                    </a:lnTo>
                    <a:lnTo>
                      <a:pt x="593" y="126"/>
                    </a:lnTo>
                    <a:lnTo>
                      <a:pt x="601" y="144"/>
                    </a:lnTo>
                    <a:lnTo>
                      <a:pt x="608" y="160"/>
                    </a:lnTo>
                    <a:lnTo>
                      <a:pt x="614" y="176"/>
                    </a:lnTo>
                    <a:lnTo>
                      <a:pt x="616" y="192"/>
                    </a:lnTo>
                    <a:lnTo>
                      <a:pt x="611" y="208"/>
                    </a:lnTo>
                    <a:lnTo>
                      <a:pt x="600" y="223"/>
                    </a:lnTo>
                    <a:lnTo>
                      <a:pt x="599" y="210"/>
                    </a:lnTo>
                    <a:lnTo>
                      <a:pt x="595" y="199"/>
                    </a:lnTo>
                    <a:lnTo>
                      <a:pt x="589" y="188"/>
                    </a:lnTo>
                    <a:lnTo>
                      <a:pt x="580" y="182"/>
                    </a:lnTo>
                    <a:lnTo>
                      <a:pt x="575" y="190"/>
                    </a:lnTo>
                    <a:lnTo>
                      <a:pt x="574" y="200"/>
                    </a:lnTo>
                    <a:lnTo>
                      <a:pt x="576" y="210"/>
                    </a:lnTo>
                    <a:lnTo>
                      <a:pt x="577" y="219"/>
                    </a:lnTo>
                    <a:lnTo>
                      <a:pt x="572" y="231"/>
                    </a:lnTo>
                    <a:lnTo>
                      <a:pt x="565" y="240"/>
                    </a:lnTo>
                    <a:lnTo>
                      <a:pt x="558" y="249"/>
                    </a:lnTo>
                    <a:lnTo>
                      <a:pt x="548" y="256"/>
                    </a:lnTo>
                    <a:lnTo>
                      <a:pt x="538" y="263"/>
                    </a:lnTo>
                    <a:lnTo>
                      <a:pt x="529" y="270"/>
                    </a:lnTo>
                    <a:lnTo>
                      <a:pt x="519" y="276"/>
                    </a:lnTo>
                    <a:lnTo>
                      <a:pt x="509" y="282"/>
                    </a:lnTo>
                    <a:lnTo>
                      <a:pt x="505" y="278"/>
                    </a:lnTo>
                    <a:lnTo>
                      <a:pt x="501" y="274"/>
                    </a:lnTo>
                    <a:lnTo>
                      <a:pt x="496" y="270"/>
                    </a:lnTo>
                    <a:lnTo>
                      <a:pt x="492" y="267"/>
                    </a:lnTo>
                    <a:lnTo>
                      <a:pt x="488" y="263"/>
                    </a:lnTo>
                    <a:lnTo>
                      <a:pt x="484" y="261"/>
                    </a:lnTo>
                    <a:lnTo>
                      <a:pt x="478" y="259"/>
                    </a:lnTo>
                    <a:lnTo>
                      <a:pt x="474" y="257"/>
                    </a:lnTo>
                    <a:lnTo>
                      <a:pt x="472" y="272"/>
                    </a:lnTo>
                    <a:lnTo>
                      <a:pt x="476" y="286"/>
                    </a:lnTo>
                    <a:lnTo>
                      <a:pt x="484" y="301"/>
                    </a:lnTo>
                    <a:lnTo>
                      <a:pt x="488" y="316"/>
                    </a:lnTo>
                    <a:lnTo>
                      <a:pt x="486" y="324"/>
                    </a:lnTo>
                    <a:lnTo>
                      <a:pt x="481" y="332"/>
                    </a:lnTo>
                    <a:lnTo>
                      <a:pt x="475" y="339"/>
                    </a:lnTo>
                    <a:lnTo>
                      <a:pt x="467" y="344"/>
                    </a:lnTo>
                    <a:lnTo>
                      <a:pt x="466" y="334"/>
                    </a:lnTo>
                    <a:lnTo>
                      <a:pt x="463" y="324"/>
                    </a:lnTo>
                    <a:lnTo>
                      <a:pt x="457" y="316"/>
                    </a:lnTo>
                    <a:lnTo>
                      <a:pt x="449" y="309"/>
                    </a:lnTo>
                    <a:lnTo>
                      <a:pt x="440" y="305"/>
                    </a:lnTo>
                    <a:lnTo>
                      <a:pt x="430" y="301"/>
                    </a:lnTo>
                    <a:lnTo>
                      <a:pt x="420" y="298"/>
                    </a:lnTo>
                    <a:lnTo>
                      <a:pt x="409" y="295"/>
                    </a:lnTo>
                    <a:lnTo>
                      <a:pt x="399" y="295"/>
                    </a:lnTo>
                    <a:lnTo>
                      <a:pt x="389" y="295"/>
                    </a:lnTo>
                    <a:lnTo>
                      <a:pt x="378" y="298"/>
                    </a:lnTo>
                    <a:lnTo>
                      <a:pt x="369" y="300"/>
                    </a:lnTo>
                    <a:lnTo>
                      <a:pt x="368" y="309"/>
                    </a:lnTo>
                    <a:lnTo>
                      <a:pt x="371" y="317"/>
                    </a:lnTo>
                    <a:lnTo>
                      <a:pt x="376" y="324"/>
                    </a:lnTo>
                    <a:lnTo>
                      <a:pt x="383" y="330"/>
                    </a:lnTo>
                    <a:lnTo>
                      <a:pt x="389" y="336"/>
                    </a:lnTo>
                    <a:lnTo>
                      <a:pt x="394" y="341"/>
                    </a:lnTo>
                    <a:lnTo>
                      <a:pt x="398" y="349"/>
                    </a:lnTo>
                    <a:lnTo>
                      <a:pt x="399" y="359"/>
                    </a:lnTo>
                    <a:lnTo>
                      <a:pt x="397" y="370"/>
                    </a:lnTo>
                    <a:lnTo>
                      <a:pt x="399" y="383"/>
                    </a:lnTo>
                    <a:lnTo>
                      <a:pt x="397" y="393"/>
                    </a:lnTo>
                    <a:lnTo>
                      <a:pt x="388" y="400"/>
                    </a:lnTo>
                    <a:lnTo>
                      <a:pt x="380" y="401"/>
                    </a:lnTo>
                    <a:lnTo>
                      <a:pt x="374" y="400"/>
                    </a:lnTo>
                    <a:lnTo>
                      <a:pt x="368" y="398"/>
                    </a:lnTo>
                    <a:lnTo>
                      <a:pt x="361" y="395"/>
                    </a:lnTo>
                    <a:lnTo>
                      <a:pt x="364" y="380"/>
                    </a:lnTo>
                    <a:lnTo>
                      <a:pt x="366" y="363"/>
                    </a:lnTo>
                    <a:lnTo>
                      <a:pt x="365" y="346"/>
                    </a:lnTo>
                    <a:lnTo>
                      <a:pt x="359" y="330"/>
                    </a:lnTo>
                    <a:lnTo>
                      <a:pt x="354" y="321"/>
                    </a:lnTo>
                    <a:lnTo>
                      <a:pt x="347" y="314"/>
                    </a:lnTo>
                    <a:lnTo>
                      <a:pt x="339" y="307"/>
                    </a:lnTo>
                    <a:lnTo>
                      <a:pt x="329" y="302"/>
                    </a:lnTo>
                    <a:lnTo>
                      <a:pt x="320" y="298"/>
                    </a:lnTo>
                    <a:lnTo>
                      <a:pt x="313" y="295"/>
                    </a:lnTo>
                    <a:lnTo>
                      <a:pt x="308" y="293"/>
                    </a:lnTo>
                    <a:lnTo>
                      <a:pt x="306" y="293"/>
                    </a:lnTo>
                    <a:lnTo>
                      <a:pt x="308" y="285"/>
                    </a:lnTo>
                    <a:lnTo>
                      <a:pt x="313" y="277"/>
                    </a:lnTo>
                    <a:lnTo>
                      <a:pt x="317" y="270"/>
                    </a:lnTo>
                    <a:lnTo>
                      <a:pt x="323" y="262"/>
                    </a:lnTo>
                    <a:lnTo>
                      <a:pt x="329" y="255"/>
                    </a:lnTo>
                    <a:lnTo>
                      <a:pt x="335" y="249"/>
                    </a:lnTo>
                    <a:lnTo>
                      <a:pt x="343" y="244"/>
                    </a:lnTo>
                    <a:lnTo>
                      <a:pt x="349" y="238"/>
                    </a:lnTo>
                    <a:lnTo>
                      <a:pt x="360" y="231"/>
                    </a:lnTo>
                    <a:lnTo>
                      <a:pt x="371" y="226"/>
                    </a:lnTo>
                    <a:lnTo>
                      <a:pt x="384" y="223"/>
                    </a:lnTo>
                    <a:lnTo>
                      <a:pt x="397" y="219"/>
                    </a:lnTo>
                    <a:lnTo>
                      <a:pt x="409" y="216"/>
                    </a:lnTo>
                    <a:lnTo>
                      <a:pt x="422" y="214"/>
                    </a:lnTo>
                    <a:lnTo>
                      <a:pt x="435" y="210"/>
                    </a:lnTo>
                    <a:lnTo>
                      <a:pt x="447" y="207"/>
                    </a:lnTo>
                    <a:lnTo>
                      <a:pt x="450" y="203"/>
                    </a:lnTo>
                    <a:lnTo>
                      <a:pt x="452" y="199"/>
                    </a:lnTo>
                    <a:lnTo>
                      <a:pt x="453" y="194"/>
                    </a:lnTo>
                    <a:lnTo>
                      <a:pt x="453" y="188"/>
                    </a:lnTo>
                    <a:lnTo>
                      <a:pt x="447" y="186"/>
                    </a:lnTo>
                    <a:lnTo>
                      <a:pt x="440" y="186"/>
                    </a:lnTo>
                    <a:lnTo>
                      <a:pt x="431" y="188"/>
                    </a:lnTo>
                    <a:lnTo>
                      <a:pt x="422" y="191"/>
                    </a:lnTo>
                    <a:lnTo>
                      <a:pt x="437" y="179"/>
                    </a:lnTo>
                    <a:lnTo>
                      <a:pt x="455" y="167"/>
                    </a:lnTo>
                    <a:lnTo>
                      <a:pt x="472" y="155"/>
                    </a:lnTo>
                    <a:lnTo>
                      <a:pt x="488" y="141"/>
                    </a:lnTo>
                    <a:lnTo>
                      <a:pt x="503" y="127"/>
                    </a:lnTo>
                    <a:lnTo>
                      <a:pt x="515" y="110"/>
                    </a:lnTo>
                    <a:lnTo>
                      <a:pt x="522" y="91"/>
                    </a:lnTo>
                    <a:lnTo>
                      <a:pt x="525" y="68"/>
                    </a:lnTo>
                    <a:lnTo>
                      <a:pt x="522" y="64"/>
                    </a:lnTo>
                    <a:lnTo>
                      <a:pt x="521" y="60"/>
                    </a:lnTo>
                    <a:lnTo>
                      <a:pt x="520" y="55"/>
                    </a:lnTo>
                    <a:lnTo>
                      <a:pt x="516" y="53"/>
                    </a:lnTo>
                    <a:lnTo>
                      <a:pt x="510" y="58"/>
                    </a:lnTo>
                    <a:lnTo>
                      <a:pt x="508" y="67"/>
                    </a:lnTo>
                    <a:lnTo>
                      <a:pt x="506" y="75"/>
                    </a:lnTo>
                    <a:lnTo>
                      <a:pt x="503" y="81"/>
                    </a:lnTo>
                    <a:lnTo>
                      <a:pt x="499" y="78"/>
                    </a:lnTo>
                    <a:lnTo>
                      <a:pt x="494" y="72"/>
                    </a:lnTo>
                    <a:lnTo>
                      <a:pt x="490" y="68"/>
                    </a:lnTo>
                    <a:lnTo>
                      <a:pt x="486" y="62"/>
                    </a:lnTo>
                    <a:lnTo>
                      <a:pt x="481" y="57"/>
                    </a:lnTo>
                    <a:lnTo>
                      <a:pt x="477" y="55"/>
                    </a:lnTo>
                    <a:lnTo>
                      <a:pt x="472" y="55"/>
                    </a:lnTo>
                    <a:lnTo>
                      <a:pt x="465" y="57"/>
                    </a:lnTo>
                    <a:lnTo>
                      <a:pt x="465" y="64"/>
                    </a:lnTo>
                    <a:lnTo>
                      <a:pt x="469" y="69"/>
                    </a:lnTo>
                    <a:lnTo>
                      <a:pt x="472" y="75"/>
                    </a:lnTo>
                    <a:lnTo>
                      <a:pt x="474" y="81"/>
                    </a:lnTo>
                    <a:lnTo>
                      <a:pt x="473" y="102"/>
                    </a:lnTo>
                    <a:lnTo>
                      <a:pt x="466" y="117"/>
                    </a:lnTo>
                    <a:lnTo>
                      <a:pt x="457" y="130"/>
                    </a:lnTo>
                    <a:lnTo>
                      <a:pt x="443" y="140"/>
                    </a:lnTo>
                    <a:lnTo>
                      <a:pt x="428" y="149"/>
                    </a:lnTo>
                    <a:lnTo>
                      <a:pt x="413" y="159"/>
                    </a:lnTo>
                    <a:lnTo>
                      <a:pt x="400" y="168"/>
                    </a:lnTo>
                    <a:lnTo>
                      <a:pt x="388" y="180"/>
                    </a:lnTo>
                    <a:lnTo>
                      <a:pt x="371" y="187"/>
                    </a:lnTo>
                    <a:lnTo>
                      <a:pt x="354" y="194"/>
                    </a:lnTo>
                    <a:lnTo>
                      <a:pt x="337" y="205"/>
                    </a:lnTo>
                    <a:lnTo>
                      <a:pt x="321" y="215"/>
                    </a:lnTo>
                    <a:lnTo>
                      <a:pt x="305" y="228"/>
                    </a:lnTo>
                    <a:lnTo>
                      <a:pt x="292" y="240"/>
                    </a:lnTo>
                    <a:lnTo>
                      <a:pt x="281" y="255"/>
                    </a:lnTo>
                    <a:lnTo>
                      <a:pt x="271" y="271"/>
                    </a:lnTo>
                    <a:lnTo>
                      <a:pt x="255" y="265"/>
                    </a:lnTo>
                    <a:lnTo>
                      <a:pt x="240" y="260"/>
                    </a:lnTo>
                    <a:lnTo>
                      <a:pt x="224" y="256"/>
                    </a:lnTo>
                    <a:lnTo>
                      <a:pt x="206" y="253"/>
                    </a:lnTo>
                    <a:lnTo>
                      <a:pt x="190" y="251"/>
                    </a:lnTo>
                    <a:lnTo>
                      <a:pt x="173" y="249"/>
                    </a:lnTo>
                    <a:lnTo>
                      <a:pt x="157" y="248"/>
                    </a:lnTo>
                    <a:lnTo>
                      <a:pt x="140" y="247"/>
                    </a:lnTo>
                    <a:lnTo>
                      <a:pt x="123" y="247"/>
                    </a:lnTo>
                    <a:lnTo>
                      <a:pt x="106" y="247"/>
                    </a:lnTo>
                    <a:lnTo>
                      <a:pt x="89" y="246"/>
                    </a:lnTo>
                    <a:lnTo>
                      <a:pt x="72" y="245"/>
                    </a:lnTo>
                    <a:lnTo>
                      <a:pt x="56" y="244"/>
                    </a:lnTo>
                    <a:lnTo>
                      <a:pt x="39" y="242"/>
                    </a:lnTo>
                    <a:lnTo>
                      <a:pt x="23" y="240"/>
                    </a:lnTo>
                    <a:lnTo>
                      <a:pt x="7" y="237"/>
                    </a:lnTo>
                    <a:lnTo>
                      <a:pt x="4" y="231"/>
                    </a:lnTo>
                    <a:lnTo>
                      <a:pt x="2" y="224"/>
                    </a:lnTo>
                    <a:lnTo>
                      <a:pt x="1" y="216"/>
                    </a:lnTo>
                    <a:lnTo>
                      <a:pt x="0" y="208"/>
                    </a:lnTo>
                    <a:lnTo>
                      <a:pt x="15" y="210"/>
                    </a:lnTo>
                    <a:lnTo>
                      <a:pt x="30" y="214"/>
                    </a:lnTo>
                    <a:lnTo>
                      <a:pt x="45" y="216"/>
                    </a:lnTo>
                    <a:lnTo>
                      <a:pt x="61" y="218"/>
                    </a:lnTo>
                    <a:lnTo>
                      <a:pt x="76" y="221"/>
                    </a:lnTo>
                    <a:lnTo>
                      <a:pt x="91" y="222"/>
                    </a:lnTo>
                    <a:lnTo>
                      <a:pt x="108" y="223"/>
                    </a:lnTo>
                    <a:lnTo>
                      <a:pt x="123" y="223"/>
                    </a:lnTo>
                    <a:lnTo>
                      <a:pt x="138" y="223"/>
                    </a:lnTo>
                    <a:lnTo>
                      <a:pt x="153" y="222"/>
                    </a:lnTo>
                    <a:lnTo>
                      <a:pt x="168" y="219"/>
                    </a:lnTo>
                    <a:lnTo>
                      <a:pt x="182" y="216"/>
                    </a:lnTo>
                    <a:lnTo>
                      <a:pt x="196" y="213"/>
                    </a:lnTo>
                    <a:lnTo>
                      <a:pt x="210" y="207"/>
                    </a:lnTo>
                    <a:lnTo>
                      <a:pt x="222" y="200"/>
                    </a:lnTo>
                    <a:lnTo>
                      <a:pt x="235" y="192"/>
                    </a:lnTo>
                    <a:lnTo>
                      <a:pt x="270" y="195"/>
                    </a:lnTo>
                    <a:lnTo>
                      <a:pt x="284" y="188"/>
                    </a:lnTo>
                    <a:lnTo>
                      <a:pt x="296" y="178"/>
                    </a:lnTo>
                    <a:lnTo>
                      <a:pt x="305" y="168"/>
                    </a:lnTo>
                    <a:lnTo>
                      <a:pt x="315" y="156"/>
                    </a:lnTo>
                    <a:lnTo>
                      <a:pt x="323" y="145"/>
                    </a:lnTo>
                    <a:lnTo>
                      <a:pt x="334" y="134"/>
                    </a:lnTo>
                    <a:lnTo>
                      <a:pt x="346" y="126"/>
                    </a:lnTo>
                    <a:lnTo>
                      <a:pt x="361" y="122"/>
                    </a:lnTo>
                    <a:lnTo>
                      <a:pt x="372" y="108"/>
                    </a:lnTo>
                    <a:lnTo>
                      <a:pt x="384" y="99"/>
                    </a:lnTo>
                    <a:lnTo>
                      <a:pt x="397" y="92"/>
                    </a:lnTo>
                    <a:lnTo>
                      <a:pt x="410" y="87"/>
                    </a:lnTo>
                    <a:lnTo>
                      <a:pt x="424" y="83"/>
                    </a:lnTo>
                    <a:lnTo>
                      <a:pt x="437" y="76"/>
                    </a:lnTo>
                    <a:lnTo>
                      <a:pt x="450" y="67"/>
                    </a:lnTo>
                    <a:lnTo>
                      <a:pt x="461" y="53"/>
                    </a:lnTo>
                    <a:lnTo>
                      <a:pt x="465" y="45"/>
                    </a:lnTo>
                    <a:lnTo>
                      <a:pt x="470" y="38"/>
                    </a:lnTo>
                    <a:lnTo>
                      <a:pt x="474" y="30"/>
                    </a:lnTo>
                    <a:lnTo>
                      <a:pt x="477" y="22"/>
                    </a:lnTo>
                    <a:lnTo>
                      <a:pt x="482" y="15"/>
                    </a:lnTo>
                    <a:lnTo>
                      <a:pt x="488" y="9"/>
                    </a:lnTo>
                    <a:lnTo>
                      <a:pt x="494" y="3"/>
                    </a:lnTo>
                    <a:lnTo>
                      <a:pt x="503" y="0"/>
                    </a:lnTo>
                    <a:lnTo>
                      <a:pt x="514" y="4"/>
                    </a:lnTo>
                    <a:lnTo>
                      <a:pt x="524" y="11"/>
                    </a:lnTo>
                    <a:lnTo>
                      <a:pt x="535" y="18"/>
                    </a:lnTo>
                    <a:lnTo>
                      <a:pt x="545" y="26"/>
                    </a:lnTo>
                    <a:lnTo>
                      <a:pt x="553" y="34"/>
                    </a:lnTo>
                    <a:lnTo>
                      <a:pt x="563" y="44"/>
                    </a:lnTo>
                    <a:lnTo>
                      <a:pt x="573" y="52"/>
                    </a:lnTo>
                    <a:lnTo>
                      <a:pt x="582" y="5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2" name="Freeform 90"/>
              <p:cNvSpPr>
                <a:spLocks/>
              </p:cNvSpPr>
              <p:nvPr/>
            </p:nvSpPr>
            <p:spPr bwMode="auto">
              <a:xfrm>
                <a:off x="4914" y="3718"/>
                <a:ext cx="9" cy="16"/>
              </a:xfrm>
              <a:custGeom>
                <a:avLst/>
                <a:gdLst>
                  <a:gd name="T0" fmla="*/ 0 w 45"/>
                  <a:gd name="T1" fmla="*/ 0 h 79"/>
                  <a:gd name="T2" fmla="*/ 0 w 45"/>
                  <a:gd name="T3" fmla="*/ 1 h 79"/>
                  <a:gd name="T4" fmla="*/ 0 w 45"/>
                  <a:gd name="T5" fmla="*/ 1 h 79"/>
                  <a:gd name="T6" fmla="*/ 0 w 45"/>
                  <a:gd name="T7" fmla="*/ 0 h 79"/>
                  <a:gd name="T8" fmla="*/ 0 w 45"/>
                  <a:gd name="T9" fmla="*/ 0 h 79"/>
                  <a:gd name="T10" fmla="*/ 0 w 45"/>
                  <a:gd name="T11" fmla="*/ 0 h 79"/>
                  <a:gd name="T12" fmla="*/ 0 w 45"/>
                  <a:gd name="T13" fmla="*/ 0 h 79"/>
                  <a:gd name="T14" fmla="*/ 0 w 45"/>
                  <a:gd name="T15" fmla="*/ 0 h 79"/>
                  <a:gd name="T16" fmla="*/ 0 w 45"/>
                  <a:gd name="T17" fmla="*/ 0 h 79"/>
                  <a:gd name="T18" fmla="*/ 0 w 45"/>
                  <a:gd name="T19" fmla="*/ 0 h 79"/>
                  <a:gd name="T20" fmla="*/ 0 w 45"/>
                  <a:gd name="T21" fmla="*/ 0 h 79"/>
                  <a:gd name="T22" fmla="*/ 0 w 45"/>
                  <a:gd name="T23" fmla="*/ 0 h 79"/>
                  <a:gd name="T24" fmla="*/ 0 w 45"/>
                  <a:gd name="T25" fmla="*/ 0 h 79"/>
                  <a:gd name="T26" fmla="*/ 0 w 45"/>
                  <a:gd name="T27" fmla="*/ 0 h 79"/>
                  <a:gd name="T28" fmla="*/ 0 w 45"/>
                  <a:gd name="T29" fmla="*/ 0 h 79"/>
                  <a:gd name="T30" fmla="*/ 0 w 45"/>
                  <a:gd name="T31" fmla="*/ 0 h 79"/>
                  <a:gd name="T32" fmla="*/ 0 w 45"/>
                  <a:gd name="T33" fmla="*/ 0 h 79"/>
                  <a:gd name="T34" fmla="*/ 0 w 45"/>
                  <a:gd name="T35" fmla="*/ 0 h 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79">
                    <a:moveTo>
                      <a:pt x="45" y="49"/>
                    </a:moveTo>
                    <a:lnTo>
                      <a:pt x="38" y="79"/>
                    </a:lnTo>
                    <a:lnTo>
                      <a:pt x="35" y="69"/>
                    </a:lnTo>
                    <a:lnTo>
                      <a:pt x="31" y="59"/>
                    </a:lnTo>
                    <a:lnTo>
                      <a:pt x="27" y="50"/>
                    </a:lnTo>
                    <a:lnTo>
                      <a:pt x="23" y="40"/>
                    </a:lnTo>
                    <a:lnTo>
                      <a:pt x="18" y="30"/>
                    </a:lnTo>
                    <a:lnTo>
                      <a:pt x="13" y="21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0" y="4"/>
                    </a:lnTo>
                    <a:lnTo>
                      <a:pt x="37" y="14"/>
                    </a:lnTo>
                    <a:lnTo>
                      <a:pt x="40" y="26"/>
                    </a:lnTo>
                    <a:lnTo>
                      <a:pt x="42" y="37"/>
                    </a:lnTo>
                    <a:lnTo>
                      <a:pt x="45" y="4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3" name="Freeform 91"/>
              <p:cNvSpPr>
                <a:spLocks/>
              </p:cNvSpPr>
              <p:nvPr/>
            </p:nvSpPr>
            <p:spPr bwMode="auto">
              <a:xfrm>
                <a:off x="4816" y="3714"/>
                <a:ext cx="5" cy="12"/>
              </a:xfrm>
              <a:custGeom>
                <a:avLst/>
                <a:gdLst>
                  <a:gd name="T0" fmla="*/ 0 w 25"/>
                  <a:gd name="T1" fmla="*/ 0 h 59"/>
                  <a:gd name="T2" fmla="*/ 0 w 25"/>
                  <a:gd name="T3" fmla="*/ 0 h 59"/>
                  <a:gd name="T4" fmla="*/ 0 w 25"/>
                  <a:gd name="T5" fmla="*/ 0 h 59"/>
                  <a:gd name="T6" fmla="*/ 0 w 25"/>
                  <a:gd name="T7" fmla="*/ 0 h 59"/>
                  <a:gd name="T8" fmla="*/ 0 w 25"/>
                  <a:gd name="T9" fmla="*/ 0 h 59"/>
                  <a:gd name="T10" fmla="*/ 0 w 25"/>
                  <a:gd name="T11" fmla="*/ 0 h 59"/>
                  <a:gd name="T12" fmla="*/ 0 w 25"/>
                  <a:gd name="T13" fmla="*/ 0 h 59"/>
                  <a:gd name="T14" fmla="*/ 0 w 25"/>
                  <a:gd name="T15" fmla="*/ 0 h 59"/>
                  <a:gd name="T16" fmla="*/ 0 w 25"/>
                  <a:gd name="T17" fmla="*/ 0 h 59"/>
                  <a:gd name="T18" fmla="*/ 0 w 25"/>
                  <a:gd name="T19" fmla="*/ 0 h 59"/>
                  <a:gd name="T20" fmla="*/ 0 w 25"/>
                  <a:gd name="T21" fmla="*/ 0 h 59"/>
                  <a:gd name="T22" fmla="*/ 0 w 25"/>
                  <a:gd name="T23" fmla="*/ 0 h 59"/>
                  <a:gd name="T24" fmla="*/ 0 w 25"/>
                  <a:gd name="T25" fmla="*/ 0 h 59"/>
                  <a:gd name="T26" fmla="*/ 0 w 25"/>
                  <a:gd name="T27" fmla="*/ 0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59">
                    <a:moveTo>
                      <a:pt x="25" y="51"/>
                    </a:moveTo>
                    <a:lnTo>
                      <a:pt x="24" y="59"/>
                    </a:lnTo>
                    <a:lnTo>
                      <a:pt x="12" y="54"/>
                    </a:lnTo>
                    <a:lnTo>
                      <a:pt x="10" y="40"/>
                    </a:lnTo>
                    <a:lnTo>
                      <a:pt x="8" y="2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7" y="13"/>
                    </a:lnTo>
                    <a:lnTo>
                      <a:pt x="22" y="25"/>
                    </a:lnTo>
                    <a:lnTo>
                      <a:pt x="25" y="37"/>
                    </a:lnTo>
                    <a:lnTo>
                      <a:pt x="25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4" name="Freeform 92"/>
              <p:cNvSpPr>
                <a:spLocks/>
              </p:cNvSpPr>
              <p:nvPr/>
            </p:nvSpPr>
            <p:spPr bwMode="auto">
              <a:xfrm>
                <a:off x="4806" y="3715"/>
                <a:ext cx="16" cy="23"/>
              </a:xfrm>
              <a:custGeom>
                <a:avLst/>
                <a:gdLst>
                  <a:gd name="T0" fmla="*/ 0 w 81"/>
                  <a:gd name="T1" fmla="*/ 0 h 114"/>
                  <a:gd name="T2" fmla="*/ 0 w 81"/>
                  <a:gd name="T3" fmla="*/ 0 h 114"/>
                  <a:gd name="T4" fmla="*/ 0 w 81"/>
                  <a:gd name="T5" fmla="*/ 0 h 114"/>
                  <a:gd name="T6" fmla="*/ 0 w 81"/>
                  <a:gd name="T7" fmla="*/ 1 h 114"/>
                  <a:gd name="T8" fmla="*/ 0 w 81"/>
                  <a:gd name="T9" fmla="*/ 1 h 114"/>
                  <a:gd name="T10" fmla="*/ 0 w 81"/>
                  <a:gd name="T11" fmla="*/ 1 h 114"/>
                  <a:gd name="T12" fmla="*/ 0 w 81"/>
                  <a:gd name="T13" fmla="*/ 1 h 114"/>
                  <a:gd name="T14" fmla="*/ 0 w 81"/>
                  <a:gd name="T15" fmla="*/ 1 h 114"/>
                  <a:gd name="T16" fmla="*/ 0 w 81"/>
                  <a:gd name="T17" fmla="*/ 1 h 114"/>
                  <a:gd name="T18" fmla="*/ 1 w 81"/>
                  <a:gd name="T19" fmla="*/ 1 h 114"/>
                  <a:gd name="T20" fmla="*/ 1 w 81"/>
                  <a:gd name="T21" fmla="*/ 1 h 114"/>
                  <a:gd name="T22" fmla="*/ 1 w 81"/>
                  <a:gd name="T23" fmla="*/ 1 h 114"/>
                  <a:gd name="T24" fmla="*/ 1 w 81"/>
                  <a:gd name="T25" fmla="*/ 1 h 114"/>
                  <a:gd name="T26" fmla="*/ 1 w 81"/>
                  <a:gd name="T27" fmla="*/ 1 h 114"/>
                  <a:gd name="T28" fmla="*/ 1 w 81"/>
                  <a:gd name="T29" fmla="*/ 1 h 114"/>
                  <a:gd name="T30" fmla="*/ 1 w 81"/>
                  <a:gd name="T31" fmla="*/ 1 h 114"/>
                  <a:gd name="T32" fmla="*/ 1 w 81"/>
                  <a:gd name="T33" fmla="*/ 1 h 114"/>
                  <a:gd name="T34" fmla="*/ 1 w 81"/>
                  <a:gd name="T35" fmla="*/ 1 h 114"/>
                  <a:gd name="T36" fmla="*/ 1 w 81"/>
                  <a:gd name="T37" fmla="*/ 1 h 114"/>
                  <a:gd name="T38" fmla="*/ 0 w 81"/>
                  <a:gd name="T39" fmla="*/ 1 h 114"/>
                  <a:gd name="T40" fmla="*/ 0 w 81"/>
                  <a:gd name="T41" fmla="*/ 1 h 114"/>
                  <a:gd name="T42" fmla="*/ 0 w 81"/>
                  <a:gd name="T43" fmla="*/ 1 h 114"/>
                  <a:gd name="T44" fmla="*/ 0 w 81"/>
                  <a:gd name="T45" fmla="*/ 1 h 114"/>
                  <a:gd name="T46" fmla="*/ 0 w 81"/>
                  <a:gd name="T47" fmla="*/ 1 h 114"/>
                  <a:gd name="T48" fmla="*/ 0 w 81"/>
                  <a:gd name="T49" fmla="*/ 1 h 114"/>
                  <a:gd name="T50" fmla="*/ 0 w 81"/>
                  <a:gd name="T51" fmla="*/ 1 h 114"/>
                  <a:gd name="T52" fmla="*/ 0 w 81"/>
                  <a:gd name="T53" fmla="*/ 1 h 114"/>
                  <a:gd name="T54" fmla="*/ 0 w 81"/>
                  <a:gd name="T55" fmla="*/ 1 h 114"/>
                  <a:gd name="T56" fmla="*/ 0 w 81"/>
                  <a:gd name="T57" fmla="*/ 1 h 114"/>
                  <a:gd name="T58" fmla="*/ 0 w 81"/>
                  <a:gd name="T59" fmla="*/ 1 h 114"/>
                  <a:gd name="T60" fmla="*/ 0 w 81"/>
                  <a:gd name="T61" fmla="*/ 0 h 114"/>
                  <a:gd name="T62" fmla="*/ 0 w 81"/>
                  <a:gd name="T63" fmla="*/ 0 h 114"/>
                  <a:gd name="T64" fmla="*/ 0 w 81"/>
                  <a:gd name="T65" fmla="*/ 0 h 114"/>
                  <a:gd name="T66" fmla="*/ 0 w 81"/>
                  <a:gd name="T67" fmla="*/ 0 h 114"/>
                  <a:gd name="T68" fmla="*/ 0 w 81"/>
                  <a:gd name="T69" fmla="*/ 0 h 114"/>
                  <a:gd name="T70" fmla="*/ 0 w 81"/>
                  <a:gd name="T71" fmla="*/ 0 h 114"/>
                  <a:gd name="T72" fmla="*/ 0 w 81"/>
                  <a:gd name="T73" fmla="*/ 0 h 114"/>
                  <a:gd name="T74" fmla="*/ 0 w 81"/>
                  <a:gd name="T75" fmla="*/ 0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1" h="114">
                    <a:moveTo>
                      <a:pt x="22" y="16"/>
                    </a:moveTo>
                    <a:lnTo>
                      <a:pt x="19" y="39"/>
                    </a:lnTo>
                    <a:lnTo>
                      <a:pt x="19" y="60"/>
                    </a:lnTo>
                    <a:lnTo>
                      <a:pt x="27" y="78"/>
                    </a:lnTo>
                    <a:lnTo>
                      <a:pt x="42" y="92"/>
                    </a:lnTo>
                    <a:lnTo>
                      <a:pt x="46" y="91"/>
                    </a:lnTo>
                    <a:lnTo>
                      <a:pt x="52" y="90"/>
                    </a:lnTo>
                    <a:lnTo>
                      <a:pt x="56" y="90"/>
                    </a:lnTo>
                    <a:lnTo>
                      <a:pt x="61" y="90"/>
                    </a:lnTo>
                    <a:lnTo>
                      <a:pt x="66" y="91"/>
                    </a:lnTo>
                    <a:lnTo>
                      <a:pt x="71" y="92"/>
                    </a:lnTo>
                    <a:lnTo>
                      <a:pt x="75" y="94"/>
                    </a:lnTo>
                    <a:lnTo>
                      <a:pt x="80" y="97"/>
                    </a:lnTo>
                    <a:lnTo>
                      <a:pt x="81" y="99"/>
                    </a:lnTo>
                    <a:lnTo>
                      <a:pt x="81" y="103"/>
                    </a:lnTo>
                    <a:lnTo>
                      <a:pt x="81" y="106"/>
                    </a:lnTo>
                    <a:lnTo>
                      <a:pt x="78" y="108"/>
                    </a:lnTo>
                    <a:lnTo>
                      <a:pt x="73" y="112"/>
                    </a:lnTo>
                    <a:lnTo>
                      <a:pt x="68" y="114"/>
                    </a:lnTo>
                    <a:lnTo>
                      <a:pt x="61" y="113"/>
                    </a:lnTo>
                    <a:lnTo>
                      <a:pt x="55" y="112"/>
                    </a:lnTo>
                    <a:lnTo>
                      <a:pt x="49" y="111"/>
                    </a:lnTo>
                    <a:lnTo>
                      <a:pt x="43" y="108"/>
                    </a:lnTo>
                    <a:lnTo>
                      <a:pt x="37" y="108"/>
                    </a:lnTo>
                    <a:lnTo>
                      <a:pt x="31" y="108"/>
                    </a:lnTo>
                    <a:lnTo>
                      <a:pt x="23" y="101"/>
                    </a:lnTo>
                    <a:lnTo>
                      <a:pt x="16" y="93"/>
                    </a:lnTo>
                    <a:lnTo>
                      <a:pt x="10" y="85"/>
                    </a:lnTo>
                    <a:lnTo>
                      <a:pt x="7" y="76"/>
                    </a:lnTo>
                    <a:lnTo>
                      <a:pt x="3" y="66"/>
                    </a:lnTo>
                    <a:lnTo>
                      <a:pt x="1" y="55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5" y="2"/>
                    </a:lnTo>
                    <a:lnTo>
                      <a:pt x="15" y="0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5" name="Freeform 93"/>
              <p:cNvSpPr>
                <a:spLocks/>
              </p:cNvSpPr>
              <p:nvPr/>
            </p:nvSpPr>
            <p:spPr bwMode="auto">
              <a:xfrm>
                <a:off x="4865" y="3722"/>
                <a:ext cx="5" cy="19"/>
              </a:xfrm>
              <a:custGeom>
                <a:avLst/>
                <a:gdLst>
                  <a:gd name="T0" fmla="*/ 0 w 23"/>
                  <a:gd name="T1" fmla="*/ 0 h 94"/>
                  <a:gd name="T2" fmla="*/ 0 w 23"/>
                  <a:gd name="T3" fmla="*/ 0 h 94"/>
                  <a:gd name="T4" fmla="*/ 0 w 23"/>
                  <a:gd name="T5" fmla="*/ 0 h 94"/>
                  <a:gd name="T6" fmla="*/ 0 w 23"/>
                  <a:gd name="T7" fmla="*/ 1 h 94"/>
                  <a:gd name="T8" fmla="*/ 0 w 23"/>
                  <a:gd name="T9" fmla="*/ 1 h 94"/>
                  <a:gd name="T10" fmla="*/ 0 w 23"/>
                  <a:gd name="T11" fmla="*/ 1 h 94"/>
                  <a:gd name="T12" fmla="*/ 0 w 23"/>
                  <a:gd name="T13" fmla="*/ 1 h 94"/>
                  <a:gd name="T14" fmla="*/ 0 w 23"/>
                  <a:gd name="T15" fmla="*/ 1 h 94"/>
                  <a:gd name="T16" fmla="*/ 0 w 23"/>
                  <a:gd name="T17" fmla="*/ 0 h 94"/>
                  <a:gd name="T18" fmla="*/ 0 w 23"/>
                  <a:gd name="T19" fmla="*/ 0 h 94"/>
                  <a:gd name="T20" fmla="*/ 0 w 23"/>
                  <a:gd name="T21" fmla="*/ 0 h 94"/>
                  <a:gd name="T22" fmla="*/ 0 w 23"/>
                  <a:gd name="T23" fmla="*/ 0 h 94"/>
                  <a:gd name="T24" fmla="*/ 0 w 23"/>
                  <a:gd name="T25" fmla="*/ 0 h 94"/>
                  <a:gd name="T26" fmla="*/ 0 w 23"/>
                  <a:gd name="T27" fmla="*/ 0 h 94"/>
                  <a:gd name="T28" fmla="*/ 0 w 23"/>
                  <a:gd name="T29" fmla="*/ 0 h 94"/>
                  <a:gd name="T30" fmla="*/ 0 w 23"/>
                  <a:gd name="T31" fmla="*/ 0 h 94"/>
                  <a:gd name="T32" fmla="*/ 0 w 23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94">
                    <a:moveTo>
                      <a:pt x="19" y="0"/>
                    </a:moveTo>
                    <a:lnTo>
                      <a:pt x="14" y="24"/>
                    </a:lnTo>
                    <a:lnTo>
                      <a:pt x="19" y="47"/>
                    </a:lnTo>
                    <a:lnTo>
                      <a:pt x="23" y="71"/>
                    </a:lnTo>
                    <a:lnTo>
                      <a:pt x="20" y="94"/>
                    </a:lnTo>
                    <a:lnTo>
                      <a:pt x="11" y="88"/>
                    </a:lnTo>
                    <a:lnTo>
                      <a:pt x="9" y="78"/>
                    </a:lnTo>
                    <a:lnTo>
                      <a:pt x="10" y="65"/>
                    </a:lnTo>
                    <a:lnTo>
                      <a:pt x="8" y="54"/>
                    </a:lnTo>
                    <a:lnTo>
                      <a:pt x="4" y="42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6" name="Freeform 94"/>
              <p:cNvSpPr>
                <a:spLocks/>
              </p:cNvSpPr>
              <p:nvPr/>
            </p:nvSpPr>
            <p:spPr bwMode="auto">
              <a:xfrm>
                <a:off x="4888" y="3728"/>
                <a:ext cx="23" cy="15"/>
              </a:xfrm>
              <a:custGeom>
                <a:avLst/>
                <a:gdLst>
                  <a:gd name="T0" fmla="*/ 1 w 115"/>
                  <a:gd name="T1" fmla="*/ 0 h 73"/>
                  <a:gd name="T2" fmla="*/ 1 w 115"/>
                  <a:gd name="T3" fmla="*/ 0 h 73"/>
                  <a:gd name="T4" fmla="*/ 1 w 115"/>
                  <a:gd name="T5" fmla="*/ 0 h 73"/>
                  <a:gd name="T6" fmla="*/ 1 w 115"/>
                  <a:gd name="T7" fmla="*/ 1 h 73"/>
                  <a:gd name="T8" fmla="*/ 1 w 115"/>
                  <a:gd name="T9" fmla="*/ 1 h 73"/>
                  <a:gd name="T10" fmla="*/ 1 w 115"/>
                  <a:gd name="T11" fmla="*/ 1 h 73"/>
                  <a:gd name="T12" fmla="*/ 1 w 115"/>
                  <a:gd name="T13" fmla="*/ 1 h 73"/>
                  <a:gd name="T14" fmla="*/ 0 w 115"/>
                  <a:gd name="T15" fmla="*/ 1 h 73"/>
                  <a:gd name="T16" fmla="*/ 0 w 115"/>
                  <a:gd name="T17" fmla="*/ 1 h 73"/>
                  <a:gd name="T18" fmla="*/ 0 w 115"/>
                  <a:gd name="T19" fmla="*/ 1 h 73"/>
                  <a:gd name="T20" fmla="*/ 0 w 115"/>
                  <a:gd name="T21" fmla="*/ 1 h 73"/>
                  <a:gd name="T22" fmla="*/ 0 w 115"/>
                  <a:gd name="T23" fmla="*/ 1 h 73"/>
                  <a:gd name="T24" fmla="*/ 0 w 115"/>
                  <a:gd name="T25" fmla="*/ 0 h 73"/>
                  <a:gd name="T26" fmla="*/ 0 w 115"/>
                  <a:gd name="T27" fmla="*/ 0 h 73"/>
                  <a:gd name="T28" fmla="*/ 0 w 115"/>
                  <a:gd name="T29" fmla="*/ 0 h 73"/>
                  <a:gd name="T30" fmla="*/ 0 w 115"/>
                  <a:gd name="T31" fmla="*/ 0 h 73"/>
                  <a:gd name="T32" fmla="*/ 0 w 115"/>
                  <a:gd name="T33" fmla="*/ 0 h 73"/>
                  <a:gd name="T34" fmla="*/ 0 w 115"/>
                  <a:gd name="T35" fmla="*/ 0 h 73"/>
                  <a:gd name="T36" fmla="*/ 0 w 115"/>
                  <a:gd name="T37" fmla="*/ 0 h 73"/>
                  <a:gd name="T38" fmla="*/ 0 w 115"/>
                  <a:gd name="T39" fmla="*/ 0 h 73"/>
                  <a:gd name="T40" fmla="*/ 1 w 115"/>
                  <a:gd name="T41" fmla="*/ 0 h 73"/>
                  <a:gd name="T42" fmla="*/ 1 w 115"/>
                  <a:gd name="T43" fmla="*/ 0 h 73"/>
                  <a:gd name="T44" fmla="*/ 1 w 115"/>
                  <a:gd name="T45" fmla="*/ 0 h 73"/>
                  <a:gd name="T46" fmla="*/ 1 w 115"/>
                  <a:gd name="T47" fmla="*/ 0 h 73"/>
                  <a:gd name="T48" fmla="*/ 1 w 115"/>
                  <a:gd name="T49" fmla="*/ 0 h 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5" h="73">
                    <a:moveTo>
                      <a:pt x="115" y="36"/>
                    </a:moveTo>
                    <a:lnTo>
                      <a:pt x="115" y="48"/>
                    </a:lnTo>
                    <a:lnTo>
                      <a:pt x="112" y="57"/>
                    </a:lnTo>
                    <a:lnTo>
                      <a:pt x="103" y="64"/>
                    </a:lnTo>
                    <a:lnTo>
                      <a:pt x="89" y="70"/>
                    </a:lnTo>
                    <a:lnTo>
                      <a:pt x="79" y="72"/>
                    </a:lnTo>
                    <a:lnTo>
                      <a:pt x="69" y="73"/>
                    </a:lnTo>
                    <a:lnTo>
                      <a:pt x="58" y="73"/>
                    </a:lnTo>
                    <a:lnTo>
                      <a:pt x="48" y="72"/>
                    </a:lnTo>
                    <a:lnTo>
                      <a:pt x="37" y="70"/>
                    </a:lnTo>
                    <a:lnTo>
                      <a:pt x="26" y="66"/>
                    </a:lnTo>
                    <a:lnTo>
                      <a:pt x="14" y="62"/>
                    </a:lnTo>
                    <a:lnTo>
                      <a:pt x="1" y="56"/>
                    </a:lnTo>
                    <a:lnTo>
                      <a:pt x="2" y="39"/>
                    </a:lnTo>
                    <a:lnTo>
                      <a:pt x="0" y="21"/>
                    </a:lnTo>
                    <a:lnTo>
                      <a:pt x="1" y="8"/>
                    </a:lnTo>
                    <a:lnTo>
                      <a:pt x="14" y="0"/>
                    </a:lnTo>
                    <a:lnTo>
                      <a:pt x="28" y="1"/>
                    </a:lnTo>
                    <a:lnTo>
                      <a:pt x="43" y="0"/>
                    </a:lnTo>
                    <a:lnTo>
                      <a:pt x="58" y="0"/>
                    </a:lnTo>
                    <a:lnTo>
                      <a:pt x="73" y="1"/>
                    </a:lnTo>
                    <a:lnTo>
                      <a:pt x="86" y="4"/>
                    </a:lnTo>
                    <a:lnTo>
                      <a:pt x="98" y="11"/>
                    </a:lnTo>
                    <a:lnTo>
                      <a:pt x="109" y="21"/>
                    </a:lnTo>
                    <a:lnTo>
                      <a:pt x="115" y="36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7" name="Freeform 95"/>
              <p:cNvSpPr>
                <a:spLocks/>
              </p:cNvSpPr>
              <p:nvPr/>
            </p:nvSpPr>
            <p:spPr bwMode="auto">
              <a:xfrm>
                <a:off x="4720" y="3713"/>
                <a:ext cx="33" cy="12"/>
              </a:xfrm>
              <a:custGeom>
                <a:avLst/>
                <a:gdLst>
                  <a:gd name="T0" fmla="*/ 1 w 163"/>
                  <a:gd name="T1" fmla="*/ 0 h 60"/>
                  <a:gd name="T2" fmla="*/ 1 w 163"/>
                  <a:gd name="T3" fmla="*/ 0 h 60"/>
                  <a:gd name="T4" fmla="*/ 1 w 163"/>
                  <a:gd name="T5" fmla="*/ 0 h 60"/>
                  <a:gd name="T6" fmla="*/ 1 w 163"/>
                  <a:gd name="T7" fmla="*/ 0 h 60"/>
                  <a:gd name="T8" fmla="*/ 1 w 163"/>
                  <a:gd name="T9" fmla="*/ 0 h 60"/>
                  <a:gd name="T10" fmla="*/ 1 w 163"/>
                  <a:gd name="T11" fmla="*/ 0 h 60"/>
                  <a:gd name="T12" fmla="*/ 1 w 163"/>
                  <a:gd name="T13" fmla="*/ 0 h 60"/>
                  <a:gd name="T14" fmla="*/ 1 w 163"/>
                  <a:gd name="T15" fmla="*/ 0 h 60"/>
                  <a:gd name="T16" fmla="*/ 1 w 163"/>
                  <a:gd name="T17" fmla="*/ 0 h 60"/>
                  <a:gd name="T18" fmla="*/ 1 w 163"/>
                  <a:gd name="T19" fmla="*/ 0 h 60"/>
                  <a:gd name="T20" fmla="*/ 1 w 163"/>
                  <a:gd name="T21" fmla="*/ 0 h 60"/>
                  <a:gd name="T22" fmla="*/ 1 w 163"/>
                  <a:gd name="T23" fmla="*/ 0 h 60"/>
                  <a:gd name="T24" fmla="*/ 1 w 163"/>
                  <a:gd name="T25" fmla="*/ 0 h 60"/>
                  <a:gd name="T26" fmla="*/ 0 w 163"/>
                  <a:gd name="T27" fmla="*/ 0 h 60"/>
                  <a:gd name="T28" fmla="*/ 0 w 163"/>
                  <a:gd name="T29" fmla="*/ 0 h 60"/>
                  <a:gd name="T30" fmla="*/ 0 w 163"/>
                  <a:gd name="T31" fmla="*/ 0 h 60"/>
                  <a:gd name="T32" fmla="*/ 0 w 163"/>
                  <a:gd name="T33" fmla="*/ 0 h 60"/>
                  <a:gd name="T34" fmla="*/ 0 w 163"/>
                  <a:gd name="T35" fmla="*/ 0 h 60"/>
                  <a:gd name="T36" fmla="*/ 0 w 163"/>
                  <a:gd name="T37" fmla="*/ 0 h 60"/>
                  <a:gd name="T38" fmla="*/ 0 w 163"/>
                  <a:gd name="T39" fmla="*/ 0 h 60"/>
                  <a:gd name="T40" fmla="*/ 0 w 163"/>
                  <a:gd name="T41" fmla="*/ 0 h 60"/>
                  <a:gd name="T42" fmla="*/ 0 w 163"/>
                  <a:gd name="T43" fmla="*/ 0 h 60"/>
                  <a:gd name="T44" fmla="*/ 0 w 163"/>
                  <a:gd name="T45" fmla="*/ 0 h 60"/>
                  <a:gd name="T46" fmla="*/ 0 w 163"/>
                  <a:gd name="T47" fmla="*/ 0 h 60"/>
                  <a:gd name="T48" fmla="*/ 0 w 163"/>
                  <a:gd name="T49" fmla="*/ 0 h 60"/>
                  <a:gd name="T50" fmla="*/ 0 w 163"/>
                  <a:gd name="T51" fmla="*/ 0 h 60"/>
                  <a:gd name="T52" fmla="*/ 0 w 163"/>
                  <a:gd name="T53" fmla="*/ 0 h 60"/>
                  <a:gd name="T54" fmla="*/ 0 w 163"/>
                  <a:gd name="T55" fmla="*/ 0 h 60"/>
                  <a:gd name="T56" fmla="*/ 0 w 163"/>
                  <a:gd name="T57" fmla="*/ 0 h 60"/>
                  <a:gd name="T58" fmla="*/ 0 w 163"/>
                  <a:gd name="T59" fmla="*/ 0 h 60"/>
                  <a:gd name="T60" fmla="*/ 1 w 163"/>
                  <a:gd name="T61" fmla="*/ 0 h 60"/>
                  <a:gd name="T62" fmla="*/ 1 w 163"/>
                  <a:gd name="T63" fmla="*/ 0 h 60"/>
                  <a:gd name="T64" fmla="*/ 1 w 163"/>
                  <a:gd name="T65" fmla="*/ 0 h 60"/>
                  <a:gd name="T66" fmla="*/ 1 w 163"/>
                  <a:gd name="T67" fmla="*/ 0 h 60"/>
                  <a:gd name="T68" fmla="*/ 1 w 163"/>
                  <a:gd name="T69" fmla="*/ 0 h 60"/>
                  <a:gd name="T70" fmla="*/ 1 w 163"/>
                  <a:gd name="T71" fmla="*/ 0 h 60"/>
                  <a:gd name="T72" fmla="*/ 1 w 163"/>
                  <a:gd name="T73" fmla="*/ 0 h 60"/>
                  <a:gd name="T74" fmla="*/ 1 w 163"/>
                  <a:gd name="T75" fmla="*/ 0 h 60"/>
                  <a:gd name="T76" fmla="*/ 1 w 163"/>
                  <a:gd name="T77" fmla="*/ 0 h 60"/>
                  <a:gd name="T78" fmla="*/ 1 w 163"/>
                  <a:gd name="T79" fmla="*/ 0 h 60"/>
                  <a:gd name="T80" fmla="*/ 1 w 163"/>
                  <a:gd name="T81" fmla="*/ 0 h 60"/>
                  <a:gd name="T82" fmla="*/ 1 w 163"/>
                  <a:gd name="T83" fmla="*/ 0 h 60"/>
                  <a:gd name="T84" fmla="*/ 1 w 163"/>
                  <a:gd name="T85" fmla="*/ 0 h 60"/>
                  <a:gd name="T86" fmla="*/ 1 w 163"/>
                  <a:gd name="T87" fmla="*/ 0 h 60"/>
                  <a:gd name="T88" fmla="*/ 1 w 163"/>
                  <a:gd name="T89" fmla="*/ 0 h 6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3" h="60">
                    <a:moveTo>
                      <a:pt x="163" y="10"/>
                    </a:moveTo>
                    <a:lnTo>
                      <a:pt x="158" y="14"/>
                    </a:lnTo>
                    <a:lnTo>
                      <a:pt x="153" y="17"/>
                    </a:lnTo>
                    <a:lnTo>
                      <a:pt x="149" y="21"/>
                    </a:lnTo>
                    <a:lnTo>
                      <a:pt x="144" y="25"/>
                    </a:lnTo>
                    <a:lnTo>
                      <a:pt x="140" y="30"/>
                    </a:lnTo>
                    <a:lnTo>
                      <a:pt x="137" y="33"/>
                    </a:lnTo>
                    <a:lnTo>
                      <a:pt x="133" y="38"/>
                    </a:lnTo>
                    <a:lnTo>
                      <a:pt x="128" y="43"/>
                    </a:lnTo>
                    <a:lnTo>
                      <a:pt x="125" y="43"/>
                    </a:lnTo>
                    <a:lnTo>
                      <a:pt x="114" y="44"/>
                    </a:lnTo>
                    <a:lnTo>
                      <a:pt x="99" y="45"/>
                    </a:lnTo>
                    <a:lnTo>
                      <a:pt x="81" y="46"/>
                    </a:lnTo>
                    <a:lnTo>
                      <a:pt x="61" y="48"/>
                    </a:lnTo>
                    <a:lnTo>
                      <a:pt x="40" y="52"/>
                    </a:lnTo>
                    <a:lnTo>
                      <a:pt x="21" y="55"/>
                    </a:lnTo>
                    <a:lnTo>
                      <a:pt x="5" y="60"/>
                    </a:lnTo>
                    <a:lnTo>
                      <a:pt x="1" y="56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4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8" y="37"/>
                    </a:lnTo>
                    <a:lnTo>
                      <a:pt x="34" y="37"/>
                    </a:lnTo>
                    <a:lnTo>
                      <a:pt x="39" y="36"/>
                    </a:lnTo>
                    <a:lnTo>
                      <a:pt x="44" y="34"/>
                    </a:lnTo>
                    <a:lnTo>
                      <a:pt x="55" y="32"/>
                    </a:lnTo>
                    <a:lnTo>
                      <a:pt x="66" y="30"/>
                    </a:lnTo>
                    <a:lnTo>
                      <a:pt x="78" y="29"/>
                    </a:lnTo>
                    <a:lnTo>
                      <a:pt x="89" y="26"/>
                    </a:lnTo>
                    <a:lnTo>
                      <a:pt x="100" y="25"/>
                    </a:lnTo>
                    <a:lnTo>
                      <a:pt x="111" y="24"/>
                    </a:lnTo>
                    <a:lnTo>
                      <a:pt x="123" y="22"/>
                    </a:lnTo>
                    <a:lnTo>
                      <a:pt x="134" y="21"/>
                    </a:lnTo>
                    <a:lnTo>
                      <a:pt x="141" y="15"/>
                    </a:lnTo>
                    <a:lnTo>
                      <a:pt x="145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9" y="1"/>
                    </a:lnTo>
                    <a:lnTo>
                      <a:pt x="162" y="3"/>
                    </a:lnTo>
                    <a:lnTo>
                      <a:pt x="163" y="7"/>
                    </a:lnTo>
                    <a:lnTo>
                      <a:pt x="16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8" name="Freeform 96"/>
              <p:cNvSpPr>
                <a:spLocks/>
              </p:cNvSpPr>
              <p:nvPr/>
            </p:nvSpPr>
            <p:spPr bwMode="auto">
              <a:xfrm>
                <a:off x="4901" y="3770"/>
                <a:ext cx="81" cy="67"/>
              </a:xfrm>
              <a:custGeom>
                <a:avLst/>
                <a:gdLst>
                  <a:gd name="T0" fmla="*/ 3 w 403"/>
                  <a:gd name="T1" fmla="*/ 1 h 334"/>
                  <a:gd name="T2" fmla="*/ 3 w 403"/>
                  <a:gd name="T3" fmla="*/ 1 h 334"/>
                  <a:gd name="T4" fmla="*/ 3 w 403"/>
                  <a:gd name="T5" fmla="*/ 1 h 334"/>
                  <a:gd name="T6" fmla="*/ 3 w 403"/>
                  <a:gd name="T7" fmla="*/ 1 h 334"/>
                  <a:gd name="T8" fmla="*/ 3 w 403"/>
                  <a:gd name="T9" fmla="*/ 1 h 334"/>
                  <a:gd name="T10" fmla="*/ 3 w 403"/>
                  <a:gd name="T11" fmla="*/ 2 h 334"/>
                  <a:gd name="T12" fmla="*/ 3 w 403"/>
                  <a:gd name="T13" fmla="*/ 2 h 334"/>
                  <a:gd name="T14" fmla="*/ 2 w 403"/>
                  <a:gd name="T15" fmla="*/ 2 h 334"/>
                  <a:gd name="T16" fmla="*/ 2 w 403"/>
                  <a:gd name="T17" fmla="*/ 2 h 334"/>
                  <a:gd name="T18" fmla="*/ 2 w 403"/>
                  <a:gd name="T19" fmla="*/ 2 h 334"/>
                  <a:gd name="T20" fmla="*/ 2 w 403"/>
                  <a:gd name="T21" fmla="*/ 2 h 334"/>
                  <a:gd name="T22" fmla="*/ 1 w 403"/>
                  <a:gd name="T23" fmla="*/ 2 h 334"/>
                  <a:gd name="T24" fmla="*/ 2 w 403"/>
                  <a:gd name="T25" fmla="*/ 2 h 334"/>
                  <a:gd name="T26" fmla="*/ 2 w 403"/>
                  <a:gd name="T27" fmla="*/ 2 h 334"/>
                  <a:gd name="T28" fmla="*/ 2 w 403"/>
                  <a:gd name="T29" fmla="*/ 2 h 334"/>
                  <a:gd name="T30" fmla="*/ 2 w 403"/>
                  <a:gd name="T31" fmla="*/ 2 h 334"/>
                  <a:gd name="T32" fmla="*/ 1 w 403"/>
                  <a:gd name="T33" fmla="*/ 2 h 334"/>
                  <a:gd name="T34" fmla="*/ 1 w 403"/>
                  <a:gd name="T35" fmla="*/ 2 h 334"/>
                  <a:gd name="T36" fmla="*/ 1 w 403"/>
                  <a:gd name="T37" fmla="*/ 2 h 334"/>
                  <a:gd name="T38" fmla="*/ 1 w 403"/>
                  <a:gd name="T39" fmla="*/ 2 h 334"/>
                  <a:gd name="T40" fmla="*/ 0 w 403"/>
                  <a:gd name="T41" fmla="*/ 2 h 334"/>
                  <a:gd name="T42" fmla="*/ 0 w 403"/>
                  <a:gd name="T43" fmla="*/ 2 h 334"/>
                  <a:gd name="T44" fmla="*/ 1 w 403"/>
                  <a:gd name="T45" fmla="*/ 2 h 334"/>
                  <a:gd name="T46" fmla="*/ 1 w 403"/>
                  <a:gd name="T47" fmla="*/ 2 h 334"/>
                  <a:gd name="T48" fmla="*/ 1 w 403"/>
                  <a:gd name="T49" fmla="*/ 3 h 334"/>
                  <a:gd name="T50" fmla="*/ 1 w 403"/>
                  <a:gd name="T51" fmla="*/ 3 h 334"/>
                  <a:gd name="T52" fmla="*/ 0 w 403"/>
                  <a:gd name="T53" fmla="*/ 3 h 334"/>
                  <a:gd name="T54" fmla="*/ 0 w 403"/>
                  <a:gd name="T55" fmla="*/ 3 h 334"/>
                  <a:gd name="T56" fmla="*/ 0 w 403"/>
                  <a:gd name="T57" fmla="*/ 2 h 334"/>
                  <a:gd name="T58" fmla="*/ 0 w 403"/>
                  <a:gd name="T59" fmla="*/ 2 h 334"/>
                  <a:gd name="T60" fmla="*/ 0 w 403"/>
                  <a:gd name="T61" fmla="*/ 2 h 334"/>
                  <a:gd name="T62" fmla="*/ 0 w 403"/>
                  <a:gd name="T63" fmla="*/ 2 h 334"/>
                  <a:gd name="T64" fmla="*/ 1 w 403"/>
                  <a:gd name="T65" fmla="*/ 2 h 334"/>
                  <a:gd name="T66" fmla="*/ 1 w 403"/>
                  <a:gd name="T67" fmla="*/ 1 h 334"/>
                  <a:gd name="T68" fmla="*/ 1 w 403"/>
                  <a:gd name="T69" fmla="*/ 1 h 334"/>
                  <a:gd name="T70" fmla="*/ 2 w 403"/>
                  <a:gd name="T71" fmla="*/ 1 h 334"/>
                  <a:gd name="T72" fmla="*/ 2 w 403"/>
                  <a:gd name="T73" fmla="*/ 1 h 334"/>
                  <a:gd name="T74" fmla="*/ 2 w 403"/>
                  <a:gd name="T75" fmla="*/ 1 h 334"/>
                  <a:gd name="T76" fmla="*/ 2 w 403"/>
                  <a:gd name="T77" fmla="*/ 1 h 334"/>
                  <a:gd name="T78" fmla="*/ 2 w 403"/>
                  <a:gd name="T79" fmla="*/ 1 h 334"/>
                  <a:gd name="T80" fmla="*/ 2 w 403"/>
                  <a:gd name="T81" fmla="*/ 1 h 334"/>
                  <a:gd name="T82" fmla="*/ 2 w 403"/>
                  <a:gd name="T83" fmla="*/ 1 h 334"/>
                  <a:gd name="T84" fmla="*/ 1 w 403"/>
                  <a:gd name="T85" fmla="*/ 1 h 334"/>
                  <a:gd name="T86" fmla="*/ 1 w 403"/>
                  <a:gd name="T87" fmla="*/ 1 h 334"/>
                  <a:gd name="T88" fmla="*/ 0 w 403"/>
                  <a:gd name="T89" fmla="*/ 2 h 334"/>
                  <a:gd name="T90" fmla="*/ 0 w 403"/>
                  <a:gd name="T91" fmla="*/ 1 h 334"/>
                  <a:gd name="T92" fmla="*/ 0 w 403"/>
                  <a:gd name="T93" fmla="*/ 1 h 334"/>
                  <a:gd name="T94" fmla="*/ 0 w 403"/>
                  <a:gd name="T95" fmla="*/ 1 h 334"/>
                  <a:gd name="T96" fmla="*/ 0 w 403"/>
                  <a:gd name="T97" fmla="*/ 1 h 334"/>
                  <a:gd name="T98" fmla="*/ 1 w 403"/>
                  <a:gd name="T99" fmla="*/ 1 h 334"/>
                  <a:gd name="T100" fmla="*/ 1 w 403"/>
                  <a:gd name="T101" fmla="*/ 1 h 334"/>
                  <a:gd name="T102" fmla="*/ 1 w 403"/>
                  <a:gd name="T103" fmla="*/ 1 h 334"/>
                  <a:gd name="T104" fmla="*/ 2 w 403"/>
                  <a:gd name="T105" fmla="*/ 1 h 334"/>
                  <a:gd name="T106" fmla="*/ 2 w 403"/>
                  <a:gd name="T107" fmla="*/ 1 h 334"/>
                  <a:gd name="T108" fmla="*/ 2 w 403"/>
                  <a:gd name="T109" fmla="*/ 1 h 334"/>
                  <a:gd name="T110" fmla="*/ 2 w 403"/>
                  <a:gd name="T111" fmla="*/ 0 h 334"/>
                  <a:gd name="T112" fmla="*/ 3 w 403"/>
                  <a:gd name="T113" fmla="*/ 0 h 334"/>
                  <a:gd name="T114" fmla="*/ 3 w 403"/>
                  <a:gd name="T115" fmla="*/ 0 h 334"/>
                  <a:gd name="T116" fmla="*/ 3 w 403"/>
                  <a:gd name="T117" fmla="*/ 0 h 334"/>
                  <a:gd name="T118" fmla="*/ 3 w 403"/>
                  <a:gd name="T119" fmla="*/ 1 h 334"/>
                  <a:gd name="T120" fmla="*/ 3 w 403"/>
                  <a:gd name="T121" fmla="*/ 1 h 3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3" h="334">
                    <a:moveTo>
                      <a:pt x="403" y="119"/>
                    </a:moveTo>
                    <a:lnTo>
                      <a:pt x="397" y="110"/>
                    </a:lnTo>
                    <a:lnTo>
                      <a:pt x="391" y="100"/>
                    </a:lnTo>
                    <a:lnTo>
                      <a:pt x="383" y="91"/>
                    </a:lnTo>
                    <a:lnTo>
                      <a:pt x="374" y="86"/>
                    </a:lnTo>
                    <a:lnTo>
                      <a:pt x="369" y="93"/>
                    </a:lnTo>
                    <a:lnTo>
                      <a:pt x="369" y="100"/>
                    </a:lnTo>
                    <a:lnTo>
                      <a:pt x="372" y="107"/>
                    </a:lnTo>
                    <a:lnTo>
                      <a:pt x="375" y="115"/>
                    </a:lnTo>
                    <a:lnTo>
                      <a:pt x="380" y="122"/>
                    </a:lnTo>
                    <a:lnTo>
                      <a:pt x="386" y="130"/>
                    </a:lnTo>
                    <a:lnTo>
                      <a:pt x="390" y="137"/>
                    </a:lnTo>
                    <a:lnTo>
                      <a:pt x="393" y="145"/>
                    </a:lnTo>
                    <a:lnTo>
                      <a:pt x="396" y="162"/>
                    </a:lnTo>
                    <a:lnTo>
                      <a:pt x="392" y="176"/>
                    </a:lnTo>
                    <a:lnTo>
                      <a:pt x="385" y="187"/>
                    </a:lnTo>
                    <a:lnTo>
                      <a:pt x="373" y="199"/>
                    </a:lnTo>
                    <a:lnTo>
                      <a:pt x="359" y="208"/>
                    </a:lnTo>
                    <a:lnTo>
                      <a:pt x="345" y="217"/>
                    </a:lnTo>
                    <a:lnTo>
                      <a:pt x="331" y="226"/>
                    </a:lnTo>
                    <a:lnTo>
                      <a:pt x="319" y="236"/>
                    </a:lnTo>
                    <a:lnTo>
                      <a:pt x="310" y="242"/>
                    </a:lnTo>
                    <a:lnTo>
                      <a:pt x="301" y="248"/>
                    </a:lnTo>
                    <a:lnTo>
                      <a:pt x="290" y="254"/>
                    </a:lnTo>
                    <a:lnTo>
                      <a:pt x="280" y="259"/>
                    </a:lnTo>
                    <a:lnTo>
                      <a:pt x="270" y="263"/>
                    </a:lnTo>
                    <a:lnTo>
                      <a:pt x="260" y="265"/>
                    </a:lnTo>
                    <a:lnTo>
                      <a:pt x="249" y="267"/>
                    </a:lnTo>
                    <a:lnTo>
                      <a:pt x="238" y="267"/>
                    </a:lnTo>
                    <a:lnTo>
                      <a:pt x="232" y="252"/>
                    </a:lnTo>
                    <a:lnTo>
                      <a:pt x="230" y="234"/>
                    </a:lnTo>
                    <a:lnTo>
                      <a:pt x="226" y="221"/>
                    </a:lnTo>
                    <a:lnTo>
                      <a:pt x="210" y="215"/>
                    </a:lnTo>
                    <a:lnTo>
                      <a:pt x="190" y="214"/>
                    </a:lnTo>
                    <a:lnTo>
                      <a:pt x="187" y="216"/>
                    </a:lnTo>
                    <a:lnTo>
                      <a:pt x="184" y="218"/>
                    </a:lnTo>
                    <a:lnTo>
                      <a:pt x="183" y="222"/>
                    </a:lnTo>
                    <a:lnTo>
                      <a:pt x="186" y="226"/>
                    </a:lnTo>
                    <a:lnTo>
                      <a:pt x="197" y="231"/>
                    </a:lnTo>
                    <a:lnTo>
                      <a:pt x="204" y="238"/>
                    </a:lnTo>
                    <a:lnTo>
                      <a:pt x="208" y="246"/>
                    </a:lnTo>
                    <a:lnTo>
                      <a:pt x="209" y="256"/>
                    </a:lnTo>
                    <a:lnTo>
                      <a:pt x="209" y="263"/>
                    </a:lnTo>
                    <a:lnTo>
                      <a:pt x="207" y="269"/>
                    </a:lnTo>
                    <a:lnTo>
                      <a:pt x="204" y="276"/>
                    </a:lnTo>
                    <a:lnTo>
                      <a:pt x="200" y="280"/>
                    </a:lnTo>
                    <a:lnTo>
                      <a:pt x="194" y="286"/>
                    </a:lnTo>
                    <a:lnTo>
                      <a:pt x="189" y="290"/>
                    </a:lnTo>
                    <a:lnTo>
                      <a:pt x="183" y="293"/>
                    </a:lnTo>
                    <a:lnTo>
                      <a:pt x="176" y="294"/>
                    </a:lnTo>
                    <a:lnTo>
                      <a:pt x="161" y="301"/>
                    </a:lnTo>
                    <a:lnTo>
                      <a:pt x="163" y="290"/>
                    </a:lnTo>
                    <a:lnTo>
                      <a:pt x="161" y="278"/>
                    </a:lnTo>
                    <a:lnTo>
                      <a:pt x="157" y="269"/>
                    </a:lnTo>
                    <a:lnTo>
                      <a:pt x="152" y="259"/>
                    </a:lnTo>
                    <a:lnTo>
                      <a:pt x="142" y="251"/>
                    </a:lnTo>
                    <a:lnTo>
                      <a:pt x="130" y="246"/>
                    </a:lnTo>
                    <a:lnTo>
                      <a:pt x="118" y="242"/>
                    </a:lnTo>
                    <a:lnTo>
                      <a:pt x="105" y="242"/>
                    </a:lnTo>
                    <a:lnTo>
                      <a:pt x="93" y="244"/>
                    </a:lnTo>
                    <a:lnTo>
                      <a:pt x="81" y="245"/>
                    </a:lnTo>
                    <a:lnTo>
                      <a:pt x="68" y="246"/>
                    </a:lnTo>
                    <a:lnTo>
                      <a:pt x="55" y="247"/>
                    </a:lnTo>
                    <a:lnTo>
                      <a:pt x="53" y="249"/>
                    </a:lnTo>
                    <a:lnTo>
                      <a:pt x="50" y="253"/>
                    </a:lnTo>
                    <a:lnTo>
                      <a:pt x="49" y="256"/>
                    </a:lnTo>
                    <a:lnTo>
                      <a:pt x="50" y="261"/>
                    </a:lnTo>
                    <a:lnTo>
                      <a:pt x="60" y="264"/>
                    </a:lnTo>
                    <a:lnTo>
                      <a:pt x="69" y="270"/>
                    </a:lnTo>
                    <a:lnTo>
                      <a:pt x="75" y="278"/>
                    </a:lnTo>
                    <a:lnTo>
                      <a:pt x="82" y="286"/>
                    </a:lnTo>
                    <a:lnTo>
                      <a:pt x="87" y="295"/>
                    </a:lnTo>
                    <a:lnTo>
                      <a:pt x="90" y="306"/>
                    </a:lnTo>
                    <a:lnTo>
                      <a:pt x="93" y="315"/>
                    </a:lnTo>
                    <a:lnTo>
                      <a:pt x="94" y="325"/>
                    </a:lnTo>
                    <a:lnTo>
                      <a:pt x="89" y="329"/>
                    </a:lnTo>
                    <a:lnTo>
                      <a:pt x="83" y="331"/>
                    </a:lnTo>
                    <a:lnTo>
                      <a:pt x="76" y="333"/>
                    </a:lnTo>
                    <a:lnTo>
                      <a:pt x="70" y="334"/>
                    </a:lnTo>
                    <a:lnTo>
                      <a:pt x="63" y="334"/>
                    </a:lnTo>
                    <a:lnTo>
                      <a:pt x="57" y="334"/>
                    </a:lnTo>
                    <a:lnTo>
                      <a:pt x="50" y="333"/>
                    </a:lnTo>
                    <a:lnTo>
                      <a:pt x="44" y="331"/>
                    </a:lnTo>
                    <a:lnTo>
                      <a:pt x="39" y="326"/>
                    </a:lnTo>
                    <a:lnTo>
                      <a:pt x="39" y="322"/>
                    </a:lnTo>
                    <a:lnTo>
                      <a:pt x="41" y="315"/>
                    </a:lnTo>
                    <a:lnTo>
                      <a:pt x="42" y="309"/>
                    </a:lnTo>
                    <a:lnTo>
                      <a:pt x="40" y="294"/>
                    </a:lnTo>
                    <a:lnTo>
                      <a:pt x="38" y="279"/>
                    </a:lnTo>
                    <a:lnTo>
                      <a:pt x="33" y="265"/>
                    </a:lnTo>
                    <a:lnTo>
                      <a:pt x="25" y="254"/>
                    </a:lnTo>
                    <a:lnTo>
                      <a:pt x="28" y="245"/>
                    </a:lnTo>
                    <a:lnTo>
                      <a:pt x="33" y="238"/>
                    </a:lnTo>
                    <a:lnTo>
                      <a:pt x="40" y="232"/>
                    </a:lnTo>
                    <a:lnTo>
                      <a:pt x="47" y="226"/>
                    </a:lnTo>
                    <a:lnTo>
                      <a:pt x="56" y="222"/>
                    </a:lnTo>
                    <a:lnTo>
                      <a:pt x="63" y="217"/>
                    </a:lnTo>
                    <a:lnTo>
                      <a:pt x="72" y="214"/>
                    </a:lnTo>
                    <a:lnTo>
                      <a:pt x="79" y="208"/>
                    </a:lnTo>
                    <a:lnTo>
                      <a:pt x="97" y="200"/>
                    </a:lnTo>
                    <a:lnTo>
                      <a:pt x="114" y="193"/>
                    </a:lnTo>
                    <a:lnTo>
                      <a:pt x="131" y="186"/>
                    </a:lnTo>
                    <a:lnTo>
                      <a:pt x="148" y="180"/>
                    </a:lnTo>
                    <a:lnTo>
                      <a:pt x="166" y="175"/>
                    </a:lnTo>
                    <a:lnTo>
                      <a:pt x="184" y="169"/>
                    </a:lnTo>
                    <a:lnTo>
                      <a:pt x="202" y="164"/>
                    </a:lnTo>
                    <a:lnTo>
                      <a:pt x="219" y="159"/>
                    </a:lnTo>
                    <a:lnTo>
                      <a:pt x="226" y="153"/>
                    </a:lnTo>
                    <a:lnTo>
                      <a:pt x="231" y="146"/>
                    </a:lnTo>
                    <a:lnTo>
                      <a:pt x="237" y="139"/>
                    </a:lnTo>
                    <a:lnTo>
                      <a:pt x="242" y="132"/>
                    </a:lnTo>
                    <a:lnTo>
                      <a:pt x="246" y="125"/>
                    </a:lnTo>
                    <a:lnTo>
                      <a:pt x="249" y="117"/>
                    </a:lnTo>
                    <a:lnTo>
                      <a:pt x="252" y="109"/>
                    </a:lnTo>
                    <a:lnTo>
                      <a:pt x="253" y="100"/>
                    </a:lnTo>
                    <a:lnTo>
                      <a:pt x="250" y="95"/>
                    </a:lnTo>
                    <a:lnTo>
                      <a:pt x="248" y="92"/>
                    </a:lnTo>
                    <a:lnTo>
                      <a:pt x="245" y="88"/>
                    </a:lnTo>
                    <a:lnTo>
                      <a:pt x="241" y="88"/>
                    </a:lnTo>
                    <a:lnTo>
                      <a:pt x="237" y="96"/>
                    </a:lnTo>
                    <a:lnTo>
                      <a:pt x="233" y="104"/>
                    </a:lnTo>
                    <a:lnTo>
                      <a:pt x="229" y="111"/>
                    </a:lnTo>
                    <a:lnTo>
                      <a:pt x="222" y="118"/>
                    </a:lnTo>
                    <a:lnTo>
                      <a:pt x="217" y="124"/>
                    </a:lnTo>
                    <a:lnTo>
                      <a:pt x="209" y="130"/>
                    </a:lnTo>
                    <a:lnTo>
                      <a:pt x="202" y="134"/>
                    </a:lnTo>
                    <a:lnTo>
                      <a:pt x="194" y="138"/>
                    </a:lnTo>
                    <a:lnTo>
                      <a:pt x="174" y="144"/>
                    </a:lnTo>
                    <a:lnTo>
                      <a:pt x="154" y="148"/>
                    </a:lnTo>
                    <a:lnTo>
                      <a:pt x="133" y="153"/>
                    </a:lnTo>
                    <a:lnTo>
                      <a:pt x="113" y="159"/>
                    </a:lnTo>
                    <a:lnTo>
                      <a:pt x="93" y="164"/>
                    </a:lnTo>
                    <a:lnTo>
                      <a:pt x="73" y="170"/>
                    </a:lnTo>
                    <a:lnTo>
                      <a:pt x="54" y="178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6" y="178"/>
                    </a:lnTo>
                    <a:lnTo>
                      <a:pt x="22" y="173"/>
                    </a:lnTo>
                    <a:lnTo>
                      <a:pt x="18" y="170"/>
                    </a:lnTo>
                    <a:lnTo>
                      <a:pt x="14" y="165"/>
                    </a:lnTo>
                    <a:lnTo>
                      <a:pt x="10" y="162"/>
                    </a:lnTo>
                    <a:lnTo>
                      <a:pt x="4" y="159"/>
                    </a:lnTo>
                    <a:lnTo>
                      <a:pt x="0" y="155"/>
                    </a:lnTo>
                    <a:lnTo>
                      <a:pt x="15" y="155"/>
                    </a:lnTo>
                    <a:lnTo>
                      <a:pt x="29" y="153"/>
                    </a:lnTo>
                    <a:lnTo>
                      <a:pt x="44" y="149"/>
                    </a:lnTo>
                    <a:lnTo>
                      <a:pt x="58" y="146"/>
                    </a:lnTo>
                    <a:lnTo>
                      <a:pt x="72" y="141"/>
                    </a:lnTo>
                    <a:lnTo>
                      <a:pt x="86" y="138"/>
                    </a:lnTo>
                    <a:lnTo>
                      <a:pt x="101" y="134"/>
                    </a:lnTo>
                    <a:lnTo>
                      <a:pt x="115" y="132"/>
                    </a:lnTo>
                    <a:lnTo>
                      <a:pt x="123" y="123"/>
                    </a:lnTo>
                    <a:lnTo>
                      <a:pt x="132" y="119"/>
                    </a:lnTo>
                    <a:lnTo>
                      <a:pt x="141" y="119"/>
                    </a:lnTo>
                    <a:lnTo>
                      <a:pt x="150" y="123"/>
                    </a:lnTo>
                    <a:lnTo>
                      <a:pt x="159" y="126"/>
                    </a:lnTo>
                    <a:lnTo>
                      <a:pt x="169" y="129"/>
                    </a:lnTo>
                    <a:lnTo>
                      <a:pt x="178" y="129"/>
                    </a:lnTo>
                    <a:lnTo>
                      <a:pt x="188" y="124"/>
                    </a:lnTo>
                    <a:lnTo>
                      <a:pt x="201" y="116"/>
                    </a:lnTo>
                    <a:lnTo>
                      <a:pt x="213" y="108"/>
                    </a:lnTo>
                    <a:lnTo>
                      <a:pt x="224" y="98"/>
                    </a:lnTo>
                    <a:lnTo>
                      <a:pt x="236" y="88"/>
                    </a:lnTo>
                    <a:lnTo>
                      <a:pt x="247" y="78"/>
                    </a:lnTo>
                    <a:lnTo>
                      <a:pt x="259" y="70"/>
                    </a:lnTo>
                    <a:lnTo>
                      <a:pt x="271" y="62"/>
                    </a:lnTo>
                    <a:lnTo>
                      <a:pt x="285" y="56"/>
                    </a:lnTo>
                    <a:lnTo>
                      <a:pt x="291" y="48"/>
                    </a:lnTo>
                    <a:lnTo>
                      <a:pt x="298" y="40"/>
                    </a:lnTo>
                    <a:lnTo>
                      <a:pt x="306" y="32"/>
                    </a:lnTo>
                    <a:lnTo>
                      <a:pt x="314" y="26"/>
                    </a:lnTo>
                    <a:lnTo>
                      <a:pt x="322" y="19"/>
                    </a:lnTo>
                    <a:lnTo>
                      <a:pt x="331" y="12"/>
                    </a:lnTo>
                    <a:lnTo>
                      <a:pt x="339" y="7"/>
                    </a:lnTo>
                    <a:lnTo>
                      <a:pt x="348" y="0"/>
                    </a:lnTo>
                    <a:lnTo>
                      <a:pt x="358" y="14"/>
                    </a:lnTo>
                    <a:lnTo>
                      <a:pt x="366" y="29"/>
                    </a:lnTo>
                    <a:lnTo>
                      <a:pt x="375" y="44"/>
                    </a:lnTo>
                    <a:lnTo>
                      <a:pt x="382" y="58"/>
                    </a:lnTo>
                    <a:lnTo>
                      <a:pt x="389" y="73"/>
                    </a:lnTo>
                    <a:lnTo>
                      <a:pt x="395" y="88"/>
                    </a:lnTo>
                    <a:lnTo>
                      <a:pt x="400" y="104"/>
                    </a:lnTo>
                    <a:lnTo>
                      <a:pt x="403" y="11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59" name="Freeform 97"/>
              <p:cNvSpPr>
                <a:spLocks/>
              </p:cNvSpPr>
              <p:nvPr/>
            </p:nvSpPr>
            <p:spPr bwMode="auto">
              <a:xfrm>
                <a:off x="4941" y="3772"/>
                <a:ext cx="9" cy="11"/>
              </a:xfrm>
              <a:custGeom>
                <a:avLst/>
                <a:gdLst>
                  <a:gd name="T0" fmla="*/ 0 w 46"/>
                  <a:gd name="T1" fmla="*/ 0 h 55"/>
                  <a:gd name="T2" fmla="*/ 0 w 46"/>
                  <a:gd name="T3" fmla="*/ 0 h 55"/>
                  <a:gd name="T4" fmla="*/ 0 w 46"/>
                  <a:gd name="T5" fmla="*/ 0 h 55"/>
                  <a:gd name="T6" fmla="*/ 0 w 46"/>
                  <a:gd name="T7" fmla="*/ 0 h 55"/>
                  <a:gd name="T8" fmla="*/ 0 w 46"/>
                  <a:gd name="T9" fmla="*/ 0 h 55"/>
                  <a:gd name="T10" fmla="*/ 0 w 46"/>
                  <a:gd name="T11" fmla="*/ 0 h 55"/>
                  <a:gd name="T12" fmla="*/ 0 w 46"/>
                  <a:gd name="T13" fmla="*/ 0 h 55"/>
                  <a:gd name="T14" fmla="*/ 0 w 46"/>
                  <a:gd name="T15" fmla="*/ 0 h 55"/>
                  <a:gd name="T16" fmla="*/ 0 w 46"/>
                  <a:gd name="T17" fmla="*/ 0 h 55"/>
                  <a:gd name="T18" fmla="*/ 0 w 46"/>
                  <a:gd name="T19" fmla="*/ 0 h 55"/>
                  <a:gd name="T20" fmla="*/ 0 w 46"/>
                  <a:gd name="T21" fmla="*/ 0 h 55"/>
                  <a:gd name="T22" fmla="*/ 0 w 46"/>
                  <a:gd name="T23" fmla="*/ 0 h 55"/>
                  <a:gd name="T24" fmla="*/ 0 w 46"/>
                  <a:gd name="T25" fmla="*/ 0 h 55"/>
                  <a:gd name="T26" fmla="*/ 0 w 46"/>
                  <a:gd name="T27" fmla="*/ 0 h 55"/>
                  <a:gd name="T28" fmla="*/ 0 w 46"/>
                  <a:gd name="T29" fmla="*/ 0 h 55"/>
                  <a:gd name="T30" fmla="*/ 0 w 46"/>
                  <a:gd name="T31" fmla="*/ 0 h 55"/>
                  <a:gd name="T32" fmla="*/ 0 w 46"/>
                  <a:gd name="T33" fmla="*/ 0 h 55"/>
                  <a:gd name="T34" fmla="*/ 0 w 46"/>
                  <a:gd name="T35" fmla="*/ 0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5">
                    <a:moveTo>
                      <a:pt x="44" y="19"/>
                    </a:moveTo>
                    <a:lnTo>
                      <a:pt x="46" y="27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6" y="44"/>
                    </a:lnTo>
                    <a:lnTo>
                      <a:pt x="22" y="55"/>
                    </a:lnTo>
                    <a:lnTo>
                      <a:pt x="22" y="38"/>
                    </a:lnTo>
                    <a:lnTo>
                      <a:pt x="19" y="23"/>
                    </a:lnTo>
                    <a:lnTo>
                      <a:pt x="12" y="11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2" y="5"/>
                    </a:lnTo>
                    <a:lnTo>
                      <a:pt x="37" y="9"/>
                    </a:lnTo>
                    <a:lnTo>
                      <a:pt x="42" y="13"/>
                    </a:lnTo>
                    <a:lnTo>
                      <a:pt x="44" y="1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0" name="Freeform 98"/>
              <p:cNvSpPr>
                <a:spLocks/>
              </p:cNvSpPr>
              <p:nvPr/>
            </p:nvSpPr>
            <p:spPr bwMode="auto">
              <a:xfrm>
                <a:off x="4822" y="3760"/>
                <a:ext cx="4" cy="11"/>
              </a:xfrm>
              <a:custGeom>
                <a:avLst/>
                <a:gdLst>
                  <a:gd name="T0" fmla="*/ 0 w 21"/>
                  <a:gd name="T1" fmla="*/ 0 h 55"/>
                  <a:gd name="T2" fmla="*/ 0 w 21"/>
                  <a:gd name="T3" fmla="*/ 0 h 55"/>
                  <a:gd name="T4" fmla="*/ 0 w 21"/>
                  <a:gd name="T5" fmla="*/ 0 h 55"/>
                  <a:gd name="T6" fmla="*/ 0 w 21"/>
                  <a:gd name="T7" fmla="*/ 0 h 55"/>
                  <a:gd name="T8" fmla="*/ 0 w 21"/>
                  <a:gd name="T9" fmla="*/ 0 h 55"/>
                  <a:gd name="T10" fmla="*/ 0 w 21"/>
                  <a:gd name="T11" fmla="*/ 0 h 55"/>
                  <a:gd name="T12" fmla="*/ 0 w 21"/>
                  <a:gd name="T13" fmla="*/ 0 h 55"/>
                  <a:gd name="T14" fmla="*/ 0 w 21"/>
                  <a:gd name="T15" fmla="*/ 0 h 55"/>
                  <a:gd name="T16" fmla="*/ 0 w 21"/>
                  <a:gd name="T17" fmla="*/ 0 h 55"/>
                  <a:gd name="T18" fmla="*/ 0 w 21"/>
                  <a:gd name="T19" fmla="*/ 0 h 55"/>
                  <a:gd name="T20" fmla="*/ 0 w 21"/>
                  <a:gd name="T21" fmla="*/ 0 h 55"/>
                  <a:gd name="T22" fmla="*/ 0 w 21"/>
                  <a:gd name="T23" fmla="*/ 0 h 55"/>
                  <a:gd name="T24" fmla="*/ 0 w 21"/>
                  <a:gd name="T25" fmla="*/ 0 h 55"/>
                  <a:gd name="T26" fmla="*/ 0 w 21"/>
                  <a:gd name="T27" fmla="*/ 0 h 55"/>
                  <a:gd name="T28" fmla="*/ 0 w 21"/>
                  <a:gd name="T29" fmla="*/ 0 h 55"/>
                  <a:gd name="T30" fmla="*/ 0 w 21"/>
                  <a:gd name="T31" fmla="*/ 0 h 55"/>
                  <a:gd name="T32" fmla="*/ 0 w 21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55">
                    <a:moveTo>
                      <a:pt x="20" y="28"/>
                    </a:moveTo>
                    <a:lnTo>
                      <a:pt x="21" y="34"/>
                    </a:lnTo>
                    <a:lnTo>
                      <a:pt x="21" y="39"/>
                    </a:lnTo>
                    <a:lnTo>
                      <a:pt x="20" y="46"/>
                    </a:lnTo>
                    <a:lnTo>
                      <a:pt x="19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10" y="55"/>
                    </a:lnTo>
                    <a:lnTo>
                      <a:pt x="8" y="53"/>
                    </a:lnTo>
                    <a:lnTo>
                      <a:pt x="10" y="39"/>
                    </a:lnTo>
                    <a:lnTo>
                      <a:pt x="9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8" y="4"/>
                    </a:lnTo>
                    <a:lnTo>
                      <a:pt x="13" y="11"/>
                    </a:lnTo>
                    <a:lnTo>
                      <a:pt x="17" y="2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1" name="Freeform 99"/>
              <p:cNvSpPr>
                <a:spLocks/>
              </p:cNvSpPr>
              <p:nvPr/>
            </p:nvSpPr>
            <p:spPr bwMode="auto">
              <a:xfrm>
                <a:off x="4812" y="3762"/>
                <a:ext cx="16" cy="23"/>
              </a:xfrm>
              <a:custGeom>
                <a:avLst/>
                <a:gdLst>
                  <a:gd name="T0" fmla="*/ 0 w 84"/>
                  <a:gd name="T1" fmla="*/ 0 h 114"/>
                  <a:gd name="T2" fmla="*/ 0 w 84"/>
                  <a:gd name="T3" fmla="*/ 0 h 114"/>
                  <a:gd name="T4" fmla="*/ 0 w 84"/>
                  <a:gd name="T5" fmla="*/ 0 h 114"/>
                  <a:gd name="T6" fmla="*/ 0 w 84"/>
                  <a:gd name="T7" fmla="*/ 0 h 114"/>
                  <a:gd name="T8" fmla="*/ 0 w 84"/>
                  <a:gd name="T9" fmla="*/ 0 h 114"/>
                  <a:gd name="T10" fmla="*/ 0 w 84"/>
                  <a:gd name="T11" fmla="*/ 0 h 114"/>
                  <a:gd name="T12" fmla="*/ 0 w 84"/>
                  <a:gd name="T13" fmla="*/ 0 h 114"/>
                  <a:gd name="T14" fmla="*/ 0 w 84"/>
                  <a:gd name="T15" fmla="*/ 1 h 114"/>
                  <a:gd name="T16" fmla="*/ 0 w 84"/>
                  <a:gd name="T17" fmla="*/ 1 h 114"/>
                  <a:gd name="T18" fmla="*/ 0 w 84"/>
                  <a:gd name="T19" fmla="*/ 1 h 114"/>
                  <a:gd name="T20" fmla="*/ 0 w 84"/>
                  <a:gd name="T21" fmla="*/ 1 h 114"/>
                  <a:gd name="T22" fmla="*/ 0 w 84"/>
                  <a:gd name="T23" fmla="*/ 1 h 114"/>
                  <a:gd name="T24" fmla="*/ 0 w 84"/>
                  <a:gd name="T25" fmla="*/ 1 h 114"/>
                  <a:gd name="T26" fmla="*/ 0 w 84"/>
                  <a:gd name="T27" fmla="*/ 1 h 114"/>
                  <a:gd name="T28" fmla="*/ 0 w 84"/>
                  <a:gd name="T29" fmla="*/ 1 h 114"/>
                  <a:gd name="T30" fmla="*/ 0 w 84"/>
                  <a:gd name="T31" fmla="*/ 1 h 114"/>
                  <a:gd name="T32" fmla="*/ 0 w 84"/>
                  <a:gd name="T33" fmla="*/ 1 h 114"/>
                  <a:gd name="T34" fmla="*/ 1 w 84"/>
                  <a:gd name="T35" fmla="*/ 1 h 114"/>
                  <a:gd name="T36" fmla="*/ 1 w 84"/>
                  <a:gd name="T37" fmla="*/ 1 h 114"/>
                  <a:gd name="T38" fmla="*/ 1 w 84"/>
                  <a:gd name="T39" fmla="*/ 1 h 114"/>
                  <a:gd name="T40" fmla="*/ 1 w 84"/>
                  <a:gd name="T41" fmla="*/ 1 h 114"/>
                  <a:gd name="T42" fmla="*/ 1 w 84"/>
                  <a:gd name="T43" fmla="*/ 1 h 114"/>
                  <a:gd name="T44" fmla="*/ 1 w 84"/>
                  <a:gd name="T45" fmla="*/ 1 h 114"/>
                  <a:gd name="T46" fmla="*/ 0 w 84"/>
                  <a:gd name="T47" fmla="*/ 1 h 114"/>
                  <a:gd name="T48" fmla="*/ 0 w 84"/>
                  <a:gd name="T49" fmla="*/ 1 h 114"/>
                  <a:gd name="T50" fmla="*/ 0 w 84"/>
                  <a:gd name="T51" fmla="*/ 1 h 114"/>
                  <a:gd name="T52" fmla="*/ 0 w 84"/>
                  <a:gd name="T53" fmla="*/ 1 h 114"/>
                  <a:gd name="T54" fmla="*/ 0 w 84"/>
                  <a:gd name="T55" fmla="*/ 1 h 114"/>
                  <a:gd name="T56" fmla="*/ 0 w 84"/>
                  <a:gd name="T57" fmla="*/ 1 h 114"/>
                  <a:gd name="T58" fmla="*/ 0 w 84"/>
                  <a:gd name="T59" fmla="*/ 1 h 114"/>
                  <a:gd name="T60" fmla="*/ 0 w 84"/>
                  <a:gd name="T61" fmla="*/ 1 h 114"/>
                  <a:gd name="T62" fmla="*/ 0 w 84"/>
                  <a:gd name="T63" fmla="*/ 1 h 114"/>
                  <a:gd name="T64" fmla="*/ 0 w 84"/>
                  <a:gd name="T65" fmla="*/ 1 h 114"/>
                  <a:gd name="T66" fmla="*/ 0 w 84"/>
                  <a:gd name="T67" fmla="*/ 1 h 114"/>
                  <a:gd name="T68" fmla="*/ 0 w 84"/>
                  <a:gd name="T69" fmla="*/ 1 h 114"/>
                  <a:gd name="T70" fmla="*/ 0 w 84"/>
                  <a:gd name="T71" fmla="*/ 1 h 114"/>
                  <a:gd name="T72" fmla="*/ 0 w 84"/>
                  <a:gd name="T73" fmla="*/ 0 h 114"/>
                  <a:gd name="T74" fmla="*/ 0 w 84"/>
                  <a:gd name="T75" fmla="*/ 0 h 114"/>
                  <a:gd name="T76" fmla="*/ 0 w 84"/>
                  <a:gd name="T77" fmla="*/ 0 h 114"/>
                  <a:gd name="T78" fmla="*/ 0 w 84"/>
                  <a:gd name="T79" fmla="*/ 0 h 114"/>
                  <a:gd name="T80" fmla="*/ 0 w 84"/>
                  <a:gd name="T81" fmla="*/ 0 h 114"/>
                  <a:gd name="T82" fmla="*/ 0 w 84"/>
                  <a:gd name="T83" fmla="*/ 0 h 114"/>
                  <a:gd name="T84" fmla="*/ 0 w 84"/>
                  <a:gd name="T85" fmla="*/ 0 h 114"/>
                  <a:gd name="T86" fmla="*/ 0 w 84"/>
                  <a:gd name="T87" fmla="*/ 0 h 114"/>
                  <a:gd name="T88" fmla="*/ 0 w 84"/>
                  <a:gd name="T89" fmla="*/ 0 h 11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4" h="114">
                    <a:moveTo>
                      <a:pt x="28" y="1"/>
                    </a:moveTo>
                    <a:lnTo>
                      <a:pt x="25" y="6"/>
                    </a:lnTo>
                    <a:lnTo>
                      <a:pt x="21" y="8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6" y="36"/>
                    </a:lnTo>
                    <a:lnTo>
                      <a:pt x="24" y="54"/>
                    </a:lnTo>
                    <a:lnTo>
                      <a:pt x="30" y="72"/>
                    </a:lnTo>
                    <a:lnTo>
                      <a:pt x="33" y="92"/>
                    </a:lnTo>
                    <a:lnTo>
                      <a:pt x="38" y="95"/>
                    </a:lnTo>
                    <a:lnTo>
                      <a:pt x="42" y="95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4" y="90"/>
                    </a:lnTo>
                    <a:lnTo>
                      <a:pt x="58" y="87"/>
                    </a:lnTo>
                    <a:lnTo>
                      <a:pt x="62" y="86"/>
                    </a:lnTo>
                    <a:lnTo>
                      <a:pt x="68" y="89"/>
                    </a:lnTo>
                    <a:lnTo>
                      <a:pt x="72" y="94"/>
                    </a:lnTo>
                    <a:lnTo>
                      <a:pt x="79" y="99"/>
                    </a:lnTo>
                    <a:lnTo>
                      <a:pt x="84" y="104"/>
                    </a:lnTo>
                    <a:lnTo>
                      <a:pt x="82" y="112"/>
                    </a:lnTo>
                    <a:lnTo>
                      <a:pt x="77" y="113"/>
                    </a:lnTo>
                    <a:lnTo>
                      <a:pt x="73" y="113"/>
                    </a:lnTo>
                    <a:lnTo>
                      <a:pt x="69" y="112"/>
                    </a:lnTo>
                    <a:lnTo>
                      <a:pt x="64" y="109"/>
                    </a:lnTo>
                    <a:lnTo>
                      <a:pt x="59" y="107"/>
                    </a:lnTo>
                    <a:lnTo>
                      <a:pt x="55" y="106"/>
                    </a:lnTo>
                    <a:lnTo>
                      <a:pt x="50" y="107"/>
                    </a:lnTo>
                    <a:lnTo>
                      <a:pt x="46" y="110"/>
                    </a:lnTo>
                    <a:lnTo>
                      <a:pt x="39" y="114"/>
                    </a:lnTo>
                    <a:lnTo>
                      <a:pt x="31" y="113"/>
                    </a:lnTo>
                    <a:lnTo>
                      <a:pt x="24" y="106"/>
                    </a:lnTo>
                    <a:lnTo>
                      <a:pt x="17" y="94"/>
                    </a:lnTo>
                    <a:lnTo>
                      <a:pt x="14" y="85"/>
                    </a:lnTo>
                    <a:lnTo>
                      <a:pt x="13" y="76"/>
                    </a:lnTo>
                    <a:lnTo>
                      <a:pt x="11" y="66"/>
                    </a:lnTo>
                    <a:lnTo>
                      <a:pt x="7" y="54"/>
                    </a:lnTo>
                    <a:lnTo>
                      <a:pt x="3" y="45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2" y="12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2" name="Freeform 100"/>
              <p:cNvSpPr>
                <a:spLocks/>
              </p:cNvSpPr>
              <p:nvPr/>
            </p:nvSpPr>
            <p:spPr bwMode="auto">
              <a:xfrm>
                <a:off x="4908" y="3775"/>
                <a:ext cx="21" cy="15"/>
              </a:xfrm>
              <a:custGeom>
                <a:avLst/>
                <a:gdLst>
                  <a:gd name="T0" fmla="*/ 1 w 108"/>
                  <a:gd name="T1" fmla="*/ 0 h 76"/>
                  <a:gd name="T2" fmla="*/ 1 w 108"/>
                  <a:gd name="T3" fmla="*/ 0 h 76"/>
                  <a:gd name="T4" fmla="*/ 1 w 108"/>
                  <a:gd name="T5" fmla="*/ 0 h 76"/>
                  <a:gd name="T6" fmla="*/ 1 w 108"/>
                  <a:gd name="T7" fmla="*/ 0 h 76"/>
                  <a:gd name="T8" fmla="*/ 1 w 108"/>
                  <a:gd name="T9" fmla="*/ 0 h 76"/>
                  <a:gd name="T10" fmla="*/ 1 w 108"/>
                  <a:gd name="T11" fmla="*/ 0 h 76"/>
                  <a:gd name="T12" fmla="*/ 1 w 108"/>
                  <a:gd name="T13" fmla="*/ 0 h 76"/>
                  <a:gd name="T14" fmla="*/ 1 w 108"/>
                  <a:gd name="T15" fmla="*/ 1 h 76"/>
                  <a:gd name="T16" fmla="*/ 1 w 108"/>
                  <a:gd name="T17" fmla="*/ 1 h 76"/>
                  <a:gd name="T18" fmla="*/ 1 w 108"/>
                  <a:gd name="T19" fmla="*/ 1 h 76"/>
                  <a:gd name="T20" fmla="*/ 1 w 108"/>
                  <a:gd name="T21" fmla="*/ 1 h 76"/>
                  <a:gd name="T22" fmla="*/ 1 w 108"/>
                  <a:gd name="T23" fmla="*/ 1 h 76"/>
                  <a:gd name="T24" fmla="*/ 0 w 108"/>
                  <a:gd name="T25" fmla="*/ 1 h 76"/>
                  <a:gd name="T26" fmla="*/ 0 w 108"/>
                  <a:gd name="T27" fmla="*/ 1 h 76"/>
                  <a:gd name="T28" fmla="*/ 0 w 108"/>
                  <a:gd name="T29" fmla="*/ 1 h 76"/>
                  <a:gd name="T30" fmla="*/ 0 w 108"/>
                  <a:gd name="T31" fmla="*/ 1 h 76"/>
                  <a:gd name="T32" fmla="*/ 0 w 108"/>
                  <a:gd name="T33" fmla="*/ 1 h 76"/>
                  <a:gd name="T34" fmla="*/ 0 w 108"/>
                  <a:gd name="T35" fmla="*/ 1 h 76"/>
                  <a:gd name="T36" fmla="*/ 0 w 108"/>
                  <a:gd name="T37" fmla="*/ 1 h 76"/>
                  <a:gd name="T38" fmla="*/ 0 w 108"/>
                  <a:gd name="T39" fmla="*/ 1 h 76"/>
                  <a:gd name="T40" fmla="*/ 0 w 108"/>
                  <a:gd name="T41" fmla="*/ 0 h 76"/>
                  <a:gd name="T42" fmla="*/ 0 w 108"/>
                  <a:gd name="T43" fmla="*/ 0 h 76"/>
                  <a:gd name="T44" fmla="*/ 0 w 108"/>
                  <a:gd name="T45" fmla="*/ 0 h 76"/>
                  <a:gd name="T46" fmla="*/ 0 w 108"/>
                  <a:gd name="T47" fmla="*/ 0 h 76"/>
                  <a:gd name="T48" fmla="*/ 0 w 108"/>
                  <a:gd name="T49" fmla="*/ 0 h 76"/>
                  <a:gd name="T50" fmla="*/ 0 w 108"/>
                  <a:gd name="T51" fmla="*/ 0 h 76"/>
                  <a:gd name="T52" fmla="*/ 0 w 108"/>
                  <a:gd name="T53" fmla="*/ 0 h 76"/>
                  <a:gd name="T54" fmla="*/ 0 w 108"/>
                  <a:gd name="T55" fmla="*/ 0 h 76"/>
                  <a:gd name="T56" fmla="*/ 0 w 108"/>
                  <a:gd name="T57" fmla="*/ 0 h 76"/>
                  <a:gd name="T58" fmla="*/ 1 w 108"/>
                  <a:gd name="T59" fmla="*/ 0 h 76"/>
                  <a:gd name="T60" fmla="*/ 1 w 108"/>
                  <a:gd name="T61" fmla="*/ 0 h 76"/>
                  <a:gd name="T62" fmla="*/ 1 w 108"/>
                  <a:gd name="T63" fmla="*/ 0 h 76"/>
                  <a:gd name="T64" fmla="*/ 1 w 108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76">
                    <a:moveTo>
                      <a:pt x="103" y="9"/>
                    </a:moveTo>
                    <a:lnTo>
                      <a:pt x="107" y="19"/>
                    </a:lnTo>
                    <a:lnTo>
                      <a:pt x="108" y="29"/>
                    </a:lnTo>
                    <a:lnTo>
                      <a:pt x="108" y="41"/>
                    </a:lnTo>
                    <a:lnTo>
                      <a:pt x="104" y="51"/>
                    </a:lnTo>
                    <a:lnTo>
                      <a:pt x="100" y="55"/>
                    </a:lnTo>
                    <a:lnTo>
                      <a:pt x="96" y="60"/>
                    </a:lnTo>
                    <a:lnTo>
                      <a:pt x="90" y="65"/>
                    </a:lnTo>
                    <a:lnTo>
                      <a:pt x="85" y="68"/>
                    </a:lnTo>
                    <a:lnTo>
                      <a:pt x="79" y="72"/>
                    </a:lnTo>
                    <a:lnTo>
                      <a:pt x="73" y="74"/>
                    </a:lnTo>
                    <a:lnTo>
                      <a:pt x="67" y="75"/>
                    </a:lnTo>
                    <a:lnTo>
                      <a:pt x="60" y="76"/>
                    </a:lnTo>
                    <a:lnTo>
                      <a:pt x="55" y="75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4" y="73"/>
                    </a:lnTo>
                    <a:lnTo>
                      <a:pt x="26" y="70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2" y="58"/>
                    </a:lnTo>
                    <a:lnTo>
                      <a:pt x="1" y="44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1"/>
                    </a:lnTo>
                    <a:lnTo>
                      <a:pt x="18" y="7"/>
                    </a:lnTo>
                    <a:lnTo>
                      <a:pt x="30" y="4"/>
                    </a:lnTo>
                    <a:lnTo>
                      <a:pt x="42" y="1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2" y="4"/>
                    </a:lnTo>
                    <a:lnTo>
                      <a:pt x="103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3" name="Freeform 101"/>
              <p:cNvSpPr>
                <a:spLocks/>
              </p:cNvSpPr>
              <p:nvPr/>
            </p:nvSpPr>
            <p:spPr bwMode="auto">
              <a:xfrm>
                <a:off x="4876" y="3770"/>
                <a:ext cx="3" cy="18"/>
              </a:xfrm>
              <a:custGeom>
                <a:avLst/>
                <a:gdLst>
                  <a:gd name="T0" fmla="*/ 0 w 16"/>
                  <a:gd name="T1" fmla="*/ 0 h 88"/>
                  <a:gd name="T2" fmla="*/ 0 w 16"/>
                  <a:gd name="T3" fmla="*/ 0 h 88"/>
                  <a:gd name="T4" fmla="*/ 0 w 16"/>
                  <a:gd name="T5" fmla="*/ 0 h 88"/>
                  <a:gd name="T6" fmla="*/ 0 w 16"/>
                  <a:gd name="T7" fmla="*/ 1 h 88"/>
                  <a:gd name="T8" fmla="*/ 0 w 16"/>
                  <a:gd name="T9" fmla="*/ 1 h 88"/>
                  <a:gd name="T10" fmla="*/ 0 w 16"/>
                  <a:gd name="T11" fmla="*/ 1 h 88"/>
                  <a:gd name="T12" fmla="*/ 0 w 16"/>
                  <a:gd name="T13" fmla="*/ 1 h 88"/>
                  <a:gd name="T14" fmla="*/ 0 w 16"/>
                  <a:gd name="T15" fmla="*/ 1 h 88"/>
                  <a:gd name="T16" fmla="*/ 0 w 16"/>
                  <a:gd name="T17" fmla="*/ 1 h 88"/>
                  <a:gd name="T18" fmla="*/ 0 w 16"/>
                  <a:gd name="T19" fmla="*/ 0 h 88"/>
                  <a:gd name="T20" fmla="*/ 0 w 16"/>
                  <a:gd name="T21" fmla="*/ 0 h 88"/>
                  <a:gd name="T22" fmla="*/ 0 w 16"/>
                  <a:gd name="T23" fmla="*/ 0 h 88"/>
                  <a:gd name="T24" fmla="*/ 0 w 16"/>
                  <a:gd name="T25" fmla="*/ 0 h 88"/>
                  <a:gd name="T26" fmla="*/ 0 w 16"/>
                  <a:gd name="T27" fmla="*/ 0 h 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88">
                    <a:moveTo>
                      <a:pt x="16" y="1"/>
                    </a:moveTo>
                    <a:lnTo>
                      <a:pt x="11" y="24"/>
                    </a:lnTo>
                    <a:lnTo>
                      <a:pt x="14" y="45"/>
                    </a:lnTo>
                    <a:lnTo>
                      <a:pt x="16" y="67"/>
                    </a:lnTo>
                    <a:lnTo>
                      <a:pt x="12" y="88"/>
                    </a:lnTo>
                    <a:lnTo>
                      <a:pt x="8" y="88"/>
                    </a:lnTo>
                    <a:lnTo>
                      <a:pt x="6" y="85"/>
                    </a:lnTo>
                    <a:lnTo>
                      <a:pt x="3" y="83"/>
                    </a:lnTo>
                    <a:lnTo>
                      <a:pt x="2" y="79"/>
                    </a:lnTo>
                    <a:lnTo>
                      <a:pt x="1" y="60"/>
                    </a:lnTo>
                    <a:lnTo>
                      <a:pt x="0" y="39"/>
                    </a:lnTo>
                    <a:lnTo>
                      <a:pt x="1" y="19"/>
                    </a:lnTo>
                    <a:lnTo>
                      <a:pt x="10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4" name="Freeform 102"/>
              <p:cNvSpPr>
                <a:spLocks/>
              </p:cNvSpPr>
              <p:nvPr/>
            </p:nvSpPr>
            <p:spPr bwMode="auto">
              <a:xfrm>
                <a:off x="4731" y="3760"/>
                <a:ext cx="22" cy="8"/>
              </a:xfrm>
              <a:custGeom>
                <a:avLst/>
                <a:gdLst>
                  <a:gd name="T0" fmla="*/ 1 w 109"/>
                  <a:gd name="T1" fmla="*/ 0 h 40"/>
                  <a:gd name="T2" fmla="*/ 1 w 109"/>
                  <a:gd name="T3" fmla="*/ 0 h 40"/>
                  <a:gd name="T4" fmla="*/ 1 w 109"/>
                  <a:gd name="T5" fmla="*/ 0 h 40"/>
                  <a:gd name="T6" fmla="*/ 1 w 109"/>
                  <a:gd name="T7" fmla="*/ 0 h 40"/>
                  <a:gd name="T8" fmla="*/ 1 w 109"/>
                  <a:gd name="T9" fmla="*/ 0 h 40"/>
                  <a:gd name="T10" fmla="*/ 1 w 109"/>
                  <a:gd name="T11" fmla="*/ 0 h 40"/>
                  <a:gd name="T12" fmla="*/ 1 w 109"/>
                  <a:gd name="T13" fmla="*/ 0 h 40"/>
                  <a:gd name="T14" fmla="*/ 1 w 109"/>
                  <a:gd name="T15" fmla="*/ 0 h 40"/>
                  <a:gd name="T16" fmla="*/ 1 w 109"/>
                  <a:gd name="T17" fmla="*/ 0 h 40"/>
                  <a:gd name="T18" fmla="*/ 1 w 109"/>
                  <a:gd name="T19" fmla="*/ 0 h 40"/>
                  <a:gd name="T20" fmla="*/ 0 w 109"/>
                  <a:gd name="T21" fmla="*/ 0 h 40"/>
                  <a:gd name="T22" fmla="*/ 0 w 109"/>
                  <a:gd name="T23" fmla="*/ 0 h 40"/>
                  <a:gd name="T24" fmla="*/ 0 w 109"/>
                  <a:gd name="T25" fmla="*/ 0 h 40"/>
                  <a:gd name="T26" fmla="*/ 0 w 109"/>
                  <a:gd name="T27" fmla="*/ 0 h 40"/>
                  <a:gd name="T28" fmla="*/ 0 w 109"/>
                  <a:gd name="T29" fmla="*/ 0 h 40"/>
                  <a:gd name="T30" fmla="*/ 0 w 109"/>
                  <a:gd name="T31" fmla="*/ 0 h 40"/>
                  <a:gd name="T32" fmla="*/ 0 w 109"/>
                  <a:gd name="T33" fmla="*/ 0 h 40"/>
                  <a:gd name="T34" fmla="*/ 0 w 109"/>
                  <a:gd name="T35" fmla="*/ 0 h 40"/>
                  <a:gd name="T36" fmla="*/ 0 w 109"/>
                  <a:gd name="T37" fmla="*/ 0 h 40"/>
                  <a:gd name="T38" fmla="*/ 0 w 109"/>
                  <a:gd name="T39" fmla="*/ 0 h 40"/>
                  <a:gd name="T40" fmla="*/ 0 w 109"/>
                  <a:gd name="T41" fmla="*/ 0 h 40"/>
                  <a:gd name="T42" fmla="*/ 0 w 109"/>
                  <a:gd name="T43" fmla="*/ 0 h 40"/>
                  <a:gd name="T44" fmla="*/ 0 w 109"/>
                  <a:gd name="T45" fmla="*/ 0 h 40"/>
                  <a:gd name="T46" fmla="*/ 0 w 109"/>
                  <a:gd name="T47" fmla="*/ 0 h 40"/>
                  <a:gd name="T48" fmla="*/ 0 w 109"/>
                  <a:gd name="T49" fmla="*/ 0 h 40"/>
                  <a:gd name="T50" fmla="*/ 0 w 109"/>
                  <a:gd name="T51" fmla="*/ 0 h 40"/>
                  <a:gd name="T52" fmla="*/ 0 w 109"/>
                  <a:gd name="T53" fmla="*/ 0 h 40"/>
                  <a:gd name="T54" fmla="*/ 0 w 109"/>
                  <a:gd name="T55" fmla="*/ 0 h 40"/>
                  <a:gd name="T56" fmla="*/ 0 w 109"/>
                  <a:gd name="T57" fmla="*/ 0 h 40"/>
                  <a:gd name="T58" fmla="*/ 1 w 109"/>
                  <a:gd name="T59" fmla="*/ 0 h 40"/>
                  <a:gd name="T60" fmla="*/ 1 w 109"/>
                  <a:gd name="T61" fmla="*/ 0 h 40"/>
                  <a:gd name="T62" fmla="*/ 1 w 109"/>
                  <a:gd name="T63" fmla="*/ 0 h 40"/>
                  <a:gd name="T64" fmla="*/ 1 w 109"/>
                  <a:gd name="T65" fmla="*/ 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40">
                    <a:moveTo>
                      <a:pt x="109" y="4"/>
                    </a:moveTo>
                    <a:lnTo>
                      <a:pt x="109" y="9"/>
                    </a:lnTo>
                    <a:lnTo>
                      <a:pt x="107" y="11"/>
                    </a:lnTo>
                    <a:lnTo>
                      <a:pt x="103" y="12"/>
                    </a:lnTo>
                    <a:lnTo>
                      <a:pt x="101" y="15"/>
                    </a:lnTo>
                    <a:lnTo>
                      <a:pt x="93" y="16"/>
                    </a:lnTo>
                    <a:lnTo>
                      <a:pt x="85" y="18"/>
                    </a:lnTo>
                    <a:lnTo>
                      <a:pt x="78" y="20"/>
                    </a:lnTo>
                    <a:lnTo>
                      <a:pt x="72" y="23"/>
                    </a:lnTo>
                    <a:lnTo>
                      <a:pt x="67" y="25"/>
                    </a:lnTo>
                    <a:lnTo>
                      <a:pt x="61" y="28"/>
                    </a:lnTo>
                    <a:lnTo>
                      <a:pt x="57" y="33"/>
                    </a:lnTo>
                    <a:lnTo>
                      <a:pt x="52" y="39"/>
                    </a:lnTo>
                    <a:lnTo>
                      <a:pt x="45" y="40"/>
                    </a:lnTo>
                    <a:lnTo>
                      <a:pt x="37" y="40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1" y="39"/>
                    </a:lnTo>
                    <a:lnTo>
                      <a:pt x="6" y="37"/>
                    </a:lnTo>
                    <a:lnTo>
                      <a:pt x="1" y="36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5" y="29"/>
                    </a:lnTo>
                    <a:lnTo>
                      <a:pt x="26" y="23"/>
                    </a:lnTo>
                    <a:lnTo>
                      <a:pt x="37" y="16"/>
                    </a:lnTo>
                    <a:lnTo>
                      <a:pt x="47" y="10"/>
                    </a:lnTo>
                    <a:lnTo>
                      <a:pt x="59" y="4"/>
                    </a:lnTo>
                    <a:lnTo>
                      <a:pt x="71" y="1"/>
                    </a:lnTo>
                    <a:lnTo>
                      <a:pt x="83" y="0"/>
                    </a:lnTo>
                    <a:lnTo>
                      <a:pt x="96" y="1"/>
                    </a:lnTo>
                    <a:lnTo>
                      <a:pt x="10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5" name="Freeform 103"/>
              <p:cNvSpPr>
                <a:spLocks/>
              </p:cNvSpPr>
              <p:nvPr/>
            </p:nvSpPr>
            <p:spPr bwMode="auto">
              <a:xfrm>
                <a:off x="4918" y="3822"/>
                <a:ext cx="11" cy="13"/>
              </a:xfrm>
              <a:custGeom>
                <a:avLst/>
                <a:gdLst>
                  <a:gd name="T0" fmla="*/ 0 w 55"/>
                  <a:gd name="T1" fmla="*/ 0 h 62"/>
                  <a:gd name="T2" fmla="*/ 0 w 55"/>
                  <a:gd name="T3" fmla="*/ 0 h 62"/>
                  <a:gd name="T4" fmla="*/ 0 w 55"/>
                  <a:gd name="T5" fmla="*/ 0 h 62"/>
                  <a:gd name="T6" fmla="*/ 0 w 55"/>
                  <a:gd name="T7" fmla="*/ 1 h 62"/>
                  <a:gd name="T8" fmla="*/ 0 w 55"/>
                  <a:gd name="T9" fmla="*/ 1 h 62"/>
                  <a:gd name="T10" fmla="*/ 0 w 55"/>
                  <a:gd name="T11" fmla="*/ 1 h 62"/>
                  <a:gd name="T12" fmla="*/ 0 w 55"/>
                  <a:gd name="T13" fmla="*/ 0 h 62"/>
                  <a:gd name="T14" fmla="*/ 0 w 55"/>
                  <a:gd name="T15" fmla="*/ 0 h 62"/>
                  <a:gd name="T16" fmla="*/ 0 w 55"/>
                  <a:gd name="T17" fmla="*/ 0 h 62"/>
                  <a:gd name="T18" fmla="*/ 0 w 55"/>
                  <a:gd name="T19" fmla="*/ 0 h 62"/>
                  <a:gd name="T20" fmla="*/ 0 w 55"/>
                  <a:gd name="T21" fmla="*/ 0 h 62"/>
                  <a:gd name="T22" fmla="*/ 0 w 55"/>
                  <a:gd name="T23" fmla="*/ 0 h 62"/>
                  <a:gd name="T24" fmla="*/ 0 w 55"/>
                  <a:gd name="T25" fmla="*/ 0 h 62"/>
                  <a:gd name="T26" fmla="*/ 0 w 55"/>
                  <a:gd name="T27" fmla="*/ 0 h 62"/>
                  <a:gd name="T28" fmla="*/ 0 w 55"/>
                  <a:gd name="T29" fmla="*/ 0 h 62"/>
                  <a:gd name="T30" fmla="*/ 0 w 55"/>
                  <a:gd name="T31" fmla="*/ 0 h 62"/>
                  <a:gd name="T32" fmla="*/ 0 w 55"/>
                  <a:gd name="T33" fmla="*/ 0 h 62"/>
                  <a:gd name="T34" fmla="*/ 0 w 55"/>
                  <a:gd name="T35" fmla="*/ 0 h 62"/>
                  <a:gd name="T36" fmla="*/ 0 w 55"/>
                  <a:gd name="T37" fmla="*/ 0 h 62"/>
                  <a:gd name="T38" fmla="*/ 0 w 55"/>
                  <a:gd name="T39" fmla="*/ 0 h 62"/>
                  <a:gd name="T40" fmla="*/ 0 w 55"/>
                  <a:gd name="T41" fmla="*/ 0 h 62"/>
                  <a:gd name="T42" fmla="*/ 0 w 55"/>
                  <a:gd name="T43" fmla="*/ 0 h 6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62">
                    <a:moveTo>
                      <a:pt x="54" y="21"/>
                    </a:moveTo>
                    <a:lnTo>
                      <a:pt x="55" y="34"/>
                    </a:lnTo>
                    <a:lnTo>
                      <a:pt x="51" y="46"/>
                    </a:lnTo>
                    <a:lnTo>
                      <a:pt x="43" y="55"/>
                    </a:lnTo>
                    <a:lnTo>
                      <a:pt x="32" y="60"/>
                    </a:lnTo>
                    <a:lnTo>
                      <a:pt x="27" y="62"/>
                    </a:lnTo>
                    <a:lnTo>
                      <a:pt x="28" y="53"/>
                    </a:lnTo>
                    <a:lnTo>
                      <a:pt x="27" y="45"/>
                    </a:lnTo>
                    <a:lnTo>
                      <a:pt x="25" y="37"/>
                    </a:lnTo>
                    <a:lnTo>
                      <a:pt x="21" y="29"/>
                    </a:lnTo>
                    <a:lnTo>
                      <a:pt x="17" y="21"/>
                    </a:lnTo>
                    <a:lnTo>
                      <a:pt x="12" y="14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31" y="3"/>
                    </a:lnTo>
                    <a:lnTo>
                      <a:pt x="39" y="6"/>
                    </a:lnTo>
                    <a:lnTo>
                      <a:pt x="45" y="9"/>
                    </a:lnTo>
                    <a:lnTo>
                      <a:pt x="50" y="14"/>
                    </a:lnTo>
                    <a:lnTo>
                      <a:pt x="54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6" name="Freeform 104"/>
              <p:cNvSpPr>
                <a:spLocks/>
              </p:cNvSpPr>
              <p:nvPr/>
            </p:nvSpPr>
            <p:spPr bwMode="auto">
              <a:xfrm>
                <a:off x="4809" y="3812"/>
                <a:ext cx="15" cy="24"/>
              </a:xfrm>
              <a:custGeom>
                <a:avLst/>
                <a:gdLst>
                  <a:gd name="T0" fmla="*/ 0 w 72"/>
                  <a:gd name="T1" fmla="*/ 0 h 123"/>
                  <a:gd name="T2" fmla="*/ 0 w 72"/>
                  <a:gd name="T3" fmla="*/ 0 h 123"/>
                  <a:gd name="T4" fmla="*/ 0 w 72"/>
                  <a:gd name="T5" fmla="*/ 0 h 123"/>
                  <a:gd name="T6" fmla="*/ 0 w 72"/>
                  <a:gd name="T7" fmla="*/ 1 h 123"/>
                  <a:gd name="T8" fmla="*/ 0 w 72"/>
                  <a:gd name="T9" fmla="*/ 1 h 123"/>
                  <a:gd name="T10" fmla="*/ 0 w 72"/>
                  <a:gd name="T11" fmla="*/ 1 h 123"/>
                  <a:gd name="T12" fmla="*/ 0 w 72"/>
                  <a:gd name="T13" fmla="*/ 1 h 123"/>
                  <a:gd name="T14" fmla="*/ 0 w 72"/>
                  <a:gd name="T15" fmla="*/ 1 h 123"/>
                  <a:gd name="T16" fmla="*/ 0 w 72"/>
                  <a:gd name="T17" fmla="*/ 1 h 123"/>
                  <a:gd name="T18" fmla="*/ 1 w 72"/>
                  <a:gd name="T19" fmla="*/ 1 h 123"/>
                  <a:gd name="T20" fmla="*/ 1 w 72"/>
                  <a:gd name="T21" fmla="*/ 1 h 123"/>
                  <a:gd name="T22" fmla="*/ 1 w 72"/>
                  <a:gd name="T23" fmla="*/ 1 h 123"/>
                  <a:gd name="T24" fmla="*/ 1 w 72"/>
                  <a:gd name="T25" fmla="*/ 1 h 123"/>
                  <a:gd name="T26" fmla="*/ 1 w 72"/>
                  <a:gd name="T27" fmla="*/ 1 h 123"/>
                  <a:gd name="T28" fmla="*/ 1 w 72"/>
                  <a:gd name="T29" fmla="*/ 1 h 123"/>
                  <a:gd name="T30" fmla="*/ 1 w 72"/>
                  <a:gd name="T31" fmla="*/ 1 h 123"/>
                  <a:gd name="T32" fmla="*/ 0 w 72"/>
                  <a:gd name="T33" fmla="*/ 1 h 123"/>
                  <a:gd name="T34" fmla="*/ 0 w 72"/>
                  <a:gd name="T35" fmla="*/ 1 h 123"/>
                  <a:gd name="T36" fmla="*/ 0 w 72"/>
                  <a:gd name="T37" fmla="*/ 1 h 123"/>
                  <a:gd name="T38" fmla="*/ 0 w 72"/>
                  <a:gd name="T39" fmla="*/ 1 h 123"/>
                  <a:gd name="T40" fmla="*/ 0 w 72"/>
                  <a:gd name="T41" fmla="*/ 1 h 123"/>
                  <a:gd name="T42" fmla="*/ 0 w 72"/>
                  <a:gd name="T43" fmla="*/ 1 h 123"/>
                  <a:gd name="T44" fmla="*/ 0 w 72"/>
                  <a:gd name="T45" fmla="*/ 1 h 123"/>
                  <a:gd name="T46" fmla="*/ 0 w 72"/>
                  <a:gd name="T47" fmla="*/ 1 h 123"/>
                  <a:gd name="T48" fmla="*/ 0 w 72"/>
                  <a:gd name="T49" fmla="*/ 1 h 123"/>
                  <a:gd name="T50" fmla="*/ 0 w 72"/>
                  <a:gd name="T51" fmla="*/ 1 h 123"/>
                  <a:gd name="T52" fmla="*/ 0 w 72"/>
                  <a:gd name="T53" fmla="*/ 0 h 123"/>
                  <a:gd name="T54" fmla="*/ 0 w 72"/>
                  <a:gd name="T55" fmla="*/ 0 h 123"/>
                  <a:gd name="T56" fmla="*/ 0 w 72"/>
                  <a:gd name="T57" fmla="*/ 0 h 123"/>
                  <a:gd name="T58" fmla="*/ 0 w 72"/>
                  <a:gd name="T59" fmla="*/ 0 h 123"/>
                  <a:gd name="T60" fmla="*/ 0 w 72"/>
                  <a:gd name="T61" fmla="*/ 0 h 123"/>
                  <a:gd name="T62" fmla="*/ 0 w 72"/>
                  <a:gd name="T63" fmla="*/ 0 h 123"/>
                  <a:gd name="T64" fmla="*/ 0 w 72"/>
                  <a:gd name="T65" fmla="*/ 0 h 1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" h="123">
                    <a:moveTo>
                      <a:pt x="27" y="6"/>
                    </a:moveTo>
                    <a:lnTo>
                      <a:pt x="19" y="25"/>
                    </a:lnTo>
                    <a:lnTo>
                      <a:pt x="17" y="48"/>
                    </a:lnTo>
                    <a:lnTo>
                      <a:pt x="17" y="73"/>
                    </a:lnTo>
                    <a:lnTo>
                      <a:pt x="16" y="96"/>
                    </a:lnTo>
                    <a:lnTo>
                      <a:pt x="24" y="100"/>
                    </a:lnTo>
                    <a:lnTo>
                      <a:pt x="31" y="104"/>
                    </a:lnTo>
                    <a:lnTo>
                      <a:pt x="40" y="104"/>
                    </a:lnTo>
                    <a:lnTo>
                      <a:pt x="48" y="105"/>
                    </a:lnTo>
                    <a:lnTo>
                      <a:pt x="56" y="106"/>
                    </a:lnTo>
                    <a:lnTo>
                      <a:pt x="63" y="108"/>
                    </a:lnTo>
                    <a:lnTo>
                      <a:pt x="69" y="113"/>
                    </a:lnTo>
                    <a:lnTo>
                      <a:pt x="72" y="121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6" y="123"/>
                    </a:lnTo>
                    <a:lnTo>
                      <a:pt x="51" y="122"/>
                    </a:lnTo>
                    <a:lnTo>
                      <a:pt x="45" y="122"/>
                    </a:lnTo>
                    <a:lnTo>
                      <a:pt x="40" y="122"/>
                    </a:lnTo>
                    <a:lnTo>
                      <a:pt x="34" y="122"/>
                    </a:lnTo>
                    <a:lnTo>
                      <a:pt x="29" y="123"/>
                    </a:lnTo>
                    <a:lnTo>
                      <a:pt x="21" y="120"/>
                    </a:lnTo>
                    <a:lnTo>
                      <a:pt x="12" y="114"/>
                    </a:lnTo>
                    <a:lnTo>
                      <a:pt x="4" y="106"/>
                    </a:lnTo>
                    <a:lnTo>
                      <a:pt x="0" y="96"/>
                    </a:lnTo>
                    <a:lnTo>
                      <a:pt x="1" y="70"/>
                    </a:lnTo>
                    <a:lnTo>
                      <a:pt x="0" y="45"/>
                    </a:lnTo>
                    <a:lnTo>
                      <a:pt x="2" y="21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5" y="2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7" name="Freeform 105"/>
              <p:cNvSpPr>
                <a:spLocks/>
              </p:cNvSpPr>
              <p:nvPr/>
            </p:nvSpPr>
            <p:spPr bwMode="auto">
              <a:xfrm>
                <a:off x="4817" y="3813"/>
                <a:ext cx="4" cy="11"/>
              </a:xfrm>
              <a:custGeom>
                <a:avLst/>
                <a:gdLst>
                  <a:gd name="T0" fmla="*/ 0 w 18"/>
                  <a:gd name="T1" fmla="*/ 0 h 59"/>
                  <a:gd name="T2" fmla="*/ 0 w 18"/>
                  <a:gd name="T3" fmla="*/ 0 h 59"/>
                  <a:gd name="T4" fmla="*/ 0 w 18"/>
                  <a:gd name="T5" fmla="*/ 0 h 59"/>
                  <a:gd name="T6" fmla="*/ 0 w 18"/>
                  <a:gd name="T7" fmla="*/ 0 h 59"/>
                  <a:gd name="T8" fmla="*/ 0 w 18"/>
                  <a:gd name="T9" fmla="*/ 0 h 59"/>
                  <a:gd name="T10" fmla="*/ 0 w 18"/>
                  <a:gd name="T11" fmla="*/ 0 h 59"/>
                  <a:gd name="T12" fmla="*/ 0 w 18"/>
                  <a:gd name="T13" fmla="*/ 0 h 59"/>
                  <a:gd name="T14" fmla="*/ 0 w 18"/>
                  <a:gd name="T15" fmla="*/ 0 h 59"/>
                  <a:gd name="T16" fmla="*/ 0 w 18"/>
                  <a:gd name="T17" fmla="*/ 0 h 59"/>
                  <a:gd name="T18" fmla="*/ 0 w 18"/>
                  <a:gd name="T19" fmla="*/ 0 h 59"/>
                  <a:gd name="T20" fmla="*/ 0 w 18"/>
                  <a:gd name="T21" fmla="*/ 0 h 59"/>
                  <a:gd name="T22" fmla="*/ 0 w 18"/>
                  <a:gd name="T23" fmla="*/ 0 h 59"/>
                  <a:gd name="T24" fmla="*/ 0 w 18"/>
                  <a:gd name="T25" fmla="*/ 0 h 59"/>
                  <a:gd name="T26" fmla="*/ 0 w 18"/>
                  <a:gd name="T27" fmla="*/ 0 h 59"/>
                  <a:gd name="T28" fmla="*/ 0 w 18"/>
                  <a:gd name="T29" fmla="*/ 0 h 59"/>
                  <a:gd name="T30" fmla="*/ 0 w 18"/>
                  <a:gd name="T31" fmla="*/ 0 h 59"/>
                  <a:gd name="T32" fmla="*/ 0 w 1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59">
                    <a:moveTo>
                      <a:pt x="18" y="22"/>
                    </a:moveTo>
                    <a:lnTo>
                      <a:pt x="18" y="32"/>
                    </a:lnTo>
                    <a:lnTo>
                      <a:pt x="16" y="42"/>
                    </a:lnTo>
                    <a:lnTo>
                      <a:pt x="13" y="53"/>
                    </a:lnTo>
                    <a:lnTo>
                      <a:pt x="7" y="59"/>
                    </a:lnTo>
                    <a:lnTo>
                      <a:pt x="4" y="59"/>
                    </a:lnTo>
                    <a:lnTo>
                      <a:pt x="2" y="57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4" y="38"/>
                    </a:lnTo>
                    <a:lnTo>
                      <a:pt x="6" y="25"/>
                    </a:lnTo>
                    <a:lnTo>
                      <a:pt x="7" y="11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9"/>
                    </a:lnTo>
                    <a:lnTo>
                      <a:pt x="17" y="16"/>
                    </a:ln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8" name="Freeform 106"/>
              <p:cNvSpPr>
                <a:spLocks/>
              </p:cNvSpPr>
              <p:nvPr/>
            </p:nvSpPr>
            <p:spPr bwMode="auto">
              <a:xfrm>
                <a:off x="4884" y="3824"/>
                <a:ext cx="20" cy="13"/>
              </a:xfrm>
              <a:custGeom>
                <a:avLst/>
                <a:gdLst>
                  <a:gd name="T0" fmla="*/ 1 w 99"/>
                  <a:gd name="T1" fmla="*/ 0 h 67"/>
                  <a:gd name="T2" fmla="*/ 1 w 99"/>
                  <a:gd name="T3" fmla="*/ 0 h 67"/>
                  <a:gd name="T4" fmla="*/ 1 w 99"/>
                  <a:gd name="T5" fmla="*/ 0 h 67"/>
                  <a:gd name="T6" fmla="*/ 1 w 99"/>
                  <a:gd name="T7" fmla="*/ 0 h 67"/>
                  <a:gd name="T8" fmla="*/ 1 w 99"/>
                  <a:gd name="T9" fmla="*/ 0 h 67"/>
                  <a:gd name="T10" fmla="*/ 1 w 99"/>
                  <a:gd name="T11" fmla="*/ 1 h 67"/>
                  <a:gd name="T12" fmla="*/ 0 w 99"/>
                  <a:gd name="T13" fmla="*/ 1 h 67"/>
                  <a:gd name="T14" fmla="*/ 0 w 99"/>
                  <a:gd name="T15" fmla="*/ 1 h 67"/>
                  <a:gd name="T16" fmla="*/ 0 w 99"/>
                  <a:gd name="T17" fmla="*/ 0 h 67"/>
                  <a:gd name="T18" fmla="*/ 0 w 99"/>
                  <a:gd name="T19" fmla="*/ 0 h 67"/>
                  <a:gd name="T20" fmla="*/ 0 w 99"/>
                  <a:gd name="T21" fmla="*/ 0 h 67"/>
                  <a:gd name="T22" fmla="*/ 0 w 99"/>
                  <a:gd name="T23" fmla="*/ 0 h 67"/>
                  <a:gd name="T24" fmla="*/ 0 w 99"/>
                  <a:gd name="T25" fmla="*/ 0 h 67"/>
                  <a:gd name="T26" fmla="*/ 0 w 99"/>
                  <a:gd name="T27" fmla="*/ 0 h 67"/>
                  <a:gd name="T28" fmla="*/ 0 w 99"/>
                  <a:gd name="T29" fmla="*/ 0 h 67"/>
                  <a:gd name="T30" fmla="*/ 0 w 99"/>
                  <a:gd name="T31" fmla="*/ 0 h 67"/>
                  <a:gd name="T32" fmla="*/ 0 w 99"/>
                  <a:gd name="T33" fmla="*/ 0 h 67"/>
                  <a:gd name="T34" fmla="*/ 0 w 99"/>
                  <a:gd name="T35" fmla="*/ 0 h 67"/>
                  <a:gd name="T36" fmla="*/ 0 w 99"/>
                  <a:gd name="T37" fmla="*/ 0 h 67"/>
                  <a:gd name="T38" fmla="*/ 0 w 99"/>
                  <a:gd name="T39" fmla="*/ 0 h 67"/>
                  <a:gd name="T40" fmla="*/ 1 w 99"/>
                  <a:gd name="T41" fmla="*/ 0 h 67"/>
                  <a:gd name="T42" fmla="*/ 1 w 99"/>
                  <a:gd name="T43" fmla="*/ 0 h 67"/>
                  <a:gd name="T44" fmla="*/ 1 w 99"/>
                  <a:gd name="T45" fmla="*/ 0 h 67"/>
                  <a:gd name="T46" fmla="*/ 1 w 99"/>
                  <a:gd name="T47" fmla="*/ 0 h 67"/>
                  <a:gd name="T48" fmla="*/ 1 w 99"/>
                  <a:gd name="T49" fmla="*/ 0 h 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9" h="67">
                    <a:moveTo>
                      <a:pt x="96" y="21"/>
                    </a:moveTo>
                    <a:lnTo>
                      <a:pt x="99" y="33"/>
                    </a:lnTo>
                    <a:lnTo>
                      <a:pt x="95" y="44"/>
                    </a:lnTo>
                    <a:lnTo>
                      <a:pt x="87" y="55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8" y="64"/>
                    </a:lnTo>
                    <a:lnTo>
                      <a:pt x="27" y="61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6"/>
                    </a:lnTo>
                    <a:lnTo>
                      <a:pt x="10" y="7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3" y="1"/>
                    </a:lnTo>
                    <a:lnTo>
                      <a:pt x="64" y="0"/>
                    </a:lnTo>
                    <a:lnTo>
                      <a:pt x="73" y="0"/>
                    </a:lnTo>
                    <a:lnTo>
                      <a:pt x="83" y="3"/>
                    </a:lnTo>
                    <a:lnTo>
                      <a:pt x="90" y="9"/>
                    </a:lnTo>
                    <a:lnTo>
                      <a:pt x="96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69" name="Freeform 107"/>
              <p:cNvSpPr>
                <a:spLocks/>
              </p:cNvSpPr>
              <p:nvPr/>
            </p:nvSpPr>
            <p:spPr bwMode="auto">
              <a:xfrm>
                <a:off x="4860" y="3824"/>
                <a:ext cx="4" cy="16"/>
              </a:xfrm>
              <a:custGeom>
                <a:avLst/>
                <a:gdLst>
                  <a:gd name="T0" fmla="*/ 0 w 20"/>
                  <a:gd name="T1" fmla="*/ 0 h 79"/>
                  <a:gd name="T2" fmla="*/ 0 w 20"/>
                  <a:gd name="T3" fmla="*/ 0 h 79"/>
                  <a:gd name="T4" fmla="*/ 0 w 20"/>
                  <a:gd name="T5" fmla="*/ 0 h 79"/>
                  <a:gd name="T6" fmla="*/ 0 w 20"/>
                  <a:gd name="T7" fmla="*/ 1 h 79"/>
                  <a:gd name="T8" fmla="*/ 0 w 20"/>
                  <a:gd name="T9" fmla="*/ 1 h 79"/>
                  <a:gd name="T10" fmla="*/ 0 w 20"/>
                  <a:gd name="T11" fmla="*/ 1 h 79"/>
                  <a:gd name="T12" fmla="*/ 0 w 20"/>
                  <a:gd name="T13" fmla="*/ 1 h 79"/>
                  <a:gd name="T14" fmla="*/ 0 w 20"/>
                  <a:gd name="T15" fmla="*/ 0 h 79"/>
                  <a:gd name="T16" fmla="*/ 0 w 20"/>
                  <a:gd name="T17" fmla="*/ 0 h 79"/>
                  <a:gd name="T18" fmla="*/ 0 w 20"/>
                  <a:gd name="T19" fmla="*/ 0 h 79"/>
                  <a:gd name="T20" fmla="*/ 0 w 20"/>
                  <a:gd name="T21" fmla="*/ 0 h 79"/>
                  <a:gd name="T22" fmla="*/ 0 w 20"/>
                  <a:gd name="T23" fmla="*/ 0 h 79"/>
                  <a:gd name="T24" fmla="*/ 0 w 20"/>
                  <a:gd name="T25" fmla="*/ 0 h 79"/>
                  <a:gd name="T26" fmla="*/ 0 w 20"/>
                  <a:gd name="T27" fmla="*/ 0 h 79"/>
                  <a:gd name="T28" fmla="*/ 0 w 20"/>
                  <a:gd name="T29" fmla="*/ 0 h 79"/>
                  <a:gd name="T30" fmla="*/ 0 w 20"/>
                  <a:gd name="T31" fmla="*/ 0 h 79"/>
                  <a:gd name="T32" fmla="*/ 0 w 20"/>
                  <a:gd name="T33" fmla="*/ 0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79">
                    <a:moveTo>
                      <a:pt x="20" y="23"/>
                    </a:moveTo>
                    <a:lnTo>
                      <a:pt x="20" y="38"/>
                    </a:lnTo>
                    <a:lnTo>
                      <a:pt x="19" y="54"/>
                    </a:lnTo>
                    <a:lnTo>
                      <a:pt x="15" y="68"/>
                    </a:lnTo>
                    <a:lnTo>
                      <a:pt x="7" y="79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4" y="55"/>
                    </a:lnTo>
                    <a:lnTo>
                      <a:pt x="5" y="45"/>
                    </a:lnTo>
                    <a:lnTo>
                      <a:pt x="7" y="33"/>
                    </a:lnTo>
                    <a:lnTo>
                      <a:pt x="6" y="22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5" y="9"/>
                    </a:lnTo>
                    <a:lnTo>
                      <a:pt x="17" y="16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0" name="Freeform 108"/>
              <p:cNvSpPr>
                <a:spLocks/>
              </p:cNvSpPr>
              <p:nvPr/>
            </p:nvSpPr>
            <p:spPr bwMode="auto">
              <a:xfrm>
                <a:off x="4723" y="3814"/>
                <a:ext cx="21" cy="11"/>
              </a:xfrm>
              <a:custGeom>
                <a:avLst/>
                <a:gdLst>
                  <a:gd name="T0" fmla="*/ 1 w 107"/>
                  <a:gd name="T1" fmla="*/ 0 h 54"/>
                  <a:gd name="T2" fmla="*/ 1 w 107"/>
                  <a:gd name="T3" fmla="*/ 0 h 54"/>
                  <a:gd name="T4" fmla="*/ 1 w 107"/>
                  <a:gd name="T5" fmla="*/ 0 h 54"/>
                  <a:gd name="T6" fmla="*/ 1 w 107"/>
                  <a:gd name="T7" fmla="*/ 0 h 54"/>
                  <a:gd name="T8" fmla="*/ 1 w 107"/>
                  <a:gd name="T9" fmla="*/ 0 h 54"/>
                  <a:gd name="T10" fmla="*/ 1 w 107"/>
                  <a:gd name="T11" fmla="*/ 0 h 54"/>
                  <a:gd name="T12" fmla="*/ 0 w 107"/>
                  <a:gd name="T13" fmla="*/ 0 h 54"/>
                  <a:gd name="T14" fmla="*/ 0 w 107"/>
                  <a:gd name="T15" fmla="*/ 0 h 54"/>
                  <a:gd name="T16" fmla="*/ 0 w 107"/>
                  <a:gd name="T17" fmla="*/ 0 h 54"/>
                  <a:gd name="T18" fmla="*/ 0 w 107"/>
                  <a:gd name="T19" fmla="*/ 0 h 54"/>
                  <a:gd name="T20" fmla="*/ 0 w 107"/>
                  <a:gd name="T21" fmla="*/ 0 h 54"/>
                  <a:gd name="T22" fmla="*/ 0 w 107"/>
                  <a:gd name="T23" fmla="*/ 0 h 54"/>
                  <a:gd name="T24" fmla="*/ 0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0 h 54"/>
                  <a:gd name="T36" fmla="*/ 1 w 107"/>
                  <a:gd name="T37" fmla="*/ 0 h 54"/>
                  <a:gd name="T38" fmla="*/ 1 w 107"/>
                  <a:gd name="T39" fmla="*/ 0 h 54"/>
                  <a:gd name="T40" fmla="*/ 1 w 107"/>
                  <a:gd name="T41" fmla="*/ 0 h 54"/>
                  <a:gd name="T42" fmla="*/ 1 w 107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7" h="54">
                    <a:moveTo>
                      <a:pt x="107" y="39"/>
                    </a:moveTo>
                    <a:lnTo>
                      <a:pt x="104" y="46"/>
                    </a:lnTo>
                    <a:lnTo>
                      <a:pt x="98" y="48"/>
                    </a:lnTo>
                    <a:lnTo>
                      <a:pt x="91" y="49"/>
                    </a:lnTo>
                    <a:lnTo>
                      <a:pt x="85" y="52"/>
                    </a:lnTo>
                    <a:lnTo>
                      <a:pt x="70" y="54"/>
                    </a:lnTo>
                    <a:lnTo>
                      <a:pt x="56" y="50"/>
                    </a:lnTo>
                    <a:lnTo>
                      <a:pt x="41" y="42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8" y="1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4"/>
                    </a:lnTo>
                    <a:lnTo>
                      <a:pt x="32" y="10"/>
                    </a:lnTo>
                    <a:lnTo>
                      <a:pt x="43" y="16"/>
                    </a:lnTo>
                    <a:lnTo>
                      <a:pt x="55" y="23"/>
                    </a:lnTo>
                    <a:lnTo>
                      <a:pt x="67" y="28"/>
                    </a:lnTo>
                    <a:lnTo>
                      <a:pt x="80" y="34"/>
                    </a:lnTo>
                    <a:lnTo>
                      <a:pt x="93" y="38"/>
                    </a:lnTo>
                    <a:lnTo>
                      <a:pt x="107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1" name="Freeform 109"/>
              <p:cNvSpPr>
                <a:spLocks/>
              </p:cNvSpPr>
              <p:nvPr/>
            </p:nvSpPr>
            <p:spPr bwMode="auto">
              <a:xfrm>
                <a:off x="4854" y="3851"/>
                <a:ext cx="13" cy="7"/>
              </a:xfrm>
              <a:custGeom>
                <a:avLst/>
                <a:gdLst>
                  <a:gd name="T0" fmla="*/ 1 w 63"/>
                  <a:gd name="T1" fmla="*/ 0 h 33"/>
                  <a:gd name="T2" fmla="*/ 0 w 63"/>
                  <a:gd name="T3" fmla="*/ 0 h 33"/>
                  <a:gd name="T4" fmla="*/ 0 w 63"/>
                  <a:gd name="T5" fmla="*/ 0 h 33"/>
                  <a:gd name="T6" fmla="*/ 0 w 63"/>
                  <a:gd name="T7" fmla="*/ 0 h 33"/>
                  <a:gd name="T8" fmla="*/ 0 w 63"/>
                  <a:gd name="T9" fmla="*/ 0 h 33"/>
                  <a:gd name="T10" fmla="*/ 0 w 63"/>
                  <a:gd name="T11" fmla="*/ 0 h 33"/>
                  <a:gd name="T12" fmla="*/ 0 w 63"/>
                  <a:gd name="T13" fmla="*/ 0 h 33"/>
                  <a:gd name="T14" fmla="*/ 0 w 63"/>
                  <a:gd name="T15" fmla="*/ 0 h 33"/>
                  <a:gd name="T16" fmla="*/ 0 w 63"/>
                  <a:gd name="T17" fmla="*/ 0 h 33"/>
                  <a:gd name="T18" fmla="*/ 0 w 63"/>
                  <a:gd name="T19" fmla="*/ 0 h 33"/>
                  <a:gd name="T20" fmla="*/ 0 w 63"/>
                  <a:gd name="T21" fmla="*/ 0 h 33"/>
                  <a:gd name="T22" fmla="*/ 0 w 63"/>
                  <a:gd name="T23" fmla="*/ 0 h 33"/>
                  <a:gd name="T24" fmla="*/ 0 w 63"/>
                  <a:gd name="T25" fmla="*/ 0 h 33"/>
                  <a:gd name="T26" fmla="*/ 0 w 63"/>
                  <a:gd name="T27" fmla="*/ 0 h 33"/>
                  <a:gd name="T28" fmla="*/ 0 w 63"/>
                  <a:gd name="T29" fmla="*/ 0 h 33"/>
                  <a:gd name="T30" fmla="*/ 0 w 63"/>
                  <a:gd name="T31" fmla="*/ 0 h 33"/>
                  <a:gd name="T32" fmla="*/ 0 w 63"/>
                  <a:gd name="T33" fmla="*/ 0 h 33"/>
                  <a:gd name="T34" fmla="*/ 0 w 63"/>
                  <a:gd name="T35" fmla="*/ 0 h 33"/>
                  <a:gd name="T36" fmla="*/ 0 w 63"/>
                  <a:gd name="T37" fmla="*/ 0 h 33"/>
                  <a:gd name="T38" fmla="*/ 0 w 63"/>
                  <a:gd name="T39" fmla="*/ 0 h 33"/>
                  <a:gd name="T40" fmla="*/ 1 w 63"/>
                  <a:gd name="T41" fmla="*/ 0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33">
                    <a:moveTo>
                      <a:pt x="63" y="1"/>
                    </a:moveTo>
                    <a:lnTo>
                      <a:pt x="57" y="9"/>
                    </a:lnTo>
                    <a:lnTo>
                      <a:pt x="50" y="16"/>
                    </a:lnTo>
                    <a:lnTo>
                      <a:pt x="45" y="22"/>
                    </a:lnTo>
                    <a:lnTo>
                      <a:pt x="38" y="27"/>
                    </a:lnTo>
                    <a:lnTo>
                      <a:pt x="32" y="31"/>
                    </a:lnTo>
                    <a:lnTo>
                      <a:pt x="24" y="33"/>
                    </a:lnTo>
                    <a:lnTo>
                      <a:pt x="16" y="33"/>
                    </a:lnTo>
                    <a:lnTo>
                      <a:pt x="6" y="33"/>
                    </a:lnTo>
                    <a:lnTo>
                      <a:pt x="6" y="25"/>
                    </a:lnTo>
                    <a:lnTo>
                      <a:pt x="5" y="18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31" y="1"/>
                    </a:lnTo>
                    <a:lnTo>
                      <a:pt x="39" y="2"/>
                    </a:lnTo>
                    <a:lnTo>
                      <a:pt x="47" y="2"/>
                    </a:lnTo>
                    <a:lnTo>
                      <a:pt x="55" y="2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2" name="Freeform 110"/>
              <p:cNvSpPr>
                <a:spLocks/>
              </p:cNvSpPr>
              <p:nvPr/>
            </p:nvSpPr>
            <p:spPr bwMode="auto">
              <a:xfrm>
                <a:off x="4709" y="3841"/>
                <a:ext cx="21" cy="15"/>
              </a:xfrm>
              <a:custGeom>
                <a:avLst/>
                <a:gdLst>
                  <a:gd name="T0" fmla="*/ 1 w 105"/>
                  <a:gd name="T1" fmla="*/ 0 h 76"/>
                  <a:gd name="T2" fmla="*/ 1 w 105"/>
                  <a:gd name="T3" fmla="*/ 0 h 76"/>
                  <a:gd name="T4" fmla="*/ 1 w 105"/>
                  <a:gd name="T5" fmla="*/ 0 h 76"/>
                  <a:gd name="T6" fmla="*/ 1 w 105"/>
                  <a:gd name="T7" fmla="*/ 0 h 76"/>
                  <a:gd name="T8" fmla="*/ 1 w 105"/>
                  <a:gd name="T9" fmla="*/ 0 h 76"/>
                  <a:gd name="T10" fmla="*/ 1 w 105"/>
                  <a:gd name="T11" fmla="*/ 0 h 76"/>
                  <a:gd name="T12" fmla="*/ 1 w 105"/>
                  <a:gd name="T13" fmla="*/ 0 h 76"/>
                  <a:gd name="T14" fmla="*/ 1 w 105"/>
                  <a:gd name="T15" fmla="*/ 0 h 76"/>
                  <a:gd name="T16" fmla="*/ 1 w 105"/>
                  <a:gd name="T17" fmla="*/ 0 h 76"/>
                  <a:gd name="T18" fmla="*/ 1 w 105"/>
                  <a:gd name="T19" fmla="*/ 0 h 76"/>
                  <a:gd name="T20" fmla="*/ 1 w 105"/>
                  <a:gd name="T21" fmla="*/ 1 h 76"/>
                  <a:gd name="T22" fmla="*/ 1 w 105"/>
                  <a:gd name="T23" fmla="*/ 1 h 76"/>
                  <a:gd name="T24" fmla="*/ 1 w 105"/>
                  <a:gd name="T25" fmla="*/ 1 h 76"/>
                  <a:gd name="T26" fmla="*/ 1 w 105"/>
                  <a:gd name="T27" fmla="*/ 1 h 76"/>
                  <a:gd name="T28" fmla="*/ 1 w 105"/>
                  <a:gd name="T29" fmla="*/ 1 h 76"/>
                  <a:gd name="T30" fmla="*/ 0 w 105"/>
                  <a:gd name="T31" fmla="*/ 1 h 76"/>
                  <a:gd name="T32" fmla="*/ 0 w 105"/>
                  <a:gd name="T33" fmla="*/ 1 h 76"/>
                  <a:gd name="T34" fmla="*/ 0 w 105"/>
                  <a:gd name="T35" fmla="*/ 1 h 76"/>
                  <a:gd name="T36" fmla="*/ 0 w 105"/>
                  <a:gd name="T37" fmla="*/ 0 h 76"/>
                  <a:gd name="T38" fmla="*/ 0 w 105"/>
                  <a:gd name="T39" fmla="*/ 0 h 76"/>
                  <a:gd name="T40" fmla="*/ 0 w 105"/>
                  <a:gd name="T41" fmla="*/ 0 h 76"/>
                  <a:gd name="T42" fmla="*/ 0 w 105"/>
                  <a:gd name="T43" fmla="*/ 0 h 76"/>
                  <a:gd name="T44" fmla="*/ 0 w 105"/>
                  <a:gd name="T45" fmla="*/ 0 h 76"/>
                  <a:gd name="T46" fmla="*/ 0 w 105"/>
                  <a:gd name="T47" fmla="*/ 0 h 76"/>
                  <a:gd name="T48" fmla="*/ 0 w 105"/>
                  <a:gd name="T49" fmla="*/ 0 h 76"/>
                  <a:gd name="T50" fmla="*/ 0 w 105"/>
                  <a:gd name="T51" fmla="*/ 0 h 76"/>
                  <a:gd name="T52" fmla="*/ 0 w 105"/>
                  <a:gd name="T53" fmla="*/ 0 h 76"/>
                  <a:gd name="T54" fmla="*/ 0 w 105"/>
                  <a:gd name="T55" fmla="*/ 0 h 76"/>
                  <a:gd name="T56" fmla="*/ 0 w 105"/>
                  <a:gd name="T57" fmla="*/ 0 h 76"/>
                  <a:gd name="T58" fmla="*/ 0 w 105"/>
                  <a:gd name="T59" fmla="*/ 0 h 76"/>
                  <a:gd name="T60" fmla="*/ 0 w 105"/>
                  <a:gd name="T61" fmla="*/ 0 h 76"/>
                  <a:gd name="T62" fmla="*/ 0 w 105"/>
                  <a:gd name="T63" fmla="*/ 0 h 76"/>
                  <a:gd name="T64" fmla="*/ 0 w 105"/>
                  <a:gd name="T65" fmla="*/ 0 h 76"/>
                  <a:gd name="T66" fmla="*/ 0 w 105"/>
                  <a:gd name="T67" fmla="*/ 0 h 76"/>
                  <a:gd name="T68" fmla="*/ 0 w 105"/>
                  <a:gd name="T69" fmla="*/ 0 h 76"/>
                  <a:gd name="T70" fmla="*/ 1 w 105"/>
                  <a:gd name="T71" fmla="*/ 0 h 76"/>
                  <a:gd name="T72" fmla="*/ 1 w 105"/>
                  <a:gd name="T73" fmla="*/ 0 h 7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76">
                    <a:moveTo>
                      <a:pt x="73" y="60"/>
                    </a:moveTo>
                    <a:lnTo>
                      <a:pt x="75" y="59"/>
                    </a:lnTo>
                    <a:lnTo>
                      <a:pt x="79" y="58"/>
                    </a:lnTo>
                    <a:lnTo>
                      <a:pt x="83" y="58"/>
                    </a:lnTo>
                    <a:lnTo>
                      <a:pt x="89" y="58"/>
                    </a:lnTo>
                    <a:lnTo>
                      <a:pt x="93" y="58"/>
                    </a:lnTo>
                    <a:lnTo>
                      <a:pt x="98" y="57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5" y="60"/>
                    </a:lnTo>
                    <a:lnTo>
                      <a:pt x="101" y="65"/>
                    </a:lnTo>
                    <a:lnTo>
                      <a:pt x="94" y="68"/>
                    </a:lnTo>
                    <a:lnTo>
                      <a:pt x="87" y="72"/>
                    </a:lnTo>
                    <a:lnTo>
                      <a:pt x="77" y="75"/>
                    </a:lnTo>
                    <a:lnTo>
                      <a:pt x="68" y="76"/>
                    </a:lnTo>
                    <a:lnTo>
                      <a:pt x="60" y="76"/>
                    </a:lnTo>
                    <a:lnTo>
                      <a:pt x="53" y="75"/>
                    </a:lnTo>
                    <a:lnTo>
                      <a:pt x="47" y="69"/>
                    </a:lnTo>
                    <a:lnTo>
                      <a:pt x="43" y="62"/>
                    </a:lnTo>
                    <a:lnTo>
                      <a:pt x="37" y="55"/>
                    </a:lnTo>
                    <a:lnTo>
                      <a:pt x="33" y="47"/>
                    </a:lnTo>
                    <a:lnTo>
                      <a:pt x="27" y="41"/>
                    </a:lnTo>
                    <a:lnTo>
                      <a:pt x="22" y="35"/>
                    </a:lnTo>
                    <a:lnTo>
                      <a:pt x="17" y="29"/>
                    </a:lnTo>
                    <a:lnTo>
                      <a:pt x="9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9" y="1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1" y="24"/>
                    </a:lnTo>
                    <a:lnTo>
                      <a:pt x="48" y="35"/>
                    </a:lnTo>
                    <a:lnTo>
                      <a:pt x="55" y="45"/>
                    </a:lnTo>
                    <a:lnTo>
                      <a:pt x="63" y="53"/>
                    </a:lnTo>
                    <a:lnTo>
                      <a:pt x="73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3" name="Freeform 111"/>
              <p:cNvSpPr>
                <a:spLocks/>
              </p:cNvSpPr>
              <p:nvPr/>
            </p:nvSpPr>
            <p:spPr bwMode="auto">
              <a:xfrm>
                <a:off x="4791" y="3853"/>
                <a:ext cx="9" cy="16"/>
              </a:xfrm>
              <a:custGeom>
                <a:avLst/>
                <a:gdLst>
                  <a:gd name="T0" fmla="*/ 0 w 47"/>
                  <a:gd name="T1" fmla="*/ 0 h 83"/>
                  <a:gd name="T2" fmla="*/ 0 w 47"/>
                  <a:gd name="T3" fmla="*/ 0 h 83"/>
                  <a:gd name="T4" fmla="*/ 0 w 47"/>
                  <a:gd name="T5" fmla="*/ 0 h 83"/>
                  <a:gd name="T6" fmla="*/ 0 w 47"/>
                  <a:gd name="T7" fmla="*/ 0 h 83"/>
                  <a:gd name="T8" fmla="*/ 0 w 47"/>
                  <a:gd name="T9" fmla="*/ 0 h 83"/>
                  <a:gd name="T10" fmla="*/ 0 w 47"/>
                  <a:gd name="T11" fmla="*/ 0 h 83"/>
                  <a:gd name="T12" fmla="*/ 0 w 47"/>
                  <a:gd name="T13" fmla="*/ 0 h 83"/>
                  <a:gd name="T14" fmla="*/ 0 w 47"/>
                  <a:gd name="T15" fmla="*/ 0 h 83"/>
                  <a:gd name="T16" fmla="*/ 0 w 47"/>
                  <a:gd name="T17" fmla="*/ 0 h 83"/>
                  <a:gd name="T18" fmla="*/ 0 w 47"/>
                  <a:gd name="T19" fmla="*/ 0 h 83"/>
                  <a:gd name="T20" fmla="*/ 0 w 47"/>
                  <a:gd name="T21" fmla="*/ 0 h 83"/>
                  <a:gd name="T22" fmla="*/ 0 w 47"/>
                  <a:gd name="T23" fmla="*/ 0 h 83"/>
                  <a:gd name="T24" fmla="*/ 0 w 47"/>
                  <a:gd name="T25" fmla="*/ 0 h 83"/>
                  <a:gd name="T26" fmla="*/ 0 w 47"/>
                  <a:gd name="T27" fmla="*/ 0 h 83"/>
                  <a:gd name="T28" fmla="*/ 0 w 47"/>
                  <a:gd name="T29" fmla="*/ 0 h 83"/>
                  <a:gd name="T30" fmla="*/ 0 w 47"/>
                  <a:gd name="T31" fmla="*/ 0 h 83"/>
                  <a:gd name="T32" fmla="*/ 0 w 47"/>
                  <a:gd name="T33" fmla="*/ 1 h 83"/>
                  <a:gd name="T34" fmla="*/ 0 w 47"/>
                  <a:gd name="T35" fmla="*/ 1 h 83"/>
                  <a:gd name="T36" fmla="*/ 0 w 47"/>
                  <a:gd name="T37" fmla="*/ 1 h 83"/>
                  <a:gd name="T38" fmla="*/ 0 w 47"/>
                  <a:gd name="T39" fmla="*/ 1 h 83"/>
                  <a:gd name="T40" fmla="*/ 0 w 47"/>
                  <a:gd name="T41" fmla="*/ 1 h 83"/>
                  <a:gd name="T42" fmla="*/ 0 w 47"/>
                  <a:gd name="T43" fmla="*/ 1 h 83"/>
                  <a:gd name="T44" fmla="*/ 0 w 47"/>
                  <a:gd name="T45" fmla="*/ 0 h 83"/>
                  <a:gd name="T46" fmla="*/ 0 w 47"/>
                  <a:gd name="T47" fmla="*/ 0 h 83"/>
                  <a:gd name="T48" fmla="*/ 0 w 47"/>
                  <a:gd name="T49" fmla="*/ 0 h 83"/>
                  <a:gd name="T50" fmla="*/ 0 w 47"/>
                  <a:gd name="T51" fmla="*/ 0 h 83"/>
                  <a:gd name="T52" fmla="*/ 0 w 47"/>
                  <a:gd name="T53" fmla="*/ 0 h 83"/>
                  <a:gd name="T54" fmla="*/ 0 w 47"/>
                  <a:gd name="T55" fmla="*/ 0 h 83"/>
                  <a:gd name="T56" fmla="*/ 0 w 47"/>
                  <a:gd name="T57" fmla="*/ 0 h 83"/>
                  <a:gd name="T58" fmla="*/ 0 w 47"/>
                  <a:gd name="T59" fmla="*/ 0 h 83"/>
                  <a:gd name="T60" fmla="*/ 0 w 47"/>
                  <a:gd name="T61" fmla="*/ 0 h 83"/>
                  <a:gd name="T62" fmla="*/ 0 w 47"/>
                  <a:gd name="T63" fmla="*/ 0 h 83"/>
                  <a:gd name="T64" fmla="*/ 0 w 47"/>
                  <a:gd name="T65" fmla="*/ 0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83">
                    <a:moveTo>
                      <a:pt x="26" y="13"/>
                    </a:moveTo>
                    <a:lnTo>
                      <a:pt x="19" y="21"/>
                    </a:lnTo>
                    <a:lnTo>
                      <a:pt x="16" y="31"/>
                    </a:lnTo>
                    <a:lnTo>
                      <a:pt x="17" y="42"/>
                    </a:lnTo>
                    <a:lnTo>
                      <a:pt x="18" y="53"/>
                    </a:lnTo>
                    <a:lnTo>
                      <a:pt x="19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7" y="63"/>
                    </a:lnTo>
                    <a:lnTo>
                      <a:pt x="28" y="55"/>
                    </a:lnTo>
                    <a:lnTo>
                      <a:pt x="28" y="45"/>
                    </a:lnTo>
                    <a:lnTo>
                      <a:pt x="30" y="37"/>
                    </a:lnTo>
                    <a:lnTo>
                      <a:pt x="36" y="31"/>
                    </a:lnTo>
                    <a:lnTo>
                      <a:pt x="45" y="38"/>
                    </a:lnTo>
                    <a:lnTo>
                      <a:pt x="47" y="49"/>
                    </a:lnTo>
                    <a:lnTo>
                      <a:pt x="45" y="63"/>
                    </a:lnTo>
                    <a:lnTo>
                      <a:pt x="45" y="75"/>
                    </a:lnTo>
                    <a:lnTo>
                      <a:pt x="41" y="80"/>
                    </a:lnTo>
                    <a:lnTo>
                      <a:pt x="34" y="83"/>
                    </a:lnTo>
                    <a:lnTo>
                      <a:pt x="28" y="82"/>
                    </a:lnTo>
                    <a:lnTo>
                      <a:pt x="21" y="79"/>
                    </a:lnTo>
                    <a:lnTo>
                      <a:pt x="12" y="72"/>
                    </a:lnTo>
                    <a:lnTo>
                      <a:pt x="4" y="62"/>
                    </a:lnTo>
                    <a:lnTo>
                      <a:pt x="1" y="51"/>
                    </a:lnTo>
                    <a:lnTo>
                      <a:pt x="0" y="38"/>
                    </a:lnTo>
                    <a:lnTo>
                      <a:pt x="2" y="28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8"/>
                    </a:lnTo>
                    <a:lnTo>
                      <a:pt x="2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74" name="Freeform 112"/>
              <p:cNvSpPr>
                <a:spLocks/>
              </p:cNvSpPr>
              <p:nvPr/>
            </p:nvSpPr>
            <p:spPr bwMode="auto">
              <a:xfrm>
                <a:off x="4802" y="3855"/>
                <a:ext cx="4" cy="11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0 h 54"/>
                  <a:gd name="T6" fmla="*/ 0 w 21"/>
                  <a:gd name="T7" fmla="*/ 0 h 54"/>
                  <a:gd name="T8" fmla="*/ 0 w 21"/>
                  <a:gd name="T9" fmla="*/ 0 h 54"/>
                  <a:gd name="T10" fmla="*/ 0 w 21"/>
                  <a:gd name="T11" fmla="*/ 0 h 54"/>
                  <a:gd name="T12" fmla="*/ 0 w 21"/>
                  <a:gd name="T13" fmla="*/ 0 h 54"/>
                  <a:gd name="T14" fmla="*/ 0 w 21"/>
                  <a:gd name="T15" fmla="*/ 0 h 54"/>
                  <a:gd name="T16" fmla="*/ 0 w 21"/>
                  <a:gd name="T17" fmla="*/ 0 h 54"/>
                  <a:gd name="T18" fmla="*/ 0 w 21"/>
                  <a:gd name="T19" fmla="*/ 0 h 54"/>
                  <a:gd name="T20" fmla="*/ 0 w 21"/>
                  <a:gd name="T21" fmla="*/ 0 h 54"/>
                  <a:gd name="T22" fmla="*/ 0 w 21"/>
                  <a:gd name="T23" fmla="*/ 0 h 54"/>
                  <a:gd name="T24" fmla="*/ 0 w 21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54">
                    <a:moveTo>
                      <a:pt x="21" y="36"/>
                    </a:moveTo>
                    <a:lnTo>
                      <a:pt x="20" y="41"/>
                    </a:lnTo>
                    <a:lnTo>
                      <a:pt x="20" y="46"/>
                    </a:lnTo>
                    <a:lnTo>
                      <a:pt x="19" y="51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4" y="37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8" y="0"/>
                    </a:lnTo>
                    <a:lnTo>
                      <a:pt x="14" y="8"/>
                    </a:lnTo>
                    <a:lnTo>
                      <a:pt x="18" y="23"/>
                    </a:lnTo>
                    <a:lnTo>
                      <a:pt x="2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6819" name="Group 113"/>
            <p:cNvGrpSpPr>
              <a:grpSpLocks/>
            </p:cNvGrpSpPr>
            <p:nvPr/>
          </p:nvGrpSpPr>
          <p:grpSpPr bwMode="auto">
            <a:xfrm>
              <a:off x="3373" y="3327"/>
              <a:ext cx="494" cy="365"/>
              <a:chOff x="2832" y="2167"/>
              <a:chExt cx="7000" cy="5408"/>
            </a:xfrm>
          </p:grpSpPr>
          <p:sp>
            <p:nvSpPr>
              <p:cNvPr id="76832" name="Freeform 114"/>
              <p:cNvSpPr>
                <a:spLocks/>
              </p:cNvSpPr>
              <p:nvPr/>
            </p:nvSpPr>
            <p:spPr bwMode="auto">
              <a:xfrm>
                <a:off x="2946" y="2274"/>
                <a:ext cx="6749" cy="5176"/>
              </a:xfrm>
              <a:custGeom>
                <a:avLst/>
                <a:gdLst>
                  <a:gd name="T0" fmla="*/ 138 w 6749"/>
                  <a:gd name="T1" fmla="*/ 52 h 5176"/>
                  <a:gd name="T2" fmla="*/ 0 w 6749"/>
                  <a:gd name="T3" fmla="*/ 5164 h 5176"/>
                  <a:gd name="T4" fmla="*/ 6749 w 6749"/>
                  <a:gd name="T5" fmla="*/ 5176 h 5176"/>
                  <a:gd name="T6" fmla="*/ 6549 w 6749"/>
                  <a:gd name="T7" fmla="*/ 0 h 5176"/>
                  <a:gd name="T8" fmla="*/ 138 w 6749"/>
                  <a:gd name="T9" fmla="*/ 52 h 5176"/>
                  <a:gd name="T10" fmla="*/ 138 w 6749"/>
                  <a:gd name="T11" fmla="*/ 52 h 5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49" h="5176">
                    <a:moveTo>
                      <a:pt x="138" y="52"/>
                    </a:moveTo>
                    <a:lnTo>
                      <a:pt x="0" y="5164"/>
                    </a:lnTo>
                    <a:lnTo>
                      <a:pt x="6749" y="5176"/>
                    </a:lnTo>
                    <a:lnTo>
                      <a:pt x="6549" y="0"/>
                    </a:lnTo>
                    <a:lnTo>
                      <a:pt x="138" y="52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3" name="Freeform 115"/>
              <p:cNvSpPr>
                <a:spLocks/>
              </p:cNvSpPr>
              <p:nvPr/>
            </p:nvSpPr>
            <p:spPr bwMode="auto">
              <a:xfrm>
                <a:off x="3630" y="2994"/>
                <a:ext cx="5181" cy="3790"/>
              </a:xfrm>
              <a:custGeom>
                <a:avLst/>
                <a:gdLst>
                  <a:gd name="T0" fmla="*/ 129 w 5181"/>
                  <a:gd name="T1" fmla="*/ 86 h 3790"/>
                  <a:gd name="T2" fmla="*/ 5147 w 5181"/>
                  <a:gd name="T3" fmla="*/ 0 h 3790"/>
                  <a:gd name="T4" fmla="*/ 5181 w 5181"/>
                  <a:gd name="T5" fmla="*/ 3726 h 3790"/>
                  <a:gd name="T6" fmla="*/ 0 w 5181"/>
                  <a:gd name="T7" fmla="*/ 3790 h 3790"/>
                  <a:gd name="T8" fmla="*/ 129 w 5181"/>
                  <a:gd name="T9" fmla="*/ 86 h 3790"/>
                  <a:gd name="T10" fmla="*/ 129 w 5181"/>
                  <a:gd name="T11" fmla="*/ 86 h 37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81" h="3790">
                    <a:moveTo>
                      <a:pt x="129" y="86"/>
                    </a:moveTo>
                    <a:lnTo>
                      <a:pt x="5147" y="0"/>
                    </a:lnTo>
                    <a:lnTo>
                      <a:pt x="5181" y="3726"/>
                    </a:lnTo>
                    <a:lnTo>
                      <a:pt x="0" y="3790"/>
                    </a:lnTo>
                    <a:lnTo>
                      <a:pt x="129" y="86"/>
                    </a:ln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4" name="Freeform 116"/>
              <p:cNvSpPr>
                <a:spLocks/>
              </p:cNvSpPr>
              <p:nvPr/>
            </p:nvSpPr>
            <p:spPr bwMode="auto">
              <a:xfrm>
                <a:off x="5455" y="3353"/>
                <a:ext cx="1697" cy="3039"/>
              </a:xfrm>
              <a:custGeom>
                <a:avLst/>
                <a:gdLst>
                  <a:gd name="T0" fmla="*/ 0 w 1697"/>
                  <a:gd name="T1" fmla="*/ 919 h 3039"/>
                  <a:gd name="T2" fmla="*/ 262 w 1697"/>
                  <a:gd name="T3" fmla="*/ 1038 h 3039"/>
                  <a:gd name="T4" fmla="*/ 350 w 1697"/>
                  <a:gd name="T5" fmla="*/ 1504 h 3039"/>
                  <a:gd name="T6" fmla="*/ 200 w 1697"/>
                  <a:gd name="T7" fmla="*/ 1937 h 3039"/>
                  <a:gd name="T8" fmla="*/ 65 w 1697"/>
                  <a:gd name="T9" fmla="*/ 2607 h 3039"/>
                  <a:gd name="T10" fmla="*/ 509 w 1697"/>
                  <a:gd name="T11" fmla="*/ 3039 h 3039"/>
                  <a:gd name="T12" fmla="*/ 834 w 1697"/>
                  <a:gd name="T13" fmla="*/ 3006 h 3039"/>
                  <a:gd name="T14" fmla="*/ 1086 w 1697"/>
                  <a:gd name="T15" fmla="*/ 2773 h 3039"/>
                  <a:gd name="T16" fmla="*/ 1329 w 1697"/>
                  <a:gd name="T17" fmla="*/ 2010 h 3039"/>
                  <a:gd name="T18" fmla="*/ 1697 w 1697"/>
                  <a:gd name="T19" fmla="*/ 1124 h 3039"/>
                  <a:gd name="T20" fmla="*/ 1666 w 1697"/>
                  <a:gd name="T21" fmla="*/ 520 h 3039"/>
                  <a:gd name="T22" fmla="*/ 1424 w 1697"/>
                  <a:gd name="T23" fmla="*/ 171 h 3039"/>
                  <a:gd name="T24" fmla="*/ 941 w 1697"/>
                  <a:gd name="T25" fmla="*/ 0 h 3039"/>
                  <a:gd name="T26" fmla="*/ 464 w 1697"/>
                  <a:gd name="T27" fmla="*/ 159 h 3039"/>
                  <a:gd name="T28" fmla="*/ 171 w 1697"/>
                  <a:gd name="T29" fmla="*/ 413 h 3039"/>
                  <a:gd name="T30" fmla="*/ 43 w 1697"/>
                  <a:gd name="T31" fmla="*/ 763 h 3039"/>
                  <a:gd name="T32" fmla="*/ 0 w 1697"/>
                  <a:gd name="T33" fmla="*/ 919 h 3039"/>
                  <a:gd name="T34" fmla="*/ 0 w 1697"/>
                  <a:gd name="T35" fmla="*/ 919 h 30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97" h="3039">
                    <a:moveTo>
                      <a:pt x="0" y="919"/>
                    </a:moveTo>
                    <a:lnTo>
                      <a:pt x="262" y="1038"/>
                    </a:lnTo>
                    <a:lnTo>
                      <a:pt x="350" y="1504"/>
                    </a:lnTo>
                    <a:lnTo>
                      <a:pt x="200" y="1937"/>
                    </a:lnTo>
                    <a:lnTo>
                      <a:pt x="65" y="2607"/>
                    </a:lnTo>
                    <a:lnTo>
                      <a:pt x="509" y="3039"/>
                    </a:lnTo>
                    <a:lnTo>
                      <a:pt x="834" y="3006"/>
                    </a:lnTo>
                    <a:lnTo>
                      <a:pt x="1086" y="2773"/>
                    </a:lnTo>
                    <a:lnTo>
                      <a:pt x="1329" y="2010"/>
                    </a:lnTo>
                    <a:lnTo>
                      <a:pt x="1697" y="1124"/>
                    </a:lnTo>
                    <a:lnTo>
                      <a:pt x="1666" y="520"/>
                    </a:lnTo>
                    <a:lnTo>
                      <a:pt x="1424" y="171"/>
                    </a:lnTo>
                    <a:lnTo>
                      <a:pt x="941" y="0"/>
                    </a:lnTo>
                    <a:lnTo>
                      <a:pt x="464" y="159"/>
                    </a:lnTo>
                    <a:lnTo>
                      <a:pt x="171" y="413"/>
                    </a:lnTo>
                    <a:lnTo>
                      <a:pt x="43" y="763"/>
                    </a:lnTo>
                    <a:lnTo>
                      <a:pt x="0" y="919"/>
                    </a:lnTo>
                    <a:close/>
                  </a:path>
                </a:pathLst>
              </a:custGeom>
              <a:solidFill>
                <a:srgbClr val="FF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5" name="Freeform 117"/>
              <p:cNvSpPr>
                <a:spLocks/>
              </p:cNvSpPr>
              <p:nvPr/>
            </p:nvSpPr>
            <p:spPr bwMode="auto">
              <a:xfrm>
                <a:off x="2832" y="2219"/>
                <a:ext cx="7000" cy="5356"/>
              </a:xfrm>
              <a:custGeom>
                <a:avLst/>
                <a:gdLst>
                  <a:gd name="T0" fmla="*/ 147 w 7000"/>
                  <a:gd name="T1" fmla="*/ 0 h 5356"/>
                  <a:gd name="T2" fmla="*/ 0 w 7000"/>
                  <a:gd name="T3" fmla="*/ 5333 h 5356"/>
                  <a:gd name="T4" fmla="*/ 7000 w 7000"/>
                  <a:gd name="T5" fmla="*/ 5356 h 5356"/>
                  <a:gd name="T6" fmla="*/ 6784 w 7000"/>
                  <a:gd name="T7" fmla="*/ 5107 h 5356"/>
                  <a:gd name="T8" fmla="*/ 447 w 7000"/>
                  <a:gd name="T9" fmla="*/ 4903 h 5356"/>
                  <a:gd name="T10" fmla="*/ 402 w 7000"/>
                  <a:gd name="T11" fmla="*/ 114 h 5356"/>
                  <a:gd name="T12" fmla="*/ 147 w 7000"/>
                  <a:gd name="T13" fmla="*/ 0 h 5356"/>
                  <a:gd name="T14" fmla="*/ 147 w 7000"/>
                  <a:gd name="T15" fmla="*/ 0 h 53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0" h="5356">
                    <a:moveTo>
                      <a:pt x="147" y="0"/>
                    </a:moveTo>
                    <a:lnTo>
                      <a:pt x="0" y="5333"/>
                    </a:lnTo>
                    <a:lnTo>
                      <a:pt x="7000" y="5356"/>
                    </a:lnTo>
                    <a:lnTo>
                      <a:pt x="6784" y="5107"/>
                    </a:lnTo>
                    <a:lnTo>
                      <a:pt x="447" y="4903"/>
                    </a:lnTo>
                    <a:lnTo>
                      <a:pt x="402" y="114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6" name="Freeform 118"/>
              <p:cNvSpPr>
                <a:spLocks/>
              </p:cNvSpPr>
              <p:nvPr/>
            </p:nvSpPr>
            <p:spPr bwMode="auto">
              <a:xfrm>
                <a:off x="2986" y="2167"/>
                <a:ext cx="6846" cy="5408"/>
              </a:xfrm>
              <a:custGeom>
                <a:avLst/>
                <a:gdLst>
                  <a:gd name="T0" fmla="*/ 0 w 6846"/>
                  <a:gd name="T1" fmla="*/ 76 h 5408"/>
                  <a:gd name="T2" fmla="*/ 6633 w 6846"/>
                  <a:gd name="T3" fmla="*/ 0 h 5408"/>
                  <a:gd name="T4" fmla="*/ 6846 w 6846"/>
                  <a:gd name="T5" fmla="*/ 5408 h 5408"/>
                  <a:gd name="T6" fmla="*/ 6561 w 6846"/>
                  <a:gd name="T7" fmla="*/ 5294 h 5408"/>
                  <a:gd name="T8" fmla="*/ 6250 w 6846"/>
                  <a:gd name="T9" fmla="*/ 340 h 5408"/>
                  <a:gd name="T10" fmla="*/ 112 w 6846"/>
                  <a:gd name="T11" fmla="*/ 302 h 5408"/>
                  <a:gd name="T12" fmla="*/ 0 w 6846"/>
                  <a:gd name="T13" fmla="*/ 76 h 5408"/>
                  <a:gd name="T14" fmla="*/ 0 w 6846"/>
                  <a:gd name="T15" fmla="*/ 76 h 54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46" h="5408">
                    <a:moveTo>
                      <a:pt x="0" y="76"/>
                    </a:moveTo>
                    <a:lnTo>
                      <a:pt x="6633" y="0"/>
                    </a:lnTo>
                    <a:lnTo>
                      <a:pt x="6846" y="5408"/>
                    </a:lnTo>
                    <a:lnTo>
                      <a:pt x="6561" y="5294"/>
                    </a:lnTo>
                    <a:lnTo>
                      <a:pt x="6250" y="340"/>
                    </a:lnTo>
                    <a:lnTo>
                      <a:pt x="112" y="30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7" name="Freeform 119"/>
              <p:cNvSpPr>
                <a:spLocks/>
              </p:cNvSpPr>
              <p:nvPr/>
            </p:nvSpPr>
            <p:spPr bwMode="auto">
              <a:xfrm>
                <a:off x="3547" y="2890"/>
                <a:ext cx="5309" cy="3984"/>
              </a:xfrm>
              <a:custGeom>
                <a:avLst/>
                <a:gdLst>
                  <a:gd name="T0" fmla="*/ 5309 w 5309"/>
                  <a:gd name="T1" fmla="*/ 0 h 3984"/>
                  <a:gd name="T2" fmla="*/ 91 w 5309"/>
                  <a:gd name="T3" fmla="*/ 73 h 3984"/>
                  <a:gd name="T4" fmla="*/ 0 w 5309"/>
                  <a:gd name="T5" fmla="*/ 3984 h 3984"/>
                  <a:gd name="T6" fmla="*/ 159 w 5309"/>
                  <a:gd name="T7" fmla="*/ 3870 h 3984"/>
                  <a:gd name="T8" fmla="*/ 316 w 5309"/>
                  <a:gd name="T9" fmla="*/ 297 h 3984"/>
                  <a:gd name="T10" fmla="*/ 5306 w 5309"/>
                  <a:gd name="T11" fmla="*/ 163 h 3984"/>
                  <a:gd name="T12" fmla="*/ 5309 w 5309"/>
                  <a:gd name="T13" fmla="*/ 90 h 3984"/>
                  <a:gd name="T14" fmla="*/ 5309 w 5309"/>
                  <a:gd name="T15" fmla="*/ 33 h 3984"/>
                  <a:gd name="T16" fmla="*/ 5309 w 5309"/>
                  <a:gd name="T17" fmla="*/ 0 h 3984"/>
                  <a:gd name="T18" fmla="*/ 5309 w 5309"/>
                  <a:gd name="T19" fmla="*/ 0 h 39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09" h="3984">
                    <a:moveTo>
                      <a:pt x="5309" y="0"/>
                    </a:moveTo>
                    <a:lnTo>
                      <a:pt x="91" y="73"/>
                    </a:lnTo>
                    <a:lnTo>
                      <a:pt x="0" y="3984"/>
                    </a:lnTo>
                    <a:lnTo>
                      <a:pt x="159" y="3870"/>
                    </a:lnTo>
                    <a:lnTo>
                      <a:pt x="316" y="297"/>
                    </a:lnTo>
                    <a:lnTo>
                      <a:pt x="5306" y="163"/>
                    </a:lnTo>
                    <a:lnTo>
                      <a:pt x="5309" y="90"/>
                    </a:lnTo>
                    <a:lnTo>
                      <a:pt x="5309" y="33"/>
                    </a:lnTo>
                    <a:lnTo>
                      <a:pt x="53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8" name="Freeform 120"/>
              <p:cNvSpPr>
                <a:spLocks/>
              </p:cNvSpPr>
              <p:nvPr/>
            </p:nvSpPr>
            <p:spPr bwMode="auto">
              <a:xfrm>
                <a:off x="3547" y="2899"/>
                <a:ext cx="5459" cy="3975"/>
              </a:xfrm>
              <a:custGeom>
                <a:avLst/>
                <a:gdLst>
                  <a:gd name="T0" fmla="*/ 5325 w 5459"/>
                  <a:gd name="T1" fmla="*/ 0 h 3975"/>
                  <a:gd name="T2" fmla="*/ 5459 w 5459"/>
                  <a:gd name="T3" fmla="*/ 3930 h 3975"/>
                  <a:gd name="T4" fmla="*/ 0 w 5459"/>
                  <a:gd name="T5" fmla="*/ 3975 h 3975"/>
                  <a:gd name="T6" fmla="*/ 91 w 5459"/>
                  <a:gd name="T7" fmla="*/ 3816 h 3975"/>
                  <a:gd name="T8" fmla="*/ 5078 w 5459"/>
                  <a:gd name="T9" fmla="*/ 3681 h 3975"/>
                  <a:gd name="T10" fmla="*/ 5145 w 5459"/>
                  <a:gd name="T11" fmla="*/ 64 h 3975"/>
                  <a:gd name="T12" fmla="*/ 5325 w 5459"/>
                  <a:gd name="T13" fmla="*/ 0 h 3975"/>
                  <a:gd name="T14" fmla="*/ 5325 w 5459"/>
                  <a:gd name="T15" fmla="*/ 0 h 39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59" h="3975">
                    <a:moveTo>
                      <a:pt x="5325" y="0"/>
                    </a:moveTo>
                    <a:lnTo>
                      <a:pt x="5459" y="3930"/>
                    </a:lnTo>
                    <a:lnTo>
                      <a:pt x="0" y="3975"/>
                    </a:lnTo>
                    <a:lnTo>
                      <a:pt x="91" y="3816"/>
                    </a:lnTo>
                    <a:lnTo>
                      <a:pt x="5078" y="3681"/>
                    </a:lnTo>
                    <a:lnTo>
                      <a:pt x="5145" y="64"/>
                    </a:lnTo>
                    <a:lnTo>
                      <a:pt x="53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9" name="Freeform 121"/>
              <p:cNvSpPr>
                <a:spLocks/>
              </p:cNvSpPr>
              <p:nvPr/>
            </p:nvSpPr>
            <p:spPr bwMode="auto">
              <a:xfrm>
                <a:off x="5467" y="3310"/>
                <a:ext cx="1761" cy="3134"/>
              </a:xfrm>
              <a:custGeom>
                <a:avLst/>
                <a:gdLst>
                  <a:gd name="T0" fmla="*/ 274 w 1761"/>
                  <a:gd name="T1" fmla="*/ 2022 h 3134"/>
                  <a:gd name="T2" fmla="*/ 813 w 1761"/>
                  <a:gd name="T3" fmla="*/ 1388 h 3134"/>
                  <a:gd name="T4" fmla="*/ 706 w 1761"/>
                  <a:gd name="T5" fmla="*/ 1091 h 3134"/>
                  <a:gd name="T6" fmla="*/ 685 w 1761"/>
                  <a:gd name="T7" fmla="*/ 974 h 3134"/>
                  <a:gd name="T8" fmla="*/ 571 w 1761"/>
                  <a:gd name="T9" fmla="*/ 837 h 3134"/>
                  <a:gd name="T10" fmla="*/ 547 w 1761"/>
                  <a:gd name="T11" fmla="*/ 656 h 3134"/>
                  <a:gd name="T12" fmla="*/ 918 w 1761"/>
                  <a:gd name="T13" fmla="*/ 818 h 3134"/>
                  <a:gd name="T14" fmla="*/ 1003 w 1761"/>
                  <a:gd name="T15" fmla="*/ 1452 h 3134"/>
                  <a:gd name="T16" fmla="*/ 1013 w 1761"/>
                  <a:gd name="T17" fmla="*/ 1238 h 3134"/>
                  <a:gd name="T18" fmla="*/ 1034 w 1761"/>
                  <a:gd name="T19" fmla="*/ 1039 h 3134"/>
                  <a:gd name="T20" fmla="*/ 1022 w 1761"/>
                  <a:gd name="T21" fmla="*/ 825 h 3134"/>
                  <a:gd name="T22" fmla="*/ 1360 w 1761"/>
                  <a:gd name="T23" fmla="*/ 889 h 3134"/>
                  <a:gd name="T24" fmla="*/ 1253 w 1761"/>
                  <a:gd name="T25" fmla="*/ 1661 h 3134"/>
                  <a:gd name="T26" fmla="*/ 1424 w 1761"/>
                  <a:gd name="T27" fmla="*/ 720 h 3134"/>
                  <a:gd name="T28" fmla="*/ 991 w 1761"/>
                  <a:gd name="T29" fmla="*/ 338 h 3134"/>
                  <a:gd name="T30" fmla="*/ 295 w 1761"/>
                  <a:gd name="T31" fmla="*/ 920 h 3134"/>
                  <a:gd name="T32" fmla="*/ 74 w 1761"/>
                  <a:gd name="T33" fmla="*/ 782 h 3134"/>
                  <a:gd name="T34" fmla="*/ 138 w 1761"/>
                  <a:gd name="T35" fmla="*/ 592 h 3134"/>
                  <a:gd name="T36" fmla="*/ 243 w 1761"/>
                  <a:gd name="T37" fmla="*/ 392 h 3134"/>
                  <a:gd name="T38" fmla="*/ 497 w 1761"/>
                  <a:gd name="T39" fmla="*/ 202 h 3134"/>
                  <a:gd name="T40" fmla="*/ 1412 w 1761"/>
                  <a:gd name="T41" fmla="*/ 266 h 3134"/>
                  <a:gd name="T42" fmla="*/ 1633 w 1761"/>
                  <a:gd name="T43" fmla="*/ 1167 h 3134"/>
                  <a:gd name="T44" fmla="*/ 1234 w 1761"/>
                  <a:gd name="T45" fmla="*/ 2182 h 3134"/>
                  <a:gd name="T46" fmla="*/ 706 w 1761"/>
                  <a:gd name="T47" fmla="*/ 3018 h 3134"/>
                  <a:gd name="T48" fmla="*/ 497 w 1761"/>
                  <a:gd name="T49" fmla="*/ 2849 h 3134"/>
                  <a:gd name="T50" fmla="*/ 485 w 1761"/>
                  <a:gd name="T51" fmla="*/ 2700 h 3134"/>
                  <a:gd name="T52" fmla="*/ 369 w 1761"/>
                  <a:gd name="T53" fmla="*/ 2519 h 3134"/>
                  <a:gd name="T54" fmla="*/ 138 w 1761"/>
                  <a:gd name="T55" fmla="*/ 2859 h 3134"/>
                  <a:gd name="T56" fmla="*/ 813 w 1761"/>
                  <a:gd name="T57" fmla="*/ 3134 h 3134"/>
                  <a:gd name="T58" fmla="*/ 1245 w 1761"/>
                  <a:gd name="T59" fmla="*/ 2678 h 3134"/>
                  <a:gd name="T60" fmla="*/ 1685 w 1761"/>
                  <a:gd name="T61" fmla="*/ 1345 h 3134"/>
                  <a:gd name="T62" fmla="*/ 1645 w 1761"/>
                  <a:gd name="T63" fmla="*/ 297 h 3134"/>
                  <a:gd name="T64" fmla="*/ 656 w 1761"/>
                  <a:gd name="T65" fmla="*/ 0 h 3134"/>
                  <a:gd name="T66" fmla="*/ 0 w 1761"/>
                  <a:gd name="T67" fmla="*/ 730 h 3134"/>
                  <a:gd name="T68" fmla="*/ 190 w 1761"/>
                  <a:gd name="T69" fmla="*/ 1103 h 3134"/>
                  <a:gd name="T70" fmla="*/ 148 w 1761"/>
                  <a:gd name="T71" fmla="*/ 1937 h 3134"/>
                  <a:gd name="T72" fmla="*/ 148 w 1761"/>
                  <a:gd name="T73" fmla="*/ 2277 h 31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61" h="3134">
                    <a:moveTo>
                      <a:pt x="148" y="2277"/>
                    </a:moveTo>
                    <a:lnTo>
                      <a:pt x="274" y="2022"/>
                    </a:lnTo>
                    <a:lnTo>
                      <a:pt x="697" y="1737"/>
                    </a:lnTo>
                    <a:lnTo>
                      <a:pt x="813" y="1388"/>
                    </a:lnTo>
                    <a:lnTo>
                      <a:pt x="656" y="1167"/>
                    </a:lnTo>
                    <a:lnTo>
                      <a:pt x="706" y="1091"/>
                    </a:lnTo>
                    <a:lnTo>
                      <a:pt x="540" y="1112"/>
                    </a:lnTo>
                    <a:lnTo>
                      <a:pt x="685" y="974"/>
                    </a:lnTo>
                    <a:lnTo>
                      <a:pt x="433" y="1039"/>
                    </a:lnTo>
                    <a:lnTo>
                      <a:pt x="571" y="837"/>
                    </a:lnTo>
                    <a:lnTo>
                      <a:pt x="411" y="837"/>
                    </a:lnTo>
                    <a:lnTo>
                      <a:pt x="547" y="656"/>
                    </a:lnTo>
                    <a:lnTo>
                      <a:pt x="725" y="623"/>
                    </a:lnTo>
                    <a:lnTo>
                      <a:pt x="918" y="818"/>
                    </a:lnTo>
                    <a:lnTo>
                      <a:pt x="1003" y="1079"/>
                    </a:lnTo>
                    <a:lnTo>
                      <a:pt x="1003" y="1452"/>
                    </a:lnTo>
                    <a:lnTo>
                      <a:pt x="1108" y="1333"/>
                    </a:lnTo>
                    <a:lnTo>
                      <a:pt x="1013" y="1238"/>
                    </a:lnTo>
                    <a:lnTo>
                      <a:pt x="1172" y="1155"/>
                    </a:lnTo>
                    <a:lnTo>
                      <a:pt x="1034" y="1039"/>
                    </a:lnTo>
                    <a:lnTo>
                      <a:pt x="1203" y="974"/>
                    </a:lnTo>
                    <a:lnTo>
                      <a:pt x="1022" y="825"/>
                    </a:lnTo>
                    <a:lnTo>
                      <a:pt x="1234" y="751"/>
                    </a:lnTo>
                    <a:lnTo>
                      <a:pt x="1360" y="889"/>
                    </a:lnTo>
                    <a:lnTo>
                      <a:pt x="1340" y="1238"/>
                    </a:lnTo>
                    <a:lnTo>
                      <a:pt x="1253" y="1661"/>
                    </a:lnTo>
                    <a:lnTo>
                      <a:pt x="1412" y="1174"/>
                    </a:lnTo>
                    <a:lnTo>
                      <a:pt x="1424" y="720"/>
                    </a:lnTo>
                    <a:lnTo>
                      <a:pt x="1286" y="456"/>
                    </a:lnTo>
                    <a:lnTo>
                      <a:pt x="991" y="338"/>
                    </a:lnTo>
                    <a:lnTo>
                      <a:pt x="561" y="521"/>
                    </a:lnTo>
                    <a:lnTo>
                      <a:pt x="295" y="920"/>
                    </a:lnTo>
                    <a:lnTo>
                      <a:pt x="114" y="943"/>
                    </a:lnTo>
                    <a:lnTo>
                      <a:pt x="74" y="782"/>
                    </a:lnTo>
                    <a:lnTo>
                      <a:pt x="274" y="763"/>
                    </a:lnTo>
                    <a:lnTo>
                      <a:pt x="138" y="592"/>
                    </a:lnTo>
                    <a:lnTo>
                      <a:pt x="402" y="551"/>
                    </a:lnTo>
                    <a:lnTo>
                      <a:pt x="243" y="392"/>
                    </a:lnTo>
                    <a:lnTo>
                      <a:pt x="540" y="330"/>
                    </a:lnTo>
                    <a:lnTo>
                      <a:pt x="497" y="202"/>
                    </a:lnTo>
                    <a:lnTo>
                      <a:pt x="908" y="76"/>
                    </a:lnTo>
                    <a:lnTo>
                      <a:pt x="1412" y="266"/>
                    </a:lnTo>
                    <a:lnTo>
                      <a:pt x="1614" y="680"/>
                    </a:lnTo>
                    <a:lnTo>
                      <a:pt x="1633" y="1167"/>
                    </a:lnTo>
                    <a:lnTo>
                      <a:pt x="1455" y="1566"/>
                    </a:lnTo>
                    <a:lnTo>
                      <a:pt x="1234" y="2182"/>
                    </a:lnTo>
                    <a:lnTo>
                      <a:pt x="1067" y="2816"/>
                    </a:lnTo>
                    <a:lnTo>
                      <a:pt x="706" y="3018"/>
                    </a:lnTo>
                    <a:lnTo>
                      <a:pt x="464" y="2994"/>
                    </a:lnTo>
                    <a:lnTo>
                      <a:pt x="497" y="2849"/>
                    </a:lnTo>
                    <a:lnTo>
                      <a:pt x="307" y="2911"/>
                    </a:lnTo>
                    <a:lnTo>
                      <a:pt x="485" y="2700"/>
                    </a:lnTo>
                    <a:lnTo>
                      <a:pt x="167" y="2740"/>
                    </a:lnTo>
                    <a:lnTo>
                      <a:pt x="369" y="2519"/>
                    </a:lnTo>
                    <a:lnTo>
                      <a:pt x="53" y="2604"/>
                    </a:lnTo>
                    <a:lnTo>
                      <a:pt x="138" y="2859"/>
                    </a:lnTo>
                    <a:lnTo>
                      <a:pt x="402" y="3101"/>
                    </a:lnTo>
                    <a:lnTo>
                      <a:pt x="813" y="3134"/>
                    </a:lnTo>
                    <a:lnTo>
                      <a:pt x="1131" y="2954"/>
                    </a:lnTo>
                    <a:lnTo>
                      <a:pt x="1245" y="2678"/>
                    </a:lnTo>
                    <a:lnTo>
                      <a:pt x="1340" y="2094"/>
                    </a:lnTo>
                    <a:lnTo>
                      <a:pt x="1685" y="1345"/>
                    </a:lnTo>
                    <a:lnTo>
                      <a:pt x="1761" y="741"/>
                    </a:lnTo>
                    <a:lnTo>
                      <a:pt x="1645" y="297"/>
                    </a:lnTo>
                    <a:lnTo>
                      <a:pt x="1150" y="0"/>
                    </a:lnTo>
                    <a:lnTo>
                      <a:pt x="656" y="0"/>
                    </a:lnTo>
                    <a:lnTo>
                      <a:pt x="209" y="266"/>
                    </a:lnTo>
                    <a:lnTo>
                      <a:pt x="0" y="730"/>
                    </a:lnTo>
                    <a:lnTo>
                      <a:pt x="0" y="1027"/>
                    </a:lnTo>
                    <a:lnTo>
                      <a:pt x="190" y="1103"/>
                    </a:lnTo>
                    <a:lnTo>
                      <a:pt x="285" y="1578"/>
                    </a:lnTo>
                    <a:lnTo>
                      <a:pt x="148" y="1937"/>
                    </a:lnTo>
                    <a:lnTo>
                      <a:pt x="148" y="22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0" name="Freeform 122"/>
              <p:cNvSpPr>
                <a:spLocks/>
              </p:cNvSpPr>
              <p:nvPr/>
            </p:nvSpPr>
            <p:spPr bwMode="auto">
              <a:xfrm>
                <a:off x="6164" y="5173"/>
                <a:ext cx="475" cy="680"/>
              </a:xfrm>
              <a:custGeom>
                <a:avLst/>
                <a:gdLst>
                  <a:gd name="T0" fmla="*/ 475 w 475"/>
                  <a:gd name="T1" fmla="*/ 0 h 680"/>
                  <a:gd name="T2" fmla="*/ 294 w 475"/>
                  <a:gd name="T3" fmla="*/ 497 h 680"/>
                  <a:gd name="T4" fmla="*/ 61 w 475"/>
                  <a:gd name="T5" fmla="*/ 680 h 680"/>
                  <a:gd name="T6" fmla="*/ 0 w 475"/>
                  <a:gd name="T7" fmla="*/ 539 h 680"/>
                  <a:gd name="T8" fmla="*/ 156 w 475"/>
                  <a:gd name="T9" fmla="*/ 383 h 680"/>
                  <a:gd name="T10" fmla="*/ 475 w 475"/>
                  <a:gd name="T11" fmla="*/ 0 h 680"/>
                  <a:gd name="T12" fmla="*/ 475 w 475"/>
                  <a:gd name="T13" fmla="*/ 0 h 6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5" h="680">
                    <a:moveTo>
                      <a:pt x="475" y="0"/>
                    </a:moveTo>
                    <a:lnTo>
                      <a:pt x="294" y="497"/>
                    </a:lnTo>
                    <a:lnTo>
                      <a:pt x="61" y="680"/>
                    </a:lnTo>
                    <a:lnTo>
                      <a:pt x="0" y="539"/>
                    </a:lnTo>
                    <a:lnTo>
                      <a:pt x="156" y="383"/>
                    </a:lnTo>
                    <a:lnTo>
                      <a:pt x="4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1" name="Freeform 123"/>
              <p:cNvSpPr>
                <a:spLocks/>
              </p:cNvSpPr>
              <p:nvPr/>
            </p:nvSpPr>
            <p:spPr bwMode="auto">
              <a:xfrm>
                <a:off x="3925" y="3291"/>
                <a:ext cx="1573" cy="3196"/>
              </a:xfrm>
              <a:custGeom>
                <a:avLst/>
                <a:gdLst>
                  <a:gd name="T0" fmla="*/ 1447 w 1573"/>
                  <a:gd name="T1" fmla="*/ 0 h 3196"/>
                  <a:gd name="T2" fmla="*/ 64 w 1573"/>
                  <a:gd name="T3" fmla="*/ 105 h 3196"/>
                  <a:gd name="T4" fmla="*/ 0 w 1573"/>
                  <a:gd name="T5" fmla="*/ 3184 h 3196"/>
                  <a:gd name="T6" fmla="*/ 1500 w 1573"/>
                  <a:gd name="T7" fmla="*/ 3196 h 3196"/>
                  <a:gd name="T8" fmla="*/ 1573 w 1573"/>
                  <a:gd name="T9" fmla="*/ 2963 h 3196"/>
                  <a:gd name="T10" fmla="*/ 1141 w 1573"/>
                  <a:gd name="T11" fmla="*/ 3120 h 3196"/>
                  <a:gd name="T12" fmla="*/ 1340 w 1573"/>
                  <a:gd name="T13" fmla="*/ 2730 h 3196"/>
                  <a:gd name="T14" fmla="*/ 561 w 1573"/>
                  <a:gd name="T15" fmla="*/ 3049 h 3196"/>
                  <a:gd name="T16" fmla="*/ 1181 w 1573"/>
                  <a:gd name="T17" fmla="*/ 2467 h 3196"/>
                  <a:gd name="T18" fmla="*/ 212 w 1573"/>
                  <a:gd name="T19" fmla="*/ 2804 h 3196"/>
                  <a:gd name="T20" fmla="*/ 1141 w 1573"/>
                  <a:gd name="T21" fmla="*/ 2010 h 3196"/>
                  <a:gd name="T22" fmla="*/ 171 w 1573"/>
                  <a:gd name="T23" fmla="*/ 2222 h 3196"/>
                  <a:gd name="T24" fmla="*/ 927 w 1573"/>
                  <a:gd name="T25" fmla="*/ 1737 h 3196"/>
                  <a:gd name="T26" fmla="*/ 193 w 1573"/>
                  <a:gd name="T27" fmla="*/ 1597 h 3196"/>
                  <a:gd name="T28" fmla="*/ 1245 w 1573"/>
                  <a:gd name="T29" fmla="*/ 1345 h 3196"/>
                  <a:gd name="T30" fmla="*/ 254 w 1573"/>
                  <a:gd name="T31" fmla="*/ 1027 h 3196"/>
                  <a:gd name="T32" fmla="*/ 1309 w 1573"/>
                  <a:gd name="T33" fmla="*/ 953 h 3196"/>
                  <a:gd name="T34" fmla="*/ 233 w 1573"/>
                  <a:gd name="T35" fmla="*/ 528 h 3196"/>
                  <a:gd name="T36" fmla="*/ 1321 w 1573"/>
                  <a:gd name="T37" fmla="*/ 549 h 3196"/>
                  <a:gd name="T38" fmla="*/ 782 w 1573"/>
                  <a:gd name="T39" fmla="*/ 221 h 3196"/>
                  <a:gd name="T40" fmla="*/ 1457 w 1573"/>
                  <a:gd name="T41" fmla="*/ 295 h 3196"/>
                  <a:gd name="T42" fmla="*/ 1447 w 1573"/>
                  <a:gd name="T43" fmla="*/ 0 h 3196"/>
                  <a:gd name="T44" fmla="*/ 1447 w 1573"/>
                  <a:gd name="T45" fmla="*/ 0 h 319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3" h="3196">
                    <a:moveTo>
                      <a:pt x="1447" y="0"/>
                    </a:moveTo>
                    <a:lnTo>
                      <a:pt x="64" y="105"/>
                    </a:lnTo>
                    <a:lnTo>
                      <a:pt x="0" y="3184"/>
                    </a:lnTo>
                    <a:lnTo>
                      <a:pt x="1500" y="3196"/>
                    </a:lnTo>
                    <a:lnTo>
                      <a:pt x="1573" y="2963"/>
                    </a:lnTo>
                    <a:lnTo>
                      <a:pt x="1141" y="3120"/>
                    </a:lnTo>
                    <a:lnTo>
                      <a:pt x="1340" y="2730"/>
                    </a:lnTo>
                    <a:lnTo>
                      <a:pt x="561" y="3049"/>
                    </a:lnTo>
                    <a:lnTo>
                      <a:pt x="1181" y="2467"/>
                    </a:lnTo>
                    <a:lnTo>
                      <a:pt x="212" y="2804"/>
                    </a:lnTo>
                    <a:lnTo>
                      <a:pt x="1141" y="2010"/>
                    </a:lnTo>
                    <a:lnTo>
                      <a:pt x="171" y="2222"/>
                    </a:lnTo>
                    <a:lnTo>
                      <a:pt x="927" y="1737"/>
                    </a:lnTo>
                    <a:lnTo>
                      <a:pt x="193" y="1597"/>
                    </a:lnTo>
                    <a:lnTo>
                      <a:pt x="1245" y="1345"/>
                    </a:lnTo>
                    <a:lnTo>
                      <a:pt x="254" y="1027"/>
                    </a:lnTo>
                    <a:lnTo>
                      <a:pt x="1309" y="953"/>
                    </a:lnTo>
                    <a:lnTo>
                      <a:pt x="233" y="528"/>
                    </a:lnTo>
                    <a:lnTo>
                      <a:pt x="1321" y="549"/>
                    </a:lnTo>
                    <a:lnTo>
                      <a:pt x="782" y="221"/>
                    </a:lnTo>
                    <a:lnTo>
                      <a:pt x="1457" y="295"/>
                    </a:lnTo>
                    <a:lnTo>
                      <a:pt x="14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42" name="Freeform 124"/>
              <p:cNvSpPr>
                <a:spLocks/>
              </p:cNvSpPr>
              <p:nvPr/>
            </p:nvSpPr>
            <p:spPr bwMode="auto">
              <a:xfrm>
                <a:off x="6817" y="3215"/>
                <a:ext cx="1675" cy="3220"/>
              </a:xfrm>
              <a:custGeom>
                <a:avLst/>
                <a:gdLst>
                  <a:gd name="T0" fmla="*/ 475 w 1675"/>
                  <a:gd name="T1" fmla="*/ 33 h 3220"/>
                  <a:gd name="T2" fmla="*/ 1675 w 1675"/>
                  <a:gd name="T3" fmla="*/ 0 h 3220"/>
                  <a:gd name="T4" fmla="*/ 1623 w 1675"/>
                  <a:gd name="T5" fmla="*/ 3189 h 3220"/>
                  <a:gd name="T6" fmla="*/ 95 w 1675"/>
                  <a:gd name="T7" fmla="*/ 3220 h 3220"/>
                  <a:gd name="T8" fmla="*/ 0 w 1675"/>
                  <a:gd name="T9" fmla="*/ 2890 h 3220"/>
                  <a:gd name="T10" fmla="*/ 475 w 1675"/>
                  <a:gd name="T11" fmla="*/ 3101 h 3220"/>
                  <a:gd name="T12" fmla="*/ 126 w 1675"/>
                  <a:gd name="T13" fmla="*/ 2595 h 3220"/>
                  <a:gd name="T14" fmla="*/ 1129 w 1675"/>
                  <a:gd name="T15" fmla="*/ 3049 h 3220"/>
                  <a:gd name="T16" fmla="*/ 411 w 1675"/>
                  <a:gd name="T17" fmla="*/ 2353 h 3220"/>
                  <a:gd name="T18" fmla="*/ 1530 w 1675"/>
                  <a:gd name="T19" fmla="*/ 2616 h 3220"/>
                  <a:gd name="T20" fmla="*/ 335 w 1675"/>
                  <a:gd name="T21" fmla="*/ 1875 h 3220"/>
                  <a:gd name="T22" fmla="*/ 1340 w 1675"/>
                  <a:gd name="T23" fmla="*/ 1949 h 3220"/>
                  <a:gd name="T24" fmla="*/ 494 w 1675"/>
                  <a:gd name="T25" fmla="*/ 1495 h 3220"/>
                  <a:gd name="T26" fmla="*/ 1257 w 1675"/>
                  <a:gd name="T27" fmla="*/ 1336 h 3220"/>
                  <a:gd name="T28" fmla="*/ 528 w 1675"/>
                  <a:gd name="T29" fmla="*/ 1091 h 3220"/>
                  <a:gd name="T30" fmla="*/ 1580 w 1675"/>
                  <a:gd name="T31" fmla="*/ 796 h 3220"/>
                  <a:gd name="T32" fmla="*/ 537 w 1675"/>
                  <a:gd name="T33" fmla="*/ 665 h 3220"/>
                  <a:gd name="T34" fmla="*/ 1402 w 1675"/>
                  <a:gd name="T35" fmla="*/ 214 h 3220"/>
                  <a:gd name="T36" fmla="*/ 378 w 1675"/>
                  <a:gd name="T37" fmla="*/ 285 h 3220"/>
                  <a:gd name="T38" fmla="*/ 475 w 1675"/>
                  <a:gd name="T39" fmla="*/ 33 h 3220"/>
                  <a:gd name="T40" fmla="*/ 475 w 1675"/>
                  <a:gd name="T41" fmla="*/ 33 h 3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75" h="3220">
                    <a:moveTo>
                      <a:pt x="475" y="33"/>
                    </a:moveTo>
                    <a:lnTo>
                      <a:pt x="1675" y="0"/>
                    </a:lnTo>
                    <a:lnTo>
                      <a:pt x="1623" y="3189"/>
                    </a:lnTo>
                    <a:lnTo>
                      <a:pt x="95" y="3220"/>
                    </a:lnTo>
                    <a:lnTo>
                      <a:pt x="0" y="2890"/>
                    </a:lnTo>
                    <a:lnTo>
                      <a:pt x="475" y="3101"/>
                    </a:lnTo>
                    <a:lnTo>
                      <a:pt x="126" y="2595"/>
                    </a:lnTo>
                    <a:lnTo>
                      <a:pt x="1129" y="3049"/>
                    </a:lnTo>
                    <a:lnTo>
                      <a:pt x="411" y="2353"/>
                    </a:lnTo>
                    <a:lnTo>
                      <a:pt x="1530" y="2616"/>
                    </a:lnTo>
                    <a:lnTo>
                      <a:pt x="335" y="1875"/>
                    </a:lnTo>
                    <a:lnTo>
                      <a:pt x="1340" y="1949"/>
                    </a:lnTo>
                    <a:lnTo>
                      <a:pt x="494" y="1495"/>
                    </a:lnTo>
                    <a:lnTo>
                      <a:pt x="1257" y="1336"/>
                    </a:lnTo>
                    <a:lnTo>
                      <a:pt x="528" y="1091"/>
                    </a:lnTo>
                    <a:lnTo>
                      <a:pt x="1580" y="796"/>
                    </a:lnTo>
                    <a:lnTo>
                      <a:pt x="537" y="665"/>
                    </a:lnTo>
                    <a:lnTo>
                      <a:pt x="1402" y="214"/>
                    </a:lnTo>
                    <a:lnTo>
                      <a:pt x="378" y="285"/>
                    </a:lnTo>
                    <a:lnTo>
                      <a:pt x="475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6820" name="Group 125"/>
            <p:cNvGrpSpPr>
              <a:grpSpLocks/>
            </p:cNvGrpSpPr>
            <p:nvPr/>
          </p:nvGrpSpPr>
          <p:grpSpPr bwMode="auto">
            <a:xfrm>
              <a:off x="1154" y="3482"/>
              <a:ext cx="494" cy="365"/>
              <a:chOff x="2832" y="2167"/>
              <a:chExt cx="7000" cy="5408"/>
            </a:xfrm>
          </p:grpSpPr>
          <p:sp>
            <p:nvSpPr>
              <p:cNvPr id="76821" name="Freeform 126"/>
              <p:cNvSpPr>
                <a:spLocks/>
              </p:cNvSpPr>
              <p:nvPr/>
            </p:nvSpPr>
            <p:spPr bwMode="auto">
              <a:xfrm>
                <a:off x="2946" y="2274"/>
                <a:ext cx="6749" cy="5176"/>
              </a:xfrm>
              <a:custGeom>
                <a:avLst/>
                <a:gdLst>
                  <a:gd name="T0" fmla="*/ 138 w 6749"/>
                  <a:gd name="T1" fmla="*/ 52 h 5176"/>
                  <a:gd name="T2" fmla="*/ 0 w 6749"/>
                  <a:gd name="T3" fmla="*/ 5164 h 5176"/>
                  <a:gd name="T4" fmla="*/ 6749 w 6749"/>
                  <a:gd name="T5" fmla="*/ 5176 h 5176"/>
                  <a:gd name="T6" fmla="*/ 6549 w 6749"/>
                  <a:gd name="T7" fmla="*/ 0 h 5176"/>
                  <a:gd name="T8" fmla="*/ 138 w 6749"/>
                  <a:gd name="T9" fmla="*/ 52 h 5176"/>
                  <a:gd name="T10" fmla="*/ 138 w 6749"/>
                  <a:gd name="T11" fmla="*/ 52 h 5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49" h="5176">
                    <a:moveTo>
                      <a:pt x="138" y="52"/>
                    </a:moveTo>
                    <a:lnTo>
                      <a:pt x="0" y="5164"/>
                    </a:lnTo>
                    <a:lnTo>
                      <a:pt x="6749" y="5176"/>
                    </a:lnTo>
                    <a:lnTo>
                      <a:pt x="6549" y="0"/>
                    </a:lnTo>
                    <a:lnTo>
                      <a:pt x="138" y="52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2" name="Freeform 127"/>
              <p:cNvSpPr>
                <a:spLocks/>
              </p:cNvSpPr>
              <p:nvPr/>
            </p:nvSpPr>
            <p:spPr bwMode="auto">
              <a:xfrm>
                <a:off x="3630" y="2994"/>
                <a:ext cx="5181" cy="3790"/>
              </a:xfrm>
              <a:custGeom>
                <a:avLst/>
                <a:gdLst>
                  <a:gd name="T0" fmla="*/ 129 w 5181"/>
                  <a:gd name="T1" fmla="*/ 86 h 3790"/>
                  <a:gd name="T2" fmla="*/ 5147 w 5181"/>
                  <a:gd name="T3" fmla="*/ 0 h 3790"/>
                  <a:gd name="T4" fmla="*/ 5181 w 5181"/>
                  <a:gd name="T5" fmla="*/ 3726 h 3790"/>
                  <a:gd name="T6" fmla="*/ 0 w 5181"/>
                  <a:gd name="T7" fmla="*/ 3790 h 3790"/>
                  <a:gd name="T8" fmla="*/ 129 w 5181"/>
                  <a:gd name="T9" fmla="*/ 86 h 3790"/>
                  <a:gd name="T10" fmla="*/ 129 w 5181"/>
                  <a:gd name="T11" fmla="*/ 86 h 37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81" h="3790">
                    <a:moveTo>
                      <a:pt x="129" y="86"/>
                    </a:moveTo>
                    <a:lnTo>
                      <a:pt x="5147" y="0"/>
                    </a:lnTo>
                    <a:lnTo>
                      <a:pt x="5181" y="3726"/>
                    </a:lnTo>
                    <a:lnTo>
                      <a:pt x="0" y="3790"/>
                    </a:lnTo>
                    <a:lnTo>
                      <a:pt x="129" y="86"/>
                    </a:ln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3" name="Freeform 128"/>
              <p:cNvSpPr>
                <a:spLocks/>
              </p:cNvSpPr>
              <p:nvPr/>
            </p:nvSpPr>
            <p:spPr bwMode="auto">
              <a:xfrm>
                <a:off x="5455" y="3353"/>
                <a:ext cx="1697" cy="3039"/>
              </a:xfrm>
              <a:custGeom>
                <a:avLst/>
                <a:gdLst>
                  <a:gd name="T0" fmla="*/ 0 w 1697"/>
                  <a:gd name="T1" fmla="*/ 919 h 3039"/>
                  <a:gd name="T2" fmla="*/ 262 w 1697"/>
                  <a:gd name="T3" fmla="*/ 1038 h 3039"/>
                  <a:gd name="T4" fmla="*/ 350 w 1697"/>
                  <a:gd name="T5" fmla="*/ 1504 h 3039"/>
                  <a:gd name="T6" fmla="*/ 200 w 1697"/>
                  <a:gd name="T7" fmla="*/ 1937 h 3039"/>
                  <a:gd name="T8" fmla="*/ 65 w 1697"/>
                  <a:gd name="T9" fmla="*/ 2607 h 3039"/>
                  <a:gd name="T10" fmla="*/ 509 w 1697"/>
                  <a:gd name="T11" fmla="*/ 3039 h 3039"/>
                  <a:gd name="T12" fmla="*/ 834 w 1697"/>
                  <a:gd name="T13" fmla="*/ 3006 h 3039"/>
                  <a:gd name="T14" fmla="*/ 1086 w 1697"/>
                  <a:gd name="T15" fmla="*/ 2773 h 3039"/>
                  <a:gd name="T16" fmla="*/ 1329 w 1697"/>
                  <a:gd name="T17" fmla="*/ 2010 h 3039"/>
                  <a:gd name="T18" fmla="*/ 1697 w 1697"/>
                  <a:gd name="T19" fmla="*/ 1124 h 3039"/>
                  <a:gd name="T20" fmla="*/ 1666 w 1697"/>
                  <a:gd name="T21" fmla="*/ 520 h 3039"/>
                  <a:gd name="T22" fmla="*/ 1424 w 1697"/>
                  <a:gd name="T23" fmla="*/ 171 h 3039"/>
                  <a:gd name="T24" fmla="*/ 941 w 1697"/>
                  <a:gd name="T25" fmla="*/ 0 h 3039"/>
                  <a:gd name="T26" fmla="*/ 464 w 1697"/>
                  <a:gd name="T27" fmla="*/ 159 h 3039"/>
                  <a:gd name="T28" fmla="*/ 171 w 1697"/>
                  <a:gd name="T29" fmla="*/ 413 h 3039"/>
                  <a:gd name="T30" fmla="*/ 43 w 1697"/>
                  <a:gd name="T31" fmla="*/ 763 h 3039"/>
                  <a:gd name="T32" fmla="*/ 0 w 1697"/>
                  <a:gd name="T33" fmla="*/ 919 h 3039"/>
                  <a:gd name="T34" fmla="*/ 0 w 1697"/>
                  <a:gd name="T35" fmla="*/ 919 h 303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97" h="3039">
                    <a:moveTo>
                      <a:pt x="0" y="919"/>
                    </a:moveTo>
                    <a:lnTo>
                      <a:pt x="262" y="1038"/>
                    </a:lnTo>
                    <a:lnTo>
                      <a:pt x="350" y="1504"/>
                    </a:lnTo>
                    <a:lnTo>
                      <a:pt x="200" y="1937"/>
                    </a:lnTo>
                    <a:lnTo>
                      <a:pt x="65" y="2607"/>
                    </a:lnTo>
                    <a:lnTo>
                      <a:pt x="509" y="3039"/>
                    </a:lnTo>
                    <a:lnTo>
                      <a:pt x="834" y="3006"/>
                    </a:lnTo>
                    <a:lnTo>
                      <a:pt x="1086" y="2773"/>
                    </a:lnTo>
                    <a:lnTo>
                      <a:pt x="1329" y="2010"/>
                    </a:lnTo>
                    <a:lnTo>
                      <a:pt x="1697" y="1124"/>
                    </a:lnTo>
                    <a:lnTo>
                      <a:pt x="1666" y="520"/>
                    </a:lnTo>
                    <a:lnTo>
                      <a:pt x="1424" y="171"/>
                    </a:lnTo>
                    <a:lnTo>
                      <a:pt x="941" y="0"/>
                    </a:lnTo>
                    <a:lnTo>
                      <a:pt x="464" y="159"/>
                    </a:lnTo>
                    <a:lnTo>
                      <a:pt x="171" y="413"/>
                    </a:lnTo>
                    <a:lnTo>
                      <a:pt x="43" y="763"/>
                    </a:lnTo>
                    <a:lnTo>
                      <a:pt x="0" y="919"/>
                    </a:lnTo>
                    <a:close/>
                  </a:path>
                </a:pathLst>
              </a:custGeom>
              <a:solidFill>
                <a:srgbClr val="FF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4" name="Freeform 129"/>
              <p:cNvSpPr>
                <a:spLocks/>
              </p:cNvSpPr>
              <p:nvPr/>
            </p:nvSpPr>
            <p:spPr bwMode="auto">
              <a:xfrm>
                <a:off x="2832" y="2219"/>
                <a:ext cx="7000" cy="5356"/>
              </a:xfrm>
              <a:custGeom>
                <a:avLst/>
                <a:gdLst>
                  <a:gd name="T0" fmla="*/ 147 w 7000"/>
                  <a:gd name="T1" fmla="*/ 0 h 5356"/>
                  <a:gd name="T2" fmla="*/ 0 w 7000"/>
                  <a:gd name="T3" fmla="*/ 5333 h 5356"/>
                  <a:gd name="T4" fmla="*/ 7000 w 7000"/>
                  <a:gd name="T5" fmla="*/ 5356 h 5356"/>
                  <a:gd name="T6" fmla="*/ 6784 w 7000"/>
                  <a:gd name="T7" fmla="*/ 5107 h 5356"/>
                  <a:gd name="T8" fmla="*/ 447 w 7000"/>
                  <a:gd name="T9" fmla="*/ 4903 h 5356"/>
                  <a:gd name="T10" fmla="*/ 402 w 7000"/>
                  <a:gd name="T11" fmla="*/ 114 h 5356"/>
                  <a:gd name="T12" fmla="*/ 147 w 7000"/>
                  <a:gd name="T13" fmla="*/ 0 h 5356"/>
                  <a:gd name="T14" fmla="*/ 147 w 7000"/>
                  <a:gd name="T15" fmla="*/ 0 h 53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0" h="5356">
                    <a:moveTo>
                      <a:pt x="147" y="0"/>
                    </a:moveTo>
                    <a:lnTo>
                      <a:pt x="0" y="5333"/>
                    </a:lnTo>
                    <a:lnTo>
                      <a:pt x="7000" y="5356"/>
                    </a:lnTo>
                    <a:lnTo>
                      <a:pt x="6784" y="5107"/>
                    </a:lnTo>
                    <a:lnTo>
                      <a:pt x="447" y="4903"/>
                    </a:lnTo>
                    <a:lnTo>
                      <a:pt x="402" y="114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5" name="Freeform 130"/>
              <p:cNvSpPr>
                <a:spLocks/>
              </p:cNvSpPr>
              <p:nvPr/>
            </p:nvSpPr>
            <p:spPr bwMode="auto">
              <a:xfrm>
                <a:off x="2986" y="2167"/>
                <a:ext cx="6846" cy="5408"/>
              </a:xfrm>
              <a:custGeom>
                <a:avLst/>
                <a:gdLst>
                  <a:gd name="T0" fmla="*/ 0 w 6846"/>
                  <a:gd name="T1" fmla="*/ 76 h 5408"/>
                  <a:gd name="T2" fmla="*/ 6633 w 6846"/>
                  <a:gd name="T3" fmla="*/ 0 h 5408"/>
                  <a:gd name="T4" fmla="*/ 6846 w 6846"/>
                  <a:gd name="T5" fmla="*/ 5408 h 5408"/>
                  <a:gd name="T6" fmla="*/ 6561 w 6846"/>
                  <a:gd name="T7" fmla="*/ 5294 h 5408"/>
                  <a:gd name="T8" fmla="*/ 6250 w 6846"/>
                  <a:gd name="T9" fmla="*/ 340 h 5408"/>
                  <a:gd name="T10" fmla="*/ 112 w 6846"/>
                  <a:gd name="T11" fmla="*/ 302 h 5408"/>
                  <a:gd name="T12" fmla="*/ 0 w 6846"/>
                  <a:gd name="T13" fmla="*/ 76 h 5408"/>
                  <a:gd name="T14" fmla="*/ 0 w 6846"/>
                  <a:gd name="T15" fmla="*/ 76 h 54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46" h="5408">
                    <a:moveTo>
                      <a:pt x="0" y="76"/>
                    </a:moveTo>
                    <a:lnTo>
                      <a:pt x="6633" y="0"/>
                    </a:lnTo>
                    <a:lnTo>
                      <a:pt x="6846" y="5408"/>
                    </a:lnTo>
                    <a:lnTo>
                      <a:pt x="6561" y="5294"/>
                    </a:lnTo>
                    <a:lnTo>
                      <a:pt x="6250" y="340"/>
                    </a:lnTo>
                    <a:lnTo>
                      <a:pt x="112" y="30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6" name="Freeform 131"/>
              <p:cNvSpPr>
                <a:spLocks/>
              </p:cNvSpPr>
              <p:nvPr/>
            </p:nvSpPr>
            <p:spPr bwMode="auto">
              <a:xfrm>
                <a:off x="3547" y="2890"/>
                <a:ext cx="5309" cy="3984"/>
              </a:xfrm>
              <a:custGeom>
                <a:avLst/>
                <a:gdLst>
                  <a:gd name="T0" fmla="*/ 5309 w 5309"/>
                  <a:gd name="T1" fmla="*/ 0 h 3984"/>
                  <a:gd name="T2" fmla="*/ 91 w 5309"/>
                  <a:gd name="T3" fmla="*/ 73 h 3984"/>
                  <a:gd name="T4" fmla="*/ 0 w 5309"/>
                  <a:gd name="T5" fmla="*/ 3984 h 3984"/>
                  <a:gd name="T6" fmla="*/ 159 w 5309"/>
                  <a:gd name="T7" fmla="*/ 3870 h 3984"/>
                  <a:gd name="T8" fmla="*/ 316 w 5309"/>
                  <a:gd name="T9" fmla="*/ 297 h 3984"/>
                  <a:gd name="T10" fmla="*/ 5306 w 5309"/>
                  <a:gd name="T11" fmla="*/ 163 h 3984"/>
                  <a:gd name="T12" fmla="*/ 5309 w 5309"/>
                  <a:gd name="T13" fmla="*/ 90 h 3984"/>
                  <a:gd name="T14" fmla="*/ 5309 w 5309"/>
                  <a:gd name="T15" fmla="*/ 33 h 3984"/>
                  <a:gd name="T16" fmla="*/ 5309 w 5309"/>
                  <a:gd name="T17" fmla="*/ 0 h 3984"/>
                  <a:gd name="T18" fmla="*/ 5309 w 5309"/>
                  <a:gd name="T19" fmla="*/ 0 h 39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09" h="3984">
                    <a:moveTo>
                      <a:pt x="5309" y="0"/>
                    </a:moveTo>
                    <a:lnTo>
                      <a:pt x="91" y="73"/>
                    </a:lnTo>
                    <a:lnTo>
                      <a:pt x="0" y="3984"/>
                    </a:lnTo>
                    <a:lnTo>
                      <a:pt x="159" y="3870"/>
                    </a:lnTo>
                    <a:lnTo>
                      <a:pt x="316" y="297"/>
                    </a:lnTo>
                    <a:lnTo>
                      <a:pt x="5306" y="163"/>
                    </a:lnTo>
                    <a:lnTo>
                      <a:pt x="5309" y="90"/>
                    </a:lnTo>
                    <a:lnTo>
                      <a:pt x="5309" y="33"/>
                    </a:lnTo>
                    <a:lnTo>
                      <a:pt x="53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7" name="Freeform 132"/>
              <p:cNvSpPr>
                <a:spLocks/>
              </p:cNvSpPr>
              <p:nvPr/>
            </p:nvSpPr>
            <p:spPr bwMode="auto">
              <a:xfrm>
                <a:off x="3547" y="2899"/>
                <a:ext cx="5459" cy="3975"/>
              </a:xfrm>
              <a:custGeom>
                <a:avLst/>
                <a:gdLst>
                  <a:gd name="T0" fmla="*/ 5325 w 5459"/>
                  <a:gd name="T1" fmla="*/ 0 h 3975"/>
                  <a:gd name="T2" fmla="*/ 5459 w 5459"/>
                  <a:gd name="T3" fmla="*/ 3930 h 3975"/>
                  <a:gd name="T4" fmla="*/ 0 w 5459"/>
                  <a:gd name="T5" fmla="*/ 3975 h 3975"/>
                  <a:gd name="T6" fmla="*/ 91 w 5459"/>
                  <a:gd name="T7" fmla="*/ 3816 h 3975"/>
                  <a:gd name="T8" fmla="*/ 5078 w 5459"/>
                  <a:gd name="T9" fmla="*/ 3681 h 3975"/>
                  <a:gd name="T10" fmla="*/ 5145 w 5459"/>
                  <a:gd name="T11" fmla="*/ 64 h 3975"/>
                  <a:gd name="T12" fmla="*/ 5325 w 5459"/>
                  <a:gd name="T13" fmla="*/ 0 h 3975"/>
                  <a:gd name="T14" fmla="*/ 5325 w 5459"/>
                  <a:gd name="T15" fmla="*/ 0 h 39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59" h="3975">
                    <a:moveTo>
                      <a:pt x="5325" y="0"/>
                    </a:moveTo>
                    <a:lnTo>
                      <a:pt x="5459" y="3930"/>
                    </a:lnTo>
                    <a:lnTo>
                      <a:pt x="0" y="3975"/>
                    </a:lnTo>
                    <a:lnTo>
                      <a:pt x="91" y="3816"/>
                    </a:lnTo>
                    <a:lnTo>
                      <a:pt x="5078" y="3681"/>
                    </a:lnTo>
                    <a:lnTo>
                      <a:pt x="5145" y="64"/>
                    </a:lnTo>
                    <a:lnTo>
                      <a:pt x="53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8" name="Freeform 133"/>
              <p:cNvSpPr>
                <a:spLocks/>
              </p:cNvSpPr>
              <p:nvPr/>
            </p:nvSpPr>
            <p:spPr bwMode="auto">
              <a:xfrm>
                <a:off x="5467" y="3310"/>
                <a:ext cx="1761" cy="3134"/>
              </a:xfrm>
              <a:custGeom>
                <a:avLst/>
                <a:gdLst>
                  <a:gd name="T0" fmla="*/ 274 w 1761"/>
                  <a:gd name="T1" fmla="*/ 2022 h 3134"/>
                  <a:gd name="T2" fmla="*/ 813 w 1761"/>
                  <a:gd name="T3" fmla="*/ 1388 h 3134"/>
                  <a:gd name="T4" fmla="*/ 706 w 1761"/>
                  <a:gd name="T5" fmla="*/ 1091 h 3134"/>
                  <a:gd name="T6" fmla="*/ 685 w 1761"/>
                  <a:gd name="T7" fmla="*/ 974 h 3134"/>
                  <a:gd name="T8" fmla="*/ 571 w 1761"/>
                  <a:gd name="T9" fmla="*/ 837 h 3134"/>
                  <a:gd name="T10" fmla="*/ 547 w 1761"/>
                  <a:gd name="T11" fmla="*/ 656 h 3134"/>
                  <a:gd name="T12" fmla="*/ 918 w 1761"/>
                  <a:gd name="T13" fmla="*/ 818 h 3134"/>
                  <a:gd name="T14" fmla="*/ 1003 w 1761"/>
                  <a:gd name="T15" fmla="*/ 1452 h 3134"/>
                  <a:gd name="T16" fmla="*/ 1013 w 1761"/>
                  <a:gd name="T17" fmla="*/ 1238 h 3134"/>
                  <a:gd name="T18" fmla="*/ 1034 w 1761"/>
                  <a:gd name="T19" fmla="*/ 1039 h 3134"/>
                  <a:gd name="T20" fmla="*/ 1022 w 1761"/>
                  <a:gd name="T21" fmla="*/ 825 h 3134"/>
                  <a:gd name="T22" fmla="*/ 1360 w 1761"/>
                  <a:gd name="T23" fmla="*/ 889 h 3134"/>
                  <a:gd name="T24" fmla="*/ 1253 w 1761"/>
                  <a:gd name="T25" fmla="*/ 1661 h 3134"/>
                  <a:gd name="T26" fmla="*/ 1424 w 1761"/>
                  <a:gd name="T27" fmla="*/ 720 h 3134"/>
                  <a:gd name="T28" fmla="*/ 991 w 1761"/>
                  <a:gd name="T29" fmla="*/ 338 h 3134"/>
                  <a:gd name="T30" fmla="*/ 295 w 1761"/>
                  <a:gd name="T31" fmla="*/ 920 h 3134"/>
                  <a:gd name="T32" fmla="*/ 74 w 1761"/>
                  <a:gd name="T33" fmla="*/ 782 h 3134"/>
                  <a:gd name="T34" fmla="*/ 138 w 1761"/>
                  <a:gd name="T35" fmla="*/ 592 h 3134"/>
                  <a:gd name="T36" fmla="*/ 243 w 1761"/>
                  <a:gd name="T37" fmla="*/ 392 h 3134"/>
                  <a:gd name="T38" fmla="*/ 497 w 1761"/>
                  <a:gd name="T39" fmla="*/ 202 h 3134"/>
                  <a:gd name="T40" fmla="*/ 1412 w 1761"/>
                  <a:gd name="T41" fmla="*/ 266 h 3134"/>
                  <a:gd name="T42" fmla="*/ 1633 w 1761"/>
                  <a:gd name="T43" fmla="*/ 1167 h 3134"/>
                  <a:gd name="T44" fmla="*/ 1234 w 1761"/>
                  <a:gd name="T45" fmla="*/ 2182 h 3134"/>
                  <a:gd name="T46" fmla="*/ 706 w 1761"/>
                  <a:gd name="T47" fmla="*/ 3018 h 3134"/>
                  <a:gd name="T48" fmla="*/ 497 w 1761"/>
                  <a:gd name="T49" fmla="*/ 2849 h 3134"/>
                  <a:gd name="T50" fmla="*/ 485 w 1761"/>
                  <a:gd name="T51" fmla="*/ 2700 h 3134"/>
                  <a:gd name="T52" fmla="*/ 369 w 1761"/>
                  <a:gd name="T53" fmla="*/ 2519 h 3134"/>
                  <a:gd name="T54" fmla="*/ 138 w 1761"/>
                  <a:gd name="T55" fmla="*/ 2859 h 3134"/>
                  <a:gd name="T56" fmla="*/ 813 w 1761"/>
                  <a:gd name="T57" fmla="*/ 3134 h 3134"/>
                  <a:gd name="T58" fmla="*/ 1245 w 1761"/>
                  <a:gd name="T59" fmla="*/ 2678 h 3134"/>
                  <a:gd name="T60" fmla="*/ 1685 w 1761"/>
                  <a:gd name="T61" fmla="*/ 1345 h 3134"/>
                  <a:gd name="T62" fmla="*/ 1645 w 1761"/>
                  <a:gd name="T63" fmla="*/ 297 h 3134"/>
                  <a:gd name="T64" fmla="*/ 656 w 1761"/>
                  <a:gd name="T65" fmla="*/ 0 h 3134"/>
                  <a:gd name="T66" fmla="*/ 0 w 1761"/>
                  <a:gd name="T67" fmla="*/ 730 h 3134"/>
                  <a:gd name="T68" fmla="*/ 190 w 1761"/>
                  <a:gd name="T69" fmla="*/ 1103 h 3134"/>
                  <a:gd name="T70" fmla="*/ 148 w 1761"/>
                  <a:gd name="T71" fmla="*/ 1937 h 3134"/>
                  <a:gd name="T72" fmla="*/ 148 w 1761"/>
                  <a:gd name="T73" fmla="*/ 2277 h 31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61" h="3134">
                    <a:moveTo>
                      <a:pt x="148" y="2277"/>
                    </a:moveTo>
                    <a:lnTo>
                      <a:pt x="274" y="2022"/>
                    </a:lnTo>
                    <a:lnTo>
                      <a:pt x="697" y="1737"/>
                    </a:lnTo>
                    <a:lnTo>
                      <a:pt x="813" y="1388"/>
                    </a:lnTo>
                    <a:lnTo>
                      <a:pt x="656" y="1167"/>
                    </a:lnTo>
                    <a:lnTo>
                      <a:pt x="706" y="1091"/>
                    </a:lnTo>
                    <a:lnTo>
                      <a:pt x="540" y="1112"/>
                    </a:lnTo>
                    <a:lnTo>
                      <a:pt x="685" y="974"/>
                    </a:lnTo>
                    <a:lnTo>
                      <a:pt x="433" y="1039"/>
                    </a:lnTo>
                    <a:lnTo>
                      <a:pt x="571" y="837"/>
                    </a:lnTo>
                    <a:lnTo>
                      <a:pt x="411" y="837"/>
                    </a:lnTo>
                    <a:lnTo>
                      <a:pt x="547" y="656"/>
                    </a:lnTo>
                    <a:lnTo>
                      <a:pt x="725" y="623"/>
                    </a:lnTo>
                    <a:lnTo>
                      <a:pt x="918" y="818"/>
                    </a:lnTo>
                    <a:lnTo>
                      <a:pt x="1003" y="1079"/>
                    </a:lnTo>
                    <a:lnTo>
                      <a:pt x="1003" y="1452"/>
                    </a:lnTo>
                    <a:lnTo>
                      <a:pt x="1108" y="1333"/>
                    </a:lnTo>
                    <a:lnTo>
                      <a:pt x="1013" y="1238"/>
                    </a:lnTo>
                    <a:lnTo>
                      <a:pt x="1172" y="1155"/>
                    </a:lnTo>
                    <a:lnTo>
                      <a:pt x="1034" y="1039"/>
                    </a:lnTo>
                    <a:lnTo>
                      <a:pt x="1203" y="974"/>
                    </a:lnTo>
                    <a:lnTo>
                      <a:pt x="1022" y="825"/>
                    </a:lnTo>
                    <a:lnTo>
                      <a:pt x="1234" y="751"/>
                    </a:lnTo>
                    <a:lnTo>
                      <a:pt x="1360" y="889"/>
                    </a:lnTo>
                    <a:lnTo>
                      <a:pt x="1340" y="1238"/>
                    </a:lnTo>
                    <a:lnTo>
                      <a:pt x="1253" y="1661"/>
                    </a:lnTo>
                    <a:lnTo>
                      <a:pt x="1412" y="1174"/>
                    </a:lnTo>
                    <a:lnTo>
                      <a:pt x="1424" y="720"/>
                    </a:lnTo>
                    <a:lnTo>
                      <a:pt x="1286" y="456"/>
                    </a:lnTo>
                    <a:lnTo>
                      <a:pt x="991" y="338"/>
                    </a:lnTo>
                    <a:lnTo>
                      <a:pt x="561" y="521"/>
                    </a:lnTo>
                    <a:lnTo>
                      <a:pt x="295" y="920"/>
                    </a:lnTo>
                    <a:lnTo>
                      <a:pt x="114" y="943"/>
                    </a:lnTo>
                    <a:lnTo>
                      <a:pt x="74" y="782"/>
                    </a:lnTo>
                    <a:lnTo>
                      <a:pt x="274" y="763"/>
                    </a:lnTo>
                    <a:lnTo>
                      <a:pt x="138" y="592"/>
                    </a:lnTo>
                    <a:lnTo>
                      <a:pt x="402" y="551"/>
                    </a:lnTo>
                    <a:lnTo>
                      <a:pt x="243" y="392"/>
                    </a:lnTo>
                    <a:lnTo>
                      <a:pt x="540" y="330"/>
                    </a:lnTo>
                    <a:lnTo>
                      <a:pt x="497" y="202"/>
                    </a:lnTo>
                    <a:lnTo>
                      <a:pt x="908" y="76"/>
                    </a:lnTo>
                    <a:lnTo>
                      <a:pt x="1412" y="266"/>
                    </a:lnTo>
                    <a:lnTo>
                      <a:pt x="1614" y="680"/>
                    </a:lnTo>
                    <a:lnTo>
                      <a:pt x="1633" y="1167"/>
                    </a:lnTo>
                    <a:lnTo>
                      <a:pt x="1455" y="1566"/>
                    </a:lnTo>
                    <a:lnTo>
                      <a:pt x="1234" y="2182"/>
                    </a:lnTo>
                    <a:lnTo>
                      <a:pt x="1067" y="2816"/>
                    </a:lnTo>
                    <a:lnTo>
                      <a:pt x="706" y="3018"/>
                    </a:lnTo>
                    <a:lnTo>
                      <a:pt x="464" y="2994"/>
                    </a:lnTo>
                    <a:lnTo>
                      <a:pt x="497" y="2849"/>
                    </a:lnTo>
                    <a:lnTo>
                      <a:pt x="307" y="2911"/>
                    </a:lnTo>
                    <a:lnTo>
                      <a:pt x="485" y="2700"/>
                    </a:lnTo>
                    <a:lnTo>
                      <a:pt x="167" y="2740"/>
                    </a:lnTo>
                    <a:lnTo>
                      <a:pt x="369" y="2519"/>
                    </a:lnTo>
                    <a:lnTo>
                      <a:pt x="53" y="2604"/>
                    </a:lnTo>
                    <a:lnTo>
                      <a:pt x="138" y="2859"/>
                    </a:lnTo>
                    <a:lnTo>
                      <a:pt x="402" y="3101"/>
                    </a:lnTo>
                    <a:lnTo>
                      <a:pt x="813" y="3134"/>
                    </a:lnTo>
                    <a:lnTo>
                      <a:pt x="1131" y="2954"/>
                    </a:lnTo>
                    <a:lnTo>
                      <a:pt x="1245" y="2678"/>
                    </a:lnTo>
                    <a:lnTo>
                      <a:pt x="1340" y="2094"/>
                    </a:lnTo>
                    <a:lnTo>
                      <a:pt x="1685" y="1345"/>
                    </a:lnTo>
                    <a:lnTo>
                      <a:pt x="1761" y="741"/>
                    </a:lnTo>
                    <a:lnTo>
                      <a:pt x="1645" y="297"/>
                    </a:lnTo>
                    <a:lnTo>
                      <a:pt x="1150" y="0"/>
                    </a:lnTo>
                    <a:lnTo>
                      <a:pt x="656" y="0"/>
                    </a:lnTo>
                    <a:lnTo>
                      <a:pt x="209" y="266"/>
                    </a:lnTo>
                    <a:lnTo>
                      <a:pt x="0" y="730"/>
                    </a:lnTo>
                    <a:lnTo>
                      <a:pt x="0" y="1027"/>
                    </a:lnTo>
                    <a:lnTo>
                      <a:pt x="190" y="1103"/>
                    </a:lnTo>
                    <a:lnTo>
                      <a:pt x="285" y="1578"/>
                    </a:lnTo>
                    <a:lnTo>
                      <a:pt x="148" y="1937"/>
                    </a:lnTo>
                    <a:lnTo>
                      <a:pt x="148" y="22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29" name="Freeform 134"/>
              <p:cNvSpPr>
                <a:spLocks/>
              </p:cNvSpPr>
              <p:nvPr/>
            </p:nvSpPr>
            <p:spPr bwMode="auto">
              <a:xfrm>
                <a:off x="6164" y="5173"/>
                <a:ext cx="475" cy="680"/>
              </a:xfrm>
              <a:custGeom>
                <a:avLst/>
                <a:gdLst>
                  <a:gd name="T0" fmla="*/ 475 w 475"/>
                  <a:gd name="T1" fmla="*/ 0 h 680"/>
                  <a:gd name="T2" fmla="*/ 294 w 475"/>
                  <a:gd name="T3" fmla="*/ 497 h 680"/>
                  <a:gd name="T4" fmla="*/ 61 w 475"/>
                  <a:gd name="T5" fmla="*/ 680 h 680"/>
                  <a:gd name="T6" fmla="*/ 0 w 475"/>
                  <a:gd name="T7" fmla="*/ 539 h 680"/>
                  <a:gd name="T8" fmla="*/ 156 w 475"/>
                  <a:gd name="T9" fmla="*/ 383 h 680"/>
                  <a:gd name="T10" fmla="*/ 475 w 475"/>
                  <a:gd name="T11" fmla="*/ 0 h 680"/>
                  <a:gd name="T12" fmla="*/ 475 w 475"/>
                  <a:gd name="T13" fmla="*/ 0 h 6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5" h="680">
                    <a:moveTo>
                      <a:pt x="475" y="0"/>
                    </a:moveTo>
                    <a:lnTo>
                      <a:pt x="294" y="497"/>
                    </a:lnTo>
                    <a:lnTo>
                      <a:pt x="61" y="680"/>
                    </a:lnTo>
                    <a:lnTo>
                      <a:pt x="0" y="539"/>
                    </a:lnTo>
                    <a:lnTo>
                      <a:pt x="156" y="383"/>
                    </a:lnTo>
                    <a:lnTo>
                      <a:pt x="4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0" name="Freeform 135"/>
              <p:cNvSpPr>
                <a:spLocks/>
              </p:cNvSpPr>
              <p:nvPr/>
            </p:nvSpPr>
            <p:spPr bwMode="auto">
              <a:xfrm>
                <a:off x="3925" y="3291"/>
                <a:ext cx="1573" cy="3196"/>
              </a:xfrm>
              <a:custGeom>
                <a:avLst/>
                <a:gdLst>
                  <a:gd name="T0" fmla="*/ 1447 w 1573"/>
                  <a:gd name="T1" fmla="*/ 0 h 3196"/>
                  <a:gd name="T2" fmla="*/ 64 w 1573"/>
                  <a:gd name="T3" fmla="*/ 105 h 3196"/>
                  <a:gd name="T4" fmla="*/ 0 w 1573"/>
                  <a:gd name="T5" fmla="*/ 3184 h 3196"/>
                  <a:gd name="T6" fmla="*/ 1500 w 1573"/>
                  <a:gd name="T7" fmla="*/ 3196 h 3196"/>
                  <a:gd name="T8" fmla="*/ 1573 w 1573"/>
                  <a:gd name="T9" fmla="*/ 2963 h 3196"/>
                  <a:gd name="T10" fmla="*/ 1141 w 1573"/>
                  <a:gd name="T11" fmla="*/ 3120 h 3196"/>
                  <a:gd name="T12" fmla="*/ 1340 w 1573"/>
                  <a:gd name="T13" fmla="*/ 2730 h 3196"/>
                  <a:gd name="T14" fmla="*/ 561 w 1573"/>
                  <a:gd name="T15" fmla="*/ 3049 h 3196"/>
                  <a:gd name="T16" fmla="*/ 1181 w 1573"/>
                  <a:gd name="T17" fmla="*/ 2467 h 3196"/>
                  <a:gd name="T18" fmla="*/ 212 w 1573"/>
                  <a:gd name="T19" fmla="*/ 2804 h 3196"/>
                  <a:gd name="T20" fmla="*/ 1141 w 1573"/>
                  <a:gd name="T21" fmla="*/ 2010 h 3196"/>
                  <a:gd name="T22" fmla="*/ 171 w 1573"/>
                  <a:gd name="T23" fmla="*/ 2222 h 3196"/>
                  <a:gd name="T24" fmla="*/ 927 w 1573"/>
                  <a:gd name="T25" fmla="*/ 1737 h 3196"/>
                  <a:gd name="T26" fmla="*/ 193 w 1573"/>
                  <a:gd name="T27" fmla="*/ 1597 h 3196"/>
                  <a:gd name="T28" fmla="*/ 1245 w 1573"/>
                  <a:gd name="T29" fmla="*/ 1345 h 3196"/>
                  <a:gd name="T30" fmla="*/ 254 w 1573"/>
                  <a:gd name="T31" fmla="*/ 1027 h 3196"/>
                  <a:gd name="T32" fmla="*/ 1309 w 1573"/>
                  <a:gd name="T33" fmla="*/ 953 h 3196"/>
                  <a:gd name="T34" fmla="*/ 233 w 1573"/>
                  <a:gd name="T35" fmla="*/ 528 h 3196"/>
                  <a:gd name="T36" fmla="*/ 1321 w 1573"/>
                  <a:gd name="T37" fmla="*/ 549 h 3196"/>
                  <a:gd name="T38" fmla="*/ 782 w 1573"/>
                  <a:gd name="T39" fmla="*/ 221 h 3196"/>
                  <a:gd name="T40" fmla="*/ 1457 w 1573"/>
                  <a:gd name="T41" fmla="*/ 295 h 3196"/>
                  <a:gd name="T42" fmla="*/ 1447 w 1573"/>
                  <a:gd name="T43" fmla="*/ 0 h 3196"/>
                  <a:gd name="T44" fmla="*/ 1447 w 1573"/>
                  <a:gd name="T45" fmla="*/ 0 h 319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73" h="3196">
                    <a:moveTo>
                      <a:pt x="1447" y="0"/>
                    </a:moveTo>
                    <a:lnTo>
                      <a:pt x="64" y="105"/>
                    </a:lnTo>
                    <a:lnTo>
                      <a:pt x="0" y="3184"/>
                    </a:lnTo>
                    <a:lnTo>
                      <a:pt x="1500" y="3196"/>
                    </a:lnTo>
                    <a:lnTo>
                      <a:pt x="1573" y="2963"/>
                    </a:lnTo>
                    <a:lnTo>
                      <a:pt x="1141" y="3120"/>
                    </a:lnTo>
                    <a:lnTo>
                      <a:pt x="1340" y="2730"/>
                    </a:lnTo>
                    <a:lnTo>
                      <a:pt x="561" y="3049"/>
                    </a:lnTo>
                    <a:lnTo>
                      <a:pt x="1181" y="2467"/>
                    </a:lnTo>
                    <a:lnTo>
                      <a:pt x="212" y="2804"/>
                    </a:lnTo>
                    <a:lnTo>
                      <a:pt x="1141" y="2010"/>
                    </a:lnTo>
                    <a:lnTo>
                      <a:pt x="171" y="2222"/>
                    </a:lnTo>
                    <a:lnTo>
                      <a:pt x="927" y="1737"/>
                    </a:lnTo>
                    <a:lnTo>
                      <a:pt x="193" y="1597"/>
                    </a:lnTo>
                    <a:lnTo>
                      <a:pt x="1245" y="1345"/>
                    </a:lnTo>
                    <a:lnTo>
                      <a:pt x="254" y="1027"/>
                    </a:lnTo>
                    <a:lnTo>
                      <a:pt x="1309" y="953"/>
                    </a:lnTo>
                    <a:lnTo>
                      <a:pt x="233" y="528"/>
                    </a:lnTo>
                    <a:lnTo>
                      <a:pt x="1321" y="549"/>
                    </a:lnTo>
                    <a:lnTo>
                      <a:pt x="782" y="221"/>
                    </a:lnTo>
                    <a:lnTo>
                      <a:pt x="1457" y="295"/>
                    </a:lnTo>
                    <a:lnTo>
                      <a:pt x="14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6831" name="Freeform 136"/>
              <p:cNvSpPr>
                <a:spLocks/>
              </p:cNvSpPr>
              <p:nvPr/>
            </p:nvSpPr>
            <p:spPr bwMode="auto">
              <a:xfrm>
                <a:off x="6817" y="3215"/>
                <a:ext cx="1675" cy="3220"/>
              </a:xfrm>
              <a:custGeom>
                <a:avLst/>
                <a:gdLst>
                  <a:gd name="T0" fmla="*/ 475 w 1675"/>
                  <a:gd name="T1" fmla="*/ 33 h 3220"/>
                  <a:gd name="T2" fmla="*/ 1675 w 1675"/>
                  <a:gd name="T3" fmla="*/ 0 h 3220"/>
                  <a:gd name="T4" fmla="*/ 1623 w 1675"/>
                  <a:gd name="T5" fmla="*/ 3189 h 3220"/>
                  <a:gd name="T6" fmla="*/ 95 w 1675"/>
                  <a:gd name="T7" fmla="*/ 3220 h 3220"/>
                  <a:gd name="T8" fmla="*/ 0 w 1675"/>
                  <a:gd name="T9" fmla="*/ 2890 h 3220"/>
                  <a:gd name="T10" fmla="*/ 475 w 1675"/>
                  <a:gd name="T11" fmla="*/ 3101 h 3220"/>
                  <a:gd name="T12" fmla="*/ 126 w 1675"/>
                  <a:gd name="T13" fmla="*/ 2595 h 3220"/>
                  <a:gd name="T14" fmla="*/ 1129 w 1675"/>
                  <a:gd name="T15" fmla="*/ 3049 h 3220"/>
                  <a:gd name="T16" fmla="*/ 411 w 1675"/>
                  <a:gd name="T17" fmla="*/ 2353 h 3220"/>
                  <a:gd name="T18" fmla="*/ 1530 w 1675"/>
                  <a:gd name="T19" fmla="*/ 2616 h 3220"/>
                  <a:gd name="T20" fmla="*/ 335 w 1675"/>
                  <a:gd name="T21" fmla="*/ 1875 h 3220"/>
                  <a:gd name="T22" fmla="*/ 1340 w 1675"/>
                  <a:gd name="T23" fmla="*/ 1949 h 3220"/>
                  <a:gd name="T24" fmla="*/ 494 w 1675"/>
                  <a:gd name="T25" fmla="*/ 1495 h 3220"/>
                  <a:gd name="T26" fmla="*/ 1257 w 1675"/>
                  <a:gd name="T27" fmla="*/ 1336 h 3220"/>
                  <a:gd name="T28" fmla="*/ 528 w 1675"/>
                  <a:gd name="T29" fmla="*/ 1091 h 3220"/>
                  <a:gd name="T30" fmla="*/ 1580 w 1675"/>
                  <a:gd name="T31" fmla="*/ 796 h 3220"/>
                  <a:gd name="T32" fmla="*/ 537 w 1675"/>
                  <a:gd name="T33" fmla="*/ 665 h 3220"/>
                  <a:gd name="T34" fmla="*/ 1402 w 1675"/>
                  <a:gd name="T35" fmla="*/ 214 h 3220"/>
                  <a:gd name="T36" fmla="*/ 378 w 1675"/>
                  <a:gd name="T37" fmla="*/ 285 h 3220"/>
                  <a:gd name="T38" fmla="*/ 475 w 1675"/>
                  <a:gd name="T39" fmla="*/ 33 h 3220"/>
                  <a:gd name="T40" fmla="*/ 475 w 1675"/>
                  <a:gd name="T41" fmla="*/ 33 h 32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75" h="3220">
                    <a:moveTo>
                      <a:pt x="475" y="33"/>
                    </a:moveTo>
                    <a:lnTo>
                      <a:pt x="1675" y="0"/>
                    </a:lnTo>
                    <a:lnTo>
                      <a:pt x="1623" y="3189"/>
                    </a:lnTo>
                    <a:lnTo>
                      <a:pt x="95" y="3220"/>
                    </a:lnTo>
                    <a:lnTo>
                      <a:pt x="0" y="2890"/>
                    </a:lnTo>
                    <a:lnTo>
                      <a:pt x="475" y="3101"/>
                    </a:lnTo>
                    <a:lnTo>
                      <a:pt x="126" y="2595"/>
                    </a:lnTo>
                    <a:lnTo>
                      <a:pt x="1129" y="3049"/>
                    </a:lnTo>
                    <a:lnTo>
                      <a:pt x="411" y="2353"/>
                    </a:lnTo>
                    <a:lnTo>
                      <a:pt x="1530" y="2616"/>
                    </a:lnTo>
                    <a:lnTo>
                      <a:pt x="335" y="1875"/>
                    </a:lnTo>
                    <a:lnTo>
                      <a:pt x="1340" y="1949"/>
                    </a:lnTo>
                    <a:lnTo>
                      <a:pt x="494" y="1495"/>
                    </a:lnTo>
                    <a:lnTo>
                      <a:pt x="1257" y="1336"/>
                    </a:lnTo>
                    <a:lnTo>
                      <a:pt x="528" y="1091"/>
                    </a:lnTo>
                    <a:lnTo>
                      <a:pt x="1580" y="796"/>
                    </a:lnTo>
                    <a:lnTo>
                      <a:pt x="537" y="665"/>
                    </a:lnTo>
                    <a:lnTo>
                      <a:pt x="1402" y="214"/>
                    </a:lnTo>
                    <a:lnTo>
                      <a:pt x="378" y="285"/>
                    </a:lnTo>
                    <a:lnTo>
                      <a:pt x="475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pic>
        <p:nvPicPr>
          <p:cNvPr id="76937" name="Picture 13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152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5932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50AE3F8-3BD8-4E65-8C9A-DDD6DE506A76}" type="slidenum">
              <a:rPr lang="en-US" smtClean="0">
                <a:solidFill>
                  <a:srgbClr val="FFFFFF"/>
                </a:solidFill>
              </a:rPr>
              <a:pPr eaLnBrk="1" hangingPunct="1"/>
              <a:t>56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782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Lens in eye becomes thick and cloudy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Sclera becomes more yellow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Less light reaches inner eye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Hearing structures of ear become less moveable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Soft wax production decreases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150374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SENSORY ORGANS – </a:t>
            </a:r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EFFECTS OF AGING</a:t>
            </a:r>
            <a:endParaRPr lang="en-US" sz="32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10334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F671FB5-E270-4DFC-8811-569AA9231AC9}" type="slidenum">
              <a:rPr lang="en-US" smtClean="0">
                <a:solidFill>
                  <a:srgbClr val="FFFFFF"/>
                </a:solidFill>
              </a:rPr>
              <a:pPr eaLnBrk="1" hangingPunct="1"/>
              <a:t>57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885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844675"/>
            <a:ext cx="8229600" cy="428148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 smtClean="0"/>
              <a:t>Progressive hearing loss of high-pitched sounds occurs</a:t>
            </a:r>
          </a:p>
          <a:p>
            <a:pPr>
              <a:lnSpc>
                <a:spcPct val="80000"/>
              </a:lnSpc>
            </a:pPr>
            <a:r>
              <a:rPr lang="en-US" sz="3600" dirty="0" smtClean="0"/>
              <a:t>Peripheral vision and night vision decreases</a:t>
            </a:r>
          </a:p>
          <a:p>
            <a:pPr>
              <a:lnSpc>
                <a:spcPct val="80000"/>
              </a:lnSpc>
            </a:pPr>
            <a:r>
              <a:rPr lang="en-US" sz="3600" dirty="0" smtClean="0"/>
              <a:t>Eye adjusts more slowly to changes in distance</a:t>
            </a:r>
          </a:p>
          <a:p>
            <a:pPr>
              <a:lnSpc>
                <a:spcPct val="80000"/>
              </a:lnSpc>
            </a:pPr>
            <a:r>
              <a:rPr lang="en-US" sz="3600" dirty="0" smtClean="0"/>
              <a:t>Sense of smell decreases</a:t>
            </a:r>
          </a:p>
        </p:txBody>
      </p:sp>
      <p:pic>
        <p:nvPicPr>
          <p:cNvPr id="78854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97582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5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C54A864-5B24-4369-842B-3AE1BD2823AA}" type="slidenum">
              <a:rPr lang="en-US" smtClean="0">
                <a:solidFill>
                  <a:srgbClr val="FFFFFF"/>
                </a:solidFill>
              </a:rPr>
              <a:pPr eaLnBrk="1" hangingPunct="1"/>
              <a:t>58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798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874838"/>
            <a:ext cx="8229600" cy="42513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3600" smtClean="0"/>
              <a:t>Sense of taste (sweet and salty first) decreases</a:t>
            </a:r>
          </a:p>
          <a:p>
            <a:pPr>
              <a:lnSpc>
                <a:spcPct val="80000"/>
              </a:lnSpc>
            </a:pPr>
            <a:r>
              <a:rPr lang="en-US" sz="3600" smtClean="0"/>
              <a:t>Accommodation to light and dark decreases</a:t>
            </a:r>
          </a:p>
          <a:p>
            <a:pPr>
              <a:lnSpc>
                <a:spcPct val="80000"/>
              </a:lnSpc>
            </a:pPr>
            <a:r>
              <a:rPr lang="en-US" sz="3600" smtClean="0"/>
              <a:t>Sense of touch, heat, cold, pain and pressure awareness decreases</a:t>
            </a:r>
          </a:p>
        </p:txBody>
      </p:sp>
      <p:grpSp>
        <p:nvGrpSpPr>
          <p:cNvPr id="79878" name="Group 4"/>
          <p:cNvGrpSpPr>
            <a:grpSpLocks/>
          </p:cNvGrpSpPr>
          <p:nvPr/>
        </p:nvGrpSpPr>
        <p:grpSpPr bwMode="auto">
          <a:xfrm>
            <a:off x="920750" y="5230813"/>
            <a:ext cx="7078663" cy="904875"/>
            <a:chOff x="570" y="3464"/>
            <a:chExt cx="4459" cy="570"/>
          </a:xfrm>
        </p:grpSpPr>
        <p:sp>
          <p:nvSpPr>
            <p:cNvPr id="79879" name="Freeform 5"/>
            <p:cNvSpPr>
              <a:spLocks/>
            </p:cNvSpPr>
            <p:nvPr/>
          </p:nvSpPr>
          <p:spPr bwMode="auto">
            <a:xfrm>
              <a:off x="2302" y="3489"/>
              <a:ext cx="478" cy="352"/>
            </a:xfrm>
            <a:custGeom>
              <a:avLst/>
              <a:gdLst>
                <a:gd name="T0" fmla="*/ 0 w 3931"/>
                <a:gd name="T1" fmla="*/ 0 h 3003"/>
                <a:gd name="T2" fmla="*/ 0 w 3931"/>
                <a:gd name="T3" fmla="*/ 5 h 3003"/>
                <a:gd name="T4" fmla="*/ 7 w 3931"/>
                <a:gd name="T5" fmla="*/ 5 h 3003"/>
                <a:gd name="T6" fmla="*/ 7 w 3931"/>
                <a:gd name="T7" fmla="*/ 0 h 3003"/>
                <a:gd name="T8" fmla="*/ 0 w 3931"/>
                <a:gd name="T9" fmla="*/ 0 h 3003"/>
                <a:gd name="T10" fmla="*/ 0 w 3931"/>
                <a:gd name="T11" fmla="*/ 0 h 3003"/>
                <a:gd name="T12" fmla="*/ 0 w 3931"/>
                <a:gd name="T13" fmla="*/ 0 h 3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1" h="3003">
                  <a:moveTo>
                    <a:pt x="71" y="0"/>
                  </a:moveTo>
                  <a:lnTo>
                    <a:pt x="0" y="3003"/>
                  </a:lnTo>
                  <a:lnTo>
                    <a:pt x="3931" y="2979"/>
                  </a:lnTo>
                  <a:lnTo>
                    <a:pt x="3825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79880" name="Group 6"/>
            <p:cNvGrpSpPr>
              <a:grpSpLocks/>
            </p:cNvGrpSpPr>
            <p:nvPr/>
          </p:nvGrpSpPr>
          <p:grpSpPr bwMode="auto">
            <a:xfrm>
              <a:off x="2293" y="3464"/>
              <a:ext cx="507" cy="395"/>
              <a:chOff x="7408" y="3492"/>
              <a:chExt cx="4137" cy="3251"/>
            </a:xfrm>
          </p:grpSpPr>
          <p:sp>
            <p:nvSpPr>
              <p:cNvPr id="79985" name="Freeform 7"/>
              <p:cNvSpPr>
                <a:spLocks/>
              </p:cNvSpPr>
              <p:nvPr/>
            </p:nvSpPr>
            <p:spPr bwMode="auto">
              <a:xfrm>
                <a:off x="7523" y="3492"/>
                <a:ext cx="4022" cy="3175"/>
              </a:xfrm>
              <a:custGeom>
                <a:avLst/>
                <a:gdLst>
                  <a:gd name="T0" fmla="*/ 0 w 4022"/>
                  <a:gd name="T1" fmla="*/ 45 h 3175"/>
                  <a:gd name="T2" fmla="*/ 3898 w 4022"/>
                  <a:gd name="T3" fmla="*/ 0 h 3175"/>
                  <a:gd name="T4" fmla="*/ 4022 w 4022"/>
                  <a:gd name="T5" fmla="*/ 3175 h 3175"/>
                  <a:gd name="T6" fmla="*/ 3855 w 4022"/>
                  <a:gd name="T7" fmla="*/ 3110 h 3175"/>
                  <a:gd name="T8" fmla="*/ 3671 w 4022"/>
                  <a:gd name="T9" fmla="*/ 200 h 3175"/>
                  <a:gd name="T10" fmla="*/ 65 w 4022"/>
                  <a:gd name="T11" fmla="*/ 177 h 3175"/>
                  <a:gd name="T12" fmla="*/ 0 w 4022"/>
                  <a:gd name="T13" fmla="*/ 45 h 3175"/>
                  <a:gd name="T14" fmla="*/ 0 w 4022"/>
                  <a:gd name="T15" fmla="*/ 45 h 3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22" h="3175">
                    <a:moveTo>
                      <a:pt x="0" y="45"/>
                    </a:moveTo>
                    <a:lnTo>
                      <a:pt x="3898" y="0"/>
                    </a:lnTo>
                    <a:lnTo>
                      <a:pt x="4022" y="3175"/>
                    </a:lnTo>
                    <a:lnTo>
                      <a:pt x="3855" y="3110"/>
                    </a:lnTo>
                    <a:lnTo>
                      <a:pt x="3671" y="200"/>
                    </a:lnTo>
                    <a:lnTo>
                      <a:pt x="65" y="17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86" name="Freeform 8"/>
              <p:cNvSpPr>
                <a:spLocks/>
              </p:cNvSpPr>
              <p:nvPr/>
            </p:nvSpPr>
            <p:spPr bwMode="auto">
              <a:xfrm>
                <a:off x="7408" y="3599"/>
                <a:ext cx="4113" cy="3144"/>
              </a:xfrm>
              <a:custGeom>
                <a:avLst/>
                <a:gdLst>
                  <a:gd name="T0" fmla="*/ 87 w 4113"/>
                  <a:gd name="T1" fmla="*/ 0 h 3144"/>
                  <a:gd name="T2" fmla="*/ 0 w 4113"/>
                  <a:gd name="T3" fmla="*/ 3130 h 3144"/>
                  <a:gd name="T4" fmla="*/ 4113 w 4113"/>
                  <a:gd name="T5" fmla="*/ 3144 h 3144"/>
                  <a:gd name="T6" fmla="*/ 3986 w 4113"/>
                  <a:gd name="T7" fmla="*/ 2999 h 3144"/>
                  <a:gd name="T8" fmla="*/ 262 w 4113"/>
                  <a:gd name="T9" fmla="*/ 2878 h 3144"/>
                  <a:gd name="T10" fmla="*/ 236 w 4113"/>
                  <a:gd name="T11" fmla="*/ 67 h 3144"/>
                  <a:gd name="T12" fmla="*/ 87 w 4113"/>
                  <a:gd name="T13" fmla="*/ 0 h 3144"/>
                  <a:gd name="T14" fmla="*/ 87 w 4113"/>
                  <a:gd name="T15" fmla="*/ 0 h 3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13" h="3144">
                    <a:moveTo>
                      <a:pt x="87" y="0"/>
                    </a:moveTo>
                    <a:lnTo>
                      <a:pt x="0" y="3130"/>
                    </a:lnTo>
                    <a:lnTo>
                      <a:pt x="4113" y="3144"/>
                    </a:lnTo>
                    <a:lnTo>
                      <a:pt x="3986" y="2999"/>
                    </a:lnTo>
                    <a:lnTo>
                      <a:pt x="262" y="2878"/>
                    </a:lnTo>
                    <a:lnTo>
                      <a:pt x="236" y="6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79881" name="Picture 9" descr="MCPE03324A0000[1]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6" y="3565"/>
              <a:ext cx="486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2" name="Picture 10" descr="MCPE03323A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3" y="3471"/>
              <a:ext cx="438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3" name="Picture 11" descr="MCHM00334A0000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0" y="3505"/>
              <a:ext cx="451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884" name="Freeform 12"/>
            <p:cNvSpPr>
              <a:spLocks/>
            </p:cNvSpPr>
            <p:nvPr/>
          </p:nvSpPr>
          <p:spPr bwMode="auto">
            <a:xfrm>
              <a:off x="4531" y="3550"/>
              <a:ext cx="478" cy="352"/>
            </a:xfrm>
            <a:custGeom>
              <a:avLst/>
              <a:gdLst>
                <a:gd name="T0" fmla="*/ 0 w 3931"/>
                <a:gd name="T1" fmla="*/ 0 h 3003"/>
                <a:gd name="T2" fmla="*/ 0 w 3931"/>
                <a:gd name="T3" fmla="*/ 5 h 3003"/>
                <a:gd name="T4" fmla="*/ 7 w 3931"/>
                <a:gd name="T5" fmla="*/ 5 h 3003"/>
                <a:gd name="T6" fmla="*/ 7 w 3931"/>
                <a:gd name="T7" fmla="*/ 0 h 3003"/>
                <a:gd name="T8" fmla="*/ 0 w 3931"/>
                <a:gd name="T9" fmla="*/ 0 h 3003"/>
                <a:gd name="T10" fmla="*/ 0 w 3931"/>
                <a:gd name="T11" fmla="*/ 0 h 3003"/>
                <a:gd name="T12" fmla="*/ 0 w 3931"/>
                <a:gd name="T13" fmla="*/ 0 h 30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31" h="3003">
                  <a:moveTo>
                    <a:pt x="71" y="0"/>
                  </a:moveTo>
                  <a:lnTo>
                    <a:pt x="0" y="3003"/>
                  </a:lnTo>
                  <a:lnTo>
                    <a:pt x="3931" y="2979"/>
                  </a:lnTo>
                  <a:lnTo>
                    <a:pt x="3825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grpSp>
          <p:nvGrpSpPr>
            <p:cNvPr id="79885" name="Group 13"/>
            <p:cNvGrpSpPr>
              <a:grpSpLocks/>
            </p:cNvGrpSpPr>
            <p:nvPr/>
          </p:nvGrpSpPr>
          <p:grpSpPr bwMode="auto">
            <a:xfrm>
              <a:off x="4522" y="3525"/>
              <a:ext cx="507" cy="395"/>
              <a:chOff x="7408" y="3492"/>
              <a:chExt cx="4137" cy="3251"/>
            </a:xfrm>
          </p:grpSpPr>
          <p:sp>
            <p:nvSpPr>
              <p:cNvPr id="79983" name="Freeform 14"/>
              <p:cNvSpPr>
                <a:spLocks/>
              </p:cNvSpPr>
              <p:nvPr/>
            </p:nvSpPr>
            <p:spPr bwMode="auto">
              <a:xfrm>
                <a:off x="7523" y="3492"/>
                <a:ext cx="4022" cy="3175"/>
              </a:xfrm>
              <a:custGeom>
                <a:avLst/>
                <a:gdLst>
                  <a:gd name="T0" fmla="*/ 0 w 4022"/>
                  <a:gd name="T1" fmla="*/ 45 h 3175"/>
                  <a:gd name="T2" fmla="*/ 3898 w 4022"/>
                  <a:gd name="T3" fmla="*/ 0 h 3175"/>
                  <a:gd name="T4" fmla="*/ 4022 w 4022"/>
                  <a:gd name="T5" fmla="*/ 3175 h 3175"/>
                  <a:gd name="T6" fmla="*/ 3855 w 4022"/>
                  <a:gd name="T7" fmla="*/ 3110 h 3175"/>
                  <a:gd name="T8" fmla="*/ 3671 w 4022"/>
                  <a:gd name="T9" fmla="*/ 200 h 3175"/>
                  <a:gd name="T10" fmla="*/ 65 w 4022"/>
                  <a:gd name="T11" fmla="*/ 177 h 3175"/>
                  <a:gd name="T12" fmla="*/ 0 w 4022"/>
                  <a:gd name="T13" fmla="*/ 45 h 3175"/>
                  <a:gd name="T14" fmla="*/ 0 w 4022"/>
                  <a:gd name="T15" fmla="*/ 45 h 3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22" h="3175">
                    <a:moveTo>
                      <a:pt x="0" y="45"/>
                    </a:moveTo>
                    <a:lnTo>
                      <a:pt x="3898" y="0"/>
                    </a:lnTo>
                    <a:lnTo>
                      <a:pt x="4022" y="3175"/>
                    </a:lnTo>
                    <a:lnTo>
                      <a:pt x="3855" y="3110"/>
                    </a:lnTo>
                    <a:lnTo>
                      <a:pt x="3671" y="200"/>
                    </a:lnTo>
                    <a:lnTo>
                      <a:pt x="65" y="177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84" name="Freeform 15"/>
              <p:cNvSpPr>
                <a:spLocks/>
              </p:cNvSpPr>
              <p:nvPr/>
            </p:nvSpPr>
            <p:spPr bwMode="auto">
              <a:xfrm>
                <a:off x="7408" y="3599"/>
                <a:ext cx="4113" cy="3144"/>
              </a:xfrm>
              <a:custGeom>
                <a:avLst/>
                <a:gdLst>
                  <a:gd name="T0" fmla="*/ 87 w 4113"/>
                  <a:gd name="T1" fmla="*/ 0 h 3144"/>
                  <a:gd name="T2" fmla="*/ 0 w 4113"/>
                  <a:gd name="T3" fmla="*/ 3130 h 3144"/>
                  <a:gd name="T4" fmla="*/ 4113 w 4113"/>
                  <a:gd name="T5" fmla="*/ 3144 h 3144"/>
                  <a:gd name="T6" fmla="*/ 3986 w 4113"/>
                  <a:gd name="T7" fmla="*/ 2999 h 3144"/>
                  <a:gd name="T8" fmla="*/ 262 w 4113"/>
                  <a:gd name="T9" fmla="*/ 2878 h 3144"/>
                  <a:gd name="T10" fmla="*/ 236 w 4113"/>
                  <a:gd name="T11" fmla="*/ 67 h 3144"/>
                  <a:gd name="T12" fmla="*/ 87 w 4113"/>
                  <a:gd name="T13" fmla="*/ 0 h 3144"/>
                  <a:gd name="T14" fmla="*/ 87 w 4113"/>
                  <a:gd name="T15" fmla="*/ 0 h 3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13" h="3144">
                    <a:moveTo>
                      <a:pt x="87" y="0"/>
                    </a:moveTo>
                    <a:lnTo>
                      <a:pt x="0" y="3130"/>
                    </a:lnTo>
                    <a:lnTo>
                      <a:pt x="4113" y="3144"/>
                    </a:lnTo>
                    <a:lnTo>
                      <a:pt x="3986" y="2999"/>
                    </a:lnTo>
                    <a:lnTo>
                      <a:pt x="262" y="2878"/>
                    </a:lnTo>
                    <a:lnTo>
                      <a:pt x="236" y="6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pic>
          <p:nvPicPr>
            <p:cNvPr id="79886" name="Picture 16" descr="MCPE03324A0000[1]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5" y="3626"/>
              <a:ext cx="486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7" name="Picture 17" descr="MCPE03323A0000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82" y="3532"/>
              <a:ext cx="438" cy="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8" name="Picture 18" descr="MCHM00334A0000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99" y="3566"/>
              <a:ext cx="451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9889" name="Group 19"/>
            <p:cNvGrpSpPr>
              <a:grpSpLocks noChangeAspect="1"/>
            </p:cNvGrpSpPr>
            <p:nvPr/>
          </p:nvGrpSpPr>
          <p:grpSpPr bwMode="auto">
            <a:xfrm>
              <a:off x="1867" y="3575"/>
              <a:ext cx="460" cy="388"/>
              <a:chOff x="1867" y="3575"/>
              <a:chExt cx="460" cy="388"/>
            </a:xfrm>
          </p:grpSpPr>
          <p:sp>
            <p:nvSpPr>
              <p:cNvPr id="79970" name="AutoShape 20"/>
              <p:cNvSpPr>
                <a:spLocks noChangeAspect="1" noChangeArrowheads="1" noTextEdit="1"/>
              </p:cNvSpPr>
              <p:nvPr/>
            </p:nvSpPr>
            <p:spPr bwMode="auto">
              <a:xfrm>
                <a:off x="1867" y="3575"/>
                <a:ext cx="460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1" name="Freeform 21"/>
              <p:cNvSpPr>
                <a:spLocks/>
              </p:cNvSpPr>
              <p:nvPr/>
            </p:nvSpPr>
            <p:spPr bwMode="auto">
              <a:xfrm>
                <a:off x="1876" y="3587"/>
                <a:ext cx="437" cy="364"/>
              </a:xfrm>
              <a:custGeom>
                <a:avLst/>
                <a:gdLst>
                  <a:gd name="T0" fmla="*/ 0 w 3057"/>
                  <a:gd name="T1" fmla="*/ 0 h 2180"/>
                  <a:gd name="T2" fmla="*/ 0 w 3057"/>
                  <a:gd name="T3" fmla="*/ 10 h 2180"/>
                  <a:gd name="T4" fmla="*/ 9 w 3057"/>
                  <a:gd name="T5" fmla="*/ 10 h 2180"/>
                  <a:gd name="T6" fmla="*/ 9 w 3057"/>
                  <a:gd name="T7" fmla="*/ 0 h 2180"/>
                  <a:gd name="T8" fmla="*/ 0 w 3057"/>
                  <a:gd name="T9" fmla="*/ 0 h 2180"/>
                  <a:gd name="T10" fmla="*/ 0 w 3057"/>
                  <a:gd name="T11" fmla="*/ 0 h 2180"/>
                  <a:gd name="T12" fmla="*/ 0 w 3057"/>
                  <a:gd name="T13" fmla="*/ 0 h 2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7" h="2180">
                    <a:moveTo>
                      <a:pt x="55" y="0"/>
                    </a:moveTo>
                    <a:lnTo>
                      <a:pt x="0" y="2180"/>
                    </a:lnTo>
                    <a:lnTo>
                      <a:pt x="3057" y="2163"/>
                    </a:lnTo>
                    <a:lnTo>
                      <a:pt x="297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2" name="Freeform 22"/>
              <p:cNvSpPr>
                <a:spLocks/>
              </p:cNvSpPr>
              <p:nvPr/>
            </p:nvSpPr>
            <p:spPr bwMode="auto">
              <a:xfrm>
                <a:off x="1917" y="3632"/>
                <a:ext cx="344" cy="272"/>
              </a:xfrm>
              <a:custGeom>
                <a:avLst/>
                <a:gdLst>
                  <a:gd name="T0" fmla="*/ 0 w 2408"/>
                  <a:gd name="T1" fmla="*/ 0 h 1635"/>
                  <a:gd name="T2" fmla="*/ 0 w 2408"/>
                  <a:gd name="T3" fmla="*/ 7 h 1635"/>
                  <a:gd name="T4" fmla="*/ 7 w 2408"/>
                  <a:gd name="T5" fmla="*/ 7 h 1635"/>
                  <a:gd name="T6" fmla="*/ 7 w 2408"/>
                  <a:gd name="T7" fmla="*/ 0 h 1635"/>
                  <a:gd name="T8" fmla="*/ 0 w 2408"/>
                  <a:gd name="T9" fmla="*/ 0 h 1635"/>
                  <a:gd name="T10" fmla="*/ 0 w 2408"/>
                  <a:gd name="T11" fmla="*/ 0 h 16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8" h="1635">
                    <a:moveTo>
                      <a:pt x="61" y="44"/>
                    </a:moveTo>
                    <a:lnTo>
                      <a:pt x="0" y="1635"/>
                    </a:lnTo>
                    <a:lnTo>
                      <a:pt x="2408" y="1604"/>
                    </a:lnTo>
                    <a:lnTo>
                      <a:pt x="2385" y="0"/>
                    </a:lnTo>
                    <a:lnTo>
                      <a:pt x="61" y="44"/>
                    </a:lnTo>
                    <a:close/>
                  </a:path>
                </a:pathLst>
              </a:custGeom>
              <a:solidFill>
                <a:srgbClr val="FF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3" name="Freeform 23"/>
              <p:cNvSpPr>
                <a:spLocks/>
              </p:cNvSpPr>
              <p:nvPr/>
            </p:nvSpPr>
            <p:spPr bwMode="auto">
              <a:xfrm>
                <a:off x="2008" y="3662"/>
                <a:ext cx="162" cy="192"/>
              </a:xfrm>
              <a:custGeom>
                <a:avLst/>
                <a:gdLst>
                  <a:gd name="T0" fmla="*/ 3 w 1134"/>
                  <a:gd name="T1" fmla="*/ 0 h 1150"/>
                  <a:gd name="T2" fmla="*/ 3 w 1134"/>
                  <a:gd name="T3" fmla="*/ 0 h 1150"/>
                  <a:gd name="T4" fmla="*/ 3 w 1134"/>
                  <a:gd name="T5" fmla="*/ 1 h 1150"/>
                  <a:gd name="T6" fmla="*/ 3 w 1134"/>
                  <a:gd name="T7" fmla="*/ 2 h 1150"/>
                  <a:gd name="T8" fmla="*/ 3 w 1134"/>
                  <a:gd name="T9" fmla="*/ 2 h 1150"/>
                  <a:gd name="T10" fmla="*/ 3 w 1134"/>
                  <a:gd name="T11" fmla="*/ 3 h 1150"/>
                  <a:gd name="T12" fmla="*/ 3 w 1134"/>
                  <a:gd name="T13" fmla="*/ 4 h 1150"/>
                  <a:gd name="T14" fmla="*/ 3 w 1134"/>
                  <a:gd name="T15" fmla="*/ 5 h 1150"/>
                  <a:gd name="T16" fmla="*/ 3 w 1134"/>
                  <a:gd name="T17" fmla="*/ 5 h 1150"/>
                  <a:gd name="T18" fmla="*/ 2 w 1134"/>
                  <a:gd name="T19" fmla="*/ 5 h 1150"/>
                  <a:gd name="T20" fmla="*/ 2 w 1134"/>
                  <a:gd name="T21" fmla="*/ 5 h 1150"/>
                  <a:gd name="T22" fmla="*/ 2 w 1134"/>
                  <a:gd name="T23" fmla="*/ 5 h 1150"/>
                  <a:gd name="T24" fmla="*/ 1 w 1134"/>
                  <a:gd name="T25" fmla="*/ 5 h 1150"/>
                  <a:gd name="T26" fmla="*/ 0 w 1134"/>
                  <a:gd name="T27" fmla="*/ 5 h 1150"/>
                  <a:gd name="T28" fmla="*/ 0 w 1134"/>
                  <a:gd name="T29" fmla="*/ 5 h 1150"/>
                  <a:gd name="T30" fmla="*/ 0 w 1134"/>
                  <a:gd name="T31" fmla="*/ 4 h 1150"/>
                  <a:gd name="T32" fmla="*/ 0 w 1134"/>
                  <a:gd name="T33" fmla="*/ 3 h 1150"/>
                  <a:gd name="T34" fmla="*/ 1 w 1134"/>
                  <a:gd name="T35" fmla="*/ 3 h 1150"/>
                  <a:gd name="T36" fmla="*/ 1 w 1134"/>
                  <a:gd name="T37" fmla="*/ 1 h 1150"/>
                  <a:gd name="T38" fmla="*/ 2 w 1134"/>
                  <a:gd name="T39" fmla="*/ 0 h 1150"/>
                  <a:gd name="T40" fmla="*/ 3 w 1134"/>
                  <a:gd name="T41" fmla="*/ 0 h 1150"/>
                  <a:gd name="T42" fmla="*/ 3 w 1134"/>
                  <a:gd name="T43" fmla="*/ 0 h 11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34" h="1150">
                    <a:moveTo>
                      <a:pt x="863" y="0"/>
                    </a:moveTo>
                    <a:lnTo>
                      <a:pt x="938" y="43"/>
                    </a:lnTo>
                    <a:lnTo>
                      <a:pt x="978" y="108"/>
                    </a:lnTo>
                    <a:lnTo>
                      <a:pt x="1047" y="307"/>
                    </a:lnTo>
                    <a:lnTo>
                      <a:pt x="1052" y="493"/>
                    </a:lnTo>
                    <a:lnTo>
                      <a:pt x="1070" y="661"/>
                    </a:lnTo>
                    <a:lnTo>
                      <a:pt x="1134" y="900"/>
                    </a:lnTo>
                    <a:lnTo>
                      <a:pt x="1079" y="1033"/>
                    </a:lnTo>
                    <a:lnTo>
                      <a:pt x="955" y="1090"/>
                    </a:lnTo>
                    <a:lnTo>
                      <a:pt x="830" y="1068"/>
                    </a:lnTo>
                    <a:lnTo>
                      <a:pt x="692" y="969"/>
                    </a:lnTo>
                    <a:lnTo>
                      <a:pt x="568" y="1068"/>
                    </a:lnTo>
                    <a:lnTo>
                      <a:pt x="355" y="1150"/>
                    </a:lnTo>
                    <a:lnTo>
                      <a:pt x="107" y="1111"/>
                    </a:lnTo>
                    <a:lnTo>
                      <a:pt x="0" y="959"/>
                    </a:lnTo>
                    <a:lnTo>
                      <a:pt x="0" y="782"/>
                    </a:lnTo>
                    <a:lnTo>
                      <a:pt x="143" y="641"/>
                    </a:lnTo>
                    <a:lnTo>
                      <a:pt x="346" y="535"/>
                    </a:lnTo>
                    <a:lnTo>
                      <a:pt x="498" y="268"/>
                    </a:lnTo>
                    <a:lnTo>
                      <a:pt x="701" y="79"/>
                    </a:lnTo>
                    <a:lnTo>
                      <a:pt x="863" y="0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4" name="Freeform 24"/>
              <p:cNvSpPr>
                <a:spLocks/>
              </p:cNvSpPr>
              <p:nvPr/>
            </p:nvSpPr>
            <p:spPr bwMode="auto">
              <a:xfrm>
                <a:off x="1867" y="3579"/>
                <a:ext cx="457" cy="381"/>
              </a:xfrm>
              <a:custGeom>
                <a:avLst/>
                <a:gdLst>
                  <a:gd name="T0" fmla="*/ 0 w 3198"/>
                  <a:gd name="T1" fmla="*/ 0 h 2283"/>
                  <a:gd name="T2" fmla="*/ 0 w 3198"/>
                  <a:gd name="T3" fmla="*/ 11 h 2283"/>
                  <a:gd name="T4" fmla="*/ 9 w 3198"/>
                  <a:gd name="T5" fmla="*/ 11 h 2283"/>
                  <a:gd name="T6" fmla="*/ 9 w 3198"/>
                  <a:gd name="T7" fmla="*/ 10 h 2283"/>
                  <a:gd name="T8" fmla="*/ 1 w 3198"/>
                  <a:gd name="T9" fmla="*/ 10 h 2283"/>
                  <a:gd name="T10" fmla="*/ 1 w 3198"/>
                  <a:gd name="T11" fmla="*/ 0 h 2283"/>
                  <a:gd name="T12" fmla="*/ 0 w 3198"/>
                  <a:gd name="T13" fmla="*/ 0 h 2283"/>
                  <a:gd name="T14" fmla="*/ 0 w 3198"/>
                  <a:gd name="T15" fmla="*/ 0 h 2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98" h="2283">
                    <a:moveTo>
                      <a:pt x="67" y="0"/>
                    </a:moveTo>
                    <a:lnTo>
                      <a:pt x="0" y="2273"/>
                    </a:lnTo>
                    <a:lnTo>
                      <a:pt x="3198" y="2283"/>
                    </a:lnTo>
                    <a:lnTo>
                      <a:pt x="3100" y="2177"/>
                    </a:lnTo>
                    <a:lnTo>
                      <a:pt x="204" y="2089"/>
                    </a:lnTo>
                    <a:lnTo>
                      <a:pt x="183" y="4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5" name="Freeform 25"/>
              <p:cNvSpPr>
                <a:spLocks/>
              </p:cNvSpPr>
              <p:nvPr/>
            </p:nvSpPr>
            <p:spPr bwMode="auto">
              <a:xfrm>
                <a:off x="1877" y="3576"/>
                <a:ext cx="447" cy="384"/>
              </a:xfrm>
              <a:custGeom>
                <a:avLst/>
                <a:gdLst>
                  <a:gd name="T0" fmla="*/ 0 w 3127"/>
                  <a:gd name="T1" fmla="*/ 0 h 2305"/>
                  <a:gd name="T2" fmla="*/ 9 w 3127"/>
                  <a:gd name="T3" fmla="*/ 0 h 2305"/>
                  <a:gd name="T4" fmla="*/ 9 w 3127"/>
                  <a:gd name="T5" fmla="*/ 11 h 2305"/>
                  <a:gd name="T6" fmla="*/ 9 w 3127"/>
                  <a:gd name="T7" fmla="*/ 10 h 2305"/>
                  <a:gd name="T8" fmla="*/ 8 w 3127"/>
                  <a:gd name="T9" fmla="*/ 1 h 2305"/>
                  <a:gd name="T10" fmla="*/ 0 w 3127"/>
                  <a:gd name="T11" fmla="*/ 0 h 2305"/>
                  <a:gd name="T12" fmla="*/ 0 w 3127"/>
                  <a:gd name="T13" fmla="*/ 0 h 2305"/>
                  <a:gd name="T14" fmla="*/ 0 w 3127"/>
                  <a:gd name="T15" fmla="*/ 0 h 23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7" h="2305">
                    <a:moveTo>
                      <a:pt x="0" y="32"/>
                    </a:moveTo>
                    <a:lnTo>
                      <a:pt x="3031" y="0"/>
                    </a:lnTo>
                    <a:lnTo>
                      <a:pt x="3127" y="2305"/>
                    </a:lnTo>
                    <a:lnTo>
                      <a:pt x="2997" y="2257"/>
                    </a:lnTo>
                    <a:lnTo>
                      <a:pt x="2854" y="145"/>
                    </a:lnTo>
                    <a:lnTo>
                      <a:pt x="51" y="129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6" name="Freeform 26"/>
              <p:cNvSpPr>
                <a:spLocks/>
              </p:cNvSpPr>
              <p:nvPr/>
            </p:nvSpPr>
            <p:spPr bwMode="auto">
              <a:xfrm>
                <a:off x="1914" y="3627"/>
                <a:ext cx="346" cy="283"/>
              </a:xfrm>
              <a:custGeom>
                <a:avLst/>
                <a:gdLst>
                  <a:gd name="T0" fmla="*/ 7 w 2425"/>
                  <a:gd name="T1" fmla="*/ 0 h 1698"/>
                  <a:gd name="T2" fmla="*/ 0 w 2425"/>
                  <a:gd name="T3" fmla="*/ 0 h 1698"/>
                  <a:gd name="T4" fmla="*/ 0 w 2425"/>
                  <a:gd name="T5" fmla="*/ 8 h 1698"/>
                  <a:gd name="T6" fmla="*/ 0 w 2425"/>
                  <a:gd name="T7" fmla="*/ 8 h 1698"/>
                  <a:gd name="T8" fmla="*/ 0 w 2425"/>
                  <a:gd name="T9" fmla="*/ 1 h 1698"/>
                  <a:gd name="T10" fmla="*/ 7 w 2425"/>
                  <a:gd name="T11" fmla="*/ 0 h 1698"/>
                  <a:gd name="T12" fmla="*/ 7 w 2425"/>
                  <a:gd name="T13" fmla="*/ 0 h 1698"/>
                  <a:gd name="T14" fmla="*/ 7 w 2425"/>
                  <a:gd name="T15" fmla="*/ 0 h 1698"/>
                  <a:gd name="T16" fmla="*/ 7 w 2425"/>
                  <a:gd name="T17" fmla="*/ 0 h 1698"/>
                  <a:gd name="T18" fmla="*/ 7 w 2425"/>
                  <a:gd name="T19" fmla="*/ 0 h 1698"/>
                  <a:gd name="T20" fmla="*/ 7 w 2425"/>
                  <a:gd name="T21" fmla="*/ 0 h 1698"/>
                  <a:gd name="T22" fmla="*/ 7 w 2425"/>
                  <a:gd name="T23" fmla="*/ 0 h 1698"/>
                  <a:gd name="T24" fmla="*/ 7 w 2425"/>
                  <a:gd name="T25" fmla="*/ 0 h 1698"/>
                  <a:gd name="T26" fmla="*/ 7 w 2425"/>
                  <a:gd name="T27" fmla="*/ 0 h 1698"/>
                  <a:gd name="T28" fmla="*/ 7 w 2425"/>
                  <a:gd name="T29" fmla="*/ 0 h 1698"/>
                  <a:gd name="T30" fmla="*/ 7 w 2425"/>
                  <a:gd name="T31" fmla="*/ 0 h 1698"/>
                  <a:gd name="T32" fmla="*/ 7 w 2425"/>
                  <a:gd name="T33" fmla="*/ 0 h 1698"/>
                  <a:gd name="T34" fmla="*/ 7 w 2425"/>
                  <a:gd name="T35" fmla="*/ 0 h 16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25" h="1698">
                    <a:moveTo>
                      <a:pt x="2425" y="0"/>
                    </a:moveTo>
                    <a:lnTo>
                      <a:pt x="41" y="31"/>
                    </a:lnTo>
                    <a:lnTo>
                      <a:pt x="0" y="1698"/>
                    </a:lnTo>
                    <a:lnTo>
                      <a:pt x="72" y="1650"/>
                    </a:lnTo>
                    <a:lnTo>
                      <a:pt x="143" y="126"/>
                    </a:lnTo>
                    <a:lnTo>
                      <a:pt x="2423" y="71"/>
                    </a:lnTo>
                    <a:lnTo>
                      <a:pt x="2424" y="38"/>
                    </a:lnTo>
                    <a:lnTo>
                      <a:pt x="2425" y="14"/>
                    </a:lnTo>
                    <a:lnTo>
                      <a:pt x="2425" y="13"/>
                    </a:lnTo>
                    <a:lnTo>
                      <a:pt x="2425" y="12"/>
                    </a:lnTo>
                    <a:lnTo>
                      <a:pt x="2425" y="10"/>
                    </a:lnTo>
                    <a:lnTo>
                      <a:pt x="2425" y="5"/>
                    </a:lnTo>
                    <a:lnTo>
                      <a:pt x="24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7" name="Freeform 27"/>
              <p:cNvSpPr>
                <a:spLocks/>
              </p:cNvSpPr>
              <p:nvPr/>
            </p:nvSpPr>
            <p:spPr bwMode="auto">
              <a:xfrm>
                <a:off x="1914" y="3627"/>
                <a:ext cx="356" cy="283"/>
              </a:xfrm>
              <a:custGeom>
                <a:avLst/>
                <a:gdLst>
                  <a:gd name="T0" fmla="*/ 7 w 2495"/>
                  <a:gd name="T1" fmla="*/ 0 h 1694"/>
                  <a:gd name="T2" fmla="*/ 7 w 2495"/>
                  <a:gd name="T3" fmla="*/ 8 h 1694"/>
                  <a:gd name="T4" fmla="*/ 0 w 2495"/>
                  <a:gd name="T5" fmla="*/ 8 h 1694"/>
                  <a:gd name="T6" fmla="*/ 0 w 2495"/>
                  <a:gd name="T7" fmla="*/ 8 h 1694"/>
                  <a:gd name="T8" fmla="*/ 7 w 2495"/>
                  <a:gd name="T9" fmla="*/ 7 h 1694"/>
                  <a:gd name="T10" fmla="*/ 7 w 2495"/>
                  <a:gd name="T11" fmla="*/ 0 h 1694"/>
                  <a:gd name="T12" fmla="*/ 7 w 2495"/>
                  <a:gd name="T13" fmla="*/ 0 h 1694"/>
                  <a:gd name="T14" fmla="*/ 7 w 2495"/>
                  <a:gd name="T15" fmla="*/ 0 h 16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5" h="1694">
                    <a:moveTo>
                      <a:pt x="2433" y="0"/>
                    </a:moveTo>
                    <a:lnTo>
                      <a:pt x="2495" y="1675"/>
                    </a:lnTo>
                    <a:lnTo>
                      <a:pt x="0" y="1694"/>
                    </a:lnTo>
                    <a:lnTo>
                      <a:pt x="41" y="1626"/>
                    </a:lnTo>
                    <a:lnTo>
                      <a:pt x="2320" y="1568"/>
                    </a:lnTo>
                    <a:lnTo>
                      <a:pt x="2351" y="27"/>
                    </a:lnTo>
                    <a:lnTo>
                      <a:pt x="24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8" name="Freeform 28"/>
              <p:cNvSpPr>
                <a:spLocks/>
              </p:cNvSpPr>
              <p:nvPr/>
            </p:nvSpPr>
            <p:spPr bwMode="auto">
              <a:xfrm>
                <a:off x="1933" y="3660"/>
                <a:ext cx="63" cy="232"/>
              </a:xfrm>
              <a:custGeom>
                <a:avLst/>
                <a:gdLst>
                  <a:gd name="T0" fmla="*/ 0 w 441"/>
                  <a:gd name="T1" fmla="*/ 0 h 1397"/>
                  <a:gd name="T2" fmla="*/ 0 w 441"/>
                  <a:gd name="T3" fmla="*/ 6 h 1397"/>
                  <a:gd name="T4" fmla="*/ 1 w 441"/>
                  <a:gd name="T5" fmla="*/ 6 h 1397"/>
                  <a:gd name="T6" fmla="*/ 0 w 441"/>
                  <a:gd name="T7" fmla="*/ 6 h 1397"/>
                  <a:gd name="T8" fmla="*/ 1 w 441"/>
                  <a:gd name="T9" fmla="*/ 6 h 1397"/>
                  <a:gd name="T10" fmla="*/ 0 w 441"/>
                  <a:gd name="T11" fmla="*/ 5 h 1397"/>
                  <a:gd name="T12" fmla="*/ 1 w 441"/>
                  <a:gd name="T13" fmla="*/ 5 h 1397"/>
                  <a:gd name="T14" fmla="*/ 0 w 441"/>
                  <a:gd name="T15" fmla="*/ 5 h 1397"/>
                  <a:gd name="T16" fmla="*/ 1 w 441"/>
                  <a:gd name="T17" fmla="*/ 4 h 1397"/>
                  <a:gd name="T18" fmla="*/ 0 w 441"/>
                  <a:gd name="T19" fmla="*/ 4 h 1397"/>
                  <a:gd name="T20" fmla="*/ 1 w 441"/>
                  <a:gd name="T21" fmla="*/ 4 h 1397"/>
                  <a:gd name="T22" fmla="*/ 0 w 441"/>
                  <a:gd name="T23" fmla="*/ 4 h 1397"/>
                  <a:gd name="T24" fmla="*/ 1 w 441"/>
                  <a:gd name="T25" fmla="*/ 3 h 1397"/>
                  <a:gd name="T26" fmla="*/ 0 w 441"/>
                  <a:gd name="T27" fmla="*/ 3 h 1397"/>
                  <a:gd name="T28" fmla="*/ 1 w 441"/>
                  <a:gd name="T29" fmla="*/ 3 h 1397"/>
                  <a:gd name="T30" fmla="*/ 0 w 441"/>
                  <a:gd name="T31" fmla="*/ 2 h 1397"/>
                  <a:gd name="T32" fmla="*/ 1 w 441"/>
                  <a:gd name="T33" fmla="*/ 2 h 1397"/>
                  <a:gd name="T34" fmla="*/ 0 w 441"/>
                  <a:gd name="T35" fmla="*/ 2 h 1397"/>
                  <a:gd name="T36" fmla="*/ 1 w 441"/>
                  <a:gd name="T37" fmla="*/ 1 h 1397"/>
                  <a:gd name="T38" fmla="*/ 0 w 441"/>
                  <a:gd name="T39" fmla="*/ 1 h 1397"/>
                  <a:gd name="T40" fmla="*/ 1 w 441"/>
                  <a:gd name="T41" fmla="*/ 1 h 1397"/>
                  <a:gd name="T42" fmla="*/ 0 w 441"/>
                  <a:gd name="T43" fmla="*/ 0 h 1397"/>
                  <a:gd name="T44" fmla="*/ 1 w 441"/>
                  <a:gd name="T45" fmla="*/ 0 h 1397"/>
                  <a:gd name="T46" fmla="*/ 0 w 441"/>
                  <a:gd name="T47" fmla="*/ 0 h 1397"/>
                  <a:gd name="T48" fmla="*/ 0 w 441"/>
                  <a:gd name="T49" fmla="*/ 0 h 13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1" h="1397">
                    <a:moveTo>
                      <a:pt x="71" y="10"/>
                    </a:moveTo>
                    <a:lnTo>
                      <a:pt x="0" y="1397"/>
                    </a:lnTo>
                    <a:lnTo>
                      <a:pt x="441" y="1358"/>
                    </a:lnTo>
                    <a:lnTo>
                      <a:pt x="62" y="1300"/>
                    </a:lnTo>
                    <a:lnTo>
                      <a:pt x="379" y="1224"/>
                    </a:lnTo>
                    <a:lnTo>
                      <a:pt x="51" y="1194"/>
                    </a:lnTo>
                    <a:lnTo>
                      <a:pt x="388" y="1107"/>
                    </a:lnTo>
                    <a:lnTo>
                      <a:pt x="62" y="1069"/>
                    </a:lnTo>
                    <a:lnTo>
                      <a:pt x="348" y="963"/>
                    </a:lnTo>
                    <a:lnTo>
                      <a:pt x="62" y="943"/>
                    </a:lnTo>
                    <a:lnTo>
                      <a:pt x="307" y="848"/>
                    </a:lnTo>
                    <a:lnTo>
                      <a:pt x="62" y="809"/>
                    </a:lnTo>
                    <a:lnTo>
                      <a:pt x="329" y="716"/>
                    </a:lnTo>
                    <a:lnTo>
                      <a:pt x="81" y="684"/>
                    </a:lnTo>
                    <a:lnTo>
                      <a:pt x="379" y="579"/>
                    </a:lnTo>
                    <a:lnTo>
                      <a:pt x="91" y="529"/>
                    </a:lnTo>
                    <a:lnTo>
                      <a:pt x="359" y="463"/>
                    </a:lnTo>
                    <a:lnTo>
                      <a:pt x="113" y="395"/>
                    </a:lnTo>
                    <a:lnTo>
                      <a:pt x="348" y="298"/>
                    </a:lnTo>
                    <a:lnTo>
                      <a:pt x="102" y="260"/>
                    </a:lnTo>
                    <a:lnTo>
                      <a:pt x="329" y="144"/>
                    </a:lnTo>
                    <a:lnTo>
                      <a:pt x="113" y="125"/>
                    </a:lnTo>
                    <a:lnTo>
                      <a:pt x="297" y="0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79" name="Freeform 29"/>
              <p:cNvSpPr>
                <a:spLocks/>
              </p:cNvSpPr>
              <p:nvPr/>
            </p:nvSpPr>
            <p:spPr bwMode="auto">
              <a:xfrm>
                <a:off x="2169" y="3648"/>
                <a:ext cx="72" cy="233"/>
              </a:xfrm>
              <a:custGeom>
                <a:avLst/>
                <a:gdLst>
                  <a:gd name="T0" fmla="*/ 1 w 503"/>
                  <a:gd name="T1" fmla="*/ 0 h 1396"/>
                  <a:gd name="T2" fmla="*/ 0 w 503"/>
                  <a:gd name="T3" fmla="*/ 0 h 1396"/>
                  <a:gd name="T4" fmla="*/ 1 w 503"/>
                  <a:gd name="T5" fmla="*/ 1 h 1396"/>
                  <a:gd name="T6" fmla="*/ 0 w 503"/>
                  <a:gd name="T7" fmla="*/ 1 h 1396"/>
                  <a:gd name="T8" fmla="*/ 1 w 503"/>
                  <a:gd name="T9" fmla="*/ 1 h 1396"/>
                  <a:gd name="T10" fmla="*/ 0 w 503"/>
                  <a:gd name="T11" fmla="*/ 1 h 1396"/>
                  <a:gd name="T12" fmla="*/ 1 w 503"/>
                  <a:gd name="T13" fmla="*/ 2 h 1396"/>
                  <a:gd name="T14" fmla="*/ 0 w 503"/>
                  <a:gd name="T15" fmla="*/ 2 h 1396"/>
                  <a:gd name="T16" fmla="*/ 1 w 503"/>
                  <a:gd name="T17" fmla="*/ 2 h 1396"/>
                  <a:gd name="T18" fmla="*/ 0 w 503"/>
                  <a:gd name="T19" fmla="*/ 3 h 1396"/>
                  <a:gd name="T20" fmla="*/ 1 w 503"/>
                  <a:gd name="T21" fmla="*/ 3 h 1396"/>
                  <a:gd name="T22" fmla="*/ 0 w 503"/>
                  <a:gd name="T23" fmla="*/ 3 h 1396"/>
                  <a:gd name="T24" fmla="*/ 1 w 503"/>
                  <a:gd name="T25" fmla="*/ 4 h 1396"/>
                  <a:gd name="T26" fmla="*/ 0 w 503"/>
                  <a:gd name="T27" fmla="*/ 4 h 1396"/>
                  <a:gd name="T28" fmla="*/ 1 w 503"/>
                  <a:gd name="T29" fmla="*/ 4 h 1396"/>
                  <a:gd name="T30" fmla="*/ 0 w 503"/>
                  <a:gd name="T31" fmla="*/ 5 h 1396"/>
                  <a:gd name="T32" fmla="*/ 1 w 503"/>
                  <a:gd name="T33" fmla="*/ 5 h 1396"/>
                  <a:gd name="T34" fmla="*/ 0 w 503"/>
                  <a:gd name="T35" fmla="*/ 6 h 1396"/>
                  <a:gd name="T36" fmla="*/ 1 w 503"/>
                  <a:gd name="T37" fmla="*/ 6 h 1396"/>
                  <a:gd name="T38" fmla="*/ 0 w 503"/>
                  <a:gd name="T39" fmla="*/ 7 h 1396"/>
                  <a:gd name="T40" fmla="*/ 1 w 503"/>
                  <a:gd name="T41" fmla="*/ 7 h 1396"/>
                  <a:gd name="T42" fmla="*/ 1 w 503"/>
                  <a:gd name="T43" fmla="*/ 0 h 1396"/>
                  <a:gd name="T44" fmla="*/ 1 w 503"/>
                  <a:gd name="T45" fmla="*/ 0 h 1396"/>
                  <a:gd name="T46" fmla="*/ 1 w 503"/>
                  <a:gd name="T47" fmla="*/ 0 h 13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3" h="1396">
                    <a:moveTo>
                      <a:pt x="503" y="0"/>
                    </a:moveTo>
                    <a:lnTo>
                      <a:pt x="0" y="19"/>
                    </a:lnTo>
                    <a:lnTo>
                      <a:pt x="461" y="96"/>
                    </a:lnTo>
                    <a:lnTo>
                      <a:pt x="146" y="119"/>
                    </a:lnTo>
                    <a:lnTo>
                      <a:pt x="442" y="202"/>
                    </a:lnTo>
                    <a:lnTo>
                      <a:pt x="110" y="266"/>
                    </a:lnTo>
                    <a:lnTo>
                      <a:pt x="442" y="346"/>
                    </a:lnTo>
                    <a:lnTo>
                      <a:pt x="113" y="413"/>
                    </a:lnTo>
                    <a:lnTo>
                      <a:pt x="432" y="461"/>
                    </a:lnTo>
                    <a:lnTo>
                      <a:pt x="145" y="558"/>
                    </a:lnTo>
                    <a:lnTo>
                      <a:pt x="421" y="596"/>
                    </a:lnTo>
                    <a:lnTo>
                      <a:pt x="113" y="721"/>
                    </a:lnTo>
                    <a:lnTo>
                      <a:pt x="380" y="760"/>
                    </a:lnTo>
                    <a:lnTo>
                      <a:pt x="164" y="905"/>
                    </a:lnTo>
                    <a:lnTo>
                      <a:pt x="410" y="943"/>
                    </a:lnTo>
                    <a:lnTo>
                      <a:pt x="51" y="1059"/>
                    </a:lnTo>
                    <a:lnTo>
                      <a:pt x="402" y="1116"/>
                    </a:lnTo>
                    <a:lnTo>
                      <a:pt x="73" y="1193"/>
                    </a:lnTo>
                    <a:lnTo>
                      <a:pt x="370" y="1261"/>
                    </a:lnTo>
                    <a:lnTo>
                      <a:pt x="62" y="1396"/>
                    </a:lnTo>
                    <a:lnTo>
                      <a:pt x="461" y="1386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80" name="Freeform 30"/>
              <p:cNvSpPr>
                <a:spLocks/>
              </p:cNvSpPr>
              <p:nvPr/>
            </p:nvSpPr>
            <p:spPr bwMode="auto">
              <a:xfrm>
                <a:off x="2111" y="3679"/>
                <a:ext cx="47" cy="60"/>
              </a:xfrm>
              <a:custGeom>
                <a:avLst/>
                <a:gdLst>
                  <a:gd name="T0" fmla="*/ 1 w 328"/>
                  <a:gd name="T1" fmla="*/ 0 h 358"/>
                  <a:gd name="T2" fmla="*/ 1 w 328"/>
                  <a:gd name="T3" fmla="*/ 1 h 358"/>
                  <a:gd name="T4" fmla="*/ 0 w 328"/>
                  <a:gd name="T5" fmla="*/ 1 h 358"/>
                  <a:gd name="T6" fmla="*/ 1 w 328"/>
                  <a:gd name="T7" fmla="*/ 1 h 358"/>
                  <a:gd name="T8" fmla="*/ 0 w 328"/>
                  <a:gd name="T9" fmla="*/ 1 h 358"/>
                  <a:gd name="T10" fmla="*/ 0 w 328"/>
                  <a:gd name="T11" fmla="*/ 1 h 358"/>
                  <a:gd name="T12" fmla="*/ 0 w 328"/>
                  <a:gd name="T13" fmla="*/ 1 h 358"/>
                  <a:gd name="T14" fmla="*/ 0 w 328"/>
                  <a:gd name="T15" fmla="*/ 2 h 358"/>
                  <a:gd name="T16" fmla="*/ 1 w 328"/>
                  <a:gd name="T17" fmla="*/ 1 h 358"/>
                  <a:gd name="T18" fmla="*/ 1 w 328"/>
                  <a:gd name="T19" fmla="*/ 1 h 358"/>
                  <a:gd name="T20" fmla="*/ 1 w 328"/>
                  <a:gd name="T21" fmla="*/ 1 h 358"/>
                  <a:gd name="T22" fmla="*/ 1 w 328"/>
                  <a:gd name="T23" fmla="*/ 0 h 358"/>
                  <a:gd name="T24" fmla="*/ 1 w 328"/>
                  <a:gd name="T25" fmla="*/ 0 h 3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8" h="358">
                    <a:moveTo>
                      <a:pt x="254" y="0"/>
                    </a:moveTo>
                    <a:lnTo>
                      <a:pt x="254" y="156"/>
                    </a:lnTo>
                    <a:lnTo>
                      <a:pt x="152" y="104"/>
                    </a:lnTo>
                    <a:lnTo>
                      <a:pt x="180" y="221"/>
                    </a:lnTo>
                    <a:lnTo>
                      <a:pt x="79" y="169"/>
                    </a:lnTo>
                    <a:lnTo>
                      <a:pt x="106" y="285"/>
                    </a:lnTo>
                    <a:lnTo>
                      <a:pt x="0" y="268"/>
                    </a:lnTo>
                    <a:lnTo>
                      <a:pt x="61" y="358"/>
                    </a:lnTo>
                    <a:lnTo>
                      <a:pt x="180" y="298"/>
                    </a:lnTo>
                    <a:lnTo>
                      <a:pt x="328" y="203"/>
                    </a:lnTo>
                    <a:lnTo>
                      <a:pt x="299" y="9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81" name="Freeform 31"/>
              <p:cNvSpPr>
                <a:spLocks/>
              </p:cNvSpPr>
              <p:nvPr/>
            </p:nvSpPr>
            <p:spPr bwMode="auto">
              <a:xfrm>
                <a:off x="2003" y="3662"/>
                <a:ext cx="139" cy="198"/>
              </a:xfrm>
              <a:custGeom>
                <a:avLst/>
                <a:gdLst>
                  <a:gd name="T0" fmla="*/ 3 w 972"/>
                  <a:gd name="T1" fmla="*/ 0 h 1189"/>
                  <a:gd name="T2" fmla="*/ 2 w 972"/>
                  <a:gd name="T3" fmla="*/ 0 h 1189"/>
                  <a:gd name="T4" fmla="*/ 1 w 972"/>
                  <a:gd name="T5" fmla="*/ 1 h 1189"/>
                  <a:gd name="T6" fmla="*/ 1 w 972"/>
                  <a:gd name="T7" fmla="*/ 2 h 1189"/>
                  <a:gd name="T8" fmla="*/ 1 w 972"/>
                  <a:gd name="T9" fmla="*/ 2 h 1189"/>
                  <a:gd name="T10" fmla="*/ 0 w 972"/>
                  <a:gd name="T11" fmla="*/ 3 h 1189"/>
                  <a:gd name="T12" fmla="*/ 0 w 972"/>
                  <a:gd name="T13" fmla="*/ 4 h 1189"/>
                  <a:gd name="T14" fmla="*/ 0 w 972"/>
                  <a:gd name="T15" fmla="*/ 4 h 1189"/>
                  <a:gd name="T16" fmla="*/ 0 w 972"/>
                  <a:gd name="T17" fmla="*/ 5 h 1189"/>
                  <a:gd name="T18" fmla="*/ 1 w 972"/>
                  <a:gd name="T19" fmla="*/ 5 h 1189"/>
                  <a:gd name="T20" fmla="*/ 1 w 972"/>
                  <a:gd name="T21" fmla="*/ 5 h 1189"/>
                  <a:gd name="T22" fmla="*/ 2 w 972"/>
                  <a:gd name="T23" fmla="*/ 5 h 1189"/>
                  <a:gd name="T24" fmla="*/ 2 w 972"/>
                  <a:gd name="T25" fmla="*/ 5 h 1189"/>
                  <a:gd name="T26" fmla="*/ 2 w 972"/>
                  <a:gd name="T27" fmla="*/ 4 h 1189"/>
                  <a:gd name="T28" fmla="*/ 2 w 972"/>
                  <a:gd name="T29" fmla="*/ 4 h 1189"/>
                  <a:gd name="T30" fmla="*/ 2 w 972"/>
                  <a:gd name="T31" fmla="*/ 5 h 1189"/>
                  <a:gd name="T32" fmla="*/ 1 w 972"/>
                  <a:gd name="T33" fmla="*/ 5 h 1189"/>
                  <a:gd name="T34" fmla="*/ 1 w 972"/>
                  <a:gd name="T35" fmla="*/ 5 h 1189"/>
                  <a:gd name="T36" fmla="*/ 1 w 972"/>
                  <a:gd name="T37" fmla="*/ 5 h 1189"/>
                  <a:gd name="T38" fmla="*/ 1 w 972"/>
                  <a:gd name="T39" fmla="*/ 5 h 1189"/>
                  <a:gd name="T40" fmla="*/ 1 w 972"/>
                  <a:gd name="T41" fmla="*/ 4 h 1189"/>
                  <a:gd name="T42" fmla="*/ 0 w 972"/>
                  <a:gd name="T43" fmla="*/ 5 h 1189"/>
                  <a:gd name="T44" fmla="*/ 1 w 972"/>
                  <a:gd name="T45" fmla="*/ 4 h 1189"/>
                  <a:gd name="T46" fmla="*/ 0 w 972"/>
                  <a:gd name="T47" fmla="*/ 4 h 1189"/>
                  <a:gd name="T48" fmla="*/ 1 w 972"/>
                  <a:gd name="T49" fmla="*/ 4 h 1189"/>
                  <a:gd name="T50" fmla="*/ 0 w 972"/>
                  <a:gd name="T51" fmla="*/ 4 h 1189"/>
                  <a:gd name="T52" fmla="*/ 1 w 972"/>
                  <a:gd name="T53" fmla="*/ 3 h 1189"/>
                  <a:gd name="T54" fmla="*/ 1 w 972"/>
                  <a:gd name="T55" fmla="*/ 3 h 1189"/>
                  <a:gd name="T56" fmla="*/ 1 w 972"/>
                  <a:gd name="T57" fmla="*/ 3 h 1189"/>
                  <a:gd name="T58" fmla="*/ 2 w 972"/>
                  <a:gd name="T59" fmla="*/ 1 h 1189"/>
                  <a:gd name="T60" fmla="*/ 2 w 972"/>
                  <a:gd name="T61" fmla="*/ 1 h 1189"/>
                  <a:gd name="T62" fmla="*/ 3 w 972"/>
                  <a:gd name="T63" fmla="*/ 0 h 1189"/>
                  <a:gd name="T64" fmla="*/ 3 w 972"/>
                  <a:gd name="T65" fmla="*/ 0 h 1189"/>
                  <a:gd name="T66" fmla="*/ 3 w 972"/>
                  <a:gd name="T67" fmla="*/ 0 h 1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72" h="1189">
                    <a:moveTo>
                      <a:pt x="904" y="0"/>
                    </a:moveTo>
                    <a:lnTo>
                      <a:pt x="672" y="96"/>
                    </a:lnTo>
                    <a:lnTo>
                      <a:pt x="507" y="243"/>
                    </a:lnTo>
                    <a:lnTo>
                      <a:pt x="420" y="390"/>
                    </a:lnTo>
                    <a:lnTo>
                      <a:pt x="359" y="512"/>
                    </a:lnTo>
                    <a:lnTo>
                      <a:pt x="133" y="641"/>
                    </a:lnTo>
                    <a:lnTo>
                      <a:pt x="23" y="784"/>
                    </a:lnTo>
                    <a:lnTo>
                      <a:pt x="0" y="944"/>
                    </a:lnTo>
                    <a:lnTo>
                      <a:pt x="56" y="1090"/>
                    </a:lnTo>
                    <a:lnTo>
                      <a:pt x="188" y="1172"/>
                    </a:lnTo>
                    <a:lnTo>
                      <a:pt x="359" y="1189"/>
                    </a:lnTo>
                    <a:lnTo>
                      <a:pt x="521" y="1152"/>
                    </a:lnTo>
                    <a:lnTo>
                      <a:pt x="669" y="1056"/>
                    </a:lnTo>
                    <a:lnTo>
                      <a:pt x="742" y="991"/>
                    </a:lnTo>
                    <a:lnTo>
                      <a:pt x="714" y="970"/>
                    </a:lnTo>
                    <a:lnTo>
                      <a:pt x="589" y="1061"/>
                    </a:lnTo>
                    <a:lnTo>
                      <a:pt x="443" y="1104"/>
                    </a:lnTo>
                    <a:lnTo>
                      <a:pt x="331" y="1099"/>
                    </a:lnTo>
                    <a:lnTo>
                      <a:pt x="405" y="1030"/>
                    </a:lnTo>
                    <a:lnTo>
                      <a:pt x="222" y="1065"/>
                    </a:lnTo>
                    <a:lnTo>
                      <a:pt x="337" y="956"/>
                    </a:lnTo>
                    <a:lnTo>
                      <a:pt x="133" y="1009"/>
                    </a:lnTo>
                    <a:lnTo>
                      <a:pt x="276" y="888"/>
                    </a:lnTo>
                    <a:lnTo>
                      <a:pt x="87" y="905"/>
                    </a:lnTo>
                    <a:lnTo>
                      <a:pt x="253" y="811"/>
                    </a:lnTo>
                    <a:lnTo>
                      <a:pt x="124" y="779"/>
                    </a:lnTo>
                    <a:lnTo>
                      <a:pt x="267" y="728"/>
                    </a:lnTo>
                    <a:lnTo>
                      <a:pt x="222" y="671"/>
                    </a:lnTo>
                    <a:lnTo>
                      <a:pt x="439" y="568"/>
                    </a:lnTo>
                    <a:lnTo>
                      <a:pt x="589" y="308"/>
                    </a:lnTo>
                    <a:lnTo>
                      <a:pt x="779" y="152"/>
                    </a:lnTo>
                    <a:lnTo>
                      <a:pt x="972" y="44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82" name="Freeform 32"/>
              <p:cNvSpPr>
                <a:spLocks/>
              </p:cNvSpPr>
              <p:nvPr/>
            </p:nvSpPr>
            <p:spPr bwMode="auto">
              <a:xfrm>
                <a:off x="2073" y="3786"/>
                <a:ext cx="98" cy="62"/>
              </a:xfrm>
              <a:custGeom>
                <a:avLst/>
                <a:gdLst>
                  <a:gd name="T0" fmla="*/ 0 w 687"/>
                  <a:gd name="T1" fmla="*/ 1 h 375"/>
                  <a:gd name="T2" fmla="*/ 0 w 687"/>
                  <a:gd name="T3" fmla="*/ 1 h 375"/>
                  <a:gd name="T4" fmla="*/ 0 w 687"/>
                  <a:gd name="T5" fmla="*/ 1 h 375"/>
                  <a:gd name="T6" fmla="*/ 0 w 687"/>
                  <a:gd name="T7" fmla="*/ 1 h 375"/>
                  <a:gd name="T8" fmla="*/ 0 w 687"/>
                  <a:gd name="T9" fmla="*/ 0 h 375"/>
                  <a:gd name="T10" fmla="*/ 1 w 687"/>
                  <a:gd name="T11" fmla="*/ 1 h 375"/>
                  <a:gd name="T12" fmla="*/ 1 w 687"/>
                  <a:gd name="T13" fmla="*/ 1 h 375"/>
                  <a:gd name="T14" fmla="*/ 1 w 687"/>
                  <a:gd name="T15" fmla="*/ 1 h 375"/>
                  <a:gd name="T16" fmla="*/ 2 w 687"/>
                  <a:gd name="T17" fmla="*/ 1 h 375"/>
                  <a:gd name="T18" fmla="*/ 2 w 687"/>
                  <a:gd name="T19" fmla="*/ 1 h 375"/>
                  <a:gd name="T20" fmla="*/ 2 w 687"/>
                  <a:gd name="T21" fmla="*/ 0 h 375"/>
                  <a:gd name="T22" fmla="*/ 1 w 687"/>
                  <a:gd name="T23" fmla="*/ 0 h 375"/>
                  <a:gd name="T24" fmla="*/ 1 w 687"/>
                  <a:gd name="T25" fmla="*/ 0 h 375"/>
                  <a:gd name="T26" fmla="*/ 1 w 687"/>
                  <a:gd name="T27" fmla="*/ 0 h 375"/>
                  <a:gd name="T28" fmla="*/ 2 w 687"/>
                  <a:gd name="T29" fmla="*/ 0 h 375"/>
                  <a:gd name="T30" fmla="*/ 2 w 687"/>
                  <a:gd name="T31" fmla="*/ 1 h 375"/>
                  <a:gd name="T32" fmla="*/ 2 w 687"/>
                  <a:gd name="T33" fmla="*/ 1 h 375"/>
                  <a:gd name="T34" fmla="*/ 2 w 687"/>
                  <a:gd name="T35" fmla="*/ 2 h 375"/>
                  <a:gd name="T36" fmla="*/ 1 w 687"/>
                  <a:gd name="T37" fmla="*/ 2 h 375"/>
                  <a:gd name="T38" fmla="*/ 1 w 687"/>
                  <a:gd name="T39" fmla="*/ 1 h 375"/>
                  <a:gd name="T40" fmla="*/ 1 w 687"/>
                  <a:gd name="T41" fmla="*/ 1 h 375"/>
                  <a:gd name="T42" fmla="*/ 0 w 687"/>
                  <a:gd name="T43" fmla="*/ 1 h 375"/>
                  <a:gd name="T44" fmla="*/ 0 w 687"/>
                  <a:gd name="T45" fmla="*/ 1 h 375"/>
                  <a:gd name="T46" fmla="*/ 0 w 687"/>
                  <a:gd name="T47" fmla="*/ 1 h 375"/>
                  <a:gd name="T48" fmla="*/ 0 w 687"/>
                  <a:gd name="T49" fmla="*/ 1 h 375"/>
                  <a:gd name="T50" fmla="*/ 0 w 687"/>
                  <a:gd name="T51" fmla="*/ 1 h 375"/>
                  <a:gd name="T52" fmla="*/ 0 w 687"/>
                  <a:gd name="T53" fmla="*/ 1 h 3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7" h="375">
                    <a:moveTo>
                      <a:pt x="124" y="308"/>
                    </a:moveTo>
                    <a:lnTo>
                      <a:pt x="45" y="285"/>
                    </a:lnTo>
                    <a:lnTo>
                      <a:pt x="0" y="219"/>
                    </a:lnTo>
                    <a:lnTo>
                      <a:pt x="4" y="143"/>
                    </a:lnTo>
                    <a:lnTo>
                      <a:pt x="92" y="111"/>
                    </a:lnTo>
                    <a:lnTo>
                      <a:pt x="198" y="138"/>
                    </a:lnTo>
                    <a:lnTo>
                      <a:pt x="370" y="285"/>
                    </a:lnTo>
                    <a:lnTo>
                      <a:pt x="507" y="328"/>
                    </a:lnTo>
                    <a:lnTo>
                      <a:pt x="594" y="285"/>
                    </a:lnTo>
                    <a:lnTo>
                      <a:pt x="613" y="182"/>
                    </a:lnTo>
                    <a:lnTo>
                      <a:pt x="544" y="91"/>
                    </a:lnTo>
                    <a:lnTo>
                      <a:pt x="415" y="47"/>
                    </a:lnTo>
                    <a:lnTo>
                      <a:pt x="272" y="34"/>
                    </a:lnTo>
                    <a:lnTo>
                      <a:pt x="452" y="0"/>
                    </a:lnTo>
                    <a:lnTo>
                      <a:pt x="627" y="51"/>
                    </a:lnTo>
                    <a:lnTo>
                      <a:pt x="687" y="157"/>
                    </a:lnTo>
                    <a:lnTo>
                      <a:pt x="658" y="293"/>
                    </a:lnTo>
                    <a:lnTo>
                      <a:pt x="553" y="362"/>
                    </a:lnTo>
                    <a:lnTo>
                      <a:pt x="424" y="375"/>
                    </a:lnTo>
                    <a:lnTo>
                      <a:pt x="309" y="325"/>
                    </a:lnTo>
                    <a:lnTo>
                      <a:pt x="222" y="251"/>
                    </a:lnTo>
                    <a:lnTo>
                      <a:pt x="143" y="211"/>
                    </a:lnTo>
                    <a:lnTo>
                      <a:pt x="97" y="229"/>
                    </a:lnTo>
                    <a:lnTo>
                      <a:pt x="100" y="264"/>
                    </a:lnTo>
                    <a:lnTo>
                      <a:pt x="164" y="302"/>
                    </a:lnTo>
                    <a:lnTo>
                      <a:pt x="124" y="3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9890" name="Group 33"/>
            <p:cNvGrpSpPr>
              <a:grpSpLocks noChangeAspect="1"/>
            </p:cNvGrpSpPr>
            <p:nvPr/>
          </p:nvGrpSpPr>
          <p:grpSpPr bwMode="auto">
            <a:xfrm>
              <a:off x="2340" y="3534"/>
              <a:ext cx="422" cy="284"/>
              <a:chOff x="2340" y="3534"/>
              <a:chExt cx="422" cy="284"/>
            </a:xfrm>
          </p:grpSpPr>
          <p:sp>
            <p:nvSpPr>
              <p:cNvPr id="79938" name="AutoShape 34"/>
              <p:cNvSpPr>
                <a:spLocks noChangeAspect="1" noChangeArrowheads="1" noTextEdit="1"/>
              </p:cNvSpPr>
              <p:nvPr/>
            </p:nvSpPr>
            <p:spPr bwMode="auto">
              <a:xfrm>
                <a:off x="2340" y="3534"/>
                <a:ext cx="422" cy="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9" name="Rectangle 35"/>
              <p:cNvSpPr>
                <a:spLocks noChangeArrowheads="1"/>
              </p:cNvSpPr>
              <p:nvPr/>
            </p:nvSpPr>
            <p:spPr bwMode="auto">
              <a:xfrm>
                <a:off x="2340" y="3534"/>
                <a:ext cx="388" cy="258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0" name="Freeform 36"/>
              <p:cNvSpPr>
                <a:spLocks/>
              </p:cNvSpPr>
              <p:nvPr/>
            </p:nvSpPr>
            <p:spPr bwMode="auto">
              <a:xfrm>
                <a:off x="2340" y="3584"/>
                <a:ext cx="353" cy="228"/>
              </a:xfrm>
              <a:custGeom>
                <a:avLst/>
                <a:gdLst>
                  <a:gd name="T0" fmla="*/ 0 w 1763"/>
                  <a:gd name="T1" fmla="*/ 4 h 1140"/>
                  <a:gd name="T2" fmla="*/ 0 w 1763"/>
                  <a:gd name="T3" fmla="*/ 8 h 1140"/>
                  <a:gd name="T4" fmla="*/ 0 w 1763"/>
                  <a:gd name="T5" fmla="*/ 8 h 1140"/>
                  <a:gd name="T6" fmla="*/ 0 w 1763"/>
                  <a:gd name="T7" fmla="*/ 8 h 1140"/>
                  <a:gd name="T8" fmla="*/ 1 w 1763"/>
                  <a:gd name="T9" fmla="*/ 8 h 1140"/>
                  <a:gd name="T10" fmla="*/ 1 w 1763"/>
                  <a:gd name="T11" fmla="*/ 8 h 1140"/>
                  <a:gd name="T12" fmla="*/ 1 w 1763"/>
                  <a:gd name="T13" fmla="*/ 8 h 1140"/>
                  <a:gd name="T14" fmla="*/ 1 w 1763"/>
                  <a:gd name="T15" fmla="*/ 8 h 1140"/>
                  <a:gd name="T16" fmla="*/ 2 w 1763"/>
                  <a:gd name="T17" fmla="*/ 8 h 1140"/>
                  <a:gd name="T18" fmla="*/ 2 w 1763"/>
                  <a:gd name="T19" fmla="*/ 8 h 1140"/>
                  <a:gd name="T20" fmla="*/ 2 w 1763"/>
                  <a:gd name="T21" fmla="*/ 8 h 1140"/>
                  <a:gd name="T22" fmla="*/ 2 w 1763"/>
                  <a:gd name="T23" fmla="*/ 9 h 1140"/>
                  <a:gd name="T24" fmla="*/ 3 w 1763"/>
                  <a:gd name="T25" fmla="*/ 9 h 1140"/>
                  <a:gd name="T26" fmla="*/ 3 w 1763"/>
                  <a:gd name="T27" fmla="*/ 9 h 1140"/>
                  <a:gd name="T28" fmla="*/ 4 w 1763"/>
                  <a:gd name="T29" fmla="*/ 9 h 1140"/>
                  <a:gd name="T30" fmla="*/ 4 w 1763"/>
                  <a:gd name="T31" fmla="*/ 9 h 1140"/>
                  <a:gd name="T32" fmla="*/ 4 w 1763"/>
                  <a:gd name="T33" fmla="*/ 9 h 1140"/>
                  <a:gd name="T34" fmla="*/ 6 w 1763"/>
                  <a:gd name="T35" fmla="*/ 9 h 1140"/>
                  <a:gd name="T36" fmla="*/ 9 w 1763"/>
                  <a:gd name="T37" fmla="*/ 9 h 1140"/>
                  <a:gd name="T38" fmla="*/ 9 w 1763"/>
                  <a:gd name="T39" fmla="*/ 9 h 1140"/>
                  <a:gd name="T40" fmla="*/ 9 w 1763"/>
                  <a:gd name="T41" fmla="*/ 9 h 1140"/>
                  <a:gd name="T42" fmla="*/ 9 w 1763"/>
                  <a:gd name="T43" fmla="*/ 9 h 1140"/>
                  <a:gd name="T44" fmla="*/ 9 w 1763"/>
                  <a:gd name="T45" fmla="*/ 9 h 1140"/>
                  <a:gd name="T46" fmla="*/ 9 w 1763"/>
                  <a:gd name="T47" fmla="*/ 9 h 1140"/>
                  <a:gd name="T48" fmla="*/ 10 w 1763"/>
                  <a:gd name="T49" fmla="*/ 9 h 1140"/>
                  <a:gd name="T50" fmla="*/ 10 w 1763"/>
                  <a:gd name="T51" fmla="*/ 9 h 1140"/>
                  <a:gd name="T52" fmla="*/ 10 w 1763"/>
                  <a:gd name="T53" fmla="*/ 9 h 1140"/>
                  <a:gd name="T54" fmla="*/ 10 w 1763"/>
                  <a:gd name="T55" fmla="*/ 9 h 1140"/>
                  <a:gd name="T56" fmla="*/ 11 w 1763"/>
                  <a:gd name="T57" fmla="*/ 9 h 1140"/>
                  <a:gd name="T58" fmla="*/ 11 w 1763"/>
                  <a:gd name="T59" fmla="*/ 9 h 1140"/>
                  <a:gd name="T60" fmla="*/ 11 w 1763"/>
                  <a:gd name="T61" fmla="*/ 9 h 1140"/>
                  <a:gd name="T62" fmla="*/ 13 w 1763"/>
                  <a:gd name="T63" fmla="*/ 8 h 1140"/>
                  <a:gd name="T64" fmla="*/ 8 w 1763"/>
                  <a:gd name="T65" fmla="*/ 6 h 1140"/>
                  <a:gd name="T66" fmla="*/ 13 w 1763"/>
                  <a:gd name="T67" fmla="*/ 6 h 1140"/>
                  <a:gd name="T68" fmla="*/ 14 w 1763"/>
                  <a:gd name="T69" fmla="*/ 5 h 1140"/>
                  <a:gd name="T70" fmla="*/ 10 w 1763"/>
                  <a:gd name="T71" fmla="*/ 4 h 1140"/>
                  <a:gd name="T72" fmla="*/ 9 w 1763"/>
                  <a:gd name="T73" fmla="*/ 4 h 1140"/>
                  <a:gd name="T74" fmla="*/ 9 w 1763"/>
                  <a:gd name="T75" fmla="*/ 4 h 1140"/>
                  <a:gd name="T76" fmla="*/ 9 w 1763"/>
                  <a:gd name="T77" fmla="*/ 4 h 1140"/>
                  <a:gd name="T78" fmla="*/ 9 w 1763"/>
                  <a:gd name="T79" fmla="*/ 4 h 1140"/>
                  <a:gd name="T80" fmla="*/ 9 w 1763"/>
                  <a:gd name="T81" fmla="*/ 4 h 1140"/>
                  <a:gd name="T82" fmla="*/ 9 w 1763"/>
                  <a:gd name="T83" fmla="*/ 4 h 1140"/>
                  <a:gd name="T84" fmla="*/ 9 w 1763"/>
                  <a:gd name="T85" fmla="*/ 4 h 1140"/>
                  <a:gd name="T86" fmla="*/ 10 w 1763"/>
                  <a:gd name="T87" fmla="*/ 4 h 1140"/>
                  <a:gd name="T88" fmla="*/ 10 w 1763"/>
                  <a:gd name="T89" fmla="*/ 4 h 1140"/>
                  <a:gd name="T90" fmla="*/ 11 w 1763"/>
                  <a:gd name="T91" fmla="*/ 4 h 1140"/>
                  <a:gd name="T92" fmla="*/ 11 w 1763"/>
                  <a:gd name="T93" fmla="*/ 4 h 1140"/>
                  <a:gd name="T94" fmla="*/ 11 w 1763"/>
                  <a:gd name="T95" fmla="*/ 4 h 1140"/>
                  <a:gd name="T96" fmla="*/ 11 w 1763"/>
                  <a:gd name="T97" fmla="*/ 4 h 1140"/>
                  <a:gd name="T98" fmla="*/ 12 w 1763"/>
                  <a:gd name="T99" fmla="*/ 4 h 1140"/>
                  <a:gd name="T100" fmla="*/ 12 w 1763"/>
                  <a:gd name="T101" fmla="*/ 4 h 1140"/>
                  <a:gd name="T102" fmla="*/ 12 w 1763"/>
                  <a:gd name="T103" fmla="*/ 4 h 1140"/>
                  <a:gd name="T104" fmla="*/ 12 w 1763"/>
                  <a:gd name="T105" fmla="*/ 4 h 1140"/>
                  <a:gd name="T106" fmla="*/ 13 w 1763"/>
                  <a:gd name="T107" fmla="*/ 4 h 1140"/>
                  <a:gd name="T108" fmla="*/ 13 w 1763"/>
                  <a:gd name="T109" fmla="*/ 4 h 1140"/>
                  <a:gd name="T110" fmla="*/ 13 w 1763"/>
                  <a:gd name="T111" fmla="*/ 4 h 1140"/>
                  <a:gd name="T112" fmla="*/ 13 w 1763"/>
                  <a:gd name="T113" fmla="*/ 3 h 1140"/>
                  <a:gd name="T114" fmla="*/ 10 w 1763"/>
                  <a:gd name="T115" fmla="*/ 2 h 1140"/>
                  <a:gd name="T116" fmla="*/ 9 w 1763"/>
                  <a:gd name="T117" fmla="*/ 1 h 1140"/>
                  <a:gd name="T118" fmla="*/ 9 w 1763"/>
                  <a:gd name="T119" fmla="*/ 0 h 1140"/>
                  <a:gd name="T120" fmla="*/ 7 w 1763"/>
                  <a:gd name="T121" fmla="*/ 1 h 1140"/>
                  <a:gd name="T122" fmla="*/ 3 w 1763"/>
                  <a:gd name="T123" fmla="*/ 2 h 114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63" h="1140">
                    <a:moveTo>
                      <a:pt x="228" y="391"/>
                    </a:moveTo>
                    <a:lnTo>
                      <a:pt x="0" y="476"/>
                    </a:lnTo>
                    <a:lnTo>
                      <a:pt x="0" y="1003"/>
                    </a:lnTo>
                    <a:lnTo>
                      <a:pt x="2" y="1003"/>
                    </a:lnTo>
                    <a:lnTo>
                      <a:pt x="8" y="1006"/>
                    </a:lnTo>
                    <a:lnTo>
                      <a:pt x="17" y="1007"/>
                    </a:lnTo>
                    <a:lnTo>
                      <a:pt x="29" y="1010"/>
                    </a:lnTo>
                    <a:lnTo>
                      <a:pt x="43" y="1013"/>
                    </a:lnTo>
                    <a:lnTo>
                      <a:pt x="58" y="1016"/>
                    </a:lnTo>
                    <a:lnTo>
                      <a:pt x="75" y="1021"/>
                    </a:lnTo>
                    <a:lnTo>
                      <a:pt x="93" y="1024"/>
                    </a:lnTo>
                    <a:lnTo>
                      <a:pt x="111" y="1028"/>
                    </a:lnTo>
                    <a:lnTo>
                      <a:pt x="128" y="1032"/>
                    </a:lnTo>
                    <a:lnTo>
                      <a:pt x="145" y="1036"/>
                    </a:lnTo>
                    <a:lnTo>
                      <a:pt x="160" y="1038"/>
                    </a:lnTo>
                    <a:lnTo>
                      <a:pt x="173" y="1041"/>
                    </a:lnTo>
                    <a:lnTo>
                      <a:pt x="184" y="1043"/>
                    </a:lnTo>
                    <a:lnTo>
                      <a:pt x="192" y="1045"/>
                    </a:lnTo>
                    <a:lnTo>
                      <a:pt x="197" y="1045"/>
                    </a:lnTo>
                    <a:lnTo>
                      <a:pt x="203" y="1046"/>
                    </a:lnTo>
                    <a:lnTo>
                      <a:pt x="216" y="1048"/>
                    </a:lnTo>
                    <a:lnTo>
                      <a:pt x="234" y="1053"/>
                    </a:lnTo>
                    <a:lnTo>
                      <a:pt x="257" y="1059"/>
                    </a:lnTo>
                    <a:lnTo>
                      <a:pt x="284" y="1066"/>
                    </a:lnTo>
                    <a:lnTo>
                      <a:pt x="313" y="1074"/>
                    </a:lnTo>
                    <a:lnTo>
                      <a:pt x="343" y="1082"/>
                    </a:lnTo>
                    <a:lnTo>
                      <a:pt x="375" y="1090"/>
                    </a:lnTo>
                    <a:lnTo>
                      <a:pt x="406" y="1098"/>
                    </a:lnTo>
                    <a:lnTo>
                      <a:pt x="436" y="1106"/>
                    </a:lnTo>
                    <a:lnTo>
                      <a:pt x="464" y="1114"/>
                    </a:lnTo>
                    <a:lnTo>
                      <a:pt x="490" y="1121"/>
                    </a:lnTo>
                    <a:lnTo>
                      <a:pt x="511" y="1126"/>
                    </a:lnTo>
                    <a:lnTo>
                      <a:pt x="528" y="1131"/>
                    </a:lnTo>
                    <a:lnTo>
                      <a:pt x="538" y="1133"/>
                    </a:lnTo>
                    <a:lnTo>
                      <a:pt x="541" y="1135"/>
                    </a:lnTo>
                    <a:lnTo>
                      <a:pt x="734" y="1118"/>
                    </a:lnTo>
                    <a:lnTo>
                      <a:pt x="847" y="1103"/>
                    </a:lnTo>
                    <a:lnTo>
                      <a:pt x="1064" y="1140"/>
                    </a:lnTo>
                    <a:lnTo>
                      <a:pt x="1066" y="1140"/>
                    </a:lnTo>
                    <a:lnTo>
                      <a:pt x="1071" y="1140"/>
                    </a:lnTo>
                    <a:lnTo>
                      <a:pt x="1080" y="1140"/>
                    </a:lnTo>
                    <a:lnTo>
                      <a:pt x="1090" y="1139"/>
                    </a:lnTo>
                    <a:lnTo>
                      <a:pt x="1104" y="1139"/>
                    </a:lnTo>
                    <a:lnTo>
                      <a:pt x="1118" y="1139"/>
                    </a:lnTo>
                    <a:lnTo>
                      <a:pt x="1135" y="1138"/>
                    </a:lnTo>
                    <a:lnTo>
                      <a:pt x="1152" y="1138"/>
                    </a:lnTo>
                    <a:lnTo>
                      <a:pt x="1168" y="1138"/>
                    </a:lnTo>
                    <a:lnTo>
                      <a:pt x="1185" y="1138"/>
                    </a:lnTo>
                    <a:lnTo>
                      <a:pt x="1200" y="1138"/>
                    </a:lnTo>
                    <a:lnTo>
                      <a:pt x="1215" y="1138"/>
                    </a:lnTo>
                    <a:lnTo>
                      <a:pt x="1228" y="1138"/>
                    </a:lnTo>
                    <a:lnTo>
                      <a:pt x="1239" y="1139"/>
                    </a:lnTo>
                    <a:lnTo>
                      <a:pt x="1246" y="1139"/>
                    </a:lnTo>
                    <a:lnTo>
                      <a:pt x="1251" y="1140"/>
                    </a:lnTo>
                    <a:lnTo>
                      <a:pt x="1262" y="1140"/>
                    </a:lnTo>
                    <a:lnTo>
                      <a:pt x="1283" y="1136"/>
                    </a:lnTo>
                    <a:lnTo>
                      <a:pt x="1309" y="1129"/>
                    </a:lnTo>
                    <a:lnTo>
                      <a:pt x="1338" y="1121"/>
                    </a:lnTo>
                    <a:lnTo>
                      <a:pt x="1365" y="1113"/>
                    </a:lnTo>
                    <a:lnTo>
                      <a:pt x="1389" y="1105"/>
                    </a:lnTo>
                    <a:lnTo>
                      <a:pt x="1406" y="1100"/>
                    </a:lnTo>
                    <a:lnTo>
                      <a:pt x="1413" y="1098"/>
                    </a:lnTo>
                    <a:lnTo>
                      <a:pt x="1422" y="1014"/>
                    </a:lnTo>
                    <a:lnTo>
                      <a:pt x="1624" y="995"/>
                    </a:lnTo>
                    <a:lnTo>
                      <a:pt x="1624" y="865"/>
                    </a:lnTo>
                    <a:lnTo>
                      <a:pt x="1020" y="755"/>
                    </a:lnTo>
                    <a:lnTo>
                      <a:pt x="1046" y="718"/>
                    </a:lnTo>
                    <a:lnTo>
                      <a:pt x="1628" y="755"/>
                    </a:lnTo>
                    <a:lnTo>
                      <a:pt x="1738" y="745"/>
                    </a:lnTo>
                    <a:lnTo>
                      <a:pt x="1763" y="608"/>
                    </a:lnTo>
                    <a:lnTo>
                      <a:pt x="1497" y="576"/>
                    </a:lnTo>
                    <a:lnTo>
                      <a:pt x="1245" y="530"/>
                    </a:lnTo>
                    <a:lnTo>
                      <a:pt x="1067" y="553"/>
                    </a:lnTo>
                    <a:lnTo>
                      <a:pt x="1068" y="552"/>
                    </a:lnTo>
                    <a:lnTo>
                      <a:pt x="1069" y="548"/>
                    </a:lnTo>
                    <a:lnTo>
                      <a:pt x="1072" y="544"/>
                    </a:lnTo>
                    <a:lnTo>
                      <a:pt x="1075" y="539"/>
                    </a:lnTo>
                    <a:lnTo>
                      <a:pt x="1081" y="534"/>
                    </a:lnTo>
                    <a:lnTo>
                      <a:pt x="1086" y="531"/>
                    </a:lnTo>
                    <a:lnTo>
                      <a:pt x="1093" y="529"/>
                    </a:lnTo>
                    <a:lnTo>
                      <a:pt x="1100" y="529"/>
                    </a:lnTo>
                    <a:lnTo>
                      <a:pt x="1107" y="530"/>
                    </a:lnTo>
                    <a:lnTo>
                      <a:pt x="1119" y="529"/>
                    </a:lnTo>
                    <a:lnTo>
                      <a:pt x="1136" y="529"/>
                    </a:lnTo>
                    <a:lnTo>
                      <a:pt x="1157" y="526"/>
                    </a:lnTo>
                    <a:lnTo>
                      <a:pt x="1181" y="524"/>
                    </a:lnTo>
                    <a:lnTo>
                      <a:pt x="1208" y="522"/>
                    </a:lnTo>
                    <a:lnTo>
                      <a:pt x="1235" y="519"/>
                    </a:lnTo>
                    <a:lnTo>
                      <a:pt x="1263" y="517"/>
                    </a:lnTo>
                    <a:lnTo>
                      <a:pt x="1292" y="515"/>
                    </a:lnTo>
                    <a:lnTo>
                      <a:pt x="1320" y="511"/>
                    </a:lnTo>
                    <a:lnTo>
                      <a:pt x="1346" y="510"/>
                    </a:lnTo>
                    <a:lnTo>
                      <a:pt x="1370" y="508"/>
                    </a:lnTo>
                    <a:lnTo>
                      <a:pt x="1391" y="507"/>
                    </a:lnTo>
                    <a:lnTo>
                      <a:pt x="1407" y="507"/>
                    </a:lnTo>
                    <a:lnTo>
                      <a:pt x="1419" y="507"/>
                    </a:lnTo>
                    <a:lnTo>
                      <a:pt x="1426" y="508"/>
                    </a:lnTo>
                    <a:lnTo>
                      <a:pt x="1433" y="511"/>
                    </a:lnTo>
                    <a:lnTo>
                      <a:pt x="1444" y="514"/>
                    </a:lnTo>
                    <a:lnTo>
                      <a:pt x="1456" y="515"/>
                    </a:lnTo>
                    <a:lnTo>
                      <a:pt x="1471" y="517"/>
                    </a:lnTo>
                    <a:lnTo>
                      <a:pt x="1486" y="518"/>
                    </a:lnTo>
                    <a:lnTo>
                      <a:pt x="1503" y="518"/>
                    </a:lnTo>
                    <a:lnTo>
                      <a:pt x="1520" y="519"/>
                    </a:lnTo>
                    <a:lnTo>
                      <a:pt x="1537" y="519"/>
                    </a:lnTo>
                    <a:lnTo>
                      <a:pt x="1553" y="519"/>
                    </a:lnTo>
                    <a:lnTo>
                      <a:pt x="1570" y="519"/>
                    </a:lnTo>
                    <a:lnTo>
                      <a:pt x="1585" y="519"/>
                    </a:lnTo>
                    <a:lnTo>
                      <a:pt x="1598" y="519"/>
                    </a:lnTo>
                    <a:lnTo>
                      <a:pt x="1608" y="518"/>
                    </a:lnTo>
                    <a:lnTo>
                      <a:pt x="1617" y="518"/>
                    </a:lnTo>
                    <a:lnTo>
                      <a:pt x="1622" y="518"/>
                    </a:lnTo>
                    <a:lnTo>
                      <a:pt x="1624" y="518"/>
                    </a:lnTo>
                    <a:lnTo>
                      <a:pt x="1645" y="376"/>
                    </a:lnTo>
                    <a:lnTo>
                      <a:pt x="1374" y="302"/>
                    </a:lnTo>
                    <a:lnTo>
                      <a:pt x="1216" y="292"/>
                    </a:lnTo>
                    <a:lnTo>
                      <a:pt x="1029" y="316"/>
                    </a:lnTo>
                    <a:lnTo>
                      <a:pt x="1180" y="173"/>
                    </a:lnTo>
                    <a:lnTo>
                      <a:pt x="1157" y="0"/>
                    </a:lnTo>
                    <a:lnTo>
                      <a:pt x="1090" y="33"/>
                    </a:lnTo>
                    <a:lnTo>
                      <a:pt x="997" y="118"/>
                    </a:lnTo>
                    <a:lnTo>
                      <a:pt x="857" y="112"/>
                    </a:lnTo>
                    <a:lnTo>
                      <a:pt x="645" y="171"/>
                    </a:lnTo>
                    <a:lnTo>
                      <a:pt x="436" y="210"/>
                    </a:lnTo>
                    <a:lnTo>
                      <a:pt x="228" y="391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1" name="Freeform 37"/>
              <p:cNvSpPr>
                <a:spLocks/>
              </p:cNvSpPr>
              <p:nvPr/>
            </p:nvSpPr>
            <p:spPr bwMode="auto">
              <a:xfrm>
                <a:off x="2340" y="3574"/>
                <a:ext cx="421" cy="243"/>
              </a:xfrm>
              <a:custGeom>
                <a:avLst/>
                <a:gdLst>
                  <a:gd name="T0" fmla="*/ 11 w 2105"/>
                  <a:gd name="T1" fmla="*/ 6 h 1217"/>
                  <a:gd name="T2" fmla="*/ 13 w 2105"/>
                  <a:gd name="T3" fmla="*/ 7 h 1217"/>
                  <a:gd name="T4" fmla="*/ 15 w 2105"/>
                  <a:gd name="T5" fmla="*/ 8 h 1217"/>
                  <a:gd name="T6" fmla="*/ 17 w 2105"/>
                  <a:gd name="T7" fmla="*/ 7 h 1217"/>
                  <a:gd name="T8" fmla="*/ 16 w 2105"/>
                  <a:gd name="T9" fmla="*/ 5 h 1217"/>
                  <a:gd name="T10" fmla="*/ 17 w 2105"/>
                  <a:gd name="T11" fmla="*/ 4 h 1217"/>
                  <a:gd name="T12" fmla="*/ 16 w 2105"/>
                  <a:gd name="T13" fmla="*/ 2 h 1217"/>
                  <a:gd name="T14" fmla="*/ 14 w 2105"/>
                  <a:gd name="T15" fmla="*/ 1 h 1217"/>
                  <a:gd name="T16" fmla="*/ 12 w 2105"/>
                  <a:gd name="T17" fmla="*/ 0 h 1217"/>
                  <a:gd name="T18" fmla="*/ 11 w 2105"/>
                  <a:gd name="T19" fmla="*/ 0 h 1217"/>
                  <a:gd name="T20" fmla="*/ 9 w 2105"/>
                  <a:gd name="T21" fmla="*/ 0 h 1217"/>
                  <a:gd name="T22" fmla="*/ 10 w 2105"/>
                  <a:gd name="T23" fmla="*/ 2 h 1217"/>
                  <a:gd name="T24" fmla="*/ 9 w 2105"/>
                  <a:gd name="T25" fmla="*/ 2 h 1217"/>
                  <a:gd name="T26" fmla="*/ 9 w 2105"/>
                  <a:gd name="T27" fmla="*/ 1 h 1217"/>
                  <a:gd name="T28" fmla="*/ 7 w 2105"/>
                  <a:gd name="T29" fmla="*/ 1 h 1217"/>
                  <a:gd name="T30" fmla="*/ 5 w 2105"/>
                  <a:gd name="T31" fmla="*/ 2 h 1217"/>
                  <a:gd name="T32" fmla="*/ 3 w 2105"/>
                  <a:gd name="T33" fmla="*/ 2 h 1217"/>
                  <a:gd name="T34" fmla="*/ 0 w 2105"/>
                  <a:gd name="T35" fmla="*/ 5 h 1217"/>
                  <a:gd name="T36" fmla="*/ 3 w 2105"/>
                  <a:gd name="T37" fmla="*/ 2 h 1217"/>
                  <a:gd name="T38" fmla="*/ 5 w 2105"/>
                  <a:gd name="T39" fmla="*/ 2 h 1217"/>
                  <a:gd name="T40" fmla="*/ 7 w 2105"/>
                  <a:gd name="T41" fmla="*/ 2 h 1217"/>
                  <a:gd name="T42" fmla="*/ 8 w 2105"/>
                  <a:gd name="T43" fmla="*/ 2 h 1217"/>
                  <a:gd name="T44" fmla="*/ 9 w 2105"/>
                  <a:gd name="T45" fmla="*/ 1 h 1217"/>
                  <a:gd name="T46" fmla="*/ 9 w 2105"/>
                  <a:gd name="T47" fmla="*/ 1 h 1217"/>
                  <a:gd name="T48" fmla="*/ 8 w 2105"/>
                  <a:gd name="T49" fmla="*/ 3 h 1217"/>
                  <a:gd name="T50" fmla="*/ 7 w 2105"/>
                  <a:gd name="T51" fmla="*/ 3 h 1217"/>
                  <a:gd name="T52" fmla="*/ 5 w 2105"/>
                  <a:gd name="T53" fmla="*/ 2 h 1217"/>
                  <a:gd name="T54" fmla="*/ 4 w 2105"/>
                  <a:gd name="T55" fmla="*/ 3 h 1217"/>
                  <a:gd name="T56" fmla="*/ 5 w 2105"/>
                  <a:gd name="T57" fmla="*/ 3 h 1217"/>
                  <a:gd name="T58" fmla="*/ 7 w 2105"/>
                  <a:gd name="T59" fmla="*/ 3 h 1217"/>
                  <a:gd name="T60" fmla="*/ 9 w 2105"/>
                  <a:gd name="T61" fmla="*/ 3 h 1217"/>
                  <a:gd name="T62" fmla="*/ 12 w 2105"/>
                  <a:gd name="T63" fmla="*/ 3 h 1217"/>
                  <a:gd name="T64" fmla="*/ 13 w 2105"/>
                  <a:gd name="T65" fmla="*/ 4 h 1217"/>
                  <a:gd name="T66" fmla="*/ 12 w 2105"/>
                  <a:gd name="T67" fmla="*/ 4 h 1217"/>
                  <a:gd name="T68" fmla="*/ 8 w 2105"/>
                  <a:gd name="T69" fmla="*/ 4 h 1217"/>
                  <a:gd name="T70" fmla="*/ 8 w 2105"/>
                  <a:gd name="T71" fmla="*/ 5 h 1217"/>
                  <a:gd name="T72" fmla="*/ 8 w 2105"/>
                  <a:gd name="T73" fmla="*/ 5 h 1217"/>
                  <a:gd name="T74" fmla="*/ 11 w 2105"/>
                  <a:gd name="T75" fmla="*/ 5 h 1217"/>
                  <a:gd name="T76" fmla="*/ 14 w 2105"/>
                  <a:gd name="T77" fmla="*/ 5 h 1217"/>
                  <a:gd name="T78" fmla="*/ 13 w 2105"/>
                  <a:gd name="T79" fmla="*/ 6 h 1217"/>
                  <a:gd name="T80" fmla="*/ 12 w 2105"/>
                  <a:gd name="T81" fmla="*/ 6 h 1217"/>
                  <a:gd name="T82" fmla="*/ 8 w 2105"/>
                  <a:gd name="T83" fmla="*/ 6 h 1217"/>
                  <a:gd name="T84" fmla="*/ 8 w 2105"/>
                  <a:gd name="T85" fmla="*/ 6 h 1217"/>
                  <a:gd name="T86" fmla="*/ 10 w 2105"/>
                  <a:gd name="T87" fmla="*/ 7 h 1217"/>
                  <a:gd name="T88" fmla="*/ 12 w 2105"/>
                  <a:gd name="T89" fmla="*/ 7 h 1217"/>
                  <a:gd name="T90" fmla="*/ 13 w 2105"/>
                  <a:gd name="T91" fmla="*/ 8 h 1217"/>
                  <a:gd name="T92" fmla="*/ 11 w 2105"/>
                  <a:gd name="T93" fmla="*/ 8 h 1217"/>
                  <a:gd name="T94" fmla="*/ 8 w 2105"/>
                  <a:gd name="T95" fmla="*/ 8 h 1217"/>
                  <a:gd name="T96" fmla="*/ 8 w 2105"/>
                  <a:gd name="T97" fmla="*/ 8 h 1217"/>
                  <a:gd name="T98" fmla="*/ 10 w 2105"/>
                  <a:gd name="T99" fmla="*/ 8 h 1217"/>
                  <a:gd name="T100" fmla="*/ 11 w 2105"/>
                  <a:gd name="T101" fmla="*/ 9 h 1217"/>
                  <a:gd name="T102" fmla="*/ 10 w 2105"/>
                  <a:gd name="T103" fmla="*/ 9 h 1217"/>
                  <a:gd name="T104" fmla="*/ 9 w 2105"/>
                  <a:gd name="T105" fmla="*/ 9 h 1217"/>
                  <a:gd name="T106" fmla="*/ 7 w 2105"/>
                  <a:gd name="T107" fmla="*/ 9 h 1217"/>
                  <a:gd name="T108" fmla="*/ 5 w 2105"/>
                  <a:gd name="T109" fmla="*/ 9 h 1217"/>
                  <a:gd name="T110" fmla="*/ 1 w 2105"/>
                  <a:gd name="T111" fmla="*/ 8 h 1217"/>
                  <a:gd name="T112" fmla="*/ 1 w 2105"/>
                  <a:gd name="T113" fmla="*/ 9 h 1217"/>
                  <a:gd name="T114" fmla="*/ 4 w 2105"/>
                  <a:gd name="T115" fmla="*/ 10 h 1217"/>
                  <a:gd name="T116" fmla="*/ 6 w 2105"/>
                  <a:gd name="T117" fmla="*/ 10 h 1217"/>
                  <a:gd name="T118" fmla="*/ 10 w 2105"/>
                  <a:gd name="T119" fmla="*/ 10 h 1217"/>
                  <a:gd name="T120" fmla="*/ 12 w 2105"/>
                  <a:gd name="T121" fmla="*/ 9 h 1217"/>
                  <a:gd name="T122" fmla="*/ 13 w 2105"/>
                  <a:gd name="T123" fmla="*/ 8 h 1217"/>
                  <a:gd name="T124" fmla="*/ 9 w 2105"/>
                  <a:gd name="T125" fmla="*/ 6 h 12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105" h="1217">
                    <a:moveTo>
                      <a:pt x="1071" y="785"/>
                    </a:moveTo>
                    <a:lnTo>
                      <a:pt x="1085" y="786"/>
                    </a:lnTo>
                    <a:lnTo>
                      <a:pt x="1100" y="789"/>
                    </a:lnTo>
                    <a:lnTo>
                      <a:pt x="1115" y="790"/>
                    </a:lnTo>
                    <a:lnTo>
                      <a:pt x="1131" y="791"/>
                    </a:lnTo>
                    <a:lnTo>
                      <a:pt x="1147" y="793"/>
                    </a:lnTo>
                    <a:lnTo>
                      <a:pt x="1164" y="794"/>
                    </a:lnTo>
                    <a:lnTo>
                      <a:pt x="1181" y="795"/>
                    </a:lnTo>
                    <a:lnTo>
                      <a:pt x="1197" y="798"/>
                    </a:lnTo>
                    <a:lnTo>
                      <a:pt x="1214" y="799"/>
                    </a:lnTo>
                    <a:lnTo>
                      <a:pt x="1230" y="801"/>
                    </a:lnTo>
                    <a:lnTo>
                      <a:pt x="1247" y="802"/>
                    </a:lnTo>
                    <a:lnTo>
                      <a:pt x="1264" y="805"/>
                    </a:lnTo>
                    <a:lnTo>
                      <a:pt x="1281" y="806"/>
                    </a:lnTo>
                    <a:lnTo>
                      <a:pt x="1298" y="808"/>
                    </a:lnTo>
                    <a:lnTo>
                      <a:pt x="1314" y="809"/>
                    </a:lnTo>
                    <a:lnTo>
                      <a:pt x="1330" y="812"/>
                    </a:lnTo>
                    <a:lnTo>
                      <a:pt x="1479" y="813"/>
                    </a:lnTo>
                    <a:lnTo>
                      <a:pt x="1491" y="810"/>
                    </a:lnTo>
                    <a:lnTo>
                      <a:pt x="1502" y="809"/>
                    </a:lnTo>
                    <a:lnTo>
                      <a:pt x="1514" y="809"/>
                    </a:lnTo>
                    <a:lnTo>
                      <a:pt x="1526" y="812"/>
                    </a:lnTo>
                    <a:lnTo>
                      <a:pt x="1537" y="814"/>
                    </a:lnTo>
                    <a:lnTo>
                      <a:pt x="1549" y="816"/>
                    </a:lnTo>
                    <a:lnTo>
                      <a:pt x="1561" y="818"/>
                    </a:lnTo>
                    <a:lnTo>
                      <a:pt x="1573" y="821"/>
                    </a:lnTo>
                    <a:lnTo>
                      <a:pt x="1595" y="837"/>
                    </a:lnTo>
                    <a:lnTo>
                      <a:pt x="1605" y="840"/>
                    </a:lnTo>
                    <a:lnTo>
                      <a:pt x="1615" y="845"/>
                    </a:lnTo>
                    <a:lnTo>
                      <a:pt x="1624" y="848"/>
                    </a:lnTo>
                    <a:lnTo>
                      <a:pt x="1633" y="854"/>
                    </a:lnTo>
                    <a:lnTo>
                      <a:pt x="1642" y="860"/>
                    </a:lnTo>
                    <a:lnTo>
                      <a:pt x="1650" y="866"/>
                    </a:lnTo>
                    <a:lnTo>
                      <a:pt x="1658" y="874"/>
                    </a:lnTo>
                    <a:lnTo>
                      <a:pt x="1665" y="882"/>
                    </a:lnTo>
                    <a:lnTo>
                      <a:pt x="1652" y="905"/>
                    </a:lnTo>
                    <a:lnTo>
                      <a:pt x="1670" y="1033"/>
                    </a:lnTo>
                    <a:lnTo>
                      <a:pt x="1680" y="1032"/>
                    </a:lnTo>
                    <a:lnTo>
                      <a:pt x="1692" y="1035"/>
                    </a:lnTo>
                    <a:lnTo>
                      <a:pt x="1705" y="1037"/>
                    </a:lnTo>
                    <a:lnTo>
                      <a:pt x="1717" y="1039"/>
                    </a:lnTo>
                    <a:lnTo>
                      <a:pt x="1729" y="1041"/>
                    </a:lnTo>
                    <a:lnTo>
                      <a:pt x="1740" y="1041"/>
                    </a:lnTo>
                    <a:lnTo>
                      <a:pt x="1752" y="1039"/>
                    </a:lnTo>
                    <a:lnTo>
                      <a:pt x="1763" y="1033"/>
                    </a:lnTo>
                    <a:lnTo>
                      <a:pt x="1777" y="1025"/>
                    </a:lnTo>
                    <a:lnTo>
                      <a:pt x="1791" y="1018"/>
                    </a:lnTo>
                    <a:lnTo>
                      <a:pt x="1806" y="1013"/>
                    </a:lnTo>
                    <a:lnTo>
                      <a:pt x="1820" y="1007"/>
                    </a:lnTo>
                    <a:lnTo>
                      <a:pt x="1835" y="1002"/>
                    </a:lnTo>
                    <a:lnTo>
                      <a:pt x="1849" y="995"/>
                    </a:lnTo>
                    <a:lnTo>
                      <a:pt x="1863" y="989"/>
                    </a:lnTo>
                    <a:lnTo>
                      <a:pt x="1876" y="978"/>
                    </a:lnTo>
                    <a:lnTo>
                      <a:pt x="1889" y="978"/>
                    </a:lnTo>
                    <a:lnTo>
                      <a:pt x="1903" y="978"/>
                    </a:lnTo>
                    <a:lnTo>
                      <a:pt x="1916" y="975"/>
                    </a:lnTo>
                    <a:lnTo>
                      <a:pt x="1928" y="971"/>
                    </a:lnTo>
                    <a:lnTo>
                      <a:pt x="1941" y="967"/>
                    </a:lnTo>
                    <a:lnTo>
                      <a:pt x="1953" y="960"/>
                    </a:lnTo>
                    <a:lnTo>
                      <a:pt x="1965" y="952"/>
                    </a:lnTo>
                    <a:lnTo>
                      <a:pt x="1977" y="944"/>
                    </a:lnTo>
                    <a:lnTo>
                      <a:pt x="1993" y="932"/>
                    </a:lnTo>
                    <a:lnTo>
                      <a:pt x="2010" y="921"/>
                    </a:lnTo>
                    <a:lnTo>
                      <a:pt x="2028" y="909"/>
                    </a:lnTo>
                    <a:lnTo>
                      <a:pt x="2046" y="897"/>
                    </a:lnTo>
                    <a:lnTo>
                      <a:pt x="2062" y="884"/>
                    </a:lnTo>
                    <a:lnTo>
                      <a:pt x="2075" y="868"/>
                    </a:lnTo>
                    <a:lnTo>
                      <a:pt x="2085" y="851"/>
                    </a:lnTo>
                    <a:lnTo>
                      <a:pt x="2091" y="830"/>
                    </a:lnTo>
                    <a:lnTo>
                      <a:pt x="2094" y="815"/>
                    </a:lnTo>
                    <a:lnTo>
                      <a:pt x="2095" y="800"/>
                    </a:lnTo>
                    <a:lnTo>
                      <a:pt x="2094" y="785"/>
                    </a:lnTo>
                    <a:lnTo>
                      <a:pt x="2092" y="771"/>
                    </a:lnTo>
                    <a:lnTo>
                      <a:pt x="2087" y="756"/>
                    </a:lnTo>
                    <a:lnTo>
                      <a:pt x="2081" y="741"/>
                    </a:lnTo>
                    <a:lnTo>
                      <a:pt x="2075" y="726"/>
                    </a:lnTo>
                    <a:lnTo>
                      <a:pt x="2067" y="711"/>
                    </a:lnTo>
                    <a:lnTo>
                      <a:pt x="2058" y="698"/>
                    </a:lnTo>
                    <a:lnTo>
                      <a:pt x="2051" y="683"/>
                    </a:lnTo>
                    <a:lnTo>
                      <a:pt x="2042" y="669"/>
                    </a:lnTo>
                    <a:lnTo>
                      <a:pt x="2035" y="654"/>
                    </a:lnTo>
                    <a:lnTo>
                      <a:pt x="2036" y="648"/>
                    </a:lnTo>
                    <a:lnTo>
                      <a:pt x="2039" y="644"/>
                    </a:lnTo>
                    <a:lnTo>
                      <a:pt x="2042" y="640"/>
                    </a:lnTo>
                    <a:lnTo>
                      <a:pt x="2047" y="637"/>
                    </a:lnTo>
                    <a:lnTo>
                      <a:pt x="2055" y="631"/>
                    </a:lnTo>
                    <a:lnTo>
                      <a:pt x="2064" y="624"/>
                    </a:lnTo>
                    <a:lnTo>
                      <a:pt x="2070" y="617"/>
                    </a:lnTo>
                    <a:lnTo>
                      <a:pt x="2077" y="608"/>
                    </a:lnTo>
                    <a:lnTo>
                      <a:pt x="2082" y="600"/>
                    </a:lnTo>
                    <a:lnTo>
                      <a:pt x="2089" y="592"/>
                    </a:lnTo>
                    <a:lnTo>
                      <a:pt x="2095" y="584"/>
                    </a:lnTo>
                    <a:lnTo>
                      <a:pt x="2101" y="577"/>
                    </a:lnTo>
                    <a:lnTo>
                      <a:pt x="2105" y="556"/>
                    </a:lnTo>
                    <a:lnTo>
                      <a:pt x="2102" y="537"/>
                    </a:lnTo>
                    <a:lnTo>
                      <a:pt x="2097" y="517"/>
                    </a:lnTo>
                    <a:lnTo>
                      <a:pt x="2090" y="499"/>
                    </a:lnTo>
                    <a:lnTo>
                      <a:pt x="2087" y="490"/>
                    </a:lnTo>
                    <a:lnTo>
                      <a:pt x="2083" y="480"/>
                    </a:lnTo>
                    <a:lnTo>
                      <a:pt x="2080" y="471"/>
                    </a:lnTo>
                    <a:lnTo>
                      <a:pt x="2081" y="461"/>
                    </a:lnTo>
                    <a:lnTo>
                      <a:pt x="2075" y="442"/>
                    </a:lnTo>
                    <a:lnTo>
                      <a:pt x="2066" y="427"/>
                    </a:lnTo>
                    <a:lnTo>
                      <a:pt x="2054" y="414"/>
                    </a:lnTo>
                    <a:lnTo>
                      <a:pt x="2040" y="401"/>
                    </a:lnTo>
                    <a:lnTo>
                      <a:pt x="2026" y="388"/>
                    </a:lnTo>
                    <a:lnTo>
                      <a:pt x="2012" y="377"/>
                    </a:lnTo>
                    <a:lnTo>
                      <a:pt x="1998" y="364"/>
                    </a:lnTo>
                    <a:lnTo>
                      <a:pt x="1985" y="352"/>
                    </a:lnTo>
                    <a:lnTo>
                      <a:pt x="1993" y="342"/>
                    </a:lnTo>
                    <a:lnTo>
                      <a:pt x="1996" y="331"/>
                    </a:lnTo>
                    <a:lnTo>
                      <a:pt x="1998" y="319"/>
                    </a:lnTo>
                    <a:lnTo>
                      <a:pt x="1997" y="307"/>
                    </a:lnTo>
                    <a:lnTo>
                      <a:pt x="1994" y="291"/>
                    </a:lnTo>
                    <a:lnTo>
                      <a:pt x="1991" y="276"/>
                    </a:lnTo>
                    <a:lnTo>
                      <a:pt x="1986" y="261"/>
                    </a:lnTo>
                    <a:lnTo>
                      <a:pt x="1981" y="245"/>
                    </a:lnTo>
                    <a:lnTo>
                      <a:pt x="1975" y="231"/>
                    </a:lnTo>
                    <a:lnTo>
                      <a:pt x="1967" y="216"/>
                    </a:lnTo>
                    <a:lnTo>
                      <a:pt x="1957" y="202"/>
                    </a:lnTo>
                    <a:lnTo>
                      <a:pt x="1947" y="189"/>
                    </a:lnTo>
                    <a:lnTo>
                      <a:pt x="1932" y="173"/>
                    </a:lnTo>
                    <a:lnTo>
                      <a:pt x="1914" y="162"/>
                    </a:lnTo>
                    <a:lnTo>
                      <a:pt x="1896" y="153"/>
                    </a:lnTo>
                    <a:lnTo>
                      <a:pt x="1877" y="147"/>
                    </a:lnTo>
                    <a:lnTo>
                      <a:pt x="1856" y="142"/>
                    </a:lnTo>
                    <a:lnTo>
                      <a:pt x="1836" y="139"/>
                    </a:lnTo>
                    <a:lnTo>
                      <a:pt x="1816" y="137"/>
                    </a:lnTo>
                    <a:lnTo>
                      <a:pt x="1795" y="132"/>
                    </a:lnTo>
                    <a:lnTo>
                      <a:pt x="1787" y="124"/>
                    </a:lnTo>
                    <a:lnTo>
                      <a:pt x="1778" y="117"/>
                    </a:lnTo>
                    <a:lnTo>
                      <a:pt x="1768" y="111"/>
                    </a:lnTo>
                    <a:lnTo>
                      <a:pt x="1759" y="106"/>
                    </a:lnTo>
                    <a:lnTo>
                      <a:pt x="1748" y="100"/>
                    </a:lnTo>
                    <a:lnTo>
                      <a:pt x="1737" y="96"/>
                    </a:lnTo>
                    <a:lnTo>
                      <a:pt x="1725" y="92"/>
                    </a:lnTo>
                    <a:lnTo>
                      <a:pt x="1715" y="88"/>
                    </a:lnTo>
                    <a:lnTo>
                      <a:pt x="1703" y="86"/>
                    </a:lnTo>
                    <a:lnTo>
                      <a:pt x="1691" y="85"/>
                    </a:lnTo>
                    <a:lnTo>
                      <a:pt x="1680" y="84"/>
                    </a:lnTo>
                    <a:lnTo>
                      <a:pt x="1668" y="84"/>
                    </a:lnTo>
                    <a:lnTo>
                      <a:pt x="1657" y="84"/>
                    </a:lnTo>
                    <a:lnTo>
                      <a:pt x="1645" y="85"/>
                    </a:lnTo>
                    <a:lnTo>
                      <a:pt x="1634" y="87"/>
                    </a:lnTo>
                    <a:lnTo>
                      <a:pt x="1623" y="91"/>
                    </a:lnTo>
                    <a:lnTo>
                      <a:pt x="1612" y="84"/>
                    </a:lnTo>
                    <a:lnTo>
                      <a:pt x="1600" y="76"/>
                    </a:lnTo>
                    <a:lnTo>
                      <a:pt x="1588" y="68"/>
                    </a:lnTo>
                    <a:lnTo>
                      <a:pt x="1576" y="60"/>
                    </a:lnTo>
                    <a:lnTo>
                      <a:pt x="1564" y="52"/>
                    </a:lnTo>
                    <a:lnTo>
                      <a:pt x="1552" y="43"/>
                    </a:lnTo>
                    <a:lnTo>
                      <a:pt x="1541" y="37"/>
                    </a:lnTo>
                    <a:lnTo>
                      <a:pt x="1529" y="30"/>
                    </a:lnTo>
                    <a:lnTo>
                      <a:pt x="1517" y="23"/>
                    </a:lnTo>
                    <a:lnTo>
                      <a:pt x="1504" y="17"/>
                    </a:lnTo>
                    <a:lnTo>
                      <a:pt x="1491" y="11"/>
                    </a:lnTo>
                    <a:lnTo>
                      <a:pt x="1478" y="7"/>
                    </a:lnTo>
                    <a:lnTo>
                      <a:pt x="1464" y="3"/>
                    </a:lnTo>
                    <a:lnTo>
                      <a:pt x="1450" y="1"/>
                    </a:lnTo>
                    <a:lnTo>
                      <a:pt x="1435" y="0"/>
                    </a:lnTo>
                    <a:lnTo>
                      <a:pt x="1420" y="0"/>
                    </a:lnTo>
                    <a:lnTo>
                      <a:pt x="1412" y="3"/>
                    </a:lnTo>
                    <a:lnTo>
                      <a:pt x="1402" y="4"/>
                    </a:lnTo>
                    <a:lnTo>
                      <a:pt x="1391" y="4"/>
                    </a:lnTo>
                    <a:lnTo>
                      <a:pt x="1379" y="3"/>
                    </a:lnTo>
                    <a:lnTo>
                      <a:pt x="1369" y="3"/>
                    </a:lnTo>
                    <a:lnTo>
                      <a:pt x="1357" y="6"/>
                    </a:lnTo>
                    <a:lnTo>
                      <a:pt x="1347" y="10"/>
                    </a:lnTo>
                    <a:lnTo>
                      <a:pt x="1339" y="19"/>
                    </a:lnTo>
                    <a:lnTo>
                      <a:pt x="1329" y="17"/>
                    </a:lnTo>
                    <a:lnTo>
                      <a:pt x="1320" y="17"/>
                    </a:lnTo>
                    <a:lnTo>
                      <a:pt x="1313" y="19"/>
                    </a:lnTo>
                    <a:lnTo>
                      <a:pt x="1305" y="23"/>
                    </a:lnTo>
                    <a:lnTo>
                      <a:pt x="1298" y="27"/>
                    </a:lnTo>
                    <a:lnTo>
                      <a:pt x="1290" y="33"/>
                    </a:lnTo>
                    <a:lnTo>
                      <a:pt x="1283" y="38"/>
                    </a:lnTo>
                    <a:lnTo>
                      <a:pt x="1275" y="41"/>
                    </a:lnTo>
                    <a:lnTo>
                      <a:pt x="1266" y="42"/>
                    </a:lnTo>
                    <a:lnTo>
                      <a:pt x="1255" y="43"/>
                    </a:lnTo>
                    <a:lnTo>
                      <a:pt x="1244" y="43"/>
                    </a:lnTo>
                    <a:lnTo>
                      <a:pt x="1232" y="42"/>
                    </a:lnTo>
                    <a:lnTo>
                      <a:pt x="1220" y="41"/>
                    </a:lnTo>
                    <a:lnTo>
                      <a:pt x="1209" y="38"/>
                    </a:lnTo>
                    <a:lnTo>
                      <a:pt x="1199" y="34"/>
                    </a:lnTo>
                    <a:lnTo>
                      <a:pt x="1191" y="30"/>
                    </a:lnTo>
                    <a:lnTo>
                      <a:pt x="1188" y="29"/>
                    </a:lnTo>
                    <a:lnTo>
                      <a:pt x="1184" y="29"/>
                    </a:lnTo>
                    <a:lnTo>
                      <a:pt x="1180" y="29"/>
                    </a:lnTo>
                    <a:lnTo>
                      <a:pt x="1174" y="30"/>
                    </a:lnTo>
                    <a:lnTo>
                      <a:pt x="1170" y="30"/>
                    </a:lnTo>
                    <a:lnTo>
                      <a:pt x="1165" y="31"/>
                    </a:lnTo>
                    <a:lnTo>
                      <a:pt x="1160" y="32"/>
                    </a:lnTo>
                    <a:lnTo>
                      <a:pt x="1157" y="33"/>
                    </a:lnTo>
                    <a:lnTo>
                      <a:pt x="1166" y="258"/>
                    </a:lnTo>
                    <a:lnTo>
                      <a:pt x="1182" y="267"/>
                    </a:lnTo>
                    <a:lnTo>
                      <a:pt x="1199" y="273"/>
                    </a:lnTo>
                    <a:lnTo>
                      <a:pt x="1217" y="277"/>
                    </a:lnTo>
                    <a:lnTo>
                      <a:pt x="1237" y="279"/>
                    </a:lnTo>
                    <a:lnTo>
                      <a:pt x="1256" y="279"/>
                    </a:lnTo>
                    <a:lnTo>
                      <a:pt x="1274" y="279"/>
                    </a:lnTo>
                    <a:lnTo>
                      <a:pt x="1291" y="277"/>
                    </a:lnTo>
                    <a:lnTo>
                      <a:pt x="1306" y="273"/>
                    </a:lnTo>
                    <a:lnTo>
                      <a:pt x="1309" y="288"/>
                    </a:lnTo>
                    <a:lnTo>
                      <a:pt x="1312" y="303"/>
                    </a:lnTo>
                    <a:lnTo>
                      <a:pt x="1317" y="318"/>
                    </a:lnTo>
                    <a:lnTo>
                      <a:pt x="1323" y="332"/>
                    </a:lnTo>
                    <a:lnTo>
                      <a:pt x="1261" y="326"/>
                    </a:lnTo>
                    <a:lnTo>
                      <a:pt x="1124" y="334"/>
                    </a:lnTo>
                    <a:lnTo>
                      <a:pt x="1071" y="339"/>
                    </a:lnTo>
                    <a:lnTo>
                      <a:pt x="1078" y="337"/>
                    </a:lnTo>
                    <a:lnTo>
                      <a:pt x="1085" y="332"/>
                    </a:lnTo>
                    <a:lnTo>
                      <a:pt x="1093" y="327"/>
                    </a:lnTo>
                    <a:lnTo>
                      <a:pt x="1100" y="322"/>
                    </a:lnTo>
                    <a:lnTo>
                      <a:pt x="1108" y="317"/>
                    </a:lnTo>
                    <a:lnTo>
                      <a:pt x="1114" y="313"/>
                    </a:lnTo>
                    <a:lnTo>
                      <a:pt x="1119" y="308"/>
                    </a:lnTo>
                    <a:lnTo>
                      <a:pt x="1124" y="306"/>
                    </a:lnTo>
                    <a:lnTo>
                      <a:pt x="1133" y="299"/>
                    </a:lnTo>
                    <a:lnTo>
                      <a:pt x="1138" y="294"/>
                    </a:lnTo>
                    <a:lnTo>
                      <a:pt x="1143" y="290"/>
                    </a:lnTo>
                    <a:lnTo>
                      <a:pt x="1147" y="285"/>
                    </a:lnTo>
                    <a:lnTo>
                      <a:pt x="1152" y="279"/>
                    </a:lnTo>
                    <a:lnTo>
                      <a:pt x="1155" y="275"/>
                    </a:lnTo>
                    <a:lnTo>
                      <a:pt x="1159" y="269"/>
                    </a:lnTo>
                    <a:lnTo>
                      <a:pt x="1162" y="264"/>
                    </a:lnTo>
                    <a:lnTo>
                      <a:pt x="1166" y="258"/>
                    </a:lnTo>
                    <a:lnTo>
                      <a:pt x="1157" y="33"/>
                    </a:lnTo>
                    <a:lnTo>
                      <a:pt x="1152" y="37"/>
                    </a:lnTo>
                    <a:lnTo>
                      <a:pt x="1146" y="40"/>
                    </a:lnTo>
                    <a:lnTo>
                      <a:pt x="1142" y="43"/>
                    </a:lnTo>
                    <a:lnTo>
                      <a:pt x="1137" y="48"/>
                    </a:lnTo>
                    <a:lnTo>
                      <a:pt x="1132" y="52"/>
                    </a:lnTo>
                    <a:lnTo>
                      <a:pt x="1127" y="56"/>
                    </a:lnTo>
                    <a:lnTo>
                      <a:pt x="1123" y="61"/>
                    </a:lnTo>
                    <a:lnTo>
                      <a:pt x="1118" y="64"/>
                    </a:lnTo>
                    <a:lnTo>
                      <a:pt x="1111" y="65"/>
                    </a:lnTo>
                    <a:lnTo>
                      <a:pt x="1103" y="68"/>
                    </a:lnTo>
                    <a:lnTo>
                      <a:pt x="1095" y="72"/>
                    </a:lnTo>
                    <a:lnTo>
                      <a:pt x="1085" y="79"/>
                    </a:lnTo>
                    <a:lnTo>
                      <a:pt x="1074" y="87"/>
                    </a:lnTo>
                    <a:lnTo>
                      <a:pt x="1063" y="97"/>
                    </a:lnTo>
                    <a:lnTo>
                      <a:pt x="1051" y="108"/>
                    </a:lnTo>
                    <a:lnTo>
                      <a:pt x="1039" y="119"/>
                    </a:lnTo>
                    <a:lnTo>
                      <a:pt x="1029" y="126"/>
                    </a:lnTo>
                    <a:lnTo>
                      <a:pt x="1026" y="130"/>
                    </a:lnTo>
                    <a:lnTo>
                      <a:pt x="1018" y="138"/>
                    </a:lnTo>
                    <a:lnTo>
                      <a:pt x="1009" y="147"/>
                    </a:lnTo>
                    <a:lnTo>
                      <a:pt x="1000" y="155"/>
                    </a:lnTo>
                    <a:lnTo>
                      <a:pt x="988" y="157"/>
                    </a:lnTo>
                    <a:lnTo>
                      <a:pt x="977" y="160"/>
                    </a:lnTo>
                    <a:lnTo>
                      <a:pt x="965" y="160"/>
                    </a:lnTo>
                    <a:lnTo>
                      <a:pt x="952" y="158"/>
                    </a:lnTo>
                    <a:lnTo>
                      <a:pt x="939" y="158"/>
                    </a:lnTo>
                    <a:lnTo>
                      <a:pt x="926" y="156"/>
                    </a:lnTo>
                    <a:lnTo>
                      <a:pt x="913" y="155"/>
                    </a:lnTo>
                    <a:lnTo>
                      <a:pt x="900" y="153"/>
                    </a:lnTo>
                    <a:lnTo>
                      <a:pt x="887" y="152"/>
                    </a:lnTo>
                    <a:lnTo>
                      <a:pt x="873" y="152"/>
                    </a:lnTo>
                    <a:lnTo>
                      <a:pt x="861" y="152"/>
                    </a:lnTo>
                    <a:lnTo>
                      <a:pt x="847" y="153"/>
                    </a:lnTo>
                    <a:lnTo>
                      <a:pt x="834" y="155"/>
                    </a:lnTo>
                    <a:lnTo>
                      <a:pt x="821" y="160"/>
                    </a:lnTo>
                    <a:lnTo>
                      <a:pt x="807" y="164"/>
                    </a:lnTo>
                    <a:lnTo>
                      <a:pt x="794" y="172"/>
                    </a:lnTo>
                    <a:lnTo>
                      <a:pt x="774" y="176"/>
                    </a:lnTo>
                    <a:lnTo>
                      <a:pt x="752" y="179"/>
                    </a:lnTo>
                    <a:lnTo>
                      <a:pt x="732" y="184"/>
                    </a:lnTo>
                    <a:lnTo>
                      <a:pt x="711" y="188"/>
                    </a:lnTo>
                    <a:lnTo>
                      <a:pt x="691" y="192"/>
                    </a:lnTo>
                    <a:lnTo>
                      <a:pt x="669" y="196"/>
                    </a:lnTo>
                    <a:lnTo>
                      <a:pt x="649" y="200"/>
                    </a:lnTo>
                    <a:lnTo>
                      <a:pt x="627" y="202"/>
                    </a:lnTo>
                    <a:lnTo>
                      <a:pt x="613" y="206"/>
                    </a:lnTo>
                    <a:lnTo>
                      <a:pt x="598" y="208"/>
                    </a:lnTo>
                    <a:lnTo>
                      <a:pt x="583" y="210"/>
                    </a:lnTo>
                    <a:lnTo>
                      <a:pt x="568" y="211"/>
                    </a:lnTo>
                    <a:lnTo>
                      <a:pt x="552" y="214"/>
                    </a:lnTo>
                    <a:lnTo>
                      <a:pt x="537" y="215"/>
                    </a:lnTo>
                    <a:lnTo>
                      <a:pt x="522" y="217"/>
                    </a:lnTo>
                    <a:lnTo>
                      <a:pt x="506" y="218"/>
                    </a:lnTo>
                    <a:lnTo>
                      <a:pt x="491" y="222"/>
                    </a:lnTo>
                    <a:lnTo>
                      <a:pt x="476" y="224"/>
                    </a:lnTo>
                    <a:lnTo>
                      <a:pt x="461" y="229"/>
                    </a:lnTo>
                    <a:lnTo>
                      <a:pt x="447" y="233"/>
                    </a:lnTo>
                    <a:lnTo>
                      <a:pt x="433" y="239"/>
                    </a:lnTo>
                    <a:lnTo>
                      <a:pt x="419" y="246"/>
                    </a:lnTo>
                    <a:lnTo>
                      <a:pt x="406" y="255"/>
                    </a:lnTo>
                    <a:lnTo>
                      <a:pt x="393" y="265"/>
                    </a:lnTo>
                    <a:lnTo>
                      <a:pt x="381" y="278"/>
                    </a:lnTo>
                    <a:lnTo>
                      <a:pt x="370" y="291"/>
                    </a:lnTo>
                    <a:lnTo>
                      <a:pt x="358" y="303"/>
                    </a:lnTo>
                    <a:lnTo>
                      <a:pt x="346" y="316"/>
                    </a:lnTo>
                    <a:lnTo>
                      <a:pt x="333" y="327"/>
                    </a:lnTo>
                    <a:lnTo>
                      <a:pt x="320" y="340"/>
                    </a:lnTo>
                    <a:lnTo>
                      <a:pt x="306" y="352"/>
                    </a:lnTo>
                    <a:lnTo>
                      <a:pt x="293" y="362"/>
                    </a:lnTo>
                    <a:lnTo>
                      <a:pt x="279" y="373"/>
                    </a:lnTo>
                    <a:lnTo>
                      <a:pt x="265" y="383"/>
                    </a:lnTo>
                    <a:lnTo>
                      <a:pt x="250" y="392"/>
                    </a:lnTo>
                    <a:lnTo>
                      <a:pt x="236" y="401"/>
                    </a:lnTo>
                    <a:lnTo>
                      <a:pt x="221" y="408"/>
                    </a:lnTo>
                    <a:lnTo>
                      <a:pt x="206" y="415"/>
                    </a:lnTo>
                    <a:lnTo>
                      <a:pt x="191" y="421"/>
                    </a:lnTo>
                    <a:lnTo>
                      <a:pt x="176" y="425"/>
                    </a:lnTo>
                    <a:lnTo>
                      <a:pt x="0" y="495"/>
                    </a:lnTo>
                    <a:lnTo>
                      <a:pt x="0" y="595"/>
                    </a:lnTo>
                    <a:lnTo>
                      <a:pt x="143" y="515"/>
                    </a:lnTo>
                    <a:lnTo>
                      <a:pt x="163" y="507"/>
                    </a:lnTo>
                    <a:lnTo>
                      <a:pt x="183" y="498"/>
                    </a:lnTo>
                    <a:lnTo>
                      <a:pt x="202" y="486"/>
                    </a:lnTo>
                    <a:lnTo>
                      <a:pt x="220" y="473"/>
                    </a:lnTo>
                    <a:lnTo>
                      <a:pt x="239" y="461"/>
                    </a:lnTo>
                    <a:lnTo>
                      <a:pt x="257" y="447"/>
                    </a:lnTo>
                    <a:lnTo>
                      <a:pt x="274" y="431"/>
                    </a:lnTo>
                    <a:lnTo>
                      <a:pt x="291" y="416"/>
                    </a:lnTo>
                    <a:lnTo>
                      <a:pt x="308" y="400"/>
                    </a:lnTo>
                    <a:lnTo>
                      <a:pt x="326" y="384"/>
                    </a:lnTo>
                    <a:lnTo>
                      <a:pt x="343" y="368"/>
                    </a:lnTo>
                    <a:lnTo>
                      <a:pt x="359" y="352"/>
                    </a:lnTo>
                    <a:lnTo>
                      <a:pt x="376" y="337"/>
                    </a:lnTo>
                    <a:lnTo>
                      <a:pt x="393" y="321"/>
                    </a:lnTo>
                    <a:lnTo>
                      <a:pt x="410" y="307"/>
                    </a:lnTo>
                    <a:lnTo>
                      <a:pt x="428" y="293"/>
                    </a:lnTo>
                    <a:lnTo>
                      <a:pt x="438" y="287"/>
                    </a:lnTo>
                    <a:lnTo>
                      <a:pt x="449" y="281"/>
                    </a:lnTo>
                    <a:lnTo>
                      <a:pt x="460" y="277"/>
                    </a:lnTo>
                    <a:lnTo>
                      <a:pt x="472" y="273"/>
                    </a:lnTo>
                    <a:lnTo>
                      <a:pt x="482" y="270"/>
                    </a:lnTo>
                    <a:lnTo>
                      <a:pt x="494" y="267"/>
                    </a:lnTo>
                    <a:lnTo>
                      <a:pt x="506" y="264"/>
                    </a:lnTo>
                    <a:lnTo>
                      <a:pt x="518" y="262"/>
                    </a:lnTo>
                    <a:lnTo>
                      <a:pt x="530" y="260"/>
                    </a:lnTo>
                    <a:lnTo>
                      <a:pt x="541" y="257"/>
                    </a:lnTo>
                    <a:lnTo>
                      <a:pt x="553" y="256"/>
                    </a:lnTo>
                    <a:lnTo>
                      <a:pt x="565" y="254"/>
                    </a:lnTo>
                    <a:lnTo>
                      <a:pt x="577" y="253"/>
                    </a:lnTo>
                    <a:lnTo>
                      <a:pt x="589" y="252"/>
                    </a:lnTo>
                    <a:lnTo>
                      <a:pt x="601" y="249"/>
                    </a:lnTo>
                    <a:lnTo>
                      <a:pt x="612" y="248"/>
                    </a:lnTo>
                    <a:lnTo>
                      <a:pt x="627" y="248"/>
                    </a:lnTo>
                    <a:lnTo>
                      <a:pt x="642" y="247"/>
                    </a:lnTo>
                    <a:lnTo>
                      <a:pt x="657" y="245"/>
                    </a:lnTo>
                    <a:lnTo>
                      <a:pt x="673" y="242"/>
                    </a:lnTo>
                    <a:lnTo>
                      <a:pt x="688" y="240"/>
                    </a:lnTo>
                    <a:lnTo>
                      <a:pt x="702" y="237"/>
                    </a:lnTo>
                    <a:lnTo>
                      <a:pt x="716" y="233"/>
                    </a:lnTo>
                    <a:lnTo>
                      <a:pt x="731" y="229"/>
                    </a:lnTo>
                    <a:lnTo>
                      <a:pt x="745" y="224"/>
                    </a:lnTo>
                    <a:lnTo>
                      <a:pt x="758" y="219"/>
                    </a:lnTo>
                    <a:lnTo>
                      <a:pt x="772" y="215"/>
                    </a:lnTo>
                    <a:lnTo>
                      <a:pt x="786" y="210"/>
                    </a:lnTo>
                    <a:lnTo>
                      <a:pt x="801" y="206"/>
                    </a:lnTo>
                    <a:lnTo>
                      <a:pt x="815" y="201"/>
                    </a:lnTo>
                    <a:lnTo>
                      <a:pt x="829" y="196"/>
                    </a:lnTo>
                    <a:lnTo>
                      <a:pt x="844" y="192"/>
                    </a:lnTo>
                    <a:lnTo>
                      <a:pt x="853" y="193"/>
                    </a:lnTo>
                    <a:lnTo>
                      <a:pt x="862" y="193"/>
                    </a:lnTo>
                    <a:lnTo>
                      <a:pt x="870" y="193"/>
                    </a:lnTo>
                    <a:lnTo>
                      <a:pt x="879" y="193"/>
                    </a:lnTo>
                    <a:lnTo>
                      <a:pt x="887" y="193"/>
                    </a:lnTo>
                    <a:lnTo>
                      <a:pt x="895" y="194"/>
                    </a:lnTo>
                    <a:lnTo>
                      <a:pt x="902" y="195"/>
                    </a:lnTo>
                    <a:lnTo>
                      <a:pt x="910" y="198"/>
                    </a:lnTo>
                    <a:lnTo>
                      <a:pt x="921" y="198"/>
                    </a:lnTo>
                    <a:lnTo>
                      <a:pt x="933" y="198"/>
                    </a:lnTo>
                    <a:lnTo>
                      <a:pt x="944" y="198"/>
                    </a:lnTo>
                    <a:lnTo>
                      <a:pt x="957" y="196"/>
                    </a:lnTo>
                    <a:lnTo>
                      <a:pt x="969" y="195"/>
                    </a:lnTo>
                    <a:lnTo>
                      <a:pt x="979" y="194"/>
                    </a:lnTo>
                    <a:lnTo>
                      <a:pt x="986" y="192"/>
                    </a:lnTo>
                    <a:lnTo>
                      <a:pt x="991" y="189"/>
                    </a:lnTo>
                    <a:lnTo>
                      <a:pt x="997" y="189"/>
                    </a:lnTo>
                    <a:lnTo>
                      <a:pt x="1005" y="189"/>
                    </a:lnTo>
                    <a:lnTo>
                      <a:pt x="1012" y="189"/>
                    </a:lnTo>
                    <a:lnTo>
                      <a:pt x="1020" y="188"/>
                    </a:lnTo>
                    <a:lnTo>
                      <a:pt x="1026" y="188"/>
                    </a:lnTo>
                    <a:lnTo>
                      <a:pt x="1034" y="187"/>
                    </a:lnTo>
                    <a:lnTo>
                      <a:pt x="1041" y="186"/>
                    </a:lnTo>
                    <a:lnTo>
                      <a:pt x="1049" y="185"/>
                    </a:lnTo>
                    <a:lnTo>
                      <a:pt x="1061" y="181"/>
                    </a:lnTo>
                    <a:lnTo>
                      <a:pt x="1074" y="177"/>
                    </a:lnTo>
                    <a:lnTo>
                      <a:pt x="1085" y="171"/>
                    </a:lnTo>
                    <a:lnTo>
                      <a:pt x="1096" y="163"/>
                    </a:lnTo>
                    <a:lnTo>
                      <a:pt x="1103" y="155"/>
                    </a:lnTo>
                    <a:lnTo>
                      <a:pt x="1110" y="146"/>
                    </a:lnTo>
                    <a:lnTo>
                      <a:pt x="1114" y="134"/>
                    </a:lnTo>
                    <a:lnTo>
                      <a:pt x="1116" y="122"/>
                    </a:lnTo>
                    <a:lnTo>
                      <a:pt x="1104" y="130"/>
                    </a:lnTo>
                    <a:lnTo>
                      <a:pt x="1094" y="139"/>
                    </a:lnTo>
                    <a:lnTo>
                      <a:pt x="1082" y="149"/>
                    </a:lnTo>
                    <a:lnTo>
                      <a:pt x="1070" y="158"/>
                    </a:lnTo>
                    <a:lnTo>
                      <a:pt x="1059" y="165"/>
                    </a:lnTo>
                    <a:lnTo>
                      <a:pt x="1047" y="170"/>
                    </a:lnTo>
                    <a:lnTo>
                      <a:pt x="1036" y="170"/>
                    </a:lnTo>
                    <a:lnTo>
                      <a:pt x="1024" y="164"/>
                    </a:lnTo>
                    <a:lnTo>
                      <a:pt x="1026" y="157"/>
                    </a:lnTo>
                    <a:lnTo>
                      <a:pt x="1035" y="146"/>
                    </a:lnTo>
                    <a:lnTo>
                      <a:pt x="1049" y="132"/>
                    </a:lnTo>
                    <a:lnTo>
                      <a:pt x="1065" y="117"/>
                    </a:lnTo>
                    <a:lnTo>
                      <a:pt x="1082" y="102"/>
                    </a:lnTo>
                    <a:lnTo>
                      <a:pt x="1099" y="91"/>
                    </a:lnTo>
                    <a:lnTo>
                      <a:pt x="1113" y="84"/>
                    </a:lnTo>
                    <a:lnTo>
                      <a:pt x="1124" y="83"/>
                    </a:lnTo>
                    <a:lnTo>
                      <a:pt x="1124" y="87"/>
                    </a:lnTo>
                    <a:lnTo>
                      <a:pt x="1126" y="96"/>
                    </a:lnTo>
                    <a:lnTo>
                      <a:pt x="1128" y="106"/>
                    </a:lnTo>
                    <a:lnTo>
                      <a:pt x="1131" y="109"/>
                    </a:lnTo>
                    <a:lnTo>
                      <a:pt x="1140" y="116"/>
                    </a:lnTo>
                    <a:lnTo>
                      <a:pt x="1146" y="124"/>
                    </a:lnTo>
                    <a:lnTo>
                      <a:pt x="1153" y="133"/>
                    </a:lnTo>
                    <a:lnTo>
                      <a:pt x="1156" y="142"/>
                    </a:lnTo>
                    <a:lnTo>
                      <a:pt x="1159" y="153"/>
                    </a:lnTo>
                    <a:lnTo>
                      <a:pt x="1160" y="164"/>
                    </a:lnTo>
                    <a:lnTo>
                      <a:pt x="1160" y="175"/>
                    </a:lnTo>
                    <a:lnTo>
                      <a:pt x="1158" y="186"/>
                    </a:lnTo>
                    <a:lnTo>
                      <a:pt x="1151" y="214"/>
                    </a:lnTo>
                    <a:lnTo>
                      <a:pt x="1139" y="238"/>
                    </a:lnTo>
                    <a:lnTo>
                      <a:pt x="1123" y="261"/>
                    </a:lnTo>
                    <a:lnTo>
                      <a:pt x="1103" y="280"/>
                    </a:lnTo>
                    <a:lnTo>
                      <a:pt x="1082" y="299"/>
                    </a:lnTo>
                    <a:lnTo>
                      <a:pt x="1058" y="313"/>
                    </a:lnTo>
                    <a:lnTo>
                      <a:pt x="1034" y="324"/>
                    </a:lnTo>
                    <a:lnTo>
                      <a:pt x="1009" y="331"/>
                    </a:lnTo>
                    <a:lnTo>
                      <a:pt x="997" y="336"/>
                    </a:lnTo>
                    <a:lnTo>
                      <a:pt x="985" y="337"/>
                    </a:lnTo>
                    <a:lnTo>
                      <a:pt x="973" y="336"/>
                    </a:lnTo>
                    <a:lnTo>
                      <a:pt x="960" y="333"/>
                    </a:lnTo>
                    <a:lnTo>
                      <a:pt x="949" y="330"/>
                    </a:lnTo>
                    <a:lnTo>
                      <a:pt x="938" y="324"/>
                    </a:lnTo>
                    <a:lnTo>
                      <a:pt x="927" y="317"/>
                    </a:lnTo>
                    <a:lnTo>
                      <a:pt x="917" y="310"/>
                    </a:lnTo>
                    <a:lnTo>
                      <a:pt x="915" y="315"/>
                    </a:lnTo>
                    <a:lnTo>
                      <a:pt x="916" y="324"/>
                    </a:lnTo>
                    <a:lnTo>
                      <a:pt x="917" y="333"/>
                    </a:lnTo>
                    <a:lnTo>
                      <a:pt x="919" y="337"/>
                    </a:lnTo>
                    <a:lnTo>
                      <a:pt x="912" y="336"/>
                    </a:lnTo>
                    <a:lnTo>
                      <a:pt x="905" y="337"/>
                    </a:lnTo>
                    <a:lnTo>
                      <a:pt x="896" y="337"/>
                    </a:lnTo>
                    <a:lnTo>
                      <a:pt x="890" y="333"/>
                    </a:lnTo>
                    <a:lnTo>
                      <a:pt x="873" y="330"/>
                    </a:lnTo>
                    <a:lnTo>
                      <a:pt x="856" y="326"/>
                    </a:lnTo>
                    <a:lnTo>
                      <a:pt x="839" y="324"/>
                    </a:lnTo>
                    <a:lnTo>
                      <a:pt x="822" y="322"/>
                    </a:lnTo>
                    <a:lnTo>
                      <a:pt x="804" y="319"/>
                    </a:lnTo>
                    <a:lnTo>
                      <a:pt x="786" y="319"/>
                    </a:lnTo>
                    <a:lnTo>
                      <a:pt x="770" y="321"/>
                    </a:lnTo>
                    <a:lnTo>
                      <a:pt x="754" y="324"/>
                    </a:lnTo>
                    <a:lnTo>
                      <a:pt x="741" y="325"/>
                    </a:lnTo>
                    <a:lnTo>
                      <a:pt x="729" y="325"/>
                    </a:lnTo>
                    <a:lnTo>
                      <a:pt x="717" y="325"/>
                    </a:lnTo>
                    <a:lnTo>
                      <a:pt x="705" y="324"/>
                    </a:lnTo>
                    <a:lnTo>
                      <a:pt x="692" y="323"/>
                    </a:lnTo>
                    <a:lnTo>
                      <a:pt x="680" y="321"/>
                    </a:lnTo>
                    <a:lnTo>
                      <a:pt x="667" y="318"/>
                    </a:lnTo>
                    <a:lnTo>
                      <a:pt x="654" y="316"/>
                    </a:lnTo>
                    <a:lnTo>
                      <a:pt x="642" y="314"/>
                    </a:lnTo>
                    <a:lnTo>
                      <a:pt x="630" y="310"/>
                    </a:lnTo>
                    <a:lnTo>
                      <a:pt x="618" y="308"/>
                    </a:lnTo>
                    <a:lnTo>
                      <a:pt x="605" y="306"/>
                    </a:lnTo>
                    <a:lnTo>
                      <a:pt x="592" y="303"/>
                    </a:lnTo>
                    <a:lnTo>
                      <a:pt x="580" y="302"/>
                    </a:lnTo>
                    <a:lnTo>
                      <a:pt x="567" y="301"/>
                    </a:lnTo>
                    <a:lnTo>
                      <a:pt x="554" y="300"/>
                    </a:lnTo>
                    <a:lnTo>
                      <a:pt x="540" y="301"/>
                    </a:lnTo>
                    <a:lnTo>
                      <a:pt x="522" y="303"/>
                    </a:lnTo>
                    <a:lnTo>
                      <a:pt x="501" y="308"/>
                    </a:lnTo>
                    <a:lnTo>
                      <a:pt x="478" y="314"/>
                    </a:lnTo>
                    <a:lnTo>
                      <a:pt x="457" y="322"/>
                    </a:lnTo>
                    <a:lnTo>
                      <a:pt x="437" y="333"/>
                    </a:lnTo>
                    <a:lnTo>
                      <a:pt x="421" y="347"/>
                    </a:lnTo>
                    <a:lnTo>
                      <a:pt x="411" y="364"/>
                    </a:lnTo>
                    <a:lnTo>
                      <a:pt x="419" y="361"/>
                    </a:lnTo>
                    <a:lnTo>
                      <a:pt x="427" y="356"/>
                    </a:lnTo>
                    <a:lnTo>
                      <a:pt x="434" y="353"/>
                    </a:lnTo>
                    <a:lnTo>
                      <a:pt x="442" y="349"/>
                    </a:lnTo>
                    <a:lnTo>
                      <a:pt x="452" y="347"/>
                    </a:lnTo>
                    <a:lnTo>
                      <a:pt x="463" y="344"/>
                    </a:lnTo>
                    <a:lnTo>
                      <a:pt x="474" y="341"/>
                    </a:lnTo>
                    <a:lnTo>
                      <a:pt x="485" y="339"/>
                    </a:lnTo>
                    <a:lnTo>
                      <a:pt x="495" y="336"/>
                    </a:lnTo>
                    <a:lnTo>
                      <a:pt x="506" y="334"/>
                    </a:lnTo>
                    <a:lnTo>
                      <a:pt x="517" y="332"/>
                    </a:lnTo>
                    <a:lnTo>
                      <a:pt x="528" y="331"/>
                    </a:lnTo>
                    <a:lnTo>
                      <a:pt x="538" y="330"/>
                    </a:lnTo>
                    <a:lnTo>
                      <a:pt x="549" y="329"/>
                    </a:lnTo>
                    <a:lnTo>
                      <a:pt x="561" y="329"/>
                    </a:lnTo>
                    <a:lnTo>
                      <a:pt x="573" y="330"/>
                    </a:lnTo>
                    <a:lnTo>
                      <a:pt x="583" y="330"/>
                    </a:lnTo>
                    <a:lnTo>
                      <a:pt x="595" y="332"/>
                    </a:lnTo>
                    <a:lnTo>
                      <a:pt x="608" y="334"/>
                    </a:lnTo>
                    <a:lnTo>
                      <a:pt x="620" y="338"/>
                    </a:lnTo>
                    <a:lnTo>
                      <a:pt x="634" y="341"/>
                    </a:lnTo>
                    <a:lnTo>
                      <a:pt x="647" y="344"/>
                    </a:lnTo>
                    <a:lnTo>
                      <a:pt x="660" y="346"/>
                    </a:lnTo>
                    <a:lnTo>
                      <a:pt x="673" y="348"/>
                    </a:lnTo>
                    <a:lnTo>
                      <a:pt x="684" y="349"/>
                    </a:lnTo>
                    <a:lnTo>
                      <a:pt x="695" y="350"/>
                    </a:lnTo>
                    <a:lnTo>
                      <a:pt x="707" y="352"/>
                    </a:lnTo>
                    <a:lnTo>
                      <a:pt x="719" y="352"/>
                    </a:lnTo>
                    <a:lnTo>
                      <a:pt x="729" y="352"/>
                    </a:lnTo>
                    <a:lnTo>
                      <a:pt x="741" y="352"/>
                    </a:lnTo>
                    <a:lnTo>
                      <a:pt x="753" y="352"/>
                    </a:lnTo>
                    <a:lnTo>
                      <a:pt x="765" y="350"/>
                    </a:lnTo>
                    <a:lnTo>
                      <a:pt x="777" y="349"/>
                    </a:lnTo>
                    <a:lnTo>
                      <a:pt x="790" y="349"/>
                    </a:lnTo>
                    <a:lnTo>
                      <a:pt x="804" y="348"/>
                    </a:lnTo>
                    <a:lnTo>
                      <a:pt x="818" y="347"/>
                    </a:lnTo>
                    <a:lnTo>
                      <a:pt x="827" y="348"/>
                    </a:lnTo>
                    <a:lnTo>
                      <a:pt x="840" y="350"/>
                    </a:lnTo>
                    <a:lnTo>
                      <a:pt x="856" y="354"/>
                    </a:lnTo>
                    <a:lnTo>
                      <a:pt x="872" y="357"/>
                    </a:lnTo>
                    <a:lnTo>
                      <a:pt x="888" y="362"/>
                    </a:lnTo>
                    <a:lnTo>
                      <a:pt x="902" y="367"/>
                    </a:lnTo>
                    <a:lnTo>
                      <a:pt x="913" y="370"/>
                    </a:lnTo>
                    <a:lnTo>
                      <a:pt x="919" y="372"/>
                    </a:lnTo>
                    <a:lnTo>
                      <a:pt x="936" y="378"/>
                    </a:lnTo>
                    <a:lnTo>
                      <a:pt x="953" y="383"/>
                    </a:lnTo>
                    <a:lnTo>
                      <a:pt x="970" y="386"/>
                    </a:lnTo>
                    <a:lnTo>
                      <a:pt x="988" y="388"/>
                    </a:lnTo>
                    <a:lnTo>
                      <a:pt x="1006" y="390"/>
                    </a:lnTo>
                    <a:lnTo>
                      <a:pt x="1023" y="391"/>
                    </a:lnTo>
                    <a:lnTo>
                      <a:pt x="1041" y="391"/>
                    </a:lnTo>
                    <a:lnTo>
                      <a:pt x="1058" y="390"/>
                    </a:lnTo>
                    <a:lnTo>
                      <a:pt x="1075" y="388"/>
                    </a:lnTo>
                    <a:lnTo>
                      <a:pt x="1094" y="386"/>
                    </a:lnTo>
                    <a:lnTo>
                      <a:pt x="1111" y="384"/>
                    </a:lnTo>
                    <a:lnTo>
                      <a:pt x="1128" y="381"/>
                    </a:lnTo>
                    <a:lnTo>
                      <a:pt x="1145" y="378"/>
                    </a:lnTo>
                    <a:lnTo>
                      <a:pt x="1162" y="375"/>
                    </a:lnTo>
                    <a:lnTo>
                      <a:pt x="1180" y="372"/>
                    </a:lnTo>
                    <a:lnTo>
                      <a:pt x="1196" y="369"/>
                    </a:lnTo>
                    <a:lnTo>
                      <a:pt x="1311" y="376"/>
                    </a:lnTo>
                    <a:lnTo>
                      <a:pt x="1324" y="376"/>
                    </a:lnTo>
                    <a:lnTo>
                      <a:pt x="1335" y="376"/>
                    </a:lnTo>
                    <a:lnTo>
                      <a:pt x="1348" y="377"/>
                    </a:lnTo>
                    <a:lnTo>
                      <a:pt x="1360" y="379"/>
                    </a:lnTo>
                    <a:lnTo>
                      <a:pt x="1372" y="380"/>
                    </a:lnTo>
                    <a:lnTo>
                      <a:pt x="1384" y="384"/>
                    </a:lnTo>
                    <a:lnTo>
                      <a:pt x="1396" y="386"/>
                    </a:lnTo>
                    <a:lnTo>
                      <a:pt x="1407" y="388"/>
                    </a:lnTo>
                    <a:lnTo>
                      <a:pt x="1419" y="392"/>
                    </a:lnTo>
                    <a:lnTo>
                      <a:pt x="1431" y="394"/>
                    </a:lnTo>
                    <a:lnTo>
                      <a:pt x="1443" y="398"/>
                    </a:lnTo>
                    <a:lnTo>
                      <a:pt x="1455" y="401"/>
                    </a:lnTo>
                    <a:lnTo>
                      <a:pt x="1466" y="403"/>
                    </a:lnTo>
                    <a:lnTo>
                      <a:pt x="1477" y="406"/>
                    </a:lnTo>
                    <a:lnTo>
                      <a:pt x="1489" y="408"/>
                    </a:lnTo>
                    <a:lnTo>
                      <a:pt x="1501" y="410"/>
                    </a:lnTo>
                    <a:lnTo>
                      <a:pt x="1520" y="409"/>
                    </a:lnTo>
                    <a:lnTo>
                      <a:pt x="1540" y="410"/>
                    </a:lnTo>
                    <a:lnTo>
                      <a:pt x="1558" y="413"/>
                    </a:lnTo>
                    <a:lnTo>
                      <a:pt x="1576" y="417"/>
                    </a:lnTo>
                    <a:lnTo>
                      <a:pt x="1594" y="423"/>
                    </a:lnTo>
                    <a:lnTo>
                      <a:pt x="1612" y="430"/>
                    </a:lnTo>
                    <a:lnTo>
                      <a:pt x="1628" y="437"/>
                    </a:lnTo>
                    <a:lnTo>
                      <a:pt x="1645" y="446"/>
                    </a:lnTo>
                    <a:lnTo>
                      <a:pt x="1638" y="446"/>
                    </a:lnTo>
                    <a:lnTo>
                      <a:pt x="1632" y="446"/>
                    </a:lnTo>
                    <a:lnTo>
                      <a:pt x="1625" y="446"/>
                    </a:lnTo>
                    <a:lnTo>
                      <a:pt x="1619" y="445"/>
                    </a:lnTo>
                    <a:lnTo>
                      <a:pt x="1613" y="444"/>
                    </a:lnTo>
                    <a:lnTo>
                      <a:pt x="1606" y="444"/>
                    </a:lnTo>
                    <a:lnTo>
                      <a:pt x="1600" y="444"/>
                    </a:lnTo>
                    <a:lnTo>
                      <a:pt x="1593" y="444"/>
                    </a:lnTo>
                    <a:lnTo>
                      <a:pt x="1577" y="461"/>
                    </a:lnTo>
                    <a:lnTo>
                      <a:pt x="1572" y="484"/>
                    </a:lnTo>
                    <a:lnTo>
                      <a:pt x="1572" y="510"/>
                    </a:lnTo>
                    <a:lnTo>
                      <a:pt x="1574" y="534"/>
                    </a:lnTo>
                    <a:lnTo>
                      <a:pt x="1579" y="539"/>
                    </a:lnTo>
                    <a:lnTo>
                      <a:pt x="1585" y="544"/>
                    </a:lnTo>
                    <a:lnTo>
                      <a:pt x="1590" y="547"/>
                    </a:lnTo>
                    <a:lnTo>
                      <a:pt x="1598" y="549"/>
                    </a:lnTo>
                    <a:lnTo>
                      <a:pt x="1589" y="554"/>
                    </a:lnTo>
                    <a:lnTo>
                      <a:pt x="1576" y="556"/>
                    </a:lnTo>
                    <a:lnTo>
                      <a:pt x="1560" y="555"/>
                    </a:lnTo>
                    <a:lnTo>
                      <a:pt x="1542" y="554"/>
                    </a:lnTo>
                    <a:lnTo>
                      <a:pt x="1522" y="551"/>
                    </a:lnTo>
                    <a:lnTo>
                      <a:pt x="1503" y="545"/>
                    </a:lnTo>
                    <a:lnTo>
                      <a:pt x="1485" y="540"/>
                    </a:lnTo>
                    <a:lnTo>
                      <a:pt x="1470" y="534"/>
                    </a:lnTo>
                    <a:lnTo>
                      <a:pt x="1344" y="546"/>
                    </a:lnTo>
                    <a:lnTo>
                      <a:pt x="1324" y="549"/>
                    </a:lnTo>
                    <a:lnTo>
                      <a:pt x="1303" y="552"/>
                    </a:lnTo>
                    <a:lnTo>
                      <a:pt x="1283" y="555"/>
                    </a:lnTo>
                    <a:lnTo>
                      <a:pt x="1263" y="557"/>
                    </a:lnTo>
                    <a:lnTo>
                      <a:pt x="1244" y="560"/>
                    </a:lnTo>
                    <a:lnTo>
                      <a:pt x="1224" y="560"/>
                    </a:lnTo>
                    <a:lnTo>
                      <a:pt x="1203" y="560"/>
                    </a:lnTo>
                    <a:lnTo>
                      <a:pt x="1183" y="557"/>
                    </a:lnTo>
                    <a:lnTo>
                      <a:pt x="1049" y="544"/>
                    </a:lnTo>
                    <a:lnTo>
                      <a:pt x="1043" y="546"/>
                    </a:lnTo>
                    <a:lnTo>
                      <a:pt x="1036" y="547"/>
                    </a:lnTo>
                    <a:lnTo>
                      <a:pt x="1027" y="547"/>
                    </a:lnTo>
                    <a:lnTo>
                      <a:pt x="1017" y="548"/>
                    </a:lnTo>
                    <a:lnTo>
                      <a:pt x="1009" y="549"/>
                    </a:lnTo>
                    <a:lnTo>
                      <a:pt x="1001" y="551"/>
                    </a:lnTo>
                    <a:lnTo>
                      <a:pt x="997" y="554"/>
                    </a:lnTo>
                    <a:lnTo>
                      <a:pt x="995" y="560"/>
                    </a:lnTo>
                    <a:lnTo>
                      <a:pt x="996" y="567"/>
                    </a:lnTo>
                    <a:lnTo>
                      <a:pt x="999" y="571"/>
                    </a:lnTo>
                    <a:lnTo>
                      <a:pt x="1005" y="574"/>
                    </a:lnTo>
                    <a:lnTo>
                      <a:pt x="1011" y="574"/>
                    </a:lnTo>
                    <a:lnTo>
                      <a:pt x="1018" y="575"/>
                    </a:lnTo>
                    <a:lnTo>
                      <a:pt x="1025" y="575"/>
                    </a:lnTo>
                    <a:lnTo>
                      <a:pt x="1030" y="576"/>
                    </a:lnTo>
                    <a:lnTo>
                      <a:pt x="1035" y="578"/>
                    </a:lnTo>
                    <a:lnTo>
                      <a:pt x="1035" y="583"/>
                    </a:lnTo>
                    <a:lnTo>
                      <a:pt x="1036" y="587"/>
                    </a:lnTo>
                    <a:lnTo>
                      <a:pt x="1037" y="592"/>
                    </a:lnTo>
                    <a:lnTo>
                      <a:pt x="1036" y="595"/>
                    </a:lnTo>
                    <a:lnTo>
                      <a:pt x="1020" y="595"/>
                    </a:lnTo>
                    <a:lnTo>
                      <a:pt x="1007" y="591"/>
                    </a:lnTo>
                    <a:lnTo>
                      <a:pt x="996" y="582"/>
                    </a:lnTo>
                    <a:lnTo>
                      <a:pt x="986" y="570"/>
                    </a:lnTo>
                    <a:lnTo>
                      <a:pt x="979" y="559"/>
                    </a:lnTo>
                    <a:lnTo>
                      <a:pt x="973" y="548"/>
                    </a:lnTo>
                    <a:lnTo>
                      <a:pt x="969" y="540"/>
                    </a:lnTo>
                    <a:lnTo>
                      <a:pt x="967" y="536"/>
                    </a:lnTo>
                    <a:lnTo>
                      <a:pt x="963" y="541"/>
                    </a:lnTo>
                    <a:lnTo>
                      <a:pt x="963" y="548"/>
                    </a:lnTo>
                    <a:lnTo>
                      <a:pt x="964" y="556"/>
                    </a:lnTo>
                    <a:lnTo>
                      <a:pt x="964" y="563"/>
                    </a:lnTo>
                    <a:lnTo>
                      <a:pt x="969" y="575"/>
                    </a:lnTo>
                    <a:lnTo>
                      <a:pt x="975" y="586"/>
                    </a:lnTo>
                    <a:lnTo>
                      <a:pt x="984" y="595"/>
                    </a:lnTo>
                    <a:lnTo>
                      <a:pt x="994" y="603"/>
                    </a:lnTo>
                    <a:lnTo>
                      <a:pt x="1003" y="610"/>
                    </a:lnTo>
                    <a:lnTo>
                      <a:pt x="1015" y="616"/>
                    </a:lnTo>
                    <a:lnTo>
                      <a:pt x="1027" y="620"/>
                    </a:lnTo>
                    <a:lnTo>
                      <a:pt x="1039" y="621"/>
                    </a:lnTo>
                    <a:lnTo>
                      <a:pt x="1159" y="600"/>
                    </a:lnTo>
                    <a:lnTo>
                      <a:pt x="1175" y="599"/>
                    </a:lnTo>
                    <a:lnTo>
                      <a:pt x="1191" y="598"/>
                    </a:lnTo>
                    <a:lnTo>
                      <a:pt x="1209" y="598"/>
                    </a:lnTo>
                    <a:lnTo>
                      <a:pt x="1225" y="598"/>
                    </a:lnTo>
                    <a:lnTo>
                      <a:pt x="1241" y="599"/>
                    </a:lnTo>
                    <a:lnTo>
                      <a:pt x="1257" y="599"/>
                    </a:lnTo>
                    <a:lnTo>
                      <a:pt x="1272" y="601"/>
                    </a:lnTo>
                    <a:lnTo>
                      <a:pt x="1288" y="602"/>
                    </a:lnTo>
                    <a:lnTo>
                      <a:pt x="1303" y="605"/>
                    </a:lnTo>
                    <a:lnTo>
                      <a:pt x="1318" y="607"/>
                    </a:lnTo>
                    <a:lnTo>
                      <a:pt x="1332" y="610"/>
                    </a:lnTo>
                    <a:lnTo>
                      <a:pt x="1346" y="613"/>
                    </a:lnTo>
                    <a:lnTo>
                      <a:pt x="1360" y="616"/>
                    </a:lnTo>
                    <a:lnTo>
                      <a:pt x="1373" y="618"/>
                    </a:lnTo>
                    <a:lnTo>
                      <a:pt x="1385" y="622"/>
                    </a:lnTo>
                    <a:lnTo>
                      <a:pt x="1397" y="625"/>
                    </a:lnTo>
                    <a:lnTo>
                      <a:pt x="1515" y="654"/>
                    </a:lnTo>
                    <a:lnTo>
                      <a:pt x="1529" y="654"/>
                    </a:lnTo>
                    <a:lnTo>
                      <a:pt x="1543" y="654"/>
                    </a:lnTo>
                    <a:lnTo>
                      <a:pt x="1557" y="654"/>
                    </a:lnTo>
                    <a:lnTo>
                      <a:pt x="1571" y="654"/>
                    </a:lnTo>
                    <a:lnTo>
                      <a:pt x="1586" y="653"/>
                    </a:lnTo>
                    <a:lnTo>
                      <a:pt x="1600" y="653"/>
                    </a:lnTo>
                    <a:lnTo>
                      <a:pt x="1615" y="653"/>
                    </a:lnTo>
                    <a:lnTo>
                      <a:pt x="1629" y="653"/>
                    </a:lnTo>
                    <a:lnTo>
                      <a:pt x="1644" y="654"/>
                    </a:lnTo>
                    <a:lnTo>
                      <a:pt x="1658" y="655"/>
                    </a:lnTo>
                    <a:lnTo>
                      <a:pt x="1672" y="656"/>
                    </a:lnTo>
                    <a:lnTo>
                      <a:pt x="1686" y="659"/>
                    </a:lnTo>
                    <a:lnTo>
                      <a:pt x="1700" y="662"/>
                    </a:lnTo>
                    <a:lnTo>
                      <a:pt x="1714" y="667"/>
                    </a:lnTo>
                    <a:lnTo>
                      <a:pt x="1726" y="672"/>
                    </a:lnTo>
                    <a:lnTo>
                      <a:pt x="1739" y="678"/>
                    </a:lnTo>
                    <a:lnTo>
                      <a:pt x="1732" y="679"/>
                    </a:lnTo>
                    <a:lnTo>
                      <a:pt x="1724" y="680"/>
                    </a:lnTo>
                    <a:lnTo>
                      <a:pt x="1717" y="682"/>
                    </a:lnTo>
                    <a:lnTo>
                      <a:pt x="1709" y="683"/>
                    </a:lnTo>
                    <a:lnTo>
                      <a:pt x="1703" y="685"/>
                    </a:lnTo>
                    <a:lnTo>
                      <a:pt x="1695" y="686"/>
                    </a:lnTo>
                    <a:lnTo>
                      <a:pt x="1689" y="690"/>
                    </a:lnTo>
                    <a:lnTo>
                      <a:pt x="1682" y="693"/>
                    </a:lnTo>
                    <a:lnTo>
                      <a:pt x="1671" y="707"/>
                    </a:lnTo>
                    <a:lnTo>
                      <a:pt x="1668" y="723"/>
                    </a:lnTo>
                    <a:lnTo>
                      <a:pt x="1671" y="741"/>
                    </a:lnTo>
                    <a:lnTo>
                      <a:pt x="1673" y="759"/>
                    </a:lnTo>
                    <a:lnTo>
                      <a:pt x="1675" y="764"/>
                    </a:lnTo>
                    <a:lnTo>
                      <a:pt x="1678" y="769"/>
                    </a:lnTo>
                    <a:lnTo>
                      <a:pt x="1682" y="772"/>
                    </a:lnTo>
                    <a:lnTo>
                      <a:pt x="1687" y="776"/>
                    </a:lnTo>
                    <a:lnTo>
                      <a:pt x="1692" y="778"/>
                    </a:lnTo>
                    <a:lnTo>
                      <a:pt x="1697" y="780"/>
                    </a:lnTo>
                    <a:lnTo>
                      <a:pt x="1702" y="782"/>
                    </a:lnTo>
                    <a:lnTo>
                      <a:pt x="1707" y="784"/>
                    </a:lnTo>
                    <a:lnTo>
                      <a:pt x="1691" y="787"/>
                    </a:lnTo>
                    <a:lnTo>
                      <a:pt x="1675" y="790"/>
                    </a:lnTo>
                    <a:lnTo>
                      <a:pt x="1659" y="791"/>
                    </a:lnTo>
                    <a:lnTo>
                      <a:pt x="1642" y="791"/>
                    </a:lnTo>
                    <a:lnTo>
                      <a:pt x="1624" y="790"/>
                    </a:lnTo>
                    <a:lnTo>
                      <a:pt x="1607" y="789"/>
                    </a:lnTo>
                    <a:lnTo>
                      <a:pt x="1591" y="786"/>
                    </a:lnTo>
                    <a:lnTo>
                      <a:pt x="1574" y="784"/>
                    </a:lnTo>
                    <a:lnTo>
                      <a:pt x="1571" y="782"/>
                    </a:lnTo>
                    <a:lnTo>
                      <a:pt x="1566" y="779"/>
                    </a:lnTo>
                    <a:lnTo>
                      <a:pt x="1562" y="777"/>
                    </a:lnTo>
                    <a:lnTo>
                      <a:pt x="1559" y="776"/>
                    </a:lnTo>
                    <a:lnTo>
                      <a:pt x="1555" y="776"/>
                    </a:lnTo>
                    <a:lnTo>
                      <a:pt x="1550" y="776"/>
                    </a:lnTo>
                    <a:lnTo>
                      <a:pt x="1546" y="777"/>
                    </a:lnTo>
                    <a:lnTo>
                      <a:pt x="1542" y="778"/>
                    </a:lnTo>
                    <a:lnTo>
                      <a:pt x="1386" y="776"/>
                    </a:lnTo>
                    <a:lnTo>
                      <a:pt x="1299" y="766"/>
                    </a:lnTo>
                    <a:lnTo>
                      <a:pt x="1285" y="769"/>
                    </a:lnTo>
                    <a:lnTo>
                      <a:pt x="1272" y="770"/>
                    </a:lnTo>
                    <a:lnTo>
                      <a:pt x="1259" y="769"/>
                    </a:lnTo>
                    <a:lnTo>
                      <a:pt x="1247" y="767"/>
                    </a:lnTo>
                    <a:lnTo>
                      <a:pt x="1234" y="763"/>
                    </a:lnTo>
                    <a:lnTo>
                      <a:pt x="1223" y="760"/>
                    </a:lnTo>
                    <a:lnTo>
                      <a:pt x="1210" y="756"/>
                    </a:lnTo>
                    <a:lnTo>
                      <a:pt x="1197" y="753"/>
                    </a:lnTo>
                    <a:lnTo>
                      <a:pt x="1070" y="746"/>
                    </a:lnTo>
                    <a:lnTo>
                      <a:pt x="1057" y="744"/>
                    </a:lnTo>
                    <a:lnTo>
                      <a:pt x="1045" y="744"/>
                    </a:lnTo>
                    <a:lnTo>
                      <a:pt x="1032" y="743"/>
                    </a:lnTo>
                    <a:lnTo>
                      <a:pt x="1021" y="744"/>
                    </a:lnTo>
                    <a:lnTo>
                      <a:pt x="1009" y="744"/>
                    </a:lnTo>
                    <a:lnTo>
                      <a:pt x="998" y="745"/>
                    </a:lnTo>
                    <a:lnTo>
                      <a:pt x="986" y="747"/>
                    </a:lnTo>
                    <a:lnTo>
                      <a:pt x="974" y="748"/>
                    </a:lnTo>
                    <a:lnTo>
                      <a:pt x="966" y="753"/>
                    </a:lnTo>
                    <a:lnTo>
                      <a:pt x="959" y="760"/>
                    </a:lnTo>
                    <a:lnTo>
                      <a:pt x="955" y="769"/>
                    </a:lnTo>
                    <a:lnTo>
                      <a:pt x="954" y="778"/>
                    </a:lnTo>
                    <a:lnTo>
                      <a:pt x="959" y="776"/>
                    </a:lnTo>
                    <a:lnTo>
                      <a:pt x="965" y="775"/>
                    </a:lnTo>
                    <a:lnTo>
                      <a:pt x="971" y="772"/>
                    </a:lnTo>
                    <a:lnTo>
                      <a:pt x="977" y="771"/>
                    </a:lnTo>
                    <a:lnTo>
                      <a:pt x="982" y="771"/>
                    </a:lnTo>
                    <a:lnTo>
                      <a:pt x="986" y="771"/>
                    </a:lnTo>
                    <a:lnTo>
                      <a:pt x="992" y="772"/>
                    </a:lnTo>
                    <a:lnTo>
                      <a:pt x="996" y="776"/>
                    </a:lnTo>
                    <a:lnTo>
                      <a:pt x="994" y="779"/>
                    </a:lnTo>
                    <a:lnTo>
                      <a:pt x="989" y="785"/>
                    </a:lnTo>
                    <a:lnTo>
                      <a:pt x="984" y="790"/>
                    </a:lnTo>
                    <a:lnTo>
                      <a:pt x="981" y="793"/>
                    </a:lnTo>
                    <a:lnTo>
                      <a:pt x="984" y="801"/>
                    </a:lnTo>
                    <a:lnTo>
                      <a:pt x="988" y="809"/>
                    </a:lnTo>
                    <a:lnTo>
                      <a:pt x="995" y="815"/>
                    </a:lnTo>
                    <a:lnTo>
                      <a:pt x="1001" y="821"/>
                    </a:lnTo>
                    <a:lnTo>
                      <a:pt x="1009" y="826"/>
                    </a:lnTo>
                    <a:lnTo>
                      <a:pt x="1017" y="830"/>
                    </a:lnTo>
                    <a:lnTo>
                      <a:pt x="1026" y="833"/>
                    </a:lnTo>
                    <a:lnTo>
                      <a:pt x="1035" y="836"/>
                    </a:lnTo>
                    <a:lnTo>
                      <a:pt x="1180" y="861"/>
                    </a:lnTo>
                    <a:lnTo>
                      <a:pt x="1193" y="862"/>
                    </a:lnTo>
                    <a:lnTo>
                      <a:pt x="1205" y="862"/>
                    </a:lnTo>
                    <a:lnTo>
                      <a:pt x="1217" y="863"/>
                    </a:lnTo>
                    <a:lnTo>
                      <a:pt x="1229" y="863"/>
                    </a:lnTo>
                    <a:lnTo>
                      <a:pt x="1241" y="863"/>
                    </a:lnTo>
                    <a:lnTo>
                      <a:pt x="1253" y="864"/>
                    </a:lnTo>
                    <a:lnTo>
                      <a:pt x="1264" y="867"/>
                    </a:lnTo>
                    <a:lnTo>
                      <a:pt x="1277" y="869"/>
                    </a:lnTo>
                    <a:lnTo>
                      <a:pt x="1295" y="878"/>
                    </a:lnTo>
                    <a:lnTo>
                      <a:pt x="1314" y="885"/>
                    </a:lnTo>
                    <a:lnTo>
                      <a:pt x="1333" y="892"/>
                    </a:lnTo>
                    <a:lnTo>
                      <a:pt x="1354" y="897"/>
                    </a:lnTo>
                    <a:lnTo>
                      <a:pt x="1374" y="900"/>
                    </a:lnTo>
                    <a:lnTo>
                      <a:pt x="1396" y="904"/>
                    </a:lnTo>
                    <a:lnTo>
                      <a:pt x="1417" y="907"/>
                    </a:lnTo>
                    <a:lnTo>
                      <a:pt x="1439" y="909"/>
                    </a:lnTo>
                    <a:lnTo>
                      <a:pt x="1460" y="910"/>
                    </a:lnTo>
                    <a:lnTo>
                      <a:pt x="1482" y="913"/>
                    </a:lnTo>
                    <a:lnTo>
                      <a:pt x="1502" y="915"/>
                    </a:lnTo>
                    <a:lnTo>
                      <a:pt x="1521" y="917"/>
                    </a:lnTo>
                    <a:lnTo>
                      <a:pt x="1541" y="920"/>
                    </a:lnTo>
                    <a:lnTo>
                      <a:pt x="1559" y="923"/>
                    </a:lnTo>
                    <a:lnTo>
                      <a:pt x="1575" y="928"/>
                    </a:lnTo>
                    <a:lnTo>
                      <a:pt x="1591" y="932"/>
                    </a:lnTo>
                    <a:lnTo>
                      <a:pt x="1587" y="935"/>
                    </a:lnTo>
                    <a:lnTo>
                      <a:pt x="1584" y="936"/>
                    </a:lnTo>
                    <a:lnTo>
                      <a:pt x="1579" y="938"/>
                    </a:lnTo>
                    <a:lnTo>
                      <a:pt x="1575" y="939"/>
                    </a:lnTo>
                    <a:lnTo>
                      <a:pt x="1571" y="940"/>
                    </a:lnTo>
                    <a:lnTo>
                      <a:pt x="1566" y="943"/>
                    </a:lnTo>
                    <a:lnTo>
                      <a:pt x="1563" y="945"/>
                    </a:lnTo>
                    <a:lnTo>
                      <a:pt x="1559" y="948"/>
                    </a:lnTo>
                    <a:lnTo>
                      <a:pt x="1555" y="961"/>
                    </a:lnTo>
                    <a:lnTo>
                      <a:pt x="1555" y="974"/>
                    </a:lnTo>
                    <a:lnTo>
                      <a:pt x="1555" y="987"/>
                    </a:lnTo>
                    <a:lnTo>
                      <a:pt x="1556" y="1000"/>
                    </a:lnTo>
                    <a:lnTo>
                      <a:pt x="1559" y="1008"/>
                    </a:lnTo>
                    <a:lnTo>
                      <a:pt x="1563" y="1014"/>
                    </a:lnTo>
                    <a:lnTo>
                      <a:pt x="1569" y="1018"/>
                    </a:lnTo>
                    <a:lnTo>
                      <a:pt x="1576" y="1022"/>
                    </a:lnTo>
                    <a:lnTo>
                      <a:pt x="1583" y="1025"/>
                    </a:lnTo>
                    <a:lnTo>
                      <a:pt x="1590" y="1028"/>
                    </a:lnTo>
                    <a:lnTo>
                      <a:pt x="1598" y="1030"/>
                    </a:lnTo>
                    <a:lnTo>
                      <a:pt x="1605" y="1032"/>
                    </a:lnTo>
                    <a:lnTo>
                      <a:pt x="1588" y="1036"/>
                    </a:lnTo>
                    <a:lnTo>
                      <a:pt x="1571" y="1039"/>
                    </a:lnTo>
                    <a:lnTo>
                      <a:pt x="1553" y="1041"/>
                    </a:lnTo>
                    <a:lnTo>
                      <a:pt x="1536" y="1044"/>
                    </a:lnTo>
                    <a:lnTo>
                      <a:pt x="1519" y="1045"/>
                    </a:lnTo>
                    <a:lnTo>
                      <a:pt x="1501" y="1046"/>
                    </a:lnTo>
                    <a:lnTo>
                      <a:pt x="1483" y="1046"/>
                    </a:lnTo>
                    <a:lnTo>
                      <a:pt x="1464" y="1045"/>
                    </a:lnTo>
                    <a:lnTo>
                      <a:pt x="1443" y="1037"/>
                    </a:lnTo>
                    <a:lnTo>
                      <a:pt x="1422" y="1032"/>
                    </a:lnTo>
                    <a:lnTo>
                      <a:pt x="1400" y="1028"/>
                    </a:lnTo>
                    <a:lnTo>
                      <a:pt x="1378" y="1025"/>
                    </a:lnTo>
                    <a:lnTo>
                      <a:pt x="1356" y="1024"/>
                    </a:lnTo>
                    <a:lnTo>
                      <a:pt x="1334" y="1024"/>
                    </a:lnTo>
                    <a:lnTo>
                      <a:pt x="1312" y="1024"/>
                    </a:lnTo>
                    <a:lnTo>
                      <a:pt x="1289" y="1024"/>
                    </a:lnTo>
                    <a:lnTo>
                      <a:pt x="1268" y="1024"/>
                    </a:lnTo>
                    <a:lnTo>
                      <a:pt x="1245" y="1023"/>
                    </a:lnTo>
                    <a:lnTo>
                      <a:pt x="1224" y="1022"/>
                    </a:lnTo>
                    <a:lnTo>
                      <a:pt x="1202" y="1020"/>
                    </a:lnTo>
                    <a:lnTo>
                      <a:pt x="1182" y="1016"/>
                    </a:lnTo>
                    <a:lnTo>
                      <a:pt x="1161" y="1010"/>
                    </a:lnTo>
                    <a:lnTo>
                      <a:pt x="1142" y="1002"/>
                    </a:lnTo>
                    <a:lnTo>
                      <a:pt x="1123" y="993"/>
                    </a:lnTo>
                    <a:lnTo>
                      <a:pt x="997" y="976"/>
                    </a:lnTo>
                    <a:lnTo>
                      <a:pt x="981" y="975"/>
                    </a:lnTo>
                    <a:lnTo>
                      <a:pt x="965" y="972"/>
                    </a:lnTo>
                    <a:lnTo>
                      <a:pt x="949" y="970"/>
                    </a:lnTo>
                    <a:lnTo>
                      <a:pt x="933" y="969"/>
                    </a:lnTo>
                    <a:lnTo>
                      <a:pt x="916" y="969"/>
                    </a:lnTo>
                    <a:lnTo>
                      <a:pt x="900" y="971"/>
                    </a:lnTo>
                    <a:lnTo>
                      <a:pt x="884" y="976"/>
                    </a:lnTo>
                    <a:lnTo>
                      <a:pt x="868" y="983"/>
                    </a:lnTo>
                    <a:lnTo>
                      <a:pt x="861" y="985"/>
                    </a:lnTo>
                    <a:lnTo>
                      <a:pt x="853" y="986"/>
                    </a:lnTo>
                    <a:lnTo>
                      <a:pt x="846" y="987"/>
                    </a:lnTo>
                    <a:lnTo>
                      <a:pt x="840" y="992"/>
                    </a:lnTo>
                    <a:lnTo>
                      <a:pt x="844" y="998"/>
                    </a:lnTo>
                    <a:lnTo>
                      <a:pt x="853" y="1000"/>
                    </a:lnTo>
                    <a:lnTo>
                      <a:pt x="866" y="1000"/>
                    </a:lnTo>
                    <a:lnTo>
                      <a:pt x="882" y="999"/>
                    </a:lnTo>
                    <a:lnTo>
                      <a:pt x="899" y="998"/>
                    </a:lnTo>
                    <a:lnTo>
                      <a:pt x="916" y="997"/>
                    </a:lnTo>
                    <a:lnTo>
                      <a:pt x="934" y="995"/>
                    </a:lnTo>
                    <a:lnTo>
                      <a:pt x="950" y="998"/>
                    </a:lnTo>
                    <a:lnTo>
                      <a:pt x="969" y="1004"/>
                    </a:lnTo>
                    <a:lnTo>
                      <a:pt x="989" y="1009"/>
                    </a:lnTo>
                    <a:lnTo>
                      <a:pt x="1010" y="1015"/>
                    </a:lnTo>
                    <a:lnTo>
                      <a:pt x="1030" y="1021"/>
                    </a:lnTo>
                    <a:lnTo>
                      <a:pt x="1050" y="1028"/>
                    </a:lnTo>
                    <a:lnTo>
                      <a:pt x="1070" y="1033"/>
                    </a:lnTo>
                    <a:lnTo>
                      <a:pt x="1088" y="1041"/>
                    </a:lnTo>
                    <a:lnTo>
                      <a:pt x="1108" y="1050"/>
                    </a:lnTo>
                    <a:lnTo>
                      <a:pt x="1126" y="1052"/>
                    </a:lnTo>
                    <a:lnTo>
                      <a:pt x="1143" y="1054"/>
                    </a:lnTo>
                    <a:lnTo>
                      <a:pt x="1161" y="1055"/>
                    </a:lnTo>
                    <a:lnTo>
                      <a:pt x="1180" y="1055"/>
                    </a:lnTo>
                    <a:lnTo>
                      <a:pt x="1198" y="1055"/>
                    </a:lnTo>
                    <a:lnTo>
                      <a:pt x="1216" y="1055"/>
                    </a:lnTo>
                    <a:lnTo>
                      <a:pt x="1234" y="1055"/>
                    </a:lnTo>
                    <a:lnTo>
                      <a:pt x="1253" y="1055"/>
                    </a:lnTo>
                    <a:lnTo>
                      <a:pt x="1270" y="1055"/>
                    </a:lnTo>
                    <a:lnTo>
                      <a:pt x="1288" y="1056"/>
                    </a:lnTo>
                    <a:lnTo>
                      <a:pt x="1306" y="1058"/>
                    </a:lnTo>
                    <a:lnTo>
                      <a:pt x="1325" y="1059"/>
                    </a:lnTo>
                    <a:lnTo>
                      <a:pt x="1343" y="1062"/>
                    </a:lnTo>
                    <a:lnTo>
                      <a:pt x="1361" y="1066"/>
                    </a:lnTo>
                    <a:lnTo>
                      <a:pt x="1378" y="1070"/>
                    </a:lnTo>
                    <a:lnTo>
                      <a:pt x="1397" y="1076"/>
                    </a:lnTo>
                    <a:lnTo>
                      <a:pt x="1400" y="1087"/>
                    </a:lnTo>
                    <a:lnTo>
                      <a:pt x="1404" y="1099"/>
                    </a:lnTo>
                    <a:lnTo>
                      <a:pt x="1406" y="1112"/>
                    </a:lnTo>
                    <a:lnTo>
                      <a:pt x="1405" y="1123"/>
                    </a:lnTo>
                    <a:lnTo>
                      <a:pt x="1402" y="1127"/>
                    </a:lnTo>
                    <a:lnTo>
                      <a:pt x="1398" y="1130"/>
                    </a:lnTo>
                    <a:lnTo>
                      <a:pt x="1392" y="1133"/>
                    </a:lnTo>
                    <a:lnTo>
                      <a:pt x="1387" y="1136"/>
                    </a:lnTo>
                    <a:lnTo>
                      <a:pt x="1381" y="1138"/>
                    </a:lnTo>
                    <a:lnTo>
                      <a:pt x="1374" y="1138"/>
                    </a:lnTo>
                    <a:lnTo>
                      <a:pt x="1368" y="1138"/>
                    </a:lnTo>
                    <a:lnTo>
                      <a:pt x="1361" y="1137"/>
                    </a:lnTo>
                    <a:lnTo>
                      <a:pt x="1361" y="1125"/>
                    </a:lnTo>
                    <a:lnTo>
                      <a:pt x="1361" y="1114"/>
                    </a:lnTo>
                    <a:lnTo>
                      <a:pt x="1359" y="1104"/>
                    </a:lnTo>
                    <a:lnTo>
                      <a:pt x="1350" y="1098"/>
                    </a:lnTo>
                    <a:lnTo>
                      <a:pt x="1348" y="1101"/>
                    </a:lnTo>
                    <a:lnTo>
                      <a:pt x="1348" y="1105"/>
                    </a:lnTo>
                    <a:lnTo>
                      <a:pt x="1349" y="1108"/>
                    </a:lnTo>
                    <a:lnTo>
                      <a:pt x="1353" y="1112"/>
                    </a:lnTo>
                    <a:lnTo>
                      <a:pt x="1353" y="1121"/>
                    </a:lnTo>
                    <a:lnTo>
                      <a:pt x="1353" y="1131"/>
                    </a:lnTo>
                    <a:lnTo>
                      <a:pt x="1349" y="1142"/>
                    </a:lnTo>
                    <a:lnTo>
                      <a:pt x="1343" y="1148"/>
                    </a:lnTo>
                    <a:lnTo>
                      <a:pt x="1331" y="1153"/>
                    </a:lnTo>
                    <a:lnTo>
                      <a:pt x="1320" y="1158"/>
                    </a:lnTo>
                    <a:lnTo>
                      <a:pt x="1309" y="1161"/>
                    </a:lnTo>
                    <a:lnTo>
                      <a:pt x="1298" y="1166"/>
                    </a:lnTo>
                    <a:lnTo>
                      <a:pt x="1286" y="1169"/>
                    </a:lnTo>
                    <a:lnTo>
                      <a:pt x="1274" y="1173"/>
                    </a:lnTo>
                    <a:lnTo>
                      <a:pt x="1261" y="1175"/>
                    </a:lnTo>
                    <a:lnTo>
                      <a:pt x="1249" y="1177"/>
                    </a:lnTo>
                    <a:lnTo>
                      <a:pt x="1240" y="1179"/>
                    </a:lnTo>
                    <a:lnTo>
                      <a:pt x="1230" y="1178"/>
                    </a:lnTo>
                    <a:lnTo>
                      <a:pt x="1220" y="1177"/>
                    </a:lnTo>
                    <a:lnTo>
                      <a:pt x="1211" y="1175"/>
                    </a:lnTo>
                    <a:lnTo>
                      <a:pt x="1201" y="1173"/>
                    </a:lnTo>
                    <a:lnTo>
                      <a:pt x="1193" y="1173"/>
                    </a:lnTo>
                    <a:lnTo>
                      <a:pt x="1183" y="1176"/>
                    </a:lnTo>
                    <a:lnTo>
                      <a:pt x="1174" y="1182"/>
                    </a:lnTo>
                    <a:lnTo>
                      <a:pt x="1164" y="1183"/>
                    </a:lnTo>
                    <a:lnTo>
                      <a:pt x="1152" y="1184"/>
                    </a:lnTo>
                    <a:lnTo>
                      <a:pt x="1140" y="1184"/>
                    </a:lnTo>
                    <a:lnTo>
                      <a:pt x="1128" y="1182"/>
                    </a:lnTo>
                    <a:lnTo>
                      <a:pt x="1116" y="1181"/>
                    </a:lnTo>
                    <a:lnTo>
                      <a:pt x="1105" y="1176"/>
                    </a:lnTo>
                    <a:lnTo>
                      <a:pt x="1095" y="1171"/>
                    </a:lnTo>
                    <a:lnTo>
                      <a:pt x="1086" y="1166"/>
                    </a:lnTo>
                    <a:lnTo>
                      <a:pt x="1070" y="1165"/>
                    </a:lnTo>
                    <a:lnTo>
                      <a:pt x="1055" y="1162"/>
                    </a:lnTo>
                    <a:lnTo>
                      <a:pt x="1040" y="1160"/>
                    </a:lnTo>
                    <a:lnTo>
                      <a:pt x="1024" y="1158"/>
                    </a:lnTo>
                    <a:lnTo>
                      <a:pt x="1009" y="1155"/>
                    </a:lnTo>
                    <a:lnTo>
                      <a:pt x="994" y="1153"/>
                    </a:lnTo>
                    <a:lnTo>
                      <a:pt x="979" y="1151"/>
                    </a:lnTo>
                    <a:lnTo>
                      <a:pt x="963" y="1147"/>
                    </a:lnTo>
                    <a:lnTo>
                      <a:pt x="948" y="1145"/>
                    </a:lnTo>
                    <a:lnTo>
                      <a:pt x="933" y="1143"/>
                    </a:lnTo>
                    <a:lnTo>
                      <a:pt x="917" y="1140"/>
                    </a:lnTo>
                    <a:lnTo>
                      <a:pt x="901" y="1138"/>
                    </a:lnTo>
                    <a:lnTo>
                      <a:pt x="886" y="1136"/>
                    </a:lnTo>
                    <a:lnTo>
                      <a:pt x="870" y="1133"/>
                    </a:lnTo>
                    <a:lnTo>
                      <a:pt x="855" y="1132"/>
                    </a:lnTo>
                    <a:lnTo>
                      <a:pt x="839" y="1131"/>
                    </a:lnTo>
                    <a:lnTo>
                      <a:pt x="830" y="1135"/>
                    </a:lnTo>
                    <a:lnTo>
                      <a:pt x="822" y="1137"/>
                    </a:lnTo>
                    <a:lnTo>
                      <a:pt x="813" y="1139"/>
                    </a:lnTo>
                    <a:lnTo>
                      <a:pt x="805" y="1140"/>
                    </a:lnTo>
                    <a:lnTo>
                      <a:pt x="796" y="1142"/>
                    </a:lnTo>
                    <a:lnTo>
                      <a:pt x="786" y="1143"/>
                    </a:lnTo>
                    <a:lnTo>
                      <a:pt x="778" y="1144"/>
                    </a:lnTo>
                    <a:lnTo>
                      <a:pt x="769" y="1145"/>
                    </a:lnTo>
                    <a:lnTo>
                      <a:pt x="750" y="1150"/>
                    </a:lnTo>
                    <a:lnTo>
                      <a:pt x="729" y="1153"/>
                    </a:lnTo>
                    <a:lnTo>
                      <a:pt x="709" y="1155"/>
                    </a:lnTo>
                    <a:lnTo>
                      <a:pt x="688" y="1156"/>
                    </a:lnTo>
                    <a:lnTo>
                      <a:pt x="667" y="1156"/>
                    </a:lnTo>
                    <a:lnTo>
                      <a:pt x="647" y="1158"/>
                    </a:lnTo>
                    <a:lnTo>
                      <a:pt x="626" y="1160"/>
                    </a:lnTo>
                    <a:lnTo>
                      <a:pt x="606" y="1162"/>
                    </a:lnTo>
                    <a:lnTo>
                      <a:pt x="464" y="1146"/>
                    </a:lnTo>
                    <a:lnTo>
                      <a:pt x="447" y="1143"/>
                    </a:lnTo>
                    <a:lnTo>
                      <a:pt x="427" y="1138"/>
                    </a:lnTo>
                    <a:lnTo>
                      <a:pt x="404" y="1132"/>
                    </a:lnTo>
                    <a:lnTo>
                      <a:pt x="380" y="1125"/>
                    </a:lnTo>
                    <a:lnTo>
                      <a:pt x="353" y="1117"/>
                    </a:lnTo>
                    <a:lnTo>
                      <a:pt x="327" y="1108"/>
                    </a:lnTo>
                    <a:lnTo>
                      <a:pt x="299" y="1100"/>
                    </a:lnTo>
                    <a:lnTo>
                      <a:pt x="271" y="1090"/>
                    </a:lnTo>
                    <a:lnTo>
                      <a:pt x="243" y="1081"/>
                    </a:lnTo>
                    <a:lnTo>
                      <a:pt x="216" y="1071"/>
                    </a:lnTo>
                    <a:lnTo>
                      <a:pt x="190" y="1062"/>
                    </a:lnTo>
                    <a:lnTo>
                      <a:pt x="165" y="1054"/>
                    </a:lnTo>
                    <a:lnTo>
                      <a:pt x="142" y="1046"/>
                    </a:lnTo>
                    <a:lnTo>
                      <a:pt x="121" y="1039"/>
                    </a:lnTo>
                    <a:lnTo>
                      <a:pt x="104" y="1035"/>
                    </a:lnTo>
                    <a:lnTo>
                      <a:pt x="89" y="1030"/>
                    </a:lnTo>
                    <a:lnTo>
                      <a:pt x="76" y="1027"/>
                    </a:lnTo>
                    <a:lnTo>
                      <a:pt x="66" y="1023"/>
                    </a:lnTo>
                    <a:lnTo>
                      <a:pt x="56" y="1020"/>
                    </a:lnTo>
                    <a:lnTo>
                      <a:pt x="47" y="1017"/>
                    </a:lnTo>
                    <a:lnTo>
                      <a:pt x="38" y="1016"/>
                    </a:lnTo>
                    <a:lnTo>
                      <a:pt x="27" y="1015"/>
                    </a:lnTo>
                    <a:lnTo>
                      <a:pt x="15" y="1016"/>
                    </a:lnTo>
                    <a:lnTo>
                      <a:pt x="0" y="1020"/>
                    </a:lnTo>
                    <a:lnTo>
                      <a:pt x="0" y="1106"/>
                    </a:lnTo>
                    <a:lnTo>
                      <a:pt x="13" y="1107"/>
                    </a:lnTo>
                    <a:lnTo>
                      <a:pt x="25" y="1108"/>
                    </a:lnTo>
                    <a:lnTo>
                      <a:pt x="37" y="1107"/>
                    </a:lnTo>
                    <a:lnTo>
                      <a:pt x="47" y="1106"/>
                    </a:lnTo>
                    <a:lnTo>
                      <a:pt x="59" y="1105"/>
                    </a:lnTo>
                    <a:lnTo>
                      <a:pt x="70" y="1104"/>
                    </a:lnTo>
                    <a:lnTo>
                      <a:pt x="82" y="1104"/>
                    </a:lnTo>
                    <a:lnTo>
                      <a:pt x="95" y="1106"/>
                    </a:lnTo>
                    <a:lnTo>
                      <a:pt x="169" y="1124"/>
                    </a:lnTo>
                    <a:lnTo>
                      <a:pt x="234" y="1140"/>
                    </a:lnTo>
                    <a:lnTo>
                      <a:pt x="292" y="1154"/>
                    </a:lnTo>
                    <a:lnTo>
                      <a:pt x="343" y="1166"/>
                    </a:lnTo>
                    <a:lnTo>
                      <a:pt x="386" y="1176"/>
                    </a:lnTo>
                    <a:lnTo>
                      <a:pt x="422" y="1183"/>
                    </a:lnTo>
                    <a:lnTo>
                      <a:pt x="452" y="1190"/>
                    </a:lnTo>
                    <a:lnTo>
                      <a:pt x="478" y="1194"/>
                    </a:lnTo>
                    <a:lnTo>
                      <a:pt x="497" y="1198"/>
                    </a:lnTo>
                    <a:lnTo>
                      <a:pt x="514" y="1200"/>
                    </a:lnTo>
                    <a:lnTo>
                      <a:pt x="525" y="1201"/>
                    </a:lnTo>
                    <a:lnTo>
                      <a:pt x="534" y="1202"/>
                    </a:lnTo>
                    <a:lnTo>
                      <a:pt x="540" y="1202"/>
                    </a:lnTo>
                    <a:lnTo>
                      <a:pt x="544" y="1202"/>
                    </a:lnTo>
                    <a:lnTo>
                      <a:pt x="546" y="1202"/>
                    </a:lnTo>
                    <a:lnTo>
                      <a:pt x="558" y="1204"/>
                    </a:lnTo>
                    <a:lnTo>
                      <a:pt x="569" y="1204"/>
                    </a:lnTo>
                    <a:lnTo>
                      <a:pt x="582" y="1205"/>
                    </a:lnTo>
                    <a:lnTo>
                      <a:pt x="594" y="1205"/>
                    </a:lnTo>
                    <a:lnTo>
                      <a:pt x="606" y="1206"/>
                    </a:lnTo>
                    <a:lnTo>
                      <a:pt x="618" y="1206"/>
                    </a:lnTo>
                    <a:lnTo>
                      <a:pt x="630" y="1206"/>
                    </a:lnTo>
                    <a:lnTo>
                      <a:pt x="641" y="1206"/>
                    </a:lnTo>
                    <a:lnTo>
                      <a:pt x="652" y="1206"/>
                    </a:lnTo>
                    <a:lnTo>
                      <a:pt x="664" y="1205"/>
                    </a:lnTo>
                    <a:lnTo>
                      <a:pt x="676" y="1205"/>
                    </a:lnTo>
                    <a:lnTo>
                      <a:pt x="688" y="1204"/>
                    </a:lnTo>
                    <a:lnTo>
                      <a:pt x="698" y="1204"/>
                    </a:lnTo>
                    <a:lnTo>
                      <a:pt x="710" y="1202"/>
                    </a:lnTo>
                    <a:lnTo>
                      <a:pt x="721" y="1201"/>
                    </a:lnTo>
                    <a:lnTo>
                      <a:pt x="733" y="1200"/>
                    </a:lnTo>
                    <a:lnTo>
                      <a:pt x="749" y="1197"/>
                    </a:lnTo>
                    <a:lnTo>
                      <a:pt x="764" y="1192"/>
                    </a:lnTo>
                    <a:lnTo>
                      <a:pt x="779" y="1189"/>
                    </a:lnTo>
                    <a:lnTo>
                      <a:pt x="795" y="1184"/>
                    </a:lnTo>
                    <a:lnTo>
                      <a:pt x="811" y="1182"/>
                    </a:lnTo>
                    <a:lnTo>
                      <a:pt x="827" y="1179"/>
                    </a:lnTo>
                    <a:lnTo>
                      <a:pt x="843" y="1179"/>
                    </a:lnTo>
                    <a:lnTo>
                      <a:pt x="861" y="1182"/>
                    </a:lnTo>
                    <a:lnTo>
                      <a:pt x="1097" y="1215"/>
                    </a:lnTo>
                    <a:lnTo>
                      <a:pt x="1113" y="1216"/>
                    </a:lnTo>
                    <a:lnTo>
                      <a:pt x="1130" y="1217"/>
                    </a:lnTo>
                    <a:lnTo>
                      <a:pt x="1146" y="1217"/>
                    </a:lnTo>
                    <a:lnTo>
                      <a:pt x="1162" y="1217"/>
                    </a:lnTo>
                    <a:lnTo>
                      <a:pt x="1179" y="1217"/>
                    </a:lnTo>
                    <a:lnTo>
                      <a:pt x="1195" y="1216"/>
                    </a:lnTo>
                    <a:lnTo>
                      <a:pt x="1211" y="1215"/>
                    </a:lnTo>
                    <a:lnTo>
                      <a:pt x="1226" y="1214"/>
                    </a:lnTo>
                    <a:lnTo>
                      <a:pt x="1242" y="1212"/>
                    </a:lnTo>
                    <a:lnTo>
                      <a:pt x="1257" y="1209"/>
                    </a:lnTo>
                    <a:lnTo>
                      <a:pt x="1273" y="1206"/>
                    </a:lnTo>
                    <a:lnTo>
                      <a:pt x="1288" y="1202"/>
                    </a:lnTo>
                    <a:lnTo>
                      <a:pt x="1303" y="1198"/>
                    </a:lnTo>
                    <a:lnTo>
                      <a:pt x="1318" y="1193"/>
                    </a:lnTo>
                    <a:lnTo>
                      <a:pt x="1332" y="1188"/>
                    </a:lnTo>
                    <a:lnTo>
                      <a:pt x="1347" y="1182"/>
                    </a:lnTo>
                    <a:lnTo>
                      <a:pt x="1361" y="1183"/>
                    </a:lnTo>
                    <a:lnTo>
                      <a:pt x="1374" y="1181"/>
                    </a:lnTo>
                    <a:lnTo>
                      <a:pt x="1386" y="1177"/>
                    </a:lnTo>
                    <a:lnTo>
                      <a:pt x="1399" y="1171"/>
                    </a:lnTo>
                    <a:lnTo>
                      <a:pt x="1411" y="1167"/>
                    </a:lnTo>
                    <a:lnTo>
                      <a:pt x="1422" y="1162"/>
                    </a:lnTo>
                    <a:lnTo>
                      <a:pt x="1435" y="1158"/>
                    </a:lnTo>
                    <a:lnTo>
                      <a:pt x="1448" y="1155"/>
                    </a:lnTo>
                    <a:lnTo>
                      <a:pt x="1459" y="1150"/>
                    </a:lnTo>
                    <a:lnTo>
                      <a:pt x="1470" y="1143"/>
                    </a:lnTo>
                    <a:lnTo>
                      <a:pt x="1479" y="1136"/>
                    </a:lnTo>
                    <a:lnTo>
                      <a:pt x="1488" y="1127"/>
                    </a:lnTo>
                    <a:lnTo>
                      <a:pt x="1497" y="1116"/>
                    </a:lnTo>
                    <a:lnTo>
                      <a:pt x="1503" y="1106"/>
                    </a:lnTo>
                    <a:lnTo>
                      <a:pt x="1508" y="1094"/>
                    </a:lnTo>
                    <a:lnTo>
                      <a:pt x="1512" y="1083"/>
                    </a:lnTo>
                    <a:lnTo>
                      <a:pt x="1529" y="1083"/>
                    </a:lnTo>
                    <a:lnTo>
                      <a:pt x="1546" y="1082"/>
                    </a:lnTo>
                    <a:lnTo>
                      <a:pt x="1563" y="1079"/>
                    </a:lnTo>
                    <a:lnTo>
                      <a:pt x="1579" y="1076"/>
                    </a:lnTo>
                    <a:lnTo>
                      <a:pt x="1595" y="1073"/>
                    </a:lnTo>
                    <a:lnTo>
                      <a:pt x="1612" y="1067"/>
                    </a:lnTo>
                    <a:lnTo>
                      <a:pt x="1628" y="1061"/>
                    </a:lnTo>
                    <a:lnTo>
                      <a:pt x="1644" y="1054"/>
                    </a:lnTo>
                    <a:lnTo>
                      <a:pt x="1648" y="1048"/>
                    </a:lnTo>
                    <a:lnTo>
                      <a:pt x="1657" y="1043"/>
                    </a:lnTo>
                    <a:lnTo>
                      <a:pt x="1664" y="1037"/>
                    </a:lnTo>
                    <a:lnTo>
                      <a:pt x="1670" y="1033"/>
                    </a:lnTo>
                    <a:lnTo>
                      <a:pt x="1652" y="905"/>
                    </a:lnTo>
                    <a:lnTo>
                      <a:pt x="1584" y="884"/>
                    </a:lnTo>
                    <a:lnTo>
                      <a:pt x="1399" y="861"/>
                    </a:lnTo>
                    <a:lnTo>
                      <a:pt x="1239" y="823"/>
                    </a:lnTo>
                    <a:lnTo>
                      <a:pt x="1227" y="822"/>
                    </a:lnTo>
                    <a:lnTo>
                      <a:pt x="1216" y="820"/>
                    </a:lnTo>
                    <a:lnTo>
                      <a:pt x="1204" y="818"/>
                    </a:lnTo>
                    <a:lnTo>
                      <a:pt x="1193" y="816"/>
                    </a:lnTo>
                    <a:lnTo>
                      <a:pt x="1181" y="815"/>
                    </a:lnTo>
                    <a:lnTo>
                      <a:pt x="1170" y="813"/>
                    </a:lnTo>
                    <a:lnTo>
                      <a:pt x="1158" y="812"/>
                    </a:lnTo>
                    <a:lnTo>
                      <a:pt x="1147" y="809"/>
                    </a:lnTo>
                    <a:lnTo>
                      <a:pt x="1136" y="807"/>
                    </a:lnTo>
                    <a:lnTo>
                      <a:pt x="1125" y="806"/>
                    </a:lnTo>
                    <a:lnTo>
                      <a:pt x="1113" y="803"/>
                    </a:lnTo>
                    <a:lnTo>
                      <a:pt x="1102" y="802"/>
                    </a:lnTo>
                    <a:lnTo>
                      <a:pt x="1092" y="800"/>
                    </a:lnTo>
                    <a:lnTo>
                      <a:pt x="1081" y="799"/>
                    </a:lnTo>
                    <a:lnTo>
                      <a:pt x="1070" y="797"/>
                    </a:lnTo>
                    <a:lnTo>
                      <a:pt x="1059" y="795"/>
                    </a:lnTo>
                    <a:lnTo>
                      <a:pt x="1059" y="785"/>
                    </a:lnTo>
                    <a:lnTo>
                      <a:pt x="1071" y="7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2" name="Freeform 38"/>
              <p:cNvSpPr>
                <a:spLocks/>
              </p:cNvSpPr>
              <p:nvPr/>
            </p:nvSpPr>
            <p:spPr bwMode="auto">
              <a:xfrm>
                <a:off x="2572" y="3580"/>
                <a:ext cx="162" cy="100"/>
              </a:xfrm>
              <a:custGeom>
                <a:avLst/>
                <a:gdLst>
                  <a:gd name="T0" fmla="*/ 3 w 808"/>
                  <a:gd name="T1" fmla="*/ 0 h 500"/>
                  <a:gd name="T2" fmla="*/ 3 w 808"/>
                  <a:gd name="T3" fmla="*/ 1 h 500"/>
                  <a:gd name="T4" fmla="*/ 4 w 808"/>
                  <a:gd name="T5" fmla="*/ 1 h 500"/>
                  <a:gd name="T6" fmla="*/ 4 w 808"/>
                  <a:gd name="T7" fmla="*/ 1 h 500"/>
                  <a:gd name="T8" fmla="*/ 5 w 808"/>
                  <a:gd name="T9" fmla="*/ 1 h 500"/>
                  <a:gd name="T10" fmla="*/ 5 w 808"/>
                  <a:gd name="T11" fmla="*/ 1 h 500"/>
                  <a:gd name="T12" fmla="*/ 6 w 808"/>
                  <a:gd name="T13" fmla="*/ 1 h 500"/>
                  <a:gd name="T14" fmla="*/ 6 w 808"/>
                  <a:gd name="T15" fmla="*/ 2 h 500"/>
                  <a:gd name="T16" fmla="*/ 6 w 808"/>
                  <a:gd name="T17" fmla="*/ 2 h 500"/>
                  <a:gd name="T18" fmla="*/ 6 w 808"/>
                  <a:gd name="T19" fmla="*/ 3 h 500"/>
                  <a:gd name="T20" fmla="*/ 6 w 808"/>
                  <a:gd name="T21" fmla="*/ 3 h 500"/>
                  <a:gd name="T22" fmla="*/ 6 w 808"/>
                  <a:gd name="T23" fmla="*/ 3 h 500"/>
                  <a:gd name="T24" fmla="*/ 6 w 808"/>
                  <a:gd name="T25" fmla="*/ 3 h 500"/>
                  <a:gd name="T26" fmla="*/ 5 w 808"/>
                  <a:gd name="T27" fmla="*/ 3 h 500"/>
                  <a:gd name="T28" fmla="*/ 5 w 808"/>
                  <a:gd name="T29" fmla="*/ 3 h 500"/>
                  <a:gd name="T30" fmla="*/ 5 w 808"/>
                  <a:gd name="T31" fmla="*/ 3 h 500"/>
                  <a:gd name="T32" fmla="*/ 5 w 808"/>
                  <a:gd name="T33" fmla="*/ 3 h 500"/>
                  <a:gd name="T34" fmla="*/ 5 w 808"/>
                  <a:gd name="T35" fmla="*/ 3 h 500"/>
                  <a:gd name="T36" fmla="*/ 4 w 808"/>
                  <a:gd name="T37" fmla="*/ 3 h 500"/>
                  <a:gd name="T38" fmla="*/ 4 w 808"/>
                  <a:gd name="T39" fmla="*/ 3 h 500"/>
                  <a:gd name="T40" fmla="*/ 5 w 808"/>
                  <a:gd name="T41" fmla="*/ 4 h 500"/>
                  <a:gd name="T42" fmla="*/ 5 w 808"/>
                  <a:gd name="T43" fmla="*/ 4 h 500"/>
                  <a:gd name="T44" fmla="*/ 4 w 808"/>
                  <a:gd name="T45" fmla="*/ 4 h 500"/>
                  <a:gd name="T46" fmla="*/ 4 w 808"/>
                  <a:gd name="T47" fmla="*/ 3 h 500"/>
                  <a:gd name="T48" fmla="*/ 4 w 808"/>
                  <a:gd name="T49" fmla="*/ 3 h 500"/>
                  <a:gd name="T50" fmla="*/ 5 w 808"/>
                  <a:gd name="T51" fmla="*/ 2 h 500"/>
                  <a:gd name="T52" fmla="*/ 5 w 808"/>
                  <a:gd name="T53" fmla="*/ 2 h 500"/>
                  <a:gd name="T54" fmla="*/ 4 w 808"/>
                  <a:gd name="T55" fmla="*/ 2 h 500"/>
                  <a:gd name="T56" fmla="*/ 4 w 808"/>
                  <a:gd name="T57" fmla="*/ 2 h 500"/>
                  <a:gd name="T58" fmla="*/ 4 w 808"/>
                  <a:gd name="T59" fmla="*/ 2 h 500"/>
                  <a:gd name="T60" fmla="*/ 4 w 808"/>
                  <a:gd name="T61" fmla="*/ 2 h 500"/>
                  <a:gd name="T62" fmla="*/ 4 w 808"/>
                  <a:gd name="T63" fmla="*/ 2 h 500"/>
                  <a:gd name="T64" fmla="*/ 3 w 808"/>
                  <a:gd name="T65" fmla="*/ 2 h 500"/>
                  <a:gd name="T66" fmla="*/ 3 w 808"/>
                  <a:gd name="T67" fmla="*/ 1 h 500"/>
                  <a:gd name="T68" fmla="*/ 3 w 808"/>
                  <a:gd name="T69" fmla="*/ 1 h 500"/>
                  <a:gd name="T70" fmla="*/ 3 w 808"/>
                  <a:gd name="T71" fmla="*/ 1 h 500"/>
                  <a:gd name="T72" fmla="*/ 3 w 808"/>
                  <a:gd name="T73" fmla="*/ 1 h 500"/>
                  <a:gd name="T74" fmla="*/ 3 w 808"/>
                  <a:gd name="T75" fmla="*/ 1 h 500"/>
                  <a:gd name="T76" fmla="*/ 3 w 808"/>
                  <a:gd name="T77" fmla="*/ 1 h 500"/>
                  <a:gd name="T78" fmla="*/ 2 w 808"/>
                  <a:gd name="T79" fmla="*/ 1 h 500"/>
                  <a:gd name="T80" fmla="*/ 2 w 808"/>
                  <a:gd name="T81" fmla="*/ 1 h 500"/>
                  <a:gd name="T82" fmla="*/ 2 w 808"/>
                  <a:gd name="T83" fmla="*/ 1 h 500"/>
                  <a:gd name="T84" fmla="*/ 1 w 808"/>
                  <a:gd name="T85" fmla="*/ 1 h 500"/>
                  <a:gd name="T86" fmla="*/ 1 w 808"/>
                  <a:gd name="T87" fmla="*/ 2 h 500"/>
                  <a:gd name="T88" fmla="*/ 1 w 808"/>
                  <a:gd name="T89" fmla="*/ 2 h 500"/>
                  <a:gd name="T90" fmla="*/ 0 w 808"/>
                  <a:gd name="T91" fmla="*/ 1 h 500"/>
                  <a:gd name="T92" fmla="*/ 0 w 808"/>
                  <a:gd name="T93" fmla="*/ 0 h 500"/>
                  <a:gd name="T94" fmla="*/ 0 w 808"/>
                  <a:gd name="T95" fmla="*/ 0 h 500"/>
                  <a:gd name="T96" fmla="*/ 0 w 808"/>
                  <a:gd name="T97" fmla="*/ 1 h 500"/>
                  <a:gd name="T98" fmla="*/ 1 w 808"/>
                  <a:gd name="T99" fmla="*/ 1 h 500"/>
                  <a:gd name="T100" fmla="*/ 1 w 808"/>
                  <a:gd name="T101" fmla="*/ 1 h 500"/>
                  <a:gd name="T102" fmla="*/ 1 w 808"/>
                  <a:gd name="T103" fmla="*/ 1 h 500"/>
                  <a:gd name="T104" fmla="*/ 1 w 808"/>
                  <a:gd name="T105" fmla="*/ 0 h 500"/>
                  <a:gd name="T106" fmla="*/ 1 w 808"/>
                  <a:gd name="T107" fmla="*/ 0 h 500"/>
                  <a:gd name="T108" fmla="*/ 1 w 808"/>
                  <a:gd name="T109" fmla="*/ 0 h 500"/>
                  <a:gd name="T110" fmla="*/ 2 w 808"/>
                  <a:gd name="T111" fmla="*/ 1 h 500"/>
                  <a:gd name="T112" fmla="*/ 2 w 808"/>
                  <a:gd name="T113" fmla="*/ 1 h 500"/>
                  <a:gd name="T114" fmla="*/ 2 w 808"/>
                  <a:gd name="T115" fmla="*/ 0 h 500"/>
                  <a:gd name="T116" fmla="*/ 2 w 808"/>
                  <a:gd name="T117" fmla="*/ 0 h 500"/>
                  <a:gd name="T118" fmla="*/ 2 w 808"/>
                  <a:gd name="T119" fmla="*/ 0 h 50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8" h="500">
                    <a:moveTo>
                      <a:pt x="256" y="20"/>
                    </a:moveTo>
                    <a:lnTo>
                      <a:pt x="267" y="7"/>
                    </a:lnTo>
                    <a:lnTo>
                      <a:pt x="289" y="6"/>
                    </a:lnTo>
                    <a:lnTo>
                      <a:pt x="311" y="8"/>
                    </a:lnTo>
                    <a:lnTo>
                      <a:pt x="332" y="15"/>
                    </a:lnTo>
                    <a:lnTo>
                      <a:pt x="354" y="24"/>
                    </a:lnTo>
                    <a:lnTo>
                      <a:pt x="374" y="36"/>
                    </a:lnTo>
                    <a:lnTo>
                      <a:pt x="395" y="49"/>
                    </a:lnTo>
                    <a:lnTo>
                      <a:pt x="413" y="65"/>
                    </a:lnTo>
                    <a:lnTo>
                      <a:pt x="430" y="82"/>
                    </a:lnTo>
                    <a:lnTo>
                      <a:pt x="442" y="88"/>
                    </a:lnTo>
                    <a:lnTo>
                      <a:pt x="454" y="94"/>
                    </a:lnTo>
                    <a:lnTo>
                      <a:pt x="466" y="100"/>
                    </a:lnTo>
                    <a:lnTo>
                      <a:pt x="479" y="106"/>
                    </a:lnTo>
                    <a:lnTo>
                      <a:pt x="490" y="110"/>
                    </a:lnTo>
                    <a:lnTo>
                      <a:pt x="503" y="115"/>
                    </a:lnTo>
                    <a:lnTo>
                      <a:pt x="516" y="117"/>
                    </a:lnTo>
                    <a:lnTo>
                      <a:pt x="529" y="118"/>
                    </a:lnTo>
                    <a:lnTo>
                      <a:pt x="524" y="110"/>
                    </a:lnTo>
                    <a:lnTo>
                      <a:pt x="521" y="103"/>
                    </a:lnTo>
                    <a:lnTo>
                      <a:pt x="519" y="99"/>
                    </a:lnTo>
                    <a:lnTo>
                      <a:pt x="519" y="97"/>
                    </a:lnTo>
                    <a:lnTo>
                      <a:pt x="534" y="93"/>
                    </a:lnTo>
                    <a:lnTo>
                      <a:pt x="549" y="93"/>
                    </a:lnTo>
                    <a:lnTo>
                      <a:pt x="563" y="97"/>
                    </a:lnTo>
                    <a:lnTo>
                      <a:pt x="577" y="101"/>
                    </a:lnTo>
                    <a:lnTo>
                      <a:pt x="590" y="108"/>
                    </a:lnTo>
                    <a:lnTo>
                      <a:pt x="603" y="116"/>
                    </a:lnTo>
                    <a:lnTo>
                      <a:pt x="615" y="125"/>
                    </a:lnTo>
                    <a:lnTo>
                      <a:pt x="627" y="134"/>
                    </a:lnTo>
                    <a:lnTo>
                      <a:pt x="650" y="137"/>
                    </a:lnTo>
                    <a:lnTo>
                      <a:pt x="674" y="139"/>
                    </a:lnTo>
                    <a:lnTo>
                      <a:pt x="698" y="144"/>
                    </a:lnTo>
                    <a:lnTo>
                      <a:pt x="721" y="152"/>
                    </a:lnTo>
                    <a:lnTo>
                      <a:pt x="743" y="162"/>
                    </a:lnTo>
                    <a:lnTo>
                      <a:pt x="762" y="176"/>
                    </a:lnTo>
                    <a:lnTo>
                      <a:pt x="778" y="195"/>
                    </a:lnTo>
                    <a:lnTo>
                      <a:pt x="790" y="221"/>
                    </a:lnTo>
                    <a:lnTo>
                      <a:pt x="808" y="266"/>
                    </a:lnTo>
                    <a:lnTo>
                      <a:pt x="804" y="275"/>
                    </a:lnTo>
                    <a:lnTo>
                      <a:pt x="801" y="285"/>
                    </a:lnTo>
                    <a:lnTo>
                      <a:pt x="797" y="295"/>
                    </a:lnTo>
                    <a:lnTo>
                      <a:pt x="789" y="305"/>
                    </a:lnTo>
                    <a:lnTo>
                      <a:pt x="787" y="300"/>
                    </a:lnTo>
                    <a:lnTo>
                      <a:pt x="785" y="294"/>
                    </a:lnTo>
                    <a:lnTo>
                      <a:pt x="781" y="290"/>
                    </a:lnTo>
                    <a:lnTo>
                      <a:pt x="776" y="285"/>
                    </a:lnTo>
                    <a:lnTo>
                      <a:pt x="770" y="295"/>
                    </a:lnTo>
                    <a:lnTo>
                      <a:pt x="765" y="306"/>
                    </a:lnTo>
                    <a:lnTo>
                      <a:pt x="762" y="317"/>
                    </a:lnTo>
                    <a:lnTo>
                      <a:pt x="759" y="330"/>
                    </a:lnTo>
                    <a:lnTo>
                      <a:pt x="756" y="341"/>
                    </a:lnTo>
                    <a:lnTo>
                      <a:pt x="751" y="353"/>
                    </a:lnTo>
                    <a:lnTo>
                      <a:pt x="745" y="363"/>
                    </a:lnTo>
                    <a:lnTo>
                      <a:pt x="735" y="371"/>
                    </a:lnTo>
                    <a:lnTo>
                      <a:pt x="732" y="375"/>
                    </a:lnTo>
                    <a:lnTo>
                      <a:pt x="729" y="377"/>
                    </a:lnTo>
                    <a:lnTo>
                      <a:pt x="725" y="381"/>
                    </a:lnTo>
                    <a:lnTo>
                      <a:pt x="721" y="383"/>
                    </a:lnTo>
                    <a:lnTo>
                      <a:pt x="716" y="385"/>
                    </a:lnTo>
                    <a:lnTo>
                      <a:pt x="712" y="387"/>
                    </a:lnTo>
                    <a:lnTo>
                      <a:pt x="707" y="389"/>
                    </a:lnTo>
                    <a:lnTo>
                      <a:pt x="703" y="391"/>
                    </a:lnTo>
                    <a:lnTo>
                      <a:pt x="700" y="379"/>
                    </a:lnTo>
                    <a:lnTo>
                      <a:pt x="694" y="367"/>
                    </a:lnTo>
                    <a:lnTo>
                      <a:pt x="687" y="356"/>
                    </a:lnTo>
                    <a:lnTo>
                      <a:pt x="675" y="352"/>
                    </a:lnTo>
                    <a:lnTo>
                      <a:pt x="669" y="360"/>
                    </a:lnTo>
                    <a:lnTo>
                      <a:pt x="669" y="368"/>
                    </a:lnTo>
                    <a:lnTo>
                      <a:pt x="671" y="378"/>
                    </a:lnTo>
                    <a:lnTo>
                      <a:pt x="671" y="387"/>
                    </a:lnTo>
                    <a:lnTo>
                      <a:pt x="669" y="397"/>
                    </a:lnTo>
                    <a:lnTo>
                      <a:pt x="667" y="405"/>
                    </a:lnTo>
                    <a:lnTo>
                      <a:pt x="662" y="414"/>
                    </a:lnTo>
                    <a:lnTo>
                      <a:pt x="657" y="421"/>
                    </a:lnTo>
                    <a:lnTo>
                      <a:pt x="651" y="428"/>
                    </a:lnTo>
                    <a:lnTo>
                      <a:pt x="645" y="433"/>
                    </a:lnTo>
                    <a:lnTo>
                      <a:pt x="638" y="438"/>
                    </a:lnTo>
                    <a:lnTo>
                      <a:pt x="630" y="441"/>
                    </a:lnTo>
                    <a:lnTo>
                      <a:pt x="633" y="429"/>
                    </a:lnTo>
                    <a:lnTo>
                      <a:pt x="633" y="416"/>
                    </a:lnTo>
                    <a:lnTo>
                      <a:pt x="630" y="404"/>
                    </a:lnTo>
                    <a:lnTo>
                      <a:pt x="626" y="392"/>
                    </a:lnTo>
                    <a:lnTo>
                      <a:pt x="620" y="385"/>
                    </a:lnTo>
                    <a:lnTo>
                      <a:pt x="615" y="378"/>
                    </a:lnTo>
                    <a:lnTo>
                      <a:pt x="609" y="374"/>
                    </a:lnTo>
                    <a:lnTo>
                      <a:pt x="601" y="370"/>
                    </a:lnTo>
                    <a:lnTo>
                      <a:pt x="593" y="367"/>
                    </a:lnTo>
                    <a:lnTo>
                      <a:pt x="586" y="366"/>
                    </a:lnTo>
                    <a:lnTo>
                      <a:pt x="577" y="364"/>
                    </a:lnTo>
                    <a:lnTo>
                      <a:pt x="569" y="366"/>
                    </a:lnTo>
                    <a:lnTo>
                      <a:pt x="563" y="368"/>
                    </a:lnTo>
                    <a:lnTo>
                      <a:pt x="558" y="369"/>
                    </a:lnTo>
                    <a:lnTo>
                      <a:pt x="552" y="370"/>
                    </a:lnTo>
                    <a:lnTo>
                      <a:pt x="545" y="371"/>
                    </a:lnTo>
                    <a:lnTo>
                      <a:pt x="540" y="372"/>
                    </a:lnTo>
                    <a:lnTo>
                      <a:pt x="535" y="376"/>
                    </a:lnTo>
                    <a:lnTo>
                      <a:pt x="532" y="382"/>
                    </a:lnTo>
                    <a:lnTo>
                      <a:pt x="532" y="391"/>
                    </a:lnTo>
                    <a:lnTo>
                      <a:pt x="542" y="401"/>
                    </a:lnTo>
                    <a:lnTo>
                      <a:pt x="550" y="412"/>
                    </a:lnTo>
                    <a:lnTo>
                      <a:pt x="559" y="423"/>
                    </a:lnTo>
                    <a:lnTo>
                      <a:pt x="568" y="435"/>
                    </a:lnTo>
                    <a:lnTo>
                      <a:pt x="574" y="446"/>
                    </a:lnTo>
                    <a:lnTo>
                      <a:pt x="580" y="459"/>
                    </a:lnTo>
                    <a:lnTo>
                      <a:pt x="583" y="473"/>
                    </a:lnTo>
                    <a:lnTo>
                      <a:pt x="584" y="486"/>
                    </a:lnTo>
                    <a:lnTo>
                      <a:pt x="578" y="492"/>
                    </a:lnTo>
                    <a:lnTo>
                      <a:pt x="572" y="497"/>
                    </a:lnTo>
                    <a:lnTo>
                      <a:pt x="566" y="499"/>
                    </a:lnTo>
                    <a:lnTo>
                      <a:pt x="559" y="500"/>
                    </a:lnTo>
                    <a:lnTo>
                      <a:pt x="563" y="486"/>
                    </a:lnTo>
                    <a:lnTo>
                      <a:pt x="566" y="471"/>
                    </a:lnTo>
                    <a:lnTo>
                      <a:pt x="563" y="456"/>
                    </a:lnTo>
                    <a:lnTo>
                      <a:pt x="558" y="444"/>
                    </a:lnTo>
                    <a:lnTo>
                      <a:pt x="549" y="433"/>
                    </a:lnTo>
                    <a:lnTo>
                      <a:pt x="540" y="423"/>
                    </a:lnTo>
                    <a:lnTo>
                      <a:pt x="530" y="414"/>
                    </a:lnTo>
                    <a:lnTo>
                      <a:pt x="520" y="404"/>
                    </a:lnTo>
                    <a:lnTo>
                      <a:pt x="510" y="395"/>
                    </a:lnTo>
                    <a:lnTo>
                      <a:pt x="499" y="386"/>
                    </a:lnTo>
                    <a:lnTo>
                      <a:pt x="489" y="378"/>
                    </a:lnTo>
                    <a:lnTo>
                      <a:pt x="479" y="371"/>
                    </a:lnTo>
                    <a:lnTo>
                      <a:pt x="497" y="355"/>
                    </a:lnTo>
                    <a:lnTo>
                      <a:pt x="515" y="338"/>
                    </a:lnTo>
                    <a:lnTo>
                      <a:pt x="531" y="321"/>
                    </a:lnTo>
                    <a:lnTo>
                      <a:pt x="546" y="301"/>
                    </a:lnTo>
                    <a:lnTo>
                      <a:pt x="559" y="281"/>
                    </a:lnTo>
                    <a:lnTo>
                      <a:pt x="568" y="259"/>
                    </a:lnTo>
                    <a:lnTo>
                      <a:pt x="574" y="236"/>
                    </a:lnTo>
                    <a:lnTo>
                      <a:pt x="575" y="210"/>
                    </a:lnTo>
                    <a:lnTo>
                      <a:pt x="574" y="208"/>
                    </a:lnTo>
                    <a:lnTo>
                      <a:pt x="573" y="205"/>
                    </a:lnTo>
                    <a:lnTo>
                      <a:pt x="571" y="202"/>
                    </a:lnTo>
                    <a:lnTo>
                      <a:pt x="569" y="200"/>
                    </a:lnTo>
                    <a:lnTo>
                      <a:pt x="566" y="200"/>
                    </a:lnTo>
                    <a:lnTo>
                      <a:pt x="563" y="202"/>
                    </a:lnTo>
                    <a:lnTo>
                      <a:pt x="561" y="206"/>
                    </a:lnTo>
                    <a:lnTo>
                      <a:pt x="559" y="208"/>
                    </a:lnTo>
                    <a:lnTo>
                      <a:pt x="559" y="226"/>
                    </a:lnTo>
                    <a:lnTo>
                      <a:pt x="555" y="244"/>
                    </a:lnTo>
                    <a:lnTo>
                      <a:pt x="546" y="258"/>
                    </a:lnTo>
                    <a:lnTo>
                      <a:pt x="535" y="271"/>
                    </a:lnTo>
                    <a:lnTo>
                      <a:pt x="523" y="283"/>
                    </a:lnTo>
                    <a:lnTo>
                      <a:pt x="510" y="293"/>
                    </a:lnTo>
                    <a:lnTo>
                      <a:pt x="496" y="304"/>
                    </a:lnTo>
                    <a:lnTo>
                      <a:pt x="483" y="314"/>
                    </a:lnTo>
                    <a:lnTo>
                      <a:pt x="474" y="291"/>
                    </a:lnTo>
                    <a:lnTo>
                      <a:pt x="468" y="264"/>
                    </a:lnTo>
                    <a:lnTo>
                      <a:pt x="467" y="239"/>
                    </a:lnTo>
                    <a:lnTo>
                      <a:pt x="477" y="216"/>
                    </a:lnTo>
                    <a:lnTo>
                      <a:pt x="481" y="214"/>
                    </a:lnTo>
                    <a:lnTo>
                      <a:pt x="484" y="210"/>
                    </a:lnTo>
                    <a:lnTo>
                      <a:pt x="486" y="207"/>
                    </a:lnTo>
                    <a:lnTo>
                      <a:pt x="486" y="202"/>
                    </a:lnTo>
                    <a:lnTo>
                      <a:pt x="484" y="198"/>
                    </a:lnTo>
                    <a:lnTo>
                      <a:pt x="481" y="195"/>
                    </a:lnTo>
                    <a:lnTo>
                      <a:pt x="476" y="193"/>
                    </a:lnTo>
                    <a:lnTo>
                      <a:pt x="471" y="193"/>
                    </a:lnTo>
                    <a:lnTo>
                      <a:pt x="458" y="203"/>
                    </a:lnTo>
                    <a:lnTo>
                      <a:pt x="443" y="212"/>
                    </a:lnTo>
                    <a:lnTo>
                      <a:pt x="427" y="215"/>
                    </a:lnTo>
                    <a:lnTo>
                      <a:pt x="410" y="217"/>
                    </a:lnTo>
                    <a:lnTo>
                      <a:pt x="393" y="216"/>
                    </a:lnTo>
                    <a:lnTo>
                      <a:pt x="375" y="214"/>
                    </a:lnTo>
                    <a:lnTo>
                      <a:pt x="358" y="208"/>
                    </a:lnTo>
                    <a:lnTo>
                      <a:pt x="342" y="202"/>
                    </a:lnTo>
                    <a:lnTo>
                      <a:pt x="297" y="175"/>
                    </a:lnTo>
                    <a:lnTo>
                      <a:pt x="311" y="169"/>
                    </a:lnTo>
                    <a:lnTo>
                      <a:pt x="325" y="167"/>
                    </a:lnTo>
                    <a:lnTo>
                      <a:pt x="340" y="168"/>
                    </a:lnTo>
                    <a:lnTo>
                      <a:pt x="354" y="170"/>
                    </a:lnTo>
                    <a:lnTo>
                      <a:pt x="368" y="175"/>
                    </a:lnTo>
                    <a:lnTo>
                      <a:pt x="383" y="180"/>
                    </a:lnTo>
                    <a:lnTo>
                      <a:pt x="397" y="185"/>
                    </a:lnTo>
                    <a:lnTo>
                      <a:pt x="411" y="190"/>
                    </a:lnTo>
                    <a:lnTo>
                      <a:pt x="414" y="187"/>
                    </a:lnTo>
                    <a:lnTo>
                      <a:pt x="416" y="184"/>
                    </a:lnTo>
                    <a:lnTo>
                      <a:pt x="417" y="179"/>
                    </a:lnTo>
                    <a:lnTo>
                      <a:pt x="416" y="175"/>
                    </a:lnTo>
                    <a:lnTo>
                      <a:pt x="409" y="170"/>
                    </a:lnTo>
                    <a:lnTo>
                      <a:pt x="400" y="166"/>
                    </a:lnTo>
                    <a:lnTo>
                      <a:pt x="393" y="162"/>
                    </a:lnTo>
                    <a:lnTo>
                      <a:pt x="384" y="159"/>
                    </a:lnTo>
                    <a:lnTo>
                      <a:pt x="376" y="155"/>
                    </a:lnTo>
                    <a:lnTo>
                      <a:pt x="368" y="152"/>
                    </a:lnTo>
                    <a:lnTo>
                      <a:pt x="360" y="148"/>
                    </a:lnTo>
                    <a:lnTo>
                      <a:pt x="352" y="145"/>
                    </a:lnTo>
                    <a:lnTo>
                      <a:pt x="359" y="143"/>
                    </a:lnTo>
                    <a:lnTo>
                      <a:pt x="368" y="141"/>
                    </a:lnTo>
                    <a:lnTo>
                      <a:pt x="374" y="137"/>
                    </a:lnTo>
                    <a:lnTo>
                      <a:pt x="375" y="128"/>
                    </a:lnTo>
                    <a:lnTo>
                      <a:pt x="364" y="124"/>
                    </a:lnTo>
                    <a:lnTo>
                      <a:pt x="352" y="123"/>
                    </a:lnTo>
                    <a:lnTo>
                      <a:pt x="340" y="124"/>
                    </a:lnTo>
                    <a:lnTo>
                      <a:pt x="329" y="126"/>
                    </a:lnTo>
                    <a:lnTo>
                      <a:pt x="318" y="130"/>
                    </a:lnTo>
                    <a:lnTo>
                      <a:pt x="308" y="133"/>
                    </a:lnTo>
                    <a:lnTo>
                      <a:pt x="297" y="139"/>
                    </a:lnTo>
                    <a:lnTo>
                      <a:pt x="286" y="145"/>
                    </a:lnTo>
                    <a:lnTo>
                      <a:pt x="275" y="151"/>
                    </a:lnTo>
                    <a:lnTo>
                      <a:pt x="266" y="156"/>
                    </a:lnTo>
                    <a:lnTo>
                      <a:pt x="255" y="162"/>
                    </a:lnTo>
                    <a:lnTo>
                      <a:pt x="244" y="167"/>
                    </a:lnTo>
                    <a:lnTo>
                      <a:pt x="234" y="171"/>
                    </a:lnTo>
                    <a:lnTo>
                      <a:pt x="223" y="176"/>
                    </a:lnTo>
                    <a:lnTo>
                      <a:pt x="212" y="178"/>
                    </a:lnTo>
                    <a:lnTo>
                      <a:pt x="200" y="179"/>
                    </a:lnTo>
                    <a:lnTo>
                      <a:pt x="202" y="177"/>
                    </a:lnTo>
                    <a:lnTo>
                      <a:pt x="203" y="172"/>
                    </a:lnTo>
                    <a:lnTo>
                      <a:pt x="206" y="167"/>
                    </a:lnTo>
                    <a:lnTo>
                      <a:pt x="207" y="162"/>
                    </a:lnTo>
                    <a:lnTo>
                      <a:pt x="196" y="162"/>
                    </a:lnTo>
                    <a:lnTo>
                      <a:pt x="187" y="166"/>
                    </a:lnTo>
                    <a:lnTo>
                      <a:pt x="180" y="171"/>
                    </a:lnTo>
                    <a:lnTo>
                      <a:pt x="173" y="178"/>
                    </a:lnTo>
                    <a:lnTo>
                      <a:pt x="166" y="186"/>
                    </a:lnTo>
                    <a:lnTo>
                      <a:pt x="158" y="193"/>
                    </a:lnTo>
                    <a:lnTo>
                      <a:pt x="150" y="199"/>
                    </a:lnTo>
                    <a:lnTo>
                      <a:pt x="139" y="202"/>
                    </a:lnTo>
                    <a:lnTo>
                      <a:pt x="125" y="205"/>
                    </a:lnTo>
                    <a:lnTo>
                      <a:pt x="110" y="206"/>
                    </a:lnTo>
                    <a:lnTo>
                      <a:pt x="96" y="206"/>
                    </a:lnTo>
                    <a:lnTo>
                      <a:pt x="81" y="205"/>
                    </a:lnTo>
                    <a:lnTo>
                      <a:pt x="66" y="202"/>
                    </a:lnTo>
                    <a:lnTo>
                      <a:pt x="52" y="199"/>
                    </a:lnTo>
                    <a:lnTo>
                      <a:pt x="38" y="194"/>
                    </a:lnTo>
                    <a:lnTo>
                      <a:pt x="25" y="189"/>
                    </a:lnTo>
                    <a:lnTo>
                      <a:pt x="32" y="168"/>
                    </a:lnTo>
                    <a:lnTo>
                      <a:pt x="32" y="145"/>
                    </a:lnTo>
                    <a:lnTo>
                      <a:pt x="28" y="121"/>
                    </a:lnTo>
                    <a:lnTo>
                      <a:pt x="22" y="97"/>
                    </a:lnTo>
                    <a:lnTo>
                      <a:pt x="14" y="76"/>
                    </a:lnTo>
                    <a:lnTo>
                      <a:pt x="8" y="59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5" y="36"/>
                    </a:lnTo>
                    <a:lnTo>
                      <a:pt x="14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37" y="37"/>
                    </a:lnTo>
                    <a:lnTo>
                      <a:pt x="43" y="43"/>
                    </a:lnTo>
                    <a:lnTo>
                      <a:pt x="49" y="48"/>
                    </a:lnTo>
                    <a:lnTo>
                      <a:pt x="53" y="55"/>
                    </a:lnTo>
                    <a:lnTo>
                      <a:pt x="58" y="63"/>
                    </a:lnTo>
                    <a:lnTo>
                      <a:pt x="64" y="71"/>
                    </a:lnTo>
                    <a:lnTo>
                      <a:pt x="68" y="79"/>
                    </a:lnTo>
                    <a:lnTo>
                      <a:pt x="72" y="87"/>
                    </a:lnTo>
                    <a:lnTo>
                      <a:pt x="76" y="95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5" y="121"/>
                    </a:lnTo>
                    <a:lnTo>
                      <a:pt x="86" y="125"/>
                    </a:lnTo>
                    <a:lnTo>
                      <a:pt x="87" y="129"/>
                    </a:lnTo>
                    <a:lnTo>
                      <a:pt x="90" y="132"/>
                    </a:lnTo>
                    <a:lnTo>
                      <a:pt x="92" y="136"/>
                    </a:lnTo>
                    <a:lnTo>
                      <a:pt x="101" y="124"/>
                    </a:lnTo>
                    <a:lnTo>
                      <a:pt x="112" y="115"/>
                    </a:lnTo>
                    <a:lnTo>
                      <a:pt x="123" y="107"/>
                    </a:lnTo>
                    <a:lnTo>
                      <a:pt x="134" y="100"/>
                    </a:lnTo>
                    <a:lnTo>
                      <a:pt x="142" y="93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51" y="60"/>
                    </a:lnTo>
                    <a:lnTo>
                      <a:pt x="150" y="54"/>
                    </a:lnTo>
                    <a:lnTo>
                      <a:pt x="147" y="48"/>
                    </a:lnTo>
                    <a:lnTo>
                      <a:pt x="143" y="44"/>
                    </a:lnTo>
                    <a:lnTo>
                      <a:pt x="143" y="38"/>
                    </a:lnTo>
                    <a:lnTo>
                      <a:pt x="149" y="37"/>
                    </a:lnTo>
                    <a:lnTo>
                      <a:pt x="154" y="34"/>
                    </a:lnTo>
                    <a:lnTo>
                      <a:pt x="158" y="32"/>
                    </a:lnTo>
                    <a:lnTo>
                      <a:pt x="164" y="31"/>
                    </a:lnTo>
                    <a:lnTo>
                      <a:pt x="169" y="29"/>
                    </a:lnTo>
                    <a:lnTo>
                      <a:pt x="176" y="29"/>
                    </a:lnTo>
                    <a:lnTo>
                      <a:pt x="181" y="28"/>
                    </a:lnTo>
                    <a:lnTo>
                      <a:pt x="187" y="29"/>
                    </a:lnTo>
                    <a:lnTo>
                      <a:pt x="197" y="37"/>
                    </a:lnTo>
                    <a:lnTo>
                      <a:pt x="203" y="45"/>
                    </a:lnTo>
                    <a:lnTo>
                      <a:pt x="208" y="56"/>
                    </a:lnTo>
                    <a:lnTo>
                      <a:pt x="212" y="70"/>
                    </a:lnTo>
                    <a:lnTo>
                      <a:pt x="212" y="80"/>
                    </a:lnTo>
                    <a:lnTo>
                      <a:pt x="212" y="91"/>
                    </a:lnTo>
                    <a:lnTo>
                      <a:pt x="213" y="101"/>
                    </a:lnTo>
                    <a:lnTo>
                      <a:pt x="216" y="109"/>
                    </a:lnTo>
                    <a:lnTo>
                      <a:pt x="225" y="100"/>
                    </a:lnTo>
                    <a:lnTo>
                      <a:pt x="229" y="87"/>
                    </a:lnTo>
                    <a:lnTo>
                      <a:pt x="231" y="72"/>
                    </a:lnTo>
                    <a:lnTo>
                      <a:pt x="231" y="57"/>
                    </a:lnTo>
                    <a:lnTo>
                      <a:pt x="226" y="44"/>
                    </a:lnTo>
                    <a:lnTo>
                      <a:pt x="219" y="32"/>
                    </a:lnTo>
                    <a:lnTo>
                      <a:pt x="209" y="21"/>
                    </a:lnTo>
                    <a:lnTo>
                      <a:pt x="200" y="9"/>
                    </a:lnTo>
                    <a:lnTo>
                      <a:pt x="205" y="7"/>
                    </a:lnTo>
                    <a:lnTo>
                      <a:pt x="208" y="5"/>
                    </a:lnTo>
                    <a:lnTo>
                      <a:pt x="213" y="3"/>
                    </a:lnTo>
                    <a:lnTo>
                      <a:pt x="217" y="1"/>
                    </a:lnTo>
                    <a:lnTo>
                      <a:pt x="222" y="0"/>
                    </a:lnTo>
                    <a:lnTo>
                      <a:pt x="227" y="0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41" y="6"/>
                    </a:lnTo>
                    <a:lnTo>
                      <a:pt x="245" y="11"/>
                    </a:lnTo>
                    <a:lnTo>
                      <a:pt x="251" y="16"/>
                    </a:lnTo>
                    <a:lnTo>
                      <a:pt x="256" y="20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3" name="Freeform 39"/>
              <p:cNvSpPr>
                <a:spLocks/>
              </p:cNvSpPr>
              <p:nvPr/>
            </p:nvSpPr>
            <p:spPr bwMode="auto">
              <a:xfrm>
                <a:off x="2585" y="3587"/>
                <a:ext cx="15" cy="13"/>
              </a:xfrm>
              <a:custGeom>
                <a:avLst/>
                <a:gdLst>
                  <a:gd name="T0" fmla="*/ 0 w 74"/>
                  <a:gd name="T1" fmla="*/ 0 h 65"/>
                  <a:gd name="T2" fmla="*/ 0 w 74"/>
                  <a:gd name="T3" fmla="*/ 0 h 65"/>
                  <a:gd name="T4" fmla="*/ 1 w 74"/>
                  <a:gd name="T5" fmla="*/ 0 h 65"/>
                  <a:gd name="T6" fmla="*/ 1 w 74"/>
                  <a:gd name="T7" fmla="*/ 0 h 65"/>
                  <a:gd name="T8" fmla="*/ 1 w 74"/>
                  <a:gd name="T9" fmla="*/ 0 h 65"/>
                  <a:gd name="T10" fmla="*/ 1 w 74"/>
                  <a:gd name="T11" fmla="*/ 0 h 65"/>
                  <a:gd name="T12" fmla="*/ 1 w 74"/>
                  <a:gd name="T13" fmla="*/ 0 h 65"/>
                  <a:gd name="T14" fmla="*/ 1 w 74"/>
                  <a:gd name="T15" fmla="*/ 0 h 65"/>
                  <a:gd name="T16" fmla="*/ 0 w 74"/>
                  <a:gd name="T17" fmla="*/ 0 h 65"/>
                  <a:gd name="T18" fmla="*/ 0 w 74"/>
                  <a:gd name="T19" fmla="*/ 0 h 65"/>
                  <a:gd name="T20" fmla="*/ 0 w 74"/>
                  <a:gd name="T21" fmla="*/ 0 h 65"/>
                  <a:gd name="T22" fmla="*/ 0 w 74"/>
                  <a:gd name="T23" fmla="*/ 1 h 65"/>
                  <a:gd name="T24" fmla="*/ 0 w 74"/>
                  <a:gd name="T25" fmla="*/ 1 h 65"/>
                  <a:gd name="T26" fmla="*/ 0 w 74"/>
                  <a:gd name="T27" fmla="*/ 0 h 65"/>
                  <a:gd name="T28" fmla="*/ 0 w 74"/>
                  <a:gd name="T29" fmla="*/ 0 h 65"/>
                  <a:gd name="T30" fmla="*/ 0 w 74"/>
                  <a:gd name="T31" fmla="*/ 0 h 65"/>
                  <a:gd name="T32" fmla="*/ 0 w 74"/>
                  <a:gd name="T33" fmla="*/ 0 h 65"/>
                  <a:gd name="T34" fmla="*/ 0 w 74"/>
                  <a:gd name="T35" fmla="*/ 0 h 65"/>
                  <a:gd name="T36" fmla="*/ 0 w 74"/>
                  <a:gd name="T37" fmla="*/ 0 h 65"/>
                  <a:gd name="T38" fmla="*/ 0 w 74"/>
                  <a:gd name="T39" fmla="*/ 0 h 65"/>
                  <a:gd name="T40" fmla="*/ 0 w 74"/>
                  <a:gd name="T41" fmla="*/ 0 h 65"/>
                  <a:gd name="T42" fmla="*/ 0 w 74"/>
                  <a:gd name="T43" fmla="*/ 0 h 65"/>
                  <a:gd name="T44" fmla="*/ 0 w 74"/>
                  <a:gd name="T45" fmla="*/ 0 h 65"/>
                  <a:gd name="T46" fmla="*/ 0 w 74"/>
                  <a:gd name="T47" fmla="*/ 0 h 65"/>
                  <a:gd name="T48" fmla="*/ 0 w 74"/>
                  <a:gd name="T49" fmla="*/ 0 h 65"/>
                  <a:gd name="T50" fmla="*/ 0 w 74"/>
                  <a:gd name="T51" fmla="*/ 0 h 65"/>
                  <a:gd name="T52" fmla="*/ 0 w 74"/>
                  <a:gd name="T53" fmla="*/ 0 h 65"/>
                  <a:gd name="T54" fmla="*/ 0 w 74"/>
                  <a:gd name="T55" fmla="*/ 0 h 65"/>
                  <a:gd name="T56" fmla="*/ 0 w 74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65">
                    <a:moveTo>
                      <a:pt x="49" y="9"/>
                    </a:moveTo>
                    <a:lnTo>
                      <a:pt x="56" y="14"/>
                    </a:lnTo>
                    <a:lnTo>
                      <a:pt x="62" y="18"/>
                    </a:lnTo>
                    <a:lnTo>
                      <a:pt x="68" y="24"/>
                    </a:lnTo>
                    <a:lnTo>
                      <a:pt x="74" y="32"/>
                    </a:lnTo>
                    <a:lnTo>
                      <a:pt x="72" y="37"/>
                    </a:lnTo>
                    <a:lnTo>
                      <a:pt x="67" y="42"/>
                    </a:lnTo>
                    <a:lnTo>
                      <a:pt x="63" y="47"/>
                    </a:lnTo>
                    <a:lnTo>
                      <a:pt x="59" y="51"/>
                    </a:lnTo>
                    <a:lnTo>
                      <a:pt x="53" y="55"/>
                    </a:lnTo>
                    <a:lnTo>
                      <a:pt x="48" y="60"/>
                    </a:lnTo>
                    <a:lnTo>
                      <a:pt x="44" y="63"/>
                    </a:lnTo>
                    <a:lnTo>
                      <a:pt x="39" y="65"/>
                    </a:lnTo>
                    <a:lnTo>
                      <a:pt x="36" y="53"/>
                    </a:lnTo>
                    <a:lnTo>
                      <a:pt x="31" y="42"/>
                    </a:lnTo>
                    <a:lnTo>
                      <a:pt x="27" y="33"/>
                    </a:lnTo>
                    <a:lnTo>
                      <a:pt x="21" y="25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1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7"/>
                    </a:lnTo>
                    <a:lnTo>
                      <a:pt x="44" y="8"/>
                    </a:ln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4" name="Freeform 40"/>
              <p:cNvSpPr>
                <a:spLocks/>
              </p:cNvSpPr>
              <p:nvPr/>
            </p:nvSpPr>
            <p:spPr bwMode="auto">
              <a:xfrm>
                <a:off x="2609" y="3620"/>
                <a:ext cx="54" cy="30"/>
              </a:xfrm>
              <a:custGeom>
                <a:avLst/>
                <a:gdLst>
                  <a:gd name="T0" fmla="*/ 2 w 268"/>
                  <a:gd name="T1" fmla="*/ 0 h 152"/>
                  <a:gd name="T2" fmla="*/ 2 w 268"/>
                  <a:gd name="T3" fmla="*/ 0 h 152"/>
                  <a:gd name="T4" fmla="*/ 2 w 268"/>
                  <a:gd name="T5" fmla="*/ 1 h 152"/>
                  <a:gd name="T6" fmla="*/ 2 w 268"/>
                  <a:gd name="T7" fmla="*/ 1 h 152"/>
                  <a:gd name="T8" fmla="*/ 2 w 268"/>
                  <a:gd name="T9" fmla="*/ 1 h 152"/>
                  <a:gd name="T10" fmla="*/ 2 w 268"/>
                  <a:gd name="T11" fmla="*/ 1 h 152"/>
                  <a:gd name="T12" fmla="*/ 2 w 268"/>
                  <a:gd name="T13" fmla="*/ 1 h 152"/>
                  <a:gd name="T14" fmla="*/ 2 w 268"/>
                  <a:gd name="T15" fmla="*/ 1 h 152"/>
                  <a:gd name="T16" fmla="*/ 2 w 268"/>
                  <a:gd name="T17" fmla="*/ 1 h 152"/>
                  <a:gd name="T18" fmla="*/ 2 w 268"/>
                  <a:gd name="T19" fmla="*/ 1 h 152"/>
                  <a:gd name="T20" fmla="*/ 2 w 268"/>
                  <a:gd name="T21" fmla="*/ 1 h 152"/>
                  <a:gd name="T22" fmla="*/ 2 w 268"/>
                  <a:gd name="T23" fmla="*/ 1 h 152"/>
                  <a:gd name="T24" fmla="*/ 2 w 268"/>
                  <a:gd name="T25" fmla="*/ 1 h 152"/>
                  <a:gd name="T26" fmla="*/ 1 w 268"/>
                  <a:gd name="T27" fmla="*/ 1 h 152"/>
                  <a:gd name="T28" fmla="*/ 1 w 268"/>
                  <a:gd name="T29" fmla="*/ 1 h 152"/>
                  <a:gd name="T30" fmla="*/ 1 w 268"/>
                  <a:gd name="T31" fmla="*/ 1 h 152"/>
                  <a:gd name="T32" fmla="*/ 1 w 268"/>
                  <a:gd name="T33" fmla="*/ 1 h 152"/>
                  <a:gd name="T34" fmla="*/ 1 w 268"/>
                  <a:gd name="T35" fmla="*/ 1 h 152"/>
                  <a:gd name="T36" fmla="*/ 1 w 268"/>
                  <a:gd name="T37" fmla="*/ 1 h 152"/>
                  <a:gd name="T38" fmla="*/ 1 w 268"/>
                  <a:gd name="T39" fmla="*/ 1 h 152"/>
                  <a:gd name="T40" fmla="*/ 1 w 268"/>
                  <a:gd name="T41" fmla="*/ 1 h 152"/>
                  <a:gd name="T42" fmla="*/ 1 w 268"/>
                  <a:gd name="T43" fmla="*/ 1 h 152"/>
                  <a:gd name="T44" fmla="*/ 0 w 268"/>
                  <a:gd name="T45" fmla="*/ 1 h 152"/>
                  <a:gd name="T46" fmla="*/ 0 w 268"/>
                  <a:gd name="T47" fmla="*/ 1 h 152"/>
                  <a:gd name="T48" fmla="*/ 0 w 268"/>
                  <a:gd name="T49" fmla="*/ 1 h 152"/>
                  <a:gd name="T50" fmla="*/ 0 w 268"/>
                  <a:gd name="T51" fmla="*/ 1 h 152"/>
                  <a:gd name="T52" fmla="*/ 0 w 268"/>
                  <a:gd name="T53" fmla="*/ 1 h 152"/>
                  <a:gd name="T54" fmla="*/ 0 w 268"/>
                  <a:gd name="T55" fmla="*/ 0 h 152"/>
                  <a:gd name="T56" fmla="*/ 0 w 268"/>
                  <a:gd name="T57" fmla="*/ 0 h 152"/>
                  <a:gd name="T58" fmla="*/ 0 w 268"/>
                  <a:gd name="T59" fmla="*/ 0 h 152"/>
                  <a:gd name="T60" fmla="*/ 0 w 268"/>
                  <a:gd name="T61" fmla="*/ 0 h 152"/>
                  <a:gd name="T62" fmla="*/ 0 w 268"/>
                  <a:gd name="T63" fmla="*/ 0 h 152"/>
                  <a:gd name="T64" fmla="*/ 0 w 268"/>
                  <a:gd name="T65" fmla="*/ 0 h 152"/>
                  <a:gd name="T66" fmla="*/ 1 w 268"/>
                  <a:gd name="T67" fmla="*/ 0 h 152"/>
                  <a:gd name="T68" fmla="*/ 1 w 268"/>
                  <a:gd name="T69" fmla="*/ 0 h 152"/>
                  <a:gd name="T70" fmla="*/ 1 w 268"/>
                  <a:gd name="T71" fmla="*/ 0 h 152"/>
                  <a:gd name="T72" fmla="*/ 1 w 268"/>
                  <a:gd name="T73" fmla="*/ 0 h 152"/>
                  <a:gd name="T74" fmla="*/ 1 w 268"/>
                  <a:gd name="T75" fmla="*/ 0 h 152"/>
                  <a:gd name="T76" fmla="*/ 1 w 268"/>
                  <a:gd name="T77" fmla="*/ 0 h 152"/>
                  <a:gd name="T78" fmla="*/ 1 w 268"/>
                  <a:gd name="T79" fmla="*/ 0 h 152"/>
                  <a:gd name="T80" fmla="*/ 1 w 268"/>
                  <a:gd name="T81" fmla="*/ 0 h 152"/>
                  <a:gd name="T82" fmla="*/ 1 w 268"/>
                  <a:gd name="T83" fmla="*/ 0 h 152"/>
                  <a:gd name="T84" fmla="*/ 2 w 268"/>
                  <a:gd name="T85" fmla="*/ 0 h 152"/>
                  <a:gd name="T86" fmla="*/ 2 w 268"/>
                  <a:gd name="T87" fmla="*/ 0 h 152"/>
                  <a:gd name="T88" fmla="*/ 2 w 268"/>
                  <a:gd name="T89" fmla="*/ 0 h 15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152">
                    <a:moveTo>
                      <a:pt x="237" y="48"/>
                    </a:moveTo>
                    <a:lnTo>
                      <a:pt x="241" y="61"/>
                    </a:lnTo>
                    <a:lnTo>
                      <a:pt x="247" y="74"/>
                    </a:lnTo>
                    <a:lnTo>
                      <a:pt x="255" y="87"/>
                    </a:lnTo>
                    <a:lnTo>
                      <a:pt x="261" y="100"/>
                    </a:lnTo>
                    <a:lnTo>
                      <a:pt x="267" y="113"/>
                    </a:lnTo>
                    <a:lnTo>
                      <a:pt x="268" y="127"/>
                    </a:lnTo>
                    <a:lnTo>
                      <a:pt x="266" y="139"/>
                    </a:lnTo>
                    <a:lnTo>
                      <a:pt x="257" y="152"/>
                    </a:lnTo>
                    <a:lnTo>
                      <a:pt x="242" y="151"/>
                    </a:lnTo>
                    <a:lnTo>
                      <a:pt x="227" y="149"/>
                    </a:lnTo>
                    <a:lnTo>
                      <a:pt x="212" y="147"/>
                    </a:lnTo>
                    <a:lnTo>
                      <a:pt x="197" y="145"/>
                    </a:lnTo>
                    <a:lnTo>
                      <a:pt x="183" y="143"/>
                    </a:lnTo>
                    <a:lnTo>
                      <a:pt x="168" y="140"/>
                    </a:lnTo>
                    <a:lnTo>
                      <a:pt x="154" y="138"/>
                    </a:lnTo>
                    <a:lnTo>
                      <a:pt x="140" y="135"/>
                    </a:lnTo>
                    <a:lnTo>
                      <a:pt x="125" y="131"/>
                    </a:lnTo>
                    <a:lnTo>
                      <a:pt x="111" y="128"/>
                    </a:lnTo>
                    <a:lnTo>
                      <a:pt x="97" y="124"/>
                    </a:lnTo>
                    <a:lnTo>
                      <a:pt x="83" y="121"/>
                    </a:lnTo>
                    <a:lnTo>
                      <a:pt x="69" y="117"/>
                    </a:lnTo>
                    <a:lnTo>
                      <a:pt x="55" y="114"/>
                    </a:lnTo>
                    <a:lnTo>
                      <a:pt x="40" y="110"/>
                    </a:lnTo>
                    <a:lnTo>
                      <a:pt x="26" y="107"/>
                    </a:lnTo>
                    <a:lnTo>
                      <a:pt x="17" y="85"/>
                    </a:lnTo>
                    <a:lnTo>
                      <a:pt x="8" y="64"/>
                    </a:lnTo>
                    <a:lnTo>
                      <a:pt x="1" y="43"/>
                    </a:lnTo>
                    <a:lnTo>
                      <a:pt x="0" y="20"/>
                    </a:lnTo>
                    <a:lnTo>
                      <a:pt x="15" y="21"/>
                    </a:lnTo>
                    <a:lnTo>
                      <a:pt x="29" y="17"/>
                    </a:lnTo>
                    <a:lnTo>
                      <a:pt x="43" y="13"/>
                    </a:lnTo>
                    <a:lnTo>
                      <a:pt x="56" y="7"/>
                    </a:lnTo>
                    <a:lnTo>
                      <a:pt x="69" y="2"/>
                    </a:lnTo>
                    <a:lnTo>
                      <a:pt x="83" y="0"/>
                    </a:lnTo>
                    <a:lnTo>
                      <a:pt x="96" y="3"/>
                    </a:lnTo>
                    <a:lnTo>
                      <a:pt x="109" y="13"/>
                    </a:lnTo>
                    <a:lnTo>
                      <a:pt x="124" y="21"/>
                    </a:lnTo>
                    <a:lnTo>
                      <a:pt x="139" y="29"/>
                    </a:lnTo>
                    <a:lnTo>
                      <a:pt x="154" y="37"/>
                    </a:lnTo>
                    <a:lnTo>
                      <a:pt x="170" y="44"/>
                    </a:lnTo>
                    <a:lnTo>
                      <a:pt x="186" y="49"/>
                    </a:lnTo>
                    <a:lnTo>
                      <a:pt x="202" y="53"/>
                    </a:lnTo>
                    <a:lnTo>
                      <a:pt x="219" y="52"/>
                    </a:lnTo>
                    <a:lnTo>
                      <a:pt x="237" y="4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5" name="Freeform 41"/>
              <p:cNvSpPr>
                <a:spLocks/>
              </p:cNvSpPr>
              <p:nvPr/>
            </p:nvSpPr>
            <p:spPr bwMode="auto">
              <a:xfrm>
                <a:off x="2696" y="3643"/>
                <a:ext cx="10" cy="9"/>
              </a:xfrm>
              <a:custGeom>
                <a:avLst/>
                <a:gdLst>
                  <a:gd name="T0" fmla="*/ 0 w 52"/>
                  <a:gd name="T1" fmla="*/ 0 h 45"/>
                  <a:gd name="T2" fmla="*/ 0 w 52"/>
                  <a:gd name="T3" fmla="*/ 0 h 45"/>
                  <a:gd name="T4" fmla="*/ 0 w 52"/>
                  <a:gd name="T5" fmla="*/ 0 h 45"/>
                  <a:gd name="T6" fmla="*/ 0 w 52"/>
                  <a:gd name="T7" fmla="*/ 0 h 45"/>
                  <a:gd name="T8" fmla="*/ 0 w 52"/>
                  <a:gd name="T9" fmla="*/ 0 h 45"/>
                  <a:gd name="T10" fmla="*/ 0 w 52"/>
                  <a:gd name="T11" fmla="*/ 0 h 45"/>
                  <a:gd name="T12" fmla="*/ 0 w 52"/>
                  <a:gd name="T13" fmla="*/ 0 h 45"/>
                  <a:gd name="T14" fmla="*/ 0 w 52"/>
                  <a:gd name="T15" fmla="*/ 0 h 45"/>
                  <a:gd name="T16" fmla="*/ 0 w 52"/>
                  <a:gd name="T17" fmla="*/ 0 h 45"/>
                  <a:gd name="T18" fmla="*/ 0 w 52"/>
                  <a:gd name="T19" fmla="*/ 0 h 45"/>
                  <a:gd name="T20" fmla="*/ 0 w 52"/>
                  <a:gd name="T21" fmla="*/ 0 h 45"/>
                  <a:gd name="T22" fmla="*/ 0 w 52"/>
                  <a:gd name="T23" fmla="*/ 0 h 45"/>
                  <a:gd name="T24" fmla="*/ 0 w 52"/>
                  <a:gd name="T25" fmla="*/ 0 h 45"/>
                  <a:gd name="T26" fmla="*/ 0 w 52"/>
                  <a:gd name="T27" fmla="*/ 0 h 45"/>
                  <a:gd name="T28" fmla="*/ 0 w 52"/>
                  <a:gd name="T29" fmla="*/ 0 h 45"/>
                  <a:gd name="T30" fmla="*/ 0 w 52"/>
                  <a:gd name="T31" fmla="*/ 0 h 45"/>
                  <a:gd name="T32" fmla="*/ 0 w 52"/>
                  <a:gd name="T33" fmla="*/ 0 h 45"/>
                  <a:gd name="T34" fmla="*/ 0 w 52"/>
                  <a:gd name="T35" fmla="*/ 0 h 45"/>
                  <a:gd name="T36" fmla="*/ 0 w 52"/>
                  <a:gd name="T37" fmla="*/ 0 h 45"/>
                  <a:gd name="T38" fmla="*/ 0 w 52"/>
                  <a:gd name="T39" fmla="*/ 0 h 45"/>
                  <a:gd name="T40" fmla="*/ 0 w 52"/>
                  <a:gd name="T41" fmla="*/ 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45">
                    <a:moveTo>
                      <a:pt x="52" y="26"/>
                    </a:moveTo>
                    <a:lnTo>
                      <a:pt x="50" y="32"/>
                    </a:lnTo>
                    <a:lnTo>
                      <a:pt x="45" y="36"/>
                    </a:lnTo>
                    <a:lnTo>
                      <a:pt x="39" y="41"/>
                    </a:lnTo>
                    <a:lnTo>
                      <a:pt x="35" y="45"/>
                    </a:lnTo>
                    <a:lnTo>
                      <a:pt x="30" y="38"/>
                    </a:lnTo>
                    <a:lnTo>
                      <a:pt x="26" y="33"/>
                    </a:lnTo>
                    <a:lnTo>
                      <a:pt x="22" y="27"/>
                    </a:lnTo>
                    <a:lnTo>
                      <a:pt x="17" y="24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2" y="3"/>
                    </a:lnTo>
                    <a:lnTo>
                      <a:pt x="29" y="5"/>
                    </a:lnTo>
                    <a:lnTo>
                      <a:pt x="38" y="10"/>
                    </a:lnTo>
                    <a:lnTo>
                      <a:pt x="44" y="15"/>
                    </a:lnTo>
                    <a:lnTo>
                      <a:pt x="49" y="19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6" name="Freeform 42"/>
              <p:cNvSpPr>
                <a:spLocks/>
              </p:cNvSpPr>
              <p:nvPr/>
            </p:nvSpPr>
            <p:spPr bwMode="auto">
              <a:xfrm>
                <a:off x="2632" y="3647"/>
                <a:ext cx="123" cy="81"/>
              </a:xfrm>
              <a:custGeom>
                <a:avLst/>
                <a:gdLst>
                  <a:gd name="T0" fmla="*/ 5 w 616"/>
                  <a:gd name="T1" fmla="*/ 1 h 401"/>
                  <a:gd name="T2" fmla="*/ 5 w 616"/>
                  <a:gd name="T3" fmla="*/ 1 h 401"/>
                  <a:gd name="T4" fmla="*/ 5 w 616"/>
                  <a:gd name="T5" fmla="*/ 2 h 401"/>
                  <a:gd name="T6" fmla="*/ 5 w 616"/>
                  <a:gd name="T7" fmla="*/ 2 h 401"/>
                  <a:gd name="T8" fmla="*/ 5 w 616"/>
                  <a:gd name="T9" fmla="*/ 2 h 401"/>
                  <a:gd name="T10" fmla="*/ 4 w 616"/>
                  <a:gd name="T11" fmla="*/ 2 h 401"/>
                  <a:gd name="T12" fmla="*/ 4 w 616"/>
                  <a:gd name="T13" fmla="*/ 2 h 401"/>
                  <a:gd name="T14" fmla="*/ 4 w 616"/>
                  <a:gd name="T15" fmla="*/ 2 h 401"/>
                  <a:gd name="T16" fmla="*/ 4 w 616"/>
                  <a:gd name="T17" fmla="*/ 2 h 401"/>
                  <a:gd name="T18" fmla="*/ 4 w 616"/>
                  <a:gd name="T19" fmla="*/ 2 h 401"/>
                  <a:gd name="T20" fmla="*/ 4 w 616"/>
                  <a:gd name="T21" fmla="*/ 3 h 401"/>
                  <a:gd name="T22" fmla="*/ 4 w 616"/>
                  <a:gd name="T23" fmla="*/ 3 h 401"/>
                  <a:gd name="T24" fmla="*/ 3 w 616"/>
                  <a:gd name="T25" fmla="*/ 2 h 401"/>
                  <a:gd name="T26" fmla="*/ 3 w 616"/>
                  <a:gd name="T27" fmla="*/ 2 h 401"/>
                  <a:gd name="T28" fmla="*/ 3 w 616"/>
                  <a:gd name="T29" fmla="*/ 3 h 401"/>
                  <a:gd name="T30" fmla="*/ 3 w 616"/>
                  <a:gd name="T31" fmla="*/ 3 h 401"/>
                  <a:gd name="T32" fmla="*/ 3 w 616"/>
                  <a:gd name="T33" fmla="*/ 3 h 401"/>
                  <a:gd name="T34" fmla="*/ 3 w 616"/>
                  <a:gd name="T35" fmla="*/ 3 h 401"/>
                  <a:gd name="T36" fmla="*/ 3 w 616"/>
                  <a:gd name="T37" fmla="*/ 3 h 401"/>
                  <a:gd name="T38" fmla="*/ 3 w 616"/>
                  <a:gd name="T39" fmla="*/ 3 h 401"/>
                  <a:gd name="T40" fmla="*/ 2 w 616"/>
                  <a:gd name="T41" fmla="*/ 2 h 401"/>
                  <a:gd name="T42" fmla="*/ 3 w 616"/>
                  <a:gd name="T43" fmla="*/ 2 h 401"/>
                  <a:gd name="T44" fmla="*/ 3 w 616"/>
                  <a:gd name="T45" fmla="*/ 2 h 401"/>
                  <a:gd name="T46" fmla="*/ 3 w 616"/>
                  <a:gd name="T47" fmla="*/ 2 h 401"/>
                  <a:gd name="T48" fmla="*/ 3 w 616"/>
                  <a:gd name="T49" fmla="*/ 2 h 401"/>
                  <a:gd name="T50" fmla="*/ 4 w 616"/>
                  <a:gd name="T51" fmla="*/ 2 h 401"/>
                  <a:gd name="T52" fmla="*/ 3 w 616"/>
                  <a:gd name="T53" fmla="*/ 2 h 401"/>
                  <a:gd name="T54" fmla="*/ 4 w 616"/>
                  <a:gd name="T55" fmla="*/ 1 h 401"/>
                  <a:gd name="T56" fmla="*/ 4 w 616"/>
                  <a:gd name="T57" fmla="*/ 1 h 401"/>
                  <a:gd name="T58" fmla="*/ 4 w 616"/>
                  <a:gd name="T59" fmla="*/ 0 h 401"/>
                  <a:gd name="T60" fmla="*/ 4 w 616"/>
                  <a:gd name="T61" fmla="*/ 1 h 401"/>
                  <a:gd name="T62" fmla="*/ 4 w 616"/>
                  <a:gd name="T63" fmla="*/ 1 h 401"/>
                  <a:gd name="T64" fmla="*/ 4 w 616"/>
                  <a:gd name="T65" fmla="*/ 0 h 401"/>
                  <a:gd name="T66" fmla="*/ 4 w 616"/>
                  <a:gd name="T67" fmla="*/ 1 h 401"/>
                  <a:gd name="T68" fmla="*/ 4 w 616"/>
                  <a:gd name="T69" fmla="*/ 1 h 401"/>
                  <a:gd name="T70" fmla="*/ 3 w 616"/>
                  <a:gd name="T71" fmla="*/ 1 h 401"/>
                  <a:gd name="T72" fmla="*/ 3 w 616"/>
                  <a:gd name="T73" fmla="*/ 2 h 401"/>
                  <a:gd name="T74" fmla="*/ 2 w 616"/>
                  <a:gd name="T75" fmla="*/ 2 h 401"/>
                  <a:gd name="T76" fmla="*/ 2 w 616"/>
                  <a:gd name="T77" fmla="*/ 2 h 401"/>
                  <a:gd name="T78" fmla="*/ 1 w 616"/>
                  <a:gd name="T79" fmla="*/ 2 h 401"/>
                  <a:gd name="T80" fmla="*/ 1 w 616"/>
                  <a:gd name="T81" fmla="*/ 2 h 401"/>
                  <a:gd name="T82" fmla="*/ 0 w 616"/>
                  <a:gd name="T83" fmla="*/ 2 h 401"/>
                  <a:gd name="T84" fmla="*/ 0 w 616"/>
                  <a:gd name="T85" fmla="*/ 2 h 401"/>
                  <a:gd name="T86" fmla="*/ 0 w 616"/>
                  <a:gd name="T87" fmla="*/ 2 h 401"/>
                  <a:gd name="T88" fmla="*/ 1 w 616"/>
                  <a:gd name="T89" fmla="*/ 2 h 401"/>
                  <a:gd name="T90" fmla="*/ 1 w 616"/>
                  <a:gd name="T91" fmla="*/ 2 h 401"/>
                  <a:gd name="T92" fmla="*/ 2 w 616"/>
                  <a:gd name="T93" fmla="*/ 2 h 401"/>
                  <a:gd name="T94" fmla="*/ 2 w 616"/>
                  <a:gd name="T95" fmla="*/ 1 h 401"/>
                  <a:gd name="T96" fmla="*/ 3 w 616"/>
                  <a:gd name="T97" fmla="*/ 1 h 401"/>
                  <a:gd name="T98" fmla="*/ 3 w 616"/>
                  <a:gd name="T99" fmla="*/ 1 h 401"/>
                  <a:gd name="T100" fmla="*/ 3 w 616"/>
                  <a:gd name="T101" fmla="*/ 1 h 401"/>
                  <a:gd name="T102" fmla="*/ 4 w 616"/>
                  <a:gd name="T103" fmla="*/ 0 h 401"/>
                  <a:gd name="T104" fmla="*/ 4 w 616"/>
                  <a:gd name="T105" fmla="*/ 0 h 401"/>
                  <a:gd name="T106" fmla="*/ 4 w 616"/>
                  <a:gd name="T107" fmla="*/ 0 h 401"/>
                  <a:gd name="T108" fmla="*/ 4 w 616"/>
                  <a:gd name="T109" fmla="*/ 0 h 40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401">
                    <a:moveTo>
                      <a:pt x="582" y="58"/>
                    </a:moveTo>
                    <a:lnTo>
                      <a:pt x="588" y="67"/>
                    </a:lnTo>
                    <a:lnTo>
                      <a:pt x="588" y="75"/>
                    </a:lnTo>
                    <a:lnTo>
                      <a:pt x="587" y="84"/>
                    </a:lnTo>
                    <a:lnTo>
                      <a:pt x="588" y="92"/>
                    </a:lnTo>
                    <a:lnTo>
                      <a:pt x="588" y="109"/>
                    </a:lnTo>
                    <a:lnTo>
                      <a:pt x="593" y="126"/>
                    </a:lnTo>
                    <a:lnTo>
                      <a:pt x="601" y="144"/>
                    </a:lnTo>
                    <a:lnTo>
                      <a:pt x="608" y="160"/>
                    </a:lnTo>
                    <a:lnTo>
                      <a:pt x="614" y="176"/>
                    </a:lnTo>
                    <a:lnTo>
                      <a:pt x="616" y="192"/>
                    </a:lnTo>
                    <a:lnTo>
                      <a:pt x="611" y="208"/>
                    </a:lnTo>
                    <a:lnTo>
                      <a:pt x="600" y="223"/>
                    </a:lnTo>
                    <a:lnTo>
                      <a:pt x="599" y="210"/>
                    </a:lnTo>
                    <a:lnTo>
                      <a:pt x="595" y="199"/>
                    </a:lnTo>
                    <a:lnTo>
                      <a:pt x="589" y="188"/>
                    </a:lnTo>
                    <a:lnTo>
                      <a:pt x="580" y="182"/>
                    </a:lnTo>
                    <a:lnTo>
                      <a:pt x="575" y="190"/>
                    </a:lnTo>
                    <a:lnTo>
                      <a:pt x="574" y="200"/>
                    </a:lnTo>
                    <a:lnTo>
                      <a:pt x="576" y="210"/>
                    </a:lnTo>
                    <a:lnTo>
                      <a:pt x="577" y="219"/>
                    </a:lnTo>
                    <a:lnTo>
                      <a:pt x="572" y="231"/>
                    </a:lnTo>
                    <a:lnTo>
                      <a:pt x="565" y="240"/>
                    </a:lnTo>
                    <a:lnTo>
                      <a:pt x="558" y="249"/>
                    </a:lnTo>
                    <a:lnTo>
                      <a:pt x="548" y="256"/>
                    </a:lnTo>
                    <a:lnTo>
                      <a:pt x="538" y="263"/>
                    </a:lnTo>
                    <a:lnTo>
                      <a:pt x="529" y="270"/>
                    </a:lnTo>
                    <a:lnTo>
                      <a:pt x="519" y="276"/>
                    </a:lnTo>
                    <a:lnTo>
                      <a:pt x="509" y="282"/>
                    </a:lnTo>
                    <a:lnTo>
                      <a:pt x="505" y="278"/>
                    </a:lnTo>
                    <a:lnTo>
                      <a:pt x="501" y="274"/>
                    </a:lnTo>
                    <a:lnTo>
                      <a:pt x="496" y="270"/>
                    </a:lnTo>
                    <a:lnTo>
                      <a:pt x="492" y="267"/>
                    </a:lnTo>
                    <a:lnTo>
                      <a:pt x="488" y="263"/>
                    </a:lnTo>
                    <a:lnTo>
                      <a:pt x="484" y="261"/>
                    </a:lnTo>
                    <a:lnTo>
                      <a:pt x="478" y="259"/>
                    </a:lnTo>
                    <a:lnTo>
                      <a:pt x="474" y="257"/>
                    </a:lnTo>
                    <a:lnTo>
                      <a:pt x="472" y="272"/>
                    </a:lnTo>
                    <a:lnTo>
                      <a:pt x="476" y="286"/>
                    </a:lnTo>
                    <a:lnTo>
                      <a:pt x="484" y="301"/>
                    </a:lnTo>
                    <a:lnTo>
                      <a:pt x="488" y="316"/>
                    </a:lnTo>
                    <a:lnTo>
                      <a:pt x="486" y="324"/>
                    </a:lnTo>
                    <a:lnTo>
                      <a:pt x="481" y="332"/>
                    </a:lnTo>
                    <a:lnTo>
                      <a:pt x="475" y="339"/>
                    </a:lnTo>
                    <a:lnTo>
                      <a:pt x="467" y="344"/>
                    </a:lnTo>
                    <a:lnTo>
                      <a:pt x="466" y="334"/>
                    </a:lnTo>
                    <a:lnTo>
                      <a:pt x="463" y="324"/>
                    </a:lnTo>
                    <a:lnTo>
                      <a:pt x="457" y="316"/>
                    </a:lnTo>
                    <a:lnTo>
                      <a:pt x="449" y="309"/>
                    </a:lnTo>
                    <a:lnTo>
                      <a:pt x="440" y="305"/>
                    </a:lnTo>
                    <a:lnTo>
                      <a:pt x="430" y="301"/>
                    </a:lnTo>
                    <a:lnTo>
                      <a:pt x="420" y="298"/>
                    </a:lnTo>
                    <a:lnTo>
                      <a:pt x="409" y="295"/>
                    </a:lnTo>
                    <a:lnTo>
                      <a:pt x="399" y="295"/>
                    </a:lnTo>
                    <a:lnTo>
                      <a:pt x="389" y="295"/>
                    </a:lnTo>
                    <a:lnTo>
                      <a:pt x="378" y="298"/>
                    </a:lnTo>
                    <a:lnTo>
                      <a:pt x="369" y="300"/>
                    </a:lnTo>
                    <a:lnTo>
                      <a:pt x="368" y="309"/>
                    </a:lnTo>
                    <a:lnTo>
                      <a:pt x="371" y="317"/>
                    </a:lnTo>
                    <a:lnTo>
                      <a:pt x="376" y="324"/>
                    </a:lnTo>
                    <a:lnTo>
                      <a:pt x="383" y="330"/>
                    </a:lnTo>
                    <a:lnTo>
                      <a:pt x="389" y="336"/>
                    </a:lnTo>
                    <a:lnTo>
                      <a:pt x="394" y="341"/>
                    </a:lnTo>
                    <a:lnTo>
                      <a:pt x="398" y="349"/>
                    </a:lnTo>
                    <a:lnTo>
                      <a:pt x="399" y="359"/>
                    </a:lnTo>
                    <a:lnTo>
                      <a:pt x="397" y="370"/>
                    </a:lnTo>
                    <a:lnTo>
                      <a:pt x="399" y="383"/>
                    </a:lnTo>
                    <a:lnTo>
                      <a:pt x="397" y="393"/>
                    </a:lnTo>
                    <a:lnTo>
                      <a:pt x="388" y="400"/>
                    </a:lnTo>
                    <a:lnTo>
                      <a:pt x="380" y="401"/>
                    </a:lnTo>
                    <a:lnTo>
                      <a:pt x="374" y="400"/>
                    </a:lnTo>
                    <a:lnTo>
                      <a:pt x="368" y="398"/>
                    </a:lnTo>
                    <a:lnTo>
                      <a:pt x="361" y="395"/>
                    </a:lnTo>
                    <a:lnTo>
                      <a:pt x="364" y="380"/>
                    </a:lnTo>
                    <a:lnTo>
                      <a:pt x="366" y="363"/>
                    </a:lnTo>
                    <a:lnTo>
                      <a:pt x="365" y="346"/>
                    </a:lnTo>
                    <a:lnTo>
                      <a:pt x="359" y="330"/>
                    </a:lnTo>
                    <a:lnTo>
                      <a:pt x="354" y="321"/>
                    </a:lnTo>
                    <a:lnTo>
                      <a:pt x="347" y="314"/>
                    </a:lnTo>
                    <a:lnTo>
                      <a:pt x="339" y="307"/>
                    </a:lnTo>
                    <a:lnTo>
                      <a:pt x="329" y="302"/>
                    </a:lnTo>
                    <a:lnTo>
                      <a:pt x="320" y="298"/>
                    </a:lnTo>
                    <a:lnTo>
                      <a:pt x="313" y="295"/>
                    </a:lnTo>
                    <a:lnTo>
                      <a:pt x="308" y="293"/>
                    </a:lnTo>
                    <a:lnTo>
                      <a:pt x="306" y="293"/>
                    </a:lnTo>
                    <a:lnTo>
                      <a:pt x="308" y="285"/>
                    </a:lnTo>
                    <a:lnTo>
                      <a:pt x="313" y="277"/>
                    </a:lnTo>
                    <a:lnTo>
                      <a:pt x="317" y="270"/>
                    </a:lnTo>
                    <a:lnTo>
                      <a:pt x="323" y="262"/>
                    </a:lnTo>
                    <a:lnTo>
                      <a:pt x="329" y="255"/>
                    </a:lnTo>
                    <a:lnTo>
                      <a:pt x="335" y="249"/>
                    </a:lnTo>
                    <a:lnTo>
                      <a:pt x="343" y="244"/>
                    </a:lnTo>
                    <a:lnTo>
                      <a:pt x="349" y="238"/>
                    </a:lnTo>
                    <a:lnTo>
                      <a:pt x="360" y="231"/>
                    </a:lnTo>
                    <a:lnTo>
                      <a:pt x="371" y="226"/>
                    </a:lnTo>
                    <a:lnTo>
                      <a:pt x="384" y="223"/>
                    </a:lnTo>
                    <a:lnTo>
                      <a:pt x="397" y="219"/>
                    </a:lnTo>
                    <a:lnTo>
                      <a:pt x="409" y="216"/>
                    </a:lnTo>
                    <a:lnTo>
                      <a:pt x="422" y="214"/>
                    </a:lnTo>
                    <a:lnTo>
                      <a:pt x="435" y="210"/>
                    </a:lnTo>
                    <a:lnTo>
                      <a:pt x="447" y="207"/>
                    </a:lnTo>
                    <a:lnTo>
                      <a:pt x="450" y="203"/>
                    </a:lnTo>
                    <a:lnTo>
                      <a:pt x="452" y="199"/>
                    </a:lnTo>
                    <a:lnTo>
                      <a:pt x="453" y="194"/>
                    </a:lnTo>
                    <a:lnTo>
                      <a:pt x="453" y="188"/>
                    </a:lnTo>
                    <a:lnTo>
                      <a:pt x="447" y="186"/>
                    </a:lnTo>
                    <a:lnTo>
                      <a:pt x="440" y="186"/>
                    </a:lnTo>
                    <a:lnTo>
                      <a:pt x="431" y="188"/>
                    </a:lnTo>
                    <a:lnTo>
                      <a:pt x="422" y="191"/>
                    </a:lnTo>
                    <a:lnTo>
                      <a:pt x="437" y="179"/>
                    </a:lnTo>
                    <a:lnTo>
                      <a:pt x="455" y="167"/>
                    </a:lnTo>
                    <a:lnTo>
                      <a:pt x="472" y="155"/>
                    </a:lnTo>
                    <a:lnTo>
                      <a:pt x="488" y="141"/>
                    </a:lnTo>
                    <a:lnTo>
                      <a:pt x="503" y="127"/>
                    </a:lnTo>
                    <a:lnTo>
                      <a:pt x="515" y="110"/>
                    </a:lnTo>
                    <a:lnTo>
                      <a:pt x="522" y="91"/>
                    </a:lnTo>
                    <a:lnTo>
                      <a:pt x="525" y="68"/>
                    </a:lnTo>
                    <a:lnTo>
                      <a:pt x="522" y="64"/>
                    </a:lnTo>
                    <a:lnTo>
                      <a:pt x="521" y="60"/>
                    </a:lnTo>
                    <a:lnTo>
                      <a:pt x="520" y="55"/>
                    </a:lnTo>
                    <a:lnTo>
                      <a:pt x="516" y="53"/>
                    </a:lnTo>
                    <a:lnTo>
                      <a:pt x="510" y="58"/>
                    </a:lnTo>
                    <a:lnTo>
                      <a:pt x="508" y="67"/>
                    </a:lnTo>
                    <a:lnTo>
                      <a:pt x="506" y="75"/>
                    </a:lnTo>
                    <a:lnTo>
                      <a:pt x="503" y="81"/>
                    </a:lnTo>
                    <a:lnTo>
                      <a:pt x="499" y="78"/>
                    </a:lnTo>
                    <a:lnTo>
                      <a:pt x="494" y="72"/>
                    </a:lnTo>
                    <a:lnTo>
                      <a:pt x="490" y="68"/>
                    </a:lnTo>
                    <a:lnTo>
                      <a:pt x="486" y="62"/>
                    </a:lnTo>
                    <a:lnTo>
                      <a:pt x="481" y="57"/>
                    </a:lnTo>
                    <a:lnTo>
                      <a:pt x="477" y="55"/>
                    </a:lnTo>
                    <a:lnTo>
                      <a:pt x="472" y="55"/>
                    </a:lnTo>
                    <a:lnTo>
                      <a:pt x="465" y="57"/>
                    </a:lnTo>
                    <a:lnTo>
                      <a:pt x="465" y="64"/>
                    </a:lnTo>
                    <a:lnTo>
                      <a:pt x="469" y="69"/>
                    </a:lnTo>
                    <a:lnTo>
                      <a:pt x="472" y="75"/>
                    </a:lnTo>
                    <a:lnTo>
                      <a:pt x="474" y="81"/>
                    </a:lnTo>
                    <a:lnTo>
                      <a:pt x="473" y="102"/>
                    </a:lnTo>
                    <a:lnTo>
                      <a:pt x="466" y="117"/>
                    </a:lnTo>
                    <a:lnTo>
                      <a:pt x="457" y="130"/>
                    </a:lnTo>
                    <a:lnTo>
                      <a:pt x="443" y="140"/>
                    </a:lnTo>
                    <a:lnTo>
                      <a:pt x="428" y="149"/>
                    </a:lnTo>
                    <a:lnTo>
                      <a:pt x="413" y="159"/>
                    </a:lnTo>
                    <a:lnTo>
                      <a:pt x="400" y="168"/>
                    </a:lnTo>
                    <a:lnTo>
                      <a:pt x="388" y="180"/>
                    </a:lnTo>
                    <a:lnTo>
                      <a:pt x="371" y="187"/>
                    </a:lnTo>
                    <a:lnTo>
                      <a:pt x="354" y="194"/>
                    </a:lnTo>
                    <a:lnTo>
                      <a:pt x="337" y="205"/>
                    </a:lnTo>
                    <a:lnTo>
                      <a:pt x="321" y="215"/>
                    </a:lnTo>
                    <a:lnTo>
                      <a:pt x="305" y="228"/>
                    </a:lnTo>
                    <a:lnTo>
                      <a:pt x="292" y="240"/>
                    </a:lnTo>
                    <a:lnTo>
                      <a:pt x="281" y="255"/>
                    </a:lnTo>
                    <a:lnTo>
                      <a:pt x="271" y="271"/>
                    </a:lnTo>
                    <a:lnTo>
                      <a:pt x="255" y="265"/>
                    </a:lnTo>
                    <a:lnTo>
                      <a:pt x="240" y="260"/>
                    </a:lnTo>
                    <a:lnTo>
                      <a:pt x="224" y="256"/>
                    </a:lnTo>
                    <a:lnTo>
                      <a:pt x="206" y="253"/>
                    </a:lnTo>
                    <a:lnTo>
                      <a:pt x="190" y="251"/>
                    </a:lnTo>
                    <a:lnTo>
                      <a:pt x="173" y="249"/>
                    </a:lnTo>
                    <a:lnTo>
                      <a:pt x="157" y="248"/>
                    </a:lnTo>
                    <a:lnTo>
                      <a:pt x="140" y="247"/>
                    </a:lnTo>
                    <a:lnTo>
                      <a:pt x="123" y="247"/>
                    </a:lnTo>
                    <a:lnTo>
                      <a:pt x="106" y="247"/>
                    </a:lnTo>
                    <a:lnTo>
                      <a:pt x="89" y="246"/>
                    </a:lnTo>
                    <a:lnTo>
                      <a:pt x="72" y="245"/>
                    </a:lnTo>
                    <a:lnTo>
                      <a:pt x="56" y="244"/>
                    </a:lnTo>
                    <a:lnTo>
                      <a:pt x="39" y="242"/>
                    </a:lnTo>
                    <a:lnTo>
                      <a:pt x="23" y="240"/>
                    </a:lnTo>
                    <a:lnTo>
                      <a:pt x="7" y="237"/>
                    </a:lnTo>
                    <a:lnTo>
                      <a:pt x="4" y="231"/>
                    </a:lnTo>
                    <a:lnTo>
                      <a:pt x="2" y="224"/>
                    </a:lnTo>
                    <a:lnTo>
                      <a:pt x="1" y="216"/>
                    </a:lnTo>
                    <a:lnTo>
                      <a:pt x="0" y="208"/>
                    </a:lnTo>
                    <a:lnTo>
                      <a:pt x="15" y="210"/>
                    </a:lnTo>
                    <a:lnTo>
                      <a:pt x="30" y="214"/>
                    </a:lnTo>
                    <a:lnTo>
                      <a:pt x="45" y="216"/>
                    </a:lnTo>
                    <a:lnTo>
                      <a:pt x="61" y="218"/>
                    </a:lnTo>
                    <a:lnTo>
                      <a:pt x="76" y="221"/>
                    </a:lnTo>
                    <a:lnTo>
                      <a:pt x="91" y="222"/>
                    </a:lnTo>
                    <a:lnTo>
                      <a:pt x="108" y="223"/>
                    </a:lnTo>
                    <a:lnTo>
                      <a:pt x="123" y="223"/>
                    </a:lnTo>
                    <a:lnTo>
                      <a:pt x="138" y="223"/>
                    </a:lnTo>
                    <a:lnTo>
                      <a:pt x="153" y="222"/>
                    </a:lnTo>
                    <a:lnTo>
                      <a:pt x="168" y="219"/>
                    </a:lnTo>
                    <a:lnTo>
                      <a:pt x="182" y="216"/>
                    </a:lnTo>
                    <a:lnTo>
                      <a:pt x="196" y="213"/>
                    </a:lnTo>
                    <a:lnTo>
                      <a:pt x="210" y="207"/>
                    </a:lnTo>
                    <a:lnTo>
                      <a:pt x="222" y="200"/>
                    </a:lnTo>
                    <a:lnTo>
                      <a:pt x="235" y="192"/>
                    </a:lnTo>
                    <a:lnTo>
                      <a:pt x="270" y="195"/>
                    </a:lnTo>
                    <a:lnTo>
                      <a:pt x="284" y="188"/>
                    </a:lnTo>
                    <a:lnTo>
                      <a:pt x="296" y="178"/>
                    </a:lnTo>
                    <a:lnTo>
                      <a:pt x="305" y="168"/>
                    </a:lnTo>
                    <a:lnTo>
                      <a:pt x="315" y="156"/>
                    </a:lnTo>
                    <a:lnTo>
                      <a:pt x="323" y="145"/>
                    </a:lnTo>
                    <a:lnTo>
                      <a:pt x="334" y="134"/>
                    </a:lnTo>
                    <a:lnTo>
                      <a:pt x="346" y="126"/>
                    </a:lnTo>
                    <a:lnTo>
                      <a:pt x="361" y="122"/>
                    </a:lnTo>
                    <a:lnTo>
                      <a:pt x="372" y="108"/>
                    </a:lnTo>
                    <a:lnTo>
                      <a:pt x="384" y="99"/>
                    </a:lnTo>
                    <a:lnTo>
                      <a:pt x="397" y="92"/>
                    </a:lnTo>
                    <a:lnTo>
                      <a:pt x="410" y="87"/>
                    </a:lnTo>
                    <a:lnTo>
                      <a:pt x="424" y="83"/>
                    </a:lnTo>
                    <a:lnTo>
                      <a:pt x="437" y="76"/>
                    </a:lnTo>
                    <a:lnTo>
                      <a:pt x="450" y="67"/>
                    </a:lnTo>
                    <a:lnTo>
                      <a:pt x="461" y="53"/>
                    </a:lnTo>
                    <a:lnTo>
                      <a:pt x="465" y="45"/>
                    </a:lnTo>
                    <a:lnTo>
                      <a:pt x="470" y="38"/>
                    </a:lnTo>
                    <a:lnTo>
                      <a:pt x="474" y="30"/>
                    </a:lnTo>
                    <a:lnTo>
                      <a:pt x="477" y="22"/>
                    </a:lnTo>
                    <a:lnTo>
                      <a:pt x="482" y="15"/>
                    </a:lnTo>
                    <a:lnTo>
                      <a:pt x="488" y="9"/>
                    </a:lnTo>
                    <a:lnTo>
                      <a:pt x="494" y="3"/>
                    </a:lnTo>
                    <a:lnTo>
                      <a:pt x="503" y="0"/>
                    </a:lnTo>
                    <a:lnTo>
                      <a:pt x="514" y="4"/>
                    </a:lnTo>
                    <a:lnTo>
                      <a:pt x="524" y="11"/>
                    </a:lnTo>
                    <a:lnTo>
                      <a:pt x="535" y="18"/>
                    </a:lnTo>
                    <a:lnTo>
                      <a:pt x="545" y="26"/>
                    </a:lnTo>
                    <a:lnTo>
                      <a:pt x="553" y="34"/>
                    </a:lnTo>
                    <a:lnTo>
                      <a:pt x="563" y="44"/>
                    </a:lnTo>
                    <a:lnTo>
                      <a:pt x="573" y="52"/>
                    </a:lnTo>
                    <a:lnTo>
                      <a:pt x="582" y="5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7" name="Freeform 43"/>
              <p:cNvSpPr>
                <a:spLocks/>
              </p:cNvSpPr>
              <p:nvPr/>
            </p:nvSpPr>
            <p:spPr bwMode="auto">
              <a:xfrm>
                <a:off x="2685" y="3657"/>
                <a:ext cx="9" cy="16"/>
              </a:xfrm>
              <a:custGeom>
                <a:avLst/>
                <a:gdLst>
                  <a:gd name="T0" fmla="*/ 0 w 45"/>
                  <a:gd name="T1" fmla="*/ 0 h 79"/>
                  <a:gd name="T2" fmla="*/ 0 w 45"/>
                  <a:gd name="T3" fmla="*/ 1 h 79"/>
                  <a:gd name="T4" fmla="*/ 0 w 45"/>
                  <a:gd name="T5" fmla="*/ 1 h 79"/>
                  <a:gd name="T6" fmla="*/ 0 w 45"/>
                  <a:gd name="T7" fmla="*/ 0 h 79"/>
                  <a:gd name="T8" fmla="*/ 0 w 45"/>
                  <a:gd name="T9" fmla="*/ 0 h 79"/>
                  <a:gd name="T10" fmla="*/ 0 w 45"/>
                  <a:gd name="T11" fmla="*/ 0 h 79"/>
                  <a:gd name="T12" fmla="*/ 0 w 45"/>
                  <a:gd name="T13" fmla="*/ 0 h 79"/>
                  <a:gd name="T14" fmla="*/ 0 w 45"/>
                  <a:gd name="T15" fmla="*/ 0 h 79"/>
                  <a:gd name="T16" fmla="*/ 0 w 45"/>
                  <a:gd name="T17" fmla="*/ 0 h 79"/>
                  <a:gd name="T18" fmla="*/ 0 w 45"/>
                  <a:gd name="T19" fmla="*/ 0 h 79"/>
                  <a:gd name="T20" fmla="*/ 0 w 45"/>
                  <a:gd name="T21" fmla="*/ 0 h 79"/>
                  <a:gd name="T22" fmla="*/ 0 w 45"/>
                  <a:gd name="T23" fmla="*/ 0 h 79"/>
                  <a:gd name="T24" fmla="*/ 0 w 45"/>
                  <a:gd name="T25" fmla="*/ 0 h 79"/>
                  <a:gd name="T26" fmla="*/ 0 w 45"/>
                  <a:gd name="T27" fmla="*/ 0 h 79"/>
                  <a:gd name="T28" fmla="*/ 0 w 45"/>
                  <a:gd name="T29" fmla="*/ 0 h 79"/>
                  <a:gd name="T30" fmla="*/ 0 w 45"/>
                  <a:gd name="T31" fmla="*/ 0 h 79"/>
                  <a:gd name="T32" fmla="*/ 0 w 45"/>
                  <a:gd name="T33" fmla="*/ 0 h 79"/>
                  <a:gd name="T34" fmla="*/ 0 w 45"/>
                  <a:gd name="T35" fmla="*/ 0 h 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79">
                    <a:moveTo>
                      <a:pt x="45" y="49"/>
                    </a:moveTo>
                    <a:lnTo>
                      <a:pt x="38" y="79"/>
                    </a:lnTo>
                    <a:lnTo>
                      <a:pt x="35" y="69"/>
                    </a:lnTo>
                    <a:lnTo>
                      <a:pt x="31" y="59"/>
                    </a:lnTo>
                    <a:lnTo>
                      <a:pt x="27" y="50"/>
                    </a:lnTo>
                    <a:lnTo>
                      <a:pt x="23" y="40"/>
                    </a:lnTo>
                    <a:lnTo>
                      <a:pt x="18" y="30"/>
                    </a:lnTo>
                    <a:lnTo>
                      <a:pt x="13" y="21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0" y="4"/>
                    </a:lnTo>
                    <a:lnTo>
                      <a:pt x="37" y="14"/>
                    </a:lnTo>
                    <a:lnTo>
                      <a:pt x="40" y="26"/>
                    </a:lnTo>
                    <a:lnTo>
                      <a:pt x="42" y="37"/>
                    </a:lnTo>
                    <a:lnTo>
                      <a:pt x="45" y="4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8" name="Freeform 44"/>
              <p:cNvSpPr>
                <a:spLocks/>
              </p:cNvSpPr>
              <p:nvPr/>
            </p:nvSpPr>
            <p:spPr bwMode="auto">
              <a:xfrm>
                <a:off x="2587" y="3653"/>
                <a:ext cx="5" cy="12"/>
              </a:xfrm>
              <a:custGeom>
                <a:avLst/>
                <a:gdLst>
                  <a:gd name="T0" fmla="*/ 0 w 25"/>
                  <a:gd name="T1" fmla="*/ 0 h 59"/>
                  <a:gd name="T2" fmla="*/ 0 w 25"/>
                  <a:gd name="T3" fmla="*/ 0 h 59"/>
                  <a:gd name="T4" fmla="*/ 0 w 25"/>
                  <a:gd name="T5" fmla="*/ 0 h 59"/>
                  <a:gd name="T6" fmla="*/ 0 w 25"/>
                  <a:gd name="T7" fmla="*/ 0 h 59"/>
                  <a:gd name="T8" fmla="*/ 0 w 25"/>
                  <a:gd name="T9" fmla="*/ 0 h 59"/>
                  <a:gd name="T10" fmla="*/ 0 w 25"/>
                  <a:gd name="T11" fmla="*/ 0 h 59"/>
                  <a:gd name="T12" fmla="*/ 0 w 25"/>
                  <a:gd name="T13" fmla="*/ 0 h 59"/>
                  <a:gd name="T14" fmla="*/ 0 w 25"/>
                  <a:gd name="T15" fmla="*/ 0 h 59"/>
                  <a:gd name="T16" fmla="*/ 0 w 25"/>
                  <a:gd name="T17" fmla="*/ 0 h 59"/>
                  <a:gd name="T18" fmla="*/ 0 w 25"/>
                  <a:gd name="T19" fmla="*/ 0 h 59"/>
                  <a:gd name="T20" fmla="*/ 0 w 25"/>
                  <a:gd name="T21" fmla="*/ 0 h 59"/>
                  <a:gd name="T22" fmla="*/ 0 w 25"/>
                  <a:gd name="T23" fmla="*/ 0 h 59"/>
                  <a:gd name="T24" fmla="*/ 0 w 25"/>
                  <a:gd name="T25" fmla="*/ 0 h 59"/>
                  <a:gd name="T26" fmla="*/ 0 w 25"/>
                  <a:gd name="T27" fmla="*/ 0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59">
                    <a:moveTo>
                      <a:pt x="25" y="51"/>
                    </a:moveTo>
                    <a:lnTo>
                      <a:pt x="24" y="59"/>
                    </a:lnTo>
                    <a:lnTo>
                      <a:pt x="12" y="54"/>
                    </a:lnTo>
                    <a:lnTo>
                      <a:pt x="10" y="40"/>
                    </a:lnTo>
                    <a:lnTo>
                      <a:pt x="8" y="2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7" y="13"/>
                    </a:lnTo>
                    <a:lnTo>
                      <a:pt x="22" y="25"/>
                    </a:lnTo>
                    <a:lnTo>
                      <a:pt x="25" y="37"/>
                    </a:lnTo>
                    <a:lnTo>
                      <a:pt x="25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49" name="Freeform 45"/>
              <p:cNvSpPr>
                <a:spLocks/>
              </p:cNvSpPr>
              <p:nvPr/>
            </p:nvSpPr>
            <p:spPr bwMode="auto">
              <a:xfrm>
                <a:off x="2577" y="3654"/>
                <a:ext cx="16" cy="23"/>
              </a:xfrm>
              <a:custGeom>
                <a:avLst/>
                <a:gdLst>
                  <a:gd name="T0" fmla="*/ 0 w 81"/>
                  <a:gd name="T1" fmla="*/ 0 h 114"/>
                  <a:gd name="T2" fmla="*/ 0 w 81"/>
                  <a:gd name="T3" fmla="*/ 0 h 114"/>
                  <a:gd name="T4" fmla="*/ 0 w 81"/>
                  <a:gd name="T5" fmla="*/ 0 h 114"/>
                  <a:gd name="T6" fmla="*/ 0 w 81"/>
                  <a:gd name="T7" fmla="*/ 1 h 114"/>
                  <a:gd name="T8" fmla="*/ 0 w 81"/>
                  <a:gd name="T9" fmla="*/ 1 h 114"/>
                  <a:gd name="T10" fmla="*/ 0 w 81"/>
                  <a:gd name="T11" fmla="*/ 1 h 114"/>
                  <a:gd name="T12" fmla="*/ 0 w 81"/>
                  <a:gd name="T13" fmla="*/ 1 h 114"/>
                  <a:gd name="T14" fmla="*/ 0 w 81"/>
                  <a:gd name="T15" fmla="*/ 1 h 114"/>
                  <a:gd name="T16" fmla="*/ 0 w 81"/>
                  <a:gd name="T17" fmla="*/ 1 h 114"/>
                  <a:gd name="T18" fmla="*/ 1 w 81"/>
                  <a:gd name="T19" fmla="*/ 1 h 114"/>
                  <a:gd name="T20" fmla="*/ 1 w 81"/>
                  <a:gd name="T21" fmla="*/ 1 h 114"/>
                  <a:gd name="T22" fmla="*/ 1 w 81"/>
                  <a:gd name="T23" fmla="*/ 1 h 114"/>
                  <a:gd name="T24" fmla="*/ 1 w 81"/>
                  <a:gd name="T25" fmla="*/ 1 h 114"/>
                  <a:gd name="T26" fmla="*/ 1 w 81"/>
                  <a:gd name="T27" fmla="*/ 1 h 114"/>
                  <a:gd name="T28" fmla="*/ 1 w 81"/>
                  <a:gd name="T29" fmla="*/ 1 h 114"/>
                  <a:gd name="T30" fmla="*/ 1 w 81"/>
                  <a:gd name="T31" fmla="*/ 1 h 114"/>
                  <a:gd name="T32" fmla="*/ 1 w 81"/>
                  <a:gd name="T33" fmla="*/ 1 h 114"/>
                  <a:gd name="T34" fmla="*/ 1 w 81"/>
                  <a:gd name="T35" fmla="*/ 1 h 114"/>
                  <a:gd name="T36" fmla="*/ 1 w 81"/>
                  <a:gd name="T37" fmla="*/ 1 h 114"/>
                  <a:gd name="T38" fmla="*/ 0 w 81"/>
                  <a:gd name="T39" fmla="*/ 1 h 114"/>
                  <a:gd name="T40" fmla="*/ 0 w 81"/>
                  <a:gd name="T41" fmla="*/ 1 h 114"/>
                  <a:gd name="T42" fmla="*/ 0 w 81"/>
                  <a:gd name="T43" fmla="*/ 1 h 114"/>
                  <a:gd name="T44" fmla="*/ 0 w 81"/>
                  <a:gd name="T45" fmla="*/ 1 h 114"/>
                  <a:gd name="T46" fmla="*/ 0 w 81"/>
                  <a:gd name="T47" fmla="*/ 1 h 114"/>
                  <a:gd name="T48" fmla="*/ 0 w 81"/>
                  <a:gd name="T49" fmla="*/ 1 h 114"/>
                  <a:gd name="T50" fmla="*/ 0 w 81"/>
                  <a:gd name="T51" fmla="*/ 1 h 114"/>
                  <a:gd name="T52" fmla="*/ 0 w 81"/>
                  <a:gd name="T53" fmla="*/ 1 h 114"/>
                  <a:gd name="T54" fmla="*/ 0 w 81"/>
                  <a:gd name="T55" fmla="*/ 1 h 114"/>
                  <a:gd name="T56" fmla="*/ 0 w 81"/>
                  <a:gd name="T57" fmla="*/ 1 h 114"/>
                  <a:gd name="T58" fmla="*/ 0 w 81"/>
                  <a:gd name="T59" fmla="*/ 1 h 114"/>
                  <a:gd name="T60" fmla="*/ 0 w 81"/>
                  <a:gd name="T61" fmla="*/ 0 h 114"/>
                  <a:gd name="T62" fmla="*/ 0 w 81"/>
                  <a:gd name="T63" fmla="*/ 0 h 114"/>
                  <a:gd name="T64" fmla="*/ 0 w 81"/>
                  <a:gd name="T65" fmla="*/ 0 h 114"/>
                  <a:gd name="T66" fmla="*/ 0 w 81"/>
                  <a:gd name="T67" fmla="*/ 0 h 114"/>
                  <a:gd name="T68" fmla="*/ 0 w 81"/>
                  <a:gd name="T69" fmla="*/ 0 h 114"/>
                  <a:gd name="T70" fmla="*/ 0 w 81"/>
                  <a:gd name="T71" fmla="*/ 0 h 114"/>
                  <a:gd name="T72" fmla="*/ 0 w 81"/>
                  <a:gd name="T73" fmla="*/ 0 h 114"/>
                  <a:gd name="T74" fmla="*/ 0 w 81"/>
                  <a:gd name="T75" fmla="*/ 0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1" h="114">
                    <a:moveTo>
                      <a:pt x="22" y="16"/>
                    </a:moveTo>
                    <a:lnTo>
                      <a:pt x="19" y="39"/>
                    </a:lnTo>
                    <a:lnTo>
                      <a:pt x="19" y="60"/>
                    </a:lnTo>
                    <a:lnTo>
                      <a:pt x="27" y="78"/>
                    </a:lnTo>
                    <a:lnTo>
                      <a:pt x="42" y="92"/>
                    </a:lnTo>
                    <a:lnTo>
                      <a:pt x="46" y="91"/>
                    </a:lnTo>
                    <a:lnTo>
                      <a:pt x="52" y="90"/>
                    </a:lnTo>
                    <a:lnTo>
                      <a:pt x="56" y="90"/>
                    </a:lnTo>
                    <a:lnTo>
                      <a:pt x="61" y="90"/>
                    </a:lnTo>
                    <a:lnTo>
                      <a:pt x="66" y="91"/>
                    </a:lnTo>
                    <a:lnTo>
                      <a:pt x="71" y="92"/>
                    </a:lnTo>
                    <a:lnTo>
                      <a:pt x="75" y="94"/>
                    </a:lnTo>
                    <a:lnTo>
                      <a:pt x="80" y="97"/>
                    </a:lnTo>
                    <a:lnTo>
                      <a:pt x="81" y="99"/>
                    </a:lnTo>
                    <a:lnTo>
                      <a:pt x="81" y="103"/>
                    </a:lnTo>
                    <a:lnTo>
                      <a:pt x="81" y="106"/>
                    </a:lnTo>
                    <a:lnTo>
                      <a:pt x="78" y="108"/>
                    </a:lnTo>
                    <a:lnTo>
                      <a:pt x="73" y="112"/>
                    </a:lnTo>
                    <a:lnTo>
                      <a:pt x="68" y="114"/>
                    </a:lnTo>
                    <a:lnTo>
                      <a:pt x="61" y="113"/>
                    </a:lnTo>
                    <a:lnTo>
                      <a:pt x="55" y="112"/>
                    </a:lnTo>
                    <a:lnTo>
                      <a:pt x="49" y="111"/>
                    </a:lnTo>
                    <a:lnTo>
                      <a:pt x="43" y="108"/>
                    </a:lnTo>
                    <a:lnTo>
                      <a:pt x="37" y="108"/>
                    </a:lnTo>
                    <a:lnTo>
                      <a:pt x="31" y="108"/>
                    </a:lnTo>
                    <a:lnTo>
                      <a:pt x="23" y="101"/>
                    </a:lnTo>
                    <a:lnTo>
                      <a:pt x="16" y="93"/>
                    </a:lnTo>
                    <a:lnTo>
                      <a:pt x="10" y="85"/>
                    </a:lnTo>
                    <a:lnTo>
                      <a:pt x="7" y="76"/>
                    </a:lnTo>
                    <a:lnTo>
                      <a:pt x="3" y="66"/>
                    </a:lnTo>
                    <a:lnTo>
                      <a:pt x="1" y="55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5" y="2"/>
                    </a:lnTo>
                    <a:lnTo>
                      <a:pt x="15" y="0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0" name="Freeform 46"/>
              <p:cNvSpPr>
                <a:spLocks/>
              </p:cNvSpPr>
              <p:nvPr/>
            </p:nvSpPr>
            <p:spPr bwMode="auto">
              <a:xfrm>
                <a:off x="2636" y="3661"/>
                <a:ext cx="5" cy="19"/>
              </a:xfrm>
              <a:custGeom>
                <a:avLst/>
                <a:gdLst>
                  <a:gd name="T0" fmla="*/ 0 w 23"/>
                  <a:gd name="T1" fmla="*/ 0 h 94"/>
                  <a:gd name="T2" fmla="*/ 0 w 23"/>
                  <a:gd name="T3" fmla="*/ 0 h 94"/>
                  <a:gd name="T4" fmla="*/ 0 w 23"/>
                  <a:gd name="T5" fmla="*/ 0 h 94"/>
                  <a:gd name="T6" fmla="*/ 0 w 23"/>
                  <a:gd name="T7" fmla="*/ 1 h 94"/>
                  <a:gd name="T8" fmla="*/ 0 w 23"/>
                  <a:gd name="T9" fmla="*/ 1 h 94"/>
                  <a:gd name="T10" fmla="*/ 0 w 23"/>
                  <a:gd name="T11" fmla="*/ 1 h 94"/>
                  <a:gd name="T12" fmla="*/ 0 w 23"/>
                  <a:gd name="T13" fmla="*/ 1 h 94"/>
                  <a:gd name="T14" fmla="*/ 0 w 23"/>
                  <a:gd name="T15" fmla="*/ 1 h 94"/>
                  <a:gd name="T16" fmla="*/ 0 w 23"/>
                  <a:gd name="T17" fmla="*/ 0 h 94"/>
                  <a:gd name="T18" fmla="*/ 0 w 23"/>
                  <a:gd name="T19" fmla="*/ 0 h 94"/>
                  <a:gd name="T20" fmla="*/ 0 w 23"/>
                  <a:gd name="T21" fmla="*/ 0 h 94"/>
                  <a:gd name="T22" fmla="*/ 0 w 23"/>
                  <a:gd name="T23" fmla="*/ 0 h 94"/>
                  <a:gd name="T24" fmla="*/ 0 w 23"/>
                  <a:gd name="T25" fmla="*/ 0 h 94"/>
                  <a:gd name="T26" fmla="*/ 0 w 23"/>
                  <a:gd name="T27" fmla="*/ 0 h 94"/>
                  <a:gd name="T28" fmla="*/ 0 w 23"/>
                  <a:gd name="T29" fmla="*/ 0 h 94"/>
                  <a:gd name="T30" fmla="*/ 0 w 23"/>
                  <a:gd name="T31" fmla="*/ 0 h 94"/>
                  <a:gd name="T32" fmla="*/ 0 w 23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94">
                    <a:moveTo>
                      <a:pt x="19" y="0"/>
                    </a:moveTo>
                    <a:lnTo>
                      <a:pt x="14" y="24"/>
                    </a:lnTo>
                    <a:lnTo>
                      <a:pt x="19" y="47"/>
                    </a:lnTo>
                    <a:lnTo>
                      <a:pt x="23" y="71"/>
                    </a:lnTo>
                    <a:lnTo>
                      <a:pt x="20" y="94"/>
                    </a:lnTo>
                    <a:lnTo>
                      <a:pt x="11" y="88"/>
                    </a:lnTo>
                    <a:lnTo>
                      <a:pt x="9" y="78"/>
                    </a:lnTo>
                    <a:lnTo>
                      <a:pt x="10" y="65"/>
                    </a:lnTo>
                    <a:lnTo>
                      <a:pt x="8" y="54"/>
                    </a:lnTo>
                    <a:lnTo>
                      <a:pt x="4" y="42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1" name="Freeform 47"/>
              <p:cNvSpPr>
                <a:spLocks/>
              </p:cNvSpPr>
              <p:nvPr/>
            </p:nvSpPr>
            <p:spPr bwMode="auto">
              <a:xfrm>
                <a:off x="2659" y="3667"/>
                <a:ext cx="23" cy="15"/>
              </a:xfrm>
              <a:custGeom>
                <a:avLst/>
                <a:gdLst>
                  <a:gd name="T0" fmla="*/ 1 w 115"/>
                  <a:gd name="T1" fmla="*/ 0 h 73"/>
                  <a:gd name="T2" fmla="*/ 1 w 115"/>
                  <a:gd name="T3" fmla="*/ 0 h 73"/>
                  <a:gd name="T4" fmla="*/ 1 w 115"/>
                  <a:gd name="T5" fmla="*/ 0 h 73"/>
                  <a:gd name="T6" fmla="*/ 1 w 115"/>
                  <a:gd name="T7" fmla="*/ 1 h 73"/>
                  <a:gd name="T8" fmla="*/ 1 w 115"/>
                  <a:gd name="T9" fmla="*/ 1 h 73"/>
                  <a:gd name="T10" fmla="*/ 1 w 115"/>
                  <a:gd name="T11" fmla="*/ 1 h 73"/>
                  <a:gd name="T12" fmla="*/ 1 w 115"/>
                  <a:gd name="T13" fmla="*/ 1 h 73"/>
                  <a:gd name="T14" fmla="*/ 0 w 115"/>
                  <a:gd name="T15" fmla="*/ 1 h 73"/>
                  <a:gd name="T16" fmla="*/ 0 w 115"/>
                  <a:gd name="T17" fmla="*/ 1 h 73"/>
                  <a:gd name="T18" fmla="*/ 0 w 115"/>
                  <a:gd name="T19" fmla="*/ 1 h 73"/>
                  <a:gd name="T20" fmla="*/ 0 w 115"/>
                  <a:gd name="T21" fmla="*/ 1 h 73"/>
                  <a:gd name="T22" fmla="*/ 0 w 115"/>
                  <a:gd name="T23" fmla="*/ 1 h 73"/>
                  <a:gd name="T24" fmla="*/ 0 w 115"/>
                  <a:gd name="T25" fmla="*/ 0 h 73"/>
                  <a:gd name="T26" fmla="*/ 0 w 115"/>
                  <a:gd name="T27" fmla="*/ 0 h 73"/>
                  <a:gd name="T28" fmla="*/ 0 w 115"/>
                  <a:gd name="T29" fmla="*/ 0 h 73"/>
                  <a:gd name="T30" fmla="*/ 0 w 115"/>
                  <a:gd name="T31" fmla="*/ 0 h 73"/>
                  <a:gd name="T32" fmla="*/ 0 w 115"/>
                  <a:gd name="T33" fmla="*/ 0 h 73"/>
                  <a:gd name="T34" fmla="*/ 0 w 115"/>
                  <a:gd name="T35" fmla="*/ 0 h 73"/>
                  <a:gd name="T36" fmla="*/ 0 w 115"/>
                  <a:gd name="T37" fmla="*/ 0 h 73"/>
                  <a:gd name="T38" fmla="*/ 0 w 115"/>
                  <a:gd name="T39" fmla="*/ 0 h 73"/>
                  <a:gd name="T40" fmla="*/ 1 w 115"/>
                  <a:gd name="T41" fmla="*/ 0 h 73"/>
                  <a:gd name="T42" fmla="*/ 1 w 115"/>
                  <a:gd name="T43" fmla="*/ 0 h 73"/>
                  <a:gd name="T44" fmla="*/ 1 w 115"/>
                  <a:gd name="T45" fmla="*/ 0 h 73"/>
                  <a:gd name="T46" fmla="*/ 1 w 115"/>
                  <a:gd name="T47" fmla="*/ 0 h 73"/>
                  <a:gd name="T48" fmla="*/ 1 w 115"/>
                  <a:gd name="T49" fmla="*/ 0 h 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5" h="73">
                    <a:moveTo>
                      <a:pt x="115" y="36"/>
                    </a:moveTo>
                    <a:lnTo>
                      <a:pt x="115" y="48"/>
                    </a:lnTo>
                    <a:lnTo>
                      <a:pt x="112" y="57"/>
                    </a:lnTo>
                    <a:lnTo>
                      <a:pt x="103" y="64"/>
                    </a:lnTo>
                    <a:lnTo>
                      <a:pt x="89" y="70"/>
                    </a:lnTo>
                    <a:lnTo>
                      <a:pt x="79" y="72"/>
                    </a:lnTo>
                    <a:lnTo>
                      <a:pt x="69" y="73"/>
                    </a:lnTo>
                    <a:lnTo>
                      <a:pt x="58" y="73"/>
                    </a:lnTo>
                    <a:lnTo>
                      <a:pt x="48" y="72"/>
                    </a:lnTo>
                    <a:lnTo>
                      <a:pt x="37" y="70"/>
                    </a:lnTo>
                    <a:lnTo>
                      <a:pt x="26" y="66"/>
                    </a:lnTo>
                    <a:lnTo>
                      <a:pt x="14" y="62"/>
                    </a:lnTo>
                    <a:lnTo>
                      <a:pt x="1" y="56"/>
                    </a:lnTo>
                    <a:lnTo>
                      <a:pt x="2" y="39"/>
                    </a:lnTo>
                    <a:lnTo>
                      <a:pt x="0" y="21"/>
                    </a:lnTo>
                    <a:lnTo>
                      <a:pt x="1" y="8"/>
                    </a:lnTo>
                    <a:lnTo>
                      <a:pt x="14" y="0"/>
                    </a:lnTo>
                    <a:lnTo>
                      <a:pt x="28" y="1"/>
                    </a:lnTo>
                    <a:lnTo>
                      <a:pt x="43" y="0"/>
                    </a:lnTo>
                    <a:lnTo>
                      <a:pt x="58" y="0"/>
                    </a:lnTo>
                    <a:lnTo>
                      <a:pt x="73" y="1"/>
                    </a:lnTo>
                    <a:lnTo>
                      <a:pt x="86" y="4"/>
                    </a:lnTo>
                    <a:lnTo>
                      <a:pt x="98" y="11"/>
                    </a:lnTo>
                    <a:lnTo>
                      <a:pt x="109" y="21"/>
                    </a:lnTo>
                    <a:lnTo>
                      <a:pt x="115" y="36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2" name="Freeform 48"/>
              <p:cNvSpPr>
                <a:spLocks/>
              </p:cNvSpPr>
              <p:nvPr/>
            </p:nvSpPr>
            <p:spPr bwMode="auto">
              <a:xfrm>
                <a:off x="2491" y="3652"/>
                <a:ext cx="33" cy="12"/>
              </a:xfrm>
              <a:custGeom>
                <a:avLst/>
                <a:gdLst>
                  <a:gd name="T0" fmla="*/ 1 w 163"/>
                  <a:gd name="T1" fmla="*/ 0 h 60"/>
                  <a:gd name="T2" fmla="*/ 1 w 163"/>
                  <a:gd name="T3" fmla="*/ 0 h 60"/>
                  <a:gd name="T4" fmla="*/ 1 w 163"/>
                  <a:gd name="T5" fmla="*/ 0 h 60"/>
                  <a:gd name="T6" fmla="*/ 1 w 163"/>
                  <a:gd name="T7" fmla="*/ 0 h 60"/>
                  <a:gd name="T8" fmla="*/ 1 w 163"/>
                  <a:gd name="T9" fmla="*/ 0 h 60"/>
                  <a:gd name="T10" fmla="*/ 1 w 163"/>
                  <a:gd name="T11" fmla="*/ 0 h 60"/>
                  <a:gd name="T12" fmla="*/ 1 w 163"/>
                  <a:gd name="T13" fmla="*/ 0 h 60"/>
                  <a:gd name="T14" fmla="*/ 1 w 163"/>
                  <a:gd name="T15" fmla="*/ 0 h 60"/>
                  <a:gd name="T16" fmla="*/ 1 w 163"/>
                  <a:gd name="T17" fmla="*/ 0 h 60"/>
                  <a:gd name="T18" fmla="*/ 1 w 163"/>
                  <a:gd name="T19" fmla="*/ 0 h 60"/>
                  <a:gd name="T20" fmla="*/ 1 w 163"/>
                  <a:gd name="T21" fmla="*/ 0 h 60"/>
                  <a:gd name="T22" fmla="*/ 1 w 163"/>
                  <a:gd name="T23" fmla="*/ 0 h 60"/>
                  <a:gd name="T24" fmla="*/ 1 w 163"/>
                  <a:gd name="T25" fmla="*/ 0 h 60"/>
                  <a:gd name="T26" fmla="*/ 0 w 163"/>
                  <a:gd name="T27" fmla="*/ 0 h 60"/>
                  <a:gd name="T28" fmla="*/ 0 w 163"/>
                  <a:gd name="T29" fmla="*/ 0 h 60"/>
                  <a:gd name="T30" fmla="*/ 0 w 163"/>
                  <a:gd name="T31" fmla="*/ 0 h 60"/>
                  <a:gd name="T32" fmla="*/ 0 w 163"/>
                  <a:gd name="T33" fmla="*/ 0 h 60"/>
                  <a:gd name="T34" fmla="*/ 0 w 163"/>
                  <a:gd name="T35" fmla="*/ 0 h 60"/>
                  <a:gd name="T36" fmla="*/ 0 w 163"/>
                  <a:gd name="T37" fmla="*/ 0 h 60"/>
                  <a:gd name="T38" fmla="*/ 0 w 163"/>
                  <a:gd name="T39" fmla="*/ 0 h 60"/>
                  <a:gd name="T40" fmla="*/ 0 w 163"/>
                  <a:gd name="T41" fmla="*/ 0 h 60"/>
                  <a:gd name="T42" fmla="*/ 0 w 163"/>
                  <a:gd name="T43" fmla="*/ 0 h 60"/>
                  <a:gd name="T44" fmla="*/ 0 w 163"/>
                  <a:gd name="T45" fmla="*/ 0 h 60"/>
                  <a:gd name="T46" fmla="*/ 0 w 163"/>
                  <a:gd name="T47" fmla="*/ 0 h 60"/>
                  <a:gd name="T48" fmla="*/ 0 w 163"/>
                  <a:gd name="T49" fmla="*/ 0 h 60"/>
                  <a:gd name="T50" fmla="*/ 0 w 163"/>
                  <a:gd name="T51" fmla="*/ 0 h 60"/>
                  <a:gd name="T52" fmla="*/ 0 w 163"/>
                  <a:gd name="T53" fmla="*/ 0 h 60"/>
                  <a:gd name="T54" fmla="*/ 0 w 163"/>
                  <a:gd name="T55" fmla="*/ 0 h 60"/>
                  <a:gd name="T56" fmla="*/ 0 w 163"/>
                  <a:gd name="T57" fmla="*/ 0 h 60"/>
                  <a:gd name="T58" fmla="*/ 0 w 163"/>
                  <a:gd name="T59" fmla="*/ 0 h 60"/>
                  <a:gd name="T60" fmla="*/ 1 w 163"/>
                  <a:gd name="T61" fmla="*/ 0 h 60"/>
                  <a:gd name="T62" fmla="*/ 1 w 163"/>
                  <a:gd name="T63" fmla="*/ 0 h 60"/>
                  <a:gd name="T64" fmla="*/ 1 w 163"/>
                  <a:gd name="T65" fmla="*/ 0 h 60"/>
                  <a:gd name="T66" fmla="*/ 1 w 163"/>
                  <a:gd name="T67" fmla="*/ 0 h 60"/>
                  <a:gd name="T68" fmla="*/ 1 w 163"/>
                  <a:gd name="T69" fmla="*/ 0 h 60"/>
                  <a:gd name="T70" fmla="*/ 1 w 163"/>
                  <a:gd name="T71" fmla="*/ 0 h 60"/>
                  <a:gd name="T72" fmla="*/ 1 w 163"/>
                  <a:gd name="T73" fmla="*/ 0 h 60"/>
                  <a:gd name="T74" fmla="*/ 1 w 163"/>
                  <a:gd name="T75" fmla="*/ 0 h 60"/>
                  <a:gd name="T76" fmla="*/ 1 w 163"/>
                  <a:gd name="T77" fmla="*/ 0 h 60"/>
                  <a:gd name="T78" fmla="*/ 1 w 163"/>
                  <a:gd name="T79" fmla="*/ 0 h 60"/>
                  <a:gd name="T80" fmla="*/ 1 w 163"/>
                  <a:gd name="T81" fmla="*/ 0 h 60"/>
                  <a:gd name="T82" fmla="*/ 1 w 163"/>
                  <a:gd name="T83" fmla="*/ 0 h 60"/>
                  <a:gd name="T84" fmla="*/ 1 w 163"/>
                  <a:gd name="T85" fmla="*/ 0 h 60"/>
                  <a:gd name="T86" fmla="*/ 1 w 163"/>
                  <a:gd name="T87" fmla="*/ 0 h 60"/>
                  <a:gd name="T88" fmla="*/ 1 w 163"/>
                  <a:gd name="T89" fmla="*/ 0 h 6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3" h="60">
                    <a:moveTo>
                      <a:pt x="163" y="10"/>
                    </a:moveTo>
                    <a:lnTo>
                      <a:pt x="158" y="14"/>
                    </a:lnTo>
                    <a:lnTo>
                      <a:pt x="153" y="17"/>
                    </a:lnTo>
                    <a:lnTo>
                      <a:pt x="149" y="21"/>
                    </a:lnTo>
                    <a:lnTo>
                      <a:pt x="144" y="25"/>
                    </a:lnTo>
                    <a:lnTo>
                      <a:pt x="140" y="30"/>
                    </a:lnTo>
                    <a:lnTo>
                      <a:pt x="137" y="33"/>
                    </a:lnTo>
                    <a:lnTo>
                      <a:pt x="133" y="38"/>
                    </a:lnTo>
                    <a:lnTo>
                      <a:pt x="128" y="43"/>
                    </a:lnTo>
                    <a:lnTo>
                      <a:pt x="125" y="43"/>
                    </a:lnTo>
                    <a:lnTo>
                      <a:pt x="114" y="44"/>
                    </a:lnTo>
                    <a:lnTo>
                      <a:pt x="99" y="45"/>
                    </a:lnTo>
                    <a:lnTo>
                      <a:pt x="81" y="46"/>
                    </a:lnTo>
                    <a:lnTo>
                      <a:pt x="61" y="48"/>
                    </a:lnTo>
                    <a:lnTo>
                      <a:pt x="40" y="52"/>
                    </a:lnTo>
                    <a:lnTo>
                      <a:pt x="21" y="55"/>
                    </a:lnTo>
                    <a:lnTo>
                      <a:pt x="5" y="60"/>
                    </a:lnTo>
                    <a:lnTo>
                      <a:pt x="1" y="56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4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8" y="37"/>
                    </a:lnTo>
                    <a:lnTo>
                      <a:pt x="34" y="37"/>
                    </a:lnTo>
                    <a:lnTo>
                      <a:pt x="39" y="36"/>
                    </a:lnTo>
                    <a:lnTo>
                      <a:pt x="44" y="34"/>
                    </a:lnTo>
                    <a:lnTo>
                      <a:pt x="55" y="32"/>
                    </a:lnTo>
                    <a:lnTo>
                      <a:pt x="66" y="30"/>
                    </a:lnTo>
                    <a:lnTo>
                      <a:pt x="78" y="29"/>
                    </a:lnTo>
                    <a:lnTo>
                      <a:pt x="89" y="26"/>
                    </a:lnTo>
                    <a:lnTo>
                      <a:pt x="100" y="25"/>
                    </a:lnTo>
                    <a:lnTo>
                      <a:pt x="111" y="24"/>
                    </a:lnTo>
                    <a:lnTo>
                      <a:pt x="123" y="22"/>
                    </a:lnTo>
                    <a:lnTo>
                      <a:pt x="134" y="21"/>
                    </a:lnTo>
                    <a:lnTo>
                      <a:pt x="141" y="15"/>
                    </a:lnTo>
                    <a:lnTo>
                      <a:pt x="145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9" y="1"/>
                    </a:lnTo>
                    <a:lnTo>
                      <a:pt x="162" y="3"/>
                    </a:lnTo>
                    <a:lnTo>
                      <a:pt x="163" y="7"/>
                    </a:lnTo>
                    <a:lnTo>
                      <a:pt x="16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3" name="Freeform 49"/>
              <p:cNvSpPr>
                <a:spLocks/>
              </p:cNvSpPr>
              <p:nvPr/>
            </p:nvSpPr>
            <p:spPr bwMode="auto">
              <a:xfrm>
                <a:off x="2672" y="3709"/>
                <a:ext cx="81" cy="67"/>
              </a:xfrm>
              <a:custGeom>
                <a:avLst/>
                <a:gdLst>
                  <a:gd name="T0" fmla="*/ 3 w 403"/>
                  <a:gd name="T1" fmla="*/ 1 h 334"/>
                  <a:gd name="T2" fmla="*/ 3 w 403"/>
                  <a:gd name="T3" fmla="*/ 1 h 334"/>
                  <a:gd name="T4" fmla="*/ 3 w 403"/>
                  <a:gd name="T5" fmla="*/ 1 h 334"/>
                  <a:gd name="T6" fmla="*/ 3 w 403"/>
                  <a:gd name="T7" fmla="*/ 1 h 334"/>
                  <a:gd name="T8" fmla="*/ 3 w 403"/>
                  <a:gd name="T9" fmla="*/ 1 h 334"/>
                  <a:gd name="T10" fmla="*/ 3 w 403"/>
                  <a:gd name="T11" fmla="*/ 2 h 334"/>
                  <a:gd name="T12" fmla="*/ 3 w 403"/>
                  <a:gd name="T13" fmla="*/ 2 h 334"/>
                  <a:gd name="T14" fmla="*/ 2 w 403"/>
                  <a:gd name="T15" fmla="*/ 2 h 334"/>
                  <a:gd name="T16" fmla="*/ 2 w 403"/>
                  <a:gd name="T17" fmla="*/ 2 h 334"/>
                  <a:gd name="T18" fmla="*/ 2 w 403"/>
                  <a:gd name="T19" fmla="*/ 2 h 334"/>
                  <a:gd name="T20" fmla="*/ 2 w 403"/>
                  <a:gd name="T21" fmla="*/ 2 h 334"/>
                  <a:gd name="T22" fmla="*/ 1 w 403"/>
                  <a:gd name="T23" fmla="*/ 2 h 334"/>
                  <a:gd name="T24" fmla="*/ 2 w 403"/>
                  <a:gd name="T25" fmla="*/ 2 h 334"/>
                  <a:gd name="T26" fmla="*/ 2 w 403"/>
                  <a:gd name="T27" fmla="*/ 2 h 334"/>
                  <a:gd name="T28" fmla="*/ 2 w 403"/>
                  <a:gd name="T29" fmla="*/ 2 h 334"/>
                  <a:gd name="T30" fmla="*/ 2 w 403"/>
                  <a:gd name="T31" fmla="*/ 2 h 334"/>
                  <a:gd name="T32" fmla="*/ 1 w 403"/>
                  <a:gd name="T33" fmla="*/ 2 h 334"/>
                  <a:gd name="T34" fmla="*/ 1 w 403"/>
                  <a:gd name="T35" fmla="*/ 2 h 334"/>
                  <a:gd name="T36" fmla="*/ 1 w 403"/>
                  <a:gd name="T37" fmla="*/ 2 h 334"/>
                  <a:gd name="T38" fmla="*/ 1 w 403"/>
                  <a:gd name="T39" fmla="*/ 2 h 334"/>
                  <a:gd name="T40" fmla="*/ 0 w 403"/>
                  <a:gd name="T41" fmla="*/ 2 h 334"/>
                  <a:gd name="T42" fmla="*/ 0 w 403"/>
                  <a:gd name="T43" fmla="*/ 2 h 334"/>
                  <a:gd name="T44" fmla="*/ 1 w 403"/>
                  <a:gd name="T45" fmla="*/ 2 h 334"/>
                  <a:gd name="T46" fmla="*/ 1 w 403"/>
                  <a:gd name="T47" fmla="*/ 2 h 334"/>
                  <a:gd name="T48" fmla="*/ 1 w 403"/>
                  <a:gd name="T49" fmla="*/ 3 h 334"/>
                  <a:gd name="T50" fmla="*/ 1 w 403"/>
                  <a:gd name="T51" fmla="*/ 3 h 334"/>
                  <a:gd name="T52" fmla="*/ 0 w 403"/>
                  <a:gd name="T53" fmla="*/ 3 h 334"/>
                  <a:gd name="T54" fmla="*/ 0 w 403"/>
                  <a:gd name="T55" fmla="*/ 3 h 334"/>
                  <a:gd name="T56" fmla="*/ 0 w 403"/>
                  <a:gd name="T57" fmla="*/ 2 h 334"/>
                  <a:gd name="T58" fmla="*/ 0 w 403"/>
                  <a:gd name="T59" fmla="*/ 2 h 334"/>
                  <a:gd name="T60" fmla="*/ 0 w 403"/>
                  <a:gd name="T61" fmla="*/ 2 h 334"/>
                  <a:gd name="T62" fmla="*/ 0 w 403"/>
                  <a:gd name="T63" fmla="*/ 2 h 334"/>
                  <a:gd name="T64" fmla="*/ 1 w 403"/>
                  <a:gd name="T65" fmla="*/ 2 h 334"/>
                  <a:gd name="T66" fmla="*/ 1 w 403"/>
                  <a:gd name="T67" fmla="*/ 1 h 334"/>
                  <a:gd name="T68" fmla="*/ 1 w 403"/>
                  <a:gd name="T69" fmla="*/ 1 h 334"/>
                  <a:gd name="T70" fmla="*/ 2 w 403"/>
                  <a:gd name="T71" fmla="*/ 1 h 334"/>
                  <a:gd name="T72" fmla="*/ 2 w 403"/>
                  <a:gd name="T73" fmla="*/ 1 h 334"/>
                  <a:gd name="T74" fmla="*/ 2 w 403"/>
                  <a:gd name="T75" fmla="*/ 1 h 334"/>
                  <a:gd name="T76" fmla="*/ 2 w 403"/>
                  <a:gd name="T77" fmla="*/ 1 h 334"/>
                  <a:gd name="T78" fmla="*/ 2 w 403"/>
                  <a:gd name="T79" fmla="*/ 1 h 334"/>
                  <a:gd name="T80" fmla="*/ 2 w 403"/>
                  <a:gd name="T81" fmla="*/ 1 h 334"/>
                  <a:gd name="T82" fmla="*/ 2 w 403"/>
                  <a:gd name="T83" fmla="*/ 1 h 334"/>
                  <a:gd name="T84" fmla="*/ 1 w 403"/>
                  <a:gd name="T85" fmla="*/ 1 h 334"/>
                  <a:gd name="T86" fmla="*/ 1 w 403"/>
                  <a:gd name="T87" fmla="*/ 1 h 334"/>
                  <a:gd name="T88" fmla="*/ 0 w 403"/>
                  <a:gd name="T89" fmla="*/ 2 h 334"/>
                  <a:gd name="T90" fmla="*/ 0 w 403"/>
                  <a:gd name="T91" fmla="*/ 1 h 334"/>
                  <a:gd name="T92" fmla="*/ 0 w 403"/>
                  <a:gd name="T93" fmla="*/ 1 h 334"/>
                  <a:gd name="T94" fmla="*/ 0 w 403"/>
                  <a:gd name="T95" fmla="*/ 1 h 334"/>
                  <a:gd name="T96" fmla="*/ 0 w 403"/>
                  <a:gd name="T97" fmla="*/ 1 h 334"/>
                  <a:gd name="T98" fmla="*/ 1 w 403"/>
                  <a:gd name="T99" fmla="*/ 1 h 334"/>
                  <a:gd name="T100" fmla="*/ 1 w 403"/>
                  <a:gd name="T101" fmla="*/ 1 h 334"/>
                  <a:gd name="T102" fmla="*/ 1 w 403"/>
                  <a:gd name="T103" fmla="*/ 1 h 334"/>
                  <a:gd name="T104" fmla="*/ 2 w 403"/>
                  <a:gd name="T105" fmla="*/ 1 h 334"/>
                  <a:gd name="T106" fmla="*/ 2 w 403"/>
                  <a:gd name="T107" fmla="*/ 1 h 334"/>
                  <a:gd name="T108" fmla="*/ 2 w 403"/>
                  <a:gd name="T109" fmla="*/ 1 h 334"/>
                  <a:gd name="T110" fmla="*/ 2 w 403"/>
                  <a:gd name="T111" fmla="*/ 0 h 334"/>
                  <a:gd name="T112" fmla="*/ 3 w 403"/>
                  <a:gd name="T113" fmla="*/ 0 h 334"/>
                  <a:gd name="T114" fmla="*/ 3 w 403"/>
                  <a:gd name="T115" fmla="*/ 0 h 334"/>
                  <a:gd name="T116" fmla="*/ 3 w 403"/>
                  <a:gd name="T117" fmla="*/ 0 h 334"/>
                  <a:gd name="T118" fmla="*/ 3 w 403"/>
                  <a:gd name="T119" fmla="*/ 1 h 334"/>
                  <a:gd name="T120" fmla="*/ 3 w 403"/>
                  <a:gd name="T121" fmla="*/ 1 h 3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3" h="334">
                    <a:moveTo>
                      <a:pt x="403" y="119"/>
                    </a:moveTo>
                    <a:lnTo>
                      <a:pt x="397" y="110"/>
                    </a:lnTo>
                    <a:lnTo>
                      <a:pt x="391" y="100"/>
                    </a:lnTo>
                    <a:lnTo>
                      <a:pt x="383" y="91"/>
                    </a:lnTo>
                    <a:lnTo>
                      <a:pt x="374" y="86"/>
                    </a:lnTo>
                    <a:lnTo>
                      <a:pt x="369" y="93"/>
                    </a:lnTo>
                    <a:lnTo>
                      <a:pt x="369" y="100"/>
                    </a:lnTo>
                    <a:lnTo>
                      <a:pt x="372" y="107"/>
                    </a:lnTo>
                    <a:lnTo>
                      <a:pt x="375" y="115"/>
                    </a:lnTo>
                    <a:lnTo>
                      <a:pt x="380" y="122"/>
                    </a:lnTo>
                    <a:lnTo>
                      <a:pt x="386" y="130"/>
                    </a:lnTo>
                    <a:lnTo>
                      <a:pt x="390" y="137"/>
                    </a:lnTo>
                    <a:lnTo>
                      <a:pt x="393" y="145"/>
                    </a:lnTo>
                    <a:lnTo>
                      <a:pt x="396" y="162"/>
                    </a:lnTo>
                    <a:lnTo>
                      <a:pt x="392" y="176"/>
                    </a:lnTo>
                    <a:lnTo>
                      <a:pt x="385" y="187"/>
                    </a:lnTo>
                    <a:lnTo>
                      <a:pt x="373" y="199"/>
                    </a:lnTo>
                    <a:lnTo>
                      <a:pt x="359" y="208"/>
                    </a:lnTo>
                    <a:lnTo>
                      <a:pt x="345" y="217"/>
                    </a:lnTo>
                    <a:lnTo>
                      <a:pt x="331" y="226"/>
                    </a:lnTo>
                    <a:lnTo>
                      <a:pt x="319" y="236"/>
                    </a:lnTo>
                    <a:lnTo>
                      <a:pt x="310" y="242"/>
                    </a:lnTo>
                    <a:lnTo>
                      <a:pt x="301" y="248"/>
                    </a:lnTo>
                    <a:lnTo>
                      <a:pt x="290" y="254"/>
                    </a:lnTo>
                    <a:lnTo>
                      <a:pt x="280" y="259"/>
                    </a:lnTo>
                    <a:lnTo>
                      <a:pt x="270" y="263"/>
                    </a:lnTo>
                    <a:lnTo>
                      <a:pt x="260" y="265"/>
                    </a:lnTo>
                    <a:lnTo>
                      <a:pt x="249" y="267"/>
                    </a:lnTo>
                    <a:lnTo>
                      <a:pt x="238" y="267"/>
                    </a:lnTo>
                    <a:lnTo>
                      <a:pt x="232" y="252"/>
                    </a:lnTo>
                    <a:lnTo>
                      <a:pt x="230" y="234"/>
                    </a:lnTo>
                    <a:lnTo>
                      <a:pt x="226" y="221"/>
                    </a:lnTo>
                    <a:lnTo>
                      <a:pt x="210" y="215"/>
                    </a:lnTo>
                    <a:lnTo>
                      <a:pt x="190" y="214"/>
                    </a:lnTo>
                    <a:lnTo>
                      <a:pt x="187" y="216"/>
                    </a:lnTo>
                    <a:lnTo>
                      <a:pt x="184" y="218"/>
                    </a:lnTo>
                    <a:lnTo>
                      <a:pt x="183" y="222"/>
                    </a:lnTo>
                    <a:lnTo>
                      <a:pt x="186" y="226"/>
                    </a:lnTo>
                    <a:lnTo>
                      <a:pt x="197" y="231"/>
                    </a:lnTo>
                    <a:lnTo>
                      <a:pt x="204" y="238"/>
                    </a:lnTo>
                    <a:lnTo>
                      <a:pt x="208" y="246"/>
                    </a:lnTo>
                    <a:lnTo>
                      <a:pt x="209" y="256"/>
                    </a:lnTo>
                    <a:lnTo>
                      <a:pt x="209" y="263"/>
                    </a:lnTo>
                    <a:lnTo>
                      <a:pt x="207" y="269"/>
                    </a:lnTo>
                    <a:lnTo>
                      <a:pt x="204" y="276"/>
                    </a:lnTo>
                    <a:lnTo>
                      <a:pt x="200" y="280"/>
                    </a:lnTo>
                    <a:lnTo>
                      <a:pt x="194" y="286"/>
                    </a:lnTo>
                    <a:lnTo>
                      <a:pt x="189" y="290"/>
                    </a:lnTo>
                    <a:lnTo>
                      <a:pt x="183" y="293"/>
                    </a:lnTo>
                    <a:lnTo>
                      <a:pt x="176" y="294"/>
                    </a:lnTo>
                    <a:lnTo>
                      <a:pt x="161" y="301"/>
                    </a:lnTo>
                    <a:lnTo>
                      <a:pt x="163" y="290"/>
                    </a:lnTo>
                    <a:lnTo>
                      <a:pt x="161" y="278"/>
                    </a:lnTo>
                    <a:lnTo>
                      <a:pt x="157" y="269"/>
                    </a:lnTo>
                    <a:lnTo>
                      <a:pt x="152" y="259"/>
                    </a:lnTo>
                    <a:lnTo>
                      <a:pt x="142" y="251"/>
                    </a:lnTo>
                    <a:lnTo>
                      <a:pt x="130" y="246"/>
                    </a:lnTo>
                    <a:lnTo>
                      <a:pt x="118" y="242"/>
                    </a:lnTo>
                    <a:lnTo>
                      <a:pt x="105" y="242"/>
                    </a:lnTo>
                    <a:lnTo>
                      <a:pt x="93" y="244"/>
                    </a:lnTo>
                    <a:lnTo>
                      <a:pt x="81" y="245"/>
                    </a:lnTo>
                    <a:lnTo>
                      <a:pt x="68" y="246"/>
                    </a:lnTo>
                    <a:lnTo>
                      <a:pt x="55" y="247"/>
                    </a:lnTo>
                    <a:lnTo>
                      <a:pt x="53" y="249"/>
                    </a:lnTo>
                    <a:lnTo>
                      <a:pt x="50" y="253"/>
                    </a:lnTo>
                    <a:lnTo>
                      <a:pt x="49" y="256"/>
                    </a:lnTo>
                    <a:lnTo>
                      <a:pt x="50" y="261"/>
                    </a:lnTo>
                    <a:lnTo>
                      <a:pt x="60" y="264"/>
                    </a:lnTo>
                    <a:lnTo>
                      <a:pt x="69" y="270"/>
                    </a:lnTo>
                    <a:lnTo>
                      <a:pt x="75" y="278"/>
                    </a:lnTo>
                    <a:lnTo>
                      <a:pt x="82" y="286"/>
                    </a:lnTo>
                    <a:lnTo>
                      <a:pt x="87" y="295"/>
                    </a:lnTo>
                    <a:lnTo>
                      <a:pt x="90" y="306"/>
                    </a:lnTo>
                    <a:lnTo>
                      <a:pt x="93" y="315"/>
                    </a:lnTo>
                    <a:lnTo>
                      <a:pt x="94" y="325"/>
                    </a:lnTo>
                    <a:lnTo>
                      <a:pt x="89" y="329"/>
                    </a:lnTo>
                    <a:lnTo>
                      <a:pt x="83" y="331"/>
                    </a:lnTo>
                    <a:lnTo>
                      <a:pt x="76" y="333"/>
                    </a:lnTo>
                    <a:lnTo>
                      <a:pt x="70" y="334"/>
                    </a:lnTo>
                    <a:lnTo>
                      <a:pt x="63" y="334"/>
                    </a:lnTo>
                    <a:lnTo>
                      <a:pt x="57" y="334"/>
                    </a:lnTo>
                    <a:lnTo>
                      <a:pt x="50" y="333"/>
                    </a:lnTo>
                    <a:lnTo>
                      <a:pt x="44" y="331"/>
                    </a:lnTo>
                    <a:lnTo>
                      <a:pt x="39" y="326"/>
                    </a:lnTo>
                    <a:lnTo>
                      <a:pt x="39" y="322"/>
                    </a:lnTo>
                    <a:lnTo>
                      <a:pt x="41" y="315"/>
                    </a:lnTo>
                    <a:lnTo>
                      <a:pt x="42" y="309"/>
                    </a:lnTo>
                    <a:lnTo>
                      <a:pt x="40" y="294"/>
                    </a:lnTo>
                    <a:lnTo>
                      <a:pt x="38" y="279"/>
                    </a:lnTo>
                    <a:lnTo>
                      <a:pt x="33" y="265"/>
                    </a:lnTo>
                    <a:lnTo>
                      <a:pt x="25" y="254"/>
                    </a:lnTo>
                    <a:lnTo>
                      <a:pt x="28" y="245"/>
                    </a:lnTo>
                    <a:lnTo>
                      <a:pt x="33" y="238"/>
                    </a:lnTo>
                    <a:lnTo>
                      <a:pt x="40" y="232"/>
                    </a:lnTo>
                    <a:lnTo>
                      <a:pt x="47" y="226"/>
                    </a:lnTo>
                    <a:lnTo>
                      <a:pt x="56" y="222"/>
                    </a:lnTo>
                    <a:lnTo>
                      <a:pt x="63" y="217"/>
                    </a:lnTo>
                    <a:lnTo>
                      <a:pt x="72" y="214"/>
                    </a:lnTo>
                    <a:lnTo>
                      <a:pt x="79" y="208"/>
                    </a:lnTo>
                    <a:lnTo>
                      <a:pt x="97" y="200"/>
                    </a:lnTo>
                    <a:lnTo>
                      <a:pt x="114" y="193"/>
                    </a:lnTo>
                    <a:lnTo>
                      <a:pt x="131" y="186"/>
                    </a:lnTo>
                    <a:lnTo>
                      <a:pt x="148" y="180"/>
                    </a:lnTo>
                    <a:lnTo>
                      <a:pt x="166" y="175"/>
                    </a:lnTo>
                    <a:lnTo>
                      <a:pt x="184" y="169"/>
                    </a:lnTo>
                    <a:lnTo>
                      <a:pt x="202" y="164"/>
                    </a:lnTo>
                    <a:lnTo>
                      <a:pt x="219" y="159"/>
                    </a:lnTo>
                    <a:lnTo>
                      <a:pt x="226" y="153"/>
                    </a:lnTo>
                    <a:lnTo>
                      <a:pt x="231" y="146"/>
                    </a:lnTo>
                    <a:lnTo>
                      <a:pt x="237" y="139"/>
                    </a:lnTo>
                    <a:lnTo>
                      <a:pt x="242" y="132"/>
                    </a:lnTo>
                    <a:lnTo>
                      <a:pt x="246" y="125"/>
                    </a:lnTo>
                    <a:lnTo>
                      <a:pt x="249" y="117"/>
                    </a:lnTo>
                    <a:lnTo>
                      <a:pt x="252" y="109"/>
                    </a:lnTo>
                    <a:lnTo>
                      <a:pt x="253" y="100"/>
                    </a:lnTo>
                    <a:lnTo>
                      <a:pt x="250" y="95"/>
                    </a:lnTo>
                    <a:lnTo>
                      <a:pt x="248" y="92"/>
                    </a:lnTo>
                    <a:lnTo>
                      <a:pt x="245" y="88"/>
                    </a:lnTo>
                    <a:lnTo>
                      <a:pt x="241" y="88"/>
                    </a:lnTo>
                    <a:lnTo>
                      <a:pt x="237" y="96"/>
                    </a:lnTo>
                    <a:lnTo>
                      <a:pt x="233" y="104"/>
                    </a:lnTo>
                    <a:lnTo>
                      <a:pt x="229" y="111"/>
                    </a:lnTo>
                    <a:lnTo>
                      <a:pt x="222" y="118"/>
                    </a:lnTo>
                    <a:lnTo>
                      <a:pt x="217" y="124"/>
                    </a:lnTo>
                    <a:lnTo>
                      <a:pt x="209" y="130"/>
                    </a:lnTo>
                    <a:lnTo>
                      <a:pt x="202" y="134"/>
                    </a:lnTo>
                    <a:lnTo>
                      <a:pt x="194" y="138"/>
                    </a:lnTo>
                    <a:lnTo>
                      <a:pt x="174" y="144"/>
                    </a:lnTo>
                    <a:lnTo>
                      <a:pt x="154" y="148"/>
                    </a:lnTo>
                    <a:lnTo>
                      <a:pt x="133" y="153"/>
                    </a:lnTo>
                    <a:lnTo>
                      <a:pt x="113" y="159"/>
                    </a:lnTo>
                    <a:lnTo>
                      <a:pt x="93" y="164"/>
                    </a:lnTo>
                    <a:lnTo>
                      <a:pt x="73" y="170"/>
                    </a:lnTo>
                    <a:lnTo>
                      <a:pt x="54" y="178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6" y="178"/>
                    </a:lnTo>
                    <a:lnTo>
                      <a:pt x="22" y="173"/>
                    </a:lnTo>
                    <a:lnTo>
                      <a:pt x="18" y="170"/>
                    </a:lnTo>
                    <a:lnTo>
                      <a:pt x="14" y="165"/>
                    </a:lnTo>
                    <a:lnTo>
                      <a:pt x="10" y="162"/>
                    </a:lnTo>
                    <a:lnTo>
                      <a:pt x="4" y="159"/>
                    </a:lnTo>
                    <a:lnTo>
                      <a:pt x="0" y="155"/>
                    </a:lnTo>
                    <a:lnTo>
                      <a:pt x="15" y="155"/>
                    </a:lnTo>
                    <a:lnTo>
                      <a:pt x="29" y="153"/>
                    </a:lnTo>
                    <a:lnTo>
                      <a:pt x="44" y="149"/>
                    </a:lnTo>
                    <a:lnTo>
                      <a:pt x="58" y="146"/>
                    </a:lnTo>
                    <a:lnTo>
                      <a:pt x="72" y="141"/>
                    </a:lnTo>
                    <a:lnTo>
                      <a:pt x="86" y="138"/>
                    </a:lnTo>
                    <a:lnTo>
                      <a:pt x="101" y="134"/>
                    </a:lnTo>
                    <a:lnTo>
                      <a:pt x="115" y="132"/>
                    </a:lnTo>
                    <a:lnTo>
                      <a:pt x="123" y="123"/>
                    </a:lnTo>
                    <a:lnTo>
                      <a:pt x="132" y="119"/>
                    </a:lnTo>
                    <a:lnTo>
                      <a:pt x="141" y="119"/>
                    </a:lnTo>
                    <a:lnTo>
                      <a:pt x="150" y="123"/>
                    </a:lnTo>
                    <a:lnTo>
                      <a:pt x="159" y="126"/>
                    </a:lnTo>
                    <a:lnTo>
                      <a:pt x="169" y="129"/>
                    </a:lnTo>
                    <a:lnTo>
                      <a:pt x="178" y="129"/>
                    </a:lnTo>
                    <a:lnTo>
                      <a:pt x="188" y="124"/>
                    </a:lnTo>
                    <a:lnTo>
                      <a:pt x="201" y="116"/>
                    </a:lnTo>
                    <a:lnTo>
                      <a:pt x="213" y="108"/>
                    </a:lnTo>
                    <a:lnTo>
                      <a:pt x="224" y="98"/>
                    </a:lnTo>
                    <a:lnTo>
                      <a:pt x="236" y="88"/>
                    </a:lnTo>
                    <a:lnTo>
                      <a:pt x="247" y="78"/>
                    </a:lnTo>
                    <a:lnTo>
                      <a:pt x="259" y="70"/>
                    </a:lnTo>
                    <a:lnTo>
                      <a:pt x="271" y="62"/>
                    </a:lnTo>
                    <a:lnTo>
                      <a:pt x="285" y="56"/>
                    </a:lnTo>
                    <a:lnTo>
                      <a:pt x="291" y="48"/>
                    </a:lnTo>
                    <a:lnTo>
                      <a:pt x="298" y="40"/>
                    </a:lnTo>
                    <a:lnTo>
                      <a:pt x="306" y="32"/>
                    </a:lnTo>
                    <a:lnTo>
                      <a:pt x="314" y="26"/>
                    </a:lnTo>
                    <a:lnTo>
                      <a:pt x="322" y="19"/>
                    </a:lnTo>
                    <a:lnTo>
                      <a:pt x="331" y="12"/>
                    </a:lnTo>
                    <a:lnTo>
                      <a:pt x="339" y="7"/>
                    </a:lnTo>
                    <a:lnTo>
                      <a:pt x="348" y="0"/>
                    </a:lnTo>
                    <a:lnTo>
                      <a:pt x="358" y="14"/>
                    </a:lnTo>
                    <a:lnTo>
                      <a:pt x="366" y="29"/>
                    </a:lnTo>
                    <a:lnTo>
                      <a:pt x="375" y="44"/>
                    </a:lnTo>
                    <a:lnTo>
                      <a:pt x="382" y="58"/>
                    </a:lnTo>
                    <a:lnTo>
                      <a:pt x="389" y="73"/>
                    </a:lnTo>
                    <a:lnTo>
                      <a:pt x="395" y="88"/>
                    </a:lnTo>
                    <a:lnTo>
                      <a:pt x="400" y="104"/>
                    </a:lnTo>
                    <a:lnTo>
                      <a:pt x="403" y="11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4" name="Freeform 50"/>
              <p:cNvSpPr>
                <a:spLocks/>
              </p:cNvSpPr>
              <p:nvPr/>
            </p:nvSpPr>
            <p:spPr bwMode="auto">
              <a:xfrm>
                <a:off x="2712" y="3711"/>
                <a:ext cx="9" cy="11"/>
              </a:xfrm>
              <a:custGeom>
                <a:avLst/>
                <a:gdLst>
                  <a:gd name="T0" fmla="*/ 0 w 46"/>
                  <a:gd name="T1" fmla="*/ 0 h 55"/>
                  <a:gd name="T2" fmla="*/ 0 w 46"/>
                  <a:gd name="T3" fmla="*/ 0 h 55"/>
                  <a:gd name="T4" fmla="*/ 0 w 46"/>
                  <a:gd name="T5" fmla="*/ 0 h 55"/>
                  <a:gd name="T6" fmla="*/ 0 w 46"/>
                  <a:gd name="T7" fmla="*/ 0 h 55"/>
                  <a:gd name="T8" fmla="*/ 0 w 46"/>
                  <a:gd name="T9" fmla="*/ 0 h 55"/>
                  <a:gd name="T10" fmla="*/ 0 w 46"/>
                  <a:gd name="T11" fmla="*/ 0 h 55"/>
                  <a:gd name="T12" fmla="*/ 0 w 46"/>
                  <a:gd name="T13" fmla="*/ 0 h 55"/>
                  <a:gd name="T14" fmla="*/ 0 w 46"/>
                  <a:gd name="T15" fmla="*/ 0 h 55"/>
                  <a:gd name="T16" fmla="*/ 0 w 46"/>
                  <a:gd name="T17" fmla="*/ 0 h 55"/>
                  <a:gd name="T18" fmla="*/ 0 w 46"/>
                  <a:gd name="T19" fmla="*/ 0 h 55"/>
                  <a:gd name="T20" fmla="*/ 0 w 46"/>
                  <a:gd name="T21" fmla="*/ 0 h 55"/>
                  <a:gd name="T22" fmla="*/ 0 w 46"/>
                  <a:gd name="T23" fmla="*/ 0 h 55"/>
                  <a:gd name="T24" fmla="*/ 0 w 46"/>
                  <a:gd name="T25" fmla="*/ 0 h 55"/>
                  <a:gd name="T26" fmla="*/ 0 w 46"/>
                  <a:gd name="T27" fmla="*/ 0 h 55"/>
                  <a:gd name="T28" fmla="*/ 0 w 46"/>
                  <a:gd name="T29" fmla="*/ 0 h 55"/>
                  <a:gd name="T30" fmla="*/ 0 w 46"/>
                  <a:gd name="T31" fmla="*/ 0 h 55"/>
                  <a:gd name="T32" fmla="*/ 0 w 46"/>
                  <a:gd name="T33" fmla="*/ 0 h 55"/>
                  <a:gd name="T34" fmla="*/ 0 w 46"/>
                  <a:gd name="T35" fmla="*/ 0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5">
                    <a:moveTo>
                      <a:pt x="44" y="19"/>
                    </a:moveTo>
                    <a:lnTo>
                      <a:pt x="46" y="27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6" y="44"/>
                    </a:lnTo>
                    <a:lnTo>
                      <a:pt x="22" y="55"/>
                    </a:lnTo>
                    <a:lnTo>
                      <a:pt x="22" y="38"/>
                    </a:lnTo>
                    <a:lnTo>
                      <a:pt x="19" y="23"/>
                    </a:lnTo>
                    <a:lnTo>
                      <a:pt x="12" y="11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2" y="5"/>
                    </a:lnTo>
                    <a:lnTo>
                      <a:pt x="37" y="9"/>
                    </a:lnTo>
                    <a:lnTo>
                      <a:pt x="42" y="13"/>
                    </a:lnTo>
                    <a:lnTo>
                      <a:pt x="44" y="1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5" name="Freeform 51"/>
              <p:cNvSpPr>
                <a:spLocks/>
              </p:cNvSpPr>
              <p:nvPr/>
            </p:nvSpPr>
            <p:spPr bwMode="auto">
              <a:xfrm>
                <a:off x="2593" y="3699"/>
                <a:ext cx="4" cy="11"/>
              </a:xfrm>
              <a:custGeom>
                <a:avLst/>
                <a:gdLst>
                  <a:gd name="T0" fmla="*/ 0 w 21"/>
                  <a:gd name="T1" fmla="*/ 0 h 55"/>
                  <a:gd name="T2" fmla="*/ 0 w 21"/>
                  <a:gd name="T3" fmla="*/ 0 h 55"/>
                  <a:gd name="T4" fmla="*/ 0 w 21"/>
                  <a:gd name="T5" fmla="*/ 0 h 55"/>
                  <a:gd name="T6" fmla="*/ 0 w 21"/>
                  <a:gd name="T7" fmla="*/ 0 h 55"/>
                  <a:gd name="T8" fmla="*/ 0 w 21"/>
                  <a:gd name="T9" fmla="*/ 0 h 55"/>
                  <a:gd name="T10" fmla="*/ 0 w 21"/>
                  <a:gd name="T11" fmla="*/ 0 h 55"/>
                  <a:gd name="T12" fmla="*/ 0 w 21"/>
                  <a:gd name="T13" fmla="*/ 0 h 55"/>
                  <a:gd name="T14" fmla="*/ 0 w 21"/>
                  <a:gd name="T15" fmla="*/ 0 h 55"/>
                  <a:gd name="T16" fmla="*/ 0 w 21"/>
                  <a:gd name="T17" fmla="*/ 0 h 55"/>
                  <a:gd name="T18" fmla="*/ 0 w 21"/>
                  <a:gd name="T19" fmla="*/ 0 h 55"/>
                  <a:gd name="T20" fmla="*/ 0 w 21"/>
                  <a:gd name="T21" fmla="*/ 0 h 55"/>
                  <a:gd name="T22" fmla="*/ 0 w 21"/>
                  <a:gd name="T23" fmla="*/ 0 h 55"/>
                  <a:gd name="T24" fmla="*/ 0 w 21"/>
                  <a:gd name="T25" fmla="*/ 0 h 55"/>
                  <a:gd name="T26" fmla="*/ 0 w 21"/>
                  <a:gd name="T27" fmla="*/ 0 h 55"/>
                  <a:gd name="T28" fmla="*/ 0 w 21"/>
                  <a:gd name="T29" fmla="*/ 0 h 55"/>
                  <a:gd name="T30" fmla="*/ 0 w 21"/>
                  <a:gd name="T31" fmla="*/ 0 h 55"/>
                  <a:gd name="T32" fmla="*/ 0 w 21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55">
                    <a:moveTo>
                      <a:pt x="20" y="28"/>
                    </a:moveTo>
                    <a:lnTo>
                      <a:pt x="21" y="34"/>
                    </a:lnTo>
                    <a:lnTo>
                      <a:pt x="21" y="39"/>
                    </a:lnTo>
                    <a:lnTo>
                      <a:pt x="20" y="46"/>
                    </a:lnTo>
                    <a:lnTo>
                      <a:pt x="19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10" y="55"/>
                    </a:lnTo>
                    <a:lnTo>
                      <a:pt x="8" y="53"/>
                    </a:lnTo>
                    <a:lnTo>
                      <a:pt x="10" y="39"/>
                    </a:lnTo>
                    <a:lnTo>
                      <a:pt x="9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8" y="4"/>
                    </a:lnTo>
                    <a:lnTo>
                      <a:pt x="13" y="11"/>
                    </a:lnTo>
                    <a:lnTo>
                      <a:pt x="17" y="2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6" name="Freeform 52"/>
              <p:cNvSpPr>
                <a:spLocks/>
              </p:cNvSpPr>
              <p:nvPr/>
            </p:nvSpPr>
            <p:spPr bwMode="auto">
              <a:xfrm>
                <a:off x="2583" y="3701"/>
                <a:ext cx="16" cy="23"/>
              </a:xfrm>
              <a:custGeom>
                <a:avLst/>
                <a:gdLst>
                  <a:gd name="T0" fmla="*/ 0 w 84"/>
                  <a:gd name="T1" fmla="*/ 0 h 114"/>
                  <a:gd name="T2" fmla="*/ 0 w 84"/>
                  <a:gd name="T3" fmla="*/ 0 h 114"/>
                  <a:gd name="T4" fmla="*/ 0 w 84"/>
                  <a:gd name="T5" fmla="*/ 0 h 114"/>
                  <a:gd name="T6" fmla="*/ 0 w 84"/>
                  <a:gd name="T7" fmla="*/ 0 h 114"/>
                  <a:gd name="T8" fmla="*/ 0 w 84"/>
                  <a:gd name="T9" fmla="*/ 0 h 114"/>
                  <a:gd name="T10" fmla="*/ 0 w 84"/>
                  <a:gd name="T11" fmla="*/ 0 h 114"/>
                  <a:gd name="T12" fmla="*/ 0 w 84"/>
                  <a:gd name="T13" fmla="*/ 0 h 114"/>
                  <a:gd name="T14" fmla="*/ 0 w 84"/>
                  <a:gd name="T15" fmla="*/ 1 h 114"/>
                  <a:gd name="T16" fmla="*/ 0 w 84"/>
                  <a:gd name="T17" fmla="*/ 1 h 114"/>
                  <a:gd name="T18" fmla="*/ 0 w 84"/>
                  <a:gd name="T19" fmla="*/ 1 h 114"/>
                  <a:gd name="T20" fmla="*/ 0 w 84"/>
                  <a:gd name="T21" fmla="*/ 1 h 114"/>
                  <a:gd name="T22" fmla="*/ 0 w 84"/>
                  <a:gd name="T23" fmla="*/ 1 h 114"/>
                  <a:gd name="T24" fmla="*/ 0 w 84"/>
                  <a:gd name="T25" fmla="*/ 1 h 114"/>
                  <a:gd name="T26" fmla="*/ 0 w 84"/>
                  <a:gd name="T27" fmla="*/ 1 h 114"/>
                  <a:gd name="T28" fmla="*/ 0 w 84"/>
                  <a:gd name="T29" fmla="*/ 1 h 114"/>
                  <a:gd name="T30" fmla="*/ 0 w 84"/>
                  <a:gd name="T31" fmla="*/ 1 h 114"/>
                  <a:gd name="T32" fmla="*/ 0 w 84"/>
                  <a:gd name="T33" fmla="*/ 1 h 114"/>
                  <a:gd name="T34" fmla="*/ 1 w 84"/>
                  <a:gd name="T35" fmla="*/ 1 h 114"/>
                  <a:gd name="T36" fmla="*/ 1 w 84"/>
                  <a:gd name="T37" fmla="*/ 1 h 114"/>
                  <a:gd name="T38" fmla="*/ 1 w 84"/>
                  <a:gd name="T39" fmla="*/ 1 h 114"/>
                  <a:gd name="T40" fmla="*/ 1 w 84"/>
                  <a:gd name="T41" fmla="*/ 1 h 114"/>
                  <a:gd name="T42" fmla="*/ 1 w 84"/>
                  <a:gd name="T43" fmla="*/ 1 h 114"/>
                  <a:gd name="T44" fmla="*/ 1 w 84"/>
                  <a:gd name="T45" fmla="*/ 1 h 114"/>
                  <a:gd name="T46" fmla="*/ 0 w 84"/>
                  <a:gd name="T47" fmla="*/ 1 h 114"/>
                  <a:gd name="T48" fmla="*/ 0 w 84"/>
                  <a:gd name="T49" fmla="*/ 1 h 114"/>
                  <a:gd name="T50" fmla="*/ 0 w 84"/>
                  <a:gd name="T51" fmla="*/ 1 h 114"/>
                  <a:gd name="T52" fmla="*/ 0 w 84"/>
                  <a:gd name="T53" fmla="*/ 1 h 114"/>
                  <a:gd name="T54" fmla="*/ 0 w 84"/>
                  <a:gd name="T55" fmla="*/ 1 h 114"/>
                  <a:gd name="T56" fmla="*/ 0 w 84"/>
                  <a:gd name="T57" fmla="*/ 1 h 114"/>
                  <a:gd name="T58" fmla="*/ 0 w 84"/>
                  <a:gd name="T59" fmla="*/ 1 h 114"/>
                  <a:gd name="T60" fmla="*/ 0 w 84"/>
                  <a:gd name="T61" fmla="*/ 1 h 114"/>
                  <a:gd name="T62" fmla="*/ 0 w 84"/>
                  <a:gd name="T63" fmla="*/ 1 h 114"/>
                  <a:gd name="T64" fmla="*/ 0 w 84"/>
                  <a:gd name="T65" fmla="*/ 1 h 114"/>
                  <a:gd name="T66" fmla="*/ 0 w 84"/>
                  <a:gd name="T67" fmla="*/ 1 h 114"/>
                  <a:gd name="T68" fmla="*/ 0 w 84"/>
                  <a:gd name="T69" fmla="*/ 1 h 114"/>
                  <a:gd name="T70" fmla="*/ 0 w 84"/>
                  <a:gd name="T71" fmla="*/ 1 h 114"/>
                  <a:gd name="T72" fmla="*/ 0 w 84"/>
                  <a:gd name="T73" fmla="*/ 0 h 114"/>
                  <a:gd name="T74" fmla="*/ 0 w 84"/>
                  <a:gd name="T75" fmla="*/ 0 h 114"/>
                  <a:gd name="T76" fmla="*/ 0 w 84"/>
                  <a:gd name="T77" fmla="*/ 0 h 114"/>
                  <a:gd name="T78" fmla="*/ 0 w 84"/>
                  <a:gd name="T79" fmla="*/ 0 h 114"/>
                  <a:gd name="T80" fmla="*/ 0 w 84"/>
                  <a:gd name="T81" fmla="*/ 0 h 114"/>
                  <a:gd name="T82" fmla="*/ 0 w 84"/>
                  <a:gd name="T83" fmla="*/ 0 h 114"/>
                  <a:gd name="T84" fmla="*/ 0 w 84"/>
                  <a:gd name="T85" fmla="*/ 0 h 114"/>
                  <a:gd name="T86" fmla="*/ 0 w 84"/>
                  <a:gd name="T87" fmla="*/ 0 h 114"/>
                  <a:gd name="T88" fmla="*/ 0 w 84"/>
                  <a:gd name="T89" fmla="*/ 0 h 11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4" h="114">
                    <a:moveTo>
                      <a:pt x="28" y="1"/>
                    </a:moveTo>
                    <a:lnTo>
                      <a:pt x="25" y="6"/>
                    </a:lnTo>
                    <a:lnTo>
                      <a:pt x="21" y="8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6" y="36"/>
                    </a:lnTo>
                    <a:lnTo>
                      <a:pt x="24" y="54"/>
                    </a:lnTo>
                    <a:lnTo>
                      <a:pt x="30" y="72"/>
                    </a:lnTo>
                    <a:lnTo>
                      <a:pt x="33" y="92"/>
                    </a:lnTo>
                    <a:lnTo>
                      <a:pt x="38" y="95"/>
                    </a:lnTo>
                    <a:lnTo>
                      <a:pt x="42" y="95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4" y="90"/>
                    </a:lnTo>
                    <a:lnTo>
                      <a:pt x="58" y="87"/>
                    </a:lnTo>
                    <a:lnTo>
                      <a:pt x="62" y="86"/>
                    </a:lnTo>
                    <a:lnTo>
                      <a:pt x="68" y="89"/>
                    </a:lnTo>
                    <a:lnTo>
                      <a:pt x="72" y="94"/>
                    </a:lnTo>
                    <a:lnTo>
                      <a:pt x="79" y="99"/>
                    </a:lnTo>
                    <a:lnTo>
                      <a:pt x="84" y="104"/>
                    </a:lnTo>
                    <a:lnTo>
                      <a:pt x="82" y="112"/>
                    </a:lnTo>
                    <a:lnTo>
                      <a:pt x="77" y="113"/>
                    </a:lnTo>
                    <a:lnTo>
                      <a:pt x="73" y="113"/>
                    </a:lnTo>
                    <a:lnTo>
                      <a:pt x="69" y="112"/>
                    </a:lnTo>
                    <a:lnTo>
                      <a:pt x="64" y="109"/>
                    </a:lnTo>
                    <a:lnTo>
                      <a:pt x="59" y="107"/>
                    </a:lnTo>
                    <a:lnTo>
                      <a:pt x="55" y="106"/>
                    </a:lnTo>
                    <a:lnTo>
                      <a:pt x="50" y="107"/>
                    </a:lnTo>
                    <a:lnTo>
                      <a:pt x="46" y="110"/>
                    </a:lnTo>
                    <a:lnTo>
                      <a:pt x="39" y="114"/>
                    </a:lnTo>
                    <a:lnTo>
                      <a:pt x="31" y="113"/>
                    </a:lnTo>
                    <a:lnTo>
                      <a:pt x="24" y="106"/>
                    </a:lnTo>
                    <a:lnTo>
                      <a:pt x="17" y="94"/>
                    </a:lnTo>
                    <a:lnTo>
                      <a:pt x="14" y="85"/>
                    </a:lnTo>
                    <a:lnTo>
                      <a:pt x="13" y="76"/>
                    </a:lnTo>
                    <a:lnTo>
                      <a:pt x="11" y="66"/>
                    </a:lnTo>
                    <a:lnTo>
                      <a:pt x="7" y="54"/>
                    </a:lnTo>
                    <a:lnTo>
                      <a:pt x="3" y="45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2" y="12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7" name="Freeform 53"/>
              <p:cNvSpPr>
                <a:spLocks/>
              </p:cNvSpPr>
              <p:nvPr/>
            </p:nvSpPr>
            <p:spPr bwMode="auto">
              <a:xfrm>
                <a:off x="2679" y="3714"/>
                <a:ext cx="21" cy="15"/>
              </a:xfrm>
              <a:custGeom>
                <a:avLst/>
                <a:gdLst>
                  <a:gd name="T0" fmla="*/ 1 w 108"/>
                  <a:gd name="T1" fmla="*/ 0 h 76"/>
                  <a:gd name="T2" fmla="*/ 1 w 108"/>
                  <a:gd name="T3" fmla="*/ 0 h 76"/>
                  <a:gd name="T4" fmla="*/ 1 w 108"/>
                  <a:gd name="T5" fmla="*/ 0 h 76"/>
                  <a:gd name="T6" fmla="*/ 1 w 108"/>
                  <a:gd name="T7" fmla="*/ 0 h 76"/>
                  <a:gd name="T8" fmla="*/ 1 w 108"/>
                  <a:gd name="T9" fmla="*/ 0 h 76"/>
                  <a:gd name="T10" fmla="*/ 1 w 108"/>
                  <a:gd name="T11" fmla="*/ 0 h 76"/>
                  <a:gd name="T12" fmla="*/ 1 w 108"/>
                  <a:gd name="T13" fmla="*/ 0 h 76"/>
                  <a:gd name="T14" fmla="*/ 1 w 108"/>
                  <a:gd name="T15" fmla="*/ 1 h 76"/>
                  <a:gd name="T16" fmla="*/ 1 w 108"/>
                  <a:gd name="T17" fmla="*/ 1 h 76"/>
                  <a:gd name="T18" fmla="*/ 1 w 108"/>
                  <a:gd name="T19" fmla="*/ 1 h 76"/>
                  <a:gd name="T20" fmla="*/ 1 w 108"/>
                  <a:gd name="T21" fmla="*/ 1 h 76"/>
                  <a:gd name="T22" fmla="*/ 1 w 108"/>
                  <a:gd name="T23" fmla="*/ 1 h 76"/>
                  <a:gd name="T24" fmla="*/ 0 w 108"/>
                  <a:gd name="T25" fmla="*/ 1 h 76"/>
                  <a:gd name="T26" fmla="*/ 0 w 108"/>
                  <a:gd name="T27" fmla="*/ 1 h 76"/>
                  <a:gd name="T28" fmla="*/ 0 w 108"/>
                  <a:gd name="T29" fmla="*/ 1 h 76"/>
                  <a:gd name="T30" fmla="*/ 0 w 108"/>
                  <a:gd name="T31" fmla="*/ 1 h 76"/>
                  <a:gd name="T32" fmla="*/ 0 w 108"/>
                  <a:gd name="T33" fmla="*/ 1 h 76"/>
                  <a:gd name="T34" fmla="*/ 0 w 108"/>
                  <a:gd name="T35" fmla="*/ 1 h 76"/>
                  <a:gd name="T36" fmla="*/ 0 w 108"/>
                  <a:gd name="T37" fmla="*/ 1 h 76"/>
                  <a:gd name="T38" fmla="*/ 0 w 108"/>
                  <a:gd name="T39" fmla="*/ 1 h 76"/>
                  <a:gd name="T40" fmla="*/ 0 w 108"/>
                  <a:gd name="T41" fmla="*/ 0 h 76"/>
                  <a:gd name="T42" fmla="*/ 0 w 108"/>
                  <a:gd name="T43" fmla="*/ 0 h 76"/>
                  <a:gd name="T44" fmla="*/ 0 w 108"/>
                  <a:gd name="T45" fmla="*/ 0 h 76"/>
                  <a:gd name="T46" fmla="*/ 0 w 108"/>
                  <a:gd name="T47" fmla="*/ 0 h 76"/>
                  <a:gd name="T48" fmla="*/ 0 w 108"/>
                  <a:gd name="T49" fmla="*/ 0 h 76"/>
                  <a:gd name="T50" fmla="*/ 0 w 108"/>
                  <a:gd name="T51" fmla="*/ 0 h 76"/>
                  <a:gd name="T52" fmla="*/ 0 w 108"/>
                  <a:gd name="T53" fmla="*/ 0 h 76"/>
                  <a:gd name="T54" fmla="*/ 0 w 108"/>
                  <a:gd name="T55" fmla="*/ 0 h 76"/>
                  <a:gd name="T56" fmla="*/ 0 w 108"/>
                  <a:gd name="T57" fmla="*/ 0 h 76"/>
                  <a:gd name="T58" fmla="*/ 1 w 108"/>
                  <a:gd name="T59" fmla="*/ 0 h 76"/>
                  <a:gd name="T60" fmla="*/ 1 w 108"/>
                  <a:gd name="T61" fmla="*/ 0 h 76"/>
                  <a:gd name="T62" fmla="*/ 1 w 108"/>
                  <a:gd name="T63" fmla="*/ 0 h 76"/>
                  <a:gd name="T64" fmla="*/ 1 w 108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76">
                    <a:moveTo>
                      <a:pt x="103" y="9"/>
                    </a:moveTo>
                    <a:lnTo>
                      <a:pt x="107" y="19"/>
                    </a:lnTo>
                    <a:lnTo>
                      <a:pt x="108" y="29"/>
                    </a:lnTo>
                    <a:lnTo>
                      <a:pt x="108" y="41"/>
                    </a:lnTo>
                    <a:lnTo>
                      <a:pt x="104" y="51"/>
                    </a:lnTo>
                    <a:lnTo>
                      <a:pt x="100" y="55"/>
                    </a:lnTo>
                    <a:lnTo>
                      <a:pt x="96" y="60"/>
                    </a:lnTo>
                    <a:lnTo>
                      <a:pt x="90" y="65"/>
                    </a:lnTo>
                    <a:lnTo>
                      <a:pt x="85" y="68"/>
                    </a:lnTo>
                    <a:lnTo>
                      <a:pt x="79" y="72"/>
                    </a:lnTo>
                    <a:lnTo>
                      <a:pt x="73" y="74"/>
                    </a:lnTo>
                    <a:lnTo>
                      <a:pt x="67" y="75"/>
                    </a:lnTo>
                    <a:lnTo>
                      <a:pt x="60" y="76"/>
                    </a:lnTo>
                    <a:lnTo>
                      <a:pt x="55" y="75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4" y="73"/>
                    </a:lnTo>
                    <a:lnTo>
                      <a:pt x="26" y="70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2" y="58"/>
                    </a:lnTo>
                    <a:lnTo>
                      <a:pt x="1" y="44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1"/>
                    </a:lnTo>
                    <a:lnTo>
                      <a:pt x="18" y="7"/>
                    </a:lnTo>
                    <a:lnTo>
                      <a:pt x="30" y="4"/>
                    </a:lnTo>
                    <a:lnTo>
                      <a:pt x="42" y="1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2" y="4"/>
                    </a:lnTo>
                    <a:lnTo>
                      <a:pt x="103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8" name="Freeform 54"/>
              <p:cNvSpPr>
                <a:spLocks/>
              </p:cNvSpPr>
              <p:nvPr/>
            </p:nvSpPr>
            <p:spPr bwMode="auto">
              <a:xfrm>
                <a:off x="2647" y="3709"/>
                <a:ext cx="3" cy="18"/>
              </a:xfrm>
              <a:custGeom>
                <a:avLst/>
                <a:gdLst>
                  <a:gd name="T0" fmla="*/ 0 w 16"/>
                  <a:gd name="T1" fmla="*/ 0 h 88"/>
                  <a:gd name="T2" fmla="*/ 0 w 16"/>
                  <a:gd name="T3" fmla="*/ 0 h 88"/>
                  <a:gd name="T4" fmla="*/ 0 w 16"/>
                  <a:gd name="T5" fmla="*/ 0 h 88"/>
                  <a:gd name="T6" fmla="*/ 0 w 16"/>
                  <a:gd name="T7" fmla="*/ 1 h 88"/>
                  <a:gd name="T8" fmla="*/ 0 w 16"/>
                  <a:gd name="T9" fmla="*/ 1 h 88"/>
                  <a:gd name="T10" fmla="*/ 0 w 16"/>
                  <a:gd name="T11" fmla="*/ 1 h 88"/>
                  <a:gd name="T12" fmla="*/ 0 w 16"/>
                  <a:gd name="T13" fmla="*/ 1 h 88"/>
                  <a:gd name="T14" fmla="*/ 0 w 16"/>
                  <a:gd name="T15" fmla="*/ 1 h 88"/>
                  <a:gd name="T16" fmla="*/ 0 w 16"/>
                  <a:gd name="T17" fmla="*/ 1 h 88"/>
                  <a:gd name="T18" fmla="*/ 0 w 16"/>
                  <a:gd name="T19" fmla="*/ 0 h 88"/>
                  <a:gd name="T20" fmla="*/ 0 w 16"/>
                  <a:gd name="T21" fmla="*/ 0 h 88"/>
                  <a:gd name="T22" fmla="*/ 0 w 16"/>
                  <a:gd name="T23" fmla="*/ 0 h 88"/>
                  <a:gd name="T24" fmla="*/ 0 w 16"/>
                  <a:gd name="T25" fmla="*/ 0 h 88"/>
                  <a:gd name="T26" fmla="*/ 0 w 16"/>
                  <a:gd name="T27" fmla="*/ 0 h 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88">
                    <a:moveTo>
                      <a:pt x="16" y="1"/>
                    </a:moveTo>
                    <a:lnTo>
                      <a:pt x="11" y="24"/>
                    </a:lnTo>
                    <a:lnTo>
                      <a:pt x="14" y="45"/>
                    </a:lnTo>
                    <a:lnTo>
                      <a:pt x="16" y="67"/>
                    </a:lnTo>
                    <a:lnTo>
                      <a:pt x="12" y="88"/>
                    </a:lnTo>
                    <a:lnTo>
                      <a:pt x="8" y="88"/>
                    </a:lnTo>
                    <a:lnTo>
                      <a:pt x="6" y="85"/>
                    </a:lnTo>
                    <a:lnTo>
                      <a:pt x="3" y="83"/>
                    </a:lnTo>
                    <a:lnTo>
                      <a:pt x="2" y="79"/>
                    </a:lnTo>
                    <a:lnTo>
                      <a:pt x="1" y="60"/>
                    </a:lnTo>
                    <a:lnTo>
                      <a:pt x="0" y="39"/>
                    </a:lnTo>
                    <a:lnTo>
                      <a:pt x="1" y="19"/>
                    </a:lnTo>
                    <a:lnTo>
                      <a:pt x="10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59" name="Freeform 55"/>
              <p:cNvSpPr>
                <a:spLocks/>
              </p:cNvSpPr>
              <p:nvPr/>
            </p:nvSpPr>
            <p:spPr bwMode="auto">
              <a:xfrm>
                <a:off x="2502" y="3699"/>
                <a:ext cx="22" cy="8"/>
              </a:xfrm>
              <a:custGeom>
                <a:avLst/>
                <a:gdLst>
                  <a:gd name="T0" fmla="*/ 1 w 109"/>
                  <a:gd name="T1" fmla="*/ 0 h 40"/>
                  <a:gd name="T2" fmla="*/ 1 w 109"/>
                  <a:gd name="T3" fmla="*/ 0 h 40"/>
                  <a:gd name="T4" fmla="*/ 1 w 109"/>
                  <a:gd name="T5" fmla="*/ 0 h 40"/>
                  <a:gd name="T6" fmla="*/ 1 w 109"/>
                  <a:gd name="T7" fmla="*/ 0 h 40"/>
                  <a:gd name="T8" fmla="*/ 1 w 109"/>
                  <a:gd name="T9" fmla="*/ 0 h 40"/>
                  <a:gd name="T10" fmla="*/ 1 w 109"/>
                  <a:gd name="T11" fmla="*/ 0 h 40"/>
                  <a:gd name="T12" fmla="*/ 1 w 109"/>
                  <a:gd name="T13" fmla="*/ 0 h 40"/>
                  <a:gd name="T14" fmla="*/ 1 w 109"/>
                  <a:gd name="T15" fmla="*/ 0 h 40"/>
                  <a:gd name="T16" fmla="*/ 1 w 109"/>
                  <a:gd name="T17" fmla="*/ 0 h 40"/>
                  <a:gd name="T18" fmla="*/ 1 w 109"/>
                  <a:gd name="T19" fmla="*/ 0 h 40"/>
                  <a:gd name="T20" fmla="*/ 0 w 109"/>
                  <a:gd name="T21" fmla="*/ 0 h 40"/>
                  <a:gd name="T22" fmla="*/ 0 w 109"/>
                  <a:gd name="T23" fmla="*/ 0 h 40"/>
                  <a:gd name="T24" fmla="*/ 0 w 109"/>
                  <a:gd name="T25" fmla="*/ 0 h 40"/>
                  <a:gd name="T26" fmla="*/ 0 w 109"/>
                  <a:gd name="T27" fmla="*/ 0 h 40"/>
                  <a:gd name="T28" fmla="*/ 0 w 109"/>
                  <a:gd name="T29" fmla="*/ 0 h 40"/>
                  <a:gd name="T30" fmla="*/ 0 w 109"/>
                  <a:gd name="T31" fmla="*/ 0 h 40"/>
                  <a:gd name="T32" fmla="*/ 0 w 109"/>
                  <a:gd name="T33" fmla="*/ 0 h 40"/>
                  <a:gd name="T34" fmla="*/ 0 w 109"/>
                  <a:gd name="T35" fmla="*/ 0 h 40"/>
                  <a:gd name="T36" fmla="*/ 0 w 109"/>
                  <a:gd name="T37" fmla="*/ 0 h 40"/>
                  <a:gd name="T38" fmla="*/ 0 w 109"/>
                  <a:gd name="T39" fmla="*/ 0 h 40"/>
                  <a:gd name="T40" fmla="*/ 0 w 109"/>
                  <a:gd name="T41" fmla="*/ 0 h 40"/>
                  <a:gd name="T42" fmla="*/ 0 w 109"/>
                  <a:gd name="T43" fmla="*/ 0 h 40"/>
                  <a:gd name="T44" fmla="*/ 0 w 109"/>
                  <a:gd name="T45" fmla="*/ 0 h 40"/>
                  <a:gd name="T46" fmla="*/ 0 w 109"/>
                  <a:gd name="T47" fmla="*/ 0 h 40"/>
                  <a:gd name="T48" fmla="*/ 0 w 109"/>
                  <a:gd name="T49" fmla="*/ 0 h 40"/>
                  <a:gd name="T50" fmla="*/ 0 w 109"/>
                  <a:gd name="T51" fmla="*/ 0 h 40"/>
                  <a:gd name="T52" fmla="*/ 0 w 109"/>
                  <a:gd name="T53" fmla="*/ 0 h 40"/>
                  <a:gd name="T54" fmla="*/ 0 w 109"/>
                  <a:gd name="T55" fmla="*/ 0 h 40"/>
                  <a:gd name="T56" fmla="*/ 0 w 109"/>
                  <a:gd name="T57" fmla="*/ 0 h 40"/>
                  <a:gd name="T58" fmla="*/ 1 w 109"/>
                  <a:gd name="T59" fmla="*/ 0 h 40"/>
                  <a:gd name="T60" fmla="*/ 1 w 109"/>
                  <a:gd name="T61" fmla="*/ 0 h 40"/>
                  <a:gd name="T62" fmla="*/ 1 w 109"/>
                  <a:gd name="T63" fmla="*/ 0 h 40"/>
                  <a:gd name="T64" fmla="*/ 1 w 109"/>
                  <a:gd name="T65" fmla="*/ 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40">
                    <a:moveTo>
                      <a:pt x="109" y="4"/>
                    </a:moveTo>
                    <a:lnTo>
                      <a:pt x="109" y="9"/>
                    </a:lnTo>
                    <a:lnTo>
                      <a:pt x="107" y="11"/>
                    </a:lnTo>
                    <a:lnTo>
                      <a:pt x="103" y="12"/>
                    </a:lnTo>
                    <a:lnTo>
                      <a:pt x="101" y="15"/>
                    </a:lnTo>
                    <a:lnTo>
                      <a:pt x="93" y="16"/>
                    </a:lnTo>
                    <a:lnTo>
                      <a:pt x="85" y="18"/>
                    </a:lnTo>
                    <a:lnTo>
                      <a:pt x="78" y="20"/>
                    </a:lnTo>
                    <a:lnTo>
                      <a:pt x="72" y="23"/>
                    </a:lnTo>
                    <a:lnTo>
                      <a:pt x="67" y="25"/>
                    </a:lnTo>
                    <a:lnTo>
                      <a:pt x="61" y="28"/>
                    </a:lnTo>
                    <a:lnTo>
                      <a:pt x="57" y="33"/>
                    </a:lnTo>
                    <a:lnTo>
                      <a:pt x="52" y="39"/>
                    </a:lnTo>
                    <a:lnTo>
                      <a:pt x="45" y="40"/>
                    </a:lnTo>
                    <a:lnTo>
                      <a:pt x="37" y="40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1" y="39"/>
                    </a:lnTo>
                    <a:lnTo>
                      <a:pt x="6" y="37"/>
                    </a:lnTo>
                    <a:lnTo>
                      <a:pt x="1" y="36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5" y="29"/>
                    </a:lnTo>
                    <a:lnTo>
                      <a:pt x="26" y="23"/>
                    </a:lnTo>
                    <a:lnTo>
                      <a:pt x="37" y="16"/>
                    </a:lnTo>
                    <a:lnTo>
                      <a:pt x="47" y="10"/>
                    </a:lnTo>
                    <a:lnTo>
                      <a:pt x="59" y="4"/>
                    </a:lnTo>
                    <a:lnTo>
                      <a:pt x="71" y="1"/>
                    </a:lnTo>
                    <a:lnTo>
                      <a:pt x="83" y="0"/>
                    </a:lnTo>
                    <a:lnTo>
                      <a:pt x="96" y="1"/>
                    </a:lnTo>
                    <a:lnTo>
                      <a:pt x="10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0" name="Freeform 56"/>
              <p:cNvSpPr>
                <a:spLocks/>
              </p:cNvSpPr>
              <p:nvPr/>
            </p:nvSpPr>
            <p:spPr bwMode="auto">
              <a:xfrm>
                <a:off x="2689" y="3761"/>
                <a:ext cx="11" cy="13"/>
              </a:xfrm>
              <a:custGeom>
                <a:avLst/>
                <a:gdLst>
                  <a:gd name="T0" fmla="*/ 0 w 55"/>
                  <a:gd name="T1" fmla="*/ 0 h 62"/>
                  <a:gd name="T2" fmla="*/ 0 w 55"/>
                  <a:gd name="T3" fmla="*/ 0 h 62"/>
                  <a:gd name="T4" fmla="*/ 0 w 55"/>
                  <a:gd name="T5" fmla="*/ 0 h 62"/>
                  <a:gd name="T6" fmla="*/ 0 w 55"/>
                  <a:gd name="T7" fmla="*/ 1 h 62"/>
                  <a:gd name="T8" fmla="*/ 0 w 55"/>
                  <a:gd name="T9" fmla="*/ 1 h 62"/>
                  <a:gd name="T10" fmla="*/ 0 w 55"/>
                  <a:gd name="T11" fmla="*/ 1 h 62"/>
                  <a:gd name="T12" fmla="*/ 0 w 55"/>
                  <a:gd name="T13" fmla="*/ 0 h 62"/>
                  <a:gd name="T14" fmla="*/ 0 w 55"/>
                  <a:gd name="T15" fmla="*/ 0 h 62"/>
                  <a:gd name="T16" fmla="*/ 0 w 55"/>
                  <a:gd name="T17" fmla="*/ 0 h 62"/>
                  <a:gd name="T18" fmla="*/ 0 w 55"/>
                  <a:gd name="T19" fmla="*/ 0 h 62"/>
                  <a:gd name="T20" fmla="*/ 0 w 55"/>
                  <a:gd name="T21" fmla="*/ 0 h 62"/>
                  <a:gd name="T22" fmla="*/ 0 w 55"/>
                  <a:gd name="T23" fmla="*/ 0 h 62"/>
                  <a:gd name="T24" fmla="*/ 0 w 55"/>
                  <a:gd name="T25" fmla="*/ 0 h 62"/>
                  <a:gd name="T26" fmla="*/ 0 w 55"/>
                  <a:gd name="T27" fmla="*/ 0 h 62"/>
                  <a:gd name="T28" fmla="*/ 0 w 55"/>
                  <a:gd name="T29" fmla="*/ 0 h 62"/>
                  <a:gd name="T30" fmla="*/ 0 w 55"/>
                  <a:gd name="T31" fmla="*/ 0 h 62"/>
                  <a:gd name="T32" fmla="*/ 0 w 55"/>
                  <a:gd name="T33" fmla="*/ 0 h 62"/>
                  <a:gd name="T34" fmla="*/ 0 w 55"/>
                  <a:gd name="T35" fmla="*/ 0 h 62"/>
                  <a:gd name="T36" fmla="*/ 0 w 55"/>
                  <a:gd name="T37" fmla="*/ 0 h 62"/>
                  <a:gd name="T38" fmla="*/ 0 w 55"/>
                  <a:gd name="T39" fmla="*/ 0 h 62"/>
                  <a:gd name="T40" fmla="*/ 0 w 55"/>
                  <a:gd name="T41" fmla="*/ 0 h 62"/>
                  <a:gd name="T42" fmla="*/ 0 w 55"/>
                  <a:gd name="T43" fmla="*/ 0 h 6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62">
                    <a:moveTo>
                      <a:pt x="54" y="21"/>
                    </a:moveTo>
                    <a:lnTo>
                      <a:pt x="55" y="34"/>
                    </a:lnTo>
                    <a:lnTo>
                      <a:pt x="51" y="46"/>
                    </a:lnTo>
                    <a:lnTo>
                      <a:pt x="43" y="55"/>
                    </a:lnTo>
                    <a:lnTo>
                      <a:pt x="32" y="60"/>
                    </a:lnTo>
                    <a:lnTo>
                      <a:pt x="27" y="62"/>
                    </a:lnTo>
                    <a:lnTo>
                      <a:pt x="28" y="53"/>
                    </a:lnTo>
                    <a:lnTo>
                      <a:pt x="27" y="45"/>
                    </a:lnTo>
                    <a:lnTo>
                      <a:pt x="25" y="37"/>
                    </a:lnTo>
                    <a:lnTo>
                      <a:pt x="21" y="29"/>
                    </a:lnTo>
                    <a:lnTo>
                      <a:pt x="17" y="21"/>
                    </a:lnTo>
                    <a:lnTo>
                      <a:pt x="12" y="14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31" y="3"/>
                    </a:lnTo>
                    <a:lnTo>
                      <a:pt x="39" y="6"/>
                    </a:lnTo>
                    <a:lnTo>
                      <a:pt x="45" y="9"/>
                    </a:lnTo>
                    <a:lnTo>
                      <a:pt x="50" y="14"/>
                    </a:lnTo>
                    <a:lnTo>
                      <a:pt x="54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1" name="Freeform 57"/>
              <p:cNvSpPr>
                <a:spLocks/>
              </p:cNvSpPr>
              <p:nvPr/>
            </p:nvSpPr>
            <p:spPr bwMode="auto">
              <a:xfrm>
                <a:off x="2580" y="3751"/>
                <a:ext cx="15" cy="24"/>
              </a:xfrm>
              <a:custGeom>
                <a:avLst/>
                <a:gdLst>
                  <a:gd name="T0" fmla="*/ 0 w 72"/>
                  <a:gd name="T1" fmla="*/ 0 h 123"/>
                  <a:gd name="T2" fmla="*/ 0 w 72"/>
                  <a:gd name="T3" fmla="*/ 0 h 123"/>
                  <a:gd name="T4" fmla="*/ 0 w 72"/>
                  <a:gd name="T5" fmla="*/ 0 h 123"/>
                  <a:gd name="T6" fmla="*/ 0 w 72"/>
                  <a:gd name="T7" fmla="*/ 1 h 123"/>
                  <a:gd name="T8" fmla="*/ 0 w 72"/>
                  <a:gd name="T9" fmla="*/ 1 h 123"/>
                  <a:gd name="T10" fmla="*/ 0 w 72"/>
                  <a:gd name="T11" fmla="*/ 1 h 123"/>
                  <a:gd name="T12" fmla="*/ 0 w 72"/>
                  <a:gd name="T13" fmla="*/ 1 h 123"/>
                  <a:gd name="T14" fmla="*/ 0 w 72"/>
                  <a:gd name="T15" fmla="*/ 1 h 123"/>
                  <a:gd name="T16" fmla="*/ 0 w 72"/>
                  <a:gd name="T17" fmla="*/ 1 h 123"/>
                  <a:gd name="T18" fmla="*/ 1 w 72"/>
                  <a:gd name="T19" fmla="*/ 1 h 123"/>
                  <a:gd name="T20" fmla="*/ 1 w 72"/>
                  <a:gd name="T21" fmla="*/ 1 h 123"/>
                  <a:gd name="T22" fmla="*/ 1 w 72"/>
                  <a:gd name="T23" fmla="*/ 1 h 123"/>
                  <a:gd name="T24" fmla="*/ 1 w 72"/>
                  <a:gd name="T25" fmla="*/ 1 h 123"/>
                  <a:gd name="T26" fmla="*/ 1 w 72"/>
                  <a:gd name="T27" fmla="*/ 1 h 123"/>
                  <a:gd name="T28" fmla="*/ 1 w 72"/>
                  <a:gd name="T29" fmla="*/ 1 h 123"/>
                  <a:gd name="T30" fmla="*/ 1 w 72"/>
                  <a:gd name="T31" fmla="*/ 1 h 123"/>
                  <a:gd name="T32" fmla="*/ 0 w 72"/>
                  <a:gd name="T33" fmla="*/ 1 h 123"/>
                  <a:gd name="T34" fmla="*/ 0 w 72"/>
                  <a:gd name="T35" fmla="*/ 1 h 123"/>
                  <a:gd name="T36" fmla="*/ 0 w 72"/>
                  <a:gd name="T37" fmla="*/ 1 h 123"/>
                  <a:gd name="T38" fmla="*/ 0 w 72"/>
                  <a:gd name="T39" fmla="*/ 1 h 123"/>
                  <a:gd name="T40" fmla="*/ 0 w 72"/>
                  <a:gd name="T41" fmla="*/ 1 h 123"/>
                  <a:gd name="T42" fmla="*/ 0 w 72"/>
                  <a:gd name="T43" fmla="*/ 1 h 123"/>
                  <a:gd name="T44" fmla="*/ 0 w 72"/>
                  <a:gd name="T45" fmla="*/ 1 h 123"/>
                  <a:gd name="T46" fmla="*/ 0 w 72"/>
                  <a:gd name="T47" fmla="*/ 1 h 123"/>
                  <a:gd name="T48" fmla="*/ 0 w 72"/>
                  <a:gd name="T49" fmla="*/ 1 h 123"/>
                  <a:gd name="T50" fmla="*/ 0 w 72"/>
                  <a:gd name="T51" fmla="*/ 1 h 123"/>
                  <a:gd name="T52" fmla="*/ 0 w 72"/>
                  <a:gd name="T53" fmla="*/ 0 h 123"/>
                  <a:gd name="T54" fmla="*/ 0 w 72"/>
                  <a:gd name="T55" fmla="*/ 0 h 123"/>
                  <a:gd name="T56" fmla="*/ 0 w 72"/>
                  <a:gd name="T57" fmla="*/ 0 h 123"/>
                  <a:gd name="T58" fmla="*/ 0 w 72"/>
                  <a:gd name="T59" fmla="*/ 0 h 123"/>
                  <a:gd name="T60" fmla="*/ 0 w 72"/>
                  <a:gd name="T61" fmla="*/ 0 h 123"/>
                  <a:gd name="T62" fmla="*/ 0 w 72"/>
                  <a:gd name="T63" fmla="*/ 0 h 123"/>
                  <a:gd name="T64" fmla="*/ 0 w 72"/>
                  <a:gd name="T65" fmla="*/ 0 h 1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" h="123">
                    <a:moveTo>
                      <a:pt x="27" y="6"/>
                    </a:moveTo>
                    <a:lnTo>
                      <a:pt x="19" y="25"/>
                    </a:lnTo>
                    <a:lnTo>
                      <a:pt x="17" y="48"/>
                    </a:lnTo>
                    <a:lnTo>
                      <a:pt x="17" y="73"/>
                    </a:lnTo>
                    <a:lnTo>
                      <a:pt x="16" y="96"/>
                    </a:lnTo>
                    <a:lnTo>
                      <a:pt x="24" y="100"/>
                    </a:lnTo>
                    <a:lnTo>
                      <a:pt x="31" y="104"/>
                    </a:lnTo>
                    <a:lnTo>
                      <a:pt x="40" y="104"/>
                    </a:lnTo>
                    <a:lnTo>
                      <a:pt x="48" y="105"/>
                    </a:lnTo>
                    <a:lnTo>
                      <a:pt x="56" y="106"/>
                    </a:lnTo>
                    <a:lnTo>
                      <a:pt x="63" y="108"/>
                    </a:lnTo>
                    <a:lnTo>
                      <a:pt x="69" y="113"/>
                    </a:lnTo>
                    <a:lnTo>
                      <a:pt x="72" y="121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6" y="123"/>
                    </a:lnTo>
                    <a:lnTo>
                      <a:pt x="51" y="122"/>
                    </a:lnTo>
                    <a:lnTo>
                      <a:pt x="45" y="122"/>
                    </a:lnTo>
                    <a:lnTo>
                      <a:pt x="40" y="122"/>
                    </a:lnTo>
                    <a:lnTo>
                      <a:pt x="34" y="122"/>
                    </a:lnTo>
                    <a:lnTo>
                      <a:pt x="29" y="123"/>
                    </a:lnTo>
                    <a:lnTo>
                      <a:pt x="21" y="120"/>
                    </a:lnTo>
                    <a:lnTo>
                      <a:pt x="12" y="114"/>
                    </a:lnTo>
                    <a:lnTo>
                      <a:pt x="4" y="106"/>
                    </a:lnTo>
                    <a:lnTo>
                      <a:pt x="0" y="96"/>
                    </a:lnTo>
                    <a:lnTo>
                      <a:pt x="1" y="70"/>
                    </a:lnTo>
                    <a:lnTo>
                      <a:pt x="0" y="45"/>
                    </a:lnTo>
                    <a:lnTo>
                      <a:pt x="2" y="21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5" y="2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2" name="Freeform 58"/>
              <p:cNvSpPr>
                <a:spLocks/>
              </p:cNvSpPr>
              <p:nvPr/>
            </p:nvSpPr>
            <p:spPr bwMode="auto">
              <a:xfrm>
                <a:off x="2588" y="3752"/>
                <a:ext cx="4" cy="11"/>
              </a:xfrm>
              <a:custGeom>
                <a:avLst/>
                <a:gdLst>
                  <a:gd name="T0" fmla="*/ 0 w 18"/>
                  <a:gd name="T1" fmla="*/ 0 h 59"/>
                  <a:gd name="T2" fmla="*/ 0 w 18"/>
                  <a:gd name="T3" fmla="*/ 0 h 59"/>
                  <a:gd name="T4" fmla="*/ 0 w 18"/>
                  <a:gd name="T5" fmla="*/ 0 h 59"/>
                  <a:gd name="T6" fmla="*/ 0 w 18"/>
                  <a:gd name="T7" fmla="*/ 0 h 59"/>
                  <a:gd name="T8" fmla="*/ 0 w 18"/>
                  <a:gd name="T9" fmla="*/ 0 h 59"/>
                  <a:gd name="T10" fmla="*/ 0 w 18"/>
                  <a:gd name="T11" fmla="*/ 0 h 59"/>
                  <a:gd name="T12" fmla="*/ 0 w 18"/>
                  <a:gd name="T13" fmla="*/ 0 h 59"/>
                  <a:gd name="T14" fmla="*/ 0 w 18"/>
                  <a:gd name="T15" fmla="*/ 0 h 59"/>
                  <a:gd name="T16" fmla="*/ 0 w 18"/>
                  <a:gd name="T17" fmla="*/ 0 h 59"/>
                  <a:gd name="T18" fmla="*/ 0 w 18"/>
                  <a:gd name="T19" fmla="*/ 0 h 59"/>
                  <a:gd name="T20" fmla="*/ 0 w 18"/>
                  <a:gd name="T21" fmla="*/ 0 h 59"/>
                  <a:gd name="T22" fmla="*/ 0 w 18"/>
                  <a:gd name="T23" fmla="*/ 0 h 59"/>
                  <a:gd name="T24" fmla="*/ 0 w 18"/>
                  <a:gd name="T25" fmla="*/ 0 h 59"/>
                  <a:gd name="T26" fmla="*/ 0 w 18"/>
                  <a:gd name="T27" fmla="*/ 0 h 59"/>
                  <a:gd name="T28" fmla="*/ 0 w 18"/>
                  <a:gd name="T29" fmla="*/ 0 h 59"/>
                  <a:gd name="T30" fmla="*/ 0 w 18"/>
                  <a:gd name="T31" fmla="*/ 0 h 59"/>
                  <a:gd name="T32" fmla="*/ 0 w 1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59">
                    <a:moveTo>
                      <a:pt x="18" y="22"/>
                    </a:moveTo>
                    <a:lnTo>
                      <a:pt x="18" y="32"/>
                    </a:lnTo>
                    <a:lnTo>
                      <a:pt x="16" y="42"/>
                    </a:lnTo>
                    <a:lnTo>
                      <a:pt x="13" y="53"/>
                    </a:lnTo>
                    <a:lnTo>
                      <a:pt x="7" y="59"/>
                    </a:lnTo>
                    <a:lnTo>
                      <a:pt x="4" y="59"/>
                    </a:lnTo>
                    <a:lnTo>
                      <a:pt x="2" y="57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4" y="38"/>
                    </a:lnTo>
                    <a:lnTo>
                      <a:pt x="6" y="25"/>
                    </a:lnTo>
                    <a:lnTo>
                      <a:pt x="7" y="11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9"/>
                    </a:lnTo>
                    <a:lnTo>
                      <a:pt x="17" y="16"/>
                    </a:ln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3" name="Freeform 59"/>
              <p:cNvSpPr>
                <a:spLocks/>
              </p:cNvSpPr>
              <p:nvPr/>
            </p:nvSpPr>
            <p:spPr bwMode="auto">
              <a:xfrm>
                <a:off x="2655" y="3763"/>
                <a:ext cx="20" cy="13"/>
              </a:xfrm>
              <a:custGeom>
                <a:avLst/>
                <a:gdLst>
                  <a:gd name="T0" fmla="*/ 1 w 99"/>
                  <a:gd name="T1" fmla="*/ 0 h 67"/>
                  <a:gd name="T2" fmla="*/ 1 w 99"/>
                  <a:gd name="T3" fmla="*/ 0 h 67"/>
                  <a:gd name="T4" fmla="*/ 1 w 99"/>
                  <a:gd name="T5" fmla="*/ 0 h 67"/>
                  <a:gd name="T6" fmla="*/ 1 w 99"/>
                  <a:gd name="T7" fmla="*/ 0 h 67"/>
                  <a:gd name="T8" fmla="*/ 1 w 99"/>
                  <a:gd name="T9" fmla="*/ 0 h 67"/>
                  <a:gd name="T10" fmla="*/ 1 w 99"/>
                  <a:gd name="T11" fmla="*/ 1 h 67"/>
                  <a:gd name="T12" fmla="*/ 0 w 99"/>
                  <a:gd name="T13" fmla="*/ 1 h 67"/>
                  <a:gd name="T14" fmla="*/ 0 w 99"/>
                  <a:gd name="T15" fmla="*/ 1 h 67"/>
                  <a:gd name="T16" fmla="*/ 0 w 99"/>
                  <a:gd name="T17" fmla="*/ 0 h 67"/>
                  <a:gd name="T18" fmla="*/ 0 w 99"/>
                  <a:gd name="T19" fmla="*/ 0 h 67"/>
                  <a:gd name="T20" fmla="*/ 0 w 99"/>
                  <a:gd name="T21" fmla="*/ 0 h 67"/>
                  <a:gd name="T22" fmla="*/ 0 w 99"/>
                  <a:gd name="T23" fmla="*/ 0 h 67"/>
                  <a:gd name="T24" fmla="*/ 0 w 99"/>
                  <a:gd name="T25" fmla="*/ 0 h 67"/>
                  <a:gd name="T26" fmla="*/ 0 w 99"/>
                  <a:gd name="T27" fmla="*/ 0 h 67"/>
                  <a:gd name="T28" fmla="*/ 0 w 99"/>
                  <a:gd name="T29" fmla="*/ 0 h 67"/>
                  <a:gd name="T30" fmla="*/ 0 w 99"/>
                  <a:gd name="T31" fmla="*/ 0 h 67"/>
                  <a:gd name="T32" fmla="*/ 0 w 99"/>
                  <a:gd name="T33" fmla="*/ 0 h 67"/>
                  <a:gd name="T34" fmla="*/ 0 w 99"/>
                  <a:gd name="T35" fmla="*/ 0 h 67"/>
                  <a:gd name="T36" fmla="*/ 0 w 99"/>
                  <a:gd name="T37" fmla="*/ 0 h 67"/>
                  <a:gd name="T38" fmla="*/ 0 w 99"/>
                  <a:gd name="T39" fmla="*/ 0 h 67"/>
                  <a:gd name="T40" fmla="*/ 1 w 99"/>
                  <a:gd name="T41" fmla="*/ 0 h 67"/>
                  <a:gd name="T42" fmla="*/ 1 w 99"/>
                  <a:gd name="T43" fmla="*/ 0 h 67"/>
                  <a:gd name="T44" fmla="*/ 1 w 99"/>
                  <a:gd name="T45" fmla="*/ 0 h 67"/>
                  <a:gd name="T46" fmla="*/ 1 w 99"/>
                  <a:gd name="T47" fmla="*/ 0 h 67"/>
                  <a:gd name="T48" fmla="*/ 1 w 99"/>
                  <a:gd name="T49" fmla="*/ 0 h 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9" h="67">
                    <a:moveTo>
                      <a:pt x="96" y="21"/>
                    </a:moveTo>
                    <a:lnTo>
                      <a:pt x="99" y="33"/>
                    </a:lnTo>
                    <a:lnTo>
                      <a:pt x="95" y="44"/>
                    </a:lnTo>
                    <a:lnTo>
                      <a:pt x="87" y="55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8" y="64"/>
                    </a:lnTo>
                    <a:lnTo>
                      <a:pt x="27" y="61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6"/>
                    </a:lnTo>
                    <a:lnTo>
                      <a:pt x="10" y="7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3" y="1"/>
                    </a:lnTo>
                    <a:lnTo>
                      <a:pt x="64" y="0"/>
                    </a:lnTo>
                    <a:lnTo>
                      <a:pt x="73" y="0"/>
                    </a:lnTo>
                    <a:lnTo>
                      <a:pt x="83" y="3"/>
                    </a:lnTo>
                    <a:lnTo>
                      <a:pt x="90" y="9"/>
                    </a:lnTo>
                    <a:lnTo>
                      <a:pt x="96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4" name="Freeform 60"/>
              <p:cNvSpPr>
                <a:spLocks/>
              </p:cNvSpPr>
              <p:nvPr/>
            </p:nvSpPr>
            <p:spPr bwMode="auto">
              <a:xfrm>
                <a:off x="2631" y="3763"/>
                <a:ext cx="4" cy="16"/>
              </a:xfrm>
              <a:custGeom>
                <a:avLst/>
                <a:gdLst>
                  <a:gd name="T0" fmla="*/ 0 w 20"/>
                  <a:gd name="T1" fmla="*/ 0 h 79"/>
                  <a:gd name="T2" fmla="*/ 0 w 20"/>
                  <a:gd name="T3" fmla="*/ 0 h 79"/>
                  <a:gd name="T4" fmla="*/ 0 w 20"/>
                  <a:gd name="T5" fmla="*/ 0 h 79"/>
                  <a:gd name="T6" fmla="*/ 0 w 20"/>
                  <a:gd name="T7" fmla="*/ 1 h 79"/>
                  <a:gd name="T8" fmla="*/ 0 w 20"/>
                  <a:gd name="T9" fmla="*/ 1 h 79"/>
                  <a:gd name="T10" fmla="*/ 0 w 20"/>
                  <a:gd name="T11" fmla="*/ 1 h 79"/>
                  <a:gd name="T12" fmla="*/ 0 w 20"/>
                  <a:gd name="T13" fmla="*/ 1 h 79"/>
                  <a:gd name="T14" fmla="*/ 0 w 20"/>
                  <a:gd name="T15" fmla="*/ 0 h 79"/>
                  <a:gd name="T16" fmla="*/ 0 w 20"/>
                  <a:gd name="T17" fmla="*/ 0 h 79"/>
                  <a:gd name="T18" fmla="*/ 0 w 20"/>
                  <a:gd name="T19" fmla="*/ 0 h 79"/>
                  <a:gd name="T20" fmla="*/ 0 w 20"/>
                  <a:gd name="T21" fmla="*/ 0 h 79"/>
                  <a:gd name="T22" fmla="*/ 0 w 20"/>
                  <a:gd name="T23" fmla="*/ 0 h 79"/>
                  <a:gd name="T24" fmla="*/ 0 w 20"/>
                  <a:gd name="T25" fmla="*/ 0 h 79"/>
                  <a:gd name="T26" fmla="*/ 0 w 20"/>
                  <a:gd name="T27" fmla="*/ 0 h 79"/>
                  <a:gd name="T28" fmla="*/ 0 w 20"/>
                  <a:gd name="T29" fmla="*/ 0 h 79"/>
                  <a:gd name="T30" fmla="*/ 0 w 20"/>
                  <a:gd name="T31" fmla="*/ 0 h 79"/>
                  <a:gd name="T32" fmla="*/ 0 w 20"/>
                  <a:gd name="T33" fmla="*/ 0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79">
                    <a:moveTo>
                      <a:pt x="20" y="23"/>
                    </a:moveTo>
                    <a:lnTo>
                      <a:pt x="20" y="38"/>
                    </a:lnTo>
                    <a:lnTo>
                      <a:pt x="19" y="54"/>
                    </a:lnTo>
                    <a:lnTo>
                      <a:pt x="15" y="68"/>
                    </a:lnTo>
                    <a:lnTo>
                      <a:pt x="7" y="79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4" y="55"/>
                    </a:lnTo>
                    <a:lnTo>
                      <a:pt x="5" y="45"/>
                    </a:lnTo>
                    <a:lnTo>
                      <a:pt x="7" y="33"/>
                    </a:lnTo>
                    <a:lnTo>
                      <a:pt x="6" y="22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5" y="9"/>
                    </a:lnTo>
                    <a:lnTo>
                      <a:pt x="17" y="16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5" name="Freeform 61"/>
              <p:cNvSpPr>
                <a:spLocks/>
              </p:cNvSpPr>
              <p:nvPr/>
            </p:nvSpPr>
            <p:spPr bwMode="auto">
              <a:xfrm>
                <a:off x="2494" y="3753"/>
                <a:ext cx="21" cy="11"/>
              </a:xfrm>
              <a:custGeom>
                <a:avLst/>
                <a:gdLst>
                  <a:gd name="T0" fmla="*/ 1 w 107"/>
                  <a:gd name="T1" fmla="*/ 0 h 54"/>
                  <a:gd name="T2" fmla="*/ 1 w 107"/>
                  <a:gd name="T3" fmla="*/ 0 h 54"/>
                  <a:gd name="T4" fmla="*/ 1 w 107"/>
                  <a:gd name="T5" fmla="*/ 0 h 54"/>
                  <a:gd name="T6" fmla="*/ 1 w 107"/>
                  <a:gd name="T7" fmla="*/ 0 h 54"/>
                  <a:gd name="T8" fmla="*/ 1 w 107"/>
                  <a:gd name="T9" fmla="*/ 0 h 54"/>
                  <a:gd name="T10" fmla="*/ 1 w 107"/>
                  <a:gd name="T11" fmla="*/ 0 h 54"/>
                  <a:gd name="T12" fmla="*/ 0 w 107"/>
                  <a:gd name="T13" fmla="*/ 0 h 54"/>
                  <a:gd name="T14" fmla="*/ 0 w 107"/>
                  <a:gd name="T15" fmla="*/ 0 h 54"/>
                  <a:gd name="T16" fmla="*/ 0 w 107"/>
                  <a:gd name="T17" fmla="*/ 0 h 54"/>
                  <a:gd name="T18" fmla="*/ 0 w 107"/>
                  <a:gd name="T19" fmla="*/ 0 h 54"/>
                  <a:gd name="T20" fmla="*/ 0 w 107"/>
                  <a:gd name="T21" fmla="*/ 0 h 54"/>
                  <a:gd name="T22" fmla="*/ 0 w 107"/>
                  <a:gd name="T23" fmla="*/ 0 h 54"/>
                  <a:gd name="T24" fmla="*/ 0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0 h 54"/>
                  <a:gd name="T36" fmla="*/ 1 w 107"/>
                  <a:gd name="T37" fmla="*/ 0 h 54"/>
                  <a:gd name="T38" fmla="*/ 1 w 107"/>
                  <a:gd name="T39" fmla="*/ 0 h 54"/>
                  <a:gd name="T40" fmla="*/ 1 w 107"/>
                  <a:gd name="T41" fmla="*/ 0 h 54"/>
                  <a:gd name="T42" fmla="*/ 1 w 107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7" h="54">
                    <a:moveTo>
                      <a:pt x="107" y="39"/>
                    </a:moveTo>
                    <a:lnTo>
                      <a:pt x="104" y="46"/>
                    </a:lnTo>
                    <a:lnTo>
                      <a:pt x="98" y="48"/>
                    </a:lnTo>
                    <a:lnTo>
                      <a:pt x="91" y="49"/>
                    </a:lnTo>
                    <a:lnTo>
                      <a:pt x="85" y="52"/>
                    </a:lnTo>
                    <a:lnTo>
                      <a:pt x="70" y="54"/>
                    </a:lnTo>
                    <a:lnTo>
                      <a:pt x="56" y="50"/>
                    </a:lnTo>
                    <a:lnTo>
                      <a:pt x="41" y="42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8" y="1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4"/>
                    </a:lnTo>
                    <a:lnTo>
                      <a:pt x="32" y="10"/>
                    </a:lnTo>
                    <a:lnTo>
                      <a:pt x="43" y="16"/>
                    </a:lnTo>
                    <a:lnTo>
                      <a:pt x="55" y="23"/>
                    </a:lnTo>
                    <a:lnTo>
                      <a:pt x="67" y="28"/>
                    </a:lnTo>
                    <a:lnTo>
                      <a:pt x="80" y="34"/>
                    </a:lnTo>
                    <a:lnTo>
                      <a:pt x="93" y="38"/>
                    </a:lnTo>
                    <a:lnTo>
                      <a:pt x="107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6" name="Freeform 62"/>
              <p:cNvSpPr>
                <a:spLocks/>
              </p:cNvSpPr>
              <p:nvPr/>
            </p:nvSpPr>
            <p:spPr bwMode="auto">
              <a:xfrm>
                <a:off x="2625" y="3790"/>
                <a:ext cx="13" cy="7"/>
              </a:xfrm>
              <a:custGeom>
                <a:avLst/>
                <a:gdLst>
                  <a:gd name="T0" fmla="*/ 1 w 63"/>
                  <a:gd name="T1" fmla="*/ 0 h 33"/>
                  <a:gd name="T2" fmla="*/ 0 w 63"/>
                  <a:gd name="T3" fmla="*/ 0 h 33"/>
                  <a:gd name="T4" fmla="*/ 0 w 63"/>
                  <a:gd name="T5" fmla="*/ 0 h 33"/>
                  <a:gd name="T6" fmla="*/ 0 w 63"/>
                  <a:gd name="T7" fmla="*/ 0 h 33"/>
                  <a:gd name="T8" fmla="*/ 0 w 63"/>
                  <a:gd name="T9" fmla="*/ 0 h 33"/>
                  <a:gd name="T10" fmla="*/ 0 w 63"/>
                  <a:gd name="T11" fmla="*/ 0 h 33"/>
                  <a:gd name="T12" fmla="*/ 0 w 63"/>
                  <a:gd name="T13" fmla="*/ 0 h 33"/>
                  <a:gd name="T14" fmla="*/ 0 w 63"/>
                  <a:gd name="T15" fmla="*/ 0 h 33"/>
                  <a:gd name="T16" fmla="*/ 0 w 63"/>
                  <a:gd name="T17" fmla="*/ 0 h 33"/>
                  <a:gd name="T18" fmla="*/ 0 w 63"/>
                  <a:gd name="T19" fmla="*/ 0 h 33"/>
                  <a:gd name="T20" fmla="*/ 0 w 63"/>
                  <a:gd name="T21" fmla="*/ 0 h 33"/>
                  <a:gd name="T22" fmla="*/ 0 w 63"/>
                  <a:gd name="T23" fmla="*/ 0 h 33"/>
                  <a:gd name="T24" fmla="*/ 0 w 63"/>
                  <a:gd name="T25" fmla="*/ 0 h 33"/>
                  <a:gd name="T26" fmla="*/ 0 w 63"/>
                  <a:gd name="T27" fmla="*/ 0 h 33"/>
                  <a:gd name="T28" fmla="*/ 0 w 63"/>
                  <a:gd name="T29" fmla="*/ 0 h 33"/>
                  <a:gd name="T30" fmla="*/ 0 w 63"/>
                  <a:gd name="T31" fmla="*/ 0 h 33"/>
                  <a:gd name="T32" fmla="*/ 0 w 63"/>
                  <a:gd name="T33" fmla="*/ 0 h 33"/>
                  <a:gd name="T34" fmla="*/ 0 w 63"/>
                  <a:gd name="T35" fmla="*/ 0 h 33"/>
                  <a:gd name="T36" fmla="*/ 0 w 63"/>
                  <a:gd name="T37" fmla="*/ 0 h 33"/>
                  <a:gd name="T38" fmla="*/ 0 w 63"/>
                  <a:gd name="T39" fmla="*/ 0 h 33"/>
                  <a:gd name="T40" fmla="*/ 1 w 63"/>
                  <a:gd name="T41" fmla="*/ 0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33">
                    <a:moveTo>
                      <a:pt x="63" y="1"/>
                    </a:moveTo>
                    <a:lnTo>
                      <a:pt x="57" y="9"/>
                    </a:lnTo>
                    <a:lnTo>
                      <a:pt x="50" y="16"/>
                    </a:lnTo>
                    <a:lnTo>
                      <a:pt x="45" y="22"/>
                    </a:lnTo>
                    <a:lnTo>
                      <a:pt x="38" y="27"/>
                    </a:lnTo>
                    <a:lnTo>
                      <a:pt x="32" y="31"/>
                    </a:lnTo>
                    <a:lnTo>
                      <a:pt x="24" y="33"/>
                    </a:lnTo>
                    <a:lnTo>
                      <a:pt x="16" y="33"/>
                    </a:lnTo>
                    <a:lnTo>
                      <a:pt x="6" y="33"/>
                    </a:lnTo>
                    <a:lnTo>
                      <a:pt x="6" y="25"/>
                    </a:lnTo>
                    <a:lnTo>
                      <a:pt x="5" y="18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31" y="1"/>
                    </a:lnTo>
                    <a:lnTo>
                      <a:pt x="39" y="2"/>
                    </a:lnTo>
                    <a:lnTo>
                      <a:pt x="47" y="2"/>
                    </a:lnTo>
                    <a:lnTo>
                      <a:pt x="55" y="2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7" name="Freeform 63"/>
              <p:cNvSpPr>
                <a:spLocks/>
              </p:cNvSpPr>
              <p:nvPr/>
            </p:nvSpPr>
            <p:spPr bwMode="auto">
              <a:xfrm>
                <a:off x="2480" y="3780"/>
                <a:ext cx="21" cy="15"/>
              </a:xfrm>
              <a:custGeom>
                <a:avLst/>
                <a:gdLst>
                  <a:gd name="T0" fmla="*/ 1 w 105"/>
                  <a:gd name="T1" fmla="*/ 0 h 76"/>
                  <a:gd name="T2" fmla="*/ 1 w 105"/>
                  <a:gd name="T3" fmla="*/ 0 h 76"/>
                  <a:gd name="T4" fmla="*/ 1 w 105"/>
                  <a:gd name="T5" fmla="*/ 0 h 76"/>
                  <a:gd name="T6" fmla="*/ 1 w 105"/>
                  <a:gd name="T7" fmla="*/ 0 h 76"/>
                  <a:gd name="T8" fmla="*/ 1 w 105"/>
                  <a:gd name="T9" fmla="*/ 0 h 76"/>
                  <a:gd name="T10" fmla="*/ 1 w 105"/>
                  <a:gd name="T11" fmla="*/ 0 h 76"/>
                  <a:gd name="T12" fmla="*/ 1 w 105"/>
                  <a:gd name="T13" fmla="*/ 0 h 76"/>
                  <a:gd name="T14" fmla="*/ 1 w 105"/>
                  <a:gd name="T15" fmla="*/ 0 h 76"/>
                  <a:gd name="T16" fmla="*/ 1 w 105"/>
                  <a:gd name="T17" fmla="*/ 0 h 76"/>
                  <a:gd name="T18" fmla="*/ 1 w 105"/>
                  <a:gd name="T19" fmla="*/ 0 h 76"/>
                  <a:gd name="T20" fmla="*/ 1 w 105"/>
                  <a:gd name="T21" fmla="*/ 1 h 76"/>
                  <a:gd name="T22" fmla="*/ 1 w 105"/>
                  <a:gd name="T23" fmla="*/ 1 h 76"/>
                  <a:gd name="T24" fmla="*/ 1 w 105"/>
                  <a:gd name="T25" fmla="*/ 1 h 76"/>
                  <a:gd name="T26" fmla="*/ 1 w 105"/>
                  <a:gd name="T27" fmla="*/ 1 h 76"/>
                  <a:gd name="T28" fmla="*/ 1 w 105"/>
                  <a:gd name="T29" fmla="*/ 1 h 76"/>
                  <a:gd name="T30" fmla="*/ 0 w 105"/>
                  <a:gd name="T31" fmla="*/ 1 h 76"/>
                  <a:gd name="T32" fmla="*/ 0 w 105"/>
                  <a:gd name="T33" fmla="*/ 1 h 76"/>
                  <a:gd name="T34" fmla="*/ 0 w 105"/>
                  <a:gd name="T35" fmla="*/ 1 h 76"/>
                  <a:gd name="T36" fmla="*/ 0 w 105"/>
                  <a:gd name="T37" fmla="*/ 0 h 76"/>
                  <a:gd name="T38" fmla="*/ 0 w 105"/>
                  <a:gd name="T39" fmla="*/ 0 h 76"/>
                  <a:gd name="T40" fmla="*/ 0 w 105"/>
                  <a:gd name="T41" fmla="*/ 0 h 76"/>
                  <a:gd name="T42" fmla="*/ 0 w 105"/>
                  <a:gd name="T43" fmla="*/ 0 h 76"/>
                  <a:gd name="T44" fmla="*/ 0 w 105"/>
                  <a:gd name="T45" fmla="*/ 0 h 76"/>
                  <a:gd name="T46" fmla="*/ 0 w 105"/>
                  <a:gd name="T47" fmla="*/ 0 h 76"/>
                  <a:gd name="T48" fmla="*/ 0 w 105"/>
                  <a:gd name="T49" fmla="*/ 0 h 76"/>
                  <a:gd name="T50" fmla="*/ 0 w 105"/>
                  <a:gd name="T51" fmla="*/ 0 h 76"/>
                  <a:gd name="T52" fmla="*/ 0 w 105"/>
                  <a:gd name="T53" fmla="*/ 0 h 76"/>
                  <a:gd name="T54" fmla="*/ 0 w 105"/>
                  <a:gd name="T55" fmla="*/ 0 h 76"/>
                  <a:gd name="T56" fmla="*/ 0 w 105"/>
                  <a:gd name="T57" fmla="*/ 0 h 76"/>
                  <a:gd name="T58" fmla="*/ 0 w 105"/>
                  <a:gd name="T59" fmla="*/ 0 h 76"/>
                  <a:gd name="T60" fmla="*/ 0 w 105"/>
                  <a:gd name="T61" fmla="*/ 0 h 76"/>
                  <a:gd name="T62" fmla="*/ 0 w 105"/>
                  <a:gd name="T63" fmla="*/ 0 h 76"/>
                  <a:gd name="T64" fmla="*/ 0 w 105"/>
                  <a:gd name="T65" fmla="*/ 0 h 76"/>
                  <a:gd name="T66" fmla="*/ 0 w 105"/>
                  <a:gd name="T67" fmla="*/ 0 h 76"/>
                  <a:gd name="T68" fmla="*/ 0 w 105"/>
                  <a:gd name="T69" fmla="*/ 0 h 76"/>
                  <a:gd name="T70" fmla="*/ 1 w 105"/>
                  <a:gd name="T71" fmla="*/ 0 h 76"/>
                  <a:gd name="T72" fmla="*/ 1 w 105"/>
                  <a:gd name="T73" fmla="*/ 0 h 7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76">
                    <a:moveTo>
                      <a:pt x="73" y="60"/>
                    </a:moveTo>
                    <a:lnTo>
                      <a:pt x="75" y="59"/>
                    </a:lnTo>
                    <a:lnTo>
                      <a:pt x="79" y="58"/>
                    </a:lnTo>
                    <a:lnTo>
                      <a:pt x="83" y="58"/>
                    </a:lnTo>
                    <a:lnTo>
                      <a:pt x="89" y="58"/>
                    </a:lnTo>
                    <a:lnTo>
                      <a:pt x="93" y="58"/>
                    </a:lnTo>
                    <a:lnTo>
                      <a:pt x="98" y="57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5" y="60"/>
                    </a:lnTo>
                    <a:lnTo>
                      <a:pt x="101" y="65"/>
                    </a:lnTo>
                    <a:lnTo>
                      <a:pt x="94" y="68"/>
                    </a:lnTo>
                    <a:lnTo>
                      <a:pt x="87" y="72"/>
                    </a:lnTo>
                    <a:lnTo>
                      <a:pt x="77" y="75"/>
                    </a:lnTo>
                    <a:lnTo>
                      <a:pt x="68" y="76"/>
                    </a:lnTo>
                    <a:lnTo>
                      <a:pt x="60" y="76"/>
                    </a:lnTo>
                    <a:lnTo>
                      <a:pt x="53" y="75"/>
                    </a:lnTo>
                    <a:lnTo>
                      <a:pt x="47" y="69"/>
                    </a:lnTo>
                    <a:lnTo>
                      <a:pt x="43" y="62"/>
                    </a:lnTo>
                    <a:lnTo>
                      <a:pt x="37" y="55"/>
                    </a:lnTo>
                    <a:lnTo>
                      <a:pt x="33" y="47"/>
                    </a:lnTo>
                    <a:lnTo>
                      <a:pt x="27" y="41"/>
                    </a:lnTo>
                    <a:lnTo>
                      <a:pt x="22" y="35"/>
                    </a:lnTo>
                    <a:lnTo>
                      <a:pt x="17" y="29"/>
                    </a:lnTo>
                    <a:lnTo>
                      <a:pt x="9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9" y="1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1" y="24"/>
                    </a:lnTo>
                    <a:lnTo>
                      <a:pt x="48" y="35"/>
                    </a:lnTo>
                    <a:lnTo>
                      <a:pt x="55" y="45"/>
                    </a:lnTo>
                    <a:lnTo>
                      <a:pt x="63" y="53"/>
                    </a:lnTo>
                    <a:lnTo>
                      <a:pt x="73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8" name="Freeform 64"/>
              <p:cNvSpPr>
                <a:spLocks/>
              </p:cNvSpPr>
              <p:nvPr/>
            </p:nvSpPr>
            <p:spPr bwMode="auto">
              <a:xfrm>
                <a:off x="2562" y="3792"/>
                <a:ext cx="9" cy="16"/>
              </a:xfrm>
              <a:custGeom>
                <a:avLst/>
                <a:gdLst>
                  <a:gd name="T0" fmla="*/ 0 w 47"/>
                  <a:gd name="T1" fmla="*/ 0 h 83"/>
                  <a:gd name="T2" fmla="*/ 0 w 47"/>
                  <a:gd name="T3" fmla="*/ 0 h 83"/>
                  <a:gd name="T4" fmla="*/ 0 w 47"/>
                  <a:gd name="T5" fmla="*/ 0 h 83"/>
                  <a:gd name="T6" fmla="*/ 0 w 47"/>
                  <a:gd name="T7" fmla="*/ 0 h 83"/>
                  <a:gd name="T8" fmla="*/ 0 w 47"/>
                  <a:gd name="T9" fmla="*/ 0 h 83"/>
                  <a:gd name="T10" fmla="*/ 0 w 47"/>
                  <a:gd name="T11" fmla="*/ 0 h 83"/>
                  <a:gd name="T12" fmla="*/ 0 w 47"/>
                  <a:gd name="T13" fmla="*/ 0 h 83"/>
                  <a:gd name="T14" fmla="*/ 0 w 47"/>
                  <a:gd name="T15" fmla="*/ 0 h 83"/>
                  <a:gd name="T16" fmla="*/ 0 w 47"/>
                  <a:gd name="T17" fmla="*/ 0 h 83"/>
                  <a:gd name="T18" fmla="*/ 0 w 47"/>
                  <a:gd name="T19" fmla="*/ 0 h 83"/>
                  <a:gd name="T20" fmla="*/ 0 w 47"/>
                  <a:gd name="T21" fmla="*/ 0 h 83"/>
                  <a:gd name="T22" fmla="*/ 0 w 47"/>
                  <a:gd name="T23" fmla="*/ 0 h 83"/>
                  <a:gd name="T24" fmla="*/ 0 w 47"/>
                  <a:gd name="T25" fmla="*/ 0 h 83"/>
                  <a:gd name="T26" fmla="*/ 0 w 47"/>
                  <a:gd name="T27" fmla="*/ 0 h 83"/>
                  <a:gd name="T28" fmla="*/ 0 w 47"/>
                  <a:gd name="T29" fmla="*/ 0 h 83"/>
                  <a:gd name="T30" fmla="*/ 0 w 47"/>
                  <a:gd name="T31" fmla="*/ 0 h 83"/>
                  <a:gd name="T32" fmla="*/ 0 w 47"/>
                  <a:gd name="T33" fmla="*/ 1 h 83"/>
                  <a:gd name="T34" fmla="*/ 0 w 47"/>
                  <a:gd name="T35" fmla="*/ 1 h 83"/>
                  <a:gd name="T36" fmla="*/ 0 w 47"/>
                  <a:gd name="T37" fmla="*/ 1 h 83"/>
                  <a:gd name="T38" fmla="*/ 0 w 47"/>
                  <a:gd name="T39" fmla="*/ 1 h 83"/>
                  <a:gd name="T40" fmla="*/ 0 w 47"/>
                  <a:gd name="T41" fmla="*/ 1 h 83"/>
                  <a:gd name="T42" fmla="*/ 0 w 47"/>
                  <a:gd name="T43" fmla="*/ 1 h 83"/>
                  <a:gd name="T44" fmla="*/ 0 w 47"/>
                  <a:gd name="T45" fmla="*/ 0 h 83"/>
                  <a:gd name="T46" fmla="*/ 0 w 47"/>
                  <a:gd name="T47" fmla="*/ 0 h 83"/>
                  <a:gd name="T48" fmla="*/ 0 w 47"/>
                  <a:gd name="T49" fmla="*/ 0 h 83"/>
                  <a:gd name="T50" fmla="*/ 0 w 47"/>
                  <a:gd name="T51" fmla="*/ 0 h 83"/>
                  <a:gd name="T52" fmla="*/ 0 w 47"/>
                  <a:gd name="T53" fmla="*/ 0 h 83"/>
                  <a:gd name="T54" fmla="*/ 0 w 47"/>
                  <a:gd name="T55" fmla="*/ 0 h 83"/>
                  <a:gd name="T56" fmla="*/ 0 w 47"/>
                  <a:gd name="T57" fmla="*/ 0 h 83"/>
                  <a:gd name="T58" fmla="*/ 0 w 47"/>
                  <a:gd name="T59" fmla="*/ 0 h 83"/>
                  <a:gd name="T60" fmla="*/ 0 w 47"/>
                  <a:gd name="T61" fmla="*/ 0 h 83"/>
                  <a:gd name="T62" fmla="*/ 0 w 47"/>
                  <a:gd name="T63" fmla="*/ 0 h 83"/>
                  <a:gd name="T64" fmla="*/ 0 w 47"/>
                  <a:gd name="T65" fmla="*/ 0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83">
                    <a:moveTo>
                      <a:pt x="26" y="13"/>
                    </a:moveTo>
                    <a:lnTo>
                      <a:pt x="19" y="21"/>
                    </a:lnTo>
                    <a:lnTo>
                      <a:pt x="16" y="31"/>
                    </a:lnTo>
                    <a:lnTo>
                      <a:pt x="17" y="42"/>
                    </a:lnTo>
                    <a:lnTo>
                      <a:pt x="18" y="53"/>
                    </a:lnTo>
                    <a:lnTo>
                      <a:pt x="19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7" y="63"/>
                    </a:lnTo>
                    <a:lnTo>
                      <a:pt x="28" y="55"/>
                    </a:lnTo>
                    <a:lnTo>
                      <a:pt x="28" y="45"/>
                    </a:lnTo>
                    <a:lnTo>
                      <a:pt x="30" y="37"/>
                    </a:lnTo>
                    <a:lnTo>
                      <a:pt x="36" y="31"/>
                    </a:lnTo>
                    <a:lnTo>
                      <a:pt x="45" y="38"/>
                    </a:lnTo>
                    <a:lnTo>
                      <a:pt x="47" y="49"/>
                    </a:lnTo>
                    <a:lnTo>
                      <a:pt x="45" y="63"/>
                    </a:lnTo>
                    <a:lnTo>
                      <a:pt x="45" y="75"/>
                    </a:lnTo>
                    <a:lnTo>
                      <a:pt x="41" y="80"/>
                    </a:lnTo>
                    <a:lnTo>
                      <a:pt x="34" y="83"/>
                    </a:lnTo>
                    <a:lnTo>
                      <a:pt x="28" y="82"/>
                    </a:lnTo>
                    <a:lnTo>
                      <a:pt x="21" y="79"/>
                    </a:lnTo>
                    <a:lnTo>
                      <a:pt x="12" y="72"/>
                    </a:lnTo>
                    <a:lnTo>
                      <a:pt x="4" y="62"/>
                    </a:lnTo>
                    <a:lnTo>
                      <a:pt x="1" y="51"/>
                    </a:lnTo>
                    <a:lnTo>
                      <a:pt x="0" y="38"/>
                    </a:lnTo>
                    <a:lnTo>
                      <a:pt x="2" y="28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8"/>
                    </a:lnTo>
                    <a:lnTo>
                      <a:pt x="2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69" name="Freeform 65"/>
              <p:cNvSpPr>
                <a:spLocks/>
              </p:cNvSpPr>
              <p:nvPr/>
            </p:nvSpPr>
            <p:spPr bwMode="auto">
              <a:xfrm>
                <a:off x="2573" y="3794"/>
                <a:ext cx="4" cy="11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0 h 54"/>
                  <a:gd name="T6" fmla="*/ 0 w 21"/>
                  <a:gd name="T7" fmla="*/ 0 h 54"/>
                  <a:gd name="T8" fmla="*/ 0 w 21"/>
                  <a:gd name="T9" fmla="*/ 0 h 54"/>
                  <a:gd name="T10" fmla="*/ 0 w 21"/>
                  <a:gd name="T11" fmla="*/ 0 h 54"/>
                  <a:gd name="T12" fmla="*/ 0 w 21"/>
                  <a:gd name="T13" fmla="*/ 0 h 54"/>
                  <a:gd name="T14" fmla="*/ 0 w 21"/>
                  <a:gd name="T15" fmla="*/ 0 h 54"/>
                  <a:gd name="T16" fmla="*/ 0 w 21"/>
                  <a:gd name="T17" fmla="*/ 0 h 54"/>
                  <a:gd name="T18" fmla="*/ 0 w 21"/>
                  <a:gd name="T19" fmla="*/ 0 h 54"/>
                  <a:gd name="T20" fmla="*/ 0 w 21"/>
                  <a:gd name="T21" fmla="*/ 0 h 54"/>
                  <a:gd name="T22" fmla="*/ 0 w 21"/>
                  <a:gd name="T23" fmla="*/ 0 h 54"/>
                  <a:gd name="T24" fmla="*/ 0 w 21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54">
                    <a:moveTo>
                      <a:pt x="21" y="36"/>
                    </a:moveTo>
                    <a:lnTo>
                      <a:pt x="20" y="41"/>
                    </a:lnTo>
                    <a:lnTo>
                      <a:pt x="20" y="46"/>
                    </a:lnTo>
                    <a:lnTo>
                      <a:pt x="19" y="51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4" y="37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8" y="0"/>
                    </a:lnTo>
                    <a:lnTo>
                      <a:pt x="14" y="8"/>
                    </a:lnTo>
                    <a:lnTo>
                      <a:pt x="18" y="23"/>
                    </a:lnTo>
                    <a:lnTo>
                      <a:pt x="2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9891" name="Group 66"/>
            <p:cNvGrpSpPr>
              <a:grpSpLocks noChangeAspect="1"/>
            </p:cNvGrpSpPr>
            <p:nvPr/>
          </p:nvGrpSpPr>
          <p:grpSpPr bwMode="auto">
            <a:xfrm>
              <a:off x="4096" y="3636"/>
              <a:ext cx="460" cy="388"/>
              <a:chOff x="4096" y="3636"/>
              <a:chExt cx="460" cy="388"/>
            </a:xfrm>
          </p:grpSpPr>
          <p:sp>
            <p:nvSpPr>
              <p:cNvPr id="79925" name="AutoShape 67"/>
              <p:cNvSpPr>
                <a:spLocks noChangeAspect="1" noChangeArrowheads="1" noTextEdit="1"/>
              </p:cNvSpPr>
              <p:nvPr/>
            </p:nvSpPr>
            <p:spPr bwMode="auto">
              <a:xfrm>
                <a:off x="4096" y="3636"/>
                <a:ext cx="460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6" name="Freeform 68"/>
              <p:cNvSpPr>
                <a:spLocks/>
              </p:cNvSpPr>
              <p:nvPr/>
            </p:nvSpPr>
            <p:spPr bwMode="auto">
              <a:xfrm>
                <a:off x="4105" y="3648"/>
                <a:ext cx="437" cy="364"/>
              </a:xfrm>
              <a:custGeom>
                <a:avLst/>
                <a:gdLst>
                  <a:gd name="T0" fmla="*/ 0 w 3057"/>
                  <a:gd name="T1" fmla="*/ 0 h 2180"/>
                  <a:gd name="T2" fmla="*/ 0 w 3057"/>
                  <a:gd name="T3" fmla="*/ 10 h 2180"/>
                  <a:gd name="T4" fmla="*/ 9 w 3057"/>
                  <a:gd name="T5" fmla="*/ 10 h 2180"/>
                  <a:gd name="T6" fmla="*/ 9 w 3057"/>
                  <a:gd name="T7" fmla="*/ 0 h 2180"/>
                  <a:gd name="T8" fmla="*/ 0 w 3057"/>
                  <a:gd name="T9" fmla="*/ 0 h 2180"/>
                  <a:gd name="T10" fmla="*/ 0 w 3057"/>
                  <a:gd name="T11" fmla="*/ 0 h 2180"/>
                  <a:gd name="T12" fmla="*/ 0 w 3057"/>
                  <a:gd name="T13" fmla="*/ 0 h 2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57" h="2180">
                    <a:moveTo>
                      <a:pt x="55" y="0"/>
                    </a:moveTo>
                    <a:lnTo>
                      <a:pt x="0" y="2180"/>
                    </a:lnTo>
                    <a:lnTo>
                      <a:pt x="3057" y="2163"/>
                    </a:lnTo>
                    <a:lnTo>
                      <a:pt x="297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7" name="Freeform 69"/>
              <p:cNvSpPr>
                <a:spLocks/>
              </p:cNvSpPr>
              <p:nvPr/>
            </p:nvSpPr>
            <p:spPr bwMode="auto">
              <a:xfrm>
                <a:off x="4146" y="3693"/>
                <a:ext cx="344" cy="272"/>
              </a:xfrm>
              <a:custGeom>
                <a:avLst/>
                <a:gdLst>
                  <a:gd name="T0" fmla="*/ 0 w 2408"/>
                  <a:gd name="T1" fmla="*/ 0 h 1635"/>
                  <a:gd name="T2" fmla="*/ 0 w 2408"/>
                  <a:gd name="T3" fmla="*/ 7 h 1635"/>
                  <a:gd name="T4" fmla="*/ 7 w 2408"/>
                  <a:gd name="T5" fmla="*/ 7 h 1635"/>
                  <a:gd name="T6" fmla="*/ 7 w 2408"/>
                  <a:gd name="T7" fmla="*/ 0 h 1635"/>
                  <a:gd name="T8" fmla="*/ 0 w 2408"/>
                  <a:gd name="T9" fmla="*/ 0 h 1635"/>
                  <a:gd name="T10" fmla="*/ 0 w 2408"/>
                  <a:gd name="T11" fmla="*/ 0 h 16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08" h="1635">
                    <a:moveTo>
                      <a:pt x="61" y="44"/>
                    </a:moveTo>
                    <a:lnTo>
                      <a:pt x="0" y="1635"/>
                    </a:lnTo>
                    <a:lnTo>
                      <a:pt x="2408" y="1604"/>
                    </a:lnTo>
                    <a:lnTo>
                      <a:pt x="2385" y="0"/>
                    </a:lnTo>
                    <a:lnTo>
                      <a:pt x="61" y="44"/>
                    </a:lnTo>
                    <a:close/>
                  </a:path>
                </a:pathLst>
              </a:custGeom>
              <a:solidFill>
                <a:srgbClr val="FF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8" name="Freeform 70"/>
              <p:cNvSpPr>
                <a:spLocks/>
              </p:cNvSpPr>
              <p:nvPr/>
            </p:nvSpPr>
            <p:spPr bwMode="auto">
              <a:xfrm>
                <a:off x="4237" y="3723"/>
                <a:ext cx="162" cy="192"/>
              </a:xfrm>
              <a:custGeom>
                <a:avLst/>
                <a:gdLst>
                  <a:gd name="T0" fmla="*/ 3 w 1134"/>
                  <a:gd name="T1" fmla="*/ 0 h 1150"/>
                  <a:gd name="T2" fmla="*/ 3 w 1134"/>
                  <a:gd name="T3" fmla="*/ 0 h 1150"/>
                  <a:gd name="T4" fmla="*/ 3 w 1134"/>
                  <a:gd name="T5" fmla="*/ 1 h 1150"/>
                  <a:gd name="T6" fmla="*/ 3 w 1134"/>
                  <a:gd name="T7" fmla="*/ 2 h 1150"/>
                  <a:gd name="T8" fmla="*/ 3 w 1134"/>
                  <a:gd name="T9" fmla="*/ 2 h 1150"/>
                  <a:gd name="T10" fmla="*/ 3 w 1134"/>
                  <a:gd name="T11" fmla="*/ 3 h 1150"/>
                  <a:gd name="T12" fmla="*/ 3 w 1134"/>
                  <a:gd name="T13" fmla="*/ 4 h 1150"/>
                  <a:gd name="T14" fmla="*/ 3 w 1134"/>
                  <a:gd name="T15" fmla="*/ 5 h 1150"/>
                  <a:gd name="T16" fmla="*/ 3 w 1134"/>
                  <a:gd name="T17" fmla="*/ 5 h 1150"/>
                  <a:gd name="T18" fmla="*/ 2 w 1134"/>
                  <a:gd name="T19" fmla="*/ 5 h 1150"/>
                  <a:gd name="T20" fmla="*/ 2 w 1134"/>
                  <a:gd name="T21" fmla="*/ 5 h 1150"/>
                  <a:gd name="T22" fmla="*/ 2 w 1134"/>
                  <a:gd name="T23" fmla="*/ 5 h 1150"/>
                  <a:gd name="T24" fmla="*/ 1 w 1134"/>
                  <a:gd name="T25" fmla="*/ 5 h 1150"/>
                  <a:gd name="T26" fmla="*/ 0 w 1134"/>
                  <a:gd name="T27" fmla="*/ 5 h 1150"/>
                  <a:gd name="T28" fmla="*/ 0 w 1134"/>
                  <a:gd name="T29" fmla="*/ 5 h 1150"/>
                  <a:gd name="T30" fmla="*/ 0 w 1134"/>
                  <a:gd name="T31" fmla="*/ 4 h 1150"/>
                  <a:gd name="T32" fmla="*/ 0 w 1134"/>
                  <a:gd name="T33" fmla="*/ 3 h 1150"/>
                  <a:gd name="T34" fmla="*/ 1 w 1134"/>
                  <a:gd name="T35" fmla="*/ 3 h 1150"/>
                  <a:gd name="T36" fmla="*/ 1 w 1134"/>
                  <a:gd name="T37" fmla="*/ 1 h 1150"/>
                  <a:gd name="T38" fmla="*/ 2 w 1134"/>
                  <a:gd name="T39" fmla="*/ 0 h 1150"/>
                  <a:gd name="T40" fmla="*/ 3 w 1134"/>
                  <a:gd name="T41" fmla="*/ 0 h 1150"/>
                  <a:gd name="T42" fmla="*/ 3 w 1134"/>
                  <a:gd name="T43" fmla="*/ 0 h 11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34" h="1150">
                    <a:moveTo>
                      <a:pt x="863" y="0"/>
                    </a:moveTo>
                    <a:lnTo>
                      <a:pt x="938" y="43"/>
                    </a:lnTo>
                    <a:lnTo>
                      <a:pt x="978" y="108"/>
                    </a:lnTo>
                    <a:lnTo>
                      <a:pt x="1047" y="307"/>
                    </a:lnTo>
                    <a:lnTo>
                      <a:pt x="1052" y="493"/>
                    </a:lnTo>
                    <a:lnTo>
                      <a:pt x="1070" y="661"/>
                    </a:lnTo>
                    <a:lnTo>
                      <a:pt x="1134" y="900"/>
                    </a:lnTo>
                    <a:lnTo>
                      <a:pt x="1079" y="1033"/>
                    </a:lnTo>
                    <a:lnTo>
                      <a:pt x="955" y="1090"/>
                    </a:lnTo>
                    <a:lnTo>
                      <a:pt x="830" y="1068"/>
                    </a:lnTo>
                    <a:lnTo>
                      <a:pt x="692" y="969"/>
                    </a:lnTo>
                    <a:lnTo>
                      <a:pt x="568" y="1068"/>
                    </a:lnTo>
                    <a:lnTo>
                      <a:pt x="355" y="1150"/>
                    </a:lnTo>
                    <a:lnTo>
                      <a:pt x="107" y="1111"/>
                    </a:lnTo>
                    <a:lnTo>
                      <a:pt x="0" y="959"/>
                    </a:lnTo>
                    <a:lnTo>
                      <a:pt x="0" y="782"/>
                    </a:lnTo>
                    <a:lnTo>
                      <a:pt x="143" y="641"/>
                    </a:lnTo>
                    <a:lnTo>
                      <a:pt x="346" y="535"/>
                    </a:lnTo>
                    <a:lnTo>
                      <a:pt x="498" y="268"/>
                    </a:lnTo>
                    <a:lnTo>
                      <a:pt x="701" y="79"/>
                    </a:lnTo>
                    <a:lnTo>
                      <a:pt x="863" y="0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9" name="Freeform 71"/>
              <p:cNvSpPr>
                <a:spLocks/>
              </p:cNvSpPr>
              <p:nvPr/>
            </p:nvSpPr>
            <p:spPr bwMode="auto">
              <a:xfrm>
                <a:off x="4096" y="3640"/>
                <a:ext cx="457" cy="381"/>
              </a:xfrm>
              <a:custGeom>
                <a:avLst/>
                <a:gdLst>
                  <a:gd name="T0" fmla="*/ 0 w 3198"/>
                  <a:gd name="T1" fmla="*/ 0 h 2283"/>
                  <a:gd name="T2" fmla="*/ 0 w 3198"/>
                  <a:gd name="T3" fmla="*/ 11 h 2283"/>
                  <a:gd name="T4" fmla="*/ 9 w 3198"/>
                  <a:gd name="T5" fmla="*/ 11 h 2283"/>
                  <a:gd name="T6" fmla="*/ 9 w 3198"/>
                  <a:gd name="T7" fmla="*/ 10 h 2283"/>
                  <a:gd name="T8" fmla="*/ 1 w 3198"/>
                  <a:gd name="T9" fmla="*/ 10 h 2283"/>
                  <a:gd name="T10" fmla="*/ 1 w 3198"/>
                  <a:gd name="T11" fmla="*/ 0 h 2283"/>
                  <a:gd name="T12" fmla="*/ 0 w 3198"/>
                  <a:gd name="T13" fmla="*/ 0 h 2283"/>
                  <a:gd name="T14" fmla="*/ 0 w 3198"/>
                  <a:gd name="T15" fmla="*/ 0 h 22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98" h="2283">
                    <a:moveTo>
                      <a:pt x="67" y="0"/>
                    </a:moveTo>
                    <a:lnTo>
                      <a:pt x="0" y="2273"/>
                    </a:lnTo>
                    <a:lnTo>
                      <a:pt x="3198" y="2283"/>
                    </a:lnTo>
                    <a:lnTo>
                      <a:pt x="3100" y="2177"/>
                    </a:lnTo>
                    <a:lnTo>
                      <a:pt x="204" y="2089"/>
                    </a:lnTo>
                    <a:lnTo>
                      <a:pt x="183" y="4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0" name="Freeform 72"/>
              <p:cNvSpPr>
                <a:spLocks/>
              </p:cNvSpPr>
              <p:nvPr/>
            </p:nvSpPr>
            <p:spPr bwMode="auto">
              <a:xfrm>
                <a:off x="4106" y="3637"/>
                <a:ext cx="447" cy="384"/>
              </a:xfrm>
              <a:custGeom>
                <a:avLst/>
                <a:gdLst>
                  <a:gd name="T0" fmla="*/ 0 w 3127"/>
                  <a:gd name="T1" fmla="*/ 0 h 2305"/>
                  <a:gd name="T2" fmla="*/ 9 w 3127"/>
                  <a:gd name="T3" fmla="*/ 0 h 2305"/>
                  <a:gd name="T4" fmla="*/ 9 w 3127"/>
                  <a:gd name="T5" fmla="*/ 11 h 2305"/>
                  <a:gd name="T6" fmla="*/ 9 w 3127"/>
                  <a:gd name="T7" fmla="*/ 10 h 2305"/>
                  <a:gd name="T8" fmla="*/ 8 w 3127"/>
                  <a:gd name="T9" fmla="*/ 1 h 2305"/>
                  <a:gd name="T10" fmla="*/ 0 w 3127"/>
                  <a:gd name="T11" fmla="*/ 0 h 2305"/>
                  <a:gd name="T12" fmla="*/ 0 w 3127"/>
                  <a:gd name="T13" fmla="*/ 0 h 2305"/>
                  <a:gd name="T14" fmla="*/ 0 w 3127"/>
                  <a:gd name="T15" fmla="*/ 0 h 23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7" h="2305">
                    <a:moveTo>
                      <a:pt x="0" y="32"/>
                    </a:moveTo>
                    <a:lnTo>
                      <a:pt x="3031" y="0"/>
                    </a:lnTo>
                    <a:lnTo>
                      <a:pt x="3127" y="2305"/>
                    </a:lnTo>
                    <a:lnTo>
                      <a:pt x="2997" y="2257"/>
                    </a:lnTo>
                    <a:lnTo>
                      <a:pt x="2854" y="145"/>
                    </a:lnTo>
                    <a:lnTo>
                      <a:pt x="51" y="129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1" name="Freeform 73"/>
              <p:cNvSpPr>
                <a:spLocks/>
              </p:cNvSpPr>
              <p:nvPr/>
            </p:nvSpPr>
            <p:spPr bwMode="auto">
              <a:xfrm>
                <a:off x="4143" y="3688"/>
                <a:ext cx="346" cy="283"/>
              </a:xfrm>
              <a:custGeom>
                <a:avLst/>
                <a:gdLst>
                  <a:gd name="T0" fmla="*/ 7 w 2425"/>
                  <a:gd name="T1" fmla="*/ 0 h 1698"/>
                  <a:gd name="T2" fmla="*/ 0 w 2425"/>
                  <a:gd name="T3" fmla="*/ 0 h 1698"/>
                  <a:gd name="T4" fmla="*/ 0 w 2425"/>
                  <a:gd name="T5" fmla="*/ 8 h 1698"/>
                  <a:gd name="T6" fmla="*/ 0 w 2425"/>
                  <a:gd name="T7" fmla="*/ 8 h 1698"/>
                  <a:gd name="T8" fmla="*/ 0 w 2425"/>
                  <a:gd name="T9" fmla="*/ 1 h 1698"/>
                  <a:gd name="T10" fmla="*/ 7 w 2425"/>
                  <a:gd name="T11" fmla="*/ 0 h 1698"/>
                  <a:gd name="T12" fmla="*/ 7 w 2425"/>
                  <a:gd name="T13" fmla="*/ 0 h 1698"/>
                  <a:gd name="T14" fmla="*/ 7 w 2425"/>
                  <a:gd name="T15" fmla="*/ 0 h 1698"/>
                  <a:gd name="T16" fmla="*/ 7 w 2425"/>
                  <a:gd name="T17" fmla="*/ 0 h 1698"/>
                  <a:gd name="T18" fmla="*/ 7 w 2425"/>
                  <a:gd name="T19" fmla="*/ 0 h 1698"/>
                  <a:gd name="T20" fmla="*/ 7 w 2425"/>
                  <a:gd name="T21" fmla="*/ 0 h 1698"/>
                  <a:gd name="T22" fmla="*/ 7 w 2425"/>
                  <a:gd name="T23" fmla="*/ 0 h 1698"/>
                  <a:gd name="T24" fmla="*/ 7 w 2425"/>
                  <a:gd name="T25" fmla="*/ 0 h 1698"/>
                  <a:gd name="T26" fmla="*/ 7 w 2425"/>
                  <a:gd name="T27" fmla="*/ 0 h 1698"/>
                  <a:gd name="T28" fmla="*/ 7 w 2425"/>
                  <a:gd name="T29" fmla="*/ 0 h 1698"/>
                  <a:gd name="T30" fmla="*/ 7 w 2425"/>
                  <a:gd name="T31" fmla="*/ 0 h 1698"/>
                  <a:gd name="T32" fmla="*/ 7 w 2425"/>
                  <a:gd name="T33" fmla="*/ 0 h 1698"/>
                  <a:gd name="T34" fmla="*/ 7 w 2425"/>
                  <a:gd name="T35" fmla="*/ 0 h 16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25" h="1698">
                    <a:moveTo>
                      <a:pt x="2425" y="0"/>
                    </a:moveTo>
                    <a:lnTo>
                      <a:pt x="41" y="31"/>
                    </a:lnTo>
                    <a:lnTo>
                      <a:pt x="0" y="1698"/>
                    </a:lnTo>
                    <a:lnTo>
                      <a:pt x="72" y="1650"/>
                    </a:lnTo>
                    <a:lnTo>
                      <a:pt x="143" y="126"/>
                    </a:lnTo>
                    <a:lnTo>
                      <a:pt x="2423" y="71"/>
                    </a:lnTo>
                    <a:lnTo>
                      <a:pt x="2424" y="38"/>
                    </a:lnTo>
                    <a:lnTo>
                      <a:pt x="2425" y="14"/>
                    </a:lnTo>
                    <a:lnTo>
                      <a:pt x="2425" y="13"/>
                    </a:lnTo>
                    <a:lnTo>
                      <a:pt x="2425" y="12"/>
                    </a:lnTo>
                    <a:lnTo>
                      <a:pt x="2425" y="10"/>
                    </a:lnTo>
                    <a:lnTo>
                      <a:pt x="2425" y="5"/>
                    </a:lnTo>
                    <a:lnTo>
                      <a:pt x="24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2" name="Freeform 74"/>
              <p:cNvSpPr>
                <a:spLocks/>
              </p:cNvSpPr>
              <p:nvPr/>
            </p:nvSpPr>
            <p:spPr bwMode="auto">
              <a:xfrm>
                <a:off x="4143" y="3688"/>
                <a:ext cx="356" cy="283"/>
              </a:xfrm>
              <a:custGeom>
                <a:avLst/>
                <a:gdLst>
                  <a:gd name="T0" fmla="*/ 7 w 2495"/>
                  <a:gd name="T1" fmla="*/ 0 h 1694"/>
                  <a:gd name="T2" fmla="*/ 7 w 2495"/>
                  <a:gd name="T3" fmla="*/ 8 h 1694"/>
                  <a:gd name="T4" fmla="*/ 0 w 2495"/>
                  <a:gd name="T5" fmla="*/ 8 h 1694"/>
                  <a:gd name="T6" fmla="*/ 0 w 2495"/>
                  <a:gd name="T7" fmla="*/ 8 h 1694"/>
                  <a:gd name="T8" fmla="*/ 7 w 2495"/>
                  <a:gd name="T9" fmla="*/ 7 h 1694"/>
                  <a:gd name="T10" fmla="*/ 7 w 2495"/>
                  <a:gd name="T11" fmla="*/ 0 h 1694"/>
                  <a:gd name="T12" fmla="*/ 7 w 2495"/>
                  <a:gd name="T13" fmla="*/ 0 h 1694"/>
                  <a:gd name="T14" fmla="*/ 7 w 2495"/>
                  <a:gd name="T15" fmla="*/ 0 h 16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95" h="1694">
                    <a:moveTo>
                      <a:pt x="2433" y="0"/>
                    </a:moveTo>
                    <a:lnTo>
                      <a:pt x="2495" y="1675"/>
                    </a:lnTo>
                    <a:lnTo>
                      <a:pt x="0" y="1694"/>
                    </a:lnTo>
                    <a:lnTo>
                      <a:pt x="41" y="1626"/>
                    </a:lnTo>
                    <a:lnTo>
                      <a:pt x="2320" y="1568"/>
                    </a:lnTo>
                    <a:lnTo>
                      <a:pt x="2351" y="27"/>
                    </a:lnTo>
                    <a:lnTo>
                      <a:pt x="24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3" name="Freeform 75"/>
              <p:cNvSpPr>
                <a:spLocks/>
              </p:cNvSpPr>
              <p:nvPr/>
            </p:nvSpPr>
            <p:spPr bwMode="auto">
              <a:xfrm>
                <a:off x="4162" y="3721"/>
                <a:ext cx="63" cy="232"/>
              </a:xfrm>
              <a:custGeom>
                <a:avLst/>
                <a:gdLst>
                  <a:gd name="T0" fmla="*/ 0 w 441"/>
                  <a:gd name="T1" fmla="*/ 0 h 1397"/>
                  <a:gd name="T2" fmla="*/ 0 w 441"/>
                  <a:gd name="T3" fmla="*/ 6 h 1397"/>
                  <a:gd name="T4" fmla="*/ 1 w 441"/>
                  <a:gd name="T5" fmla="*/ 6 h 1397"/>
                  <a:gd name="T6" fmla="*/ 0 w 441"/>
                  <a:gd name="T7" fmla="*/ 6 h 1397"/>
                  <a:gd name="T8" fmla="*/ 1 w 441"/>
                  <a:gd name="T9" fmla="*/ 6 h 1397"/>
                  <a:gd name="T10" fmla="*/ 0 w 441"/>
                  <a:gd name="T11" fmla="*/ 5 h 1397"/>
                  <a:gd name="T12" fmla="*/ 1 w 441"/>
                  <a:gd name="T13" fmla="*/ 5 h 1397"/>
                  <a:gd name="T14" fmla="*/ 0 w 441"/>
                  <a:gd name="T15" fmla="*/ 5 h 1397"/>
                  <a:gd name="T16" fmla="*/ 1 w 441"/>
                  <a:gd name="T17" fmla="*/ 4 h 1397"/>
                  <a:gd name="T18" fmla="*/ 0 w 441"/>
                  <a:gd name="T19" fmla="*/ 4 h 1397"/>
                  <a:gd name="T20" fmla="*/ 1 w 441"/>
                  <a:gd name="T21" fmla="*/ 4 h 1397"/>
                  <a:gd name="T22" fmla="*/ 0 w 441"/>
                  <a:gd name="T23" fmla="*/ 4 h 1397"/>
                  <a:gd name="T24" fmla="*/ 1 w 441"/>
                  <a:gd name="T25" fmla="*/ 3 h 1397"/>
                  <a:gd name="T26" fmla="*/ 0 w 441"/>
                  <a:gd name="T27" fmla="*/ 3 h 1397"/>
                  <a:gd name="T28" fmla="*/ 1 w 441"/>
                  <a:gd name="T29" fmla="*/ 3 h 1397"/>
                  <a:gd name="T30" fmla="*/ 0 w 441"/>
                  <a:gd name="T31" fmla="*/ 2 h 1397"/>
                  <a:gd name="T32" fmla="*/ 1 w 441"/>
                  <a:gd name="T33" fmla="*/ 2 h 1397"/>
                  <a:gd name="T34" fmla="*/ 0 w 441"/>
                  <a:gd name="T35" fmla="*/ 2 h 1397"/>
                  <a:gd name="T36" fmla="*/ 1 w 441"/>
                  <a:gd name="T37" fmla="*/ 1 h 1397"/>
                  <a:gd name="T38" fmla="*/ 0 w 441"/>
                  <a:gd name="T39" fmla="*/ 1 h 1397"/>
                  <a:gd name="T40" fmla="*/ 1 w 441"/>
                  <a:gd name="T41" fmla="*/ 1 h 1397"/>
                  <a:gd name="T42" fmla="*/ 0 w 441"/>
                  <a:gd name="T43" fmla="*/ 0 h 1397"/>
                  <a:gd name="T44" fmla="*/ 1 w 441"/>
                  <a:gd name="T45" fmla="*/ 0 h 1397"/>
                  <a:gd name="T46" fmla="*/ 0 w 441"/>
                  <a:gd name="T47" fmla="*/ 0 h 1397"/>
                  <a:gd name="T48" fmla="*/ 0 w 441"/>
                  <a:gd name="T49" fmla="*/ 0 h 13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1" h="1397">
                    <a:moveTo>
                      <a:pt x="71" y="10"/>
                    </a:moveTo>
                    <a:lnTo>
                      <a:pt x="0" y="1397"/>
                    </a:lnTo>
                    <a:lnTo>
                      <a:pt x="441" y="1358"/>
                    </a:lnTo>
                    <a:lnTo>
                      <a:pt x="62" y="1300"/>
                    </a:lnTo>
                    <a:lnTo>
                      <a:pt x="379" y="1224"/>
                    </a:lnTo>
                    <a:lnTo>
                      <a:pt x="51" y="1194"/>
                    </a:lnTo>
                    <a:lnTo>
                      <a:pt x="388" y="1107"/>
                    </a:lnTo>
                    <a:lnTo>
                      <a:pt x="62" y="1069"/>
                    </a:lnTo>
                    <a:lnTo>
                      <a:pt x="348" y="963"/>
                    </a:lnTo>
                    <a:lnTo>
                      <a:pt x="62" y="943"/>
                    </a:lnTo>
                    <a:lnTo>
                      <a:pt x="307" y="848"/>
                    </a:lnTo>
                    <a:lnTo>
                      <a:pt x="62" y="809"/>
                    </a:lnTo>
                    <a:lnTo>
                      <a:pt x="329" y="716"/>
                    </a:lnTo>
                    <a:lnTo>
                      <a:pt x="81" y="684"/>
                    </a:lnTo>
                    <a:lnTo>
                      <a:pt x="379" y="579"/>
                    </a:lnTo>
                    <a:lnTo>
                      <a:pt x="91" y="529"/>
                    </a:lnTo>
                    <a:lnTo>
                      <a:pt x="359" y="463"/>
                    </a:lnTo>
                    <a:lnTo>
                      <a:pt x="113" y="395"/>
                    </a:lnTo>
                    <a:lnTo>
                      <a:pt x="348" y="298"/>
                    </a:lnTo>
                    <a:lnTo>
                      <a:pt x="102" y="260"/>
                    </a:lnTo>
                    <a:lnTo>
                      <a:pt x="329" y="144"/>
                    </a:lnTo>
                    <a:lnTo>
                      <a:pt x="113" y="125"/>
                    </a:lnTo>
                    <a:lnTo>
                      <a:pt x="297" y="0"/>
                    </a:lnTo>
                    <a:lnTo>
                      <a:pt x="7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4" name="Freeform 76"/>
              <p:cNvSpPr>
                <a:spLocks/>
              </p:cNvSpPr>
              <p:nvPr/>
            </p:nvSpPr>
            <p:spPr bwMode="auto">
              <a:xfrm>
                <a:off x="4398" y="3709"/>
                <a:ext cx="72" cy="233"/>
              </a:xfrm>
              <a:custGeom>
                <a:avLst/>
                <a:gdLst>
                  <a:gd name="T0" fmla="*/ 1 w 503"/>
                  <a:gd name="T1" fmla="*/ 0 h 1396"/>
                  <a:gd name="T2" fmla="*/ 0 w 503"/>
                  <a:gd name="T3" fmla="*/ 0 h 1396"/>
                  <a:gd name="T4" fmla="*/ 1 w 503"/>
                  <a:gd name="T5" fmla="*/ 1 h 1396"/>
                  <a:gd name="T6" fmla="*/ 0 w 503"/>
                  <a:gd name="T7" fmla="*/ 1 h 1396"/>
                  <a:gd name="T8" fmla="*/ 1 w 503"/>
                  <a:gd name="T9" fmla="*/ 1 h 1396"/>
                  <a:gd name="T10" fmla="*/ 0 w 503"/>
                  <a:gd name="T11" fmla="*/ 1 h 1396"/>
                  <a:gd name="T12" fmla="*/ 1 w 503"/>
                  <a:gd name="T13" fmla="*/ 2 h 1396"/>
                  <a:gd name="T14" fmla="*/ 0 w 503"/>
                  <a:gd name="T15" fmla="*/ 2 h 1396"/>
                  <a:gd name="T16" fmla="*/ 1 w 503"/>
                  <a:gd name="T17" fmla="*/ 2 h 1396"/>
                  <a:gd name="T18" fmla="*/ 0 w 503"/>
                  <a:gd name="T19" fmla="*/ 3 h 1396"/>
                  <a:gd name="T20" fmla="*/ 1 w 503"/>
                  <a:gd name="T21" fmla="*/ 3 h 1396"/>
                  <a:gd name="T22" fmla="*/ 0 w 503"/>
                  <a:gd name="T23" fmla="*/ 3 h 1396"/>
                  <a:gd name="T24" fmla="*/ 1 w 503"/>
                  <a:gd name="T25" fmla="*/ 4 h 1396"/>
                  <a:gd name="T26" fmla="*/ 0 w 503"/>
                  <a:gd name="T27" fmla="*/ 4 h 1396"/>
                  <a:gd name="T28" fmla="*/ 1 w 503"/>
                  <a:gd name="T29" fmla="*/ 4 h 1396"/>
                  <a:gd name="T30" fmla="*/ 0 w 503"/>
                  <a:gd name="T31" fmla="*/ 5 h 1396"/>
                  <a:gd name="T32" fmla="*/ 1 w 503"/>
                  <a:gd name="T33" fmla="*/ 5 h 1396"/>
                  <a:gd name="T34" fmla="*/ 0 w 503"/>
                  <a:gd name="T35" fmla="*/ 6 h 1396"/>
                  <a:gd name="T36" fmla="*/ 1 w 503"/>
                  <a:gd name="T37" fmla="*/ 6 h 1396"/>
                  <a:gd name="T38" fmla="*/ 0 w 503"/>
                  <a:gd name="T39" fmla="*/ 7 h 1396"/>
                  <a:gd name="T40" fmla="*/ 1 w 503"/>
                  <a:gd name="T41" fmla="*/ 7 h 1396"/>
                  <a:gd name="T42" fmla="*/ 1 w 503"/>
                  <a:gd name="T43" fmla="*/ 0 h 1396"/>
                  <a:gd name="T44" fmla="*/ 1 w 503"/>
                  <a:gd name="T45" fmla="*/ 0 h 1396"/>
                  <a:gd name="T46" fmla="*/ 1 w 503"/>
                  <a:gd name="T47" fmla="*/ 0 h 139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03" h="1396">
                    <a:moveTo>
                      <a:pt x="503" y="0"/>
                    </a:moveTo>
                    <a:lnTo>
                      <a:pt x="0" y="19"/>
                    </a:lnTo>
                    <a:lnTo>
                      <a:pt x="461" y="96"/>
                    </a:lnTo>
                    <a:lnTo>
                      <a:pt x="146" y="119"/>
                    </a:lnTo>
                    <a:lnTo>
                      <a:pt x="442" y="202"/>
                    </a:lnTo>
                    <a:lnTo>
                      <a:pt x="110" y="266"/>
                    </a:lnTo>
                    <a:lnTo>
                      <a:pt x="442" y="346"/>
                    </a:lnTo>
                    <a:lnTo>
                      <a:pt x="113" y="413"/>
                    </a:lnTo>
                    <a:lnTo>
                      <a:pt x="432" y="461"/>
                    </a:lnTo>
                    <a:lnTo>
                      <a:pt x="145" y="558"/>
                    </a:lnTo>
                    <a:lnTo>
                      <a:pt x="421" y="596"/>
                    </a:lnTo>
                    <a:lnTo>
                      <a:pt x="113" y="721"/>
                    </a:lnTo>
                    <a:lnTo>
                      <a:pt x="380" y="760"/>
                    </a:lnTo>
                    <a:lnTo>
                      <a:pt x="164" y="905"/>
                    </a:lnTo>
                    <a:lnTo>
                      <a:pt x="410" y="943"/>
                    </a:lnTo>
                    <a:lnTo>
                      <a:pt x="51" y="1059"/>
                    </a:lnTo>
                    <a:lnTo>
                      <a:pt x="402" y="1116"/>
                    </a:lnTo>
                    <a:lnTo>
                      <a:pt x="73" y="1193"/>
                    </a:lnTo>
                    <a:lnTo>
                      <a:pt x="370" y="1261"/>
                    </a:lnTo>
                    <a:lnTo>
                      <a:pt x="62" y="1396"/>
                    </a:lnTo>
                    <a:lnTo>
                      <a:pt x="461" y="1386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5" name="Freeform 77"/>
              <p:cNvSpPr>
                <a:spLocks/>
              </p:cNvSpPr>
              <p:nvPr/>
            </p:nvSpPr>
            <p:spPr bwMode="auto">
              <a:xfrm>
                <a:off x="4340" y="3740"/>
                <a:ext cx="47" cy="60"/>
              </a:xfrm>
              <a:custGeom>
                <a:avLst/>
                <a:gdLst>
                  <a:gd name="T0" fmla="*/ 1 w 328"/>
                  <a:gd name="T1" fmla="*/ 0 h 358"/>
                  <a:gd name="T2" fmla="*/ 1 w 328"/>
                  <a:gd name="T3" fmla="*/ 1 h 358"/>
                  <a:gd name="T4" fmla="*/ 0 w 328"/>
                  <a:gd name="T5" fmla="*/ 1 h 358"/>
                  <a:gd name="T6" fmla="*/ 1 w 328"/>
                  <a:gd name="T7" fmla="*/ 1 h 358"/>
                  <a:gd name="T8" fmla="*/ 0 w 328"/>
                  <a:gd name="T9" fmla="*/ 1 h 358"/>
                  <a:gd name="T10" fmla="*/ 0 w 328"/>
                  <a:gd name="T11" fmla="*/ 1 h 358"/>
                  <a:gd name="T12" fmla="*/ 0 w 328"/>
                  <a:gd name="T13" fmla="*/ 1 h 358"/>
                  <a:gd name="T14" fmla="*/ 0 w 328"/>
                  <a:gd name="T15" fmla="*/ 2 h 358"/>
                  <a:gd name="T16" fmla="*/ 1 w 328"/>
                  <a:gd name="T17" fmla="*/ 1 h 358"/>
                  <a:gd name="T18" fmla="*/ 1 w 328"/>
                  <a:gd name="T19" fmla="*/ 1 h 358"/>
                  <a:gd name="T20" fmla="*/ 1 w 328"/>
                  <a:gd name="T21" fmla="*/ 1 h 358"/>
                  <a:gd name="T22" fmla="*/ 1 w 328"/>
                  <a:gd name="T23" fmla="*/ 0 h 358"/>
                  <a:gd name="T24" fmla="*/ 1 w 328"/>
                  <a:gd name="T25" fmla="*/ 0 h 3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8" h="358">
                    <a:moveTo>
                      <a:pt x="254" y="0"/>
                    </a:moveTo>
                    <a:lnTo>
                      <a:pt x="254" y="156"/>
                    </a:lnTo>
                    <a:lnTo>
                      <a:pt x="152" y="104"/>
                    </a:lnTo>
                    <a:lnTo>
                      <a:pt x="180" y="221"/>
                    </a:lnTo>
                    <a:lnTo>
                      <a:pt x="79" y="169"/>
                    </a:lnTo>
                    <a:lnTo>
                      <a:pt x="106" y="285"/>
                    </a:lnTo>
                    <a:lnTo>
                      <a:pt x="0" y="268"/>
                    </a:lnTo>
                    <a:lnTo>
                      <a:pt x="61" y="358"/>
                    </a:lnTo>
                    <a:lnTo>
                      <a:pt x="180" y="298"/>
                    </a:lnTo>
                    <a:lnTo>
                      <a:pt x="328" y="203"/>
                    </a:lnTo>
                    <a:lnTo>
                      <a:pt x="299" y="9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6" name="Freeform 78"/>
              <p:cNvSpPr>
                <a:spLocks/>
              </p:cNvSpPr>
              <p:nvPr/>
            </p:nvSpPr>
            <p:spPr bwMode="auto">
              <a:xfrm>
                <a:off x="4232" y="3723"/>
                <a:ext cx="139" cy="198"/>
              </a:xfrm>
              <a:custGeom>
                <a:avLst/>
                <a:gdLst>
                  <a:gd name="T0" fmla="*/ 3 w 972"/>
                  <a:gd name="T1" fmla="*/ 0 h 1189"/>
                  <a:gd name="T2" fmla="*/ 2 w 972"/>
                  <a:gd name="T3" fmla="*/ 0 h 1189"/>
                  <a:gd name="T4" fmla="*/ 1 w 972"/>
                  <a:gd name="T5" fmla="*/ 1 h 1189"/>
                  <a:gd name="T6" fmla="*/ 1 w 972"/>
                  <a:gd name="T7" fmla="*/ 2 h 1189"/>
                  <a:gd name="T8" fmla="*/ 1 w 972"/>
                  <a:gd name="T9" fmla="*/ 2 h 1189"/>
                  <a:gd name="T10" fmla="*/ 0 w 972"/>
                  <a:gd name="T11" fmla="*/ 3 h 1189"/>
                  <a:gd name="T12" fmla="*/ 0 w 972"/>
                  <a:gd name="T13" fmla="*/ 4 h 1189"/>
                  <a:gd name="T14" fmla="*/ 0 w 972"/>
                  <a:gd name="T15" fmla="*/ 4 h 1189"/>
                  <a:gd name="T16" fmla="*/ 0 w 972"/>
                  <a:gd name="T17" fmla="*/ 5 h 1189"/>
                  <a:gd name="T18" fmla="*/ 1 w 972"/>
                  <a:gd name="T19" fmla="*/ 5 h 1189"/>
                  <a:gd name="T20" fmla="*/ 1 w 972"/>
                  <a:gd name="T21" fmla="*/ 5 h 1189"/>
                  <a:gd name="T22" fmla="*/ 2 w 972"/>
                  <a:gd name="T23" fmla="*/ 5 h 1189"/>
                  <a:gd name="T24" fmla="*/ 2 w 972"/>
                  <a:gd name="T25" fmla="*/ 5 h 1189"/>
                  <a:gd name="T26" fmla="*/ 2 w 972"/>
                  <a:gd name="T27" fmla="*/ 4 h 1189"/>
                  <a:gd name="T28" fmla="*/ 2 w 972"/>
                  <a:gd name="T29" fmla="*/ 4 h 1189"/>
                  <a:gd name="T30" fmla="*/ 2 w 972"/>
                  <a:gd name="T31" fmla="*/ 5 h 1189"/>
                  <a:gd name="T32" fmla="*/ 1 w 972"/>
                  <a:gd name="T33" fmla="*/ 5 h 1189"/>
                  <a:gd name="T34" fmla="*/ 1 w 972"/>
                  <a:gd name="T35" fmla="*/ 5 h 1189"/>
                  <a:gd name="T36" fmla="*/ 1 w 972"/>
                  <a:gd name="T37" fmla="*/ 5 h 1189"/>
                  <a:gd name="T38" fmla="*/ 1 w 972"/>
                  <a:gd name="T39" fmla="*/ 5 h 1189"/>
                  <a:gd name="T40" fmla="*/ 1 w 972"/>
                  <a:gd name="T41" fmla="*/ 4 h 1189"/>
                  <a:gd name="T42" fmla="*/ 0 w 972"/>
                  <a:gd name="T43" fmla="*/ 5 h 1189"/>
                  <a:gd name="T44" fmla="*/ 1 w 972"/>
                  <a:gd name="T45" fmla="*/ 4 h 1189"/>
                  <a:gd name="T46" fmla="*/ 0 w 972"/>
                  <a:gd name="T47" fmla="*/ 4 h 1189"/>
                  <a:gd name="T48" fmla="*/ 1 w 972"/>
                  <a:gd name="T49" fmla="*/ 4 h 1189"/>
                  <a:gd name="T50" fmla="*/ 0 w 972"/>
                  <a:gd name="T51" fmla="*/ 4 h 1189"/>
                  <a:gd name="T52" fmla="*/ 1 w 972"/>
                  <a:gd name="T53" fmla="*/ 3 h 1189"/>
                  <a:gd name="T54" fmla="*/ 1 w 972"/>
                  <a:gd name="T55" fmla="*/ 3 h 1189"/>
                  <a:gd name="T56" fmla="*/ 1 w 972"/>
                  <a:gd name="T57" fmla="*/ 3 h 1189"/>
                  <a:gd name="T58" fmla="*/ 2 w 972"/>
                  <a:gd name="T59" fmla="*/ 1 h 1189"/>
                  <a:gd name="T60" fmla="*/ 2 w 972"/>
                  <a:gd name="T61" fmla="*/ 1 h 1189"/>
                  <a:gd name="T62" fmla="*/ 3 w 972"/>
                  <a:gd name="T63" fmla="*/ 0 h 1189"/>
                  <a:gd name="T64" fmla="*/ 3 w 972"/>
                  <a:gd name="T65" fmla="*/ 0 h 1189"/>
                  <a:gd name="T66" fmla="*/ 3 w 972"/>
                  <a:gd name="T67" fmla="*/ 0 h 11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72" h="1189">
                    <a:moveTo>
                      <a:pt x="904" y="0"/>
                    </a:moveTo>
                    <a:lnTo>
                      <a:pt x="672" y="96"/>
                    </a:lnTo>
                    <a:lnTo>
                      <a:pt x="507" y="243"/>
                    </a:lnTo>
                    <a:lnTo>
                      <a:pt x="420" y="390"/>
                    </a:lnTo>
                    <a:lnTo>
                      <a:pt x="359" y="512"/>
                    </a:lnTo>
                    <a:lnTo>
                      <a:pt x="133" y="641"/>
                    </a:lnTo>
                    <a:lnTo>
                      <a:pt x="23" y="784"/>
                    </a:lnTo>
                    <a:lnTo>
                      <a:pt x="0" y="944"/>
                    </a:lnTo>
                    <a:lnTo>
                      <a:pt x="56" y="1090"/>
                    </a:lnTo>
                    <a:lnTo>
                      <a:pt x="188" y="1172"/>
                    </a:lnTo>
                    <a:lnTo>
                      <a:pt x="359" y="1189"/>
                    </a:lnTo>
                    <a:lnTo>
                      <a:pt x="521" y="1152"/>
                    </a:lnTo>
                    <a:lnTo>
                      <a:pt x="669" y="1056"/>
                    </a:lnTo>
                    <a:lnTo>
                      <a:pt x="742" y="991"/>
                    </a:lnTo>
                    <a:lnTo>
                      <a:pt x="714" y="970"/>
                    </a:lnTo>
                    <a:lnTo>
                      <a:pt x="589" y="1061"/>
                    </a:lnTo>
                    <a:lnTo>
                      <a:pt x="443" y="1104"/>
                    </a:lnTo>
                    <a:lnTo>
                      <a:pt x="331" y="1099"/>
                    </a:lnTo>
                    <a:lnTo>
                      <a:pt x="405" y="1030"/>
                    </a:lnTo>
                    <a:lnTo>
                      <a:pt x="222" y="1065"/>
                    </a:lnTo>
                    <a:lnTo>
                      <a:pt x="337" y="956"/>
                    </a:lnTo>
                    <a:lnTo>
                      <a:pt x="133" y="1009"/>
                    </a:lnTo>
                    <a:lnTo>
                      <a:pt x="276" y="888"/>
                    </a:lnTo>
                    <a:lnTo>
                      <a:pt x="87" y="905"/>
                    </a:lnTo>
                    <a:lnTo>
                      <a:pt x="253" y="811"/>
                    </a:lnTo>
                    <a:lnTo>
                      <a:pt x="124" y="779"/>
                    </a:lnTo>
                    <a:lnTo>
                      <a:pt x="267" y="728"/>
                    </a:lnTo>
                    <a:lnTo>
                      <a:pt x="222" y="671"/>
                    </a:lnTo>
                    <a:lnTo>
                      <a:pt x="439" y="568"/>
                    </a:lnTo>
                    <a:lnTo>
                      <a:pt x="589" y="308"/>
                    </a:lnTo>
                    <a:lnTo>
                      <a:pt x="779" y="152"/>
                    </a:lnTo>
                    <a:lnTo>
                      <a:pt x="972" y="44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37" name="Freeform 79"/>
              <p:cNvSpPr>
                <a:spLocks/>
              </p:cNvSpPr>
              <p:nvPr/>
            </p:nvSpPr>
            <p:spPr bwMode="auto">
              <a:xfrm>
                <a:off x="4302" y="3847"/>
                <a:ext cx="98" cy="62"/>
              </a:xfrm>
              <a:custGeom>
                <a:avLst/>
                <a:gdLst>
                  <a:gd name="T0" fmla="*/ 0 w 687"/>
                  <a:gd name="T1" fmla="*/ 1 h 375"/>
                  <a:gd name="T2" fmla="*/ 0 w 687"/>
                  <a:gd name="T3" fmla="*/ 1 h 375"/>
                  <a:gd name="T4" fmla="*/ 0 w 687"/>
                  <a:gd name="T5" fmla="*/ 1 h 375"/>
                  <a:gd name="T6" fmla="*/ 0 w 687"/>
                  <a:gd name="T7" fmla="*/ 1 h 375"/>
                  <a:gd name="T8" fmla="*/ 0 w 687"/>
                  <a:gd name="T9" fmla="*/ 0 h 375"/>
                  <a:gd name="T10" fmla="*/ 1 w 687"/>
                  <a:gd name="T11" fmla="*/ 1 h 375"/>
                  <a:gd name="T12" fmla="*/ 1 w 687"/>
                  <a:gd name="T13" fmla="*/ 1 h 375"/>
                  <a:gd name="T14" fmla="*/ 1 w 687"/>
                  <a:gd name="T15" fmla="*/ 1 h 375"/>
                  <a:gd name="T16" fmla="*/ 2 w 687"/>
                  <a:gd name="T17" fmla="*/ 1 h 375"/>
                  <a:gd name="T18" fmla="*/ 2 w 687"/>
                  <a:gd name="T19" fmla="*/ 1 h 375"/>
                  <a:gd name="T20" fmla="*/ 2 w 687"/>
                  <a:gd name="T21" fmla="*/ 0 h 375"/>
                  <a:gd name="T22" fmla="*/ 1 w 687"/>
                  <a:gd name="T23" fmla="*/ 0 h 375"/>
                  <a:gd name="T24" fmla="*/ 1 w 687"/>
                  <a:gd name="T25" fmla="*/ 0 h 375"/>
                  <a:gd name="T26" fmla="*/ 1 w 687"/>
                  <a:gd name="T27" fmla="*/ 0 h 375"/>
                  <a:gd name="T28" fmla="*/ 2 w 687"/>
                  <a:gd name="T29" fmla="*/ 0 h 375"/>
                  <a:gd name="T30" fmla="*/ 2 w 687"/>
                  <a:gd name="T31" fmla="*/ 1 h 375"/>
                  <a:gd name="T32" fmla="*/ 2 w 687"/>
                  <a:gd name="T33" fmla="*/ 1 h 375"/>
                  <a:gd name="T34" fmla="*/ 2 w 687"/>
                  <a:gd name="T35" fmla="*/ 2 h 375"/>
                  <a:gd name="T36" fmla="*/ 1 w 687"/>
                  <a:gd name="T37" fmla="*/ 2 h 375"/>
                  <a:gd name="T38" fmla="*/ 1 w 687"/>
                  <a:gd name="T39" fmla="*/ 1 h 375"/>
                  <a:gd name="T40" fmla="*/ 1 w 687"/>
                  <a:gd name="T41" fmla="*/ 1 h 375"/>
                  <a:gd name="T42" fmla="*/ 0 w 687"/>
                  <a:gd name="T43" fmla="*/ 1 h 375"/>
                  <a:gd name="T44" fmla="*/ 0 w 687"/>
                  <a:gd name="T45" fmla="*/ 1 h 375"/>
                  <a:gd name="T46" fmla="*/ 0 w 687"/>
                  <a:gd name="T47" fmla="*/ 1 h 375"/>
                  <a:gd name="T48" fmla="*/ 0 w 687"/>
                  <a:gd name="T49" fmla="*/ 1 h 375"/>
                  <a:gd name="T50" fmla="*/ 0 w 687"/>
                  <a:gd name="T51" fmla="*/ 1 h 375"/>
                  <a:gd name="T52" fmla="*/ 0 w 687"/>
                  <a:gd name="T53" fmla="*/ 1 h 3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7" h="375">
                    <a:moveTo>
                      <a:pt x="124" y="308"/>
                    </a:moveTo>
                    <a:lnTo>
                      <a:pt x="45" y="285"/>
                    </a:lnTo>
                    <a:lnTo>
                      <a:pt x="0" y="219"/>
                    </a:lnTo>
                    <a:lnTo>
                      <a:pt x="4" y="143"/>
                    </a:lnTo>
                    <a:lnTo>
                      <a:pt x="92" y="111"/>
                    </a:lnTo>
                    <a:lnTo>
                      <a:pt x="198" y="138"/>
                    </a:lnTo>
                    <a:lnTo>
                      <a:pt x="370" y="285"/>
                    </a:lnTo>
                    <a:lnTo>
                      <a:pt x="507" y="328"/>
                    </a:lnTo>
                    <a:lnTo>
                      <a:pt x="594" y="285"/>
                    </a:lnTo>
                    <a:lnTo>
                      <a:pt x="613" y="182"/>
                    </a:lnTo>
                    <a:lnTo>
                      <a:pt x="544" y="91"/>
                    </a:lnTo>
                    <a:lnTo>
                      <a:pt x="415" y="47"/>
                    </a:lnTo>
                    <a:lnTo>
                      <a:pt x="272" y="34"/>
                    </a:lnTo>
                    <a:lnTo>
                      <a:pt x="452" y="0"/>
                    </a:lnTo>
                    <a:lnTo>
                      <a:pt x="627" y="51"/>
                    </a:lnTo>
                    <a:lnTo>
                      <a:pt x="687" y="157"/>
                    </a:lnTo>
                    <a:lnTo>
                      <a:pt x="658" y="293"/>
                    </a:lnTo>
                    <a:lnTo>
                      <a:pt x="553" y="362"/>
                    </a:lnTo>
                    <a:lnTo>
                      <a:pt x="424" y="375"/>
                    </a:lnTo>
                    <a:lnTo>
                      <a:pt x="309" y="325"/>
                    </a:lnTo>
                    <a:lnTo>
                      <a:pt x="222" y="251"/>
                    </a:lnTo>
                    <a:lnTo>
                      <a:pt x="143" y="211"/>
                    </a:lnTo>
                    <a:lnTo>
                      <a:pt x="97" y="229"/>
                    </a:lnTo>
                    <a:lnTo>
                      <a:pt x="100" y="264"/>
                    </a:lnTo>
                    <a:lnTo>
                      <a:pt x="164" y="302"/>
                    </a:lnTo>
                    <a:lnTo>
                      <a:pt x="124" y="3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9892" name="Group 80"/>
            <p:cNvGrpSpPr>
              <a:grpSpLocks noChangeAspect="1"/>
            </p:cNvGrpSpPr>
            <p:nvPr/>
          </p:nvGrpSpPr>
          <p:grpSpPr bwMode="auto">
            <a:xfrm>
              <a:off x="4569" y="3595"/>
              <a:ext cx="422" cy="284"/>
              <a:chOff x="4569" y="3595"/>
              <a:chExt cx="422" cy="284"/>
            </a:xfrm>
          </p:grpSpPr>
          <p:sp>
            <p:nvSpPr>
              <p:cNvPr id="79893" name="AutoShape 81"/>
              <p:cNvSpPr>
                <a:spLocks noChangeAspect="1" noChangeArrowheads="1" noTextEdit="1"/>
              </p:cNvSpPr>
              <p:nvPr/>
            </p:nvSpPr>
            <p:spPr bwMode="auto">
              <a:xfrm>
                <a:off x="4569" y="3595"/>
                <a:ext cx="422" cy="2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4" name="Rectangle 82"/>
              <p:cNvSpPr>
                <a:spLocks noChangeArrowheads="1"/>
              </p:cNvSpPr>
              <p:nvPr/>
            </p:nvSpPr>
            <p:spPr bwMode="auto">
              <a:xfrm>
                <a:off x="4569" y="3595"/>
                <a:ext cx="388" cy="258"/>
              </a:xfrm>
              <a:prstGeom prst="rect">
                <a:avLst/>
              </a:prstGeom>
              <a:solidFill>
                <a:srgbClr val="007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5" name="Freeform 83"/>
              <p:cNvSpPr>
                <a:spLocks/>
              </p:cNvSpPr>
              <p:nvPr/>
            </p:nvSpPr>
            <p:spPr bwMode="auto">
              <a:xfrm>
                <a:off x="4569" y="3645"/>
                <a:ext cx="353" cy="228"/>
              </a:xfrm>
              <a:custGeom>
                <a:avLst/>
                <a:gdLst>
                  <a:gd name="T0" fmla="*/ 0 w 1763"/>
                  <a:gd name="T1" fmla="*/ 4 h 1140"/>
                  <a:gd name="T2" fmla="*/ 0 w 1763"/>
                  <a:gd name="T3" fmla="*/ 8 h 1140"/>
                  <a:gd name="T4" fmla="*/ 0 w 1763"/>
                  <a:gd name="T5" fmla="*/ 8 h 1140"/>
                  <a:gd name="T6" fmla="*/ 0 w 1763"/>
                  <a:gd name="T7" fmla="*/ 8 h 1140"/>
                  <a:gd name="T8" fmla="*/ 1 w 1763"/>
                  <a:gd name="T9" fmla="*/ 8 h 1140"/>
                  <a:gd name="T10" fmla="*/ 1 w 1763"/>
                  <a:gd name="T11" fmla="*/ 8 h 1140"/>
                  <a:gd name="T12" fmla="*/ 1 w 1763"/>
                  <a:gd name="T13" fmla="*/ 8 h 1140"/>
                  <a:gd name="T14" fmla="*/ 1 w 1763"/>
                  <a:gd name="T15" fmla="*/ 8 h 1140"/>
                  <a:gd name="T16" fmla="*/ 2 w 1763"/>
                  <a:gd name="T17" fmla="*/ 8 h 1140"/>
                  <a:gd name="T18" fmla="*/ 2 w 1763"/>
                  <a:gd name="T19" fmla="*/ 8 h 1140"/>
                  <a:gd name="T20" fmla="*/ 2 w 1763"/>
                  <a:gd name="T21" fmla="*/ 8 h 1140"/>
                  <a:gd name="T22" fmla="*/ 2 w 1763"/>
                  <a:gd name="T23" fmla="*/ 9 h 1140"/>
                  <a:gd name="T24" fmla="*/ 3 w 1763"/>
                  <a:gd name="T25" fmla="*/ 9 h 1140"/>
                  <a:gd name="T26" fmla="*/ 3 w 1763"/>
                  <a:gd name="T27" fmla="*/ 9 h 1140"/>
                  <a:gd name="T28" fmla="*/ 4 w 1763"/>
                  <a:gd name="T29" fmla="*/ 9 h 1140"/>
                  <a:gd name="T30" fmla="*/ 4 w 1763"/>
                  <a:gd name="T31" fmla="*/ 9 h 1140"/>
                  <a:gd name="T32" fmla="*/ 4 w 1763"/>
                  <a:gd name="T33" fmla="*/ 9 h 1140"/>
                  <a:gd name="T34" fmla="*/ 6 w 1763"/>
                  <a:gd name="T35" fmla="*/ 9 h 1140"/>
                  <a:gd name="T36" fmla="*/ 9 w 1763"/>
                  <a:gd name="T37" fmla="*/ 9 h 1140"/>
                  <a:gd name="T38" fmla="*/ 9 w 1763"/>
                  <a:gd name="T39" fmla="*/ 9 h 1140"/>
                  <a:gd name="T40" fmla="*/ 9 w 1763"/>
                  <a:gd name="T41" fmla="*/ 9 h 1140"/>
                  <a:gd name="T42" fmla="*/ 9 w 1763"/>
                  <a:gd name="T43" fmla="*/ 9 h 1140"/>
                  <a:gd name="T44" fmla="*/ 9 w 1763"/>
                  <a:gd name="T45" fmla="*/ 9 h 1140"/>
                  <a:gd name="T46" fmla="*/ 9 w 1763"/>
                  <a:gd name="T47" fmla="*/ 9 h 1140"/>
                  <a:gd name="T48" fmla="*/ 10 w 1763"/>
                  <a:gd name="T49" fmla="*/ 9 h 1140"/>
                  <a:gd name="T50" fmla="*/ 10 w 1763"/>
                  <a:gd name="T51" fmla="*/ 9 h 1140"/>
                  <a:gd name="T52" fmla="*/ 10 w 1763"/>
                  <a:gd name="T53" fmla="*/ 9 h 1140"/>
                  <a:gd name="T54" fmla="*/ 10 w 1763"/>
                  <a:gd name="T55" fmla="*/ 9 h 1140"/>
                  <a:gd name="T56" fmla="*/ 11 w 1763"/>
                  <a:gd name="T57" fmla="*/ 9 h 1140"/>
                  <a:gd name="T58" fmla="*/ 11 w 1763"/>
                  <a:gd name="T59" fmla="*/ 9 h 1140"/>
                  <a:gd name="T60" fmla="*/ 11 w 1763"/>
                  <a:gd name="T61" fmla="*/ 9 h 1140"/>
                  <a:gd name="T62" fmla="*/ 13 w 1763"/>
                  <a:gd name="T63" fmla="*/ 8 h 1140"/>
                  <a:gd name="T64" fmla="*/ 8 w 1763"/>
                  <a:gd name="T65" fmla="*/ 6 h 1140"/>
                  <a:gd name="T66" fmla="*/ 13 w 1763"/>
                  <a:gd name="T67" fmla="*/ 6 h 1140"/>
                  <a:gd name="T68" fmla="*/ 14 w 1763"/>
                  <a:gd name="T69" fmla="*/ 5 h 1140"/>
                  <a:gd name="T70" fmla="*/ 10 w 1763"/>
                  <a:gd name="T71" fmla="*/ 4 h 1140"/>
                  <a:gd name="T72" fmla="*/ 9 w 1763"/>
                  <a:gd name="T73" fmla="*/ 4 h 1140"/>
                  <a:gd name="T74" fmla="*/ 9 w 1763"/>
                  <a:gd name="T75" fmla="*/ 4 h 1140"/>
                  <a:gd name="T76" fmla="*/ 9 w 1763"/>
                  <a:gd name="T77" fmla="*/ 4 h 1140"/>
                  <a:gd name="T78" fmla="*/ 9 w 1763"/>
                  <a:gd name="T79" fmla="*/ 4 h 1140"/>
                  <a:gd name="T80" fmla="*/ 9 w 1763"/>
                  <a:gd name="T81" fmla="*/ 4 h 1140"/>
                  <a:gd name="T82" fmla="*/ 9 w 1763"/>
                  <a:gd name="T83" fmla="*/ 4 h 1140"/>
                  <a:gd name="T84" fmla="*/ 9 w 1763"/>
                  <a:gd name="T85" fmla="*/ 4 h 1140"/>
                  <a:gd name="T86" fmla="*/ 10 w 1763"/>
                  <a:gd name="T87" fmla="*/ 4 h 1140"/>
                  <a:gd name="T88" fmla="*/ 10 w 1763"/>
                  <a:gd name="T89" fmla="*/ 4 h 1140"/>
                  <a:gd name="T90" fmla="*/ 11 w 1763"/>
                  <a:gd name="T91" fmla="*/ 4 h 1140"/>
                  <a:gd name="T92" fmla="*/ 11 w 1763"/>
                  <a:gd name="T93" fmla="*/ 4 h 1140"/>
                  <a:gd name="T94" fmla="*/ 11 w 1763"/>
                  <a:gd name="T95" fmla="*/ 4 h 1140"/>
                  <a:gd name="T96" fmla="*/ 11 w 1763"/>
                  <a:gd name="T97" fmla="*/ 4 h 1140"/>
                  <a:gd name="T98" fmla="*/ 12 w 1763"/>
                  <a:gd name="T99" fmla="*/ 4 h 1140"/>
                  <a:gd name="T100" fmla="*/ 12 w 1763"/>
                  <a:gd name="T101" fmla="*/ 4 h 1140"/>
                  <a:gd name="T102" fmla="*/ 12 w 1763"/>
                  <a:gd name="T103" fmla="*/ 4 h 1140"/>
                  <a:gd name="T104" fmla="*/ 12 w 1763"/>
                  <a:gd name="T105" fmla="*/ 4 h 1140"/>
                  <a:gd name="T106" fmla="*/ 13 w 1763"/>
                  <a:gd name="T107" fmla="*/ 4 h 1140"/>
                  <a:gd name="T108" fmla="*/ 13 w 1763"/>
                  <a:gd name="T109" fmla="*/ 4 h 1140"/>
                  <a:gd name="T110" fmla="*/ 13 w 1763"/>
                  <a:gd name="T111" fmla="*/ 4 h 1140"/>
                  <a:gd name="T112" fmla="*/ 13 w 1763"/>
                  <a:gd name="T113" fmla="*/ 3 h 1140"/>
                  <a:gd name="T114" fmla="*/ 10 w 1763"/>
                  <a:gd name="T115" fmla="*/ 2 h 1140"/>
                  <a:gd name="T116" fmla="*/ 9 w 1763"/>
                  <a:gd name="T117" fmla="*/ 1 h 1140"/>
                  <a:gd name="T118" fmla="*/ 9 w 1763"/>
                  <a:gd name="T119" fmla="*/ 0 h 1140"/>
                  <a:gd name="T120" fmla="*/ 7 w 1763"/>
                  <a:gd name="T121" fmla="*/ 1 h 1140"/>
                  <a:gd name="T122" fmla="*/ 3 w 1763"/>
                  <a:gd name="T123" fmla="*/ 2 h 114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63" h="1140">
                    <a:moveTo>
                      <a:pt x="228" y="391"/>
                    </a:moveTo>
                    <a:lnTo>
                      <a:pt x="0" y="476"/>
                    </a:lnTo>
                    <a:lnTo>
                      <a:pt x="0" y="1003"/>
                    </a:lnTo>
                    <a:lnTo>
                      <a:pt x="2" y="1003"/>
                    </a:lnTo>
                    <a:lnTo>
                      <a:pt x="8" y="1006"/>
                    </a:lnTo>
                    <a:lnTo>
                      <a:pt x="17" y="1007"/>
                    </a:lnTo>
                    <a:lnTo>
                      <a:pt x="29" y="1010"/>
                    </a:lnTo>
                    <a:lnTo>
                      <a:pt x="43" y="1013"/>
                    </a:lnTo>
                    <a:lnTo>
                      <a:pt x="58" y="1016"/>
                    </a:lnTo>
                    <a:lnTo>
                      <a:pt x="75" y="1021"/>
                    </a:lnTo>
                    <a:lnTo>
                      <a:pt x="93" y="1024"/>
                    </a:lnTo>
                    <a:lnTo>
                      <a:pt x="111" y="1028"/>
                    </a:lnTo>
                    <a:lnTo>
                      <a:pt x="128" y="1032"/>
                    </a:lnTo>
                    <a:lnTo>
                      <a:pt x="145" y="1036"/>
                    </a:lnTo>
                    <a:lnTo>
                      <a:pt x="160" y="1038"/>
                    </a:lnTo>
                    <a:lnTo>
                      <a:pt x="173" y="1041"/>
                    </a:lnTo>
                    <a:lnTo>
                      <a:pt x="184" y="1043"/>
                    </a:lnTo>
                    <a:lnTo>
                      <a:pt x="192" y="1045"/>
                    </a:lnTo>
                    <a:lnTo>
                      <a:pt x="197" y="1045"/>
                    </a:lnTo>
                    <a:lnTo>
                      <a:pt x="203" y="1046"/>
                    </a:lnTo>
                    <a:lnTo>
                      <a:pt x="216" y="1048"/>
                    </a:lnTo>
                    <a:lnTo>
                      <a:pt x="234" y="1053"/>
                    </a:lnTo>
                    <a:lnTo>
                      <a:pt x="257" y="1059"/>
                    </a:lnTo>
                    <a:lnTo>
                      <a:pt x="284" y="1066"/>
                    </a:lnTo>
                    <a:lnTo>
                      <a:pt x="313" y="1074"/>
                    </a:lnTo>
                    <a:lnTo>
                      <a:pt x="343" y="1082"/>
                    </a:lnTo>
                    <a:lnTo>
                      <a:pt x="375" y="1090"/>
                    </a:lnTo>
                    <a:lnTo>
                      <a:pt x="406" y="1098"/>
                    </a:lnTo>
                    <a:lnTo>
                      <a:pt x="436" y="1106"/>
                    </a:lnTo>
                    <a:lnTo>
                      <a:pt x="464" y="1114"/>
                    </a:lnTo>
                    <a:lnTo>
                      <a:pt x="490" y="1121"/>
                    </a:lnTo>
                    <a:lnTo>
                      <a:pt x="511" y="1126"/>
                    </a:lnTo>
                    <a:lnTo>
                      <a:pt x="528" y="1131"/>
                    </a:lnTo>
                    <a:lnTo>
                      <a:pt x="538" y="1133"/>
                    </a:lnTo>
                    <a:lnTo>
                      <a:pt x="541" y="1135"/>
                    </a:lnTo>
                    <a:lnTo>
                      <a:pt x="734" y="1118"/>
                    </a:lnTo>
                    <a:lnTo>
                      <a:pt x="847" y="1103"/>
                    </a:lnTo>
                    <a:lnTo>
                      <a:pt x="1064" y="1140"/>
                    </a:lnTo>
                    <a:lnTo>
                      <a:pt x="1066" y="1140"/>
                    </a:lnTo>
                    <a:lnTo>
                      <a:pt x="1071" y="1140"/>
                    </a:lnTo>
                    <a:lnTo>
                      <a:pt x="1080" y="1140"/>
                    </a:lnTo>
                    <a:lnTo>
                      <a:pt x="1090" y="1139"/>
                    </a:lnTo>
                    <a:lnTo>
                      <a:pt x="1104" y="1139"/>
                    </a:lnTo>
                    <a:lnTo>
                      <a:pt x="1118" y="1139"/>
                    </a:lnTo>
                    <a:lnTo>
                      <a:pt x="1135" y="1138"/>
                    </a:lnTo>
                    <a:lnTo>
                      <a:pt x="1152" y="1138"/>
                    </a:lnTo>
                    <a:lnTo>
                      <a:pt x="1168" y="1138"/>
                    </a:lnTo>
                    <a:lnTo>
                      <a:pt x="1185" y="1138"/>
                    </a:lnTo>
                    <a:lnTo>
                      <a:pt x="1200" y="1138"/>
                    </a:lnTo>
                    <a:lnTo>
                      <a:pt x="1215" y="1138"/>
                    </a:lnTo>
                    <a:lnTo>
                      <a:pt x="1228" y="1138"/>
                    </a:lnTo>
                    <a:lnTo>
                      <a:pt x="1239" y="1139"/>
                    </a:lnTo>
                    <a:lnTo>
                      <a:pt x="1246" y="1139"/>
                    </a:lnTo>
                    <a:lnTo>
                      <a:pt x="1251" y="1140"/>
                    </a:lnTo>
                    <a:lnTo>
                      <a:pt x="1262" y="1140"/>
                    </a:lnTo>
                    <a:lnTo>
                      <a:pt x="1283" y="1136"/>
                    </a:lnTo>
                    <a:lnTo>
                      <a:pt x="1309" y="1129"/>
                    </a:lnTo>
                    <a:lnTo>
                      <a:pt x="1338" y="1121"/>
                    </a:lnTo>
                    <a:lnTo>
                      <a:pt x="1365" y="1113"/>
                    </a:lnTo>
                    <a:lnTo>
                      <a:pt x="1389" y="1105"/>
                    </a:lnTo>
                    <a:lnTo>
                      <a:pt x="1406" y="1100"/>
                    </a:lnTo>
                    <a:lnTo>
                      <a:pt x="1413" y="1098"/>
                    </a:lnTo>
                    <a:lnTo>
                      <a:pt x="1422" y="1014"/>
                    </a:lnTo>
                    <a:lnTo>
                      <a:pt x="1624" y="995"/>
                    </a:lnTo>
                    <a:lnTo>
                      <a:pt x="1624" y="865"/>
                    </a:lnTo>
                    <a:lnTo>
                      <a:pt x="1020" y="755"/>
                    </a:lnTo>
                    <a:lnTo>
                      <a:pt x="1046" y="718"/>
                    </a:lnTo>
                    <a:lnTo>
                      <a:pt x="1628" y="755"/>
                    </a:lnTo>
                    <a:lnTo>
                      <a:pt x="1738" y="745"/>
                    </a:lnTo>
                    <a:lnTo>
                      <a:pt x="1763" y="608"/>
                    </a:lnTo>
                    <a:lnTo>
                      <a:pt x="1497" y="576"/>
                    </a:lnTo>
                    <a:lnTo>
                      <a:pt x="1245" y="530"/>
                    </a:lnTo>
                    <a:lnTo>
                      <a:pt x="1067" y="553"/>
                    </a:lnTo>
                    <a:lnTo>
                      <a:pt x="1068" y="552"/>
                    </a:lnTo>
                    <a:lnTo>
                      <a:pt x="1069" y="548"/>
                    </a:lnTo>
                    <a:lnTo>
                      <a:pt x="1072" y="544"/>
                    </a:lnTo>
                    <a:lnTo>
                      <a:pt x="1075" y="539"/>
                    </a:lnTo>
                    <a:lnTo>
                      <a:pt x="1081" y="534"/>
                    </a:lnTo>
                    <a:lnTo>
                      <a:pt x="1086" y="531"/>
                    </a:lnTo>
                    <a:lnTo>
                      <a:pt x="1093" y="529"/>
                    </a:lnTo>
                    <a:lnTo>
                      <a:pt x="1100" y="529"/>
                    </a:lnTo>
                    <a:lnTo>
                      <a:pt x="1107" y="530"/>
                    </a:lnTo>
                    <a:lnTo>
                      <a:pt x="1119" y="529"/>
                    </a:lnTo>
                    <a:lnTo>
                      <a:pt x="1136" y="529"/>
                    </a:lnTo>
                    <a:lnTo>
                      <a:pt x="1157" y="526"/>
                    </a:lnTo>
                    <a:lnTo>
                      <a:pt x="1181" y="524"/>
                    </a:lnTo>
                    <a:lnTo>
                      <a:pt x="1208" y="522"/>
                    </a:lnTo>
                    <a:lnTo>
                      <a:pt x="1235" y="519"/>
                    </a:lnTo>
                    <a:lnTo>
                      <a:pt x="1263" y="517"/>
                    </a:lnTo>
                    <a:lnTo>
                      <a:pt x="1292" y="515"/>
                    </a:lnTo>
                    <a:lnTo>
                      <a:pt x="1320" y="511"/>
                    </a:lnTo>
                    <a:lnTo>
                      <a:pt x="1346" y="510"/>
                    </a:lnTo>
                    <a:lnTo>
                      <a:pt x="1370" y="508"/>
                    </a:lnTo>
                    <a:lnTo>
                      <a:pt x="1391" y="507"/>
                    </a:lnTo>
                    <a:lnTo>
                      <a:pt x="1407" y="507"/>
                    </a:lnTo>
                    <a:lnTo>
                      <a:pt x="1419" y="507"/>
                    </a:lnTo>
                    <a:lnTo>
                      <a:pt x="1426" y="508"/>
                    </a:lnTo>
                    <a:lnTo>
                      <a:pt x="1433" y="511"/>
                    </a:lnTo>
                    <a:lnTo>
                      <a:pt x="1444" y="514"/>
                    </a:lnTo>
                    <a:lnTo>
                      <a:pt x="1456" y="515"/>
                    </a:lnTo>
                    <a:lnTo>
                      <a:pt x="1471" y="517"/>
                    </a:lnTo>
                    <a:lnTo>
                      <a:pt x="1486" y="518"/>
                    </a:lnTo>
                    <a:lnTo>
                      <a:pt x="1503" y="518"/>
                    </a:lnTo>
                    <a:lnTo>
                      <a:pt x="1520" y="519"/>
                    </a:lnTo>
                    <a:lnTo>
                      <a:pt x="1537" y="519"/>
                    </a:lnTo>
                    <a:lnTo>
                      <a:pt x="1553" y="519"/>
                    </a:lnTo>
                    <a:lnTo>
                      <a:pt x="1570" y="519"/>
                    </a:lnTo>
                    <a:lnTo>
                      <a:pt x="1585" y="519"/>
                    </a:lnTo>
                    <a:lnTo>
                      <a:pt x="1598" y="519"/>
                    </a:lnTo>
                    <a:lnTo>
                      <a:pt x="1608" y="518"/>
                    </a:lnTo>
                    <a:lnTo>
                      <a:pt x="1617" y="518"/>
                    </a:lnTo>
                    <a:lnTo>
                      <a:pt x="1622" y="518"/>
                    </a:lnTo>
                    <a:lnTo>
                      <a:pt x="1624" y="518"/>
                    </a:lnTo>
                    <a:lnTo>
                      <a:pt x="1645" y="376"/>
                    </a:lnTo>
                    <a:lnTo>
                      <a:pt x="1374" y="302"/>
                    </a:lnTo>
                    <a:lnTo>
                      <a:pt x="1216" y="292"/>
                    </a:lnTo>
                    <a:lnTo>
                      <a:pt x="1029" y="316"/>
                    </a:lnTo>
                    <a:lnTo>
                      <a:pt x="1180" y="173"/>
                    </a:lnTo>
                    <a:lnTo>
                      <a:pt x="1157" y="0"/>
                    </a:lnTo>
                    <a:lnTo>
                      <a:pt x="1090" y="33"/>
                    </a:lnTo>
                    <a:lnTo>
                      <a:pt x="997" y="118"/>
                    </a:lnTo>
                    <a:lnTo>
                      <a:pt x="857" y="112"/>
                    </a:lnTo>
                    <a:lnTo>
                      <a:pt x="645" y="171"/>
                    </a:lnTo>
                    <a:lnTo>
                      <a:pt x="436" y="210"/>
                    </a:lnTo>
                    <a:lnTo>
                      <a:pt x="228" y="391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6" name="Freeform 84"/>
              <p:cNvSpPr>
                <a:spLocks/>
              </p:cNvSpPr>
              <p:nvPr/>
            </p:nvSpPr>
            <p:spPr bwMode="auto">
              <a:xfrm>
                <a:off x="4569" y="3635"/>
                <a:ext cx="421" cy="243"/>
              </a:xfrm>
              <a:custGeom>
                <a:avLst/>
                <a:gdLst>
                  <a:gd name="T0" fmla="*/ 11 w 2105"/>
                  <a:gd name="T1" fmla="*/ 6 h 1217"/>
                  <a:gd name="T2" fmla="*/ 13 w 2105"/>
                  <a:gd name="T3" fmla="*/ 7 h 1217"/>
                  <a:gd name="T4" fmla="*/ 15 w 2105"/>
                  <a:gd name="T5" fmla="*/ 8 h 1217"/>
                  <a:gd name="T6" fmla="*/ 17 w 2105"/>
                  <a:gd name="T7" fmla="*/ 7 h 1217"/>
                  <a:gd name="T8" fmla="*/ 16 w 2105"/>
                  <a:gd name="T9" fmla="*/ 5 h 1217"/>
                  <a:gd name="T10" fmla="*/ 17 w 2105"/>
                  <a:gd name="T11" fmla="*/ 4 h 1217"/>
                  <a:gd name="T12" fmla="*/ 16 w 2105"/>
                  <a:gd name="T13" fmla="*/ 2 h 1217"/>
                  <a:gd name="T14" fmla="*/ 14 w 2105"/>
                  <a:gd name="T15" fmla="*/ 1 h 1217"/>
                  <a:gd name="T16" fmla="*/ 12 w 2105"/>
                  <a:gd name="T17" fmla="*/ 0 h 1217"/>
                  <a:gd name="T18" fmla="*/ 11 w 2105"/>
                  <a:gd name="T19" fmla="*/ 0 h 1217"/>
                  <a:gd name="T20" fmla="*/ 9 w 2105"/>
                  <a:gd name="T21" fmla="*/ 0 h 1217"/>
                  <a:gd name="T22" fmla="*/ 10 w 2105"/>
                  <a:gd name="T23" fmla="*/ 2 h 1217"/>
                  <a:gd name="T24" fmla="*/ 9 w 2105"/>
                  <a:gd name="T25" fmla="*/ 2 h 1217"/>
                  <a:gd name="T26" fmla="*/ 9 w 2105"/>
                  <a:gd name="T27" fmla="*/ 1 h 1217"/>
                  <a:gd name="T28" fmla="*/ 7 w 2105"/>
                  <a:gd name="T29" fmla="*/ 1 h 1217"/>
                  <a:gd name="T30" fmla="*/ 5 w 2105"/>
                  <a:gd name="T31" fmla="*/ 2 h 1217"/>
                  <a:gd name="T32" fmla="*/ 3 w 2105"/>
                  <a:gd name="T33" fmla="*/ 2 h 1217"/>
                  <a:gd name="T34" fmla="*/ 0 w 2105"/>
                  <a:gd name="T35" fmla="*/ 5 h 1217"/>
                  <a:gd name="T36" fmla="*/ 3 w 2105"/>
                  <a:gd name="T37" fmla="*/ 2 h 1217"/>
                  <a:gd name="T38" fmla="*/ 5 w 2105"/>
                  <a:gd name="T39" fmla="*/ 2 h 1217"/>
                  <a:gd name="T40" fmla="*/ 7 w 2105"/>
                  <a:gd name="T41" fmla="*/ 2 h 1217"/>
                  <a:gd name="T42" fmla="*/ 8 w 2105"/>
                  <a:gd name="T43" fmla="*/ 2 h 1217"/>
                  <a:gd name="T44" fmla="*/ 9 w 2105"/>
                  <a:gd name="T45" fmla="*/ 1 h 1217"/>
                  <a:gd name="T46" fmla="*/ 9 w 2105"/>
                  <a:gd name="T47" fmla="*/ 1 h 1217"/>
                  <a:gd name="T48" fmla="*/ 8 w 2105"/>
                  <a:gd name="T49" fmla="*/ 3 h 1217"/>
                  <a:gd name="T50" fmla="*/ 7 w 2105"/>
                  <a:gd name="T51" fmla="*/ 3 h 1217"/>
                  <a:gd name="T52" fmla="*/ 5 w 2105"/>
                  <a:gd name="T53" fmla="*/ 2 h 1217"/>
                  <a:gd name="T54" fmla="*/ 4 w 2105"/>
                  <a:gd name="T55" fmla="*/ 3 h 1217"/>
                  <a:gd name="T56" fmla="*/ 5 w 2105"/>
                  <a:gd name="T57" fmla="*/ 3 h 1217"/>
                  <a:gd name="T58" fmla="*/ 7 w 2105"/>
                  <a:gd name="T59" fmla="*/ 3 h 1217"/>
                  <a:gd name="T60" fmla="*/ 9 w 2105"/>
                  <a:gd name="T61" fmla="*/ 3 h 1217"/>
                  <a:gd name="T62" fmla="*/ 12 w 2105"/>
                  <a:gd name="T63" fmla="*/ 3 h 1217"/>
                  <a:gd name="T64" fmla="*/ 13 w 2105"/>
                  <a:gd name="T65" fmla="*/ 4 h 1217"/>
                  <a:gd name="T66" fmla="*/ 12 w 2105"/>
                  <a:gd name="T67" fmla="*/ 4 h 1217"/>
                  <a:gd name="T68" fmla="*/ 8 w 2105"/>
                  <a:gd name="T69" fmla="*/ 4 h 1217"/>
                  <a:gd name="T70" fmla="*/ 8 w 2105"/>
                  <a:gd name="T71" fmla="*/ 5 h 1217"/>
                  <a:gd name="T72" fmla="*/ 8 w 2105"/>
                  <a:gd name="T73" fmla="*/ 5 h 1217"/>
                  <a:gd name="T74" fmla="*/ 11 w 2105"/>
                  <a:gd name="T75" fmla="*/ 5 h 1217"/>
                  <a:gd name="T76" fmla="*/ 14 w 2105"/>
                  <a:gd name="T77" fmla="*/ 5 h 1217"/>
                  <a:gd name="T78" fmla="*/ 13 w 2105"/>
                  <a:gd name="T79" fmla="*/ 6 h 1217"/>
                  <a:gd name="T80" fmla="*/ 12 w 2105"/>
                  <a:gd name="T81" fmla="*/ 6 h 1217"/>
                  <a:gd name="T82" fmla="*/ 8 w 2105"/>
                  <a:gd name="T83" fmla="*/ 6 h 1217"/>
                  <a:gd name="T84" fmla="*/ 8 w 2105"/>
                  <a:gd name="T85" fmla="*/ 6 h 1217"/>
                  <a:gd name="T86" fmla="*/ 10 w 2105"/>
                  <a:gd name="T87" fmla="*/ 7 h 1217"/>
                  <a:gd name="T88" fmla="*/ 12 w 2105"/>
                  <a:gd name="T89" fmla="*/ 7 h 1217"/>
                  <a:gd name="T90" fmla="*/ 13 w 2105"/>
                  <a:gd name="T91" fmla="*/ 8 h 1217"/>
                  <a:gd name="T92" fmla="*/ 11 w 2105"/>
                  <a:gd name="T93" fmla="*/ 8 h 1217"/>
                  <a:gd name="T94" fmla="*/ 8 w 2105"/>
                  <a:gd name="T95" fmla="*/ 8 h 1217"/>
                  <a:gd name="T96" fmla="*/ 8 w 2105"/>
                  <a:gd name="T97" fmla="*/ 8 h 1217"/>
                  <a:gd name="T98" fmla="*/ 10 w 2105"/>
                  <a:gd name="T99" fmla="*/ 8 h 1217"/>
                  <a:gd name="T100" fmla="*/ 11 w 2105"/>
                  <a:gd name="T101" fmla="*/ 9 h 1217"/>
                  <a:gd name="T102" fmla="*/ 10 w 2105"/>
                  <a:gd name="T103" fmla="*/ 9 h 1217"/>
                  <a:gd name="T104" fmla="*/ 9 w 2105"/>
                  <a:gd name="T105" fmla="*/ 9 h 1217"/>
                  <a:gd name="T106" fmla="*/ 7 w 2105"/>
                  <a:gd name="T107" fmla="*/ 9 h 1217"/>
                  <a:gd name="T108" fmla="*/ 5 w 2105"/>
                  <a:gd name="T109" fmla="*/ 9 h 1217"/>
                  <a:gd name="T110" fmla="*/ 1 w 2105"/>
                  <a:gd name="T111" fmla="*/ 8 h 1217"/>
                  <a:gd name="T112" fmla="*/ 1 w 2105"/>
                  <a:gd name="T113" fmla="*/ 9 h 1217"/>
                  <a:gd name="T114" fmla="*/ 4 w 2105"/>
                  <a:gd name="T115" fmla="*/ 10 h 1217"/>
                  <a:gd name="T116" fmla="*/ 6 w 2105"/>
                  <a:gd name="T117" fmla="*/ 10 h 1217"/>
                  <a:gd name="T118" fmla="*/ 10 w 2105"/>
                  <a:gd name="T119" fmla="*/ 10 h 1217"/>
                  <a:gd name="T120" fmla="*/ 12 w 2105"/>
                  <a:gd name="T121" fmla="*/ 9 h 1217"/>
                  <a:gd name="T122" fmla="*/ 13 w 2105"/>
                  <a:gd name="T123" fmla="*/ 8 h 1217"/>
                  <a:gd name="T124" fmla="*/ 9 w 2105"/>
                  <a:gd name="T125" fmla="*/ 6 h 12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105" h="1217">
                    <a:moveTo>
                      <a:pt x="1071" y="785"/>
                    </a:moveTo>
                    <a:lnTo>
                      <a:pt x="1085" y="786"/>
                    </a:lnTo>
                    <a:lnTo>
                      <a:pt x="1100" y="789"/>
                    </a:lnTo>
                    <a:lnTo>
                      <a:pt x="1115" y="790"/>
                    </a:lnTo>
                    <a:lnTo>
                      <a:pt x="1131" y="791"/>
                    </a:lnTo>
                    <a:lnTo>
                      <a:pt x="1147" y="793"/>
                    </a:lnTo>
                    <a:lnTo>
                      <a:pt x="1164" y="794"/>
                    </a:lnTo>
                    <a:lnTo>
                      <a:pt x="1181" y="795"/>
                    </a:lnTo>
                    <a:lnTo>
                      <a:pt x="1197" y="798"/>
                    </a:lnTo>
                    <a:lnTo>
                      <a:pt x="1214" y="799"/>
                    </a:lnTo>
                    <a:lnTo>
                      <a:pt x="1230" y="801"/>
                    </a:lnTo>
                    <a:lnTo>
                      <a:pt x="1247" y="802"/>
                    </a:lnTo>
                    <a:lnTo>
                      <a:pt x="1264" y="805"/>
                    </a:lnTo>
                    <a:lnTo>
                      <a:pt x="1281" y="806"/>
                    </a:lnTo>
                    <a:lnTo>
                      <a:pt x="1298" y="808"/>
                    </a:lnTo>
                    <a:lnTo>
                      <a:pt x="1314" y="809"/>
                    </a:lnTo>
                    <a:lnTo>
                      <a:pt x="1330" y="812"/>
                    </a:lnTo>
                    <a:lnTo>
                      <a:pt x="1479" y="813"/>
                    </a:lnTo>
                    <a:lnTo>
                      <a:pt x="1491" y="810"/>
                    </a:lnTo>
                    <a:lnTo>
                      <a:pt x="1502" y="809"/>
                    </a:lnTo>
                    <a:lnTo>
                      <a:pt x="1514" y="809"/>
                    </a:lnTo>
                    <a:lnTo>
                      <a:pt x="1526" y="812"/>
                    </a:lnTo>
                    <a:lnTo>
                      <a:pt x="1537" y="814"/>
                    </a:lnTo>
                    <a:lnTo>
                      <a:pt x="1549" y="816"/>
                    </a:lnTo>
                    <a:lnTo>
                      <a:pt x="1561" y="818"/>
                    </a:lnTo>
                    <a:lnTo>
                      <a:pt x="1573" y="821"/>
                    </a:lnTo>
                    <a:lnTo>
                      <a:pt x="1595" y="837"/>
                    </a:lnTo>
                    <a:lnTo>
                      <a:pt x="1605" y="840"/>
                    </a:lnTo>
                    <a:lnTo>
                      <a:pt x="1615" y="845"/>
                    </a:lnTo>
                    <a:lnTo>
                      <a:pt x="1624" y="848"/>
                    </a:lnTo>
                    <a:lnTo>
                      <a:pt x="1633" y="854"/>
                    </a:lnTo>
                    <a:lnTo>
                      <a:pt x="1642" y="860"/>
                    </a:lnTo>
                    <a:lnTo>
                      <a:pt x="1650" y="866"/>
                    </a:lnTo>
                    <a:lnTo>
                      <a:pt x="1658" y="874"/>
                    </a:lnTo>
                    <a:lnTo>
                      <a:pt x="1665" y="882"/>
                    </a:lnTo>
                    <a:lnTo>
                      <a:pt x="1652" y="905"/>
                    </a:lnTo>
                    <a:lnTo>
                      <a:pt x="1670" y="1033"/>
                    </a:lnTo>
                    <a:lnTo>
                      <a:pt x="1680" y="1032"/>
                    </a:lnTo>
                    <a:lnTo>
                      <a:pt x="1692" y="1035"/>
                    </a:lnTo>
                    <a:lnTo>
                      <a:pt x="1705" y="1037"/>
                    </a:lnTo>
                    <a:lnTo>
                      <a:pt x="1717" y="1039"/>
                    </a:lnTo>
                    <a:lnTo>
                      <a:pt x="1729" y="1041"/>
                    </a:lnTo>
                    <a:lnTo>
                      <a:pt x="1740" y="1041"/>
                    </a:lnTo>
                    <a:lnTo>
                      <a:pt x="1752" y="1039"/>
                    </a:lnTo>
                    <a:lnTo>
                      <a:pt x="1763" y="1033"/>
                    </a:lnTo>
                    <a:lnTo>
                      <a:pt x="1777" y="1025"/>
                    </a:lnTo>
                    <a:lnTo>
                      <a:pt x="1791" y="1018"/>
                    </a:lnTo>
                    <a:lnTo>
                      <a:pt x="1806" y="1013"/>
                    </a:lnTo>
                    <a:lnTo>
                      <a:pt x="1820" y="1007"/>
                    </a:lnTo>
                    <a:lnTo>
                      <a:pt x="1835" y="1002"/>
                    </a:lnTo>
                    <a:lnTo>
                      <a:pt x="1849" y="995"/>
                    </a:lnTo>
                    <a:lnTo>
                      <a:pt x="1863" y="989"/>
                    </a:lnTo>
                    <a:lnTo>
                      <a:pt x="1876" y="978"/>
                    </a:lnTo>
                    <a:lnTo>
                      <a:pt x="1889" y="978"/>
                    </a:lnTo>
                    <a:lnTo>
                      <a:pt x="1903" y="978"/>
                    </a:lnTo>
                    <a:lnTo>
                      <a:pt x="1916" y="975"/>
                    </a:lnTo>
                    <a:lnTo>
                      <a:pt x="1928" y="971"/>
                    </a:lnTo>
                    <a:lnTo>
                      <a:pt x="1941" y="967"/>
                    </a:lnTo>
                    <a:lnTo>
                      <a:pt x="1953" y="960"/>
                    </a:lnTo>
                    <a:lnTo>
                      <a:pt x="1965" y="952"/>
                    </a:lnTo>
                    <a:lnTo>
                      <a:pt x="1977" y="944"/>
                    </a:lnTo>
                    <a:lnTo>
                      <a:pt x="1993" y="932"/>
                    </a:lnTo>
                    <a:lnTo>
                      <a:pt x="2010" y="921"/>
                    </a:lnTo>
                    <a:lnTo>
                      <a:pt x="2028" y="909"/>
                    </a:lnTo>
                    <a:lnTo>
                      <a:pt x="2046" y="897"/>
                    </a:lnTo>
                    <a:lnTo>
                      <a:pt x="2062" y="884"/>
                    </a:lnTo>
                    <a:lnTo>
                      <a:pt x="2075" y="868"/>
                    </a:lnTo>
                    <a:lnTo>
                      <a:pt x="2085" y="851"/>
                    </a:lnTo>
                    <a:lnTo>
                      <a:pt x="2091" y="830"/>
                    </a:lnTo>
                    <a:lnTo>
                      <a:pt x="2094" y="815"/>
                    </a:lnTo>
                    <a:lnTo>
                      <a:pt x="2095" y="800"/>
                    </a:lnTo>
                    <a:lnTo>
                      <a:pt x="2094" y="785"/>
                    </a:lnTo>
                    <a:lnTo>
                      <a:pt x="2092" y="771"/>
                    </a:lnTo>
                    <a:lnTo>
                      <a:pt x="2087" y="756"/>
                    </a:lnTo>
                    <a:lnTo>
                      <a:pt x="2081" y="741"/>
                    </a:lnTo>
                    <a:lnTo>
                      <a:pt x="2075" y="726"/>
                    </a:lnTo>
                    <a:lnTo>
                      <a:pt x="2067" y="711"/>
                    </a:lnTo>
                    <a:lnTo>
                      <a:pt x="2058" y="698"/>
                    </a:lnTo>
                    <a:lnTo>
                      <a:pt x="2051" y="683"/>
                    </a:lnTo>
                    <a:lnTo>
                      <a:pt x="2042" y="669"/>
                    </a:lnTo>
                    <a:lnTo>
                      <a:pt x="2035" y="654"/>
                    </a:lnTo>
                    <a:lnTo>
                      <a:pt x="2036" y="648"/>
                    </a:lnTo>
                    <a:lnTo>
                      <a:pt x="2039" y="644"/>
                    </a:lnTo>
                    <a:lnTo>
                      <a:pt x="2042" y="640"/>
                    </a:lnTo>
                    <a:lnTo>
                      <a:pt x="2047" y="637"/>
                    </a:lnTo>
                    <a:lnTo>
                      <a:pt x="2055" y="631"/>
                    </a:lnTo>
                    <a:lnTo>
                      <a:pt x="2064" y="624"/>
                    </a:lnTo>
                    <a:lnTo>
                      <a:pt x="2070" y="617"/>
                    </a:lnTo>
                    <a:lnTo>
                      <a:pt x="2077" y="608"/>
                    </a:lnTo>
                    <a:lnTo>
                      <a:pt x="2082" y="600"/>
                    </a:lnTo>
                    <a:lnTo>
                      <a:pt x="2089" y="592"/>
                    </a:lnTo>
                    <a:lnTo>
                      <a:pt x="2095" y="584"/>
                    </a:lnTo>
                    <a:lnTo>
                      <a:pt x="2101" y="577"/>
                    </a:lnTo>
                    <a:lnTo>
                      <a:pt x="2105" y="556"/>
                    </a:lnTo>
                    <a:lnTo>
                      <a:pt x="2102" y="537"/>
                    </a:lnTo>
                    <a:lnTo>
                      <a:pt x="2097" y="517"/>
                    </a:lnTo>
                    <a:lnTo>
                      <a:pt x="2090" y="499"/>
                    </a:lnTo>
                    <a:lnTo>
                      <a:pt x="2087" y="490"/>
                    </a:lnTo>
                    <a:lnTo>
                      <a:pt x="2083" y="480"/>
                    </a:lnTo>
                    <a:lnTo>
                      <a:pt x="2080" y="471"/>
                    </a:lnTo>
                    <a:lnTo>
                      <a:pt x="2081" y="461"/>
                    </a:lnTo>
                    <a:lnTo>
                      <a:pt x="2075" y="442"/>
                    </a:lnTo>
                    <a:lnTo>
                      <a:pt x="2066" y="427"/>
                    </a:lnTo>
                    <a:lnTo>
                      <a:pt x="2054" y="414"/>
                    </a:lnTo>
                    <a:lnTo>
                      <a:pt x="2040" y="401"/>
                    </a:lnTo>
                    <a:lnTo>
                      <a:pt x="2026" y="388"/>
                    </a:lnTo>
                    <a:lnTo>
                      <a:pt x="2012" y="377"/>
                    </a:lnTo>
                    <a:lnTo>
                      <a:pt x="1998" y="364"/>
                    </a:lnTo>
                    <a:lnTo>
                      <a:pt x="1985" y="352"/>
                    </a:lnTo>
                    <a:lnTo>
                      <a:pt x="1993" y="342"/>
                    </a:lnTo>
                    <a:lnTo>
                      <a:pt x="1996" y="331"/>
                    </a:lnTo>
                    <a:lnTo>
                      <a:pt x="1998" y="319"/>
                    </a:lnTo>
                    <a:lnTo>
                      <a:pt x="1997" y="307"/>
                    </a:lnTo>
                    <a:lnTo>
                      <a:pt x="1994" y="291"/>
                    </a:lnTo>
                    <a:lnTo>
                      <a:pt x="1991" y="276"/>
                    </a:lnTo>
                    <a:lnTo>
                      <a:pt x="1986" y="261"/>
                    </a:lnTo>
                    <a:lnTo>
                      <a:pt x="1981" y="245"/>
                    </a:lnTo>
                    <a:lnTo>
                      <a:pt x="1975" y="231"/>
                    </a:lnTo>
                    <a:lnTo>
                      <a:pt x="1967" y="216"/>
                    </a:lnTo>
                    <a:lnTo>
                      <a:pt x="1957" y="202"/>
                    </a:lnTo>
                    <a:lnTo>
                      <a:pt x="1947" y="189"/>
                    </a:lnTo>
                    <a:lnTo>
                      <a:pt x="1932" y="173"/>
                    </a:lnTo>
                    <a:lnTo>
                      <a:pt x="1914" y="162"/>
                    </a:lnTo>
                    <a:lnTo>
                      <a:pt x="1896" y="153"/>
                    </a:lnTo>
                    <a:lnTo>
                      <a:pt x="1877" y="147"/>
                    </a:lnTo>
                    <a:lnTo>
                      <a:pt x="1856" y="142"/>
                    </a:lnTo>
                    <a:lnTo>
                      <a:pt x="1836" y="139"/>
                    </a:lnTo>
                    <a:lnTo>
                      <a:pt x="1816" y="137"/>
                    </a:lnTo>
                    <a:lnTo>
                      <a:pt x="1795" y="132"/>
                    </a:lnTo>
                    <a:lnTo>
                      <a:pt x="1787" y="124"/>
                    </a:lnTo>
                    <a:lnTo>
                      <a:pt x="1778" y="117"/>
                    </a:lnTo>
                    <a:lnTo>
                      <a:pt x="1768" y="111"/>
                    </a:lnTo>
                    <a:lnTo>
                      <a:pt x="1759" y="106"/>
                    </a:lnTo>
                    <a:lnTo>
                      <a:pt x="1748" y="100"/>
                    </a:lnTo>
                    <a:lnTo>
                      <a:pt x="1737" y="96"/>
                    </a:lnTo>
                    <a:lnTo>
                      <a:pt x="1725" y="92"/>
                    </a:lnTo>
                    <a:lnTo>
                      <a:pt x="1715" y="88"/>
                    </a:lnTo>
                    <a:lnTo>
                      <a:pt x="1703" y="86"/>
                    </a:lnTo>
                    <a:lnTo>
                      <a:pt x="1691" y="85"/>
                    </a:lnTo>
                    <a:lnTo>
                      <a:pt x="1680" y="84"/>
                    </a:lnTo>
                    <a:lnTo>
                      <a:pt x="1668" y="84"/>
                    </a:lnTo>
                    <a:lnTo>
                      <a:pt x="1657" y="84"/>
                    </a:lnTo>
                    <a:lnTo>
                      <a:pt x="1645" y="85"/>
                    </a:lnTo>
                    <a:lnTo>
                      <a:pt x="1634" y="87"/>
                    </a:lnTo>
                    <a:lnTo>
                      <a:pt x="1623" y="91"/>
                    </a:lnTo>
                    <a:lnTo>
                      <a:pt x="1612" y="84"/>
                    </a:lnTo>
                    <a:lnTo>
                      <a:pt x="1600" y="76"/>
                    </a:lnTo>
                    <a:lnTo>
                      <a:pt x="1588" y="68"/>
                    </a:lnTo>
                    <a:lnTo>
                      <a:pt x="1576" y="60"/>
                    </a:lnTo>
                    <a:lnTo>
                      <a:pt x="1564" y="52"/>
                    </a:lnTo>
                    <a:lnTo>
                      <a:pt x="1552" y="43"/>
                    </a:lnTo>
                    <a:lnTo>
                      <a:pt x="1541" y="37"/>
                    </a:lnTo>
                    <a:lnTo>
                      <a:pt x="1529" y="30"/>
                    </a:lnTo>
                    <a:lnTo>
                      <a:pt x="1517" y="23"/>
                    </a:lnTo>
                    <a:lnTo>
                      <a:pt x="1504" y="17"/>
                    </a:lnTo>
                    <a:lnTo>
                      <a:pt x="1491" y="11"/>
                    </a:lnTo>
                    <a:lnTo>
                      <a:pt x="1478" y="7"/>
                    </a:lnTo>
                    <a:lnTo>
                      <a:pt x="1464" y="3"/>
                    </a:lnTo>
                    <a:lnTo>
                      <a:pt x="1450" y="1"/>
                    </a:lnTo>
                    <a:lnTo>
                      <a:pt x="1435" y="0"/>
                    </a:lnTo>
                    <a:lnTo>
                      <a:pt x="1420" y="0"/>
                    </a:lnTo>
                    <a:lnTo>
                      <a:pt x="1412" y="3"/>
                    </a:lnTo>
                    <a:lnTo>
                      <a:pt x="1402" y="4"/>
                    </a:lnTo>
                    <a:lnTo>
                      <a:pt x="1391" y="4"/>
                    </a:lnTo>
                    <a:lnTo>
                      <a:pt x="1379" y="3"/>
                    </a:lnTo>
                    <a:lnTo>
                      <a:pt x="1369" y="3"/>
                    </a:lnTo>
                    <a:lnTo>
                      <a:pt x="1357" y="6"/>
                    </a:lnTo>
                    <a:lnTo>
                      <a:pt x="1347" y="10"/>
                    </a:lnTo>
                    <a:lnTo>
                      <a:pt x="1339" y="19"/>
                    </a:lnTo>
                    <a:lnTo>
                      <a:pt x="1329" y="17"/>
                    </a:lnTo>
                    <a:lnTo>
                      <a:pt x="1320" y="17"/>
                    </a:lnTo>
                    <a:lnTo>
                      <a:pt x="1313" y="19"/>
                    </a:lnTo>
                    <a:lnTo>
                      <a:pt x="1305" y="23"/>
                    </a:lnTo>
                    <a:lnTo>
                      <a:pt x="1298" y="27"/>
                    </a:lnTo>
                    <a:lnTo>
                      <a:pt x="1290" y="33"/>
                    </a:lnTo>
                    <a:lnTo>
                      <a:pt x="1283" y="38"/>
                    </a:lnTo>
                    <a:lnTo>
                      <a:pt x="1275" y="41"/>
                    </a:lnTo>
                    <a:lnTo>
                      <a:pt x="1266" y="42"/>
                    </a:lnTo>
                    <a:lnTo>
                      <a:pt x="1255" y="43"/>
                    </a:lnTo>
                    <a:lnTo>
                      <a:pt x="1244" y="43"/>
                    </a:lnTo>
                    <a:lnTo>
                      <a:pt x="1232" y="42"/>
                    </a:lnTo>
                    <a:lnTo>
                      <a:pt x="1220" y="41"/>
                    </a:lnTo>
                    <a:lnTo>
                      <a:pt x="1209" y="38"/>
                    </a:lnTo>
                    <a:lnTo>
                      <a:pt x="1199" y="34"/>
                    </a:lnTo>
                    <a:lnTo>
                      <a:pt x="1191" y="30"/>
                    </a:lnTo>
                    <a:lnTo>
                      <a:pt x="1188" y="29"/>
                    </a:lnTo>
                    <a:lnTo>
                      <a:pt x="1184" y="29"/>
                    </a:lnTo>
                    <a:lnTo>
                      <a:pt x="1180" y="29"/>
                    </a:lnTo>
                    <a:lnTo>
                      <a:pt x="1174" y="30"/>
                    </a:lnTo>
                    <a:lnTo>
                      <a:pt x="1170" y="30"/>
                    </a:lnTo>
                    <a:lnTo>
                      <a:pt x="1165" y="31"/>
                    </a:lnTo>
                    <a:lnTo>
                      <a:pt x="1160" y="32"/>
                    </a:lnTo>
                    <a:lnTo>
                      <a:pt x="1157" y="33"/>
                    </a:lnTo>
                    <a:lnTo>
                      <a:pt x="1166" y="258"/>
                    </a:lnTo>
                    <a:lnTo>
                      <a:pt x="1182" y="267"/>
                    </a:lnTo>
                    <a:lnTo>
                      <a:pt x="1199" y="273"/>
                    </a:lnTo>
                    <a:lnTo>
                      <a:pt x="1217" y="277"/>
                    </a:lnTo>
                    <a:lnTo>
                      <a:pt x="1237" y="279"/>
                    </a:lnTo>
                    <a:lnTo>
                      <a:pt x="1256" y="279"/>
                    </a:lnTo>
                    <a:lnTo>
                      <a:pt x="1274" y="279"/>
                    </a:lnTo>
                    <a:lnTo>
                      <a:pt x="1291" y="277"/>
                    </a:lnTo>
                    <a:lnTo>
                      <a:pt x="1306" y="273"/>
                    </a:lnTo>
                    <a:lnTo>
                      <a:pt x="1309" y="288"/>
                    </a:lnTo>
                    <a:lnTo>
                      <a:pt x="1312" y="303"/>
                    </a:lnTo>
                    <a:lnTo>
                      <a:pt x="1317" y="318"/>
                    </a:lnTo>
                    <a:lnTo>
                      <a:pt x="1323" y="332"/>
                    </a:lnTo>
                    <a:lnTo>
                      <a:pt x="1261" y="326"/>
                    </a:lnTo>
                    <a:lnTo>
                      <a:pt x="1124" y="334"/>
                    </a:lnTo>
                    <a:lnTo>
                      <a:pt x="1071" y="339"/>
                    </a:lnTo>
                    <a:lnTo>
                      <a:pt x="1078" y="337"/>
                    </a:lnTo>
                    <a:lnTo>
                      <a:pt x="1085" y="332"/>
                    </a:lnTo>
                    <a:lnTo>
                      <a:pt x="1093" y="327"/>
                    </a:lnTo>
                    <a:lnTo>
                      <a:pt x="1100" y="322"/>
                    </a:lnTo>
                    <a:lnTo>
                      <a:pt x="1108" y="317"/>
                    </a:lnTo>
                    <a:lnTo>
                      <a:pt x="1114" y="313"/>
                    </a:lnTo>
                    <a:lnTo>
                      <a:pt x="1119" y="308"/>
                    </a:lnTo>
                    <a:lnTo>
                      <a:pt x="1124" y="306"/>
                    </a:lnTo>
                    <a:lnTo>
                      <a:pt x="1133" y="299"/>
                    </a:lnTo>
                    <a:lnTo>
                      <a:pt x="1138" y="294"/>
                    </a:lnTo>
                    <a:lnTo>
                      <a:pt x="1143" y="290"/>
                    </a:lnTo>
                    <a:lnTo>
                      <a:pt x="1147" y="285"/>
                    </a:lnTo>
                    <a:lnTo>
                      <a:pt x="1152" y="279"/>
                    </a:lnTo>
                    <a:lnTo>
                      <a:pt x="1155" y="275"/>
                    </a:lnTo>
                    <a:lnTo>
                      <a:pt x="1159" y="269"/>
                    </a:lnTo>
                    <a:lnTo>
                      <a:pt x="1162" y="264"/>
                    </a:lnTo>
                    <a:lnTo>
                      <a:pt x="1166" y="258"/>
                    </a:lnTo>
                    <a:lnTo>
                      <a:pt x="1157" y="33"/>
                    </a:lnTo>
                    <a:lnTo>
                      <a:pt x="1152" y="37"/>
                    </a:lnTo>
                    <a:lnTo>
                      <a:pt x="1146" y="40"/>
                    </a:lnTo>
                    <a:lnTo>
                      <a:pt x="1142" y="43"/>
                    </a:lnTo>
                    <a:lnTo>
                      <a:pt x="1137" y="48"/>
                    </a:lnTo>
                    <a:lnTo>
                      <a:pt x="1132" y="52"/>
                    </a:lnTo>
                    <a:lnTo>
                      <a:pt x="1127" y="56"/>
                    </a:lnTo>
                    <a:lnTo>
                      <a:pt x="1123" y="61"/>
                    </a:lnTo>
                    <a:lnTo>
                      <a:pt x="1118" y="64"/>
                    </a:lnTo>
                    <a:lnTo>
                      <a:pt x="1111" y="65"/>
                    </a:lnTo>
                    <a:lnTo>
                      <a:pt x="1103" y="68"/>
                    </a:lnTo>
                    <a:lnTo>
                      <a:pt x="1095" y="72"/>
                    </a:lnTo>
                    <a:lnTo>
                      <a:pt x="1085" y="79"/>
                    </a:lnTo>
                    <a:lnTo>
                      <a:pt x="1074" y="87"/>
                    </a:lnTo>
                    <a:lnTo>
                      <a:pt x="1063" y="97"/>
                    </a:lnTo>
                    <a:lnTo>
                      <a:pt x="1051" y="108"/>
                    </a:lnTo>
                    <a:lnTo>
                      <a:pt x="1039" y="119"/>
                    </a:lnTo>
                    <a:lnTo>
                      <a:pt x="1029" y="126"/>
                    </a:lnTo>
                    <a:lnTo>
                      <a:pt x="1026" y="130"/>
                    </a:lnTo>
                    <a:lnTo>
                      <a:pt x="1018" y="138"/>
                    </a:lnTo>
                    <a:lnTo>
                      <a:pt x="1009" y="147"/>
                    </a:lnTo>
                    <a:lnTo>
                      <a:pt x="1000" y="155"/>
                    </a:lnTo>
                    <a:lnTo>
                      <a:pt x="988" y="157"/>
                    </a:lnTo>
                    <a:lnTo>
                      <a:pt x="977" y="160"/>
                    </a:lnTo>
                    <a:lnTo>
                      <a:pt x="965" y="160"/>
                    </a:lnTo>
                    <a:lnTo>
                      <a:pt x="952" y="158"/>
                    </a:lnTo>
                    <a:lnTo>
                      <a:pt x="939" y="158"/>
                    </a:lnTo>
                    <a:lnTo>
                      <a:pt x="926" y="156"/>
                    </a:lnTo>
                    <a:lnTo>
                      <a:pt x="913" y="155"/>
                    </a:lnTo>
                    <a:lnTo>
                      <a:pt x="900" y="153"/>
                    </a:lnTo>
                    <a:lnTo>
                      <a:pt x="887" y="152"/>
                    </a:lnTo>
                    <a:lnTo>
                      <a:pt x="873" y="152"/>
                    </a:lnTo>
                    <a:lnTo>
                      <a:pt x="861" y="152"/>
                    </a:lnTo>
                    <a:lnTo>
                      <a:pt x="847" y="153"/>
                    </a:lnTo>
                    <a:lnTo>
                      <a:pt x="834" y="155"/>
                    </a:lnTo>
                    <a:lnTo>
                      <a:pt x="821" y="160"/>
                    </a:lnTo>
                    <a:lnTo>
                      <a:pt x="807" y="164"/>
                    </a:lnTo>
                    <a:lnTo>
                      <a:pt x="794" y="172"/>
                    </a:lnTo>
                    <a:lnTo>
                      <a:pt x="774" y="176"/>
                    </a:lnTo>
                    <a:lnTo>
                      <a:pt x="752" y="179"/>
                    </a:lnTo>
                    <a:lnTo>
                      <a:pt x="732" y="184"/>
                    </a:lnTo>
                    <a:lnTo>
                      <a:pt x="711" y="188"/>
                    </a:lnTo>
                    <a:lnTo>
                      <a:pt x="691" y="192"/>
                    </a:lnTo>
                    <a:lnTo>
                      <a:pt x="669" y="196"/>
                    </a:lnTo>
                    <a:lnTo>
                      <a:pt x="649" y="200"/>
                    </a:lnTo>
                    <a:lnTo>
                      <a:pt x="627" y="202"/>
                    </a:lnTo>
                    <a:lnTo>
                      <a:pt x="613" y="206"/>
                    </a:lnTo>
                    <a:lnTo>
                      <a:pt x="598" y="208"/>
                    </a:lnTo>
                    <a:lnTo>
                      <a:pt x="583" y="210"/>
                    </a:lnTo>
                    <a:lnTo>
                      <a:pt x="568" y="211"/>
                    </a:lnTo>
                    <a:lnTo>
                      <a:pt x="552" y="214"/>
                    </a:lnTo>
                    <a:lnTo>
                      <a:pt x="537" y="215"/>
                    </a:lnTo>
                    <a:lnTo>
                      <a:pt x="522" y="217"/>
                    </a:lnTo>
                    <a:lnTo>
                      <a:pt x="506" y="218"/>
                    </a:lnTo>
                    <a:lnTo>
                      <a:pt x="491" y="222"/>
                    </a:lnTo>
                    <a:lnTo>
                      <a:pt x="476" y="224"/>
                    </a:lnTo>
                    <a:lnTo>
                      <a:pt x="461" y="229"/>
                    </a:lnTo>
                    <a:lnTo>
                      <a:pt x="447" y="233"/>
                    </a:lnTo>
                    <a:lnTo>
                      <a:pt x="433" y="239"/>
                    </a:lnTo>
                    <a:lnTo>
                      <a:pt x="419" y="246"/>
                    </a:lnTo>
                    <a:lnTo>
                      <a:pt x="406" y="255"/>
                    </a:lnTo>
                    <a:lnTo>
                      <a:pt x="393" y="265"/>
                    </a:lnTo>
                    <a:lnTo>
                      <a:pt x="381" y="278"/>
                    </a:lnTo>
                    <a:lnTo>
                      <a:pt x="370" y="291"/>
                    </a:lnTo>
                    <a:lnTo>
                      <a:pt x="358" y="303"/>
                    </a:lnTo>
                    <a:lnTo>
                      <a:pt x="346" y="316"/>
                    </a:lnTo>
                    <a:lnTo>
                      <a:pt x="333" y="327"/>
                    </a:lnTo>
                    <a:lnTo>
                      <a:pt x="320" y="340"/>
                    </a:lnTo>
                    <a:lnTo>
                      <a:pt x="306" y="352"/>
                    </a:lnTo>
                    <a:lnTo>
                      <a:pt x="293" y="362"/>
                    </a:lnTo>
                    <a:lnTo>
                      <a:pt x="279" y="373"/>
                    </a:lnTo>
                    <a:lnTo>
                      <a:pt x="265" y="383"/>
                    </a:lnTo>
                    <a:lnTo>
                      <a:pt x="250" y="392"/>
                    </a:lnTo>
                    <a:lnTo>
                      <a:pt x="236" y="401"/>
                    </a:lnTo>
                    <a:lnTo>
                      <a:pt x="221" y="408"/>
                    </a:lnTo>
                    <a:lnTo>
                      <a:pt x="206" y="415"/>
                    </a:lnTo>
                    <a:lnTo>
                      <a:pt x="191" y="421"/>
                    </a:lnTo>
                    <a:lnTo>
                      <a:pt x="176" y="425"/>
                    </a:lnTo>
                    <a:lnTo>
                      <a:pt x="0" y="495"/>
                    </a:lnTo>
                    <a:lnTo>
                      <a:pt x="0" y="595"/>
                    </a:lnTo>
                    <a:lnTo>
                      <a:pt x="143" y="515"/>
                    </a:lnTo>
                    <a:lnTo>
                      <a:pt x="163" y="507"/>
                    </a:lnTo>
                    <a:lnTo>
                      <a:pt x="183" y="498"/>
                    </a:lnTo>
                    <a:lnTo>
                      <a:pt x="202" y="486"/>
                    </a:lnTo>
                    <a:lnTo>
                      <a:pt x="220" y="473"/>
                    </a:lnTo>
                    <a:lnTo>
                      <a:pt x="239" y="461"/>
                    </a:lnTo>
                    <a:lnTo>
                      <a:pt x="257" y="447"/>
                    </a:lnTo>
                    <a:lnTo>
                      <a:pt x="274" y="431"/>
                    </a:lnTo>
                    <a:lnTo>
                      <a:pt x="291" y="416"/>
                    </a:lnTo>
                    <a:lnTo>
                      <a:pt x="308" y="400"/>
                    </a:lnTo>
                    <a:lnTo>
                      <a:pt x="326" y="384"/>
                    </a:lnTo>
                    <a:lnTo>
                      <a:pt x="343" y="368"/>
                    </a:lnTo>
                    <a:lnTo>
                      <a:pt x="359" y="352"/>
                    </a:lnTo>
                    <a:lnTo>
                      <a:pt x="376" y="337"/>
                    </a:lnTo>
                    <a:lnTo>
                      <a:pt x="393" y="321"/>
                    </a:lnTo>
                    <a:lnTo>
                      <a:pt x="410" y="307"/>
                    </a:lnTo>
                    <a:lnTo>
                      <a:pt x="428" y="293"/>
                    </a:lnTo>
                    <a:lnTo>
                      <a:pt x="438" y="287"/>
                    </a:lnTo>
                    <a:lnTo>
                      <a:pt x="449" y="281"/>
                    </a:lnTo>
                    <a:lnTo>
                      <a:pt x="460" y="277"/>
                    </a:lnTo>
                    <a:lnTo>
                      <a:pt x="472" y="273"/>
                    </a:lnTo>
                    <a:lnTo>
                      <a:pt x="482" y="270"/>
                    </a:lnTo>
                    <a:lnTo>
                      <a:pt x="494" y="267"/>
                    </a:lnTo>
                    <a:lnTo>
                      <a:pt x="506" y="264"/>
                    </a:lnTo>
                    <a:lnTo>
                      <a:pt x="518" y="262"/>
                    </a:lnTo>
                    <a:lnTo>
                      <a:pt x="530" y="260"/>
                    </a:lnTo>
                    <a:lnTo>
                      <a:pt x="541" y="257"/>
                    </a:lnTo>
                    <a:lnTo>
                      <a:pt x="553" y="256"/>
                    </a:lnTo>
                    <a:lnTo>
                      <a:pt x="565" y="254"/>
                    </a:lnTo>
                    <a:lnTo>
                      <a:pt x="577" y="253"/>
                    </a:lnTo>
                    <a:lnTo>
                      <a:pt x="589" y="252"/>
                    </a:lnTo>
                    <a:lnTo>
                      <a:pt x="601" y="249"/>
                    </a:lnTo>
                    <a:lnTo>
                      <a:pt x="612" y="248"/>
                    </a:lnTo>
                    <a:lnTo>
                      <a:pt x="627" y="248"/>
                    </a:lnTo>
                    <a:lnTo>
                      <a:pt x="642" y="247"/>
                    </a:lnTo>
                    <a:lnTo>
                      <a:pt x="657" y="245"/>
                    </a:lnTo>
                    <a:lnTo>
                      <a:pt x="673" y="242"/>
                    </a:lnTo>
                    <a:lnTo>
                      <a:pt x="688" y="240"/>
                    </a:lnTo>
                    <a:lnTo>
                      <a:pt x="702" y="237"/>
                    </a:lnTo>
                    <a:lnTo>
                      <a:pt x="716" y="233"/>
                    </a:lnTo>
                    <a:lnTo>
                      <a:pt x="731" y="229"/>
                    </a:lnTo>
                    <a:lnTo>
                      <a:pt x="745" y="224"/>
                    </a:lnTo>
                    <a:lnTo>
                      <a:pt x="758" y="219"/>
                    </a:lnTo>
                    <a:lnTo>
                      <a:pt x="772" y="215"/>
                    </a:lnTo>
                    <a:lnTo>
                      <a:pt x="786" y="210"/>
                    </a:lnTo>
                    <a:lnTo>
                      <a:pt x="801" y="206"/>
                    </a:lnTo>
                    <a:lnTo>
                      <a:pt x="815" y="201"/>
                    </a:lnTo>
                    <a:lnTo>
                      <a:pt x="829" y="196"/>
                    </a:lnTo>
                    <a:lnTo>
                      <a:pt x="844" y="192"/>
                    </a:lnTo>
                    <a:lnTo>
                      <a:pt x="853" y="193"/>
                    </a:lnTo>
                    <a:lnTo>
                      <a:pt x="862" y="193"/>
                    </a:lnTo>
                    <a:lnTo>
                      <a:pt x="870" y="193"/>
                    </a:lnTo>
                    <a:lnTo>
                      <a:pt x="879" y="193"/>
                    </a:lnTo>
                    <a:lnTo>
                      <a:pt x="887" y="193"/>
                    </a:lnTo>
                    <a:lnTo>
                      <a:pt x="895" y="194"/>
                    </a:lnTo>
                    <a:lnTo>
                      <a:pt x="902" y="195"/>
                    </a:lnTo>
                    <a:lnTo>
                      <a:pt x="910" y="198"/>
                    </a:lnTo>
                    <a:lnTo>
                      <a:pt x="921" y="198"/>
                    </a:lnTo>
                    <a:lnTo>
                      <a:pt x="933" y="198"/>
                    </a:lnTo>
                    <a:lnTo>
                      <a:pt x="944" y="198"/>
                    </a:lnTo>
                    <a:lnTo>
                      <a:pt x="957" y="196"/>
                    </a:lnTo>
                    <a:lnTo>
                      <a:pt x="969" y="195"/>
                    </a:lnTo>
                    <a:lnTo>
                      <a:pt x="979" y="194"/>
                    </a:lnTo>
                    <a:lnTo>
                      <a:pt x="986" y="192"/>
                    </a:lnTo>
                    <a:lnTo>
                      <a:pt x="991" y="189"/>
                    </a:lnTo>
                    <a:lnTo>
                      <a:pt x="997" y="189"/>
                    </a:lnTo>
                    <a:lnTo>
                      <a:pt x="1005" y="189"/>
                    </a:lnTo>
                    <a:lnTo>
                      <a:pt x="1012" y="189"/>
                    </a:lnTo>
                    <a:lnTo>
                      <a:pt x="1020" y="188"/>
                    </a:lnTo>
                    <a:lnTo>
                      <a:pt x="1026" y="188"/>
                    </a:lnTo>
                    <a:lnTo>
                      <a:pt x="1034" y="187"/>
                    </a:lnTo>
                    <a:lnTo>
                      <a:pt x="1041" y="186"/>
                    </a:lnTo>
                    <a:lnTo>
                      <a:pt x="1049" y="185"/>
                    </a:lnTo>
                    <a:lnTo>
                      <a:pt x="1061" y="181"/>
                    </a:lnTo>
                    <a:lnTo>
                      <a:pt x="1074" y="177"/>
                    </a:lnTo>
                    <a:lnTo>
                      <a:pt x="1085" y="171"/>
                    </a:lnTo>
                    <a:lnTo>
                      <a:pt x="1096" y="163"/>
                    </a:lnTo>
                    <a:lnTo>
                      <a:pt x="1103" y="155"/>
                    </a:lnTo>
                    <a:lnTo>
                      <a:pt x="1110" y="146"/>
                    </a:lnTo>
                    <a:lnTo>
                      <a:pt x="1114" y="134"/>
                    </a:lnTo>
                    <a:lnTo>
                      <a:pt x="1116" y="122"/>
                    </a:lnTo>
                    <a:lnTo>
                      <a:pt x="1104" y="130"/>
                    </a:lnTo>
                    <a:lnTo>
                      <a:pt x="1094" y="139"/>
                    </a:lnTo>
                    <a:lnTo>
                      <a:pt x="1082" y="149"/>
                    </a:lnTo>
                    <a:lnTo>
                      <a:pt x="1070" y="158"/>
                    </a:lnTo>
                    <a:lnTo>
                      <a:pt x="1059" y="165"/>
                    </a:lnTo>
                    <a:lnTo>
                      <a:pt x="1047" y="170"/>
                    </a:lnTo>
                    <a:lnTo>
                      <a:pt x="1036" y="170"/>
                    </a:lnTo>
                    <a:lnTo>
                      <a:pt x="1024" y="164"/>
                    </a:lnTo>
                    <a:lnTo>
                      <a:pt x="1026" y="157"/>
                    </a:lnTo>
                    <a:lnTo>
                      <a:pt x="1035" y="146"/>
                    </a:lnTo>
                    <a:lnTo>
                      <a:pt x="1049" y="132"/>
                    </a:lnTo>
                    <a:lnTo>
                      <a:pt x="1065" y="117"/>
                    </a:lnTo>
                    <a:lnTo>
                      <a:pt x="1082" y="102"/>
                    </a:lnTo>
                    <a:lnTo>
                      <a:pt x="1099" y="91"/>
                    </a:lnTo>
                    <a:lnTo>
                      <a:pt x="1113" y="84"/>
                    </a:lnTo>
                    <a:lnTo>
                      <a:pt x="1124" y="83"/>
                    </a:lnTo>
                    <a:lnTo>
                      <a:pt x="1124" y="87"/>
                    </a:lnTo>
                    <a:lnTo>
                      <a:pt x="1126" y="96"/>
                    </a:lnTo>
                    <a:lnTo>
                      <a:pt x="1128" y="106"/>
                    </a:lnTo>
                    <a:lnTo>
                      <a:pt x="1131" y="109"/>
                    </a:lnTo>
                    <a:lnTo>
                      <a:pt x="1140" y="116"/>
                    </a:lnTo>
                    <a:lnTo>
                      <a:pt x="1146" y="124"/>
                    </a:lnTo>
                    <a:lnTo>
                      <a:pt x="1153" y="133"/>
                    </a:lnTo>
                    <a:lnTo>
                      <a:pt x="1156" y="142"/>
                    </a:lnTo>
                    <a:lnTo>
                      <a:pt x="1159" y="153"/>
                    </a:lnTo>
                    <a:lnTo>
                      <a:pt x="1160" y="164"/>
                    </a:lnTo>
                    <a:lnTo>
                      <a:pt x="1160" y="175"/>
                    </a:lnTo>
                    <a:lnTo>
                      <a:pt x="1158" y="186"/>
                    </a:lnTo>
                    <a:lnTo>
                      <a:pt x="1151" y="214"/>
                    </a:lnTo>
                    <a:lnTo>
                      <a:pt x="1139" y="238"/>
                    </a:lnTo>
                    <a:lnTo>
                      <a:pt x="1123" y="261"/>
                    </a:lnTo>
                    <a:lnTo>
                      <a:pt x="1103" y="280"/>
                    </a:lnTo>
                    <a:lnTo>
                      <a:pt x="1082" y="299"/>
                    </a:lnTo>
                    <a:lnTo>
                      <a:pt x="1058" y="313"/>
                    </a:lnTo>
                    <a:lnTo>
                      <a:pt x="1034" y="324"/>
                    </a:lnTo>
                    <a:lnTo>
                      <a:pt x="1009" y="331"/>
                    </a:lnTo>
                    <a:lnTo>
                      <a:pt x="997" y="336"/>
                    </a:lnTo>
                    <a:lnTo>
                      <a:pt x="985" y="337"/>
                    </a:lnTo>
                    <a:lnTo>
                      <a:pt x="973" y="336"/>
                    </a:lnTo>
                    <a:lnTo>
                      <a:pt x="960" y="333"/>
                    </a:lnTo>
                    <a:lnTo>
                      <a:pt x="949" y="330"/>
                    </a:lnTo>
                    <a:lnTo>
                      <a:pt x="938" y="324"/>
                    </a:lnTo>
                    <a:lnTo>
                      <a:pt x="927" y="317"/>
                    </a:lnTo>
                    <a:lnTo>
                      <a:pt x="917" y="310"/>
                    </a:lnTo>
                    <a:lnTo>
                      <a:pt x="915" y="315"/>
                    </a:lnTo>
                    <a:lnTo>
                      <a:pt x="916" y="324"/>
                    </a:lnTo>
                    <a:lnTo>
                      <a:pt x="917" y="333"/>
                    </a:lnTo>
                    <a:lnTo>
                      <a:pt x="919" y="337"/>
                    </a:lnTo>
                    <a:lnTo>
                      <a:pt x="912" y="336"/>
                    </a:lnTo>
                    <a:lnTo>
                      <a:pt x="905" y="337"/>
                    </a:lnTo>
                    <a:lnTo>
                      <a:pt x="896" y="337"/>
                    </a:lnTo>
                    <a:lnTo>
                      <a:pt x="890" y="333"/>
                    </a:lnTo>
                    <a:lnTo>
                      <a:pt x="873" y="330"/>
                    </a:lnTo>
                    <a:lnTo>
                      <a:pt x="856" y="326"/>
                    </a:lnTo>
                    <a:lnTo>
                      <a:pt x="839" y="324"/>
                    </a:lnTo>
                    <a:lnTo>
                      <a:pt x="822" y="322"/>
                    </a:lnTo>
                    <a:lnTo>
                      <a:pt x="804" y="319"/>
                    </a:lnTo>
                    <a:lnTo>
                      <a:pt x="786" y="319"/>
                    </a:lnTo>
                    <a:lnTo>
                      <a:pt x="770" y="321"/>
                    </a:lnTo>
                    <a:lnTo>
                      <a:pt x="754" y="324"/>
                    </a:lnTo>
                    <a:lnTo>
                      <a:pt x="741" y="325"/>
                    </a:lnTo>
                    <a:lnTo>
                      <a:pt x="729" y="325"/>
                    </a:lnTo>
                    <a:lnTo>
                      <a:pt x="717" y="325"/>
                    </a:lnTo>
                    <a:lnTo>
                      <a:pt x="705" y="324"/>
                    </a:lnTo>
                    <a:lnTo>
                      <a:pt x="692" y="323"/>
                    </a:lnTo>
                    <a:lnTo>
                      <a:pt x="680" y="321"/>
                    </a:lnTo>
                    <a:lnTo>
                      <a:pt x="667" y="318"/>
                    </a:lnTo>
                    <a:lnTo>
                      <a:pt x="654" y="316"/>
                    </a:lnTo>
                    <a:lnTo>
                      <a:pt x="642" y="314"/>
                    </a:lnTo>
                    <a:lnTo>
                      <a:pt x="630" y="310"/>
                    </a:lnTo>
                    <a:lnTo>
                      <a:pt x="618" y="308"/>
                    </a:lnTo>
                    <a:lnTo>
                      <a:pt x="605" y="306"/>
                    </a:lnTo>
                    <a:lnTo>
                      <a:pt x="592" y="303"/>
                    </a:lnTo>
                    <a:lnTo>
                      <a:pt x="580" y="302"/>
                    </a:lnTo>
                    <a:lnTo>
                      <a:pt x="567" y="301"/>
                    </a:lnTo>
                    <a:lnTo>
                      <a:pt x="554" y="300"/>
                    </a:lnTo>
                    <a:lnTo>
                      <a:pt x="540" y="301"/>
                    </a:lnTo>
                    <a:lnTo>
                      <a:pt x="522" y="303"/>
                    </a:lnTo>
                    <a:lnTo>
                      <a:pt x="501" y="308"/>
                    </a:lnTo>
                    <a:lnTo>
                      <a:pt x="478" y="314"/>
                    </a:lnTo>
                    <a:lnTo>
                      <a:pt x="457" y="322"/>
                    </a:lnTo>
                    <a:lnTo>
                      <a:pt x="437" y="333"/>
                    </a:lnTo>
                    <a:lnTo>
                      <a:pt x="421" y="347"/>
                    </a:lnTo>
                    <a:lnTo>
                      <a:pt x="411" y="364"/>
                    </a:lnTo>
                    <a:lnTo>
                      <a:pt x="419" y="361"/>
                    </a:lnTo>
                    <a:lnTo>
                      <a:pt x="427" y="356"/>
                    </a:lnTo>
                    <a:lnTo>
                      <a:pt x="434" y="353"/>
                    </a:lnTo>
                    <a:lnTo>
                      <a:pt x="442" y="349"/>
                    </a:lnTo>
                    <a:lnTo>
                      <a:pt x="452" y="347"/>
                    </a:lnTo>
                    <a:lnTo>
                      <a:pt x="463" y="344"/>
                    </a:lnTo>
                    <a:lnTo>
                      <a:pt x="474" y="341"/>
                    </a:lnTo>
                    <a:lnTo>
                      <a:pt x="485" y="339"/>
                    </a:lnTo>
                    <a:lnTo>
                      <a:pt x="495" y="336"/>
                    </a:lnTo>
                    <a:lnTo>
                      <a:pt x="506" y="334"/>
                    </a:lnTo>
                    <a:lnTo>
                      <a:pt x="517" y="332"/>
                    </a:lnTo>
                    <a:lnTo>
                      <a:pt x="528" y="331"/>
                    </a:lnTo>
                    <a:lnTo>
                      <a:pt x="538" y="330"/>
                    </a:lnTo>
                    <a:lnTo>
                      <a:pt x="549" y="329"/>
                    </a:lnTo>
                    <a:lnTo>
                      <a:pt x="561" y="329"/>
                    </a:lnTo>
                    <a:lnTo>
                      <a:pt x="573" y="330"/>
                    </a:lnTo>
                    <a:lnTo>
                      <a:pt x="583" y="330"/>
                    </a:lnTo>
                    <a:lnTo>
                      <a:pt x="595" y="332"/>
                    </a:lnTo>
                    <a:lnTo>
                      <a:pt x="608" y="334"/>
                    </a:lnTo>
                    <a:lnTo>
                      <a:pt x="620" y="338"/>
                    </a:lnTo>
                    <a:lnTo>
                      <a:pt x="634" y="341"/>
                    </a:lnTo>
                    <a:lnTo>
                      <a:pt x="647" y="344"/>
                    </a:lnTo>
                    <a:lnTo>
                      <a:pt x="660" y="346"/>
                    </a:lnTo>
                    <a:lnTo>
                      <a:pt x="673" y="348"/>
                    </a:lnTo>
                    <a:lnTo>
                      <a:pt x="684" y="349"/>
                    </a:lnTo>
                    <a:lnTo>
                      <a:pt x="695" y="350"/>
                    </a:lnTo>
                    <a:lnTo>
                      <a:pt x="707" y="352"/>
                    </a:lnTo>
                    <a:lnTo>
                      <a:pt x="719" y="352"/>
                    </a:lnTo>
                    <a:lnTo>
                      <a:pt x="729" y="352"/>
                    </a:lnTo>
                    <a:lnTo>
                      <a:pt x="741" y="352"/>
                    </a:lnTo>
                    <a:lnTo>
                      <a:pt x="753" y="352"/>
                    </a:lnTo>
                    <a:lnTo>
                      <a:pt x="765" y="350"/>
                    </a:lnTo>
                    <a:lnTo>
                      <a:pt x="777" y="349"/>
                    </a:lnTo>
                    <a:lnTo>
                      <a:pt x="790" y="349"/>
                    </a:lnTo>
                    <a:lnTo>
                      <a:pt x="804" y="348"/>
                    </a:lnTo>
                    <a:lnTo>
                      <a:pt x="818" y="347"/>
                    </a:lnTo>
                    <a:lnTo>
                      <a:pt x="827" y="348"/>
                    </a:lnTo>
                    <a:lnTo>
                      <a:pt x="840" y="350"/>
                    </a:lnTo>
                    <a:lnTo>
                      <a:pt x="856" y="354"/>
                    </a:lnTo>
                    <a:lnTo>
                      <a:pt x="872" y="357"/>
                    </a:lnTo>
                    <a:lnTo>
                      <a:pt x="888" y="362"/>
                    </a:lnTo>
                    <a:lnTo>
                      <a:pt x="902" y="367"/>
                    </a:lnTo>
                    <a:lnTo>
                      <a:pt x="913" y="370"/>
                    </a:lnTo>
                    <a:lnTo>
                      <a:pt x="919" y="372"/>
                    </a:lnTo>
                    <a:lnTo>
                      <a:pt x="936" y="378"/>
                    </a:lnTo>
                    <a:lnTo>
                      <a:pt x="953" y="383"/>
                    </a:lnTo>
                    <a:lnTo>
                      <a:pt x="970" y="386"/>
                    </a:lnTo>
                    <a:lnTo>
                      <a:pt x="988" y="388"/>
                    </a:lnTo>
                    <a:lnTo>
                      <a:pt x="1006" y="390"/>
                    </a:lnTo>
                    <a:lnTo>
                      <a:pt x="1023" y="391"/>
                    </a:lnTo>
                    <a:lnTo>
                      <a:pt x="1041" y="391"/>
                    </a:lnTo>
                    <a:lnTo>
                      <a:pt x="1058" y="390"/>
                    </a:lnTo>
                    <a:lnTo>
                      <a:pt x="1075" y="388"/>
                    </a:lnTo>
                    <a:lnTo>
                      <a:pt x="1094" y="386"/>
                    </a:lnTo>
                    <a:lnTo>
                      <a:pt x="1111" y="384"/>
                    </a:lnTo>
                    <a:lnTo>
                      <a:pt x="1128" y="381"/>
                    </a:lnTo>
                    <a:lnTo>
                      <a:pt x="1145" y="378"/>
                    </a:lnTo>
                    <a:lnTo>
                      <a:pt x="1162" y="375"/>
                    </a:lnTo>
                    <a:lnTo>
                      <a:pt x="1180" y="372"/>
                    </a:lnTo>
                    <a:lnTo>
                      <a:pt x="1196" y="369"/>
                    </a:lnTo>
                    <a:lnTo>
                      <a:pt x="1311" y="376"/>
                    </a:lnTo>
                    <a:lnTo>
                      <a:pt x="1324" y="376"/>
                    </a:lnTo>
                    <a:lnTo>
                      <a:pt x="1335" y="376"/>
                    </a:lnTo>
                    <a:lnTo>
                      <a:pt x="1348" y="377"/>
                    </a:lnTo>
                    <a:lnTo>
                      <a:pt x="1360" y="379"/>
                    </a:lnTo>
                    <a:lnTo>
                      <a:pt x="1372" y="380"/>
                    </a:lnTo>
                    <a:lnTo>
                      <a:pt x="1384" y="384"/>
                    </a:lnTo>
                    <a:lnTo>
                      <a:pt x="1396" y="386"/>
                    </a:lnTo>
                    <a:lnTo>
                      <a:pt x="1407" y="388"/>
                    </a:lnTo>
                    <a:lnTo>
                      <a:pt x="1419" y="392"/>
                    </a:lnTo>
                    <a:lnTo>
                      <a:pt x="1431" y="394"/>
                    </a:lnTo>
                    <a:lnTo>
                      <a:pt x="1443" y="398"/>
                    </a:lnTo>
                    <a:lnTo>
                      <a:pt x="1455" y="401"/>
                    </a:lnTo>
                    <a:lnTo>
                      <a:pt x="1466" y="403"/>
                    </a:lnTo>
                    <a:lnTo>
                      <a:pt x="1477" y="406"/>
                    </a:lnTo>
                    <a:lnTo>
                      <a:pt x="1489" y="408"/>
                    </a:lnTo>
                    <a:lnTo>
                      <a:pt x="1501" y="410"/>
                    </a:lnTo>
                    <a:lnTo>
                      <a:pt x="1520" y="409"/>
                    </a:lnTo>
                    <a:lnTo>
                      <a:pt x="1540" y="410"/>
                    </a:lnTo>
                    <a:lnTo>
                      <a:pt x="1558" y="413"/>
                    </a:lnTo>
                    <a:lnTo>
                      <a:pt x="1576" y="417"/>
                    </a:lnTo>
                    <a:lnTo>
                      <a:pt x="1594" y="423"/>
                    </a:lnTo>
                    <a:lnTo>
                      <a:pt x="1612" y="430"/>
                    </a:lnTo>
                    <a:lnTo>
                      <a:pt x="1628" y="437"/>
                    </a:lnTo>
                    <a:lnTo>
                      <a:pt x="1645" y="446"/>
                    </a:lnTo>
                    <a:lnTo>
                      <a:pt x="1638" y="446"/>
                    </a:lnTo>
                    <a:lnTo>
                      <a:pt x="1632" y="446"/>
                    </a:lnTo>
                    <a:lnTo>
                      <a:pt x="1625" y="446"/>
                    </a:lnTo>
                    <a:lnTo>
                      <a:pt x="1619" y="445"/>
                    </a:lnTo>
                    <a:lnTo>
                      <a:pt x="1613" y="444"/>
                    </a:lnTo>
                    <a:lnTo>
                      <a:pt x="1606" y="444"/>
                    </a:lnTo>
                    <a:lnTo>
                      <a:pt x="1600" y="444"/>
                    </a:lnTo>
                    <a:lnTo>
                      <a:pt x="1593" y="444"/>
                    </a:lnTo>
                    <a:lnTo>
                      <a:pt x="1577" y="461"/>
                    </a:lnTo>
                    <a:lnTo>
                      <a:pt x="1572" y="484"/>
                    </a:lnTo>
                    <a:lnTo>
                      <a:pt x="1572" y="510"/>
                    </a:lnTo>
                    <a:lnTo>
                      <a:pt x="1574" y="534"/>
                    </a:lnTo>
                    <a:lnTo>
                      <a:pt x="1579" y="539"/>
                    </a:lnTo>
                    <a:lnTo>
                      <a:pt x="1585" y="544"/>
                    </a:lnTo>
                    <a:lnTo>
                      <a:pt x="1590" y="547"/>
                    </a:lnTo>
                    <a:lnTo>
                      <a:pt x="1598" y="549"/>
                    </a:lnTo>
                    <a:lnTo>
                      <a:pt x="1589" y="554"/>
                    </a:lnTo>
                    <a:lnTo>
                      <a:pt x="1576" y="556"/>
                    </a:lnTo>
                    <a:lnTo>
                      <a:pt x="1560" y="555"/>
                    </a:lnTo>
                    <a:lnTo>
                      <a:pt x="1542" y="554"/>
                    </a:lnTo>
                    <a:lnTo>
                      <a:pt x="1522" y="551"/>
                    </a:lnTo>
                    <a:lnTo>
                      <a:pt x="1503" y="545"/>
                    </a:lnTo>
                    <a:lnTo>
                      <a:pt x="1485" y="540"/>
                    </a:lnTo>
                    <a:lnTo>
                      <a:pt x="1470" y="534"/>
                    </a:lnTo>
                    <a:lnTo>
                      <a:pt x="1344" y="546"/>
                    </a:lnTo>
                    <a:lnTo>
                      <a:pt x="1324" y="549"/>
                    </a:lnTo>
                    <a:lnTo>
                      <a:pt x="1303" y="552"/>
                    </a:lnTo>
                    <a:lnTo>
                      <a:pt x="1283" y="555"/>
                    </a:lnTo>
                    <a:lnTo>
                      <a:pt x="1263" y="557"/>
                    </a:lnTo>
                    <a:lnTo>
                      <a:pt x="1244" y="560"/>
                    </a:lnTo>
                    <a:lnTo>
                      <a:pt x="1224" y="560"/>
                    </a:lnTo>
                    <a:lnTo>
                      <a:pt x="1203" y="560"/>
                    </a:lnTo>
                    <a:lnTo>
                      <a:pt x="1183" y="557"/>
                    </a:lnTo>
                    <a:lnTo>
                      <a:pt x="1049" y="544"/>
                    </a:lnTo>
                    <a:lnTo>
                      <a:pt x="1043" y="546"/>
                    </a:lnTo>
                    <a:lnTo>
                      <a:pt x="1036" y="547"/>
                    </a:lnTo>
                    <a:lnTo>
                      <a:pt x="1027" y="547"/>
                    </a:lnTo>
                    <a:lnTo>
                      <a:pt x="1017" y="548"/>
                    </a:lnTo>
                    <a:lnTo>
                      <a:pt x="1009" y="549"/>
                    </a:lnTo>
                    <a:lnTo>
                      <a:pt x="1001" y="551"/>
                    </a:lnTo>
                    <a:lnTo>
                      <a:pt x="997" y="554"/>
                    </a:lnTo>
                    <a:lnTo>
                      <a:pt x="995" y="560"/>
                    </a:lnTo>
                    <a:lnTo>
                      <a:pt x="996" y="567"/>
                    </a:lnTo>
                    <a:lnTo>
                      <a:pt x="999" y="571"/>
                    </a:lnTo>
                    <a:lnTo>
                      <a:pt x="1005" y="574"/>
                    </a:lnTo>
                    <a:lnTo>
                      <a:pt x="1011" y="574"/>
                    </a:lnTo>
                    <a:lnTo>
                      <a:pt x="1018" y="575"/>
                    </a:lnTo>
                    <a:lnTo>
                      <a:pt x="1025" y="575"/>
                    </a:lnTo>
                    <a:lnTo>
                      <a:pt x="1030" y="576"/>
                    </a:lnTo>
                    <a:lnTo>
                      <a:pt x="1035" y="578"/>
                    </a:lnTo>
                    <a:lnTo>
                      <a:pt x="1035" y="583"/>
                    </a:lnTo>
                    <a:lnTo>
                      <a:pt x="1036" y="587"/>
                    </a:lnTo>
                    <a:lnTo>
                      <a:pt x="1037" y="592"/>
                    </a:lnTo>
                    <a:lnTo>
                      <a:pt x="1036" y="595"/>
                    </a:lnTo>
                    <a:lnTo>
                      <a:pt x="1020" y="595"/>
                    </a:lnTo>
                    <a:lnTo>
                      <a:pt x="1007" y="591"/>
                    </a:lnTo>
                    <a:lnTo>
                      <a:pt x="996" y="582"/>
                    </a:lnTo>
                    <a:lnTo>
                      <a:pt x="986" y="570"/>
                    </a:lnTo>
                    <a:lnTo>
                      <a:pt x="979" y="559"/>
                    </a:lnTo>
                    <a:lnTo>
                      <a:pt x="973" y="548"/>
                    </a:lnTo>
                    <a:lnTo>
                      <a:pt x="969" y="540"/>
                    </a:lnTo>
                    <a:lnTo>
                      <a:pt x="967" y="536"/>
                    </a:lnTo>
                    <a:lnTo>
                      <a:pt x="963" y="541"/>
                    </a:lnTo>
                    <a:lnTo>
                      <a:pt x="963" y="548"/>
                    </a:lnTo>
                    <a:lnTo>
                      <a:pt x="964" y="556"/>
                    </a:lnTo>
                    <a:lnTo>
                      <a:pt x="964" y="563"/>
                    </a:lnTo>
                    <a:lnTo>
                      <a:pt x="969" y="575"/>
                    </a:lnTo>
                    <a:lnTo>
                      <a:pt x="975" y="586"/>
                    </a:lnTo>
                    <a:lnTo>
                      <a:pt x="984" y="595"/>
                    </a:lnTo>
                    <a:lnTo>
                      <a:pt x="994" y="603"/>
                    </a:lnTo>
                    <a:lnTo>
                      <a:pt x="1003" y="610"/>
                    </a:lnTo>
                    <a:lnTo>
                      <a:pt x="1015" y="616"/>
                    </a:lnTo>
                    <a:lnTo>
                      <a:pt x="1027" y="620"/>
                    </a:lnTo>
                    <a:lnTo>
                      <a:pt x="1039" y="621"/>
                    </a:lnTo>
                    <a:lnTo>
                      <a:pt x="1159" y="600"/>
                    </a:lnTo>
                    <a:lnTo>
                      <a:pt x="1175" y="599"/>
                    </a:lnTo>
                    <a:lnTo>
                      <a:pt x="1191" y="598"/>
                    </a:lnTo>
                    <a:lnTo>
                      <a:pt x="1209" y="598"/>
                    </a:lnTo>
                    <a:lnTo>
                      <a:pt x="1225" y="598"/>
                    </a:lnTo>
                    <a:lnTo>
                      <a:pt x="1241" y="599"/>
                    </a:lnTo>
                    <a:lnTo>
                      <a:pt x="1257" y="599"/>
                    </a:lnTo>
                    <a:lnTo>
                      <a:pt x="1272" y="601"/>
                    </a:lnTo>
                    <a:lnTo>
                      <a:pt x="1288" y="602"/>
                    </a:lnTo>
                    <a:lnTo>
                      <a:pt x="1303" y="605"/>
                    </a:lnTo>
                    <a:lnTo>
                      <a:pt x="1318" y="607"/>
                    </a:lnTo>
                    <a:lnTo>
                      <a:pt x="1332" y="610"/>
                    </a:lnTo>
                    <a:lnTo>
                      <a:pt x="1346" y="613"/>
                    </a:lnTo>
                    <a:lnTo>
                      <a:pt x="1360" y="616"/>
                    </a:lnTo>
                    <a:lnTo>
                      <a:pt x="1373" y="618"/>
                    </a:lnTo>
                    <a:lnTo>
                      <a:pt x="1385" y="622"/>
                    </a:lnTo>
                    <a:lnTo>
                      <a:pt x="1397" y="625"/>
                    </a:lnTo>
                    <a:lnTo>
                      <a:pt x="1515" y="654"/>
                    </a:lnTo>
                    <a:lnTo>
                      <a:pt x="1529" y="654"/>
                    </a:lnTo>
                    <a:lnTo>
                      <a:pt x="1543" y="654"/>
                    </a:lnTo>
                    <a:lnTo>
                      <a:pt x="1557" y="654"/>
                    </a:lnTo>
                    <a:lnTo>
                      <a:pt x="1571" y="654"/>
                    </a:lnTo>
                    <a:lnTo>
                      <a:pt x="1586" y="653"/>
                    </a:lnTo>
                    <a:lnTo>
                      <a:pt x="1600" y="653"/>
                    </a:lnTo>
                    <a:lnTo>
                      <a:pt x="1615" y="653"/>
                    </a:lnTo>
                    <a:lnTo>
                      <a:pt x="1629" y="653"/>
                    </a:lnTo>
                    <a:lnTo>
                      <a:pt x="1644" y="654"/>
                    </a:lnTo>
                    <a:lnTo>
                      <a:pt x="1658" y="655"/>
                    </a:lnTo>
                    <a:lnTo>
                      <a:pt x="1672" y="656"/>
                    </a:lnTo>
                    <a:lnTo>
                      <a:pt x="1686" y="659"/>
                    </a:lnTo>
                    <a:lnTo>
                      <a:pt x="1700" y="662"/>
                    </a:lnTo>
                    <a:lnTo>
                      <a:pt x="1714" y="667"/>
                    </a:lnTo>
                    <a:lnTo>
                      <a:pt x="1726" y="672"/>
                    </a:lnTo>
                    <a:lnTo>
                      <a:pt x="1739" y="678"/>
                    </a:lnTo>
                    <a:lnTo>
                      <a:pt x="1732" y="679"/>
                    </a:lnTo>
                    <a:lnTo>
                      <a:pt x="1724" y="680"/>
                    </a:lnTo>
                    <a:lnTo>
                      <a:pt x="1717" y="682"/>
                    </a:lnTo>
                    <a:lnTo>
                      <a:pt x="1709" y="683"/>
                    </a:lnTo>
                    <a:lnTo>
                      <a:pt x="1703" y="685"/>
                    </a:lnTo>
                    <a:lnTo>
                      <a:pt x="1695" y="686"/>
                    </a:lnTo>
                    <a:lnTo>
                      <a:pt x="1689" y="690"/>
                    </a:lnTo>
                    <a:lnTo>
                      <a:pt x="1682" y="693"/>
                    </a:lnTo>
                    <a:lnTo>
                      <a:pt x="1671" y="707"/>
                    </a:lnTo>
                    <a:lnTo>
                      <a:pt x="1668" y="723"/>
                    </a:lnTo>
                    <a:lnTo>
                      <a:pt x="1671" y="741"/>
                    </a:lnTo>
                    <a:lnTo>
                      <a:pt x="1673" y="759"/>
                    </a:lnTo>
                    <a:lnTo>
                      <a:pt x="1675" y="764"/>
                    </a:lnTo>
                    <a:lnTo>
                      <a:pt x="1678" y="769"/>
                    </a:lnTo>
                    <a:lnTo>
                      <a:pt x="1682" y="772"/>
                    </a:lnTo>
                    <a:lnTo>
                      <a:pt x="1687" y="776"/>
                    </a:lnTo>
                    <a:lnTo>
                      <a:pt x="1692" y="778"/>
                    </a:lnTo>
                    <a:lnTo>
                      <a:pt x="1697" y="780"/>
                    </a:lnTo>
                    <a:lnTo>
                      <a:pt x="1702" y="782"/>
                    </a:lnTo>
                    <a:lnTo>
                      <a:pt x="1707" y="784"/>
                    </a:lnTo>
                    <a:lnTo>
                      <a:pt x="1691" y="787"/>
                    </a:lnTo>
                    <a:lnTo>
                      <a:pt x="1675" y="790"/>
                    </a:lnTo>
                    <a:lnTo>
                      <a:pt x="1659" y="791"/>
                    </a:lnTo>
                    <a:lnTo>
                      <a:pt x="1642" y="791"/>
                    </a:lnTo>
                    <a:lnTo>
                      <a:pt x="1624" y="790"/>
                    </a:lnTo>
                    <a:lnTo>
                      <a:pt x="1607" y="789"/>
                    </a:lnTo>
                    <a:lnTo>
                      <a:pt x="1591" y="786"/>
                    </a:lnTo>
                    <a:lnTo>
                      <a:pt x="1574" y="784"/>
                    </a:lnTo>
                    <a:lnTo>
                      <a:pt x="1571" y="782"/>
                    </a:lnTo>
                    <a:lnTo>
                      <a:pt x="1566" y="779"/>
                    </a:lnTo>
                    <a:lnTo>
                      <a:pt x="1562" y="777"/>
                    </a:lnTo>
                    <a:lnTo>
                      <a:pt x="1559" y="776"/>
                    </a:lnTo>
                    <a:lnTo>
                      <a:pt x="1555" y="776"/>
                    </a:lnTo>
                    <a:lnTo>
                      <a:pt x="1550" y="776"/>
                    </a:lnTo>
                    <a:lnTo>
                      <a:pt x="1546" y="777"/>
                    </a:lnTo>
                    <a:lnTo>
                      <a:pt x="1542" y="778"/>
                    </a:lnTo>
                    <a:lnTo>
                      <a:pt x="1386" y="776"/>
                    </a:lnTo>
                    <a:lnTo>
                      <a:pt x="1299" y="766"/>
                    </a:lnTo>
                    <a:lnTo>
                      <a:pt x="1285" y="769"/>
                    </a:lnTo>
                    <a:lnTo>
                      <a:pt x="1272" y="770"/>
                    </a:lnTo>
                    <a:lnTo>
                      <a:pt x="1259" y="769"/>
                    </a:lnTo>
                    <a:lnTo>
                      <a:pt x="1247" y="767"/>
                    </a:lnTo>
                    <a:lnTo>
                      <a:pt x="1234" y="763"/>
                    </a:lnTo>
                    <a:lnTo>
                      <a:pt x="1223" y="760"/>
                    </a:lnTo>
                    <a:lnTo>
                      <a:pt x="1210" y="756"/>
                    </a:lnTo>
                    <a:lnTo>
                      <a:pt x="1197" y="753"/>
                    </a:lnTo>
                    <a:lnTo>
                      <a:pt x="1070" y="746"/>
                    </a:lnTo>
                    <a:lnTo>
                      <a:pt x="1057" y="744"/>
                    </a:lnTo>
                    <a:lnTo>
                      <a:pt x="1045" y="744"/>
                    </a:lnTo>
                    <a:lnTo>
                      <a:pt x="1032" y="743"/>
                    </a:lnTo>
                    <a:lnTo>
                      <a:pt x="1021" y="744"/>
                    </a:lnTo>
                    <a:lnTo>
                      <a:pt x="1009" y="744"/>
                    </a:lnTo>
                    <a:lnTo>
                      <a:pt x="998" y="745"/>
                    </a:lnTo>
                    <a:lnTo>
                      <a:pt x="986" y="747"/>
                    </a:lnTo>
                    <a:lnTo>
                      <a:pt x="974" y="748"/>
                    </a:lnTo>
                    <a:lnTo>
                      <a:pt x="966" y="753"/>
                    </a:lnTo>
                    <a:lnTo>
                      <a:pt x="959" y="760"/>
                    </a:lnTo>
                    <a:lnTo>
                      <a:pt x="955" y="769"/>
                    </a:lnTo>
                    <a:lnTo>
                      <a:pt x="954" y="778"/>
                    </a:lnTo>
                    <a:lnTo>
                      <a:pt x="959" y="776"/>
                    </a:lnTo>
                    <a:lnTo>
                      <a:pt x="965" y="775"/>
                    </a:lnTo>
                    <a:lnTo>
                      <a:pt x="971" y="772"/>
                    </a:lnTo>
                    <a:lnTo>
                      <a:pt x="977" y="771"/>
                    </a:lnTo>
                    <a:lnTo>
                      <a:pt x="982" y="771"/>
                    </a:lnTo>
                    <a:lnTo>
                      <a:pt x="986" y="771"/>
                    </a:lnTo>
                    <a:lnTo>
                      <a:pt x="992" y="772"/>
                    </a:lnTo>
                    <a:lnTo>
                      <a:pt x="996" y="776"/>
                    </a:lnTo>
                    <a:lnTo>
                      <a:pt x="994" y="779"/>
                    </a:lnTo>
                    <a:lnTo>
                      <a:pt x="989" y="785"/>
                    </a:lnTo>
                    <a:lnTo>
                      <a:pt x="984" y="790"/>
                    </a:lnTo>
                    <a:lnTo>
                      <a:pt x="981" y="793"/>
                    </a:lnTo>
                    <a:lnTo>
                      <a:pt x="984" y="801"/>
                    </a:lnTo>
                    <a:lnTo>
                      <a:pt x="988" y="809"/>
                    </a:lnTo>
                    <a:lnTo>
                      <a:pt x="995" y="815"/>
                    </a:lnTo>
                    <a:lnTo>
                      <a:pt x="1001" y="821"/>
                    </a:lnTo>
                    <a:lnTo>
                      <a:pt x="1009" y="826"/>
                    </a:lnTo>
                    <a:lnTo>
                      <a:pt x="1017" y="830"/>
                    </a:lnTo>
                    <a:lnTo>
                      <a:pt x="1026" y="833"/>
                    </a:lnTo>
                    <a:lnTo>
                      <a:pt x="1035" y="836"/>
                    </a:lnTo>
                    <a:lnTo>
                      <a:pt x="1180" y="861"/>
                    </a:lnTo>
                    <a:lnTo>
                      <a:pt x="1193" y="862"/>
                    </a:lnTo>
                    <a:lnTo>
                      <a:pt x="1205" y="862"/>
                    </a:lnTo>
                    <a:lnTo>
                      <a:pt x="1217" y="863"/>
                    </a:lnTo>
                    <a:lnTo>
                      <a:pt x="1229" y="863"/>
                    </a:lnTo>
                    <a:lnTo>
                      <a:pt x="1241" y="863"/>
                    </a:lnTo>
                    <a:lnTo>
                      <a:pt x="1253" y="864"/>
                    </a:lnTo>
                    <a:lnTo>
                      <a:pt x="1264" y="867"/>
                    </a:lnTo>
                    <a:lnTo>
                      <a:pt x="1277" y="869"/>
                    </a:lnTo>
                    <a:lnTo>
                      <a:pt x="1295" y="878"/>
                    </a:lnTo>
                    <a:lnTo>
                      <a:pt x="1314" y="885"/>
                    </a:lnTo>
                    <a:lnTo>
                      <a:pt x="1333" y="892"/>
                    </a:lnTo>
                    <a:lnTo>
                      <a:pt x="1354" y="897"/>
                    </a:lnTo>
                    <a:lnTo>
                      <a:pt x="1374" y="900"/>
                    </a:lnTo>
                    <a:lnTo>
                      <a:pt x="1396" y="904"/>
                    </a:lnTo>
                    <a:lnTo>
                      <a:pt x="1417" y="907"/>
                    </a:lnTo>
                    <a:lnTo>
                      <a:pt x="1439" y="909"/>
                    </a:lnTo>
                    <a:lnTo>
                      <a:pt x="1460" y="910"/>
                    </a:lnTo>
                    <a:lnTo>
                      <a:pt x="1482" y="913"/>
                    </a:lnTo>
                    <a:lnTo>
                      <a:pt x="1502" y="915"/>
                    </a:lnTo>
                    <a:lnTo>
                      <a:pt x="1521" y="917"/>
                    </a:lnTo>
                    <a:lnTo>
                      <a:pt x="1541" y="920"/>
                    </a:lnTo>
                    <a:lnTo>
                      <a:pt x="1559" y="923"/>
                    </a:lnTo>
                    <a:lnTo>
                      <a:pt x="1575" y="928"/>
                    </a:lnTo>
                    <a:lnTo>
                      <a:pt x="1591" y="932"/>
                    </a:lnTo>
                    <a:lnTo>
                      <a:pt x="1587" y="935"/>
                    </a:lnTo>
                    <a:lnTo>
                      <a:pt x="1584" y="936"/>
                    </a:lnTo>
                    <a:lnTo>
                      <a:pt x="1579" y="938"/>
                    </a:lnTo>
                    <a:lnTo>
                      <a:pt x="1575" y="939"/>
                    </a:lnTo>
                    <a:lnTo>
                      <a:pt x="1571" y="940"/>
                    </a:lnTo>
                    <a:lnTo>
                      <a:pt x="1566" y="943"/>
                    </a:lnTo>
                    <a:lnTo>
                      <a:pt x="1563" y="945"/>
                    </a:lnTo>
                    <a:lnTo>
                      <a:pt x="1559" y="948"/>
                    </a:lnTo>
                    <a:lnTo>
                      <a:pt x="1555" y="961"/>
                    </a:lnTo>
                    <a:lnTo>
                      <a:pt x="1555" y="974"/>
                    </a:lnTo>
                    <a:lnTo>
                      <a:pt x="1555" y="987"/>
                    </a:lnTo>
                    <a:lnTo>
                      <a:pt x="1556" y="1000"/>
                    </a:lnTo>
                    <a:lnTo>
                      <a:pt x="1559" y="1008"/>
                    </a:lnTo>
                    <a:lnTo>
                      <a:pt x="1563" y="1014"/>
                    </a:lnTo>
                    <a:lnTo>
                      <a:pt x="1569" y="1018"/>
                    </a:lnTo>
                    <a:lnTo>
                      <a:pt x="1576" y="1022"/>
                    </a:lnTo>
                    <a:lnTo>
                      <a:pt x="1583" y="1025"/>
                    </a:lnTo>
                    <a:lnTo>
                      <a:pt x="1590" y="1028"/>
                    </a:lnTo>
                    <a:lnTo>
                      <a:pt x="1598" y="1030"/>
                    </a:lnTo>
                    <a:lnTo>
                      <a:pt x="1605" y="1032"/>
                    </a:lnTo>
                    <a:lnTo>
                      <a:pt x="1588" y="1036"/>
                    </a:lnTo>
                    <a:lnTo>
                      <a:pt x="1571" y="1039"/>
                    </a:lnTo>
                    <a:lnTo>
                      <a:pt x="1553" y="1041"/>
                    </a:lnTo>
                    <a:lnTo>
                      <a:pt x="1536" y="1044"/>
                    </a:lnTo>
                    <a:lnTo>
                      <a:pt x="1519" y="1045"/>
                    </a:lnTo>
                    <a:lnTo>
                      <a:pt x="1501" y="1046"/>
                    </a:lnTo>
                    <a:lnTo>
                      <a:pt x="1483" y="1046"/>
                    </a:lnTo>
                    <a:lnTo>
                      <a:pt x="1464" y="1045"/>
                    </a:lnTo>
                    <a:lnTo>
                      <a:pt x="1443" y="1037"/>
                    </a:lnTo>
                    <a:lnTo>
                      <a:pt x="1422" y="1032"/>
                    </a:lnTo>
                    <a:lnTo>
                      <a:pt x="1400" y="1028"/>
                    </a:lnTo>
                    <a:lnTo>
                      <a:pt x="1378" y="1025"/>
                    </a:lnTo>
                    <a:lnTo>
                      <a:pt x="1356" y="1024"/>
                    </a:lnTo>
                    <a:lnTo>
                      <a:pt x="1334" y="1024"/>
                    </a:lnTo>
                    <a:lnTo>
                      <a:pt x="1312" y="1024"/>
                    </a:lnTo>
                    <a:lnTo>
                      <a:pt x="1289" y="1024"/>
                    </a:lnTo>
                    <a:lnTo>
                      <a:pt x="1268" y="1024"/>
                    </a:lnTo>
                    <a:lnTo>
                      <a:pt x="1245" y="1023"/>
                    </a:lnTo>
                    <a:lnTo>
                      <a:pt x="1224" y="1022"/>
                    </a:lnTo>
                    <a:lnTo>
                      <a:pt x="1202" y="1020"/>
                    </a:lnTo>
                    <a:lnTo>
                      <a:pt x="1182" y="1016"/>
                    </a:lnTo>
                    <a:lnTo>
                      <a:pt x="1161" y="1010"/>
                    </a:lnTo>
                    <a:lnTo>
                      <a:pt x="1142" y="1002"/>
                    </a:lnTo>
                    <a:lnTo>
                      <a:pt x="1123" y="993"/>
                    </a:lnTo>
                    <a:lnTo>
                      <a:pt x="997" y="976"/>
                    </a:lnTo>
                    <a:lnTo>
                      <a:pt x="981" y="975"/>
                    </a:lnTo>
                    <a:lnTo>
                      <a:pt x="965" y="972"/>
                    </a:lnTo>
                    <a:lnTo>
                      <a:pt x="949" y="970"/>
                    </a:lnTo>
                    <a:lnTo>
                      <a:pt x="933" y="969"/>
                    </a:lnTo>
                    <a:lnTo>
                      <a:pt x="916" y="969"/>
                    </a:lnTo>
                    <a:lnTo>
                      <a:pt x="900" y="971"/>
                    </a:lnTo>
                    <a:lnTo>
                      <a:pt x="884" y="976"/>
                    </a:lnTo>
                    <a:lnTo>
                      <a:pt x="868" y="983"/>
                    </a:lnTo>
                    <a:lnTo>
                      <a:pt x="861" y="985"/>
                    </a:lnTo>
                    <a:lnTo>
                      <a:pt x="853" y="986"/>
                    </a:lnTo>
                    <a:lnTo>
                      <a:pt x="846" y="987"/>
                    </a:lnTo>
                    <a:lnTo>
                      <a:pt x="840" y="992"/>
                    </a:lnTo>
                    <a:lnTo>
                      <a:pt x="844" y="998"/>
                    </a:lnTo>
                    <a:lnTo>
                      <a:pt x="853" y="1000"/>
                    </a:lnTo>
                    <a:lnTo>
                      <a:pt x="866" y="1000"/>
                    </a:lnTo>
                    <a:lnTo>
                      <a:pt x="882" y="999"/>
                    </a:lnTo>
                    <a:lnTo>
                      <a:pt x="899" y="998"/>
                    </a:lnTo>
                    <a:lnTo>
                      <a:pt x="916" y="997"/>
                    </a:lnTo>
                    <a:lnTo>
                      <a:pt x="934" y="995"/>
                    </a:lnTo>
                    <a:lnTo>
                      <a:pt x="950" y="998"/>
                    </a:lnTo>
                    <a:lnTo>
                      <a:pt x="969" y="1004"/>
                    </a:lnTo>
                    <a:lnTo>
                      <a:pt x="989" y="1009"/>
                    </a:lnTo>
                    <a:lnTo>
                      <a:pt x="1010" y="1015"/>
                    </a:lnTo>
                    <a:lnTo>
                      <a:pt x="1030" y="1021"/>
                    </a:lnTo>
                    <a:lnTo>
                      <a:pt x="1050" y="1028"/>
                    </a:lnTo>
                    <a:lnTo>
                      <a:pt x="1070" y="1033"/>
                    </a:lnTo>
                    <a:lnTo>
                      <a:pt x="1088" y="1041"/>
                    </a:lnTo>
                    <a:lnTo>
                      <a:pt x="1108" y="1050"/>
                    </a:lnTo>
                    <a:lnTo>
                      <a:pt x="1126" y="1052"/>
                    </a:lnTo>
                    <a:lnTo>
                      <a:pt x="1143" y="1054"/>
                    </a:lnTo>
                    <a:lnTo>
                      <a:pt x="1161" y="1055"/>
                    </a:lnTo>
                    <a:lnTo>
                      <a:pt x="1180" y="1055"/>
                    </a:lnTo>
                    <a:lnTo>
                      <a:pt x="1198" y="1055"/>
                    </a:lnTo>
                    <a:lnTo>
                      <a:pt x="1216" y="1055"/>
                    </a:lnTo>
                    <a:lnTo>
                      <a:pt x="1234" y="1055"/>
                    </a:lnTo>
                    <a:lnTo>
                      <a:pt x="1253" y="1055"/>
                    </a:lnTo>
                    <a:lnTo>
                      <a:pt x="1270" y="1055"/>
                    </a:lnTo>
                    <a:lnTo>
                      <a:pt x="1288" y="1056"/>
                    </a:lnTo>
                    <a:lnTo>
                      <a:pt x="1306" y="1058"/>
                    </a:lnTo>
                    <a:lnTo>
                      <a:pt x="1325" y="1059"/>
                    </a:lnTo>
                    <a:lnTo>
                      <a:pt x="1343" y="1062"/>
                    </a:lnTo>
                    <a:lnTo>
                      <a:pt x="1361" y="1066"/>
                    </a:lnTo>
                    <a:lnTo>
                      <a:pt x="1378" y="1070"/>
                    </a:lnTo>
                    <a:lnTo>
                      <a:pt x="1397" y="1076"/>
                    </a:lnTo>
                    <a:lnTo>
                      <a:pt x="1400" y="1087"/>
                    </a:lnTo>
                    <a:lnTo>
                      <a:pt x="1404" y="1099"/>
                    </a:lnTo>
                    <a:lnTo>
                      <a:pt x="1406" y="1112"/>
                    </a:lnTo>
                    <a:lnTo>
                      <a:pt x="1405" y="1123"/>
                    </a:lnTo>
                    <a:lnTo>
                      <a:pt x="1402" y="1127"/>
                    </a:lnTo>
                    <a:lnTo>
                      <a:pt x="1398" y="1130"/>
                    </a:lnTo>
                    <a:lnTo>
                      <a:pt x="1392" y="1133"/>
                    </a:lnTo>
                    <a:lnTo>
                      <a:pt x="1387" y="1136"/>
                    </a:lnTo>
                    <a:lnTo>
                      <a:pt x="1381" y="1138"/>
                    </a:lnTo>
                    <a:lnTo>
                      <a:pt x="1374" y="1138"/>
                    </a:lnTo>
                    <a:lnTo>
                      <a:pt x="1368" y="1138"/>
                    </a:lnTo>
                    <a:lnTo>
                      <a:pt x="1361" y="1137"/>
                    </a:lnTo>
                    <a:lnTo>
                      <a:pt x="1361" y="1125"/>
                    </a:lnTo>
                    <a:lnTo>
                      <a:pt x="1361" y="1114"/>
                    </a:lnTo>
                    <a:lnTo>
                      <a:pt x="1359" y="1104"/>
                    </a:lnTo>
                    <a:lnTo>
                      <a:pt x="1350" y="1098"/>
                    </a:lnTo>
                    <a:lnTo>
                      <a:pt x="1348" y="1101"/>
                    </a:lnTo>
                    <a:lnTo>
                      <a:pt x="1348" y="1105"/>
                    </a:lnTo>
                    <a:lnTo>
                      <a:pt x="1349" y="1108"/>
                    </a:lnTo>
                    <a:lnTo>
                      <a:pt x="1353" y="1112"/>
                    </a:lnTo>
                    <a:lnTo>
                      <a:pt x="1353" y="1121"/>
                    </a:lnTo>
                    <a:lnTo>
                      <a:pt x="1353" y="1131"/>
                    </a:lnTo>
                    <a:lnTo>
                      <a:pt x="1349" y="1142"/>
                    </a:lnTo>
                    <a:lnTo>
                      <a:pt x="1343" y="1148"/>
                    </a:lnTo>
                    <a:lnTo>
                      <a:pt x="1331" y="1153"/>
                    </a:lnTo>
                    <a:lnTo>
                      <a:pt x="1320" y="1158"/>
                    </a:lnTo>
                    <a:lnTo>
                      <a:pt x="1309" y="1161"/>
                    </a:lnTo>
                    <a:lnTo>
                      <a:pt x="1298" y="1166"/>
                    </a:lnTo>
                    <a:lnTo>
                      <a:pt x="1286" y="1169"/>
                    </a:lnTo>
                    <a:lnTo>
                      <a:pt x="1274" y="1173"/>
                    </a:lnTo>
                    <a:lnTo>
                      <a:pt x="1261" y="1175"/>
                    </a:lnTo>
                    <a:lnTo>
                      <a:pt x="1249" y="1177"/>
                    </a:lnTo>
                    <a:lnTo>
                      <a:pt x="1240" y="1179"/>
                    </a:lnTo>
                    <a:lnTo>
                      <a:pt x="1230" y="1178"/>
                    </a:lnTo>
                    <a:lnTo>
                      <a:pt x="1220" y="1177"/>
                    </a:lnTo>
                    <a:lnTo>
                      <a:pt x="1211" y="1175"/>
                    </a:lnTo>
                    <a:lnTo>
                      <a:pt x="1201" y="1173"/>
                    </a:lnTo>
                    <a:lnTo>
                      <a:pt x="1193" y="1173"/>
                    </a:lnTo>
                    <a:lnTo>
                      <a:pt x="1183" y="1176"/>
                    </a:lnTo>
                    <a:lnTo>
                      <a:pt x="1174" y="1182"/>
                    </a:lnTo>
                    <a:lnTo>
                      <a:pt x="1164" y="1183"/>
                    </a:lnTo>
                    <a:lnTo>
                      <a:pt x="1152" y="1184"/>
                    </a:lnTo>
                    <a:lnTo>
                      <a:pt x="1140" y="1184"/>
                    </a:lnTo>
                    <a:lnTo>
                      <a:pt x="1128" y="1182"/>
                    </a:lnTo>
                    <a:lnTo>
                      <a:pt x="1116" y="1181"/>
                    </a:lnTo>
                    <a:lnTo>
                      <a:pt x="1105" y="1176"/>
                    </a:lnTo>
                    <a:lnTo>
                      <a:pt x="1095" y="1171"/>
                    </a:lnTo>
                    <a:lnTo>
                      <a:pt x="1086" y="1166"/>
                    </a:lnTo>
                    <a:lnTo>
                      <a:pt x="1070" y="1165"/>
                    </a:lnTo>
                    <a:lnTo>
                      <a:pt x="1055" y="1162"/>
                    </a:lnTo>
                    <a:lnTo>
                      <a:pt x="1040" y="1160"/>
                    </a:lnTo>
                    <a:lnTo>
                      <a:pt x="1024" y="1158"/>
                    </a:lnTo>
                    <a:lnTo>
                      <a:pt x="1009" y="1155"/>
                    </a:lnTo>
                    <a:lnTo>
                      <a:pt x="994" y="1153"/>
                    </a:lnTo>
                    <a:lnTo>
                      <a:pt x="979" y="1151"/>
                    </a:lnTo>
                    <a:lnTo>
                      <a:pt x="963" y="1147"/>
                    </a:lnTo>
                    <a:lnTo>
                      <a:pt x="948" y="1145"/>
                    </a:lnTo>
                    <a:lnTo>
                      <a:pt x="933" y="1143"/>
                    </a:lnTo>
                    <a:lnTo>
                      <a:pt x="917" y="1140"/>
                    </a:lnTo>
                    <a:lnTo>
                      <a:pt x="901" y="1138"/>
                    </a:lnTo>
                    <a:lnTo>
                      <a:pt x="886" y="1136"/>
                    </a:lnTo>
                    <a:lnTo>
                      <a:pt x="870" y="1133"/>
                    </a:lnTo>
                    <a:lnTo>
                      <a:pt x="855" y="1132"/>
                    </a:lnTo>
                    <a:lnTo>
                      <a:pt x="839" y="1131"/>
                    </a:lnTo>
                    <a:lnTo>
                      <a:pt x="830" y="1135"/>
                    </a:lnTo>
                    <a:lnTo>
                      <a:pt x="822" y="1137"/>
                    </a:lnTo>
                    <a:lnTo>
                      <a:pt x="813" y="1139"/>
                    </a:lnTo>
                    <a:lnTo>
                      <a:pt x="805" y="1140"/>
                    </a:lnTo>
                    <a:lnTo>
                      <a:pt x="796" y="1142"/>
                    </a:lnTo>
                    <a:lnTo>
                      <a:pt x="786" y="1143"/>
                    </a:lnTo>
                    <a:lnTo>
                      <a:pt x="778" y="1144"/>
                    </a:lnTo>
                    <a:lnTo>
                      <a:pt x="769" y="1145"/>
                    </a:lnTo>
                    <a:lnTo>
                      <a:pt x="750" y="1150"/>
                    </a:lnTo>
                    <a:lnTo>
                      <a:pt x="729" y="1153"/>
                    </a:lnTo>
                    <a:lnTo>
                      <a:pt x="709" y="1155"/>
                    </a:lnTo>
                    <a:lnTo>
                      <a:pt x="688" y="1156"/>
                    </a:lnTo>
                    <a:lnTo>
                      <a:pt x="667" y="1156"/>
                    </a:lnTo>
                    <a:lnTo>
                      <a:pt x="647" y="1158"/>
                    </a:lnTo>
                    <a:lnTo>
                      <a:pt x="626" y="1160"/>
                    </a:lnTo>
                    <a:lnTo>
                      <a:pt x="606" y="1162"/>
                    </a:lnTo>
                    <a:lnTo>
                      <a:pt x="464" y="1146"/>
                    </a:lnTo>
                    <a:lnTo>
                      <a:pt x="447" y="1143"/>
                    </a:lnTo>
                    <a:lnTo>
                      <a:pt x="427" y="1138"/>
                    </a:lnTo>
                    <a:lnTo>
                      <a:pt x="404" y="1132"/>
                    </a:lnTo>
                    <a:lnTo>
                      <a:pt x="380" y="1125"/>
                    </a:lnTo>
                    <a:lnTo>
                      <a:pt x="353" y="1117"/>
                    </a:lnTo>
                    <a:lnTo>
                      <a:pt x="327" y="1108"/>
                    </a:lnTo>
                    <a:lnTo>
                      <a:pt x="299" y="1100"/>
                    </a:lnTo>
                    <a:lnTo>
                      <a:pt x="271" y="1090"/>
                    </a:lnTo>
                    <a:lnTo>
                      <a:pt x="243" y="1081"/>
                    </a:lnTo>
                    <a:lnTo>
                      <a:pt x="216" y="1071"/>
                    </a:lnTo>
                    <a:lnTo>
                      <a:pt x="190" y="1062"/>
                    </a:lnTo>
                    <a:lnTo>
                      <a:pt x="165" y="1054"/>
                    </a:lnTo>
                    <a:lnTo>
                      <a:pt x="142" y="1046"/>
                    </a:lnTo>
                    <a:lnTo>
                      <a:pt x="121" y="1039"/>
                    </a:lnTo>
                    <a:lnTo>
                      <a:pt x="104" y="1035"/>
                    </a:lnTo>
                    <a:lnTo>
                      <a:pt x="89" y="1030"/>
                    </a:lnTo>
                    <a:lnTo>
                      <a:pt x="76" y="1027"/>
                    </a:lnTo>
                    <a:lnTo>
                      <a:pt x="66" y="1023"/>
                    </a:lnTo>
                    <a:lnTo>
                      <a:pt x="56" y="1020"/>
                    </a:lnTo>
                    <a:lnTo>
                      <a:pt x="47" y="1017"/>
                    </a:lnTo>
                    <a:lnTo>
                      <a:pt x="38" y="1016"/>
                    </a:lnTo>
                    <a:lnTo>
                      <a:pt x="27" y="1015"/>
                    </a:lnTo>
                    <a:lnTo>
                      <a:pt x="15" y="1016"/>
                    </a:lnTo>
                    <a:lnTo>
                      <a:pt x="0" y="1020"/>
                    </a:lnTo>
                    <a:lnTo>
                      <a:pt x="0" y="1106"/>
                    </a:lnTo>
                    <a:lnTo>
                      <a:pt x="13" y="1107"/>
                    </a:lnTo>
                    <a:lnTo>
                      <a:pt x="25" y="1108"/>
                    </a:lnTo>
                    <a:lnTo>
                      <a:pt x="37" y="1107"/>
                    </a:lnTo>
                    <a:lnTo>
                      <a:pt x="47" y="1106"/>
                    </a:lnTo>
                    <a:lnTo>
                      <a:pt x="59" y="1105"/>
                    </a:lnTo>
                    <a:lnTo>
                      <a:pt x="70" y="1104"/>
                    </a:lnTo>
                    <a:lnTo>
                      <a:pt x="82" y="1104"/>
                    </a:lnTo>
                    <a:lnTo>
                      <a:pt x="95" y="1106"/>
                    </a:lnTo>
                    <a:lnTo>
                      <a:pt x="169" y="1124"/>
                    </a:lnTo>
                    <a:lnTo>
                      <a:pt x="234" y="1140"/>
                    </a:lnTo>
                    <a:lnTo>
                      <a:pt x="292" y="1154"/>
                    </a:lnTo>
                    <a:lnTo>
                      <a:pt x="343" y="1166"/>
                    </a:lnTo>
                    <a:lnTo>
                      <a:pt x="386" y="1176"/>
                    </a:lnTo>
                    <a:lnTo>
                      <a:pt x="422" y="1183"/>
                    </a:lnTo>
                    <a:lnTo>
                      <a:pt x="452" y="1190"/>
                    </a:lnTo>
                    <a:lnTo>
                      <a:pt x="478" y="1194"/>
                    </a:lnTo>
                    <a:lnTo>
                      <a:pt x="497" y="1198"/>
                    </a:lnTo>
                    <a:lnTo>
                      <a:pt x="514" y="1200"/>
                    </a:lnTo>
                    <a:lnTo>
                      <a:pt x="525" y="1201"/>
                    </a:lnTo>
                    <a:lnTo>
                      <a:pt x="534" y="1202"/>
                    </a:lnTo>
                    <a:lnTo>
                      <a:pt x="540" y="1202"/>
                    </a:lnTo>
                    <a:lnTo>
                      <a:pt x="544" y="1202"/>
                    </a:lnTo>
                    <a:lnTo>
                      <a:pt x="546" y="1202"/>
                    </a:lnTo>
                    <a:lnTo>
                      <a:pt x="558" y="1204"/>
                    </a:lnTo>
                    <a:lnTo>
                      <a:pt x="569" y="1204"/>
                    </a:lnTo>
                    <a:lnTo>
                      <a:pt x="582" y="1205"/>
                    </a:lnTo>
                    <a:lnTo>
                      <a:pt x="594" y="1205"/>
                    </a:lnTo>
                    <a:lnTo>
                      <a:pt x="606" y="1206"/>
                    </a:lnTo>
                    <a:lnTo>
                      <a:pt x="618" y="1206"/>
                    </a:lnTo>
                    <a:lnTo>
                      <a:pt x="630" y="1206"/>
                    </a:lnTo>
                    <a:lnTo>
                      <a:pt x="641" y="1206"/>
                    </a:lnTo>
                    <a:lnTo>
                      <a:pt x="652" y="1206"/>
                    </a:lnTo>
                    <a:lnTo>
                      <a:pt x="664" y="1205"/>
                    </a:lnTo>
                    <a:lnTo>
                      <a:pt x="676" y="1205"/>
                    </a:lnTo>
                    <a:lnTo>
                      <a:pt x="688" y="1204"/>
                    </a:lnTo>
                    <a:lnTo>
                      <a:pt x="698" y="1204"/>
                    </a:lnTo>
                    <a:lnTo>
                      <a:pt x="710" y="1202"/>
                    </a:lnTo>
                    <a:lnTo>
                      <a:pt x="721" y="1201"/>
                    </a:lnTo>
                    <a:lnTo>
                      <a:pt x="733" y="1200"/>
                    </a:lnTo>
                    <a:lnTo>
                      <a:pt x="749" y="1197"/>
                    </a:lnTo>
                    <a:lnTo>
                      <a:pt x="764" y="1192"/>
                    </a:lnTo>
                    <a:lnTo>
                      <a:pt x="779" y="1189"/>
                    </a:lnTo>
                    <a:lnTo>
                      <a:pt x="795" y="1184"/>
                    </a:lnTo>
                    <a:lnTo>
                      <a:pt x="811" y="1182"/>
                    </a:lnTo>
                    <a:lnTo>
                      <a:pt x="827" y="1179"/>
                    </a:lnTo>
                    <a:lnTo>
                      <a:pt x="843" y="1179"/>
                    </a:lnTo>
                    <a:lnTo>
                      <a:pt x="861" y="1182"/>
                    </a:lnTo>
                    <a:lnTo>
                      <a:pt x="1097" y="1215"/>
                    </a:lnTo>
                    <a:lnTo>
                      <a:pt x="1113" y="1216"/>
                    </a:lnTo>
                    <a:lnTo>
                      <a:pt x="1130" y="1217"/>
                    </a:lnTo>
                    <a:lnTo>
                      <a:pt x="1146" y="1217"/>
                    </a:lnTo>
                    <a:lnTo>
                      <a:pt x="1162" y="1217"/>
                    </a:lnTo>
                    <a:lnTo>
                      <a:pt x="1179" y="1217"/>
                    </a:lnTo>
                    <a:lnTo>
                      <a:pt x="1195" y="1216"/>
                    </a:lnTo>
                    <a:lnTo>
                      <a:pt x="1211" y="1215"/>
                    </a:lnTo>
                    <a:lnTo>
                      <a:pt x="1226" y="1214"/>
                    </a:lnTo>
                    <a:lnTo>
                      <a:pt x="1242" y="1212"/>
                    </a:lnTo>
                    <a:lnTo>
                      <a:pt x="1257" y="1209"/>
                    </a:lnTo>
                    <a:lnTo>
                      <a:pt x="1273" y="1206"/>
                    </a:lnTo>
                    <a:lnTo>
                      <a:pt x="1288" y="1202"/>
                    </a:lnTo>
                    <a:lnTo>
                      <a:pt x="1303" y="1198"/>
                    </a:lnTo>
                    <a:lnTo>
                      <a:pt x="1318" y="1193"/>
                    </a:lnTo>
                    <a:lnTo>
                      <a:pt x="1332" y="1188"/>
                    </a:lnTo>
                    <a:lnTo>
                      <a:pt x="1347" y="1182"/>
                    </a:lnTo>
                    <a:lnTo>
                      <a:pt x="1361" y="1183"/>
                    </a:lnTo>
                    <a:lnTo>
                      <a:pt x="1374" y="1181"/>
                    </a:lnTo>
                    <a:lnTo>
                      <a:pt x="1386" y="1177"/>
                    </a:lnTo>
                    <a:lnTo>
                      <a:pt x="1399" y="1171"/>
                    </a:lnTo>
                    <a:lnTo>
                      <a:pt x="1411" y="1167"/>
                    </a:lnTo>
                    <a:lnTo>
                      <a:pt x="1422" y="1162"/>
                    </a:lnTo>
                    <a:lnTo>
                      <a:pt x="1435" y="1158"/>
                    </a:lnTo>
                    <a:lnTo>
                      <a:pt x="1448" y="1155"/>
                    </a:lnTo>
                    <a:lnTo>
                      <a:pt x="1459" y="1150"/>
                    </a:lnTo>
                    <a:lnTo>
                      <a:pt x="1470" y="1143"/>
                    </a:lnTo>
                    <a:lnTo>
                      <a:pt x="1479" y="1136"/>
                    </a:lnTo>
                    <a:lnTo>
                      <a:pt x="1488" y="1127"/>
                    </a:lnTo>
                    <a:lnTo>
                      <a:pt x="1497" y="1116"/>
                    </a:lnTo>
                    <a:lnTo>
                      <a:pt x="1503" y="1106"/>
                    </a:lnTo>
                    <a:lnTo>
                      <a:pt x="1508" y="1094"/>
                    </a:lnTo>
                    <a:lnTo>
                      <a:pt x="1512" y="1083"/>
                    </a:lnTo>
                    <a:lnTo>
                      <a:pt x="1529" y="1083"/>
                    </a:lnTo>
                    <a:lnTo>
                      <a:pt x="1546" y="1082"/>
                    </a:lnTo>
                    <a:lnTo>
                      <a:pt x="1563" y="1079"/>
                    </a:lnTo>
                    <a:lnTo>
                      <a:pt x="1579" y="1076"/>
                    </a:lnTo>
                    <a:lnTo>
                      <a:pt x="1595" y="1073"/>
                    </a:lnTo>
                    <a:lnTo>
                      <a:pt x="1612" y="1067"/>
                    </a:lnTo>
                    <a:lnTo>
                      <a:pt x="1628" y="1061"/>
                    </a:lnTo>
                    <a:lnTo>
                      <a:pt x="1644" y="1054"/>
                    </a:lnTo>
                    <a:lnTo>
                      <a:pt x="1648" y="1048"/>
                    </a:lnTo>
                    <a:lnTo>
                      <a:pt x="1657" y="1043"/>
                    </a:lnTo>
                    <a:lnTo>
                      <a:pt x="1664" y="1037"/>
                    </a:lnTo>
                    <a:lnTo>
                      <a:pt x="1670" y="1033"/>
                    </a:lnTo>
                    <a:lnTo>
                      <a:pt x="1652" y="905"/>
                    </a:lnTo>
                    <a:lnTo>
                      <a:pt x="1584" y="884"/>
                    </a:lnTo>
                    <a:lnTo>
                      <a:pt x="1399" y="861"/>
                    </a:lnTo>
                    <a:lnTo>
                      <a:pt x="1239" y="823"/>
                    </a:lnTo>
                    <a:lnTo>
                      <a:pt x="1227" y="822"/>
                    </a:lnTo>
                    <a:lnTo>
                      <a:pt x="1216" y="820"/>
                    </a:lnTo>
                    <a:lnTo>
                      <a:pt x="1204" y="818"/>
                    </a:lnTo>
                    <a:lnTo>
                      <a:pt x="1193" y="816"/>
                    </a:lnTo>
                    <a:lnTo>
                      <a:pt x="1181" y="815"/>
                    </a:lnTo>
                    <a:lnTo>
                      <a:pt x="1170" y="813"/>
                    </a:lnTo>
                    <a:lnTo>
                      <a:pt x="1158" y="812"/>
                    </a:lnTo>
                    <a:lnTo>
                      <a:pt x="1147" y="809"/>
                    </a:lnTo>
                    <a:lnTo>
                      <a:pt x="1136" y="807"/>
                    </a:lnTo>
                    <a:lnTo>
                      <a:pt x="1125" y="806"/>
                    </a:lnTo>
                    <a:lnTo>
                      <a:pt x="1113" y="803"/>
                    </a:lnTo>
                    <a:lnTo>
                      <a:pt x="1102" y="802"/>
                    </a:lnTo>
                    <a:lnTo>
                      <a:pt x="1092" y="800"/>
                    </a:lnTo>
                    <a:lnTo>
                      <a:pt x="1081" y="799"/>
                    </a:lnTo>
                    <a:lnTo>
                      <a:pt x="1070" y="797"/>
                    </a:lnTo>
                    <a:lnTo>
                      <a:pt x="1059" y="795"/>
                    </a:lnTo>
                    <a:lnTo>
                      <a:pt x="1059" y="785"/>
                    </a:lnTo>
                    <a:lnTo>
                      <a:pt x="1071" y="7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7" name="Freeform 85"/>
              <p:cNvSpPr>
                <a:spLocks/>
              </p:cNvSpPr>
              <p:nvPr/>
            </p:nvSpPr>
            <p:spPr bwMode="auto">
              <a:xfrm>
                <a:off x="4801" y="3641"/>
                <a:ext cx="162" cy="100"/>
              </a:xfrm>
              <a:custGeom>
                <a:avLst/>
                <a:gdLst>
                  <a:gd name="T0" fmla="*/ 3 w 808"/>
                  <a:gd name="T1" fmla="*/ 0 h 500"/>
                  <a:gd name="T2" fmla="*/ 3 w 808"/>
                  <a:gd name="T3" fmla="*/ 1 h 500"/>
                  <a:gd name="T4" fmla="*/ 4 w 808"/>
                  <a:gd name="T5" fmla="*/ 1 h 500"/>
                  <a:gd name="T6" fmla="*/ 4 w 808"/>
                  <a:gd name="T7" fmla="*/ 1 h 500"/>
                  <a:gd name="T8" fmla="*/ 5 w 808"/>
                  <a:gd name="T9" fmla="*/ 1 h 500"/>
                  <a:gd name="T10" fmla="*/ 5 w 808"/>
                  <a:gd name="T11" fmla="*/ 1 h 500"/>
                  <a:gd name="T12" fmla="*/ 6 w 808"/>
                  <a:gd name="T13" fmla="*/ 1 h 500"/>
                  <a:gd name="T14" fmla="*/ 6 w 808"/>
                  <a:gd name="T15" fmla="*/ 2 h 500"/>
                  <a:gd name="T16" fmla="*/ 6 w 808"/>
                  <a:gd name="T17" fmla="*/ 2 h 500"/>
                  <a:gd name="T18" fmla="*/ 6 w 808"/>
                  <a:gd name="T19" fmla="*/ 3 h 500"/>
                  <a:gd name="T20" fmla="*/ 6 w 808"/>
                  <a:gd name="T21" fmla="*/ 3 h 500"/>
                  <a:gd name="T22" fmla="*/ 6 w 808"/>
                  <a:gd name="T23" fmla="*/ 3 h 500"/>
                  <a:gd name="T24" fmla="*/ 6 w 808"/>
                  <a:gd name="T25" fmla="*/ 3 h 500"/>
                  <a:gd name="T26" fmla="*/ 5 w 808"/>
                  <a:gd name="T27" fmla="*/ 3 h 500"/>
                  <a:gd name="T28" fmla="*/ 5 w 808"/>
                  <a:gd name="T29" fmla="*/ 3 h 500"/>
                  <a:gd name="T30" fmla="*/ 5 w 808"/>
                  <a:gd name="T31" fmla="*/ 3 h 500"/>
                  <a:gd name="T32" fmla="*/ 5 w 808"/>
                  <a:gd name="T33" fmla="*/ 3 h 500"/>
                  <a:gd name="T34" fmla="*/ 5 w 808"/>
                  <a:gd name="T35" fmla="*/ 3 h 500"/>
                  <a:gd name="T36" fmla="*/ 4 w 808"/>
                  <a:gd name="T37" fmla="*/ 3 h 500"/>
                  <a:gd name="T38" fmla="*/ 4 w 808"/>
                  <a:gd name="T39" fmla="*/ 3 h 500"/>
                  <a:gd name="T40" fmla="*/ 5 w 808"/>
                  <a:gd name="T41" fmla="*/ 4 h 500"/>
                  <a:gd name="T42" fmla="*/ 5 w 808"/>
                  <a:gd name="T43" fmla="*/ 4 h 500"/>
                  <a:gd name="T44" fmla="*/ 4 w 808"/>
                  <a:gd name="T45" fmla="*/ 4 h 500"/>
                  <a:gd name="T46" fmla="*/ 4 w 808"/>
                  <a:gd name="T47" fmla="*/ 3 h 500"/>
                  <a:gd name="T48" fmla="*/ 4 w 808"/>
                  <a:gd name="T49" fmla="*/ 3 h 500"/>
                  <a:gd name="T50" fmla="*/ 5 w 808"/>
                  <a:gd name="T51" fmla="*/ 2 h 500"/>
                  <a:gd name="T52" fmla="*/ 5 w 808"/>
                  <a:gd name="T53" fmla="*/ 2 h 500"/>
                  <a:gd name="T54" fmla="*/ 4 w 808"/>
                  <a:gd name="T55" fmla="*/ 2 h 500"/>
                  <a:gd name="T56" fmla="*/ 4 w 808"/>
                  <a:gd name="T57" fmla="*/ 2 h 500"/>
                  <a:gd name="T58" fmla="*/ 4 w 808"/>
                  <a:gd name="T59" fmla="*/ 2 h 500"/>
                  <a:gd name="T60" fmla="*/ 4 w 808"/>
                  <a:gd name="T61" fmla="*/ 2 h 500"/>
                  <a:gd name="T62" fmla="*/ 4 w 808"/>
                  <a:gd name="T63" fmla="*/ 2 h 500"/>
                  <a:gd name="T64" fmla="*/ 3 w 808"/>
                  <a:gd name="T65" fmla="*/ 2 h 500"/>
                  <a:gd name="T66" fmla="*/ 3 w 808"/>
                  <a:gd name="T67" fmla="*/ 1 h 500"/>
                  <a:gd name="T68" fmla="*/ 3 w 808"/>
                  <a:gd name="T69" fmla="*/ 1 h 500"/>
                  <a:gd name="T70" fmla="*/ 3 w 808"/>
                  <a:gd name="T71" fmla="*/ 1 h 500"/>
                  <a:gd name="T72" fmla="*/ 3 w 808"/>
                  <a:gd name="T73" fmla="*/ 1 h 500"/>
                  <a:gd name="T74" fmla="*/ 3 w 808"/>
                  <a:gd name="T75" fmla="*/ 1 h 500"/>
                  <a:gd name="T76" fmla="*/ 3 w 808"/>
                  <a:gd name="T77" fmla="*/ 1 h 500"/>
                  <a:gd name="T78" fmla="*/ 2 w 808"/>
                  <a:gd name="T79" fmla="*/ 1 h 500"/>
                  <a:gd name="T80" fmla="*/ 2 w 808"/>
                  <a:gd name="T81" fmla="*/ 1 h 500"/>
                  <a:gd name="T82" fmla="*/ 2 w 808"/>
                  <a:gd name="T83" fmla="*/ 1 h 500"/>
                  <a:gd name="T84" fmla="*/ 1 w 808"/>
                  <a:gd name="T85" fmla="*/ 1 h 500"/>
                  <a:gd name="T86" fmla="*/ 1 w 808"/>
                  <a:gd name="T87" fmla="*/ 2 h 500"/>
                  <a:gd name="T88" fmla="*/ 1 w 808"/>
                  <a:gd name="T89" fmla="*/ 2 h 500"/>
                  <a:gd name="T90" fmla="*/ 0 w 808"/>
                  <a:gd name="T91" fmla="*/ 1 h 500"/>
                  <a:gd name="T92" fmla="*/ 0 w 808"/>
                  <a:gd name="T93" fmla="*/ 0 h 500"/>
                  <a:gd name="T94" fmla="*/ 0 w 808"/>
                  <a:gd name="T95" fmla="*/ 0 h 500"/>
                  <a:gd name="T96" fmla="*/ 0 w 808"/>
                  <a:gd name="T97" fmla="*/ 1 h 500"/>
                  <a:gd name="T98" fmla="*/ 1 w 808"/>
                  <a:gd name="T99" fmla="*/ 1 h 500"/>
                  <a:gd name="T100" fmla="*/ 1 w 808"/>
                  <a:gd name="T101" fmla="*/ 1 h 500"/>
                  <a:gd name="T102" fmla="*/ 1 w 808"/>
                  <a:gd name="T103" fmla="*/ 1 h 500"/>
                  <a:gd name="T104" fmla="*/ 1 w 808"/>
                  <a:gd name="T105" fmla="*/ 0 h 500"/>
                  <a:gd name="T106" fmla="*/ 1 w 808"/>
                  <a:gd name="T107" fmla="*/ 0 h 500"/>
                  <a:gd name="T108" fmla="*/ 1 w 808"/>
                  <a:gd name="T109" fmla="*/ 0 h 500"/>
                  <a:gd name="T110" fmla="*/ 2 w 808"/>
                  <a:gd name="T111" fmla="*/ 1 h 500"/>
                  <a:gd name="T112" fmla="*/ 2 w 808"/>
                  <a:gd name="T113" fmla="*/ 1 h 500"/>
                  <a:gd name="T114" fmla="*/ 2 w 808"/>
                  <a:gd name="T115" fmla="*/ 0 h 500"/>
                  <a:gd name="T116" fmla="*/ 2 w 808"/>
                  <a:gd name="T117" fmla="*/ 0 h 500"/>
                  <a:gd name="T118" fmla="*/ 2 w 808"/>
                  <a:gd name="T119" fmla="*/ 0 h 50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8" h="500">
                    <a:moveTo>
                      <a:pt x="256" y="20"/>
                    </a:moveTo>
                    <a:lnTo>
                      <a:pt x="267" y="7"/>
                    </a:lnTo>
                    <a:lnTo>
                      <a:pt x="289" y="6"/>
                    </a:lnTo>
                    <a:lnTo>
                      <a:pt x="311" y="8"/>
                    </a:lnTo>
                    <a:lnTo>
                      <a:pt x="332" y="15"/>
                    </a:lnTo>
                    <a:lnTo>
                      <a:pt x="354" y="24"/>
                    </a:lnTo>
                    <a:lnTo>
                      <a:pt x="374" y="36"/>
                    </a:lnTo>
                    <a:lnTo>
                      <a:pt x="395" y="49"/>
                    </a:lnTo>
                    <a:lnTo>
                      <a:pt x="413" y="65"/>
                    </a:lnTo>
                    <a:lnTo>
                      <a:pt x="430" y="82"/>
                    </a:lnTo>
                    <a:lnTo>
                      <a:pt x="442" y="88"/>
                    </a:lnTo>
                    <a:lnTo>
                      <a:pt x="454" y="94"/>
                    </a:lnTo>
                    <a:lnTo>
                      <a:pt x="466" y="100"/>
                    </a:lnTo>
                    <a:lnTo>
                      <a:pt x="479" y="106"/>
                    </a:lnTo>
                    <a:lnTo>
                      <a:pt x="490" y="110"/>
                    </a:lnTo>
                    <a:lnTo>
                      <a:pt x="503" y="115"/>
                    </a:lnTo>
                    <a:lnTo>
                      <a:pt x="516" y="117"/>
                    </a:lnTo>
                    <a:lnTo>
                      <a:pt x="529" y="118"/>
                    </a:lnTo>
                    <a:lnTo>
                      <a:pt x="524" y="110"/>
                    </a:lnTo>
                    <a:lnTo>
                      <a:pt x="521" y="103"/>
                    </a:lnTo>
                    <a:lnTo>
                      <a:pt x="519" y="99"/>
                    </a:lnTo>
                    <a:lnTo>
                      <a:pt x="519" y="97"/>
                    </a:lnTo>
                    <a:lnTo>
                      <a:pt x="534" y="93"/>
                    </a:lnTo>
                    <a:lnTo>
                      <a:pt x="549" y="93"/>
                    </a:lnTo>
                    <a:lnTo>
                      <a:pt x="563" y="97"/>
                    </a:lnTo>
                    <a:lnTo>
                      <a:pt x="577" y="101"/>
                    </a:lnTo>
                    <a:lnTo>
                      <a:pt x="590" y="108"/>
                    </a:lnTo>
                    <a:lnTo>
                      <a:pt x="603" y="116"/>
                    </a:lnTo>
                    <a:lnTo>
                      <a:pt x="615" y="125"/>
                    </a:lnTo>
                    <a:lnTo>
                      <a:pt x="627" y="134"/>
                    </a:lnTo>
                    <a:lnTo>
                      <a:pt x="650" y="137"/>
                    </a:lnTo>
                    <a:lnTo>
                      <a:pt x="674" y="139"/>
                    </a:lnTo>
                    <a:lnTo>
                      <a:pt x="698" y="144"/>
                    </a:lnTo>
                    <a:lnTo>
                      <a:pt x="721" y="152"/>
                    </a:lnTo>
                    <a:lnTo>
                      <a:pt x="743" y="162"/>
                    </a:lnTo>
                    <a:lnTo>
                      <a:pt x="762" y="176"/>
                    </a:lnTo>
                    <a:lnTo>
                      <a:pt x="778" y="195"/>
                    </a:lnTo>
                    <a:lnTo>
                      <a:pt x="790" y="221"/>
                    </a:lnTo>
                    <a:lnTo>
                      <a:pt x="808" y="266"/>
                    </a:lnTo>
                    <a:lnTo>
                      <a:pt x="804" y="275"/>
                    </a:lnTo>
                    <a:lnTo>
                      <a:pt x="801" y="285"/>
                    </a:lnTo>
                    <a:lnTo>
                      <a:pt x="797" y="295"/>
                    </a:lnTo>
                    <a:lnTo>
                      <a:pt x="789" y="305"/>
                    </a:lnTo>
                    <a:lnTo>
                      <a:pt x="787" y="300"/>
                    </a:lnTo>
                    <a:lnTo>
                      <a:pt x="785" y="294"/>
                    </a:lnTo>
                    <a:lnTo>
                      <a:pt x="781" y="290"/>
                    </a:lnTo>
                    <a:lnTo>
                      <a:pt x="776" y="285"/>
                    </a:lnTo>
                    <a:lnTo>
                      <a:pt x="770" y="295"/>
                    </a:lnTo>
                    <a:lnTo>
                      <a:pt x="765" y="306"/>
                    </a:lnTo>
                    <a:lnTo>
                      <a:pt x="762" y="317"/>
                    </a:lnTo>
                    <a:lnTo>
                      <a:pt x="759" y="330"/>
                    </a:lnTo>
                    <a:lnTo>
                      <a:pt x="756" y="341"/>
                    </a:lnTo>
                    <a:lnTo>
                      <a:pt x="751" y="353"/>
                    </a:lnTo>
                    <a:lnTo>
                      <a:pt x="745" y="363"/>
                    </a:lnTo>
                    <a:lnTo>
                      <a:pt x="735" y="371"/>
                    </a:lnTo>
                    <a:lnTo>
                      <a:pt x="732" y="375"/>
                    </a:lnTo>
                    <a:lnTo>
                      <a:pt x="729" y="377"/>
                    </a:lnTo>
                    <a:lnTo>
                      <a:pt x="725" y="381"/>
                    </a:lnTo>
                    <a:lnTo>
                      <a:pt x="721" y="383"/>
                    </a:lnTo>
                    <a:lnTo>
                      <a:pt x="716" y="385"/>
                    </a:lnTo>
                    <a:lnTo>
                      <a:pt x="712" y="387"/>
                    </a:lnTo>
                    <a:lnTo>
                      <a:pt x="707" y="389"/>
                    </a:lnTo>
                    <a:lnTo>
                      <a:pt x="703" y="391"/>
                    </a:lnTo>
                    <a:lnTo>
                      <a:pt x="700" y="379"/>
                    </a:lnTo>
                    <a:lnTo>
                      <a:pt x="694" y="367"/>
                    </a:lnTo>
                    <a:lnTo>
                      <a:pt x="687" y="356"/>
                    </a:lnTo>
                    <a:lnTo>
                      <a:pt x="675" y="352"/>
                    </a:lnTo>
                    <a:lnTo>
                      <a:pt x="669" y="360"/>
                    </a:lnTo>
                    <a:lnTo>
                      <a:pt x="669" y="368"/>
                    </a:lnTo>
                    <a:lnTo>
                      <a:pt x="671" y="378"/>
                    </a:lnTo>
                    <a:lnTo>
                      <a:pt x="671" y="387"/>
                    </a:lnTo>
                    <a:lnTo>
                      <a:pt x="669" y="397"/>
                    </a:lnTo>
                    <a:lnTo>
                      <a:pt x="667" y="405"/>
                    </a:lnTo>
                    <a:lnTo>
                      <a:pt x="662" y="414"/>
                    </a:lnTo>
                    <a:lnTo>
                      <a:pt x="657" y="421"/>
                    </a:lnTo>
                    <a:lnTo>
                      <a:pt x="651" y="428"/>
                    </a:lnTo>
                    <a:lnTo>
                      <a:pt x="645" y="433"/>
                    </a:lnTo>
                    <a:lnTo>
                      <a:pt x="638" y="438"/>
                    </a:lnTo>
                    <a:lnTo>
                      <a:pt x="630" y="441"/>
                    </a:lnTo>
                    <a:lnTo>
                      <a:pt x="633" y="429"/>
                    </a:lnTo>
                    <a:lnTo>
                      <a:pt x="633" y="416"/>
                    </a:lnTo>
                    <a:lnTo>
                      <a:pt x="630" y="404"/>
                    </a:lnTo>
                    <a:lnTo>
                      <a:pt x="626" y="392"/>
                    </a:lnTo>
                    <a:lnTo>
                      <a:pt x="620" y="385"/>
                    </a:lnTo>
                    <a:lnTo>
                      <a:pt x="615" y="378"/>
                    </a:lnTo>
                    <a:lnTo>
                      <a:pt x="609" y="374"/>
                    </a:lnTo>
                    <a:lnTo>
                      <a:pt x="601" y="370"/>
                    </a:lnTo>
                    <a:lnTo>
                      <a:pt x="593" y="367"/>
                    </a:lnTo>
                    <a:lnTo>
                      <a:pt x="586" y="366"/>
                    </a:lnTo>
                    <a:lnTo>
                      <a:pt x="577" y="364"/>
                    </a:lnTo>
                    <a:lnTo>
                      <a:pt x="569" y="366"/>
                    </a:lnTo>
                    <a:lnTo>
                      <a:pt x="563" y="368"/>
                    </a:lnTo>
                    <a:lnTo>
                      <a:pt x="558" y="369"/>
                    </a:lnTo>
                    <a:lnTo>
                      <a:pt x="552" y="370"/>
                    </a:lnTo>
                    <a:lnTo>
                      <a:pt x="545" y="371"/>
                    </a:lnTo>
                    <a:lnTo>
                      <a:pt x="540" y="372"/>
                    </a:lnTo>
                    <a:lnTo>
                      <a:pt x="535" y="376"/>
                    </a:lnTo>
                    <a:lnTo>
                      <a:pt x="532" y="382"/>
                    </a:lnTo>
                    <a:lnTo>
                      <a:pt x="532" y="391"/>
                    </a:lnTo>
                    <a:lnTo>
                      <a:pt x="542" y="401"/>
                    </a:lnTo>
                    <a:lnTo>
                      <a:pt x="550" y="412"/>
                    </a:lnTo>
                    <a:lnTo>
                      <a:pt x="559" y="423"/>
                    </a:lnTo>
                    <a:lnTo>
                      <a:pt x="568" y="435"/>
                    </a:lnTo>
                    <a:lnTo>
                      <a:pt x="574" y="446"/>
                    </a:lnTo>
                    <a:lnTo>
                      <a:pt x="580" y="459"/>
                    </a:lnTo>
                    <a:lnTo>
                      <a:pt x="583" y="473"/>
                    </a:lnTo>
                    <a:lnTo>
                      <a:pt x="584" y="486"/>
                    </a:lnTo>
                    <a:lnTo>
                      <a:pt x="578" y="492"/>
                    </a:lnTo>
                    <a:lnTo>
                      <a:pt x="572" y="497"/>
                    </a:lnTo>
                    <a:lnTo>
                      <a:pt x="566" y="499"/>
                    </a:lnTo>
                    <a:lnTo>
                      <a:pt x="559" y="500"/>
                    </a:lnTo>
                    <a:lnTo>
                      <a:pt x="563" y="486"/>
                    </a:lnTo>
                    <a:lnTo>
                      <a:pt x="566" y="471"/>
                    </a:lnTo>
                    <a:lnTo>
                      <a:pt x="563" y="456"/>
                    </a:lnTo>
                    <a:lnTo>
                      <a:pt x="558" y="444"/>
                    </a:lnTo>
                    <a:lnTo>
                      <a:pt x="549" y="433"/>
                    </a:lnTo>
                    <a:lnTo>
                      <a:pt x="540" y="423"/>
                    </a:lnTo>
                    <a:lnTo>
                      <a:pt x="530" y="414"/>
                    </a:lnTo>
                    <a:lnTo>
                      <a:pt x="520" y="404"/>
                    </a:lnTo>
                    <a:lnTo>
                      <a:pt x="510" y="395"/>
                    </a:lnTo>
                    <a:lnTo>
                      <a:pt x="499" y="386"/>
                    </a:lnTo>
                    <a:lnTo>
                      <a:pt x="489" y="378"/>
                    </a:lnTo>
                    <a:lnTo>
                      <a:pt x="479" y="371"/>
                    </a:lnTo>
                    <a:lnTo>
                      <a:pt x="497" y="355"/>
                    </a:lnTo>
                    <a:lnTo>
                      <a:pt x="515" y="338"/>
                    </a:lnTo>
                    <a:lnTo>
                      <a:pt x="531" y="321"/>
                    </a:lnTo>
                    <a:lnTo>
                      <a:pt x="546" y="301"/>
                    </a:lnTo>
                    <a:lnTo>
                      <a:pt x="559" y="281"/>
                    </a:lnTo>
                    <a:lnTo>
                      <a:pt x="568" y="259"/>
                    </a:lnTo>
                    <a:lnTo>
                      <a:pt x="574" y="236"/>
                    </a:lnTo>
                    <a:lnTo>
                      <a:pt x="575" y="210"/>
                    </a:lnTo>
                    <a:lnTo>
                      <a:pt x="574" y="208"/>
                    </a:lnTo>
                    <a:lnTo>
                      <a:pt x="573" y="205"/>
                    </a:lnTo>
                    <a:lnTo>
                      <a:pt x="571" y="202"/>
                    </a:lnTo>
                    <a:lnTo>
                      <a:pt x="569" y="200"/>
                    </a:lnTo>
                    <a:lnTo>
                      <a:pt x="566" y="200"/>
                    </a:lnTo>
                    <a:lnTo>
                      <a:pt x="563" y="202"/>
                    </a:lnTo>
                    <a:lnTo>
                      <a:pt x="561" y="206"/>
                    </a:lnTo>
                    <a:lnTo>
                      <a:pt x="559" y="208"/>
                    </a:lnTo>
                    <a:lnTo>
                      <a:pt x="559" y="226"/>
                    </a:lnTo>
                    <a:lnTo>
                      <a:pt x="555" y="244"/>
                    </a:lnTo>
                    <a:lnTo>
                      <a:pt x="546" y="258"/>
                    </a:lnTo>
                    <a:lnTo>
                      <a:pt x="535" y="271"/>
                    </a:lnTo>
                    <a:lnTo>
                      <a:pt x="523" y="283"/>
                    </a:lnTo>
                    <a:lnTo>
                      <a:pt x="510" y="293"/>
                    </a:lnTo>
                    <a:lnTo>
                      <a:pt x="496" y="304"/>
                    </a:lnTo>
                    <a:lnTo>
                      <a:pt x="483" y="314"/>
                    </a:lnTo>
                    <a:lnTo>
                      <a:pt x="474" y="291"/>
                    </a:lnTo>
                    <a:lnTo>
                      <a:pt x="468" y="264"/>
                    </a:lnTo>
                    <a:lnTo>
                      <a:pt x="467" y="239"/>
                    </a:lnTo>
                    <a:lnTo>
                      <a:pt x="477" y="216"/>
                    </a:lnTo>
                    <a:lnTo>
                      <a:pt x="481" y="214"/>
                    </a:lnTo>
                    <a:lnTo>
                      <a:pt x="484" y="210"/>
                    </a:lnTo>
                    <a:lnTo>
                      <a:pt x="486" y="207"/>
                    </a:lnTo>
                    <a:lnTo>
                      <a:pt x="486" y="202"/>
                    </a:lnTo>
                    <a:lnTo>
                      <a:pt x="484" y="198"/>
                    </a:lnTo>
                    <a:lnTo>
                      <a:pt x="481" y="195"/>
                    </a:lnTo>
                    <a:lnTo>
                      <a:pt x="476" y="193"/>
                    </a:lnTo>
                    <a:lnTo>
                      <a:pt x="471" y="193"/>
                    </a:lnTo>
                    <a:lnTo>
                      <a:pt x="458" y="203"/>
                    </a:lnTo>
                    <a:lnTo>
                      <a:pt x="443" y="212"/>
                    </a:lnTo>
                    <a:lnTo>
                      <a:pt x="427" y="215"/>
                    </a:lnTo>
                    <a:lnTo>
                      <a:pt x="410" y="217"/>
                    </a:lnTo>
                    <a:lnTo>
                      <a:pt x="393" y="216"/>
                    </a:lnTo>
                    <a:lnTo>
                      <a:pt x="375" y="214"/>
                    </a:lnTo>
                    <a:lnTo>
                      <a:pt x="358" y="208"/>
                    </a:lnTo>
                    <a:lnTo>
                      <a:pt x="342" y="202"/>
                    </a:lnTo>
                    <a:lnTo>
                      <a:pt x="297" y="175"/>
                    </a:lnTo>
                    <a:lnTo>
                      <a:pt x="311" y="169"/>
                    </a:lnTo>
                    <a:lnTo>
                      <a:pt x="325" y="167"/>
                    </a:lnTo>
                    <a:lnTo>
                      <a:pt x="340" y="168"/>
                    </a:lnTo>
                    <a:lnTo>
                      <a:pt x="354" y="170"/>
                    </a:lnTo>
                    <a:lnTo>
                      <a:pt x="368" y="175"/>
                    </a:lnTo>
                    <a:lnTo>
                      <a:pt x="383" y="180"/>
                    </a:lnTo>
                    <a:lnTo>
                      <a:pt x="397" y="185"/>
                    </a:lnTo>
                    <a:lnTo>
                      <a:pt x="411" y="190"/>
                    </a:lnTo>
                    <a:lnTo>
                      <a:pt x="414" y="187"/>
                    </a:lnTo>
                    <a:lnTo>
                      <a:pt x="416" y="184"/>
                    </a:lnTo>
                    <a:lnTo>
                      <a:pt x="417" y="179"/>
                    </a:lnTo>
                    <a:lnTo>
                      <a:pt x="416" y="175"/>
                    </a:lnTo>
                    <a:lnTo>
                      <a:pt x="409" y="170"/>
                    </a:lnTo>
                    <a:lnTo>
                      <a:pt x="400" y="166"/>
                    </a:lnTo>
                    <a:lnTo>
                      <a:pt x="393" y="162"/>
                    </a:lnTo>
                    <a:lnTo>
                      <a:pt x="384" y="159"/>
                    </a:lnTo>
                    <a:lnTo>
                      <a:pt x="376" y="155"/>
                    </a:lnTo>
                    <a:lnTo>
                      <a:pt x="368" y="152"/>
                    </a:lnTo>
                    <a:lnTo>
                      <a:pt x="360" y="148"/>
                    </a:lnTo>
                    <a:lnTo>
                      <a:pt x="352" y="145"/>
                    </a:lnTo>
                    <a:lnTo>
                      <a:pt x="359" y="143"/>
                    </a:lnTo>
                    <a:lnTo>
                      <a:pt x="368" y="141"/>
                    </a:lnTo>
                    <a:lnTo>
                      <a:pt x="374" y="137"/>
                    </a:lnTo>
                    <a:lnTo>
                      <a:pt x="375" y="128"/>
                    </a:lnTo>
                    <a:lnTo>
                      <a:pt x="364" y="124"/>
                    </a:lnTo>
                    <a:lnTo>
                      <a:pt x="352" y="123"/>
                    </a:lnTo>
                    <a:lnTo>
                      <a:pt x="340" y="124"/>
                    </a:lnTo>
                    <a:lnTo>
                      <a:pt x="329" y="126"/>
                    </a:lnTo>
                    <a:lnTo>
                      <a:pt x="318" y="130"/>
                    </a:lnTo>
                    <a:lnTo>
                      <a:pt x="308" y="133"/>
                    </a:lnTo>
                    <a:lnTo>
                      <a:pt x="297" y="139"/>
                    </a:lnTo>
                    <a:lnTo>
                      <a:pt x="286" y="145"/>
                    </a:lnTo>
                    <a:lnTo>
                      <a:pt x="275" y="151"/>
                    </a:lnTo>
                    <a:lnTo>
                      <a:pt x="266" y="156"/>
                    </a:lnTo>
                    <a:lnTo>
                      <a:pt x="255" y="162"/>
                    </a:lnTo>
                    <a:lnTo>
                      <a:pt x="244" y="167"/>
                    </a:lnTo>
                    <a:lnTo>
                      <a:pt x="234" y="171"/>
                    </a:lnTo>
                    <a:lnTo>
                      <a:pt x="223" y="176"/>
                    </a:lnTo>
                    <a:lnTo>
                      <a:pt x="212" y="178"/>
                    </a:lnTo>
                    <a:lnTo>
                      <a:pt x="200" y="179"/>
                    </a:lnTo>
                    <a:lnTo>
                      <a:pt x="202" y="177"/>
                    </a:lnTo>
                    <a:lnTo>
                      <a:pt x="203" y="172"/>
                    </a:lnTo>
                    <a:lnTo>
                      <a:pt x="206" y="167"/>
                    </a:lnTo>
                    <a:lnTo>
                      <a:pt x="207" y="162"/>
                    </a:lnTo>
                    <a:lnTo>
                      <a:pt x="196" y="162"/>
                    </a:lnTo>
                    <a:lnTo>
                      <a:pt x="187" y="166"/>
                    </a:lnTo>
                    <a:lnTo>
                      <a:pt x="180" y="171"/>
                    </a:lnTo>
                    <a:lnTo>
                      <a:pt x="173" y="178"/>
                    </a:lnTo>
                    <a:lnTo>
                      <a:pt x="166" y="186"/>
                    </a:lnTo>
                    <a:lnTo>
                      <a:pt x="158" y="193"/>
                    </a:lnTo>
                    <a:lnTo>
                      <a:pt x="150" y="199"/>
                    </a:lnTo>
                    <a:lnTo>
                      <a:pt x="139" y="202"/>
                    </a:lnTo>
                    <a:lnTo>
                      <a:pt x="125" y="205"/>
                    </a:lnTo>
                    <a:lnTo>
                      <a:pt x="110" y="206"/>
                    </a:lnTo>
                    <a:lnTo>
                      <a:pt x="96" y="206"/>
                    </a:lnTo>
                    <a:lnTo>
                      <a:pt x="81" y="205"/>
                    </a:lnTo>
                    <a:lnTo>
                      <a:pt x="66" y="202"/>
                    </a:lnTo>
                    <a:lnTo>
                      <a:pt x="52" y="199"/>
                    </a:lnTo>
                    <a:lnTo>
                      <a:pt x="38" y="194"/>
                    </a:lnTo>
                    <a:lnTo>
                      <a:pt x="25" y="189"/>
                    </a:lnTo>
                    <a:lnTo>
                      <a:pt x="32" y="168"/>
                    </a:lnTo>
                    <a:lnTo>
                      <a:pt x="32" y="145"/>
                    </a:lnTo>
                    <a:lnTo>
                      <a:pt x="28" y="121"/>
                    </a:lnTo>
                    <a:lnTo>
                      <a:pt x="22" y="97"/>
                    </a:lnTo>
                    <a:lnTo>
                      <a:pt x="14" y="76"/>
                    </a:lnTo>
                    <a:lnTo>
                      <a:pt x="8" y="59"/>
                    </a:lnTo>
                    <a:lnTo>
                      <a:pt x="3" y="47"/>
                    </a:lnTo>
                    <a:lnTo>
                      <a:pt x="0" y="43"/>
                    </a:lnTo>
                    <a:lnTo>
                      <a:pt x="5" y="36"/>
                    </a:lnTo>
                    <a:lnTo>
                      <a:pt x="14" y="32"/>
                    </a:lnTo>
                    <a:lnTo>
                      <a:pt x="24" y="32"/>
                    </a:lnTo>
                    <a:lnTo>
                      <a:pt x="28" y="32"/>
                    </a:lnTo>
                    <a:lnTo>
                      <a:pt x="37" y="37"/>
                    </a:lnTo>
                    <a:lnTo>
                      <a:pt x="43" y="43"/>
                    </a:lnTo>
                    <a:lnTo>
                      <a:pt x="49" y="48"/>
                    </a:lnTo>
                    <a:lnTo>
                      <a:pt x="53" y="55"/>
                    </a:lnTo>
                    <a:lnTo>
                      <a:pt x="58" y="63"/>
                    </a:lnTo>
                    <a:lnTo>
                      <a:pt x="64" y="71"/>
                    </a:lnTo>
                    <a:lnTo>
                      <a:pt x="68" y="79"/>
                    </a:lnTo>
                    <a:lnTo>
                      <a:pt x="72" y="87"/>
                    </a:lnTo>
                    <a:lnTo>
                      <a:pt x="76" y="95"/>
                    </a:lnTo>
                    <a:lnTo>
                      <a:pt x="79" y="105"/>
                    </a:lnTo>
                    <a:lnTo>
                      <a:pt x="82" y="113"/>
                    </a:lnTo>
                    <a:lnTo>
                      <a:pt x="85" y="121"/>
                    </a:lnTo>
                    <a:lnTo>
                      <a:pt x="86" y="125"/>
                    </a:lnTo>
                    <a:lnTo>
                      <a:pt x="87" y="129"/>
                    </a:lnTo>
                    <a:lnTo>
                      <a:pt x="90" y="132"/>
                    </a:lnTo>
                    <a:lnTo>
                      <a:pt x="92" y="136"/>
                    </a:lnTo>
                    <a:lnTo>
                      <a:pt x="101" y="124"/>
                    </a:lnTo>
                    <a:lnTo>
                      <a:pt x="112" y="115"/>
                    </a:lnTo>
                    <a:lnTo>
                      <a:pt x="123" y="107"/>
                    </a:lnTo>
                    <a:lnTo>
                      <a:pt x="134" y="100"/>
                    </a:lnTo>
                    <a:lnTo>
                      <a:pt x="142" y="93"/>
                    </a:lnTo>
                    <a:lnTo>
                      <a:pt x="149" y="85"/>
                    </a:lnTo>
                    <a:lnTo>
                      <a:pt x="152" y="74"/>
                    </a:lnTo>
                    <a:lnTo>
                      <a:pt x="151" y="60"/>
                    </a:lnTo>
                    <a:lnTo>
                      <a:pt x="150" y="54"/>
                    </a:lnTo>
                    <a:lnTo>
                      <a:pt x="147" y="48"/>
                    </a:lnTo>
                    <a:lnTo>
                      <a:pt x="143" y="44"/>
                    </a:lnTo>
                    <a:lnTo>
                      <a:pt x="143" y="38"/>
                    </a:lnTo>
                    <a:lnTo>
                      <a:pt x="149" y="37"/>
                    </a:lnTo>
                    <a:lnTo>
                      <a:pt x="154" y="34"/>
                    </a:lnTo>
                    <a:lnTo>
                      <a:pt x="158" y="32"/>
                    </a:lnTo>
                    <a:lnTo>
                      <a:pt x="164" y="31"/>
                    </a:lnTo>
                    <a:lnTo>
                      <a:pt x="169" y="29"/>
                    </a:lnTo>
                    <a:lnTo>
                      <a:pt x="176" y="29"/>
                    </a:lnTo>
                    <a:lnTo>
                      <a:pt x="181" y="28"/>
                    </a:lnTo>
                    <a:lnTo>
                      <a:pt x="187" y="29"/>
                    </a:lnTo>
                    <a:lnTo>
                      <a:pt x="197" y="37"/>
                    </a:lnTo>
                    <a:lnTo>
                      <a:pt x="203" y="45"/>
                    </a:lnTo>
                    <a:lnTo>
                      <a:pt x="208" y="56"/>
                    </a:lnTo>
                    <a:lnTo>
                      <a:pt x="212" y="70"/>
                    </a:lnTo>
                    <a:lnTo>
                      <a:pt x="212" y="80"/>
                    </a:lnTo>
                    <a:lnTo>
                      <a:pt x="212" y="91"/>
                    </a:lnTo>
                    <a:lnTo>
                      <a:pt x="213" y="101"/>
                    </a:lnTo>
                    <a:lnTo>
                      <a:pt x="216" y="109"/>
                    </a:lnTo>
                    <a:lnTo>
                      <a:pt x="225" y="100"/>
                    </a:lnTo>
                    <a:lnTo>
                      <a:pt x="229" y="87"/>
                    </a:lnTo>
                    <a:lnTo>
                      <a:pt x="231" y="72"/>
                    </a:lnTo>
                    <a:lnTo>
                      <a:pt x="231" y="57"/>
                    </a:lnTo>
                    <a:lnTo>
                      <a:pt x="226" y="44"/>
                    </a:lnTo>
                    <a:lnTo>
                      <a:pt x="219" y="32"/>
                    </a:lnTo>
                    <a:lnTo>
                      <a:pt x="209" y="21"/>
                    </a:lnTo>
                    <a:lnTo>
                      <a:pt x="200" y="9"/>
                    </a:lnTo>
                    <a:lnTo>
                      <a:pt x="205" y="7"/>
                    </a:lnTo>
                    <a:lnTo>
                      <a:pt x="208" y="5"/>
                    </a:lnTo>
                    <a:lnTo>
                      <a:pt x="213" y="3"/>
                    </a:lnTo>
                    <a:lnTo>
                      <a:pt x="217" y="1"/>
                    </a:lnTo>
                    <a:lnTo>
                      <a:pt x="222" y="0"/>
                    </a:lnTo>
                    <a:lnTo>
                      <a:pt x="227" y="0"/>
                    </a:lnTo>
                    <a:lnTo>
                      <a:pt x="231" y="0"/>
                    </a:lnTo>
                    <a:lnTo>
                      <a:pt x="237" y="0"/>
                    </a:lnTo>
                    <a:lnTo>
                      <a:pt x="241" y="6"/>
                    </a:lnTo>
                    <a:lnTo>
                      <a:pt x="245" y="11"/>
                    </a:lnTo>
                    <a:lnTo>
                      <a:pt x="251" y="16"/>
                    </a:lnTo>
                    <a:lnTo>
                      <a:pt x="256" y="20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8" name="Freeform 86"/>
              <p:cNvSpPr>
                <a:spLocks/>
              </p:cNvSpPr>
              <p:nvPr/>
            </p:nvSpPr>
            <p:spPr bwMode="auto">
              <a:xfrm>
                <a:off x="4814" y="3648"/>
                <a:ext cx="15" cy="13"/>
              </a:xfrm>
              <a:custGeom>
                <a:avLst/>
                <a:gdLst>
                  <a:gd name="T0" fmla="*/ 0 w 74"/>
                  <a:gd name="T1" fmla="*/ 0 h 65"/>
                  <a:gd name="T2" fmla="*/ 0 w 74"/>
                  <a:gd name="T3" fmla="*/ 0 h 65"/>
                  <a:gd name="T4" fmla="*/ 1 w 74"/>
                  <a:gd name="T5" fmla="*/ 0 h 65"/>
                  <a:gd name="T6" fmla="*/ 1 w 74"/>
                  <a:gd name="T7" fmla="*/ 0 h 65"/>
                  <a:gd name="T8" fmla="*/ 1 w 74"/>
                  <a:gd name="T9" fmla="*/ 0 h 65"/>
                  <a:gd name="T10" fmla="*/ 1 w 74"/>
                  <a:gd name="T11" fmla="*/ 0 h 65"/>
                  <a:gd name="T12" fmla="*/ 1 w 74"/>
                  <a:gd name="T13" fmla="*/ 0 h 65"/>
                  <a:gd name="T14" fmla="*/ 1 w 74"/>
                  <a:gd name="T15" fmla="*/ 0 h 65"/>
                  <a:gd name="T16" fmla="*/ 0 w 74"/>
                  <a:gd name="T17" fmla="*/ 0 h 65"/>
                  <a:gd name="T18" fmla="*/ 0 w 74"/>
                  <a:gd name="T19" fmla="*/ 0 h 65"/>
                  <a:gd name="T20" fmla="*/ 0 w 74"/>
                  <a:gd name="T21" fmla="*/ 0 h 65"/>
                  <a:gd name="T22" fmla="*/ 0 w 74"/>
                  <a:gd name="T23" fmla="*/ 1 h 65"/>
                  <a:gd name="T24" fmla="*/ 0 w 74"/>
                  <a:gd name="T25" fmla="*/ 1 h 65"/>
                  <a:gd name="T26" fmla="*/ 0 w 74"/>
                  <a:gd name="T27" fmla="*/ 0 h 65"/>
                  <a:gd name="T28" fmla="*/ 0 w 74"/>
                  <a:gd name="T29" fmla="*/ 0 h 65"/>
                  <a:gd name="T30" fmla="*/ 0 w 74"/>
                  <a:gd name="T31" fmla="*/ 0 h 65"/>
                  <a:gd name="T32" fmla="*/ 0 w 74"/>
                  <a:gd name="T33" fmla="*/ 0 h 65"/>
                  <a:gd name="T34" fmla="*/ 0 w 74"/>
                  <a:gd name="T35" fmla="*/ 0 h 65"/>
                  <a:gd name="T36" fmla="*/ 0 w 74"/>
                  <a:gd name="T37" fmla="*/ 0 h 65"/>
                  <a:gd name="T38" fmla="*/ 0 w 74"/>
                  <a:gd name="T39" fmla="*/ 0 h 65"/>
                  <a:gd name="T40" fmla="*/ 0 w 74"/>
                  <a:gd name="T41" fmla="*/ 0 h 65"/>
                  <a:gd name="T42" fmla="*/ 0 w 74"/>
                  <a:gd name="T43" fmla="*/ 0 h 65"/>
                  <a:gd name="T44" fmla="*/ 0 w 74"/>
                  <a:gd name="T45" fmla="*/ 0 h 65"/>
                  <a:gd name="T46" fmla="*/ 0 w 74"/>
                  <a:gd name="T47" fmla="*/ 0 h 65"/>
                  <a:gd name="T48" fmla="*/ 0 w 74"/>
                  <a:gd name="T49" fmla="*/ 0 h 65"/>
                  <a:gd name="T50" fmla="*/ 0 w 74"/>
                  <a:gd name="T51" fmla="*/ 0 h 65"/>
                  <a:gd name="T52" fmla="*/ 0 w 74"/>
                  <a:gd name="T53" fmla="*/ 0 h 65"/>
                  <a:gd name="T54" fmla="*/ 0 w 74"/>
                  <a:gd name="T55" fmla="*/ 0 h 65"/>
                  <a:gd name="T56" fmla="*/ 0 w 74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65">
                    <a:moveTo>
                      <a:pt x="49" y="9"/>
                    </a:moveTo>
                    <a:lnTo>
                      <a:pt x="56" y="14"/>
                    </a:lnTo>
                    <a:lnTo>
                      <a:pt x="62" y="18"/>
                    </a:lnTo>
                    <a:lnTo>
                      <a:pt x="68" y="24"/>
                    </a:lnTo>
                    <a:lnTo>
                      <a:pt x="74" y="32"/>
                    </a:lnTo>
                    <a:lnTo>
                      <a:pt x="72" y="37"/>
                    </a:lnTo>
                    <a:lnTo>
                      <a:pt x="67" y="42"/>
                    </a:lnTo>
                    <a:lnTo>
                      <a:pt x="63" y="47"/>
                    </a:lnTo>
                    <a:lnTo>
                      <a:pt x="59" y="51"/>
                    </a:lnTo>
                    <a:lnTo>
                      <a:pt x="53" y="55"/>
                    </a:lnTo>
                    <a:lnTo>
                      <a:pt x="48" y="60"/>
                    </a:lnTo>
                    <a:lnTo>
                      <a:pt x="44" y="63"/>
                    </a:lnTo>
                    <a:lnTo>
                      <a:pt x="39" y="65"/>
                    </a:lnTo>
                    <a:lnTo>
                      <a:pt x="36" y="53"/>
                    </a:lnTo>
                    <a:lnTo>
                      <a:pt x="31" y="42"/>
                    </a:lnTo>
                    <a:lnTo>
                      <a:pt x="27" y="33"/>
                    </a:lnTo>
                    <a:lnTo>
                      <a:pt x="21" y="25"/>
                    </a:lnTo>
                    <a:lnTo>
                      <a:pt x="15" y="18"/>
                    </a:lnTo>
                    <a:lnTo>
                      <a:pt x="9" y="12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1"/>
                    </a:lnTo>
                    <a:lnTo>
                      <a:pt x="18" y="2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7"/>
                    </a:lnTo>
                    <a:lnTo>
                      <a:pt x="44" y="8"/>
                    </a:ln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899" name="Freeform 87"/>
              <p:cNvSpPr>
                <a:spLocks/>
              </p:cNvSpPr>
              <p:nvPr/>
            </p:nvSpPr>
            <p:spPr bwMode="auto">
              <a:xfrm>
                <a:off x="4838" y="3681"/>
                <a:ext cx="54" cy="30"/>
              </a:xfrm>
              <a:custGeom>
                <a:avLst/>
                <a:gdLst>
                  <a:gd name="T0" fmla="*/ 2 w 268"/>
                  <a:gd name="T1" fmla="*/ 0 h 152"/>
                  <a:gd name="T2" fmla="*/ 2 w 268"/>
                  <a:gd name="T3" fmla="*/ 0 h 152"/>
                  <a:gd name="T4" fmla="*/ 2 w 268"/>
                  <a:gd name="T5" fmla="*/ 1 h 152"/>
                  <a:gd name="T6" fmla="*/ 2 w 268"/>
                  <a:gd name="T7" fmla="*/ 1 h 152"/>
                  <a:gd name="T8" fmla="*/ 2 w 268"/>
                  <a:gd name="T9" fmla="*/ 1 h 152"/>
                  <a:gd name="T10" fmla="*/ 2 w 268"/>
                  <a:gd name="T11" fmla="*/ 1 h 152"/>
                  <a:gd name="T12" fmla="*/ 2 w 268"/>
                  <a:gd name="T13" fmla="*/ 1 h 152"/>
                  <a:gd name="T14" fmla="*/ 2 w 268"/>
                  <a:gd name="T15" fmla="*/ 1 h 152"/>
                  <a:gd name="T16" fmla="*/ 2 w 268"/>
                  <a:gd name="T17" fmla="*/ 1 h 152"/>
                  <a:gd name="T18" fmla="*/ 2 w 268"/>
                  <a:gd name="T19" fmla="*/ 1 h 152"/>
                  <a:gd name="T20" fmla="*/ 2 w 268"/>
                  <a:gd name="T21" fmla="*/ 1 h 152"/>
                  <a:gd name="T22" fmla="*/ 2 w 268"/>
                  <a:gd name="T23" fmla="*/ 1 h 152"/>
                  <a:gd name="T24" fmla="*/ 2 w 268"/>
                  <a:gd name="T25" fmla="*/ 1 h 152"/>
                  <a:gd name="T26" fmla="*/ 1 w 268"/>
                  <a:gd name="T27" fmla="*/ 1 h 152"/>
                  <a:gd name="T28" fmla="*/ 1 w 268"/>
                  <a:gd name="T29" fmla="*/ 1 h 152"/>
                  <a:gd name="T30" fmla="*/ 1 w 268"/>
                  <a:gd name="T31" fmla="*/ 1 h 152"/>
                  <a:gd name="T32" fmla="*/ 1 w 268"/>
                  <a:gd name="T33" fmla="*/ 1 h 152"/>
                  <a:gd name="T34" fmla="*/ 1 w 268"/>
                  <a:gd name="T35" fmla="*/ 1 h 152"/>
                  <a:gd name="T36" fmla="*/ 1 w 268"/>
                  <a:gd name="T37" fmla="*/ 1 h 152"/>
                  <a:gd name="T38" fmla="*/ 1 w 268"/>
                  <a:gd name="T39" fmla="*/ 1 h 152"/>
                  <a:gd name="T40" fmla="*/ 1 w 268"/>
                  <a:gd name="T41" fmla="*/ 1 h 152"/>
                  <a:gd name="T42" fmla="*/ 1 w 268"/>
                  <a:gd name="T43" fmla="*/ 1 h 152"/>
                  <a:gd name="T44" fmla="*/ 0 w 268"/>
                  <a:gd name="T45" fmla="*/ 1 h 152"/>
                  <a:gd name="T46" fmla="*/ 0 w 268"/>
                  <a:gd name="T47" fmla="*/ 1 h 152"/>
                  <a:gd name="T48" fmla="*/ 0 w 268"/>
                  <a:gd name="T49" fmla="*/ 1 h 152"/>
                  <a:gd name="T50" fmla="*/ 0 w 268"/>
                  <a:gd name="T51" fmla="*/ 1 h 152"/>
                  <a:gd name="T52" fmla="*/ 0 w 268"/>
                  <a:gd name="T53" fmla="*/ 1 h 152"/>
                  <a:gd name="T54" fmla="*/ 0 w 268"/>
                  <a:gd name="T55" fmla="*/ 0 h 152"/>
                  <a:gd name="T56" fmla="*/ 0 w 268"/>
                  <a:gd name="T57" fmla="*/ 0 h 152"/>
                  <a:gd name="T58" fmla="*/ 0 w 268"/>
                  <a:gd name="T59" fmla="*/ 0 h 152"/>
                  <a:gd name="T60" fmla="*/ 0 w 268"/>
                  <a:gd name="T61" fmla="*/ 0 h 152"/>
                  <a:gd name="T62" fmla="*/ 0 w 268"/>
                  <a:gd name="T63" fmla="*/ 0 h 152"/>
                  <a:gd name="T64" fmla="*/ 0 w 268"/>
                  <a:gd name="T65" fmla="*/ 0 h 152"/>
                  <a:gd name="T66" fmla="*/ 1 w 268"/>
                  <a:gd name="T67" fmla="*/ 0 h 152"/>
                  <a:gd name="T68" fmla="*/ 1 w 268"/>
                  <a:gd name="T69" fmla="*/ 0 h 152"/>
                  <a:gd name="T70" fmla="*/ 1 w 268"/>
                  <a:gd name="T71" fmla="*/ 0 h 152"/>
                  <a:gd name="T72" fmla="*/ 1 w 268"/>
                  <a:gd name="T73" fmla="*/ 0 h 152"/>
                  <a:gd name="T74" fmla="*/ 1 w 268"/>
                  <a:gd name="T75" fmla="*/ 0 h 152"/>
                  <a:gd name="T76" fmla="*/ 1 w 268"/>
                  <a:gd name="T77" fmla="*/ 0 h 152"/>
                  <a:gd name="T78" fmla="*/ 1 w 268"/>
                  <a:gd name="T79" fmla="*/ 0 h 152"/>
                  <a:gd name="T80" fmla="*/ 1 w 268"/>
                  <a:gd name="T81" fmla="*/ 0 h 152"/>
                  <a:gd name="T82" fmla="*/ 1 w 268"/>
                  <a:gd name="T83" fmla="*/ 0 h 152"/>
                  <a:gd name="T84" fmla="*/ 2 w 268"/>
                  <a:gd name="T85" fmla="*/ 0 h 152"/>
                  <a:gd name="T86" fmla="*/ 2 w 268"/>
                  <a:gd name="T87" fmla="*/ 0 h 152"/>
                  <a:gd name="T88" fmla="*/ 2 w 268"/>
                  <a:gd name="T89" fmla="*/ 0 h 15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152">
                    <a:moveTo>
                      <a:pt x="237" y="48"/>
                    </a:moveTo>
                    <a:lnTo>
                      <a:pt x="241" y="61"/>
                    </a:lnTo>
                    <a:lnTo>
                      <a:pt x="247" y="74"/>
                    </a:lnTo>
                    <a:lnTo>
                      <a:pt x="255" y="87"/>
                    </a:lnTo>
                    <a:lnTo>
                      <a:pt x="261" y="100"/>
                    </a:lnTo>
                    <a:lnTo>
                      <a:pt x="267" y="113"/>
                    </a:lnTo>
                    <a:lnTo>
                      <a:pt x="268" y="127"/>
                    </a:lnTo>
                    <a:lnTo>
                      <a:pt x="266" y="139"/>
                    </a:lnTo>
                    <a:lnTo>
                      <a:pt x="257" y="152"/>
                    </a:lnTo>
                    <a:lnTo>
                      <a:pt x="242" y="151"/>
                    </a:lnTo>
                    <a:lnTo>
                      <a:pt x="227" y="149"/>
                    </a:lnTo>
                    <a:lnTo>
                      <a:pt x="212" y="147"/>
                    </a:lnTo>
                    <a:lnTo>
                      <a:pt x="197" y="145"/>
                    </a:lnTo>
                    <a:lnTo>
                      <a:pt x="183" y="143"/>
                    </a:lnTo>
                    <a:lnTo>
                      <a:pt x="168" y="140"/>
                    </a:lnTo>
                    <a:lnTo>
                      <a:pt x="154" y="138"/>
                    </a:lnTo>
                    <a:lnTo>
                      <a:pt x="140" y="135"/>
                    </a:lnTo>
                    <a:lnTo>
                      <a:pt x="125" y="131"/>
                    </a:lnTo>
                    <a:lnTo>
                      <a:pt x="111" y="128"/>
                    </a:lnTo>
                    <a:lnTo>
                      <a:pt x="97" y="124"/>
                    </a:lnTo>
                    <a:lnTo>
                      <a:pt x="83" y="121"/>
                    </a:lnTo>
                    <a:lnTo>
                      <a:pt x="69" y="117"/>
                    </a:lnTo>
                    <a:lnTo>
                      <a:pt x="55" y="114"/>
                    </a:lnTo>
                    <a:lnTo>
                      <a:pt x="40" y="110"/>
                    </a:lnTo>
                    <a:lnTo>
                      <a:pt x="26" y="107"/>
                    </a:lnTo>
                    <a:lnTo>
                      <a:pt x="17" y="85"/>
                    </a:lnTo>
                    <a:lnTo>
                      <a:pt x="8" y="64"/>
                    </a:lnTo>
                    <a:lnTo>
                      <a:pt x="1" y="43"/>
                    </a:lnTo>
                    <a:lnTo>
                      <a:pt x="0" y="20"/>
                    </a:lnTo>
                    <a:lnTo>
                      <a:pt x="15" y="21"/>
                    </a:lnTo>
                    <a:lnTo>
                      <a:pt x="29" y="17"/>
                    </a:lnTo>
                    <a:lnTo>
                      <a:pt x="43" y="13"/>
                    </a:lnTo>
                    <a:lnTo>
                      <a:pt x="56" y="7"/>
                    </a:lnTo>
                    <a:lnTo>
                      <a:pt x="69" y="2"/>
                    </a:lnTo>
                    <a:lnTo>
                      <a:pt x="83" y="0"/>
                    </a:lnTo>
                    <a:lnTo>
                      <a:pt x="96" y="3"/>
                    </a:lnTo>
                    <a:lnTo>
                      <a:pt x="109" y="13"/>
                    </a:lnTo>
                    <a:lnTo>
                      <a:pt x="124" y="21"/>
                    </a:lnTo>
                    <a:lnTo>
                      <a:pt x="139" y="29"/>
                    </a:lnTo>
                    <a:lnTo>
                      <a:pt x="154" y="37"/>
                    </a:lnTo>
                    <a:lnTo>
                      <a:pt x="170" y="44"/>
                    </a:lnTo>
                    <a:lnTo>
                      <a:pt x="186" y="49"/>
                    </a:lnTo>
                    <a:lnTo>
                      <a:pt x="202" y="53"/>
                    </a:lnTo>
                    <a:lnTo>
                      <a:pt x="219" y="52"/>
                    </a:lnTo>
                    <a:lnTo>
                      <a:pt x="237" y="4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0" name="Freeform 88"/>
              <p:cNvSpPr>
                <a:spLocks/>
              </p:cNvSpPr>
              <p:nvPr/>
            </p:nvSpPr>
            <p:spPr bwMode="auto">
              <a:xfrm>
                <a:off x="4925" y="3704"/>
                <a:ext cx="10" cy="9"/>
              </a:xfrm>
              <a:custGeom>
                <a:avLst/>
                <a:gdLst>
                  <a:gd name="T0" fmla="*/ 0 w 52"/>
                  <a:gd name="T1" fmla="*/ 0 h 45"/>
                  <a:gd name="T2" fmla="*/ 0 w 52"/>
                  <a:gd name="T3" fmla="*/ 0 h 45"/>
                  <a:gd name="T4" fmla="*/ 0 w 52"/>
                  <a:gd name="T5" fmla="*/ 0 h 45"/>
                  <a:gd name="T6" fmla="*/ 0 w 52"/>
                  <a:gd name="T7" fmla="*/ 0 h 45"/>
                  <a:gd name="T8" fmla="*/ 0 w 52"/>
                  <a:gd name="T9" fmla="*/ 0 h 45"/>
                  <a:gd name="T10" fmla="*/ 0 w 52"/>
                  <a:gd name="T11" fmla="*/ 0 h 45"/>
                  <a:gd name="T12" fmla="*/ 0 w 52"/>
                  <a:gd name="T13" fmla="*/ 0 h 45"/>
                  <a:gd name="T14" fmla="*/ 0 w 52"/>
                  <a:gd name="T15" fmla="*/ 0 h 45"/>
                  <a:gd name="T16" fmla="*/ 0 w 52"/>
                  <a:gd name="T17" fmla="*/ 0 h 45"/>
                  <a:gd name="T18" fmla="*/ 0 w 52"/>
                  <a:gd name="T19" fmla="*/ 0 h 45"/>
                  <a:gd name="T20" fmla="*/ 0 w 52"/>
                  <a:gd name="T21" fmla="*/ 0 h 45"/>
                  <a:gd name="T22" fmla="*/ 0 w 52"/>
                  <a:gd name="T23" fmla="*/ 0 h 45"/>
                  <a:gd name="T24" fmla="*/ 0 w 52"/>
                  <a:gd name="T25" fmla="*/ 0 h 45"/>
                  <a:gd name="T26" fmla="*/ 0 w 52"/>
                  <a:gd name="T27" fmla="*/ 0 h 45"/>
                  <a:gd name="T28" fmla="*/ 0 w 52"/>
                  <a:gd name="T29" fmla="*/ 0 h 45"/>
                  <a:gd name="T30" fmla="*/ 0 w 52"/>
                  <a:gd name="T31" fmla="*/ 0 h 45"/>
                  <a:gd name="T32" fmla="*/ 0 w 52"/>
                  <a:gd name="T33" fmla="*/ 0 h 45"/>
                  <a:gd name="T34" fmla="*/ 0 w 52"/>
                  <a:gd name="T35" fmla="*/ 0 h 45"/>
                  <a:gd name="T36" fmla="*/ 0 w 52"/>
                  <a:gd name="T37" fmla="*/ 0 h 45"/>
                  <a:gd name="T38" fmla="*/ 0 w 52"/>
                  <a:gd name="T39" fmla="*/ 0 h 45"/>
                  <a:gd name="T40" fmla="*/ 0 w 52"/>
                  <a:gd name="T41" fmla="*/ 0 h 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45">
                    <a:moveTo>
                      <a:pt x="52" y="26"/>
                    </a:moveTo>
                    <a:lnTo>
                      <a:pt x="50" y="32"/>
                    </a:lnTo>
                    <a:lnTo>
                      <a:pt x="45" y="36"/>
                    </a:lnTo>
                    <a:lnTo>
                      <a:pt x="39" y="41"/>
                    </a:lnTo>
                    <a:lnTo>
                      <a:pt x="35" y="45"/>
                    </a:lnTo>
                    <a:lnTo>
                      <a:pt x="30" y="38"/>
                    </a:lnTo>
                    <a:lnTo>
                      <a:pt x="26" y="33"/>
                    </a:lnTo>
                    <a:lnTo>
                      <a:pt x="22" y="27"/>
                    </a:lnTo>
                    <a:lnTo>
                      <a:pt x="17" y="24"/>
                    </a:lnTo>
                    <a:lnTo>
                      <a:pt x="13" y="19"/>
                    </a:lnTo>
                    <a:lnTo>
                      <a:pt x="9" y="16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2" y="3"/>
                    </a:lnTo>
                    <a:lnTo>
                      <a:pt x="29" y="5"/>
                    </a:lnTo>
                    <a:lnTo>
                      <a:pt x="38" y="10"/>
                    </a:lnTo>
                    <a:lnTo>
                      <a:pt x="44" y="15"/>
                    </a:lnTo>
                    <a:lnTo>
                      <a:pt x="49" y="19"/>
                    </a:lnTo>
                    <a:lnTo>
                      <a:pt x="5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1" name="Freeform 89"/>
              <p:cNvSpPr>
                <a:spLocks/>
              </p:cNvSpPr>
              <p:nvPr/>
            </p:nvSpPr>
            <p:spPr bwMode="auto">
              <a:xfrm>
                <a:off x="4861" y="3708"/>
                <a:ext cx="123" cy="81"/>
              </a:xfrm>
              <a:custGeom>
                <a:avLst/>
                <a:gdLst>
                  <a:gd name="T0" fmla="*/ 5 w 616"/>
                  <a:gd name="T1" fmla="*/ 1 h 401"/>
                  <a:gd name="T2" fmla="*/ 5 w 616"/>
                  <a:gd name="T3" fmla="*/ 1 h 401"/>
                  <a:gd name="T4" fmla="*/ 5 w 616"/>
                  <a:gd name="T5" fmla="*/ 2 h 401"/>
                  <a:gd name="T6" fmla="*/ 5 w 616"/>
                  <a:gd name="T7" fmla="*/ 2 h 401"/>
                  <a:gd name="T8" fmla="*/ 5 w 616"/>
                  <a:gd name="T9" fmla="*/ 2 h 401"/>
                  <a:gd name="T10" fmla="*/ 4 w 616"/>
                  <a:gd name="T11" fmla="*/ 2 h 401"/>
                  <a:gd name="T12" fmla="*/ 4 w 616"/>
                  <a:gd name="T13" fmla="*/ 2 h 401"/>
                  <a:gd name="T14" fmla="*/ 4 w 616"/>
                  <a:gd name="T15" fmla="*/ 2 h 401"/>
                  <a:gd name="T16" fmla="*/ 4 w 616"/>
                  <a:gd name="T17" fmla="*/ 2 h 401"/>
                  <a:gd name="T18" fmla="*/ 4 w 616"/>
                  <a:gd name="T19" fmla="*/ 2 h 401"/>
                  <a:gd name="T20" fmla="*/ 4 w 616"/>
                  <a:gd name="T21" fmla="*/ 3 h 401"/>
                  <a:gd name="T22" fmla="*/ 4 w 616"/>
                  <a:gd name="T23" fmla="*/ 3 h 401"/>
                  <a:gd name="T24" fmla="*/ 3 w 616"/>
                  <a:gd name="T25" fmla="*/ 2 h 401"/>
                  <a:gd name="T26" fmla="*/ 3 w 616"/>
                  <a:gd name="T27" fmla="*/ 2 h 401"/>
                  <a:gd name="T28" fmla="*/ 3 w 616"/>
                  <a:gd name="T29" fmla="*/ 3 h 401"/>
                  <a:gd name="T30" fmla="*/ 3 w 616"/>
                  <a:gd name="T31" fmla="*/ 3 h 401"/>
                  <a:gd name="T32" fmla="*/ 3 w 616"/>
                  <a:gd name="T33" fmla="*/ 3 h 401"/>
                  <a:gd name="T34" fmla="*/ 3 w 616"/>
                  <a:gd name="T35" fmla="*/ 3 h 401"/>
                  <a:gd name="T36" fmla="*/ 3 w 616"/>
                  <a:gd name="T37" fmla="*/ 3 h 401"/>
                  <a:gd name="T38" fmla="*/ 3 w 616"/>
                  <a:gd name="T39" fmla="*/ 3 h 401"/>
                  <a:gd name="T40" fmla="*/ 2 w 616"/>
                  <a:gd name="T41" fmla="*/ 2 h 401"/>
                  <a:gd name="T42" fmla="*/ 3 w 616"/>
                  <a:gd name="T43" fmla="*/ 2 h 401"/>
                  <a:gd name="T44" fmla="*/ 3 w 616"/>
                  <a:gd name="T45" fmla="*/ 2 h 401"/>
                  <a:gd name="T46" fmla="*/ 3 w 616"/>
                  <a:gd name="T47" fmla="*/ 2 h 401"/>
                  <a:gd name="T48" fmla="*/ 3 w 616"/>
                  <a:gd name="T49" fmla="*/ 2 h 401"/>
                  <a:gd name="T50" fmla="*/ 4 w 616"/>
                  <a:gd name="T51" fmla="*/ 2 h 401"/>
                  <a:gd name="T52" fmla="*/ 3 w 616"/>
                  <a:gd name="T53" fmla="*/ 2 h 401"/>
                  <a:gd name="T54" fmla="*/ 4 w 616"/>
                  <a:gd name="T55" fmla="*/ 1 h 401"/>
                  <a:gd name="T56" fmla="*/ 4 w 616"/>
                  <a:gd name="T57" fmla="*/ 1 h 401"/>
                  <a:gd name="T58" fmla="*/ 4 w 616"/>
                  <a:gd name="T59" fmla="*/ 0 h 401"/>
                  <a:gd name="T60" fmla="*/ 4 w 616"/>
                  <a:gd name="T61" fmla="*/ 1 h 401"/>
                  <a:gd name="T62" fmla="*/ 4 w 616"/>
                  <a:gd name="T63" fmla="*/ 1 h 401"/>
                  <a:gd name="T64" fmla="*/ 4 w 616"/>
                  <a:gd name="T65" fmla="*/ 0 h 401"/>
                  <a:gd name="T66" fmla="*/ 4 w 616"/>
                  <a:gd name="T67" fmla="*/ 1 h 401"/>
                  <a:gd name="T68" fmla="*/ 4 w 616"/>
                  <a:gd name="T69" fmla="*/ 1 h 401"/>
                  <a:gd name="T70" fmla="*/ 3 w 616"/>
                  <a:gd name="T71" fmla="*/ 1 h 401"/>
                  <a:gd name="T72" fmla="*/ 3 w 616"/>
                  <a:gd name="T73" fmla="*/ 2 h 401"/>
                  <a:gd name="T74" fmla="*/ 2 w 616"/>
                  <a:gd name="T75" fmla="*/ 2 h 401"/>
                  <a:gd name="T76" fmla="*/ 2 w 616"/>
                  <a:gd name="T77" fmla="*/ 2 h 401"/>
                  <a:gd name="T78" fmla="*/ 1 w 616"/>
                  <a:gd name="T79" fmla="*/ 2 h 401"/>
                  <a:gd name="T80" fmla="*/ 1 w 616"/>
                  <a:gd name="T81" fmla="*/ 2 h 401"/>
                  <a:gd name="T82" fmla="*/ 0 w 616"/>
                  <a:gd name="T83" fmla="*/ 2 h 401"/>
                  <a:gd name="T84" fmla="*/ 0 w 616"/>
                  <a:gd name="T85" fmla="*/ 2 h 401"/>
                  <a:gd name="T86" fmla="*/ 0 w 616"/>
                  <a:gd name="T87" fmla="*/ 2 h 401"/>
                  <a:gd name="T88" fmla="*/ 1 w 616"/>
                  <a:gd name="T89" fmla="*/ 2 h 401"/>
                  <a:gd name="T90" fmla="*/ 1 w 616"/>
                  <a:gd name="T91" fmla="*/ 2 h 401"/>
                  <a:gd name="T92" fmla="*/ 2 w 616"/>
                  <a:gd name="T93" fmla="*/ 2 h 401"/>
                  <a:gd name="T94" fmla="*/ 2 w 616"/>
                  <a:gd name="T95" fmla="*/ 1 h 401"/>
                  <a:gd name="T96" fmla="*/ 3 w 616"/>
                  <a:gd name="T97" fmla="*/ 1 h 401"/>
                  <a:gd name="T98" fmla="*/ 3 w 616"/>
                  <a:gd name="T99" fmla="*/ 1 h 401"/>
                  <a:gd name="T100" fmla="*/ 3 w 616"/>
                  <a:gd name="T101" fmla="*/ 1 h 401"/>
                  <a:gd name="T102" fmla="*/ 4 w 616"/>
                  <a:gd name="T103" fmla="*/ 0 h 401"/>
                  <a:gd name="T104" fmla="*/ 4 w 616"/>
                  <a:gd name="T105" fmla="*/ 0 h 401"/>
                  <a:gd name="T106" fmla="*/ 4 w 616"/>
                  <a:gd name="T107" fmla="*/ 0 h 401"/>
                  <a:gd name="T108" fmla="*/ 4 w 616"/>
                  <a:gd name="T109" fmla="*/ 0 h 40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16" h="401">
                    <a:moveTo>
                      <a:pt x="582" y="58"/>
                    </a:moveTo>
                    <a:lnTo>
                      <a:pt x="588" y="67"/>
                    </a:lnTo>
                    <a:lnTo>
                      <a:pt x="588" y="75"/>
                    </a:lnTo>
                    <a:lnTo>
                      <a:pt x="587" y="84"/>
                    </a:lnTo>
                    <a:lnTo>
                      <a:pt x="588" y="92"/>
                    </a:lnTo>
                    <a:lnTo>
                      <a:pt x="588" y="109"/>
                    </a:lnTo>
                    <a:lnTo>
                      <a:pt x="593" y="126"/>
                    </a:lnTo>
                    <a:lnTo>
                      <a:pt x="601" y="144"/>
                    </a:lnTo>
                    <a:lnTo>
                      <a:pt x="608" y="160"/>
                    </a:lnTo>
                    <a:lnTo>
                      <a:pt x="614" y="176"/>
                    </a:lnTo>
                    <a:lnTo>
                      <a:pt x="616" y="192"/>
                    </a:lnTo>
                    <a:lnTo>
                      <a:pt x="611" y="208"/>
                    </a:lnTo>
                    <a:lnTo>
                      <a:pt x="600" y="223"/>
                    </a:lnTo>
                    <a:lnTo>
                      <a:pt x="599" y="210"/>
                    </a:lnTo>
                    <a:lnTo>
                      <a:pt x="595" y="199"/>
                    </a:lnTo>
                    <a:lnTo>
                      <a:pt x="589" y="188"/>
                    </a:lnTo>
                    <a:lnTo>
                      <a:pt x="580" y="182"/>
                    </a:lnTo>
                    <a:lnTo>
                      <a:pt x="575" y="190"/>
                    </a:lnTo>
                    <a:lnTo>
                      <a:pt x="574" y="200"/>
                    </a:lnTo>
                    <a:lnTo>
                      <a:pt x="576" y="210"/>
                    </a:lnTo>
                    <a:lnTo>
                      <a:pt x="577" y="219"/>
                    </a:lnTo>
                    <a:lnTo>
                      <a:pt x="572" y="231"/>
                    </a:lnTo>
                    <a:lnTo>
                      <a:pt x="565" y="240"/>
                    </a:lnTo>
                    <a:lnTo>
                      <a:pt x="558" y="249"/>
                    </a:lnTo>
                    <a:lnTo>
                      <a:pt x="548" y="256"/>
                    </a:lnTo>
                    <a:lnTo>
                      <a:pt x="538" y="263"/>
                    </a:lnTo>
                    <a:lnTo>
                      <a:pt x="529" y="270"/>
                    </a:lnTo>
                    <a:lnTo>
                      <a:pt x="519" y="276"/>
                    </a:lnTo>
                    <a:lnTo>
                      <a:pt x="509" y="282"/>
                    </a:lnTo>
                    <a:lnTo>
                      <a:pt x="505" y="278"/>
                    </a:lnTo>
                    <a:lnTo>
                      <a:pt x="501" y="274"/>
                    </a:lnTo>
                    <a:lnTo>
                      <a:pt x="496" y="270"/>
                    </a:lnTo>
                    <a:lnTo>
                      <a:pt x="492" y="267"/>
                    </a:lnTo>
                    <a:lnTo>
                      <a:pt x="488" y="263"/>
                    </a:lnTo>
                    <a:lnTo>
                      <a:pt x="484" y="261"/>
                    </a:lnTo>
                    <a:lnTo>
                      <a:pt x="478" y="259"/>
                    </a:lnTo>
                    <a:lnTo>
                      <a:pt x="474" y="257"/>
                    </a:lnTo>
                    <a:lnTo>
                      <a:pt x="472" y="272"/>
                    </a:lnTo>
                    <a:lnTo>
                      <a:pt x="476" y="286"/>
                    </a:lnTo>
                    <a:lnTo>
                      <a:pt x="484" y="301"/>
                    </a:lnTo>
                    <a:lnTo>
                      <a:pt x="488" y="316"/>
                    </a:lnTo>
                    <a:lnTo>
                      <a:pt x="486" y="324"/>
                    </a:lnTo>
                    <a:lnTo>
                      <a:pt x="481" y="332"/>
                    </a:lnTo>
                    <a:lnTo>
                      <a:pt x="475" y="339"/>
                    </a:lnTo>
                    <a:lnTo>
                      <a:pt x="467" y="344"/>
                    </a:lnTo>
                    <a:lnTo>
                      <a:pt x="466" y="334"/>
                    </a:lnTo>
                    <a:lnTo>
                      <a:pt x="463" y="324"/>
                    </a:lnTo>
                    <a:lnTo>
                      <a:pt x="457" y="316"/>
                    </a:lnTo>
                    <a:lnTo>
                      <a:pt x="449" y="309"/>
                    </a:lnTo>
                    <a:lnTo>
                      <a:pt x="440" y="305"/>
                    </a:lnTo>
                    <a:lnTo>
                      <a:pt x="430" y="301"/>
                    </a:lnTo>
                    <a:lnTo>
                      <a:pt x="420" y="298"/>
                    </a:lnTo>
                    <a:lnTo>
                      <a:pt x="409" y="295"/>
                    </a:lnTo>
                    <a:lnTo>
                      <a:pt x="399" y="295"/>
                    </a:lnTo>
                    <a:lnTo>
                      <a:pt x="389" y="295"/>
                    </a:lnTo>
                    <a:lnTo>
                      <a:pt x="378" y="298"/>
                    </a:lnTo>
                    <a:lnTo>
                      <a:pt x="369" y="300"/>
                    </a:lnTo>
                    <a:lnTo>
                      <a:pt x="368" y="309"/>
                    </a:lnTo>
                    <a:lnTo>
                      <a:pt x="371" y="317"/>
                    </a:lnTo>
                    <a:lnTo>
                      <a:pt x="376" y="324"/>
                    </a:lnTo>
                    <a:lnTo>
                      <a:pt x="383" y="330"/>
                    </a:lnTo>
                    <a:lnTo>
                      <a:pt x="389" y="336"/>
                    </a:lnTo>
                    <a:lnTo>
                      <a:pt x="394" y="341"/>
                    </a:lnTo>
                    <a:lnTo>
                      <a:pt x="398" y="349"/>
                    </a:lnTo>
                    <a:lnTo>
                      <a:pt x="399" y="359"/>
                    </a:lnTo>
                    <a:lnTo>
                      <a:pt x="397" y="370"/>
                    </a:lnTo>
                    <a:lnTo>
                      <a:pt x="399" y="383"/>
                    </a:lnTo>
                    <a:lnTo>
                      <a:pt x="397" y="393"/>
                    </a:lnTo>
                    <a:lnTo>
                      <a:pt x="388" y="400"/>
                    </a:lnTo>
                    <a:lnTo>
                      <a:pt x="380" y="401"/>
                    </a:lnTo>
                    <a:lnTo>
                      <a:pt x="374" y="400"/>
                    </a:lnTo>
                    <a:lnTo>
                      <a:pt x="368" y="398"/>
                    </a:lnTo>
                    <a:lnTo>
                      <a:pt x="361" y="395"/>
                    </a:lnTo>
                    <a:lnTo>
                      <a:pt x="364" y="380"/>
                    </a:lnTo>
                    <a:lnTo>
                      <a:pt x="366" y="363"/>
                    </a:lnTo>
                    <a:lnTo>
                      <a:pt x="365" y="346"/>
                    </a:lnTo>
                    <a:lnTo>
                      <a:pt x="359" y="330"/>
                    </a:lnTo>
                    <a:lnTo>
                      <a:pt x="354" y="321"/>
                    </a:lnTo>
                    <a:lnTo>
                      <a:pt x="347" y="314"/>
                    </a:lnTo>
                    <a:lnTo>
                      <a:pt x="339" y="307"/>
                    </a:lnTo>
                    <a:lnTo>
                      <a:pt x="329" y="302"/>
                    </a:lnTo>
                    <a:lnTo>
                      <a:pt x="320" y="298"/>
                    </a:lnTo>
                    <a:lnTo>
                      <a:pt x="313" y="295"/>
                    </a:lnTo>
                    <a:lnTo>
                      <a:pt x="308" y="293"/>
                    </a:lnTo>
                    <a:lnTo>
                      <a:pt x="306" y="293"/>
                    </a:lnTo>
                    <a:lnTo>
                      <a:pt x="308" y="285"/>
                    </a:lnTo>
                    <a:lnTo>
                      <a:pt x="313" y="277"/>
                    </a:lnTo>
                    <a:lnTo>
                      <a:pt x="317" y="270"/>
                    </a:lnTo>
                    <a:lnTo>
                      <a:pt x="323" y="262"/>
                    </a:lnTo>
                    <a:lnTo>
                      <a:pt x="329" y="255"/>
                    </a:lnTo>
                    <a:lnTo>
                      <a:pt x="335" y="249"/>
                    </a:lnTo>
                    <a:lnTo>
                      <a:pt x="343" y="244"/>
                    </a:lnTo>
                    <a:lnTo>
                      <a:pt x="349" y="238"/>
                    </a:lnTo>
                    <a:lnTo>
                      <a:pt x="360" y="231"/>
                    </a:lnTo>
                    <a:lnTo>
                      <a:pt x="371" y="226"/>
                    </a:lnTo>
                    <a:lnTo>
                      <a:pt x="384" y="223"/>
                    </a:lnTo>
                    <a:lnTo>
                      <a:pt x="397" y="219"/>
                    </a:lnTo>
                    <a:lnTo>
                      <a:pt x="409" y="216"/>
                    </a:lnTo>
                    <a:lnTo>
                      <a:pt x="422" y="214"/>
                    </a:lnTo>
                    <a:lnTo>
                      <a:pt x="435" y="210"/>
                    </a:lnTo>
                    <a:lnTo>
                      <a:pt x="447" y="207"/>
                    </a:lnTo>
                    <a:lnTo>
                      <a:pt x="450" y="203"/>
                    </a:lnTo>
                    <a:lnTo>
                      <a:pt x="452" y="199"/>
                    </a:lnTo>
                    <a:lnTo>
                      <a:pt x="453" y="194"/>
                    </a:lnTo>
                    <a:lnTo>
                      <a:pt x="453" y="188"/>
                    </a:lnTo>
                    <a:lnTo>
                      <a:pt x="447" y="186"/>
                    </a:lnTo>
                    <a:lnTo>
                      <a:pt x="440" y="186"/>
                    </a:lnTo>
                    <a:lnTo>
                      <a:pt x="431" y="188"/>
                    </a:lnTo>
                    <a:lnTo>
                      <a:pt x="422" y="191"/>
                    </a:lnTo>
                    <a:lnTo>
                      <a:pt x="437" y="179"/>
                    </a:lnTo>
                    <a:lnTo>
                      <a:pt x="455" y="167"/>
                    </a:lnTo>
                    <a:lnTo>
                      <a:pt x="472" y="155"/>
                    </a:lnTo>
                    <a:lnTo>
                      <a:pt x="488" y="141"/>
                    </a:lnTo>
                    <a:lnTo>
                      <a:pt x="503" y="127"/>
                    </a:lnTo>
                    <a:lnTo>
                      <a:pt x="515" y="110"/>
                    </a:lnTo>
                    <a:lnTo>
                      <a:pt x="522" y="91"/>
                    </a:lnTo>
                    <a:lnTo>
                      <a:pt x="525" y="68"/>
                    </a:lnTo>
                    <a:lnTo>
                      <a:pt x="522" y="64"/>
                    </a:lnTo>
                    <a:lnTo>
                      <a:pt x="521" y="60"/>
                    </a:lnTo>
                    <a:lnTo>
                      <a:pt x="520" y="55"/>
                    </a:lnTo>
                    <a:lnTo>
                      <a:pt x="516" y="53"/>
                    </a:lnTo>
                    <a:lnTo>
                      <a:pt x="510" y="58"/>
                    </a:lnTo>
                    <a:lnTo>
                      <a:pt x="508" y="67"/>
                    </a:lnTo>
                    <a:lnTo>
                      <a:pt x="506" y="75"/>
                    </a:lnTo>
                    <a:lnTo>
                      <a:pt x="503" y="81"/>
                    </a:lnTo>
                    <a:lnTo>
                      <a:pt x="499" y="78"/>
                    </a:lnTo>
                    <a:lnTo>
                      <a:pt x="494" y="72"/>
                    </a:lnTo>
                    <a:lnTo>
                      <a:pt x="490" y="68"/>
                    </a:lnTo>
                    <a:lnTo>
                      <a:pt x="486" y="62"/>
                    </a:lnTo>
                    <a:lnTo>
                      <a:pt x="481" y="57"/>
                    </a:lnTo>
                    <a:lnTo>
                      <a:pt x="477" y="55"/>
                    </a:lnTo>
                    <a:lnTo>
                      <a:pt x="472" y="55"/>
                    </a:lnTo>
                    <a:lnTo>
                      <a:pt x="465" y="57"/>
                    </a:lnTo>
                    <a:lnTo>
                      <a:pt x="465" y="64"/>
                    </a:lnTo>
                    <a:lnTo>
                      <a:pt x="469" y="69"/>
                    </a:lnTo>
                    <a:lnTo>
                      <a:pt x="472" y="75"/>
                    </a:lnTo>
                    <a:lnTo>
                      <a:pt x="474" y="81"/>
                    </a:lnTo>
                    <a:lnTo>
                      <a:pt x="473" y="102"/>
                    </a:lnTo>
                    <a:lnTo>
                      <a:pt x="466" y="117"/>
                    </a:lnTo>
                    <a:lnTo>
                      <a:pt x="457" y="130"/>
                    </a:lnTo>
                    <a:lnTo>
                      <a:pt x="443" y="140"/>
                    </a:lnTo>
                    <a:lnTo>
                      <a:pt x="428" y="149"/>
                    </a:lnTo>
                    <a:lnTo>
                      <a:pt x="413" y="159"/>
                    </a:lnTo>
                    <a:lnTo>
                      <a:pt x="400" y="168"/>
                    </a:lnTo>
                    <a:lnTo>
                      <a:pt x="388" y="180"/>
                    </a:lnTo>
                    <a:lnTo>
                      <a:pt x="371" y="187"/>
                    </a:lnTo>
                    <a:lnTo>
                      <a:pt x="354" y="194"/>
                    </a:lnTo>
                    <a:lnTo>
                      <a:pt x="337" y="205"/>
                    </a:lnTo>
                    <a:lnTo>
                      <a:pt x="321" y="215"/>
                    </a:lnTo>
                    <a:lnTo>
                      <a:pt x="305" y="228"/>
                    </a:lnTo>
                    <a:lnTo>
                      <a:pt x="292" y="240"/>
                    </a:lnTo>
                    <a:lnTo>
                      <a:pt x="281" y="255"/>
                    </a:lnTo>
                    <a:lnTo>
                      <a:pt x="271" y="271"/>
                    </a:lnTo>
                    <a:lnTo>
                      <a:pt x="255" y="265"/>
                    </a:lnTo>
                    <a:lnTo>
                      <a:pt x="240" y="260"/>
                    </a:lnTo>
                    <a:lnTo>
                      <a:pt x="224" y="256"/>
                    </a:lnTo>
                    <a:lnTo>
                      <a:pt x="206" y="253"/>
                    </a:lnTo>
                    <a:lnTo>
                      <a:pt x="190" y="251"/>
                    </a:lnTo>
                    <a:lnTo>
                      <a:pt x="173" y="249"/>
                    </a:lnTo>
                    <a:lnTo>
                      <a:pt x="157" y="248"/>
                    </a:lnTo>
                    <a:lnTo>
                      <a:pt x="140" y="247"/>
                    </a:lnTo>
                    <a:lnTo>
                      <a:pt x="123" y="247"/>
                    </a:lnTo>
                    <a:lnTo>
                      <a:pt x="106" y="247"/>
                    </a:lnTo>
                    <a:lnTo>
                      <a:pt x="89" y="246"/>
                    </a:lnTo>
                    <a:lnTo>
                      <a:pt x="72" y="245"/>
                    </a:lnTo>
                    <a:lnTo>
                      <a:pt x="56" y="244"/>
                    </a:lnTo>
                    <a:lnTo>
                      <a:pt x="39" y="242"/>
                    </a:lnTo>
                    <a:lnTo>
                      <a:pt x="23" y="240"/>
                    </a:lnTo>
                    <a:lnTo>
                      <a:pt x="7" y="237"/>
                    </a:lnTo>
                    <a:lnTo>
                      <a:pt x="4" y="231"/>
                    </a:lnTo>
                    <a:lnTo>
                      <a:pt x="2" y="224"/>
                    </a:lnTo>
                    <a:lnTo>
                      <a:pt x="1" y="216"/>
                    </a:lnTo>
                    <a:lnTo>
                      <a:pt x="0" y="208"/>
                    </a:lnTo>
                    <a:lnTo>
                      <a:pt x="15" y="210"/>
                    </a:lnTo>
                    <a:lnTo>
                      <a:pt x="30" y="214"/>
                    </a:lnTo>
                    <a:lnTo>
                      <a:pt x="45" y="216"/>
                    </a:lnTo>
                    <a:lnTo>
                      <a:pt x="61" y="218"/>
                    </a:lnTo>
                    <a:lnTo>
                      <a:pt x="76" y="221"/>
                    </a:lnTo>
                    <a:lnTo>
                      <a:pt x="91" y="222"/>
                    </a:lnTo>
                    <a:lnTo>
                      <a:pt x="108" y="223"/>
                    </a:lnTo>
                    <a:lnTo>
                      <a:pt x="123" y="223"/>
                    </a:lnTo>
                    <a:lnTo>
                      <a:pt x="138" y="223"/>
                    </a:lnTo>
                    <a:lnTo>
                      <a:pt x="153" y="222"/>
                    </a:lnTo>
                    <a:lnTo>
                      <a:pt x="168" y="219"/>
                    </a:lnTo>
                    <a:lnTo>
                      <a:pt x="182" y="216"/>
                    </a:lnTo>
                    <a:lnTo>
                      <a:pt x="196" y="213"/>
                    </a:lnTo>
                    <a:lnTo>
                      <a:pt x="210" y="207"/>
                    </a:lnTo>
                    <a:lnTo>
                      <a:pt x="222" y="200"/>
                    </a:lnTo>
                    <a:lnTo>
                      <a:pt x="235" y="192"/>
                    </a:lnTo>
                    <a:lnTo>
                      <a:pt x="270" y="195"/>
                    </a:lnTo>
                    <a:lnTo>
                      <a:pt x="284" y="188"/>
                    </a:lnTo>
                    <a:lnTo>
                      <a:pt x="296" y="178"/>
                    </a:lnTo>
                    <a:lnTo>
                      <a:pt x="305" y="168"/>
                    </a:lnTo>
                    <a:lnTo>
                      <a:pt x="315" y="156"/>
                    </a:lnTo>
                    <a:lnTo>
                      <a:pt x="323" y="145"/>
                    </a:lnTo>
                    <a:lnTo>
                      <a:pt x="334" y="134"/>
                    </a:lnTo>
                    <a:lnTo>
                      <a:pt x="346" y="126"/>
                    </a:lnTo>
                    <a:lnTo>
                      <a:pt x="361" y="122"/>
                    </a:lnTo>
                    <a:lnTo>
                      <a:pt x="372" y="108"/>
                    </a:lnTo>
                    <a:lnTo>
                      <a:pt x="384" y="99"/>
                    </a:lnTo>
                    <a:lnTo>
                      <a:pt x="397" y="92"/>
                    </a:lnTo>
                    <a:lnTo>
                      <a:pt x="410" y="87"/>
                    </a:lnTo>
                    <a:lnTo>
                      <a:pt x="424" y="83"/>
                    </a:lnTo>
                    <a:lnTo>
                      <a:pt x="437" y="76"/>
                    </a:lnTo>
                    <a:lnTo>
                      <a:pt x="450" y="67"/>
                    </a:lnTo>
                    <a:lnTo>
                      <a:pt x="461" y="53"/>
                    </a:lnTo>
                    <a:lnTo>
                      <a:pt x="465" y="45"/>
                    </a:lnTo>
                    <a:lnTo>
                      <a:pt x="470" y="38"/>
                    </a:lnTo>
                    <a:lnTo>
                      <a:pt x="474" y="30"/>
                    </a:lnTo>
                    <a:lnTo>
                      <a:pt x="477" y="22"/>
                    </a:lnTo>
                    <a:lnTo>
                      <a:pt x="482" y="15"/>
                    </a:lnTo>
                    <a:lnTo>
                      <a:pt x="488" y="9"/>
                    </a:lnTo>
                    <a:lnTo>
                      <a:pt x="494" y="3"/>
                    </a:lnTo>
                    <a:lnTo>
                      <a:pt x="503" y="0"/>
                    </a:lnTo>
                    <a:lnTo>
                      <a:pt x="514" y="4"/>
                    </a:lnTo>
                    <a:lnTo>
                      <a:pt x="524" y="11"/>
                    </a:lnTo>
                    <a:lnTo>
                      <a:pt x="535" y="18"/>
                    </a:lnTo>
                    <a:lnTo>
                      <a:pt x="545" y="26"/>
                    </a:lnTo>
                    <a:lnTo>
                      <a:pt x="553" y="34"/>
                    </a:lnTo>
                    <a:lnTo>
                      <a:pt x="563" y="44"/>
                    </a:lnTo>
                    <a:lnTo>
                      <a:pt x="573" y="52"/>
                    </a:lnTo>
                    <a:lnTo>
                      <a:pt x="582" y="58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2" name="Freeform 90"/>
              <p:cNvSpPr>
                <a:spLocks/>
              </p:cNvSpPr>
              <p:nvPr/>
            </p:nvSpPr>
            <p:spPr bwMode="auto">
              <a:xfrm>
                <a:off x="4914" y="3718"/>
                <a:ext cx="9" cy="16"/>
              </a:xfrm>
              <a:custGeom>
                <a:avLst/>
                <a:gdLst>
                  <a:gd name="T0" fmla="*/ 0 w 45"/>
                  <a:gd name="T1" fmla="*/ 0 h 79"/>
                  <a:gd name="T2" fmla="*/ 0 w 45"/>
                  <a:gd name="T3" fmla="*/ 1 h 79"/>
                  <a:gd name="T4" fmla="*/ 0 w 45"/>
                  <a:gd name="T5" fmla="*/ 1 h 79"/>
                  <a:gd name="T6" fmla="*/ 0 w 45"/>
                  <a:gd name="T7" fmla="*/ 0 h 79"/>
                  <a:gd name="T8" fmla="*/ 0 w 45"/>
                  <a:gd name="T9" fmla="*/ 0 h 79"/>
                  <a:gd name="T10" fmla="*/ 0 w 45"/>
                  <a:gd name="T11" fmla="*/ 0 h 79"/>
                  <a:gd name="T12" fmla="*/ 0 w 45"/>
                  <a:gd name="T13" fmla="*/ 0 h 79"/>
                  <a:gd name="T14" fmla="*/ 0 w 45"/>
                  <a:gd name="T15" fmla="*/ 0 h 79"/>
                  <a:gd name="T16" fmla="*/ 0 w 45"/>
                  <a:gd name="T17" fmla="*/ 0 h 79"/>
                  <a:gd name="T18" fmla="*/ 0 w 45"/>
                  <a:gd name="T19" fmla="*/ 0 h 79"/>
                  <a:gd name="T20" fmla="*/ 0 w 45"/>
                  <a:gd name="T21" fmla="*/ 0 h 79"/>
                  <a:gd name="T22" fmla="*/ 0 w 45"/>
                  <a:gd name="T23" fmla="*/ 0 h 79"/>
                  <a:gd name="T24" fmla="*/ 0 w 45"/>
                  <a:gd name="T25" fmla="*/ 0 h 79"/>
                  <a:gd name="T26" fmla="*/ 0 w 45"/>
                  <a:gd name="T27" fmla="*/ 0 h 79"/>
                  <a:gd name="T28" fmla="*/ 0 w 45"/>
                  <a:gd name="T29" fmla="*/ 0 h 79"/>
                  <a:gd name="T30" fmla="*/ 0 w 45"/>
                  <a:gd name="T31" fmla="*/ 0 h 79"/>
                  <a:gd name="T32" fmla="*/ 0 w 45"/>
                  <a:gd name="T33" fmla="*/ 0 h 79"/>
                  <a:gd name="T34" fmla="*/ 0 w 45"/>
                  <a:gd name="T35" fmla="*/ 0 h 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" h="79">
                    <a:moveTo>
                      <a:pt x="45" y="49"/>
                    </a:moveTo>
                    <a:lnTo>
                      <a:pt x="38" y="79"/>
                    </a:lnTo>
                    <a:lnTo>
                      <a:pt x="35" y="69"/>
                    </a:lnTo>
                    <a:lnTo>
                      <a:pt x="31" y="59"/>
                    </a:lnTo>
                    <a:lnTo>
                      <a:pt x="27" y="50"/>
                    </a:lnTo>
                    <a:lnTo>
                      <a:pt x="23" y="40"/>
                    </a:lnTo>
                    <a:lnTo>
                      <a:pt x="18" y="30"/>
                    </a:lnTo>
                    <a:lnTo>
                      <a:pt x="13" y="21"/>
                    </a:lnTo>
                    <a:lnTo>
                      <a:pt x="7" y="13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0" y="4"/>
                    </a:lnTo>
                    <a:lnTo>
                      <a:pt x="37" y="14"/>
                    </a:lnTo>
                    <a:lnTo>
                      <a:pt x="40" y="26"/>
                    </a:lnTo>
                    <a:lnTo>
                      <a:pt x="42" y="37"/>
                    </a:lnTo>
                    <a:lnTo>
                      <a:pt x="45" y="4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3" name="Freeform 91"/>
              <p:cNvSpPr>
                <a:spLocks/>
              </p:cNvSpPr>
              <p:nvPr/>
            </p:nvSpPr>
            <p:spPr bwMode="auto">
              <a:xfrm>
                <a:off x="4816" y="3714"/>
                <a:ext cx="5" cy="12"/>
              </a:xfrm>
              <a:custGeom>
                <a:avLst/>
                <a:gdLst>
                  <a:gd name="T0" fmla="*/ 0 w 25"/>
                  <a:gd name="T1" fmla="*/ 0 h 59"/>
                  <a:gd name="T2" fmla="*/ 0 w 25"/>
                  <a:gd name="T3" fmla="*/ 0 h 59"/>
                  <a:gd name="T4" fmla="*/ 0 w 25"/>
                  <a:gd name="T5" fmla="*/ 0 h 59"/>
                  <a:gd name="T6" fmla="*/ 0 w 25"/>
                  <a:gd name="T7" fmla="*/ 0 h 59"/>
                  <a:gd name="T8" fmla="*/ 0 w 25"/>
                  <a:gd name="T9" fmla="*/ 0 h 59"/>
                  <a:gd name="T10" fmla="*/ 0 w 25"/>
                  <a:gd name="T11" fmla="*/ 0 h 59"/>
                  <a:gd name="T12" fmla="*/ 0 w 25"/>
                  <a:gd name="T13" fmla="*/ 0 h 59"/>
                  <a:gd name="T14" fmla="*/ 0 w 25"/>
                  <a:gd name="T15" fmla="*/ 0 h 59"/>
                  <a:gd name="T16" fmla="*/ 0 w 25"/>
                  <a:gd name="T17" fmla="*/ 0 h 59"/>
                  <a:gd name="T18" fmla="*/ 0 w 25"/>
                  <a:gd name="T19" fmla="*/ 0 h 59"/>
                  <a:gd name="T20" fmla="*/ 0 w 25"/>
                  <a:gd name="T21" fmla="*/ 0 h 59"/>
                  <a:gd name="T22" fmla="*/ 0 w 25"/>
                  <a:gd name="T23" fmla="*/ 0 h 59"/>
                  <a:gd name="T24" fmla="*/ 0 w 25"/>
                  <a:gd name="T25" fmla="*/ 0 h 59"/>
                  <a:gd name="T26" fmla="*/ 0 w 25"/>
                  <a:gd name="T27" fmla="*/ 0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59">
                    <a:moveTo>
                      <a:pt x="25" y="51"/>
                    </a:moveTo>
                    <a:lnTo>
                      <a:pt x="24" y="59"/>
                    </a:lnTo>
                    <a:lnTo>
                      <a:pt x="12" y="54"/>
                    </a:lnTo>
                    <a:lnTo>
                      <a:pt x="10" y="40"/>
                    </a:lnTo>
                    <a:lnTo>
                      <a:pt x="8" y="2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7" y="13"/>
                    </a:lnTo>
                    <a:lnTo>
                      <a:pt x="22" y="25"/>
                    </a:lnTo>
                    <a:lnTo>
                      <a:pt x="25" y="37"/>
                    </a:lnTo>
                    <a:lnTo>
                      <a:pt x="25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4" name="Freeform 92"/>
              <p:cNvSpPr>
                <a:spLocks/>
              </p:cNvSpPr>
              <p:nvPr/>
            </p:nvSpPr>
            <p:spPr bwMode="auto">
              <a:xfrm>
                <a:off x="4806" y="3715"/>
                <a:ext cx="16" cy="23"/>
              </a:xfrm>
              <a:custGeom>
                <a:avLst/>
                <a:gdLst>
                  <a:gd name="T0" fmla="*/ 0 w 81"/>
                  <a:gd name="T1" fmla="*/ 0 h 114"/>
                  <a:gd name="T2" fmla="*/ 0 w 81"/>
                  <a:gd name="T3" fmla="*/ 0 h 114"/>
                  <a:gd name="T4" fmla="*/ 0 w 81"/>
                  <a:gd name="T5" fmla="*/ 0 h 114"/>
                  <a:gd name="T6" fmla="*/ 0 w 81"/>
                  <a:gd name="T7" fmla="*/ 1 h 114"/>
                  <a:gd name="T8" fmla="*/ 0 w 81"/>
                  <a:gd name="T9" fmla="*/ 1 h 114"/>
                  <a:gd name="T10" fmla="*/ 0 w 81"/>
                  <a:gd name="T11" fmla="*/ 1 h 114"/>
                  <a:gd name="T12" fmla="*/ 0 w 81"/>
                  <a:gd name="T13" fmla="*/ 1 h 114"/>
                  <a:gd name="T14" fmla="*/ 0 w 81"/>
                  <a:gd name="T15" fmla="*/ 1 h 114"/>
                  <a:gd name="T16" fmla="*/ 0 w 81"/>
                  <a:gd name="T17" fmla="*/ 1 h 114"/>
                  <a:gd name="T18" fmla="*/ 1 w 81"/>
                  <a:gd name="T19" fmla="*/ 1 h 114"/>
                  <a:gd name="T20" fmla="*/ 1 w 81"/>
                  <a:gd name="T21" fmla="*/ 1 h 114"/>
                  <a:gd name="T22" fmla="*/ 1 w 81"/>
                  <a:gd name="T23" fmla="*/ 1 h 114"/>
                  <a:gd name="T24" fmla="*/ 1 w 81"/>
                  <a:gd name="T25" fmla="*/ 1 h 114"/>
                  <a:gd name="T26" fmla="*/ 1 w 81"/>
                  <a:gd name="T27" fmla="*/ 1 h 114"/>
                  <a:gd name="T28" fmla="*/ 1 w 81"/>
                  <a:gd name="T29" fmla="*/ 1 h 114"/>
                  <a:gd name="T30" fmla="*/ 1 w 81"/>
                  <a:gd name="T31" fmla="*/ 1 h 114"/>
                  <a:gd name="T32" fmla="*/ 1 w 81"/>
                  <a:gd name="T33" fmla="*/ 1 h 114"/>
                  <a:gd name="T34" fmla="*/ 1 w 81"/>
                  <a:gd name="T35" fmla="*/ 1 h 114"/>
                  <a:gd name="T36" fmla="*/ 1 w 81"/>
                  <a:gd name="T37" fmla="*/ 1 h 114"/>
                  <a:gd name="T38" fmla="*/ 0 w 81"/>
                  <a:gd name="T39" fmla="*/ 1 h 114"/>
                  <a:gd name="T40" fmla="*/ 0 w 81"/>
                  <a:gd name="T41" fmla="*/ 1 h 114"/>
                  <a:gd name="T42" fmla="*/ 0 w 81"/>
                  <a:gd name="T43" fmla="*/ 1 h 114"/>
                  <a:gd name="T44" fmla="*/ 0 w 81"/>
                  <a:gd name="T45" fmla="*/ 1 h 114"/>
                  <a:gd name="T46" fmla="*/ 0 w 81"/>
                  <a:gd name="T47" fmla="*/ 1 h 114"/>
                  <a:gd name="T48" fmla="*/ 0 w 81"/>
                  <a:gd name="T49" fmla="*/ 1 h 114"/>
                  <a:gd name="T50" fmla="*/ 0 w 81"/>
                  <a:gd name="T51" fmla="*/ 1 h 114"/>
                  <a:gd name="T52" fmla="*/ 0 w 81"/>
                  <a:gd name="T53" fmla="*/ 1 h 114"/>
                  <a:gd name="T54" fmla="*/ 0 w 81"/>
                  <a:gd name="T55" fmla="*/ 1 h 114"/>
                  <a:gd name="T56" fmla="*/ 0 w 81"/>
                  <a:gd name="T57" fmla="*/ 1 h 114"/>
                  <a:gd name="T58" fmla="*/ 0 w 81"/>
                  <a:gd name="T59" fmla="*/ 1 h 114"/>
                  <a:gd name="T60" fmla="*/ 0 w 81"/>
                  <a:gd name="T61" fmla="*/ 0 h 114"/>
                  <a:gd name="T62" fmla="*/ 0 w 81"/>
                  <a:gd name="T63" fmla="*/ 0 h 114"/>
                  <a:gd name="T64" fmla="*/ 0 w 81"/>
                  <a:gd name="T65" fmla="*/ 0 h 114"/>
                  <a:gd name="T66" fmla="*/ 0 w 81"/>
                  <a:gd name="T67" fmla="*/ 0 h 114"/>
                  <a:gd name="T68" fmla="*/ 0 w 81"/>
                  <a:gd name="T69" fmla="*/ 0 h 114"/>
                  <a:gd name="T70" fmla="*/ 0 w 81"/>
                  <a:gd name="T71" fmla="*/ 0 h 114"/>
                  <a:gd name="T72" fmla="*/ 0 w 81"/>
                  <a:gd name="T73" fmla="*/ 0 h 114"/>
                  <a:gd name="T74" fmla="*/ 0 w 81"/>
                  <a:gd name="T75" fmla="*/ 0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1" h="114">
                    <a:moveTo>
                      <a:pt x="22" y="16"/>
                    </a:moveTo>
                    <a:lnTo>
                      <a:pt x="19" y="39"/>
                    </a:lnTo>
                    <a:lnTo>
                      <a:pt x="19" y="60"/>
                    </a:lnTo>
                    <a:lnTo>
                      <a:pt x="27" y="78"/>
                    </a:lnTo>
                    <a:lnTo>
                      <a:pt x="42" y="92"/>
                    </a:lnTo>
                    <a:lnTo>
                      <a:pt x="46" y="91"/>
                    </a:lnTo>
                    <a:lnTo>
                      <a:pt x="52" y="90"/>
                    </a:lnTo>
                    <a:lnTo>
                      <a:pt x="56" y="90"/>
                    </a:lnTo>
                    <a:lnTo>
                      <a:pt x="61" y="90"/>
                    </a:lnTo>
                    <a:lnTo>
                      <a:pt x="66" y="91"/>
                    </a:lnTo>
                    <a:lnTo>
                      <a:pt x="71" y="92"/>
                    </a:lnTo>
                    <a:lnTo>
                      <a:pt x="75" y="94"/>
                    </a:lnTo>
                    <a:lnTo>
                      <a:pt x="80" y="97"/>
                    </a:lnTo>
                    <a:lnTo>
                      <a:pt x="81" y="99"/>
                    </a:lnTo>
                    <a:lnTo>
                      <a:pt x="81" y="103"/>
                    </a:lnTo>
                    <a:lnTo>
                      <a:pt x="81" y="106"/>
                    </a:lnTo>
                    <a:lnTo>
                      <a:pt x="78" y="108"/>
                    </a:lnTo>
                    <a:lnTo>
                      <a:pt x="73" y="112"/>
                    </a:lnTo>
                    <a:lnTo>
                      <a:pt x="68" y="114"/>
                    </a:lnTo>
                    <a:lnTo>
                      <a:pt x="61" y="113"/>
                    </a:lnTo>
                    <a:lnTo>
                      <a:pt x="55" y="112"/>
                    </a:lnTo>
                    <a:lnTo>
                      <a:pt x="49" y="111"/>
                    </a:lnTo>
                    <a:lnTo>
                      <a:pt x="43" y="108"/>
                    </a:lnTo>
                    <a:lnTo>
                      <a:pt x="37" y="108"/>
                    </a:lnTo>
                    <a:lnTo>
                      <a:pt x="31" y="108"/>
                    </a:lnTo>
                    <a:lnTo>
                      <a:pt x="23" y="101"/>
                    </a:lnTo>
                    <a:lnTo>
                      <a:pt x="16" y="93"/>
                    </a:lnTo>
                    <a:lnTo>
                      <a:pt x="10" y="85"/>
                    </a:lnTo>
                    <a:lnTo>
                      <a:pt x="7" y="76"/>
                    </a:lnTo>
                    <a:lnTo>
                      <a:pt x="3" y="66"/>
                    </a:lnTo>
                    <a:lnTo>
                      <a:pt x="1" y="55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3" y="24"/>
                    </a:lnTo>
                    <a:lnTo>
                      <a:pt x="3" y="12"/>
                    </a:lnTo>
                    <a:lnTo>
                      <a:pt x="5" y="2"/>
                    </a:lnTo>
                    <a:lnTo>
                      <a:pt x="15" y="0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5" name="Freeform 93"/>
              <p:cNvSpPr>
                <a:spLocks/>
              </p:cNvSpPr>
              <p:nvPr/>
            </p:nvSpPr>
            <p:spPr bwMode="auto">
              <a:xfrm>
                <a:off x="4865" y="3722"/>
                <a:ext cx="5" cy="19"/>
              </a:xfrm>
              <a:custGeom>
                <a:avLst/>
                <a:gdLst>
                  <a:gd name="T0" fmla="*/ 0 w 23"/>
                  <a:gd name="T1" fmla="*/ 0 h 94"/>
                  <a:gd name="T2" fmla="*/ 0 w 23"/>
                  <a:gd name="T3" fmla="*/ 0 h 94"/>
                  <a:gd name="T4" fmla="*/ 0 w 23"/>
                  <a:gd name="T5" fmla="*/ 0 h 94"/>
                  <a:gd name="T6" fmla="*/ 0 w 23"/>
                  <a:gd name="T7" fmla="*/ 1 h 94"/>
                  <a:gd name="T8" fmla="*/ 0 w 23"/>
                  <a:gd name="T9" fmla="*/ 1 h 94"/>
                  <a:gd name="T10" fmla="*/ 0 w 23"/>
                  <a:gd name="T11" fmla="*/ 1 h 94"/>
                  <a:gd name="T12" fmla="*/ 0 w 23"/>
                  <a:gd name="T13" fmla="*/ 1 h 94"/>
                  <a:gd name="T14" fmla="*/ 0 w 23"/>
                  <a:gd name="T15" fmla="*/ 1 h 94"/>
                  <a:gd name="T16" fmla="*/ 0 w 23"/>
                  <a:gd name="T17" fmla="*/ 0 h 94"/>
                  <a:gd name="T18" fmla="*/ 0 w 23"/>
                  <a:gd name="T19" fmla="*/ 0 h 94"/>
                  <a:gd name="T20" fmla="*/ 0 w 23"/>
                  <a:gd name="T21" fmla="*/ 0 h 94"/>
                  <a:gd name="T22" fmla="*/ 0 w 23"/>
                  <a:gd name="T23" fmla="*/ 0 h 94"/>
                  <a:gd name="T24" fmla="*/ 0 w 23"/>
                  <a:gd name="T25" fmla="*/ 0 h 94"/>
                  <a:gd name="T26" fmla="*/ 0 w 23"/>
                  <a:gd name="T27" fmla="*/ 0 h 94"/>
                  <a:gd name="T28" fmla="*/ 0 w 23"/>
                  <a:gd name="T29" fmla="*/ 0 h 94"/>
                  <a:gd name="T30" fmla="*/ 0 w 23"/>
                  <a:gd name="T31" fmla="*/ 0 h 94"/>
                  <a:gd name="T32" fmla="*/ 0 w 23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94">
                    <a:moveTo>
                      <a:pt x="19" y="0"/>
                    </a:moveTo>
                    <a:lnTo>
                      <a:pt x="14" y="24"/>
                    </a:lnTo>
                    <a:lnTo>
                      <a:pt x="19" y="47"/>
                    </a:lnTo>
                    <a:lnTo>
                      <a:pt x="23" y="71"/>
                    </a:lnTo>
                    <a:lnTo>
                      <a:pt x="20" y="94"/>
                    </a:lnTo>
                    <a:lnTo>
                      <a:pt x="11" y="88"/>
                    </a:lnTo>
                    <a:lnTo>
                      <a:pt x="9" y="78"/>
                    </a:lnTo>
                    <a:lnTo>
                      <a:pt x="10" y="65"/>
                    </a:lnTo>
                    <a:lnTo>
                      <a:pt x="8" y="54"/>
                    </a:lnTo>
                    <a:lnTo>
                      <a:pt x="4" y="42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6" name="Freeform 94"/>
              <p:cNvSpPr>
                <a:spLocks/>
              </p:cNvSpPr>
              <p:nvPr/>
            </p:nvSpPr>
            <p:spPr bwMode="auto">
              <a:xfrm>
                <a:off x="4888" y="3728"/>
                <a:ext cx="23" cy="15"/>
              </a:xfrm>
              <a:custGeom>
                <a:avLst/>
                <a:gdLst>
                  <a:gd name="T0" fmla="*/ 1 w 115"/>
                  <a:gd name="T1" fmla="*/ 0 h 73"/>
                  <a:gd name="T2" fmla="*/ 1 w 115"/>
                  <a:gd name="T3" fmla="*/ 0 h 73"/>
                  <a:gd name="T4" fmla="*/ 1 w 115"/>
                  <a:gd name="T5" fmla="*/ 0 h 73"/>
                  <a:gd name="T6" fmla="*/ 1 w 115"/>
                  <a:gd name="T7" fmla="*/ 1 h 73"/>
                  <a:gd name="T8" fmla="*/ 1 w 115"/>
                  <a:gd name="T9" fmla="*/ 1 h 73"/>
                  <a:gd name="T10" fmla="*/ 1 w 115"/>
                  <a:gd name="T11" fmla="*/ 1 h 73"/>
                  <a:gd name="T12" fmla="*/ 1 w 115"/>
                  <a:gd name="T13" fmla="*/ 1 h 73"/>
                  <a:gd name="T14" fmla="*/ 0 w 115"/>
                  <a:gd name="T15" fmla="*/ 1 h 73"/>
                  <a:gd name="T16" fmla="*/ 0 w 115"/>
                  <a:gd name="T17" fmla="*/ 1 h 73"/>
                  <a:gd name="T18" fmla="*/ 0 w 115"/>
                  <a:gd name="T19" fmla="*/ 1 h 73"/>
                  <a:gd name="T20" fmla="*/ 0 w 115"/>
                  <a:gd name="T21" fmla="*/ 1 h 73"/>
                  <a:gd name="T22" fmla="*/ 0 w 115"/>
                  <a:gd name="T23" fmla="*/ 1 h 73"/>
                  <a:gd name="T24" fmla="*/ 0 w 115"/>
                  <a:gd name="T25" fmla="*/ 0 h 73"/>
                  <a:gd name="T26" fmla="*/ 0 w 115"/>
                  <a:gd name="T27" fmla="*/ 0 h 73"/>
                  <a:gd name="T28" fmla="*/ 0 w 115"/>
                  <a:gd name="T29" fmla="*/ 0 h 73"/>
                  <a:gd name="T30" fmla="*/ 0 w 115"/>
                  <a:gd name="T31" fmla="*/ 0 h 73"/>
                  <a:gd name="T32" fmla="*/ 0 w 115"/>
                  <a:gd name="T33" fmla="*/ 0 h 73"/>
                  <a:gd name="T34" fmla="*/ 0 w 115"/>
                  <a:gd name="T35" fmla="*/ 0 h 73"/>
                  <a:gd name="T36" fmla="*/ 0 w 115"/>
                  <a:gd name="T37" fmla="*/ 0 h 73"/>
                  <a:gd name="T38" fmla="*/ 0 w 115"/>
                  <a:gd name="T39" fmla="*/ 0 h 73"/>
                  <a:gd name="T40" fmla="*/ 1 w 115"/>
                  <a:gd name="T41" fmla="*/ 0 h 73"/>
                  <a:gd name="T42" fmla="*/ 1 w 115"/>
                  <a:gd name="T43" fmla="*/ 0 h 73"/>
                  <a:gd name="T44" fmla="*/ 1 w 115"/>
                  <a:gd name="T45" fmla="*/ 0 h 73"/>
                  <a:gd name="T46" fmla="*/ 1 w 115"/>
                  <a:gd name="T47" fmla="*/ 0 h 73"/>
                  <a:gd name="T48" fmla="*/ 1 w 115"/>
                  <a:gd name="T49" fmla="*/ 0 h 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5" h="73">
                    <a:moveTo>
                      <a:pt x="115" y="36"/>
                    </a:moveTo>
                    <a:lnTo>
                      <a:pt x="115" y="48"/>
                    </a:lnTo>
                    <a:lnTo>
                      <a:pt x="112" y="57"/>
                    </a:lnTo>
                    <a:lnTo>
                      <a:pt x="103" y="64"/>
                    </a:lnTo>
                    <a:lnTo>
                      <a:pt x="89" y="70"/>
                    </a:lnTo>
                    <a:lnTo>
                      <a:pt x="79" y="72"/>
                    </a:lnTo>
                    <a:lnTo>
                      <a:pt x="69" y="73"/>
                    </a:lnTo>
                    <a:lnTo>
                      <a:pt x="58" y="73"/>
                    </a:lnTo>
                    <a:lnTo>
                      <a:pt x="48" y="72"/>
                    </a:lnTo>
                    <a:lnTo>
                      <a:pt x="37" y="70"/>
                    </a:lnTo>
                    <a:lnTo>
                      <a:pt x="26" y="66"/>
                    </a:lnTo>
                    <a:lnTo>
                      <a:pt x="14" y="62"/>
                    </a:lnTo>
                    <a:lnTo>
                      <a:pt x="1" y="56"/>
                    </a:lnTo>
                    <a:lnTo>
                      <a:pt x="2" y="39"/>
                    </a:lnTo>
                    <a:lnTo>
                      <a:pt x="0" y="21"/>
                    </a:lnTo>
                    <a:lnTo>
                      <a:pt x="1" y="8"/>
                    </a:lnTo>
                    <a:lnTo>
                      <a:pt x="14" y="0"/>
                    </a:lnTo>
                    <a:lnTo>
                      <a:pt x="28" y="1"/>
                    </a:lnTo>
                    <a:lnTo>
                      <a:pt x="43" y="0"/>
                    </a:lnTo>
                    <a:lnTo>
                      <a:pt x="58" y="0"/>
                    </a:lnTo>
                    <a:lnTo>
                      <a:pt x="73" y="1"/>
                    </a:lnTo>
                    <a:lnTo>
                      <a:pt x="86" y="4"/>
                    </a:lnTo>
                    <a:lnTo>
                      <a:pt x="98" y="11"/>
                    </a:lnTo>
                    <a:lnTo>
                      <a:pt x="109" y="21"/>
                    </a:lnTo>
                    <a:lnTo>
                      <a:pt x="115" y="36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7" name="Freeform 95"/>
              <p:cNvSpPr>
                <a:spLocks/>
              </p:cNvSpPr>
              <p:nvPr/>
            </p:nvSpPr>
            <p:spPr bwMode="auto">
              <a:xfrm>
                <a:off x="4720" y="3713"/>
                <a:ext cx="33" cy="12"/>
              </a:xfrm>
              <a:custGeom>
                <a:avLst/>
                <a:gdLst>
                  <a:gd name="T0" fmla="*/ 1 w 163"/>
                  <a:gd name="T1" fmla="*/ 0 h 60"/>
                  <a:gd name="T2" fmla="*/ 1 w 163"/>
                  <a:gd name="T3" fmla="*/ 0 h 60"/>
                  <a:gd name="T4" fmla="*/ 1 w 163"/>
                  <a:gd name="T5" fmla="*/ 0 h 60"/>
                  <a:gd name="T6" fmla="*/ 1 w 163"/>
                  <a:gd name="T7" fmla="*/ 0 h 60"/>
                  <a:gd name="T8" fmla="*/ 1 w 163"/>
                  <a:gd name="T9" fmla="*/ 0 h 60"/>
                  <a:gd name="T10" fmla="*/ 1 w 163"/>
                  <a:gd name="T11" fmla="*/ 0 h 60"/>
                  <a:gd name="T12" fmla="*/ 1 w 163"/>
                  <a:gd name="T13" fmla="*/ 0 h 60"/>
                  <a:gd name="T14" fmla="*/ 1 w 163"/>
                  <a:gd name="T15" fmla="*/ 0 h 60"/>
                  <a:gd name="T16" fmla="*/ 1 w 163"/>
                  <a:gd name="T17" fmla="*/ 0 h 60"/>
                  <a:gd name="T18" fmla="*/ 1 w 163"/>
                  <a:gd name="T19" fmla="*/ 0 h 60"/>
                  <a:gd name="T20" fmla="*/ 1 w 163"/>
                  <a:gd name="T21" fmla="*/ 0 h 60"/>
                  <a:gd name="T22" fmla="*/ 1 w 163"/>
                  <a:gd name="T23" fmla="*/ 0 h 60"/>
                  <a:gd name="T24" fmla="*/ 1 w 163"/>
                  <a:gd name="T25" fmla="*/ 0 h 60"/>
                  <a:gd name="T26" fmla="*/ 0 w 163"/>
                  <a:gd name="T27" fmla="*/ 0 h 60"/>
                  <a:gd name="T28" fmla="*/ 0 w 163"/>
                  <a:gd name="T29" fmla="*/ 0 h 60"/>
                  <a:gd name="T30" fmla="*/ 0 w 163"/>
                  <a:gd name="T31" fmla="*/ 0 h 60"/>
                  <a:gd name="T32" fmla="*/ 0 w 163"/>
                  <a:gd name="T33" fmla="*/ 0 h 60"/>
                  <a:gd name="T34" fmla="*/ 0 w 163"/>
                  <a:gd name="T35" fmla="*/ 0 h 60"/>
                  <a:gd name="T36" fmla="*/ 0 w 163"/>
                  <a:gd name="T37" fmla="*/ 0 h 60"/>
                  <a:gd name="T38" fmla="*/ 0 w 163"/>
                  <a:gd name="T39" fmla="*/ 0 h 60"/>
                  <a:gd name="T40" fmla="*/ 0 w 163"/>
                  <a:gd name="T41" fmla="*/ 0 h 60"/>
                  <a:gd name="T42" fmla="*/ 0 w 163"/>
                  <a:gd name="T43" fmla="*/ 0 h 60"/>
                  <a:gd name="T44" fmla="*/ 0 w 163"/>
                  <a:gd name="T45" fmla="*/ 0 h 60"/>
                  <a:gd name="T46" fmla="*/ 0 w 163"/>
                  <a:gd name="T47" fmla="*/ 0 h 60"/>
                  <a:gd name="T48" fmla="*/ 0 w 163"/>
                  <a:gd name="T49" fmla="*/ 0 h 60"/>
                  <a:gd name="T50" fmla="*/ 0 w 163"/>
                  <a:gd name="T51" fmla="*/ 0 h 60"/>
                  <a:gd name="T52" fmla="*/ 0 w 163"/>
                  <a:gd name="T53" fmla="*/ 0 h 60"/>
                  <a:gd name="T54" fmla="*/ 0 w 163"/>
                  <a:gd name="T55" fmla="*/ 0 h 60"/>
                  <a:gd name="T56" fmla="*/ 0 w 163"/>
                  <a:gd name="T57" fmla="*/ 0 h 60"/>
                  <a:gd name="T58" fmla="*/ 0 w 163"/>
                  <a:gd name="T59" fmla="*/ 0 h 60"/>
                  <a:gd name="T60" fmla="*/ 1 w 163"/>
                  <a:gd name="T61" fmla="*/ 0 h 60"/>
                  <a:gd name="T62" fmla="*/ 1 w 163"/>
                  <a:gd name="T63" fmla="*/ 0 h 60"/>
                  <a:gd name="T64" fmla="*/ 1 w 163"/>
                  <a:gd name="T65" fmla="*/ 0 h 60"/>
                  <a:gd name="T66" fmla="*/ 1 w 163"/>
                  <a:gd name="T67" fmla="*/ 0 h 60"/>
                  <a:gd name="T68" fmla="*/ 1 w 163"/>
                  <a:gd name="T69" fmla="*/ 0 h 60"/>
                  <a:gd name="T70" fmla="*/ 1 w 163"/>
                  <a:gd name="T71" fmla="*/ 0 h 60"/>
                  <a:gd name="T72" fmla="*/ 1 w 163"/>
                  <a:gd name="T73" fmla="*/ 0 h 60"/>
                  <a:gd name="T74" fmla="*/ 1 w 163"/>
                  <a:gd name="T75" fmla="*/ 0 h 60"/>
                  <a:gd name="T76" fmla="*/ 1 w 163"/>
                  <a:gd name="T77" fmla="*/ 0 h 60"/>
                  <a:gd name="T78" fmla="*/ 1 w 163"/>
                  <a:gd name="T79" fmla="*/ 0 h 60"/>
                  <a:gd name="T80" fmla="*/ 1 w 163"/>
                  <a:gd name="T81" fmla="*/ 0 h 60"/>
                  <a:gd name="T82" fmla="*/ 1 w 163"/>
                  <a:gd name="T83" fmla="*/ 0 h 60"/>
                  <a:gd name="T84" fmla="*/ 1 w 163"/>
                  <a:gd name="T85" fmla="*/ 0 h 60"/>
                  <a:gd name="T86" fmla="*/ 1 w 163"/>
                  <a:gd name="T87" fmla="*/ 0 h 60"/>
                  <a:gd name="T88" fmla="*/ 1 w 163"/>
                  <a:gd name="T89" fmla="*/ 0 h 6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3" h="60">
                    <a:moveTo>
                      <a:pt x="163" y="10"/>
                    </a:moveTo>
                    <a:lnTo>
                      <a:pt x="158" y="14"/>
                    </a:lnTo>
                    <a:lnTo>
                      <a:pt x="153" y="17"/>
                    </a:lnTo>
                    <a:lnTo>
                      <a:pt x="149" y="21"/>
                    </a:lnTo>
                    <a:lnTo>
                      <a:pt x="144" y="25"/>
                    </a:lnTo>
                    <a:lnTo>
                      <a:pt x="140" y="30"/>
                    </a:lnTo>
                    <a:lnTo>
                      <a:pt x="137" y="33"/>
                    </a:lnTo>
                    <a:lnTo>
                      <a:pt x="133" y="38"/>
                    </a:lnTo>
                    <a:lnTo>
                      <a:pt x="128" y="43"/>
                    </a:lnTo>
                    <a:lnTo>
                      <a:pt x="125" y="43"/>
                    </a:lnTo>
                    <a:lnTo>
                      <a:pt x="114" y="44"/>
                    </a:lnTo>
                    <a:lnTo>
                      <a:pt x="99" y="45"/>
                    </a:lnTo>
                    <a:lnTo>
                      <a:pt x="81" y="46"/>
                    </a:lnTo>
                    <a:lnTo>
                      <a:pt x="61" y="48"/>
                    </a:lnTo>
                    <a:lnTo>
                      <a:pt x="40" y="52"/>
                    </a:lnTo>
                    <a:lnTo>
                      <a:pt x="21" y="55"/>
                    </a:lnTo>
                    <a:lnTo>
                      <a:pt x="5" y="60"/>
                    </a:lnTo>
                    <a:lnTo>
                      <a:pt x="1" y="56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4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8" y="37"/>
                    </a:lnTo>
                    <a:lnTo>
                      <a:pt x="34" y="37"/>
                    </a:lnTo>
                    <a:lnTo>
                      <a:pt x="39" y="36"/>
                    </a:lnTo>
                    <a:lnTo>
                      <a:pt x="44" y="34"/>
                    </a:lnTo>
                    <a:lnTo>
                      <a:pt x="55" y="32"/>
                    </a:lnTo>
                    <a:lnTo>
                      <a:pt x="66" y="30"/>
                    </a:lnTo>
                    <a:lnTo>
                      <a:pt x="78" y="29"/>
                    </a:lnTo>
                    <a:lnTo>
                      <a:pt x="89" y="26"/>
                    </a:lnTo>
                    <a:lnTo>
                      <a:pt x="100" y="25"/>
                    </a:lnTo>
                    <a:lnTo>
                      <a:pt x="111" y="24"/>
                    </a:lnTo>
                    <a:lnTo>
                      <a:pt x="123" y="22"/>
                    </a:lnTo>
                    <a:lnTo>
                      <a:pt x="134" y="21"/>
                    </a:lnTo>
                    <a:lnTo>
                      <a:pt x="141" y="15"/>
                    </a:lnTo>
                    <a:lnTo>
                      <a:pt x="145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9" y="1"/>
                    </a:lnTo>
                    <a:lnTo>
                      <a:pt x="162" y="3"/>
                    </a:lnTo>
                    <a:lnTo>
                      <a:pt x="163" y="7"/>
                    </a:lnTo>
                    <a:lnTo>
                      <a:pt x="16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8" name="Freeform 96"/>
              <p:cNvSpPr>
                <a:spLocks/>
              </p:cNvSpPr>
              <p:nvPr/>
            </p:nvSpPr>
            <p:spPr bwMode="auto">
              <a:xfrm>
                <a:off x="4901" y="3770"/>
                <a:ext cx="81" cy="67"/>
              </a:xfrm>
              <a:custGeom>
                <a:avLst/>
                <a:gdLst>
                  <a:gd name="T0" fmla="*/ 3 w 403"/>
                  <a:gd name="T1" fmla="*/ 1 h 334"/>
                  <a:gd name="T2" fmla="*/ 3 w 403"/>
                  <a:gd name="T3" fmla="*/ 1 h 334"/>
                  <a:gd name="T4" fmla="*/ 3 w 403"/>
                  <a:gd name="T5" fmla="*/ 1 h 334"/>
                  <a:gd name="T6" fmla="*/ 3 w 403"/>
                  <a:gd name="T7" fmla="*/ 1 h 334"/>
                  <a:gd name="T8" fmla="*/ 3 w 403"/>
                  <a:gd name="T9" fmla="*/ 1 h 334"/>
                  <a:gd name="T10" fmla="*/ 3 w 403"/>
                  <a:gd name="T11" fmla="*/ 2 h 334"/>
                  <a:gd name="T12" fmla="*/ 3 w 403"/>
                  <a:gd name="T13" fmla="*/ 2 h 334"/>
                  <a:gd name="T14" fmla="*/ 2 w 403"/>
                  <a:gd name="T15" fmla="*/ 2 h 334"/>
                  <a:gd name="T16" fmla="*/ 2 w 403"/>
                  <a:gd name="T17" fmla="*/ 2 h 334"/>
                  <a:gd name="T18" fmla="*/ 2 w 403"/>
                  <a:gd name="T19" fmla="*/ 2 h 334"/>
                  <a:gd name="T20" fmla="*/ 2 w 403"/>
                  <a:gd name="T21" fmla="*/ 2 h 334"/>
                  <a:gd name="T22" fmla="*/ 1 w 403"/>
                  <a:gd name="T23" fmla="*/ 2 h 334"/>
                  <a:gd name="T24" fmla="*/ 2 w 403"/>
                  <a:gd name="T25" fmla="*/ 2 h 334"/>
                  <a:gd name="T26" fmla="*/ 2 w 403"/>
                  <a:gd name="T27" fmla="*/ 2 h 334"/>
                  <a:gd name="T28" fmla="*/ 2 w 403"/>
                  <a:gd name="T29" fmla="*/ 2 h 334"/>
                  <a:gd name="T30" fmla="*/ 2 w 403"/>
                  <a:gd name="T31" fmla="*/ 2 h 334"/>
                  <a:gd name="T32" fmla="*/ 1 w 403"/>
                  <a:gd name="T33" fmla="*/ 2 h 334"/>
                  <a:gd name="T34" fmla="*/ 1 w 403"/>
                  <a:gd name="T35" fmla="*/ 2 h 334"/>
                  <a:gd name="T36" fmla="*/ 1 w 403"/>
                  <a:gd name="T37" fmla="*/ 2 h 334"/>
                  <a:gd name="T38" fmla="*/ 1 w 403"/>
                  <a:gd name="T39" fmla="*/ 2 h 334"/>
                  <a:gd name="T40" fmla="*/ 0 w 403"/>
                  <a:gd name="T41" fmla="*/ 2 h 334"/>
                  <a:gd name="T42" fmla="*/ 0 w 403"/>
                  <a:gd name="T43" fmla="*/ 2 h 334"/>
                  <a:gd name="T44" fmla="*/ 1 w 403"/>
                  <a:gd name="T45" fmla="*/ 2 h 334"/>
                  <a:gd name="T46" fmla="*/ 1 w 403"/>
                  <a:gd name="T47" fmla="*/ 2 h 334"/>
                  <a:gd name="T48" fmla="*/ 1 w 403"/>
                  <a:gd name="T49" fmla="*/ 3 h 334"/>
                  <a:gd name="T50" fmla="*/ 1 w 403"/>
                  <a:gd name="T51" fmla="*/ 3 h 334"/>
                  <a:gd name="T52" fmla="*/ 0 w 403"/>
                  <a:gd name="T53" fmla="*/ 3 h 334"/>
                  <a:gd name="T54" fmla="*/ 0 w 403"/>
                  <a:gd name="T55" fmla="*/ 3 h 334"/>
                  <a:gd name="T56" fmla="*/ 0 w 403"/>
                  <a:gd name="T57" fmla="*/ 2 h 334"/>
                  <a:gd name="T58" fmla="*/ 0 w 403"/>
                  <a:gd name="T59" fmla="*/ 2 h 334"/>
                  <a:gd name="T60" fmla="*/ 0 w 403"/>
                  <a:gd name="T61" fmla="*/ 2 h 334"/>
                  <a:gd name="T62" fmla="*/ 0 w 403"/>
                  <a:gd name="T63" fmla="*/ 2 h 334"/>
                  <a:gd name="T64" fmla="*/ 1 w 403"/>
                  <a:gd name="T65" fmla="*/ 2 h 334"/>
                  <a:gd name="T66" fmla="*/ 1 w 403"/>
                  <a:gd name="T67" fmla="*/ 1 h 334"/>
                  <a:gd name="T68" fmla="*/ 1 w 403"/>
                  <a:gd name="T69" fmla="*/ 1 h 334"/>
                  <a:gd name="T70" fmla="*/ 2 w 403"/>
                  <a:gd name="T71" fmla="*/ 1 h 334"/>
                  <a:gd name="T72" fmla="*/ 2 w 403"/>
                  <a:gd name="T73" fmla="*/ 1 h 334"/>
                  <a:gd name="T74" fmla="*/ 2 w 403"/>
                  <a:gd name="T75" fmla="*/ 1 h 334"/>
                  <a:gd name="T76" fmla="*/ 2 w 403"/>
                  <a:gd name="T77" fmla="*/ 1 h 334"/>
                  <a:gd name="T78" fmla="*/ 2 w 403"/>
                  <a:gd name="T79" fmla="*/ 1 h 334"/>
                  <a:gd name="T80" fmla="*/ 2 w 403"/>
                  <a:gd name="T81" fmla="*/ 1 h 334"/>
                  <a:gd name="T82" fmla="*/ 2 w 403"/>
                  <a:gd name="T83" fmla="*/ 1 h 334"/>
                  <a:gd name="T84" fmla="*/ 1 w 403"/>
                  <a:gd name="T85" fmla="*/ 1 h 334"/>
                  <a:gd name="T86" fmla="*/ 1 w 403"/>
                  <a:gd name="T87" fmla="*/ 1 h 334"/>
                  <a:gd name="T88" fmla="*/ 0 w 403"/>
                  <a:gd name="T89" fmla="*/ 2 h 334"/>
                  <a:gd name="T90" fmla="*/ 0 w 403"/>
                  <a:gd name="T91" fmla="*/ 1 h 334"/>
                  <a:gd name="T92" fmla="*/ 0 w 403"/>
                  <a:gd name="T93" fmla="*/ 1 h 334"/>
                  <a:gd name="T94" fmla="*/ 0 w 403"/>
                  <a:gd name="T95" fmla="*/ 1 h 334"/>
                  <a:gd name="T96" fmla="*/ 0 w 403"/>
                  <a:gd name="T97" fmla="*/ 1 h 334"/>
                  <a:gd name="T98" fmla="*/ 1 w 403"/>
                  <a:gd name="T99" fmla="*/ 1 h 334"/>
                  <a:gd name="T100" fmla="*/ 1 w 403"/>
                  <a:gd name="T101" fmla="*/ 1 h 334"/>
                  <a:gd name="T102" fmla="*/ 1 w 403"/>
                  <a:gd name="T103" fmla="*/ 1 h 334"/>
                  <a:gd name="T104" fmla="*/ 2 w 403"/>
                  <a:gd name="T105" fmla="*/ 1 h 334"/>
                  <a:gd name="T106" fmla="*/ 2 w 403"/>
                  <a:gd name="T107" fmla="*/ 1 h 334"/>
                  <a:gd name="T108" fmla="*/ 2 w 403"/>
                  <a:gd name="T109" fmla="*/ 1 h 334"/>
                  <a:gd name="T110" fmla="*/ 2 w 403"/>
                  <a:gd name="T111" fmla="*/ 0 h 334"/>
                  <a:gd name="T112" fmla="*/ 3 w 403"/>
                  <a:gd name="T113" fmla="*/ 0 h 334"/>
                  <a:gd name="T114" fmla="*/ 3 w 403"/>
                  <a:gd name="T115" fmla="*/ 0 h 334"/>
                  <a:gd name="T116" fmla="*/ 3 w 403"/>
                  <a:gd name="T117" fmla="*/ 0 h 334"/>
                  <a:gd name="T118" fmla="*/ 3 w 403"/>
                  <a:gd name="T119" fmla="*/ 1 h 334"/>
                  <a:gd name="T120" fmla="*/ 3 w 403"/>
                  <a:gd name="T121" fmla="*/ 1 h 3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03" h="334">
                    <a:moveTo>
                      <a:pt x="403" y="119"/>
                    </a:moveTo>
                    <a:lnTo>
                      <a:pt x="397" y="110"/>
                    </a:lnTo>
                    <a:lnTo>
                      <a:pt x="391" y="100"/>
                    </a:lnTo>
                    <a:lnTo>
                      <a:pt x="383" y="91"/>
                    </a:lnTo>
                    <a:lnTo>
                      <a:pt x="374" y="86"/>
                    </a:lnTo>
                    <a:lnTo>
                      <a:pt x="369" y="93"/>
                    </a:lnTo>
                    <a:lnTo>
                      <a:pt x="369" y="100"/>
                    </a:lnTo>
                    <a:lnTo>
                      <a:pt x="372" y="107"/>
                    </a:lnTo>
                    <a:lnTo>
                      <a:pt x="375" y="115"/>
                    </a:lnTo>
                    <a:lnTo>
                      <a:pt x="380" y="122"/>
                    </a:lnTo>
                    <a:lnTo>
                      <a:pt x="386" y="130"/>
                    </a:lnTo>
                    <a:lnTo>
                      <a:pt x="390" y="137"/>
                    </a:lnTo>
                    <a:lnTo>
                      <a:pt x="393" y="145"/>
                    </a:lnTo>
                    <a:lnTo>
                      <a:pt x="396" y="162"/>
                    </a:lnTo>
                    <a:lnTo>
                      <a:pt x="392" y="176"/>
                    </a:lnTo>
                    <a:lnTo>
                      <a:pt x="385" y="187"/>
                    </a:lnTo>
                    <a:lnTo>
                      <a:pt x="373" y="199"/>
                    </a:lnTo>
                    <a:lnTo>
                      <a:pt x="359" y="208"/>
                    </a:lnTo>
                    <a:lnTo>
                      <a:pt x="345" y="217"/>
                    </a:lnTo>
                    <a:lnTo>
                      <a:pt x="331" y="226"/>
                    </a:lnTo>
                    <a:lnTo>
                      <a:pt x="319" y="236"/>
                    </a:lnTo>
                    <a:lnTo>
                      <a:pt x="310" y="242"/>
                    </a:lnTo>
                    <a:lnTo>
                      <a:pt x="301" y="248"/>
                    </a:lnTo>
                    <a:lnTo>
                      <a:pt x="290" y="254"/>
                    </a:lnTo>
                    <a:lnTo>
                      <a:pt x="280" y="259"/>
                    </a:lnTo>
                    <a:lnTo>
                      <a:pt x="270" y="263"/>
                    </a:lnTo>
                    <a:lnTo>
                      <a:pt x="260" y="265"/>
                    </a:lnTo>
                    <a:lnTo>
                      <a:pt x="249" y="267"/>
                    </a:lnTo>
                    <a:lnTo>
                      <a:pt x="238" y="267"/>
                    </a:lnTo>
                    <a:lnTo>
                      <a:pt x="232" y="252"/>
                    </a:lnTo>
                    <a:lnTo>
                      <a:pt x="230" y="234"/>
                    </a:lnTo>
                    <a:lnTo>
                      <a:pt x="226" y="221"/>
                    </a:lnTo>
                    <a:lnTo>
                      <a:pt x="210" y="215"/>
                    </a:lnTo>
                    <a:lnTo>
                      <a:pt x="190" y="214"/>
                    </a:lnTo>
                    <a:lnTo>
                      <a:pt x="187" y="216"/>
                    </a:lnTo>
                    <a:lnTo>
                      <a:pt x="184" y="218"/>
                    </a:lnTo>
                    <a:lnTo>
                      <a:pt x="183" y="222"/>
                    </a:lnTo>
                    <a:lnTo>
                      <a:pt x="186" y="226"/>
                    </a:lnTo>
                    <a:lnTo>
                      <a:pt x="197" y="231"/>
                    </a:lnTo>
                    <a:lnTo>
                      <a:pt x="204" y="238"/>
                    </a:lnTo>
                    <a:lnTo>
                      <a:pt x="208" y="246"/>
                    </a:lnTo>
                    <a:lnTo>
                      <a:pt x="209" y="256"/>
                    </a:lnTo>
                    <a:lnTo>
                      <a:pt x="209" y="263"/>
                    </a:lnTo>
                    <a:lnTo>
                      <a:pt x="207" y="269"/>
                    </a:lnTo>
                    <a:lnTo>
                      <a:pt x="204" y="276"/>
                    </a:lnTo>
                    <a:lnTo>
                      <a:pt x="200" y="280"/>
                    </a:lnTo>
                    <a:lnTo>
                      <a:pt x="194" y="286"/>
                    </a:lnTo>
                    <a:lnTo>
                      <a:pt x="189" y="290"/>
                    </a:lnTo>
                    <a:lnTo>
                      <a:pt x="183" y="293"/>
                    </a:lnTo>
                    <a:lnTo>
                      <a:pt x="176" y="294"/>
                    </a:lnTo>
                    <a:lnTo>
                      <a:pt x="161" y="301"/>
                    </a:lnTo>
                    <a:lnTo>
                      <a:pt x="163" y="290"/>
                    </a:lnTo>
                    <a:lnTo>
                      <a:pt x="161" y="278"/>
                    </a:lnTo>
                    <a:lnTo>
                      <a:pt x="157" y="269"/>
                    </a:lnTo>
                    <a:lnTo>
                      <a:pt x="152" y="259"/>
                    </a:lnTo>
                    <a:lnTo>
                      <a:pt x="142" y="251"/>
                    </a:lnTo>
                    <a:lnTo>
                      <a:pt x="130" y="246"/>
                    </a:lnTo>
                    <a:lnTo>
                      <a:pt x="118" y="242"/>
                    </a:lnTo>
                    <a:lnTo>
                      <a:pt x="105" y="242"/>
                    </a:lnTo>
                    <a:lnTo>
                      <a:pt x="93" y="244"/>
                    </a:lnTo>
                    <a:lnTo>
                      <a:pt x="81" y="245"/>
                    </a:lnTo>
                    <a:lnTo>
                      <a:pt x="68" y="246"/>
                    </a:lnTo>
                    <a:lnTo>
                      <a:pt x="55" y="247"/>
                    </a:lnTo>
                    <a:lnTo>
                      <a:pt x="53" y="249"/>
                    </a:lnTo>
                    <a:lnTo>
                      <a:pt x="50" y="253"/>
                    </a:lnTo>
                    <a:lnTo>
                      <a:pt x="49" y="256"/>
                    </a:lnTo>
                    <a:lnTo>
                      <a:pt x="50" y="261"/>
                    </a:lnTo>
                    <a:lnTo>
                      <a:pt x="60" y="264"/>
                    </a:lnTo>
                    <a:lnTo>
                      <a:pt x="69" y="270"/>
                    </a:lnTo>
                    <a:lnTo>
                      <a:pt x="75" y="278"/>
                    </a:lnTo>
                    <a:lnTo>
                      <a:pt x="82" y="286"/>
                    </a:lnTo>
                    <a:lnTo>
                      <a:pt x="87" y="295"/>
                    </a:lnTo>
                    <a:lnTo>
                      <a:pt x="90" y="306"/>
                    </a:lnTo>
                    <a:lnTo>
                      <a:pt x="93" y="315"/>
                    </a:lnTo>
                    <a:lnTo>
                      <a:pt x="94" y="325"/>
                    </a:lnTo>
                    <a:lnTo>
                      <a:pt x="89" y="329"/>
                    </a:lnTo>
                    <a:lnTo>
                      <a:pt x="83" y="331"/>
                    </a:lnTo>
                    <a:lnTo>
                      <a:pt x="76" y="333"/>
                    </a:lnTo>
                    <a:lnTo>
                      <a:pt x="70" y="334"/>
                    </a:lnTo>
                    <a:lnTo>
                      <a:pt x="63" y="334"/>
                    </a:lnTo>
                    <a:lnTo>
                      <a:pt x="57" y="334"/>
                    </a:lnTo>
                    <a:lnTo>
                      <a:pt x="50" y="333"/>
                    </a:lnTo>
                    <a:lnTo>
                      <a:pt x="44" y="331"/>
                    </a:lnTo>
                    <a:lnTo>
                      <a:pt x="39" y="326"/>
                    </a:lnTo>
                    <a:lnTo>
                      <a:pt x="39" y="322"/>
                    </a:lnTo>
                    <a:lnTo>
                      <a:pt x="41" y="315"/>
                    </a:lnTo>
                    <a:lnTo>
                      <a:pt x="42" y="309"/>
                    </a:lnTo>
                    <a:lnTo>
                      <a:pt x="40" y="294"/>
                    </a:lnTo>
                    <a:lnTo>
                      <a:pt x="38" y="279"/>
                    </a:lnTo>
                    <a:lnTo>
                      <a:pt x="33" y="265"/>
                    </a:lnTo>
                    <a:lnTo>
                      <a:pt x="25" y="254"/>
                    </a:lnTo>
                    <a:lnTo>
                      <a:pt x="28" y="245"/>
                    </a:lnTo>
                    <a:lnTo>
                      <a:pt x="33" y="238"/>
                    </a:lnTo>
                    <a:lnTo>
                      <a:pt x="40" y="232"/>
                    </a:lnTo>
                    <a:lnTo>
                      <a:pt x="47" y="226"/>
                    </a:lnTo>
                    <a:lnTo>
                      <a:pt x="56" y="222"/>
                    </a:lnTo>
                    <a:lnTo>
                      <a:pt x="63" y="217"/>
                    </a:lnTo>
                    <a:lnTo>
                      <a:pt x="72" y="214"/>
                    </a:lnTo>
                    <a:lnTo>
                      <a:pt x="79" y="208"/>
                    </a:lnTo>
                    <a:lnTo>
                      <a:pt x="97" y="200"/>
                    </a:lnTo>
                    <a:lnTo>
                      <a:pt x="114" y="193"/>
                    </a:lnTo>
                    <a:lnTo>
                      <a:pt x="131" y="186"/>
                    </a:lnTo>
                    <a:lnTo>
                      <a:pt x="148" y="180"/>
                    </a:lnTo>
                    <a:lnTo>
                      <a:pt x="166" y="175"/>
                    </a:lnTo>
                    <a:lnTo>
                      <a:pt x="184" y="169"/>
                    </a:lnTo>
                    <a:lnTo>
                      <a:pt x="202" y="164"/>
                    </a:lnTo>
                    <a:lnTo>
                      <a:pt x="219" y="159"/>
                    </a:lnTo>
                    <a:lnTo>
                      <a:pt x="226" y="153"/>
                    </a:lnTo>
                    <a:lnTo>
                      <a:pt x="231" y="146"/>
                    </a:lnTo>
                    <a:lnTo>
                      <a:pt x="237" y="139"/>
                    </a:lnTo>
                    <a:lnTo>
                      <a:pt x="242" y="132"/>
                    </a:lnTo>
                    <a:lnTo>
                      <a:pt x="246" y="125"/>
                    </a:lnTo>
                    <a:lnTo>
                      <a:pt x="249" y="117"/>
                    </a:lnTo>
                    <a:lnTo>
                      <a:pt x="252" y="109"/>
                    </a:lnTo>
                    <a:lnTo>
                      <a:pt x="253" y="100"/>
                    </a:lnTo>
                    <a:lnTo>
                      <a:pt x="250" y="95"/>
                    </a:lnTo>
                    <a:lnTo>
                      <a:pt x="248" y="92"/>
                    </a:lnTo>
                    <a:lnTo>
                      <a:pt x="245" y="88"/>
                    </a:lnTo>
                    <a:lnTo>
                      <a:pt x="241" y="88"/>
                    </a:lnTo>
                    <a:lnTo>
                      <a:pt x="237" y="96"/>
                    </a:lnTo>
                    <a:lnTo>
                      <a:pt x="233" y="104"/>
                    </a:lnTo>
                    <a:lnTo>
                      <a:pt x="229" y="111"/>
                    </a:lnTo>
                    <a:lnTo>
                      <a:pt x="222" y="118"/>
                    </a:lnTo>
                    <a:lnTo>
                      <a:pt x="217" y="124"/>
                    </a:lnTo>
                    <a:lnTo>
                      <a:pt x="209" y="130"/>
                    </a:lnTo>
                    <a:lnTo>
                      <a:pt x="202" y="134"/>
                    </a:lnTo>
                    <a:lnTo>
                      <a:pt x="194" y="138"/>
                    </a:lnTo>
                    <a:lnTo>
                      <a:pt x="174" y="144"/>
                    </a:lnTo>
                    <a:lnTo>
                      <a:pt x="154" y="148"/>
                    </a:lnTo>
                    <a:lnTo>
                      <a:pt x="133" y="153"/>
                    </a:lnTo>
                    <a:lnTo>
                      <a:pt x="113" y="159"/>
                    </a:lnTo>
                    <a:lnTo>
                      <a:pt x="93" y="164"/>
                    </a:lnTo>
                    <a:lnTo>
                      <a:pt x="73" y="170"/>
                    </a:lnTo>
                    <a:lnTo>
                      <a:pt x="54" y="178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6" y="178"/>
                    </a:lnTo>
                    <a:lnTo>
                      <a:pt x="22" y="173"/>
                    </a:lnTo>
                    <a:lnTo>
                      <a:pt x="18" y="170"/>
                    </a:lnTo>
                    <a:lnTo>
                      <a:pt x="14" y="165"/>
                    </a:lnTo>
                    <a:lnTo>
                      <a:pt x="10" y="162"/>
                    </a:lnTo>
                    <a:lnTo>
                      <a:pt x="4" y="159"/>
                    </a:lnTo>
                    <a:lnTo>
                      <a:pt x="0" y="155"/>
                    </a:lnTo>
                    <a:lnTo>
                      <a:pt x="15" y="155"/>
                    </a:lnTo>
                    <a:lnTo>
                      <a:pt x="29" y="153"/>
                    </a:lnTo>
                    <a:lnTo>
                      <a:pt x="44" y="149"/>
                    </a:lnTo>
                    <a:lnTo>
                      <a:pt x="58" y="146"/>
                    </a:lnTo>
                    <a:lnTo>
                      <a:pt x="72" y="141"/>
                    </a:lnTo>
                    <a:lnTo>
                      <a:pt x="86" y="138"/>
                    </a:lnTo>
                    <a:lnTo>
                      <a:pt x="101" y="134"/>
                    </a:lnTo>
                    <a:lnTo>
                      <a:pt x="115" y="132"/>
                    </a:lnTo>
                    <a:lnTo>
                      <a:pt x="123" y="123"/>
                    </a:lnTo>
                    <a:lnTo>
                      <a:pt x="132" y="119"/>
                    </a:lnTo>
                    <a:lnTo>
                      <a:pt x="141" y="119"/>
                    </a:lnTo>
                    <a:lnTo>
                      <a:pt x="150" y="123"/>
                    </a:lnTo>
                    <a:lnTo>
                      <a:pt x="159" y="126"/>
                    </a:lnTo>
                    <a:lnTo>
                      <a:pt x="169" y="129"/>
                    </a:lnTo>
                    <a:lnTo>
                      <a:pt x="178" y="129"/>
                    </a:lnTo>
                    <a:lnTo>
                      <a:pt x="188" y="124"/>
                    </a:lnTo>
                    <a:lnTo>
                      <a:pt x="201" y="116"/>
                    </a:lnTo>
                    <a:lnTo>
                      <a:pt x="213" y="108"/>
                    </a:lnTo>
                    <a:lnTo>
                      <a:pt x="224" y="98"/>
                    </a:lnTo>
                    <a:lnTo>
                      <a:pt x="236" y="88"/>
                    </a:lnTo>
                    <a:lnTo>
                      <a:pt x="247" y="78"/>
                    </a:lnTo>
                    <a:lnTo>
                      <a:pt x="259" y="70"/>
                    </a:lnTo>
                    <a:lnTo>
                      <a:pt x="271" y="62"/>
                    </a:lnTo>
                    <a:lnTo>
                      <a:pt x="285" y="56"/>
                    </a:lnTo>
                    <a:lnTo>
                      <a:pt x="291" y="48"/>
                    </a:lnTo>
                    <a:lnTo>
                      <a:pt x="298" y="40"/>
                    </a:lnTo>
                    <a:lnTo>
                      <a:pt x="306" y="32"/>
                    </a:lnTo>
                    <a:lnTo>
                      <a:pt x="314" y="26"/>
                    </a:lnTo>
                    <a:lnTo>
                      <a:pt x="322" y="19"/>
                    </a:lnTo>
                    <a:lnTo>
                      <a:pt x="331" y="12"/>
                    </a:lnTo>
                    <a:lnTo>
                      <a:pt x="339" y="7"/>
                    </a:lnTo>
                    <a:lnTo>
                      <a:pt x="348" y="0"/>
                    </a:lnTo>
                    <a:lnTo>
                      <a:pt x="358" y="14"/>
                    </a:lnTo>
                    <a:lnTo>
                      <a:pt x="366" y="29"/>
                    </a:lnTo>
                    <a:lnTo>
                      <a:pt x="375" y="44"/>
                    </a:lnTo>
                    <a:lnTo>
                      <a:pt x="382" y="58"/>
                    </a:lnTo>
                    <a:lnTo>
                      <a:pt x="389" y="73"/>
                    </a:lnTo>
                    <a:lnTo>
                      <a:pt x="395" y="88"/>
                    </a:lnTo>
                    <a:lnTo>
                      <a:pt x="400" y="104"/>
                    </a:lnTo>
                    <a:lnTo>
                      <a:pt x="403" y="119"/>
                    </a:lnTo>
                    <a:close/>
                  </a:path>
                </a:pathLst>
              </a:custGeom>
              <a:solidFill>
                <a:srgbClr val="CC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09" name="Freeform 97"/>
              <p:cNvSpPr>
                <a:spLocks/>
              </p:cNvSpPr>
              <p:nvPr/>
            </p:nvSpPr>
            <p:spPr bwMode="auto">
              <a:xfrm>
                <a:off x="4941" y="3772"/>
                <a:ext cx="9" cy="11"/>
              </a:xfrm>
              <a:custGeom>
                <a:avLst/>
                <a:gdLst>
                  <a:gd name="T0" fmla="*/ 0 w 46"/>
                  <a:gd name="T1" fmla="*/ 0 h 55"/>
                  <a:gd name="T2" fmla="*/ 0 w 46"/>
                  <a:gd name="T3" fmla="*/ 0 h 55"/>
                  <a:gd name="T4" fmla="*/ 0 w 46"/>
                  <a:gd name="T5" fmla="*/ 0 h 55"/>
                  <a:gd name="T6" fmla="*/ 0 w 46"/>
                  <a:gd name="T7" fmla="*/ 0 h 55"/>
                  <a:gd name="T8" fmla="*/ 0 w 46"/>
                  <a:gd name="T9" fmla="*/ 0 h 55"/>
                  <a:gd name="T10" fmla="*/ 0 w 46"/>
                  <a:gd name="T11" fmla="*/ 0 h 55"/>
                  <a:gd name="T12" fmla="*/ 0 w 46"/>
                  <a:gd name="T13" fmla="*/ 0 h 55"/>
                  <a:gd name="T14" fmla="*/ 0 w 46"/>
                  <a:gd name="T15" fmla="*/ 0 h 55"/>
                  <a:gd name="T16" fmla="*/ 0 w 46"/>
                  <a:gd name="T17" fmla="*/ 0 h 55"/>
                  <a:gd name="T18" fmla="*/ 0 w 46"/>
                  <a:gd name="T19" fmla="*/ 0 h 55"/>
                  <a:gd name="T20" fmla="*/ 0 w 46"/>
                  <a:gd name="T21" fmla="*/ 0 h 55"/>
                  <a:gd name="T22" fmla="*/ 0 w 46"/>
                  <a:gd name="T23" fmla="*/ 0 h 55"/>
                  <a:gd name="T24" fmla="*/ 0 w 46"/>
                  <a:gd name="T25" fmla="*/ 0 h 55"/>
                  <a:gd name="T26" fmla="*/ 0 w 46"/>
                  <a:gd name="T27" fmla="*/ 0 h 55"/>
                  <a:gd name="T28" fmla="*/ 0 w 46"/>
                  <a:gd name="T29" fmla="*/ 0 h 55"/>
                  <a:gd name="T30" fmla="*/ 0 w 46"/>
                  <a:gd name="T31" fmla="*/ 0 h 55"/>
                  <a:gd name="T32" fmla="*/ 0 w 46"/>
                  <a:gd name="T33" fmla="*/ 0 h 55"/>
                  <a:gd name="T34" fmla="*/ 0 w 46"/>
                  <a:gd name="T35" fmla="*/ 0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55">
                    <a:moveTo>
                      <a:pt x="44" y="19"/>
                    </a:moveTo>
                    <a:lnTo>
                      <a:pt x="46" y="27"/>
                    </a:lnTo>
                    <a:lnTo>
                      <a:pt x="46" y="33"/>
                    </a:lnTo>
                    <a:lnTo>
                      <a:pt x="43" y="40"/>
                    </a:lnTo>
                    <a:lnTo>
                      <a:pt x="36" y="44"/>
                    </a:lnTo>
                    <a:lnTo>
                      <a:pt x="22" y="55"/>
                    </a:lnTo>
                    <a:lnTo>
                      <a:pt x="22" y="38"/>
                    </a:lnTo>
                    <a:lnTo>
                      <a:pt x="19" y="23"/>
                    </a:lnTo>
                    <a:lnTo>
                      <a:pt x="12" y="11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2" y="5"/>
                    </a:lnTo>
                    <a:lnTo>
                      <a:pt x="37" y="9"/>
                    </a:lnTo>
                    <a:lnTo>
                      <a:pt x="42" y="13"/>
                    </a:lnTo>
                    <a:lnTo>
                      <a:pt x="44" y="1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0" name="Freeform 98"/>
              <p:cNvSpPr>
                <a:spLocks/>
              </p:cNvSpPr>
              <p:nvPr/>
            </p:nvSpPr>
            <p:spPr bwMode="auto">
              <a:xfrm>
                <a:off x="4822" y="3760"/>
                <a:ext cx="4" cy="11"/>
              </a:xfrm>
              <a:custGeom>
                <a:avLst/>
                <a:gdLst>
                  <a:gd name="T0" fmla="*/ 0 w 21"/>
                  <a:gd name="T1" fmla="*/ 0 h 55"/>
                  <a:gd name="T2" fmla="*/ 0 w 21"/>
                  <a:gd name="T3" fmla="*/ 0 h 55"/>
                  <a:gd name="T4" fmla="*/ 0 w 21"/>
                  <a:gd name="T5" fmla="*/ 0 h 55"/>
                  <a:gd name="T6" fmla="*/ 0 w 21"/>
                  <a:gd name="T7" fmla="*/ 0 h 55"/>
                  <a:gd name="T8" fmla="*/ 0 w 21"/>
                  <a:gd name="T9" fmla="*/ 0 h 55"/>
                  <a:gd name="T10" fmla="*/ 0 w 21"/>
                  <a:gd name="T11" fmla="*/ 0 h 55"/>
                  <a:gd name="T12" fmla="*/ 0 w 21"/>
                  <a:gd name="T13" fmla="*/ 0 h 55"/>
                  <a:gd name="T14" fmla="*/ 0 w 21"/>
                  <a:gd name="T15" fmla="*/ 0 h 55"/>
                  <a:gd name="T16" fmla="*/ 0 w 21"/>
                  <a:gd name="T17" fmla="*/ 0 h 55"/>
                  <a:gd name="T18" fmla="*/ 0 w 21"/>
                  <a:gd name="T19" fmla="*/ 0 h 55"/>
                  <a:gd name="T20" fmla="*/ 0 w 21"/>
                  <a:gd name="T21" fmla="*/ 0 h 55"/>
                  <a:gd name="T22" fmla="*/ 0 w 21"/>
                  <a:gd name="T23" fmla="*/ 0 h 55"/>
                  <a:gd name="T24" fmla="*/ 0 w 21"/>
                  <a:gd name="T25" fmla="*/ 0 h 55"/>
                  <a:gd name="T26" fmla="*/ 0 w 21"/>
                  <a:gd name="T27" fmla="*/ 0 h 55"/>
                  <a:gd name="T28" fmla="*/ 0 w 21"/>
                  <a:gd name="T29" fmla="*/ 0 h 55"/>
                  <a:gd name="T30" fmla="*/ 0 w 21"/>
                  <a:gd name="T31" fmla="*/ 0 h 55"/>
                  <a:gd name="T32" fmla="*/ 0 w 21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55">
                    <a:moveTo>
                      <a:pt x="20" y="28"/>
                    </a:moveTo>
                    <a:lnTo>
                      <a:pt x="21" y="34"/>
                    </a:lnTo>
                    <a:lnTo>
                      <a:pt x="21" y="39"/>
                    </a:lnTo>
                    <a:lnTo>
                      <a:pt x="20" y="46"/>
                    </a:lnTo>
                    <a:lnTo>
                      <a:pt x="19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10" y="55"/>
                    </a:lnTo>
                    <a:lnTo>
                      <a:pt x="8" y="53"/>
                    </a:lnTo>
                    <a:lnTo>
                      <a:pt x="10" y="39"/>
                    </a:lnTo>
                    <a:lnTo>
                      <a:pt x="9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8" y="4"/>
                    </a:lnTo>
                    <a:lnTo>
                      <a:pt x="13" y="11"/>
                    </a:lnTo>
                    <a:lnTo>
                      <a:pt x="17" y="20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1" name="Freeform 99"/>
              <p:cNvSpPr>
                <a:spLocks/>
              </p:cNvSpPr>
              <p:nvPr/>
            </p:nvSpPr>
            <p:spPr bwMode="auto">
              <a:xfrm>
                <a:off x="4812" y="3762"/>
                <a:ext cx="16" cy="23"/>
              </a:xfrm>
              <a:custGeom>
                <a:avLst/>
                <a:gdLst>
                  <a:gd name="T0" fmla="*/ 0 w 84"/>
                  <a:gd name="T1" fmla="*/ 0 h 114"/>
                  <a:gd name="T2" fmla="*/ 0 w 84"/>
                  <a:gd name="T3" fmla="*/ 0 h 114"/>
                  <a:gd name="T4" fmla="*/ 0 w 84"/>
                  <a:gd name="T5" fmla="*/ 0 h 114"/>
                  <a:gd name="T6" fmla="*/ 0 w 84"/>
                  <a:gd name="T7" fmla="*/ 0 h 114"/>
                  <a:gd name="T8" fmla="*/ 0 w 84"/>
                  <a:gd name="T9" fmla="*/ 0 h 114"/>
                  <a:gd name="T10" fmla="*/ 0 w 84"/>
                  <a:gd name="T11" fmla="*/ 0 h 114"/>
                  <a:gd name="T12" fmla="*/ 0 w 84"/>
                  <a:gd name="T13" fmla="*/ 0 h 114"/>
                  <a:gd name="T14" fmla="*/ 0 w 84"/>
                  <a:gd name="T15" fmla="*/ 1 h 114"/>
                  <a:gd name="T16" fmla="*/ 0 w 84"/>
                  <a:gd name="T17" fmla="*/ 1 h 114"/>
                  <a:gd name="T18" fmla="*/ 0 w 84"/>
                  <a:gd name="T19" fmla="*/ 1 h 114"/>
                  <a:gd name="T20" fmla="*/ 0 w 84"/>
                  <a:gd name="T21" fmla="*/ 1 h 114"/>
                  <a:gd name="T22" fmla="*/ 0 w 84"/>
                  <a:gd name="T23" fmla="*/ 1 h 114"/>
                  <a:gd name="T24" fmla="*/ 0 w 84"/>
                  <a:gd name="T25" fmla="*/ 1 h 114"/>
                  <a:gd name="T26" fmla="*/ 0 w 84"/>
                  <a:gd name="T27" fmla="*/ 1 h 114"/>
                  <a:gd name="T28" fmla="*/ 0 w 84"/>
                  <a:gd name="T29" fmla="*/ 1 h 114"/>
                  <a:gd name="T30" fmla="*/ 0 w 84"/>
                  <a:gd name="T31" fmla="*/ 1 h 114"/>
                  <a:gd name="T32" fmla="*/ 0 w 84"/>
                  <a:gd name="T33" fmla="*/ 1 h 114"/>
                  <a:gd name="T34" fmla="*/ 1 w 84"/>
                  <a:gd name="T35" fmla="*/ 1 h 114"/>
                  <a:gd name="T36" fmla="*/ 1 w 84"/>
                  <a:gd name="T37" fmla="*/ 1 h 114"/>
                  <a:gd name="T38" fmla="*/ 1 w 84"/>
                  <a:gd name="T39" fmla="*/ 1 h 114"/>
                  <a:gd name="T40" fmla="*/ 1 w 84"/>
                  <a:gd name="T41" fmla="*/ 1 h 114"/>
                  <a:gd name="T42" fmla="*/ 1 w 84"/>
                  <a:gd name="T43" fmla="*/ 1 h 114"/>
                  <a:gd name="T44" fmla="*/ 1 w 84"/>
                  <a:gd name="T45" fmla="*/ 1 h 114"/>
                  <a:gd name="T46" fmla="*/ 0 w 84"/>
                  <a:gd name="T47" fmla="*/ 1 h 114"/>
                  <a:gd name="T48" fmla="*/ 0 w 84"/>
                  <a:gd name="T49" fmla="*/ 1 h 114"/>
                  <a:gd name="T50" fmla="*/ 0 w 84"/>
                  <a:gd name="T51" fmla="*/ 1 h 114"/>
                  <a:gd name="T52" fmla="*/ 0 w 84"/>
                  <a:gd name="T53" fmla="*/ 1 h 114"/>
                  <a:gd name="T54" fmla="*/ 0 w 84"/>
                  <a:gd name="T55" fmla="*/ 1 h 114"/>
                  <a:gd name="T56" fmla="*/ 0 w 84"/>
                  <a:gd name="T57" fmla="*/ 1 h 114"/>
                  <a:gd name="T58" fmla="*/ 0 w 84"/>
                  <a:gd name="T59" fmla="*/ 1 h 114"/>
                  <a:gd name="T60" fmla="*/ 0 w 84"/>
                  <a:gd name="T61" fmla="*/ 1 h 114"/>
                  <a:gd name="T62" fmla="*/ 0 w 84"/>
                  <a:gd name="T63" fmla="*/ 1 h 114"/>
                  <a:gd name="T64" fmla="*/ 0 w 84"/>
                  <a:gd name="T65" fmla="*/ 1 h 114"/>
                  <a:gd name="T66" fmla="*/ 0 w 84"/>
                  <a:gd name="T67" fmla="*/ 1 h 114"/>
                  <a:gd name="T68" fmla="*/ 0 w 84"/>
                  <a:gd name="T69" fmla="*/ 1 h 114"/>
                  <a:gd name="T70" fmla="*/ 0 w 84"/>
                  <a:gd name="T71" fmla="*/ 1 h 114"/>
                  <a:gd name="T72" fmla="*/ 0 w 84"/>
                  <a:gd name="T73" fmla="*/ 0 h 114"/>
                  <a:gd name="T74" fmla="*/ 0 w 84"/>
                  <a:gd name="T75" fmla="*/ 0 h 114"/>
                  <a:gd name="T76" fmla="*/ 0 w 84"/>
                  <a:gd name="T77" fmla="*/ 0 h 114"/>
                  <a:gd name="T78" fmla="*/ 0 w 84"/>
                  <a:gd name="T79" fmla="*/ 0 h 114"/>
                  <a:gd name="T80" fmla="*/ 0 w 84"/>
                  <a:gd name="T81" fmla="*/ 0 h 114"/>
                  <a:gd name="T82" fmla="*/ 0 w 84"/>
                  <a:gd name="T83" fmla="*/ 0 h 114"/>
                  <a:gd name="T84" fmla="*/ 0 w 84"/>
                  <a:gd name="T85" fmla="*/ 0 h 114"/>
                  <a:gd name="T86" fmla="*/ 0 w 84"/>
                  <a:gd name="T87" fmla="*/ 0 h 114"/>
                  <a:gd name="T88" fmla="*/ 0 w 84"/>
                  <a:gd name="T89" fmla="*/ 0 h 11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4" h="114">
                    <a:moveTo>
                      <a:pt x="28" y="1"/>
                    </a:moveTo>
                    <a:lnTo>
                      <a:pt x="25" y="6"/>
                    </a:lnTo>
                    <a:lnTo>
                      <a:pt x="21" y="8"/>
                    </a:lnTo>
                    <a:lnTo>
                      <a:pt x="17" y="12"/>
                    </a:lnTo>
                    <a:lnTo>
                      <a:pt x="14" y="16"/>
                    </a:lnTo>
                    <a:lnTo>
                      <a:pt x="16" y="36"/>
                    </a:lnTo>
                    <a:lnTo>
                      <a:pt x="24" y="54"/>
                    </a:lnTo>
                    <a:lnTo>
                      <a:pt x="30" y="72"/>
                    </a:lnTo>
                    <a:lnTo>
                      <a:pt x="33" y="92"/>
                    </a:lnTo>
                    <a:lnTo>
                      <a:pt x="38" y="95"/>
                    </a:lnTo>
                    <a:lnTo>
                      <a:pt x="42" y="95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4" y="90"/>
                    </a:lnTo>
                    <a:lnTo>
                      <a:pt x="58" y="87"/>
                    </a:lnTo>
                    <a:lnTo>
                      <a:pt x="62" y="86"/>
                    </a:lnTo>
                    <a:lnTo>
                      <a:pt x="68" y="89"/>
                    </a:lnTo>
                    <a:lnTo>
                      <a:pt x="72" y="94"/>
                    </a:lnTo>
                    <a:lnTo>
                      <a:pt x="79" y="99"/>
                    </a:lnTo>
                    <a:lnTo>
                      <a:pt x="84" y="104"/>
                    </a:lnTo>
                    <a:lnTo>
                      <a:pt x="82" y="112"/>
                    </a:lnTo>
                    <a:lnTo>
                      <a:pt x="77" y="113"/>
                    </a:lnTo>
                    <a:lnTo>
                      <a:pt x="73" y="113"/>
                    </a:lnTo>
                    <a:lnTo>
                      <a:pt x="69" y="112"/>
                    </a:lnTo>
                    <a:lnTo>
                      <a:pt x="64" y="109"/>
                    </a:lnTo>
                    <a:lnTo>
                      <a:pt x="59" y="107"/>
                    </a:lnTo>
                    <a:lnTo>
                      <a:pt x="55" y="106"/>
                    </a:lnTo>
                    <a:lnTo>
                      <a:pt x="50" y="107"/>
                    </a:lnTo>
                    <a:lnTo>
                      <a:pt x="46" y="110"/>
                    </a:lnTo>
                    <a:lnTo>
                      <a:pt x="39" y="114"/>
                    </a:lnTo>
                    <a:lnTo>
                      <a:pt x="31" y="113"/>
                    </a:lnTo>
                    <a:lnTo>
                      <a:pt x="24" y="106"/>
                    </a:lnTo>
                    <a:lnTo>
                      <a:pt x="17" y="94"/>
                    </a:lnTo>
                    <a:lnTo>
                      <a:pt x="14" y="85"/>
                    </a:lnTo>
                    <a:lnTo>
                      <a:pt x="13" y="76"/>
                    </a:lnTo>
                    <a:lnTo>
                      <a:pt x="11" y="66"/>
                    </a:lnTo>
                    <a:lnTo>
                      <a:pt x="7" y="54"/>
                    </a:lnTo>
                    <a:lnTo>
                      <a:pt x="3" y="45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2" y="12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2" name="Freeform 100"/>
              <p:cNvSpPr>
                <a:spLocks/>
              </p:cNvSpPr>
              <p:nvPr/>
            </p:nvSpPr>
            <p:spPr bwMode="auto">
              <a:xfrm>
                <a:off x="4908" y="3775"/>
                <a:ext cx="21" cy="15"/>
              </a:xfrm>
              <a:custGeom>
                <a:avLst/>
                <a:gdLst>
                  <a:gd name="T0" fmla="*/ 1 w 108"/>
                  <a:gd name="T1" fmla="*/ 0 h 76"/>
                  <a:gd name="T2" fmla="*/ 1 w 108"/>
                  <a:gd name="T3" fmla="*/ 0 h 76"/>
                  <a:gd name="T4" fmla="*/ 1 w 108"/>
                  <a:gd name="T5" fmla="*/ 0 h 76"/>
                  <a:gd name="T6" fmla="*/ 1 w 108"/>
                  <a:gd name="T7" fmla="*/ 0 h 76"/>
                  <a:gd name="T8" fmla="*/ 1 w 108"/>
                  <a:gd name="T9" fmla="*/ 0 h 76"/>
                  <a:gd name="T10" fmla="*/ 1 w 108"/>
                  <a:gd name="T11" fmla="*/ 0 h 76"/>
                  <a:gd name="T12" fmla="*/ 1 w 108"/>
                  <a:gd name="T13" fmla="*/ 0 h 76"/>
                  <a:gd name="T14" fmla="*/ 1 w 108"/>
                  <a:gd name="T15" fmla="*/ 1 h 76"/>
                  <a:gd name="T16" fmla="*/ 1 w 108"/>
                  <a:gd name="T17" fmla="*/ 1 h 76"/>
                  <a:gd name="T18" fmla="*/ 1 w 108"/>
                  <a:gd name="T19" fmla="*/ 1 h 76"/>
                  <a:gd name="T20" fmla="*/ 1 w 108"/>
                  <a:gd name="T21" fmla="*/ 1 h 76"/>
                  <a:gd name="T22" fmla="*/ 1 w 108"/>
                  <a:gd name="T23" fmla="*/ 1 h 76"/>
                  <a:gd name="T24" fmla="*/ 0 w 108"/>
                  <a:gd name="T25" fmla="*/ 1 h 76"/>
                  <a:gd name="T26" fmla="*/ 0 w 108"/>
                  <a:gd name="T27" fmla="*/ 1 h 76"/>
                  <a:gd name="T28" fmla="*/ 0 w 108"/>
                  <a:gd name="T29" fmla="*/ 1 h 76"/>
                  <a:gd name="T30" fmla="*/ 0 w 108"/>
                  <a:gd name="T31" fmla="*/ 1 h 76"/>
                  <a:gd name="T32" fmla="*/ 0 w 108"/>
                  <a:gd name="T33" fmla="*/ 1 h 76"/>
                  <a:gd name="T34" fmla="*/ 0 w 108"/>
                  <a:gd name="T35" fmla="*/ 1 h 76"/>
                  <a:gd name="T36" fmla="*/ 0 w 108"/>
                  <a:gd name="T37" fmla="*/ 1 h 76"/>
                  <a:gd name="T38" fmla="*/ 0 w 108"/>
                  <a:gd name="T39" fmla="*/ 1 h 76"/>
                  <a:gd name="T40" fmla="*/ 0 w 108"/>
                  <a:gd name="T41" fmla="*/ 0 h 76"/>
                  <a:gd name="T42" fmla="*/ 0 w 108"/>
                  <a:gd name="T43" fmla="*/ 0 h 76"/>
                  <a:gd name="T44" fmla="*/ 0 w 108"/>
                  <a:gd name="T45" fmla="*/ 0 h 76"/>
                  <a:gd name="T46" fmla="*/ 0 w 108"/>
                  <a:gd name="T47" fmla="*/ 0 h 76"/>
                  <a:gd name="T48" fmla="*/ 0 w 108"/>
                  <a:gd name="T49" fmla="*/ 0 h 76"/>
                  <a:gd name="T50" fmla="*/ 0 w 108"/>
                  <a:gd name="T51" fmla="*/ 0 h 76"/>
                  <a:gd name="T52" fmla="*/ 0 w 108"/>
                  <a:gd name="T53" fmla="*/ 0 h 76"/>
                  <a:gd name="T54" fmla="*/ 0 w 108"/>
                  <a:gd name="T55" fmla="*/ 0 h 76"/>
                  <a:gd name="T56" fmla="*/ 0 w 108"/>
                  <a:gd name="T57" fmla="*/ 0 h 76"/>
                  <a:gd name="T58" fmla="*/ 1 w 108"/>
                  <a:gd name="T59" fmla="*/ 0 h 76"/>
                  <a:gd name="T60" fmla="*/ 1 w 108"/>
                  <a:gd name="T61" fmla="*/ 0 h 76"/>
                  <a:gd name="T62" fmla="*/ 1 w 108"/>
                  <a:gd name="T63" fmla="*/ 0 h 76"/>
                  <a:gd name="T64" fmla="*/ 1 w 108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8" h="76">
                    <a:moveTo>
                      <a:pt x="103" y="9"/>
                    </a:moveTo>
                    <a:lnTo>
                      <a:pt x="107" y="19"/>
                    </a:lnTo>
                    <a:lnTo>
                      <a:pt x="108" y="29"/>
                    </a:lnTo>
                    <a:lnTo>
                      <a:pt x="108" y="41"/>
                    </a:lnTo>
                    <a:lnTo>
                      <a:pt x="104" y="51"/>
                    </a:lnTo>
                    <a:lnTo>
                      <a:pt x="100" y="55"/>
                    </a:lnTo>
                    <a:lnTo>
                      <a:pt x="96" y="60"/>
                    </a:lnTo>
                    <a:lnTo>
                      <a:pt x="90" y="65"/>
                    </a:lnTo>
                    <a:lnTo>
                      <a:pt x="85" y="68"/>
                    </a:lnTo>
                    <a:lnTo>
                      <a:pt x="79" y="72"/>
                    </a:lnTo>
                    <a:lnTo>
                      <a:pt x="73" y="74"/>
                    </a:lnTo>
                    <a:lnTo>
                      <a:pt x="67" y="75"/>
                    </a:lnTo>
                    <a:lnTo>
                      <a:pt x="60" y="76"/>
                    </a:lnTo>
                    <a:lnTo>
                      <a:pt x="55" y="75"/>
                    </a:lnTo>
                    <a:lnTo>
                      <a:pt x="49" y="75"/>
                    </a:lnTo>
                    <a:lnTo>
                      <a:pt x="41" y="74"/>
                    </a:lnTo>
                    <a:lnTo>
                      <a:pt x="34" y="73"/>
                    </a:lnTo>
                    <a:lnTo>
                      <a:pt x="26" y="70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2" y="58"/>
                    </a:lnTo>
                    <a:lnTo>
                      <a:pt x="1" y="44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1"/>
                    </a:lnTo>
                    <a:lnTo>
                      <a:pt x="18" y="7"/>
                    </a:lnTo>
                    <a:lnTo>
                      <a:pt x="30" y="4"/>
                    </a:lnTo>
                    <a:lnTo>
                      <a:pt x="42" y="1"/>
                    </a:lnTo>
                    <a:lnTo>
                      <a:pt x="55" y="0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2" y="4"/>
                    </a:lnTo>
                    <a:lnTo>
                      <a:pt x="103" y="9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3" name="Freeform 101"/>
              <p:cNvSpPr>
                <a:spLocks/>
              </p:cNvSpPr>
              <p:nvPr/>
            </p:nvSpPr>
            <p:spPr bwMode="auto">
              <a:xfrm>
                <a:off x="4876" y="3770"/>
                <a:ext cx="3" cy="18"/>
              </a:xfrm>
              <a:custGeom>
                <a:avLst/>
                <a:gdLst>
                  <a:gd name="T0" fmla="*/ 0 w 16"/>
                  <a:gd name="T1" fmla="*/ 0 h 88"/>
                  <a:gd name="T2" fmla="*/ 0 w 16"/>
                  <a:gd name="T3" fmla="*/ 0 h 88"/>
                  <a:gd name="T4" fmla="*/ 0 w 16"/>
                  <a:gd name="T5" fmla="*/ 0 h 88"/>
                  <a:gd name="T6" fmla="*/ 0 w 16"/>
                  <a:gd name="T7" fmla="*/ 1 h 88"/>
                  <a:gd name="T8" fmla="*/ 0 w 16"/>
                  <a:gd name="T9" fmla="*/ 1 h 88"/>
                  <a:gd name="T10" fmla="*/ 0 w 16"/>
                  <a:gd name="T11" fmla="*/ 1 h 88"/>
                  <a:gd name="T12" fmla="*/ 0 w 16"/>
                  <a:gd name="T13" fmla="*/ 1 h 88"/>
                  <a:gd name="T14" fmla="*/ 0 w 16"/>
                  <a:gd name="T15" fmla="*/ 1 h 88"/>
                  <a:gd name="T16" fmla="*/ 0 w 16"/>
                  <a:gd name="T17" fmla="*/ 1 h 88"/>
                  <a:gd name="T18" fmla="*/ 0 w 16"/>
                  <a:gd name="T19" fmla="*/ 0 h 88"/>
                  <a:gd name="T20" fmla="*/ 0 w 16"/>
                  <a:gd name="T21" fmla="*/ 0 h 88"/>
                  <a:gd name="T22" fmla="*/ 0 w 16"/>
                  <a:gd name="T23" fmla="*/ 0 h 88"/>
                  <a:gd name="T24" fmla="*/ 0 w 16"/>
                  <a:gd name="T25" fmla="*/ 0 h 88"/>
                  <a:gd name="T26" fmla="*/ 0 w 16"/>
                  <a:gd name="T27" fmla="*/ 0 h 8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88">
                    <a:moveTo>
                      <a:pt x="16" y="1"/>
                    </a:moveTo>
                    <a:lnTo>
                      <a:pt x="11" y="24"/>
                    </a:lnTo>
                    <a:lnTo>
                      <a:pt x="14" y="45"/>
                    </a:lnTo>
                    <a:lnTo>
                      <a:pt x="16" y="67"/>
                    </a:lnTo>
                    <a:lnTo>
                      <a:pt x="12" y="88"/>
                    </a:lnTo>
                    <a:lnTo>
                      <a:pt x="8" y="88"/>
                    </a:lnTo>
                    <a:lnTo>
                      <a:pt x="6" y="85"/>
                    </a:lnTo>
                    <a:lnTo>
                      <a:pt x="3" y="83"/>
                    </a:lnTo>
                    <a:lnTo>
                      <a:pt x="2" y="79"/>
                    </a:lnTo>
                    <a:lnTo>
                      <a:pt x="1" y="60"/>
                    </a:lnTo>
                    <a:lnTo>
                      <a:pt x="0" y="39"/>
                    </a:lnTo>
                    <a:lnTo>
                      <a:pt x="1" y="19"/>
                    </a:lnTo>
                    <a:lnTo>
                      <a:pt x="10" y="0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4" name="Freeform 102"/>
              <p:cNvSpPr>
                <a:spLocks/>
              </p:cNvSpPr>
              <p:nvPr/>
            </p:nvSpPr>
            <p:spPr bwMode="auto">
              <a:xfrm>
                <a:off x="4731" y="3760"/>
                <a:ext cx="22" cy="8"/>
              </a:xfrm>
              <a:custGeom>
                <a:avLst/>
                <a:gdLst>
                  <a:gd name="T0" fmla="*/ 1 w 109"/>
                  <a:gd name="T1" fmla="*/ 0 h 40"/>
                  <a:gd name="T2" fmla="*/ 1 w 109"/>
                  <a:gd name="T3" fmla="*/ 0 h 40"/>
                  <a:gd name="T4" fmla="*/ 1 w 109"/>
                  <a:gd name="T5" fmla="*/ 0 h 40"/>
                  <a:gd name="T6" fmla="*/ 1 w 109"/>
                  <a:gd name="T7" fmla="*/ 0 h 40"/>
                  <a:gd name="T8" fmla="*/ 1 w 109"/>
                  <a:gd name="T9" fmla="*/ 0 h 40"/>
                  <a:gd name="T10" fmla="*/ 1 w 109"/>
                  <a:gd name="T11" fmla="*/ 0 h 40"/>
                  <a:gd name="T12" fmla="*/ 1 w 109"/>
                  <a:gd name="T13" fmla="*/ 0 h 40"/>
                  <a:gd name="T14" fmla="*/ 1 w 109"/>
                  <a:gd name="T15" fmla="*/ 0 h 40"/>
                  <a:gd name="T16" fmla="*/ 1 w 109"/>
                  <a:gd name="T17" fmla="*/ 0 h 40"/>
                  <a:gd name="T18" fmla="*/ 1 w 109"/>
                  <a:gd name="T19" fmla="*/ 0 h 40"/>
                  <a:gd name="T20" fmla="*/ 0 w 109"/>
                  <a:gd name="T21" fmla="*/ 0 h 40"/>
                  <a:gd name="T22" fmla="*/ 0 w 109"/>
                  <a:gd name="T23" fmla="*/ 0 h 40"/>
                  <a:gd name="T24" fmla="*/ 0 w 109"/>
                  <a:gd name="T25" fmla="*/ 0 h 40"/>
                  <a:gd name="T26" fmla="*/ 0 w 109"/>
                  <a:gd name="T27" fmla="*/ 0 h 40"/>
                  <a:gd name="T28" fmla="*/ 0 w 109"/>
                  <a:gd name="T29" fmla="*/ 0 h 40"/>
                  <a:gd name="T30" fmla="*/ 0 w 109"/>
                  <a:gd name="T31" fmla="*/ 0 h 40"/>
                  <a:gd name="T32" fmla="*/ 0 w 109"/>
                  <a:gd name="T33" fmla="*/ 0 h 40"/>
                  <a:gd name="T34" fmla="*/ 0 w 109"/>
                  <a:gd name="T35" fmla="*/ 0 h 40"/>
                  <a:gd name="T36" fmla="*/ 0 w 109"/>
                  <a:gd name="T37" fmla="*/ 0 h 40"/>
                  <a:gd name="T38" fmla="*/ 0 w 109"/>
                  <a:gd name="T39" fmla="*/ 0 h 40"/>
                  <a:gd name="T40" fmla="*/ 0 w 109"/>
                  <a:gd name="T41" fmla="*/ 0 h 40"/>
                  <a:gd name="T42" fmla="*/ 0 w 109"/>
                  <a:gd name="T43" fmla="*/ 0 h 40"/>
                  <a:gd name="T44" fmla="*/ 0 w 109"/>
                  <a:gd name="T45" fmla="*/ 0 h 40"/>
                  <a:gd name="T46" fmla="*/ 0 w 109"/>
                  <a:gd name="T47" fmla="*/ 0 h 40"/>
                  <a:gd name="T48" fmla="*/ 0 w 109"/>
                  <a:gd name="T49" fmla="*/ 0 h 40"/>
                  <a:gd name="T50" fmla="*/ 0 w 109"/>
                  <a:gd name="T51" fmla="*/ 0 h 40"/>
                  <a:gd name="T52" fmla="*/ 0 w 109"/>
                  <a:gd name="T53" fmla="*/ 0 h 40"/>
                  <a:gd name="T54" fmla="*/ 0 w 109"/>
                  <a:gd name="T55" fmla="*/ 0 h 40"/>
                  <a:gd name="T56" fmla="*/ 0 w 109"/>
                  <a:gd name="T57" fmla="*/ 0 h 40"/>
                  <a:gd name="T58" fmla="*/ 1 w 109"/>
                  <a:gd name="T59" fmla="*/ 0 h 40"/>
                  <a:gd name="T60" fmla="*/ 1 w 109"/>
                  <a:gd name="T61" fmla="*/ 0 h 40"/>
                  <a:gd name="T62" fmla="*/ 1 w 109"/>
                  <a:gd name="T63" fmla="*/ 0 h 40"/>
                  <a:gd name="T64" fmla="*/ 1 w 109"/>
                  <a:gd name="T65" fmla="*/ 0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9" h="40">
                    <a:moveTo>
                      <a:pt x="109" y="4"/>
                    </a:moveTo>
                    <a:lnTo>
                      <a:pt x="109" y="9"/>
                    </a:lnTo>
                    <a:lnTo>
                      <a:pt x="107" y="11"/>
                    </a:lnTo>
                    <a:lnTo>
                      <a:pt x="103" y="12"/>
                    </a:lnTo>
                    <a:lnTo>
                      <a:pt x="101" y="15"/>
                    </a:lnTo>
                    <a:lnTo>
                      <a:pt x="93" y="16"/>
                    </a:lnTo>
                    <a:lnTo>
                      <a:pt x="85" y="18"/>
                    </a:lnTo>
                    <a:lnTo>
                      <a:pt x="78" y="20"/>
                    </a:lnTo>
                    <a:lnTo>
                      <a:pt x="72" y="23"/>
                    </a:lnTo>
                    <a:lnTo>
                      <a:pt x="67" y="25"/>
                    </a:lnTo>
                    <a:lnTo>
                      <a:pt x="61" y="28"/>
                    </a:lnTo>
                    <a:lnTo>
                      <a:pt x="57" y="33"/>
                    </a:lnTo>
                    <a:lnTo>
                      <a:pt x="52" y="39"/>
                    </a:lnTo>
                    <a:lnTo>
                      <a:pt x="45" y="40"/>
                    </a:lnTo>
                    <a:lnTo>
                      <a:pt x="37" y="40"/>
                    </a:lnTo>
                    <a:lnTo>
                      <a:pt x="28" y="40"/>
                    </a:lnTo>
                    <a:lnTo>
                      <a:pt x="20" y="40"/>
                    </a:lnTo>
                    <a:lnTo>
                      <a:pt x="11" y="39"/>
                    </a:lnTo>
                    <a:lnTo>
                      <a:pt x="6" y="37"/>
                    </a:lnTo>
                    <a:lnTo>
                      <a:pt x="1" y="36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5" y="29"/>
                    </a:lnTo>
                    <a:lnTo>
                      <a:pt x="26" y="23"/>
                    </a:lnTo>
                    <a:lnTo>
                      <a:pt x="37" y="16"/>
                    </a:lnTo>
                    <a:lnTo>
                      <a:pt x="47" y="10"/>
                    </a:lnTo>
                    <a:lnTo>
                      <a:pt x="59" y="4"/>
                    </a:lnTo>
                    <a:lnTo>
                      <a:pt x="71" y="1"/>
                    </a:lnTo>
                    <a:lnTo>
                      <a:pt x="83" y="0"/>
                    </a:lnTo>
                    <a:lnTo>
                      <a:pt x="96" y="1"/>
                    </a:lnTo>
                    <a:lnTo>
                      <a:pt x="10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5" name="Freeform 103"/>
              <p:cNvSpPr>
                <a:spLocks/>
              </p:cNvSpPr>
              <p:nvPr/>
            </p:nvSpPr>
            <p:spPr bwMode="auto">
              <a:xfrm>
                <a:off x="4918" y="3822"/>
                <a:ext cx="11" cy="13"/>
              </a:xfrm>
              <a:custGeom>
                <a:avLst/>
                <a:gdLst>
                  <a:gd name="T0" fmla="*/ 0 w 55"/>
                  <a:gd name="T1" fmla="*/ 0 h 62"/>
                  <a:gd name="T2" fmla="*/ 0 w 55"/>
                  <a:gd name="T3" fmla="*/ 0 h 62"/>
                  <a:gd name="T4" fmla="*/ 0 w 55"/>
                  <a:gd name="T5" fmla="*/ 0 h 62"/>
                  <a:gd name="T6" fmla="*/ 0 w 55"/>
                  <a:gd name="T7" fmla="*/ 1 h 62"/>
                  <a:gd name="T8" fmla="*/ 0 w 55"/>
                  <a:gd name="T9" fmla="*/ 1 h 62"/>
                  <a:gd name="T10" fmla="*/ 0 w 55"/>
                  <a:gd name="T11" fmla="*/ 1 h 62"/>
                  <a:gd name="T12" fmla="*/ 0 w 55"/>
                  <a:gd name="T13" fmla="*/ 0 h 62"/>
                  <a:gd name="T14" fmla="*/ 0 w 55"/>
                  <a:gd name="T15" fmla="*/ 0 h 62"/>
                  <a:gd name="T16" fmla="*/ 0 w 55"/>
                  <a:gd name="T17" fmla="*/ 0 h 62"/>
                  <a:gd name="T18" fmla="*/ 0 w 55"/>
                  <a:gd name="T19" fmla="*/ 0 h 62"/>
                  <a:gd name="T20" fmla="*/ 0 w 55"/>
                  <a:gd name="T21" fmla="*/ 0 h 62"/>
                  <a:gd name="T22" fmla="*/ 0 w 55"/>
                  <a:gd name="T23" fmla="*/ 0 h 62"/>
                  <a:gd name="T24" fmla="*/ 0 w 55"/>
                  <a:gd name="T25" fmla="*/ 0 h 62"/>
                  <a:gd name="T26" fmla="*/ 0 w 55"/>
                  <a:gd name="T27" fmla="*/ 0 h 62"/>
                  <a:gd name="T28" fmla="*/ 0 w 55"/>
                  <a:gd name="T29" fmla="*/ 0 h 62"/>
                  <a:gd name="T30" fmla="*/ 0 w 55"/>
                  <a:gd name="T31" fmla="*/ 0 h 62"/>
                  <a:gd name="T32" fmla="*/ 0 w 55"/>
                  <a:gd name="T33" fmla="*/ 0 h 62"/>
                  <a:gd name="T34" fmla="*/ 0 w 55"/>
                  <a:gd name="T35" fmla="*/ 0 h 62"/>
                  <a:gd name="T36" fmla="*/ 0 w 55"/>
                  <a:gd name="T37" fmla="*/ 0 h 62"/>
                  <a:gd name="T38" fmla="*/ 0 w 55"/>
                  <a:gd name="T39" fmla="*/ 0 h 62"/>
                  <a:gd name="T40" fmla="*/ 0 w 55"/>
                  <a:gd name="T41" fmla="*/ 0 h 62"/>
                  <a:gd name="T42" fmla="*/ 0 w 55"/>
                  <a:gd name="T43" fmla="*/ 0 h 6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62">
                    <a:moveTo>
                      <a:pt x="54" y="21"/>
                    </a:moveTo>
                    <a:lnTo>
                      <a:pt x="55" y="34"/>
                    </a:lnTo>
                    <a:lnTo>
                      <a:pt x="51" y="46"/>
                    </a:lnTo>
                    <a:lnTo>
                      <a:pt x="43" y="55"/>
                    </a:lnTo>
                    <a:lnTo>
                      <a:pt x="32" y="60"/>
                    </a:lnTo>
                    <a:lnTo>
                      <a:pt x="27" y="62"/>
                    </a:lnTo>
                    <a:lnTo>
                      <a:pt x="28" y="53"/>
                    </a:lnTo>
                    <a:lnTo>
                      <a:pt x="27" y="45"/>
                    </a:lnTo>
                    <a:lnTo>
                      <a:pt x="25" y="37"/>
                    </a:lnTo>
                    <a:lnTo>
                      <a:pt x="21" y="29"/>
                    </a:lnTo>
                    <a:lnTo>
                      <a:pt x="17" y="21"/>
                    </a:lnTo>
                    <a:lnTo>
                      <a:pt x="12" y="14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31" y="3"/>
                    </a:lnTo>
                    <a:lnTo>
                      <a:pt x="39" y="6"/>
                    </a:lnTo>
                    <a:lnTo>
                      <a:pt x="45" y="9"/>
                    </a:lnTo>
                    <a:lnTo>
                      <a:pt x="50" y="14"/>
                    </a:lnTo>
                    <a:lnTo>
                      <a:pt x="54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6" name="Freeform 104"/>
              <p:cNvSpPr>
                <a:spLocks/>
              </p:cNvSpPr>
              <p:nvPr/>
            </p:nvSpPr>
            <p:spPr bwMode="auto">
              <a:xfrm>
                <a:off x="4809" y="3812"/>
                <a:ext cx="15" cy="24"/>
              </a:xfrm>
              <a:custGeom>
                <a:avLst/>
                <a:gdLst>
                  <a:gd name="T0" fmla="*/ 0 w 72"/>
                  <a:gd name="T1" fmla="*/ 0 h 123"/>
                  <a:gd name="T2" fmla="*/ 0 w 72"/>
                  <a:gd name="T3" fmla="*/ 0 h 123"/>
                  <a:gd name="T4" fmla="*/ 0 w 72"/>
                  <a:gd name="T5" fmla="*/ 0 h 123"/>
                  <a:gd name="T6" fmla="*/ 0 w 72"/>
                  <a:gd name="T7" fmla="*/ 1 h 123"/>
                  <a:gd name="T8" fmla="*/ 0 w 72"/>
                  <a:gd name="T9" fmla="*/ 1 h 123"/>
                  <a:gd name="T10" fmla="*/ 0 w 72"/>
                  <a:gd name="T11" fmla="*/ 1 h 123"/>
                  <a:gd name="T12" fmla="*/ 0 w 72"/>
                  <a:gd name="T13" fmla="*/ 1 h 123"/>
                  <a:gd name="T14" fmla="*/ 0 w 72"/>
                  <a:gd name="T15" fmla="*/ 1 h 123"/>
                  <a:gd name="T16" fmla="*/ 0 w 72"/>
                  <a:gd name="T17" fmla="*/ 1 h 123"/>
                  <a:gd name="T18" fmla="*/ 1 w 72"/>
                  <a:gd name="T19" fmla="*/ 1 h 123"/>
                  <a:gd name="T20" fmla="*/ 1 w 72"/>
                  <a:gd name="T21" fmla="*/ 1 h 123"/>
                  <a:gd name="T22" fmla="*/ 1 w 72"/>
                  <a:gd name="T23" fmla="*/ 1 h 123"/>
                  <a:gd name="T24" fmla="*/ 1 w 72"/>
                  <a:gd name="T25" fmla="*/ 1 h 123"/>
                  <a:gd name="T26" fmla="*/ 1 w 72"/>
                  <a:gd name="T27" fmla="*/ 1 h 123"/>
                  <a:gd name="T28" fmla="*/ 1 w 72"/>
                  <a:gd name="T29" fmla="*/ 1 h 123"/>
                  <a:gd name="T30" fmla="*/ 1 w 72"/>
                  <a:gd name="T31" fmla="*/ 1 h 123"/>
                  <a:gd name="T32" fmla="*/ 0 w 72"/>
                  <a:gd name="T33" fmla="*/ 1 h 123"/>
                  <a:gd name="T34" fmla="*/ 0 w 72"/>
                  <a:gd name="T35" fmla="*/ 1 h 123"/>
                  <a:gd name="T36" fmla="*/ 0 w 72"/>
                  <a:gd name="T37" fmla="*/ 1 h 123"/>
                  <a:gd name="T38" fmla="*/ 0 w 72"/>
                  <a:gd name="T39" fmla="*/ 1 h 123"/>
                  <a:gd name="T40" fmla="*/ 0 w 72"/>
                  <a:gd name="T41" fmla="*/ 1 h 123"/>
                  <a:gd name="T42" fmla="*/ 0 w 72"/>
                  <a:gd name="T43" fmla="*/ 1 h 123"/>
                  <a:gd name="T44" fmla="*/ 0 w 72"/>
                  <a:gd name="T45" fmla="*/ 1 h 123"/>
                  <a:gd name="T46" fmla="*/ 0 w 72"/>
                  <a:gd name="T47" fmla="*/ 1 h 123"/>
                  <a:gd name="T48" fmla="*/ 0 w 72"/>
                  <a:gd name="T49" fmla="*/ 1 h 123"/>
                  <a:gd name="T50" fmla="*/ 0 w 72"/>
                  <a:gd name="T51" fmla="*/ 1 h 123"/>
                  <a:gd name="T52" fmla="*/ 0 w 72"/>
                  <a:gd name="T53" fmla="*/ 0 h 123"/>
                  <a:gd name="T54" fmla="*/ 0 w 72"/>
                  <a:gd name="T55" fmla="*/ 0 h 123"/>
                  <a:gd name="T56" fmla="*/ 0 w 72"/>
                  <a:gd name="T57" fmla="*/ 0 h 123"/>
                  <a:gd name="T58" fmla="*/ 0 w 72"/>
                  <a:gd name="T59" fmla="*/ 0 h 123"/>
                  <a:gd name="T60" fmla="*/ 0 w 72"/>
                  <a:gd name="T61" fmla="*/ 0 h 123"/>
                  <a:gd name="T62" fmla="*/ 0 w 72"/>
                  <a:gd name="T63" fmla="*/ 0 h 123"/>
                  <a:gd name="T64" fmla="*/ 0 w 72"/>
                  <a:gd name="T65" fmla="*/ 0 h 12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" h="123">
                    <a:moveTo>
                      <a:pt x="27" y="6"/>
                    </a:moveTo>
                    <a:lnTo>
                      <a:pt x="19" y="25"/>
                    </a:lnTo>
                    <a:lnTo>
                      <a:pt x="17" y="48"/>
                    </a:lnTo>
                    <a:lnTo>
                      <a:pt x="17" y="73"/>
                    </a:lnTo>
                    <a:lnTo>
                      <a:pt x="16" y="96"/>
                    </a:lnTo>
                    <a:lnTo>
                      <a:pt x="24" y="100"/>
                    </a:lnTo>
                    <a:lnTo>
                      <a:pt x="31" y="104"/>
                    </a:lnTo>
                    <a:lnTo>
                      <a:pt x="40" y="104"/>
                    </a:lnTo>
                    <a:lnTo>
                      <a:pt x="48" y="105"/>
                    </a:lnTo>
                    <a:lnTo>
                      <a:pt x="56" y="106"/>
                    </a:lnTo>
                    <a:lnTo>
                      <a:pt x="63" y="108"/>
                    </a:lnTo>
                    <a:lnTo>
                      <a:pt x="69" y="113"/>
                    </a:lnTo>
                    <a:lnTo>
                      <a:pt x="72" y="121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6" y="123"/>
                    </a:lnTo>
                    <a:lnTo>
                      <a:pt x="51" y="122"/>
                    </a:lnTo>
                    <a:lnTo>
                      <a:pt x="45" y="122"/>
                    </a:lnTo>
                    <a:lnTo>
                      <a:pt x="40" y="122"/>
                    </a:lnTo>
                    <a:lnTo>
                      <a:pt x="34" y="122"/>
                    </a:lnTo>
                    <a:lnTo>
                      <a:pt x="29" y="123"/>
                    </a:lnTo>
                    <a:lnTo>
                      <a:pt x="21" y="120"/>
                    </a:lnTo>
                    <a:lnTo>
                      <a:pt x="12" y="114"/>
                    </a:lnTo>
                    <a:lnTo>
                      <a:pt x="4" y="106"/>
                    </a:lnTo>
                    <a:lnTo>
                      <a:pt x="0" y="96"/>
                    </a:lnTo>
                    <a:lnTo>
                      <a:pt x="1" y="70"/>
                    </a:lnTo>
                    <a:lnTo>
                      <a:pt x="0" y="45"/>
                    </a:lnTo>
                    <a:lnTo>
                      <a:pt x="2" y="21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5" y="2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7" name="Freeform 105"/>
              <p:cNvSpPr>
                <a:spLocks/>
              </p:cNvSpPr>
              <p:nvPr/>
            </p:nvSpPr>
            <p:spPr bwMode="auto">
              <a:xfrm>
                <a:off x="4817" y="3813"/>
                <a:ext cx="4" cy="11"/>
              </a:xfrm>
              <a:custGeom>
                <a:avLst/>
                <a:gdLst>
                  <a:gd name="T0" fmla="*/ 0 w 18"/>
                  <a:gd name="T1" fmla="*/ 0 h 59"/>
                  <a:gd name="T2" fmla="*/ 0 w 18"/>
                  <a:gd name="T3" fmla="*/ 0 h 59"/>
                  <a:gd name="T4" fmla="*/ 0 w 18"/>
                  <a:gd name="T5" fmla="*/ 0 h 59"/>
                  <a:gd name="T6" fmla="*/ 0 w 18"/>
                  <a:gd name="T7" fmla="*/ 0 h 59"/>
                  <a:gd name="T8" fmla="*/ 0 w 18"/>
                  <a:gd name="T9" fmla="*/ 0 h 59"/>
                  <a:gd name="T10" fmla="*/ 0 w 18"/>
                  <a:gd name="T11" fmla="*/ 0 h 59"/>
                  <a:gd name="T12" fmla="*/ 0 w 18"/>
                  <a:gd name="T13" fmla="*/ 0 h 59"/>
                  <a:gd name="T14" fmla="*/ 0 w 18"/>
                  <a:gd name="T15" fmla="*/ 0 h 59"/>
                  <a:gd name="T16" fmla="*/ 0 w 18"/>
                  <a:gd name="T17" fmla="*/ 0 h 59"/>
                  <a:gd name="T18" fmla="*/ 0 w 18"/>
                  <a:gd name="T19" fmla="*/ 0 h 59"/>
                  <a:gd name="T20" fmla="*/ 0 w 18"/>
                  <a:gd name="T21" fmla="*/ 0 h 59"/>
                  <a:gd name="T22" fmla="*/ 0 w 18"/>
                  <a:gd name="T23" fmla="*/ 0 h 59"/>
                  <a:gd name="T24" fmla="*/ 0 w 18"/>
                  <a:gd name="T25" fmla="*/ 0 h 59"/>
                  <a:gd name="T26" fmla="*/ 0 w 18"/>
                  <a:gd name="T27" fmla="*/ 0 h 59"/>
                  <a:gd name="T28" fmla="*/ 0 w 18"/>
                  <a:gd name="T29" fmla="*/ 0 h 59"/>
                  <a:gd name="T30" fmla="*/ 0 w 18"/>
                  <a:gd name="T31" fmla="*/ 0 h 59"/>
                  <a:gd name="T32" fmla="*/ 0 w 1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" h="59">
                    <a:moveTo>
                      <a:pt x="18" y="22"/>
                    </a:moveTo>
                    <a:lnTo>
                      <a:pt x="18" y="32"/>
                    </a:lnTo>
                    <a:lnTo>
                      <a:pt x="16" y="42"/>
                    </a:lnTo>
                    <a:lnTo>
                      <a:pt x="13" y="53"/>
                    </a:lnTo>
                    <a:lnTo>
                      <a:pt x="7" y="59"/>
                    </a:lnTo>
                    <a:lnTo>
                      <a:pt x="4" y="59"/>
                    </a:lnTo>
                    <a:lnTo>
                      <a:pt x="2" y="57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4" y="38"/>
                    </a:lnTo>
                    <a:lnTo>
                      <a:pt x="6" y="25"/>
                    </a:lnTo>
                    <a:lnTo>
                      <a:pt x="7" y="11"/>
                    </a:lnTo>
                    <a:lnTo>
                      <a:pt x="12" y="0"/>
                    </a:lnTo>
                    <a:lnTo>
                      <a:pt x="16" y="3"/>
                    </a:lnTo>
                    <a:lnTo>
                      <a:pt x="17" y="9"/>
                    </a:lnTo>
                    <a:lnTo>
                      <a:pt x="17" y="16"/>
                    </a:lnTo>
                    <a:lnTo>
                      <a:pt x="1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8" name="Freeform 106"/>
              <p:cNvSpPr>
                <a:spLocks/>
              </p:cNvSpPr>
              <p:nvPr/>
            </p:nvSpPr>
            <p:spPr bwMode="auto">
              <a:xfrm>
                <a:off x="4884" y="3824"/>
                <a:ext cx="20" cy="13"/>
              </a:xfrm>
              <a:custGeom>
                <a:avLst/>
                <a:gdLst>
                  <a:gd name="T0" fmla="*/ 1 w 99"/>
                  <a:gd name="T1" fmla="*/ 0 h 67"/>
                  <a:gd name="T2" fmla="*/ 1 w 99"/>
                  <a:gd name="T3" fmla="*/ 0 h 67"/>
                  <a:gd name="T4" fmla="*/ 1 w 99"/>
                  <a:gd name="T5" fmla="*/ 0 h 67"/>
                  <a:gd name="T6" fmla="*/ 1 w 99"/>
                  <a:gd name="T7" fmla="*/ 0 h 67"/>
                  <a:gd name="T8" fmla="*/ 1 w 99"/>
                  <a:gd name="T9" fmla="*/ 0 h 67"/>
                  <a:gd name="T10" fmla="*/ 1 w 99"/>
                  <a:gd name="T11" fmla="*/ 1 h 67"/>
                  <a:gd name="T12" fmla="*/ 0 w 99"/>
                  <a:gd name="T13" fmla="*/ 1 h 67"/>
                  <a:gd name="T14" fmla="*/ 0 w 99"/>
                  <a:gd name="T15" fmla="*/ 1 h 67"/>
                  <a:gd name="T16" fmla="*/ 0 w 99"/>
                  <a:gd name="T17" fmla="*/ 0 h 67"/>
                  <a:gd name="T18" fmla="*/ 0 w 99"/>
                  <a:gd name="T19" fmla="*/ 0 h 67"/>
                  <a:gd name="T20" fmla="*/ 0 w 99"/>
                  <a:gd name="T21" fmla="*/ 0 h 67"/>
                  <a:gd name="T22" fmla="*/ 0 w 99"/>
                  <a:gd name="T23" fmla="*/ 0 h 67"/>
                  <a:gd name="T24" fmla="*/ 0 w 99"/>
                  <a:gd name="T25" fmla="*/ 0 h 67"/>
                  <a:gd name="T26" fmla="*/ 0 w 99"/>
                  <a:gd name="T27" fmla="*/ 0 h 67"/>
                  <a:gd name="T28" fmla="*/ 0 w 99"/>
                  <a:gd name="T29" fmla="*/ 0 h 67"/>
                  <a:gd name="T30" fmla="*/ 0 w 99"/>
                  <a:gd name="T31" fmla="*/ 0 h 67"/>
                  <a:gd name="T32" fmla="*/ 0 w 99"/>
                  <a:gd name="T33" fmla="*/ 0 h 67"/>
                  <a:gd name="T34" fmla="*/ 0 w 99"/>
                  <a:gd name="T35" fmla="*/ 0 h 67"/>
                  <a:gd name="T36" fmla="*/ 0 w 99"/>
                  <a:gd name="T37" fmla="*/ 0 h 67"/>
                  <a:gd name="T38" fmla="*/ 0 w 99"/>
                  <a:gd name="T39" fmla="*/ 0 h 67"/>
                  <a:gd name="T40" fmla="*/ 1 w 99"/>
                  <a:gd name="T41" fmla="*/ 0 h 67"/>
                  <a:gd name="T42" fmla="*/ 1 w 99"/>
                  <a:gd name="T43" fmla="*/ 0 h 67"/>
                  <a:gd name="T44" fmla="*/ 1 w 99"/>
                  <a:gd name="T45" fmla="*/ 0 h 67"/>
                  <a:gd name="T46" fmla="*/ 1 w 99"/>
                  <a:gd name="T47" fmla="*/ 0 h 67"/>
                  <a:gd name="T48" fmla="*/ 1 w 99"/>
                  <a:gd name="T49" fmla="*/ 0 h 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9" h="67">
                    <a:moveTo>
                      <a:pt x="96" y="21"/>
                    </a:moveTo>
                    <a:lnTo>
                      <a:pt x="99" y="33"/>
                    </a:lnTo>
                    <a:lnTo>
                      <a:pt x="95" y="44"/>
                    </a:lnTo>
                    <a:lnTo>
                      <a:pt x="87" y="55"/>
                    </a:lnTo>
                    <a:lnTo>
                      <a:pt x="81" y="64"/>
                    </a:lnTo>
                    <a:lnTo>
                      <a:pt x="71" y="67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8" y="64"/>
                    </a:lnTo>
                    <a:lnTo>
                      <a:pt x="27" y="61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6"/>
                    </a:lnTo>
                    <a:lnTo>
                      <a:pt x="10" y="7"/>
                    </a:lnTo>
                    <a:lnTo>
                      <a:pt x="22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3" y="1"/>
                    </a:lnTo>
                    <a:lnTo>
                      <a:pt x="64" y="0"/>
                    </a:lnTo>
                    <a:lnTo>
                      <a:pt x="73" y="0"/>
                    </a:lnTo>
                    <a:lnTo>
                      <a:pt x="83" y="3"/>
                    </a:lnTo>
                    <a:lnTo>
                      <a:pt x="90" y="9"/>
                    </a:lnTo>
                    <a:lnTo>
                      <a:pt x="96" y="2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19" name="Freeform 107"/>
              <p:cNvSpPr>
                <a:spLocks/>
              </p:cNvSpPr>
              <p:nvPr/>
            </p:nvSpPr>
            <p:spPr bwMode="auto">
              <a:xfrm>
                <a:off x="4860" y="3824"/>
                <a:ext cx="4" cy="16"/>
              </a:xfrm>
              <a:custGeom>
                <a:avLst/>
                <a:gdLst>
                  <a:gd name="T0" fmla="*/ 0 w 20"/>
                  <a:gd name="T1" fmla="*/ 0 h 79"/>
                  <a:gd name="T2" fmla="*/ 0 w 20"/>
                  <a:gd name="T3" fmla="*/ 0 h 79"/>
                  <a:gd name="T4" fmla="*/ 0 w 20"/>
                  <a:gd name="T5" fmla="*/ 0 h 79"/>
                  <a:gd name="T6" fmla="*/ 0 w 20"/>
                  <a:gd name="T7" fmla="*/ 1 h 79"/>
                  <a:gd name="T8" fmla="*/ 0 w 20"/>
                  <a:gd name="T9" fmla="*/ 1 h 79"/>
                  <a:gd name="T10" fmla="*/ 0 w 20"/>
                  <a:gd name="T11" fmla="*/ 1 h 79"/>
                  <a:gd name="T12" fmla="*/ 0 w 20"/>
                  <a:gd name="T13" fmla="*/ 1 h 79"/>
                  <a:gd name="T14" fmla="*/ 0 w 20"/>
                  <a:gd name="T15" fmla="*/ 0 h 79"/>
                  <a:gd name="T16" fmla="*/ 0 w 20"/>
                  <a:gd name="T17" fmla="*/ 0 h 79"/>
                  <a:gd name="T18" fmla="*/ 0 w 20"/>
                  <a:gd name="T19" fmla="*/ 0 h 79"/>
                  <a:gd name="T20" fmla="*/ 0 w 20"/>
                  <a:gd name="T21" fmla="*/ 0 h 79"/>
                  <a:gd name="T22" fmla="*/ 0 w 20"/>
                  <a:gd name="T23" fmla="*/ 0 h 79"/>
                  <a:gd name="T24" fmla="*/ 0 w 20"/>
                  <a:gd name="T25" fmla="*/ 0 h 79"/>
                  <a:gd name="T26" fmla="*/ 0 w 20"/>
                  <a:gd name="T27" fmla="*/ 0 h 79"/>
                  <a:gd name="T28" fmla="*/ 0 w 20"/>
                  <a:gd name="T29" fmla="*/ 0 h 79"/>
                  <a:gd name="T30" fmla="*/ 0 w 20"/>
                  <a:gd name="T31" fmla="*/ 0 h 79"/>
                  <a:gd name="T32" fmla="*/ 0 w 20"/>
                  <a:gd name="T33" fmla="*/ 0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79">
                    <a:moveTo>
                      <a:pt x="20" y="23"/>
                    </a:moveTo>
                    <a:lnTo>
                      <a:pt x="20" y="38"/>
                    </a:lnTo>
                    <a:lnTo>
                      <a:pt x="19" y="54"/>
                    </a:lnTo>
                    <a:lnTo>
                      <a:pt x="15" y="68"/>
                    </a:lnTo>
                    <a:lnTo>
                      <a:pt x="7" y="79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4" y="55"/>
                    </a:lnTo>
                    <a:lnTo>
                      <a:pt x="5" y="45"/>
                    </a:lnTo>
                    <a:lnTo>
                      <a:pt x="7" y="33"/>
                    </a:lnTo>
                    <a:lnTo>
                      <a:pt x="6" y="22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15" y="9"/>
                    </a:lnTo>
                    <a:lnTo>
                      <a:pt x="17" y="16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0" name="Freeform 108"/>
              <p:cNvSpPr>
                <a:spLocks/>
              </p:cNvSpPr>
              <p:nvPr/>
            </p:nvSpPr>
            <p:spPr bwMode="auto">
              <a:xfrm>
                <a:off x="4723" y="3814"/>
                <a:ext cx="21" cy="11"/>
              </a:xfrm>
              <a:custGeom>
                <a:avLst/>
                <a:gdLst>
                  <a:gd name="T0" fmla="*/ 1 w 107"/>
                  <a:gd name="T1" fmla="*/ 0 h 54"/>
                  <a:gd name="T2" fmla="*/ 1 w 107"/>
                  <a:gd name="T3" fmla="*/ 0 h 54"/>
                  <a:gd name="T4" fmla="*/ 1 w 107"/>
                  <a:gd name="T5" fmla="*/ 0 h 54"/>
                  <a:gd name="T6" fmla="*/ 1 w 107"/>
                  <a:gd name="T7" fmla="*/ 0 h 54"/>
                  <a:gd name="T8" fmla="*/ 1 w 107"/>
                  <a:gd name="T9" fmla="*/ 0 h 54"/>
                  <a:gd name="T10" fmla="*/ 1 w 107"/>
                  <a:gd name="T11" fmla="*/ 0 h 54"/>
                  <a:gd name="T12" fmla="*/ 0 w 107"/>
                  <a:gd name="T13" fmla="*/ 0 h 54"/>
                  <a:gd name="T14" fmla="*/ 0 w 107"/>
                  <a:gd name="T15" fmla="*/ 0 h 54"/>
                  <a:gd name="T16" fmla="*/ 0 w 107"/>
                  <a:gd name="T17" fmla="*/ 0 h 54"/>
                  <a:gd name="T18" fmla="*/ 0 w 107"/>
                  <a:gd name="T19" fmla="*/ 0 h 54"/>
                  <a:gd name="T20" fmla="*/ 0 w 107"/>
                  <a:gd name="T21" fmla="*/ 0 h 54"/>
                  <a:gd name="T22" fmla="*/ 0 w 107"/>
                  <a:gd name="T23" fmla="*/ 0 h 54"/>
                  <a:gd name="T24" fmla="*/ 0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0 h 54"/>
                  <a:gd name="T36" fmla="*/ 1 w 107"/>
                  <a:gd name="T37" fmla="*/ 0 h 54"/>
                  <a:gd name="T38" fmla="*/ 1 w 107"/>
                  <a:gd name="T39" fmla="*/ 0 h 54"/>
                  <a:gd name="T40" fmla="*/ 1 w 107"/>
                  <a:gd name="T41" fmla="*/ 0 h 54"/>
                  <a:gd name="T42" fmla="*/ 1 w 107"/>
                  <a:gd name="T43" fmla="*/ 0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7" h="54">
                    <a:moveTo>
                      <a:pt x="107" y="39"/>
                    </a:moveTo>
                    <a:lnTo>
                      <a:pt x="104" y="46"/>
                    </a:lnTo>
                    <a:lnTo>
                      <a:pt x="98" y="48"/>
                    </a:lnTo>
                    <a:lnTo>
                      <a:pt x="91" y="49"/>
                    </a:lnTo>
                    <a:lnTo>
                      <a:pt x="85" y="52"/>
                    </a:lnTo>
                    <a:lnTo>
                      <a:pt x="70" y="54"/>
                    </a:lnTo>
                    <a:lnTo>
                      <a:pt x="56" y="50"/>
                    </a:lnTo>
                    <a:lnTo>
                      <a:pt x="41" y="42"/>
                    </a:lnTo>
                    <a:lnTo>
                      <a:pt x="28" y="33"/>
                    </a:lnTo>
                    <a:lnTo>
                      <a:pt x="16" y="24"/>
                    </a:lnTo>
                    <a:lnTo>
                      <a:pt x="8" y="15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21" y="4"/>
                    </a:lnTo>
                    <a:lnTo>
                      <a:pt x="32" y="10"/>
                    </a:lnTo>
                    <a:lnTo>
                      <a:pt x="43" y="16"/>
                    </a:lnTo>
                    <a:lnTo>
                      <a:pt x="55" y="23"/>
                    </a:lnTo>
                    <a:lnTo>
                      <a:pt x="67" y="28"/>
                    </a:lnTo>
                    <a:lnTo>
                      <a:pt x="80" y="34"/>
                    </a:lnTo>
                    <a:lnTo>
                      <a:pt x="93" y="38"/>
                    </a:lnTo>
                    <a:lnTo>
                      <a:pt x="107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1" name="Freeform 109"/>
              <p:cNvSpPr>
                <a:spLocks/>
              </p:cNvSpPr>
              <p:nvPr/>
            </p:nvSpPr>
            <p:spPr bwMode="auto">
              <a:xfrm>
                <a:off x="4854" y="3851"/>
                <a:ext cx="13" cy="7"/>
              </a:xfrm>
              <a:custGeom>
                <a:avLst/>
                <a:gdLst>
                  <a:gd name="T0" fmla="*/ 1 w 63"/>
                  <a:gd name="T1" fmla="*/ 0 h 33"/>
                  <a:gd name="T2" fmla="*/ 0 w 63"/>
                  <a:gd name="T3" fmla="*/ 0 h 33"/>
                  <a:gd name="T4" fmla="*/ 0 w 63"/>
                  <a:gd name="T5" fmla="*/ 0 h 33"/>
                  <a:gd name="T6" fmla="*/ 0 w 63"/>
                  <a:gd name="T7" fmla="*/ 0 h 33"/>
                  <a:gd name="T8" fmla="*/ 0 w 63"/>
                  <a:gd name="T9" fmla="*/ 0 h 33"/>
                  <a:gd name="T10" fmla="*/ 0 w 63"/>
                  <a:gd name="T11" fmla="*/ 0 h 33"/>
                  <a:gd name="T12" fmla="*/ 0 w 63"/>
                  <a:gd name="T13" fmla="*/ 0 h 33"/>
                  <a:gd name="T14" fmla="*/ 0 w 63"/>
                  <a:gd name="T15" fmla="*/ 0 h 33"/>
                  <a:gd name="T16" fmla="*/ 0 w 63"/>
                  <a:gd name="T17" fmla="*/ 0 h 33"/>
                  <a:gd name="T18" fmla="*/ 0 w 63"/>
                  <a:gd name="T19" fmla="*/ 0 h 33"/>
                  <a:gd name="T20" fmla="*/ 0 w 63"/>
                  <a:gd name="T21" fmla="*/ 0 h 33"/>
                  <a:gd name="T22" fmla="*/ 0 w 63"/>
                  <a:gd name="T23" fmla="*/ 0 h 33"/>
                  <a:gd name="T24" fmla="*/ 0 w 63"/>
                  <a:gd name="T25" fmla="*/ 0 h 33"/>
                  <a:gd name="T26" fmla="*/ 0 w 63"/>
                  <a:gd name="T27" fmla="*/ 0 h 33"/>
                  <a:gd name="T28" fmla="*/ 0 w 63"/>
                  <a:gd name="T29" fmla="*/ 0 h 33"/>
                  <a:gd name="T30" fmla="*/ 0 w 63"/>
                  <a:gd name="T31" fmla="*/ 0 h 33"/>
                  <a:gd name="T32" fmla="*/ 0 w 63"/>
                  <a:gd name="T33" fmla="*/ 0 h 33"/>
                  <a:gd name="T34" fmla="*/ 0 w 63"/>
                  <a:gd name="T35" fmla="*/ 0 h 33"/>
                  <a:gd name="T36" fmla="*/ 0 w 63"/>
                  <a:gd name="T37" fmla="*/ 0 h 33"/>
                  <a:gd name="T38" fmla="*/ 0 w 63"/>
                  <a:gd name="T39" fmla="*/ 0 h 33"/>
                  <a:gd name="T40" fmla="*/ 1 w 63"/>
                  <a:gd name="T41" fmla="*/ 0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33">
                    <a:moveTo>
                      <a:pt x="63" y="1"/>
                    </a:moveTo>
                    <a:lnTo>
                      <a:pt x="57" y="9"/>
                    </a:lnTo>
                    <a:lnTo>
                      <a:pt x="50" y="16"/>
                    </a:lnTo>
                    <a:lnTo>
                      <a:pt x="45" y="22"/>
                    </a:lnTo>
                    <a:lnTo>
                      <a:pt x="38" y="27"/>
                    </a:lnTo>
                    <a:lnTo>
                      <a:pt x="32" y="31"/>
                    </a:lnTo>
                    <a:lnTo>
                      <a:pt x="24" y="33"/>
                    </a:lnTo>
                    <a:lnTo>
                      <a:pt x="16" y="33"/>
                    </a:lnTo>
                    <a:lnTo>
                      <a:pt x="6" y="33"/>
                    </a:lnTo>
                    <a:lnTo>
                      <a:pt x="6" y="25"/>
                    </a:lnTo>
                    <a:lnTo>
                      <a:pt x="5" y="18"/>
                    </a:lnTo>
                    <a:lnTo>
                      <a:pt x="3" y="11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31" y="1"/>
                    </a:lnTo>
                    <a:lnTo>
                      <a:pt x="39" y="2"/>
                    </a:lnTo>
                    <a:lnTo>
                      <a:pt x="47" y="2"/>
                    </a:lnTo>
                    <a:lnTo>
                      <a:pt x="55" y="2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rgbClr val="F4D8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2" name="Freeform 110"/>
              <p:cNvSpPr>
                <a:spLocks/>
              </p:cNvSpPr>
              <p:nvPr/>
            </p:nvSpPr>
            <p:spPr bwMode="auto">
              <a:xfrm>
                <a:off x="4709" y="3841"/>
                <a:ext cx="21" cy="15"/>
              </a:xfrm>
              <a:custGeom>
                <a:avLst/>
                <a:gdLst>
                  <a:gd name="T0" fmla="*/ 1 w 105"/>
                  <a:gd name="T1" fmla="*/ 0 h 76"/>
                  <a:gd name="T2" fmla="*/ 1 w 105"/>
                  <a:gd name="T3" fmla="*/ 0 h 76"/>
                  <a:gd name="T4" fmla="*/ 1 w 105"/>
                  <a:gd name="T5" fmla="*/ 0 h 76"/>
                  <a:gd name="T6" fmla="*/ 1 w 105"/>
                  <a:gd name="T7" fmla="*/ 0 h 76"/>
                  <a:gd name="T8" fmla="*/ 1 w 105"/>
                  <a:gd name="T9" fmla="*/ 0 h 76"/>
                  <a:gd name="T10" fmla="*/ 1 w 105"/>
                  <a:gd name="T11" fmla="*/ 0 h 76"/>
                  <a:gd name="T12" fmla="*/ 1 w 105"/>
                  <a:gd name="T13" fmla="*/ 0 h 76"/>
                  <a:gd name="T14" fmla="*/ 1 w 105"/>
                  <a:gd name="T15" fmla="*/ 0 h 76"/>
                  <a:gd name="T16" fmla="*/ 1 w 105"/>
                  <a:gd name="T17" fmla="*/ 0 h 76"/>
                  <a:gd name="T18" fmla="*/ 1 w 105"/>
                  <a:gd name="T19" fmla="*/ 0 h 76"/>
                  <a:gd name="T20" fmla="*/ 1 w 105"/>
                  <a:gd name="T21" fmla="*/ 1 h 76"/>
                  <a:gd name="T22" fmla="*/ 1 w 105"/>
                  <a:gd name="T23" fmla="*/ 1 h 76"/>
                  <a:gd name="T24" fmla="*/ 1 w 105"/>
                  <a:gd name="T25" fmla="*/ 1 h 76"/>
                  <a:gd name="T26" fmla="*/ 1 w 105"/>
                  <a:gd name="T27" fmla="*/ 1 h 76"/>
                  <a:gd name="T28" fmla="*/ 1 w 105"/>
                  <a:gd name="T29" fmla="*/ 1 h 76"/>
                  <a:gd name="T30" fmla="*/ 0 w 105"/>
                  <a:gd name="T31" fmla="*/ 1 h 76"/>
                  <a:gd name="T32" fmla="*/ 0 w 105"/>
                  <a:gd name="T33" fmla="*/ 1 h 76"/>
                  <a:gd name="T34" fmla="*/ 0 w 105"/>
                  <a:gd name="T35" fmla="*/ 1 h 76"/>
                  <a:gd name="T36" fmla="*/ 0 w 105"/>
                  <a:gd name="T37" fmla="*/ 0 h 76"/>
                  <a:gd name="T38" fmla="*/ 0 w 105"/>
                  <a:gd name="T39" fmla="*/ 0 h 76"/>
                  <a:gd name="T40" fmla="*/ 0 w 105"/>
                  <a:gd name="T41" fmla="*/ 0 h 76"/>
                  <a:gd name="T42" fmla="*/ 0 w 105"/>
                  <a:gd name="T43" fmla="*/ 0 h 76"/>
                  <a:gd name="T44" fmla="*/ 0 w 105"/>
                  <a:gd name="T45" fmla="*/ 0 h 76"/>
                  <a:gd name="T46" fmla="*/ 0 w 105"/>
                  <a:gd name="T47" fmla="*/ 0 h 76"/>
                  <a:gd name="T48" fmla="*/ 0 w 105"/>
                  <a:gd name="T49" fmla="*/ 0 h 76"/>
                  <a:gd name="T50" fmla="*/ 0 w 105"/>
                  <a:gd name="T51" fmla="*/ 0 h 76"/>
                  <a:gd name="T52" fmla="*/ 0 w 105"/>
                  <a:gd name="T53" fmla="*/ 0 h 76"/>
                  <a:gd name="T54" fmla="*/ 0 w 105"/>
                  <a:gd name="T55" fmla="*/ 0 h 76"/>
                  <a:gd name="T56" fmla="*/ 0 w 105"/>
                  <a:gd name="T57" fmla="*/ 0 h 76"/>
                  <a:gd name="T58" fmla="*/ 0 w 105"/>
                  <a:gd name="T59" fmla="*/ 0 h 76"/>
                  <a:gd name="T60" fmla="*/ 0 w 105"/>
                  <a:gd name="T61" fmla="*/ 0 h 76"/>
                  <a:gd name="T62" fmla="*/ 0 w 105"/>
                  <a:gd name="T63" fmla="*/ 0 h 76"/>
                  <a:gd name="T64" fmla="*/ 0 w 105"/>
                  <a:gd name="T65" fmla="*/ 0 h 76"/>
                  <a:gd name="T66" fmla="*/ 0 w 105"/>
                  <a:gd name="T67" fmla="*/ 0 h 76"/>
                  <a:gd name="T68" fmla="*/ 0 w 105"/>
                  <a:gd name="T69" fmla="*/ 0 h 76"/>
                  <a:gd name="T70" fmla="*/ 1 w 105"/>
                  <a:gd name="T71" fmla="*/ 0 h 76"/>
                  <a:gd name="T72" fmla="*/ 1 w 105"/>
                  <a:gd name="T73" fmla="*/ 0 h 7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5" h="76">
                    <a:moveTo>
                      <a:pt x="73" y="60"/>
                    </a:moveTo>
                    <a:lnTo>
                      <a:pt x="75" y="59"/>
                    </a:lnTo>
                    <a:lnTo>
                      <a:pt x="79" y="58"/>
                    </a:lnTo>
                    <a:lnTo>
                      <a:pt x="83" y="58"/>
                    </a:lnTo>
                    <a:lnTo>
                      <a:pt x="89" y="58"/>
                    </a:lnTo>
                    <a:lnTo>
                      <a:pt x="93" y="58"/>
                    </a:lnTo>
                    <a:lnTo>
                      <a:pt x="98" y="57"/>
                    </a:lnTo>
                    <a:lnTo>
                      <a:pt x="102" y="57"/>
                    </a:lnTo>
                    <a:lnTo>
                      <a:pt x="105" y="57"/>
                    </a:lnTo>
                    <a:lnTo>
                      <a:pt x="105" y="60"/>
                    </a:lnTo>
                    <a:lnTo>
                      <a:pt x="101" y="65"/>
                    </a:lnTo>
                    <a:lnTo>
                      <a:pt x="94" y="68"/>
                    </a:lnTo>
                    <a:lnTo>
                      <a:pt x="87" y="72"/>
                    </a:lnTo>
                    <a:lnTo>
                      <a:pt x="77" y="75"/>
                    </a:lnTo>
                    <a:lnTo>
                      <a:pt x="68" y="76"/>
                    </a:lnTo>
                    <a:lnTo>
                      <a:pt x="60" y="76"/>
                    </a:lnTo>
                    <a:lnTo>
                      <a:pt x="53" y="75"/>
                    </a:lnTo>
                    <a:lnTo>
                      <a:pt x="47" y="69"/>
                    </a:lnTo>
                    <a:lnTo>
                      <a:pt x="43" y="62"/>
                    </a:lnTo>
                    <a:lnTo>
                      <a:pt x="37" y="55"/>
                    </a:lnTo>
                    <a:lnTo>
                      <a:pt x="33" y="47"/>
                    </a:lnTo>
                    <a:lnTo>
                      <a:pt x="27" y="41"/>
                    </a:lnTo>
                    <a:lnTo>
                      <a:pt x="22" y="35"/>
                    </a:lnTo>
                    <a:lnTo>
                      <a:pt x="17" y="29"/>
                    </a:lnTo>
                    <a:lnTo>
                      <a:pt x="9" y="26"/>
                    </a:lnTo>
                    <a:lnTo>
                      <a:pt x="3" y="16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9" y="1"/>
                    </a:lnTo>
                    <a:lnTo>
                      <a:pt x="27" y="7"/>
                    </a:lnTo>
                    <a:lnTo>
                      <a:pt x="35" y="14"/>
                    </a:lnTo>
                    <a:lnTo>
                      <a:pt x="41" y="24"/>
                    </a:lnTo>
                    <a:lnTo>
                      <a:pt x="48" y="35"/>
                    </a:lnTo>
                    <a:lnTo>
                      <a:pt x="55" y="45"/>
                    </a:lnTo>
                    <a:lnTo>
                      <a:pt x="63" y="53"/>
                    </a:lnTo>
                    <a:lnTo>
                      <a:pt x="73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3" name="Freeform 111"/>
              <p:cNvSpPr>
                <a:spLocks/>
              </p:cNvSpPr>
              <p:nvPr/>
            </p:nvSpPr>
            <p:spPr bwMode="auto">
              <a:xfrm>
                <a:off x="4791" y="3853"/>
                <a:ext cx="9" cy="16"/>
              </a:xfrm>
              <a:custGeom>
                <a:avLst/>
                <a:gdLst>
                  <a:gd name="T0" fmla="*/ 0 w 47"/>
                  <a:gd name="T1" fmla="*/ 0 h 83"/>
                  <a:gd name="T2" fmla="*/ 0 w 47"/>
                  <a:gd name="T3" fmla="*/ 0 h 83"/>
                  <a:gd name="T4" fmla="*/ 0 w 47"/>
                  <a:gd name="T5" fmla="*/ 0 h 83"/>
                  <a:gd name="T6" fmla="*/ 0 w 47"/>
                  <a:gd name="T7" fmla="*/ 0 h 83"/>
                  <a:gd name="T8" fmla="*/ 0 w 47"/>
                  <a:gd name="T9" fmla="*/ 0 h 83"/>
                  <a:gd name="T10" fmla="*/ 0 w 47"/>
                  <a:gd name="T11" fmla="*/ 0 h 83"/>
                  <a:gd name="T12" fmla="*/ 0 w 47"/>
                  <a:gd name="T13" fmla="*/ 0 h 83"/>
                  <a:gd name="T14" fmla="*/ 0 w 47"/>
                  <a:gd name="T15" fmla="*/ 0 h 83"/>
                  <a:gd name="T16" fmla="*/ 0 w 47"/>
                  <a:gd name="T17" fmla="*/ 0 h 83"/>
                  <a:gd name="T18" fmla="*/ 0 w 47"/>
                  <a:gd name="T19" fmla="*/ 0 h 83"/>
                  <a:gd name="T20" fmla="*/ 0 w 47"/>
                  <a:gd name="T21" fmla="*/ 0 h 83"/>
                  <a:gd name="T22" fmla="*/ 0 w 47"/>
                  <a:gd name="T23" fmla="*/ 0 h 83"/>
                  <a:gd name="T24" fmla="*/ 0 w 47"/>
                  <a:gd name="T25" fmla="*/ 0 h 83"/>
                  <a:gd name="T26" fmla="*/ 0 w 47"/>
                  <a:gd name="T27" fmla="*/ 0 h 83"/>
                  <a:gd name="T28" fmla="*/ 0 w 47"/>
                  <a:gd name="T29" fmla="*/ 0 h 83"/>
                  <a:gd name="T30" fmla="*/ 0 w 47"/>
                  <a:gd name="T31" fmla="*/ 0 h 83"/>
                  <a:gd name="T32" fmla="*/ 0 w 47"/>
                  <a:gd name="T33" fmla="*/ 1 h 83"/>
                  <a:gd name="T34" fmla="*/ 0 w 47"/>
                  <a:gd name="T35" fmla="*/ 1 h 83"/>
                  <a:gd name="T36" fmla="*/ 0 w 47"/>
                  <a:gd name="T37" fmla="*/ 1 h 83"/>
                  <a:gd name="T38" fmla="*/ 0 w 47"/>
                  <a:gd name="T39" fmla="*/ 1 h 83"/>
                  <a:gd name="T40" fmla="*/ 0 w 47"/>
                  <a:gd name="T41" fmla="*/ 1 h 83"/>
                  <a:gd name="T42" fmla="*/ 0 w 47"/>
                  <a:gd name="T43" fmla="*/ 1 h 83"/>
                  <a:gd name="T44" fmla="*/ 0 w 47"/>
                  <a:gd name="T45" fmla="*/ 0 h 83"/>
                  <a:gd name="T46" fmla="*/ 0 w 47"/>
                  <a:gd name="T47" fmla="*/ 0 h 83"/>
                  <a:gd name="T48" fmla="*/ 0 w 47"/>
                  <a:gd name="T49" fmla="*/ 0 h 83"/>
                  <a:gd name="T50" fmla="*/ 0 w 47"/>
                  <a:gd name="T51" fmla="*/ 0 h 83"/>
                  <a:gd name="T52" fmla="*/ 0 w 47"/>
                  <a:gd name="T53" fmla="*/ 0 h 83"/>
                  <a:gd name="T54" fmla="*/ 0 w 47"/>
                  <a:gd name="T55" fmla="*/ 0 h 83"/>
                  <a:gd name="T56" fmla="*/ 0 w 47"/>
                  <a:gd name="T57" fmla="*/ 0 h 83"/>
                  <a:gd name="T58" fmla="*/ 0 w 47"/>
                  <a:gd name="T59" fmla="*/ 0 h 83"/>
                  <a:gd name="T60" fmla="*/ 0 w 47"/>
                  <a:gd name="T61" fmla="*/ 0 h 83"/>
                  <a:gd name="T62" fmla="*/ 0 w 47"/>
                  <a:gd name="T63" fmla="*/ 0 h 83"/>
                  <a:gd name="T64" fmla="*/ 0 w 47"/>
                  <a:gd name="T65" fmla="*/ 0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83">
                    <a:moveTo>
                      <a:pt x="26" y="13"/>
                    </a:moveTo>
                    <a:lnTo>
                      <a:pt x="19" y="21"/>
                    </a:lnTo>
                    <a:lnTo>
                      <a:pt x="16" y="31"/>
                    </a:lnTo>
                    <a:lnTo>
                      <a:pt x="17" y="42"/>
                    </a:lnTo>
                    <a:lnTo>
                      <a:pt x="18" y="53"/>
                    </a:lnTo>
                    <a:lnTo>
                      <a:pt x="19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7" y="63"/>
                    </a:lnTo>
                    <a:lnTo>
                      <a:pt x="28" y="55"/>
                    </a:lnTo>
                    <a:lnTo>
                      <a:pt x="28" y="45"/>
                    </a:lnTo>
                    <a:lnTo>
                      <a:pt x="30" y="37"/>
                    </a:lnTo>
                    <a:lnTo>
                      <a:pt x="36" y="31"/>
                    </a:lnTo>
                    <a:lnTo>
                      <a:pt x="45" y="38"/>
                    </a:lnTo>
                    <a:lnTo>
                      <a:pt x="47" y="49"/>
                    </a:lnTo>
                    <a:lnTo>
                      <a:pt x="45" y="63"/>
                    </a:lnTo>
                    <a:lnTo>
                      <a:pt x="45" y="75"/>
                    </a:lnTo>
                    <a:lnTo>
                      <a:pt x="41" y="80"/>
                    </a:lnTo>
                    <a:lnTo>
                      <a:pt x="34" y="83"/>
                    </a:lnTo>
                    <a:lnTo>
                      <a:pt x="28" y="82"/>
                    </a:lnTo>
                    <a:lnTo>
                      <a:pt x="21" y="79"/>
                    </a:lnTo>
                    <a:lnTo>
                      <a:pt x="12" y="72"/>
                    </a:lnTo>
                    <a:lnTo>
                      <a:pt x="4" y="62"/>
                    </a:lnTo>
                    <a:lnTo>
                      <a:pt x="1" y="51"/>
                    </a:lnTo>
                    <a:lnTo>
                      <a:pt x="0" y="38"/>
                    </a:lnTo>
                    <a:lnTo>
                      <a:pt x="2" y="28"/>
                    </a:lnTo>
                    <a:lnTo>
                      <a:pt x="6" y="18"/>
                    </a:lnTo>
                    <a:lnTo>
                      <a:pt x="13" y="9"/>
                    </a:ln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8"/>
                    </a:lnTo>
                    <a:lnTo>
                      <a:pt x="2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9924" name="Freeform 112"/>
              <p:cNvSpPr>
                <a:spLocks/>
              </p:cNvSpPr>
              <p:nvPr/>
            </p:nvSpPr>
            <p:spPr bwMode="auto">
              <a:xfrm>
                <a:off x="4802" y="3855"/>
                <a:ext cx="4" cy="11"/>
              </a:xfrm>
              <a:custGeom>
                <a:avLst/>
                <a:gdLst>
                  <a:gd name="T0" fmla="*/ 0 w 21"/>
                  <a:gd name="T1" fmla="*/ 0 h 54"/>
                  <a:gd name="T2" fmla="*/ 0 w 21"/>
                  <a:gd name="T3" fmla="*/ 0 h 54"/>
                  <a:gd name="T4" fmla="*/ 0 w 21"/>
                  <a:gd name="T5" fmla="*/ 0 h 54"/>
                  <a:gd name="T6" fmla="*/ 0 w 21"/>
                  <a:gd name="T7" fmla="*/ 0 h 54"/>
                  <a:gd name="T8" fmla="*/ 0 w 21"/>
                  <a:gd name="T9" fmla="*/ 0 h 54"/>
                  <a:gd name="T10" fmla="*/ 0 w 21"/>
                  <a:gd name="T11" fmla="*/ 0 h 54"/>
                  <a:gd name="T12" fmla="*/ 0 w 21"/>
                  <a:gd name="T13" fmla="*/ 0 h 54"/>
                  <a:gd name="T14" fmla="*/ 0 w 21"/>
                  <a:gd name="T15" fmla="*/ 0 h 54"/>
                  <a:gd name="T16" fmla="*/ 0 w 21"/>
                  <a:gd name="T17" fmla="*/ 0 h 54"/>
                  <a:gd name="T18" fmla="*/ 0 w 21"/>
                  <a:gd name="T19" fmla="*/ 0 h 54"/>
                  <a:gd name="T20" fmla="*/ 0 w 21"/>
                  <a:gd name="T21" fmla="*/ 0 h 54"/>
                  <a:gd name="T22" fmla="*/ 0 w 21"/>
                  <a:gd name="T23" fmla="*/ 0 h 54"/>
                  <a:gd name="T24" fmla="*/ 0 w 21"/>
                  <a:gd name="T25" fmla="*/ 0 h 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54">
                    <a:moveTo>
                      <a:pt x="21" y="36"/>
                    </a:moveTo>
                    <a:lnTo>
                      <a:pt x="20" y="41"/>
                    </a:lnTo>
                    <a:lnTo>
                      <a:pt x="20" y="46"/>
                    </a:lnTo>
                    <a:lnTo>
                      <a:pt x="19" y="51"/>
                    </a:lnTo>
                    <a:lnTo>
                      <a:pt x="15" y="54"/>
                    </a:lnTo>
                    <a:lnTo>
                      <a:pt x="6" y="49"/>
                    </a:lnTo>
                    <a:lnTo>
                      <a:pt x="4" y="37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8" y="0"/>
                    </a:lnTo>
                    <a:lnTo>
                      <a:pt x="14" y="8"/>
                    </a:lnTo>
                    <a:lnTo>
                      <a:pt x="18" y="23"/>
                    </a:lnTo>
                    <a:lnTo>
                      <a:pt x="2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srgbClr val="FFFFFF"/>
                  </a:solidFill>
                </a:endParaRPr>
              </a:p>
            </p:txBody>
          </p:sp>
        </p:grpSp>
      </p:grpSp>
      <p:pic>
        <p:nvPicPr>
          <p:cNvPr id="79987" name="Picture 11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1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613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3E9B5A9-4B6A-4A71-BAD2-2524D612DE04}" type="slidenum">
              <a:rPr lang="en-US" smtClean="0">
                <a:solidFill>
                  <a:srgbClr val="FFFFFF"/>
                </a:solidFill>
              </a:rPr>
              <a:pPr eaLnBrk="1" hangingPunct="1"/>
              <a:t>59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8090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52588"/>
            <a:ext cx="8229600" cy="4244975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Sclera (white of eye) suddenly reddened or yellow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Lens of eye becomes cloudy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Complaint of pain in or around ear or eye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Red, swollen eye lid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Drainage from eyes  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Complaint of difficulty seeing objects</a:t>
            </a:r>
          </a:p>
        </p:txBody>
      </p:sp>
      <p:grpSp>
        <p:nvGrpSpPr>
          <p:cNvPr id="80902" name="Group 138"/>
          <p:cNvGrpSpPr>
            <a:grpSpLocks noChangeAspect="1"/>
          </p:cNvGrpSpPr>
          <p:nvPr/>
        </p:nvGrpSpPr>
        <p:grpSpPr bwMode="auto">
          <a:xfrm>
            <a:off x="6014064" y="4227005"/>
            <a:ext cx="977900" cy="974725"/>
            <a:chOff x="3482" y="1170"/>
            <a:chExt cx="1287" cy="1283"/>
          </a:xfrm>
        </p:grpSpPr>
        <p:sp>
          <p:nvSpPr>
            <p:cNvPr id="80962" name="AutoShape 139"/>
            <p:cNvSpPr>
              <a:spLocks noChangeAspect="1" noChangeArrowheads="1" noTextEdit="1"/>
            </p:cNvSpPr>
            <p:nvPr/>
          </p:nvSpPr>
          <p:spPr bwMode="auto">
            <a:xfrm>
              <a:off x="3482" y="1170"/>
              <a:ext cx="1287" cy="1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3" name="Freeform 140"/>
            <p:cNvSpPr>
              <a:spLocks/>
            </p:cNvSpPr>
            <p:nvPr/>
          </p:nvSpPr>
          <p:spPr bwMode="auto">
            <a:xfrm>
              <a:off x="3528" y="1216"/>
              <a:ext cx="1195" cy="1191"/>
            </a:xfrm>
            <a:custGeom>
              <a:avLst/>
              <a:gdLst>
                <a:gd name="T0" fmla="*/ 1195 w 1195"/>
                <a:gd name="T1" fmla="*/ 594 h 1191"/>
                <a:gd name="T2" fmla="*/ 1184 w 1195"/>
                <a:gd name="T3" fmla="*/ 715 h 1191"/>
                <a:gd name="T4" fmla="*/ 1150 w 1195"/>
                <a:gd name="T5" fmla="*/ 826 h 1191"/>
                <a:gd name="T6" fmla="*/ 1093 w 1195"/>
                <a:gd name="T7" fmla="*/ 929 h 1191"/>
                <a:gd name="T8" fmla="*/ 1020 w 1195"/>
                <a:gd name="T9" fmla="*/ 1016 h 1191"/>
                <a:gd name="T10" fmla="*/ 933 w 1195"/>
                <a:gd name="T11" fmla="*/ 1089 h 1191"/>
                <a:gd name="T12" fmla="*/ 830 w 1195"/>
                <a:gd name="T13" fmla="*/ 1146 h 1191"/>
                <a:gd name="T14" fmla="*/ 719 w 1195"/>
                <a:gd name="T15" fmla="*/ 1180 h 1191"/>
                <a:gd name="T16" fmla="*/ 598 w 1195"/>
                <a:gd name="T17" fmla="*/ 1191 h 1191"/>
                <a:gd name="T18" fmla="*/ 537 w 1195"/>
                <a:gd name="T19" fmla="*/ 1188 h 1191"/>
                <a:gd name="T20" fmla="*/ 422 w 1195"/>
                <a:gd name="T21" fmla="*/ 1165 h 1191"/>
                <a:gd name="T22" fmla="*/ 316 w 1195"/>
                <a:gd name="T23" fmla="*/ 1119 h 1191"/>
                <a:gd name="T24" fmla="*/ 221 w 1195"/>
                <a:gd name="T25" fmla="*/ 1054 h 1191"/>
                <a:gd name="T26" fmla="*/ 137 w 1195"/>
                <a:gd name="T27" fmla="*/ 974 h 1191"/>
                <a:gd name="T28" fmla="*/ 72 w 1195"/>
                <a:gd name="T29" fmla="*/ 879 h 1191"/>
                <a:gd name="T30" fmla="*/ 26 w 1195"/>
                <a:gd name="T31" fmla="*/ 773 h 1191"/>
                <a:gd name="T32" fmla="*/ 4 w 1195"/>
                <a:gd name="T33" fmla="*/ 655 h 1191"/>
                <a:gd name="T34" fmla="*/ 0 w 1195"/>
                <a:gd name="T35" fmla="*/ 594 h 1191"/>
                <a:gd name="T36" fmla="*/ 15 w 1195"/>
                <a:gd name="T37" fmla="*/ 476 h 1191"/>
                <a:gd name="T38" fmla="*/ 49 w 1195"/>
                <a:gd name="T39" fmla="*/ 361 h 1191"/>
                <a:gd name="T40" fmla="*/ 103 w 1195"/>
                <a:gd name="T41" fmla="*/ 262 h 1191"/>
                <a:gd name="T42" fmla="*/ 175 w 1195"/>
                <a:gd name="T43" fmla="*/ 175 h 1191"/>
                <a:gd name="T44" fmla="*/ 266 w 1195"/>
                <a:gd name="T45" fmla="*/ 99 h 1191"/>
                <a:gd name="T46" fmla="*/ 365 w 1195"/>
                <a:gd name="T47" fmla="*/ 45 h 1191"/>
                <a:gd name="T48" fmla="*/ 479 w 1195"/>
                <a:gd name="T49" fmla="*/ 11 h 1191"/>
                <a:gd name="T50" fmla="*/ 598 w 1195"/>
                <a:gd name="T51" fmla="*/ 0 h 1191"/>
                <a:gd name="T52" fmla="*/ 658 w 1195"/>
                <a:gd name="T53" fmla="*/ 0 h 1191"/>
                <a:gd name="T54" fmla="*/ 776 w 1195"/>
                <a:gd name="T55" fmla="*/ 26 h 1191"/>
                <a:gd name="T56" fmla="*/ 883 w 1195"/>
                <a:gd name="T57" fmla="*/ 72 h 1191"/>
                <a:gd name="T58" fmla="*/ 978 w 1195"/>
                <a:gd name="T59" fmla="*/ 133 h 1191"/>
                <a:gd name="T60" fmla="*/ 1058 w 1195"/>
                <a:gd name="T61" fmla="*/ 217 h 1191"/>
                <a:gd name="T62" fmla="*/ 1123 w 1195"/>
                <a:gd name="T63" fmla="*/ 312 h 1191"/>
                <a:gd name="T64" fmla="*/ 1169 w 1195"/>
                <a:gd name="T65" fmla="*/ 418 h 1191"/>
                <a:gd name="T66" fmla="*/ 1192 w 1195"/>
                <a:gd name="T67" fmla="*/ 533 h 1191"/>
                <a:gd name="T68" fmla="*/ 1195 w 1195"/>
                <a:gd name="T69" fmla="*/ 594 h 119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95" h="1191">
                  <a:moveTo>
                    <a:pt x="1195" y="594"/>
                  </a:moveTo>
                  <a:lnTo>
                    <a:pt x="1195" y="594"/>
                  </a:lnTo>
                  <a:lnTo>
                    <a:pt x="1192" y="655"/>
                  </a:lnTo>
                  <a:lnTo>
                    <a:pt x="1184" y="715"/>
                  </a:lnTo>
                  <a:lnTo>
                    <a:pt x="1169" y="773"/>
                  </a:lnTo>
                  <a:lnTo>
                    <a:pt x="1150" y="826"/>
                  </a:lnTo>
                  <a:lnTo>
                    <a:pt x="1123" y="879"/>
                  </a:lnTo>
                  <a:lnTo>
                    <a:pt x="1093" y="929"/>
                  </a:lnTo>
                  <a:lnTo>
                    <a:pt x="1058" y="974"/>
                  </a:lnTo>
                  <a:lnTo>
                    <a:pt x="1020" y="1016"/>
                  </a:lnTo>
                  <a:lnTo>
                    <a:pt x="978" y="1054"/>
                  </a:lnTo>
                  <a:lnTo>
                    <a:pt x="933" y="1089"/>
                  </a:lnTo>
                  <a:lnTo>
                    <a:pt x="883" y="1119"/>
                  </a:lnTo>
                  <a:lnTo>
                    <a:pt x="830" y="1146"/>
                  </a:lnTo>
                  <a:lnTo>
                    <a:pt x="776" y="1165"/>
                  </a:lnTo>
                  <a:lnTo>
                    <a:pt x="719" y="1180"/>
                  </a:lnTo>
                  <a:lnTo>
                    <a:pt x="658" y="1188"/>
                  </a:lnTo>
                  <a:lnTo>
                    <a:pt x="598" y="1191"/>
                  </a:lnTo>
                  <a:lnTo>
                    <a:pt x="537" y="1188"/>
                  </a:lnTo>
                  <a:lnTo>
                    <a:pt x="479" y="1180"/>
                  </a:lnTo>
                  <a:lnTo>
                    <a:pt x="422" y="1165"/>
                  </a:lnTo>
                  <a:lnTo>
                    <a:pt x="365" y="1146"/>
                  </a:lnTo>
                  <a:lnTo>
                    <a:pt x="316" y="1119"/>
                  </a:lnTo>
                  <a:lnTo>
                    <a:pt x="266" y="1089"/>
                  </a:lnTo>
                  <a:lnTo>
                    <a:pt x="221" y="1054"/>
                  </a:lnTo>
                  <a:lnTo>
                    <a:pt x="175" y="1016"/>
                  </a:lnTo>
                  <a:lnTo>
                    <a:pt x="137" y="974"/>
                  </a:lnTo>
                  <a:lnTo>
                    <a:pt x="103" y="929"/>
                  </a:lnTo>
                  <a:lnTo>
                    <a:pt x="72" y="879"/>
                  </a:lnTo>
                  <a:lnTo>
                    <a:pt x="49" y="826"/>
                  </a:lnTo>
                  <a:lnTo>
                    <a:pt x="26" y="773"/>
                  </a:lnTo>
                  <a:lnTo>
                    <a:pt x="15" y="715"/>
                  </a:lnTo>
                  <a:lnTo>
                    <a:pt x="4" y="655"/>
                  </a:lnTo>
                  <a:lnTo>
                    <a:pt x="0" y="594"/>
                  </a:lnTo>
                  <a:lnTo>
                    <a:pt x="4" y="533"/>
                  </a:lnTo>
                  <a:lnTo>
                    <a:pt x="15" y="476"/>
                  </a:lnTo>
                  <a:lnTo>
                    <a:pt x="26" y="418"/>
                  </a:lnTo>
                  <a:lnTo>
                    <a:pt x="49" y="361"/>
                  </a:lnTo>
                  <a:lnTo>
                    <a:pt x="72" y="312"/>
                  </a:lnTo>
                  <a:lnTo>
                    <a:pt x="103" y="262"/>
                  </a:lnTo>
                  <a:lnTo>
                    <a:pt x="137" y="217"/>
                  </a:lnTo>
                  <a:lnTo>
                    <a:pt x="175" y="175"/>
                  </a:lnTo>
                  <a:lnTo>
                    <a:pt x="221" y="133"/>
                  </a:lnTo>
                  <a:lnTo>
                    <a:pt x="266" y="99"/>
                  </a:lnTo>
                  <a:lnTo>
                    <a:pt x="316" y="72"/>
                  </a:lnTo>
                  <a:lnTo>
                    <a:pt x="365" y="45"/>
                  </a:lnTo>
                  <a:lnTo>
                    <a:pt x="422" y="26"/>
                  </a:lnTo>
                  <a:lnTo>
                    <a:pt x="479" y="11"/>
                  </a:lnTo>
                  <a:lnTo>
                    <a:pt x="537" y="0"/>
                  </a:lnTo>
                  <a:lnTo>
                    <a:pt x="598" y="0"/>
                  </a:lnTo>
                  <a:lnTo>
                    <a:pt x="658" y="0"/>
                  </a:lnTo>
                  <a:lnTo>
                    <a:pt x="719" y="11"/>
                  </a:lnTo>
                  <a:lnTo>
                    <a:pt x="776" y="26"/>
                  </a:lnTo>
                  <a:lnTo>
                    <a:pt x="830" y="45"/>
                  </a:lnTo>
                  <a:lnTo>
                    <a:pt x="883" y="72"/>
                  </a:lnTo>
                  <a:lnTo>
                    <a:pt x="933" y="99"/>
                  </a:lnTo>
                  <a:lnTo>
                    <a:pt x="978" y="133"/>
                  </a:lnTo>
                  <a:lnTo>
                    <a:pt x="1020" y="175"/>
                  </a:lnTo>
                  <a:lnTo>
                    <a:pt x="1058" y="217"/>
                  </a:lnTo>
                  <a:lnTo>
                    <a:pt x="1093" y="262"/>
                  </a:lnTo>
                  <a:lnTo>
                    <a:pt x="1123" y="312"/>
                  </a:lnTo>
                  <a:lnTo>
                    <a:pt x="1150" y="361"/>
                  </a:lnTo>
                  <a:lnTo>
                    <a:pt x="1169" y="418"/>
                  </a:lnTo>
                  <a:lnTo>
                    <a:pt x="1184" y="476"/>
                  </a:lnTo>
                  <a:lnTo>
                    <a:pt x="1192" y="533"/>
                  </a:lnTo>
                  <a:lnTo>
                    <a:pt x="1195" y="594"/>
                  </a:lnTo>
                  <a:close/>
                </a:path>
              </a:pathLst>
            </a:custGeom>
            <a:solidFill>
              <a:srgbClr val="E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4" name="Freeform 141"/>
            <p:cNvSpPr>
              <a:spLocks/>
            </p:cNvSpPr>
            <p:nvPr/>
          </p:nvSpPr>
          <p:spPr bwMode="auto">
            <a:xfrm>
              <a:off x="3490" y="1178"/>
              <a:ext cx="1271" cy="1267"/>
            </a:xfrm>
            <a:custGeom>
              <a:avLst/>
              <a:gdLst>
                <a:gd name="T0" fmla="*/ 0 w 1271"/>
                <a:gd name="T1" fmla="*/ 632 h 1267"/>
                <a:gd name="T2" fmla="*/ 15 w 1271"/>
                <a:gd name="T3" fmla="*/ 761 h 1267"/>
                <a:gd name="T4" fmla="*/ 53 w 1271"/>
                <a:gd name="T5" fmla="*/ 879 h 1267"/>
                <a:gd name="T6" fmla="*/ 110 w 1271"/>
                <a:gd name="T7" fmla="*/ 989 h 1267"/>
                <a:gd name="T8" fmla="*/ 186 w 1271"/>
                <a:gd name="T9" fmla="*/ 1081 h 1267"/>
                <a:gd name="T10" fmla="*/ 281 w 1271"/>
                <a:gd name="T11" fmla="*/ 1161 h 1267"/>
                <a:gd name="T12" fmla="*/ 388 w 1271"/>
                <a:gd name="T13" fmla="*/ 1218 h 1267"/>
                <a:gd name="T14" fmla="*/ 510 w 1271"/>
                <a:gd name="T15" fmla="*/ 1256 h 1267"/>
                <a:gd name="T16" fmla="*/ 636 w 1271"/>
                <a:gd name="T17" fmla="*/ 1267 h 1267"/>
                <a:gd name="T18" fmla="*/ 700 w 1271"/>
                <a:gd name="T19" fmla="*/ 1264 h 1267"/>
                <a:gd name="T20" fmla="*/ 826 w 1271"/>
                <a:gd name="T21" fmla="*/ 1241 h 1267"/>
                <a:gd name="T22" fmla="*/ 940 w 1271"/>
                <a:gd name="T23" fmla="*/ 1191 h 1267"/>
                <a:gd name="T24" fmla="*/ 1039 w 1271"/>
                <a:gd name="T25" fmla="*/ 1123 h 1267"/>
                <a:gd name="T26" fmla="*/ 1127 w 1271"/>
                <a:gd name="T27" fmla="*/ 1035 h 1267"/>
                <a:gd name="T28" fmla="*/ 1195 w 1271"/>
                <a:gd name="T29" fmla="*/ 936 h 1267"/>
                <a:gd name="T30" fmla="*/ 1245 w 1271"/>
                <a:gd name="T31" fmla="*/ 822 h 1267"/>
                <a:gd name="T32" fmla="*/ 1268 w 1271"/>
                <a:gd name="T33" fmla="*/ 696 h 1267"/>
                <a:gd name="T34" fmla="*/ 1271 w 1271"/>
                <a:gd name="T35" fmla="*/ 632 h 1267"/>
                <a:gd name="T36" fmla="*/ 1260 w 1271"/>
                <a:gd name="T37" fmla="*/ 506 h 1267"/>
                <a:gd name="T38" fmla="*/ 1222 w 1271"/>
                <a:gd name="T39" fmla="*/ 388 h 1267"/>
                <a:gd name="T40" fmla="*/ 1165 w 1271"/>
                <a:gd name="T41" fmla="*/ 278 h 1267"/>
                <a:gd name="T42" fmla="*/ 1085 w 1271"/>
                <a:gd name="T43" fmla="*/ 186 h 1267"/>
                <a:gd name="T44" fmla="*/ 990 w 1271"/>
                <a:gd name="T45" fmla="*/ 106 h 1267"/>
                <a:gd name="T46" fmla="*/ 883 w 1271"/>
                <a:gd name="T47" fmla="*/ 49 h 1267"/>
                <a:gd name="T48" fmla="*/ 765 w 1271"/>
                <a:gd name="T49" fmla="*/ 11 h 1267"/>
                <a:gd name="T50" fmla="*/ 636 w 1271"/>
                <a:gd name="T51" fmla="*/ 0 h 1267"/>
                <a:gd name="T52" fmla="*/ 571 w 1271"/>
                <a:gd name="T53" fmla="*/ 0 h 1267"/>
                <a:gd name="T54" fmla="*/ 449 w 1271"/>
                <a:gd name="T55" fmla="*/ 26 h 1267"/>
                <a:gd name="T56" fmla="*/ 335 w 1271"/>
                <a:gd name="T57" fmla="*/ 76 h 1267"/>
                <a:gd name="T58" fmla="*/ 232 w 1271"/>
                <a:gd name="T59" fmla="*/ 144 h 1267"/>
                <a:gd name="T60" fmla="*/ 148 w 1271"/>
                <a:gd name="T61" fmla="*/ 228 h 1267"/>
                <a:gd name="T62" fmla="*/ 80 w 1271"/>
                <a:gd name="T63" fmla="*/ 331 h 1267"/>
                <a:gd name="T64" fmla="*/ 30 w 1271"/>
                <a:gd name="T65" fmla="*/ 445 h 1267"/>
                <a:gd name="T66" fmla="*/ 3 w 1271"/>
                <a:gd name="T67" fmla="*/ 567 h 1267"/>
                <a:gd name="T68" fmla="*/ 0 w 1271"/>
                <a:gd name="T69" fmla="*/ 632 h 12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1" h="1267">
                  <a:moveTo>
                    <a:pt x="0" y="632"/>
                  </a:moveTo>
                  <a:lnTo>
                    <a:pt x="0" y="632"/>
                  </a:lnTo>
                  <a:lnTo>
                    <a:pt x="3" y="696"/>
                  </a:lnTo>
                  <a:lnTo>
                    <a:pt x="15" y="761"/>
                  </a:lnTo>
                  <a:lnTo>
                    <a:pt x="30" y="822"/>
                  </a:lnTo>
                  <a:lnTo>
                    <a:pt x="53" y="879"/>
                  </a:lnTo>
                  <a:lnTo>
                    <a:pt x="80" y="936"/>
                  </a:lnTo>
                  <a:lnTo>
                    <a:pt x="110" y="989"/>
                  </a:lnTo>
                  <a:lnTo>
                    <a:pt x="148" y="1035"/>
                  </a:lnTo>
                  <a:lnTo>
                    <a:pt x="186" y="1081"/>
                  </a:lnTo>
                  <a:lnTo>
                    <a:pt x="232" y="1123"/>
                  </a:lnTo>
                  <a:lnTo>
                    <a:pt x="281" y="1161"/>
                  </a:lnTo>
                  <a:lnTo>
                    <a:pt x="335" y="1191"/>
                  </a:lnTo>
                  <a:lnTo>
                    <a:pt x="388" y="1218"/>
                  </a:lnTo>
                  <a:lnTo>
                    <a:pt x="449" y="1241"/>
                  </a:lnTo>
                  <a:lnTo>
                    <a:pt x="510" y="1256"/>
                  </a:lnTo>
                  <a:lnTo>
                    <a:pt x="571" y="1264"/>
                  </a:lnTo>
                  <a:lnTo>
                    <a:pt x="636" y="1267"/>
                  </a:lnTo>
                  <a:lnTo>
                    <a:pt x="700" y="1264"/>
                  </a:lnTo>
                  <a:lnTo>
                    <a:pt x="765" y="1256"/>
                  </a:lnTo>
                  <a:lnTo>
                    <a:pt x="826" y="1241"/>
                  </a:lnTo>
                  <a:lnTo>
                    <a:pt x="883" y="1218"/>
                  </a:lnTo>
                  <a:lnTo>
                    <a:pt x="940" y="1191"/>
                  </a:lnTo>
                  <a:lnTo>
                    <a:pt x="990" y="1161"/>
                  </a:lnTo>
                  <a:lnTo>
                    <a:pt x="1039" y="1123"/>
                  </a:lnTo>
                  <a:lnTo>
                    <a:pt x="1085" y="1081"/>
                  </a:lnTo>
                  <a:lnTo>
                    <a:pt x="1127" y="1035"/>
                  </a:lnTo>
                  <a:lnTo>
                    <a:pt x="1165" y="989"/>
                  </a:lnTo>
                  <a:lnTo>
                    <a:pt x="1195" y="936"/>
                  </a:lnTo>
                  <a:lnTo>
                    <a:pt x="1222" y="879"/>
                  </a:lnTo>
                  <a:lnTo>
                    <a:pt x="1245" y="822"/>
                  </a:lnTo>
                  <a:lnTo>
                    <a:pt x="1260" y="761"/>
                  </a:lnTo>
                  <a:lnTo>
                    <a:pt x="1268" y="696"/>
                  </a:lnTo>
                  <a:lnTo>
                    <a:pt x="1271" y="632"/>
                  </a:lnTo>
                  <a:lnTo>
                    <a:pt x="1268" y="567"/>
                  </a:lnTo>
                  <a:lnTo>
                    <a:pt x="1260" y="506"/>
                  </a:lnTo>
                  <a:lnTo>
                    <a:pt x="1245" y="445"/>
                  </a:lnTo>
                  <a:lnTo>
                    <a:pt x="1222" y="388"/>
                  </a:lnTo>
                  <a:lnTo>
                    <a:pt x="1195" y="331"/>
                  </a:lnTo>
                  <a:lnTo>
                    <a:pt x="1165" y="278"/>
                  </a:lnTo>
                  <a:lnTo>
                    <a:pt x="1127" y="228"/>
                  </a:lnTo>
                  <a:lnTo>
                    <a:pt x="1085" y="186"/>
                  </a:lnTo>
                  <a:lnTo>
                    <a:pt x="1039" y="144"/>
                  </a:lnTo>
                  <a:lnTo>
                    <a:pt x="990" y="106"/>
                  </a:lnTo>
                  <a:lnTo>
                    <a:pt x="940" y="76"/>
                  </a:lnTo>
                  <a:lnTo>
                    <a:pt x="883" y="49"/>
                  </a:lnTo>
                  <a:lnTo>
                    <a:pt x="826" y="26"/>
                  </a:lnTo>
                  <a:lnTo>
                    <a:pt x="765" y="11"/>
                  </a:lnTo>
                  <a:lnTo>
                    <a:pt x="700" y="0"/>
                  </a:lnTo>
                  <a:lnTo>
                    <a:pt x="636" y="0"/>
                  </a:lnTo>
                  <a:lnTo>
                    <a:pt x="571" y="0"/>
                  </a:lnTo>
                  <a:lnTo>
                    <a:pt x="510" y="11"/>
                  </a:lnTo>
                  <a:lnTo>
                    <a:pt x="449" y="26"/>
                  </a:lnTo>
                  <a:lnTo>
                    <a:pt x="388" y="49"/>
                  </a:lnTo>
                  <a:lnTo>
                    <a:pt x="335" y="76"/>
                  </a:lnTo>
                  <a:lnTo>
                    <a:pt x="281" y="106"/>
                  </a:lnTo>
                  <a:lnTo>
                    <a:pt x="232" y="144"/>
                  </a:lnTo>
                  <a:lnTo>
                    <a:pt x="186" y="186"/>
                  </a:lnTo>
                  <a:lnTo>
                    <a:pt x="148" y="228"/>
                  </a:lnTo>
                  <a:lnTo>
                    <a:pt x="110" y="278"/>
                  </a:lnTo>
                  <a:lnTo>
                    <a:pt x="80" y="331"/>
                  </a:lnTo>
                  <a:lnTo>
                    <a:pt x="53" y="388"/>
                  </a:lnTo>
                  <a:lnTo>
                    <a:pt x="30" y="445"/>
                  </a:lnTo>
                  <a:lnTo>
                    <a:pt x="15" y="506"/>
                  </a:lnTo>
                  <a:lnTo>
                    <a:pt x="3" y="567"/>
                  </a:lnTo>
                  <a:lnTo>
                    <a:pt x="0" y="6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5" name="Freeform 142"/>
            <p:cNvSpPr>
              <a:spLocks/>
            </p:cNvSpPr>
            <p:nvPr/>
          </p:nvSpPr>
          <p:spPr bwMode="auto">
            <a:xfrm>
              <a:off x="3528" y="1216"/>
              <a:ext cx="1195" cy="1191"/>
            </a:xfrm>
            <a:custGeom>
              <a:avLst/>
              <a:gdLst>
                <a:gd name="T0" fmla="*/ 1195 w 1195"/>
                <a:gd name="T1" fmla="*/ 594 h 1191"/>
                <a:gd name="T2" fmla="*/ 1184 w 1195"/>
                <a:gd name="T3" fmla="*/ 715 h 1191"/>
                <a:gd name="T4" fmla="*/ 1150 w 1195"/>
                <a:gd name="T5" fmla="*/ 826 h 1191"/>
                <a:gd name="T6" fmla="*/ 1093 w 1195"/>
                <a:gd name="T7" fmla="*/ 929 h 1191"/>
                <a:gd name="T8" fmla="*/ 1020 w 1195"/>
                <a:gd name="T9" fmla="*/ 1016 h 1191"/>
                <a:gd name="T10" fmla="*/ 933 w 1195"/>
                <a:gd name="T11" fmla="*/ 1089 h 1191"/>
                <a:gd name="T12" fmla="*/ 830 w 1195"/>
                <a:gd name="T13" fmla="*/ 1146 h 1191"/>
                <a:gd name="T14" fmla="*/ 719 w 1195"/>
                <a:gd name="T15" fmla="*/ 1180 h 1191"/>
                <a:gd name="T16" fmla="*/ 598 w 1195"/>
                <a:gd name="T17" fmla="*/ 1191 h 1191"/>
                <a:gd name="T18" fmla="*/ 537 w 1195"/>
                <a:gd name="T19" fmla="*/ 1188 h 1191"/>
                <a:gd name="T20" fmla="*/ 422 w 1195"/>
                <a:gd name="T21" fmla="*/ 1165 h 1191"/>
                <a:gd name="T22" fmla="*/ 316 w 1195"/>
                <a:gd name="T23" fmla="*/ 1119 h 1191"/>
                <a:gd name="T24" fmla="*/ 221 w 1195"/>
                <a:gd name="T25" fmla="*/ 1054 h 1191"/>
                <a:gd name="T26" fmla="*/ 137 w 1195"/>
                <a:gd name="T27" fmla="*/ 974 h 1191"/>
                <a:gd name="T28" fmla="*/ 72 w 1195"/>
                <a:gd name="T29" fmla="*/ 879 h 1191"/>
                <a:gd name="T30" fmla="*/ 26 w 1195"/>
                <a:gd name="T31" fmla="*/ 773 h 1191"/>
                <a:gd name="T32" fmla="*/ 4 w 1195"/>
                <a:gd name="T33" fmla="*/ 655 h 1191"/>
                <a:gd name="T34" fmla="*/ 0 w 1195"/>
                <a:gd name="T35" fmla="*/ 594 h 1191"/>
                <a:gd name="T36" fmla="*/ 15 w 1195"/>
                <a:gd name="T37" fmla="*/ 476 h 1191"/>
                <a:gd name="T38" fmla="*/ 49 w 1195"/>
                <a:gd name="T39" fmla="*/ 361 h 1191"/>
                <a:gd name="T40" fmla="*/ 103 w 1195"/>
                <a:gd name="T41" fmla="*/ 262 h 1191"/>
                <a:gd name="T42" fmla="*/ 175 w 1195"/>
                <a:gd name="T43" fmla="*/ 175 h 1191"/>
                <a:gd name="T44" fmla="*/ 266 w 1195"/>
                <a:gd name="T45" fmla="*/ 99 h 1191"/>
                <a:gd name="T46" fmla="*/ 365 w 1195"/>
                <a:gd name="T47" fmla="*/ 45 h 1191"/>
                <a:gd name="T48" fmla="*/ 479 w 1195"/>
                <a:gd name="T49" fmla="*/ 11 h 1191"/>
                <a:gd name="T50" fmla="*/ 598 w 1195"/>
                <a:gd name="T51" fmla="*/ 0 h 1191"/>
                <a:gd name="T52" fmla="*/ 658 w 1195"/>
                <a:gd name="T53" fmla="*/ 0 h 1191"/>
                <a:gd name="T54" fmla="*/ 776 w 1195"/>
                <a:gd name="T55" fmla="*/ 26 h 1191"/>
                <a:gd name="T56" fmla="*/ 883 w 1195"/>
                <a:gd name="T57" fmla="*/ 72 h 1191"/>
                <a:gd name="T58" fmla="*/ 978 w 1195"/>
                <a:gd name="T59" fmla="*/ 133 h 1191"/>
                <a:gd name="T60" fmla="*/ 1058 w 1195"/>
                <a:gd name="T61" fmla="*/ 217 h 1191"/>
                <a:gd name="T62" fmla="*/ 1123 w 1195"/>
                <a:gd name="T63" fmla="*/ 312 h 1191"/>
                <a:gd name="T64" fmla="*/ 1169 w 1195"/>
                <a:gd name="T65" fmla="*/ 418 h 1191"/>
                <a:gd name="T66" fmla="*/ 1192 w 1195"/>
                <a:gd name="T67" fmla="*/ 533 h 1191"/>
                <a:gd name="T68" fmla="*/ 1195 w 1195"/>
                <a:gd name="T69" fmla="*/ 594 h 119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95" h="1191">
                  <a:moveTo>
                    <a:pt x="1195" y="594"/>
                  </a:moveTo>
                  <a:lnTo>
                    <a:pt x="1195" y="594"/>
                  </a:lnTo>
                  <a:lnTo>
                    <a:pt x="1192" y="655"/>
                  </a:lnTo>
                  <a:lnTo>
                    <a:pt x="1184" y="715"/>
                  </a:lnTo>
                  <a:lnTo>
                    <a:pt x="1169" y="773"/>
                  </a:lnTo>
                  <a:lnTo>
                    <a:pt x="1150" y="826"/>
                  </a:lnTo>
                  <a:lnTo>
                    <a:pt x="1123" y="879"/>
                  </a:lnTo>
                  <a:lnTo>
                    <a:pt x="1093" y="929"/>
                  </a:lnTo>
                  <a:lnTo>
                    <a:pt x="1058" y="974"/>
                  </a:lnTo>
                  <a:lnTo>
                    <a:pt x="1020" y="1016"/>
                  </a:lnTo>
                  <a:lnTo>
                    <a:pt x="978" y="1054"/>
                  </a:lnTo>
                  <a:lnTo>
                    <a:pt x="933" y="1089"/>
                  </a:lnTo>
                  <a:lnTo>
                    <a:pt x="883" y="1119"/>
                  </a:lnTo>
                  <a:lnTo>
                    <a:pt x="830" y="1146"/>
                  </a:lnTo>
                  <a:lnTo>
                    <a:pt x="776" y="1165"/>
                  </a:lnTo>
                  <a:lnTo>
                    <a:pt x="719" y="1180"/>
                  </a:lnTo>
                  <a:lnTo>
                    <a:pt x="658" y="1188"/>
                  </a:lnTo>
                  <a:lnTo>
                    <a:pt x="598" y="1191"/>
                  </a:lnTo>
                  <a:lnTo>
                    <a:pt x="537" y="1188"/>
                  </a:lnTo>
                  <a:lnTo>
                    <a:pt x="479" y="1180"/>
                  </a:lnTo>
                  <a:lnTo>
                    <a:pt x="422" y="1165"/>
                  </a:lnTo>
                  <a:lnTo>
                    <a:pt x="365" y="1146"/>
                  </a:lnTo>
                  <a:lnTo>
                    <a:pt x="316" y="1119"/>
                  </a:lnTo>
                  <a:lnTo>
                    <a:pt x="266" y="1089"/>
                  </a:lnTo>
                  <a:lnTo>
                    <a:pt x="221" y="1054"/>
                  </a:lnTo>
                  <a:lnTo>
                    <a:pt x="175" y="1016"/>
                  </a:lnTo>
                  <a:lnTo>
                    <a:pt x="137" y="974"/>
                  </a:lnTo>
                  <a:lnTo>
                    <a:pt x="103" y="929"/>
                  </a:lnTo>
                  <a:lnTo>
                    <a:pt x="72" y="879"/>
                  </a:lnTo>
                  <a:lnTo>
                    <a:pt x="49" y="826"/>
                  </a:lnTo>
                  <a:lnTo>
                    <a:pt x="26" y="773"/>
                  </a:lnTo>
                  <a:lnTo>
                    <a:pt x="15" y="715"/>
                  </a:lnTo>
                  <a:lnTo>
                    <a:pt x="4" y="655"/>
                  </a:lnTo>
                  <a:lnTo>
                    <a:pt x="0" y="594"/>
                  </a:lnTo>
                  <a:lnTo>
                    <a:pt x="4" y="533"/>
                  </a:lnTo>
                  <a:lnTo>
                    <a:pt x="15" y="476"/>
                  </a:lnTo>
                  <a:lnTo>
                    <a:pt x="26" y="418"/>
                  </a:lnTo>
                  <a:lnTo>
                    <a:pt x="49" y="361"/>
                  </a:lnTo>
                  <a:lnTo>
                    <a:pt x="72" y="312"/>
                  </a:lnTo>
                  <a:lnTo>
                    <a:pt x="103" y="262"/>
                  </a:lnTo>
                  <a:lnTo>
                    <a:pt x="137" y="217"/>
                  </a:lnTo>
                  <a:lnTo>
                    <a:pt x="175" y="175"/>
                  </a:lnTo>
                  <a:lnTo>
                    <a:pt x="221" y="133"/>
                  </a:lnTo>
                  <a:lnTo>
                    <a:pt x="266" y="99"/>
                  </a:lnTo>
                  <a:lnTo>
                    <a:pt x="316" y="72"/>
                  </a:lnTo>
                  <a:lnTo>
                    <a:pt x="365" y="45"/>
                  </a:lnTo>
                  <a:lnTo>
                    <a:pt x="422" y="26"/>
                  </a:lnTo>
                  <a:lnTo>
                    <a:pt x="479" y="11"/>
                  </a:lnTo>
                  <a:lnTo>
                    <a:pt x="537" y="0"/>
                  </a:lnTo>
                  <a:lnTo>
                    <a:pt x="598" y="0"/>
                  </a:lnTo>
                  <a:lnTo>
                    <a:pt x="658" y="0"/>
                  </a:lnTo>
                  <a:lnTo>
                    <a:pt x="719" y="11"/>
                  </a:lnTo>
                  <a:lnTo>
                    <a:pt x="776" y="26"/>
                  </a:lnTo>
                  <a:lnTo>
                    <a:pt x="830" y="45"/>
                  </a:lnTo>
                  <a:lnTo>
                    <a:pt x="883" y="72"/>
                  </a:lnTo>
                  <a:lnTo>
                    <a:pt x="933" y="99"/>
                  </a:lnTo>
                  <a:lnTo>
                    <a:pt x="978" y="133"/>
                  </a:lnTo>
                  <a:lnTo>
                    <a:pt x="1020" y="175"/>
                  </a:lnTo>
                  <a:lnTo>
                    <a:pt x="1058" y="217"/>
                  </a:lnTo>
                  <a:lnTo>
                    <a:pt x="1093" y="262"/>
                  </a:lnTo>
                  <a:lnTo>
                    <a:pt x="1123" y="312"/>
                  </a:lnTo>
                  <a:lnTo>
                    <a:pt x="1150" y="361"/>
                  </a:lnTo>
                  <a:lnTo>
                    <a:pt x="1169" y="418"/>
                  </a:lnTo>
                  <a:lnTo>
                    <a:pt x="1184" y="476"/>
                  </a:lnTo>
                  <a:lnTo>
                    <a:pt x="1192" y="533"/>
                  </a:lnTo>
                  <a:lnTo>
                    <a:pt x="1195" y="594"/>
                  </a:lnTo>
                  <a:close/>
                </a:path>
              </a:pathLst>
            </a:custGeom>
            <a:solidFill>
              <a:srgbClr val="E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6" name="Freeform 143"/>
            <p:cNvSpPr>
              <a:spLocks/>
            </p:cNvSpPr>
            <p:nvPr/>
          </p:nvSpPr>
          <p:spPr bwMode="auto">
            <a:xfrm>
              <a:off x="3562" y="1246"/>
              <a:ext cx="1131" cy="1131"/>
            </a:xfrm>
            <a:custGeom>
              <a:avLst/>
              <a:gdLst>
                <a:gd name="T0" fmla="*/ 598 w 1131"/>
                <a:gd name="T1" fmla="*/ 190 h 1131"/>
                <a:gd name="T2" fmla="*/ 682 w 1131"/>
                <a:gd name="T3" fmla="*/ 12 h 1131"/>
                <a:gd name="T4" fmla="*/ 685 w 1131"/>
                <a:gd name="T5" fmla="*/ 210 h 1131"/>
                <a:gd name="T6" fmla="*/ 811 w 1131"/>
                <a:gd name="T7" fmla="*/ 57 h 1131"/>
                <a:gd name="T8" fmla="*/ 769 w 1131"/>
                <a:gd name="T9" fmla="*/ 248 h 1131"/>
                <a:gd name="T10" fmla="*/ 929 w 1131"/>
                <a:gd name="T11" fmla="*/ 130 h 1131"/>
                <a:gd name="T12" fmla="*/ 841 w 1131"/>
                <a:gd name="T13" fmla="*/ 309 h 1131"/>
                <a:gd name="T14" fmla="*/ 1024 w 1131"/>
                <a:gd name="T15" fmla="*/ 232 h 1131"/>
                <a:gd name="T16" fmla="*/ 895 w 1131"/>
                <a:gd name="T17" fmla="*/ 381 h 1131"/>
                <a:gd name="T18" fmla="*/ 1089 w 1131"/>
                <a:gd name="T19" fmla="*/ 350 h 1131"/>
                <a:gd name="T20" fmla="*/ 929 w 1131"/>
                <a:gd name="T21" fmla="*/ 465 h 1131"/>
                <a:gd name="T22" fmla="*/ 1127 w 1131"/>
                <a:gd name="T23" fmla="*/ 484 h 1131"/>
                <a:gd name="T24" fmla="*/ 944 w 1131"/>
                <a:gd name="T25" fmla="*/ 556 h 1131"/>
                <a:gd name="T26" fmla="*/ 1127 w 1131"/>
                <a:gd name="T27" fmla="*/ 621 h 1131"/>
                <a:gd name="T28" fmla="*/ 933 w 1131"/>
                <a:gd name="T29" fmla="*/ 647 h 1131"/>
                <a:gd name="T30" fmla="*/ 1097 w 1131"/>
                <a:gd name="T31" fmla="*/ 758 h 1131"/>
                <a:gd name="T32" fmla="*/ 902 w 1131"/>
                <a:gd name="T33" fmla="*/ 735 h 1131"/>
                <a:gd name="T34" fmla="*/ 1036 w 1131"/>
                <a:gd name="T35" fmla="*/ 880 h 1131"/>
                <a:gd name="T36" fmla="*/ 853 w 1131"/>
                <a:gd name="T37" fmla="*/ 811 h 1131"/>
                <a:gd name="T38" fmla="*/ 944 w 1131"/>
                <a:gd name="T39" fmla="*/ 986 h 1131"/>
                <a:gd name="T40" fmla="*/ 784 w 1131"/>
                <a:gd name="T41" fmla="*/ 872 h 1131"/>
                <a:gd name="T42" fmla="*/ 834 w 1131"/>
                <a:gd name="T43" fmla="*/ 1062 h 1131"/>
                <a:gd name="T44" fmla="*/ 701 w 1131"/>
                <a:gd name="T45" fmla="*/ 918 h 1131"/>
                <a:gd name="T46" fmla="*/ 704 w 1131"/>
                <a:gd name="T47" fmla="*/ 1112 h 1131"/>
                <a:gd name="T48" fmla="*/ 613 w 1131"/>
                <a:gd name="T49" fmla="*/ 941 h 1131"/>
                <a:gd name="T50" fmla="*/ 567 w 1131"/>
                <a:gd name="T51" fmla="*/ 1131 h 1131"/>
                <a:gd name="T52" fmla="*/ 522 w 1131"/>
                <a:gd name="T53" fmla="*/ 941 h 1131"/>
                <a:gd name="T54" fmla="*/ 430 w 1131"/>
                <a:gd name="T55" fmla="*/ 1112 h 1131"/>
                <a:gd name="T56" fmla="*/ 430 w 1131"/>
                <a:gd name="T57" fmla="*/ 918 h 1131"/>
                <a:gd name="T58" fmla="*/ 301 w 1131"/>
                <a:gd name="T59" fmla="*/ 1062 h 1131"/>
                <a:gd name="T60" fmla="*/ 350 w 1131"/>
                <a:gd name="T61" fmla="*/ 872 h 1131"/>
                <a:gd name="T62" fmla="*/ 187 w 1131"/>
                <a:gd name="T63" fmla="*/ 986 h 1131"/>
                <a:gd name="T64" fmla="*/ 282 w 1131"/>
                <a:gd name="T65" fmla="*/ 811 h 1131"/>
                <a:gd name="T66" fmla="*/ 95 w 1131"/>
                <a:gd name="T67" fmla="*/ 880 h 1131"/>
                <a:gd name="T68" fmla="*/ 228 w 1131"/>
                <a:gd name="T69" fmla="*/ 735 h 1131"/>
                <a:gd name="T70" fmla="*/ 34 w 1131"/>
                <a:gd name="T71" fmla="*/ 758 h 1131"/>
                <a:gd name="T72" fmla="*/ 198 w 1131"/>
                <a:gd name="T73" fmla="*/ 647 h 1131"/>
                <a:gd name="T74" fmla="*/ 4 w 1131"/>
                <a:gd name="T75" fmla="*/ 621 h 1131"/>
                <a:gd name="T76" fmla="*/ 190 w 1131"/>
                <a:gd name="T77" fmla="*/ 556 h 1131"/>
                <a:gd name="T78" fmla="*/ 8 w 1131"/>
                <a:gd name="T79" fmla="*/ 484 h 1131"/>
                <a:gd name="T80" fmla="*/ 202 w 1131"/>
                <a:gd name="T81" fmla="*/ 465 h 1131"/>
                <a:gd name="T82" fmla="*/ 42 w 1131"/>
                <a:gd name="T83" fmla="*/ 350 h 1131"/>
                <a:gd name="T84" fmla="*/ 236 w 1131"/>
                <a:gd name="T85" fmla="*/ 381 h 1131"/>
                <a:gd name="T86" fmla="*/ 110 w 1131"/>
                <a:gd name="T87" fmla="*/ 232 h 1131"/>
                <a:gd name="T88" fmla="*/ 293 w 1131"/>
                <a:gd name="T89" fmla="*/ 309 h 1131"/>
                <a:gd name="T90" fmla="*/ 206 w 1131"/>
                <a:gd name="T91" fmla="*/ 130 h 1131"/>
                <a:gd name="T92" fmla="*/ 362 w 1131"/>
                <a:gd name="T93" fmla="*/ 248 h 1131"/>
                <a:gd name="T94" fmla="*/ 320 w 1131"/>
                <a:gd name="T95" fmla="*/ 57 h 1131"/>
                <a:gd name="T96" fmla="*/ 445 w 1131"/>
                <a:gd name="T97" fmla="*/ 210 h 1131"/>
                <a:gd name="T98" fmla="*/ 453 w 1131"/>
                <a:gd name="T99" fmla="*/ 12 h 1131"/>
                <a:gd name="T100" fmla="*/ 537 w 1131"/>
                <a:gd name="T101" fmla="*/ 190 h 11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31" h="1131">
                  <a:moveTo>
                    <a:pt x="567" y="187"/>
                  </a:moveTo>
                  <a:lnTo>
                    <a:pt x="590" y="0"/>
                  </a:lnTo>
                  <a:lnTo>
                    <a:pt x="598" y="190"/>
                  </a:lnTo>
                  <a:lnTo>
                    <a:pt x="636" y="4"/>
                  </a:lnTo>
                  <a:lnTo>
                    <a:pt x="628" y="194"/>
                  </a:lnTo>
                  <a:lnTo>
                    <a:pt x="682" y="12"/>
                  </a:lnTo>
                  <a:lnTo>
                    <a:pt x="659" y="198"/>
                  </a:lnTo>
                  <a:lnTo>
                    <a:pt x="727" y="23"/>
                  </a:lnTo>
                  <a:lnTo>
                    <a:pt x="685" y="210"/>
                  </a:lnTo>
                  <a:lnTo>
                    <a:pt x="769" y="38"/>
                  </a:lnTo>
                  <a:lnTo>
                    <a:pt x="716" y="217"/>
                  </a:lnTo>
                  <a:lnTo>
                    <a:pt x="811" y="57"/>
                  </a:lnTo>
                  <a:lnTo>
                    <a:pt x="742" y="232"/>
                  </a:lnTo>
                  <a:lnTo>
                    <a:pt x="853" y="76"/>
                  </a:lnTo>
                  <a:lnTo>
                    <a:pt x="769" y="248"/>
                  </a:lnTo>
                  <a:lnTo>
                    <a:pt x="891" y="103"/>
                  </a:lnTo>
                  <a:lnTo>
                    <a:pt x="796" y="267"/>
                  </a:lnTo>
                  <a:lnTo>
                    <a:pt x="929" y="130"/>
                  </a:lnTo>
                  <a:lnTo>
                    <a:pt x="819" y="286"/>
                  </a:lnTo>
                  <a:lnTo>
                    <a:pt x="963" y="160"/>
                  </a:lnTo>
                  <a:lnTo>
                    <a:pt x="841" y="309"/>
                  </a:lnTo>
                  <a:lnTo>
                    <a:pt x="994" y="194"/>
                  </a:lnTo>
                  <a:lnTo>
                    <a:pt x="861" y="331"/>
                  </a:lnTo>
                  <a:lnTo>
                    <a:pt x="1024" y="232"/>
                  </a:lnTo>
                  <a:lnTo>
                    <a:pt x="880" y="354"/>
                  </a:lnTo>
                  <a:lnTo>
                    <a:pt x="1047" y="270"/>
                  </a:lnTo>
                  <a:lnTo>
                    <a:pt x="895" y="381"/>
                  </a:lnTo>
                  <a:lnTo>
                    <a:pt x="1070" y="309"/>
                  </a:lnTo>
                  <a:lnTo>
                    <a:pt x="910" y="408"/>
                  </a:lnTo>
                  <a:lnTo>
                    <a:pt x="1089" y="350"/>
                  </a:lnTo>
                  <a:lnTo>
                    <a:pt x="921" y="438"/>
                  </a:lnTo>
                  <a:lnTo>
                    <a:pt x="1104" y="396"/>
                  </a:lnTo>
                  <a:lnTo>
                    <a:pt x="929" y="465"/>
                  </a:lnTo>
                  <a:lnTo>
                    <a:pt x="1119" y="438"/>
                  </a:lnTo>
                  <a:lnTo>
                    <a:pt x="937" y="495"/>
                  </a:lnTo>
                  <a:lnTo>
                    <a:pt x="1127" y="484"/>
                  </a:lnTo>
                  <a:lnTo>
                    <a:pt x="940" y="526"/>
                  </a:lnTo>
                  <a:lnTo>
                    <a:pt x="1131" y="529"/>
                  </a:lnTo>
                  <a:lnTo>
                    <a:pt x="944" y="556"/>
                  </a:lnTo>
                  <a:lnTo>
                    <a:pt x="1131" y="575"/>
                  </a:lnTo>
                  <a:lnTo>
                    <a:pt x="944" y="586"/>
                  </a:lnTo>
                  <a:lnTo>
                    <a:pt x="1127" y="621"/>
                  </a:lnTo>
                  <a:lnTo>
                    <a:pt x="940" y="617"/>
                  </a:lnTo>
                  <a:lnTo>
                    <a:pt x="1123" y="666"/>
                  </a:lnTo>
                  <a:lnTo>
                    <a:pt x="933" y="647"/>
                  </a:lnTo>
                  <a:lnTo>
                    <a:pt x="1112" y="712"/>
                  </a:lnTo>
                  <a:lnTo>
                    <a:pt x="925" y="678"/>
                  </a:lnTo>
                  <a:lnTo>
                    <a:pt x="1097" y="758"/>
                  </a:lnTo>
                  <a:lnTo>
                    <a:pt x="914" y="708"/>
                  </a:lnTo>
                  <a:lnTo>
                    <a:pt x="1081" y="800"/>
                  </a:lnTo>
                  <a:lnTo>
                    <a:pt x="902" y="735"/>
                  </a:lnTo>
                  <a:lnTo>
                    <a:pt x="1059" y="842"/>
                  </a:lnTo>
                  <a:lnTo>
                    <a:pt x="887" y="762"/>
                  </a:lnTo>
                  <a:lnTo>
                    <a:pt x="1036" y="880"/>
                  </a:lnTo>
                  <a:lnTo>
                    <a:pt x="872" y="788"/>
                  </a:lnTo>
                  <a:lnTo>
                    <a:pt x="1009" y="918"/>
                  </a:lnTo>
                  <a:lnTo>
                    <a:pt x="853" y="811"/>
                  </a:lnTo>
                  <a:lnTo>
                    <a:pt x="979" y="952"/>
                  </a:lnTo>
                  <a:lnTo>
                    <a:pt x="830" y="834"/>
                  </a:lnTo>
                  <a:lnTo>
                    <a:pt x="944" y="986"/>
                  </a:lnTo>
                  <a:lnTo>
                    <a:pt x="807" y="853"/>
                  </a:lnTo>
                  <a:lnTo>
                    <a:pt x="910" y="1013"/>
                  </a:lnTo>
                  <a:lnTo>
                    <a:pt x="784" y="872"/>
                  </a:lnTo>
                  <a:lnTo>
                    <a:pt x="872" y="1039"/>
                  </a:lnTo>
                  <a:lnTo>
                    <a:pt x="758" y="891"/>
                  </a:lnTo>
                  <a:lnTo>
                    <a:pt x="834" y="1062"/>
                  </a:lnTo>
                  <a:lnTo>
                    <a:pt x="731" y="906"/>
                  </a:lnTo>
                  <a:lnTo>
                    <a:pt x="792" y="1085"/>
                  </a:lnTo>
                  <a:lnTo>
                    <a:pt x="701" y="918"/>
                  </a:lnTo>
                  <a:lnTo>
                    <a:pt x="746" y="1100"/>
                  </a:lnTo>
                  <a:lnTo>
                    <a:pt x="674" y="925"/>
                  </a:lnTo>
                  <a:lnTo>
                    <a:pt x="704" y="1112"/>
                  </a:lnTo>
                  <a:lnTo>
                    <a:pt x="643" y="933"/>
                  </a:lnTo>
                  <a:lnTo>
                    <a:pt x="659" y="1123"/>
                  </a:lnTo>
                  <a:lnTo>
                    <a:pt x="613" y="941"/>
                  </a:lnTo>
                  <a:lnTo>
                    <a:pt x="613" y="1127"/>
                  </a:lnTo>
                  <a:lnTo>
                    <a:pt x="583" y="941"/>
                  </a:lnTo>
                  <a:lnTo>
                    <a:pt x="567" y="1131"/>
                  </a:lnTo>
                  <a:lnTo>
                    <a:pt x="552" y="941"/>
                  </a:lnTo>
                  <a:lnTo>
                    <a:pt x="522" y="1127"/>
                  </a:lnTo>
                  <a:lnTo>
                    <a:pt x="522" y="941"/>
                  </a:lnTo>
                  <a:lnTo>
                    <a:pt x="476" y="1123"/>
                  </a:lnTo>
                  <a:lnTo>
                    <a:pt x="491" y="933"/>
                  </a:lnTo>
                  <a:lnTo>
                    <a:pt x="430" y="1112"/>
                  </a:lnTo>
                  <a:lnTo>
                    <a:pt x="461" y="925"/>
                  </a:lnTo>
                  <a:lnTo>
                    <a:pt x="385" y="1100"/>
                  </a:lnTo>
                  <a:lnTo>
                    <a:pt x="430" y="918"/>
                  </a:lnTo>
                  <a:lnTo>
                    <a:pt x="343" y="1085"/>
                  </a:lnTo>
                  <a:lnTo>
                    <a:pt x="404" y="906"/>
                  </a:lnTo>
                  <a:lnTo>
                    <a:pt x="301" y="1062"/>
                  </a:lnTo>
                  <a:lnTo>
                    <a:pt x="377" y="891"/>
                  </a:lnTo>
                  <a:lnTo>
                    <a:pt x="259" y="1039"/>
                  </a:lnTo>
                  <a:lnTo>
                    <a:pt x="350" y="872"/>
                  </a:lnTo>
                  <a:lnTo>
                    <a:pt x="221" y="1013"/>
                  </a:lnTo>
                  <a:lnTo>
                    <a:pt x="324" y="853"/>
                  </a:lnTo>
                  <a:lnTo>
                    <a:pt x="187" y="986"/>
                  </a:lnTo>
                  <a:lnTo>
                    <a:pt x="301" y="834"/>
                  </a:lnTo>
                  <a:lnTo>
                    <a:pt x="156" y="952"/>
                  </a:lnTo>
                  <a:lnTo>
                    <a:pt x="282" y="811"/>
                  </a:lnTo>
                  <a:lnTo>
                    <a:pt x="126" y="918"/>
                  </a:lnTo>
                  <a:lnTo>
                    <a:pt x="263" y="788"/>
                  </a:lnTo>
                  <a:lnTo>
                    <a:pt x="95" y="880"/>
                  </a:lnTo>
                  <a:lnTo>
                    <a:pt x="244" y="762"/>
                  </a:lnTo>
                  <a:lnTo>
                    <a:pt x="72" y="842"/>
                  </a:lnTo>
                  <a:lnTo>
                    <a:pt x="228" y="735"/>
                  </a:lnTo>
                  <a:lnTo>
                    <a:pt x="53" y="800"/>
                  </a:lnTo>
                  <a:lnTo>
                    <a:pt x="217" y="708"/>
                  </a:lnTo>
                  <a:lnTo>
                    <a:pt x="34" y="758"/>
                  </a:lnTo>
                  <a:lnTo>
                    <a:pt x="206" y="678"/>
                  </a:lnTo>
                  <a:lnTo>
                    <a:pt x="19" y="712"/>
                  </a:lnTo>
                  <a:lnTo>
                    <a:pt x="198" y="647"/>
                  </a:lnTo>
                  <a:lnTo>
                    <a:pt x="11" y="666"/>
                  </a:lnTo>
                  <a:lnTo>
                    <a:pt x="194" y="617"/>
                  </a:lnTo>
                  <a:lnTo>
                    <a:pt x="4" y="621"/>
                  </a:lnTo>
                  <a:lnTo>
                    <a:pt x="190" y="586"/>
                  </a:lnTo>
                  <a:lnTo>
                    <a:pt x="0" y="575"/>
                  </a:lnTo>
                  <a:lnTo>
                    <a:pt x="190" y="556"/>
                  </a:lnTo>
                  <a:lnTo>
                    <a:pt x="0" y="529"/>
                  </a:lnTo>
                  <a:lnTo>
                    <a:pt x="190" y="526"/>
                  </a:lnTo>
                  <a:lnTo>
                    <a:pt x="8" y="484"/>
                  </a:lnTo>
                  <a:lnTo>
                    <a:pt x="194" y="495"/>
                  </a:lnTo>
                  <a:lnTo>
                    <a:pt x="15" y="438"/>
                  </a:lnTo>
                  <a:lnTo>
                    <a:pt x="202" y="465"/>
                  </a:lnTo>
                  <a:lnTo>
                    <a:pt x="27" y="396"/>
                  </a:lnTo>
                  <a:lnTo>
                    <a:pt x="213" y="438"/>
                  </a:lnTo>
                  <a:lnTo>
                    <a:pt x="42" y="350"/>
                  </a:lnTo>
                  <a:lnTo>
                    <a:pt x="225" y="408"/>
                  </a:lnTo>
                  <a:lnTo>
                    <a:pt x="61" y="309"/>
                  </a:lnTo>
                  <a:lnTo>
                    <a:pt x="236" y="381"/>
                  </a:lnTo>
                  <a:lnTo>
                    <a:pt x="84" y="270"/>
                  </a:lnTo>
                  <a:lnTo>
                    <a:pt x="255" y="354"/>
                  </a:lnTo>
                  <a:lnTo>
                    <a:pt x="110" y="232"/>
                  </a:lnTo>
                  <a:lnTo>
                    <a:pt x="270" y="331"/>
                  </a:lnTo>
                  <a:lnTo>
                    <a:pt x="137" y="194"/>
                  </a:lnTo>
                  <a:lnTo>
                    <a:pt x="293" y="309"/>
                  </a:lnTo>
                  <a:lnTo>
                    <a:pt x="171" y="160"/>
                  </a:lnTo>
                  <a:lnTo>
                    <a:pt x="312" y="286"/>
                  </a:lnTo>
                  <a:lnTo>
                    <a:pt x="206" y="130"/>
                  </a:lnTo>
                  <a:lnTo>
                    <a:pt x="339" y="267"/>
                  </a:lnTo>
                  <a:lnTo>
                    <a:pt x="240" y="103"/>
                  </a:lnTo>
                  <a:lnTo>
                    <a:pt x="362" y="248"/>
                  </a:lnTo>
                  <a:lnTo>
                    <a:pt x="282" y="76"/>
                  </a:lnTo>
                  <a:lnTo>
                    <a:pt x="388" y="232"/>
                  </a:lnTo>
                  <a:lnTo>
                    <a:pt x="320" y="57"/>
                  </a:lnTo>
                  <a:lnTo>
                    <a:pt x="415" y="217"/>
                  </a:lnTo>
                  <a:lnTo>
                    <a:pt x="362" y="38"/>
                  </a:lnTo>
                  <a:lnTo>
                    <a:pt x="445" y="210"/>
                  </a:lnTo>
                  <a:lnTo>
                    <a:pt x="407" y="23"/>
                  </a:lnTo>
                  <a:lnTo>
                    <a:pt x="476" y="198"/>
                  </a:lnTo>
                  <a:lnTo>
                    <a:pt x="453" y="12"/>
                  </a:lnTo>
                  <a:lnTo>
                    <a:pt x="506" y="194"/>
                  </a:lnTo>
                  <a:lnTo>
                    <a:pt x="499" y="4"/>
                  </a:lnTo>
                  <a:lnTo>
                    <a:pt x="537" y="190"/>
                  </a:lnTo>
                  <a:lnTo>
                    <a:pt x="544" y="0"/>
                  </a:lnTo>
                  <a:lnTo>
                    <a:pt x="567" y="187"/>
                  </a:lnTo>
                  <a:close/>
                </a:path>
              </a:pathLst>
            </a:custGeom>
            <a:solidFill>
              <a:srgbClr val="F8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7" name="Freeform 144"/>
            <p:cNvSpPr>
              <a:spLocks/>
            </p:cNvSpPr>
            <p:nvPr/>
          </p:nvSpPr>
          <p:spPr bwMode="auto">
            <a:xfrm>
              <a:off x="3707" y="1509"/>
              <a:ext cx="841" cy="567"/>
            </a:xfrm>
            <a:custGeom>
              <a:avLst/>
              <a:gdLst>
                <a:gd name="T0" fmla="*/ 822 w 841"/>
                <a:gd name="T1" fmla="*/ 183 h 567"/>
                <a:gd name="T2" fmla="*/ 765 w 841"/>
                <a:gd name="T3" fmla="*/ 228 h 567"/>
                <a:gd name="T4" fmla="*/ 731 w 841"/>
                <a:gd name="T5" fmla="*/ 190 h 567"/>
                <a:gd name="T6" fmla="*/ 742 w 841"/>
                <a:gd name="T7" fmla="*/ 91 h 567"/>
                <a:gd name="T8" fmla="*/ 662 w 841"/>
                <a:gd name="T9" fmla="*/ 141 h 567"/>
                <a:gd name="T10" fmla="*/ 620 w 841"/>
                <a:gd name="T11" fmla="*/ 122 h 567"/>
                <a:gd name="T12" fmla="*/ 597 w 841"/>
                <a:gd name="T13" fmla="*/ 23 h 567"/>
                <a:gd name="T14" fmla="*/ 540 w 841"/>
                <a:gd name="T15" fmla="*/ 99 h 567"/>
                <a:gd name="T16" fmla="*/ 491 w 841"/>
                <a:gd name="T17" fmla="*/ 91 h 567"/>
                <a:gd name="T18" fmla="*/ 438 w 841"/>
                <a:gd name="T19" fmla="*/ 0 h 567"/>
                <a:gd name="T20" fmla="*/ 403 w 841"/>
                <a:gd name="T21" fmla="*/ 91 h 567"/>
                <a:gd name="T22" fmla="*/ 354 w 841"/>
                <a:gd name="T23" fmla="*/ 95 h 567"/>
                <a:gd name="T24" fmla="*/ 278 w 841"/>
                <a:gd name="T25" fmla="*/ 11 h 567"/>
                <a:gd name="T26" fmla="*/ 270 w 841"/>
                <a:gd name="T27" fmla="*/ 110 h 567"/>
                <a:gd name="T28" fmla="*/ 228 w 841"/>
                <a:gd name="T29" fmla="*/ 125 h 567"/>
                <a:gd name="T30" fmla="*/ 125 w 841"/>
                <a:gd name="T31" fmla="*/ 68 h 567"/>
                <a:gd name="T32" fmla="*/ 156 w 841"/>
                <a:gd name="T33" fmla="*/ 167 h 567"/>
                <a:gd name="T34" fmla="*/ 118 w 841"/>
                <a:gd name="T35" fmla="*/ 198 h 567"/>
                <a:gd name="T36" fmla="*/ 87 w 841"/>
                <a:gd name="T37" fmla="*/ 232 h 567"/>
                <a:gd name="T38" fmla="*/ 0 w 841"/>
                <a:gd name="T39" fmla="*/ 213 h 567"/>
                <a:gd name="T40" fmla="*/ 72 w 841"/>
                <a:gd name="T41" fmla="*/ 263 h 567"/>
                <a:gd name="T42" fmla="*/ 57 w 841"/>
                <a:gd name="T43" fmla="*/ 327 h 567"/>
                <a:gd name="T44" fmla="*/ 61 w 841"/>
                <a:gd name="T45" fmla="*/ 354 h 567"/>
                <a:gd name="T46" fmla="*/ 72 w 841"/>
                <a:gd name="T47" fmla="*/ 400 h 567"/>
                <a:gd name="T48" fmla="*/ 102 w 841"/>
                <a:gd name="T49" fmla="*/ 441 h 567"/>
                <a:gd name="T50" fmla="*/ 141 w 841"/>
                <a:gd name="T51" fmla="*/ 483 h 567"/>
                <a:gd name="T52" fmla="*/ 194 w 841"/>
                <a:gd name="T53" fmla="*/ 514 h 567"/>
                <a:gd name="T54" fmla="*/ 251 w 841"/>
                <a:gd name="T55" fmla="*/ 540 h 567"/>
                <a:gd name="T56" fmla="*/ 320 w 841"/>
                <a:gd name="T57" fmla="*/ 559 h 567"/>
                <a:gd name="T58" fmla="*/ 388 w 841"/>
                <a:gd name="T59" fmla="*/ 567 h 567"/>
                <a:gd name="T60" fmla="*/ 426 w 841"/>
                <a:gd name="T61" fmla="*/ 567 h 567"/>
                <a:gd name="T62" fmla="*/ 502 w 841"/>
                <a:gd name="T63" fmla="*/ 563 h 567"/>
                <a:gd name="T64" fmla="*/ 571 w 841"/>
                <a:gd name="T65" fmla="*/ 552 h 567"/>
                <a:gd name="T66" fmla="*/ 636 w 841"/>
                <a:gd name="T67" fmla="*/ 529 h 567"/>
                <a:gd name="T68" fmla="*/ 689 w 841"/>
                <a:gd name="T69" fmla="*/ 499 h 567"/>
                <a:gd name="T70" fmla="*/ 735 w 841"/>
                <a:gd name="T71" fmla="*/ 464 h 567"/>
                <a:gd name="T72" fmla="*/ 769 w 841"/>
                <a:gd name="T73" fmla="*/ 422 h 567"/>
                <a:gd name="T74" fmla="*/ 792 w 841"/>
                <a:gd name="T75" fmla="*/ 377 h 567"/>
                <a:gd name="T76" fmla="*/ 799 w 841"/>
                <a:gd name="T77" fmla="*/ 327 h 567"/>
                <a:gd name="T78" fmla="*/ 795 w 841"/>
                <a:gd name="T79" fmla="*/ 293 h 567"/>
                <a:gd name="T80" fmla="*/ 841 w 841"/>
                <a:gd name="T81" fmla="*/ 213 h 5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41" h="567">
                  <a:moveTo>
                    <a:pt x="841" y="213"/>
                  </a:moveTo>
                  <a:lnTo>
                    <a:pt x="822" y="183"/>
                  </a:lnTo>
                  <a:lnTo>
                    <a:pt x="765" y="228"/>
                  </a:lnTo>
                  <a:lnTo>
                    <a:pt x="750" y="209"/>
                  </a:lnTo>
                  <a:lnTo>
                    <a:pt x="731" y="190"/>
                  </a:lnTo>
                  <a:lnTo>
                    <a:pt x="689" y="160"/>
                  </a:lnTo>
                  <a:lnTo>
                    <a:pt x="742" y="91"/>
                  </a:lnTo>
                  <a:lnTo>
                    <a:pt x="716" y="68"/>
                  </a:lnTo>
                  <a:lnTo>
                    <a:pt x="662" y="141"/>
                  </a:lnTo>
                  <a:lnTo>
                    <a:pt x="620" y="122"/>
                  </a:lnTo>
                  <a:lnTo>
                    <a:pt x="575" y="106"/>
                  </a:lnTo>
                  <a:lnTo>
                    <a:pt x="597" y="23"/>
                  </a:lnTo>
                  <a:lnTo>
                    <a:pt x="563" y="11"/>
                  </a:lnTo>
                  <a:lnTo>
                    <a:pt x="540" y="99"/>
                  </a:lnTo>
                  <a:lnTo>
                    <a:pt x="491" y="91"/>
                  </a:lnTo>
                  <a:lnTo>
                    <a:pt x="438" y="87"/>
                  </a:lnTo>
                  <a:lnTo>
                    <a:pt x="438" y="0"/>
                  </a:lnTo>
                  <a:lnTo>
                    <a:pt x="403" y="0"/>
                  </a:lnTo>
                  <a:lnTo>
                    <a:pt x="403" y="91"/>
                  </a:lnTo>
                  <a:lnTo>
                    <a:pt x="354" y="95"/>
                  </a:lnTo>
                  <a:lnTo>
                    <a:pt x="304" y="103"/>
                  </a:lnTo>
                  <a:lnTo>
                    <a:pt x="278" y="11"/>
                  </a:lnTo>
                  <a:lnTo>
                    <a:pt x="247" y="23"/>
                  </a:lnTo>
                  <a:lnTo>
                    <a:pt x="270" y="110"/>
                  </a:lnTo>
                  <a:lnTo>
                    <a:pt x="228" y="125"/>
                  </a:lnTo>
                  <a:lnTo>
                    <a:pt x="186" y="148"/>
                  </a:lnTo>
                  <a:lnTo>
                    <a:pt x="125" y="68"/>
                  </a:lnTo>
                  <a:lnTo>
                    <a:pt x="99" y="91"/>
                  </a:lnTo>
                  <a:lnTo>
                    <a:pt x="156" y="167"/>
                  </a:lnTo>
                  <a:lnTo>
                    <a:pt x="118" y="198"/>
                  </a:lnTo>
                  <a:lnTo>
                    <a:pt x="102" y="213"/>
                  </a:lnTo>
                  <a:lnTo>
                    <a:pt x="87" y="232"/>
                  </a:lnTo>
                  <a:lnTo>
                    <a:pt x="23" y="183"/>
                  </a:lnTo>
                  <a:lnTo>
                    <a:pt x="0" y="213"/>
                  </a:lnTo>
                  <a:lnTo>
                    <a:pt x="72" y="263"/>
                  </a:lnTo>
                  <a:lnTo>
                    <a:pt x="61" y="297"/>
                  </a:lnTo>
                  <a:lnTo>
                    <a:pt x="57" y="327"/>
                  </a:lnTo>
                  <a:lnTo>
                    <a:pt x="61" y="354"/>
                  </a:lnTo>
                  <a:lnTo>
                    <a:pt x="64" y="377"/>
                  </a:lnTo>
                  <a:lnTo>
                    <a:pt x="72" y="400"/>
                  </a:lnTo>
                  <a:lnTo>
                    <a:pt x="87" y="422"/>
                  </a:lnTo>
                  <a:lnTo>
                    <a:pt x="102" y="441"/>
                  </a:lnTo>
                  <a:lnTo>
                    <a:pt x="122" y="464"/>
                  </a:lnTo>
                  <a:lnTo>
                    <a:pt x="141" y="483"/>
                  </a:lnTo>
                  <a:lnTo>
                    <a:pt x="167" y="499"/>
                  </a:lnTo>
                  <a:lnTo>
                    <a:pt x="194" y="514"/>
                  </a:lnTo>
                  <a:lnTo>
                    <a:pt x="221" y="529"/>
                  </a:lnTo>
                  <a:lnTo>
                    <a:pt x="251" y="540"/>
                  </a:lnTo>
                  <a:lnTo>
                    <a:pt x="285" y="552"/>
                  </a:lnTo>
                  <a:lnTo>
                    <a:pt x="320" y="559"/>
                  </a:lnTo>
                  <a:lnTo>
                    <a:pt x="354" y="563"/>
                  </a:lnTo>
                  <a:lnTo>
                    <a:pt x="388" y="567"/>
                  </a:lnTo>
                  <a:lnTo>
                    <a:pt x="426" y="567"/>
                  </a:lnTo>
                  <a:lnTo>
                    <a:pt x="464" y="567"/>
                  </a:lnTo>
                  <a:lnTo>
                    <a:pt x="502" y="563"/>
                  </a:lnTo>
                  <a:lnTo>
                    <a:pt x="537" y="559"/>
                  </a:lnTo>
                  <a:lnTo>
                    <a:pt x="571" y="552"/>
                  </a:lnTo>
                  <a:lnTo>
                    <a:pt x="605" y="540"/>
                  </a:lnTo>
                  <a:lnTo>
                    <a:pt x="636" y="529"/>
                  </a:lnTo>
                  <a:lnTo>
                    <a:pt x="662" y="514"/>
                  </a:lnTo>
                  <a:lnTo>
                    <a:pt x="689" y="499"/>
                  </a:lnTo>
                  <a:lnTo>
                    <a:pt x="716" y="483"/>
                  </a:lnTo>
                  <a:lnTo>
                    <a:pt x="735" y="464"/>
                  </a:lnTo>
                  <a:lnTo>
                    <a:pt x="754" y="441"/>
                  </a:lnTo>
                  <a:lnTo>
                    <a:pt x="769" y="422"/>
                  </a:lnTo>
                  <a:lnTo>
                    <a:pt x="780" y="400"/>
                  </a:lnTo>
                  <a:lnTo>
                    <a:pt x="792" y="377"/>
                  </a:lnTo>
                  <a:lnTo>
                    <a:pt x="795" y="354"/>
                  </a:lnTo>
                  <a:lnTo>
                    <a:pt x="799" y="327"/>
                  </a:lnTo>
                  <a:lnTo>
                    <a:pt x="795" y="293"/>
                  </a:lnTo>
                  <a:lnTo>
                    <a:pt x="780" y="259"/>
                  </a:lnTo>
                  <a:lnTo>
                    <a:pt x="841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8" name="Freeform 145"/>
            <p:cNvSpPr>
              <a:spLocks/>
            </p:cNvSpPr>
            <p:nvPr/>
          </p:nvSpPr>
          <p:spPr bwMode="auto">
            <a:xfrm>
              <a:off x="3676" y="1486"/>
              <a:ext cx="906" cy="613"/>
            </a:xfrm>
            <a:custGeom>
              <a:avLst/>
              <a:gdLst>
                <a:gd name="T0" fmla="*/ 857 w 906"/>
                <a:gd name="T1" fmla="*/ 175 h 613"/>
                <a:gd name="T2" fmla="*/ 796 w 906"/>
                <a:gd name="T3" fmla="*/ 221 h 613"/>
                <a:gd name="T4" fmla="*/ 777 w 906"/>
                <a:gd name="T5" fmla="*/ 198 h 613"/>
                <a:gd name="T6" fmla="*/ 754 w 906"/>
                <a:gd name="T7" fmla="*/ 179 h 613"/>
                <a:gd name="T8" fmla="*/ 743 w 906"/>
                <a:gd name="T9" fmla="*/ 61 h 613"/>
                <a:gd name="T10" fmla="*/ 686 w 906"/>
                <a:gd name="T11" fmla="*/ 137 h 613"/>
                <a:gd name="T12" fmla="*/ 632 w 906"/>
                <a:gd name="T13" fmla="*/ 118 h 613"/>
                <a:gd name="T14" fmla="*/ 655 w 906"/>
                <a:gd name="T15" fmla="*/ 30 h 613"/>
                <a:gd name="T16" fmla="*/ 579 w 906"/>
                <a:gd name="T17" fmla="*/ 8 h 613"/>
                <a:gd name="T18" fmla="*/ 552 w 906"/>
                <a:gd name="T19" fmla="*/ 99 h 613"/>
                <a:gd name="T20" fmla="*/ 491 w 906"/>
                <a:gd name="T21" fmla="*/ 91 h 613"/>
                <a:gd name="T22" fmla="*/ 411 w 906"/>
                <a:gd name="T23" fmla="*/ 0 h 613"/>
                <a:gd name="T24" fmla="*/ 411 w 906"/>
                <a:gd name="T25" fmla="*/ 91 h 613"/>
                <a:gd name="T26" fmla="*/ 351 w 906"/>
                <a:gd name="T27" fmla="*/ 99 h 613"/>
                <a:gd name="T28" fmla="*/ 328 w 906"/>
                <a:gd name="T29" fmla="*/ 8 h 613"/>
                <a:gd name="T30" fmla="*/ 248 w 906"/>
                <a:gd name="T31" fmla="*/ 30 h 613"/>
                <a:gd name="T32" fmla="*/ 274 w 906"/>
                <a:gd name="T33" fmla="*/ 122 h 613"/>
                <a:gd name="T34" fmla="*/ 225 w 906"/>
                <a:gd name="T35" fmla="*/ 141 h 613"/>
                <a:gd name="T36" fmla="*/ 99 w 906"/>
                <a:gd name="T37" fmla="*/ 110 h 613"/>
                <a:gd name="T38" fmla="*/ 156 w 906"/>
                <a:gd name="T39" fmla="*/ 187 h 613"/>
                <a:gd name="T40" fmla="*/ 133 w 906"/>
                <a:gd name="T41" fmla="*/ 206 h 613"/>
                <a:gd name="T42" fmla="*/ 114 w 906"/>
                <a:gd name="T43" fmla="*/ 225 h 613"/>
                <a:gd name="T44" fmla="*/ 0 w 906"/>
                <a:gd name="T45" fmla="*/ 240 h 613"/>
                <a:gd name="T46" fmla="*/ 76 w 906"/>
                <a:gd name="T47" fmla="*/ 297 h 613"/>
                <a:gd name="T48" fmla="*/ 69 w 906"/>
                <a:gd name="T49" fmla="*/ 324 h 613"/>
                <a:gd name="T50" fmla="*/ 65 w 906"/>
                <a:gd name="T51" fmla="*/ 350 h 613"/>
                <a:gd name="T52" fmla="*/ 73 w 906"/>
                <a:gd name="T53" fmla="*/ 404 h 613"/>
                <a:gd name="T54" fmla="*/ 95 w 906"/>
                <a:gd name="T55" fmla="*/ 453 h 613"/>
                <a:gd name="T56" fmla="*/ 133 w 906"/>
                <a:gd name="T57" fmla="*/ 499 h 613"/>
                <a:gd name="T58" fmla="*/ 179 w 906"/>
                <a:gd name="T59" fmla="*/ 537 h 613"/>
                <a:gd name="T60" fmla="*/ 240 w 906"/>
                <a:gd name="T61" fmla="*/ 571 h 613"/>
                <a:gd name="T62" fmla="*/ 305 w 906"/>
                <a:gd name="T63" fmla="*/ 594 h 613"/>
                <a:gd name="T64" fmla="*/ 381 w 906"/>
                <a:gd name="T65" fmla="*/ 609 h 613"/>
                <a:gd name="T66" fmla="*/ 457 w 906"/>
                <a:gd name="T67" fmla="*/ 613 h 613"/>
                <a:gd name="T68" fmla="*/ 499 w 906"/>
                <a:gd name="T69" fmla="*/ 613 h 613"/>
                <a:gd name="T70" fmla="*/ 575 w 906"/>
                <a:gd name="T71" fmla="*/ 602 h 613"/>
                <a:gd name="T72" fmla="*/ 648 w 906"/>
                <a:gd name="T73" fmla="*/ 582 h 613"/>
                <a:gd name="T74" fmla="*/ 708 w 906"/>
                <a:gd name="T75" fmla="*/ 556 h 613"/>
                <a:gd name="T76" fmla="*/ 762 w 906"/>
                <a:gd name="T77" fmla="*/ 518 h 613"/>
                <a:gd name="T78" fmla="*/ 804 w 906"/>
                <a:gd name="T79" fmla="*/ 476 h 613"/>
                <a:gd name="T80" fmla="*/ 834 w 906"/>
                <a:gd name="T81" fmla="*/ 430 h 613"/>
                <a:gd name="T82" fmla="*/ 849 w 906"/>
                <a:gd name="T83" fmla="*/ 377 h 613"/>
                <a:gd name="T84" fmla="*/ 853 w 906"/>
                <a:gd name="T85" fmla="*/ 350 h 613"/>
                <a:gd name="T86" fmla="*/ 838 w 906"/>
                <a:gd name="T87" fmla="*/ 289 h 613"/>
                <a:gd name="T88" fmla="*/ 906 w 906"/>
                <a:gd name="T89" fmla="*/ 240 h 6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06" h="613">
                  <a:moveTo>
                    <a:pt x="906" y="240"/>
                  </a:moveTo>
                  <a:lnTo>
                    <a:pt x="857" y="175"/>
                  </a:lnTo>
                  <a:lnTo>
                    <a:pt x="796" y="221"/>
                  </a:lnTo>
                  <a:lnTo>
                    <a:pt x="777" y="198"/>
                  </a:lnTo>
                  <a:lnTo>
                    <a:pt x="754" y="179"/>
                  </a:lnTo>
                  <a:lnTo>
                    <a:pt x="807" y="110"/>
                  </a:lnTo>
                  <a:lnTo>
                    <a:pt x="743" y="61"/>
                  </a:lnTo>
                  <a:lnTo>
                    <a:pt x="686" y="137"/>
                  </a:lnTo>
                  <a:lnTo>
                    <a:pt x="632" y="118"/>
                  </a:lnTo>
                  <a:lnTo>
                    <a:pt x="655" y="30"/>
                  </a:lnTo>
                  <a:lnTo>
                    <a:pt x="579" y="8"/>
                  </a:lnTo>
                  <a:lnTo>
                    <a:pt x="552" y="99"/>
                  </a:lnTo>
                  <a:lnTo>
                    <a:pt x="491" y="91"/>
                  </a:lnTo>
                  <a:lnTo>
                    <a:pt x="491" y="0"/>
                  </a:lnTo>
                  <a:lnTo>
                    <a:pt x="411" y="0"/>
                  </a:lnTo>
                  <a:lnTo>
                    <a:pt x="411" y="91"/>
                  </a:lnTo>
                  <a:lnTo>
                    <a:pt x="351" y="99"/>
                  </a:lnTo>
                  <a:lnTo>
                    <a:pt x="328" y="8"/>
                  </a:lnTo>
                  <a:lnTo>
                    <a:pt x="248" y="30"/>
                  </a:lnTo>
                  <a:lnTo>
                    <a:pt x="274" y="122"/>
                  </a:lnTo>
                  <a:lnTo>
                    <a:pt x="225" y="141"/>
                  </a:lnTo>
                  <a:lnTo>
                    <a:pt x="164" y="61"/>
                  </a:lnTo>
                  <a:lnTo>
                    <a:pt x="99" y="110"/>
                  </a:lnTo>
                  <a:lnTo>
                    <a:pt x="156" y="187"/>
                  </a:lnTo>
                  <a:lnTo>
                    <a:pt x="133" y="206"/>
                  </a:lnTo>
                  <a:lnTo>
                    <a:pt x="114" y="225"/>
                  </a:lnTo>
                  <a:lnTo>
                    <a:pt x="50" y="175"/>
                  </a:lnTo>
                  <a:lnTo>
                    <a:pt x="0" y="240"/>
                  </a:lnTo>
                  <a:lnTo>
                    <a:pt x="76" y="297"/>
                  </a:lnTo>
                  <a:lnTo>
                    <a:pt x="69" y="324"/>
                  </a:lnTo>
                  <a:lnTo>
                    <a:pt x="65" y="350"/>
                  </a:lnTo>
                  <a:lnTo>
                    <a:pt x="69" y="377"/>
                  </a:lnTo>
                  <a:lnTo>
                    <a:pt x="73" y="404"/>
                  </a:lnTo>
                  <a:lnTo>
                    <a:pt x="84" y="430"/>
                  </a:lnTo>
                  <a:lnTo>
                    <a:pt x="95" y="453"/>
                  </a:lnTo>
                  <a:lnTo>
                    <a:pt x="114" y="476"/>
                  </a:lnTo>
                  <a:lnTo>
                    <a:pt x="133" y="499"/>
                  </a:lnTo>
                  <a:lnTo>
                    <a:pt x="156" y="518"/>
                  </a:lnTo>
                  <a:lnTo>
                    <a:pt x="179" y="537"/>
                  </a:lnTo>
                  <a:lnTo>
                    <a:pt x="210" y="556"/>
                  </a:lnTo>
                  <a:lnTo>
                    <a:pt x="240" y="571"/>
                  </a:lnTo>
                  <a:lnTo>
                    <a:pt x="271" y="582"/>
                  </a:lnTo>
                  <a:lnTo>
                    <a:pt x="305" y="594"/>
                  </a:lnTo>
                  <a:lnTo>
                    <a:pt x="343" y="602"/>
                  </a:lnTo>
                  <a:lnTo>
                    <a:pt x="381" y="609"/>
                  </a:lnTo>
                  <a:lnTo>
                    <a:pt x="419" y="613"/>
                  </a:lnTo>
                  <a:lnTo>
                    <a:pt x="457" y="613"/>
                  </a:lnTo>
                  <a:lnTo>
                    <a:pt x="499" y="613"/>
                  </a:lnTo>
                  <a:lnTo>
                    <a:pt x="537" y="609"/>
                  </a:lnTo>
                  <a:lnTo>
                    <a:pt x="575" y="602"/>
                  </a:lnTo>
                  <a:lnTo>
                    <a:pt x="613" y="594"/>
                  </a:lnTo>
                  <a:lnTo>
                    <a:pt x="648" y="582"/>
                  </a:lnTo>
                  <a:lnTo>
                    <a:pt x="678" y="571"/>
                  </a:lnTo>
                  <a:lnTo>
                    <a:pt x="708" y="556"/>
                  </a:lnTo>
                  <a:lnTo>
                    <a:pt x="735" y="537"/>
                  </a:lnTo>
                  <a:lnTo>
                    <a:pt x="762" y="518"/>
                  </a:lnTo>
                  <a:lnTo>
                    <a:pt x="785" y="499"/>
                  </a:lnTo>
                  <a:lnTo>
                    <a:pt x="804" y="476"/>
                  </a:lnTo>
                  <a:lnTo>
                    <a:pt x="823" y="453"/>
                  </a:lnTo>
                  <a:lnTo>
                    <a:pt x="834" y="430"/>
                  </a:lnTo>
                  <a:lnTo>
                    <a:pt x="846" y="404"/>
                  </a:lnTo>
                  <a:lnTo>
                    <a:pt x="849" y="377"/>
                  </a:lnTo>
                  <a:lnTo>
                    <a:pt x="853" y="350"/>
                  </a:lnTo>
                  <a:lnTo>
                    <a:pt x="849" y="320"/>
                  </a:lnTo>
                  <a:lnTo>
                    <a:pt x="838" y="289"/>
                  </a:lnTo>
                  <a:lnTo>
                    <a:pt x="906" y="2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9" name="Freeform 146"/>
            <p:cNvSpPr>
              <a:spLocks/>
            </p:cNvSpPr>
            <p:nvPr/>
          </p:nvSpPr>
          <p:spPr bwMode="auto">
            <a:xfrm>
              <a:off x="3707" y="1509"/>
              <a:ext cx="841" cy="567"/>
            </a:xfrm>
            <a:custGeom>
              <a:avLst/>
              <a:gdLst>
                <a:gd name="T0" fmla="*/ 822 w 841"/>
                <a:gd name="T1" fmla="*/ 183 h 567"/>
                <a:gd name="T2" fmla="*/ 765 w 841"/>
                <a:gd name="T3" fmla="*/ 228 h 567"/>
                <a:gd name="T4" fmla="*/ 731 w 841"/>
                <a:gd name="T5" fmla="*/ 190 h 567"/>
                <a:gd name="T6" fmla="*/ 742 w 841"/>
                <a:gd name="T7" fmla="*/ 91 h 567"/>
                <a:gd name="T8" fmla="*/ 662 w 841"/>
                <a:gd name="T9" fmla="*/ 141 h 567"/>
                <a:gd name="T10" fmla="*/ 620 w 841"/>
                <a:gd name="T11" fmla="*/ 122 h 567"/>
                <a:gd name="T12" fmla="*/ 597 w 841"/>
                <a:gd name="T13" fmla="*/ 23 h 567"/>
                <a:gd name="T14" fmla="*/ 540 w 841"/>
                <a:gd name="T15" fmla="*/ 99 h 567"/>
                <a:gd name="T16" fmla="*/ 491 w 841"/>
                <a:gd name="T17" fmla="*/ 91 h 567"/>
                <a:gd name="T18" fmla="*/ 438 w 841"/>
                <a:gd name="T19" fmla="*/ 0 h 567"/>
                <a:gd name="T20" fmla="*/ 403 w 841"/>
                <a:gd name="T21" fmla="*/ 91 h 567"/>
                <a:gd name="T22" fmla="*/ 354 w 841"/>
                <a:gd name="T23" fmla="*/ 95 h 567"/>
                <a:gd name="T24" fmla="*/ 278 w 841"/>
                <a:gd name="T25" fmla="*/ 11 h 567"/>
                <a:gd name="T26" fmla="*/ 270 w 841"/>
                <a:gd name="T27" fmla="*/ 110 h 567"/>
                <a:gd name="T28" fmla="*/ 228 w 841"/>
                <a:gd name="T29" fmla="*/ 125 h 567"/>
                <a:gd name="T30" fmla="*/ 125 w 841"/>
                <a:gd name="T31" fmla="*/ 68 h 567"/>
                <a:gd name="T32" fmla="*/ 156 w 841"/>
                <a:gd name="T33" fmla="*/ 167 h 567"/>
                <a:gd name="T34" fmla="*/ 118 w 841"/>
                <a:gd name="T35" fmla="*/ 198 h 567"/>
                <a:gd name="T36" fmla="*/ 87 w 841"/>
                <a:gd name="T37" fmla="*/ 232 h 567"/>
                <a:gd name="T38" fmla="*/ 0 w 841"/>
                <a:gd name="T39" fmla="*/ 213 h 567"/>
                <a:gd name="T40" fmla="*/ 72 w 841"/>
                <a:gd name="T41" fmla="*/ 263 h 567"/>
                <a:gd name="T42" fmla="*/ 57 w 841"/>
                <a:gd name="T43" fmla="*/ 327 h 567"/>
                <a:gd name="T44" fmla="*/ 61 w 841"/>
                <a:gd name="T45" fmla="*/ 354 h 567"/>
                <a:gd name="T46" fmla="*/ 72 w 841"/>
                <a:gd name="T47" fmla="*/ 400 h 567"/>
                <a:gd name="T48" fmla="*/ 102 w 841"/>
                <a:gd name="T49" fmla="*/ 441 h 567"/>
                <a:gd name="T50" fmla="*/ 141 w 841"/>
                <a:gd name="T51" fmla="*/ 483 h 567"/>
                <a:gd name="T52" fmla="*/ 194 w 841"/>
                <a:gd name="T53" fmla="*/ 514 h 567"/>
                <a:gd name="T54" fmla="*/ 251 w 841"/>
                <a:gd name="T55" fmla="*/ 540 h 567"/>
                <a:gd name="T56" fmla="*/ 320 w 841"/>
                <a:gd name="T57" fmla="*/ 559 h 567"/>
                <a:gd name="T58" fmla="*/ 388 w 841"/>
                <a:gd name="T59" fmla="*/ 567 h 567"/>
                <a:gd name="T60" fmla="*/ 426 w 841"/>
                <a:gd name="T61" fmla="*/ 567 h 567"/>
                <a:gd name="T62" fmla="*/ 502 w 841"/>
                <a:gd name="T63" fmla="*/ 563 h 567"/>
                <a:gd name="T64" fmla="*/ 571 w 841"/>
                <a:gd name="T65" fmla="*/ 552 h 567"/>
                <a:gd name="T66" fmla="*/ 636 w 841"/>
                <a:gd name="T67" fmla="*/ 529 h 567"/>
                <a:gd name="T68" fmla="*/ 689 w 841"/>
                <a:gd name="T69" fmla="*/ 499 h 567"/>
                <a:gd name="T70" fmla="*/ 735 w 841"/>
                <a:gd name="T71" fmla="*/ 464 h 567"/>
                <a:gd name="T72" fmla="*/ 769 w 841"/>
                <a:gd name="T73" fmla="*/ 422 h 567"/>
                <a:gd name="T74" fmla="*/ 792 w 841"/>
                <a:gd name="T75" fmla="*/ 377 h 567"/>
                <a:gd name="T76" fmla="*/ 799 w 841"/>
                <a:gd name="T77" fmla="*/ 327 h 567"/>
                <a:gd name="T78" fmla="*/ 795 w 841"/>
                <a:gd name="T79" fmla="*/ 293 h 567"/>
                <a:gd name="T80" fmla="*/ 841 w 841"/>
                <a:gd name="T81" fmla="*/ 213 h 5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41" h="567">
                  <a:moveTo>
                    <a:pt x="841" y="213"/>
                  </a:moveTo>
                  <a:lnTo>
                    <a:pt x="822" y="183"/>
                  </a:lnTo>
                  <a:lnTo>
                    <a:pt x="765" y="228"/>
                  </a:lnTo>
                  <a:lnTo>
                    <a:pt x="750" y="209"/>
                  </a:lnTo>
                  <a:lnTo>
                    <a:pt x="731" y="190"/>
                  </a:lnTo>
                  <a:lnTo>
                    <a:pt x="689" y="160"/>
                  </a:lnTo>
                  <a:lnTo>
                    <a:pt x="742" y="91"/>
                  </a:lnTo>
                  <a:lnTo>
                    <a:pt x="716" y="68"/>
                  </a:lnTo>
                  <a:lnTo>
                    <a:pt x="662" y="141"/>
                  </a:lnTo>
                  <a:lnTo>
                    <a:pt x="620" y="122"/>
                  </a:lnTo>
                  <a:lnTo>
                    <a:pt x="575" y="106"/>
                  </a:lnTo>
                  <a:lnTo>
                    <a:pt x="597" y="23"/>
                  </a:lnTo>
                  <a:lnTo>
                    <a:pt x="563" y="11"/>
                  </a:lnTo>
                  <a:lnTo>
                    <a:pt x="540" y="99"/>
                  </a:lnTo>
                  <a:lnTo>
                    <a:pt x="491" y="91"/>
                  </a:lnTo>
                  <a:lnTo>
                    <a:pt x="438" y="87"/>
                  </a:lnTo>
                  <a:lnTo>
                    <a:pt x="438" y="0"/>
                  </a:lnTo>
                  <a:lnTo>
                    <a:pt x="403" y="0"/>
                  </a:lnTo>
                  <a:lnTo>
                    <a:pt x="403" y="91"/>
                  </a:lnTo>
                  <a:lnTo>
                    <a:pt x="354" y="95"/>
                  </a:lnTo>
                  <a:lnTo>
                    <a:pt x="304" y="103"/>
                  </a:lnTo>
                  <a:lnTo>
                    <a:pt x="278" y="11"/>
                  </a:lnTo>
                  <a:lnTo>
                    <a:pt x="247" y="23"/>
                  </a:lnTo>
                  <a:lnTo>
                    <a:pt x="270" y="110"/>
                  </a:lnTo>
                  <a:lnTo>
                    <a:pt x="228" y="125"/>
                  </a:lnTo>
                  <a:lnTo>
                    <a:pt x="186" y="148"/>
                  </a:lnTo>
                  <a:lnTo>
                    <a:pt x="125" y="68"/>
                  </a:lnTo>
                  <a:lnTo>
                    <a:pt x="99" y="91"/>
                  </a:lnTo>
                  <a:lnTo>
                    <a:pt x="156" y="167"/>
                  </a:lnTo>
                  <a:lnTo>
                    <a:pt x="118" y="198"/>
                  </a:lnTo>
                  <a:lnTo>
                    <a:pt x="102" y="213"/>
                  </a:lnTo>
                  <a:lnTo>
                    <a:pt x="87" y="232"/>
                  </a:lnTo>
                  <a:lnTo>
                    <a:pt x="23" y="183"/>
                  </a:lnTo>
                  <a:lnTo>
                    <a:pt x="0" y="213"/>
                  </a:lnTo>
                  <a:lnTo>
                    <a:pt x="72" y="263"/>
                  </a:lnTo>
                  <a:lnTo>
                    <a:pt x="61" y="297"/>
                  </a:lnTo>
                  <a:lnTo>
                    <a:pt x="57" y="327"/>
                  </a:lnTo>
                  <a:lnTo>
                    <a:pt x="61" y="354"/>
                  </a:lnTo>
                  <a:lnTo>
                    <a:pt x="64" y="377"/>
                  </a:lnTo>
                  <a:lnTo>
                    <a:pt x="72" y="400"/>
                  </a:lnTo>
                  <a:lnTo>
                    <a:pt x="87" y="422"/>
                  </a:lnTo>
                  <a:lnTo>
                    <a:pt x="102" y="441"/>
                  </a:lnTo>
                  <a:lnTo>
                    <a:pt x="122" y="464"/>
                  </a:lnTo>
                  <a:lnTo>
                    <a:pt x="141" y="483"/>
                  </a:lnTo>
                  <a:lnTo>
                    <a:pt x="167" y="499"/>
                  </a:lnTo>
                  <a:lnTo>
                    <a:pt x="194" y="514"/>
                  </a:lnTo>
                  <a:lnTo>
                    <a:pt x="221" y="529"/>
                  </a:lnTo>
                  <a:lnTo>
                    <a:pt x="251" y="540"/>
                  </a:lnTo>
                  <a:lnTo>
                    <a:pt x="285" y="552"/>
                  </a:lnTo>
                  <a:lnTo>
                    <a:pt x="320" y="559"/>
                  </a:lnTo>
                  <a:lnTo>
                    <a:pt x="354" y="563"/>
                  </a:lnTo>
                  <a:lnTo>
                    <a:pt x="388" y="567"/>
                  </a:lnTo>
                  <a:lnTo>
                    <a:pt x="426" y="567"/>
                  </a:lnTo>
                  <a:lnTo>
                    <a:pt x="464" y="567"/>
                  </a:lnTo>
                  <a:lnTo>
                    <a:pt x="502" y="563"/>
                  </a:lnTo>
                  <a:lnTo>
                    <a:pt x="537" y="559"/>
                  </a:lnTo>
                  <a:lnTo>
                    <a:pt x="571" y="552"/>
                  </a:lnTo>
                  <a:lnTo>
                    <a:pt x="605" y="540"/>
                  </a:lnTo>
                  <a:lnTo>
                    <a:pt x="636" y="529"/>
                  </a:lnTo>
                  <a:lnTo>
                    <a:pt x="662" y="514"/>
                  </a:lnTo>
                  <a:lnTo>
                    <a:pt x="689" y="499"/>
                  </a:lnTo>
                  <a:lnTo>
                    <a:pt x="716" y="483"/>
                  </a:lnTo>
                  <a:lnTo>
                    <a:pt x="735" y="464"/>
                  </a:lnTo>
                  <a:lnTo>
                    <a:pt x="754" y="441"/>
                  </a:lnTo>
                  <a:lnTo>
                    <a:pt x="769" y="422"/>
                  </a:lnTo>
                  <a:lnTo>
                    <a:pt x="780" y="400"/>
                  </a:lnTo>
                  <a:lnTo>
                    <a:pt x="792" y="377"/>
                  </a:lnTo>
                  <a:lnTo>
                    <a:pt x="795" y="354"/>
                  </a:lnTo>
                  <a:lnTo>
                    <a:pt x="799" y="327"/>
                  </a:lnTo>
                  <a:lnTo>
                    <a:pt x="795" y="293"/>
                  </a:lnTo>
                  <a:lnTo>
                    <a:pt x="780" y="259"/>
                  </a:lnTo>
                  <a:lnTo>
                    <a:pt x="841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0" name="Freeform 147"/>
            <p:cNvSpPr>
              <a:spLocks/>
            </p:cNvSpPr>
            <p:nvPr/>
          </p:nvSpPr>
          <p:spPr bwMode="auto">
            <a:xfrm>
              <a:off x="3806" y="1642"/>
              <a:ext cx="655" cy="392"/>
            </a:xfrm>
            <a:custGeom>
              <a:avLst/>
              <a:gdLst>
                <a:gd name="T0" fmla="*/ 0 w 655"/>
                <a:gd name="T1" fmla="*/ 194 h 392"/>
                <a:gd name="T2" fmla="*/ 0 w 655"/>
                <a:gd name="T3" fmla="*/ 194 h 392"/>
                <a:gd name="T4" fmla="*/ 3 w 655"/>
                <a:gd name="T5" fmla="*/ 175 h 392"/>
                <a:gd name="T6" fmla="*/ 7 w 655"/>
                <a:gd name="T7" fmla="*/ 156 h 392"/>
                <a:gd name="T8" fmla="*/ 15 w 655"/>
                <a:gd name="T9" fmla="*/ 137 h 392"/>
                <a:gd name="T10" fmla="*/ 26 w 655"/>
                <a:gd name="T11" fmla="*/ 118 h 392"/>
                <a:gd name="T12" fmla="*/ 42 w 655"/>
                <a:gd name="T13" fmla="*/ 103 h 392"/>
                <a:gd name="T14" fmla="*/ 57 w 655"/>
                <a:gd name="T15" fmla="*/ 88 h 392"/>
                <a:gd name="T16" fmla="*/ 76 w 655"/>
                <a:gd name="T17" fmla="*/ 72 h 392"/>
                <a:gd name="T18" fmla="*/ 99 w 655"/>
                <a:gd name="T19" fmla="*/ 57 h 392"/>
                <a:gd name="T20" fmla="*/ 144 w 655"/>
                <a:gd name="T21" fmla="*/ 34 h 392"/>
                <a:gd name="T22" fmla="*/ 201 w 655"/>
                <a:gd name="T23" fmla="*/ 15 h 392"/>
                <a:gd name="T24" fmla="*/ 262 w 655"/>
                <a:gd name="T25" fmla="*/ 4 h 392"/>
                <a:gd name="T26" fmla="*/ 327 w 655"/>
                <a:gd name="T27" fmla="*/ 0 h 392"/>
                <a:gd name="T28" fmla="*/ 327 w 655"/>
                <a:gd name="T29" fmla="*/ 0 h 392"/>
                <a:gd name="T30" fmla="*/ 396 w 655"/>
                <a:gd name="T31" fmla="*/ 4 h 392"/>
                <a:gd name="T32" fmla="*/ 457 w 655"/>
                <a:gd name="T33" fmla="*/ 15 h 392"/>
                <a:gd name="T34" fmla="*/ 510 w 655"/>
                <a:gd name="T35" fmla="*/ 34 h 392"/>
                <a:gd name="T36" fmla="*/ 559 w 655"/>
                <a:gd name="T37" fmla="*/ 57 h 392"/>
                <a:gd name="T38" fmla="*/ 582 w 655"/>
                <a:gd name="T39" fmla="*/ 72 h 392"/>
                <a:gd name="T40" fmla="*/ 601 w 655"/>
                <a:gd name="T41" fmla="*/ 88 h 392"/>
                <a:gd name="T42" fmla="*/ 617 w 655"/>
                <a:gd name="T43" fmla="*/ 103 h 392"/>
                <a:gd name="T44" fmla="*/ 632 w 655"/>
                <a:gd name="T45" fmla="*/ 118 h 392"/>
                <a:gd name="T46" fmla="*/ 643 w 655"/>
                <a:gd name="T47" fmla="*/ 137 h 392"/>
                <a:gd name="T48" fmla="*/ 651 w 655"/>
                <a:gd name="T49" fmla="*/ 156 h 392"/>
                <a:gd name="T50" fmla="*/ 655 w 655"/>
                <a:gd name="T51" fmla="*/ 175 h 392"/>
                <a:gd name="T52" fmla="*/ 655 w 655"/>
                <a:gd name="T53" fmla="*/ 194 h 392"/>
                <a:gd name="T54" fmla="*/ 655 w 655"/>
                <a:gd name="T55" fmla="*/ 194 h 392"/>
                <a:gd name="T56" fmla="*/ 655 w 655"/>
                <a:gd name="T57" fmla="*/ 217 h 392"/>
                <a:gd name="T58" fmla="*/ 651 w 655"/>
                <a:gd name="T59" fmla="*/ 236 h 392"/>
                <a:gd name="T60" fmla="*/ 643 w 655"/>
                <a:gd name="T61" fmla="*/ 255 h 392"/>
                <a:gd name="T62" fmla="*/ 632 w 655"/>
                <a:gd name="T63" fmla="*/ 274 h 392"/>
                <a:gd name="T64" fmla="*/ 617 w 655"/>
                <a:gd name="T65" fmla="*/ 289 h 392"/>
                <a:gd name="T66" fmla="*/ 601 w 655"/>
                <a:gd name="T67" fmla="*/ 305 h 392"/>
                <a:gd name="T68" fmla="*/ 582 w 655"/>
                <a:gd name="T69" fmla="*/ 320 h 392"/>
                <a:gd name="T70" fmla="*/ 559 w 655"/>
                <a:gd name="T71" fmla="*/ 335 h 392"/>
                <a:gd name="T72" fmla="*/ 510 w 655"/>
                <a:gd name="T73" fmla="*/ 358 h 392"/>
                <a:gd name="T74" fmla="*/ 457 w 655"/>
                <a:gd name="T75" fmla="*/ 377 h 392"/>
                <a:gd name="T76" fmla="*/ 396 w 655"/>
                <a:gd name="T77" fmla="*/ 388 h 392"/>
                <a:gd name="T78" fmla="*/ 327 w 655"/>
                <a:gd name="T79" fmla="*/ 392 h 392"/>
                <a:gd name="T80" fmla="*/ 327 w 655"/>
                <a:gd name="T81" fmla="*/ 392 h 392"/>
                <a:gd name="T82" fmla="*/ 262 w 655"/>
                <a:gd name="T83" fmla="*/ 388 h 392"/>
                <a:gd name="T84" fmla="*/ 201 w 655"/>
                <a:gd name="T85" fmla="*/ 377 h 392"/>
                <a:gd name="T86" fmla="*/ 144 w 655"/>
                <a:gd name="T87" fmla="*/ 358 h 392"/>
                <a:gd name="T88" fmla="*/ 99 w 655"/>
                <a:gd name="T89" fmla="*/ 335 h 392"/>
                <a:gd name="T90" fmla="*/ 76 w 655"/>
                <a:gd name="T91" fmla="*/ 320 h 392"/>
                <a:gd name="T92" fmla="*/ 57 w 655"/>
                <a:gd name="T93" fmla="*/ 305 h 392"/>
                <a:gd name="T94" fmla="*/ 42 w 655"/>
                <a:gd name="T95" fmla="*/ 289 h 392"/>
                <a:gd name="T96" fmla="*/ 26 w 655"/>
                <a:gd name="T97" fmla="*/ 274 h 392"/>
                <a:gd name="T98" fmla="*/ 15 w 655"/>
                <a:gd name="T99" fmla="*/ 255 h 392"/>
                <a:gd name="T100" fmla="*/ 7 w 655"/>
                <a:gd name="T101" fmla="*/ 236 h 392"/>
                <a:gd name="T102" fmla="*/ 3 w 655"/>
                <a:gd name="T103" fmla="*/ 217 h 392"/>
                <a:gd name="T104" fmla="*/ 0 w 655"/>
                <a:gd name="T105" fmla="*/ 194 h 392"/>
                <a:gd name="T106" fmla="*/ 0 w 655"/>
                <a:gd name="T107" fmla="*/ 194 h 3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55" h="392">
                  <a:moveTo>
                    <a:pt x="0" y="194"/>
                  </a:moveTo>
                  <a:lnTo>
                    <a:pt x="0" y="194"/>
                  </a:lnTo>
                  <a:lnTo>
                    <a:pt x="3" y="175"/>
                  </a:lnTo>
                  <a:lnTo>
                    <a:pt x="7" y="156"/>
                  </a:lnTo>
                  <a:lnTo>
                    <a:pt x="15" y="137"/>
                  </a:lnTo>
                  <a:lnTo>
                    <a:pt x="26" y="118"/>
                  </a:lnTo>
                  <a:lnTo>
                    <a:pt x="42" y="103"/>
                  </a:lnTo>
                  <a:lnTo>
                    <a:pt x="57" y="88"/>
                  </a:lnTo>
                  <a:lnTo>
                    <a:pt x="76" y="72"/>
                  </a:lnTo>
                  <a:lnTo>
                    <a:pt x="99" y="57"/>
                  </a:lnTo>
                  <a:lnTo>
                    <a:pt x="144" y="34"/>
                  </a:lnTo>
                  <a:lnTo>
                    <a:pt x="201" y="15"/>
                  </a:lnTo>
                  <a:lnTo>
                    <a:pt x="262" y="4"/>
                  </a:lnTo>
                  <a:lnTo>
                    <a:pt x="327" y="0"/>
                  </a:lnTo>
                  <a:lnTo>
                    <a:pt x="396" y="4"/>
                  </a:lnTo>
                  <a:lnTo>
                    <a:pt x="457" y="15"/>
                  </a:lnTo>
                  <a:lnTo>
                    <a:pt x="510" y="34"/>
                  </a:lnTo>
                  <a:lnTo>
                    <a:pt x="559" y="57"/>
                  </a:lnTo>
                  <a:lnTo>
                    <a:pt x="582" y="72"/>
                  </a:lnTo>
                  <a:lnTo>
                    <a:pt x="601" y="88"/>
                  </a:lnTo>
                  <a:lnTo>
                    <a:pt x="617" y="103"/>
                  </a:lnTo>
                  <a:lnTo>
                    <a:pt x="632" y="118"/>
                  </a:lnTo>
                  <a:lnTo>
                    <a:pt x="643" y="137"/>
                  </a:lnTo>
                  <a:lnTo>
                    <a:pt x="651" y="156"/>
                  </a:lnTo>
                  <a:lnTo>
                    <a:pt x="655" y="175"/>
                  </a:lnTo>
                  <a:lnTo>
                    <a:pt x="655" y="194"/>
                  </a:lnTo>
                  <a:lnTo>
                    <a:pt x="655" y="217"/>
                  </a:lnTo>
                  <a:lnTo>
                    <a:pt x="651" y="236"/>
                  </a:lnTo>
                  <a:lnTo>
                    <a:pt x="643" y="255"/>
                  </a:lnTo>
                  <a:lnTo>
                    <a:pt x="632" y="274"/>
                  </a:lnTo>
                  <a:lnTo>
                    <a:pt x="617" y="289"/>
                  </a:lnTo>
                  <a:lnTo>
                    <a:pt x="601" y="305"/>
                  </a:lnTo>
                  <a:lnTo>
                    <a:pt x="582" y="320"/>
                  </a:lnTo>
                  <a:lnTo>
                    <a:pt x="559" y="335"/>
                  </a:lnTo>
                  <a:lnTo>
                    <a:pt x="510" y="358"/>
                  </a:lnTo>
                  <a:lnTo>
                    <a:pt x="457" y="377"/>
                  </a:lnTo>
                  <a:lnTo>
                    <a:pt x="396" y="388"/>
                  </a:lnTo>
                  <a:lnTo>
                    <a:pt x="327" y="392"/>
                  </a:lnTo>
                  <a:lnTo>
                    <a:pt x="262" y="388"/>
                  </a:lnTo>
                  <a:lnTo>
                    <a:pt x="201" y="377"/>
                  </a:lnTo>
                  <a:lnTo>
                    <a:pt x="144" y="358"/>
                  </a:lnTo>
                  <a:lnTo>
                    <a:pt x="99" y="335"/>
                  </a:lnTo>
                  <a:lnTo>
                    <a:pt x="76" y="320"/>
                  </a:lnTo>
                  <a:lnTo>
                    <a:pt x="57" y="305"/>
                  </a:lnTo>
                  <a:lnTo>
                    <a:pt x="42" y="289"/>
                  </a:lnTo>
                  <a:lnTo>
                    <a:pt x="26" y="274"/>
                  </a:lnTo>
                  <a:lnTo>
                    <a:pt x="15" y="255"/>
                  </a:lnTo>
                  <a:lnTo>
                    <a:pt x="7" y="236"/>
                  </a:lnTo>
                  <a:lnTo>
                    <a:pt x="3" y="217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1" name="Freeform 148"/>
            <p:cNvSpPr>
              <a:spLocks/>
            </p:cNvSpPr>
            <p:nvPr/>
          </p:nvSpPr>
          <p:spPr bwMode="auto">
            <a:xfrm>
              <a:off x="3806" y="1642"/>
              <a:ext cx="655" cy="240"/>
            </a:xfrm>
            <a:custGeom>
              <a:avLst/>
              <a:gdLst>
                <a:gd name="T0" fmla="*/ 327 w 655"/>
                <a:gd name="T1" fmla="*/ 91 h 240"/>
                <a:gd name="T2" fmla="*/ 327 w 655"/>
                <a:gd name="T3" fmla="*/ 91 h 240"/>
                <a:gd name="T4" fmla="*/ 384 w 655"/>
                <a:gd name="T5" fmla="*/ 91 h 240"/>
                <a:gd name="T6" fmla="*/ 438 w 655"/>
                <a:gd name="T7" fmla="*/ 103 h 240"/>
                <a:gd name="T8" fmla="*/ 487 w 655"/>
                <a:gd name="T9" fmla="*/ 114 h 240"/>
                <a:gd name="T10" fmla="*/ 533 w 655"/>
                <a:gd name="T11" fmla="*/ 133 h 240"/>
                <a:gd name="T12" fmla="*/ 571 w 655"/>
                <a:gd name="T13" fmla="*/ 156 h 240"/>
                <a:gd name="T14" fmla="*/ 605 w 655"/>
                <a:gd name="T15" fmla="*/ 183 h 240"/>
                <a:gd name="T16" fmla="*/ 628 w 655"/>
                <a:gd name="T17" fmla="*/ 209 h 240"/>
                <a:gd name="T18" fmla="*/ 647 w 655"/>
                <a:gd name="T19" fmla="*/ 240 h 240"/>
                <a:gd name="T20" fmla="*/ 647 w 655"/>
                <a:gd name="T21" fmla="*/ 240 h 240"/>
                <a:gd name="T22" fmla="*/ 655 w 655"/>
                <a:gd name="T23" fmla="*/ 221 h 240"/>
                <a:gd name="T24" fmla="*/ 655 w 655"/>
                <a:gd name="T25" fmla="*/ 194 h 240"/>
                <a:gd name="T26" fmla="*/ 655 w 655"/>
                <a:gd name="T27" fmla="*/ 194 h 240"/>
                <a:gd name="T28" fmla="*/ 655 w 655"/>
                <a:gd name="T29" fmla="*/ 175 h 240"/>
                <a:gd name="T30" fmla="*/ 651 w 655"/>
                <a:gd name="T31" fmla="*/ 156 h 240"/>
                <a:gd name="T32" fmla="*/ 643 w 655"/>
                <a:gd name="T33" fmla="*/ 137 h 240"/>
                <a:gd name="T34" fmla="*/ 632 w 655"/>
                <a:gd name="T35" fmla="*/ 118 h 240"/>
                <a:gd name="T36" fmla="*/ 617 w 655"/>
                <a:gd name="T37" fmla="*/ 103 h 240"/>
                <a:gd name="T38" fmla="*/ 601 w 655"/>
                <a:gd name="T39" fmla="*/ 88 h 240"/>
                <a:gd name="T40" fmla="*/ 582 w 655"/>
                <a:gd name="T41" fmla="*/ 72 h 240"/>
                <a:gd name="T42" fmla="*/ 559 w 655"/>
                <a:gd name="T43" fmla="*/ 57 h 240"/>
                <a:gd name="T44" fmla="*/ 510 w 655"/>
                <a:gd name="T45" fmla="*/ 34 h 240"/>
                <a:gd name="T46" fmla="*/ 457 w 655"/>
                <a:gd name="T47" fmla="*/ 15 h 240"/>
                <a:gd name="T48" fmla="*/ 396 w 655"/>
                <a:gd name="T49" fmla="*/ 4 h 240"/>
                <a:gd name="T50" fmla="*/ 327 w 655"/>
                <a:gd name="T51" fmla="*/ 0 h 240"/>
                <a:gd name="T52" fmla="*/ 327 w 655"/>
                <a:gd name="T53" fmla="*/ 0 h 240"/>
                <a:gd name="T54" fmla="*/ 262 w 655"/>
                <a:gd name="T55" fmla="*/ 4 h 240"/>
                <a:gd name="T56" fmla="*/ 201 w 655"/>
                <a:gd name="T57" fmla="*/ 15 h 240"/>
                <a:gd name="T58" fmla="*/ 144 w 655"/>
                <a:gd name="T59" fmla="*/ 34 h 240"/>
                <a:gd name="T60" fmla="*/ 99 w 655"/>
                <a:gd name="T61" fmla="*/ 57 h 240"/>
                <a:gd name="T62" fmla="*/ 76 w 655"/>
                <a:gd name="T63" fmla="*/ 72 h 240"/>
                <a:gd name="T64" fmla="*/ 57 w 655"/>
                <a:gd name="T65" fmla="*/ 88 h 240"/>
                <a:gd name="T66" fmla="*/ 42 w 655"/>
                <a:gd name="T67" fmla="*/ 103 h 240"/>
                <a:gd name="T68" fmla="*/ 26 w 655"/>
                <a:gd name="T69" fmla="*/ 118 h 240"/>
                <a:gd name="T70" fmla="*/ 15 w 655"/>
                <a:gd name="T71" fmla="*/ 137 h 240"/>
                <a:gd name="T72" fmla="*/ 7 w 655"/>
                <a:gd name="T73" fmla="*/ 156 h 240"/>
                <a:gd name="T74" fmla="*/ 3 w 655"/>
                <a:gd name="T75" fmla="*/ 175 h 240"/>
                <a:gd name="T76" fmla="*/ 0 w 655"/>
                <a:gd name="T77" fmla="*/ 194 h 240"/>
                <a:gd name="T78" fmla="*/ 0 w 655"/>
                <a:gd name="T79" fmla="*/ 194 h 240"/>
                <a:gd name="T80" fmla="*/ 3 w 655"/>
                <a:gd name="T81" fmla="*/ 221 h 240"/>
                <a:gd name="T82" fmla="*/ 11 w 655"/>
                <a:gd name="T83" fmla="*/ 240 h 240"/>
                <a:gd name="T84" fmla="*/ 11 w 655"/>
                <a:gd name="T85" fmla="*/ 240 h 240"/>
                <a:gd name="T86" fmla="*/ 26 w 655"/>
                <a:gd name="T87" fmla="*/ 209 h 240"/>
                <a:gd name="T88" fmla="*/ 53 w 655"/>
                <a:gd name="T89" fmla="*/ 183 h 240"/>
                <a:gd name="T90" fmla="*/ 87 w 655"/>
                <a:gd name="T91" fmla="*/ 156 h 240"/>
                <a:gd name="T92" fmla="*/ 125 w 655"/>
                <a:gd name="T93" fmla="*/ 133 h 240"/>
                <a:gd name="T94" fmla="*/ 171 w 655"/>
                <a:gd name="T95" fmla="*/ 114 h 240"/>
                <a:gd name="T96" fmla="*/ 221 w 655"/>
                <a:gd name="T97" fmla="*/ 103 h 240"/>
                <a:gd name="T98" fmla="*/ 274 w 655"/>
                <a:gd name="T99" fmla="*/ 91 h 240"/>
                <a:gd name="T100" fmla="*/ 327 w 655"/>
                <a:gd name="T101" fmla="*/ 91 h 240"/>
                <a:gd name="T102" fmla="*/ 327 w 655"/>
                <a:gd name="T103" fmla="*/ 91 h 2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55" h="240">
                  <a:moveTo>
                    <a:pt x="327" y="91"/>
                  </a:moveTo>
                  <a:lnTo>
                    <a:pt x="327" y="91"/>
                  </a:lnTo>
                  <a:lnTo>
                    <a:pt x="384" y="91"/>
                  </a:lnTo>
                  <a:lnTo>
                    <a:pt x="438" y="103"/>
                  </a:lnTo>
                  <a:lnTo>
                    <a:pt x="487" y="114"/>
                  </a:lnTo>
                  <a:lnTo>
                    <a:pt x="533" y="133"/>
                  </a:lnTo>
                  <a:lnTo>
                    <a:pt x="571" y="156"/>
                  </a:lnTo>
                  <a:lnTo>
                    <a:pt x="605" y="183"/>
                  </a:lnTo>
                  <a:lnTo>
                    <a:pt x="628" y="209"/>
                  </a:lnTo>
                  <a:lnTo>
                    <a:pt x="647" y="240"/>
                  </a:lnTo>
                  <a:lnTo>
                    <a:pt x="655" y="221"/>
                  </a:lnTo>
                  <a:lnTo>
                    <a:pt x="655" y="194"/>
                  </a:lnTo>
                  <a:lnTo>
                    <a:pt x="655" y="175"/>
                  </a:lnTo>
                  <a:lnTo>
                    <a:pt x="651" y="156"/>
                  </a:lnTo>
                  <a:lnTo>
                    <a:pt x="643" y="137"/>
                  </a:lnTo>
                  <a:lnTo>
                    <a:pt x="632" y="118"/>
                  </a:lnTo>
                  <a:lnTo>
                    <a:pt x="617" y="103"/>
                  </a:lnTo>
                  <a:lnTo>
                    <a:pt x="601" y="88"/>
                  </a:lnTo>
                  <a:lnTo>
                    <a:pt x="582" y="72"/>
                  </a:lnTo>
                  <a:lnTo>
                    <a:pt x="559" y="57"/>
                  </a:lnTo>
                  <a:lnTo>
                    <a:pt x="510" y="34"/>
                  </a:lnTo>
                  <a:lnTo>
                    <a:pt x="457" y="15"/>
                  </a:lnTo>
                  <a:lnTo>
                    <a:pt x="396" y="4"/>
                  </a:lnTo>
                  <a:lnTo>
                    <a:pt x="327" y="0"/>
                  </a:lnTo>
                  <a:lnTo>
                    <a:pt x="262" y="4"/>
                  </a:lnTo>
                  <a:lnTo>
                    <a:pt x="201" y="15"/>
                  </a:lnTo>
                  <a:lnTo>
                    <a:pt x="144" y="34"/>
                  </a:lnTo>
                  <a:lnTo>
                    <a:pt x="99" y="57"/>
                  </a:lnTo>
                  <a:lnTo>
                    <a:pt x="76" y="72"/>
                  </a:lnTo>
                  <a:lnTo>
                    <a:pt x="57" y="88"/>
                  </a:lnTo>
                  <a:lnTo>
                    <a:pt x="42" y="103"/>
                  </a:lnTo>
                  <a:lnTo>
                    <a:pt x="26" y="118"/>
                  </a:lnTo>
                  <a:lnTo>
                    <a:pt x="15" y="137"/>
                  </a:lnTo>
                  <a:lnTo>
                    <a:pt x="7" y="156"/>
                  </a:lnTo>
                  <a:lnTo>
                    <a:pt x="3" y="175"/>
                  </a:lnTo>
                  <a:lnTo>
                    <a:pt x="0" y="194"/>
                  </a:lnTo>
                  <a:lnTo>
                    <a:pt x="3" y="221"/>
                  </a:lnTo>
                  <a:lnTo>
                    <a:pt x="11" y="240"/>
                  </a:lnTo>
                  <a:lnTo>
                    <a:pt x="26" y="209"/>
                  </a:lnTo>
                  <a:lnTo>
                    <a:pt x="53" y="183"/>
                  </a:lnTo>
                  <a:lnTo>
                    <a:pt x="87" y="156"/>
                  </a:lnTo>
                  <a:lnTo>
                    <a:pt x="125" y="133"/>
                  </a:lnTo>
                  <a:lnTo>
                    <a:pt x="171" y="114"/>
                  </a:lnTo>
                  <a:lnTo>
                    <a:pt x="221" y="103"/>
                  </a:lnTo>
                  <a:lnTo>
                    <a:pt x="274" y="91"/>
                  </a:lnTo>
                  <a:lnTo>
                    <a:pt x="327" y="91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2" name="Freeform 149"/>
            <p:cNvSpPr>
              <a:spLocks/>
            </p:cNvSpPr>
            <p:nvPr/>
          </p:nvSpPr>
          <p:spPr bwMode="auto">
            <a:xfrm>
              <a:off x="3931" y="1634"/>
              <a:ext cx="396" cy="400"/>
            </a:xfrm>
            <a:custGeom>
              <a:avLst/>
              <a:gdLst>
                <a:gd name="T0" fmla="*/ 396 w 396"/>
                <a:gd name="T1" fmla="*/ 202 h 400"/>
                <a:gd name="T2" fmla="*/ 396 w 396"/>
                <a:gd name="T3" fmla="*/ 202 h 400"/>
                <a:gd name="T4" fmla="*/ 393 w 396"/>
                <a:gd name="T5" fmla="*/ 240 h 400"/>
                <a:gd name="T6" fmla="*/ 381 w 396"/>
                <a:gd name="T7" fmla="*/ 278 h 400"/>
                <a:gd name="T8" fmla="*/ 362 w 396"/>
                <a:gd name="T9" fmla="*/ 313 h 400"/>
                <a:gd name="T10" fmla="*/ 339 w 396"/>
                <a:gd name="T11" fmla="*/ 343 h 400"/>
                <a:gd name="T12" fmla="*/ 309 w 396"/>
                <a:gd name="T13" fmla="*/ 366 h 400"/>
                <a:gd name="T14" fmla="*/ 274 w 396"/>
                <a:gd name="T15" fmla="*/ 385 h 400"/>
                <a:gd name="T16" fmla="*/ 240 w 396"/>
                <a:gd name="T17" fmla="*/ 396 h 400"/>
                <a:gd name="T18" fmla="*/ 198 w 396"/>
                <a:gd name="T19" fmla="*/ 400 h 400"/>
                <a:gd name="T20" fmla="*/ 198 w 396"/>
                <a:gd name="T21" fmla="*/ 400 h 400"/>
                <a:gd name="T22" fmla="*/ 160 w 396"/>
                <a:gd name="T23" fmla="*/ 396 h 400"/>
                <a:gd name="T24" fmla="*/ 122 w 396"/>
                <a:gd name="T25" fmla="*/ 385 h 400"/>
                <a:gd name="T26" fmla="*/ 88 w 396"/>
                <a:gd name="T27" fmla="*/ 366 h 400"/>
                <a:gd name="T28" fmla="*/ 57 w 396"/>
                <a:gd name="T29" fmla="*/ 343 h 400"/>
                <a:gd name="T30" fmla="*/ 35 w 396"/>
                <a:gd name="T31" fmla="*/ 313 h 400"/>
                <a:gd name="T32" fmla="*/ 16 w 396"/>
                <a:gd name="T33" fmla="*/ 278 h 400"/>
                <a:gd name="T34" fmla="*/ 4 w 396"/>
                <a:gd name="T35" fmla="*/ 240 h 400"/>
                <a:gd name="T36" fmla="*/ 0 w 396"/>
                <a:gd name="T37" fmla="*/ 202 h 400"/>
                <a:gd name="T38" fmla="*/ 0 w 396"/>
                <a:gd name="T39" fmla="*/ 202 h 400"/>
                <a:gd name="T40" fmla="*/ 4 w 396"/>
                <a:gd name="T41" fmla="*/ 160 h 400"/>
                <a:gd name="T42" fmla="*/ 16 w 396"/>
                <a:gd name="T43" fmla="*/ 122 h 400"/>
                <a:gd name="T44" fmla="*/ 35 w 396"/>
                <a:gd name="T45" fmla="*/ 92 h 400"/>
                <a:gd name="T46" fmla="*/ 57 w 396"/>
                <a:gd name="T47" fmla="*/ 61 h 400"/>
                <a:gd name="T48" fmla="*/ 88 w 396"/>
                <a:gd name="T49" fmla="*/ 35 h 400"/>
                <a:gd name="T50" fmla="*/ 122 w 396"/>
                <a:gd name="T51" fmla="*/ 20 h 400"/>
                <a:gd name="T52" fmla="*/ 160 w 396"/>
                <a:gd name="T53" fmla="*/ 8 h 400"/>
                <a:gd name="T54" fmla="*/ 198 w 396"/>
                <a:gd name="T55" fmla="*/ 0 h 400"/>
                <a:gd name="T56" fmla="*/ 198 w 396"/>
                <a:gd name="T57" fmla="*/ 0 h 400"/>
                <a:gd name="T58" fmla="*/ 240 w 396"/>
                <a:gd name="T59" fmla="*/ 8 h 400"/>
                <a:gd name="T60" fmla="*/ 274 w 396"/>
                <a:gd name="T61" fmla="*/ 20 h 400"/>
                <a:gd name="T62" fmla="*/ 309 w 396"/>
                <a:gd name="T63" fmla="*/ 35 h 400"/>
                <a:gd name="T64" fmla="*/ 339 w 396"/>
                <a:gd name="T65" fmla="*/ 61 h 400"/>
                <a:gd name="T66" fmla="*/ 362 w 396"/>
                <a:gd name="T67" fmla="*/ 92 h 400"/>
                <a:gd name="T68" fmla="*/ 381 w 396"/>
                <a:gd name="T69" fmla="*/ 122 h 400"/>
                <a:gd name="T70" fmla="*/ 393 w 396"/>
                <a:gd name="T71" fmla="*/ 160 h 400"/>
                <a:gd name="T72" fmla="*/ 396 w 396"/>
                <a:gd name="T73" fmla="*/ 202 h 400"/>
                <a:gd name="T74" fmla="*/ 396 w 396"/>
                <a:gd name="T75" fmla="*/ 202 h 4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96" h="400">
                  <a:moveTo>
                    <a:pt x="396" y="202"/>
                  </a:moveTo>
                  <a:lnTo>
                    <a:pt x="396" y="202"/>
                  </a:lnTo>
                  <a:lnTo>
                    <a:pt x="393" y="240"/>
                  </a:lnTo>
                  <a:lnTo>
                    <a:pt x="381" y="278"/>
                  </a:lnTo>
                  <a:lnTo>
                    <a:pt x="362" y="313"/>
                  </a:lnTo>
                  <a:lnTo>
                    <a:pt x="339" y="343"/>
                  </a:lnTo>
                  <a:lnTo>
                    <a:pt x="309" y="366"/>
                  </a:lnTo>
                  <a:lnTo>
                    <a:pt x="274" y="385"/>
                  </a:lnTo>
                  <a:lnTo>
                    <a:pt x="240" y="396"/>
                  </a:lnTo>
                  <a:lnTo>
                    <a:pt x="198" y="400"/>
                  </a:lnTo>
                  <a:lnTo>
                    <a:pt x="160" y="396"/>
                  </a:lnTo>
                  <a:lnTo>
                    <a:pt x="122" y="385"/>
                  </a:lnTo>
                  <a:lnTo>
                    <a:pt x="88" y="366"/>
                  </a:lnTo>
                  <a:lnTo>
                    <a:pt x="57" y="343"/>
                  </a:lnTo>
                  <a:lnTo>
                    <a:pt x="35" y="313"/>
                  </a:lnTo>
                  <a:lnTo>
                    <a:pt x="16" y="278"/>
                  </a:lnTo>
                  <a:lnTo>
                    <a:pt x="4" y="240"/>
                  </a:lnTo>
                  <a:lnTo>
                    <a:pt x="0" y="202"/>
                  </a:lnTo>
                  <a:lnTo>
                    <a:pt x="4" y="160"/>
                  </a:lnTo>
                  <a:lnTo>
                    <a:pt x="16" y="122"/>
                  </a:lnTo>
                  <a:lnTo>
                    <a:pt x="35" y="92"/>
                  </a:lnTo>
                  <a:lnTo>
                    <a:pt x="57" y="61"/>
                  </a:lnTo>
                  <a:lnTo>
                    <a:pt x="88" y="35"/>
                  </a:lnTo>
                  <a:lnTo>
                    <a:pt x="122" y="20"/>
                  </a:lnTo>
                  <a:lnTo>
                    <a:pt x="160" y="8"/>
                  </a:lnTo>
                  <a:lnTo>
                    <a:pt x="198" y="0"/>
                  </a:lnTo>
                  <a:lnTo>
                    <a:pt x="240" y="8"/>
                  </a:lnTo>
                  <a:lnTo>
                    <a:pt x="274" y="20"/>
                  </a:lnTo>
                  <a:lnTo>
                    <a:pt x="309" y="35"/>
                  </a:lnTo>
                  <a:lnTo>
                    <a:pt x="339" y="61"/>
                  </a:lnTo>
                  <a:lnTo>
                    <a:pt x="362" y="92"/>
                  </a:lnTo>
                  <a:lnTo>
                    <a:pt x="381" y="122"/>
                  </a:lnTo>
                  <a:lnTo>
                    <a:pt x="393" y="160"/>
                  </a:lnTo>
                  <a:lnTo>
                    <a:pt x="396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3" name="Freeform 150"/>
            <p:cNvSpPr>
              <a:spLocks/>
            </p:cNvSpPr>
            <p:nvPr/>
          </p:nvSpPr>
          <p:spPr bwMode="auto">
            <a:xfrm>
              <a:off x="3962" y="1669"/>
              <a:ext cx="335" cy="335"/>
            </a:xfrm>
            <a:custGeom>
              <a:avLst/>
              <a:gdLst>
                <a:gd name="T0" fmla="*/ 167 w 335"/>
                <a:gd name="T1" fmla="*/ 270 h 335"/>
                <a:gd name="T2" fmla="*/ 125 w 335"/>
                <a:gd name="T3" fmla="*/ 262 h 335"/>
                <a:gd name="T4" fmla="*/ 91 w 335"/>
                <a:gd name="T5" fmla="*/ 240 h 335"/>
                <a:gd name="T6" fmla="*/ 68 w 335"/>
                <a:gd name="T7" fmla="*/ 209 h 335"/>
                <a:gd name="T8" fmla="*/ 61 w 335"/>
                <a:gd name="T9" fmla="*/ 167 h 335"/>
                <a:gd name="T10" fmla="*/ 65 w 335"/>
                <a:gd name="T11" fmla="*/ 144 h 335"/>
                <a:gd name="T12" fmla="*/ 80 w 335"/>
                <a:gd name="T13" fmla="*/ 106 h 335"/>
                <a:gd name="T14" fmla="*/ 106 w 335"/>
                <a:gd name="T15" fmla="*/ 80 h 335"/>
                <a:gd name="T16" fmla="*/ 144 w 335"/>
                <a:gd name="T17" fmla="*/ 64 h 335"/>
                <a:gd name="T18" fmla="*/ 167 w 335"/>
                <a:gd name="T19" fmla="*/ 61 h 335"/>
                <a:gd name="T20" fmla="*/ 209 w 335"/>
                <a:gd name="T21" fmla="*/ 68 h 335"/>
                <a:gd name="T22" fmla="*/ 240 w 335"/>
                <a:gd name="T23" fmla="*/ 91 h 335"/>
                <a:gd name="T24" fmla="*/ 263 w 335"/>
                <a:gd name="T25" fmla="*/ 125 h 335"/>
                <a:gd name="T26" fmla="*/ 274 w 335"/>
                <a:gd name="T27" fmla="*/ 167 h 335"/>
                <a:gd name="T28" fmla="*/ 270 w 335"/>
                <a:gd name="T29" fmla="*/ 182 h 335"/>
                <a:gd name="T30" fmla="*/ 327 w 335"/>
                <a:gd name="T31" fmla="*/ 217 h 335"/>
                <a:gd name="T32" fmla="*/ 331 w 335"/>
                <a:gd name="T33" fmla="*/ 194 h 335"/>
                <a:gd name="T34" fmla="*/ 335 w 335"/>
                <a:gd name="T35" fmla="*/ 167 h 335"/>
                <a:gd name="T36" fmla="*/ 323 w 335"/>
                <a:gd name="T37" fmla="*/ 103 h 335"/>
                <a:gd name="T38" fmla="*/ 285 w 335"/>
                <a:gd name="T39" fmla="*/ 49 h 335"/>
                <a:gd name="T40" fmla="*/ 232 w 335"/>
                <a:gd name="T41" fmla="*/ 11 h 335"/>
                <a:gd name="T42" fmla="*/ 167 w 335"/>
                <a:gd name="T43" fmla="*/ 0 h 335"/>
                <a:gd name="T44" fmla="*/ 133 w 335"/>
                <a:gd name="T45" fmla="*/ 4 h 335"/>
                <a:gd name="T46" fmla="*/ 76 w 335"/>
                <a:gd name="T47" fmla="*/ 26 h 335"/>
                <a:gd name="T48" fmla="*/ 30 w 335"/>
                <a:gd name="T49" fmla="*/ 72 h 335"/>
                <a:gd name="T50" fmla="*/ 4 w 335"/>
                <a:gd name="T51" fmla="*/ 133 h 335"/>
                <a:gd name="T52" fmla="*/ 0 w 335"/>
                <a:gd name="T53" fmla="*/ 167 h 335"/>
                <a:gd name="T54" fmla="*/ 15 w 335"/>
                <a:gd name="T55" fmla="*/ 232 h 335"/>
                <a:gd name="T56" fmla="*/ 49 w 335"/>
                <a:gd name="T57" fmla="*/ 285 h 335"/>
                <a:gd name="T58" fmla="*/ 103 w 335"/>
                <a:gd name="T59" fmla="*/ 320 h 335"/>
                <a:gd name="T60" fmla="*/ 167 w 335"/>
                <a:gd name="T61" fmla="*/ 335 h 335"/>
                <a:gd name="T62" fmla="*/ 190 w 335"/>
                <a:gd name="T63" fmla="*/ 331 h 335"/>
                <a:gd name="T64" fmla="*/ 232 w 335"/>
                <a:gd name="T65" fmla="*/ 320 h 335"/>
                <a:gd name="T66" fmla="*/ 221 w 335"/>
                <a:gd name="T67" fmla="*/ 255 h 335"/>
                <a:gd name="T68" fmla="*/ 194 w 335"/>
                <a:gd name="T69" fmla="*/ 266 h 335"/>
                <a:gd name="T70" fmla="*/ 167 w 335"/>
                <a:gd name="T71" fmla="*/ 270 h 3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5" h="335">
                  <a:moveTo>
                    <a:pt x="167" y="270"/>
                  </a:moveTo>
                  <a:lnTo>
                    <a:pt x="167" y="270"/>
                  </a:lnTo>
                  <a:lnTo>
                    <a:pt x="144" y="270"/>
                  </a:lnTo>
                  <a:lnTo>
                    <a:pt x="125" y="262"/>
                  </a:lnTo>
                  <a:lnTo>
                    <a:pt x="106" y="255"/>
                  </a:lnTo>
                  <a:lnTo>
                    <a:pt x="91" y="240"/>
                  </a:lnTo>
                  <a:lnTo>
                    <a:pt x="80" y="224"/>
                  </a:lnTo>
                  <a:lnTo>
                    <a:pt x="68" y="209"/>
                  </a:lnTo>
                  <a:lnTo>
                    <a:pt x="65" y="186"/>
                  </a:lnTo>
                  <a:lnTo>
                    <a:pt x="61" y="167"/>
                  </a:lnTo>
                  <a:lnTo>
                    <a:pt x="65" y="144"/>
                  </a:lnTo>
                  <a:lnTo>
                    <a:pt x="68" y="125"/>
                  </a:lnTo>
                  <a:lnTo>
                    <a:pt x="80" y="106"/>
                  </a:lnTo>
                  <a:lnTo>
                    <a:pt x="91" y="91"/>
                  </a:lnTo>
                  <a:lnTo>
                    <a:pt x="106" y="80"/>
                  </a:lnTo>
                  <a:lnTo>
                    <a:pt x="125" y="68"/>
                  </a:lnTo>
                  <a:lnTo>
                    <a:pt x="144" y="64"/>
                  </a:lnTo>
                  <a:lnTo>
                    <a:pt x="167" y="61"/>
                  </a:lnTo>
                  <a:lnTo>
                    <a:pt x="186" y="64"/>
                  </a:lnTo>
                  <a:lnTo>
                    <a:pt x="209" y="68"/>
                  </a:lnTo>
                  <a:lnTo>
                    <a:pt x="224" y="80"/>
                  </a:lnTo>
                  <a:lnTo>
                    <a:pt x="240" y="91"/>
                  </a:lnTo>
                  <a:lnTo>
                    <a:pt x="255" y="106"/>
                  </a:lnTo>
                  <a:lnTo>
                    <a:pt x="263" y="125"/>
                  </a:lnTo>
                  <a:lnTo>
                    <a:pt x="270" y="144"/>
                  </a:lnTo>
                  <a:lnTo>
                    <a:pt x="274" y="167"/>
                  </a:lnTo>
                  <a:lnTo>
                    <a:pt x="270" y="182"/>
                  </a:lnTo>
                  <a:lnTo>
                    <a:pt x="266" y="198"/>
                  </a:lnTo>
                  <a:lnTo>
                    <a:pt x="327" y="217"/>
                  </a:lnTo>
                  <a:lnTo>
                    <a:pt x="331" y="194"/>
                  </a:lnTo>
                  <a:lnTo>
                    <a:pt x="335" y="167"/>
                  </a:lnTo>
                  <a:lnTo>
                    <a:pt x="331" y="133"/>
                  </a:lnTo>
                  <a:lnTo>
                    <a:pt x="323" y="103"/>
                  </a:lnTo>
                  <a:lnTo>
                    <a:pt x="304" y="72"/>
                  </a:lnTo>
                  <a:lnTo>
                    <a:pt x="285" y="49"/>
                  </a:lnTo>
                  <a:lnTo>
                    <a:pt x="263" y="26"/>
                  </a:lnTo>
                  <a:lnTo>
                    <a:pt x="232" y="11"/>
                  </a:lnTo>
                  <a:lnTo>
                    <a:pt x="202" y="4"/>
                  </a:lnTo>
                  <a:lnTo>
                    <a:pt x="167" y="0"/>
                  </a:lnTo>
                  <a:lnTo>
                    <a:pt x="133" y="4"/>
                  </a:lnTo>
                  <a:lnTo>
                    <a:pt x="103" y="11"/>
                  </a:lnTo>
                  <a:lnTo>
                    <a:pt x="76" y="26"/>
                  </a:lnTo>
                  <a:lnTo>
                    <a:pt x="49" y="49"/>
                  </a:lnTo>
                  <a:lnTo>
                    <a:pt x="30" y="72"/>
                  </a:lnTo>
                  <a:lnTo>
                    <a:pt x="15" y="103"/>
                  </a:lnTo>
                  <a:lnTo>
                    <a:pt x="4" y="133"/>
                  </a:lnTo>
                  <a:lnTo>
                    <a:pt x="0" y="167"/>
                  </a:lnTo>
                  <a:lnTo>
                    <a:pt x="4" y="202"/>
                  </a:lnTo>
                  <a:lnTo>
                    <a:pt x="15" y="232"/>
                  </a:lnTo>
                  <a:lnTo>
                    <a:pt x="30" y="259"/>
                  </a:lnTo>
                  <a:lnTo>
                    <a:pt x="49" y="285"/>
                  </a:lnTo>
                  <a:lnTo>
                    <a:pt x="76" y="304"/>
                  </a:lnTo>
                  <a:lnTo>
                    <a:pt x="103" y="320"/>
                  </a:lnTo>
                  <a:lnTo>
                    <a:pt x="133" y="331"/>
                  </a:lnTo>
                  <a:lnTo>
                    <a:pt x="167" y="335"/>
                  </a:lnTo>
                  <a:lnTo>
                    <a:pt x="190" y="331"/>
                  </a:lnTo>
                  <a:lnTo>
                    <a:pt x="209" y="327"/>
                  </a:lnTo>
                  <a:lnTo>
                    <a:pt x="232" y="320"/>
                  </a:lnTo>
                  <a:lnTo>
                    <a:pt x="251" y="312"/>
                  </a:lnTo>
                  <a:lnTo>
                    <a:pt x="221" y="255"/>
                  </a:lnTo>
                  <a:lnTo>
                    <a:pt x="194" y="266"/>
                  </a:lnTo>
                  <a:lnTo>
                    <a:pt x="167" y="270"/>
                  </a:lnTo>
                  <a:close/>
                </a:path>
              </a:pathLst>
            </a:custGeom>
            <a:solidFill>
              <a:srgbClr val="26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4" name="Freeform 151"/>
            <p:cNvSpPr>
              <a:spLocks/>
            </p:cNvSpPr>
            <p:nvPr/>
          </p:nvSpPr>
          <p:spPr bwMode="auto">
            <a:xfrm>
              <a:off x="4023" y="1730"/>
              <a:ext cx="213" cy="209"/>
            </a:xfrm>
            <a:custGeom>
              <a:avLst/>
              <a:gdLst>
                <a:gd name="T0" fmla="*/ 106 w 213"/>
                <a:gd name="T1" fmla="*/ 0 h 209"/>
                <a:gd name="T2" fmla="*/ 106 w 213"/>
                <a:gd name="T3" fmla="*/ 0 h 209"/>
                <a:gd name="T4" fmla="*/ 83 w 213"/>
                <a:gd name="T5" fmla="*/ 3 h 209"/>
                <a:gd name="T6" fmla="*/ 64 w 213"/>
                <a:gd name="T7" fmla="*/ 7 h 209"/>
                <a:gd name="T8" fmla="*/ 45 w 213"/>
                <a:gd name="T9" fmla="*/ 19 h 209"/>
                <a:gd name="T10" fmla="*/ 30 w 213"/>
                <a:gd name="T11" fmla="*/ 30 h 209"/>
                <a:gd name="T12" fmla="*/ 19 w 213"/>
                <a:gd name="T13" fmla="*/ 45 h 209"/>
                <a:gd name="T14" fmla="*/ 7 w 213"/>
                <a:gd name="T15" fmla="*/ 64 h 209"/>
                <a:gd name="T16" fmla="*/ 4 w 213"/>
                <a:gd name="T17" fmla="*/ 83 h 209"/>
                <a:gd name="T18" fmla="*/ 0 w 213"/>
                <a:gd name="T19" fmla="*/ 106 h 209"/>
                <a:gd name="T20" fmla="*/ 0 w 213"/>
                <a:gd name="T21" fmla="*/ 106 h 209"/>
                <a:gd name="T22" fmla="*/ 4 w 213"/>
                <a:gd name="T23" fmla="*/ 125 h 209"/>
                <a:gd name="T24" fmla="*/ 7 w 213"/>
                <a:gd name="T25" fmla="*/ 148 h 209"/>
                <a:gd name="T26" fmla="*/ 19 w 213"/>
                <a:gd name="T27" fmla="*/ 163 h 209"/>
                <a:gd name="T28" fmla="*/ 30 w 213"/>
                <a:gd name="T29" fmla="*/ 179 h 209"/>
                <a:gd name="T30" fmla="*/ 45 w 213"/>
                <a:gd name="T31" fmla="*/ 194 h 209"/>
                <a:gd name="T32" fmla="*/ 64 w 213"/>
                <a:gd name="T33" fmla="*/ 201 h 209"/>
                <a:gd name="T34" fmla="*/ 83 w 213"/>
                <a:gd name="T35" fmla="*/ 209 h 209"/>
                <a:gd name="T36" fmla="*/ 106 w 213"/>
                <a:gd name="T37" fmla="*/ 209 h 209"/>
                <a:gd name="T38" fmla="*/ 106 w 213"/>
                <a:gd name="T39" fmla="*/ 209 h 209"/>
                <a:gd name="T40" fmla="*/ 133 w 213"/>
                <a:gd name="T41" fmla="*/ 205 h 209"/>
                <a:gd name="T42" fmla="*/ 160 w 213"/>
                <a:gd name="T43" fmla="*/ 194 h 209"/>
                <a:gd name="T44" fmla="*/ 114 w 213"/>
                <a:gd name="T45" fmla="*/ 106 h 209"/>
                <a:gd name="T46" fmla="*/ 205 w 213"/>
                <a:gd name="T47" fmla="*/ 137 h 209"/>
                <a:gd name="T48" fmla="*/ 205 w 213"/>
                <a:gd name="T49" fmla="*/ 137 h 209"/>
                <a:gd name="T50" fmla="*/ 209 w 213"/>
                <a:gd name="T51" fmla="*/ 121 h 209"/>
                <a:gd name="T52" fmla="*/ 213 w 213"/>
                <a:gd name="T53" fmla="*/ 106 h 209"/>
                <a:gd name="T54" fmla="*/ 213 w 213"/>
                <a:gd name="T55" fmla="*/ 106 h 209"/>
                <a:gd name="T56" fmla="*/ 209 w 213"/>
                <a:gd name="T57" fmla="*/ 83 h 209"/>
                <a:gd name="T58" fmla="*/ 202 w 213"/>
                <a:gd name="T59" fmla="*/ 64 h 209"/>
                <a:gd name="T60" fmla="*/ 194 w 213"/>
                <a:gd name="T61" fmla="*/ 45 h 209"/>
                <a:gd name="T62" fmla="*/ 179 w 213"/>
                <a:gd name="T63" fmla="*/ 30 h 209"/>
                <a:gd name="T64" fmla="*/ 163 w 213"/>
                <a:gd name="T65" fmla="*/ 19 h 209"/>
                <a:gd name="T66" fmla="*/ 148 w 213"/>
                <a:gd name="T67" fmla="*/ 7 h 209"/>
                <a:gd name="T68" fmla="*/ 125 w 213"/>
                <a:gd name="T69" fmla="*/ 3 h 209"/>
                <a:gd name="T70" fmla="*/ 106 w 213"/>
                <a:gd name="T71" fmla="*/ 0 h 209"/>
                <a:gd name="T72" fmla="*/ 106 w 213"/>
                <a:gd name="T73" fmla="*/ 0 h 2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209">
                  <a:moveTo>
                    <a:pt x="106" y="0"/>
                  </a:moveTo>
                  <a:lnTo>
                    <a:pt x="106" y="0"/>
                  </a:lnTo>
                  <a:lnTo>
                    <a:pt x="83" y="3"/>
                  </a:lnTo>
                  <a:lnTo>
                    <a:pt x="64" y="7"/>
                  </a:lnTo>
                  <a:lnTo>
                    <a:pt x="45" y="19"/>
                  </a:lnTo>
                  <a:lnTo>
                    <a:pt x="30" y="30"/>
                  </a:lnTo>
                  <a:lnTo>
                    <a:pt x="19" y="45"/>
                  </a:lnTo>
                  <a:lnTo>
                    <a:pt x="7" y="64"/>
                  </a:lnTo>
                  <a:lnTo>
                    <a:pt x="4" y="83"/>
                  </a:lnTo>
                  <a:lnTo>
                    <a:pt x="0" y="106"/>
                  </a:lnTo>
                  <a:lnTo>
                    <a:pt x="4" y="125"/>
                  </a:lnTo>
                  <a:lnTo>
                    <a:pt x="7" y="148"/>
                  </a:lnTo>
                  <a:lnTo>
                    <a:pt x="19" y="163"/>
                  </a:lnTo>
                  <a:lnTo>
                    <a:pt x="30" y="179"/>
                  </a:lnTo>
                  <a:lnTo>
                    <a:pt x="45" y="194"/>
                  </a:lnTo>
                  <a:lnTo>
                    <a:pt x="64" y="201"/>
                  </a:lnTo>
                  <a:lnTo>
                    <a:pt x="83" y="209"/>
                  </a:lnTo>
                  <a:lnTo>
                    <a:pt x="106" y="209"/>
                  </a:lnTo>
                  <a:lnTo>
                    <a:pt x="133" y="205"/>
                  </a:lnTo>
                  <a:lnTo>
                    <a:pt x="160" y="194"/>
                  </a:lnTo>
                  <a:lnTo>
                    <a:pt x="114" y="106"/>
                  </a:lnTo>
                  <a:lnTo>
                    <a:pt x="205" y="137"/>
                  </a:lnTo>
                  <a:lnTo>
                    <a:pt x="209" y="121"/>
                  </a:lnTo>
                  <a:lnTo>
                    <a:pt x="213" y="106"/>
                  </a:lnTo>
                  <a:lnTo>
                    <a:pt x="209" y="83"/>
                  </a:lnTo>
                  <a:lnTo>
                    <a:pt x="202" y="64"/>
                  </a:lnTo>
                  <a:lnTo>
                    <a:pt x="194" y="45"/>
                  </a:lnTo>
                  <a:lnTo>
                    <a:pt x="179" y="30"/>
                  </a:lnTo>
                  <a:lnTo>
                    <a:pt x="163" y="19"/>
                  </a:lnTo>
                  <a:lnTo>
                    <a:pt x="148" y="7"/>
                  </a:lnTo>
                  <a:lnTo>
                    <a:pt x="125" y="3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5" name="Freeform 152"/>
            <p:cNvSpPr>
              <a:spLocks/>
            </p:cNvSpPr>
            <p:nvPr/>
          </p:nvSpPr>
          <p:spPr bwMode="auto">
            <a:xfrm>
              <a:off x="4183" y="1867"/>
              <a:ext cx="106" cy="114"/>
            </a:xfrm>
            <a:custGeom>
              <a:avLst/>
              <a:gdLst>
                <a:gd name="T0" fmla="*/ 106 w 106"/>
                <a:gd name="T1" fmla="*/ 19 h 114"/>
                <a:gd name="T2" fmla="*/ 45 w 106"/>
                <a:gd name="T3" fmla="*/ 0 h 114"/>
                <a:gd name="T4" fmla="*/ 45 w 106"/>
                <a:gd name="T5" fmla="*/ 0 h 114"/>
                <a:gd name="T6" fmla="*/ 38 w 106"/>
                <a:gd name="T7" fmla="*/ 19 h 114"/>
                <a:gd name="T8" fmla="*/ 30 w 106"/>
                <a:gd name="T9" fmla="*/ 34 h 114"/>
                <a:gd name="T10" fmla="*/ 15 w 106"/>
                <a:gd name="T11" fmla="*/ 45 h 114"/>
                <a:gd name="T12" fmla="*/ 0 w 106"/>
                <a:gd name="T13" fmla="*/ 57 h 114"/>
                <a:gd name="T14" fmla="*/ 30 w 106"/>
                <a:gd name="T15" fmla="*/ 114 h 114"/>
                <a:gd name="T16" fmla="*/ 30 w 106"/>
                <a:gd name="T17" fmla="*/ 114 h 114"/>
                <a:gd name="T18" fmla="*/ 53 w 106"/>
                <a:gd name="T19" fmla="*/ 95 h 114"/>
                <a:gd name="T20" fmla="*/ 76 w 106"/>
                <a:gd name="T21" fmla="*/ 72 h 114"/>
                <a:gd name="T22" fmla="*/ 95 w 106"/>
                <a:gd name="T23" fmla="*/ 49 h 114"/>
                <a:gd name="T24" fmla="*/ 106 w 106"/>
                <a:gd name="T25" fmla="*/ 19 h 114"/>
                <a:gd name="T26" fmla="*/ 106 w 106"/>
                <a:gd name="T27" fmla="*/ 19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14">
                  <a:moveTo>
                    <a:pt x="106" y="19"/>
                  </a:moveTo>
                  <a:lnTo>
                    <a:pt x="45" y="0"/>
                  </a:lnTo>
                  <a:lnTo>
                    <a:pt x="38" y="19"/>
                  </a:lnTo>
                  <a:lnTo>
                    <a:pt x="30" y="34"/>
                  </a:lnTo>
                  <a:lnTo>
                    <a:pt x="15" y="45"/>
                  </a:lnTo>
                  <a:lnTo>
                    <a:pt x="0" y="57"/>
                  </a:lnTo>
                  <a:lnTo>
                    <a:pt x="30" y="114"/>
                  </a:lnTo>
                  <a:lnTo>
                    <a:pt x="53" y="95"/>
                  </a:lnTo>
                  <a:lnTo>
                    <a:pt x="76" y="72"/>
                  </a:lnTo>
                  <a:lnTo>
                    <a:pt x="95" y="49"/>
                  </a:lnTo>
                  <a:lnTo>
                    <a:pt x="106" y="19"/>
                  </a:lnTo>
                  <a:close/>
                </a:path>
              </a:pathLst>
            </a:custGeom>
            <a:solidFill>
              <a:srgbClr val="70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6" name="Freeform 153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46 w 91"/>
                <a:gd name="T1" fmla="*/ 88 h 88"/>
                <a:gd name="T2" fmla="*/ 46 w 91"/>
                <a:gd name="T3" fmla="*/ 88 h 88"/>
                <a:gd name="T4" fmla="*/ 61 w 91"/>
                <a:gd name="T5" fmla="*/ 76 h 88"/>
                <a:gd name="T6" fmla="*/ 76 w 91"/>
                <a:gd name="T7" fmla="*/ 65 h 88"/>
                <a:gd name="T8" fmla="*/ 84 w 91"/>
                <a:gd name="T9" fmla="*/ 50 h 88"/>
                <a:gd name="T10" fmla="*/ 91 w 91"/>
                <a:gd name="T11" fmla="*/ 31 h 88"/>
                <a:gd name="T12" fmla="*/ 0 w 91"/>
                <a:gd name="T13" fmla="*/ 0 h 88"/>
                <a:gd name="T14" fmla="*/ 46 w 91"/>
                <a:gd name="T15" fmla="*/ 8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8">
                  <a:moveTo>
                    <a:pt x="46" y="88"/>
                  </a:move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lnTo>
                    <a:pt x="0" y="0"/>
                  </a:lnTo>
                  <a:lnTo>
                    <a:pt x="46" y="88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7" name="Freeform 154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91 w 91"/>
                <a:gd name="T1" fmla="*/ 31 h 88"/>
                <a:gd name="T2" fmla="*/ 0 w 91"/>
                <a:gd name="T3" fmla="*/ 0 h 88"/>
                <a:gd name="T4" fmla="*/ 46 w 91"/>
                <a:gd name="T5" fmla="*/ 88 h 88"/>
                <a:gd name="T6" fmla="*/ 46 w 91"/>
                <a:gd name="T7" fmla="*/ 88 h 88"/>
                <a:gd name="T8" fmla="*/ 61 w 91"/>
                <a:gd name="T9" fmla="*/ 76 h 88"/>
                <a:gd name="T10" fmla="*/ 76 w 91"/>
                <a:gd name="T11" fmla="*/ 65 h 88"/>
                <a:gd name="T12" fmla="*/ 84 w 91"/>
                <a:gd name="T13" fmla="*/ 50 h 88"/>
                <a:gd name="T14" fmla="*/ 91 w 91"/>
                <a:gd name="T15" fmla="*/ 31 h 88"/>
                <a:gd name="T16" fmla="*/ 91 w 91"/>
                <a:gd name="T17" fmla="*/ 3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88">
                  <a:moveTo>
                    <a:pt x="91" y="31"/>
                  </a:moveTo>
                  <a:lnTo>
                    <a:pt x="0" y="0"/>
                  </a:ln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8" name="Freeform 155"/>
            <p:cNvSpPr>
              <a:spLocks/>
            </p:cNvSpPr>
            <p:nvPr/>
          </p:nvSpPr>
          <p:spPr bwMode="auto">
            <a:xfrm>
              <a:off x="3962" y="1669"/>
              <a:ext cx="335" cy="335"/>
            </a:xfrm>
            <a:custGeom>
              <a:avLst/>
              <a:gdLst>
                <a:gd name="T0" fmla="*/ 167 w 335"/>
                <a:gd name="T1" fmla="*/ 0 h 335"/>
                <a:gd name="T2" fmla="*/ 103 w 335"/>
                <a:gd name="T3" fmla="*/ 11 h 335"/>
                <a:gd name="T4" fmla="*/ 49 w 335"/>
                <a:gd name="T5" fmla="*/ 49 h 335"/>
                <a:gd name="T6" fmla="*/ 15 w 335"/>
                <a:gd name="T7" fmla="*/ 103 h 335"/>
                <a:gd name="T8" fmla="*/ 0 w 335"/>
                <a:gd name="T9" fmla="*/ 167 h 335"/>
                <a:gd name="T10" fmla="*/ 4 w 335"/>
                <a:gd name="T11" fmla="*/ 202 h 335"/>
                <a:gd name="T12" fmla="*/ 30 w 335"/>
                <a:gd name="T13" fmla="*/ 259 h 335"/>
                <a:gd name="T14" fmla="*/ 76 w 335"/>
                <a:gd name="T15" fmla="*/ 304 h 335"/>
                <a:gd name="T16" fmla="*/ 133 w 335"/>
                <a:gd name="T17" fmla="*/ 331 h 335"/>
                <a:gd name="T18" fmla="*/ 167 w 335"/>
                <a:gd name="T19" fmla="*/ 335 h 335"/>
                <a:gd name="T20" fmla="*/ 209 w 335"/>
                <a:gd name="T21" fmla="*/ 327 h 335"/>
                <a:gd name="T22" fmla="*/ 251 w 335"/>
                <a:gd name="T23" fmla="*/ 312 h 335"/>
                <a:gd name="T24" fmla="*/ 221 w 335"/>
                <a:gd name="T25" fmla="*/ 255 h 335"/>
                <a:gd name="T26" fmla="*/ 167 w 335"/>
                <a:gd name="T27" fmla="*/ 270 h 335"/>
                <a:gd name="T28" fmla="*/ 144 w 335"/>
                <a:gd name="T29" fmla="*/ 270 h 335"/>
                <a:gd name="T30" fmla="*/ 106 w 335"/>
                <a:gd name="T31" fmla="*/ 255 h 335"/>
                <a:gd name="T32" fmla="*/ 80 w 335"/>
                <a:gd name="T33" fmla="*/ 224 h 335"/>
                <a:gd name="T34" fmla="*/ 65 w 335"/>
                <a:gd name="T35" fmla="*/ 186 h 335"/>
                <a:gd name="T36" fmla="*/ 61 w 335"/>
                <a:gd name="T37" fmla="*/ 167 h 335"/>
                <a:gd name="T38" fmla="*/ 68 w 335"/>
                <a:gd name="T39" fmla="*/ 125 h 335"/>
                <a:gd name="T40" fmla="*/ 91 w 335"/>
                <a:gd name="T41" fmla="*/ 91 h 335"/>
                <a:gd name="T42" fmla="*/ 125 w 335"/>
                <a:gd name="T43" fmla="*/ 68 h 335"/>
                <a:gd name="T44" fmla="*/ 167 w 335"/>
                <a:gd name="T45" fmla="*/ 61 h 335"/>
                <a:gd name="T46" fmla="*/ 186 w 335"/>
                <a:gd name="T47" fmla="*/ 64 h 335"/>
                <a:gd name="T48" fmla="*/ 224 w 335"/>
                <a:gd name="T49" fmla="*/ 80 h 335"/>
                <a:gd name="T50" fmla="*/ 255 w 335"/>
                <a:gd name="T51" fmla="*/ 106 h 335"/>
                <a:gd name="T52" fmla="*/ 270 w 335"/>
                <a:gd name="T53" fmla="*/ 144 h 335"/>
                <a:gd name="T54" fmla="*/ 274 w 335"/>
                <a:gd name="T55" fmla="*/ 167 h 335"/>
                <a:gd name="T56" fmla="*/ 266 w 335"/>
                <a:gd name="T57" fmla="*/ 198 h 335"/>
                <a:gd name="T58" fmla="*/ 327 w 335"/>
                <a:gd name="T59" fmla="*/ 217 h 335"/>
                <a:gd name="T60" fmla="*/ 335 w 335"/>
                <a:gd name="T61" fmla="*/ 167 h 335"/>
                <a:gd name="T62" fmla="*/ 331 w 335"/>
                <a:gd name="T63" fmla="*/ 133 h 335"/>
                <a:gd name="T64" fmla="*/ 304 w 335"/>
                <a:gd name="T65" fmla="*/ 72 h 335"/>
                <a:gd name="T66" fmla="*/ 263 w 335"/>
                <a:gd name="T67" fmla="*/ 26 h 335"/>
                <a:gd name="T68" fmla="*/ 202 w 335"/>
                <a:gd name="T69" fmla="*/ 4 h 335"/>
                <a:gd name="T70" fmla="*/ 167 w 335"/>
                <a:gd name="T71" fmla="*/ 0 h 3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35" h="335">
                  <a:moveTo>
                    <a:pt x="167" y="0"/>
                  </a:moveTo>
                  <a:lnTo>
                    <a:pt x="167" y="0"/>
                  </a:lnTo>
                  <a:lnTo>
                    <a:pt x="133" y="4"/>
                  </a:lnTo>
                  <a:lnTo>
                    <a:pt x="103" y="11"/>
                  </a:lnTo>
                  <a:lnTo>
                    <a:pt x="76" y="26"/>
                  </a:lnTo>
                  <a:lnTo>
                    <a:pt x="49" y="49"/>
                  </a:lnTo>
                  <a:lnTo>
                    <a:pt x="30" y="72"/>
                  </a:lnTo>
                  <a:lnTo>
                    <a:pt x="15" y="103"/>
                  </a:lnTo>
                  <a:lnTo>
                    <a:pt x="4" y="133"/>
                  </a:lnTo>
                  <a:lnTo>
                    <a:pt x="0" y="167"/>
                  </a:lnTo>
                  <a:lnTo>
                    <a:pt x="4" y="202"/>
                  </a:lnTo>
                  <a:lnTo>
                    <a:pt x="15" y="232"/>
                  </a:lnTo>
                  <a:lnTo>
                    <a:pt x="30" y="259"/>
                  </a:lnTo>
                  <a:lnTo>
                    <a:pt x="49" y="285"/>
                  </a:lnTo>
                  <a:lnTo>
                    <a:pt x="76" y="304"/>
                  </a:lnTo>
                  <a:lnTo>
                    <a:pt x="103" y="320"/>
                  </a:lnTo>
                  <a:lnTo>
                    <a:pt x="133" y="331"/>
                  </a:lnTo>
                  <a:lnTo>
                    <a:pt x="167" y="335"/>
                  </a:lnTo>
                  <a:lnTo>
                    <a:pt x="190" y="331"/>
                  </a:lnTo>
                  <a:lnTo>
                    <a:pt x="209" y="327"/>
                  </a:lnTo>
                  <a:lnTo>
                    <a:pt x="232" y="320"/>
                  </a:lnTo>
                  <a:lnTo>
                    <a:pt x="251" y="312"/>
                  </a:lnTo>
                  <a:lnTo>
                    <a:pt x="221" y="255"/>
                  </a:lnTo>
                  <a:lnTo>
                    <a:pt x="194" y="266"/>
                  </a:lnTo>
                  <a:lnTo>
                    <a:pt x="167" y="270"/>
                  </a:lnTo>
                  <a:lnTo>
                    <a:pt x="144" y="270"/>
                  </a:lnTo>
                  <a:lnTo>
                    <a:pt x="125" y="262"/>
                  </a:lnTo>
                  <a:lnTo>
                    <a:pt x="106" y="255"/>
                  </a:lnTo>
                  <a:lnTo>
                    <a:pt x="91" y="240"/>
                  </a:lnTo>
                  <a:lnTo>
                    <a:pt x="80" y="224"/>
                  </a:lnTo>
                  <a:lnTo>
                    <a:pt x="68" y="209"/>
                  </a:lnTo>
                  <a:lnTo>
                    <a:pt x="65" y="186"/>
                  </a:lnTo>
                  <a:lnTo>
                    <a:pt x="61" y="167"/>
                  </a:lnTo>
                  <a:lnTo>
                    <a:pt x="65" y="144"/>
                  </a:lnTo>
                  <a:lnTo>
                    <a:pt x="68" y="125"/>
                  </a:lnTo>
                  <a:lnTo>
                    <a:pt x="80" y="106"/>
                  </a:lnTo>
                  <a:lnTo>
                    <a:pt x="91" y="91"/>
                  </a:lnTo>
                  <a:lnTo>
                    <a:pt x="106" y="80"/>
                  </a:lnTo>
                  <a:lnTo>
                    <a:pt x="125" y="68"/>
                  </a:lnTo>
                  <a:lnTo>
                    <a:pt x="144" y="64"/>
                  </a:lnTo>
                  <a:lnTo>
                    <a:pt x="167" y="61"/>
                  </a:lnTo>
                  <a:lnTo>
                    <a:pt x="186" y="64"/>
                  </a:lnTo>
                  <a:lnTo>
                    <a:pt x="209" y="68"/>
                  </a:lnTo>
                  <a:lnTo>
                    <a:pt x="224" y="80"/>
                  </a:lnTo>
                  <a:lnTo>
                    <a:pt x="240" y="91"/>
                  </a:lnTo>
                  <a:lnTo>
                    <a:pt x="255" y="106"/>
                  </a:lnTo>
                  <a:lnTo>
                    <a:pt x="263" y="125"/>
                  </a:lnTo>
                  <a:lnTo>
                    <a:pt x="270" y="144"/>
                  </a:lnTo>
                  <a:lnTo>
                    <a:pt x="274" y="167"/>
                  </a:lnTo>
                  <a:lnTo>
                    <a:pt x="270" y="182"/>
                  </a:lnTo>
                  <a:lnTo>
                    <a:pt x="266" y="198"/>
                  </a:lnTo>
                  <a:lnTo>
                    <a:pt x="327" y="217"/>
                  </a:lnTo>
                  <a:lnTo>
                    <a:pt x="331" y="194"/>
                  </a:lnTo>
                  <a:lnTo>
                    <a:pt x="335" y="167"/>
                  </a:lnTo>
                  <a:lnTo>
                    <a:pt x="331" y="133"/>
                  </a:lnTo>
                  <a:lnTo>
                    <a:pt x="323" y="103"/>
                  </a:lnTo>
                  <a:lnTo>
                    <a:pt x="304" y="72"/>
                  </a:lnTo>
                  <a:lnTo>
                    <a:pt x="285" y="49"/>
                  </a:lnTo>
                  <a:lnTo>
                    <a:pt x="263" y="26"/>
                  </a:lnTo>
                  <a:lnTo>
                    <a:pt x="232" y="11"/>
                  </a:lnTo>
                  <a:lnTo>
                    <a:pt x="202" y="4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26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79" name="Freeform 156"/>
            <p:cNvSpPr>
              <a:spLocks/>
            </p:cNvSpPr>
            <p:nvPr/>
          </p:nvSpPr>
          <p:spPr bwMode="auto">
            <a:xfrm>
              <a:off x="3973" y="1669"/>
              <a:ext cx="312" cy="110"/>
            </a:xfrm>
            <a:custGeom>
              <a:avLst/>
              <a:gdLst>
                <a:gd name="T0" fmla="*/ 160 w 312"/>
                <a:gd name="T1" fmla="*/ 83 h 110"/>
                <a:gd name="T2" fmla="*/ 160 w 312"/>
                <a:gd name="T3" fmla="*/ 83 h 110"/>
                <a:gd name="T4" fmla="*/ 202 w 312"/>
                <a:gd name="T5" fmla="*/ 83 h 110"/>
                <a:gd name="T6" fmla="*/ 240 w 312"/>
                <a:gd name="T7" fmla="*/ 87 h 110"/>
                <a:gd name="T8" fmla="*/ 274 w 312"/>
                <a:gd name="T9" fmla="*/ 95 h 110"/>
                <a:gd name="T10" fmla="*/ 312 w 312"/>
                <a:gd name="T11" fmla="*/ 106 h 110"/>
                <a:gd name="T12" fmla="*/ 312 w 312"/>
                <a:gd name="T13" fmla="*/ 106 h 110"/>
                <a:gd name="T14" fmla="*/ 301 w 312"/>
                <a:gd name="T15" fmla="*/ 83 h 110"/>
                <a:gd name="T16" fmla="*/ 286 w 312"/>
                <a:gd name="T17" fmla="*/ 64 h 110"/>
                <a:gd name="T18" fmla="*/ 271 w 312"/>
                <a:gd name="T19" fmla="*/ 45 h 110"/>
                <a:gd name="T20" fmla="*/ 252 w 312"/>
                <a:gd name="T21" fmla="*/ 30 h 110"/>
                <a:gd name="T22" fmla="*/ 229 w 312"/>
                <a:gd name="T23" fmla="*/ 15 h 110"/>
                <a:gd name="T24" fmla="*/ 206 w 312"/>
                <a:gd name="T25" fmla="*/ 7 h 110"/>
                <a:gd name="T26" fmla="*/ 183 w 312"/>
                <a:gd name="T27" fmla="*/ 4 h 110"/>
                <a:gd name="T28" fmla="*/ 156 w 312"/>
                <a:gd name="T29" fmla="*/ 0 h 110"/>
                <a:gd name="T30" fmla="*/ 156 w 312"/>
                <a:gd name="T31" fmla="*/ 0 h 110"/>
                <a:gd name="T32" fmla="*/ 130 w 312"/>
                <a:gd name="T33" fmla="*/ 4 h 110"/>
                <a:gd name="T34" fmla="*/ 107 w 312"/>
                <a:gd name="T35" fmla="*/ 7 h 110"/>
                <a:gd name="T36" fmla="*/ 84 w 312"/>
                <a:gd name="T37" fmla="*/ 19 h 110"/>
                <a:gd name="T38" fmla="*/ 61 w 312"/>
                <a:gd name="T39" fmla="*/ 30 h 110"/>
                <a:gd name="T40" fmla="*/ 42 w 312"/>
                <a:gd name="T41" fmla="*/ 45 h 110"/>
                <a:gd name="T42" fmla="*/ 27 w 312"/>
                <a:gd name="T43" fmla="*/ 64 h 110"/>
                <a:gd name="T44" fmla="*/ 12 w 312"/>
                <a:gd name="T45" fmla="*/ 87 h 110"/>
                <a:gd name="T46" fmla="*/ 0 w 312"/>
                <a:gd name="T47" fmla="*/ 110 h 110"/>
                <a:gd name="T48" fmla="*/ 0 w 312"/>
                <a:gd name="T49" fmla="*/ 110 h 110"/>
                <a:gd name="T50" fmla="*/ 38 w 312"/>
                <a:gd name="T51" fmla="*/ 99 h 110"/>
                <a:gd name="T52" fmla="*/ 80 w 312"/>
                <a:gd name="T53" fmla="*/ 91 h 110"/>
                <a:gd name="T54" fmla="*/ 118 w 312"/>
                <a:gd name="T55" fmla="*/ 83 h 110"/>
                <a:gd name="T56" fmla="*/ 160 w 312"/>
                <a:gd name="T57" fmla="*/ 83 h 110"/>
                <a:gd name="T58" fmla="*/ 160 w 312"/>
                <a:gd name="T59" fmla="*/ 83 h 11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2" h="110">
                  <a:moveTo>
                    <a:pt x="160" y="83"/>
                  </a:moveTo>
                  <a:lnTo>
                    <a:pt x="160" y="83"/>
                  </a:lnTo>
                  <a:lnTo>
                    <a:pt x="202" y="83"/>
                  </a:lnTo>
                  <a:lnTo>
                    <a:pt x="240" y="87"/>
                  </a:lnTo>
                  <a:lnTo>
                    <a:pt x="274" y="95"/>
                  </a:lnTo>
                  <a:lnTo>
                    <a:pt x="312" y="106"/>
                  </a:lnTo>
                  <a:lnTo>
                    <a:pt x="301" y="83"/>
                  </a:lnTo>
                  <a:lnTo>
                    <a:pt x="286" y="64"/>
                  </a:lnTo>
                  <a:lnTo>
                    <a:pt x="271" y="45"/>
                  </a:lnTo>
                  <a:lnTo>
                    <a:pt x="252" y="30"/>
                  </a:lnTo>
                  <a:lnTo>
                    <a:pt x="229" y="15"/>
                  </a:lnTo>
                  <a:lnTo>
                    <a:pt x="206" y="7"/>
                  </a:lnTo>
                  <a:lnTo>
                    <a:pt x="183" y="4"/>
                  </a:lnTo>
                  <a:lnTo>
                    <a:pt x="156" y="0"/>
                  </a:lnTo>
                  <a:lnTo>
                    <a:pt x="130" y="4"/>
                  </a:lnTo>
                  <a:lnTo>
                    <a:pt x="107" y="7"/>
                  </a:lnTo>
                  <a:lnTo>
                    <a:pt x="84" y="19"/>
                  </a:lnTo>
                  <a:lnTo>
                    <a:pt x="61" y="30"/>
                  </a:lnTo>
                  <a:lnTo>
                    <a:pt x="42" y="45"/>
                  </a:lnTo>
                  <a:lnTo>
                    <a:pt x="27" y="64"/>
                  </a:lnTo>
                  <a:lnTo>
                    <a:pt x="12" y="87"/>
                  </a:lnTo>
                  <a:lnTo>
                    <a:pt x="0" y="110"/>
                  </a:lnTo>
                  <a:lnTo>
                    <a:pt x="38" y="99"/>
                  </a:lnTo>
                  <a:lnTo>
                    <a:pt x="80" y="91"/>
                  </a:lnTo>
                  <a:lnTo>
                    <a:pt x="118" y="83"/>
                  </a:lnTo>
                  <a:lnTo>
                    <a:pt x="160" y="83"/>
                  </a:lnTo>
                  <a:close/>
                </a:path>
              </a:pathLst>
            </a:custGeom>
            <a:solidFill>
              <a:srgbClr val="038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80" name="Freeform 157"/>
            <p:cNvSpPr>
              <a:spLocks/>
            </p:cNvSpPr>
            <p:nvPr/>
          </p:nvSpPr>
          <p:spPr bwMode="auto">
            <a:xfrm>
              <a:off x="4023" y="1730"/>
              <a:ext cx="213" cy="209"/>
            </a:xfrm>
            <a:custGeom>
              <a:avLst/>
              <a:gdLst>
                <a:gd name="T0" fmla="*/ 205 w 213"/>
                <a:gd name="T1" fmla="*/ 137 h 209"/>
                <a:gd name="T2" fmla="*/ 205 w 213"/>
                <a:gd name="T3" fmla="*/ 137 h 209"/>
                <a:gd name="T4" fmla="*/ 209 w 213"/>
                <a:gd name="T5" fmla="*/ 121 h 209"/>
                <a:gd name="T6" fmla="*/ 213 w 213"/>
                <a:gd name="T7" fmla="*/ 106 h 209"/>
                <a:gd name="T8" fmla="*/ 213 w 213"/>
                <a:gd name="T9" fmla="*/ 106 h 209"/>
                <a:gd name="T10" fmla="*/ 209 w 213"/>
                <a:gd name="T11" fmla="*/ 83 h 209"/>
                <a:gd name="T12" fmla="*/ 202 w 213"/>
                <a:gd name="T13" fmla="*/ 64 h 209"/>
                <a:gd name="T14" fmla="*/ 194 w 213"/>
                <a:gd name="T15" fmla="*/ 45 h 209"/>
                <a:gd name="T16" fmla="*/ 179 w 213"/>
                <a:gd name="T17" fmla="*/ 30 h 209"/>
                <a:gd name="T18" fmla="*/ 163 w 213"/>
                <a:gd name="T19" fmla="*/ 19 h 209"/>
                <a:gd name="T20" fmla="*/ 148 w 213"/>
                <a:gd name="T21" fmla="*/ 7 h 209"/>
                <a:gd name="T22" fmla="*/ 125 w 213"/>
                <a:gd name="T23" fmla="*/ 3 h 209"/>
                <a:gd name="T24" fmla="*/ 106 w 213"/>
                <a:gd name="T25" fmla="*/ 0 h 209"/>
                <a:gd name="T26" fmla="*/ 106 w 213"/>
                <a:gd name="T27" fmla="*/ 0 h 209"/>
                <a:gd name="T28" fmla="*/ 83 w 213"/>
                <a:gd name="T29" fmla="*/ 3 h 209"/>
                <a:gd name="T30" fmla="*/ 64 w 213"/>
                <a:gd name="T31" fmla="*/ 7 h 209"/>
                <a:gd name="T32" fmla="*/ 45 w 213"/>
                <a:gd name="T33" fmla="*/ 19 h 209"/>
                <a:gd name="T34" fmla="*/ 30 w 213"/>
                <a:gd name="T35" fmla="*/ 30 h 209"/>
                <a:gd name="T36" fmla="*/ 19 w 213"/>
                <a:gd name="T37" fmla="*/ 45 h 209"/>
                <a:gd name="T38" fmla="*/ 7 w 213"/>
                <a:gd name="T39" fmla="*/ 64 h 209"/>
                <a:gd name="T40" fmla="*/ 4 w 213"/>
                <a:gd name="T41" fmla="*/ 83 h 209"/>
                <a:gd name="T42" fmla="*/ 0 w 213"/>
                <a:gd name="T43" fmla="*/ 106 h 209"/>
                <a:gd name="T44" fmla="*/ 0 w 213"/>
                <a:gd name="T45" fmla="*/ 106 h 209"/>
                <a:gd name="T46" fmla="*/ 4 w 213"/>
                <a:gd name="T47" fmla="*/ 125 h 209"/>
                <a:gd name="T48" fmla="*/ 7 w 213"/>
                <a:gd name="T49" fmla="*/ 148 h 209"/>
                <a:gd name="T50" fmla="*/ 19 w 213"/>
                <a:gd name="T51" fmla="*/ 163 h 209"/>
                <a:gd name="T52" fmla="*/ 30 w 213"/>
                <a:gd name="T53" fmla="*/ 179 h 209"/>
                <a:gd name="T54" fmla="*/ 45 w 213"/>
                <a:gd name="T55" fmla="*/ 194 h 209"/>
                <a:gd name="T56" fmla="*/ 64 w 213"/>
                <a:gd name="T57" fmla="*/ 201 h 209"/>
                <a:gd name="T58" fmla="*/ 83 w 213"/>
                <a:gd name="T59" fmla="*/ 209 h 209"/>
                <a:gd name="T60" fmla="*/ 106 w 213"/>
                <a:gd name="T61" fmla="*/ 209 h 209"/>
                <a:gd name="T62" fmla="*/ 106 w 213"/>
                <a:gd name="T63" fmla="*/ 209 h 209"/>
                <a:gd name="T64" fmla="*/ 133 w 213"/>
                <a:gd name="T65" fmla="*/ 205 h 209"/>
                <a:gd name="T66" fmla="*/ 160 w 213"/>
                <a:gd name="T67" fmla="*/ 194 h 209"/>
                <a:gd name="T68" fmla="*/ 114 w 213"/>
                <a:gd name="T69" fmla="*/ 106 h 209"/>
                <a:gd name="T70" fmla="*/ 205 w 213"/>
                <a:gd name="T71" fmla="*/ 137 h 20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" h="209">
                  <a:moveTo>
                    <a:pt x="205" y="137"/>
                  </a:moveTo>
                  <a:lnTo>
                    <a:pt x="205" y="137"/>
                  </a:lnTo>
                  <a:lnTo>
                    <a:pt x="209" y="121"/>
                  </a:lnTo>
                  <a:lnTo>
                    <a:pt x="213" y="106"/>
                  </a:lnTo>
                  <a:lnTo>
                    <a:pt x="209" y="83"/>
                  </a:lnTo>
                  <a:lnTo>
                    <a:pt x="202" y="64"/>
                  </a:lnTo>
                  <a:lnTo>
                    <a:pt x="194" y="45"/>
                  </a:lnTo>
                  <a:lnTo>
                    <a:pt x="179" y="30"/>
                  </a:lnTo>
                  <a:lnTo>
                    <a:pt x="163" y="19"/>
                  </a:lnTo>
                  <a:lnTo>
                    <a:pt x="148" y="7"/>
                  </a:lnTo>
                  <a:lnTo>
                    <a:pt x="125" y="3"/>
                  </a:lnTo>
                  <a:lnTo>
                    <a:pt x="106" y="0"/>
                  </a:lnTo>
                  <a:lnTo>
                    <a:pt x="83" y="3"/>
                  </a:lnTo>
                  <a:lnTo>
                    <a:pt x="64" y="7"/>
                  </a:lnTo>
                  <a:lnTo>
                    <a:pt x="45" y="19"/>
                  </a:lnTo>
                  <a:lnTo>
                    <a:pt x="30" y="30"/>
                  </a:lnTo>
                  <a:lnTo>
                    <a:pt x="19" y="45"/>
                  </a:lnTo>
                  <a:lnTo>
                    <a:pt x="7" y="64"/>
                  </a:lnTo>
                  <a:lnTo>
                    <a:pt x="4" y="83"/>
                  </a:lnTo>
                  <a:lnTo>
                    <a:pt x="0" y="106"/>
                  </a:lnTo>
                  <a:lnTo>
                    <a:pt x="4" y="125"/>
                  </a:lnTo>
                  <a:lnTo>
                    <a:pt x="7" y="148"/>
                  </a:lnTo>
                  <a:lnTo>
                    <a:pt x="19" y="163"/>
                  </a:lnTo>
                  <a:lnTo>
                    <a:pt x="30" y="179"/>
                  </a:lnTo>
                  <a:lnTo>
                    <a:pt x="45" y="194"/>
                  </a:lnTo>
                  <a:lnTo>
                    <a:pt x="64" y="201"/>
                  </a:lnTo>
                  <a:lnTo>
                    <a:pt x="83" y="209"/>
                  </a:lnTo>
                  <a:lnTo>
                    <a:pt x="106" y="209"/>
                  </a:lnTo>
                  <a:lnTo>
                    <a:pt x="133" y="205"/>
                  </a:lnTo>
                  <a:lnTo>
                    <a:pt x="160" y="194"/>
                  </a:lnTo>
                  <a:lnTo>
                    <a:pt x="114" y="106"/>
                  </a:lnTo>
                  <a:lnTo>
                    <a:pt x="205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81" name="Freeform 158"/>
            <p:cNvSpPr>
              <a:spLocks/>
            </p:cNvSpPr>
            <p:nvPr/>
          </p:nvSpPr>
          <p:spPr bwMode="auto">
            <a:xfrm>
              <a:off x="4183" y="1867"/>
              <a:ext cx="106" cy="114"/>
            </a:xfrm>
            <a:custGeom>
              <a:avLst/>
              <a:gdLst>
                <a:gd name="T0" fmla="*/ 0 w 106"/>
                <a:gd name="T1" fmla="*/ 57 h 114"/>
                <a:gd name="T2" fmla="*/ 30 w 106"/>
                <a:gd name="T3" fmla="*/ 114 h 114"/>
                <a:gd name="T4" fmla="*/ 30 w 106"/>
                <a:gd name="T5" fmla="*/ 114 h 114"/>
                <a:gd name="T6" fmla="*/ 53 w 106"/>
                <a:gd name="T7" fmla="*/ 95 h 114"/>
                <a:gd name="T8" fmla="*/ 76 w 106"/>
                <a:gd name="T9" fmla="*/ 72 h 114"/>
                <a:gd name="T10" fmla="*/ 95 w 106"/>
                <a:gd name="T11" fmla="*/ 49 h 114"/>
                <a:gd name="T12" fmla="*/ 106 w 106"/>
                <a:gd name="T13" fmla="*/ 19 h 114"/>
                <a:gd name="T14" fmla="*/ 45 w 106"/>
                <a:gd name="T15" fmla="*/ 0 h 114"/>
                <a:gd name="T16" fmla="*/ 45 w 106"/>
                <a:gd name="T17" fmla="*/ 0 h 114"/>
                <a:gd name="T18" fmla="*/ 38 w 106"/>
                <a:gd name="T19" fmla="*/ 19 h 114"/>
                <a:gd name="T20" fmla="*/ 30 w 106"/>
                <a:gd name="T21" fmla="*/ 34 h 114"/>
                <a:gd name="T22" fmla="*/ 15 w 106"/>
                <a:gd name="T23" fmla="*/ 45 h 114"/>
                <a:gd name="T24" fmla="*/ 0 w 106"/>
                <a:gd name="T25" fmla="*/ 57 h 114"/>
                <a:gd name="T26" fmla="*/ 0 w 106"/>
                <a:gd name="T27" fmla="*/ 57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6" h="114">
                  <a:moveTo>
                    <a:pt x="0" y="57"/>
                  </a:moveTo>
                  <a:lnTo>
                    <a:pt x="30" y="114"/>
                  </a:lnTo>
                  <a:lnTo>
                    <a:pt x="53" y="95"/>
                  </a:lnTo>
                  <a:lnTo>
                    <a:pt x="76" y="72"/>
                  </a:lnTo>
                  <a:lnTo>
                    <a:pt x="95" y="49"/>
                  </a:lnTo>
                  <a:lnTo>
                    <a:pt x="106" y="19"/>
                  </a:lnTo>
                  <a:lnTo>
                    <a:pt x="45" y="0"/>
                  </a:lnTo>
                  <a:lnTo>
                    <a:pt x="38" y="19"/>
                  </a:lnTo>
                  <a:lnTo>
                    <a:pt x="30" y="34"/>
                  </a:lnTo>
                  <a:lnTo>
                    <a:pt x="15" y="45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0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82" name="Freeform 159"/>
            <p:cNvSpPr>
              <a:spLocks/>
            </p:cNvSpPr>
            <p:nvPr/>
          </p:nvSpPr>
          <p:spPr bwMode="auto">
            <a:xfrm>
              <a:off x="4137" y="1836"/>
              <a:ext cx="91" cy="88"/>
            </a:xfrm>
            <a:custGeom>
              <a:avLst/>
              <a:gdLst>
                <a:gd name="T0" fmla="*/ 91 w 91"/>
                <a:gd name="T1" fmla="*/ 31 h 88"/>
                <a:gd name="T2" fmla="*/ 0 w 91"/>
                <a:gd name="T3" fmla="*/ 0 h 88"/>
                <a:gd name="T4" fmla="*/ 46 w 91"/>
                <a:gd name="T5" fmla="*/ 88 h 88"/>
                <a:gd name="T6" fmla="*/ 46 w 91"/>
                <a:gd name="T7" fmla="*/ 88 h 88"/>
                <a:gd name="T8" fmla="*/ 61 w 91"/>
                <a:gd name="T9" fmla="*/ 76 h 88"/>
                <a:gd name="T10" fmla="*/ 76 w 91"/>
                <a:gd name="T11" fmla="*/ 65 h 88"/>
                <a:gd name="T12" fmla="*/ 84 w 91"/>
                <a:gd name="T13" fmla="*/ 50 h 88"/>
                <a:gd name="T14" fmla="*/ 91 w 91"/>
                <a:gd name="T15" fmla="*/ 31 h 88"/>
                <a:gd name="T16" fmla="*/ 91 w 91"/>
                <a:gd name="T17" fmla="*/ 3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88">
                  <a:moveTo>
                    <a:pt x="91" y="31"/>
                  </a:moveTo>
                  <a:lnTo>
                    <a:pt x="0" y="0"/>
                  </a:lnTo>
                  <a:lnTo>
                    <a:pt x="46" y="88"/>
                  </a:lnTo>
                  <a:lnTo>
                    <a:pt x="61" y="76"/>
                  </a:lnTo>
                  <a:lnTo>
                    <a:pt x="76" y="65"/>
                  </a:lnTo>
                  <a:lnTo>
                    <a:pt x="84" y="50"/>
                  </a:lnTo>
                  <a:lnTo>
                    <a:pt x="91" y="3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83" name="Freeform 160"/>
            <p:cNvSpPr>
              <a:spLocks/>
            </p:cNvSpPr>
            <p:nvPr/>
          </p:nvSpPr>
          <p:spPr bwMode="auto">
            <a:xfrm>
              <a:off x="4007" y="1779"/>
              <a:ext cx="61" cy="61"/>
            </a:xfrm>
            <a:custGeom>
              <a:avLst/>
              <a:gdLst>
                <a:gd name="T0" fmla="*/ 61 w 61"/>
                <a:gd name="T1" fmla="*/ 31 h 61"/>
                <a:gd name="T2" fmla="*/ 61 w 61"/>
                <a:gd name="T3" fmla="*/ 31 h 61"/>
                <a:gd name="T4" fmla="*/ 61 w 61"/>
                <a:gd name="T5" fmla="*/ 42 h 61"/>
                <a:gd name="T6" fmla="*/ 54 w 61"/>
                <a:gd name="T7" fmla="*/ 50 h 61"/>
                <a:gd name="T8" fmla="*/ 42 w 61"/>
                <a:gd name="T9" fmla="*/ 57 h 61"/>
                <a:gd name="T10" fmla="*/ 31 w 61"/>
                <a:gd name="T11" fmla="*/ 61 h 61"/>
                <a:gd name="T12" fmla="*/ 31 w 61"/>
                <a:gd name="T13" fmla="*/ 61 h 61"/>
                <a:gd name="T14" fmla="*/ 20 w 61"/>
                <a:gd name="T15" fmla="*/ 57 h 61"/>
                <a:gd name="T16" fmla="*/ 8 w 61"/>
                <a:gd name="T17" fmla="*/ 50 h 61"/>
                <a:gd name="T18" fmla="*/ 4 w 61"/>
                <a:gd name="T19" fmla="*/ 42 h 61"/>
                <a:gd name="T20" fmla="*/ 0 w 61"/>
                <a:gd name="T21" fmla="*/ 31 h 61"/>
                <a:gd name="T22" fmla="*/ 0 w 61"/>
                <a:gd name="T23" fmla="*/ 31 h 61"/>
                <a:gd name="T24" fmla="*/ 4 w 61"/>
                <a:gd name="T25" fmla="*/ 19 h 61"/>
                <a:gd name="T26" fmla="*/ 8 w 61"/>
                <a:gd name="T27" fmla="*/ 8 h 61"/>
                <a:gd name="T28" fmla="*/ 20 w 61"/>
                <a:gd name="T29" fmla="*/ 0 h 61"/>
                <a:gd name="T30" fmla="*/ 31 w 61"/>
                <a:gd name="T31" fmla="*/ 0 h 61"/>
                <a:gd name="T32" fmla="*/ 31 w 61"/>
                <a:gd name="T33" fmla="*/ 0 h 61"/>
                <a:gd name="T34" fmla="*/ 42 w 61"/>
                <a:gd name="T35" fmla="*/ 0 h 61"/>
                <a:gd name="T36" fmla="*/ 54 w 61"/>
                <a:gd name="T37" fmla="*/ 8 h 61"/>
                <a:gd name="T38" fmla="*/ 61 w 61"/>
                <a:gd name="T39" fmla="*/ 19 h 61"/>
                <a:gd name="T40" fmla="*/ 61 w 61"/>
                <a:gd name="T41" fmla="*/ 31 h 61"/>
                <a:gd name="T42" fmla="*/ 61 w 61"/>
                <a:gd name="T43" fmla="*/ 31 h 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" h="61">
                  <a:moveTo>
                    <a:pt x="61" y="31"/>
                  </a:moveTo>
                  <a:lnTo>
                    <a:pt x="61" y="31"/>
                  </a:lnTo>
                  <a:lnTo>
                    <a:pt x="61" y="42"/>
                  </a:lnTo>
                  <a:lnTo>
                    <a:pt x="54" y="50"/>
                  </a:lnTo>
                  <a:lnTo>
                    <a:pt x="42" y="57"/>
                  </a:lnTo>
                  <a:lnTo>
                    <a:pt x="31" y="61"/>
                  </a:lnTo>
                  <a:lnTo>
                    <a:pt x="20" y="57"/>
                  </a:lnTo>
                  <a:lnTo>
                    <a:pt x="8" y="50"/>
                  </a:lnTo>
                  <a:lnTo>
                    <a:pt x="4" y="42"/>
                  </a:lnTo>
                  <a:lnTo>
                    <a:pt x="0" y="31"/>
                  </a:lnTo>
                  <a:lnTo>
                    <a:pt x="4" y="19"/>
                  </a:lnTo>
                  <a:lnTo>
                    <a:pt x="8" y="8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42" y="0"/>
                  </a:lnTo>
                  <a:lnTo>
                    <a:pt x="54" y="8"/>
                  </a:lnTo>
                  <a:lnTo>
                    <a:pt x="61" y="19"/>
                  </a:lnTo>
                  <a:lnTo>
                    <a:pt x="61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80903" name="Group 161"/>
          <p:cNvGrpSpPr>
            <a:grpSpLocks/>
          </p:cNvGrpSpPr>
          <p:nvPr/>
        </p:nvGrpSpPr>
        <p:grpSpPr bwMode="auto">
          <a:xfrm>
            <a:off x="7575688" y="4159762"/>
            <a:ext cx="1130300" cy="1101725"/>
            <a:chOff x="3822" y="2393"/>
            <a:chExt cx="1192" cy="1030"/>
          </a:xfrm>
        </p:grpSpPr>
        <p:sp>
          <p:nvSpPr>
            <p:cNvPr id="80904" name="Rectangle 162"/>
            <p:cNvSpPr>
              <a:spLocks noChangeArrowheads="1"/>
            </p:cNvSpPr>
            <p:nvPr/>
          </p:nvSpPr>
          <p:spPr bwMode="auto">
            <a:xfrm>
              <a:off x="3822" y="2393"/>
              <a:ext cx="1129" cy="103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05" name="Freeform 163"/>
            <p:cNvSpPr>
              <a:spLocks/>
            </p:cNvSpPr>
            <p:nvPr/>
          </p:nvSpPr>
          <p:spPr bwMode="auto">
            <a:xfrm>
              <a:off x="3859" y="2432"/>
              <a:ext cx="1051" cy="968"/>
            </a:xfrm>
            <a:custGeom>
              <a:avLst/>
              <a:gdLst>
                <a:gd name="T0" fmla="*/ 3 w 2102"/>
                <a:gd name="T1" fmla="*/ 0 h 1937"/>
                <a:gd name="T2" fmla="*/ 45 w 2102"/>
                <a:gd name="T3" fmla="*/ 0 h 1937"/>
                <a:gd name="T4" fmla="*/ 116 w 2102"/>
                <a:gd name="T5" fmla="*/ 1 h 1937"/>
                <a:gd name="T6" fmla="*/ 172 w 2102"/>
                <a:gd name="T7" fmla="*/ 1 h 1937"/>
                <a:gd name="T8" fmla="*/ 242 w 2102"/>
                <a:gd name="T9" fmla="*/ 3 h 1937"/>
                <a:gd name="T10" fmla="*/ 263 w 2102"/>
                <a:gd name="T11" fmla="*/ 3 h 1937"/>
                <a:gd name="T12" fmla="*/ 263 w 2102"/>
                <a:gd name="T13" fmla="*/ 38 h 1937"/>
                <a:gd name="T14" fmla="*/ 257 w 2102"/>
                <a:gd name="T15" fmla="*/ 171 h 1937"/>
                <a:gd name="T16" fmla="*/ 258 w 2102"/>
                <a:gd name="T17" fmla="*/ 241 h 1937"/>
                <a:gd name="T18" fmla="*/ 159 w 2102"/>
                <a:gd name="T19" fmla="*/ 242 h 1937"/>
                <a:gd name="T20" fmla="*/ 58 w 2102"/>
                <a:gd name="T21" fmla="*/ 240 h 1937"/>
                <a:gd name="T22" fmla="*/ 0 w 2102"/>
                <a:gd name="T23" fmla="*/ 239 h 1937"/>
                <a:gd name="T24" fmla="*/ 0 w 2102"/>
                <a:gd name="T25" fmla="*/ 201 h 1937"/>
                <a:gd name="T26" fmla="*/ 1 w 2102"/>
                <a:gd name="T27" fmla="*/ 109 h 1937"/>
                <a:gd name="T28" fmla="*/ 3 w 2102"/>
                <a:gd name="T29" fmla="*/ 43 h 1937"/>
                <a:gd name="T30" fmla="*/ 3 w 2102"/>
                <a:gd name="T31" fmla="*/ 0 h 1937"/>
                <a:gd name="T32" fmla="*/ 3 w 2102"/>
                <a:gd name="T33" fmla="*/ 0 h 19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02" h="1937">
                  <a:moveTo>
                    <a:pt x="21" y="0"/>
                  </a:moveTo>
                  <a:lnTo>
                    <a:pt x="359" y="0"/>
                  </a:lnTo>
                  <a:lnTo>
                    <a:pt x="925" y="11"/>
                  </a:lnTo>
                  <a:lnTo>
                    <a:pt x="1372" y="11"/>
                  </a:lnTo>
                  <a:lnTo>
                    <a:pt x="1929" y="25"/>
                  </a:lnTo>
                  <a:lnTo>
                    <a:pt x="2102" y="30"/>
                  </a:lnTo>
                  <a:lnTo>
                    <a:pt x="2102" y="308"/>
                  </a:lnTo>
                  <a:lnTo>
                    <a:pt x="2056" y="1369"/>
                  </a:lnTo>
                  <a:lnTo>
                    <a:pt x="2058" y="1929"/>
                  </a:lnTo>
                  <a:lnTo>
                    <a:pt x="1269" y="1937"/>
                  </a:lnTo>
                  <a:lnTo>
                    <a:pt x="464" y="1926"/>
                  </a:lnTo>
                  <a:lnTo>
                    <a:pt x="0" y="1914"/>
                  </a:lnTo>
                  <a:lnTo>
                    <a:pt x="0" y="1608"/>
                  </a:lnTo>
                  <a:lnTo>
                    <a:pt x="6" y="878"/>
                  </a:lnTo>
                  <a:lnTo>
                    <a:pt x="21" y="34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06" name="Freeform 164"/>
            <p:cNvSpPr>
              <a:spLocks/>
            </p:cNvSpPr>
            <p:nvPr/>
          </p:nvSpPr>
          <p:spPr bwMode="auto">
            <a:xfrm>
              <a:off x="3905" y="2437"/>
              <a:ext cx="599" cy="562"/>
            </a:xfrm>
            <a:custGeom>
              <a:avLst/>
              <a:gdLst>
                <a:gd name="T0" fmla="*/ 66 w 1197"/>
                <a:gd name="T1" fmla="*/ 140 h 1124"/>
                <a:gd name="T2" fmla="*/ 55 w 1197"/>
                <a:gd name="T3" fmla="*/ 138 h 1124"/>
                <a:gd name="T4" fmla="*/ 44 w 1197"/>
                <a:gd name="T5" fmla="*/ 134 h 1124"/>
                <a:gd name="T6" fmla="*/ 35 w 1197"/>
                <a:gd name="T7" fmla="*/ 129 h 1124"/>
                <a:gd name="T8" fmla="*/ 26 w 1197"/>
                <a:gd name="T9" fmla="*/ 122 h 1124"/>
                <a:gd name="T10" fmla="*/ 19 w 1197"/>
                <a:gd name="T11" fmla="*/ 115 h 1124"/>
                <a:gd name="T12" fmla="*/ 12 w 1197"/>
                <a:gd name="T13" fmla="*/ 106 h 1124"/>
                <a:gd name="T14" fmla="*/ 7 w 1197"/>
                <a:gd name="T15" fmla="*/ 97 h 1124"/>
                <a:gd name="T16" fmla="*/ 3 w 1197"/>
                <a:gd name="T17" fmla="*/ 87 h 1124"/>
                <a:gd name="T18" fmla="*/ 1 w 1197"/>
                <a:gd name="T19" fmla="*/ 76 h 1124"/>
                <a:gd name="T20" fmla="*/ 0 w 1197"/>
                <a:gd name="T21" fmla="*/ 65 h 1124"/>
                <a:gd name="T22" fmla="*/ 1 w 1197"/>
                <a:gd name="T23" fmla="*/ 57 h 1124"/>
                <a:gd name="T24" fmla="*/ 2 w 1197"/>
                <a:gd name="T25" fmla="*/ 49 h 1124"/>
                <a:gd name="T26" fmla="*/ 4 w 1197"/>
                <a:gd name="T27" fmla="*/ 42 h 1124"/>
                <a:gd name="T28" fmla="*/ 7 w 1197"/>
                <a:gd name="T29" fmla="*/ 35 h 1124"/>
                <a:gd name="T30" fmla="*/ 10 w 1197"/>
                <a:gd name="T31" fmla="*/ 29 h 1124"/>
                <a:gd name="T32" fmla="*/ 14 w 1197"/>
                <a:gd name="T33" fmla="*/ 23 h 1124"/>
                <a:gd name="T34" fmla="*/ 19 w 1197"/>
                <a:gd name="T35" fmla="*/ 17 h 1124"/>
                <a:gd name="T36" fmla="*/ 24 w 1197"/>
                <a:gd name="T37" fmla="*/ 12 h 1124"/>
                <a:gd name="T38" fmla="*/ 29 w 1197"/>
                <a:gd name="T39" fmla="*/ 7 h 1124"/>
                <a:gd name="T40" fmla="*/ 35 w 1197"/>
                <a:gd name="T41" fmla="*/ 3 h 1124"/>
                <a:gd name="T42" fmla="*/ 41 w 1197"/>
                <a:gd name="T43" fmla="*/ 1 h 1124"/>
                <a:gd name="T44" fmla="*/ 47 w 1197"/>
                <a:gd name="T45" fmla="*/ 1 h 1124"/>
                <a:gd name="T46" fmla="*/ 52 w 1197"/>
                <a:gd name="T47" fmla="*/ 1 h 1124"/>
                <a:gd name="T48" fmla="*/ 58 w 1197"/>
                <a:gd name="T49" fmla="*/ 0 h 1124"/>
                <a:gd name="T50" fmla="*/ 62 w 1197"/>
                <a:gd name="T51" fmla="*/ 0 h 1124"/>
                <a:gd name="T52" fmla="*/ 67 w 1197"/>
                <a:gd name="T53" fmla="*/ 0 h 1124"/>
                <a:gd name="T54" fmla="*/ 71 w 1197"/>
                <a:gd name="T55" fmla="*/ 0 h 1124"/>
                <a:gd name="T56" fmla="*/ 76 w 1197"/>
                <a:gd name="T57" fmla="*/ 0 h 1124"/>
                <a:gd name="T58" fmla="*/ 79 w 1197"/>
                <a:gd name="T59" fmla="*/ 0 h 1124"/>
                <a:gd name="T60" fmla="*/ 84 w 1197"/>
                <a:gd name="T61" fmla="*/ 0 h 1124"/>
                <a:gd name="T62" fmla="*/ 90 w 1197"/>
                <a:gd name="T63" fmla="*/ 0 h 1124"/>
                <a:gd name="T64" fmla="*/ 94 w 1197"/>
                <a:gd name="T65" fmla="*/ 0 h 1124"/>
                <a:gd name="T66" fmla="*/ 98 w 1197"/>
                <a:gd name="T67" fmla="*/ 0 h 1124"/>
                <a:gd name="T68" fmla="*/ 102 w 1197"/>
                <a:gd name="T69" fmla="*/ 0 h 1124"/>
                <a:gd name="T70" fmla="*/ 107 w 1197"/>
                <a:gd name="T71" fmla="*/ 0 h 1124"/>
                <a:gd name="T72" fmla="*/ 113 w 1197"/>
                <a:gd name="T73" fmla="*/ 1 h 1124"/>
                <a:gd name="T74" fmla="*/ 119 w 1197"/>
                <a:gd name="T75" fmla="*/ 5 h 1124"/>
                <a:gd name="T76" fmla="*/ 125 w 1197"/>
                <a:gd name="T77" fmla="*/ 10 h 1124"/>
                <a:gd name="T78" fmla="*/ 130 w 1197"/>
                <a:gd name="T79" fmla="*/ 15 h 1124"/>
                <a:gd name="T80" fmla="*/ 134 w 1197"/>
                <a:gd name="T81" fmla="*/ 20 h 1124"/>
                <a:gd name="T82" fmla="*/ 139 w 1197"/>
                <a:gd name="T83" fmla="*/ 26 h 1124"/>
                <a:gd name="T84" fmla="*/ 142 w 1197"/>
                <a:gd name="T85" fmla="*/ 33 h 1124"/>
                <a:gd name="T86" fmla="*/ 145 w 1197"/>
                <a:gd name="T87" fmla="*/ 40 h 1124"/>
                <a:gd name="T88" fmla="*/ 147 w 1197"/>
                <a:gd name="T89" fmla="*/ 47 h 1124"/>
                <a:gd name="T90" fmla="*/ 149 w 1197"/>
                <a:gd name="T91" fmla="*/ 54 h 1124"/>
                <a:gd name="T92" fmla="*/ 150 w 1197"/>
                <a:gd name="T93" fmla="*/ 62 h 1124"/>
                <a:gd name="T94" fmla="*/ 150 w 1197"/>
                <a:gd name="T95" fmla="*/ 72 h 1124"/>
                <a:gd name="T96" fmla="*/ 148 w 1197"/>
                <a:gd name="T97" fmla="*/ 83 h 1124"/>
                <a:gd name="T98" fmla="*/ 145 w 1197"/>
                <a:gd name="T99" fmla="*/ 93 h 1124"/>
                <a:gd name="T100" fmla="*/ 140 w 1197"/>
                <a:gd name="T101" fmla="*/ 103 h 1124"/>
                <a:gd name="T102" fmla="*/ 134 w 1197"/>
                <a:gd name="T103" fmla="*/ 112 h 1124"/>
                <a:gd name="T104" fmla="*/ 127 w 1197"/>
                <a:gd name="T105" fmla="*/ 120 h 1124"/>
                <a:gd name="T106" fmla="*/ 118 w 1197"/>
                <a:gd name="T107" fmla="*/ 127 h 1124"/>
                <a:gd name="T108" fmla="*/ 109 w 1197"/>
                <a:gd name="T109" fmla="*/ 133 h 1124"/>
                <a:gd name="T110" fmla="*/ 99 w 1197"/>
                <a:gd name="T111" fmla="*/ 137 h 1124"/>
                <a:gd name="T112" fmla="*/ 88 w 1197"/>
                <a:gd name="T113" fmla="*/ 140 h 1124"/>
                <a:gd name="T114" fmla="*/ 77 w 1197"/>
                <a:gd name="T115" fmla="*/ 141 h 112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97" h="1124">
                  <a:moveTo>
                    <a:pt x="599" y="1124"/>
                  </a:moveTo>
                  <a:lnTo>
                    <a:pt x="582" y="1124"/>
                  </a:lnTo>
                  <a:lnTo>
                    <a:pt x="566" y="1122"/>
                  </a:lnTo>
                  <a:lnTo>
                    <a:pt x="551" y="1122"/>
                  </a:lnTo>
                  <a:lnTo>
                    <a:pt x="538" y="1120"/>
                  </a:lnTo>
                  <a:lnTo>
                    <a:pt x="521" y="1118"/>
                  </a:lnTo>
                  <a:lnTo>
                    <a:pt x="507" y="1116"/>
                  </a:lnTo>
                  <a:lnTo>
                    <a:pt x="492" y="1114"/>
                  </a:lnTo>
                  <a:lnTo>
                    <a:pt x="477" y="1112"/>
                  </a:lnTo>
                  <a:lnTo>
                    <a:pt x="462" y="1109"/>
                  </a:lnTo>
                  <a:lnTo>
                    <a:pt x="449" y="1105"/>
                  </a:lnTo>
                  <a:lnTo>
                    <a:pt x="433" y="1099"/>
                  </a:lnTo>
                  <a:lnTo>
                    <a:pt x="420" y="1095"/>
                  </a:lnTo>
                  <a:lnTo>
                    <a:pt x="407" y="1091"/>
                  </a:lnTo>
                  <a:lnTo>
                    <a:pt x="392" y="1088"/>
                  </a:lnTo>
                  <a:lnTo>
                    <a:pt x="378" y="1082"/>
                  </a:lnTo>
                  <a:lnTo>
                    <a:pt x="365" y="1076"/>
                  </a:lnTo>
                  <a:lnTo>
                    <a:pt x="352" y="1071"/>
                  </a:lnTo>
                  <a:lnTo>
                    <a:pt x="338" y="1065"/>
                  </a:lnTo>
                  <a:lnTo>
                    <a:pt x="325" y="1057"/>
                  </a:lnTo>
                  <a:lnTo>
                    <a:pt x="314" y="1052"/>
                  </a:lnTo>
                  <a:lnTo>
                    <a:pt x="300" y="1044"/>
                  </a:lnTo>
                  <a:lnTo>
                    <a:pt x="287" y="1036"/>
                  </a:lnTo>
                  <a:lnTo>
                    <a:pt x="276" y="1029"/>
                  </a:lnTo>
                  <a:lnTo>
                    <a:pt x="264" y="1021"/>
                  </a:lnTo>
                  <a:lnTo>
                    <a:pt x="253" y="1012"/>
                  </a:lnTo>
                  <a:lnTo>
                    <a:pt x="240" y="1004"/>
                  </a:lnTo>
                  <a:lnTo>
                    <a:pt x="230" y="995"/>
                  </a:lnTo>
                  <a:lnTo>
                    <a:pt x="219" y="985"/>
                  </a:lnTo>
                  <a:lnTo>
                    <a:pt x="207" y="976"/>
                  </a:lnTo>
                  <a:lnTo>
                    <a:pt x="196" y="966"/>
                  </a:lnTo>
                  <a:lnTo>
                    <a:pt x="186" y="957"/>
                  </a:lnTo>
                  <a:lnTo>
                    <a:pt x="177" y="947"/>
                  </a:lnTo>
                  <a:lnTo>
                    <a:pt x="165" y="938"/>
                  </a:lnTo>
                  <a:lnTo>
                    <a:pt x="156" y="926"/>
                  </a:lnTo>
                  <a:lnTo>
                    <a:pt x="146" y="915"/>
                  </a:lnTo>
                  <a:lnTo>
                    <a:pt x="137" y="903"/>
                  </a:lnTo>
                  <a:lnTo>
                    <a:pt x="127" y="892"/>
                  </a:lnTo>
                  <a:lnTo>
                    <a:pt x="120" y="880"/>
                  </a:lnTo>
                  <a:lnTo>
                    <a:pt x="110" y="869"/>
                  </a:lnTo>
                  <a:lnTo>
                    <a:pt x="103" y="858"/>
                  </a:lnTo>
                  <a:lnTo>
                    <a:pt x="95" y="846"/>
                  </a:lnTo>
                  <a:lnTo>
                    <a:pt x="86" y="833"/>
                  </a:lnTo>
                  <a:lnTo>
                    <a:pt x="80" y="822"/>
                  </a:lnTo>
                  <a:lnTo>
                    <a:pt x="72" y="808"/>
                  </a:lnTo>
                  <a:lnTo>
                    <a:pt x="65" y="795"/>
                  </a:lnTo>
                  <a:lnTo>
                    <a:pt x="59" y="782"/>
                  </a:lnTo>
                  <a:lnTo>
                    <a:pt x="53" y="770"/>
                  </a:lnTo>
                  <a:lnTo>
                    <a:pt x="48" y="757"/>
                  </a:lnTo>
                  <a:lnTo>
                    <a:pt x="40" y="744"/>
                  </a:lnTo>
                  <a:lnTo>
                    <a:pt x="36" y="730"/>
                  </a:lnTo>
                  <a:lnTo>
                    <a:pt x="30" y="717"/>
                  </a:lnTo>
                  <a:lnTo>
                    <a:pt x="27" y="702"/>
                  </a:lnTo>
                  <a:lnTo>
                    <a:pt x="21" y="689"/>
                  </a:lnTo>
                  <a:lnTo>
                    <a:pt x="19" y="673"/>
                  </a:lnTo>
                  <a:lnTo>
                    <a:pt x="15" y="658"/>
                  </a:lnTo>
                  <a:lnTo>
                    <a:pt x="13" y="645"/>
                  </a:lnTo>
                  <a:lnTo>
                    <a:pt x="10" y="630"/>
                  </a:lnTo>
                  <a:lnTo>
                    <a:pt x="6" y="614"/>
                  </a:lnTo>
                  <a:lnTo>
                    <a:pt x="4" y="601"/>
                  </a:lnTo>
                  <a:lnTo>
                    <a:pt x="4" y="586"/>
                  </a:lnTo>
                  <a:lnTo>
                    <a:pt x="2" y="571"/>
                  </a:lnTo>
                  <a:lnTo>
                    <a:pt x="0" y="555"/>
                  </a:lnTo>
                  <a:lnTo>
                    <a:pt x="0" y="540"/>
                  </a:lnTo>
                  <a:lnTo>
                    <a:pt x="0" y="525"/>
                  </a:lnTo>
                  <a:lnTo>
                    <a:pt x="0" y="516"/>
                  </a:lnTo>
                  <a:lnTo>
                    <a:pt x="0" y="504"/>
                  </a:lnTo>
                  <a:lnTo>
                    <a:pt x="0" y="493"/>
                  </a:lnTo>
                  <a:lnTo>
                    <a:pt x="2" y="483"/>
                  </a:lnTo>
                  <a:lnTo>
                    <a:pt x="2" y="472"/>
                  </a:lnTo>
                  <a:lnTo>
                    <a:pt x="2" y="462"/>
                  </a:lnTo>
                  <a:lnTo>
                    <a:pt x="4" y="451"/>
                  </a:lnTo>
                  <a:lnTo>
                    <a:pt x="6" y="443"/>
                  </a:lnTo>
                  <a:lnTo>
                    <a:pt x="6" y="432"/>
                  </a:lnTo>
                  <a:lnTo>
                    <a:pt x="8" y="422"/>
                  </a:lnTo>
                  <a:lnTo>
                    <a:pt x="10" y="411"/>
                  </a:lnTo>
                  <a:lnTo>
                    <a:pt x="11" y="401"/>
                  </a:lnTo>
                  <a:lnTo>
                    <a:pt x="13" y="392"/>
                  </a:lnTo>
                  <a:lnTo>
                    <a:pt x="15" y="382"/>
                  </a:lnTo>
                  <a:lnTo>
                    <a:pt x="19" y="373"/>
                  </a:lnTo>
                  <a:lnTo>
                    <a:pt x="21" y="363"/>
                  </a:lnTo>
                  <a:lnTo>
                    <a:pt x="25" y="354"/>
                  </a:lnTo>
                  <a:lnTo>
                    <a:pt x="27" y="344"/>
                  </a:lnTo>
                  <a:lnTo>
                    <a:pt x="30" y="335"/>
                  </a:lnTo>
                  <a:lnTo>
                    <a:pt x="34" y="325"/>
                  </a:lnTo>
                  <a:lnTo>
                    <a:pt x="36" y="314"/>
                  </a:lnTo>
                  <a:lnTo>
                    <a:pt x="40" y="306"/>
                  </a:lnTo>
                  <a:lnTo>
                    <a:pt x="44" y="297"/>
                  </a:lnTo>
                  <a:lnTo>
                    <a:pt x="48" y="289"/>
                  </a:lnTo>
                  <a:lnTo>
                    <a:pt x="51" y="280"/>
                  </a:lnTo>
                  <a:lnTo>
                    <a:pt x="55" y="270"/>
                  </a:lnTo>
                  <a:lnTo>
                    <a:pt x="59" y="261"/>
                  </a:lnTo>
                  <a:lnTo>
                    <a:pt x="65" y="253"/>
                  </a:lnTo>
                  <a:lnTo>
                    <a:pt x="68" y="244"/>
                  </a:lnTo>
                  <a:lnTo>
                    <a:pt x="74" y="236"/>
                  </a:lnTo>
                  <a:lnTo>
                    <a:pt x="80" y="227"/>
                  </a:lnTo>
                  <a:lnTo>
                    <a:pt x="84" y="219"/>
                  </a:lnTo>
                  <a:lnTo>
                    <a:pt x="89" y="210"/>
                  </a:lnTo>
                  <a:lnTo>
                    <a:pt x="93" y="202"/>
                  </a:lnTo>
                  <a:lnTo>
                    <a:pt x="99" y="194"/>
                  </a:lnTo>
                  <a:lnTo>
                    <a:pt x="105" y="185"/>
                  </a:lnTo>
                  <a:lnTo>
                    <a:pt x="110" y="177"/>
                  </a:lnTo>
                  <a:lnTo>
                    <a:pt x="116" y="170"/>
                  </a:lnTo>
                  <a:lnTo>
                    <a:pt x="122" y="160"/>
                  </a:lnTo>
                  <a:lnTo>
                    <a:pt x="127" y="154"/>
                  </a:lnTo>
                  <a:lnTo>
                    <a:pt x="133" y="145"/>
                  </a:lnTo>
                  <a:lnTo>
                    <a:pt x="141" y="137"/>
                  </a:lnTo>
                  <a:lnTo>
                    <a:pt x="146" y="132"/>
                  </a:lnTo>
                  <a:lnTo>
                    <a:pt x="152" y="124"/>
                  </a:lnTo>
                  <a:lnTo>
                    <a:pt x="160" y="116"/>
                  </a:lnTo>
                  <a:lnTo>
                    <a:pt x="167" y="109"/>
                  </a:lnTo>
                  <a:lnTo>
                    <a:pt x="173" y="103"/>
                  </a:lnTo>
                  <a:lnTo>
                    <a:pt x="181" y="95"/>
                  </a:lnTo>
                  <a:lnTo>
                    <a:pt x="188" y="90"/>
                  </a:lnTo>
                  <a:lnTo>
                    <a:pt x="194" y="82"/>
                  </a:lnTo>
                  <a:lnTo>
                    <a:pt x="201" y="75"/>
                  </a:lnTo>
                  <a:lnTo>
                    <a:pt x="209" y="69"/>
                  </a:lnTo>
                  <a:lnTo>
                    <a:pt x="217" y="63"/>
                  </a:lnTo>
                  <a:lnTo>
                    <a:pt x="224" y="57"/>
                  </a:lnTo>
                  <a:lnTo>
                    <a:pt x="232" y="52"/>
                  </a:lnTo>
                  <a:lnTo>
                    <a:pt x="240" y="46"/>
                  </a:lnTo>
                  <a:lnTo>
                    <a:pt x="247" y="40"/>
                  </a:lnTo>
                  <a:lnTo>
                    <a:pt x="255" y="35"/>
                  </a:lnTo>
                  <a:lnTo>
                    <a:pt x="264" y="29"/>
                  </a:lnTo>
                  <a:lnTo>
                    <a:pt x="272" y="23"/>
                  </a:lnTo>
                  <a:lnTo>
                    <a:pt x="279" y="18"/>
                  </a:lnTo>
                  <a:lnTo>
                    <a:pt x="289" y="14"/>
                  </a:lnTo>
                  <a:lnTo>
                    <a:pt x="297" y="8"/>
                  </a:lnTo>
                  <a:lnTo>
                    <a:pt x="306" y="4"/>
                  </a:lnTo>
                  <a:lnTo>
                    <a:pt x="314" y="2"/>
                  </a:lnTo>
                  <a:lnTo>
                    <a:pt x="321" y="2"/>
                  </a:lnTo>
                  <a:lnTo>
                    <a:pt x="327" y="2"/>
                  </a:lnTo>
                  <a:lnTo>
                    <a:pt x="336" y="2"/>
                  </a:lnTo>
                  <a:lnTo>
                    <a:pt x="342" y="2"/>
                  </a:lnTo>
                  <a:lnTo>
                    <a:pt x="350" y="2"/>
                  </a:lnTo>
                  <a:lnTo>
                    <a:pt x="357" y="2"/>
                  </a:lnTo>
                  <a:lnTo>
                    <a:pt x="365" y="2"/>
                  </a:lnTo>
                  <a:lnTo>
                    <a:pt x="373" y="2"/>
                  </a:lnTo>
                  <a:lnTo>
                    <a:pt x="380" y="2"/>
                  </a:lnTo>
                  <a:lnTo>
                    <a:pt x="386" y="2"/>
                  </a:lnTo>
                  <a:lnTo>
                    <a:pt x="395" y="2"/>
                  </a:lnTo>
                  <a:lnTo>
                    <a:pt x="401" y="2"/>
                  </a:lnTo>
                  <a:lnTo>
                    <a:pt x="409" y="2"/>
                  </a:lnTo>
                  <a:lnTo>
                    <a:pt x="416" y="2"/>
                  </a:lnTo>
                  <a:lnTo>
                    <a:pt x="424" y="2"/>
                  </a:lnTo>
                  <a:lnTo>
                    <a:pt x="430" y="0"/>
                  </a:lnTo>
                  <a:lnTo>
                    <a:pt x="437" y="0"/>
                  </a:lnTo>
                  <a:lnTo>
                    <a:pt x="445" y="0"/>
                  </a:lnTo>
                  <a:lnTo>
                    <a:pt x="450" y="0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1" y="0"/>
                  </a:lnTo>
                  <a:lnTo>
                    <a:pt x="479" y="0"/>
                  </a:lnTo>
                  <a:lnTo>
                    <a:pt x="485" y="0"/>
                  </a:lnTo>
                  <a:lnTo>
                    <a:pt x="492" y="0"/>
                  </a:lnTo>
                  <a:lnTo>
                    <a:pt x="496" y="0"/>
                  </a:lnTo>
                  <a:lnTo>
                    <a:pt x="504" y="0"/>
                  </a:lnTo>
                  <a:lnTo>
                    <a:pt x="509" y="0"/>
                  </a:lnTo>
                  <a:lnTo>
                    <a:pt x="517" y="0"/>
                  </a:lnTo>
                  <a:lnTo>
                    <a:pt x="523" y="0"/>
                  </a:lnTo>
                  <a:lnTo>
                    <a:pt x="528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4" y="0"/>
                  </a:lnTo>
                  <a:lnTo>
                    <a:pt x="549" y="0"/>
                  </a:lnTo>
                  <a:lnTo>
                    <a:pt x="555" y="0"/>
                  </a:lnTo>
                  <a:lnTo>
                    <a:pt x="561" y="0"/>
                  </a:lnTo>
                  <a:lnTo>
                    <a:pt x="565" y="0"/>
                  </a:lnTo>
                  <a:lnTo>
                    <a:pt x="570" y="0"/>
                  </a:lnTo>
                  <a:lnTo>
                    <a:pt x="578" y="0"/>
                  </a:lnTo>
                  <a:lnTo>
                    <a:pt x="587" y="0"/>
                  </a:lnTo>
                  <a:lnTo>
                    <a:pt x="595" y="0"/>
                  </a:lnTo>
                  <a:lnTo>
                    <a:pt x="603" y="0"/>
                  </a:lnTo>
                  <a:lnTo>
                    <a:pt x="608" y="0"/>
                  </a:lnTo>
                  <a:lnTo>
                    <a:pt x="614" y="0"/>
                  </a:lnTo>
                  <a:lnTo>
                    <a:pt x="618" y="0"/>
                  </a:lnTo>
                  <a:lnTo>
                    <a:pt x="623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41" y="0"/>
                  </a:lnTo>
                  <a:lnTo>
                    <a:pt x="650" y="0"/>
                  </a:lnTo>
                  <a:lnTo>
                    <a:pt x="654" y="0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73" y="0"/>
                  </a:lnTo>
                  <a:lnTo>
                    <a:pt x="679" y="0"/>
                  </a:lnTo>
                  <a:lnTo>
                    <a:pt x="686" y="0"/>
                  </a:lnTo>
                  <a:lnTo>
                    <a:pt x="694" y="0"/>
                  </a:lnTo>
                  <a:lnTo>
                    <a:pt x="703" y="0"/>
                  </a:lnTo>
                  <a:lnTo>
                    <a:pt x="713" y="0"/>
                  </a:lnTo>
                  <a:lnTo>
                    <a:pt x="720" y="0"/>
                  </a:lnTo>
                  <a:lnTo>
                    <a:pt x="726" y="0"/>
                  </a:lnTo>
                  <a:lnTo>
                    <a:pt x="730" y="0"/>
                  </a:lnTo>
                  <a:lnTo>
                    <a:pt x="736" y="0"/>
                  </a:lnTo>
                  <a:lnTo>
                    <a:pt x="741" y="0"/>
                  </a:lnTo>
                  <a:lnTo>
                    <a:pt x="747" y="0"/>
                  </a:lnTo>
                  <a:lnTo>
                    <a:pt x="753" y="0"/>
                  </a:lnTo>
                  <a:lnTo>
                    <a:pt x="756" y="0"/>
                  </a:lnTo>
                  <a:lnTo>
                    <a:pt x="762" y="0"/>
                  </a:lnTo>
                  <a:lnTo>
                    <a:pt x="768" y="0"/>
                  </a:lnTo>
                  <a:lnTo>
                    <a:pt x="774" y="0"/>
                  </a:lnTo>
                  <a:lnTo>
                    <a:pt x="779" y="0"/>
                  </a:lnTo>
                  <a:lnTo>
                    <a:pt x="787" y="0"/>
                  </a:lnTo>
                  <a:lnTo>
                    <a:pt x="793" y="0"/>
                  </a:lnTo>
                  <a:lnTo>
                    <a:pt x="798" y="0"/>
                  </a:lnTo>
                  <a:lnTo>
                    <a:pt x="804" y="0"/>
                  </a:lnTo>
                  <a:lnTo>
                    <a:pt x="810" y="0"/>
                  </a:lnTo>
                  <a:lnTo>
                    <a:pt x="815" y="0"/>
                  </a:lnTo>
                  <a:lnTo>
                    <a:pt x="821" y="0"/>
                  </a:lnTo>
                  <a:lnTo>
                    <a:pt x="829" y="0"/>
                  </a:lnTo>
                  <a:lnTo>
                    <a:pt x="836" y="0"/>
                  </a:lnTo>
                  <a:lnTo>
                    <a:pt x="842" y="0"/>
                  </a:lnTo>
                  <a:lnTo>
                    <a:pt x="848" y="0"/>
                  </a:lnTo>
                  <a:lnTo>
                    <a:pt x="855" y="0"/>
                  </a:lnTo>
                  <a:lnTo>
                    <a:pt x="863" y="0"/>
                  </a:lnTo>
                  <a:lnTo>
                    <a:pt x="869" y="0"/>
                  </a:lnTo>
                  <a:lnTo>
                    <a:pt x="876" y="0"/>
                  </a:lnTo>
                  <a:lnTo>
                    <a:pt x="884" y="0"/>
                  </a:lnTo>
                  <a:lnTo>
                    <a:pt x="891" y="2"/>
                  </a:lnTo>
                  <a:lnTo>
                    <a:pt x="899" y="6"/>
                  </a:lnTo>
                  <a:lnTo>
                    <a:pt x="907" y="12"/>
                  </a:lnTo>
                  <a:lnTo>
                    <a:pt x="916" y="16"/>
                  </a:lnTo>
                  <a:lnTo>
                    <a:pt x="924" y="21"/>
                  </a:lnTo>
                  <a:lnTo>
                    <a:pt x="931" y="27"/>
                  </a:lnTo>
                  <a:lnTo>
                    <a:pt x="939" y="33"/>
                  </a:lnTo>
                  <a:lnTo>
                    <a:pt x="948" y="38"/>
                  </a:lnTo>
                  <a:lnTo>
                    <a:pt x="956" y="44"/>
                  </a:lnTo>
                  <a:lnTo>
                    <a:pt x="964" y="50"/>
                  </a:lnTo>
                  <a:lnTo>
                    <a:pt x="971" y="56"/>
                  </a:lnTo>
                  <a:lnTo>
                    <a:pt x="977" y="61"/>
                  </a:lnTo>
                  <a:lnTo>
                    <a:pt x="986" y="69"/>
                  </a:lnTo>
                  <a:lnTo>
                    <a:pt x="994" y="73"/>
                  </a:lnTo>
                  <a:lnTo>
                    <a:pt x="1000" y="80"/>
                  </a:lnTo>
                  <a:lnTo>
                    <a:pt x="1007" y="88"/>
                  </a:lnTo>
                  <a:lnTo>
                    <a:pt x="1015" y="94"/>
                  </a:lnTo>
                  <a:lnTo>
                    <a:pt x="1021" y="101"/>
                  </a:lnTo>
                  <a:lnTo>
                    <a:pt x="1028" y="109"/>
                  </a:lnTo>
                  <a:lnTo>
                    <a:pt x="1034" y="114"/>
                  </a:lnTo>
                  <a:lnTo>
                    <a:pt x="1042" y="122"/>
                  </a:lnTo>
                  <a:lnTo>
                    <a:pt x="1047" y="130"/>
                  </a:lnTo>
                  <a:lnTo>
                    <a:pt x="1055" y="135"/>
                  </a:lnTo>
                  <a:lnTo>
                    <a:pt x="1059" y="143"/>
                  </a:lnTo>
                  <a:lnTo>
                    <a:pt x="1066" y="152"/>
                  </a:lnTo>
                  <a:lnTo>
                    <a:pt x="1072" y="158"/>
                  </a:lnTo>
                  <a:lnTo>
                    <a:pt x="1080" y="168"/>
                  </a:lnTo>
                  <a:lnTo>
                    <a:pt x="1083" y="175"/>
                  </a:lnTo>
                  <a:lnTo>
                    <a:pt x="1091" y="183"/>
                  </a:lnTo>
                  <a:lnTo>
                    <a:pt x="1097" y="192"/>
                  </a:lnTo>
                  <a:lnTo>
                    <a:pt x="1102" y="200"/>
                  </a:lnTo>
                  <a:lnTo>
                    <a:pt x="1106" y="208"/>
                  </a:lnTo>
                  <a:lnTo>
                    <a:pt x="1112" y="217"/>
                  </a:lnTo>
                  <a:lnTo>
                    <a:pt x="1116" y="225"/>
                  </a:lnTo>
                  <a:lnTo>
                    <a:pt x="1121" y="234"/>
                  </a:lnTo>
                  <a:lnTo>
                    <a:pt x="1125" y="242"/>
                  </a:lnTo>
                  <a:lnTo>
                    <a:pt x="1131" y="251"/>
                  </a:lnTo>
                  <a:lnTo>
                    <a:pt x="1135" y="259"/>
                  </a:lnTo>
                  <a:lnTo>
                    <a:pt x="1138" y="268"/>
                  </a:lnTo>
                  <a:lnTo>
                    <a:pt x="1142" y="278"/>
                  </a:lnTo>
                  <a:lnTo>
                    <a:pt x="1148" y="287"/>
                  </a:lnTo>
                  <a:lnTo>
                    <a:pt x="1150" y="295"/>
                  </a:lnTo>
                  <a:lnTo>
                    <a:pt x="1154" y="305"/>
                  </a:lnTo>
                  <a:lnTo>
                    <a:pt x="1157" y="314"/>
                  </a:lnTo>
                  <a:lnTo>
                    <a:pt x="1161" y="324"/>
                  </a:lnTo>
                  <a:lnTo>
                    <a:pt x="1165" y="333"/>
                  </a:lnTo>
                  <a:lnTo>
                    <a:pt x="1169" y="343"/>
                  </a:lnTo>
                  <a:lnTo>
                    <a:pt x="1171" y="352"/>
                  </a:lnTo>
                  <a:lnTo>
                    <a:pt x="1175" y="362"/>
                  </a:lnTo>
                  <a:lnTo>
                    <a:pt x="1176" y="371"/>
                  </a:lnTo>
                  <a:lnTo>
                    <a:pt x="1178" y="381"/>
                  </a:lnTo>
                  <a:lnTo>
                    <a:pt x="1180" y="390"/>
                  </a:lnTo>
                  <a:lnTo>
                    <a:pt x="1184" y="401"/>
                  </a:lnTo>
                  <a:lnTo>
                    <a:pt x="1186" y="411"/>
                  </a:lnTo>
                  <a:lnTo>
                    <a:pt x="1188" y="421"/>
                  </a:lnTo>
                  <a:lnTo>
                    <a:pt x="1190" y="430"/>
                  </a:lnTo>
                  <a:lnTo>
                    <a:pt x="1190" y="441"/>
                  </a:lnTo>
                  <a:lnTo>
                    <a:pt x="1192" y="451"/>
                  </a:lnTo>
                  <a:lnTo>
                    <a:pt x="1192" y="462"/>
                  </a:lnTo>
                  <a:lnTo>
                    <a:pt x="1194" y="472"/>
                  </a:lnTo>
                  <a:lnTo>
                    <a:pt x="1195" y="483"/>
                  </a:lnTo>
                  <a:lnTo>
                    <a:pt x="1195" y="493"/>
                  </a:lnTo>
                  <a:lnTo>
                    <a:pt x="1195" y="504"/>
                  </a:lnTo>
                  <a:lnTo>
                    <a:pt x="1195" y="516"/>
                  </a:lnTo>
                  <a:lnTo>
                    <a:pt x="1197" y="525"/>
                  </a:lnTo>
                  <a:lnTo>
                    <a:pt x="1195" y="540"/>
                  </a:lnTo>
                  <a:lnTo>
                    <a:pt x="1195" y="555"/>
                  </a:lnTo>
                  <a:lnTo>
                    <a:pt x="1194" y="571"/>
                  </a:lnTo>
                  <a:lnTo>
                    <a:pt x="1194" y="586"/>
                  </a:lnTo>
                  <a:lnTo>
                    <a:pt x="1190" y="601"/>
                  </a:lnTo>
                  <a:lnTo>
                    <a:pt x="1190" y="614"/>
                  </a:lnTo>
                  <a:lnTo>
                    <a:pt x="1186" y="630"/>
                  </a:lnTo>
                  <a:lnTo>
                    <a:pt x="1184" y="645"/>
                  </a:lnTo>
                  <a:lnTo>
                    <a:pt x="1180" y="658"/>
                  </a:lnTo>
                  <a:lnTo>
                    <a:pt x="1176" y="673"/>
                  </a:lnTo>
                  <a:lnTo>
                    <a:pt x="1173" y="689"/>
                  </a:lnTo>
                  <a:lnTo>
                    <a:pt x="1169" y="702"/>
                  </a:lnTo>
                  <a:lnTo>
                    <a:pt x="1165" y="717"/>
                  </a:lnTo>
                  <a:lnTo>
                    <a:pt x="1159" y="730"/>
                  </a:lnTo>
                  <a:lnTo>
                    <a:pt x="1154" y="744"/>
                  </a:lnTo>
                  <a:lnTo>
                    <a:pt x="1150" y="757"/>
                  </a:lnTo>
                  <a:lnTo>
                    <a:pt x="1144" y="770"/>
                  </a:lnTo>
                  <a:lnTo>
                    <a:pt x="1137" y="782"/>
                  </a:lnTo>
                  <a:lnTo>
                    <a:pt x="1129" y="795"/>
                  </a:lnTo>
                  <a:lnTo>
                    <a:pt x="1123" y="808"/>
                  </a:lnTo>
                  <a:lnTo>
                    <a:pt x="1116" y="822"/>
                  </a:lnTo>
                  <a:lnTo>
                    <a:pt x="1108" y="833"/>
                  </a:lnTo>
                  <a:lnTo>
                    <a:pt x="1100" y="846"/>
                  </a:lnTo>
                  <a:lnTo>
                    <a:pt x="1093" y="858"/>
                  </a:lnTo>
                  <a:lnTo>
                    <a:pt x="1083" y="869"/>
                  </a:lnTo>
                  <a:lnTo>
                    <a:pt x="1076" y="880"/>
                  </a:lnTo>
                  <a:lnTo>
                    <a:pt x="1066" y="892"/>
                  </a:lnTo>
                  <a:lnTo>
                    <a:pt x="1059" y="903"/>
                  </a:lnTo>
                  <a:lnTo>
                    <a:pt x="1049" y="915"/>
                  </a:lnTo>
                  <a:lnTo>
                    <a:pt x="1040" y="926"/>
                  </a:lnTo>
                  <a:lnTo>
                    <a:pt x="1030" y="938"/>
                  </a:lnTo>
                  <a:lnTo>
                    <a:pt x="1021" y="947"/>
                  </a:lnTo>
                  <a:lnTo>
                    <a:pt x="1011" y="957"/>
                  </a:lnTo>
                  <a:lnTo>
                    <a:pt x="1000" y="966"/>
                  </a:lnTo>
                  <a:lnTo>
                    <a:pt x="988" y="976"/>
                  </a:lnTo>
                  <a:lnTo>
                    <a:pt x="977" y="985"/>
                  </a:lnTo>
                  <a:lnTo>
                    <a:pt x="966" y="995"/>
                  </a:lnTo>
                  <a:lnTo>
                    <a:pt x="954" y="1004"/>
                  </a:lnTo>
                  <a:lnTo>
                    <a:pt x="943" y="1012"/>
                  </a:lnTo>
                  <a:lnTo>
                    <a:pt x="931" y="1021"/>
                  </a:lnTo>
                  <a:lnTo>
                    <a:pt x="920" y="1029"/>
                  </a:lnTo>
                  <a:lnTo>
                    <a:pt x="907" y="1036"/>
                  </a:lnTo>
                  <a:lnTo>
                    <a:pt x="895" y="1044"/>
                  </a:lnTo>
                  <a:lnTo>
                    <a:pt x="884" y="1052"/>
                  </a:lnTo>
                  <a:lnTo>
                    <a:pt x="869" y="1057"/>
                  </a:lnTo>
                  <a:lnTo>
                    <a:pt x="857" y="1065"/>
                  </a:lnTo>
                  <a:lnTo>
                    <a:pt x="844" y="1071"/>
                  </a:lnTo>
                  <a:lnTo>
                    <a:pt x="831" y="1076"/>
                  </a:lnTo>
                  <a:lnTo>
                    <a:pt x="817" y="1082"/>
                  </a:lnTo>
                  <a:lnTo>
                    <a:pt x="802" y="1088"/>
                  </a:lnTo>
                  <a:lnTo>
                    <a:pt x="789" y="1091"/>
                  </a:lnTo>
                  <a:lnTo>
                    <a:pt x="775" y="1095"/>
                  </a:lnTo>
                  <a:lnTo>
                    <a:pt x="760" y="1099"/>
                  </a:lnTo>
                  <a:lnTo>
                    <a:pt x="747" y="1105"/>
                  </a:lnTo>
                  <a:lnTo>
                    <a:pt x="732" y="1109"/>
                  </a:lnTo>
                  <a:lnTo>
                    <a:pt x="718" y="1112"/>
                  </a:lnTo>
                  <a:lnTo>
                    <a:pt x="703" y="1114"/>
                  </a:lnTo>
                  <a:lnTo>
                    <a:pt x="688" y="1116"/>
                  </a:lnTo>
                  <a:lnTo>
                    <a:pt x="673" y="1118"/>
                  </a:lnTo>
                  <a:lnTo>
                    <a:pt x="660" y="1120"/>
                  </a:lnTo>
                  <a:lnTo>
                    <a:pt x="644" y="1122"/>
                  </a:lnTo>
                  <a:lnTo>
                    <a:pt x="629" y="1122"/>
                  </a:lnTo>
                  <a:lnTo>
                    <a:pt x="614" y="1124"/>
                  </a:lnTo>
                  <a:lnTo>
                    <a:pt x="599" y="1124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07" name="Freeform 165"/>
            <p:cNvSpPr>
              <a:spLocks/>
            </p:cNvSpPr>
            <p:nvPr/>
          </p:nvSpPr>
          <p:spPr bwMode="auto">
            <a:xfrm>
              <a:off x="3870" y="2439"/>
              <a:ext cx="93" cy="103"/>
            </a:xfrm>
            <a:custGeom>
              <a:avLst/>
              <a:gdLst>
                <a:gd name="T0" fmla="*/ 0 w 186"/>
                <a:gd name="T1" fmla="*/ 25 h 206"/>
                <a:gd name="T2" fmla="*/ 0 w 186"/>
                <a:gd name="T3" fmla="*/ 23 h 206"/>
                <a:gd name="T4" fmla="*/ 0 w 186"/>
                <a:gd name="T5" fmla="*/ 20 h 206"/>
                <a:gd name="T6" fmla="*/ 1 w 186"/>
                <a:gd name="T7" fmla="*/ 18 h 206"/>
                <a:gd name="T8" fmla="*/ 2 w 186"/>
                <a:gd name="T9" fmla="*/ 16 h 206"/>
                <a:gd name="T10" fmla="*/ 3 w 186"/>
                <a:gd name="T11" fmla="*/ 14 h 206"/>
                <a:gd name="T12" fmla="*/ 6 w 186"/>
                <a:gd name="T13" fmla="*/ 12 h 206"/>
                <a:gd name="T14" fmla="*/ 8 w 186"/>
                <a:gd name="T15" fmla="*/ 9 h 206"/>
                <a:gd name="T16" fmla="*/ 10 w 186"/>
                <a:gd name="T17" fmla="*/ 8 h 206"/>
                <a:gd name="T18" fmla="*/ 12 w 186"/>
                <a:gd name="T19" fmla="*/ 5 h 206"/>
                <a:gd name="T20" fmla="*/ 14 w 186"/>
                <a:gd name="T21" fmla="*/ 3 h 206"/>
                <a:gd name="T22" fmla="*/ 16 w 186"/>
                <a:gd name="T23" fmla="*/ 1 h 206"/>
                <a:gd name="T24" fmla="*/ 18 w 186"/>
                <a:gd name="T25" fmla="*/ 0 h 206"/>
                <a:gd name="T26" fmla="*/ 19 w 186"/>
                <a:gd name="T27" fmla="*/ 0 h 206"/>
                <a:gd name="T28" fmla="*/ 21 w 186"/>
                <a:gd name="T29" fmla="*/ 0 h 206"/>
                <a:gd name="T30" fmla="*/ 22 w 186"/>
                <a:gd name="T31" fmla="*/ 0 h 206"/>
                <a:gd name="T32" fmla="*/ 23 w 186"/>
                <a:gd name="T33" fmla="*/ 1 h 206"/>
                <a:gd name="T34" fmla="*/ 21 w 186"/>
                <a:gd name="T35" fmla="*/ 3 h 206"/>
                <a:gd name="T36" fmla="*/ 19 w 186"/>
                <a:gd name="T37" fmla="*/ 4 h 206"/>
                <a:gd name="T38" fmla="*/ 18 w 186"/>
                <a:gd name="T39" fmla="*/ 5 h 206"/>
                <a:gd name="T40" fmla="*/ 16 w 186"/>
                <a:gd name="T41" fmla="*/ 7 h 206"/>
                <a:gd name="T42" fmla="*/ 15 w 186"/>
                <a:gd name="T43" fmla="*/ 9 h 206"/>
                <a:gd name="T44" fmla="*/ 13 w 186"/>
                <a:gd name="T45" fmla="*/ 10 h 206"/>
                <a:gd name="T46" fmla="*/ 12 w 186"/>
                <a:gd name="T47" fmla="*/ 12 h 206"/>
                <a:gd name="T48" fmla="*/ 10 w 186"/>
                <a:gd name="T49" fmla="*/ 13 h 206"/>
                <a:gd name="T50" fmla="*/ 9 w 186"/>
                <a:gd name="T51" fmla="*/ 15 h 206"/>
                <a:gd name="T52" fmla="*/ 8 w 186"/>
                <a:gd name="T53" fmla="*/ 17 h 206"/>
                <a:gd name="T54" fmla="*/ 6 w 186"/>
                <a:gd name="T55" fmla="*/ 18 h 206"/>
                <a:gd name="T56" fmla="*/ 5 w 186"/>
                <a:gd name="T57" fmla="*/ 20 h 206"/>
                <a:gd name="T58" fmla="*/ 3 w 186"/>
                <a:gd name="T59" fmla="*/ 22 h 206"/>
                <a:gd name="T60" fmla="*/ 2 w 186"/>
                <a:gd name="T61" fmla="*/ 24 h 206"/>
                <a:gd name="T62" fmla="*/ 1 w 186"/>
                <a:gd name="T63" fmla="*/ 25 h 206"/>
                <a:gd name="T64" fmla="*/ 0 w 186"/>
                <a:gd name="T65" fmla="*/ 26 h 2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" h="206">
                  <a:moveTo>
                    <a:pt x="0" y="206"/>
                  </a:moveTo>
                  <a:lnTo>
                    <a:pt x="0" y="196"/>
                  </a:lnTo>
                  <a:lnTo>
                    <a:pt x="0" y="187"/>
                  </a:lnTo>
                  <a:lnTo>
                    <a:pt x="0" y="177"/>
                  </a:lnTo>
                  <a:lnTo>
                    <a:pt x="0" y="169"/>
                  </a:lnTo>
                  <a:lnTo>
                    <a:pt x="0" y="160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2" y="133"/>
                  </a:lnTo>
                  <a:lnTo>
                    <a:pt x="9" y="126"/>
                  </a:lnTo>
                  <a:lnTo>
                    <a:pt x="17" y="116"/>
                  </a:lnTo>
                  <a:lnTo>
                    <a:pt x="24" y="107"/>
                  </a:lnTo>
                  <a:lnTo>
                    <a:pt x="32" y="99"/>
                  </a:lnTo>
                  <a:lnTo>
                    <a:pt x="42" y="90"/>
                  </a:lnTo>
                  <a:lnTo>
                    <a:pt x="49" y="82"/>
                  </a:lnTo>
                  <a:lnTo>
                    <a:pt x="57" y="72"/>
                  </a:lnTo>
                  <a:lnTo>
                    <a:pt x="64" y="65"/>
                  </a:lnTo>
                  <a:lnTo>
                    <a:pt x="74" y="57"/>
                  </a:lnTo>
                  <a:lnTo>
                    <a:pt x="81" y="48"/>
                  </a:lnTo>
                  <a:lnTo>
                    <a:pt x="89" y="40"/>
                  </a:lnTo>
                  <a:lnTo>
                    <a:pt x="99" y="33"/>
                  </a:lnTo>
                  <a:lnTo>
                    <a:pt x="106" y="23"/>
                  </a:lnTo>
                  <a:lnTo>
                    <a:pt x="114" y="17"/>
                  </a:lnTo>
                  <a:lnTo>
                    <a:pt x="123" y="8"/>
                  </a:lnTo>
                  <a:lnTo>
                    <a:pt x="133" y="0"/>
                  </a:lnTo>
                  <a:lnTo>
                    <a:pt x="138" y="0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3" y="0"/>
                  </a:lnTo>
                  <a:lnTo>
                    <a:pt x="171" y="0"/>
                  </a:lnTo>
                  <a:lnTo>
                    <a:pt x="176" y="0"/>
                  </a:lnTo>
                  <a:lnTo>
                    <a:pt x="186" y="0"/>
                  </a:lnTo>
                  <a:lnTo>
                    <a:pt x="178" y="6"/>
                  </a:lnTo>
                  <a:lnTo>
                    <a:pt x="173" y="12"/>
                  </a:lnTo>
                  <a:lnTo>
                    <a:pt x="165" y="17"/>
                  </a:lnTo>
                  <a:lnTo>
                    <a:pt x="157" y="23"/>
                  </a:lnTo>
                  <a:lnTo>
                    <a:pt x="152" y="29"/>
                  </a:lnTo>
                  <a:lnTo>
                    <a:pt x="146" y="34"/>
                  </a:lnTo>
                  <a:lnTo>
                    <a:pt x="138" y="40"/>
                  </a:lnTo>
                  <a:lnTo>
                    <a:pt x="133" y="48"/>
                  </a:lnTo>
                  <a:lnTo>
                    <a:pt x="127" y="53"/>
                  </a:lnTo>
                  <a:lnTo>
                    <a:pt x="121" y="59"/>
                  </a:lnTo>
                  <a:lnTo>
                    <a:pt x="114" y="65"/>
                  </a:lnTo>
                  <a:lnTo>
                    <a:pt x="110" y="72"/>
                  </a:lnTo>
                  <a:lnTo>
                    <a:pt x="102" y="78"/>
                  </a:lnTo>
                  <a:lnTo>
                    <a:pt x="97" y="84"/>
                  </a:lnTo>
                  <a:lnTo>
                    <a:pt x="91" y="90"/>
                  </a:lnTo>
                  <a:lnTo>
                    <a:pt x="85" y="97"/>
                  </a:lnTo>
                  <a:lnTo>
                    <a:pt x="80" y="103"/>
                  </a:lnTo>
                  <a:lnTo>
                    <a:pt x="74" y="110"/>
                  </a:lnTo>
                  <a:lnTo>
                    <a:pt x="66" y="116"/>
                  </a:lnTo>
                  <a:lnTo>
                    <a:pt x="62" y="124"/>
                  </a:lnTo>
                  <a:lnTo>
                    <a:pt x="57" y="129"/>
                  </a:lnTo>
                  <a:lnTo>
                    <a:pt x="51" y="137"/>
                  </a:lnTo>
                  <a:lnTo>
                    <a:pt x="45" y="143"/>
                  </a:lnTo>
                  <a:lnTo>
                    <a:pt x="40" y="150"/>
                  </a:lnTo>
                  <a:lnTo>
                    <a:pt x="34" y="156"/>
                  </a:lnTo>
                  <a:lnTo>
                    <a:pt x="28" y="164"/>
                  </a:lnTo>
                  <a:lnTo>
                    <a:pt x="23" y="171"/>
                  </a:lnTo>
                  <a:lnTo>
                    <a:pt x="19" y="177"/>
                  </a:lnTo>
                  <a:lnTo>
                    <a:pt x="13" y="185"/>
                  </a:lnTo>
                  <a:lnTo>
                    <a:pt x="7" y="192"/>
                  </a:lnTo>
                  <a:lnTo>
                    <a:pt x="4" y="198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08" name="Freeform 166"/>
            <p:cNvSpPr>
              <a:spLocks/>
            </p:cNvSpPr>
            <p:nvPr/>
          </p:nvSpPr>
          <p:spPr bwMode="auto">
            <a:xfrm>
              <a:off x="3864" y="2439"/>
              <a:ext cx="159" cy="238"/>
            </a:xfrm>
            <a:custGeom>
              <a:avLst/>
              <a:gdLst>
                <a:gd name="T0" fmla="*/ 0 w 318"/>
                <a:gd name="T1" fmla="*/ 58 h 475"/>
                <a:gd name="T2" fmla="*/ 0 w 318"/>
                <a:gd name="T3" fmla="*/ 57 h 475"/>
                <a:gd name="T4" fmla="*/ 1 w 318"/>
                <a:gd name="T5" fmla="*/ 55 h 475"/>
                <a:gd name="T6" fmla="*/ 1 w 318"/>
                <a:gd name="T7" fmla="*/ 53 h 475"/>
                <a:gd name="T8" fmla="*/ 1 w 318"/>
                <a:gd name="T9" fmla="*/ 50 h 475"/>
                <a:gd name="T10" fmla="*/ 1 w 318"/>
                <a:gd name="T11" fmla="*/ 48 h 475"/>
                <a:gd name="T12" fmla="*/ 1 w 318"/>
                <a:gd name="T13" fmla="*/ 46 h 475"/>
                <a:gd name="T14" fmla="*/ 1 w 318"/>
                <a:gd name="T15" fmla="*/ 43 h 475"/>
                <a:gd name="T16" fmla="*/ 1 w 318"/>
                <a:gd name="T17" fmla="*/ 41 h 475"/>
                <a:gd name="T18" fmla="*/ 1 w 318"/>
                <a:gd name="T19" fmla="*/ 39 h 475"/>
                <a:gd name="T20" fmla="*/ 1 w 318"/>
                <a:gd name="T21" fmla="*/ 37 h 475"/>
                <a:gd name="T22" fmla="*/ 2 w 318"/>
                <a:gd name="T23" fmla="*/ 35 h 475"/>
                <a:gd name="T24" fmla="*/ 4 w 318"/>
                <a:gd name="T25" fmla="*/ 33 h 475"/>
                <a:gd name="T26" fmla="*/ 5 w 318"/>
                <a:gd name="T27" fmla="*/ 31 h 475"/>
                <a:gd name="T28" fmla="*/ 6 w 318"/>
                <a:gd name="T29" fmla="*/ 29 h 475"/>
                <a:gd name="T30" fmla="*/ 8 w 318"/>
                <a:gd name="T31" fmla="*/ 26 h 475"/>
                <a:gd name="T32" fmla="*/ 9 w 318"/>
                <a:gd name="T33" fmla="*/ 24 h 475"/>
                <a:gd name="T34" fmla="*/ 12 w 318"/>
                <a:gd name="T35" fmla="*/ 20 h 475"/>
                <a:gd name="T36" fmla="*/ 15 w 318"/>
                <a:gd name="T37" fmla="*/ 17 h 475"/>
                <a:gd name="T38" fmla="*/ 18 w 318"/>
                <a:gd name="T39" fmla="*/ 14 h 475"/>
                <a:gd name="T40" fmla="*/ 21 w 318"/>
                <a:gd name="T41" fmla="*/ 10 h 475"/>
                <a:gd name="T42" fmla="*/ 24 w 318"/>
                <a:gd name="T43" fmla="*/ 7 h 475"/>
                <a:gd name="T44" fmla="*/ 28 w 318"/>
                <a:gd name="T45" fmla="*/ 4 h 475"/>
                <a:gd name="T46" fmla="*/ 31 w 318"/>
                <a:gd name="T47" fmla="*/ 1 h 475"/>
                <a:gd name="T48" fmla="*/ 34 w 318"/>
                <a:gd name="T49" fmla="*/ 0 h 475"/>
                <a:gd name="T50" fmla="*/ 37 w 318"/>
                <a:gd name="T51" fmla="*/ 0 h 475"/>
                <a:gd name="T52" fmla="*/ 40 w 318"/>
                <a:gd name="T53" fmla="*/ 0 h 475"/>
                <a:gd name="T54" fmla="*/ 38 w 318"/>
                <a:gd name="T55" fmla="*/ 2 h 475"/>
                <a:gd name="T56" fmla="*/ 35 w 318"/>
                <a:gd name="T57" fmla="*/ 5 h 475"/>
                <a:gd name="T58" fmla="*/ 32 w 318"/>
                <a:gd name="T59" fmla="*/ 7 h 475"/>
                <a:gd name="T60" fmla="*/ 29 w 318"/>
                <a:gd name="T61" fmla="*/ 9 h 475"/>
                <a:gd name="T62" fmla="*/ 27 w 318"/>
                <a:gd name="T63" fmla="*/ 11 h 475"/>
                <a:gd name="T64" fmla="*/ 25 w 318"/>
                <a:gd name="T65" fmla="*/ 14 h 475"/>
                <a:gd name="T66" fmla="*/ 22 w 318"/>
                <a:gd name="T67" fmla="*/ 16 h 475"/>
                <a:gd name="T68" fmla="*/ 20 w 318"/>
                <a:gd name="T69" fmla="*/ 19 h 475"/>
                <a:gd name="T70" fmla="*/ 18 w 318"/>
                <a:gd name="T71" fmla="*/ 21 h 475"/>
                <a:gd name="T72" fmla="*/ 16 w 318"/>
                <a:gd name="T73" fmla="*/ 24 h 475"/>
                <a:gd name="T74" fmla="*/ 14 w 318"/>
                <a:gd name="T75" fmla="*/ 27 h 475"/>
                <a:gd name="T76" fmla="*/ 12 w 318"/>
                <a:gd name="T77" fmla="*/ 30 h 475"/>
                <a:gd name="T78" fmla="*/ 10 w 318"/>
                <a:gd name="T79" fmla="*/ 33 h 475"/>
                <a:gd name="T80" fmla="*/ 9 w 318"/>
                <a:gd name="T81" fmla="*/ 36 h 475"/>
                <a:gd name="T82" fmla="*/ 7 w 318"/>
                <a:gd name="T83" fmla="*/ 39 h 475"/>
                <a:gd name="T84" fmla="*/ 6 w 318"/>
                <a:gd name="T85" fmla="*/ 42 h 475"/>
                <a:gd name="T86" fmla="*/ 5 w 318"/>
                <a:gd name="T87" fmla="*/ 45 h 475"/>
                <a:gd name="T88" fmla="*/ 4 w 318"/>
                <a:gd name="T89" fmla="*/ 48 h 475"/>
                <a:gd name="T90" fmla="*/ 2 w 318"/>
                <a:gd name="T91" fmla="*/ 52 h 475"/>
                <a:gd name="T92" fmla="*/ 1 w 318"/>
                <a:gd name="T93" fmla="*/ 55 h 475"/>
                <a:gd name="T94" fmla="*/ 1 w 318"/>
                <a:gd name="T95" fmla="*/ 59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18" h="475">
                  <a:moveTo>
                    <a:pt x="0" y="475"/>
                  </a:moveTo>
                  <a:lnTo>
                    <a:pt x="0" y="470"/>
                  </a:lnTo>
                  <a:lnTo>
                    <a:pt x="0" y="464"/>
                  </a:lnTo>
                  <a:lnTo>
                    <a:pt x="0" y="460"/>
                  </a:lnTo>
                  <a:lnTo>
                    <a:pt x="0" y="455"/>
                  </a:lnTo>
                  <a:lnTo>
                    <a:pt x="0" y="449"/>
                  </a:lnTo>
                  <a:lnTo>
                    <a:pt x="0" y="443"/>
                  </a:lnTo>
                  <a:lnTo>
                    <a:pt x="0" y="437"/>
                  </a:lnTo>
                  <a:lnTo>
                    <a:pt x="2" y="434"/>
                  </a:lnTo>
                  <a:lnTo>
                    <a:pt x="2" y="426"/>
                  </a:lnTo>
                  <a:lnTo>
                    <a:pt x="2" y="420"/>
                  </a:lnTo>
                  <a:lnTo>
                    <a:pt x="2" y="417"/>
                  </a:lnTo>
                  <a:lnTo>
                    <a:pt x="2" y="411"/>
                  </a:lnTo>
                  <a:lnTo>
                    <a:pt x="2" y="403"/>
                  </a:lnTo>
                  <a:lnTo>
                    <a:pt x="4" y="399"/>
                  </a:lnTo>
                  <a:lnTo>
                    <a:pt x="4" y="394"/>
                  </a:lnTo>
                  <a:lnTo>
                    <a:pt x="4" y="388"/>
                  </a:lnTo>
                  <a:lnTo>
                    <a:pt x="4" y="380"/>
                  </a:lnTo>
                  <a:lnTo>
                    <a:pt x="4" y="375"/>
                  </a:lnTo>
                  <a:lnTo>
                    <a:pt x="4" y="369"/>
                  </a:lnTo>
                  <a:lnTo>
                    <a:pt x="4" y="363"/>
                  </a:lnTo>
                  <a:lnTo>
                    <a:pt x="4" y="356"/>
                  </a:lnTo>
                  <a:lnTo>
                    <a:pt x="4" y="352"/>
                  </a:lnTo>
                  <a:lnTo>
                    <a:pt x="4" y="344"/>
                  </a:lnTo>
                  <a:lnTo>
                    <a:pt x="6" y="339"/>
                  </a:lnTo>
                  <a:lnTo>
                    <a:pt x="6" y="333"/>
                  </a:lnTo>
                  <a:lnTo>
                    <a:pt x="6" y="327"/>
                  </a:lnTo>
                  <a:lnTo>
                    <a:pt x="6" y="321"/>
                  </a:lnTo>
                  <a:lnTo>
                    <a:pt x="6" y="316"/>
                  </a:lnTo>
                  <a:lnTo>
                    <a:pt x="6" y="310"/>
                  </a:lnTo>
                  <a:lnTo>
                    <a:pt x="8" y="302"/>
                  </a:lnTo>
                  <a:lnTo>
                    <a:pt x="8" y="297"/>
                  </a:lnTo>
                  <a:lnTo>
                    <a:pt x="8" y="291"/>
                  </a:lnTo>
                  <a:lnTo>
                    <a:pt x="12" y="287"/>
                  </a:lnTo>
                  <a:lnTo>
                    <a:pt x="14" y="282"/>
                  </a:lnTo>
                  <a:lnTo>
                    <a:pt x="16" y="276"/>
                  </a:lnTo>
                  <a:lnTo>
                    <a:pt x="19" y="270"/>
                  </a:lnTo>
                  <a:lnTo>
                    <a:pt x="21" y="264"/>
                  </a:lnTo>
                  <a:lnTo>
                    <a:pt x="25" y="261"/>
                  </a:lnTo>
                  <a:lnTo>
                    <a:pt x="27" y="255"/>
                  </a:lnTo>
                  <a:lnTo>
                    <a:pt x="31" y="249"/>
                  </a:lnTo>
                  <a:lnTo>
                    <a:pt x="33" y="244"/>
                  </a:lnTo>
                  <a:lnTo>
                    <a:pt x="36" y="240"/>
                  </a:lnTo>
                  <a:lnTo>
                    <a:pt x="40" y="234"/>
                  </a:lnTo>
                  <a:lnTo>
                    <a:pt x="44" y="228"/>
                  </a:lnTo>
                  <a:lnTo>
                    <a:pt x="50" y="219"/>
                  </a:lnTo>
                  <a:lnTo>
                    <a:pt x="57" y="209"/>
                  </a:lnTo>
                  <a:lnTo>
                    <a:pt x="59" y="204"/>
                  </a:lnTo>
                  <a:lnTo>
                    <a:pt x="63" y="198"/>
                  </a:lnTo>
                  <a:lnTo>
                    <a:pt x="67" y="194"/>
                  </a:lnTo>
                  <a:lnTo>
                    <a:pt x="71" y="190"/>
                  </a:lnTo>
                  <a:lnTo>
                    <a:pt x="76" y="179"/>
                  </a:lnTo>
                  <a:lnTo>
                    <a:pt x="86" y="171"/>
                  </a:lnTo>
                  <a:lnTo>
                    <a:pt x="93" y="160"/>
                  </a:lnTo>
                  <a:lnTo>
                    <a:pt x="101" y="152"/>
                  </a:lnTo>
                  <a:lnTo>
                    <a:pt x="109" y="143"/>
                  </a:lnTo>
                  <a:lnTo>
                    <a:pt x="116" y="133"/>
                  </a:lnTo>
                  <a:lnTo>
                    <a:pt x="124" y="124"/>
                  </a:lnTo>
                  <a:lnTo>
                    <a:pt x="131" y="114"/>
                  </a:lnTo>
                  <a:lnTo>
                    <a:pt x="139" y="105"/>
                  </a:lnTo>
                  <a:lnTo>
                    <a:pt x="147" y="97"/>
                  </a:lnTo>
                  <a:lnTo>
                    <a:pt x="156" y="88"/>
                  </a:lnTo>
                  <a:lnTo>
                    <a:pt x="164" y="80"/>
                  </a:lnTo>
                  <a:lnTo>
                    <a:pt x="171" y="72"/>
                  </a:lnTo>
                  <a:lnTo>
                    <a:pt x="181" y="65"/>
                  </a:lnTo>
                  <a:lnTo>
                    <a:pt x="188" y="55"/>
                  </a:lnTo>
                  <a:lnTo>
                    <a:pt x="198" y="48"/>
                  </a:lnTo>
                  <a:lnTo>
                    <a:pt x="207" y="40"/>
                  </a:lnTo>
                  <a:lnTo>
                    <a:pt x="217" y="31"/>
                  </a:lnTo>
                  <a:lnTo>
                    <a:pt x="226" y="23"/>
                  </a:lnTo>
                  <a:lnTo>
                    <a:pt x="236" y="15"/>
                  </a:lnTo>
                  <a:lnTo>
                    <a:pt x="245" y="8"/>
                  </a:lnTo>
                  <a:lnTo>
                    <a:pt x="255" y="0"/>
                  </a:lnTo>
                  <a:lnTo>
                    <a:pt x="261" y="0"/>
                  </a:lnTo>
                  <a:lnTo>
                    <a:pt x="268" y="0"/>
                  </a:lnTo>
                  <a:lnTo>
                    <a:pt x="276" y="0"/>
                  </a:lnTo>
                  <a:lnTo>
                    <a:pt x="285" y="0"/>
                  </a:lnTo>
                  <a:lnTo>
                    <a:pt x="293" y="0"/>
                  </a:lnTo>
                  <a:lnTo>
                    <a:pt x="301" y="0"/>
                  </a:lnTo>
                  <a:lnTo>
                    <a:pt x="310" y="0"/>
                  </a:lnTo>
                  <a:lnTo>
                    <a:pt x="318" y="0"/>
                  </a:lnTo>
                  <a:lnTo>
                    <a:pt x="310" y="4"/>
                  </a:lnTo>
                  <a:lnTo>
                    <a:pt x="303" y="10"/>
                  </a:lnTo>
                  <a:lnTo>
                    <a:pt x="297" y="15"/>
                  </a:lnTo>
                  <a:lnTo>
                    <a:pt x="289" y="21"/>
                  </a:lnTo>
                  <a:lnTo>
                    <a:pt x="280" y="27"/>
                  </a:lnTo>
                  <a:lnTo>
                    <a:pt x="274" y="33"/>
                  </a:lnTo>
                  <a:lnTo>
                    <a:pt x="266" y="38"/>
                  </a:lnTo>
                  <a:lnTo>
                    <a:pt x="261" y="44"/>
                  </a:lnTo>
                  <a:lnTo>
                    <a:pt x="253" y="50"/>
                  </a:lnTo>
                  <a:lnTo>
                    <a:pt x="247" y="55"/>
                  </a:lnTo>
                  <a:lnTo>
                    <a:pt x="240" y="61"/>
                  </a:lnTo>
                  <a:lnTo>
                    <a:pt x="232" y="67"/>
                  </a:lnTo>
                  <a:lnTo>
                    <a:pt x="226" y="72"/>
                  </a:lnTo>
                  <a:lnTo>
                    <a:pt x="219" y="80"/>
                  </a:lnTo>
                  <a:lnTo>
                    <a:pt x="213" y="86"/>
                  </a:lnTo>
                  <a:lnTo>
                    <a:pt x="207" y="93"/>
                  </a:lnTo>
                  <a:lnTo>
                    <a:pt x="200" y="99"/>
                  </a:lnTo>
                  <a:lnTo>
                    <a:pt x="194" y="105"/>
                  </a:lnTo>
                  <a:lnTo>
                    <a:pt x="187" y="110"/>
                  </a:lnTo>
                  <a:lnTo>
                    <a:pt x="183" y="118"/>
                  </a:lnTo>
                  <a:lnTo>
                    <a:pt x="175" y="126"/>
                  </a:lnTo>
                  <a:lnTo>
                    <a:pt x="169" y="131"/>
                  </a:lnTo>
                  <a:lnTo>
                    <a:pt x="164" y="139"/>
                  </a:lnTo>
                  <a:lnTo>
                    <a:pt x="158" y="147"/>
                  </a:lnTo>
                  <a:lnTo>
                    <a:pt x="152" y="152"/>
                  </a:lnTo>
                  <a:lnTo>
                    <a:pt x="147" y="160"/>
                  </a:lnTo>
                  <a:lnTo>
                    <a:pt x="141" y="168"/>
                  </a:lnTo>
                  <a:lnTo>
                    <a:pt x="135" y="175"/>
                  </a:lnTo>
                  <a:lnTo>
                    <a:pt x="130" y="183"/>
                  </a:lnTo>
                  <a:lnTo>
                    <a:pt x="126" y="190"/>
                  </a:lnTo>
                  <a:lnTo>
                    <a:pt x="120" y="198"/>
                  </a:lnTo>
                  <a:lnTo>
                    <a:pt x="116" y="206"/>
                  </a:lnTo>
                  <a:lnTo>
                    <a:pt x="111" y="213"/>
                  </a:lnTo>
                  <a:lnTo>
                    <a:pt x="105" y="221"/>
                  </a:lnTo>
                  <a:lnTo>
                    <a:pt x="101" y="228"/>
                  </a:lnTo>
                  <a:lnTo>
                    <a:pt x="95" y="236"/>
                  </a:lnTo>
                  <a:lnTo>
                    <a:pt x="90" y="244"/>
                  </a:lnTo>
                  <a:lnTo>
                    <a:pt x="86" y="251"/>
                  </a:lnTo>
                  <a:lnTo>
                    <a:pt x="80" y="261"/>
                  </a:lnTo>
                  <a:lnTo>
                    <a:pt x="76" y="268"/>
                  </a:lnTo>
                  <a:lnTo>
                    <a:pt x="73" y="276"/>
                  </a:lnTo>
                  <a:lnTo>
                    <a:pt x="69" y="283"/>
                  </a:lnTo>
                  <a:lnTo>
                    <a:pt x="63" y="291"/>
                  </a:lnTo>
                  <a:lnTo>
                    <a:pt x="59" y="301"/>
                  </a:lnTo>
                  <a:lnTo>
                    <a:pt x="55" y="308"/>
                  </a:lnTo>
                  <a:lnTo>
                    <a:pt x="52" y="316"/>
                  </a:lnTo>
                  <a:lnTo>
                    <a:pt x="48" y="325"/>
                  </a:lnTo>
                  <a:lnTo>
                    <a:pt x="46" y="333"/>
                  </a:lnTo>
                  <a:lnTo>
                    <a:pt x="40" y="342"/>
                  </a:lnTo>
                  <a:lnTo>
                    <a:pt x="36" y="350"/>
                  </a:lnTo>
                  <a:lnTo>
                    <a:pt x="33" y="358"/>
                  </a:lnTo>
                  <a:lnTo>
                    <a:pt x="31" y="367"/>
                  </a:lnTo>
                  <a:lnTo>
                    <a:pt x="27" y="375"/>
                  </a:lnTo>
                  <a:lnTo>
                    <a:pt x="25" y="384"/>
                  </a:lnTo>
                  <a:lnTo>
                    <a:pt x="21" y="394"/>
                  </a:lnTo>
                  <a:lnTo>
                    <a:pt x="19" y="403"/>
                  </a:lnTo>
                  <a:lnTo>
                    <a:pt x="16" y="411"/>
                  </a:lnTo>
                  <a:lnTo>
                    <a:pt x="14" y="420"/>
                  </a:lnTo>
                  <a:lnTo>
                    <a:pt x="12" y="430"/>
                  </a:lnTo>
                  <a:lnTo>
                    <a:pt x="8" y="439"/>
                  </a:lnTo>
                  <a:lnTo>
                    <a:pt x="6" y="447"/>
                  </a:lnTo>
                  <a:lnTo>
                    <a:pt x="4" y="456"/>
                  </a:lnTo>
                  <a:lnTo>
                    <a:pt x="2" y="466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09" name="Freeform 167"/>
            <p:cNvSpPr>
              <a:spLocks/>
            </p:cNvSpPr>
            <p:nvPr/>
          </p:nvSpPr>
          <p:spPr bwMode="auto">
            <a:xfrm>
              <a:off x="3859" y="2439"/>
              <a:ext cx="897" cy="846"/>
            </a:xfrm>
            <a:custGeom>
              <a:avLst/>
              <a:gdLst>
                <a:gd name="T0" fmla="*/ 91 w 1794"/>
                <a:gd name="T1" fmla="*/ 211 h 1692"/>
                <a:gd name="T2" fmla="*/ 75 w 1794"/>
                <a:gd name="T3" fmla="*/ 207 h 1692"/>
                <a:gd name="T4" fmla="*/ 59 w 1794"/>
                <a:gd name="T5" fmla="*/ 202 h 1692"/>
                <a:gd name="T6" fmla="*/ 45 w 1794"/>
                <a:gd name="T7" fmla="*/ 194 h 1692"/>
                <a:gd name="T8" fmla="*/ 32 w 1794"/>
                <a:gd name="T9" fmla="*/ 185 h 1692"/>
                <a:gd name="T10" fmla="*/ 20 w 1794"/>
                <a:gd name="T11" fmla="*/ 174 h 1692"/>
                <a:gd name="T12" fmla="*/ 9 w 1794"/>
                <a:gd name="T13" fmla="*/ 161 h 1692"/>
                <a:gd name="T14" fmla="*/ 1 w 1794"/>
                <a:gd name="T15" fmla="*/ 148 h 1692"/>
                <a:gd name="T16" fmla="*/ 0 w 1794"/>
                <a:gd name="T17" fmla="*/ 139 h 1692"/>
                <a:gd name="T18" fmla="*/ 0 w 1794"/>
                <a:gd name="T19" fmla="*/ 133 h 1692"/>
                <a:gd name="T20" fmla="*/ 0 w 1794"/>
                <a:gd name="T21" fmla="*/ 126 h 1692"/>
                <a:gd name="T22" fmla="*/ 0 w 1794"/>
                <a:gd name="T23" fmla="*/ 120 h 1692"/>
                <a:gd name="T24" fmla="*/ 0 w 1794"/>
                <a:gd name="T25" fmla="*/ 113 h 1692"/>
                <a:gd name="T26" fmla="*/ 0 w 1794"/>
                <a:gd name="T27" fmla="*/ 108 h 1692"/>
                <a:gd name="T28" fmla="*/ 1 w 1794"/>
                <a:gd name="T29" fmla="*/ 102 h 1692"/>
                <a:gd name="T30" fmla="*/ 1 w 1794"/>
                <a:gd name="T31" fmla="*/ 99 h 1692"/>
                <a:gd name="T32" fmla="*/ 6 w 1794"/>
                <a:gd name="T33" fmla="*/ 115 h 1692"/>
                <a:gd name="T34" fmla="*/ 13 w 1794"/>
                <a:gd name="T35" fmla="*/ 130 h 1692"/>
                <a:gd name="T36" fmla="*/ 23 w 1794"/>
                <a:gd name="T37" fmla="*/ 144 h 1692"/>
                <a:gd name="T38" fmla="*/ 35 w 1794"/>
                <a:gd name="T39" fmla="*/ 156 h 1692"/>
                <a:gd name="T40" fmla="*/ 49 w 1794"/>
                <a:gd name="T41" fmla="*/ 165 h 1692"/>
                <a:gd name="T42" fmla="*/ 64 w 1794"/>
                <a:gd name="T43" fmla="*/ 172 h 1692"/>
                <a:gd name="T44" fmla="*/ 81 w 1794"/>
                <a:gd name="T45" fmla="*/ 177 h 1692"/>
                <a:gd name="T46" fmla="*/ 99 w 1794"/>
                <a:gd name="T47" fmla="*/ 178 h 1692"/>
                <a:gd name="T48" fmla="*/ 119 w 1794"/>
                <a:gd name="T49" fmla="*/ 175 h 1692"/>
                <a:gd name="T50" fmla="*/ 137 w 1794"/>
                <a:gd name="T51" fmla="*/ 169 h 1692"/>
                <a:gd name="T52" fmla="*/ 153 w 1794"/>
                <a:gd name="T53" fmla="*/ 160 h 1692"/>
                <a:gd name="T54" fmla="*/ 167 w 1794"/>
                <a:gd name="T55" fmla="*/ 148 h 1692"/>
                <a:gd name="T56" fmla="*/ 179 w 1794"/>
                <a:gd name="T57" fmla="*/ 133 h 1692"/>
                <a:gd name="T58" fmla="*/ 187 w 1794"/>
                <a:gd name="T59" fmla="*/ 116 h 1692"/>
                <a:gd name="T60" fmla="*/ 192 w 1794"/>
                <a:gd name="T61" fmla="*/ 98 h 1692"/>
                <a:gd name="T62" fmla="*/ 194 w 1794"/>
                <a:gd name="T63" fmla="*/ 79 h 1692"/>
                <a:gd name="T64" fmla="*/ 193 w 1794"/>
                <a:gd name="T65" fmla="*/ 67 h 1692"/>
                <a:gd name="T66" fmla="*/ 190 w 1794"/>
                <a:gd name="T67" fmla="*/ 55 h 1692"/>
                <a:gd name="T68" fmla="*/ 187 w 1794"/>
                <a:gd name="T69" fmla="*/ 44 h 1692"/>
                <a:gd name="T70" fmla="*/ 182 w 1794"/>
                <a:gd name="T71" fmla="*/ 33 h 1692"/>
                <a:gd name="T72" fmla="*/ 176 w 1794"/>
                <a:gd name="T73" fmla="*/ 23 h 1692"/>
                <a:gd name="T74" fmla="*/ 168 w 1794"/>
                <a:gd name="T75" fmla="*/ 14 h 1692"/>
                <a:gd name="T76" fmla="*/ 160 w 1794"/>
                <a:gd name="T77" fmla="*/ 6 h 1692"/>
                <a:gd name="T78" fmla="*/ 153 w 1794"/>
                <a:gd name="T79" fmla="*/ 0 h 1692"/>
                <a:gd name="T80" fmla="*/ 160 w 1794"/>
                <a:gd name="T81" fmla="*/ 0 h 1692"/>
                <a:gd name="T82" fmla="*/ 167 w 1794"/>
                <a:gd name="T83" fmla="*/ 0 h 1692"/>
                <a:gd name="T84" fmla="*/ 174 w 1794"/>
                <a:gd name="T85" fmla="*/ 0 h 1692"/>
                <a:gd name="T86" fmla="*/ 181 w 1794"/>
                <a:gd name="T87" fmla="*/ 1 h 1692"/>
                <a:gd name="T88" fmla="*/ 190 w 1794"/>
                <a:gd name="T89" fmla="*/ 10 h 1692"/>
                <a:gd name="T90" fmla="*/ 199 w 1794"/>
                <a:gd name="T91" fmla="*/ 20 h 1692"/>
                <a:gd name="T92" fmla="*/ 207 w 1794"/>
                <a:gd name="T93" fmla="*/ 31 h 1692"/>
                <a:gd name="T94" fmla="*/ 213 w 1794"/>
                <a:gd name="T95" fmla="*/ 42 h 1692"/>
                <a:gd name="T96" fmla="*/ 218 w 1794"/>
                <a:gd name="T97" fmla="*/ 55 h 1692"/>
                <a:gd name="T98" fmla="*/ 222 w 1794"/>
                <a:gd name="T99" fmla="*/ 68 h 1692"/>
                <a:gd name="T100" fmla="*/ 224 w 1794"/>
                <a:gd name="T101" fmla="*/ 81 h 1692"/>
                <a:gd name="T102" fmla="*/ 225 w 1794"/>
                <a:gd name="T103" fmla="*/ 96 h 1692"/>
                <a:gd name="T104" fmla="*/ 222 w 1794"/>
                <a:gd name="T105" fmla="*/ 120 h 1692"/>
                <a:gd name="T106" fmla="*/ 214 w 1794"/>
                <a:gd name="T107" fmla="*/ 142 h 1692"/>
                <a:gd name="T108" fmla="*/ 203 w 1794"/>
                <a:gd name="T109" fmla="*/ 162 h 1692"/>
                <a:gd name="T110" fmla="*/ 188 w 1794"/>
                <a:gd name="T111" fmla="*/ 179 h 1692"/>
                <a:gd name="T112" fmla="*/ 170 w 1794"/>
                <a:gd name="T113" fmla="*/ 193 h 1692"/>
                <a:gd name="T114" fmla="*/ 150 w 1794"/>
                <a:gd name="T115" fmla="*/ 204 h 1692"/>
                <a:gd name="T116" fmla="*/ 127 w 1794"/>
                <a:gd name="T117" fmla="*/ 210 h 1692"/>
                <a:gd name="T118" fmla="*/ 107 w 1794"/>
                <a:gd name="T119" fmla="*/ 212 h 16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94" h="1692">
                  <a:moveTo>
                    <a:pt x="849" y="1692"/>
                  </a:moveTo>
                  <a:lnTo>
                    <a:pt x="830" y="1692"/>
                  </a:lnTo>
                  <a:lnTo>
                    <a:pt x="813" y="1692"/>
                  </a:lnTo>
                  <a:lnTo>
                    <a:pt x="796" y="1690"/>
                  </a:lnTo>
                  <a:lnTo>
                    <a:pt x="779" y="1690"/>
                  </a:lnTo>
                  <a:lnTo>
                    <a:pt x="762" y="1688"/>
                  </a:lnTo>
                  <a:lnTo>
                    <a:pt x="745" y="1686"/>
                  </a:lnTo>
                  <a:lnTo>
                    <a:pt x="728" y="1684"/>
                  </a:lnTo>
                  <a:lnTo>
                    <a:pt x="711" y="1682"/>
                  </a:lnTo>
                  <a:lnTo>
                    <a:pt x="694" y="1679"/>
                  </a:lnTo>
                  <a:lnTo>
                    <a:pt x="676" y="1675"/>
                  </a:lnTo>
                  <a:lnTo>
                    <a:pt x="661" y="1673"/>
                  </a:lnTo>
                  <a:lnTo>
                    <a:pt x="644" y="1669"/>
                  </a:lnTo>
                  <a:lnTo>
                    <a:pt x="629" y="1665"/>
                  </a:lnTo>
                  <a:lnTo>
                    <a:pt x="612" y="1662"/>
                  </a:lnTo>
                  <a:lnTo>
                    <a:pt x="597" y="1656"/>
                  </a:lnTo>
                  <a:lnTo>
                    <a:pt x="581" y="1652"/>
                  </a:lnTo>
                  <a:lnTo>
                    <a:pt x="564" y="1648"/>
                  </a:lnTo>
                  <a:lnTo>
                    <a:pt x="547" y="1643"/>
                  </a:lnTo>
                  <a:lnTo>
                    <a:pt x="532" y="1637"/>
                  </a:lnTo>
                  <a:lnTo>
                    <a:pt x="517" y="1631"/>
                  </a:lnTo>
                  <a:lnTo>
                    <a:pt x="500" y="1625"/>
                  </a:lnTo>
                  <a:lnTo>
                    <a:pt x="486" y="1620"/>
                  </a:lnTo>
                  <a:lnTo>
                    <a:pt x="471" y="1612"/>
                  </a:lnTo>
                  <a:lnTo>
                    <a:pt x="456" y="1606"/>
                  </a:lnTo>
                  <a:lnTo>
                    <a:pt x="441" y="1599"/>
                  </a:lnTo>
                  <a:lnTo>
                    <a:pt x="426" y="1591"/>
                  </a:lnTo>
                  <a:lnTo>
                    <a:pt x="412" y="1584"/>
                  </a:lnTo>
                  <a:lnTo>
                    <a:pt x="397" y="1576"/>
                  </a:lnTo>
                  <a:lnTo>
                    <a:pt x="384" y="1568"/>
                  </a:lnTo>
                  <a:lnTo>
                    <a:pt x="370" y="1561"/>
                  </a:lnTo>
                  <a:lnTo>
                    <a:pt x="355" y="1551"/>
                  </a:lnTo>
                  <a:lnTo>
                    <a:pt x="342" y="1544"/>
                  </a:lnTo>
                  <a:lnTo>
                    <a:pt x="327" y="1534"/>
                  </a:lnTo>
                  <a:lnTo>
                    <a:pt x="313" y="1525"/>
                  </a:lnTo>
                  <a:lnTo>
                    <a:pt x="300" y="1515"/>
                  </a:lnTo>
                  <a:lnTo>
                    <a:pt x="287" y="1508"/>
                  </a:lnTo>
                  <a:lnTo>
                    <a:pt x="273" y="1496"/>
                  </a:lnTo>
                  <a:lnTo>
                    <a:pt x="260" y="1487"/>
                  </a:lnTo>
                  <a:lnTo>
                    <a:pt x="249" y="1477"/>
                  </a:lnTo>
                  <a:lnTo>
                    <a:pt x="237" y="1468"/>
                  </a:lnTo>
                  <a:lnTo>
                    <a:pt x="224" y="1456"/>
                  </a:lnTo>
                  <a:lnTo>
                    <a:pt x="213" y="1445"/>
                  </a:lnTo>
                  <a:lnTo>
                    <a:pt x="199" y="1433"/>
                  </a:lnTo>
                  <a:lnTo>
                    <a:pt x="188" y="1424"/>
                  </a:lnTo>
                  <a:lnTo>
                    <a:pt x="177" y="1411"/>
                  </a:lnTo>
                  <a:lnTo>
                    <a:pt x="165" y="1399"/>
                  </a:lnTo>
                  <a:lnTo>
                    <a:pt x="154" y="1388"/>
                  </a:lnTo>
                  <a:lnTo>
                    <a:pt x="144" y="1376"/>
                  </a:lnTo>
                  <a:lnTo>
                    <a:pt x="133" y="1363"/>
                  </a:lnTo>
                  <a:lnTo>
                    <a:pt x="123" y="1352"/>
                  </a:lnTo>
                  <a:lnTo>
                    <a:pt x="112" y="1338"/>
                  </a:lnTo>
                  <a:lnTo>
                    <a:pt x="102" y="1327"/>
                  </a:lnTo>
                  <a:lnTo>
                    <a:pt x="91" y="1314"/>
                  </a:lnTo>
                  <a:lnTo>
                    <a:pt x="82" y="1300"/>
                  </a:lnTo>
                  <a:lnTo>
                    <a:pt x="72" y="1287"/>
                  </a:lnTo>
                  <a:lnTo>
                    <a:pt x="64" y="1274"/>
                  </a:lnTo>
                  <a:lnTo>
                    <a:pt x="55" y="1260"/>
                  </a:lnTo>
                  <a:lnTo>
                    <a:pt x="45" y="1247"/>
                  </a:lnTo>
                  <a:lnTo>
                    <a:pt x="38" y="1234"/>
                  </a:lnTo>
                  <a:lnTo>
                    <a:pt x="28" y="1221"/>
                  </a:lnTo>
                  <a:lnTo>
                    <a:pt x="21" y="1205"/>
                  </a:lnTo>
                  <a:lnTo>
                    <a:pt x="13" y="1192"/>
                  </a:lnTo>
                  <a:lnTo>
                    <a:pt x="6" y="1177"/>
                  </a:lnTo>
                  <a:lnTo>
                    <a:pt x="0" y="1164"/>
                  </a:lnTo>
                  <a:lnTo>
                    <a:pt x="0" y="1156"/>
                  </a:lnTo>
                  <a:lnTo>
                    <a:pt x="0" y="1148"/>
                  </a:lnTo>
                  <a:lnTo>
                    <a:pt x="0" y="1141"/>
                  </a:lnTo>
                  <a:lnTo>
                    <a:pt x="0" y="1135"/>
                  </a:lnTo>
                  <a:lnTo>
                    <a:pt x="0" y="1127"/>
                  </a:lnTo>
                  <a:lnTo>
                    <a:pt x="0" y="1120"/>
                  </a:lnTo>
                  <a:lnTo>
                    <a:pt x="0" y="1112"/>
                  </a:lnTo>
                  <a:lnTo>
                    <a:pt x="0" y="1106"/>
                  </a:lnTo>
                  <a:lnTo>
                    <a:pt x="0" y="1099"/>
                  </a:lnTo>
                  <a:lnTo>
                    <a:pt x="0" y="1093"/>
                  </a:lnTo>
                  <a:lnTo>
                    <a:pt x="0" y="1086"/>
                  </a:lnTo>
                  <a:lnTo>
                    <a:pt x="0" y="1080"/>
                  </a:lnTo>
                  <a:lnTo>
                    <a:pt x="0" y="1072"/>
                  </a:lnTo>
                  <a:lnTo>
                    <a:pt x="0" y="1067"/>
                  </a:lnTo>
                  <a:lnTo>
                    <a:pt x="0" y="1059"/>
                  </a:lnTo>
                  <a:lnTo>
                    <a:pt x="0" y="1051"/>
                  </a:lnTo>
                  <a:lnTo>
                    <a:pt x="0" y="1046"/>
                  </a:lnTo>
                  <a:lnTo>
                    <a:pt x="0" y="1038"/>
                  </a:lnTo>
                  <a:lnTo>
                    <a:pt x="0" y="1030"/>
                  </a:lnTo>
                  <a:lnTo>
                    <a:pt x="0" y="1025"/>
                  </a:lnTo>
                  <a:lnTo>
                    <a:pt x="0" y="1017"/>
                  </a:lnTo>
                  <a:lnTo>
                    <a:pt x="0" y="1011"/>
                  </a:lnTo>
                  <a:lnTo>
                    <a:pt x="0" y="1004"/>
                  </a:lnTo>
                  <a:lnTo>
                    <a:pt x="0" y="998"/>
                  </a:lnTo>
                  <a:lnTo>
                    <a:pt x="0" y="991"/>
                  </a:lnTo>
                  <a:lnTo>
                    <a:pt x="0" y="985"/>
                  </a:lnTo>
                  <a:lnTo>
                    <a:pt x="0" y="979"/>
                  </a:lnTo>
                  <a:lnTo>
                    <a:pt x="0" y="973"/>
                  </a:lnTo>
                  <a:lnTo>
                    <a:pt x="0" y="966"/>
                  </a:lnTo>
                  <a:lnTo>
                    <a:pt x="0" y="960"/>
                  </a:lnTo>
                  <a:lnTo>
                    <a:pt x="0" y="954"/>
                  </a:lnTo>
                  <a:lnTo>
                    <a:pt x="0" y="949"/>
                  </a:lnTo>
                  <a:lnTo>
                    <a:pt x="0" y="941"/>
                  </a:lnTo>
                  <a:lnTo>
                    <a:pt x="0" y="935"/>
                  </a:lnTo>
                  <a:lnTo>
                    <a:pt x="0" y="928"/>
                  </a:lnTo>
                  <a:lnTo>
                    <a:pt x="0" y="922"/>
                  </a:lnTo>
                  <a:lnTo>
                    <a:pt x="0" y="916"/>
                  </a:lnTo>
                  <a:lnTo>
                    <a:pt x="0" y="911"/>
                  </a:lnTo>
                  <a:lnTo>
                    <a:pt x="0" y="903"/>
                  </a:lnTo>
                  <a:lnTo>
                    <a:pt x="0" y="897"/>
                  </a:lnTo>
                  <a:lnTo>
                    <a:pt x="0" y="892"/>
                  </a:lnTo>
                  <a:lnTo>
                    <a:pt x="0" y="886"/>
                  </a:lnTo>
                  <a:lnTo>
                    <a:pt x="0" y="878"/>
                  </a:lnTo>
                  <a:lnTo>
                    <a:pt x="0" y="873"/>
                  </a:lnTo>
                  <a:lnTo>
                    <a:pt x="0" y="867"/>
                  </a:lnTo>
                  <a:lnTo>
                    <a:pt x="0" y="863"/>
                  </a:lnTo>
                  <a:lnTo>
                    <a:pt x="0" y="857"/>
                  </a:lnTo>
                  <a:lnTo>
                    <a:pt x="2" y="852"/>
                  </a:lnTo>
                  <a:lnTo>
                    <a:pt x="2" y="846"/>
                  </a:lnTo>
                  <a:lnTo>
                    <a:pt x="2" y="840"/>
                  </a:lnTo>
                  <a:lnTo>
                    <a:pt x="2" y="835"/>
                  </a:lnTo>
                  <a:lnTo>
                    <a:pt x="2" y="829"/>
                  </a:lnTo>
                  <a:lnTo>
                    <a:pt x="2" y="823"/>
                  </a:lnTo>
                  <a:lnTo>
                    <a:pt x="2" y="818"/>
                  </a:lnTo>
                  <a:lnTo>
                    <a:pt x="2" y="812"/>
                  </a:lnTo>
                  <a:lnTo>
                    <a:pt x="2" y="808"/>
                  </a:lnTo>
                  <a:lnTo>
                    <a:pt x="2" y="802"/>
                  </a:lnTo>
                  <a:lnTo>
                    <a:pt x="2" y="797"/>
                  </a:lnTo>
                  <a:lnTo>
                    <a:pt x="2" y="793"/>
                  </a:lnTo>
                  <a:lnTo>
                    <a:pt x="2" y="787"/>
                  </a:lnTo>
                  <a:lnTo>
                    <a:pt x="2" y="778"/>
                  </a:lnTo>
                  <a:lnTo>
                    <a:pt x="4" y="768"/>
                  </a:lnTo>
                  <a:lnTo>
                    <a:pt x="6" y="785"/>
                  </a:lnTo>
                  <a:lnTo>
                    <a:pt x="9" y="802"/>
                  </a:lnTo>
                  <a:lnTo>
                    <a:pt x="13" y="819"/>
                  </a:lnTo>
                  <a:lnTo>
                    <a:pt x="17" y="837"/>
                  </a:lnTo>
                  <a:lnTo>
                    <a:pt x="21" y="852"/>
                  </a:lnTo>
                  <a:lnTo>
                    <a:pt x="25" y="869"/>
                  </a:lnTo>
                  <a:lnTo>
                    <a:pt x="30" y="886"/>
                  </a:lnTo>
                  <a:lnTo>
                    <a:pt x="38" y="901"/>
                  </a:lnTo>
                  <a:lnTo>
                    <a:pt x="42" y="916"/>
                  </a:lnTo>
                  <a:lnTo>
                    <a:pt x="49" y="934"/>
                  </a:lnTo>
                  <a:lnTo>
                    <a:pt x="55" y="949"/>
                  </a:lnTo>
                  <a:lnTo>
                    <a:pt x="63" y="964"/>
                  </a:lnTo>
                  <a:lnTo>
                    <a:pt x="70" y="979"/>
                  </a:lnTo>
                  <a:lnTo>
                    <a:pt x="78" y="994"/>
                  </a:lnTo>
                  <a:lnTo>
                    <a:pt x="85" y="1010"/>
                  </a:lnTo>
                  <a:lnTo>
                    <a:pt x="95" y="1025"/>
                  </a:lnTo>
                  <a:lnTo>
                    <a:pt x="102" y="1040"/>
                  </a:lnTo>
                  <a:lnTo>
                    <a:pt x="110" y="1053"/>
                  </a:lnTo>
                  <a:lnTo>
                    <a:pt x="120" y="1068"/>
                  </a:lnTo>
                  <a:lnTo>
                    <a:pt x="131" y="1082"/>
                  </a:lnTo>
                  <a:lnTo>
                    <a:pt x="139" y="1095"/>
                  </a:lnTo>
                  <a:lnTo>
                    <a:pt x="150" y="1108"/>
                  </a:lnTo>
                  <a:lnTo>
                    <a:pt x="159" y="1122"/>
                  </a:lnTo>
                  <a:lnTo>
                    <a:pt x="171" y="1137"/>
                  </a:lnTo>
                  <a:lnTo>
                    <a:pt x="180" y="1148"/>
                  </a:lnTo>
                  <a:lnTo>
                    <a:pt x="192" y="1160"/>
                  </a:lnTo>
                  <a:lnTo>
                    <a:pt x="203" y="1173"/>
                  </a:lnTo>
                  <a:lnTo>
                    <a:pt x="216" y="1186"/>
                  </a:lnTo>
                  <a:lnTo>
                    <a:pt x="226" y="1198"/>
                  </a:lnTo>
                  <a:lnTo>
                    <a:pt x="239" y="1209"/>
                  </a:lnTo>
                  <a:lnTo>
                    <a:pt x="253" y="1221"/>
                  </a:lnTo>
                  <a:lnTo>
                    <a:pt x="266" y="1232"/>
                  </a:lnTo>
                  <a:lnTo>
                    <a:pt x="277" y="1243"/>
                  </a:lnTo>
                  <a:lnTo>
                    <a:pt x="291" y="1253"/>
                  </a:lnTo>
                  <a:lnTo>
                    <a:pt x="304" y="1264"/>
                  </a:lnTo>
                  <a:lnTo>
                    <a:pt x="317" y="1274"/>
                  </a:lnTo>
                  <a:lnTo>
                    <a:pt x="331" y="1283"/>
                  </a:lnTo>
                  <a:lnTo>
                    <a:pt x="346" y="1293"/>
                  </a:lnTo>
                  <a:lnTo>
                    <a:pt x="359" y="1300"/>
                  </a:lnTo>
                  <a:lnTo>
                    <a:pt x="374" y="1312"/>
                  </a:lnTo>
                  <a:lnTo>
                    <a:pt x="388" y="1317"/>
                  </a:lnTo>
                  <a:lnTo>
                    <a:pt x="403" y="1327"/>
                  </a:lnTo>
                  <a:lnTo>
                    <a:pt x="416" y="1335"/>
                  </a:lnTo>
                  <a:lnTo>
                    <a:pt x="433" y="1342"/>
                  </a:lnTo>
                  <a:lnTo>
                    <a:pt x="448" y="1350"/>
                  </a:lnTo>
                  <a:lnTo>
                    <a:pt x="464" y="1357"/>
                  </a:lnTo>
                  <a:lnTo>
                    <a:pt x="479" y="1363"/>
                  </a:lnTo>
                  <a:lnTo>
                    <a:pt x="496" y="1371"/>
                  </a:lnTo>
                  <a:lnTo>
                    <a:pt x="511" y="1375"/>
                  </a:lnTo>
                  <a:lnTo>
                    <a:pt x="528" y="1380"/>
                  </a:lnTo>
                  <a:lnTo>
                    <a:pt x="543" y="1386"/>
                  </a:lnTo>
                  <a:lnTo>
                    <a:pt x="560" y="1392"/>
                  </a:lnTo>
                  <a:lnTo>
                    <a:pt x="578" y="1395"/>
                  </a:lnTo>
                  <a:lnTo>
                    <a:pt x="595" y="1399"/>
                  </a:lnTo>
                  <a:lnTo>
                    <a:pt x="612" y="1403"/>
                  </a:lnTo>
                  <a:lnTo>
                    <a:pt x="629" y="1407"/>
                  </a:lnTo>
                  <a:lnTo>
                    <a:pt x="646" y="1409"/>
                  </a:lnTo>
                  <a:lnTo>
                    <a:pt x="663" y="1413"/>
                  </a:lnTo>
                  <a:lnTo>
                    <a:pt x="680" y="1414"/>
                  </a:lnTo>
                  <a:lnTo>
                    <a:pt x="699" y="1416"/>
                  </a:lnTo>
                  <a:lnTo>
                    <a:pt x="716" y="1418"/>
                  </a:lnTo>
                  <a:lnTo>
                    <a:pt x="735" y="1418"/>
                  </a:lnTo>
                  <a:lnTo>
                    <a:pt x="752" y="1420"/>
                  </a:lnTo>
                  <a:lnTo>
                    <a:pt x="771" y="1420"/>
                  </a:lnTo>
                  <a:lnTo>
                    <a:pt x="790" y="1420"/>
                  </a:lnTo>
                  <a:lnTo>
                    <a:pt x="809" y="1418"/>
                  </a:lnTo>
                  <a:lnTo>
                    <a:pt x="830" y="1416"/>
                  </a:lnTo>
                  <a:lnTo>
                    <a:pt x="849" y="1416"/>
                  </a:lnTo>
                  <a:lnTo>
                    <a:pt x="868" y="1413"/>
                  </a:lnTo>
                  <a:lnTo>
                    <a:pt x="889" y="1411"/>
                  </a:lnTo>
                  <a:lnTo>
                    <a:pt x="908" y="1407"/>
                  </a:lnTo>
                  <a:lnTo>
                    <a:pt x="927" y="1405"/>
                  </a:lnTo>
                  <a:lnTo>
                    <a:pt x="946" y="1399"/>
                  </a:lnTo>
                  <a:lnTo>
                    <a:pt x="963" y="1395"/>
                  </a:lnTo>
                  <a:lnTo>
                    <a:pt x="982" y="1390"/>
                  </a:lnTo>
                  <a:lnTo>
                    <a:pt x="1001" y="1384"/>
                  </a:lnTo>
                  <a:lnTo>
                    <a:pt x="1019" y="1378"/>
                  </a:lnTo>
                  <a:lnTo>
                    <a:pt x="1038" y="1373"/>
                  </a:lnTo>
                  <a:lnTo>
                    <a:pt x="1055" y="1365"/>
                  </a:lnTo>
                  <a:lnTo>
                    <a:pt x="1074" y="1359"/>
                  </a:lnTo>
                  <a:lnTo>
                    <a:pt x="1089" y="1350"/>
                  </a:lnTo>
                  <a:lnTo>
                    <a:pt x="1108" y="1342"/>
                  </a:lnTo>
                  <a:lnTo>
                    <a:pt x="1123" y="1333"/>
                  </a:lnTo>
                  <a:lnTo>
                    <a:pt x="1140" y="1325"/>
                  </a:lnTo>
                  <a:lnTo>
                    <a:pt x="1155" y="1314"/>
                  </a:lnTo>
                  <a:lnTo>
                    <a:pt x="1172" y="1306"/>
                  </a:lnTo>
                  <a:lnTo>
                    <a:pt x="1190" y="1295"/>
                  </a:lnTo>
                  <a:lnTo>
                    <a:pt x="1205" y="1287"/>
                  </a:lnTo>
                  <a:lnTo>
                    <a:pt x="1220" y="1274"/>
                  </a:lnTo>
                  <a:lnTo>
                    <a:pt x="1235" y="1264"/>
                  </a:lnTo>
                  <a:lnTo>
                    <a:pt x="1248" y="1251"/>
                  </a:lnTo>
                  <a:lnTo>
                    <a:pt x="1264" y="1241"/>
                  </a:lnTo>
                  <a:lnTo>
                    <a:pt x="1279" y="1228"/>
                  </a:lnTo>
                  <a:lnTo>
                    <a:pt x="1292" y="1217"/>
                  </a:lnTo>
                  <a:lnTo>
                    <a:pt x="1305" y="1203"/>
                  </a:lnTo>
                  <a:lnTo>
                    <a:pt x="1321" y="1192"/>
                  </a:lnTo>
                  <a:lnTo>
                    <a:pt x="1332" y="1177"/>
                  </a:lnTo>
                  <a:lnTo>
                    <a:pt x="1345" y="1164"/>
                  </a:lnTo>
                  <a:lnTo>
                    <a:pt x="1357" y="1148"/>
                  </a:lnTo>
                  <a:lnTo>
                    <a:pt x="1370" y="1135"/>
                  </a:lnTo>
                  <a:lnTo>
                    <a:pt x="1382" y="1120"/>
                  </a:lnTo>
                  <a:lnTo>
                    <a:pt x="1393" y="1105"/>
                  </a:lnTo>
                  <a:lnTo>
                    <a:pt x="1404" y="1091"/>
                  </a:lnTo>
                  <a:lnTo>
                    <a:pt x="1416" y="1076"/>
                  </a:lnTo>
                  <a:lnTo>
                    <a:pt x="1425" y="1059"/>
                  </a:lnTo>
                  <a:lnTo>
                    <a:pt x="1435" y="1044"/>
                  </a:lnTo>
                  <a:lnTo>
                    <a:pt x="1444" y="1027"/>
                  </a:lnTo>
                  <a:lnTo>
                    <a:pt x="1454" y="1011"/>
                  </a:lnTo>
                  <a:lnTo>
                    <a:pt x="1461" y="994"/>
                  </a:lnTo>
                  <a:lnTo>
                    <a:pt x="1471" y="977"/>
                  </a:lnTo>
                  <a:lnTo>
                    <a:pt x="1478" y="960"/>
                  </a:lnTo>
                  <a:lnTo>
                    <a:pt x="1488" y="943"/>
                  </a:lnTo>
                  <a:lnTo>
                    <a:pt x="1494" y="926"/>
                  </a:lnTo>
                  <a:lnTo>
                    <a:pt x="1501" y="907"/>
                  </a:lnTo>
                  <a:lnTo>
                    <a:pt x="1507" y="890"/>
                  </a:lnTo>
                  <a:lnTo>
                    <a:pt x="1515" y="871"/>
                  </a:lnTo>
                  <a:lnTo>
                    <a:pt x="1518" y="852"/>
                  </a:lnTo>
                  <a:lnTo>
                    <a:pt x="1524" y="833"/>
                  </a:lnTo>
                  <a:lnTo>
                    <a:pt x="1528" y="816"/>
                  </a:lnTo>
                  <a:lnTo>
                    <a:pt x="1534" y="797"/>
                  </a:lnTo>
                  <a:lnTo>
                    <a:pt x="1535" y="778"/>
                  </a:lnTo>
                  <a:lnTo>
                    <a:pt x="1539" y="757"/>
                  </a:lnTo>
                  <a:lnTo>
                    <a:pt x="1541" y="738"/>
                  </a:lnTo>
                  <a:lnTo>
                    <a:pt x="1545" y="719"/>
                  </a:lnTo>
                  <a:lnTo>
                    <a:pt x="1545" y="700"/>
                  </a:lnTo>
                  <a:lnTo>
                    <a:pt x="1547" y="681"/>
                  </a:lnTo>
                  <a:lnTo>
                    <a:pt x="1549" y="660"/>
                  </a:lnTo>
                  <a:lnTo>
                    <a:pt x="1549" y="641"/>
                  </a:lnTo>
                  <a:lnTo>
                    <a:pt x="1549" y="627"/>
                  </a:lnTo>
                  <a:lnTo>
                    <a:pt x="1549" y="616"/>
                  </a:lnTo>
                  <a:lnTo>
                    <a:pt x="1547" y="603"/>
                  </a:lnTo>
                  <a:lnTo>
                    <a:pt x="1547" y="591"/>
                  </a:lnTo>
                  <a:lnTo>
                    <a:pt x="1545" y="578"/>
                  </a:lnTo>
                  <a:lnTo>
                    <a:pt x="1543" y="567"/>
                  </a:lnTo>
                  <a:lnTo>
                    <a:pt x="1543" y="553"/>
                  </a:lnTo>
                  <a:lnTo>
                    <a:pt x="1541" y="542"/>
                  </a:lnTo>
                  <a:lnTo>
                    <a:pt x="1541" y="531"/>
                  </a:lnTo>
                  <a:lnTo>
                    <a:pt x="1539" y="517"/>
                  </a:lnTo>
                  <a:lnTo>
                    <a:pt x="1537" y="506"/>
                  </a:lnTo>
                  <a:lnTo>
                    <a:pt x="1535" y="494"/>
                  </a:lnTo>
                  <a:lnTo>
                    <a:pt x="1532" y="483"/>
                  </a:lnTo>
                  <a:lnTo>
                    <a:pt x="1530" y="470"/>
                  </a:lnTo>
                  <a:lnTo>
                    <a:pt x="1526" y="458"/>
                  </a:lnTo>
                  <a:lnTo>
                    <a:pt x="1524" y="447"/>
                  </a:lnTo>
                  <a:lnTo>
                    <a:pt x="1520" y="436"/>
                  </a:lnTo>
                  <a:lnTo>
                    <a:pt x="1516" y="424"/>
                  </a:lnTo>
                  <a:lnTo>
                    <a:pt x="1515" y="413"/>
                  </a:lnTo>
                  <a:lnTo>
                    <a:pt x="1511" y="401"/>
                  </a:lnTo>
                  <a:lnTo>
                    <a:pt x="1507" y="390"/>
                  </a:lnTo>
                  <a:lnTo>
                    <a:pt x="1503" y="378"/>
                  </a:lnTo>
                  <a:lnTo>
                    <a:pt x="1499" y="369"/>
                  </a:lnTo>
                  <a:lnTo>
                    <a:pt x="1496" y="358"/>
                  </a:lnTo>
                  <a:lnTo>
                    <a:pt x="1492" y="346"/>
                  </a:lnTo>
                  <a:lnTo>
                    <a:pt x="1486" y="335"/>
                  </a:lnTo>
                  <a:lnTo>
                    <a:pt x="1482" y="325"/>
                  </a:lnTo>
                  <a:lnTo>
                    <a:pt x="1477" y="314"/>
                  </a:lnTo>
                  <a:lnTo>
                    <a:pt x="1473" y="302"/>
                  </a:lnTo>
                  <a:lnTo>
                    <a:pt x="1467" y="293"/>
                  </a:lnTo>
                  <a:lnTo>
                    <a:pt x="1461" y="283"/>
                  </a:lnTo>
                  <a:lnTo>
                    <a:pt x="1458" y="272"/>
                  </a:lnTo>
                  <a:lnTo>
                    <a:pt x="1452" y="263"/>
                  </a:lnTo>
                  <a:lnTo>
                    <a:pt x="1444" y="251"/>
                  </a:lnTo>
                  <a:lnTo>
                    <a:pt x="1439" y="242"/>
                  </a:lnTo>
                  <a:lnTo>
                    <a:pt x="1433" y="232"/>
                  </a:lnTo>
                  <a:lnTo>
                    <a:pt x="1427" y="221"/>
                  </a:lnTo>
                  <a:lnTo>
                    <a:pt x="1420" y="213"/>
                  </a:lnTo>
                  <a:lnTo>
                    <a:pt x="1414" y="202"/>
                  </a:lnTo>
                  <a:lnTo>
                    <a:pt x="1408" y="194"/>
                  </a:lnTo>
                  <a:lnTo>
                    <a:pt x="1401" y="183"/>
                  </a:lnTo>
                  <a:lnTo>
                    <a:pt x="1393" y="173"/>
                  </a:lnTo>
                  <a:lnTo>
                    <a:pt x="1387" y="164"/>
                  </a:lnTo>
                  <a:lnTo>
                    <a:pt x="1380" y="156"/>
                  </a:lnTo>
                  <a:lnTo>
                    <a:pt x="1372" y="147"/>
                  </a:lnTo>
                  <a:lnTo>
                    <a:pt x="1366" y="137"/>
                  </a:lnTo>
                  <a:lnTo>
                    <a:pt x="1357" y="129"/>
                  </a:lnTo>
                  <a:lnTo>
                    <a:pt x="1351" y="122"/>
                  </a:lnTo>
                  <a:lnTo>
                    <a:pt x="1344" y="112"/>
                  </a:lnTo>
                  <a:lnTo>
                    <a:pt x="1334" y="105"/>
                  </a:lnTo>
                  <a:lnTo>
                    <a:pt x="1326" y="95"/>
                  </a:lnTo>
                  <a:lnTo>
                    <a:pt x="1319" y="88"/>
                  </a:lnTo>
                  <a:lnTo>
                    <a:pt x="1309" y="80"/>
                  </a:lnTo>
                  <a:lnTo>
                    <a:pt x="1302" y="71"/>
                  </a:lnTo>
                  <a:lnTo>
                    <a:pt x="1294" y="65"/>
                  </a:lnTo>
                  <a:lnTo>
                    <a:pt x="1285" y="57"/>
                  </a:lnTo>
                  <a:lnTo>
                    <a:pt x="1277" y="48"/>
                  </a:lnTo>
                  <a:lnTo>
                    <a:pt x="1267" y="40"/>
                  </a:lnTo>
                  <a:lnTo>
                    <a:pt x="1258" y="33"/>
                  </a:lnTo>
                  <a:lnTo>
                    <a:pt x="1250" y="27"/>
                  </a:lnTo>
                  <a:lnTo>
                    <a:pt x="1239" y="19"/>
                  </a:lnTo>
                  <a:lnTo>
                    <a:pt x="1231" y="14"/>
                  </a:lnTo>
                  <a:lnTo>
                    <a:pt x="1222" y="6"/>
                  </a:lnTo>
                  <a:lnTo>
                    <a:pt x="1214" y="0"/>
                  </a:lnTo>
                  <a:lnTo>
                    <a:pt x="1220" y="0"/>
                  </a:lnTo>
                  <a:lnTo>
                    <a:pt x="1228" y="0"/>
                  </a:lnTo>
                  <a:lnTo>
                    <a:pt x="1233" y="0"/>
                  </a:lnTo>
                  <a:lnTo>
                    <a:pt x="1241" y="0"/>
                  </a:lnTo>
                  <a:lnTo>
                    <a:pt x="1247" y="0"/>
                  </a:lnTo>
                  <a:lnTo>
                    <a:pt x="1254" y="0"/>
                  </a:lnTo>
                  <a:lnTo>
                    <a:pt x="1260" y="0"/>
                  </a:lnTo>
                  <a:lnTo>
                    <a:pt x="1267" y="0"/>
                  </a:lnTo>
                  <a:lnTo>
                    <a:pt x="1275" y="0"/>
                  </a:lnTo>
                  <a:lnTo>
                    <a:pt x="1281" y="0"/>
                  </a:lnTo>
                  <a:lnTo>
                    <a:pt x="1288" y="0"/>
                  </a:lnTo>
                  <a:lnTo>
                    <a:pt x="1296" y="0"/>
                  </a:lnTo>
                  <a:lnTo>
                    <a:pt x="1302" y="0"/>
                  </a:lnTo>
                  <a:lnTo>
                    <a:pt x="1309" y="0"/>
                  </a:lnTo>
                  <a:lnTo>
                    <a:pt x="1315" y="0"/>
                  </a:lnTo>
                  <a:lnTo>
                    <a:pt x="1324" y="0"/>
                  </a:lnTo>
                  <a:lnTo>
                    <a:pt x="1330" y="0"/>
                  </a:lnTo>
                  <a:lnTo>
                    <a:pt x="1338" y="0"/>
                  </a:lnTo>
                  <a:lnTo>
                    <a:pt x="1344" y="0"/>
                  </a:lnTo>
                  <a:lnTo>
                    <a:pt x="1351" y="0"/>
                  </a:lnTo>
                  <a:lnTo>
                    <a:pt x="1357" y="0"/>
                  </a:lnTo>
                  <a:lnTo>
                    <a:pt x="1364" y="0"/>
                  </a:lnTo>
                  <a:lnTo>
                    <a:pt x="1370" y="0"/>
                  </a:lnTo>
                  <a:lnTo>
                    <a:pt x="1378" y="0"/>
                  </a:lnTo>
                  <a:lnTo>
                    <a:pt x="1385" y="0"/>
                  </a:lnTo>
                  <a:lnTo>
                    <a:pt x="1391" y="0"/>
                  </a:lnTo>
                  <a:lnTo>
                    <a:pt x="1399" y="0"/>
                  </a:lnTo>
                  <a:lnTo>
                    <a:pt x="1406" y="0"/>
                  </a:lnTo>
                  <a:lnTo>
                    <a:pt x="1412" y="0"/>
                  </a:lnTo>
                  <a:lnTo>
                    <a:pt x="1420" y="0"/>
                  </a:lnTo>
                  <a:lnTo>
                    <a:pt x="1425" y="0"/>
                  </a:lnTo>
                  <a:lnTo>
                    <a:pt x="1433" y="0"/>
                  </a:lnTo>
                  <a:lnTo>
                    <a:pt x="1442" y="8"/>
                  </a:lnTo>
                  <a:lnTo>
                    <a:pt x="1452" y="17"/>
                  </a:lnTo>
                  <a:lnTo>
                    <a:pt x="1461" y="25"/>
                  </a:lnTo>
                  <a:lnTo>
                    <a:pt x="1473" y="34"/>
                  </a:lnTo>
                  <a:lnTo>
                    <a:pt x="1480" y="42"/>
                  </a:lnTo>
                  <a:lnTo>
                    <a:pt x="1492" y="50"/>
                  </a:lnTo>
                  <a:lnTo>
                    <a:pt x="1501" y="59"/>
                  </a:lnTo>
                  <a:lnTo>
                    <a:pt x="1511" y="69"/>
                  </a:lnTo>
                  <a:lnTo>
                    <a:pt x="1520" y="78"/>
                  </a:lnTo>
                  <a:lnTo>
                    <a:pt x="1528" y="88"/>
                  </a:lnTo>
                  <a:lnTo>
                    <a:pt x="1537" y="97"/>
                  </a:lnTo>
                  <a:lnTo>
                    <a:pt x="1547" y="107"/>
                  </a:lnTo>
                  <a:lnTo>
                    <a:pt x="1554" y="116"/>
                  </a:lnTo>
                  <a:lnTo>
                    <a:pt x="1564" y="128"/>
                  </a:lnTo>
                  <a:lnTo>
                    <a:pt x="1573" y="137"/>
                  </a:lnTo>
                  <a:lnTo>
                    <a:pt x="1583" y="148"/>
                  </a:lnTo>
                  <a:lnTo>
                    <a:pt x="1589" y="156"/>
                  </a:lnTo>
                  <a:lnTo>
                    <a:pt x="1598" y="168"/>
                  </a:lnTo>
                  <a:lnTo>
                    <a:pt x="1606" y="177"/>
                  </a:lnTo>
                  <a:lnTo>
                    <a:pt x="1613" y="188"/>
                  </a:lnTo>
                  <a:lnTo>
                    <a:pt x="1621" y="198"/>
                  </a:lnTo>
                  <a:lnTo>
                    <a:pt x="1627" y="209"/>
                  </a:lnTo>
                  <a:lnTo>
                    <a:pt x="1634" y="221"/>
                  </a:lnTo>
                  <a:lnTo>
                    <a:pt x="1644" y="232"/>
                  </a:lnTo>
                  <a:lnTo>
                    <a:pt x="1649" y="242"/>
                  </a:lnTo>
                  <a:lnTo>
                    <a:pt x="1657" y="253"/>
                  </a:lnTo>
                  <a:lnTo>
                    <a:pt x="1663" y="266"/>
                  </a:lnTo>
                  <a:lnTo>
                    <a:pt x="1670" y="278"/>
                  </a:lnTo>
                  <a:lnTo>
                    <a:pt x="1676" y="287"/>
                  </a:lnTo>
                  <a:lnTo>
                    <a:pt x="1684" y="301"/>
                  </a:lnTo>
                  <a:lnTo>
                    <a:pt x="1689" y="312"/>
                  </a:lnTo>
                  <a:lnTo>
                    <a:pt x="1695" y="325"/>
                  </a:lnTo>
                  <a:lnTo>
                    <a:pt x="1701" y="335"/>
                  </a:lnTo>
                  <a:lnTo>
                    <a:pt x="1707" y="348"/>
                  </a:lnTo>
                  <a:lnTo>
                    <a:pt x="1712" y="359"/>
                  </a:lnTo>
                  <a:lnTo>
                    <a:pt x="1718" y="373"/>
                  </a:lnTo>
                  <a:lnTo>
                    <a:pt x="1722" y="384"/>
                  </a:lnTo>
                  <a:lnTo>
                    <a:pt x="1727" y="397"/>
                  </a:lnTo>
                  <a:lnTo>
                    <a:pt x="1731" y="409"/>
                  </a:lnTo>
                  <a:lnTo>
                    <a:pt x="1737" y="422"/>
                  </a:lnTo>
                  <a:lnTo>
                    <a:pt x="1741" y="434"/>
                  </a:lnTo>
                  <a:lnTo>
                    <a:pt x="1745" y="447"/>
                  </a:lnTo>
                  <a:lnTo>
                    <a:pt x="1748" y="458"/>
                  </a:lnTo>
                  <a:lnTo>
                    <a:pt x="1754" y="472"/>
                  </a:lnTo>
                  <a:lnTo>
                    <a:pt x="1758" y="485"/>
                  </a:lnTo>
                  <a:lnTo>
                    <a:pt x="1760" y="498"/>
                  </a:lnTo>
                  <a:lnTo>
                    <a:pt x="1764" y="512"/>
                  </a:lnTo>
                  <a:lnTo>
                    <a:pt x="1767" y="525"/>
                  </a:lnTo>
                  <a:lnTo>
                    <a:pt x="1771" y="538"/>
                  </a:lnTo>
                  <a:lnTo>
                    <a:pt x="1773" y="551"/>
                  </a:lnTo>
                  <a:lnTo>
                    <a:pt x="1777" y="563"/>
                  </a:lnTo>
                  <a:lnTo>
                    <a:pt x="1779" y="576"/>
                  </a:lnTo>
                  <a:lnTo>
                    <a:pt x="1781" y="591"/>
                  </a:lnTo>
                  <a:lnTo>
                    <a:pt x="1783" y="605"/>
                  </a:lnTo>
                  <a:lnTo>
                    <a:pt x="1784" y="618"/>
                  </a:lnTo>
                  <a:lnTo>
                    <a:pt x="1786" y="631"/>
                  </a:lnTo>
                  <a:lnTo>
                    <a:pt x="1788" y="645"/>
                  </a:lnTo>
                  <a:lnTo>
                    <a:pt x="1788" y="660"/>
                  </a:lnTo>
                  <a:lnTo>
                    <a:pt x="1790" y="673"/>
                  </a:lnTo>
                  <a:lnTo>
                    <a:pt x="1792" y="686"/>
                  </a:lnTo>
                  <a:lnTo>
                    <a:pt x="1792" y="700"/>
                  </a:lnTo>
                  <a:lnTo>
                    <a:pt x="1794" y="715"/>
                  </a:lnTo>
                  <a:lnTo>
                    <a:pt x="1794" y="730"/>
                  </a:lnTo>
                  <a:lnTo>
                    <a:pt x="1794" y="743"/>
                  </a:lnTo>
                  <a:lnTo>
                    <a:pt x="1794" y="768"/>
                  </a:lnTo>
                  <a:lnTo>
                    <a:pt x="1792" y="791"/>
                  </a:lnTo>
                  <a:lnTo>
                    <a:pt x="1790" y="816"/>
                  </a:lnTo>
                  <a:lnTo>
                    <a:pt x="1788" y="840"/>
                  </a:lnTo>
                  <a:lnTo>
                    <a:pt x="1784" y="863"/>
                  </a:lnTo>
                  <a:lnTo>
                    <a:pt x="1783" y="888"/>
                  </a:lnTo>
                  <a:lnTo>
                    <a:pt x="1779" y="911"/>
                  </a:lnTo>
                  <a:lnTo>
                    <a:pt x="1775" y="935"/>
                  </a:lnTo>
                  <a:lnTo>
                    <a:pt x="1769" y="956"/>
                  </a:lnTo>
                  <a:lnTo>
                    <a:pt x="1764" y="979"/>
                  </a:lnTo>
                  <a:lnTo>
                    <a:pt x="1758" y="1002"/>
                  </a:lnTo>
                  <a:lnTo>
                    <a:pt x="1750" y="1025"/>
                  </a:lnTo>
                  <a:lnTo>
                    <a:pt x="1743" y="1048"/>
                  </a:lnTo>
                  <a:lnTo>
                    <a:pt x="1737" y="1068"/>
                  </a:lnTo>
                  <a:lnTo>
                    <a:pt x="1727" y="1091"/>
                  </a:lnTo>
                  <a:lnTo>
                    <a:pt x="1720" y="1112"/>
                  </a:lnTo>
                  <a:lnTo>
                    <a:pt x="1710" y="1133"/>
                  </a:lnTo>
                  <a:lnTo>
                    <a:pt x="1699" y="1154"/>
                  </a:lnTo>
                  <a:lnTo>
                    <a:pt x="1689" y="1173"/>
                  </a:lnTo>
                  <a:lnTo>
                    <a:pt x="1678" y="1194"/>
                  </a:lnTo>
                  <a:lnTo>
                    <a:pt x="1667" y="1215"/>
                  </a:lnTo>
                  <a:lnTo>
                    <a:pt x="1655" y="1234"/>
                  </a:lnTo>
                  <a:lnTo>
                    <a:pt x="1644" y="1253"/>
                  </a:lnTo>
                  <a:lnTo>
                    <a:pt x="1630" y="1274"/>
                  </a:lnTo>
                  <a:lnTo>
                    <a:pt x="1617" y="1293"/>
                  </a:lnTo>
                  <a:lnTo>
                    <a:pt x="1604" y="1310"/>
                  </a:lnTo>
                  <a:lnTo>
                    <a:pt x="1591" y="1329"/>
                  </a:lnTo>
                  <a:lnTo>
                    <a:pt x="1577" y="1346"/>
                  </a:lnTo>
                  <a:lnTo>
                    <a:pt x="1562" y="1363"/>
                  </a:lnTo>
                  <a:lnTo>
                    <a:pt x="1547" y="1380"/>
                  </a:lnTo>
                  <a:lnTo>
                    <a:pt x="1532" y="1397"/>
                  </a:lnTo>
                  <a:lnTo>
                    <a:pt x="1516" y="1414"/>
                  </a:lnTo>
                  <a:lnTo>
                    <a:pt x="1499" y="1428"/>
                  </a:lnTo>
                  <a:lnTo>
                    <a:pt x="1482" y="1445"/>
                  </a:lnTo>
                  <a:lnTo>
                    <a:pt x="1465" y="1458"/>
                  </a:lnTo>
                  <a:lnTo>
                    <a:pt x="1450" y="1473"/>
                  </a:lnTo>
                  <a:lnTo>
                    <a:pt x="1431" y="1489"/>
                  </a:lnTo>
                  <a:lnTo>
                    <a:pt x="1412" y="1502"/>
                  </a:lnTo>
                  <a:lnTo>
                    <a:pt x="1395" y="1515"/>
                  </a:lnTo>
                  <a:lnTo>
                    <a:pt x="1376" y="1528"/>
                  </a:lnTo>
                  <a:lnTo>
                    <a:pt x="1357" y="1540"/>
                  </a:lnTo>
                  <a:lnTo>
                    <a:pt x="1338" y="1553"/>
                  </a:lnTo>
                  <a:lnTo>
                    <a:pt x="1317" y="1565"/>
                  </a:lnTo>
                  <a:lnTo>
                    <a:pt x="1298" y="1576"/>
                  </a:lnTo>
                  <a:lnTo>
                    <a:pt x="1277" y="1585"/>
                  </a:lnTo>
                  <a:lnTo>
                    <a:pt x="1258" y="1597"/>
                  </a:lnTo>
                  <a:lnTo>
                    <a:pt x="1235" y="1608"/>
                  </a:lnTo>
                  <a:lnTo>
                    <a:pt x="1216" y="1618"/>
                  </a:lnTo>
                  <a:lnTo>
                    <a:pt x="1193" y="1625"/>
                  </a:lnTo>
                  <a:lnTo>
                    <a:pt x="1172" y="1633"/>
                  </a:lnTo>
                  <a:lnTo>
                    <a:pt x="1150" y="1641"/>
                  </a:lnTo>
                  <a:lnTo>
                    <a:pt x="1129" y="1648"/>
                  </a:lnTo>
                  <a:lnTo>
                    <a:pt x="1106" y="1654"/>
                  </a:lnTo>
                  <a:lnTo>
                    <a:pt x="1085" y="1662"/>
                  </a:lnTo>
                  <a:lnTo>
                    <a:pt x="1062" y="1667"/>
                  </a:lnTo>
                  <a:lnTo>
                    <a:pt x="1039" y="1673"/>
                  </a:lnTo>
                  <a:lnTo>
                    <a:pt x="1015" y="1675"/>
                  </a:lnTo>
                  <a:lnTo>
                    <a:pt x="992" y="1681"/>
                  </a:lnTo>
                  <a:lnTo>
                    <a:pt x="967" y="1682"/>
                  </a:lnTo>
                  <a:lnTo>
                    <a:pt x="944" y="1686"/>
                  </a:lnTo>
                  <a:lnTo>
                    <a:pt x="920" y="1688"/>
                  </a:lnTo>
                  <a:lnTo>
                    <a:pt x="897" y="1690"/>
                  </a:lnTo>
                  <a:lnTo>
                    <a:pt x="872" y="1692"/>
                  </a:lnTo>
                  <a:lnTo>
                    <a:pt x="849" y="1692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0" name="Freeform 168"/>
            <p:cNvSpPr>
              <a:spLocks/>
            </p:cNvSpPr>
            <p:nvPr/>
          </p:nvSpPr>
          <p:spPr bwMode="auto">
            <a:xfrm>
              <a:off x="4477" y="2439"/>
              <a:ext cx="427" cy="956"/>
            </a:xfrm>
            <a:custGeom>
              <a:avLst/>
              <a:gdLst>
                <a:gd name="T0" fmla="*/ 72 w 854"/>
                <a:gd name="T1" fmla="*/ 239 h 1912"/>
                <a:gd name="T2" fmla="*/ 66 w 854"/>
                <a:gd name="T3" fmla="*/ 239 h 1912"/>
                <a:gd name="T4" fmla="*/ 63 w 854"/>
                <a:gd name="T5" fmla="*/ 239 h 1912"/>
                <a:gd name="T6" fmla="*/ 58 w 854"/>
                <a:gd name="T7" fmla="*/ 239 h 1912"/>
                <a:gd name="T8" fmla="*/ 52 w 854"/>
                <a:gd name="T9" fmla="*/ 239 h 1912"/>
                <a:gd name="T10" fmla="*/ 45 w 854"/>
                <a:gd name="T11" fmla="*/ 239 h 1912"/>
                <a:gd name="T12" fmla="*/ 36 w 854"/>
                <a:gd name="T13" fmla="*/ 239 h 1912"/>
                <a:gd name="T14" fmla="*/ 27 w 854"/>
                <a:gd name="T15" fmla="*/ 239 h 1912"/>
                <a:gd name="T16" fmla="*/ 17 w 854"/>
                <a:gd name="T17" fmla="*/ 239 h 1912"/>
                <a:gd name="T18" fmla="*/ 7 w 854"/>
                <a:gd name="T19" fmla="*/ 239 h 1912"/>
                <a:gd name="T20" fmla="*/ 6 w 854"/>
                <a:gd name="T21" fmla="*/ 238 h 1912"/>
                <a:gd name="T22" fmla="*/ 24 w 854"/>
                <a:gd name="T23" fmla="*/ 230 h 1912"/>
                <a:gd name="T24" fmla="*/ 41 w 854"/>
                <a:gd name="T25" fmla="*/ 220 h 1912"/>
                <a:gd name="T26" fmla="*/ 56 w 854"/>
                <a:gd name="T27" fmla="*/ 208 h 1912"/>
                <a:gd name="T28" fmla="*/ 69 w 854"/>
                <a:gd name="T29" fmla="*/ 194 h 1912"/>
                <a:gd name="T30" fmla="*/ 80 w 854"/>
                <a:gd name="T31" fmla="*/ 179 h 1912"/>
                <a:gd name="T32" fmla="*/ 90 w 854"/>
                <a:gd name="T33" fmla="*/ 162 h 1912"/>
                <a:gd name="T34" fmla="*/ 96 w 854"/>
                <a:gd name="T35" fmla="*/ 143 h 1912"/>
                <a:gd name="T36" fmla="*/ 100 w 854"/>
                <a:gd name="T37" fmla="*/ 123 h 1912"/>
                <a:gd name="T38" fmla="*/ 101 w 854"/>
                <a:gd name="T39" fmla="*/ 104 h 1912"/>
                <a:gd name="T40" fmla="*/ 100 w 854"/>
                <a:gd name="T41" fmla="*/ 90 h 1912"/>
                <a:gd name="T42" fmla="*/ 98 w 854"/>
                <a:gd name="T43" fmla="*/ 77 h 1912"/>
                <a:gd name="T44" fmla="*/ 95 w 854"/>
                <a:gd name="T45" fmla="*/ 64 h 1912"/>
                <a:gd name="T46" fmla="*/ 90 w 854"/>
                <a:gd name="T47" fmla="*/ 52 h 1912"/>
                <a:gd name="T48" fmla="*/ 85 w 854"/>
                <a:gd name="T49" fmla="*/ 40 h 1912"/>
                <a:gd name="T50" fmla="*/ 78 w 854"/>
                <a:gd name="T51" fmla="*/ 29 h 1912"/>
                <a:gd name="T52" fmla="*/ 71 w 854"/>
                <a:gd name="T53" fmla="*/ 19 h 1912"/>
                <a:gd name="T54" fmla="*/ 62 w 854"/>
                <a:gd name="T55" fmla="*/ 9 h 1912"/>
                <a:gd name="T56" fmla="*/ 53 w 854"/>
                <a:gd name="T57" fmla="*/ 0 h 1912"/>
                <a:gd name="T58" fmla="*/ 59 w 854"/>
                <a:gd name="T59" fmla="*/ 0 h 1912"/>
                <a:gd name="T60" fmla="*/ 65 w 854"/>
                <a:gd name="T61" fmla="*/ 0 h 1912"/>
                <a:gd name="T62" fmla="*/ 70 w 854"/>
                <a:gd name="T63" fmla="*/ 1 h 1912"/>
                <a:gd name="T64" fmla="*/ 77 w 854"/>
                <a:gd name="T65" fmla="*/ 1 h 1912"/>
                <a:gd name="T66" fmla="*/ 84 w 854"/>
                <a:gd name="T67" fmla="*/ 8 h 1912"/>
                <a:gd name="T68" fmla="*/ 91 w 854"/>
                <a:gd name="T69" fmla="*/ 15 h 1912"/>
                <a:gd name="T70" fmla="*/ 98 w 854"/>
                <a:gd name="T71" fmla="*/ 24 h 1912"/>
                <a:gd name="T72" fmla="*/ 103 w 854"/>
                <a:gd name="T73" fmla="*/ 31 h 1912"/>
                <a:gd name="T74" fmla="*/ 106 w 854"/>
                <a:gd name="T75" fmla="*/ 35 h 1912"/>
                <a:gd name="T76" fmla="*/ 107 w 854"/>
                <a:gd name="T77" fmla="*/ 48 h 1912"/>
                <a:gd name="T78" fmla="*/ 106 w 854"/>
                <a:gd name="T79" fmla="*/ 68 h 1912"/>
                <a:gd name="T80" fmla="*/ 106 w 854"/>
                <a:gd name="T81" fmla="*/ 90 h 1912"/>
                <a:gd name="T82" fmla="*/ 105 w 854"/>
                <a:gd name="T83" fmla="*/ 111 h 1912"/>
                <a:gd name="T84" fmla="*/ 105 w 854"/>
                <a:gd name="T85" fmla="*/ 132 h 1912"/>
                <a:gd name="T86" fmla="*/ 104 w 854"/>
                <a:gd name="T87" fmla="*/ 151 h 1912"/>
                <a:gd name="T88" fmla="*/ 103 w 854"/>
                <a:gd name="T89" fmla="*/ 167 h 1912"/>
                <a:gd name="T90" fmla="*/ 103 w 854"/>
                <a:gd name="T91" fmla="*/ 179 h 1912"/>
                <a:gd name="T92" fmla="*/ 103 w 854"/>
                <a:gd name="T93" fmla="*/ 186 h 1912"/>
                <a:gd name="T94" fmla="*/ 103 w 854"/>
                <a:gd name="T95" fmla="*/ 191 h 1912"/>
                <a:gd name="T96" fmla="*/ 103 w 854"/>
                <a:gd name="T97" fmla="*/ 196 h 1912"/>
                <a:gd name="T98" fmla="*/ 103 w 854"/>
                <a:gd name="T99" fmla="*/ 203 h 1912"/>
                <a:gd name="T100" fmla="*/ 102 w 854"/>
                <a:gd name="T101" fmla="*/ 210 h 1912"/>
                <a:gd name="T102" fmla="*/ 97 w 854"/>
                <a:gd name="T103" fmla="*/ 217 h 1912"/>
                <a:gd name="T104" fmla="*/ 91 w 854"/>
                <a:gd name="T105" fmla="*/ 224 h 1912"/>
                <a:gd name="T106" fmla="*/ 86 w 854"/>
                <a:gd name="T107" fmla="*/ 230 h 1912"/>
                <a:gd name="T108" fmla="*/ 79 w 854"/>
                <a:gd name="T109" fmla="*/ 237 h 19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54" h="1912">
                  <a:moveTo>
                    <a:pt x="612" y="1911"/>
                  </a:moveTo>
                  <a:lnTo>
                    <a:pt x="606" y="1911"/>
                  </a:lnTo>
                  <a:lnTo>
                    <a:pt x="601" y="1911"/>
                  </a:lnTo>
                  <a:lnTo>
                    <a:pt x="595" y="1911"/>
                  </a:lnTo>
                  <a:lnTo>
                    <a:pt x="591" y="1911"/>
                  </a:lnTo>
                  <a:lnTo>
                    <a:pt x="582" y="1911"/>
                  </a:lnTo>
                  <a:lnTo>
                    <a:pt x="572" y="1911"/>
                  </a:lnTo>
                  <a:lnTo>
                    <a:pt x="565" y="1911"/>
                  </a:lnTo>
                  <a:lnTo>
                    <a:pt x="555" y="1911"/>
                  </a:lnTo>
                  <a:lnTo>
                    <a:pt x="548" y="1911"/>
                  </a:lnTo>
                  <a:lnTo>
                    <a:pt x="542" y="1911"/>
                  </a:lnTo>
                  <a:lnTo>
                    <a:pt x="534" y="1909"/>
                  </a:lnTo>
                  <a:lnTo>
                    <a:pt x="530" y="1909"/>
                  </a:lnTo>
                  <a:lnTo>
                    <a:pt x="525" y="1909"/>
                  </a:lnTo>
                  <a:lnTo>
                    <a:pt x="521" y="1909"/>
                  </a:lnTo>
                  <a:lnTo>
                    <a:pt x="515" y="1909"/>
                  </a:lnTo>
                  <a:lnTo>
                    <a:pt x="513" y="1909"/>
                  </a:lnTo>
                  <a:lnTo>
                    <a:pt x="511" y="1909"/>
                  </a:lnTo>
                  <a:lnTo>
                    <a:pt x="506" y="1909"/>
                  </a:lnTo>
                  <a:lnTo>
                    <a:pt x="502" y="1909"/>
                  </a:lnTo>
                  <a:lnTo>
                    <a:pt x="494" y="1909"/>
                  </a:lnTo>
                  <a:lnTo>
                    <a:pt x="485" y="1909"/>
                  </a:lnTo>
                  <a:lnTo>
                    <a:pt x="481" y="1909"/>
                  </a:lnTo>
                  <a:lnTo>
                    <a:pt x="477" y="1909"/>
                  </a:lnTo>
                  <a:lnTo>
                    <a:pt x="472" y="1909"/>
                  </a:lnTo>
                  <a:lnTo>
                    <a:pt x="466" y="1909"/>
                  </a:lnTo>
                  <a:lnTo>
                    <a:pt x="460" y="1909"/>
                  </a:lnTo>
                  <a:lnTo>
                    <a:pt x="454" y="1909"/>
                  </a:lnTo>
                  <a:lnTo>
                    <a:pt x="449" y="1909"/>
                  </a:lnTo>
                  <a:lnTo>
                    <a:pt x="441" y="1909"/>
                  </a:lnTo>
                  <a:lnTo>
                    <a:pt x="435" y="1909"/>
                  </a:lnTo>
                  <a:lnTo>
                    <a:pt x="428" y="1909"/>
                  </a:lnTo>
                  <a:lnTo>
                    <a:pt x="420" y="1909"/>
                  </a:lnTo>
                  <a:lnTo>
                    <a:pt x="413" y="1909"/>
                  </a:lnTo>
                  <a:lnTo>
                    <a:pt x="405" y="1909"/>
                  </a:lnTo>
                  <a:lnTo>
                    <a:pt x="395" y="1909"/>
                  </a:lnTo>
                  <a:lnTo>
                    <a:pt x="388" y="1909"/>
                  </a:lnTo>
                  <a:lnTo>
                    <a:pt x="380" y="1909"/>
                  </a:lnTo>
                  <a:lnTo>
                    <a:pt x="371" y="1909"/>
                  </a:lnTo>
                  <a:lnTo>
                    <a:pt x="363" y="1909"/>
                  </a:lnTo>
                  <a:lnTo>
                    <a:pt x="354" y="1909"/>
                  </a:lnTo>
                  <a:lnTo>
                    <a:pt x="346" y="1911"/>
                  </a:lnTo>
                  <a:lnTo>
                    <a:pt x="335" y="1911"/>
                  </a:lnTo>
                  <a:lnTo>
                    <a:pt x="325" y="1911"/>
                  </a:lnTo>
                  <a:lnTo>
                    <a:pt x="316" y="1911"/>
                  </a:lnTo>
                  <a:lnTo>
                    <a:pt x="306" y="1911"/>
                  </a:lnTo>
                  <a:lnTo>
                    <a:pt x="295" y="1911"/>
                  </a:lnTo>
                  <a:lnTo>
                    <a:pt x="285" y="1911"/>
                  </a:lnTo>
                  <a:lnTo>
                    <a:pt x="276" y="1911"/>
                  </a:lnTo>
                  <a:lnTo>
                    <a:pt x="264" y="1911"/>
                  </a:lnTo>
                  <a:lnTo>
                    <a:pt x="255" y="1911"/>
                  </a:lnTo>
                  <a:lnTo>
                    <a:pt x="243" y="1911"/>
                  </a:lnTo>
                  <a:lnTo>
                    <a:pt x="232" y="1911"/>
                  </a:lnTo>
                  <a:lnTo>
                    <a:pt x="223" y="1911"/>
                  </a:lnTo>
                  <a:lnTo>
                    <a:pt x="211" y="1911"/>
                  </a:lnTo>
                  <a:lnTo>
                    <a:pt x="200" y="1911"/>
                  </a:lnTo>
                  <a:lnTo>
                    <a:pt x="190" y="1911"/>
                  </a:lnTo>
                  <a:lnTo>
                    <a:pt x="179" y="1911"/>
                  </a:lnTo>
                  <a:lnTo>
                    <a:pt x="167" y="1911"/>
                  </a:lnTo>
                  <a:lnTo>
                    <a:pt x="156" y="1911"/>
                  </a:lnTo>
                  <a:lnTo>
                    <a:pt x="145" y="1911"/>
                  </a:lnTo>
                  <a:lnTo>
                    <a:pt x="133" y="1911"/>
                  </a:lnTo>
                  <a:lnTo>
                    <a:pt x="122" y="1911"/>
                  </a:lnTo>
                  <a:lnTo>
                    <a:pt x="110" y="1911"/>
                  </a:lnTo>
                  <a:lnTo>
                    <a:pt x="101" y="1911"/>
                  </a:lnTo>
                  <a:lnTo>
                    <a:pt x="89" y="1911"/>
                  </a:lnTo>
                  <a:lnTo>
                    <a:pt x="78" y="1911"/>
                  </a:lnTo>
                  <a:lnTo>
                    <a:pt x="67" y="1911"/>
                  </a:lnTo>
                  <a:lnTo>
                    <a:pt x="55" y="1911"/>
                  </a:lnTo>
                  <a:lnTo>
                    <a:pt x="46" y="1911"/>
                  </a:lnTo>
                  <a:lnTo>
                    <a:pt x="34" y="1911"/>
                  </a:lnTo>
                  <a:lnTo>
                    <a:pt x="23" y="1911"/>
                  </a:lnTo>
                  <a:lnTo>
                    <a:pt x="12" y="1911"/>
                  </a:lnTo>
                  <a:lnTo>
                    <a:pt x="0" y="1912"/>
                  </a:lnTo>
                  <a:lnTo>
                    <a:pt x="23" y="1905"/>
                  </a:lnTo>
                  <a:lnTo>
                    <a:pt x="44" y="1897"/>
                  </a:lnTo>
                  <a:lnTo>
                    <a:pt x="65" y="1890"/>
                  </a:lnTo>
                  <a:lnTo>
                    <a:pt x="86" y="1882"/>
                  </a:lnTo>
                  <a:lnTo>
                    <a:pt x="107" y="1874"/>
                  </a:lnTo>
                  <a:lnTo>
                    <a:pt x="128" y="1867"/>
                  </a:lnTo>
                  <a:lnTo>
                    <a:pt x="148" y="1857"/>
                  </a:lnTo>
                  <a:lnTo>
                    <a:pt x="169" y="1848"/>
                  </a:lnTo>
                  <a:lnTo>
                    <a:pt x="188" y="1838"/>
                  </a:lnTo>
                  <a:lnTo>
                    <a:pt x="207" y="1829"/>
                  </a:lnTo>
                  <a:lnTo>
                    <a:pt x="226" y="1817"/>
                  </a:lnTo>
                  <a:lnTo>
                    <a:pt x="247" y="1806"/>
                  </a:lnTo>
                  <a:lnTo>
                    <a:pt x="264" y="1795"/>
                  </a:lnTo>
                  <a:lnTo>
                    <a:pt x="285" y="1785"/>
                  </a:lnTo>
                  <a:lnTo>
                    <a:pt x="304" y="1772"/>
                  </a:lnTo>
                  <a:lnTo>
                    <a:pt x="323" y="1760"/>
                  </a:lnTo>
                  <a:lnTo>
                    <a:pt x="340" y="1747"/>
                  </a:lnTo>
                  <a:lnTo>
                    <a:pt x="357" y="1734"/>
                  </a:lnTo>
                  <a:lnTo>
                    <a:pt x="375" y="1720"/>
                  </a:lnTo>
                  <a:lnTo>
                    <a:pt x="392" y="1707"/>
                  </a:lnTo>
                  <a:lnTo>
                    <a:pt x="409" y="1692"/>
                  </a:lnTo>
                  <a:lnTo>
                    <a:pt x="426" y="1679"/>
                  </a:lnTo>
                  <a:lnTo>
                    <a:pt x="441" y="1663"/>
                  </a:lnTo>
                  <a:lnTo>
                    <a:pt x="458" y="1648"/>
                  </a:lnTo>
                  <a:lnTo>
                    <a:pt x="475" y="1633"/>
                  </a:lnTo>
                  <a:lnTo>
                    <a:pt x="491" y="1618"/>
                  </a:lnTo>
                  <a:lnTo>
                    <a:pt x="504" y="1601"/>
                  </a:lnTo>
                  <a:lnTo>
                    <a:pt x="521" y="1585"/>
                  </a:lnTo>
                  <a:lnTo>
                    <a:pt x="534" y="1568"/>
                  </a:lnTo>
                  <a:lnTo>
                    <a:pt x="549" y="1551"/>
                  </a:lnTo>
                  <a:lnTo>
                    <a:pt x="563" y="1534"/>
                  </a:lnTo>
                  <a:lnTo>
                    <a:pt x="578" y="1519"/>
                  </a:lnTo>
                  <a:lnTo>
                    <a:pt x="589" y="1500"/>
                  </a:lnTo>
                  <a:lnTo>
                    <a:pt x="603" y="1481"/>
                  </a:lnTo>
                  <a:lnTo>
                    <a:pt x="616" y="1464"/>
                  </a:lnTo>
                  <a:lnTo>
                    <a:pt x="629" y="1445"/>
                  </a:lnTo>
                  <a:lnTo>
                    <a:pt x="639" y="1426"/>
                  </a:lnTo>
                  <a:lnTo>
                    <a:pt x="652" y="1407"/>
                  </a:lnTo>
                  <a:lnTo>
                    <a:pt x="662" y="1388"/>
                  </a:lnTo>
                  <a:lnTo>
                    <a:pt x="673" y="1369"/>
                  </a:lnTo>
                  <a:lnTo>
                    <a:pt x="682" y="1348"/>
                  </a:lnTo>
                  <a:lnTo>
                    <a:pt x="694" y="1329"/>
                  </a:lnTo>
                  <a:lnTo>
                    <a:pt x="701" y="1308"/>
                  </a:lnTo>
                  <a:lnTo>
                    <a:pt x="713" y="1289"/>
                  </a:lnTo>
                  <a:lnTo>
                    <a:pt x="720" y="1268"/>
                  </a:lnTo>
                  <a:lnTo>
                    <a:pt x="730" y="1247"/>
                  </a:lnTo>
                  <a:lnTo>
                    <a:pt x="738" y="1226"/>
                  </a:lnTo>
                  <a:lnTo>
                    <a:pt x="745" y="1205"/>
                  </a:lnTo>
                  <a:lnTo>
                    <a:pt x="753" y="1183"/>
                  </a:lnTo>
                  <a:lnTo>
                    <a:pt x="758" y="1162"/>
                  </a:lnTo>
                  <a:lnTo>
                    <a:pt x="764" y="1139"/>
                  </a:lnTo>
                  <a:lnTo>
                    <a:pt x="772" y="1118"/>
                  </a:lnTo>
                  <a:lnTo>
                    <a:pt x="776" y="1095"/>
                  </a:lnTo>
                  <a:lnTo>
                    <a:pt x="781" y="1072"/>
                  </a:lnTo>
                  <a:lnTo>
                    <a:pt x="785" y="1049"/>
                  </a:lnTo>
                  <a:lnTo>
                    <a:pt x="791" y="1029"/>
                  </a:lnTo>
                  <a:lnTo>
                    <a:pt x="793" y="1004"/>
                  </a:lnTo>
                  <a:lnTo>
                    <a:pt x="797" y="981"/>
                  </a:lnTo>
                  <a:lnTo>
                    <a:pt x="800" y="958"/>
                  </a:lnTo>
                  <a:lnTo>
                    <a:pt x="802" y="935"/>
                  </a:lnTo>
                  <a:lnTo>
                    <a:pt x="804" y="913"/>
                  </a:lnTo>
                  <a:lnTo>
                    <a:pt x="804" y="890"/>
                  </a:lnTo>
                  <a:lnTo>
                    <a:pt x="806" y="867"/>
                  </a:lnTo>
                  <a:lnTo>
                    <a:pt x="806" y="844"/>
                  </a:lnTo>
                  <a:lnTo>
                    <a:pt x="806" y="827"/>
                  </a:lnTo>
                  <a:lnTo>
                    <a:pt x="806" y="810"/>
                  </a:lnTo>
                  <a:lnTo>
                    <a:pt x="804" y="795"/>
                  </a:lnTo>
                  <a:lnTo>
                    <a:pt x="804" y="780"/>
                  </a:lnTo>
                  <a:lnTo>
                    <a:pt x="802" y="762"/>
                  </a:lnTo>
                  <a:lnTo>
                    <a:pt x="802" y="747"/>
                  </a:lnTo>
                  <a:lnTo>
                    <a:pt x="800" y="732"/>
                  </a:lnTo>
                  <a:lnTo>
                    <a:pt x="800" y="717"/>
                  </a:lnTo>
                  <a:lnTo>
                    <a:pt x="797" y="702"/>
                  </a:lnTo>
                  <a:lnTo>
                    <a:pt x="795" y="688"/>
                  </a:lnTo>
                  <a:lnTo>
                    <a:pt x="793" y="671"/>
                  </a:lnTo>
                  <a:lnTo>
                    <a:pt x="791" y="658"/>
                  </a:lnTo>
                  <a:lnTo>
                    <a:pt x="787" y="643"/>
                  </a:lnTo>
                  <a:lnTo>
                    <a:pt x="783" y="627"/>
                  </a:lnTo>
                  <a:lnTo>
                    <a:pt x="781" y="612"/>
                  </a:lnTo>
                  <a:lnTo>
                    <a:pt x="779" y="599"/>
                  </a:lnTo>
                  <a:lnTo>
                    <a:pt x="774" y="582"/>
                  </a:lnTo>
                  <a:lnTo>
                    <a:pt x="770" y="569"/>
                  </a:lnTo>
                  <a:lnTo>
                    <a:pt x="766" y="553"/>
                  </a:lnTo>
                  <a:lnTo>
                    <a:pt x="762" y="538"/>
                  </a:lnTo>
                  <a:lnTo>
                    <a:pt x="758" y="525"/>
                  </a:lnTo>
                  <a:lnTo>
                    <a:pt x="755" y="510"/>
                  </a:lnTo>
                  <a:lnTo>
                    <a:pt x="749" y="494"/>
                  </a:lnTo>
                  <a:lnTo>
                    <a:pt x="745" y="481"/>
                  </a:lnTo>
                  <a:lnTo>
                    <a:pt x="741" y="468"/>
                  </a:lnTo>
                  <a:lnTo>
                    <a:pt x="736" y="453"/>
                  </a:lnTo>
                  <a:lnTo>
                    <a:pt x="730" y="439"/>
                  </a:lnTo>
                  <a:lnTo>
                    <a:pt x="724" y="426"/>
                  </a:lnTo>
                  <a:lnTo>
                    <a:pt x="719" y="413"/>
                  </a:lnTo>
                  <a:lnTo>
                    <a:pt x="713" y="399"/>
                  </a:lnTo>
                  <a:lnTo>
                    <a:pt x="707" y="384"/>
                  </a:lnTo>
                  <a:lnTo>
                    <a:pt x="701" y="373"/>
                  </a:lnTo>
                  <a:lnTo>
                    <a:pt x="696" y="358"/>
                  </a:lnTo>
                  <a:lnTo>
                    <a:pt x="688" y="344"/>
                  </a:lnTo>
                  <a:lnTo>
                    <a:pt x="681" y="331"/>
                  </a:lnTo>
                  <a:lnTo>
                    <a:pt x="675" y="318"/>
                  </a:lnTo>
                  <a:lnTo>
                    <a:pt x="667" y="304"/>
                  </a:lnTo>
                  <a:lnTo>
                    <a:pt x="660" y="291"/>
                  </a:lnTo>
                  <a:lnTo>
                    <a:pt x="652" y="280"/>
                  </a:lnTo>
                  <a:lnTo>
                    <a:pt x="646" y="266"/>
                  </a:lnTo>
                  <a:lnTo>
                    <a:pt x="637" y="253"/>
                  </a:lnTo>
                  <a:lnTo>
                    <a:pt x="629" y="242"/>
                  </a:lnTo>
                  <a:lnTo>
                    <a:pt x="622" y="228"/>
                  </a:lnTo>
                  <a:lnTo>
                    <a:pt x="614" y="217"/>
                  </a:lnTo>
                  <a:lnTo>
                    <a:pt x="605" y="206"/>
                  </a:lnTo>
                  <a:lnTo>
                    <a:pt x="597" y="194"/>
                  </a:lnTo>
                  <a:lnTo>
                    <a:pt x="587" y="181"/>
                  </a:lnTo>
                  <a:lnTo>
                    <a:pt x="580" y="171"/>
                  </a:lnTo>
                  <a:lnTo>
                    <a:pt x="570" y="158"/>
                  </a:lnTo>
                  <a:lnTo>
                    <a:pt x="563" y="147"/>
                  </a:lnTo>
                  <a:lnTo>
                    <a:pt x="551" y="135"/>
                  </a:lnTo>
                  <a:lnTo>
                    <a:pt x="544" y="124"/>
                  </a:lnTo>
                  <a:lnTo>
                    <a:pt x="534" y="112"/>
                  </a:lnTo>
                  <a:lnTo>
                    <a:pt x="523" y="103"/>
                  </a:lnTo>
                  <a:lnTo>
                    <a:pt x="513" y="91"/>
                  </a:lnTo>
                  <a:lnTo>
                    <a:pt x="504" y="82"/>
                  </a:lnTo>
                  <a:lnTo>
                    <a:pt x="494" y="71"/>
                  </a:lnTo>
                  <a:lnTo>
                    <a:pt x="483" y="59"/>
                  </a:lnTo>
                  <a:lnTo>
                    <a:pt x="473" y="50"/>
                  </a:lnTo>
                  <a:lnTo>
                    <a:pt x="464" y="40"/>
                  </a:lnTo>
                  <a:lnTo>
                    <a:pt x="453" y="29"/>
                  </a:lnTo>
                  <a:lnTo>
                    <a:pt x="443" y="19"/>
                  </a:lnTo>
                  <a:lnTo>
                    <a:pt x="432" y="10"/>
                  </a:lnTo>
                  <a:lnTo>
                    <a:pt x="422" y="0"/>
                  </a:lnTo>
                  <a:lnTo>
                    <a:pt x="428" y="0"/>
                  </a:lnTo>
                  <a:lnTo>
                    <a:pt x="435" y="0"/>
                  </a:lnTo>
                  <a:lnTo>
                    <a:pt x="443" y="0"/>
                  </a:lnTo>
                  <a:lnTo>
                    <a:pt x="451" y="0"/>
                  </a:lnTo>
                  <a:lnTo>
                    <a:pt x="456" y="0"/>
                  </a:lnTo>
                  <a:lnTo>
                    <a:pt x="464" y="0"/>
                  </a:lnTo>
                  <a:lnTo>
                    <a:pt x="472" y="0"/>
                  </a:lnTo>
                  <a:lnTo>
                    <a:pt x="477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6" y="0"/>
                  </a:lnTo>
                  <a:lnTo>
                    <a:pt x="504" y="0"/>
                  </a:lnTo>
                  <a:lnTo>
                    <a:pt x="510" y="0"/>
                  </a:lnTo>
                  <a:lnTo>
                    <a:pt x="517" y="0"/>
                  </a:lnTo>
                  <a:lnTo>
                    <a:pt x="523" y="0"/>
                  </a:lnTo>
                  <a:lnTo>
                    <a:pt x="529" y="2"/>
                  </a:lnTo>
                  <a:lnTo>
                    <a:pt x="534" y="2"/>
                  </a:lnTo>
                  <a:lnTo>
                    <a:pt x="540" y="2"/>
                  </a:lnTo>
                  <a:lnTo>
                    <a:pt x="546" y="2"/>
                  </a:lnTo>
                  <a:lnTo>
                    <a:pt x="551" y="2"/>
                  </a:lnTo>
                  <a:lnTo>
                    <a:pt x="555" y="2"/>
                  </a:lnTo>
                  <a:lnTo>
                    <a:pt x="561" y="2"/>
                  </a:lnTo>
                  <a:lnTo>
                    <a:pt x="567" y="2"/>
                  </a:lnTo>
                  <a:lnTo>
                    <a:pt x="572" y="2"/>
                  </a:lnTo>
                  <a:lnTo>
                    <a:pt x="582" y="2"/>
                  </a:lnTo>
                  <a:lnTo>
                    <a:pt x="591" y="2"/>
                  </a:lnTo>
                  <a:lnTo>
                    <a:pt x="601" y="2"/>
                  </a:lnTo>
                  <a:lnTo>
                    <a:pt x="610" y="2"/>
                  </a:lnTo>
                  <a:lnTo>
                    <a:pt x="618" y="10"/>
                  </a:lnTo>
                  <a:lnTo>
                    <a:pt x="627" y="19"/>
                  </a:lnTo>
                  <a:lnTo>
                    <a:pt x="635" y="27"/>
                  </a:lnTo>
                  <a:lnTo>
                    <a:pt x="644" y="34"/>
                  </a:lnTo>
                  <a:lnTo>
                    <a:pt x="652" y="42"/>
                  </a:lnTo>
                  <a:lnTo>
                    <a:pt x="660" y="52"/>
                  </a:lnTo>
                  <a:lnTo>
                    <a:pt x="669" y="59"/>
                  </a:lnTo>
                  <a:lnTo>
                    <a:pt x="677" y="69"/>
                  </a:lnTo>
                  <a:lnTo>
                    <a:pt x="686" y="76"/>
                  </a:lnTo>
                  <a:lnTo>
                    <a:pt x="694" y="86"/>
                  </a:lnTo>
                  <a:lnTo>
                    <a:pt x="701" y="93"/>
                  </a:lnTo>
                  <a:lnTo>
                    <a:pt x="711" y="103"/>
                  </a:lnTo>
                  <a:lnTo>
                    <a:pt x="719" y="110"/>
                  </a:lnTo>
                  <a:lnTo>
                    <a:pt x="726" y="120"/>
                  </a:lnTo>
                  <a:lnTo>
                    <a:pt x="734" y="129"/>
                  </a:lnTo>
                  <a:lnTo>
                    <a:pt x="741" y="139"/>
                  </a:lnTo>
                  <a:lnTo>
                    <a:pt x="749" y="148"/>
                  </a:lnTo>
                  <a:lnTo>
                    <a:pt x="757" y="156"/>
                  </a:lnTo>
                  <a:lnTo>
                    <a:pt x="764" y="166"/>
                  </a:lnTo>
                  <a:lnTo>
                    <a:pt x="772" y="175"/>
                  </a:lnTo>
                  <a:lnTo>
                    <a:pt x="779" y="185"/>
                  </a:lnTo>
                  <a:lnTo>
                    <a:pt x="785" y="196"/>
                  </a:lnTo>
                  <a:lnTo>
                    <a:pt x="793" y="204"/>
                  </a:lnTo>
                  <a:lnTo>
                    <a:pt x="800" y="215"/>
                  </a:lnTo>
                  <a:lnTo>
                    <a:pt x="806" y="223"/>
                  </a:lnTo>
                  <a:lnTo>
                    <a:pt x="814" y="234"/>
                  </a:lnTo>
                  <a:lnTo>
                    <a:pt x="817" y="238"/>
                  </a:lnTo>
                  <a:lnTo>
                    <a:pt x="821" y="244"/>
                  </a:lnTo>
                  <a:lnTo>
                    <a:pt x="825" y="249"/>
                  </a:lnTo>
                  <a:lnTo>
                    <a:pt x="827" y="255"/>
                  </a:lnTo>
                  <a:lnTo>
                    <a:pt x="831" y="259"/>
                  </a:lnTo>
                  <a:lnTo>
                    <a:pt x="835" y="264"/>
                  </a:lnTo>
                  <a:lnTo>
                    <a:pt x="836" y="268"/>
                  </a:lnTo>
                  <a:lnTo>
                    <a:pt x="840" y="274"/>
                  </a:lnTo>
                  <a:lnTo>
                    <a:pt x="844" y="280"/>
                  </a:lnTo>
                  <a:lnTo>
                    <a:pt x="848" y="285"/>
                  </a:lnTo>
                  <a:lnTo>
                    <a:pt x="850" y="289"/>
                  </a:lnTo>
                  <a:lnTo>
                    <a:pt x="854" y="295"/>
                  </a:lnTo>
                  <a:lnTo>
                    <a:pt x="854" y="314"/>
                  </a:lnTo>
                  <a:lnTo>
                    <a:pt x="852" y="335"/>
                  </a:lnTo>
                  <a:lnTo>
                    <a:pt x="852" y="358"/>
                  </a:lnTo>
                  <a:lnTo>
                    <a:pt x="852" y="378"/>
                  </a:lnTo>
                  <a:lnTo>
                    <a:pt x="850" y="401"/>
                  </a:lnTo>
                  <a:lnTo>
                    <a:pt x="850" y="422"/>
                  </a:lnTo>
                  <a:lnTo>
                    <a:pt x="848" y="445"/>
                  </a:lnTo>
                  <a:lnTo>
                    <a:pt x="848" y="470"/>
                  </a:lnTo>
                  <a:lnTo>
                    <a:pt x="848" y="493"/>
                  </a:lnTo>
                  <a:lnTo>
                    <a:pt x="848" y="515"/>
                  </a:lnTo>
                  <a:lnTo>
                    <a:pt x="846" y="540"/>
                  </a:lnTo>
                  <a:lnTo>
                    <a:pt x="846" y="565"/>
                  </a:lnTo>
                  <a:lnTo>
                    <a:pt x="846" y="588"/>
                  </a:lnTo>
                  <a:lnTo>
                    <a:pt x="844" y="612"/>
                  </a:lnTo>
                  <a:lnTo>
                    <a:pt x="844" y="637"/>
                  </a:lnTo>
                  <a:lnTo>
                    <a:pt x="844" y="664"/>
                  </a:lnTo>
                  <a:lnTo>
                    <a:pt x="842" y="688"/>
                  </a:lnTo>
                  <a:lnTo>
                    <a:pt x="842" y="713"/>
                  </a:lnTo>
                  <a:lnTo>
                    <a:pt x="840" y="736"/>
                  </a:lnTo>
                  <a:lnTo>
                    <a:pt x="840" y="762"/>
                  </a:lnTo>
                  <a:lnTo>
                    <a:pt x="840" y="787"/>
                  </a:lnTo>
                  <a:lnTo>
                    <a:pt x="838" y="812"/>
                  </a:lnTo>
                  <a:lnTo>
                    <a:pt x="838" y="837"/>
                  </a:lnTo>
                  <a:lnTo>
                    <a:pt x="838" y="861"/>
                  </a:lnTo>
                  <a:lnTo>
                    <a:pt x="836" y="886"/>
                  </a:lnTo>
                  <a:lnTo>
                    <a:pt x="836" y="911"/>
                  </a:lnTo>
                  <a:lnTo>
                    <a:pt x="835" y="935"/>
                  </a:lnTo>
                  <a:lnTo>
                    <a:pt x="835" y="958"/>
                  </a:lnTo>
                  <a:lnTo>
                    <a:pt x="835" y="983"/>
                  </a:lnTo>
                  <a:lnTo>
                    <a:pt x="833" y="1006"/>
                  </a:lnTo>
                  <a:lnTo>
                    <a:pt x="833" y="1030"/>
                  </a:lnTo>
                  <a:lnTo>
                    <a:pt x="833" y="1053"/>
                  </a:lnTo>
                  <a:lnTo>
                    <a:pt x="831" y="1076"/>
                  </a:lnTo>
                  <a:lnTo>
                    <a:pt x="831" y="1099"/>
                  </a:lnTo>
                  <a:lnTo>
                    <a:pt x="829" y="1120"/>
                  </a:lnTo>
                  <a:lnTo>
                    <a:pt x="829" y="1143"/>
                  </a:lnTo>
                  <a:lnTo>
                    <a:pt x="829" y="1162"/>
                  </a:lnTo>
                  <a:lnTo>
                    <a:pt x="827" y="1183"/>
                  </a:lnTo>
                  <a:lnTo>
                    <a:pt x="827" y="1203"/>
                  </a:lnTo>
                  <a:lnTo>
                    <a:pt x="827" y="1224"/>
                  </a:lnTo>
                  <a:lnTo>
                    <a:pt x="827" y="1243"/>
                  </a:lnTo>
                  <a:lnTo>
                    <a:pt x="825" y="1262"/>
                  </a:lnTo>
                  <a:lnTo>
                    <a:pt x="825" y="1279"/>
                  </a:lnTo>
                  <a:lnTo>
                    <a:pt x="825" y="1298"/>
                  </a:lnTo>
                  <a:lnTo>
                    <a:pt x="825" y="1314"/>
                  </a:lnTo>
                  <a:lnTo>
                    <a:pt x="823" y="1331"/>
                  </a:lnTo>
                  <a:lnTo>
                    <a:pt x="823" y="1346"/>
                  </a:lnTo>
                  <a:lnTo>
                    <a:pt x="823" y="1363"/>
                  </a:lnTo>
                  <a:lnTo>
                    <a:pt x="823" y="1376"/>
                  </a:lnTo>
                  <a:lnTo>
                    <a:pt x="823" y="1390"/>
                  </a:lnTo>
                  <a:lnTo>
                    <a:pt x="821" y="1403"/>
                  </a:lnTo>
                  <a:lnTo>
                    <a:pt x="821" y="1414"/>
                  </a:lnTo>
                  <a:lnTo>
                    <a:pt x="821" y="1426"/>
                  </a:lnTo>
                  <a:lnTo>
                    <a:pt x="821" y="1435"/>
                  </a:lnTo>
                  <a:lnTo>
                    <a:pt x="821" y="1447"/>
                  </a:lnTo>
                  <a:lnTo>
                    <a:pt x="821" y="1454"/>
                  </a:lnTo>
                  <a:lnTo>
                    <a:pt x="821" y="1462"/>
                  </a:lnTo>
                  <a:lnTo>
                    <a:pt x="821" y="1470"/>
                  </a:lnTo>
                  <a:lnTo>
                    <a:pt x="821" y="1473"/>
                  </a:lnTo>
                  <a:lnTo>
                    <a:pt x="821" y="1481"/>
                  </a:lnTo>
                  <a:lnTo>
                    <a:pt x="821" y="1487"/>
                  </a:lnTo>
                  <a:lnTo>
                    <a:pt x="821" y="1490"/>
                  </a:lnTo>
                  <a:lnTo>
                    <a:pt x="821" y="1492"/>
                  </a:lnTo>
                  <a:lnTo>
                    <a:pt x="821" y="1496"/>
                  </a:lnTo>
                  <a:lnTo>
                    <a:pt x="821" y="1504"/>
                  </a:lnTo>
                  <a:lnTo>
                    <a:pt x="821" y="1511"/>
                  </a:lnTo>
                  <a:lnTo>
                    <a:pt x="821" y="1521"/>
                  </a:lnTo>
                  <a:lnTo>
                    <a:pt x="821" y="1527"/>
                  </a:lnTo>
                  <a:lnTo>
                    <a:pt x="821" y="1532"/>
                  </a:lnTo>
                  <a:lnTo>
                    <a:pt x="821" y="1538"/>
                  </a:lnTo>
                  <a:lnTo>
                    <a:pt x="821" y="1544"/>
                  </a:lnTo>
                  <a:lnTo>
                    <a:pt x="821" y="1549"/>
                  </a:lnTo>
                  <a:lnTo>
                    <a:pt x="821" y="1557"/>
                  </a:lnTo>
                  <a:lnTo>
                    <a:pt x="821" y="1563"/>
                  </a:lnTo>
                  <a:lnTo>
                    <a:pt x="821" y="1570"/>
                  </a:lnTo>
                  <a:lnTo>
                    <a:pt x="821" y="1578"/>
                  </a:lnTo>
                  <a:lnTo>
                    <a:pt x="821" y="1585"/>
                  </a:lnTo>
                  <a:lnTo>
                    <a:pt x="821" y="1593"/>
                  </a:lnTo>
                  <a:lnTo>
                    <a:pt x="821" y="1603"/>
                  </a:lnTo>
                  <a:lnTo>
                    <a:pt x="821" y="1608"/>
                  </a:lnTo>
                  <a:lnTo>
                    <a:pt x="821" y="1618"/>
                  </a:lnTo>
                  <a:lnTo>
                    <a:pt x="821" y="1625"/>
                  </a:lnTo>
                  <a:lnTo>
                    <a:pt x="821" y="1635"/>
                  </a:lnTo>
                  <a:lnTo>
                    <a:pt x="821" y="1643"/>
                  </a:lnTo>
                  <a:lnTo>
                    <a:pt x="821" y="1652"/>
                  </a:lnTo>
                  <a:lnTo>
                    <a:pt x="821" y="1662"/>
                  </a:lnTo>
                  <a:lnTo>
                    <a:pt x="821" y="1671"/>
                  </a:lnTo>
                  <a:lnTo>
                    <a:pt x="814" y="1677"/>
                  </a:lnTo>
                  <a:lnTo>
                    <a:pt x="808" y="1686"/>
                  </a:lnTo>
                  <a:lnTo>
                    <a:pt x="802" y="1694"/>
                  </a:lnTo>
                  <a:lnTo>
                    <a:pt x="797" y="1701"/>
                  </a:lnTo>
                  <a:lnTo>
                    <a:pt x="791" y="1711"/>
                  </a:lnTo>
                  <a:lnTo>
                    <a:pt x="785" y="1719"/>
                  </a:lnTo>
                  <a:lnTo>
                    <a:pt x="779" y="1726"/>
                  </a:lnTo>
                  <a:lnTo>
                    <a:pt x="774" y="1736"/>
                  </a:lnTo>
                  <a:lnTo>
                    <a:pt x="766" y="1741"/>
                  </a:lnTo>
                  <a:lnTo>
                    <a:pt x="760" y="1751"/>
                  </a:lnTo>
                  <a:lnTo>
                    <a:pt x="755" y="1758"/>
                  </a:lnTo>
                  <a:lnTo>
                    <a:pt x="747" y="1766"/>
                  </a:lnTo>
                  <a:lnTo>
                    <a:pt x="741" y="1774"/>
                  </a:lnTo>
                  <a:lnTo>
                    <a:pt x="736" y="1781"/>
                  </a:lnTo>
                  <a:lnTo>
                    <a:pt x="728" y="1789"/>
                  </a:lnTo>
                  <a:lnTo>
                    <a:pt x="722" y="1796"/>
                  </a:lnTo>
                  <a:lnTo>
                    <a:pt x="717" y="1804"/>
                  </a:lnTo>
                  <a:lnTo>
                    <a:pt x="709" y="1812"/>
                  </a:lnTo>
                  <a:lnTo>
                    <a:pt x="701" y="1819"/>
                  </a:lnTo>
                  <a:lnTo>
                    <a:pt x="696" y="1827"/>
                  </a:lnTo>
                  <a:lnTo>
                    <a:pt x="688" y="1833"/>
                  </a:lnTo>
                  <a:lnTo>
                    <a:pt x="682" y="1840"/>
                  </a:lnTo>
                  <a:lnTo>
                    <a:pt x="675" y="1848"/>
                  </a:lnTo>
                  <a:lnTo>
                    <a:pt x="669" y="1855"/>
                  </a:lnTo>
                  <a:lnTo>
                    <a:pt x="660" y="1861"/>
                  </a:lnTo>
                  <a:lnTo>
                    <a:pt x="654" y="1869"/>
                  </a:lnTo>
                  <a:lnTo>
                    <a:pt x="646" y="1874"/>
                  </a:lnTo>
                  <a:lnTo>
                    <a:pt x="639" y="1882"/>
                  </a:lnTo>
                  <a:lnTo>
                    <a:pt x="631" y="1890"/>
                  </a:lnTo>
                  <a:lnTo>
                    <a:pt x="625" y="1897"/>
                  </a:lnTo>
                  <a:lnTo>
                    <a:pt x="618" y="1903"/>
                  </a:lnTo>
                  <a:lnTo>
                    <a:pt x="612" y="1911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1" name="Freeform 169"/>
            <p:cNvSpPr>
              <a:spLocks/>
            </p:cNvSpPr>
            <p:nvPr/>
          </p:nvSpPr>
          <p:spPr bwMode="auto">
            <a:xfrm>
              <a:off x="3942" y="2451"/>
              <a:ext cx="432" cy="433"/>
            </a:xfrm>
            <a:custGeom>
              <a:avLst/>
              <a:gdLst>
                <a:gd name="T0" fmla="*/ 59 w 865"/>
                <a:gd name="T1" fmla="*/ 108 h 865"/>
                <a:gd name="T2" fmla="*/ 66 w 865"/>
                <a:gd name="T3" fmla="*/ 107 h 865"/>
                <a:gd name="T4" fmla="*/ 72 w 865"/>
                <a:gd name="T5" fmla="*/ 105 h 865"/>
                <a:gd name="T6" fmla="*/ 78 w 865"/>
                <a:gd name="T7" fmla="*/ 102 h 865"/>
                <a:gd name="T8" fmla="*/ 84 w 865"/>
                <a:gd name="T9" fmla="*/ 99 h 865"/>
                <a:gd name="T10" fmla="*/ 89 w 865"/>
                <a:gd name="T11" fmla="*/ 95 h 865"/>
                <a:gd name="T12" fmla="*/ 93 w 865"/>
                <a:gd name="T13" fmla="*/ 91 h 865"/>
                <a:gd name="T14" fmla="*/ 97 w 865"/>
                <a:gd name="T15" fmla="*/ 85 h 865"/>
                <a:gd name="T16" fmla="*/ 101 w 865"/>
                <a:gd name="T17" fmla="*/ 80 h 865"/>
                <a:gd name="T18" fmla="*/ 104 w 865"/>
                <a:gd name="T19" fmla="*/ 74 h 865"/>
                <a:gd name="T20" fmla="*/ 106 w 865"/>
                <a:gd name="T21" fmla="*/ 68 h 865"/>
                <a:gd name="T22" fmla="*/ 107 w 865"/>
                <a:gd name="T23" fmla="*/ 61 h 865"/>
                <a:gd name="T24" fmla="*/ 108 w 865"/>
                <a:gd name="T25" fmla="*/ 55 h 865"/>
                <a:gd name="T26" fmla="*/ 107 w 865"/>
                <a:gd name="T27" fmla="*/ 47 h 865"/>
                <a:gd name="T28" fmla="*/ 106 w 865"/>
                <a:gd name="T29" fmla="*/ 41 h 865"/>
                <a:gd name="T30" fmla="*/ 104 w 865"/>
                <a:gd name="T31" fmla="*/ 35 h 865"/>
                <a:gd name="T32" fmla="*/ 101 w 865"/>
                <a:gd name="T33" fmla="*/ 29 h 865"/>
                <a:gd name="T34" fmla="*/ 97 w 865"/>
                <a:gd name="T35" fmla="*/ 23 h 865"/>
                <a:gd name="T36" fmla="*/ 93 w 865"/>
                <a:gd name="T37" fmla="*/ 18 h 865"/>
                <a:gd name="T38" fmla="*/ 89 w 865"/>
                <a:gd name="T39" fmla="*/ 13 h 865"/>
                <a:gd name="T40" fmla="*/ 84 w 865"/>
                <a:gd name="T41" fmla="*/ 10 h 865"/>
                <a:gd name="T42" fmla="*/ 78 w 865"/>
                <a:gd name="T43" fmla="*/ 6 h 865"/>
                <a:gd name="T44" fmla="*/ 72 w 865"/>
                <a:gd name="T45" fmla="*/ 4 h 865"/>
                <a:gd name="T46" fmla="*/ 66 w 865"/>
                <a:gd name="T47" fmla="*/ 2 h 865"/>
                <a:gd name="T48" fmla="*/ 59 w 865"/>
                <a:gd name="T49" fmla="*/ 1 h 865"/>
                <a:gd name="T50" fmla="*/ 52 w 865"/>
                <a:gd name="T51" fmla="*/ 0 h 865"/>
                <a:gd name="T52" fmla="*/ 45 w 865"/>
                <a:gd name="T53" fmla="*/ 1 h 865"/>
                <a:gd name="T54" fmla="*/ 39 w 865"/>
                <a:gd name="T55" fmla="*/ 2 h 865"/>
                <a:gd name="T56" fmla="*/ 33 w 865"/>
                <a:gd name="T57" fmla="*/ 5 h 865"/>
                <a:gd name="T58" fmla="*/ 27 w 865"/>
                <a:gd name="T59" fmla="*/ 8 h 865"/>
                <a:gd name="T60" fmla="*/ 21 w 865"/>
                <a:gd name="T61" fmla="*/ 11 h 865"/>
                <a:gd name="T62" fmla="*/ 16 w 865"/>
                <a:gd name="T63" fmla="*/ 15 h 865"/>
                <a:gd name="T64" fmla="*/ 12 w 865"/>
                <a:gd name="T65" fmla="*/ 20 h 865"/>
                <a:gd name="T66" fmla="*/ 8 w 865"/>
                <a:gd name="T67" fmla="*/ 25 h 865"/>
                <a:gd name="T68" fmla="*/ 5 w 865"/>
                <a:gd name="T69" fmla="*/ 31 h 865"/>
                <a:gd name="T70" fmla="*/ 2 w 865"/>
                <a:gd name="T71" fmla="*/ 37 h 865"/>
                <a:gd name="T72" fmla="*/ 1 w 865"/>
                <a:gd name="T73" fmla="*/ 44 h 865"/>
                <a:gd name="T74" fmla="*/ 0 w 865"/>
                <a:gd name="T75" fmla="*/ 50 h 865"/>
                <a:gd name="T76" fmla="*/ 0 w 865"/>
                <a:gd name="T77" fmla="*/ 57 h 865"/>
                <a:gd name="T78" fmla="*/ 0 w 865"/>
                <a:gd name="T79" fmla="*/ 64 h 865"/>
                <a:gd name="T80" fmla="*/ 2 w 865"/>
                <a:gd name="T81" fmla="*/ 70 h 865"/>
                <a:gd name="T82" fmla="*/ 4 w 865"/>
                <a:gd name="T83" fmla="*/ 76 h 865"/>
                <a:gd name="T84" fmla="*/ 7 w 865"/>
                <a:gd name="T85" fmla="*/ 82 h 865"/>
                <a:gd name="T86" fmla="*/ 11 w 865"/>
                <a:gd name="T87" fmla="*/ 88 h 865"/>
                <a:gd name="T88" fmla="*/ 15 w 865"/>
                <a:gd name="T89" fmla="*/ 93 h 865"/>
                <a:gd name="T90" fmla="*/ 20 w 865"/>
                <a:gd name="T91" fmla="*/ 97 h 865"/>
                <a:gd name="T92" fmla="*/ 25 w 865"/>
                <a:gd name="T93" fmla="*/ 100 h 865"/>
                <a:gd name="T94" fmla="*/ 31 w 865"/>
                <a:gd name="T95" fmla="*/ 104 h 865"/>
                <a:gd name="T96" fmla="*/ 38 w 865"/>
                <a:gd name="T97" fmla="*/ 106 h 865"/>
                <a:gd name="T98" fmla="*/ 44 w 865"/>
                <a:gd name="T99" fmla="*/ 107 h 865"/>
                <a:gd name="T100" fmla="*/ 51 w 865"/>
                <a:gd name="T101" fmla="*/ 108 h 8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65" h="865">
                  <a:moveTo>
                    <a:pt x="433" y="865"/>
                  </a:moveTo>
                  <a:lnTo>
                    <a:pt x="443" y="863"/>
                  </a:lnTo>
                  <a:lnTo>
                    <a:pt x="454" y="863"/>
                  </a:lnTo>
                  <a:lnTo>
                    <a:pt x="464" y="863"/>
                  </a:lnTo>
                  <a:lnTo>
                    <a:pt x="475" y="861"/>
                  </a:lnTo>
                  <a:lnTo>
                    <a:pt x="487" y="859"/>
                  </a:lnTo>
                  <a:lnTo>
                    <a:pt x="496" y="857"/>
                  </a:lnTo>
                  <a:lnTo>
                    <a:pt x="508" y="855"/>
                  </a:lnTo>
                  <a:lnTo>
                    <a:pt x="519" y="855"/>
                  </a:lnTo>
                  <a:lnTo>
                    <a:pt x="529" y="851"/>
                  </a:lnTo>
                  <a:lnTo>
                    <a:pt x="538" y="848"/>
                  </a:lnTo>
                  <a:lnTo>
                    <a:pt x="549" y="846"/>
                  </a:lnTo>
                  <a:lnTo>
                    <a:pt x="559" y="842"/>
                  </a:lnTo>
                  <a:lnTo>
                    <a:pt x="570" y="840"/>
                  </a:lnTo>
                  <a:lnTo>
                    <a:pt x="580" y="836"/>
                  </a:lnTo>
                  <a:lnTo>
                    <a:pt x="589" y="832"/>
                  </a:lnTo>
                  <a:lnTo>
                    <a:pt x="599" y="829"/>
                  </a:lnTo>
                  <a:lnTo>
                    <a:pt x="608" y="825"/>
                  </a:lnTo>
                  <a:lnTo>
                    <a:pt x="618" y="821"/>
                  </a:lnTo>
                  <a:lnTo>
                    <a:pt x="627" y="815"/>
                  </a:lnTo>
                  <a:lnTo>
                    <a:pt x="637" y="810"/>
                  </a:lnTo>
                  <a:lnTo>
                    <a:pt x="644" y="804"/>
                  </a:lnTo>
                  <a:lnTo>
                    <a:pt x="654" y="798"/>
                  </a:lnTo>
                  <a:lnTo>
                    <a:pt x="663" y="794"/>
                  </a:lnTo>
                  <a:lnTo>
                    <a:pt x="673" y="789"/>
                  </a:lnTo>
                  <a:lnTo>
                    <a:pt x="681" y="783"/>
                  </a:lnTo>
                  <a:lnTo>
                    <a:pt x="688" y="777"/>
                  </a:lnTo>
                  <a:lnTo>
                    <a:pt x="698" y="770"/>
                  </a:lnTo>
                  <a:lnTo>
                    <a:pt x="705" y="764"/>
                  </a:lnTo>
                  <a:lnTo>
                    <a:pt x="713" y="756"/>
                  </a:lnTo>
                  <a:lnTo>
                    <a:pt x="722" y="751"/>
                  </a:lnTo>
                  <a:lnTo>
                    <a:pt x="728" y="743"/>
                  </a:lnTo>
                  <a:lnTo>
                    <a:pt x="738" y="737"/>
                  </a:lnTo>
                  <a:lnTo>
                    <a:pt x="743" y="730"/>
                  </a:lnTo>
                  <a:lnTo>
                    <a:pt x="751" y="722"/>
                  </a:lnTo>
                  <a:lnTo>
                    <a:pt x="757" y="713"/>
                  </a:lnTo>
                  <a:lnTo>
                    <a:pt x="764" y="707"/>
                  </a:lnTo>
                  <a:lnTo>
                    <a:pt x="770" y="698"/>
                  </a:lnTo>
                  <a:lnTo>
                    <a:pt x="777" y="688"/>
                  </a:lnTo>
                  <a:lnTo>
                    <a:pt x="783" y="680"/>
                  </a:lnTo>
                  <a:lnTo>
                    <a:pt x="789" y="673"/>
                  </a:lnTo>
                  <a:lnTo>
                    <a:pt x="795" y="663"/>
                  </a:lnTo>
                  <a:lnTo>
                    <a:pt x="800" y="654"/>
                  </a:lnTo>
                  <a:lnTo>
                    <a:pt x="806" y="644"/>
                  </a:lnTo>
                  <a:lnTo>
                    <a:pt x="810" y="637"/>
                  </a:lnTo>
                  <a:lnTo>
                    <a:pt x="815" y="627"/>
                  </a:lnTo>
                  <a:lnTo>
                    <a:pt x="821" y="618"/>
                  </a:lnTo>
                  <a:lnTo>
                    <a:pt x="825" y="608"/>
                  </a:lnTo>
                  <a:lnTo>
                    <a:pt x="831" y="599"/>
                  </a:lnTo>
                  <a:lnTo>
                    <a:pt x="833" y="589"/>
                  </a:lnTo>
                  <a:lnTo>
                    <a:pt x="836" y="580"/>
                  </a:lnTo>
                  <a:lnTo>
                    <a:pt x="840" y="570"/>
                  </a:lnTo>
                  <a:lnTo>
                    <a:pt x="844" y="559"/>
                  </a:lnTo>
                  <a:lnTo>
                    <a:pt x="846" y="549"/>
                  </a:lnTo>
                  <a:lnTo>
                    <a:pt x="850" y="538"/>
                  </a:lnTo>
                  <a:lnTo>
                    <a:pt x="852" y="528"/>
                  </a:lnTo>
                  <a:lnTo>
                    <a:pt x="855" y="519"/>
                  </a:lnTo>
                  <a:lnTo>
                    <a:pt x="855" y="507"/>
                  </a:lnTo>
                  <a:lnTo>
                    <a:pt x="857" y="496"/>
                  </a:lnTo>
                  <a:lnTo>
                    <a:pt x="859" y="487"/>
                  </a:lnTo>
                  <a:lnTo>
                    <a:pt x="861" y="475"/>
                  </a:lnTo>
                  <a:lnTo>
                    <a:pt x="863" y="464"/>
                  </a:lnTo>
                  <a:lnTo>
                    <a:pt x="863" y="454"/>
                  </a:lnTo>
                  <a:lnTo>
                    <a:pt x="863" y="443"/>
                  </a:lnTo>
                  <a:lnTo>
                    <a:pt x="865" y="433"/>
                  </a:lnTo>
                  <a:lnTo>
                    <a:pt x="863" y="420"/>
                  </a:lnTo>
                  <a:lnTo>
                    <a:pt x="863" y="411"/>
                  </a:lnTo>
                  <a:lnTo>
                    <a:pt x="863" y="399"/>
                  </a:lnTo>
                  <a:lnTo>
                    <a:pt x="861" y="388"/>
                  </a:lnTo>
                  <a:lnTo>
                    <a:pt x="859" y="376"/>
                  </a:lnTo>
                  <a:lnTo>
                    <a:pt x="857" y="367"/>
                  </a:lnTo>
                  <a:lnTo>
                    <a:pt x="855" y="355"/>
                  </a:lnTo>
                  <a:lnTo>
                    <a:pt x="855" y="346"/>
                  </a:lnTo>
                  <a:lnTo>
                    <a:pt x="852" y="334"/>
                  </a:lnTo>
                  <a:lnTo>
                    <a:pt x="850" y="323"/>
                  </a:lnTo>
                  <a:lnTo>
                    <a:pt x="846" y="314"/>
                  </a:lnTo>
                  <a:lnTo>
                    <a:pt x="844" y="304"/>
                  </a:lnTo>
                  <a:lnTo>
                    <a:pt x="840" y="293"/>
                  </a:lnTo>
                  <a:lnTo>
                    <a:pt x="836" y="283"/>
                  </a:lnTo>
                  <a:lnTo>
                    <a:pt x="833" y="274"/>
                  </a:lnTo>
                  <a:lnTo>
                    <a:pt x="831" y="264"/>
                  </a:lnTo>
                  <a:lnTo>
                    <a:pt x="825" y="253"/>
                  </a:lnTo>
                  <a:lnTo>
                    <a:pt x="821" y="243"/>
                  </a:lnTo>
                  <a:lnTo>
                    <a:pt x="815" y="234"/>
                  </a:lnTo>
                  <a:lnTo>
                    <a:pt x="810" y="226"/>
                  </a:lnTo>
                  <a:lnTo>
                    <a:pt x="806" y="217"/>
                  </a:lnTo>
                  <a:lnTo>
                    <a:pt x="800" y="207"/>
                  </a:lnTo>
                  <a:lnTo>
                    <a:pt x="795" y="198"/>
                  </a:lnTo>
                  <a:lnTo>
                    <a:pt x="789" y="190"/>
                  </a:lnTo>
                  <a:lnTo>
                    <a:pt x="783" y="181"/>
                  </a:lnTo>
                  <a:lnTo>
                    <a:pt x="777" y="173"/>
                  </a:lnTo>
                  <a:lnTo>
                    <a:pt x="770" y="165"/>
                  </a:lnTo>
                  <a:lnTo>
                    <a:pt x="764" y="156"/>
                  </a:lnTo>
                  <a:lnTo>
                    <a:pt x="757" y="148"/>
                  </a:lnTo>
                  <a:lnTo>
                    <a:pt x="751" y="141"/>
                  </a:lnTo>
                  <a:lnTo>
                    <a:pt x="743" y="133"/>
                  </a:lnTo>
                  <a:lnTo>
                    <a:pt x="738" y="127"/>
                  </a:lnTo>
                  <a:lnTo>
                    <a:pt x="728" y="118"/>
                  </a:lnTo>
                  <a:lnTo>
                    <a:pt x="722" y="110"/>
                  </a:lnTo>
                  <a:lnTo>
                    <a:pt x="713" y="104"/>
                  </a:lnTo>
                  <a:lnTo>
                    <a:pt x="705" y="99"/>
                  </a:lnTo>
                  <a:lnTo>
                    <a:pt x="698" y="91"/>
                  </a:lnTo>
                  <a:lnTo>
                    <a:pt x="688" y="84"/>
                  </a:lnTo>
                  <a:lnTo>
                    <a:pt x="681" y="80"/>
                  </a:lnTo>
                  <a:lnTo>
                    <a:pt x="673" y="74"/>
                  </a:lnTo>
                  <a:lnTo>
                    <a:pt x="663" y="66"/>
                  </a:lnTo>
                  <a:lnTo>
                    <a:pt x="654" y="61"/>
                  </a:lnTo>
                  <a:lnTo>
                    <a:pt x="644" y="57"/>
                  </a:lnTo>
                  <a:lnTo>
                    <a:pt x="637" y="51"/>
                  </a:lnTo>
                  <a:lnTo>
                    <a:pt x="627" y="46"/>
                  </a:lnTo>
                  <a:lnTo>
                    <a:pt x="618" y="42"/>
                  </a:lnTo>
                  <a:lnTo>
                    <a:pt x="608" y="38"/>
                  </a:lnTo>
                  <a:lnTo>
                    <a:pt x="599" y="34"/>
                  </a:lnTo>
                  <a:lnTo>
                    <a:pt x="589" y="30"/>
                  </a:lnTo>
                  <a:lnTo>
                    <a:pt x="580" y="27"/>
                  </a:lnTo>
                  <a:lnTo>
                    <a:pt x="570" y="21"/>
                  </a:lnTo>
                  <a:lnTo>
                    <a:pt x="559" y="19"/>
                  </a:lnTo>
                  <a:lnTo>
                    <a:pt x="549" y="15"/>
                  </a:lnTo>
                  <a:lnTo>
                    <a:pt x="538" y="13"/>
                  </a:lnTo>
                  <a:lnTo>
                    <a:pt x="529" y="11"/>
                  </a:lnTo>
                  <a:lnTo>
                    <a:pt x="519" y="9"/>
                  </a:lnTo>
                  <a:lnTo>
                    <a:pt x="508" y="6"/>
                  </a:lnTo>
                  <a:lnTo>
                    <a:pt x="496" y="4"/>
                  </a:lnTo>
                  <a:lnTo>
                    <a:pt x="487" y="2"/>
                  </a:lnTo>
                  <a:lnTo>
                    <a:pt x="475" y="2"/>
                  </a:lnTo>
                  <a:lnTo>
                    <a:pt x="464" y="0"/>
                  </a:lnTo>
                  <a:lnTo>
                    <a:pt x="454" y="0"/>
                  </a:lnTo>
                  <a:lnTo>
                    <a:pt x="443" y="0"/>
                  </a:lnTo>
                  <a:lnTo>
                    <a:pt x="433" y="0"/>
                  </a:lnTo>
                  <a:lnTo>
                    <a:pt x="422" y="0"/>
                  </a:lnTo>
                  <a:lnTo>
                    <a:pt x="411" y="0"/>
                  </a:lnTo>
                  <a:lnTo>
                    <a:pt x="399" y="0"/>
                  </a:lnTo>
                  <a:lnTo>
                    <a:pt x="388" y="2"/>
                  </a:lnTo>
                  <a:lnTo>
                    <a:pt x="376" y="2"/>
                  </a:lnTo>
                  <a:lnTo>
                    <a:pt x="367" y="4"/>
                  </a:lnTo>
                  <a:lnTo>
                    <a:pt x="356" y="6"/>
                  </a:lnTo>
                  <a:lnTo>
                    <a:pt x="346" y="9"/>
                  </a:lnTo>
                  <a:lnTo>
                    <a:pt x="335" y="11"/>
                  </a:lnTo>
                  <a:lnTo>
                    <a:pt x="323" y="13"/>
                  </a:lnTo>
                  <a:lnTo>
                    <a:pt x="314" y="15"/>
                  </a:lnTo>
                  <a:lnTo>
                    <a:pt x="304" y="19"/>
                  </a:lnTo>
                  <a:lnTo>
                    <a:pt x="293" y="21"/>
                  </a:lnTo>
                  <a:lnTo>
                    <a:pt x="283" y="27"/>
                  </a:lnTo>
                  <a:lnTo>
                    <a:pt x="274" y="30"/>
                  </a:lnTo>
                  <a:lnTo>
                    <a:pt x="264" y="34"/>
                  </a:lnTo>
                  <a:lnTo>
                    <a:pt x="253" y="38"/>
                  </a:lnTo>
                  <a:lnTo>
                    <a:pt x="245" y="42"/>
                  </a:lnTo>
                  <a:lnTo>
                    <a:pt x="234" y="46"/>
                  </a:lnTo>
                  <a:lnTo>
                    <a:pt x="226" y="51"/>
                  </a:lnTo>
                  <a:lnTo>
                    <a:pt x="217" y="57"/>
                  </a:lnTo>
                  <a:lnTo>
                    <a:pt x="207" y="61"/>
                  </a:lnTo>
                  <a:lnTo>
                    <a:pt x="200" y="66"/>
                  </a:lnTo>
                  <a:lnTo>
                    <a:pt x="190" y="74"/>
                  </a:lnTo>
                  <a:lnTo>
                    <a:pt x="181" y="80"/>
                  </a:lnTo>
                  <a:lnTo>
                    <a:pt x="173" y="84"/>
                  </a:lnTo>
                  <a:lnTo>
                    <a:pt x="166" y="91"/>
                  </a:lnTo>
                  <a:lnTo>
                    <a:pt x="158" y="99"/>
                  </a:lnTo>
                  <a:lnTo>
                    <a:pt x="148" y="104"/>
                  </a:lnTo>
                  <a:lnTo>
                    <a:pt x="141" y="110"/>
                  </a:lnTo>
                  <a:lnTo>
                    <a:pt x="133" y="118"/>
                  </a:lnTo>
                  <a:lnTo>
                    <a:pt x="127" y="127"/>
                  </a:lnTo>
                  <a:lnTo>
                    <a:pt x="118" y="133"/>
                  </a:lnTo>
                  <a:lnTo>
                    <a:pt x="112" y="141"/>
                  </a:lnTo>
                  <a:lnTo>
                    <a:pt x="105" y="148"/>
                  </a:lnTo>
                  <a:lnTo>
                    <a:pt x="99" y="156"/>
                  </a:lnTo>
                  <a:lnTo>
                    <a:pt x="91" y="165"/>
                  </a:lnTo>
                  <a:lnTo>
                    <a:pt x="86" y="173"/>
                  </a:lnTo>
                  <a:lnTo>
                    <a:pt x="78" y="181"/>
                  </a:lnTo>
                  <a:lnTo>
                    <a:pt x="72" y="190"/>
                  </a:lnTo>
                  <a:lnTo>
                    <a:pt x="67" y="198"/>
                  </a:lnTo>
                  <a:lnTo>
                    <a:pt x="61" y="207"/>
                  </a:lnTo>
                  <a:lnTo>
                    <a:pt x="55" y="217"/>
                  </a:lnTo>
                  <a:lnTo>
                    <a:pt x="51" y="226"/>
                  </a:lnTo>
                  <a:lnTo>
                    <a:pt x="46" y="234"/>
                  </a:lnTo>
                  <a:lnTo>
                    <a:pt x="42" y="243"/>
                  </a:lnTo>
                  <a:lnTo>
                    <a:pt x="38" y="253"/>
                  </a:lnTo>
                  <a:lnTo>
                    <a:pt x="34" y="264"/>
                  </a:lnTo>
                  <a:lnTo>
                    <a:pt x="31" y="274"/>
                  </a:lnTo>
                  <a:lnTo>
                    <a:pt x="27" y="283"/>
                  </a:lnTo>
                  <a:lnTo>
                    <a:pt x="21" y="293"/>
                  </a:lnTo>
                  <a:lnTo>
                    <a:pt x="19" y="304"/>
                  </a:lnTo>
                  <a:lnTo>
                    <a:pt x="15" y="314"/>
                  </a:lnTo>
                  <a:lnTo>
                    <a:pt x="13" y="323"/>
                  </a:lnTo>
                  <a:lnTo>
                    <a:pt x="10" y="334"/>
                  </a:lnTo>
                  <a:lnTo>
                    <a:pt x="10" y="346"/>
                  </a:lnTo>
                  <a:lnTo>
                    <a:pt x="6" y="355"/>
                  </a:lnTo>
                  <a:lnTo>
                    <a:pt x="4" y="367"/>
                  </a:lnTo>
                  <a:lnTo>
                    <a:pt x="2" y="376"/>
                  </a:lnTo>
                  <a:lnTo>
                    <a:pt x="2" y="388"/>
                  </a:lnTo>
                  <a:lnTo>
                    <a:pt x="0" y="399"/>
                  </a:lnTo>
                  <a:lnTo>
                    <a:pt x="0" y="411"/>
                  </a:lnTo>
                  <a:lnTo>
                    <a:pt x="0" y="420"/>
                  </a:lnTo>
                  <a:lnTo>
                    <a:pt x="0" y="433"/>
                  </a:lnTo>
                  <a:lnTo>
                    <a:pt x="0" y="443"/>
                  </a:lnTo>
                  <a:lnTo>
                    <a:pt x="0" y="454"/>
                  </a:lnTo>
                  <a:lnTo>
                    <a:pt x="0" y="464"/>
                  </a:lnTo>
                  <a:lnTo>
                    <a:pt x="2" y="475"/>
                  </a:lnTo>
                  <a:lnTo>
                    <a:pt x="2" y="487"/>
                  </a:lnTo>
                  <a:lnTo>
                    <a:pt x="4" y="496"/>
                  </a:lnTo>
                  <a:lnTo>
                    <a:pt x="6" y="507"/>
                  </a:lnTo>
                  <a:lnTo>
                    <a:pt x="10" y="519"/>
                  </a:lnTo>
                  <a:lnTo>
                    <a:pt x="10" y="528"/>
                  </a:lnTo>
                  <a:lnTo>
                    <a:pt x="13" y="538"/>
                  </a:lnTo>
                  <a:lnTo>
                    <a:pt x="15" y="549"/>
                  </a:lnTo>
                  <a:lnTo>
                    <a:pt x="19" y="559"/>
                  </a:lnTo>
                  <a:lnTo>
                    <a:pt x="21" y="570"/>
                  </a:lnTo>
                  <a:lnTo>
                    <a:pt x="27" y="580"/>
                  </a:lnTo>
                  <a:lnTo>
                    <a:pt x="31" y="589"/>
                  </a:lnTo>
                  <a:lnTo>
                    <a:pt x="34" y="599"/>
                  </a:lnTo>
                  <a:lnTo>
                    <a:pt x="38" y="608"/>
                  </a:lnTo>
                  <a:lnTo>
                    <a:pt x="42" y="618"/>
                  </a:lnTo>
                  <a:lnTo>
                    <a:pt x="46" y="627"/>
                  </a:lnTo>
                  <a:lnTo>
                    <a:pt x="51" y="637"/>
                  </a:lnTo>
                  <a:lnTo>
                    <a:pt x="55" y="644"/>
                  </a:lnTo>
                  <a:lnTo>
                    <a:pt x="61" y="654"/>
                  </a:lnTo>
                  <a:lnTo>
                    <a:pt x="67" y="663"/>
                  </a:lnTo>
                  <a:lnTo>
                    <a:pt x="72" y="673"/>
                  </a:lnTo>
                  <a:lnTo>
                    <a:pt x="78" y="680"/>
                  </a:lnTo>
                  <a:lnTo>
                    <a:pt x="86" y="688"/>
                  </a:lnTo>
                  <a:lnTo>
                    <a:pt x="91" y="698"/>
                  </a:lnTo>
                  <a:lnTo>
                    <a:pt x="99" y="707"/>
                  </a:lnTo>
                  <a:lnTo>
                    <a:pt x="105" y="713"/>
                  </a:lnTo>
                  <a:lnTo>
                    <a:pt x="112" y="722"/>
                  </a:lnTo>
                  <a:lnTo>
                    <a:pt x="118" y="730"/>
                  </a:lnTo>
                  <a:lnTo>
                    <a:pt x="127" y="737"/>
                  </a:lnTo>
                  <a:lnTo>
                    <a:pt x="133" y="743"/>
                  </a:lnTo>
                  <a:lnTo>
                    <a:pt x="141" y="751"/>
                  </a:lnTo>
                  <a:lnTo>
                    <a:pt x="148" y="756"/>
                  </a:lnTo>
                  <a:lnTo>
                    <a:pt x="158" y="764"/>
                  </a:lnTo>
                  <a:lnTo>
                    <a:pt x="166" y="770"/>
                  </a:lnTo>
                  <a:lnTo>
                    <a:pt x="173" y="777"/>
                  </a:lnTo>
                  <a:lnTo>
                    <a:pt x="181" y="783"/>
                  </a:lnTo>
                  <a:lnTo>
                    <a:pt x="190" y="789"/>
                  </a:lnTo>
                  <a:lnTo>
                    <a:pt x="200" y="794"/>
                  </a:lnTo>
                  <a:lnTo>
                    <a:pt x="207" y="798"/>
                  </a:lnTo>
                  <a:lnTo>
                    <a:pt x="217" y="804"/>
                  </a:lnTo>
                  <a:lnTo>
                    <a:pt x="226" y="810"/>
                  </a:lnTo>
                  <a:lnTo>
                    <a:pt x="234" y="815"/>
                  </a:lnTo>
                  <a:lnTo>
                    <a:pt x="245" y="821"/>
                  </a:lnTo>
                  <a:lnTo>
                    <a:pt x="253" y="825"/>
                  </a:lnTo>
                  <a:lnTo>
                    <a:pt x="264" y="829"/>
                  </a:lnTo>
                  <a:lnTo>
                    <a:pt x="274" y="832"/>
                  </a:lnTo>
                  <a:lnTo>
                    <a:pt x="283" y="836"/>
                  </a:lnTo>
                  <a:lnTo>
                    <a:pt x="293" y="840"/>
                  </a:lnTo>
                  <a:lnTo>
                    <a:pt x="304" y="842"/>
                  </a:lnTo>
                  <a:lnTo>
                    <a:pt x="314" y="846"/>
                  </a:lnTo>
                  <a:lnTo>
                    <a:pt x="323" y="848"/>
                  </a:lnTo>
                  <a:lnTo>
                    <a:pt x="335" y="851"/>
                  </a:lnTo>
                  <a:lnTo>
                    <a:pt x="346" y="855"/>
                  </a:lnTo>
                  <a:lnTo>
                    <a:pt x="356" y="855"/>
                  </a:lnTo>
                  <a:lnTo>
                    <a:pt x="367" y="857"/>
                  </a:lnTo>
                  <a:lnTo>
                    <a:pt x="376" y="859"/>
                  </a:lnTo>
                  <a:lnTo>
                    <a:pt x="388" y="861"/>
                  </a:lnTo>
                  <a:lnTo>
                    <a:pt x="399" y="863"/>
                  </a:lnTo>
                  <a:lnTo>
                    <a:pt x="411" y="863"/>
                  </a:lnTo>
                  <a:lnTo>
                    <a:pt x="422" y="863"/>
                  </a:lnTo>
                  <a:lnTo>
                    <a:pt x="433" y="865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2" name="Freeform 170"/>
            <p:cNvSpPr>
              <a:spLocks/>
            </p:cNvSpPr>
            <p:nvPr/>
          </p:nvSpPr>
          <p:spPr bwMode="auto">
            <a:xfrm>
              <a:off x="3984" y="2488"/>
              <a:ext cx="287" cy="286"/>
            </a:xfrm>
            <a:custGeom>
              <a:avLst/>
              <a:gdLst>
                <a:gd name="T0" fmla="*/ 39 w 574"/>
                <a:gd name="T1" fmla="*/ 72 h 572"/>
                <a:gd name="T2" fmla="*/ 42 w 574"/>
                <a:gd name="T3" fmla="*/ 72 h 572"/>
                <a:gd name="T4" fmla="*/ 46 w 574"/>
                <a:gd name="T5" fmla="*/ 71 h 572"/>
                <a:gd name="T6" fmla="*/ 49 w 574"/>
                <a:gd name="T7" fmla="*/ 69 h 572"/>
                <a:gd name="T8" fmla="*/ 52 w 574"/>
                <a:gd name="T9" fmla="*/ 68 h 572"/>
                <a:gd name="T10" fmla="*/ 55 w 574"/>
                <a:gd name="T11" fmla="*/ 66 h 572"/>
                <a:gd name="T12" fmla="*/ 58 w 574"/>
                <a:gd name="T13" fmla="*/ 64 h 572"/>
                <a:gd name="T14" fmla="*/ 61 w 574"/>
                <a:gd name="T15" fmla="*/ 62 h 572"/>
                <a:gd name="T16" fmla="*/ 63 w 574"/>
                <a:gd name="T17" fmla="*/ 59 h 572"/>
                <a:gd name="T18" fmla="*/ 65 w 574"/>
                <a:gd name="T19" fmla="*/ 57 h 572"/>
                <a:gd name="T20" fmla="*/ 67 w 574"/>
                <a:gd name="T21" fmla="*/ 54 h 572"/>
                <a:gd name="T22" fmla="*/ 69 w 574"/>
                <a:gd name="T23" fmla="*/ 51 h 572"/>
                <a:gd name="T24" fmla="*/ 70 w 574"/>
                <a:gd name="T25" fmla="*/ 48 h 572"/>
                <a:gd name="T26" fmla="*/ 71 w 574"/>
                <a:gd name="T27" fmla="*/ 44 h 572"/>
                <a:gd name="T28" fmla="*/ 72 w 574"/>
                <a:gd name="T29" fmla="*/ 41 h 572"/>
                <a:gd name="T30" fmla="*/ 72 w 574"/>
                <a:gd name="T31" fmla="*/ 37 h 572"/>
                <a:gd name="T32" fmla="*/ 72 w 574"/>
                <a:gd name="T33" fmla="*/ 33 h 572"/>
                <a:gd name="T34" fmla="*/ 71 w 574"/>
                <a:gd name="T35" fmla="*/ 30 h 572"/>
                <a:gd name="T36" fmla="*/ 70 w 574"/>
                <a:gd name="T37" fmla="*/ 26 h 572"/>
                <a:gd name="T38" fmla="*/ 69 w 574"/>
                <a:gd name="T39" fmla="*/ 23 h 572"/>
                <a:gd name="T40" fmla="*/ 68 w 574"/>
                <a:gd name="T41" fmla="*/ 20 h 572"/>
                <a:gd name="T42" fmla="*/ 66 w 574"/>
                <a:gd name="T43" fmla="*/ 17 h 572"/>
                <a:gd name="T44" fmla="*/ 64 w 574"/>
                <a:gd name="T45" fmla="*/ 14 h 572"/>
                <a:gd name="T46" fmla="*/ 61 w 574"/>
                <a:gd name="T47" fmla="*/ 10 h 572"/>
                <a:gd name="T48" fmla="*/ 58 w 574"/>
                <a:gd name="T49" fmla="*/ 8 h 572"/>
                <a:gd name="T50" fmla="*/ 55 w 574"/>
                <a:gd name="T51" fmla="*/ 6 h 572"/>
                <a:gd name="T52" fmla="*/ 52 w 574"/>
                <a:gd name="T53" fmla="*/ 4 h 572"/>
                <a:gd name="T54" fmla="*/ 49 w 574"/>
                <a:gd name="T55" fmla="*/ 3 h 572"/>
                <a:gd name="T56" fmla="*/ 46 w 574"/>
                <a:gd name="T57" fmla="*/ 2 h 572"/>
                <a:gd name="T58" fmla="*/ 42 w 574"/>
                <a:gd name="T59" fmla="*/ 1 h 572"/>
                <a:gd name="T60" fmla="*/ 39 w 574"/>
                <a:gd name="T61" fmla="*/ 0 h 572"/>
                <a:gd name="T62" fmla="*/ 35 w 574"/>
                <a:gd name="T63" fmla="*/ 0 h 572"/>
                <a:gd name="T64" fmla="*/ 32 w 574"/>
                <a:gd name="T65" fmla="*/ 1 h 572"/>
                <a:gd name="T66" fmla="*/ 28 w 574"/>
                <a:gd name="T67" fmla="*/ 1 h 572"/>
                <a:gd name="T68" fmla="*/ 25 w 574"/>
                <a:gd name="T69" fmla="*/ 2 h 572"/>
                <a:gd name="T70" fmla="*/ 21 w 574"/>
                <a:gd name="T71" fmla="*/ 4 h 572"/>
                <a:gd name="T72" fmla="*/ 18 w 574"/>
                <a:gd name="T73" fmla="*/ 5 h 572"/>
                <a:gd name="T74" fmla="*/ 15 w 574"/>
                <a:gd name="T75" fmla="*/ 7 h 572"/>
                <a:gd name="T76" fmla="*/ 13 w 574"/>
                <a:gd name="T77" fmla="*/ 9 h 572"/>
                <a:gd name="T78" fmla="*/ 10 w 574"/>
                <a:gd name="T79" fmla="*/ 12 h 572"/>
                <a:gd name="T80" fmla="*/ 8 w 574"/>
                <a:gd name="T81" fmla="*/ 14 h 572"/>
                <a:gd name="T82" fmla="*/ 6 w 574"/>
                <a:gd name="T83" fmla="*/ 17 h 572"/>
                <a:gd name="T84" fmla="*/ 4 w 574"/>
                <a:gd name="T85" fmla="*/ 20 h 572"/>
                <a:gd name="T86" fmla="*/ 3 w 574"/>
                <a:gd name="T87" fmla="*/ 23 h 572"/>
                <a:gd name="T88" fmla="*/ 2 w 574"/>
                <a:gd name="T89" fmla="*/ 26 h 572"/>
                <a:gd name="T90" fmla="*/ 1 w 574"/>
                <a:gd name="T91" fmla="*/ 30 h 572"/>
                <a:gd name="T92" fmla="*/ 0 w 574"/>
                <a:gd name="T93" fmla="*/ 33 h 572"/>
                <a:gd name="T94" fmla="*/ 0 w 574"/>
                <a:gd name="T95" fmla="*/ 37 h 572"/>
                <a:gd name="T96" fmla="*/ 1 w 574"/>
                <a:gd name="T97" fmla="*/ 41 h 572"/>
                <a:gd name="T98" fmla="*/ 1 w 574"/>
                <a:gd name="T99" fmla="*/ 44 h 572"/>
                <a:gd name="T100" fmla="*/ 2 w 574"/>
                <a:gd name="T101" fmla="*/ 48 h 572"/>
                <a:gd name="T102" fmla="*/ 3 w 574"/>
                <a:gd name="T103" fmla="*/ 51 h 572"/>
                <a:gd name="T104" fmla="*/ 5 w 574"/>
                <a:gd name="T105" fmla="*/ 54 h 572"/>
                <a:gd name="T106" fmla="*/ 7 w 574"/>
                <a:gd name="T107" fmla="*/ 57 h 572"/>
                <a:gd name="T108" fmla="*/ 9 w 574"/>
                <a:gd name="T109" fmla="*/ 59 h 572"/>
                <a:gd name="T110" fmla="*/ 12 w 574"/>
                <a:gd name="T111" fmla="*/ 62 h 572"/>
                <a:gd name="T112" fmla="*/ 15 w 574"/>
                <a:gd name="T113" fmla="*/ 65 h 572"/>
                <a:gd name="T114" fmla="*/ 18 w 574"/>
                <a:gd name="T115" fmla="*/ 67 h 572"/>
                <a:gd name="T116" fmla="*/ 21 w 574"/>
                <a:gd name="T117" fmla="*/ 69 h 572"/>
                <a:gd name="T118" fmla="*/ 25 w 574"/>
                <a:gd name="T119" fmla="*/ 70 h 572"/>
                <a:gd name="T120" fmla="*/ 28 w 574"/>
                <a:gd name="T121" fmla="*/ 71 h 572"/>
                <a:gd name="T122" fmla="*/ 32 w 574"/>
                <a:gd name="T123" fmla="*/ 72 h 572"/>
                <a:gd name="T124" fmla="*/ 35 w 574"/>
                <a:gd name="T125" fmla="*/ 72 h 57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74" h="572">
                  <a:moveTo>
                    <a:pt x="287" y="572"/>
                  </a:moveTo>
                  <a:lnTo>
                    <a:pt x="292" y="572"/>
                  </a:lnTo>
                  <a:lnTo>
                    <a:pt x="300" y="572"/>
                  </a:lnTo>
                  <a:lnTo>
                    <a:pt x="308" y="572"/>
                  </a:lnTo>
                  <a:lnTo>
                    <a:pt x="315" y="572"/>
                  </a:lnTo>
                  <a:lnTo>
                    <a:pt x="321" y="569"/>
                  </a:lnTo>
                  <a:lnTo>
                    <a:pt x="329" y="569"/>
                  </a:lnTo>
                  <a:lnTo>
                    <a:pt x="336" y="569"/>
                  </a:lnTo>
                  <a:lnTo>
                    <a:pt x="344" y="567"/>
                  </a:lnTo>
                  <a:lnTo>
                    <a:pt x="349" y="565"/>
                  </a:lnTo>
                  <a:lnTo>
                    <a:pt x="357" y="563"/>
                  </a:lnTo>
                  <a:lnTo>
                    <a:pt x="363" y="561"/>
                  </a:lnTo>
                  <a:lnTo>
                    <a:pt x="370" y="559"/>
                  </a:lnTo>
                  <a:lnTo>
                    <a:pt x="378" y="557"/>
                  </a:lnTo>
                  <a:lnTo>
                    <a:pt x="384" y="553"/>
                  </a:lnTo>
                  <a:lnTo>
                    <a:pt x="389" y="551"/>
                  </a:lnTo>
                  <a:lnTo>
                    <a:pt x="397" y="550"/>
                  </a:lnTo>
                  <a:lnTo>
                    <a:pt x="403" y="546"/>
                  </a:lnTo>
                  <a:lnTo>
                    <a:pt x="408" y="544"/>
                  </a:lnTo>
                  <a:lnTo>
                    <a:pt x="416" y="540"/>
                  </a:lnTo>
                  <a:lnTo>
                    <a:pt x="422" y="536"/>
                  </a:lnTo>
                  <a:lnTo>
                    <a:pt x="427" y="532"/>
                  </a:lnTo>
                  <a:lnTo>
                    <a:pt x="433" y="529"/>
                  </a:lnTo>
                  <a:lnTo>
                    <a:pt x="439" y="525"/>
                  </a:lnTo>
                  <a:lnTo>
                    <a:pt x="445" y="523"/>
                  </a:lnTo>
                  <a:lnTo>
                    <a:pt x="450" y="519"/>
                  </a:lnTo>
                  <a:lnTo>
                    <a:pt x="456" y="513"/>
                  </a:lnTo>
                  <a:lnTo>
                    <a:pt x="462" y="510"/>
                  </a:lnTo>
                  <a:lnTo>
                    <a:pt x="467" y="506"/>
                  </a:lnTo>
                  <a:lnTo>
                    <a:pt x="471" y="502"/>
                  </a:lnTo>
                  <a:lnTo>
                    <a:pt x="477" y="496"/>
                  </a:lnTo>
                  <a:lnTo>
                    <a:pt x="483" y="492"/>
                  </a:lnTo>
                  <a:lnTo>
                    <a:pt x="488" y="489"/>
                  </a:lnTo>
                  <a:lnTo>
                    <a:pt x="492" y="483"/>
                  </a:lnTo>
                  <a:lnTo>
                    <a:pt x="496" y="477"/>
                  </a:lnTo>
                  <a:lnTo>
                    <a:pt x="502" y="472"/>
                  </a:lnTo>
                  <a:lnTo>
                    <a:pt x="505" y="468"/>
                  </a:lnTo>
                  <a:lnTo>
                    <a:pt x="509" y="462"/>
                  </a:lnTo>
                  <a:lnTo>
                    <a:pt x="513" y="456"/>
                  </a:lnTo>
                  <a:lnTo>
                    <a:pt x="519" y="451"/>
                  </a:lnTo>
                  <a:lnTo>
                    <a:pt x="522" y="445"/>
                  </a:lnTo>
                  <a:lnTo>
                    <a:pt x="526" y="439"/>
                  </a:lnTo>
                  <a:lnTo>
                    <a:pt x="530" y="434"/>
                  </a:lnTo>
                  <a:lnTo>
                    <a:pt x="534" y="428"/>
                  </a:lnTo>
                  <a:lnTo>
                    <a:pt x="536" y="422"/>
                  </a:lnTo>
                  <a:lnTo>
                    <a:pt x="540" y="415"/>
                  </a:lnTo>
                  <a:lnTo>
                    <a:pt x="543" y="409"/>
                  </a:lnTo>
                  <a:lnTo>
                    <a:pt x="545" y="403"/>
                  </a:lnTo>
                  <a:lnTo>
                    <a:pt x="549" y="397"/>
                  </a:lnTo>
                  <a:lnTo>
                    <a:pt x="551" y="390"/>
                  </a:lnTo>
                  <a:lnTo>
                    <a:pt x="555" y="384"/>
                  </a:lnTo>
                  <a:lnTo>
                    <a:pt x="557" y="377"/>
                  </a:lnTo>
                  <a:lnTo>
                    <a:pt x="559" y="371"/>
                  </a:lnTo>
                  <a:lnTo>
                    <a:pt x="560" y="363"/>
                  </a:lnTo>
                  <a:lnTo>
                    <a:pt x="562" y="358"/>
                  </a:lnTo>
                  <a:lnTo>
                    <a:pt x="564" y="350"/>
                  </a:lnTo>
                  <a:lnTo>
                    <a:pt x="566" y="344"/>
                  </a:lnTo>
                  <a:lnTo>
                    <a:pt x="568" y="337"/>
                  </a:lnTo>
                  <a:lnTo>
                    <a:pt x="568" y="329"/>
                  </a:lnTo>
                  <a:lnTo>
                    <a:pt x="570" y="321"/>
                  </a:lnTo>
                  <a:lnTo>
                    <a:pt x="572" y="316"/>
                  </a:lnTo>
                  <a:lnTo>
                    <a:pt x="572" y="308"/>
                  </a:lnTo>
                  <a:lnTo>
                    <a:pt x="572" y="300"/>
                  </a:lnTo>
                  <a:lnTo>
                    <a:pt x="572" y="293"/>
                  </a:lnTo>
                  <a:lnTo>
                    <a:pt x="574" y="287"/>
                  </a:lnTo>
                  <a:lnTo>
                    <a:pt x="572" y="278"/>
                  </a:lnTo>
                  <a:lnTo>
                    <a:pt x="572" y="272"/>
                  </a:lnTo>
                  <a:lnTo>
                    <a:pt x="572" y="264"/>
                  </a:lnTo>
                  <a:lnTo>
                    <a:pt x="572" y="257"/>
                  </a:lnTo>
                  <a:lnTo>
                    <a:pt x="570" y="249"/>
                  </a:lnTo>
                  <a:lnTo>
                    <a:pt x="568" y="242"/>
                  </a:lnTo>
                  <a:lnTo>
                    <a:pt x="568" y="234"/>
                  </a:lnTo>
                  <a:lnTo>
                    <a:pt x="566" y="228"/>
                  </a:lnTo>
                  <a:lnTo>
                    <a:pt x="564" y="221"/>
                  </a:lnTo>
                  <a:lnTo>
                    <a:pt x="562" y="213"/>
                  </a:lnTo>
                  <a:lnTo>
                    <a:pt x="560" y="207"/>
                  </a:lnTo>
                  <a:lnTo>
                    <a:pt x="559" y="200"/>
                  </a:lnTo>
                  <a:lnTo>
                    <a:pt x="557" y="192"/>
                  </a:lnTo>
                  <a:lnTo>
                    <a:pt x="555" y="188"/>
                  </a:lnTo>
                  <a:lnTo>
                    <a:pt x="551" y="181"/>
                  </a:lnTo>
                  <a:lnTo>
                    <a:pt x="549" y="175"/>
                  </a:lnTo>
                  <a:lnTo>
                    <a:pt x="545" y="167"/>
                  </a:lnTo>
                  <a:lnTo>
                    <a:pt x="543" y="162"/>
                  </a:lnTo>
                  <a:lnTo>
                    <a:pt x="540" y="154"/>
                  </a:lnTo>
                  <a:lnTo>
                    <a:pt x="536" y="148"/>
                  </a:lnTo>
                  <a:lnTo>
                    <a:pt x="534" y="143"/>
                  </a:lnTo>
                  <a:lnTo>
                    <a:pt x="530" y="137"/>
                  </a:lnTo>
                  <a:lnTo>
                    <a:pt x="526" y="131"/>
                  </a:lnTo>
                  <a:lnTo>
                    <a:pt x="522" y="126"/>
                  </a:lnTo>
                  <a:lnTo>
                    <a:pt x="519" y="120"/>
                  </a:lnTo>
                  <a:lnTo>
                    <a:pt x="513" y="114"/>
                  </a:lnTo>
                  <a:lnTo>
                    <a:pt x="509" y="109"/>
                  </a:lnTo>
                  <a:lnTo>
                    <a:pt x="505" y="103"/>
                  </a:lnTo>
                  <a:lnTo>
                    <a:pt x="496" y="93"/>
                  </a:lnTo>
                  <a:lnTo>
                    <a:pt x="488" y="84"/>
                  </a:lnTo>
                  <a:lnTo>
                    <a:pt x="483" y="78"/>
                  </a:lnTo>
                  <a:lnTo>
                    <a:pt x="477" y="74"/>
                  </a:lnTo>
                  <a:lnTo>
                    <a:pt x="471" y="69"/>
                  </a:lnTo>
                  <a:lnTo>
                    <a:pt x="467" y="65"/>
                  </a:lnTo>
                  <a:lnTo>
                    <a:pt x="462" y="59"/>
                  </a:lnTo>
                  <a:lnTo>
                    <a:pt x="456" y="55"/>
                  </a:lnTo>
                  <a:lnTo>
                    <a:pt x="450" y="51"/>
                  </a:lnTo>
                  <a:lnTo>
                    <a:pt x="445" y="50"/>
                  </a:lnTo>
                  <a:lnTo>
                    <a:pt x="439" y="44"/>
                  </a:lnTo>
                  <a:lnTo>
                    <a:pt x="433" y="40"/>
                  </a:lnTo>
                  <a:lnTo>
                    <a:pt x="427" y="36"/>
                  </a:lnTo>
                  <a:lnTo>
                    <a:pt x="422" y="34"/>
                  </a:lnTo>
                  <a:lnTo>
                    <a:pt x="416" y="31"/>
                  </a:lnTo>
                  <a:lnTo>
                    <a:pt x="408" y="29"/>
                  </a:lnTo>
                  <a:lnTo>
                    <a:pt x="403" y="25"/>
                  </a:lnTo>
                  <a:lnTo>
                    <a:pt x="397" y="23"/>
                  </a:lnTo>
                  <a:lnTo>
                    <a:pt x="389" y="19"/>
                  </a:lnTo>
                  <a:lnTo>
                    <a:pt x="384" y="17"/>
                  </a:lnTo>
                  <a:lnTo>
                    <a:pt x="378" y="13"/>
                  </a:lnTo>
                  <a:lnTo>
                    <a:pt x="370" y="12"/>
                  </a:lnTo>
                  <a:lnTo>
                    <a:pt x="363" y="10"/>
                  </a:lnTo>
                  <a:lnTo>
                    <a:pt x="357" y="8"/>
                  </a:lnTo>
                  <a:lnTo>
                    <a:pt x="349" y="8"/>
                  </a:lnTo>
                  <a:lnTo>
                    <a:pt x="344" y="6"/>
                  </a:lnTo>
                  <a:lnTo>
                    <a:pt x="336" y="4"/>
                  </a:lnTo>
                  <a:lnTo>
                    <a:pt x="329" y="4"/>
                  </a:lnTo>
                  <a:lnTo>
                    <a:pt x="321" y="2"/>
                  </a:lnTo>
                  <a:lnTo>
                    <a:pt x="315" y="2"/>
                  </a:lnTo>
                  <a:lnTo>
                    <a:pt x="308" y="0"/>
                  </a:lnTo>
                  <a:lnTo>
                    <a:pt x="300" y="0"/>
                  </a:lnTo>
                  <a:lnTo>
                    <a:pt x="292" y="0"/>
                  </a:lnTo>
                  <a:lnTo>
                    <a:pt x="287" y="0"/>
                  </a:lnTo>
                  <a:lnTo>
                    <a:pt x="279" y="0"/>
                  </a:lnTo>
                  <a:lnTo>
                    <a:pt x="272" y="0"/>
                  </a:lnTo>
                  <a:lnTo>
                    <a:pt x="264" y="0"/>
                  </a:lnTo>
                  <a:lnTo>
                    <a:pt x="256" y="2"/>
                  </a:lnTo>
                  <a:lnTo>
                    <a:pt x="249" y="2"/>
                  </a:lnTo>
                  <a:lnTo>
                    <a:pt x="243" y="4"/>
                  </a:lnTo>
                  <a:lnTo>
                    <a:pt x="235" y="4"/>
                  </a:lnTo>
                  <a:lnTo>
                    <a:pt x="228" y="6"/>
                  </a:lnTo>
                  <a:lnTo>
                    <a:pt x="220" y="8"/>
                  </a:lnTo>
                  <a:lnTo>
                    <a:pt x="215" y="8"/>
                  </a:lnTo>
                  <a:lnTo>
                    <a:pt x="207" y="10"/>
                  </a:lnTo>
                  <a:lnTo>
                    <a:pt x="201" y="12"/>
                  </a:lnTo>
                  <a:lnTo>
                    <a:pt x="194" y="13"/>
                  </a:lnTo>
                  <a:lnTo>
                    <a:pt x="188" y="17"/>
                  </a:lnTo>
                  <a:lnTo>
                    <a:pt x="180" y="19"/>
                  </a:lnTo>
                  <a:lnTo>
                    <a:pt x="175" y="23"/>
                  </a:lnTo>
                  <a:lnTo>
                    <a:pt x="167" y="25"/>
                  </a:lnTo>
                  <a:lnTo>
                    <a:pt x="161" y="29"/>
                  </a:lnTo>
                  <a:lnTo>
                    <a:pt x="156" y="31"/>
                  </a:lnTo>
                  <a:lnTo>
                    <a:pt x="150" y="34"/>
                  </a:lnTo>
                  <a:lnTo>
                    <a:pt x="142" y="36"/>
                  </a:lnTo>
                  <a:lnTo>
                    <a:pt x="137" y="40"/>
                  </a:lnTo>
                  <a:lnTo>
                    <a:pt x="131" y="44"/>
                  </a:lnTo>
                  <a:lnTo>
                    <a:pt x="125" y="50"/>
                  </a:lnTo>
                  <a:lnTo>
                    <a:pt x="120" y="51"/>
                  </a:lnTo>
                  <a:lnTo>
                    <a:pt x="114" y="55"/>
                  </a:lnTo>
                  <a:lnTo>
                    <a:pt x="108" y="59"/>
                  </a:lnTo>
                  <a:lnTo>
                    <a:pt x="102" y="65"/>
                  </a:lnTo>
                  <a:lnTo>
                    <a:pt x="97" y="69"/>
                  </a:lnTo>
                  <a:lnTo>
                    <a:pt x="93" y="74"/>
                  </a:lnTo>
                  <a:lnTo>
                    <a:pt x="89" y="78"/>
                  </a:lnTo>
                  <a:lnTo>
                    <a:pt x="83" y="84"/>
                  </a:lnTo>
                  <a:lnTo>
                    <a:pt x="78" y="90"/>
                  </a:lnTo>
                  <a:lnTo>
                    <a:pt x="74" y="93"/>
                  </a:lnTo>
                  <a:lnTo>
                    <a:pt x="68" y="99"/>
                  </a:lnTo>
                  <a:lnTo>
                    <a:pt x="64" y="103"/>
                  </a:lnTo>
                  <a:lnTo>
                    <a:pt x="59" y="109"/>
                  </a:lnTo>
                  <a:lnTo>
                    <a:pt x="57" y="114"/>
                  </a:lnTo>
                  <a:lnTo>
                    <a:pt x="51" y="120"/>
                  </a:lnTo>
                  <a:lnTo>
                    <a:pt x="49" y="126"/>
                  </a:lnTo>
                  <a:lnTo>
                    <a:pt x="43" y="131"/>
                  </a:lnTo>
                  <a:lnTo>
                    <a:pt x="40" y="137"/>
                  </a:lnTo>
                  <a:lnTo>
                    <a:pt x="36" y="143"/>
                  </a:lnTo>
                  <a:lnTo>
                    <a:pt x="34" y="148"/>
                  </a:lnTo>
                  <a:lnTo>
                    <a:pt x="30" y="154"/>
                  </a:lnTo>
                  <a:lnTo>
                    <a:pt x="28" y="162"/>
                  </a:lnTo>
                  <a:lnTo>
                    <a:pt x="24" y="167"/>
                  </a:lnTo>
                  <a:lnTo>
                    <a:pt x="23" y="175"/>
                  </a:lnTo>
                  <a:lnTo>
                    <a:pt x="19" y="181"/>
                  </a:lnTo>
                  <a:lnTo>
                    <a:pt x="17" y="188"/>
                  </a:lnTo>
                  <a:lnTo>
                    <a:pt x="13" y="192"/>
                  </a:lnTo>
                  <a:lnTo>
                    <a:pt x="11" y="200"/>
                  </a:lnTo>
                  <a:lnTo>
                    <a:pt x="9" y="207"/>
                  </a:lnTo>
                  <a:lnTo>
                    <a:pt x="9" y="213"/>
                  </a:lnTo>
                  <a:lnTo>
                    <a:pt x="7" y="221"/>
                  </a:lnTo>
                  <a:lnTo>
                    <a:pt x="5" y="228"/>
                  </a:lnTo>
                  <a:lnTo>
                    <a:pt x="4" y="234"/>
                  </a:lnTo>
                  <a:lnTo>
                    <a:pt x="4" y="242"/>
                  </a:lnTo>
                  <a:lnTo>
                    <a:pt x="2" y="249"/>
                  </a:lnTo>
                  <a:lnTo>
                    <a:pt x="2" y="257"/>
                  </a:lnTo>
                  <a:lnTo>
                    <a:pt x="0" y="264"/>
                  </a:lnTo>
                  <a:lnTo>
                    <a:pt x="0" y="272"/>
                  </a:lnTo>
                  <a:lnTo>
                    <a:pt x="0" y="278"/>
                  </a:lnTo>
                  <a:lnTo>
                    <a:pt x="0" y="287"/>
                  </a:lnTo>
                  <a:lnTo>
                    <a:pt x="0" y="293"/>
                  </a:lnTo>
                  <a:lnTo>
                    <a:pt x="0" y="300"/>
                  </a:lnTo>
                  <a:lnTo>
                    <a:pt x="0" y="308"/>
                  </a:lnTo>
                  <a:lnTo>
                    <a:pt x="2" y="316"/>
                  </a:lnTo>
                  <a:lnTo>
                    <a:pt x="2" y="321"/>
                  </a:lnTo>
                  <a:lnTo>
                    <a:pt x="4" y="329"/>
                  </a:lnTo>
                  <a:lnTo>
                    <a:pt x="4" y="337"/>
                  </a:lnTo>
                  <a:lnTo>
                    <a:pt x="5" y="344"/>
                  </a:lnTo>
                  <a:lnTo>
                    <a:pt x="7" y="350"/>
                  </a:lnTo>
                  <a:lnTo>
                    <a:pt x="9" y="358"/>
                  </a:lnTo>
                  <a:lnTo>
                    <a:pt x="9" y="363"/>
                  </a:lnTo>
                  <a:lnTo>
                    <a:pt x="11" y="371"/>
                  </a:lnTo>
                  <a:lnTo>
                    <a:pt x="13" y="377"/>
                  </a:lnTo>
                  <a:lnTo>
                    <a:pt x="17" y="384"/>
                  </a:lnTo>
                  <a:lnTo>
                    <a:pt x="19" y="390"/>
                  </a:lnTo>
                  <a:lnTo>
                    <a:pt x="23" y="397"/>
                  </a:lnTo>
                  <a:lnTo>
                    <a:pt x="24" y="403"/>
                  </a:lnTo>
                  <a:lnTo>
                    <a:pt x="28" y="409"/>
                  </a:lnTo>
                  <a:lnTo>
                    <a:pt x="30" y="415"/>
                  </a:lnTo>
                  <a:lnTo>
                    <a:pt x="34" y="422"/>
                  </a:lnTo>
                  <a:lnTo>
                    <a:pt x="36" y="428"/>
                  </a:lnTo>
                  <a:lnTo>
                    <a:pt x="40" y="434"/>
                  </a:lnTo>
                  <a:lnTo>
                    <a:pt x="43" y="439"/>
                  </a:lnTo>
                  <a:lnTo>
                    <a:pt x="49" y="445"/>
                  </a:lnTo>
                  <a:lnTo>
                    <a:pt x="51" y="451"/>
                  </a:lnTo>
                  <a:lnTo>
                    <a:pt x="57" y="456"/>
                  </a:lnTo>
                  <a:lnTo>
                    <a:pt x="59" y="462"/>
                  </a:lnTo>
                  <a:lnTo>
                    <a:pt x="64" y="468"/>
                  </a:lnTo>
                  <a:lnTo>
                    <a:pt x="68" y="472"/>
                  </a:lnTo>
                  <a:lnTo>
                    <a:pt x="74" y="477"/>
                  </a:lnTo>
                  <a:lnTo>
                    <a:pt x="78" y="483"/>
                  </a:lnTo>
                  <a:lnTo>
                    <a:pt x="83" y="489"/>
                  </a:lnTo>
                  <a:lnTo>
                    <a:pt x="93" y="496"/>
                  </a:lnTo>
                  <a:lnTo>
                    <a:pt x="102" y="506"/>
                  </a:lnTo>
                  <a:lnTo>
                    <a:pt x="108" y="510"/>
                  </a:lnTo>
                  <a:lnTo>
                    <a:pt x="114" y="513"/>
                  </a:lnTo>
                  <a:lnTo>
                    <a:pt x="120" y="519"/>
                  </a:lnTo>
                  <a:lnTo>
                    <a:pt x="125" y="523"/>
                  </a:lnTo>
                  <a:lnTo>
                    <a:pt x="131" y="525"/>
                  </a:lnTo>
                  <a:lnTo>
                    <a:pt x="137" y="529"/>
                  </a:lnTo>
                  <a:lnTo>
                    <a:pt x="142" y="532"/>
                  </a:lnTo>
                  <a:lnTo>
                    <a:pt x="150" y="536"/>
                  </a:lnTo>
                  <a:lnTo>
                    <a:pt x="156" y="540"/>
                  </a:lnTo>
                  <a:lnTo>
                    <a:pt x="161" y="544"/>
                  </a:lnTo>
                  <a:lnTo>
                    <a:pt x="167" y="546"/>
                  </a:lnTo>
                  <a:lnTo>
                    <a:pt x="175" y="550"/>
                  </a:lnTo>
                  <a:lnTo>
                    <a:pt x="180" y="551"/>
                  </a:lnTo>
                  <a:lnTo>
                    <a:pt x="188" y="553"/>
                  </a:lnTo>
                  <a:lnTo>
                    <a:pt x="194" y="557"/>
                  </a:lnTo>
                  <a:lnTo>
                    <a:pt x="201" y="559"/>
                  </a:lnTo>
                  <a:lnTo>
                    <a:pt x="207" y="561"/>
                  </a:lnTo>
                  <a:lnTo>
                    <a:pt x="215" y="563"/>
                  </a:lnTo>
                  <a:lnTo>
                    <a:pt x="220" y="565"/>
                  </a:lnTo>
                  <a:lnTo>
                    <a:pt x="228" y="567"/>
                  </a:lnTo>
                  <a:lnTo>
                    <a:pt x="235" y="569"/>
                  </a:lnTo>
                  <a:lnTo>
                    <a:pt x="243" y="569"/>
                  </a:lnTo>
                  <a:lnTo>
                    <a:pt x="249" y="569"/>
                  </a:lnTo>
                  <a:lnTo>
                    <a:pt x="256" y="572"/>
                  </a:lnTo>
                  <a:lnTo>
                    <a:pt x="264" y="572"/>
                  </a:lnTo>
                  <a:lnTo>
                    <a:pt x="272" y="572"/>
                  </a:lnTo>
                  <a:lnTo>
                    <a:pt x="279" y="572"/>
                  </a:lnTo>
                  <a:lnTo>
                    <a:pt x="287" y="572"/>
                  </a:lnTo>
                  <a:close/>
                </a:path>
              </a:pathLst>
            </a:custGeom>
            <a:solidFill>
              <a:srgbClr val="C97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3" name="Freeform 171"/>
            <p:cNvSpPr>
              <a:spLocks/>
            </p:cNvSpPr>
            <p:nvPr/>
          </p:nvSpPr>
          <p:spPr bwMode="auto">
            <a:xfrm>
              <a:off x="4030" y="2526"/>
              <a:ext cx="139" cy="140"/>
            </a:xfrm>
            <a:custGeom>
              <a:avLst/>
              <a:gdLst>
                <a:gd name="T0" fmla="*/ 19 w 277"/>
                <a:gd name="T1" fmla="*/ 34 h 282"/>
                <a:gd name="T2" fmla="*/ 22 w 277"/>
                <a:gd name="T3" fmla="*/ 34 h 282"/>
                <a:gd name="T4" fmla="*/ 25 w 277"/>
                <a:gd name="T5" fmla="*/ 33 h 282"/>
                <a:gd name="T6" fmla="*/ 27 w 277"/>
                <a:gd name="T7" fmla="*/ 32 h 282"/>
                <a:gd name="T8" fmla="*/ 29 w 277"/>
                <a:gd name="T9" fmla="*/ 30 h 282"/>
                <a:gd name="T10" fmla="*/ 31 w 277"/>
                <a:gd name="T11" fmla="*/ 29 h 282"/>
                <a:gd name="T12" fmla="*/ 32 w 277"/>
                <a:gd name="T13" fmla="*/ 27 h 282"/>
                <a:gd name="T14" fmla="*/ 33 w 277"/>
                <a:gd name="T15" fmla="*/ 25 h 282"/>
                <a:gd name="T16" fmla="*/ 34 w 277"/>
                <a:gd name="T17" fmla="*/ 22 h 282"/>
                <a:gd name="T18" fmla="*/ 35 w 277"/>
                <a:gd name="T19" fmla="*/ 19 h 282"/>
                <a:gd name="T20" fmla="*/ 35 w 277"/>
                <a:gd name="T21" fmla="*/ 17 h 282"/>
                <a:gd name="T22" fmla="*/ 35 w 277"/>
                <a:gd name="T23" fmla="*/ 14 h 282"/>
                <a:gd name="T24" fmla="*/ 34 w 277"/>
                <a:gd name="T25" fmla="*/ 12 h 282"/>
                <a:gd name="T26" fmla="*/ 33 w 277"/>
                <a:gd name="T27" fmla="*/ 10 h 282"/>
                <a:gd name="T28" fmla="*/ 32 w 277"/>
                <a:gd name="T29" fmla="*/ 7 h 282"/>
                <a:gd name="T30" fmla="*/ 31 w 277"/>
                <a:gd name="T31" fmla="*/ 5 h 282"/>
                <a:gd name="T32" fmla="*/ 29 w 277"/>
                <a:gd name="T33" fmla="*/ 4 h 282"/>
                <a:gd name="T34" fmla="*/ 27 w 277"/>
                <a:gd name="T35" fmla="*/ 2 h 282"/>
                <a:gd name="T36" fmla="*/ 25 w 277"/>
                <a:gd name="T37" fmla="*/ 1 h 282"/>
                <a:gd name="T38" fmla="*/ 22 w 277"/>
                <a:gd name="T39" fmla="*/ 0 h 282"/>
                <a:gd name="T40" fmla="*/ 19 w 277"/>
                <a:gd name="T41" fmla="*/ 0 h 282"/>
                <a:gd name="T42" fmla="*/ 17 w 277"/>
                <a:gd name="T43" fmla="*/ 0 h 282"/>
                <a:gd name="T44" fmla="*/ 14 w 277"/>
                <a:gd name="T45" fmla="*/ 0 h 282"/>
                <a:gd name="T46" fmla="*/ 12 w 277"/>
                <a:gd name="T47" fmla="*/ 1 h 282"/>
                <a:gd name="T48" fmla="*/ 9 w 277"/>
                <a:gd name="T49" fmla="*/ 2 h 282"/>
                <a:gd name="T50" fmla="*/ 7 w 277"/>
                <a:gd name="T51" fmla="*/ 3 h 282"/>
                <a:gd name="T52" fmla="*/ 5 w 277"/>
                <a:gd name="T53" fmla="*/ 5 h 282"/>
                <a:gd name="T54" fmla="*/ 4 w 277"/>
                <a:gd name="T55" fmla="*/ 7 h 282"/>
                <a:gd name="T56" fmla="*/ 2 w 277"/>
                <a:gd name="T57" fmla="*/ 9 h 282"/>
                <a:gd name="T58" fmla="*/ 1 w 277"/>
                <a:gd name="T59" fmla="*/ 11 h 282"/>
                <a:gd name="T60" fmla="*/ 1 w 277"/>
                <a:gd name="T61" fmla="*/ 14 h 282"/>
                <a:gd name="T62" fmla="*/ 0 w 277"/>
                <a:gd name="T63" fmla="*/ 16 h 282"/>
                <a:gd name="T64" fmla="*/ 0 w 277"/>
                <a:gd name="T65" fmla="*/ 19 h 282"/>
                <a:gd name="T66" fmla="*/ 1 w 277"/>
                <a:gd name="T67" fmla="*/ 21 h 282"/>
                <a:gd name="T68" fmla="*/ 2 w 277"/>
                <a:gd name="T69" fmla="*/ 24 h 282"/>
                <a:gd name="T70" fmla="*/ 3 w 277"/>
                <a:gd name="T71" fmla="*/ 26 h 282"/>
                <a:gd name="T72" fmla="*/ 4 w 277"/>
                <a:gd name="T73" fmla="*/ 28 h 282"/>
                <a:gd name="T74" fmla="*/ 6 w 277"/>
                <a:gd name="T75" fmla="*/ 30 h 282"/>
                <a:gd name="T76" fmla="*/ 8 w 277"/>
                <a:gd name="T77" fmla="*/ 32 h 282"/>
                <a:gd name="T78" fmla="*/ 10 w 277"/>
                <a:gd name="T79" fmla="*/ 33 h 282"/>
                <a:gd name="T80" fmla="*/ 12 w 277"/>
                <a:gd name="T81" fmla="*/ 34 h 282"/>
                <a:gd name="T82" fmla="*/ 15 w 277"/>
                <a:gd name="T83" fmla="*/ 34 h 282"/>
                <a:gd name="T84" fmla="*/ 18 w 277"/>
                <a:gd name="T85" fmla="*/ 35 h 2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7" h="282">
                  <a:moveTo>
                    <a:pt x="139" y="282"/>
                  </a:moveTo>
                  <a:lnTo>
                    <a:pt x="144" y="280"/>
                  </a:lnTo>
                  <a:lnTo>
                    <a:pt x="152" y="280"/>
                  </a:lnTo>
                  <a:lnTo>
                    <a:pt x="158" y="278"/>
                  </a:lnTo>
                  <a:lnTo>
                    <a:pt x="165" y="278"/>
                  </a:lnTo>
                  <a:lnTo>
                    <a:pt x="173" y="276"/>
                  </a:lnTo>
                  <a:lnTo>
                    <a:pt x="179" y="274"/>
                  </a:lnTo>
                  <a:lnTo>
                    <a:pt x="186" y="272"/>
                  </a:lnTo>
                  <a:lnTo>
                    <a:pt x="194" y="270"/>
                  </a:lnTo>
                  <a:lnTo>
                    <a:pt x="199" y="266"/>
                  </a:lnTo>
                  <a:lnTo>
                    <a:pt x="203" y="264"/>
                  </a:lnTo>
                  <a:lnTo>
                    <a:pt x="209" y="261"/>
                  </a:lnTo>
                  <a:lnTo>
                    <a:pt x="217" y="257"/>
                  </a:lnTo>
                  <a:lnTo>
                    <a:pt x="220" y="251"/>
                  </a:lnTo>
                  <a:lnTo>
                    <a:pt x="226" y="247"/>
                  </a:lnTo>
                  <a:lnTo>
                    <a:pt x="232" y="244"/>
                  </a:lnTo>
                  <a:lnTo>
                    <a:pt x="237" y="240"/>
                  </a:lnTo>
                  <a:lnTo>
                    <a:pt x="241" y="234"/>
                  </a:lnTo>
                  <a:lnTo>
                    <a:pt x="245" y="228"/>
                  </a:lnTo>
                  <a:lnTo>
                    <a:pt x="249" y="224"/>
                  </a:lnTo>
                  <a:lnTo>
                    <a:pt x="253" y="219"/>
                  </a:lnTo>
                  <a:lnTo>
                    <a:pt x="256" y="213"/>
                  </a:lnTo>
                  <a:lnTo>
                    <a:pt x="260" y="207"/>
                  </a:lnTo>
                  <a:lnTo>
                    <a:pt x="264" y="202"/>
                  </a:lnTo>
                  <a:lnTo>
                    <a:pt x="266" y="196"/>
                  </a:lnTo>
                  <a:lnTo>
                    <a:pt x="268" y="188"/>
                  </a:lnTo>
                  <a:lnTo>
                    <a:pt x="270" y="181"/>
                  </a:lnTo>
                  <a:lnTo>
                    <a:pt x="272" y="175"/>
                  </a:lnTo>
                  <a:lnTo>
                    <a:pt x="274" y="167"/>
                  </a:lnTo>
                  <a:lnTo>
                    <a:pt x="275" y="160"/>
                  </a:lnTo>
                  <a:lnTo>
                    <a:pt x="275" y="154"/>
                  </a:lnTo>
                  <a:lnTo>
                    <a:pt x="277" y="147"/>
                  </a:lnTo>
                  <a:lnTo>
                    <a:pt x="277" y="141"/>
                  </a:lnTo>
                  <a:lnTo>
                    <a:pt x="277" y="133"/>
                  </a:lnTo>
                  <a:lnTo>
                    <a:pt x="275" y="126"/>
                  </a:lnTo>
                  <a:lnTo>
                    <a:pt x="275" y="118"/>
                  </a:lnTo>
                  <a:lnTo>
                    <a:pt x="274" y="112"/>
                  </a:lnTo>
                  <a:lnTo>
                    <a:pt x="272" y="105"/>
                  </a:lnTo>
                  <a:lnTo>
                    <a:pt x="270" y="97"/>
                  </a:lnTo>
                  <a:lnTo>
                    <a:pt x="268" y="91"/>
                  </a:lnTo>
                  <a:lnTo>
                    <a:pt x="266" y="86"/>
                  </a:lnTo>
                  <a:lnTo>
                    <a:pt x="264" y="80"/>
                  </a:lnTo>
                  <a:lnTo>
                    <a:pt x="260" y="72"/>
                  </a:lnTo>
                  <a:lnTo>
                    <a:pt x="256" y="69"/>
                  </a:lnTo>
                  <a:lnTo>
                    <a:pt x="253" y="63"/>
                  </a:lnTo>
                  <a:lnTo>
                    <a:pt x="249" y="57"/>
                  </a:lnTo>
                  <a:lnTo>
                    <a:pt x="245" y="52"/>
                  </a:lnTo>
                  <a:lnTo>
                    <a:pt x="241" y="46"/>
                  </a:lnTo>
                  <a:lnTo>
                    <a:pt x="237" y="42"/>
                  </a:lnTo>
                  <a:lnTo>
                    <a:pt x="232" y="36"/>
                  </a:lnTo>
                  <a:lnTo>
                    <a:pt x="226" y="33"/>
                  </a:lnTo>
                  <a:lnTo>
                    <a:pt x="220" y="27"/>
                  </a:lnTo>
                  <a:lnTo>
                    <a:pt x="217" y="25"/>
                  </a:lnTo>
                  <a:lnTo>
                    <a:pt x="209" y="21"/>
                  </a:lnTo>
                  <a:lnTo>
                    <a:pt x="203" y="17"/>
                  </a:lnTo>
                  <a:lnTo>
                    <a:pt x="199" y="14"/>
                  </a:lnTo>
                  <a:lnTo>
                    <a:pt x="194" y="12"/>
                  </a:lnTo>
                  <a:lnTo>
                    <a:pt x="186" y="10"/>
                  </a:lnTo>
                  <a:lnTo>
                    <a:pt x="179" y="6"/>
                  </a:lnTo>
                  <a:lnTo>
                    <a:pt x="173" y="4"/>
                  </a:lnTo>
                  <a:lnTo>
                    <a:pt x="165" y="4"/>
                  </a:lnTo>
                  <a:lnTo>
                    <a:pt x="158" y="2"/>
                  </a:lnTo>
                  <a:lnTo>
                    <a:pt x="152" y="0"/>
                  </a:lnTo>
                  <a:lnTo>
                    <a:pt x="144" y="0"/>
                  </a:lnTo>
                  <a:lnTo>
                    <a:pt x="139" y="0"/>
                  </a:lnTo>
                  <a:lnTo>
                    <a:pt x="131" y="0"/>
                  </a:lnTo>
                  <a:lnTo>
                    <a:pt x="123" y="0"/>
                  </a:lnTo>
                  <a:lnTo>
                    <a:pt x="116" y="2"/>
                  </a:lnTo>
                  <a:lnTo>
                    <a:pt x="110" y="4"/>
                  </a:lnTo>
                  <a:lnTo>
                    <a:pt x="103" y="4"/>
                  </a:lnTo>
                  <a:lnTo>
                    <a:pt x="95" y="6"/>
                  </a:lnTo>
                  <a:lnTo>
                    <a:pt x="89" y="10"/>
                  </a:lnTo>
                  <a:lnTo>
                    <a:pt x="84" y="12"/>
                  </a:lnTo>
                  <a:lnTo>
                    <a:pt x="78" y="14"/>
                  </a:lnTo>
                  <a:lnTo>
                    <a:pt x="70" y="17"/>
                  </a:lnTo>
                  <a:lnTo>
                    <a:pt x="66" y="21"/>
                  </a:lnTo>
                  <a:lnTo>
                    <a:pt x="61" y="25"/>
                  </a:lnTo>
                  <a:lnTo>
                    <a:pt x="55" y="27"/>
                  </a:lnTo>
                  <a:lnTo>
                    <a:pt x="49" y="33"/>
                  </a:lnTo>
                  <a:lnTo>
                    <a:pt x="44" y="36"/>
                  </a:lnTo>
                  <a:lnTo>
                    <a:pt x="40" y="42"/>
                  </a:lnTo>
                  <a:lnTo>
                    <a:pt x="34" y="46"/>
                  </a:lnTo>
                  <a:lnTo>
                    <a:pt x="30" y="52"/>
                  </a:lnTo>
                  <a:lnTo>
                    <a:pt x="25" y="57"/>
                  </a:lnTo>
                  <a:lnTo>
                    <a:pt x="23" y="63"/>
                  </a:lnTo>
                  <a:lnTo>
                    <a:pt x="19" y="69"/>
                  </a:lnTo>
                  <a:lnTo>
                    <a:pt x="15" y="72"/>
                  </a:lnTo>
                  <a:lnTo>
                    <a:pt x="11" y="80"/>
                  </a:lnTo>
                  <a:lnTo>
                    <a:pt x="9" y="86"/>
                  </a:lnTo>
                  <a:lnTo>
                    <a:pt x="8" y="91"/>
                  </a:lnTo>
                  <a:lnTo>
                    <a:pt x="4" y="97"/>
                  </a:lnTo>
                  <a:lnTo>
                    <a:pt x="4" y="105"/>
                  </a:lnTo>
                  <a:lnTo>
                    <a:pt x="2" y="112"/>
                  </a:lnTo>
                  <a:lnTo>
                    <a:pt x="0" y="118"/>
                  </a:lnTo>
                  <a:lnTo>
                    <a:pt x="0" y="126"/>
                  </a:lnTo>
                  <a:lnTo>
                    <a:pt x="0" y="133"/>
                  </a:lnTo>
                  <a:lnTo>
                    <a:pt x="0" y="141"/>
                  </a:lnTo>
                  <a:lnTo>
                    <a:pt x="0" y="147"/>
                  </a:lnTo>
                  <a:lnTo>
                    <a:pt x="0" y="154"/>
                  </a:lnTo>
                  <a:lnTo>
                    <a:pt x="0" y="160"/>
                  </a:lnTo>
                  <a:lnTo>
                    <a:pt x="2" y="167"/>
                  </a:lnTo>
                  <a:lnTo>
                    <a:pt x="4" y="175"/>
                  </a:lnTo>
                  <a:lnTo>
                    <a:pt x="4" y="181"/>
                  </a:lnTo>
                  <a:lnTo>
                    <a:pt x="8" y="188"/>
                  </a:lnTo>
                  <a:lnTo>
                    <a:pt x="9" y="196"/>
                  </a:lnTo>
                  <a:lnTo>
                    <a:pt x="11" y="202"/>
                  </a:lnTo>
                  <a:lnTo>
                    <a:pt x="15" y="207"/>
                  </a:lnTo>
                  <a:lnTo>
                    <a:pt x="19" y="213"/>
                  </a:lnTo>
                  <a:lnTo>
                    <a:pt x="23" y="219"/>
                  </a:lnTo>
                  <a:lnTo>
                    <a:pt x="25" y="224"/>
                  </a:lnTo>
                  <a:lnTo>
                    <a:pt x="30" y="228"/>
                  </a:lnTo>
                  <a:lnTo>
                    <a:pt x="34" y="234"/>
                  </a:lnTo>
                  <a:lnTo>
                    <a:pt x="40" y="240"/>
                  </a:lnTo>
                  <a:lnTo>
                    <a:pt x="44" y="244"/>
                  </a:lnTo>
                  <a:lnTo>
                    <a:pt x="49" y="247"/>
                  </a:lnTo>
                  <a:lnTo>
                    <a:pt x="55" y="251"/>
                  </a:lnTo>
                  <a:lnTo>
                    <a:pt x="61" y="257"/>
                  </a:lnTo>
                  <a:lnTo>
                    <a:pt x="66" y="261"/>
                  </a:lnTo>
                  <a:lnTo>
                    <a:pt x="70" y="264"/>
                  </a:lnTo>
                  <a:lnTo>
                    <a:pt x="78" y="266"/>
                  </a:lnTo>
                  <a:lnTo>
                    <a:pt x="84" y="270"/>
                  </a:lnTo>
                  <a:lnTo>
                    <a:pt x="89" y="272"/>
                  </a:lnTo>
                  <a:lnTo>
                    <a:pt x="95" y="274"/>
                  </a:lnTo>
                  <a:lnTo>
                    <a:pt x="103" y="276"/>
                  </a:lnTo>
                  <a:lnTo>
                    <a:pt x="110" y="278"/>
                  </a:lnTo>
                  <a:lnTo>
                    <a:pt x="116" y="278"/>
                  </a:lnTo>
                  <a:lnTo>
                    <a:pt x="123" y="280"/>
                  </a:lnTo>
                  <a:lnTo>
                    <a:pt x="131" y="280"/>
                  </a:lnTo>
                  <a:lnTo>
                    <a:pt x="139" y="282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4" name="Freeform 172"/>
            <p:cNvSpPr>
              <a:spLocks/>
            </p:cNvSpPr>
            <p:nvPr/>
          </p:nvSpPr>
          <p:spPr bwMode="auto">
            <a:xfrm>
              <a:off x="4466" y="3098"/>
              <a:ext cx="436" cy="314"/>
            </a:xfrm>
            <a:custGeom>
              <a:avLst/>
              <a:gdLst>
                <a:gd name="T0" fmla="*/ 11 w 873"/>
                <a:gd name="T1" fmla="*/ 76 h 630"/>
                <a:gd name="T2" fmla="*/ 5 w 873"/>
                <a:gd name="T3" fmla="*/ 73 h 630"/>
                <a:gd name="T4" fmla="*/ 1 w 873"/>
                <a:gd name="T5" fmla="*/ 71 h 630"/>
                <a:gd name="T6" fmla="*/ 7 w 873"/>
                <a:gd name="T7" fmla="*/ 71 h 630"/>
                <a:gd name="T8" fmla="*/ 14 w 873"/>
                <a:gd name="T9" fmla="*/ 71 h 630"/>
                <a:gd name="T10" fmla="*/ 21 w 873"/>
                <a:gd name="T11" fmla="*/ 71 h 630"/>
                <a:gd name="T12" fmla="*/ 28 w 873"/>
                <a:gd name="T13" fmla="*/ 71 h 630"/>
                <a:gd name="T14" fmla="*/ 35 w 873"/>
                <a:gd name="T15" fmla="*/ 71 h 630"/>
                <a:gd name="T16" fmla="*/ 44 w 873"/>
                <a:gd name="T17" fmla="*/ 71 h 630"/>
                <a:gd name="T18" fmla="*/ 56 w 873"/>
                <a:gd name="T19" fmla="*/ 72 h 630"/>
                <a:gd name="T20" fmla="*/ 67 w 873"/>
                <a:gd name="T21" fmla="*/ 72 h 630"/>
                <a:gd name="T22" fmla="*/ 76 w 873"/>
                <a:gd name="T23" fmla="*/ 72 h 630"/>
                <a:gd name="T24" fmla="*/ 84 w 873"/>
                <a:gd name="T25" fmla="*/ 72 h 630"/>
                <a:gd name="T26" fmla="*/ 90 w 873"/>
                <a:gd name="T27" fmla="*/ 72 h 630"/>
                <a:gd name="T28" fmla="*/ 95 w 873"/>
                <a:gd name="T29" fmla="*/ 72 h 630"/>
                <a:gd name="T30" fmla="*/ 99 w 873"/>
                <a:gd name="T31" fmla="*/ 72 h 630"/>
                <a:gd name="T32" fmla="*/ 103 w 873"/>
                <a:gd name="T33" fmla="*/ 72 h 630"/>
                <a:gd name="T34" fmla="*/ 103 w 873"/>
                <a:gd name="T35" fmla="*/ 69 h 630"/>
                <a:gd name="T36" fmla="*/ 103 w 873"/>
                <a:gd name="T37" fmla="*/ 65 h 630"/>
                <a:gd name="T38" fmla="*/ 103 w 873"/>
                <a:gd name="T39" fmla="*/ 60 h 630"/>
                <a:gd name="T40" fmla="*/ 103 w 873"/>
                <a:gd name="T41" fmla="*/ 53 h 630"/>
                <a:gd name="T42" fmla="*/ 103 w 873"/>
                <a:gd name="T43" fmla="*/ 45 h 630"/>
                <a:gd name="T44" fmla="*/ 103 w 873"/>
                <a:gd name="T45" fmla="*/ 37 h 630"/>
                <a:gd name="T46" fmla="*/ 103 w 873"/>
                <a:gd name="T47" fmla="*/ 28 h 630"/>
                <a:gd name="T48" fmla="*/ 103 w 873"/>
                <a:gd name="T49" fmla="*/ 20 h 630"/>
                <a:gd name="T50" fmla="*/ 103 w 873"/>
                <a:gd name="T51" fmla="*/ 12 h 630"/>
                <a:gd name="T52" fmla="*/ 103 w 873"/>
                <a:gd name="T53" fmla="*/ 4 h 630"/>
                <a:gd name="T54" fmla="*/ 107 w 873"/>
                <a:gd name="T55" fmla="*/ 1 h 630"/>
                <a:gd name="T56" fmla="*/ 108 w 873"/>
                <a:gd name="T57" fmla="*/ 1 h 630"/>
                <a:gd name="T58" fmla="*/ 108 w 873"/>
                <a:gd name="T59" fmla="*/ 5 h 630"/>
                <a:gd name="T60" fmla="*/ 108 w 873"/>
                <a:gd name="T61" fmla="*/ 10 h 630"/>
                <a:gd name="T62" fmla="*/ 108 w 873"/>
                <a:gd name="T63" fmla="*/ 14 h 630"/>
                <a:gd name="T64" fmla="*/ 108 w 873"/>
                <a:gd name="T65" fmla="*/ 19 h 630"/>
                <a:gd name="T66" fmla="*/ 108 w 873"/>
                <a:gd name="T67" fmla="*/ 25 h 630"/>
                <a:gd name="T68" fmla="*/ 108 w 873"/>
                <a:gd name="T69" fmla="*/ 32 h 630"/>
                <a:gd name="T70" fmla="*/ 108 w 873"/>
                <a:gd name="T71" fmla="*/ 39 h 630"/>
                <a:gd name="T72" fmla="*/ 108 w 873"/>
                <a:gd name="T73" fmla="*/ 45 h 630"/>
                <a:gd name="T74" fmla="*/ 108 w 873"/>
                <a:gd name="T75" fmla="*/ 52 h 630"/>
                <a:gd name="T76" fmla="*/ 108 w 873"/>
                <a:gd name="T77" fmla="*/ 57 h 630"/>
                <a:gd name="T78" fmla="*/ 108 w 873"/>
                <a:gd name="T79" fmla="*/ 63 h 630"/>
                <a:gd name="T80" fmla="*/ 108 w 873"/>
                <a:gd name="T81" fmla="*/ 68 h 630"/>
                <a:gd name="T82" fmla="*/ 108 w 873"/>
                <a:gd name="T83" fmla="*/ 72 h 630"/>
                <a:gd name="T84" fmla="*/ 108 w 873"/>
                <a:gd name="T85" fmla="*/ 77 h 630"/>
                <a:gd name="T86" fmla="*/ 105 w 873"/>
                <a:gd name="T87" fmla="*/ 77 h 630"/>
                <a:gd name="T88" fmla="*/ 101 w 873"/>
                <a:gd name="T89" fmla="*/ 77 h 630"/>
                <a:gd name="T90" fmla="*/ 95 w 873"/>
                <a:gd name="T91" fmla="*/ 77 h 630"/>
                <a:gd name="T92" fmla="*/ 88 w 873"/>
                <a:gd name="T93" fmla="*/ 77 h 630"/>
                <a:gd name="T94" fmla="*/ 81 w 873"/>
                <a:gd name="T95" fmla="*/ 77 h 630"/>
                <a:gd name="T96" fmla="*/ 72 w 873"/>
                <a:gd name="T97" fmla="*/ 77 h 630"/>
                <a:gd name="T98" fmla="*/ 63 w 873"/>
                <a:gd name="T99" fmla="*/ 77 h 630"/>
                <a:gd name="T100" fmla="*/ 54 w 873"/>
                <a:gd name="T101" fmla="*/ 77 h 630"/>
                <a:gd name="T102" fmla="*/ 45 w 873"/>
                <a:gd name="T103" fmla="*/ 77 h 630"/>
                <a:gd name="T104" fmla="*/ 37 w 873"/>
                <a:gd name="T105" fmla="*/ 78 h 630"/>
                <a:gd name="T106" fmla="*/ 33 w 873"/>
                <a:gd name="T107" fmla="*/ 78 h 630"/>
                <a:gd name="T108" fmla="*/ 29 w 873"/>
                <a:gd name="T109" fmla="*/ 78 h 630"/>
                <a:gd name="T110" fmla="*/ 25 w 873"/>
                <a:gd name="T111" fmla="*/ 78 h 630"/>
                <a:gd name="T112" fmla="*/ 20 w 873"/>
                <a:gd name="T113" fmla="*/ 78 h 630"/>
                <a:gd name="T114" fmla="*/ 16 w 873"/>
                <a:gd name="T115" fmla="*/ 78 h 6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3" h="630">
                  <a:moveTo>
                    <a:pt x="126" y="630"/>
                  </a:moveTo>
                  <a:lnTo>
                    <a:pt x="118" y="626"/>
                  </a:lnTo>
                  <a:lnTo>
                    <a:pt x="112" y="624"/>
                  </a:lnTo>
                  <a:lnTo>
                    <a:pt x="105" y="620"/>
                  </a:lnTo>
                  <a:lnTo>
                    <a:pt x="97" y="616"/>
                  </a:lnTo>
                  <a:lnTo>
                    <a:pt x="90" y="613"/>
                  </a:lnTo>
                  <a:lnTo>
                    <a:pt x="80" y="609"/>
                  </a:lnTo>
                  <a:lnTo>
                    <a:pt x="73" y="605"/>
                  </a:lnTo>
                  <a:lnTo>
                    <a:pt x="65" y="601"/>
                  </a:lnTo>
                  <a:lnTo>
                    <a:pt x="55" y="597"/>
                  </a:lnTo>
                  <a:lnTo>
                    <a:pt x="48" y="594"/>
                  </a:lnTo>
                  <a:lnTo>
                    <a:pt x="40" y="590"/>
                  </a:lnTo>
                  <a:lnTo>
                    <a:pt x="31" y="586"/>
                  </a:lnTo>
                  <a:lnTo>
                    <a:pt x="23" y="582"/>
                  </a:lnTo>
                  <a:lnTo>
                    <a:pt x="16" y="580"/>
                  </a:lnTo>
                  <a:lnTo>
                    <a:pt x="6" y="575"/>
                  </a:lnTo>
                  <a:lnTo>
                    <a:pt x="0" y="573"/>
                  </a:lnTo>
                  <a:lnTo>
                    <a:pt x="8" y="573"/>
                  </a:lnTo>
                  <a:lnTo>
                    <a:pt x="17" y="573"/>
                  </a:lnTo>
                  <a:lnTo>
                    <a:pt x="27" y="573"/>
                  </a:lnTo>
                  <a:lnTo>
                    <a:pt x="35" y="573"/>
                  </a:lnTo>
                  <a:lnTo>
                    <a:pt x="44" y="573"/>
                  </a:lnTo>
                  <a:lnTo>
                    <a:pt x="52" y="573"/>
                  </a:lnTo>
                  <a:lnTo>
                    <a:pt x="61" y="573"/>
                  </a:lnTo>
                  <a:lnTo>
                    <a:pt x="71" y="573"/>
                  </a:lnTo>
                  <a:lnTo>
                    <a:pt x="78" y="573"/>
                  </a:lnTo>
                  <a:lnTo>
                    <a:pt x="90" y="573"/>
                  </a:lnTo>
                  <a:lnTo>
                    <a:pt x="97" y="573"/>
                  </a:lnTo>
                  <a:lnTo>
                    <a:pt x="107" y="573"/>
                  </a:lnTo>
                  <a:lnTo>
                    <a:pt x="116" y="573"/>
                  </a:lnTo>
                  <a:lnTo>
                    <a:pt x="126" y="573"/>
                  </a:lnTo>
                  <a:lnTo>
                    <a:pt x="133" y="573"/>
                  </a:lnTo>
                  <a:lnTo>
                    <a:pt x="145" y="575"/>
                  </a:lnTo>
                  <a:lnTo>
                    <a:pt x="152" y="575"/>
                  </a:lnTo>
                  <a:lnTo>
                    <a:pt x="162" y="575"/>
                  </a:lnTo>
                  <a:lnTo>
                    <a:pt x="171" y="575"/>
                  </a:lnTo>
                  <a:lnTo>
                    <a:pt x="181" y="575"/>
                  </a:lnTo>
                  <a:lnTo>
                    <a:pt x="190" y="575"/>
                  </a:lnTo>
                  <a:lnTo>
                    <a:pt x="200" y="575"/>
                  </a:lnTo>
                  <a:lnTo>
                    <a:pt x="209" y="575"/>
                  </a:lnTo>
                  <a:lnTo>
                    <a:pt x="219" y="575"/>
                  </a:lnTo>
                  <a:lnTo>
                    <a:pt x="228" y="575"/>
                  </a:lnTo>
                  <a:lnTo>
                    <a:pt x="238" y="575"/>
                  </a:lnTo>
                  <a:lnTo>
                    <a:pt x="247" y="575"/>
                  </a:lnTo>
                  <a:lnTo>
                    <a:pt x="257" y="575"/>
                  </a:lnTo>
                  <a:lnTo>
                    <a:pt x="266" y="575"/>
                  </a:lnTo>
                  <a:lnTo>
                    <a:pt x="276" y="575"/>
                  </a:lnTo>
                  <a:lnTo>
                    <a:pt x="282" y="575"/>
                  </a:lnTo>
                  <a:lnTo>
                    <a:pt x="285" y="575"/>
                  </a:lnTo>
                  <a:lnTo>
                    <a:pt x="291" y="575"/>
                  </a:lnTo>
                  <a:lnTo>
                    <a:pt x="297" y="576"/>
                  </a:lnTo>
                  <a:lnTo>
                    <a:pt x="314" y="576"/>
                  </a:lnTo>
                  <a:lnTo>
                    <a:pt x="333" y="576"/>
                  </a:lnTo>
                  <a:lnTo>
                    <a:pt x="352" y="576"/>
                  </a:lnTo>
                  <a:lnTo>
                    <a:pt x="371" y="576"/>
                  </a:lnTo>
                  <a:lnTo>
                    <a:pt x="388" y="576"/>
                  </a:lnTo>
                  <a:lnTo>
                    <a:pt x="405" y="576"/>
                  </a:lnTo>
                  <a:lnTo>
                    <a:pt x="422" y="576"/>
                  </a:lnTo>
                  <a:lnTo>
                    <a:pt x="439" y="578"/>
                  </a:lnTo>
                  <a:lnTo>
                    <a:pt x="455" y="578"/>
                  </a:lnTo>
                  <a:lnTo>
                    <a:pt x="470" y="578"/>
                  </a:lnTo>
                  <a:lnTo>
                    <a:pt x="485" y="578"/>
                  </a:lnTo>
                  <a:lnTo>
                    <a:pt x="500" y="578"/>
                  </a:lnTo>
                  <a:lnTo>
                    <a:pt x="514" y="578"/>
                  </a:lnTo>
                  <a:lnTo>
                    <a:pt x="529" y="578"/>
                  </a:lnTo>
                  <a:lnTo>
                    <a:pt x="542" y="578"/>
                  </a:lnTo>
                  <a:lnTo>
                    <a:pt x="555" y="580"/>
                  </a:lnTo>
                  <a:lnTo>
                    <a:pt x="569" y="580"/>
                  </a:lnTo>
                  <a:lnTo>
                    <a:pt x="580" y="580"/>
                  </a:lnTo>
                  <a:lnTo>
                    <a:pt x="591" y="580"/>
                  </a:lnTo>
                  <a:lnTo>
                    <a:pt x="605" y="580"/>
                  </a:lnTo>
                  <a:lnTo>
                    <a:pt x="614" y="580"/>
                  </a:lnTo>
                  <a:lnTo>
                    <a:pt x="626" y="580"/>
                  </a:lnTo>
                  <a:lnTo>
                    <a:pt x="637" y="580"/>
                  </a:lnTo>
                  <a:lnTo>
                    <a:pt x="648" y="580"/>
                  </a:lnTo>
                  <a:lnTo>
                    <a:pt x="656" y="580"/>
                  </a:lnTo>
                  <a:lnTo>
                    <a:pt x="667" y="580"/>
                  </a:lnTo>
                  <a:lnTo>
                    <a:pt x="675" y="580"/>
                  </a:lnTo>
                  <a:lnTo>
                    <a:pt x="686" y="580"/>
                  </a:lnTo>
                  <a:lnTo>
                    <a:pt x="694" y="580"/>
                  </a:lnTo>
                  <a:lnTo>
                    <a:pt x="702" y="580"/>
                  </a:lnTo>
                  <a:lnTo>
                    <a:pt x="711" y="580"/>
                  </a:lnTo>
                  <a:lnTo>
                    <a:pt x="721" y="580"/>
                  </a:lnTo>
                  <a:lnTo>
                    <a:pt x="726" y="580"/>
                  </a:lnTo>
                  <a:lnTo>
                    <a:pt x="734" y="580"/>
                  </a:lnTo>
                  <a:lnTo>
                    <a:pt x="740" y="580"/>
                  </a:lnTo>
                  <a:lnTo>
                    <a:pt x="747" y="580"/>
                  </a:lnTo>
                  <a:lnTo>
                    <a:pt x="753" y="580"/>
                  </a:lnTo>
                  <a:lnTo>
                    <a:pt x="759" y="580"/>
                  </a:lnTo>
                  <a:lnTo>
                    <a:pt x="764" y="580"/>
                  </a:lnTo>
                  <a:lnTo>
                    <a:pt x="770" y="580"/>
                  </a:lnTo>
                  <a:lnTo>
                    <a:pt x="774" y="580"/>
                  </a:lnTo>
                  <a:lnTo>
                    <a:pt x="780" y="580"/>
                  </a:lnTo>
                  <a:lnTo>
                    <a:pt x="785" y="580"/>
                  </a:lnTo>
                  <a:lnTo>
                    <a:pt x="789" y="580"/>
                  </a:lnTo>
                  <a:lnTo>
                    <a:pt x="797" y="580"/>
                  </a:lnTo>
                  <a:lnTo>
                    <a:pt x="804" y="580"/>
                  </a:lnTo>
                  <a:lnTo>
                    <a:pt x="810" y="580"/>
                  </a:lnTo>
                  <a:lnTo>
                    <a:pt x="816" y="580"/>
                  </a:lnTo>
                  <a:lnTo>
                    <a:pt x="820" y="580"/>
                  </a:lnTo>
                  <a:lnTo>
                    <a:pt x="823" y="580"/>
                  </a:lnTo>
                  <a:lnTo>
                    <a:pt x="827" y="580"/>
                  </a:lnTo>
                  <a:lnTo>
                    <a:pt x="829" y="580"/>
                  </a:lnTo>
                  <a:lnTo>
                    <a:pt x="829" y="578"/>
                  </a:lnTo>
                  <a:lnTo>
                    <a:pt x="829" y="576"/>
                  </a:lnTo>
                  <a:lnTo>
                    <a:pt x="829" y="571"/>
                  </a:lnTo>
                  <a:lnTo>
                    <a:pt x="829" y="563"/>
                  </a:lnTo>
                  <a:lnTo>
                    <a:pt x="827" y="559"/>
                  </a:lnTo>
                  <a:lnTo>
                    <a:pt x="827" y="556"/>
                  </a:lnTo>
                  <a:lnTo>
                    <a:pt x="827" y="550"/>
                  </a:lnTo>
                  <a:lnTo>
                    <a:pt x="827" y="544"/>
                  </a:lnTo>
                  <a:lnTo>
                    <a:pt x="827" y="538"/>
                  </a:lnTo>
                  <a:lnTo>
                    <a:pt x="827" y="533"/>
                  </a:lnTo>
                  <a:lnTo>
                    <a:pt x="827" y="527"/>
                  </a:lnTo>
                  <a:lnTo>
                    <a:pt x="827" y="521"/>
                  </a:lnTo>
                  <a:lnTo>
                    <a:pt x="827" y="514"/>
                  </a:lnTo>
                  <a:lnTo>
                    <a:pt x="827" y="506"/>
                  </a:lnTo>
                  <a:lnTo>
                    <a:pt x="827" y="498"/>
                  </a:lnTo>
                  <a:lnTo>
                    <a:pt x="827" y="491"/>
                  </a:lnTo>
                  <a:lnTo>
                    <a:pt x="827" y="481"/>
                  </a:lnTo>
                  <a:lnTo>
                    <a:pt x="827" y="474"/>
                  </a:lnTo>
                  <a:lnTo>
                    <a:pt x="827" y="464"/>
                  </a:lnTo>
                  <a:lnTo>
                    <a:pt x="827" y="457"/>
                  </a:lnTo>
                  <a:lnTo>
                    <a:pt x="827" y="445"/>
                  </a:lnTo>
                  <a:lnTo>
                    <a:pt x="827" y="438"/>
                  </a:lnTo>
                  <a:lnTo>
                    <a:pt x="827" y="426"/>
                  </a:lnTo>
                  <a:lnTo>
                    <a:pt x="827" y="419"/>
                  </a:lnTo>
                  <a:lnTo>
                    <a:pt x="827" y="407"/>
                  </a:lnTo>
                  <a:lnTo>
                    <a:pt x="827" y="398"/>
                  </a:lnTo>
                  <a:lnTo>
                    <a:pt x="827" y="388"/>
                  </a:lnTo>
                  <a:lnTo>
                    <a:pt x="827" y="379"/>
                  </a:lnTo>
                  <a:lnTo>
                    <a:pt x="827" y="365"/>
                  </a:lnTo>
                  <a:lnTo>
                    <a:pt x="827" y="356"/>
                  </a:lnTo>
                  <a:lnTo>
                    <a:pt x="827" y="345"/>
                  </a:lnTo>
                  <a:lnTo>
                    <a:pt x="827" y="333"/>
                  </a:lnTo>
                  <a:lnTo>
                    <a:pt x="827" y="322"/>
                  </a:lnTo>
                  <a:lnTo>
                    <a:pt x="827" y="310"/>
                  </a:lnTo>
                  <a:lnTo>
                    <a:pt x="827" y="299"/>
                  </a:lnTo>
                  <a:lnTo>
                    <a:pt x="827" y="289"/>
                  </a:lnTo>
                  <a:lnTo>
                    <a:pt x="827" y="276"/>
                  </a:lnTo>
                  <a:lnTo>
                    <a:pt x="827" y="265"/>
                  </a:lnTo>
                  <a:lnTo>
                    <a:pt x="827" y="253"/>
                  </a:lnTo>
                  <a:lnTo>
                    <a:pt x="827" y="242"/>
                  </a:lnTo>
                  <a:lnTo>
                    <a:pt x="827" y="230"/>
                  </a:lnTo>
                  <a:lnTo>
                    <a:pt x="827" y="219"/>
                  </a:lnTo>
                  <a:lnTo>
                    <a:pt x="827" y="208"/>
                  </a:lnTo>
                  <a:lnTo>
                    <a:pt x="827" y="196"/>
                  </a:lnTo>
                  <a:lnTo>
                    <a:pt x="827" y="185"/>
                  </a:lnTo>
                  <a:lnTo>
                    <a:pt x="827" y="173"/>
                  </a:lnTo>
                  <a:lnTo>
                    <a:pt x="827" y="162"/>
                  </a:lnTo>
                  <a:lnTo>
                    <a:pt x="827" y="151"/>
                  </a:lnTo>
                  <a:lnTo>
                    <a:pt x="827" y="139"/>
                  </a:lnTo>
                  <a:lnTo>
                    <a:pt x="827" y="130"/>
                  </a:lnTo>
                  <a:lnTo>
                    <a:pt x="827" y="118"/>
                  </a:lnTo>
                  <a:lnTo>
                    <a:pt x="827" y="109"/>
                  </a:lnTo>
                  <a:lnTo>
                    <a:pt x="827" y="97"/>
                  </a:lnTo>
                  <a:lnTo>
                    <a:pt x="827" y="86"/>
                  </a:lnTo>
                  <a:lnTo>
                    <a:pt x="827" y="77"/>
                  </a:lnTo>
                  <a:lnTo>
                    <a:pt x="827" y="65"/>
                  </a:lnTo>
                  <a:lnTo>
                    <a:pt x="827" y="56"/>
                  </a:lnTo>
                  <a:lnTo>
                    <a:pt x="829" y="46"/>
                  </a:lnTo>
                  <a:lnTo>
                    <a:pt x="829" y="37"/>
                  </a:lnTo>
                  <a:lnTo>
                    <a:pt x="829" y="29"/>
                  </a:lnTo>
                  <a:lnTo>
                    <a:pt x="831" y="27"/>
                  </a:lnTo>
                  <a:lnTo>
                    <a:pt x="837" y="23"/>
                  </a:lnTo>
                  <a:lnTo>
                    <a:pt x="842" y="19"/>
                  </a:lnTo>
                  <a:lnTo>
                    <a:pt x="850" y="16"/>
                  </a:lnTo>
                  <a:lnTo>
                    <a:pt x="858" y="10"/>
                  </a:lnTo>
                  <a:lnTo>
                    <a:pt x="865" y="4"/>
                  </a:lnTo>
                  <a:lnTo>
                    <a:pt x="871" y="0"/>
                  </a:lnTo>
                  <a:lnTo>
                    <a:pt x="873" y="0"/>
                  </a:lnTo>
                  <a:lnTo>
                    <a:pt x="871" y="2"/>
                  </a:lnTo>
                  <a:lnTo>
                    <a:pt x="871" y="8"/>
                  </a:lnTo>
                  <a:lnTo>
                    <a:pt x="871" y="12"/>
                  </a:lnTo>
                  <a:lnTo>
                    <a:pt x="871" y="19"/>
                  </a:lnTo>
                  <a:lnTo>
                    <a:pt x="869" y="23"/>
                  </a:lnTo>
                  <a:lnTo>
                    <a:pt x="869" y="27"/>
                  </a:lnTo>
                  <a:lnTo>
                    <a:pt x="869" y="33"/>
                  </a:lnTo>
                  <a:lnTo>
                    <a:pt x="869" y="40"/>
                  </a:lnTo>
                  <a:lnTo>
                    <a:pt x="869" y="44"/>
                  </a:lnTo>
                  <a:lnTo>
                    <a:pt x="869" y="52"/>
                  </a:lnTo>
                  <a:lnTo>
                    <a:pt x="867" y="59"/>
                  </a:lnTo>
                  <a:lnTo>
                    <a:pt x="867" y="67"/>
                  </a:lnTo>
                  <a:lnTo>
                    <a:pt x="867" y="71"/>
                  </a:lnTo>
                  <a:lnTo>
                    <a:pt x="867" y="77"/>
                  </a:lnTo>
                  <a:lnTo>
                    <a:pt x="867" y="80"/>
                  </a:lnTo>
                  <a:lnTo>
                    <a:pt x="867" y="86"/>
                  </a:lnTo>
                  <a:lnTo>
                    <a:pt x="867" y="90"/>
                  </a:lnTo>
                  <a:lnTo>
                    <a:pt x="867" y="96"/>
                  </a:lnTo>
                  <a:lnTo>
                    <a:pt x="867" y="101"/>
                  </a:lnTo>
                  <a:lnTo>
                    <a:pt x="867" y="109"/>
                  </a:lnTo>
                  <a:lnTo>
                    <a:pt x="865" y="113"/>
                  </a:lnTo>
                  <a:lnTo>
                    <a:pt x="865" y="118"/>
                  </a:lnTo>
                  <a:lnTo>
                    <a:pt x="865" y="126"/>
                  </a:lnTo>
                  <a:lnTo>
                    <a:pt x="865" y="134"/>
                  </a:lnTo>
                  <a:lnTo>
                    <a:pt x="865" y="137"/>
                  </a:lnTo>
                  <a:lnTo>
                    <a:pt x="865" y="145"/>
                  </a:lnTo>
                  <a:lnTo>
                    <a:pt x="865" y="153"/>
                  </a:lnTo>
                  <a:lnTo>
                    <a:pt x="865" y="160"/>
                  </a:lnTo>
                  <a:lnTo>
                    <a:pt x="865" y="168"/>
                  </a:lnTo>
                  <a:lnTo>
                    <a:pt x="865" y="175"/>
                  </a:lnTo>
                  <a:lnTo>
                    <a:pt x="865" y="183"/>
                  </a:lnTo>
                  <a:lnTo>
                    <a:pt x="865" y="192"/>
                  </a:lnTo>
                  <a:lnTo>
                    <a:pt x="865" y="202"/>
                  </a:lnTo>
                  <a:lnTo>
                    <a:pt x="865" y="210"/>
                  </a:lnTo>
                  <a:lnTo>
                    <a:pt x="865" y="219"/>
                  </a:lnTo>
                  <a:lnTo>
                    <a:pt x="865" y="229"/>
                  </a:lnTo>
                  <a:lnTo>
                    <a:pt x="865" y="238"/>
                  </a:lnTo>
                  <a:lnTo>
                    <a:pt x="865" y="248"/>
                  </a:lnTo>
                  <a:lnTo>
                    <a:pt x="865" y="257"/>
                  </a:lnTo>
                  <a:lnTo>
                    <a:pt x="865" y="267"/>
                  </a:lnTo>
                  <a:lnTo>
                    <a:pt x="865" y="274"/>
                  </a:lnTo>
                  <a:lnTo>
                    <a:pt x="865" y="286"/>
                  </a:lnTo>
                  <a:lnTo>
                    <a:pt x="865" y="293"/>
                  </a:lnTo>
                  <a:lnTo>
                    <a:pt x="865" y="305"/>
                  </a:lnTo>
                  <a:lnTo>
                    <a:pt x="865" y="312"/>
                  </a:lnTo>
                  <a:lnTo>
                    <a:pt x="865" y="322"/>
                  </a:lnTo>
                  <a:lnTo>
                    <a:pt x="865" y="331"/>
                  </a:lnTo>
                  <a:lnTo>
                    <a:pt x="865" y="339"/>
                  </a:lnTo>
                  <a:lnTo>
                    <a:pt x="865" y="348"/>
                  </a:lnTo>
                  <a:lnTo>
                    <a:pt x="865" y="358"/>
                  </a:lnTo>
                  <a:lnTo>
                    <a:pt x="865" y="367"/>
                  </a:lnTo>
                  <a:lnTo>
                    <a:pt x="865" y="377"/>
                  </a:lnTo>
                  <a:lnTo>
                    <a:pt x="865" y="384"/>
                  </a:lnTo>
                  <a:lnTo>
                    <a:pt x="865" y="392"/>
                  </a:lnTo>
                  <a:lnTo>
                    <a:pt x="865" y="400"/>
                  </a:lnTo>
                  <a:lnTo>
                    <a:pt x="865" y="409"/>
                  </a:lnTo>
                  <a:lnTo>
                    <a:pt x="865" y="419"/>
                  </a:lnTo>
                  <a:lnTo>
                    <a:pt x="865" y="426"/>
                  </a:lnTo>
                  <a:lnTo>
                    <a:pt x="865" y="434"/>
                  </a:lnTo>
                  <a:lnTo>
                    <a:pt x="865" y="443"/>
                  </a:lnTo>
                  <a:lnTo>
                    <a:pt x="865" y="449"/>
                  </a:lnTo>
                  <a:lnTo>
                    <a:pt x="865" y="457"/>
                  </a:lnTo>
                  <a:lnTo>
                    <a:pt x="865" y="464"/>
                  </a:lnTo>
                  <a:lnTo>
                    <a:pt x="865" y="472"/>
                  </a:lnTo>
                  <a:lnTo>
                    <a:pt x="865" y="479"/>
                  </a:lnTo>
                  <a:lnTo>
                    <a:pt x="865" y="487"/>
                  </a:lnTo>
                  <a:lnTo>
                    <a:pt x="865" y="495"/>
                  </a:lnTo>
                  <a:lnTo>
                    <a:pt x="867" y="502"/>
                  </a:lnTo>
                  <a:lnTo>
                    <a:pt x="867" y="510"/>
                  </a:lnTo>
                  <a:lnTo>
                    <a:pt x="867" y="516"/>
                  </a:lnTo>
                  <a:lnTo>
                    <a:pt x="867" y="521"/>
                  </a:lnTo>
                  <a:lnTo>
                    <a:pt x="867" y="529"/>
                  </a:lnTo>
                  <a:lnTo>
                    <a:pt x="867" y="533"/>
                  </a:lnTo>
                  <a:lnTo>
                    <a:pt x="867" y="540"/>
                  </a:lnTo>
                  <a:lnTo>
                    <a:pt x="867" y="546"/>
                  </a:lnTo>
                  <a:lnTo>
                    <a:pt x="867" y="552"/>
                  </a:lnTo>
                  <a:lnTo>
                    <a:pt x="867" y="557"/>
                  </a:lnTo>
                  <a:lnTo>
                    <a:pt x="867" y="561"/>
                  </a:lnTo>
                  <a:lnTo>
                    <a:pt x="867" y="567"/>
                  </a:lnTo>
                  <a:lnTo>
                    <a:pt x="867" y="573"/>
                  </a:lnTo>
                  <a:lnTo>
                    <a:pt x="867" y="580"/>
                  </a:lnTo>
                  <a:lnTo>
                    <a:pt x="867" y="590"/>
                  </a:lnTo>
                  <a:lnTo>
                    <a:pt x="867" y="597"/>
                  </a:lnTo>
                  <a:lnTo>
                    <a:pt x="867" y="603"/>
                  </a:lnTo>
                  <a:lnTo>
                    <a:pt x="867" y="609"/>
                  </a:lnTo>
                  <a:lnTo>
                    <a:pt x="867" y="614"/>
                  </a:lnTo>
                  <a:lnTo>
                    <a:pt x="867" y="622"/>
                  </a:lnTo>
                  <a:lnTo>
                    <a:pt x="869" y="624"/>
                  </a:lnTo>
                  <a:lnTo>
                    <a:pt x="867" y="624"/>
                  </a:lnTo>
                  <a:lnTo>
                    <a:pt x="863" y="624"/>
                  </a:lnTo>
                  <a:lnTo>
                    <a:pt x="859" y="624"/>
                  </a:lnTo>
                  <a:lnTo>
                    <a:pt x="854" y="624"/>
                  </a:lnTo>
                  <a:lnTo>
                    <a:pt x="846" y="622"/>
                  </a:lnTo>
                  <a:lnTo>
                    <a:pt x="837" y="622"/>
                  </a:lnTo>
                  <a:lnTo>
                    <a:pt x="831" y="622"/>
                  </a:lnTo>
                  <a:lnTo>
                    <a:pt x="827" y="622"/>
                  </a:lnTo>
                  <a:lnTo>
                    <a:pt x="821" y="622"/>
                  </a:lnTo>
                  <a:lnTo>
                    <a:pt x="816" y="622"/>
                  </a:lnTo>
                  <a:lnTo>
                    <a:pt x="808" y="622"/>
                  </a:lnTo>
                  <a:lnTo>
                    <a:pt x="801" y="622"/>
                  </a:lnTo>
                  <a:lnTo>
                    <a:pt x="793" y="622"/>
                  </a:lnTo>
                  <a:lnTo>
                    <a:pt x="787" y="622"/>
                  </a:lnTo>
                  <a:lnTo>
                    <a:pt x="780" y="622"/>
                  </a:lnTo>
                  <a:lnTo>
                    <a:pt x="770" y="622"/>
                  </a:lnTo>
                  <a:lnTo>
                    <a:pt x="762" y="622"/>
                  </a:lnTo>
                  <a:lnTo>
                    <a:pt x="755" y="622"/>
                  </a:lnTo>
                  <a:lnTo>
                    <a:pt x="745" y="622"/>
                  </a:lnTo>
                  <a:lnTo>
                    <a:pt x="738" y="622"/>
                  </a:lnTo>
                  <a:lnTo>
                    <a:pt x="728" y="622"/>
                  </a:lnTo>
                  <a:lnTo>
                    <a:pt x="719" y="622"/>
                  </a:lnTo>
                  <a:lnTo>
                    <a:pt x="709" y="622"/>
                  </a:lnTo>
                  <a:lnTo>
                    <a:pt x="700" y="622"/>
                  </a:lnTo>
                  <a:lnTo>
                    <a:pt x="690" y="622"/>
                  </a:lnTo>
                  <a:lnTo>
                    <a:pt x="681" y="622"/>
                  </a:lnTo>
                  <a:lnTo>
                    <a:pt x="669" y="622"/>
                  </a:lnTo>
                  <a:lnTo>
                    <a:pt x="658" y="622"/>
                  </a:lnTo>
                  <a:lnTo>
                    <a:pt x="648" y="622"/>
                  </a:lnTo>
                  <a:lnTo>
                    <a:pt x="637" y="622"/>
                  </a:lnTo>
                  <a:lnTo>
                    <a:pt x="626" y="622"/>
                  </a:lnTo>
                  <a:lnTo>
                    <a:pt x="614" y="622"/>
                  </a:lnTo>
                  <a:lnTo>
                    <a:pt x="605" y="622"/>
                  </a:lnTo>
                  <a:lnTo>
                    <a:pt x="593" y="622"/>
                  </a:lnTo>
                  <a:lnTo>
                    <a:pt x="580" y="622"/>
                  </a:lnTo>
                  <a:lnTo>
                    <a:pt x="569" y="622"/>
                  </a:lnTo>
                  <a:lnTo>
                    <a:pt x="557" y="622"/>
                  </a:lnTo>
                  <a:lnTo>
                    <a:pt x="546" y="622"/>
                  </a:lnTo>
                  <a:lnTo>
                    <a:pt x="533" y="622"/>
                  </a:lnTo>
                  <a:lnTo>
                    <a:pt x="523" y="622"/>
                  </a:lnTo>
                  <a:lnTo>
                    <a:pt x="510" y="622"/>
                  </a:lnTo>
                  <a:lnTo>
                    <a:pt x="498" y="622"/>
                  </a:lnTo>
                  <a:lnTo>
                    <a:pt x="485" y="622"/>
                  </a:lnTo>
                  <a:lnTo>
                    <a:pt x="474" y="622"/>
                  </a:lnTo>
                  <a:lnTo>
                    <a:pt x="460" y="622"/>
                  </a:lnTo>
                  <a:lnTo>
                    <a:pt x="449" y="622"/>
                  </a:lnTo>
                  <a:lnTo>
                    <a:pt x="437" y="622"/>
                  </a:lnTo>
                  <a:lnTo>
                    <a:pt x="424" y="624"/>
                  </a:lnTo>
                  <a:lnTo>
                    <a:pt x="413" y="624"/>
                  </a:lnTo>
                  <a:lnTo>
                    <a:pt x="399" y="624"/>
                  </a:lnTo>
                  <a:lnTo>
                    <a:pt x="388" y="624"/>
                  </a:lnTo>
                  <a:lnTo>
                    <a:pt x="375" y="624"/>
                  </a:lnTo>
                  <a:lnTo>
                    <a:pt x="363" y="624"/>
                  </a:lnTo>
                  <a:lnTo>
                    <a:pt x="352" y="626"/>
                  </a:lnTo>
                  <a:lnTo>
                    <a:pt x="341" y="626"/>
                  </a:lnTo>
                  <a:lnTo>
                    <a:pt x="329" y="626"/>
                  </a:lnTo>
                  <a:lnTo>
                    <a:pt x="316" y="626"/>
                  </a:lnTo>
                  <a:lnTo>
                    <a:pt x="304" y="628"/>
                  </a:lnTo>
                  <a:lnTo>
                    <a:pt x="301" y="628"/>
                  </a:lnTo>
                  <a:lnTo>
                    <a:pt x="295" y="628"/>
                  </a:lnTo>
                  <a:lnTo>
                    <a:pt x="289" y="628"/>
                  </a:lnTo>
                  <a:lnTo>
                    <a:pt x="284" y="628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6" y="628"/>
                  </a:lnTo>
                  <a:lnTo>
                    <a:pt x="263" y="628"/>
                  </a:lnTo>
                  <a:lnTo>
                    <a:pt x="257" y="628"/>
                  </a:lnTo>
                  <a:lnTo>
                    <a:pt x="251" y="628"/>
                  </a:lnTo>
                  <a:lnTo>
                    <a:pt x="246" y="628"/>
                  </a:lnTo>
                  <a:lnTo>
                    <a:pt x="240" y="628"/>
                  </a:lnTo>
                  <a:lnTo>
                    <a:pt x="234" y="628"/>
                  </a:lnTo>
                  <a:lnTo>
                    <a:pt x="228" y="628"/>
                  </a:lnTo>
                  <a:lnTo>
                    <a:pt x="223" y="628"/>
                  </a:lnTo>
                  <a:lnTo>
                    <a:pt x="219" y="628"/>
                  </a:lnTo>
                  <a:lnTo>
                    <a:pt x="211" y="628"/>
                  </a:lnTo>
                  <a:lnTo>
                    <a:pt x="206" y="628"/>
                  </a:lnTo>
                  <a:lnTo>
                    <a:pt x="200" y="628"/>
                  </a:lnTo>
                  <a:lnTo>
                    <a:pt x="194" y="628"/>
                  </a:lnTo>
                  <a:lnTo>
                    <a:pt x="189" y="628"/>
                  </a:lnTo>
                  <a:lnTo>
                    <a:pt x="183" y="628"/>
                  </a:lnTo>
                  <a:lnTo>
                    <a:pt x="177" y="628"/>
                  </a:lnTo>
                  <a:lnTo>
                    <a:pt x="171" y="630"/>
                  </a:lnTo>
                  <a:lnTo>
                    <a:pt x="166" y="630"/>
                  </a:lnTo>
                  <a:lnTo>
                    <a:pt x="160" y="630"/>
                  </a:lnTo>
                  <a:lnTo>
                    <a:pt x="154" y="630"/>
                  </a:lnTo>
                  <a:lnTo>
                    <a:pt x="149" y="630"/>
                  </a:lnTo>
                  <a:lnTo>
                    <a:pt x="143" y="630"/>
                  </a:lnTo>
                  <a:lnTo>
                    <a:pt x="137" y="630"/>
                  </a:lnTo>
                  <a:lnTo>
                    <a:pt x="132" y="630"/>
                  </a:lnTo>
                  <a:lnTo>
                    <a:pt x="126" y="6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5" name="Freeform 173"/>
            <p:cNvSpPr>
              <a:spLocks/>
            </p:cNvSpPr>
            <p:nvPr/>
          </p:nvSpPr>
          <p:spPr bwMode="auto">
            <a:xfrm>
              <a:off x="4003" y="2517"/>
              <a:ext cx="240" cy="229"/>
            </a:xfrm>
            <a:custGeom>
              <a:avLst/>
              <a:gdLst>
                <a:gd name="T0" fmla="*/ 0 w 481"/>
                <a:gd name="T1" fmla="*/ 26 h 458"/>
                <a:gd name="T2" fmla="*/ 0 w 481"/>
                <a:gd name="T3" fmla="*/ 37 h 458"/>
                <a:gd name="T4" fmla="*/ 5 w 481"/>
                <a:gd name="T5" fmla="*/ 46 h 458"/>
                <a:gd name="T6" fmla="*/ 13 w 481"/>
                <a:gd name="T7" fmla="*/ 53 h 458"/>
                <a:gd name="T8" fmla="*/ 22 w 481"/>
                <a:gd name="T9" fmla="*/ 58 h 458"/>
                <a:gd name="T10" fmla="*/ 34 w 481"/>
                <a:gd name="T11" fmla="*/ 58 h 458"/>
                <a:gd name="T12" fmla="*/ 46 w 481"/>
                <a:gd name="T13" fmla="*/ 53 h 458"/>
                <a:gd name="T14" fmla="*/ 56 w 481"/>
                <a:gd name="T15" fmla="*/ 44 h 458"/>
                <a:gd name="T16" fmla="*/ 59 w 481"/>
                <a:gd name="T17" fmla="*/ 37 h 458"/>
                <a:gd name="T18" fmla="*/ 60 w 481"/>
                <a:gd name="T19" fmla="*/ 26 h 458"/>
                <a:gd name="T20" fmla="*/ 57 w 481"/>
                <a:gd name="T21" fmla="*/ 16 h 458"/>
                <a:gd name="T22" fmla="*/ 52 w 481"/>
                <a:gd name="T23" fmla="*/ 8 h 458"/>
                <a:gd name="T24" fmla="*/ 43 w 481"/>
                <a:gd name="T25" fmla="*/ 3 h 458"/>
                <a:gd name="T26" fmla="*/ 34 w 481"/>
                <a:gd name="T27" fmla="*/ 0 h 458"/>
                <a:gd name="T28" fmla="*/ 43 w 481"/>
                <a:gd name="T29" fmla="*/ 7 h 458"/>
                <a:gd name="T30" fmla="*/ 47 w 481"/>
                <a:gd name="T31" fmla="*/ 18 h 458"/>
                <a:gd name="T32" fmla="*/ 46 w 481"/>
                <a:gd name="T33" fmla="*/ 28 h 458"/>
                <a:gd name="T34" fmla="*/ 41 w 481"/>
                <a:gd name="T35" fmla="*/ 37 h 458"/>
                <a:gd name="T36" fmla="*/ 31 w 481"/>
                <a:gd name="T37" fmla="*/ 43 h 458"/>
                <a:gd name="T38" fmla="*/ 22 w 481"/>
                <a:gd name="T39" fmla="*/ 43 h 458"/>
                <a:gd name="T40" fmla="*/ 11 w 481"/>
                <a:gd name="T41" fmla="*/ 41 h 458"/>
                <a:gd name="T42" fmla="*/ 3 w 481"/>
                <a:gd name="T43" fmla="*/ 35 h 458"/>
                <a:gd name="T44" fmla="*/ 0 w 481"/>
                <a:gd name="T45" fmla="*/ 26 h 458"/>
                <a:gd name="T46" fmla="*/ 0 w 481"/>
                <a:gd name="T47" fmla="*/ 26 h 4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1" h="458">
                  <a:moveTo>
                    <a:pt x="0" y="207"/>
                  </a:moveTo>
                  <a:lnTo>
                    <a:pt x="4" y="289"/>
                  </a:lnTo>
                  <a:lnTo>
                    <a:pt x="40" y="367"/>
                  </a:lnTo>
                  <a:lnTo>
                    <a:pt x="104" y="424"/>
                  </a:lnTo>
                  <a:lnTo>
                    <a:pt x="180" y="458"/>
                  </a:lnTo>
                  <a:lnTo>
                    <a:pt x="272" y="458"/>
                  </a:lnTo>
                  <a:lnTo>
                    <a:pt x="369" y="420"/>
                  </a:lnTo>
                  <a:lnTo>
                    <a:pt x="450" y="352"/>
                  </a:lnTo>
                  <a:lnTo>
                    <a:pt x="477" y="289"/>
                  </a:lnTo>
                  <a:lnTo>
                    <a:pt x="481" y="203"/>
                  </a:lnTo>
                  <a:lnTo>
                    <a:pt x="462" y="127"/>
                  </a:lnTo>
                  <a:lnTo>
                    <a:pt x="416" y="59"/>
                  </a:lnTo>
                  <a:lnTo>
                    <a:pt x="348" y="17"/>
                  </a:lnTo>
                  <a:lnTo>
                    <a:pt x="277" y="0"/>
                  </a:lnTo>
                  <a:lnTo>
                    <a:pt x="351" y="55"/>
                  </a:lnTo>
                  <a:lnTo>
                    <a:pt x="380" y="139"/>
                  </a:lnTo>
                  <a:lnTo>
                    <a:pt x="374" y="217"/>
                  </a:lnTo>
                  <a:lnTo>
                    <a:pt x="330" y="295"/>
                  </a:lnTo>
                  <a:lnTo>
                    <a:pt x="253" y="340"/>
                  </a:lnTo>
                  <a:lnTo>
                    <a:pt x="177" y="344"/>
                  </a:lnTo>
                  <a:lnTo>
                    <a:pt x="93" y="325"/>
                  </a:lnTo>
                  <a:lnTo>
                    <a:pt x="30" y="276"/>
                  </a:lnTo>
                  <a:lnTo>
                    <a:pt x="0" y="207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6" name="Freeform 174"/>
            <p:cNvSpPr>
              <a:spLocks/>
            </p:cNvSpPr>
            <p:nvPr/>
          </p:nvSpPr>
          <p:spPr bwMode="auto">
            <a:xfrm>
              <a:off x="3922" y="2469"/>
              <a:ext cx="538" cy="503"/>
            </a:xfrm>
            <a:custGeom>
              <a:avLst/>
              <a:gdLst>
                <a:gd name="T0" fmla="*/ 93 w 1076"/>
                <a:gd name="T1" fmla="*/ 0 h 1008"/>
                <a:gd name="T2" fmla="*/ 104 w 1076"/>
                <a:gd name="T3" fmla="*/ 9 h 1008"/>
                <a:gd name="T4" fmla="*/ 113 w 1076"/>
                <a:gd name="T5" fmla="*/ 22 h 1008"/>
                <a:gd name="T6" fmla="*/ 118 w 1076"/>
                <a:gd name="T7" fmla="*/ 35 h 1008"/>
                <a:gd name="T8" fmla="*/ 119 w 1076"/>
                <a:gd name="T9" fmla="*/ 51 h 1008"/>
                <a:gd name="T10" fmla="*/ 117 w 1076"/>
                <a:gd name="T11" fmla="*/ 68 h 1008"/>
                <a:gd name="T12" fmla="*/ 110 w 1076"/>
                <a:gd name="T13" fmla="*/ 86 h 1008"/>
                <a:gd name="T14" fmla="*/ 95 w 1076"/>
                <a:gd name="T15" fmla="*/ 99 h 1008"/>
                <a:gd name="T16" fmla="*/ 81 w 1076"/>
                <a:gd name="T17" fmla="*/ 106 h 1008"/>
                <a:gd name="T18" fmla="*/ 62 w 1076"/>
                <a:gd name="T19" fmla="*/ 109 h 1008"/>
                <a:gd name="T20" fmla="*/ 49 w 1076"/>
                <a:gd name="T21" fmla="*/ 109 h 1008"/>
                <a:gd name="T22" fmla="*/ 33 w 1076"/>
                <a:gd name="T23" fmla="*/ 104 h 1008"/>
                <a:gd name="T24" fmla="*/ 20 w 1076"/>
                <a:gd name="T25" fmla="*/ 96 h 1008"/>
                <a:gd name="T26" fmla="*/ 11 w 1076"/>
                <a:gd name="T27" fmla="*/ 85 h 1008"/>
                <a:gd name="T28" fmla="*/ 4 w 1076"/>
                <a:gd name="T29" fmla="*/ 71 h 1008"/>
                <a:gd name="T30" fmla="*/ 0 w 1076"/>
                <a:gd name="T31" fmla="*/ 61 h 1008"/>
                <a:gd name="T32" fmla="*/ 3 w 1076"/>
                <a:gd name="T33" fmla="*/ 76 h 1008"/>
                <a:gd name="T34" fmla="*/ 11 w 1076"/>
                <a:gd name="T35" fmla="*/ 93 h 1008"/>
                <a:gd name="T36" fmla="*/ 23 w 1076"/>
                <a:gd name="T37" fmla="*/ 108 h 1008"/>
                <a:gd name="T38" fmla="*/ 39 w 1076"/>
                <a:gd name="T39" fmla="*/ 118 h 1008"/>
                <a:gd name="T40" fmla="*/ 57 w 1076"/>
                <a:gd name="T41" fmla="*/ 124 h 1008"/>
                <a:gd name="T42" fmla="*/ 75 w 1076"/>
                <a:gd name="T43" fmla="*/ 125 h 1008"/>
                <a:gd name="T44" fmla="*/ 91 w 1076"/>
                <a:gd name="T45" fmla="*/ 122 h 1008"/>
                <a:gd name="T46" fmla="*/ 107 w 1076"/>
                <a:gd name="T47" fmla="*/ 115 h 1008"/>
                <a:gd name="T48" fmla="*/ 120 w 1076"/>
                <a:gd name="T49" fmla="*/ 104 h 1008"/>
                <a:gd name="T50" fmla="*/ 128 w 1076"/>
                <a:gd name="T51" fmla="*/ 94 h 1008"/>
                <a:gd name="T52" fmla="*/ 134 w 1076"/>
                <a:gd name="T53" fmla="*/ 85 h 1008"/>
                <a:gd name="T54" fmla="*/ 127 w 1076"/>
                <a:gd name="T55" fmla="*/ 68 h 1008"/>
                <a:gd name="T56" fmla="*/ 127 w 1076"/>
                <a:gd name="T57" fmla="*/ 53 h 1008"/>
                <a:gd name="T58" fmla="*/ 135 w 1076"/>
                <a:gd name="T59" fmla="*/ 31 h 1008"/>
                <a:gd name="T60" fmla="*/ 129 w 1076"/>
                <a:gd name="T61" fmla="*/ 20 h 1008"/>
                <a:gd name="T62" fmla="*/ 119 w 1076"/>
                <a:gd name="T63" fmla="*/ 8 h 1008"/>
                <a:gd name="T64" fmla="*/ 109 w 1076"/>
                <a:gd name="T65" fmla="*/ 0 h 1008"/>
                <a:gd name="T66" fmla="*/ 93 w 1076"/>
                <a:gd name="T67" fmla="*/ 0 h 1008"/>
                <a:gd name="T68" fmla="*/ 93 w 1076"/>
                <a:gd name="T69" fmla="*/ 0 h 10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76" h="1008">
                  <a:moveTo>
                    <a:pt x="741" y="0"/>
                  </a:moveTo>
                  <a:lnTo>
                    <a:pt x="829" y="74"/>
                  </a:lnTo>
                  <a:lnTo>
                    <a:pt x="903" y="179"/>
                  </a:lnTo>
                  <a:lnTo>
                    <a:pt x="937" y="285"/>
                  </a:lnTo>
                  <a:lnTo>
                    <a:pt x="947" y="411"/>
                  </a:lnTo>
                  <a:lnTo>
                    <a:pt x="935" y="549"/>
                  </a:lnTo>
                  <a:lnTo>
                    <a:pt x="873" y="690"/>
                  </a:lnTo>
                  <a:lnTo>
                    <a:pt x="759" y="797"/>
                  </a:lnTo>
                  <a:lnTo>
                    <a:pt x="645" y="850"/>
                  </a:lnTo>
                  <a:lnTo>
                    <a:pt x="492" y="880"/>
                  </a:lnTo>
                  <a:lnTo>
                    <a:pt x="390" y="878"/>
                  </a:lnTo>
                  <a:lnTo>
                    <a:pt x="259" y="838"/>
                  </a:lnTo>
                  <a:lnTo>
                    <a:pt x="160" y="776"/>
                  </a:lnTo>
                  <a:lnTo>
                    <a:pt x="86" y="686"/>
                  </a:lnTo>
                  <a:lnTo>
                    <a:pt x="29" y="576"/>
                  </a:lnTo>
                  <a:lnTo>
                    <a:pt x="0" y="489"/>
                  </a:lnTo>
                  <a:lnTo>
                    <a:pt x="23" y="616"/>
                  </a:lnTo>
                  <a:lnTo>
                    <a:pt x="82" y="749"/>
                  </a:lnTo>
                  <a:lnTo>
                    <a:pt x="181" y="871"/>
                  </a:lnTo>
                  <a:lnTo>
                    <a:pt x="306" y="949"/>
                  </a:lnTo>
                  <a:lnTo>
                    <a:pt x="449" y="998"/>
                  </a:lnTo>
                  <a:lnTo>
                    <a:pt x="595" y="1008"/>
                  </a:lnTo>
                  <a:lnTo>
                    <a:pt x="726" y="983"/>
                  </a:lnTo>
                  <a:lnTo>
                    <a:pt x="854" y="926"/>
                  </a:lnTo>
                  <a:lnTo>
                    <a:pt x="954" y="838"/>
                  </a:lnTo>
                  <a:lnTo>
                    <a:pt x="1017" y="760"/>
                  </a:lnTo>
                  <a:lnTo>
                    <a:pt x="1065" y="681"/>
                  </a:lnTo>
                  <a:lnTo>
                    <a:pt x="1011" y="548"/>
                  </a:lnTo>
                  <a:lnTo>
                    <a:pt x="1011" y="426"/>
                  </a:lnTo>
                  <a:lnTo>
                    <a:pt x="1076" y="255"/>
                  </a:lnTo>
                  <a:lnTo>
                    <a:pt x="1030" y="166"/>
                  </a:lnTo>
                  <a:lnTo>
                    <a:pt x="947" y="69"/>
                  </a:lnTo>
                  <a:lnTo>
                    <a:pt x="869" y="2"/>
                  </a:lnTo>
                  <a:lnTo>
                    <a:pt x="741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7" name="Freeform 175"/>
            <p:cNvSpPr>
              <a:spLocks/>
            </p:cNvSpPr>
            <p:nvPr/>
          </p:nvSpPr>
          <p:spPr bwMode="auto">
            <a:xfrm>
              <a:off x="4053" y="3094"/>
              <a:ext cx="446" cy="169"/>
            </a:xfrm>
            <a:custGeom>
              <a:avLst/>
              <a:gdLst>
                <a:gd name="T0" fmla="*/ 6 w 891"/>
                <a:gd name="T1" fmla="*/ 11 h 338"/>
                <a:gd name="T2" fmla="*/ 17 w 891"/>
                <a:gd name="T3" fmla="*/ 16 h 338"/>
                <a:gd name="T4" fmla="*/ 38 w 891"/>
                <a:gd name="T5" fmla="*/ 21 h 338"/>
                <a:gd name="T6" fmla="*/ 63 w 891"/>
                <a:gd name="T7" fmla="*/ 20 h 338"/>
                <a:gd name="T8" fmla="*/ 82 w 891"/>
                <a:gd name="T9" fmla="*/ 15 h 338"/>
                <a:gd name="T10" fmla="*/ 100 w 891"/>
                <a:gd name="T11" fmla="*/ 7 h 338"/>
                <a:gd name="T12" fmla="*/ 112 w 891"/>
                <a:gd name="T13" fmla="*/ 0 h 338"/>
                <a:gd name="T14" fmla="*/ 105 w 891"/>
                <a:gd name="T15" fmla="*/ 31 h 338"/>
                <a:gd name="T16" fmla="*/ 93 w 891"/>
                <a:gd name="T17" fmla="*/ 37 h 338"/>
                <a:gd name="T18" fmla="*/ 72 w 891"/>
                <a:gd name="T19" fmla="*/ 41 h 338"/>
                <a:gd name="T20" fmla="*/ 53 w 891"/>
                <a:gd name="T21" fmla="*/ 43 h 338"/>
                <a:gd name="T22" fmla="*/ 38 w 891"/>
                <a:gd name="T23" fmla="*/ 42 h 338"/>
                <a:gd name="T24" fmla="*/ 23 w 891"/>
                <a:gd name="T25" fmla="*/ 38 h 338"/>
                <a:gd name="T26" fmla="*/ 9 w 891"/>
                <a:gd name="T27" fmla="*/ 32 h 338"/>
                <a:gd name="T28" fmla="*/ 0 w 891"/>
                <a:gd name="T29" fmla="*/ 26 h 338"/>
                <a:gd name="T30" fmla="*/ 6 w 891"/>
                <a:gd name="T31" fmla="*/ 11 h 338"/>
                <a:gd name="T32" fmla="*/ 6 w 891"/>
                <a:gd name="T33" fmla="*/ 11 h 3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91" h="338">
                  <a:moveTo>
                    <a:pt x="43" y="85"/>
                  </a:moveTo>
                  <a:lnTo>
                    <a:pt x="133" y="122"/>
                  </a:lnTo>
                  <a:lnTo>
                    <a:pt x="304" y="161"/>
                  </a:lnTo>
                  <a:lnTo>
                    <a:pt x="501" y="154"/>
                  </a:lnTo>
                  <a:lnTo>
                    <a:pt x="651" y="116"/>
                  </a:lnTo>
                  <a:lnTo>
                    <a:pt x="794" y="55"/>
                  </a:lnTo>
                  <a:lnTo>
                    <a:pt x="891" y="0"/>
                  </a:lnTo>
                  <a:lnTo>
                    <a:pt x="838" y="243"/>
                  </a:lnTo>
                  <a:lnTo>
                    <a:pt x="741" y="293"/>
                  </a:lnTo>
                  <a:lnTo>
                    <a:pt x="572" y="325"/>
                  </a:lnTo>
                  <a:lnTo>
                    <a:pt x="420" y="338"/>
                  </a:lnTo>
                  <a:lnTo>
                    <a:pt x="302" y="331"/>
                  </a:lnTo>
                  <a:lnTo>
                    <a:pt x="182" y="302"/>
                  </a:lnTo>
                  <a:lnTo>
                    <a:pt x="72" y="253"/>
                  </a:lnTo>
                  <a:lnTo>
                    <a:pt x="0" y="201"/>
                  </a:lnTo>
                  <a:lnTo>
                    <a:pt x="43" y="85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8" name="Freeform 176"/>
            <p:cNvSpPr>
              <a:spLocks/>
            </p:cNvSpPr>
            <p:nvPr/>
          </p:nvSpPr>
          <p:spPr bwMode="auto">
            <a:xfrm>
              <a:off x="4609" y="3127"/>
              <a:ext cx="254" cy="245"/>
            </a:xfrm>
            <a:custGeom>
              <a:avLst/>
              <a:gdLst>
                <a:gd name="T0" fmla="*/ 0 w 508"/>
                <a:gd name="T1" fmla="*/ 60 h 491"/>
                <a:gd name="T2" fmla="*/ 18 w 508"/>
                <a:gd name="T3" fmla="*/ 47 h 491"/>
                <a:gd name="T4" fmla="*/ 34 w 508"/>
                <a:gd name="T5" fmla="*/ 31 h 491"/>
                <a:gd name="T6" fmla="*/ 46 w 508"/>
                <a:gd name="T7" fmla="*/ 16 h 491"/>
                <a:gd name="T8" fmla="*/ 55 w 508"/>
                <a:gd name="T9" fmla="*/ 5 h 491"/>
                <a:gd name="T10" fmla="*/ 64 w 508"/>
                <a:gd name="T11" fmla="*/ 0 h 491"/>
                <a:gd name="T12" fmla="*/ 64 w 508"/>
                <a:gd name="T13" fmla="*/ 36 h 491"/>
                <a:gd name="T14" fmla="*/ 60 w 508"/>
                <a:gd name="T15" fmla="*/ 41 h 491"/>
                <a:gd name="T16" fmla="*/ 48 w 508"/>
                <a:gd name="T17" fmla="*/ 55 h 491"/>
                <a:gd name="T18" fmla="*/ 42 w 508"/>
                <a:gd name="T19" fmla="*/ 61 h 491"/>
                <a:gd name="T20" fmla="*/ 0 w 508"/>
                <a:gd name="T21" fmla="*/ 60 h 491"/>
                <a:gd name="T22" fmla="*/ 0 w 508"/>
                <a:gd name="T23" fmla="*/ 60 h 4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8" h="491">
                  <a:moveTo>
                    <a:pt x="0" y="481"/>
                  </a:moveTo>
                  <a:lnTo>
                    <a:pt x="143" y="379"/>
                  </a:lnTo>
                  <a:lnTo>
                    <a:pt x="268" y="249"/>
                  </a:lnTo>
                  <a:lnTo>
                    <a:pt x="367" y="135"/>
                  </a:lnTo>
                  <a:lnTo>
                    <a:pt x="434" y="44"/>
                  </a:lnTo>
                  <a:lnTo>
                    <a:pt x="508" y="0"/>
                  </a:lnTo>
                  <a:lnTo>
                    <a:pt x="508" y="289"/>
                  </a:lnTo>
                  <a:lnTo>
                    <a:pt x="475" y="335"/>
                  </a:lnTo>
                  <a:lnTo>
                    <a:pt x="379" y="443"/>
                  </a:lnTo>
                  <a:lnTo>
                    <a:pt x="331" y="491"/>
                  </a:lnTo>
                  <a:lnTo>
                    <a:pt x="0" y="481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19" name="Freeform 177"/>
            <p:cNvSpPr>
              <a:spLocks/>
            </p:cNvSpPr>
            <p:nvPr/>
          </p:nvSpPr>
          <p:spPr bwMode="auto">
            <a:xfrm>
              <a:off x="4522" y="2463"/>
              <a:ext cx="91" cy="47"/>
            </a:xfrm>
            <a:custGeom>
              <a:avLst/>
              <a:gdLst>
                <a:gd name="T0" fmla="*/ 1 w 183"/>
                <a:gd name="T1" fmla="*/ 0 h 95"/>
                <a:gd name="T2" fmla="*/ 14 w 183"/>
                <a:gd name="T3" fmla="*/ 0 h 95"/>
                <a:gd name="T4" fmla="*/ 19 w 183"/>
                <a:gd name="T5" fmla="*/ 4 h 95"/>
                <a:gd name="T6" fmla="*/ 22 w 183"/>
                <a:gd name="T7" fmla="*/ 9 h 95"/>
                <a:gd name="T8" fmla="*/ 12 w 183"/>
                <a:gd name="T9" fmla="*/ 11 h 95"/>
                <a:gd name="T10" fmla="*/ 7 w 183"/>
                <a:gd name="T11" fmla="*/ 7 h 95"/>
                <a:gd name="T12" fmla="*/ 3 w 183"/>
                <a:gd name="T13" fmla="*/ 2 h 95"/>
                <a:gd name="T14" fmla="*/ 0 w 183"/>
                <a:gd name="T15" fmla="*/ 0 h 95"/>
                <a:gd name="T16" fmla="*/ 1 w 183"/>
                <a:gd name="T17" fmla="*/ 0 h 95"/>
                <a:gd name="T18" fmla="*/ 1 w 183"/>
                <a:gd name="T19" fmla="*/ 0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95">
                  <a:moveTo>
                    <a:pt x="10" y="0"/>
                  </a:moveTo>
                  <a:lnTo>
                    <a:pt x="113" y="0"/>
                  </a:lnTo>
                  <a:lnTo>
                    <a:pt x="153" y="38"/>
                  </a:lnTo>
                  <a:lnTo>
                    <a:pt x="183" y="74"/>
                  </a:lnTo>
                  <a:lnTo>
                    <a:pt x="99" y="95"/>
                  </a:lnTo>
                  <a:lnTo>
                    <a:pt x="61" y="59"/>
                  </a:lnTo>
                  <a:lnTo>
                    <a:pt x="29" y="23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0" name="Freeform 178"/>
            <p:cNvSpPr>
              <a:spLocks/>
            </p:cNvSpPr>
            <p:nvPr/>
          </p:nvSpPr>
          <p:spPr bwMode="auto">
            <a:xfrm>
              <a:off x="4737" y="2463"/>
              <a:ext cx="99" cy="57"/>
            </a:xfrm>
            <a:custGeom>
              <a:avLst/>
              <a:gdLst>
                <a:gd name="T0" fmla="*/ 0 w 200"/>
                <a:gd name="T1" fmla="*/ 0 h 114"/>
                <a:gd name="T2" fmla="*/ 5 w 200"/>
                <a:gd name="T3" fmla="*/ 8 h 114"/>
                <a:gd name="T4" fmla="*/ 24 w 200"/>
                <a:gd name="T5" fmla="*/ 15 h 114"/>
                <a:gd name="T6" fmla="*/ 16 w 200"/>
                <a:gd name="T7" fmla="*/ 6 h 114"/>
                <a:gd name="T8" fmla="*/ 12 w 200"/>
                <a:gd name="T9" fmla="*/ 1 h 114"/>
                <a:gd name="T10" fmla="*/ 0 w 200"/>
                <a:gd name="T11" fmla="*/ 0 h 114"/>
                <a:gd name="T12" fmla="*/ 0 w 200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114">
                  <a:moveTo>
                    <a:pt x="0" y="0"/>
                  </a:moveTo>
                  <a:lnTo>
                    <a:pt x="44" y="62"/>
                  </a:lnTo>
                  <a:lnTo>
                    <a:pt x="200" y="114"/>
                  </a:lnTo>
                  <a:lnTo>
                    <a:pt x="135" y="43"/>
                  </a:lnTo>
                  <a:lnTo>
                    <a:pt x="9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1" name="Freeform 179"/>
            <p:cNvSpPr>
              <a:spLocks/>
            </p:cNvSpPr>
            <p:nvPr/>
          </p:nvSpPr>
          <p:spPr bwMode="auto">
            <a:xfrm>
              <a:off x="4051" y="2546"/>
              <a:ext cx="95" cy="95"/>
            </a:xfrm>
            <a:custGeom>
              <a:avLst/>
              <a:gdLst>
                <a:gd name="T0" fmla="*/ 13 w 190"/>
                <a:gd name="T1" fmla="*/ 24 h 190"/>
                <a:gd name="T2" fmla="*/ 16 w 190"/>
                <a:gd name="T3" fmla="*/ 24 h 190"/>
                <a:gd name="T4" fmla="*/ 18 w 190"/>
                <a:gd name="T5" fmla="*/ 23 h 190"/>
                <a:gd name="T6" fmla="*/ 20 w 190"/>
                <a:gd name="T7" fmla="*/ 21 h 190"/>
                <a:gd name="T8" fmla="*/ 21 w 190"/>
                <a:gd name="T9" fmla="*/ 20 h 190"/>
                <a:gd name="T10" fmla="*/ 23 w 190"/>
                <a:gd name="T11" fmla="*/ 18 h 190"/>
                <a:gd name="T12" fmla="*/ 23 w 190"/>
                <a:gd name="T13" fmla="*/ 16 h 190"/>
                <a:gd name="T14" fmla="*/ 24 w 190"/>
                <a:gd name="T15" fmla="*/ 13 h 190"/>
                <a:gd name="T16" fmla="*/ 24 w 190"/>
                <a:gd name="T17" fmla="*/ 12 h 190"/>
                <a:gd name="T18" fmla="*/ 24 w 190"/>
                <a:gd name="T19" fmla="*/ 10 h 190"/>
                <a:gd name="T20" fmla="*/ 23 w 190"/>
                <a:gd name="T21" fmla="*/ 9 h 190"/>
                <a:gd name="T22" fmla="*/ 23 w 190"/>
                <a:gd name="T23" fmla="*/ 6 h 190"/>
                <a:gd name="T24" fmla="*/ 21 w 190"/>
                <a:gd name="T25" fmla="*/ 4 h 190"/>
                <a:gd name="T26" fmla="*/ 20 w 190"/>
                <a:gd name="T27" fmla="*/ 3 h 190"/>
                <a:gd name="T28" fmla="*/ 18 w 190"/>
                <a:gd name="T29" fmla="*/ 2 h 190"/>
                <a:gd name="T30" fmla="*/ 16 w 190"/>
                <a:gd name="T31" fmla="*/ 1 h 190"/>
                <a:gd name="T32" fmla="*/ 13 w 190"/>
                <a:gd name="T33" fmla="*/ 0 h 190"/>
                <a:gd name="T34" fmla="*/ 12 w 190"/>
                <a:gd name="T35" fmla="*/ 0 h 190"/>
                <a:gd name="T36" fmla="*/ 10 w 190"/>
                <a:gd name="T37" fmla="*/ 0 h 190"/>
                <a:gd name="T38" fmla="*/ 8 w 190"/>
                <a:gd name="T39" fmla="*/ 1 h 190"/>
                <a:gd name="T40" fmla="*/ 7 w 190"/>
                <a:gd name="T41" fmla="*/ 2 h 190"/>
                <a:gd name="T42" fmla="*/ 4 w 190"/>
                <a:gd name="T43" fmla="*/ 3 h 190"/>
                <a:gd name="T44" fmla="*/ 3 w 190"/>
                <a:gd name="T45" fmla="*/ 4 h 190"/>
                <a:gd name="T46" fmla="*/ 2 w 190"/>
                <a:gd name="T47" fmla="*/ 6 h 190"/>
                <a:gd name="T48" fmla="*/ 1 w 190"/>
                <a:gd name="T49" fmla="*/ 9 h 190"/>
                <a:gd name="T50" fmla="*/ 0 w 190"/>
                <a:gd name="T51" fmla="*/ 10 h 190"/>
                <a:gd name="T52" fmla="*/ 0 w 190"/>
                <a:gd name="T53" fmla="*/ 12 h 190"/>
                <a:gd name="T54" fmla="*/ 0 w 190"/>
                <a:gd name="T55" fmla="*/ 13 h 190"/>
                <a:gd name="T56" fmla="*/ 1 w 190"/>
                <a:gd name="T57" fmla="*/ 16 h 190"/>
                <a:gd name="T58" fmla="*/ 2 w 190"/>
                <a:gd name="T59" fmla="*/ 18 h 190"/>
                <a:gd name="T60" fmla="*/ 3 w 190"/>
                <a:gd name="T61" fmla="*/ 20 h 190"/>
                <a:gd name="T62" fmla="*/ 4 w 190"/>
                <a:gd name="T63" fmla="*/ 21 h 190"/>
                <a:gd name="T64" fmla="*/ 7 w 190"/>
                <a:gd name="T65" fmla="*/ 23 h 190"/>
                <a:gd name="T66" fmla="*/ 8 w 190"/>
                <a:gd name="T67" fmla="*/ 24 h 190"/>
                <a:gd name="T68" fmla="*/ 10 w 190"/>
                <a:gd name="T69" fmla="*/ 24 h 190"/>
                <a:gd name="T70" fmla="*/ 12 w 190"/>
                <a:gd name="T71" fmla="*/ 24 h 190"/>
                <a:gd name="T72" fmla="*/ 12 w 190"/>
                <a:gd name="T73" fmla="*/ 24 h 1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0" h="190">
                  <a:moveTo>
                    <a:pt x="95" y="190"/>
                  </a:moveTo>
                  <a:lnTo>
                    <a:pt x="104" y="190"/>
                  </a:lnTo>
                  <a:lnTo>
                    <a:pt x="114" y="188"/>
                  </a:lnTo>
                  <a:lnTo>
                    <a:pt x="121" y="186"/>
                  </a:lnTo>
                  <a:lnTo>
                    <a:pt x="131" y="183"/>
                  </a:lnTo>
                  <a:lnTo>
                    <a:pt x="138" y="179"/>
                  </a:lnTo>
                  <a:lnTo>
                    <a:pt x="146" y="173"/>
                  </a:lnTo>
                  <a:lnTo>
                    <a:pt x="154" y="167"/>
                  </a:lnTo>
                  <a:lnTo>
                    <a:pt x="161" y="162"/>
                  </a:lnTo>
                  <a:lnTo>
                    <a:pt x="167" y="156"/>
                  </a:lnTo>
                  <a:lnTo>
                    <a:pt x="173" y="148"/>
                  </a:lnTo>
                  <a:lnTo>
                    <a:pt x="178" y="141"/>
                  </a:lnTo>
                  <a:lnTo>
                    <a:pt x="182" y="131"/>
                  </a:lnTo>
                  <a:lnTo>
                    <a:pt x="184" y="122"/>
                  </a:lnTo>
                  <a:lnTo>
                    <a:pt x="188" y="112"/>
                  </a:lnTo>
                  <a:lnTo>
                    <a:pt x="190" y="103"/>
                  </a:lnTo>
                  <a:lnTo>
                    <a:pt x="190" y="93"/>
                  </a:lnTo>
                  <a:lnTo>
                    <a:pt x="190" y="89"/>
                  </a:lnTo>
                  <a:lnTo>
                    <a:pt x="190" y="84"/>
                  </a:lnTo>
                  <a:lnTo>
                    <a:pt x="188" y="78"/>
                  </a:lnTo>
                  <a:lnTo>
                    <a:pt x="188" y="74"/>
                  </a:lnTo>
                  <a:lnTo>
                    <a:pt x="184" y="65"/>
                  </a:lnTo>
                  <a:lnTo>
                    <a:pt x="182" y="57"/>
                  </a:lnTo>
                  <a:lnTo>
                    <a:pt x="178" y="48"/>
                  </a:lnTo>
                  <a:lnTo>
                    <a:pt x="173" y="40"/>
                  </a:lnTo>
                  <a:lnTo>
                    <a:pt x="167" y="32"/>
                  </a:lnTo>
                  <a:lnTo>
                    <a:pt x="161" y="27"/>
                  </a:lnTo>
                  <a:lnTo>
                    <a:pt x="154" y="19"/>
                  </a:lnTo>
                  <a:lnTo>
                    <a:pt x="146" y="15"/>
                  </a:lnTo>
                  <a:lnTo>
                    <a:pt x="138" y="10"/>
                  </a:lnTo>
                  <a:lnTo>
                    <a:pt x="131" y="6"/>
                  </a:lnTo>
                  <a:lnTo>
                    <a:pt x="121" y="2"/>
                  </a:lnTo>
                  <a:lnTo>
                    <a:pt x="114" y="0"/>
                  </a:lnTo>
                  <a:lnTo>
                    <a:pt x="104" y="0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4" y="2"/>
                  </a:lnTo>
                  <a:lnTo>
                    <a:pt x="57" y="6"/>
                  </a:lnTo>
                  <a:lnTo>
                    <a:pt x="49" y="10"/>
                  </a:lnTo>
                  <a:lnTo>
                    <a:pt x="40" y="15"/>
                  </a:lnTo>
                  <a:lnTo>
                    <a:pt x="32" y="19"/>
                  </a:lnTo>
                  <a:lnTo>
                    <a:pt x="26" y="27"/>
                  </a:lnTo>
                  <a:lnTo>
                    <a:pt x="19" y="32"/>
                  </a:lnTo>
                  <a:lnTo>
                    <a:pt x="15" y="40"/>
                  </a:lnTo>
                  <a:lnTo>
                    <a:pt x="9" y="48"/>
                  </a:lnTo>
                  <a:lnTo>
                    <a:pt x="5" y="57"/>
                  </a:lnTo>
                  <a:lnTo>
                    <a:pt x="2" y="65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2" y="122"/>
                  </a:lnTo>
                  <a:lnTo>
                    <a:pt x="5" y="131"/>
                  </a:lnTo>
                  <a:lnTo>
                    <a:pt x="9" y="141"/>
                  </a:lnTo>
                  <a:lnTo>
                    <a:pt x="15" y="148"/>
                  </a:lnTo>
                  <a:lnTo>
                    <a:pt x="19" y="156"/>
                  </a:lnTo>
                  <a:lnTo>
                    <a:pt x="26" y="162"/>
                  </a:lnTo>
                  <a:lnTo>
                    <a:pt x="32" y="167"/>
                  </a:lnTo>
                  <a:lnTo>
                    <a:pt x="40" y="173"/>
                  </a:lnTo>
                  <a:lnTo>
                    <a:pt x="49" y="179"/>
                  </a:lnTo>
                  <a:lnTo>
                    <a:pt x="57" y="183"/>
                  </a:lnTo>
                  <a:lnTo>
                    <a:pt x="64" y="186"/>
                  </a:lnTo>
                  <a:lnTo>
                    <a:pt x="74" y="188"/>
                  </a:lnTo>
                  <a:lnTo>
                    <a:pt x="80" y="188"/>
                  </a:lnTo>
                  <a:lnTo>
                    <a:pt x="83" y="190"/>
                  </a:lnTo>
                  <a:lnTo>
                    <a:pt x="89" y="190"/>
                  </a:lnTo>
                  <a:lnTo>
                    <a:pt x="95" y="19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2" name="Freeform 180"/>
            <p:cNvSpPr>
              <a:spLocks/>
            </p:cNvSpPr>
            <p:nvPr/>
          </p:nvSpPr>
          <p:spPr bwMode="auto">
            <a:xfrm>
              <a:off x="3961" y="2478"/>
              <a:ext cx="381" cy="372"/>
            </a:xfrm>
            <a:custGeom>
              <a:avLst/>
              <a:gdLst>
                <a:gd name="T0" fmla="*/ 64 w 762"/>
                <a:gd name="T1" fmla="*/ 3 h 743"/>
                <a:gd name="T2" fmla="*/ 71 w 762"/>
                <a:gd name="T3" fmla="*/ 9 h 743"/>
                <a:gd name="T4" fmla="*/ 78 w 762"/>
                <a:gd name="T5" fmla="*/ 18 h 743"/>
                <a:gd name="T6" fmla="*/ 82 w 762"/>
                <a:gd name="T7" fmla="*/ 30 h 743"/>
                <a:gd name="T8" fmla="*/ 82 w 762"/>
                <a:gd name="T9" fmla="*/ 42 h 743"/>
                <a:gd name="T10" fmla="*/ 81 w 762"/>
                <a:gd name="T11" fmla="*/ 52 h 743"/>
                <a:gd name="T12" fmla="*/ 75 w 762"/>
                <a:gd name="T13" fmla="*/ 63 h 743"/>
                <a:gd name="T14" fmla="*/ 66 w 762"/>
                <a:gd name="T15" fmla="*/ 71 h 743"/>
                <a:gd name="T16" fmla="*/ 57 w 762"/>
                <a:gd name="T17" fmla="*/ 77 h 743"/>
                <a:gd name="T18" fmla="*/ 47 w 762"/>
                <a:gd name="T19" fmla="*/ 79 h 743"/>
                <a:gd name="T20" fmla="*/ 37 w 762"/>
                <a:gd name="T21" fmla="*/ 79 h 743"/>
                <a:gd name="T22" fmla="*/ 25 w 762"/>
                <a:gd name="T23" fmla="*/ 76 h 743"/>
                <a:gd name="T24" fmla="*/ 16 w 762"/>
                <a:gd name="T25" fmla="*/ 72 h 743"/>
                <a:gd name="T26" fmla="*/ 9 w 762"/>
                <a:gd name="T27" fmla="*/ 64 h 743"/>
                <a:gd name="T28" fmla="*/ 5 w 762"/>
                <a:gd name="T29" fmla="*/ 55 h 743"/>
                <a:gd name="T30" fmla="*/ 3 w 762"/>
                <a:gd name="T31" fmla="*/ 44 h 743"/>
                <a:gd name="T32" fmla="*/ 3 w 762"/>
                <a:gd name="T33" fmla="*/ 36 h 743"/>
                <a:gd name="T34" fmla="*/ 3 w 762"/>
                <a:gd name="T35" fmla="*/ 29 h 743"/>
                <a:gd name="T36" fmla="*/ 0 w 762"/>
                <a:gd name="T37" fmla="*/ 41 h 743"/>
                <a:gd name="T38" fmla="*/ 1 w 762"/>
                <a:gd name="T39" fmla="*/ 53 h 743"/>
                <a:gd name="T40" fmla="*/ 4 w 762"/>
                <a:gd name="T41" fmla="*/ 66 h 743"/>
                <a:gd name="T42" fmla="*/ 11 w 762"/>
                <a:gd name="T43" fmla="*/ 76 h 743"/>
                <a:gd name="T44" fmla="*/ 23 w 762"/>
                <a:gd name="T45" fmla="*/ 86 h 743"/>
                <a:gd name="T46" fmla="*/ 35 w 762"/>
                <a:gd name="T47" fmla="*/ 92 h 743"/>
                <a:gd name="T48" fmla="*/ 49 w 762"/>
                <a:gd name="T49" fmla="*/ 93 h 743"/>
                <a:gd name="T50" fmla="*/ 63 w 762"/>
                <a:gd name="T51" fmla="*/ 91 h 743"/>
                <a:gd name="T52" fmla="*/ 77 w 762"/>
                <a:gd name="T53" fmla="*/ 85 h 743"/>
                <a:gd name="T54" fmla="*/ 87 w 762"/>
                <a:gd name="T55" fmla="*/ 75 h 743"/>
                <a:gd name="T56" fmla="*/ 93 w 762"/>
                <a:gd name="T57" fmla="*/ 64 h 743"/>
                <a:gd name="T58" fmla="*/ 96 w 762"/>
                <a:gd name="T59" fmla="*/ 51 h 743"/>
                <a:gd name="T60" fmla="*/ 95 w 762"/>
                <a:gd name="T61" fmla="*/ 40 h 743"/>
                <a:gd name="T62" fmla="*/ 91 w 762"/>
                <a:gd name="T63" fmla="*/ 26 h 743"/>
                <a:gd name="T64" fmla="*/ 83 w 762"/>
                <a:gd name="T65" fmla="*/ 15 h 743"/>
                <a:gd name="T66" fmla="*/ 75 w 762"/>
                <a:gd name="T67" fmla="*/ 7 h 743"/>
                <a:gd name="T68" fmla="*/ 67 w 762"/>
                <a:gd name="T69" fmla="*/ 2 h 743"/>
                <a:gd name="T70" fmla="*/ 59 w 762"/>
                <a:gd name="T71" fmla="*/ 0 h 743"/>
                <a:gd name="T72" fmla="*/ 64 w 762"/>
                <a:gd name="T73" fmla="*/ 3 h 743"/>
                <a:gd name="T74" fmla="*/ 64 w 762"/>
                <a:gd name="T75" fmla="*/ 3 h 7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62" h="743">
                  <a:moveTo>
                    <a:pt x="510" y="21"/>
                  </a:moveTo>
                  <a:lnTo>
                    <a:pt x="563" y="65"/>
                  </a:lnTo>
                  <a:lnTo>
                    <a:pt x="618" y="141"/>
                  </a:lnTo>
                  <a:lnTo>
                    <a:pt x="650" y="240"/>
                  </a:lnTo>
                  <a:lnTo>
                    <a:pt x="656" y="331"/>
                  </a:lnTo>
                  <a:lnTo>
                    <a:pt x="641" y="416"/>
                  </a:lnTo>
                  <a:lnTo>
                    <a:pt x="595" y="498"/>
                  </a:lnTo>
                  <a:lnTo>
                    <a:pt x="525" y="567"/>
                  </a:lnTo>
                  <a:lnTo>
                    <a:pt x="451" y="610"/>
                  </a:lnTo>
                  <a:lnTo>
                    <a:pt x="369" y="629"/>
                  </a:lnTo>
                  <a:lnTo>
                    <a:pt x="289" y="629"/>
                  </a:lnTo>
                  <a:lnTo>
                    <a:pt x="194" y="608"/>
                  </a:lnTo>
                  <a:lnTo>
                    <a:pt x="122" y="569"/>
                  </a:lnTo>
                  <a:lnTo>
                    <a:pt x="67" y="506"/>
                  </a:lnTo>
                  <a:lnTo>
                    <a:pt x="34" y="434"/>
                  </a:lnTo>
                  <a:lnTo>
                    <a:pt x="17" y="346"/>
                  </a:lnTo>
                  <a:lnTo>
                    <a:pt x="17" y="285"/>
                  </a:lnTo>
                  <a:lnTo>
                    <a:pt x="23" y="228"/>
                  </a:lnTo>
                  <a:lnTo>
                    <a:pt x="0" y="323"/>
                  </a:lnTo>
                  <a:lnTo>
                    <a:pt x="2" y="418"/>
                  </a:lnTo>
                  <a:lnTo>
                    <a:pt x="25" y="523"/>
                  </a:lnTo>
                  <a:lnTo>
                    <a:pt x="82" y="607"/>
                  </a:lnTo>
                  <a:lnTo>
                    <a:pt x="177" y="686"/>
                  </a:lnTo>
                  <a:lnTo>
                    <a:pt x="276" y="730"/>
                  </a:lnTo>
                  <a:lnTo>
                    <a:pt x="390" y="743"/>
                  </a:lnTo>
                  <a:lnTo>
                    <a:pt x="498" y="724"/>
                  </a:lnTo>
                  <a:lnTo>
                    <a:pt x="612" y="673"/>
                  </a:lnTo>
                  <a:lnTo>
                    <a:pt x="692" y="597"/>
                  </a:lnTo>
                  <a:lnTo>
                    <a:pt x="741" y="506"/>
                  </a:lnTo>
                  <a:lnTo>
                    <a:pt x="762" y="407"/>
                  </a:lnTo>
                  <a:lnTo>
                    <a:pt x="757" y="316"/>
                  </a:lnTo>
                  <a:lnTo>
                    <a:pt x="728" y="207"/>
                  </a:lnTo>
                  <a:lnTo>
                    <a:pt x="662" y="114"/>
                  </a:lnTo>
                  <a:lnTo>
                    <a:pt x="595" y="51"/>
                  </a:lnTo>
                  <a:lnTo>
                    <a:pt x="530" y="13"/>
                  </a:lnTo>
                  <a:lnTo>
                    <a:pt x="472" y="0"/>
                  </a:lnTo>
                  <a:lnTo>
                    <a:pt x="510" y="21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3" name="Freeform 181"/>
            <p:cNvSpPr>
              <a:spLocks/>
            </p:cNvSpPr>
            <p:nvPr/>
          </p:nvSpPr>
          <p:spPr bwMode="auto">
            <a:xfrm>
              <a:off x="3886" y="2689"/>
              <a:ext cx="89" cy="247"/>
            </a:xfrm>
            <a:custGeom>
              <a:avLst/>
              <a:gdLst>
                <a:gd name="T0" fmla="*/ 0 w 179"/>
                <a:gd name="T1" fmla="*/ 0 h 494"/>
                <a:gd name="T2" fmla="*/ 0 w 179"/>
                <a:gd name="T3" fmla="*/ 14 h 494"/>
                <a:gd name="T4" fmla="*/ 3 w 179"/>
                <a:gd name="T5" fmla="*/ 28 h 494"/>
                <a:gd name="T6" fmla="*/ 7 w 179"/>
                <a:gd name="T7" fmla="*/ 40 h 494"/>
                <a:gd name="T8" fmla="*/ 15 w 179"/>
                <a:gd name="T9" fmla="*/ 52 h 494"/>
                <a:gd name="T10" fmla="*/ 22 w 179"/>
                <a:gd name="T11" fmla="*/ 59 h 494"/>
                <a:gd name="T12" fmla="*/ 8 w 179"/>
                <a:gd name="T13" fmla="*/ 62 h 494"/>
                <a:gd name="T14" fmla="*/ 3 w 179"/>
                <a:gd name="T15" fmla="*/ 52 h 494"/>
                <a:gd name="T16" fmla="*/ 0 w 179"/>
                <a:gd name="T17" fmla="*/ 45 h 494"/>
                <a:gd name="T18" fmla="*/ 0 w 179"/>
                <a:gd name="T19" fmla="*/ 0 h 494"/>
                <a:gd name="T20" fmla="*/ 0 w 179"/>
                <a:gd name="T21" fmla="*/ 0 h 4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9" h="494">
                  <a:moveTo>
                    <a:pt x="0" y="0"/>
                  </a:moveTo>
                  <a:lnTo>
                    <a:pt x="2" y="105"/>
                  </a:lnTo>
                  <a:lnTo>
                    <a:pt x="25" y="217"/>
                  </a:lnTo>
                  <a:lnTo>
                    <a:pt x="63" y="319"/>
                  </a:lnTo>
                  <a:lnTo>
                    <a:pt x="120" y="415"/>
                  </a:lnTo>
                  <a:lnTo>
                    <a:pt x="179" y="472"/>
                  </a:lnTo>
                  <a:lnTo>
                    <a:pt x="65" y="494"/>
                  </a:lnTo>
                  <a:lnTo>
                    <a:pt x="25" y="416"/>
                  </a:lnTo>
                  <a:lnTo>
                    <a:pt x="0" y="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4" name="Freeform 182"/>
            <p:cNvSpPr>
              <a:spLocks/>
            </p:cNvSpPr>
            <p:nvPr/>
          </p:nvSpPr>
          <p:spPr bwMode="auto">
            <a:xfrm>
              <a:off x="4003" y="2883"/>
              <a:ext cx="504" cy="236"/>
            </a:xfrm>
            <a:custGeom>
              <a:avLst/>
              <a:gdLst>
                <a:gd name="T0" fmla="*/ 8 w 1007"/>
                <a:gd name="T1" fmla="*/ 23 h 471"/>
                <a:gd name="T2" fmla="*/ 20 w 1007"/>
                <a:gd name="T3" fmla="*/ 30 h 471"/>
                <a:gd name="T4" fmla="*/ 32 w 1007"/>
                <a:gd name="T5" fmla="*/ 35 h 471"/>
                <a:gd name="T6" fmla="*/ 46 w 1007"/>
                <a:gd name="T7" fmla="*/ 37 h 471"/>
                <a:gd name="T8" fmla="*/ 63 w 1007"/>
                <a:gd name="T9" fmla="*/ 36 h 471"/>
                <a:gd name="T10" fmla="*/ 80 w 1007"/>
                <a:gd name="T11" fmla="*/ 32 h 471"/>
                <a:gd name="T12" fmla="*/ 96 w 1007"/>
                <a:gd name="T13" fmla="*/ 24 h 471"/>
                <a:gd name="T14" fmla="*/ 109 w 1007"/>
                <a:gd name="T15" fmla="*/ 14 h 471"/>
                <a:gd name="T16" fmla="*/ 118 w 1007"/>
                <a:gd name="T17" fmla="*/ 4 h 471"/>
                <a:gd name="T18" fmla="*/ 120 w 1007"/>
                <a:gd name="T19" fmla="*/ 0 h 471"/>
                <a:gd name="T20" fmla="*/ 126 w 1007"/>
                <a:gd name="T21" fmla="*/ 33 h 471"/>
                <a:gd name="T22" fmla="*/ 116 w 1007"/>
                <a:gd name="T23" fmla="*/ 42 h 471"/>
                <a:gd name="T24" fmla="*/ 101 w 1007"/>
                <a:gd name="T25" fmla="*/ 51 h 471"/>
                <a:gd name="T26" fmla="*/ 81 w 1007"/>
                <a:gd name="T27" fmla="*/ 57 h 471"/>
                <a:gd name="T28" fmla="*/ 62 w 1007"/>
                <a:gd name="T29" fmla="*/ 59 h 471"/>
                <a:gd name="T30" fmla="*/ 45 w 1007"/>
                <a:gd name="T31" fmla="*/ 58 h 471"/>
                <a:gd name="T32" fmla="*/ 26 w 1007"/>
                <a:gd name="T33" fmla="*/ 54 h 471"/>
                <a:gd name="T34" fmla="*/ 9 w 1007"/>
                <a:gd name="T35" fmla="*/ 45 h 471"/>
                <a:gd name="T36" fmla="*/ 0 w 1007"/>
                <a:gd name="T37" fmla="*/ 36 h 471"/>
                <a:gd name="T38" fmla="*/ 2 w 1007"/>
                <a:gd name="T39" fmla="*/ 26 h 471"/>
                <a:gd name="T40" fmla="*/ 8 w 1007"/>
                <a:gd name="T41" fmla="*/ 23 h 471"/>
                <a:gd name="T42" fmla="*/ 8 w 1007"/>
                <a:gd name="T43" fmla="*/ 23 h 4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07" h="471">
                  <a:moveTo>
                    <a:pt x="59" y="184"/>
                  </a:moveTo>
                  <a:lnTo>
                    <a:pt x="159" y="239"/>
                  </a:lnTo>
                  <a:lnTo>
                    <a:pt x="253" y="276"/>
                  </a:lnTo>
                  <a:lnTo>
                    <a:pt x="367" y="289"/>
                  </a:lnTo>
                  <a:lnTo>
                    <a:pt x="502" y="283"/>
                  </a:lnTo>
                  <a:lnTo>
                    <a:pt x="635" y="255"/>
                  </a:lnTo>
                  <a:lnTo>
                    <a:pt x="766" y="190"/>
                  </a:lnTo>
                  <a:lnTo>
                    <a:pt x="868" y="110"/>
                  </a:lnTo>
                  <a:lnTo>
                    <a:pt x="939" y="28"/>
                  </a:lnTo>
                  <a:lnTo>
                    <a:pt x="956" y="0"/>
                  </a:lnTo>
                  <a:lnTo>
                    <a:pt x="1007" y="257"/>
                  </a:lnTo>
                  <a:lnTo>
                    <a:pt x="927" y="331"/>
                  </a:lnTo>
                  <a:lnTo>
                    <a:pt x="804" y="403"/>
                  </a:lnTo>
                  <a:lnTo>
                    <a:pt x="642" y="454"/>
                  </a:lnTo>
                  <a:lnTo>
                    <a:pt x="492" y="471"/>
                  </a:lnTo>
                  <a:lnTo>
                    <a:pt x="357" y="462"/>
                  </a:lnTo>
                  <a:lnTo>
                    <a:pt x="205" y="429"/>
                  </a:lnTo>
                  <a:lnTo>
                    <a:pt x="72" y="359"/>
                  </a:lnTo>
                  <a:lnTo>
                    <a:pt x="0" y="281"/>
                  </a:lnTo>
                  <a:lnTo>
                    <a:pt x="9" y="207"/>
                  </a:lnTo>
                  <a:lnTo>
                    <a:pt x="59" y="184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5" name="Freeform 183"/>
            <p:cNvSpPr>
              <a:spLocks/>
            </p:cNvSpPr>
            <p:nvPr/>
          </p:nvSpPr>
          <p:spPr bwMode="auto">
            <a:xfrm>
              <a:off x="4826" y="3332"/>
              <a:ext cx="40" cy="42"/>
            </a:xfrm>
            <a:custGeom>
              <a:avLst/>
              <a:gdLst>
                <a:gd name="T0" fmla="*/ 10 w 80"/>
                <a:gd name="T1" fmla="*/ 0 h 86"/>
                <a:gd name="T2" fmla="*/ 6 w 80"/>
                <a:gd name="T3" fmla="*/ 5 h 86"/>
                <a:gd name="T4" fmla="*/ 0 w 80"/>
                <a:gd name="T5" fmla="*/ 10 h 86"/>
                <a:gd name="T6" fmla="*/ 10 w 80"/>
                <a:gd name="T7" fmla="*/ 10 h 86"/>
                <a:gd name="T8" fmla="*/ 10 w 80"/>
                <a:gd name="T9" fmla="*/ 0 h 86"/>
                <a:gd name="T10" fmla="*/ 10 w 80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6">
                  <a:moveTo>
                    <a:pt x="80" y="0"/>
                  </a:moveTo>
                  <a:lnTo>
                    <a:pt x="43" y="44"/>
                  </a:lnTo>
                  <a:lnTo>
                    <a:pt x="0" y="86"/>
                  </a:lnTo>
                  <a:lnTo>
                    <a:pt x="78" y="8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6" name="Freeform 184"/>
            <p:cNvSpPr>
              <a:spLocks/>
            </p:cNvSpPr>
            <p:nvPr/>
          </p:nvSpPr>
          <p:spPr bwMode="auto">
            <a:xfrm>
              <a:off x="4413" y="2463"/>
              <a:ext cx="122" cy="94"/>
            </a:xfrm>
            <a:custGeom>
              <a:avLst/>
              <a:gdLst>
                <a:gd name="T0" fmla="*/ 0 w 243"/>
                <a:gd name="T1" fmla="*/ 0 h 188"/>
                <a:gd name="T2" fmla="*/ 8 w 243"/>
                <a:gd name="T3" fmla="*/ 7 h 188"/>
                <a:gd name="T4" fmla="*/ 14 w 243"/>
                <a:gd name="T5" fmla="*/ 14 h 188"/>
                <a:gd name="T6" fmla="*/ 21 w 243"/>
                <a:gd name="T7" fmla="*/ 24 h 188"/>
                <a:gd name="T8" fmla="*/ 31 w 243"/>
                <a:gd name="T9" fmla="*/ 16 h 188"/>
                <a:gd name="T10" fmla="*/ 23 w 243"/>
                <a:gd name="T11" fmla="*/ 8 h 188"/>
                <a:gd name="T12" fmla="*/ 14 w 243"/>
                <a:gd name="T13" fmla="*/ 0 h 188"/>
                <a:gd name="T14" fmla="*/ 0 w 243"/>
                <a:gd name="T15" fmla="*/ 0 h 188"/>
                <a:gd name="T16" fmla="*/ 0 w 243"/>
                <a:gd name="T17" fmla="*/ 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188">
                  <a:moveTo>
                    <a:pt x="0" y="0"/>
                  </a:moveTo>
                  <a:lnTo>
                    <a:pt x="63" y="53"/>
                  </a:lnTo>
                  <a:lnTo>
                    <a:pt x="110" y="112"/>
                  </a:lnTo>
                  <a:lnTo>
                    <a:pt x="161" y="188"/>
                  </a:lnTo>
                  <a:lnTo>
                    <a:pt x="243" y="127"/>
                  </a:lnTo>
                  <a:lnTo>
                    <a:pt x="180" y="62"/>
                  </a:lnTo>
                  <a:lnTo>
                    <a:pt x="1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7" name="Freeform 185"/>
            <p:cNvSpPr>
              <a:spLocks/>
            </p:cNvSpPr>
            <p:nvPr/>
          </p:nvSpPr>
          <p:spPr bwMode="auto">
            <a:xfrm>
              <a:off x="4629" y="2463"/>
              <a:ext cx="83" cy="26"/>
            </a:xfrm>
            <a:custGeom>
              <a:avLst/>
              <a:gdLst>
                <a:gd name="T0" fmla="*/ 0 w 166"/>
                <a:gd name="T1" fmla="*/ 0 h 51"/>
                <a:gd name="T2" fmla="*/ 7 w 166"/>
                <a:gd name="T3" fmla="*/ 6 h 51"/>
                <a:gd name="T4" fmla="*/ 21 w 166"/>
                <a:gd name="T5" fmla="*/ 7 h 51"/>
                <a:gd name="T6" fmla="*/ 14 w 166"/>
                <a:gd name="T7" fmla="*/ 0 h 51"/>
                <a:gd name="T8" fmla="*/ 0 w 166"/>
                <a:gd name="T9" fmla="*/ 0 h 51"/>
                <a:gd name="T10" fmla="*/ 0 w 166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51">
                  <a:moveTo>
                    <a:pt x="0" y="0"/>
                  </a:moveTo>
                  <a:lnTo>
                    <a:pt x="52" y="47"/>
                  </a:lnTo>
                  <a:lnTo>
                    <a:pt x="166" y="51"/>
                  </a:lnTo>
                  <a:lnTo>
                    <a:pt x="1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8" name="Freeform 186"/>
            <p:cNvSpPr>
              <a:spLocks/>
            </p:cNvSpPr>
            <p:nvPr/>
          </p:nvSpPr>
          <p:spPr bwMode="auto">
            <a:xfrm>
              <a:off x="4842" y="2472"/>
              <a:ext cx="41" cy="54"/>
            </a:xfrm>
            <a:custGeom>
              <a:avLst/>
              <a:gdLst>
                <a:gd name="T0" fmla="*/ 0 w 82"/>
                <a:gd name="T1" fmla="*/ 0 h 106"/>
                <a:gd name="T2" fmla="*/ 8 w 82"/>
                <a:gd name="T3" fmla="*/ 8 h 106"/>
                <a:gd name="T4" fmla="*/ 11 w 82"/>
                <a:gd name="T5" fmla="*/ 14 h 106"/>
                <a:gd name="T6" fmla="*/ 10 w 82"/>
                <a:gd name="T7" fmla="*/ 1 h 106"/>
                <a:gd name="T8" fmla="*/ 0 w 82"/>
                <a:gd name="T9" fmla="*/ 0 h 106"/>
                <a:gd name="T10" fmla="*/ 0 w 82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6">
                  <a:moveTo>
                    <a:pt x="0" y="0"/>
                  </a:moveTo>
                  <a:lnTo>
                    <a:pt x="57" y="62"/>
                  </a:lnTo>
                  <a:lnTo>
                    <a:pt x="82" y="106"/>
                  </a:lnTo>
                  <a:lnTo>
                    <a:pt x="7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29" name="Freeform 187"/>
            <p:cNvSpPr>
              <a:spLocks/>
            </p:cNvSpPr>
            <p:nvPr/>
          </p:nvSpPr>
          <p:spPr bwMode="auto">
            <a:xfrm>
              <a:off x="3864" y="2496"/>
              <a:ext cx="603" cy="701"/>
            </a:xfrm>
            <a:custGeom>
              <a:avLst/>
              <a:gdLst>
                <a:gd name="T0" fmla="*/ 6 w 1205"/>
                <a:gd name="T1" fmla="*/ 74 h 1401"/>
                <a:gd name="T2" fmla="*/ 9 w 1205"/>
                <a:gd name="T3" fmla="*/ 59 h 1401"/>
                <a:gd name="T4" fmla="*/ 13 w 1205"/>
                <a:gd name="T5" fmla="*/ 42 h 1401"/>
                <a:gd name="T6" fmla="*/ 25 w 1205"/>
                <a:gd name="T7" fmla="*/ 33 h 1401"/>
                <a:gd name="T8" fmla="*/ 33 w 1205"/>
                <a:gd name="T9" fmla="*/ 47 h 1401"/>
                <a:gd name="T10" fmla="*/ 34 w 1205"/>
                <a:gd name="T11" fmla="*/ 73 h 1401"/>
                <a:gd name="T12" fmla="*/ 35 w 1205"/>
                <a:gd name="T13" fmla="*/ 91 h 1401"/>
                <a:gd name="T14" fmla="*/ 38 w 1205"/>
                <a:gd name="T15" fmla="*/ 73 h 1401"/>
                <a:gd name="T16" fmla="*/ 42 w 1205"/>
                <a:gd name="T17" fmla="*/ 38 h 1401"/>
                <a:gd name="T18" fmla="*/ 51 w 1205"/>
                <a:gd name="T19" fmla="*/ 13 h 1401"/>
                <a:gd name="T20" fmla="*/ 64 w 1205"/>
                <a:gd name="T21" fmla="*/ 23 h 1401"/>
                <a:gd name="T22" fmla="*/ 68 w 1205"/>
                <a:gd name="T23" fmla="*/ 69 h 1401"/>
                <a:gd name="T24" fmla="*/ 69 w 1205"/>
                <a:gd name="T25" fmla="*/ 115 h 1401"/>
                <a:gd name="T26" fmla="*/ 75 w 1205"/>
                <a:gd name="T27" fmla="*/ 125 h 1401"/>
                <a:gd name="T28" fmla="*/ 79 w 1205"/>
                <a:gd name="T29" fmla="*/ 85 h 1401"/>
                <a:gd name="T30" fmla="*/ 84 w 1205"/>
                <a:gd name="T31" fmla="*/ 30 h 1401"/>
                <a:gd name="T32" fmla="*/ 94 w 1205"/>
                <a:gd name="T33" fmla="*/ 1 h 1401"/>
                <a:gd name="T34" fmla="*/ 103 w 1205"/>
                <a:gd name="T35" fmla="*/ 32 h 1401"/>
                <a:gd name="T36" fmla="*/ 104 w 1205"/>
                <a:gd name="T37" fmla="*/ 100 h 1401"/>
                <a:gd name="T38" fmla="*/ 105 w 1205"/>
                <a:gd name="T39" fmla="*/ 156 h 1401"/>
                <a:gd name="T40" fmla="*/ 109 w 1205"/>
                <a:gd name="T41" fmla="*/ 151 h 1401"/>
                <a:gd name="T42" fmla="*/ 112 w 1205"/>
                <a:gd name="T43" fmla="*/ 94 h 1401"/>
                <a:gd name="T44" fmla="*/ 116 w 1205"/>
                <a:gd name="T45" fmla="*/ 32 h 1401"/>
                <a:gd name="T46" fmla="*/ 127 w 1205"/>
                <a:gd name="T47" fmla="*/ 14 h 1401"/>
                <a:gd name="T48" fmla="*/ 132 w 1205"/>
                <a:gd name="T49" fmla="*/ 51 h 1401"/>
                <a:gd name="T50" fmla="*/ 134 w 1205"/>
                <a:gd name="T51" fmla="*/ 101 h 1401"/>
                <a:gd name="T52" fmla="*/ 136 w 1205"/>
                <a:gd name="T53" fmla="*/ 129 h 1401"/>
                <a:gd name="T54" fmla="*/ 141 w 1205"/>
                <a:gd name="T55" fmla="*/ 113 h 1401"/>
                <a:gd name="T56" fmla="*/ 143 w 1205"/>
                <a:gd name="T57" fmla="*/ 89 h 1401"/>
                <a:gd name="T58" fmla="*/ 149 w 1205"/>
                <a:gd name="T59" fmla="*/ 79 h 1401"/>
                <a:gd name="T60" fmla="*/ 148 w 1205"/>
                <a:gd name="T61" fmla="*/ 92 h 1401"/>
                <a:gd name="T62" fmla="*/ 148 w 1205"/>
                <a:gd name="T63" fmla="*/ 108 h 1401"/>
                <a:gd name="T64" fmla="*/ 145 w 1205"/>
                <a:gd name="T65" fmla="*/ 127 h 1401"/>
                <a:gd name="T66" fmla="*/ 134 w 1205"/>
                <a:gd name="T67" fmla="*/ 137 h 1401"/>
                <a:gd name="T68" fmla="*/ 127 w 1205"/>
                <a:gd name="T69" fmla="*/ 106 h 1401"/>
                <a:gd name="T70" fmla="*/ 124 w 1205"/>
                <a:gd name="T71" fmla="*/ 58 h 1401"/>
                <a:gd name="T72" fmla="*/ 123 w 1205"/>
                <a:gd name="T73" fmla="*/ 29 h 1401"/>
                <a:gd name="T74" fmla="*/ 122 w 1205"/>
                <a:gd name="T75" fmla="*/ 57 h 1401"/>
                <a:gd name="T76" fmla="*/ 120 w 1205"/>
                <a:gd name="T77" fmla="*/ 119 h 1401"/>
                <a:gd name="T78" fmla="*/ 113 w 1205"/>
                <a:gd name="T79" fmla="*/ 169 h 1401"/>
                <a:gd name="T80" fmla="*/ 100 w 1205"/>
                <a:gd name="T81" fmla="*/ 162 h 1401"/>
                <a:gd name="T82" fmla="*/ 96 w 1205"/>
                <a:gd name="T83" fmla="*/ 101 h 1401"/>
                <a:gd name="T84" fmla="*/ 96 w 1205"/>
                <a:gd name="T85" fmla="*/ 34 h 1401"/>
                <a:gd name="T86" fmla="*/ 93 w 1205"/>
                <a:gd name="T87" fmla="*/ 14 h 1401"/>
                <a:gd name="T88" fmla="*/ 90 w 1205"/>
                <a:gd name="T89" fmla="*/ 54 h 1401"/>
                <a:gd name="T90" fmla="*/ 85 w 1205"/>
                <a:gd name="T91" fmla="*/ 110 h 1401"/>
                <a:gd name="T92" fmla="*/ 74 w 1205"/>
                <a:gd name="T93" fmla="*/ 139 h 1401"/>
                <a:gd name="T94" fmla="*/ 62 w 1205"/>
                <a:gd name="T95" fmla="*/ 116 h 1401"/>
                <a:gd name="T96" fmla="*/ 59 w 1205"/>
                <a:gd name="T97" fmla="*/ 67 h 1401"/>
                <a:gd name="T98" fmla="*/ 57 w 1205"/>
                <a:gd name="T99" fmla="*/ 26 h 1401"/>
                <a:gd name="T100" fmla="*/ 51 w 1205"/>
                <a:gd name="T101" fmla="*/ 32 h 1401"/>
                <a:gd name="T102" fmla="*/ 47 w 1205"/>
                <a:gd name="T103" fmla="*/ 65 h 1401"/>
                <a:gd name="T104" fmla="*/ 41 w 1205"/>
                <a:gd name="T105" fmla="*/ 95 h 1401"/>
                <a:gd name="T106" fmla="*/ 30 w 1205"/>
                <a:gd name="T107" fmla="*/ 95 h 1401"/>
                <a:gd name="T108" fmla="*/ 27 w 1205"/>
                <a:gd name="T109" fmla="*/ 73 h 1401"/>
                <a:gd name="T110" fmla="*/ 26 w 1205"/>
                <a:gd name="T111" fmla="*/ 49 h 1401"/>
                <a:gd name="T112" fmla="*/ 19 w 1205"/>
                <a:gd name="T113" fmla="*/ 48 h 1401"/>
                <a:gd name="T114" fmla="*/ 16 w 1205"/>
                <a:gd name="T115" fmla="*/ 65 h 1401"/>
                <a:gd name="T116" fmla="*/ 11 w 1205"/>
                <a:gd name="T117" fmla="*/ 81 h 1401"/>
                <a:gd name="T118" fmla="*/ 1 w 1205"/>
                <a:gd name="T119" fmla="*/ 74 h 14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5" h="1401">
                  <a:moveTo>
                    <a:pt x="4" y="487"/>
                  </a:moveTo>
                  <a:lnTo>
                    <a:pt x="4" y="489"/>
                  </a:lnTo>
                  <a:lnTo>
                    <a:pt x="4" y="494"/>
                  </a:lnTo>
                  <a:lnTo>
                    <a:pt x="6" y="502"/>
                  </a:lnTo>
                  <a:lnTo>
                    <a:pt x="6" y="510"/>
                  </a:lnTo>
                  <a:lnTo>
                    <a:pt x="8" y="519"/>
                  </a:lnTo>
                  <a:lnTo>
                    <a:pt x="8" y="525"/>
                  </a:lnTo>
                  <a:lnTo>
                    <a:pt x="10" y="529"/>
                  </a:lnTo>
                  <a:lnTo>
                    <a:pt x="12" y="534"/>
                  </a:lnTo>
                  <a:lnTo>
                    <a:pt x="12" y="540"/>
                  </a:lnTo>
                  <a:lnTo>
                    <a:pt x="14" y="550"/>
                  </a:lnTo>
                  <a:lnTo>
                    <a:pt x="17" y="559"/>
                  </a:lnTo>
                  <a:lnTo>
                    <a:pt x="21" y="567"/>
                  </a:lnTo>
                  <a:lnTo>
                    <a:pt x="25" y="576"/>
                  </a:lnTo>
                  <a:lnTo>
                    <a:pt x="29" y="582"/>
                  </a:lnTo>
                  <a:lnTo>
                    <a:pt x="33" y="588"/>
                  </a:lnTo>
                  <a:lnTo>
                    <a:pt x="38" y="591"/>
                  </a:lnTo>
                  <a:lnTo>
                    <a:pt x="44" y="593"/>
                  </a:lnTo>
                  <a:lnTo>
                    <a:pt x="46" y="591"/>
                  </a:lnTo>
                  <a:lnTo>
                    <a:pt x="50" y="590"/>
                  </a:lnTo>
                  <a:lnTo>
                    <a:pt x="52" y="584"/>
                  </a:lnTo>
                  <a:lnTo>
                    <a:pt x="54" y="578"/>
                  </a:lnTo>
                  <a:lnTo>
                    <a:pt x="54" y="571"/>
                  </a:lnTo>
                  <a:lnTo>
                    <a:pt x="55" y="563"/>
                  </a:lnTo>
                  <a:lnTo>
                    <a:pt x="55" y="557"/>
                  </a:lnTo>
                  <a:lnTo>
                    <a:pt x="57" y="552"/>
                  </a:lnTo>
                  <a:lnTo>
                    <a:pt x="57" y="546"/>
                  </a:lnTo>
                  <a:lnTo>
                    <a:pt x="59" y="542"/>
                  </a:lnTo>
                  <a:lnTo>
                    <a:pt x="59" y="534"/>
                  </a:lnTo>
                  <a:lnTo>
                    <a:pt x="59" y="529"/>
                  </a:lnTo>
                  <a:lnTo>
                    <a:pt x="61" y="523"/>
                  </a:lnTo>
                  <a:lnTo>
                    <a:pt x="61" y="515"/>
                  </a:lnTo>
                  <a:lnTo>
                    <a:pt x="61" y="508"/>
                  </a:lnTo>
                  <a:lnTo>
                    <a:pt x="63" y="502"/>
                  </a:lnTo>
                  <a:lnTo>
                    <a:pt x="63" y="494"/>
                  </a:lnTo>
                  <a:lnTo>
                    <a:pt x="65" y="487"/>
                  </a:lnTo>
                  <a:lnTo>
                    <a:pt x="65" y="479"/>
                  </a:lnTo>
                  <a:lnTo>
                    <a:pt x="67" y="472"/>
                  </a:lnTo>
                  <a:lnTo>
                    <a:pt x="67" y="464"/>
                  </a:lnTo>
                  <a:lnTo>
                    <a:pt x="69" y="458"/>
                  </a:lnTo>
                  <a:lnTo>
                    <a:pt x="71" y="449"/>
                  </a:lnTo>
                  <a:lnTo>
                    <a:pt x="73" y="441"/>
                  </a:lnTo>
                  <a:lnTo>
                    <a:pt x="73" y="436"/>
                  </a:lnTo>
                  <a:lnTo>
                    <a:pt x="76" y="428"/>
                  </a:lnTo>
                  <a:lnTo>
                    <a:pt x="76" y="418"/>
                  </a:lnTo>
                  <a:lnTo>
                    <a:pt x="78" y="411"/>
                  </a:lnTo>
                  <a:lnTo>
                    <a:pt x="78" y="403"/>
                  </a:lnTo>
                  <a:lnTo>
                    <a:pt x="80" y="396"/>
                  </a:lnTo>
                  <a:lnTo>
                    <a:pt x="82" y="388"/>
                  </a:lnTo>
                  <a:lnTo>
                    <a:pt x="84" y="380"/>
                  </a:lnTo>
                  <a:lnTo>
                    <a:pt x="86" y="373"/>
                  </a:lnTo>
                  <a:lnTo>
                    <a:pt x="88" y="365"/>
                  </a:lnTo>
                  <a:lnTo>
                    <a:pt x="90" y="358"/>
                  </a:lnTo>
                  <a:lnTo>
                    <a:pt x="93" y="350"/>
                  </a:lnTo>
                  <a:lnTo>
                    <a:pt x="95" y="344"/>
                  </a:lnTo>
                  <a:lnTo>
                    <a:pt x="97" y="337"/>
                  </a:lnTo>
                  <a:lnTo>
                    <a:pt x="101" y="329"/>
                  </a:lnTo>
                  <a:lnTo>
                    <a:pt x="103" y="323"/>
                  </a:lnTo>
                  <a:lnTo>
                    <a:pt x="107" y="318"/>
                  </a:lnTo>
                  <a:lnTo>
                    <a:pt x="111" y="312"/>
                  </a:lnTo>
                  <a:lnTo>
                    <a:pt x="112" y="306"/>
                  </a:lnTo>
                  <a:lnTo>
                    <a:pt x="116" y="301"/>
                  </a:lnTo>
                  <a:lnTo>
                    <a:pt x="120" y="295"/>
                  </a:lnTo>
                  <a:lnTo>
                    <a:pt x="124" y="291"/>
                  </a:lnTo>
                  <a:lnTo>
                    <a:pt x="131" y="282"/>
                  </a:lnTo>
                  <a:lnTo>
                    <a:pt x="141" y="274"/>
                  </a:lnTo>
                  <a:lnTo>
                    <a:pt x="145" y="270"/>
                  </a:lnTo>
                  <a:lnTo>
                    <a:pt x="150" y="268"/>
                  </a:lnTo>
                  <a:lnTo>
                    <a:pt x="156" y="264"/>
                  </a:lnTo>
                  <a:lnTo>
                    <a:pt x="162" y="263"/>
                  </a:lnTo>
                  <a:lnTo>
                    <a:pt x="166" y="261"/>
                  </a:lnTo>
                  <a:lnTo>
                    <a:pt x="171" y="261"/>
                  </a:lnTo>
                  <a:lnTo>
                    <a:pt x="179" y="261"/>
                  </a:lnTo>
                  <a:lnTo>
                    <a:pt x="187" y="261"/>
                  </a:lnTo>
                  <a:lnTo>
                    <a:pt x="190" y="261"/>
                  </a:lnTo>
                  <a:lnTo>
                    <a:pt x="196" y="261"/>
                  </a:lnTo>
                  <a:lnTo>
                    <a:pt x="202" y="263"/>
                  </a:lnTo>
                  <a:lnTo>
                    <a:pt x="207" y="264"/>
                  </a:lnTo>
                  <a:lnTo>
                    <a:pt x="211" y="266"/>
                  </a:lnTo>
                  <a:lnTo>
                    <a:pt x="217" y="270"/>
                  </a:lnTo>
                  <a:lnTo>
                    <a:pt x="223" y="274"/>
                  </a:lnTo>
                  <a:lnTo>
                    <a:pt x="226" y="280"/>
                  </a:lnTo>
                  <a:lnTo>
                    <a:pt x="230" y="285"/>
                  </a:lnTo>
                  <a:lnTo>
                    <a:pt x="234" y="289"/>
                  </a:lnTo>
                  <a:lnTo>
                    <a:pt x="236" y="295"/>
                  </a:lnTo>
                  <a:lnTo>
                    <a:pt x="240" y="303"/>
                  </a:lnTo>
                  <a:lnTo>
                    <a:pt x="244" y="308"/>
                  </a:lnTo>
                  <a:lnTo>
                    <a:pt x="245" y="316"/>
                  </a:lnTo>
                  <a:lnTo>
                    <a:pt x="249" y="325"/>
                  </a:lnTo>
                  <a:lnTo>
                    <a:pt x="251" y="333"/>
                  </a:lnTo>
                  <a:lnTo>
                    <a:pt x="253" y="341"/>
                  </a:lnTo>
                  <a:lnTo>
                    <a:pt x="255" y="350"/>
                  </a:lnTo>
                  <a:lnTo>
                    <a:pt x="257" y="358"/>
                  </a:lnTo>
                  <a:lnTo>
                    <a:pt x="259" y="367"/>
                  </a:lnTo>
                  <a:lnTo>
                    <a:pt x="261" y="375"/>
                  </a:lnTo>
                  <a:lnTo>
                    <a:pt x="263" y="386"/>
                  </a:lnTo>
                  <a:lnTo>
                    <a:pt x="263" y="396"/>
                  </a:lnTo>
                  <a:lnTo>
                    <a:pt x="264" y="407"/>
                  </a:lnTo>
                  <a:lnTo>
                    <a:pt x="264" y="417"/>
                  </a:lnTo>
                  <a:lnTo>
                    <a:pt x="266" y="426"/>
                  </a:lnTo>
                  <a:lnTo>
                    <a:pt x="266" y="437"/>
                  </a:lnTo>
                  <a:lnTo>
                    <a:pt x="268" y="449"/>
                  </a:lnTo>
                  <a:lnTo>
                    <a:pt x="268" y="460"/>
                  </a:lnTo>
                  <a:lnTo>
                    <a:pt x="268" y="470"/>
                  </a:lnTo>
                  <a:lnTo>
                    <a:pt x="270" y="481"/>
                  </a:lnTo>
                  <a:lnTo>
                    <a:pt x="270" y="493"/>
                  </a:lnTo>
                  <a:lnTo>
                    <a:pt x="270" y="502"/>
                  </a:lnTo>
                  <a:lnTo>
                    <a:pt x="270" y="513"/>
                  </a:lnTo>
                  <a:lnTo>
                    <a:pt x="270" y="525"/>
                  </a:lnTo>
                  <a:lnTo>
                    <a:pt x="270" y="534"/>
                  </a:lnTo>
                  <a:lnTo>
                    <a:pt x="270" y="546"/>
                  </a:lnTo>
                  <a:lnTo>
                    <a:pt x="270" y="555"/>
                  </a:lnTo>
                  <a:lnTo>
                    <a:pt x="270" y="567"/>
                  </a:lnTo>
                  <a:lnTo>
                    <a:pt x="270" y="578"/>
                  </a:lnTo>
                  <a:lnTo>
                    <a:pt x="270" y="588"/>
                  </a:lnTo>
                  <a:lnTo>
                    <a:pt x="270" y="597"/>
                  </a:lnTo>
                  <a:lnTo>
                    <a:pt x="270" y="607"/>
                  </a:lnTo>
                  <a:lnTo>
                    <a:pt x="270" y="618"/>
                  </a:lnTo>
                  <a:lnTo>
                    <a:pt x="270" y="626"/>
                  </a:lnTo>
                  <a:lnTo>
                    <a:pt x="270" y="635"/>
                  </a:lnTo>
                  <a:lnTo>
                    <a:pt x="270" y="643"/>
                  </a:lnTo>
                  <a:lnTo>
                    <a:pt x="270" y="652"/>
                  </a:lnTo>
                  <a:lnTo>
                    <a:pt x="270" y="660"/>
                  </a:lnTo>
                  <a:lnTo>
                    <a:pt x="270" y="667"/>
                  </a:lnTo>
                  <a:lnTo>
                    <a:pt x="270" y="675"/>
                  </a:lnTo>
                  <a:lnTo>
                    <a:pt x="270" y="683"/>
                  </a:lnTo>
                  <a:lnTo>
                    <a:pt x="270" y="688"/>
                  </a:lnTo>
                  <a:lnTo>
                    <a:pt x="270" y="694"/>
                  </a:lnTo>
                  <a:lnTo>
                    <a:pt x="272" y="700"/>
                  </a:lnTo>
                  <a:lnTo>
                    <a:pt x="272" y="705"/>
                  </a:lnTo>
                  <a:lnTo>
                    <a:pt x="272" y="713"/>
                  </a:lnTo>
                  <a:lnTo>
                    <a:pt x="276" y="721"/>
                  </a:lnTo>
                  <a:lnTo>
                    <a:pt x="278" y="724"/>
                  </a:lnTo>
                  <a:lnTo>
                    <a:pt x="282" y="726"/>
                  </a:lnTo>
                  <a:lnTo>
                    <a:pt x="283" y="724"/>
                  </a:lnTo>
                  <a:lnTo>
                    <a:pt x="287" y="719"/>
                  </a:lnTo>
                  <a:lnTo>
                    <a:pt x="287" y="715"/>
                  </a:lnTo>
                  <a:lnTo>
                    <a:pt x="289" y="709"/>
                  </a:lnTo>
                  <a:lnTo>
                    <a:pt x="291" y="704"/>
                  </a:lnTo>
                  <a:lnTo>
                    <a:pt x="293" y="698"/>
                  </a:lnTo>
                  <a:lnTo>
                    <a:pt x="293" y="690"/>
                  </a:lnTo>
                  <a:lnTo>
                    <a:pt x="293" y="685"/>
                  </a:lnTo>
                  <a:lnTo>
                    <a:pt x="293" y="675"/>
                  </a:lnTo>
                  <a:lnTo>
                    <a:pt x="297" y="666"/>
                  </a:lnTo>
                  <a:lnTo>
                    <a:pt x="297" y="656"/>
                  </a:lnTo>
                  <a:lnTo>
                    <a:pt x="297" y="647"/>
                  </a:lnTo>
                  <a:lnTo>
                    <a:pt x="297" y="637"/>
                  </a:lnTo>
                  <a:lnTo>
                    <a:pt x="299" y="628"/>
                  </a:lnTo>
                  <a:lnTo>
                    <a:pt x="299" y="614"/>
                  </a:lnTo>
                  <a:lnTo>
                    <a:pt x="301" y="603"/>
                  </a:lnTo>
                  <a:lnTo>
                    <a:pt x="301" y="590"/>
                  </a:lnTo>
                  <a:lnTo>
                    <a:pt x="303" y="578"/>
                  </a:lnTo>
                  <a:lnTo>
                    <a:pt x="303" y="565"/>
                  </a:lnTo>
                  <a:lnTo>
                    <a:pt x="304" y="552"/>
                  </a:lnTo>
                  <a:lnTo>
                    <a:pt x="304" y="536"/>
                  </a:lnTo>
                  <a:lnTo>
                    <a:pt x="306" y="525"/>
                  </a:lnTo>
                  <a:lnTo>
                    <a:pt x="306" y="510"/>
                  </a:lnTo>
                  <a:lnTo>
                    <a:pt x="308" y="496"/>
                  </a:lnTo>
                  <a:lnTo>
                    <a:pt x="310" y="481"/>
                  </a:lnTo>
                  <a:lnTo>
                    <a:pt x="312" y="466"/>
                  </a:lnTo>
                  <a:lnTo>
                    <a:pt x="312" y="451"/>
                  </a:lnTo>
                  <a:lnTo>
                    <a:pt x="314" y="437"/>
                  </a:lnTo>
                  <a:lnTo>
                    <a:pt x="316" y="422"/>
                  </a:lnTo>
                  <a:lnTo>
                    <a:pt x="318" y="409"/>
                  </a:lnTo>
                  <a:lnTo>
                    <a:pt x="318" y="394"/>
                  </a:lnTo>
                  <a:lnTo>
                    <a:pt x="320" y="379"/>
                  </a:lnTo>
                  <a:lnTo>
                    <a:pt x="322" y="363"/>
                  </a:lnTo>
                  <a:lnTo>
                    <a:pt x="323" y="348"/>
                  </a:lnTo>
                  <a:lnTo>
                    <a:pt x="325" y="333"/>
                  </a:lnTo>
                  <a:lnTo>
                    <a:pt x="327" y="318"/>
                  </a:lnTo>
                  <a:lnTo>
                    <a:pt x="331" y="304"/>
                  </a:lnTo>
                  <a:lnTo>
                    <a:pt x="333" y="289"/>
                  </a:lnTo>
                  <a:lnTo>
                    <a:pt x="335" y="276"/>
                  </a:lnTo>
                  <a:lnTo>
                    <a:pt x="337" y="261"/>
                  </a:lnTo>
                  <a:lnTo>
                    <a:pt x="341" y="247"/>
                  </a:lnTo>
                  <a:lnTo>
                    <a:pt x="342" y="236"/>
                  </a:lnTo>
                  <a:lnTo>
                    <a:pt x="346" y="223"/>
                  </a:lnTo>
                  <a:lnTo>
                    <a:pt x="348" y="211"/>
                  </a:lnTo>
                  <a:lnTo>
                    <a:pt x="352" y="198"/>
                  </a:lnTo>
                  <a:lnTo>
                    <a:pt x="358" y="188"/>
                  </a:lnTo>
                  <a:lnTo>
                    <a:pt x="360" y="175"/>
                  </a:lnTo>
                  <a:lnTo>
                    <a:pt x="363" y="166"/>
                  </a:lnTo>
                  <a:lnTo>
                    <a:pt x="367" y="154"/>
                  </a:lnTo>
                  <a:lnTo>
                    <a:pt x="373" y="147"/>
                  </a:lnTo>
                  <a:lnTo>
                    <a:pt x="377" y="137"/>
                  </a:lnTo>
                  <a:lnTo>
                    <a:pt x="380" y="128"/>
                  </a:lnTo>
                  <a:lnTo>
                    <a:pt x="386" y="120"/>
                  </a:lnTo>
                  <a:lnTo>
                    <a:pt x="392" y="114"/>
                  </a:lnTo>
                  <a:lnTo>
                    <a:pt x="396" y="107"/>
                  </a:lnTo>
                  <a:lnTo>
                    <a:pt x="401" y="103"/>
                  </a:lnTo>
                  <a:lnTo>
                    <a:pt x="407" y="97"/>
                  </a:lnTo>
                  <a:lnTo>
                    <a:pt x="413" y="93"/>
                  </a:lnTo>
                  <a:lnTo>
                    <a:pt x="418" y="90"/>
                  </a:lnTo>
                  <a:lnTo>
                    <a:pt x="426" y="88"/>
                  </a:lnTo>
                  <a:lnTo>
                    <a:pt x="432" y="86"/>
                  </a:lnTo>
                  <a:lnTo>
                    <a:pt x="441" y="86"/>
                  </a:lnTo>
                  <a:lnTo>
                    <a:pt x="447" y="86"/>
                  </a:lnTo>
                  <a:lnTo>
                    <a:pt x="453" y="88"/>
                  </a:lnTo>
                  <a:lnTo>
                    <a:pt x="458" y="90"/>
                  </a:lnTo>
                  <a:lnTo>
                    <a:pt x="466" y="95"/>
                  </a:lnTo>
                  <a:lnTo>
                    <a:pt x="470" y="101"/>
                  </a:lnTo>
                  <a:lnTo>
                    <a:pt x="475" y="107"/>
                  </a:lnTo>
                  <a:lnTo>
                    <a:pt x="481" y="114"/>
                  </a:lnTo>
                  <a:lnTo>
                    <a:pt x="487" y="124"/>
                  </a:lnTo>
                  <a:lnTo>
                    <a:pt x="489" y="133"/>
                  </a:lnTo>
                  <a:lnTo>
                    <a:pt x="494" y="145"/>
                  </a:lnTo>
                  <a:lnTo>
                    <a:pt x="498" y="156"/>
                  </a:lnTo>
                  <a:lnTo>
                    <a:pt x="502" y="169"/>
                  </a:lnTo>
                  <a:lnTo>
                    <a:pt x="506" y="183"/>
                  </a:lnTo>
                  <a:lnTo>
                    <a:pt x="510" y="198"/>
                  </a:lnTo>
                  <a:lnTo>
                    <a:pt x="512" y="213"/>
                  </a:lnTo>
                  <a:lnTo>
                    <a:pt x="515" y="230"/>
                  </a:lnTo>
                  <a:lnTo>
                    <a:pt x="517" y="245"/>
                  </a:lnTo>
                  <a:lnTo>
                    <a:pt x="521" y="263"/>
                  </a:lnTo>
                  <a:lnTo>
                    <a:pt x="523" y="280"/>
                  </a:lnTo>
                  <a:lnTo>
                    <a:pt x="525" y="299"/>
                  </a:lnTo>
                  <a:lnTo>
                    <a:pt x="527" y="318"/>
                  </a:lnTo>
                  <a:lnTo>
                    <a:pt x="529" y="337"/>
                  </a:lnTo>
                  <a:lnTo>
                    <a:pt x="531" y="358"/>
                  </a:lnTo>
                  <a:lnTo>
                    <a:pt x="532" y="379"/>
                  </a:lnTo>
                  <a:lnTo>
                    <a:pt x="532" y="398"/>
                  </a:lnTo>
                  <a:lnTo>
                    <a:pt x="532" y="418"/>
                  </a:lnTo>
                  <a:lnTo>
                    <a:pt x="534" y="441"/>
                  </a:lnTo>
                  <a:lnTo>
                    <a:pt x="536" y="462"/>
                  </a:lnTo>
                  <a:lnTo>
                    <a:pt x="536" y="485"/>
                  </a:lnTo>
                  <a:lnTo>
                    <a:pt x="538" y="506"/>
                  </a:lnTo>
                  <a:lnTo>
                    <a:pt x="538" y="529"/>
                  </a:lnTo>
                  <a:lnTo>
                    <a:pt x="540" y="552"/>
                  </a:lnTo>
                  <a:lnTo>
                    <a:pt x="540" y="572"/>
                  </a:lnTo>
                  <a:lnTo>
                    <a:pt x="540" y="593"/>
                  </a:lnTo>
                  <a:lnTo>
                    <a:pt x="540" y="616"/>
                  </a:lnTo>
                  <a:lnTo>
                    <a:pt x="540" y="637"/>
                  </a:lnTo>
                  <a:lnTo>
                    <a:pt x="540" y="658"/>
                  </a:lnTo>
                  <a:lnTo>
                    <a:pt x="542" y="681"/>
                  </a:lnTo>
                  <a:lnTo>
                    <a:pt x="542" y="702"/>
                  </a:lnTo>
                  <a:lnTo>
                    <a:pt x="542" y="723"/>
                  </a:lnTo>
                  <a:lnTo>
                    <a:pt x="542" y="742"/>
                  </a:lnTo>
                  <a:lnTo>
                    <a:pt x="544" y="762"/>
                  </a:lnTo>
                  <a:lnTo>
                    <a:pt x="544" y="782"/>
                  </a:lnTo>
                  <a:lnTo>
                    <a:pt x="544" y="801"/>
                  </a:lnTo>
                  <a:lnTo>
                    <a:pt x="544" y="820"/>
                  </a:lnTo>
                  <a:lnTo>
                    <a:pt x="546" y="837"/>
                  </a:lnTo>
                  <a:lnTo>
                    <a:pt x="546" y="854"/>
                  </a:lnTo>
                  <a:lnTo>
                    <a:pt x="548" y="871"/>
                  </a:lnTo>
                  <a:lnTo>
                    <a:pt x="548" y="888"/>
                  </a:lnTo>
                  <a:lnTo>
                    <a:pt x="550" y="903"/>
                  </a:lnTo>
                  <a:lnTo>
                    <a:pt x="550" y="916"/>
                  </a:lnTo>
                  <a:lnTo>
                    <a:pt x="551" y="932"/>
                  </a:lnTo>
                  <a:lnTo>
                    <a:pt x="553" y="943"/>
                  </a:lnTo>
                  <a:lnTo>
                    <a:pt x="553" y="956"/>
                  </a:lnTo>
                  <a:lnTo>
                    <a:pt x="555" y="968"/>
                  </a:lnTo>
                  <a:lnTo>
                    <a:pt x="557" y="977"/>
                  </a:lnTo>
                  <a:lnTo>
                    <a:pt x="559" y="987"/>
                  </a:lnTo>
                  <a:lnTo>
                    <a:pt x="561" y="994"/>
                  </a:lnTo>
                  <a:lnTo>
                    <a:pt x="563" y="1002"/>
                  </a:lnTo>
                  <a:lnTo>
                    <a:pt x="567" y="1008"/>
                  </a:lnTo>
                  <a:lnTo>
                    <a:pt x="569" y="1013"/>
                  </a:lnTo>
                  <a:lnTo>
                    <a:pt x="572" y="1017"/>
                  </a:lnTo>
                  <a:lnTo>
                    <a:pt x="576" y="1019"/>
                  </a:lnTo>
                  <a:lnTo>
                    <a:pt x="578" y="1021"/>
                  </a:lnTo>
                  <a:lnTo>
                    <a:pt x="582" y="1019"/>
                  </a:lnTo>
                  <a:lnTo>
                    <a:pt x="584" y="1017"/>
                  </a:lnTo>
                  <a:lnTo>
                    <a:pt x="588" y="1013"/>
                  </a:lnTo>
                  <a:lnTo>
                    <a:pt x="589" y="1008"/>
                  </a:lnTo>
                  <a:lnTo>
                    <a:pt x="591" y="1002"/>
                  </a:lnTo>
                  <a:lnTo>
                    <a:pt x="595" y="994"/>
                  </a:lnTo>
                  <a:lnTo>
                    <a:pt x="597" y="987"/>
                  </a:lnTo>
                  <a:lnTo>
                    <a:pt x="599" y="977"/>
                  </a:lnTo>
                  <a:lnTo>
                    <a:pt x="601" y="966"/>
                  </a:lnTo>
                  <a:lnTo>
                    <a:pt x="603" y="954"/>
                  </a:lnTo>
                  <a:lnTo>
                    <a:pt x="605" y="939"/>
                  </a:lnTo>
                  <a:lnTo>
                    <a:pt x="608" y="928"/>
                  </a:lnTo>
                  <a:lnTo>
                    <a:pt x="610" y="911"/>
                  </a:lnTo>
                  <a:lnTo>
                    <a:pt x="612" y="896"/>
                  </a:lnTo>
                  <a:lnTo>
                    <a:pt x="614" y="878"/>
                  </a:lnTo>
                  <a:lnTo>
                    <a:pt x="616" y="863"/>
                  </a:lnTo>
                  <a:lnTo>
                    <a:pt x="618" y="844"/>
                  </a:lnTo>
                  <a:lnTo>
                    <a:pt x="620" y="825"/>
                  </a:lnTo>
                  <a:lnTo>
                    <a:pt x="620" y="804"/>
                  </a:lnTo>
                  <a:lnTo>
                    <a:pt x="622" y="785"/>
                  </a:lnTo>
                  <a:lnTo>
                    <a:pt x="624" y="764"/>
                  </a:lnTo>
                  <a:lnTo>
                    <a:pt x="626" y="743"/>
                  </a:lnTo>
                  <a:lnTo>
                    <a:pt x="626" y="721"/>
                  </a:lnTo>
                  <a:lnTo>
                    <a:pt x="629" y="700"/>
                  </a:lnTo>
                  <a:lnTo>
                    <a:pt x="629" y="677"/>
                  </a:lnTo>
                  <a:lnTo>
                    <a:pt x="631" y="654"/>
                  </a:lnTo>
                  <a:lnTo>
                    <a:pt x="633" y="631"/>
                  </a:lnTo>
                  <a:lnTo>
                    <a:pt x="635" y="609"/>
                  </a:lnTo>
                  <a:lnTo>
                    <a:pt x="635" y="584"/>
                  </a:lnTo>
                  <a:lnTo>
                    <a:pt x="639" y="561"/>
                  </a:lnTo>
                  <a:lnTo>
                    <a:pt x="639" y="536"/>
                  </a:lnTo>
                  <a:lnTo>
                    <a:pt x="643" y="513"/>
                  </a:lnTo>
                  <a:lnTo>
                    <a:pt x="643" y="489"/>
                  </a:lnTo>
                  <a:lnTo>
                    <a:pt x="645" y="464"/>
                  </a:lnTo>
                  <a:lnTo>
                    <a:pt x="647" y="441"/>
                  </a:lnTo>
                  <a:lnTo>
                    <a:pt x="648" y="418"/>
                  </a:lnTo>
                  <a:lnTo>
                    <a:pt x="650" y="394"/>
                  </a:lnTo>
                  <a:lnTo>
                    <a:pt x="652" y="371"/>
                  </a:lnTo>
                  <a:lnTo>
                    <a:pt x="654" y="348"/>
                  </a:lnTo>
                  <a:lnTo>
                    <a:pt x="658" y="325"/>
                  </a:lnTo>
                  <a:lnTo>
                    <a:pt x="660" y="303"/>
                  </a:lnTo>
                  <a:lnTo>
                    <a:pt x="662" y="282"/>
                  </a:lnTo>
                  <a:lnTo>
                    <a:pt x="664" y="259"/>
                  </a:lnTo>
                  <a:lnTo>
                    <a:pt x="666" y="240"/>
                  </a:lnTo>
                  <a:lnTo>
                    <a:pt x="669" y="217"/>
                  </a:lnTo>
                  <a:lnTo>
                    <a:pt x="671" y="198"/>
                  </a:lnTo>
                  <a:lnTo>
                    <a:pt x="675" y="179"/>
                  </a:lnTo>
                  <a:lnTo>
                    <a:pt x="679" y="162"/>
                  </a:lnTo>
                  <a:lnTo>
                    <a:pt x="683" y="143"/>
                  </a:lnTo>
                  <a:lnTo>
                    <a:pt x="685" y="128"/>
                  </a:lnTo>
                  <a:lnTo>
                    <a:pt x="688" y="111"/>
                  </a:lnTo>
                  <a:lnTo>
                    <a:pt x="692" y="95"/>
                  </a:lnTo>
                  <a:lnTo>
                    <a:pt x="696" y="82"/>
                  </a:lnTo>
                  <a:lnTo>
                    <a:pt x="700" y="69"/>
                  </a:lnTo>
                  <a:lnTo>
                    <a:pt x="705" y="57"/>
                  </a:lnTo>
                  <a:lnTo>
                    <a:pt x="709" y="46"/>
                  </a:lnTo>
                  <a:lnTo>
                    <a:pt x="715" y="36"/>
                  </a:lnTo>
                  <a:lnTo>
                    <a:pt x="719" y="27"/>
                  </a:lnTo>
                  <a:lnTo>
                    <a:pt x="724" y="17"/>
                  </a:lnTo>
                  <a:lnTo>
                    <a:pt x="730" y="14"/>
                  </a:lnTo>
                  <a:lnTo>
                    <a:pt x="736" y="8"/>
                  </a:lnTo>
                  <a:lnTo>
                    <a:pt x="742" y="4"/>
                  </a:lnTo>
                  <a:lnTo>
                    <a:pt x="747" y="2"/>
                  </a:lnTo>
                  <a:lnTo>
                    <a:pt x="755" y="2"/>
                  </a:lnTo>
                  <a:lnTo>
                    <a:pt x="761" y="0"/>
                  </a:lnTo>
                  <a:lnTo>
                    <a:pt x="766" y="4"/>
                  </a:lnTo>
                  <a:lnTo>
                    <a:pt x="770" y="8"/>
                  </a:lnTo>
                  <a:lnTo>
                    <a:pt x="776" y="15"/>
                  </a:lnTo>
                  <a:lnTo>
                    <a:pt x="781" y="21"/>
                  </a:lnTo>
                  <a:lnTo>
                    <a:pt x="785" y="33"/>
                  </a:lnTo>
                  <a:lnTo>
                    <a:pt x="791" y="42"/>
                  </a:lnTo>
                  <a:lnTo>
                    <a:pt x="795" y="55"/>
                  </a:lnTo>
                  <a:lnTo>
                    <a:pt x="797" y="69"/>
                  </a:lnTo>
                  <a:lnTo>
                    <a:pt x="800" y="84"/>
                  </a:lnTo>
                  <a:lnTo>
                    <a:pt x="804" y="101"/>
                  </a:lnTo>
                  <a:lnTo>
                    <a:pt x="808" y="120"/>
                  </a:lnTo>
                  <a:lnTo>
                    <a:pt x="810" y="137"/>
                  </a:lnTo>
                  <a:lnTo>
                    <a:pt x="814" y="158"/>
                  </a:lnTo>
                  <a:lnTo>
                    <a:pt x="816" y="179"/>
                  </a:lnTo>
                  <a:lnTo>
                    <a:pt x="818" y="202"/>
                  </a:lnTo>
                  <a:lnTo>
                    <a:pt x="819" y="225"/>
                  </a:lnTo>
                  <a:lnTo>
                    <a:pt x="821" y="249"/>
                  </a:lnTo>
                  <a:lnTo>
                    <a:pt x="823" y="274"/>
                  </a:lnTo>
                  <a:lnTo>
                    <a:pt x="825" y="301"/>
                  </a:lnTo>
                  <a:lnTo>
                    <a:pt x="825" y="327"/>
                  </a:lnTo>
                  <a:lnTo>
                    <a:pt x="827" y="354"/>
                  </a:lnTo>
                  <a:lnTo>
                    <a:pt x="827" y="380"/>
                  </a:lnTo>
                  <a:lnTo>
                    <a:pt x="829" y="411"/>
                  </a:lnTo>
                  <a:lnTo>
                    <a:pt x="829" y="439"/>
                  </a:lnTo>
                  <a:lnTo>
                    <a:pt x="831" y="468"/>
                  </a:lnTo>
                  <a:lnTo>
                    <a:pt x="831" y="498"/>
                  </a:lnTo>
                  <a:lnTo>
                    <a:pt x="831" y="529"/>
                  </a:lnTo>
                  <a:lnTo>
                    <a:pt x="831" y="557"/>
                  </a:lnTo>
                  <a:lnTo>
                    <a:pt x="833" y="588"/>
                  </a:lnTo>
                  <a:lnTo>
                    <a:pt x="833" y="618"/>
                  </a:lnTo>
                  <a:lnTo>
                    <a:pt x="833" y="648"/>
                  </a:lnTo>
                  <a:lnTo>
                    <a:pt x="833" y="679"/>
                  </a:lnTo>
                  <a:lnTo>
                    <a:pt x="833" y="709"/>
                  </a:lnTo>
                  <a:lnTo>
                    <a:pt x="833" y="740"/>
                  </a:lnTo>
                  <a:lnTo>
                    <a:pt x="833" y="770"/>
                  </a:lnTo>
                  <a:lnTo>
                    <a:pt x="831" y="799"/>
                  </a:lnTo>
                  <a:lnTo>
                    <a:pt x="831" y="829"/>
                  </a:lnTo>
                  <a:lnTo>
                    <a:pt x="831" y="858"/>
                  </a:lnTo>
                  <a:lnTo>
                    <a:pt x="831" y="888"/>
                  </a:lnTo>
                  <a:lnTo>
                    <a:pt x="831" y="915"/>
                  </a:lnTo>
                  <a:lnTo>
                    <a:pt x="831" y="943"/>
                  </a:lnTo>
                  <a:lnTo>
                    <a:pt x="831" y="970"/>
                  </a:lnTo>
                  <a:lnTo>
                    <a:pt x="831" y="998"/>
                  </a:lnTo>
                  <a:lnTo>
                    <a:pt x="831" y="1023"/>
                  </a:lnTo>
                  <a:lnTo>
                    <a:pt x="831" y="1048"/>
                  </a:lnTo>
                  <a:lnTo>
                    <a:pt x="831" y="1072"/>
                  </a:lnTo>
                  <a:lnTo>
                    <a:pt x="831" y="1097"/>
                  </a:lnTo>
                  <a:lnTo>
                    <a:pt x="831" y="1118"/>
                  </a:lnTo>
                  <a:lnTo>
                    <a:pt x="831" y="1139"/>
                  </a:lnTo>
                  <a:lnTo>
                    <a:pt x="831" y="1160"/>
                  </a:lnTo>
                  <a:lnTo>
                    <a:pt x="833" y="1179"/>
                  </a:lnTo>
                  <a:lnTo>
                    <a:pt x="833" y="1198"/>
                  </a:lnTo>
                  <a:lnTo>
                    <a:pt x="833" y="1215"/>
                  </a:lnTo>
                  <a:lnTo>
                    <a:pt x="835" y="1230"/>
                  </a:lnTo>
                  <a:lnTo>
                    <a:pt x="835" y="1245"/>
                  </a:lnTo>
                  <a:lnTo>
                    <a:pt x="835" y="1257"/>
                  </a:lnTo>
                  <a:lnTo>
                    <a:pt x="838" y="1268"/>
                  </a:lnTo>
                  <a:lnTo>
                    <a:pt x="838" y="1278"/>
                  </a:lnTo>
                  <a:lnTo>
                    <a:pt x="840" y="1285"/>
                  </a:lnTo>
                  <a:lnTo>
                    <a:pt x="842" y="1291"/>
                  </a:lnTo>
                  <a:lnTo>
                    <a:pt x="846" y="1297"/>
                  </a:lnTo>
                  <a:lnTo>
                    <a:pt x="848" y="1299"/>
                  </a:lnTo>
                  <a:lnTo>
                    <a:pt x="852" y="1302"/>
                  </a:lnTo>
                  <a:lnTo>
                    <a:pt x="854" y="1300"/>
                  </a:lnTo>
                  <a:lnTo>
                    <a:pt x="856" y="1297"/>
                  </a:lnTo>
                  <a:lnTo>
                    <a:pt x="857" y="1293"/>
                  </a:lnTo>
                  <a:lnTo>
                    <a:pt x="859" y="1289"/>
                  </a:lnTo>
                  <a:lnTo>
                    <a:pt x="861" y="1280"/>
                  </a:lnTo>
                  <a:lnTo>
                    <a:pt x="863" y="1272"/>
                  </a:lnTo>
                  <a:lnTo>
                    <a:pt x="865" y="1261"/>
                  </a:lnTo>
                  <a:lnTo>
                    <a:pt x="867" y="1249"/>
                  </a:lnTo>
                  <a:lnTo>
                    <a:pt x="869" y="1236"/>
                  </a:lnTo>
                  <a:lnTo>
                    <a:pt x="871" y="1222"/>
                  </a:lnTo>
                  <a:lnTo>
                    <a:pt x="871" y="1205"/>
                  </a:lnTo>
                  <a:lnTo>
                    <a:pt x="873" y="1188"/>
                  </a:lnTo>
                  <a:lnTo>
                    <a:pt x="875" y="1171"/>
                  </a:lnTo>
                  <a:lnTo>
                    <a:pt x="876" y="1152"/>
                  </a:lnTo>
                  <a:lnTo>
                    <a:pt x="878" y="1133"/>
                  </a:lnTo>
                  <a:lnTo>
                    <a:pt x="880" y="1112"/>
                  </a:lnTo>
                  <a:lnTo>
                    <a:pt x="880" y="1089"/>
                  </a:lnTo>
                  <a:lnTo>
                    <a:pt x="880" y="1067"/>
                  </a:lnTo>
                  <a:lnTo>
                    <a:pt x="882" y="1044"/>
                  </a:lnTo>
                  <a:lnTo>
                    <a:pt x="884" y="1019"/>
                  </a:lnTo>
                  <a:lnTo>
                    <a:pt x="884" y="994"/>
                  </a:lnTo>
                  <a:lnTo>
                    <a:pt x="886" y="970"/>
                  </a:lnTo>
                  <a:lnTo>
                    <a:pt x="886" y="943"/>
                  </a:lnTo>
                  <a:lnTo>
                    <a:pt x="888" y="916"/>
                  </a:lnTo>
                  <a:lnTo>
                    <a:pt x="888" y="890"/>
                  </a:lnTo>
                  <a:lnTo>
                    <a:pt x="890" y="863"/>
                  </a:lnTo>
                  <a:lnTo>
                    <a:pt x="892" y="835"/>
                  </a:lnTo>
                  <a:lnTo>
                    <a:pt x="894" y="806"/>
                  </a:lnTo>
                  <a:lnTo>
                    <a:pt x="894" y="778"/>
                  </a:lnTo>
                  <a:lnTo>
                    <a:pt x="895" y="751"/>
                  </a:lnTo>
                  <a:lnTo>
                    <a:pt x="897" y="721"/>
                  </a:lnTo>
                  <a:lnTo>
                    <a:pt x="899" y="694"/>
                  </a:lnTo>
                  <a:lnTo>
                    <a:pt x="899" y="664"/>
                  </a:lnTo>
                  <a:lnTo>
                    <a:pt x="901" y="637"/>
                  </a:lnTo>
                  <a:lnTo>
                    <a:pt x="901" y="607"/>
                  </a:lnTo>
                  <a:lnTo>
                    <a:pt x="903" y="578"/>
                  </a:lnTo>
                  <a:lnTo>
                    <a:pt x="903" y="552"/>
                  </a:lnTo>
                  <a:lnTo>
                    <a:pt x="905" y="523"/>
                  </a:lnTo>
                  <a:lnTo>
                    <a:pt x="907" y="494"/>
                  </a:lnTo>
                  <a:lnTo>
                    <a:pt x="909" y="468"/>
                  </a:lnTo>
                  <a:lnTo>
                    <a:pt x="911" y="441"/>
                  </a:lnTo>
                  <a:lnTo>
                    <a:pt x="913" y="417"/>
                  </a:lnTo>
                  <a:lnTo>
                    <a:pt x="914" y="390"/>
                  </a:lnTo>
                  <a:lnTo>
                    <a:pt x="916" y="365"/>
                  </a:lnTo>
                  <a:lnTo>
                    <a:pt x="918" y="341"/>
                  </a:lnTo>
                  <a:lnTo>
                    <a:pt x="920" y="318"/>
                  </a:lnTo>
                  <a:lnTo>
                    <a:pt x="924" y="295"/>
                  </a:lnTo>
                  <a:lnTo>
                    <a:pt x="926" y="274"/>
                  </a:lnTo>
                  <a:lnTo>
                    <a:pt x="928" y="253"/>
                  </a:lnTo>
                  <a:lnTo>
                    <a:pt x="930" y="232"/>
                  </a:lnTo>
                  <a:lnTo>
                    <a:pt x="933" y="213"/>
                  </a:lnTo>
                  <a:lnTo>
                    <a:pt x="935" y="196"/>
                  </a:lnTo>
                  <a:lnTo>
                    <a:pt x="939" y="179"/>
                  </a:lnTo>
                  <a:lnTo>
                    <a:pt x="943" y="164"/>
                  </a:lnTo>
                  <a:lnTo>
                    <a:pt x="945" y="149"/>
                  </a:lnTo>
                  <a:lnTo>
                    <a:pt x="949" y="137"/>
                  </a:lnTo>
                  <a:lnTo>
                    <a:pt x="952" y="126"/>
                  </a:lnTo>
                  <a:lnTo>
                    <a:pt x="956" y="114"/>
                  </a:lnTo>
                  <a:lnTo>
                    <a:pt x="960" y="105"/>
                  </a:lnTo>
                  <a:lnTo>
                    <a:pt x="966" y="99"/>
                  </a:lnTo>
                  <a:lnTo>
                    <a:pt x="970" y="92"/>
                  </a:lnTo>
                  <a:lnTo>
                    <a:pt x="973" y="88"/>
                  </a:lnTo>
                  <a:lnTo>
                    <a:pt x="979" y="86"/>
                  </a:lnTo>
                  <a:lnTo>
                    <a:pt x="985" y="86"/>
                  </a:lnTo>
                  <a:lnTo>
                    <a:pt x="992" y="88"/>
                  </a:lnTo>
                  <a:lnTo>
                    <a:pt x="1002" y="97"/>
                  </a:lnTo>
                  <a:lnTo>
                    <a:pt x="1006" y="103"/>
                  </a:lnTo>
                  <a:lnTo>
                    <a:pt x="1010" y="109"/>
                  </a:lnTo>
                  <a:lnTo>
                    <a:pt x="1011" y="118"/>
                  </a:lnTo>
                  <a:lnTo>
                    <a:pt x="1015" y="128"/>
                  </a:lnTo>
                  <a:lnTo>
                    <a:pt x="1019" y="137"/>
                  </a:lnTo>
                  <a:lnTo>
                    <a:pt x="1021" y="149"/>
                  </a:lnTo>
                  <a:lnTo>
                    <a:pt x="1025" y="160"/>
                  </a:lnTo>
                  <a:lnTo>
                    <a:pt x="1029" y="173"/>
                  </a:lnTo>
                  <a:lnTo>
                    <a:pt x="1030" y="187"/>
                  </a:lnTo>
                  <a:lnTo>
                    <a:pt x="1032" y="202"/>
                  </a:lnTo>
                  <a:lnTo>
                    <a:pt x="1034" y="217"/>
                  </a:lnTo>
                  <a:lnTo>
                    <a:pt x="1038" y="234"/>
                  </a:lnTo>
                  <a:lnTo>
                    <a:pt x="1038" y="251"/>
                  </a:lnTo>
                  <a:lnTo>
                    <a:pt x="1040" y="268"/>
                  </a:lnTo>
                  <a:lnTo>
                    <a:pt x="1042" y="285"/>
                  </a:lnTo>
                  <a:lnTo>
                    <a:pt x="1044" y="304"/>
                  </a:lnTo>
                  <a:lnTo>
                    <a:pt x="1046" y="323"/>
                  </a:lnTo>
                  <a:lnTo>
                    <a:pt x="1048" y="342"/>
                  </a:lnTo>
                  <a:lnTo>
                    <a:pt x="1049" y="363"/>
                  </a:lnTo>
                  <a:lnTo>
                    <a:pt x="1051" y="384"/>
                  </a:lnTo>
                  <a:lnTo>
                    <a:pt x="1051" y="405"/>
                  </a:lnTo>
                  <a:lnTo>
                    <a:pt x="1053" y="426"/>
                  </a:lnTo>
                  <a:lnTo>
                    <a:pt x="1053" y="447"/>
                  </a:lnTo>
                  <a:lnTo>
                    <a:pt x="1055" y="468"/>
                  </a:lnTo>
                  <a:lnTo>
                    <a:pt x="1055" y="491"/>
                  </a:lnTo>
                  <a:lnTo>
                    <a:pt x="1055" y="512"/>
                  </a:lnTo>
                  <a:lnTo>
                    <a:pt x="1055" y="534"/>
                  </a:lnTo>
                  <a:lnTo>
                    <a:pt x="1057" y="557"/>
                  </a:lnTo>
                  <a:lnTo>
                    <a:pt x="1057" y="578"/>
                  </a:lnTo>
                  <a:lnTo>
                    <a:pt x="1059" y="599"/>
                  </a:lnTo>
                  <a:lnTo>
                    <a:pt x="1059" y="622"/>
                  </a:lnTo>
                  <a:lnTo>
                    <a:pt x="1059" y="643"/>
                  </a:lnTo>
                  <a:lnTo>
                    <a:pt x="1059" y="664"/>
                  </a:lnTo>
                  <a:lnTo>
                    <a:pt x="1061" y="686"/>
                  </a:lnTo>
                  <a:lnTo>
                    <a:pt x="1061" y="707"/>
                  </a:lnTo>
                  <a:lnTo>
                    <a:pt x="1063" y="730"/>
                  </a:lnTo>
                  <a:lnTo>
                    <a:pt x="1063" y="749"/>
                  </a:lnTo>
                  <a:lnTo>
                    <a:pt x="1063" y="770"/>
                  </a:lnTo>
                  <a:lnTo>
                    <a:pt x="1063" y="789"/>
                  </a:lnTo>
                  <a:lnTo>
                    <a:pt x="1065" y="808"/>
                  </a:lnTo>
                  <a:lnTo>
                    <a:pt x="1065" y="825"/>
                  </a:lnTo>
                  <a:lnTo>
                    <a:pt x="1065" y="844"/>
                  </a:lnTo>
                  <a:lnTo>
                    <a:pt x="1067" y="861"/>
                  </a:lnTo>
                  <a:lnTo>
                    <a:pt x="1067" y="880"/>
                  </a:lnTo>
                  <a:lnTo>
                    <a:pt x="1067" y="896"/>
                  </a:lnTo>
                  <a:lnTo>
                    <a:pt x="1068" y="911"/>
                  </a:lnTo>
                  <a:lnTo>
                    <a:pt x="1068" y="926"/>
                  </a:lnTo>
                  <a:lnTo>
                    <a:pt x="1070" y="939"/>
                  </a:lnTo>
                  <a:lnTo>
                    <a:pt x="1070" y="953"/>
                  </a:lnTo>
                  <a:lnTo>
                    <a:pt x="1072" y="964"/>
                  </a:lnTo>
                  <a:lnTo>
                    <a:pt x="1072" y="975"/>
                  </a:lnTo>
                  <a:lnTo>
                    <a:pt x="1074" y="987"/>
                  </a:lnTo>
                  <a:lnTo>
                    <a:pt x="1076" y="994"/>
                  </a:lnTo>
                  <a:lnTo>
                    <a:pt x="1076" y="1002"/>
                  </a:lnTo>
                  <a:lnTo>
                    <a:pt x="1078" y="1010"/>
                  </a:lnTo>
                  <a:lnTo>
                    <a:pt x="1080" y="1017"/>
                  </a:lnTo>
                  <a:lnTo>
                    <a:pt x="1082" y="1021"/>
                  </a:lnTo>
                  <a:lnTo>
                    <a:pt x="1084" y="1025"/>
                  </a:lnTo>
                  <a:lnTo>
                    <a:pt x="1087" y="1027"/>
                  </a:lnTo>
                  <a:lnTo>
                    <a:pt x="1089" y="1029"/>
                  </a:lnTo>
                  <a:lnTo>
                    <a:pt x="1093" y="1027"/>
                  </a:lnTo>
                  <a:lnTo>
                    <a:pt x="1097" y="1023"/>
                  </a:lnTo>
                  <a:lnTo>
                    <a:pt x="1101" y="1017"/>
                  </a:lnTo>
                  <a:lnTo>
                    <a:pt x="1105" y="1008"/>
                  </a:lnTo>
                  <a:lnTo>
                    <a:pt x="1105" y="1002"/>
                  </a:lnTo>
                  <a:lnTo>
                    <a:pt x="1106" y="998"/>
                  </a:lnTo>
                  <a:lnTo>
                    <a:pt x="1108" y="991"/>
                  </a:lnTo>
                  <a:lnTo>
                    <a:pt x="1110" y="985"/>
                  </a:lnTo>
                  <a:lnTo>
                    <a:pt x="1112" y="977"/>
                  </a:lnTo>
                  <a:lnTo>
                    <a:pt x="1114" y="972"/>
                  </a:lnTo>
                  <a:lnTo>
                    <a:pt x="1116" y="964"/>
                  </a:lnTo>
                  <a:lnTo>
                    <a:pt x="1118" y="956"/>
                  </a:lnTo>
                  <a:lnTo>
                    <a:pt x="1118" y="947"/>
                  </a:lnTo>
                  <a:lnTo>
                    <a:pt x="1120" y="939"/>
                  </a:lnTo>
                  <a:lnTo>
                    <a:pt x="1120" y="930"/>
                  </a:lnTo>
                  <a:lnTo>
                    <a:pt x="1122" y="920"/>
                  </a:lnTo>
                  <a:lnTo>
                    <a:pt x="1122" y="911"/>
                  </a:lnTo>
                  <a:lnTo>
                    <a:pt x="1124" y="901"/>
                  </a:lnTo>
                  <a:lnTo>
                    <a:pt x="1125" y="892"/>
                  </a:lnTo>
                  <a:lnTo>
                    <a:pt x="1127" y="882"/>
                  </a:lnTo>
                  <a:lnTo>
                    <a:pt x="1127" y="871"/>
                  </a:lnTo>
                  <a:lnTo>
                    <a:pt x="1129" y="861"/>
                  </a:lnTo>
                  <a:lnTo>
                    <a:pt x="1129" y="852"/>
                  </a:lnTo>
                  <a:lnTo>
                    <a:pt x="1131" y="842"/>
                  </a:lnTo>
                  <a:lnTo>
                    <a:pt x="1133" y="831"/>
                  </a:lnTo>
                  <a:lnTo>
                    <a:pt x="1135" y="821"/>
                  </a:lnTo>
                  <a:lnTo>
                    <a:pt x="1135" y="810"/>
                  </a:lnTo>
                  <a:lnTo>
                    <a:pt x="1137" y="801"/>
                  </a:lnTo>
                  <a:lnTo>
                    <a:pt x="1137" y="789"/>
                  </a:lnTo>
                  <a:lnTo>
                    <a:pt x="1139" y="778"/>
                  </a:lnTo>
                  <a:lnTo>
                    <a:pt x="1139" y="768"/>
                  </a:lnTo>
                  <a:lnTo>
                    <a:pt x="1141" y="759"/>
                  </a:lnTo>
                  <a:lnTo>
                    <a:pt x="1141" y="747"/>
                  </a:lnTo>
                  <a:lnTo>
                    <a:pt x="1143" y="738"/>
                  </a:lnTo>
                  <a:lnTo>
                    <a:pt x="1143" y="728"/>
                  </a:lnTo>
                  <a:lnTo>
                    <a:pt x="1144" y="721"/>
                  </a:lnTo>
                  <a:lnTo>
                    <a:pt x="1144" y="709"/>
                  </a:lnTo>
                  <a:lnTo>
                    <a:pt x="1146" y="702"/>
                  </a:lnTo>
                  <a:lnTo>
                    <a:pt x="1146" y="692"/>
                  </a:lnTo>
                  <a:lnTo>
                    <a:pt x="1148" y="686"/>
                  </a:lnTo>
                  <a:lnTo>
                    <a:pt x="1150" y="677"/>
                  </a:lnTo>
                  <a:lnTo>
                    <a:pt x="1152" y="669"/>
                  </a:lnTo>
                  <a:lnTo>
                    <a:pt x="1152" y="662"/>
                  </a:lnTo>
                  <a:lnTo>
                    <a:pt x="1154" y="656"/>
                  </a:lnTo>
                  <a:lnTo>
                    <a:pt x="1156" y="648"/>
                  </a:lnTo>
                  <a:lnTo>
                    <a:pt x="1158" y="643"/>
                  </a:lnTo>
                  <a:lnTo>
                    <a:pt x="1158" y="637"/>
                  </a:lnTo>
                  <a:lnTo>
                    <a:pt x="1160" y="633"/>
                  </a:lnTo>
                  <a:lnTo>
                    <a:pt x="1162" y="624"/>
                  </a:lnTo>
                  <a:lnTo>
                    <a:pt x="1165" y="618"/>
                  </a:lnTo>
                  <a:lnTo>
                    <a:pt x="1169" y="614"/>
                  </a:lnTo>
                  <a:lnTo>
                    <a:pt x="1173" y="614"/>
                  </a:lnTo>
                  <a:lnTo>
                    <a:pt x="1177" y="616"/>
                  </a:lnTo>
                  <a:lnTo>
                    <a:pt x="1181" y="620"/>
                  </a:lnTo>
                  <a:lnTo>
                    <a:pt x="1182" y="624"/>
                  </a:lnTo>
                  <a:lnTo>
                    <a:pt x="1186" y="629"/>
                  </a:lnTo>
                  <a:lnTo>
                    <a:pt x="1190" y="637"/>
                  </a:lnTo>
                  <a:lnTo>
                    <a:pt x="1194" y="643"/>
                  </a:lnTo>
                  <a:lnTo>
                    <a:pt x="1198" y="650"/>
                  </a:lnTo>
                  <a:lnTo>
                    <a:pt x="1201" y="656"/>
                  </a:lnTo>
                  <a:lnTo>
                    <a:pt x="1203" y="660"/>
                  </a:lnTo>
                  <a:lnTo>
                    <a:pt x="1205" y="662"/>
                  </a:lnTo>
                  <a:lnTo>
                    <a:pt x="1203" y="664"/>
                  </a:lnTo>
                  <a:lnTo>
                    <a:pt x="1201" y="666"/>
                  </a:lnTo>
                  <a:lnTo>
                    <a:pt x="1200" y="671"/>
                  </a:lnTo>
                  <a:lnTo>
                    <a:pt x="1196" y="681"/>
                  </a:lnTo>
                  <a:lnTo>
                    <a:pt x="1194" y="685"/>
                  </a:lnTo>
                  <a:lnTo>
                    <a:pt x="1192" y="690"/>
                  </a:lnTo>
                  <a:lnTo>
                    <a:pt x="1190" y="696"/>
                  </a:lnTo>
                  <a:lnTo>
                    <a:pt x="1188" y="702"/>
                  </a:lnTo>
                  <a:lnTo>
                    <a:pt x="1186" y="707"/>
                  </a:lnTo>
                  <a:lnTo>
                    <a:pt x="1186" y="715"/>
                  </a:lnTo>
                  <a:lnTo>
                    <a:pt x="1184" y="721"/>
                  </a:lnTo>
                  <a:lnTo>
                    <a:pt x="1184" y="730"/>
                  </a:lnTo>
                  <a:lnTo>
                    <a:pt x="1184" y="732"/>
                  </a:lnTo>
                  <a:lnTo>
                    <a:pt x="1184" y="740"/>
                  </a:lnTo>
                  <a:lnTo>
                    <a:pt x="1182" y="747"/>
                  </a:lnTo>
                  <a:lnTo>
                    <a:pt x="1182" y="757"/>
                  </a:lnTo>
                  <a:lnTo>
                    <a:pt x="1182" y="761"/>
                  </a:lnTo>
                  <a:lnTo>
                    <a:pt x="1182" y="766"/>
                  </a:lnTo>
                  <a:lnTo>
                    <a:pt x="1182" y="772"/>
                  </a:lnTo>
                  <a:lnTo>
                    <a:pt x="1182" y="776"/>
                  </a:lnTo>
                  <a:lnTo>
                    <a:pt x="1182" y="782"/>
                  </a:lnTo>
                  <a:lnTo>
                    <a:pt x="1182" y="789"/>
                  </a:lnTo>
                  <a:lnTo>
                    <a:pt x="1182" y="797"/>
                  </a:lnTo>
                  <a:lnTo>
                    <a:pt x="1182" y="802"/>
                  </a:lnTo>
                  <a:lnTo>
                    <a:pt x="1181" y="810"/>
                  </a:lnTo>
                  <a:lnTo>
                    <a:pt x="1181" y="818"/>
                  </a:lnTo>
                  <a:lnTo>
                    <a:pt x="1181" y="823"/>
                  </a:lnTo>
                  <a:lnTo>
                    <a:pt x="1181" y="831"/>
                  </a:lnTo>
                  <a:lnTo>
                    <a:pt x="1179" y="839"/>
                  </a:lnTo>
                  <a:lnTo>
                    <a:pt x="1179" y="846"/>
                  </a:lnTo>
                  <a:lnTo>
                    <a:pt x="1179" y="854"/>
                  </a:lnTo>
                  <a:lnTo>
                    <a:pt x="1179" y="863"/>
                  </a:lnTo>
                  <a:lnTo>
                    <a:pt x="1177" y="869"/>
                  </a:lnTo>
                  <a:lnTo>
                    <a:pt x="1177" y="878"/>
                  </a:lnTo>
                  <a:lnTo>
                    <a:pt x="1175" y="886"/>
                  </a:lnTo>
                  <a:lnTo>
                    <a:pt x="1175" y="894"/>
                  </a:lnTo>
                  <a:lnTo>
                    <a:pt x="1175" y="903"/>
                  </a:lnTo>
                  <a:lnTo>
                    <a:pt x="1173" y="911"/>
                  </a:lnTo>
                  <a:lnTo>
                    <a:pt x="1173" y="918"/>
                  </a:lnTo>
                  <a:lnTo>
                    <a:pt x="1173" y="928"/>
                  </a:lnTo>
                  <a:lnTo>
                    <a:pt x="1171" y="935"/>
                  </a:lnTo>
                  <a:lnTo>
                    <a:pt x="1169" y="943"/>
                  </a:lnTo>
                  <a:lnTo>
                    <a:pt x="1167" y="951"/>
                  </a:lnTo>
                  <a:lnTo>
                    <a:pt x="1167" y="958"/>
                  </a:lnTo>
                  <a:lnTo>
                    <a:pt x="1165" y="966"/>
                  </a:lnTo>
                  <a:lnTo>
                    <a:pt x="1163" y="975"/>
                  </a:lnTo>
                  <a:lnTo>
                    <a:pt x="1162" y="983"/>
                  </a:lnTo>
                  <a:lnTo>
                    <a:pt x="1162" y="991"/>
                  </a:lnTo>
                  <a:lnTo>
                    <a:pt x="1158" y="998"/>
                  </a:lnTo>
                  <a:lnTo>
                    <a:pt x="1156" y="1004"/>
                  </a:lnTo>
                  <a:lnTo>
                    <a:pt x="1154" y="1012"/>
                  </a:lnTo>
                  <a:lnTo>
                    <a:pt x="1152" y="1019"/>
                  </a:lnTo>
                  <a:lnTo>
                    <a:pt x="1150" y="1025"/>
                  </a:lnTo>
                  <a:lnTo>
                    <a:pt x="1148" y="1032"/>
                  </a:lnTo>
                  <a:lnTo>
                    <a:pt x="1144" y="1038"/>
                  </a:lnTo>
                  <a:lnTo>
                    <a:pt x="1143" y="1046"/>
                  </a:lnTo>
                  <a:lnTo>
                    <a:pt x="1141" y="1050"/>
                  </a:lnTo>
                  <a:lnTo>
                    <a:pt x="1137" y="1055"/>
                  </a:lnTo>
                  <a:lnTo>
                    <a:pt x="1135" y="1061"/>
                  </a:lnTo>
                  <a:lnTo>
                    <a:pt x="1131" y="1067"/>
                  </a:lnTo>
                  <a:lnTo>
                    <a:pt x="1124" y="1076"/>
                  </a:lnTo>
                  <a:lnTo>
                    <a:pt x="1118" y="1084"/>
                  </a:lnTo>
                  <a:lnTo>
                    <a:pt x="1110" y="1089"/>
                  </a:lnTo>
                  <a:lnTo>
                    <a:pt x="1101" y="1095"/>
                  </a:lnTo>
                  <a:lnTo>
                    <a:pt x="1093" y="1097"/>
                  </a:lnTo>
                  <a:lnTo>
                    <a:pt x="1084" y="1101"/>
                  </a:lnTo>
                  <a:lnTo>
                    <a:pt x="1078" y="1099"/>
                  </a:lnTo>
                  <a:lnTo>
                    <a:pt x="1072" y="1097"/>
                  </a:lnTo>
                  <a:lnTo>
                    <a:pt x="1068" y="1093"/>
                  </a:lnTo>
                  <a:lnTo>
                    <a:pt x="1065" y="1091"/>
                  </a:lnTo>
                  <a:lnTo>
                    <a:pt x="1059" y="1084"/>
                  </a:lnTo>
                  <a:lnTo>
                    <a:pt x="1055" y="1078"/>
                  </a:lnTo>
                  <a:lnTo>
                    <a:pt x="1051" y="1070"/>
                  </a:lnTo>
                  <a:lnTo>
                    <a:pt x="1048" y="1063"/>
                  </a:lnTo>
                  <a:lnTo>
                    <a:pt x="1044" y="1053"/>
                  </a:lnTo>
                  <a:lnTo>
                    <a:pt x="1040" y="1044"/>
                  </a:lnTo>
                  <a:lnTo>
                    <a:pt x="1036" y="1031"/>
                  </a:lnTo>
                  <a:lnTo>
                    <a:pt x="1034" y="1021"/>
                  </a:lnTo>
                  <a:lnTo>
                    <a:pt x="1030" y="1006"/>
                  </a:lnTo>
                  <a:lnTo>
                    <a:pt x="1029" y="994"/>
                  </a:lnTo>
                  <a:lnTo>
                    <a:pt x="1027" y="979"/>
                  </a:lnTo>
                  <a:lnTo>
                    <a:pt x="1025" y="964"/>
                  </a:lnTo>
                  <a:lnTo>
                    <a:pt x="1021" y="949"/>
                  </a:lnTo>
                  <a:lnTo>
                    <a:pt x="1019" y="932"/>
                  </a:lnTo>
                  <a:lnTo>
                    <a:pt x="1015" y="915"/>
                  </a:lnTo>
                  <a:lnTo>
                    <a:pt x="1013" y="897"/>
                  </a:lnTo>
                  <a:lnTo>
                    <a:pt x="1011" y="880"/>
                  </a:lnTo>
                  <a:lnTo>
                    <a:pt x="1010" y="861"/>
                  </a:lnTo>
                  <a:lnTo>
                    <a:pt x="1010" y="842"/>
                  </a:lnTo>
                  <a:lnTo>
                    <a:pt x="1008" y="823"/>
                  </a:lnTo>
                  <a:lnTo>
                    <a:pt x="1006" y="804"/>
                  </a:lnTo>
                  <a:lnTo>
                    <a:pt x="1004" y="785"/>
                  </a:lnTo>
                  <a:lnTo>
                    <a:pt x="1002" y="764"/>
                  </a:lnTo>
                  <a:lnTo>
                    <a:pt x="1002" y="745"/>
                  </a:lnTo>
                  <a:lnTo>
                    <a:pt x="1000" y="724"/>
                  </a:lnTo>
                  <a:lnTo>
                    <a:pt x="1000" y="704"/>
                  </a:lnTo>
                  <a:lnTo>
                    <a:pt x="998" y="685"/>
                  </a:lnTo>
                  <a:lnTo>
                    <a:pt x="998" y="664"/>
                  </a:lnTo>
                  <a:lnTo>
                    <a:pt x="996" y="643"/>
                  </a:lnTo>
                  <a:lnTo>
                    <a:pt x="996" y="622"/>
                  </a:lnTo>
                  <a:lnTo>
                    <a:pt x="994" y="601"/>
                  </a:lnTo>
                  <a:lnTo>
                    <a:pt x="994" y="580"/>
                  </a:lnTo>
                  <a:lnTo>
                    <a:pt x="994" y="559"/>
                  </a:lnTo>
                  <a:lnTo>
                    <a:pt x="992" y="540"/>
                  </a:lnTo>
                  <a:lnTo>
                    <a:pt x="992" y="521"/>
                  </a:lnTo>
                  <a:lnTo>
                    <a:pt x="992" y="502"/>
                  </a:lnTo>
                  <a:lnTo>
                    <a:pt x="992" y="483"/>
                  </a:lnTo>
                  <a:lnTo>
                    <a:pt x="991" y="462"/>
                  </a:lnTo>
                  <a:lnTo>
                    <a:pt x="991" y="443"/>
                  </a:lnTo>
                  <a:lnTo>
                    <a:pt x="991" y="426"/>
                  </a:lnTo>
                  <a:lnTo>
                    <a:pt x="989" y="409"/>
                  </a:lnTo>
                  <a:lnTo>
                    <a:pt x="989" y="392"/>
                  </a:lnTo>
                  <a:lnTo>
                    <a:pt x="989" y="375"/>
                  </a:lnTo>
                  <a:lnTo>
                    <a:pt x="989" y="361"/>
                  </a:lnTo>
                  <a:lnTo>
                    <a:pt x="989" y="344"/>
                  </a:lnTo>
                  <a:lnTo>
                    <a:pt x="989" y="331"/>
                  </a:lnTo>
                  <a:lnTo>
                    <a:pt x="989" y="316"/>
                  </a:lnTo>
                  <a:lnTo>
                    <a:pt x="989" y="304"/>
                  </a:lnTo>
                  <a:lnTo>
                    <a:pt x="987" y="291"/>
                  </a:lnTo>
                  <a:lnTo>
                    <a:pt x="987" y="282"/>
                  </a:lnTo>
                  <a:lnTo>
                    <a:pt x="987" y="270"/>
                  </a:lnTo>
                  <a:lnTo>
                    <a:pt x="987" y="261"/>
                  </a:lnTo>
                  <a:lnTo>
                    <a:pt x="985" y="253"/>
                  </a:lnTo>
                  <a:lnTo>
                    <a:pt x="985" y="245"/>
                  </a:lnTo>
                  <a:lnTo>
                    <a:pt x="983" y="238"/>
                  </a:lnTo>
                  <a:lnTo>
                    <a:pt x="983" y="234"/>
                  </a:lnTo>
                  <a:lnTo>
                    <a:pt x="981" y="226"/>
                  </a:lnTo>
                  <a:lnTo>
                    <a:pt x="981" y="225"/>
                  </a:lnTo>
                  <a:lnTo>
                    <a:pt x="979" y="225"/>
                  </a:lnTo>
                  <a:lnTo>
                    <a:pt x="977" y="226"/>
                  </a:lnTo>
                  <a:lnTo>
                    <a:pt x="977" y="230"/>
                  </a:lnTo>
                  <a:lnTo>
                    <a:pt x="977" y="238"/>
                  </a:lnTo>
                  <a:lnTo>
                    <a:pt x="975" y="244"/>
                  </a:lnTo>
                  <a:lnTo>
                    <a:pt x="975" y="253"/>
                  </a:lnTo>
                  <a:lnTo>
                    <a:pt x="973" y="263"/>
                  </a:lnTo>
                  <a:lnTo>
                    <a:pt x="973" y="274"/>
                  </a:lnTo>
                  <a:lnTo>
                    <a:pt x="973" y="285"/>
                  </a:lnTo>
                  <a:lnTo>
                    <a:pt x="973" y="301"/>
                  </a:lnTo>
                  <a:lnTo>
                    <a:pt x="971" y="316"/>
                  </a:lnTo>
                  <a:lnTo>
                    <a:pt x="971" y="333"/>
                  </a:lnTo>
                  <a:lnTo>
                    <a:pt x="971" y="350"/>
                  </a:lnTo>
                  <a:lnTo>
                    <a:pt x="971" y="367"/>
                  </a:lnTo>
                  <a:lnTo>
                    <a:pt x="971" y="386"/>
                  </a:lnTo>
                  <a:lnTo>
                    <a:pt x="971" y="409"/>
                  </a:lnTo>
                  <a:lnTo>
                    <a:pt x="970" y="428"/>
                  </a:lnTo>
                  <a:lnTo>
                    <a:pt x="970" y="451"/>
                  </a:lnTo>
                  <a:lnTo>
                    <a:pt x="970" y="472"/>
                  </a:lnTo>
                  <a:lnTo>
                    <a:pt x="970" y="496"/>
                  </a:lnTo>
                  <a:lnTo>
                    <a:pt x="970" y="521"/>
                  </a:lnTo>
                  <a:lnTo>
                    <a:pt x="970" y="546"/>
                  </a:lnTo>
                  <a:lnTo>
                    <a:pt x="970" y="571"/>
                  </a:lnTo>
                  <a:lnTo>
                    <a:pt x="970" y="597"/>
                  </a:lnTo>
                  <a:lnTo>
                    <a:pt x="968" y="622"/>
                  </a:lnTo>
                  <a:lnTo>
                    <a:pt x="966" y="648"/>
                  </a:lnTo>
                  <a:lnTo>
                    <a:pt x="966" y="677"/>
                  </a:lnTo>
                  <a:lnTo>
                    <a:pt x="966" y="704"/>
                  </a:lnTo>
                  <a:lnTo>
                    <a:pt x="966" y="732"/>
                  </a:lnTo>
                  <a:lnTo>
                    <a:pt x="964" y="759"/>
                  </a:lnTo>
                  <a:lnTo>
                    <a:pt x="964" y="785"/>
                  </a:lnTo>
                  <a:lnTo>
                    <a:pt x="964" y="814"/>
                  </a:lnTo>
                  <a:lnTo>
                    <a:pt x="962" y="840"/>
                  </a:lnTo>
                  <a:lnTo>
                    <a:pt x="960" y="867"/>
                  </a:lnTo>
                  <a:lnTo>
                    <a:pt x="958" y="896"/>
                  </a:lnTo>
                  <a:lnTo>
                    <a:pt x="958" y="922"/>
                  </a:lnTo>
                  <a:lnTo>
                    <a:pt x="954" y="949"/>
                  </a:lnTo>
                  <a:lnTo>
                    <a:pt x="954" y="977"/>
                  </a:lnTo>
                  <a:lnTo>
                    <a:pt x="951" y="1002"/>
                  </a:lnTo>
                  <a:lnTo>
                    <a:pt x="951" y="1029"/>
                  </a:lnTo>
                  <a:lnTo>
                    <a:pt x="947" y="1053"/>
                  </a:lnTo>
                  <a:lnTo>
                    <a:pt x="945" y="1080"/>
                  </a:lnTo>
                  <a:lnTo>
                    <a:pt x="943" y="1105"/>
                  </a:lnTo>
                  <a:lnTo>
                    <a:pt x="941" y="1129"/>
                  </a:lnTo>
                  <a:lnTo>
                    <a:pt x="939" y="1152"/>
                  </a:lnTo>
                  <a:lnTo>
                    <a:pt x="935" y="1175"/>
                  </a:lnTo>
                  <a:lnTo>
                    <a:pt x="933" y="1196"/>
                  </a:lnTo>
                  <a:lnTo>
                    <a:pt x="930" y="1219"/>
                  </a:lnTo>
                  <a:lnTo>
                    <a:pt x="926" y="1238"/>
                  </a:lnTo>
                  <a:lnTo>
                    <a:pt x="924" y="1257"/>
                  </a:lnTo>
                  <a:lnTo>
                    <a:pt x="920" y="1274"/>
                  </a:lnTo>
                  <a:lnTo>
                    <a:pt x="916" y="1293"/>
                  </a:lnTo>
                  <a:lnTo>
                    <a:pt x="911" y="1308"/>
                  </a:lnTo>
                  <a:lnTo>
                    <a:pt x="907" y="1323"/>
                  </a:lnTo>
                  <a:lnTo>
                    <a:pt x="903" y="1337"/>
                  </a:lnTo>
                  <a:lnTo>
                    <a:pt x="899" y="1352"/>
                  </a:lnTo>
                  <a:lnTo>
                    <a:pt x="894" y="1361"/>
                  </a:lnTo>
                  <a:lnTo>
                    <a:pt x="888" y="1373"/>
                  </a:lnTo>
                  <a:lnTo>
                    <a:pt x="882" y="1380"/>
                  </a:lnTo>
                  <a:lnTo>
                    <a:pt x="876" y="1388"/>
                  </a:lnTo>
                  <a:lnTo>
                    <a:pt x="871" y="1394"/>
                  </a:lnTo>
                  <a:lnTo>
                    <a:pt x="865" y="1397"/>
                  </a:lnTo>
                  <a:lnTo>
                    <a:pt x="859" y="1399"/>
                  </a:lnTo>
                  <a:lnTo>
                    <a:pt x="852" y="1401"/>
                  </a:lnTo>
                  <a:lnTo>
                    <a:pt x="844" y="1399"/>
                  </a:lnTo>
                  <a:lnTo>
                    <a:pt x="838" y="1395"/>
                  </a:lnTo>
                  <a:lnTo>
                    <a:pt x="833" y="1390"/>
                  </a:lnTo>
                  <a:lnTo>
                    <a:pt x="827" y="1384"/>
                  </a:lnTo>
                  <a:lnTo>
                    <a:pt x="819" y="1376"/>
                  </a:lnTo>
                  <a:lnTo>
                    <a:pt x="814" y="1367"/>
                  </a:lnTo>
                  <a:lnTo>
                    <a:pt x="810" y="1356"/>
                  </a:lnTo>
                  <a:lnTo>
                    <a:pt x="806" y="1342"/>
                  </a:lnTo>
                  <a:lnTo>
                    <a:pt x="800" y="1329"/>
                  </a:lnTo>
                  <a:lnTo>
                    <a:pt x="797" y="1314"/>
                  </a:lnTo>
                  <a:lnTo>
                    <a:pt x="795" y="1295"/>
                  </a:lnTo>
                  <a:lnTo>
                    <a:pt x="791" y="1278"/>
                  </a:lnTo>
                  <a:lnTo>
                    <a:pt x="787" y="1257"/>
                  </a:lnTo>
                  <a:lnTo>
                    <a:pt x="785" y="1238"/>
                  </a:lnTo>
                  <a:lnTo>
                    <a:pt x="783" y="1215"/>
                  </a:lnTo>
                  <a:lnTo>
                    <a:pt x="781" y="1194"/>
                  </a:lnTo>
                  <a:lnTo>
                    <a:pt x="778" y="1169"/>
                  </a:lnTo>
                  <a:lnTo>
                    <a:pt x="776" y="1146"/>
                  </a:lnTo>
                  <a:lnTo>
                    <a:pt x="774" y="1120"/>
                  </a:lnTo>
                  <a:lnTo>
                    <a:pt x="774" y="1095"/>
                  </a:lnTo>
                  <a:lnTo>
                    <a:pt x="770" y="1067"/>
                  </a:lnTo>
                  <a:lnTo>
                    <a:pt x="770" y="1040"/>
                  </a:lnTo>
                  <a:lnTo>
                    <a:pt x="768" y="1012"/>
                  </a:lnTo>
                  <a:lnTo>
                    <a:pt x="768" y="985"/>
                  </a:lnTo>
                  <a:lnTo>
                    <a:pt x="766" y="954"/>
                  </a:lnTo>
                  <a:lnTo>
                    <a:pt x="766" y="926"/>
                  </a:lnTo>
                  <a:lnTo>
                    <a:pt x="766" y="896"/>
                  </a:lnTo>
                  <a:lnTo>
                    <a:pt x="766" y="867"/>
                  </a:lnTo>
                  <a:lnTo>
                    <a:pt x="766" y="837"/>
                  </a:lnTo>
                  <a:lnTo>
                    <a:pt x="766" y="806"/>
                  </a:lnTo>
                  <a:lnTo>
                    <a:pt x="766" y="776"/>
                  </a:lnTo>
                  <a:lnTo>
                    <a:pt x="766" y="745"/>
                  </a:lnTo>
                  <a:lnTo>
                    <a:pt x="766" y="715"/>
                  </a:lnTo>
                  <a:lnTo>
                    <a:pt x="766" y="685"/>
                  </a:lnTo>
                  <a:lnTo>
                    <a:pt x="766" y="654"/>
                  </a:lnTo>
                  <a:lnTo>
                    <a:pt x="766" y="624"/>
                  </a:lnTo>
                  <a:lnTo>
                    <a:pt x="766" y="593"/>
                  </a:lnTo>
                  <a:lnTo>
                    <a:pt x="766" y="563"/>
                  </a:lnTo>
                  <a:lnTo>
                    <a:pt x="766" y="534"/>
                  </a:lnTo>
                  <a:lnTo>
                    <a:pt x="766" y="506"/>
                  </a:lnTo>
                  <a:lnTo>
                    <a:pt x="766" y="477"/>
                  </a:lnTo>
                  <a:lnTo>
                    <a:pt x="766" y="449"/>
                  </a:lnTo>
                  <a:lnTo>
                    <a:pt x="766" y="420"/>
                  </a:lnTo>
                  <a:lnTo>
                    <a:pt x="768" y="394"/>
                  </a:lnTo>
                  <a:lnTo>
                    <a:pt x="768" y="369"/>
                  </a:lnTo>
                  <a:lnTo>
                    <a:pt x="768" y="344"/>
                  </a:lnTo>
                  <a:lnTo>
                    <a:pt x="768" y="320"/>
                  </a:lnTo>
                  <a:lnTo>
                    <a:pt x="768" y="297"/>
                  </a:lnTo>
                  <a:lnTo>
                    <a:pt x="768" y="272"/>
                  </a:lnTo>
                  <a:lnTo>
                    <a:pt x="768" y="251"/>
                  </a:lnTo>
                  <a:lnTo>
                    <a:pt x="768" y="230"/>
                  </a:lnTo>
                  <a:lnTo>
                    <a:pt x="768" y="211"/>
                  </a:lnTo>
                  <a:lnTo>
                    <a:pt x="766" y="192"/>
                  </a:lnTo>
                  <a:lnTo>
                    <a:pt x="766" y="175"/>
                  </a:lnTo>
                  <a:lnTo>
                    <a:pt x="764" y="160"/>
                  </a:lnTo>
                  <a:lnTo>
                    <a:pt x="764" y="147"/>
                  </a:lnTo>
                  <a:lnTo>
                    <a:pt x="762" y="133"/>
                  </a:lnTo>
                  <a:lnTo>
                    <a:pt x="762" y="122"/>
                  </a:lnTo>
                  <a:lnTo>
                    <a:pt x="761" y="112"/>
                  </a:lnTo>
                  <a:lnTo>
                    <a:pt x="759" y="105"/>
                  </a:lnTo>
                  <a:lnTo>
                    <a:pt x="757" y="97"/>
                  </a:lnTo>
                  <a:lnTo>
                    <a:pt x="755" y="93"/>
                  </a:lnTo>
                  <a:lnTo>
                    <a:pt x="753" y="90"/>
                  </a:lnTo>
                  <a:lnTo>
                    <a:pt x="747" y="92"/>
                  </a:lnTo>
                  <a:lnTo>
                    <a:pt x="743" y="99"/>
                  </a:lnTo>
                  <a:lnTo>
                    <a:pt x="742" y="105"/>
                  </a:lnTo>
                  <a:lnTo>
                    <a:pt x="740" y="111"/>
                  </a:lnTo>
                  <a:lnTo>
                    <a:pt x="738" y="120"/>
                  </a:lnTo>
                  <a:lnTo>
                    <a:pt x="736" y="130"/>
                  </a:lnTo>
                  <a:lnTo>
                    <a:pt x="734" y="141"/>
                  </a:lnTo>
                  <a:lnTo>
                    <a:pt x="734" y="152"/>
                  </a:lnTo>
                  <a:lnTo>
                    <a:pt x="732" y="166"/>
                  </a:lnTo>
                  <a:lnTo>
                    <a:pt x="730" y="181"/>
                  </a:lnTo>
                  <a:lnTo>
                    <a:pt x="728" y="194"/>
                  </a:lnTo>
                  <a:lnTo>
                    <a:pt x="728" y="211"/>
                  </a:lnTo>
                  <a:lnTo>
                    <a:pt x="726" y="226"/>
                  </a:lnTo>
                  <a:lnTo>
                    <a:pt x="726" y="245"/>
                  </a:lnTo>
                  <a:lnTo>
                    <a:pt x="724" y="263"/>
                  </a:lnTo>
                  <a:lnTo>
                    <a:pt x="723" y="283"/>
                  </a:lnTo>
                  <a:lnTo>
                    <a:pt x="721" y="303"/>
                  </a:lnTo>
                  <a:lnTo>
                    <a:pt x="721" y="323"/>
                  </a:lnTo>
                  <a:lnTo>
                    <a:pt x="719" y="344"/>
                  </a:lnTo>
                  <a:lnTo>
                    <a:pt x="717" y="365"/>
                  </a:lnTo>
                  <a:lnTo>
                    <a:pt x="715" y="388"/>
                  </a:lnTo>
                  <a:lnTo>
                    <a:pt x="715" y="411"/>
                  </a:lnTo>
                  <a:lnTo>
                    <a:pt x="713" y="432"/>
                  </a:lnTo>
                  <a:lnTo>
                    <a:pt x="711" y="456"/>
                  </a:lnTo>
                  <a:lnTo>
                    <a:pt x="709" y="479"/>
                  </a:lnTo>
                  <a:lnTo>
                    <a:pt x="707" y="504"/>
                  </a:lnTo>
                  <a:lnTo>
                    <a:pt x="707" y="527"/>
                  </a:lnTo>
                  <a:lnTo>
                    <a:pt x="705" y="552"/>
                  </a:lnTo>
                  <a:lnTo>
                    <a:pt x="704" y="574"/>
                  </a:lnTo>
                  <a:lnTo>
                    <a:pt x="704" y="599"/>
                  </a:lnTo>
                  <a:lnTo>
                    <a:pt x="700" y="624"/>
                  </a:lnTo>
                  <a:lnTo>
                    <a:pt x="698" y="647"/>
                  </a:lnTo>
                  <a:lnTo>
                    <a:pt x="696" y="671"/>
                  </a:lnTo>
                  <a:lnTo>
                    <a:pt x="694" y="696"/>
                  </a:lnTo>
                  <a:lnTo>
                    <a:pt x="690" y="719"/>
                  </a:lnTo>
                  <a:lnTo>
                    <a:pt x="688" y="742"/>
                  </a:lnTo>
                  <a:lnTo>
                    <a:pt x="686" y="764"/>
                  </a:lnTo>
                  <a:lnTo>
                    <a:pt x="685" y="789"/>
                  </a:lnTo>
                  <a:lnTo>
                    <a:pt x="683" y="810"/>
                  </a:lnTo>
                  <a:lnTo>
                    <a:pt x="679" y="833"/>
                  </a:lnTo>
                  <a:lnTo>
                    <a:pt x="677" y="854"/>
                  </a:lnTo>
                  <a:lnTo>
                    <a:pt x="673" y="875"/>
                  </a:lnTo>
                  <a:lnTo>
                    <a:pt x="669" y="896"/>
                  </a:lnTo>
                  <a:lnTo>
                    <a:pt x="667" y="915"/>
                  </a:lnTo>
                  <a:lnTo>
                    <a:pt x="664" y="934"/>
                  </a:lnTo>
                  <a:lnTo>
                    <a:pt x="662" y="954"/>
                  </a:lnTo>
                  <a:lnTo>
                    <a:pt x="656" y="970"/>
                  </a:lnTo>
                  <a:lnTo>
                    <a:pt x="652" y="987"/>
                  </a:lnTo>
                  <a:lnTo>
                    <a:pt x="648" y="1002"/>
                  </a:lnTo>
                  <a:lnTo>
                    <a:pt x="645" y="1019"/>
                  </a:lnTo>
                  <a:lnTo>
                    <a:pt x="639" y="1032"/>
                  </a:lnTo>
                  <a:lnTo>
                    <a:pt x="635" y="1046"/>
                  </a:lnTo>
                  <a:lnTo>
                    <a:pt x="631" y="1057"/>
                  </a:lnTo>
                  <a:lnTo>
                    <a:pt x="626" y="1069"/>
                  </a:lnTo>
                  <a:lnTo>
                    <a:pt x="620" y="1078"/>
                  </a:lnTo>
                  <a:lnTo>
                    <a:pt x="614" y="1088"/>
                  </a:lnTo>
                  <a:lnTo>
                    <a:pt x="608" y="1095"/>
                  </a:lnTo>
                  <a:lnTo>
                    <a:pt x="603" y="1103"/>
                  </a:lnTo>
                  <a:lnTo>
                    <a:pt x="597" y="1107"/>
                  </a:lnTo>
                  <a:lnTo>
                    <a:pt x="591" y="1110"/>
                  </a:lnTo>
                  <a:lnTo>
                    <a:pt x="586" y="1112"/>
                  </a:lnTo>
                  <a:lnTo>
                    <a:pt x="578" y="1114"/>
                  </a:lnTo>
                  <a:lnTo>
                    <a:pt x="570" y="1112"/>
                  </a:lnTo>
                  <a:lnTo>
                    <a:pt x="565" y="1110"/>
                  </a:lnTo>
                  <a:lnTo>
                    <a:pt x="557" y="1107"/>
                  </a:lnTo>
                  <a:lnTo>
                    <a:pt x="553" y="1103"/>
                  </a:lnTo>
                  <a:lnTo>
                    <a:pt x="548" y="1095"/>
                  </a:lnTo>
                  <a:lnTo>
                    <a:pt x="542" y="1089"/>
                  </a:lnTo>
                  <a:lnTo>
                    <a:pt x="536" y="1080"/>
                  </a:lnTo>
                  <a:lnTo>
                    <a:pt x="532" y="1070"/>
                  </a:lnTo>
                  <a:lnTo>
                    <a:pt x="527" y="1059"/>
                  </a:lnTo>
                  <a:lnTo>
                    <a:pt x="523" y="1048"/>
                  </a:lnTo>
                  <a:lnTo>
                    <a:pt x="517" y="1036"/>
                  </a:lnTo>
                  <a:lnTo>
                    <a:pt x="515" y="1023"/>
                  </a:lnTo>
                  <a:lnTo>
                    <a:pt x="512" y="1010"/>
                  </a:lnTo>
                  <a:lnTo>
                    <a:pt x="508" y="994"/>
                  </a:lnTo>
                  <a:lnTo>
                    <a:pt x="506" y="979"/>
                  </a:lnTo>
                  <a:lnTo>
                    <a:pt x="502" y="964"/>
                  </a:lnTo>
                  <a:lnTo>
                    <a:pt x="498" y="945"/>
                  </a:lnTo>
                  <a:lnTo>
                    <a:pt x="496" y="928"/>
                  </a:lnTo>
                  <a:lnTo>
                    <a:pt x="493" y="911"/>
                  </a:lnTo>
                  <a:lnTo>
                    <a:pt x="491" y="892"/>
                  </a:lnTo>
                  <a:lnTo>
                    <a:pt x="489" y="871"/>
                  </a:lnTo>
                  <a:lnTo>
                    <a:pt x="487" y="852"/>
                  </a:lnTo>
                  <a:lnTo>
                    <a:pt x="485" y="833"/>
                  </a:lnTo>
                  <a:lnTo>
                    <a:pt x="485" y="812"/>
                  </a:lnTo>
                  <a:lnTo>
                    <a:pt x="481" y="791"/>
                  </a:lnTo>
                  <a:lnTo>
                    <a:pt x="481" y="770"/>
                  </a:lnTo>
                  <a:lnTo>
                    <a:pt x="479" y="749"/>
                  </a:lnTo>
                  <a:lnTo>
                    <a:pt x="477" y="728"/>
                  </a:lnTo>
                  <a:lnTo>
                    <a:pt x="475" y="705"/>
                  </a:lnTo>
                  <a:lnTo>
                    <a:pt x="475" y="685"/>
                  </a:lnTo>
                  <a:lnTo>
                    <a:pt x="474" y="662"/>
                  </a:lnTo>
                  <a:lnTo>
                    <a:pt x="474" y="641"/>
                  </a:lnTo>
                  <a:lnTo>
                    <a:pt x="472" y="618"/>
                  </a:lnTo>
                  <a:lnTo>
                    <a:pt x="472" y="595"/>
                  </a:lnTo>
                  <a:lnTo>
                    <a:pt x="470" y="574"/>
                  </a:lnTo>
                  <a:lnTo>
                    <a:pt x="470" y="552"/>
                  </a:lnTo>
                  <a:lnTo>
                    <a:pt x="470" y="531"/>
                  </a:lnTo>
                  <a:lnTo>
                    <a:pt x="468" y="508"/>
                  </a:lnTo>
                  <a:lnTo>
                    <a:pt x="468" y="487"/>
                  </a:lnTo>
                  <a:lnTo>
                    <a:pt x="468" y="466"/>
                  </a:lnTo>
                  <a:lnTo>
                    <a:pt x="468" y="445"/>
                  </a:lnTo>
                  <a:lnTo>
                    <a:pt x="466" y="424"/>
                  </a:lnTo>
                  <a:lnTo>
                    <a:pt x="466" y="405"/>
                  </a:lnTo>
                  <a:lnTo>
                    <a:pt x="466" y="386"/>
                  </a:lnTo>
                  <a:lnTo>
                    <a:pt x="464" y="367"/>
                  </a:lnTo>
                  <a:lnTo>
                    <a:pt x="464" y="350"/>
                  </a:lnTo>
                  <a:lnTo>
                    <a:pt x="462" y="331"/>
                  </a:lnTo>
                  <a:lnTo>
                    <a:pt x="462" y="316"/>
                  </a:lnTo>
                  <a:lnTo>
                    <a:pt x="460" y="299"/>
                  </a:lnTo>
                  <a:lnTo>
                    <a:pt x="460" y="283"/>
                  </a:lnTo>
                  <a:lnTo>
                    <a:pt x="458" y="268"/>
                  </a:lnTo>
                  <a:lnTo>
                    <a:pt x="458" y="255"/>
                  </a:lnTo>
                  <a:lnTo>
                    <a:pt x="456" y="240"/>
                  </a:lnTo>
                  <a:lnTo>
                    <a:pt x="455" y="228"/>
                  </a:lnTo>
                  <a:lnTo>
                    <a:pt x="453" y="217"/>
                  </a:lnTo>
                  <a:lnTo>
                    <a:pt x="453" y="207"/>
                  </a:lnTo>
                  <a:lnTo>
                    <a:pt x="451" y="198"/>
                  </a:lnTo>
                  <a:lnTo>
                    <a:pt x="449" y="190"/>
                  </a:lnTo>
                  <a:lnTo>
                    <a:pt x="447" y="183"/>
                  </a:lnTo>
                  <a:lnTo>
                    <a:pt x="445" y="177"/>
                  </a:lnTo>
                  <a:lnTo>
                    <a:pt x="441" y="169"/>
                  </a:lnTo>
                  <a:lnTo>
                    <a:pt x="436" y="168"/>
                  </a:lnTo>
                  <a:lnTo>
                    <a:pt x="430" y="169"/>
                  </a:lnTo>
                  <a:lnTo>
                    <a:pt x="424" y="173"/>
                  </a:lnTo>
                  <a:lnTo>
                    <a:pt x="422" y="175"/>
                  </a:lnTo>
                  <a:lnTo>
                    <a:pt x="420" y="181"/>
                  </a:lnTo>
                  <a:lnTo>
                    <a:pt x="418" y="187"/>
                  </a:lnTo>
                  <a:lnTo>
                    <a:pt x="417" y="192"/>
                  </a:lnTo>
                  <a:lnTo>
                    <a:pt x="413" y="198"/>
                  </a:lnTo>
                  <a:lnTo>
                    <a:pt x="411" y="207"/>
                  </a:lnTo>
                  <a:lnTo>
                    <a:pt x="409" y="215"/>
                  </a:lnTo>
                  <a:lnTo>
                    <a:pt x="407" y="225"/>
                  </a:lnTo>
                  <a:lnTo>
                    <a:pt x="405" y="232"/>
                  </a:lnTo>
                  <a:lnTo>
                    <a:pt x="403" y="244"/>
                  </a:lnTo>
                  <a:lnTo>
                    <a:pt x="403" y="253"/>
                  </a:lnTo>
                  <a:lnTo>
                    <a:pt x="401" y="264"/>
                  </a:lnTo>
                  <a:lnTo>
                    <a:pt x="399" y="276"/>
                  </a:lnTo>
                  <a:lnTo>
                    <a:pt x="398" y="287"/>
                  </a:lnTo>
                  <a:lnTo>
                    <a:pt x="396" y="299"/>
                  </a:lnTo>
                  <a:lnTo>
                    <a:pt x="396" y="312"/>
                  </a:lnTo>
                  <a:lnTo>
                    <a:pt x="392" y="325"/>
                  </a:lnTo>
                  <a:lnTo>
                    <a:pt x="392" y="339"/>
                  </a:lnTo>
                  <a:lnTo>
                    <a:pt x="390" y="352"/>
                  </a:lnTo>
                  <a:lnTo>
                    <a:pt x="388" y="367"/>
                  </a:lnTo>
                  <a:lnTo>
                    <a:pt x="386" y="380"/>
                  </a:lnTo>
                  <a:lnTo>
                    <a:pt x="384" y="394"/>
                  </a:lnTo>
                  <a:lnTo>
                    <a:pt x="382" y="409"/>
                  </a:lnTo>
                  <a:lnTo>
                    <a:pt x="382" y="424"/>
                  </a:lnTo>
                  <a:lnTo>
                    <a:pt x="380" y="439"/>
                  </a:lnTo>
                  <a:lnTo>
                    <a:pt x="380" y="455"/>
                  </a:lnTo>
                  <a:lnTo>
                    <a:pt x="379" y="468"/>
                  </a:lnTo>
                  <a:lnTo>
                    <a:pt x="377" y="485"/>
                  </a:lnTo>
                  <a:lnTo>
                    <a:pt x="375" y="498"/>
                  </a:lnTo>
                  <a:lnTo>
                    <a:pt x="373" y="513"/>
                  </a:lnTo>
                  <a:lnTo>
                    <a:pt x="371" y="527"/>
                  </a:lnTo>
                  <a:lnTo>
                    <a:pt x="369" y="542"/>
                  </a:lnTo>
                  <a:lnTo>
                    <a:pt x="367" y="557"/>
                  </a:lnTo>
                  <a:lnTo>
                    <a:pt x="365" y="572"/>
                  </a:lnTo>
                  <a:lnTo>
                    <a:pt x="363" y="586"/>
                  </a:lnTo>
                  <a:lnTo>
                    <a:pt x="361" y="601"/>
                  </a:lnTo>
                  <a:lnTo>
                    <a:pt x="358" y="614"/>
                  </a:lnTo>
                  <a:lnTo>
                    <a:pt x="358" y="628"/>
                  </a:lnTo>
                  <a:lnTo>
                    <a:pt x="354" y="641"/>
                  </a:lnTo>
                  <a:lnTo>
                    <a:pt x="352" y="654"/>
                  </a:lnTo>
                  <a:lnTo>
                    <a:pt x="350" y="666"/>
                  </a:lnTo>
                  <a:lnTo>
                    <a:pt x="348" y="679"/>
                  </a:lnTo>
                  <a:lnTo>
                    <a:pt x="344" y="690"/>
                  </a:lnTo>
                  <a:lnTo>
                    <a:pt x="342" y="704"/>
                  </a:lnTo>
                  <a:lnTo>
                    <a:pt x="339" y="713"/>
                  </a:lnTo>
                  <a:lnTo>
                    <a:pt x="337" y="724"/>
                  </a:lnTo>
                  <a:lnTo>
                    <a:pt x="333" y="734"/>
                  </a:lnTo>
                  <a:lnTo>
                    <a:pt x="331" y="743"/>
                  </a:lnTo>
                  <a:lnTo>
                    <a:pt x="327" y="753"/>
                  </a:lnTo>
                  <a:lnTo>
                    <a:pt x="323" y="761"/>
                  </a:lnTo>
                  <a:lnTo>
                    <a:pt x="320" y="768"/>
                  </a:lnTo>
                  <a:lnTo>
                    <a:pt x="316" y="776"/>
                  </a:lnTo>
                  <a:lnTo>
                    <a:pt x="312" y="782"/>
                  </a:lnTo>
                  <a:lnTo>
                    <a:pt x="308" y="787"/>
                  </a:lnTo>
                  <a:lnTo>
                    <a:pt x="304" y="793"/>
                  </a:lnTo>
                  <a:lnTo>
                    <a:pt x="301" y="797"/>
                  </a:lnTo>
                  <a:lnTo>
                    <a:pt x="291" y="801"/>
                  </a:lnTo>
                  <a:lnTo>
                    <a:pt x="282" y="804"/>
                  </a:lnTo>
                  <a:lnTo>
                    <a:pt x="276" y="802"/>
                  </a:lnTo>
                  <a:lnTo>
                    <a:pt x="272" y="802"/>
                  </a:lnTo>
                  <a:lnTo>
                    <a:pt x="266" y="801"/>
                  </a:lnTo>
                  <a:lnTo>
                    <a:pt x="263" y="797"/>
                  </a:lnTo>
                  <a:lnTo>
                    <a:pt x="253" y="791"/>
                  </a:lnTo>
                  <a:lnTo>
                    <a:pt x="247" y="783"/>
                  </a:lnTo>
                  <a:lnTo>
                    <a:pt x="244" y="778"/>
                  </a:lnTo>
                  <a:lnTo>
                    <a:pt x="242" y="772"/>
                  </a:lnTo>
                  <a:lnTo>
                    <a:pt x="238" y="766"/>
                  </a:lnTo>
                  <a:lnTo>
                    <a:pt x="236" y="759"/>
                  </a:lnTo>
                  <a:lnTo>
                    <a:pt x="234" y="753"/>
                  </a:lnTo>
                  <a:lnTo>
                    <a:pt x="230" y="745"/>
                  </a:lnTo>
                  <a:lnTo>
                    <a:pt x="228" y="736"/>
                  </a:lnTo>
                  <a:lnTo>
                    <a:pt x="228" y="730"/>
                  </a:lnTo>
                  <a:lnTo>
                    <a:pt x="226" y="721"/>
                  </a:lnTo>
                  <a:lnTo>
                    <a:pt x="225" y="711"/>
                  </a:lnTo>
                  <a:lnTo>
                    <a:pt x="223" y="702"/>
                  </a:lnTo>
                  <a:lnTo>
                    <a:pt x="221" y="692"/>
                  </a:lnTo>
                  <a:lnTo>
                    <a:pt x="219" y="683"/>
                  </a:lnTo>
                  <a:lnTo>
                    <a:pt x="219" y="673"/>
                  </a:lnTo>
                  <a:lnTo>
                    <a:pt x="217" y="664"/>
                  </a:lnTo>
                  <a:lnTo>
                    <a:pt x="217" y="654"/>
                  </a:lnTo>
                  <a:lnTo>
                    <a:pt x="217" y="643"/>
                  </a:lnTo>
                  <a:lnTo>
                    <a:pt x="215" y="631"/>
                  </a:lnTo>
                  <a:lnTo>
                    <a:pt x="215" y="620"/>
                  </a:lnTo>
                  <a:lnTo>
                    <a:pt x="215" y="610"/>
                  </a:lnTo>
                  <a:lnTo>
                    <a:pt x="213" y="599"/>
                  </a:lnTo>
                  <a:lnTo>
                    <a:pt x="213" y="590"/>
                  </a:lnTo>
                  <a:lnTo>
                    <a:pt x="213" y="578"/>
                  </a:lnTo>
                  <a:lnTo>
                    <a:pt x="213" y="569"/>
                  </a:lnTo>
                  <a:lnTo>
                    <a:pt x="213" y="555"/>
                  </a:lnTo>
                  <a:lnTo>
                    <a:pt x="213" y="546"/>
                  </a:lnTo>
                  <a:lnTo>
                    <a:pt x="211" y="534"/>
                  </a:lnTo>
                  <a:lnTo>
                    <a:pt x="211" y="523"/>
                  </a:lnTo>
                  <a:lnTo>
                    <a:pt x="211" y="512"/>
                  </a:lnTo>
                  <a:lnTo>
                    <a:pt x="211" y="502"/>
                  </a:lnTo>
                  <a:lnTo>
                    <a:pt x="211" y="491"/>
                  </a:lnTo>
                  <a:lnTo>
                    <a:pt x="211" y="481"/>
                  </a:lnTo>
                  <a:lnTo>
                    <a:pt x="209" y="470"/>
                  </a:lnTo>
                  <a:lnTo>
                    <a:pt x="209" y="460"/>
                  </a:lnTo>
                  <a:lnTo>
                    <a:pt x="209" y="451"/>
                  </a:lnTo>
                  <a:lnTo>
                    <a:pt x="209" y="441"/>
                  </a:lnTo>
                  <a:lnTo>
                    <a:pt x="209" y="432"/>
                  </a:lnTo>
                  <a:lnTo>
                    <a:pt x="209" y="422"/>
                  </a:lnTo>
                  <a:lnTo>
                    <a:pt x="207" y="415"/>
                  </a:lnTo>
                  <a:lnTo>
                    <a:pt x="207" y="407"/>
                  </a:lnTo>
                  <a:lnTo>
                    <a:pt x="207" y="398"/>
                  </a:lnTo>
                  <a:lnTo>
                    <a:pt x="207" y="390"/>
                  </a:lnTo>
                  <a:lnTo>
                    <a:pt x="206" y="382"/>
                  </a:lnTo>
                  <a:lnTo>
                    <a:pt x="206" y="377"/>
                  </a:lnTo>
                  <a:lnTo>
                    <a:pt x="204" y="369"/>
                  </a:lnTo>
                  <a:lnTo>
                    <a:pt x="202" y="363"/>
                  </a:lnTo>
                  <a:lnTo>
                    <a:pt x="202" y="358"/>
                  </a:lnTo>
                  <a:lnTo>
                    <a:pt x="200" y="354"/>
                  </a:lnTo>
                  <a:lnTo>
                    <a:pt x="196" y="344"/>
                  </a:lnTo>
                  <a:lnTo>
                    <a:pt x="192" y="339"/>
                  </a:lnTo>
                  <a:lnTo>
                    <a:pt x="188" y="335"/>
                  </a:lnTo>
                  <a:lnTo>
                    <a:pt x="185" y="335"/>
                  </a:lnTo>
                  <a:lnTo>
                    <a:pt x="177" y="335"/>
                  </a:lnTo>
                  <a:lnTo>
                    <a:pt x="171" y="337"/>
                  </a:lnTo>
                  <a:lnTo>
                    <a:pt x="168" y="342"/>
                  </a:lnTo>
                  <a:lnTo>
                    <a:pt x="162" y="348"/>
                  </a:lnTo>
                  <a:lnTo>
                    <a:pt x="158" y="356"/>
                  </a:lnTo>
                  <a:lnTo>
                    <a:pt x="154" y="363"/>
                  </a:lnTo>
                  <a:lnTo>
                    <a:pt x="152" y="369"/>
                  </a:lnTo>
                  <a:lnTo>
                    <a:pt x="150" y="373"/>
                  </a:lnTo>
                  <a:lnTo>
                    <a:pt x="149" y="379"/>
                  </a:lnTo>
                  <a:lnTo>
                    <a:pt x="149" y="386"/>
                  </a:lnTo>
                  <a:lnTo>
                    <a:pt x="145" y="392"/>
                  </a:lnTo>
                  <a:lnTo>
                    <a:pt x="145" y="398"/>
                  </a:lnTo>
                  <a:lnTo>
                    <a:pt x="141" y="403"/>
                  </a:lnTo>
                  <a:lnTo>
                    <a:pt x="141" y="411"/>
                  </a:lnTo>
                  <a:lnTo>
                    <a:pt x="139" y="417"/>
                  </a:lnTo>
                  <a:lnTo>
                    <a:pt x="139" y="424"/>
                  </a:lnTo>
                  <a:lnTo>
                    <a:pt x="137" y="430"/>
                  </a:lnTo>
                  <a:lnTo>
                    <a:pt x="135" y="439"/>
                  </a:lnTo>
                  <a:lnTo>
                    <a:pt x="133" y="445"/>
                  </a:lnTo>
                  <a:lnTo>
                    <a:pt x="133" y="453"/>
                  </a:lnTo>
                  <a:lnTo>
                    <a:pt x="131" y="460"/>
                  </a:lnTo>
                  <a:lnTo>
                    <a:pt x="130" y="468"/>
                  </a:lnTo>
                  <a:lnTo>
                    <a:pt x="128" y="475"/>
                  </a:lnTo>
                  <a:lnTo>
                    <a:pt x="128" y="485"/>
                  </a:lnTo>
                  <a:lnTo>
                    <a:pt x="126" y="493"/>
                  </a:lnTo>
                  <a:lnTo>
                    <a:pt x="124" y="500"/>
                  </a:lnTo>
                  <a:lnTo>
                    <a:pt x="122" y="508"/>
                  </a:lnTo>
                  <a:lnTo>
                    <a:pt x="122" y="515"/>
                  </a:lnTo>
                  <a:lnTo>
                    <a:pt x="120" y="523"/>
                  </a:lnTo>
                  <a:lnTo>
                    <a:pt x="118" y="531"/>
                  </a:lnTo>
                  <a:lnTo>
                    <a:pt x="116" y="538"/>
                  </a:lnTo>
                  <a:lnTo>
                    <a:pt x="114" y="546"/>
                  </a:lnTo>
                  <a:lnTo>
                    <a:pt x="112" y="552"/>
                  </a:lnTo>
                  <a:lnTo>
                    <a:pt x="112" y="561"/>
                  </a:lnTo>
                  <a:lnTo>
                    <a:pt x="109" y="567"/>
                  </a:lnTo>
                  <a:lnTo>
                    <a:pt x="109" y="574"/>
                  </a:lnTo>
                  <a:lnTo>
                    <a:pt x="105" y="582"/>
                  </a:lnTo>
                  <a:lnTo>
                    <a:pt x="105" y="590"/>
                  </a:lnTo>
                  <a:lnTo>
                    <a:pt x="101" y="595"/>
                  </a:lnTo>
                  <a:lnTo>
                    <a:pt x="101" y="601"/>
                  </a:lnTo>
                  <a:lnTo>
                    <a:pt x="97" y="609"/>
                  </a:lnTo>
                  <a:lnTo>
                    <a:pt x="97" y="614"/>
                  </a:lnTo>
                  <a:lnTo>
                    <a:pt x="95" y="620"/>
                  </a:lnTo>
                  <a:lnTo>
                    <a:pt x="93" y="624"/>
                  </a:lnTo>
                  <a:lnTo>
                    <a:pt x="90" y="629"/>
                  </a:lnTo>
                  <a:lnTo>
                    <a:pt x="88" y="635"/>
                  </a:lnTo>
                  <a:lnTo>
                    <a:pt x="84" y="643"/>
                  </a:lnTo>
                  <a:lnTo>
                    <a:pt x="80" y="652"/>
                  </a:lnTo>
                  <a:lnTo>
                    <a:pt x="74" y="658"/>
                  </a:lnTo>
                  <a:lnTo>
                    <a:pt x="69" y="662"/>
                  </a:lnTo>
                  <a:lnTo>
                    <a:pt x="63" y="664"/>
                  </a:lnTo>
                  <a:lnTo>
                    <a:pt x="57" y="666"/>
                  </a:lnTo>
                  <a:lnTo>
                    <a:pt x="50" y="666"/>
                  </a:lnTo>
                  <a:lnTo>
                    <a:pt x="44" y="664"/>
                  </a:lnTo>
                  <a:lnTo>
                    <a:pt x="38" y="662"/>
                  </a:lnTo>
                  <a:lnTo>
                    <a:pt x="33" y="658"/>
                  </a:lnTo>
                  <a:lnTo>
                    <a:pt x="29" y="652"/>
                  </a:lnTo>
                  <a:lnTo>
                    <a:pt x="25" y="648"/>
                  </a:lnTo>
                  <a:lnTo>
                    <a:pt x="21" y="643"/>
                  </a:lnTo>
                  <a:lnTo>
                    <a:pt x="17" y="637"/>
                  </a:lnTo>
                  <a:lnTo>
                    <a:pt x="14" y="629"/>
                  </a:lnTo>
                  <a:lnTo>
                    <a:pt x="12" y="624"/>
                  </a:lnTo>
                  <a:lnTo>
                    <a:pt x="10" y="616"/>
                  </a:lnTo>
                  <a:lnTo>
                    <a:pt x="8" y="609"/>
                  </a:lnTo>
                  <a:lnTo>
                    <a:pt x="6" y="599"/>
                  </a:lnTo>
                  <a:lnTo>
                    <a:pt x="4" y="591"/>
                  </a:lnTo>
                  <a:lnTo>
                    <a:pt x="4" y="584"/>
                  </a:lnTo>
                  <a:lnTo>
                    <a:pt x="4" y="576"/>
                  </a:lnTo>
                  <a:lnTo>
                    <a:pt x="2" y="567"/>
                  </a:lnTo>
                  <a:lnTo>
                    <a:pt x="0" y="559"/>
                  </a:lnTo>
                  <a:lnTo>
                    <a:pt x="0" y="552"/>
                  </a:lnTo>
                  <a:lnTo>
                    <a:pt x="0" y="542"/>
                  </a:lnTo>
                  <a:lnTo>
                    <a:pt x="0" y="534"/>
                  </a:lnTo>
                  <a:lnTo>
                    <a:pt x="0" y="527"/>
                  </a:lnTo>
                  <a:lnTo>
                    <a:pt x="0" y="519"/>
                  </a:lnTo>
                  <a:lnTo>
                    <a:pt x="2" y="513"/>
                  </a:lnTo>
                  <a:lnTo>
                    <a:pt x="2" y="508"/>
                  </a:lnTo>
                  <a:lnTo>
                    <a:pt x="2" y="502"/>
                  </a:lnTo>
                  <a:lnTo>
                    <a:pt x="2" y="496"/>
                  </a:lnTo>
                  <a:lnTo>
                    <a:pt x="2" y="493"/>
                  </a:lnTo>
                  <a:lnTo>
                    <a:pt x="2" y="487"/>
                  </a:lnTo>
                  <a:lnTo>
                    <a:pt x="4" y="487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0" name="Freeform 188"/>
            <p:cNvSpPr>
              <a:spLocks/>
            </p:cNvSpPr>
            <p:nvPr/>
          </p:nvSpPr>
          <p:spPr bwMode="auto">
            <a:xfrm>
              <a:off x="3853" y="2422"/>
              <a:ext cx="1069" cy="556"/>
            </a:xfrm>
            <a:custGeom>
              <a:avLst/>
              <a:gdLst>
                <a:gd name="T0" fmla="*/ 262 w 2138"/>
                <a:gd name="T1" fmla="*/ 36 h 1112"/>
                <a:gd name="T2" fmla="*/ 262 w 2138"/>
                <a:gd name="T3" fmla="*/ 28 h 1112"/>
                <a:gd name="T4" fmla="*/ 262 w 2138"/>
                <a:gd name="T5" fmla="*/ 21 h 1112"/>
                <a:gd name="T6" fmla="*/ 262 w 2138"/>
                <a:gd name="T7" fmla="*/ 12 h 1112"/>
                <a:gd name="T8" fmla="*/ 258 w 2138"/>
                <a:gd name="T9" fmla="*/ 9 h 1112"/>
                <a:gd name="T10" fmla="*/ 246 w 2138"/>
                <a:gd name="T11" fmla="*/ 9 h 1112"/>
                <a:gd name="T12" fmla="*/ 228 w 2138"/>
                <a:gd name="T13" fmla="*/ 8 h 1112"/>
                <a:gd name="T14" fmla="*/ 203 w 2138"/>
                <a:gd name="T15" fmla="*/ 7 h 1112"/>
                <a:gd name="T16" fmla="*/ 173 w 2138"/>
                <a:gd name="T17" fmla="*/ 7 h 1112"/>
                <a:gd name="T18" fmla="*/ 137 w 2138"/>
                <a:gd name="T19" fmla="*/ 7 h 1112"/>
                <a:gd name="T20" fmla="*/ 99 w 2138"/>
                <a:gd name="T21" fmla="*/ 7 h 1112"/>
                <a:gd name="T22" fmla="*/ 69 w 2138"/>
                <a:gd name="T23" fmla="*/ 7 h 1112"/>
                <a:gd name="T24" fmla="*/ 45 w 2138"/>
                <a:gd name="T25" fmla="*/ 8 h 1112"/>
                <a:gd name="T26" fmla="*/ 27 w 2138"/>
                <a:gd name="T27" fmla="*/ 8 h 1112"/>
                <a:gd name="T28" fmla="*/ 16 w 2138"/>
                <a:gd name="T29" fmla="*/ 8 h 1112"/>
                <a:gd name="T30" fmla="*/ 9 w 2138"/>
                <a:gd name="T31" fmla="*/ 8 h 1112"/>
                <a:gd name="T32" fmla="*/ 9 w 2138"/>
                <a:gd name="T33" fmla="*/ 13 h 1112"/>
                <a:gd name="T34" fmla="*/ 8 w 2138"/>
                <a:gd name="T35" fmla="*/ 24 h 1112"/>
                <a:gd name="T36" fmla="*/ 8 w 2138"/>
                <a:gd name="T37" fmla="*/ 40 h 1112"/>
                <a:gd name="T38" fmla="*/ 7 w 2138"/>
                <a:gd name="T39" fmla="*/ 58 h 1112"/>
                <a:gd name="T40" fmla="*/ 6 w 2138"/>
                <a:gd name="T41" fmla="*/ 78 h 1112"/>
                <a:gd name="T42" fmla="*/ 6 w 2138"/>
                <a:gd name="T43" fmla="*/ 98 h 1112"/>
                <a:gd name="T44" fmla="*/ 6 w 2138"/>
                <a:gd name="T45" fmla="*/ 110 h 1112"/>
                <a:gd name="T46" fmla="*/ 5 w 2138"/>
                <a:gd name="T47" fmla="*/ 121 h 1112"/>
                <a:gd name="T48" fmla="*/ 5 w 2138"/>
                <a:gd name="T49" fmla="*/ 130 h 1112"/>
                <a:gd name="T50" fmla="*/ 5 w 2138"/>
                <a:gd name="T51" fmla="*/ 137 h 1112"/>
                <a:gd name="T52" fmla="*/ 0 w 2138"/>
                <a:gd name="T53" fmla="*/ 135 h 1112"/>
                <a:gd name="T54" fmla="*/ 1 w 2138"/>
                <a:gd name="T55" fmla="*/ 122 h 1112"/>
                <a:gd name="T56" fmla="*/ 1 w 2138"/>
                <a:gd name="T57" fmla="*/ 108 h 1112"/>
                <a:gd name="T58" fmla="*/ 1 w 2138"/>
                <a:gd name="T59" fmla="*/ 95 h 1112"/>
                <a:gd name="T60" fmla="*/ 1 w 2138"/>
                <a:gd name="T61" fmla="*/ 83 h 1112"/>
                <a:gd name="T62" fmla="*/ 2 w 2138"/>
                <a:gd name="T63" fmla="*/ 71 h 1112"/>
                <a:gd name="T64" fmla="*/ 2 w 2138"/>
                <a:gd name="T65" fmla="*/ 62 h 1112"/>
                <a:gd name="T66" fmla="*/ 2 w 2138"/>
                <a:gd name="T67" fmla="*/ 49 h 1112"/>
                <a:gd name="T68" fmla="*/ 2 w 2138"/>
                <a:gd name="T69" fmla="*/ 35 h 1112"/>
                <a:gd name="T70" fmla="*/ 2 w 2138"/>
                <a:gd name="T71" fmla="*/ 23 h 1112"/>
                <a:gd name="T72" fmla="*/ 2 w 2138"/>
                <a:gd name="T73" fmla="*/ 13 h 1112"/>
                <a:gd name="T74" fmla="*/ 2 w 2138"/>
                <a:gd name="T75" fmla="*/ 5 h 1112"/>
                <a:gd name="T76" fmla="*/ 3 w 2138"/>
                <a:gd name="T77" fmla="*/ 1 h 1112"/>
                <a:gd name="T78" fmla="*/ 9 w 2138"/>
                <a:gd name="T79" fmla="*/ 1 h 1112"/>
                <a:gd name="T80" fmla="*/ 17 w 2138"/>
                <a:gd name="T81" fmla="*/ 1 h 1112"/>
                <a:gd name="T82" fmla="*/ 29 w 2138"/>
                <a:gd name="T83" fmla="*/ 1 h 1112"/>
                <a:gd name="T84" fmla="*/ 45 w 2138"/>
                <a:gd name="T85" fmla="*/ 1 h 1112"/>
                <a:gd name="T86" fmla="*/ 65 w 2138"/>
                <a:gd name="T87" fmla="*/ 0 h 1112"/>
                <a:gd name="T88" fmla="*/ 85 w 2138"/>
                <a:gd name="T89" fmla="*/ 0 h 1112"/>
                <a:gd name="T90" fmla="*/ 105 w 2138"/>
                <a:gd name="T91" fmla="*/ 0 h 1112"/>
                <a:gd name="T92" fmla="*/ 124 w 2138"/>
                <a:gd name="T93" fmla="*/ 1 h 1112"/>
                <a:gd name="T94" fmla="*/ 142 w 2138"/>
                <a:gd name="T95" fmla="*/ 1 h 1112"/>
                <a:gd name="T96" fmla="*/ 160 w 2138"/>
                <a:gd name="T97" fmla="*/ 2 h 1112"/>
                <a:gd name="T98" fmla="*/ 178 w 2138"/>
                <a:gd name="T99" fmla="*/ 2 h 1112"/>
                <a:gd name="T100" fmla="*/ 197 w 2138"/>
                <a:gd name="T101" fmla="*/ 3 h 1112"/>
                <a:gd name="T102" fmla="*/ 216 w 2138"/>
                <a:gd name="T103" fmla="*/ 3 h 1112"/>
                <a:gd name="T104" fmla="*/ 233 w 2138"/>
                <a:gd name="T105" fmla="*/ 3 h 1112"/>
                <a:gd name="T106" fmla="*/ 248 w 2138"/>
                <a:gd name="T107" fmla="*/ 3 h 1112"/>
                <a:gd name="T108" fmla="*/ 260 w 2138"/>
                <a:gd name="T109" fmla="*/ 3 h 1112"/>
                <a:gd name="T110" fmla="*/ 267 w 2138"/>
                <a:gd name="T111" fmla="*/ 3 h 1112"/>
                <a:gd name="T112" fmla="*/ 267 w 2138"/>
                <a:gd name="T113" fmla="*/ 9 h 1112"/>
                <a:gd name="T114" fmla="*/ 267 w 2138"/>
                <a:gd name="T115" fmla="*/ 16 h 1112"/>
                <a:gd name="T116" fmla="*/ 267 w 2138"/>
                <a:gd name="T117" fmla="*/ 25 h 1112"/>
                <a:gd name="T118" fmla="*/ 267 w 2138"/>
                <a:gd name="T119" fmla="*/ 34 h 1112"/>
                <a:gd name="T120" fmla="*/ 267 w 2138"/>
                <a:gd name="T121" fmla="*/ 42 h 11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38" h="1112">
                  <a:moveTo>
                    <a:pt x="2096" y="338"/>
                  </a:moveTo>
                  <a:lnTo>
                    <a:pt x="2096" y="336"/>
                  </a:lnTo>
                  <a:lnTo>
                    <a:pt x="2096" y="333"/>
                  </a:lnTo>
                  <a:lnTo>
                    <a:pt x="2096" y="327"/>
                  </a:lnTo>
                  <a:lnTo>
                    <a:pt x="2096" y="319"/>
                  </a:lnTo>
                  <a:lnTo>
                    <a:pt x="2096" y="312"/>
                  </a:lnTo>
                  <a:lnTo>
                    <a:pt x="2096" y="306"/>
                  </a:lnTo>
                  <a:lnTo>
                    <a:pt x="2096" y="300"/>
                  </a:lnTo>
                  <a:lnTo>
                    <a:pt x="2096" y="295"/>
                  </a:lnTo>
                  <a:lnTo>
                    <a:pt x="2096" y="287"/>
                  </a:lnTo>
                  <a:lnTo>
                    <a:pt x="2096" y="279"/>
                  </a:lnTo>
                  <a:lnTo>
                    <a:pt x="2096" y="272"/>
                  </a:lnTo>
                  <a:lnTo>
                    <a:pt x="2096" y="262"/>
                  </a:lnTo>
                  <a:lnTo>
                    <a:pt x="2096" y="253"/>
                  </a:lnTo>
                  <a:lnTo>
                    <a:pt x="2096" y="243"/>
                  </a:lnTo>
                  <a:lnTo>
                    <a:pt x="2096" y="238"/>
                  </a:lnTo>
                  <a:lnTo>
                    <a:pt x="2096" y="234"/>
                  </a:lnTo>
                  <a:lnTo>
                    <a:pt x="2096" y="228"/>
                  </a:lnTo>
                  <a:lnTo>
                    <a:pt x="2096" y="224"/>
                  </a:lnTo>
                  <a:lnTo>
                    <a:pt x="2096" y="219"/>
                  </a:lnTo>
                  <a:lnTo>
                    <a:pt x="2096" y="213"/>
                  </a:lnTo>
                  <a:lnTo>
                    <a:pt x="2096" y="207"/>
                  </a:lnTo>
                  <a:lnTo>
                    <a:pt x="2096" y="202"/>
                  </a:lnTo>
                  <a:lnTo>
                    <a:pt x="2096" y="196"/>
                  </a:lnTo>
                  <a:lnTo>
                    <a:pt x="2096" y="190"/>
                  </a:lnTo>
                  <a:lnTo>
                    <a:pt x="2096" y="186"/>
                  </a:lnTo>
                  <a:lnTo>
                    <a:pt x="2096" y="181"/>
                  </a:lnTo>
                  <a:lnTo>
                    <a:pt x="2096" y="173"/>
                  </a:lnTo>
                  <a:lnTo>
                    <a:pt x="2096" y="167"/>
                  </a:lnTo>
                  <a:lnTo>
                    <a:pt x="2096" y="162"/>
                  </a:lnTo>
                  <a:lnTo>
                    <a:pt x="2096" y="154"/>
                  </a:lnTo>
                  <a:lnTo>
                    <a:pt x="2096" y="148"/>
                  </a:lnTo>
                  <a:lnTo>
                    <a:pt x="2096" y="143"/>
                  </a:lnTo>
                  <a:lnTo>
                    <a:pt x="2096" y="135"/>
                  </a:lnTo>
                  <a:lnTo>
                    <a:pt x="2096" y="129"/>
                  </a:lnTo>
                  <a:lnTo>
                    <a:pt x="2096" y="122"/>
                  </a:lnTo>
                  <a:lnTo>
                    <a:pt x="2096" y="116"/>
                  </a:lnTo>
                  <a:lnTo>
                    <a:pt x="2096" y="108"/>
                  </a:lnTo>
                  <a:lnTo>
                    <a:pt x="2096" y="101"/>
                  </a:lnTo>
                  <a:lnTo>
                    <a:pt x="2096" y="95"/>
                  </a:lnTo>
                  <a:lnTo>
                    <a:pt x="2096" y="87"/>
                  </a:lnTo>
                  <a:lnTo>
                    <a:pt x="2096" y="82"/>
                  </a:lnTo>
                  <a:lnTo>
                    <a:pt x="2096" y="74"/>
                  </a:lnTo>
                  <a:lnTo>
                    <a:pt x="2094" y="74"/>
                  </a:lnTo>
                  <a:lnTo>
                    <a:pt x="2090" y="74"/>
                  </a:lnTo>
                  <a:lnTo>
                    <a:pt x="2084" y="74"/>
                  </a:lnTo>
                  <a:lnTo>
                    <a:pt x="2075" y="74"/>
                  </a:lnTo>
                  <a:lnTo>
                    <a:pt x="2071" y="72"/>
                  </a:lnTo>
                  <a:lnTo>
                    <a:pt x="2065" y="72"/>
                  </a:lnTo>
                  <a:lnTo>
                    <a:pt x="2058" y="72"/>
                  </a:lnTo>
                  <a:lnTo>
                    <a:pt x="2052" y="72"/>
                  </a:lnTo>
                  <a:lnTo>
                    <a:pt x="2043" y="70"/>
                  </a:lnTo>
                  <a:lnTo>
                    <a:pt x="2035" y="70"/>
                  </a:lnTo>
                  <a:lnTo>
                    <a:pt x="2027" y="70"/>
                  </a:lnTo>
                  <a:lnTo>
                    <a:pt x="2020" y="70"/>
                  </a:lnTo>
                  <a:lnTo>
                    <a:pt x="2008" y="70"/>
                  </a:lnTo>
                  <a:lnTo>
                    <a:pt x="1999" y="68"/>
                  </a:lnTo>
                  <a:lnTo>
                    <a:pt x="1987" y="68"/>
                  </a:lnTo>
                  <a:lnTo>
                    <a:pt x="1976" y="68"/>
                  </a:lnTo>
                  <a:lnTo>
                    <a:pt x="1965" y="67"/>
                  </a:lnTo>
                  <a:lnTo>
                    <a:pt x="1951" y="67"/>
                  </a:lnTo>
                  <a:lnTo>
                    <a:pt x="1940" y="65"/>
                  </a:lnTo>
                  <a:lnTo>
                    <a:pt x="1927" y="65"/>
                  </a:lnTo>
                  <a:lnTo>
                    <a:pt x="1911" y="65"/>
                  </a:lnTo>
                  <a:lnTo>
                    <a:pt x="1898" y="63"/>
                  </a:lnTo>
                  <a:lnTo>
                    <a:pt x="1883" y="63"/>
                  </a:lnTo>
                  <a:lnTo>
                    <a:pt x="1868" y="63"/>
                  </a:lnTo>
                  <a:lnTo>
                    <a:pt x="1853" y="61"/>
                  </a:lnTo>
                  <a:lnTo>
                    <a:pt x="1835" y="61"/>
                  </a:lnTo>
                  <a:lnTo>
                    <a:pt x="1818" y="61"/>
                  </a:lnTo>
                  <a:lnTo>
                    <a:pt x="1801" y="61"/>
                  </a:lnTo>
                  <a:lnTo>
                    <a:pt x="1782" y="59"/>
                  </a:lnTo>
                  <a:lnTo>
                    <a:pt x="1765" y="59"/>
                  </a:lnTo>
                  <a:lnTo>
                    <a:pt x="1746" y="57"/>
                  </a:lnTo>
                  <a:lnTo>
                    <a:pt x="1725" y="57"/>
                  </a:lnTo>
                  <a:lnTo>
                    <a:pt x="1704" y="57"/>
                  </a:lnTo>
                  <a:lnTo>
                    <a:pt x="1685" y="55"/>
                  </a:lnTo>
                  <a:lnTo>
                    <a:pt x="1664" y="55"/>
                  </a:lnTo>
                  <a:lnTo>
                    <a:pt x="1643" y="55"/>
                  </a:lnTo>
                  <a:lnTo>
                    <a:pt x="1621" y="53"/>
                  </a:lnTo>
                  <a:lnTo>
                    <a:pt x="1600" y="53"/>
                  </a:lnTo>
                  <a:lnTo>
                    <a:pt x="1575" y="53"/>
                  </a:lnTo>
                  <a:lnTo>
                    <a:pt x="1554" y="53"/>
                  </a:lnTo>
                  <a:lnTo>
                    <a:pt x="1529" y="53"/>
                  </a:lnTo>
                  <a:lnTo>
                    <a:pt x="1507" y="53"/>
                  </a:lnTo>
                  <a:lnTo>
                    <a:pt x="1482" y="53"/>
                  </a:lnTo>
                  <a:lnTo>
                    <a:pt x="1457" y="53"/>
                  </a:lnTo>
                  <a:lnTo>
                    <a:pt x="1431" y="51"/>
                  </a:lnTo>
                  <a:lnTo>
                    <a:pt x="1404" y="51"/>
                  </a:lnTo>
                  <a:lnTo>
                    <a:pt x="1379" y="51"/>
                  </a:lnTo>
                  <a:lnTo>
                    <a:pt x="1353" y="51"/>
                  </a:lnTo>
                  <a:lnTo>
                    <a:pt x="1324" y="51"/>
                  </a:lnTo>
                  <a:lnTo>
                    <a:pt x="1296" y="51"/>
                  </a:lnTo>
                  <a:lnTo>
                    <a:pt x="1269" y="51"/>
                  </a:lnTo>
                  <a:lnTo>
                    <a:pt x="1241" y="51"/>
                  </a:lnTo>
                  <a:lnTo>
                    <a:pt x="1212" y="51"/>
                  </a:lnTo>
                  <a:lnTo>
                    <a:pt x="1184" y="51"/>
                  </a:lnTo>
                  <a:lnTo>
                    <a:pt x="1153" y="51"/>
                  </a:lnTo>
                  <a:lnTo>
                    <a:pt x="1123" y="51"/>
                  </a:lnTo>
                  <a:lnTo>
                    <a:pt x="1092" y="51"/>
                  </a:lnTo>
                  <a:lnTo>
                    <a:pt x="1062" y="51"/>
                  </a:lnTo>
                  <a:lnTo>
                    <a:pt x="1032" y="51"/>
                  </a:lnTo>
                  <a:lnTo>
                    <a:pt x="999" y="53"/>
                  </a:lnTo>
                  <a:lnTo>
                    <a:pt x="967" y="53"/>
                  </a:lnTo>
                  <a:lnTo>
                    <a:pt x="936" y="53"/>
                  </a:lnTo>
                  <a:lnTo>
                    <a:pt x="906" y="53"/>
                  </a:lnTo>
                  <a:lnTo>
                    <a:pt x="876" y="53"/>
                  </a:lnTo>
                  <a:lnTo>
                    <a:pt x="845" y="53"/>
                  </a:lnTo>
                  <a:lnTo>
                    <a:pt x="819" y="53"/>
                  </a:lnTo>
                  <a:lnTo>
                    <a:pt x="790" y="53"/>
                  </a:lnTo>
                  <a:lnTo>
                    <a:pt x="764" y="53"/>
                  </a:lnTo>
                  <a:lnTo>
                    <a:pt x="737" y="53"/>
                  </a:lnTo>
                  <a:lnTo>
                    <a:pt x="710" y="53"/>
                  </a:lnTo>
                  <a:lnTo>
                    <a:pt x="686" y="53"/>
                  </a:lnTo>
                  <a:lnTo>
                    <a:pt x="661" y="53"/>
                  </a:lnTo>
                  <a:lnTo>
                    <a:pt x="636" y="53"/>
                  </a:lnTo>
                  <a:lnTo>
                    <a:pt x="611" y="53"/>
                  </a:lnTo>
                  <a:lnTo>
                    <a:pt x="589" y="53"/>
                  </a:lnTo>
                  <a:lnTo>
                    <a:pt x="568" y="55"/>
                  </a:lnTo>
                  <a:lnTo>
                    <a:pt x="545" y="55"/>
                  </a:lnTo>
                  <a:lnTo>
                    <a:pt x="522" y="55"/>
                  </a:lnTo>
                  <a:lnTo>
                    <a:pt x="501" y="55"/>
                  </a:lnTo>
                  <a:lnTo>
                    <a:pt x="482" y="55"/>
                  </a:lnTo>
                  <a:lnTo>
                    <a:pt x="461" y="55"/>
                  </a:lnTo>
                  <a:lnTo>
                    <a:pt x="442" y="55"/>
                  </a:lnTo>
                  <a:lnTo>
                    <a:pt x="423" y="55"/>
                  </a:lnTo>
                  <a:lnTo>
                    <a:pt x="406" y="57"/>
                  </a:lnTo>
                  <a:lnTo>
                    <a:pt x="387" y="57"/>
                  </a:lnTo>
                  <a:lnTo>
                    <a:pt x="370" y="57"/>
                  </a:lnTo>
                  <a:lnTo>
                    <a:pt x="353" y="57"/>
                  </a:lnTo>
                  <a:lnTo>
                    <a:pt x="338" y="57"/>
                  </a:lnTo>
                  <a:lnTo>
                    <a:pt x="321" y="57"/>
                  </a:lnTo>
                  <a:lnTo>
                    <a:pt x="307" y="57"/>
                  </a:lnTo>
                  <a:lnTo>
                    <a:pt x="294" y="57"/>
                  </a:lnTo>
                  <a:lnTo>
                    <a:pt x="279" y="59"/>
                  </a:lnTo>
                  <a:lnTo>
                    <a:pt x="266" y="59"/>
                  </a:lnTo>
                  <a:lnTo>
                    <a:pt x="252" y="59"/>
                  </a:lnTo>
                  <a:lnTo>
                    <a:pt x="239" y="59"/>
                  </a:lnTo>
                  <a:lnTo>
                    <a:pt x="228" y="59"/>
                  </a:lnTo>
                  <a:lnTo>
                    <a:pt x="216" y="59"/>
                  </a:lnTo>
                  <a:lnTo>
                    <a:pt x="205" y="59"/>
                  </a:lnTo>
                  <a:lnTo>
                    <a:pt x="193" y="59"/>
                  </a:lnTo>
                  <a:lnTo>
                    <a:pt x="184" y="59"/>
                  </a:lnTo>
                  <a:lnTo>
                    <a:pt x="174" y="59"/>
                  </a:lnTo>
                  <a:lnTo>
                    <a:pt x="165" y="59"/>
                  </a:lnTo>
                  <a:lnTo>
                    <a:pt x="157" y="59"/>
                  </a:lnTo>
                  <a:lnTo>
                    <a:pt x="148" y="59"/>
                  </a:lnTo>
                  <a:lnTo>
                    <a:pt x="140" y="59"/>
                  </a:lnTo>
                  <a:lnTo>
                    <a:pt x="133" y="59"/>
                  </a:lnTo>
                  <a:lnTo>
                    <a:pt x="125" y="59"/>
                  </a:lnTo>
                  <a:lnTo>
                    <a:pt x="119" y="61"/>
                  </a:lnTo>
                  <a:lnTo>
                    <a:pt x="114" y="61"/>
                  </a:lnTo>
                  <a:lnTo>
                    <a:pt x="108" y="61"/>
                  </a:lnTo>
                  <a:lnTo>
                    <a:pt x="102" y="61"/>
                  </a:lnTo>
                  <a:lnTo>
                    <a:pt x="98" y="61"/>
                  </a:lnTo>
                  <a:lnTo>
                    <a:pt x="89" y="61"/>
                  </a:lnTo>
                  <a:lnTo>
                    <a:pt x="83" y="61"/>
                  </a:lnTo>
                  <a:lnTo>
                    <a:pt x="77" y="61"/>
                  </a:lnTo>
                  <a:lnTo>
                    <a:pt x="74" y="61"/>
                  </a:lnTo>
                  <a:lnTo>
                    <a:pt x="72" y="61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70" y="68"/>
                  </a:lnTo>
                  <a:lnTo>
                    <a:pt x="70" y="72"/>
                  </a:lnTo>
                  <a:lnTo>
                    <a:pt x="70" y="76"/>
                  </a:lnTo>
                  <a:lnTo>
                    <a:pt x="70" y="82"/>
                  </a:lnTo>
                  <a:lnTo>
                    <a:pt x="68" y="86"/>
                  </a:lnTo>
                  <a:lnTo>
                    <a:pt x="68" y="91"/>
                  </a:lnTo>
                  <a:lnTo>
                    <a:pt x="68" y="97"/>
                  </a:lnTo>
                  <a:lnTo>
                    <a:pt x="68" y="105"/>
                  </a:lnTo>
                  <a:lnTo>
                    <a:pt x="66" y="112"/>
                  </a:lnTo>
                  <a:lnTo>
                    <a:pt x="66" y="120"/>
                  </a:lnTo>
                  <a:lnTo>
                    <a:pt x="66" y="127"/>
                  </a:lnTo>
                  <a:lnTo>
                    <a:pt x="66" y="137"/>
                  </a:lnTo>
                  <a:lnTo>
                    <a:pt x="66" y="144"/>
                  </a:lnTo>
                  <a:lnTo>
                    <a:pt x="64" y="156"/>
                  </a:lnTo>
                  <a:lnTo>
                    <a:pt x="64" y="163"/>
                  </a:lnTo>
                  <a:lnTo>
                    <a:pt x="64" y="175"/>
                  </a:lnTo>
                  <a:lnTo>
                    <a:pt x="62" y="186"/>
                  </a:lnTo>
                  <a:lnTo>
                    <a:pt x="62" y="198"/>
                  </a:lnTo>
                  <a:lnTo>
                    <a:pt x="62" y="207"/>
                  </a:lnTo>
                  <a:lnTo>
                    <a:pt x="62" y="221"/>
                  </a:lnTo>
                  <a:lnTo>
                    <a:pt x="60" y="232"/>
                  </a:lnTo>
                  <a:lnTo>
                    <a:pt x="60" y="245"/>
                  </a:lnTo>
                  <a:lnTo>
                    <a:pt x="60" y="257"/>
                  </a:lnTo>
                  <a:lnTo>
                    <a:pt x="60" y="272"/>
                  </a:lnTo>
                  <a:lnTo>
                    <a:pt x="58" y="285"/>
                  </a:lnTo>
                  <a:lnTo>
                    <a:pt x="58" y="298"/>
                  </a:lnTo>
                  <a:lnTo>
                    <a:pt x="58" y="314"/>
                  </a:lnTo>
                  <a:lnTo>
                    <a:pt x="58" y="327"/>
                  </a:lnTo>
                  <a:lnTo>
                    <a:pt x="57" y="340"/>
                  </a:lnTo>
                  <a:lnTo>
                    <a:pt x="57" y="355"/>
                  </a:lnTo>
                  <a:lnTo>
                    <a:pt x="55" y="369"/>
                  </a:lnTo>
                  <a:lnTo>
                    <a:pt x="55" y="386"/>
                  </a:lnTo>
                  <a:lnTo>
                    <a:pt x="55" y="399"/>
                  </a:lnTo>
                  <a:lnTo>
                    <a:pt x="55" y="414"/>
                  </a:lnTo>
                  <a:lnTo>
                    <a:pt x="53" y="431"/>
                  </a:lnTo>
                  <a:lnTo>
                    <a:pt x="53" y="447"/>
                  </a:lnTo>
                  <a:lnTo>
                    <a:pt x="53" y="462"/>
                  </a:lnTo>
                  <a:lnTo>
                    <a:pt x="51" y="477"/>
                  </a:lnTo>
                  <a:lnTo>
                    <a:pt x="51" y="494"/>
                  </a:lnTo>
                  <a:lnTo>
                    <a:pt x="51" y="509"/>
                  </a:lnTo>
                  <a:lnTo>
                    <a:pt x="51" y="527"/>
                  </a:lnTo>
                  <a:lnTo>
                    <a:pt x="49" y="542"/>
                  </a:lnTo>
                  <a:lnTo>
                    <a:pt x="49" y="559"/>
                  </a:lnTo>
                  <a:lnTo>
                    <a:pt x="49" y="576"/>
                  </a:lnTo>
                  <a:lnTo>
                    <a:pt x="49" y="591"/>
                  </a:lnTo>
                  <a:lnTo>
                    <a:pt x="47" y="608"/>
                  </a:lnTo>
                  <a:lnTo>
                    <a:pt x="47" y="623"/>
                  </a:lnTo>
                  <a:lnTo>
                    <a:pt x="47" y="639"/>
                  </a:lnTo>
                  <a:lnTo>
                    <a:pt x="45" y="656"/>
                  </a:lnTo>
                  <a:lnTo>
                    <a:pt x="45" y="671"/>
                  </a:lnTo>
                  <a:lnTo>
                    <a:pt x="45" y="686"/>
                  </a:lnTo>
                  <a:lnTo>
                    <a:pt x="45" y="703"/>
                  </a:lnTo>
                  <a:lnTo>
                    <a:pt x="43" y="719"/>
                  </a:lnTo>
                  <a:lnTo>
                    <a:pt x="43" y="734"/>
                  </a:lnTo>
                  <a:lnTo>
                    <a:pt x="43" y="749"/>
                  </a:lnTo>
                  <a:lnTo>
                    <a:pt x="43" y="766"/>
                  </a:lnTo>
                  <a:lnTo>
                    <a:pt x="43" y="779"/>
                  </a:lnTo>
                  <a:lnTo>
                    <a:pt x="43" y="795"/>
                  </a:lnTo>
                  <a:lnTo>
                    <a:pt x="43" y="810"/>
                  </a:lnTo>
                  <a:lnTo>
                    <a:pt x="43" y="825"/>
                  </a:lnTo>
                  <a:lnTo>
                    <a:pt x="41" y="833"/>
                  </a:lnTo>
                  <a:lnTo>
                    <a:pt x="41" y="838"/>
                  </a:lnTo>
                  <a:lnTo>
                    <a:pt x="41" y="846"/>
                  </a:lnTo>
                  <a:lnTo>
                    <a:pt x="41" y="853"/>
                  </a:lnTo>
                  <a:lnTo>
                    <a:pt x="41" y="861"/>
                  </a:lnTo>
                  <a:lnTo>
                    <a:pt x="41" y="869"/>
                  </a:lnTo>
                  <a:lnTo>
                    <a:pt x="41" y="876"/>
                  </a:lnTo>
                  <a:lnTo>
                    <a:pt x="41" y="884"/>
                  </a:lnTo>
                  <a:lnTo>
                    <a:pt x="39" y="893"/>
                  </a:lnTo>
                  <a:lnTo>
                    <a:pt x="39" y="901"/>
                  </a:lnTo>
                  <a:lnTo>
                    <a:pt x="39" y="909"/>
                  </a:lnTo>
                  <a:lnTo>
                    <a:pt x="39" y="918"/>
                  </a:lnTo>
                  <a:lnTo>
                    <a:pt x="39" y="926"/>
                  </a:lnTo>
                  <a:lnTo>
                    <a:pt x="39" y="935"/>
                  </a:lnTo>
                  <a:lnTo>
                    <a:pt x="39" y="945"/>
                  </a:lnTo>
                  <a:lnTo>
                    <a:pt x="39" y="954"/>
                  </a:lnTo>
                  <a:lnTo>
                    <a:pt x="39" y="962"/>
                  </a:lnTo>
                  <a:lnTo>
                    <a:pt x="39" y="971"/>
                  </a:lnTo>
                  <a:lnTo>
                    <a:pt x="39" y="981"/>
                  </a:lnTo>
                  <a:lnTo>
                    <a:pt x="39" y="990"/>
                  </a:lnTo>
                  <a:lnTo>
                    <a:pt x="38" y="1000"/>
                  </a:lnTo>
                  <a:lnTo>
                    <a:pt x="38" y="1009"/>
                  </a:lnTo>
                  <a:lnTo>
                    <a:pt x="38" y="1013"/>
                  </a:lnTo>
                  <a:lnTo>
                    <a:pt x="38" y="1019"/>
                  </a:lnTo>
                  <a:lnTo>
                    <a:pt x="38" y="1025"/>
                  </a:lnTo>
                  <a:lnTo>
                    <a:pt x="38" y="1030"/>
                  </a:lnTo>
                  <a:lnTo>
                    <a:pt x="38" y="1038"/>
                  </a:lnTo>
                  <a:lnTo>
                    <a:pt x="38" y="1049"/>
                  </a:lnTo>
                  <a:lnTo>
                    <a:pt x="38" y="1053"/>
                  </a:lnTo>
                  <a:lnTo>
                    <a:pt x="38" y="1059"/>
                  </a:lnTo>
                  <a:lnTo>
                    <a:pt x="38" y="1064"/>
                  </a:lnTo>
                  <a:lnTo>
                    <a:pt x="38" y="1070"/>
                  </a:lnTo>
                  <a:lnTo>
                    <a:pt x="38" y="1074"/>
                  </a:lnTo>
                  <a:lnTo>
                    <a:pt x="38" y="1080"/>
                  </a:lnTo>
                  <a:lnTo>
                    <a:pt x="38" y="1083"/>
                  </a:lnTo>
                  <a:lnTo>
                    <a:pt x="38" y="1089"/>
                  </a:lnTo>
                  <a:lnTo>
                    <a:pt x="38" y="1095"/>
                  </a:lnTo>
                  <a:lnTo>
                    <a:pt x="38" y="1101"/>
                  </a:lnTo>
                  <a:lnTo>
                    <a:pt x="38" y="1106"/>
                  </a:lnTo>
                  <a:lnTo>
                    <a:pt x="38" y="1112"/>
                  </a:lnTo>
                  <a:lnTo>
                    <a:pt x="28" y="1112"/>
                  </a:lnTo>
                  <a:lnTo>
                    <a:pt x="19" y="1112"/>
                  </a:lnTo>
                  <a:lnTo>
                    <a:pt x="9" y="1112"/>
                  </a:lnTo>
                  <a:lnTo>
                    <a:pt x="0" y="1112"/>
                  </a:lnTo>
                  <a:lnTo>
                    <a:pt x="0" y="1101"/>
                  </a:lnTo>
                  <a:lnTo>
                    <a:pt x="0" y="1089"/>
                  </a:lnTo>
                  <a:lnTo>
                    <a:pt x="0" y="1080"/>
                  </a:lnTo>
                  <a:lnTo>
                    <a:pt x="0" y="1068"/>
                  </a:lnTo>
                  <a:lnTo>
                    <a:pt x="0" y="1059"/>
                  </a:lnTo>
                  <a:lnTo>
                    <a:pt x="0" y="1047"/>
                  </a:lnTo>
                  <a:lnTo>
                    <a:pt x="0" y="1036"/>
                  </a:lnTo>
                  <a:lnTo>
                    <a:pt x="1" y="1026"/>
                  </a:lnTo>
                  <a:lnTo>
                    <a:pt x="1" y="1015"/>
                  </a:lnTo>
                  <a:lnTo>
                    <a:pt x="1" y="1004"/>
                  </a:lnTo>
                  <a:lnTo>
                    <a:pt x="1" y="992"/>
                  </a:lnTo>
                  <a:lnTo>
                    <a:pt x="1" y="983"/>
                  </a:lnTo>
                  <a:lnTo>
                    <a:pt x="1" y="971"/>
                  </a:lnTo>
                  <a:lnTo>
                    <a:pt x="1" y="962"/>
                  </a:lnTo>
                  <a:lnTo>
                    <a:pt x="1" y="950"/>
                  </a:lnTo>
                  <a:lnTo>
                    <a:pt x="3" y="941"/>
                  </a:lnTo>
                  <a:lnTo>
                    <a:pt x="3" y="930"/>
                  </a:lnTo>
                  <a:lnTo>
                    <a:pt x="3" y="918"/>
                  </a:lnTo>
                  <a:lnTo>
                    <a:pt x="3" y="907"/>
                  </a:lnTo>
                  <a:lnTo>
                    <a:pt x="3" y="897"/>
                  </a:lnTo>
                  <a:lnTo>
                    <a:pt x="3" y="886"/>
                  </a:lnTo>
                  <a:lnTo>
                    <a:pt x="3" y="874"/>
                  </a:lnTo>
                  <a:lnTo>
                    <a:pt x="3" y="863"/>
                  </a:lnTo>
                  <a:lnTo>
                    <a:pt x="5" y="853"/>
                  </a:lnTo>
                  <a:lnTo>
                    <a:pt x="5" y="842"/>
                  </a:lnTo>
                  <a:lnTo>
                    <a:pt x="5" y="833"/>
                  </a:lnTo>
                  <a:lnTo>
                    <a:pt x="5" y="821"/>
                  </a:lnTo>
                  <a:lnTo>
                    <a:pt x="5" y="812"/>
                  </a:lnTo>
                  <a:lnTo>
                    <a:pt x="5" y="800"/>
                  </a:lnTo>
                  <a:lnTo>
                    <a:pt x="5" y="791"/>
                  </a:lnTo>
                  <a:lnTo>
                    <a:pt x="5" y="781"/>
                  </a:lnTo>
                  <a:lnTo>
                    <a:pt x="7" y="770"/>
                  </a:lnTo>
                  <a:lnTo>
                    <a:pt x="7" y="760"/>
                  </a:lnTo>
                  <a:lnTo>
                    <a:pt x="7" y="749"/>
                  </a:lnTo>
                  <a:lnTo>
                    <a:pt x="7" y="739"/>
                  </a:lnTo>
                  <a:lnTo>
                    <a:pt x="7" y="728"/>
                  </a:lnTo>
                  <a:lnTo>
                    <a:pt x="7" y="719"/>
                  </a:lnTo>
                  <a:lnTo>
                    <a:pt x="7" y="709"/>
                  </a:lnTo>
                  <a:lnTo>
                    <a:pt x="7" y="700"/>
                  </a:lnTo>
                  <a:lnTo>
                    <a:pt x="7" y="690"/>
                  </a:lnTo>
                  <a:lnTo>
                    <a:pt x="7" y="679"/>
                  </a:lnTo>
                  <a:lnTo>
                    <a:pt x="7" y="669"/>
                  </a:lnTo>
                  <a:lnTo>
                    <a:pt x="7" y="660"/>
                  </a:lnTo>
                  <a:lnTo>
                    <a:pt x="7" y="650"/>
                  </a:lnTo>
                  <a:lnTo>
                    <a:pt x="7" y="641"/>
                  </a:lnTo>
                  <a:lnTo>
                    <a:pt x="7" y="631"/>
                  </a:lnTo>
                  <a:lnTo>
                    <a:pt x="7" y="622"/>
                  </a:lnTo>
                  <a:lnTo>
                    <a:pt x="9" y="614"/>
                  </a:lnTo>
                  <a:lnTo>
                    <a:pt x="9" y="604"/>
                  </a:lnTo>
                  <a:lnTo>
                    <a:pt x="9" y="595"/>
                  </a:lnTo>
                  <a:lnTo>
                    <a:pt x="9" y="585"/>
                  </a:lnTo>
                  <a:lnTo>
                    <a:pt x="9" y="578"/>
                  </a:lnTo>
                  <a:lnTo>
                    <a:pt x="9" y="568"/>
                  </a:lnTo>
                  <a:lnTo>
                    <a:pt x="9" y="561"/>
                  </a:lnTo>
                  <a:lnTo>
                    <a:pt x="9" y="553"/>
                  </a:lnTo>
                  <a:lnTo>
                    <a:pt x="9" y="546"/>
                  </a:lnTo>
                  <a:lnTo>
                    <a:pt x="9" y="536"/>
                  </a:lnTo>
                  <a:lnTo>
                    <a:pt x="9" y="528"/>
                  </a:lnTo>
                  <a:lnTo>
                    <a:pt x="9" y="521"/>
                  </a:lnTo>
                  <a:lnTo>
                    <a:pt x="9" y="513"/>
                  </a:lnTo>
                  <a:lnTo>
                    <a:pt x="9" y="506"/>
                  </a:lnTo>
                  <a:lnTo>
                    <a:pt x="9" y="498"/>
                  </a:lnTo>
                  <a:lnTo>
                    <a:pt x="9" y="492"/>
                  </a:lnTo>
                  <a:lnTo>
                    <a:pt x="11" y="485"/>
                  </a:lnTo>
                  <a:lnTo>
                    <a:pt x="11" y="475"/>
                  </a:lnTo>
                  <a:lnTo>
                    <a:pt x="11" y="464"/>
                  </a:lnTo>
                  <a:lnTo>
                    <a:pt x="11" y="452"/>
                  </a:lnTo>
                  <a:lnTo>
                    <a:pt x="11" y="441"/>
                  </a:lnTo>
                  <a:lnTo>
                    <a:pt x="11" y="431"/>
                  </a:lnTo>
                  <a:lnTo>
                    <a:pt x="11" y="420"/>
                  </a:lnTo>
                  <a:lnTo>
                    <a:pt x="11" y="409"/>
                  </a:lnTo>
                  <a:lnTo>
                    <a:pt x="11" y="397"/>
                  </a:lnTo>
                  <a:lnTo>
                    <a:pt x="11" y="388"/>
                  </a:lnTo>
                  <a:lnTo>
                    <a:pt x="11" y="376"/>
                  </a:lnTo>
                  <a:lnTo>
                    <a:pt x="11" y="365"/>
                  </a:lnTo>
                  <a:lnTo>
                    <a:pt x="11" y="354"/>
                  </a:lnTo>
                  <a:lnTo>
                    <a:pt x="11" y="344"/>
                  </a:lnTo>
                  <a:lnTo>
                    <a:pt x="11" y="333"/>
                  </a:lnTo>
                  <a:lnTo>
                    <a:pt x="11" y="321"/>
                  </a:lnTo>
                  <a:lnTo>
                    <a:pt x="11" y="312"/>
                  </a:lnTo>
                  <a:lnTo>
                    <a:pt x="11" y="300"/>
                  </a:lnTo>
                  <a:lnTo>
                    <a:pt x="11" y="291"/>
                  </a:lnTo>
                  <a:lnTo>
                    <a:pt x="11" y="279"/>
                  </a:lnTo>
                  <a:lnTo>
                    <a:pt x="11" y="270"/>
                  </a:lnTo>
                  <a:lnTo>
                    <a:pt x="11" y="259"/>
                  </a:lnTo>
                  <a:lnTo>
                    <a:pt x="11" y="249"/>
                  </a:lnTo>
                  <a:lnTo>
                    <a:pt x="11" y="240"/>
                  </a:lnTo>
                  <a:lnTo>
                    <a:pt x="11" y="230"/>
                  </a:lnTo>
                  <a:lnTo>
                    <a:pt x="11" y="221"/>
                  </a:lnTo>
                  <a:lnTo>
                    <a:pt x="11" y="211"/>
                  </a:lnTo>
                  <a:lnTo>
                    <a:pt x="11" y="202"/>
                  </a:lnTo>
                  <a:lnTo>
                    <a:pt x="11" y="192"/>
                  </a:lnTo>
                  <a:lnTo>
                    <a:pt x="11" y="182"/>
                  </a:lnTo>
                  <a:lnTo>
                    <a:pt x="11" y="173"/>
                  </a:lnTo>
                  <a:lnTo>
                    <a:pt x="11" y="165"/>
                  </a:lnTo>
                  <a:lnTo>
                    <a:pt x="11" y="158"/>
                  </a:lnTo>
                  <a:lnTo>
                    <a:pt x="11" y="148"/>
                  </a:lnTo>
                  <a:lnTo>
                    <a:pt x="11" y="139"/>
                  </a:lnTo>
                  <a:lnTo>
                    <a:pt x="11" y="131"/>
                  </a:lnTo>
                  <a:lnTo>
                    <a:pt x="11" y="124"/>
                  </a:lnTo>
                  <a:lnTo>
                    <a:pt x="11" y="116"/>
                  </a:lnTo>
                  <a:lnTo>
                    <a:pt x="11" y="106"/>
                  </a:lnTo>
                  <a:lnTo>
                    <a:pt x="11" y="99"/>
                  </a:lnTo>
                  <a:lnTo>
                    <a:pt x="11" y="93"/>
                  </a:lnTo>
                  <a:lnTo>
                    <a:pt x="11" y="86"/>
                  </a:lnTo>
                  <a:lnTo>
                    <a:pt x="11" y="78"/>
                  </a:lnTo>
                  <a:lnTo>
                    <a:pt x="11" y="72"/>
                  </a:lnTo>
                  <a:lnTo>
                    <a:pt x="11" y="67"/>
                  </a:lnTo>
                  <a:lnTo>
                    <a:pt x="11" y="59"/>
                  </a:lnTo>
                  <a:lnTo>
                    <a:pt x="11" y="53"/>
                  </a:lnTo>
                  <a:lnTo>
                    <a:pt x="11" y="49"/>
                  </a:lnTo>
                  <a:lnTo>
                    <a:pt x="11" y="44"/>
                  </a:lnTo>
                  <a:lnTo>
                    <a:pt x="11" y="38"/>
                  </a:lnTo>
                  <a:lnTo>
                    <a:pt x="11" y="32"/>
                  </a:lnTo>
                  <a:lnTo>
                    <a:pt x="11" y="29"/>
                  </a:lnTo>
                  <a:lnTo>
                    <a:pt x="11" y="25"/>
                  </a:lnTo>
                  <a:lnTo>
                    <a:pt x="11" y="17"/>
                  </a:lnTo>
                  <a:lnTo>
                    <a:pt x="11" y="11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30" y="2"/>
                  </a:lnTo>
                  <a:lnTo>
                    <a:pt x="34" y="2"/>
                  </a:lnTo>
                  <a:lnTo>
                    <a:pt x="39" y="2"/>
                  </a:lnTo>
                  <a:lnTo>
                    <a:pt x="47" y="2"/>
                  </a:lnTo>
                  <a:lnTo>
                    <a:pt x="57" y="2"/>
                  </a:lnTo>
                  <a:lnTo>
                    <a:pt x="60" y="2"/>
                  </a:lnTo>
                  <a:lnTo>
                    <a:pt x="64" y="2"/>
                  </a:lnTo>
                  <a:lnTo>
                    <a:pt x="70" y="2"/>
                  </a:lnTo>
                  <a:lnTo>
                    <a:pt x="76" y="2"/>
                  </a:lnTo>
                  <a:lnTo>
                    <a:pt x="81" y="2"/>
                  </a:lnTo>
                  <a:lnTo>
                    <a:pt x="87" y="2"/>
                  </a:lnTo>
                  <a:lnTo>
                    <a:pt x="93" y="2"/>
                  </a:lnTo>
                  <a:lnTo>
                    <a:pt x="100" y="2"/>
                  </a:lnTo>
                  <a:lnTo>
                    <a:pt x="106" y="2"/>
                  </a:lnTo>
                  <a:lnTo>
                    <a:pt x="114" y="2"/>
                  </a:lnTo>
                  <a:lnTo>
                    <a:pt x="119" y="2"/>
                  </a:lnTo>
                  <a:lnTo>
                    <a:pt x="127" y="2"/>
                  </a:lnTo>
                  <a:lnTo>
                    <a:pt x="134" y="2"/>
                  </a:lnTo>
                  <a:lnTo>
                    <a:pt x="142" y="2"/>
                  </a:lnTo>
                  <a:lnTo>
                    <a:pt x="150" y="2"/>
                  </a:lnTo>
                  <a:lnTo>
                    <a:pt x="159" y="2"/>
                  </a:lnTo>
                  <a:lnTo>
                    <a:pt x="167" y="2"/>
                  </a:lnTo>
                  <a:lnTo>
                    <a:pt x="176" y="2"/>
                  </a:lnTo>
                  <a:lnTo>
                    <a:pt x="186" y="2"/>
                  </a:lnTo>
                  <a:lnTo>
                    <a:pt x="195" y="2"/>
                  </a:lnTo>
                  <a:lnTo>
                    <a:pt x="207" y="2"/>
                  </a:lnTo>
                  <a:lnTo>
                    <a:pt x="216" y="2"/>
                  </a:lnTo>
                  <a:lnTo>
                    <a:pt x="228" y="2"/>
                  </a:lnTo>
                  <a:lnTo>
                    <a:pt x="239" y="2"/>
                  </a:lnTo>
                  <a:lnTo>
                    <a:pt x="250" y="2"/>
                  </a:lnTo>
                  <a:lnTo>
                    <a:pt x="260" y="2"/>
                  </a:lnTo>
                  <a:lnTo>
                    <a:pt x="273" y="2"/>
                  </a:lnTo>
                  <a:lnTo>
                    <a:pt x="286" y="2"/>
                  </a:lnTo>
                  <a:lnTo>
                    <a:pt x="298" y="2"/>
                  </a:lnTo>
                  <a:lnTo>
                    <a:pt x="311" y="2"/>
                  </a:lnTo>
                  <a:lnTo>
                    <a:pt x="325" y="2"/>
                  </a:lnTo>
                  <a:lnTo>
                    <a:pt x="338" y="2"/>
                  </a:lnTo>
                  <a:lnTo>
                    <a:pt x="353" y="2"/>
                  </a:lnTo>
                  <a:lnTo>
                    <a:pt x="366" y="2"/>
                  </a:lnTo>
                  <a:lnTo>
                    <a:pt x="382" y="2"/>
                  </a:lnTo>
                  <a:lnTo>
                    <a:pt x="399" y="2"/>
                  </a:lnTo>
                  <a:lnTo>
                    <a:pt x="414" y="2"/>
                  </a:lnTo>
                  <a:lnTo>
                    <a:pt x="429" y="2"/>
                  </a:lnTo>
                  <a:lnTo>
                    <a:pt x="446" y="2"/>
                  </a:lnTo>
                  <a:lnTo>
                    <a:pt x="465" y="2"/>
                  </a:lnTo>
                  <a:lnTo>
                    <a:pt x="480" y="0"/>
                  </a:lnTo>
                  <a:lnTo>
                    <a:pt x="497" y="0"/>
                  </a:lnTo>
                  <a:lnTo>
                    <a:pt x="515" y="0"/>
                  </a:lnTo>
                  <a:lnTo>
                    <a:pt x="532" y="0"/>
                  </a:lnTo>
                  <a:lnTo>
                    <a:pt x="549" y="0"/>
                  </a:lnTo>
                  <a:lnTo>
                    <a:pt x="564" y="0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13" y="0"/>
                  </a:lnTo>
                  <a:lnTo>
                    <a:pt x="630" y="0"/>
                  </a:lnTo>
                  <a:lnTo>
                    <a:pt x="646" y="0"/>
                  </a:lnTo>
                  <a:lnTo>
                    <a:pt x="663" y="0"/>
                  </a:lnTo>
                  <a:lnTo>
                    <a:pt x="678" y="0"/>
                  </a:lnTo>
                  <a:lnTo>
                    <a:pt x="695" y="0"/>
                  </a:lnTo>
                  <a:lnTo>
                    <a:pt x="710" y="0"/>
                  </a:lnTo>
                  <a:lnTo>
                    <a:pt x="727" y="0"/>
                  </a:lnTo>
                  <a:lnTo>
                    <a:pt x="743" y="0"/>
                  </a:lnTo>
                  <a:lnTo>
                    <a:pt x="758" y="0"/>
                  </a:lnTo>
                  <a:lnTo>
                    <a:pt x="773" y="0"/>
                  </a:lnTo>
                  <a:lnTo>
                    <a:pt x="788" y="0"/>
                  </a:lnTo>
                  <a:lnTo>
                    <a:pt x="803" y="0"/>
                  </a:lnTo>
                  <a:lnTo>
                    <a:pt x="819" y="0"/>
                  </a:lnTo>
                  <a:lnTo>
                    <a:pt x="836" y="0"/>
                  </a:lnTo>
                  <a:lnTo>
                    <a:pt x="851" y="2"/>
                  </a:lnTo>
                  <a:lnTo>
                    <a:pt x="864" y="2"/>
                  </a:lnTo>
                  <a:lnTo>
                    <a:pt x="881" y="2"/>
                  </a:lnTo>
                  <a:lnTo>
                    <a:pt x="895" y="2"/>
                  </a:lnTo>
                  <a:lnTo>
                    <a:pt x="910" y="2"/>
                  </a:lnTo>
                  <a:lnTo>
                    <a:pt x="925" y="2"/>
                  </a:lnTo>
                  <a:lnTo>
                    <a:pt x="940" y="4"/>
                  </a:lnTo>
                  <a:lnTo>
                    <a:pt x="955" y="4"/>
                  </a:lnTo>
                  <a:lnTo>
                    <a:pt x="971" y="4"/>
                  </a:lnTo>
                  <a:lnTo>
                    <a:pt x="986" y="4"/>
                  </a:lnTo>
                  <a:lnTo>
                    <a:pt x="1001" y="4"/>
                  </a:lnTo>
                  <a:lnTo>
                    <a:pt x="1014" y="4"/>
                  </a:lnTo>
                  <a:lnTo>
                    <a:pt x="1030" y="6"/>
                  </a:lnTo>
                  <a:lnTo>
                    <a:pt x="1045" y="6"/>
                  </a:lnTo>
                  <a:lnTo>
                    <a:pt x="1058" y="6"/>
                  </a:lnTo>
                  <a:lnTo>
                    <a:pt x="1073" y="6"/>
                  </a:lnTo>
                  <a:lnTo>
                    <a:pt x="1089" y="6"/>
                  </a:lnTo>
                  <a:lnTo>
                    <a:pt x="1102" y="6"/>
                  </a:lnTo>
                  <a:lnTo>
                    <a:pt x="1117" y="6"/>
                  </a:lnTo>
                  <a:lnTo>
                    <a:pt x="1132" y="6"/>
                  </a:lnTo>
                  <a:lnTo>
                    <a:pt x="1147" y="8"/>
                  </a:lnTo>
                  <a:lnTo>
                    <a:pt x="1161" y="8"/>
                  </a:lnTo>
                  <a:lnTo>
                    <a:pt x="1176" y="10"/>
                  </a:lnTo>
                  <a:lnTo>
                    <a:pt x="1189" y="10"/>
                  </a:lnTo>
                  <a:lnTo>
                    <a:pt x="1206" y="10"/>
                  </a:lnTo>
                  <a:lnTo>
                    <a:pt x="1220" y="10"/>
                  </a:lnTo>
                  <a:lnTo>
                    <a:pt x="1233" y="10"/>
                  </a:lnTo>
                  <a:lnTo>
                    <a:pt x="1248" y="10"/>
                  </a:lnTo>
                  <a:lnTo>
                    <a:pt x="1263" y="10"/>
                  </a:lnTo>
                  <a:lnTo>
                    <a:pt x="1277" y="10"/>
                  </a:lnTo>
                  <a:lnTo>
                    <a:pt x="1292" y="11"/>
                  </a:lnTo>
                  <a:lnTo>
                    <a:pt x="1305" y="11"/>
                  </a:lnTo>
                  <a:lnTo>
                    <a:pt x="1320" y="13"/>
                  </a:lnTo>
                  <a:lnTo>
                    <a:pt x="1336" y="13"/>
                  </a:lnTo>
                  <a:lnTo>
                    <a:pt x="1351" y="13"/>
                  </a:lnTo>
                  <a:lnTo>
                    <a:pt x="1364" y="13"/>
                  </a:lnTo>
                  <a:lnTo>
                    <a:pt x="1379" y="13"/>
                  </a:lnTo>
                  <a:lnTo>
                    <a:pt x="1395" y="13"/>
                  </a:lnTo>
                  <a:lnTo>
                    <a:pt x="1408" y="15"/>
                  </a:lnTo>
                  <a:lnTo>
                    <a:pt x="1423" y="15"/>
                  </a:lnTo>
                  <a:lnTo>
                    <a:pt x="1438" y="17"/>
                  </a:lnTo>
                  <a:lnTo>
                    <a:pt x="1452" y="17"/>
                  </a:lnTo>
                  <a:lnTo>
                    <a:pt x="1467" y="17"/>
                  </a:lnTo>
                  <a:lnTo>
                    <a:pt x="1482" y="17"/>
                  </a:lnTo>
                  <a:lnTo>
                    <a:pt x="1497" y="17"/>
                  </a:lnTo>
                  <a:lnTo>
                    <a:pt x="1510" y="17"/>
                  </a:lnTo>
                  <a:lnTo>
                    <a:pt x="1528" y="17"/>
                  </a:lnTo>
                  <a:lnTo>
                    <a:pt x="1541" y="17"/>
                  </a:lnTo>
                  <a:lnTo>
                    <a:pt x="1556" y="19"/>
                  </a:lnTo>
                  <a:lnTo>
                    <a:pt x="1571" y="19"/>
                  </a:lnTo>
                  <a:lnTo>
                    <a:pt x="1586" y="19"/>
                  </a:lnTo>
                  <a:lnTo>
                    <a:pt x="1602" y="19"/>
                  </a:lnTo>
                  <a:lnTo>
                    <a:pt x="1617" y="19"/>
                  </a:lnTo>
                  <a:lnTo>
                    <a:pt x="1632" y="19"/>
                  </a:lnTo>
                  <a:lnTo>
                    <a:pt x="1647" y="19"/>
                  </a:lnTo>
                  <a:lnTo>
                    <a:pt x="1662" y="19"/>
                  </a:lnTo>
                  <a:lnTo>
                    <a:pt x="1678" y="21"/>
                  </a:lnTo>
                  <a:lnTo>
                    <a:pt x="1691" y="21"/>
                  </a:lnTo>
                  <a:lnTo>
                    <a:pt x="1706" y="21"/>
                  </a:lnTo>
                  <a:lnTo>
                    <a:pt x="1721" y="21"/>
                  </a:lnTo>
                  <a:lnTo>
                    <a:pt x="1737" y="21"/>
                  </a:lnTo>
                  <a:lnTo>
                    <a:pt x="1750" y="21"/>
                  </a:lnTo>
                  <a:lnTo>
                    <a:pt x="1765" y="21"/>
                  </a:lnTo>
                  <a:lnTo>
                    <a:pt x="1778" y="21"/>
                  </a:lnTo>
                  <a:lnTo>
                    <a:pt x="1794" y="21"/>
                  </a:lnTo>
                  <a:lnTo>
                    <a:pt x="1807" y="21"/>
                  </a:lnTo>
                  <a:lnTo>
                    <a:pt x="1820" y="21"/>
                  </a:lnTo>
                  <a:lnTo>
                    <a:pt x="1835" y="21"/>
                  </a:lnTo>
                  <a:lnTo>
                    <a:pt x="1849" y="21"/>
                  </a:lnTo>
                  <a:lnTo>
                    <a:pt x="1862" y="21"/>
                  </a:lnTo>
                  <a:lnTo>
                    <a:pt x="1875" y="21"/>
                  </a:lnTo>
                  <a:lnTo>
                    <a:pt x="1889" y="21"/>
                  </a:lnTo>
                  <a:lnTo>
                    <a:pt x="1902" y="21"/>
                  </a:lnTo>
                  <a:lnTo>
                    <a:pt x="1913" y="21"/>
                  </a:lnTo>
                  <a:lnTo>
                    <a:pt x="1925" y="21"/>
                  </a:lnTo>
                  <a:lnTo>
                    <a:pt x="1938" y="21"/>
                  </a:lnTo>
                  <a:lnTo>
                    <a:pt x="1949" y="21"/>
                  </a:lnTo>
                  <a:lnTo>
                    <a:pt x="1961" y="21"/>
                  </a:lnTo>
                  <a:lnTo>
                    <a:pt x="1972" y="21"/>
                  </a:lnTo>
                  <a:lnTo>
                    <a:pt x="1984" y="21"/>
                  </a:lnTo>
                  <a:lnTo>
                    <a:pt x="1995" y="21"/>
                  </a:lnTo>
                  <a:lnTo>
                    <a:pt x="2005" y="19"/>
                  </a:lnTo>
                  <a:lnTo>
                    <a:pt x="2014" y="19"/>
                  </a:lnTo>
                  <a:lnTo>
                    <a:pt x="2024" y="19"/>
                  </a:lnTo>
                  <a:lnTo>
                    <a:pt x="2033" y="19"/>
                  </a:lnTo>
                  <a:lnTo>
                    <a:pt x="2043" y="19"/>
                  </a:lnTo>
                  <a:lnTo>
                    <a:pt x="2052" y="19"/>
                  </a:lnTo>
                  <a:lnTo>
                    <a:pt x="2060" y="19"/>
                  </a:lnTo>
                  <a:lnTo>
                    <a:pt x="2069" y="19"/>
                  </a:lnTo>
                  <a:lnTo>
                    <a:pt x="2075" y="19"/>
                  </a:lnTo>
                  <a:lnTo>
                    <a:pt x="2083" y="19"/>
                  </a:lnTo>
                  <a:lnTo>
                    <a:pt x="2088" y="19"/>
                  </a:lnTo>
                  <a:lnTo>
                    <a:pt x="2096" y="19"/>
                  </a:lnTo>
                  <a:lnTo>
                    <a:pt x="2100" y="19"/>
                  </a:lnTo>
                  <a:lnTo>
                    <a:pt x="2105" y="19"/>
                  </a:lnTo>
                  <a:lnTo>
                    <a:pt x="2111" y="19"/>
                  </a:lnTo>
                  <a:lnTo>
                    <a:pt x="2117" y="19"/>
                  </a:lnTo>
                  <a:lnTo>
                    <a:pt x="2122" y="19"/>
                  </a:lnTo>
                  <a:lnTo>
                    <a:pt x="2128" y="19"/>
                  </a:lnTo>
                  <a:lnTo>
                    <a:pt x="2132" y="19"/>
                  </a:lnTo>
                  <a:lnTo>
                    <a:pt x="2134" y="19"/>
                  </a:lnTo>
                  <a:lnTo>
                    <a:pt x="2134" y="21"/>
                  </a:lnTo>
                  <a:lnTo>
                    <a:pt x="2134" y="29"/>
                  </a:lnTo>
                  <a:lnTo>
                    <a:pt x="2134" y="32"/>
                  </a:lnTo>
                  <a:lnTo>
                    <a:pt x="2134" y="40"/>
                  </a:lnTo>
                  <a:lnTo>
                    <a:pt x="2134" y="48"/>
                  </a:lnTo>
                  <a:lnTo>
                    <a:pt x="2134" y="57"/>
                  </a:lnTo>
                  <a:lnTo>
                    <a:pt x="2134" y="61"/>
                  </a:lnTo>
                  <a:lnTo>
                    <a:pt x="2134" y="65"/>
                  </a:lnTo>
                  <a:lnTo>
                    <a:pt x="2134" y="70"/>
                  </a:lnTo>
                  <a:lnTo>
                    <a:pt x="2134" y="74"/>
                  </a:lnTo>
                  <a:lnTo>
                    <a:pt x="2134" y="80"/>
                  </a:lnTo>
                  <a:lnTo>
                    <a:pt x="2134" y="86"/>
                  </a:lnTo>
                  <a:lnTo>
                    <a:pt x="2134" y="91"/>
                  </a:lnTo>
                  <a:lnTo>
                    <a:pt x="2134" y="97"/>
                  </a:lnTo>
                  <a:lnTo>
                    <a:pt x="2134" y="103"/>
                  </a:lnTo>
                  <a:lnTo>
                    <a:pt x="2134" y="108"/>
                  </a:lnTo>
                  <a:lnTo>
                    <a:pt x="2134" y="114"/>
                  </a:lnTo>
                  <a:lnTo>
                    <a:pt x="2134" y="120"/>
                  </a:lnTo>
                  <a:lnTo>
                    <a:pt x="2134" y="127"/>
                  </a:lnTo>
                  <a:lnTo>
                    <a:pt x="2134" y="135"/>
                  </a:lnTo>
                  <a:lnTo>
                    <a:pt x="2134" y="141"/>
                  </a:lnTo>
                  <a:lnTo>
                    <a:pt x="2134" y="148"/>
                  </a:lnTo>
                  <a:lnTo>
                    <a:pt x="2134" y="154"/>
                  </a:lnTo>
                  <a:lnTo>
                    <a:pt x="2134" y="162"/>
                  </a:lnTo>
                  <a:lnTo>
                    <a:pt x="2134" y="167"/>
                  </a:lnTo>
                  <a:lnTo>
                    <a:pt x="2134" y="175"/>
                  </a:lnTo>
                  <a:lnTo>
                    <a:pt x="2134" y="181"/>
                  </a:lnTo>
                  <a:lnTo>
                    <a:pt x="2134" y="188"/>
                  </a:lnTo>
                  <a:lnTo>
                    <a:pt x="2134" y="196"/>
                  </a:lnTo>
                  <a:lnTo>
                    <a:pt x="2134" y="203"/>
                  </a:lnTo>
                  <a:lnTo>
                    <a:pt x="2134" y="209"/>
                  </a:lnTo>
                  <a:lnTo>
                    <a:pt x="2134" y="217"/>
                  </a:lnTo>
                  <a:lnTo>
                    <a:pt x="2134" y="224"/>
                  </a:lnTo>
                  <a:lnTo>
                    <a:pt x="2134" y="232"/>
                  </a:lnTo>
                  <a:lnTo>
                    <a:pt x="2134" y="238"/>
                  </a:lnTo>
                  <a:lnTo>
                    <a:pt x="2134" y="247"/>
                  </a:lnTo>
                  <a:lnTo>
                    <a:pt x="2134" y="253"/>
                  </a:lnTo>
                  <a:lnTo>
                    <a:pt x="2134" y="260"/>
                  </a:lnTo>
                  <a:lnTo>
                    <a:pt x="2134" y="268"/>
                  </a:lnTo>
                  <a:lnTo>
                    <a:pt x="2134" y="276"/>
                  </a:lnTo>
                  <a:lnTo>
                    <a:pt x="2134" y="281"/>
                  </a:lnTo>
                  <a:lnTo>
                    <a:pt x="2134" y="289"/>
                  </a:lnTo>
                  <a:lnTo>
                    <a:pt x="2134" y="295"/>
                  </a:lnTo>
                  <a:lnTo>
                    <a:pt x="2134" y="302"/>
                  </a:lnTo>
                  <a:lnTo>
                    <a:pt x="2134" y="308"/>
                  </a:lnTo>
                  <a:lnTo>
                    <a:pt x="2136" y="316"/>
                  </a:lnTo>
                  <a:lnTo>
                    <a:pt x="2136" y="321"/>
                  </a:lnTo>
                  <a:lnTo>
                    <a:pt x="2136" y="327"/>
                  </a:lnTo>
                  <a:lnTo>
                    <a:pt x="2136" y="335"/>
                  </a:lnTo>
                  <a:lnTo>
                    <a:pt x="2136" y="340"/>
                  </a:lnTo>
                  <a:lnTo>
                    <a:pt x="2136" y="346"/>
                  </a:lnTo>
                  <a:lnTo>
                    <a:pt x="2138" y="352"/>
                  </a:lnTo>
                  <a:lnTo>
                    <a:pt x="2138" y="357"/>
                  </a:lnTo>
                  <a:lnTo>
                    <a:pt x="2138" y="365"/>
                  </a:lnTo>
                  <a:lnTo>
                    <a:pt x="2096" y="3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1" name="Freeform 189"/>
            <p:cNvSpPr>
              <a:spLocks/>
            </p:cNvSpPr>
            <p:nvPr/>
          </p:nvSpPr>
          <p:spPr bwMode="auto">
            <a:xfrm>
              <a:off x="4422" y="2489"/>
              <a:ext cx="579" cy="845"/>
            </a:xfrm>
            <a:custGeom>
              <a:avLst/>
              <a:gdLst>
                <a:gd name="T0" fmla="*/ 4 w 1157"/>
                <a:gd name="T1" fmla="*/ 72 h 1692"/>
                <a:gd name="T2" fmla="*/ 10 w 1157"/>
                <a:gd name="T3" fmla="*/ 87 h 1692"/>
                <a:gd name="T4" fmla="*/ 16 w 1157"/>
                <a:gd name="T5" fmla="*/ 105 h 1692"/>
                <a:gd name="T6" fmla="*/ 19 w 1157"/>
                <a:gd name="T7" fmla="*/ 125 h 1692"/>
                <a:gd name="T8" fmla="*/ 20 w 1157"/>
                <a:gd name="T9" fmla="*/ 145 h 1692"/>
                <a:gd name="T10" fmla="*/ 18 w 1157"/>
                <a:gd name="T11" fmla="*/ 165 h 1692"/>
                <a:gd name="T12" fmla="*/ 12 w 1157"/>
                <a:gd name="T13" fmla="*/ 185 h 1692"/>
                <a:gd name="T14" fmla="*/ 15 w 1157"/>
                <a:gd name="T15" fmla="*/ 196 h 1692"/>
                <a:gd name="T16" fmla="*/ 21 w 1157"/>
                <a:gd name="T17" fmla="*/ 204 h 1692"/>
                <a:gd name="T18" fmla="*/ 38 w 1157"/>
                <a:gd name="T19" fmla="*/ 211 h 1692"/>
                <a:gd name="T20" fmla="*/ 52 w 1157"/>
                <a:gd name="T21" fmla="*/ 210 h 1692"/>
                <a:gd name="T22" fmla="*/ 68 w 1157"/>
                <a:gd name="T23" fmla="*/ 196 h 1692"/>
                <a:gd name="T24" fmla="*/ 88 w 1157"/>
                <a:gd name="T25" fmla="*/ 174 h 1692"/>
                <a:gd name="T26" fmla="*/ 108 w 1157"/>
                <a:gd name="T27" fmla="*/ 161 h 1692"/>
                <a:gd name="T28" fmla="*/ 123 w 1157"/>
                <a:gd name="T29" fmla="*/ 150 h 1692"/>
                <a:gd name="T30" fmla="*/ 136 w 1157"/>
                <a:gd name="T31" fmla="*/ 131 h 1692"/>
                <a:gd name="T32" fmla="*/ 145 w 1157"/>
                <a:gd name="T33" fmla="*/ 103 h 1692"/>
                <a:gd name="T34" fmla="*/ 145 w 1157"/>
                <a:gd name="T35" fmla="*/ 71 h 1692"/>
                <a:gd name="T36" fmla="*/ 137 w 1157"/>
                <a:gd name="T37" fmla="*/ 46 h 1692"/>
                <a:gd name="T38" fmla="*/ 116 w 1157"/>
                <a:gd name="T39" fmla="*/ 19 h 1692"/>
                <a:gd name="T40" fmla="*/ 95 w 1157"/>
                <a:gd name="T41" fmla="*/ 5 h 1692"/>
                <a:gd name="T42" fmla="*/ 68 w 1157"/>
                <a:gd name="T43" fmla="*/ 0 h 1692"/>
                <a:gd name="T44" fmla="*/ 38 w 1157"/>
                <a:gd name="T45" fmla="*/ 4 h 1692"/>
                <a:gd name="T46" fmla="*/ 15 w 1157"/>
                <a:gd name="T47" fmla="*/ 20 h 1692"/>
                <a:gd name="T48" fmla="*/ 3 w 1157"/>
                <a:gd name="T49" fmla="*/ 41 h 1692"/>
                <a:gd name="T50" fmla="*/ 0 w 1157"/>
                <a:gd name="T51" fmla="*/ 60 h 1692"/>
                <a:gd name="T52" fmla="*/ 4 w 1157"/>
                <a:gd name="T53" fmla="*/ 72 h 1692"/>
                <a:gd name="T54" fmla="*/ 4 w 1157"/>
                <a:gd name="T55" fmla="*/ 72 h 16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57" h="1692">
                  <a:moveTo>
                    <a:pt x="30" y="578"/>
                  </a:moveTo>
                  <a:lnTo>
                    <a:pt x="80" y="696"/>
                  </a:lnTo>
                  <a:lnTo>
                    <a:pt x="123" y="846"/>
                  </a:lnTo>
                  <a:lnTo>
                    <a:pt x="146" y="1004"/>
                  </a:lnTo>
                  <a:lnTo>
                    <a:pt x="158" y="1167"/>
                  </a:lnTo>
                  <a:lnTo>
                    <a:pt x="141" y="1323"/>
                  </a:lnTo>
                  <a:lnTo>
                    <a:pt x="93" y="1485"/>
                  </a:lnTo>
                  <a:lnTo>
                    <a:pt x="116" y="1576"/>
                  </a:lnTo>
                  <a:lnTo>
                    <a:pt x="161" y="1640"/>
                  </a:lnTo>
                  <a:lnTo>
                    <a:pt x="298" y="1692"/>
                  </a:lnTo>
                  <a:lnTo>
                    <a:pt x="409" y="1682"/>
                  </a:lnTo>
                  <a:lnTo>
                    <a:pt x="542" y="1574"/>
                  </a:lnTo>
                  <a:lnTo>
                    <a:pt x="699" y="1397"/>
                  </a:lnTo>
                  <a:lnTo>
                    <a:pt x="863" y="1291"/>
                  </a:lnTo>
                  <a:lnTo>
                    <a:pt x="979" y="1207"/>
                  </a:lnTo>
                  <a:lnTo>
                    <a:pt x="1083" y="1055"/>
                  </a:lnTo>
                  <a:lnTo>
                    <a:pt x="1154" y="825"/>
                  </a:lnTo>
                  <a:lnTo>
                    <a:pt x="1157" y="574"/>
                  </a:lnTo>
                  <a:lnTo>
                    <a:pt x="1095" y="369"/>
                  </a:lnTo>
                  <a:lnTo>
                    <a:pt x="924" y="152"/>
                  </a:lnTo>
                  <a:lnTo>
                    <a:pt x="753" y="40"/>
                  </a:lnTo>
                  <a:lnTo>
                    <a:pt x="542" y="0"/>
                  </a:lnTo>
                  <a:lnTo>
                    <a:pt x="302" y="32"/>
                  </a:lnTo>
                  <a:lnTo>
                    <a:pt x="118" y="165"/>
                  </a:lnTo>
                  <a:lnTo>
                    <a:pt x="17" y="333"/>
                  </a:lnTo>
                  <a:lnTo>
                    <a:pt x="0" y="485"/>
                  </a:lnTo>
                  <a:lnTo>
                    <a:pt x="30" y="57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2" name="Freeform 190"/>
            <p:cNvSpPr>
              <a:spLocks/>
            </p:cNvSpPr>
            <p:nvPr/>
          </p:nvSpPr>
          <p:spPr bwMode="auto">
            <a:xfrm>
              <a:off x="4508" y="2578"/>
              <a:ext cx="408" cy="501"/>
            </a:xfrm>
            <a:custGeom>
              <a:avLst/>
              <a:gdLst>
                <a:gd name="T0" fmla="*/ 4 w 815"/>
                <a:gd name="T1" fmla="*/ 46 h 1001"/>
                <a:gd name="T2" fmla="*/ 0 w 815"/>
                <a:gd name="T3" fmla="*/ 35 h 1001"/>
                <a:gd name="T4" fmla="*/ 6 w 815"/>
                <a:gd name="T5" fmla="*/ 15 h 1001"/>
                <a:gd name="T6" fmla="*/ 20 w 815"/>
                <a:gd name="T7" fmla="*/ 4 h 1001"/>
                <a:gd name="T8" fmla="*/ 42 w 815"/>
                <a:gd name="T9" fmla="*/ 0 h 1001"/>
                <a:gd name="T10" fmla="*/ 61 w 815"/>
                <a:gd name="T11" fmla="*/ 2 h 1001"/>
                <a:gd name="T12" fmla="*/ 79 w 815"/>
                <a:gd name="T13" fmla="*/ 13 h 1001"/>
                <a:gd name="T14" fmla="*/ 90 w 815"/>
                <a:gd name="T15" fmla="*/ 24 h 1001"/>
                <a:gd name="T16" fmla="*/ 99 w 815"/>
                <a:gd name="T17" fmla="*/ 40 h 1001"/>
                <a:gd name="T18" fmla="*/ 102 w 815"/>
                <a:gd name="T19" fmla="*/ 61 h 1001"/>
                <a:gd name="T20" fmla="*/ 100 w 815"/>
                <a:gd name="T21" fmla="*/ 80 h 1001"/>
                <a:gd name="T22" fmla="*/ 96 w 815"/>
                <a:gd name="T23" fmla="*/ 97 h 1001"/>
                <a:gd name="T24" fmla="*/ 85 w 815"/>
                <a:gd name="T25" fmla="*/ 111 h 1001"/>
                <a:gd name="T26" fmla="*/ 72 w 815"/>
                <a:gd name="T27" fmla="*/ 124 h 1001"/>
                <a:gd name="T28" fmla="*/ 63 w 815"/>
                <a:gd name="T29" fmla="*/ 126 h 1001"/>
                <a:gd name="T30" fmla="*/ 72 w 815"/>
                <a:gd name="T31" fmla="*/ 116 h 1001"/>
                <a:gd name="T32" fmla="*/ 79 w 815"/>
                <a:gd name="T33" fmla="*/ 104 h 1001"/>
                <a:gd name="T34" fmla="*/ 82 w 815"/>
                <a:gd name="T35" fmla="*/ 96 h 1001"/>
                <a:gd name="T36" fmla="*/ 86 w 815"/>
                <a:gd name="T37" fmla="*/ 82 h 1001"/>
                <a:gd name="T38" fmla="*/ 85 w 815"/>
                <a:gd name="T39" fmla="*/ 63 h 1001"/>
                <a:gd name="T40" fmla="*/ 77 w 815"/>
                <a:gd name="T41" fmla="*/ 45 h 1001"/>
                <a:gd name="T42" fmla="*/ 64 w 815"/>
                <a:gd name="T43" fmla="*/ 38 h 1001"/>
                <a:gd name="T44" fmla="*/ 53 w 815"/>
                <a:gd name="T45" fmla="*/ 31 h 1001"/>
                <a:gd name="T46" fmla="*/ 35 w 815"/>
                <a:gd name="T47" fmla="*/ 31 h 1001"/>
                <a:gd name="T48" fmla="*/ 19 w 815"/>
                <a:gd name="T49" fmla="*/ 38 h 1001"/>
                <a:gd name="T50" fmla="*/ 15 w 815"/>
                <a:gd name="T51" fmla="*/ 41 h 1001"/>
                <a:gd name="T52" fmla="*/ 14 w 815"/>
                <a:gd name="T53" fmla="*/ 44 h 1001"/>
                <a:gd name="T54" fmla="*/ 4 w 815"/>
                <a:gd name="T55" fmla="*/ 46 h 1001"/>
                <a:gd name="T56" fmla="*/ 4 w 815"/>
                <a:gd name="T57" fmla="*/ 46 h 100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15" h="1001">
                  <a:moveTo>
                    <a:pt x="30" y="367"/>
                  </a:moveTo>
                  <a:lnTo>
                    <a:pt x="0" y="273"/>
                  </a:lnTo>
                  <a:lnTo>
                    <a:pt x="46" y="119"/>
                  </a:lnTo>
                  <a:lnTo>
                    <a:pt x="156" y="32"/>
                  </a:lnTo>
                  <a:lnTo>
                    <a:pt x="334" y="0"/>
                  </a:lnTo>
                  <a:lnTo>
                    <a:pt x="481" y="13"/>
                  </a:lnTo>
                  <a:lnTo>
                    <a:pt x="627" y="99"/>
                  </a:lnTo>
                  <a:lnTo>
                    <a:pt x="713" y="192"/>
                  </a:lnTo>
                  <a:lnTo>
                    <a:pt x="789" y="315"/>
                  </a:lnTo>
                  <a:lnTo>
                    <a:pt x="815" y="483"/>
                  </a:lnTo>
                  <a:lnTo>
                    <a:pt x="800" y="640"/>
                  </a:lnTo>
                  <a:lnTo>
                    <a:pt x="762" y="771"/>
                  </a:lnTo>
                  <a:lnTo>
                    <a:pt x="680" y="887"/>
                  </a:lnTo>
                  <a:lnTo>
                    <a:pt x="570" y="986"/>
                  </a:lnTo>
                  <a:lnTo>
                    <a:pt x="504" y="1001"/>
                  </a:lnTo>
                  <a:lnTo>
                    <a:pt x="576" y="927"/>
                  </a:lnTo>
                  <a:lnTo>
                    <a:pt x="627" y="828"/>
                  </a:lnTo>
                  <a:lnTo>
                    <a:pt x="652" y="768"/>
                  </a:lnTo>
                  <a:lnTo>
                    <a:pt x="684" y="650"/>
                  </a:lnTo>
                  <a:lnTo>
                    <a:pt x="675" y="500"/>
                  </a:lnTo>
                  <a:lnTo>
                    <a:pt x="610" y="355"/>
                  </a:lnTo>
                  <a:lnTo>
                    <a:pt x="509" y="298"/>
                  </a:lnTo>
                  <a:lnTo>
                    <a:pt x="418" y="247"/>
                  </a:lnTo>
                  <a:lnTo>
                    <a:pt x="279" y="247"/>
                  </a:lnTo>
                  <a:lnTo>
                    <a:pt x="146" y="298"/>
                  </a:lnTo>
                  <a:lnTo>
                    <a:pt x="116" y="321"/>
                  </a:lnTo>
                  <a:lnTo>
                    <a:pt x="112" y="349"/>
                  </a:lnTo>
                  <a:lnTo>
                    <a:pt x="30" y="367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3" name="Freeform 191"/>
            <p:cNvSpPr>
              <a:spLocks/>
            </p:cNvSpPr>
            <p:nvPr/>
          </p:nvSpPr>
          <p:spPr bwMode="auto">
            <a:xfrm>
              <a:off x="4531" y="2744"/>
              <a:ext cx="282" cy="358"/>
            </a:xfrm>
            <a:custGeom>
              <a:avLst/>
              <a:gdLst>
                <a:gd name="T0" fmla="*/ 0 w 564"/>
                <a:gd name="T1" fmla="*/ 4 h 715"/>
                <a:gd name="T2" fmla="*/ 21 w 564"/>
                <a:gd name="T3" fmla="*/ 3 h 715"/>
                <a:gd name="T4" fmla="*/ 40 w 564"/>
                <a:gd name="T5" fmla="*/ 0 h 715"/>
                <a:gd name="T6" fmla="*/ 57 w 564"/>
                <a:gd name="T7" fmla="*/ 8 h 715"/>
                <a:gd name="T8" fmla="*/ 67 w 564"/>
                <a:gd name="T9" fmla="*/ 20 h 715"/>
                <a:gd name="T10" fmla="*/ 71 w 564"/>
                <a:gd name="T11" fmla="*/ 40 h 715"/>
                <a:gd name="T12" fmla="*/ 65 w 564"/>
                <a:gd name="T13" fmla="*/ 61 h 715"/>
                <a:gd name="T14" fmla="*/ 56 w 564"/>
                <a:gd name="T15" fmla="*/ 71 h 715"/>
                <a:gd name="T16" fmla="*/ 40 w 564"/>
                <a:gd name="T17" fmla="*/ 77 h 715"/>
                <a:gd name="T18" fmla="*/ 25 w 564"/>
                <a:gd name="T19" fmla="*/ 82 h 715"/>
                <a:gd name="T20" fmla="*/ 12 w 564"/>
                <a:gd name="T21" fmla="*/ 90 h 715"/>
                <a:gd name="T22" fmla="*/ 4 w 564"/>
                <a:gd name="T23" fmla="*/ 85 h 715"/>
                <a:gd name="T24" fmla="*/ 8 w 564"/>
                <a:gd name="T25" fmla="*/ 77 h 715"/>
                <a:gd name="T26" fmla="*/ 16 w 564"/>
                <a:gd name="T27" fmla="*/ 63 h 715"/>
                <a:gd name="T28" fmla="*/ 17 w 564"/>
                <a:gd name="T29" fmla="*/ 51 h 715"/>
                <a:gd name="T30" fmla="*/ 9 w 564"/>
                <a:gd name="T31" fmla="*/ 39 h 715"/>
                <a:gd name="T32" fmla="*/ 4 w 564"/>
                <a:gd name="T33" fmla="*/ 33 h 715"/>
                <a:gd name="T34" fmla="*/ 19 w 564"/>
                <a:gd name="T35" fmla="*/ 36 h 715"/>
                <a:gd name="T36" fmla="*/ 29 w 564"/>
                <a:gd name="T37" fmla="*/ 34 h 715"/>
                <a:gd name="T38" fmla="*/ 33 w 564"/>
                <a:gd name="T39" fmla="*/ 28 h 715"/>
                <a:gd name="T40" fmla="*/ 17 w 564"/>
                <a:gd name="T41" fmla="*/ 20 h 715"/>
                <a:gd name="T42" fmla="*/ 5 w 564"/>
                <a:gd name="T43" fmla="*/ 12 h 715"/>
                <a:gd name="T44" fmla="*/ 0 w 564"/>
                <a:gd name="T45" fmla="*/ 4 h 715"/>
                <a:gd name="T46" fmla="*/ 0 w 564"/>
                <a:gd name="T47" fmla="*/ 4 h 71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4" h="715">
                  <a:moveTo>
                    <a:pt x="0" y="25"/>
                  </a:moveTo>
                  <a:lnTo>
                    <a:pt x="167" y="19"/>
                  </a:lnTo>
                  <a:lnTo>
                    <a:pt x="315" y="0"/>
                  </a:lnTo>
                  <a:lnTo>
                    <a:pt x="454" y="57"/>
                  </a:lnTo>
                  <a:lnTo>
                    <a:pt x="530" y="154"/>
                  </a:lnTo>
                  <a:lnTo>
                    <a:pt x="564" y="318"/>
                  </a:lnTo>
                  <a:lnTo>
                    <a:pt x="518" y="487"/>
                  </a:lnTo>
                  <a:lnTo>
                    <a:pt x="446" y="565"/>
                  </a:lnTo>
                  <a:lnTo>
                    <a:pt x="315" y="614"/>
                  </a:lnTo>
                  <a:lnTo>
                    <a:pt x="197" y="652"/>
                  </a:lnTo>
                  <a:lnTo>
                    <a:pt x="96" y="715"/>
                  </a:lnTo>
                  <a:lnTo>
                    <a:pt x="26" y="675"/>
                  </a:lnTo>
                  <a:lnTo>
                    <a:pt x="57" y="611"/>
                  </a:lnTo>
                  <a:lnTo>
                    <a:pt x="127" y="502"/>
                  </a:lnTo>
                  <a:lnTo>
                    <a:pt x="129" y="407"/>
                  </a:lnTo>
                  <a:lnTo>
                    <a:pt x="70" y="306"/>
                  </a:lnTo>
                  <a:lnTo>
                    <a:pt x="26" y="261"/>
                  </a:lnTo>
                  <a:lnTo>
                    <a:pt x="146" y="287"/>
                  </a:lnTo>
                  <a:lnTo>
                    <a:pt x="228" y="265"/>
                  </a:lnTo>
                  <a:lnTo>
                    <a:pt x="262" y="223"/>
                  </a:lnTo>
                  <a:lnTo>
                    <a:pt x="133" y="160"/>
                  </a:lnTo>
                  <a:lnTo>
                    <a:pt x="38" y="94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4" name="Freeform 192"/>
            <p:cNvSpPr>
              <a:spLocks/>
            </p:cNvSpPr>
            <p:nvPr/>
          </p:nvSpPr>
          <p:spPr bwMode="auto">
            <a:xfrm>
              <a:off x="4622" y="2762"/>
              <a:ext cx="187" cy="275"/>
            </a:xfrm>
            <a:custGeom>
              <a:avLst/>
              <a:gdLst>
                <a:gd name="T0" fmla="*/ 21 w 374"/>
                <a:gd name="T1" fmla="*/ 0 h 549"/>
                <a:gd name="T2" fmla="*/ 13 w 374"/>
                <a:gd name="T3" fmla="*/ 2 h 549"/>
                <a:gd name="T4" fmla="*/ 6 w 374"/>
                <a:gd name="T5" fmla="*/ 5 h 549"/>
                <a:gd name="T6" fmla="*/ 5 w 374"/>
                <a:gd name="T7" fmla="*/ 8 h 549"/>
                <a:gd name="T8" fmla="*/ 5 w 374"/>
                <a:gd name="T9" fmla="*/ 11 h 549"/>
                <a:gd name="T10" fmla="*/ 8 w 374"/>
                <a:gd name="T11" fmla="*/ 13 h 549"/>
                <a:gd name="T12" fmla="*/ 14 w 374"/>
                <a:gd name="T13" fmla="*/ 16 h 549"/>
                <a:gd name="T14" fmla="*/ 18 w 374"/>
                <a:gd name="T15" fmla="*/ 22 h 549"/>
                <a:gd name="T16" fmla="*/ 19 w 374"/>
                <a:gd name="T17" fmla="*/ 28 h 549"/>
                <a:gd name="T18" fmla="*/ 17 w 374"/>
                <a:gd name="T19" fmla="*/ 33 h 549"/>
                <a:gd name="T20" fmla="*/ 12 w 374"/>
                <a:gd name="T21" fmla="*/ 36 h 549"/>
                <a:gd name="T22" fmla="*/ 9 w 374"/>
                <a:gd name="T23" fmla="*/ 39 h 549"/>
                <a:gd name="T24" fmla="*/ 7 w 374"/>
                <a:gd name="T25" fmla="*/ 41 h 549"/>
                <a:gd name="T26" fmla="*/ 6 w 374"/>
                <a:gd name="T27" fmla="*/ 45 h 549"/>
                <a:gd name="T28" fmla="*/ 5 w 374"/>
                <a:gd name="T29" fmla="*/ 49 h 549"/>
                <a:gd name="T30" fmla="*/ 3 w 374"/>
                <a:gd name="T31" fmla="*/ 56 h 549"/>
                <a:gd name="T32" fmla="*/ 3 w 374"/>
                <a:gd name="T33" fmla="*/ 61 h 549"/>
                <a:gd name="T34" fmla="*/ 1 w 374"/>
                <a:gd name="T35" fmla="*/ 65 h 549"/>
                <a:gd name="T36" fmla="*/ 0 w 374"/>
                <a:gd name="T37" fmla="*/ 68 h 549"/>
                <a:gd name="T38" fmla="*/ 2 w 374"/>
                <a:gd name="T39" fmla="*/ 69 h 549"/>
                <a:gd name="T40" fmla="*/ 4 w 374"/>
                <a:gd name="T41" fmla="*/ 69 h 549"/>
                <a:gd name="T42" fmla="*/ 8 w 374"/>
                <a:gd name="T43" fmla="*/ 68 h 549"/>
                <a:gd name="T44" fmla="*/ 13 w 374"/>
                <a:gd name="T45" fmla="*/ 67 h 549"/>
                <a:gd name="T46" fmla="*/ 20 w 374"/>
                <a:gd name="T47" fmla="*/ 66 h 549"/>
                <a:gd name="T48" fmla="*/ 26 w 374"/>
                <a:gd name="T49" fmla="*/ 64 h 549"/>
                <a:gd name="T50" fmla="*/ 33 w 374"/>
                <a:gd name="T51" fmla="*/ 60 h 549"/>
                <a:gd name="T52" fmla="*/ 37 w 374"/>
                <a:gd name="T53" fmla="*/ 56 h 549"/>
                <a:gd name="T54" fmla="*/ 42 w 374"/>
                <a:gd name="T55" fmla="*/ 49 h 549"/>
                <a:gd name="T56" fmla="*/ 45 w 374"/>
                <a:gd name="T57" fmla="*/ 43 h 549"/>
                <a:gd name="T58" fmla="*/ 47 w 374"/>
                <a:gd name="T59" fmla="*/ 24 h 549"/>
                <a:gd name="T60" fmla="*/ 39 w 374"/>
                <a:gd name="T61" fmla="*/ 8 h 549"/>
                <a:gd name="T62" fmla="*/ 30 w 374"/>
                <a:gd name="T63" fmla="*/ 1 h 549"/>
                <a:gd name="T64" fmla="*/ 21 w 374"/>
                <a:gd name="T65" fmla="*/ 0 h 549"/>
                <a:gd name="T66" fmla="*/ 21 w 374"/>
                <a:gd name="T67" fmla="*/ 0 h 5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4" h="549">
                  <a:moveTo>
                    <a:pt x="162" y="0"/>
                  </a:moveTo>
                  <a:lnTo>
                    <a:pt x="99" y="9"/>
                  </a:lnTo>
                  <a:lnTo>
                    <a:pt x="42" y="34"/>
                  </a:lnTo>
                  <a:lnTo>
                    <a:pt x="34" y="57"/>
                  </a:lnTo>
                  <a:lnTo>
                    <a:pt x="40" y="83"/>
                  </a:lnTo>
                  <a:lnTo>
                    <a:pt x="63" y="104"/>
                  </a:lnTo>
                  <a:lnTo>
                    <a:pt x="110" y="123"/>
                  </a:lnTo>
                  <a:lnTo>
                    <a:pt x="143" y="169"/>
                  </a:lnTo>
                  <a:lnTo>
                    <a:pt x="146" y="220"/>
                  </a:lnTo>
                  <a:lnTo>
                    <a:pt x="129" y="258"/>
                  </a:lnTo>
                  <a:lnTo>
                    <a:pt x="91" y="288"/>
                  </a:lnTo>
                  <a:lnTo>
                    <a:pt x="70" y="306"/>
                  </a:lnTo>
                  <a:lnTo>
                    <a:pt x="55" y="328"/>
                  </a:lnTo>
                  <a:lnTo>
                    <a:pt x="42" y="359"/>
                  </a:lnTo>
                  <a:lnTo>
                    <a:pt x="34" y="391"/>
                  </a:lnTo>
                  <a:lnTo>
                    <a:pt x="23" y="442"/>
                  </a:lnTo>
                  <a:lnTo>
                    <a:pt x="17" y="488"/>
                  </a:lnTo>
                  <a:lnTo>
                    <a:pt x="8" y="513"/>
                  </a:lnTo>
                  <a:lnTo>
                    <a:pt x="0" y="537"/>
                  </a:lnTo>
                  <a:lnTo>
                    <a:pt x="10" y="549"/>
                  </a:lnTo>
                  <a:lnTo>
                    <a:pt x="29" y="549"/>
                  </a:lnTo>
                  <a:lnTo>
                    <a:pt x="57" y="541"/>
                  </a:lnTo>
                  <a:lnTo>
                    <a:pt x="101" y="534"/>
                  </a:lnTo>
                  <a:lnTo>
                    <a:pt x="156" y="528"/>
                  </a:lnTo>
                  <a:lnTo>
                    <a:pt x="205" y="511"/>
                  </a:lnTo>
                  <a:lnTo>
                    <a:pt x="257" y="477"/>
                  </a:lnTo>
                  <a:lnTo>
                    <a:pt x="293" y="442"/>
                  </a:lnTo>
                  <a:lnTo>
                    <a:pt x="331" y="389"/>
                  </a:lnTo>
                  <a:lnTo>
                    <a:pt x="354" y="338"/>
                  </a:lnTo>
                  <a:lnTo>
                    <a:pt x="374" y="191"/>
                  </a:lnTo>
                  <a:lnTo>
                    <a:pt x="310" y="57"/>
                  </a:lnTo>
                  <a:lnTo>
                    <a:pt x="234" y="5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5" name="Freeform 193"/>
            <p:cNvSpPr>
              <a:spLocks/>
            </p:cNvSpPr>
            <p:nvPr/>
          </p:nvSpPr>
          <p:spPr bwMode="auto">
            <a:xfrm>
              <a:off x="4650" y="2783"/>
              <a:ext cx="132" cy="229"/>
            </a:xfrm>
            <a:custGeom>
              <a:avLst/>
              <a:gdLst>
                <a:gd name="T0" fmla="*/ 13 w 264"/>
                <a:gd name="T1" fmla="*/ 0 h 458"/>
                <a:gd name="T2" fmla="*/ 8 w 264"/>
                <a:gd name="T3" fmla="*/ 1 h 458"/>
                <a:gd name="T4" fmla="*/ 6 w 264"/>
                <a:gd name="T5" fmla="*/ 3 h 458"/>
                <a:gd name="T6" fmla="*/ 7 w 264"/>
                <a:gd name="T7" fmla="*/ 5 h 458"/>
                <a:gd name="T8" fmla="*/ 9 w 264"/>
                <a:gd name="T9" fmla="*/ 7 h 458"/>
                <a:gd name="T10" fmla="*/ 13 w 264"/>
                <a:gd name="T11" fmla="*/ 10 h 458"/>
                <a:gd name="T12" fmla="*/ 17 w 264"/>
                <a:gd name="T13" fmla="*/ 16 h 458"/>
                <a:gd name="T14" fmla="*/ 18 w 264"/>
                <a:gd name="T15" fmla="*/ 22 h 458"/>
                <a:gd name="T16" fmla="*/ 18 w 264"/>
                <a:gd name="T17" fmla="*/ 28 h 458"/>
                <a:gd name="T18" fmla="*/ 14 w 264"/>
                <a:gd name="T19" fmla="*/ 34 h 458"/>
                <a:gd name="T20" fmla="*/ 9 w 264"/>
                <a:gd name="T21" fmla="*/ 37 h 458"/>
                <a:gd name="T22" fmla="*/ 7 w 264"/>
                <a:gd name="T23" fmla="*/ 39 h 458"/>
                <a:gd name="T24" fmla="*/ 4 w 264"/>
                <a:gd name="T25" fmla="*/ 42 h 458"/>
                <a:gd name="T26" fmla="*/ 2 w 264"/>
                <a:gd name="T27" fmla="*/ 46 h 458"/>
                <a:gd name="T28" fmla="*/ 1 w 264"/>
                <a:gd name="T29" fmla="*/ 49 h 458"/>
                <a:gd name="T30" fmla="*/ 0 w 264"/>
                <a:gd name="T31" fmla="*/ 54 h 458"/>
                <a:gd name="T32" fmla="*/ 1 w 264"/>
                <a:gd name="T33" fmla="*/ 56 h 458"/>
                <a:gd name="T34" fmla="*/ 3 w 264"/>
                <a:gd name="T35" fmla="*/ 57 h 458"/>
                <a:gd name="T36" fmla="*/ 5 w 264"/>
                <a:gd name="T37" fmla="*/ 58 h 458"/>
                <a:gd name="T38" fmla="*/ 12 w 264"/>
                <a:gd name="T39" fmla="*/ 57 h 458"/>
                <a:gd name="T40" fmla="*/ 20 w 264"/>
                <a:gd name="T41" fmla="*/ 54 h 458"/>
                <a:gd name="T42" fmla="*/ 26 w 264"/>
                <a:gd name="T43" fmla="*/ 48 h 458"/>
                <a:gd name="T44" fmla="*/ 31 w 264"/>
                <a:gd name="T45" fmla="*/ 42 h 458"/>
                <a:gd name="T46" fmla="*/ 33 w 264"/>
                <a:gd name="T47" fmla="*/ 33 h 458"/>
                <a:gd name="T48" fmla="*/ 33 w 264"/>
                <a:gd name="T49" fmla="*/ 23 h 458"/>
                <a:gd name="T50" fmla="*/ 32 w 264"/>
                <a:gd name="T51" fmla="*/ 15 h 458"/>
                <a:gd name="T52" fmla="*/ 27 w 264"/>
                <a:gd name="T53" fmla="*/ 8 h 458"/>
                <a:gd name="T54" fmla="*/ 21 w 264"/>
                <a:gd name="T55" fmla="*/ 3 h 458"/>
                <a:gd name="T56" fmla="*/ 16 w 264"/>
                <a:gd name="T57" fmla="*/ 1 h 458"/>
                <a:gd name="T58" fmla="*/ 13 w 264"/>
                <a:gd name="T59" fmla="*/ 0 h 458"/>
                <a:gd name="T60" fmla="*/ 13 w 264"/>
                <a:gd name="T61" fmla="*/ 0 h 45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64" h="458">
                  <a:moveTo>
                    <a:pt x="101" y="0"/>
                  </a:moveTo>
                  <a:lnTo>
                    <a:pt x="63" y="4"/>
                  </a:lnTo>
                  <a:lnTo>
                    <a:pt x="46" y="21"/>
                  </a:lnTo>
                  <a:lnTo>
                    <a:pt x="53" y="40"/>
                  </a:lnTo>
                  <a:lnTo>
                    <a:pt x="68" y="54"/>
                  </a:lnTo>
                  <a:lnTo>
                    <a:pt x="103" y="78"/>
                  </a:lnTo>
                  <a:lnTo>
                    <a:pt x="129" y="122"/>
                  </a:lnTo>
                  <a:lnTo>
                    <a:pt x="139" y="173"/>
                  </a:lnTo>
                  <a:lnTo>
                    <a:pt x="137" y="221"/>
                  </a:lnTo>
                  <a:lnTo>
                    <a:pt x="110" y="266"/>
                  </a:lnTo>
                  <a:lnTo>
                    <a:pt x="70" y="291"/>
                  </a:lnTo>
                  <a:lnTo>
                    <a:pt x="53" y="306"/>
                  </a:lnTo>
                  <a:lnTo>
                    <a:pt x="30" y="333"/>
                  </a:lnTo>
                  <a:lnTo>
                    <a:pt x="11" y="363"/>
                  </a:lnTo>
                  <a:lnTo>
                    <a:pt x="6" y="392"/>
                  </a:lnTo>
                  <a:lnTo>
                    <a:pt x="0" y="430"/>
                  </a:lnTo>
                  <a:lnTo>
                    <a:pt x="8" y="443"/>
                  </a:lnTo>
                  <a:lnTo>
                    <a:pt x="21" y="455"/>
                  </a:lnTo>
                  <a:lnTo>
                    <a:pt x="36" y="458"/>
                  </a:lnTo>
                  <a:lnTo>
                    <a:pt x="91" y="449"/>
                  </a:lnTo>
                  <a:lnTo>
                    <a:pt x="158" y="426"/>
                  </a:lnTo>
                  <a:lnTo>
                    <a:pt x="207" y="382"/>
                  </a:lnTo>
                  <a:lnTo>
                    <a:pt x="241" y="331"/>
                  </a:lnTo>
                  <a:lnTo>
                    <a:pt x="259" y="259"/>
                  </a:lnTo>
                  <a:lnTo>
                    <a:pt x="264" y="183"/>
                  </a:lnTo>
                  <a:lnTo>
                    <a:pt x="251" y="120"/>
                  </a:lnTo>
                  <a:lnTo>
                    <a:pt x="211" y="63"/>
                  </a:lnTo>
                  <a:lnTo>
                    <a:pt x="165" y="21"/>
                  </a:lnTo>
                  <a:lnTo>
                    <a:pt x="127" y="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6" name="Freeform 194"/>
            <p:cNvSpPr>
              <a:spLocks/>
            </p:cNvSpPr>
            <p:nvPr/>
          </p:nvSpPr>
          <p:spPr bwMode="auto">
            <a:xfrm>
              <a:off x="4528" y="2761"/>
              <a:ext cx="105" cy="55"/>
            </a:xfrm>
            <a:custGeom>
              <a:avLst/>
              <a:gdLst>
                <a:gd name="T0" fmla="*/ 27 w 209"/>
                <a:gd name="T1" fmla="*/ 0 h 110"/>
                <a:gd name="T2" fmla="*/ 19 w 209"/>
                <a:gd name="T3" fmla="*/ 4 h 110"/>
                <a:gd name="T4" fmla="*/ 16 w 209"/>
                <a:gd name="T5" fmla="*/ 7 h 110"/>
                <a:gd name="T6" fmla="*/ 17 w 209"/>
                <a:gd name="T7" fmla="*/ 10 h 110"/>
                <a:gd name="T8" fmla="*/ 23 w 209"/>
                <a:gd name="T9" fmla="*/ 14 h 110"/>
                <a:gd name="T10" fmla="*/ 12 w 209"/>
                <a:gd name="T11" fmla="*/ 13 h 110"/>
                <a:gd name="T12" fmla="*/ 0 w 209"/>
                <a:gd name="T13" fmla="*/ 3 h 110"/>
                <a:gd name="T14" fmla="*/ 16 w 209"/>
                <a:gd name="T15" fmla="*/ 1 h 110"/>
                <a:gd name="T16" fmla="*/ 27 w 209"/>
                <a:gd name="T17" fmla="*/ 0 h 110"/>
                <a:gd name="T18" fmla="*/ 27 w 209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110">
                  <a:moveTo>
                    <a:pt x="209" y="0"/>
                  </a:moveTo>
                  <a:lnTo>
                    <a:pt x="146" y="28"/>
                  </a:lnTo>
                  <a:lnTo>
                    <a:pt x="127" y="53"/>
                  </a:lnTo>
                  <a:lnTo>
                    <a:pt x="133" y="76"/>
                  </a:lnTo>
                  <a:lnTo>
                    <a:pt x="177" y="110"/>
                  </a:lnTo>
                  <a:lnTo>
                    <a:pt x="93" y="98"/>
                  </a:lnTo>
                  <a:lnTo>
                    <a:pt x="0" y="21"/>
                  </a:lnTo>
                  <a:lnTo>
                    <a:pt x="121" y="7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7" name="Freeform 195"/>
            <p:cNvSpPr>
              <a:spLocks/>
            </p:cNvSpPr>
            <p:nvPr/>
          </p:nvSpPr>
          <p:spPr bwMode="auto">
            <a:xfrm>
              <a:off x="4677" y="2794"/>
              <a:ext cx="85" cy="196"/>
            </a:xfrm>
            <a:custGeom>
              <a:avLst/>
              <a:gdLst>
                <a:gd name="T0" fmla="*/ 6 w 171"/>
                <a:gd name="T1" fmla="*/ 0 h 394"/>
                <a:gd name="T2" fmla="*/ 12 w 171"/>
                <a:gd name="T3" fmla="*/ 3 h 394"/>
                <a:gd name="T4" fmla="*/ 17 w 171"/>
                <a:gd name="T5" fmla="*/ 7 h 394"/>
                <a:gd name="T6" fmla="*/ 21 w 171"/>
                <a:gd name="T7" fmla="*/ 16 h 394"/>
                <a:gd name="T8" fmla="*/ 21 w 171"/>
                <a:gd name="T9" fmla="*/ 25 h 394"/>
                <a:gd name="T10" fmla="*/ 20 w 171"/>
                <a:gd name="T11" fmla="*/ 34 h 394"/>
                <a:gd name="T12" fmla="*/ 15 w 171"/>
                <a:gd name="T13" fmla="*/ 42 h 394"/>
                <a:gd name="T14" fmla="*/ 10 w 171"/>
                <a:gd name="T15" fmla="*/ 46 h 394"/>
                <a:gd name="T16" fmla="*/ 3 w 171"/>
                <a:gd name="T17" fmla="*/ 49 h 394"/>
                <a:gd name="T18" fmla="*/ 0 w 171"/>
                <a:gd name="T19" fmla="*/ 48 h 394"/>
                <a:gd name="T20" fmla="*/ 1 w 171"/>
                <a:gd name="T21" fmla="*/ 42 h 394"/>
                <a:gd name="T22" fmla="*/ 7 w 171"/>
                <a:gd name="T23" fmla="*/ 40 h 394"/>
                <a:gd name="T24" fmla="*/ 12 w 171"/>
                <a:gd name="T25" fmla="*/ 36 h 394"/>
                <a:gd name="T26" fmla="*/ 17 w 171"/>
                <a:gd name="T27" fmla="*/ 29 h 394"/>
                <a:gd name="T28" fmla="*/ 18 w 171"/>
                <a:gd name="T29" fmla="*/ 20 h 394"/>
                <a:gd name="T30" fmla="*/ 17 w 171"/>
                <a:gd name="T31" fmla="*/ 12 h 394"/>
                <a:gd name="T32" fmla="*/ 14 w 171"/>
                <a:gd name="T33" fmla="*/ 7 h 394"/>
                <a:gd name="T34" fmla="*/ 8 w 171"/>
                <a:gd name="T35" fmla="*/ 2 h 394"/>
                <a:gd name="T36" fmla="*/ 5 w 171"/>
                <a:gd name="T37" fmla="*/ 0 h 394"/>
                <a:gd name="T38" fmla="*/ 6 w 171"/>
                <a:gd name="T39" fmla="*/ 0 h 394"/>
                <a:gd name="T40" fmla="*/ 6 w 171"/>
                <a:gd name="T41" fmla="*/ 0 h 3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1" h="394">
                  <a:moveTo>
                    <a:pt x="52" y="0"/>
                  </a:moveTo>
                  <a:lnTo>
                    <a:pt x="99" y="25"/>
                  </a:lnTo>
                  <a:lnTo>
                    <a:pt x="139" y="61"/>
                  </a:lnTo>
                  <a:lnTo>
                    <a:pt x="168" y="129"/>
                  </a:lnTo>
                  <a:lnTo>
                    <a:pt x="171" y="206"/>
                  </a:lnTo>
                  <a:lnTo>
                    <a:pt x="160" y="276"/>
                  </a:lnTo>
                  <a:lnTo>
                    <a:pt x="124" y="339"/>
                  </a:lnTo>
                  <a:lnTo>
                    <a:pt x="82" y="373"/>
                  </a:lnTo>
                  <a:lnTo>
                    <a:pt x="31" y="394"/>
                  </a:lnTo>
                  <a:lnTo>
                    <a:pt x="0" y="390"/>
                  </a:lnTo>
                  <a:lnTo>
                    <a:pt x="8" y="344"/>
                  </a:lnTo>
                  <a:lnTo>
                    <a:pt x="57" y="325"/>
                  </a:lnTo>
                  <a:lnTo>
                    <a:pt x="103" y="291"/>
                  </a:lnTo>
                  <a:lnTo>
                    <a:pt x="139" y="240"/>
                  </a:lnTo>
                  <a:lnTo>
                    <a:pt x="149" y="166"/>
                  </a:lnTo>
                  <a:lnTo>
                    <a:pt x="143" y="103"/>
                  </a:lnTo>
                  <a:lnTo>
                    <a:pt x="116" y="59"/>
                  </a:lnTo>
                  <a:lnTo>
                    <a:pt x="65" y="17"/>
                  </a:lnTo>
                  <a:lnTo>
                    <a:pt x="4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8" name="Freeform 196"/>
            <p:cNvSpPr>
              <a:spLocks/>
            </p:cNvSpPr>
            <p:nvPr/>
          </p:nvSpPr>
          <p:spPr bwMode="auto">
            <a:xfrm>
              <a:off x="4565" y="2620"/>
              <a:ext cx="305" cy="463"/>
            </a:xfrm>
            <a:custGeom>
              <a:avLst/>
              <a:gdLst>
                <a:gd name="T0" fmla="*/ 19 w 610"/>
                <a:gd name="T1" fmla="*/ 4 h 926"/>
                <a:gd name="T2" fmla="*/ 23 w 610"/>
                <a:gd name="T3" fmla="*/ 1 h 926"/>
                <a:gd name="T4" fmla="*/ 30 w 610"/>
                <a:gd name="T5" fmla="*/ 0 h 926"/>
                <a:gd name="T6" fmla="*/ 44 w 610"/>
                <a:gd name="T7" fmla="*/ 2 h 926"/>
                <a:gd name="T8" fmla="*/ 55 w 610"/>
                <a:gd name="T9" fmla="*/ 6 h 926"/>
                <a:gd name="T10" fmla="*/ 66 w 610"/>
                <a:gd name="T11" fmla="*/ 14 h 926"/>
                <a:gd name="T12" fmla="*/ 74 w 610"/>
                <a:gd name="T13" fmla="*/ 28 h 926"/>
                <a:gd name="T14" fmla="*/ 77 w 610"/>
                <a:gd name="T15" fmla="*/ 44 h 926"/>
                <a:gd name="T16" fmla="*/ 76 w 610"/>
                <a:gd name="T17" fmla="*/ 61 h 926"/>
                <a:gd name="T18" fmla="*/ 72 w 610"/>
                <a:gd name="T19" fmla="*/ 80 h 926"/>
                <a:gd name="T20" fmla="*/ 56 w 610"/>
                <a:gd name="T21" fmla="*/ 114 h 926"/>
                <a:gd name="T22" fmla="*/ 48 w 610"/>
                <a:gd name="T23" fmla="*/ 116 h 926"/>
                <a:gd name="T24" fmla="*/ 54 w 610"/>
                <a:gd name="T25" fmla="*/ 108 h 926"/>
                <a:gd name="T26" fmla="*/ 56 w 610"/>
                <a:gd name="T27" fmla="*/ 102 h 926"/>
                <a:gd name="T28" fmla="*/ 54 w 610"/>
                <a:gd name="T29" fmla="*/ 101 h 926"/>
                <a:gd name="T30" fmla="*/ 44 w 610"/>
                <a:gd name="T31" fmla="*/ 108 h 926"/>
                <a:gd name="T32" fmla="*/ 56 w 610"/>
                <a:gd name="T33" fmla="*/ 94 h 926"/>
                <a:gd name="T34" fmla="*/ 61 w 610"/>
                <a:gd name="T35" fmla="*/ 75 h 926"/>
                <a:gd name="T36" fmla="*/ 63 w 610"/>
                <a:gd name="T37" fmla="*/ 64 h 926"/>
                <a:gd name="T38" fmla="*/ 58 w 610"/>
                <a:gd name="T39" fmla="*/ 49 h 926"/>
                <a:gd name="T40" fmla="*/ 50 w 610"/>
                <a:gd name="T41" fmla="*/ 39 h 926"/>
                <a:gd name="T42" fmla="*/ 41 w 610"/>
                <a:gd name="T43" fmla="*/ 34 h 926"/>
                <a:gd name="T44" fmla="*/ 28 w 610"/>
                <a:gd name="T45" fmla="*/ 32 h 926"/>
                <a:gd name="T46" fmla="*/ 16 w 610"/>
                <a:gd name="T47" fmla="*/ 33 h 926"/>
                <a:gd name="T48" fmla="*/ 0 w 610"/>
                <a:gd name="T49" fmla="*/ 33 h 926"/>
                <a:gd name="T50" fmla="*/ 1 w 610"/>
                <a:gd name="T51" fmla="*/ 30 h 926"/>
                <a:gd name="T52" fmla="*/ 4 w 610"/>
                <a:gd name="T53" fmla="*/ 28 h 926"/>
                <a:gd name="T54" fmla="*/ 7 w 610"/>
                <a:gd name="T55" fmla="*/ 26 h 926"/>
                <a:gd name="T56" fmla="*/ 12 w 610"/>
                <a:gd name="T57" fmla="*/ 22 h 926"/>
                <a:gd name="T58" fmla="*/ 19 w 610"/>
                <a:gd name="T59" fmla="*/ 16 h 926"/>
                <a:gd name="T60" fmla="*/ 21 w 610"/>
                <a:gd name="T61" fmla="*/ 9 h 926"/>
                <a:gd name="T62" fmla="*/ 21 w 610"/>
                <a:gd name="T63" fmla="*/ 6 h 926"/>
                <a:gd name="T64" fmla="*/ 19 w 610"/>
                <a:gd name="T65" fmla="*/ 4 h 926"/>
                <a:gd name="T66" fmla="*/ 19 w 610"/>
                <a:gd name="T67" fmla="*/ 4 h 9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10" h="926">
                  <a:moveTo>
                    <a:pt x="148" y="25"/>
                  </a:moveTo>
                  <a:lnTo>
                    <a:pt x="179" y="6"/>
                  </a:lnTo>
                  <a:lnTo>
                    <a:pt x="238" y="0"/>
                  </a:lnTo>
                  <a:lnTo>
                    <a:pt x="346" y="14"/>
                  </a:lnTo>
                  <a:lnTo>
                    <a:pt x="437" y="48"/>
                  </a:lnTo>
                  <a:lnTo>
                    <a:pt x="525" y="111"/>
                  </a:lnTo>
                  <a:lnTo>
                    <a:pt x="591" y="221"/>
                  </a:lnTo>
                  <a:lnTo>
                    <a:pt x="610" y="352"/>
                  </a:lnTo>
                  <a:lnTo>
                    <a:pt x="601" y="483"/>
                  </a:lnTo>
                  <a:lnTo>
                    <a:pt x="572" y="637"/>
                  </a:lnTo>
                  <a:lnTo>
                    <a:pt x="443" y="905"/>
                  </a:lnTo>
                  <a:lnTo>
                    <a:pt x="384" y="926"/>
                  </a:lnTo>
                  <a:lnTo>
                    <a:pt x="431" y="858"/>
                  </a:lnTo>
                  <a:lnTo>
                    <a:pt x="445" y="816"/>
                  </a:lnTo>
                  <a:lnTo>
                    <a:pt x="428" y="803"/>
                  </a:lnTo>
                  <a:lnTo>
                    <a:pt x="348" y="863"/>
                  </a:lnTo>
                  <a:lnTo>
                    <a:pt x="441" y="745"/>
                  </a:lnTo>
                  <a:lnTo>
                    <a:pt x="481" y="599"/>
                  </a:lnTo>
                  <a:lnTo>
                    <a:pt x="498" y="506"/>
                  </a:lnTo>
                  <a:lnTo>
                    <a:pt x="460" y="386"/>
                  </a:lnTo>
                  <a:lnTo>
                    <a:pt x="395" y="310"/>
                  </a:lnTo>
                  <a:lnTo>
                    <a:pt x="327" y="270"/>
                  </a:lnTo>
                  <a:lnTo>
                    <a:pt x="219" y="253"/>
                  </a:lnTo>
                  <a:lnTo>
                    <a:pt x="122" y="263"/>
                  </a:lnTo>
                  <a:lnTo>
                    <a:pt x="0" y="263"/>
                  </a:lnTo>
                  <a:lnTo>
                    <a:pt x="2" y="240"/>
                  </a:lnTo>
                  <a:lnTo>
                    <a:pt x="29" y="217"/>
                  </a:lnTo>
                  <a:lnTo>
                    <a:pt x="55" y="206"/>
                  </a:lnTo>
                  <a:lnTo>
                    <a:pt x="93" y="173"/>
                  </a:lnTo>
                  <a:lnTo>
                    <a:pt x="152" y="122"/>
                  </a:lnTo>
                  <a:lnTo>
                    <a:pt x="167" y="69"/>
                  </a:lnTo>
                  <a:lnTo>
                    <a:pt x="162" y="44"/>
                  </a:lnTo>
                  <a:lnTo>
                    <a:pt x="148" y="25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39" name="Freeform 197"/>
            <p:cNvSpPr>
              <a:spLocks/>
            </p:cNvSpPr>
            <p:nvPr/>
          </p:nvSpPr>
          <p:spPr bwMode="auto">
            <a:xfrm>
              <a:off x="4770" y="2728"/>
              <a:ext cx="144" cy="346"/>
            </a:xfrm>
            <a:custGeom>
              <a:avLst/>
              <a:gdLst>
                <a:gd name="T0" fmla="*/ 29 w 288"/>
                <a:gd name="T1" fmla="*/ 0 h 692"/>
                <a:gd name="T2" fmla="*/ 31 w 288"/>
                <a:gd name="T3" fmla="*/ 15 h 692"/>
                <a:gd name="T4" fmla="*/ 29 w 288"/>
                <a:gd name="T5" fmla="*/ 28 h 692"/>
                <a:gd name="T6" fmla="*/ 26 w 288"/>
                <a:gd name="T7" fmla="*/ 44 h 692"/>
                <a:gd name="T8" fmla="*/ 22 w 288"/>
                <a:gd name="T9" fmla="*/ 56 h 692"/>
                <a:gd name="T10" fmla="*/ 15 w 288"/>
                <a:gd name="T11" fmla="*/ 69 h 692"/>
                <a:gd name="T12" fmla="*/ 8 w 288"/>
                <a:gd name="T13" fmla="*/ 79 h 692"/>
                <a:gd name="T14" fmla="*/ 0 w 288"/>
                <a:gd name="T15" fmla="*/ 87 h 692"/>
                <a:gd name="T16" fmla="*/ 17 w 288"/>
                <a:gd name="T17" fmla="*/ 77 h 692"/>
                <a:gd name="T18" fmla="*/ 29 w 288"/>
                <a:gd name="T19" fmla="*/ 61 h 692"/>
                <a:gd name="T20" fmla="*/ 36 w 288"/>
                <a:gd name="T21" fmla="*/ 39 h 692"/>
                <a:gd name="T22" fmla="*/ 36 w 288"/>
                <a:gd name="T23" fmla="*/ 17 h 692"/>
                <a:gd name="T24" fmla="*/ 35 w 288"/>
                <a:gd name="T25" fmla="*/ 3 h 692"/>
                <a:gd name="T26" fmla="*/ 29 w 288"/>
                <a:gd name="T27" fmla="*/ 0 h 692"/>
                <a:gd name="T28" fmla="*/ 29 w 288"/>
                <a:gd name="T29" fmla="*/ 0 h 6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8" h="692">
                  <a:moveTo>
                    <a:pt x="228" y="0"/>
                  </a:moveTo>
                  <a:lnTo>
                    <a:pt x="243" y="120"/>
                  </a:lnTo>
                  <a:lnTo>
                    <a:pt x="231" y="224"/>
                  </a:lnTo>
                  <a:lnTo>
                    <a:pt x="207" y="346"/>
                  </a:lnTo>
                  <a:lnTo>
                    <a:pt x="176" y="447"/>
                  </a:lnTo>
                  <a:lnTo>
                    <a:pt x="117" y="549"/>
                  </a:lnTo>
                  <a:lnTo>
                    <a:pt x="57" y="627"/>
                  </a:lnTo>
                  <a:lnTo>
                    <a:pt x="0" y="692"/>
                  </a:lnTo>
                  <a:lnTo>
                    <a:pt x="133" y="610"/>
                  </a:lnTo>
                  <a:lnTo>
                    <a:pt x="226" y="483"/>
                  </a:lnTo>
                  <a:lnTo>
                    <a:pt x="281" y="312"/>
                  </a:lnTo>
                  <a:lnTo>
                    <a:pt x="288" y="131"/>
                  </a:lnTo>
                  <a:lnTo>
                    <a:pt x="275" y="2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0" name="Freeform 198"/>
            <p:cNvSpPr>
              <a:spLocks/>
            </p:cNvSpPr>
            <p:nvPr/>
          </p:nvSpPr>
          <p:spPr bwMode="auto">
            <a:xfrm>
              <a:off x="4522" y="2579"/>
              <a:ext cx="301" cy="183"/>
            </a:xfrm>
            <a:custGeom>
              <a:avLst/>
              <a:gdLst>
                <a:gd name="T0" fmla="*/ 75 w 603"/>
                <a:gd name="T1" fmla="*/ 15 h 367"/>
                <a:gd name="T2" fmla="*/ 61 w 603"/>
                <a:gd name="T3" fmla="*/ 9 h 367"/>
                <a:gd name="T4" fmla="*/ 49 w 603"/>
                <a:gd name="T5" fmla="*/ 6 h 367"/>
                <a:gd name="T6" fmla="*/ 37 w 603"/>
                <a:gd name="T7" fmla="*/ 6 h 367"/>
                <a:gd name="T8" fmla="*/ 27 w 603"/>
                <a:gd name="T9" fmla="*/ 7 h 367"/>
                <a:gd name="T10" fmla="*/ 20 w 603"/>
                <a:gd name="T11" fmla="*/ 11 h 367"/>
                <a:gd name="T12" fmla="*/ 21 w 603"/>
                <a:gd name="T13" fmla="*/ 14 h 367"/>
                <a:gd name="T14" fmla="*/ 23 w 603"/>
                <a:gd name="T15" fmla="*/ 16 h 367"/>
                <a:gd name="T16" fmla="*/ 24 w 603"/>
                <a:gd name="T17" fmla="*/ 21 h 367"/>
                <a:gd name="T18" fmla="*/ 21 w 603"/>
                <a:gd name="T19" fmla="*/ 26 h 367"/>
                <a:gd name="T20" fmla="*/ 16 w 603"/>
                <a:gd name="T21" fmla="*/ 31 h 367"/>
                <a:gd name="T22" fmla="*/ 11 w 603"/>
                <a:gd name="T23" fmla="*/ 33 h 367"/>
                <a:gd name="T24" fmla="*/ 7 w 603"/>
                <a:gd name="T25" fmla="*/ 37 h 367"/>
                <a:gd name="T26" fmla="*/ 7 w 603"/>
                <a:gd name="T27" fmla="*/ 39 h 367"/>
                <a:gd name="T28" fmla="*/ 9 w 603"/>
                <a:gd name="T29" fmla="*/ 42 h 367"/>
                <a:gd name="T30" fmla="*/ 11 w 603"/>
                <a:gd name="T31" fmla="*/ 45 h 367"/>
                <a:gd name="T32" fmla="*/ 2 w 603"/>
                <a:gd name="T33" fmla="*/ 45 h 367"/>
                <a:gd name="T34" fmla="*/ 0 w 603"/>
                <a:gd name="T35" fmla="*/ 37 h 367"/>
                <a:gd name="T36" fmla="*/ 1 w 603"/>
                <a:gd name="T37" fmla="*/ 23 h 367"/>
                <a:gd name="T38" fmla="*/ 8 w 603"/>
                <a:gd name="T39" fmla="*/ 9 h 367"/>
                <a:gd name="T40" fmla="*/ 18 w 603"/>
                <a:gd name="T41" fmla="*/ 1 h 367"/>
                <a:gd name="T42" fmla="*/ 35 w 603"/>
                <a:gd name="T43" fmla="*/ 0 h 367"/>
                <a:gd name="T44" fmla="*/ 51 w 603"/>
                <a:gd name="T45" fmla="*/ 0 h 367"/>
                <a:gd name="T46" fmla="*/ 65 w 603"/>
                <a:gd name="T47" fmla="*/ 5 h 367"/>
                <a:gd name="T48" fmla="*/ 75 w 603"/>
                <a:gd name="T49" fmla="*/ 15 h 367"/>
                <a:gd name="T50" fmla="*/ 75 w 603"/>
                <a:gd name="T51" fmla="*/ 15 h 3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3" h="367">
                  <a:moveTo>
                    <a:pt x="603" y="121"/>
                  </a:moveTo>
                  <a:lnTo>
                    <a:pt x="493" y="74"/>
                  </a:lnTo>
                  <a:lnTo>
                    <a:pt x="394" y="55"/>
                  </a:lnTo>
                  <a:lnTo>
                    <a:pt x="299" y="51"/>
                  </a:lnTo>
                  <a:lnTo>
                    <a:pt x="217" y="62"/>
                  </a:lnTo>
                  <a:lnTo>
                    <a:pt x="166" y="91"/>
                  </a:lnTo>
                  <a:lnTo>
                    <a:pt x="172" y="114"/>
                  </a:lnTo>
                  <a:lnTo>
                    <a:pt x="185" y="131"/>
                  </a:lnTo>
                  <a:lnTo>
                    <a:pt x="192" y="173"/>
                  </a:lnTo>
                  <a:lnTo>
                    <a:pt x="172" y="214"/>
                  </a:lnTo>
                  <a:lnTo>
                    <a:pt x="134" y="249"/>
                  </a:lnTo>
                  <a:lnTo>
                    <a:pt x="88" y="266"/>
                  </a:lnTo>
                  <a:lnTo>
                    <a:pt x="59" y="296"/>
                  </a:lnTo>
                  <a:lnTo>
                    <a:pt x="58" y="317"/>
                  </a:lnTo>
                  <a:lnTo>
                    <a:pt x="73" y="338"/>
                  </a:lnTo>
                  <a:lnTo>
                    <a:pt x="92" y="361"/>
                  </a:lnTo>
                  <a:lnTo>
                    <a:pt x="23" y="367"/>
                  </a:lnTo>
                  <a:lnTo>
                    <a:pt x="0" y="300"/>
                  </a:lnTo>
                  <a:lnTo>
                    <a:pt x="10" y="188"/>
                  </a:lnTo>
                  <a:lnTo>
                    <a:pt x="65" y="79"/>
                  </a:lnTo>
                  <a:lnTo>
                    <a:pt x="149" y="15"/>
                  </a:lnTo>
                  <a:lnTo>
                    <a:pt x="280" y="0"/>
                  </a:lnTo>
                  <a:lnTo>
                    <a:pt x="411" y="5"/>
                  </a:lnTo>
                  <a:lnTo>
                    <a:pt x="521" y="47"/>
                  </a:lnTo>
                  <a:lnTo>
                    <a:pt x="603" y="121"/>
                  </a:lnTo>
                  <a:close/>
                </a:path>
              </a:pathLst>
            </a:custGeom>
            <a:solidFill>
              <a:srgbClr val="A8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1" name="Freeform 199"/>
            <p:cNvSpPr>
              <a:spLocks/>
            </p:cNvSpPr>
            <p:nvPr/>
          </p:nvSpPr>
          <p:spPr bwMode="auto">
            <a:xfrm>
              <a:off x="4468" y="2500"/>
              <a:ext cx="535" cy="838"/>
            </a:xfrm>
            <a:custGeom>
              <a:avLst/>
              <a:gdLst>
                <a:gd name="T0" fmla="*/ 3 w 1070"/>
                <a:gd name="T1" fmla="*/ 182 h 1676"/>
                <a:gd name="T2" fmla="*/ 6 w 1070"/>
                <a:gd name="T3" fmla="*/ 189 h 1676"/>
                <a:gd name="T4" fmla="*/ 14 w 1070"/>
                <a:gd name="T5" fmla="*/ 194 h 1676"/>
                <a:gd name="T6" fmla="*/ 23 w 1070"/>
                <a:gd name="T7" fmla="*/ 197 h 1676"/>
                <a:gd name="T8" fmla="*/ 33 w 1070"/>
                <a:gd name="T9" fmla="*/ 196 h 1676"/>
                <a:gd name="T10" fmla="*/ 41 w 1070"/>
                <a:gd name="T11" fmla="*/ 191 h 1676"/>
                <a:gd name="T12" fmla="*/ 49 w 1070"/>
                <a:gd name="T13" fmla="*/ 182 h 1676"/>
                <a:gd name="T14" fmla="*/ 59 w 1070"/>
                <a:gd name="T15" fmla="*/ 171 h 1676"/>
                <a:gd name="T16" fmla="*/ 69 w 1070"/>
                <a:gd name="T17" fmla="*/ 161 h 1676"/>
                <a:gd name="T18" fmla="*/ 82 w 1070"/>
                <a:gd name="T19" fmla="*/ 154 h 1676"/>
                <a:gd name="T20" fmla="*/ 94 w 1070"/>
                <a:gd name="T21" fmla="*/ 147 h 1676"/>
                <a:gd name="T22" fmla="*/ 104 w 1070"/>
                <a:gd name="T23" fmla="*/ 140 h 1676"/>
                <a:gd name="T24" fmla="*/ 110 w 1070"/>
                <a:gd name="T25" fmla="*/ 133 h 1676"/>
                <a:gd name="T26" fmla="*/ 118 w 1070"/>
                <a:gd name="T27" fmla="*/ 115 h 1676"/>
                <a:gd name="T28" fmla="*/ 122 w 1070"/>
                <a:gd name="T29" fmla="*/ 103 h 1676"/>
                <a:gd name="T30" fmla="*/ 124 w 1070"/>
                <a:gd name="T31" fmla="*/ 85 h 1676"/>
                <a:gd name="T32" fmla="*/ 123 w 1070"/>
                <a:gd name="T33" fmla="*/ 64 h 1676"/>
                <a:gd name="T34" fmla="*/ 118 w 1070"/>
                <a:gd name="T35" fmla="*/ 51 h 1676"/>
                <a:gd name="T36" fmla="*/ 110 w 1070"/>
                <a:gd name="T37" fmla="*/ 35 h 1676"/>
                <a:gd name="T38" fmla="*/ 102 w 1070"/>
                <a:gd name="T39" fmla="*/ 23 h 1676"/>
                <a:gd name="T40" fmla="*/ 89 w 1070"/>
                <a:gd name="T41" fmla="*/ 11 h 1676"/>
                <a:gd name="T42" fmla="*/ 80 w 1070"/>
                <a:gd name="T43" fmla="*/ 5 h 1676"/>
                <a:gd name="T44" fmla="*/ 71 w 1070"/>
                <a:gd name="T45" fmla="*/ 0 h 1676"/>
                <a:gd name="T46" fmla="*/ 89 w 1070"/>
                <a:gd name="T47" fmla="*/ 6 h 1676"/>
                <a:gd name="T48" fmla="*/ 103 w 1070"/>
                <a:gd name="T49" fmla="*/ 15 h 1676"/>
                <a:gd name="T50" fmla="*/ 115 w 1070"/>
                <a:gd name="T51" fmla="*/ 29 h 1676"/>
                <a:gd name="T52" fmla="*/ 129 w 1070"/>
                <a:gd name="T53" fmla="*/ 49 h 1676"/>
                <a:gd name="T54" fmla="*/ 133 w 1070"/>
                <a:gd name="T55" fmla="*/ 66 h 1676"/>
                <a:gd name="T56" fmla="*/ 134 w 1070"/>
                <a:gd name="T57" fmla="*/ 93 h 1676"/>
                <a:gd name="T58" fmla="*/ 129 w 1070"/>
                <a:gd name="T59" fmla="*/ 115 h 1676"/>
                <a:gd name="T60" fmla="*/ 116 w 1070"/>
                <a:gd name="T61" fmla="*/ 141 h 1676"/>
                <a:gd name="T62" fmla="*/ 100 w 1070"/>
                <a:gd name="T63" fmla="*/ 158 h 1676"/>
                <a:gd name="T64" fmla="*/ 78 w 1070"/>
                <a:gd name="T65" fmla="*/ 172 h 1676"/>
                <a:gd name="T66" fmla="*/ 60 w 1070"/>
                <a:gd name="T67" fmla="*/ 189 h 1676"/>
                <a:gd name="T68" fmla="*/ 46 w 1070"/>
                <a:gd name="T69" fmla="*/ 205 h 1676"/>
                <a:gd name="T70" fmla="*/ 32 w 1070"/>
                <a:gd name="T71" fmla="*/ 210 h 1676"/>
                <a:gd name="T72" fmla="*/ 17 w 1070"/>
                <a:gd name="T73" fmla="*/ 209 h 1676"/>
                <a:gd name="T74" fmla="*/ 7 w 1070"/>
                <a:gd name="T75" fmla="*/ 201 h 1676"/>
                <a:gd name="T76" fmla="*/ 0 w 1070"/>
                <a:gd name="T77" fmla="*/ 190 h 1676"/>
                <a:gd name="T78" fmla="*/ 3 w 1070"/>
                <a:gd name="T79" fmla="*/ 182 h 1676"/>
                <a:gd name="T80" fmla="*/ 3 w 1070"/>
                <a:gd name="T81" fmla="*/ 182 h 167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0" h="1676">
                  <a:moveTo>
                    <a:pt x="23" y="1450"/>
                  </a:moveTo>
                  <a:lnTo>
                    <a:pt x="44" y="1509"/>
                  </a:lnTo>
                  <a:lnTo>
                    <a:pt x="105" y="1551"/>
                  </a:lnTo>
                  <a:lnTo>
                    <a:pt x="183" y="1574"/>
                  </a:lnTo>
                  <a:lnTo>
                    <a:pt x="261" y="1566"/>
                  </a:lnTo>
                  <a:lnTo>
                    <a:pt x="325" y="1526"/>
                  </a:lnTo>
                  <a:lnTo>
                    <a:pt x="390" y="1452"/>
                  </a:lnTo>
                  <a:lnTo>
                    <a:pt x="466" y="1363"/>
                  </a:lnTo>
                  <a:lnTo>
                    <a:pt x="546" y="1285"/>
                  </a:lnTo>
                  <a:lnTo>
                    <a:pt x="650" y="1226"/>
                  </a:lnTo>
                  <a:lnTo>
                    <a:pt x="751" y="1173"/>
                  </a:lnTo>
                  <a:lnTo>
                    <a:pt x="825" y="1116"/>
                  </a:lnTo>
                  <a:lnTo>
                    <a:pt x="880" y="1057"/>
                  </a:lnTo>
                  <a:lnTo>
                    <a:pt x="943" y="920"/>
                  </a:lnTo>
                  <a:lnTo>
                    <a:pt x="971" y="817"/>
                  </a:lnTo>
                  <a:lnTo>
                    <a:pt x="992" y="680"/>
                  </a:lnTo>
                  <a:lnTo>
                    <a:pt x="981" y="505"/>
                  </a:lnTo>
                  <a:lnTo>
                    <a:pt x="943" y="407"/>
                  </a:lnTo>
                  <a:lnTo>
                    <a:pt x="880" y="275"/>
                  </a:lnTo>
                  <a:lnTo>
                    <a:pt x="814" y="177"/>
                  </a:lnTo>
                  <a:lnTo>
                    <a:pt x="709" y="84"/>
                  </a:lnTo>
                  <a:lnTo>
                    <a:pt x="637" y="36"/>
                  </a:lnTo>
                  <a:lnTo>
                    <a:pt x="565" y="0"/>
                  </a:lnTo>
                  <a:lnTo>
                    <a:pt x="709" y="46"/>
                  </a:lnTo>
                  <a:lnTo>
                    <a:pt x="819" y="116"/>
                  </a:lnTo>
                  <a:lnTo>
                    <a:pt x="918" y="232"/>
                  </a:lnTo>
                  <a:lnTo>
                    <a:pt x="1025" y="388"/>
                  </a:lnTo>
                  <a:lnTo>
                    <a:pt x="1059" y="525"/>
                  </a:lnTo>
                  <a:lnTo>
                    <a:pt x="1070" y="741"/>
                  </a:lnTo>
                  <a:lnTo>
                    <a:pt x="1030" y="914"/>
                  </a:lnTo>
                  <a:lnTo>
                    <a:pt x="928" y="1127"/>
                  </a:lnTo>
                  <a:lnTo>
                    <a:pt x="798" y="1260"/>
                  </a:lnTo>
                  <a:lnTo>
                    <a:pt x="622" y="1370"/>
                  </a:lnTo>
                  <a:lnTo>
                    <a:pt x="479" y="1507"/>
                  </a:lnTo>
                  <a:lnTo>
                    <a:pt x="365" y="1638"/>
                  </a:lnTo>
                  <a:lnTo>
                    <a:pt x="255" y="1676"/>
                  </a:lnTo>
                  <a:lnTo>
                    <a:pt x="135" y="1665"/>
                  </a:lnTo>
                  <a:lnTo>
                    <a:pt x="50" y="1608"/>
                  </a:lnTo>
                  <a:lnTo>
                    <a:pt x="0" y="1517"/>
                  </a:lnTo>
                  <a:lnTo>
                    <a:pt x="23" y="145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2" name="Freeform 200"/>
            <p:cNvSpPr>
              <a:spLocks/>
            </p:cNvSpPr>
            <p:nvPr/>
          </p:nvSpPr>
          <p:spPr bwMode="auto">
            <a:xfrm>
              <a:off x="4503" y="3043"/>
              <a:ext cx="308" cy="224"/>
            </a:xfrm>
            <a:custGeom>
              <a:avLst/>
              <a:gdLst>
                <a:gd name="T0" fmla="*/ 8 w 616"/>
                <a:gd name="T1" fmla="*/ 18 h 449"/>
                <a:gd name="T2" fmla="*/ 18 w 616"/>
                <a:gd name="T3" fmla="*/ 23 h 449"/>
                <a:gd name="T4" fmla="*/ 30 w 616"/>
                <a:gd name="T5" fmla="*/ 19 h 449"/>
                <a:gd name="T6" fmla="*/ 43 w 616"/>
                <a:gd name="T7" fmla="*/ 10 h 449"/>
                <a:gd name="T8" fmla="*/ 60 w 616"/>
                <a:gd name="T9" fmla="*/ 6 h 449"/>
                <a:gd name="T10" fmla="*/ 61 w 616"/>
                <a:gd name="T11" fmla="*/ 5 h 449"/>
                <a:gd name="T12" fmla="*/ 62 w 616"/>
                <a:gd name="T13" fmla="*/ 4 h 449"/>
                <a:gd name="T14" fmla="*/ 64 w 616"/>
                <a:gd name="T15" fmla="*/ 3 h 449"/>
                <a:gd name="T16" fmla="*/ 65 w 616"/>
                <a:gd name="T17" fmla="*/ 2 h 449"/>
                <a:gd name="T18" fmla="*/ 66 w 616"/>
                <a:gd name="T19" fmla="*/ 1 h 449"/>
                <a:gd name="T20" fmla="*/ 67 w 616"/>
                <a:gd name="T21" fmla="*/ 0 h 449"/>
                <a:gd name="T22" fmla="*/ 67 w 616"/>
                <a:gd name="T23" fmla="*/ 1 h 449"/>
                <a:gd name="T24" fmla="*/ 66 w 616"/>
                <a:gd name="T25" fmla="*/ 2 h 449"/>
                <a:gd name="T26" fmla="*/ 65 w 616"/>
                <a:gd name="T27" fmla="*/ 3 h 449"/>
                <a:gd name="T28" fmla="*/ 64 w 616"/>
                <a:gd name="T29" fmla="*/ 4 h 449"/>
                <a:gd name="T30" fmla="*/ 63 w 616"/>
                <a:gd name="T31" fmla="*/ 5 h 449"/>
                <a:gd name="T32" fmla="*/ 62 w 616"/>
                <a:gd name="T33" fmla="*/ 6 h 449"/>
                <a:gd name="T34" fmla="*/ 64 w 616"/>
                <a:gd name="T35" fmla="*/ 13 h 449"/>
                <a:gd name="T36" fmla="*/ 65 w 616"/>
                <a:gd name="T37" fmla="*/ 12 h 449"/>
                <a:gd name="T38" fmla="*/ 66 w 616"/>
                <a:gd name="T39" fmla="*/ 12 h 449"/>
                <a:gd name="T40" fmla="*/ 67 w 616"/>
                <a:gd name="T41" fmla="*/ 12 h 449"/>
                <a:gd name="T42" fmla="*/ 69 w 616"/>
                <a:gd name="T43" fmla="*/ 12 h 449"/>
                <a:gd name="T44" fmla="*/ 70 w 616"/>
                <a:gd name="T45" fmla="*/ 12 h 449"/>
                <a:gd name="T46" fmla="*/ 72 w 616"/>
                <a:gd name="T47" fmla="*/ 11 h 449"/>
                <a:gd name="T48" fmla="*/ 73 w 616"/>
                <a:gd name="T49" fmla="*/ 11 h 449"/>
                <a:gd name="T50" fmla="*/ 74 w 616"/>
                <a:gd name="T51" fmla="*/ 11 h 449"/>
                <a:gd name="T52" fmla="*/ 76 w 616"/>
                <a:gd name="T53" fmla="*/ 10 h 449"/>
                <a:gd name="T54" fmla="*/ 77 w 616"/>
                <a:gd name="T55" fmla="*/ 10 h 449"/>
                <a:gd name="T56" fmla="*/ 77 w 616"/>
                <a:gd name="T57" fmla="*/ 10 h 449"/>
                <a:gd name="T58" fmla="*/ 77 w 616"/>
                <a:gd name="T59" fmla="*/ 11 h 449"/>
                <a:gd name="T60" fmla="*/ 76 w 616"/>
                <a:gd name="T61" fmla="*/ 12 h 449"/>
                <a:gd name="T62" fmla="*/ 75 w 616"/>
                <a:gd name="T63" fmla="*/ 13 h 449"/>
                <a:gd name="T64" fmla="*/ 73 w 616"/>
                <a:gd name="T65" fmla="*/ 14 h 449"/>
                <a:gd name="T66" fmla="*/ 72 w 616"/>
                <a:gd name="T67" fmla="*/ 15 h 449"/>
                <a:gd name="T68" fmla="*/ 70 w 616"/>
                <a:gd name="T69" fmla="*/ 16 h 449"/>
                <a:gd name="T70" fmla="*/ 68 w 616"/>
                <a:gd name="T71" fmla="*/ 16 h 449"/>
                <a:gd name="T72" fmla="*/ 66 w 616"/>
                <a:gd name="T73" fmla="*/ 17 h 449"/>
                <a:gd name="T74" fmla="*/ 64 w 616"/>
                <a:gd name="T75" fmla="*/ 18 h 449"/>
                <a:gd name="T76" fmla="*/ 63 w 616"/>
                <a:gd name="T77" fmla="*/ 18 h 449"/>
                <a:gd name="T78" fmla="*/ 63 w 616"/>
                <a:gd name="T79" fmla="*/ 18 h 449"/>
                <a:gd name="T80" fmla="*/ 42 w 616"/>
                <a:gd name="T81" fmla="*/ 35 h 449"/>
                <a:gd name="T82" fmla="*/ 24 w 616"/>
                <a:gd name="T83" fmla="*/ 54 h 449"/>
                <a:gd name="T84" fmla="*/ 7 w 616"/>
                <a:gd name="T85" fmla="*/ 53 h 449"/>
                <a:gd name="T86" fmla="*/ 0 w 616"/>
                <a:gd name="T87" fmla="*/ 45 h 449"/>
                <a:gd name="T88" fmla="*/ 6 w 616"/>
                <a:gd name="T89" fmla="*/ 24 h 449"/>
                <a:gd name="T90" fmla="*/ 7 w 616"/>
                <a:gd name="T91" fmla="*/ 16 h 44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6" h="449">
                  <a:moveTo>
                    <a:pt x="52" y="131"/>
                  </a:moveTo>
                  <a:lnTo>
                    <a:pt x="59" y="147"/>
                  </a:lnTo>
                  <a:lnTo>
                    <a:pt x="92" y="175"/>
                  </a:lnTo>
                  <a:lnTo>
                    <a:pt x="139" y="187"/>
                  </a:lnTo>
                  <a:lnTo>
                    <a:pt x="192" y="179"/>
                  </a:lnTo>
                  <a:lnTo>
                    <a:pt x="240" y="154"/>
                  </a:lnTo>
                  <a:lnTo>
                    <a:pt x="287" y="120"/>
                  </a:lnTo>
                  <a:lnTo>
                    <a:pt x="343" y="86"/>
                  </a:lnTo>
                  <a:lnTo>
                    <a:pt x="405" y="72"/>
                  </a:lnTo>
                  <a:lnTo>
                    <a:pt x="476" y="53"/>
                  </a:lnTo>
                  <a:lnTo>
                    <a:pt x="478" y="50"/>
                  </a:lnTo>
                  <a:lnTo>
                    <a:pt x="485" y="44"/>
                  </a:lnTo>
                  <a:lnTo>
                    <a:pt x="489" y="40"/>
                  </a:lnTo>
                  <a:lnTo>
                    <a:pt x="495" y="36"/>
                  </a:lnTo>
                  <a:lnTo>
                    <a:pt x="500" y="33"/>
                  </a:lnTo>
                  <a:lnTo>
                    <a:pt x="506" y="27"/>
                  </a:lnTo>
                  <a:lnTo>
                    <a:pt x="512" y="21"/>
                  </a:lnTo>
                  <a:lnTo>
                    <a:pt x="517" y="17"/>
                  </a:lnTo>
                  <a:lnTo>
                    <a:pt x="521" y="14"/>
                  </a:lnTo>
                  <a:lnTo>
                    <a:pt x="527" y="10"/>
                  </a:lnTo>
                  <a:lnTo>
                    <a:pt x="535" y="2"/>
                  </a:lnTo>
                  <a:lnTo>
                    <a:pt x="536" y="0"/>
                  </a:lnTo>
                  <a:lnTo>
                    <a:pt x="535" y="2"/>
                  </a:lnTo>
                  <a:lnTo>
                    <a:pt x="531" y="10"/>
                  </a:lnTo>
                  <a:lnTo>
                    <a:pt x="527" y="14"/>
                  </a:lnTo>
                  <a:lnTo>
                    <a:pt x="523" y="19"/>
                  </a:lnTo>
                  <a:lnTo>
                    <a:pt x="519" y="23"/>
                  </a:lnTo>
                  <a:lnTo>
                    <a:pt x="516" y="29"/>
                  </a:lnTo>
                  <a:lnTo>
                    <a:pt x="512" y="33"/>
                  </a:lnTo>
                  <a:lnTo>
                    <a:pt x="508" y="38"/>
                  </a:lnTo>
                  <a:lnTo>
                    <a:pt x="504" y="42"/>
                  </a:lnTo>
                  <a:lnTo>
                    <a:pt x="502" y="46"/>
                  </a:lnTo>
                  <a:lnTo>
                    <a:pt x="497" y="53"/>
                  </a:lnTo>
                  <a:lnTo>
                    <a:pt x="495" y="55"/>
                  </a:lnTo>
                  <a:lnTo>
                    <a:pt x="453" y="103"/>
                  </a:lnTo>
                  <a:lnTo>
                    <a:pt x="506" y="105"/>
                  </a:lnTo>
                  <a:lnTo>
                    <a:pt x="508" y="105"/>
                  </a:lnTo>
                  <a:lnTo>
                    <a:pt x="516" y="103"/>
                  </a:lnTo>
                  <a:lnTo>
                    <a:pt x="517" y="103"/>
                  </a:lnTo>
                  <a:lnTo>
                    <a:pt x="523" y="101"/>
                  </a:lnTo>
                  <a:lnTo>
                    <a:pt x="529" y="101"/>
                  </a:lnTo>
                  <a:lnTo>
                    <a:pt x="535" y="101"/>
                  </a:lnTo>
                  <a:lnTo>
                    <a:pt x="540" y="99"/>
                  </a:lnTo>
                  <a:lnTo>
                    <a:pt x="546" y="99"/>
                  </a:lnTo>
                  <a:lnTo>
                    <a:pt x="552" y="97"/>
                  </a:lnTo>
                  <a:lnTo>
                    <a:pt x="559" y="97"/>
                  </a:lnTo>
                  <a:lnTo>
                    <a:pt x="563" y="95"/>
                  </a:lnTo>
                  <a:lnTo>
                    <a:pt x="571" y="95"/>
                  </a:lnTo>
                  <a:lnTo>
                    <a:pt x="574" y="93"/>
                  </a:lnTo>
                  <a:lnTo>
                    <a:pt x="580" y="93"/>
                  </a:lnTo>
                  <a:lnTo>
                    <a:pt x="580" y="91"/>
                  </a:lnTo>
                  <a:lnTo>
                    <a:pt x="586" y="90"/>
                  </a:lnTo>
                  <a:lnTo>
                    <a:pt x="592" y="88"/>
                  </a:lnTo>
                  <a:lnTo>
                    <a:pt x="601" y="86"/>
                  </a:lnTo>
                  <a:lnTo>
                    <a:pt x="607" y="82"/>
                  </a:lnTo>
                  <a:lnTo>
                    <a:pt x="614" y="80"/>
                  </a:lnTo>
                  <a:lnTo>
                    <a:pt x="616" y="80"/>
                  </a:lnTo>
                  <a:lnTo>
                    <a:pt x="616" y="84"/>
                  </a:lnTo>
                  <a:lnTo>
                    <a:pt x="612" y="86"/>
                  </a:lnTo>
                  <a:lnTo>
                    <a:pt x="611" y="91"/>
                  </a:lnTo>
                  <a:lnTo>
                    <a:pt x="605" y="95"/>
                  </a:lnTo>
                  <a:lnTo>
                    <a:pt x="601" y="103"/>
                  </a:lnTo>
                  <a:lnTo>
                    <a:pt x="597" y="105"/>
                  </a:lnTo>
                  <a:lnTo>
                    <a:pt x="593" y="107"/>
                  </a:lnTo>
                  <a:lnTo>
                    <a:pt x="588" y="110"/>
                  </a:lnTo>
                  <a:lnTo>
                    <a:pt x="584" y="114"/>
                  </a:lnTo>
                  <a:lnTo>
                    <a:pt x="578" y="118"/>
                  </a:lnTo>
                  <a:lnTo>
                    <a:pt x="571" y="122"/>
                  </a:lnTo>
                  <a:lnTo>
                    <a:pt x="563" y="126"/>
                  </a:lnTo>
                  <a:lnTo>
                    <a:pt x="555" y="129"/>
                  </a:lnTo>
                  <a:lnTo>
                    <a:pt x="548" y="131"/>
                  </a:lnTo>
                  <a:lnTo>
                    <a:pt x="540" y="133"/>
                  </a:lnTo>
                  <a:lnTo>
                    <a:pt x="531" y="137"/>
                  </a:lnTo>
                  <a:lnTo>
                    <a:pt x="521" y="141"/>
                  </a:lnTo>
                  <a:lnTo>
                    <a:pt x="516" y="143"/>
                  </a:lnTo>
                  <a:lnTo>
                    <a:pt x="512" y="145"/>
                  </a:lnTo>
                  <a:lnTo>
                    <a:pt x="506" y="145"/>
                  </a:lnTo>
                  <a:lnTo>
                    <a:pt x="504" y="147"/>
                  </a:lnTo>
                  <a:lnTo>
                    <a:pt x="498" y="149"/>
                  </a:lnTo>
                  <a:lnTo>
                    <a:pt x="497" y="150"/>
                  </a:lnTo>
                  <a:lnTo>
                    <a:pt x="419" y="196"/>
                  </a:lnTo>
                  <a:lnTo>
                    <a:pt x="335" y="280"/>
                  </a:lnTo>
                  <a:lnTo>
                    <a:pt x="255" y="375"/>
                  </a:lnTo>
                  <a:lnTo>
                    <a:pt x="191" y="436"/>
                  </a:lnTo>
                  <a:lnTo>
                    <a:pt x="120" y="449"/>
                  </a:lnTo>
                  <a:lnTo>
                    <a:pt x="50" y="426"/>
                  </a:lnTo>
                  <a:lnTo>
                    <a:pt x="6" y="396"/>
                  </a:lnTo>
                  <a:lnTo>
                    <a:pt x="0" y="361"/>
                  </a:lnTo>
                  <a:lnTo>
                    <a:pt x="14" y="301"/>
                  </a:lnTo>
                  <a:lnTo>
                    <a:pt x="42" y="192"/>
                  </a:lnTo>
                  <a:lnTo>
                    <a:pt x="52" y="13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3" name="Freeform 201"/>
            <p:cNvSpPr>
              <a:spLocks/>
            </p:cNvSpPr>
            <p:nvPr/>
          </p:nvSpPr>
          <p:spPr bwMode="auto">
            <a:xfrm>
              <a:off x="4492" y="2869"/>
              <a:ext cx="77" cy="162"/>
            </a:xfrm>
            <a:custGeom>
              <a:avLst/>
              <a:gdLst>
                <a:gd name="T0" fmla="*/ 1 w 154"/>
                <a:gd name="T1" fmla="*/ 4 h 325"/>
                <a:gd name="T2" fmla="*/ 3 w 154"/>
                <a:gd name="T3" fmla="*/ 12 h 325"/>
                <a:gd name="T4" fmla="*/ 5 w 154"/>
                <a:gd name="T5" fmla="*/ 25 h 325"/>
                <a:gd name="T6" fmla="*/ 7 w 154"/>
                <a:gd name="T7" fmla="*/ 39 h 325"/>
                <a:gd name="T8" fmla="*/ 8 w 154"/>
                <a:gd name="T9" fmla="*/ 40 h 325"/>
                <a:gd name="T10" fmla="*/ 12 w 154"/>
                <a:gd name="T11" fmla="*/ 39 h 325"/>
                <a:gd name="T12" fmla="*/ 17 w 154"/>
                <a:gd name="T13" fmla="*/ 33 h 325"/>
                <a:gd name="T14" fmla="*/ 20 w 154"/>
                <a:gd name="T15" fmla="*/ 24 h 325"/>
                <a:gd name="T16" fmla="*/ 17 w 154"/>
                <a:gd name="T17" fmla="*/ 17 h 325"/>
                <a:gd name="T18" fmla="*/ 12 w 154"/>
                <a:gd name="T19" fmla="*/ 10 h 325"/>
                <a:gd name="T20" fmla="*/ 6 w 154"/>
                <a:gd name="T21" fmla="*/ 4 h 325"/>
                <a:gd name="T22" fmla="*/ 0 w 154"/>
                <a:gd name="T23" fmla="*/ 0 h 325"/>
                <a:gd name="T24" fmla="*/ 1 w 154"/>
                <a:gd name="T25" fmla="*/ 4 h 325"/>
                <a:gd name="T26" fmla="*/ 1 w 154"/>
                <a:gd name="T27" fmla="*/ 4 h 3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4" h="325">
                  <a:moveTo>
                    <a:pt x="5" y="33"/>
                  </a:moveTo>
                  <a:lnTo>
                    <a:pt x="17" y="101"/>
                  </a:lnTo>
                  <a:lnTo>
                    <a:pt x="36" y="200"/>
                  </a:lnTo>
                  <a:lnTo>
                    <a:pt x="55" y="318"/>
                  </a:lnTo>
                  <a:lnTo>
                    <a:pt x="64" y="325"/>
                  </a:lnTo>
                  <a:lnTo>
                    <a:pt x="95" y="312"/>
                  </a:lnTo>
                  <a:lnTo>
                    <a:pt x="131" y="270"/>
                  </a:lnTo>
                  <a:lnTo>
                    <a:pt x="154" y="194"/>
                  </a:lnTo>
                  <a:lnTo>
                    <a:pt x="135" y="139"/>
                  </a:lnTo>
                  <a:lnTo>
                    <a:pt x="95" y="82"/>
                  </a:lnTo>
                  <a:lnTo>
                    <a:pt x="43" y="35"/>
                  </a:lnTo>
                  <a:lnTo>
                    <a:pt x="0" y="0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4" name="Freeform 202"/>
            <p:cNvSpPr>
              <a:spLocks/>
            </p:cNvSpPr>
            <p:nvPr/>
          </p:nvSpPr>
          <p:spPr bwMode="auto">
            <a:xfrm>
              <a:off x="4517" y="2908"/>
              <a:ext cx="30" cy="99"/>
            </a:xfrm>
            <a:custGeom>
              <a:avLst/>
              <a:gdLst>
                <a:gd name="T0" fmla="*/ 0 w 61"/>
                <a:gd name="T1" fmla="*/ 0 h 200"/>
                <a:gd name="T2" fmla="*/ 4 w 61"/>
                <a:gd name="T3" fmla="*/ 6 h 200"/>
                <a:gd name="T4" fmla="*/ 7 w 61"/>
                <a:gd name="T5" fmla="*/ 11 h 200"/>
                <a:gd name="T6" fmla="*/ 7 w 61"/>
                <a:gd name="T7" fmla="*/ 16 h 200"/>
                <a:gd name="T8" fmla="*/ 6 w 61"/>
                <a:gd name="T9" fmla="*/ 21 h 200"/>
                <a:gd name="T10" fmla="*/ 4 w 61"/>
                <a:gd name="T11" fmla="*/ 24 h 200"/>
                <a:gd name="T12" fmla="*/ 2 w 61"/>
                <a:gd name="T13" fmla="*/ 22 h 200"/>
                <a:gd name="T14" fmla="*/ 1 w 61"/>
                <a:gd name="T15" fmla="*/ 13 h 200"/>
                <a:gd name="T16" fmla="*/ 1 w 61"/>
                <a:gd name="T17" fmla="*/ 6 h 200"/>
                <a:gd name="T18" fmla="*/ 0 w 61"/>
                <a:gd name="T19" fmla="*/ 0 h 200"/>
                <a:gd name="T20" fmla="*/ 0 w 61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200">
                  <a:moveTo>
                    <a:pt x="0" y="0"/>
                  </a:moveTo>
                  <a:lnTo>
                    <a:pt x="36" y="50"/>
                  </a:lnTo>
                  <a:lnTo>
                    <a:pt x="57" y="95"/>
                  </a:lnTo>
                  <a:lnTo>
                    <a:pt x="61" y="133"/>
                  </a:lnTo>
                  <a:lnTo>
                    <a:pt x="51" y="175"/>
                  </a:lnTo>
                  <a:lnTo>
                    <a:pt x="34" y="200"/>
                  </a:lnTo>
                  <a:lnTo>
                    <a:pt x="23" y="177"/>
                  </a:lnTo>
                  <a:lnTo>
                    <a:pt x="15" y="111"/>
                  </a:lnTo>
                  <a:lnTo>
                    <a:pt x="11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5" name="Freeform 203"/>
            <p:cNvSpPr>
              <a:spLocks/>
            </p:cNvSpPr>
            <p:nvPr/>
          </p:nvSpPr>
          <p:spPr bwMode="auto">
            <a:xfrm>
              <a:off x="4481" y="2558"/>
              <a:ext cx="370" cy="259"/>
            </a:xfrm>
            <a:custGeom>
              <a:avLst/>
              <a:gdLst>
                <a:gd name="T0" fmla="*/ 20 w 741"/>
                <a:gd name="T1" fmla="*/ 64 h 519"/>
                <a:gd name="T2" fmla="*/ 9 w 741"/>
                <a:gd name="T3" fmla="*/ 58 h 519"/>
                <a:gd name="T4" fmla="*/ 1 w 741"/>
                <a:gd name="T5" fmla="*/ 49 h 519"/>
                <a:gd name="T6" fmla="*/ 0 w 741"/>
                <a:gd name="T7" fmla="*/ 38 h 519"/>
                <a:gd name="T8" fmla="*/ 1 w 741"/>
                <a:gd name="T9" fmla="*/ 27 h 519"/>
                <a:gd name="T10" fmla="*/ 5 w 741"/>
                <a:gd name="T11" fmla="*/ 18 h 519"/>
                <a:gd name="T12" fmla="*/ 12 w 741"/>
                <a:gd name="T13" fmla="*/ 9 h 519"/>
                <a:gd name="T14" fmla="*/ 19 w 741"/>
                <a:gd name="T15" fmla="*/ 4 h 519"/>
                <a:gd name="T16" fmla="*/ 30 w 741"/>
                <a:gd name="T17" fmla="*/ 0 h 519"/>
                <a:gd name="T18" fmla="*/ 43 w 741"/>
                <a:gd name="T19" fmla="*/ 0 h 519"/>
                <a:gd name="T20" fmla="*/ 57 w 741"/>
                <a:gd name="T21" fmla="*/ 0 h 519"/>
                <a:gd name="T22" fmla="*/ 70 w 741"/>
                <a:gd name="T23" fmla="*/ 4 h 519"/>
                <a:gd name="T24" fmla="*/ 81 w 741"/>
                <a:gd name="T25" fmla="*/ 10 h 519"/>
                <a:gd name="T26" fmla="*/ 92 w 741"/>
                <a:gd name="T27" fmla="*/ 20 h 519"/>
                <a:gd name="T28" fmla="*/ 70 w 741"/>
                <a:gd name="T29" fmla="*/ 8 h 519"/>
                <a:gd name="T30" fmla="*/ 43 w 741"/>
                <a:gd name="T31" fmla="*/ 5 h 519"/>
                <a:gd name="T32" fmla="*/ 20 w 741"/>
                <a:gd name="T33" fmla="*/ 11 h 519"/>
                <a:gd name="T34" fmla="*/ 10 w 741"/>
                <a:gd name="T35" fmla="*/ 27 h 519"/>
                <a:gd name="T36" fmla="*/ 9 w 741"/>
                <a:gd name="T37" fmla="*/ 45 h 519"/>
                <a:gd name="T38" fmla="*/ 14 w 741"/>
                <a:gd name="T39" fmla="*/ 56 h 519"/>
                <a:gd name="T40" fmla="*/ 20 w 741"/>
                <a:gd name="T41" fmla="*/ 64 h 519"/>
                <a:gd name="T42" fmla="*/ 20 w 741"/>
                <a:gd name="T43" fmla="*/ 64 h 5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1" h="519">
                  <a:moveTo>
                    <a:pt x="165" y="519"/>
                  </a:moveTo>
                  <a:lnTo>
                    <a:pt x="72" y="467"/>
                  </a:lnTo>
                  <a:lnTo>
                    <a:pt x="13" y="395"/>
                  </a:lnTo>
                  <a:lnTo>
                    <a:pt x="0" y="306"/>
                  </a:lnTo>
                  <a:lnTo>
                    <a:pt x="15" y="220"/>
                  </a:lnTo>
                  <a:lnTo>
                    <a:pt x="42" y="144"/>
                  </a:lnTo>
                  <a:lnTo>
                    <a:pt x="99" y="72"/>
                  </a:lnTo>
                  <a:lnTo>
                    <a:pt x="158" y="36"/>
                  </a:lnTo>
                  <a:lnTo>
                    <a:pt x="247" y="6"/>
                  </a:lnTo>
                  <a:lnTo>
                    <a:pt x="349" y="0"/>
                  </a:lnTo>
                  <a:lnTo>
                    <a:pt x="462" y="6"/>
                  </a:lnTo>
                  <a:lnTo>
                    <a:pt x="564" y="36"/>
                  </a:lnTo>
                  <a:lnTo>
                    <a:pt x="652" y="80"/>
                  </a:lnTo>
                  <a:lnTo>
                    <a:pt x="741" y="163"/>
                  </a:lnTo>
                  <a:lnTo>
                    <a:pt x="566" y="68"/>
                  </a:lnTo>
                  <a:lnTo>
                    <a:pt x="344" y="40"/>
                  </a:lnTo>
                  <a:lnTo>
                    <a:pt x="167" y="93"/>
                  </a:lnTo>
                  <a:lnTo>
                    <a:pt x="81" y="220"/>
                  </a:lnTo>
                  <a:lnTo>
                    <a:pt x="76" y="361"/>
                  </a:lnTo>
                  <a:lnTo>
                    <a:pt x="112" y="450"/>
                  </a:lnTo>
                  <a:lnTo>
                    <a:pt x="165" y="519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6" name="Freeform 204"/>
            <p:cNvSpPr>
              <a:spLocks/>
            </p:cNvSpPr>
            <p:nvPr/>
          </p:nvSpPr>
          <p:spPr bwMode="auto">
            <a:xfrm>
              <a:off x="4516" y="2830"/>
              <a:ext cx="138" cy="50"/>
            </a:xfrm>
            <a:custGeom>
              <a:avLst/>
              <a:gdLst>
                <a:gd name="T0" fmla="*/ 20 w 276"/>
                <a:gd name="T1" fmla="*/ 0 h 101"/>
                <a:gd name="T2" fmla="*/ 23 w 276"/>
                <a:gd name="T3" fmla="*/ 3 h 101"/>
                <a:gd name="T4" fmla="*/ 22 w 276"/>
                <a:gd name="T5" fmla="*/ 6 h 101"/>
                <a:gd name="T6" fmla="*/ 18 w 276"/>
                <a:gd name="T7" fmla="*/ 8 h 101"/>
                <a:gd name="T8" fmla="*/ 11 w 276"/>
                <a:gd name="T9" fmla="*/ 7 h 101"/>
                <a:gd name="T10" fmla="*/ 0 w 276"/>
                <a:gd name="T11" fmla="*/ 5 h 101"/>
                <a:gd name="T12" fmla="*/ 14 w 276"/>
                <a:gd name="T13" fmla="*/ 12 h 101"/>
                <a:gd name="T14" fmla="*/ 27 w 276"/>
                <a:gd name="T15" fmla="*/ 12 h 101"/>
                <a:gd name="T16" fmla="*/ 35 w 276"/>
                <a:gd name="T17" fmla="*/ 11 h 101"/>
                <a:gd name="T18" fmla="*/ 35 w 276"/>
                <a:gd name="T19" fmla="*/ 4 h 101"/>
                <a:gd name="T20" fmla="*/ 25 w 276"/>
                <a:gd name="T21" fmla="*/ 0 h 101"/>
                <a:gd name="T22" fmla="*/ 20 w 276"/>
                <a:gd name="T23" fmla="*/ 0 h 101"/>
                <a:gd name="T24" fmla="*/ 20 w 276"/>
                <a:gd name="T25" fmla="*/ 0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6" h="101">
                  <a:moveTo>
                    <a:pt x="156" y="0"/>
                  </a:moveTo>
                  <a:lnTo>
                    <a:pt x="177" y="27"/>
                  </a:lnTo>
                  <a:lnTo>
                    <a:pt x="173" y="52"/>
                  </a:lnTo>
                  <a:lnTo>
                    <a:pt x="143" y="65"/>
                  </a:lnTo>
                  <a:lnTo>
                    <a:pt x="84" y="56"/>
                  </a:lnTo>
                  <a:lnTo>
                    <a:pt x="0" y="42"/>
                  </a:lnTo>
                  <a:lnTo>
                    <a:pt x="108" y="97"/>
                  </a:lnTo>
                  <a:lnTo>
                    <a:pt x="209" y="101"/>
                  </a:lnTo>
                  <a:lnTo>
                    <a:pt x="276" y="90"/>
                  </a:lnTo>
                  <a:lnTo>
                    <a:pt x="276" y="38"/>
                  </a:lnTo>
                  <a:lnTo>
                    <a:pt x="196" y="4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7" name="Freeform 205"/>
            <p:cNvSpPr>
              <a:spLocks/>
            </p:cNvSpPr>
            <p:nvPr/>
          </p:nvSpPr>
          <p:spPr bwMode="auto">
            <a:xfrm>
              <a:off x="4522" y="3114"/>
              <a:ext cx="211" cy="129"/>
            </a:xfrm>
            <a:custGeom>
              <a:avLst/>
              <a:gdLst>
                <a:gd name="T0" fmla="*/ 4 w 422"/>
                <a:gd name="T1" fmla="*/ 8 h 258"/>
                <a:gd name="T2" fmla="*/ 3 w 422"/>
                <a:gd name="T3" fmla="*/ 16 h 258"/>
                <a:gd name="T4" fmla="*/ 1 w 422"/>
                <a:gd name="T5" fmla="*/ 23 h 258"/>
                <a:gd name="T6" fmla="*/ 0 w 422"/>
                <a:gd name="T7" fmla="*/ 27 h 258"/>
                <a:gd name="T8" fmla="*/ 3 w 422"/>
                <a:gd name="T9" fmla="*/ 31 h 258"/>
                <a:gd name="T10" fmla="*/ 8 w 422"/>
                <a:gd name="T11" fmla="*/ 33 h 258"/>
                <a:gd name="T12" fmla="*/ 15 w 422"/>
                <a:gd name="T13" fmla="*/ 33 h 258"/>
                <a:gd name="T14" fmla="*/ 21 w 422"/>
                <a:gd name="T15" fmla="*/ 29 h 258"/>
                <a:gd name="T16" fmla="*/ 28 w 422"/>
                <a:gd name="T17" fmla="*/ 20 h 258"/>
                <a:gd name="T18" fmla="*/ 36 w 422"/>
                <a:gd name="T19" fmla="*/ 10 h 258"/>
                <a:gd name="T20" fmla="*/ 44 w 422"/>
                <a:gd name="T21" fmla="*/ 4 h 258"/>
                <a:gd name="T22" fmla="*/ 53 w 422"/>
                <a:gd name="T23" fmla="*/ 0 h 258"/>
                <a:gd name="T24" fmla="*/ 44 w 422"/>
                <a:gd name="T25" fmla="*/ 0 h 258"/>
                <a:gd name="T26" fmla="*/ 36 w 422"/>
                <a:gd name="T27" fmla="*/ 2 h 258"/>
                <a:gd name="T28" fmla="*/ 27 w 422"/>
                <a:gd name="T29" fmla="*/ 7 h 258"/>
                <a:gd name="T30" fmla="*/ 19 w 422"/>
                <a:gd name="T31" fmla="*/ 10 h 258"/>
                <a:gd name="T32" fmla="*/ 13 w 422"/>
                <a:gd name="T33" fmla="*/ 10 h 258"/>
                <a:gd name="T34" fmla="*/ 8 w 422"/>
                <a:gd name="T35" fmla="*/ 9 h 258"/>
                <a:gd name="T36" fmla="*/ 4 w 422"/>
                <a:gd name="T37" fmla="*/ 8 h 258"/>
                <a:gd name="T38" fmla="*/ 4 w 422"/>
                <a:gd name="T39" fmla="*/ 8 h 2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22" h="258">
                  <a:moveTo>
                    <a:pt x="31" y="64"/>
                  </a:moveTo>
                  <a:lnTo>
                    <a:pt x="23" y="123"/>
                  </a:lnTo>
                  <a:lnTo>
                    <a:pt x="4" y="180"/>
                  </a:lnTo>
                  <a:lnTo>
                    <a:pt x="0" y="216"/>
                  </a:lnTo>
                  <a:lnTo>
                    <a:pt x="21" y="245"/>
                  </a:lnTo>
                  <a:lnTo>
                    <a:pt x="59" y="258"/>
                  </a:lnTo>
                  <a:lnTo>
                    <a:pt x="115" y="258"/>
                  </a:lnTo>
                  <a:lnTo>
                    <a:pt x="168" y="228"/>
                  </a:lnTo>
                  <a:lnTo>
                    <a:pt x="223" y="158"/>
                  </a:lnTo>
                  <a:lnTo>
                    <a:pt x="286" y="80"/>
                  </a:lnTo>
                  <a:lnTo>
                    <a:pt x="352" y="25"/>
                  </a:lnTo>
                  <a:lnTo>
                    <a:pt x="422" y="0"/>
                  </a:lnTo>
                  <a:lnTo>
                    <a:pt x="352" y="0"/>
                  </a:lnTo>
                  <a:lnTo>
                    <a:pt x="286" y="13"/>
                  </a:lnTo>
                  <a:lnTo>
                    <a:pt x="210" y="53"/>
                  </a:lnTo>
                  <a:lnTo>
                    <a:pt x="147" y="78"/>
                  </a:lnTo>
                  <a:lnTo>
                    <a:pt x="99" y="80"/>
                  </a:lnTo>
                  <a:lnTo>
                    <a:pt x="59" y="72"/>
                  </a:lnTo>
                  <a:lnTo>
                    <a:pt x="31" y="64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8" name="Freeform 206"/>
            <p:cNvSpPr>
              <a:spLocks/>
            </p:cNvSpPr>
            <p:nvPr/>
          </p:nvSpPr>
          <p:spPr bwMode="auto">
            <a:xfrm>
              <a:off x="4621" y="2650"/>
              <a:ext cx="232" cy="364"/>
            </a:xfrm>
            <a:custGeom>
              <a:avLst/>
              <a:gdLst>
                <a:gd name="T0" fmla="*/ 12 w 466"/>
                <a:gd name="T1" fmla="*/ 2 h 728"/>
                <a:gd name="T2" fmla="*/ 11 w 466"/>
                <a:gd name="T3" fmla="*/ 9 h 728"/>
                <a:gd name="T4" fmla="*/ 7 w 466"/>
                <a:gd name="T5" fmla="*/ 13 h 728"/>
                <a:gd name="T6" fmla="*/ 3 w 466"/>
                <a:gd name="T7" fmla="*/ 16 h 728"/>
                <a:gd name="T8" fmla="*/ 0 w 466"/>
                <a:gd name="T9" fmla="*/ 19 h 728"/>
                <a:gd name="T10" fmla="*/ 0 w 466"/>
                <a:gd name="T11" fmla="*/ 21 h 728"/>
                <a:gd name="T12" fmla="*/ 3 w 466"/>
                <a:gd name="T13" fmla="*/ 19 h 728"/>
                <a:gd name="T14" fmla="*/ 12 w 466"/>
                <a:gd name="T15" fmla="*/ 18 h 728"/>
                <a:gd name="T16" fmla="*/ 20 w 466"/>
                <a:gd name="T17" fmla="*/ 18 h 728"/>
                <a:gd name="T18" fmla="*/ 29 w 466"/>
                <a:gd name="T19" fmla="*/ 19 h 728"/>
                <a:gd name="T20" fmla="*/ 38 w 466"/>
                <a:gd name="T21" fmla="*/ 24 h 728"/>
                <a:gd name="T22" fmla="*/ 44 w 466"/>
                <a:gd name="T23" fmla="*/ 31 h 728"/>
                <a:gd name="T24" fmla="*/ 50 w 466"/>
                <a:gd name="T25" fmla="*/ 40 h 728"/>
                <a:gd name="T26" fmla="*/ 53 w 466"/>
                <a:gd name="T27" fmla="*/ 51 h 728"/>
                <a:gd name="T28" fmla="*/ 53 w 466"/>
                <a:gd name="T29" fmla="*/ 62 h 728"/>
                <a:gd name="T30" fmla="*/ 52 w 466"/>
                <a:gd name="T31" fmla="*/ 73 h 728"/>
                <a:gd name="T32" fmla="*/ 49 w 466"/>
                <a:gd name="T33" fmla="*/ 82 h 728"/>
                <a:gd name="T34" fmla="*/ 43 w 466"/>
                <a:gd name="T35" fmla="*/ 91 h 728"/>
                <a:gd name="T36" fmla="*/ 51 w 466"/>
                <a:gd name="T37" fmla="*/ 81 h 728"/>
                <a:gd name="T38" fmla="*/ 55 w 466"/>
                <a:gd name="T39" fmla="*/ 71 h 728"/>
                <a:gd name="T40" fmla="*/ 57 w 466"/>
                <a:gd name="T41" fmla="*/ 57 h 728"/>
                <a:gd name="T42" fmla="*/ 58 w 466"/>
                <a:gd name="T43" fmla="*/ 42 h 728"/>
                <a:gd name="T44" fmla="*/ 55 w 466"/>
                <a:gd name="T45" fmla="*/ 31 h 728"/>
                <a:gd name="T46" fmla="*/ 49 w 466"/>
                <a:gd name="T47" fmla="*/ 19 h 728"/>
                <a:gd name="T48" fmla="*/ 41 w 466"/>
                <a:gd name="T49" fmla="*/ 10 h 728"/>
                <a:gd name="T50" fmla="*/ 29 w 466"/>
                <a:gd name="T51" fmla="*/ 4 h 728"/>
                <a:gd name="T52" fmla="*/ 18 w 466"/>
                <a:gd name="T53" fmla="*/ 1 h 728"/>
                <a:gd name="T54" fmla="*/ 13 w 466"/>
                <a:gd name="T55" fmla="*/ 0 h 728"/>
                <a:gd name="T56" fmla="*/ 12 w 466"/>
                <a:gd name="T57" fmla="*/ 2 h 728"/>
                <a:gd name="T58" fmla="*/ 12 w 466"/>
                <a:gd name="T59" fmla="*/ 2 h 72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6" h="728">
                  <a:moveTo>
                    <a:pt x="101" y="15"/>
                  </a:moveTo>
                  <a:lnTo>
                    <a:pt x="88" y="67"/>
                  </a:lnTo>
                  <a:lnTo>
                    <a:pt x="63" y="103"/>
                  </a:lnTo>
                  <a:lnTo>
                    <a:pt x="25" y="126"/>
                  </a:lnTo>
                  <a:lnTo>
                    <a:pt x="2" y="147"/>
                  </a:lnTo>
                  <a:lnTo>
                    <a:pt x="0" y="162"/>
                  </a:lnTo>
                  <a:lnTo>
                    <a:pt x="27" y="152"/>
                  </a:lnTo>
                  <a:lnTo>
                    <a:pt x="97" y="137"/>
                  </a:lnTo>
                  <a:lnTo>
                    <a:pt x="167" y="137"/>
                  </a:lnTo>
                  <a:lnTo>
                    <a:pt x="236" y="152"/>
                  </a:lnTo>
                  <a:lnTo>
                    <a:pt x="310" y="190"/>
                  </a:lnTo>
                  <a:lnTo>
                    <a:pt x="357" y="245"/>
                  </a:lnTo>
                  <a:lnTo>
                    <a:pt x="403" y="320"/>
                  </a:lnTo>
                  <a:lnTo>
                    <a:pt x="426" y="401"/>
                  </a:lnTo>
                  <a:lnTo>
                    <a:pt x="432" y="494"/>
                  </a:lnTo>
                  <a:lnTo>
                    <a:pt x="420" y="580"/>
                  </a:lnTo>
                  <a:lnTo>
                    <a:pt x="395" y="656"/>
                  </a:lnTo>
                  <a:lnTo>
                    <a:pt x="352" y="728"/>
                  </a:lnTo>
                  <a:lnTo>
                    <a:pt x="409" y="646"/>
                  </a:lnTo>
                  <a:lnTo>
                    <a:pt x="443" y="565"/>
                  </a:lnTo>
                  <a:lnTo>
                    <a:pt x="462" y="453"/>
                  </a:lnTo>
                  <a:lnTo>
                    <a:pt x="466" y="335"/>
                  </a:lnTo>
                  <a:lnTo>
                    <a:pt x="447" y="242"/>
                  </a:lnTo>
                  <a:lnTo>
                    <a:pt x="397" y="148"/>
                  </a:lnTo>
                  <a:lnTo>
                    <a:pt x="335" y="74"/>
                  </a:lnTo>
                  <a:lnTo>
                    <a:pt x="240" y="25"/>
                  </a:lnTo>
                  <a:lnTo>
                    <a:pt x="145" y="2"/>
                  </a:lnTo>
                  <a:lnTo>
                    <a:pt x="107" y="0"/>
                  </a:lnTo>
                  <a:lnTo>
                    <a:pt x="101" y="1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49" name="Freeform 207"/>
            <p:cNvSpPr>
              <a:spLocks/>
            </p:cNvSpPr>
            <p:nvPr/>
          </p:nvSpPr>
          <p:spPr bwMode="auto">
            <a:xfrm>
              <a:off x="4570" y="2839"/>
              <a:ext cx="86" cy="42"/>
            </a:xfrm>
            <a:custGeom>
              <a:avLst/>
              <a:gdLst>
                <a:gd name="T0" fmla="*/ 12 w 171"/>
                <a:gd name="T1" fmla="*/ 0 h 84"/>
                <a:gd name="T2" fmla="*/ 13 w 171"/>
                <a:gd name="T3" fmla="*/ 4 h 84"/>
                <a:gd name="T4" fmla="*/ 13 w 171"/>
                <a:gd name="T5" fmla="*/ 7 h 84"/>
                <a:gd name="T6" fmla="*/ 9 w 171"/>
                <a:gd name="T7" fmla="*/ 8 h 84"/>
                <a:gd name="T8" fmla="*/ 0 w 171"/>
                <a:gd name="T9" fmla="*/ 7 h 84"/>
                <a:gd name="T10" fmla="*/ 10 w 171"/>
                <a:gd name="T11" fmla="*/ 11 h 84"/>
                <a:gd name="T12" fmla="*/ 17 w 171"/>
                <a:gd name="T13" fmla="*/ 10 h 84"/>
                <a:gd name="T14" fmla="*/ 21 w 171"/>
                <a:gd name="T15" fmla="*/ 8 h 84"/>
                <a:gd name="T16" fmla="*/ 22 w 171"/>
                <a:gd name="T17" fmla="*/ 4 h 84"/>
                <a:gd name="T18" fmla="*/ 16 w 171"/>
                <a:gd name="T19" fmla="*/ 1 h 84"/>
                <a:gd name="T20" fmla="*/ 12 w 171"/>
                <a:gd name="T21" fmla="*/ 0 h 84"/>
                <a:gd name="T22" fmla="*/ 12 w 171"/>
                <a:gd name="T23" fmla="*/ 0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84">
                  <a:moveTo>
                    <a:pt x="90" y="0"/>
                  </a:moveTo>
                  <a:lnTo>
                    <a:pt x="103" y="27"/>
                  </a:lnTo>
                  <a:lnTo>
                    <a:pt x="99" y="50"/>
                  </a:lnTo>
                  <a:lnTo>
                    <a:pt x="69" y="61"/>
                  </a:lnTo>
                  <a:lnTo>
                    <a:pt x="0" y="56"/>
                  </a:lnTo>
                  <a:lnTo>
                    <a:pt x="75" y="84"/>
                  </a:lnTo>
                  <a:lnTo>
                    <a:pt x="130" y="80"/>
                  </a:lnTo>
                  <a:lnTo>
                    <a:pt x="166" y="57"/>
                  </a:lnTo>
                  <a:lnTo>
                    <a:pt x="171" y="27"/>
                  </a:lnTo>
                  <a:lnTo>
                    <a:pt x="126" y="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0" name="Freeform 208"/>
            <p:cNvSpPr>
              <a:spLocks/>
            </p:cNvSpPr>
            <p:nvPr/>
          </p:nvSpPr>
          <p:spPr bwMode="auto">
            <a:xfrm>
              <a:off x="4500" y="2668"/>
              <a:ext cx="477" cy="642"/>
            </a:xfrm>
            <a:custGeom>
              <a:avLst/>
              <a:gdLst>
                <a:gd name="T0" fmla="*/ 109 w 954"/>
                <a:gd name="T1" fmla="*/ 0 h 1283"/>
                <a:gd name="T2" fmla="*/ 112 w 954"/>
                <a:gd name="T3" fmla="*/ 7 h 1283"/>
                <a:gd name="T4" fmla="*/ 114 w 954"/>
                <a:gd name="T5" fmla="*/ 14 h 1283"/>
                <a:gd name="T6" fmla="*/ 117 w 954"/>
                <a:gd name="T7" fmla="*/ 24 h 1283"/>
                <a:gd name="T8" fmla="*/ 118 w 954"/>
                <a:gd name="T9" fmla="*/ 33 h 1283"/>
                <a:gd name="T10" fmla="*/ 118 w 954"/>
                <a:gd name="T11" fmla="*/ 46 h 1283"/>
                <a:gd name="T12" fmla="*/ 117 w 954"/>
                <a:gd name="T13" fmla="*/ 57 h 1283"/>
                <a:gd name="T14" fmla="*/ 113 w 954"/>
                <a:gd name="T15" fmla="*/ 72 h 1283"/>
                <a:gd name="T16" fmla="*/ 108 w 954"/>
                <a:gd name="T17" fmla="*/ 85 h 1283"/>
                <a:gd name="T18" fmla="*/ 101 w 954"/>
                <a:gd name="T19" fmla="*/ 96 h 1283"/>
                <a:gd name="T20" fmla="*/ 91 w 954"/>
                <a:gd name="T21" fmla="*/ 105 h 1283"/>
                <a:gd name="T22" fmla="*/ 82 w 954"/>
                <a:gd name="T23" fmla="*/ 110 h 1283"/>
                <a:gd name="T24" fmla="*/ 69 w 954"/>
                <a:gd name="T25" fmla="*/ 118 h 1283"/>
                <a:gd name="T26" fmla="*/ 62 w 954"/>
                <a:gd name="T27" fmla="*/ 123 h 1283"/>
                <a:gd name="T28" fmla="*/ 55 w 954"/>
                <a:gd name="T29" fmla="*/ 129 h 1283"/>
                <a:gd name="T30" fmla="*/ 47 w 954"/>
                <a:gd name="T31" fmla="*/ 139 h 1283"/>
                <a:gd name="T32" fmla="*/ 40 w 954"/>
                <a:gd name="T33" fmla="*/ 147 h 1283"/>
                <a:gd name="T34" fmla="*/ 34 w 954"/>
                <a:gd name="T35" fmla="*/ 153 h 1283"/>
                <a:gd name="T36" fmla="*/ 28 w 954"/>
                <a:gd name="T37" fmla="*/ 157 h 1283"/>
                <a:gd name="T38" fmla="*/ 21 w 954"/>
                <a:gd name="T39" fmla="*/ 158 h 1283"/>
                <a:gd name="T40" fmla="*/ 14 w 954"/>
                <a:gd name="T41" fmla="*/ 158 h 1283"/>
                <a:gd name="T42" fmla="*/ 9 w 954"/>
                <a:gd name="T43" fmla="*/ 157 h 1283"/>
                <a:gd name="T44" fmla="*/ 3 w 954"/>
                <a:gd name="T45" fmla="*/ 155 h 1283"/>
                <a:gd name="T46" fmla="*/ 0 w 954"/>
                <a:gd name="T47" fmla="*/ 152 h 1283"/>
                <a:gd name="T48" fmla="*/ 4 w 954"/>
                <a:gd name="T49" fmla="*/ 157 h 1283"/>
                <a:gd name="T50" fmla="*/ 10 w 954"/>
                <a:gd name="T51" fmla="*/ 159 h 1283"/>
                <a:gd name="T52" fmla="*/ 18 w 954"/>
                <a:gd name="T53" fmla="*/ 161 h 1283"/>
                <a:gd name="T54" fmla="*/ 27 w 954"/>
                <a:gd name="T55" fmla="*/ 160 h 1283"/>
                <a:gd name="T56" fmla="*/ 34 w 954"/>
                <a:gd name="T57" fmla="*/ 158 h 1283"/>
                <a:gd name="T58" fmla="*/ 39 w 954"/>
                <a:gd name="T59" fmla="*/ 153 h 1283"/>
                <a:gd name="T60" fmla="*/ 46 w 954"/>
                <a:gd name="T61" fmla="*/ 145 h 1283"/>
                <a:gd name="T62" fmla="*/ 52 w 954"/>
                <a:gd name="T63" fmla="*/ 138 h 1283"/>
                <a:gd name="T64" fmla="*/ 60 w 954"/>
                <a:gd name="T65" fmla="*/ 129 h 1283"/>
                <a:gd name="T66" fmla="*/ 69 w 954"/>
                <a:gd name="T67" fmla="*/ 122 h 1283"/>
                <a:gd name="T68" fmla="*/ 78 w 954"/>
                <a:gd name="T69" fmla="*/ 116 h 1283"/>
                <a:gd name="T70" fmla="*/ 90 w 954"/>
                <a:gd name="T71" fmla="*/ 109 h 1283"/>
                <a:gd name="T72" fmla="*/ 98 w 954"/>
                <a:gd name="T73" fmla="*/ 103 h 1283"/>
                <a:gd name="T74" fmla="*/ 103 w 954"/>
                <a:gd name="T75" fmla="*/ 97 h 1283"/>
                <a:gd name="T76" fmla="*/ 108 w 954"/>
                <a:gd name="T77" fmla="*/ 90 h 1283"/>
                <a:gd name="T78" fmla="*/ 113 w 954"/>
                <a:gd name="T79" fmla="*/ 80 h 1283"/>
                <a:gd name="T80" fmla="*/ 116 w 954"/>
                <a:gd name="T81" fmla="*/ 70 h 1283"/>
                <a:gd name="T82" fmla="*/ 119 w 954"/>
                <a:gd name="T83" fmla="*/ 58 h 1283"/>
                <a:gd name="T84" fmla="*/ 120 w 954"/>
                <a:gd name="T85" fmla="*/ 45 h 1283"/>
                <a:gd name="T86" fmla="*/ 119 w 954"/>
                <a:gd name="T87" fmla="*/ 34 h 1283"/>
                <a:gd name="T88" fmla="*/ 118 w 954"/>
                <a:gd name="T89" fmla="*/ 25 h 1283"/>
                <a:gd name="T90" fmla="*/ 116 w 954"/>
                <a:gd name="T91" fmla="*/ 17 h 1283"/>
                <a:gd name="T92" fmla="*/ 113 w 954"/>
                <a:gd name="T93" fmla="*/ 8 h 1283"/>
                <a:gd name="T94" fmla="*/ 109 w 954"/>
                <a:gd name="T95" fmla="*/ 0 h 1283"/>
                <a:gd name="T96" fmla="*/ 109 w 954"/>
                <a:gd name="T97" fmla="*/ 0 h 12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54" h="1283">
                  <a:moveTo>
                    <a:pt x="870" y="0"/>
                  </a:moveTo>
                  <a:lnTo>
                    <a:pt x="889" y="50"/>
                  </a:lnTo>
                  <a:lnTo>
                    <a:pt x="912" y="111"/>
                  </a:lnTo>
                  <a:lnTo>
                    <a:pt x="933" y="187"/>
                  </a:lnTo>
                  <a:lnTo>
                    <a:pt x="941" y="263"/>
                  </a:lnTo>
                  <a:lnTo>
                    <a:pt x="942" y="365"/>
                  </a:lnTo>
                  <a:lnTo>
                    <a:pt x="931" y="455"/>
                  </a:lnTo>
                  <a:lnTo>
                    <a:pt x="903" y="574"/>
                  </a:lnTo>
                  <a:lnTo>
                    <a:pt x="859" y="679"/>
                  </a:lnTo>
                  <a:lnTo>
                    <a:pt x="808" y="761"/>
                  </a:lnTo>
                  <a:lnTo>
                    <a:pt x="726" y="835"/>
                  </a:lnTo>
                  <a:lnTo>
                    <a:pt x="652" y="878"/>
                  </a:lnTo>
                  <a:lnTo>
                    <a:pt x="547" y="941"/>
                  </a:lnTo>
                  <a:lnTo>
                    <a:pt x="490" y="979"/>
                  </a:lnTo>
                  <a:lnTo>
                    <a:pt x="437" y="1031"/>
                  </a:lnTo>
                  <a:lnTo>
                    <a:pt x="372" y="1105"/>
                  </a:lnTo>
                  <a:lnTo>
                    <a:pt x="315" y="1173"/>
                  </a:lnTo>
                  <a:lnTo>
                    <a:pt x="266" y="1223"/>
                  </a:lnTo>
                  <a:lnTo>
                    <a:pt x="218" y="1249"/>
                  </a:lnTo>
                  <a:lnTo>
                    <a:pt x="167" y="1259"/>
                  </a:lnTo>
                  <a:lnTo>
                    <a:pt x="108" y="1262"/>
                  </a:lnTo>
                  <a:lnTo>
                    <a:pt x="68" y="1253"/>
                  </a:lnTo>
                  <a:lnTo>
                    <a:pt x="24" y="1234"/>
                  </a:lnTo>
                  <a:lnTo>
                    <a:pt x="0" y="1215"/>
                  </a:lnTo>
                  <a:lnTo>
                    <a:pt x="30" y="1249"/>
                  </a:lnTo>
                  <a:lnTo>
                    <a:pt x="76" y="1272"/>
                  </a:lnTo>
                  <a:lnTo>
                    <a:pt x="144" y="1283"/>
                  </a:lnTo>
                  <a:lnTo>
                    <a:pt x="215" y="1280"/>
                  </a:lnTo>
                  <a:lnTo>
                    <a:pt x="268" y="1259"/>
                  </a:lnTo>
                  <a:lnTo>
                    <a:pt x="311" y="1224"/>
                  </a:lnTo>
                  <a:lnTo>
                    <a:pt x="367" y="1158"/>
                  </a:lnTo>
                  <a:lnTo>
                    <a:pt x="414" y="1097"/>
                  </a:lnTo>
                  <a:lnTo>
                    <a:pt x="473" y="1031"/>
                  </a:lnTo>
                  <a:lnTo>
                    <a:pt x="549" y="974"/>
                  </a:lnTo>
                  <a:lnTo>
                    <a:pt x="617" y="928"/>
                  </a:lnTo>
                  <a:lnTo>
                    <a:pt x="720" y="869"/>
                  </a:lnTo>
                  <a:lnTo>
                    <a:pt x="779" y="823"/>
                  </a:lnTo>
                  <a:lnTo>
                    <a:pt x="819" y="776"/>
                  </a:lnTo>
                  <a:lnTo>
                    <a:pt x="859" y="719"/>
                  </a:lnTo>
                  <a:lnTo>
                    <a:pt x="899" y="635"/>
                  </a:lnTo>
                  <a:lnTo>
                    <a:pt x="925" y="553"/>
                  </a:lnTo>
                  <a:lnTo>
                    <a:pt x="948" y="464"/>
                  </a:lnTo>
                  <a:lnTo>
                    <a:pt x="954" y="358"/>
                  </a:lnTo>
                  <a:lnTo>
                    <a:pt x="952" y="268"/>
                  </a:lnTo>
                  <a:lnTo>
                    <a:pt x="942" y="198"/>
                  </a:lnTo>
                  <a:lnTo>
                    <a:pt x="927" y="135"/>
                  </a:lnTo>
                  <a:lnTo>
                    <a:pt x="903" y="61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C76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1" name="Freeform 209"/>
            <p:cNvSpPr>
              <a:spLocks/>
            </p:cNvSpPr>
            <p:nvPr/>
          </p:nvSpPr>
          <p:spPr bwMode="auto">
            <a:xfrm>
              <a:off x="4671" y="2686"/>
              <a:ext cx="171" cy="178"/>
            </a:xfrm>
            <a:custGeom>
              <a:avLst/>
              <a:gdLst>
                <a:gd name="T0" fmla="*/ 0 w 342"/>
                <a:gd name="T1" fmla="*/ 5 h 356"/>
                <a:gd name="T2" fmla="*/ 9 w 342"/>
                <a:gd name="T3" fmla="*/ 5 h 356"/>
                <a:gd name="T4" fmla="*/ 18 w 342"/>
                <a:gd name="T5" fmla="*/ 7 h 356"/>
                <a:gd name="T6" fmla="*/ 27 w 342"/>
                <a:gd name="T7" fmla="*/ 10 h 356"/>
                <a:gd name="T8" fmla="*/ 33 w 342"/>
                <a:gd name="T9" fmla="*/ 16 h 356"/>
                <a:gd name="T10" fmla="*/ 38 w 342"/>
                <a:gd name="T11" fmla="*/ 24 h 356"/>
                <a:gd name="T12" fmla="*/ 41 w 342"/>
                <a:gd name="T13" fmla="*/ 34 h 356"/>
                <a:gd name="T14" fmla="*/ 43 w 342"/>
                <a:gd name="T15" fmla="*/ 45 h 356"/>
                <a:gd name="T16" fmla="*/ 43 w 342"/>
                <a:gd name="T17" fmla="*/ 36 h 356"/>
                <a:gd name="T18" fmla="*/ 41 w 342"/>
                <a:gd name="T19" fmla="*/ 26 h 356"/>
                <a:gd name="T20" fmla="*/ 37 w 342"/>
                <a:gd name="T21" fmla="*/ 16 h 356"/>
                <a:gd name="T22" fmla="*/ 30 w 342"/>
                <a:gd name="T23" fmla="*/ 9 h 356"/>
                <a:gd name="T24" fmla="*/ 23 w 342"/>
                <a:gd name="T25" fmla="*/ 4 h 356"/>
                <a:gd name="T26" fmla="*/ 14 w 342"/>
                <a:gd name="T27" fmla="*/ 1 h 356"/>
                <a:gd name="T28" fmla="*/ 8 w 342"/>
                <a:gd name="T29" fmla="*/ 0 h 356"/>
                <a:gd name="T30" fmla="*/ 3 w 342"/>
                <a:gd name="T31" fmla="*/ 1 h 356"/>
                <a:gd name="T32" fmla="*/ 1 w 342"/>
                <a:gd name="T33" fmla="*/ 3 h 356"/>
                <a:gd name="T34" fmla="*/ 0 w 342"/>
                <a:gd name="T35" fmla="*/ 5 h 356"/>
                <a:gd name="T36" fmla="*/ 0 w 342"/>
                <a:gd name="T37" fmla="*/ 5 h 3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2" h="356">
                  <a:moveTo>
                    <a:pt x="0" y="38"/>
                  </a:moveTo>
                  <a:lnTo>
                    <a:pt x="72" y="38"/>
                  </a:lnTo>
                  <a:lnTo>
                    <a:pt x="144" y="52"/>
                  </a:lnTo>
                  <a:lnTo>
                    <a:pt x="211" y="76"/>
                  </a:lnTo>
                  <a:lnTo>
                    <a:pt x="264" y="128"/>
                  </a:lnTo>
                  <a:lnTo>
                    <a:pt x="300" y="189"/>
                  </a:lnTo>
                  <a:lnTo>
                    <a:pt x="327" y="270"/>
                  </a:lnTo>
                  <a:lnTo>
                    <a:pt x="340" y="356"/>
                  </a:lnTo>
                  <a:lnTo>
                    <a:pt x="342" y="287"/>
                  </a:lnTo>
                  <a:lnTo>
                    <a:pt x="325" y="202"/>
                  </a:lnTo>
                  <a:lnTo>
                    <a:pt x="289" y="128"/>
                  </a:lnTo>
                  <a:lnTo>
                    <a:pt x="239" y="69"/>
                  </a:lnTo>
                  <a:lnTo>
                    <a:pt x="179" y="27"/>
                  </a:lnTo>
                  <a:lnTo>
                    <a:pt x="108" y="4"/>
                  </a:lnTo>
                  <a:lnTo>
                    <a:pt x="57" y="0"/>
                  </a:lnTo>
                  <a:lnTo>
                    <a:pt x="23" y="6"/>
                  </a:lnTo>
                  <a:lnTo>
                    <a:pt x="4" y="23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2" name="Freeform 210"/>
            <p:cNvSpPr>
              <a:spLocks/>
            </p:cNvSpPr>
            <p:nvPr/>
          </p:nvSpPr>
          <p:spPr bwMode="auto">
            <a:xfrm>
              <a:off x="4537" y="3164"/>
              <a:ext cx="102" cy="66"/>
            </a:xfrm>
            <a:custGeom>
              <a:avLst/>
              <a:gdLst>
                <a:gd name="T0" fmla="*/ 2 w 203"/>
                <a:gd name="T1" fmla="*/ 5 h 131"/>
                <a:gd name="T2" fmla="*/ 0 w 203"/>
                <a:gd name="T3" fmla="*/ 12 h 131"/>
                <a:gd name="T4" fmla="*/ 2 w 203"/>
                <a:gd name="T5" fmla="*/ 15 h 131"/>
                <a:gd name="T6" fmla="*/ 7 w 203"/>
                <a:gd name="T7" fmla="*/ 17 h 131"/>
                <a:gd name="T8" fmla="*/ 13 w 203"/>
                <a:gd name="T9" fmla="*/ 14 h 131"/>
                <a:gd name="T10" fmla="*/ 18 w 203"/>
                <a:gd name="T11" fmla="*/ 9 h 131"/>
                <a:gd name="T12" fmla="*/ 26 w 203"/>
                <a:gd name="T13" fmla="*/ 0 h 131"/>
                <a:gd name="T14" fmla="*/ 18 w 203"/>
                <a:gd name="T15" fmla="*/ 6 h 131"/>
                <a:gd name="T16" fmla="*/ 12 w 203"/>
                <a:gd name="T17" fmla="*/ 7 h 131"/>
                <a:gd name="T18" fmla="*/ 6 w 203"/>
                <a:gd name="T19" fmla="*/ 7 h 131"/>
                <a:gd name="T20" fmla="*/ 2 w 203"/>
                <a:gd name="T21" fmla="*/ 5 h 131"/>
                <a:gd name="T22" fmla="*/ 2 w 203"/>
                <a:gd name="T23" fmla="*/ 5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131">
                  <a:moveTo>
                    <a:pt x="11" y="39"/>
                  </a:moveTo>
                  <a:lnTo>
                    <a:pt x="0" y="93"/>
                  </a:lnTo>
                  <a:lnTo>
                    <a:pt x="15" y="117"/>
                  </a:lnTo>
                  <a:lnTo>
                    <a:pt x="55" y="131"/>
                  </a:lnTo>
                  <a:lnTo>
                    <a:pt x="101" y="112"/>
                  </a:lnTo>
                  <a:lnTo>
                    <a:pt x="144" y="66"/>
                  </a:lnTo>
                  <a:lnTo>
                    <a:pt x="203" y="0"/>
                  </a:lnTo>
                  <a:lnTo>
                    <a:pt x="141" y="41"/>
                  </a:lnTo>
                  <a:lnTo>
                    <a:pt x="89" y="53"/>
                  </a:lnTo>
                  <a:lnTo>
                    <a:pt x="47" y="51"/>
                  </a:lnTo>
                  <a:lnTo>
                    <a:pt x="11" y="39"/>
                  </a:lnTo>
                  <a:close/>
                </a:path>
              </a:pathLst>
            </a:custGeom>
            <a:solidFill>
              <a:srgbClr val="FFD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3" name="Freeform 211"/>
            <p:cNvSpPr>
              <a:spLocks/>
            </p:cNvSpPr>
            <p:nvPr/>
          </p:nvSpPr>
          <p:spPr bwMode="auto">
            <a:xfrm>
              <a:off x="4431" y="2499"/>
              <a:ext cx="400" cy="328"/>
            </a:xfrm>
            <a:custGeom>
              <a:avLst/>
              <a:gdLst>
                <a:gd name="T0" fmla="*/ 100 w 800"/>
                <a:gd name="T1" fmla="*/ 18 h 656"/>
                <a:gd name="T2" fmla="*/ 90 w 800"/>
                <a:gd name="T3" fmla="*/ 10 h 656"/>
                <a:gd name="T4" fmla="*/ 79 w 800"/>
                <a:gd name="T5" fmla="*/ 4 h 656"/>
                <a:gd name="T6" fmla="*/ 63 w 800"/>
                <a:gd name="T7" fmla="*/ 0 h 656"/>
                <a:gd name="T8" fmla="*/ 44 w 800"/>
                <a:gd name="T9" fmla="*/ 2 h 656"/>
                <a:gd name="T10" fmla="*/ 28 w 800"/>
                <a:gd name="T11" fmla="*/ 8 h 656"/>
                <a:gd name="T12" fmla="*/ 14 w 800"/>
                <a:gd name="T13" fmla="*/ 18 h 656"/>
                <a:gd name="T14" fmla="*/ 4 w 800"/>
                <a:gd name="T15" fmla="*/ 32 h 656"/>
                <a:gd name="T16" fmla="*/ 0 w 800"/>
                <a:gd name="T17" fmla="*/ 47 h 656"/>
                <a:gd name="T18" fmla="*/ 0 w 800"/>
                <a:gd name="T19" fmla="*/ 60 h 656"/>
                <a:gd name="T20" fmla="*/ 4 w 800"/>
                <a:gd name="T21" fmla="*/ 73 h 656"/>
                <a:gd name="T22" fmla="*/ 11 w 800"/>
                <a:gd name="T23" fmla="*/ 78 h 656"/>
                <a:gd name="T24" fmla="*/ 19 w 800"/>
                <a:gd name="T25" fmla="*/ 82 h 656"/>
                <a:gd name="T26" fmla="*/ 8 w 800"/>
                <a:gd name="T27" fmla="*/ 67 h 656"/>
                <a:gd name="T28" fmla="*/ 8 w 800"/>
                <a:gd name="T29" fmla="*/ 51 h 656"/>
                <a:gd name="T30" fmla="*/ 11 w 800"/>
                <a:gd name="T31" fmla="*/ 37 h 656"/>
                <a:gd name="T32" fmla="*/ 18 w 800"/>
                <a:gd name="T33" fmla="*/ 26 h 656"/>
                <a:gd name="T34" fmla="*/ 27 w 800"/>
                <a:gd name="T35" fmla="*/ 17 h 656"/>
                <a:gd name="T36" fmla="*/ 42 w 800"/>
                <a:gd name="T37" fmla="*/ 11 h 656"/>
                <a:gd name="T38" fmla="*/ 64 w 800"/>
                <a:gd name="T39" fmla="*/ 8 h 656"/>
                <a:gd name="T40" fmla="*/ 85 w 800"/>
                <a:gd name="T41" fmla="*/ 12 h 656"/>
                <a:gd name="T42" fmla="*/ 100 w 800"/>
                <a:gd name="T43" fmla="*/ 18 h 656"/>
                <a:gd name="T44" fmla="*/ 100 w 800"/>
                <a:gd name="T45" fmla="*/ 18 h 6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0" h="656">
                  <a:moveTo>
                    <a:pt x="800" y="144"/>
                  </a:moveTo>
                  <a:lnTo>
                    <a:pt x="718" y="80"/>
                  </a:lnTo>
                  <a:lnTo>
                    <a:pt x="627" y="32"/>
                  </a:lnTo>
                  <a:lnTo>
                    <a:pt x="502" y="0"/>
                  </a:lnTo>
                  <a:lnTo>
                    <a:pt x="350" y="13"/>
                  </a:lnTo>
                  <a:lnTo>
                    <a:pt x="224" y="61"/>
                  </a:lnTo>
                  <a:lnTo>
                    <a:pt x="105" y="139"/>
                  </a:lnTo>
                  <a:lnTo>
                    <a:pt x="30" y="255"/>
                  </a:lnTo>
                  <a:lnTo>
                    <a:pt x="0" y="374"/>
                  </a:lnTo>
                  <a:lnTo>
                    <a:pt x="0" y="477"/>
                  </a:lnTo>
                  <a:lnTo>
                    <a:pt x="32" y="584"/>
                  </a:lnTo>
                  <a:lnTo>
                    <a:pt x="86" y="623"/>
                  </a:lnTo>
                  <a:lnTo>
                    <a:pt x="148" y="656"/>
                  </a:lnTo>
                  <a:lnTo>
                    <a:pt x="59" y="534"/>
                  </a:lnTo>
                  <a:lnTo>
                    <a:pt x="57" y="401"/>
                  </a:lnTo>
                  <a:lnTo>
                    <a:pt x="86" y="291"/>
                  </a:lnTo>
                  <a:lnTo>
                    <a:pt x="139" y="207"/>
                  </a:lnTo>
                  <a:lnTo>
                    <a:pt x="215" y="133"/>
                  </a:lnTo>
                  <a:lnTo>
                    <a:pt x="335" y="82"/>
                  </a:lnTo>
                  <a:lnTo>
                    <a:pt x="511" y="61"/>
                  </a:lnTo>
                  <a:lnTo>
                    <a:pt x="679" y="93"/>
                  </a:lnTo>
                  <a:lnTo>
                    <a:pt x="800" y="144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4" name="Freeform 212"/>
            <p:cNvSpPr>
              <a:spLocks/>
            </p:cNvSpPr>
            <p:nvPr/>
          </p:nvSpPr>
          <p:spPr bwMode="auto">
            <a:xfrm>
              <a:off x="4721" y="2624"/>
              <a:ext cx="223" cy="477"/>
            </a:xfrm>
            <a:custGeom>
              <a:avLst/>
              <a:gdLst>
                <a:gd name="T0" fmla="*/ 36 w 444"/>
                <a:gd name="T1" fmla="*/ 0 h 952"/>
                <a:gd name="T2" fmla="*/ 41 w 444"/>
                <a:gd name="T3" fmla="*/ 9 h 952"/>
                <a:gd name="T4" fmla="*/ 44 w 444"/>
                <a:gd name="T5" fmla="*/ 17 h 952"/>
                <a:gd name="T6" fmla="*/ 46 w 444"/>
                <a:gd name="T7" fmla="*/ 29 h 952"/>
                <a:gd name="T8" fmla="*/ 49 w 444"/>
                <a:gd name="T9" fmla="*/ 48 h 952"/>
                <a:gd name="T10" fmla="*/ 47 w 444"/>
                <a:gd name="T11" fmla="*/ 73 h 952"/>
                <a:gd name="T12" fmla="*/ 40 w 444"/>
                <a:gd name="T13" fmla="*/ 89 h 952"/>
                <a:gd name="T14" fmla="*/ 27 w 444"/>
                <a:gd name="T15" fmla="*/ 105 h 952"/>
                <a:gd name="T16" fmla="*/ 13 w 444"/>
                <a:gd name="T17" fmla="*/ 114 h 952"/>
                <a:gd name="T18" fmla="*/ 0 w 444"/>
                <a:gd name="T19" fmla="*/ 118 h 952"/>
                <a:gd name="T20" fmla="*/ 6 w 444"/>
                <a:gd name="T21" fmla="*/ 120 h 952"/>
                <a:gd name="T22" fmla="*/ 20 w 444"/>
                <a:gd name="T23" fmla="*/ 118 h 952"/>
                <a:gd name="T24" fmla="*/ 34 w 444"/>
                <a:gd name="T25" fmla="*/ 109 h 952"/>
                <a:gd name="T26" fmla="*/ 42 w 444"/>
                <a:gd name="T27" fmla="*/ 99 h 952"/>
                <a:gd name="T28" fmla="*/ 50 w 444"/>
                <a:gd name="T29" fmla="*/ 86 h 952"/>
                <a:gd name="T30" fmla="*/ 54 w 444"/>
                <a:gd name="T31" fmla="*/ 67 h 952"/>
                <a:gd name="T32" fmla="*/ 56 w 444"/>
                <a:gd name="T33" fmla="*/ 49 h 952"/>
                <a:gd name="T34" fmla="*/ 53 w 444"/>
                <a:gd name="T35" fmla="*/ 28 h 952"/>
                <a:gd name="T36" fmla="*/ 47 w 444"/>
                <a:gd name="T37" fmla="*/ 14 h 952"/>
                <a:gd name="T38" fmla="*/ 40 w 444"/>
                <a:gd name="T39" fmla="*/ 3 h 952"/>
                <a:gd name="T40" fmla="*/ 36 w 444"/>
                <a:gd name="T41" fmla="*/ 0 h 952"/>
                <a:gd name="T42" fmla="*/ 36 w 444"/>
                <a:gd name="T43" fmla="*/ 0 h 9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44" h="952">
                  <a:moveTo>
                    <a:pt x="283" y="0"/>
                  </a:moveTo>
                  <a:lnTo>
                    <a:pt x="323" y="65"/>
                  </a:lnTo>
                  <a:lnTo>
                    <a:pt x="349" y="135"/>
                  </a:lnTo>
                  <a:lnTo>
                    <a:pt x="365" y="232"/>
                  </a:lnTo>
                  <a:lnTo>
                    <a:pt x="385" y="380"/>
                  </a:lnTo>
                  <a:lnTo>
                    <a:pt x="374" y="576"/>
                  </a:lnTo>
                  <a:lnTo>
                    <a:pt x="315" y="711"/>
                  </a:lnTo>
                  <a:lnTo>
                    <a:pt x="209" y="836"/>
                  </a:lnTo>
                  <a:lnTo>
                    <a:pt x="98" y="907"/>
                  </a:lnTo>
                  <a:lnTo>
                    <a:pt x="0" y="937"/>
                  </a:lnTo>
                  <a:lnTo>
                    <a:pt x="43" y="952"/>
                  </a:lnTo>
                  <a:lnTo>
                    <a:pt x="154" y="937"/>
                  </a:lnTo>
                  <a:lnTo>
                    <a:pt x="266" y="869"/>
                  </a:lnTo>
                  <a:lnTo>
                    <a:pt x="334" y="789"/>
                  </a:lnTo>
                  <a:lnTo>
                    <a:pt x="393" y="682"/>
                  </a:lnTo>
                  <a:lnTo>
                    <a:pt x="429" y="528"/>
                  </a:lnTo>
                  <a:lnTo>
                    <a:pt x="444" y="386"/>
                  </a:lnTo>
                  <a:lnTo>
                    <a:pt x="422" y="222"/>
                  </a:lnTo>
                  <a:lnTo>
                    <a:pt x="372" y="108"/>
                  </a:lnTo>
                  <a:lnTo>
                    <a:pt x="313" y="19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5" name="Freeform 213"/>
            <p:cNvSpPr>
              <a:spLocks/>
            </p:cNvSpPr>
            <p:nvPr/>
          </p:nvSpPr>
          <p:spPr bwMode="auto">
            <a:xfrm>
              <a:off x="4445" y="2523"/>
              <a:ext cx="505" cy="585"/>
            </a:xfrm>
            <a:custGeom>
              <a:avLst/>
              <a:gdLst>
                <a:gd name="T0" fmla="*/ 78 w 1011"/>
                <a:gd name="T1" fmla="*/ 146 h 1170"/>
                <a:gd name="T2" fmla="*/ 79 w 1011"/>
                <a:gd name="T3" fmla="*/ 146 h 1170"/>
                <a:gd name="T4" fmla="*/ 81 w 1011"/>
                <a:gd name="T5" fmla="*/ 145 h 1170"/>
                <a:gd name="T6" fmla="*/ 82 w 1011"/>
                <a:gd name="T7" fmla="*/ 144 h 1170"/>
                <a:gd name="T8" fmla="*/ 84 w 1011"/>
                <a:gd name="T9" fmla="*/ 143 h 1170"/>
                <a:gd name="T10" fmla="*/ 86 w 1011"/>
                <a:gd name="T11" fmla="*/ 142 h 1170"/>
                <a:gd name="T12" fmla="*/ 87 w 1011"/>
                <a:gd name="T13" fmla="*/ 142 h 1170"/>
                <a:gd name="T14" fmla="*/ 89 w 1011"/>
                <a:gd name="T15" fmla="*/ 141 h 1170"/>
                <a:gd name="T16" fmla="*/ 89 w 1011"/>
                <a:gd name="T17" fmla="*/ 141 h 1170"/>
                <a:gd name="T18" fmla="*/ 91 w 1011"/>
                <a:gd name="T19" fmla="*/ 140 h 1170"/>
                <a:gd name="T20" fmla="*/ 92 w 1011"/>
                <a:gd name="T21" fmla="*/ 139 h 1170"/>
                <a:gd name="T22" fmla="*/ 94 w 1011"/>
                <a:gd name="T23" fmla="*/ 138 h 1170"/>
                <a:gd name="T24" fmla="*/ 95 w 1011"/>
                <a:gd name="T25" fmla="*/ 137 h 1170"/>
                <a:gd name="T26" fmla="*/ 96 w 1011"/>
                <a:gd name="T27" fmla="*/ 137 h 1170"/>
                <a:gd name="T28" fmla="*/ 98 w 1011"/>
                <a:gd name="T29" fmla="*/ 136 h 1170"/>
                <a:gd name="T30" fmla="*/ 107 w 1011"/>
                <a:gd name="T31" fmla="*/ 126 h 1170"/>
                <a:gd name="T32" fmla="*/ 120 w 1011"/>
                <a:gd name="T33" fmla="*/ 101 h 1170"/>
                <a:gd name="T34" fmla="*/ 123 w 1011"/>
                <a:gd name="T35" fmla="*/ 70 h 1170"/>
                <a:gd name="T36" fmla="*/ 117 w 1011"/>
                <a:gd name="T37" fmla="*/ 45 h 1170"/>
                <a:gd name="T38" fmla="*/ 99 w 1011"/>
                <a:gd name="T39" fmla="*/ 21 h 1170"/>
                <a:gd name="T40" fmla="*/ 72 w 1011"/>
                <a:gd name="T41" fmla="*/ 7 h 1170"/>
                <a:gd name="T42" fmla="*/ 42 w 1011"/>
                <a:gd name="T43" fmla="*/ 6 h 1170"/>
                <a:gd name="T44" fmla="*/ 16 w 1011"/>
                <a:gd name="T45" fmla="*/ 19 h 1170"/>
                <a:gd name="T46" fmla="*/ 6 w 1011"/>
                <a:gd name="T47" fmla="*/ 40 h 1170"/>
                <a:gd name="T48" fmla="*/ 8 w 1011"/>
                <a:gd name="T49" fmla="*/ 63 h 1170"/>
                <a:gd name="T50" fmla="*/ 24 w 1011"/>
                <a:gd name="T51" fmla="*/ 76 h 1170"/>
                <a:gd name="T52" fmla="*/ 33 w 1011"/>
                <a:gd name="T53" fmla="*/ 81 h 1170"/>
                <a:gd name="T54" fmla="*/ 15 w 1011"/>
                <a:gd name="T55" fmla="*/ 77 h 1170"/>
                <a:gd name="T56" fmla="*/ 2 w 1011"/>
                <a:gd name="T57" fmla="*/ 63 h 1170"/>
                <a:gd name="T58" fmla="*/ 1 w 1011"/>
                <a:gd name="T59" fmla="*/ 40 h 1170"/>
                <a:gd name="T60" fmla="*/ 10 w 1011"/>
                <a:gd name="T61" fmla="*/ 22 h 1170"/>
                <a:gd name="T62" fmla="*/ 26 w 1011"/>
                <a:gd name="T63" fmla="*/ 8 h 1170"/>
                <a:gd name="T64" fmla="*/ 54 w 1011"/>
                <a:gd name="T65" fmla="*/ 0 h 1170"/>
                <a:gd name="T66" fmla="*/ 80 w 1011"/>
                <a:gd name="T67" fmla="*/ 3 h 1170"/>
                <a:gd name="T68" fmla="*/ 97 w 1011"/>
                <a:gd name="T69" fmla="*/ 13 h 1170"/>
                <a:gd name="T70" fmla="*/ 114 w 1011"/>
                <a:gd name="T71" fmla="*/ 33 h 1170"/>
                <a:gd name="T72" fmla="*/ 126 w 1011"/>
                <a:gd name="T73" fmla="*/ 64 h 1170"/>
                <a:gd name="T74" fmla="*/ 124 w 1011"/>
                <a:gd name="T75" fmla="*/ 94 h 1170"/>
                <a:gd name="T76" fmla="*/ 117 w 1011"/>
                <a:gd name="T77" fmla="*/ 117 h 1170"/>
                <a:gd name="T78" fmla="*/ 101 w 1011"/>
                <a:gd name="T79" fmla="*/ 137 h 1170"/>
                <a:gd name="T80" fmla="*/ 101 w 1011"/>
                <a:gd name="T81" fmla="*/ 137 h 1170"/>
                <a:gd name="T82" fmla="*/ 100 w 1011"/>
                <a:gd name="T83" fmla="*/ 138 h 1170"/>
                <a:gd name="T84" fmla="*/ 98 w 1011"/>
                <a:gd name="T85" fmla="*/ 139 h 1170"/>
                <a:gd name="T86" fmla="*/ 96 w 1011"/>
                <a:gd name="T87" fmla="*/ 140 h 1170"/>
                <a:gd name="T88" fmla="*/ 94 w 1011"/>
                <a:gd name="T89" fmla="*/ 141 h 1170"/>
                <a:gd name="T90" fmla="*/ 92 w 1011"/>
                <a:gd name="T91" fmla="*/ 142 h 1170"/>
                <a:gd name="T92" fmla="*/ 90 w 1011"/>
                <a:gd name="T93" fmla="*/ 144 h 1170"/>
                <a:gd name="T94" fmla="*/ 88 w 1011"/>
                <a:gd name="T95" fmla="*/ 145 h 1170"/>
                <a:gd name="T96" fmla="*/ 86 w 1011"/>
                <a:gd name="T97" fmla="*/ 145 h 1170"/>
                <a:gd name="T98" fmla="*/ 85 w 1011"/>
                <a:gd name="T99" fmla="*/ 146 h 1170"/>
                <a:gd name="T100" fmla="*/ 83 w 1011"/>
                <a:gd name="T101" fmla="*/ 146 h 1170"/>
                <a:gd name="T102" fmla="*/ 82 w 1011"/>
                <a:gd name="T103" fmla="*/ 146 h 1170"/>
                <a:gd name="T104" fmla="*/ 81 w 1011"/>
                <a:gd name="T105" fmla="*/ 146 h 1170"/>
                <a:gd name="T106" fmla="*/ 80 w 1011"/>
                <a:gd name="T107" fmla="*/ 146 h 1170"/>
                <a:gd name="T108" fmla="*/ 78 w 1011"/>
                <a:gd name="T109" fmla="*/ 147 h 117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011" h="1170">
                  <a:moveTo>
                    <a:pt x="629" y="1170"/>
                  </a:moveTo>
                  <a:lnTo>
                    <a:pt x="631" y="1167"/>
                  </a:lnTo>
                  <a:lnTo>
                    <a:pt x="632" y="1165"/>
                  </a:lnTo>
                  <a:lnTo>
                    <a:pt x="638" y="1161"/>
                  </a:lnTo>
                  <a:lnTo>
                    <a:pt x="644" y="1159"/>
                  </a:lnTo>
                  <a:lnTo>
                    <a:pt x="650" y="1155"/>
                  </a:lnTo>
                  <a:lnTo>
                    <a:pt x="657" y="1151"/>
                  </a:lnTo>
                  <a:lnTo>
                    <a:pt x="663" y="1149"/>
                  </a:lnTo>
                  <a:lnTo>
                    <a:pt x="672" y="1146"/>
                  </a:lnTo>
                  <a:lnTo>
                    <a:pt x="678" y="1142"/>
                  </a:lnTo>
                  <a:lnTo>
                    <a:pt x="686" y="1140"/>
                  </a:lnTo>
                  <a:lnTo>
                    <a:pt x="691" y="1136"/>
                  </a:lnTo>
                  <a:lnTo>
                    <a:pt x="699" y="1132"/>
                  </a:lnTo>
                  <a:lnTo>
                    <a:pt x="703" y="1130"/>
                  </a:lnTo>
                  <a:lnTo>
                    <a:pt x="708" y="1127"/>
                  </a:lnTo>
                  <a:lnTo>
                    <a:pt x="712" y="1125"/>
                  </a:lnTo>
                  <a:lnTo>
                    <a:pt x="716" y="1125"/>
                  </a:lnTo>
                  <a:lnTo>
                    <a:pt x="718" y="1121"/>
                  </a:lnTo>
                  <a:lnTo>
                    <a:pt x="724" y="1117"/>
                  </a:lnTo>
                  <a:lnTo>
                    <a:pt x="729" y="1113"/>
                  </a:lnTo>
                  <a:lnTo>
                    <a:pt x="735" y="1111"/>
                  </a:lnTo>
                  <a:lnTo>
                    <a:pt x="741" y="1108"/>
                  </a:lnTo>
                  <a:lnTo>
                    <a:pt x="746" y="1104"/>
                  </a:lnTo>
                  <a:lnTo>
                    <a:pt x="752" y="1100"/>
                  </a:lnTo>
                  <a:lnTo>
                    <a:pt x="760" y="1098"/>
                  </a:lnTo>
                  <a:lnTo>
                    <a:pt x="764" y="1094"/>
                  </a:lnTo>
                  <a:lnTo>
                    <a:pt x="769" y="1091"/>
                  </a:lnTo>
                  <a:lnTo>
                    <a:pt x="773" y="1089"/>
                  </a:lnTo>
                  <a:lnTo>
                    <a:pt x="779" y="1087"/>
                  </a:lnTo>
                  <a:lnTo>
                    <a:pt x="784" y="1083"/>
                  </a:lnTo>
                  <a:lnTo>
                    <a:pt x="786" y="1083"/>
                  </a:lnTo>
                  <a:lnTo>
                    <a:pt x="862" y="1005"/>
                  </a:lnTo>
                  <a:lnTo>
                    <a:pt x="919" y="912"/>
                  </a:lnTo>
                  <a:lnTo>
                    <a:pt x="961" y="807"/>
                  </a:lnTo>
                  <a:lnTo>
                    <a:pt x="986" y="672"/>
                  </a:lnTo>
                  <a:lnTo>
                    <a:pt x="988" y="558"/>
                  </a:lnTo>
                  <a:lnTo>
                    <a:pt x="971" y="450"/>
                  </a:lnTo>
                  <a:lnTo>
                    <a:pt x="938" y="353"/>
                  </a:lnTo>
                  <a:lnTo>
                    <a:pt x="870" y="250"/>
                  </a:lnTo>
                  <a:lnTo>
                    <a:pt x="792" y="167"/>
                  </a:lnTo>
                  <a:lnTo>
                    <a:pt x="684" y="93"/>
                  </a:lnTo>
                  <a:lnTo>
                    <a:pt x="581" y="51"/>
                  </a:lnTo>
                  <a:lnTo>
                    <a:pt x="473" y="38"/>
                  </a:lnTo>
                  <a:lnTo>
                    <a:pt x="340" y="47"/>
                  </a:lnTo>
                  <a:lnTo>
                    <a:pt x="216" y="85"/>
                  </a:lnTo>
                  <a:lnTo>
                    <a:pt x="131" y="148"/>
                  </a:lnTo>
                  <a:lnTo>
                    <a:pt x="72" y="235"/>
                  </a:lnTo>
                  <a:lnTo>
                    <a:pt x="51" y="319"/>
                  </a:lnTo>
                  <a:lnTo>
                    <a:pt x="43" y="408"/>
                  </a:lnTo>
                  <a:lnTo>
                    <a:pt x="68" y="501"/>
                  </a:lnTo>
                  <a:lnTo>
                    <a:pt x="119" y="560"/>
                  </a:lnTo>
                  <a:lnTo>
                    <a:pt x="193" y="602"/>
                  </a:lnTo>
                  <a:lnTo>
                    <a:pt x="271" y="631"/>
                  </a:lnTo>
                  <a:lnTo>
                    <a:pt x="271" y="644"/>
                  </a:lnTo>
                  <a:lnTo>
                    <a:pt x="205" y="640"/>
                  </a:lnTo>
                  <a:lnTo>
                    <a:pt x="123" y="613"/>
                  </a:lnTo>
                  <a:lnTo>
                    <a:pt x="60" y="558"/>
                  </a:lnTo>
                  <a:lnTo>
                    <a:pt x="19" y="501"/>
                  </a:lnTo>
                  <a:lnTo>
                    <a:pt x="0" y="414"/>
                  </a:lnTo>
                  <a:lnTo>
                    <a:pt x="15" y="319"/>
                  </a:lnTo>
                  <a:lnTo>
                    <a:pt x="41" y="239"/>
                  </a:lnTo>
                  <a:lnTo>
                    <a:pt x="81" y="169"/>
                  </a:lnTo>
                  <a:lnTo>
                    <a:pt x="131" y="115"/>
                  </a:lnTo>
                  <a:lnTo>
                    <a:pt x="209" y="60"/>
                  </a:lnTo>
                  <a:lnTo>
                    <a:pt x="325" y="15"/>
                  </a:lnTo>
                  <a:lnTo>
                    <a:pt x="437" y="0"/>
                  </a:lnTo>
                  <a:lnTo>
                    <a:pt x="541" y="0"/>
                  </a:lnTo>
                  <a:lnTo>
                    <a:pt x="644" y="22"/>
                  </a:lnTo>
                  <a:lnTo>
                    <a:pt x="714" y="57"/>
                  </a:lnTo>
                  <a:lnTo>
                    <a:pt x="783" y="98"/>
                  </a:lnTo>
                  <a:lnTo>
                    <a:pt x="847" y="172"/>
                  </a:lnTo>
                  <a:lnTo>
                    <a:pt x="916" y="260"/>
                  </a:lnTo>
                  <a:lnTo>
                    <a:pt x="980" y="397"/>
                  </a:lnTo>
                  <a:lnTo>
                    <a:pt x="1009" y="507"/>
                  </a:lnTo>
                  <a:lnTo>
                    <a:pt x="1011" y="629"/>
                  </a:lnTo>
                  <a:lnTo>
                    <a:pt x="994" y="748"/>
                  </a:lnTo>
                  <a:lnTo>
                    <a:pt x="975" y="828"/>
                  </a:lnTo>
                  <a:lnTo>
                    <a:pt x="937" y="931"/>
                  </a:lnTo>
                  <a:lnTo>
                    <a:pt x="889" y="1013"/>
                  </a:lnTo>
                  <a:lnTo>
                    <a:pt x="815" y="1092"/>
                  </a:lnTo>
                  <a:lnTo>
                    <a:pt x="813" y="1092"/>
                  </a:lnTo>
                  <a:lnTo>
                    <a:pt x="811" y="1094"/>
                  </a:lnTo>
                  <a:lnTo>
                    <a:pt x="805" y="1096"/>
                  </a:lnTo>
                  <a:lnTo>
                    <a:pt x="802" y="1098"/>
                  </a:lnTo>
                  <a:lnTo>
                    <a:pt x="796" y="1102"/>
                  </a:lnTo>
                  <a:lnTo>
                    <a:pt x="788" y="1106"/>
                  </a:lnTo>
                  <a:lnTo>
                    <a:pt x="781" y="1111"/>
                  </a:lnTo>
                  <a:lnTo>
                    <a:pt x="773" y="1117"/>
                  </a:lnTo>
                  <a:lnTo>
                    <a:pt x="764" y="1121"/>
                  </a:lnTo>
                  <a:lnTo>
                    <a:pt x="754" y="1127"/>
                  </a:lnTo>
                  <a:lnTo>
                    <a:pt x="745" y="1130"/>
                  </a:lnTo>
                  <a:lnTo>
                    <a:pt x="737" y="1136"/>
                  </a:lnTo>
                  <a:lnTo>
                    <a:pt x="727" y="1142"/>
                  </a:lnTo>
                  <a:lnTo>
                    <a:pt x="720" y="1146"/>
                  </a:lnTo>
                  <a:lnTo>
                    <a:pt x="712" y="1149"/>
                  </a:lnTo>
                  <a:lnTo>
                    <a:pt x="707" y="1155"/>
                  </a:lnTo>
                  <a:lnTo>
                    <a:pt x="699" y="1157"/>
                  </a:lnTo>
                  <a:lnTo>
                    <a:pt x="693" y="1159"/>
                  </a:lnTo>
                  <a:lnTo>
                    <a:pt x="686" y="1161"/>
                  </a:lnTo>
                  <a:lnTo>
                    <a:pt x="680" y="1163"/>
                  </a:lnTo>
                  <a:lnTo>
                    <a:pt x="674" y="1163"/>
                  </a:lnTo>
                  <a:lnTo>
                    <a:pt x="669" y="1165"/>
                  </a:lnTo>
                  <a:lnTo>
                    <a:pt x="663" y="1165"/>
                  </a:lnTo>
                  <a:lnTo>
                    <a:pt x="657" y="1167"/>
                  </a:lnTo>
                  <a:lnTo>
                    <a:pt x="651" y="1167"/>
                  </a:lnTo>
                  <a:lnTo>
                    <a:pt x="648" y="1167"/>
                  </a:lnTo>
                  <a:lnTo>
                    <a:pt x="642" y="1167"/>
                  </a:lnTo>
                  <a:lnTo>
                    <a:pt x="640" y="1168"/>
                  </a:lnTo>
                  <a:lnTo>
                    <a:pt x="632" y="1168"/>
                  </a:lnTo>
                  <a:lnTo>
                    <a:pt x="629" y="1170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6" name="Freeform 214"/>
            <p:cNvSpPr>
              <a:spLocks/>
            </p:cNvSpPr>
            <p:nvPr/>
          </p:nvSpPr>
          <p:spPr bwMode="auto">
            <a:xfrm>
              <a:off x="4545" y="2877"/>
              <a:ext cx="89" cy="223"/>
            </a:xfrm>
            <a:custGeom>
              <a:avLst/>
              <a:gdLst>
                <a:gd name="T0" fmla="*/ 21 w 179"/>
                <a:gd name="T1" fmla="*/ 3 h 445"/>
                <a:gd name="T2" fmla="*/ 22 w 179"/>
                <a:gd name="T3" fmla="*/ 9 h 445"/>
                <a:gd name="T4" fmla="*/ 21 w 179"/>
                <a:gd name="T5" fmla="*/ 15 h 445"/>
                <a:gd name="T6" fmla="*/ 19 w 179"/>
                <a:gd name="T7" fmla="*/ 20 h 445"/>
                <a:gd name="T8" fmla="*/ 15 w 179"/>
                <a:gd name="T9" fmla="*/ 25 h 445"/>
                <a:gd name="T10" fmla="*/ 9 w 179"/>
                <a:gd name="T11" fmla="*/ 40 h 445"/>
                <a:gd name="T12" fmla="*/ 8 w 179"/>
                <a:gd name="T13" fmla="*/ 44 h 445"/>
                <a:gd name="T14" fmla="*/ 8 w 179"/>
                <a:gd name="T15" fmla="*/ 47 h 445"/>
                <a:gd name="T16" fmla="*/ 9 w 179"/>
                <a:gd name="T17" fmla="*/ 48 h 445"/>
                <a:gd name="T18" fmla="*/ 11 w 179"/>
                <a:gd name="T19" fmla="*/ 49 h 445"/>
                <a:gd name="T20" fmla="*/ 15 w 179"/>
                <a:gd name="T21" fmla="*/ 48 h 445"/>
                <a:gd name="T22" fmla="*/ 20 w 179"/>
                <a:gd name="T23" fmla="*/ 47 h 445"/>
                <a:gd name="T24" fmla="*/ 14 w 179"/>
                <a:gd name="T25" fmla="*/ 54 h 445"/>
                <a:gd name="T26" fmla="*/ 5 w 179"/>
                <a:gd name="T27" fmla="*/ 56 h 445"/>
                <a:gd name="T28" fmla="*/ 0 w 179"/>
                <a:gd name="T29" fmla="*/ 51 h 445"/>
                <a:gd name="T30" fmla="*/ 6 w 179"/>
                <a:gd name="T31" fmla="*/ 39 h 445"/>
                <a:gd name="T32" fmla="*/ 12 w 179"/>
                <a:gd name="T33" fmla="*/ 27 h 445"/>
                <a:gd name="T34" fmla="*/ 12 w 179"/>
                <a:gd name="T35" fmla="*/ 17 h 445"/>
                <a:gd name="T36" fmla="*/ 1 w 179"/>
                <a:gd name="T37" fmla="*/ 0 h 445"/>
                <a:gd name="T38" fmla="*/ 13 w 179"/>
                <a:gd name="T39" fmla="*/ 2 h 445"/>
                <a:gd name="T40" fmla="*/ 21 w 179"/>
                <a:gd name="T41" fmla="*/ 3 h 445"/>
                <a:gd name="T42" fmla="*/ 21 w 179"/>
                <a:gd name="T43" fmla="*/ 3 h 4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9" h="445">
                  <a:moveTo>
                    <a:pt x="175" y="23"/>
                  </a:moveTo>
                  <a:lnTo>
                    <a:pt x="179" y="71"/>
                  </a:lnTo>
                  <a:lnTo>
                    <a:pt x="171" y="115"/>
                  </a:lnTo>
                  <a:lnTo>
                    <a:pt x="154" y="156"/>
                  </a:lnTo>
                  <a:lnTo>
                    <a:pt x="126" y="196"/>
                  </a:lnTo>
                  <a:lnTo>
                    <a:pt x="72" y="320"/>
                  </a:lnTo>
                  <a:lnTo>
                    <a:pt x="65" y="352"/>
                  </a:lnTo>
                  <a:lnTo>
                    <a:pt x="69" y="371"/>
                  </a:lnTo>
                  <a:lnTo>
                    <a:pt x="78" y="381"/>
                  </a:lnTo>
                  <a:lnTo>
                    <a:pt x="89" y="386"/>
                  </a:lnTo>
                  <a:lnTo>
                    <a:pt x="122" y="383"/>
                  </a:lnTo>
                  <a:lnTo>
                    <a:pt x="167" y="369"/>
                  </a:lnTo>
                  <a:lnTo>
                    <a:pt x="118" y="428"/>
                  </a:lnTo>
                  <a:lnTo>
                    <a:pt x="40" y="445"/>
                  </a:lnTo>
                  <a:lnTo>
                    <a:pt x="0" y="402"/>
                  </a:lnTo>
                  <a:lnTo>
                    <a:pt x="53" y="305"/>
                  </a:lnTo>
                  <a:lnTo>
                    <a:pt x="103" y="213"/>
                  </a:lnTo>
                  <a:lnTo>
                    <a:pt x="101" y="130"/>
                  </a:lnTo>
                  <a:lnTo>
                    <a:pt x="15" y="0"/>
                  </a:lnTo>
                  <a:lnTo>
                    <a:pt x="107" y="14"/>
                  </a:lnTo>
                  <a:lnTo>
                    <a:pt x="175" y="23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7" name="Freeform 215"/>
            <p:cNvSpPr>
              <a:spLocks/>
            </p:cNvSpPr>
            <p:nvPr/>
          </p:nvSpPr>
          <p:spPr bwMode="auto">
            <a:xfrm>
              <a:off x="4536" y="2867"/>
              <a:ext cx="105" cy="98"/>
            </a:xfrm>
            <a:custGeom>
              <a:avLst/>
              <a:gdLst>
                <a:gd name="T0" fmla="*/ 25 w 209"/>
                <a:gd name="T1" fmla="*/ 5 h 195"/>
                <a:gd name="T2" fmla="*/ 27 w 209"/>
                <a:gd name="T3" fmla="*/ 10 h 195"/>
                <a:gd name="T4" fmla="*/ 25 w 209"/>
                <a:gd name="T5" fmla="*/ 18 h 195"/>
                <a:gd name="T6" fmla="*/ 22 w 209"/>
                <a:gd name="T7" fmla="*/ 23 h 195"/>
                <a:gd name="T8" fmla="*/ 16 w 209"/>
                <a:gd name="T9" fmla="*/ 25 h 195"/>
                <a:gd name="T10" fmla="*/ 13 w 209"/>
                <a:gd name="T11" fmla="*/ 18 h 195"/>
                <a:gd name="T12" fmla="*/ 8 w 209"/>
                <a:gd name="T13" fmla="*/ 9 h 195"/>
                <a:gd name="T14" fmla="*/ 0 w 209"/>
                <a:gd name="T15" fmla="*/ 0 h 195"/>
                <a:gd name="T16" fmla="*/ 19 w 209"/>
                <a:gd name="T17" fmla="*/ 4 h 195"/>
                <a:gd name="T18" fmla="*/ 25 w 209"/>
                <a:gd name="T19" fmla="*/ 5 h 195"/>
                <a:gd name="T20" fmla="*/ 25 w 209"/>
                <a:gd name="T21" fmla="*/ 5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9" h="195">
                  <a:moveTo>
                    <a:pt x="198" y="34"/>
                  </a:moveTo>
                  <a:lnTo>
                    <a:pt x="209" y="79"/>
                  </a:lnTo>
                  <a:lnTo>
                    <a:pt x="194" y="138"/>
                  </a:lnTo>
                  <a:lnTo>
                    <a:pt x="169" y="178"/>
                  </a:lnTo>
                  <a:lnTo>
                    <a:pt x="127" y="195"/>
                  </a:lnTo>
                  <a:lnTo>
                    <a:pt x="103" y="138"/>
                  </a:lnTo>
                  <a:lnTo>
                    <a:pt x="63" y="66"/>
                  </a:lnTo>
                  <a:lnTo>
                    <a:pt x="0" y="0"/>
                  </a:lnTo>
                  <a:lnTo>
                    <a:pt x="146" y="30"/>
                  </a:lnTo>
                  <a:lnTo>
                    <a:pt x="198" y="34"/>
                  </a:lnTo>
                  <a:close/>
                </a:path>
              </a:pathLst>
            </a:custGeom>
            <a:solidFill>
              <a:srgbClr val="91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8" name="Freeform 216"/>
            <p:cNvSpPr>
              <a:spLocks/>
            </p:cNvSpPr>
            <p:nvPr/>
          </p:nvSpPr>
          <p:spPr bwMode="auto">
            <a:xfrm>
              <a:off x="4544" y="2872"/>
              <a:ext cx="65" cy="63"/>
            </a:xfrm>
            <a:custGeom>
              <a:avLst/>
              <a:gdLst>
                <a:gd name="T0" fmla="*/ 16 w 131"/>
                <a:gd name="T1" fmla="*/ 3 h 125"/>
                <a:gd name="T2" fmla="*/ 16 w 131"/>
                <a:gd name="T3" fmla="*/ 8 h 125"/>
                <a:gd name="T4" fmla="*/ 15 w 131"/>
                <a:gd name="T5" fmla="*/ 12 h 125"/>
                <a:gd name="T6" fmla="*/ 11 w 131"/>
                <a:gd name="T7" fmla="*/ 16 h 125"/>
                <a:gd name="T8" fmla="*/ 0 w 131"/>
                <a:gd name="T9" fmla="*/ 0 h 125"/>
                <a:gd name="T10" fmla="*/ 16 w 131"/>
                <a:gd name="T11" fmla="*/ 3 h 125"/>
                <a:gd name="T12" fmla="*/ 16 w 131"/>
                <a:gd name="T13" fmla="*/ 3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25">
                  <a:moveTo>
                    <a:pt x="129" y="21"/>
                  </a:moveTo>
                  <a:lnTo>
                    <a:pt x="131" y="63"/>
                  </a:lnTo>
                  <a:lnTo>
                    <a:pt x="122" y="93"/>
                  </a:lnTo>
                  <a:lnTo>
                    <a:pt x="93" y="125"/>
                  </a:lnTo>
                  <a:lnTo>
                    <a:pt x="0" y="0"/>
                  </a:lnTo>
                  <a:lnTo>
                    <a:pt x="12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59" name="Freeform 217"/>
            <p:cNvSpPr>
              <a:spLocks/>
            </p:cNvSpPr>
            <p:nvPr/>
          </p:nvSpPr>
          <p:spPr bwMode="auto">
            <a:xfrm>
              <a:off x="4411" y="2480"/>
              <a:ext cx="603" cy="868"/>
            </a:xfrm>
            <a:custGeom>
              <a:avLst/>
              <a:gdLst>
                <a:gd name="T0" fmla="*/ 13 w 1207"/>
                <a:gd name="T1" fmla="*/ 179 h 1735"/>
                <a:gd name="T2" fmla="*/ 17 w 1207"/>
                <a:gd name="T3" fmla="*/ 206 h 1735"/>
                <a:gd name="T4" fmla="*/ 41 w 1207"/>
                <a:gd name="T5" fmla="*/ 217 h 1735"/>
                <a:gd name="T6" fmla="*/ 65 w 1207"/>
                <a:gd name="T7" fmla="*/ 208 h 1735"/>
                <a:gd name="T8" fmla="*/ 85 w 1207"/>
                <a:gd name="T9" fmla="*/ 186 h 1735"/>
                <a:gd name="T10" fmla="*/ 105 w 1207"/>
                <a:gd name="T11" fmla="*/ 172 h 1735"/>
                <a:gd name="T12" fmla="*/ 126 w 1207"/>
                <a:gd name="T13" fmla="*/ 154 h 1735"/>
                <a:gd name="T14" fmla="*/ 142 w 1207"/>
                <a:gd name="T15" fmla="*/ 128 h 1735"/>
                <a:gd name="T16" fmla="*/ 150 w 1207"/>
                <a:gd name="T17" fmla="*/ 91 h 1735"/>
                <a:gd name="T18" fmla="*/ 146 w 1207"/>
                <a:gd name="T19" fmla="*/ 58 h 1735"/>
                <a:gd name="T20" fmla="*/ 130 w 1207"/>
                <a:gd name="T21" fmla="*/ 31 h 1735"/>
                <a:gd name="T22" fmla="*/ 102 w 1207"/>
                <a:gd name="T23" fmla="*/ 7 h 1735"/>
                <a:gd name="T24" fmla="*/ 61 w 1207"/>
                <a:gd name="T25" fmla="*/ 1 h 1735"/>
                <a:gd name="T26" fmla="*/ 24 w 1207"/>
                <a:gd name="T27" fmla="*/ 15 h 1735"/>
                <a:gd name="T28" fmla="*/ 2 w 1207"/>
                <a:gd name="T29" fmla="*/ 47 h 1735"/>
                <a:gd name="T30" fmla="*/ 3 w 1207"/>
                <a:gd name="T31" fmla="*/ 76 h 1735"/>
                <a:gd name="T32" fmla="*/ 22 w 1207"/>
                <a:gd name="T33" fmla="*/ 94 h 1735"/>
                <a:gd name="T34" fmla="*/ 44 w 1207"/>
                <a:gd name="T35" fmla="*/ 103 h 1735"/>
                <a:gd name="T36" fmla="*/ 63 w 1207"/>
                <a:gd name="T37" fmla="*/ 100 h 1735"/>
                <a:gd name="T38" fmla="*/ 55 w 1207"/>
                <a:gd name="T39" fmla="*/ 85 h 1735"/>
                <a:gd name="T40" fmla="*/ 34 w 1207"/>
                <a:gd name="T41" fmla="*/ 73 h 1735"/>
                <a:gd name="T42" fmla="*/ 31 w 1207"/>
                <a:gd name="T43" fmla="*/ 52 h 1735"/>
                <a:gd name="T44" fmla="*/ 48 w 1207"/>
                <a:gd name="T45" fmla="*/ 32 h 1735"/>
                <a:gd name="T46" fmla="*/ 71 w 1207"/>
                <a:gd name="T47" fmla="*/ 28 h 1735"/>
                <a:gd name="T48" fmla="*/ 95 w 1207"/>
                <a:gd name="T49" fmla="*/ 36 h 1735"/>
                <a:gd name="T50" fmla="*/ 113 w 1207"/>
                <a:gd name="T51" fmla="*/ 54 h 1735"/>
                <a:gd name="T52" fmla="*/ 122 w 1207"/>
                <a:gd name="T53" fmla="*/ 77 h 1735"/>
                <a:gd name="T54" fmla="*/ 121 w 1207"/>
                <a:gd name="T55" fmla="*/ 100 h 1735"/>
                <a:gd name="T56" fmla="*/ 114 w 1207"/>
                <a:gd name="T57" fmla="*/ 124 h 1735"/>
                <a:gd name="T58" fmla="*/ 98 w 1207"/>
                <a:gd name="T59" fmla="*/ 142 h 1735"/>
                <a:gd name="T60" fmla="*/ 94 w 1207"/>
                <a:gd name="T61" fmla="*/ 149 h 1735"/>
                <a:gd name="T62" fmla="*/ 112 w 1207"/>
                <a:gd name="T63" fmla="*/ 136 h 1735"/>
                <a:gd name="T64" fmla="*/ 127 w 1207"/>
                <a:gd name="T65" fmla="*/ 106 h 1735"/>
                <a:gd name="T66" fmla="*/ 127 w 1207"/>
                <a:gd name="T67" fmla="*/ 73 h 1735"/>
                <a:gd name="T68" fmla="*/ 115 w 1207"/>
                <a:gd name="T69" fmla="*/ 46 h 1735"/>
                <a:gd name="T70" fmla="*/ 94 w 1207"/>
                <a:gd name="T71" fmla="*/ 28 h 1735"/>
                <a:gd name="T72" fmla="*/ 64 w 1207"/>
                <a:gd name="T73" fmla="*/ 22 h 1735"/>
                <a:gd name="T74" fmla="*/ 33 w 1207"/>
                <a:gd name="T75" fmla="*/ 32 h 1735"/>
                <a:gd name="T76" fmla="*/ 22 w 1207"/>
                <a:gd name="T77" fmla="*/ 57 h 1735"/>
                <a:gd name="T78" fmla="*/ 30 w 1207"/>
                <a:gd name="T79" fmla="*/ 78 h 1735"/>
                <a:gd name="T80" fmla="*/ 49 w 1207"/>
                <a:gd name="T81" fmla="*/ 90 h 1735"/>
                <a:gd name="T82" fmla="*/ 48 w 1207"/>
                <a:gd name="T83" fmla="*/ 98 h 1735"/>
                <a:gd name="T84" fmla="*/ 29 w 1207"/>
                <a:gd name="T85" fmla="*/ 93 h 1735"/>
                <a:gd name="T86" fmla="*/ 11 w 1207"/>
                <a:gd name="T87" fmla="*/ 78 h 1735"/>
                <a:gd name="T88" fmla="*/ 6 w 1207"/>
                <a:gd name="T89" fmla="*/ 58 h 1735"/>
                <a:gd name="T90" fmla="*/ 12 w 1207"/>
                <a:gd name="T91" fmla="*/ 36 h 1735"/>
                <a:gd name="T92" fmla="*/ 31 w 1207"/>
                <a:gd name="T93" fmla="*/ 16 h 1735"/>
                <a:gd name="T94" fmla="*/ 64 w 1207"/>
                <a:gd name="T95" fmla="*/ 6 h 1735"/>
                <a:gd name="T96" fmla="*/ 106 w 1207"/>
                <a:gd name="T97" fmla="*/ 15 h 1735"/>
                <a:gd name="T98" fmla="*/ 132 w 1207"/>
                <a:gd name="T99" fmla="*/ 44 h 1735"/>
                <a:gd name="T100" fmla="*/ 143 w 1207"/>
                <a:gd name="T101" fmla="*/ 72 h 1735"/>
                <a:gd name="T102" fmla="*/ 143 w 1207"/>
                <a:gd name="T103" fmla="*/ 99 h 1735"/>
                <a:gd name="T104" fmla="*/ 136 w 1207"/>
                <a:gd name="T105" fmla="*/ 129 h 1735"/>
                <a:gd name="T106" fmla="*/ 121 w 1207"/>
                <a:gd name="T107" fmla="*/ 152 h 1735"/>
                <a:gd name="T108" fmla="*/ 104 w 1207"/>
                <a:gd name="T109" fmla="*/ 164 h 1735"/>
                <a:gd name="T110" fmla="*/ 86 w 1207"/>
                <a:gd name="T111" fmla="*/ 176 h 1735"/>
                <a:gd name="T112" fmla="*/ 71 w 1207"/>
                <a:gd name="T113" fmla="*/ 193 h 1735"/>
                <a:gd name="T114" fmla="*/ 46 w 1207"/>
                <a:gd name="T115" fmla="*/ 210 h 1735"/>
                <a:gd name="T116" fmla="*/ 23 w 1207"/>
                <a:gd name="T117" fmla="*/ 205 h 1735"/>
                <a:gd name="T118" fmla="*/ 19 w 1207"/>
                <a:gd name="T119" fmla="*/ 184 h 1735"/>
                <a:gd name="T120" fmla="*/ 24 w 1207"/>
                <a:gd name="T121" fmla="*/ 164 h 1735"/>
                <a:gd name="T122" fmla="*/ 23 w 1207"/>
                <a:gd name="T123" fmla="*/ 144 h 17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07" h="1735">
                  <a:moveTo>
                    <a:pt x="160" y="1220"/>
                  </a:moveTo>
                  <a:lnTo>
                    <a:pt x="158" y="1230"/>
                  </a:lnTo>
                  <a:lnTo>
                    <a:pt x="156" y="1239"/>
                  </a:lnTo>
                  <a:lnTo>
                    <a:pt x="154" y="1245"/>
                  </a:lnTo>
                  <a:lnTo>
                    <a:pt x="154" y="1251"/>
                  </a:lnTo>
                  <a:lnTo>
                    <a:pt x="152" y="1254"/>
                  </a:lnTo>
                  <a:lnTo>
                    <a:pt x="152" y="1260"/>
                  </a:lnTo>
                  <a:lnTo>
                    <a:pt x="150" y="1270"/>
                  </a:lnTo>
                  <a:lnTo>
                    <a:pt x="148" y="1279"/>
                  </a:lnTo>
                  <a:lnTo>
                    <a:pt x="145" y="1289"/>
                  </a:lnTo>
                  <a:lnTo>
                    <a:pt x="143" y="1298"/>
                  </a:lnTo>
                  <a:lnTo>
                    <a:pt x="141" y="1306"/>
                  </a:lnTo>
                  <a:lnTo>
                    <a:pt x="137" y="1315"/>
                  </a:lnTo>
                  <a:lnTo>
                    <a:pt x="135" y="1325"/>
                  </a:lnTo>
                  <a:lnTo>
                    <a:pt x="133" y="1334"/>
                  </a:lnTo>
                  <a:lnTo>
                    <a:pt x="129" y="1344"/>
                  </a:lnTo>
                  <a:lnTo>
                    <a:pt x="127" y="1351"/>
                  </a:lnTo>
                  <a:lnTo>
                    <a:pt x="124" y="1361"/>
                  </a:lnTo>
                  <a:lnTo>
                    <a:pt x="122" y="1370"/>
                  </a:lnTo>
                  <a:lnTo>
                    <a:pt x="120" y="1378"/>
                  </a:lnTo>
                  <a:lnTo>
                    <a:pt x="116" y="1388"/>
                  </a:lnTo>
                  <a:lnTo>
                    <a:pt x="114" y="1395"/>
                  </a:lnTo>
                  <a:lnTo>
                    <a:pt x="112" y="1405"/>
                  </a:lnTo>
                  <a:lnTo>
                    <a:pt x="108" y="1412"/>
                  </a:lnTo>
                  <a:lnTo>
                    <a:pt x="107" y="1422"/>
                  </a:lnTo>
                  <a:lnTo>
                    <a:pt x="105" y="1431"/>
                  </a:lnTo>
                  <a:lnTo>
                    <a:pt x="103" y="1439"/>
                  </a:lnTo>
                  <a:lnTo>
                    <a:pt x="101" y="1448"/>
                  </a:lnTo>
                  <a:lnTo>
                    <a:pt x="99" y="1458"/>
                  </a:lnTo>
                  <a:lnTo>
                    <a:pt x="97" y="1465"/>
                  </a:lnTo>
                  <a:lnTo>
                    <a:pt x="97" y="1475"/>
                  </a:lnTo>
                  <a:lnTo>
                    <a:pt x="95" y="1484"/>
                  </a:lnTo>
                  <a:lnTo>
                    <a:pt x="95" y="1494"/>
                  </a:lnTo>
                  <a:lnTo>
                    <a:pt x="95" y="1503"/>
                  </a:lnTo>
                  <a:lnTo>
                    <a:pt x="95" y="1513"/>
                  </a:lnTo>
                  <a:lnTo>
                    <a:pt x="95" y="1523"/>
                  </a:lnTo>
                  <a:lnTo>
                    <a:pt x="95" y="1532"/>
                  </a:lnTo>
                  <a:lnTo>
                    <a:pt x="95" y="1542"/>
                  </a:lnTo>
                  <a:lnTo>
                    <a:pt x="97" y="1549"/>
                  </a:lnTo>
                  <a:lnTo>
                    <a:pt x="99" y="1559"/>
                  </a:lnTo>
                  <a:lnTo>
                    <a:pt x="101" y="1566"/>
                  </a:lnTo>
                  <a:lnTo>
                    <a:pt x="103" y="1574"/>
                  </a:lnTo>
                  <a:lnTo>
                    <a:pt x="107" y="1583"/>
                  </a:lnTo>
                  <a:lnTo>
                    <a:pt x="108" y="1591"/>
                  </a:lnTo>
                  <a:lnTo>
                    <a:pt x="112" y="1599"/>
                  </a:lnTo>
                  <a:lnTo>
                    <a:pt x="114" y="1606"/>
                  </a:lnTo>
                  <a:lnTo>
                    <a:pt x="120" y="1614"/>
                  </a:lnTo>
                  <a:lnTo>
                    <a:pt x="124" y="1619"/>
                  </a:lnTo>
                  <a:lnTo>
                    <a:pt x="127" y="1627"/>
                  </a:lnTo>
                  <a:lnTo>
                    <a:pt x="133" y="1635"/>
                  </a:lnTo>
                  <a:lnTo>
                    <a:pt x="139" y="1642"/>
                  </a:lnTo>
                  <a:lnTo>
                    <a:pt x="143" y="1648"/>
                  </a:lnTo>
                  <a:lnTo>
                    <a:pt x="148" y="1654"/>
                  </a:lnTo>
                  <a:lnTo>
                    <a:pt x="156" y="1659"/>
                  </a:lnTo>
                  <a:lnTo>
                    <a:pt x="162" y="1665"/>
                  </a:lnTo>
                  <a:lnTo>
                    <a:pt x="169" y="1671"/>
                  </a:lnTo>
                  <a:lnTo>
                    <a:pt x="177" y="1676"/>
                  </a:lnTo>
                  <a:lnTo>
                    <a:pt x="184" y="1680"/>
                  </a:lnTo>
                  <a:lnTo>
                    <a:pt x="192" y="1686"/>
                  </a:lnTo>
                  <a:lnTo>
                    <a:pt x="200" y="1690"/>
                  </a:lnTo>
                  <a:lnTo>
                    <a:pt x="209" y="1695"/>
                  </a:lnTo>
                  <a:lnTo>
                    <a:pt x="219" y="1699"/>
                  </a:lnTo>
                  <a:lnTo>
                    <a:pt x="228" y="1703"/>
                  </a:lnTo>
                  <a:lnTo>
                    <a:pt x="238" y="1707"/>
                  </a:lnTo>
                  <a:lnTo>
                    <a:pt x="247" y="1711"/>
                  </a:lnTo>
                  <a:lnTo>
                    <a:pt x="253" y="1713"/>
                  </a:lnTo>
                  <a:lnTo>
                    <a:pt x="259" y="1714"/>
                  </a:lnTo>
                  <a:lnTo>
                    <a:pt x="264" y="1716"/>
                  </a:lnTo>
                  <a:lnTo>
                    <a:pt x="268" y="1718"/>
                  </a:lnTo>
                  <a:lnTo>
                    <a:pt x="274" y="1720"/>
                  </a:lnTo>
                  <a:lnTo>
                    <a:pt x="280" y="1720"/>
                  </a:lnTo>
                  <a:lnTo>
                    <a:pt x="283" y="1722"/>
                  </a:lnTo>
                  <a:lnTo>
                    <a:pt x="289" y="1724"/>
                  </a:lnTo>
                  <a:lnTo>
                    <a:pt x="299" y="1724"/>
                  </a:lnTo>
                  <a:lnTo>
                    <a:pt x="308" y="1728"/>
                  </a:lnTo>
                  <a:lnTo>
                    <a:pt x="318" y="1728"/>
                  </a:lnTo>
                  <a:lnTo>
                    <a:pt x="327" y="1730"/>
                  </a:lnTo>
                  <a:lnTo>
                    <a:pt x="335" y="1732"/>
                  </a:lnTo>
                  <a:lnTo>
                    <a:pt x="344" y="1733"/>
                  </a:lnTo>
                  <a:lnTo>
                    <a:pt x="352" y="1733"/>
                  </a:lnTo>
                  <a:lnTo>
                    <a:pt x="359" y="1735"/>
                  </a:lnTo>
                  <a:lnTo>
                    <a:pt x="367" y="1735"/>
                  </a:lnTo>
                  <a:lnTo>
                    <a:pt x="375" y="1735"/>
                  </a:lnTo>
                  <a:lnTo>
                    <a:pt x="382" y="1735"/>
                  </a:lnTo>
                  <a:lnTo>
                    <a:pt x="390" y="1735"/>
                  </a:lnTo>
                  <a:lnTo>
                    <a:pt x="395" y="1733"/>
                  </a:lnTo>
                  <a:lnTo>
                    <a:pt x="403" y="1733"/>
                  </a:lnTo>
                  <a:lnTo>
                    <a:pt x="411" y="1732"/>
                  </a:lnTo>
                  <a:lnTo>
                    <a:pt x="418" y="1730"/>
                  </a:lnTo>
                  <a:lnTo>
                    <a:pt x="424" y="1728"/>
                  </a:lnTo>
                  <a:lnTo>
                    <a:pt x="432" y="1724"/>
                  </a:lnTo>
                  <a:lnTo>
                    <a:pt x="437" y="1722"/>
                  </a:lnTo>
                  <a:lnTo>
                    <a:pt x="445" y="1718"/>
                  </a:lnTo>
                  <a:lnTo>
                    <a:pt x="451" y="1714"/>
                  </a:lnTo>
                  <a:lnTo>
                    <a:pt x="458" y="1713"/>
                  </a:lnTo>
                  <a:lnTo>
                    <a:pt x="464" y="1707"/>
                  </a:lnTo>
                  <a:lnTo>
                    <a:pt x="471" y="1703"/>
                  </a:lnTo>
                  <a:lnTo>
                    <a:pt x="479" y="1697"/>
                  </a:lnTo>
                  <a:lnTo>
                    <a:pt x="487" y="1694"/>
                  </a:lnTo>
                  <a:lnTo>
                    <a:pt x="494" y="1686"/>
                  </a:lnTo>
                  <a:lnTo>
                    <a:pt x="502" y="1680"/>
                  </a:lnTo>
                  <a:lnTo>
                    <a:pt x="509" y="1675"/>
                  </a:lnTo>
                  <a:lnTo>
                    <a:pt x="519" y="1669"/>
                  </a:lnTo>
                  <a:lnTo>
                    <a:pt x="527" y="1661"/>
                  </a:lnTo>
                  <a:lnTo>
                    <a:pt x="534" y="1656"/>
                  </a:lnTo>
                  <a:lnTo>
                    <a:pt x="540" y="1648"/>
                  </a:lnTo>
                  <a:lnTo>
                    <a:pt x="547" y="1640"/>
                  </a:lnTo>
                  <a:lnTo>
                    <a:pt x="553" y="1635"/>
                  </a:lnTo>
                  <a:lnTo>
                    <a:pt x="559" y="1629"/>
                  </a:lnTo>
                  <a:lnTo>
                    <a:pt x="565" y="1621"/>
                  </a:lnTo>
                  <a:lnTo>
                    <a:pt x="570" y="1616"/>
                  </a:lnTo>
                  <a:lnTo>
                    <a:pt x="576" y="1608"/>
                  </a:lnTo>
                  <a:lnTo>
                    <a:pt x="582" y="1602"/>
                  </a:lnTo>
                  <a:lnTo>
                    <a:pt x="586" y="1595"/>
                  </a:lnTo>
                  <a:lnTo>
                    <a:pt x="591" y="1589"/>
                  </a:lnTo>
                  <a:lnTo>
                    <a:pt x="595" y="1583"/>
                  </a:lnTo>
                  <a:lnTo>
                    <a:pt x="601" y="1576"/>
                  </a:lnTo>
                  <a:lnTo>
                    <a:pt x="606" y="1570"/>
                  </a:lnTo>
                  <a:lnTo>
                    <a:pt x="612" y="1564"/>
                  </a:lnTo>
                  <a:lnTo>
                    <a:pt x="616" y="1557"/>
                  </a:lnTo>
                  <a:lnTo>
                    <a:pt x="622" y="1549"/>
                  </a:lnTo>
                  <a:lnTo>
                    <a:pt x="627" y="1542"/>
                  </a:lnTo>
                  <a:lnTo>
                    <a:pt x="635" y="1536"/>
                  </a:lnTo>
                  <a:lnTo>
                    <a:pt x="641" y="1526"/>
                  </a:lnTo>
                  <a:lnTo>
                    <a:pt x="648" y="1521"/>
                  </a:lnTo>
                  <a:lnTo>
                    <a:pt x="656" y="1513"/>
                  </a:lnTo>
                  <a:lnTo>
                    <a:pt x="663" y="1505"/>
                  </a:lnTo>
                  <a:lnTo>
                    <a:pt x="673" y="1496"/>
                  </a:lnTo>
                  <a:lnTo>
                    <a:pt x="681" y="1488"/>
                  </a:lnTo>
                  <a:lnTo>
                    <a:pt x="684" y="1483"/>
                  </a:lnTo>
                  <a:lnTo>
                    <a:pt x="690" y="1481"/>
                  </a:lnTo>
                  <a:lnTo>
                    <a:pt x="696" y="1475"/>
                  </a:lnTo>
                  <a:lnTo>
                    <a:pt x="701" y="1471"/>
                  </a:lnTo>
                  <a:lnTo>
                    <a:pt x="707" y="1465"/>
                  </a:lnTo>
                  <a:lnTo>
                    <a:pt x="713" y="1462"/>
                  </a:lnTo>
                  <a:lnTo>
                    <a:pt x="719" y="1458"/>
                  </a:lnTo>
                  <a:lnTo>
                    <a:pt x="724" y="1452"/>
                  </a:lnTo>
                  <a:lnTo>
                    <a:pt x="730" y="1446"/>
                  </a:lnTo>
                  <a:lnTo>
                    <a:pt x="738" y="1443"/>
                  </a:lnTo>
                  <a:lnTo>
                    <a:pt x="743" y="1437"/>
                  </a:lnTo>
                  <a:lnTo>
                    <a:pt x="751" y="1433"/>
                  </a:lnTo>
                  <a:lnTo>
                    <a:pt x="758" y="1427"/>
                  </a:lnTo>
                  <a:lnTo>
                    <a:pt x="764" y="1422"/>
                  </a:lnTo>
                  <a:lnTo>
                    <a:pt x="770" y="1418"/>
                  </a:lnTo>
                  <a:lnTo>
                    <a:pt x="777" y="1412"/>
                  </a:lnTo>
                  <a:lnTo>
                    <a:pt x="783" y="1408"/>
                  </a:lnTo>
                  <a:lnTo>
                    <a:pt x="789" y="1405"/>
                  </a:lnTo>
                  <a:lnTo>
                    <a:pt x="796" y="1399"/>
                  </a:lnTo>
                  <a:lnTo>
                    <a:pt x="802" y="1395"/>
                  </a:lnTo>
                  <a:lnTo>
                    <a:pt x="808" y="1389"/>
                  </a:lnTo>
                  <a:lnTo>
                    <a:pt x="814" y="1388"/>
                  </a:lnTo>
                  <a:lnTo>
                    <a:pt x="819" y="1382"/>
                  </a:lnTo>
                  <a:lnTo>
                    <a:pt x="827" y="1378"/>
                  </a:lnTo>
                  <a:lnTo>
                    <a:pt x="831" y="1374"/>
                  </a:lnTo>
                  <a:lnTo>
                    <a:pt x="836" y="1370"/>
                  </a:lnTo>
                  <a:lnTo>
                    <a:pt x="842" y="1369"/>
                  </a:lnTo>
                  <a:lnTo>
                    <a:pt x="850" y="1365"/>
                  </a:lnTo>
                  <a:lnTo>
                    <a:pt x="853" y="1361"/>
                  </a:lnTo>
                  <a:lnTo>
                    <a:pt x="859" y="1357"/>
                  </a:lnTo>
                  <a:lnTo>
                    <a:pt x="865" y="1353"/>
                  </a:lnTo>
                  <a:lnTo>
                    <a:pt x="871" y="1351"/>
                  </a:lnTo>
                  <a:lnTo>
                    <a:pt x="874" y="1348"/>
                  </a:lnTo>
                  <a:lnTo>
                    <a:pt x="880" y="1344"/>
                  </a:lnTo>
                  <a:lnTo>
                    <a:pt x="884" y="1340"/>
                  </a:lnTo>
                  <a:lnTo>
                    <a:pt x="890" y="1338"/>
                  </a:lnTo>
                  <a:lnTo>
                    <a:pt x="899" y="1331"/>
                  </a:lnTo>
                  <a:lnTo>
                    <a:pt x="909" y="1325"/>
                  </a:lnTo>
                  <a:lnTo>
                    <a:pt x="914" y="1321"/>
                  </a:lnTo>
                  <a:lnTo>
                    <a:pt x="918" y="1317"/>
                  </a:lnTo>
                  <a:lnTo>
                    <a:pt x="924" y="1313"/>
                  </a:lnTo>
                  <a:lnTo>
                    <a:pt x="930" y="1312"/>
                  </a:lnTo>
                  <a:lnTo>
                    <a:pt x="937" y="1302"/>
                  </a:lnTo>
                  <a:lnTo>
                    <a:pt x="947" y="1296"/>
                  </a:lnTo>
                  <a:lnTo>
                    <a:pt x="956" y="1289"/>
                  </a:lnTo>
                  <a:lnTo>
                    <a:pt x="966" y="1281"/>
                  </a:lnTo>
                  <a:lnTo>
                    <a:pt x="975" y="1272"/>
                  </a:lnTo>
                  <a:lnTo>
                    <a:pt x="983" y="1264"/>
                  </a:lnTo>
                  <a:lnTo>
                    <a:pt x="992" y="1254"/>
                  </a:lnTo>
                  <a:lnTo>
                    <a:pt x="1002" y="1245"/>
                  </a:lnTo>
                  <a:lnTo>
                    <a:pt x="1006" y="1239"/>
                  </a:lnTo>
                  <a:lnTo>
                    <a:pt x="1011" y="1235"/>
                  </a:lnTo>
                  <a:lnTo>
                    <a:pt x="1015" y="1230"/>
                  </a:lnTo>
                  <a:lnTo>
                    <a:pt x="1021" y="1224"/>
                  </a:lnTo>
                  <a:lnTo>
                    <a:pt x="1026" y="1218"/>
                  </a:lnTo>
                  <a:lnTo>
                    <a:pt x="1030" y="1213"/>
                  </a:lnTo>
                  <a:lnTo>
                    <a:pt x="1036" y="1207"/>
                  </a:lnTo>
                  <a:lnTo>
                    <a:pt x="1042" y="1201"/>
                  </a:lnTo>
                  <a:lnTo>
                    <a:pt x="1045" y="1194"/>
                  </a:lnTo>
                  <a:lnTo>
                    <a:pt x="1049" y="1188"/>
                  </a:lnTo>
                  <a:lnTo>
                    <a:pt x="1055" y="1182"/>
                  </a:lnTo>
                  <a:lnTo>
                    <a:pt x="1061" y="1175"/>
                  </a:lnTo>
                  <a:lnTo>
                    <a:pt x="1066" y="1167"/>
                  </a:lnTo>
                  <a:lnTo>
                    <a:pt x="1070" y="1161"/>
                  </a:lnTo>
                  <a:lnTo>
                    <a:pt x="1076" y="1154"/>
                  </a:lnTo>
                  <a:lnTo>
                    <a:pt x="1082" y="1146"/>
                  </a:lnTo>
                  <a:lnTo>
                    <a:pt x="1087" y="1139"/>
                  </a:lnTo>
                  <a:lnTo>
                    <a:pt x="1091" y="1129"/>
                  </a:lnTo>
                  <a:lnTo>
                    <a:pt x="1097" y="1121"/>
                  </a:lnTo>
                  <a:lnTo>
                    <a:pt x="1102" y="1114"/>
                  </a:lnTo>
                  <a:lnTo>
                    <a:pt x="1106" y="1102"/>
                  </a:lnTo>
                  <a:lnTo>
                    <a:pt x="1112" y="1095"/>
                  </a:lnTo>
                  <a:lnTo>
                    <a:pt x="1116" y="1085"/>
                  </a:lnTo>
                  <a:lnTo>
                    <a:pt x="1121" y="1076"/>
                  </a:lnTo>
                  <a:lnTo>
                    <a:pt x="1125" y="1066"/>
                  </a:lnTo>
                  <a:lnTo>
                    <a:pt x="1129" y="1055"/>
                  </a:lnTo>
                  <a:lnTo>
                    <a:pt x="1133" y="1045"/>
                  </a:lnTo>
                  <a:lnTo>
                    <a:pt x="1137" y="1036"/>
                  </a:lnTo>
                  <a:lnTo>
                    <a:pt x="1140" y="1024"/>
                  </a:lnTo>
                  <a:lnTo>
                    <a:pt x="1146" y="1015"/>
                  </a:lnTo>
                  <a:lnTo>
                    <a:pt x="1150" y="1004"/>
                  </a:lnTo>
                  <a:lnTo>
                    <a:pt x="1154" y="994"/>
                  </a:lnTo>
                  <a:lnTo>
                    <a:pt x="1156" y="983"/>
                  </a:lnTo>
                  <a:lnTo>
                    <a:pt x="1159" y="971"/>
                  </a:lnTo>
                  <a:lnTo>
                    <a:pt x="1163" y="960"/>
                  </a:lnTo>
                  <a:lnTo>
                    <a:pt x="1167" y="948"/>
                  </a:lnTo>
                  <a:lnTo>
                    <a:pt x="1171" y="937"/>
                  </a:lnTo>
                  <a:lnTo>
                    <a:pt x="1175" y="924"/>
                  </a:lnTo>
                  <a:lnTo>
                    <a:pt x="1177" y="912"/>
                  </a:lnTo>
                  <a:lnTo>
                    <a:pt x="1180" y="901"/>
                  </a:lnTo>
                  <a:lnTo>
                    <a:pt x="1182" y="890"/>
                  </a:lnTo>
                  <a:lnTo>
                    <a:pt x="1184" y="878"/>
                  </a:lnTo>
                  <a:lnTo>
                    <a:pt x="1188" y="865"/>
                  </a:lnTo>
                  <a:lnTo>
                    <a:pt x="1190" y="853"/>
                  </a:lnTo>
                  <a:lnTo>
                    <a:pt x="1192" y="842"/>
                  </a:lnTo>
                  <a:lnTo>
                    <a:pt x="1194" y="831"/>
                  </a:lnTo>
                  <a:lnTo>
                    <a:pt x="1196" y="817"/>
                  </a:lnTo>
                  <a:lnTo>
                    <a:pt x="1197" y="808"/>
                  </a:lnTo>
                  <a:lnTo>
                    <a:pt x="1199" y="794"/>
                  </a:lnTo>
                  <a:lnTo>
                    <a:pt x="1201" y="783"/>
                  </a:lnTo>
                  <a:lnTo>
                    <a:pt x="1201" y="770"/>
                  </a:lnTo>
                  <a:lnTo>
                    <a:pt x="1203" y="758"/>
                  </a:lnTo>
                  <a:lnTo>
                    <a:pt x="1203" y="745"/>
                  </a:lnTo>
                  <a:lnTo>
                    <a:pt x="1205" y="736"/>
                  </a:lnTo>
                  <a:lnTo>
                    <a:pt x="1205" y="722"/>
                  </a:lnTo>
                  <a:lnTo>
                    <a:pt x="1207" y="711"/>
                  </a:lnTo>
                  <a:lnTo>
                    <a:pt x="1207" y="699"/>
                  </a:lnTo>
                  <a:lnTo>
                    <a:pt x="1207" y="688"/>
                  </a:lnTo>
                  <a:lnTo>
                    <a:pt x="1207" y="675"/>
                  </a:lnTo>
                  <a:lnTo>
                    <a:pt x="1207" y="665"/>
                  </a:lnTo>
                  <a:lnTo>
                    <a:pt x="1207" y="654"/>
                  </a:lnTo>
                  <a:lnTo>
                    <a:pt x="1207" y="642"/>
                  </a:lnTo>
                  <a:lnTo>
                    <a:pt x="1207" y="631"/>
                  </a:lnTo>
                  <a:lnTo>
                    <a:pt x="1207" y="622"/>
                  </a:lnTo>
                  <a:lnTo>
                    <a:pt x="1205" y="610"/>
                  </a:lnTo>
                  <a:lnTo>
                    <a:pt x="1205" y="599"/>
                  </a:lnTo>
                  <a:lnTo>
                    <a:pt x="1203" y="587"/>
                  </a:lnTo>
                  <a:lnTo>
                    <a:pt x="1203" y="578"/>
                  </a:lnTo>
                  <a:lnTo>
                    <a:pt x="1201" y="566"/>
                  </a:lnTo>
                  <a:lnTo>
                    <a:pt x="1199" y="557"/>
                  </a:lnTo>
                  <a:lnTo>
                    <a:pt x="1197" y="547"/>
                  </a:lnTo>
                  <a:lnTo>
                    <a:pt x="1197" y="540"/>
                  </a:lnTo>
                  <a:lnTo>
                    <a:pt x="1194" y="528"/>
                  </a:lnTo>
                  <a:lnTo>
                    <a:pt x="1192" y="519"/>
                  </a:lnTo>
                  <a:lnTo>
                    <a:pt x="1190" y="511"/>
                  </a:lnTo>
                  <a:lnTo>
                    <a:pt x="1188" y="502"/>
                  </a:lnTo>
                  <a:lnTo>
                    <a:pt x="1184" y="494"/>
                  </a:lnTo>
                  <a:lnTo>
                    <a:pt x="1182" y="485"/>
                  </a:lnTo>
                  <a:lnTo>
                    <a:pt x="1178" y="477"/>
                  </a:lnTo>
                  <a:lnTo>
                    <a:pt x="1177" y="471"/>
                  </a:lnTo>
                  <a:lnTo>
                    <a:pt x="1173" y="462"/>
                  </a:lnTo>
                  <a:lnTo>
                    <a:pt x="1169" y="454"/>
                  </a:lnTo>
                  <a:lnTo>
                    <a:pt x="1165" y="447"/>
                  </a:lnTo>
                  <a:lnTo>
                    <a:pt x="1161" y="437"/>
                  </a:lnTo>
                  <a:lnTo>
                    <a:pt x="1158" y="430"/>
                  </a:lnTo>
                  <a:lnTo>
                    <a:pt x="1154" y="422"/>
                  </a:lnTo>
                  <a:lnTo>
                    <a:pt x="1150" y="412"/>
                  </a:lnTo>
                  <a:lnTo>
                    <a:pt x="1146" y="405"/>
                  </a:lnTo>
                  <a:lnTo>
                    <a:pt x="1140" y="397"/>
                  </a:lnTo>
                  <a:lnTo>
                    <a:pt x="1137" y="388"/>
                  </a:lnTo>
                  <a:lnTo>
                    <a:pt x="1133" y="380"/>
                  </a:lnTo>
                  <a:lnTo>
                    <a:pt x="1129" y="371"/>
                  </a:lnTo>
                  <a:lnTo>
                    <a:pt x="1123" y="361"/>
                  </a:lnTo>
                  <a:lnTo>
                    <a:pt x="1118" y="354"/>
                  </a:lnTo>
                  <a:lnTo>
                    <a:pt x="1114" y="346"/>
                  </a:lnTo>
                  <a:lnTo>
                    <a:pt x="1110" y="338"/>
                  </a:lnTo>
                  <a:lnTo>
                    <a:pt x="1104" y="329"/>
                  </a:lnTo>
                  <a:lnTo>
                    <a:pt x="1099" y="319"/>
                  </a:lnTo>
                  <a:lnTo>
                    <a:pt x="1093" y="310"/>
                  </a:lnTo>
                  <a:lnTo>
                    <a:pt x="1087" y="302"/>
                  </a:lnTo>
                  <a:lnTo>
                    <a:pt x="1082" y="293"/>
                  </a:lnTo>
                  <a:lnTo>
                    <a:pt x="1076" y="283"/>
                  </a:lnTo>
                  <a:lnTo>
                    <a:pt x="1070" y="276"/>
                  </a:lnTo>
                  <a:lnTo>
                    <a:pt x="1064" y="268"/>
                  </a:lnTo>
                  <a:lnTo>
                    <a:pt x="1057" y="258"/>
                  </a:lnTo>
                  <a:lnTo>
                    <a:pt x="1049" y="249"/>
                  </a:lnTo>
                  <a:lnTo>
                    <a:pt x="1044" y="241"/>
                  </a:lnTo>
                  <a:lnTo>
                    <a:pt x="1038" y="232"/>
                  </a:lnTo>
                  <a:lnTo>
                    <a:pt x="1030" y="224"/>
                  </a:lnTo>
                  <a:lnTo>
                    <a:pt x="1025" y="217"/>
                  </a:lnTo>
                  <a:lnTo>
                    <a:pt x="1017" y="207"/>
                  </a:lnTo>
                  <a:lnTo>
                    <a:pt x="1009" y="200"/>
                  </a:lnTo>
                  <a:lnTo>
                    <a:pt x="1002" y="192"/>
                  </a:lnTo>
                  <a:lnTo>
                    <a:pt x="994" y="184"/>
                  </a:lnTo>
                  <a:lnTo>
                    <a:pt x="987" y="175"/>
                  </a:lnTo>
                  <a:lnTo>
                    <a:pt x="979" y="167"/>
                  </a:lnTo>
                  <a:lnTo>
                    <a:pt x="969" y="160"/>
                  </a:lnTo>
                  <a:lnTo>
                    <a:pt x="962" y="150"/>
                  </a:lnTo>
                  <a:lnTo>
                    <a:pt x="954" y="143"/>
                  </a:lnTo>
                  <a:lnTo>
                    <a:pt x="945" y="137"/>
                  </a:lnTo>
                  <a:lnTo>
                    <a:pt x="937" y="129"/>
                  </a:lnTo>
                  <a:lnTo>
                    <a:pt x="928" y="122"/>
                  </a:lnTo>
                  <a:lnTo>
                    <a:pt x="918" y="114"/>
                  </a:lnTo>
                  <a:lnTo>
                    <a:pt x="911" y="108"/>
                  </a:lnTo>
                  <a:lnTo>
                    <a:pt x="899" y="101"/>
                  </a:lnTo>
                  <a:lnTo>
                    <a:pt x="891" y="93"/>
                  </a:lnTo>
                  <a:lnTo>
                    <a:pt x="880" y="89"/>
                  </a:lnTo>
                  <a:lnTo>
                    <a:pt x="872" y="84"/>
                  </a:lnTo>
                  <a:lnTo>
                    <a:pt x="861" y="76"/>
                  </a:lnTo>
                  <a:lnTo>
                    <a:pt x="852" y="70"/>
                  </a:lnTo>
                  <a:lnTo>
                    <a:pt x="840" y="65"/>
                  </a:lnTo>
                  <a:lnTo>
                    <a:pt x="831" y="59"/>
                  </a:lnTo>
                  <a:lnTo>
                    <a:pt x="817" y="53"/>
                  </a:lnTo>
                  <a:lnTo>
                    <a:pt x="806" y="47"/>
                  </a:lnTo>
                  <a:lnTo>
                    <a:pt x="796" y="44"/>
                  </a:lnTo>
                  <a:lnTo>
                    <a:pt x="785" y="40"/>
                  </a:lnTo>
                  <a:lnTo>
                    <a:pt x="772" y="34"/>
                  </a:lnTo>
                  <a:lnTo>
                    <a:pt x="762" y="30"/>
                  </a:lnTo>
                  <a:lnTo>
                    <a:pt x="749" y="27"/>
                  </a:lnTo>
                  <a:lnTo>
                    <a:pt x="738" y="23"/>
                  </a:lnTo>
                  <a:lnTo>
                    <a:pt x="724" y="21"/>
                  </a:lnTo>
                  <a:lnTo>
                    <a:pt x="713" y="17"/>
                  </a:lnTo>
                  <a:lnTo>
                    <a:pt x="700" y="15"/>
                  </a:lnTo>
                  <a:lnTo>
                    <a:pt x="688" y="13"/>
                  </a:lnTo>
                  <a:lnTo>
                    <a:pt x="675" y="9"/>
                  </a:lnTo>
                  <a:lnTo>
                    <a:pt x="660" y="8"/>
                  </a:lnTo>
                  <a:lnTo>
                    <a:pt x="648" y="6"/>
                  </a:lnTo>
                  <a:lnTo>
                    <a:pt x="635" y="4"/>
                  </a:lnTo>
                  <a:lnTo>
                    <a:pt x="622" y="2"/>
                  </a:lnTo>
                  <a:lnTo>
                    <a:pt x="608" y="2"/>
                  </a:lnTo>
                  <a:lnTo>
                    <a:pt x="595" y="0"/>
                  </a:lnTo>
                  <a:lnTo>
                    <a:pt x="582" y="0"/>
                  </a:lnTo>
                  <a:lnTo>
                    <a:pt x="568" y="0"/>
                  </a:lnTo>
                  <a:lnTo>
                    <a:pt x="555" y="0"/>
                  </a:lnTo>
                  <a:lnTo>
                    <a:pt x="544" y="0"/>
                  </a:lnTo>
                  <a:lnTo>
                    <a:pt x="530" y="0"/>
                  </a:lnTo>
                  <a:lnTo>
                    <a:pt x="517" y="0"/>
                  </a:lnTo>
                  <a:lnTo>
                    <a:pt x="504" y="2"/>
                  </a:lnTo>
                  <a:lnTo>
                    <a:pt x="492" y="2"/>
                  </a:lnTo>
                  <a:lnTo>
                    <a:pt x="481" y="4"/>
                  </a:lnTo>
                  <a:lnTo>
                    <a:pt x="466" y="4"/>
                  </a:lnTo>
                  <a:lnTo>
                    <a:pt x="454" y="6"/>
                  </a:lnTo>
                  <a:lnTo>
                    <a:pt x="441" y="8"/>
                  </a:lnTo>
                  <a:lnTo>
                    <a:pt x="430" y="11"/>
                  </a:lnTo>
                  <a:lnTo>
                    <a:pt x="416" y="13"/>
                  </a:lnTo>
                  <a:lnTo>
                    <a:pt x="405" y="15"/>
                  </a:lnTo>
                  <a:lnTo>
                    <a:pt x="392" y="19"/>
                  </a:lnTo>
                  <a:lnTo>
                    <a:pt x="380" y="23"/>
                  </a:lnTo>
                  <a:lnTo>
                    <a:pt x="369" y="27"/>
                  </a:lnTo>
                  <a:lnTo>
                    <a:pt x="356" y="28"/>
                  </a:lnTo>
                  <a:lnTo>
                    <a:pt x="344" y="32"/>
                  </a:lnTo>
                  <a:lnTo>
                    <a:pt x="333" y="38"/>
                  </a:lnTo>
                  <a:lnTo>
                    <a:pt x="323" y="42"/>
                  </a:lnTo>
                  <a:lnTo>
                    <a:pt x="312" y="47"/>
                  </a:lnTo>
                  <a:lnTo>
                    <a:pt x="300" y="53"/>
                  </a:lnTo>
                  <a:lnTo>
                    <a:pt x="289" y="59"/>
                  </a:lnTo>
                  <a:lnTo>
                    <a:pt x="278" y="63"/>
                  </a:lnTo>
                  <a:lnTo>
                    <a:pt x="266" y="68"/>
                  </a:lnTo>
                  <a:lnTo>
                    <a:pt x="257" y="74"/>
                  </a:lnTo>
                  <a:lnTo>
                    <a:pt x="245" y="80"/>
                  </a:lnTo>
                  <a:lnTo>
                    <a:pt x="236" y="86"/>
                  </a:lnTo>
                  <a:lnTo>
                    <a:pt x="224" y="93"/>
                  </a:lnTo>
                  <a:lnTo>
                    <a:pt x="215" y="99"/>
                  </a:lnTo>
                  <a:lnTo>
                    <a:pt x="205" y="108"/>
                  </a:lnTo>
                  <a:lnTo>
                    <a:pt x="196" y="114"/>
                  </a:lnTo>
                  <a:lnTo>
                    <a:pt x="186" y="122"/>
                  </a:lnTo>
                  <a:lnTo>
                    <a:pt x="177" y="129"/>
                  </a:lnTo>
                  <a:lnTo>
                    <a:pt x="167" y="137"/>
                  </a:lnTo>
                  <a:lnTo>
                    <a:pt x="158" y="144"/>
                  </a:lnTo>
                  <a:lnTo>
                    <a:pt x="150" y="154"/>
                  </a:lnTo>
                  <a:lnTo>
                    <a:pt x="141" y="162"/>
                  </a:lnTo>
                  <a:lnTo>
                    <a:pt x="133" y="171"/>
                  </a:lnTo>
                  <a:lnTo>
                    <a:pt x="126" y="181"/>
                  </a:lnTo>
                  <a:lnTo>
                    <a:pt x="116" y="188"/>
                  </a:lnTo>
                  <a:lnTo>
                    <a:pt x="108" y="198"/>
                  </a:lnTo>
                  <a:lnTo>
                    <a:pt x="101" y="207"/>
                  </a:lnTo>
                  <a:lnTo>
                    <a:pt x="93" y="217"/>
                  </a:lnTo>
                  <a:lnTo>
                    <a:pt x="88" y="226"/>
                  </a:lnTo>
                  <a:lnTo>
                    <a:pt x="80" y="238"/>
                  </a:lnTo>
                  <a:lnTo>
                    <a:pt x="74" y="249"/>
                  </a:lnTo>
                  <a:lnTo>
                    <a:pt x="67" y="258"/>
                  </a:lnTo>
                  <a:lnTo>
                    <a:pt x="61" y="270"/>
                  </a:lnTo>
                  <a:lnTo>
                    <a:pt x="55" y="279"/>
                  </a:lnTo>
                  <a:lnTo>
                    <a:pt x="50" y="293"/>
                  </a:lnTo>
                  <a:lnTo>
                    <a:pt x="44" y="302"/>
                  </a:lnTo>
                  <a:lnTo>
                    <a:pt x="38" y="315"/>
                  </a:lnTo>
                  <a:lnTo>
                    <a:pt x="34" y="327"/>
                  </a:lnTo>
                  <a:lnTo>
                    <a:pt x="31" y="340"/>
                  </a:lnTo>
                  <a:lnTo>
                    <a:pt x="25" y="352"/>
                  </a:lnTo>
                  <a:lnTo>
                    <a:pt x="21" y="363"/>
                  </a:lnTo>
                  <a:lnTo>
                    <a:pt x="17" y="374"/>
                  </a:lnTo>
                  <a:lnTo>
                    <a:pt x="13" y="386"/>
                  </a:lnTo>
                  <a:lnTo>
                    <a:pt x="12" y="397"/>
                  </a:lnTo>
                  <a:lnTo>
                    <a:pt x="8" y="409"/>
                  </a:lnTo>
                  <a:lnTo>
                    <a:pt x="6" y="420"/>
                  </a:lnTo>
                  <a:lnTo>
                    <a:pt x="6" y="430"/>
                  </a:lnTo>
                  <a:lnTo>
                    <a:pt x="2" y="439"/>
                  </a:lnTo>
                  <a:lnTo>
                    <a:pt x="2" y="450"/>
                  </a:lnTo>
                  <a:lnTo>
                    <a:pt x="0" y="460"/>
                  </a:lnTo>
                  <a:lnTo>
                    <a:pt x="0" y="471"/>
                  </a:lnTo>
                  <a:lnTo>
                    <a:pt x="0" y="479"/>
                  </a:lnTo>
                  <a:lnTo>
                    <a:pt x="0" y="488"/>
                  </a:lnTo>
                  <a:lnTo>
                    <a:pt x="0" y="498"/>
                  </a:lnTo>
                  <a:lnTo>
                    <a:pt x="2" y="507"/>
                  </a:lnTo>
                  <a:lnTo>
                    <a:pt x="2" y="517"/>
                  </a:lnTo>
                  <a:lnTo>
                    <a:pt x="2" y="525"/>
                  </a:lnTo>
                  <a:lnTo>
                    <a:pt x="4" y="532"/>
                  </a:lnTo>
                  <a:lnTo>
                    <a:pt x="6" y="542"/>
                  </a:lnTo>
                  <a:lnTo>
                    <a:pt x="6" y="549"/>
                  </a:lnTo>
                  <a:lnTo>
                    <a:pt x="8" y="557"/>
                  </a:lnTo>
                  <a:lnTo>
                    <a:pt x="12" y="565"/>
                  </a:lnTo>
                  <a:lnTo>
                    <a:pt x="13" y="572"/>
                  </a:lnTo>
                  <a:lnTo>
                    <a:pt x="17" y="580"/>
                  </a:lnTo>
                  <a:lnTo>
                    <a:pt x="19" y="587"/>
                  </a:lnTo>
                  <a:lnTo>
                    <a:pt x="23" y="593"/>
                  </a:lnTo>
                  <a:lnTo>
                    <a:pt x="27" y="603"/>
                  </a:lnTo>
                  <a:lnTo>
                    <a:pt x="29" y="608"/>
                  </a:lnTo>
                  <a:lnTo>
                    <a:pt x="34" y="616"/>
                  </a:lnTo>
                  <a:lnTo>
                    <a:pt x="38" y="622"/>
                  </a:lnTo>
                  <a:lnTo>
                    <a:pt x="44" y="629"/>
                  </a:lnTo>
                  <a:lnTo>
                    <a:pt x="48" y="635"/>
                  </a:lnTo>
                  <a:lnTo>
                    <a:pt x="51" y="641"/>
                  </a:lnTo>
                  <a:lnTo>
                    <a:pt x="55" y="646"/>
                  </a:lnTo>
                  <a:lnTo>
                    <a:pt x="61" y="652"/>
                  </a:lnTo>
                  <a:lnTo>
                    <a:pt x="67" y="658"/>
                  </a:lnTo>
                  <a:lnTo>
                    <a:pt x="70" y="663"/>
                  </a:lnTo>
                  <a:lnTo>
                    <a:pt x="76" y="669"/>
                  </a:lnTo>
                  <a:lnTo>
                    <a:pt x="82" y="675"/>
                  </a:lnTo>
                  <a:lnTo>
                    <a:pt x="88" y="680"/>
                  </a:lnTo>
                  <a:lnTo>
                    <a:pt x="93" y="686"/>
                  </a:lnTo>
                  <a:lnTo>
                    <a:pt x="99" y="692"/>
                  </a:lnTo>
                  <a:lnTo>
                    <a:pt x="107" y="696"/>
                  </a:lnTo>
                  <a:lnTo>
                    <a:pt x="112" y="701"/>
                  </a:lnTo>
                  <a:lnTo>
                    <a:pt x="118" y="707"/>
                  </a:lnTo>
                  <a:lnTo>
                    <a:pt x="124" y="711"/>
                  </a:lnTo>
                  <a:lnTo>
                    <a:pt x="131" y="717"/>
                  </a:lnTo>
                  <a:lnTo>
                    <a:pt x="137" y="720"/>
                  </a:lnTo>
                  <a:lnTo>
                    <a:pt x="145" y="724"/>
                  </a:lnTo>
                  <a:lnTo>
                    <a:pt x="150" y="730"/>
                  </a:lnTo>
                  <a:lnTo>
                    <a:pt x="158" y="734"/>
                  </a:lnTo>
                  <a:lnTo>
                    <a:pt x="164" y="737"/>
                  </a:lnTo>
                  <a:lnTo>
                    <a:pt x="171" y="741"/>
                  </a:lnTo>
                  <a:lnTo>
                    <a:pt x="179" y="747"/>
                  </a:lnTo>
                  <a:lnTo>
                    <a:pt x="186" y="751"/>
                  </a:lnTo>
                  <a:lnTo>
                    <a:pt x="192" y="755"/>
                  </a:lnTo>
                  <a:lnTo>
                    <a:pt x="200" y="760"/>
                  </a:lnTo>
                  <a:lnTo>
                    <a:pt x="207" y="764"/>
                  </a:lnTo>
                  <a:lnTo>
                    <a:pt x="215" y="768"/>
                  </a:lnTo>
                  <a:lnTo>
                    <a:pt x="222" y="772"/>
                  </a:lnTo>
                  <a:lnTo>
                    <a:pt x="228" y="775"/>
                  </a:lnTo>
                  <a:lnTo>
                    <a:pt x="236" y="779"/>
                  </a:lnTo>
                  <a:lnTo>
                    <a:pt x="243" y="785"/>
                  </a:lnTo>
                  <a:lnTo>
                    <a:pt x="251" y="787"/>
                  </a:lnTo>
                  <a:lnTo>
                    <a:pt x="259" y="791"/>
                  </a:lnTo>
                  <a:lnTo>
                    <a:pt x="264" y="793"/>
                  </a:lnTo>
                  <a:lnTo>
                    <a:pt x="272" y="796"/>
                  </a:lnTo>
                  <a:lnTo>
                    <a:pt x="278" y="800"/>
                  </a:lnTo>
                  <a:lnTo>
                    <a:pt x="285" y="802"/>
                  </a:lnTo>
                  <a:lnTo>
                    <a:pt x="291" y="806"/>
                  </a:lnTo>
                  <a:lnTo>
                    <a:pt x="299" y="808"/>
                  </a:lnTo>
                  <a:lnTo>
                    <a:pt x="306" y="810"/>
                  </a:lnTo>
                  <a:lnTo>
                    <a:pt x="312" y="812"/>
                  </a:lnTo>
                  <a:lnTo>
                    <a:pt x="318" y="814"/>
                  </a:lnTo>
                  <a:lnTo>
                    <a:pt x="325" y="815"/>
                  </a:lnTo>
                  <a:lnTo>
                    <a:pt x="331" y="817"/>
                  </a:lnTo>
                  <a:lnTo>
                    <a:pt x="338" y="819"/>
                  </a:lnTo>
                  <a:lnTo>
                    <a:pt x="344" y="821"/>
                  </a:lnTo>
                  <a:lnTo>
                    <a:pt x="352" y="823"/>
                  </a:lnTo>
                  <a:lnTo>
                    <a:pt x="356" y="823"/>
                  </a:lnTo>
                  <a:lnTo>
                    <a:pt x="363" y="823"/>
                  </a:lnTo>
                  <a:lnTo>
                    <a:pt x="369" y="825"/>
                  </a:lnTo>
                  <a:lnTo>
                    <a:pt x="375" y="825"/>
                  </a:lnTo>
                  <a:lnTo>
                    <a:pt x="380" y="825"/>
                  </a:lnTo>
                  <a:lnTo>
                    <a:pt x="386" y="827"/>
                  </a:lnTo>
                  <a:lnTo>
                    <a:pt x="392" y="827"/>
                  </a:lnTo>
                  <a:lnTo>
                    <a:pt x="395" y="827"/>
                  </a:lnTo>
                  <a:lnTo>
                    <a:pt x="401" y="827"/>
                  </a:lnTo>
                  <a:lnTo>
                    <a:pt x="407" y="827"/>
                  </a:lnTo>
                  <a:lnTo>
                    <a:pt x="413" y="827"/>
                  </a:lnTo>
                  <a:lnTo>
                    <a:pt x="418" y="827"/>
                  </a:lnTo>
                  <a:lnTo>
                    <a:pt x="422" y="827"/>
                  </a:lnTo>
                  <a:lnTo>
                    <a:pt x="428" y="827"/>
                  </a:lnTo>
                  <a:lnTo>
                    <a:pt x="432" y="827"/>
                  </a:lnTo>
                  <a:lnTo>
                    <a:pt x="437" y="827"/>
                  </a:lnTo>
                  <a:lnTo>
                    <a:pt x="445" y="825"/>
                  </a:lnTo>
                  <a:lnTo>
                    <a:pt x="454" y="823"/>
                  </a:lnTo>
                  <a:lnTo>
                    <a:pt x="462" y="821"/>
                  </a:lnTo>
                  <a:lnTo>
                    <a:pt x="470" y="819"/>
                  </a:lnTo>
                  <a:lnTo>
                    <a:pt x="477" y="815"/>
                  </a:lnTo>
                  <a:lnTo>
                    <a:pt x="483" y="814"/>
                  </a:lnTo>
                  <a:lnTo>
                    <a:pt x="490" y="810"/>
                  </a:lnTo>
                  <a:lnTo>
                    <a:pt x="496" y="808"/>
                  </a:lnTo>
                  <a:lnTo>
                    <a:pt x="502" y="806"/>
                  </a:lnTo>
                  <a:lnTo>
                    <a:pt x="506" y="802"/>
                  </a:lnTo>
                  <a:lnTo>
                    <a:pt x="509" y="798"/>
                  </a:lnTo>
                  <a:lnTo>
                    <a:pt x="515" y="796"/>
                  </a:lnTo>
                  <a:lnTo>
                    <a:pt x="521" y="789"/>
                  </a:lnTo>
                  <a:lnTo>
                    <a:pt x="525" y="785"/>
                  </a:lnTo>
                  <a:lnTo>
                    <a:pt x="528" y="777"/>
                  </a:lnTo>
                  <a:lnTo>
                    <a:pt x="530" y="772"/>
                  </a:lnTo>
                  <a:lnTo>
                    <a:pt x="532" y="764"/>
                  </a:lnTo>
                  <a:lnTo>
                    <a:pt x="534" y="760"/>
                  </a:lnTo>
                  <a:lnTo>
                    <a:pt x="534" y="753"/>
                  </a:lnTo>
                  <a:lnTo>
                    <a:pt x="536" y="747"/>
                  </a:lnTo>
                  <a:lnTo>
                    <a:pt x="534" y="741"/>
                  </a:lnTo>
                  <a:lnTo>
                    <a:pt x="532" y="736"/>
                  </a:lnTo>
                  <a:lnTo>
                    <a:pt x="528" y="728"/>
                  </a:lnTo>
                  <a:lnTo>
                    <a:pt x="521" y="720"/>
                  </a:lnTo>
                  <a:lnTo>
                    <a:pt x="517" y="717"/>
                  </a:lnTo>
                  <a:lnTo>
                    <a:pt x="513" y="713"/>
                  </a:lnTo>
                  <a:lnTo>
                    <a:pt x="508" y="709"/>
                  </a:lnTo>
                  <a:lnTo>
                    <a:pt x="502" y="707"/>
                  </a:lnTo>
                  <a:lnTo>
                    <a:pt x="494" y="701"/>
                  </a:lnTo>
                  <a:lnTo>
                    <a:pt x="487" y="698"/>
                  </a:lnTo>
                  <a:lnTo>
                    <a:pt x="479" y="696"/>
                  </a:lnTo>
                  <a:lnTo>
                    <a:pt x="471" y="692"/>
                  </a:lnTo>
                  <a:lnTo>
                    <a:pt x="466" y="688"/>
                  </a:lnTo>
                  <a:lnTo>
                    <a:pt x="460" y="686"/>
                  </a:lnTo>
                  <a:lnTo>
                    <a:pt x="454" y="684"/>
                  </a:lnTo>
                  <a:lnTo>
                    <a:pt x="451" y="682"/>
                  </a:lnTo>
                  <a:lnTo>
                    <a:pt x="443" y="680"/>
                  </a:lnTo>
                  <a:lnTo>
                    <a:pt x="439" y="679"/>
                  </a:lnTo>
                  <a:lnTo>
                    <a:pt x="433" y="677"/>
                  </a:lnTo>
                  <a:lnTo>
                    <a:pt x="428" y="675"/>
                  </a:lnTo>
                  <a:lnTo>
                    <a:pt x="420" y="673"/>
                  </a:lnTo>
                  <a:lnTo>
                    <a:pt x="414" y="671"/>
                  </a:lnTo>
                  <a:lnTo>
                    <a:pt x="407" y="669"/>
                  </a:lnTo>
                  <a:lnTo>
                    <a:pt x="401" y="667"/>
                  </a:lnTo>
                  <a:lnTo>
                    <a:pt x="395" y="663"/>
                  </a:lnTo>
                  <a:lnTo>
                    <a:pt x="390" y="661"/>
                  </a:lnTo>
                  <a:lnTo>
                    <a:pt x="384" y="660"/>
                  </a:lnTo>
                  <a:lnTo>
                    <a:pt x="378" y="658"/>
                  </a:lnTo>
                  <a:lnTo>
                    <a:pt x="375" y="654"/>
                  </a:lnTo>
                  <a:lnTo>
                    <a:pt x="369" y="652"/>
                  </a:lnTo>
                  <a:lnTo>
                    <a:pt x="363" y="650"/>
                  </a:lnTo>
                  <a:lnTo>
                    <a:pt x="357" y="648"/>
                  </a:lnTo>
                  <a:lnTo>
                    <a:pt x="348" y="642"/>
                  </a:lnTo>
                  <a:lnTo>
                    <a:pt x="338" y="637"/>
                  </a:lnTo>
                  <a:lnTo>
                    <a:pt x="329" y="631"/>
                  </a:lnTo>
                  <a:lnTo>
                    <a:pt x="321" y="627"/>
                  </a:lnTo>
                  <a:lnTo>
                    <a:pt x="312" y="622"/>
                  </a:lnTo>
                  <a:lnTo>
                    <a:pt x="306" y="616"/>
                  </a:lnTo>
                  <a:lnTo>
                    <a:pt x="299" y="608"/>
                  </a:lnTo>
                  <a:lnTo>
                    <a:pt x="291" y="603"/>
                  </a:lnTo>
                  <a:lnTo>
                    <a:pt x="287" y="597"/>
                  </a:lnTo>
                  <a:lnTo>
                    <a:pt x="281" y="591"/>
                  </a:lnTo>
                  <a:lnTo>
                    <a:pt x="276" y="584"/>
                  </a:lnTo>
                  <a:lnTo>
                    <a:pt x="270" y="576"/>
                  </a:lnTo>
                  <a:lnTo>
                    <a:pt x="264" y="568"/>
                  </a:lnTo>
                  <a:lnTo>
                    <a:pt x="262" y="563"/>
                  </a:lnTo>
                  <a:lnTo>
                    <a:pt x="257" y="553"/>
                  </a:lnTo>
                  <a:lnTo>
                    <a:pt x="255" y="545"/>
                  </a:lnTo>
                  <a:lnTo>
                    <a:pt x="251" y="538"/>
                  </a:lnTo>
                  <a:lnTo>
                    <a:pt x="249" y="528"/>
                  </a:lnTo>
                  <a:lnTo>
                    <a:pt x="247" y="519"/>
                  </a:lnTo>
                  <a:lnTo>
                    <a:pt x="245" y="511"/>
                  </a:lnTo>
                  <a:lnTo>
                    <a:pt x="243" y="500"/>
                  </a:lnTo>
                  <a:lnTo>
                    <a:pt x="243" y="492"/>
                  </a:lnTo>
                  <a:lnTo>
                    <a:pt x="243" y="487"/>
                  </a:lnTo>
                  <a:lnTo>
                    <a:pt x="243" y="481"/>
                  </a:lnTo>
                  <a:lnTo>
                    <a:pt x="243" y="475"/>
                  </a:lnTo>
                  <a:lnTo>
                    <a:pt x="243" y="471"/>
                  </a:lnTo>
                  <a:lnTo>
                    <a:pt x="243" y="466"/>
                  </a:lnTo>
                  <a:lnTo>
                    <a:pt x="243" y="460"/>
                  </a:lnTo>
                  <a:lnTo>
                    <a:pt x="243" y="454"/>
                  </a:lnTo>
                  <a:lnTo>
                    <a:pt x="243" y="449"/>
                  </a:lnTo>
                  <a:lnTo>
                    <a:pt x="243" y="443"/>
                  </a:lnTo>
                  <a:lnTo>
                    <a:pt x="243" y="437"/>
                  </a:lnTo>
                  <a:lnTo>
                    <a:pt x="245" y="430"/>
                  </a:lnTo>
                  <a:lnTo>
                    <a:pt x="245" y="426"/>
                  </a:lnTo>
                  <a:lnTo>
                    <a:pt x="245" y="420"/>
                  </a:lnTo>
                  <a:lnTo>
                    <a:pt x="247" y="414"/>
                  </a:lnTo>
                  <a:lnTo>
                    <a:pt x="249" y="409"/>
                  </a:lnTo>
                  <a:lnTo>
                    <a:pt x="251" y="403"/>
                  </a:lnTo>
                  <a:lnTo>
                    <a:pt x="253" y="397"/>
                  </a:lnTo>
                  <a:lnTo>
                    <a:pt x="255" y="392"/>
                  </a:lnTo>
                  <a:lnTo>
                    <a:pt x="255" y="386"/>
                  </a:lnTo>
                  <a:lnTo>
                    <a:pt x="259" y="382"/>
                  </a:lnTo>
                  <a:lnTo>
                    <a:pt x="262" y="371"/>
                  </a:lnTo>
                  <a:lnTo>
                    <a:pt x="268" y="361"/>
                  </a:lnTo>
                  <a:lnTo>
                    <a:pt x="270" y="357"/>
                  </a:lnTo>
                  <a:lnTo>
                    <a:pt x="272" y="352"/>
                  </a:lnTo>
                  <a:lnTo>
                    <a:pt x="276" y="346"/>
                  </a:lnTo>
                  <a:lnTo>
                    <a:pt x="280" y="342"/>
                  </a:lnTo>
                  <a:lnTo>
                    <a:pt x="285" y="333"/>
                  </a:lnTo>
                  <a:lnTo>
                    <a:pt x="293" y="323"/>
                  </a:lnTo>
                  <a:lnTo>
                    <a:pt x="300" y="315"/>
                  </a:lnTo>
                  <a:lnTo>
                    <a:pt x="308" y="306"/>
                  </a:lnTo>
                  <a:lnTo>
                    <a:pt x="318" y="298"/>
                  </a:lnTo>
                  <a:lnTo>
                    <a:pt x="327" y="291"/>
                  </a:lnTo>
                  <a:lnTo>
                    <a:pt x="335" y="283"/>
                  </a:lnTo>
                  <a:lnTo>
                    <a:pt x="346" y="276"/>
                  </a:lnTo>
                  <a:lnTo>
                    <a:pt x="352" y="272"/>
                  </a:lnTo>
                  <a:lnTo>
                    <a:pt x="356" y="268"/>
                  </a:lnTo>
                  <a:lnTo>
                    <a:pt x="361" y="266"/>
                  </a:lnTo>
                  <a:lnTo>
                    <a:pt x="367" y="262"/>
                  </a:lnTo>
                  <a:lnTo>
                    <a:pt x="373" y="258"/>
                  </a:lnTo>
                  <a:lnTo>
                    <a:pt x="378" y="257"/>
                  </a:lnTo>
                  <a:lnTo>
                    <a:pt x="384" y="253"/>
                  </a:lnTo>
                  <a:lnTo>
                    <a:pt x="390" y="251"/>
                  </a:lnTo>
                  <a:lnTo>
                    <a:pt x="395" y="249"/>
                  </a:lnTo>
                  <a:lnTo>
                    <a:pt x="401" y="245"/>
                  </a:lnTo>
                  <a:lnTo>
                    <a:pt x="409" y="243"/>
                  </a:lnTo>
                  <a:lnTo>
                    <a:pt x="414" y="241"/>
                  </a:lnTo>
                  <a:lnTo>
                    <a:pt x="420" y="238"/>
                  </a:lnTo>
                  <a:lnTo>
                    <a:pt x="428" y="236"/>
                  </a:lnTo>
                  <a:lnTo>
                    <a:pt x="435" y="234"/>
                  </a:lnTo>
                  <a:lnTo>
                    <a:pt x="441" y="232"/>
                  </a:lnTo>
                  <a:lnTo>
                    <a:pt x="449" y="230"/>
                  </a:lnTo>
                  <a:lnTo>
                    <a:pt x="456" y="228"/>
                  </a:lnTo>
                  <a:lnTo>
                    <a:pt x="462" y="228"/>
                  </a:lnTo>
                  <a:lnTo>
                    <a:pt x="470" y="226"/>
                  </a:lnTo>
                  <a:lnTo>
                    <a:pt x="477" y="224"/>
                  </a:lnTo>
                  <a:lnTo>
                    <a:pt x="483" y="224"/>
                  </a:lnTo>
                  <a:lnTo>
                    <a:pt x="490" y="222"/>
                  </a:lnTo>
                  <a:lnTo>
                    <a:pt x="500" y="222"/>
                  </a:lnTo>
                  <a:lnTo>
                    <a:pt x="506" y="220"/>
                  </a:lnTo>
                  <a:lnTo>
                    <a:pt x="513" y="220"/>
                  </a:lnTo>
                  <a:lnTo>
                    <a:pt x="523" y="220"/>
                  </a:lnTo>
                  <a:lnTo>
                    <a:pt x="530" y="220"/>
                  </a:lnTo>
                  <a:lnTo>
                    <a:pt x="538" y="220"/>
                  </a:lnTo>
                  <a:lnTo>
                    <a:pt x="546" y="220"/>
                  </a:lnTo>
                  <a:lnTo>
                    <a:pt x="551" y="220"/>
                  </a:lnTo>
                  <a:lnTo>
                    <a:pt x="561" y="220"/>
                  </a:lnTo>
                  <a:lnTo>
                    <a:pt x="568" y="220"/>
                  </a:lnTo>
                  <a:lnTo>
                    <a:pt x="576" y="220"/>
                  </a:lnTo>
                  <a:lnTo>
                    <a:pt x="584" y="222"/>
                  </a:lnTo>
                  <a:lnTo>
                    <a:pt x="591" y="222"/>
                  </a:lnTo>
                  <a:lnTo>
                    <a:pt x="599" y="222"/>
                  </a:lnTo>
                  <a:lnTo>
                    <a:pt x="606" y="224"/>
                  </a:lnTo>
                  <a:lnTo>
                    <a:pt x="614" y="224"/>
                  </a:lnTo>
                  <a:lnTo>
                    <a:pt x="622" y="228"/>
                  </a:lnTo>
                  <a:lnTo>
                    <a:pt x="629" y="228"/>
                  </a:lnTo>
                  <a:lnTo>
                    <a:pt x="637" y="230"/>
                  </a:lnTo>
                  <a:lnTo>
                    <a:pt x="644" y="234"/>
                  </a:lnTo>
                  <a:lnTo>
                    <a:pt x="654" y="236"/>
                  </a:lnTo>
                  <a:lnTo>
                    <a:pt x="660" y="238"/>
                  </a:lnTo>
                  <a:lnTo>
                    <a:pt x="667" y="239"/>
                  </a:lnTo>
                  <a:lnTo>
                    <a:pt x="675" y="243"/>
                  </a:lnTo>
                  <a:lnTo>
                    <a:pt x="682" y="245"/>
                  </a:lnTo>
                  <a:lnTo>
                    <a:pt x="690" y="249"/>
                  </a:lnTo>
                  <a:lnTo>
                    <a:pt x="698" y="251"/>
                  </a:lnTo>
                  <a:lnTo>
                    <a:pt x="703" y="255"/>
                  </a:lnTo>
                  <a:lnTo>
                    <a:pt x="713" y="258"/>
                  </a:lnTo>
                  <a:lnTo>
                    <a:pt x="719" y="260"/>
                  </a:lnTo>
                  <a:lnTo>
                    <a:pt x="726" y="264"/>
                  </a:lnTo>
                  <a:lnTo>
                    <a:pt x="734" y="268"/>
                  </a:lnTo>
                  <a:lnTo>
                    <a:pt x="741" y="272"/>
                  </a:lnTo>
                  <a:lnTo>
                    <a:pt x="747" y="276"/>
                  </a:lnTo>
                  <a:lnTo>
                    <a:pt x="755" y="279"/>
                  </a:lnTo>
                  <a:lnTo>
                    <a:pt x="762" y="283"/>
                  </a:lnTo>
                  <a:lnTo>
                    <a:pt x="770" y="289"/>
                  </a:lnTo>
                  <a:lnTo>
                    <a:pt x="776" y="293"/>
                  </a:lnTo>
                  <a:lnTo>
                    <a:pt x="783" y="296"/>
                  </a:lnTo>
                  <a:lnTo>
                    <a:pt x="787" y="300"/>
                  </a:lnTo>
                  <a:lnTo>
                    <a:pt x="795" y="306"/>
                  </a:lnTo>
                  <a:lnTo>
                    <a:pt x="800" y="312"/>
                  </a:lnTo>
                  <a:lnTo>
                    <a:pt x="808" y="315"/>
                  </a:lnTo>
                  <a:lnTo>
                    <a:pt x="814" y="321"/>
                  </a:lnTo>
                  <a:lnTo>
                    <a:pt x="821" y="327"/>
                  </a:lnTo>
                  <a:lnTo>
                    <a:pt x="827" y="333"/>
                  </a:lnTo>
                  <a:lnTo>
                    <a:pt x="833" y="338"/>
                  </a:lnTo>
                  <a:lnTo>
                    <a:pt x="838" y="342"/>
                  </a:lnTo>
                  <a:lnTo>
                    <a:pt x="844" y="348"/>
                  </a:lnTo>
                  <a:lnTo>
                    <a:pt x="850" y="354"/>
                  </a:lnTo>
                  <a:lnTo>
                    <a:pt x="855" y="359"/>
                  </a:lnTo>
                  <a:lnTo>
                    <a:pt x="861" y="365"/>
                  </a:lnTo>
                  <a:lnTo>
                    <a:pt x="867" y="373"/>
                  </a:lnTo>
                  <a:lnTo>
                    <a:pt x="872" y="378"/>
                  </a:lnTo>
                  <a:lnTo>
                    <a:pt x="876" y="382"/>
                  </a:lnTo>
                  <a:lnTo>
                    <a:pt x="882" y="390"/>
                  </a:lnTo>
                  <a:lnTo>
                    <a:pt x="888" y="395"/>
                  </a:lnTo>
                  <a:lnTo>
                    <a:pt x="891" y="403"/>
                  </a:lnTo>
                  <a:lnTo>
                    <a:pt x="895" y="409"/>
                  </a:lnTo>
                  <a:lnTo>
                    <a:pt x="901" y="414"/>
                  </a:lnTo>
                  <a:lnTo>
                    <a:pt x="907" y="422"/>
                  </a:lnTo>
                  <a:lnTo>
                    <a:pt x="911" y="428"/>
                  </a:lnTo>
                  <a:lnTo>
                    <a:pt x="914" y="435"/>
                  </a:lnTo>
                  <a:lnTo>
                    <a:pt x="918" y="441"/>
                  </a:lnTo>
                  <a:lnTo>
                    <a:pt x="922" y="449"/>
                  </a:lnTo>
                  <a:lnTo>
                    <a:pt x="926" y="454"/>
                  </a:lnTo>
                  <a:lnTo>
                    <a:pt x="930" y="464"/>
                  </a:lnTo>
                  <a:lnTo>
                    <a:pt x="933" y="469"/>
                  </a:lnTo>
                  <a:lnTo>
                    <a:pt x="937" y="477"/>
                  </a:lnTo>
                  <a:lnTo>
                    <a:pt x="941" y="485"/>
                  </a:lnTo>
                  <a:lnTo>
                    <a:pt x="943" y="492"/>
                  </a:lnTo>
                  <a:lnTo>
                    <a:pt x="947" y="498"/>
                  </a:lnTo>
                  <a:lnTo>
                    <a:pt x="949" y="506"/>
                  </a:lnTo>
                  <a:lnTo>
                    <a:pt x="952" y="511"/>
                  </a:lnTo>
                  <a:lnTo>
                    <a:pt x="954" y="519"/>
                  </a:lnTo>
                  <a:lnTo>
                    <a:pt x="958" y="526"/>
                  </a:lnTo>
                  <a:lnTo>
                    <a:pt x="960" y="534"/>
                  </a:lnTo>
                  <a:lnTo>
                    <a:pt x="962" y="540"/>
                  </a:lnTo>
                  <a:lnTo>
                    <a:pt x="964" y="547"/>
                  </a:lnTo>
                  <a:lnTo>
                    <a:pt x="966" y="555"/>
                  </a:lnTo>
                  <a:lnTo>
                    <a:pt x="968" y="563"/>
                  </a:lnTo>
                  <a:lnTo>
                    <a:pt x="969" y="568"/>
                  </a:lnTo>
                  <a:lnTo>
                    <a:pt x="971" y="578"/>
                  </a:lnTo>
                  <a:lnTo>
                    <a:pt x="973" y="584"/>
                  </a:lnTo>
                  <a:lnTo>
                    <a:pt x="977" y="591"/>
                  </a:lnTo>
                  <a:lnTo>
                    <a:pt x="977" y="599"/>
                  </a:lnTo>
                  <a:lnTo>
                    <a:pt x="979" y="606"/>
                  </a:lnTo>
                  <a:lnTo>
                    <a:pt x="979" y="612"/>
                  </a:lnTo>
                  <a:lnTo>
                    <a:pt x="981" y="620"/>
                  </a:lnTo>
                  <a:lnTo>
                    <a:pt x="981" y="627"/>
                  </a:lnTo>
                  <a:lnTo>
                    <a:pt x="983" y="635"/>
                  </a:lnTo>
                  <a:lnTo>
                    <a:pt x="983" y="641"/>
                  </a:lnTo>
                  <a:lnTo>
                    <a:pt x="985" y="650"/>
                  </a:lnTo>
                  <a:lnTo>
                    <a:pt x="985" y="656"/>
                  </a:lnTo>
                  <a:lnTo>
                    <a:pt x="985" y="663"/>
                  </a:lnTo>
                  <a:lnTo>
                    <a:pt x="985" y="671"/>
                  </a:lnTo>
                  <a:lnTo>
                    <a:pt x="987" y="677"/>
                  </a:lnTo>
                  <a:lnTo>
                    <a:pt x="987" y="684"/>
                  </a:lnTo>
                  <a:lnTo>
                    <a:pt x="987" y="692"/>
                  </a:lnTo>
                  <a:lnTo>
                    <a:pt x="987" y="698"/>
                  </a:lnTo>
                  <a:lnTo>
                    <a:pt x="987" y="707"/>
                  </a:lnTo>
                  <a:lnTo>
                    <a:pt x="987" y="713"/>
                  </a:lnTo>
                  <a:lnTo>
                    <a:pt x="985" y="720"/>
                  </a:lnTo>
                  <a:lnTo>
                    <a:pt x="985" y="728"/>
                  </a:lnTo>
                  <a:lnTo>
                    <a:pt x="985" y="736"/>
                  </a:lnTo>
                  <a:lnTo>
                    <a:pt x="983" y="741"/>
                  </a:lnTo>
                  <a:lnTo>
                    <a:pt x="983" y="749"/>
                  </a:lnTo>
                  <a:lnTo>
                    <a:pt x="983" y="756"/>
                  </a:lnTo>
                  <a:lnTo>
                    <a:pt x="983" y="764"/>
                  </a:lnTo>
                  <a:lnTo>
                    <a:pt x="981" y="770"/>
                  </a:lnTo>
                  <a:lnTo>
                    <a:pt x="981" y="777"/>
                  </a:lnTo>
                  <a:lnTo>
                    <a:pt x="979" y="785"/>
                  </a:lnTo>
                  <a:lnTo>
                    <a:pt x="977" y="793"/>
                  </a:lnTo>
                  <a:lnTo>
                    <a:pt x="975" y="800"/>
                  </a:lnTo>
                  <a:lnTo>
                    <a:pt x="975" y="808"/>
                  </a:lnTo>
                  <a:lnTo>
                    <a:pt x="973" y="814"/>
                  </a:lnTo>
                  <a:lnTo>
                    <a:pt x="973" y="823"/>
                  </a:lnTo>
                  <a:lnTo>
                    <a:pt x="969" y="829"/>
                  </a:lnTo>
                  <a:lnTo>
                    <a:pt x="969" y="836"/>
                  </a:lnTo>
                  <a:lnTo>
                    <a:pt x="966" y="844"/>
                  </a:lnTo>
                  <a:lnTo>
                    <a:pt x="966" y="852"/>
                  </a:lnTo>
                  <a:lnTo>
                    <a:pt x="962" y="857"/>
                  </a:lnTo>
                  <a:lnTo>
                    <a:pt x="960" y="865"/>
                  </a:lnTo>
                  <a:lnTo>
                    <a:pt x="960" y="872"/>
                  </a:lnTo>
                  <a:lnTo>
                    <a:pt x="958" y="880"/>
                  </a:lnTo>
                  <a:lnTo>
                    <a:pt x="954" y="888"/>
                  </a:lnTo>
                  <a:lnTo>
                    <a:pt x="952" y="895"/>
                  </a:lnTo>
                  <a:lnTo>
                    <a:pt x="950" y="901"/>
                  </a:lnTo>
                  <a:lnTo>
                    <a:pt x="949" y="909"/>
                  </a:lnTo>
                  <a:lnTo>
                    <a:pt x="945" y="916"/>
                  </a:lnTo>
                  <a:lnTo>
                    <a:pt x="943" y="924"/>
                  </a:lnTo>
                  <a:lnTo>
                    <a:pt x="939" y="931"/>
                  </a:lnTo>
                  <a:lnTo>
                    <a:pt x="937" y="939"/>
                  </a:lnTo>
                  <a:lnTo>
                    <a:pt x="935" y="945"/>
                  </a:lnTo>
                  <a:lnTo>
                    <a:pt x="931" y="952"/>
                  </a:lnTo>
                  <a:lnTo>
                    <a:pt x="928" y="960"/>
                  </a:lnTo>
                  <a:lnTo>
                    <a:pt x="924" y="966"/>
                  </a:lnTo>
                  <a:lnTo>
                    <a:pt x="920" y="973"/>
                  </a:lnTo>
                  <a:lnTo>
                    <a:pt x="916" y="981"/>
                  </a:lnTo>
                  <a:lnTo>
                    <a:pt x="912" y="986"/>
                  </a:lnTo>
                  <a:lnTo>
                    <a:pt x="909" y="994"/>
                  </a:lnTo>
                  <a:lnTo>
                    <a:pt x="905" y="1000"/>
                  </a:lnTo>
                  <a:lnTo>
                    <a:pt x="899" y="1007"/>
                  </a:lnTo>
                  <a:lnTo>
                    <a:pt x="895" y="1013"/>
                  </a:lnTo>
                  <a:lnTo>
                    <a:pt x="891" y="1021"/>
                  </a:lnTo>
                  <a:lnTo>
                    <a:pt x="886" y="1026"/>
                  </a:lnTo>
                  <a:lnTo>
                    <a:pt x="882" y="1034"/>
                  </a:lnTo>
                  <a:lnTo>
                    <a:pt x="876" y="1038"/>
                  </a:lnTo>
                  <a:lnTo>
                    <a:pt x="872" y="1045"/>
                  </a:lnTo>
                  <a:lnTo>
                    <a:pt x="867" y="1051"/>
                  </a:lnTo>
                  <a:lnTo>
                    <a:pt x="863" y="1057"/>
                  </a:lnTo>
                  <a:lnTo>
                    <a:pt x="857" y="1063"/>
                  </a:lnTo>
                  <a:lnTo>
                    <a:pt x="852" y="1068"/>
                  </a:lnTo>
                  <a:lnTo>
                    <a:pt x="848" y="1074"/>
                  </a:lnTo>
                  <a:lnTo>
                    <a:pt x="842" y="1080"/>
                  </a:lnTo>
                  <a:lnTo>
                    <a:pt x="836" y="1085"/>
                  </a:lnTo>
                  <a:lnTo>
                    <a:pt x="831" y="1091"/>
                  </a:lnTo>
                  <a:lnTo>
                    <a:pt x="827" y="1095"/>
                  </a:lnTo>
                  <a:lnTo>
                    <a:pt x="821" y="1101"/>
                  </a:lnTo>
                  <a:lnTo>
                    <a:pt x="815" y="1104"/>
                  </a:lnTo>
                  <a:lnTo>
                    <a:pt x="810" y="1110"/>
                  </a:lnTo>
                  <a:lnTo>
                    <a:pt x="806" y="1116"/>
                  </a:lnTo>
                  <a:lnTo>
                    <a:pt x="800" y="1120"/>
                  </a:lnTo>
                  <a:lnTo>
                    <a:pt x="795" y="1123"/>
                  </a:lnTo>
                  <a:lnTo>
                    <a:pt x="791" y="1129"/>
                  </a:lnTo>
                  <a:lnTo>
                    <a:pt x="785" y="1133"/>
                  </a:lnTo>
                  <a:lnTo>
                    <a:pt x="779" y="1139"/>
                  </a:lnTo>
                  <a:lnTo>
                    <a:pt x="774" y="1142"/>
                  </a:lnTo>
                  <a:lnTo>
                    <a:pt x="770" y="1146"/>
                  </a:lnTo>
                  <a:lnTo>
                    <a:pt x="760" y="1154"/>
                  </a:lnTo>
                  <a:lnTo>
                    <a:pt x="751" y="1161"/>
                  </a:lnTo>
                  <a:lnTo>
                    <a:pt x="743" y="1167"/>
                  </a:lnTo>
                  <a:lnTo>
                    <a:pt x="734" y="1173"/>
                  </a:lnTo>
                  <a:lnTo>
                    <a:pt x="726" y="1178"/>
                  </a:lnTo>
                  <a:lnTo>
                    <a:pt x="720" y="1184"/>
                  </a:lnTo>
                  <a:lnTo>
                    <a:pt x="713" y="1188"/>
                  </a:lnTo>
                  <a:lnTo>
                    <a:pt x="707" y="1192"/>
                  </a:lnTo>
                  <a:lnTo>
                    <a:pt x="701" y="1196"/>
                  </a:lnTo>
                  <a:lnTo>
                    <a:pt x="698" y="1199"/>
                  </a:lnTo>
                  <a:lnTo>
                    <a:pt x="692" y="1203"/>
                  </a:lnTo>
                  <a:lnTo>
                    <a:pt x="690" y="1205"/>
                  </a:lnTo>
                  <a:lnTo>
                    <a:pt x="692" y="1203"/>
                  </a:lnTo>
                  <a:lnTo>
                    <a:pt x="698" y="1203"/>
                  </a:lnTo>
                  <a:lnTo>
                    <a:pt x="700" y="1203"/>
                  </a:lnTo>
                  <a:lnTo>
                    <a:pt x="705" y="1203"/>
                  </a:lnTo>
                  <a:lnTo>
                    <a:pt x="711" y="1201"/>
                  </a:lnTo>
                  <a:lnTo>
                    <a:pt x="719" y="1201"/>
                  </a:lnTo>
                  <a:lnTo>
                    <a:pt x="722" y="1199"/>
                  </a:lnTo>
                  <a:lnTo>
                    <a:pt x="732" y="1197"/>
                  </a:lnTo>
                  <a:lnTo>
                    <a:pt x="739" y="1196"/>
                  </a:lnTo>
                  <a:lnTo>
                    <a:pt x="747" y="1194"/>
                  </a:lnTo>
                  <a:lnTo>
                    <a:pt x="757" y="1190"/>
                  </a:lnTo>
                  <a:lnTo>
                    <a:pt x="766" y="1188"/>
                  </a:lnTo>
                  <a:lnTo>
                    <a:pt x="770" y="1184"/>
                  </a:lnTo>
                  <a:lnTo>
                    <a:pt x="776" y="1182"/>
                  </a:lnTo>
                  <a:lnTo>
                    <a:pt x="781" y="1180"/>
                  </a:lnTo>
                  <a:lnTo>
                    <a:pt x="787" y="1178"/>
                  </a:lnTo>
                  <a:lnTo>
                    <a:pt x="791" y="1175"/>
                  </a:lnTo>
                  <a:lnTo>
                    <a:pt x="796" y="1173"/>
                  </a:lnTo>
                  <a:lnTo>
                    <a:pt x="802" y="1169"/>
                  </a:lnTo>
                  <a:lnTo>
                    <a:pt x="806" y="1167"/>
                  </a:lnTo>
                  <a:lnTo>
                    <a:pt x="812" y="1163"/>
                  </a:lnTo>
                  <a:lnTo>
                    <a:pt x="817" y="1161"/>
                  </a:lnTo>
                  <a:lnTo>
                    <a:pt x="823" y="1158"/>
                  </a:lnTo>
                  <a:lnTo>
                    <a:pt x="831" y="1154"/>
                  </a:lnTo>
                  <a:lnTo>
                    <a:pt x="834" y="1148"/>
                  </a:lnTo>
                  <a:lnTo>
                    <a:pt x="840" y="1144"/>
                  </a:lnTo>
                  <a:lnTo>
                    <a:pt x="846" y="1140"/>
                  </a:lnTo>
                  <a:lnTo>
                    <a:pt x="852" y="1137"/>
                  </a:lnTo>
                  <a:lnTo>
                    <a:pt x="857" y="1131"/>
                  </a:lnTo>
                  <a:lnTo>
                    <a:pt x="863" y="1127"/>
                  </a:lnTo>
                  <a:lnTo>
                    <a:pt x="869" y="1121"/>
                  </a:lnTo>
                  <a:lnTo>
                    <a:pt x="874" y="1118"/>
                  </a:lnTo>
                  <a:lnTo>
                    <a:pt x="880" y="1110"/>
                  </a:lnTo>
                  <a:lnTo>
                    <a:pt x="886" y="1104"/>
                  </a:lnTo>
                  <a:lnTo>
                    <a:pt x="891" y="1099"/>
                  </a:lnTo>
                  <a:lnTo>
                    <a:pt x="897" y="1093"/>
                  </a:lnTo>
                  <a:lnTo>
                    <a:pt x="903" y="1085"/>
                  </a:lnTo>
                  <a:lnTo>
                    <a:pt x="909" y="1078"/>
                  </a:lnTo>
                  <a:lnTo>
                    <a:pt x="914" y="1072"/>
                  </a:lnTo>
                  <a:lnTo>
                    <a:pt x="920" y="1064"/>
                  </a:lnTo>
                  <a:lnTo>
                    <a:pt x="924" y="1057"/>
                  </a:lnTo>
                  <a:lnTo>
                    <a:pt x="930" y="1049"/>
                  </a:lnTo>
                  <a:lnTo>
                    <a:pt x="935" y="1040"/>
                  </a:lnTo>
                  <a:lnTo>
                    <a:pt x="941" y="1032"/>
                  </a:lnTo>
                  <a:lnTo>
                    <a:pt x="947" y="1023"/>
                  </a:lnTo>
                  <a:lnTo>
                    <a:pt x="952" y="1013"/>
                  </a:lnTo>
                  <a:lnTo>
                    <a:pt x="958" y="1005"/>
                  </a:lnTo>
                  <a:lnTo>
                    <a:pt x="962" y="996"/>
                  </a:lnTo>
                  <a:lnTo>
                    <a:pt x="966" y="985"/>
                  </a:lnTo>
                  <a:lnTo>
                    <a:pt x="971" y="975"/>
                  </a:lnTo>
                  <a:lnTo>
                    <a:pt x="975" y="966"/>
                  </a:lnTo>
                  <a:lnTo>
                    <a:pt x="981" y="954"/>
                  </a:lnTo>
                  <a:lnTo>
                    <a:pt x="983" y="945"/>
                  </a:lnTo>
                  <a:lnTo>
                    <a:pt x="988" y="935"/>
                  </a:lnTo>
                  <a:lnTo>
                    <a:pt x="992" y="924"/>
                  </a:lnTo>
                  <a:lnTo>
                    <a:pt x="996" y="914"/>
                  </a:lnTo>
                  <a:lnTo>
                    <a:pt x="1000" y="903"/>
                  </a:lnTo>
                  <a:lnTo>
                    <a:pt x="1002" y="893"/>
                  </a:lnTo>
                  <a:lnTo>
                    <a:pt x="1006" y="882"/>
                  </a:lnTo>
                  <a:lnTo>
                    <a:pt x="1007" y="872"/>
                  </a:lnTo>
                  <a:lnTo>
                    <a:pt x="1011" y="861"/>
                  </a:lnTo>
                  <a:lnTo>
                    <a:pt x="1013" y="852"/>
                  </a:lnTo>
                  <a:lnTo>
                    <a:pt x="1017" y="842"/>
                  </a:lnTo>
                  <a:lnTo>
                    <a:pt x="1019" y="833"/>
                  </a:lnTo>
                  <a:lnTo>
                    <a:pt x="1021" y="821"/>
                  </a:lnTo>
                  <a:lnTo>
                    <a:pt x="1023" y="810"/>
                  </a:lnTo>
                  <a:lnTo>
                    <a:pt x="1025" y="800"/>
                  </a:lnTo>
                  <a:lnTo>
                    <a:pt x="1026" y="789"/>
                  </a:lnTo>
                  <a:lnTo>
                    <a:pt x="1026" y="779"/>
                  </a:lnTo>
                  <a:lnTo>
                    <a:pt x="1028" y="768"/>
                  </a:lnTo>
                  <a:lnTo>
                    <a:pt x="1028" y="758"/>
                  </a:lnTo>
                  <a:lnTo>
                    <a:pt x="1030" y="749"/>
                  </a:lnTo>
                  <a:lnTo>
                    <a:pt x="1030" y="737"/>
                  </a:lnTo>
                  <a:lnTo>
                    <a:pt x="1032" y="728"/>
                  </a:lnTo>
                  <a:lnTo>
                    <a:pt x="1032" y="718"/>
                  </a:lnTo>
                  <a:lnTo>
                    <a:pt x="1034" y="707"/>
                  </a:lnTo>
                  <a:lnTo>
                    <a:pt x="1034" y="698"/>
                  </a:lnTo>
                  <a:lnTo>
                    <a:pt x="1034" y="688"/>
                  </a:lnTo>
                  <a:lnTo>
                    <a:pt x="1034" y="677"/>
                  </a:lnTo>
                  <a:lnTo>
                    <a:pt x="1034" y="669"/>
                  </a:lnTo>
                  <a:lnTo>
                    <a:pt x="1032" y="658"/>
                  </a:lnTo>
                  <a:lnTo>
                    <a:pt x="1032" y="648"/>
                  </a:lnTo>
                  <a:lnTo>
                    <a:pt x="1030" y="637"/>
                  </a:lnTo>
                  <a:lnTo>
                    <a:pt x="1030" y="627"/>
                  </a:lnTo>
                  <a:lnTo>
                    <a:pt x="1028" y="618"/>
                  </a:lnTo>
                  <a:lnTo>
                    <a:pt x="1026" y="608"/>
                  </a:lnTo>
                  <a:lnTo>
                    <a:pt x="1026" y="599"/>
                  </a:lnTo>
                  <a:lnTo>
                    <a:pt x="1025" y="589"/>
                  </a:lnTo>
                  <a:lnTo>
                    <a:pt x="1023" y="580"/>
                  </a:lnTo>
                  <a:lnTo>
                    <a:pt x="1021" y="570"/>
                  </a:lnTo>
                  <a:lnTo>
                    <a:pt x="1019" y="561"/>
                  </a:lnTo>
                  <a:lnTo>
                    <a:pt x="1017" y="551"/>
                  </a:lnTo>
                  <a:lnTo>
                    <a:pt x="1013" y="542"/>
                  </a:lnTo>
                  <a:lnTo>
                    <a:pt x="1011" y="532"/>
                  </a:lnTo>
                  <a:lnTo>
                    <a:pt x="1007" y="523"/>
                  </a:lnTo>
                  <a:lnTo>
                    <a:pt x="1006" y="515"/>
                  </a:lnTo>
                  <a:lnTo>
                    <a:pt x="1002" y="506"/>
                  </a:lnTo>
                  <a:lnTo>
                    <a:pt x="1000" y="496"/>
                  </a:lnTo>
                  <a:lnTo>
                    <a:pt x="996" y="488"/>
                  </a:lnTo>
                  <a:lnTo>
                    <a:pt x="994" y="479"/>
                  </a:lnTo>
                  <a:lnTo>
                    <a:pt x="990" y="471"/>
                  </a:lnTo>
                  <a:lnTo>
                    <a:pt x="987" y="464"/>
                  </a:lnTo>
                  <a:lnTo>
                    <a:pt x="983" y="454"/>
                  </a:lnTo>
                  <a:lnTo>
                    <a:pt x="979" y="447"/>
                  </a:lnTo>
                  <a:lnTo>
                    <a:pt x="975" y="439"/>
                  </a:lnTo>
                  <a:lnTo>
                    <a:pt x="969" y="430"/>
                  </a:lnTo>
                  <a:lnTo>
                    <a:pt x="966" y="422"/>
                  </a:lnTo>
                  <a:lnTo>
                    <a:pt x="960" y="414"/>
                  </a:lnTo>
                  <a:lnTo>
                    <a:pt x="956" y="407"/>
                  </a:lnTo>
                  <a:lnTo>
                    <a:pt x="950" y="401"/>
                  </a:lnTo>
                  <a:lnTo>
                    <a:pt x="947" y="393"/>
                  </a:lnTo>
                  <a:lnTo>
                    <a:pt x="941" y="386"/>
                  </a:lnTo>
                  <a:lnTo>
                    <a:pt x="935" y="378"/>
                  </a:lnTo>
                  <a:lnTo>
                    <a:pt x="930" y="373"/>
                  </a:lnTo>
                  <a:lnTo>
                    <a:pt x="924" y="365"/>
                  </a:lnTo>
                  <a:lnTo>
                    <a:pt x="918" y="359"/>
                  </a:lnTo>
                  <a:lnTo>
                    <a:pt x="912" y="352"/>
                  </a:lnTo>
                  <a:lnTo>
                    <a:pt x="907" y="344"/>
                  </a:lnTo>
                  <a:lnTo>
                    <a:pt x="901" y="338"/>
                  </a:lnTo>
                  <a:lnTo>
                    <a:pt x="895" y="333"/>
                  </a:lnTo>
                  <a:lnTo>
                    <a:pt x="890" y="325"/>
                  </a:lnTo>
                  <a:lnTo>
                    <a:pt x="884" y="317"/>
                  </a:lnTo>
                  <a:lnTo>
                    <a:pt x="876" y="312"/>
                  </a:lnTo>
                  <a:lnTo>
                    <a:pt x="872" y="306"/>
                  </a:lnTo>
                  <a:lnTo>
                    <a:pt x="865" y="300"/>
                  </a:lnTo>
                  <a:lnTo>
                    <a:pt x="859" y="295"/>
                  </a:lnTo>
                  <a:lnTo>
                    <a:pt x="852" y="291"/>
                  </a:lnTo>
                  <a:lnTo>
                    <a:pt x="848" y="285"/>
                  </a:lnTo>
                  <a:lnTo>
                    <a:pt x="840" y="279"/>
                  </a:lnTo>
                  <a:lnTo>
                    <a:pt x="833" y="274"/>
                  </a:lnTo>
                  <a:lnTo>
                    <a:pt x="827" y="268"/>
                  </a:lnTo>
                  <a:lnTo>
                    <a:pt x="819" y="262"/>
                  </a:lnTo>
                  <a:lnTo>
                    <a:pt x="812" y="257"/>
                  </a:lnTo>
                  <a:lnTo>
                    <a:pt x="806" y="253"/>
                  </a:lnTo>
                  <a:lnTo>
                    <a:pt x="798" y="249"/>
                  </a:lnTo>
                  <a:lnTo>
                    <a:pt x="791" y="245"/>
                  </a:lnTo>
                  <a:lnTo>
                    <a:pt x="783" y="239"/>
                  </a:lnTo>
                  <a:lnTo>
                    <a:pt x="776" y="236"/>
                  </a:lnTo>
                  <a:lnTo>
                    <a:pt x="768" y="230"/>
                  </a:lnTo>
                  <a:lnTo>
                    <a:pt x="762" y="228"/>
                  </a:lnTo>
                  <a:lnTo>
                    <a:pt x="753" y="224"/>
                  </a:lnTo>
                  <a:lnTo>
                    <a:pt x="745" y="220"/>
                  </a:lnTo>
                  <a:lnTo>
                    <a:pt x="739" y="217"/>
                  </a:lnTo>
                  <a:lnTo>
                    <a:pt x="732" y="213"/>
                  </a:lnTo>
                  <a:lnTo>
                    <a:pt x="722" y="209"/>
                  </a:lnTo>
                  <a:lnTo>
                    <a:pt x="715" y="205"/>
                  </a:lnTo>
                  <a:lnTo>
                    <a:pt x="705" y="203"/>
                  </a:lnTo>
                  <a:lnTo>
                    <a:pt x="698" y="200"/>
                  </a:lnTo>
                  <a:lnTo>
                    <a:pt x="688" y="196"/>
                  </a:lnTo>
                  <a:lnTo>
                    <a:pt x="681" y="194"/>
                  </a:lnTo>
                  <a:lnTo>
                    <a:pt x="673" y="190"/>
                  </a:lnTo>
                  <a:lnTo>
                    <a:pt x="663" y="188"/>
                  </a:lnTo>
                  <a:lnTo>
                    <a:pt x="654" y="186"/>
                  </a:lnTo>
                  <a:lnTo>
                    <a:pt x="646" y="184"/>
                  </a:lnTo>
                  <a:lnTo>
                    <a:pt x="635" y="182"/>
                  </a:lnTo>
                  <a:lnTo>
                    <a:pt x="627" y="181"/>
                  </a:lnTo>
                  <a:lnTo>
                    <a:pt x="618" y="179"/>
                  </a:lnTo>
                  <a:lnTo>
                    <a:pt x="608" y="179"/>
                  </a:lnTo>
                  <a:lnTo>
                    <a:pt x="599" y="177"/>
                  </a:lnTo>
                  <a:lnTo>
                    <a:pt x="589" y="177"/>
                  </a:lnTo>
                  <a:lnTo>
                    <a:pt x="580" y="175"/>
                  </a:lnTo>
                  <a:lnTo>
                    <a:pt x="570" y="173"/>
                  </a:lnTo>
                  <a:lnTo>
                    <a:pt x="559" y="173"/>
                  </a:lnTo>
                  <a:lnTo>
                    <a:pt x="549" y="173"/>
                  </a:lnTo>
                  <a:lnTo>
                    <a:pt x="538" y="171"/>
                  </a:lnTo>
                  <a:lnTo>
                    <a:pt x="528" y="171"/>
                  </a:lnTo>
                  <a:lnTo>
                    <a:pt x="519" y="171"/>
                  </a:lnTo>
                  <a:lnTo>
                    <a:pt x="508" y="173"/>
                  </a:lnTo>
                  <a:lnTo>
                    <a:pt x="498" y="173"/>
                  </a:lnTo>
                  <a:lnTo>
                    <a:pt x="487" y="173"/>
                  </a:lnTo>
                  <a:lnTo>
                    <a:pt x="475" y="173"/>
                  </a:lnTo>
                  <a:lnTo>
                    <a:pt x="464" y="175"/>
                  </a:lnTo>
                  <a:lnTo>
                    <a:pt x="452" y="175"/>
                  </a:lnTo>
                  <a:lnTo>
                    <a:pt x="441" y="177"/>
                  </a:lnTo>
                  <a:lnTo>
                    <a:pt x="432" y="179"/>
                  </a:lnTo>
                  <a:lnTo>
                    <a:pt x="420" y="181"/>
                  </a:lnTo>
                  <a:lnTo>
                    <a:pt x="407" y="181"/>
                  </a:lnTo>
                  <a:lnTo>
                    <a:pt x="395" y="184"/>
                  </a:lnTo>
                  <a:lnTo>
                    <a:pt x="386" y="186"/>
                  </a:lnTo>
                  <a:lnTo>
                    <a:pt x="375" y="188"/>
                  </a:lnTo>
                  <a:lnTo>
                    <a:pt x="365" y="192"/>
                  </a:lnTo>
                  <a:lnTo>
                    <a:pt x="354" y="196"/>
                  </a:lnTo>
                  <a:lnTo>
                    <a:pt x="344" y="200"/>
                  </a:lnTo>
                  <a:lnTo>
                    <a:pt x="337" y="205"/>
                  </a:lnTo>
                  <a:lnTo>
                    <a:pt x="327" y="207"/>
                  </a:lnTo>
                  <a:lnTo>
                    <a:pt x="318" y="213"/>
                  </a:lnTo>
                  <a:lnTo>
                    <a:pt x="310" y="219"/>
                  </a:lnTo>
                  <a:lnTo>
                    <a:pt x="302" y="224"/>
                  </a:lnTo>
                  <a:lnTo>
                    <a:pt x="295" y="228"/>
                  </a:lnTo>
                  <a:lnTo>
                    <a:pt x="287" y="234"/>
                  </a:lnTo>
                  <a:lnTo>
                    <a:pt x="280" y="241"/>
                  </a:lnTo>
                  <a:lnTo>
                    <a:pt x="274" y="249"/>
                  </a:lnTo>
                  <a:lnTo>
                    <a:pt x="266" y="253"/>
                  </a:lnTo>
                  <a:lnTo>
                    <a:pt x="261" y="260"/>
                  </a:lnTo>
                  <a:lnTo>
                    <a:pt x="253" y="266"/>
                  </a:lnTo>
                  <a:lnTo>
                    <a:pt x="247" y="274"/>
                  </a:lnTo>
                  <a:lnTo>
                    <a:pt x="243" y="281"/>
                  </a:lnTo>
                  <a:lnTo>
                    <a:pt x="238" y="289"/>
                  </a:lnTo>
                  <a:lnTo>
                    <a:pt x="232" y="295"/>
                  </a:lnTo>
                  <a:lnTo>
                    <a:pt x="228" y="304"/>
                  </a:lnTo>
                  <a:lnTo>
                    <a:pt x="222" y="312"/>
                  </a:lnTo>
                  <a:lnTo>
                    <a:pt x="221" y="319"/>
                  </a:lnTo>
                  <a:lnTo>
                    <a:pt x="215" y="327"/>
                  </a:lnTo>
                  <a:lnTo>
                    <a:pt x="211" y="336"/>
                  </a:lnTo>
                  <a:lnTo>
                    <a:pt x="207" y="344"/>
                  </a:lnTo>
                  <a:lnTo>
                    <a:pt x="205" y="352"/>
                  </a:lnTo>
                  <a:lnTo>
                    <a:pt x="202" y="361"/>
                  </a:lnTo>
                  <a:lnTo>
                    <a:pt x="200" y="369"/>
                  </a:lnTo>
                  <a:lnTo>
                    <a:pt x="198" y="376"/>
                  </a:lnTo>
                  <a:lnTo>
                    <a:pt x="196" y="384"/>
                  </a:lnTo>
                  <a:lnTo>
                    <a:pt x="192" y="392"/>
                  </a:lnTo>
                  <a:lnTo>
                    <a:pt x="190" y="401"/>
                  </a:lnTo>
                  <a:lnTo>
                    <a:pt x="188" y="407"/>
                  </a:lnTo>
                  <a:lnTo>
                    <a:pt x="186" y="416"/>
                  </a:lnTo>
                  <a:lnTo>
                    <a:pt x="184" y="424"/>
                  </a:lnTo>
                  <a:lnTo>
                    <a:pt x="184" y="431"/>
                  </a:lnTo>
                  <a:lnTo>
                    <a:pt x="183" y="439"/>
                  </a:lnTo>
                  <a:lnTo>
                    <a:pt x="183" y="449"/>
                  </a:lnTo>
                  <a:lnTo>
                    <a:pt x="183" y="454"/>
                  </a:lnTo>
                  <a:lnTo>
                    <a:pt x="183" y="464"/>
                  </a:lnTo>
                  <a:lnTo>
                    <a:pt x="183" y="471"/>
                  </a:lnTo>
                  <a:lnTo>
                    <a:pt x="183" y="477"/>
                  </a:lnTo>
                  <a:lnTo>
                    <a:pt x="183" y="485"/>
                  </a:lnTo>
                  <a:lnTo>
                    <a:pt x="183" y="494"/>
                  </a:lnTo>
                  <a:lnTo>
                    <a:pt x="183" y="500"/>
                  </a:lnTo>
                  <a:lnTo>
                    <a:pt x="183" y="506"/>
                  </a:lnTo>
                  <a:lnTo>
                    <a:pt x="184" y="513"/>
                  </a:lnTo>
                  <a:lnTo>
                    <a:pt x="184" y="519"/>
                  </a:lnTo>
                  <a:lnTo>
                    <a:pt x="184" y="526"/>
                  </a:lnTo>
                  <a:lnTo>
                    <a:pt x="186" y="532"/>
                  </a:lnTo>
                  <a:lnTo>
                    <a:pt x="188" y="538"/>
                  </a:lnTo>
                  <a:lnTo>
                    <a:pt x="190" y="544"/>
                  </a:lnTo>
                  <a:lnTo>
                    <a:pt x="192" y="549"/>
                  </a:lnTo>
                  <a:lnTo>
                    <a:pt x="194" y="555"/>
                  </a:lnTo>
                  <a:lnTo>
                    <a:pt x="194" y="559"/>
                  </a:lnTo>
                  <a:lnTo>
                    <a:pt x="198" y="563"/>
                  </a:lnTo>
                  <a:lnTo>
                    <a:pt x="200" y="572"/>
                  </a:lnTo>
                  <a:lnTo>
                    <a:pt x="205" y="580"/>
                  </a:lnTo>
                  <a:lnTo>
                    <a:pt x="209" y="584"/>
                  </a:lnTo>
                  <a:lnTo>
                    <a:pt x="215" y="591"/>
                  </a:lnTo>
                  <a:lnTo>
                    <a:pt x="219" y="597"/>
                  </a:lnTo>
                  <a:lnTo>
                    <a:pt x="224" y="603"/>
                  </a:lnTo>
                  <a:lnTo>
                    <a:pt x="228" y="608"/>
                  </a:lnTo>
                  <a:lnTo>
                    <a:pt x="234" y="614"/>
                  </a:lnTo>
                  <a:lnTo>
                    <a:pt x="240" y="620"/>
                  </a:lnTo>
                  <a:lnTo>
                    <a:pt x="245" y="625"/>
                  </a:lnTo>
                  <a:lnTo>
                    <a:pt x="251" y="629"/>
                  </a:lnTo>
                  <a:lnTo>
                    <a:pt x="257" y="633"/>
                  </a:lnTo>
                  <a:lnTo>
                    <a:pt x="262" y="639"/>
                  </a:lnTo>
                  <a:lnTo>
                    <a:pt x="266" y="644"/>
                  </a:lnTo>
                  <a:lnTo>
                    <a:pt x="272" y="648"/>
                  </a:lnTo>
                  <a:lnTo>
                    <a:pt x="278" y="652"/>
                  </a:lnTo>
                  <a:lnTo>
                    <a:pt x="285" y="658"/>
                  </a:lnTo>
                  <a:lnTo>
                    <a:pt x="291" y="663"/>
                  </a:lnTo>
                  <a:lnTo>
                    <a:pt x="297" y="667"/>
                  </a:lnTo>
                  <a:lnTo>
                    <a:pt x="302" y="671"/>
                  </a:lnTo>
                  <a:lnTo>
                    <a:pt x="308" y="675"/>
                  </a:lnTo>
                  <a:lnTo>
                    <a:pt x="314" y="679"/>
                  </a:lnTo>
                  <a:lnTo>
                    <a:pt x="319" y="680"/>
                  </a:lnTo>
                  <a:lnTo>
                    <a:pt x="327" y="684"/>
                  </a:lnTo>
                  <a:lnTo>
                    <a:pt x="333" y="688"/>
                  </a:lnTo>
                  <a:lnTo>
                    <a:pt x="340" y="692"/>
                  </a:lnTo>
                  <a:lnTo>
                    <a:pt x="346" y="696"/>
                  </a:lnTo>
                  <a:lnTo>
                    <a:pt x="354" y="698"/>
                  </a:lnTo>
                  <a:lnTo>
                    <a:pt x="357" y="701"/>
                  </a:lnTo>
                  <a:lnTo>
                    <a:pt x="365" y="705"/>
                  </a:lnTo>
                  <a:lnTo>
                    <a:pt x="373" y="707"/>
                  </a:lnTo>
                  <a:lnTo>
                    <a:pt x="378" y="711"/>
                  </a:lnTo>
                  <a:lnTo>
                    <a:pt x="386" y="713"/>
                  </a:lnTo>
                  <a:lnTo>
                    <a:pt x="394" y="717"/>
                  </a:lnTo>
                  <a:lnTo>
                    <a:pt x="397" y="718"/>
                  </a:lnTo>
                  <a:lnTo>
                    <a:pt x="405" y="720"/>
                  </a:lnTo>
                  <a:lnTo>
                    <a:pt x="411" y="722"/>
                  </a:lnTo>
                  <a:lnTo>
                    <a:pt x="414" y="726"/>
                  </a:lnTo>
                  <a:lnTo>
                    <a:pt x="420" y="728"/>
                  </a:lnTo>
                  <a:lnTo>
                    <a:pt x="426" y="730"/>
                  </a:lnTo>
                  <a:lnTo>
                    <a:pt x="430" y="732"/>
                  </a:lnTo>
                  <a:lnTo>
                    <a:pt x="435" y="734"/>
                  </a:lnTo>
                  <a:lnTo>
                    <a:pt x="441" y="737"/>
                  </a:lnTo>
                  <a:lnTo>
                    <a:pt x="449" y="741"/>
                  </a:lnTo>
                  <a:lnTo>
                    <a:pt x="452" y="743"/>
                  </a:lnTo>
                  <a:lnTo>
                    <a:pt x="458" y="747"/>
                  </a:lnTo>
                  <a:lnTo>
                    <a:pt x="462" y="753"/>
                  </a:lnTo>
                  <a:lnTo>
                    <a:pt x="464" y="758"/>
                  </a:lnTo>
                  <a:lnTo>
                    <a:pt x="462" y="764"/>
                  </a:lnTo>
                  <a:lnTo>
                    <a:pt x="458" y="774"/>
                  </a:lnTo>
                  <a:lnTo>
                    <a:pt x="454" y="775"/>
                  </a:lnTo>
                  <a:lnTo>
                    <a:pt x="452" y="777"/>
                  </a:lnTo>
                  <a:lnTo>
                    <a:pt x="449" y="779"/>
                  </a:lnTo>
                  <a:lnTo>
                    <a:pt x="443" y="781"/>
                  </a:lnTo>
                  <a:lnTo>
                    <a:pt x="437" y="781"/>
                  </a:lnTo>
                  <a:lnTo>
                    <a:pt x="432" y="783"/>
                  </a:lnTo>
                  <a:lnTo>
                    <a:pt x="424" y="783"/>
                  </a:lnTo>
                  <a:lnTo>
                    <a:pt x="416" y="783"/>
                  </a:lnTo>
                  <a:lnTo>
                    <a:pt x="407" y="783"/>
                  </a:lnTo>
                  <a:lnTo>
                    <a:pt x="399" y="783"/>
                  </a:lnTo>
                  <a:lnTo>
                    <a:pt x="390" y="781"/>
                  </a:lnTo>
                  <a:lnTo>
                    <a:pt x="380" y="781"/>
                  </a:lnTo>
                  <a:lnTo>
                    <a:pt x="375" y="781"/>
                  </a:lnTo>
                  <a:lnTo>
                    <a:pt x="369" y="779"/>
                  </a:lnTo>
                  <a:lnTo>
                    <a:pt x="363" y="779"/>
                  </a:lnTo>
                  <a:lnTo>
                    <a:pt x="357" y="779"/>
                  </a:lnTo>
                  <a:lnTo>
                    <a:pt x="354" y="777"/>
                  </a:lnTo>
                  <a:lnTo>
                    <a:pt x="348" y="777"/>
                  </a:lnTo>
                  <a:lnTo>
                    <a:pt x="342" y="775"/>
                  </a:lnTo>
                  <a:lnTo>
                    <a:pt x="337" y="775"/>
                  </a:lnTo>
                  <a:lnTo>
                    <a:pt x="329" y="774"/>
                  </a:lnTo>
                  <a:lnTo>
                    <a:pt x="323" y="772"/>
                  </a:lnTo>
                  <a:lnTo>
                    <a:pt x="318" y="770"/>
                  </a:lnTo>
                  <a:lnTo>
                    <a:pt x="312" y="768"/>
                  </a:lnTo>
                  <a:lnTo>
                    <a:pt x="306" y="766"/>
                  </a:lnTo>
                  <a:lnTo>
                    <a:pt x="299" y="764"/>
                  </a:lnTo>
                  <a:lnTo>
                    <a:pt x="293" y="764"/>
                  </a:lnTo>
                  <a:lnTo>
                    <a:pt x="287" y="762"/>
                  </a:lnTo>
                  <a:lnTo>
                    <a:pt x="281" y="760"/>
                  </a:lnTo>
                  <a:lnTo>
                    <a:pt x="274" y="758"/>
                  </a:lnTo>
                  <a:lnTo>
                    <a:pt x="268" y="755"/>
                  </a:lnTo>
                  <a:lnTo>
                    <a:pt x="262" y="753"/>
                  </a:lnTo>
                  <a:lnTo>
                    <a:pt x="257" y="751"/>
                  </a:lnTo>
                  <a:lnTo>
                    <a:pt x="249" y="749"/>
                  </a:lnTo>
                  <a:lnTo>
                    <a:pt x="243" y="745"/>
                  </a:lnTo>
                  <a:lnTo>
                    <a:pt x="238" y="743"/>
                  </a:lnTo>
                  <a:lnTo>
                    <a:pt x="232" y="741"/>
                  </a:lnTo>
                  <a:lnTo>
                    <a:pt x="224" y="737"/>
                  </a:lnTo>
                  <a:lnTo>
                    <a:pt x="219" y="736"/>
                  </a:lnTo>
                  <a:lnTo>
                    <a:pt x="213" y="732"/>
                  </a:lnTo>
                  <a:lnTo>
                    <a:pt x="207" y="728"/>
                  </a:lnTo>
                  <a:lnTo>
                    <a:pt x="200" y="726"/>
                  </a:lnTo>
                  <a:lnTo>
                    <a:pt x="196" y="722"/>
                  </a:lnTo>
                  <a:lnTo>
                    <a:pt x="190" y="720"/>
                  </a:lnTo>
                  <a:lnTo>
                    <a:pt x="183" y="715"/>
                  </a:lnTo>
                  <a:lnTo>
                    <a:pt x="179" y="713"/>
                  </a:lnTo>
                  <a:lnTo>
                    <a:pt x="173" y="707"/>
                  </a:lnTo>
                  <a:lnTo>
                    <a:pt x="167" y="705"/>
                  </a:lnTo>
                  <a:lnTo>
                    <a:pt x="162" y="699"/>
                  </a:lnTo>
                  <a:lnTo>
                    <a:pt x="156" y="696"/>
                  </a:lnTo>
                  <a:lnTo>
                    <a:pt x="150" y="694"/>
                  </a:lnTo>
                  <a:lnTo>
                    <a:pt x="146" y="690"/>
                  </a:lnTo>
                  <a:lnTo>
                    <a:pt x="141" y="684"/>
                  </a:lnTo>
                  <a:lnTo>
                    <a:pt x="135" y="679"/>
                  </a:lnTo>
                  <a:lnTo>
                    <a:pt x="129" y="675"/>
                  </a:lnTo>
                  <a:lnTo>
                    <a:pt x="126" y="671"/>
                  </a:lnTo>
                  <a:lnTo>
                    <a:pt x="116" y="660"/>
                  </a:lnTo>
                  <a:lnTo>
                    <a:pt x="108" y="652"/>
                  </a:lnTo>
                  <a:lnTo>
                    <a:pt x="105" y="646"/>
                  </a:lnTo>
                  <a:lnTo>
                    <a:pt x="101" y="641"/>
                  </a:lnTo>
                  <a:lnTo>
                    <a:pt x="97" y="635"/>
                  </a:lnTo>
                  <a:lnTo>
                    <a:pt x="93" y="629"/>
                  </a:lnTo>
                  <a:lnTo>
                    <a:pt x="91" y="623"/>
                  </a:lnTo>
                  <a:lnTo>
                    <a:pt x="88" y="618"/>
                  </a:lnTo>
                  <a:lnTo>
                    <a:pt x="86" y="612"/>
                  </a:lnTo>
                  <a:lnTo>
                    <a:pt x="82" y="606"/>
                  </a:lnTo>
                  <a:lnTo>
                    <a:pt x="80" y="601"/>
                  </a:lnTo>
                  <a:lnTo>
                    <a:pt x="76" y="595"/>
                  </a:lnTo>
                  <a:lnTo>
                    <a:pt x="74" y="589"/>
                  </a:lnTo>
                  <a:lnTo>
                    <a:pt x="70" y="584"/>
                  </a:lnTo>
                  <a:lnTo>
                    <a:pt x="69" y="578"/>
                  </a:lnTo>
                  <a:lnTo>
                    <a:pt x="67" y="572"/>
                  </a:lnTo>
                  <a:lnTo>
                    <a:pt x="65" y="565"/>
                  </a:lnTo>
                  <a:lnTo>
                    <a:pt x="65" y="561"/>
                  </a:lnTo>
                  <a:lnTo>
                    <a:pt x="61" y="553"/>
                  </a:lnTo>
                  <a:lnTo>
                    <a:pt x="61" y="547"/>
                  </a:lnTo>
                  <a:lnTo>
                    <a:pt x="59" y="540"/>
                  </a:lnTo>
                  <a:lnTo>
                    <a:pt x="59" y="534"/>
                  </a:lnTo>
                  <a:lnTo>
                    <a:pt x="57" y="528"/>
                  </a:lnTo>
                  <a:lnTo>
                    <a:pt x="55" y="521"/>
                  </a:lnTo>
                  <a:lnTo>
                    <a:pt x="55" y="515"/>
                  </a:lnTo>
                  <a:lnTo>
                    <a:pt x="55" y="509"/>
                  </a:lnTo>
                  <a:lnTo>
                    <a:pt x="55" y="502"/>
                  </a:lnTo>
                  <a:lnTo>
                    <a:pt x="53" y="496"/>
                  </a:lnTo>
                  <a:lnTo>
                    <a:pt x="53" y="488"/>
                  </a:lnTo>
                  <a:lnTo>
                    <a:pt x="53" y="483"/>
                  </a:lnTo>
                  <a:lnTo>
                    <a:pt x="53" y="475"/>
                  </a:lnTo>
                  <a:lnTo>
                    <a:pt x="53" y="469"/>
                  </a:lnTo>
                  <a:lnTo>
                    <a:pt x="53" y="462"/>
                  </a:lnTo>
                  <a:lnTo>
                    <a:pt x="55" y="456"/>
                  </a:lnTo>
                  <a:lnTo>
                    <a:pt x="55" y="449"/>
                  </a:lnTo>
                  <a:lnTo>
                    <a:pt x="55" y="443"/>
                  </a:lnTo>
                  <a:lnTo>
                    <a:pt x="57" y="435"/>
                  </a:lnTo>
                  <a:lnTo>
                    <a:pt x="57" y="430"/>
                  </a:lnTo>
                  <a:lnTo>
                    <a:pt x="59" y="422"/>
                  </a:lnTo>
                  <a:lnTo>
                    <a:pt x="61" y="414"/>
                  </a:lnTo>
                  <a:lnTo>
                    <a:pt x="61" y="409"/>
                  </a:lnTo>
                  <a:lnTo>
                    <a:pt x="63" y="403"/>
                  </a:lnTo>
                  <a:lnTo>
                    <a:pt x="65" y="395"/>
                  </a:lnTo>
                  <a:lnTo>
                    <a:pt x="67" y="388"/>
                  </a:lnTo>
                  <a:lnTo>
                    <a:pt x="67" y="382"/>
                  </a:lnTo>
                  <a:lnTo>
                    <a:pt x="69" y="374"/>
                  </a:lnTo>
                  <a:lnTo>
                    <a:pt x="70" y="367"/>
                  </a:lnTo>
                  <a:lnTo>
                    <a:pt x="72" y="361"/>
                  </a:lnTo>
                  <a:lnTo>
                    <a:pt x="74" y="354"/>
                  </a:lnTo>
                  <a:lnTo>
                    <a:pt x="78" y="348"/>
                  </a:lnTo>
                  <a:lnTo>
                    <a:pt x="80" y="340"/>
                  </a:lnTo>
                  <a:lnTo>
                    <a:pt x="82" y="335"/>
                  </a:lnTo>
                  <a:lnTo>
                    <a:pt x="86" y="327"/>
                  </a:lnTo>
                  <a:lnTo>
                    <a:pt x="88" y="319"/>
                  </a:lnTo>
                  <a:lnTo>
                    <a:pt x="91" y="314"/>
                  </a:lnTo>
                  <a:lnTo>
                    <a:pt x="93" y="308"/>
                  </a:lnTo>
                  <a:lnTo>
                    <a:pt x="97" y="300"/>
                  </a:lnTo>
                  <a:lnTo>
                    <a:pt x="101" y="295"/>
                  </a:lnTo>
                  <a:lnTo>
                    <a:pt x="103" y="287"/>
                  </a:lnTo>
                  <a:lnTo>
                    <a:pt x="107" y="281"/>
                  </a:lnTo>
                  <a:lnTo>
                    <a:pt x="110" y="274"/>
                  </a:lnTo>
                  <a:lnTo>
                    <a:pt x="114" y="268"/>
                  </a:lnTo>
                  <a:lnTo>
                    <a:pt x="116" y="260"/>
                  </a:lnTo>
                  <a:lnTo>
                    <a:pt x="122" y="253"/>
                  </a:lnTo>
                  <a:lnTo>
                    <a:pt x="126" y="247"/>
                  </a:lnTo>
                  <a:lnTo>
                    <a:pt x="131" y="241"/>
                  </a:lnTo>
                  <a:lnTo>
                    <a:pt x="133" y="234"/>
                  </a:lnTo>
                  <a:lnTo>
                    <a:pt x="139" y="228"/>
                  </a:lnTo>
                  <a:lnTo>
                    <a:pt x="145" y="220"/>
                  </a:lnTo>
                  <a:lnTo>
                    <a:pt x="150" y="215"/>
                  </a:lnTo>
                  <a:lnTo>
                    <a:pt x="154" y="209"/>
                  </a:lnTo>
                  <a:lnTo>
                    <a:pt x="160" y="203"/>
                  </a:lnTo>
                  <a:lnTo>
                    <a:pt x="165" y="196"/>
                  </a:lnTo>
                  <a:lnTo>
                    <a:pt x="173" y="190"/>
                  </a:lnTo>
                  <a:lnTo>
                    <a:pt x="179" y="184"/>
                  </a:lnTo>
                  <a:lnTo>
                    <a:pt x="183" y="179"/>
                  </a:lnTo>
                  <a:lnTo>
                    <a:pt x="190" y="171"/>
                  </a:lnTo>
                  <a:lnTo>
                    <a:pt x="198" y="165"/>
                  </a:lnTo>
                  <a:lnTo>
                    <a:pt x="203" y="160"/>
                  </a:lnTo>
                  <a:lnTo>
                    <a:pt x="211" y="154"/>
                  </a:lnTo>
                  <a:lnTo>
                    <a:pt x="219" y="148"/>
                  </a:lnTo>
                  <a:lnTo>
                    <a:pt x="226" y="143"/>
                  </a:lnTo>
                  <a:lnTo>
                    <a:pt x="234" y="137"/>
                  </a:lnTo>
                  <a:lnTo>
                    <a:pt x="242" y="133"/>
                  </a:lnTo>
                  <a:lnTo>
                    <a:pt x="249" y="127"/>
                  </a:lnTo>
                  <a:lnTo>
                    <a:pt x="257" y="122"/>
                  </a:lnTo>
                  <a:lnTo>
                    <a:pt x="264" y="116"/>
                  </a:lnTo>
                  <a:lnTo>
                    <a:pt x="274" y="112"/>
                  </a:lnTo>
                  <a:lnTo>
                    <a:pt x="283" y="108"/>
                  </a:lnTo>
                  <a:lnTo>
                    <a:pt x="291" y="105"/>
                  </a:lnTo>
                  <a:lnTo>
                    <a:pt x="300" y="99"/>
                  </a:lnTo>
                  <a:lnTo>
                    <a:pt x="308" y="93"/>
                  </a:lnTo>
                  <a:lnTo>
                    <a:pt x="318" y="89"/>
                  </a:lnTo>
                  <a:lnTo>
                    <a:pt x="327" y="86"/>
                  </a:lnTo>
                  <a:lnTo>
                    <a:pt x="337" y="82"/>
                  </a:lnTo>
                  <a:lnTo>
                    <a:pt x="346" y="78"/>
                  </a:lnTo>
                  <a:lnTo>
                    <a:pt x="356" y="74"/>
                  </a:lnTo>
                  <a:lnTo>
                    <a:pt x="367" y="72"/>
                  </a:lnTo>
                  <a:lnTo>
                    <a:pt x="376" y="68"/>
                  </a:lnTo>
                  <a:lnTo>
                    <a:pt x="388" y="65"/>
                  </a:lnTo>
                  <a:lnTo>
                    <a:pt x="397" y="63"/>
                  </a:lnTo>
                  <a:lnTo>
                    <a:pt x="409" y="59"/>
                  </a:lnTo>
                  <a:lnTo>
                    <a:pt x="420" y="57"/>
                  </a:lnTo>
                  <a:lnTo>
                    <a:pt x="432" y="53"/>
                  </a:lnTo>
                  <a:lnTo>
                    <a:pt x="443" y="51"/>
                  </a:lnTo>
                  <a:lnTo>
                    <a:pt x="454" y="51"/>
                  </a:lnTo>
                  <a:lnTo>
                    <a:pt x="466" y="47"/>
                  </a:lnTo>
                  <a:lnTo>
                    <a:pt x="477" y="47"/>
                  </a:lnTo>
                  <a:lnTo>
                    <a:pt x="489" y="46"/>
                  </a:lnTo>
                  <a:lnTo>
                    <a:pt x="502" y="46"/>
                  </a:lnTo>
                  <a:lnTo>
                    <a:pt x="513" y="44"/>
                  </a:lnTo>
                  <a:lnTo>
                    <a:pt x="527" y="44"/>
                  </a:lnTo>
                  <a:lnTo>
                    <a:pt x="540" y="44"/>
                  </a:lnTo>
                  <a:lnTo>
                    <a:pt x="553" y="44"/>
                  </a:lnTo>
                  <a:lnTo>
                    <a:pt x="567" y="44"/>
                  </a:lnTo>
                  <a:lnTo>
                    <a:pt x="578" y="44"/>
                  </a:lnTo>
                  <a:lnTo>
                    <a:pt x="591" y="44"/>
                  </a:lnTo>
                  <a:lnTo>
                    <a:pt x="606" y="46"/>
                  </a:lnTo>
                  <a:lnTo>
                    <a:pt x="620" y="46"/>
                  </a:lnTo>
                  <a:lnTo>
                    <a:pt x="635" y="47"/>
                  </a:lnTo>
                  <a:lnTo>
                    <a:pt x="648" y="47"/>
                  </a:lnTo>
                  <a:lnTo>
                    <a:pt x="663" y="51"/>
                  </a:lnTo>
                  <a:lnTo>
                    <a:pt x="677" y="51"/>
                  </a:lnTo>
                  <a:lnTo>
                    <a:pt x="690" y="55"/>
                  </a:lnTo>
                  <a:lnTo>
                    <a:pt x="703" y="57"/>
                  </a:lnTo>
                  <a:lnTo>
                    <a:pt x="719" y="61"/>
                  </a:lnTo>
                  <a:lnTo>
                    <a:pt x="730" y="65"/>
                  </a:lnTo>
                  <a:lnTo>
                    <a:pt x="745" y="68"/>
                  </a:lnTo>
                  <a:lnTo>
                    <a:pt x="757" y="72"/>
                  </a:lnTo>
                  <a:lnTo>
                    <a:pt x="770" y="78"/>
                  </a:lnTo>
                  <a:lnTo>
                    <a:pt x="781" y="84"/>
                  </a:lnTo>
                  <a:lnTo>
                    <a:pt x="793" y="89"/>
                  </a:lnTo>
                  <a:lnTo>
                    <a:pt x="806" y="93"/>
                  </a:lnTo>
                  <a:lnTo>
                    <a:pt x="817" y="101"/>
                  </a:lnTo>
                  <a:lnTo>
                    <a:pt x="829" y="106"/>
                  </a:lnTo>
                  <a:lnTo>
                    <a:pt x="838" y="114"/>
                  </a:lnTo>
                  <a:lnTo>
                    <a:pt x="850" y="120"/>
                  </a:lnTo>
                  <a:lnTo>
                    <a:pt x="861" y="127"/>
                  </a:lnTo>
                  <a:lnTo>
                    <a:pt x="872" y="135"/>
                  </a:lnTo>
                  <a:lnTo>
                    <a:pt x="882" y="141"/>
                  </a:lnTo>
                  <a:lnTo>
                    <a:pt x="891" y="150"/>
                  </a:lnTo>
                  <a:lnTo>
                    <a:pt x="901" y="158"/>
                  </a:lnTo>
                  <a:lnTo>
                    <a:pt x="911" y="165"/>
                  </a:lnTo>
                  <a:lnTo>
                    <a:pt x="920" y="173"/>
                  </a:lnTo>
                  <a:lnTo>
                    <a:pt x="930" y="182"/>
                  </a:lnTo>
                  <a:lnTo>
                    <a:pt x="939" y="192"/>
                  </a:lnTo>
                  <a:lnTo>
                    <a:pt x="947" y="200"/>
                  </a:lnTo>
                  <a:lnTo>
                    <a:pt x="956" y="207"/>
                  </a:lnTo>
                  <a:lnTo>
                    <a:pt x="964" y="217"/>
                  </a:lnTo>
                  <a:lnTo>
                    <a:pt x="973" y="228"/>
                  </a:lnTo>
                  <a:lnTo>
                    <a:pt x="981" y="236"/>
                  </a:lnTo>
                  <a:lnTo>
                    <a:pt x="988" y="247"/>
                  </a:lnTo>
                  <a:lnTo>
                    <a:pt x="996" y="255"/>
                  </a:lnTo>
                  <a:lnTo>
                    <a:pt x="1004" y="266"/>
                  </a:lnTo>
                  <a:lnTo>
                    <a:pt x="1009" y="274"/>
                  </a:lnTo>
                  <a:lnTo>
                    <a:pt x="1017" y="285"/>
                  </a:lnTo>
                  <a:lnTo>
                    <a:pt x="1023" y="293"/>
                  </a:lnTo>
                  <a:lnTo>
                    <a:pt x="1030" y="304"/>
                  </a:lnTo>
                  <a:lnTo>
                    <a:pt x="1036" y="314"/>
                  </a:lnTo>
                  <a:lnTo>
                    <a:pt x="1042" y="323"/>
                  </a:lnTo>
                  <a:lnTo>
                    <a:pt x="1047" y="333"/>
                  </a:lnTo>
                  <a:lnTo>
                    <a:pt x="1055" y="342"/>
                  </a:lnTo>
                  <a:lnTo>
                    <a:pt x="1059" y="352"/>
                  </a:lnTo>
                  <a:lnTo>
                    <a:pt x="1064" y="361"/>
                  </a:lnTo>
                  <a:lnTo>
                    <a:pt x="1070" y="373"/>
                  </a:lnTo>
                  <a:lnTo>
                    <a:pt x="1076" y="382"/>
                  </a:lnTo>
                  <a:lnTo>
                    <a:pt x="1080" y="392"/>
                  </a:lnTo>
                  <a:lnTo>
                    <a:pt x="1085" y="401"/>
                  </a:lnTo>
                  <a:lnTo>
                    <a:pt x="1089" y="411"/>
                  </a:lnTo>
                  <a:lnTo>
                    <a:pt x="1095" y="420"/>
                  </a:lnTo>
                  <a:lnTo>
                    <a:pt x="1099" y="430"/>
                  </a:lnTo>
                  <a:lnTo>
                    <a:pt x="1102" y="439"/>
                  </a:lnTo>
                  <a:lnTo>
                    <a:pt x="1106" y="447"/>
                  </a:lnTo>
                  <a:lnTo>
                    <a:pt x="1110" y="456"/>
                  </a:lnTo>
                  <a:lnTo>
                    <a:pt x="1112" y="466"/>
                  </a:lnTo>
                  <a:lnTo>
                    <a:pt x="1116" y="473"/>
                  </a:lnTo>
                  <a:lnTo>
                    <a:pt x="1120" y="483"/>
                  </a:lnTo>
                  <a:lnTo>
                    <a:pt x="1123" y="492"/>
                  </a:lnTo>
                  <a:lnTo>
                    <a:pt x="1125" y="498"/>
                  </a:lnTo>
                  <a:lnTo>
                    <a:pt x="1129" y="507"/>
                  </a:lnTo>
                  <a:lnTo>
                    <a:pt x="1131" y="515"/>
                  </a:lnTo>
                  <a:lnTo>
                    <a:pt x="1133" y="523"/>
                  </a:lnTo>
                  <a:lnTo>
                    <a:pt x="1135" y="530"/>
                  </a:lnTo>
                  <a:lnTo>
                    <a:pt x="1137" y="538"/>
                  </a:lnTo>
                  <a:lnTo>
                    <a:pt x="1139" y="544"/>
                  </a:lnTo>
                  <a:lnTo>
                    <a:pt x="1142" y="551"/>
                  </a:lnTo>
                  <a:lnTo>
                    <a:pt x="1142" y="557"/>
                  </a:lnTo>
                  <a:lnTo>
                    <a:pt x="1144" y="563"/>
                  </a:lnTo>
                  <a:lnTo>
                    <a:pt x="1144" y="570"/>
                  </a:lnTo>
                  <a:lnTo>
                    <a:pt x="1146" y="578"/>
                  </a:lnTo>
                  <a:lnTo>
                    <a:pt x="1148" y="584"/>
                  </a:lnTo>
                  <a:lnTo>
                    <a:pt x="1150" y="591"/>
                  </a:lnTo>
                  <a:lnTo>
                    <a:pt x="1150" y="599"/>
                  </a:lnTo>
                  <a:lnTo>
                    <a:pt x="1152" y="606"/>
                  </a:lnTo>
                  <a:lnTo>
                    <a:pt x="1152" y="614"/>
                  </a:lnTo>
                  <a:lnTo>
                    <a:pt x="1154" y="622"/>
                  </a:lnTo>
                  <a:lnTo>
                    <a:pt x="1154" y="631"/>
                  </a:lnTo>
                  <a:lnTo>
                    <a:pt x="1154" y="639"/>
                  </a:lnTo>
                  <a:lnTo>
                    <a:pt x="1154" y="646"/>
                  </a:lnTo>
                  <a:lnTo>
                    <a:pt x="1156" y="654"/>
                  </a:lnTo>
                  <a:lnTo>
                    <a:pt x="1156" y="663"/>
                  </a:lnTo>
                  <a:lnTo>
                    <a:pt x="1156" y="673"/>
                  </a:lnTo>
                  <a:lnTo>
                    <a:pt x="1156" y="680"/>
                  </a:lnTo>
                  <a:lnTo>
                    <a:pt x="1156" y="688"/>
                  </a:lnTo>
                  <a:lnTo>
                    <a:pt x="1156" y="698"/>
                  </a:lnTo>
                  <a:lnTo>
                    <a:pt x="1156" y="707"/>
                  </a:lnTo>
                  <a:lnTo>
                    <a:pt x="1156" y="715"/>
                  </a:lnTo>
                  <a:lnTo>
                    <a:pt x="1156" y="724"/>
                  </a:lnTo>
                  <a:lnTo>
                    <a:pt x="1156" y="734"/>
                  </a:lnTo>
                  <a:lnTo>
                    <a:pt x="1156" y="741"/>
                  </a:lnTo>
                  <a:lnTo>
                    <a:pt x="1154" y="751"/>
                  </a:lnTo>
                  <a:lnTo>
                    <a:pt x="1154" y="760"/>
                  </a:lnTo>
                  <a:lnTo>
                    <a:pt x="1152" y="768"/>
                  </a:lnTo>
                  <a:lnTo>
                    <a:pt x="1152" y="779"/>
                  </a:lnTo>
                  <a:lnTo>
                    <a:pt x="1150" y="789"/>
                  </a:lnTo>
                  <a:lnTo>
                    <a:pt x="1150" y="798"/>
                  </a:lnTo>
                  <a:lnTo>
                    <a:pt x="1148" y="808"/>
                  </a:lnTo>
                  <a:lnTo>
                    <a:pt x="1148" y="817"/>
                  </a:lnTo>
                  <a:lnTo>
                    <a:pt x="1146" y="825"/>
                  </a:lnTo>
                  <a:lnTo>
                    <a:pt x="1144" y="834"/>
                  </a:lnTo>
                  <a:lnTo>
                    <a:pt x="1142" y="844"/>
                  </a:lnTo>
                  <a:lnTo>
                    <a:pt x="1142" y="853"/>
                  </a:lnTo>
                  <a:lnTo>
                    <a:pt x="1139" y="863"/>
                  </a:lnTo>
                  <a:lnTo>
                    <a:pt x="1139" y="872"/>
                  </a:lnTo>
                  <a:lnTo>
                    <a:pt x="1135" y="882"/>
                  </a:lnTo>
                  <a:lnTo>
                    <a:pt x="1135" y="891"/>
                  </a:lnTo>
                  <a:lnTo>
                    <a:pt x="1133" y="901"/>
                  </a:lnTo>
                  <a:lnTo>
                    <a:pt x="1131" y="910"/>
                  </a:lnTo>
                  <a:lnTo>
                    <a:pt x="1127" y="920"/>
                  </a:lnTo>
                  <a:lnTo>
                    <a:pt x="1125" y="929"/>
                  </a:lnTo>
                  <a:lnTo>
                    <a:pt x="1123" y="939"/>
                  </a:lnTo>
                  <a:lnTo>
                    <a:pt x="1120" y="948"/>
                  </a:lnTo>
                  <a:lnTo>
                    <a:pt x="1118" y="958"/>
                  </a:lnTo>
                  <a:lnTo>
                    <a:pt x="1114" y="967"/>
                  </a:lnTo>
                  <a:lnTo>
                    <a:pt x="1112" y="975"/>
                  </a:lnTo>
                  <a:lnTo>
                    <a:pt x="1108" y="986"/>
                  </a:lnTo>
                  <a:lnTo>
                    <a:pt x="1104" y="994"/>
                  </a:lnTo>
                  <a:lnTo>
                    <a:pt x="1101" y="1004"/>
                  </a:lnTo>
                  <a:lnTo>
                    <a:pt x="1097" y="1011"/>
                  </a:lnTo>
                  <a:lnTo>
                    <a:pt x="1093" y="1023"/>
                  </a:lnTo>
                  <a:lnTo>
                    <a:pt x="1091" y="1030"/>
                  </a:lnTo>
                  <a:lnTo>
                    <a:pt x="1087" y="1040"/>
                  </a:lnTo>
                  <a:lnTo>
                    <a:pt x="1083" y="1049"/>
                  </a:lnTo>
                  <a:lnTo>
                    <a:pt x="1080" y="1057"/>
                  </a:lnTo>
                  <a:lnTo>
                    <a:pt x="1074" y="1066"/>
                  </a:lnTo>
                  <a:lnTo>
                    <a:pt x="1070" y="1076"/>
                  </a:lnTo>
                  <a:lnTo>
                    <a:pt x="1066" y="1083"/>
                  </a:lnTo>
                  <a:lnTo>
                    <a:pt x="1063" y="1091"/>
                  </a:lnTo>
                  <a:lnTo>
                    <a:pt x="1059" y="1099"/>
                  </a:lnTo>
                  <a:lnTo>
                    <a:pt x="1055" y="1108"/>
                  </a:lnTo>
                  <a:lnTo>
                    <a:pt x="1049" y="1116"/>
                  </a:lnTo>
                  <a:lnTo>
                    <a:pt x="1044" y="1123"/>
                  </a:lnTo>
                  <a:lnTo>
                    <a:pt x="1040" y="1131"/>
                  </a:lnTo>
                  <a:lnTo>
                    <a:pt x="1034" y="1139"/>
                  </a:lnTo>
                  <a:lnTo>
                    <a:pt x="1028" y="1144"/>
                  </a:lnTo>
                  <a:lnTo>
                    <a:pt x="1025" y="1152"/>
                  </a:lnTo>
                  <a:lnTo>
                    <a:pt x="1021" y="1158"/>
                  </a:lnTo>
                  <a:lnTo>
                    <a:pt x="1015" y="1165"/>
                  </a:lnTo>
                  <a:lnTo>
                    <a:pt x="1009" y="1171"/>
                  </a:lnTo>
                  <a:lnTo>
                    <a:pt x="1006" y="1177"/>
                  </a:lnTo>
                  <a:lnTo>
                    <a:pt x="1000" y="1182"/>
                  </a:lnTo>
                  <a:lnTo>
                    <a:pt x="996" y="1188"/>
                  </a:lnTo>
                  <a:lnTo>
                    <a:pt x="990" y="1194"/>
                  </a:lnTo>
                  <a:lnTo>
                    <a:pt x="985" y="1199"/>
                  </a:lnTo>
                  <a:lnTo>
                    <a:pt x="981" y="1205"/>
                  </a:lnTo>
                  <a:lnTo>
                    <a:pt x="977" y="1211"/>
                  </a:lnTo>
                  <a:lnTo>
                    <a:pt x="971" y="1215"/>
                  </a:lnTo>
                  <a:lnTo>
                    <a:pt x="966" y="1220"/>
                  </a:lnTo>
                  <a:lnTo>
                    <a:pt x="960" y="1224"/>
                  </a:lnTo>
                  <a:lnTo>
                    <a:pt x="956" y="1230"/>
                  </a:lnTo>
                  <a:lnTo>
                    <a:pt x="950" y="1234"/>
                  </a:lnTo>
                  <a:lnTo>
                    <a:pt x="945" y="1237"/>
                  </a:lnTo>
                  <a:lnTo>
                    <a:pt x="941" y="1241"/>
                  </a:lnTo>
                  <a:lnTo>
                    <a:pt x="937" y="1247"/>
                  </a:lnTo>
                  <a:lnTo>
                    <a:pt x="931" y="1251"/>
                  </a:lnTo>
                  <a:lnTo>
                    <a:pt x="926" y="1254"/>
                  </a:lnTo>
                  <a:lnTo>
                    <a:pt x="920" y="1256"/>
                  </a:lnTo>
                  <a:lnTo>
                    <a:pt x="916" y="1260"/>
                  </a:lnTo>
                  <a:lnTo>
                    <a:pt x="911" y="1264"/>
                  </a:lnTo>
                  <a:lnTo>
                    <a:pt x="905" y="1268"/>
                  </a:lnTo>
                  <a:lnTo>
                    <a:pt x="901" y="1272"/>
                  </a:lnTo>
                  <a:lnTo>
                    <a:pt x="895" y="1275"/>
                  </a:lnTo>
                  <a:lnTo>
                    <a:pt x="891" y="1279"/>
                  </a:lnTo>
                  <a:lnTo>
                    <a:pt x="886" y="1281"/>
                  </a:lnTo>
                  <a:lnTo>
                    <a:pt x="880" y="1283"/>
                  </a:lnTo>
                  <a:lnTo>
                    <a:pt x="874" y="1287"/>
                  </a:lnTo>
                  <a:lnTo>
                    <a:pt x="871" y="1291"/>
                  </a:lnTo>
                  <a:lnTo>
                    <a:pt x="865" y="1294"/>
                  </a:lnTo>
                  <a:lnTo>
                    <a:pt x="859" y="1296"/>
                  </a:lnTo>
                  <a:lnTo>
                    <a:pt x="853" y="1300"/>
                  </a:lnTo>
                  <a:lnTo>
                    <a:pt x="850" y="1302"/>
                  </a:lnTo>
                  <a:lnTo>
                    <a:pt x="844" y="1306"/>
                  </a:lnTo>
                  <a:lnTo>
                    <a:pt x="838" y="1308"/>
                  </a:lnTo>
                  <a:lnTo>
                    <a:pt x="833" y="1312"/>
                  </a:lnTo>
                  <a:lnTo>
                    <a:pt x="827" y="1315"/>
                  </a:lnTo>
                  <a:lnTo>
                    <a:pt x="821" y="1319"/>
                  </a:lnTo>
                  <a:lnTo>
                    <a:pt x="815" y="1321"/>
                  </a:lnTo>
                  <a:lnTo>
                    <a:pt x="812" y="1325"/>
                  </a:lnTo>
                  <a:lnTo>
                    <a:pt x="806" y="1327"/>
                  </a:lnTo>
                  <a:lnTo>
                    <a:pt x="800" y="1331"/>
                  </a:lnTo>
                  <a:lnTo>
                    <a:pt x="795" y="1332"/>
                  </a:lnTo>
                  <a:lnTo>
                    <a:pt x="789" y="1336"/>
                  </a:lnTo>
                  <a:lnTo>
                    <a:pt x="783" y="1340"/>
                  </a:lnTo>
                  <a:lnTo>
                    <a:pt x="777" y="1344"/>
                  </a:lnTo>
                  <a:lnTo>
                    <a:pt x="772" y="1346"/>
                  </a:lnTo>
                  <a:lnTo>
                    <a:pt x="766" y="1351"/>
                  </a:lnTo>
                  <a:lnTo>
                    <a:pt x="760" y="1353"/>
                  </a:lnTo>
                  <a:lnTo>
                    <a:pt x="755" y="1357"/>
                  </a:lnTo>
                  <a:lnTo>
                    <a:pt x="749" y="1361"/>
                  </a:lnTo>
                  <a:lnTo>
                    <a:pt x="745" y="1367"/>
                  </a:lnTo>
                  <a:lnTo>
                    <a:pt x="739" y="1369"/>
                  </a:lnTo>
                  <a:lnTo>
                    <a:pt x="734" y="1374"/>
                  </a:lnTo>
                  <a:lnTo>
                    <a:pt x="728" y="1378"/>
                  </a:lnTo>
                  <a:lnTo>
                    <a:pt x="722" y="1384"/>
                  </a:lnTo>
                  <a:lnTo>
                    <a:pt x="717" y="1388"/>
                  </a:lnTo>
                  <a:lnTo>
                    <a:pt x="711" y="1391"/>
                  </a:lnTo>
                  <a:lnTo>
                    <a:pt x="705" y="1395"/>
                  </a:lnTo>
                  <a:lnTo>
                    <a:pt x="700" y="1401"/>
                  </a:lnTo>
                  <a:lnTo>
                    <a:pt x="694" y="1405"/>
                  </a:lnTo>
                  <a:lnTo>
                    <a:pt x="688" y="1410"/>
                  </a:lnTo>
                  <a:lnTo>
                    <a:pt x="682" y="1414"/>
                  </a:lnTo>
                  <a:lnTo>
                    <a:pt x="679" y="1420"/>
                  </a:lnTo>
                  <a:lnTo>
                    <a:pt x="673" y="1424"/>
                  </a:lnTo>
                  <a:lnTo>
                    <a:pt x="667" y="1429"/>
                  </a:lnTo>
                  <a:lnTo>
                    <a:pt x="662" y="1433"/>
                  </a:lnTo>
                  <a:lnTo>
                    <a:pt x="656" y="1439"/>
                  </a:lnTo>
                  <a:lnTo>
                    <a:pt x="652" y="1445"/>
                  </a:lnTo>
                  <a:lnTo>
                    <a:pt x="646" y="1450"/>
                  </a:lnTo>
                  <a:lnTo>
                    <a:pt x="643" y="1456"/>
                  </a:lnTo>
                  <a:lnTo>
                    <a:pt x="637" y="1460"/>
                  </a:lnTo>
                  <a:lnTo>
                    <a:pt x="633" y="1465"/>
                  </a:lnTo>
                  <a:lnTo>
                    <a:pt x="627" y="1471"/>
                  </a:lnTo>
                  <a:lnTo>
                    <a:pt x="624" y="1475"/>
                  </a:lnTo>
                  <a:lnTo>
                    <a:pt x="618" y="1481"/>
                  </a:lnTo>
                  <a:lnTo>
                    <a:pt x="614" y="1486"/>
                  </a:lnTo>
                  <a:lnTo>
                    <a:pt x="608" y="1492"/>
                  </a:lnTo>
                  <a:lnTo>
                    <a:pt x="605" y="1498"/>
                  </a:lnTo>
                  <a:lnTo>
                    <a:pt x="601" y="1502"/>
                  </a:lnTo>
                  <a:lnTo>
                    <a:pt x="595" y="1507"/>
                  </a:lnTo>
                  <a:lnTo>
                    <a:pt x="591" y="1513"/>
                  </a:lnTo>
                  <a:lnTo>
                    <a:pt x="586" y="1519"/>
                  </a:lnTo>
                  <a:lnTo>
                    <a:pt x="582" y="1524"/>
                  </a:lnTo>
                  <a:lnTo>
                    <a:pt x="578" y="1528"/>
                  </a:lnTo>
                  <a:lnTo>
                    <a:pt x="574" y="1534"/>
                  </a:lnTo>
                  <a:lnTo>
                    <a:pt x="570" y="1540"/>
                  </a:lnTo>
                  <a:lnTo>
                    <a:pt x="567" y="1545"/>
                  </a:lnTo>
                  <a:lnTo>
                    <a:pt x="557" y="1553"/>
                  </a:lnTo>
                  <a:lnTo>
                    <a:pt x="549" y="1564"/>
                  </a:lnTo>
                  <a:lnTo>
                    <a:pt x="544" y="1568"/>
                  </a:lnTo>
                  <a:lnTo>
                    <a:pt x="540" y="1574"/>
                  </a:lnTo>
                  <a:lnTo>
                    <a:pt x="536" y="1578"/>
                  </a:lnTo>
                  <a:lnTo>
                    <a:pt x="532" y="1583"/>
                  </a:lnTo>
                  <a:lnTo>
                    <a:pt x="525" y="1591"/>
                  </a:lnTo>
                  <a:lnTo>
                    <a:pt x="515" y="1600"/>
                  </a:lnTo>
                  <a:lnTo>
                    <a:pt x="508" y="1610"/>
                  </a:lnTo>
                  <a:lnTo>
                    <a:pt x="500" y="1618"/>
                  </a:lnTo>
                  <a:lnTo>
                    <a:pt x="492" y="1625"/>
                  </a:lnTo>
                  <a:lnTo>
                    <a:pt x="483" y="1633"/>
                  </a:lnTo>
                  <a:lnTo>
                    <a:pt x="477" y="1638"/>
                  </a:lnTo>
                  <a:lnTo>
                    <a:pt x="470" y="1646"/>
                  </a:lnTo>
                  <a:lnTo>
                    <a:pt x="460" y="1652"/>
                  </a:lnTo>
                  <a:lnTo>
                    <a:pt x="452" y="1657"/>
                  </a:lnTo>
                  <a:lnTo>
                    <a:pt x="445" y="1659"/>
                  </a:lnTo>
                  <a:lnTo>
                    <a:pt x="439" y="1665"/>
                  </a:lnTo>
                  <a:lnTo>
                    <a:pt x="430" y="1667"/>
                  </a:lnTo>
                  <a:lnTo>
                    <a:pt x="420" y="1669"/>
                  </a:lnTo>
                  <a:lnTo>
                    <a:pt x="413" y="1673"/>
                  </a:lnTo>
                  <a:lnTo>
                    <a:pt x="403" y="1675"/>
                  </a:lnTo>
                  <a:lnTo>
                    <a:pt x="394" y="1676"/>
                  </a:lnTo>
                  <a:lnTo>
                    <a:pt x="384" y="1678"/>
                  </a:lnTo>
                  <a:lnTo>
                    <a:pt x="375" y="1678"/>
                  </a:lnTo>
                  <a:lnTo>
                    <a:pt x="365" y="1680"/>
                  </a:lnTo>
                  <a:lnTo>
                    <a:pt x="359" y="1680"/>
                  </a:lnTo>
                  <a:lnTo>
                    <a:pt x="354" y="1680"/>
                  </a:lnTo>
                  <a:lnTo>
                    <a:pt x="350" y="1680"/>
                  </a:lnTo>
                  <a:lnTo>
                    <a:pt x="344" y="1680"/>
                  </a:lnTo>
                  <a:lnTo>
                    <a:pt x="335" y="1680"/>
                  </a:lnTo>
                  <a:lnTo>
                    <a:pt x="325" y="1680"/>
                  </a:lnTo>
                  <a:lnTo>
                    <a:pt x="319" y="1680"/>
                  </a:lnTo>
                  <a:lnTo>
                    <a:pt x="314" y="1680"/>
                  </a:lnTo>
                  <a:lnTo>
                    <a:pt x="310" y="1678"/>
                  </a:lnTo>
                  <a:lnTo>
                    <a:pt x="306" y="1678"/>
                  </a:lnTo>
                  <a:lnTo>
                    <a:pt x="295" y="1678"/>
                  </a:lnTo>
                  <a:lnTo>
                    <a:pt x="287" y="1676"/>
                  </a:lnTo>
                  <a:lnTo>
                    <a:pt x="281" y="1675"/>
                  </a:lnTo>
                  <a:lnTo>
                    <a:pt x="276" y="1675"/>
                  </a:lnTo>
                  <a:lnTo>
                    <a:pt x="270" y="1673"/>
                  </a:lnTo>
                  <a:lnTo>
                    <a:pt x="266" y="1671"/>
                  </a:lnTo>
                  <a:lnTo>
                    <a:pt x="257" y="1669"/>
                  </a:lnTo>
                  <a:lnTo>
                    <a:pt x="247" y="1665"/>
                  </a:lnTo>
                  <a:lnTo>
                    <a:pt x="238" y="1661"/>
                  </a:lnTo>
                  <a:lnTo>
                    <a:pt x="230" y="1657"/>
                  </a:lnTo>
                  <a:lnTo>
                    <a:pt x="222" y="1654"/>
                  </a:lnTo>
                  <a:lnTo>
                    <a:pt x="213" y="1650"/>
                  </a:lnTo>
                  <a:lnTo>
                    <a:pt x="205" y="1644"/>
                  </a:lnTo>
                  <a:lnTo>
                    <a:pt x="198" y="1638"/>
                  </a:lnTo>
                  <a:lnTo>
                    <a:pt x="190" y="1633"/>
                  </a:lnTo>
                  <a:lnTo>
                    <a:pt x="184" y="1627"/>
                  </a:lnTo>
                  <a:lnTo>
                    <a:pt x="179" y="1619"/>
                  </a:lnTo>
                  <a:lnTo>
                    <a:pt x="173" y="1614"/>
                  </a:lnTo>
                  <a:lnTo>
                    <a:pt x="167" y="1606"/>
                  </a:lnTo>
                  <a:lnTo>
                    <a:pt x="164" y="1599"/>
                  </a:lnTo>
                  <a:lnTo>
                    <a:pt x="158" y="1591"/>
                  </a:lnTo>
                  <a:lnTo>
                    <a:pt x="156" y="1581"/>
                  </a:lnTo>
                  <a:lnTo>
                    <a:pt x="152" y="1570"/>
                  </a:lnTo>
                  <a:lnTo>
                    <a:pt x="150" y="1562"/>
                  </a:lnTo>
                  <a:lnTo>
                    <a:pt x="148" y="1557"/>
                  </a:lnTo>
                  <a:lnTo>
                    <a:pt x="148" y="1551"/>
                  </a:lnTo>
                  <a:lnTo>
                    <a:pt x="148" y="1545"/>
                  </a:lnTo>
                  <a:lnTo>
                    <a:pt x="148" y="1542"/>
                  </a:lnTo>
                  <a:lnTo>
                    <a:pt x="148" y="1536"/>
                  </a:lnTo>
                  <a:lnTo>
                    <a:pt x="148" y="1530"/>
                  </a:lnTo>
                  <a:lnTo>
                    <a:pt x="148" y="1524"/>
                  </a:lnTo>
                  <a:lnTo>
                    <a:pt x="148" y="1521"/>
                  </a:lnTo>
                  <a:lnTo>
                    <a:pt x="148" y="1513"/>
                  </a:lnTo>
                  <a:lnTo>
                    <a:pt x="148" y="1507"/>
                  </a:lnTo>
                  <a:lnTo>
                    <a:pt x="148" y="1502"/>
                  </a:lnTo>
                  <a:lnTo>
                    <a:pt x="150" y="1496"/>
                  </a:lnTo>
                  <a:lnTo>
                    <a:pt x="150" y="1490"/>
                  </a:lnTo>
                  <a:lnTo>
                    <a:pt x="152" y="1484"/>
                  </a:lnTo>
                  <a:lnTo>
                    <a:pt x="152" y="1479"/>
                  </a:lnTo>
                  <a:lnTo>
                    <a:pt x="154" y="1473"/>
                  </a:lnTo>
                  <a:lnTo>
                    <a:pt x="154" y="1465"/>
                  </a:lnTo>
                  <a:lnTo>
                    <a:pt x="156" y="1460"/>
                  </a:lnTo>
                  <a:lnTo>
                    <a:pt x="158" y="1454"/>
                  </a:lnTo>
                  <a:lnTo>
                    <a:pt x="158" y="1448"/>
                  </a:lnTo>
                  <a:lnTo>
                    <a:pt x="160" y="1441"/>
                  </a:lnTo>
                  <a:lnTo>
                    <a:pt x="162" y="1435"/>
                  </a:lnTo>
                  <a:lnTo>
                    <a:pt x="162" y="1429"/>
                  </a:lnTo>
                  <a:lnTo>
                    <a:pt x="165" y="1424"/>
                  </a:lnTo>
                  <a:lnTo>
                    <a:pt x="165" y="1416"/>
                  </a:lnTo>
                  <a:lnTo>
                    <a:pt x="167" y="1410"/>
                  </a:lnTo>
                  <a:lnTo>
                    <a:pt x="169" y="1403"/>
                  </a:lnTo>
                  <a:lnTo>
                    <a:pt x="171" y="1397"/>
                  </a:lnTo>
                  <a:lnTo>
                    <a:pt x="171" y="1391"/>
                  </a:lnTo>
                  <a:lnTo>
                    <a:pt x="173" y="1386"/>
                  </a:lnTo>
                  <a:lnTo>
                    <a:pt x="175" y="1378"/>
                  </a:lnTo>
                  <a:lnTo>
                    <a:pt x="177" y="1372"/>
                  </a:lnTo>
                  <a:lnTo>
                    <a:pt x="179" y="1367"/>
                  </a:lnTo>
                  <a:lnTo>
                    <a:pt x="179" y="1361"/>
                  </a:lnTo>
                  <a:lnTo>
                    <a:pt x="181" y="1353"/>
                  </a:lnTo>
                  <a:lnTo>
                    <a:pt x="183" y="1348"/>
                  </a:lnTo>
                  <a:lnTo>
                    <a:pt x="184" y="1342"/>
                  </a:lnTo>
                  <a:lnTo>
                    <a:pt x="186" y="1336"/>
                  </a:lnTo>
                  <a:lnTo>
                    <a:pt x="188" y="1331"/>
                  </a:lnTo>
                  <a:lnTo>
                    <a:pt x="190" y="1325"/>
                  </a:lnTo>
                  <a:lnTo>
                    <a:pt x="190" y="1319"/>
                  </a:lnTo>
                  <a:lnTo>
                    <a:pt x="192" y="1313"/>
                  </a:lnTo>
                  <a:lnTo>
                    <a:pt x="192" y="1308"/>
                  </a:lnTo>
                  <a:lnTo>
                    <a:pt x="194" y="1302"/>
                  </a:lnTo>
                  <a:lnTo>
                    <a:pt x="196" y="1298"/>
                  </a:lnTo>
                  <a:lnTo>
                    <a:pt x="196" y="1293"/>
                  </a:lnTo>
                  <a:lnTo>
                    <a:pt x="198" y="1287"/>
                  </a:lnTo>
                  <a:lnTo>
                    <a:pt x="200" y="1283"/>
                  </a:lnTo>
                  <a:lnTo>
                    <a:pt x="200" y="1277"/>
                  </a:lnTo>
                  <a:lnTo>
                    <a:pt x="200" y="1272"/>
                  </a:lnTo>
                  <a:lnTo>
                    <a:pt x="200" y="1268"/>
                  </a:lnTo>
                  <a:lnTo>
                    <a:pt x="200" y="1264"/>
                  </a:lnTo>
                  <a:lnTo>
                    <a:pt x="202" y="1254"/>
                  </a:lnTo>
                  <a:lnTo>
                    <a:pt x="202" y="1247"/>
                  </a:lnTo>
                  <a:lnTo>
                    <a:pt x="202" y="1239"/>
                  </a:lnTo>
                  <a:lnTo>
                    <a:pt x="200" y="1232"/>
                  </a:lnTo>
                  <a:lnTo>
                    <a:pt x="200" y="1224"/>
                  </a:lnTo>
                  <a:lnTo>
                    <a:pt x="200" y="1216"/>
                  </a:lnTo>
                  <a:lnTo>
                    <a:pt x="200" y="1211"/>
                  </a:lnTo>
                  <a:lnTo>
                    <a:pt x="198" y="1203"/>
                  </a:lnTo>
                  <a:lnTo>
                    <a:pt x="198" y="1197"/>
                  </a:lnTo>
                  <a:lnTo>
                    <a:pt x="198" y="1192"/>
                  </a:lnTo>
                  <a:lnTo>
                    <a:pt x="196" y="1188"/>
                  </a:lnTo>
                  <a:lnTo>
                    <a:pt x="194" y="1182"/>
                  </a:lnTo>
                  <a:lnTo>
                    <a:pt x="192" y="1177"/>
                  </a:lnTo>
                  <a:lnTo>
                    <a:pt x="192" y="1173"/>
                  </a:lnTo>
                  <a:lnTo>
                    <a:pt x="188" y="1165"/>
                  </a:lnTo>
                  <a:lnTo>
                    <a:pt x="186" y="1158"/>
                  </a:lnTo>
                  <a:lnTo>
                    <a:pt x="184" y="1152"/>
                  </a:lnTo>
                  <a:lnTo>
                    <a:pt x="181" y="1146"/>
                  </a:lnTo>
                  <a:lnTo>
                    <a:pt x="179" y="1142"/>
                  </a:lnTo>
                  <a:lnTo>
                    <a:pt x="177" y="1140"/>
                  </a:lnTo>
                  <a:lnTo>
                    <a:pt x="173" y="1137"/>
                  </a:lnTo>
                  <a:lnTo>
                    <a:pt x="173" y="1135"/>
                  </a:lnTo>
                  <a:lnTo>
                    <a:pt x="160" y="12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0" name="Freeform 218"/>
            <p:cNvSpPr>
              <a:spLocks/>
            </p:cNvSpPr>
            <p:nvPr/>
          </p:nvSpPr>
          <p:spPr bwMode="auto">
            <a:xfrm>
              <a:off x="4509" y="2734"/>
              <a:ext cx="316" cy="381"/>
            </a:xfrm>
            <a:custGeom>
              <a:avLst/>
              <a:gdLst>
                <a:gd name="T0" fmla="*/ 6 w 631"/>
                <a:gd name="T1" fmla="*/ 35 h 763"/>
                <a:gd name="T2" fmla="*/ 14 w 631"/>
                <a:gd name="T3" fmla="*/ 44 h 763"/>
                <a:gd name="T4" fmla="*/ 19 w 631"/>
                <a:gd name="T5" fmla="*/ 53 h 763"/>
                <a:gd name="T6" fmla="*/ 20 w 631"/>
                <a:gd name="T7" fmla="*/ 58 h 763"/>
                <a:gd name="T8" fmla="*/ 17 w 631"/>
                <a:gd name="T9" fmla="*/ 67 h 763"/>
                <a:gd name="T10" fmla="*/ 11 w 631"/>
                <a:gd name="T11" fmla="*/ 75 h 763"/>
                <a:gd name="T12" fmla="*/ 7 w 631"/>
                <a:gd name="T13" fmla="*/ 82 h 763"/>
                <a:gd name="T14" fmla="*/ 8 w 631"/>
                <a:gd name="T15" fmla="*/ 88 h 763"/>
                <a:gd name="T16" fmla="*/ 14 w 631"/>
                <a:gd name="T17" fmla="*/ 94 h 763"/>
                <a:gd name="T18" fmla="*/ 21 w 631"/>
                <a:gd name="T19" fmla="*/ 94 h 763"/>
                <a:gd name="T20" fmla="*/ 28 w 631"/>
                <a:gd name="T21" fmla="*/ 90 h 763"/>
                <a:gd name="T22" fmla="*/ 36 w 631"/>
                <a:gd name="T23" fmla="*/ 85 h 763"/>
                <a:gd name="T24" fmla="*/ 43 w 631"/>
                <a:gd name="T25" fmla="*/ 82 h 763"/>
                <a:gd name="T26" fmla="*/ 50 w 631"/>
                <a:gd name="T27" fmla="*/ 81 h 763"/>
                <a:gd name="T28" fmla="*/ 58 w 631"/>
                <a:gd name="T29" fmla="*/ 79 h 763"/>
                <a:gd name="T30" fmla="*/ 65 w 631"/>
                <a:gd name="T31" fmla="*/ 74 h 763"/>
                <a:gd name="T32" fmla="*/ 70 w 631"/>
                <a:gd name="T33" fmla="*/ 68 h 763"/>
                <a:gd name="T34" fmla="*/ 75 w 631"/>
                <a:gd name="T35" fmla="*/ 60 h 763"/>
                <a:gd name="T36" fmla="*/ 78 w 631"/>
                <a:gd name="T37" fmla="*/ 51 h 763"/>
                <a:gd name="T38" fmla="*/ 79 w 631"/>
                <a:gd name="T39" fmla="*/ 41 h 763"/>
                <a:gd name="T40" fmla="*/ 79 w 631"/>
                <a:gd name="T41" fmla="*/ 32 h 763"/>
                <a:gd name="T42" fmla="*/ 76 w 631"/>
                <a:gd name="T43" fmla="*/ 24 h 763"/>
                <a:gd name="T44" fmla="*/ 74 w 631"/>
                <a:gd name="T45" fmla="*/ 17 h 763"/>
                <a:gd name="T46" fmla="*/ 66 w 631"/>
                <a:gd name="T47" fmla="*/ 8 h 763"/>
                <a:gd name="T48" fmla="*/ 58 w 631"/>
                <a:gd name="T49" fmla="*/ 3 h 763"/>
                <a:gd name="T50" fmla="*/ 49 w 631"/>
                <a:gd name="T51" fmla="*/ 1 h 763"/>
                <a:gd name="T52" fmla="*/ 41 w 631"/>
                <a:gd name="T53" fmla="*/ 0 h 763"/>
                <a:gd name="T54" fmla="*/ 33 w 631"/>
                <a:gd name="T55" fmla="*/ 1 h 763"/>
                <a:gd name="T56" fmla="*/ 25 w 631"/>
                <a:gd name="T57" fmla="*/ 2 h 763"/>
                <a:gd name="T58" fmla="*/ 16 w 631"/>
                <a:gd name="T59" fmla="*/ 3 h 763"/>
                <a:gd name="T60" fmla="*/ 8 w 631"/>
                <a:gd name="T61" fmla="*/ 3 h 763"/>
                <a:gd name="T62" fmla="*/ 2 w 631"/>
                <a:gd name="T63" fmla="*/ 2 h 763"/>
                <a:gd name="T64" fmla="*/ 8 w 631"/>
                <a:gd name="T65" fmla="*/ 10 h 763"/>
                <a:gd name="T66" fmla="*/ 15 w 631"/>
                <a:gd name="T67" fmla="*/ 10 h 763"/>
                <a:gd name="T68" fmla="*/ 23 w 631"/>
                <a:gd name="T69" fmla="*/ 9 h 763"/>
                <a:gd name="T70" fmla="*/ 31 w 631"/>
                <a:gd name="T71" fmla="*/ 7 h 763"/>
                <a:gd name="T72" fmla="*/ 38 w 631"/>
                <a:gd name="T73" fmla="*/ 6 h 763"/>
                <a:gd name="T74" fmla="*/ 44 w 631"/>
                <a:gd name="T75" fmla="*/ 6 h 763"/>
                <a:gd name="T76" fmla="*/ 51 w 631"/>
                <a:gd name="T77" fmla="*/ 7 h 763"/>
                <a:gd name="T78" fmla="*/ 59 w 631"/>
                <a:gd name="T79" fmla="*/ 10 h 763"/>
                <a:gd name="T80" fmla="*/ 66 w 631"/>
                <a:gd name="T81" fmla="*/ 16 h 763"/>
                <a:gd name="T82" fmla="*/ 70 w 631"/>
                <a:gd name="T83" fmla="*/ 26 h 763"/>
                <a:gd name="T84" fmla="*/ 72 w 631"/>
                <a:gd name="T85" fmla="*/ 32 h 763"/>
                <a:gd name="T86" fmla="*/ 73 w 631"/>
                <a:gd name="T87" fmla="*/ 38 h 763"/>
                <a:gd name="T88" fmla="*/ 72 w 631"/>
                <a:gd name="T89" fmla="*/ 45 h 763"/>
                <a:gd name="T90" fmla="*/ 71 w 631"/>
                <a:gd name="T91" fmla="*/ 52 h 763"/>
                <a:gd name="T92" fmla="*/ 69 w 631"/>
                <a:gd name="T93" fmla="*/ 58 h 763"/>
                <a:gd name="T94" fmla="*/ 63 w 631"/>
                <a:gd name="T95" fmla="*/ 67 h 763"/>
                <a:gd name="T96" fmla="*/ 54 w 631"/>
                <a:gd name="T97" fmla="*/ 74 h 763"/>
                <a:gd name="T98" fmla="*/ 46 w 631"/>
                <a:gd name="T99" fmla="*/ 76 h 763"/>
                <a:gd name="T100" fmla="*/ 39 w 631"/>
                <a:gd name="T101" fmla="*/ 77 h 763"/>
                <a:gd name="T102" fmla="*/ 33 w 631"/>
                <a:gd name="T103" fmla="*/ 79 h 763"/>
                <a:gd name="T104" fmla="*/ 26 w 631"/>
                <a:gd name="T105" fmla="*/ 84 h 763"/>
                <a:gd name="T106" fmla="*/ 17 w 631"/>
                <a:gd name="T107" fmla="*/ 88 h 763"/>
                <a:gd name="T108" fmla="*/ 12 w 631"/>
                <a:gd name="T109" fmla="*/ 83 h 763"/>
                <a:gd name="T110" fmla="*/ 18 w 631"/>
                <a:gd name="T111" fmla="*/ 76 h 763"/>
                <a:gd name="T112" fmla="*/ 23 w 631"/>
                <a:gd name="T113" fmla="*/ 69 h 763"/>
                <a:gd name="T114" fmla="*/ 26 w 631"/>
                <a:gd name="T115" fmla="*/ 61 h 763"/>
                <a:gd name="T116" fmla="*/ 26 w 631"/>
                <a:gd name="T117" fmla="*/ 54 h 763"/>
                <a:gd name="T118" fmla="*/ 24 w 631"/>
                <a:gd name="T119" fmla="*/ 48 h 763"/>
                <a:gd name="T120" fmla="*/ 20 w 631"/>
                <a:gd name="T121" fmla="*/ 42 h 763"/>
                <a:gd name="T122" fmla="*/ 13 w 631"/>
                <a:gd name="T123" fmla="*/ 36 h 7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1" h="763">
                  <a:moveTo>
                    <a:pt x="7" y="257"/>
                  </a:moveTo>
                  <a:lnTo>
                    <a:pt x="9" y="257"/>
                  </a:lnTo>
                  <a:lnTo>
                    <a:pt x="15" y="261"/>
                  </a:lnTo>
                  <a:lnTo>
                    <a:pt x="17" y="263"/>
                  </a:lnTo>
                  <a:lnTo>
                    <a:pt x="23" y="267"/>
                  </a:lnTo>
                  <a:lnTo>
                    <a:pt x="26" y="272"/>
                  </a:lnTo>
                  <a:lnTo>
                    <a:pt x="34" y="278"/>
                  </a:lnTo>
                  <a:lnTo>
                    <a:pt x="40" y="282"/>
                  </a:lnTo>
                  <a:lnTo>
                    <a:pt x="45" y="287"/>
                  </a:lnTo>
                  <a:lnTo>
                    <a:pt x="51" y="293"/>
                  </a:lnTo>
                  <a:lnTo>
                    <a:pt x="59" y="301"/>
                  </a:lnTo>
                  <a:lnTo>
                    <a:pt x="66" y="307"/>
                  </a:lnTo>
                  <a:lnTo>
                    <a:pt x="74" y="314"/>
                  </a:lnTo>
                  <a:lnTo>
                    <a:pt x="82" y="322"/>
                  </a:lnTo>
                  <a:lnTo>
                    <a:pt x="89" y="331"/>
                  </a:lnTo>
                  <a:lnTo>
                    <a:pt x="95" y="339"/>
                  </a:lnTo>
                  <a:lnTo>
                    <a:pt x="102" y="346"/>
                  </a:lnTo>
                  <a:lnTo>
                    <a:pt x="110" y="356"/>
                  </a:lnTo>
                  <a:lnTo>
                    <a:pt x="116" y="365"/>
                  </a:lnTo>
                  <a:lnTo>
                    <a:pt x="121" y="375"/>
                  </a:lnTo>
                  <a:lnTo>
                    <a:pt x="129" y="384"/>
                  </a:lnTo>
                  <a:lnTo>
                    <a:pt x="131" y="390"/>
                  </a:lnTo>
                  <a:lnTo>
                    <a:pt x="135" y="394"/>
                  </a:lnTo>
                  <a:lnTo>
                    <a:pt x="137" y="400"/>
                  </a:lnTo>
                  <a:lnTo>
                    <a:pt x="139" y="405"/>
                  </a:lnTo>
                  <a:lnTo>
                    <a:pt x="142" y="415"/>
                  </a:lnTo>
                  <a:lnTo>
                    <a:pt x="146" y="424"/>
                  </a:lnTo>
                  <a:lnTo>
                    <a:pt x="148" y="428"/>
                  </a:lnTo>
                  <a:lnTo>
                    <a:pt x="150" y="434"/>
                  </a:lnTo>
                  <a:lnTo>
                    <a:pt x="150" y="440"/>
                  </a:lnTo>
                  <a:lnTo>
                    <a:pt x="152" y="445"/>
                  </a:lnTo>
                  <a:lnTo>
                    <a:pt x="152" y="449"/>
                  </a:lnTo>
                  <a:lnTo>
                    <a:pt x="154" y="455"/>
                  </a:lnTo>
                  <a:lnTo>
                    <a:pt x="154" y="459"/>
                  </a:lnTo>
                  <a:lnTo>
                    <a:pt x="154" y="464"/>
                  </a:lnTo>
                  <a:lnTo>
                    <a:pt x="154" y="470"/>
                  </a:lnTo>
                  <a:lnTo>
                    <a:pt x="154" y="476"/>
                  </a:lnTo>
                  <a:lnTo>
                    <a:pt x="152" y="479"/>
                  </a:lnTo>
                  <a:lnTo>
                    <a:pt x="152" y="485"/>
                  </a:lnTo>
                  <a:lnTo>
                    <a:pt x="148" y="495"/>
                  </a:lnTo>
                  <a:lnTo>
                    <a:pt x="146" y="504"/>
                  </a:lnTo>
                  <a:lnTo>
                    <a:pt x="142" y="514"/>
                  </a:lnTo>
                  <a:lnTo>
                    <a:pt x="139" y="523"/>
                  </a:lnTo>
                  <a:lnTo>
                    <a:pt x="135" y="531"/>
                  </a:lnTo>
                  <a:lnTo>
                    <a:pt x="129" y="538"/>
                  </a:lnTo>
                  <a:lnTo>
                    <a:pt x="125" y="548"/>
                  </a:lnTo>
                  <a:lnTo>
                    <a:pt x="121" y="556"/>
                  </a:lnTo>
                  <a:lnTo>
                    <a:pt x="116" y="563"/>
                  </a:lnTo>
                  <a:lnTo>
                    <a:pt x="110" y="571"/>
                  </a:lnTo>
                  <a:lnTo>
                    <a:pt x="104" y="576"/>
                  </a:lnTo>
                  <a:lnTo>
                    <a:pt x="101" y="584"/>
                  </a:lnTo>
                  <a:lnTo>
                    <a:pt x="95" y="592"/>
                  </a:lnTo>
                  <a:lnTo>
                    <a:pt x="89" y="597"/>
                  </a:lnTo>
                  <a:lnTo>
                    <a:pt x="85" y="605"/>
                  </a:lnTo>
                  <a:lnTo>
                    <a:pt x="80" y="613"/>
                  </a:lnTo>
                  <a:lnTo>
                    <a:pt x="74" y="616"/>
                  </a:lnTo>
                  <a:lnTo>
                    <a:pt x="70" y="624"/>
                  </a:lnTo>
                  <a:lnTo>
                    <a:pt x="66" y="630"/>
                  </a:lnTo>
                  <a:lnTo>
                    <a:pt x="63" y="635"/>
                  </a:lnTo>
                  <a:lnTo>
                    <a:pt x="59" y="641"/>
                  </a:lnTo>
                  <a:lnTo>
                    <a:pt x="55" y="647"/>
                  </a:lnTo>
                  <a:lnTo>
                    <a:pt x="51" y="652"/>
                  </a:lnTo>
                  <a:lnTo>
                    <a:pt x="49" y="658"/>
                  </a:lnTo>
                  <a:lnTo>
                    <a:pt x="47" y="664"/>
                  </a:lnTo>
                  <a:lnTo>
                    <a:pt x="45" y="670"/>
                  </a:lnTo>
                  <a:lnTo>
                    <a:pt x="45" y="675"/>
                  </a:lnTo>
                  <a:lnTo>
                    <a:pt x="45" y="681"/>
                  </a:lnTo>
                  <a:lnTo>
                    <a:pt x="45" y="685"/>
                  </a:lnTo>
                  <a:lnTo>
                    <a:pt x="47" y="690"/>
                  </a:lnTo>
                  <a:lnTo>
                    <a:pt x="49" y="696"/>
                  </a:lnTo>
                  <a:lnTo>
                    <a:pt x="53" y="704"/>
                  </a:lnTo>
                  <a:lnTo>
                    <a:pt x="57" y="708"/>
                  </a:lnTo>
                  <a:lnTo>
                    <a:pt x="59" y="713"/>
                  </a:lnTo>
                  <a:lnTo>
                    <a:pt x="63" y="717"/>
                  </a:lnTo>
                  <a:lnTo>
                    <a:pt x="66" y="723"/>
                  </a:lnTo>
                  <a:lnTo>
                    <a:pt x="74" y="730"/>
                  </a:lnTo>
                  <a:lnTo>
                    <a:pt x="83" y="740"/>
                  </a:lnTo>
                  <a:lnTo>
                    <a:pt x="91" y="746"/>
                  </a:lnTo>
                  <a:lnTo>
                    <a:pt x="101" y="751"/>
                  </a:lnTo>
                  <a:lnTo>
                    <a:pt x="106" y="753"/>
                  </a:lnTo>
                  <a:lnTo>
                    <a:pt x="110" y="755"/>
                  </a:lnTo>
                  <a:lnTo>
                    <a:pt x="116" y="757"/>
                  </a:lnTo>
                  <a:lnTo>
                    <a:pt x="121" y="759"/>
                  </a:lnTo>
                  <a:lnTo>
                    <a:pt x="131" y="761"/>
                  </a:lnTo>
                  <a:lnTo>
                    <a:pt x="140" y="763"/>
                  </a:lnTo>
                  <a:lnTo>
                    <a:pt x="146" y="761"/>
                  </a:lnTo>
                  <a:lnTo>
                    <a:pt x="152" y="761"/>
                  </a:lnTo>
                  <a:lnTo>
                    <a:pt x="156" y="761"/>
                  </a:lnTo>
                  <a:lnTo>
                    <a:pt x="161" y="759"/>
                  </a:lnTo>
                  <a:lnTo>
                    <a:pt x="167" y="757"/>
                  </a:lnTo>
                  <a:lnTo>
                    <a:pt x="173" y="755"/>
                  </a:lnTo>
                  <a:lnTo>
                    <a:pt x="177" y="753"/>
                  </a:lnTo>
                  <a:lnTo>
                    <a:pt x="182" y="751"/>
                  </a:lnTo>
                  <a:lnTo>
                    <a:pt x="188" y="749"/>
                  </a:lnTo>
                  <a:lnTo>
                    <a:pt x="194" y="747"/>
                  </a:lnTo>
                  <a:lnTo>
                    <a:pt x="199" y="744"/>
                  </a:lnTo>
                  <a:lnTo>
                    <a:pt x="205" y="740"/>
                  </a:lnTo>
                  <a:lnTo>
                    <a:pt x="215" y="732"/>
                  </a:lnTo>
                  <a:lnTo>
                    <a:pt x="222" y="725"/>
                  </a:lnTo>
                  <a:lnTo>
                    <a:pt x="232" y="717"/>
                  </a:lnTo>
                  <a:lnTo>
                    <a:pt x="241" y="711"/>
                  </a:lnTo>
                  <a:lnTo>
                    <a:pt x="249" y="704"/>
                  </a:lnTo>
                  <a:lnTo>
                    <a:pt x="258" y="698"/>
                  </a:lnTo>
                  <a:lnTo>
                    <a:pt x="262" y="696"/>
                  </a:lnTo>
                  <a:lnTo>
                    <a:pt x="266" y="692"/>
                  </a:lnTo>
                  <a:lnTo>
                    <a:pt x="272" y="690"/>
                  </a:lnTo>
                  <a:lnTo>
                    <a:pt x="279" y="687"/>
                  </a:lnTo>
                  <a:lnTo>
                    <a:pt x="285" y="685"/>
                  </a:lnTo>
                  <a:lnTo>
                    <a:pt x="289" y="681"/>
                  </a:lnTo>
                  <a:lnTo>
                    <a:pt x="294" y="679"/>
                  </a:lnTo>
                  <a:lnTo>
                    <a:pt x="302" y="677"/>
                  </a:lnTo>
                  <a:lnTo>
                    <a:pt x="310" y="673"/>
                  </a:lnTo>
                  <a:lnTo>
                    <a:pt x="317" y="671"/>
                  </a:lnTo>
                  <a:lnTo>
                    <a:pt x="325" y="668"/>
                  </a:lnTo>
                  <a:lnTo>
                    <a:pt x="334" y="666"/>
                  </a:lnTo>
                  <a:lnTo>
                    <a:pt x="338" y="664"/>
                  </a:lnTo>
                  <a:lnTo>
                    <a:pt x="344" y="662"/>
                  </a:lnTo>
                  <a:lnTo>
                    <a:pt x="349" y="660"/>
                  </a:lnTo>
                  <a:lnTo>
                    <a:pt x="353" y="660"/>
                  </a:lnTo>
                  <a:lnTo>
                    <a:pt x="359" y="658"/>
                  </a:lnTo>
                  <a:lnTo>
                    <a:pt x="365" y="658"/>
                  </a:lnTo>
                  <a:lnTo>
                    <a:pt x="370" y="656"/>
                  </a:lnTo>
                  <a:lnTo>
                    <a:pt x="376" y="654"/>
                  </a:lnTo>
                  <a:lnTo>
                    <a:pt x="382" y="652"/>
                  </a:lnTo>
                  <a:lnTo>
                    <a:pt x="388" y="652"/>
                  </a:lnTo>
                  <a:lnTo>
                    <a:pt x="393" y="651"/>
                  </a:lnTo>
                  <a:lnTo>
                    <a:pt x="401" y="649"/>
                  </a:lnTo>
                  <a:lnTo>
                    <a:pt x="407" y="647"/>
                  </a:lnTo>
                  <a:lnTo>
                    <a:pt x="414" y="647"/>
                  </a:lnTo>
                  <a:lnTo>
                    <a:pt x="422" y="645"/>
                  </a:lnTo>
                  <a:lnTo>
                    <a:pt x="429" y="643"/>
                  </a:lnTo>
                  <a:lnTo>
                    <a:pt x="437" y="641"/>
                  </a:lnTo>
                  <a:lnTo>
                    <a:pt x="443" y="639"/>
                  </a:lnTo>
                  <a:lnTo>
                    <a:pt x="450" y="637"/>
                  </a:lnTo>
                  <a:lnTo>
                    <a:pt x="458" y="635"/>
                  </a:lnTo>
                  <a:lnTo>
                    <a:pt x="464" y="632"/>
                  </a:lnTo>
                  <a:lnTo>
                    <a:pt x="471" y="628"/>
                  </a:lnTo>
                  <a:lnTo>
                    <a:pt x="477" y="624"/>
                  </a:lnTo>
                  <a:lnTo>
                    <a:pt x="484" y="622"/>
                  </a:lnTo>
                  <a:lnTo>
                    <a:pt x="490" y="616"/>
                  </a:lnTo>
                  <a:lnTo>
                    <a:pt x="496" y="613"/>
                  </a:lnTo>
                  <a:lnTo>
                    <a:pt x="502" y="609"/>
                  </a:lnTo>
                  <a:lnTo>
                    <a:pt x="509" y="605"/>
                  </a:lnTo>
                  <a:lnTo>
                    <a:pt x="515" y="599"/>
                  </a:lnTo>
                  <a:lnTo>
                    <a:pt x="521" y="594"/>
                  </a:lnTo>
                  <a:lnTo>
                    <a:pt x="526" y="590"/>
                  </a:lnTo>
                  <a:lnTo>
                    <a:pt x="532" y="584"/>
                  </a:lnTo>
                  <a:lnTo>
                    <a:pt x="538" y="578"/>
                  </a:lnTo>
                  <a:lnTo>
                    <a:pt x="541" y="571"/>
                  </a:lnTo>
                  <a:lnTo>
                    <a:pt x="547" y="565"/>
                  </a:lnTo>
                  <a:lnTo>
                    <a:pt x="551" y="559"/>
                  </a:lnTo>
                  <a:lnTo>
                    <a:pt x="557" y="552"/>
                  </a:lnTo>
                  <a:lnTo>
                    <a:pt x="560" y="546"/>
                  </a:lnTo>
                  <a:lnTo>
                    <a:pt x="566" y="540"/>
                  </a:lnTo>
                  <a:lnTo>
                    <a:pt x="570" y="533"/>
                  </a:lnTo>
                  <a:lnTo>
                    <a:pt x="574" y="527"/>
                  </a:lnTo>
                  <a:lnTo>
                    <a:pt x="579" y="519"/>
                  </a:lnTo>
                  <a:lnTo>
                    <a:pt x="583" y="512"/>
                  </a:lnTo>
                  <a:lnTo>
                    <a:pt x="587" y="504"/>
                  </a:lnTo>
                  <a:lnTo>
                    <a:pt x="589" y="497"/>
                  </a:lnTo>
                  <a:lnTo>
                    <a:pt x="593" y="489"/>
                  </a:lnTo>
                  <a:lnTo>
                    <a:pt x="597" y="481"/>
                  </a:lnTo>
                  <a:lnTo>
                    <a:pt x="600" y="474"/>
                  </a:lnTo>
                  <a:lnTo>
                    <a:pt x="604" y="466"/>
                  </a:lnTo>
                  <a:lnTo>
                    <a:pt x="606" y="459"/>
                  </a:lnTo>
                  <a:lnTo>
                    <a:pt x="608" y="449"/>
                  </a:lnTo>
                  <a:lnTo>
                    <a:pt x="612" y="441"/>
                  </a:lnTo>
                  <a:lnTo>
                    <a:pt x="614" y="434"/>
                  </a:lnTo>
                  <a:lnTo>
                    <a:pt x="616" y="424"/>
                  </a:lnTo>
                  <a:lnTo>
                    <a:pt x="617" y="417"/>
                  </a:lnTo>
                  <a:lnTo>
                    <a:pt x="619" y="409"/>
                  </a:lnTo>
                  <a:lnTo>
                    <a:pt x="621" y="400"/>
                  </a:lnTo>
                  <a:lnTo>
                    <a:pt x="623" y="390"/>
                  </a:lnTo>
                  <a:lnTo>
                    <a:pt x="625" y="383"/>
                  </a:lnTo>
                  <a:lnTo>
                    <a:pt x="627" y="375"/>
                  </a:lnTo>
                  <a:lnTo>
                    <a:pt x="627" y="367"/>
                  </a:lnTo>
                  <a:lnTo>
                    <a:pt x="629" y="358"/>
                  </a:lnTo>
                  <a:lnTo>
                    <a:pt x="629" y="350"/>
                  </a:lnTo>
                  <a:lnTo>
                    <a:pt x="631" y="343"/>
                  </a:lnTo>
                  <a:lnTo>
                    <a:pt x="631" y="333"/>
                  </a:lnTo>
                  <a:lnTo>
                    <a:pt x="631" y="326"/>
                  </a:lnTo>
                  <a:lnTo>
                    <a:pt x="631" y="316"/>
                  </a:lnTo>
                  <a:lnTo>
                    <a:pt x="631" y="308"/>
                  </a:lnTo>
                  <a:lnTo>
                    <a:pt x="629" y="301"/>
                  </a:lnTo>
                  <a:lnTo>
                    <a:pt x="629" y="291"/>
                  </a:lnTo>
                  <a:lnTo>
                    <a:pt x="629" y="284"/>
                  </a:lnTo>
                  <a:lnTo>
                    <a:pt x="629" y="276"/>
                  </a:lnTo>
                  <a:lnTo>
                    <a:pt x="627" y="268"/>
                  </a:lnTo>
                  <a:lnTo>
                    <a:pt x="625" y="259"/>
                  </a:lnTo>
                  <a:lnTo>
                    <a:pt x="625" y="253"/>
                  </a:lnTo>
                  <a:lnTo>
                    <a:pt x="623" y="246"/>
                  </a:lnTo>
                  <a:lnTo>
                    <a:pt x="621" y="238"/>
                  </a:lnTo>
                  <a:lnTo>
                    <a:pt x="619" y="232"/>
                  </a:lnTo>
                  <a:lnTo>
                    <a:pt x="617" y="225"/>
                  </a:lnTo>
                  <a:lnTo>
                    <a:pt x="616" y="217"/>
                  </a:lnTo>
                  <a:lnTo>
                    <a:pt x="614" y="210"/>
                  </a:lnTo>
                  <a:lnTo>
                    <a:pt x="612" y="204"/>
                  </a:lnTo>
                  <a:lnTo>
                    <a:pt x="608" y="196"/>
                  </a:lnTo>
                  <a:lnTo>
                    <a:pt x="606" y="191"/>
                  </a:lnTo>
                  <a:lnTo>
                    <a:pt x="604" y="183"/>
                  </a:lnTo>
                  <a:lnTo>
                    <a:pt x="600" y="177"/>
                  </a:lnTo>
                  <a:lnTo>
                    <a:pt x="598" y="172"/>
                  </a:lnTo>
                  <a:lnTo>
                    <a:pt x="597" y="166"/>
                  </a:lnTo>
                  <a:lnTo>
                    <a:pt x="593" y="160"/>
                  </a:lnTo>
                  <a:lnTo>
                    <a:pt x="591" y="154"/>
                  </a:lnTo>
                  <a:lnTo>
                    <a:pt x="587" y="149"/>
                  </a:lnTo>
                  <a:lnTo>
                    <a:pt x="585" y="143"/>
                  </a:lnTo>
                  <a:lnTo>
                    <a:pt x="579" y="134"/>
                  </a:lnTo>
                  <a:lnTo>
                    <a:pt x="574" y="124"/>
                  </a:lnTo>
                  <a:lnTo>
                    <a:pt x="566" y="115"/>
                  </a:lnTo>
                  <a:lnTo>
                    <a:pt x="562" y="105"/>
                  </a:lnTo>
                  <a:lnTo>
                    <a:pt x="555" y="97"/>
                  </a:lnTo>
                  <a:lnTo>
                    <a:pt x="549" y="90"/>
                  </a:lnTo>
                  <a:lnTo>
                    <a:pt x="541" y="80"/>
                  </a:lnTo>
                  <a:lnTo>
                    <a:pt x="536" y="75"/>
                  </a:lnTo>
                  <a:lnTo>
                    <a:pt x="528" y="67"/>
                  </a:lnTo>
                  <a:lnTo>
                    <a:pt x="522" y="61"/>
                  </a:lnTo>
                  <a:lnTo>
                    <a:pt x="513" y="56"/>
                  </a:lnTo>
                  <a:lnTo>
                    <a:pt x="505" y="50"/>
                  </a:lnTo>
                  <a:lnTo>
                    <a:pt x="498" y="44"/>
                  </a:lnTo>
                  <a:lnTo>
                    <a:pt x="490" y="40"/>
                  </a:lnTo>
                  <a:lnTo>
                    <a:pt x="483" y="35"/>
                  </a:lnTo>
                  <a:lnTo>
                    <a:pt x="475" y="31"/>
                  </a:lnTo>
                  <a:lnTo>
                    <a:pt x="465" y="27"/>
                  </a:lnTo>
                  <a:lnTo>
                    <a:pt x="458" y="25"/>
                  </a:lnTo>
                  <a:lnTo>
                    <a:pt x="448" y="21"/>
                  </a:lnTo>
                  <a:lnTo>
                    <a:pt x="439" y="18"/>
                  </a:lnTo>
                  <a:lnTo>
                    <a:pt x="429" y="16"/>
                  </a:lnTo>
                  <a:lnTo>
                    <a:pt x="420" y="14"/>
                  </a:lnTo>
                  <a:lnTo>
                    <a:pt x="416" y="12"/>
                  </a:lnTo>
                  <a:lnTo>
                    <a:pt x="410" y="12"/>
                  </a:lnTo>
                  <a:lnTo>
                    <a:pt x="405" y="10"/>
                  </a:lnTo>
                  <a:lnTo>
                    <a:pt x="401" y="10"/>
                  </a:lnTo>
                  <a:lnTo>
                    <a:pt x="391" y="8"/>
                  </a:lnTo>
                  <a:lnTo>
                    <a:pt x="382" y="6"/>
                  </a:lnTo>
                  <a:lnTo>
                    <a:pt x="376" y="4"/>
                  </a:lnTo>
                  <a:lnTo>
                    <a:pt x="370" y="4"/>
                  </a:lnTo>
                  <a:lnTo>
                    <a:pt x="365" y="2"/>
                  </a:lnTo>
                  <a:lnTo>
                    <a:pt x="359" y="2"/>
                  </a:lnTo>
                  <a:lnTo>
                    <a:pt x="349" y="0"/>
                  </a:lnTo>
                  <a:lnTo>
                    <a:pt x="342" y="0"/>
                  </a:lnTo>
                  <a:lnTo>
                    <a:pt x="332" y="0"/>
                  </a:lnTo>
                  <a:lnTo>
                    <a:pt x="325" y="0"/>
                  </a:lnTo>
                  <a:lnTo>
                    <a:pt x="315" y="0"/>
                  </a:lnTo>
                  <a:lnTo>
                    <a:pt x="308" y="0"/>
                  </a:lnTo>
                  <a:lnTo>
                    <a:pt x="300" y="0"/>
                  </a:lnTo>
                  <a:lnTo>
                    <a:pt x="292" y="2"/>
                  </a:lnTo>
                  <a:lnTo>
                    <a:pt x="285" y="2"/>
                  </a:lnTo>
                  <a:lnTo>
                    <a:pt x="279" y="4"/>
                  </a:lnTo>
                  <a:lnTo>
                    <a:pt x="272" y="4"/>
                  </a:lnTo>
                  <a:lnTo>
                    <a:pt x="266" y="6"/>
                  </a:lnTo>
                  <a:lnTo>
                    <a:pt x="258" y="8"/>
                  </a:lnTo>
                  <a:lnTo>
                    <a:pt x="253" y="10"/>
                  </a:lnTo>
                  <a:lnTo>
                    <a:pt x="245" y="12"/>
                  </a:lnTo>
                  <a:lnTo>
                    <a:pt x="239" y="12"/>
                  </a:lnTo>
                  <a:lnTo>
                    <a:pt x="232" y="14"/>
                  </a:lnTo>
                  <a:lnTo>
                    <a:pt x="224" y="16"/>
                  </a:lnTo>
                  <a:lnTo>
                    <a:pt x="216" y="16"/>
                  </a:lnTo>
                  <a:lnTo>
                    <a:pt x="209" y="19"/>
                  </a:lnTo>
                  <a:lnTo>
                    <a:pt x="201" y="19"/>
                  </a:lnTo>
                  <a:lnTo>
                    <a:pt x="196" y="23"/>
                  </a:lnTo>
                  <a:lnTo>
                    <a:pt x="186" y="23"/>
                  </a:lnTo>
                  <a:lnTo>
                    <a:pt x="177" y="25"/>
                  </a:lnTo>
                  <a:lnTo>
                    <a:pt x="169" y="25"/>
                  </a:lnTo>
                  <a:lnTo>
                    <a:pt x="159" y="27"/>
                  </a:lnTo>
                  <a:lnTo>
                    <a:pt x="150" y="29"/>
                  </a:lnTo>
                  <a:lnTo>
                    <a:pt x="140" y="29"/>
                  </a:lnTo>
                  <a:lnTo>
                    <a:pt x="135" y="29"/>
                  </a:lnTo>
                  <a:lnTo>
                    <a:pt x="129" y="31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2" y="31"/>
                  </a:lnTo>
                  <a:lnTo>
                    <a:pt x="108" y="31"/>
                  </a:lnTo>
                  <a:lnTo>
                    <a:pt x="102" y="31"/>
                  </a:lnTo>
                  <a:lnTo>
                    <a:pt x="97" y="31"/>
                  </a:lnTo>
                  <a:lnTo>
                    <a:pt x="87" y="31"/>
                  </a:lnTo>
                  <a:lnTo>
                    <a:pt x="80" y="31"/>
                  </a:lnTo>
                  <a:lnTo>
                    <a:pt x="70" y="29"/>
                  </a:lnTo>
                  <a:lnTo>
                    <a:pt x="63" y="29"/>
                  </a:lnTo>
                  <a:lnTo>
                    <a:pt x="55" y="29"/>
                  </a:lnTo>
                  <a:lnTo>
                    <a:pt x="49" y="29"/>
                  </a:lnTo>
                  <a:lnTo>
                    <a:pt x="44" y="27"/>
                  </a:lnTo>
                  <a:lnTo>
                    <a:pt x="38" y="27"/>
                  </a:lnTo>
                  <a:lnTo>
                    <a:pt x="32" y="25"/>
                  </a:lnTo>
                  <a:lnTo>
                    <a:pt x="28" y="25"/>
                  </a:lnTo>
                  <a:lnTo>
                    <a:pt x="21" y="23"/>
                  </a:lnTo>
                  <a:lnTo>
                    <a:pt x="15" y="21"/>
                  </a:lnTo>
                  <a:lnTo>
                    <a:pt x="9" y="18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44" y="82"/>
                  </a:lnTo>
                  <a:lnTo>
                    <a:pt x="45" y="82"/>
                  </a:lnTo>
                  <a:lnTo>
                    <a:pt x="49" y="82"/>
                  </a:lnTo>
                  <a:lnTo>
                    <a:pt x="55" y="82"/>
                  </a:lnTo>
                  <a:lnTo>
                    <a:pt x="63" y="82"/>
                  </a:lnTo>
                  <a:lnTo>
                    <a:pt x="70" y="82"/>
                  </a:lnTo>
                  <a:lnTo>
                    <a:pt x="74" y="82"/>
                  </a:lnTo>
                  <a:lnTo>
                    <a:pt x="80" y="82"/>
                  </a:lnTo>
                  <a:lnTo>
                    <a:pt x="85" y="82"/>
                  </a:lnTo>
                  <a:lnTo>
                    <a:pt x="89" y="82"/>
                  </a:lnTo>
                  <a:lnTo>
                    <a:pt x="95" y="82"/>
                  </a:lnTo>
                  <a:lnTo>
                    <a:pt x="101" y="82"/>
                  </a:lnTo>
                  <a:lnTo>
                    <a:pt x="106" y="80"/>
                  </a:lnTo>
                  <a:lnTo>
                    <a:pt x="114" y="80"/>
                  </a:lnTo>
                  <a:lnTo>
                    <a:pt x="120" y="80"/>
                  </a:lnTo>
                  <a:lnTo>
                    <a:pt x="127" y="80"/>
                  </a:lnTo>
                  <a:lnTo>
                    <a:pt x="135" y="80"/>
                  </a:lnTo>
                  <a:lnTo>
                    <a:pt x="142" y="80"/>
                  </a:lnTo>
                  <a:lnTo>
                    <a:pt x="148" y="78"/>
                  </a:lnTo>
                  <a:lnTo>
                    <a:pt x="156" y="77"/>
                  </a:lnTo>
                  <a:lnTo>
                    <a:pt x="163" y="77"/>
                  </a:lnTo>
                  <a:lnTo>
                    <a:pt x="173" y="77"/>
                  </a:lnTo>
                  <a:lnTo>
                    <a:pt x="178" y="75"/>
                  </a:lnTo>
                  <a:lnTo>
                    <a:pt x="188" y="75"/>
                  </a:lnTo>
                  <a:lnTo>
                    <a:pt x="196" y="73"/>
                  </a:lnTo>
                  <a:lnTo>
                    <a:pt x="205" y="73"/>
                  </a:lnTo>
                  <a:lnTo>
                    <a:pt x="213" y="71"/>
                  </a:lnTo>
                  <a:lnTo>
                    <a:pt x="220" y="69"/>
                  </a:lnTo>
                  <a:lnTo>
                    <a:pt x="226" y="67"/>
                  </a:lnTo>
                  <a:lnTo>
                    <a:pt x="234" y="65"/>
                  </a:lnTo>
                  <a:lnTo>
                    <a:pt x="241" y="63"/>
                  </a:lnTo>
                  <a:lnTo>
                    <a:pt x="247" y="63"/>
                  </a:lnTo>
                  <a:lnTo>
                    <a:pt x="253" y="61"/>
                  </a:lnTo>
                  <a:lnTo>
                    <a:pt x="260" y="59"/>
                  </a:lnTo>
                  <a:lnTo>
                    <a:pt x="264" y="58"/>
                  </a:lnTo>
                  <a:lnTo>
                    <a:pt x="270" y="58"/>
                  </a:lnTo>
                  <a:lnTo>
                    <a:pt x="275" y="56"/>
                  </a:lnTo>
                  <a:lnTo>
                    <a:pt x="283" y="56"/>
                  </a:lnTo>
                  <a:lnTo>
                    <a:pt x="287" y="54"/>
                  </a:lnTo>
                  <a:lnTo>
                    <a:pt x="292" y="54"/>
                  </a:lnTo>
                  <a:lnTo>
                    <a:pt x="298" y="52"/>
                  </a:lnTo>
                  <a:lnTo>
                    <a:pt x="304" y="52"/>
                  </a:lnTo>
                  <a:lnTo>
                    <a:pt x="308" y="50"/>
                  </a:lnTo>
                  <a:lnTo>
                    <a:pt x="311" y="50"/>
                  </a:lnTo>
                  <a:lnTo>
                    <a:pt x="317" y="50"/>
                  </a:lnTo>
                  <a:lnTo>
                    <a:pt x="323" y="50"/>
                  </a:lnTo>
                  <a:lnTo>
                    <a:pt x="327" y="48"/>
                  </a:lnTo>
                  <a:lnTo>
                    <a:pt x="332" y="48"/>
                  </a:lnTo>
                  <a:lnTo>
                    <a:pt x="338" y="48"/>
                  </a:lnTo>
                  <a:lnTo>
                    <a:pt x="346" y="50"/>
                  </a:lnTo>
                  <a:lnTo>
                    <a:pt x="351" y="50"/>
                  </a:lnTo>
                  <a:lnTo>
                    <a:pt x="355" y="50"/>
                  </a:lnTo>
                  <a:lnTo>
                    <a:pt x="363" y="50"/>
                  </a:lnTo>
                  <a:lnTo>
                    <a:pt x="369" y="52"/>
                  </a:lnTo>
                  <a:lnTo>
                    <a:pt x="374" y="52"/>
                  </a:lnTo>
                  <a:lnTo>
                    <a:pt x="382" y="54"/>
                  </a:lnTo>
                  <a:lnTo>
                    <a:pt x="389" y="56"/>
                  </a:lnTo>
                  <a:lnTo>
                    <a:pt x="397" y="58"/>
                  </a:lnTo>
                  <a:lnTo>
                    <a:pt x="405" y="59"/>
                  </a:lnTo>
                  <a:lnTo>
                    <a:pt x="412" y="61"/>
                  </a:lnTo>
                  <a:lnTo>
                    <a:pt x="418" y="65"/>
                  </a:lnTo>
                  <a:lnTo>
                    <a:pt x="427" y="67"/>
                  </a:lnTo>
                  <a:lnTo>
                    <a:pt x="433" y="71"/>
                  </a:lnTo>
                  <a:lnTo>
                    <a:pt x="441" y="73"/>
                  </a:lnTo>
                  <a:lnTo>
                    <a:pt x="448" y="77"/>
                  </a:lnTo>
                  <a:lnTo>
                    <a:pt x="456" y="80"/>
                  </a:lnTo>
                  <a:lnTo>
                    <a:pt x="462" y="82"/>
                  </a:lnTo>
                  <a:lnTo>
                    <a:pt x="467" y="86"/>
                  </a:lnTo>
                  <a:lnTo>
                    <a:pt x="475" y="90"/>
                  </a:lnTo>
                  <a:lnTo>
                    <a:pt x="481" y="96"/>
                  </a:lnTo>
                  <a:lnTo>
                    <a:pt x="486" y="99"/>
                  </a:lnTo>
                  <a:lnTo>
                    <a:pt x="492" y="105"/>
                  </a:lnTo>
                  <a:lnTo>
                    <a:pt x="500" y="111"/>
                  </a:lnTo>
                  <a:lnTo>
                    <a:pt x="505" y="116"/>
                  </a:lnTo>
                  <a:lnTo>
                    <a:pt x="509" y="122"/>
                  </a:lnTo>
                  <a:lnTo>
                    <a:pt x="515" y="128"/>
                  </a:lnTo>
                  <a:lnTo>
                    <a:pt x="521" y="134"/>
                  </a:lnTo>
                  <a:lnTo>
                    <a:pt x="526" y="141"/>
                  </a:lnTo>
                  <a:lnTo>
                    <a:pt x="530" y="147"/>
                  </a:lnTo>
                  <a:lnTo>
                    <a:pt x="536" y="154"/>
                  </a:lnTo>
                  <a:lnTo>
                    <a:pt x="541" y="164"/>
                  </a:lnTo>
                  <a:lnTo>
                    <a:pt x="545" y="172"/>
                  </a:lnTo>
                  <a:lnTo>
                    <a:pt x="549" y="181"/>
                  </a:lnTo>
                  <a:lnTo>
                    <a:pt x="553" y="189"/>
                  </a:lnTo>
                  <a:lnTo>
                    <a:pt x="557" y="198"/>
                  </a:lnTo>
                  <a:lnTo>
                    <a:pt x="560" y="210"/>
                  </a:lnTo>
                  <a:lnTo>
                    <a:pt x="562" y="213"/>
                  </a:lnTo>
                  <a:lnTo>
                    <a:pt x="564" y="219"/>
                  </a:lnTo>
                  <a:lnTo>
                    <a:pt x="566" y="225"/>
                  </a:lnTo>
                  <a:lnTo>
                    <a:pt x="566" y="230"/>
                  </a:lnTo>
                  <a:lnTo>
                    <a:pt x="568" y="234"/>
                  </a:lnTo>
                  <a:lnTo>
                    <a:pt x="570" y="240"/>
                  </a:lnTo>
                  <a:lnTo>
                    <a:pt x="572" y="246"/>
                  </a:lnTo>
                  <a:lnTo>
                    <a:pt x="574" y="253"/>
                  </a:lnTo>
                  <a:lnTo>
                    <a:pt x="574" y="257"/>
                  </a:lnTo>
                  <a:lnTo>
                    <a:pt x="576" y="263"/>
                  </a:lnTo>
                  <a:lnTo>
                    <a:pt x="576" y="268"/>
                  </a:lnTo>
                  <a:lnTo>
                    <a:pt x="578" y="274"/>
                  </a:lnTo>
                  <a:lnTo>
                    <a:pt x="578" y="280"/>
                  </a:lnTo>
                  <a:lnTo>
                    <a:pt x="578" y="286"/>
                  </a:lnTo>
                  <a:lnTo>
                    <a:pt x="579" y="293"/>
                  </a:lnTo>
                  <a:lnTo>
                    <a:pt x="579" y="299"/>
                  </a:lnTo>
                  <a:lnTo>
                    <a:pt x="579" y="305"/>
                  </a:lnTo>
                  <a:lnTo>
                    <a:pt x="579" y="310"/>
                  </a:lnTo>
                  <a:lnTo>
                    <a:pt x="579" y="318"/>
                  </a:lnTo>
                  <a:lnTo>
                    <a:pt x="579" y="324"/>
                  </a:lnTo>
                  <a:lnTo>
                    <a:pt x="579" y="329"/>
                  </a:lnTo>
                  <a:lnTo>
                    <a:pt x="579" y="335"/>
                  </a:lnTo>
                  <a:lnTo>
                    <a:pt x="579" y="343"/>
                  </a:lnTo>
                  <a:lnTo>
                    <a:pt x="579" y="348"/>
                  </a:lnTo>
                  <a:lnTo>
                    <a:pt x="578" y="354"/>
                  </a:lnTo>
                  <a:lnTo>
                    <a:pt x="578" y="360"/>
                  </a:lnTo>
                  <a:lnTo>
                    <a:pt x="576" y="365"/>
                  </a:lnTo>
                  <a:lnTo>
                    <a:pt x="576" y="371"/>
                  </a:lnTo>
                  <a:lnTo>
                    <a:pt x="574" y="377"/>
                  </a:lnTo>
                  <a:lnTo>
                    <a:pt x="572" y="384"/>
                  </a:lnTo>
                  <a:lnTo>
                    <a:pt x="572" y="390"/>
                  </a:lnTo>
                  <a:lnTo>
                    <a:pt x="570" y="396"/>
                  </a:lnTo>
                  <a:lnTo>
                    <a:pt x="568" y="402"/>
                  </a:lnTo>
                  <a:lnTo>
                    <a:pt x="566" y="409"/>
                  </a:lnTo>
                  <a:lnTo>
                    <a:pt x="566" y="415"/>
                  </a:lnTo>
                  <a:lnTo>
                    <a:pt x="564" y="421"/>
                  </a:lnTo>
                  <a:lnTo>
                    <a:pt x="562" y="426"/>
                  </a:lnTo>
                  <a:lnTo>
                    <a:pt x="560" y="432"/>
                  </a:lnTo>
                  <a:lnTo>
                    <a:pt x="559" y="438"/>
                  </a:lnTo>
                  <a:lnTo>
                    <a:pt x="557" y="443"/>
                  </a:lnTo>
                  <a:lnTo>
                    <a:pt x="555" y="449"/>
                  </a:lnTo>
                  <a:lnTo>
                    <a:pt x="551" y="455"/>
                  </a:lnTo>
                  <a:lnTo>
                    <a:pt x="549" y="459"/>
                  </a:lnTo>
                  <a:lnTo>
                    <a:pt x="547" y="464"/>
                  </a:lnTo>
                  <a:lnTo>
                    <a:pt x="545" y="470"/>
                  </a:lnTo>
                  <a:lnTo>
                    <a:pt x="541" y="476"/>
                  </a:lnTo>
                  <a:lnTo>
                    <a:pt x="540" y="481"/>
                  </a:lnTo>
                  <a:lnTo>
                    <a:pt x="538" y="487"/>
                  </a:lnTo>
                  <a:lnTo>
                    <a:pt x="530" y="497"/>
                  </a:lnTo>
                  <a:lnTo>
                    <a:pt x="524" y="506"/>
                  </a:lnTo>
                  <a:lnTo>
                    <a:pt x="519" y="516"/>
                  </a:lnTo>
                  <a:lnTo>
                    <a:pt x="513" y="525"/>
                  </a:lnTo>
                  <a:lnTo>
                    <a:pt x="505" y="533"/>
                  </a:lnTo>
                  <a:lnTo>
                    <a:pt x="498" y="542"/>
                  </a:lnTo>
                  <a:lnTo>
                    <a:pt x="490" y="548"/>
                  </a:lnTo>
                  <a:lnTo>
                    <a:pt x="483" y="557"/>
                  </a:lnTo>
                  <a:lnTo>
                    <a:pt x="475" y="563"/>
                  </a:lnTo>
                  <a:lnTo>
                    <a:pt x="467" y="571"/>
                  </a:lnTo>
                  <a:lnTo>
                    <a:pt x="458" y="575"/>
                  </a:lnTo>
                  <a:lnTo>
                    <a:pt x="452" y="580"/>
                  </a:lnTo>
                  <a:lnTo>
                    <a:pt x="443" y="584"/>
                  </a:lnTo>
                  <a:lnTo>
                    <a:pt x="433" y="588"/>
                  </a:lnTo>
                  <a:lnTo>
                    <a:pt x="426" y="592"/>
                  </a:lnTo>
                  <a:lnTo>
                    <a:pt x="418" y="595"/>
                  </a:lnTo>
                  <a:lnTo>
                    <a:pt x="410" y="597"/>
                  </a:lnTo>
                  <a:lnTo>
                    <a:pt x="403" y="601"/>
                  </a:lnTo>
                  <a:lnTo>
                    <a:pt x="395" y="603"/>
                  </a:lnTo>
                  <a:lnTo>
                    <a:pt x="389" y="607"/>
                  </a:lnTo>
                  <a:lnTo>
                    <a:pt x="380" y="607"/>
                  </a:lnTo>
                  <a:lnTo>
                    <a:pt x="374" y="609"/>
                  </a:lnTo>
                  <a:lnTo>
                    <a:pt x="367" y="611"/>
                  </a:lnTo>
                  <a:lnTo>
                    <a:pt x="361" y="613"/>
                  </a:lnTo>
                  <a:lnTo>
                    <a:pt x="353" y="614"/>
                  </a:lnTo>
                  <a:lnTo>
                    <a:pt x="348" y="616"/>
                  </a:lnTo>
                  <a:lnTo>
                    <a:pt x="342" y="616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25" y="620"/>
                  </a:lnTo>
                  <a:lnTo>
                    <a:pt x="319" y="620"/>
                  </a:lnTo>
                  <a:lnTo>
                    <a:pt x="313" y="622"/>
                  </a:lnTo>
                  <a:lnTo>
                    <a:pt x="308" y="622"/>
                  </a:lnTo>
                  <a:lnTo>
                    <a:pt x="302" y="624"/>
                  </a:lnTo>
                  <a:lnTo>
                    <a:pt x="296" y="626"/>
                  </a:lnTo>
                  <a:lnTo>
                    <a:pt x="292" y="628"/>
                  </a:lnTo>
                  <a:lnTo>
                    <a:pt x="287" y="628"/>
                  </a:lnTo>
                  <a:lnTo>
                    <a:pt x="281" y="630"/>
                  </a:lnTo>
                  <a:lnTo>
                    <a:pt x="275" y="632"/>
                  </a:lnTo>
                  <a:lnTo>
                    <a:pt x="272" y="633"/>
                  </a:lnTo>
                  <a:lnTo>
                    <a:pt x="266" y="635"/>
                  </a:lnTo>
                  <a:lnTo>
                    <a:pt x="260" y="637"/>
                  </a:lnTo>
                  <a:lnTo>
                    <a:pt x="256" y="639"/>
                  </a:lnTo>
                  <a:lnTo>
                    <a:pt x="251" y="643"/>
                  </a:lnTo>
                  <a:lnTo>
                    <a:pt x="245" y="647"/>
                  </a:lnTo>
                  <a:lnTo>
                    <a:pt x="241" y="649"/>
                  </a:lnTo>
                  <a:lnTo>
                    <a:pt x="235" y="652"/>
                  </a:lnTo>
                  <a:lnTo>
                    <a:pt x="230" y="656"/>
                  </a:lnTo>
                  <a:lnTo>
                    <a:pt x="220" y="662"/>
                  </a:lnTo>
                  <a:lnTo>
                    <a:pt x="211" y="670"/>
                  </a:lnTo>
                  <a:lnTo>
                    <a:pt x="201" y="675"/>
                  </a:lnTo>
                  <a:lnTo>
                    <a:pt x="194" y="683"/>
                  </a:lnTo>
                  <a:lnTo>
                    <a:pt x="184" y="689"/>
                  </a:lnTo>
                  <a:lnTo>
                    <a:pt x="177" y="696"/>
                  </a:lnTo>
                  <a:lnTo>
                    <a:pt x="169" y="700"/>
                  </a:lnTo>
                  <a:lnTo>
                    <a:pt x="159" y="704"/>
                  </a:lnTo>
                  <a:lnTo>
                    <a:pt x="152" y="708"/>
                  </a:lnTo>
                  <a:lnTo>
                    <a:pt x="144" y="711"/>
                  </a:lnTo>
                  <a:lnTo>
                    <a:pt x="137" y="711"/>
                  </a:lnTo>
                  <a:lnTo>
                    <a:pt x="131" y="711"/>
                  </a:lnTo>
                  <a:lnTo>
                    <a:pt x="123" y="709"/>
                  </a:lnTo>
                  <a:lnTo>
                    <a:pt x="116" y="708"/>
                  </a:lnTo>
                  <a:lnTo>
                    <a:pt x="110" y="704"/>
                  </a:lnTo>
                  <a:lnTo>
                    <a:pt x="104" y="698"/>
                  </a:lnTo>
                  <a:lnTo>
                    <a:pt x="99" y="692"/>
                  </a:lnTo>
                  <a:lnTo>
                    <a:pt x="97" y="689"/>
                  </a:lnTo>
                  <a:lnTo>
                    <a:pt x="95" y="681"/>
                  </a:lnTo>
                  <a:lnTo>
                    <a:pt x="95" y="677"/>
                  </a:lnTo>
                  <a:lnTo>
                    <a:pt x="95" y="670"/>
                  </a:lnTo>
                  <a:lnTo>
                    <a:pt x="99" y="664"/>
                  </a:lnTo>
                  <a:lnTo>
                    <a:pt x="101" y="656"/>
                  </a:lnTo>
                  <a:lnTo>
                    <a:pt x="104" y="649"/>
                  </a:lnTo>
                  <a:lnTo>
                    <a:pt x="110" y="641"/>
                  </a:lnTo>
                  <a:lnTo>
                    <a:pt x="116" y="633"/>
                  </a:lnTo>
                  <a:lnTo>
                    <a:pt x="123" y="626"/>
                  </a:lnTo>
                  <a:lnTo>
                    <a:pt x="131" y="616"/>
                  </a:lnTo>
                  <a:lnTo>
                    <a:pt x="135" y="613"/>
                  </a:lnTo>
                  <a:lnTo>
                    <a:pt x="140" y="609"/>
                  </a:lnTo>
                  <a:lnTo>
                    <a:pt x="146" y="605"/>
                  </a:lnTo>
                  <a:lnTo>
                    <a:pt x="152" y="601"/>
                  </a:lnTo>
                  <a:lnTo>
                    <a:pt x="156" y="595"/>
                  </a:lnTo>
                  <a:lnTo>
                    <a:pt x="161" y="592"/>
                  </a:lnTo>
                  <a:lnTo>
                    <a:pt x="167" y="584"/>
                  </a:lnTo>
                  <a:lnTo>
                    <a:pt x="173" y="578"/>
                  </a:lnTo>
                  <a:lnTo>
                    <a:pt x="177" y="571"/>
                  </a:lnTo>
                  <a:lnTo>
                    <a:pt x="180" y="565"/>
                  </a:lnTo>
                  <a:lnTo>
                    <a:pt x="184" y="556"/>
                  </a:lnTo>
                  <a:lnTo>
                    <a:pt x="190" y="548"/>
                  </a:lnTo>
                  <a:lnTo>
                    <a:pt x="192" y="538"/>
                  </a:lnTo>
                  <a:lnTo>
                    <a:pt x="196" y="529"/>
                  </a:lnTo>
                  <a:lnTo>
                    <a:pt x="197" y="519"/>
                  </a:lnTo>
                  <a:lnTo>
                    <a:pt x="201" y="510"/>
                  </a:lnTo>
                  <a:lnTo>
                    <a:pt x="201" y="504"/>
                  </a:lnTo>
                  <a:lnTo>
                    <a:pt x="203" y="500"/>
                  </a:lnTo>
                  <a:lnTo>
                    <a:pt x="203" y="495"/>
                  </a:lnTo>
                  <a:lnTo>
                    <a:pt x="205" y="489"/>
                  </a:lnTo>
                  <a:lnTo>
                    <a:pt x="205" y="483"/>
                  </a:lnTo>
                  <a:lnTo>
                    <a:pt x="205" y="479"/>
                  </a:lnTo>
                  <a:lnTo>
                    <a:pt x="205" y="474"/>
                  </a:lnTo>
                  <a:lnTo>
                    <a:pt x="207" y="468"/>
                  </a:lnTo>
                  <a:lnTo>
                    <a:pt x="205" y="462"/>
                  </a:lnTo>
                  <a:lnTo>
                    <a:pt x="205" y="457"/>
                  </a:lnTo>
                  <a:lnTo>
                    <a:pt x="205" y="451"/>
                  </a:lnTo>
                  <a:lnTo>
                    <a:pt x="205" y="445"/>
                  </a:lnTo>
                  <a:lnTo>
                    <a:pt x="203" y="438"/>
                  </a:lnTo>
                  <a:lnTo>
                    <a:pt x="201" y="434"/>
                  </a:lnTo>
                  <a:lnTo>
                    <a:pt x="201" y="428"/>
                  </a:lnTo>
                  <a:lnTo>
                    <a:pt x="199" y="422"/>
                  </a:lnTo>
                  <a:lnTo>
                    <a:pt x="197" y="415"/>
                  </a:lnTo>
                  <a:lnTo>
                    <a:pt x="197" y="411"/>
                  </a:lnTo>
                  <a:lnTo>
                    <a:pt x="196" y="405"/>
                  </a:lnTo>
                  <a:lnTo>
                    <a:pt x="194" y="400"/>
                  </a:lnTo>
                  <a:lnTo>
                    <a:pt x="190" y="392"/>
                  </a:lnTo>
                  <a:lnTo>
                    <a:pt x="188" y="388"/>
                  </a:lnTo>
                  <a:lnTo>
                    <a:pt x="184" y="383"/>
                  </a:lnTo>
                  <a:lnTo>
                    <a:pt x="182" y="377"/>
                  </a:lnTo>
                  <a:lnTo>
                    <a:pt x="178" y="369"/>
                  </a:lnTo>
                  <a:lnTo>
                    <a:pt x="177" y="365"/>
                  </a:lnTo>
                  <a:lnTo>
                    <a:pt x="173" y="360"/>
                  </a:lnTo>
                  <a:lnTo>
                    <a:pt x="169" y="354"/>
                  </a:lnTo>
                  <a:lnTo>
                    <a:pt x="163" y="348"/>
                  </a:lnTo>
                  <a:lnTo>
                    <a:pt x="159" y="343"/>
                  </a:lnTo>
                  <a:lnTo>
                    <a:pt x="156" y="337"/>
                  </a:lnTo>
                  <a:lnTo>
                    <a:pt x="150" y="331"/>
                  </a:lnTo>
                  <a:lnTo>
                    <a:pt x="144" y="326"/>
                  </a:lnTo>
                  <a:lnTo>
                    <a:pt x="139" y="322"/>
                  </a:lnTo>
                  <a:lnTo>
                    <a:pt x="133" y="316"/>
                  </a:lnTo>
                  <a:lnTo>
                    <a:pt x="127" y="310"/>
                  </a:lnTo>
                  <a:lnTo>
                    <a:pt x="120" y="305"/>
                  </a:lnTo>
                  <a:lnTo>
                    <a:pt x="114" y="301"/>
                  </a:lnTo>
                  <a:lnTo>
                    <a:pt x="106" y="295"/>
                  </a:lnTo>
                  <a:lnTo>
                    <a:pt x="101" y="291"/>
                  </a:lnTo>
                  <a:lnTo>
                    <a:pt x="7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0961" name="Freeform 219"/>
            <p:cNvSpPr>
              <a:spLocks/>
            </p:cNvSpPr>
            <p:nvPr/>
          </p:nvSpPr>
          <p:spPr bwMode="auto">
            <a:xfrm>
              <a:off x="3881" y="2509"/>
              <a:ext cx="572" cy="674"/>
            </a:xfrm>
            <a:custGeom>
              <a:avLst/>
              <a:gdLst>
                <a:gd name="T0" fmla="*/ 3 w 1144"/>
                <a:gd name="T1" fmla="*/ 77 h 1348"/>
                <a:gd name="T2" fmla="*/ 9 w 1144"/>
                <a:gd name="T3" fmla="*/ 60 h 1348"/>
                <a:gd name="T4" fmla="*/ 17 w 1144"/>
                <a:gd name="T5" fmla="*/ 37 h 1348"/>
                <a:gd name="T6" fmla="*/ 24 w 1144"/>
                <a:gd name="T7" fmla="*/ 44 h 1348"/>
                <a:gd name="T8" fmla="*/ 26 w 1144"/>
                <a:gd name="T9" fmla="*/ 82 h 1348"/>
                <a:gd name="T10" fmla="*/ 32 w 1144"/>
                <a:gd name="T11" fmla="*/ 95 h 1348"/>
                <a:gd name="T12" fmla="*/ 39 w 1144"/>
                <a:gd name="T13" fmla="*/ 73 h 1348"/>
                <a:gd name="T14" fmla="*/ 45 w 1144"/>
                <a:gd name="T15" fmla="*/ 25 h 1348"/>
                <a:gd name="T16" fmla="*/ 51 w 1144"/>
                <a:gd name="T17" fmla="*/ 16 h 1348"/>
                <a:gd name="T18" fmla="*/ 56 w 1144"/>
                <a:gd name="T19" fmla="*/ 39 h 1348"/>
                <a:gd name="T20" fmla="*/ 59 w 1144"/>
                <a:gd name="T21" fmla="*/ 100 h 1348"/>
                <a:gd name="T22" fmla="*/ 65 w 1144"/>
                <a:gd name="T23" fmla="*/ 132 h 1348"/>
                <a:gd name="T24" fmla="*/ 74 w 1144"/>
                <a:gd name="T25" fmla="*/ 126 h 1348"/>
                <a:gd name="T26" fmla="*/ 81 w 1144"/>
                <a:gd name="T27" fmla="*/ 67 h 1348"/>
                <a:gd name="T28" fmla="*/ 86 w 1144"/>
                <a:gd name="T29" fmla="*/ 11 h 1348"/>
                <a:gd name="T30" fmla="*/ 93 w 1144"/>
                <a:gd name="T31" fmla="*/ 9 h 1348"/>
                <a:gd name="T32" fmla="*/ 94 w 1144"/>
                <a:gd name="T33" fmla="*/ 83 h 1348"/>
                <a:gd name="T34" fmla="*/ 97 w 1144"/>
                <a:gd name="T35" fmla="*/ 155 h 1348"/>
                <a:gd name="T36" fmla="*/ 102 w 1144"/>
                <a:gd name="T37" fmla="*/ 169 h 1348"/>
                <a:gd name="T38" fmla="*/ 108 w 1144"/>
                <a:gd name="T39" fmla="*/ 162 h 1348"/>
                <a:gd name="T40" fmla="*/ 114 w 1144"/>
                <a:gd name="T41" fmla="*/ 92 h 1348"/>
                <a:gd name="T42" fmla="*/ 116 w 1144"/>
                <a:gd name="T43" fmla="*/ 30 h 1348"/>
                <a:gd name="T44" fmla="*/ 120 w 1144"/>
                <a:gd name="T45" fmla="*/ 22 h 1348"/>
                <a:gd name="T46" fmla="*/ 122 w 1144"/>
                <a:gd name="T47" fmla="*/ 59 h 1348"/>
                <a:gd name="T48" fmla="*/ 126 w 1144"/>
                <a:gd name="T49" fmla="*/ 115 h 1348"/>
                <a:gd name="T50" fmla="*/ 131 w 1144"/>
                <a:gd name="T51" fmla="*/ 132 h 1348"/>
                <a:gd name="T52" fmla="*/ 138 w 1144"/>
                <a:gd name="T53" fmla="*/ 124 h 1348"/>
                <a:gd name="T54" fmla="*/ 142 w 1144"/>
                <a:gd name="T55" fmla="*/ 88 h 1348"/>
                <a:gd name="T56" fmla="*/ 141 w 1144"/>
                <a:gd name="T57" fmla="*/ 84 h 1348"/>
                <a:gd name="T58" fmla="*/ 138 w 1144"/>
                <a:gd name="T59" fmla="*/ 114 h 1348"/>
                <a:gd name="T60" fmla="*/ 131 w 1144"/>
                <a:gd name="T61" fmla="*/ 127 h 1348"/>
                <a:gd name="T62" fmla="*/ 127 w 1144"/>
                <a:gd name="T63" fmla="*/ 90 h 1348"/>
                <a:gd name="T64" fmla="*/ 123 w 1144"/>
                <a:gd name="T65" fmla="*/ 20 h 1348"/>
                <a:gd name="T66" fmla="*/ 117 w 1144"/>
                <a:gd name="T67" fmla="*/ 13 h 1348"/>
                <a:gd name="T68" fmla="*/ 111 w 1144"/>
                <a:gd name="T69" fmla="*/ 74 h 1348"/>
                <a:gd name="T70" fmla="*/ 107 w 1144"/>
                <a:gd name="T71" fmla="*/ 144 h 1348"/>
                <a:gd name="T72" fmla="*/ 102 w 1144"/>
                <a:gd name="T73" fmla="*/ 163 h 1348"/>
                <a:gd name="T74" fmla="*/ 98 w 1144"/>
                <a:gd name="T75" fmla="*/ 147 h 1348"/>
                <a:gd name="T76" fmla="*/ 98 w 1144"/>
                <a:gd name="T77" fmla="*/ 59 h 1348"/>
                <a:gd name="T78" fmla="*/ 95 w 1144"/>
                <a:gd name="T79" fmla="*/ 12 h 1348"/>
                <a:gd name="T80" fmla="*/ 90 w 1144"/>
                <a:gd name="T81" fmla="*/ 0 h 1348"/>
                <a:gd name="T82" fmla="*/ 83 w 1144"/>
                <a:gd name="T83" fmla="*/ 19 h 1348"/>
                <a:gd name="T84" fmla="*/ 76 w 1144"/>
                <a:gd name="T85" fmla="*/ 94 h 1348"/>
                <a:gd name="T86" fmla="*/ 70 w 1144"/>
                <a:gd name="T87" fmla="*/ 127 h 1348"/>
                <a:gd name="T88" fmla="*/ 63 w 1144"/>
                <a:gd name="T89" fmla="*/ 116 h 1348"/>
                <a:gd name="T90" fmla="*/ 60 w 1144"/>
                <a:gd name="T91" fmla="*/ 43 h 1348"/>
                <a:gd name="T92" fmla="*/ 54 w 1144"/>
                <a:gd name="T93" fmla="*/ 11 h 1348"/>
                <a:gd name="T94" fmla="*/ 45 w 1144"/>
                <a:gd name="T95" fmla="*/ 15 h 1348"/>
                <a:gd name="T96" fmla="*/ 36 w 1144"/>
                <a:gd name="T97" fmla="*/ 63 h 1348"/>
                <a:gd name="T98" fmla="*/ 32 w 1144"/>
                <a:gd name="T99" fmla="*/ 90 h 1348"/>
                <a:gd name="T100" fmla="*/ 28 w 1144"/>
                <a:gd name="T101" fmla="*/ 76 h 1348"/>
                <a:gd name="T102" fmla="*/ 26 w 1144"/>
                <a:gd name="T103" fmla="*/ 39 h 1348"/>
                <a:gd name="T104" fmla="*/ 17 w 1144"/>
                <a:gd name="T105" fmla="*/ 32 h 1348"/>
                <a:gd name="T106" fmla="*/ 8 w 1144"/>
                <a:gd name="T107" fmla="*/ 47 h 1348"/>
                <a:gd name="T108" fmla="*/ 3 w 1144"/>
                <a:gd name="T109" fmla="*/ 72 h 1348"/>
                <a:gd name="T110" fmla="*/ 0 w 1144"/>
                <a:gd name="T111" fmla="*/ 74 h 13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4" h="1348">
                  <a:moveTo>
                    <a:pt x="0" y="585"/>
                  </a:moveTo>
                  <a:lnTo>
                    <a:pt x="0" y="610"/>
                  </a:lnTo>
                  <a:lnTo>
                    <a:pt x="9" y="616"/>
                  </a:lnTo>
                  <a:lnTo>
                    <a:pt x="20" y="616"/>
                  </a:lnTo>
                  <a:lnTo>
                    <a:pt x="32" y="610"/>
                  </a:lnTo>
                  <a:lnTo>
                    <a:pt x="47" y="580"/>
                  </a:lnTo>
                  <a:lnTo>
                    <a:pt x="60" y="536"/>
                  </a:lnTo>
                  <a:lnTo>
                    <a:pt x="70" y="477"/>
                  </a:lnTo>
                  <a:lnTo>
                    <a:pt x="83" y="410"/>
                  </a:lnTo>
                  <a:lnTo>
                    <a:pt x="93" y="357"/>
                  </a:lnTo>
                  <a:lnTo>
                    <a:pt x="110" y="315"/>
                  </a:lnTo>
                  <a:lnTo>
                    <a:pt x="129" y="291"/>
                  </a:lnTo>
                  <a:lnTo>
                    <a:pt x="150" y="287"/>
                  </a:lnTo>
                  <a:lnTo>
                    <a:pt x="167" y="295"/>
                  </a:lnTo>
                  <a:lnTo>
                    <a:pt x="180" y="315"/>
                  </a:lnTo>
                  <a:lnTo>
                    <a:pt x="186" y="350"/>
                  </a:lnTo>
                  <a:lnTo>
                    <a:pt x="191" y="390"/>
                  </a:lnTo>
                  <a:lnTo>
                    <a:pt x="193" y="473"/>
                  </a:lnTo>
                  <a:lnTo>
                    <a:pt x="197" y="587"/>
                  </a:lnTo>
                  <a:lnTo>
                    <a:pt x="201" y="654"/>
                  </a:lnTo>
                  <a:lnTo>
                    <a:pt x="209" y="705"/>
                  </a:lnTo>
                  <a:lnTo>
                    <a:pt x="220" y="741"/>
                  </a:lnTo>
                  <a:lnTo>
                    <a:pt x="233" y="758"/>
                  </a:lnTo>
                  <a:lnTo>
                    <a:pt x="252" y="758"/>
                  </a:lnTo>
                  <a:lnTo>
                    <a:pt x="262" y="747"/>
                  </a:lnTo>
                  <a:lnTo>
                    <a:pt x="277" y="716"/>
                  </a:lnTo>
                  <a:lnTo>
                    <a:pt x="292" y="661"/>
                  </a:lnTo>
                  <a:lnTo>
                    <a:pt x="306" y="582"/>
                  </a:lnTo>
                  <a:lnTo>
                    <a:pt x="323" y="448"/>
                  </a:lnTo>
                  <a:lnTo>
                    <a:pt x="336" y="327"/>
                  </a:lnTo>
                  <a:lnTo>
                    <a:pt x="344" y="253"/>
                  </a:lnTo>
                  <a:lnTo>
                    <a:pt x="353" y="198"/>
                  </a:lnTo>
                  <a:lnTo>
                    <a:pt x="368" y="156"/>
                  </a:lnTo>
                  <a:lnTo>
                    <a:pt x="378" y="135"/>
                  </a:lnTo>
                  <a:lnTo>
                    <a:pt x="391" y="122"/>
                  </a:lnTo>
                  <a:lnTo>
                    <a:pt x="404" y="122"/>
                  </a:lnTo>
                  <a:lnTo>
                    <a:pt x="416" y="127"/>
                  </a:lnTo>
                  <a:lnTo>
                    <a:pt x="427" y="150"/>
                  </a:lnTo>
                  <a:lnTo>
                    <a:pt x="439" y="211"/>
                  </a:lnTo>
                  <a:lnTo>
                    <a:pt x="446" y="308"/>
                  </a:lnTo>
                  <a:lnTo>
                    <a:pt x="450" y="439"/>
                  </a:lnTo>
                  <a:lnTo>
                    <a:pt x="454" y="578"/>
                  </a:lnTo>
                  <a:lnTo>
                    <a:pt x="461" y="711"/>
                  </a:lnTo>
                  <a:lnTo>
                    <a:pt x="467" y="796"/>
                  </a:lnTo>
                  <a:lnTo>
                    <a:pt x="478" y="910"/>
                  </a:lnTo>
                  <a:lnTo>
                    <a:pt x="496" y="986"/>
                  </a:lnTo>
                  <a:lnTo>
                    <a:pt x="507" y="1024"/>
                  </a:lnTo>
                  <a:lnTo>
                    <a:pt x="518" y="1049"/>
                  </a:lnTo>
                  <a:lnTo>
                    <a:pt x="535" y="1064"/>
                  </a:lnTo>
                  <a:lnTo>
                    <a:pt x="554" y="1061"/>
                  </a:lnTo>
                  <a:lnTo>
                    <a:pt x="568" y="1047"/>
                  </a:lnTo>
                  <a:lnTo>
                    <a:pt x="587" y="1004"/>
                  </a:lnTo>
                  <a:lnTo>
                    <a:pt x="606" y="920"/>
                  </a:lnTo>
                  <a:lnTo>
                    <a:pt x="625" y="796"/>
                  </a:lnTo>
                  <a:lnTo>
                    <a:pt x="638" y="656"/>
                  </a:lnTo>
                  <a:lnTo>
                    <a:pt x="648" y="534"/>
                  </a:lnTo>
                  <a:lnTo>
                    <a:pt x="659" y="390"/>
                  </a:lnTo>
                  <a:lnTo>
                    <a:pt x="669" y="260"/>
                  </a:lnTo>
                  <a:lnTo>
                    <a:pt x="674" y="150"/>
                  </a:lnTo>
                  <a:lnTo>
                    <a:pt x="688" y="84"/>
                  </a:lnTo>
                  <a:lnTo>
                    <a:pt x="701" y="51"/>
                  </a:lnTo>
                  <a:lnTo>
                    <a:pt x="716" y="42"/>
                  </a:lnTo>
                  <a:lnTo>
                    <a:pt x="727" y="49"/>
                  </a:lnTo>
                  <a:lnTo>
                    <a:pt x="739" y="65"/>
                  </a:lnTo>
                  <a:lnTo>
                    <a:pt x="745" y="118"/>
                  </a:lnTo>
                  <a:lnTo>
                    <a:pt x="750" y="256"/>
                  </a:lnTo>
                  <a:lnTo>
                    <a:pt x="752" y="458"/>
                  </a:lnTo>
                  <a:lnTo>
                    <a:pt x="748" y="661"/>
                  </a:lnTo>
                  <a:lnTo>
                    <a:pt x="748" y="787"/>
                  </a:lnTo>
                  <a:lnTo>
                    <a:pt x="752" y="952"/>
                  </a:lnTo>
                  <a:lnTo>
                    <a:pt x="760" y="1142"/>
                  </a:lnTo>
                  <a:lnTo>
                    <a:pt x="769" y="1234"/>
                  </a:lnTo>
                  <a:lnTo>
                    <a:pt x="783" y="1287"/>
                  </a:lnTo>
                  <a:lnTo>
                    <a:pt x="792" y="1317"/>
                  </a:lnTo>
                  <a:lnTo>
                    <a:pt x="802" y="1338"/>
                  </a:lnTo>
                  <a:lnTo>
                    <a:pt x="813" y="1348"/>
                  </a:lnTo>
                  <a:lnTo>
                    <a:pt x="821" y="1348"/>
                  </a:lnTo>
                  <a:lnTo>
                    <a:pt x="832" y="1342"/>
                  </a:lnTo>
                  <a:lnTo>
                    <a:pt x="841" y="1327"/>
                  </a:lnTo>
                  <a:lnTo>
                    <a:pt x="857" y="1291"/>
                  </a:lnTo>
                  <a:lnTo>
                    <a:pt x="874" y="1224"/>
                  </a:lnTo>
                  <a:lnTo>
                    <a:pt x="889" y="1116"/>
                  </a:lnTo>
                  <a:lnTo>
                    <a:pt x="902" y="941"/>
                  </a:lnTo>
                  <a:lnTo>
                    <a:pt x="910" y="730"/>
                  </a:lnTo>
                  <a:lnTo>
                    <a:pt x="912" y="585"/>
                  </a:lnTo>
                  <a:lnTo>
                    <a:pt x="916" y="414"/>
                  </a:lnTo>
                  <a:lnTo>
                    <a:pt x="921" y="306"/>
                  </a:lnTo>
                  <a:lnTo>
                    <a:pt x="927" y="236"/>
                  </a:lnTo>
                  <a:lnTo>
                    <a:pt x="931" y="198"/>
                  </a:lnTo>
                  <a:lnTo>
                    <a:pt x="938" y="175"/>
                  </a:lnTo>
                  <a:lnTo>
                    <a:pt x="948" y="169"/>
                  </a:lnTo>
                  <a:lnTo>
                    <a:pt x="957" y="175"/>
                  </a:lnTo>
                  <a:lnTo>
                    <a:pt x="965" y="192"/>
                  </a:lnTo>
                  <a:lnTo>
                    <a:pt x="967" y="245"/>
                  </a:lnTo>
                  <a:lnTo>
                    <a:pt x="973" y="346"/>
                  </a:lnTo>
                  <a:lnTo>
                    <a:pt x="975" y="466"/>
                  </a:lnTo>
                  <a:lnTo>
                    <a:pt x="978" y="601"/>
                  </a:lnTo>
                  <a:lnTo>
                    <a:pt x="984" y="743"/>
                  </a:lnTo>
                  <a:lnTo>
                    <a:pt x="992" y="832"/>
                  </a:lnTo>
                  <a:lnTo>
                    <a:pt x="1003" y="920"/>
                  </a:lnTo>
                  <a:lnTo>
                    <a:pt x="1011" y="977"/>
                  </a:lnTo>
                  <a:lnTo>
                    <a:pt x="1020" y="1019"/>
                  </a:lnTo>
                  <a:lnTo>
                    <a:pt x="1035" y="1042"/>
                  </a:lnTo>
                  <a:lnTo>
                    <a:pt x="1047" y="1051"/>
                  </a:lnTo>
                  <a:lnTo>
                    <a:pt x="1060" y="1049"/>
                  </a:lnTo>
                  <a:lnTo>
                    <a:pt x="1071" y="1040"/>
                  </a:lnTo>
                  <a:lnTo>
                    <a:pt x="1085" y="1024"/>
                  </a:lnTo>
                  <a:lnTo>
                    <a:pt x="1102" y="986"/>
                  </a:lnTo>
                  <a:lnTo>
                    <a:pt x="1115" y="931"/>
                  </a:lnTo>
                  <a:lnTo>
                    <a:pt x="1123" y="853"/>
                  </a:lnTo>
                  <a:lnTo>
                    <a:pt x="1127" y="768"/>
                  </a:lnTo>
                  <a:lnTo>
                    <a:pt x="1130" y="701"/>
                  </a:lnTo>
                  <a:lnTo>
                    <a:pt x="1138" y="659"/>
                  </a:lnTo>
                  <a:lnTo>
                    <a:pt x="1144" y="640"/>
                  </a:lnTo>
                  <a:lnTo>
                    <a:pt x="1136" y="629"/>
                  </a:lnTo>
                  <a:lnTo>
                    <a:pt x="1127" y="669"/>
                  </a:lnTo>
                  <a:lnTo>
                    <a:pt x="1121" y="726"/>
                  </a:lnTo>
                  <a:lnTo>
                    <a:pt x="1111" y="796"/>
                  </a:lnTo>
                  <a:lnTo>
                    <a:pt x="1106" y="863"/>
                  </a:lnTo>
                  <a:lnTo>
                    <a:pt x="1098" y="910"/>
                  </a:lnTo>
                  <a:lnTo>
                    <a:pt x="1090" y="964"/>
                  </a:lnTo>
                  <a:lnTo>
                    <a:pt x="1077" y="1002"/>
                  </a:lnTo>
                  <a:lnTo>
                    <a:pt x="1062" y="1017"/>
                  </a:lnTo>
                  <a:lnTo>
                    <a:pt x="1045" y="1015"/>
                  </a:lnTo>
                  <a:lnTo>
                    <a:pt x="1035" y="1002"/>
                  </a:lnTo>
                  <a:lnTo>
                    <a:pt x="1022" y="954"/>
                  </a:lnTo>
                  <a:lnTo>
                    <a:pt x="1014" y="861"/>
                  </a:lnTo>
                  <a:lnTo>
                    <a:pt x="1011" y="716"/>
                  </a:lnTo>
                  <a:lnTo>
                    <a:pt x="1009" y="561"/>
                  </a:lnTo>
                  <a:lnTo>
                    <a:pt x="999" y="365"/>
                  </a:lnTo>
                  <a:lnTo>
                    <a:pt x="992" y="241"/>
                  </a:lnTo>
                  <a:lnTo>
                    <a:pt x="978" y="158"/>
                  </a:lnTo>
                  <a:lnTo>
                    <a:pt x="967" y="114"/>
                  </a:lnTo>
                  <a:lnTo>
                    <a:pt x="956" y="93"/>
                  </a:lnTo>
                  <a:lnTo>
                    <a:pt x="948" y="89"/>
                  </a:lnTo>
                  <a:lnTo>
                    <a:pt x="935" y="97"/>
                  </a:lnTo>
                  <a:lnTo>
                    <a:pt x="923" y="127"/>
                  </a:lnTo>
                  <a:lnTo>
                    <a:pt x="906" y="222"/>
                  </a:lnTo>
                  <a:lnTo>
                    <a:pt x="893" y="382"/>
                  </a:lnTo>
                  <a:lnTo>
                    <a:pt x="883" y="585"/>
                  </a:lnTo>
                  <a:lnTo>
                    <a:pt x="876" y="749"/>
                  </a:lnTo>
                  <a:lnTo>
                    <a:pt x="870" y="895"/>
                  </a:lnTo>
                  <a:lnTo>
                    <a:pt x="862" y="1064"/>
                  </a:lnTo>
                  <a:lnTo>
                    <a:pt x="855" y="1150"/>
                  </a:lnTo>
                  <a:lnTo>
                    <a:pt x="845" y="1224"/>
                  </a:lnTo>
                  <a:lnTo>
                    <a:pt x="838" y="1266"/>
                  </a:lnTo>
                  <a:lnTo>
                    <a:pt x="826" y="1291"/>
                  </a:lnTo>
                  <a:lnTo>
                    <a:pt x="815" y="1302"/>
                  </a:lnTo>
                  <a:lnTo>
                    <a:pt x="802" y="1296"/>
                  </a:lnTo>
                  <a:lnTo>
                    <a:pt x="794" y="1281"/>
                  </a:lnTo>
                  <a:lnTo>
                    <a:pt x="786" y="1245"/>
                  </a:lnTo>
                  <a:lnTo>
                    <a:pt x="781" y="1173"/>
                  </a:lnTo>
                  <a:lnTo>
                    <a:pt x="781" y="1049"/>
                  </a:lnTo>
                  <a:lnTo>
                    <a:pt x="779" y="924"/>
                  </a:lnTo>
                  <a:lnTo>
                    <a:pt x="781" y="697"/>
                  </a:lnTo>
                  <a:lnTo>
                    <a:pt x="779" y="466"/>
                  </a:lnTo>
                  <a:lnTo>
                    <a:pt x="779" y="365"/>
                  </a:lnTo>
                  <a:lnTo>
                    <a:pt x="775" y="270"/>
                  </a:lnTo>
                  <a:lnTo>
                    <a:pt x="767" y="163"/>
                  </a:lnTo>
                  <a:lnTo>
                    <a:pt x="758" y="93"/>
                  </a:lnTo>
                  <a:lnTo>
                    <a:pt x="745" y="40"/>
                  </a:lnTo>
                  <a:lnTo>
                    <a:pt x="733" y="11"/>
                  </a:lnTo>
                  <a:lnTo>
                    <a:pt x="724" y="0"/>
                  </a:lnTo>
                  <a:lnTo>
                    <a:pt x="714" y="0"/>
                  </a:lnTo>
                  <a:lnTo>
                    <a:pt x="701" y="4"/>
                  </a:lnTo>
                  <a:lnTo>
                    <a:pt x="688" y="23"/>
                  </a:lnTo>
                  <a:lnTo>
                    <a:pt x="672" y="70"/>
                  </a:lnTo>
                  <a:lnTo>
                    <a:pt x="657" y="150"/>
                  </a:lnTo>
                  <a:lnTo>
                    <a:pt x="642" y="262"/>
                  </a:lnTo>
                  <a:lnTo>
                    <a:pt x="632" y="407"/>
                  </a:lnTo>
                  <a:lnTo>
                    <a:pt x="615" y="616"/>
                  </a:lnTo>
                  <a:lnTo>
                    <a:pt x="604" y="747"/>
                  </a:lnTo>
                  <a:lnTo>
                    <a:pt x="594" y="869"/>
                  </a:lnTo>
                  <a:lnTo>
                    <a:pt x="583" y="939"/>
                  </a:lnTo>
                  <a:lnTo>
                    <a:pt x="572" y="986"/>
                  </a:lnTo>
                  <a:lnTo>
                    <a:pt x="554" y="1015"/>
                  </a:lnTo>
                  <a:lnTo>
                    <a:pt x="537" y="1019"/>
                  </a:lnTo>
                  <a:lnTo>
                    <a:pt x="524" y="1007"/>
                  </a:lnTo>
                  <a:lnTo>
                    <a:pt x="511" y="981"/>
                  </a:lnTo>
                  <a:lnTo>
                    <a:pt x="501" y="926"/>
                  </a:lnTo>
                  <a:lnTo>
                    <a:pt x="492" y="794"/>
                  </a:lnTo>
                  <a:lnTo>
                    <a:pt x="486" y="616"/>
                  </a:lnTo>
                  <a:lnTo>
                    <a:pt x="484" y="443"/>
                  </a:lnTo>
                  <a:lnTo>
                    <a:pt x="480" y="342"/>
                  </a:lnTo>
                  <a:lnTo>
                    <a:pt x="473" y="256"/>
                  </a:lnTo>
                  <a:lnTo>
                    <a:pt x="459" y="175"/>
                  </a:lnTo>
                  <a:lnTo>
                    <a:pt x="444" y="118"/>
                  </a:lnTo>
                  <a:lnTo>
                    <a:pt x="427" y="85"/>
                  </a:lnTo>
                  <a:lnTo>
                    <a:pt x="408" y="76"/>
                  </a:lnTo>
                  <a:lnTo>
                    <a:pt x="391" y="78"/>
                  </a:lnTo>
                  <a:lnTo>
                    <a:pt x="372" y="89"/>
                  </a:lnTo>
                  <a:lnTo>
                    <a:pt x="353" y="118"/>
                  </a:lnTo>
                  <a:lnTo>
                    <a:pt x="336" y="163"/>
                  </a:lnTo>
                  <a:lnTo>
                    <a:pt x="317" y="247"/>
                  </a:lnTo>
                  <a:lnTo>
                    <a:pt x="302" y="361"/>
                  </a:lnTo>
                  <a:lnTo>
                    <a:pt x="287" y="502"/>
                  </a:lnTo>
                  <a:lnTo>
                    <a:pt x="279" y="610"/>
                  </a:lnTo>
                  <a:lnTo>
                    <a:pt x="271" y="663"/>
                  </a:lnTo>
                  <a:lnTo>
                    <a:pt x="262" y="703"/>
                  </a:lnTo>
                  <a:lnTo>
                    <a:pt x="252" y="716"/>
                  </a:lnTo>
                  <a:lnTo>
                    <a:pt x="237" y="718"/>
                  </a:lnTo>
                  <a:lnTo>
                    <a:pt x="229" y="705"/>
                  </a:lnTo>
                  <a:lnTo>
                    <a:pt x="222" y="677"/>
                  </a:lnTo>
                  <a:lnTo>
                    <a:pt x="220" y="606"/>
                  </a:lnTo>
                  <a:lnTo>
                    <a:pt x="222" y="525"/>
                  </a:lnTo>
                  <a:lnTo>
                    <a:pt x="222" y="443"/>
                  </a:lnTo>
                  <a:lnTo>
                    <a:pt x="214" y="359"/>
                  </a:lnTo>
                  <a:lnTo>
                    <a:pt x="205" y="312"/>
                  </a:lnTo>
                  <a:lnTo>
                    <a:pt x="191" y="283"/>
                  </a:lnTo>
                  <a:lnTo>
                    <a:pt x="180" y="266"/>
                  </a:lnTo>
                  <a:lnTo>
                    <a:pt x="157" y="255"/>
                  </a:lnTo>
                  <a:lnTo>
                    <a:pt x="133" y="256"/>
                  </a:lnTo>
                  <a:lnTo>
                    <a:pt x="112" y="262"/>
                  </a:lnTo>
                  <a:lnTo>
                    <a:pt x="91" y="287"/>
                  </a:lnTo>
                  <a:lnTo>
                    <a:pt x="74" y="315"/>
                  </a:lnTo>
                  <a:lnTo>
                    <a:pt x="60" y="371"/>
                  </a:lnTo>
                  <a:lnTo>
                    <a:pt x="47" y="439"/>
                  </a:lnTo>
                  <a:lnTo>
                    <a:pt x="41" y="504"/>
                  </a:lnTo>
                  <a:lnTo>
                    <a:pt x="34" y="551"/>
                  </a:lnTo>
                  <a:lnTo>
                    <a:pt x="24" y="572"/>
                  </a:lnTo>
                  <a:lnTo>
                    <a:pt x="15" y="580"/>
                  </a:lnTo>
                  <a:lnTo>
                    <a:pt x="7" y="585"/>
                  </a:lnTo>
                  <a:lnTo>
                    <a:pt x="0" y="585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80984" name="Picture 8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4715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6C4B19E-4AEB-4E1A-B27A-858192D67040}" type="slidenum">
              <a:rPr lang="en-US" smtClean="0">
                <a:solidFill>
                  <a:srgbClr val="FFFFFF"/>
                </a:solidFill>
              </a:rPr>
              <a:pPr eaLnBrk="1" hangingPunct="1"/>
              <a:t>60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8192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889125"/>
            <a:ext cx="8185150" cy="4237038"/>
          </a:xfrm>
        </p:spPr>
        <p:txBody>
          <a:bodyPr/>
          <a:lstStyle/>
          <a:p>
            <a:r>
              <a:rPr lang="en-US" sz="3600" smtClean="0"/>
              <a:t>Comment that rainbows apparent around lights</a:t>
            </a:r>
          </a:p>
          <a:p>
            <a:r>
              <a:rPr lang="en-US" sz="3600" smtClean="0"/>
              <a:t>Drainage from ear canal</a:t>
            </a:r>
          </a:p>
          <a:p>
            <a:r>
              <a:rPr lang="en-US" sz="3600" smtClean="0"/>
              <a:t>Complaint of feeling of fluid or noise in ear</a:t>
            </a:r>
          </a:p>
          <a:p>
            <a:r>
              <a:rPr lang="en-US" sz="3600" smtClean="0"/>
              <a:t>Complaint of sudden flashes of light or loss of sight</a:t>
            </a:r>
          </a:p>
        </p:txBody>
      </p:sp>
      <p:grpSp>
        <p:nvGrpSpPr>
          <p:cNvPr id="81926" name="Group 138"/>
          <p:cNvGrpSpPr>
            <a:grpSpLocks noChangeAspect="1"/>
          </p:cNvGrpSpPr>
          <p:nvPr/>
        </p:nvGrpSpPr>
        <p:grpSpPr bwMode="auto">
          <a:xfrm>
            <a:off x="6163344" y="2591978"/>
            <a:ext cx="1296988" cy="1004887"/>
            <a:chOff x="3988" y="964"/>
            <a:chExt cx="1234" cy="956"/>
          </a:xfrm>
        </p:grpSpPr>
        <p:sp>
          <p:nvSpPr>
            <p:cNvPr id="81957" name="AutoShape 139"/>
            <p:cNvSpPr>
              <a:spLocks noChangeAspect="1" noChangeArrowheads="1" noTextEdit="1"/>
            </p:cNvSpPr>
            <p:nvPr/>
          </p:nvSpPr>
          <p:spPr bwMode="auto">
            <a:xfrm>
              <a:off x="3988" y="964"/>
              <a:ext cx="1234" cy="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8" name="Freeform 140"/>
            <p:cNvSpPr>
              <a:spLocks/>
            </p:cNvSpPr>
            <p:nvPr/>
          </p:nvSpPr>
          <p:spPr bwMode="auto">
            <a:xfrm>
              <a:off x="4013" y="994"/>
              <a:ext cx="1172" cy="896"/>
            </a:xfrm>
            <a:custGeom>
              <a:avLst/>
              <a:gdLst>
                <a:gd name="T0" fmla="*/ 2 w 3515"/>
                <a:gd name="T1" fmla="*/ 0 h 2686"/>
                <a:gd name="T2" fmla="*/ 0 w 3515"/>
                <a:gd name="T3" fmla="*/ 100 h 2686"/>
                <a:gd name="T4" fmla="*/ 130 w 3515"/>
                <a:gd name="T5" fmla="*/ 99 h 2686"/>
                <a:gd name="T6" fmla="*/ 127 w 3515"/>
                <a:gd name="T7" fmla="*/ 0 h 2686"/>
                <a:gd name="T8" fmla="*/ 2 w 3515"/>
                <a:gd name="T9" fmla="*/ 0 h 2686"/>
                <a:gd name="T10" fmla="*/ 2 w 3515"/>
                <a:gd name="T11" fmla="*/ 0 h 2686"/>
                <a:gd name="T12" fmla="*/ 2 w 3515"/>
                <a:gd name="T13" fmla="*/ 0 h 26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15" h="2686">
                  <a:moveTo>
                    <a:pt x="63" y="0"/>
                  </a:moveTo>
                  <a:lnTo>
                    <a:pt x="0" y="2686"/>
                  </a:lnTo>
                  <a:lnTo>
                    <a:pt x="3515" y="2665"/>
                  </a:lnTo>
                  <a:lnTo>
                    <a:pt x="342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9" name="Freeform 141"/>
            <p:cNvSpPr>
              <a:spLocks/>
            </p:cNvSpPr>
            <p:nvPr/>
          </p:nvSpPr>
          <p:spPr bwMode="auto">
            <a:xfrm>
              <a:off x="4122" y="1105"/>
              <a:ext cx="923" cy="671"/>
            </a:xfrm>
            <a:custGeom>
              <a:avLst/>
              <a:gdLst>
                <a:gd name="T0" fmla="*/ 3 w 2768"/>
                <a:gd name="T1" fmla="*/ 2 h 2013"/>
                <a:gd name="T2" fmla="*/ 0 w 2768"/>
                <a:gd name="T3" fmla="*/ 75 h 2013"/>
                <a:gd name="T4" fmla="*/ 103 w 2768"/>
                <a:gd name="T5" fmla="*/ 73 h 2013"/>
                <a:gd name="T6" fmla="*/ 102 w 2768"/>
                <a:gd name="T7" fmla="*/ 0 h 2013"/>
                <a:gd name="T8" fmla="*/ 3 w 2768"/>
                <a:gd name="T9" fmla="*/ 2 h 2013"/>
                <a:gd name="T10" fmla="*/ 3 w 2768"/>
                <a:gd name="T11" fmla="*/ 2 h 20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68" h="2013">
                  <a:moveTo>
                    <a:pt x="70" y="53"/>
                  </a:moveTo>
                  <a:lnTo>
                    <a:pt x="0" y="2013"/>
                  </a:lnTo>
                  <a:lnTo>
                    <a:pt x="2768" y="1976"/>
                  </a:lnTo>
                  <a:lnTo>
                    <a:pt x="2741" y="0"/>
                  </a:lnTo>
                  <a:lnTo>
                    <a:pt x="70" y="53"/>
                  </a:lnTo>
                  <a:close/>
                </a:path>
              </a:pathLst>
            </a:custGeom>
            <a:solidFill>
              <a:srgbClr val="FF4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0" name="Freeform 142"/>
            <p:cNvSpPr>
              <a:spLocks/>
            </p:cNvSpPr>
            <p:nvPr/>
          </p:nvSpPr>
          <p:spPr bwMode="auto">
            <a:xfrm>
              <a:off x="4366" y="1179"/>
              <a:ext cx="435" cy="472"/>
            </a:xfrm>
            <a:custGeom>
              <a:avLst/>
              <a:gdLst>
                <a:gd name="T0" fmla="*/ 37 w 1303"/>
                <a:gd name="T1" fmla="*/ 0 h 1417"/>
                <a:gd name="T2" fmla="*/ 40 w 1303"/>
                <a:gd name="T3" fmla="*/ 2 h 1417"/>
                <a:gd name="T4" fmla="*/ 42 w 1303"/>
                <a:gd name="T5" fmla="*/ 5 h 1417"/>
                <a:gd name="T6" fmla="*/ 45 w 1303"/>
                <a:gd name="T7" fmla="*/ 14 h 1417"/>
                <a:gd name="T8" fmla="*/ 45 w 1303"/>
                <a:gd name="T9" fmla="*/ 22 h 1417"/>
                <a:gd name="T10" fmla="*/ 46 w 1303"/>
                <a:gd name="T11" fmla="*/ 30 h 1417"/>
                <a:gd name="T12" fmla="*/ 48 w 1303"/>
                <a:gd name="T13" fmla="*/ 41 h 1417"/>
                <a:gd name="T14" fmla="*/ 46 w 1303"/>
                <a:gd name="T15" fmla="*/ 47 h 1417"/>
                <a:gd name="T16" fmla="*/ 41 w 1303"/>
                <a:gd name="T17" fmla="*/ 50 h 1417"/>
                <a:gd name="T18" fmla="*/ 35 w 1303"/>
                <a:gd name="T19" fmla="*/ 49 h 1417"/>
                <a:gd name="T20" fmla="*/ 30 w 1303"/>
                <a:gd name="T21" fmla="*/ 44 h 1417"/>
                <a:gd name="T22" fmla="*/ 24 w 1303"/>
                <a:gd name="T23" fmla="*/ 49 h 1417"/>
                <a:gd name="T24" fmla="*/ 15 w 1303"/>
                <a:gd name="T25" fmla="*/ 52 h 1417"/>
                <a:gd name="T26" fmla="*/ 5 w 1303"/>
                <a:gd name="T27" fmla="*/ 51 h 1417"/>
                <a:gd name="T28" fmla="*/ 0 w 1303"/>
                <a:gd name="T29" fmla="*/ 44 h 1417"/>
                <a:gd name="T30" fmla="*/ 0 w 1303"/>
                <a:gd name="T31" fmla="*/ 36 h 1417"/>
                <a:gd name="T32" fmla="*/ 6 w 1303"/>
                <a:gd name="T33" fmla="*/ 29 h 1417"/>
                <a:gd name="T34" fmla="*/ 15 w 1303"/>
                <a:gd name="T35" fmla="*/ 24 h 1417"/>
                <a:gd name="T36" fmla="*/ 21 w 1303"/>
                <a:gd name="T37" fmla="*/ 12 h 1417"/>
                <a:gd name="T38" fmla="*/ 30 w 1303"/>
                <a:gd name="T39" fmla="*/ 4 h 1417"/>
                <a:gd name="T40" fmla="*/ 37 w 1303"/>
                <a:gd name="T41" fmla="*/ 0 h 1417"/>
                <a:gd name="T42" fmla="*/ 37 w 1303"/>
                <a:gd name="T43" fmla="*/ 0 h 14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3" h="1417">
                  <a:moveTo>
                    <a:pt x="992" y="0"/>
                  </a:moveTo>
                  <a:lnTo>
                    <a:pt x="1078" y="54"/>
                  </a:lnTo>
                  <a:lnTo>
                    <a:pt x="1124" y="133"/>
                  </a:lnTo>
                  <a:lnTo>
                    <a:pt x="1204" y="379"/>
                  </a:lnTo>
                  <a:lnTo>
                    <a:pt x="1209" y="607"/>
                  </a:lnTo>
                  <a:lnTo>
                    <a:pt x="1230" y="815"/>
                  </a:lnTo>
                  <a:lnTo>
                    <a:pt x="1303" y="1109"/>
                  </a:lnTo>
                  <a:lnTo>
                    <a:pt x="1240" y="1274"/>
                  </a:lnTo>
                  <a:lnTo>
                    <a:pt x="1098" y="1344"/>
                  </a:lnTo>
                  <a:lnTo>
                    <a:pt x="954" y="1316"/>
                  </a:lnTo>
                  <a:lnTo>
                    <a:pt x="796" y="1194"/>
                  </a:lnTo>
                  <a:lnTo>
                    <a:pt x="652" y="1316"/>
                  </a:lnTo>
                  <a:lnTo>
                    <a:pt x="408" y="1417"/>
                  </a:lnTo>
                  <a:lnTo>
                    <a:pt x="122" y="1370"/>
                  </a:lnTo>
                  <a:lnTo>
                    <a:pt x="0" y="1183"/>
                  </a:lnTo>
                  <a:lnTo>
                    <a:pt x="0" y="964"/>
                  </a:lnTo>
                  <a:lnTo>
                    <a:pt x="165" y="790"/>
                  </a:lnTo>
                  <a:lnTo>
                    <a:pt x="398" y="660"/>
                  </a:lnTo>
                  <a:lnTo>
                    <a:pt x="573" y="331"/>
                  </a:lnTo>
                  <a:lnTo>
                    <a:pt x="806" y="97"/>
                  </a:lnTo>
                  <a:lnTo>
                    <a:pt x="992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1" name="Freeform 143"/>
            <p:cNvSpPr>
              <a:spLocks/>
            </p:cNvSpPr>
            <p:nvPr/>
          </p:nvSpPr>
          <p:spPr bwMode="auto">
            <a:xfrm>
              <a:off x="3988" y="974"/>
              <a:ext cx="1226" cy="938"/>
            </a:xfrm>
            <a:custGeom>
              <a:avLst/>
              <a:gdLst>
                <a:gd name="T0" fmla="*/ 3 w 3677"/>
                <a:gd name="T1" fmla="*/ 0 h 2812"/>
                <a:gd name="T2" fmla="*/ 0 w 3677"/>
                <a:gd name="T3" fmla="*/ 104 h 2812"/>
                <a:gd name="T4" fmla="*/ 136 w 3677"/>
                <a:gd name="T5" fmla="*/ 104 h 2812"/>
                <a:gd name="T6" fmla="*/ 132 w 3677"/>
                <a:gd name="T7" fmla="*/ 100 h 2812"/>
                <a:gd name="T8" fmla="*/ 9 w 3677"/>
                <a:gd name="T9" fmla="*/ 96 h 2812"/>
                <a:gd name="T10" fmla="*/ 8 w 3677"/>
                <a:gd name="T11" fmla="*/ 2 h 2812"/>
                <a:gd name="T12" fmla="*/ 3 w 3677"/>
                <a:gd name="T13" fmla="*/ 0 h 2812"/>
                <a:gd name="T14" fmla="*/ 3 w 3677"/>
                <a:gd name="T15" fmla="*/ 0 h 28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77" h="2812">
                  <a:moveTo>
                    <a:pt x="77" y="0"/>
                  </a:moveTo>
                  <a:lnTo>
                    <a:pt x="0" y="2800"/>
                  </a:lnTo>
                  <a:lnTo>
                    <a:pt x="3677" y="2812"/>
                  </a:lnTo>
                  <a:lnTo>
                    <a:pt x="3564" y="2682"/>
                  </a:lnTo>
                  <a:lnTo>
                    <a:pt x="234" y="2574"/>
                  </a:lnTo>
                  <a:lnTo>
                    <a:pt x="211" y="6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2" name="Freeform 144"/>
            <p:cNvSpPr>
              <a:spLocks/>
            </p:cNvSpPr>
            <p:nvPr/>
          </p:nvSpPr>
          <p:spPr bwMode="auto">
            <a:xfrm>
              <a:off x="4015" y="965"/>
              <a:ext cx="1199" cy="947"/>
            </a:xfrm>
            <a:custGeom>
              <a:avLst/>
              <a:gdLst>
                <a:gd name="T0" fmla="*/ 0 w 3596"/>
                <a:gd name="T1" fmla="*/ 1 h 2839"/>
                <a:gd name="T2" fmla="*/ 129 w 3596"/>
                <a:gd name="T3" fmla="*/ 0 h 2839"/>
                <a:gd name="T4" fmla="*/ 133 w 3596"/>
                <a:gd name="T5" fmla="*/ 105 h 2839"/>
                <a:gd name="T6" fmla="*/ 128 w 3596"/>
                <a:gd name="T7" fmla="*/ 103 h 2839"/>
                <a:gd name="T8" fmla="*/ 122 w 3596"/>
                <a:gd name="T9" fmla="*/ 7 h 2839"/>
                <a:gd name="T10" fmla="*/ 2 w 3596"/>
                <a:gd name="T11" fmla="*/ 6 h 2839"/>
                <a:gd name="T12" fmla="*/ 0 w 3596"/>
                <a:gd name="T13" fmla="*/ 1 h 2839"/>
                <a:gd name="T14" fmla="*/ 0 w 3596"/>
                <a:gd name="T15" fmla="*/ 1 h 28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96" h="2839">
                  <a:moveTo>
                    <a:pt x="0" y="40"/>
                  </a:moveTo>
                  <a:lnTo>
                    <a:pt x="3485" y="0"/>
                  </a:lnTo>
                  <a:lnTo>
                    <a:pt x="3596" y="2839"/>
                  </a:lnTo>
                  <a:lnTo>
                    <a:pt x="3446" y="2780"/>
                  </a:lnTo>
                  <a:lnTo>
                    <a:pt x="3282" y="178"/>
                  </a:lnTo>
                  <a:lnTo>
                    <a:pt x="59" y="15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3" name="Freeform 145"/>
            <p:cNvSpPr>
              <a:spLocks/>
            </p:cNvSpPr>
            <p:nvPr/>
          </p:nvSpPr>
          <p:spPr bwMode="auto">
            <a:xfrm>
              <a:off x="4114" y="1092"/>
              <a:ext cx="929" cy="697"/>
            </a:xfrm>
            <a:custGeom>
              <a:avLst/>
              <a:gdLst>
                <a:gd name="T0" fmla="*/ 103 w 2789"/>
                <a:gd name="T1" fmla="*/ 0 h 2092"/>
                <a:gd name="T2" fmla="*/ 2 w 2789"/>
                <a:gd name="T3" fmla="*/ 1 h 2092"/>
                <a:gd name="T4" fmla="*/ 0 w 2789"/>
                <a:gd name="T5" fmla="*/ 77 h 2092"/>
                <a:gd name="T6" fmla="*/ 3 w 2789"/>
                <a:gd name="T7" fmla="*/ 75 h 2092"/>
                <a:gd name="T8" fmla="*/ 6 w 2789"/>
                <a:gd name="T9" fmla="*/ 6 h 2092"/>
                <a:gd name="T10" fmla="*/ 103 w 2789"/>
                <a:gd name="T11" fmla="*/ 3 h 2092"/>
                <a:gd name="T12" fmla="*/ 103 w 2789"/>
                <a:gd name="T13" fmla="*/ 2 h 2092"/>
                <a:gd name="T14" fmla="*/ 103 w 2789"/>
                <a:gd name="T15" fmla="*/ 1 h 2092"/>
                <a:gd name="T16" fmla="*/ 103 w 2789"/>
                <a:gd name="T17" fmla="*/ 1 h 2092"/>
                <a:gd name="T18" fmla="*/ 103 w 2789"/>
                <a:gd name="T19" fmla="*/ 1 h 2092"/>
                <a:gd name="T20" fmla="*/ 103 w 2789"/>
                <a:gd name="T21" fmla="*/ 1 h 2092"/>
                <a:gd name="T22" fmla="*/ 103 w 2789"/>
                <a:gd name="T23" fmla="*/ 1 h 2092"/>
                <a:gd name="T24" fmla="*/ 103 w 2789"/>
                <a:gd name="T25" fmla="*/ 1 h 2092"/>
                <a:gd name="T26" fmla="*/ 103 w 2789"/>
                <a:gd name="T27" fmla="*/ 1 h 2092"/>
                <a:gd name="T28" fmla="*/ 103 w 2789"/>
                <a:gd name="T29" fmla="*/ 0 h 2092"/>
                <a:gd name="T30" fmla="*/ 103 w 2789"/>
                <a:gd name="T31" fmla="*/ 0 h 2092"/>
                <a:gd name="T32" fmla="*/ 103 w 2789"/>
                <a:gd name="T33" fmla="*/ 0 h 2092"/>
                <a:gd name="T34" fmla="*/ 103 w 2789"/>
                <a:gd name="T35" fmla="*/ 0 h 20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89" h="2092">
                  <a:moveTo>
                    <a:pt x="2789" y="0"/>
                  </a:moveTo>
                  <a:lnTo>
                    <a:pt x="47" y="39"/>
                  </a:lnTo>
                  <a:lnTo>
                    <a:pt x="0" y="2092"/>
                  </a:lnTo>
                  <a:lnTo>
                    <a:pt x="83" y="2033"/>
                  </a:lnTo>
                  <a:lnTo>
                    <a:pt x="164" y="156"/>
                  </a:lnTo>
                  <a:lnTo>
                    <a:pt x="2786" y="87"/>
                  </a:lnTo>
                  <a:lnTo>
                    <a:pt x="2787" y="47"/>
                  </a:lnTo>
                  <a:lnTo>
                    <a:pt x="2789" y="17"/>
                  </a:lnTo>
                  <a:lnTo>
                    <a:pt x="2789" y="16"/>
                  </a:lnTo>
                  <a:lnTo>
                    <a:pt x="2789" y="15"/>
                  </a:lnTo>
                  <a:lnTo>
                    <a:pt x="2789" y="12"/>
                  </a:lnTo>
                  <a:lnTo>
                    <a:pt x="2789" y="6"/>
                  </a:lnTo>
                  <a:lnTo>
                    <a:pt x="27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4" name="Freeform 146"/>
            <p:cNvSpPr>
              <a:spLocks/>
            </p:cNvSpPr>
            <p:nvPr/>
          </p:nvSpPr>
          <p:spPr bwMode="auto">
            <a:xfrm>
              <a:off x="4114" y="1093"/>
              <a:ext cx="956" cy="696"/>
            </a:xfrm>
            <a:custGeom>
              <a:avLst/>
              <a:gdLst>
                <a:gd name="T0" fmla="*/ 104 w 2868"/>
                <a:gd name="T1" fmla="*/ 0 h 2087"/>
                <a:gd name="T2" fmla="*/ 106 w 2868"/>
                <a:gd name="T3" fmla="*/ 76 h 2087"/>
                <a:gd name="T4" fmla="*/ 0 w 2868"/>
                <a:gd name="T5" fmla="*/ 77 h 2087"/>
                <a:gd name="T6" fmla="*/ 2 w 2868"/>
                <a:gd name="T7" fmla="*/ 74 h 2087"/>
                <a:gd name="T8" fmla="*/ 99 w 2868"/>
                <a:gd name="T9" fmla="*/ 72 h 2087"/>
                <a:gd name="T10" fmla="*/ 100 w 2868"/>
                <a:gd name="T11" fmla="*/ 1 h 2087"/>
                <a:gd name="T12" fmla="*/ 104 w 2868"/>
                <a:gd name="T13" fmla="*/ 0 h 2087"/>
                <a:gd name="T14" fmla="*/ 104 w 2868"/>
                <a:gd name="T15" fmla="*/ 0 h 20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8" h="2087">
                  <a:moveTo>
                    <a:pt x="2797" y="0"/>
                  </a:moveTo>
                  <a:lnTo>
                    <a:pt x="2868" y="2063"/>
                  </a:lnTo>
                  <a:lnTo>
                    <a:pt x="0" y="2087"/>
                  </a:lnTo>
                  <a:lnTo>
                    <a:pt x="47" y="2003"/>
                  </a:lnTo>
                  <a:lnTo>
                    <a:pt x="2668" y="1932"/>
                  </a:lnTo>
                  <a:lnTo>
                    <a:pt x="2703" y="34"/>
                  </a:lnTo>
                  <a:lnTo>
                    <a:pt x="27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5" name="Freeform 147"/>
            <p:cNvSpPr>
              <a:spLocks/>
            </p:cNvSpPr>
            <p:nvPr/>
          </p:nvSpPr>
          <p:spPr bwMode="auto">
            <a:xfrm>
              <a:off x="4165" y="1172"/>
              <a:ext cx="169" cy="574"/>
            </a:xfrm>
            <a:custGeom>
              <a:avLst/>
              <a:gdLst>
                <a:gd name="T0" fmla="*/ 3 w 507"/>
                <a:gd name="T1" fmla="*/ 0 h 1720"/>
                <a:gd name="T2" fmla="*/ 0 w 507"/>
                <a:gd name="T3" fmla="*/ 64 h 1720"/>
                <a:gd name="T4" fmla="*/ 19 w 507"/>
                <a:gd name="T5" fmla="*/ 62 h 1720"/>
                <a:gd name="T6" fmla="*/ 3 w 507"/>
                <a:gd name="T7" fmla="*/ 59 h 1720"/>
                <a:gd name="T8" fmla="*/ 16 w 507"/>
                <a:gd name="T9" fmla="*/ 56 h 1720"/>
                <a:gd name="T10" fmla="*/ 2 w 507"/>
                <a:gd name="T11" fmla="*/ 55 h 1720"/>
                <a:gd name="T12" fmla="*/ 17 w 507"/>
                <a:gd name="T13" fmla="*/ 51 h 1720"/>
                <a:gd name="T14" fmla="*/ 3 w 507"/>
                <a:gd name="T15" fmla="*/ 49 h 1720"/>
                <a:gd name="T16" fmla="*/ 15 w 507"/>
                <a:gd name="T17" fmla="*/ 44 h 1720"/>
                <a:gd name="T18" fmla="*/ 3 w 507"/>
                <a:gd name="T19" fmla="*/ 43 h 1720"/>
                <a:gd name="T20" fmla="*/ 13 w 507"/>
                <a:gd name="T21" fmla="*/ 39 h 1720"/>
                <a:gd name="T22" fmla="*/ 3 w 507"/>
                <a:gd name="T23" fmla="*/ 37 h 1720"/>
                <a:gd name="T24" fmla="*/ 14 w 507"/>
                <a:gd name="T25" fmla="*/ 33 h 1720"/>
                <a:gd name="T26" fmla="*/ 3 w 507"/>
                <a:gd name="T27" fmla="*/ 31 h 1720"/>
                <a:gd name="T28" fmla="*/ 16 w 507"/>
                <a:gd name="T29" fmla="*/ 26 h 1720"/>
                <a:gd name="T30" fmla="*/ 4 w 507"/>
                <a:gd name="T31" fmla="*/ 24 h 1720"/>
                <a:gd name="T32" fmla="*/ 15 w 507"/>
                <a:gd name="T33" fmla="*/ 21 h 1720"/>
                <a:gd name="T34" fmla="*/ 5 w 507"/>
                <a:gd name="T35" fmla="*/ 18 h 1720"/>
                <a:gd name="T36" fmla="*/ 15 w 507"/>
                <a:gd name="T37" fmla="*/ 14 h 1720"/>
                <a:gd name="T38" fmla="*/ 4 w 507"/>
                <a:gd name="T39" fmla="*/ 12 h 1720"/>
                <a:gd name="T40" fmla="*/ 14 w 507"/>
                <a:gd name="T41" fmla="*/ 7 h 1720"/>
                <a:gd name="T42" fmla="*/ 5 w 507"/>
                <a:gd name="T43" fmla="*/ 6 h 1720"/>
                <a:gd name="T44" fmla="*/ 13 w 507"/>
                <a:gd name="T45" fmla="*/ 0 h 1720"/>
                <a:gd name="T46" fmla="*/ 3 w 507"/>
                <a:gd name="T47" fmla="*/ 0 h 1720"/>
                <a:gd name="T48" fmla="*/ 3 w 507"/>
                <a:gd name="T49" fmla="*/ 0 h 17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7" h="1720">
                  <a:moveTo>
                    <a:pt x="81" y="12"/>
                  </a:moveTo>
                  <a:lnTo>
                    <a:pt x="0" y="1720"/>
                  </a:lnTo>
                  <a:lnTo>
                    <a:pt x="507" y="1673"/>
                  </a:lnTo>
                  <a:lnTo>
                    <a:pt x="71" y="1601"/>
                  </a:lnTo>
                  <a:lnTo>
                    <a:pt x="435" y="1507"/>
                  </a:lnTo>
                  <a:lnTo>
                    <a:pt x="59" y="1471"/>
                  </a:lnTo>
                  <a:lnTo>
                    <a:pt x="447" y="1364"/>
                  </a:lnTo>
                  <a:lnTo>
                    <a:pt x="71" y="1316"/>
                  </a:lnTo>
                  <a:lnTo>
                    <a:pt x="400" y="1186"/>
                  </a:lnTo>
                  <a:lnTo>
                    <a:pt x="71" y="1161"/>
                  </a:lnTo>
                  <a:lnTo>
                    <a:pt x="353" y="1044"/>
                  </a:lnTo>
                  <a:lnTo>
                    <a:pt x="71" y="997"/>
                  </a:lnTo>
                  <a:lnTo>
                    <a:pt x="378" y="882"/>
                  </a:lnTo>
                  <a:lnTo>
                    <a:pt x="94" y="842"/>
                  </a:lnTo>
                  <a:lnTo>
                    <a:pt x="435" y="712"/>
                  </a:lnTo>
                  <a:lnTo>
                    <a:pt x="105" y="651"/>
                  </a:lnTo>
                  <a:lnTo>
                    <a:pt x="413" y="570"/>
                  </a:lnTo>
                  <a:lnTo>
                    <a:pt x="130" y="487"/>
                  </a:lnTo>
                  <a:lnTo>
                    <a:pt x="400" y="367"/>
                  </a:lnTo>
                  <a:lnTo>
                    <a:pt x="117" y="319"/>
                  </a:lnTo>
                  <a:lnTo>
                    <a:pt x="378" y="177"/>
                  </a:lnTo>
                  <a:lnTo>
                    <a:pt x="130" y="153"/>
                  </a:lnTo>
                  <a:lnTo>
                    <a:pt x="342" y="0"/>
                  </a:lnTo>
                  <a:lnTo>
                    <a:pt x="8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6" name="Freeform 148"/>
            <p:cNvSpPr>
              <a:spLocks/>
            </p:cNvSpPr>
            <p:nvPr/>
          </p:nvSpPr>
          <p:spPr bwMode="auto">
            <a:xfrm>
              <a:off x="4798" y="1145"/>
              <a:ext cx="192" cy="573"/>
            </a:xfrm>
            <a:custGeom>
              <a:avLst/>
              <a:gdLst>
                <a:gd name="T0" fmla="*/ 21 w 577"/>
                <a:gd name="T1" fmla="*/ 0 h 1719"/>
                <a:gd name="T2" fmla="*/ 0 w 577"/>
                <a:gd name="T3" fmla="*/ 1 h 1719"/>
                <a:gd name="T4" fmla="*/ 20 w 577"/>
                <a:gd name="T5" fmla="*/ 4 h 1719"/>
                <a:gd name="T6" fmla="*/ 6 w 577"/>
                <a:gd name="T7" fmla="*/ 5 h 1719"/>
                <a:gd name="T8" fmla="*/ 19 w 577"/>
                <a:gd name="T9" fmla="*/ 9 h 1719"/>
                <a:gd name="T10" fmla="*/ 5 w 577"/>
                <a:gd name="T11" fmla="*/ 12 h 1719"/>
                <a:gd name="T12" fmla="*/ 19 w 577"/>
                <a:gd name="T13" fmla="*/ 16 h 1719"/>
                <a:gd name="T14" fmla="*/ 5 w 577"/>
                <a:gd name="T15" fmla="*/ 19 h 1719"/>
                <a:gd name="T16" fmla="*/ 18 w 577"/>
                <a:gd name="T17" fmla="*/ 21 h 1719"/>
                <a:gd name="T18" fmla="*/ 6 w 577"/>
                <a:gd name="T19" fmla="*/ 25 h 1719"/>
                <a:gd name="T20" fmla="*/ 18 w 577"/>
                <a:gd name="T21" fmla="*/ 27 h 1719"/>
                <a:gd name="T22" fmla="*/ 5 w 577"/>
                <a:gd name="T23" fmla="*/ 33 h 1719"/>
                <a:gd name="T24" fmla="*/ 16 w 577"/>
                <a:gd name="T25" fmla="*/ 35 h 1719"/>
                <a:gd name="T26" fmla="*/ 7 w 577"/>
                <a:gd name="T27" fmla="*/ 41 h 1719"/>
                <a:gd name="T28" fmla="*/ 17 w 577"/>
                <a:gd name="T29" fmla="*/ 43 h 1719"/>
                <a:gd name="T30" fmla="*/ 2 w 577"/>
                <a:gd name="T31" fmla="*/ 48 h 1719"/>
                <a:gd name="T32" fmla="*/ 17 w 577"/>
                <a:gd name="T33" fmla="*/ 51 h 1719"/>
                <a:gd name="T34" fmla="*/ 3 w 577"/>
                <a:gd name="T35" fmla="*/ 54 h 1719"/>
                <a:gd name="T36" fmla="*/ 16 w 577"/>
                <a:gd name="T37" fmla="*/ 58 h 1719"/>
                <a:gd name="T38" fmla="*/ 3 w 577"/>
                <a:gd name="T39" fmla="*/ 64 h 1719"/>
                <a:gd name="T40" fmla="*/ 20 w 577"/>
                <a:gd name="T41" fmla="*/ 63 h 1719"/>
                <a:gd name="T42" fmla="*/ 21 w 577"/>
                <a:gd name="T43" fmla="*/ 0 h 1719"/>
                <a:gd name="T44" fmla="*/ 21 w 577"/>
                <a:gd name="T45" fmla="*/ 0 h 1719"/>
                <a:gd name="T46" fmla="*/ 21 w 577"/>
                <a:gd name="T47" fmla="*/ 0 h 17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7" h="1719">
                  <a:moveTo>
                    <a:pt x="577" y="0"/>
                  </a:moveTo>
                  <a:lnTo>
                    <a:pt x="0" y="22"/>
                  </a:lnTo>
                  <a:lnTo>
                    <a:pt x="530" y="117"/>
                  </a:lnTo>
                  <a:lnTo>
                    <a:pt x="167" y="146"/>
                  </a:lnTo>
                  <a:lnTo>
                    <a:pt x="507" y="248"/>
                  </a:lnTo>
                  <a:lnTo>
                    <a:pt x="126" y="327"/>
                  </a:lnTo>
                  <a:lnTo>
                    <a:pt x="507" y="425"/>
                  </a:lnTo>
                  <a:lnTo>
                    <a:pt x="129" y="507"/>
                  </a:lnTo>
                  <a:lnTo>
                    <a:pt x="496" y="567"/>
                  </a:lnTo>
                  <a:lnTo>
                    <a:pt x="166" y="687"/>
                  </a:lnTo>
                  <a:lnTo>
                    <a:pt x="484" y="733"/>
                  </a:lnTo>
                  <a:lnTo>
                    <a:pt x="129" y="888"/>
                  </a:lnTo>
                  <a:lnTo>
                    <a:pt x="436" y="935"/>
                  </a:lnTo>
                  <a:lnTo>
                    <a:pt x="188" y="1114"/>
                  </a:lnTo>
                  <a:lnTo>
                    <a:pt x="471" y="1161"/>
                  </a:lnTo>
                  <a:lnTo>
                    <a:pt x="58" y="1303"/>
                  </a:lnTo>
                  <a:lnTo>
                    <a:pt x="461" y="1374"/>
                  </a:lnTo>
                  <a:lnTo>
                    <a:pt x="83" y="1469"/>
                  </a:lnTo>
                  <a:lnTo>
                    <a:pt x="425" y="1553"/>
                  </a:lnTo>
                  <a:lnTo>
                    <a:pt x="71" y="1719"/>
                  </a:lnTo>
                  <a:lnTo>
                    <a:pt x="530" y="1706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7" name="Freeform 149"/>
            <p:cNvSpPr>
              <a:spLocks/>
            </p:cNvSpPr>
            <p:nvPr/>
          </p:nvSpPr>
          <p:spPr bwMode="auto">
            <a:xfrm>
              <a:off x="4644" y="1220"/>
              <a:ext cx="125" cy="147"/>
            </a:xfrm>
            <a:custGeom>
              <a:avLst/>
              <a:gdLst>
                <a:gd name="T0" fmla="*/ 11 w 377"/>
                <a:gd name="T1" fmla="*/ 0 h 442"/>
                <a:gd name="T2" fmla="*/ 11 w 377"/>
                <a:gd name="T3" fmla="*/ 7 h 442"/>
                <a:gd name="T4" fmla="*/ 6 w 377"/>
                <a:gd name="T5" fmla="*/ 5 h 442"/>
                <a:gd name="T6" fmla="*/ 8 w 377"/>
                <a:gd name="T7" fmla="*/ 10 h 442"/>
                <a:gd name="T8" fmla="*/ 3 w 377"/>
                <a:gd name="T9" fmla="*/ 8 h 442"/>
                <a:gd name="T10" fmla="*/ 4 w 377"/>
                <a:gd name="T11" fmla="*/ 13 h 442"/>
                <a:gd name="T12" fmla="*/ 0 w 377"/>
                <a:gd name="T13" fmla="*/ 12 h 442"/>
                <a:gd name="T14" fmla="*/ 3 w 377"/>
                <a:gd name="T15" fmla="*/ 16 h 442"/>
                <a:gd name="T16" fmla="*/ 8 w 377"/>
                <a:gd name="T17" fmla="*/ 14 h 442"/>
                <a:gd name="T18" fmla="*/ 14 w 377"/>
                <a:gd name="T19" fmla="*/ 9 h 442"/>
                <a:gd name="T20" fmla="*/ 13 w 377"/>
                <a:gd name="T21" fmla="*/ 4 h 442"/>
                <a:gd name="T22" fmla="*/ 11 w 377"/>
                <a:gd name="T23" fmla="*/ 0 h 442"/>
                <a:gd name="T24" fmla="*/ 11 w 377"/>
                <a:gd name="T25" fmla="*/ 0 h 4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7" h="442">
                  <a:moveTo>
                    <a:pt x="292" y="0"/>
                  </a:moveTo>
                  <a:lnTo>
                    <a:pt x="292" y="193"/>
                  </a:lnTo>
                  <a:lnTo>
                    <a:pt x="175" y="129"/>
                  </a:lnTo>
                  <a:lnTo>
                    <a:pt x="207" y="272"/>
                  </a:lnTo>
                  <a:lnTo>
                    <a:pt x="91" y="209"/>
                  </a:lnTo>
                  <a:lnTo>
                    <a:pt x="122" y="352"/>
                  </a:lnTo>
                  <a:lnTo>
                    <a:pt x="0" y="331"/>
                  </a:lnTo>
                  <a:lnTo>
                    <a:pt x="70" y="442"/>
                  </a:lnTo>
                  <a:lnTo>
                    <a:pt x="207" y="368"/>
                  </a:lnTo>
                  <a:lnTo>
                    <a:pt x="377" y="251"/>
                  </a:lnTo>
                  <a:lnTo>
                    <a:pt x="344" y="113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8" name="Freeform 150"/>
            <p:cNvSpPr>
              <a:spLocks/>
            </p:cNvSpPr>
            <p:nvPr/>
          </p:nvSpPr>
          <p:spPr bwMode="auto">
            <a:xfrm>
              <a:off x="4352" y="1177"/>
              <a:ext cx="373" cy="489"/>
            </a:xfrm>
            <a:custGeom>
              <a:avLst/>
              <a:gdLst>
                <a:gd name="T0" fmla="*/ 39 w 1117"/>
                <a:gd name="T1" fmla="*/ 0 h 1465"/>
                <a:gd name="T2" fmla="*/ 29 w 1117"/>
                <a:gd name="T3" fmla="*/ 4 h 1465"/>
                <a:gd name="T4" fmla="*/ 22 w 1117"/>
                <a:gd name="T5" fmla="*/ 11 h 1465"/>
                <a:gd name="T6" fmla="*/ 18 w 1117"/>
                <a:gd name="T7" fmla="*/ 18 h 1465"/>
                <a:gd name="T8" fmla="*/ 15 w 1117"/>
                <a:gd name="T9" fmla="*/ 23 h 1465"/>
                <a:gd name="T10" fmla="*/ 6 w 1117"/>
                <a:gd name="T11" fmla="*/ 29 h 1465"/>
                <a:gd name="T12" fmla="*/ 1 w 1117"/>
                <a:gd name="T13" fmla="*/ 36 h 1465"/>
                <a:gd name="T14" fmla="*/ 0 w 1117"/>
                <a:gd name="T15" fmla="*/ 43 h 1465"/>
                <a:gd name="T16" fmla="*/ 2 w 1117"/>
                <a:gd name="T17" fmla="*/ 50 h 1465"/>
                <a:gd name="T18" fmla="*/ 8 w 1117"/>
                <a:gd name="T19" fmla="*/ 54 h 1465"/>
                <a:gd name="T20" fmla="*/ 15 w 1117"/>
                <a:gd name="T21" fmla="*/ 54 h 1465"/>
                <a:gd name="T22" fmla="*/ 22 w 1117"/>
                <a:gd name="T23" fmla="*/ 53 h 1465"/>
                <a:gd name="T24" fmla="*/ 28 w 1117"/>
                <a:gd name="T25" fmla="*/ 48 h 1465"/>
                <a:gd name="T26" fmla="*/ 32 w 1117"/>
                <a:gd name="T27" fmla="*/ 45 h 1465"/>
                <a:gd name="T28" fmla="*/ 30 w 1117"/>
                <a:gd name="T29" fmla="*/ 44 h 1465"/>
                <a:gd name="T30" fmla="*/ 25 w 1117"/>
                <a:gd name="T31" fmla="*/ 49 h 1465"/>
                <a:gd name="T32" fmla="*/ 19 w 1117"/>
                <a:gd name="T33" fmla="*/ 51 h 1465"/>
                <a:gd name="T34" fmla="*/ 14 w 1117"/>
                <a:gd name="T35" fmla="*/ 50 h 1465"/>
                <a:gd name="T36" fmla="*/ 17 w 1117"/>
                <a:gd name="T37" fmla="*/ 47 h 1465"/>
                <a:gd name="T38" fmla="*/ 9 w 1117"/>
                <a:gd name="T39" fmla="*/ 49 h 1465"/>
                <a:gd name="T40" fmla="*/ 14 w 1117"/>
                <a:gd name="T41" fmla="*/ 44 h 1465"/>
                <a:gd name="T42" fmla="*/ 6 w 1117"/>
                <a:gd name="T43" fmla="*/ 46 h 1465"/>
                <a:gd name="T44" fmla="*/ 12 w 1117"/>
                <a:gd name="T45" fmla="*/ 41 h 1465"/>
                <a:gd name="T46" fmla="*/ 4 w 1117"/>
                <a:gd name="T47" fmla="*/ 41 h 1465"/>
                <a:gd name="T48" fmla="*/ 11 w 1117"/>
                <a:gd name="T49" fmla="*/ 37 h 1465"/>
                <a:gd name="T50" fmla="*/ 5 w 1117"/>
                <a:gd name="T51" fmla="*/ 36 h 1465"/>
                <a:gd name="T52" fmla="*/ 11 w 1117"/>
                <a:gd name="T53" fmla="*/ 33 h 1465"/>
                <a:gd name="T54" fmla="*/ 9 w 1117"/>
                <a:gd name="T55" fmla="*/ 31 h 1465"/>
                <a:gd name="T56" fmla="*/ 19 w 1117"/>
                <a:gd name="T57" fmla="*/ 26 h 1465"/>
                <a:gd name="T58" fmla="*/ 25 w 1117"/>
                <a:gd name="T59" fmla="*/ 14 h 1465"/>
                <a:gd name="T60" fmla="*/ 33 w 1117"/>
                <a:gd name="T61" fmla="*/ 7 h 1465"/>
                <a:gd name="T62" fmla="*/ 42 w 1117"/>
                <a:gd name="T63" fmla="*/ 2 h 1465"/>
                <a:gd name="T64" fmla="*/ 39 w 1117"/>
                <a:gd name="T65" fmla="*/ 0 h 1465"/>
                <a:gd name="T66" fmla="*/ 39 w 1117"/>
                <a:gd name="T67" fmla="*/ 0 h 14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17" h="1465">
                  <a:moveTo>
                    <a:pt x="1039" y="0"/>
                  </a:moveTo>
                  <a:lnTo>
                    <a:pt x="772" y="117"/>
                  </a:lnTo>
                  <a:lnTo>
                    <a:pt x="582" y="299"/>
                  </a:lnTo>
                  <a:lnTo>
                    <a:pt x="482" y="480"/>
                  </a:lnTo>
                  <a:lnTo>
                    <a:pt x="412" y="630"/>
                  </a:lnTo>
                  <a:lnTo>
                    <a:pt x="152" y="790"/>
                  </a:lnTo>
                  <a:lnTo>
                    <a:pt x="26" y="966"/>
                  </a:lnTo>
                  <a:lnTo>
                    <a:pt x="0" y="1163"/>
                  </a:lnTo>
                  <a:lnTo>
                    <a:pt x="63" y="1342"/>
                  </a:lnTo>
                  <a:lnTo>
                    <a:pt x="215" y="1443"/>
                  </a:lnTo>
                  <a:lnTo>
                    <a:pt x="412" y="1465"/>
                  </a:lnTo>
                  <a:lnTo>
                    <a:pt x="598" y="1418"/>
                  </a:lnTo>
                  <a:lnTo>
                    <a:pt x="768" y="1300"/>
                  </a:lnTo>
                  <a:lnTo>
                    <a:pt x="853" y="1220"/>
                  </a:lnTo>
                  <a:lnTo>
                    <a:pt x="820" y="1194"/>
                  </a:lnTo>
                  <a:lnTo>
                    <a:pt x="677" y="1306"/>
                  </a:lnTo>
                  <a:lnTo>
                    <a:pt x="509" y="1360"/>
                  </a:lnTo>
                  <a:lnTo>
                    <a:pt x="380" y="1354"/>
                  </a:lnTo>
                  <a:lnTo>
                    <a:pt x="465" y="1269"/>
                  </a:lnTo>
                  <a:lnTo>
                    <a:pt x="254" y="1311"/>
                  </a:lnTo>
                  <a:lnTo>
                    <a:pt x="386" y="1178"/>
                  </a:lnTo>
                  <a:lnTo>
                    <a:pt x="152" y="1242"/>
                  </a:lnTo>
                  <a:lnTo>
                    <a:pt x="316" y="1093"/>
                  </a:lnTo>
                  <a:lnTo>
                    <a:pt x="99" y="1114"/>
                  </a:lnTo>
                  <a:lnTo>
                    <a:pt x="290" y="998"/>
                  </a:lnTo>
                  <a:lnTo>
                    <a:pt x="142" y="959"/>
                  </a:lnTo>
                  <a:lnTo>
                    <a:pt x="306" y="896"/>
                  </a:lnTo>
                  <a:lnTo>
                    <a:pt x="254" y="826"/>
                  </a:lnTo>
                  <a:lnTo>
                    <a:pt x="504" y="699"/>
                  </a:lnTo>
                  <a:lnTo>
                    <a:pt x="677" y="379"/>
                  </a:lnTo>
                  <a:lnTo>
                    <a:pt x="895" y="187"/>
                  </a:lnTo>
                  <a:lnTo>
                    <a:pt x="1117" y="54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69" name="Freeform 151"/>
            <p:cNvSpPr>
              <a:spLocks/>
            </p:cNvSpPr>
            <p:nvPr/>
          </p:nvSpPr>
          <p:spPr bwMode="auto">
            <a:xfrm>
              <a:off x="4539" y="1483"/>
              <a:ext cx="264" cy="154"/>
            </a:xfrm>
            <a:custGeom>
              <a:avLst/>
              <a:gdLst>
                <a:gd name="T0" fmla="*/ 5 w 791"/>
                <a:gd name="T1" fmla="*/ 14 h 463"/>
                <a:gd name="T2" fmla="*/ 2 w 791"/>
                <a:gd name="T3" fmla="*/ 13 h 463"/>
                <a:gd name="T4" fmla="*/ 0 w 791"/>
                <a:gd name="T5" fmla="*/ 10 h 463"/>
                <a:gd name="T6" fmla="*/ 0 w 791"/>
                <a:gd name="T7" fmla="*/ 7 h 463"/>
                <a:gd name="T8" fmla="*/ 4 w 791"/>
                <a:gd name="T9" fmla="*/ 5 h 463"/>
                <a:gd name="T10" fmla="*/ 8 w 791"/>
                <a:gd name="T11" fmla="*/ 6 h 463"/>
                <a:gd name="T12" fmla="*/ 16 w 791"/>
                <a:gd name="T13" fmla="*/ 13 h 463"/>
                <a:gd name="T14" fmla="*/ 22 w 791"/>
                <a:gd name="T15" fmla="*/ 15 h 463"/>
                <a:gd name="T16" fmla="*/ 25 w 791"/>
                <a:gd name="T17" fmla="*/ 13 h 463"/>
                <a:gd name="T18" fmla="*/ 26 w 791"/>
                <a:gd name="T19" fmla="*/ 8 h 463"/>
                <a:gd name="T20" fmla="*/ 23 w 791"/>
                <a:gd name="T21" fmla="*/ 4 h 463"/>
                <a:gd name="T22" fmla="*/ 18 w 791"/>
                <a:gd name="T23" fmla="*/ 2 h 463"/>
                <a:gd name="T24" fmla="*/ 12 w 791"/>
                <a:gd name="T25" fmla="*/ 2 h 463"/>
                <a:gd name="T26" fmla="*/ 19 w 791"/>
                <a:gd name="T27" fmla="*/ 0 h 463"/>
                <a:gd name="T28" fmla="*/ 27 w 791"/>
                <a:gd name="T29" fmla="*/ 2 h 463"/>
                <a:gd name="T30" fmla="*/ 29 w 791"/>
                <a:gd name="T31" fmla="*/ 7 h 463"/>
                <a:gd name="T32" fmla="*/ 28 w 791"/>
                <a:gd name="T33" fmla="*/ 13 h 463"/>
                <a:gd name="T34" fmla="*/ 24 w 791"/>
                <a:gd name="T35" fmla="*/ 16 h 463"/>
                <a:gd name="T36" fmla="*/ 18 w 791"/>
                <a:gd name="T37" fmla="*/ 17 h 463"/>
                <a:gd name="T38" fmla="*/ 13 w 791"/>
                <a:gd name="T39" fmla="*/ 15 h 463"/>
                <a:gd name="T40" fmla="*/ 9 w 791"/>
                <a:gd name="T41" fmla="*/ 11 h 463"/>
                <a:gd name="T42" fmla="*/ 6 w 791"/>
                <a:gd name="T43" fmla="*/ 10 h 463"/>
                <a:gd name="T44" fmla="*/ 4 w 791"/>
                <a:gd name="T45" fmla="*/ 10 h 463"/>
                <a:gd name="T46" fmla="*/ 4 w 791"/>
                <a:gd name="T47" fmla="*/ 12 h 463"/>
                <a:gd name="T48" fmla="*/ 7 w 791"/>
                <a:gd name="T49" fmla="*/ 14 h 463"/>
                <a:gd name="T50" fmla="*/ 5 w 791"/>
                <a:gd name="T51" fmla="*/ 14 h 463"/>
                <a:gd name="T52" fmla="*/ 5 w 791"/>
                <a:gd name="T53" fmla="*/ 14 h 4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91" h="463">
                  <a:moveTo>
                    <a:pt x="143" y="379"/>
                  </a:moveTo>
                  <a:lnTo>
                    <a:pt x="52" y="352"/>
                  </a:lnTo>
                  <a:lnTo>
                    <a:pt x="0" y="271"/>
                  </a:lnTo>
                  <a:lnTo>
                    <a:pt x="5" y="176"/>
                  </a:lnTo>
                  <a:lnTo>
                    <a:pt x="106" y="137"/>
                  </a:lnTo>
                  <a:lnTo>
                    <a:pt x="228" y="171"/>
                  </a:lnTo>
                  <a:lnTo>
                    <a:pt x="425" y="352"/>
                  </a:lnTo>
                  <a:lnTo>
                    <a:pt x="584" y="404"/>
                  </a:lnTo>
                  <a:lnTo>
                    <a:pt x="683" y="352"/>
                  </a:lnTo>
                  <a:lnTo>
                    <a:pt x="705" y="224"/>
                  </a:lnTo>
                  <a:lnTo>
                    <a:pt x="626" y="112"/>
                  </a:lnTo>
                  <a:lnTo>
                    <a:pt x="478" y="59"/>
                  </a:lnTo>
                  <a:lnTo>
                    <a:pt x="313" y="42"/>
                  </a:lnTo>
                  <a:lnTo>
                    <a:pt x="520" y="0"/>
                  </a:lnTo>
                  <a:lnTo>
                    <a:pt x="721" y="64"/>
                  </a:lnTo>
                  <a:lnTo>
                    <a:pt x="791" y="193"/>
                  </a:lnTo>
                  <a:lnTo>
                    <a:pt x="757" y="362"/>
                  </a:lnTo>
                  <a:lnTo>
                    <a:pt x="636" y="446"/>
                  </a:lnTo>
                  <a:lnTo>
                    <a:pt x="488" y="463"/>
                  </a:lnTo>
                  <a:lnTo>
                    <a:pt x="355" y="400"/>
                  </a:lnTo>
                  <a:lnTo>
                    <a:pt x="256" y="309"/>
                  </a:lnTo>
                  <a:lnTo>
                    <a:pt x="165" y="261"/>
                  </a:lnTo>
                  <a:lnTo>
                    <a:pt x="112" y="282"/>
                  </a:lnTo>
                  <a:lnTo>
                    <a:pt x="116" y="325"/>
                  </a:lnTo>
                  <a:lnTo>
                    <a:pt x="190" y="372"/>
                  </a:lnTo>
                  <a:lnTo>
                    <a:pt x="143" y="3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81927" name="Group 155"/>
          <p:cNvGrpSpPr>
            <a:grpSpLocks/>
          </p:cNvGrpSpPr>
          <p:nvPr/>
        </p:nvGrpSpPr>
        <p:grpSpPr bwMode="auto">
          <a:xfrm>
            <a:off x="7216489" y="2782234"/>
            <a:ext cx="1408113" cy="992188"/>
            <a:chOff x="1008" y="1015"/>
            <a:chExt cx="7007" cy="5408"/>
          </a:xfrm>
        </p:grpSpPr>
        <p:sp>
          <p:nvSpPr>
            <p:cNvPr id="81928" name="Freeform 156"/>
            <p:cNvSpPr>
              <a:spLocks/>
            </p:cNvSpPr>
            <p:nvPr/>
          </p:nvSpPr>
          <p:spPr bwMode="auto">
            <a:xfrm>
              <a:off x="1174" y="1148"/>
              <a:ext cx="6706" cy="5104"/>
            </a:xfrm>
            <a:custGeom>
              <a:avLst/>
              <a:gdLst>
                <a:gd name="T0" fmla="*/ 107 w 6706"/>
                <a:gd name="T1" fmla="*/ 67 h 5104"/>
                <a:gd name="T2" fmla="*/ 0 w 6706"/>
                <a:gd name="T3" fmla="*/ 5007 h 5104"/>
                <a:gd name="T4" fmla="*/ 6706 w 6706"/>
                <a:gd name="T5" fmla="*/ 5104 h 5104"/>
                <a:gd name="T6" fmla="*/ 6492 w 6706"/>
                <a:gd name="T7" fmla="*/ 0 h 5104"/>
                <a:gd name="T8" fmla="*/ 107 w 6706"/>
                <a:gd name="T9" fmla="*/ 67 h 5104"/>
                <a:gd name="T10" fmla="*/ 107 w 6706"/>
                <a:gd name="T11" fmla="*/ 67 h 5104"/>
                <a:gd name="T12" fmla="*/ 107 w 6706"/>
                <a:gd name="T13" fmla="*/ 67 h 5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06" h="5104">
                  <a:moveTo>
                    <a:pt x="107" y="67"/>
                  </a:moveTo>
                  <a:lnTo>
                    <a:pt x="0" y="5007"/>
                  </a:lnTo>
                  <a:lnTo>
                    <a:pt x="6706" y="5104"/>
                  </a:lnTo>
                  <a:lnTo>
                    <a:pt x="6492" y="0"/>
                  </a:lnTo>
                  <a:lnTo>
                    <a:pt x="107" y="67"/>
                  </a:lnTo>
                  <a:close/>
                </a:path>
              </a:pathLst>
            </a:custGeom>
            <a:solidFill>
              <a:srgbClr val="FFF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29" name="Freeform 157"/>
            <p:cNvSpPr>
              <a:spLocks/>
            </p:cNvSpPr>
            <p:nvPr/>
          </p:nvSpPr>
          <p:spPr bwMode="auto">
            <a:xfrm>
              <a:off x="1795" y="1866"/>
              <a:ext cx="5220" cy="3773"/>
            </a:xfrm>
            <a:custGeom>
              <a:avLst/>
              <a:gdLst>
                <a:gd name="T0" fmla="*/ 180 w 5220"/>
                <a:gd name="T1" fmla="*/ 140 h 3773"/>
                <a:gd name="T2" fmla="*/ 5149 w 5220"/>
                <a:gd name="T3" fmla="*/ 0 h 3773"/>
                <a:gd name="T4" fmla="*/ 5220 w 5220"/>
                <a:gd name="T5" fmla="*/ 3669 h 3773"/>
                <a:gd name="T6" fmla="*/ 0 w 5220"/>
                <a:gd name="T7" fmla="*/ 3773 h 3773"/>
                <a:gd name="T8" fmla="*/ 180 w 5220"/>
                <a:gd name="T9" fmla="*/ 140 h 3773"/>
                <a:gd name="T10" fmla="*/ 180 w 5220"/>
                <a:gd name="T11" fmla="*/ 140 h 3773"/>
                <a:gd name="T12" fmla="*/ 180 w 5220"/>
                <a:gd name="T13" fmla="*/ 140 h 37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20" h="3773">
                  <a:moveTo>
                    <a:pt x="180" y="140"/>
                  </a:moveTo>
                  <a:lnTo>
                    <a:pt x="5149" y="0"/>
                  </a:lnTo>
                  <a:lnTo>
                    <a:pt x="5220" y="3669"/>
                  </a:lnTo>
                  <a:lnTo>
                    <a:pt x="0" y="3773"/>
                  </a:lnTo>
                  <a:lnTo>
                    <a:pt x="180" y="140"/>
                  </a:lnTo>
                  <a:close/>
                </a:path>
              </a:pathLst>
            </a:custGeom>
            <a:solidFill>
              <a:srgbClr val="FF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0" name="Freeform 158"/>
            <p:cNvSpPr>
              <a:spLocks/>
            </p:cNvSpPr>
            <p:nvPr/>
          </p:nvSpPr>
          <p:spPr bwMode="auto">
            <a:xfrm>
              <a:off x="2850" y="3729"/>
              <a:ext cx="3241" cy="1079"/>
            </a:xfrm>
            <a:custGeom>
              <a:avLst/>
              <a:gdLst>
                <a:gd name="T0" fmla="*/ 0 w 3241"/>
                <a:gd name="T1" fmla="*/ 223 h 1079"/>
                <a:gd name="T2" fmla="*/ 651 w 3241"/>
                <a:gd name="T3" fmla="*/ 444 h 1079"/>
                <a:gd name="T4" fmla="*/ 1245 w 3241"/>
                <a:gd name="T5" fmla="*/ 587 h 1079"/>
                <a:gd name="T6" fmla="*/ 1863 w 3241"/>
                <a:gd name="T7" fmla="*/ 575 h 1079"/>
                <a:gd name="T8" fmla="*/ 2364 w 3241"/>
                <a:gd name="T9" fmla="*/ 458 h 1079"/>
                <a:gd name="T10" fmla="*/ 2896 w 3241"/>
                <a:gd name="T11" fmla="*/ 245 h 1079"/>
                <a:gd name="T12" fmla="*/ 3241 w 3241"/>
                <a:gd name="T13" fmla="*/ 0 h 1079"/>
                <a:gd name="T14" fmla="*/ 3034 w 3241"/>
                <a:gd name="T15" fmla="*/ 394 h 1079"/>
                <a:gd name="T16" fmla="*/ 2706 w 3241"/>
                <a:gd name="T17" fmla="*/ 758 h 1079"/>
                <a:gd name="T18" fmla="*/ 2174 w 3241"/>
                <a:gd name="T19" fmla="*/ 1003 h 1079"/>
                <a:gd name="T20" fmla="*/ 1694 w 3241"/>
                <a:gd name="T21" fmla="*/ 1079 h 1079"/>
                <a:gd name="T22" fmla="*/ 1297 w 3241"/>
                <a:gd name="T23" fmla="*/ 1045 h 1079"/>
                <a:gd name="T24" fmla="*/ 746 w 3241"/>
                <a:gd name="T25" fmla="*/ 846 h 1079"/>
                <a:gd name="T26" fmla="*/ 361 w 3241"/>
                <a:gd name="T27" fmla="*/ 608 h 1079"/>
                <a:gd name="T28" fmla="*/ 0 w 3241"/>
                <a:gd name="T29" fmla="*/ 223 h 1079"/>
                <a:gd name="T30" fmla="*/ 0 w 3241"/>
                <a:gd name="T31" fmla="*/ 223 h 10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41" h="1079">
                  <a:moveTo>
                    <a:pt x="0" y="223"/>
                  </a:moveTo>
                  <a:lnTo>
                    <a:pt x="651" y="444"/>
                  </a:lnTo>
                  <a:lnTo>
                    <a:pt x="1245" y="587"/>
                  </a:lnTo>
                  <a:lnTo>
                    <a:pt x="1863" y="575"/>
                  </a:lnTo>
                  <a:lnTo>
                    <a:pt x="2364" y="458"/>
                  </a:lnTo>
                  <a:lnTo>
                    <a:pt x="2896" y="245"/>
                  </a:lnTo>
                  <a:lnTo>
                    <a:pt x="3241" y="0"/>
                  </a:lnTo>
                  <a:lnTo>
                    <a:pt x="3034" y="394"/>
                  </a:lnTo>
                  <a:lnTo>
                    <a:pt x="2706" y="758"/>
                  </a:lnTo>
                  <a:lnTo>
                    <a:pt x="2174" y="1003"/>
                  </a:lnTo>
                  <a:lnTo>
                    <a:pt x="1694" y="1079"/>
                  </a:lnTo>
                  <a:lnTo>
                    <a:pt x="1297" y="1045"/>
                  </a:lnTo>
                  <a:lnTo>
                    <a:pt x="746" y="846"/>
                  </a:lnTo>
                  <a:lnTo>
                    <a:pt x="361" y="608"/>
                  </a:lnTo>
                  <a:lnTo>
                    <a:pt x="0" y="22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1" name="Freeform 159"/>
            <p:cNvSpPr>
              <a:spLocks/>
            </p:cNvSpPr>
            <p:nvPr/>
          </p:nvSpPr>
          <p:spPr bwMode="auto">
            <a:xfrm>
              <a:off x="2678" y="3372"/>
              <a:ext cx="3125" cy="449"/>
            </a:xfrm>
            <a:custGeom>
              <a:avLst/>
              <a:gdLst>
                <a:gd name="T0" fmla="*/ 0 w 3125"/>
                <a:gd name="T1" fmla="*/ 376 h 449"/>
                <a:gd name="T2" fmla="*/ 352 w 3125"/>
                <a:gd name="T3" fmla="*/ 345 h 449"/>
                <a:gd name="T4" fmla="*/ 1086 w 3125"/>
                <a:gd name="T5" fmla="*/ 88 h 449"/>
                <a:gd name="T6" fmla="*/ 1388 w 3125"/>
                <a:gd name="T7" fmla="*/ 55 h 449"/>
                <a:gd name="T8" fmla="*/ 1833 w 3125"/>
                <a:gd name="T9" fmla="*/ 131 h 449"/>
                <a:gd name="T10" fmla="*/ 2141 w 3125"/>
                <a:gd name="T11" fmla="*/ 0 h 449"/>
                <a:gd name="T12" fmla="*/ 2389 w 3125"/>
                <a:gd name="T13" fmla="*/ 43 h 449"/>
                <a:gd name="T14" fmla="*/ 3125 w 3125"/>
                <a:gd name="T15" fmla="*/ 217 h 449"/>
                <a:gd name="T16" fmla="*/ 2771 w 3125"/>
                <a:gd name="T17" fmla="*/ 364 h 449"/>
                <a:gd name="T18" fmla="*/ 1811 w 3125"/>
                <a:gd name="T19" fmla="*/ 440 h 449"/>
                <a:gd name="T20" fmla="*/ 960 w 3125"/>
                <a:gd name="T21" fmla="*/ 449 h 449"/>
                <a:gd name="T22" fmla="*/ 509 w 3125"/>
                <a:gd name="T23" fmla="*/ 430 h 449"/>
                <a:gd name="T24" fmla="*/ 0 w 3125"/>
                <a:gd name="T25" fmla="*/ 376 h 449"/>
                <a:gd name="T26" fmla="*/ 0 w 3125"/>
                <a:gd name="T27" fmla="*/ 376 h 4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25" h="449">
                  <a:moveTo>
                    <a:pt x="0" y="376"/>
                  </a:moveTo>
                  <a:lnTo>
                    <a:pt x="352" y="345"/>
                  </a:lnTo>
                  <a:lnTo>
                    <a:pt x="1086" y="88"/>
                  </a:lnTo>
                  <a:lnTo>
                    <a:pt x="1388" y="55"/>
                  </a:lnTo>
                  <a:lnTo>
                    <a:pt x="1833" y="131"/>
                  </a:lnTo>
                  <a:lnTo>
                    <a:pt x="2141" y="0"/>
                  </a:lnTo>
                  <a:lnTo>
                    <a:pt x="2389" y="43"/>
                  </a:lnTo>
                  <a:lnTo>
                    <a:pt x="3125" y="217"/>
                  </a:lnTo>
                  <a:lnTo>
                    <a:pt x="2771" y="364"/>
                  </a:lnTo>
                  <a:lnTo>
                    <a:pt x="1811" y="440"/>
                  </a:lnTo>
                  <a:lnTo>
                    <a:pt x="960" y="449"/>
                  </a:lnTo>
                  <a:lnTo>
                    <a:pt x="509" y="430"/>
                  </a:lnTo>
                  <a:lnTo>
                    <a:pt x="0" y="37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2" name="Freeform 160"/>
            <p:cNvSpPr>
              <a:spLocks/>
            </p:cNvSpPr>
            <p:nvPr/>
          </p:nvSpPr>
          <p:spPr bwMode="auto">
            <a:xfrm>
              <a:off x="2648" y="3705"/>
              <a:ext cx="3483" cy="632"/>
            </a:xfrm>
            <a:custGeom>
              <a:avLst/>
              <a:gdLst>
                <a:gd name="T0" fmla="*/ 0 w 3483"/>
                <a:gd name="T1" fmla="*/ 55 h 632"/>
                <a:gd name="T2" fmla="*/ 682 w 3483"/>
                <a:gd name="T3" fmla="*/ 116 h 632"/>
                <a:gd name="T4" fmla="*/ 1768 w 3483"/>
                <a:gd name="T5" fmla="*/ 150 h 632"/>
                <a:gd name="T6" fmla="*/ 2716 w 3483"/>
                <a:gd name="T7" fmla="*/ 31 h 632"/>
                <a:gd name="T8" fmla="*/ 3483 w 3483"/>
                <a:gd name="T9" fmla="*/ 0 h 632"/>
                <a:gd name="T10" fmla="*/ 3174 w 3483"/>
                <a:gd name="T11" fmla="*/ 226 h 632"/>
                <a:gd name="T12" fmla="*/ 2428 w 3483"/>
                <a:gd name="T13" fmla="*/ 580 h 632"/>
                <a:gd name="T14" fmla="*/ 1542 w 3483"/>
                <a:gd name="T15" fmla="*/ 632 h 632"/>
                <a:gd name="T16" fmla="*/ 753 w 3483"/>
                <a:gd name="T17" fmla="*/ 449 h 632"/>
                <a:gd name="T18" fmla="*/ 147 w 3483"/>
                <a:gd name="T19" fmla="*/ 216 h 632"/>
                <a:gd name="T20" fmla="*/ 0 w 3483"/>
                <a:gd name="T21" fmla="*/ 55 h 632"/>
                <a:gd name="T22" fmla="*/ 0 w 3483"/>
                <a:gd name="T23" fmla="*/ 55 h 6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83" h="632">
                  <a:moveTo>
                    <a:pt x="0" y="55"/>
                  </a:moveTo>
                  <a:lnTo>
                    <a:pt x="682" y="116"/>
                  </a:lnTo>
                  <a:lnTo>
                    <a:pt x="1768" y="150"/>
                  </a:lnTo>
                  <a:lnTo>
                    <a:pt x="2716" y="31"/>
                  </a:lnTo>
                  <a:lnTo>
                    <a:pt x="3483" y="0"/>
                  </a:lnTo>
                  <a:lnTo>
                    <a:pt x="3174" y="226"/>
                  </a:lnTo>
                  <a:lnTo>
                    <a:pt x="2428" y="580"/>
                  </a:lnTo>
                  <a:lnTo>
                    <a:pt x="1542" y="632"/>
                  </a:lnTo>
                  <a:lnTo>
                    <a:pt x="753" y="449"/>
                  </a:lnTo>
                  <a:lnTo>
                    <a:pt x="147" y="216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3" name="Freeform 161"/>
            <p:cNvSpPr>
              <a:spLocks/>
            </p:cNvSpPr>
            <p:nvPr/>
          </p:nvSpPr>
          <p:spPr bwMode="auto">
            <a:xfrm>
              <a:off x="1008" y="1067"/>
              <a:ext cx="7007" cy="5356"/>
            </a:xfrm>
            <a:custGeom>
              <a:avLst/>
              <a:gdLst>
                <a:gd name="T0" fmla="*/ 150 w 7007"/>
                <a:gd name="T1" fmla="*/ 0 h 5356"/>
                <a:gd name="T2" fmla="*/ 0 w 7007"/>
                <a:gd name="T3" fmla="*/ 5333 h 5356"/>
                <a:gd name="T4" fmla="*/ 7007 w 7007"/>
                <a:gd name="T5" fmla="*/ 5356 h 5356"/>
                <a:gd name="T6" fmla="*/ 6791 w 7007"/>
                <a:gd name="T7" fmla="*/ 5107 h 5356"/>
                <a:gd name="T8" fmla="*/ 449 w 7007"/>
                <a:gd name="T9" fmla="*/ 4903 h 5356"/>
                <a:gd name="T10" fmla="*/ 402 w 7007"/>
                <a:gd name="T11" fmla="*/ 114 h 5356"/>
                <a:gd name="T12" fmla="*/ 150 w 7007"/>
                <a:gd name="T13" fmla="*/ 0 h 5356"/>
                <a:gd name="T14" fmla="*/ 150 w 7007"/>
                <a:gd name="T15" fmla="*/ 0 h 5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07" h="5356">
                  <a:moveTo>
                    <a:pt x="150" y="0"/>
                  </a:moveTo>
                  <a:lnTo>
                    <a:pt x="0" y="5333"/>
                  </a:lnTo>
                  <a:lnTo>
                    <a:pt x="7007" y="5356"/>
                  </a:lnTo>
                  <a:lnTo>
                    <a:pt x="6791" y="5107"/>
                  </a:lnTo>
                  <a:lnTo>
                    <a:pt x="449" y="4903"/>
                  </a:lnTo>
                  <a:lnTo>
                    <a:pt x="402" y="114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4" name="Freeform 162"/>
            <p:cNvSpPr>
              <a:spLocks/>
            </p:cNvSpPr>
            <p:nvPr/>
          </p:nvSpPr>
          <p:spPr bwMode="auto">
            <a:xfrm>
              <a:off x="1165" y="1015"/>
              <a:ext cx="6850" cy="5408"/>
            </a:xfrm>
            <a:custGeom>
              <a:avLst/>
              <a:gdLst>
                <a:gd name="T0" fmla="*/ 0 w 6850"/>
                <a:gd name="T1" fmla="*/ 76 h 5408"/>
                <a:gd name="T2" fmla="*/ 6637 w 6850"/>
                <a:gd name="T3" fmla="*/ 0 h 5408"/>
                <a:gd name="T4" fmla="*/ 6850 w 6850"/>
                <a:gd name="T5" fmla="*/ 5408 h 5408"/>
                <a:gd name="T6" fmla="*/ 6565 w 6850"/>
                <a:gd name="T7" fmla="*/ 5294 h 5408"/>
                <a:gd name="T8" fmla="*/ 6254 w 6850"/>
                <a:gd name="T9" fmla="*/ 340 h 5408"/>
                <a:gd name="T10" fmla="*/ 109 w 6850"/>
                <a:gd name="T11" fmla="*/ 302 h 5408"/>
                <a:gd name="T12" fmla="*/ 0 w 6850"/>
                <a:gd name="T13" fmla="*/ 76 h 5408"/>
                <a:gd name="T14" fmla="*/ 0 w 6850"/>
                <a:gd name="T15" fmla="*/ 76 h 54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50" h="5408">
                  <a:moveTo>
                    <a:pt x="0" y="76"/>
                  </a:moveTo>
                  <a:lnTo>
                    <a:pt x="6637" y="0"/>
                  </a:lnTo>
                  <a:lnTo>
                    <a:pt x="6850" y="5408"/>
                  </a:lnTo>
                  <a:lnTo>
                    <a:pt x="6565" y="5294"/>
                  </a:lnTo>
                  <a:lnTo>
                    <a:pt x="6254" y="340"/>
                  </a:lnTo>
                  <a:lnTo>
                    <a:pt x="109" y="302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5" name="Freeform 163"/>
            <p:cNvSpPr>
              <a:spLocks/>
            </p:cNvSpPr>
            <p:nvPr/>
          </p:nvSpPr>
          <p:spPr bwMode="auto">
            <a:xfrm>
              <a:off x="1728" y="1738"/>
              <a:ext cx="5313" cy="3984"/>
            </a:xfrm>
            <a:custGeom>
              <a:avLst/>
              <a:gdLst>
                <a:gd name="T0" fmla="*/ 5313 w 5313"/>
                <a:gd name="T1" fmla="*/ 0 h 3984"/>
                <a:gd name="T2" fmla="*/ 88 w 5313"/>
                <a:gd name="T3" fmla="*/ 73 h 3984"/>
                <a:gd name="T4" fmla="*/ 0 w 5313"/>
                <a:gd name="T5" fmla="*/ 3984 h 3984"/>
                <a:gd name="T6" fmla="*/ 157 w 5313"/>
                <a:gd name="T7" fmla="*/ 3870 h 3984"/>
                <a:gd name="T8" fmla="*/ 314 w 5313"/>
                <a:gd name="T9" fmla="*/ 297 h 3984"/>
                <a:gd name="T10" fmla="*/ 5311 w 5313"/>
                <a:gd name="T11" fmla="*/ 163 h 3984"/>
                <a:gd name="T12" fmla="*/ 5311 w 5313"/>
                <a:gd name="T13" fmla="*/ 90 h 3984"/>
                <a:gd name="T14" fmla="*/ 5313 w 5313"/>
                <a:gd name="T15" fmla="*/ 33 h 3984"/>
                <a:gd name="T16" fmla="*/ 5313 w 5313"/>
                <a:gd name="T17" fmla="*/ 0 h 3984"/>
                <a:gd name="T18" fmla="*/ 5313 w 5313"/>
                <a:gd name="T19" fmla="*/ 0 h 39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13" h="3984">
                  <a:moveTo>
                    <a:pt x="5313" y="0"/>
                  </a:moveTo>
                  <a:lnTo>
                    <a:pt x="88" y="73"/>
                  </a:lnTo>
                  <a:lnTo>
                    <a:pt x="0" y="3984"/>
                  </a:lnTo>
                  <a:lnTo>
                    <a:pt x="157" y="3870"/>
                  </a:lnTo>
                  <a:lnTo>
                    <a:pt x="314" y="297"/>
                  </a:lnTo>
                  <a:lnTo>
                    <a:pt x="5311" y="163"/>
                  </a:lnTo>
                  <a:lnTo>
                    <a:pt x="5311" y="90"/>
                  </a:lnTo>
                  <a:lnTo>
                    <a:pt x="5313" y="33"/>
                  </a:lnTo>
                  <a:lnTo>
                    <a:pt x="53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6" name="Freeform 164"/>
            <p:cNvSpPr>
              <a:spLocks/>
            </p:cNvSpPr>
            <p:nvPr/>
          </p:nvSpPr>
          <p:spPr bwMode="auto">
            <a:xfrm>
              <a:off x="1728" y="1747"/>
              <a:ext cx="5463" cy="3975"/>
            </a:xfrm>
            <a:custGeom>
              <a:avLst/>
              <a:gdLst>
                <a:gd name="T0" fmla="*/ 5330 w 5463"/>
                <a:gd name="T1" fmla="*/ 0 h 3975"/>
                <a:gd name="T2" fmla="*/ 5463 w 5463"/>
                <a:gd name="T3" fmla="*/ 3930 h 3975"/>
                <a:gd name="T4" fmla="*/ 0 w 5463"/>
                <a:gd name="T5" fmla="*/ 3975 h 3975"/>
                <a:gd name="T6" fmla="*/ 88 w 5463"/>
                <a:gd name="T7" fmla="*/ 3816 h 3975"/>
                <a:gd name="T8" fmla="*/ 5083 w 5463"/>
                <a:gd name="T9" fmla="*/ 3681 h 3975"/>
                <a:gd name="T10" fmla="*/ 5149 w 5463"/>
                <a:gd name="T11" fmla="*/ 64 h 3975"/>
                <a:gd name="T12" fmla="*/ 5330 w 5463"/>
                <a:gd name="T13" fmla="*/ 0 h 3975"/>
                <a:gd name="T14" fmla="*/ 5330 w 5463"/>
                <a:gd name="T15" fmla="*/ 0 h 39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63" h="3975">
                  <a:moveTo>
                    <a:pt x="5330" y="0"/>
                  </a:moveTo>
                  <a:lnTo>
                    <a:pt x="5463" y="3930"/>
                  </a:lnTo>
                  <a:lnTo>
                    <a:pt x="0" y="3975"/>
                  </a:lnTo>
                  <a:lnTo>
                    <a:pt x="88" y="3816"/>
                  </a:lnTo>
                  <a:lnTo>
                    <a:pt x="5083" y="3681"/>
                  </a:lnTo>
                  <a:lnTo>
                    <a:pt x="5149" y="64"/>
                  </a:lnTo>
                  <a:lnTo>
                    <a:pt x="53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7" name="Freeform 165"/>
            <p:cNvSpPr>
              <a:spLocks/>
            </p:cNvSpPr>
            <p:nvPr/>
          </p:nvSpPr>
          <p:spPr bwMode="auto">
            <a:xfrm>
              <a:off x="2018" y="2199"/>
              <a:ext cx="967" cy="3274"/>
            </a:xfrm>
            <a:custGeom>
              <a:avLst/>
              <a:gdLst>
                <a:gd name="T0" fmla="*/ 159 w 967"/>
                <a:gd name="T1" fmla="*/ 23 h 3274"/>
                <a:gd name="T2" fmla="*/ 0 w 967"/>
                <a:gd name="T3" fmla="*/ 3274 h 3274"/>
                <a:gd name="T4" fmla="*/ 967 w 967"/>
                <a:gd name="T5" fmla="*/ 3184 h 3274"/>
                <a:gd name="T6" fmla="*/ 138 w 967"/>
                <a:gd name="T7" fmla="*/ 3048 h 3274"/>
                <a:gd name="T8" fmla="*/ 832 w 967"/>
                <a:gd name="T9" fmla="*/ 2870 h 3274"/>
                <a:gd name="T10" fmla="*/ 114 w 967"/>
                <a:gd name="T11" fmla="*/ 2801 h 3274"/>
                <a:gd name="T12" fmla="*/ 853 w 967"/>
                <a:gd name="T13" fmla="*/ 2597 h 3274"/>
                <a:gd name="T14" fmla="*/ 138 w 967"/>
                <a:gd name="T15" fmla="*/ 2506 h 3274"/>
                <a:gd name="T16" fmla="*/ 765 w 967"/>
                <a:gd name="T17" fmla="*/ 2259 h 3274"/>
                <a:gd name="T18" fmla="*/ 138 w 967"/>
                <a:gd name="T19" fmla="*/ 2212 h 3274"/>
                <a:gd name="T20" fmla="*/ 675 w 967"/>
                <a:gd name="T21" fmla="*/ 1988 h 3274"/>
                <a:gd name="T22" fmla="*/ 138 w 967"/>
                <a:gd name="T23" fmla="*/ 1898 h 3274"/>
                <a:gd name="T24" fmla="*/ 725 w 967"/>
                <a:gd name="T25" fmla="*/ 1680 h 3274"/>
                <a:gd name="T26" fmla="*/ 180 w 967"/>
                <a:gd name="T27" fmla="*/ 1603 h 3274"/>
                <a:gd name="T28" fmla="*/ 832 w 967"/>
                <a:gd name="T29" fmla="*/ 1356 h 3274"/>
                <a:gd name="T30" fmla="*/ 202 w 967"/>
                <a:gd name="T31" fmla="*/ 1240 h 3274"/>
                <a:gd name="T32" fmla="*/ 789 w 967"/>
                <a:gd name="T33" fmla="*/ 1085 h 3274"/>
                <a:gd name="T34" fmla="*/ 247 w 967"/>
                <a:gd name="T35" fmla="*/ 926 h 3274"/>
                <a:gd name="T36" fmla="*/ 765 w 967"/>
                <a:gd name="T37" fmla="*/ 698 h 3274"/>
                <a:gd name="T38" fmla="*/ 226 w 967"/>
                <a:gd name="T39" fmla="*/ 608 h 3274"/>
                <a:gd name="T40" fmla="*/ 720 w 967"/>
                <a:gd name="T41" fmla="*/ 337 h 3274"/>
                <a:gd name="T42" fmla="*/ 247 w 967"/>
                <a:gd name="T43" fmla="*/ 292 h 3274"/>
                <a:gd name="T44" fmla="*/ 651 w 967"/>
                <a:gd name="T45" fmla="*/ 0 h 3274"/>
                <a:gd name="T46" fmla="*/ 159 w 967"/>
                <a:gd name="T47" fmla="*/ 23 h 3274"/>
                <a:gd name="T48" fmla="*/ 159 w 967"/>
                <a:gd name="T49" fmla="*/ 23 h 3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67" h="3274">
                  <a:moveTo>
                    <a:pt x="159" y="23"/>
                  </a:moveTo>
                  <a:lnTo>
                    <a:pt x="0" y="3274"/>
                  </a:lnTo>
                  <a:lnTo>
                    <a:pt x="967" y="3184"/>
                  </a:lnTo>
                  <a:lnTo>
                    <a:pt x="138" y="3048"/>
                  </a:lnTo>
                  <a:lnTo>
                    <a:pt x="832" y="2870"/>
                  </a:lnTo>
                  <a:lnTo>
                    <a:pt x="114" y="2801"/>
                  </a:lnTo>
                  <a:lnTo>
                    <a:pt x="853" y="2597"/>
                  </a:lnTo>
                  <a:lnTo>
                    <a:pt x="138" y="2506"/>
                  </a:lnTo>
                  <a:lnTo>
                    <a:pt x="765" y="2259"/>
                  </a:lnTo>
                  <a:lnTo>
                    <a:pt x="138" y="2212"/>
                  </a:lnTo>
                  <a:lnTo>
                    <a:pt x="675" y="1988"/>
                  </a:lnTo>
                  <a:lnTo>
                    <a:pt x="138" y="1898"/>
                  </a:lnTo>
                  <a:lnTo>
                    <a:pt x="725" y="1680"/>
                  </a:lnTo>
                  <a:lnTo>
                    <a:pt x="180" y="1603"/>
                  </a:lnTo>
                  <a:lnTo>
                    <a:pt x="832" y="1356"/>
                  </a:lnTo>
                  <a:lnTo>
                    <a:pt x="202" y="1240"/>
                  </a:lnTo>
                  <a:lnTo>
                    <a:pt x="789" y="1085"/>
                  </a:lnTo>
                  <a:lnTo>
                    <a:pt x="247" y="926"/>
                  </a:lnTo>
                  <a:lnTo>
                    <a:pt x="765" y="698"/>
                  </a:lnTo>
                  <a:lnTo>
                    <a:pt x="226" y="608"/>
                  </a:lnTo>
                  <a:lnTo>
                    <a:pt x="720" y="337"/>
                  </a:lnTo>
                  <a:lnTo>
                    <a:pt x="247" y="292"/>
                  </a:lnTo>
                  <a:lnTo>
                    <a:pt x="651" y="0"/>
                  </a:lnTo>
                  <a:lnTo>
                    <a:pt x="15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8" name="Freeform 166"/>
            <p:cNvSpPr>
              <a:spLocks/>
            </p:cNvSpPr>
            <p:nvPr/>
          </p:nvSpPr>
          <p:spPr bwMode="auto">
            <a:xfrm>
              <a:off x="5637" y="2039"/>
              <a:ext cx="1105" cy="3277"/>
            </a:xfrm>
            <a:custGeom>
              <a:avLst/>
              <a:gdLst>
                <a:gd name="T0" fmla="*/ 1105 w 1105"/>
                <a:gd name="T1" fmla="*/ 0 h 3277"/>
                <a:gd name="T2" fmla="*/ 0 w 1105"/>
                <a:gd name="T3" fmla="*/ 43 h 3277"/>
                <a:gd name="T4" fmla="*/ 1012 w 1105"/>
                <a:gd name="T5" fmla="*/ 226 h 3277"/>
                <a:gd name="T6" fmla="*/ 323 w 1105"/>
                <a:gd name="T7" fmla="*/ 281 h 3277"/>
                <a:gd name="T8" fmla="*/ 969 w 1105"/>
                <a:gd name="T9" fmla="*/ 473 h 3277"/>
                <a:gd name="T10" fmla="*/ 240 w 1105"/>
                <a:gd name="T11" fmla="*/ 625 h 3277"/>
                <a:gd name="T12" fmla="*/ 969 w 1105"/>
                <a:gd name="T13" fmla="*/ 813 h 3277"/>
                <a:gd name="T14" fmla="*/ 247 w 1105"/>
                <a:gd name="T15" fmla="*/ 970 h 3277"/>
                <a:gd name="T16" fmla="*/ 946 w 1105"/>
                <a:gd name="T17" fmla="*/ 1081 h 3277"/>
                <a:gd name="T18" fmla="*/ 321 w 1105"/>
                <a:gd name="T19" fmla="*/ 1310 h 3277"/>
                <a:gd name="T20" fmla="*/ 922 w 1105"/>
                <a:gd name="T21" fmla="*/ 1400 h 3277"/>
                <a:gd name="T22" fmla="*/ 247 w 1105"/>
                <a:gd name="T23" fmla="*/ 1695 h 3277"/>
                <a:gd name="T24" fmla="*/ 834 w 1105"/>
                <a:gd name="T25" fmla="*/ 1782 h 3277"/>
                <a:gd name="T26" fmla="*/ 361 w 1105"/>
                <a:gd name="T27" fmla="*/ 2125 h 3277"/>
                <a:gd name="T28" fmla="*/ 903 w 1105"/>
                <a:gd name="T29" fmla="*/ 2213 h 3277"/>
                <a:gd name="T30" fmla="*/ 112 w 1105"/>
                <a:gd name="T31" fmla="*/ 2483 h 3277"/>
                <a:gd name="T32" fmla="*/ 879 w 1105"/>
                <a:gd name="T33" fmla="*/ 2621 h 3277"/>
                <a:gd name="T34" fmla="*/ 159 w 1105"/>
                <a:gd name="T35" fmla="*/ 2802 h 3277"/>
                <a:gd name="T36" fmla="*/ 813 w 1105"/>
                <a:gd name="T37" fmla="*/ 2961 h 3277"/>
                <a:gd name="T38" fmla="*/ 135 w 1105"/>
                <a:gd name="T39" fmla="*/ 3277 h 3277"/>
                <a:gd name="T40" fmla="*/ 1012 w 1105"/>
                <a:gd name="T41" fmla="*/ 3253 h 3277"/>
                <a:gd name="T42" fmla="*/ 1105 w 1105"/>
                <a:gd name="T43" fmla="*/ 0 h 3277"/>
                <a:gd name="T44" fmla="*/ 1105 w 1105"/>
                <a:gd name="T45" fmla="*/ 0 h 3277"/>
                <a:gd name="T46" fmla="*/ 1105 w 1105"/>
                <a:gd name="T47" fmla="*/ 0 h 327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05" h="3277">
                  <a:moveTo>
                    <a:pt x="1105" y="0"/>
                  </a:moveTo>
                  <a:lnTo>
                    <a:pt x="0" y="43"/>
                  </a:lnTo>
                  <a:lnTo>
                    <a:pt x="1012" y="226"/>
                  </a:lnTo>
                  <a:lnTo>
                    <a:pt x="323" y="281"/>
                  </a:lnTo>
                  <a:lnTo>
                    <a:pt x="969" y="473"/>
                  </a:lnTo>
                  <a:lnTo>
                    <a:pt x="240" y="625"/>
                  </a:lnTo>
                  <a:lnTo>
                    <a:pt x="969" y="813"/>
                  </a:lnTo>
                  <a:lnTo>
                    <a:pt x="247" y="970"/>
                  </a:lnTo>
                  <a:lnTo>
                    <a:pt x="946" y="1081"/>
                  </a:lnTo>
                  <a:lnTo>
                    <a:pt x="321" y="1310"/>
                  </a:lnTo>
                  <a:lnTo>
                    <a:pt x="922" y="1400"/>
                  </a:lnTo>
                  <a:lnTo>
                    <a:pt x="247" y="1695"/>
                  </a:lnTo>
                  <a:lnTo>
                    <a:pt x="834" y="1782"/>
                  </a:lnTo>
                  <a:lnTo>
                    <a:pt x="361" y="2125"/>
                  </a:lnTo>
                  <a:lnTo>
                    <a:pt x="903" y="2213"/>
                  </a:lnTo>
                  <a:lnTo>
                    <a:pt x="112" y="2483"/>
                  </a:lnTo>
                  <a:lnTo>
                    <a:pt x="879" y="2621"/>
                  </a:lnTo>
                  <a:lnTo>
                    <a:pt x="159" y="2802"/>
                  </a:lnTo>
                  <a:lnTo>
                    <a:pt x="813" y="2961"/>
                  </a:lnTo>
                  <a:lnTo>
                    <a:pt x="135" y="3277"/>
                  </a:lnTo>
                  <a:lnTo>
                    <a:pt x="1012" y="3253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39" name="Freeform 167"/>
            <p:cNvSpPr>
              <a:spLocks/>
            </p:cNvSpPr>
            <p:nvPr/>
          </p:nvSpPr>
          <p:spPr bwMode="auto">
            <a:xfrm>
              <a:off x="2477" y="3415"/>
              <a:ext cx="415" cy="758"/>
            </a:xfrm>
            <a:custGeom>
              <a:avLst/>
              <a:gdLst>
                <a:gd name="T0" fmla="*/ 373 w 415"/>
                <a:gd name="T1" fmla="*/ 0 h 758"/>
                <a:gd name="T2" fmla="*/ 0 w 415"/>
                <a:gd name="T3" fmla="*/ 314 h 758"/>
                <a:gd name="T4" fmla="*/ 9 w 415"/>
                <a:gd name="T5" fmla="*/ 654 h 758"/>
                <a:gd name="T6" fmla="*/ 232 w 415"/>
                <a:gd name="T7" fmla="*/ 758 h 758"/>
                <a:gd name="T8" fmla="*/ 137 w 415"/>
                <a:gd name="T9" fmla="*/ 440 h 758"/>
                <a:gd name="T10" fmla="*/ 415 w 415"/>
                <a:gd name="T11" fmla="*/ 76 h 758"/>
                <a:gd name="T12" fmla="*/ 373 w 415"/>
                <a:gd name="T13" fmla="*/ 0 h 758"/>
                <a:gd name="T14" fmla="*/ 373 w 415"/>
                <a:gd name="T15" fmla="*/ 0 h 7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758">
                  <a:moveTo>
                    <a:pt x="373" y="0"/>
                  </a:moveTo>
                  <a:lnTo>
                    <a:pt x="0" y="314"/>
                  </a:lnTo>
                  <a:lnTo>
                    <a:pt x="9" y="654"/>
                  </a:lnTo>
                  <a:lnTo>
                    <a:pt x="232" y="758"/>
                  </a:lnTo>
                  <a:lnTo>
                    <a:pt x="137" y="440"/>
                  </a:lnTo>
                  <a:lnTo>
                    <a:pt x="415" y="76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0" name="Freeform 168"/>
            <p:cNvSpPr>
              <a:spLocks/>
            </p:cNvSpPr>
            <p:nvPr/>
          </p:nvSpPr>
          <p:spPr bwMode="auto">
            <a:xfrm>
              <a:off x="6003" y="3268"/>
              <a:ext cx="409" cy="855"/>
            </a:xfrm>
            <a:custGeom>
              <a:avLst/>
              <a:gdLst>
                <a:gd name="T0" fmla="*/ 0 w 409"/>
                <a:gd name="T1" fmla="*/ 0 h 855"/>
                <a:gd name="T2" fmla="*/ 278 w 409"/>
                <a:gd name="T3" fmla="*/ 416 h 855"/>
                <a:gd name="T4" fmla="*/ 268 w 409"/>
                <a:gd name="T5" fmla="*/ 855 h 855"/>
                <a:gd name="T6" fmla="*/ 409 w 409"/>
                <a:gd name="T7" fmla="*/ 480 h 855"/>
                <a:gd name="T8" fmla="*/ 290 w 409"/>
                <a:gd name="T9" fmla="*/ 180 h 855"/>
                <a:gd name="T10" fmla="*/ 0 w 409"/>
                <a:gd name="T11" fmla="*/ 0 h 855"/>
                <a:gd name="T12" fmla="*/ 0 w 409"/>
                <a:gd name="T13" fmla="*/ 0 h 8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855">
                  <a:moveTo>
                    <a:pt x="0" y="0"/>
                  </a:moveTo>
                  <a:lnTo>
                    <a:pt x="278" y="416"/>
                  </a:lnTo>
                  <a:lnTo>
                    <a:pt x="268" y="855"/>
                  </a:lnTo>
                  <a:lnTo>
                    <a:pt x="409" y="480"/>
                  </a:lnTo>
                  <a:lnTo>
                    <a:pt x="290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1" name="Freeform 169"/>
            <p:cNvSpPr>
              <a:spLocks/>
            </p:cNvSpPr>
            <p:nvPr/>
          </p:nvSpPr>
          <p:spPr bwMode="auto">
            <a:xfrm>
              <a:off x="2655" y="3515"/>
              <a:ext cx="3583" cy="352"/>
            </a:xfrm>
            <a:custGeom>
              <a:avLst/>
              <a:gdLst>
                <a:gd name="T0" fmla="*/ 0 w 3583"/>
                <a:gd name="T1" fmla="*/ 257 h 352"/>
                <a:gd name="T2" fmla="*/ 694 w 3583"/>
                <a:gd name="T3" fmla="*/ 340 h 352"/>
                <a:gd name="T4" fmla="*/ 1813 w 3583"/>
                <a:gd name="T5" fmla="*/ 352 h 352"/>
                <a:gd name="T6" fmla="*/ 2697 w 3583"/>
                <a:gd name="T7" fmla="*/ 264 h 352"/>
                <a:gd name="T8" fmla="*/ 3467 w 3583"/>
                <a:gd name="T9" fmla="*/ 214 h 352"/>
                <a:gd name="T10" fmla="*/ 3583 w 3583"/>
                <a:gd name="T11" fmla="*/ 95 h 352"/>
                <a:gd name="T12" fmla="*/ 2941 w 3583"/>
                <a:gd name="T13" fmla="*/ 74 h 352"/>
                <a:gd name="T14" fmla="*/ 2697 w 3583"/>
                <a:gd name="T15" fmla="*/ 150 h 352"/>
                <a:gd name="T16" fmla="*/ 2602 w 3583"/>
                <a:gd name="T17" fmla="*/ 19 h 352"/>
                <a:gd name="T18" fmla="*/ 2464 w 3583"/>
                <a:gd name="T19" fmla="*/ 181 h 352"/>
                <a:gd name="T20" fmla="*/ 2388 w 3583"/>
                <a:gd name="T21" fmla="*/ 7 h 352"/>
                <a:gd name="T22" fmla="*/ 2207 w 3583"/>
                <a:gd name="T23" fmla="*/ 181 h 352"/>
                <a:gd name="T24" fmla="*/ 2186 w 3583"/>
                <a:gd name="T25" fmla="*/ 0 h 352"/>
                <a:gd name="T26" fmla="*/ 1974 w 3583"/>
                <a:gd name="T27" fmla="*/ 190 h 352"/>
                <a:gd name="T28" fmla="*/ 1834 w 3583"/>
                <a:gd name="T29" fmla="*/ 74 h 352"/>
                <a:gd name="T30" fmla="*/ 1706 w 3583"/>
                <a:gd name="T31" fmla="*/ 245 h 352"/>
                <a:gd name="T32" fmla="*/ 1516 w 3583"/>
                <a:gd name="T33" fmla="*/ 64 h 352"/>
                <a:gd name="T34" fmla="*/ 1430 w 3583"/>
                <a:gd name="T35" fmla="*/ 233 h 352"/>
                <a:gd name="T36" fmla="*/ 1247 w 3583"/>
                <a:gd name="T37" fmla="*/ 50 h 352"/>
                <a:gd name="T38" fmla="*/ 1183 w 3583"/>
                <a:gd name="T39" fmla="*/ 264 h 352"/>
                <a:gd name="T40" fmla="*/ 919 w 3583"/>
                <a:gd name="T41" fmla="*/ 83 h 352"/>
                <a:gd name="T42" fmla="*/ 877 w 3583"/>
                <a:gd name="T43" fmla="*/ 278 h 352"/>
                <a:gd name="T44" fmla="*/ 620 w 3583"/>
                <a:gd name="T45" fmla="*/ 159 h 352"/>
                <a:gd name="T46" fmla="*/ 589 w 3583"/>
                <a:gd name="T47" fmla="*/ 297 h 352"/>
                <a:gd name="T48" fmla="*/ 311 w 3583"/>
                <a:gd name="T49" fmla="*/ 181 h 352"/>
                <a:gd name="T50" fmla="*/ 0 w 3583"/>
                <a:gd name="T51" fmla="*/ 257 h 352"/>
                <a:gd name="T52" fmla="*/ 0 w 3583"/>
                <a:gd name="T53" fmla="*/ 257 h 3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83" h="352">
                  <a:moveTo>
                    <a:pt x="0" y="257"/>
                  </a:moveTo>
                  <a:lnTo>
                    <a:pt x="694" y="340"/>
                  </a:lnTo>
                  <a:lnTo>
                    <a:pt x="1813" y="352"/>
                  </a:lnTo>
                  <a:lnTo>
                    <a:pt x="2697" y="264"/>
                  </a:lnTo>
                  <a:lnTo>
                    <a:pt x="3467" y="214"/>
                  </a:lnTo>
                  <a:lnTo>
                    <a:pt x="3583" y="95"/>
                  </a:lnTo>
                  <a:lnTo>
                    <a:pt x="2941" y="74"/>
                  </a:lnTo>
                  <a:lnTo>
                    <a:pt x="2697" y="150"/>
                  </a:lnTo>
                  <a:lnTo>
                    <a:pt x="2602" y="19"/>
                  </a:lnTo>
                  <a:lnTo>
                    <a:pt x="2464" y="181"/>
                  </a:lnTo>
                  <a:lnTo>
                    <a:pt x="2388" y="7"/>
                  </a:lnTo>
                  <a:lnTo>
                    <a:pt x="2207" y="181"/>
                  </a:lnTo>
                  <a:lnTo>
                    <a:pt x="2186" y="0"/>
                  </a:lnTo>
                  <a:lnTo>
                    <a:pt x="1974" y="190"/>
                  </a:lnTo>
                  <a:lnTo>
                    <a:pt x="1834" y="74"/>
                  </a:lnTo>
                  <a:lnTo>
                    <a:pt x="1706" y="245"/>
                  </a:lnTo>
                  <a:lnTo>
                    <a:pt x="1516" y="64"/>
                  </a:lnTo>
                  <a:lnTo>
                    <a:pt x="1430" y="233"/>
                  </a:lnTo>
                  <a:lnTo>
                    <a:pt x="1247" y="50"/>
                  </a:lnTo>
                  <a:lnTo>
                    <a:pt x="1183" y="264"/>
                  </a:lnTo>
                  <a:lnTo>
                    <a:pt x="919" y="83"/>
                  </a:lnTo>
                  <a:lnTo>
                    <a:pt x="877" y="278"/>
                  </a:lnTo>
                  <a:lnTo>
                    <a:pt x="620" y="159"/>
                  </a:lnTo>
                  <a:lnTo>
                    <a:pt x="589" y="297"/>
                  </a:lnTo>
                  <a:lnTo>
                    <a:pt x="311" y="181"/>
                  </a:lnTo>
                  <a:lnTo>
                    <a:pt x="0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2" name="Freeform 170"/>
            <p:cNvSpPr>
              <a:spLocks/>
            </p:cNvSpPr>
            <p:nvPr/>
          </p:nvSpPr>
          <p:spPr bwMode="auto">
            <a:xfrm>
              <a:off x="2538" y="3322"/>
              <a:ext cx="3755" cy="450"/>
            </a:xfrm>
            <a:custGeom>
              <a:avLst/>
              <a:gdLst>
                <a:gd name="T0" fmla="*/ 110 w 3755"/>
                <a:gd name="T1" fmla="*/ 414 h 450"/>
                <a:gd name="T2" fmla="*/ 566 w 3755"/>
                <a:gd name="T3" fmla="*/ 319 h 450"/>
                <a:gd name="T4" fmla="*/ 1291 w 3755"/>
                <a:gd name="T5" fmla="*/ 43 h 450"/>
                <a:gd name="T6" fmla="*/ 1547 w 3755"/>
                <a:gd name="T7" fmla="*/ 19 h 450"/>
                <a:gd name="T8" fmla="*/ 1963 w 3755"/>
                <a:gd name="T9" fmla="*/ 126 h 450"/>
                <a:gd name="T10" fmla="*/ 2281 w 3755"/>
                <a:gd name="T11" fmla="*/ 0 h 450"/>
                <a:gd name="T12" fmla="*/ 2593 w 3755"/>
                <a:gd name="T13" fmla="*/ 50 h 450"/>
                <a:gd name="T14" fmla="*/ 3039 w 3755"/>
                <a:gd name="T15" fmla="*/ 181 h 450"/>
                <a:gd name="T16" fmla="*/ 3434 w 3755"/>
                <a:gd name="T17" fmla="*/ 224 h 450"/>
                <a:gd name="T18" fmla="*/ 3712 w 3755"/>
                <a:gd name="T19" fmla="*/ 212 h 450"/>
                <a:gd name="T20" fmla="*/ 3755 w 3755"/>
                <a:gd name="T21" fmla="*/ 319 h 450"/>
                <a:gd name="T22" fmla="*/ 3201 w 3755"/>
                <a:gd name="T23" fmla="*/ 307 h 450"/>
                <a:gd name="T24" fmla="*/ 2688 w 3755"/>
                <a:gd name="T25" fmla="*/ 193 h 450"/>
                <a:gd name="T26" fmla="*/ 2293 w 3755"/>
                <a:gd name="T27" fmla="*/ 105 h 450"/>
                <a:gd name="T28" fmla="*/ 1973 w 3755"/>
                <a:gd name="T29" fmla="*/ 233 h 450"/>
                <a:gd name="T30" fmla="*/ 1578 w 3755"/>
                <a:gd name="T31" fmla="*/ 169 h 450"/>
                <a:gd name="T32" fmla="*/ 1184 w 3755"/>
                <a:gd name="T33" fmla="*/ 200 h 450"/>
                <a:gd name="T34" fmla="*/ 663 w 3755"/>
                <a:gd name="T35" fmla="*/ 374 h 450"/>
                <a:gd name="T36" fmla="*/ 312 w 3755"/>
                <a:gd name="T37" fmla="*/ 450 h 450"/>
                <a:gd name="T38" fmla="*/ 0 w 3755"/>
                <a:gd name="T39" fmla="*/ 438 h 450"/>
                <a:gd name="T40" fmla="*/ 110 w 3755"/>
                <a:gd name="T41" fmla="*/ 414 h 450"/>
                <a:gd name="T42" fmla="*/ 110 w 3755"/>
                <a:gd name="T43" fmla="*/ 414 h 4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55" h="450">
                  <a:moveTo>
                    <a:pt x="110" y="414"/>
                  </a:moveTo>
                  <a:lnTo>
                    <a:pt x="566" y="319"/>
                  </a:lnTo>
                  <a:lnTo>
                    <a:pt x="1291" y="43"/>
                  </a:lnTo>
                  <a:lnTo>
                    <a:pt x="1547" y="19"/>
                  </a:lnTo>
                  <a:lnTo>
                    <a:pt x="1963" y="126"/>
                  </a:lnTo>
                  <a:lnTo>
                    <a:pt x="2281" y="0"/>
                  </a:lnTo>
                  <a:lnTo>
                    <a:pt x="2593" y="50"/>
                  </a:lnTo>
                  <a:lnTo>
                    <a:pt x="3039" y="181"/>
                  </a:lnTo>
                  <a:lnTo>
                    <a:pt x="3434" y="224"/>
                  </a:lnTo>
                  <a:lnTo>
                    <a:pt x="3712" y="212"/>
                  </a:lnTo>
                  <a:lnTo>
                    <a:pt x="3755" y="319"/>
                  </a:lnTo>
                  <a:lnTo>
                    <a:pt x="3201" y="307"/>
                  </a:lnTo>
                  <a:lnTo>
                    <a:pt x="2688" y="193"/>
                  </a:lnTo>
                  <a:lnTo>
                    <a:pt x="2293" y="105"/>
                  </a:lnTo>
                  <a:lnTo>
                    <a:pt x="1973" y="233"/>
                  </a:lnTo>
                  <a:lnTo>
                    <a:pt x="1578" y="169"/>
                  </a:lnTo>
                  <a:lnTo>
                    <a:pt x="1184" y="200"/>
                  </a:lnTo>
                  <a:lnTo>
                    <a:pt x="663" y="374"/>
                  </a:lnTo>
                  <a:lnTo>
                    <a:pt x="312" y="450"/>
                  </a:lnTo>
                  <a:lnTo>
                    <a:pt x="0" y="438"/>
                  </a:lnTo>
                  <a:lnTo>
                    <a:pt x="110" y="4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3" name="Freeform 171"/>
            <p:cNvSpPr>
              <a:spLocks/>
            </p:cNvSpPr>
            <p:nvPr/>
          </p:nvSpPr>
          <p:spPr bwMode="auto">
            <a:xfrm>
              <a:off x="2624" y="3653"/>
              <a:ext cx="3507" cy="822"/>
            </a:xfrm>
            <a:custGeom>
              <a:avLst/>
              <a:gdLst>
                <a:gd name="T0" fmla="*/ 0 w 3507"/>
                <a:gd name="T1" fmla="*/ 107 h 822"/>
                <a:gd name="T2" fmla="*/ 532 w 3507"/>
                <a:gd name="T3" fmla="*/ 363 h 822"/>
                <a:gd name="T4" fmla="*/ 1278 w 3507"/>
                <a:gd name="T5" fmla="*/ 589 h 822"/>
                <a:gd name="T6" fmla="*/ 1877 w 3507"/>
                <a:gd name="T7" fmla="*/ 639 h 822"/>
                <a:gd name="T8" fmla="*/ 2452 w 3507"/>
                <a:gd name="T9" fmla="*/ 546 h 822"/>
                <a:gd name="T10" fmla="*/ 2908 w 3507"/>
                <a:gd name="T11" fmla="*/ 382 h 822"/>
                <a:gd name="T12" fmla="*/ 3260 w 3507"/>
                <a:gd name="T13" fmla="*/ 183 h 822"/>
                <a:gd name="T14" fmla="*/ 3507 w 3507"/>
                <a:gd name="T15" fmla="*/ 0 h 822"/>
                <a:gd name="T16" fmla="*/ 3327 w 3507"/>
                <a:gd name="T17" fmla="*/ 278 h 822"/>
                <a:gd name="T18" fmla="*/ 2965 w 3507"/>
                <a:gd name="T19" fmla="*/ 458 h 822"/>
                <a:gd name="T20" fmla="*/ 2751 w 3507"/>
                <a:gd name="T21" fmla="*/ 596 h 822"/>
                <a:gd name="T22" fmla="*/ 2583 w 3507"/>
                <a:gd name="T23" fmla="*/ 589 h 822"/>
                <a:gd name="T24" fmla="*/ 2464 w 3507"/>
                <a:gd name="T25" fmla="*/ 684 h 822"/>
                <a:gd name="T26" fmla="*/ 2174 w 3507"/>
                <a:gd name="T27" fmla="*/ 672 h 822"/>
                <a:gd name="T28" fmla="*/ 2036 w 3507"/>
                <a:gd name="T29" fmla="*/ 803 h 822"/>
                <a:gd name="T30" fmla="*/ 1920 w 3507"/>
                <a:gd name="T31" fmla="*/ 694 h 822"/>
                <a:gd name="T32" fmla="*/ 1792 w 3507"/>
                <a:gd name="T33" fmla="*/ 822 h 822"/>
                <a:gd name="T34" fmla="*/ 1504 w 3507"/>
                <a:gd name="T35" fmla="*/ 727 h 822"/>
                <a:gd name="T36" fmla="*/ 1342 w 3507"/>
                <a:gd name="T37" fmla="*/ 812 h 822"/>
                <a:gd name="T38" fmla="*/ 1205 w 3507"/>
                <a:gd name="T39" fmla="*/ 651 h 822"/>
                <a:gd name="T40" fmla="*/ 915 w 3507"/>
                <a:gd name="T41" fmla="*/ 684 h 822"/>
                <a:gd name="T42" fmla="*/ 843 w 3507"/>
                <a:gd name="T43" fmla="*/ 556 h 822"/>
                <a:gd name="T44" fmla="*/ 608 w 3507"/>
                <a:gd name="T45" fmla="*/ 556 h 822"/>
                <a:gd name="T46" fmla="*/ 468 w 3507"/>
                <a:gd name="T47" fmla="*/ 470 h 822"/>
                <a:gd name="T48" fmla="*/ 0 w 3507"/>
                <a:gd name="T49" fmla="*/ 107 h 822"/>
                <a:gd name="T50" fmla="*/ 0 w 3507"/>
                <a:gd name="T51" fmla="*/ 107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07" h="822">
                  <a:moveTo>
                    <a:pt x="0" y="107"/>
                  </a:moveTo>
                  <a:lnTo>
                    <a:pt x="532" y="363"/>
                  </a:lnTo>
                  <a:lnTo>
                    <a:pt x="1278" y="589"/>
                  </a:lnTo>
                  <a:lnTo>
                    <a:pt x="1877" y="639"/>
                  </a:lnTo>
                  <a:lnTo>
                    <a:pt x="2452" y="546"/>
                  </a:lnTo>
                  <a:lnTo>
                    <a:pt x="2908" y="382"/>
                  </a:lnTo>
                  <a:lnTo>
                    <a:pt x="3260" y="183"/>
                  </a:lnTo>
                  <a:lnTo>
                    <a:pt x="3507" y="0"/>
                  </a:lnTo>
                  <a:lnTo>
                    <a:pt x="3327" y="278"/>
                  </a:lnTo>
                  <a:lnTo>
                    <a:pt x="2965" y="458"/>
                  </a:lnTo>
                  <a:lnTo>
                    <a:pt x="2751" y="596"/>
                  </a:lnTo>
                  <a:lnTo>
                    <a:pt x="2583" y="589"/>
                  </a:lnTo>
                  <a:lnTo>
                    <a:pt x="2464" y="684"/>
                  </a:lnTo>
                  <a:lnTo>
                    <a:pt x="2174" y="672"/>
                  </a:lnTo>
                  <a:lnTo>
                    <a:pt x="2036" y="803"/>
                  </a:lnTo>
                  <a:lnTo>
                    <a:pt x="1920" y="694"/>
                  </a:lnTo>
                  <a:lnTo>
                    <a:pt x="1792" y="822"/>
                  </a:lnTo>
                  <a:lnTo>
                    <a:pt x="1504" y="727"/>
                  </a:lnTo>
                  <a:lnTo>
                    <a:pt x="1342" y="812"/>
                  </a:lnTo>
                  <a:lnTo>
                    <a:pt x="1205" y="651"/>
                  </a:lnTo>
                  <a:lnTo>
                    <a:pt x="915" y="684"/>
                  </a:lnTo>
                  <a:lnTo>
                    <a:pt x="843" y="556"/>
                  </a:lnTo>
                  <a:lnTo>
                    <a:pt x="608" y="556"/>
                  </a:lnTo>
                  <a:lnTo>
                    <a:pt x="468" y="470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4" name="Freeform 172"/>
            <p:cNvSpPr>
              <a:spLocks/>
            </p:cNvSpPr>
            <p:nvPr/>
          </p:nvSpPr>
          <p:spPr bwMode="auto">
            <a:xfrm>
              <a:off x="2593" y="3653"/>
              <a:ext cx="3612" cy="1209"/>
            </a:xfrm>
            <a:custGeom>
              <a:avLst/>
              <a:gdLst>
                <a:gd name="T0" fmla="*/ 9 w 3612"/>
                <a:gd name="T1" fmla="*/ 140 h 1209"/>
                <a:gd name="T2" fmla="*/ 608 w 3612"/>
                <a:gd name="T3" fmla="*/ 770 h 1209"/>
                <a:gd name="T4" fmla="*/ 1416 w 3612"/>
                <a:gd name="T5" fmla="*/ 1164 h 1209"/>
                <a:gd name="T6" fmla="*/ 2131 w 3612"/>
                <a:gd name="T7" fmla="*/ 1209 h 1209"/>
                <a:gd name="T8" fmla="*/ 2683 w 3612"/>
                <a:gd name="T9" fmla="*/ 1048 h 1209"/>
                <a:gd name="T10" fmla="*/ 3153 w 3612"/>
                <a:gd name="T11" fmla="*/ 727 h 1209"/>
                <a:gd name="T12" fmla="*/ 3443 w 3612"/>
                <a:gd name="T13" fmla="*/ 332 h 1209"/>
                <a:gd name="T14" fmla="*/ 3612 w 3612"/>
                <a:gd name="T15" fmla="*/ 0 h 1209"/>
                <a:gd name="T16" fmla="*/ 3486 w 3612"/>
                <a:gd name="T17" fmla="*/ 43 h 1209"/>
                <a:gd name="T18" fmla="*/ 3305 w 3612"/>
                <a:gd name="T19" fmla="*/ 340 h 1209"/>
                <a:gd name="T20" fmla="*/ 3153 w 3612"/>
                <a:gd name="T21" fmla="*/ 427 h 1209"/>
                <a:gd name="T22" fmla="*/ 3167 w 3612"/>
                <a:gd name="T23" fmla="*/ 589 h 1209"/>
                <a:gd name="T24" fmla="*/ 2996 w 3612"/>
                <a:gd name="T25" fmla="*/ 589 h 1209"/>
                <a:gd name="T26" fmla="*/ 2984 w 3612"/>
                <a:gd name="T27" fmla="*/ 770 h 1209"/>
                <a:gd name="T28" fmla="*/ 2718 w 3612"/>
                <a:gd name="T29" fmla="*/ 770 h 1209"/>
                <a:gd name="T30" fmla="*/ 2676 w 3612"/>
                <a:gd name="T31" fmla="*/ 922 h 1209"/>
                <a:gd name="T32" fmla="*/ 2440 w 3612"/>
                <a:gd name="T33" fmla="*/ 922 h 1209"/>
                <a:gd name="T34" fmla="*/ 2324 w 3612"/>
                <a:gd name="T35" fmla="*/ 1026 h 1209"/>
                <a:gd name="T36" fmla="*/ 2131 w 3612"/>
                <a:gd name="T37" fmla="*/ 972 h 1209"/>
                <a:gd name="T38" fmla="*/ 2048 w 3612"/>
                <a:gd name="T39" fmla="*/ 1102 h 1209"/>
                <a:gd name="T40" fmla="*/ 1853 w 3612"/>
                <a:gd name="T41" fmla="*/ 984 h 1209"/>
                <a:gd name="T42" fmla="*/ 1727 w 3612"/>
                <a:gd name="T43" fmla="*/ 1143 h 1209"/>
                <a:gd name="T44" fmla="*/ 1578 w 3612"/>
                <a:gd name="T45" fmla="*/ 984 h 1209"/>
                <a:gd name="T46" fmla="*/ 1416 w 3612"/>
                <a:gd name="T47" fmla="*/ 1060 h 1209"/>
                <a:gd name="T48" fmla="*/ 1245 w 3612"/>
                <a:gd name="T49" fmla="*/ 907 h 1209"/>
                <a:gd name="T50" fmla="*/ 1088 w 3612"/>
                <a:gd name="T51" fmla="*/ 922 h 1209"/>
                <a:gd name="T52" fmla="*/ 960 w 3612"/>
                <a:gd name="T53" fmla="*/ 748 h 1209"/>
                <a:gd name="T54" fmla="*/ 725 w 3612"/>
                <a:gd name="T55" fmla="*/ 748 h 1209"/>
                <a:gd name="T56" fmla="*/ 594 w 3612"/>
                <a:gd name="T57" fmla="*/ 556 h 1209"/>
                <a:gd name="T58" fmla="*/ 0 w 3612"/>
                <a:gd name="T59" fmla="*/ 52 h 1209"/>
                <a:gd name="T60" fmla="*/ 9 w 3612"/>
                <a:gd name="T61" fmla="*/ 140 h 1209"/>
                <a:gd name="T62" fmla="*/ 9 w 3612"/>
                <a:gd name="T63" fmla="*/ 140 h 120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12" h="1209">
                  <a:moveTo>
                    <a:pt x="9" y="140"/>
                  </a:moveTo>
                  <a:lnTo>
                    <a:pt x="608" y="770"/>
                  </a:lnTo>
                  <a:lnTo>
                    <a:pt x="1416" y="1164"/>
                  </a:lnTo>
                  <a:lnTo>
                    <a:pt x="2131" y="1209"/>
                  </a:lnTo>
                  <a:lnTo>
                    <a:pt x="2683" y="1048"/>
                  </a:lnTo>
                  <a:lnTo>
                    <a:pt x="3153" y="727"/>
                  </a:lnTo>
                  <a:lnTo>
                    <a:pt x="3443" y="332"/>
                  </a:lnTo>
                  <a:lnTo>
                    <a:pt x="3612" y="0"/>
                  </a:lnTo>
                  <a:lnTo>
                    <a:pt x="3486" y="43"/>
                  </a:lnTo>
                  <a:lnTo>
                    <a:pt x="3305" y="340"/>
                  </a:lnTo>
                  <a:lnTo>
                    <a:pt x="3153" y="427"/>
                  </a:lnTo>
                  <a:lnTo>
                    <a:pt x="3167" y="589"/>
                  </a:lnTo>
                  <a:lnTo>
                    <a:pt x="2996" y="589"/>
                  </a:lnTo>
                  <a:lnTo>
                    <a:pt x="2984" y="770"/>
                  </a:lnTo>
                  <a:lnTo>
                    <a:pt x="2718" y="770"/>
                  </a:lnTo>
                  <a:lnTo>
                    <a:pt x="2676" y="922"/>
                  </a:lnTo>
                  <a:lnTo>
                    <a:pt x="2440" y="922"/>
                  </a:lnTo>
                  <a:lnTo>
                    <a:pt x="2324" y="1026"/>
                  </a:lnTo>
                  <a:lnTo>
                    <a:pt x="2131" y="972"/>
                  </a:lnTo>
                  <a:lnTo>
                    <a:pt x="2048" y="1102"/>
                  </a:lnTo>
                  <a:lnTo>
                    <a:pt x="1853" y="984"/>
                  </a:lnTo>
                  <a:lnTo>
                    <a:pt x="1727" y="1143"/>
                  </a:lnTo>
                  <a:lnTo>
                    <a:pt x="1578" y="984"/>
                  </a:lnTo>
                  <a:lnTo>
                    <a:pt x="1416" y="1060"/>
                  </a:lnTo>
                  <a:lnTo>
                    <a:pt x="1245" y="907"/>
                  </a:lnTo>
                  <a:lnTo>
                    <a:pt x="1088" y="922"/>
                  </a:lnTo>
                  <a:lnTo>
                    <a:pt x="960" y="748"/>
                  </a:lnTo>
                  <a:lnTo>
                    <a:pt x="725" y="748"/>
                  </a:lnTo>
                  <a:lnTo>
                    <a:pt x="594" y="556"/>
                  </a:lnTo>
                  <a:lnTo>
                    <a:pt x="0" y="52"/>
                  </a:lnTo>
                  <a:lnTo>
                    <a:pt x="9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5" name="Freeform 173"/>
            <p:cNvSpPr>
              <a:spLocks/>
            </p:cNvSpPr>
            <p:nvPr/>
          </p:nvSpPr>
          <p:spPr bwMode="auto">
            <a:xfrm>
              <a:off x="2869" y="3748"/>
              <a:ext cx="107" cy="226"/>
            </a:xfrm>
            <a:custGeom>
              <a:avLst/>
              <a:gdLst>
                <a:gd name="T0" fmla="*/ 23 w 107"/>
                <a:gd name="T1" fmla="*/ 12 h 226"/>
                <a:gd name="T2" fmla="*/ 0 w 107"/>
                <a:gd name="T3" fmla="*/ 204 h 226"/>
                <a:gd name="T4" fmla="*/ 107 w 107"/>
                <a:gd name="T5" fmla="*/ 226 h 226"/>
                <a:gd name="T6" fmla="*/ 97 w 107"/>
                <a:gd name="T7" fmla="*/ 0 h 226"/>
                <a:gd name="T8" fmla="*/ 23 w 107"/>
                <a:gd name="T9" fmla="*/ 12 h 226"/>
                <a:gd name="T10" fmla="*/ 23 w 107"/>
                <a:gd name="T11" fmla="*/ 12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26">
                  <a:moveTo>
                    <a:pt x="23" y="12"/>
                  </a:moveTo>
                  <a:lnTo>
                    <a:pt x="0" y="204"/>
                  </a:lnTo>
                  <a:lnTo>
                    <a:pt x="107" y="226"/>
                  </a:lnTo>
                  <a:lnTo>
                    <a:pt x="97" y="0"/>
                  </a:lnTo>
                  <a:lnTo>
                    <a:pt x="2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6" name="Freeform 174"/>
            <p:cNvSpPr>
              <a:spLocks/>
            </p:cNvSpPr>
            <p:nvPr/>
          </p:nvSpPr>
          <p:spPr bwMode="auto">
            <a:xfrm>
              <a:off x="3232" y="3836"/>
              <a:ext cx="107" cy="275"/>
            </a:xfrm>
            <a:custGeom>
              <a:avLst/>
              <a:gdLst>
                <a:gd name="T0" fmla="*/ 0 w 107"/>
                <a:gd name="T1" fmla="*/ 0 h 275"/>
                <a:gd name="T2" fmla="*/ 24 w 107"/>
                <a:gd name="T3" fmla="*/ 233 h 275"/>
                <a:gd name="T4" fmla="*/ 107 w 107"/>
                <a:gd name="T5" fmla="*/ 275 h 275"/>
                <a:gd name="T6" fmla="*/ 74 w 107"/>
                <a:gd name="T7" fmla="*/ 0 h 275"/>
                <a:gd name="T8" fmla="*/ 0 w 107"/>
                <a:gd name="T9" fmla="*/ 0 h 275"/>
                <a:gd name="T10" fmla="*/ 0 w 107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275">
                  <a:moveTo>
                    <a:pt x="0" y="0"/>
                  </a:moveTo>
                  <a:lnTo>
                    <a:pt x="24" y="233"/>
                  </a:lnTo>
                  <a:lnTo>
                    <a:pt x="107" y="275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7" name="Freeform 175"/>
            <p:cNvSpPr>
              <a:spLocks/>
            </p:cNvSpPr>
            <p:nvPr/>
          </p:nvSpPr>
          <p:spPr bwMode="auto">
            <a:xfrm>
              <a:off x="3501" y="3812"/>
              <a:ext cx="137" cy="397"/>
            </a:xfrm>
            <a:custGeom>
              <a:avLst/>
              <a:gdLst>
                <a:gd name="T0" fmla="*/ 0 w 137"/>
                <a:gd name="T1" fmla="*/ 9 h 397"/>
                <a:gd name="T2" fmla="*/ 19 w 137"/>
                <a:gd name="T3" fmla="*/ 354 h 397"/>
                <a:gd name="T4" fmla="*/ 137 w 137"/>
                <a:gd name="T5" fmla="*/ 397 h 397"/>
                <a:gd name="T6" fmla="*/ 73 w 137"/>
                <a:gd name="T7" fmla="*/ 204 h 397"/>
                <a:gd name="T8" fmla="*/ 80 w 137"/>
                <a:gd name="T9" fmla="*/ 0 h 397"/>
                <a:gd name="T10" fmla="*/ 0 w 137"/>
                <a:gd name="T11" fmla="*/ 9 h 397"/>
                <a:gd name="T12" fmla="*/ 0 w 137"/>
                <a:gd name="T13" fmla="*/ 9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397">
                  <a:moveTo>
                    <a:pt x="0" y="9"/>
                  </a:moveTo>
                  <a:lnTo>
                    <a:pt x="19" y="354"/>
                  </a:lnTo>
                  <a:lnTo>
                    <a:pt x="137" y="397"/>
                  </a:lnTo>
                  <a:lnTo>
                    <a:pt x="73" y="204"/>
                  </a:lnTo>
                  <a:lnTo>
                    <a:pt x="8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8" name="Freeform 176"/>
            <p:cNvSpPr>
              <a:spLocks/>
            </p:cNvSpPr>
            <p:nvPr/>
          </p:nvSpPr>
          <p:spPr bwMode="auto">
            <a:xfrm>
              <a:off x="3895" y="3812"/>
              <a:ext cx="171" cy="504"/>
            </a:xfrm>
            <a:custGeom>
              <a:avLst/>
              <a:gdLst>
                <a:gd name="T0" fmla="*/ 41 w 171"/>
                <a:gd name="T1" fmla="*/ 9 h 504"/>
                <a:gd name="T2" fmla="*/ 7 w 171"/>
                <a:gd name="T3" fmla="*/ 223 h 504"/>
                <a:gd name="T4" fmla="*/ 0 w 171"/>
                <a:gd name="T5" fmla="*/ 473 h 504"/>
                <a:gd name="T6" fmla="*/ 114 w 171"/>
                <a:gd name="T7" fmla="*/ 504 h 504"/>
                <a:gd name="T8" fmla="*/ 114 w 171"/>
                <a:gd name="T9" fmla="*/ 247 h 504"/>
                <a:gd name="T10" fmla="*/ 171 w 171"/>
                <a:gd name="T11" fmla="*/ 0 h 504"/>
                <a:gd name="T12" fmla="*/ 41 w 171"/>
                <a:gd name="T13" fmla="*/ 9 h 504"/>
                <a:gd name="T14" fmla="*/ 41 w 171"/>
                <a:gd name="T15" fmla="*/ 9 h 5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04">
                  <a:moveTo>
                    <a:pt x="41" y="9"/>
                  </a:moveTo>
                  <a:lnTo>
                    <a:pt x="7" y="223"/>
                  </a:lnTo>
                  <a:lnTo>
                    <a:pt x="0" y="473"/>
                  </a:lnTo>
                  <a:lnTo>
                    <a:pt x="114" y="504"/>
                  </a:lnTo>
                  <a:lnTo>
                    <a:pt x="114" y="247"/>
                  </a:lnTo>
                  <a:lnTo>
                    <a:pt x="171" y="0"/>
                  </a:lnTo>
                  <a:lnTo>
                    <a:pt x="4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49" name="Freeform 177"/>
            <p:cNvSpPr>
              <a:spLocks/>
            </p:cNvSpPr>
            <p:nvPr/>
          </p:nvSpPr>
          <p:spPr bwMode="auto">
            <a:xfrm>
              <a:off x="4416" y="3802"/>
              <a:ext cx="149" cy="545"/>
            </a:xfrm>
            <a:custGeom>
              <a:avLst/>
              <a:gdLst>
                <a:gd name="T0" fmla="*/ 0 w 149"/>
                <a:gd name="T1" fmla="*/ 19 h 545"/>
                <a:gd name="T2" fmla="*/ 30 w 149"/>
                <a:gd name="T3" fmla="*/ 278 h 545"/>
                <a:gd name="T4" fmla="*/ 21 w 149"/>
                <a:gd name="T5" fmla="*/ 545 h 545"/>
                <a:gd name="T6" fmla="*/ 149 w 149"/>
                <a:gd name="T7" fmla="*/ 502 h 545"/>
                <a:gd name="T8" fmla="*/ 128 w 149"/>
                <a:gd name="T9" fmla="*/ 233 h 545"/>
                <a:gd name="T10" fmla="*/ 85 w 149"/>
                <a:gd name="T11" fmla="*/ 0 h 545"/>
                <a:gd name="T12" fmla="*/ 0 w 149"/>
                <a:gd name="T13" fmla="*/ 19 h 545"/>
                <a:gd name="T14" fmla="*/ 0 w 149"/>
                <a:gd name="T15" fmla="*/ 19 h 5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545">
                  <a:moveTo>
                    <a:pt x="0" y="19"/>
                  </a:moveTo>
                  <a:lnTo>
                    <a:pt x="30" y="278"/>
                  </a:lnTo>
                  <a:lnTo>
                    <a:pt x="21" y="545"/>
                  </a:lnTo>
                  <a:lnTo>
                    <a:pt x="149" y="502"/>
                  </a:lnTo>
                  <a:lnTo>
                    <a:pt x="128" y="233"/>
                  </a:lnTo>
                  <a:lnTo>
                    <a:pt x="85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0" name="Freeform 178"/>
            <p:cNvSpPr>
              <a:spLocks/>
            </p:cNvSpPr>
            <p:nvPr/>
          </p:nvSpPr>
          <p:spPr bwMode="auto">
            <a:xfrm>
              <a:off x="4905" y="3779"/>
              <a:ext cx="192" cy="494"/>
            </a:xfrm>
            <a:custGeom>
              <a:avLst/>
              <a:gdLst>
                <a:gd name="T0" fmla="*/ 0 w 192"/>
                <a:gd name="T1" fmla="*/ 14 h 494"/>
                <a:gd name="T2" fmla="*/ 33 w 192"/>
                <a:gd name="T3" fmla="*/ 237 h 494"/>
                <a:gd name="T4" fmla="*/ 64 w 192"/>
                <a:gd name="T5" fmla="*/ 494 h 494"/>
                <a:gd name="T6" fmla="*/ 192 w 192"/>
                <a:gd name="T7" fmla="*/ 463 h 494"/>
                <a:gd name="T8" fmla="*/ 138 w 192"/>
                <a:gd name="T9" fmla="*/ 214 h 494"/>
                <a:gd name="T10" fmla="*/ 64 w 192"/>
                <a:gd name="T11" fmla="*/ 0 h 494"/>
                <a:gd name="T12" fmla="*/ 0 w 192"/>
                <a:gd name="T13" fmla="*/ 14 h 494"/>
                <a:gd name="T14" fmla="*/ 0 w 192"/>
                <a:gd name="T15" fmla="*/ 14 h 4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494">
                  <a:moveTo>
                    <a:pt x="0" y="14"/>
                  </a:moveTo>
                  <a:lnTo>
                    <a:pt x="33" y="237"/>
                  </a:lnTo>
                  <a:lnTo>
                    <a:pt x="64" y="494"/>
                  </a:lnTo>
                  <a:lnTo>
                    <a:pt x="192" y="463"/>
                  </a:lnTo>
                  <a:lnTo>
                    <a:pt x="138" y="214"/>
                  </a:lnTo>
                  <a:lnTo>
                    <a:pt x="64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1" name="Freeform 179"/>
            <p:cNvSpPr>
              <a:spLocks/>
            </p:cNvSpPr>
            <p:nvPr/>
          </p:nvSpPr>
          <p:spPr bwMode="auto">
            <a:xfrm>
              <a:off x="5247" y="3736"/>
              <a:ext cx="202" cy="418"/>
            </a:xfrm>
            <a:custGeom>
              <a:avLst/>
              <a:gdLst>
                <a:gd name="T0" fmla="*/ 0 w 202"/>
                <a:gd name="T1" fmla="*/ 24 h 418"/>
                <a:gd name="T2" fmla="*/ 64 w 202"/>
                <a:gd name="T3" fmla="*/ 173 h 418"/>
                <a:gd name="T4" fmla="*/ 105 w 202"/>
                <a:gd name="T5" fmla="*/ 418 h 418"/>
                <a:gd name="T6" fmla="*/ 202 w 202"/>
                <a:gd name="T7" fmla="*/ 387 h 418"/>
                <a:gd name="T8" fmla="*/ 159 w 202"/>
                <a:gd name="T9" fmla="*/ 216 h 418"/>
                <a:gd name="T10" fmla="*/ 98 w 202"/>
                <a:gd name="T11" fmla="*/ 0 h 418"/>
                <a:gd name="T12" fmla="*/ 0 w 202"/>
                <a:gd name="T13" fmla="*/ 24 h 418"/>
                <a:gd name="T14" fmla="*/ 0 w 202"/>
                <a:gd name="T15" fmla="*/ 24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2" h="418">
                  <a:moveTo>
                    <a:pt x="0" y="24"/>
                  </a:moveTo>
                  <a:lnTo>
                    <a:pt x="64" y="173"/>
                  </a:lnTo>
                  <a:lnTo>
                    <a:pt x="105" y="418"/>
                  </a:lnTo>
                  <a:lnTo>
                    <a:pt x="202" y="387"/>
                  </a:lnTo>
                  <a:lnTo>
                    <a:pt x="159" y="216"/>
                  </a:lnTo>
                  <a:lnTo>
                    <a:pt x="98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2" name="Freeform 180"/>
            <p:cNvSpPr>
              <a:spLocks/>
            </p:cNvSpPr>
            <p:nvPr/>
          </p:nvSpPr>
          <p:spPr bwMode="auto">
            <a:xfrm>
              <a:off x="5596" y="3717"/>
              <a:ext cx="150" cy="287"/>
            </a:xfrm>
            <a:custGeom>
              <a:avLst/>
              <a:gdLst>
                <a:gd name="T0" fmla="*/ 0 w 150"/>
                <a:gd name="T1" fmla="*/ 12 h 287"/>
                <a:gd name="T2" fmla="*/ 46 w 150"/>
                <a:gd name="T3" fmla="*/ 162 h 287"/>
                <a:gd name="T4" fmla="*/ 88 w 150"/>
                <a:gd name="T5" fmla="*/ 287 h 287"/>
                <a:gd name="T6" fmla="*/ 150 w 150"/>
                <a:gd name="T7" fmla="*/ 245 h 287"/>
                <a:gd name="T8" fmla="*/ 119 w 150"/>
                <a:gd name="T9" fmla="*/ 128 h 287"/>
                <a:gd name="T10" fmla="*/ 88 w 150"/>
                <a:gd name="T11" fmla="*/ 0 h 287"/>
                <a:gd name="T12" fmla="*/ 0 w 150"/>
                <a:gd name="T13" fmla="*/ 12 h 287"/>
                <a:gd name="T14" fmla="*/ 0 w 150"/>
                <a:gd name="T15" fmla="*/ 12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0" h="287">
                  <a:moveTo>
                    <a:pt x="0" y="12"/>
                  </a:moveTo>
                  <a:lnTo>
                    <a:pt x="46" y="162"/>
                  </a:lnTo>
                  <a:lnTo>
                    <a:pt x="88" y="287"/>
                  </a:lnTo>
                  <a:lnTo>
                    <a:pt x="150" y="245"/>
                  </a:lnTo>
                  <a:lnTo>
                    <a:pt x="119" y="128"/>
                  </a:lnTo>
                  <a:lnTo>
                    <a:pt x="88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3" name="Freeform 181"/>
            <p:cNvSpPr>
              <a:spLocks/>
            </p:cNvSpPr>
            <p:nvPr/>
          </p:nvSpPr>
          <p:spPr bwMode="auto">
            <a:xfrm>
              <a:off x="3244" y="2168"/>
              <a:ext cx="551" cy="660"/>
            </a:xfrm>
            <a:custGeom>
              <a:avLst/>
              <a:gdLst>
                <a:gd name="T0" fmla="*/ 276 w 551"/>
                <a:gd name="T1" fmla="*/ 0 h 660"/>
                <a:gd name="T2" fmla="*/ 31 w 551"/>
                <a:gd name="T3" fmla="*/ 211 h 660"/>
                <a:gd name="T4" fmla="*/ 0 w 551"/>
                <a:gd name="T5" fmla="*/ 520 h 660"/>
                <a:gd name="T6" fmla="*/ 200 w 551"/>
                <a:gd name="T7" fmla="*/ 660 h 660"/>
                <a:gd name="T8" fmla="*/ 551 w 551"/>
                <a:gd name="T9" fmla="*/ 489 h 660"/>
                <a:gd name="T10" fmla="*/ 223 w 551"/>
                <a:gd name="T11" fmla="*/ 511 h 660"/>
                <a:gd name="T12" fmla="*/ 126 w 551"/>
                <a:gd name="T13" fmla="*/ 328 h 660"/>
                <a:gd name="T14" fmla="*/ 330 w 551"/>
                <a:gd name="T15" fmla="*/ 232 h 660"/>
                <a:gd name="T16" fmla="*/ 192 w 551"/>
                <a:gd name="T17" fmla="*/ 168 h 660"/>
                <a:gd name="T18" fmla="*/ 413 w 551"/>
                <a:gd name="T19" fmla="*/ 114 h 660"/>
                <a:gd name="T20" fmla="*/ 276 w 551"/>
                <a:gd name="T21" fmla="*/ 0 h 660"/>
                <a:gd name="T22" fmla="*/ 276 w 551"/>
                <a:gd name="T23" fmla="*/ 0 h 6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1" h="660">
                  <a:moveTo>
                    <a:pt x="276" y="0"/>
                  </a:moveTo>
                  <a:lnTo>
                    <a:pt x="31" y="211"/>
                  </a:lnTo>
                  <a:lnTo>
                    <a:pt x="0" y="520"/>
                  </a:lnTo>
                  <a:lnTo>
                    <a:pt x="200" y="660"/>
                  </a:lnTo>
                  <a:lnTo>
                    <a:pt x="551" y="489"/>
                  </a:lnTo>
                  <a:lnTo>
                    <a:pt x="223" y="511"/>
                  </a:lnTo>
                  <a:lnTo>
                    <a:pt x="126" y="328"/>
                  </a:lnTo>
                  <a:lnTo>
                    <a:pt x="330" y="232"/>
                  </a:lnTo>
                  <a:lnTo>
                    <a:pt x="192" y="168"/>
                  </a:lnTo>
                  <a:lnTo>
                    <a:pt x="413" y="114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4" name="Freeform 182"/>
            <p:cNvSpPr>
              <a:spLocks/>
            </p:cNvSpPr>
            <p:nvPr/>
          </p:nvSpPr>
          <p:spPr bwMode="auto">
            <a:xfrm>
              <a:off x="3829" y="2092"/>
              <a:ext cx="1012" cy="876"/>
            </a:xfrm>
            <a:custGeom>
              <a:avLst/>
              <a:gdLst>
                <a:gd name="T0" fmla="*/ 149 w 1012"/>
                <a:gd name="T1" fmla="*/ 0 h 876"/>
                <a:gd name="T2" fmla="*/ 0 w 1012"/>
                <a:gd name="T3" fmla="*/ 256 h 876"/>
                <a:gd name="T4" fmla="*/ 23 w 1012"/>
                <a:gd name="T5" fmla="*/ 565 h 876"/>
                <a:gd name="T6" fmla="*/ 266 w 1012"/>
                <a:gd name="T7" fmla="*/ 803 h 876"/>
                <a:gd name="T8" fmla="*/ 672 w 1012"/>
                <a:gd name="T9" fmla="*/ 876 h 876"/>
                <a:gd name="T10" fmla="*/ 1012 w 1012"/>
                <a:gd name="T11" fmla="*/ 620 h 876"/>
                <a:gd name="T12" fmla="*/ 682 w 1012"/>
                <a:gd name="T13" fmla="*/ 736 h 876"/>
                <a:gd name="T14" fmla="*/ 788 w 1012"/>
                <a:gd name="T15" fmla="*/ 596 h 876"/>
                <a:gd name="T16" fmla="*/ 437 w 1012"/>
                <a:gd name="T17" fmla="*/ 696 h 876"/>
                <a:gd name="T18" fmla="*/ 682 w 1012"/>
                <a:gd name="T19" fmla="*/ 522 h 876"/>
                <a:gd name="T20" fmla="*/ 287 w 1012"/>
                <a:gd name="T21" fmla="*/ 546 h 876"/>
                <a:gd name="T22" fmla="*/ 575 w 1012"/>
                <a:gd name="T23" fmla="*/ 363 h 876"/>
                <a:gd name="T24" fmla="*/ 137 w 1012"/>
                <a:gd name="T25" fmla="*/ 382 h 876"/>
                <a:gd name="T26" fmla="*/ 501 w 1012"/>
                <a:gd name="T27" fmla="*/ 223 h 876"/>
                <a:gd name="T28" fmla="*/ 223 w 1012"/>
                <a:gd name="T29" fmla="*/ 140 h 876"/>
                <a:gd name="T30" fmla="*/ 394 w 1012"/>
                <a:gd name="T31" fmla="*/ 40 h 876"/>
                <a:gd name="T32" fmla="*/ 149 w 1012"/>
                <a:gd name="T33" fmla="*/ 0 h 876"/>
                <a:gd name="T34" fmla="*/ 149 w 1012"/>
                <a:gd name="T35" fmla="*/ 0 h 876"/>
                <a:gd name="T36" fmla="*/ 149 w 1012"/>
                <a:gd name="T37" fmla="*/ 0 h 8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12" h="876">
                  <a:moveTo>
                    <a:pt x="149" y="0"/>
                  </a:moveTo>
                  <a:lnTo>
                    <a:pt x="0" y="256"/>
                  </a:lnTo>
                  <a:lnTo>
                    <a:pt x="23" y="565"/>
                  </a:lnTo>
                  <a:lnTo>
                    <a:pt x="266" y="803"/>
                  </a:lnTo>
                  <a:lnTo>
                    <a:pt x="672" y="876"/>
                  </a:lnTo>
                  <a:lnTo>
                    <a:pt x="1012" y="620"/>
                  </a:lnTo>
                  <a:lnTo>
                    <a:pt x="682" y="736"/>
                  </a:lnTo>
                  <a:lnTo>
                    <a:pt x="788" y="596"/>
                  </a:lnTo>
                  <a:lnTo>
                    <a:pt x="437" y="696"/>
                  </a:lnTo>
                  <a:lnTo>
                    <a:pt x="682" y="522"/>
                  </a:lnTo>
                  <a:lnTo>
                    <a:pt x="287" y="546"/>
                  </a:lnTo>
                  <a:lnTo>
                    <a:pt x="575" y="363"/>
                  </a:lnTo>
                  <a:lnTo>
                    <a:pt x="137" y="382"/>
                  </a:lnTo>
                  <a:lnTo>
                    <a:pt x="501" y="223"/>
                  </a:lnTo>
                  <a:lnTo>
                    <a:pt x="223" y="140"/>
                  </a:lnTo>
                  <a:lnTo>
                    <a:pt x="394" y="40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5" name="Freeform 183"/>
            <p:cNvSpPr>
              <a:spLocks/>
            </p:cNvSpPr>
            <p:nvPr/>
          </p:nvSpPr>
          <p:spPr bwMode="auto">
            <a:xfrm>
              <a:off x="4905" y="2294"/>
              <a:ext cx="554" cy="482"/>
            </a:xfrm>
            <a:custGeom>
              <a:avLst/>
              <a:gdLst>
                <a:gd name="T0" fmla="*/ 0 w 554"/>
                <a:gd name="T1" fmla="*/ 385 h 482"/>
                <a:gd name="T2" fmla="*/ 214 w 554"/>
                <a:gd name="T3" fmla="*/ 311 h 482"/>
                <a:gd name="T4" fmla="*/ 385 w 554"/>
                <a:gd name="T5" fmla="*/ 482 h 482"/>
                <a:gd name="T6" fmla="*/ 554 w 554"/>
                <a:gd name="T7" fmla="*/ 344 h 482"/>
                <a:gd name="T8" fmla="*/ 501 w 554"/>
                <a:gd name="T9" fmla="*/ 0 h 482"/>
                <a:gd name="T10" fmla="*/ 470 w 554"/>
                <a:gd name="T11" fmla="*/ 289 h 482"/>
                <a:gd name="T12" fmla="*/ 333 w 554"/>
                <a:gd name="T13" fmla="*/ 320 h 482"/>
                <a:gd name="T14" fmla="*/ 266 w 554"/>
                <a:gd name="T15" fmla="*/ 244 h 482"/>
                <a:gd name="T16" fmla="*/ 45 w 554"/>
                <a:gd name="T17" fmla="*/ 278 h 482"/>
                <a:gd name="T18" fmla="*/ 0 w 554"/>
                <a:gd name="T19" fmla="*/ 385 h 482"/>
                <a:gd name="T20" fmla="*/ 0 w 554"/>
                <a:gd name="T21" fmla="*/ 385 h 4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4" h="482">
                  <a:moveTo>
                    <a:pt x="0" y="385"/>
                  </a:moveTo>
                  <a:lnTo>
                    <a:pt x="214" y="311"/>
                  </a:lnTo>
                  <a:lnTo>
                    <a:pt x="385" y="482"/>
                  </a:lnTo>
                  <a:lnTo>
                    <a:pt x="554" y="344"/>
                  </a:lnTo>
                  <a:lnTo>
                    <a:pt x="501" y="0"/>
                  </a:lnTo>
                  <a:lnTo>
                    <a:pt x="470" y="289"/>
                  </a:lnTo>
                  <a:lnTo>
                    <a:pt x="333" y="320"/>
                  </a:lnTo>
                  <a:lnTo>
                    <a:pt x="266" y="244"/>
                  </a:lnTo>
                  <a:lnTo>
                    <a:pt x="45" y="278"/>
                  </a:lnTo>
                  <a:lnTo>
                    <a:pt x="0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  <p:sp>
          <p:nvSpPr>
            <p:cNvPr id="81956" name="Freeform 184"/>
            <p:cNvSpPr>
              <a:spLocks/>
            </p:cNvSpPr>
            <p:nvPr/>
          </p:nvSpPr>
          <p:spPr bwMode="auto">
            <a:xfrm>
              <a:off x="4247" y="3021"/>
              <a:ext cx="264" cy="290"/>
            </a:xfrm>
            <a:custGeom>
              <a:avLst/>
              <a:gdLst>
                <a:gd name="T0" fmla="*/ 62 w 264"/>
                <a:gd name="T1" fmla="*/ 0 h 290"/>
                <a:gd name="T2" fmla="*/ 0 w 264"/>
                <a:gd name="T3" fmla="*/ 149 h 290"/>
                <a:gd name="T4" fmla="*/ 104 w 264"/>
                <a:gd name="T5" fmla="*/ 290 h 290"/>
                <a:gd name="T6" fmla="*/ 264 w 264"/>
                <a:gd name="T7" fmla="*/ 290 h 290"/>
                <a:gd name="T8" fmla="*/ 145 w 264"/>
                <a:gd name="T9" fmla="*/ 161 h 290"/>
                <a:gd name="T10" fmla="*/ 62 w 264"/>
                <a:gd name="T11" fmla="*/ 0 h 290"/>
                <a:gd name="T12" fmla="*/ 62 w 264"/>
                <a:gd name="T13" fmla="*/ 0 h 2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290">
                  <a:moveTo>
                    <a:pt x="62" y="0"/>
                  </a:moveTo>
                  <a:lnTo>
                    <a:pt x="0" y="149"/>
                  </a:lnTo>
                  <a:lnTo>
                    <a:pt x="104" y="290"/>
                  </a:lnTo>
                  <a:lnTo>
                    <a:pt x="264" y="290"/>
                  </a:lnTo>
                  <a:lnTo>
                    <a:pt x="145" y="16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srgbClr val="FFFFFF"/>
                </a:solidFill>
              </a:endParaRPr>
            </a:p>
          </p:txBody>
        </p:sp>
      </p:grpSp>
      <p:pic>
        <p:nvPicPr>
          <p:cNvPr id="81970" name="Picture 5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5"/>
            <a:ext cx="9169400" cy="1274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4.02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4727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725" y="293688"/>
            <a:ext cx="3371850" cy="123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914400" y="1343025"/>
            <a:ext cx="6934200" cy="49863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REHABILITATION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care that is managed by professionals to help restore a person to the highest possible level of function.</a:t>
            </a:r>
          </a:p>
          <a:p>
            <a:pPr>
              <a:defRPr/>
            </a:pP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 usually follows rehabilitation.  The goal is to keep the resident at the level achieved by rehabilitation services.</a:t>
            </a:r>
          </a:p>
          <a:p>
            <a:pPr>
              <a:defRPr/>
            </a:pP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defRPr/>
            </a:pPr>
            <a:r>
              <a:rPr lang="en-US" sz="1400" b="1" i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From </a:t>
            </a:r>
            <a:r>
              <a:rPr lang="en-US" sz="1400" b="1" i="1" u="sng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Hartman’s Nursing Assistant Care </a:t>
            </a:r>
            <a:r>
              <a:rPr lang="en-US" sz="1400" b="1" i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©2010 page 371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F9CA38B-7CEC-48E6-8DBC-82B1C0F1194F}" type="slidenum">
              <a:rPr lang="en-US" smtClean="0"/>
              <a:pPr>
                <a:defRPr/>
              </a:pPr>
              <a:t>61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725" y="293688"/>
            <a:ext cx="3371850" cy="1235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Diagram 1"/>
          <p:cNvGraphicFramePr/>
          <p:nvPr/>
        </p:nvGraphicFramePr>
        <p:xfrm>
          <a:off x="1524000" y="1397000"/>
          <a:ext cx="6096000" cy="40640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F9CA38B-7CEC-48E6-8DBC-82B1C0F1194F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4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98" name="Picture 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8195" name="Picture 3" descr="C:\Documents and Settings\amoore\Local Settings\Temporary Internet Files\Content.IE5\FIR9LXRB\MC900197588[1].w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0638" y="5495925"/>
            <a:ext cx="1725612" cy="6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771525" y="1711325"/>
            <a:ext cx="7642225" cy="38465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2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Regardless of the classification of the resident; rehabilitation or  restorative, the nurse aide responsibilities are the same.</a:t>
            </a:r>
          </a:p>
          <a:p>
            <a:pPr>
              <a:defRPr/>
            </a:pPr>
            <a:r>
              <a:rPr lang="en-US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HELP RESIDENTS FEEL SAFE AND SECURE BY BEING KIND, PATIENT,  POSITIVE, SUPPORTIVE, SENSITIVE TO RESIDENTS NEEDS, AND  HELPFUL.  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F9CA38B-7CEC-48E6-8DBC-82B1C0F1194F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C484596-360D-4E46-8DB4-D1282B6FF593}" type="slidenum">
              <a:rPr lang="en-US" smtClean="0"/>
              <a:pPr eaLnBrk="1" hangingPunct="1"/>
              <a:t>64</a:t>
            </a:fld>
            <a:endParaRPr lang="en-US" smtClean="0"/>
          </a:p>
        </p:txBody>
      </p:sp>
      <p:sp>
        <p:nvSpPr>
          <p:cNvPr id="13312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5086" y="1869359"/>
            <a:ext cx="8158163" cy="3808413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4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Rehabilitative/Restorative Care</a:t>
            </a:r>
          </a:p>
          <a:p>
            <a:pPr>
              <a:buFont typeface="Wingdings" pitchFamily="2" charset="2"/>
              <a:buChar char="v"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Any increase or decrease in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abilities</a:t>
            </a:r>
          </a:p>
          <a:p>
            <a:pPr>
              <a:buFont typeface="Wingdings" pitchFamily="2" charset="2"/>
              <a:buChar char="v"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Any change in attitude or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motivation</a:t>
            </a:r>
          </a:p>
          <a:p>
            <a:pPr>
              <a:buFont typeface="Wingdings" pitchFamily="2" charset="2"/>
              <a:buChar char="v"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Any change in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health</a:t>
            </a:r>
          </a:p>
          <a:p>
            <a:pPr>
              <a:buFont typeface="Wingdings" pitchFamily="2" charset="2"/>
              <a:buChar char="v"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Signs of depression or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mood changes</a:t>
            </a:r>
          </a:p>
          <a:p>
            <a:pPr>
              <a:buFont typeface="Wingdings" pitchFamily="2" charset="2"/>
              <a:buChar char="v"/>
              <a:defRPr/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Progress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need for additional teaching</a:t>
            </a:r>
          </a:p>
          <a:p>
            <a:pPr>
              <a:buFont typeface="Wingdings" pitchFamily="2" charset="2"/>
              <a:buChar char="v"/>
              <a:defRPr/>
            </a:pPr>
            <a:endParaRPr lang="en-US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22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22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9222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6575" y="382588"/>
            <a:ext cx="8047038" cy="1303337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61C1357-677E-4625-BE0F-369B06331602}" type="slidenum">
              <a:rPr lang="en-US" smtClean="0"/>
              <a:pPr eaLnBrk="1" hangingPunct="1"/>
              <a:t>65</a:t>
            </a:fld>
            <a:endParaRPr lang="en-US" smtClean="0"/>
          </a:p>
        </p:txBody>
      </p:sp>
      <p:sp>
        <p:nvSpPr>
          <p:cNvPr id="102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9738" y="1697038"/>
            <a:ext cx="5133975" cy="4525962"/>
          </a:xfrm>
        </p:spPr>
        <p:txBody>
          <a:bodyPr/>
          <a:lstStyle/>
          <a:p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Emphasis on existing abilities</a:t>
            </a:r>
          </a:p>
          <a:p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Encourages independence</a:t>
            </a:r>
          </a:p>
          <a:p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Promotes productive lifestyle</a:t>
            </a:r>
          </a:p>
        </p:txBody>
      </p:sp>
      <p:pic>
        <p:nvPicPr>
          <p:cNvPr id="10245" name="Picture 240" descr="Seniors (62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20071" y="2008853"/>
            <a:ext cx="2755900" cy="35941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24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24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9144000" cy="1091381"/>
            <a:chOff x="0" y="0"/>
            <a:chExt cx="9144000" cy="1091381"/>
          </a:xfrm>
        </p:grpSpPr>
        <p:sp>
          <p:nvSpPr>
            <p:cNvPr id="2" name="Rectangle 1"/>
            <p:cNvSpPr/>
            <p:nvPr/>
          </p:nvSpPr>
          <p:spPr>
            <a:xfrm>
              <a:off x="0" y="0"/>
              <a:ext cx="9144000" cy="1091381"/>
            </a:xfrm>
            <a:prstGeom prst="rect">
              <a:avLst/>
            </a:prstGeom>
            <a:solidFill>
              <a:srgbClr val="00206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pic>
          <p:nvPicPr>
            <p:cNvPr id="10248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8230" y="80144"/>
              <a:ext cx="6310313" cy="1011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70663" y="6245225"/>
            <a:ext cx="2133600" cy="476250"/>
          </a:xfrm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95F2376C-D6BE-44A9-B5A0-8B2B5E56AA75}" type="slidenum">
              <a:rPr lang="en-US" smtClean="0"/>
              <a:pPr eaLnBrk="1" hangingPunct="1"/>
              <a:t>66</a:t>
            </a:fld>
            <a:endParaRPr lang="en-US" smtClean="0"/>
          </a:p>
        </p:txBody>
      </p:sp>
      <p:sp>
        <p:nvSpPr>
          <p:cNvPr id="112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0538" y="1722438"/>
            <a:ext cx="5005387" cy="4525962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Goals include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</a:t>
            </a:r>
          </a:p>
          <a:p>
            <a:pPr lvl="1"/>
            <a:r>
              <a:rPr lang="en-US" sz="3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 of complications</a:t>
            </a:r>
          </a:p>
          <a:p>
            <a:pPr lvl="1"/>
            <a:r>
              <a:rPr lang="en-US" sz="3600" b="1" dirty="0" smtClean="0">
                <a:solidFill>
                  <a:srgbClr val="66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Retraining in lost skills</a:t>
            </a:r>
          </a:p>
          <a:p>
            <a:pPr lvl="1"/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Learning new skills</a:t>
            </a:r>
          </a:p>
        </p:txBody>
      </p:sp>
      <p:pic>
        <p:nvPicPr>
          <p:cNvPr id="11269" name="Picture 83" descr="Seniors (218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632450" y="1690688"/>
            <a:ext cx="2925763" cy="380523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127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27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1272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C3567B8-36DA-4C55-B5A4-9B79234DDEAB}" type="slidenum">
              <a:rPr lang="en-US" smtClean="0"/>
              <a:pPr eaLnBrk="1" hangingPunct="1"/>
              <a:t>67</a:t>
            </a:fld>
            <a:endParaRPr lang="en-US" smtClean="0"/>
          </a:p>
        </p:txBody>
      </p:sp>
      <p:sp>
        <p:nvSpPr>
          <p:cNvPr id="1536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52425" y="1585913"/>
            <a:ext cx="8385175" cy="4560887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in </a:t>
            </a:r>
            <a:r>
              <a:rPr lang="en-US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self-care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requires that </a:t>
            </a:r>
            <a:r>
              <a:rPr lang="en-US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three questions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be answered prior to starting:</a:t>
            </a:r>
          </a:p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endPara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1203325" lvl="1" indent="-508000">
              <a:lnSpc>
                <a:spcPct val="95000"/>
              </a:lnSpc>
              <a:spcBef>
                <a:spcPct val="15000"/>
              </a:spcBef>
              <a:buFontTx/>
              <a:buAutoNum type="arabicPeriod"/>
            </a:pPr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What is the goal to be achieved?</a:t>
            </a:r>
          </a:p>
          <a:p>
            <a:pPr marL="1203325" lvl="1" indent="-508000">
              <a:lnSpc>
                <a:spcPct val="95000"/>
              </a:lnSpc>
              <a:spcBef>
                <a:spcPct val="15000"/>
              </a:spcBef>
              <a:buFontTx/>
              <a:buAutoNum type="arabicPeriod"/>
            </a:pPr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What approaches are used to help the resident achieve the goal?</a:t>
            </a:r>
          </a:p>
          <a:p>
            <a:pPr marL="1203325" lvl="1" indent="-508000">
              <a:lnSpc>
                <a:spcPct val="95000"/>
              </a:lnSpc>
              <a:spcBef>
                <a:spcPct val="15000"/>
              </a:spcBef>
              <a:buFontTx/>
              <a:buAutoNum type="arabicPeriod"/>
            </a:pPr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How will progress or lack of progress be measured?</a:t>
            </a:r>
            <a:endParaRPr lang="en-US" sz="3600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5365" name="Freeform 29"/>
          <p:cNvSpPr>
            <a:spLocks/>
          </p:cNvSpPr>
          <p:nvPr/>
        </p:nvSpPr>
        <p:spPr bwMode="auto">
          <a:xfrm>
            <a:off x="7748588" y="3900488"/>
            <a:ext cx="1587" cy="1587"/>
          </a:xfrm>
          <a:custGeom>
            <a:avLst/>
            <a:gdLst>
              <a:gd name="T0" fmla="*/ 0 w 1587"/>
              <a:gd name="T1" fmla="*/ 0 h 1587"/>
              <a:gd name="T2" fmla="*/ 0 w 1587"/>
              <a:gd name="T3" fmla="*/ 0 h 1587"/>
              <a:gd name="T4" fmla="*/ 0 w 1587"/>
              <a:gd name="T5" fmla="*/ 0 h 1587"/>
              <a:gd name="T6" fmla="*/ 0 w 1587"/>
              <a:gd name="T7" fmla="*/ 0 h 1587"/>
              <a:gd name="T8" fmla="*/ 0 w 1587"/>
              <a:gd name="T9" fmla="*/ 0 h 1587"/>
              <a:gd name="T10" fmla="*/ 0 w 1587"/>
              <a:gd name="T11" fmla="*/ 0 h 1587"/>
              <a:gd name="T12" fmla="*/ 0 w 1587"/>
              <a:gd name="T13" fmla="*/ 0 h 1587"/>
              <a:gd name="T14" fmla="*/ 0 w 1587"/>
              <a:gd name="T15" fmla="*/ 0 h 1587"/>
              <a:gd name="T16" fmla="*/ 0 w 1587"/>
              <a:gd name="T17" fmla="*/ 0 h 1587"/>
              <a:gd name="T18" fmla="*/ 0 w 1587"/>
              <a:gd name="T19" fmla="*/ 0 h 158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587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36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9144000" cy="1160206"/>
            <a:chOff x="0" y="0"/>
            <a:chExt cx="9144000" cy="1160206"/>
          </a:xfrm>
        </p:grpSpPr>
        <p:sp>
          <p:nvSpPr>
            <p:cNvPr id="3" name="Rectangle 2"/>
            <p:cNvSpPr/>
            <p:nvPr/>
          </p:nvSpPr>
          <p:spPr>
            <a:xfrm>
              <a:off x="0" y="0"/>
              <a:ext cx="9144000" cy="1160206"/>
            </a:xfrm>
            <a:prstGeom prst="rect">
              <a:avLst/>
            </a:prstGeom>
            <a:solidFill>
              <a:srgbClr val="00206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5368" name="Picture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4025" y="148969"/>
              <a:ext cx="8235950" cy="1011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46" name="Picture 562" descr="C:\Documents and Settings\amoore\Local Settings\Temporary Internet Files\Content.IE5\KDYJ8H2B\MC900295798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2837" y="3534414"/>
            <a:ext cx="1713399" cy="17330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38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807E2E6-896B-4899-AC16-6CACE0450B59}" type="slidenum">
              <a:rPr lang="en-US" smtClean="0"/>
              <a:pPr eaLnBrk="1" hangingPunct="1"/>
              <a:t>68</a:t>
            </a:fld>
            <a:endParaRPr lang="en-US" smtClean="0"/>
          </a:p>
        </p:txBody>
      </p:sp>
      <p:sp>
        <p:nvSpPr>
          <p:cNvPr id="163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8166" y="1613891"/>
            <a:ext cx="7907338" cy="4035425"/>
          </a:xfrm>
        </p:spPr>
        <p:txBody>
          <a:bodyPr/>
          <a:lstStyle/>
          <a:p>
            <a:pPr marL="0" indent="0">
              <a:spcAft>
                <a:spcPct val="15000"/>
              </a:spcAft>
              <a:buNone/>
            </a:pPr>
            <a:r>
              <a:rPr lang="en-US" sz="3600" b="1" i="1" u="sng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included in goal-setting process, whenever possible.</a:t>
            </a:r>
          </a:p>
        </p:txBody>
      </p:sp>
      <p:sp>
        <p:nvSpPr>
          <p:cNvPr id="16389" name="Freeform 4"/>
          <p:cNvSpPr>
            <a:spLocks/>
          </p:cNvSpPr>
          <p:nvPr/>
        </p:nvSpPr>
        <p:spPr bwMode="auto">
          <a:xfrm>
            <a:off x="7748588" y="3900488"/>
            <a:ext cx="1587" cy="1587"/>
          </a:xfrm>
          <a:custGeom>
            <a:avLst/>
            <a:gdLst>
              <a:gd name="T0" fmla="*/ 0 w 1587"/>
              <a:gd name="T1" fmla="*/ 0 h 1587"/>
              <a:gd name="T2" fmla="*/ 0 w 1587"/>
              <a:gd name="T3" fmla="*/ 0 h 1587"/>
              <a:gd name="T4" fmla="*/ 0 w 1587"/>
              <a:gd name="T5" fmla="*/ 0 h 1587"/>
              <a:gd name="T6" fmla="*/ 0 w 1587"/>
              <a:gd name="T7" fmla="*/ 0 h 1587"/>
              <a:gd name="T8" fmla="*/ 0 w 1587"/>
              <a:gd name="T9" fmla="*/ 0 h 1587"/>
              <a:gd name="T10" fmla="*/ 0 w 1587"/>
              <a:gd name="T11" fmla="*/ 0 h 1587"/>
              <a:gd name="T12" fmla="*/ 0 w 1587"/>
              <a:gd name="T13" fmla="*/ 0 h 1587"/>
              <a:gd name="T14" fmla="*/ 0 w 1587"/>
              <a:gd name="T15" fmla="*/ 0 h 1587"/>
              <a:gd name="T16" fmla="*/ 0 w 1587"/>
              <a:gd name="T17" fmla="*/ 0 h 1587"/>
              <a:gd name="T18" fmla="*/ 0 w 1587"/>
              <a:gd name="T19" fmla="*/ 0 h 158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587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390" name="Group 5"/>
          <p:cNvGrpSpPr>
            <a:grpSpLocks/>
          </p:cNvGrpSpPr>
          <p:nvPr/>
        </p:nvGrpSpPr>
        <p:grpSpPr bwMode="auto">
          <a:xfrm>
            <a:off x="2096735" y="3029234"/>
            <a:ext cx="3595821" cy="2578072"/>
            <a:chOff x="5696" y="1908"/>
            <a:chExt cx="4222" cy="3321"/>
          </a:xfrm>
        </p:grpSpPr>
        <p:grpSp>
          <p:nvGrpSpPr>
            <p:cNvPr id="16393" name="Group 6"/>
            <p:cNvGrpSpPr>
              <a:grpSpLocks/>
            </p:cNvGrpSpPr>
            <p:nvPr/>
          </p:nvGrpSpPr>
          <p:grpSpPr bwMode="auto">
            <a:xfrm>
              <a:off x="5700" y="1915"/>
              <a:ext cx="4211" cy="3314"/>
              <a:chOff x="5700" y="1915"/>
              <a:chExt cx="4211" cy="3314"/>
            </a:xfrm>
          </p:grpSpPr>
          <p:sp>
            <p:nvSpPr>
              <p:cNvPr id="16745" name="Freeform 7"/>
              <p:cNvSpPr>
                <a:spLocks/>
              </p:cNvSpPr>
              <p:nvPr/>
            </p:nvSpPr>
            <p:spPr bwMode="auto">
              <a:xfrm>
                <a:off x="6066" y="2735"/>
                <a:ext cx="3484" cy="2494"/>
              </a:xfrm>
              <a:custGeom>
                <a:avLst/>
                <a:gdLst>
                  <a:gd name="T0" fmla="*/ 81 w 3484"/>
                  <a:gd name="T1" fmla="*/ 0 h 2494"/>
                  <a:gd name="T2" fmla="*/ 0 w 3484"/>
                  <a:gd name="T3" fmla="*/ 1634 h 2494"/>
                  <a:gd name="T4" fmla="*/ 861 w 3484"/>
                  <a:gd name="T5" fmla="*/ 2494 h 2494"/>
                  <a:gd name="T6" fmla="*/ 3484 w 3484"/>
                  <a:gd name="T7" fmla="*/ 2487 h 2494"/>
                  <a:gd name="T8" fmla="*/ 81 w 3484"/>
                  <a:gd name="T9" fmla="*/ 0 h 2494"/>
                  <a:gd name="T10" fmla="*/ 81 w 3484"/>
                  <a:gd name="T11" fmla="*/ 0 h 24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84" h="2494">
                    <a:moveTo>
                      <a:pt x="81" y="0"/>
                    </a:moveTo>
                    <a:lnTo>
                      <a:pt x="0" y="1634"/>
                    </a:lnTo>
                    <a:lnTo>
                      <a:pt x="861" y="2494"/>
                    </a:lnTo>
                    <a:lnTo>
                      <a:pt x="3484" y="2487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FF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8"/>
              <p:cNvSpPr>
                <a:spLocks/>
              </p:cNvSpPr>
              <p:nvPr/>
            </p:nvSpPr>
            <p:spPr bwMode="auto">
              <a:xfrm>
                <a:off x="6142" y="2338"/>
                <a:ext cx="3363" cy="2891"/>
              </a:xfrm>
              <a:custGeom>
                <a:avLst/>
                <a:gdLst>
                  <a:gd name="T0" fmla="*/ 3254 w 3363"/>
                  <a:gd name="T1" fmla="*/ 313 h 2891"/>
                  <a:gd name="T2" fmla="*/ 1274 w 3363"/>
                  <a:gd name="T3" fmla="*/ 0 h 2891"/>
                  <a:gd name="T4" fmla="*/ 0 w 3363"/>
                  <a:gd name="T5" fmla="*/ 408 h 2891"/>
                  <a:gd name="T6" fmla="*/ 3363 w 3363"/>
                  <a:gd name="T7" fmla="*/ 2891 h 2891"/>
                  <a:gd name="T8" fmla="*/ 3254 w 3363"/>
                  <a:gd name="T9" fmla="*/ 313 h 2891"/>
                  <a:gd name="T10" fmla="*/ 3254 w 3363"/>
                  <a:gd name="T11" fmla="*/ 313 h 28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63" h="2891">
                    <a:moveTo>
                      <a:pt x="3254" y="313"/>
                    </a:moveTo>
                    <a:lnTo>
                      <a:pt x="1274" y="0"/>
                    </a:lnTo>
                    <a:lnTo>
                      <a:pt x="0" y="408"/>
                    </a:lnTo>
                    <a:lnTo>
                      <a:pt x="3363" y="2891"/>
                    </a:lnTo>
                    <a:lnTo>
                      <a:pt x="3254" y="313"/>
                    </a:lnTo>
                    <a:close/>
                  </a:path>
                </a:pathLst>
              </a:custGeom>
              <a:solidFill>
                <a:srgbClr val="99E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9"/>
              <p:cNvSpPr>
                <a:spLocks/>
              </p:cNvSpPr>
              <p:nvPr/>
            </p:nvSpPr>
            <p:spPr bwMode="auto">
              <a:xfrm>
                <a:off x="6399" y="4673"/>
                <a:ext cx="178" cy="312"/>
              </a:xfrm>
              <a:custGeom>
                <a:avLst/>
                <a:gdLst>
                  <a:gd name="T0" fmla="*/ 0 w 178"/>
                  <a:gd name="T1" fmla="*/ 262 h 312"/>
                  <a:gd name="T2" fmla="*/ 62 w 178"/>
                  <a:gd name="T3" fmla="*/ 0 h 312"/>
                  <a:gd name="T4" fmla="*/ 178 w 178"/>
                  <a:gd name="T5" fmla="*/ 119 h 312"/>
                  <a:gd name="T6" fmla="*/ 140 w 178"/>
                  <a:gd name="T7" fmla="*/ 312 h 312"/>
                  <a:gd name="T8" fmla="*/ 0 w 178"/>
                  <a:gd name="T9" fmla="*/ 262 h 312"/>
                  <a:gd name="T10" fmla="*/ 0 w 178"/>
                  <a:gd name="T11" fmla="*/ 262 h 3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312">
                    <a:moveTo>
                      <a:pt x="0" y="262"/>
                    </a:moveTo>
                    <a:lnTo>
                      <a:pt x="62" y="0"/>
                    </a:lnTo>
                    <a:lnTo>
                      <a:pt x="178" y="119"/>
                    </a:lnTo>
                    <a:lnTo>
                      <a:pt x="140" y="312"/>
                    </a:lnTo>
                    <a:lnTo>
                      <a:pt x="0" y="262"/>
                    </a:lnTo>
                    <a:close/>
                  </a:path>
                </a:pathLst>
              </a:custGeom>
              <a:solidFill>
                <a:srgbClr val="69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10"/>
              <p:cNvSpPr>
                <a:spLocks/>
              </p:cNvSpPr>
              <p:nvPr/>
            </p:nvSpPr>
            <p:spPr bwMode="auto">
              <a:xfrm>
                <a:off x="7038" y="2723"/>
                <a:ext cx="2873" cy="1844"/>
              </a:xfrm>
              <a:custGeom>
                <a:avLst/>
                <a:gdLst>
                  <a:gd name="T0" fmla="*/ 323 w 2873"/>
                  <a:gd name="T1" fmla="*/ 187 h 1844"/>
                  <a:gd name="T2" fmla="*/ 604 w 2873"/>
                  <a:gd name="T3" fmla="*/ 116 h 1844"/>
                  <a:gd name="T4" fmla="*/ 1447 w 2873"/>
                  <a:gd name="T5" fmla="*/ 0 h 1844"/>
                  <a:gd name="T6" fmla="*/ 1699 w 2873"/>
                  <a:gd name="T7" fmla="*/ 19 h 1844"/>
                  <a:gd name="T8" fmla="*/ 2115 w 2873"/>
                  <a:gd name="T9" fmla="*/ 121 h 1844"/>
                  <a:gd name="T10" fmla="*/ 2351 w 2873"/>
                  <a:gd name="T11" fmla="*/ 214 h 1844"/>
                  <a:gd name="T12" fmla="*/ 2569 w 2873"/>
                  <a:gd name="T13" fmla="*/ 332 h 1844"/>
                  <a:gd name="T14" fmla="*/ 2745 w 2873"/>
                  <a:gd name="T15" fmla="*/ 496 h 1844"/>
                  <a:gd name="T16" fmla="*/ 2850 w 2873"/>
                  <a:gd name="T17" fmla="*/ 739 h 1844"/>
                  <a:gd name="T18" fmla="*/ 2873 w 2873"/>
                  <a:gd name="T19" fmla="*/ 929 h 1844"/>
                  <a:gd name="T20" fmla="*/ 2854 w 2873"/>
                  <a:gd name="T21" fmla="*/ 1074 h 1844"/>
                  <a:gd name="T22" fmla="*/ 2764 w 2873"/>
                  <a:gd name="T23" fmla="*/ 1304 h 1844"/>
                  <a:gd name="T24" fmla="*/ 2659 w 2873"/>
                  <a:gd name="T25" fmla="*/ 1440 h 1844"/>
                  <a:gd name="T26" fmla="*/ 2227 w 2873"/>
                  <a:gd name="T27" fmla="*/ 1844 h 1844"/>
                  <a:gd name="T28" fmla="*/ 0 w 2873"/>
                  <a:gd name="T29" fmla="*/ 765 h 1844"/>
                  <a:gd name="T30" fmla="*/ 323 w 2873"/>
                  <a:gd name="T31" fmla="*/ 187 h 1844"/>
                  <a:gd name="T32" fmla="*/ 323 w 2873"/>
                  <a:gd name="T33" fmla="*/ 187 h 18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73" h="1844">
                    <a:moveTo>
                      <a:pt x="323" y="187"/>
                    </a:moveTo>
                    <a:lnTo>
                      <a:pt x="604" y="116"/>
                    </a:lnTo>
                    <a:lnTo>
                      <a:pt x="1447" y="0"/>
                    </a:lnTo>
                    <a:lnTo>
                      <a:pt x="1699" y="19"/>
                    </a:lnTo>
                    <a:lnTo>
                      <a:pt x="2115" y="121"/>
                    </a:lnTo>
                    <a:lnTo>
                      <a:pt x="2351" y="214"/>
                    </a:lnTo>
                    <a:lnTo>
                      <a:pt x="2569" y="332"/>
                    </a:lnTo>
                    <a:lnTo>
                      <a:pt x="2745" y="496"/>
                    </a:lnTo>
                    <a:lnTo>
                      <a:pt x="2850" y="739"/>
                    </a:lnTo>
                    <a:lnTo>
                      <a:pt x="2873" y="929"/>
                    </a:lnTo>
                    <a:lnTo>
                      <a:pt x="2854" y="1074"/>
                    </a:lnTo>
                    <a:lnTo>
                      <a:pt x="2764" y="1304"/>
                    </a:lnTo>
                    <a:lnTo>
                      <a:pt x="2659" y="1440"/>
                    </a:lnTo>
                    <a:lnTo>
                      <a:pt x="2227" y="1844"/>
                    </a:lnTo>
                    <a:lnTo>
                      <a:pt x="0" y="765"/>
                    </a:lnTo>
                    <a:lnTo>
                      <a:pt x="323" y="187"/>
                    </a:lnTo>
                    <a:close/>
                  </a:path>
                </a:pathLst>
              </a:custGeom>
              <a:solidFill>
                <a:srgbClr val="D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11"/>
              <p:cNvSpPr>
                <a:spLocks/>
              </p:cNvSpPr>
              <p:nvPr/>
            </p:nvSpPr>
            <p:spPr bwMode="auto">
              <a:xfrm>
                <a:off x="8379" y="3060"/>
                <a:ext cx="1399" cy="1383"/>
              </a:xfrm>
              <a:custGeom>
                <a:avLst/>
                <a:gdLst>
                  <a:gd name="T0" fmla="*/ 109 w 1399"/>
                  <a:gd name="T1" fmla="*/ 95 h 1383"/>
                  <a:gd name="T2" fmla="*/ 261 w 1399"/>
                  <a:gd name="T3" fmla="*/ 50 h 1383"/>
                  <a:gd name="T4" fmla="*/ 615 w 1399"/>
                  <a:gd name="T5" fmla="*/ 0 h 1383"/>
                  <a:gd name="T6" fmla="*/ 1019 w 1399"/>
                  <a:gd name="T7" fmla="*/ 52 h 1383"/>
                  <a:gd name="T8" fmla="*/ 1323 w 1399"/>
                  <a:gd name="T9" fmla="*/ 323 h 1383"/>
                  <a:gd name="T10" fmla="*/ 1399 w 1399"/>
                  <a:gd name="T11" fmla="*/ 699 h 1383"/>
                  <a:gd name="T12" fmla="*/ 1295 w 1399"/>
                  <a:gd name="T13" fmla="*/ 998 h 1383"/>
                  <a:gd name="T14" fmla="*/ 1093 w 1399"/>
                  <a:gd name="T15" fmla="*/ 1217 h 1383"/>
                  <a:gd name="T16" fmla="*/ 881 w 1399"/>
                  <a:gd name="T17" fmla="*/ 1350 h 1383"/>
                  <a:gd name="T18" fmla="*/ 603 w 1399"/>
                  <a:gd name="T19" fmla="*/ 1383 h 1383"/>
                  <a:gd name="T20" fmla="*/ 254 w 1399"/>
                  <a:gd name="T21" fmla="*/ 1302 h 1383"/>
                  <a:gd name="T22" fmla="*/ 0 w 1399"/>
                  <a:gd name="T23" fmla="*/ 1112 h 1383"/>
                  <a:gd name="T24" fmla="*/ 2 w 1399"/>
                  <a:gd name="T25" fmla="*/ 822 h 1383"/>
                  <a:gd name="T26" fmla="*/ 247 w 1399"/>
                  <a:gd name="T27" fmla="*/ 537 h 1383"/>
                  <a:gd name="T28" fmla="*/ 560 w 1399"/>
                  <a:gd name="T29" fmla="*/ 366 h 1383"/>
                  <a:gd name="T30" fmla="*/ 860 w 1399"/>
                  <a:gd name="T31" fmla="*/ 321 h 1383"/>
                  <a:gd name="T32" fmla="*/ 1064 w 1399"/>
                  <a:gd name="T33" fmla="*/ 418 h 1383"/>
                  <a:gd name="T34" fmla="*/ 1150 w 1399"/>
                  <a:gd name="T35" fmla="*/ 599 h 1383"/>
                  <a:gd name="T36" fmla="*/ 1143 w 1399"/>
                  <a:gd name="T37" fmla="*/ 782 h 1383"/>
                  <a:gd name="T38" fmla="*/ 1052 w 1399"/>
                  <a:gd name="T39" fmla="*/ 951 h 1383"/>
                  <a:gd name="T40" fmla="*/ 881 w 1399"/>
                  <a:gd name="T41" fmla="*/ 1086 h 1383"/>
                  <a:gd name="T42" fmla="*/ 689 w 1399"/>
                  <a:gd name="T43" fmla="*/ 1138 h 1383"/>
                  <a:gd name="T44" fmla="*/ 544 w 1399"/>
                  <a:gd name="T45" fmla="*/ 1105 h 1383"/>
                  <a:gd name="T46" fmla="*/ 456 w 1399"/>
                  <a:gd name="T47" fmla="*/ 1027 h 1383"/>
                  <a:gd name="T48" fmla="*/ 432 w 1399"/>
                  <a:gd name="T49" fmla="*/ 946 h 1383"/>
                  <a:gd name="T50" fmla="*/ 484 w 1399"/>
                  <a:gd name="T51" fmla="*/ 870 h 1383"/>
                  <a:gd name="T52" fmla="*/ 582 w 1399"/>
                  <a:gd name="T53" fmla="*/ 789 h 1383"/>
                  <a:gd name="T54" fmla="*/ 674 w 1399"/>
                  <a:gd name="T55" fmla="*/ 725 h 1383"/>
                  <a:gd name="T56" fmla="*/ 715 w 1399"/>
                  <a:gd name="T57" fmla="*/ 701 h 1383"/>
                  <a:gd name="T58" fmla="*/ 701 w 1399"/>
                  <a:gd name="T59" fmla="*/ 732 h 1383"/>
                  <a:gd name="T60" fmla="*/ 677 w 1399"/>
                  <a:gd name="T61" fmla="*/ 808 h 1383"/>
                  <a:gd name="T62" fmla="*/ 663 w 1399"/>
                  <a:gd name="T63" fmla="*/ 893 h 1383"/>
                  <a:gd name="T64" fmla="*/ 679 w 1399"/>
                  <a:gd name="T65" fmla="*/ 955 h 1383"/>
                  <a:gd name="T66" fmla="*/ 762 w 1399"/>
                  <a:gd name="T67" fmla="*/ 948 h 1383"/>
                  <a:gd name="T68" fmla="*/ 888 w 1399"/>
                  <a:gd name="T69" fmla="*/ 874 h 1383"/>
                  <a:gd name="T70" fmla="*/ 991 w 1399"/>
                  <a:gd name="T71" fmla="*/ 753 h 1383"/>
                  <a:gd name="T72" fmla="*/ 998 w 1399"/>
                  <a:gd name="T73" fmla="*/ 620 h 1383"/>
                  <a:gd name="T74" fmla="*/ 879 w 1399"/>
                  <a:gd name="T75" fmla="*/ 539 h 1383"/>
                  <a:gd name="T76" fmla="*/ 703 w 1399"/>
                  <a:gd name="T77" fmla="*/ 547 h 1383"/>
                  <a:gd name="T78" fmla="*/ 522 w 1399"/>
                  <a:gd name="T79" fmla="*/ 613 h 1383"/>
                  <a:gd name="T80" fmla="*/ 399 w 1399"/>
                  <a:gd name="T81" fmla="*/ 718 h 1383"/>
                  <a:gd name="T82" fmla="*/ 330 w 1399"/>
                  <a:gd name="T83" fmla="*/ 844 h 1383"/>
                  <a:gd name="T84" fmla="*/ 294 w 1399"/>
                  <a:gd name="T85" fmla="*/ 981 h 1383"/>
                  <a:gd name="T86" fmla="*/ 311 w 1399"/>
                  <a:gd name="T87" fmla="*/ 1107 h 1383"/>
                  <a:gd name="T88" fmla="*/ 406 w 1399"/>
                  <a:gd name="T89" fmla="*/ 1202 h 1383"/>
                  <a:gd name="T90" fmla="*/ 575 w 1399"/>
                  <a:gd name="T91" fmla="*/ 1250 h 1383"/>
                  <a:gd name="T92" fmla="*/ 777 w 1399"/>
                  <a:gd name="T93" fmla="*/ 1250 h 1383"/>
                  <a:gd name="T94" fmla="*/ 972 w 1399"/>
                  <a:gd name="T95" fmla="*/ 1176 h 1383"/>
                  <a:gd name="T96" fmla="*/ 1119 w 1399"/>
                  <a:gd name="T97" fmla="*/ 1008 h 1383"/>
                  <a:gd name="T98" fmla="*/ 1197 w 1399"/>
                  <a:gd name="T99" fmla="*/ 801 h 1383"/>
                  <a:gd name="T100" fmla="*/ 1219 w 1399"/>
                  <a:gd name="T101" fmla="*/ 632 h 1383"/>
                  <a:gd name="T102" fmla="*/ 1197 w 1399"/>
                  <a:gd name="T103" fmla="*/ 490 h 1383"/>
                  <a:gd name="T104" fmla="*/ 1145 w 1399"/>
                  <a:gd name="T105" fmla="*/ 375 h 1383"/>
                  <a:gd name="T106" fmla="*/ 1010 w 1399"/>
                  <a:gd name="T107" fmla="*/ 290 h 1383"/>
                  <a:gd name="T108" fmla="*/ 800 w 1399"/>
                  <a:gd name="T109" fmla="*/ 242 h 1383"/>
                  <a:gd name="T110" fmla="*/ 603 w 1399"/>
                  <a:gd name="T111" fmla="*/ 219 h 1383"/>
                  <a:gd name="T112" fmla="*/ 520 w 1399"/>
                  <a:gd name="T113" fmla="*/ 214 h 1383"/>
                  <a:gd name="T114" fmla="*/ 197 w 1399"/>
                  <a:gd name="T115" fmla="*/ 297 h 1383"/>
                  <a:gd name="T116" fmla="*/ 109 w 1399"/>
                  <a:gd name="T117" fmla="*/ 95 h 1383"/>
                  <a:gd name="T118" fmla="*/ 109 w 1399"/>
                  <a:gd name="T119" fmla="*/ 95 h 13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99" h="1383">
                    <a:moveTo>
                      <a:pt x="109" y="95"/>
                    </a:moveTo>
                    <a:lnTo>
                      <a:pt x="261" y="50"/>
                    </a:lnTo>
                    <a:lnTo>
                      <a:pt x="615" y="0"/>
                    </a:lnTo>
                    <a:lnTo>
                      <a:pt x="1019" y="52"/>
                    </a:lnTo>
                    <a:lnTo>
                      <a:pt x="1323" y="323"/>
                    </a:lnTo>
                    <a:lnTo>
                      <a:pt x="1399" y="699"/>
                    </a:lnTo>
                    <a:lnTo>
                      <a:pt x="1295" y="998"/>
                    </a:lnTo>
                    <a:lnTo>
                      <a:pt x="1093" y="1217"/>
                    </a:lnTo>
                    <a:lnTo>
                      <a:pt x="881" y="1350"/>
                    </a:lnTo>
                    <a:lnTo>
                      <a:pt x="603" y="1383"/>
                    </a:lnTo>
                    <a:lnTo>
                      <a:pt x="254" y="1302"/>
                    </a:lnTo>
                    <a:lnTo>
                      <a:pt x="0" y="1112"/>
                    </a:lnTo>
                    <a:lnTo>
                      <a:pt x="2" y="822"/>
                    </a:lnTo>
                    <a:lnTo>
                      <a:pt x="247" y="537"/>
                    </a:lnTo>
                    <a:lnTo>
                      <a:pt x="560" y="366"/>
                    </a:lnTo>
                    <a:lnTo>
                      <a:pt x="860" y="321"/>
                    </a:lnTo>
                    <a:lnTo>
                      <a:pt x="1064" y="418"/>
                    </a:lnTo>
                    <a:lnTo>
                      <a:pt x="1150" y="599"/>
                    </a:lnTo>
                    <a:lnTo>
                      <a:pt x="1143" y="782"/>
                    </a:lnTo>
                    <a:lnTo>
                      <a:pt x="1052" y="951"/>
                    </a:lnTo>
                    <a:lnTo>
                      <a:pt x="881" y="1086"/>
                    </a:lnTo>
                    <a:lnTo>
                      <a:pt x="689" y="1138"/>
                    </a:lnTo>
                    <a:lnTo>
                      <a:pt x="544" y="1105"/>
                    </a:lnTo>
                    <a:lnTo>
                      <a:pt x="456" y="1027"/>
                    </a:lnTo>
                    <a:lnTo>
                      <a:pt x="432" y="946"/>
                    </a:lnTo>
                    <a:lnTo>
                      <a:pt x="484" y="870"/>
                    </a:lnTo>
                    <a:lnTo>
                      <a:pt x="582" y="789"/>
                    </a:lnTo>
                    <a:lnTo>
                      <a:pt x="674" y="725"/>
                    </a:lnTo>
                    <a:lnTo>
                      <a:pt x="715" y="701"/>
                    </a:lnTo>
                    <a:lnTo>
                      <a:pt x="701" y="732"/>
                    </a:lnTo>
                    <a:lnTo>
                      <a:pt x="677" y="808"/>
                    </a:lnTo>
                    <a:lnTo>
                      <a:pt x="663" y="893"/>
                    </a:lnTo>
                    <a:lnTo>
                      <a:pt x="679" y="955"/>
                    </a:lnTo>
                    <a:lnTo>
                      <a:pt x="762" y="948"/>
                    </a:lnTo>
                    <a:lnTo>
                      <a:pt x="888" y="874"/>
                    </a:lnTo>
                    <a:lnTo>
                      <a:pt x="991" y="753"/>
                    </a:lnTo>
                    <a:lnTo>
                      <a:pt x="998" y="620"/>
                    </a:lnTo>
                    <a:lnTo>
                      <a:pt x="879" y="539"/>
                    </a:lnTo>
                    <a:lnTo>
                      <a:pt x="703" y="547"/>
                    </a:lnTo>
                    <a:lnTo>
                      <a:pt x="522" y="613"/>
                    </a:lnTo>
                    <a:lnTo>
                      <a:pt x="399" y="718"/>
                    </a:lnTo>
                    <a:lnTo>
                      <a:pt x="330" y="844"/>
                    </a:lnTo>
                    <a:lnTo>
                      <a:pt x="294" y="981"/>
                    </a:lnTo>
                    <a:lnTo>
                      <a:pt x="311" y="1107"/>
                    </a:lnTo>
                    <a:lnTo>
                      <a:pt x="406" y="1202"/>
                    </a:lnTo>
                    <a:lnTo>
                      <a:pt x="575" y="1250"/>
                    </a:lnTo>
                    <a:lnTo>
                      <a:pt x="777" y="1250"/>
                    </a:lnTo>
                    <a:lnTo>
                      <a:pt x="972" y="1176"/>
                    </a:lnTo>
                    <a:lnTo>
                      <a:pt x="1119" y="1008"/>
                    </a:lnTo>
                    <a:lnTo>
                      <a:pt x="1197" y="801"/>
                    </a:lnTo>
                    <a:lnTo>
                      <a:pt x="1219" y="632"/>
                    </a:lnTo>
                    <a:lnTo>
                      <a:pt x="1197" y="490"/>
                    </a:lnTo>
                    <a:lnTo>
                      <a:pt x="1145" y="375"/>
                    </a:lnTo>
                    <a:lnTo>
                      <a:pt x="1010" y="290"/>
                    </a:lnTo>
                    <a:lnTo>
                      <a:pt x="800" y="242"/>
                    </a:lnTo>
                    <a:lnTo>
                      <a:pt x="603" y="219"/>
                    </a:lnTo>
                    <a:lnTo>
                      <a:pt x="520" y="214"/>
                    </a:lnTo>
                    <a:lnTo>
                      <a:pt x="197" y="297"/>
                    </a:lnTo>
                    <a:lnTo>
                      <a:pt x="109" y="95"/>
                    </a:lnTo>
                    <a:close/>
                  </a:path>
                </a:pathLst>
              </a:custGeom>
              <a:solidFill>
                <a:srgbClr val="EB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12"/>
              <p:cNvSpPr>
                <a:spLocks/>
              </p:cNvSpPr>
              <p:nvPr/>
            </p:nvSpPr>
            <p:spPr bwMode="auto">
              <a:xfrm>
                <a:off x="8469" y="2832"/>
                <a:ext cx="1141" cy="929"/>
              </a:xfrm>
              <a:custGeom>
                <a:avLst/>
                <a:gdLst>
                  <a:gd name="T0" fmla="*/ 0 w 1141"/>
                  <a:gd name="T1" fmla="*/ 47 h 929"/>
                  <a:gd name="T2" fmla="*/ 16 w 1141"/>
                  <a:gd name="T3" fmla="*/ 197 h 929"/>
                  <a:gd name="T4" fmla="*/ 97 w 1141"/>
                  <a:gd name="T5" fmla="*/ 520 h 929"/>
                  <a:gd name="T6" fmla="*/ 290 w 1141"/>
                  <a:gd name="T7" fmla="*/ 827 h 929"/>
                  <a:gd name="T8" fmla="*/ 641 w 1141"/>
                  <a:gd name="T9" fmla="*/ 929 h 929"/>
                  <a:gd name="T10" fmla="*/ 977 w 1141"/>
                  <a:gd name="T11" fmla="*/ 805 h 929"/>
                  <a:gd name="T12" fmla="*/ 1129 w 1141"/>
                  <a:gd name="T13" fmla="*/ 608 h 929"/>
                  <a:gd name="T14" fmla="*/ 1141 w 1141"/>
                  <a:gd name="T15" fmla="*/ 402 h 929"/>
                  <a:gd name="T16" fmla="*/ 1055 w 1141"/>
                  <a:gd name="T17" fmla="*/ 249 h 929"/>
                  <a:gd name="T18" fmla="*/ 929 w 1141"/>
                  <a:gd name="T19" fmla="*/ 164 h 929"/>
                  <a:gd name="T20" fmla="*/ 796 w 1141"/>
                  <a:gd name="T21" fmla="*/ 116 h 929"/>
                  <a:gd name="T22" fmla="*/ 665 w 1141"/>
                  <a:gd name="T23" fmla="*/ 105 h 929"/>
                  <a:gd name="T24" fmla="*/ 554 w 1141"/>
                  <a:gd name="T25" fmla="*/ 126 h 929"/>
                  <a:gd name="T26" fmla="*/ 470 w 1141"/>
                  <a:gd name="T27" fmla="*/ 188 h 929"/>
                  <a:gd name="T28" fmla="*/ 418 w 1141"/>
                  <a:gd name="T29" fmla="*/ 278 h 929"/>
                  <a:gd name="T30" fmla="*/ 401 w 1141"/>
                  <a:gd name="T31" fmla="*/ 387 h 929"/>
                  <a:gd name="T32" fmla="*/ 430 w 1141"/>
                  <a:gd name="T33" fmla="*/ 499 h 929"/>
                  <a:gd name="T34" fmla="*/ 506 w 1141"/>
                  <a:gd name="T35" fmla="*/ 584 h 929"/>
                  <a:gd name="T36" fmla="*/ 613 w 1141"/>
                  <a:gd name="T37" fmla="*/ 637 h 929"/>
                  <a:gd name="T38" fmla="*/ 715 w 1141"/>
                  <a:gd name="T39" fmla="*/ 656 h 929"/>
                  <a:gd name="T40" fmla="*/ 782 w 1141"/>
                  <a:gd name="T41" fmla="*/ 646 h 929"/>
                  <a:gd name="T42" fmla="*/ 803 w 1141"/>
                  <a:gd name="T43" fmla="*/ 594 h 929"/>
                  <a:gd name="T44" fmla="*/ 801 w 1141"/>
                  <a:gd name="T45" fmla="*/ 518 h 929"/>
                  <a:gd name="T46" fmla="*/ 789 w 1141"/>
                  <a:gd name="T47" fmla="*/ 447 h 929"/>
                  <a:gd name="T48" fmla="*/ 782 w 1141"/>
                  <a:gd name="T49" fmla="*/ 416 h 929"/>
                  <a:gd name="T50" fmla="*/ 772 w 1141"/>
                  <a:gd name="T51" fmla="*/ 432 h 929"/>
                  <a:gd name="T52" fmla="*/ 746 w 1141"/>
                  <a:gd name="T53" fmla="*/ 466 h 929"/>
                  <a:gd name="T54" fmla="*/ 710 w 1141"/>
                  <a:gd name="T55" fmla="*/ 487 h 929"/>
                  <a:gd name="T56" fmla="*/ 668 w 1141"/>
                  <a:gd name="T57" fmla="*/ 473 h 929"/>
                  <a:gd name="T58" fmla="*/ 622 w 1141"/>
                  <a:gd name="T59" fmla="*/ 411 h 929"/>
                  <a:gd name="T60" fmla="*/ 592 w 1141"/>
                  <a:gd name="T61" fmla="*/ 337 h 929"/>
                  <a:gd name="T62" fmla="*/ 596 w 1141"/>
                  <a:gd name="T63" fmla="*/ 268 h 929"/>
                  <a:gd name="T64" fmla="*/ 658 w 1141"/>
                  <a:gd name="T65" fmla="*/ 223 h 929"/>
                  <a:gd name="T66" fmla="*/ 770 w 1141"/>
                  <a:gd name="T67" fmla="*/ 219 h 929"/>
                  <a:gd name="T68" fmla="*/ 891 w 1141"/>
                  <a:gd name="T69" fmla="*/ 257 h 929"/>
                  <a:gd name="T70" fmla="*/ 993 w 1141"/>
                  <a:gd name="T71" fmla="*/ 325 h 929"/>
                  <a:gd name="T72" fmla="*/ 1045 w 1141"/>
                  <a:gd name="T73" fmla="*/ 428 h 929"/>
                  <a:gd name="T74" fmla="*/ 1050 w 1141"/>
                  <a:gd name="T75" fmla="*/ 527 h 929"/>
                  <a:gd name="T76" fmla="*/ 1026 w 1141"/>
                  <a:gd name="T77" fmla="*/ 615 h 929"/>
                  <a:gd name="T78" fmla="*/ 972 w 1141"/>
                  <a:gd name="T79" fmla="*/ 689 h 929"/>
                  <a:gd name="T80" fmla="*/ 889 w 1141"/>
                  <a:gd name="T81" fmla="*/ 753 h 929"/>
                  <a:gd name="T82" fmla="*/ 765 w 1141"/>
                  <a:gd name="T83" fmla="*/ 798 h 929"/>
                  <a:gd name="T84" fmla="*/ 613 w 1141"/>
                  <a:gd name="T85" fmla="*/ 813 h 929"/>
                  <a:gd name="T86" fmla="*/ 470 w 1141"/>
                  <a:gd name="T87" fmla="*/ 791 h 929"/>
                  <a:gd name="T88" fmla="*/ 361 w 1141"/>
                  <a:gd name="T89" fmla="*/ 732 h 929"/>
                  <a:gd name="T90" fmla="*/ 309 w 1141"/>
                  <a:gd name="T91" fmla="*/ 589 h 929"/>
                  <a:gd name="T92" fmla="*/ 306 w 1141"/>
                  <a:gd name="T93" fmla="*/ 375 h 929"/>
                  <a:gd name="T94" fmla="*/ 337 w 1141"/>
                  <a:gd name="T95" fmla="*/ 166 h 929"/>
                  <a:gd name="T96" fmla="*/ 387 w 1141"/>
                  <a:gd name="T97" fmla="*/ 47 h 929"/>
                  <a:gd name="T98" fmla="*/ 325 w 1141"/>
                  <a:gd name="T99" fmla="*/ 31 h 929"/>
                  <a:gd name="T100" fmla="*/ 190 w 1141"/>
                  <a:gd name="T101" fmla="*/ 7 h 929"/>
                  <a:gd name="T102" fmla="*/ 57 w 1141"/>
                  <a:gd name="T103" fmla="*/ 0 h 929"/>
                  <a:gd name="T104" fmla="*/ 0 w 1141"/>
                  <a:gd name="T105" fmla="*/ 47 h 929"/>
                  <a:gd name="T106" fmla="*/ 0 w 1141"/>
                  <a:gd name="T107" fmla="*/ 47 h 92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41" h="929">
                    <a:moveTo>
                      <a:pt x="0" y="47"/>
                    </a:moveTo>
                    <a:lnTo>
                      <a:pt x="16" y="197"/>
                    </a:lnTo>
                    <a:lnTo>
                      <a:pt x="97" y="520"/>
                    </a:lnTo>
                    <a:lnTo>
                      <a:pt x="290" y="827"/>
                    </a:lnTo>
                    <a:lnTo>
                      <a:pt x="641" y="929"/>
                    </a:lnTo>
                    <a:lnTo>
                      <a:pt x="977" y="805"/>
                    </a:lnTo>
                    <a:lnTo>
                      <a:pt x="1129" y="608"/>
                    </a:lnTo>
                    <a:lnTo>
                      <a:pt x="1141" y="402"/>
                    </a:lnTo>
                    <a:lnTo>
                      <a:pt x="1055" y="249"/>
                    </a:lnTo>
                    <a:lnTo>
                      <a:pt x="929" y="164"/>
                    </a:lnTo>
                    <a:lnTo>
                      <a:pt x="796" y="116"/>
                    </a:lnTo>
                    <a:lnTo>
                      <a:pt x="665" y="105"/>
                    </a:lnTo>
                    <a:lnTo>
                      <a:pt x="554" y="126"/>
                    </a:lnTo>
                    <a:lnTo>
                      <a:pt x="470" y="188"/>
                    </a:lnTo>
                    <a:lnTo>
                      <a:pt x="418" y="278"/>
                    </a:lnTo>
                    <a:lnTo>
                      <a:pt x="401" y="387"/>
                    </a:lnTo>
                    <a:lnTo>
                      <a:pt x="430" y="499"/>
                    </a:lnTo>
                    <a:lnTo>
                      <a:pt x="506" y="584"/>
                    </a:lnTo>
                    <a:lnTo>
                      <a:pt x="613" y="637"/>
                    </a:lnTo>
                    <a:lnTo>
                      <a:pt x="715" y="656"/>
                    </a:lnTo>
                    <a:lnTo>
                      <a:pt x="782" y="646"/>
                    </a:lnTo>
                    <a:lnTo>
                      <a:pt x="803" y="594"/>
                    </a:lnTo>
                    <a:lnTo>
                      <a:pt x="801" y="518"/>
                    </a:lnTo>
                    <a:lnTo>
                      <a:pt x="789" y="447"/>
                    </a:lnTo>
                    <a:lnTo>
                      <a:pt x="782" y="416"/>
                    </a:lnTo>
                    <a:lnTo>
                      <a:pt x="772" y="432"/>
                    </a:lnTo>
                    <a:lnTo>
                      <a:pt x="746" y="466"/>
                    </a:lnTo>
                    <a:lnTo>
                      <a:pt x="710" y="487"/>
                    </a:lnTo>
                    <a:lnTo>
                      <a:pt x="668" y="473"/>
                    </a:lnTo>
                    <a:lnTo>
                      <a:pt x="622" y="411"/>
                    </a:lnTo>
                    <a:lnTo>
                      <a:pt x="592" y="337"/>
                    </a:lnTo>
                    <a:lnTo>
                      <a:pt x="596" y="268"/>
                    </a:lnTo>
                    <a:lnTo>
                      <a:pt x="658" y="223"/>
                    </a:lnTo>
                    <a:lnTo>
                      <a:pt x="770" y="219"/>
                    </a:lnTo>
                    <a:lnTo>
                      <a:pt x="891" y="257"/>
                    </a:lnTo>
                    <a:lnTo>
                      <a:pt x="993" y="325"/>
                    </a:lnTo>
                    <a:lnTo>
                      <a:pt x="1045" y="428"/>
                    </a:lnTo>
                    <a:lnTo>
                      <a:pt x="1050" y="527"/>
                    </a:lnTo>
                    <a:lnTo>
                      <a:pt x="1026" y="615"/>
                    </a:lnTo>
                    <a:lnTo>
                      <a:pt x="972" y="689"/>
                    </a:lnTo>
                    <a:lnTo>
                      <a:pt x="889" y="753"/>
                    </a:lnTo>
                    <a:lnTo>
                      <a:pt x="765" y="798"/>
                    </a:lnTo>
                    <a:lnTo>
                      <a:pt x="613" y="813"/>
                    </a:lnTo>
                    <a:lnTo>
                      <a:pt x="470" y="791"/>
                    </a:lnTo>
                    <a:lnTo>
                      <a:pt x="361" y="732"/>
                    </a:lnTo>
                    <a:lnTo>
                      <a:pt x="309" y="589"/>
                    </a:lnTo>
                    <a:lnTo>
                      <a:pt x="306" y="375"/>
                    </a:lnTo>
                    <a:lnTo>
                      <a:pt x="337" y="166"/>
                    </a:lnTo>
                    <a:lnTo>
                      <a:pt x="387" y="47"/>
                    </a:lnTo>
                    <a:lnTo>
                      <a:pt x="325" y="31"/>
                    </a:lnTo>
                    <a:lnTo>
                      <a:pt x="190" y="7"/>
                    </a:lnTo>
                    <a:lnTo>
                      <a:pt x="57" y="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C2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13"/>
              <p:cNvSpPr>
                <a:spLocks/>
              </p:cNvSpPr>
              <p:nvPr/>
            </p:nvSpPr>
            <p:spPr bwMode="auto">
              <a:xfrm>
                <a:off x="6285" y="3041"/>
                <a:ext cx="2816" cy="1777"/>
              </a:xfrm>
              <a:custGeom>
                <a:avLst/>
                <a:gdLst>
                  <a:gd name="T0" fmla="*/ 245 w 2816"/>
                  <a:gd name="T1" fmla="*/ 368 h 1777"/>
                  <a:gd name="T2" fmla="*/ 411 w 2816"/>
                  <a:gd name="T3" fmla="*/ 273 h 1777"/>
                  <a:gd name="T4" fmla="*/ 644 w 2816"/>
                  <a:gd name="T5" fmla="*/ 178 h 1777"/>
                  <a:gd name="T6" fmla="*/ 817 w 2816"/>
                  <a:gd name="T7" fmla="*/ 138 h 1777"/>
                  <a:gd name="T8" fmla="*/ 993 w 2816"/>
                  <a:gd name="T9" fmla="*/ 105 h 1777"/>
                  <a:gd name="T10" fmla="*/ 1183 w 2816"/>
                  <a:gd name="T11" fmla="*/ 64 h 1777"/>
                  <a:gd name="T12" fmla="*/ 1431 w 2816"/>
                  <a:gd name="T13" fmla="*/ 26 h 1777"/>
                  <a:gd name="T14" fmla="*/ 1625 w 2816"/>
                  <a:gd name="T15" fmla="*/ 2 h 1777"/>
                  <a:gd name="T16" fmla="*/ 1951 w 2816"/>
                  <a:gd name="T17" fmla="*/ 0 h 1777"/>
                  <a:gd name="T18" fmla="*/ 2181 w 2816"/>
                  <a:gd name="T19" fmla="*/ 19 h 1777"/>
                  <a:gd name="T20" fmla="*/ 2350 w 2816"/>
                  <a:gd name="T21" fmla="*/ 48 h 1777"/>
                  <a:gd name="T22" fmla="*/ 2452 w 2816"/>
                  <a:gd name="T23" fmla="*/ 81 h 1777"/>
                  <a:gd name="T24" fmla="*/ 2726 w 2816"/>
                  <a:gd name="T25" fmla="*/ 302 h 1777"/>
                  <a:gd name="T26" fmla="*/ 2773 w 2816"/>
                  <a:gd name="T27" fmla="*/ 375 h 1777"/>
                  <a:gd name="T28" fmla="*/ 2814 w 2816"/>
                  <a:gd name="T29" fmla="*/ 456 h 1777"/>
                  <a:gd name="T30" fmla="*/ 2816 w 2816"/>
                  <a:gd name="T31" fmla="*/ 482 h 1777"/>
                  <a:gd name="T32" fmla="*/ 2381 w 2816"/>
                  <a:gd name="T33" fmla="*/ 1050 h 1777"/>
                  <a:gd name="T34" fmla="*/ 1682 w 2816"/>
                  <a:gd name="T35" fmla="*/ 1530 h 1777"/>
                  <a:gd name="T36" fmla="*/ 470 w 2816"/>
                  <a:gd name="T37" fmla="*/ 1777 h 1777"/>
                  <a:gd name="T38" fmla="*/ 0 w 2816"/>
                  <a:gd name="T39" fmla="*/ 1357 h 1777"/>
                  <a:gd name="T40" fmla="*/ 9 w 2816"/>
                  <a:gd name="T41" fmla="*/ 442 h 1777"/>
                  <a:gd name="T42" fmla="*/ 245 w 2816"/>
                  <a:gd name="T43" fmla="*/ 368 h 1777"/>
                  <a:gd name="T44" fmla="*/ 245 w 2816"/>
                  <a:gd name="T45" fmla="*/ 368 h 17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16" h="1777">
                    <a:moveTo>
                      <a:pt x="245" y="368"/>
                    </a:moveTo>
                    <a:lnTo>
                      <a:pt x="411" y="273"/>
                    </a:lnTo>
                    <a:lnTo>
                      <a:pt x="644" y="178"/>
                    </a:lnTo>
                    <a:lnTo>
                      <a:pt x="817" y="138"/>
                    </a:lnTo>
                    <a:lnTo>
                      <a:pt x="993" y="105"/>
                    </a:lnTo>
                    <a:lnTo>
                      <a:pt x="1183" y="64"/>
                    </a:lnTo>
                    <a:lnTo>
                      <a:pt x="1431" y="26"/>
                    </a:lnTo>
                    <a:lnTo>
                      <a:pt x="1625" y="2"/>
                    </a:lnTo>
                    <a:lnTo>
                      <a:pt x="1951" y="0"/>
                    </a:lnTo>
                    <a:lnTo>
                      <a:pt x="2181" y="19"/>
                    </a:lnTo>
                    <a:lnTo>
                      <a:pt x="2350" y="48"/>
                    </a:lnTo>
                    <a:lnTo>
                      <a:pt x="2452" y="81"/>
                    </a:lnTo>
                    <a:lnTo>
                      <a:pt x="2726" y="302"/>
                    </a:lnTo>
                    <a:lnTo>
                      <a:pt x="2773" y="375"/>
                    </a:lnTo>
                    <a:lnTo>
                      <a:pt x="2814" y="456"/>
                    </a:lnTo>
                    <a:lnTo>
                      <a:pt x="2816" y="482"/>
                    </a:lnTo>
                    <a:lnTo>
                      <a:pt x="2381" y="1050"/>
                    </a:lnTo>
                    <a:lnTo>
                      <a:pt x="1682" y="1530"/>
                    </a:lnTo>
                    <a:lnTo>
                      <a:pt x="470" y="1777"/>
                    </a:lnTo>
                    <a:lnTo>
                      <a:pt x="0" y="1357"/>
                    </a:lnTo>
                    <a:lnTo>
                      <a:pt x="9" y="442"/>
                    </a:lnTo>
                    <a:lnTo>
                      <a:pt x="245" y="368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14"/>
              <p:cNvSpPr>
                <a:spLocks/>
              </p:cNvSpPr>
              <p:nvPr/>
            </p:nvSpPr>
            <p:spPr bwMode="auto">
              <a:xfrm>
                <a:off x="6423" y="3096"/>
                <a:ext cx="2298" cy="853"/>
              </a:xfrm>
              <a:custGeom>
                <a:avLst/>
                <a:gdLst>
                  <a:gd name="T0" fmla="*/ 0 w 2298"/>
                  <a:gd name="T1" fmla="*/ 454 h 853"/>
                  <a:gd name="T2" fmla="*/ 192 w 2298"/>
                  <a:gd name="T3" fmla="*/ 356 h 853"/>
                  <a:gd name="T4" fmla="*/ 679 w 2298"/>
                  <a:gd name="T5" fmla="*/ 159 h 853"/>
                  <a:gd name="T6" fmla="*/ 1321 w 2298"/>
                  <a:gd name="T7" fmla="*/ 0 h 853"/>
                  <a:gd name="T8" fmla="*/ 1977 w 2298"/>
                  <a:gd name="T9" fmla="*/ 26 h 853"/>
                  <a:gd name="T10" fmla="*/ 2298 w 2298"/>
                  <a:gd name="T11" fmla="*/ 247 h 853"/>
                  <a:gd name="T12" fmla="*/ 2174 w 2298"/>
                  <a:gd name="T13" fmla="*/ 513 h 853"/>
                  <a:gd name="T14" fmla="*/ 1825 w 2298"/>
                  <a:gd name="T15" fmla="*/ 715 h 853"/>
                  <a:gd name="T16" fmla="*/ 1471 w 2298"/>
                  <a:gd name="T17" fmla="*/ 748 h 853"/>
                  <a:gd name="T18" fmla="*/ 1252 w 2298"/>
                  <a:gd name="T19" fmla="*/ 639 h 853"/>
                  <a:gd name="T20" fmla="*/ 1155 w 2298"/>
                  <a:gd name="T21" fmla="*/ 511 h 853"/>
                  <a:gd name="T22" fmla="*/ 1152 w 2298"/>
                  <a:gd name="T23" fmla="*/ 387 h 853"/>
                  <a:gd name="T24" fmla="*/ 1224 w 2298"/>
                  <a:gd name="T25" fmla="*/ 294 h 853"/>
                  <a:gd name="T26" fmla="*/ 1369 w 2298"/>
                  <a:gd name="T27" fmla="*/ 252 h 853"/>
                  <a:gd name="T28" fmla="*/ 1556 w 2298"/>
                  <a:gd name="T29" fmla="*/ 249 h 853"/>
                  <a:gd name="T30" fmla="*/ 1718 w 2298"/>
                  <a:gd name="T31" fmla="*/ 263 h 853"/>
                  <a:gd name="T32" fmla="*/ 1787 w 2298"/>
                  <a:gd name="T33" fmla="*/ 273 h 853"/>
                  <a:gd name="T34" fmla="*/ 1723 w 2298"/>
                  <a:gd name="T35" fmla="*/ 278 h 853"/>
                  <a:gd name="T36" fmla="*/ 1580 w 2298"/>
                  <a:gd name="T37" fmla="*/ 301 h 853"/>
                  <a:gd name="T38" fmla="*/ 1435 w 2298"/>
                  <a:gd name="T39" fmla="*/ 356 h 853"/>
                  <a:gd name="T40" fmla="*/ 1371 w 2298"/>
                  <a:gd name="T41" fmla="*/ 451 h 853"/>
                  <a:gd name="T42" fmla="*/ 1414 w 2298"/>
                  <a:gd name="T43" fmla="*/ 539 h 853"/>
                  <a:gd name="T44" fmla="*/ 1525 w 2298"/>
                  <a:gd name="T45" fmla="*/ 584 h 853"/>
                  <a:gd name="T46" fmla="*/ 1673 w 2298"/>
                  <a:gd name="T47" fmla="*/ 591 h 853"/>
                  <a:gd name="T48" fmla="*/ 1832 w 2298"/>
                  <a:gd name="T49" fmla="*/ 568 h 853"/>
                  <a:gd name="T50" fmla="*/ 1970 w 2298"/>
                  <a:gd name="T51" fmla="*/ 508 h 853"/>
                  <a:gd name="T52" fmla="*/ 2072 w 2298"/>
                  <a:gd name="T53" fmla="*/ 420 h 853"/>
                  <a:gd name="T54" fmla="*/ 2117 w 2298"/>
                  <a:gd name="T55" fmla="*/ 323 h 853"/>
                  <a:gd name="T56" fmla="*/ 2091 w 2298"/>
                  <a:gd name="T57" fmla="*/ 230 h 853"/>
                  <a:gd name="T58" fmla="*/ 1937 w 2298"/>
                  <a:gd name="T59" fmla="*/ 157 h 853"/>
                  <a:gd name="T60" fmla="*/ 1663 w 2298"/>
                  <a:gd name="T61" fmla="*/ 116 h 853"/>
                  <a:gd name="T62" fmla="*/ 1323 w 2298"/>
                  <a:gd name="T63" fmla="*/ 133 h 853"/>
                  <a:gd name="T64" fmla="*/ 972 w 2298"/>
                  <a:gd name="T65" fmla="*/ 230 h 853"/>
                  <a:gd name="T66" fmla="*/ 627 w 2298"/>
                  <a:gd name="T67" fmla="*/ 408 h 853"/>
                  <a:gd name="T68" fmla="*/ 318 w 2298"/>
                  <a:gd name="T69" fmla="*/ 613 h 853"/>
                  <a:gd name="T70" fmla="*/ 95 w 2298"/>
                  <a:gd name="T71" fmla="*/ 781 h 853"/>
                  <a:gd name="T72" fmla="*/ 12 w 2298"/>
                  <a:gd name="T73" fmla="*/ 853 h 853"/>
                  <a:gd name="T74" fmla="*/ 0 w 2298"/>
                  <a:gd name="T75" fmla="*/ 454 h 853"/>
                  <a:gd name="T76" fmla="*/ 0 w 2298"/>
                  <a:gd name="T77" fmla="*/ 454 h 85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98" h="853">
                    <a:moveTo>
                      <a:pt x="0" y="454"/>
                    </a:moveTo>
                    <a:lnTo>
                      <a:pt x="192" y="356"/>
                    </a:lnTo>
                    <a:lnTo>
                      <a:pt x="679" y="159"/>
                    </a:lnTo>
                    <a:lnTo>
                      <a:pt x="1321" y="0"/>
                    </a:lnTo>
                    <a:lnTo>
                      <a:pt x="1977" y="26"/>
                    </a:lnTo>
                    <a:lnTo>
                      <a:pt x="2298" y="247"/>
                    </a:lnTo>
                    <a:lnTo>
                      <a:pt x="2174" y="513"/>
                    </a:lnTo>
                    <a:lnTo>
                      <a:pt x="1825" y="715"/>
                    </a:lnTo>
                    <a:lnTo>
                      <a:pt x="1471" y="748"/>
                    </a:lnTo>
                    <a:lnTo>
                      <a:pt x="1252" y="639"/>
                    </a:lnTo>
                    <a:lnTo>
                      <a:pt x="1155" y="511"/>
                    </a:lnTo>
                    <a:lnTo>
                      <a:pt x="1152" y="387"/>
                    </a:lnTo>
                    <a:lnTo>
                      <a:pt x="1224" y="294"/>
                    </a:lnTo>
                    <a:lnTo>
                      <a:pt x="1369" y="252"/>
                    </a:lnTo>
                    <a:lnTo>
                      <a:pt x="1556" y="249"/>
                    </a:lnTo>
                    <a:lnTo>
                      <a:pt x="1718" y="263"/>
                    </a:lnTo>
                    <a:lnTo>
                      <a:pt x="1787" y="273"/>
                    </a:lnTo>
                    <a:lnTo>
                      <a:pt x="1723" y="278"/>
                    </a:lnTo>
                    <a:lnTo>
                      <a:pt x="1580" y="301"/>
                    </a:lnTo>
                    <a:lnTo>
                      <a:pt x="1435" y="356"/>
                    </a:lnTo>
                    <a:lnTo>
                      <a:pt x="1371" y="451"/>
                    </a:lnTo>
                    <a:lnTo>
                      <a:pt x="1414" y="539"/>
                    </a:lnTo>
                    <a:lnTo>
                      <a:pt x="1525" y="584"/>
                    </a:lnTo>
                    <a:lnTo>
                      <a:pt x="1673" y="591"/>
                    </a:lnTo>
                    <a:lnTo>
                      <a:pt x="1832" y="568"/>
                    </a:lnTo>
                    <a:lnTo>
                      <a:pt x="1970" y="508"/>
                    </a:lnTo>
                    <a:lnTo>
                      <a:pt x="2072" y="420"/>
                    </a:lnTo>
                    <a:lnTo>
                      <a:pt x="2117" y="323"/>
                    </a:lnTo>
                    <a:lnTo>
                      <a:pt x="2091" y="230"/>
                    </a:lnTo>
                    <a:lnTo>
                      <a:pt x="1937" y="157"/>
                    </a:lnTo>
                    <a:lnTo>
                      <a:pt x="1663" y="116"/>
                    </a:lnTo>
                    <a:lnTo>
                      <a:pt x="1323" y="133"/>
                    </a:lnTo>
                    <a:lnTo>
                      <a:pt x="972" y="230"/>
                    </a:lnTo>
                    <a:lnTo>
                      <a:pt x="627" y="408"/>
                    </a:lnTo>
                    <a:lnTo>
                      <a:pt x="318" y="613"/>
                    </a:lnTo>
                    <a:lnTo>
                      <a:pt x="95" y="781"/>
                    </a:lnTo>
                    <a:lnTo>
                      <a:pt x="12" y="853"/>
                    </a:lnTo>
                    <a:lnTo>
                      <a:pt x="0" y="454"/>
                    </a:lnTo>
                    <a:close/>
                  </a:path>
                </a:pathLst>
              </a:custGeom>
              <a:solidFill>
                <a:srgbClr val="A38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15"/>
              <p:cNvSpPr>
                <a:spLocks/>
              </p:cNvSpPr>
              <p:nvPr/>
            </p:nvSpPr>
            <p:spPr bwMode="auto">
              <a:xfrm>
                <a:off x="7506" y="3839"/>
                <a:ext cx="514" cy="540"/>
              </a:xfrm>
              <a:custGeom>
                <a:avLst/>
                <a:gdLst>
                  <a:gd name="T0" fmla="*/ 0 w 514"/>
                  <a:gd name="T1" fmla="*/ 243 h 540"/>
                  <a:gd name="T2" fmla="*/ 17 w 514"/>
                  <a:gd name="T3" fmla="*/ 188 h 540"/>
                  <a:gd name="T4" fmla="*/ 74 w 514"/>
                  <a:gd name="T5" fmla="*/ 84 h 540"/>
                  <a:gd name="T6" fmla="*/ 179 w 514"/>
                  <a:gd name="T7" fmla="*/ 0 h 540"/>
                  <a:gd name="T8" fmla="*/ 338 w 514"/>
                  <a:gd name="T9" fmla="*/ 27 h 540"/>
                  <a:gd name="T10" fmla="*/ 469 w 514"/>
                  <a:gd name="T11" fmla="*/ 157 h 540"/>
                  <a:gd name="T12" fmla="*/ 514 w 514"/>
                  <a:gd name="T13" fmla="*/ 314 h 540"/>
                  <a:gd name="T14" fmla="*/ 490 w 514"/>
                  <a:gd name="T15" fmla="*/ 452 h 540"/>
                  <a:gd name="T16" fmla="*/ 419 w 514"/>
                  <a:gd name="T17" fmla="*/ 535 h 540"/>
                  <a:gd name="T18" fmla="*/ 326 w 514"/>
                  <a:gd name="T19" fmla="*/ 540 h 540"/>
                  <a:gd name="T20" fmla="*/ 236 w 514"/>
                  <a:gd name="T21" fmla="*/ 492 h 540"/>
                  <a:gd name="T22" fmla="*/ 171 w 514"/>
                  <a:gd name="T23" fmla="*/ 412 h 540"/>
                  <a:gd name="T24" fmla="*/ 152 w 514"/>
                  <a:gd name="T25" fmla="*/ 319 h 540"/>
                  <a:gd name="T26" fmla="*/ 164 w 514"/>
                  <a:gd name="T27" fmla="*/ 238 h 540"/>
                  <a:gd name="T28" fmla="*/ 195 w 514"/>
                  <a:gd name="T29" fmla="*/ 188 h 540"/>
                  <a:gd name="T30" fmla="*/ 240 w 514"/>
                  <a:gd name="T31" fmla="*/ 172 h 540"/>
                  <a:gd name="T32" fmla="*/ 295 w 514"/>
                  <a:gd name="T33" fmla="*/ 188 h 540"/>
                  <a:gd name="T34" fmla="*/ 338 w 514"/>
                  <a:gd name="T35" fmla="*/ 236 h 540"/>
                  <a:gd name="T36" fmla="*/ 354 w 514"/>
                  <a:gd name="T37" fmla="*/ 307 h 540"/>
                  <a:gd name="T38" fmla="*/ 357 w 514"/>
                  <a:gd name="T39" fmla="*/ 371 h 540"/>
                  <a:gd name="T40" fmla="*/ 357 w 514"/>
                  <a:gd name="T41" fmla="*/ 400 h 540"/>
                  <a:gd name="T42" fmla="*/ 347 w 514"/>
                  <a:gd name="T43" fmla="*/ 378 h 540"/>
                  <a:gd name="T44" fmla="*/ 321 w 514"/>
                  <a:gd name="T45" fmla="*/ 333 h 540"/>
                  <a:gd name="T46" fmla="*/ 290 w 514"/>
                  <a:gd name="T47" fmla="*/ 297 h 540"/>
                  <a:gd name="T48" fmla="*/ 259 w 514"/>
                  <a:gd name="T49" fmla="*/ 300 h 540"/>
                  <a:gd name="T50" fmla="*/ 240 w 514"/>
                  <a:gd name="T51" fmla="*/ 340 h 540"/>
                  <a:gd name="T52" fmla="*/ 248 w 514"/>
                  <a:gd name="T53" fmla="*/ 388 h 540"/>
                  <a:gd name="T54" fmla="*/ 276 w 514"/>
                  <a:gd name="T55" fmla="*/ 426 h 540"/>
                  <a:gd name="T56" fmla="*/ 326 w 514"/>
                  <a:gd name="T57" fmla="*/ 445 h 540"/>
                  <a:gd name="T58" fmla="*/ 373 w 514"/>
                  <a:gd name="T59" fmla="*/ 431 h 540"/>
                  <a:gd name="T60" fmla="*/ 397 w 514"/>
                  <a:gd name="T61" fmla="*/ 393 h 540"/>
                  <a:gd name="T62" fmla="*/ 404 w 514"/>
                  <a:gd name="T63" fmla="*/ 333 h 540"/>
                  <a:gd name="T64" fmla="*/ 397 w 514"/>
                  <a:gd name="T65" fmla="*/ 259 h 540"/>
                  <a:gd name="T66" fmla="*/ 366 w 514"/>
                  <a:gd name="T67" fmla="*/ 191 h 540"/>
                  <a:gd name="T68" fmla="*/ 319 w 514"/>
                  <a:gd name="T69" fmla="*/ 150 h 540"/>
                  <a:gd name="T70" fmla="*/ 267 w 514"/>
                  <a:gd name="T71" fmla="*/ 129 h 540"/>
                  <a:gd name="T72" fmla="*/ 221 w 514"/>
                  <a:gd name="T73" fmla="*/ 124 h 540"/>
                  <a:gd name="T74" fmla="*/ 181 w 514"/>
                  <a:gd name="T75" fmla="*/ 141 h 540"/>
                  <a:gd name="T76" fmla="*/ 145 w 514"/>
                  <a:gd name="T77" fmla="*/ 181 h 540"/>
                  <a:gd name="T78" fmla="*/ 119 w 514"/>
                  <a:gd name="T79" fmla="*/ 231 h 540"/>
                  <a:gd name="T80" fmla="*/ 112 w 514"/>
                  <a:gd name="T81" fmla="*/ 278 h 540"/>
                  <a:gd name="T82" fmla="*/ 0 w 514"/>
                  <a:gd name="T83" fmla="*/ 243 h 540"/>
                  <a:gd name="T84" fmla="*/ 0 w 514"/>
                  <a:gd name="T85" fmla="*/ 243 h 5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540">
                    <a:moveTo>
                      <a:pt x="0" y="243"/>
                    </a:moveTo>
                    <a:lnTo>
                      <a:pt x="17" y="188"/>
                    </a:lnTo>
                    <a:lnTo>
                      <a:pt x="74" y="84"/>
                    </a:lnTo>
                    <a:lnTo>
                      <a:pt x="179" y="0"/>
                    </a:lnTo>
                    <a:lnTo>
                      <a:pt x="338" y="27"/>
                    </a:lnTo>
                    <a:lnTo>
                      <a:pt x="469" y="157"/>
                    </a:lnTo>
                    <a:lnTo>
                      <a:pt x="514" y="314"/>
                    </a:lnTo>
                    <a:lnTo>
                      <a:pt x="490" y="452"/>
                    </a:lnTo>
                    <a:lnTo>
                      <a:pt x="419" y="535"/>
                    </a:lnTo>
                    <a:lnTo>
                      <a:pt x="326" y="540"/>
                    </a:lnTo>
                    <a:lnTo>
                      <a:pt x="236" y="492"/>
                    </a:lnTo>
                    <a:lnTo>
                      <a:pt x="171" y="412"/>
                    </a:lnTo>
                    <a:lnTo>
                      <a:pt x="152" y="319"/>
                    </a:lnTo>
                    <a:lnTo>
                      <a:pt x="164" y="238"/>
                    </a:lnTo>
                    <a:lnTo>
                      <a:pt x="195" y="188"/>
                    </a:lnTo>
                    <a:lnTo>
                      <a:pt x="240" y="172"/>
                    </a:lnTo>
                    <a:lnTo>
                      <a:pt x="295" y="188"/>
                    </a:lnTo>
                    <a:lnTo>
                      <a:pt x="338" y="236"/>
                    </a:lnTo>
                    <a:lnTo>
                      <a:pt x="354" y="307"/>
                    </a:lnTo>
                    <a:lnTo>
                      <a:pt x="357" y="371"/>
                    </a:lnTo>
                    <a:lnTo>
                      <a:pt x="357" y="400"/>
                    </a:lnTo>
                    <a:lnTo>
                      <a:pt x="347" y="378"/>
                    </a:lnTo>
                    <a:lnTo>
                      <a:pt x="321" y="333"/>
                    </a:lnTo>
                    <a:lnTo>
                      <a:pt x="290" y="297"/>
                    </a:lnTo>
                    <a:lnTo>
                      <a:pt x="259" y="300"/>
                    </a:lnTo>
                    <a:lnTo>
                      <a:pt x="240" y="340"/>
                    </a:lnTo>
                    <a:lnTo>
                      <a:pt x="248" y="388"/>
                    </a:lnTo>
                    <a:lnTo>
                      <a:pt x="276" y="426"/>
                    </a:lnTo>
                    <a:lnTo>
                      <a:pt x="326" y="445"/>
                    </a:lnTo>
                    <a:lnTo>
                      <a:pt x="373" y="431"/>
                    </a:lnTo>
                    <a:lnTo>
                      <a:pt x="397" y="393"/>
                    </a:lnTo>
                    <a:lnTo>
                      <a:pt x="404" y="333"/>
                    </a:lnTo>
                    <a:lnTo>
                      <a:pt x="397" y="259"/>
                    </a:lnTo>
                    <a:lnTo>
                      <a:pt x="366" y="191"/>
                    </a:lnTo>
                    <a:lnTo>
                      <a:pt x="319" y="150"/>
                    </a:lnTo>
                    <a:lnTo>
                      <a:pt x="267" y="129"/>
                    </a:lnTo>
                    <a:lnTo>
                      <a:pt x="221" y="124"/>
                    </a:lnTo>
                    <a:lnTo>
                      <a:pt x="181" y="141"/>
                    </a:lnTo>
                    <a:lnTo>
                      <a:pt x="145" y="181"/>
                    </a:lnTo>
                    <a:lnTo>
                      <a:pt x="119" y="231"/>
                    </a:lnTo>
                    <a:lnTo>
                      <a:pt x="112" y="278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96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16"/>
              <p:cNvSpPr>
                <a:spLocks/>
              </p:cNvSpPr>
              <p:nvPr/>
            </p:nvSpPr>
            <p:spPr bwMode="auto">
              <a:xfrm>
                <a:off x="6786" y="3293"/>
                <a:ext cx="1944" cy="867"/>
              </a:xfrm>
              <a:custGeom>
                <a:avLst/>
                <a:gdLst>
                  <a:gd name="T0" fmla="*/ 0 w 1944"/>
                  <a:gd name="T1" fmla="*/ 867 h 867"/>
                  <a:gd name="T2" fmla="*/ 281 w 1944"/>
                  <a:gd name="T3" fmla="*/ 855 h 867"/>
                  <a:gd name="T4" fmla="*/ 908 w 1944"/>
                  <a:gd name="T5" fmla="*/ 796 h 867"/>
                  <a:gd name="T6" fmla="*/ 1566 w 1944"/>
                  <a:gd name="T7" fmla="*/ 644 h 867"/>
                  <a:gd name="T8" fmla="*/ 1944 w 1944"/>
                  <a:gd name="T9" fmla="*/ 354 h 867"/>
                  <a:gd name="T10" fmla="*/ 1923 w 1944"/>
                  <a:gd name="T11" fmla="*/ 90 h 867"/>
                  <a:gd name="T12" fmla="*/ 1702 w 1944"/>
                  <a:gd name="T13" fmla="*/ 0 h 867"/>
                  <a:gd name="T14" fmla="*/ 1417 w 1944"/>
                  <a:gd name="T15" fmla="*/ 21 h 867"/>
                  <a:gd name="T16" fmla="*/ 1208 w 1944"/>
                  <a:gd name="T17" fmla="*/ 93 h 867"/>
                  <a:gd name="T18" fmla="*/ 1103 w 1944"/>
                  <a:gd name="T19" fmla="*/ 185 h 867"/>
                  <a:gd name="T20" fmla="*/ 1060 w 1944"/>
                  <a:gd name="T21" fmla="*/ 297 h 867"/>
                  <a:gd name="T22" fmla="*/ 1084 w 1944"/>
                  <a:gd name="T23" fmla="*/ 392 h 867"/>
                  <a:gd name="T24" fmla="*/ 1186 w 1944"/>
                  <a:gd name="T25" fmla="*/ 442 h 867"/>
                  <a:gd name="T26" fmla="*/ 1317 w 1944"/>
                  <a:gd name="T27" fmla="*/ 437 h 867"/>
                  <a:gd name="T28" fmla="*/ 1417 w 1944"/>
                  <a:gd name="T29" fmla="*/ 411 h 867"/>
                  <a:gd name="T30" fmla="*/ 1481 w 1944"/>
                  <a:gd name="T31" fmla="*/ 380 h 867"/>
                  <a:gd name="T32" fmla="*/ 1502 w 1944"/>
                  <a:gd name="T33" fmla="*/ 368 h 867"/>
                  <a:gd name="T34" fmla="*/ 1459 w 1944"/>
                  <a:gd name="T35" fmla="*/ 366 h 867"/>
                  <a:gd name="T36" fmla="*/ 1362 w 1944"/>
                  <a:gd name="T37" fmla="*/ 361 h 867"/>
                  <a:gd name="T38" fmla="*/ 1255 w 1944"/>
                  <a:gd name="T39" fmla="*/ 342 h 867"/>
                  <a:gd name="T40" fmla="*/ 1181 w 1944"/>
                  <a:gd name="T41" fmla="*/ 306 h 867"/>
                  <a:gd name="T42" fmla="*/ 1200 w 1944"/>
                  <a:gd name="T43" fmla="*/ 242 h 867"/>
                  <a:gd name="T44" fmla="*/ 1305 w 1944"/>
                  <a:gd name="T45" fmla="*/ 173 h 867"/>
                  <a:gd name="T46" fmla="*/ 1443 w 1944"/>
                  <a:gd name="T47" fmla="*/ 116 h 867"/>
                  <a:gd name="T48" fmla="*/ 1552 w 1944"/>
                  <a:gd name="T49" fmla="*/ 93 h 867"/>
                  <a:gd name="T50" fmla="*/ 1635 w 1944"/>
                  <a:gd name="T51" fmla="*/ 90 h 867"/>
                  <a:gd name="T52" fmla="*/ 1718 w 1944"/>
                  <a:gd name="T53" fmla="*/ 95 h 867"/>
                  <a:gd name="T54" fmla="*/ 1790 w 1944"/>
                  <a:gd name="T55" fmla="*/ 131 h 867"/>
                  <a:gd name="T56" fmla="*/ 1837 w 1944"/>
                  <a:gd name="T57" fmla="*/ 216 h 867"/>
                  <a:gd name="T58" fmla="*/ 1823 w 1944"/>
                  <a:gd name="T59" fmla="*/ 323 h 867"/>
                  <a:gd name="T60" fmla="*/ 1749 w 1944"/>
                  <a:gd name="T61" fmla="*/ 404 h 867"/>
                  <a:gd name="T62" fmla="*/ 1645 w 1944"/>
                  <a:gd name="T63" fmla="*/ 468 h 867"/>
                  <a:gd name="T64" fmla="*/ 1547 w 1944"/>
                  <a:gd name="T65" fmla="*/ 527 h 867"/>
                  <a:gd name="T66" fmla="*/ 1338 w 1944"/>
                  <a:gd name="T67" fmla="*/ 596 h 867"/>
                  <a:gd name="T68" fmla="*/ 958 w 1944"/>
                  <a:gd name="T69" fmla="*/ 680 h 867"/>
                  <a:gd name="T70" fmla="*/ 487 w 1944"/>
                  <a:gd name="T71" fmla="*/ 746 h 867"/>
                  <a:gd name="T72" fmla="*/ 17 w 1944"/>
                  <a:gd name="T73" fmla="*/ 775 h 867"/>
                  <a:gd name="T74" fmla="*/ 0 w 1944"/>
                  <a:gd name="T75" fmla="*/ 867 h 867"/>
                  <a:gd name="T76" fmla="*/ 0 w 1944"/>
                  <a:gd name="T77" fmla="*/ 867 h 86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944" h="867">
                    <a:moveTo>
                      <a:pt x="0" y="867"/>
                    </a:moveTo>
                    <a:lnTo>
                      <a:pt x="281" y="855"/>
                    </a:lnTo>
                    <a:lnTo>
                      <a:pt x="908" y="796"/>
                    </a:lnTo>
                    <a:lnTo>
                      <a:pt x="1566" y="644"/>
                    </a:lnTo>
                    <a:lnTo>
                      <a:pt x="1944" y="354"/>
                    </a:lnTo>
                    <a:lnTo>
                      <a:pt x="1923" y="90"/>
                    </a:lnTo>
                    <a:lnTo>
                      <a:pt x="1702" y="0"/>
                    </a:lnTo>
                    <a:lnTo>
                      <a:pt x="1417" y="21"/>
                    </a:lnTo>
                    <a:lnTo>
                      <a:pt x="1208" y="93"/>
                    </a:lnTo>
                    <a:lnTo>
                      <a:pt x="1103" y="185"/>
                    </a:lnTo>
                    <a:lnTo>
                      <a:pt x="1060" y="297"/>
                    </a:lnTo>
                    <a:lnTo>
                      <a:pt x="1084" y="392"/>
                    </a:lnTo>
                    <a:lnTo>
                      <a:pt x="1186" y="442"/>
                    </a:lnTo>
                    <a:lnTo>
                      <a:pt x="1317" y="437"/>
                    </a:lnTo>
                    <a:lnTo>
                      <a:pt x="1417" y="411"/>
                    </a:lnTo>
                    <a:lnTo>
                      <a:pt x="1481" y="380"/>
                    </a:lnTo>
                    <a:lnTo>
                      <a:pt x="1502" y="368"/>
                    </a:lnTo>
                    <a:lnTo>
                      <a:pt x="1459" y="366"/>
                    </a:lnTo>
                    <a:lnTo>
                      <a:pt x="1362" y="361"/>
                    </a:lnTo>
                    <a:lnTo>
                      <a:pt x="1255" y="342"/>
                    </a:lnTo>
                    <a:lnTo>
                      <a:pt x="1181" y="306"/>
                    </a:lnTo>
                    <a:lnTo>
                      <a:pt x="1200" y="242"/>
                    </a:lnTo>
                    <a:lnTo>
                      <a:pt x="1305" y="173"/>
                    </a:lnTo>
                    <a:lnTo>
                      <a:pt x="1443" y="116"/>
                    </a:lnTo>
                    <a:lnTo>
                      <a:pt x="1552" y="93"/>
                    </a:lnTo>
                    <a:lnTo>
                      <a:pt x="1635" y="90"/>
                    </a:lnTo>
                    <a:lnTo>
                      <a:pt x="1718" y="95"/>
                    </a:lnTo>
                    <a:lnTo>
                      <a:pt x="1790" y="131"/>
                    </a:lnTo>
                    <a:lnTo>
                      <a:pt x="1837" y="216"/>
                    </a:lnTo>
                    <a:lnTo>
                      <a:pt x="1823" y="323"/>
                    </a:lnTo>
                    <a:lnTo>
                      <a:pt x="1749" y="404"/>
                    </a:lnTo>
                    <a:lnTo>
                      <a:pt x="1645" y="468"/>
                    </a:lnTo>
                    <a:lnTo>
                      <a:pt x="1547" y="527"/>
                    </a:lnTo>
                    <a:lnTo>
                      <a:pt x="1338" y="596"/>
                    </a:lnTo>
                    <a:lnTo>
                      <a:pt x="958" y="680"/>
                    </a:lnTo>
                    <a:lnTo>
                      <a:pt x="487" y="746"/>
                    </a:lnTo>
                    <a:lnTo>
                      <a:pt x="17" y="775"/>
                    </a:lnTo>
                    <a:lnTo>
                      <a:pt x="0" y="867"/>
                    </a:lnTo>
                    <a:close/>
                  </a:path>
                </a:pathLst>
              </a:custGeom>
              <a:solidFill>
                <a:srgbClr val="69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17"/>
              <p:cNvSpPr>
                <a:spLocks/>
              </p:cNvSpPr>
              <p:nvPr/>
            </p:nvSpPr>
            <p:spPr bwMode="auto">
              <a:xfrm>
                <a:off x="6444" y="2754"/>
                <a:ext cx="62" cy="363"/>
              </a:xfrm>
              <a:custGeom>
                <a:avLst/>
                <a:gdLst>
                  <a:gd name="T0" fmla="*/ 7 w 62"/>
                  <a:gd name="T1" fmla="*/ 287 h 363"/>
                  <a:gd name="T2" fmla="*/ 0 w 62"/>
                  <a:gd name="T3" fmla="*/ 90 h 363"/>
                  <a:gd name="T4" fmla="*/ 52 w 62"/>
                  <a:gd name="T5" fmla="*/ 0 h 363"/>
                  <a:gd name="T6" fmla="*/ 62 w 62"/>
                  <a:gd name="T7" fmla="*/ 363 h 363"/>
                  <a:gd name="T8" fmla="*/ 7 w 62"/>
                  <a:gd name="T9" fmla="*/ 287 h 363"/>
                  <a:gd name="T10" fmla="*/ 7 w 62"/>
                  <a:gd name="T11" fmla="*/ 287 h 3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3">
                    <a:moveTo>
                      <a:pt x="7" y="287"/>
                    </a:moveTo>
                    <a:lnTo>
                      <a:pt x="0" y="90"/>
                    </a:lnTo>
                    <a:lnTo>
                      <a:pt x="52" y="0"/>
                    </a:lnTo>
                    <a:lnTo>
                      <a:pt x="62" y="363"/>
                    </a:lnTo>
                    <a:lnTo>
                      <a:pt x="7" y="287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18"/>
              <p:cNvSpPr>
                <a:spLocks/>
              </p:cNvSpPr>
              <p:nvPr/>
            </p:nvSpPr>
            <p:spPr bwMode="auto">
              <a:xfrm>
                <a:off x="9196" y="3055"/>
                <a:ext cx="573" cy="542"/>
              </a:xfrm>
              <a:custGeom>
                <a:avLst/>
                <a:gdLst>
                  <a:gd name="T0" fmla="*/ 0 w 573"/>
                  <a:gd name="T1" fmla="*/ 105 h 542"/>
                  <a:gd name="T2" fmla="*/ 14 w 573"/>
                  <a:gd name="T3" fmla="*/ 81 h 542"/>
                  <a:gd name="T4" fmla="*/ 69 w 573"/>
                  <a:gd name="T5" fmla="*/ 34 h 542"/>
                  <a:gd name="T6" fmla="*/ 162 w 573"/>
                  <a:gd name="T7" fmla="*/ 0 h 542"/>
                  <a:gd name="T8" fmla="*/ 309 w 573"/>
                  <a:gd name="T9" fmla="*/ 15 h 542"/>
                  <a:gd name="T10" fmla="*/ 452 w 573"/>
                  <a:gd name="T11" fmla="*/ 83 h 542"/>
                  <a:gd name="T12" fmla="*/ 537 w 573"/>
                  <a:gd name="T13" fmla="*/ 183 h 542"/>
                  <a:gd name="T14" fmla="*/ 573 w 573"/>
                  <a:gd name="T15" fmla="*/ 288 h 542"/>
                  <a:gd name="T16" fmla="*/ 570 w 573"/>
                  <a:gd name="T17" fmla="*/ 376 h 542"/>
                  <a:gd name="T18" fmla="*/ 530 w 573"/>
                  <a:gd name="T19" fmla="*/ 447 h 542"/>
                  <a:gd name="T20" fmla="*/ 461 w 573"/>
                  <a:gd name="T21" fmla="*/ 509 h 542"/>
                  <a:gd name="T22" fmla="*/ 373 w 573"/>
                  <a:gd name="T23" fmla="*/ 542 h 542"/>
                  <a:gd name="T24" fmla="*/ 276 w 573"/>
                  <a:gd name="T25" fmla="*/ 533 h 542"/>
                  <a:gd name="T26" fmla="*/ 185 w 573"/>
                  <a:gd name="T27" fmla="*/ 468 h 542"/>
                  <a:gd name="T28" fmla="*/ 121 w 573"/>
                  <a:gd name="T29" fmla="*/ 376 h 542"/>
                  <a:gd name="T30" fmla="*/ 97 w 573"/>
                  <a:gd name="T31" fmla="*/ 276 h 542"/>
                  <a:gd name="T32" fmla="*/ 133 w 573"/>
                  <a:gd name="T33" fmla="*/ 205 h 542"/>
                  <a:gd name="T34" fmla="*/ 204 w 573"/>
                  <a:gd name="T35" fmla="*/ 164 h 542"/>
                  <a:gd name="T36" fmla="*/ 276 w 573"/>
                  <a:gd name="T37" fmla="*/ 157 h 542"/>
                  <a:gd name="T38" fmla="*/ 340 w 573"/>
                  <a:gd name="T39" fmla="*/ 171 h 542"/>
                  <a:gd name="T40" fmla="*/ 392 w 573"/>
                  <a:gd name="T41" fmla="*/ 205 h 542"/>
                  <a:gd name="T42" fmla="*/ 421 w 573"/>
                  <a:gd name="T43" fmla="*/ 255 h 542"/>
                  <a:gd name="T44" fmla="*/ 435 w 573"/>
                  <a:gd name="T45" fmla="*/ 316 h 542"/>
                  <a:gd name="T46" fmla="*/ 425 w 573"/>
                  <a:gd name="T47" fmla="*/ 373 h 542"/>
                  <a:gd name="T48" fmla="*/ 395 w 573"/>
                  <a:gd name="T49" fmla="*/ 407 h 542"/>
                  <a:gd name="T50" fmla="*/ 347 w 573"/>
                  <a:gd name="T51" fmla="*/ 409 h 542"/>
                  <a:gd name="T52" fmla="*/ 307 w 573"/>
                  <a:gd name="T53" fmla="*/ 397 h 542"/>
                  <a:gd name="T54" fmla="*/ 276 w 573"/>
                  <a:gd name="T55" fmla="*/ 378 h 542"/>
                  <a:gd name="T56" fmla="*/ 264 w 573"/>
                  <a:gd name="T57" fmla="*/ 354 h 542"/>
                  <a:gd name="T58" fmla="*/ 259 w 573"/>
                  <a:gd name="T59" fmla="*/ 326 h 542"/>
                  <a:gd name="T60" fmla="*/ 259 w 573"/>
                  <a:gd name="T61" fmla="*/ 302 h 542"/>
                  <a:gd name="T62" fmla="*/ 261 w 573"/>
                  <a:gd name="T63" fmla="*/ 285 h 542"/>
                  <a:gd name="T64" fmla="*/ 264 w 573"/>
                  <a:gd name="T65" fmla="*/ 278 h 542"/>
                  <a:gd name="T66" fmla="*/ 271 w 573"/>
                  <a:gd name="T67" fmla="*/ 288 h 542"/>
                  <a:gd name="T68" fmla="*/ 292 w 573"/>
                  <a:gd name="T69" fmla="*/ 307 h 542"/>
                  <a:gd name="T70" fmla="*/ 316 w 573"/>
                  <a:gd name="T71" fmla="*/ 321 h 542"/>
                  <a:gd name="T72" fmla="*/ 335 w 573"/>
                  <a:gd name="T73" fmla="*/ 321 h 542"/>
                  <a:gd name="T74" fmla="*/ 342 w 573"/>
                  <a:gd name="T75" fmla="*/ 297 h 542"/>
                  <a:gd name="T76" fmla="*/ 342 w 573"/>
                  <a:gd name="T77" fmla="*/ 262 h 542"/>
                  <a:gd name="T78" fmla="*/ 328 w 573"/>
                  <a:gd name="T79" fmla="*/ 231 h 542"/>
                  <a:gd name="T80" fmla="*/ 307 w 573"/>
                  <a:gd name="T81" fmla="*/ 217 h 542"/>
                  <a:gd name="T82" fmla="*/ 269 w 573"/>
                  <a:gd name="T83" fmla="*/ 214 h 542"/>
                  <a:gd name="T84" fmla="*/ 231 w 573"/>
                  <a:gd name="T85" fmla="*/ 217 h 542"/>
                  <a:gd name="T86" fmla="*/ 197 w 573"/>
                  <a:gd name="T87" fmla="*/ 231 h 542"/>
                  <a:gd name="T88" fmla="*/ 183 w 573"/>
                  <a:gd name="T89" fmla="*/ 266 h 542"/>
                  <a:gd name="T90" fmla="*/ 188 w 573"/>
                  <a:gd name="T91" fmla="*/ 321 h 542"/>
                  <a:gd name="T92" fmla="*/ 209 w 573"/>
                  <a:gd name="T93" fmla="*/ 380 h 542"/>
                  <a:gd name="T94" fmla="*/ 247 w 573"/>
                  <a:gd name="T95" fmla="*/ 426 h 542"/>
                  <a:gd name="T96" fmla="*/ 302 w 573"/>
                  <a:gd name="T97" fmla="*/ 452 h 542"/>
                  <a:gd name="T98" fmla="*/ 359 w 573"/>
                  <a:gd name="T99" fmla="*/ 454 h 542"/>
                  <a:gd name="T100" fmla="*/ 406 w 573"/>
                  <a:gd name="T101" fmla="*/ 447 h 542"/>
                  <a:gd name="T102" fmla="*/ 444 w 573"/>
                  <a:gd name="T103" fmla="*/ 426 h 542"/>
                  <a:gd name="T104" fmla="*/ 466 w 573"/>
                  <a:gd name="T105" fmla="*/ 390 h 542"/>
                  <a:gd name="T106" fmla="*/ 471 w 573"/>
                  <a:gd name="T107" fmla="*/ 321 h 542"/>
                  <a:gd name="T108" fmla="*/ 454 w 573"/>
                  <a:gd name="T109" fmla="*/ 238 h 542"/>
                  <a:gd name="T110" fmla="*/ 399 w 573"/>
                  <a:gd name="T111" fmla="*/ 160 h 542"/>
                  <a:gd name="T112" fmla="*/ 290 w 573"/>
                  <a:gd name="T113" fmla="*/ 112 h 542"/>
                  <a:gd name="T114" fmla="*/ 166 w 573"/>
                  <a:gd name="T115" fmla="*/ 119 h 542"/>
                  <a:gd name="T116" fmla="*/ 81 w 573"/>
                  <a:gd name="T117" fmla="*/ 174 h 542"/>
                  <a:gd name="T118" fmla="*/ 31 w 573"/>
                  <a:gd name="T119" fmla="*/ 236 h 542"/>
                  <a:gd name="T120" fmla="*/ 17 w 573"/>
                  <a:gd name="T121" fmla="*/ 266 h 542"/>
                  <a:gd name="T122" fmla="*/ 0 w 573"/>
                  <a:gd name="T123" fmla="*/ 105 h 542"/>
                  <a:gd name="T124" fmla="*/ 0 w 573"/>
                  <a:gd name="T125" fmla="*/ 105 h 5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73" h="542">
                    <a:moveTo>
                      <a:pt x="0" y="105"/>
                    </a:moveTo>
                    <a:lnTo>
                      <a:pt x="14" y="81"/>
                    </a:lnTo>
                    <a:lnTo>
                      <a:pt x="69" y="34"/>
                    </a:lnTo>
                    <a:lnTo>
                      <a:pt x="162" y="0"/>
                    </a:lnTo>
                    <a:lnTo>
                      <a:pt x="309" y="15"/>
                    </a:lnTo>
                    <a:lnTo>
                      <a:pt x="452" y="83"/>
                    </a:lnTo>
                    <a:lnTo>
                      <a:pt x="537" y="183"/>
                    </a:lnTo>
                    <a:lnTo>
                      <a:pt x="573" y="288"/>
                    </a:lnTo>
                    <a:lnTo>
                      <a:pt x="570" y="376"/>
                    </a:lnTo>
                    <a:lnTo>
                      <a:pt x="530" y="447"/>
                    </a:lnTo>
                    <a:lnTo>
                      <a:pt x="461" y="509"/>
                    </a:lnTo>
                    <a:lnTo>
                      <a:pt x="373" y="542"/>
                    </a:lnTo>
                    <a:lnTo>
                      <a:pt x="276" y="533"/>
                    </a:lnTo>
                    <a:lnTo>
                      <a:pt x="185" y="468"/>
                    </a:lnTo>
                    <a:lnTo>
                      <a:pt x="121" y="376"/>
                    </a:lnTo>
                    <a:lnTo>
                      <a:pt x="97" y="276"/>
                    </a:lnTo>
                    <a:lnTo>
                      <a:pt x="133" y="205"/>
                    </a:lnTo>
                    <a:lnTo>
                      <a:pt x="204" y="164"/>
                    </a:lnTo>
                    <a:lnTo>
                      <a:pt x="276" y="157"/>
                    </a:lnTo>
                    <a:lnTo>
                      <a:pt x="340" y="171"/>
                    </a:lnTo>
                    <a:lnTo>
                      <a:pt x="392" y="205"/>
                    </a:lnTo>
                    <a:lnTo>
                      <a:pt x="421" y="255"/>
                    </a:lnTo>
                    <a:lnTo>
                      <a:pt x="435" y="316"/>
                    </a:lnTo>
                    <a:lnTo>
                      <a:pt x="425" y="373"/>
                    </a:lnTo>
                    <a:lnTo>
                      <a:pt x="395" y="407"/>
                    </a:lnTo>
                    <a:lnTo>
                      <a:pt x="347" y="409"/>
                    </a:lnTo>
                    <a:lnTo>
                      <a:pt x="307" y="397"/>
                    </a:lnTo>
                    <a:lnTo>
                      <a:pt x="276" y="378"/>
                    </a:lnTo>
                    <a:lnTo>
                      <a:pt x="264" y="354"/>
                    </a:lnTo>
                    <a:lnTo>
                      <a:pt x="259" y="326"/>
                    </a:lnTo>
                    <a:lnTo>
                      <a:pt x="259" y="302"/>
                    </a:lnTo>
                    <a:lnTo>
                      <a:pt x="261" y="285"/>
                    </a:lnTo>
                    <a:lnTo>
                      <a:pt x="264" y="278"/>
                    </a:lnTo>
                    <a:lnTo>
                      <a:pt x="271" y="288"/>
                    </a:lnTo>
                    <a:lnTo>
                      <a:pt x="292" y="307"/>
                    </a:lnTo>
                    <a:lnTo>
                      <a:pt x="316" y="321"/>
                    </a:lnTo>
                    <a:lnTo>
                      <a:pt x="335" y="321"/>
                    </a:lnTo>
                    <a:lnTo>
                      <a:pt x="342" y="297"/>
                    </a:lnTo>
                    <a:lnTo>
                      <a:pt x="342" y="262"/>
                    </a:lnTo>
                    <a:lnTo>
                      <a:pt x="328" y="231"/>
                    </a:lnTo>
                    <a:lnTo>
                      <a:pt x="307" y="217"/>
                    </a:lnTo>
                    <a:lnTo>
                      <a:pt x="269" y="214"/>
                    </a:lnTo>
                    <a:lnTo>
                      <a:pt x="231" y="217"/>
                    </a:lnTo>
                    <a:lnTo>
                      <a:pt x="197" y="231"/>
                    </a:lnTo>
                    <a:lnTo>
                      <a:pt x="183" y="266"/>
                    </a:lnTo>
                    <a:lnTo>
                      <a:pt x="188" y="321"/>
                    </a:lnTo>
                    <a:lnTo>
                      <a:pt x="209" y="380"/>
                    </a:lnTo>
                    <a:lnTo>
                      <a:pt x="247" y="426"/>
                    </a:lnTo>
                    <a:lnTo>
                      <a:pt x="302" y="452"/>
                    </a:lnTo>
                    <a:lnTo>
                      <a:pt x="359" y="454"/>
                    </a:lnTo>
                    <a:lnTo>
                      <a:pt x="406" y="447"/>
                    </a:lnTo>
                    <a:lnTo>
                      <a:pt x="444" y="426"/>
                    </a:lnTo>
                    <a:lnTo>
                      <a:pt x="466" y="390"/>
                    </a:lnTo>
                    <a:lnTo>
                      <a:pt x="471" y="321"/>
                    </a:lnTo>
                    <a:lnTo>
                      <a:pt x="454" y="238"/>
                    </a:lnTo>
                    <a:lnTo>
                      <a:pt x="399" y="160"/>
                    </a:lnTo>
                    <a:lnTo>
                      <a:pt x="290" y="112"/>
                    </a:lnTo>
                    <a:lnTo>
                      <a:pt x="166" y="119"/>
                    </a:lnTo>
                    <a:lnTo>
                      <a:pt x="81" y="174"/>
                    </a:lnTo>
                    <a:lnTo>
                      <a:pt x="31" y="236"/>
                    </a:lnTo>
                    <a:lnTo>
                      <a:pt x="17" y="266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19"/>
              <p:cNvSpPr>
                <a:spLocks/>
              </p:cNvSpPr>
              <p:nvPr/>
            </p:nvSpPr>
            <p:spPr bwMode="auto">
              <a:xfrm>
                <a:off x="6504" y="2730"/>
                <a:ext cx="137" cy="672"/>
              </a:xfrm>
              <a:custGeom>
                <a:avLst/>
                <a:gdLst>
                  <a:gd name="T0" fmla="*/ 2 w 137"/>
                  <a:gd name="T1" fmla="*/ 378 h 672"/>
                  <a:gd name="T2" fmla="*/ 0 w 137"/>
                  <a:gd name="T3" fmla="*/ 19 h 672"/>
                  <a:gd name="T4" fmla="*/ 121 w 137"/>
                  <a:gd name="T5" fmla="*/ 0 h 672"/>
                  <a:gd name="T6" fmla="*/ 90 w 137"/>
                  <a:gd name="T7" fmla="*/ 138 h 672"/>
                  <a:gd name="T8" fmla="*/ 85 w 137"/>
                  <a:gd name="T9" fmla="*/ 306 h 672"/>
                  <a:gd name="T10" fmla="*/ 99 w 137"/>
                  <a:gd name="T11" fmla="*/ 430 h 672"/>
                  <a:gd name="T12" fmla="*/ 137 w 137"/>
                  <a:gd name="T13" fmla="*/ 613 h 672"/>
                  <a:gd name="T14" fmla="*/ 28 w 137"/>
                  <a:gd name="T15" fmla="*/ 672 h 672"/>
                  <a:gd name="T16" fmla="*/ 2 w 137"/>
                  <a:gd name="T17" fmla="*/ 378 h 672"/>
                  <a:gd name="T18" fmla="*/ 2 w 137"/>
                  <a:gd name="T19" fmla="*/ 378 h 6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672">
                    <a:moveTo>
                      <a:pt x="2" y="378"/>
                    </a:moveTo>
                    <a:lnTo>
                      <a:pt x="0" y="19"/>
                    </a:lnTo>
                    <a:lnTo>
                      <a:pt x="121" y="0"/>
                    </a:lnTo>
                    <a:lnTo>
                      <a:pt x="90" y="138"/>
                    </a:lnTo>
                    <a:lnTo>
                      <a:pt x="85" y="306"/>
                    </a:lnTo>
                    <a:lnTo>
                      <a:pt x="99" y="430"/>
                    </a:lnTo>
                    <a:lnTo>
                      <a:pt x="137" y="613"/>
                    </a:lnTo>
                    <a:lnTo>
                      <a:pt x="28" y="672"/>
                    </a:lnTo>
                    <a:lnTo>
                      <a:pt x="2" y="378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20"/>
              <p:cNvSpPr>
                <a:spLocks/>
              </p:cNvSpPr>
              <p:nvPr/>
            </p:nvSpPr>
            <p:spPr bwMode="auto">
              <a:xfrm>
                <a:off x="6337" y="3155"/>
                <a:ext cx="2301" cy="848"/>
              </a:xfrm>
              <a:custGeom>
                <a:avLst/>
                <a:gdLst>
                  <a:gd name="T0" fmla="*/ 0 w 2301"/>
                  <a:gd name="T1" fmla="*/ 454 h 848"/>
                  <a:gd name="T2" fmla="*/ 193 w 2301"/>
                  <a:gd name="T3" fmla="*/ 354 h 848"/>
                  <a:gd name="T4" fmla="*/ 680 w 2301"/>
                  <a:gd name="T5" fmla="*/ 157 h 848"/>
                  <a:gd name="T6" fmla="*/ 1321 w 2301"/>
                  <a:gd name="T7" fmla="*/ 0 h 848"/>
                  <a:gd name="T8" fmla="*/ 1977 w 2301"/>
                  <a:gd name="T9" fmla="*/ 26 h 848"/>
                  <a:gd name="T10" fmla="*/ 2301 w 2301"/>
                  <a:gd name="T11" fmla="*/ 245 h 848"/>
                  <a:gd name="T12" fmla="*/ 2177 w 2301"/>
                  <a:gd name="T13" fmla="*/ 509 h 848"/>
                  <a:gd name="T14" fmla="*/ 1828 w 2301"/>
                  <a:gd name="T15" fmla="*/ 711 h 848"/>
                  <a:gd name="T16" fmla="*/ 1474 w 2301"/>
                  <a:gd name="T17" fmla="*/ 744 h 848"/>
                  <a:gd name="T18" fmla="*/ 1255 w 2301"/>
                  <a:gd name="T19" fmla="*/ 635 h 848"/>
                  <a:gd name="T20" fmla="*/ 1157 w 2301"/>
                  <a:gd name="T21" fmla="*/ 506 h 848"/>
                  <a:gd name="T22" fmla="*/ 1153 w 2301"/>
                  <a:gd name="T23" fmla="*/ 383 h 848"/>
                  <a:gd name="T24" fmla="*/ 1226 w 2301"/>
                  <a:gd name="T25" fmla="*/ 290 h 848"/>
                  <a:gd name="T26" fmla="*/ 1371 w 2301"/>
                  <a:gd name="T27" fmla="*/ 247 h 848"/>
                  <a:gd name="T28" fmla="*/ 1557 w 2301"/>
                  <a:gd name="T29" fmla="*/ 247 h 848"/>
                  <a:gd name="T30" fmla="*/ 1721 w 2301"/>
                  <a:gd name="T31" fmla="*/ 261 h 848"/>
                  <a:gd name="T32" fmla="*/ 1790 w 2301"/>
                  <a:gd name="T33" fmla="*/ 273 h 848"/>
                  <a:gd name="T34" fmla="*/ 1725 w 2301"/>
                  <a:gd name="T35" fmla="*/ 278 h 848"/>
                  <a:gd name="T36" fmla="*/ 1581 w 2301"/>
                  <a:gd name="T37" fmla="*/ 302 h 848"/>
                  <a:gd name="T38" fmla="*/ 1438 w 2301"/>
                  <a:gd name="T39" fmla="*/ 352 h 848"/>
                  <a:gd name="T40" fmla="*/ 1371 w 2301"/>
                  <a:gd name="T41" fmla="*/ 447 h 848"/>
                  <a:gd name="T42" fmla="*/ 1417 w 2301"/>
                  <a:gd name="T43" fmla="*/ 535 h 848"/>
                  <a:gd name="T44" fmla="*/ 1528 w 2301"/>
                  <a:gd name="T45" fmla="*/ 582 h 848"/>
                  <a:gd name="T46" fmla="*/ 1676 w 2301"/>
                  <a:gd name="T47" fmla="*/ 587 h 848"/>
                  <a:gd name="T48" fmla="*/ 1832 w 2301"/>
                  <a:gd name="T49" fmla="*/ 563 h 848"/>
                  <a:gd name="T50" fmla="*/ 1970 w 2301"/>
                  <a:gd name="T51" fmla="*/ 506 h 848"/>
                  <a:gd name="T52" fmla="*/ 2072 w 2301"/>
                  <a:gd name="T53" fmla="*/ 418 h 848"/>
                  <a:gd name="T54" fmla="*/ 2120 w 2301"/>
                  <a:gd name="T55" fmla="*/ 319 h 848"/>
                  <a:gd name="T56" fmla="*/ 2091 w 2301"/>
                  <a:gd name="T57" fmla="*/ 228 h 848"/>
                  <a:gd name="T58" fmla="*/ 1937 w 2301"/>
                  <a:gd name="T59" fmla="*/ 152 h 848"/>
                  <a:gd name="T60" fmla="*/ 1666 w 2301"/>
                  <a:gd name="T61" fmla="*/ 114 h 848"/>
                  <a:gd name="T62" fmla="*/ 1324 w 2301"/>
                  <a:gd name="T63" fmla="*/ 131 h 848"/>
                  <a:gd name="T64" fmla="*/ 972 w 2301"/>
                  <a:gd name="T65" fmla="*/ 228 h 848"/>
                  <a:gd name="T66" fmla="*/ 628 w 2301"/>
                  <a:gd name="T67" fmla="*/ 404 h 848"/>
                  <a:gd name="T68" fmla="*/ 321 w 2301"/>
                  <a:gd name="T69" fmla="*/ 608 h 848"/>
                  <a:gd name="T70" fmla="*/ 98 w 2301"/>
                  <a:gd name="T71" fmla="*/ 777 h 848"/>
                  <a:gd name="T72" fmla="*/ 14 w 2301"/>
                  <a:gd name="T73" fmla="*/ 848 h 848"/>
                  <a:gd name="T74" fmla="*/ 0 w 2301"/>
                  <a:gd name="T75" fmla="*/ 454 h 848"/>
                  <a:gd name="T76" fmla="*/ 0 w 2301"/>
                  <a:gd name="T77" fmla="*/ 454 h 84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301" h="848">
                    <a:moveTo>
                      <a:pt x="0" y="454"/>
                    </a:moveTo>
                    <a:lnTo>
                      <a:pt x="193" y="354"/>
                    </a:lnTo>
                    <a:lnTo>
                      <a:pt x="680" y="157"/>
                    </a:lnTo>
                    <a:lnTo>
                      <a:pt x="1321" y="0"/>
                    </a:lnTo>
                    <a:lnTo>
                      <a:pt x="1977" y="26"/>
                    </a:lnTo>
                    <a:lnTo>
                      <a:pt x="2301" y="245"/>
                    </a:lnTo>
                    <a:lnTo>
                      <a:pt x="2177" y="509"/>
                    </a:lnTo>
                    <a:lnTo>
                      <a:pt x="1828" y="711"/>
                    </a:lnTo>
                    <a:lnTo>
                      <a:pt x="1474" y="744"/>
                    </a:lnTo>
                    <a:lnTo>
                      <a:pt x="1255" y="635"/>
                    </a:lnTo>
                    <a:lnTo>
                      <a:pt x="1157" y="506"/>
                    </a:lnTo>
                    <a:lnTo>
                      <a:pt x="1153" y="383"/>
                    </a:lnTo>
                    <a:lnTo>
                      <a:pt x="1226" y="290"/>
                    </a:lnTo>
                    <a:lnTo>
                      <a:pt x="1371" y="247"/>
                    </a:lnTo>
                    <a:lnTo>
                      <a:pt x="1557" y="247"/>
                    </a:lnTo>
                    <a:lnTo>
                      <a:pt x="1721" y="261"/>
                    </a:lnTo>
                    <a:lnTo>
                      <a:pt x="1790" y="273"/>
                    </a:lnTo>
                    <a:lnTo>
                      <a:pt x="1725" y="278"/>
                    </a:lnTo>
                    <a:lnTo>
                      <a:pt x="1581" y="302"/>
                    </a:lnTo>
                    <a:lnTo>
                      <a:pt x="1438" y="352"/>
                    </a:lnTo>
                    <a:lnTo>
                      <a:pt x="1371" y="447"/>
                    </a:lnTo>
                    <a:lnTo>
                      <a:pt x="1417" y="535"/>
                    </a:lnTo>
                    <a:lnTo>
                      <a:pt x="1528" y="582"/>
                    </a:lnTo>
                    <a:lnTo>
                      <a:pt x="1676" y="587"/>
                    </a:lnTo>
                    <a:lnTo>
                      <a:pt x="1832" y="563"/>
                    </a:lnTo>
                    <a:lnTo>
                      <a:pt x="1970" y="506"/>
                    </a:lnTo>
                    <a:lnTo>
                      <a:pt x="2072" y="418"/>
                    </a:lnTo>
                    <a:lnTo>
                      <a:pt x="2120" y="319"/>
                    </a:lnTo>
                    <a:lnTo>
                      <a:pt x="2091" y="228"/>
                    </a:lnTo>
                    <a:lnTo>
                      <a:pt x="1937" y="152"/>
                    </a:lnTo>
                    <a:lnTo>
                      <a:pt x="1666" y="114"/>
                    </a:lnTo>
                    <a:lnTo>
                      <a:pt x="1324" y="131"/>
                    </a:lnTo>
                    <a:lnTo>
                      <a:pt x="972" y="228"/>
                    </a:lnTo>
                    <a:lnTo>
                      <a:pt x="628" y="404"/>
                    </a:lnTo>
                    <a:lnTo>
                      <a:pt x="321" y="608"/>
                    </a:lnTo>
                    <a:lnTo>
                      <a:pt x="98" y="777"/>
                    </a:lnTo>
                    <a:lnTo>
                      <a:pt x="14" y="848"/>
                    </a:lnTo>
                    <a:lnTo>
                      <a:pt x="0" y="454"/>
                    </a:lnTo>
                    <a:close/>
                  </a:path>
                </a:pathLst>
              </a:custGeom>
              <a:solidFill>
                <a:srgbClr val="8A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21"/>
              <p:cNvSpPr>
                <a:spLocks/>
              </p:cNvSpPr>
              <p:nvPr/>
            </p:nvSpPr>
            <p:spPr bwMode="auto">
              <a:xfrm>
                <a:off x="7784" y="3169"/>
                <a:ext cx="359" cy="421"/>
              </a:xfrm>
              <a:custGeom>
                <a:avLst/>
                <a:gdLst>
                  <a:gd name="T0" fmla="*/ 0 w 359"/>
                  <a:gd name="T1" fmla="*/ 383 h 421"/>
                  <a:gd name="T2" fmla="*/ 19 w 359"/>
                  <a:gd name="T3" fmla="*/ 224 h 421"/>
                  <a:gd name="T4" fmla="*/ 93 w 359"/>
                  <a:gd name="T5" fmla="*/ 0 h 421"/>
                  <a:gd name="T6" fmla="*/ 359 w 359"/>
                  <a:gd name="T7" fmla="*/ 24 h 421"/>
                  <a:gd name="T8" fmla="*/ 359 w 359"/>
                  <a:gd name="T9" fmla="*/ 188 h 421"/>
                  <a:gd name="T10" fmla="*/ 274 w 359"/>
                  <a:gd name="T11" fmla="*/ 421 h 421"/>
                  <a:gd name="T12" fmla="*/ 0 w 359"/>
                  <a:gd name="T13" fmla="*/ 383 h 421"/>
                  <a:gd name="T14" fmla="*/ 0 w 359"/>
                  <a:gd name="T15" fmla="*/ 383 h 4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9" h="421">
                    <a:moveTo>
                      <a:pt x="0" y="383"/>
                    </a:moveTo>
                    <a:lnTo>
                      <a:pt x="19" y="224"/>
                    </a:lnTo>
                    <a:lnTo>
                      <a:pt x="93" y="0"/>
                    </a:lnTo>
                    <a:lnTo>
                      <a:pt x="359" y="24"/>
                    </a:lnTo>
                    <a:lnTo>
                      <a:pt x="359" y="188"/>
                    </a:lnTo>
                    <a:lnTo>
                      <a:pt x="274" y="421"/>
                    </a:lnTo>
                    <a:lnTo>
                      <a:pt x="0" y="383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22"/>
              <p:cNvSpPr>
                <a:spLocks/>
              </p:cNvSpPr>
              <p:nvPr/>
            </p:nvSpPr>
            <p:spPr bwMode="auto">
              <a:xfrm>
                <a:off x="8450" y="2844"/>
                <a:ext cx="729" cy="668"/>
              </a:xfrm>
              <a:custGeom>
                <a:avLst/>
                <a:gdLst>
                  <a:gd name="T0" fmla="*/ 0 w 729"/>
                  <a:gd name="T1" fmla="*/ 216 h 668"/>
                  <a:gd name="T2" fmla="*/ 83 w 729"/>
                  <a:gd name="T3" fmla="*/ 119 h 668"/>
                  <a:gd name="T4" fmla="*/ 176 w 729"/>
                  <a:gd name="T5" fmla="*/ 52 h 668"/>
                  <a:gd name="T6" fmla="*/ 261 w 729"/>
                  <a:gd name="T7" fmla="*/ 14 h 668"/>
                  <a:gd name="T8" fmla="*/ 366 w 729"/>
                  <a:gd name="T9" fmla="*/ 0 h 668"/>
                  <a:gd name="T10" fmla="*/ 554 w 729"/>
                  <a:gd name="T11" fmla="*/ 62 h 668"/>
                  <a:gd name="T12" fmla="*/ 660 w 729"/>
                  <a:gd name="T13" fmla="*/ 185 h 668"/>
                  <a:gd name="T14" fmla="*/ 713 w 729"/>
                  <a:gd name="T15" fmla="*/ 302 h 668"/>
                  <a:gd name="T16" fmla="*/ 729 w 729"/>
                  <a:gd name="T17" fmla="*/ 444 h 668"/>
                  <a:gd name="T18" fmla="*/ 687 w 729"/>
                  <a:gd name="T19" fmla="*/ 611 h 668"/>
                  <a:gd name="T20" fmla="*/ 656 w 729"/>
                  <a:gd name="T21" fmla="*/ 668 h 668"/>
                  <a:gd name="T22" fmla="*/ 606 w 729"/>
                  <a:gd name="T23" fmla="*/ 561 h 668"/>
                  <a:gd name="T24" fmla="*/ 535 w 729"/>
                  <a:gd name="T25" fmla="*/ 456 h 668"/>
                  <a:gd name="T26" fmla="*/ 247 w 729"/>
                  <a:gd name="T27" fmla="*/ 268 h 668"/>
                  <a:gd name="T28" fmla="*/ 131 w 729"/>
                  <a:gd name="T29" fmla="*/ 235 h 668"/>
                  <a:gd name="T30" fmla="*/ 0 w 729"/>
                  <a:gd name="T31" fmla="*/ 216 h 668"/>
                  <a:gd name="T32" fmla="*/ 0 w 729"/>
                  <a:gd name="T33" fmla="*/ 216 h 6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29" h="668">
                    <a:moveTo>
                      <a:pt x="0" y="216"/>
                    </a:moveTo>
                    <a:lnTo>
                      <a:pt x="83" y="119"/>
                    </a:lnTo>
                    <a:lnTo>
                      <a:pt x="176" y="52"/>
                    </a:lnTo>
                    <a:lnTo>
                      <a:pt x="261" y="14"/>
                    </a:lnTo>
                    <a:lnTo>
                      <a:pt x="366" y="0"/>
                    </a:lnTo>
                    <a:lnTo>
                      <a:pt x="554" y="62"/>
                    </a:lnTo>
                    <a:lnTo>
                      <a:pt x="660" y="185"/>
                    </a:lnTo>
                    <a:lnTo>
                      <a:pt x="713" y="302"/>
                    </a:lnTo>
                    <a:lnTo>
                      <a:pt x="729" y="444"/>
                    </a:lnTo>
                    <a:lnTo>
                      <a:pt x="687" y="611"/>
                    </a:lnTo>
                    <a:lnTo>
                      <a:pt x="656" y="668"/>
                    </a:lnTo>
                    <a:lnTo>
                      <a:pt x="606" y="561"/>
                    </a:lnTo>
                    <a:lnTo>
                      <a:pt x="535" y="456"/>
                    </a:lnTo>
                    <a:lnTo>
                      <a:pt x="247" y="268"/>
                    </a:lnTo>
                    <a:lnTo>
                      <a:pt x="131" y="235"/>
                    </a:lnTo>
                    <a:lnTo>
                      <a:pt x="0" y="216"/>
                    </a:lnTo>
                    <a:close/>
                  </a:path>
                </a:pathLst>
              </a:custGeom>
              <a:solidFill>
                <a:srgbClr val="7DB3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23"/>
              <p:cNvSpPr>
                <a:spLocks/>
              </p:cNvSpPr>
              <p:nvPr/>
            </p:nvSpPr>
            <p:spPr bwMode="auto">
              <a:xfrm>
                <a:off x="8616" y="2908"/>
                <a:ext cx="143" cy="128"/>
              </a:xfrm>
              <a:custGeom>
                <a:avLst/>
                <a:gdLst>
                  <a:gd name="T0" fmla="*/ 129 w 143"/>
                  <a:gd name="T1" fmla="*/ 9 h 128"/>
                  <a:gd name="T2" fmla="*/ 119 w 143"/>
                  <a:gd name="T3" fmla="*/ 5 h 128"/>
                  <a:gd name="T4" fmla="*/ 95 w 143"/>
                  <a:gd name="T5" fmla="*/ 0 h 128"/>
                  <a:gd name="T6" fmla="*/ 60 w 143"/>
                  <a:gd name="T7" fmla="*/ 2 h 128"/>
                  <a:gd name="T8" fmla="*/ 22 w 143"/>
                  <a:gd name="T9" fmla="*/ 21 h 128"/>
                  <a:gd name="T10" fmla="*/ 0 w 143"/>
                  <a:gd name="T11" fmla="*/ 55 h 128"/>
                  <a:gd name="T12" fmla="*/ 7 w 143"/>
                  <a:gd name="T13" fmla="*/ 90 h 128"/>
                  <a:gd name="T14" fmla="*/ 36 w 143"/>
                  <a:gd name="T15" fmla="*/ 116 h 128"/>
                  <a:gd name="T16" fmla="*/ 71 w 143"/>
                  <a:gd name="T17" fmla="*/ 128 h 128"/>
                  <a:gd name="T18" fmla="*/ 105 w 143"/>
                  <a:gd name="T19" fmla="*/ 121 h 128"/>
                  <a:gd name="T20" fmla="*/ 129 w 143"/>
                  <a:gd name="T21" fmla="*/ 102 h 128"/>
                  <a:gd name="T22" fmla="*/ 143 w 143"/>
                  <a:gd name="T23" fmla="*/ 83 h 128"/>
                  <a:gd name="T24" fmla="*/ 143 w 143"/>
                  <a:gd name="T25" fmla="*/ 64 h 128"/>
                  <a:gd name="T26" fmla="*/ 126 w 143"/>
                  <a:gd name="T27" fmla="*/ 48 h 128"/>
                  <a:gd name="T28" fmla="*/ 98 w 143"/>
                  <a:gd name="T29" fmla="*/ 43 h 128"/>
                  <a:gd name="T30" fmla="*/ 69 w 143"/>
                  <a:gd name="T31" fmla="*/ 43 h 128"/>
                  <a:gd name="T32" fmla="*/ 50 w 143"/>
                  <a:gd name="T33" fmla="*/ 50 h 128"/>
                  <a:gd name="T34" fmla="*/ 48 w 143"/>
                  <a:gd name="T35" fmla="*/ 62 h 128"/>
                  <a:gd name="T36" fmla="*/ 50 w 143"/>
                  <a:gd name="T37" fmla="*/ 74 h 128"/>
                  <a:gd name="T38" fmla="*/ 52 w 143"/>
                  <a:gd name="T39" fmla="*/ 83 h 128"/>
                  <a:gd name="T40" fmla="*/ 55 w 143"/>
                  <a:gd name="T41" fmla="*/ 88 h 128"/>
                  <a:gd name="T42" fmla="*/ 55 w 143"/>
                  <a:gd name="T43" fmla="*/ 83 h 128"/>
                  <a:gd name="T44" fmla="*/ 62 w 143"/>
                  <a:gd name="T45" fmla="*/ 76 h 128"/>
                  <a:gd name="T46" fmla="*/ 69 w 143"/>
                  <a:gd name="T47" fmla="*/ 69 h 128"/>
                  <a:gd name="T48" fmla="*/ 83 w 143"/>
                  <a:gd name="T49" fmla="*/ 67 h 128"/>
                  <a:gd name="T50" fmla="*/ 95 w 143"/>
                  <a:gd name="T51" fmla="*/ 69 h 128"/>
                  <a:gd name="T52" fmla="*/ 100 w 143"/>
                  <a:gd name="T53" fmla="*/ 76 h 128"/>
                  <a:gd name="T54" fmla="*/ 98 w 143"/>
                  <a:gd name="T55" fmla="*/ 88 h 128"/>
                  <a:gd name="T56" fmla="*/ 88 w 143"/>
                  <a:gd name="T57" fmla="*/ 95 h 128"/>
                  <a:gd name="T58" fmla="*/ 69 w 143"/>
                  <a:gd name="T59" fmla="*/ 97 h 128"/>
                  <a:gd name="T60" fmla="*/ 50 w 143"/>
                  <a:gd name="T61" fmla="*/ 95 h 128"/>
                  <a:gd name="T62" fmla="*/ 36 w 143"/>
                  <a:gd name="T63" fmla="*/ 83 h 128"/>
                  <a:gd name="T64" fmla="*/ 33 w 143"/>
                  <a:gd name="T65" fmla="*/ 69 h 128"/>
                  <a:gd name="T66" fmla="*/ 33 w 143"/>
                  <a:gd name="T67" fmla="*/ 55 h 128"/>
                  <a:gd name="T68" fmla="*/ 43 w 143"/>
                  <a:gd name="T69" fmla="*/ 43 h 128"/>
                  <a:gd name="T70" fmla="*/ 60 w 143"/>
                  <a:gd name="T71" fmla="*/ 33 h 128"/>
                  <a:gd name="T72" fmla="*/ 83 w 143"/>
                  <a:gd name="T73" fmla="*/ 31 h 128"/>
                  <a:gd name="T74" fmla="*/ 105 w 143"/>
                  <a:gd name="T75" fmla="*/ 31 h 128"/>
                  <a:gd name="T76" fmla="*/ 121 w 143"/>
                  <a:gd name="T77" fmla="*/ 36 h 128"/>
                  <a:gd name="T78" fmla="*/ 133 w 143"/>
                  <a:gd name="T79" fmla="*/ 40 h 128"/>
                  <a:gd name="T80" fmla="*/ 136 w 143"/>
                  <a:gd name="T81" fmla="*/ 43 h 128"/>
                  <a:gd name="T82" fmla="*/ 129 w 143"/>
                  <a:gd name="T83" fmla="*/ 9 h 128"/>
                  <a:gd name="T84" fmla="*/ 129 w 143"/>
                  <a:gd name="T85" fmla="*/ 9 h 12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43" h="128">
                    <a:moveTo>
                      <a:pt x="129" y="9"/>
                    </a:moveTo>
                    <a:lnTo>
                      <a:pt x="119" y="5"/>
                    </a:lnTo>
                    <a:lnTo>
                      <a:pt x="95" y="0"/>
                    </a:lnTo>
                    <a:lnTo>
                      <a:pt x="60" y="2"/>
                    </a:lnTo>
                    <a:lnTo>
                      <a:pt x="22" y="21"/>
                    </a:lnTo>
                    <a:lnTo>
                      <a:pt x="0" y="55"/>
                    </a:lnTo>
                    <a:lnTo>
                      <a:pt x="7" y="90"/>
                    </a:lnTo>
                    <a:lnTo>
                      <a:pt x="36" y="116"/>
                    </a:lnTo>
                    <a:lnTo>
                      <a:pt x="71" y="128"/>
                    </a:lnTo>
                    <a:lnTo>
                      <a:pt x="105" y="121"/>
                    </a:lnTo>
                    <a:lnTo>
                      <a:pt x="129" y="102"/>
                    </a:lnTo>
                    <a:lnTo>
                      <a:pt x="143" y="83"/>
                    </a:lnTo>
                    <a:lnTo>
                      <a:pt x="143" y="64"/>
                    </a:lnTo>
                    <a:lnTo>
                      <a:pt x="126" y="48"/>
                    </a:lnTo>
                    <a:lnTo>
                      <a:pt x="98" y="43"/>
                    </a:lnTo>
                    <a:lnTo>
                      <a:pt x="69" y="43"/>
                    </a:lnTo>
                    <a:lnTo>
                      <a:pt x="50" y="50"/>
                    </a:lnTo>
                    <a:lnTo>
                      <a:pt x="48" y="62"/>
                    </a:lnTo>
                    <a:lnTo>
                      <a:pt x="50" y="74"/>
                    </a:lnTo>
                    <a:lnTo>
                      <a:pt x="52" y="83"/>
                    </a:lnTo>
                    <a:lnTo>
                      <a:pt x="55" y="88"/>
                    </a:lnTo>
                    <a:lnTo>
                      <a:pt x="55" y="83"/>
                    </a:lnTo>
                    <a:lnTo>
                      <a:pt x="62" y="76"/>
                    </a:lnTo>
                    <a:lnTo>
                      <a:pt x="69" y="69"/>
                    </a:lnTo>
                    <a:lnTo>
                      <a:pt x="83" y="67"/>
                    </a:lnTo>
                    <a:lnTo>
                      <a:pt x="95" y="69"/>
                    </a:lnTo>
                    <a:lnTo>
                      <a:pt x="100" y="76"/>
                    </a:lnTo>
                    <a:lnTo>
                      <a:pt x="98" y="88"/>
                    </a:lnTo>
                    <a:lnTo>
                      <a:pt x="88" y="95"/>
                    </a:lnTo>
                    <a:lnTo>
                      <a:pt x="69" y="97"/>
                    </a:lnTo>
                    <a:lnTo>
                      <a:pt x="50" y="95"/>
                    </a:lnTo>
                    <a:lnTo>
                      <a:pt x="36" y="83"/>
                    </a:lnTo>
                    <a:lnTo>
                      <a:pt x="33" y="69"/>
                    </a:lnTo>
                    <a:lnTo>
                      <a:pt x="33" y="55"/>
                    </a:lnTo>
                    <a:lnTo>
                      <a:pt x="43" y="43"/>
                    </a:lnTo>
                    <a:lnTo>
                      <a:pt x="60" y="33"/>
                    </a:lnTo>
                    <a:lnTo>
                      <a:pt x="83" y="31"/>
                    </a:lnTo>
                    <a:lnTo>
                      <a:pt x="105" y="31"/>
                    </a:lnTo>
                    <a:lnTo>
                      <a:pt x="121" y="36"/>
                    </a:lnTo>
                    <a:lnTo>
                      <a:pt x="133" y="40"/>
                    </a:lnTo>
                    <a:lnTo>
                      <a:pt x="136" y="43"/>
                    </a:lnTo>
                    <a:lnTo>
                      <a:pt x="129" y="9"/>
                    </a:lnTo>
                    <a:close/>
                  </a:path>
                </a:pathLst>
              </a:custGeom>
              <a:solidFill>
                <a:srgbClr val="7AA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24"/>
              <p:cNvSpPr>
                <a:spLocks/>
              </p:cNvSpPr>
              <p:nvPr/>
            </p:nvSpPr>
            <p:spPr bwMode="auto">
              <a:xfrm>
                <a:off x="8543" y="2920"/>
                <a:ext cx="90" cy="83"/>
              </a:xfrm>
              <a:custGeom>
                <a:avLst/>
                <a:gdLst>
                  <a:gd name="T0" fmla="*/ 38 w 90"/>
                  <a:gd name="T1" fmla="*/ 2 h 83"/>
                  <a:gd name="T2" fmla="*/ 42 w 90"/>
                  <a:gd name="T3" fmla="*/ 0 h 83"/>
                  <a:gd name="T4" fmla="*/ 61 w 90"/>
                  <a:gd name="T5" fmla="*/ 0 h 83"/>
                  <a:gd name="T6" fmla="*/ 76 w 90"/>
                  <a:gd name="T7" fmla="*/ 5 h 83"/>
                  <a:gd name="T8" fmla="*/ 90 w 90"/>
                  <a:gd name="T9" fmla="*/ 26 h 83"/>
                  <a:gd name="T10" fmla="*/ 85 w 90"/>
                  <a:gd name="T11" fmla="*/ 50 h 83"/>
                  <a:gd name="T12" fmla="*/ 68 w 90"/>
                  <a:gd name="T13" fmla="*/ 69 h 83"/>
                  <a:gd name="T14" fmla="*/ 42 w 90"/>
                  <a:gd name="T15" fmla="*/ 83 h 83"/>
                  <a:gd name="T16" fmla="*/ 21 w 90"/>
                  <a:gd name="T17" fmla="*/ 83 h 83"/>
                  <a:gd name="T18" fmla="*/ 4 w 90"/>
                  <a:gd name="T19" fmla="*/ 74 h 83"/>
                  <a:gd name="T20" fmla="*/ 0 w 90"/>
                  <a:gd name="T21" fmla="*/ 62 h 83"/>
                  <a:gd name="T22" fmla="*/ 2 w 90"/>
                  <a:gd name="T23" fmla="*/ 45 h 83"/>
                  <a:gd name="T24" fmla="*/ 11 w 90"/>
                  <a:gd name="T25" fmla="*/ 38 h 83"/>
                  <a:gd name="T26" fmla="*/ 21 w 90"/>
                  <a:gd name="T27" fmla="*/ 31 h 83"/>
                  <a:gd name="T28" fmla="*/ 38 w 90"/>
                  <a:gd name="T29" fmla="*/ 26 h 83"/>
                  <a:gd name="T30" fmla="*/ 49 w 90"/>
                  <a:gd name="T31" fmla="*/ 24 h 83"/>
                  <a:gd name="T32" fmla="*/ 59 w 90"/>
                  <a:gd name="T33" fmla="*/ 31 h 83"/>
                  <a:gd name="T34" fmla="*/ 57 w 90"/>
                  <a:gd name="T35" fmla="*/ 43 h 83"/>
                  <a:gd name="T36" fmla="*/ 49 w 90"/>
                  <a:gd name="T37" fmla="*/ 52 h 83"/>
                  <a:gd name="T38" fmla="*/ 40 w 90"/>
                  <a:gd name="T39" fmla="*/ 62 h 83"/>
                  <a:gd name="T40" fmla="*/ 33 w 90"/>
                  <a:gd name="T41" fmla="*/ 64 h 83"/>
                  <a:gd name="T42" fmla="*/ 23 w 90"/>
                  <a:gd name="T43" fmla="*/ 64 h 83"/>
                  <a:gd name="T44" fmla="*/ 21 w 90"/>
                  <a:gd name="T45" fmla="*/ 62 h 83"/>
                  <a:gd name="T46" fmla="*/ 21 w 90"/>
                  <a:gd name="T47" fmla="*/ 57 h 83"/>
                  <a:gd name="T48" fmla="*/ 21 w 90"/>
                  <a:gd name="T49" fmla="*/ 57 h 83"/>
                  <a:gd name="T50" fmla="*/ 28 w 90"/>
                  <a:gd name="T51" fmla="*/ 57 h 83"/>
                  <a:gd name="T52" fmla="*/ 35 w 90"/>
                  <a:gd name="T53" fmla="*/ 55 h 83"/>
                  <a:gd name="T54" fmla="*/ 38 w 90"/>
                  <a:gd name="T55" fmla="*/ 52 h 83"/>
                  <a:gd name="T56" fmla="*/ 35 w 90"/>
                  <a:gd name="T57" fmla="*/ 45 h 83"/>
                  <a:gd name="T58" fmla="*/ 28 w 90"/>
                  <a:gd name="T59" fmla="*/ 43 h 83"/>
                  <a:gd name="T60" fmla="*/ 23 w 90"/>
                  <a:gd name="T61" fmla="*/ 43 h 83"/>
                  <a:gd name="T62" fmla="*/ 16 w 90"/>
                  <a:gd name="T63" fmla="*/ 50 h 83"/>
                  <a:gd name="T64" fmla="*/ 14 w 90"/>
                  <a:gd name="T65" fmla="*/ 57 h 83"/>
                  <a:gd name="T66" fmla="*/ 16 w 90"/>
                  <a:gd name="T67" fmla="*/ 66 h 83"/>
                  <a:gd name="T68" fmla="*/ 19 w 90"/>
                  <a:gd name="T69" fmla="*/ 71 h 83"/>
                  <a:gd name="T70" fmla="*/ 28 w 90"/>
                  <a:gd name="T71" fmla="*/ 76 h 83"/>
                  <a:gd name="T72" fmla="*/ 38 w 90"/>
                  <a:gd name="T73" fmla="*/ 69 h 83"/>
                  <a:gd name="T74" fmla="*/ 52 w 90"/>
                  <a:gd name="T75" fmla="*/ 62 h 83"/>
                  <a:gd name="T76" fmla="*/ 61 w 90"/>
                  <a:gd name="T77" fmla="*/ 52 h 83"/>
                  <a:gd name="T78" fmla="*/ 66 w 90"/>
                  <a:gd name="T79" fmla="*/ 43 h 83"/>
                  <a:gd name="T80" fmla="*/ 61 w 90"/>
                  <a:gd name="T81" fmla="*/ 28 h 83"/>
                  <a:gd name="T82" fmla="*/ 59 w 90"/>
                  <a:gd name="T83" fmla="*/ 24 h 83"/>
                  <a:gd name="T84" fmla="*/ 54 w 90"/>
                  <a:gd name="T85" fmla="*/ 19 h 83"/>
                  <a:gd name="T86" fmla="*/ 49 w 90"/>
                  <a:gd name="T87" fmla="*/ 19 h 83"/>
                  <a:gd name="T88" fmla="*/ 42 w 90"/>
                  <a:gd name="T89" fmla="*/ 19 h 83"/>
                  <a:gd name="T90" fmla="*/ 35 w 90"/>
                  <a:gd name="T91" fmla="*/ 21 h 83"/>
                  <a:gd name="T92" fmla="*/ 28 w 90"/>
                  <a:gd name="T93" fmla="*/ 24 h 83"/>
                  <a:gd name="T94" fmla="*/ 23 w 90"/>
                  <a:gd name="T95" fmla="*/ 26 h 83"/>
                  <a:gd name="T96" fmla="*/ 38 w 90"/>
                  <a:gd name="T97" fmla="*/ 2 h 83"/>
                  <a:gd name="T98" fmla="*/ 38 w 90"/>
                  <a:gd name="T99" fmla="*/ 2 h 8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0" h="83">
                    <a:moveTo>
                      <a:pt x="38" y="2"/>
                    </a:moveTo>
                    <a:lnTo>
                      <a:pt x="42" y="0"/>
                    </a:lnTo>
                    <a:lnTo>
                      <a:pt x="61" y="0"/>
                    </a:lnTo>
                    <a:lnTo>
                      <a:pt x="76" y="5"/>
                    </a:lnTo>
                    <a:lnTo>
                      <a:pt x="90" y="26"/>
                    </a:lnTo>
                    <a:lnTo>
                      <a:pt x="85" y="50"/>
                    </a:lnTo>
                    <a:lnTo>
                      <a:pt x="68" y="69"/>
                    </a:lnTo>
                    <a:lnTo>
                      <a:pt x="42" y="83"/>
                    </a:lnTo>
                    <a:lnTo>
                      <a:pt x="21" y="83"/>
                    </a:lnTo>
                    <a:lnTo>
                      <a:pt x="4" y="74"/>
                    </a:lnTo>
                    <a:lnTo>
                      <a:pt x="0" y="62"/>
                    </a:lnTo>
                    <a:lnTo>
                      <a:pt x="2" y="45"/>
                    </a:lnTo>
                    <a:lnTo>
                      <a:pt x="11" y="38"/>
                    </a:lnTo>
                    <a:lnTo>
                      <a:pt x="21" y="31"/>
                    </a:lnTo>
                    <a:lnTo>
                      <a:pt x="38" y="26"/>
                    </a:lnTo>
                    <a:lnTo>
                      <a:pt x="49" y="24"/>
                    </a:lnTo>
                    <a:lnTo>
                      <a:pt x="59" y="31"/>
                    </a:lnTo>
                    <a:lnTo>
                      <a:pt x="57" y="43"/>
                    </a:lnTo>
                    <a:lnTo>
                      <a:pt x="49" y="52"/>
                    </a:lnTo>
                    <a:lnTo>
                      <a:pt x="40" y="62"/>
                    </a:lnTo>
                    <a:lnTo>
                      <a:pt x="33" y="64"/>
                    </a:lnTo>
                    <a:lnTo>
                      <a:pt x="23" y="64"/>
                    </a:lnTo>
                    <a:lnTo>
                      <a:pt x="21" y="62"/>
                    </a:lnTo>
                    <a:lnTo>
                      <a:pt x="21" y="57"/>
                    </a:lnTo>
                    <a:lnTo>
                      <a:pt x="28" y="57"/>
                    </a:lnTo>
                    <a:lnTo>
                      <a:pt x="35" y="55"/>
                    </a:lnTo>
                    <a:lnTo>
                      <a:pt x="38" y="52"/>
                    </a:lnTo>
                    <a:lnTo>
                      <a:pt x="35" y="45"/>
                    </a:lnTo>
                    <a:lnTo>
                      <a:pt x="28" y="43"/>
                    </a:lnTo>
                    <a:lnTo>
                      <a:pt x="23" y="43"/>
                    </a:lnTo>
                    <a:lnTo>
                      <a:pt x="16" y="50"/>
                    </a:lnTo>
                    <a:lnTo>
                      <a:pt x="14" y="57"/>
                    </a:lnTo>
                    <a:lnTo>
                      <a:pt x="16" y="66"/>
                    </a:lnTo>
                    <a:lnTo>
                      <a:pt x="19" y="71"/>
                    </a:lnTo>
                    <a:lnTo>
                      <a:pt x="28" y="76"/>
                    </a:lnTo>
                    <a:lnTo>
                      <a:pt x="38" y="69"/>
                    </a:lnTo>
                    <a:lnTo>
                      <a:pt x="52" y="62"/>
                    </a:lnTo>
                    <a:lnTo>
                      <a:pt x="61" y="52"/>
                    </a:lnTo>
                    <a:lnTo>
                      <a:pt x="66" y="43"/>
                    </a:lnTo>
                    <a:lnTo>
                      <a:pt x="61" y="28"/>
                    </a:lnTo>
                    <a:lnTo>
                      <a:pt x="59" y="24"/>
                    </a:lnTo>
                    <a:lnTo>
                      <a:pt x="54" y="19"/>
                    </a:lnTo>
                    <a:lnTo>
                      <a:pt x="49" y="19"/>
                    </a:lnTo>
                    <a:lnTo>
                      <a:pt x="42" y="19"/>
                    </a:lnTo>
                    <a:lnTo>
                      <a:pt x="35" y="21"/>
                    </a:lnTo>
                    <a:lnTo>
                      <a:pt x="28" y="24"/>
                    </a:lnTo>
                    <a:lnTo>
                      <a:pt x="23" y="26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96C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25"/>
              <p:cNvSpPr>
                <a:spLocks/>
              </p:cNvSpPr>
              <p:nvPr/>
            </p:nvSpPr>
            <p:spPr bwMode="auto">
              <a:xfrm>
                <a:off x="8571" y="2996"/>
                <a:ext cx="95" cy="97"/>
              </a:xfrm>
              <a:custGeom>
                <a:avLst/>
                <a:gdLst>
                  <a:gd name="T0" fmla="*/ 95 w 95"/>
                  <a:gd name="T1" fmla="*/ 19 h 97"/>
                  <a:gd name="T2" fmla="*/ 90 w 95"/>
                  <a:gd name="T3" fmla="*/ 14 h 97"/>
                  <a:gd name="T4" fmla="*/ 78 w 95"/>
                  <a:gd name="T5" fmla="*/ 7 h 97"/>
                  <a:gd name="T6" fmla="*/ 62 w 95"/>
                  <a:gd name="T7" fmla="*/ 0 h 97"/>
                  <a:gd name="T8" fmla="*/ 45 w 95"/>
                  <a:gd name="T9" fmla="*/ 2 h 97"/>
                  <a:gd name="T10" fmla="*/ 26 w 95"/>
                  <a:gd name="T11" fmla="*/ 9 h 97"/>
                  <a:gd name="T12" fmla="*/ 10 w 95"/>
                  <a:gd name="T13" fmla="*/ 21 h 97"/>
                  <a:gd name="T14" fmla="*/ 0 w 95"/>
                  <a:gd name="T15" fmla="*/ 40 h 97"/>
                  <a:gd name="T16" fmla="*/ 0 w 95"/>
                  <a:gd name="T17" fmla="*/ 59 h 97"/>
                  <a:gd name="T18" fmla="*/ 10 w 95"/>
                  <a:gd name="T19" fmla="*/ 78 h 97"/>
                  <a:gd name="T20" fmla="*/ 29 w 95"/>
                  <a:gd name="T21" fmla="*/ 93 h 97"/>
                  <a:gd name="T22" fmla="*/ 52 w 95"/>
                  <a:gd name="T23" fmla="*/ 97 h 97"/>
                  <a:gd name="T24" fmla="*/ 74 w 95"/>
                  <a:gd name="T25" fmla="*/ 93 h 97"/>
                  <a:gd name="T26" fmla="*/ 88 w 95"/>
                  <a:gd name="T27" fmla="*/ 78 h 97"/>
                  <a:gd name="T28" fmla="*/ 93 w 95"/>
                  <a:gd name="T29" fmla="*/ 62 h 97"/>
                  <a:gd name="T30" fmla="*/ 88 w 95"/>
                  <a:gd name="T31" fmla="*/ 52 h 97"/>
                  <a:gd name="T32" fmla="*/ 88 w 95"/>
                  <a:gd name="T33" fmla="*/ 45 h 97"/>
                  <a:gd name="T34" fmla="*/ 78 w 95"/>
                  <a:gd name="T35" fmla="*/ 36 h 97"/>
                  <a:gd name="T36" fmla="*/ 69 w 95"/>
                  <a:gd name="T37" fmla="*/ 33 h 97"/>
                  <a:gd name="T38" fmla="*/ 59 w 95"/>
                  <a:gd name="T39" fmla="*/ 31 h 97"/>
                  <a:gd name="T40" fmla="*/ 48 w 95"/>
                  <a:gd name="T41" fmla="*/ 33 h 97"/>
                  <a:gd name="T42" fmla="*/ 36 w 95"/>
                  <a:gd name="T43" fmla="*/ 45 h 97"/>
                  <a:gd name="T44" fmla="*/ 31 w 95"/>
                  <a:gd name="T45" fmla="*/ 57 h 97"/>
                  <a:gd name="T46" fmla="*/ 33 w 95"/>
                  <a:gd name="T47" fmla="*/ 64 h 97"/>
                  <a:gd name="T48" fmla="*/ 38 w 95"/>
                  <a:gd name="T49" fmla="*/ 71 h 97"/>
                  <a:gd name="T50" fmla="*/ 45 w 95"/>
                  <a:gd name="T51" fmla="*/ 74 h 97"/>
                  <a:gd name="T52" fmla="*/ 52 w 95"/>
                  <a:gd name="T53" fmla="*/ 78 h 97"/>
                  <a:gd name="T54" fmla="*/ 59 w 95"/>
                  <a:gd name="T55" fmla="*/ 71 h 97"/>
                  <a:gd name="T56" fmla="*/ 64 w 95"/>
                  <a:gd name="T57" fmla="*/ 66 h 97"/>
                  <a:gd name="T58" fmla="*/ 59 w 95"/>
                  <a:gd name="T59" fmla="*/ 66 h 97"/>
                  <a:gd name="T60" fmla="*/ 52 w 95"/>
                  <a:gd name="T61" fmla="*/ 64 h 97"/>
                  <a:gd name="T62" fmla="*/ 50 w 95"/>
                  <a:gd name="T63" fmla="*/ 59 h 97"/>
                  <a:gd name="T64" fmla="*/ 52 w 95"/>
                  <a:gd name="T65" fmla="*/ 55 h 97"/>
                  <a:gd name="T66" fmla="*/ 55 w 95"/>
                  <a:gd name="T67" fmla="*/ 52 h 97"/>
                  <a:gd name="T68" fmla="*/ 64 w 95"/>
                  <a:gd name="T69" fmla="*/ 55 h 97"/>
                  <a:gd name="T70" fmla="*/ 69 w 95"/>
                  <a:gd name="T71" fmla="*/ 59 h 97"/>
                  <a:gd name="T72" fmla="*/ 74 w 95"/>
                  <a:gd name="T73" fmla="*/ 66 h 97"/>
                  <a:gd name="T74" fmla="*/ 69 w 95"/>
                  <a:gd name="T75" fmla="*/ 74 h 97"/>
                  <a:gd name="T76" fmla="*/ 67 w 95"/>
                  <a:gd name="T77" fmla="*/ 81 h 97"/>
                  <a:gd name="T78" fmla="*/ 59 w 95"/>
                  <a:gd name="T79" fmla="*/ 81 h 97"/>
                  <a:gd name="T80" fmla="*/ 52 w 95"/>
                  <a:gd name="T81" fmla="*/ 81 h 97"/>
                  <a:gd name="T82" fmla="*/ 40 w 95"/>
                  <a:gd name="T83" fmla="*/ 81 h 97"/>
                  <a:gd name="T84" fmla="*/ 36 w 95"/>
                  <a:gd name="T85" fmla="*/ 78 h 97"/>
                  <a:gd name="T86" fmla="*/ 29 w 95"/>
                  <a:gd name="T87" fmla="*/ 71 h 97"/>
                  <a:gd name="T88" fmla="*/ 26 w 95"/>
                  <a:gd name="T89" fmla="*/ 62 h 97"/>
                  <a:gd name="T90" fmla="*/ 24 w 95"/>
                  <a:gd name="T91" fmla="*/ 55 h 97"/>
                  <a:gd name="T92" fmla="*/ 26 w 95"/>
                  <a:gd name="T93" fmla="*/ 47 h 97"/>
                  <a:gd name="T94" fmla="*/ 29 w 95"/>
                  <a:gd name="T95" fmla="*/ 36 h 97"/>
                  <a:gd name="T96" fmla="*/ 36 w 95"/>
                  <a:gd name="T97" fmla="*/ 31 h 97"/>
                  <a:gd name="T98" fmla="*/ 48 w 95"/>
                  <a:gd name="T99" fmla="*/ 26 h 97"/>
                  <a:gd name="T100" fmla="*/ 62 w 95"/>
                  <a:gd name="T101" fmla="*/ 26 h 97"/>
                  <a:gd name="T102" fmla="*/ 71 w 95"/>
                  <a:gd name="T103" fmla="*/ 26 h 97"/>
                  <a:gd name="T104" fmla="*/ 81 w 95"/>
                  <a:gd name="T105" fmla="*/ 28 h 97"/>
                  <a:gd name="T106" fmla="*/ 88 w 95"/>
                  <a:gd name="T107" fmla="*/ 33 h 97"/>
                  <a:gd name="T108" fmla="*/ 90 w 95"/>
                  <a:gd name="T109" fmla="*/ 33 h 97"/>
                  <a:gd name="T110" fmla="*/ 95 w 95"/>
                  <a:gd name="T111" fmla="*/ 19 h 97"/>
                  <a:gd name="T112" fmla="*/ 95 w 95"/>
                  <a:gd name="T113" fmla="*/ 19 h 9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5" h="97">
                    <a:moveTo>
                      <a:pt x="95" y="19"/>
                    </a:moveTo>
                    <a:lnTo>
                      <a:pt x="90" y="14"/>
                    </a:lnTo>
                    <a:lnTo>
                      <a:pt x="78" y="7"/>
                    </a:lnTo>
                    <a:lnTo>
                      <a:pt x="62" y="0"/>
                    </a:lnTo>
                    <a:lnTo>
                      <a:pt x="45" y="2"/>
                    </a:lnTo>
                    <a:lnTo>
                      <a:pt x="26" y="9"/>
                    </a:lnTo>
                    <a:lnTo>
                      <a:pt x="10" y="21"/>
                    </a:lnTo>
                    <a:lnTo>
                      <a:pt x="0" y="40"/>
                    </a:lnTo>
                    <a:lnTo>
                      <a:pt x="0" y="59"/>
                    </a:lnTo>
                    <a:lnTo>
                      <a:pt x="10" y="78"/>
                    </a:lnTo>
                    <a:lnTo>
                      <a:pt x="29" y="93"/>
                    </a:lnTo>
                    <a:lnTo>
                      <a:pt x="52" y="97"/>
                    </a:lnTo>
                    <a:lnTo>
                      <a:pt x="74" y="93"/>
                    </a:lnTo>
                    <a:lnTo>
                      <a:pt x="88" y="78"/>
                    </a:lnTo>
                    <a:lnTo>
                      <a:pt x="93" y="62"/>
                    </a:lnTo>
                    <a:lnTo>
                      <a:pt x="88" y="52"/>
                    </a:lnTo>
                    <a:lnTo>
                      <a:pt x="88" y="45"/>
                    </a:lnTo>
                    <a:lnTo>
                      <a:pt x="78" y="36"/>
                    </a:lnTo>
                    <a:lnTo>
                      <a:pt x="69" y="33"/>
                    </a:lnTo>
                    <a:lnTo>
                      <a:pt x="59" y="31"/>
                    </a:lnTo>
                    <a:lnTo>
                      <a:pt x="48" y="33"/>
                    </a:lnTo>
                    <a:lnTo>
                      <a:pt x="36" y="45"/>
                    </a:lnTo>
                    <a:lnTo>
                      <a:pt x="31" y="57"/>
                    </a:lnTo>
                    <a:lnTo>
                      <a:pt x="33" y="64"/>
                    </a:lnTo>
                    <a:lnTo>
                      <a:pt x="38" y="71"/>
                    </a:lnTo>
                    <a:lnTo>
                      <a:pt x="45" y="74"/>
                    </a:lnTo>
                    <a:lnTo>
                      <a:pt x="52" y="78"/>
                    </a:lnTo>
                    <a:lnTo>
                      <a:pt x="59" y="71"/>
                    </a:lnTo>
                    <a:lnTo>
                      <a:pt x="64" y="66"/>
                    </a:lnTo>
                    <a:lnTo>
                      <a:pt x="59" y="66"/>
                    </a:lnTo>
                    <a:lnTo>
                      <a:pt x="52" y="64"/>
                    </a:lnTo>
                    <a:lnTo>
                      <a:pt x="50" y="59"/>
                    </a:lnTo>
                    <a:lnTo>
                      <a:pt x="52" y="55"/>
                    </a:lnTo>
                    <a:lnTo>
                      <a:pt x="55" y="52"/>
                    </a:lnTo>
                    <a:lnTo>
                      <a:pt x="64" y="55"/>
                    </a:lnTo>
                    <a:lnTo>
                      <a:pt x="69" y="59"/>
                    </a:lnTo>
                    <a:lnTo>
                      <a:pt x="74" y="66"/>
                    </a:lnTo>
                    <a:lnTo>
                      <a:pt x="69" y="74"/>
                    </a:lnTo>
                    <a:lnTo>
                      <a:pt x="67" y="81"/>
                    </a:lnTo>
                    <a:lnTo>
                      <a:pt x="59" y="81"/>
                    </a:lnTo>
                    <a:lnTo>
                      <a:pt x="52" y="81"/>
                    </a:lnTo>
                    <a:lnTo>
                      <a:pt x="40" y="81"/>
                    </a:lnTo>
                    <a:lnTo>
                      <a:pt x="36" y="78"/>
                    </a:lnTo>
                    <a:lnTo>
                      <a:pt x="29" y="71"/>
                    </a:lnTo>
                    <a:lnTo>
                      <a:pt x="26" y="62"/>
                    </a:lnTo>
                    <a:lnTo>
                      <a:pt x="24" y="55"/>
                    </a:lnTo>
                    <a:lnTo>
                      <a:pt x="26" y="47"/>
                    </a:lnTo>
                    <a:lnTo>
                      <a:pt x="29" y="36"/>
                    </a:lnTo>
                    <a:lnTo>
                      <a:pt x="36" y="31"/>
                    </a:lnTo>
                    <a:lnTo>
                      <a:pt x="48" y="26"/>
                    </a:lnTo>
                    <a:lnTo>
                      <a:pt x="62" y="26"/>
                    </a:lnTo>
                    <a:lnTo>
                      <a:pt x="71" y="26"/>
                    </a:lnTo>
                    <a:lnTo>
                      <a:pt x="81" y="28"/>
                    </a:lnTo>
                    <a:lnTo>
                      <a:pt x="88" y="33"/>
                    </a:lnTo>
                    <a:lnTo>
                      <a:pt x="90" y="33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8FC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26"/>
              <p:cNvSpPr>
                <a:spLocks/>
              </p:cNvSpPr>
              <p:nvPr/>
            </p:nvSpPr>
            <p:spPr bwMode="auto">
              <a:xfrm>
                <a:off x="6539" y="3443"/>
                <a:ext cx="499" cy="527"/>
              </a:xfrm>
              <a:custGeom>
                <a:avLst/>
                <a:gdLst>
                  <a:gd name="T0" fmla="*/ 193 w 499"/>
                  <a:gd name="T1" fmla="*/ 0 h 527"/>
                  <a:gd name="T2" fmla="*/ 247 w 499"/>
                  <a:gd name="T3" fmla="*/ 0 h 527"/>
                  <a:gd name="T4" fmla="*/ 366 w 499"/>
                  <a:gd name="T5" fmla="*/ 23 h 527"/>
                  <a:gd name="T6" fmla="*/ 473 w 499"/>
                  <a:gd name="T7" fmla="*/ 99 h 527"/>
                  <a:gd name="T8" fmla="*/ 499 w 499"/>
                  <a:gd name="T9" fmla="*/ 256 h 527"/>
                  <a:gd name="T10" fmla="*/ 411 w 499"/>
                  <a:gd name="T11" fmla="*/ 423 h 527"/>
                  <a:gd name="T12" fmla="*/ 276 w 499"/>
                  <a:gd name="T13" fmla="*/ 510 h 527"/>
                  <a:gd name="T14" fmla="*/ 136 w 499"/>
                  <a:gd name="T15" fmla="*/ 527 h 527"/>
                  <a:gd name="T16" fmla="*/ 36 w 499"/>
                  <a:gd name="T17" fmla="*/ 484 h 527"/>
                  <a:gd name="T18" fmla="*/ 0 w 499"/>
                  <a:gd name="T19" fmla="*/ 396 h 527"/>
                  <a:gd name="T20" fmla="*/ 24 w 499"/>
                  <a:gd name="T21" fmla="*/ 301 h 527"/>
                  <a:gd name="T22" fmla="*/ 81 w 499"/>
                  <a:gd name="T23" fmla="*/ 213 h 527"/>
                  <a:gd name="T24" fmla="*/ 167 w 499"/>
                  <a:gd name="T25" fmla="*/ 166 h 527"/>
                  <a:gd name="T26" fmla="*/ 245 w 499"/>
                  <a:gd name="T27" fmla="*/ 154 h 527"/>
                  <a:gd name="T28" fmla="*/ 300 w 499"/>
                  <a:gd name="T29" fmla="*/ 168 h 527"/>
                  <a:gd name="T30" fmla="*/ 328 w 499"/>
                  <a:gd name="T31" fmla="*/ 204 h 527"/>
                  <a:gd name="T32" fmla="*/ 333 w 499"/>
                  <a:gd name="T33" fmla="*/ 263 h 527"/>
                  <a:gd name="T34" fmla="*/ 295 w 499"/>
                  <a:gd name="T35" fmla="*/ 318 h 527"/>
                  <a:gd name="T36" fmla="*/ 233 w 499"/>
                  <a:gd name="T37" fmla="*/ 356 h 527"/>
                  <a:gd name="T38" fmla="*/ 171 w 499"/>
                  <a:gd name="T39" fmla="*/ 377 h 527"/>
                  <a:gd name="T40" fmla="*/ 145 w 499"/>
                  <a:gd name="T41" fmla="*/ 387 h 527"/>
                  <a:gd name="T42" fmla="*/ 164 w 499"/>
                  <a:gd name="T43" fmla="*/ 370 h 527"/>
                  <a:gd name="T44" fmla="*/ 197 w 499"/>
                  <a:gd name="T45" fmla="*/ 335 h 527"/>
                  <a:gd name="T46" fmla="*/ 221 w 499"/>
                  <a:gd name="T47" fmla="*/ 294 h 527"/>
                  <a:gd name="T48" fmla="*/ 212 w 499"/>
                  <a:gd name="T49" fmla="*/ 263 h 527"/>
                  <a:gd name="T50" fmla="*/ 169 w 499"/>
                  <a:gd name="T51" fmla="*/ 256 h 527"/>
                  <a:gd name="T52" fmla="*/ 124 w 499"/>
                  <a:gd name="T53" fmla="*/ 278 h 527"/>
                  <a:gd name="T54" fmla="*/ 95 w 499"/>
                  <a:gd name="T55" fmla="*/ 316 h 527"/>
                  <a:gd name="T56" fmla="*/ 95 w 499"/>
                  <a:gd name="T57" fmla="*/ 370 h 527"/>
                  <a:gd name="T58" fmla="*/ 119 w 499"/>
                  <a:gd name="T59" fmla="*/ 408 h 527"/>
                  <a:gd name="T60" fmla="*/ 164 w 499"/>
                  <a:gd name="T61" fmla="*/ 423 h 527"/>
                  <a:gd name="T62" fmla="*/ 224 w 499"/>
                  <a:gd name="T63" fmla="*/ 411 h 527"/>
                  <a:gd name="T64" fmla="*/ 295 w 499"/>
                  <a:gd name="T65" fmla="*/ 380 h 527"/>
                  <a:gd name="T66" fmla="*/ 347 w 499"/>
                  <a:gd name="T67" fmla="*/ 332 h 527"/>
                  <a:gd name="T68" fmla="*/ 373 w 499"/>
                  <a:gd name="T69" fmla="*/ 278 h 527"/>
                  <a:gd name="T70" fmla="*/ 378 w 499"/>
                  <a:gd name="T71" fmla="*/ 221 h 527"/>
                  <a:gd name="T72" fmla="*/ 373 w 499"/>
                  <a:gd name="T73" fmla="*/ 173 h 527"/>
                  <a:gd name="T74" fmla="*/ 342 w 499"/>
                  <a:gd name="T75" fmla="*/ 140 h 527"/>
                  <a:gd name="T76" fmla="*/ 295 w 499"/>
                  <a:gd name="T77" fmla="*/ 121 h 527"/>
                  <a:gd name="T78" fmla="*/ 238 w 499"/>
                  <a:gd name="T79" fmla="*/ 111 h 527"/>
                  <a:gd name="T80" fmla="*/ 193 w 499"/>
                  <a:gd name="T81" fmla="*/ 116 h 527"/>
                  <a:gd name="T82" fmla="*/ 193 w 499"/>
                  <a:gd name="T83" fmla="*/ 0 h 527"/>
                  <a:gd name="T84" fmla="*/ 193 w 499"/>
                  <a:gd name="T85" fmla="*/ 0 h 5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99" h="527">
                    <a:moveTo>
                      <a:pt x="193" y="0"/>
                    </a:moveTo>
                    <a:lnTo>
                      <a:pt x="247" y="0"/>
                    </a:lnTo>
                    <a:lnTo>
                      <a:pt x="366" y="23"/>
                    </a:lnTo>
                    <a:lnTo>
                      <a:pt x="473" y="99"/>
                    </a:lnTo>
                    <a:lnTo>
                      <a:pt x="499" y="256"/>
                    </a:lnTo>
                    <a:lnTo>
                      <a:pt x="411" y="423"/>
                    </a:lnTo>
                    <a:lnTo>
                      <a:pt x="276" y="510"/>
                    </a:lnTo>
                    <a:lnTo>
                      <a:pt x="136" y="527"/>
                    </a:lnTo>
                    <a:lnTo>
                      <a:pt x="36" y="484"/>
                    </a:lnTo>
                    <a:lnTo>
                      <a:pt x="0" y="396"/>
                    </a:lnTo>
                    <a:lnTo>
                      <a:pt x="24" y="301"/>
                    </a:lnTo>
                    <a:lnTo>
                      <a:pt x="81" y="213"/>
                    </a:lnTo>
                    <a:lnTo>
                      <a:pt x="167" y="166"/>
                    </a:lnTo>
                    <a:lnTo>
                      <a:pt x="245" y="154"/>
                    </a:lnTo>
                    <a:lnTo>
                      <a:pt x="300" y="168"/>
                    </a:lnTo>
                    <a:lnTo>
                      <a:pt x="328" y="204"/>
                    </a:lnTo>
                    <a:lnTo>
                      <a:pt x="333" y="263"/>
                    </a:lnTo>
                    <a:lnTo>
                      <a:pt x="295" y="318"/>
                    </a:lnTo>
                    <a:lnTo>
                      <a:pt x="233" y="356"/>
                    </a:lnTo>
                    <a:lnTo>
                      <a:pt x="171" y="377"/>
                    </a:lnTo>
                    <a:lnTo>
                      <a:pt x="145" y="387"/>
                    </a:lnTo>
                    <a:lnTo>
                      <a:pt x="164" y="370"/>
                    </a:lnTo>
                    <a:lnTo>
                      <a:pt x="197" y="335"/>
                    </a:lnTo>
                    <a:lnTo>
                      <a:pt x="221" y="294"/>
                    </a:lnTo>
                    <a:lnTo>
                      <a:pt x="212" y="263"/>
                    </a:lnTo>
                    <a:lnTo>
                      <a:pt x="169" y="256"/>
                    </a:lnTo>
                    <a:lnTo>
                      <a:pt x="124" y="278"/>
                    </a:lnTo>
                    <a:lnTo>
                      <a:pt x="95" y="316"/>
                    </a:lnTo>
                    <a:lnTo>
                      <a:pt x="95" y="370"/>
                    </a:lnTo>
                    <a:lnTo>
                      <a:pt x="119" y="408"/>
                    </a:lnTo>
                    <a:lnTo>
                      <a:pt x="164" y="423"/>
                    </a:lnTo>
                    <a:lnTo>
                      <a:pt x="224" y="411"/>
                    </a:lnTo>
                    <a:lnTo>
                      <a:pt x="295" y="380"/>
                    </a:lnTo>
                    <a:lnTo>
                      <a:pt x="347" y="332"/>
                    </a:lnTo>
                    <a:lnTo>
                      <a:pt x="373" y="278"/>
                    </a:lnTo>
                    <a:lnTo>
                      <a:pt x="378" y="221"/>
                    </a:lnTo>
                    <a:lnTo>
                      <a:pt x="373" y="173"/>
                    </a:lnTo>
                    <a:lnTo>
                      <a:pt x="342" y="140"/>
                    </a:lnTo>
                    <a:lnTo>
                      <a:pt x="295" y="121"/>
                    </a:lnTo>
                    <a:lnTo>
                      <a:pt x="238" y="111"/>
                    </a:lnTo>
                    <a:lnTo>
                      <a:pt x="193" y="11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96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27"/>
              <p:cNvSpPr>
                <a:spLocks/>
              </p:cNvSpPr>
              <p:nvPr/>
            </p:nvSpPr>
            <p:spPr bwMode="auto">
              <a:xfrm>
                <a:off x="8714" y="2464"/>
                <a:ext cx="437" cy="551"/>
              </a:xfrm>
              <a:custGeom>
                <a:avLst/>
                <a:gdLst>
                  <a:gd name="T0" fmla="*/ 0 w 437"/>
                  <a:gd name="T1" fmla="*/ 401 h 551"/>
                  <a:gd name="T2" fmla="*/ 52 w 437"/>
                  <a:gd name="T3" fmla="*/ 133 h 551"/>
                  <a:gd name="T4" fmla="*/ 88 w 437"/>
                  <a:gd name="T5" fmla="*/ 52 h 551"/>
                  <a:gd name="T6" fmla="*/ 156 w 437"/>
                  <a:gd name="T7" fmla="*/ 2 h 551"/>
                  <a:gd name="T8" fmla="*/ 230 w 437"/>
                  <a:gd name="T9" fmla="*/ 0 h 551"/>
                  <a:gd name="T10" fmla="*/ 287 w 437"/>
                  <a:gd name="T11" fmla="*/ 12 h 551"/>
                  <a:gd name="T12" fmla="*/ 297 w 437"/>
                  <a:gd name="T13" fmla="*/ 26 h 551"/>
                  <a:gd name="T14" fmla="*/ 361 w 437"/>
                  <a:gd name="T15" fmla="*/ 47 h 551"/>
                  <a:gd name="T16" fmla="*/ 408 w 437"/>
                  <a:gd name="T17" fmla="*/ 92 h 551"/>
                  <a:gd name="T18" fmla="*/ 437 w 437"/>
                  <a:gd name="T19" fmla="*/ 195 h 551"/>
                  <a:gd name="T20" fmla="*/ 423 w 437"/>
                  <a:gd name="T21" fmla="*/ 382 h 551"/>
                  <a:gd name="T22" fmla="*/ 394 w 437"/>
                  <a:gd name="T23" fmla="*/ 551 h 551"/>
                  <a:gd name="T24" fmla="*/ 273 w 437"/>
                  <a:gd name="T25" fmla="*/ 434 h 551"/>
                  <a:gd name="T26" fmla="*/ 116 w 437"/>
                  <a:gd name="T27" fmla="*/ 387 h 551"/>
                  <a:gd name="T28" fmla="*/ 61 w 437"/>
                  <a:gd name="T29" fmla="*/ 387 h 551"/>
                  <a:gd name="T30" fmla="*/ 9 w 437"/>
                  <a:gd name="T31" fmla="*/ 394 h 551"/>
                  <a:gd name="T32" fmla="*/ 0 w 437"/>
                  <a:gd name="T33" fmla="*/ 401 h 551"/>
                  <a:gd name="T34" fmla="*/ 0 w 437"/>
                  <a:gd name="T35" fmla="*/ 401 h 5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37" h="551">
                    <a:moveTo>
                      <a:pt x="0" y="401"/>
                    </a:moveTo>
                    <a:lnTo>
                      <a:pt x="52" y="133"/>
                    </a:lnTo>
                    <a:lnTo>
                      <a:pt x="88" y="52"/>
                    </a:lnTo>
                    <a:lnTo>
                      <a:pt x="156" y="2"/>
                    </a:lnTo>
                    <a:lnTo>
                      <a:pt x="230" y="0"/>
                    </a:lnTo>
                    <a:lnTo>
                      <a:pt x="287" y="12"/>
                    </a:lnTo>
                    <a:lnTo>
                      <a:pt x="297" y="26"/>
                    </a:lnTo>
                    <a:lnTo>
                      <a:pt x="361" y="47"/>
                    </a:lnTo>
                    <a:lnTo>
                      <a:pt x="408" y="92"/>
                    </a:lnTo>
                    <a:lnTo>
                      <a:pt x="437" y="195"/>
                    </a:lnTo>
                    <a:lnTo>
                      <a:pt x="423" y="382"/>
                    </a:lnTo>
                    <a:lnTo>
                      <a:pt x="394" y="551"/>
                    </a:lnTo>
                    <a:lnTo>
                      <a:pt x="273" y="434"/>
                    </a:lnTo>
                    <a:lnTo>
                      <a:pt x="116" y="387"/>
                    </a:lnTo>
                    <a:lnTo>
                      <a:pt x="61" y="387"/>
                    </a:lnTo>
                    <a:lnTo>
                      <a:pt x="9" y="394"/>
                    </a:lnTo>
                    <a:lnTo>
                      <a:pt x="0" y="401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28"/>
              <p:cNvSpPr>
                <a:spLocks/>
              </p:cNvSpPr>
              <p:nvPr/>
            </p:nvSpPr>
            <p:spPr bwMode="auto">
              <a:xfrm>
                <a:off x="8797" y="2518"/>
                <a:ext cx="311" cy="411"/>
              </a:xfrm>
              <a:custGeom>
                <a:avLst/>
                <a:gdLst>
                  <a:gd name="T0" fmla="*/ 92 w 311"/>
                  <a:gd name="T1" fmla="*/ 402 h 411"/>
                  <a:gd name="T2" fmla="*/ 45 w 311"/>
                  <a:gd name="T3" fmla="*/ 376 h 411"/>
                  <a:gd name="T4" fmla="*/ 12 w 311"/>
                  <a:gd name="T5" fmla="*/ 302 h 411"/>
                  <a:gd name="T6" fmla="*/ 0 w 311"/>
                  <a:gd name="T7" fmla="*/ 219 h 411"/>
                  <a:gd name="T8" fmla="*/ 19 w 311"/>
                  <a:gd name="T9" fmla="*/ 138 h 411"/>
                  <a:gd name="T10" fmla="*/ 57 w 311"/>
                  <a:gd name="T11" fmla="*/ 67 h 411"/>
                  <a:gd name="T12" fmla="*/ 123 w 311"/>
                  <a:gd name="T13" fmla="*/ 24 h 411"/>
                  <a:gd name="T14" fmla="*/ 147 w 311"/>
                  <a:gd name="T15" fmla="*/ 3 h 411"/>
                  <a:gd name="T16" fmla="*/ 173 w 311"/>
                  <a:gd name="T17" fmla="*/ 0 h 411"/>
                  <a:gd name="T18" fmla="*/ 154 w 311"/>
                  <a:gd name="T19" fmla="*/ 36 h 411"/>
                  <a:gd name="T20" fmla="*/ 152 w 311"/>
                  <a:gd name="T21" fmla="*/ 72 h 411"/>
                  <a:gd name="T22" fmla="*/ 157 w 311"/>
                  <a:gd name="T23" fmla="*/ 114 h 411"/>
                  <a:gd name="T24" fmla="*/ 209 w 311"/>
                  <a:gd name="T25" fmla="*/ 202 h 411"/>
                  <a:gd name="T26" fmla="*/ 223 w 311"/>
                  <a:gd name="T27" fmla="*/ 202 h 411"/>
                  <a:gd name="T28" fmla="*/ 287 w 311"/>
                  <a:gd name="T29" fmla="*/ 171 h 411"/>
                  <a:gd name="T30" fmla="*/ 309 w 311"/>
                  <a:gd name="T31" fmla="*/ 176 h 411"/>
                  <a:gd name="T32" fmla="*/ 311 w 311"/>
                  <a:gd name="T33" fmla="*/ 243 h 411"/>
                  <a:gd name="T34" fmla="*/ 304 w 311"/>
                  <a:gd name="T35" fmla="*/ 274 h 411"/>
                  <a:gd name="T36" fmla="*/ 271 w 311"/>
                  <a:gd name="T37" fmla="*/ 281 h 411"/>
                  <a:gd name="T38" fmla="*/ 249 w 311"/>
                  <a:gd name="T39" fmla="*/ 276 h 411"/>
                  <a:gd name="T40" fmla="*/ 230 w 311"/>
                  <a:gd name="T41" fmla="*/ 340 h 411"/>
                  <a:gd name="T42" fmla="*/ 188 w 311"/>
                  <a:gd name="T43" fmla="*/ 385 h 411"/>
                  <a:gd name="T44" fmla="*/ 145 w 311"/>
                  <a:gd name="T45" fmla="*/ 411 h 411"/>
                  <a:gd name="T46" fmla="*/ 92 w 311"/>
                  <a:gd name="T47" fmla="*/ 402 h 411"/>
                  <a:gd name="T48" fmla="*/ 92 w 311"/>
                  <a:gd name="T49" fmla="*/ 402 h 4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1" h="411">
                    <a:moveTo>
                      <a:pt x="92" y="402"/>
                    </a:moveTo>
                    <a:lnTo>
                      <a:pt x="45" y="376"/>
                    </a:lnTo>
                    <a:lnTo>
                      <a:pt x="12" y="302"/>
                    </a:lnTo>
                    <a:lnTo>
                      <a:pt x="0" y="219"/>
                    </a:lnTo>
                    <a:lnTo>
                      <a:pt x="19" y="138"/>
                    </a:lnTo>
                    <a:lnTo>
                      <a:pt x="57" y="67"/>
                    </a:lnTo>
                    <a:lnTo>
                      <a:pt x="123" y="24"/>
                    </a:lnTo>
                    <a:lnTo>
                      <a:pt x="147" y="3"/>
                    </a:lnTo>
                    <a:lnTo>
                      <a:pt x="173" y="0"/>
                    </a:lnTo>
                    <a:lnTo>
                      <a:pt x="154" y="36"/>
                    </a:lnTo>
                    <a:lnTo>
                      <a:pt x="152" y="72"/>
                    </a:lnTo>
                    <a:lnTo>
                      <a:pt x="157" y="114"/>
                    </a:lnTo>
                    <a:lnTo>
                      <a:pt x="209" y="202"/>
                    </a:lnTo>
                    <a:lnTo>
                      <a:pt x="223" y="202"/>
                    </a:lnTo>
                    <a:lnTo>
                      <a:pt x="287" y="171"/>
                    </a:lnTo>
                    <a:lnTo>
                      <a:pt x="309" y="176"/>
                    </a:lnTo>
                    <a:lnTo>
                      <a:pt x="311" y="243"/>
                    </a:lnTo>
                    <a:lnTo>
                      <a:pt x="304" y="274"/>
                    </a:lnTo>
                    <a:lnTo>
                      <a:pt x="271" y="281"/>
                    </a:lnTo>
                    <a:lnTo>
                      <a:pt x="249" y="276"/>
                    </a:lnTo>
                    <a:lnTo>
                      <a:pt x="230" y="340"/>
                    </a:lnTo>
                    <a:lnTo>
                      <a:pt x="188" y="385"/>
                    </a:lnTo>
                    <a:lnTo>
                      <a:pt x="145" y="411"/>
                    </a:lnTo>
                    <a:lnTo>
                      <a:pt x="92" y="402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29"/>
              <p:cNvSpPr>
                <a:spLocks/>
              </p:cNvSpPr>
              <p:nvPr/>
            </p:nvSpPr>
            <p:spPr bwMode="auto">
              <a:xfrm>
                <a:off x="9108" y="3015"/>
                <a:ext cx="126" cy="100"/>
              </a:xfrm>
              <a:custGeom>
                <a:avLst/>
                <a:gdLst>
                  <a:gd name="T0" fmla="*/ 33 w 126"/>
                  <a:gd name="T1" fmla="*/ 71 h 100"/>
                  <a:gd name="T2" fmla="*/ 0 w 126"/>
                  <a:gd name="T3" fmla="*/ 0 h 100"/>
                  <a:gd name="T4" fmla="*/ 126 w 126"/>
                  <a:gd name="T5" fmla="*/ 74 h 100"/>
                  <a:gd name="T6" fmla="*/ 88 w 126"/>
                  <a:gd name="T7" fmla="*/ 100 h 100"/>
                  <a:gd name="T8" fmla="*/ 33 w 126"/>
                  <a:gd name="T9" fmla="*/ 71 h 100"/>
                  <a:gd name="T10" fmla="*/ 33 w 126"/>
                  <a:gd name="T11" fmla="*/ 71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00">
                    <a:moveTo>
                      <a:pt x="33" y="71"/>
                    </a:moveTo>
                    <a:lnTo>
                      <a:pt x="0" y="0"/>
                    </a:lnTo>
                    <a:lnTo>
                      <a:pt x="126" y="74"/>
                    </a:lnTo>
                    <a:lnTo>
                      <a:pt x="88" y="100"/>
                    </a:lnTo>
                    <a:lnTo>
                      <a:pt x="33" y="71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30"/>
              <p:cNvSpPr>
                <a:spLocks/>
              </p:cNvSpPr>
              <p:nvPr/>
            </p:nvSpPr>
            <p:spPr bwMode="auto">
              <a:xfrm>
                <a:off x="9101" y="3081"/>
                <a:ext cx="100" cy="633"/>
              </a:xfrm>
              <a:custGeom>
                <a:avLst/>
                <a:gdLst>
                  <a:gd name="T0" fmla="*/ 95 w 100"/>
                  <a:gd name="T1" fmla="*/ 633 h 633"/>
                  <a:gd name="T2" fmla="*/ 0 w 100"/>
                  <a:gd name="T3" fmla="*/ 435 h 633"/>
                  <a:gd name="T4" fmla="*/ 36 w 100"/>
                  <a:gd name="T5" fmla="*/ 362 h 633"/>
                  <a:gd name="T6" fmla="*/ 67 w 100"/>
                  <a:gd name="T7" fmla="*/ 252 h 633"/>
                  <a:gd name="T8" fmla="*/ 71 w 100"/>
                  <a:gd name="T9" fmla="*/ 164 h 633"/>
                  <a:gd name="T10" fmla="*/ 67 w 100"/>
                  <a:gd name="T11" fmla="*/ 84 h 633"/>
                  <a:gd name="T12" fmla="*/ 40 w 100"/>
                  <a:gd name="T13" fmla="*/ 0 h 633"/>
                  <a:gd name="T14" fmla="*/ 100 w 100"/>
                  <a:gd name="T15" fmla="*/ 41 h 633"/>
                  <a:gd name="T16" fmla="*/ 95 w 100"/>
                  <a:gd name="T17" fmla="*/ 633 h 633"/>
                  <a:gd name="T18" fmla="*/ 95 w 100"/>
                  <a:gd name="T19" fmla="*/ 633 h 6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633">
                    <a:moveTo>
                      <a:pt x="95" y="633"/>
                    </a:moveTo>
                    <a:lnTo>
                      <a:pt x="0" y="435"/>
                    </a:lnTo>
                    <a:lnTo>
                      <a:pt x="36" y="362"/>
                    </a:lnTo>
                    <a:lnTo>
                      <a:pt x="67" y="252"/>
                    </a:lnTo>
                    <a:lnTo>
                      <a:pt x="71" y="164"/>
                    </a:lnTo>
                    <a:lnTo>
                      <a:pt x="67" y="84"/>
                    </a:lnTo>
                    <a:lnTo>
                      <a:pt x="40" y="0"/>
                    </a:lnTo>
                    <a:lnTo>
                      <a:pt x="100" y="41"/>
                    </a:lnTo>
                    <a:lnTo>
                      <a:pt x="95" y="633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31"/>
              <p:cNvSpPr>
                <a:spLocks/>
              </p:cNvSpPr>
              <p:nvPr/>
            </p:nvSpPr>
            <p:spPr bwMode="auto">
              <a:xfrm>
                <a:off x="9194" y="3100"/>
                <a:ext cx="54" cy="666"/>
              </a:xfrm>
              <a:custGeom>
                <a:avLst/>
                <a:gdLst>
                  <a:gd name="T0" fmla="*/ 4 w 54"/>
                  <a:gd name="T1" fmla="*/ 604 h 666"/>
                  <a:gd name="T2" fmla="*/ 0 w 54"/>
                  <a:gd name="T3" fmla="*/ 12 h 666"/>
                  <a:gd name="T4" fmla="*/ 52 w 54"/>
                  <a:gd name="T5" fmla="*/ 0 h 666"/>
                  <a:gd name="T6" fmla="*/ 54 w 54"/>
                  <a:gd name="T7" fmla="*/ 659 h 666"/>
                  <a:gd name="T8" fmla="*/ 7 w 54"/>
                  <a:gd name="T9" fmla="*/ 666 h 666"/>
                  <a:gd name="T10" fmla="*/ 4 w 54"/>
                  <a:gd name="T11" fmla="*/ 604 h 666"/>
                  <a:gd name="T12" fmla="*/ 4 w 54"/>
                  <a:gd name="T13" fmla="*/ 604 h 6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66">
                    <a:moveTo>
                      <a:pt x="4" y="604"/>
                    </a:moveTo>
                    <a:lnTo>
                      <a:pt x="0" y="12"/>
                    </a:lnTo>
                    <a:lnTo>
                      <a:pt x="52" y="0"/>
                    </a:lnTo>
                    <a:lnTo>
                      <a:pt x="54" y="659"/>
                    </a:lnTo>
                    <a:lnTo>
                      <a:pt x="7" y="666"/>
                    </a:lnTo>
                    <a:lnTo>
                      <a:pt x="4" y="604"/>
                    </a:lnTo>
                    <a:close/>
                  </a:path>
                </a:pathLst>
              </a:custGeom>
              <a:solidFill>
                <a:srgbClr val="E6C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32"/>
              <p:cNvSpPr>
                <a:spLocks/>
              </p:cNvSpPr>
              <p:nvPr/>
            </p:nvSpPr>
            <p:spPr bwMode="auto">
              <a:xfrm>
                <a:off x="7609" y="2806"/>
                <a:ext cx="61" cy="283"/>
              </a:xfrm>
              <a:custGeom>
                <a:avLst/>
                <a:gdLst>
                  <a:gd name="T0" fmla="*/ 0 w 61"/>
                  <a:gd name="T1" fmla="*/ 283 h 283"/>
                  <a:gd name="T2" fmla="*/ 7 w 61"/>
                  <a:gd name="T3" fmla="*/ 62 h 283"/>
                  <a:gd name="T4" fmla="*/ 49 w 61"/>
                  <a:gd name="T5" fmla="*/ 0 h 283"/>
                  <a:gd name="T6" fmla="*/ 61 w 61"/>
                  <a:gd name="T7" fmla="*/ 275 h 283"/>
                  <a:gd name="T8" fmla="*/ 0 w 61"/>
                  <a:gd name="T9" fmla="*/ 283 h 283"/>
                  <a:gd name="T10" fmla="*/ 0 w 61"/>
                  <a:gd name="T11" fmla="*/ 283 h 2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283">
                    <a:moveTo>
                      <a:pt x="0" y="283"/>
                    </a:moveTo>
                    <a:lnTo>
                      <a:pt x="7" y="62"/>
                    </a:lnTo>
                    <a:lnTo>
                      <a:pt x="49" y="0"/>
                    </a:lnTo>
                    <a:lnTo>
                      <a:pt x="61" y="275"/>
                    </a:lnTo>
                    <a:lnTo>
                      <a:pt x="0" y="283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33"/>
              <p:cNvSpPr>
                <a:spLocks/>
              </p:cNvSpPr>
              <p:nvPr/>
            </p:nvSpPr>
            <p:spPr bwMode="auto">
              <a:xfrm>
                <a:off x="8849" y="2970"/>
                <a:ext cx="124" cy="116"/>
              </a:xfrm>
              <a:custGeom>
                <a:avLst/>
                <a:gdLst>
                  <a:gd name="T0" fmla="*/ 0 w 124"/>
                  <a:gd name="T1" fmla="*/ 59 h 116"/>
                  <a:gd name="T2" fmla="*/ 2 w 124"/>
                  <a:gd name="T3" fmla="*/ 66 h 116"/>
                  <a:gd name="T4" fmla="*/ 12 w 124"/>
                  <a:gd name="T5" fmla="*/ 85 h 116"/>
                  <a:gd name="T6" fmla="*/ 33 w 124"/>
                  <a:gd name="T7" fmla="*/ 104 h 116"/>
                  <a:gd name="T8" fmla="*/ 71 w 124"/>
                  <a:gd name="T9" fmla="*/ 116 h 116"/>
                  <a:gd name="T10" fmla="*/ 102 w 124"/>
                  <a:gd name="T11" fmla="*/ 107 h 116"/>
                  <a:gd name="T12" fmla="*/ 121 w 124"/>
                  <a:gd name="T13" fmla="*/ 81 h 116"/>
                  <a:gd name="T14" fmla="*/ 124 w 124"/>
                  <a:gd name="T15" fmla="*/ 47 h 116"/>
                  <a:gd name="T16" fmla="*/ 112 w 124"/>
                  <a:gd name="T17" fmla="*/ 21 h 116"/>
                  <a:gd name="T18" fmla="*/ 90 w 124"/>
                  <a:gd name="T19" fmla="*/ 5 h 116"/>
                  <a:gd name="T20" fmla="*/ 64 w 124"/>
                  <a:gd name="T21" fmla="*/ 0 h 116"/>
                  <a:gd name="T22" fmla="*/ 43 w 124"/>
                  <a:gd name="T23" fmla="*/ 5 h 116"/>
                  <a:gd name="T24" fmla="*/ 31 w 124"/>
                  <a:gd name="T25" fmla="*/ 19 h 116"/>
                  <a:gd name="T26" fmla="*/ 29 w 124"/>
                  <a:gd name="T27" fmla="*/ 35 h 116"/>
                  <a:gd name="T28" fmla="*/ 40 w 124"/>
                  <a:gd name="T29" fmla="*/ 57 h 116"/>
                  <a:gd name="T30" fmla="*/ 55 w 124"/>
                  <a:gd name="T31" fmla="*/ 73 h 116"/>
                  <a:gd name="T32" fmla="*/ 71 w 124"/>
                  <a:gd name="T33" fmla="*/ 81 h 116"/>
                  <a:gd name="T34" fmla="*/ 78 w 124"/>
                  <a:gd name="T35" fmla="*/ 73 h 116"/>
                  <a:gd name="T36" fmla="*/ 86 w 124"/>
                  <a:gd name="T37" fmla="*/ 66 h 116"/>
                  <a:gd name="T38" fmla="*/ 90 w 124"/>
                  <a:gd name="T39" fmla="*/ 59 h 116"/>
                  <a:gd name="T40" fmla="*/ 93 w 124"/>
                  <a:gd name="T41" fmla="*/ 57 h 116"/>
                  <a:gd name="T42" fmla="*/ 88 w 124"/>
                  <a:gd name="T43" fmla="*/ 57 h 116"/>
                  <a:gd name="T44" fmla="*/ 81 w 124"/>
                  <a:gd name="T45" fmla="*/ 59 h 116"/>
                  <a:gd name="T46" fmla="*/ 71 w 124"/>
                  <a:gd name="T47" fmla="*/ 59 h 116"/>
                  <a:gd name="T48" fmla="*/ 67 w 124"/>
                  <a:gd name="T49" fmla="*/ 54 h 116"/>
                  <a:gd name="T50" fmla="*/ 62 w 124"/>
                  <a:gd name="T51" fmla="*/ 45 h 116"/>
                  <a:gd name="T52" fmla="*/ 64 w 124"/>
                  <a:gd name="T53" fmla="*/ 35 h 116"/>
                  <a:gd name="T54" fmla="*/ 74 w 124"/>
                  <a:gd name="T55" fmla="*/ 28 h 116"/>
                  <a:gd name="T56" fmla="*/ 86 w 124"/>
                  <a:gd name="T57" fmla="*/ 31 h 116"/>
                  <a:gd name="T58" fmla="*/ 95 w 124"/>
                  <a:gd name="T59" fmla="*/ 40 h 116"/>
                  <a:gd name="T60" fmla="*/ 102 w 124"/>
                  <a:gd name="T61" fmla="*/ 54 h 116"/>
                  <a:gd name="T62" fmla="*/ 100 w 124"/>
                  <a:gd name="T63" fmla="*/ 69 h 116"/>
                  <a:gd name="T64" fmla="*/ 95 w 124"/>
                  <a:gd name="T65" fmla="*/ 83 h 116"/>
                  <a:gd name="T66" fmla="*/ 83 w 124"/>
                  <a:gd name="T67" fmla="*/ 88 h 116"/>
                  <a:gd name="T68" fmla="*/ 71 w 124"/>
                  <a:gd name="T69" fmla="*/ 90 h 116"/>
                  <a:gd name="T70" fmla="*/ 55 w 124"/>
                  <a:gd name="T71" fmla="*/ 85 h 116"/>
                  <a:gd name="T72" fmla="*/ 40 w 124"/>
                  <a:gd name="T73" fmla="*/ 73 h 116"/>
                  <a:gd name="T74" fmla="*/ 29 w 124"/>
                  <a:gd name="T75" fmla="*/ 59 h 116"/>
                  <a:gd name="T76" fmla="*/ 24 w 124"/>
                  <a:gd name="T77" fmla="*/ 47 h 116"/>
                  <a:gd name="T78" fmla="*/ 21 w 124"/>
                  <a:gd name="T79" fmla="*/ 40 h 116"/>
                  <a:gd name="T80" fmla="*/ 21 w 124"/>
                  <a:gd name="T81" fmla="*/ 38 h 116"/>
                  <a:gd name="T82" fmla="*/ 0 w 124"/>
                  <a:gd name="T83" fmla="*/ 59 h 116"/>
                  <a:gd name="T84" fmla="*/ 0 w 124"/>
                  <a:gd name="T85" fmla="*/ 59 h 11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24" h="116">
                    <a:moveTo>
                      <a:pt x="0" y="59"/>
                    </a:moveTo>
                    <a:lnTo>
                      <a:pt x="2" y="66"/>
                    </a:lnTo>
                    <a:lnTo>
                      <a:pt x="12" y="85"/>
                    </a:lnTo>
                    <a:lnTo>
                      <a:pt x="33" y="104"/>
                    </a:lnTo>
                    <a:lnTo>
                      <a:pt x="71" y="116"/>
                    </a:lnTo>
                    <a:lnTo>
                      <a:pt x="102" y="107"/>
                    </a:lnTo>
                    <a:lnTo>
                      <a:pt x="121" y="81"/>
                    </a:lnTo>
                    <a:lnTo>
                      <a:pt x="124" y="47"/>
                    </a:lnTo>
                    <a:lnTo>
                      <a:pt x="112" y="21"/>
                    </a:lnTo>
                    <a:lnTo>
                      <a:pt x="90" y="5"/>
                    </a:lnTo>
                    <a:lnTo>
                      <a:pt x="64" y="0"/>
                    </a:lnTo>
                    <a:lnTo>
                      <a:pt x="43" y="5"/>
                    </a:lnTo>
                    <a:lnTo>
                      <a:pt x="31" y="19"/>
                    </a:lnTo>
                    <a:lnTo>
                      <a:pt x="29" y="35"/>
                    </a:lnTo>
                    <a:lnTo>
                      <a:pt x="40" y="57"/>
                    </a:lnTo>
                    <a:lnTo>
                      <a:pt x="55" y="73"/>
                    </a:lnTo>
                    <a:lnTo>
                      <a:pt x="71" y="81"/>
                    </a:lnTo>
                    <a:lnTo>
                      <a:pt x="78" y="73"/>
                    </a:lnTo>
                    <a:lnTo>
                      <a:pt x="86" y="66"/>
                    </a:lnTo>
                    <a:lnTo>
                      <a:pt x="90" y="59"/>
                    </a:lnTo>
                    <a:lnTo>
                      <a:pt x="93" y="57"/>
                    </a:lnTo>
                    <a:lnTo>
                      <a:pt x="88" y="57"/>
                    </a:lnTo>
                    <a:lnTo>
                      <a:pt x="81" y="59"/>
                    </a:lnTo>
                    <a:lnTo>
                      <a:pt x="71" y="59"/>
                    </a:lnTo>
                    <a:lnTo>
                      <a:pt x="67" y="54"/>
                    </a:lnTo>
                    <a:lnTo>
                      <a:pt x="62" y="45"/>
                    </a:lnTo>
                    <a:lnTo>
                      <a:pt x="64" y="35"/>
                    </a:lnTo>
                    <a:lnTo>
                      <a:pt x="74" y="28"/>
                    </a:lnTo>
                    <a:lnTo>
                      <a:pt x="86" y="31"/>
                    </a:lnTo>
                    <a:lnTo>
                      <a:pt x="95" y="40"/>
                    </a:lnTo>
                    <a:lnTo>
                      <a:pt x="102" y="54"/>
                    </a:lnTo>
                    <a:lnTo>
                      <a:pt x="100" y="69"/>
                    </a:lnTo>
                    <a:lnTo>
                      <a:pt x="95" y="83"/>
                    </a:lnTo>
                    <a:lnTo>
                      <a:pt x="83" y="88"/>
                    </a:lnTo>
                    <a:lnTo>
                      <a:pt x="71" y="90"/>
                    </a:lnTo>
                    <a:lnTo>
                      <a:pt x="55" y="85"/>
                    </a:lnTo>
                    <a:lnTo>
                      <a:pt x="40" y="73"/>
                    </a:lnTo>
                    <a:lnTo>
                      <a:pt x="29" y="59"/>
                    </a:lnTo>
                    <a:lnTo>
                      <a:pt x="24" y="47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FC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34"/>
              <p:cNvSpPr>
                <a:spLocks/>
              </p:cNvSpPr>
              <p:nvPr/>
            </p:nvSpPr>
            <p:spPr bwMode="auto">
              <a:xfrm>
                <a:off x="7654" y="2749"/>
                <a:ext cx="204" cy="332"/>
              </a:xfrm>
              <a:custGeom>
                <a:avLst/>
                <a:gdLst>
                  <a:gd name="T0" fmla="*/ 4 w 204"/>
                  <a:gd name="T1" fmla="*/ 332 h 332"/>
                  <a:gd name="T2" fmla="*/ 0 w 204"/>
                  <a:gd name="T3" fmla="*/ 52 h 332"/>
                  <a:gd name="T4" fmla="*/ 40 w 204"/>
                  <a:gd name="T5" fmla="*/ 38 h 332"/>
                  <a:gd name="T6" fmla="*/ 204 w 204"/>
                  <a:gd name="T7" fmla="*/ 0 h 332"/>
                  <a:gd name="T8" fmla="*/ 152 w 204"/>
                  <a:gd name="T9" fmla="*/ 313 h 332"/>
                  <a:gd name="T10" fmla="*/ 4 w 204"/>
                  <a:gd name="T11" fmla="*/ 332 h 332"/>
                  <a:gd name="T12" fmla="*/ 4 w 204"/>
                  <a:gd name="T13" fmla="*/ 332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32">
                    <a:moveTo>
                      <a:pt x="4" y="332"/>
                    </a:moveTo>
                    <a:lnTo>
                      <a:pt x="0" y="52"/>
                    </a:lnTo>
                    <a:lnTo>
                      <a:pt x="40" y="38"/>
                    </a:lnTo>
                    <a:lnTo>
                      <a:pt x="204" y="0"/>
                    </a:lnTo>
                    <a:lnTo>
                      <a:pt x="152" y="313"/>
                    </a:lnTo>
                    <a:lnTo>
                      <a:pt x="4" y="332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35"/>
              <p:cNvSpPr>
                <a:spLocks/>
              </p:cNvSpPr>
              <p:nvPr/>
            </p:nvSpPr>
            <p:spPr bwMode="auto">
              <a:xfrm>
                <a:off x="8985" y="3155"/>
                <a:ext cx="123" cy="174"/>
              </a:xfrm>
              <a:custGeom>
                <a:avLst/>
                <a:gdLst>
                  <a:gd name="T0" fmla="*/ 47 w 123"/>
                  <a:gd name="T1" fmla="*/ 0 h 174"/>
                  <a:gd name="T2" fmla="*/ 35 w 123"/>
                  <a:gd name="T3" fmla="*/ 7 h 174"/>
                  <a:gd name="T4" fmla="*/ 11 w 123"/>
                  <a:gd name="T5" fmla="*/ 29 h 174"/>
                  <a:gd name="T6" fmla="*/ 0 w 123"/>
                  <a:gd name="T7" fmla="*/ 64 h 174"/>
                  <a:gd name="T8" fmla="*/ 19 w 123"/>
                  <a:gd name="T9" fmla="*/ 114 h 174"/>
                  <a:gd name="T10" fmla="*/ 54 w 123"/>
                  <a:gd name="T11" fmla="*/ 152 h 174"/>
                  <a:gd name="T12" fmla="*/ 83 w 123"/>
                  <a:gd name="T13" fmla="*/ 171 h 174"/>
                  <a:gd name="T14" fmla="*/ 102 w 123"/>
                  <a:gd name="T15" fmla="*/ 174 h 174"/>
                  <a:gd name="T16" fmla="*/ 121 w 123"/>
                  <a:gd name="T17" fmla="*/ 169 h 174"/>
                  <a:gd name="T18" fmla="*/ 123 w 123"/>
                  <a:gd name="T19" fmla="*/ 143 h 174"/>
                  <a:gd name="T20" fmla="*/ 114 w 123"/>
                  <a:gd name="T21" fmla="*/ 100 h 174"/>
                  <a:gd name="T22" fmla="*/ 90 w 123"/>
                  <a:gd name="T23" fmla="*/ 60 h 174"/>
                  <a:gd name="T24" fmla="*/ 64 w 123"/>
                  <a:gd name="T25" fmla="*/ 45 h 174"/>
                  <a:gd name="T26" fmla="*/ 42 w 123"/>
                  <a:gd name="T27" fmla="*/ 48 h 174"/>
                  <a:gd name="T28" fmla="*/ 33 w 123"/>
                  <a:gd name="T29" fmla="*/ 60 h 174"/>
                  <a:gd name="T30" fmla="*/ 30 w 123"/>
                  <a:gd name="T31" fmla="*/ 74 h 174"/>
                  <a:gd name="T32" fmla="*/ 35 w 123"/>
                  <a:gd name="T33" fmla="*/ 90 h 174"/>
                  <a:gd name="T34" fmla="*/ 45 w 123"/>
                  <a:gd name="T35" fmla="*/ 109 h 174"/>
                  <a:gd name="T36" fmla="*/ 57 w 123"/>
                  <a:gd name="T37" fmla="*/ 124 h 174"/>
                  <a:gd name="T38" fmla="*/ 68 w 123"/>
                  <a:gd name="T39" fmla="*/ 131 h 174"/>
                  <a:gd name="T40" fmla="*/ 78 w 123"/>
                  <a:gd name="T41" fmla="*/ 131 h 174"/>
                  <a:gd name="T42" fmla="*/ 78 w 123"/>
                  <a:gd name="T43" fmla="*/ 117 h 174"/>
                  <a:gd name="T44" fmla="*/ 78 w 123"/>
                  <a:gd name="T45" fmla="*/ 109 h 174"/>
                  <a:gd name="T46" fmla="*/ 78 w 123"/>
                  <a:gd name="T47" fmla="*/ 102 h 174"/>
                  <a:gd name="T48" fmla="*/ 78 w 123"/>
                  <a:gd name="T49" fmla="*/ 100 h 174"/>
                  <a:gd name="T50" fmla="*/ 76 w 123"/>
                  <a:gd name="T51" fmla="*/ 102 h 174"/>
                  <a:gd name="T52" fmla="*/ 71 w 123"/>
                  <a:gd name="T53" fmla="*/ 107 h 174"/>
                  <a:gd name="T54" fmla="*/ 64 w 123"/>
                  <a:gd name="T55" fmla="*/ 107 h 174"/>
                  <a:gd name="T56" fmla="*/ 61 w 123"/>
                  <a:gd name="T57" fmla="*/ 100 h 174"/>
                  <a:gd name="T58" fmla="*/ 57 w 123"/>
                  <a:gd name="T59" fmla="*/ 86 h 174"/>
                  <a:gd name="T60" fmla="*/ 57 w 123"/>
                  <a:gd name="T61" fmla="*/ 76 h 174"/>
                  <a:gd name="T62" fmla="*/ 64 w 123"/>
                  <a:gd name="T63" fmla="*/ 71 h 174"/>
                  <a:gd name="T64" fmla="*/ 73 w 123"/>
                  <a:gd name="T65" fmla="*/ 74 h 174"/>
                  <a:gd name="T66" fmla="*/ 87 w 123"/>
                  <a:gd name="T67" fmla="*/ 86 h 174"/>
                  <a:gd name="T68" fmla="*/ 99 w 123"/>
                  <a:gd name="T69" fmla="*/ 107 h 174"/>
                  <a:gd name="T70" fmla="*/ 106 w 123"/>
                  <a:gd name="T71" fmla="*/ 131 h 174"/>
                  <a:gd name="T72" fmla="*/ 99 w 123"/>
                  <a:gd name="T73" fmla="*/ 145 h 174"/>
                  <a:gd name="T74" fmla="*/ 83 w 123"/>
                  <a:gd name="T75" fmla="*/ 150 h 174"/>
                  <a:gd name="T76" fmla="*/ 68 w 123"/>
                  <a:gd name="T77" fmla="*/ 147 h 174"/>
                  <a:gd name="T78" fmla="*/ 49 w 123"/>
                  <a:gd name="T79" fmla="*/ 136 h 174"/>
                  <a:gd name="T80" fmla="*/ 30 w 123"/>
                  <a:gd name="T81" fmla="*/ 109 h 174"/>
                  <a:gd name="T82" fmla="*/ 19 w 123"/>
                  <a:gd name="T83" fmla="*/ 83 h 174"/>
                  <a:gd name="T84" fmla="*/ 16 w 123"/>
                  <a:gd name="T85" fmla="*/ 64 h 174"/>
                  <a:gd name="T86" fmla="*/ 16 w 123"/>
                  <a:gd name="T87" fmla="*/ 50 h 174"/>
                  <a:gd name="T88" fmla="*/ 21 w 123"/>
                  <a:gd name="T89" fmla="*/ 45 h 174"/>
                  <a:gd name="T90" fmla="*/ 30 w 123"/>
                  <a:gd name="T91" fmla="*/ 38 h 174"/>
                  <a:gd name="T92" fmla="*/ 42 w 123"/>
                  <a:gd name="T93" fmla="*/ 36 h 174"/>
                  <a:gd name="T94" fmla="*/ 49 w 123"/>
                  <a:gd name="T95" fmla="*/ 31 h 174"/>
                  <a:gd name="T96" fmla="*/ 54 w 123"/>
                  <a:gd name="T97" fmla="*/ 31 h 174"/>
                  <a:gd name="T98" fmla="*/ 47 w 123"/>
                  <a:gd name="T99" fmla="*/ 0 h 174"/>
                  <a:gd name="T100" fmla="*/ 47 w 123"/>
                  <a:gd name="T101" fmla="*/ 0 h 17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3" h="174">
                    <a:moveTo>
                      <a:pt x="47" y="0"/>
                    </a:moveTo>
                    <a:lnTo>
                      <a:pt x="35" y="7"/>
                    </a:lnTo>
                    <a:lnTo>
                      <a:pt x="11" y="29"/>
                    </a:lnTo>
                    <a:lnTo>
                      <a:pt x="0" y="64"/>
                    </a:lnTo>
                    <a:lnTo>
                      <a:pt x="19" y="114"/>
                    </a:lnTo>
                    <a:lnTo>
                      <a:pt x="54" y="152"/>
                    </a:lnTo>
                    <a:lnTo>
                      <a:pt x="83" y="171"/>
                    </a:lnTo>
                    <a:lnTo>
                      <a:pt x="102" y="174"/>
                    </a:lnTo>
                    <a:lnTo>
                      <a:pt x="121" y="169"/>
                    </a:lnTo>
                    <a:lnTo>
                      <a:pt x="123" y="143"/>
                    </a:lnTo>
                    <a:lnTo>
                      <a:pt x="114" y="100"/>
                    </a:lnTo>
                    <a:lnTo>
                      <a:pt x="90" y="60"/>
                    </a:lnTo>
                    <a:lnTo>
                      <a:pt x="64" y="45"/>
                    </a:lnTo>
                    <a:lnTo>
                      <a:pt x="42" y="48"/>
                    </a:lnTo>
                    <a:lnTo>
                      <a:pt x="33" y="60"/>
                    </a:lnTo>
                    <a:lnTo>
                      <a:pt x="30" y="74"/>
                    </a:lnTo>
                    <a:lnTo>
                      <a:pt x="35" y="90"/>
                    </a:lnTo>
                    <a:lnTo>
                      <a:pt x="45" y="109"/>
                    </a:lnTo>
                    <a:lnTo>
                      <a:pt x="57" y="124"/>
                    </a:lnTo>
                    <a:lnTo>
                      <a:pt x="68" y="131"/>
                    </a:lnTo>
                    <a:lnTo>
                      <a:pt x="78" y="131"/>
                    </a:lnTo>
                    <a:lnTo>
                      <a:pt x="78" y="117"/>
                    </a:lnTo>
                    <a:lnTo>
                      <a:pt x="78" y="109"/>
                    </a:lnTo>
                    <a:lnTo>
                      <a:pt x="78" y="102"/>
                    </a:lnTo>
                    <a:lnTo>
                      <a:pt x="78" y="100"/>
                    </a:lnTo>
                    <a:lnTo>
                      <a:pt x="76" y="102"/>
                    </a:lnTo>
                    <a:lnTo>
                      <a:pt x="71" y="107"/>
                    </a:lnTo>
                    <a:lnTo>
                      <a:pt x="64" y="107"/>
                    </a:lnTo>
                    <a:lnTo>
                      <a:pt x="61" y="100"/>
                    </a:lnTo>
                    <a:lnTo>
                      <a:pt x="57" y="86"/>
                    </a:lnTo>
                    <a:lnTo>
                      <a:pt x="57" y="76"/>
                    </a:lnTo>
                    <a:lnTo>
                      <a:pt x="64" y="71"/>
                    </a:lnTo>
                    <a:lnTo>
                      <a:pt x="73" y="74"/>
                    </a:lnTo>
                    <a:lnTo>
                      <a:pt x="87" y="86"/>
                    </a:lnTo>
                    <a:lnTo>
                      <a:pt x="99" y="107"/>
                    </a:lnTo>
                    <a:lnTo>
                      <a:pt x="106" y="131"/>
                    </a:lnTo>
                    <a:lnTo>
                      <a:pt x="99" y="145"/>
                    </a:lnTo>
                    <a:lnTo>
                      <a:pt x="83" y="150"/>
                    </a:lnTo>
                    <a:lnTo>
                      <a:pt x="68" y="147"/>
                    </a:lnTo>
                    <a:lnTo>
                      <a:pt x="49" y="136"/>
                    </a:lnTo>
                    <a:lnTo>
                      <a:pt x="30" y="109"/>
                    </a:lnTo>
                    <a:lnTo>
                      <a:pt x="19" y="83"/>
                    </a:lnTo>
                    <a:lnTo>
                      <a:pt x="16" y="64"/>
                    </a:lnTo>
                    <a:lnTo>
                      <a:pt x="16" y="50"/>
                    </a:lnTo>
                    <a:lnTo>
                      <a:pt x="21" y="45"/>
                    </a:lnTo>
                    <a:lnTo>
                      <a:pt x="30" y="38"/>
                    </a:lnTo>
                    <a:lnTo>
                      <a:pt x="42" y="36"/>
                    </a:lnTo>
                    <a:lnTo>
                      <a:pt x="49" y="31"/>
                    </a:lnTo>
                    <a:lnTo>
                      <a:pt x="54" y="31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8FC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36"/>
              <p:cNvSpPr>
                <a:spLocks/>
              </p:cNvSpPr>
              <p:nvPr/>
            </p:nvSpPr>
            <p:spPr bwMode="auto">
              <a:xfrm>
                <a:off x="8809" y="2932"/>
                <a:ext cx="180" cy="90"/>
              </a:xfrm>
              <a:custGeom>
                <a:avLst/>
                <a:gdLst>
                  <a:gd name="T0" fmla="*/ 0 w 180"/>
                  <a:gd name="T1" fmla="*/ 78 h 90"/>
                  <a:gd name="T2" fmla="*/ 0 w 180"/>
                  <a:gd name="T3" fmla="*/ 64 h 90"/>
                  <a:gd name="T4" fmla="*/ 7 w 180"/>
                  <a:gd name="T5" fmla="*/ 33 h 90"/>
                  <a:gd name="T6" fmla="*/ 33 w 180"/>
                  <a:gd name="T7" fmla="*/ 5 h 90"/>
                  <a:gd name="T8" fmla="*/ 88 w 180"/>
                  <a:gd name="T9" fmla="*/ 0 h 90"/>
                  <a:gd name="T10" fmla="*/ 140 w 180"/>
                  <a:gd name="T11" fmla="*/ 12 h 90"/>
                  <a:gd name="T12" fmla="*/ 168 w 180"/>
                  <a:gd name="T13" fmla="*/ 28 h 90"/>
                  <a:gd name="T14" fmla="*/ 178 w 180"/>
                  <a:gd name="T15" fmla="*/ 45 h 90"/>
                  <a:gd name="T16" fmla="*/ 180 w 180"/>
                  <a:gd name="T17" fmla="*/ 66 h 90"/>
                  <a:gd name="T18" fmla="*/ 161 w 180"/>
                  <a:gd name="T19" fmla="*/ 83 h 90"/>
                  <a:gd name="T20" fmla="*/ 118 w 180"/>
                  <a:gd name="T21" fmla="*/ 90 h 90"/>
                  <a:gd name="T22" fmla="*/ 73 w 180"/>
                  <a:gd name="T23" fmla="*/ 90 h 90"/>
                  <a:gd name="T24" fmla="*/ 47 w 180"/>
                  <a:gd name="T25" fmla="*/ 76 h 90"/>
                  <a:gd name="T26" fmla="*/ 42 w 180"/>
                  <a:gd name="T27" fmla="*/ 52 h 90"/>
                  <a:gd name="T28" fmla="*/ 47 w 180"/>
                  <a:gd name="T29" fmla="*/ 38 h 90"/>
                  <a:gd name="T30" fmla="*/ 59 w 180"/>
                  <a:gd name="T31" fmla="*/ 28 h 90"/>
                  <a:gd name="T32" fmla="*/ 73 w 180"/>
                  <a:gd name="T33" fmla="*/ 26 h 90"/>
                  <a:gd name="T34" fmla="*/ 92 w 180"/>
                  <a:gd name="T35" fmla="*/ 26 h 90"/>
                  <a:gd name="T36" fmla="*/ 114 w 180"/>
                  <a:gd name="T37" fmla="*/ 31 h 90"/>
                  <a:gd name="T38" fmla="*/ 126 w 180"/>
                  <a:gd name="T39" fmla="*/ 33 h 90"/>
                  <a:gd name="T40" fmla="*/ 126 w 180"/>
                  <a:gd name="T41" fmla="*/ 43 h 90"/>
                  <a:gd name="T42" fmla="*/ 118 w 180"/>
                  <a:gd name="T43" fmla="*/ 50 h 90"/>
                  <a:gd name="T44" fmla="*/ 109 w 180"/>
                  <a:gd name="T45" fmla="*/ 54 h 90"/>
                  <a:gd name="T46" fmla="*/ 102 w 180"/>
                  <a:gd name="T47" fmla="*/ 57 h 90"/>
                  <a:gd name="T48" fmla="*/ 99 w 180"/>
                  <a:gd name="T49" fmla="*/ 59 h 90"/>
                  <a:gd name="T50" fmla="*/ 102 w 180"/>
                  <a:gd name="T51" fmla="*/ 57 h 90"/>
                  <a:gd name="T52" fmla="*/ 102 w 180"/>
                  <a:gd name="T53" fmla="*/ 50 h 90"/>
                  <a:gd name="T54" fmla="*/ 102 w 180"/>
                  <a:gd name="T55" fmla="*/ 45 h 90"/>
                  <a:gd name="T56" fmla="*/ 92 w 180"/>
                  <a:gd name="T57" fmla="*/ 43 h 90"/>
                  <a:gd name="T58" fmla="*/ 80 w 180"/>
                  <a:gd name="T59" fmla="*/ 45 h 90"/>
                  <a:gd name="T60" fmla="*/ 73 w 180"/>
                  <a:gd name="T61" fmla="*/ 52 h 90"/>
                  <a:gd name="T62" fmla="*/ 69 w 180"/>
                  <a:gd name="T63" fmla="*/ 59 h 90"/>
                  <a:gd name="T64" fmla="*/ 78 w 180"/>
                  <a:gd name="T65" fmla="*/ 69 h 90"/>
                  <a:gd name="T66" fmla="*/ 95 w 180"/>
                  <a:gd name="T67" fmla="*/ 73 h 90"/>
                  <a:gd name="T68" fmla="*/ 121 w 180"/>
                  <a:gd name="T69" fmla="*/ 73 h 90"/>
                  <a:gd name="T70" fmla="*/ 142 w 180"/>
                  <a:gd name="T71" fmla="*/ 69 h 90"/>
                  <a:gd name="T72" fmla="*/ 152 w 180"/>
                  <a:gd name="T73" fmla="*/ 57 h 90"/>
                  <a:gd name="T74" fmla="*/ 147 w 180"/>
                  <a:gd name="T75" fmla="*/ 40 h 90"/>
                  <a:gd name="T76" fmla="*/ 140 w 180"/>
                  <a:gd name="T77" fmla="*/ 28 h 90"/>
                  <a:gd name="T78" fmla="*/ 118 w 180"/>
                  <a:gd name="T79" fmla="*/ 19 h 90"/>
                  <a:gd name="T80" fmla="*/ 90 w 180"/>
                  <a:gd name="T81" fmla="*/ 14 h 90"/>
                  <a:gd name="T82" fmla="*/ 59 w 180"/>
                  <a:gd name="T83" fmla="*/ 14 h 90"/>
                  <a:gd name="T84" fmla="*/ 40 w 180"/>
                  <a:gd name="T85" fmla="*/ 21 h 90"/>
                  <a:gd name="T86" fmla="*/ 31 w 180"/>
                  <a:gd name="T87" fmla="*/ 28 h 90"/>
                  <a:gd name="T88" fmla="*/ 28 w 180"/>
                  <a:gd name="T89" fmla="*/ 38 h 90"/>
                  <a:gd name="T90" fmla="*/ 26 w 180"/>
                  <a:gd name="T91" fmla="*/ 45 h 90"/>
                  <a:gd name="T92" fmla="*/ 28 w 180"/>
                  <a:gd name="T93" fmla="*/ 57 h 90"/>
                  <a:gd name="T94" fmla="*/ 28 w 180"/>
                  <a:gd name="T95" fmla="*/ 64 h 90"/>
                  <a:gd name="T96" fmla="*/ 33 w 180"/>
                  <a:gd name="T97" fmla="*/ 69 h 90"/>
                  <a:gd name="T98" fmla="*/ 0 w 180"/>
                  <a:gd name="T99" fmla="*/ 78 h 90"/>
                  <a:gd name="T100" fmla="*/ 0 w 180"/>
                  <a:gd name="T101" fmla="*/ 78 h 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0" h="90">
                    <a:moveTo>
                      <a:pt x="0" y="78"/>
                    </a:moveTo>
                    <a:lnTo>
                      <a:pt x="0" y="64"/>
                    </a:lnTo>
                    <a:lnTo>
                      <a:pt x="7" y="33"/>
                    </a:lnTo>
                    <a:lnTo>
                      <a:pt x="33" y="5"/>
                    </a:lnTo>
                    <a:lnTo>
                      <a:pt x="88" y="0"/>
                    </a:lnTo>
                    <a:lnTo>
                      <a:pt x="140" y="12"/>
                    </a:lnTo>
                    <a:lnTo>
                      <a:pt x="168" y="28"/>
                    </a:lnTo>
                    <a:lnTo>
                      <a:pt x="178" y="45"/>
                    </a:lnTo>
                    <a:lnTo>
                      <a:pt x="180" y="66"/>
                    </a:lnTo>
                    <a:lnTo>
                      <a:pt x="161" y="83"/>
                    </a:lnTo>
                    <a:lnTo>
                      <a:pt x="118" y="90"/>
                    </a:lnTo>
                    <a:lnTo>
                      <a:pt x="73" y="90"/>
                    </a:lnTo>
                    <a:lnTo>
                      <a:pt x="47" y="76"/>
                    </a:lnTo>
                    <a:lnTo>
                      <a:pt x="42" y="52"/>
                    </a:lnTo>
                    <a:lnTo>
                      <a:pt x="47" y="38"/>
                    </a:lnTo>
                    <a:lnTo>
                      <a:pt x="59" y="28"/>
                    </a:lnTo>
                    <a:lnTo>
                      <a:pt x="73" y="26"/>
                    </a:lnTo>
                    <a:lnTo>
                      <a:pt x="92" y="26"/>
                    </a:lnTo>
                    <a:lnTo>
                      <a:pt x="114" y="31"/>
                    </a:lnTo>
                    <a:lnTo>
                      <a:pt x="126" y="33"/>
                    </a:lnTo>
                    <a:lnTo>
                      <a:pt x="126" y="43"/>
                    </a:lnTo>
                    <a:lnTo>
                      <a:pt x="118" y="50"/>
                    </a:lnTo>
                    <a:lnTo>
                      <a:pt x="109" y="54"/>
                    </a:lnTo>
                    <a:lnTo>
                      <a:pt x="102" y="57"/>
                    </a:lnTo>
                    <a:lnTo>
                      <a:pt x="99" y="59"/>
                    </a:lnTo>
                    <a:lnTo>
                      <a:pt x="102" y="57"/>
                    </a:lnTo>
                    <a:lnTo>
                      <a:pt x="102" y="50"/>
                    </a:lnTo>
                    <a:lnTo>
                      <a:pt x="102" y="45"/>
                    </a:lnTo>
                    <a:lnTo>
                      <a:pt x="92" y="43"/>
                    </a:lnTo>
                    <a:lnTo>
                      <a:pt x="80" y="45"/>
                    </a:lnTo>
                    <a:lnTo>
                      <a:pt x="73" y="52"/>
                    </a:lnTo>
                    <a:lnTo>
                      <a:pt x="69" y="59"/>
                    </a:lnTo>
                    <a:lnTo>
                      <a:pt x="78" y="69"/>
                    </a:lnTo>
                    <a:lnTo>
                      <a:pt x="95" y="73"/>
                    </a:lnTo>
                    <a:lnTo>
                      <a:pt x="121" y="73"/>
                    </a:lnTo>
                    <a:lnTo>
                      <a:pt x="142" y="69"/>
                    </a:lnTo>
                    <a:lnTo>
                      <a:pt x="152" y="57"/>
                    </a:lnTo>
                    <a:lnTo>
                      <a:pt x="147" y="40"/>
                    </a:lnTo>
                    <a:lnTo>
                      <a:pt x="140" y="28"/>
                    </a:lnTo>
                    <a:lnTo>
                      <a:pt x="118" y="19"/>
                    </a:lnTo>
                    <a:lnTo>
                      <a:pt x="90" y="14"/>
                    </a:lnTo>
                    <a:lnTo>
                      <a:pt x="59" y="14"/>
                    </a:lnTo>
                    <a:lnTo>
                      <a:pt x="40" y="21"/>
                    </a:lnTo>
                    <a:lnTo>
                      <a:pt x="31" y="28"/>
                    </a:lnTo>
                    <a:lnTo>
                      <a:pt x="28" y="38"/>
                    </a:lnTo>
                    <a:lnTo>
                      <a:pt x="26" y="45"/>
                    </a:lnTo>
                    <a:lnTo>
                      <a:pt x="28" y="57"/>
                    </a:lnTo>
                    <a:lnTo>
                      <a:pt x="28" y="64"/>
                    </a:lnTo>
                    <a:lnTo>
                      <a:pt x="33" y="69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96B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37"/>
              <p:cNvSpPr>
                <a:spLocks/>
              </p:cNvSpPr>
              <p:nvPr/>
            </p:nvSpPr>
            <p:spPr bwMode="auto">
              <a:xfrm>
                <a:off x="8692" y="2982"/>
                <a:ext cx="86" cy="85"/>
              </a:xfrm>
              <a:custGeom>
                <a:avLst/>
                <a:gdLst>
                  <a:gd name="T0" fmla="*/ 33 w 86"/>
                  <a:gd name="T1" fmla="*/ 2 h 85"/>
                  <a:gd name="T2" fmla="*/ 41 w 86"/>
                  <a:gd name="T3" fmla="*/ 0 h 85"/>
                  <a:gd name="T4" fmla="*/ 57 w 86"/>
                  <a:gd name="T5" fmla="*/ 0 h 85"/>
                  <a:gd name="T6" fmla="*/ 74 w 86"/>
                  <a:gd name="T7" fmla="*/ 7 h 85"/>
                  <a:gd name="T8" fmla="*/ 86 w 86"/>
                  <a:gd name="T9" fmla="*/ 26 h 85"/>
                  <a:gd name="T10" fmla="*/ 83 w 86"/>
                  <a:gd name="T11" fmla="*/ 50 h 85"/>
                  <a:gd name="T12" fmla="*/ 64 w 86"/>
                  <a:gd name="T13" fmla="*/ 69 h 85"/>
                  <a:gd name="T14" fmla="*/ 43 w 86"/>
                  <a:gd name="T15" fmla="*/ 80 h 85"/>
                  <a:gd name="T16" fmla="*/ 22 w 86"/>
                  <a:gd name="T17" fmla="*/ 85 h 85"/>
                  <a:gd name="T18" fmla="*/ 5 w 86"/>
                  <a:gd name="T19" fmla="*/ 73 h 85"/>
                  <a:gd name="T20" fmla="*/ 0 w 86"/>
                  <a:gd name="T21" fmla="*/ 61 h 85"/>
                  <a:gd name="T22" fmla="*/ 5 w 86"/>
                  <a:gd name="T23" fmla="*/ 47 h 85"/>
                  <a:gd name="T24" fmla="*/ 12 w 86"/>
                  <a:gd name="T25" fmla="*/ 40 h 85"/>
                  <a:gd name="T26" fmla="*/ 22 w 86"/>
                  <a:gd name="T27" fmla="*/ 31 h 85"/>
                  <a:gd name="T28" fmla="*/ 38 w 86"/>
                  <a:gd name="T29" fmla="*/ 26 h 85"/>
                  <a:gd name="T30" fmla="*/ 50 w 86"/>
                  <a:gd name="T31" fmla="*/ 23 h 85"/>
                  <a:gd name="T32" fmla="*/ 57 w 86"/>
                  <a:gd name="T33" fmla="*/ 33 h 85"/>
                  <a:gd name="T34" fmla="*/ 57 w 86"/>
                  <a:gd name="T35" fmla="*/ 42 h 85"/>
                  <a:gd name="T36" fmla="*/ 50 w 86"/>
                  <a:gd name="T37" fmla="*/ 52 h 85"/>
                  <a:gd name="T38" fmla="*/ 41 w 86"/>
                  <a:gd name="T39" fmla="*/ 61 h 85"/>
                  <a:gd name="T40" fmla="*/ 31 w 86"/>
                  <a:gd name="T41" fmla="*/ 66 h 85"/>
                  <a:gd name="T42" fmla="*/ 22 w 86"/>
                  <a:gd name="T43" fmla="*/ 61 h 85"/>
                  <a:gd name="T44" fmla="*/ 22 w 86"/>
                  <a:gd name="T45" fmla="*/ 59 h 85"/>
                  <a:gd name="T46" fmla="*/ 24 w 86"/>
                  <a:gd name="T47" fmla="*/ 57 h 85"/>
                  <a:gd name="T48" fmla="*/ 26 w 86"/>
                  <a:gd name="T49" fmla="*/ 57 h 85"/>
                  <a:gd name="T50" fmla="*/ 31 w 86"/>
                  <a:gd name="T51" fmla="*/ 54 h 85"/>
                  <a:gd name="T52" fmla="*/ 33 w 86"/>
                  <a:gd name="T53" fmla="*/ 52 h 85"/>
                  <a:gd name="T54" fmla="*/ 26 w 86"/>
                  <a:gd name="T55" fmla="*/ 42 h 85"/>
                  <a:gd name="T56" fmla="*/ 14 w 86"/>
                  <a:gd name="T57" fmla="*/ 47 h 85"/>
                  <a:gd name="T58" fmla="*/ 12 w 86"/>
                  <a:gd name="T59" fmla="*/ 54 h 85"/>
                  <a:gd name="T60" fmla="*/ 12 w 86"/>
                  <a:gd name="T61" fmla="*/ 66 h 85"/>
                  <a:gd name="T62" fmla="*/ 17 w 86"/>
                  <a:gd name="T63" fmla="*/ 71 h 85"/>
                  <a:gd name="T64" fmla="*/ 26 w 86"/>
                  <a:gd name="T65" fmla="*/ 73 h 85"/>
                  <a:gd name="T66" fmla="*/ 38 w 86"/>
                  <a:gd name="T67" fmla="*/ 69 h 85"/>
                  <a:gd name="T68" fmla="*/ 53 w 86"/>
                  <a:gd name="T69" fmla="*/ 61 h 85"/>
                  <a:gd name="T70" fmla="*/ 64 w 86"/>
                  <a:gd name="T71" fmla="*/ 50 h 85"/>
                  <a:gd name="T72" fmla="*/ 67 w 86"/>
                  <a:gd name="T73" fmla="*/ 40 h 85"/>
                  <a:gd name="T74" fmla="*/ 62 w 86"/>
                  <a:gd name="T75" fmla="*/ 28 h 85"/>
                  <a:gd name="T76" fmla="*/ 57 w 86"/>
                  <a:gd name="T77" fmla="*/ 21 h 85"/>
                  <a:gd name="T78" fmla="*/ 53 w 86"/>
                  <a:gd name="T79" fmla="*/ 19 h 85"/>
                  <a:gd name="T80" fmla="*/ 50 w 86"/>
                  <a:gd name="T81" fmla="*/ 19 h 85"/>
                  <a:gd name="T82" fmla="*/ 43 w 86"/>
                  <a:gd name="T83" fmla="*/ 19 h 85"/>
                  <a:gd name="T84" fmla="*/ 33 w 86"/>
                  <a:gd name="T85" fmla="*/ 21 h 85"/>
                  <a:gd name="T86" fmla="*/ 26 w 86"/>
                  <a:gd name="T87" fmla="*/ 23 h 85"/>
                  <a:gd name="T88" fmla="*/ 24 w 86"/>
                  <a:gd name="T89" fmla="*/ 26 h 85"/>
                  <a:gd name="T90" fmla="*/ 33 w 86"/>
                  <a:gd name="T91" fmla="*/ 2 h 85"/>
                  <a:gd name="T92" fmla="*/ 33 w 86"/>
                  <a:gd name="T93" fmla="*/ 2 h 8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6" h="85">
                    <a:moveTo>
                      <a:pt x="33" y="2"/>
                    </a:moveTo>
                    <a:lnTo>
                      <a:pt x="41" y="0"/>
                    </a:lnTo>
                    <a:lnTo>
                      <a:pt x="57" y="0"/>
                    </a:lnTo>
                    <a:lnTo>
                      <a:pt x="74" y="7"/>
                    </a:lnTo>
                    <a:lnTo>
                      <a:pt x="86" y="26"/>
                    </a:lnTo>
                    <a:lnTo>
                      <a:pt x="83" y="50"/>
                    </a:lnTo>
                    <a:lnTo>
                      <a:pt x="64" y="69"/>
                    </a:lnTo>
                    <a:lnTo>
                      <a:pt x="43" y="80"/>
                    </a:lnTo>
                    <a:lnTo>
                      <a:pt x="22" y="85"/>
                    </a:lnTo>
                    <a:lnTo>
                      <a:pt x="5" y="73"/>
                    </a:lnTo>
                    <a:lnTo>
                      <a:pt x="0" y="61"/>
                    </a:lnTo>
                    <a:lnTo>
                      <a:pt x="5" y="47"/>
                    </a:lnTo>
                    <a:lnTo>
                      <a:pt x="12" y="40"/>
                    </a:lnTo>
                    <a:lnTo>
                      <a:pt x="22" y="31"/>
                    </a:lnTo>
                    <a:lnTo>
                      <a:pt x="38" y="26"/>
                    </a:lnTo>
                    <a:lnTo>
                      <a:pt x="50" y="23"/>
                    </a:lnTo>
                    <a:lnTo>
                      <a:pt x="57" y="33"/>
                    </a:lnTo>
                    <a:lnTo>
                      <a:pt x="57" y="42"/>
                    </a:lnTo>
                    <a:lnTo>
                      <a:pt x="50" y="52"/>
                    </a:lnTo>
                    <a:lnTo>
                      <a:pt x="41" y="61"/>
                    </a:lnTo>
                    <a:lnTo>
                      <a:pt x="31" y="66"/>
                    </a:lnTo>
                    <a:lnTo>
                      <a:pt x="22" y="61"/>
                    </a:lnTo>
                    <a:lnTo>
                      <a:pt x="22" y="59"/>
                    </a:lnTo>
                    <a:lnTo>
                      <a:pt x="24" y="57"/>
                    </a:lnTo>
                    <a:lnTo>
                      <a:pt x="26" y="57"/>
                    </a:lnTo>
                    <a:lnTo>
                      <a:pt x="31" y="54"/>
                    </a:lnTo>
                    <a:lnTo>
                      <a:pt x="33" y="52"/>
                    </a:lnTo>
                    <a:lnTo>
                      <a:pt x="26" y="42"/>
                    </a:lnTo>
                    <a:lnTo>
                      <a:pt x="14" y="47"/>
                    </a:lnTo>
                    <a:lnTo>
                      <a:pt x="12" y="54"/>
                    </a:lnTo>
                    <a:lnTo>
                      <a:pt x="12" y="66"/>
                    </a:lnTo>
                    <a:lnTo>
                      <a:pt x="17" y="71"/>
                    </a:lnTo>
                    <a:lnTo>
                      <a:pt x="26" y="73"/>
                    </a:lnTo>
                    <a:lnTo>
                      <a:pt x="38" y="69"/>
                    </a:lnTo>
                    <a:lnTo>
                      <a:pt x="53" y="61"/>
                    </a:lnTo>
                    <a:lnTo>
                      <a:pt x="64" y="50"/>
                    </a:lnTo>
                    <a:lnTo>
                      <a:pt x="67" y="40"/>
                    </a:lnTo>
                    <a:lnTo>
                      <a:pt x="62" y="28"/>
                    </a:lnTo>
                    <a:lnTo>
                      <a:pt x="57" y="21"/>
                    </a:lnTo>
                    <a:lnTo>
                      <a:pt x="53" y="19"/>
                    </a:lnTo>
                    <a:lnTo>
                      <a:pt x="50" y="19"/>
                    </a:lnTo>
                    <a:lnTo>
                      <a:pt x="43" y="19"/>
                    </a:lnTo>
                    <a:lnTo>
                      <a:pt x="33" y="21"/>
                    </a:lnTo>
                    <a:lnTo>
                      <a:pt x="26" y="23"/>
                    </a:lnTo>
                    <a:lnTo>
                      <a:pt x="24" y="26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6E9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38"/>
              <p:cNvSpPr>
                <a:spLocks/>
              </p:cNvSpPr>
              <p:nvPr/>
            </p:nvSpPr>
            <p:spPr bwMode="auto">
              <a:xfrm>
                <a:off x="7701" y="2656"/>
                <a:ext cx="754" cy="708"/>
              </a:xfrm>
              <a:custGeom>
                <a:avLst/>
                <a:gdLst>
                  <a:gd name="T0" fmla="*/ 64 w 754"/>
                  <a:gd name="T1" fmla="*/ 708 h 708"/>
                  <a:gd name="T2" fmla="*/ 19 w 754"/>
                  <a:gd name="T3" fmla="*/ 632 h 708"/>
                  <a:gd name="T4" fmla="*/ 0 w 754"/>
                  <a:gd name="T5" fmla="*/ 528 h 708"/>
                  <a:gd name="T6" fmla="*/ 7 w 754"/>
                  <a:gd name="T7" fmla="*/ 392 h 708"/>
                  <a:gd name="T8" fmla="*/ 48 w 754"/>
                  <a:gd name="T9" fmla="*/ 264 h 708"/>
                  <a:gd name="T10" fmla="*/ 79 w 754"/>
                  <a:gd name="T11" fmla="*/ 183 h 708"/>
                  <a:gd name="T12" fmla="*/ 143 w 754"/>
                  <a:gd name="T13" fmla="*/ 105 h 708"/>
                  <a:gd name="T14" fmla="*/ 257 w 754"/>
                  <a:gd name="T15" fmla="*/ 19 h 708"/>
                  <a:gd name="T16" fmla="*/ 331 w 754"/>
                  <a:gd name="T17" fmla="*/ 0 h 708"/>
                  <a:gd name="T18" fmla="*/ 350 w 754"/>
                  <a:gd name="T19" fmla="*/ 48 h 708"/>
                  <a:gd name="T20" fmla="*/ 404 w 754"/>
                  <a:gd name="T21" fmla="*/ 83 h 708"/>
                  <a:gd name="T22" fmla="*/ 478 w 754"/>
                  <a:gd name="T23" fmla="*/ 86 h 708"/>
                  <a:gd name="T24" fmla="*/ 547 w 754"/>
                  <a:gd name="T25" fmla="*/ 38 h 708"/>
                  <a:gd name="T26" fmla="*/ 561 w 754"/>
                  <a:gd name="T27" fmla="*/ 19 h 708"/>
                  <a:gd name="T28" fmla="*/ 654 w 754"/>
                  <a:gd name="T29" fmla="*/ 81 h 708"/>
                  <a:gd name="T30" fmla="*/ 711 w 754"/>
                  <a:gd name="T31" fmla="*/ 136 h 708"/>
                  <a:gd name="T32" fmla="*/ 739 w 754"/>
                  <a:gd name="T33" fmla="*/ 197 h 708"/>
                  <a:gd name="T34" fmla="*/ 754 w 754"/>
                  <a:gd name="T35" fmla="*/ 290 h 708"/>
                  <a:gd name="T36" fmla="*/ 751 w 754"/>
                  <a:gd name="T37" fmla="*/ 399 h 708"/>
                  <a:gd name="T38" fmla="*/ 621 w 754"/>
                  <a:gd name="T39" fmla="*/ 387 h 708"/>
                  <a:gd name="T40" fmla="*/ 297 w 754"/>
                  <a:gd name="T41" fmla="*/ 385 h 708"/>
                  <a:gd name="T42" fmla="*/ 136 w 754"/>
                  <a:gd name="T43" fmla="*/ 395 h 708"/>
                  <a:gd name="T44" fmla="*/ 136 w 754"/>
                  <a:gd name="T45" fmla="*/ 478 h 708"/>
                  <a:gd name="T46" fmla="*/ 145 w 754"/>
                  <a:gd name="T47" fmla="*/ 556 h 708"/>
                  <a:gd name="T48" fmla="*/ 169 w 754"/>
                  <a:gd name="T49" fmla="*/ 639 h 708"/>
                  <a:gd name="T50" fmla="*/ 64 w 754"/>
                  <a:gd name="T51" fmla="*/ 708 h 708"/>
                  <a:gd name="T52" fmla="*/ 64 w 754"/>
                  <a:gd name="T53" fmla="*/ 708 h 70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54" h="708">
                    <a:moveTo>
                      <a:pt x="64" y="708"/>
                    </a:moveTo>
                    <a:lnTo>
                      <a:pt x="19" y="632"/>
                    </a:lnTo>
                    <a:lnTo>
                      <a:pt x="0" y="528"/>
                    </a:lnTo>
                    <a:lnTo>
                      <a:pt x="7" y="392"/>
                    </a:lnTo>
                    <a:lnTo>
                      <a:pt x="48" y="264"/>
                    </a:lnTo>
                    <a:lnTo>
                      <a:pt x="79" y="183"/>
                    </a:lnTo>
                    <a:lnTo>
                      <a:pt x="143" y="105"/>
                    </a:lnTo>
                    <a:lnTo>
                      <a:pt x="257" y="19"/>
                    </a:lnTo>
                    <a:lnTo>
                      <a:pt x="331" y="0"/>
                    </a:lnTo>
                    <a:lnTo>
                      <a:pt x="350" y="48"/>
                    </a:lnTo>
                    <a:lnTo>
                      <a:pt x="404" y="83"/>
                    </a:lnTo>
                    <a:lnTo>
                      <a:pt x="478" y="86"/>
                    </a:lnTo>
                    <a:lnTo>
                      <a:pt x="547" y="38"/>
                    </a:lnTo>
                    <a:lnTo>
                      <a:pt x="561" y="19"/>
                    </a:lnTo>
                    <a:lnTo>
                      <a:pt x="654" y="81"/>
                    </a:lnTo>
                    <a:lnTo>
                      <a:pt x="711" y="136"/>
                    </a:lnTo>
                    <a:lnTo>
                      <a:pt x="739" y="197"/>
                    </a:lnTo>
                    <a:lnTo>
                      <a:pt x="754" y="290"/>
                    </a:lnTo>
                    <a:lnTo>
                      <a:pt x="751" y="399"/>
                    </a:lnTo>
                    <a:lnTo>
                      <a:pt x="621" y="387"/>
                    </a:lnTo>
                    <a:lnTo>
                      <a:pt x="297" y="385"/>
                    </a:lnTo>
                    <a:lnTo>
                      <a:pt x="136" y="395"/>
                    </a:lnTo>
                    <a:lnTo>
                      <a:pt x="136" y="478"/>
                    </a:lnTo>
                    <a:lnTo>
                      <a:pt x="145" y="556"/>
                    </a:lnTo>
                    <a:lnTo>
                      <a:pt x="169" y="639"/>
                    </a:lnTo>
                    <a:lnTo>
                      <a:pt x="64" y="708"/>
                    </a:lnTo>
                    <a:close/>
                  </a:path>
                </a:pathLst>
              </a:custGeom>
              <a:solidFill>
                <a:srgbClr val="66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39"/>
              <p:cNvSpPr>
                <a:spLocks/>
              </p:cNvSpPr>
              <p:nvPr/>
            </p:nvSpPr>
            <p:spPr bwMode="auto">
              <a:xfrm>
                <a:off x="7825" y="2228"/>
                <a:ext cx="668" cy="694"/>
              </a:xfrm>
              <a:custGeom>
                <a:avLst/>
                <a:gdLst>
                  <a:gd name="T0" fmla="*/ 7 w 668"/>
                  <a:gd name="T1" fmla="*/ 537 h 694"/>
                  <a:gd name="T2" fmla="*/ 0 w 668"/>
                  <a:gd name="T3" fmla="*/ 459 h 694"/>
                  <a:gd name="T4" fmla="*/ 38 w 668"/>
                  <a:gd name="T5" fmla="*/ 416 h 694"/>
                  <a:gd name="T6" fmla="*/ 33 w 668"/>
                  <a:gd name="T7" fmla="*/ 354 h 694"/>
                  <a:gd name="T8" fmla="*/ 83 w 668"/>
                  <a:gd name="T9" fmla="*/ 300 h 694"/>
                  <a:gd name="T10" fmla="*/ 85 w 668"/>
                  <a:gd name="T11" fmla="*/ 198 h 694"/>
                  <a:gd name="T12" fmla="*/ 128 w 668"/>
                  <a:gd name="T13" fmla="*/ 133 h 694"/>
                  <a:gd name="T14" fmla="*/ 152 w 668"/>
                  <a:gd name="T15" fmla="*/ 114 h 694"/>
                  <a:gd name="T16" fmla="*/ 185 w 668"/>
                  <a:gd name="T17" fmla="*/ 114 h 694"/>
                  <a:gd name="T18" fmla="*/ 195 w 668"/>
                  <a:gd name="T19" fmla="*/ 105 h 694"/>
                  <a:gd name="T20" fmla="*/ 214 w 668"/>
                  <a:gd name="T21" fmla="*/ 53 h 694"/>
                  <a:gd name="T22" fmla="*/ 264 w 668"/>
                  <a:gd name="T23" fmla="*/ 19 h 694"/>
                  <a:gd name="T24" fmla="*/ 356 w 668"/>
                  <a:gd name="T25" fmla="*/ 0 h 694"/>
                  <a:gd name="T26" fmla="*/ 385 w 668"/>
                  <a:gd name="T27" fmla="*/ 5 h 694"/>
                  <a:gd name="T28" fmla="*/ 409 w 668"/>
                  <a:gd name="T29" fmla="*/ 36 h 694"/>
                  <a:gd name="T30" fmla="*/ 489 w 668"/>
                  <a:gd name="T31" fmla="*/ 22 h 694"/>
                  <a:gd name="T32" fmla="*/ 563 w 668"/>
                  <a:gd name="T33" fmla="*/ 79 h 694"/>
                  <a:gd name="T34" fmla="*/ 573 w 668"/>
                  <a:gd name="T35" fmla="*/ 114 h 694"/>
                  <a:gd name="T36" fmla="*/ 575 w 668"/>
                  <a:gd name="T37" fmla="*/ 167 h 694"/>
                  <a:gd name="T38" fmla="*/ 620 w 668"/>
                  <a:gd name="T39" fmla="*/ 221 h 694"/>
                  <a:gd name="T40" fmla="*/ 618 w 668"/>
                  <a:gd name="T41" fmla="*/ 297 h 694"/>
                  <a:gd name="T42" fmla="*/ 653 w 668"/>
                  <a:gd name="T43" fmla="*/ 345 h 694"/>
                  <a:gd name="T44" fmla="*/ 639 w 668"/>
                  <a:gd name="T45" fmla="*/ 445 h 694"/>
                  <a:gd name="T46" fmla="*/ 668 w 668"/>
                  <a:gd name="T47" fmla="*/ 507 h 694"/>
                  <a:gd name="T48" fmla="*/ 668 w 668"/>
                  <a:gd name="T49" fmla="*/ 561 h 694"/>
                  <a:gd name="T50" fmla="*/ 651 w 668"/>
                  <a:gd name="T51" fmla="*/ 616 h 694"/>
                  <a:gd name="T52" fmla="*/ 653 w 668"/>
                  <a:gd name="T53" fmla="*/ 666 h 694"/>
                  <a:gd name="T54" fmla="*/ 630 w 668"/>
                  <a:gd name="T55" fmla="*/ 694 h 694"/>
                  <a:gd name="T56" fmla="*/ 601 w 668"/>
                  <a:gd name="T57" fmla="*/ 592 h 694"/>
                  <a:gd name="T58" fmla="*/ 527 w 668"/>
                  <a:gd name="T59" fmla="*/ 499 h 694"/>
                  <a:gd name="T60" fmla="*/ 423 w 668"/>
                  <a:gd name="T61" fmla="*/ 435 h 694"/>
                  <a:gd name="T62" fmla="*/ 195 w 668"/>
                  <a:gd name="T63" fmla="*/ 435 h 694"/>
                  <a:gd name="T64" fmla="*/ 126 w 668"/>
                  <a:gd name="T65" fmla="*/ 454 h 694"/>
                  <a:gd name="T66" fmla="*/ 7 w 668"/>
                  <a:gd name="T67" fmla="*/ 537 h 694"/>
                  <a:gd name="T68" fmla="*/ 7 w 668"/>
                  <a:gd name="T69" fmla="*/ 537 h 69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68" h="694">
                    <a:moveTo>
                      <a:pt x="7" y="537"/>
                    </a:moveTo>
                    <a:lnTo>
                      <a:pt x="0" y="459"/>
                    </a:lnTo>
                    <a:lnTo>
                      <a:pt x="38" y="416"/>
                    </a:lnTo>
                    <a:lnTo>
                      <a:pt x="33" y="354"/>
                    </a:lnTo>
                    <a:lnTo>
                      <a:pt x="83" y="300"/>
                    </a:lnTo>
                    <a:lnTo>
                      <a:pt x="85" y="198"/>
                    </a:lnTo>
                    <a:lnTo>
                      <a:pt x="128" y="133"/>
                    </a:lnTo>
                    <a:lnTo>
                      <a:pt x="152" y="114"/>
                    </a:lnTo>
                    <a:lnTo>
                      <a:pt x="185" y="114"/>
                    </a:lnTo>
                    <a:lnTo>
                      <a:pt x="195" y="105"/>
                    </a:lnTo>
                    <a:lnTo>
                      <a:pt x="214" y="53"/>
                    </a:lnTo>
                    <a:lnTo>
                      <a:pt x="264" y="19"/>
                    </a:lnTo>
                    <a:lnTo>
                      <a:pt x="356" y="0"/>
                    </a:lnTo>
                    <a:lnTo>
                      <a:pt x="385" y="5"/>
                    </a:lnTo>
                    <a:lnTo>
                      <a:pt x="409" y="36"/>
                    </a:lnTo>
                    <a:lnTo>
                      <a:pt x="489" y="22"/>
                    </a:lnTo>
                    <a:lnTo>
                      <a:pt x="563" y="79"/>
                    </a:lnTo>
                    <a:lnTo>
                      <a:pt x="573" y="114"/>
                    </a:lnTo>
                    <a:lnTo>
                      <a:pt x="575" y="167"/>
                    </a:lnTo>
                    <a:lnTo>
                      <a:pt x="620" y="221"/>
                    </a:lnTo>
                    <a:lnTo>
                      <a:pt x="618" y="297"/>
                    </a:lnTo>
                    <a:lnTo>
                      <a:pt x="653" y="345"/>
                    </a:lnTo>
                    <a:lnTo>
                      <a:pt x="639" y="445"/>
                    </a:lnTo>
                    <a:lnTo>
                      <a:pt x="668" y="507"/>
                    </a:lnTo>
                    <a:lnTo>
                      <a:pt x="668" y="561"/>
                    </a:lnTo>
                    <a:lnTo>
                      <a:pt x="651" y="616"/>
                    </a:lnTo>
                    <a:lnTo>
                      <a:pt x="653" y="666"/>
                    </a:lnTo>
                    <a:lnTo>
                      <a:pt x="630" y="694"/>
                    </a:lnTo>
                    <a:lnTo>
                      <a:pt x="601" y="592"/>
                    </a:lnTo>
                    <a:lnTo>
                      <a:pt x="527" y="499"/>
                    </a:lnTo>
                    <a:lnTo>
                      <a:pt x="423" y="435"/>
                    </a:lnTo>
                    <a:lnTo>
                      <a:pt x="195" y="435"/>
                    </a:lnTo>
                    <a:lnTo>
                      <a:pt x="126" y="454"/>
                    </a:lnTo>
                    <a:lnTo>
                      <a:pt x="7" y="537"/>
                    </a:lnTo>
                    <a:close/>
                  </a:path>
                </a:pathLst>
              </a:custGeom>
              <a:solidFill>
                <a:srgbClr val="6B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40"/>
              <p:cNvSpPr>
                <a:spLocks/>
              </p:cNvSpPr>
              <p:nvPr/>
            </p:nvSpPr>
            <p:spPr bwMode="auto">
              <a:xfrm>
                <a:off x="8029" y="2309"/>
                <a:ext cx="323" cy="437"/>
              </a:xfrm>
              <a:custGeom>
                <a:avLst/>
                <a:gdLst>
                  <a:gd name="T0" fmla="*/ 81 w 323"/>
                  <a:gd name="T1" fmla="*/ 437 h 437"/>
                  <a:gd name="T2" fmla="*/ 33 w 323"/>
                  <a:gd name="T3" fmla="*/ 407 h 437"/>
                  <a:gd name="T4" fmla="*/ 0 w 323"/>
                  <a:gd name="T5" fmla="*/ 340 h 437"/>
                  <a:gd name="T6" fmla="*/ 0 w 323"/>
                  <a:gd name="T7" fmla="*/ 262 h 437"/>
                  <a:gd name="T8" fmla="*/ 10 w 323"/>
                  <a:gd name="T9" fmla="*/ 174 h 437"/>
                  <a:gd name="T10" fmla="*/ 45 w 323"/>
                  <a:gd name="T11" fmla="*/ 88 h 437"/>
                  <a:gd name="T12" fmla="*/ 105 w 323"/>
                  <a:gd name="T13" fmla="*/ 26 h 437"/>
                  <a:gd name="T14" fmla="*/ 159 w 323"/>
                  <a:gd name="T15" fmla="*/ 0 h 437"/>
                  <a:gd name="T16" fmla="*/ 207 w 323"/>
                  <a:gd name="T17" fmla="*/ 19 h 437"/>
                  <a:gd name="T18" fmla="*/ 228 w 323"/>
                  <a:gd name="T19" fmla="*/ 81 h 437"/>
                  <a:gd name="T20" fmla="*/ 238 w 323"/>
                  <a:gd name="T21" fmla="*/ 159 h 437"/>
                  <a:gd name="T22" fmla="*/ 257 w 323"/>
                  <a:gd name="T23" fmla="*/ 195 h 437"/>
                  <a:gd name="T24" fmla="*/ 281 w 323"/>
                  <a:gd name="T25" fmla="*/ 209 h 437"/>
                  <a:gd name="T26" fmla="*/ 307 w 323"/>
                  <a:gd name="T27" fmla="*/ 207 h 437"/>
                  <a:gd name="T28" fmla="*/ 323 w 323"/>
                  <a:gd name="T29" fmla="*/ 221 h 437"/>
                  <a:gd name="T30" fmla="*/ 316 w 323"/>
                  <a:gd name="T31" fmla="*/ 271 h 437"/>
                  <a:gd name="T32" fmla="*/ 297 w 323"/>
                  <a:gd name="T33" fmla="*/ 333 h 437"/>
                  <a:gd name="T34" fmla="*/ 283 w 323"/>
                  <a:gd name="T35" fmla="*/ 342 h 437"/>
                  <a:gd name="T36" fmla="*/ 247 w 323"/>
                  <a:gd name="T37" fmla="*/ 342 h 437"/>
                  <a:gd name="T38" fmla="*/ 226 w 323"/>
                  <a:gd name="T39" fmla="*/ 380 h 437"/>
                  <a:gd name="T40" fmla="*/ 159 w 323"/>
                  <a:gd name="T41" fmla="*/ 428 h 437"/>
                  <a:gd name="T42" fmla="*/ 81 w 323"/>
                  <a:gd name="T43" fmla="*/ 437 h 437"/>
                  <a:gd name="T44" fmla="*/ 81 w 323"/>
                  <a:gd name="T45" fmla="*/ 437 h 43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23" h="437">
                    <a:moveTo>
                      <a:pt x="81" y="437"/>
                    </a:moveTo>
                    <a:lnTo>
                      <a:pt x="33" y="407"/>
                    </a:lnTo>
                    <a:lnTo>
                      <a:pt x="0" y="340"/>
                    </a:lnTo>
                    <a:lnTo>
                      <a:pt x="0" y="262"/>
                    </a:lnTo>
                    <a:lnTo>
                      <a:pt x="10" y="174"/>
                    </a:lnTo>
                    <a:lnTo>
                      <a:pt x="45" y="88"/>
                    </a:lnTo>
                    <a:lnTo>
                      <a:pt x="105" y="26"/>
                    </a:lnTo>
                    <a:lnTo>
                      <a:pt x="159" y="0"/>
                    </a:lnTo>
                    <a:lnTo>
                      <a:pt x="207" y="19"/>
                    </a:lnTo>
                    <a:lnTo>
                      <a:pt x="228" y="81"/>
                    </a:lnTo>
                    <a:lnTo>
                      <a:pt x="238" y="159"/>
                    </a:lnTo>
                    <a:lnTo>
                      <a:pt x="257" y="195"/>
                    </a:lnTo>
                    <a:lnTo>
                      <a:pt x="281" y="209"/>
                    </a:lnTo>
                    <a:lnTo>
                      <a:pt x="307" y="207"/>
                    </a:lnTo>
                    <a:lnTo>
                      <a:pt x="323" y="221"/>
                    </a:lnTo>
                    <a:lnTo>
                      <a:pt x="316" y="271"/>
                    </a:lnTo>
                    <a:lnTo>
                      <a:pt x="297" y="333"/>
                    </a:lnTo>
                    <a:lnTo>
                      <a:pt x="283" y="342"/>
                    </a:lnTo>
                    <a:lnTo>
                      <a:pt x="247" y="342"/>
                    </a:lnTo>
                    <a:lnTo>
                      <a:pt x="226" y="380"/>
                    </a:lnTo>
                    <a:lnTo>
                      <a:pt x="159" y="428"/>
                    </a:lnTo>
                    <a:lnTo>
                      <a:pt x="81" y="437"/>
                    </a:lnTo>
                    <a:close/>
                  </a:path>
                </a:pathLst>
              </a:custGeom>
              <a:solidFill>
                <a:srgbClr val="FFB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41"/>
              <p:cNvSpPr>
                <a:spLocks/>
              </p:cNvSpPr>
              <p:nvPr/>
            </p:nvSpPr>
            <p:spPr bwMode="auto">
              <a:xfrm>
                <a:off x="7761" y="3298"/>
                <a:ext cx="202" cy="180"/>
              </a:xfrm>
              <a:custGeom>
                <a:avLst/>
                <a:gdLst>
                  <a:gd name="T0" fmla="*/ 0 w 202"/>
                  <a:gd name="T1" fmla="*/ 61 h 180"/>
                  <a:gd name="T2" fmla="*/ 109 w 202"/>
                  <a:gd name="T3" fmla="*/ 0 h 180"/>
                  <a:gd name="T4" fmla="*/ 180 w 202"/>
                  <a:gd name="T5" fmla="*/ 80 h 180"/>
                  <a:gd name="T6" fmla="*/ 202 w 202"/>
                  <a:gd name="T7" fmla="*/ 107 h 180"/>
                  <a:gd name="T8" fmla="*/ 199 w 202"/>
                  <a:gd name="T9" fmla="*/ 114 h 180"/>
                  <a:gd name="T10" fmla="*/ 190 w 202"/>
                  <a:gd name="T11" fmla="*/ 118 h 180"/>
                  <a:gd name="T12" fmla="*/ 149 w 202"/>
                  <a:gd name="T13" fmla="*/ 95 h 180"/>
                  <a:gd name="T14" fmla="*/ 133 w 202"/>
                  <a:gd name="T15" fmla="*/ 130 h 180"/>
                  <a:gd name="T16" fmla="*/ 176 w 202"/>
                  <a:gd name="T17" fmla="*/ 166 h 180"/>
                  <a:gd name="T18" fmla="*/ 171 w 202"/>
                  <a:gd name="T19" fmla="*/ 180 h 180"/>
                  <a:gd name="T20" fmla="*/ 145 w 202"/>
                  <a:gd name="T21" fmla="*/ 180 h 180"/>
                  <a:gd name="T22" fmla="*/ 76 w 202"/>
                  <a:gd name="T23" fmla="*/ 154 h 180"/>
                  <a:gd name="T24" fmla="*/ 38 w 202"/>
                  <a:gd name="T25" fmla="*/ 123 h 180"/>
                  <a:gd name="T26" fmla="*/ 7 w 202"/>
                  <a:gd name="T27" fmla="*/ 71 h 180"/>
                  <a:gd name="T28" fmla="*/ 0 w 202"/>
                  <a:gd name="T29" fmla="*/ 61 h 180"/>
                  <a:gd name="T30" fmla="*/ 0 w 202"/>
                  <a:gd name="T31" fmla="*/ 61 h 1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2" h="180">
                    <a:moveTo>
                      <a:pt x="0" y="61"/>
                    </a:moveTo>
                    <a:lnTo>
                      <a:pt x="109" y="0"/>
                    </a:lnTo>
                    <a:lnTo>
                      <a:pt x="180" y="80"/>
                    </a:lnTo>
                    <a:lnTo>
                      <a:pt x="202" y="107"/>
                    </a:lnTo>
                    <a:lnTo>
                      <a:pt x="199" y="114"/>
                    </a:lnTo>
                    <a:lnTo>
                      <a:pt x="190" y="118"/>
                    </a:lnTo>
                    <a:lnTo>
                      <a:pt x="149" y="95"/>
                    </a:lnTo>
                    <a:lnTo>
                      <a:pt x="133" y="130"/>
                    </a:lnTo>
                    <a:lnTo>
                      <a:pt x="176" y="166"/>
                    </a:lnTo>
                    <a:lnTo>
                      <a:pt x="171" y="180"/>
                    </a:lnTo>
                    <a:lnTo>
                      <a:pt x="145" y="180"/>
                    </a:lnTo>
                    <a:lnTo>
                      <a:pt x="76" y="154"/>
                    </a:lnTo>
                    <a:lnTo>
                      <a:pt x="38" y="123"/>
                    </a:lnTo>
                    <a:lnTo>
                      <a:pt x="7" y="71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FB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42"/>
              <p:cNvSpPr>
                <a:spLocks/>
              </p:cNvSpPr>
              <p:nvPr/>
            </p:nvSpPr>
            <p:spPr bwMode="auto">
              <a:xfrm>
                <a:off x="7884" y="3238"/>
                <a:ext cx="88" cy="193"/>
              </a:xfrm>
              <a:custGeom>
                <a:avLst/>
                <a:gdLst>
                  <a:gd name="T0" fmla="*/ 0 w 88"/>
                  <a:gd name="T1" fmla="*/ 183 h 193"/>
                  <a:gd name="T2" fmla="*/ 60 w 88"/>
                  <a:gd name="T3" fmla="*/ 5 h 193"/>
                  <a:gd name="T4" fmla="*/ 76 w 88"/>
                  <a:gd name="T5" fmla="*/ 0 h 193"/>
                  <a:gd name="T6" fmla="*/ 88 w 88"/>
                  <a:gd name="T7" fmla="*/ 10 h 193"/>
                  <a:gd name="T8" fmla="*/ 14 w 88"/>
                  <a:gd name="T9" fmla="*/ 193 h 193"/>
                  <a:gd name="T10" fmla="*/ 0 w 88"/>
                  <a:gd name="T11" fmla="*/ 183 h 193"/>
                  <a:gd name="T12" fmla="*/ 0 w 88"/>
                  <a:gd name="T13" fmla="*/ 183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93">
                    <a:moveTo>
                      <a:pt x="0" y="183"/>
                    </a:moveTo>
                    <a:lnTo>
                      <a:pt x="60" y="5"/>
                    </a:lnTo>
                    <a:lnTo>
                      <a:pt x="76" y="0"/>
                    </a:lnTo>
                    <a:lnTo>
                      <a:pt x="88" y="10"/>
                    </a:lnTo>
                    <a:lnTo>
                      <a:pt x="14" y="193"/>
                    </a:lnTo>
                    <a:lnTo>
                      <a:pt x="0" y="1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43"/>
              <p:cNvSpPr>
                <a:spLocks/>
              </p:cNvSpPr>
              <p:nvPr/>
            </p:nvSpPr>
            <p:spPr bwMode="auto">
              <a:xfrm>
                <a:off x="8633" y="3457"/>
                <a:ext cx="587" cy="770"/>
              </a:xfrm>
              <a:custGeom>
                <a:avLst/>
                <a:gdLst>
                  <a:gd name="T0" fmla="*/ 0 w 587"/>
                  <a:gd name="T1" fmla="*/ 470 h 770"/>
                  <a:gd name="T2" fmla="*/ 66 w 587"/>
                  <a:gd name="T3" fmla="*/ 218 h 770"/>
                  <a:gd name="T4" fmla="*/ 133 w 587"/>
                  <a:gd name="T5" fmla="*/ 116 h 770"/>
                  <a:gd name="T6" fmla="*/ 209 w 587"/>
                  <a:gd name="T7" fmla="*/ 43 h 770"/>
                  <a:gd name="T8" fmla="*/ 342 w 587"/>
                  <a:gd name="T9" fmla="*/ 0 h 770"/>
                  <a:gd name="T10" fmla="*/ 382 w 587"/>
                  <a:gd name="T11" fmla="*/ 7 h 770"/>
                  <a:gd name="T12" fmla="*/ 442 w 587"/>
                  <a:gd name="T13" fmla="*/ 33 h 770"/>
                  <a:gd name="T14" fmla="*/ 499 w 587"/>
                  <a:gd name="T15" fmla="*/ 104 h 770"/>
                  <a:gd name="T16" fmla="*/ 568 w 587"/>
                  <a:gd name="T17" fmla="*/ 268 h 770"/>
                  <a:gd name="T18" fmla="*/ 587 w 587"/>
                  <a:gd name="T19" fmla="*/ 354 h 770"/>
                  <a:gd name="T20" fmla="*/ 221 w 587"/>
                  <a:gd name="T21" fmla="*/ 622 h 770"/>
                  <a:gd name="T22" fmla="*/ 197 w 587"/>
                  <a:gd name="T23" fmla="*/ 770 h 770"/>
                  <a:gd name="T24" fmla="*/ 161 w 587"/>
                  <a:gd name="T25" fmla="*/ 755 h 770"/>
                  <a:gd name="T26" fmla="*/ 107 w 587"/>
                  <a:gd name="T27" fmla="*/ 765 h 770"/>
                  <a:gd name="T28" fmla="*/ 66 w 587"/>
                  <a:gd name="T29" fmla="*/ 601 h 770"/>
                  <a:gd name="T30" fmla="*/ 7 w 587"/>
                  <a:gd name="T31" fmla="*/ 492 h 770"/>
                  <a:gd name="T32" fmla="*/ 0 w 587"/>
                  <a:gd name="T33" fmla="*/ 470 h 770"/>
                  <a:gd name="T34" fmla="*/ 0 w 587"/>
                  <a:gd name="T35" fmla="*/ 470 h 77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87" h="770">
                    <a:moveTo>
                      <a:pt x="0" y="470"/>
                    </a:moveTo>
                    <a:lnTo>
                      <a:pt x="66" y="218"/>
                    </a:lnTo>
                    <a:lnTo>
                      <a:pt x="133" y="116"/>
                    </a:lnTo>
                    <a:lnTo>
                      <a:pt x="209" y="43"/>
                    </a:lnTo>
                    <a:lnTo>
                      <a:pt x="342" y="0"/>
                    </a:lnTo>
                    <a:lnTo>
                      <a:pt x="382" y="7"/>
                    </a:lnTo>
                    <a:lnTo>
                      <a:pt x="442" y="33"/>
                    </a:lnTo>
                    <a:lnTo>
                      <a:pt x="499" y="104"/>
                    </a:lnTo>
                    <a:lnTo>
                      <a:pt x="568" y="268"/>
                    </a:lnTo>
                    <a:lnTo>
                      <a:pt x="587" y="354"/>
                    </a:lnTo>
                    <a:lnTo>
                      <a:pt x="221" y="622"/>
                    </a:lnTo>
                    <a:lnTo>
                      <a:pt x="197" y="770"/>
                    </a:lnTo>
                    <a:lnTo>
                      <a:pt x="161" y="755"/>
                    </a:lnTo>
                    <a:lnTo>
                      <a:pt x="107" y="765"/>
                    </a:lnTo>
                    <a:lnTo>
                      <a:pt x="66" y="601"/>
                    </a:lnTo>
                    <a:lnTo>
                      <a:pt x="7" y="492"/>
                    </a:lnTo>
                    <a:lnTo>
                      <a:pt x="0" y="47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44"/>
              <p:cNvSpPr>
                <a:spLocks/>
              </p:cNvSpPr>
              <p:nvPr/>
            </p:nvSpPr>
            <p:spPr bwMode="auto">
              <a:xfrm>
                <a:off x="8847" y="3794"/>
                <a:ext cx="446" cy="338"/>
              </a:xfrm>
              <a:custGeom>
                <a:avLst/>
                <a:gdLst>
                  <a:gd name="T0" fmla="*/ 0 w 446"/>
                  <a:gd name="T1" fmla="*/ 285 h 338"/>
                  <a:gd name="T2" fmla="*/ 380 w 446"/>
                  <a:gd name="T3" fmla="*/ 0 h 338"/>
                  <a:gd name="T4" fmla="*/ 432 w 446"/>
                  <a:gd name="T5" fmla="*/ 17 h 338"/>
                  <a:gd name="T6" fmla="*/ 446 w 446"/>
                  <a:gd name="T7" fmla="*/ 36 h 338"/>
                  <a:gd name="T8" fmla="*/ 432 w 446"/>
                  <a:gd name="T9" fmla="*/ 69 h 338"/>
                  <a:gd name="T10" fmla="*/ 85 w 446"/>
                  <a:gd name="T11" fmla="*/ 338 h 338"/>
                  <a:gd name="T12" fmla="*/ 0 w 446"/>
                  <a:gd name="T13" fmla="*/ 285 h 338"/>
                  <a:gd name="T14" fmla="*/ 0 w 446"/>
                  <a:gd name="T15" fmla="*/ 285 h 3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338">
                    <a:moveTo>
                      <a:pt x="0" y="285"/>
                    </a:moveTo>
                    <a:lnTo>
                      <a:pt x="380" y="0"/>
                    </a:lnTo>
                    <a:lnTo>
                      <a:pt x="432" y="17"/>
                    </a:lnTo>
                    <a:lnTo>
                      <a:pt x="446" y="36"/>
                    </a:lnTo>
                    <a:lnTo>
                      <a:pt x="432" y="69"/>
                    </a:lnTo>
                    <a:lnTo>
                      <a:pt x="85" y="338"/>
                    </a:lnTo>
                    <a:lnTo>
                      <a:pt x="0" y="285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45"/>
              <p:cNvSpPr>
                <a:spLocks/>
              </p:cNvSpPr>
              <p:nvPr/>
            </p:nvSpPr>
            <p:spPr bwMode="auto">
              <a:xfrm>
                <a:off x="8944" y="3825"/>
                <a:ext cx="387" cy="946"/>
              </a:xfrm>
              <a:custGeom>
                <a:avLst/>
                <a:gdLst>
                  <a:gd name="T0" fmla="*/ 0 w 387"/>
                  <a:gd name="T1" fmla="*/ 276 h 946"/>
                  <a:gd name="T2" fmla="*/ 357 w 387"/>
                  <a:gd name="T3" fmla="*/ 0 h 946"/>
                  <a:gd name="T4" fmla="*/ 387 w 387"/>
                  <a:gd name="T5" fmla="*/ 658 h 946"/>
                  <a:gd name="T6" fmla="*/ 102 w 387"/>
                  <a:gd name="T7" fmla="*/ 894 h 946"/>
                  <a:gd name="T8" fmla="*/ 7 w 387"/>
                  <a:gd name="T9" fmla="*/ 946 h 946"/>
                  <a:gd name="T10" fmla="*/ 0 w 387"/>
                  <a:gd name="T11" fmla="*/ 276 h 946"/>
                  <a:gd name="T12" fmla="*/ 0 w 387"/>
                  <a:gd name="T13" fmla="*/ 276 h 9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946">
                    <a:moveTo>
                      <a:pt x="0" y="276"/>
                    </a:moveTo>
                    <a:lnTo>
                      <a:pt x="357" y="0"/>
                    </a:lnTo>
                    <a:lnTo>
                      <a:pt x="387" y="658"/>
                    </a:lnTo>
                    <a:lnTo>
                      <a:pt x="102" y="894"/>
                    </a:lnTo>
                    <a:lnTo>
                      <a:pt x="7" y="946"/>
                    </a:lnTo>
                    <a:lnTo>
                      <a:pt x="0" y="276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46"/>
              <p:cNvSpPr>
                <a:spLocks/>
              </p:cNvSpPr>
              <p:nvPr/>
            </p:nvSpPr>
            <p:spPr bwMode="auto">
              <a:xfrm>
                <a:off x="8830" y="4070"/>
                <a:ext cx="124" cy="727"/>
              </a:xfrm>
              <a:custGeom>
                <a:avLst/>
                <a:gdLst>
                  <a:gd name="T0" fmla="*/ 5 w 124"/>
                  <a:gd name="T1" fmla="*/ 152 h 727"/>
                  <a:gd name="T2" fmla="*/ 19 w 124"/>
                  <a:gd name="T3" fmla="*/ 0 h 727"/>
                  <a:gd name="T4" fmla="*/ 121 w 124"/>
                  <a:gd name="T5" fmla="*/ 31 h 727"/>
                  <a:gd name="T6" fmla="*/ 124 w 124"/>
                  <a:gd name="T7" fmla="*/ 696 h 727"/>
                  <a:gd name="T8" fmla="*/ 71 w 124"/>
                  <a:gd name="T9" fmla="*/ 727 h 727"/>
                  <a:gd name="T10" fmla="*/ 0 w 124"/>
                  <a:gd name="T11" fmla="*/ 181 h 727"/>
                  <a:gd name="T12" fmla="*/ 5 w 124"/>
                  <a:gd name="T13" fmla="*/ 152 h 727"/>
                  <a:gd name="T14" fmla="*/ 5 w 124"/>
                  <a:gd name="T15" fmla="*/ 152 h 7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727">
                    <a:moveTo>
                      <a:pt x="5" y="152"/>
                    </a:moveTo>
                    <a:lnTo>
                      <a:pt x="19" y="0"/>
                    </a:lnTo>
                    <a:lnTo>
                      <a:pt x="121" y="31"/>
                    </a:lnTo>
                    <a:lnTo>
                      <a:pt x="124" y="696"/>
                    </a:lnTo>
                    <a:lnTo>
                      <a:pt x="71" y="727"/>
                    </a:lnTo>
                    <a:lnTo>
                      <a:pt x="0" y="181"/>
                    </a:lnTo>
                    <a:lnTo>
                      <a:pt x="5" y="152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47"/>
              <p:cNvSpPr>
                <a:spLocks/>
              </p:cNvSpPr>
              <p:nvPr/>
            </p:nvSpPr>
            <p:spPr bwMode="auto">
              <a:xfrm>
                <a:off x="8714" y="3001"/>
                <a:ext cx="306" cy="320"/>
              </a:xfrm>
              <a:custGeom>
                <a:avLst/>
                <a:gdLst>
                  <a:gd name="T0" fmla="*/ 0 w 306"/>
                  <a:gd name="T1" fmla="*/ 88 h 320"/>
                  <a:gd name="T2" fmla="*/ 9 w 306"/>
                  <a:gd name="T3" fmla="*/ 28 h 320"/>
                  <a:gd name="T4" fmla="*/ 50 w 306"/>
                  <a:gd name="T5" fmla="*/ 16 h 320"/>
                  <a:gd name="T6" fmla="*/ 76 w 306"/>
                  <a:gd name="T7" fmla="*/ 21 h 320"/>
                  <a:gd name="T8" fmla="*/ 133 w 306"/>
                  <a:gd name="T9" fmla="*/ 0 h 320"/>
                  <a:gd name="T10" fmla="*/ 156 w 306"/>
                  <a:gd name="T11" fmla="*/ 7 h 320"/>
                  <a:gd name="T12" fmla="*/ 218 w 306"/>
                  <a:gd name="T13" fmla="*/ 52 h 320"/>
                  <a:gd name="T14" fmla="*/ 301 w 306"/>
                  <a:gd name="T15" fmla="*/ 33 h 320"/>
                  <a:gd name="T16" fmla="*/ 306 w 306"/>
                  <a:gd name="T17" fmla="*/ 166 h 320"/>
                  <a:gd name="T18" fmla="*/ 287 w 306"/>
                  <a:gd name="T19" fmla="*/ 235 h 320"/>
                  <a:gd name="T20" fmla="*/ 249 w 306"/>
                  <a:gd name="T21" fmla="*/ 294 h 320"/>
                  <a:gd name="T22" fmla="*/ 213 w 306"/>
                  <a:gd name="T23" fmla="*/ 311 h 320"/>
                  <a:gd name="T24" fmla="*/ 149 w 306"/>
                  <a:gd name="T25" fmla="*/ 320 h 320"/>
                  <a:gd name="T26" fmla="*/ 102 w 306"/>
                  <a:gd name="T27" fmla="*/ 285 h 320"/>
                  <a:gd name="T28" fmla="*/ 71 w 306"/>
                  <a:gd name="T29" fmla="*/ 218 h 320"/>
                  <a:gd name="T30" fmla="*/ 71 w 306"/>
                  <a:gd name="T31" fmla="*/ 168 h 320"/>
                  <a:gd name="T32" fmla="*/ 42 w 306"/>
                  <a:gd name="T33" fmla="*/ 111 h 320"/>
                  <a:gd name="T34" fmla="*/ 0 w 306"/>
                  <a:gd name="T35" fmla="*/ 88 h 320"/>
                  <a:gd name="T36" fmla="*/ 0 w 306"/>
                  <a:gd name="T37" fmla="*/ 88 h 3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6" h="320">
                    <a:moveTo>
                      <a:pt x="0" y="88"/>
                    </a:moveTo>
                    <a:lnTo>
                      <a:pt x="9" y="28"/>
                    </a:lnTo>
                    <a:lnTo>
                      <a:pt x="50" y="16"/>
                    </a:lnTo>
                    <a:lnTo>
                      <a:pt x="76" y="21"/>
                    </a:lnTo>
                    <a:lnTo>
                      <a:pt x="133" y="0"/>
                    </a:lnTo>
                    <a:lnTo>
                      <a:pt x="156" y="7"/>
                    </a:lnTo>
                    <a:lnTo>
                      <a:pt x="218" y="52"/>
                    </a:lnTo>
                    <a:lnTo>
                      <a:pt x="301" y="33"/>
                    </a:lnTo>
                    <a:lnTo>
                      <a:pt x="306" y="166"/>
                    </a:lnTo>
                    <a:lnTo>
                      <a:pt x="287" y="235"/>
                    </a:lnTo>
                    <a:lnTo>
                      <a:pt x="249" y="294"/>
                    </a:lnTo>
                    <a:lnTo>
                      <a:pt x="213" y="311"/>
                    </a:lnTo>
                    <a:lnTo>
                      <a:pt x="149" y="320"/>
                    </a:lnTo>
                    <a:lnTo>
                      <a:pt x="102" y="285"/>
                    </a:lnTo>
                    <a:lnTo>
                      <a:pt x="71" y="218"/>
                    </a:lnTo>
                    <a:lnTo>
                      <a:pt x="71" y="168"/>
                    </a:lnTo>
                    <a:lnTo>
                      <a:pt x="42" y="111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48"/>
              <p:cNvSpPr>
                <a:spLocks/>
              </p:cNvSpPr>
              <p:nvPr/>
            </p:nvSpPr>
            <p:spPr bwMode="auto">
              <a:xfrm>
                <a:off x="8649" y="3089"/>
                <a:ext cx="352" cy="463"/>
              </a:xfrm>
              <a:custGeom>
                <a:avLst/>
                <a:gdLst>
                  <a:gd name="T0" fmla="*/ 141 w 352"/>
                  <a:gd name="T1" fmla="*/ 463 h 463"/>
                  <a:gd name="T2" fmla="*/ 76 w 352"/>
                  <a:gd name="T3" fmla="*/ 406 h 463"/>
                  <a:gd name="T4" fmla="*/ 31 w 352"/>
                  <a:gd name="T5" fmla="*/ 297 h 463"/>
                  <a:gd name="T6" fmla="*/ 3 w 352"/>
                  <a:gd name="T7" fmla="*/ 301 h 463"/>
                  <a:gd name="T8" fmla="*/ 0 w 352"/>
                  <a:gd name="T9" fmla="*/ 137 h 463"/>
                  <a:gd name="T10" fmla="*/ 50 w 352"/>
                  <a:gd name="T11" fmla="*/ 14 h 463"/>
                  <a:gd name="T12" fmla="*/ 65 w 352"/>
                  <a:gd name="T13" fmla="*/ 0 h 463"/>
                  <a:gd name="T14" fmla="*/ 117 w 352"/>
                  <a:gd name="T15" fmla="*/ 33 h 463"/>
                  <a:gd name="T16" fmla="*/ 136 w 352"/>
                  <a:gd name="T17" fmla="*/ 76 h 463"/>
                  <a:gd name="T18" fmla="*/ 145 w 352"/>
                  <a:gd name="T19" fmla="*/ 121 h 463"/>
                  <a:gd name="T20" fmla="*/ 174 w 352"/>
                  <a:gd name="T21" fmla="*/ 130 h 463"/>
                  <a:gd name="T22" fmla="*/ 174 w 352"/>
                  <a:gd name="T23" fmla="*/ 197 h 463"/>
                  <a:gd name="T24" fmla="*/ 195 w 352"/>
                  <a:gd name="T25" fmla="*/ 216 h 463"/>
                  <a:gd name="T26" fmla="*/ 219 w 352"/>
                  <a:gd name="T27" fmla="*/ 225 h 463"/>
                  <a:gd name="T28" fmla="*/ 286 w 352"/>
                  <a:gd name="T29" fmla="*/ 218 h 463"/>
                  <a:gd name="T30" fmla="*/ 312 w 352"/>
                  <a:gd name="T31" fmla="*/ 206 h 463"/>
                  <a:gd name="T32" fmla="*/ 352 w 352"/>
                  <a:gd name="T33" fmla="*/ 154 h 463"/>
                  <a:gd name="T34" fmla="*/ 345 w 352"/>
                  <a:gd name="T35" fmla="*/ 366 h 463"/>
                  <a:gd name="T36" fmla="*/ 250 w 352"/>
                  <a:gd name="T37" fmla="*/ 385 h 463"/>
                  <a:gd name="T38" fmla="*/ 179 w 352"/>
                  <a:gd name="T39" fmla="*/ 420 h 463"/>
                  <a:gd name="T40" fmla="*/ 141 w 352"/>
                  <a:gd name="T41" fmla="*/ 463 h 463"/>
                  <a:gd name="T42" fmla="*/ 141 w 352"/>
                  <a:gd name="T43" fmla="*/ 463 h 4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2" h="463">
                    <a:moveTo>
                      <a:pt x="141" y="463"/>
                    </a:moveTo>
                    <a:lnTo>
                      <a:pt x="76" y="406"/>
                    </a:lnTo>
                    <a:lnTo>
                      <a:pt x="31" y="297"/>
                    </a:lnTo>
                    <a:lnTo>
                      <a:pt x="3" y="301"/>
                    </a:lnTo>
                    <a:lnTo>
                      <a:pt x="0" y="137"/>
                    </a:lnTo>
                    <a:lnTo>
                      <a:pt x="50" y="14"/>
                    </a:lnTo>
                    <a:lnTo>
                      <a:pt x="65" y="0"/>
                    </a:lnTo>
                    <a:lnTo>
                      <a:pt x="117" y="33"/>
                    </a:lnTo>
                    <a:lnTo>
                      <a:pt x="136" y="76"/>
                    </a:lnTo>
                    <a:lnTo>
                      <a:pt x="145" y="121"/>
                    </a:lnTo>
                    <a:lnTo>
                      <a:pt x="174" y="130"/>
                    </a:lnTo>
                    <a:lnTo>
                      <a:pt x="174" y="197"/>
                    </a:lnTo>
                    <a:lnTo>
                      <a:pt x="195" y="216"/>
                    </a:lnTo>
                    <a:lnTo>
                      <a:pt x="219" y="225"/>
                    </a:lnTo>
                    <a:lnTo>
                      <a:pt x="286" y="218"/>
                    </a:lnTo>
                    <a:lnTo>
                      <a:pt x="312" y="206"/>
                    </a:lnTo>
                    <a:lnTo>
                      <a:pt x="352" y="154"/>
                    </a:lnTo>
                    <a:lnTo>
                      <a:pt x="345" y="366"/>
                    </a:lnTo>
                    <a:lnTo>
                      <a:pt x="250" y="385"/>
                    </a:lnTo>
                    <a:lnTo>
                      <a:pt x="179" y="420"/>
                    </a:lnTo>
                    <a:lnTo>
                      <a:pt x="141" y="463"/>
                    </a:lnTo>
                    <a:close/>
                  </a:path>
                </a:pathLst>
              </a:custGeom>
              <a:solidFill>
                <a:srgbClr val="FA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49"/>
              <p:cNvSpPr>
                <a:spLocks/>
              </p:cNvSpPr>
              <p:nvPr/>
            </p:nvSpPr>
            <p:spPr bwMode="auto">
              <a:xfrm>
                <a:off x="7941" y="3818"/>
                <a:ext cx="804" cy="953"/>
              </a:xfrm>
              <a:custGeom>
                <a:avLst/>
                <a:gdLst>
                  <a:gd name="T0" fmla="*/ 36 w 804"/>
                  <a:gd name="T1" fmla="*/ 696 h 953"/>
                  <a:gd name="T2" fmla="*/ 0 w 804"/>
                  <a:gd name="T3" fmla="*/ 444 h 953"/>
                  <a:gd name="T4" fmla="*/ 3 w 804"/>
                  <a:gd name="T5" fmla="*/ 321 h 953"/>
                  <a:gd name="T6" fmla="*/ 45 w 804"/>
                  <a:gd name="T7" fmla="*/ 250 h 953"/>
                  <a:gd name="T8" fmla="*/ 205 w 804"/>
                  <a:gd name="T9" fmla="*/ 86 h 953"/>
                  <a:gd name="T10" fmla="*/ 609 w 804"/>
                  <a:gd name="T11" fmla="*/ 0 h 953"/>
                  <a:gd name="T12" fmla="*/ 723 w 804"/>
                  <a:gd name="T13" fmla="*/ 159 h 953"/>
                  <a:gd name="T14" fmla="*/ 784 w 804"/>
                  <a:gd name="T15" fmla="*/ 321 h 953"/>
                  <a:gd name="T16" fmla="*/ 804 w 804"/>
                  <a:gd name="T17" fmla="*/ 421 h 953"/>
                  <a:gd name="T18" fmla="*/ 131 w 804"/>
                  <a:gd name="T19" fmla="*/ 953 h 953"/>
                  <a:gd name="T20" fmla="*/ 36 w 804"/>
                  <a:gd name="T21" fmla="*/ 696 h 953"/>
                  <a:gd name="T22" fmla="*/ 36 w 804"/>
                  <a:gd name="T23" fmla="*/ 696 h 9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4" h="953">
                    <a:moveTo>
                      <a:pt x="36" y="696"/>
                    </a:moveTo>
                    <a:lnTo>
                      <a:pt x="0" y="444"/>
                    </a:lnTo>
                    <a:lnTo>
                      <a:pt x="3" y="321"/>
                    </a:lnTo>
                    <a:lnTo>
                      <a:pt x="45" y="250"/>
                    </a:lnTo>
                    <a:lnTo>
                      <a:pt x="205" y="86"/>
                    </a:lnTo>
                    <a:lnTo>
                      <a:pt x="609" y="0"/>
                    </a:lnTo>
                    <a:lnTo>
                      <a:pt x="723" y="159"/>
                    </a:lnTo>
                    <a:lnTo>
                      <a:pt x="784" y="321"/>
                    </a:lnTo>
                    <a:lnTo>
                      <a:pt x="804" y="421"/>
                    </a:lnTo>
                    <a:lnTo>
                      <a:pt x="131" y="953"/>
                    </a:lnTo>
                    <a:lnTo>
                      <a:pt x="36" y="696"/>
                    </a:lnTo>
                    <a:close/>
                  </a:path>
                </a:pathLst>
              </a:custGeom>
              <a:solidFill>
                <a:srgbClr val="FFA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50"/>
              <p:cNvSpPr>
                <a:spLocks/>
              </p:cNvSpPr>
              <p:nvPr/>
            </p:nvSpPr>
            <p:spPr bwMode="auto">
              <a:xfrm>
                <a:off x="8093" y="4210"/>
                <a:ext cx="770" cy="416"/>
              </a:xfrm>
              <a:custGeom>
                <a:avLst/>
                <a:gdLst>
                  <a:gd name="T0" fmla="*/ 0 w 770"/>
                  <a:gd name="T1" fmla="*/ 292 h 416"/>
                  <a:gd name="T2" fmla="*/ 331 w 770"/>
                  <a:gd name="T3" fmla="*/ 143 h 416"/>
                  <a:gd name="T4" fmla="*/ 656 w 770"/>
                  <a:gd name="T5" fmla="*/ 7 h 416"/>
                  <a:gd name="T6" fmla="*/ 711 w 770"/>
                  <a:gd name="T7" fmla="*/ 0 h 416"/>
                  <a:gd name="T8" fmla="*/ 770 w 770"/>
                  <a:gd name="T9" fmla="*/ 52 h 416"/>
                  <a:gd name="T10" fmla="*/ 751 w 770"/>
                  <a:gd name="T11" fmla="*/ 107 h 416"/>
                  <a:gd name="T12" fmla="*/ 86 w 770"/>
                  <a:gd name="T13" fmla="*/ 416 h 416"/>
                  <a:gd name="T14" fmla="*/ 0 w 770"/>
                  <a:gd name="T15" fmla="*/ 292 h 416"/>
                  <a:gd name="T16" fmla="*/ 0 w 770"/>
                  <a:gd name="T17" fmla="*/ 292 h 4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0" h="416">
                    <a:moveTo>
                      <a:pt x="0" y="292"/>
                    </a:moveTo>
                    <a:lnTo>
                      <a:pt x="331" y="143"/>
                    </a:lnTo>
                    <a:lnTo>
                      <a:pt x="656" y="7"/>
                    </a:lnTo>
                    <a:lnTo>
                      <a:pt x="711" y="0"/>
                    </a:lnTo>
                    <a:lnTo>
                      <a:pt x="770" y="52"/>
                    </a:lnTo>
                    <a:lnTo>
                      <a:pt x="751" y="107"/>
                    </a:lnTo>
                    <a:lnTo>
                      <a:pt x="86" y="416"/>
                    </a:lnTo>
                    <a:lnTo>
                      <a:pt x="0" y="292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51"/>
              <p:cNvSpPr>
                <a:spLocks/>
              </p:cNvSpPr>
              <p:nvPr/>
            </p:nvSpPr>
            <p:spPr bwMode="auto">
              <a:xfrm>
                <a:off x="8091" y="4505"/>
                <a:ext cx="105" cy="532"/>
              </a:xfrm>
              <a:custGeom>
                <a:avLst/>
                <a:gdLst>
                  <a:gd name="T0" fmla="*/ 0 w 105"/>
                  <a:gd name="T1" fmla="*/ 202 h 532"/>
                  <a:gd name="T2" fmla="*/ 2 w 105"/>
                  <a:gd name="T3" fmla="*/ 0 h 532"/>
                  <a:gd name="T4" fmla="*/ 105 w 105"/>
                  <a:gd name="T5" fmla="*/ 59 h 532"/>
                  <a:gd name="T6" fmla="*/ 102 w 105"/>
                  <a:gd name="T7" fmla="*/ 527 h 532"/>
                  <a:gd name="T8" fmla="*/ 45 w 105"/>
                  <a:gd name="T9" fmla="*/ 532 h 532"/>
                  <a:gd name="T10" fmla="*/ 9 w 105"/>
                  <a:gd name="T11" fmla="*/ 254 h 532"/>
                  <a:gd name="T12" fmla="*/ 0 w 105"/>
                  <a:gd name="T13" fmla="*/ 202 h 532"/>
                  <a:gd name="T14" fmla="*/ 0 w 105"/>
                  <a:gd name="T15" fmla="*/ 202 h 5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532">
                    <a:moveTo>
                      <a:pt x="0" y="202"/>
                    </a:moveTo>
                    <a:lnTo>
                      <a:pt x="2" y="0"/>
                    </a:lnTo>
                    <a:lnTo>
                      <a:pt x="105" y="59"/>
                    </a:lnTo>
                    <a:lnTo>
                      <a:pt x="102" y="527"/>
                    </a:lnTo>
                    <a:lnTo>
                      <a:pt x="45" y="532"/>
                    </a:lnTo>
                    <a:lnTo>
                      <a:pt x="9" y="254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52"/>
              <p:cNvSpPr>
                <a:spLocks/>
              </p:cNvSpPr>
              <p:nvPr/>
            </p:nvSpPr>
            <p:spPr bwMode="auto">
              <a:xfrm>
                <a:off x="8188" y="4270"/>
                <a:ext cx="713" cy="755"/>
              </a:xfrm>
              <a:custGeom>
                <a:avLst/>
                <a:gdLst>
                  <a:gd name="T0" fmla="*/ 0 w 713"/>
                  <a:gd name="T1" fmla="*/ 755 h 755"/>
                  <a:gd name="T2" fmla="*/ 0 w 713"/>
                  <a:gd name="T3" fmla="*/ 287 h 755"/>
                  <a:gd name="T4" fmla="*/ 680 w 713"/>
                  <a:gd name="T5" fmla="*/ 0 h 755"/>
                  <a:gd name="T6" fmla="*/ 713 w 713"/>
                  <a:gd name="T7" fmla="*/ 529 h 755"/>
                  <a:gd name="T8" fmla="*/ 535 w 713"/>
                  <a:gd name="T9" fmla="*/ 610 h 755"/>
                  <a:gd name="T10" fmla="*/ 107 w 713"/>
                  <a:gd name="T11" fmla="*/ 738 h 755"/>
                  <a:gd name="T12" fmla="*/ 0 w 713"/>
                  <a:gd name="T13" fmla="*/ 755 h 755"/>
                  <a:gd name="T14" fmla="*/ 0 w 713"/>
                  <a:gd name="T15" fmla="*/ 755 h 7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3" h="755">
                    <a:moveTo>
                      <a:pt x="0" y="755"/>
                    </a:moveTo>
                    <a:lnTo>
                      <a:pt x="0" y="287"/>
                    </a:lnTo>
                    <a:lnTo>
                      <a:pt x="680" y="0"/>
                    </a:lnTo>
                    <a:lnTo>
                      <a:pt x="713" y="529"/>
                    </a:lnTo>
                    <a:lnTo>
                      <a:pt x="535" y="610"/>
                    </a:lnTo>
                    <a:lnTo>
                      <a:pt x="107" y="738"/>
                    </a:lnTo>
                    <a:lnTo>
                      <a:pt x="0" y="755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53"/>
              <p:cNvSpPr>
                <a:spLocks/>
              </p:cNvSpPr>
              <p:nvPr/>
            </p:nvSpPr>
            <p:spPr bwMode="auto">
              <a:xfrm>
                <a:off x="6637" y="4300"/>
                <a:ext cx="1504" cy="754"/>
              </a:xfrm>
              <a:custGeom>
                <a:avLst/>
                <a:gdLst>
                  <a:gd name="T0" fmla="*/ 0 w 1504"/>
                  <a:gd name="T1" fmla="*/ 324 h 754"/>
                  <a:gd name="T2" fmla="*/ 45 w 1504"/>
                  <a:gd name="T3" fmla="*/ 214 h 754"/>
                  <a:gd name="T4" fmla="*/ 88 w 1504"/>
                  <a:gd name="T5" fmla="*/ 160 h 754"/>
                  <a:gd name="T6" fmla="*/ 199 w 1504"/>
                  <a:gd name="T7" fmla="*/ 74 h 754"/>
                  <a:gd name="T8" fmla="*/ 282 w 1504"/>
                  <a:gd name="T9" fmla="*/ 36 h 754"/>
                  <a:gd name="T10" fmla="*/ 449 w 1504"/>
                  <a:gd name="T11" fmla="*/ 17 h 754"/>
                  <a:gd name="T12" fmla="*/ 684 w 1504"/>
                  <a:gd name="T13" fmla="*/ 3 h 754"/>
                  <a:gd name="T14" fmla="*/ 905 w 1504"/>
                  <a:gd name="T15" fmla="*/ 0 h 754"/>
                  <a:gd name="T16" fmla="*/ 1076 w 1504"/>
                  <a:gd name="T17" fmla="*/ 22 h 754"/>
                  <a:gd name="T18" fmla="*/ 1233 w 1504"/>
                  <a:gd name="T19" fmla="*/ 79 h 754"/>
                  <a:gd name="T20" fmla="*/ 1273 w 1504"/>
                  <a:gd name="T21" fmla="*/ 124 h 754"/>
                  <a:gd name="T22" fmla="*/ 1335 w 1504"/>
                  <a:gd name="T23" fmla="*/ 210 h 754"/>
                  <a:gd name="T24" fmla="*/ 1402 w 1504"/>
                  <a:gd name="T25" fmla="*/ 314 h 754"/>
                  <a:gd name="T26" fmla="*/ 1454 w 1504"/>
                  <a:gd name="T27" fmla="*/ 421 h 754"/>
                  <a:gd name="T28" fmla="*/ 1480 w 1504"/>
                  <a:gd name="T29" fmla="*/ 561 h 754"/>
                  <a:gd name="T30" fmla="*/ 1504 w 1504"/>
                  <a:gd name="T31" fmla="*/ 739 h 754"/>
                  <a:gd name="T32" fmla="*/ 1404 w 1504"/>
                  <a:gd name="T33" fmla="*/ 754 h 754"/>
                  <a:gd name="T34" fmla="*/ 0 w 1504"/>
                  <a:gd name="T35" fmla="*/ 523 h 754"/>
                  <a:gd name="T36" fmla="*/ 0 w 1504"/>
                  <a:gd name="T37" fmla="*/ 324 h 754"/>
                  <a:gd name="T38" fmla="*/ 0 w 1504"/>
                  <a:gd name="T39" fmla="*/ 324 h 7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04" h="754">
                    <a:moveTo>
                      <a:pt x="0" y="324"/>
                    </a:moveTo>
                    <a:lnTo>
                      <a:pt x="45" y="214"/>
                    </a:lnTo>
                    <a:lnTo>
                      <a:pt x="88" y="160"/>
                    </a:lnTo>
                    <a:lnTo>
                      <a:pt x="199" y="74"/>
                    </a:lnTo>
                    <a:lnTo>
                      <a:pt x="282" y="36"/>
                    </a:lnTo>
                    <a:lnTo>
                      <a:pt x="449" y="17"/>
                    </a:lnTo>
                    <a:lnTo>
                      <a:pt x="684" y="3"/>
                    </a:lnTo>
                    <a:lnTo>
                      <a:pt x="905" y="0"/>
                    </a:lnTo>
                    <a:lnTo>
                      <a:pt x="1076" y="22"/>
                    </a:lnTo>
                    <a:lnTo>
                      <a:pt x="1233" y="79"/>
                    </a:lnTo>
                    <a:lnTo>
                      <a:pt x="1273" y="124"/>
                    </a:lnTo>
                    <a:lnTo>
                      <a:pt x="1335" y="210"/>
                    </a:lnTo>
                    <a:lnTo>
                      <a:pt x="1402" y="314"/>
                    </a:lnTo>
                    <a:lnTo>
                      <a:pt x="1454" y="421"/>
                    </a:lnTo>
                    <a:lnTo>
                      <a:pt x="1480" y="561"/>
                    </a:lnTo>
                    <a:lnTo>
                      <a:pt x="1504" y="739"/>
                    </a:lnTo>
                    <a:lnTo>
                      <a:pt x="1404" y="754"/>
                    </a:lnTo>
                    <a:lnTo>
                      <a:pt x="0" y="523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707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54"/>
              <p:cNvSpPr>
                <a:spLocks/>
              </p:cNvSpPr>
              <p:nvPr/>
            </p:nvSpPr>
            <p:spPr bwMode="auto">
              <a:xfrm>
                <a:off x="6618" y="4583"/>
                <a:ext cx="1411" cy="188"/>
              </a:xfrm>
              <a:custGeom>
                <a:avLst/>
                <a:gdLst>
                  <a:gd name="T0" fmla="*/ 0 w 1411"/>
                  <a:gd name="T1" fmla="*/ 31 h 188"/>
                  <a:gd name="T2" fmla="*/ 475 w 1411"/>
                  <a:gd name="T3" fmla="*/ 12 h 188"/>
                  <a:gd name="T4" fmla="*/ 758 w 1411"/>
                  <a:gd name="T5" fmla="*/ 0 h 188"/>
                  <a:gd name="T6" fmla="*/ 1259 w 1411"/>
                  <a:gd name="T7" fmla="*/ 41 h 188"/>
                  <a:gd name="T8" fmla="*/ 1411 w 1411"/>
                  <a:gd name="T9" fmla="*/ 140 h 188"/>
                  <a:gd name="T10" fmla="*/ 1366 w 1411"/>
                  <a:gd name="T11" fmla="*/ 188 h 188"/>
                  <a:gd name="T12" fmla="*/ 0 w 1411"/>
                  <a:gd name="T13" fmla="*/ 143 h 188"/>
                  <a:gd name="T14" fmla="*/ 0 w 1411"/>
                  <a:gd name="T15" fmla="*/ 31 h 188"/>
                  <a:gd name="T16" fmla="*/ 0 w 1411"/>
                  <a:gd name="T17" fmla="*/ 31 h 1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11" h="188">
                    <a:moveTo>
                      <a:pt x="0" y="31"/>
                    </a:moveTo>
                    <a:lnTo>
                      <a:pt x="475" y="12"/>
                    </a:lnTo>
                    <a:lnTo>
                      <a:pt x="758" y="0"/>
                    </a:lnTo>
                    <a:lnTo>
                      <a:pt x="1259" y="41"/>
                    </a:lnTo>
                    <a:lnTo>
                      <a:pt x="1411" y="140"/>
                    </a:lnTo>
                    <a:lnTo>
                      <a:pt x="1366" y="188"/>
                    </a:lnTo>
                    <a:lnTo>
                      <a:pt x="0" y="143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55"/>
              <p:cNvSpPr>
                <a:spLocks/>
              </p:cNvSpPr>
              <p:nvPr/>
            </p:nvSpPr>
            <p:spPr bwMode="auto">
              <a:xfrm>
                <a:off x="6601" y="4659"/>
                <a:ext cx="1473" cy="454"/>
              </a:xfrm>
              <a:custGeom>
                <a:avLst/>
                <a:gdLst>
                  <a:gd name="T0" fmla="*/ 78 w 1473"/>
                  <a:gd name="T1" fmla="*/ 29 h 454"/>
                  <a:gd name="T2" fmla="*/ 316 w 1473"/>
                  <a:gd name="T3" fmla="*/ 10 h 454"/>
                  <a:gd name="T4" fmla="*/ 656 w 1473"/>
                  <a:gd name="T5" fmla="*/ 0 h 454"/>
                  <a:gd name="T6" fmla="*/ 915 w 1473"/>
                  <a:gd name="T7" fmla="*/ 0 h 454"/>
                  <a:gd name="T8" fmla="*/ 1164 w 1473"/>
                  <a:gd name="T9" fmla="*/ 26 h 454"/>
                  <a:gd name="T10" fmla="*/ 1421 w 1473"/>
                  <a:gd name="T11" fmla="*/ 62 h 454"/>
                  <a:gd name="T12" fmla="*/ 1438 w 1473"/>
                  <a:gd name="T13" fmla="*/ 88 h 454"/>
                  <a:gd name="T14" fmla="*/ 1466 w 1473"/>
                  <a:gd name="T15" fmla="*/ 264 h 454"/>
                  <a:gd name="T16" fmla="*/ 1473 w 1473"/>
                  <a:gd name="T17" fmla="*/ 388 h 454"/>
                  <a:gd name="T18" fmla="*/ 1352 w 1473"/>
                  <a:gd name="T19" fmla="*/ 411 h 454"/>
                  <a:gd name="T20" fmla="*/ 998 w 1473"/>
                  <a:gd name="T21" fmla="*/ 447 h 454"/>
                  <a:gd name="T22" fmla="*/ 684 w 1473"/>
                  <a:gd name="T23" fmla="*/ 454 h 454"/>
                  <a:gd name="T24" fmla="*/ 271 w 1473"/>
                  <a:gd name="T25" fmla="*/ 426 h 454"/>
                  <a:gd name="T26" fmla="*/ 0 w 1473"/>
                  <a:gd name="T27" fmla="*/ 347 h 454"/>
                  <a:gd name="T28" fmla="*/ 78 w 1473"/>
                  <a:gd name="T29" fmla="*/ 29 h 454"/>
                  <a:gd name="T30" fmla="*/ 78 w 1473"/>
                  <a:gd name="T31" fmla="*/ 29 h 4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3" h="454">
                    <a:moveTo>
                      <a:pt x="78" y="29"/>
                    </a:moveTo>
                    <a:lnTo>
                      <a:pt x="316" y="10"/>
                    </a:lnTo>
                    <a:lnTo>
                      <a:pt x="656" y="0"/>
                    </a:lnTo>
                    <a:lnTo>
                      <a:pt x="915" y="0"/>
                    </a:lnTo>
                    <a:lnTo>
                      <a:pt x="1164" y="26"/>
                    </a:lnTo>
                    <a:lnTo>
                      <a:pt x="1421" y="62"/>
                    </a:lnTo>
                    <a:lnTo>
                      <a:pt x="1438" y="88"/>
                    </a:lnTo>
                    <a:lnTo>
                      <a:pt x="1466" y="264"/>
                    </a:lnTo>
                    <a:lnTo>
                      <a:pt x="1473" y="388"/>
                    </a:lnTo>
                    <a:lnTo>
                      <a:pt x="1352" y="411"/>
                    </a:lnTo>
                    <a:lnTo>
                      <a:pt x="998" y="447"/>
                    </a:lnTo>
                    <a:lnTo>
                      <a:pt x="684" y="454"/>
                    </a:lnTo>
                    <a:lnTo>
                      <a:pt x="271" y="426"/>
                    </a:lnTo>
                    <a:lnTo>
                      <a:pt x="0" y="347"/>
                    </a:lnTo>
                    <a:lnTo>
                      <a:pt x="78" y="29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56"/>
              <p:cNvSpPr>
                <a:spLocks/>
              </p:cNvSpPr>
              <p:nvPr/>
            </p:nvSpPr>
            <p:spPr bwMode="auto">
              <a:xfrm>
                <a:off x="6525" y="4624"/>
                <a:ext cx="154" cy="389"/>
              </a:xfrm>
              <a:custGeom>
                <a:avLst/>
                <a:gdLst>
                  <a:gd name="T0" fmla="*/ 0 w 154"/>
                  <a:gd name="T1" fmla="*/ 351 h 389"/>
                  <a:gd name="T2" fmla="*/ 47 w 154"/>
                  <a:gd name="T3" fmla="*/ 71 h 389"/>
                  <a:gd name="T4" fmla="*/ 90 w 154"/>
                  <a:gd name="T5" fmla="*/ 0 h 389"/>
                  <a:gd name="T6" fmla="*/ 154 w 154"/>
                  <a:gd name="T7" fmla="*/ 68 h 389"/>
                  <a:gd name="T8" fmla="*/ 121 w 154"/>
                  <a:gd name="T9" fmla="*/ 202 h 389"/>
                  <a:gd name="T10" fmla="*/ 93 w 154"/>
                  <a:gd name="T11" fmla="*/ 389 h 389"/>
                  <a:gd name="T12" fmla="*/ 0 w 154"/>
                  <a:gd name="T13" fmla="*/ 351 h 389"/>
                  <a:gd name="T14" fmla="*/ 0 w 154"/>
                  <a:gd name="T15" fmla="*/ 351 h 3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389">
                    <a:moveTo>
                      <a:pt x="0" y="351"/>
                    </a:moveTo>
                    <a:lnTo>
                      <a:pt x="47" y="71"/>
                    </a:lnTo>
                    <a:lnTo>
                      <a:pt x="90" y="0"/>
                    </a:lnTo>
                    <a:lnTo>
                      <a:pt x="154" y="68"/>
                    </a:lnTo>
                    <a:lnTo>
                      <a:pt x="121" y="202"/>
                    </a:lnTo>
                    <a:lnTo>
                      <a:pt x="93" y="389"/>
                    </a:lnTo>
                    <a:lnTo>
                      <a:pt x="0" y="351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57"/>
              <p:cNvSpPr>
                <a:spLocks/>
              </p:cNvSpPr>
              <p:nvPr/>
            </p:nvSpPr>
            <p:spPr bwMode="auto">
              <a:xfrm>
                <a:off x="8029" y="3288"/>
                <a:ext cx="542" cy="630"/>
              </a:xfrm>
              <a:custGeom>
                <a:avLst/>
                <a:gdLst>
                  <a:gd name="T0" fmla="*/ 52 w 542"/>
                  <a:gd name="T1" fmla="*/ 176 h 630"/>
                  <a:gd name="T2" fmla="*/ 45 w 542"/>
                  <a:gd name="T3" fmla="*/ 81 h 630"/>
                  <a:gd name="T4" fmla="*/ 71 w 542"/>
                  <a:gd name="T5" fmla="*/ 50 h 630"/>
                  <a:gd name="T6" fmla="*/ 164 w 542"/>
                  <a:gd name="T7" fmla="*/ 0 h 630"/>
                  <a:gd name="T8" fmla="*/ 212 w 542"/>
                  <a:gd name="T9" fmla="*/ 0 h 630"/>
                  <a:gd name="T10" fmla="*/ 347 w 542"/>
                  <a:gd name="T11" fmla="*/ 55 h 630"/>
                  <a:gd name="T12" fmla="*/ 435 w 542"/>
                  <a:gd name="T13" fmla="*/ 128 h 630"/>
                  <a:gd name="T14" fmla="*/ 468 w 542"/>
                  <a:gd name="T15" fmla="*/ 219 h 630"/>
                  <a:gd name="T16" fmla="*/ 494 w 542"/>
                  <a:gd name="T17" fmla="*/ 392 h 630"/>
                  <a:gd name="T18" fmla="*/ 542 w 542"/>
                  <a:gd name="T19" fmla="*/ 504 h 630"/>
                  <a:gd name="T20" fmla="*/ 466 w 542"/>
                  <a:gd name="T21" fmla="*/ 575 h 630"/>
                  <a:gd name="T22" fmla="*/ 421 w 542"/>
                  <a:gd name="T23" fmla="*/ 585 h 630"/>
                  <a:gd name="T24" fmla="*/ 271 w 542"/>
                  <a:gd name="T25" fmla="*/ 597 h 630"/>
                  <a:gd name="T26" fmla="*/ 91 w 542"/>
                  <a:gd name="T27" fmla="*/ 630 h 630"/>
                  <a:gd name="T28" fmla="*/ 43 w 542"/>
                  <a:gd name="T29" fmla="*/ 620 h 630"/>
                  <a:gd name="T30" fmla="*/ 0 w 542"/>
                  <a:gd name="T31" fmla="*/ 585 h 630"/>
                  <a:gd name="T32" fmla="*/ 69 w 542"/>
                  <a:gd name="T33" fmla="*/ 563 h 630"/>
                  <a:gd name="T34" fmla="*/ 114 w 542"/>
                  <a:gd name="T35" fmla="*/ 535 h 630"/>
                  <a:gd name="T36" fmla="*/ 52 w 542"/>
                  <a:gd name="T37" fmla="*/ 176 h 630"/>
                  <a:gd name="T38" fmla="*/ 52 w 542"/>
                  <a:gd name="T39" fmla="*/ 176 h 6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2" h="630">
                    <a:moveTo>
                      <a:pt x="52" y="176"/>
                    </a:moveTo>
                    <a:lnTo>
                      <a:pt x="45" y="81"/>
                    </a:lnTo>
                    <a:lnTo>
                      <a:pt x="71" y="50"/>
                    </a:lnTo>
                    <a:lnTo>
                      <a:pt x="164" y="0"/>
                    </a:lnTo>
                    <a:lnTo>
                      <a:pt x="212" y="0"/>
                    </a:lnTo>
                    <a:lnTo>
                      <a:pt x="347" y="55"/>
                    </a:lnTo>
                    <a:lnTo>
                      <a:pt x="435" y="128"/>
                    </a:lnTo>
                    <a:lnTo>
                      <a:pt x="468" y="219"/>
                    </a:lnTo>
                    <a:lnTo>
                      <a:pt x="494" y="392"/>
                    </a:lnTo>
                    <a:lnTo>
                      <a:pt x="542" y="504"/>
                    </a:lnTo>
                    <a:lnTo>
                      <a:pt x="466" y="575"/>
                    </a:lnTo>
                    <a:lnTo>
                      <a:pt x="421" y="585"/>
                    </a:lnTo>
                    <a:lnTo>
                      <a:pt x="271" y="597"/>
                    </a:lnTo>
                    <a:lnTo>
                      <a:pt x="91" y="630"/>
                    </a:lnTo>
                    <a:lnTo>
                      <a:pt x="43" y="620"/>
                    </a:lnTo>
                    <a:lnTo>
                      <a:pt x="0" y="585"/>
                    </a:lnTo>
                    <a:lnTo>
                      <a:pt x="69" y="563"/>
                    </a:lnTo>
                    <a:lnTo>
                      <a:pt x="114" y="535"/>
                    </a:lnTo>
                    <a:lnTo>
                      <a:pt x="52" y="176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58"/>
              <p:cNvSpPr>
                <a:spLocks/>
              </p:cNvSpPr>
              <p:nvPr/>
            </p:nvSpPr>
            <p:spPr bwMode="auto">
              <a:xfrm>
                <a:off x="8048" y="3469"/>
                <a:ext cx="174" cy="368"/>
              </a:xfrm>
              <a:custGeom>
                <a:avLst/>
                <a:gdLst>
                  <a:gd name="T0" fmla="*/ 81 w 174"/>
                  <a:gd name="T1" fmla="*/ 368 h 368"/>
                  <a:gd name="T2" fmla="*/ 0 w 174"/>
                  <a:gd name="T3" fmla="*/ 211 h 368"/>
                  <a:gd name="T4" fmla="*/ 0 w 174"/>
                  <a:gd name="T5" fmla="*/ 152 h 368"/>
                  <a:gd name="T6" fmla="*/ 29 w 174"/>
                  <a:gd name="T7" fmla="*/ 0 h 368"/>
                  <a:gd name="T8" fmla="*/ 107 w 174"/>
                  <a:gd name="T9" fmla="*/ 2 h 368"/>
                  <a:gd name="T10" fmla="*/ 114 w 174"/>
                  <a:gd name="T11" fmla="*/ 28 h 368"/>
                  <a:gd name="T12" fmla="*/ 148 w 174"/>
                  <a:gd name="T13" fmla="*/ 62 h 368"/>
                  <a:gd name="T14" fmla="*/ 148 w 174"/>
                  <a:gd name="T15" fmla="*/ 92 h 368"/>
                  <a:gd name="T16" fmla="*/ 159 w 174"/>
                  <a:gd name="T17" fmla="*/ 92 h 368"/>
                  <a:gd name="T18" fmla="*/ 174 w 174"/>
                  <a:gd name="T19" fmla="*/ 145 h 368"/>
                  <a:gd name="T20" fmla="*/ 174 w 174"/>
                  <a:gd name="T21" fmla="*/ 218 h 368"/>
                  <a:gd name="T22" fmla="*/ 155 w 174"/>
                  <a:gd name="T23" fmla="*/ 230 h 368"/>
                  <a:gd name="T24" fmla="*/ 145 w 174"/>
                  <a:gd name="T25" fmla="*/ 290 h 368"/>
                  <a:gd name="T26" fmla="*/ 105 w 174"/>
                  <a:gd name="T27" fmla="*/ 349 h 368"/>
                  <a:gd name="T28" fmla="*/ 81 w 174"/>
                  <a:gd name="T29" fmla="*/ 368 h 368"/>
                  <a:gd name="T30" fmla="*/ 81 w 174"/>
                  <a:gd name="T31" fmla="*/ 368 h 3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4" h="368">
                    <a:moveTo>
                      <a:pt x="81" y="368"/>
                    </a:moveTo>
                    <a:lnTo>
                      <a:pt x="0" y="211"/>
                    </a:lnTo>
                    <a:lnTo>
                      <a:pt x="0" y="152"/>
                    </a:lnTo>
                    <a:lnTo>
                      <a:pt x="29" y="0"/>
                    </a:lnTo>
                    <a:lnTo>
                      <a:pt x="107" y="2"/>
                    </a:lnTo>
                    <a:lnTo>
                      <a:pt x="114" y="28"/>
                    </a:lnTo>
                    <a:lnTo>
                      <a:pt x="148" y="62"/>
                    </a:lnTo>
                    <a:lnTo>
                      <a:pt x="148" y="92"/>
                    </a:lnTo>
                    <a:lnTo>
                      <a:pt x="159" y="92"/>
                    </a:lnTo>
                    <a:lnTo>
                      <a:pt x="174" y="145"/>
                    </a:lnTo>
                    <a:lnTo>
                      <a:pt x="174" y="218"/>
                    </a:lnTo>
                    <a:lnTo>
                      <a:pt x="155" y="230"/>
                    </a:lnTo>
                    <a:lnTo>
                      <a:pt x="145" y="290"/>
                    </a:lnTo>
                    <a:lnTo>
                      <a:pt x="105" y="349"/>
                    </a:lnTo>
                    <a:lnTo>
                      <a:pt x="81" y="368"/>
                    </a:lnTo>
                    <a:close/>
                  </a:path>
                </a:pathLst>
              </a:custGeom>
              <a:solidFill>
                <a:srgbClr val="B3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59"/>
              <p:cNvSpPr>
                <a:spLocks/>
              </p:cNvSpPr>
              <p:nvPr/>
            </p:nvSpPr>
            <p:spPr bwMode="auto">
              <a:xfrm>
                <a:off x="7007" y="3590"/>
                <a:ext cx="583" cy="729"/>
              </a:xfrm>
              <a:custGeom>
                <a:avLst/>
                <a:gdLst>
                  <a:gd name="T0" fmla="*/ 93 w 583"/>
                  <a:gd name="T1" fmla="*/ 0 h 729"/>
                  <a:gd name="T2" fmla="*/ 43 w 583"/>
                  <a:gd name="T3" fmla="*/ 154 h 729"/>
                  <a:gd name="T4" fmla="*/ 17 w 583"/>
                  <a:gd name="T5" fmla="*/ 261 h 729"/>
                  <a:gd name="T6" fmla="*/ 0 w 583"/>
                  <a:gd name="T7" fmla="*/ 423 h 729"/>
                  <a:gd name="T8" fmla="*/ 91 w 583"/>
                  <a:gd name="T9" fmla="*/ 606 h 729"/>
                  <a:gd name="T10" fmla="*/ 43 w 583"/>
                  <a:gd name="T11" fmla="*/ 729 h 729"/>
                  <a:gd name="T12" fmla="*/ 302 w 583"/>
                  <a:gd name="T13" fmla="*/ 713 h 729"/>
                  <a:gd name="T14" fmla="*/ 471 w 583"/>
                  <a:gd name="T15" fmla="*/ 710 h 729"/>
                  <a:gd name="T16" fmla="*/ 583 w 583"/>
                  <a:gd name="T17" fmla="*/ 720 h 729"/>
                  <a:gd name="T18" fmla="*/ 547 w 583"/>
                  <a:gd name="T19" fmla="*/ 568 h 729"/>
                  <a:gd name="T20" fmla="*/ 468 w 583"/>
                  <a:gd name="T21" fmla="*/ 85 h 729"/>
                  <a:gd name="T22" fmla="*/ 93 w 583"/>
                  <a:gd name="T23" fmla="*/ 0 h 729"/>
                  <a:gd name="T24" fmla="*/ 93 w 583"/>
                  <a:gd name="T25" fmla="*/ 0 h 7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3" h="729">
                    <a:moveTo>
                      <a:pt x="93" y="0"/>
                    </a:moveTo>
                    <a:lnTo>
                      <a:pt x="43" y="154"/>
                    </a:lnTo>
                    <a:lnTo>
                      <a:pt x="17" y="261"/>
                    </a:lnTo>
                    <a:lnTo>
                      <a:pt x="0" y="423"/>
                    </a:lnTo>
                    <a:lnTo>
                      <a:pt x="91" y="606"/>
                    </a:lnTo>
                    <a:lnTo>
                      <a:pt x="43" y="729"/>
                    </a:lnTo>
                    <a:lnTo>
                      <a:pt x="302" y="713"/>
                    </a:lnTo>
                    <a:lnTo>
                      <a:pt x="471" y="710"/>
                    </a:lnTo>
                    <a:lnTo>
                      <a:pt x="583" y="720"/>
                    </a:lnTo>
                    <a:lnTo>
                      <a:pt x="547" y="568"/>
                    </a:lnTo>
                    <a:lnTo>
                      <a:pt x="468" y="85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60"/>
              <p:cNvSpPr>
                <a:spLocks/>
              </p:cNvSpPr>
              <p:nvPr/>
            </p:nvSpPr>
            <p:spPr bwMode="auto">
              <a:xfrm>
                <a:off x="7083" y="3457"/>
                <a:ext cx="580" cy="729"/>
              </a:xfrm>
              <a:custGeom>
                <a:avLst/>
                <a:gdLst>
                  <a:gd name="T0" fmla="*/ 0 w 580"/>
                  <a:gd name="T1" fmla="*/ 363 h 729"/>
                  <a:gd name="T2" fmla="*/ 41 w 580"/>
                  <a:gd name="T3" fmla="*/ 290 h 729"/>
                  <a:gd name="T4" fmla="*/ 67 w 580"/>
                  <a:gd name="T5" fmla="*/ 209 h 729"/>
                  <a:gd name="T6" fmla="*/ 10 w 580"/>
                  <a:gd name="T7" fmla="*/ 131 h 729"/>
                  <a:gd name="T8" fmla="*/ 81 w 580"/>
                  <a:gd name="T9" fmla="*/ 0 h 729"/>
                  <a:gd name="T10" fmla="*/ 305 w 580"/>
                  <a:gd name="T11" fmla="*/ 24 h 729"/>
                  <a:gd name="T12" fmla="*/ 492 w 580"/>
                  <a:gd name="T13" fmla="*/ 78 h 729"/>
                  <a:gd name="T14" fmla="*/ 564 w 580"/>
                  <a:gd name="T15" fmla="*/ 128 h 729"/>
                  <a:gd name="T16" fmla="*/ 580 w 580"/>
                  <a:gd name="T17" fmla="*/ 185 h 729"/>
                  <a:gd name="T18" fmla="*/ 564 w 580"/>
                  <a:gd name="T19" fmla="*/ 309 h 729"/>
                  <a:gd name="T20" fmla="*/ 545 w 580"/>
                  <a:gd name="T21" fmla="*/ 470 h 729"/>
                  <a:gd name="T22" fmla="*/ 492 w 580"/>
                  <a:gd name="T23" fmla="*/ 644 h 729"/>
                  <a:gd name="T24" fmla="*/ 480 w 580"/>
                  <a:gd name="T25" fmla="*/ 717 h 729"/>
                  <a:gd name="T26" fmla="*/ 440 w 580"/>
                  <a:gd name="T27" fmla="*/ 729 h 729"/>
                  <a:gd name="T28" fmla="*/ 124 w 580"/>
                  <a:gd name="T29" fmla="*/ 722 h 729"/>
                  <a:gd name="T30" fmla="*/ 103 w 580"/>
                  <a:gd name="T31" fmla="*/ 651 h 729"/>
                  <a:gd name="T32" fmla="*/ 36 w 580"/>
                  <a:gd name="T33" fmla="*/ 499 h 729"/>
                  <a:gd name="T34" fmla="*/ 60 w 580"/>
                  <a:gd name="T35" fmla="*/ 442 h 729"/>
                  <a:gd name="T36" fmla="*/ 67 w 580"/>
                  <a:gd name="T37" fmla="*/ 392 h 729"/>
                  <a:gd name="T38" fmla="*/ 43 w 580"/>
                  <a:gd name="T39" fmla="*/ 368 h 729"/>
                  <a:gd name="T40" fmla="*/ 0 w 580"/>
                  <a:gd name="T41" fmla="*/ 363 h 729"/>
                  <a:gd name="T42" fmla="*/ 0 w 580"/>
                  <a:gd name="T43" fmla="*/ 363 h 7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0" h="729">
                    <a:moveTo>
                      <a:pt x="0" y="363"/>
                    </a:moveTo>
                    <a:lnTo>
                      <a:pt x="41" y="290"/>
                    </a:lnTo>
                    <a:lnTo>
                      <a:pt x="67" y="209"/>
                    </a:lnTo>
                    <a:lnTo>
                      <a:pt x="10" y="131"/>
                    </a:lnTo>
                    <a:lnTo>
                      <a:pt x="81" y="0"/>
                    </a:lnTo>
                    <a:lnTo>
                      <a:pt x="305" y="24"/>
                    </a:lnTo>
                    <a:lnTo>
                      <a:pt x="492" y="78"/>
                    </a:lnTo>
                    <a:lnTo>
                      <a:pt x="564" y="128"/>
                    </a:lnTo>
                    <a:lnTo>
                      <a:pt x="580" y="185"/>
                    </a:lnTo>
                    <a:lnTo>
                      <a:pt x="564" y="309"/>
                    </a:lnTo>
                    <a:lnTo>
                      <a:pt x="545" y="470"/>
                    </a:lnTo>
                    <a:lnTo>
                      <a:pt x="492" y="644"/>
                    </a:lnTo>
                    <a:lnTo>
                      <a:pt x="480" y="717"/>
                    </a:lnTo>
                    <a:lnTo>
                      <a:pt x="440" y="729"/>
                    </a:lnTo>
                    <a:lnTo>
                      <a:pt x="124" y="722"/>
                    </a:lnTo>
                    <a:lnTo>
                      <a:pt x="103" y="651"/>
                    </a:lnTo>
                    <a:lnTo>
                      <a:pt x="36" y="499"/>
                    </a:lnTo>
                    <a:lnTo>
                      <a:pt x="60" y="442"/>
                    </a:lnTo>
                    <a:lnTo>
                      <a:pt x="67" y="392"/>
                    </a:lnTo>
                    <a:lnTo>
                      <a:pt x="43" y="368"/>
                    </a:lnTo>
                    <a:lnTo>
                      <a:pt x="0" y="363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61"/>
              <p:cNvSpPr>
                <a:spLocks/>
              </p:cNvSpPr>
              <p:nvPr/>
            </p:nvSpPr>
            <p:spPr bwMode="auto">
              <a:xfrm>
                <a:off x="6589" y="3773"/>
                <a:ext cx="430" cy="480"/>
              </a:xfrm>
              <a:custGeom>
                <a:avLst/>
                <a:gdLst>
                  <a:gd name="T0" fmla="*/ 0 w 430"/>
                  <a:gd name="T1" fmla="*/ 131 h 480"/>
                  <a:gd name="T2" fmla="*/ 276 w 430"/>
                  <a:gd name="T3" fmla="*/ 0 h 480"/>
                  <a:gd name="T4" fmla="*/ 430 w 430"/>
                  <a:gd name="T5" fmla="*/ 152 h 480"/>
                  <a:gd name="T6" fmla="*/ 418 w 430"/>
                  <a:gd name="T7" fmla="*/ 235 h 480"/>
                  <a:gd name="T8" fmla="*/ 425 w 430"/>
                  <a:gd name="T9" fmla="*/ 268 h 480"/>
                  <a:gd name="T10" fmla="*/ 323 w 430"/>
                  <a:gd name="T11" fmla="*/ 325 h 480"/>
                  <a:gd name="T12" fmla="*/ 140 w 430"/>
                  <a:gd name="T13" fmla="*/ 480 h 480"/>
                  <a:gd name="T14" fmla="*/ 0 w 430"/>
                  <a:gd name="T15" fmla="*/ 131 h 480"/>
                  <a:gd name="T16" fmla="*/ 0 w 430"/>
                  <a:gd name="T17" fmla="*/ 131 h 4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0" h="480">
                    <a:moveTo>
                      <a:pt x="0" y="131"/>
                    </a:moveTo>
                    <a:lnTo>
                      <a:pt x="276" y="0"/>
                    </a:lnTo>
                    <a:lnTo>
                      <a:pt x="430" y="152"/>
                    </a:lnTo>
                    <a:lnTo>
                      <a:pt x="418" y="235"/>
                    </a:lnTo>
                    <a:lnTo>
                      <a:pt x="425" y="268"/>
                    </a:lnTo>
                    <a:lnTo>
                      <a:pt x="323" y="325"/>
                    </a:lnTo>
                    <a:lnTo>
                      <a:pt x="140" y="480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62"/>
              <p:cNvSpPr>
                <a:spLocks/>
              </p:cNvSpPr>
              <p:nvPr/>
            </p:nvSpPr>
            <p:spPr bwMode="auto">
              <a:xfrm>
                <a:off x="5764" y="3378"/>
                <a:ext cx="1155" cy="1564"/>
              </a:xfrm>
              <a:custGeom>
                <a:avLst/>
                <a:gdLst>
                  <a:gd name="T0" fmla="*/ 666 w 1155"/>
                  <a:gd name="T1" fmla="*/ 174 h 1564"/>
                  <a:gd name="T2" fmla="*/ 732 w 1155"/>
                  <a:gd name="T3" fmla="*/ 326 h 1564"/>
                  <a:gd name="T4" fmla="*/ 782 w 1155"/>
                  <a:gd name="T5" fmla="*/ 461 h 1564"/>
                  <a:gd name="T6" fmla="*/ 835 w 1155"/>
                  <a:gd name="T7" fmla="*/ 518 h 1564"/>
                  <a:gd name="T8" fmla="*/ 863 w 1155"/>
                  <a:gd name="T9" fmla="*/ 583 h 1564"/>
                  <a:gd name="T10" fmla="*/ 927 w 1155"/>
                  <a:gd name="T11" fmla="*/ 735 h 1564"/>
                  <a:gd name="T12" fmla="*/ 961 w 1155"/>
                  <a:gd name="T13" fmla="*/ 832 h 1564"/>
                  <a:gd name="T14" fmla="*/ 1006 w 1155"/>
                  <a:gd name="T15" fmla="*/ 834 h 1564"/>
                  <a:gd name="T16" fmla="*/ 1096 w 1155"/>
                  <a:gd name="T17" fmla="*/ 875 h 1564"/>
                  <a:gd name="T18" fmla="*/ 1155 w 1155"/>
                  <a:gd name="T19" fmla="*/ 960 h 1564"/>
                  <a:gd name="T20" fmla="*/ 1108 w 1155"/>
                  <a:gd name="T21" fmla="*/ 984 h 1564"/>
                  <a:gd name="T22" fmla="*/ 1020 w 1155"/>
                  <a:gd name="T23" fmla="*/ 1036 h 1564"/>
                  <a:gd name="T24" fmla="*/ 961 w 1155"/>
                  <a:gd name="T25" fmla="*/ 1084 h 1564"/>
                  <a:gd name="T26" fmla="*/ 925 w 1155"/>
                  <a:gd name="T27" fmla="*/ 1134 h 1564"/>
                  <a:gd name="T28" fmla="*/ 880 w 1155"/>
                  <a:gd name="T29" fmla="*/ 1231 h 1564"/>
                  <a:gd name="T30" fmla="*/ 837 w 1155"/>
                  <a:gd name="T31" fmla="*/ 1257 h 1564"/>
                  <a:gd name="T32" fmla="*/ 811 w 1155"/>
                  <a:gd name="T33" fmla="*/ 1307 h 1564"/>
                  <a:gd name="T34" fmla="*/ 792 w 1155"/>
                  <a:gd name="T35" fmla="*/ 1405 h 1564"/>
                  <a:gd name="T36" fmla="*/ 694 w 1155"/>
                  <a:gd name="T37" fmla="*/ 1319 h 1564"/>
                  <a:gd name="T38" fmla="*/ 668 w 1155"/>
                  <a:gd name="T39" fmla="*/ 1564 h 1564"/>
                  <a:gd name="T40" fmla="*/ 540 w 1155"/>
                  <a:gd name="T41" fmla="*/ 1505 h 1564"/>
                  <a:gd name="T42" fmla="*/ 276 w 1155"/>
                  <a:gd name="T43" fmla="*/ 1345 h 1564"/>
                  <a:gd name="T44" fmla="*/ 321 w 1155"/>
                  <a:gd name="T45" fmla="*/ 732 h 1564"/>
                  <a:gd name="T46" fmla="*/ 0 w 1155"/>
                  <a:gd name="T47" fmla="*/ 395 h 1564"/>
                  <a:gd name="T48" fmla="*/ 72 w 1155"/>
                  <a:gd name="T49" fmla="*/ 262 h 1564"/>
                  <a:gd name="T50" fmla="*/ 221 w 1155"/>
                  <a:gd name="T51" fmla="*/ 96 h 1564"/>
                  <a:gd name="T52" fmla="*/ 359 w 1155"/>
                  <a:gd name="T53" fmla="*/ 0 h 1564"/>
                  <a:gd name="T54" fmla="*/ 666 w 1155"/>
                  <a:gd name="T55" fmla="*/ 174 h 1564"/>
                  <a:gd name="T56" fmla="*/ 666 w 1155"/>
                  <a:gd name="T57" fmla="*/ 174 h 156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55" h="1564">
                    <a:moveTo>
                      <a:pt x="666" y="174"/>
                    </a:moveTo>
                    <a:lnTo>
                      <a:pt x="732" y="326"/>
                    </a:lnTo>
                    <a:lnTo>
                      <a:pt x="782" y="461"/>
                    </a:lnTo>
                    <a:lnTo>
                      <a:pt x="835" y="518"/>
                    </a:lnTo>
                    <a:lnTo>
                      <a:pt x="863" y="583"/>
                    </a:lnTo>
                    <a:lnTo>
                      <a:pt x="927" y="735"/>
                    </a:lnTo>
                    <a:lnTo>
                      <a:pt x="961" y="832"/>
                    </a:lnTo>
                    <a:lnTo>
                      <a:pt x="1006" y="834"/>
                    </a:lnTo>
                    <a:lnTo>
                      <a:pt x="1096" y="875"/>
                    </a:lnTo>
                    <a:lnTo>
                      <a:pt x="1155" y="960"/>
                    </a:lnTo>
                    <a:lnTo>
                      <a:pt x="1108" y="984"/>
                    </a:lnTo>
                    <a:lnTo>
                      <a:pt x="1020" y="1036"/>
                    </a:lnTo>
                    <a:lnTo>
                      <a:pt x="961" y="1084"/>
                    </a:lnTo>
                    <a:lnTo>
                      <a:pt x="925" y="1134"/>
                    </a:lnTo>
                    <a:lnTo>
                      <a:pt x="880" y="1231"/>
                    </a:lnTo>
                    <a:lnTo>
                      <a:pt x="837" y="1257"/>
                    </a:lnTo>
                    <a:lnTo>
                      <a:pt x="811" y="1307"/>
                    </a:lnTo>
                    <a:lnTo>
                      <a:pt x="792" y="1405"/>
                    </a:lnTo>
                    <a:lnTo>
                      <a:pt x="694" y="1319"/>
                    </a:lnTo>
                    <a:lnTo>
                      <a:pt x="668" y="1564"/>
                    </a:lnTo>
                    <a:lnTo>
                      <a:pt x="540" y="1505"/>
                    </a:lnTo>
                    <a:lnTo>
                      <a:pt x="276" y="1345"/>
                    </a:lnTo>
                    <a:lnTo>
                      <a:pt x="321" y="732"/>
                    </a:lnTo>
                    <a:lnTo>
                      <a:pt x="0" y="395"/>
                    </a:lnTo>
                    <a:lnTo>
                      <a:pt x="72" y="262"/>
                    </a:lnTo>
                    <a:lnTo>
                      <a:pt x="221" y="96"/>
                    </a:lnTo>
                    <a:lnTo>
                      <a:pt x="359" y="0"/>
                    </a:lnTo>
                    <a:lnTo>
                      <a:pt x="666" y="174"/>
                    </a:lnTo>
                    <a:close/>
                  </a:path>
                </a:pathLst>
              </a:custGeom>
              <a:solidFill>
                <a:srgbClr val="427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63"/>
              <p:cNvSpPr>
                <a:spLocks/>
              </p:cNvSpPr>
              <p:nvPr/>
            </p:nvSpPr>
            <p:spPr bwMode="auto">
              <a:xfrm>
                <a:off x="5760" y="3744"/>
                <a:ext cx="297" cy="480"/>
              </a:xfrm>
              <a:custGeom>
                <a:avLst/>
                <a:gdLst>
                  <a:gd name="T0" fmla="*/ 0 w 297"/>
                  <a:gd name="T1" fmla="*/ 53 h 480"/>
                  <a:gd name="T2" fmla="*/ 57 w 297"/>
                  <a:gd name="T3" fmla="*/ 0 h 480"/>
                  <a:gd name="T4" fmla="*/ 297 w 297"/>
                  <a:gd name="T5" fmla="*/ 480 h 480"/>
                  <a:gd name="T6" fmla="*/ 0 w 297"/>
                  <a:gd name="T7" fmla="*/ 53 h 480"/>
                  <a:gd name="T8" fmla="*/ 0 w 297"/>
                  <a:gd name="T9" fmla="*/ 53 h 4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7" h="480">
                    <a:moveTo>
                      <a:pt x="0" y="53"/>
                    </a:moveTo>
                    <a:lnTo>
                      <a:pt x="57" y="0"/>
                    </a:lnTo>
                    <a:lnTo>
                      <a:pt x="297" y="48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21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64"/>
              <p:cNvSpPr>
                <a:spLocks/>
              </p:cNvSpPr>
              <p:nvPr/>
            </p:nvSpPr>
            <p:spPr bwMode="auto">
              <a:xfrm>
                <a:off x="5700" y="3944"/>
                <a:ext cx="269" cy="691"/>
              </a:xfrm>
              <a:custGeom>
                <a:avLst/>
                <a:gdLst>
                  <a:gd name="T0" fmla="*/ 19 w 269"/>
                  <a:gd name="T1" fmla="*/ 0 h 691"/>
                  <a:gd name="T2" fmla="*/ 269 w 269"/>
                  <a:gd name="T3" fmla="*/ 216 h 691"/>
                  <a:gd name="T4" fmla="*/ 240 w 269"/>
                  <a:gd name="T5" fmla="*/ 691 h 691"/>
                  <a:gd name="T6" fmla="*/ 131 w 269"/>
                  <a:gd name="T7" fmla="*/ 570 h 691"/>
                  <a:gd name="T8" fmla="*/ 24 w 269"/>
                  <a:gd name="T9" fmla="*/ 359 h 691"/>
                  <a:gd name="T10" fmla="*/ 0 w 269"/>
                  <a:gd name="T11" fmla="*/ 188 h 691"/>
                  <a:gd name="T12" fmla="*/ 5 w 269"/>
                  <a:gd name="T13" fmla="*/ 52 h 691"/>
                  <a:gd name="T14" fmla="*/ 19 w 269"/>
                  <a:gd name="T15" fmla="*/ 0 h 691"/>
                  <a:gd name="T16" fmla="*/ 19 w 269"/>
                  <a:gd name="T17" fmla="*/ 0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691">
                    <a:moveTo>
                      <a:pt x="19" y="0"/>
                    </a:moveTo>
                    <a:lnTo>
                      <a:pt x="269" y="216"/>
                    </a:lnTo>
                    <a:lnTo>
                      <a:pt x="240" y="691"/>
                    </a:lnTo>
                    <a:lnTo>
                      <a:pt x="131" y="570"/>
                    </a:lnTo>
                    <a:lnTo>
                      <a:pt x="24" y="359"/>
                    </a:lnTo>
                    <a:lnTo>
                      <a:pt x="0" y="188"/>
                    </a:lnTo>
                    <a:lnTo>
                      <a:pt x="5" y="5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65"/>
              <p:cNvSpPr>
                <a:spLocks/>
              </p:cNvSpPr>
              <p:nvPr/>
            </p:nvSpPr>
            <p:spPr bwMode="auto">
              <a:xfrm>
                <a:off x="5717" y="3785"/>
                <a:ext cx="366" cy="375"/>
              </a:xfrm>
              <a:custGeom>
                <a:avLst/>
                <a:gdLst>
                  <a:gd name="T0" fmla="*/ 259 w 366"/>
                  <a:gd name="T1" fmla="*/ 375 h 375"/>
                  <a:gd name="T2" fmla="*/ 0 w 366"/>
                  <a:gd name="T3" fmla="*/ 152 h 375"/>
                  <a:gd name="T4" fmla="*/ 40 w 366"/>
                  <a:gd name="T5" fmla="*/ 0 h 375"/>
                  <a:gd name="T6" fmla="*/ 366 w 366"/>
                  <a:gd name="T7" fmla="*/ 325 h 375"/>
                  <a:gd name="T8" fmla="*/ 259 w 366"/>
                  <a:gd name="T9" fmla="*/ 375 h 375"/>
                  <a:gd name="T10" fmla="*/ 259 w 366"/>
                  <a:gd name="T11" fmla="*/ 375 h 3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5">
                    <a:moveTo>
                      <a:pt x="259" y="375"/>
                    </a:moveTo>
                    <a:lnTo>
                      <a:pt x="0" y="152"/>
                    </a:lnTo>
                    <a:lnTo>
                      <a:pt x="40" y="0"/>
                    </a:lnTo>
                    <a:lnTo>
                      <a:pt x="366" y="325"/>
                    </a:lnTo>
                    <a:lnTo>
                      <a:pt x="259" y="375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66"/>
              <p:cNvSpPr>
                <a:spLocks/>
              </p:cNvSpPr>
              <p:nvPr/>
            </p:nvSpPr>
            <p:spPr bwMode="auto">
              <a:xfrm>
                <a:off x="5943" y="4110"/>
                <a:ext cx="142" cy="613"/>
              </a:xfrm>
              <a:custGeom>
                <a:avLst/>
                <a:gdLst>
                  <a:gd name="T0" fmla="*/ 111 w 142"/>
                  <a:gd name="T1" fmla="*/ 613 h 613"/>
                  <a:gd name="T2" fmla="*/ 142 w 142"/>
                  <a:gd name="T3" fmla="*/ 0 h 613"/>
                  <a:gd name="T4" fmla="*/ 26 w 142"/>
                  <a:gd name="T5" fmla="*/ 48 h 613"/>
                  <a:gd name="T6" fmla="*/ 0 w 142"/>
                  <a:gd name="T7" fmla="*/ 525 h 613"/>
                  <a:gd name="T8" fmla="*/ 95 w 142"/>
                  <a:gd name="T9" fmla="*/ 613 h 613"/>
                  <a:gd name="T10" fmla="*/ 111 w 142"/>
                  <a:gd name="T11" fmla="*/ 613 h 613"/>
                  <a:gd name="T12" fmla="*/ 111 w 142"/>
                  <a:gd name="T13" fmla="*/ 613 h 6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613">
                    <a:moveTo>
                      <a:pt x="111" y="613"/>
                    </a:moveTo>
                    <a:lnTo>
                      <a:pt x="142" y="0"/>
                    </a:lnTo>
                    <a:lnTo>
                      <a:pt x="26" y="48"/>
                    </a:lnTo>
                    <a:lnTo>
                      <a:pt x="0" y="525"/>
                    </a:lnTo>
                    <a:lnTo>
                      <a:pt x="95" y="613"/>
                    </a:lnTo>
                    <a:lnTo>
                      <a:pt x="111" y="613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67"/>
              <p:cNvSpPr>
                <a:spLocks/>
              </p:cNvSpPr>
              <p:nvPr/>
            </p:nvSpPr>
            <p:spPr bwMode="auto">
              <a:xfrm>
                <a:off x="6729" y="3996"/>
                <a:ext cx="247" cy="309"/>
              </a:xfrm>
              <a:custGeom>
                <a:avLst/>
                <a:gdLst>
                  <a:gd name="T0" fmla="*/ 0 w 247"/>
                  <a:gd name="T1" fmla="*/ 219 h 309"/>
                  <a:gd name="T2" fmla="*/ 79 w 247"/>
                  <a:gd name="T3" fmla="*/ 60 h 309"/>
                  <a:gd name="T4" fmla="*/ 110 w 247"/>
                  <a:gd name="T5" fmla="*/ 50 h 309"/>
                  <a:gd name="T6" fmla="*/ 110 w 247"/>
                  <a:gd name="T7" fmla="*/ 0 h 309"/>
                  <a:gd name="T8" fmla="*/ 136 w 247"/>
                  <a:gd name="T9" fmla="*/ 0 h 309"/>
                  <a:gd name="T10" fmla="*/ 162 w 247"/>
                  <a:gd name="T11" fmla="*/ 26 h 309"/>
                  <a:gd name="T12" fmla="*/ 200 w 247"/>
                  <a:gd name="T13" fmla="*/ 91 h 309"/>
                  <a:gd name="T14" fmla="*/ 247 w 247"/>
                  <a:gd name="T15" fmla="*/ 214 h 309"/>
                  <a:gd name="T16" fmla="*/ 171 w 247"/>
                  <a:gd name="T17" fmla="*/ 309 h 309"/>
                  <a:gd name="T18" fmla="*/ 98 w 247"/>
                  <a:gd name="T19" fmla="*/ 238 h 309"/>
                  <a:gd name="T20" fmla="*/ 29 w 247"/>
                  <a:gd name="T21" fmla="*/ 216 h 309"/>
                  <a:gd name="T22" fmla="*/ 0 w 247"/>
                  <a:gd name="T23" fmla="*/ 219 h 309"/>
                  <a:gd name="T24" fmla="*/ 0 w 247"/>
                  <a:gd name="T25" fmla="*/ 219 h 3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7" h="309">
                    <a:moveTo>
                      <a:pt x="0" y="219"/>
                    </a:moveTo>
                    <a:lnTo>
                      <a:pt x="79" y="60"/>
                    </a:lnTo>
                    <a:lnTo>
                      <a:pt x="110" y="50"/>
                    </a:lnTo>
                    <a:lnTo>
                      <a:pt x="110" y="0"/>
                    </a:lnTo>
                    <a:lnTo>
                      <a:pt x="136" y="0"/>
                    </a:lnTo>
                    <a:lnTo>
                      <a:pt x="162" y="26"/>
                    </a:lnTo>
                    <a:lnTo>
                      <a:pt x="200" y="91"/>
                    </a:lnTo>
                    <a:lnTo>
                      <a:pt x="247" y="214"/>
                    </a:lnTo>
                    <a:lnTo>
                      <a:pt x="171" y="309"/>
                    </a:lnTo>
                    <a:lnTo>
                      <a:pt x="98" y="238"/>
                    </a:lnTo>
                    <a:lnTo>
                      <a:pt x="29" y="216"/>
                    </a:lnTo>
                    <a:lnTo>
                      <a:pt x="0" y="219"/>
                    </a:lnTo>
                    <a:close/>
                  </a:path>
                </a:pathLst>
              </a:custGeom>
              <a:solidFill>
                <a:srgbClr val="8F8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68"/>
              <p:cNvSpPr>
                <a:spLocks/>
              </p:cNvSpPr>
              <p:nvPr/>
            </p:nvSpPr>
            <p:spPr bwMode="auto">
              <a:xfrm>
                <a:off x="6836" y="3949"/>
                <a:ext cx="176" cy="145"/>
              </a:xfrm>
              <a:custGeom>
                <a:avLst/>
                <a:gdLst>
                  <a:gd name="T0" fmla="*/ 0 w 176"/>
                  <a:gd name="T1" fmla="*/ 145 h 145"/>
                  <a:gd name="T2" fmla="*/ 136 w 176"/>
                  <a:gd name="T3" fmla="*/ 0 h 145"/>
                  <a:gd name="T4" fmla="*/ 176 w 176"/>
                  <a:gd name="T5" fmla="*/ 19 h 145"/>
                  <a:gd name="T6" fmla="*/ 31 w 176"/>
                  <a:gd name="T7" fmla="*/ 145 h 145"/>
                  <a:gd name="T8" fmla="*/ 0 w 176"/>
                  <a:gd name="T9" fmla="*/ 145 h 145"/>
                  <a:gd name="T10" fmla="*/ 0 w 176"/>
                  <a:gd name="T11" fmla="*/ 145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145">
                    <a:moveTo>
                      <a:pt x="0" y="145"/>
                    </a:moveTo>
                    <a:lnTo>
                      <a:pt x="136" y="0"/>
                    </a:lnTo>
                    <a:lnTo>
                      <a:pt x="176" y="19"/>
                    </a:lnTo>
                    <a:lnTo>
                      <a:pt x="31" y="145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6E9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" name="Freeform 69"/>
              <p:cNvSpPr>
                <a:spLocks/>
              </p:cNvSpPr>
              <p:nvPr/>
            </p:nvSpPr>
            <p:spPr bwMode="auto">
              <a:xfrm>
                <a:off x="6107" y="2982"/>
                <a:ext cx="468" cy="577"/>
              </a:xfrm>
              <a:custGeom>
                <a:avLst/>
                <a:gdLst>
                  <a:gd name="T0" fmla="*/ 0 w 468"/>
                  <a:gd name="T1" fmla="*/ 370 h 577"/>
                  <a:gd name="T2" fmla="*/ 83 w 468"/>
                  <a:gd name="T3" fmla="*/ 499 h 577"/>
                  <a:gd name="T4" fmla="*/ 154 w 468"/>
                  <a:gd name="T5" fmla="*/ 551 h 577"/>
                  <a:gd name="T6" fmla="*/ 252 w 468"/>
                  <a:gd name="T7" fmla="*/ 577 h 577"/>
                  <a:gd name="T8" fmla="*/ 325 w 468"/>
                  <a:gd name="T9" fmla="*/ 577 h 577"/>
                  <a:gd name="T10" fmla="*/ 366 w 468"/>
                  <a:gd name="T11" fmla="*/ 558 h 577"/>
                  <a:gd name="T12" fmla="*/ 399 w 468"/>
                  <a:gd name="T13" fmla="*/ 522 h 577"/>
                  <a:gd name="T14" fmla="*/ 425 w 468"/>
                  <a:gd name="T15" fmla="*/ 444 h 577"/>
                  <a:gd name="T16" fmla="*/ 425 w 468"/>
                  <a:gd name="T17" fmla="*/ 318 h 577"/>
                  <a:gd name="T18" fmla="*/ 468 w 468"/>
                  <a:gd name="T19" fmla="*/ 292 h 577"/>
                  <a:gd name="T20" fmla="*/ 416 w 468"/>
                  <a:gd name="T21" fmla="*/ 159 h 577"/>
                  <a:gd name="T22" fmla="*/ 366 w 468"/>
                  <a:gd name="T23" fmla="*/ 85 h 577"/>
                  <a:gd name="T24" fmla="*/ 271 w 468"/>
                  <a:gd name="T25" fmla="*/ 0 h 577"/>
                  <a:gd name="T26" fmla="*/ 64 w 468"/>
                  <a:gd name="T27" fmla="*/ 168 h 577"/>
                  <a:gd name="T28" fmla="*/ 0 w 468"/>
                  <a:gd name="T29" fmla="*/ 370 h 577"/>
                  <a:gd name="T30" fmla="*/ 0 w 468"/>
                  <a:gd name="T31" fmla="*/ 370 h 5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8" h="577">
                    <a:moveTo>
                      <a:pt x="0" y="370"/>
                    </a:moveTo>
                    <a:lnTo>
                      <a:pt x="83" y="499"/>
                    </a:lnTo>
                    <a:lnTo>
                      <a:pt x="154" y="551"/>
                    </a:lnTo>
                    <a:lnTo>
                      <a:pt x="252" y="577"/>
                    </a:lnTo>
                    <a:lnTo>
                      <a:pt x="325" y="577"/>
                    </a:lnTo>
                    <a:lnTo>
                      <a:pt x="366" y="558"/>
                    </a:lnTo>
                    <a:lnTo>
                      <a:pt x="399" y="522"/>
                    </a:lnTo>
                    <a:lnTo>
                      <a:pt x="425" y="444"/>
                    </a:lnTo>
                    <a:lnTo>
                      <a:pt x="425" y="318"/>
                    </a:lnTo>
                    <a:lnTo>
                      <a:pt x="468" y="292"/>
                    </a:lnTo>
                    <a:lnTo>
                      <a:pt x="416" y="159"/>
                    </a:lnTo>
                    <a:lnTo>
                      <a:pt x="366" y="85"/>
                    </a:lnTo>
                    <a:lnTo>
                      <a:pt x="271" y="0"/>
                    </a:lnTo>
                    <a:lnTo>
                      <a:pt x="64" y="168"/>
                    </a:lnTo>
                    <a:lnTo>
                      <a:pt x="0" y="370"/>
                    </a:lnTo>
                    <a:close/>
                  </a:path>
                </a:pathLst>
              </a:custGeom>
              <a:solidFill>
                <a:srgbClr val="947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70"/>
              <p:cNvSpPr>
                <a:spLocks/>
              </p:cNvSpPr>
              <p:nvPr/>
            </p:nvSpPr>
            <p:spPr bwMode="auto">
              <a:xfrm>
                <a:off x="6976" y="2003"/>
                <a:ext cx="309" cy="487"/>
              </a:xfrm>
              <a:custGeom>
                <a:avLst/>
                <a:gdLst>
                  <a:gd name="T0" fmla="*/ 10 w 309"/>
                  <a:gd name="T1" fmla="*/ 358 h 487"/>
                  <a:gd name="T2" fmla="*/ 0 w 309"/>
                  <a:gd name="T3" fmla="*/ 178 h 487"/>
                  <a:gd name="T4" fmla="*/ 79 w 309"/>
                  <a:gd name="T5" fmla="*/ 47 h 487"/>
                  <a:gd name="T6" fmla="*/ 188 w 309"/>
                  <a:gd name="T7" fmla="*/ 0 h 487"/>
                  <a:gd name="T8" fmla="*/ 293 w 309"/>
                  <a:gd name="T9" fmla="*/ 114 h 487"/>
                  <a:gd name="T10" fmla="*/ 307 w 309"/>
                  <a:gd name="T11" fmla="*/ 187 h 487"/>
                  <a:gd name="T12" fmla="*/ 309 w 309"/>
                  <a:gd name="T13" fmla="*/ 209 h 487"/>
                  <a:gd name="T14" fmla="*/ 309 w 309"/>
                  <a:gd name="T15" fmla="*/ 252 h 487"/>
                  <a:gd name="T16" fmla="*/ 302 w 309"/>
                  <a:gd name="T17" fmla="*/ 278 h 487"/>
                  <a:gd name="T18" fmla="*/ 295 w 309"/>
                  <a:gd name="T19" fmla="*/ 297 h 487"/>
                  <a:gd name="T20" fmla="*/ 269 w 309"/>
                  <a:gd name="T21" fmla="*/ 397 h 487"/>
                  <a:gd name="T22" fmla="*/ 226 w 309"/>
                  <a:gd name="T23" fmla="*/ 454 h 487"/>
                  <a:gd name="T24" fmla="*/ 174 w 309"/>
                  <a:gd name="T25" fmla="*/ 487 h 487"/>
                  <a:gd name="T26" fmla="*/ 107 w 309"/>
                  <a:gd name="T27" fmla="*/ 482 h 487"/>
                  <a:gd name="T28" fmla="*/ 36 w 309"/>
                  <a:gd name="T29" fmla="*/ 420 h 487"/>
                  <a:gd name="T30" fmla="*/ 10 w 309"/>
                  <a:gd name="T31" fmla="*/ 358 h 487"/>
                  <a:gd name="T32" fmla="*/ 10 w 309"/>
                  <a:gd name="T33" fmla="*/ 358 h 4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9" h="487">
                    <a:moveTo>
                      <a:pt x="10" y="358"/>
                    </a:moveTo>
                    <a:lnTo>
                      <a:pt x="0" y="178"/>
                    </a:lnTo>
                    <a:lnTo>
                      <a:pt x="79" y="47"/>
                    </a:lnTo>
                    <a:lnTo>
                      <a:pt x="188" y="0"/>
                    </a:lnTo>
                    <a:lnTo>
                      <a:pt x="293" y="114"/>
                    </a:lnTo>
                    <a:lnTo>
                      <a:pt x="307" y="187"/>
                    </a:lnTo>
                    <a:lnTo>
                      <a:pt x="309" y="209"/>
                    </a:lnTo>
                    <a:lnTo>
                      <a:pt x="309" y="252"/>
                    </a:lnTo>
                    <a:lnTo>
                      <a:pt x="302" y="278"/>
                    </a:lnTo>
                    <a:lnTo>
                      <a:pt x="295" y="297"/>
                    </a:lnTo>
                    <a:lnTo>
                      <a:pt x="269" y="397"/>
                    </a:lnTo>
                    <a:lnTo>
                      <a:pt x="226" y="454"/>
                    </a:lnTo>
                    <a:lnTo>
                      <a:pt x="174" y="487"/>
                    </a:lnTo>
                    <a:lnTo>
                      <a:pt x="107" y="482"/>
                    </a:lnTo>
                    <a:lnTo>
                      <a:pt x="36" y="420"/>
                    </a:lnTo>
                    <a:lnTo>
                      <a:pt x="10" y="358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71"/>
              <p:cNvSpPr>
                <a:spLocks/>
              </p:cNvSpPr>
              <p:nvPr/>
            </p:nvSpPr>
            <p:spPr bwMode="auto">
              <a:xfrm>
                <a:off x="5985" y="2844"/>
                <a:ext cx="414" cy="508"/>
              </a:xfrm>
              <a:custGeom>
                <a:avLst/>
                <a:gdLst>
                  <a:gd name="T0" fmla="*/ 117 w 414"/>
                  <a:gd name="T1" fmla="*/ 508 h 508"/>
                  <a:gd name="T2" fmla="*/ 160 w 414"/>
                  <a:gd name="T3" fmla="*/ 506 h 508"/>
                  <a:gd name="T4" fmla="*/ 179 w 414"/>
                  <a:gd name="T5" fmla="*/ 470 h 508"/>
                  <a:gd name="T6" fmla="*/ 226 w 414"/>
                  <a:gd name="T7" fmla="*/ 463 h 508"/>
                  <a:gd name="T8" fmla="*/ 243 w 414"/>
                  <a:gd name="T9" fmla="*/ 409 h 508"/>
                  <a:gd name="T10" fmla="*/ 281 w 414"/>
                  <a:gd name="T11" fmla="*/ 401 h 508"/>
                  <a:gd name="T12" fmla="*/ 293 w 414"/>
                  <a:gd name="T13" fmla="*/ 359 h 508"/>
                  <a:gd name="T14" fmla="*/ 319 w 414"/>
                  <a:gd name="T15" fmla="*/ 349 h 508"/>
                  <a:gd name="T16" fmla="*/ 345 w 414"/>
                  <a:gd name="T17" fmla="*/ 356 h 508"/>
                  <a:gd name="T18" fmla="*/ 381 w 414"/>
                  <a:gd name="T19" fmla="*/ 418 h 508"/>
                  <a:gd name="T20" fmla="*/ 414 w 414"/>
                  <a:gd name="T21" fmla="*/ 411 h 508"/>
                  <a:gd name="T22" fmla="*/ 369 w 414"/>
                  <a:gd name="T23" fmla="*/ 273 h 508"/>
                  <a:gd name="T24" fmla="*/ 366 w 414"/>
                  <a:gd name="T25" fmla="*/ 245 h 508"/>
                  <a:gd name="T26" fmla="*/ 371 w 414"/>
                  <a:gd name="T27" fmla="*/ 226 h 508"/>
                  <a:gd name="T28" fmla="*/ 385 w 414"/>
                  <a:gd name="T29" fmla="*/ 218 h 508"/>
                  <a:gd name="T30" fmla="*/ 388 w 414"/>
                  <a:gd name="T31" fmla="*/ 159 h 508"/>
                  <a:gd name="T32" fmla="*/ 407 w 414"/>
                  <a:gd name="T33" fmla="*/ 107 h 508"/>
                  <a:gd name="T34" fmla="*/ 362 w 414"/>
                  <a:gd name="T35" fmla="*/ 47 h 508"/>
                  <a:gd name="T36" fmla="*/ 336 w 414"/>
                  <a:gd name="T37" fmla="*/ 9 h 508"/>
                  <a:gd name="T38" fmla="*/ 293 w 414"/>
                  <a:gd name="T39" fmla="*/ 0 h 508"/>
                  <a:gd name="T40" fmla="*/ 274 w 414"/>
                  <a:gd name="T41" fmla="*/ 0 h 508"/>
                  <a:gd name="T42" fmla="*/ 205 w 414"/>
                  <a:gd name="T43" fmla="*/ 26 h 508"/>
                  <a:gd name="T44" fmla="*/ 131 w 414"/>
                  <a:gd name="T45" fmla="*/ 100 h 508"/>
                  <a:gd name="T46" fmla="*/ 74 w 414"/>
                  <a:gd name="T47" fmla="*/ 183 h 508"/>
                  <a:gd name="T48" fmla="*/ 55 w 414"/>
                  <a:gd name="T49" fmla="*/ 235 h 508"/>
                  <a:gd name="T50" fmla="*/ 38 w 414"/>
                  <a:gd name="T51" fmla="*/ 259 h 508"/>
                  <a:gd name="T52" fmla="*/ 36 w 414"/>
                  <a:gd name="T53" fmla="*/ 271 h 508"/>
                  <a:gd name="T54" fmla="*/ 0 w 414"/>
                  <a:gd name="T55" fmla="*/ 313 h 508"/>
                  <a:gd name="T56" fmla="*/ 0 w 414"/>
                  <a:gd name="T57" fmla="*/ 335 h 508"/>
                  <a:gd name="T58" fmla="*/ 10 w 414"/>
                  <a:gd name="T59" fmla="*/ 342 h 508"/>
                  <a:gd name="T60" fmla="*/ 19 w 414"/>
                  <a:gd name="T61" fmla="*/ 382 h 508"/>
                  <a:gd name="T62" fmla="*/ 29 w 414"/>
                  <a:gd name="T63" fmla="*/ 399 h 508"/>
                  <a:gd name="T64" fmla="*/ 81 w 414"/>
                  <a:gd name="T65" fmla="*/ 461 h 508"/>
                  <a:gd name="T66" fmla="*/ 117 w 414"/>
                  <a:gd name="T67" fmla="*/ 508 h 508"/>
                  <a:gd name="T68" fmla="*/ 117 w 414"/>
                  <a:gd name="T69" fmla="*/ 508 h 50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14" h="508">
                    <a:moveTo>
                      <a:pt x="117" y="508"/>
                    </a:moveTo>
                    <a:lnTo>
                      <a:pt x="160" y="506"/>
                    </a:lnTo>
                    <a:lnTo>
                      <a:pt x="179" y="470"/>
                    </a:lnTo>
                    <a:lnTo>
                      <a:pt x="226" y="463"/>
                    </a:lnTo>
                    <a:lnTo>
                      <a:pt x="243" y="409"/>
                    </a:lnTo>
                    <a:lnTo>
                      <a:pt x="281" y="401"/>
                    </a:lnTo>
                    <a:lnTo>
                      <a:pt x="293" y="359"/>
                    </a:lnTo>
                    <a:lnTo>
                      <a:pt x="319" y="349"/>
                    </a:lnTo>
                    <a:lnTo>
                      <a:pt x="345" y="356"/>
                    </a:lnTo>
                    <a:lnTo>
                      <a:pt x="381" y="418"/>
                    </a:lnTo>
                    <a:lnTo>
                      <a:pt x="414" y="411"/>
                    </a:lnTo>
                    <a:lnTo>
                      <a:pt x="369" y="273"/>
                    </a:lnTo>
                    <a:lnTo>
                      <a:pt x="366" y="245"/>
                    </a:lnTo>
                    <a:lnTo>
                      <a:pt x="371" y="226"/>
                    </a:lnTo>
                    <a:lnTo>
                      <a:pt x="385" y="218"/>
                    </a:lnTo>
                    <a:lnTo>
                      <a:pt x="388" y="159"/>
                    </a:lnTo>
                    <a:lnTo>
                      <a:pt x="407" y="107"/>
                    </a:lnTo>
                    <a:lnTo>
                      <a:pt x="362" y="47"/>
                    </a:lnTo>
                    <a:lnTo>
                      <a:pt x="336" y="9"/>
                    </a:lnTo>
                    <a:lnTo>
                      <a:pt x="293" y="0"/>
                    </a:lnTo>
                    <a:lnTo>
                      <a:pt x="274" y="0"/>
                    </a:lnTo>
                    <a:lnTo>
                      <a:pt x="205" y="26"/>
                    </a:lnTo>
                    <a:lnTo>
                      <a:pt x="131" y="100"/>
                    </a:lnTo>
                    <a:lnTo>
                      <a:pt x="74" y="183"/>
                    </a:lnTo>
                    <a:lnTo>
                      <a:pt x="55" y="235"/>
                    </a:lnTo>
                    <a:lnTo>
                      <a:pt x="38" y="259"/>
                    </a:lnTo>
                    <a:lnTo>
                      <a:pt x="36" y="271"/>
                    </a:lnTo>
                    <a:lnTo>
                      <a:pt x="0" y="313"/>
                    </a:lnTo>
                    <a:lnTo>
                      <a:pt x="0" y="335"/>
                    </a:lnTo>
                    <a:lnTo>
                      <a:pt x="10" y="342"/>
                    </a:lnTo>
                    <a:lnTo>
                      <a:pt x="19" y="382"/>
                    </a:lnTo>
                    <a:lnTo>
                      <a:pt x="29" y="399"/>
                    </a:lnTo>
                    <a:lnTo>
                      <a:pt x="81" y="461"/>
                    </a:lnTo>
                    <a:lnTo>
                      <a:pt x="117" y="508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72"/>
              <p:cNvSpPr>
                <a:spLocks/>
              </p:cNvSpPr>
              <p:nvPr/>
            </p:nvSpPr>
            <p:spPr bwMode="auto">
              <a:xfrm>
                <a:off x="6667" y="3409"/>
                <a:ext cx="271" cy="278"/>
              </a:xfrm>
              <a:custGeom>
                <a:avLst/>
                <a:gdLst>
                  <a:gd name="T0" fmla="*/ 15 w 271"/>
                  <a:gd name="T1" fmla="*/ 112 h 278"/>
                  <a:gd name="T2" fmla="*/ 12 w 271"/>
                  <a:gd name="T3" fmla="*/ 200 h 278"/>
                  <a:gd name="T4" fmla="*/ 0 w 271"/>
                  <a:gd name="T5" fmla="*/ 266 h 278"/>
                  <a:gd name="T6" fmla="*/ 5 w 271"/>
                  <a:gd name="T7" fmla="*/ 274 h 278"/>
                  <a:gd name="T8" fmla="*/ 55 w 271"/>
                  <a:gd name="T9" fmla="*/ 278 h 278"/>
                  <a:gd name="T10" fmla="*/ 100 w 271"/>
                  <a:gd name="T11" fmla="*/ 243 h 278"/>
                  <a:gd name="T12" fmla="*/ 136 w 271"/>
                  <a:gd name="T13" fmla="*/ 186 h 278"/>
                  <a:gd name="T14" fmla="*/ 148 w 271"/>
                  <a:gd name="T15" fmla="*/ 117 h 278"/>
                  <a:gd name="T16" fmla="*/ 160 w 271"/>
                  <a:gd name="T17" fmla="*/ 107 h 278"/>
                  <a:gd name="T18" fmla="*/ 214 w 271"/>
                  <a:gd name="T19" fmla="*/ 155 h 278"/>
                  <a:gd name="T20" fmla="*/ 245 w 271"/>
                  <a:gd name="T21" fmla="*/ 155 h 278"/>
                  <a:gd name="T22" fmla="*/ 271 w 271"/>
                  <a:gd name="T23" fmla="*/ 150 h 278"/>
                  <a:gd name="T24" fmla="*/ 262 w 271"/>
                  <a:gd name="T25" fmla="*/ 133 h 278"/>
                  <a:gd name="T26" fmla="*/ 236 w 271"/>
                  <a:gd name="T27" fmla="*/ 122 h 278"/>
                  <a:gd name="T28" fmla="*/ 207 w 271"/>
                  <a:gd name="T29" fmla="*/ 95 h 278"/>
                  <a:gd name="T30" fmla="*/ 207 w 271"/>
                  <a:gd name="T31" fmla="*/ 0 h 278"/>
                  <a:gd name="T32" fmla="*/ 15 w 271"/>
                  <a:gd name="T33" fmla="*/ 112 h 278"/>
                  <a:gd name="T34" fmla="*/ 15 w 271"/>
                  <a:gd name="T35" fmla="*/ 112 h 2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71" h="278">
                    <a:moveTo>
                      <a:pt x="15" y="112"/>
                    </a:moveTo>
                    <a:lnTo>
                      <a:pt x="12" y="200"/>
                    </a:lnTo>
                    <a:lnTo>
                      <a:pt x="0" y="266"/>
                    </a:lnTo>
                    <a:lnTo>
                      <a:pt x="5" y="274"/>
                    </a:lnTo>
                    <a:lnTo>
                      <a:pt x="55" y="278"/>
                    </a:lnTo>
                    <a:lnTo>
                      <a:pt x="100" y="243"/>
                    </a:lnTo>
                    <a:lnTo>
                      <a:pt x="136" y="186"/>
                    </a:lnTo>
                    <a:lnTo>
                      <a:pt x="148" y="117"/>
                    </a:lnTo>
                    <a:lnTo>
                      <a:pt x="160" y="107"/>
                    </a:lnTo>
                    <a:lnTo>
                      <a:pt x="214" y="155"/>
                    </a:lnTo>
                    <a:lnTo>
                      <a:pt x="245" y="155"/>
                    </a:lnTo>
                    <a:lnTo>
                      <a:pt x="271" y="150"/>
                    </a:lnTo>
                    <a:lnTo>
                      <a:pt x="262" y="133"/>
                    </a:lnTo>
                    <a:lnTo>
                      <a:pt x="236" y="122"/>
                    </a:lnTo>
                    <a:lnTo>
                      <a:pt x="207" y="95"/>
                    </a:lnTo>
                    <a:lnTo>
                      <a:pt x="207" y="0"/>
                    </a:lnTo>
                    <a:lnTo>
                      <a:pt x="15" y="112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73"/>
              <p:cNvSpPr>
                <a:spLocks/>
              </p:cNvSpPr>
              <p:nvPr/>
            </p:nvSpPr>
            <p:spPr bwMode="auto">
              <a:xfrm>
                <a:off x="7271" y="3212"/>
                <a:ext cx="259" cy="197"/>
              </a:xfrm>
              <a:custGeom>
                <a:avLst/>
                <a:gdLst>
                  <a:gd name="T0" fmla="*/ 33 w 259"/>
                  <a:gd name="T1" fmla="*/ 83 h 197"/>
                  <a:gd name="T2" fmla="*/ 41 w 259"/>
                  <a:gd name="T3" fmla="*/ 121 h 197"/>
                  <a:gd name="T4" fmla="*/ 0 w 259"/>
                  <a:gd name="T5" fmla="*/ 152 h 197"/>
                  <a:gd name="T6" fmla="*/ 38 w 259"/>
                  <a:gd name="T7" fmla="*/ 164 h 197"/>
                  <a:gd name="T8" fmla="*/ 50 w 259"/>
                  <a:gd name="T9" fmla="*/ 155 h 197"/>
                  <a:gd name="T10" fmla="*/ 83 w 259"/>
                  <a:gd name="T11" fmla="*/ 131 h 197"/>
                  <a:gd name="T12" fmla="*/ 90 w 259"/>
                  <a:gd name="T13" fmla="*/ 138 h 197"/>
                  <a:gd name="T14" fmla="*/ 138 w 259"/>
                  <a:gd name="T15" fmla="*/ 183 h 197"/>
                  <a:gd name="T16" fmla="*/ 171 w 259"/>
                  <a:gd name="T17" fmla="*/ 193 h 197"/>
                  <a:gd name="T18" fmla="*/ 259 w 259"/>
                  <a:gd name="T19" fmla="*/ 197 h 197"/>
                  <a:gd name="T20" fmla="*/ 259 w 259"/>
                  <a:gd name="T21" fmla="*/ 147 h 197"/>
                  <a:gd name="T22" fmla="*/ 164 w 259"/>
                  <a:gd name="T23" fmla="*/ 52 h 197"/>
                  <a:gd name="T24" fmla="*/ 157 w 259"/>
                  <a:gd name="T25" fmla="*/ 0 h 197"/>
                  <a:gd name="T26" fmla="*/ 33 w 259"/>
                  <a:gd name="T27" fmla="*/ 83 h 197"/>
                  <a:gd name="T28" fmla="*/ 33 w 259"/>
                  <a:gd name="T29" fmla="*/ 83 h 19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9" h="197">
                    <a:moveTo>
                      <a:pt x="33" y="83"/>
                    </a:moveTo>
                    <a:lnTo>
                      <a:pt x="41" y="121"/>
                    </a:lnTo>
                    <a:lnTo>
                      <a:pt x="0" y="152"/>
                    </a:lnTo>
                    <a:lnTo>
                      <a:pt x="38" y="164"/>
                    </a:lnTo>
                    <a:lnTo>
                      <a:pt x="50" y="155"/>
                    </a:lnTo>
                    <a:lnTo>
                      <a:pt x="83" y="131"/>
                    </a:lnTo>
                    <a:lnTo>
                      <a:pt x="90" y="138"/>
                    </a:lnTo>
                    <a:lnTo>
                      <a:pt x="138" y="183"/>
                    </a:lnTo>
                    <a:lnTo>
                      <a:pt x="171" y="193"/>
                    </a:lnTo>
                    <a:lnTo>
                      <a:pt x="259" y="197"/>
                    </a:lnTo>
                    <a:lnTo>
                      <a:pt x="259" y="147"/>
                    </a:lnTo>
                    <a:lnTo>
                      <a:pt x="164" y="52"/>
                    </a:lnTo>
                    <a:lnTo>
                      <a:pt x="157" y="0"/>
                    </a:lnTo>
                    <a:lnTo>
                      <a:pt x="33" y="83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74"/>
              <p:cNvSpPr>
                <a:spLocks/>
              </p:cNvSpPr>
              <p:nvPr/>
            </p:nvSpPr>
            <p:spPr bwMode="auto">
              <a:xfrm>
                <a:off x="6927" y="1915"/>
                <a:ext cx="418" cy="275"/>
              </a:xfrm>
              <a:custGeom>
                <a:avLst/>
                <a:gdLst>
                  <a:gd name="T0" fmla="*/ 45 w 418"/>
                  <a:gd name="T1" fmla="*/ 275 h 275"/>
                  <a:gd name="T2" fmla="*/ 66 w 418"/>
                  <a:gd name="T3" fmla="*/ 249 h 275"/>
                  <a:gd name="T4" fmla="*/ 76 w 418"/>
                  <a:gd name="T5" fmla="*/ 223 h 275"/>
                  <a:gd name="T6" fmla="*/ 114 w 418"/>
                  <a:gd name="T7" fmla="*/ 209 h 275"/>
                  <a:gd name="T8" fmla="*/ 130 w 418"/>
                  <a:gd name="T9" fmla="*/ 157 h 275"/>
                  <a:gd name="T10" fmla="*/ 175 w 418"/>
                  <a:gd name="T11" fmla="*/ 149 h 275"/>
                  <a:gd name="T12" fmla="*/ 192 w 418"/>
                  <a:gd name="T13" fmla="*/ 107 h 275"/>
                  <a:gd name="T14" fmla="*/ 223 w 418"/>
                  <a:gd name="T15" fmla="*/ 102 h 275"/>
                  <a:gd name="T16" fmla="*/ 244 w 418"/>
                  <a:gd name="T17" fmla="*/ 104 h 275"/>
                  <a:gd name="T18" fmla="*/ 263 w 418"/>
                  <a:gd name="T19" fmla="*/ 142 h 275"/>
                  <a:gd name="T20" fmla="*/ 292 w 418"/>
                  <a:gd name="T21" fmla="*/ 149 h 275"/>
                  <a:gd name="T22" fmla="*/ 306 w 418"/>
                  <a:gd name="T23" fmla="*/ 206 h 275"/>
                  <a:gd name="T24" fmla="*/ 339 w 418"/>
                  <a:gd name="T25" fmla="*/ 223 h 275"/>
                  <a:gd name="T26" fmla="*/ 351 w 418"/>
                  <a:gd name="T27" fmla="*/ 254 h 275"/>
                  <a:gd name="T28" fmla="*/ 370 w 418"/>
                  <a:gd name="T29" fmla="*/ 259 h 275"/>
                  <a:gd name="T30" fmla="*/ 418 w 418"/>
                  <a:gd name="T31" fmla="*/ 199 h 275"/>
                  <a:gd name="T32" fmla="*/ 418 w 418"/>
                  <a:gd name="T33" fmla="*/ 176 h 275"/>
                  <a:gd name="T34" fmla="*/ 394 w 418"/>
                  <a:gd name="T35" fmla="*/ 149 h 275"/>
                  <a:gd name="T36" fmla="*/ 394 w 418"/>
                  <a:gd name="T37" fmla="*/ 119 h 275"/>
                  <a:gd name="T38" fmla="*/ 365 w 418"/>
                  <a:gd name="T39" fmla="*/ 102 h 275"/>
                  <a:gd name="T40" fmla="*/ 365 w 418"/>
                  <a:gd name="T41" fmla="*/ 71 h 275"/>
                  <a:gd name="T42" fmla="*/ 318 w 418"/>
                  <a:gd name="T43" fmla="*/ 62 h 275"/>
                  <a:gd name="T44" fmla="*/ 292 w 418"/>
                  <a:gd name="T45" fmla="*/ 19 h 275"/>
                  <a:gd name="T46" fmla="*/ 259 w 418"/>
                  <a:gd name="T47" fmla="*/ 12 h 275"/>
                  <a:gd name="T48" fmla="*/ 211 w 418"/>
                  <a:gd name="T49" fmla="*/ 19 h 275"/>
                  <a:gd name="T50" fmla="*/ 147 w 418"/>
                  <a:gd name="T51" fmla="*/ 0 h 275"/>
                  <a:gd name="T52" fmla="*/ 118 w 418"/>
                  <a:gd name="T53" fmla="*/ 9 h 275"/>
                  <a:gd name="T54" fmla="*/ 92 w 418"/>
                  <a:gd name="T55" fmla="*/ 54 h 275"/>
                  <a:gd name="T56" fmla="*/ 40 w 418"/>
                  <a:gd name="T57" fmla="*/ 78 h 275"/>
                  <a:gd name="T58" fmla="*/ 26 w 418"/>
                  <a:gd name="T59" fmla="*/ 130 h 275"/>
                  <a:gd name="T60" fmla="*/ 2 w 418"/>
                  <a:gd name="T61" fmla="*/ 154 h 275"/>
                  <a:gd name="T62" fmla="*/ 0 w 418"/>
                  <a:gd name="T63" fmla="*/ 202 h 275"/>
                  <a:gd name="T64" fmla="*/ 19 w 418"/>
                  <a:gd name="T65" fmla="*/ 223 h 275"/>
                  <a:gd name="T66" fmla="*/ 23 w 418"/>
                  <a:gd name="T67" fmla="*/ 266 h 275"/>
                  <a:gd name="T68" fmla="*/ 45 w 418"/>
                  <a:gd name="T69" fmla="*/ 275 h 275"/>
                  <a:gd name="T70" fmla="*/ 45 w 418"/>
                  <a:gd name="T71" fmla="*/ 275 h 2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18" h="275">
                    <a:moveTo>
                      <a:pt x="45" y="275"/>
                    </a:moveTo>
                    <a:lnTo>
                      <a:pt x="66" y="249"/>
                    </a:lnTo>
                    <a:lnTo>
                      <a:pt x="76" y="223"/>
                    </a:lnTo>
                    <a:lnTo>
                      <a:pt x="114" y="209"/>
                    </a:lnTo>
                    <a:lnTo>
                      <a:pt x="130" y="157"/>
                    </a:lnTo>
                    <a:lnTo>
                      <a:pt x="175" y="149"/>
                    </a:lnTo>
                    <a:lnTo>
                      <a:pt x="192" y="107"/>
                    </a:lnTo>
                    <a:lnTo>
                      <a:pt x="223" y="102"/>
                    </a:lnTo>
                    <a:lnTo>
                      <a:pt x="244" y="104"/>
                    </a:lnTo>
                    <a:lnTo>
                      <a:pt x="263" y="142"/>
                    </a:lnTo>
                    <a:lnTo>
                      <a:pt x="292" y="149"/>
                    </a:lnTo>
                    <a:lnTo>
                      <a:pt x="306" y="206"/>
                    </a:lnTo>
                    <a:lnTo>
                      <a:pt x="339" y="223"/>
                    </a:lnTo>
                    <a:lnTo>
                      <a:pt x="351" y="254"/>
                    </a:lnTo>
                    <a:lnTo>
                      <a:pt x="370" y="259"/>
                    </a:lnTo>
                    <a:lnTo>
                      <a:pt x="418" y="199"/>
                    </a:lnTo>
                    <a:lnTo>
                      <a:pt x="418" y="176"/>
                    </a:lnTo>
                    <a:lnTo>
                      <a:pt x="394" y="149"/>
                    </a:lnTo>
                    <a:lnTo>
                      <a:pt x="394" y="119"/>
                    </a:lnTo>
                    <a:lnTo>
                      <a:pt x="365" y="102"/>
                    </a:lnTo>
                    <a:lnTo>
                      <a:pt x="365" y="71"/>
                    </a:lnTo>
                    <a:lnTo>
                      <a:pt x="318" y="62"/>
                    </a:lnTo>
                    <a:lnTo>
                      <a:pt x="292" y="19"/>
                    </a:lnTo>
                    <a:lnTo>
                      <a:pt x="259" y="12"/>
                    </a:lnTo>
                    <a:lnTo>
                      <a:pt x="211" y="19"/>
                    </a:lnTo>
                    <a:lnTo>
                      <a:pt x="147" y="0"/>
                    </a:lnTo>
                    <a:lnTo>
                      <a:pt x="118" y="9"/>
                    </a:lnTo>
                    <a:lnTo>
                      <a:pt x="92" y="54"/>
                    </a:lnTo>
                    <a:lnTo>
                      <a:pt x="40" y="78"/>
                    </a:lnTo>
                    <a:lnTo>
                      <a:pt x="26" y="130"/>
                    </a:lnTo>
                    <a:lnTo>
                      <a:pt x="2" y="154"/>
                    </a:lnTo>
                    <a:lnTo>
                      <a:pt x="0" y="202"/>
                    </a:lnTo>
                    <a:lnTo>
                      <a:pt x="19" y="223"/>
                    </a:lnTo>
                    <a:lnTo>
                      <a:pt x="23" y="266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75"/>
              <p:cNvSpPr>
                <a:spLocks/>
              </p:cNvSpPr>
              <p:nvPr/>
            </p:nvSpPr>
            <p:spPr bwMode="auto">
              <a:xfrm>
                <a:off x="7207" y="2174"/>
                <a:ext cx="78" cy="126"/>
              </a:xfrm>
              <a:custGeom>
                <a:avLst/>
                <a:gdLst>
                  <a:gd name="T0" fmla="*/ 17 w 78"/>
                  <a:gd name="T1" fmla="*/ 126 h 126"/>
                  <a:gd name="T2" fmla="*/ 0 w 78"/>
                  <a:gd name="T3" fmla="*/ 12 h 126"/>
                  <a:gd name="T4" fmla="*/ 36 w 78"/>
                  <a:gd name="T5" fmla="*/ 0 h 126"/>
                  <a:gd name="T6" fmla="*/ 64 w 78"/>
                  <a:gd name="T7" fmla="*/ 2 h 126"/>
                  <a:gd name="T8" fmla="*/ 78 w 78"/>
                  <a:gd name="T9" fmla="*/ 33 h 126"/>
                  <a:gd name="T10" fmla="*/ 78 w 78"/>
                  <a:gd name="T11" fmla="*/ 92 h 126"/>
                  <a:gd name="T12" fmla="*/ 57 w 78"/>
                  <a:gd name="T13" fmla="*/ 119 h 126"/>
                  <a:gd name="T14" fmla="*/ 17 w 78"/>
                  <a:gd name="T15" fmla="*/ 126 h 126"/>
                  <a:gd name="T16" fmla="*/ 17 w 78"/>
                  <a:gd name="T17" fmla="*/ 126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26">
                    <a:moveTo>
                      <a:pt x="17" y="126"/>
                    </a:moveTo>
                    <a:lnTo>
                      <a:pt x="0" y="12"/>
                    </a:lnTo>
                    <a:lnTo>
                      <a:pt x="36" y="0"/>
                    </a:lnTo>
                    <a:lnTo>
                      <a:pt x="64" y="2"/>
                    </a:lnTo>
                    <a:lnTo>
                      <a:pt x="78" y="33"/>
                    </a:lnTo>
                    <a:lnTo>
                      <a:pt x="78" y="92"/>
                    </a:lnTo>
                    <a:lnTo>
                      <a:pt x="57" y="119"/>
                    </a:lnTo>
                    <a:lnTo>
                      <a:pt x="17" y="126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76"/>
              <p:cNvSpPr>
                <a:spLocks/>
              </p:cNvSpPr>
              <p:nvPr/>
            </p:nvSpPr>
            <p:spPr bwMode="auto">
              <a:xfrm>
                <a:off x="7074" y="2162"/>
                <a:ext cx="107" cy="123"/>
              </a:xfrm>
              <a:custGeom>
                <a:avLst/>
                <a:gdLst>
                  <a:gd name="T0" fmla="*/ 0 w 107"/>
                  <a:gd name="T1" fmla="*/ 78 h 123"/>
                  <a:gd name="T2" fmla="*/ 0 w 107"/>
                  <a:gd name="T3" fmla="*/ 40 h 123"/>
                  <a:gd name="T4" fmla="*/ 28 w 107"/>
                  <a:gd name="T5" fmla="*/ 0 h 123"/>
                  <a:gd name="T6" fmla="*/ 69 w 107"/>
                  <a:gd name="T7" fmla="*/ 0 h 123"/>
                  <a:gd name="T8" fmla="*/ 93 w 107"/>
                  <a:gd name="T9" fmla="*/ 19 h 123"/>
                  <a:gd name="T10" fmla="*/ 107 w 107"/>
                  <a:gd name="T11" fmla="*/ 69 h 123"/>
                  <a:gd name="T12" fmla="*/ 88 w 107"/>
                  <a:gd name="T13" fmla="*/ 119 h 123"/>
                  <a:gd name="T14" fmla="*/ 40 w 107"/>
                  <a:gd name="T15" fmla="*/ 123 h 123"/>
                  <a:gd name="T16" fmla="*/ 9 w 107"/>
                  <a:gd name="T17" fmla="*/ 104 h 123"/>
                  <a:gd name="T18" fmla="*/ 0 w 107"/>
                  <a:gd name="T19" fmla="*/ 78 h 123"/>
                  <a:gd name="T20" fmla="*/ 0 w 107"/>
                  <a:gd name="T21" fmla="*/ 78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123">
                    <a:moveTo>
                      <a:pt x="0" y="78"/>
                    </a:moveTo>
                    <a:lnTo>
                      <a:pt x="0" y="40"/>
                    </a:lnTo>
                    <a:lnTo>
                      <a:pt x="28" y="0"/>
                    </a:lnTo>
                    <a:lnTo>
                      <a:pt x="69" y="0"/>
                    </a:lnTo>
                    <a:lnTo>
                      <a:pt x="93" y="19"/>
                    </a:lnTo>
                    <a:lnTo>
                      <a:pt x="107" y="69"/>
                    </a:lnTo>
                    <a:lnTo>
                      <a:pt x="88" y="119"/>
                    </a:lnTo>
                    <a:lnTo>
                      <a:pt x="40" y="123"/>
                    </a:lnTo>
                    <a:lnTo>
                      <a:pt x="9" y="104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77"/>
              <p:cNvSpPr>
                <a:spLocks/>
              </p:cNvSpPr>
              <p:nvPr/>
            </p:nvSpPr>
            <p:spPr bwMode="auto">
              <a:xfrm>
                <a:off x="6589" y="2347"/>
                <a:ext cx="860" cy="1179"/>
              </a:xfrm>
              <a:custGeom>
                <a:avLst/>
                <a:gdLst>
                  <a:gd name="T0" fmla="*/ 78 w 860"/>
                  <a:gd name="T1" fmla="*/ 1179 h 1179"/>
                  <a:gd name="T2" fmla="*/ 52 w 860"/>
                  <a:gd name="T3" fmla="*/ 1005 h 1179"/>
                  <a:gd name="T4" fmla="*/ 0 w 860"/>
                  <a:gd name="T5" fmla="*/ 706 h 1179"/>
                  <a:gd name="T6" fmla="*/ 19 w 860"/>
                  <a:gd name="T7" fmla="*/ 426 h 1179"/>
                  <a:gd name="T8" fmla="*/ 83 w 860"/>
                  <a:gd name="T9" fmla="*/ 252 h 1179"/>
                  <a:gd name="T10" fmla="*/ 221 w 860"/>
                  <a:gd name="T11" fmla="*/ 83 h 1179"/>
                  <a:gd name="T12" fmla="*/ 323 w 860"/>
                  <a:gd name="T13" fmla="*/ 31 h 1179"/>
                  <a:gd name="T14" fmla="*/ 402 w 860"/>
                  <a:gd name="T15" fmla="*/ 0 h 1179"/>
                  <a:gd name="T16" fmla="*/ 435 w 860"/>
                  <a:gd name="T17" fmla="*/ 86 h 1179"/>
                  <a:gd name="T18" fmla="*/ 502 w 860"/>
                  <a:gd name="T19" fmla="*/ 143 h 1179"/>
                  <a:gd name="T20" fmla="*/ 554 w 860"/>
                  <a:gd name="T21" fmla="*/ 143 h 1179"/>
                  <a:gd name="T22" fmla="*/ 601 w 860"/>
                  <a:gd name="T23" fmla="*/ 112 h 1179"/>
                  <a:gd name="T24" fmla="*/ 663 w 860"/>
                  <a:gd name="T25" fmla="*/ 43 h 1179"/>
                  <a:gd name="T26" fmla="*/ 715 w 860"/>
                  <a:gd name="T27" fmla="*/ 126 h 1179"/>
                  <a:gd name="T28" fmla="*/ 772 w 860"/>
                  <a:gd name="T29" fmla="*/ 269 h 1179"/>
                  <a:gd name="T30" fmla="*/ 801 w 860"/>
                  <a:gd name="T31" fmla="*/ 407 h 1179"/>
                  <a:gd name="T32" fmla="*/ 813 w 860"/>
                  <a:gd name="T33" fmla="*/ 623 h 1179"/>
                  <a:gd name="T34" fmla="*/ 834 w 860"/>
                  <a:gd name="T35" fmla="*/ 794 h 1179"/>
                  <a:gd name="T36" fmla="*/ 860 w 860"/>
                  <a:gd name="T37" fmla="*/ 849 h 1179"/>
                  <a:gd name="T38" fmla="*/ 703 w 860"/>
                  <a:gd name="T39" fmla="*/ 948 h 1179"/>
                  <a:gd name="T40" fmla="*/ 675 w 860"/>
                  <a:gd name="T41" fmla="*/ 901 h 1179"/>
                  <a:gd name="T42" fmla="*/ 661 w 860"/>
                  <a:gd name="T43" fmla="*/ 794 h 1179"/>
                  <a:gd name="T44" fmla="*/ 290 w 860"/>
                  <a:gd name="T45" fmla="*/ 889 h 1179"/>
                  <a:gd name="T46" fmla="*/ 300 w 860"/>
                  <a:gd name="T47" fmla="*/ 1036 h 1179"/>
                  <a:gd name="T48" fmla="*/ 250 w 860"/>
                  <a:gd name="T49" fmla="*/ 1091 h 1179"/>
                  <a:gd name="T50" fmla="*/ 152 w 860"/>
                  <a:gd name="T51" fmla="*/ 1148 h 1179"/>
                  <a:gd name="T52" fmla="*/ 78 w 860"/>
                  <a:gd name="T53" fmla="*/ 1179 h 1179"/>
                  <a:gd name="T54" fmla="*/ 78 w 860"/>
                  <a:gd name="T55" fmla="*/ 1179 h 11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60" h="1179">
                    <a:moveTo>
                      <a:pt x="78" y="1179"/>
                    </a:moveTo>
                    <a:lnTo>
                      <a:pt x="52" y="1005"/>
                    </a:lnTo>
                    <a:lnTo>
                      <a:pt x="0" y="706"/>
                    </a:lnTo>
                    <a:lnTo>
                      <a:pt x="19" y="426"/>
                    </a:lnTo>
                    <a:lnTo>
                      <a:pt x="83" y="252"/>
                    </a:lnTo>
                    <a:lnTo>
                      <a:pt x="221" y="83"/>
                    </a:lnTo>
                    <a:lnTo>
                      <a:pt x="323" y="31"/>
                    </a:lnTo>
                    <a:lnTo>
                      <a:pt x="402" y="0"/>
                    </a:lnTo>
                    <a:lnTo>
                      <a:pt x="435" y="86"/>
                    </a:lnTo>
                    <a:lnTo>
                      <a:pt x="502" y="143"/>
                    </a:lnTo>
                    <a:lnTo>
                      <a:pt x="554" y="143"/>
                    </a:lnTo>
                    <a:lnTo>
                      <a:pt x="601" y="112"/>
                    </a:lnTo>
                    <a:lnTo>
                      <a:pt x="663" y="43"/>
                    </a:lnTo>
                    <a:lnTo>
                      <a:pt x="715" y="126"/>
                    </a:lnTo>
                    <a:lnTo>
                      <a:pt x="772" y="269"/>
                    </a:lnTo>
                    <a:lnTo>
                      <a:pt x="801" y="407"/>
                    </a:lnTo>
                    <a:lnTo>
                      <a:pt x="813" y="623"/>
                    </a:lnTo>
                    <a:lnTo>
                      <a:pt x="834" y="794"/>
                    </a:lnTo>
                    <a:lnTo>
                      <a:pt x="860" y="849"/>
                    </a:lnTo>
                    <a:lnTo>
                      <a:pt x="703" y="948"/>
                    </a:lnTo>
                    <a:lnTo>
                      <a:pt x="675" y="901"/>
                    </a:lnTo>
                    <a:lnTo>
                      <a:pt x="661" y="794"/>
                    </a:lnTo>
                    <a:lnTo>
                      <a:pt x="290" y="889"/>
                    </a:lnTo>
                    <a:lnTo>
                      <a:pt x="300" y="1036"/>
                    </a:lnTo>
                    <a:lnTo>
                      <a:pt x="250" y="1091"/>
                    </a:lnTo>
                    <a:lnTo>
                      <a:pt x="152" y="1148"/>
                    </a:lnTo>
                    <a:lnTo>
                      <a:pt x="78" y="1179"/>
                    </a:lnTo>
                    <a:close/>
                  </a:path>
                </a:pathLst>
              </a:custGeom>
              <a:solidFill>
                <a:srgbClr val="AD33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78"/>
              <p:cNvSpPr>
                <a:spLocks/>
              </p:cNvSpPr>
              <p:nvPr/>
            </p:nvSpPr>
            <p:spPr bwMode="auto">
              <a:xfrm>
                <a:off x="6615" y="3207"/>
                <a:ext cx="259" cy="31"/>
              </a:xfrm>
              <a:custGeom>
                <a:avLst/>
                <a:gdLst>
                  <a:gd name="T0" fmla="*/ 0 w 259"/>
                  <a:gd name="T1" fmla="*/ 0 h 31"/>
                  <a:gd name="T2" fmla="*/ 257 w 259"/>
                  <a:gd name="T3" fmla="*/ 0 h 31"/>
                  <a:gd name="T4" fmla="*/ 259 w 259"/>
                  <a:gd name="T5" fmla="*/ 31 h 31"/>
                  <a:gd name="T6" fmla="*/ 5 w 259"/>
                  <a:gd name="T7" fmla="*/ 31 h 31"/>
                  <a:gd name="T8" fmla="*/ 0 w 259"/>
                  <a:gd name="T9" fmla="*/ 0 h 31"/>
                  <a:gd name="T10" fmla="*/ 0 w 25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9" h="31">
                    <a:moveTo>
                      <a:pt x="0" y="0"/>
                    </a:moveTo>
                    <a:lnTo>
                      <a:pt x="257" y="0"/>
                    </a:lnTo>
                    <a:lnTo>
                      <a:pt x="259" y="31"/>
                    </a:lnTo>
                    <a:lnTo>
                      <a:pt x="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79"/>
              <p:cNvSpPr>
                <a:spLocks/>
              </p:cNvSpPr>
              <p:nvPr/>
            </p:nvSpPr>
            <p:spPr bwMode="auto">
              <a:xfrm>
                <a:off x="8288" y="2737"/>
                <a:ext cx="31" cy="24"/>
              </a:xfrm>
              <a:custGeom>
                <a:avLst/>
                <a:gdLst>
                  <a:gd name="T0" fmla="*/ 0 w 31"/>
                  <a:gd name="T1" fmla="*/ 0 h 24"/>
                  <a:gd name="T2" fmla="*/ 31 w 31"/>
                  <a:gd name="T3" fmla="*/ 5 h 24"/>
                  <a:gd name="T4" fmla="*/ 7 w 31"/>
                  <a:gd name="T5" fmla="*/ 24 h 24"/>
                  <a:gd name="T6" fmla="*/ 0 w 31"/>
                  <a:gd name="T7" fmla="*/ 0 h 24"/>
                  <a:gd name="T8" fmla="*/ 0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0" y="0"/>
                    </a:moveTo>
                    <a:lnTo>
                      <a:pt x="31" y="5"/>
                    </a:lnTo>
                    <a:lnTo>
                      <a:pt x="7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80"/>
              <p:cNvSpPr>
                <a:spLocks/>
              </p:cNvSpPr>
              <p:nvPr/>
            </p:nvSpPr>
            <p:spPr bwMode="auto">
              <a:xfrm>
                <a:off x="6710" y="2525"/>
                <a:ext cx="628" cy="29"/>
              </a:xfrm>
              <a:custGeom>
                <a:avLst/>
                <a:gdLst>
                  <a:gd name="T0" fmla="*/ 26 w 628"/>
                  <a:gd name="T1" fmla="*/ 0 h 29"/>
                  <a:gd name="T2" fmla="*/ 613 w 628"/>
                  <a:gd name="T3" fmla="*/ 0 h 29"/>
                  <a:gd name="T4" fmla="*/ 628 w 628"/>
                  <a:gd name="T5" fmla="*/ 29 h 29"/>
                  <a:gd name="T6" fmla="*/ 0 w 628"/>
                  <a:gd name="T7" fmla="*/ 29 h 29"/>
                  <a:gd name="T8" fmla="*/ 26 w 628"/>
                  <a:gd name="T9" fmla="*/ 0 h 29"/>
                  <a:gd name="T10" fmla="*/ 26 w 6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8" h="29">
                    <a:moveTo>
                      <a:pt x="26" y="0"/>
                    </a:moveTo>
                    <a:lnTo>
                      <a:pt x="613" y="0"/>
                    </a:lnTo>
                    <a:lnTo>
                      <a:pt x="628" y="29"/>
                    </a:lnTo>
                    <a:lnTo>
                      <a:pt x="0" y="2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81"/>
              <p:cNvSpPr>
                <a:spLocks/>
              </p:cNvSpPr>
              <p:nvPr/>
            </p:nvSpPr>
            <p:spPr bwMode="auto">
              <a:xfrm>
                <a:off x="6672" y="2580"/>
                <a:ext cx="689" cy="31"/>
              </a:xfrm>
              <a:custGeom>
                <a:avLst/>
                <a:gdLst>
                  <a:gd name="T0" fmla="*/ 19 w 689"/>
                  <a:gd name="T1" fmla="*/ 0 h 31"/>
                  <a:gd name="T2" fmla="*/ 675 w 689"/>
                  <a:gd name="T3" fmla="*/ 0 h 31"/>
                  <a:gd name="T4" fmla="*/ 689 w 689"/>
                  <a:gd name="T5" fmla="*/ 31 h 31"/>
                  <a:gd name="T6" fmla="*/ 0 w 689"/>
                  <a:gd name="T7" fmla="*/ 31 h 31"/>
                  <a:gd name="T8" fmla="*/ 19 w 689"/>
                  <a:gd name="T9" fmla="*/ 0 h 31"/>
                  <a:gd name="T10" fmla="*/ 19 w 689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9" h="31">
                    <a:moveTo>
                      <a:pt x="19" y="0"/>
                    </a:moveTo>
                    <a:lnTo>
                      <a:pt x="675" y="0"/>
                    </a:lnTo>
                    <a:lnTo>
                      <a:pt x="689" y="31"/>
                    </a:lnTo>
                    <a:lnTo>
                      <a:pt x="0" y="3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82"/>
              <p:cNvSpPr>
                <a:spLocks/>
              </p:cNvSpPr>
              <p:nvPr/>
            </p:nvSpPr>
            <p:spPr bwMode="auto">
              <a:xfrm>
                <a:off x="6646" y="2635"/>
                <a:ext cx="727" cy="33"/>
              </a:xfrm>
              <a:custGeom>
                <a:avLst/>
                <a:gdLst>
                  <a:gd name="T0" fmla="*/ 12 w 727"/>
                  <a:gd name="T1" fmla="*/ 0 h 33"/>
                  <a:gd name="T2" fmla="*/ 718 w 727"/>
                  <a:gd name="T3" fmla="*/ 0 h 33"/>
                  <a:gd name="T4" fmla="*/ 727 w 727"/>
                  <a:gd name="T5" fmla="*/ 33 h 33"/>
                  <a:gd name="T6" fmla="*/ 0 w 727"/>
                  <a:gd name="T7" fmla="*/ 33 h 33"/>
                  <a:gd name="T8" fmla="*/ 12 w 727"/>
                  <a:gd name="T9" fmla="*/ 0 h 33"/>
                  <a:gd name="T10" fmla="*/ 12 w 727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7" h="33">
                    <a:moveTo>
                      <a:pt x="12" y="0"/>
                    </a:moveTo>
                    <a:lnTo>
                      <a:pt x="718" y="0"/>
                    </a:lnTo>
                    <a:lnTo>
                      <a:pt x="727" y="33"/>
                    </a:lnTo>
                    <a:lnTo>
                      <a:pt x="0" y="3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83"/>
              <p:cNvSpPr>
                <a:spLocks/>
              </p:cNvSpPr>
              <p:nvPr/>
            </p:nvSpPr>
            <p:spPr bwMode="auto">
              <a:xfrm>
                <a:off x="8248" y="2713"/>
                <a:ext cx="35" cy="24"/>
              </a:xfrm>
              <a:custGeom>
                <a:avLst/>
                <a:gdLst>
                  <a:gd name="T0" fmla="*/ 0 w 35"/>
                  <a:gd name="T1" fmla="*/ 0 h 24"/>
                  <a:gd name="T2" fmla="*/ 35 w 35"/>
                  <a:gd name="T3" fmla="*/ 3 h 24"/>
                  <a:gd name="T4" fmla="*/ 26 w 35"/>
                  <a:gd name="T5" fmla="*/ 24 h 24"/>
                  <a:gd name="T6" fmla="*/ 0 w 35"/>
                  <a:gd name="T7" fmla="*/ 0 h 24"/>
                  <a:gd name="T8" fmla="*/ 0 w 3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4">
                    <a:moveTo>
                      <a:pt x="0" y="0"/>
                    </a:moveTo>
                    <a:lnTo>
                      <a:pt x="35" y="3"/>
                    </a:lnTo>
                    <a:lnTo>
                      <a:pt x="26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84"/>
              <p:cNvSpPr>
                <a:spLocks/>
              </p:cNvSpPr>
              <p:nvPr/>
            </p:nvSpPr>
            <p:spPr bwMode="auto">
              <a:xfrm>
                <a:off x="6625" y="2694"/>
                <a:ext cx="763" cy="29"/>
              </a:xfrm>
              <a:custGeom>
                <a:avLst/>
                <a:gdLst>
                  <a:gd name="T0" fmla="*/ 12 w 763"/>
                  <a:gd name="T1" fmla="*/ 0 h 29"/>
                  <a:gd name="T2" fmla="*/ 751 w 763"/>
                  <a:gd name="T3" fmla="*/ 0 h 29"/>
                  <a:gd name="T4" fmla="*/ 763 w 763"/>
                  <a:gd name="T5" fmla="*/ 29 h 29"/>
                  <a:gd name="T6" fmla="*/ 0 w 763"/>
                  <a:gd name="T7" fmla="*/ 29 h 29"/>
                  <a:gd name="T8" fmla="*/ 12 w 763"/>
                  <a:gd name="T9" fmla="*/ 0 h 29"/>
                  <a:gd name="T10" fmla="*/ 12 w 763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3" h="29">
                    <a:moveTo>
                      <a:pt x="12" y="0"/>
                    </a:moveTo>
                    <a:lnTo>
                      <a:pt x="751" y="0"/>
                    </a:lnTo>
                    <a:lnTo>
                      <a:pt x="763" y="29"/>
                    </a:lnTo>
                    <a:lnTo>
                      <a:pt x="0" y="2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85"/>
              <p:cNvSpPr>
                <a:spLocks/>
              </p:cNvSpPr>
              <p:nvPr/>
            </p:nvSpPr>
            <p:spPr bwMode="auto">
              <a:xfrm>
                <a:off x="8319" y="2746"/>
                <a:ext cx="29" cy="41"/>
              </a:xfrm>
              <a:custGeom>
                <a:avLst/>
                <a:gdLst>
                  <a:gd name="T0" fmla="*/ 0 w 29"/>
                  <a:gd name="T1" fmla="*/ 17 h 41"/>
                  <a:gd name="T2" fmla="*/ 17 w 29"/>
                  <a:gd name="T3" fmla="*/ 0 h 41"/>
                  <a:gd name="T4" fmla="*/ 29 w 29"/>
                  <a:gd name="T5" fmla="*/ 41 h 41"/>
                  <a:gd name="T6" fmla="*/ 0 w 29"/>
                  <a:gd name="T7" fmla="*/ 17 h 41"/>
                  <a:gd name="T8" fmla="*/ 0 w 29"/>
                  <a:gd name="T9" fmla="*/ 17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1">
                    <a:moveTo>
                      <a:pt x="0" y="17"/>
                    </a:moveTo>
                    <a:lnTo>
                      <a:pt x="17" y="0"/>
                    </a:lnTo>
                    <a:lnTo>
                      <a:pt x="29" y="41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86"/>
              <p:cNvSpPr>
                <a:spLocks/>
              </p:cNvSpPr>
              <p:nvPr/>
            </p:nvSpPr>
            <p:spPr bwMode="auto">
              <a:xfrm>
                <a:off x="6608" y="2749"/>
                <a:ext cx="787" cy="33"/>
              </a:xfrm>
              <a:custGeom>
                <a:avLst/>
                <a:gdLst>
                  <a:gd name="T0" fmla="*/ 12 w 787"/>
                  <a:gd name="T1" fmla="*/ 0 h 33"/>
                  <a:gd name="T2" fmla="*/ 780 w 787"/>
                  <a:gd name="T3" fmla="*/ 0 h 33"/>
                  <a:gd name="T4" fmla="*/ 787 w 787"/>
                  <a:gd name="T5" fmla="*/ 33 h 33"/>
                  <a:gd name="T6" fmla="*/ 0 w 787"/>
                  <a:gd name="T7" fmla="*/ 33 h 33"/>
                  <a:gd name="T8" fmla="*/ 12 w 787"/>
                  <a:gd name="T9" fmla="*/ 0 h 33"/>
                  <a:gd name="T10" fmla="*/ 12 w 787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7" h="33">
                    <a:moveTo>
                      <a:pt x="12" y="0"/>
                    </a:moveTo>
                    <a:lnTo>
                      <a:pt x="780" y="0"/>
                    </a:lnTo>
                    <a:lnTo>
                      <a:pt x="787" y="33"/>
                    </a:lnTo>
                    <a:lnTo>
                      <a:pt x="0" y="3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87"/>
              <p:cNvSpPr>
                <a:spLocks/>
              </p:cNvSpPr>
              <p:nvPr/>
            </p:nvSpPr>
            <p:spPr bwMode="auto">
              <a:xfrm>
                <a:off x="8345" y="2806"/>
                <a:ext cx="17" cy="28"/>
              </a:xfrm>
              <a:custGeom>
                <a:avLst/>
                <a:gdLst>
                  <a:gd name="T0" fmla="*/ 17 w 17"/>
                  <a:gd name="T1" fmla="*/ 0 h 28"/>
                  <a:gd name="T2" fmla="*/ 0 w 17"/>
                  <a:gd name="T3" fmla="*/ 2 h 28"/>
                  <a:gd name="T4" fmla="*/ 3 w 17"/>
                  <a:gd name="T5" fmla="*/ 28 h 28"/>
                  <a:gd name="T6" fmla="*/ 17 w 17"/>
                  <a:gd name="T7" fmla="*/ 0 h 28"/>
                  <a:gd name="T8" fmla="*/ 17 w 1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8">
                    <a:moveTo>
                      <a:pt x="17" y="0"/>
                    </a:moveTo>
                    <a:lnTo>
                      <a:pt x="0" y="2"/>
                    </a:lnTo>
                    <a:lnTo>
                      <a:pt x="3" y="2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88"/>
              <p:cNvSpPr>
                <a:spLocks/>
              </p:cNvSpPr>
              <p:nvPr/>
            </p:nvSpPr>
            <p:spPr bwMode="auto">
              <a:xfrm>
                <a:off x="8364" y="2818"/>
                <a:ext cx="22" cy="33"/>
              </a:xfrm>
              <a:custGeom>
                <a:avLst/>
                <a:gdLst>
                  <a:gd name="T0" fmla="*/ 22 w 22"/>
                  <a:gd name="T1" fmla="*/ 0 h 33"/>
                  <a:gd name="T2" fmla="*/ 0 w 22"/>
                  <a:gd name="T3" fmla="*/ 2 h 33"/>
                  <a:gd name="T4" fmla="*/ 17 w 22"/>
                  <a:gd name="T5" fmla="*/ 33 h 33"/>
                  <a:gd name="T6" fmla="*/ 22 w 22"/>
                  <a:gd name="T7" fmla="*/ 0 h 33"/>
                  <a:gd name="T8" fmla="*/ 22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22" y="0"/>
                    </a:moveTo>
                    <a:lnTo>
                      <a:pt x="0" y="2"/>
                    </a:lnTo>
                    <a:lnTo>
                      <a:pt x="17" y="3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89"/>
              <p:cNvSpPr>
                <a:spLocks/>
              </p:cNvSpPr>
              <p:nvPr/>
            </p:nvSpPr>
            <p:spPr bwMode="auto">
              <a:xfrm>
                <a:off x="8376" y="2846"/>
                <a:ext cx="41" cy="26"/>
              </a:xfrm>
              <a:custGeom>
                <a:avLst/>
                <a:gdLst>
                  <a:gd name="T0" fmla="*/ 31 w 41"/>
                  <a:gd name="T1" fmla="*/ 0 h 26"/>
                  <a:gd name="T2" fmla="*/ 41 w 41"/>
                  <a:gd name="T3" fmla="*/ 26 h 26"/>
                  <a:gd name="T4" fmla="*/ 0 w 41"/>
                  <a:gd name="T5" fmla="*/ 26 h 26"/>
                  <a:gd name="T6" fmla="*/ 31 w 41"/>
                  <a:gd name="T7" fmla="*/ 0 h 26"/>
                  <a:gd name="T8" fmla="*/ 31 w 4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6">
                    <a:moveTo>
                      <a:pt x="31" y="0"/>
                    </a:moveTo>
                    <a:lnTo>
                      <a:pt x="41" y="26"/>
                    </a:lnTo>
                    <a:lnTo>
                      <a:pt x="0" y="2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90"/>
              <p:cNvSpPr>
                <a:spLocks/>
              </p:cNvSpPr>
              <p:nvPr/>
            </p:nvSpPr>
            <p:spPr bwMode="auto">
              <a:xfrm>
                <a:off x="6599" y="2808"/>
                <a:ext cx="798" cy="31"/>
              </a:xfrm>
              <a:custGeom>
                <a:avLst/>
                <a:gdLst>
                  <a:gd name="T0" fmla="*/ 9 w 798"/>
                  <a:gd name="T1" fmla="*/ 0 h 31"/>
                  <a:gd name="T2" fmla="*/ 791 w 798"/>
                  <a:gd name="T3" fmla="*/ 0 h 31"/>
                  <a:gd name="T4" fmla="*/ 798 w 798"/>
                  <a:gd name="T5" fmla="*/ 31 h 31"/>
                  <a:gd name="T6" fmla="*/ 0 w 798"/>
                  <a:gd name="T7" fmla="*/ 31 h 31"/>
                  <a:gd name="T8" fmla="*/ 9 w 798"/>
                  <a:gd name="T9" fmla="*/ 0 h 31"/>
                  <a:gd name="T10" fmla="*/ 9 w 798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8" h="31">
                    <a:moveTo>
                      <a:pt x="9" y="0"/>
                    </a:moveTo>
                    <a:lnTo>
                      <a:pt x="791" y="0"/>
                    </a:lnTo>
                    <a:lnTo>
                      <a:pt x="798" y="31"/>
                    </a:lnTo>
                    <a:lnTo>
                      <a:pt x="0" y="3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91"/>
              <p:cNvSpPr>
                <a:spLocks/>
              </p:cNvSpPr>
              <p:nvPr/>
            </p:nvSpPr>
            <p:spPr bwMode="auto">
              <a:xfrm>
                <a:off x="6594" y="2865"/>
                <a:ext cx="803" cy="31"/>
              </a:xfrm>
              <a:custGeom>
                <a:avLst/>
                <a:gdLst>
                  <a:gd name="T0" fmla="*/ 5 w 803"/>
                  <a:gd name="T1" fmla="*/ 0 h 31"/>
                  <a:gd name="T2" fmla="*/ 803 w 803"/>
                  <a:gd name="T3" fmla="*/ 0 h 31"/>
                  <a:gd name="T4" fmla="*/ 803 w 803"/>
                  <a:gd name="T5" fmla="*/ 31 h 31"/>
                  <a:gd name="T6" fmla="*/ 0 w 803"/>
                  <a:gd name="T7" fmla="*/ 31 h 31"/>
                  <a:gd name="T8" fmla="*/ 5 w 803"/>
                  <a:gd name="T9" fmla="*/ 0 h 31"/>
                  <a:gd name="T10" fmla="*/ 5 w 80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3" h="31">
                    <a:moveTo>
                      <a:pt x="5" y="0"/>
                    </a:moveTo>
                    <a:lnTo>
                      <a:pt x="803" y="0"/>
                    </a:lnTo>
                    <a:lnTo>
                      <a:pt x="803" y="31"/>
                    </a:lnTo>
                    <a:lnTo>
                      <a:pt x="0" y="3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92"/>
              <p:cNvSpPr>
                <a:spLocks/>
              </p:cNvSpPr>
              <p:nvPr/>
            </p:nvSpPr>
            <p:spPr bwMode="auto">
              <a:xfrm>
                <a:off x="6591" y="2922"/>
                <a:ext cx="811" cy="29"/>
              </a:xfrm>
              <a:custGeom>
                <a:avLst/>
                <a:gdLst>
                  <a:gd name="T0" fmla="*/ 3 w 811"/>
                  <a:gd name="T1" fmla="*/ 0 h 29"/>
                  <a:gd name="T2" fmla="*/ 808 w 811"/>
                  <a:gd name="T3" fmla="*/ 0 h 29"/>
                  <a:gd name="T4" fmla="*/ 811 w 811"/>
                  <a:gd name="T5" fmla="*/ 29 h 29"/>
                  <a:gd name="T6" fmla="*/ 0 w 811"/>
                  <a:gd name="T7" fmla="*/ 29 h 29"/>
                  <a:gd name="T8" fmla="*/ 3 w 811"/>
                  <a:gd name="T9" fmla="*/ 0 h 29"/>
                  <a:gd name="T10" fmla="*/ 3 w 81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1" h="29">
                    <a:moveTo>
                      <a:pt x="3" y="0"/>
                    </a:moveTo>
                    <a:lnTo>
                      <a:pt x="808" y="0"/>
                    </a:lnTo>
                    <a:lnTo>
                      <a:pt x="811" y="29"/>
                    </a:lnTo>
                    <a:lnTo>
                      <a:pt x="0" y="29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93"/>
              <p:cNvSpPr>
                <a:spLocks/>
              </p:cNvSpPr>
              <p:nvPr/>
            </p:nvSpPr>
            <p:spPr bwMode="auto">
              <a:xfrm>
                <a:off x="8405" y="2958"/>
                <a:ext cx="28" cy="33"/>
              </a:xfrm>
              <a:custGeom>
                <a:avLst/>
                <a:gdLst>
                  <a:gd name="T0" fmla="*/ 14 w 28"/>
                  <a:gd name="T1" fmla="*/ 0 h 33"/>
                  <a:gd name="T2" fmla="*/ 28 w 28"/>
                  <a:gd name="T3" fmla="*/ 31 h 33"/>
                  <a:gd name="T4" fmla="*/ 0 w 28"/>
                  <a:gd name="T5" fmla="*/ 33 h 33"/>
                  <a:gd name="T6" fmla="*/ 14 w 28"/>
                  <a:gd name="T7" fmla="*/ 0 h 33"/>
                  <a:gd name="T8" fmla="*/ 14 w 2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0"/>
                    </a:moveTo>
                    <a:lnTo>
                      <a:pt x="28" y="31"/>
                    </a:lnTo>
                    <a:lnTo>
                      <a:pt x="0" y="3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94"/>
              <p:cNvSpPr>
                <a:spLocks/>
              </p:cNvSpPr>
              <p:nvPr/>
            </p:nvSpPr>
            <p:spPr bwMode="auto">
              <a:xfrm>
                <a:off x="6589" y="2977"/>
                <a:ext cx="818" cy="33"/>
              </a:xfrm>
              <a:custGeom>
                <a:avLst/>
                <a:gdLst>
                  <a:gd name="T0" fmla="*/ 0 w 818"/>
                  <a:gd name="T1" fmla="*/ 0 h 33"/>
                  <a:gd name="T2" fmla="*/ 810 w 818"/>
                  <a:gd name="T3" fmla="*/ 0 h 33"/>
                  <a:gd name="T4" fmla="*/ 818 w 818"/>
                  <a:gd name="T5" fmla="*/ 33 h 33"/>
                  <a:gd name="T6" fmla="*/ 2 w 818"/>
                  <a:gd name="T7" fmla="*/ 33 h 33"/>
                  <a:gd name="T8" fmla="*/ 0 w 818"/>
                  <a:gd name="T9" fmla="*/ 0 h 33"/>
                  <a:gd name="T10" fmla="*/ 0 w 81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8" h="33">
                    <a:moveTo>
                      <a:pt x="0" y="0"/>
                    </a:moveTo>
                    <a:lnTo>
                      <a:pt x="810" y="0"/>
                    </a:lnTo>
                    <a:lnTo>
                      <a:pt x="818" y="33"/>
                    </a:lnTo>
                    <a:lnTo>
                      <a:pt x="2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95"/>
              <p:cNvSpPr>
                <a:spLocks/>
              </p:cNvSpPr>
              <p:nvPr/>
            </p:nvSpPr>
            <p:spPr bwMode="auto">
              <a:xfrm>
                <a:off x="8398" y="2910"/>
                <a:ext cx="28" cy="34"/>
              </a:xfrm>
              <a:custGeom>
                <a:avLst/>
                <a:gdLst>
                  <a:gd name="T0" fmla="*/ 0 w 28"/>
                  <a:gd name="T1" fmla="*/ 19 h 34"/>
                  <a:gd name="T2" fmla="*/ 21 w 28"/>
                  <a:gd name="T3" fmla="*/ 0 h 34"/>
                  <a:gd name="T4" fmla="*/ 28 w 28"/>
                  <a:gd name="T5" fmla="*/ 34 h 34"/>
                  <a:gd name="T6" fmla="*/ 0 w 28"/>
                  <a:gd name="T7" fmla="*/ 19 h 34"/>
                  <a:gd name="T8" fmla="*/ 0 w 28"/>
                  <a:gd name="T9" fmla="*/ 1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0" y="19"/>
                    </a:moveTo>
                    <a:lnTo>
                      <a:pt x="21" y="0"/>
                    </a:lnTo>
                    <a:lnTo>
                      <a:pt x="28" y="34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96"/>
              <p:cNvSpPr>
                <a:spLocks/>
              </p:cNvSpPr>
              <p:nvPr/>
            </p:nvSpPr>
            <p:spPr bwMode="auto">
              <a:xfrm>
                <a:off x="6591" y="3036"/>
                <a:ext cx="823" cy="31"/>
              </a:xfrm>
              <a:custGeom>
                <a:avLst/>
                <a:gdLst>
                  <a:gd name="T0" fmla="*/ 0 w 823"/>
                  <a:gd name="T1" fmla="*/ 0 h 31"/>
                  <a:gd name="T2" fmla="*/ 811 w 823"/>
                  <a:gd name="T3" fmla="*/ 0 h 31"/>
                  <a:gd name="T4" fmla="*/ 823 w 823"/>
                  <a:gd name="T5" fmla="*/ 31 h 31"/>
                  <a:gd name="T6" fmla="*/ 0 w 823"/>
                  <a:gd name="T7" fmla="*/ 31 h 31"/>
                  <a:gd name="T8" fmla="*/ 0 w 823"/>
                  <a:gd name="T9" fmla="*/ 0 h 31"/>
                  <a:gd name="T10" fmla="*/ 0 w 82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3" h="31">
                    <a:moveTo>
                      <a:pt x="0" y="0"/>
                    </a:moveTo>
                    <a:lnTo>
                      <a:pt x="811" y="0"/>
                    </a:lnTo>
                    <a:lnTo>
                      <a:pt x="823" y="31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97"/>
              <p:cNvSpPr>
                <a:spLocks/>
              </p:cNvSpPr>
              <p:nvPr/>
            </p:nvSpPr>
            <p:spPr bwMode="auto">
              <a:xfrm>
                <a:off x="6594" y="3093"/>
                <a:ext cx="829" cy="34"/>
              </a:xfrm>
              <a:custGeom>
                <a:avLst/>
                <a:gdLst>
                  <a:gd name="T0" fmla="*/ 0 w 829"/>
                  <a:gd name="T1" fmla="*/ 0 h 34"/>
                  <a:gd name="T2" fmla="*/ 815 w 829"/>
                  <a:gd name="T3" fmla="*/ 0 h 34"/>
                  <a:gd name="T4" fmla="*/ 829 w 829"/>
                  <a:gd name="T5" fmla="*/ 34 h 34"/>
                  <a:gd name="T6" fmla="*/ 7 w 829"/>
                  <a:gd name="T7" fmla="*/ 34 h 34"/>
                  <a:gd name="T8" fmla="*/ 0 w 829"/>
                  <a:gd name="T9" fmla="*/ 0 h 34"/>
                  <a:gd name="T10" fmla="*/ 0 w 829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9" h="34">
                    <a:moveTo>
                      <a:pt x="0" y="0"/>
                    </a:moveTo>
                    <a:lnTo>
                      <a:pt x="815" y="0"/>
                    </a:lnTo>
                    <a:lnTo>
                      <a:pt x="829" y="34"/>
                    </a:lnTo>
                    <a:lnTo>
                      <a:pt x="7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98"/>
              <p:cNvSpPr>
                <a:spLocks/>
              </p:cNvSpPr>
              <p:nvPr/>
            </p:nvSpPr>
            <p:spPr bwMode="auto">
              <a:xfrm>
                <a:off x="6603" y="3150"/>
                <a:ext cx="621" cy="31"/>
              </a:xfrm>
              <a:custGeom>
                <a:avLst/>
                <a:gdLst>
                  <a:gd name="T0" fmla="*/ 0 w 621"/>
                  <a:gd name="T1" fmla="*/ 0 h 31"/>
                  <a:gd name="T2" fmla="*/ 621 w 621"/>
                  <a:gd name="T3" fmla="*/ 0 h 31"/>
                  <a:gd name="T4" fmla="*/ 471 w 621"/>
                  <a:gd name="T5" fmla="*/ 31 h 31"/>
                  <a:gd name="T6" fmla="*/ 7 w 621"/>
                  <a:gd name="T7" fmla="*/ 31 h 31"/>
                  <a:gd name="T8" fmla="*/ 0 w 621"/>
                  <a:gd name="T9" fmla="*/ 0 h 31"/>
                  <a:gd name="T10" fmla="*/ 0 w 6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1" h="31">
                    <a:moveTo>
                      <a:pt x="0" y="0"/>
                    </a:moveTo>
                    <a:lnTo>
                      <a:pt x="621" y="0"/>
                    </a:lnTo>
                    <a:lnTo>
                      <a:pt x="471" y="31"/>
                    </a:lnTo>
                    <a:lnTo>
                      <a:pt x="7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99"/>
              <p:cNvSpPr>
                <a:spLocks/>
              </p:cNvSpPr>
              <p:nvPr/>
            </p:nvSpPr>
            <p:spPr bwMode="auto">
              <a:xfrm>
                <a:off x="8393" y="3008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5 w 26"/>
                  <a:gd name="T3" fmla="*/ 2 h 28"/>
                  <a:gd name="T4" fmla="*/ 0 w 26"/>
                  <a:gd name="T5" fmla="*/ 28 h 28"/>
                  <a:gd name="T6" fmla="*/ 26 w 26"/>
                  <a:gd name="T7" fmla="*/ 0 h 28"/>
                  <a:gd name="T8" fmla="*/ 26 w 2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8">
                    <a:moveTo>
                      <a:pt x="26" y="0"/>
                    </a:moveTo>
                    <a:lnTo>
                      <a:pt x="5" y="2"/>
                    </a:lnTo>
                    <a:lnTo>
                      <a:pt x="0" y="2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100"/>
              <p:cNvSpPr>
                <a:spLocks/>
              </p:cNvSpPr>
              <p:nvPr/>
            </p:nvSpPr>
            <p:spPr bwMode="auto">
              <a:xfrm>
                <a:off x="6629" y="3264"/>
                <a:ext cx="257" cy="31"/>
              </a:xfrm>
              <a:custGeom>
                <a:avLst/>
                <a:gdLst>
                  <a:gd name="T0" fmla="*/ 0 w 257"/>
                  <a:gd name="T1" fmla="*/ 0 h 31"/>
                  <a:gd name="T2" fmla="*/ 250 w 257"/>
                  <a:gd name="T3" fmla="*/ 0 h 31"/>
                  <a:gd name="T4" fmla="*/ 257 w 257"/>
                  <a:gd name="T5" fmla="*/ 31 h 31"/>
                  <a:gd name="T6" fmla="*/ 0 w 257"/>
                  <a:gd name="T7" fmla="*/ 31 h 31"/>
                  <a:gd name="T8" fmla="*/ 0 w 257"/>
                  <a:gd name="T9" fmla="*/ 0 h 31"/>
                  <a:gd name="T10" fmla="*/ 0 w 257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7" h="31">
                    <a:moveTo>
                      <a:pt x="0" y="0"/>
                    </a:moveTo>
                    <a:lnTo>
                      <a:pt x="250" y="0"/>
                    </a:lnTo>
                    <a:lnTo>
                      <a:pt x="257" y="31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101"/>
              <p:cNvSpPr>
                <a:spLocks/>
              </p:cNvSpPr>
              <p:nvPr/>
            </p:nvSpPr>
            <p:spPr bwMode="auto">
              <a:xfrm>
                <a:off x="6637" y="3321"/>
                <a:ext cx="252" cy="31"/>
              </a:xfrm>
              <a:custGeom>
                <a:avLst/>
                <a:gdLst>
                  <a:gd name="T0" fmla="*/ 0 w 252"/>
                  <a:gd name="T1" fmla="*/ 0 h 31"/>
                  <a:gd name="T2" fmla="*/ 249 w 252"/>
                  <a:gd name="T3" fmla="*/ 0 h 31"/>
                  <a:gd name="T4" fmla="*/ 252 w 252"/>
                  <a:gd name="T5" fmla="*/ 31 h 31"/>
                  <a:gd name="T6" fmla="*/ 7 w 252"/>
                  <a:gd name="T7" fmla="*/ 31 h 31"/>
                  <a:gd name="T8" fmla="*/ 0 w 252"/>
                  <a:gd name="T9" fmla="*/ 0 h 31"/>
                  <a:gd name="T10" fmla="*/ 0 w 25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2" h="31">
                    <a:moveTo>
                      <a:pt x="0" y="0"/>
                    </a:moveTo>
                    <a:lnTo>
                      <a:pt x="249" y="0"/>
                    </a:lnTo>
                    <a:lnTo>
                      <a:pt x="252" y="31"/>
                    </a:lnTo>
                    <a:lnTo>
                      <a:pt x="7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102"/>
              <p:cNvSpPr>
                <a:spLocks/>
              </p:cNvSpPr>
              <p:nvPr/>
            </p:nvSpPr>
            <p:spPr bwMode="auto">
              <a:xfrm>
                <a:off x="6646" y="3378"/>
                <a:ext cx="235" cy="31"/>
              </a:xfrm>
              <a:custGeom>
                <a:avLst/>
                <a:gdLst>
                  <a:gd name="T0" fmla="*/ 0 w 235"/>
                  <a:gd name="T1" fmla="*/ 0 h 31"/>
                  <a:gd name="T2" fmla="*/ 235 w 235"/>
                  <a:gd name="T3" fmla="*/ 0 h 31"/>
                  <a:gd name="T4" fmla="*/ 221 w 235"/>
                  <a:gd name="T5" fmla="*/ 31 h 31"/>
                  <a:gd name="T6" fmla="*/ 0 w 235"/>
                  <a:gd name="T7" fmla="*/ 31 h 31"/>
                  <a:gd name="T8" fmla="*/ 0 w 235"/>
                  <a:gd name="T9" fmla="*/ 0 h 31"/>
                  <a:gd name="T10" fmla="*/ 0 w 23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5" h="31">
                    <a:moveTo>
                      <a:pt x="0" y="0"/>
                    </a:moveTo>
                    <a:lnTo>
                      <a:pt x="235" y="0"/>
                    </a:lnTo>
                    <a:lnTo>
                      <a:pt x="221" y="31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103"/>
              <p:cNvSpPr>
                <a:spLocks/>
              </p:cNvSpPr>
              <p:nvPr/>
            </p:nvSpPr>
            <p:spPr bwMode="auto">
              <a:xfrm>
                <a:off x="8243" y="2675"/>
                <a:ext cx="212" cy="385"/>
              </a:xfrm>
              <a:custGeom>
                <a:avLst/>
                <a:gdLst>
                  <a:gd name="T0" fmla="*/ 0 w 212"/>
                  <a:gd name="T1" fmla="*/ 22 h 385"/>
                  <a:gd name="T2" fmla="*/ 21 w 212"/>
                  <a:gd name="T3" fmla="*/ 41 h 385"/>
                  <a:gd name="T4" fmla="*/ 71 w 212"/>
                  <a:gd name="T5" fmla="*/ 88 h 385"/>
                  <a:gd name="T6" fmla="*/ 124 w 212"/>
                  <a:gd name="T7" fmla="*/ 145 h 385"/>
                  <a:gd name="T8" fmla="*/ 157 w 212"/>
                  <a:gd name="T9" fmla="*/ 202 h 385"/>
                  <a:gd name="T10" fmla="*/ 164 w 212"/>
                  <a:gd name="T11" fmla="*/ 257 h 385"/>
                  <a:gd name="T12" fmla="*/ 166 w 212"/>
                  <a:gd name="T13" fmla="*/ 316 h 385"/>
                  <a:gd name="T14" fmla="*/ 164 w 212"/>
                  <a:gd name="T15" fmla="*/ 361 h 385"/>
                  <a:gd name="T16" fmla="*/ 164 w 212"/>
                  <a:gd name="T17" fmla="*/ 380 h 385"/>
                  <a:gd name="T18" fmla="*/ 212 w 212"/>
                  <a:gd name="T19" fmla="*/ 385 h 385"/>
                  <a:gd name="T20" fmla="*/ 207 w 212"/>
                  <a:gd name="T21" fmla="*/ 204 h 385"/>
                  <a:gd name="T22" fmla="*/ 174 w 212"/>
                  <a:gd name="T23" fmla="*/ 124 h 385"/>
                  <a:gd name="T24" fmla="*/ 98 w 212"/>
                  <a:gd name="T25" fmla="*/ 48 h 385"/>
                  <a:gd name="T26" fmla="*/ 24 w 212"/>
                  <a:gd name="T27" fmla="*/ 0 h 385"/>
                  <a:gd name="T28" fmla="*/ 0 w 212"/>
                  <a:gd name="T29" fmla="*/ 22 h 385"/>
                  <a:gd name="T30" fmla="*/ 0 w 212"/>
                  <a:gd name="T31" fmla="*/ 22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2" h="385">
                    <a:moveTo>
                      <a:pt x="0" y="22"/>
                    </a:moveTo>
                    <a:lnTo>
                      <a:pt x="21" y="41"/>
                    </a:lnTo>
                    <a:lnTo>
                      <a:pt x="71" y="88"/>
                    </a:lnTo>
                    <a:lnTo>
                      <a:pt x="124" y="145"/>
                    </a:lnTo>
                    <a:lnTo>
                      <a:pt x="157" y="202"/>
                    </a:lnTo>
                    <a:lnTo>
                      <a:pt x="164" y="257"/>
                    </a:lnTo>
                    <a:lnTo>
                      <a:pt x="166" y="316"/>
                    </a:lnTo>
                    <a:lnTo>
                      <a:pt x="164" y="361"/>
                    </a:lnTo>
                    <a:lnTo>
                      <a:pt x="164" y="380"/>
                    </a:lnTo>
                    <a:lnTo>
                      <a:pt x="212" y="385"/>
                    </a:lnTo>
                    <a:lnTo>
                      <a:pt x="207" y="204"/>
                    </a:lnTo>
                    <a:lnTo>
                      <a:pt x="174" y="124"/>
                    </a:lnTo>
                    <a:lnTo>
                      <a:pt x="98" y="48"/>
                    </a:lnTo>
                    <a:lnTo>
                      <a:pt x="24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66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104"/>
              <p:cNvSpPr>
                <a:spLocks/>
              </p:cNvSpPr>
              <p:nvPr/>
            </p:nvSpPr>
            <p:spPr bwMode="auto">
              <a:xfrm>
                <a:off x="6651" y="3435"/>
                <a:ext cx="188" cy="29"/>
              </a:xfrm>
              <a:custGeom>
                <a:avLst/>
                <a:gdLst>
                  <a:gd name="T0" fmla="*/ 0 w 188"/>
                  <a:gd name="T1" fmla="*/ 0 h 29"/>
                  <a:gd name="T2" fmla="*/ 188 w 188"/>
                  <a:gd name="T3" fmla="*/ 0 h 29"/>
                  <a:gd name="T4" fmla="*/ 152 w 188"/>
                  <a:gd name="T5" fmla="*/ 29 h 29"/>
                  <a:gd name="T6" fmla="*/ 5 w 188"/>
                  <a:gd name="T7" fmla="*/ 29 h 29"/>
                  <a:gd name="T8" fmla="*/ 0 w 188"/>
                  <a:gd name="T9" fmla="*/ 0 h 29"/>
                  <a:gd name="T10" fmla="*/ 0 w 18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8" h="29">
                    <a:moveTo>
                      <a:pt x="0" y="0"/>
                    </a:moveTo>
                    <a:lnTo>
                      <a:pt x="188" y="0"/>
                    </a:lnTo>
                    <a:lnTo>
                      <a:pt x="152" y="29"/>
                    </a:lnTo>
                    <a:lnTo>
                      <a:pt x="5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105"/>
              <p:cNvSpPr>
                <a:spLocks/>
              </p:cNvSpPr>
              <p:nvPr/>
            </p:nvSpPr>
            <p:spPr bwMode="auto">
              <a:xfrm>
                <a:off x="6803" y="2411"/>
                <a:ext cx="228" cy="29"/>
              </a:xfrm>
              <a:custGeom>
                <a:avLst/>
                <a:gdLst>
                  <a:gd name="T0" fmla="*/ 38 w 228"/>
                  <a:gd name="T1" fmla="*/ 0 h 29"/>
                  <a:gd name="T2" fmla="*/ 211 w 228"/>
                  <a:gd name="T3" fmla="*/ 0 h 29"/>
                  <a:gd name="T4" fmla="*/ 228 w 228"/>
                  <a:gd name="T5" fmla="*/ 29 h 29"/>
                  <a:gd name="T6" fmla="*/ 0 w 228"/>
                  <a:gd name="T7" fmla="*/ 29 h 29"/>
                  <a:gd name="T8" fmla="*/ 38 w 228"/>
                  <a:gd name="T9" fmla="*/ 0 h 29"/>
                  <a:gd name="T10" fmla="*/ 38 w 228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8" h="29">
                    <a:moveTo>
                      <a:pt x="38" y="0"/>
                    </a:moveTo>
                    <a:lnTo>
                      <a:pt x="211" y="0"/>
                    </a:lnTo>
                    <a:lnTo>
                      <a:pt x="228" y="29"/>
                    </a:lnTo>
                    <a:lnTo>
                      <a:pt x="0" y="29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106"/>
              <p:cNvSpPr>
                <a:spLocks/>
              </p:cNvSpPr>
              <p:nvPr/>
            </p:nvSpPr>
            <p:spPr bwMode="auto">
              <a:xfrm>
                <a:off x="7259" y="3217"/>
                <a:ext cx="174" cy="28"/>
              </a:xfrm>
              <a:custGeom>
                <a:avLst/>
                <a:gdLst>
                  <a:gd name="T0" fmla="*/ 0 w 174"/>
                  <a:gd name="T1" fmla="*/ 0 h 28"/>
                  <a:gd name="T2" fmla="*/ 174 w 174"/>
                  <a:gd name="T3" fmla="*/ 0 h 28"/>
                  <a:gd name="T4" fmla="*/ 131 w 174"/>
                  <a:gd name="T5" fmla="*/ 28 h 28"/>
                  <a:gd name="T6" fmla="*/ 0 w 174"/>
                  <a:gd name="T7" fmla="*/ 28 h 28"/>
                  <a:gd name="T8" fmla="*/ 0 w 174"/>
                  <a:gd name="T9" fmla="*/ 0 h 28"/>
                  <a:gd name="T10" fmla="*/ 0 w 174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28">
                    <a:moveTo>
                      <a:pt x="0" y="0"/>
                    </a:moveTo>
                    <a:lnTo>
                      <a:pt x="174" y="0"/>
                    </a:lnTo>
                    <a:lnTo>
                      <a:pt x="131" y="28"/>
                    </a:ln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107"/>
              <p:cNvSpPr>
                <a:spLocks/>
              </p:cNvSpPr>
              <p:nvPr/>
            </p:nvSpPr>
            <p:spPr bwMode="auto">
              <a:xfrm>
                <a:off x="6751" y="2466"/>
                <a:ext cx="561" cy="33"/>
              </a:xfrm>
              <a:custGeom>
                <a:avLst/>
                <a:gdLst>
                  <a:gd name="T0" fmla="*/ 26 w 561"/>
                  <a:gd name="T1" fmla="*/ 0 h 33"/>
                  <a:gd name="T2" fmla="*/ 304 w 561"/>
                  <a:gd name="T3" fmla="*/ 0 h 33"/>
                  <a:gd name="T4" fmla="*/ 361 w 561"/>
                  <a:gd name="T5" fmla="*/ 24 h 33"/>
                  <a:gd name="T6" fmla="*/ 439 w 561"/>
                  <a:gd name="T7" fmla="*/ 0 h 33"/>
                  <a:gd name="T8" fmla="*/ 544 w 561"/>
                  <a:gd name="T9" fmla="*/ 0 h 33"/>
                  <a:gd name="T10" fmla="*/ 561 w 561"/>
                  <a:gd name="T11" fmla="*/ 33 h 33"/>
                  <a:gd name="T12" fmla="*/ 0 w 561"/>
                  <a:gd name="T13" fmla="*/ 33 h 33"/>
                  <a:gd name="T14" fmla="*/ 26 w 561"/>
                  <a:gd name="T15" fmla="*/ 0 h 33"/>
                  <a:gd name="T16" fmla="*/ 26 w 561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1" h="33">
                    <a:moveTo>
                      <a:pt x="26" y="0"/>
                    </a:moveTo>
                    <a:lnTo>
                      <a:pt x="304" y="0"/>
                    </a:lnTo>
                    <a:lnTo>
                      <a:pt x="361" y="24"/>
                    </a:lnTo>
                    <a:lnTo>
                      <a:pt x="439" y="0"/>
                    </a:lnTo>
                    <a:lnTo>
                      <a:pt x="544" y="0"/>
                    </a:lnTo>
                    <a:lnTo>
                      <a:pt x="561" y="33"/>
                    </a:lnTo>
                    <a:lnTo>
                      <a:pt x="0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108"/>
              <p:cNvSpPr>
                <a:spLocks/>
              </p:cNvSpPr>
              <p:nvPr/>
            </p:nvSpPr>
            <p:spPr bwMode="auto">
              <a:xfrm>
                <a:off x="6782" y="2473"/>
                <a:ext cx="161" cy="979"/>
              </a:xfrm>
              <a:custGeom>
                <a:avLst/>
                <a:gdLst>
                  <a:gd name="T0" fmla="*/ 111 w 161"/>
                  <a:gd name="T1" fmla="*/ 0 h 979"/>
                  <a:gd name="T2" fmla="*/ 104 w 161"/>
                  <a:gd name="T3" fmla="*/ 3 h 979"/>
                  <a:gd name="T4" fmla="*/ 90 w 161"/>
                  <a:gd name="T5" fmla="*/ 10 h 979"/>
                  <a:gd name="T6" fmla="*/ 73 w 161"/>
                  <a:gd name="T7" fmla="*/ 22 h 979"/>
                  <a:gd name="T8" fmla="*/ 66 w 161"/>
                  <a:gd name="T9" fmla="*/ 38 h 979"/>
                  <a:gd name="T10" fmla="*/ 71 w 161"/>
                  <a:gd name="T11" fmla="*/ 71 h 979"/>
                  <a:gd name="T12" fmla="*/ 78 w 161"/>
                  <a:gd name="T13" fmla="*/ 131 h 979"/>
                  <a:gd name="T14" fmla="*/ 83 w 161"/>
                  <a:gd name="T15" fmla="*/ 200 h 979"/>
                  <a:gd name="T16" fmla="*/ 80 w 161"/>
                  <a:gd name="T17" fmla="*/ 269 h 979"/>
                  <a:gd name="T18" fmla="*/ 59 w 161"/>
                  <a:gd name="T19" fmla="*/ 330 h 979"/>
                  <a:gd name="T20" fmla="*/ 33 w 161"/>
                  <a:gd name="T21" fmla="*/ 395 h 979"/>
                  <a:gd name="T22" fmla="*/ 9 w 161"/>
                  <a:gd name="T23" fmla="*/ 464 h 979"/>
                  <a:gd name="T24" fmla="*/ 0 w 161"/>
                  <a:gd name="T25" fmla="*/ 549 h 979"/>
                  <a:gd name="T26" fmla="*/ 4 w 161"/>
                  <a:gd name="T27" fmla="*/ 663 h 979"/>
                  <a:gd name="T28" fmla="*/ 21 w 161"/>
                  <a:gd name="T29" fmla="*/ 808 h 979"/>
                  <a:gd name="T30" fmla="*/ 38 w 161"/>
                  <a:gd name="T31" fmla="*/ 929 h 979"/>
                  <a:gd name="T32" fmla="*/ 47 w 161"/>
                  <a:gd name="T33" fmla="*/ 979 h 979"/>
                  <a:gd name="T34" fmla="*/ 99 w 161"/>
                  <a:gd name="T35" fmla="*/ 913 h 979"/>
                  <a:gd name="T36" fmla="*/ 107 w 161"/>
                  <a:gd name="T37" fmla="*/ 844 h 979"/>
                  <a:gd name="T38" fmla="*/ 71 w 161"/>
                  <a:gd name="T39" fmla="*/ 627 h 979"/>
                  <a:gd name="T40" fmla="*/ 57 w 161"/>
                  <a:gd name="T41" fmla="*/ 485 h 979"/>
                  <a:gd name="T42" fmla="*/ 104 w 161"/>
                  <a:gd name="T43" fmla="*/ 373 h 979"/>
                  <a:gd name="T44" fmla="*/ 159 w 161"/>
                  <a:gd name="T45" fmla="*/ 235 h 979"/>
                  <a:gd name="T46" fmla="*/ 161 w 161"/>
                  <a:gd name="T47" fmla="*/ 112 h 979"/>
                  <a:gd name="T48" fmla="*/ 145 w 161"/>
                  <a:gd name="T49" fmla="*/ 48 h 979"/>
                  <a:gd name="T50" fmla="*/ 111 w 161"/>
                  <a:gd name="T51" fmla="*/ 0 h 979"/>
                  <a:gd name="T52" fmla="*/ 111 w 161"/>
                  <a:gd name="T53" fmla="*/ 0 h 97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61" h="979">
                    <a:moveTo>
                      <a:pt x="111" y="0"/>
                    </a:moveTo>
                    <a:lnTo>
                      <a:pt x="104" y="3"/>
                    </a:lnTo>
                    <a:lnTo>
                      <a:pt x="90" y="10"/>
                    </a:lnTo>
                    <a:lnTo>
                      <a:pt x="73" y="22"/>
                    </a:lnTo>
                    <a:lnTo>
                      <a:pt x="66" y="38"/>
                    </a:lnTo>
                    <a:lnTo>
                      <a:pt x="71" y="71"/>
                    </a:lnTo>
                    <a:lnTo>
                      <a:pt x="78" y="131"/>
                    </a:lnTo>
                    <a:lnTo>
                      <a:pt x="83" y="200"/>
                    </a:lnTo>
                    <a:lnTo>
                      <a:pt x="80" y="269"/>
                    </a:lnTo>
                    <a:lnTo>
                      <a:pt x="59" y="330"/>
                    </a:lnTo>
                    <a:lnTo>
                      <a:pt x="33" y="395"/>
                    </a:lnTo>
                    <a:lnTo>
                      <a:pt x="9" y="464"/>
                    </a:lnTo>
                    <a:lnTo>
                      <a:pt x="0" y="549"/>
                    </a:lnTo>
                    <a:lnTo>
                      <a:pt x="4" y="663"/>
                    </a:lnTo>
                    <a:lnTo>
                      <a:pt x="21" y="808"/>
                    </a:lnTo>
                    <a:lnTo>
                      <a:pt x="38" y="929"/>
                    </a:lnTo>
                    <a:lnTo>
                      <a:pt x="47" y="979"/>
                    </a:lnTo>
                    <a:lnTo>
                      <a:pt x="99" y="913"/>
                    </a:lnTo>
                    <a:lnTo>
                      <a:pt x="107" y="844"/>
                    </a:lnTo>
                    <a:lnTo>
                      <a:pt x="71" y="627"/>
                    </a:lnTo>
                    <a:lnTo>
                      <a:pt x="57" y="485"/>
                    </a:lnTo>
                    <a:lnTo>
                      <a:pt x="104" y="373"/>
                    </a:lnTo>
                    <a:lnTo>
                      <a:pt x="159" y="235"/>
                    </a:lnTo>
                    <a:lnTo>
                      <a:pt x="161" y="112"/>
                    </a:lnTo>
                    <a:lnTo>
                      <a:pt x="145" y="48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C26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109"/>
              <p:cNvSpPr>
                <a:spLocks/>
              </p:cNvSpPr>
              <p:nvPr/>
            </p:nvSpPr>
            <p:spPr bwMode="auto">
              <a:xfrm>
                <a:off x="7257" y="3157"/>
                <a:ext cx="180" cy="29"/>
              </a:xfrm>
              <a:custGeom>
                <a:avLst/>
                <a:gdLst>
                  <a:gd name="T0" fmla="*/ 0 w 180"/>
                  <a:gd name="T1" fmla="*/ 0 h 29"/>
                  <a:gd name="T2" fmla="*/ 171 w 180"/>
                  <a:gd name="T3" fmla="*/ 0 h 29"/>
                  <a:gd name="T4" fmla="*/ 180 w 180"/>
                  <a:gd name="T5" fmla="*/ 29 h 29"/>
                  <a:gd name="T6" fmla="*/ 0 w 180"/>
                  <a:gd name="T7" fmla="*/ 29 h 29"/>
                  <a:gd name="T8" fmla="*/ 0 w 180"/>
                  <a:gd name="T9" fmla="*/ 0 h 29"/>
                  <a:gd name="T10" fmla="*/ 0 w 180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0" h="29">
                    <a:moveTo>
                      <a:pt x="0" y="0"/>
                    </a:moveTo>
                    <a:lnTo>
                      <a:pt x="171" y="0"/>
                    </a:lnTo>
                    <a:lnTo>
                      <a:pt x="180" y="29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4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110"/>
              <p:cNvSpPr>
                <a:spLocks/>
              </p:cNvSpPr>
              <p:nvPr/>
            </p:nvSpPr>
            <p:spPr bwMode="auto">
              <a:xfrm>
                <a:off x="7238" y="2388"/>
                <a:ext cx="214" cy="867"/>
              </a:xfrm>
              <a:custGeom>
                <a:avLst/>
                <a:gdLst>
                  <a:gd name="T0" fmla="*/ 0 w 214"/>
                  <a:gd name="T1" fmla="*/ 16 h 867"/>
                  <a:gd name="T2" fmla="*/ 24 w 214"/>
                  <a:gd name="T3" fmla="*/ 59 h 867"/>
                  <a:gd name="T4" fmla="*/ 76 w 214"/>
                  <a:gd name="T5" fmla="*/ 204 h 867"/>
                  <a:gd name="T6" fmla="*/ 121 w 214"/>
                  <a:gd name="T7" fmla="*/ 468 h 867"/>
                  <a:gd name="T8" fmla="*/ 126 w 214"/>
                  <a:gd name="T9" fmla="*/ 867 h 867"/>
                  <a:gd name="T10" fmla="*/ 214 w 214"/>
                  <a:gd name="T11" fmla="*/ 808 h 867"/>
                  <a:gd name="T12" fmla="*/ 176 w 214"/>
                  <a:gd name="T13" fmla="*/ 727 h 867"/>
                  <a:gd name="T14" fmla="*/ 161 w 214"/>
                  <a:gd name="T15" fmla="*/ 532 h 867"/>
                  <a:gd name="T16" fmla="*/ 142 w 214"/>
                  <a:gd name="T17" fmla="*/ 290 h 867"/>
                  <a:gd name="T18" fmla="*/ 90 w 214"/>
                  <a:gd name="T19" fmla="*/ 137 h 867"/>
                  <a:gd name="T20" fmla="*/ 47 w 214"/>
                  <a:gd name="T21" fmla="*/ 50 h 867"/>
                  <a:gd name="T22" fmla="*/ 14 w 214"/>
                  <a:gd name="T23" fmla="*/ 0 h 867"/>
                  <a:gd name="T24" fmla="*/ 0 w 214"/>
                  <a:gd name="T25" fmla="*/ 16 h 867"/>
                  <a:gd name="T26" fmla="*/ 0 w 214"/>
                  <a:gd name="T27" fmla="*/ 16 h 8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4" h="867">
                    <a:moveTo>
                      <a:pt x="0" y="16"/>
                    </a:moveTo>
                    <a:lnTo>
                      <a:pt x="24" y="59"/>
                    </a:lnTo>
                    <a:lnTo>
                      <a:pt x="76" y="204"/>
                    </a:lnTo>
                    <a:lnTo>
                      <a:pt x="121" y="468"/>
                    </a:lnTo>
                    <a:lnTo>
                      <a:pt x="126" y="867"/>
                    </a:lnTo>
                    <a:lnTo>
                      <a:pt x="214" y="808"/>
                    </a:lnTo>
                    <a:lnTo>
                      <a:pt x="176" y="727"/>
                    </a:lnTo>
                    <a:lnTo>
                      <a:pt x="161" y="532"/>
                    </a:lnTo>
                    <a:lnTo>
                      <a:pt x="142" y="290"/>
                    </a:lnTo>
                    <a:lnTo>
                      <a:pt x="90" y="137"/>
                    </a:lnTo>
                    <a:lnTo>
                      <a:pt x="47" y="50"/>
                    </a:lnTo>
                    <a:lnTo>
                      <a:pt x="14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26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111"/>
              <p:cNvSpPr>
                <a:spLocks/>
              </p:cNvSpPr>
              <p:nvPr/>
            </p:nvSpPr>
            <p:spPr bwMode="auto">
              <a:xfrm>
                <a:off x="7057" y="2476"/>
                <a:ext cx="131" cy="708"/>
              </a:xfrm>
              <a:custGeom>
                <a:avLst/>
                <a:gdLst>
                  <a:gd name="T0" fmla="*/ 0 w 131"/>
                  <a:gd name="T1" fmla="*/ 0 h 708"/>
                  <a:gd name="T2" fmla="*/ 41 w 131"/>
                  <a:gd name="T3" fmla="*/ 225 h 708"/>
                  <a:gd name="T4" fmla="*/ 41 w 131"/>
                  <a:gd name="T5" fmla="*/ 285 h 708"/>
                  <a:gd name="T6" fmla="*/ 10 w 131"/>
                  <a:gd name="T7" fmla="*/ 708 h 708"/>
                  <a:gd name="T8" fmla="*/ 107 w 131"/>
                  <a:gd name="T9" fmla="*/ 689 h 708"/>
                  <a:gd name="T10" fmla="*/ 117 w 131"/>
                  <a:gd name="T11" fmla="*/ 494 h 708"/>
                  <a:gd name="T12" fmla="*/ 131 w 131"/>
                  <a:gd name="T13" fmla="*/ 259 h 708"/>
                  <a:gd name="T14" fmla="*/ 93 w 131"/>
                  <a:gd name="T15" fmla="*/ 9 h 708"/>
                  <a:gd name="T16" fmla="*/ 0 w 131"/>
                  <a:gd name="T17" fmla="*/ 0 h 708"/>
                  <a:gd name="T18" fmla="*/ 0 w 131"/>
                  <a:gd name="T19" fmla="*/ 0 h 7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708">
                    <a:moveTo>
                      <a:pt x="0" y="0"/>
                    </a:moveTo>
                    <a:lnTo>
                      <a:pt x="41" y="225"/>
                    </a:lnTo>
                    <a:lnTo>
                      <a:pt x="41" y="285"/>
                    </a:lnTo>
                    <a:lnTo>
                      <a:pt x="10" y="708"/>
                    </a:lnTo>
                    <a:lnTo>
                      <a:pt x="107" y="689"/>
                    </a:lnTo>
                    <a:lnTo>
                      <a:pt x="117" y="494"/>
                    </a:lnTo>
                    <a:lnTo>
                      <a:pt x="131" y="259"/>
                    </a:lnTo>
                    <a:lnTo>
                      <a:pt x="93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112"/>
              <p:cNvSpPr>
                <a:spLocks/>
              </p:cNvSpPr>
              <p:nvPr/>
            </p:nvSpPr>
            <p:spPr bwMode="auto">
              <a:xfrm>
                <a:off x="8255" y="2742"/>
                <a:ext cx="28" cy="26"/>
              </a:xfrm>
              <a:custGeom>
                <a:avLst/>
                <a:gdLst>
                  <a:gd name="T0" fmla="*/ 0 w 28"/>
                  <a:gd name="T1" fmla="*/ 7 h 26"/>
                  <a:gd name="T2" fmla="*/ 28 w 28"/>
                  <a:gd name="T3" fmla="*/ 0 h 26"/>
                  <a:gd name="T4" fmla="*/ 19 w 28"/>
                  <a:gd name="T5" fmla="*/ 26 h 26"/>
                  <a:gd name="T6" fmla="*/ 0 w 28"/>
                  <a:gd name="T7" fmla="*/ 7 h 26"/>
                  <a:gd name="T8" fmla="*/ 0 w 28"/>
                  <a:gd name="T9" fmla="*/ 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0" y="7"/>
                    </a:moveTo>
                    <a:lnTo>
                      <a:pt x="28" y="0"/>
                    </a:lnTo>
                    <a:lnTo>
                      <a:pt x="19" y="2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113"/>
              <p:cNvSpPr>
                <a:spLocks/>
              </p:cNvSpPr>
              <p:nvPr/>
            </p:nvSpPr>
            <p:spPr bwMode="auto">
              <a:xfrm>
                <a:off x="8224" y="2739"/>
                <a:ext cx="26" cy="22"/>
              </a:xfrm>
              <a:custGeom>
                <a:avLst/>
                <a:gdLst>
                  <a:gd name="T0" fmla="*/ 0 w 26"/>
                  <a:gd name="T1" fmla="*/ 0 h 22"/>
                  <a:gd name="T2" fmla="*/ 26 w 26"/>
                  <a:gd name="T3" fmla="*/ 0 h 22"/>
                  <a:gd name="T4" fmla="*/ 17 w 26"/>
                  <a:gd name="T5" fmla="*/ 22 h 22"/>
                  <a:gd name="T6" fmla="*/ 0 w 26"/>
                  <a:gd name="T7" fmla="*/ 0 h 22"/>
                  <a:gd name="T8" fmla="*/ 0 w 26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2">
                    <a:moveTo>
                      <a:pt x="0" y="0"/>
                    </a:moveTo>
                    <a:lnTo>
                      <a:pt x="26" y="0"/>
                    </a:lnTo>
                    <a:lnTo>
                      <a:pt x="1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114"/>
              <p:cNvSpPr>
                <a:spLocks/>
              </p:cNvSpPr>
              <p:nvPr/>
            </p:nvSpPr>
            <p:spPr bwMode="auto">
              <a:xfrm>
                <a:off x="8248" y="2775"/>
                <a:ext cx="26" cy="40"/>
              </a:xfrm>
              <a:custGeom>
                <a:avLst/>
                <a:gdLst>
                  <a:gd name="T0" fmla="*/ 0 w 26"/>
                  <a:gd name="T1" fmla="*/ 0 h 40"/>
                  <a:gd name="T2" fmla="*/ 26 w 26"/>
                  <a:gd name="T3" fmla="*/ 0 h 40"/>
                  <a:gd name="T4" fmla="*/ 7 w 26"/>
                  <a:gd name="T5" fmla="*/ 40 h 40"/>
                  <a:gd name="T6" fmla="*/ 0 w 26"/>
                  <a:gd name="T7" fmla="*/ 0 h 40"/>
                  <a:gd name="T8" fmla="*/ 0 w 26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0">
                    <a:moveTo>
                      <a:pt x="0" y="0"/>
                    </a:moveTo>
                    <a:lnTo>
                      <a:pt x="26" y="0"/>
                    </a:lnTo>
                    <a:lnTo>
                      <a:pt x="7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115"/>
              <p:cNvSpPr>
                <a:spLocks/>
              </p:cNvSpPr>
              <p:nvPr/>
            </p:nvSpPr>
            <p:spPr bwMode="auto">
              <a:xfrm>
                <a:off x="8307" y="2787"/>
                <a:ext cx="22" cy="31"/>
              </a:xfrm>
              <a:custGeom>
                <a:avLst/>
                <a:gdLst>
                  <a:gd name="T0" fmla="*/ 22 w 22"/>
                  <a:gd name="T1" fmla="*/ 0 h 31"/>
                  <a:gd name="T2" fmla="*/ 0 w 22"/>
                  <a:gd name="T3" fmla="*/ 5 h 31"/>
                  <a:gd name="T4" fmla="*/ 22 w 22"/>
                  <a:gd name="T5" fmla="*/ 31 h 31"/>
                  <a:gd name="T6" fmla="*/ 22 w 22"/>
                  <a:gd name="T7" fmla="*/ 0 h 31"/>
                  <a:gd name="T8" fmla="*/ 22 w 22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22" y="0"/>
                    </a:moveTo>
                    <a:lnTo>
                      <a:pt x="0" y="5"/>
                    </a:lnTo>
                    <a:lnTo>
                      <a:pt x="22" y="3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116"/>
              <p:cNvSpPr>
                <a:spLocks/>
              </p:cNvSpPr>
              <p:nvPr/>
            </p:nvSpPr>
            <p:spPr bwMode="auto">
              <a:xfrm>
                <a:off x="8288" y="2768"/>
                <a:ext cx="14" cy="21"/>
              </a:xfrm>
              <a:custGeom>
                <a:avLst/>
                <a:gdLst>
                  <a:gd name="T0" fmla="*/ 14 w 14"/>
                  <a:gd name="T1" fmla="*/ 7 h 21"/>
                  <a:gd name="T2" fmla="*/ 0 w 14"/>
                  <a:gd name="T3" fmla="*/ 21 h 21"/>
                  <a:gd name="T4" fmla="*/ 0 w 14"/>
                  <a:gd name="T5" fmla="*/ 0 h 21"/>
                  <a:gd name="T6" fmla="*/ 14 w 14"/>
                  <a:gd name="T7" fmla="*/ 7 h 21"/>
                  <a:gd name="T8" fmla="*/ 14 w 14"/>
                  <a:gd name="T9" fmla="*/ 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4" y="7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117"/>
              <p:cNvSpPr>
                <a:spLocks/>
              </p:cNvSpPr>
              <p:nvPr/>
            </p:nvSpPr>
            <p:spPr bwMode="auto">
              <a:xfrm>
                <a:off x="8345" y="2846"/>
                <a:ext cx="31" cy="33"/>
              </a:xfrm>
              <a:custGeom>
                <a:avLst/>
                <a:gdLst>
                  <a:gd name="T0" fmla="*/ 31 w 31"/>
                  <a:gd name="T1" fmla="*/ 14 h 33"/>
                  <a:gd name="T2" fmla="*/ 15 w 31"/>
                  <a:gd name="T3" fmla="*/ 33 h 33"/>
                  <a:gd name="T4" fmla="*/ 0 w 31"/>
                  <a:gd name="T5" fmla="*/ 0 h 33"/>
                  <a:gd name="T6" fmla="*/ 31 w 31"/>
                  <a:gd name="T7" fmla="*/ 14 h 33"/>
                  <a:gd name="T8" fmla="*/ 31 w 31"/>
                  <a:gd name="T9" fmla="*/ 1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31" y="14"/>
                    </a:moveTo>
                    <a:lnTo>
                      <a:pt x="15" y="33"/>
                    </a:lnTo>
                    <a:lnTo>
                      <a:pt x="0" y="0"/>
                    </a:lnTo>
                    <a:lnTo>
                      <a:pt x="31" y="14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118"/>
              <p:cNvSpPr>
                <a:spLocks/>
              </p:cNvSpPr>
              <p:nvPr/>
            </p:nvSpPr>
            <p:spPr bwMode="auto">
              <a:xfrm>
                <a:off x="8381" y="2884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24 w 24"/>
                  <a:gd name="T3" fmla="*/ 10 h 41"/>
                  <a:gd name="T4" fmla="*/ 17 w 24"/>
                  <a:gd name="T5" fmla="*/ 41 h 41"/>
                  <a:gd name="T6" fmla="*/ 0 w 24"/>
                  <a:gd name="T7" fmla="*/ 0 h 41"/>
                  <a:gd name="T8" fmla="*/ 0 w 24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0" y="0"/>
                    </a:moveTo>
                    <a:lnTo>
                      <a:pt x="24" y="10"/>
                    </a:lnTo>
                    <a:lnTo>
                      <a:pt x="17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119"/>
              <p:cNvSpPr>
                <a:spLocks/>
              </p:cNvSpPr>
              <p:nvPr/>
            </p:nvSpPr>
            <p:spPr bwMode="auto">
              <a:xfrm>
                <a:off x="8355" y="2891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0 w 26"/>
                  <a:gd name="T3" fmla="*/ 26 h 26"/>
                  <a:gd name="T4" fmla="*/ 9 w 26"/>
                  <a:gd name="T5" fmla="*/ 0 h 26"/>
                  <a:gd name="T6" fmla="*/ 26 w 26"/>
                  <a:gd name="T7" fmla="*/ 26 h 26"/>
                  <a:gd name="T8" fmla="*/ 26 w 26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0" y="26"/>
                    </a:lnTo>
                    <a:lnTo>
                      <a:pt x="9" y="0"/>
                    </a:ln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120"/>
              <p:cNvSpPr>
                <a:spLocks/>
              </p:cNvSpPr>
              <p:nvPr/>
            </p:nvSpPr>
            <p:spPr bwMode="auto">
              <a:xfrm>
                <a:off x="8371" y="2925"/>
                <a:ext cx="36" cy="38"/>
              </a:xfrm>
              <a:custGeom>
                <a:avLst/>
                <a:gdLst>
                  <a:gd name="T0" fmla="*/ 15 w 36"/>
                  <a:gd name="T1" fmla="*/ 0 h 38"/>
                  <a:gd name="T2" fmla="*/ 0 w 36"/>
                  <a:gd name="T3" fmla="*/ 23 h 38"/>
                  <a:gd name="T4" fmla="*/ 36 w 36"/>
                  <a:gd name="T5" fmla="*/ 38 h 38"/>
                  <a:gd name="T6" fmla="*/ 15 w 36"/>
                  <a:gd name="T7" fmla="*/ 0 h 38"/>
                  <a:gd name="T8" fmla="*/ 15 w 3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8">
                    <a:moveTo>
                      <a:pt x="15" y="0"/>
                    </a:moveTo>
                    <a:lnTo>
                      <a:pt x="0" y="23"/>
                    </a:lnTo>
                    <a:lnTo>
                      <a:pt x="36" y="3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121"/>
              <p:cNvSpPr>
                <a:spLocks/>
              </p:cNvSpPr>
              <p:nvPr/>
            </p:nvSpPr>
            <p:spPr bwMode="auto">
              <a:xfrm>
                <a:off x="8376" y="2975"/>
                <a:ext cx="29" cy="33"/>
              </a:xfrm>
              <a:custGeom>
                <a:avLst/>
                <a:gdLst>
                  <a:gd name="T0" fmla="*/ 29 w 29"/>
                  <a:gd name="T1" fmla="*/ 0 h 33"/>
                  <a:gd name="T2" fmla="*/ 0 w 29"/>
                  <a:gd name="T3" fmla="*/ 16 h 33"/>
                  <a:gd name="T4" fmla="*/ 14 w 29"/>
                  <a:gd name="T5" fmla="*/ 33 h 33"/>
                  <a:gd name="T6" fmla="*/ 29 w 29"/>
                  <a:gd name="T7" fmla="*/ 0 h 33"/>
                  <a:gd name="T8" fmla="*/ 29 w 2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3">
                    <a:moveTo>
                      <a:pt x="29" y="0"/>
                    </a:moveTo>
                    <a:lnTo>
                      <a:pt x="0" y="16"/>
                    </a:lnTo>
                    <a:lnTo>
                      <a:pt x="14" y="33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122"/>
              <p:cNvSpPr>
                <a:spLocks/>
              </p:cNvSpPr>
              <p:nvPr/>
            </p:nvSpPr>
            <p:spPr bwMode="auto">
              <a:xfrm>
                <a:off x="8355" y="2946"/>
                <a:ext cx="19" cy="26"/>
              </a:xfrm>
              <a:custGeom>
                <a:avLst/>
                <a:gdLst>
                  <a:gd name="T0" fmla="*/ 19 w 19"/>
                  <a:gd name="T1" fmla="*/ 19 h 26"/>
                  <a:gd name="T2" fmla="*/ 0 w 19"/>
                  <a:gd name="T3" fmla="*/ 26 h 26"/>
                  <a:gd name="T4" fmla="*/ 0 w 19"/>
                  <a:gd name="T5" fmla="*/ 0 h 26"/>
                  <a:gd name="T6" fmla="*/ 19 w 19"/>
                  <a:gd name="T7" fmla="*/ 19 h 26"/>
                  <a:gd name="T8" fmla="*/ 19 w 19"/>
                  <a:gd name="T9" fmla="*/ 1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19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19" y="19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123"/>
              <p:cNvSpPr>
                <a:spLocks/>
              </p:cNvSpPr>
              <p:nvPr/>
            </p:nvSpPr>
            <p:spPr bwMode="auto">
              <a:xfrm>
                <a:off x="8352" y="2989"/>
                <a:ext cx="29" cy="38"/>
              </a:xfrm>
              <a:custGeom>
                <a:avLst/>
                <a:gdLst>
                  <a:gd name="T0" fmla="*/ 29 w 29"/>
                  <a:gd name="T1" fmla="*/ 38 h 38"/>
                  <a:gd name="T2" fmla="*/ 0 w 29"/>
                  <a:gd name="T3" fmla="*/ 26 h 38"/>
                  <a:gd name="T4" fmla="*/ 8 w 29"/>
                  <a:gd name="T5" fmla="*/ 0 h 38"/>
                  <a:gd name="T6" fmla="*/ 29 w 29"/>
                  <a:gd name="T7" fmla="*/ 38 h 38"/>
                  <a:gd name="T8" fmla="*/ 29 w 29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38"/>
                    </a:moveTo>
                    <a:lnTo>
                      <a:pt x="0" y="26"/>
                    </a:lnTo>
                    <a:lnTo>
                      <a:pt x="8" y="0"/>
                    </a:lnTo>
                    <a:lnTo>
                      <a:pt x="29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124"/>
              <p:cNvSpPr>
                <a:spLocks/>
              </p:cNvSpPr>
              <p:nvPr/>
            </p:nvSpPr>
            <p:spPr bwMode="auto">
              <a:xfrm>
                <a:off x="8188" y="2763"/>
                <a:ext cx="22" cy="43"/>
              </a:xfrm>
              <a:custGeom>
                <a:avLst/>
                <a:gdLst>
                  <a:gd name="T0" fmla="*/ 0 w 22"/>
                  <a:gd name="T1" fmla="*/ 0 h 43"/>
                  <a:gd name="T2" fmla="*/ 22 w 22"/>
                  <a:gd name="T3" fmla="*/ 5 h 43"/>
                  <a:gd name="T4" fmla="*/ 17 w 22"/>
                  <a:gd name="T5" fmla="*/ 43 h 43"/>
                  <a:gd name="T6" fmla="*/ 0 w 22"/>
                  <a:gd name="T7" fmla="*/ 0 h 43"/>
                  <a:gd name="T8" fmla="*/ 0 w 22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lnTo>
                      <a:pt x="22" y="5"/>
                    </a:lnTo>
                    <a:lnTo>
                      <a:pt x="17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125"/>
              <p:cNvSpPr>
                <a:spLocks/>
              </p:cNvSpPr>
              <p:nvPr/>
            </p:nvSpPr>
            <p:spPr bwMode="auto">
              <a:xfrm>
                <a:off x="8162" y="2768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0 w 26"/>
                  <a:gd name="T3" fmla="*/ 24 h 24"/>
                  <a:gd name="T4" fmla="*/ 10 w 26"/>
                  <a:gd name="T5" fmla="*/ 0 h 24"/>
                  <a:gd name="T6" fmla="*/ 26 w 26"/>
                  <a:gd name="T7" fmla="*/ 24 h 24"/>
                  <a:gd name="T8" fmla="*/ 26 w 26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4">
                    <a:moveTo>
                      <a:pt x="26" y="24"/>
                    </a:moveTo>
                    <a:lnTo>
                      <a:pt x="0" y="24"/>
                    </a:lnTo>
                    <a:lnTo>
                      <a:pt x="10" y="0"/>
                    </a:lnTo>
                    <a:lnTo>
                      <a:pt x="26" y="2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126"/>
              <p:cNvSpPr>
                <a:spLocks/>
              </p:cNvSpPr>
              <p:nvPr/>
            </p:nvSpPr>
            <p:spPr bwMode="auto">
              <a:xfrm>
                <a:off x="8179" y="2806"/>
                <a:ext cx="36" cy="33"/>
              </a:xfrm>
              <a:custGeom>
                <a:avLst/>
                <a:gdLst>
                  <a:gd name="T0" fmla="*/ 14 w 36"/>
                  <a:gd name="T1" fmla="*/ 0 h 33"/>
                  <a:gd name="T2" fmla="*/ 0 w 36"/>
                  <a:gd name="T3" fmla="*/ 21 h 33"/>
                  <a:gd name="T4" fmla="*/ 36 w 36"/>
                  <a:gd name="T5" fmla="*/ 33 h 33"/>
                  <a:gd name="T6" fmla="*/ 14 w 36"/>
                  <a:gd name="T7" fmla="*/ 0 h 33"/>
                  <a:gd name="T8" fmla="*/ 14 w 3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14" y="0"/>
                    </a:moveTo>
                    <a:lnTo>
                      <a:pt x="0" y="21"/>
                    </a:lnTo>
                    <a:lnTo>
                      <a:pt x="36" y="3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127"/>
              <p:cNvSpPr>
                <a:spLocks/>
              </p:cNvSpPr>
              <p:nvPr/>
            </p:nvSpPr>
            <p:spPr bwMode="auto">
              <a:xfrm>
                <a:off x="8210" y="2787"/>
                <a:ext cx="31" cy="33"/>
              </a:xfrm>
              <a:custGeom>
                <a:avLst/>
                <a:gdLst>
                  <a:gd name="T0" fmla="*/ 0 w 31"/>
                  <a:gd name="T1" fmla="*/ 19 h 33"/>
                  <a:gd name="T2" fmla="*/ 24 w 31"/>
                  <a:gd name="T3" fmla="*/ 0 h 33"/>
                  <a:gd name="T4" fmla="*/ 31 w 31"/>
                  <a:gd name="T5" fmla="*/ 33 h 33"/>
                  <a:gd name="T6" fmla="*/ 0 w 31"/>
                  <a:gd name="T7" fmla="*/ 19 h 33"/>
                  <a:gd name="T8" fmla="*/ 0 w 31"/>
                  <a:gd name="T9" fmla="*/ 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0" y="19"/>
                    </a:moveTo>
                    <a:lnTo>
                      <a:pt x="24" y="0"/>
                    </a:lnTo>
                    <a:lnTo>
                      <a:pt x="31" y="33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128"/>
              <p:cNvSpPr>
                <a:spLocks/>
              </p:cNvSpPr>
              <p:nvPr/>
            </p:nvSpPr>
            <p:spPr bwMode="auto">
              <a:xfrm>
                <a:off x="8217" y="2834"/>
                <a:ext cx="31" cy="36"/>
              </a:xfrm>
              <a:custGeom>
                <a:avLst/>
                <a:gdLst>
                  <a:gd name="T0" fmla="*/ 17 w 31"/>
                  <a:gd name="T1" fmla="*/ 0 h 36"/>
                  <a:gd name="T2" fmla="*/ 31 w 31"/>
                  <a:gd name="T3" fmla="*/ 34 h 36"/>
                  <a:gd name="T4" fmla="*/ 0 w 31"/>
                  <a:gd name="T5" fmla="*/ 36 h 36"/>
                  <a:gd name="T6" fmla="*/ 17 w 31"/>
                  <a:gd name="T7" fmla="*/ 0 h 36"/>
                  <a:gd name="T8" fmla="*/ 17 w 31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17" y="0"/>
                    </a:moveTo>
                    <a:lnTo>
                      <a:pt x="31" y="34"/>
                    </a:lnTo>
                    <a:lnTo>
                      <a:pt x="0" y="3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129"/>
              <p:cNvSpPr>
                <a:spLocks/>
              </p:cNvSpPr>
              <p:nvPr/>
            </p:nvSpPr>
            <p:spPr bwMode="auto">
              <a:xfrm>
                <a:off x="8184" y="2851"/>
                <a:ext cx="26" cy="36"/>
              </a:xfrm>
              <a:custGeom>
                <a:avLst/>
                <a:gdLst>
                  <a:gd name="T0" fmla="*/ 26 w 26"/>
                  <a:gd name="T1" fmla="*/ 0 h 36"/>
                  <a:gd name="T2" fmla="*/ 0 w 26"/>
                  <a:gd name="T3" fmla="*/ 19 h 36"/>
                  <a:gd name="T4" fmla="*/ 14 w 26"/>
                  <a:gd name="T5" fmla="*/ 36 h 36"/>
                  <a:gd name="T6" fmla="*/ 26 w 26"/>
                  <a:gd name="T7" fmla="*/ 0 h 36"/>
                  <a:gd name="T8" fmla="*/ 26 w 2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26" y="0"/>
                    </a:moveTo>
                    <a:lnTo>
                      <a:pt x="0" y="19"/>
                    </a:lnTo>
                    <a:lnTo>
                      <a:pt x="14" y="3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130"/>
              <p:cNvSpPr>
                <a:spLocks/>
              </p:cNvSpPr>
              <p:nvPr/>
            </p:nvSpPr>
            <p:spPr bwMode="auto">
              <a:xfrm>
                <a:off x="8162" y="2820"/>
                <a:ext cx="19" cy="26"/>
              </a:xfrm>
              <a:custGeom>
                <a:avLst/>
                <a:gdLst>
                  <a:gd name="T0" fmla="*/ 19 w 19"/>
                  <a:gd name="T1" fmla="*/ 24 h 26"/>
                  <a:gd name="T2" fmla="*/ 0 w 19"/>
                  <a:gd name="T3" fmla="*/ 26 h 26"/>
                  <a:gd name="T4" fmla="*/ 0 w 19"/>
                  <a:gd name="T5" fmla="*/ 0 h 26"/>
                  <a:gd name="T6" fmla="*/ 19 w 19"/>
                  <a:gd name="T7" fmla="*/ 24 h 26"/>
                  <a:gd name="T8" fmla="*/ 19 w 19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24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19" y="24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131"/>
              <p:cNvSpPr>
                <a:spLocks/>
              </p:cNvSpPr>
              <p:nvPr/>
            </p:nvSpPr>
            <p:spPr bwMode="auto">
              <a:xfrm>
                <a:off x="8207" y="2884"/>
                <a:ext cx="24" cy="29"/>
              </a:xfrm>
              <a:custGeom>
                <a:avLst/>
                <a:gdLst>
                  <a:gd name="T0" fmla="*/ 24 w 24"/>
                  <a:gd name="T1" fmla="*/ 0 h 29"/>
                  <a:gd name="T2" fmla="*/ 3 w 24"/>
                  <a:gd name="T3" fmla="*/ 3 h 29"/>
                  <a:gd name="T4" fmla="*/ 0 w 24"/>
                  <a:gd name="T5" fmla="*/ 29 h 29"/>
                  <a:gd name="T6" fmla="*/ 24 w 24"/>
                  <a:gd name="T7" fmla="*/ 0 h 29"/>
                  <a:gd name="T8" fmla="*/ 24 w 2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lnTo>
                      <a:pt x="3" y="3"/>
                    </a:lnTo>
                    <a:lnTo>
                      <a:pt x="0" y="29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132"/>
              <p:cNvSpPr>
                <a:spLocks/>
              </p:cNvSpPr>
              <p:nvPr/>
            </p:nvSpPr>
            <p:spPr bwMode="auto">
              <a:xfrm>
                <a:off x="8158" y="2865"/>
                <a:ext cx="30" cy="38"/>
              </a:xfrm>
              <a:custGeom>
                <a:avLst/>
                <a:gdLst>
                  <a:gd name="T0" fmla="*/ 30 w 30"/>
                  <a:gd name="T1" fmla="*/ 38 h 38"/>
                  <a:gd name="T2" fmla="*/ 0 w 30"/>
                  <a:gd name="T3" fmla="*/ 29 h 38"/>
                  <a:gd name="T4" fmla="*/ 7 w 30"/>
                  <a:gd name="T5" fmla="*/ 0 h 38"/>
                  <a:gd name="T6" fmla="*/ 30 w 30"/>
                  <a:gd name="T7" fmla="*/ 38 h 38"/>
                  <a:gd name="T8" fmla="*/ 30 w 30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8">
                    <a:moveTo>
                      <a:pt x="30" y="38"/>
                    </a:moveTo>
                    <a:lnTo>
                      <a:pt x="0" y="29"/>
                    </a:lnTo>
                    <a:lnTo>
                      <a:pt x="7" y="0"/>
                    </a:lnTo>
                    <a:lnTo>
                      <a:pt x="30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133"/>
              <p:cNvSpPr>
                <a:spLocks/>
              </p:cNvSpPr>
              <p:nvPr/>
            </p:nvSpPr>
            <p:spPr bwMode="auto">
              <a:xfrm>
                <a:off x="8100" y="2761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20 w 20"/>
                  <a:gd name="T3" fmla="*/ 4 h 40"/>
                  <a:gd name="T4" fmla="*/ 15 w 20"/>
                  <a:gd name="T5" fmla="*/ 40 h 40"/>
                  <a:gd name="T6" fmla="*/ 0 w 20"/>
                  <a:gd name="T7" fmla="*/ 0 h 40"/>
                  <a:gd name="T8" fmla="*/ 0 w 20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20" y="4"/>
                    </a:lnTo>
                    <a:lnTo>
                      <a:pt x="15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134"/>
              <p:cNvSpPr>
                <a:spLocks/>
              </p:cNvSpPr>
              <p:nvPr/>
            </p:nvSpPr>
            <p:spPr bwMode="auto">
              <a:xfrm>
                <a:off x="8074" y="2765"/>
                <a:ext cx="24" cy="24"/>
              </a:xfrm>
              <a:custGeom>
                <a:avLst/>
                <a:gdLst>
                  <a:gd name="T0" fmla="*/ 24 w 24"/>
                  <a:gd name="T1" fmla="*/ 24 h 24"/>
                  <a:gd name="T2" fmla="*/ 0 w 24"/>
                  <a:gd name="T3" fmla="*/ 24 h 24"/>
                  <a:gd name="T4" fmla="*/ 7 w 24"/>
                  <a:gd name="T5" fmla="*/ 0 h 24"/>
                  <a:gd name="T6" fmla="*/ 24 w 24"/>
                  <a:gd name="T7" fmla="*/ 24 h 24"/>
                  <a:gd name="T8" fmla="*/ 24 w 24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4" y="24"/>
                    </a:moveTo>
                    <a:lnTo>
                      <a:pt x="0" y="24"/>
                    </a:lnTo>
                    <a:lnTo>
                      <a:pt x="7" y="0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135"/>
              <p:cNvSpPr>
                <a:spLocks/>
              </p:cNvSpPr>
              <p:nvPr/>
            </p:nvSpPr>
            <p:spPr bwMode="auto">
              <a:xfrm>
                <a:off x="8091" y="2801"/>
                <a:ext cx="36" cy="33"/>
              </a:xfrm>
              <a:custGeom>
                <a:avLst/>
                <a:gdLst>
                  <a:gd name="T0" fmla="*/ 12 w 36"/>
                  <a:gd name="T1" fmla="*/ 0 h 33"/>
                  <a:gd name="T2" fmla="*/ 0 w 36"/>
                  <a:gd name="T3" fmla="*/ 24 h 33"/>
                  <a:gd name="T4" fmla="*/ 36 w 36"/>
                  <a:gd name="T5" fmla="*/ 33 h 33"/>
                  <a:gd name="T6" fmla="*/ 12 w 36"/>
                  <a:gd name="T7" fmla="*/ 0 h 33"/>
                  <a:gd name="T8" fmla="*/ 12 w 3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12" y="0"/>
                    </a:moveTo>
                    <a:lnTo>
                      <a:pt x="0" y="24"/>
                    </a:lnTo>
                    <a:lnTo>
                      <a:pt x="36" y="3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136"/>
              <p:cNvSpPr>
                <a:spLocks/>
              </p:cNvSpPr>
              <p:nvPr/>
            </p:nvSpPr>
            <p:spPr bwMode="auto">
              <a:xfrm>
                <a:off x="8120" y="2782"/>
                <a:ext cx="30" cy="36"/>
              </a:xfrm>
              <a:custGeom>
                <a:avLst/>
                <a:gdLst>
                  <a:gd name="T0" fmla="*/ 0 w 30"/>
                  <a:gd name="T1" fmla="*/ 19 h 36"/>
                  <a:gd name="T2" fmla="*/ 23 w 30"/>
                  <a:gd name="T3" fmla="*/ 0 h 36"/>
                  <a:gd name="T4" fmla="*/ 30 w 30"/>
                  <a:gd name="T5" fmla="*/ 36 h 36"/>
                  <a:gd name="T6" fmla="*/ 0 w 30"/>
                  <a:gd name="T7" fmla="*/ 19 h 36"/>
                  <a:gd name="T8" fmla="*/ 0 w 30"/>
                  <a:gd name="T9" fmla="*/ 1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0" y="19"/>
                    </a:moveTo>
                    <a:lnTo>
                      <a:pt x="23" y="0"/>
                    </a:lnTo>
                    <a:lnTo>
                      <a:pt x="30" y="36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137"/>
              <p:cNvSpPr>
                <a:spLocks/>
              </p:cNvSpPr>
              <p:nvPr/>
            </p:nvSpPr>
            <p:spPr bwMode="auto">
              <a:xfrm>
                <a:off x="8127" y="2832"/>
                <a:ext cx="28" cy="36"/>
              </a:xfrm>
              <a:custGeom>
                <a:avLst/>
                <a:gdLst>
                  <a:gd name="T0" fmla="*/ 19 w 28"/>
                  <a:gd name="T1" fmla="*/ 0 h 36"/>
                  <a:gd name="T2" fmla="*/ 28 w 28"/>
                  <a:gd name="T3" fmla="*/ 33 h 36"/>
                  <a:gd name="T4" fmla="*/ 0 w 28"/>
                  <a:gd name="T5" fmla="*/ 36 h 36"/>
                  <a:gd name="T6" fmla="*/ 19 w 28"/>
                  <a:gd name="T7" fmla="*/ 0 h 36"/>
                  <a:gd name="T8" fmla="*/ 19 w 2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6">
                    <a:moveTo>
                      <a:pt x="19" y="0"/>
                    </a:moveTo>
                    <a:lnTo>
                      <a:pt x="28" y="33"/>
                    </a:lnTo>
                    <a:lnTo>
                      <a:pt x="0" y="3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138"/>
              <p:cNvSpPr>
                <a:spLocks/>
              </p:cNvSpPr>
              <p:nvPr/>
            </p:nvSpPr>
            <p:spPr bwMode="auto">
              <a:xfrm>
                <a:off x="8093" y="2846"/>
                <a:ext cx="27" cy="38"/>
              </a:xfrm>
              <a:custGeom>
                <a:avLst/>
                <a:gdLst>
                  <a:gd name="T0" fmla="*/ 27 w 27"/>
                  <a:gd name="T1" fmla="*/ 0 h 38"/>
                  <a:gd name="T2" fmla="*/ 0 w 27"/>
                  <a:gd name="T3" fmla="*/ 22 h 38"/>
                  <a:gd name="T4" fmla="*/ 17 w 27"/>
                  <a:gd name="T5" fmla="*/ 38 h 38"/>
                  <a:gd name="T6" fmla="*/ 27 w 27"/>
                  <a:gd name="T7" fmla="*/ 0 h 38"/>
                  <a:gd name="T8" fmla="*/ 27 w 27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8">
                    <a:moveTo>
                      <a:pt x="27" y="0"/>
                    </a:moveTo>
                    <a:lnTo>
                      <a:pt x="0" y="22"/>
                    </a:lnTo>
                    <a:lnTo>
                      <a:pt x="17" y="38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139"/>
              <p:cNvSpPr>
                <a:spLocks/>
              </p:cNvSpPr>
              <p:nvPr/>
            </p:nvSpPr>
            <p:spPr bwMode="auto">
              <a:xfrm>
                <a:off x="8046" y="2872"/>
                <a:ext cx="21" cy="26"/>
              </a:xfrm>
              <a:custGeom>
                <a:avLst/>
                <a:gdLst>
                  <a:gd name="T0" fmla="*/ 21 w 21"/>
                  <a:gd name="T1" fmla="*/ 24 h 26"/>
                  <a:gd name="T2" fmla="*/ 0 w 21"/>
                  <a:gd name="T3" fmla="*/ 26 h 26"/>
                  <a:gd name="T4" fmla="*/ 0 w 21"/>
                  <a:gd name="T5" fmla="*/ 0 h 26"/>
                  <a:gd name="T6" fmla="*/ 21 w 21"/>
                  <a:gd name="T7" fmla="*/ 24 h 26"/>
                  <a:gd name="T8" fmla="*/ 21 w 21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21" y="24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21" y="24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140"/>
              <p:cNvSpPr>
                <a:spLocks/>
              </p:cNvSpPr>
              <p:nvPr/>
            </p:nvSpPr>
            <p:spPr bwMode="auto">
              <a:xfrm>
                <a:off x="8117" y="2879"/>
                <a:ext cx="26" cy="31"/>
              </a:xfrm>
              <a:custGeom>
                <a:avLst/>
                <a:gdLst>
                  <a:gd name="T0" fmla="*/ 26 w 26"/>
                  <a:gd name="T1" fmla="*/ 0 h 31"/>
                  <a:gd name="T2" fmla="*/ 3 w 26"/>
                  <a:gd name="T3" fmla="*/ 5 h 31"/>
                  <a:gd name="T4" fmla="*/ 0 w 26"/>
                  <a:gd name="T5" fmla="*/ 31 h 31"/>
                  <a:gd name="T6" fmla="*/ 26 w 26"/>
                  <a:gd name="T7" fmla="*/ 0 h 31"/>
                  <a:gd name="T8" fmla="*/ 26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6" y="0"/>
                    </a:moveTo>
                    <a:lnTo>
                      <a:pt x="3" y="5"/>
                    </a:lnTo>
                    <a:lnTo>
                      <a:pt x="0" y="3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141"/>
              <p:cNvSpPr>
                <a:spLocks/>
              </p:cNvSpPr>
              <p:nvPr/>
            </p:nvSpPr>
            <p:spPr bwMode="auto">
              <a:xfrm>
                <a:off x="8072" y="2860"/>
                <a:ext cx="28" cy="38"/>
              </a:xfrm>
              <a:custGeom>
                <a:avLst/>
                <a:gdLst>
                  <a:gd name="T0" fmla="*/ 28 w 28"/>
                  <a:gd name="T1" fmla="*/ 38 h 38"/>
                  <a:gd name="T2" fmla="*/ 0 w 28"/>
                  <a:gd name="T3" fmla="*/ 31 h 38"/>
                  <a:gd name="T4" fmla="*/ 2 w 28"/>
                  <a:gd name="T5" fmla="*/ 0 h 38"/>
                  <a:gd name="T6" fmla="*/ 28 w 28"/>
                  <a:gd name="T7" fmla="*/ 38 h 38"/>
                  <a:gd name="T8" fmla="*/ 28 w 28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8">
                    <a:moveTo>
                      <a:pt x="28" y="38"/>
                    </a:moveTo>
                    <a:lnTo>
                      <a:pt x="0" y="31"/>
                    </a:lnTo>
                    <a:lnTo>
                      <a:pt x="2" y="0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142"/>
              <p:cNvSpPr>
                <a:spLocks/>
              </p:cNvSpPr>
              <p:nvPr/>
            </p:nvSpPr>
            <p:spPr bwMode="auto">
              <a:xfrm>
                <a:off x="8262" y="2865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24 w 24"/>
                  <a:gd name="T3" fmla="*/ 7 h 41"/>
                  <a:gd name="T4" fmla="*/ 19 w 24"/>
                  <a:gd name="T5" fmla="*/ 41 h 41"/>
                  <a:gd name="T6" fmla="*/ 0 w 24"/>
                  <a:gd name="T7" fmla="*/ 0 h 41"/>
                  <a:gd name="T8" fmla="*/ 0 w 24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0" y="0"/>
                    </a:moveTo>
                    <a:lnTo>
                      <a:pt x="24" y="7"/>
                    </a:lnTo>
                    <a:lnTo>
                      <a:pt x="19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143"/>
              <p:cNvSpPr>
                <a:spLocks/>
              </p:cNvSpPr>
              <p:nvPr/>
            </p:nvSpPr>
            <p:spPr bwMode="auto">
              <a:xfrm>
                <a:off x="8236" y="2870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0 w 26"/>
                  <a:gd name="T3" fmla="*/ 26 h 26"/>
                  <a:gd name="T4" fmla="*/ 12 w 26"/>
                  <a:gd name="T5" fmla="*/ 0 h 26"/>
                  <a:gd name="T6" fmla="*/ 26 w 26"/>
                  <a:gd name="T7" fmla="*/ 26 h 26"/>
                  <a:gd name="T8" fmla="*/ 26 w 26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0" y="26"/>
                    </a:lnTo>
                    <a:lnTo>
                      <a:pt x="12" y="0"/>
                    </a:ln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144"/>
              <p:cNvSpPr>
                <a:spLocks/>
              </p:cNvSpPr>
              <p:nvPr/>
            </p:nvSpPr>
            <p:spPr bwMode="auto">
              <a:xfrm>
                <a:off x="8255" y="2910"/>
                <a:ext cx="33" cy="34"/>
              </a:xfrm>
              <a:custGeom>
                <a:avLst/>
                <a:gdLst>
                  <a:gd name="T0" fmla="*/ 12 w 33"/>
                  <a:gd name="T1" fmla="*/ 0 h 34"/>
                  <a:gd name="T2" fmla="*/ 0 w 33"/>
                  <a:gd name="T3" fmla="*/ 19 h 34"/>
                  <a:gd name="T4" fmla="*/ 33 w 33"/>
                  <a:gd name="T5" fmla="*/ 34 h 34"/>
                  <a:gd name="T6" fmla="*/ 12 w 33"/>
                  <a:gd name="T7" fmla="*/ 0 h 34"/>
                  <a:gd name="T8" fmla="*/ 12 w 3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4">
                    <a:moveTo>
                      <a:pt x="12" y="0"/>
                    </a:moveTo>
                    <a:lnTo>
                      <a:pt x="0" y="19"/>
                    </a:lnTo>
                    <a:lnTo>
                      <a:pt x="33" y="3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145"/>
              <p:cNvSpPr>
                <a:spLocks/>
              </p:cNvSpPr>
              <p:nvPr/>
            </p:nvSpPr>
            <p:spPr bwMode="auto">
              <a:xfrm>
                <a:off x="8286" y="2891"/>
                <a:ext cx="28" cy="31"/>
              </a:xfrm>
              <a:custGeom>
                <a:avLst/>
                <a:gdLst>
                  <a:gd name="T0" fmla="*/ 0 w 28"/>
                  <a:gd name="T1" fmla="*/ 19 h 31"/>
                  <a:gd name="T2" fmla="*/ 24 w 28"/>
                  <a:gd name="T3" fmla="*/ 0 h 31"/>
                  <a:gd name="T4" fmla="*/ 28 w 28"/>
                  <a:gd name="T5" fmla="*/ 31 h 31"/>
                  <a:gd name="T6" fmla="*/ 0 w 28"/>
                  <a:gd name="T7" fmla="*/ 19 h 31"/>
                  <a:gd name="T8" fmla="*/ 0 w 28"/>
                  <a:gd name="T9" fmla="*/ 1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0" y="19"/>
                    </a:moveTo>
                    <a:lnTo>
                      <a:pt x="24" y="0"/>
                    </a:lnTo>
                    <a:lnTo>
                      <a:pt x="28" y="3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146"/>
              <p:cNvSpPr>
                <a:spLocks/>
              </p:cNvSpPr>
              <p:nvPr/>
            </p:nvSpPr>
            <p:spPr bwMode="auto">
              <a:xfrm>
                <a:off x="8293" y="2939"/>
                <a:ext cx="29" cy="33"/>
              </a:xfrm>
              <a:custGeom>
                <a:avLst/>
                <a:gdLst>
                  <a:gd name="T0" fmla="*/ 17 w 29"/>
                  <a:gd name="T1" fmla="*/ 0 h 33"/>
                  <a:gd name="T2" fmla="*/ 29 w 29"/>
                  <a:gd name="T3" fmla="*/ 31 h 33"/>
                  <a:gd name="T4" fmla="*/ 0 w 29"/>
                  <a:gd name="T5" fmla="*/ 33 h 33"/>
                  <a:gd name="T6" fmla="*/ 17 w 29"/>
                  <a:gd name="T7" fmla="*/ 0 h 33"/>
                  <a:gd name="T8" fmla="*/ 17 w 2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3">
                    <a:moveTo>
                      <a:pt x="17" y="0"/>
                    </a:moveTo>
                    <a:lnTo>
                      <a:pt x="29" y="31"/>
                    </a:lnTo>
                    <a:lnTo>
                      <a:pt x="0" y="3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147"/>
              <p:cNvSpPr>
                <a:spLocks/>
              </p:cNvSpPr>
              <p:nvPr/>
            </p:nvSpPr>
            <p:spPr bwMode="auto">
              <a:xfrm>
                <a:off x="8260" y="2956"/>
                <a:ext cx="26" cy="33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16 h 33"/>
                  <a:gd name="T4" fmla="*/ 14 w 26"/>
                  <a:gd name="T5" fmla="*/ 33 h 33"/>
                  <a:gd name="T6" fmla="*/ 26 w 26"/>
                  <a:gd name="T7" fmla="*/ 0 h 33"/>
                  <a:gd name="T8" fmla="*/ 2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16"/>
                    </a:lnTo>
                    <a:lnTo>
                      <a:pt x="14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148"/>
              <p:cNvSpPr>
                <a:spLocks/>
              </p:cNvSpPr>
              <p:nvPr/>
            </p:nvSpPr>
            <p:spPr bwMode="auto">
              <a:xfrm>
                <a:off x="8236" y="2925"/>
                <a:ext cx="21" cy="26"/>
              </a:xfrm>
              <a:custGeom>
                <a:avLst/>
                <a:gdLst>
                  <a:gd name="T0" fmla="*/ 21 w 21"/>
                  <a:gd name="T1" fmla="*/ 21 h 26"/>
                  <a:gd name="T2" fmla="*/ 0 w 21"/>
                  <a:gd name="T3" fmla="*/ 26 h 26"/>
                  <a:gd name="T4" fmla="*/ 0 w 21"/>
                  <a:gd name="T5" fmla="*/ 0 h 26"/>
                  <a:gd name="T6" fmla="*/ 21 w 21"/>
                  <a:gd name="T7" fmla="*/ 21 h 26"/>
                  <a:gd name="T8" fmla="*/ 21 w 21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21" y="21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21" y="21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149"/>
              <p:cNvSpPr>
                <a:spLocks/>
              </p:cNvSpPr>
              <p:nvPr/>
            </p:nvSpPr>
            <p:spPr bwMode="auto">
              <a:xfrm>
                <a:off x="8283" y="2984"/>
                <a:ext cx="27" cy="31"/>
              </a:xfrm>
              <a:custGeom>
                <a:avLst/>
                <a:gdLst>
                  <a:gd name="T0" fmla="*/ 27 w 27"/>
                  <a:gd name="T1" fmla="*/ 0 h 31"/>
                  <a:gd name="T2" fmla="*/ 3 w 27"/>
                  <a:gd name="T3" fmla="*/ 7 h 31"/>
                  <a:gd name="T4" fmla="*/ 0 w 27"/>
                  <a:gd name="T5" fmla="*/ 31 h 31"/>
                  <a:gd name="T6" fmla="*/ 27 w 27"/>
                  <a:gd name="T7" fmla="*/ 0 h 31"/>
                  <a:gd name="T8" fmla="*/ 27 w 27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1">
                    <a:moveTo>
                      <a:pt x="27" y="0"/>
                    </a:moveTo>
                    <a:lnTo>
                      <a:pt x="3" y="7"/>
                    </a:lnTo>
                    <a:lnTo>
                      <a:pt x="0" y="3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150"/>
              <p:cNvSpPr>
                <a:spLocks/>
              </p:cNvSpPr>
              <p:nvPr/>
            </p:nvSpPr>
            <p:spPr bwMode="auto">
              <a:xfrm>
                <a:off x="8234" y="2970"/>
                <a:ext cx="28" cy="38"/>
              </a:xfrm>
              <a:custGeom>
                <a:avLst/>
                <a:gdLst>
                  <a:gd name="T0" fmla="*/ 28 w 28"/>
                  <a:gd name="T1" fmla="*/ 38 h 38"/>
                  <a:gd name="T2" fmla="*/ 0 w 28"/>
                  <a:gd name="T3" fmla="*/ 26 h 38"/>
                  <a:gd name="T4" fmla="*/ 7 w 28"/>
                  <a:gd name="T5" fmla="*/ 0 h 38"/>
                  <a:gd name="T6" fmla="*/ 28 w 28"/>
                  <a:gd name="T7" fmla="*/ 38 h 38"/>
                  <a:gd name="T8" fmla="*/ 28 w 28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8">
                    <a:moveTo>
                      <a:pt x="28" y="38"/>
                    </a:moveTo>
                    <a:lnTo>
                      <a:pt x="0" y="26"/>
                    </a:lnTo>
                    <a:lnTo>
                      <a:pt x="7" y="0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151"/>
              <p:cNvSpPr>
                <a:spLocks/>
              </p:cNvSpPr>
              <p:nvPr/>
            </p:nvSpPr>
            <p:spPr bwMode="auto">
              <a:xfrm>
                <a:off x="8003" y="2704"/>
                <a:ext cx="21" cy="42"/>
              </a:xfrm>
              <a:custGeom>
                <a:avLst/>
                <a:gdLst>
                  <a:gd name="T0" fmla="*/ 0 w 21"/>
                  <a:gd name="T1" fmla="*/ 0 h 42"/>
                  <a:gd name="T2" fmla="*/ 21 w 21"/>
                  <a:gd name="T3" fmla="*/ 9 h 42"/>
                  <a:gd name="T4" fmla="*/ 12 w 21"/>
                  <a:gd name="T5" fmla="*/ 42 h 42"/>
                  <a:gd name="T6" fmla="*/ 0 w 21"/>
                  <a:gd name="T7" fmla="*/ 0 h 42"/>
                  <a:gd name="T8" fmla="*/ 0 w 2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2">
                    <a:moveTo>
                      <a:pt x="0" y="0"/>
                    </a:moveTo>
                    <a:lnTo>
                      <a:pt x="21" y="9"/>
                    </a:lnTo>
                    <a:lnTo>
                      <a:pt x="12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152"/>
              <p:cNvSpPr>
                <a:spLocks/>
              </p:cNvSpPr>
              <p:nvPr/>
            </p:nvSpPr>
            <p:spPr bwMode="auto">
              <a:xfrm>
                <a:off x="7977" y="2711"/>
                <a:ext cx="21" cy="26"/>
              </a:xfrm>
              <a:custGeom>
                <a:avLst/>
                <a:gdLst>
                  <a:gd name="T0" fmla="*/ 21 w 21"/>
                  <a:gd name="T1" fmla="*/ 26 h 26"/>
                  <a:gd name="T2" fmla="*/ 0 w 21"/>
                  <a:gd name="T3" fmla="*/ 26 h 26"/>
                  <a:gd name="T4" fmla="*/ 9 w 21"/>
                  <a:gd name="T5" fmla="*/ 0 h 26"/>
                  <a:gd name="T6" fmla="*/ 21 w 21"/>
                  <a:gd name="T7" fmla="*/ 26 h 26"/>
                  <a:gd name="T8" fmla="*/ 21 w 21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21" y="26"/>
                    </a:moveTo>
                    <a:lnTo>
                      <a:pt x="0" y="26"/>
                    </a:lnTo>
                    <a:lnTo>
                      <a:pt x="9" y="0"/>
                    </a:lnTo>
                    <a:lnTo>
                      <a:pt x="21" y="2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153"/>
              <p:cNvSpPr>
                <a:spLocks/>
              </p:cNvSpPr>
              <p:nvPr/>
            </p:nvSpPr>
            <p:spPr bwMode="auto">
              <a:xfrm>
                <a:off x="7994" y="2749"/>
                <a:ext cx="35" cy="33"/>
              </a:xfrm>
              <a:custGeom>
                <a:avLst/>
                <a:gdLst>
                  <a:gd name="T0" fmla="*/ 11 w 35"/>
                  <a:gd name="T1" fmla="*/ 0 h 33"/>
                  <a:gd name="T2" fmla="*/ 0 w 35"/>
                  <a:gd name="T3" fmla="*/ 19 h 33"/>
                  <a:gd name="T4" fmla="*/ 35 w 35"/>
                  <a:gd name="T5" fmla="*/ 33 h 33"/>
                  <a:gd name="T6" fmla="*/ 11 w 35"/>
                  <a:gd name="T7" fmla="*/ 0 h 33"/>
                  <a:gd name="T8" fmla="*/ 11 w 35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3">
                    <a:moveTo>
                      <a:pt x="11" y="0"/>
                    </a:moveTo>
                    <a:lnTo>
                      <a:pt x="0" y="19"/>
                    </a:lnTo>
                    <a:lnTo>
                      <a:pt x="35" y="3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154"/>
              <p:cNvSpPr>
                <a:spLocks/>
              </p:cNvSpPr>
              <p:nvPr/>
            </p:nvSpPr>
            <p:spPr bwMode="auto">
              <a:xfrm>
                <a:off x="8024" y="2730"/>
                <a:ext cx="27" cy="33"/>
              </a:xfrm>
              <a:custGeom>
                <a:avLst/>
                <a:gdLst>
                  <a:gd name="T0" fmla="*/ 0 w 27"/>
                  <a:gd name="T1" fmla="*/ 19 h 33"/>
                  <a:gd name="T2" fmla="*/ 24 w 27"/>
                  <a:gd name="T3" fmla="*/ 0 h 33"/>
                  <a:gd name="T4" fmla="*/ 27 w 27"/>
                  <a:gd name="T5" fmla="*/ 33 h 33"/>
                  <a:gd name="T6" fmla="*/ 0 w 27"/>
                  <a:gd name="T7" fmla="*/ 19 h 33"/>
                  <a:gd name="T8" fmla="*/ 0 w 27"/>
                  <a:gd name="T9" fmla="*/ 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3">
                    <a:moveTo>
                      <a:pt x="0" y="19"/>
                    </a:moveTo>
                    <a:lnTo>
                      <a:pt x="24" y="0"/>
                    </a:lnTo>
                    <a:lnTo>
                      <a:pt x="27" y="33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155"/>
              <p:cNvSpPr>
                <a:spLocks/>
              </p:cNvSpPr>
              <p:nvPr/>
            </p:nvSpPr>
            <p:spPr bwMode="auto">
              <a:xfrm>
                <a:off x="8032" y="2780"/>
                <a:ext cx="26" cy="33"/>
              </a:xfrm>
              <a:custGeom>
                <a:avLst/>
                <a:gdLst>
                  <a:gd name="T0" fmla="*/ 16 w 26"/>
                  <a:gd name="T1" fmla="*/ 0 h 33"/>
                  <a:gd name="T2" fmla="*/ 26 w 26"/>
                  <a:gd name="T3" fmla="*/ 28 h 33"/>
                  <a:gd name="T4" fmla="*/ 0 w 26"/>
                  <a:gd name="T5" fmla="*/ 33 h 33"/>
                  <a:gd name="T6" fmla="*/ 16 w 26"/>
                  <a:gd name="T7" fmla="*/ 0 h 33"/>
                  <a:gd name="T8" fmla="*/ 1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6" y="0"/>
                    </a:moveTo>
                    <a:lnTo>
                      <a:pt x="26" y="28"/>
                    </a:lnTo>
                    <a:lnTo>
                      <a:pt x="0" y="3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156"/>
              <p:cNvSpPr>
                <a:spLocks/>
              </p:cNvSpPr>
              <p:nvPr/>
            </p:nvSpPr>
            <p:spPr bwMode="auto">
              <a:xfrm>
                <a:off x="7998" y="2794"/>
                <a:ext cx="26" cy="33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19 h 33"/>
                  <a:gd name="T4" fmla="*/ 15 w 26"/>
                  <a:gd name="T5" fmla="*/ 33 h 33"/>
                  <a:gd name="T6" fmla="*/ 26 w 26"/>
                  <a:gd name="T7" fmla="*/ 0 h 33"/>
                  <a:gd name="T8" fmla="*/ 2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19"/>
                    </a:lnTo>
                    <a:lnTo>
                      <a:pt x="15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157"/>
              <p:cNvSpPr>
                <a:spLocks/>
              </p:cNvSpPr>
              <p:nvPr/>
            </p:nvSpPr>
            <p:spPr bwMode="auto">
              <a:xfrm>
                <a:off x="7972" y="2765"/>
                <a:ext cx="24" cy="27"/>
              </a:xfrm>
              <a:custGeom>
                <a:avLst/>
                <a:gdLst>
                  <a:gd name="T0" fmla="*/ 24 w 24"/>
                  <a:gd name="T1" fmla="*/ 22 h 27"/>
                  <a:gd name="T2" fmla="*/ 0 w 24"/>
                  <a:gd name="T3" fmla="*/ 27 h 27"/>
                  <a:gd name="T4" fmla="*/ 0 w 24"/>
                  <a:gd name="T5" fmla="*/ 0 h 27"/>
                  <a:gd name="T6" fmla="*/ 24 w 24"/>
                  <a:gd name="T7" fmla="*/ 22 h 27"/>
                  <a:gd name="T8" fmla="*/ 24 w 24"/>
                  <a:gd name="T9" fmla="*/ 2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7">
                    <a:moveTo>
                      <a:pt x="24" y="22"/>
                    </a:moveTo>
                    <a:lnTo>
                      <a:pt x="0" y="27"/>
                    </a:lnTo>
                    <a:lnTo>
                      <a:pt x="0" y="0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158"/>
              <p:cNvSpPr>
                <a:spLocks/>
              </p:cNvSpPr>
              <p:nvPr/>
            </p:nvSpPr>
            <p:spPr bwMode="auto">
              <a:xfrm>
                <a:off x="8020" y="2825"/>
                <a:ext cx="26" cy="33"/>
              </a:xfrm>
              <a:custGeom>
                <a:avLst/>
                <a:gdLst>
                  <a:gd name="T0" fmla="*/ 26 w 26"/>
                  <a:gd name="T1" fmla="*/ 0 h 33"/>
                  <a:gd name="T2" fmla="*/ 4 w 26"/>
                  <a:gd name="T3" fmla="*/ 7 h 33"/>
                  <a:gd name="T4" fmla="*/ 0 w 26"/>
                  <a:gd name="T5" fmla="*/ 33 h 33"/>
                  <a:gd name="T6" fmla="*/ 26 w 26"/>
                  <a:gd name="T7" fmla="*/ 0 h 33"/>
                  <a:gd name="T8" fmla="*/ 2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4" y="7"/>
                    </a:lnTo>
                    <a:lnTo>
                      <a:pt x="0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159"/>
              <p:cNvSpPr>
                <a:spLocks/>
              </p:cNvSpPr>
              <p:nvPr/>
            </p:nvSpPr>
            <p:spPr bwMode="auto">
              <a:xfrm>
                <a:off x="7972" y="2808"/>
                <a:ext cx="31" cy="38"/>
              </a:xfrm>
              <a:custGeom>
                <a:avLst/>
                <a:gdLst>
                  <a:gd name="T0" fmla="*/ 31 w 31"/>
                  <a:gd name="T1" fmla="*/ 38 h 38"/>
                  <a:gd name="T2" fmla="*/ 0 w 31"/>
                  <a:gd name="T3" fmla="*/ 26 h 38"/>
                  <a:gd name="T4" fmla="*/ 5 w 31"/>
                  <a:gd name="T5" fmla="*/ 0 h 38"/>
                  <a:gd name="T6" fmla="*/ 31 w 31"/>
                  <a:gd name="T7" fmla="*/ 38 h 38"/>
                  <a:gd name="T8" fmla="*/ 31 w 31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31" y="38"/>
                    </a:moveTo>
                    <a:lnTo>
                      <a:pt x="0" y="26"/>
                    </a:lnTo>
                    <a:lnTo>
                      <a:pt x="5" y="0"/>
                    </a:lnTo>
                    <a:lnTo>
                      <a:pt x="31" y="38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160"/>
              <p:cNvSpPr>
                <a:spLocks/>
              </p:cNvSpPr>
              <p:nvPr/>
            </p:nvSpPr>
            <p:spPr bwMode="auto">
              <a:xfrm>
                <a:off x="7908" y="2737"/>
                <a:ext cx="24" cy="43"/>
              </a:xfrm>
              <a:custGeom>
                <a:avLst/>
                <a:gdLst>
                  <a:gd name="T0" fmla="*/ 0 w 24"/>
                  <a:gd name="T1" fmla="*/ 0 h 43"/>
                  <a:gd name="T2" fmla="*/ 24 w 24"/>
                  <a:gd name="T3" fmla="*/ 5 h 43"/>
                  <a:gd name="T4" fmla="*/ 12 w 24"/>
                  <a:gd name="T5" fmla="*/ 43 h 43"/>
                  <a:gd name="T6" fmla="*/ 0 w 24"/>
                  <a:gd name="T7" fmla="*/ 0 h 43"/>
                  <a:gd name="T8" fmla="*/ 0 w 24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3">
                    <a:moveTo>
                      <a:pt x="0" y="0"/>
                    </a:moveTo>
                    <a:lnTo>
                      <a:pt x="24" y="5"/>
                    </a:lnTo>
                    <a:lnTo>
                      <a:pt x="12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161"/>
              <p:cNvSpPr>
                <a:spLocks/>
              </p:cNvSpPr>
              <p:nvPr/>
            </p:nvSpPr>
            <p:spPr bwMode="auto">
              <a:xfrm>
                <a:off x="7882" y="2742"/>
                <a:ext cx="24" cy="23"/>
              </a:xfrm>
              <a:custGeom>
                <a:avLst/>
                <a:gdLst>
                  <a:gd name="T0" fmla="*/ 24 w 24"/>
                  <a:gd name="T1" fmla="*/ 23 h 23"/>
                  <a:gd name="T2" fmla="*/ 0 w 24"/>
                  <a:gd name="T3" fmla="*/ 23 h 23"/>
                  <a:gd name="T4" fmla="*/ 9 w 24"/>
                  <a:gd name="T5" fmla="*/ 0 h 23"/>
                  <a:gd name="T6" fmla="*/ 24 w 24"/>
                  <a:gd name="T7" fmla="*/ 23 h 23"/>
                  <a:gd name="T8" fmla="*/ 24 w 24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24" y="23"/>
                    </a:moveTo>
                    <a:lnTo>
                      <a:pt x="0" y="23"/>
                    </a:lnTo>
                    <a:lnTo>
                      <a:pt x="9" y="0"/>
                    </a:lnTo>
                    <a:lnTo>
                      <a:pt x="24" y="23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162"/>
              <p:cNvSpPr>
                <a:spLocks/>
              </p:cNvSpPr>
              <p:nvPr/>
            </p:nvSpPr>
            <p:spPr bwMode="auto">
              <a:xfrm>
                <a:off x="7898" y="2780"/>
                <a:ext cx="36" cy="33"/>
              </a:xfrm>
              <a:custGeom>
                <a:avLst/>
                <a:gdLst>
                  <a:gd name="T0" fmla="*/ 12 w 36"/>
                  <a:gd name="T1" fmla="*/ 0 h 33"/>
                  <a:gd name="T2" fmla="*/ 0 w 36"/>
                  <a:gd name="T3" fmla="*/ 21 h 33"/>
                  <a:gd name="T4" fmla="*/ 36 w 36"/>
                  <a:gd name="T5" fmla="*/ 33 h 33"/>
                  <a:gd name="T6" fmla="*/ 12 w 36"/>
                  <a:gd name="T7" fmla="*/ 0 h 33"/>
                  <a:gd name="T8" fmla="*/ 12 w 3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12" y="0"/>
                    </a:moveTo>
                    <a:lnTo>
                      <a:pt x="0" y="21"/>
                    </a:lnTo>
                    <a:lnTo>
                      <a:pt x="36" y="3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163"/>
              <p:cNvSpPr>
                <a:spLocks/>
              </p:cNvSpPr>
              <p:nvPr/>
            </p:nvSpPr>
            <p:spPr bwMode="auto">
              <a:xfrm>
                <a:off x="7932" y="2761"/>
                <a:ext cx="26" cy="33"/>
              </a:xfrm>
              <a:custGeom>
                <a:avLst/>
                <a:gdLst>
                  <a:gd name="T0" fmla="*/ 0 w 26"/>
                  <a:gd name="T1" fmla="*/ 19 h 33"/>
                  <a:gd name="T2" fmla="*/ 19 w 26"/>
                  <a:gd name="T3" fmla="*/ 0 h 33"/>
                  <a:gd name="T4" fmla="*/ 26 w 26"/>
                  <a:gd name="T5" fmla="*/ 33 h 33"/>
                  <a:gd name="T6" fmla="*/ 0 w 26"/>
                  <a:gd name="T7" fmla="*/ 19 h 33"/>
                  <a:gd name="T8" fmla="*/ 0 w 26"/>
                  <a:gd name="T9" fmla="*/ 1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0" y="19"/>
                    </a:moveTo>
                    <a:lnTo>
                      <a:pt x="19" y="0"/>
                    </a:lnTo>
                    <a:lnTo>
                      <a:pt x="26" y="33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164"/>
              <p:cNvSpPr>
                <a:spLocks/>
              </p:cNvSpPr>
              <p:nvPr/>
            </p:nvSpPr>
            <p:spPr bwMode="auto">
              <a:xfrm>
                <a:off x="7934" y="2808"/>
                <a:ext cx="29" cy="36"/>
              </a:xfrm>
              <a:custGeom>
                <a:avLst/>
                <a:gdLst>
                  <a:gd name="T0" fmla="*/ 19 w 29"/>
                  <a:gd name="T1" fmla="*/ 0 h 36"/>
                  <a:gd name="T2" fmla="*/ 29 w 29"/>
                  <a:gd name="T3" fmla="*/ 33 h 36"/>
                  <a:gd name="T4" fmla="*/ 0 w 29"/>
                  <a:gd name="T5" fmla="*/ 36 h 36"/>
                  <a:gd name="T6" fmla="*/ 19 w 29"/>
                  <a:gd name="T7" fmla="*/ 0 h 36"/>
                  <a:gd name="T8" fmla="*/ 19 w 29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19" y="0"/>
                    </a:moveTo>
                    <a:lnTo>
                      <a:pt x="29" y="33"/>
                    </a:lnTo>
                    <a:lnTo>
                      <a:pt x="0" y="3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165"/>
              <p:cNvSpPr>
                <a:spLocks/>
              </p:cNvSpPr>
              <p:nvPr/>
            </p:nvSpPr>
            <p:spPr bwMode="auto">
              <a:xfrm>
                <a:off x="7906" y="2825"/>
                <a:ext cx="26" cy="35"/>
              </a:xfrm>
              <a:custGeom>
                <a:avLst/>
                <a:gdLst>
                  <a:gd name="T0" fmla="*/ 26 w 26"/>
                  <a:gd name="T1" fmla="*/ 0 h 35"/>
                  <a:gd name="T2" fmla="*/ 0 w 26"/>
                  <a:gd name="T3" fmla="*/ 19 h 35"/>
                  <a:gd name="T4" fmla="*/ 12 w 26"/>
                  <a:gd name="T5" fmla="*/ 35 h 35"/>
                  <a:gd name="T6" fmla="*/ 26 w 26"/>
                  <a:gd name="T7" fmla="*/ 0 h 35"/>
                  <a:gd name="T8" fmla="*/ 26 w 26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lnTo>
                      <a:pt x="0" y="19"/>
                    </a:lnTo>
                    <a:lnTo>
                      <a:pt x="12" y="3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166"/>
              <p:cNvSpPr>
                <a:spLocks/>
              </p:cNvSpPr>
              <p:nvPr/>
            </p:nvSpPr>
            <p:spPr bwMode="auto">
              <a:xfrm>
                <a:off x="7879" y="2794"/>
                <a:ext cx="24" cy="26"/>
              </a:xfrm>
              <a:custGeom>
                <a:avLst/>
                <a:gdLst>
                  <a:gd name="T0" fmla="*/ 24 w 24"/>
                  <a:gd name="T1" fmla="*/ 24 h 26"/>
                  <a:gd name="T2" fmla="*/ 0 w 24"/>
                  <a:gd name="T3" fmla="*/ 26 h 26"/>
                  <a:gd name="T4" fmla="*/ 0 w 24"/>
                  <a:gd name="T5" fmla="*/ 0 h 26"/>
                  <a:gd name="T6" fmla="*/ 24 w 24"/>
                  <a:gd name="T7" fmla="*/ 24 h 26"/>
                  <a:gd name="T8" fmla="*/ 24 w 24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24" y="24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167"/>
              <p:cNvSpPr>
                <a:spLocks/>
              </p:cNvSpPr>
              <p:nvPr/>
            </p:nvSpPr>
            <p:spPr bwMode="auto">
              <a:xfrm>
                <a:off x="7925" y="2858"/>
                <a:ext cx="26" cy="29"/>
              </a:xfrm>
              <a:custGeom>
                <a:avLst/>
                <a:gdLst>
                  <a:gd name="T0" fmla="*/ 26 w 26"/>
                  <a:gd name="T1" fmla="*/ 0 h 29"/>
                  <a:gd name="T2" fmla="*/ 7 w 26"/>
                  <a:gd name="T3" fmla="*/ 2 h 29"/>
                  <a:gd name="T4" fmla="*/ 0 w 26"/>
                  <a:gd name="T5" fmla="*/ 29 h 29"/>
                  <a:gd name="T6" fmla="*/ 26 w 26"/>
                  <a:gd name="T7" fmla="*/ 0 h 29"/>
                  <a:gd name="T8" fmla="*/ 26 w 2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26" y="0"/>
                    </a:moveTo>
                    <a:lnTo>
                      <a:pt x="7" y="2"/>
                    </a:lnTo>
                    <a:lnTo>
                      <a:pt x="0" y="2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168"/>
              <p:cNvSpPr>
                <a:spLocks/>
              </p:cNvSpPr>
              <p:nvPr/>
            </p:nvSpPr>
            <p:spPr bwMode="auto">
              <a:xfrm>
                <a:off x="7879" y="2839"/>
                <a:ext cx="29" cy="38"/>
              </a:xfrm>
              <a:custGeom>
                <a:avLst/>
                <a:gdLst>
                  <a:gd name="T0" fmla="*/ 29 w 29"/>
                  <a:gd name="T1" fmla="*/ 38 h 38"/>
                  <a:gd name="T2" fmla="*/ 0 w 29"/>
                  <a:gd name="T3" fmla="*/ 29 h 38"/>
                  <a:gd name="T4" fmla="*/ 3 w 29"/>
                  <a:gd name="T5" fmla="*/ 0 h 38"/>
                  <a:gd name="T6" fmla="*/ 29 w 29"/>
                  <a:gd name="T7" fmla="*/ 38 h 38"/>
                  <a:gd name="T8" fmla="*/ 29 w 29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38"/>
                    </a:moveTo>
                    <a:lnTo>
                      <a:pt x="0" y="29"/>
                    </a:lnTo>
                    <a:lnTo>
                      <a:pt x="3" y="0"/>
                    </a:lnTo>
                    <a:lnTo>
                      <a:pt x="29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169"/>
              <p:cNvSpPr>
                <a:spLocks/>
              </p:cNvSpPr>
              <p:nvPr/>
            </p:nvSpPr>
            <p:spPr bwMode="auto">
              <a:xfrm>
                <a:off x="7977" y="2853"/>
                <a:ext cx="21" cy="43"/>
              </a:xfrm>
              <a:custGeom>
                <a:avLst/>
                <a:gdLst>
                  <a:gd name="T0" fmla="*/ 0 w 21"/>
                  <a:gd name="T1" fmla="*/ 0 h 43"/>
                  <a:gd name="T2" fmla="*/ 21 w 21"/>
                  <a:gd name="T3" fmla="*/ 7 h 43"/>
                  <a:gd name="T4" fmla="*/ 17 w 21"/>
                  <a:gd name="T5" fmla="*/ 43 h 43"/>
                  <a:gd name="T6" fmla="*/ 0 w 21"/>
                  <a:gd name="T7" fmla="*/ 0 h 43"/>
                  <a:gd name="T8" fmla="*/ 0 w 2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3">
                    <a:moveTo>
                      <a:pt x="0" y="0"/>
                    </a:moveTo>
                    <a:lnTo>
                      <a:pt x="21" y="7"/>
                    </a:lnTo>
                    <a:lnTo>
                      <a:pt x="17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170"/>
              <p:cNvSpPr>
                <a:spLocks/>
              </p:cNvSpPr>
              <p:nvPr/>
            </p:nvSpPr>
            <p:spPr bwMode="auto">
              <a:xfrm>
                <a:off x="7951" y="2860"/>
                <a:ext cx="26" cy="24"/>
              </a:xfrm>
              <a:custGeom>
                <a:avLst/>
                <a:gdLst>
                  <a:gd name="T0" fmla="*/ 26 w 26"/>
                  <a:gd name="T1" fmla="*/ 24 h 24"/>
                  <a:gd name="T2" fmla="*/ 0 w 26"/>
                  <a:gd name="T3" fmla="*/ 24 h 24"/>
                  <a:gd name="T4" fmla="*/ 9 w 26"/>
                  <a:gd name="T5" fmla="*/ 0 h 24"/>
                  <a:gd name="T6" fmla="*/ 26 w 26"/>
                  <a:gd name="T7" fmla="*/ 24 h 24"/>
                  <a:gd name="T8" fmla="*/ 26 w 26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4">
                    <a:moveTo>
                      <a:pt x="26" y="24"/>
                    </a:moveTo>
                    <a:lnTo>
                      <a:pt x="0" y="24"/>
                    </a:lnTo>
                    <a:lnTo>
                      <a:pt x="9" y="0"/>
                    </a:lnTo>
                    <a:lnTo>
                      <a:pt x="26" y="2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171"/>
              <p:cNvSpPr>
                <a:spLocks/>
              </p:cNvSpPr>
              <p:nvPr/>
            </p:nvSpPr>
            <p:spPr bwMode="auto">
              <a:xfrm>
                <a:off x="7967" y="2896"/>
                <a:ext cx="36" cy="33"/>
              </a:xfrm>
              <a:custGeom>
                <a:avLst/>
                <a:gdLst>
                  <a:gd name="T0" fmla="*/ 12 w 36"/>
                  <a:gd name="T1" fmla="*/ 0 h 33"/>
                  <a:gd name="T2" fmla="*/ 0 w 36"/>
                  <a:gd name="T3" fmla="*/ 24 h 33"/>
                  <a:gd name="T4" fmla="*/ 36 w 36"/>
                  <a:gd name="T5" fmla="*/ 33 h 33"/>
                  <a:gd name="T6" fmla="*/ 12 w 36"/>
                  <a:gd name="T7" fmla="*/ 0 h 33"/>
                  <a:gd name="T8" fmla="*/ 12 w 3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12" y="0"/>
                    </a:moveTo>
                    <a:lnTo>
                      <a:pt x="0" y="24"/>
                    </a:lnTo>
                    <a:lnTo>
                      <a:pt x="36" y="3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172"/>
              <p:cNvSpPr>
                <a:spLocks/>
              </p:cNvSpPr>
              <p:nvPr/>
            </p:nvSpPr>
            <p:spPr bwMode="auto">
              <a:xfrm>
                <a:off x="7998" y="2877"/>
                <a:ext cx="31" cy="36"/>
              </a:xfrm>
              <a:custGeom>
                <a:avLst/>
                <a:gdLst>
                  <a:gd name="T0" fmla="*/ 0 w 31"/>
                  <a:gd name="T1" fmla="*/ 19 h 36"/>
                  <a:gd name="T2" fmla="*/ 24 w 31"/>
                  <a:gd name="T3" fmla="*/ 0 h 36"/>
                  <a:gd name="T4" fmla="*/ 31 w 31"/>
                  <a:gd name="T5" fmla="*/ 36 h 36"/>
                  <a:gd name="T6" fmla="*/ 0 w 31"/>
                  <a:gd name="T7" fmla="*/ 19 h 36"/>
                  <a:gd name="T8" fmla="*/ 0 w 31"/>
                  <a:gd name="T9" fmla="*/ 19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0" y="19"/>
                    </a:moveTo>
                    <a:lnTo>
                      <a:pt x="24" y="0"/>
                    </a:lnTo>
                    <a:lnTo>
                      <a:pt x="31" y="36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173"/>
              <p:cNvSpPr>
                <a:spLocks/>
              </p:cNvSpPr>
              <p:nvPr/>
            </p:nvSpPr>
            <p:spPr bwMode="auto">
              <a:xfrm>
                <a:off x="8005" y="2925"/>
                <a:ext cx="31" cy="38"/>
              </a:xfrm>
              <a:custGeom>
                <a:avLst/>
                <a:gdLst>
                  <a:gd name="T0" fmla="*/ 17 w 31"/>
                  <a:gd name="T1" fmla="*/ 0 h 38"/>
                  <a:gd name="T2" fmla="*/ 31 w 31"/>
                  <a:gd name="T3" fmla="*/ 33 h 38"/>
                  <a:gd name="T4" fmla="*/ 0 w 31"/>
                  <a:gd name="T5" fmla="*/ 38 h 38"/>
                  <a:gd name="T6" fmla="*/ 17 w 31"/>
                  <a:gd name="T7" fmla="*/ 0 h 38"/>
                  <a:gd name="T8" fmla="*/ 17 w 3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8">
                    <a:moveTo>
                      <a:pt x="17" y="0"/>
                    </a:moveTo>
                    <a:lnTo>
                      <a:pt x="31" y="33"/>
                    </a:lnTo>
                    <a:lnTo>
                      <a:pt x="0" y="38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174"/>
              <p:cNvSpPr>
                <a:spLocks/>
              </p:cNvSpPr>
              <p:nvPr/>
            </p:nvSpPr>
            <p:spPr bwMode="auto">
              <a:xfrm>
                <a:off x="7972" y="2944"/>
                <a:ext cx="26" cy="33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19 h 33"/>
                  <a:gd name="T4" fmla="*/ 14 w 26"/>
                  <a:gd name="T5" fmla="*/ 33 h 33"/>
                  <a:gd name="T6" fmla="*/ 26 w 26"/>
                  <a:gd name="T7" fmla="*/ 0 h 33"/>
                  <a:gd name="T8" fmla="*/ 2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19"/>
                    </a:lnTo>
                    <a:lnTo>
                      <a:pt x="14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175"/>
              <p:cNvSpPr>
                <a:spLocks/>
              </p:cNvSpPr>
              <p:nvPr/>
            </p:nvSpPr>
            <p:spPr bwMode="auto">
              <a:xfrm>
                <a:off x="7951" y="2913"/>
                <a:ext cx="19" cy="26"/>
              </a:xfrm>
              <a:custGeom>
                <a:avLst/>
                <a:gdLst>
                  <a:gd name="T0" fmla="*/ 19 w 19"/>
                  <a:gd name="T1" fmla="*/ 24 h 26"/>
                  <a:gd name="T2" fmla="*/ 0 w 19"/>
                  <a:gd name="T3" fmla="*/ 26 h 26"/>
                  <a:gd name="T4" fmla="*/ 0 w 19"/>
                  <a:gd name="T5" fmla="*/ 0 h 26"/>
                  <a:gd name="T6" fmla="*/ 19 w 19"/>
                  <a:gd name="T7" fmla="*/ 24 h 26"/>
                  <a:gd name="T8" fmla="*/ 19 w 19"/>
                  <a:gd name="T9" fmla="*/ 2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24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19" y="24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176"/>
              <p:cNvSpPr>
                <a:spLocks/>
              </p:cNvSpPr>
              <p:nvPr/>
            </p:nvSpPr>
            <p:spPr bwMode="auto">
              <a:xfrm>
                <a:off x="7996" y="2975"/>
                <a:ext cx="24" cy="28"/>
              </a:xfrm>
              <a:custGeom>
                <a:avLst/>
                <a:gdLst>
                  <a:gd name="T0" fmla="*/ 24 w 24"/>
                  <a:gd name="T1" fmla="*/ 0 h 28"/>
                  <a:gd name="T2" fmla="*/ 2 w 24"/>
                  <a:gd name="T3" fmla="*/ 2 h 28"/>
                  <a:gd name="T4" fmla="*/ 0 w 24"/>
                  <a:gd name="T5" fmla="*/ 28 h 28"/>
                  <a:gd name="T6" fmla="*/ 24 w 24"/>
                  <a:gd name="T7" fmla="*/ 0 h 28"/>
                  <a:gd name="T8" fmla="*/ 24 w 2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24" y="0"/>
                    </a:moveTo>
                    <a:lnTo>
                      <a:pt x="2" y="2"/>
                    </a:lnTo>
                    <a:lnTo>
                      <a:pt x="0" y="28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177"/>
              <p:cNvSpPr>
                <a:spLocks/>
              </p:cNvSpPr>
              <p:nvPr/>
            </p:nvSpPr>
            <p:spPr bwMode="auto">
              <a:xfrm>
                <a:off x="7946" y="2956"/>
                <a:ext cx="31" cy="40"/>
              </a:xfrm>
              <a:custGeom>
                <a:avLst/>
                <a:gdLst>
                  <a:gd name="T0" fmla="*/ 31 w 31"/>
                  <a:gd name="T1" fmla="*/ 40 h 40"/>
                  <a:gd name="T2" fmla="*/ 0 w 31"/>
                  <a:gd name="T3" fmla="*/ 28 h 40"/>
                  <a:gd name="T4" fmla="*/ 7 w 31"/>
                  <a:gd name="T5" fmla="*/ 0 h 40"/>
                  <a:gd name="T6" fmla="*/ 31 w 31"/>
                  <a:gd name="T7" fmla="*/ 40 h 40"/>
                  <a:gd name="T8" fmla="*/ 31 w 31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0">
                    <a:moveTo>
                      <a:pt x="31" y="40"/>
                    </a:moveTo>
                    <a:lnTo>
                      <a:pt x="0" y="28"/>
                    </a:lnTo>
                    <a:lnTo>
                      <a:pt x="7" y="0"/>
                    </a:lnTo>
                    <a:lnTo>
                      <a:pt x="31" y="4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178"/>
              <p:cNvSpPr>
                <a:spLocks/>
              </p:cNvSpPr>
              <p:nvPr/>
            </p:nvSpPr>
            <p:spPr bwMode="auto">
              <a:xfrm>
                <a:off x="8158" y="2946"/>
                <a:ext cx="40" cy="24"/>
              </a:xfrm>
              <a:custGeom>
                <a:avLst/>
                <a:gdLst>
                  <a:gd name="T0" fmla="*/ 40 w 40"/>
                  <a:gd name="T1" fmla="*/ 0 h 24"/>
                  <a:gd name="T2" fmla="*/ 35 w 40"/>
                  <a:gd name="T3" fmla="*/ 24 h 24"/>
                  <a:gd name="T4" fmla="*/ 0 w 40"/>
                  <a:gd name="T5" fmla="*/ 19 h 24"/>
                  <a:gd name="T6" fmla="*/ 40 w 40"/>
                  <a:gd name="T7" fmla="*/ 0 h 24"/>
                  <a:gd name="T8" fmla="*/ 40 w 4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40" y="0"/>
                    </a:moveTo>
                    <a:lnTo>
                      <a:pt x="35" y="24"/>
                    </a:lnTo>
                    <a:lnTo>
                      <a:pt x="0" y="19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179"/>
              <p:cNvSpPr>
                <a:spLocks/>
              </p:cNvSpPr>
              <p:nvPr/>
            </p:nvSpPr>
            <p:spPr bwMode="auto">
              <a:xfrm>
                <a:off x="8165" y="2922"/>
                <a:ext cx="28" cy="26"/>
              </a:xfrm>
              <a:custGeom>
                <a:avLst/>
                <a:gdLst>
                  <a:gd name="T0" fmla="*/ 4 w 28"/>
                  <a:gd name="T1" fmla="*/ 26 h 26"/>
                  <a:gd name="T2" fmla="*/ 0 w 28"/>
                  <a:gd name="T3" fmla="*/ 0 h 26"/>
                  <a:gd name="T4" fmla="*/ 28 w 28"/>
                  <a:gd name="T5" fmla="*/ 7 h 26"/>
                  <a:gd name="T6" fmla="*/ 4 w 28"/>
                  <a:gd name="T7" fmla="*/ 26 h 26"/>
                  <a:gd name="T8" fmla="*/ 4 w 28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4" y="26"/>
                    </a:moveTo>
                    <a:lnTo>
                      <a:pt x="0" y="0"/>
                    </a:lnTo>
                    <a:lnTo>
                      <a:pt x="28" y="7"/>
                    </a:ln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180"/>
              <p:cNvSpPr>
                <a:spLocks/>
              </p:cNvSpPr>
              <p:nvPr/>
            </p:nvSpPr>
            <p:spPr bwMode="auto">
              <a:xfrm>
                <a:off x="8127" y="2944"/>
                <a:ext cx="28" cy="38"/>
              </a:xfrm>
              <a:custGeom>
                <a:avLst/>
                <a:gdLst>
                  <a:gd name="T0" fmla="*/ 28 w 28"/>
                  <a:gd name="T1" fmla="*/ 12 h 38"/>
                  <a:gd name="T2" fmla="*/ 7 w 28"/>
                  <a:gd name="T3" fmla="*/ 0 h 38"/>
                  <a:gd name="T4" fmla="*/ 0 w 28"/>
                  <a:gd name="T5" fmla="*/ 38 h 38"/>
                  <a:gd name="T6" fmla="*/ 28 w 28"/>
                  <a:gd name="T7" fmla="*/ 12 h 38"/>
                  <a:gd name="T8" fmla="*/ 28 w 28"/>
                  <a:gd name="T9" fmla="*/ 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8">
                    <a:moveTo>
                      <a:pt x="28" y="12"/>
                    </a:moveTo>
                    <a:lnTo>
                      <a:pt x="7" y="0"/>
                    </a:lnTo>
                    <a:lnTo>
                      <a:pt x="0" y="38"/>
                    </a:lnTo>
                    <a:lnTo>
                      <a:pt x="28" y="12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181"/>
              <p:cNvSpPr>
                <a:spLocks/>
              </p:cNvSpPr>
              <p:nvPr/>
            </p:nvSpPr>
            <p:spPr bwMode="auto">
              <a:xfrm>
                <a:off x="8146" y="2972"/>
                <a:ext cx="33" cy="29"/>
              </a:xfrm>
              <a:custGeom>
                <a:avLst/>
                <a:gdLst>
                  <a:gd name="T0" fmla="*/ 12 w 33"/>
                  <a:gd name="T1" fmla="*/ 0 h 29"/>
                  <a:gd name="T2" fmla="*/ 33 w 33"/>
                  <a:gd name="T3" fmla="*/ 19 h 29"/>
                  <a:gd name="T4" fmla="*/ 0 w 33"/>
                  <a:gd name="T5" fmla="*/ 29 h 29"/>
                  <a:gd name="T6" fmla="*/ 12 w 33"/>
                  <a:gd name="T7" fmla="*/ 0 h 29"/>
                  <a:gd name="T8" fmla="*/ 12 w 33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9">
                    <a:moveTo>
                      <a:pt x="12" y="0"/>
                    </a:moveTo>
                    <a:lnTo>
                      <a:pt x="33" y="19"/>
                    </a:lnTo>
                    <a:lnTo>
                      <a:pt x="0" y="2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182"/>
              <p:cNvSpPr>
                <a:spLocks/>
              </p:cNvSpPr>
              <p:nvPr/>
            </p:nvSpPr>
            <p:spPr bwMode="auto">
              <a:xfrm>
                <a:off x="8098" y="2984"/>
                <a:ext cx="31" cy="31"/>
              </a:xfrm>
              <a:custGeom>
                <a:avLst/>
                <a:gdLst>
                  <a:gd name="T0" fmla="*/ 31 w 31"/>
                  <a:gd name="T1" fmla="*/ 14 h 31"/>
                  <a:gd name="T2" fmla="*/ 2 w 31"/>
                  <a:gd name="T3" fmla="*/ 31 h 31"/>
                  <a:gd name="T4" fmla="*/ 0 w 31"/>
                  <a:gd name="T5" fmla="*/ 0 h 31"/>
                  <a:gd name="T6" fmla="*/ 31 w 31"/>
                  <a:gd name="T7" fmla="*/ 14 h 31"/>
                  <a:gd name="T8" fmla="*/ 31 w 31"/>
                  <a:gd name="T9" fmla="*/ 1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1" y="14"/>
                    </a:moveTo>
                    <a:lnTo>
                      <a:pt x="2" y="31"/>
                    </a:lnTo>
                    <a:lnTo>
                      <a:pt x="0" y="0"/>
                    </a:lnTo>
                    <a:lnTo>
                      <a:pt x="31" y="1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183"/>
              <p:cNvSpPr>
                <a:spLocks/>
              </p:cNvSpPr>
              <p:nvPr/>
            </p:nvSpPr>
            <p:spPr bwMode="auto">
              <a:xfrm>
                <a:off x="8077" y="2951"/>
                <a:ext cx="38" cy="24"/>
              </a:xfrm>
              <a:custGeom>
                <a:avLst/>
                <a:gdLst>
                  <a:gd name="T0" fmla="*/ 38 w 38"/>
                  <a:gd name="T1" fmla="*/ 24 h 24"/>
                  <a:gd name="T2" fmla="*/ 16 w 38"/>
                  <a:gd name="T3" fmla="*/ 0 h 24"/>
                  <a:gd name="T4" fmla="*/ 0 w 38"/>
                  <a:gd name="T5" fmla="*/ 19 h 24"/>
                  <a:gd name="T6" fmla="*/ 38 w 38"/>
                  <a:gd name="T7" fmla="*/ 24 h 24"/>
                  <a:gd name="T8" fmla="*/ 38 w 38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8" y="24"/>
                    </a:moveTo>
                    <a:lnTo>
                      <a:pt x="16" y="0"/>
                    </a:lnTo>
                    <a:lnTo>
                      <a:pt x="0" y="19"/>
                    </a:lnTo>
                    <a:lnTo>
                      <a:pt x="38" y="24"/>
                    </a:lnTo>
                    <a:close/>
                  </a:path>
                </a:pathLst>
              </a:custGeom>
              <a:solidFill>
                <a:srgbClr val="33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184"/>
              <p:cNvSpPr>
                <a:spLocks/>
              </p:cNvSpPr>
              <p:nvPr/>
            </p:nvSpPr>
            <p:spPr bwMode="auto">
              <a:xfrm>
                <a:off x="8110" y="2922"/>
                <a:ext cx="26" cy="26"/>
              </a:xfrm>
              <a:custGeom>
                <a:avLst/>
                <a:gdLst>
                  <a:gd name="T0" fmla="*/ 7 w 26"/>
                  <a:gd name="T1" fmla="*/ 26 h 26"/>
                  <a:gd name="T2" fmla="*/ 0 w 26"/>
                  <a:gd name="T3" fmla="*/ 3 h 26"/>
                  <a:gd name="T4" fmla="*/ 26 w 26"/>
                  <a:gd name="T5" fmla="*/ 0 h 26"/>
                  <a:gd name="T6" fmla="*/ 7 w 26"/>
                  <a:gd name="T7" fmla="*/ 26 h 26"/>
                  <a:gd name="T8" fmla="*/ 7 w 26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lnTo>
                      <a:pt x="0" y="3"/>
                    </a:lnTo>
                    <a:lnTo>
                      <a:pt x="26" y="0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185"/>
              <p:cNvSpPr>
                <a:spLocks/>
              </p:cNvSpPr>
              <p:nvPr/>
            </p:nvSpPr>
            <p:spPr bwMode="auto">
              <a:xfrm>
                <a:off x="8051" y="2977"/>
                <a:ext cx="33" cy="24"/>
              </a:xfrm>
              <a:custGeom>
                <a:avLst/>
                <a:gdLst>
                  <a:gd name="T0" fmla="*/ 33 w 33"/>
                  <a:gd name="T1" fmla="*/ 24 h 24"/>
                  <a:gd name="T2" fmla="*/ 26 w 33"/>
                  <a:gd name="T3" fmla="*/ 5 h 24"/>
                  <a:gd name="T4" fmla="*/ 0 w 33"/>
                  <a:gd name="T5" fmla="*/ 0 h 24"/>
                  <a:gd name="T6" fmla="*/ 33 w 33"/>
                  <a:gd name="T7" fmla="*/ 24 h 24"/>
                  <a:gd name="T8" fmla="*/ 33 w 3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33" y="24"/>
                    </a:moveTo>
                    <a:lnTo>
                      <a:pt x="26" y="5"/>
                    </a:lnTo>
                    <a:lnTo>
                      <a:pt x="0" y="0"/>
                    </a:lnTo>
                    <a:lnTo>
                      <a:pt x="33" y="24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4" name="Freeform 186"/>
              <p:cNvSpPr>
                <a:spLocks/>
              </p:cNvSpPr>
              <p:nvPr/>
            </p:nvSpPr>
            <p:spPr bwMode="auto">
              <a:xfrm>
                <a:off x="8058" y="2929"/>
                <a:ext cx="35" cy="29"/>
              </a:xfrm>
              <a:custGeom>
                <a:avLst/>
                <a:gdLst>
                  <a:gd name="T0" fmla="*/ 0 w 35"/>
                  <a:gd name="T1" fmla="*/ 29 h 29"/>
                  <a:gd name="T2" fmla="*/ 9 w 35"/>
                  <a:gd name="T3" fmla="*/ 0 h 29"/>
                  <a:gd name="T4" fmla="*/ 35 w 35"/>
                  <a:gd name="T5" fmla="*/ 3 h 29"/>
                  <a:gd name="T6" fmla="*/ 0 w 35"/>
                  <a:gd name="T7" fmla="*/ 29 h 29"/>
                  <a:gd name="T8" fmla="*/ 0 w 35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0" y="29"/>
                    </a:moveTo>
                    <a:lnTo>
                      <a:pt x="9" y="0"/>
                    </a:lnTo>
                    <a:lnTo>
                      <a:pt x="35" y="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187"/>
              <p:cNvSpPr>
                <a:spLocks/>
              </p:cNvSpPr>
              <p:nvPr/>
            </p:nvSpPr>
            <p:spPr bwMode="auto">
              <a:xfrm>
                <a:off x="8293" y="2834"/>
                <a:ext cx="29" cy="38"/>
              </a:xfrm>
              <a:custGeom>
                <a:avLst/>
                <a:gdLst>
                  <a:gd name="T0" fmla="*/ 29 w 29"/>
                  <a:gd name="T1" fmla="*/ 38 h 38"/>
                  <a:gd name="T2" fmla="*/ 0 w 29"/>
                  <a:gd name="T3" fmla="*/ 26 h 38"/>
                  <a:gd name="T4" fmla="*/ 2 w 29"/>
                  <a:gd name="T5" fmla="*/ 0 h 38"/>
                  <a:gd name="T6" fmla="*/ 29 w 29"/>
                  <a:gd name="T7" fmla="*/ 38 h 38"/>
                  <a:gd name="T8" fmla="*/ 29 w 29"/>
                  <a:gd name="T9" fmla="*/ 3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8">
                    <a:moveTo>
                      <a:pt x="29" y="38"/>
                    </a:moveTo>
                    <a:lnTo>
                      <a:pt x="0" y="26"/>
                    </a:lnTo>
                    <a:lnTo>
                      <a:pt x="2" y="0"/>
                    </a:lnTo>
                    <a:lnTo>
                      <a:pt x="29" y="3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188"/>
              <p:cNvSpPr>
                <a:spLocks/>
              </p:cNvSpPr>
              <p:nvPr/>
            </p:nvSpPr>
            <p:spPr bwMode="auto">
              <a:xfrm>
                <a:off x="8269" y="2792"/>
                <a:ext cx="26" cy="33"/>
              </a:xfrm>
              <a:custGeom>
                <a:avLst/>
                <a:gdLst>
                  <a:gd name="T0" fmla="*/ 17 w 26"/>
                  <a:gd name="T1" fmla="*/ 0 h 33"/>
                  <a:gd name="T2" fmla="*/ 26 w 26"/>
                  <a:gd name="T3" fmla="*/ 28 h 33"/>
                  <a:gd name="T4" fmla="*/ 0 w 26"/>
                  <a:gd name="T5" fmla="*/ 33 h 33"/>
                  <a:gd name="T6" fmla="*/ 17 w 26"/>
                  <a:gd name="T7" fmla="*/ 0 h 33"/>
                  <a:gd name="T8" fmla="*/ 17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17" y="0"/>
                    </a:moveTo>
                    <a:lnTo>
                      <a:pt x="26" y="28"/>
                    </a:lnTo>
                    <a:lnTo>
                      <a:pt x="0" y="3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189"/>
              <p:cNvSpPr>
                <a:spLocks/>
              </p:cNvSpPr>
              <p:nvPr/>
            </p:nvSpPr>
            <p:spPr bwMode="auto">
              <a:xfrm>
                <a:off x="8257" y="2832"/>
                <a:ext cx="26" cy="33"/>
              </a:xfrm>
              <a:custGeom>
                <a:avLst/>
                <a:gdLst>
                  <a:gd name="T0" fmla="*/ 26 w 26"/>
                  <a:gd name="T1" fmla="*/ 0 h 33"/>
                  <a:gd name="T2" fmla="*/ 3 w 26"/>
                  <a:gd name="T3" fmla="*/ 7 h 33"/>
                  <a:gd name="T4" fmla="*/ 0 w 26"/>
                  <a:gd name="T5" fmla="*/ 33 h 33"/>
                  <a:gd name="T6" fmla="*/ 26 w 26"/>
                  <a:gd name="T7" fmla="*/ 0 h 33"/>
                  <a:gd name="T8" fmla="*/ 26 w 26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3" y="7"/>
                    </a:lnTo>
                    <a:lnTo>
                      <a:pt x="0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190"/>
              <p:cNvSpPr>
                <a:spLocks/>
              </p:cNvSpPr>
              <p:nvPr/>
            </p:nvSpPr>
            <p:spPr bwMode="auto">
              <a:xfrm>
                <a:off x="8198" y="3001"/>
                <a:ext cx="24" cy="26"/>
              </a:xfrm>
              <a:custGeom>
                <a:avLst/>
                <a:gdLst>
                  <a:gd name="T0" fmla="*/ 0 w 24"/>
                  <a:gd name="T1" fmla="*/ 26 h 26"/>
                  <a:gd name="T2" fmla="*/ 0 w 24"/>
                  <a:gd name="T3" fmla="*/ 0 h 26"/>
                  <a:gd name="T4" fmla="*/ 24 w 24"/>
                  <a:gd name="T5" fmla="*/ 7 h 26"/>
                  <a:gd name="T6" fmla="*/ 0 w 24"/>
                  <a:gd name="T7" fmla="*/ 26 h 26"/>
                  <a:gd name="T8" fmla="*/ 0 w 24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0" y="26"/>
                    </a:moveTo>
                    <a:lnTo>
                      <a:pt x="0" y="0"/>
                    </a:lnTo>
                    <a:lnTo>
                      <a:pt x="24" y="7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191"/>
              <p:cNvSpPr>
                <a:spLocks/>
              </p:cNvSpPr>
              <p:nvPr/>
            </p:nvSpPr>
            <p:spPr bwMode="auto">
              <a:xfrm>
                <a:off x="8210" y="2951"/>
                <a:ext cx="19" cy="33"/>
              </a:xfrm>
              <a:custGeom>
                <a:avLst/>
                <a:gdLst>
                  <a:gd name="T0" fmla="*/ 19 w 19"/>
                  <a:gd name="T1" fmla="*/ 0 h 33"/>
                  <a:gd name="T2" fmla="*/ 0 w 19"/>
                  <a:gd name="T3" fmla="*/ 5 h 33"/>
                  <a:gd name="T4" fmla="*/ 5 w 19"/>
                  <a:gd name="T5" fmla="*/ 33 h 33"/>
                  <a:gd name="T6" fmla="*/ 19 w 19"/>
                  <a:gd name="T7" fmla="*/ 0 h 33"/>
                  <a:gd name="T8" fmla="*/ 19 w 1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3">
                    <a:moveTo>
                      <a:pt x="19" y="0"/>
                    </a:moveTo>
                    <a:lnTo>
                      <a:pt x="0" y="5"/>
                    </a:lnTo>
                    <a:lnTo>
                      <a:pt x="5" y="3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192"/>
              <p:cNvSpPr>
                <a:spLocks/>
              </p:cNvSpPr>
              <p:nvPr/>
            </p:nvSpPr>
            <p:spPr bwMode="auto">
              <a:xfrm>
                <a:off x="7884" y="2989"/>
                <a:ext cx="31" cy="33"/>
              </a:xfrm>
              <a:custGeom>
                <a:avLst/>
                <a:gdLst>
                  <a:gd name="T0" fmla="*/ 19 w 31"/>
                  <a:gd name="T1" fmla="*/ 0 h 33"/>
                  <a:gd name="T2" fmla="*/ 31 w 31"/>
                  <a:gd name="T3" fmla="*/ 28 h 33"/>
                  <a:gd name="T4" fmla="*/ 0 w 31"/>
                  <a:gd name="T5" fmla="*/ 33 h 33"/>
                  <a:gd name="T6" fmla="*/ 19 w 31"/>
                  <a:gd name="T7" fmla="*/ 0 h 33"/>
                  <a:gd name="T8" fmla="*/ 19 w 3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9" y="0"/>
                    </a:moveTo>
                    <a:lnTo>
                      <a:pt x="31" y="28"/>
                    </a:lnTo>
                    <a:lnTo>
                      <a:pt x="0" y="3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193"/>
              <p:cNvSpPr>
                <a:spLocks/>
              </p:cNvSpPr>
              <p:nvPr/>
            </p:nvSpPr>
            <p:spPr bwMode="auto">
              <a:xfrm>
                <a:off x="7906" y="2951"/>
                <a:ext cx="35" cy="38"/>
              </a:xfrm>
              <a:custGeom>
                <a:avLst/>
                <a:gdLst>
                  <a:gd name="T0" fmla="*/ 12 w 35"/>
                  <a:gd name="T1" fmla="*/ 0 h 38"/>
                  <a:gd name="T2" fmla="*/ 0 w 35"/>
                  <a:gd name="T3" fmla="*/ 24 h 38"/>
                  <a:gd name="T4" fmla="*/ 35 w 35"/>
                  <a:gd name="T5" fmla="*/ 38 h 38"/>
                  <a:gd name="T6" fmla="*/ 12 w 35"/>
                  <a:gd name="T7" fmla="*/ 0 h 38"/>
                  <a:gd name="T8" fmla="*/ 12 w 35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8">
                    <a:moveTo>
                      <a:pt x="12" y="0"/>
                    </a:moveTo>
                    <a:lnTo>
                      <a:pt x="0" y="24"/>
                    </a:lnTo>
                    <a:lnTo>
                      <a:pt x="35" y="38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194"/>
              <p:cNvSpPr>
                <a:spLocks/>
              </p:cNvSpPr>
              <p:nvPr/>
            </p:nvSpPr>
            <p:spPr bwMode="auto">
              <a:xfrm>
                <a:off x="8058" y="2820"/>
                <a:ext cx="19" cy="26"/>
              </a:xfrm>
              <a:custGeom>
                <a:avLst/>
                <a:gdLst>
                  <a:gd name="T0" fmla="*/ 19 w 19"/>
                  <a:gd name="T1" fmla="*/ 21 h 26"/>
                  <a:gd name="T2" fmla="*/ 0 w 19"/>
                  <a:gd name="T3" fmla="*/ 26 h 26"/>
                  <a:gd name="T4" fmla="*/ 0 w 19"/>
                  <a:gd name="T5" fmla="*/ 0 h 26"/>
                  <a:gd name="T6" fmla="*/ 19 w 19"/>
                  <a:gd name="T7" fmla="*/ 21 h 26"/>
                  <a:gd name="T8" fmla="*/ 19 w 19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21"/>
                    </a:moveTo>
                    <a:lnTo>
                      <a:pt x="0" y="26"/>
                    </a:lnTo>
                    <a:lnTo>
                      <a:pt x="0" y="0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195"/>
              <p:cNvSpPr>
                <a:spLocks/>
              </p:cNvSpPr>
              <p:nvPr/>
            </p:nvSpPr>
            <p:spPr bwMode="auto">
              <a:xfrm>
                <a:off x="7832" y="2799"/>
                <a:ext cx="31" cy="33"/>
              </a:xfrm>
              <a:custGeom>
                <a:avLst/>
                <a:gdLst>
                  <a:gd name="T0" fmla="*/ 14 w 31"/>
                  <a:gd name="T1" fmla="*/ 0 h 33"/>
                  <a:gd name="T2" fmla="*/ 31 w 31"/>
                  <a:gd name="T3" fmla="*/ 14 h 33"/>
                  <a:gd name="T4" fmla="*/ 0 w 31"/>
                  <a:gd name="T5" fmla="*/ 33 h 33"/>
                  <a:gd name="T6" fmla="*/ 14 w 31"/>
                  <a:gd name="T7" fmla="*/ 0 h 33"/>
                  <a:gd name="T8" fmla="*/ 14 w 3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4" y="0"/>
                    </a:moveTo>
                    <a:lnTo>
                      <a:pt x="31" y="14"/>
                    </a:lnTo>
                    <a:lnTo>
                      <a:pt x="0" y="3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196"/>
              <p:cNvSpPr>
                <a:spLocks/>
              </p:cNvSpPr>
              <p:nvPr/>
            </p:nvSpPr>
            <p:spPr bwMode="auto">
              <a:xfrm>
                <a:off x="7837" y="2832"/>
                <a:ext cx="33" cy="26"/>
              </a:xfrm>
              <a:custGeom>
                <a:avLst/>
                <a:gdLst>
                  <a:gd name="T0" fmla="*/ 26 w 33"/>
                  <a:gd name="T1" fmla="*/ 0 h 26"/>
                  <a:gd name="T2" fmla="*/ 33 w 33"/>
                  <a:gd name="T3" fmla="*/ 19 h 26"/>
                  <a:gd name="T4" fmla="*/ 0 w 33"/>
                  <a:gd name="T5" fmla="*/ 26 h 26"/>
                  <a:gd name="T6" fmla="*/ 26 w 33"/>
                  <a:gd name="T7" fmla="*/ 0 h 26"/>
                  <a:gd name="T8" fmla="*/ 26 w 33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26" y="0"/>
                    </a:moveTo>
                    <a:lnTo>
                      <a:pt x="33" y="19"/>
                    </a:lnTo>
                    <a:lnTo>
                      <a:pt x="0" y="2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197"/>
              <p:cNvSpPr>
                <a:spLocks/>
              </p:cNvSpPr>
              <p:nvPr/>
            </p:nvSpPr>
            <p:spPr bwMode="auto">
              <a:xfrm>
                <a:off x="7863" y="2872"/>
                <a:ext cx="21" cy="26"/>
              </a:xfrm>
              <a:custGeom>
                <a:avLst/>
                <a:gdLst>
                  <a:gd name="T0" fmla="*/ 0 w 21"/>
                  <a:gd name="T1" fmla="*/ 0 h 26"/>
                  <a:gd name="T2" fmla="*/ 21 w 21"/>
                  <a:gd name="T3" fmla="*/ 15 h 26"/>
                  <a:gd name="T4" fmla="*/ 21 w 21"/>
                  <a:gd name="T5" fmla="*/ 26 h 26"/>
                  <a:gd name="T6" fmla="*/ 0 w 21"/>
                  <a:gd name="T7" fmla="*/ 0 h 26"/>
                  <a:gd name="T8" fmla="*/ 0 w 21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0" y="0"/>
                    </a:moveTo>
                    <a:lnTo>
                      <a:pt x="21" y="15"/>
                    </a:lnTo>
                    <a:lnTo>
                      <a:pt x="21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198"/>
              <p:cNvSpPr>
                <a:spLocks/>
              </p:cNvSpPr>
              <p:nvPr/>
            </p:nvSpPr>
            <p:spPr bwMode="auto">
              <a:xfrm>
                <a:off x="7851" y="2891"/>
                <a:ext cx="19" cy="26"/>
              </a:xfrm>
              <a:custGeom>
                <a:avLst/>
                <a:gdLst>
                  <a:gd name="T0" fmla="*/ 5 w 19"/>
                  <a:gd name="T1" fmla="*/ 0 h 26"/>
                  <a:gd name="T2" fmla="*/ 0 w 19"/>
                  <a:gd name="T3" fmla="*/ 26 h 26"/>
                  <a:gd name="T4" fmla="*/ 19 w 19"/>
                  <a:gd name="T5" fmla="*/ 19 h 26"/>
                  <a:gd name="T6" fmla="*/ 5 w 19"/>
                  <a:gd name="T7" fmla="*/ 0 h 26"/>
                  <a:gd name="T8" fmla="*/ 5 w 1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lnTo>
                      <a:pt x="0" y="26"/>
                    </a:lnTo>
                    <a:lnTo>
                      <a:pt x="19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199"/>
              <p:cNvSpPr>
                <a:spLocks/>
              </p:cNvSpPr>
              <p:nvPr/>
            </p:nvSpPr>
            <p:spPr bwMode="auto">
              <a:xfrm>
                <a:off x="7811" y="2846"/>
                <a:ext cx="19" cy="38"/>
              </a:xfrm>
              <a:custGeom>
                <a:avLst/>
                <a:gdLst>
                  <a:gd name="T0" fmla="*/ 7 w 19"/>
                  <a:gd name="T1" fmla="*/ 0 h 38"/>
                  <a:gd name="T2" fmla="*/ 0 w 19"/>
                  <a:gd name="T3" fmla="*/ 38 h 38"/>
                  <a:gd name="T4" fmla="*/ 19 w 19"/>
                  <a:gd name="T5" fmla="*/ 33 h 38"/>
                  <a:gd name="T6" fmla="*/ 7 w 19"/>
                  <a:gd name="T7" fmla="*/ 0 h 38"/>
                  <a:gd name="T8" fmla="*/ 7 w 19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7" y="0"/>
                    </a:moveTo>
                    <a:lnTo>
                      <a:pt x="0" y="38"/>
                    </a:lnTo>
                    <a:lnTo>
                      <a:pt x="19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200"/>
              <p:cNvSpPr>
                <a:spLocks/>
              </p:cNvSpPr>
              <p:nvPr/>
            </p:nvSpPr>
            <p:spPr bwMode="auto">
              <a:xfrm>
                <a:off x="7820" y="2898"/>
                <a:ext cx="19" cy="22"/>
              </a:xfrm>
              <a:custGeom>
                <a:avLst/>
                <a:gdLst>
                  <a:gd name="T0" fmla="*/ 19 w 19"/>
                  <a:gd name="T1" fmla="*/ 0 h 22"/>
                  <a:gd name="T2" fmla="*/ 12 w 19"/>
                  <a:gd name="T3" fmla="*/ 22 h 22"/>
                  <a:gd name="T4" fmla="*/ 0 w 19"/>
                  <a:gd name="T5" fmla="*/ 5 h 22"/>
                  <a:gd name="T6" fmla="*/ 19 w 19"/>
                  <a:gd name="T7" fmla="*/ 0 h 22"/>
                  <a:gd name="T8" fmla="*/ 19 w 1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lnTo>
                      <a:pt x="12" y="22"/>
                    </a:lnTo>
                    <a:lnTo>
                      <a:pt x="0" y="5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201"/>
              <p:cNvSpPr>
                <a:spLocks/>
              </p:cNvSpPr>
              <p:nvPr/>
            </p:nvSpPr>
            <p:spPr bwMode="auto">
              <a:xfrm>
                <a:off x="7825" y="2932"/>
                <a:ext cx="28" cy="33"/>
              </a:xfrm>
              <a:custGeom>
                <a:avLst/>
                <a:gdLst>
                  <a:gd name="T0" fmla="*/ 28 w 28"/>
                  <a:gd name="T1" fmla="*/ 0 h 33"/>
                  <a:gd name="T2" fmla="*/ 21 w 28"/>
                  <a:gd name="T3" fmla="*/ 33 h 33"/>
                  <a:gd name="T4" fmla="*/ 0 w 28"/>
                  <a:gd name="T5" fmla="*/ 19 h 33"/>
                  <a:gd name="T6" fmla="*/ 28 w 28"/>
                  <a:gd name="T7" fmla="*/ 0 h 33"/>
                  <a:gd name="T8" fmla="*/ 28 w 2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28" y="0"/>
                    </a:moveTo>
                    <a:lnTo>
                      <a:pt x="21" y="33"/>
                    </a:lnTo>
                    <a:lnTo>
                      <a:pt x="0" y="19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202"/>
              <p:cNvSpPr>
                <a:spLocks/>
              </p:cNvSpPr>
              <p:nvPr/>
            </p:nvSpPr>
            <p:spPr bwMode="auto">
              <a:xfrm>
                <a:off x="7777" y="2891"/>
                <a:ext cx="29" cy="22"/>
              </a:xfrm>
              <a:custGeom>
                <a:avLst/>
                <a:gdLst>
                  <a:gd name="T0" fmla="*/ 15 w 29"/>
                  <a:gd name="T1" fmla="*/ 0 h 22"/>
                  <a:gd name="T2" fmla="*/ 29 w 29"/>
                  <a:gd name="T3" fmla="*/ 19 h 22"/>
                  <a:gd name="T4" fmla="*/ 0 w 29"/>
                  <a:gd name="T5" fmla="*/ 22 h 22"/>
                  <a:gd name="T6" fmla="*/ 15 w 29"/>
                  <a:gd name="T7" fmla="*/ 0 h 22"/>
                  <a:gd name="T8" fmla="*/ 15 w 2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2">
                    <a:moveTo>
                      <a:pt x="15" y="0"/>
                    </a:moveTo>
                    <a:lnTo>
                      <a:pt x="29" y="19"/>
                    </a:lnTo>
                    <a:lnTo>
                      <a:pt x="0" y="2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33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203"/>
              <p:cNvSpPr>
                <a:spLocks/>
              </p:cNvSpPr>
              <p:nvPr/>
            </p:nvSpPr>
            <p:spPr bwMode="auto">
              <a:xfrm>
                <a:off x="7780" y="2925"/>
                <a:ext cx="33" cy="33"/>
              </a:xfrm>
              <a:custGeom>
                <a:avLst/>
                <a:gdLst>
                  <a:gd name="T0" fmla="*/ 33 w 33"/>
                  <a:gd name="T1" fmla="*/ 0 h 33"/>
                  <a:gd name="T2" fmla="*/ 19 w 33"/>
                  <a:gd name="T3" fmla="*/ 33 h 33"/>
                  <a:gd name="T4" fmla="*/ 0 w 33"/>
                  <a:gd name="T5" fmla="*/ 23 h 33"/>
                  <a:gd name="T6" fmla="*/ 33 w 33"/>
                  <a:gd name="T7" fmla="*/ 0 h 33"/>
                  <a:gd name="T8" fmla="*/ 33 w 33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lnTo>
                      <a:pt x="19" y="33"/>
                    </a:lnTo>
                    <a:lnTo>
                      <a:pt x="0" y="2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204"/>
              <p:cNvSpPr>
                <a:spLocks/>
              </p:cNvSpPr>
              <p:nvPr/>
            </p:nvSpPr>
            <p:spPr bwMode="auto">
              <a:xfrm>
                <a:off x="7794" y="2956"/>
                <a:ext cx="24" cy="40"/>
              </a:xfrm>
              <a:custGeom>
                <a:avLst/>
                <a:gdLst>
                  <a:gd name="T0" fmla="*/ 24 w 24"/>
                  <a:gd name="T1" fmla="*/ 0 h 40"/>
                  <a:gd name="T2" fmla="*/ 24 w 24"/>
                  <a:gd name="T3" fmla="*/ 35 h 40"/>
                  <a:gd name="T4" fmla="*/ 0 w 24"/>
                  <a:gd name="T5" fmla="*/ 40 h 40"/>
                  <a:gd name="T6" fmla="*/ 24 w 24"/>
                  <a:gd name="T7" fmla="*/ 0 h 40"/>
                  <a:gd name="T8" fmla="*/ 24 w 24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24" y="0"/>
                    </a:moveTo>
                    <a:lnTo>
                      <a:pt x="24" y="35"/>
                    </a:lnTo>
                    <a:lnTo>
                      <a:pt x="0" y="4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205"/>
              <p:cNvSpPr>
                <a:spLocks/>
              </p:cNvSpPr>
              <p:nvPr/>
            </p:nvSpPr>
            <p:spPr bwMode="auto">
              <a:xfrm>
                <a:off x="7765" y="2972"/>
                <a:ext cx="29" cy="26"/>
              </a:xfrm>
              <a:custGeom>
                <a:avLst/>
                <a:gdLst>
                  <a:gd name="T0" fmla="*/ 29 w 29"/>
                  <a:gd name="T1" fmla="*/ 3 h 26"/>
                  <a:gd name="T2" fmla="*/ 0 w 29"/>
                  <a:gd name="T3" fmla="*/ 0 h 26"/>
                  <a:gd name="T4" fmla="*/ 12 w 29"/>
                  <a:gd name="T5" fmla="*/ 26 h 26"/>
                  <a:gd name="T6" fmla="*/ 29 w 29"/>
                  <a:gd name="T7" fmla="*/ 3 h 26"/>
                  <a:gd name="T8" fmla="*/ 29 w 29"/>
                  <a:gd name="T9" fmla="*/ 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6">
                    <a:moveTo>
                      <a:pt x="29" y="3"/>
                    </a:moveTo>
                    <a:lnTo>
                      <a:pt x="0" y="0"/>
                    </a:lnTo>
                    <a:lnTo>
                      <a:pt x="12" y="26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206"/>
              <p:cNvSpPr>
                <a:spLocks/>
              </p:cNvSpPr>
              <p:nvPr/>
            </p:nvSpPr>
            <p:spPr bwMode="auto">
              <a:xfrm>
                <a:off x="7803" y="2991"/>
                <a:ext cx="24" cy="38"/>
              </a:xfrm>
              <a:custGeom>
                <a:avLst/>
                <a:gdLst>
                  <a:gd name="T0" fmla="*/ 24 w 24"/>
                  <a:gd name="T1" fmla="*/ 0 h 38"/>
                  <a:gd name="T2" fmla="*/ 0 w 24"/>
                  <a:gd name="T3" fmla="*/ 26 h 38"/>
                  <a:gd name="T4" fmla="*/ 15 w 24"/>
                  <a:gd name="T5" fmla="*/ 38 h 38"/>
                  <a:gd name="T6" fmla="*/ 24 w 24"/>
                  <a:gd name="T7" fmla="*/ 0 h 38"/>
                  <a:gd name="T8" fmla="*/ 24 w 24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8">
                    <a:moveTo>
                      <a:pt x="24" y="0"/>
                    </a:moveTo>
                    <a:lnTo>
                      <a:pt x="0" y="26"/>
                    </a:lnTo>
                    <a:lnTo>
                      <a:pt x="15" y="38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4" name="Group 207"/>
            <p:cNvGrpSpPr>
              <a:grpSpLocks/>
            </p:cNvGrpSpPr>
            <p:nvPr/>
          </p:nvGrpSpPr>
          <p:grpSpPr bwMode="auto">
            <a:xfrm>
              <a:off x="5696" y="1908"/>
              <a:ext cx="4222" cy="3210"/>
              <a:chOff x="5696" y="1908"/>
              <a:chExt cx="4222" cy="3210"/>
            </a:xfrm>
          </p:grpSpPr>
          <p:sp>
            <p:nvSpPr>
              <p:cNvPr id="16545" name="Freeform 208"/>
              <p:cNvSpPr>
                <a:spLocks/>
              </p:cNvSpPr>
              <p:nvPr/>
            </p:nvSpPr>
            <p:spPr bwMode="auto">
              <a:xfrm>
                <a:off x="7768" y="3003"/>
                <a:ext cx="33" cy="24"/>
              </a:xfrm>
              <a:custGeom>
                <a:avLst/>
                <a:gdLst>
                  <a:gd name="T0" fmla="*/ 16 w 33"/>
                  <a:gd name="T1" fmla="*/ 0 h 24"/>
                  <a:gd name="T2" fmla="*/ 33 w 33"/>
                  <a:gd name="T3" fmla="*/ 24 h 24"/>
                  <a:gd name="T4" fmla="*/ 0 w 33"/>
                  <a:gd name="T5" fmla="*/ 19 h 24"/>
                  <a:gd name="T6" fmla="*/ 16 w 33"/>
                  <a:gd name="T7" fmla="*/ 0 h 24"/>
                  <a:gd name="T8" fmla="*/ 16 w 3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16" y="0"/>
                    </a:moveTo>
                    <a:lnTo>
                      <a:pt x="33" y="24"/>
                    </a:lnTo>
                    <a:lnTo>
                      <a:pt x="0" y="19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209"/>
              <p:cNvSpPr>
                <a:spLocks/>
              </p:cNvSpPr>
              <p:nvPr/>
            </p:nvSpPr>
            <p:spPr bwMode="auto">
              <a:xfrm>
                <a:off x="7775" y="3036"/>
                <a:ext cx="36" cy="34"/>
              </a:xfrm>
              <a:custGeom>
                <a:avLst/>
                <a:gdLst>
                  <a:gd name="T0" fmla="*/ 31 w 36"/>
                  <a:gd name="T1" fmla="*/ 0 h 34"/>
                  <a:gd name="T2" fmla="*/ 36 w 36"/>
                  <a:gd name="T3" fmla="*/ 34 h 34"/>
                  <a:gd name="T4" fmla="*/ 0 w 36"/>
                  <a:gd name="T5" fmla="*/ 26 h 34"/>
                  <a:gd name="T6" fmla="*/ 31 w 36"/>
                  <a:gd name="T7" fmla="*/ 0 h 34"/>
                  <a:gd name="T8" fmla="*/ 31 w 36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4">
                    <a:moveTo>
                      <a:pt x="31" y="0"/>
                    </a:moveTo>
                    <a:lnTo>
                      <a:pt x="36" y="34"/>
                    </a:lnTo>
                    <a:lnTo>
                      <a:pt x="0" y="2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210"/>
              <p:cNvSpPr>
                <a:spLocks/>
              </p:cNvSpPr>
              <p:nvPr/>
            </p:nvSpPr>
            <p:spPr bwMode="auto">
              <a:xfrm>
                <a:off x="7751" y="3024"/>
                <a:ext cx="33" cy="29"/>
              </a:xfrm>
              <a:custGeom>
                <a:avLst/>
                <a:gdLst>
                  <a:gd name="T0" fmla="*/ 33 w 33"/>
                  <a:gd name="T1" fmla="*/ 12 h 29"/>
                  <a:gd name="T2" fmla="*/ 0 w 33"/>
                  <a:gd name="T3" fmla="*/ 0 h 29"/>
                  <a:gd name="T4" fmla="*/ 22 w 33"/>
                  <a:gd name="T5" fmla="*/ 29 h 29"/>
                  <a:gd name="T6" fmla="*/ 33 w 33"/>
                  <a:gd name="T7" fmla="*/ 12 h 29"/>
                  <a:gd name="T8" fmla="*/ 33 w 33"/>
                  <a:gd name="T9" fmla="*/ 1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9">
                    <a:moveTo>
                      <a:pt x="33" y="12"/>
                    </a:moveTo>
                    <a:lnTo>
                      <a:pt x="0" y="0"/>
                    </a:lnTo>
                    <a:lnTo>
                      <a:pt x="22" y="29"/>
                    </a:lnTo>
                    <a:lnTo>
                      <a:pt x="33" y="12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211"/>
              <p:cNvSpPr>
                <a:spLocks/>
              </p:cNvSpPr>
              <p:nvPr/>
            </p:nvSpPr>
            <p:spPr bwMode="auto">
              <a:xfrm>
                <a:off x="7749" y="2970"/>
                <a:ext cx="12" cy="26"/>
              </a:xfrm>
              <a:custGeom>
                <a:avLst/>
                <a:gdLst>
                  <a:gd name="T0" fmla="*/ 12 w 12"/>
                  <a:gd name="T1" fmla="*/ 26 h 26"/>
                  <a:gd name="T2" fmla="*/ 9 w 12"/>
                  <a:gd name="T3" fmla="*/ 0 h 26"/>
                  <a:gd name="T4" fmla="*/ 0 w 12"/>
                  <a:gd name="T5" fmla="*/ 19 h 26"/>
                  <a:gd name="T6" fmla="*/ 12 w 12"/>
                  <a:gd name="T7" fmla="*/ 26 h 26"/>
                  <a:gd name="T8" fmla="*/ 12 w 12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lnTo>
                      <a:pt x="9" y="0"/>
                    </a:lnTo>
                    <a:lnTo>
                      <a:pt x="0" y="19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212"/>
              <p:cNvSpPr>
                <a:spLocks/>
              </p:cNvSpPr>
              <p:nvPr/>
            </p:nvSpPr>
            <p:spPr bwMode="auto">
              <a:xfrm>
                <a:off x="7732" y="3053"/>
                <a:ext cx="19" cy="17"/>
              </a:xfrm>
              <a:custGeom>
                <a:avLst/>
                <a:gdLst>
                  <a:gd name="T0" fmla="*/ 19 w 19"/>
                  <a:gd name="T1" fmla="*/ 0 h 17"/>
                  <a:gd name="T2" fmla="*/ 0 w 19"/>
                  <a:gd name="T3" fmla="*/ 0 h 17"/>
                  <a:gd name="T4" fmla="*/ 7 w 19"/>
                  <a:gd name="T5" fmla="*/ 17 h 17"/>
                  <a:gd name="T6" fmla="*/ 19 w 19"/>
                  <a:gd name="T7" fmla="*/ 0 h 17"/>
                  <a:gd name="T8" fmla="*/ 19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lnTo>
                      <a:pt x="0" y="0"/>
                    </a:lnTo>
                    <a:lnTo>
                      <a:pt x="7" y="1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213"/>
              <p:cNvSpPr>
                <a:spLocks/>
              </p:cNvSpPr>
              <p:nvPr/>
            </p:nvSpPr>
            <p:spPr bwMode="auto">
              <a:xfrm>
                <a:off x="7751" y="3060"/>
                <a:ext cx="33" cy="43"/>
              </a:xfrm>
              <a:custGeom>
                <a:avLst/>
                <a:gdLst>
                  <a:gd name="T0" fmla="*/ 7 w 33"/>
                  <a:gd name="T1" fmla="*/ 0 h 43"/>
                  <a:gd name="T2" fmla="*/ 33 w 33"/>
                  <a:gd name="T3" fmla="*/ 21 h 43"/>
                  <a:gd name="T4" fmla="*/ 0 w 33"/>
                  <a:gd name="T5" fmla="*/ 43 h 43"/>
                  <a:gd name="T6" fmla="*/ 7 w 33"/>
                  <a:gd name="T7" fmla="*/ 0 h 43"/>
                  <a:gd name="T8" fmla="*/ 7 w 33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3">
                    <a:moveTo>
                      <a:pt x="7" y="0"/>
                    </a:moveTo>
                    <a:lnTo>
                      <a:pt x="33" y="21"/>
                    </a:lnTo>
                    <a:lnTo>
                      <a:pt x="0" y="4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3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214"/>
              <p:cNvSpPr>
                <a:spLocks/>
              </p:cNvSpPr>
              <p:nvPr/>
            </p:nvSpPr>
            <p:spPr bwMode="auto">
              <a:xfrm>
                <a:off x="7787" y="3079"/>
                <a:ext cx="19" cy="24"/>
              </a:xfrm>
              <a:custGeom>
                <a:avLst/>
                <a:gdLst>
                  <a:gd name="T0" fmla="*/ 0 w 19"/>
                  <a:gd name="T1" fmla="*/ 21 h 24"/>
                  <a:gd name="T2" fmla="*/ 14 w 19"/>
                  <a:gd name="T3" fmla="*/ 0 h 24"/>
                  <a:gd name="T4" fmla="*/ 19 w 19"/>
                  <a:gd name="T5" fmla="*/ 24 h 24"/>
                  <a:gd name="T6" fmla="*/ 0 w 19"/>
                  <a:gd name="T7" fmla="*/ 21 h 24"/>
                  <a:gd name="T8" fmla="*/ 0 w 19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0" y="21"/>
                    </a:moveTo>
                    <a:lnTo>
                      <a:pt x="14" y="0"/>
                    </a:lnTo>
                    <a:lnTo>
                      <a:pt x="19" y="24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215"/>
              <p:cNvSpPr>
                <a:spLocks/>
              </p:cNvSpPr>
              <p:nvPr/>
            </p:nvSpPr>
            <p:spPr bwMode="auto">
              <a:xfrm>
                <a:off x="7773" y="3115"/>
                <a:ext cx="26" cy="52"/>
              </a:xfrm>
              <a:custGeom>
                <a:avLst/>
                <a:gdLst>
                  <a:gd name="T0" fmla="*/ 0 w 26"/>
                  <a:gd name="T1" fmla="*/ 0 h 52"/>
                  <a:gd name="T2" fmla="*/ 26 w 26"/>
                  <a:gd name="T3" fmla="*/ 31 h 52"/>
                  <a:gd name="T4" fmla="*/ 4 w 26"/>
                  <a:gd name="T5" fmla="*/ 52 h 52"/>
                  <a:gd name="T6" fmla="*/ 0 w 26"/>
                  <a:gd name="T7" fmla="*/ 0 h 52"/>
                  <a:gd name="T8" fmla="*/ 0 w 26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2">
                    <a:moveTo>
                      <a:pt x="0" y="0"/>
                    </a:moveTo>
                    <a:lnTo>
                      <a:pt x="26" y="31"/>
                    </a:lnTo>
                    <a:lnTo>
                      <a:pt x="4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216"/>
              <p:cNvSpPr>
                <a:spLocks/>
              </p:cNvSpPr>
              <p:nvPr/>
            </p:nvSpPr>
            <p:spPr bwMode="auto">
              <a:xfrm>
                <a:off x="7953" y="4117"/>
                <a:ext cx="36" cy="81"/>
              </a:xfrm>
              <a:custGeom>
                <a:avLst/>
                <a:gdLst>
                  <a:gd name="T0" fmla="*/ 10 w 36"/>
                  <a:gd name="T1" fmla="*/ 0 h 81"/>
                  <a:gd name="T2" fmla="*/ 36 w 36"/>
                  <a:gd name="T3" fmla="*/ 0 h 81"/>
                  <a:gd name="T4" fmla="*/ 36 w 36"/>
                  <a:gd name="T5" fmla="*/ 81 h 81"/>
                  <a:gd name="T6" fmla="*/ 0 w 36"/>
                  <a:gd name="T7" fmla="*/ 81 h 81"/>
                  <a:gd name="T8" fmla="*/ 10 w 36"/>
                  <a:gd name="T9" fmla="*/ 0 h 81"/>
                  <a:gd name="T10" fmla="*/ 10 w 36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81">
                    <a:moveTo>
                      <a:pt x="10" y="0"/>
                    </a:moveTo>
                    <a:lnTo>
                      <a:pt x="36" y="0"/>
                    </a:lnTo>
                    <a:lnTo>
                      <a:pt x="36" y="81"/>
                    </a:lnTo>
                    <a:lnTo>
                      <a:pt x="0" y="8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217"/>
              <p:cNvSpPr>
                <a:spLocks/>
              </p:cNvSpPr>
              <p:nvPr/>
            </p:nvSpPr>
            <p:spPr bwMode="auto">
              <a:xfrm>
                <a:off x="7792" y="3141"/>
                <a:ext cx="21" cy="38"/>
              </a:xfrm>
              <a:custGeom>
                <a:avLst/>
                <a:gdLst>
                  <a:gd name="T0" fmla="*/ 14 w 21"/>
                  <a:gd name="T1" fmla="*/ 0 h 38"/>
                  <a:gd name="T2" fmla="*/ 21 w 21"/>
                  <a:gd name="T3" fmla="*/ 38 h 38"/>
                  <a:gd name="T4" fmla="*/ 0 w 21"/>
                  <a:gd name="T5" fmla="*/ 38 h 38"/>
                  <a:gd name="T6" fmla="*/ 14 w 21"/>
                  <a:gd name="T7" fmla="*/ 0 h 38"/>
                  <a:gd name="T8" fmla="*/ 14 w 21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8">
                    <a:moveTo>
                      <a:pt x="14" y="0"/>
                    </a:moveTo>
                    <a:lnTo>
                      <a:pt x="21" y="38"/>
                    </a:lnTo>
                    <a:lnTo>
                      <a:pt x="0" y="38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33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218"/>
              <p:cNvSpPr>
                <a:spLocks/>
              </p:cNvSpPr>
              <p:nvPr/>
            </p:nvSpPr>
            <p:spPr bwMode="auto">
              <a:xfrm>
                <a:off x="7749" y="3160"/>
                <a:ext cx="28" cy="24"/>
              </a:xfrm>
              <a:custGeom>
                <a:avLst/>
                <a:gdLst>
                  <a:gd name="T0" fmla="*/ 28 w 28"/>
                  <a:gd name="T1" fmla="*/ 24 h 24"/>
                  <a:gd name="T2" fmla="*/ 24 w 28"/>
                  <a:gd name="T3" fmla="*/ 0 h 24"/>
                  <a:gd name="T4" fmla="*/ 0 w 28"/>
                  <a:gd name="T5" fmla="*/ 21 h 24"/>
                  <a:gd name="T6" fmla="*/ 28 w 28"/>
                  <a:gd name="T7" fmla="*/ 24 h 24"/>
                  <a:gd name="T8" fmla="*/ 28 w 28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4">
                    <a:moveTo>
                      <a:pt x="28" y="24"/>
                    </a:moveTo>
                    <a:lnTo>
                      <a:pt x="24" y="0"/>
                    </a:lnTo>
                    <a:lnTo>
                      <a:pt x="0" y="21"/>
                    </a:lnTo>
                    <a:lnTo>
                      <a:pt x="28" y="24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219"/>
              <p:cNvSpPr>
                <a:spLocks/>
              </p:cNvSpPr>
              <p:nvPr/>
            </p:nvSpPr>
            <p:spPr bwMode="auto">
              <a:xfrm>
                <a:off x="7727" y="3127"/>
                <a:ext cx="38" cy="28"/>
              </a:xfrm>
              <a:custGeom>
                <a:avLst/>
                <a:gdLst>
                  <a:gd name="T0" fmla="*/ 38 w 38"/>
                  <a:gd name="T1" fmla="*/ 14 h 28"/>
                  <a:gd name="T2" fmla="*/ 0 w 38"/>
                  <a:gd name="T3" fmla="*/ 0 h 28"/>
                  <a:gd name="T4" fmla="*/ 5 w 38"/>
                  <a:gd name="T5" fmla="*/ 28 h 28"/>
                  <a:gd name="T6" fmla="*/ 38 w 38"/>
                  <a:gd name="T7" fmla="*/ 14 h 28"/>
                  <a:gd name="T8" fmla="*/ 38 w 38"/>
                  <a:gd name="T9" fmla="*/ 1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14"/>
                    </a:moveTo>
                    <a:lnTo>
                      <a:pt x="0" y="0"/>
                    </a:lnTo>
                    <a:lnTo>
                      <a:pt x="5" y="28"/>
                    </a:lnTo>
                    <a:lnTo>
                      <a:pt x="38" y="14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220"/>
              <p:cNvSpPr>
                <a:spLocks/>
              </p:cNvSpPr>
              <p:nvPr/>
            </p:nvSpPr>
            <p:spPr bwMode="auto">
              <a:xfrm>
                <a:off x="7746" y="3112"/>
                <a:ext cx="15" cy="10"/>
              </a:xfrm>
              <a:custGeom>
                <a:avLst/>
                <a:gdLst>
                  <a:gd name="T0" fmla="*/ 15 w 15"/>
                  <a:gd name="T1" fmla="*/ 5 h 10"/>
                  <a:gd name="T2" fmla="*/ 0 w 15"/>
                  <a:gd name="T3" fmla="*/ 0 h 10"/>
                  <a:gd name="T4" fmla="*/ 5 w 15"/>
                  <a:gd name="T5" fmla="*/ 10 h 10"/>
                  <a:gd name="T6" fmla="*/ 15 w 15"/>
                  <a:gd name="T7" fmla="*/ 5 h 10"/>
                  <a:gd name="T8" fmla="*/ 15 w 15"/>
                  <a:gd name="T9" fmla="*/ 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221"/>
              <p:cNvSpPr>
                <a:spLocks/>
              </p:cNvSpPr>
              <p:nvPr/>
            </p:nvSpPr>
            <p:spPr bwMode="auto">
              <a:xfrm>
                <a:off x="7732" y="3207"/>
                <a:ext cx="29" cy="22"/>
              </a:xfrm>
              <a:custGeom>
                <a:avLst/>
                <a:gdLst>
                  <a:gd name="T0" fmla="*/ 17 w 29"/>
                  <a:gd name="T1" fmla="*/ 0 h 22"/>
                  <a:gd name="T2" fmla="*/ 29 w 29"/>
                  <a:gd name="T3" fmla="*/ 10 h 22"/>
                  <a:gd name="T4" fmla="*/ 0 w 29"/>
                  <a:gd name="T5" fmla="*/ 22 h 22"/>
                  <a:gd name="T6" fmla="*/ 17 w 29"/>
                  <a:gd name="T7" fmla="*/ 0 h 22"/>
                  <a:gd name="T8" fmla="*/ 17 w 2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2">
                    <a:moveTo>
                      <a:pt x="17" y="0"/>
                    </a:moveTo>
                    <a:lnTo>
                      <a:pt x="29" y="10"/>
                    </a:lnTo>
                    <a:lnTo>
                      <a:pt x="0" y="2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33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222"/>
              <p:cNvSpPr>
                <a:spLocks/>
              </p:cNvSpPr>
              <p:nvPr/>
            </p:nvSpPr>
            <p:spPr bwMode="auto">
              <a:xfrm>
                <a:off x="9023" y="3162"/>
                <a:ext cx="76" cy="50"/>
              </a:xfrm>
              <a:custGeom>
                <a:avLst/>
                <a:gdLst>
                  <a:gd name="T0" fmla="*/ 57 w 76"/>
                  <a:gd name="T1" fmla="*/ 50 h 50"/>
                  <a:gd name="T2" fmla="*/ 59 w 76"/>
                  <a:gd name="T3" fmla="*/ 45 h 50"/>
                  <a:gd name="T4" fmla="*/ 68 w 76"/>
                  <a:gd name="T5" fmla="*/ 38 h 50"/>
                  <a:gd name="T6" fmla="*/ 76 w 76"/>
                  <a:gd name="T7" fmla="*/ 26 h 50"/>
                  <a:gd name="T8" fmla="*/ 71 w 76"/>
                  <a:gd name="T9" fmla="*/ 17 h 50"/>
                  <a:gd name="T10" fmla="*/ 57 w 76"/>
                  <a:gd name="T11" fmla="*/ 3 h 50"/>
                  <a:gd name="T12" fmla="*/ 38 w 76"/>
                  <a:gd name="T13" fmla="*/ 0 h 50"/>
                  <a:gd name="T14" fmla="*/ 16 w 76"/>
                  <a:gd name="T15" fmla="*/ 5 h 50"/>
                  <a:gd name="T16" fmla="*/ 4 w 76"/>
                  <a:gd name="T17" fmla="*/ 17 h 50"/>
                  <a:gd name="T18" fmla="*/ 0 w 76"/>
                  <a:gd name="T19" fmla="*/ 26 h 50"/>
                  <a:gd name="T20" fmla="*/ 7 w 76"/>
                  <a:gd name="T21" fmla="*/ 38 h 50"/>
                  <a:gd name="T22" fmla="*/ 16 w 76"/>
                  <a:gd name="T23" fmla="*/ 45 h 50"/>
                  <a:gd name="T24" fmla="*/ 23 w 76"/>
                  <a:gd name="T25" fmla="*/ 48 h 50"/>
                  <a:gd name="T26" fmla="*/ 30 w 76"/>
                  <a:gd name="T27" fmla="*/ 43 h 50"/>
                  <a:gd name="T28" fmla="*/ 42 w 76"/>
                  <a:gd name="T29" fmla="*/ 38 h 50"/>
                  <a:gd name="T30" fmla="*/ 52 w 76"/>
                  <a:gd name="T31" fmla="*/ 31 h 50"/>
                  <a:gd name="T32" fmla="*/ 52 w 76"/>
                  <a:gd name="T33" fmla="*/ 24 h 50"/>
                  <a:gd name="T34" fmla="*/ 45 w 76"/>
                  <a:gd name="T35" fmla="*/ 19 h 50"/>
                  <a:gd name="T36" fmla="*/ 35 w 76"/>
                  <a:gd name="T37" fmla="*/ 19 h 50"/>
                  <a:gd name="T38" fmla="*/ 26 w 76"/>
                  <a:gd name="T39" fmla="*/ 17 h 50"/>
                  <a:gd name="T40" fmla="*/ 19 w 76"/>
                  <a:gd name="T41" fmla="*/ 22 h 50"/>
                  <a:gd name="T42" fmla="*/ 16 w 76"/>
                  <a:gd name="T43" fmla="*/ 26 h 50"/>
                  <a:gd name="T44" fmla="*/ 19 w 76"/>
                  <a:gd name="T45" fmla="*/ 31 h 50"/>
                  <a:gd name="T46" fmla="*/ 23 w 76"/>
                  <a:gd name="T47" fmla="*/ 26 h 50"/>
                  <a:gd name="T48" fmla="*/ 30 w 76"/>
                  <a:gd name="T49" fmla="*/ 29 h 50"/>
                  <a:gd name="T50" fmla="*/ 30 w 76"/>
                  <a:gd name="T51" fmla="*/ 34 h 50"/>
                  <a:gd name="T52" fmla="*/ 23 w 76"/>
                  <a:gd name="T53" fmla="*/ 38 h 50"/>
                  <a:gd name="T54" fmla="*/ 16 w 76"/>
                  <a:gd name="T55" fmla="*/ 34 h 50"/>
                  <a:gd name="T56" fmla="*/ 11 w 76"/>
                  <a:gd name="T57" fmla="*/ 29 h 50"/>
                  <a:gd name="T58" fmla="*/ 9 w 76"/>
                  <a:gd name="T59" fmla="*/ 22 h 50"/>
                  <a:gd name="T60" fmla="*/ 14 w 76"/>
                  <a:gd name="T61" fmla="*/ 19 h 50"/>
                  <a:gd name="T62" fmla="*/ 21 w 76"/>
                  <a:gd name="T63" fmla="*/ 12 h 50"/>
                  <a:gd name="T64" fmla="*/ 33 w 76"/>
                  <a:gd name="T65" fmla="*/ 10 h 50"/>
                  <a:gd name="T66" fmla="*/ 45 w 76"/>
                  <a:gd name="T67" fmla="*/ 10 h 50"/>
                  <a:gd name="T68" fmla="*/ 52 w 76"/>
                  <a:gd name="T69" fmla="*/ 17 h 50"/>
                  <a:gd name="T70" fmla="*/ 57 w 76"/>
                  <a:gd name="T71" fmla="*/ 24 h 50"/>
                  <a:gd name="T72" fmla="*/ 59 w 76"/>
                  <a:gd name="T73" fmla="*/ 31 h 50"/>
                  <a:gd name="T74" fmla="*/ 57 w 76"/>
                  <a:gd name="T75" fmla="*/ 34 h 50"/>
                  <a:gd name="T76" fmla="*/ 57 w 76"/>
                  <a:gd name="T77" fmla="*/ 38 h 50"/>
                  <a:gd name="T78" fmla="*/ 49 w 76"/>
                  <a:gd name="T79" fmla="*/ 38 h 50"/>
                  <a:gd name="T80" fmla="*/ 45 w 76"/>
                  <a:gd name="T81" fmla="*/ 41 h 50"/>
                  <a:gd name="T82" fmla="*/ 38 w 76"/>
                  <a:gd name="T83" fmla="*/ 45 h 50"/>
                  <a:gd name="T84" fmla="*/ 35 w 76"/>
                  <a:gd name="T85" fmla="*/ 48 h 50"/>
                  <a:gd name="T86" fmla="*/ 57 w 76"/>
                  <a:gd name="T87" fmla="*/ 50 h 50"/>
                  <a:gd name="T88" fmla="*/ 57 w 76"/>
                  <a:gd name="T89" fmla="*/ 50 h 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6" h="50">
                    <a:moveTo>
                      <a:pt x="57" y="50"/>
                    </a:moveTo>
                    <a:lnTo>
                      <a:pt x="59" y="45"/>
                    </a:lnTo>
                    <a:lnTo>
                      <a:pt x="68" y="38"/>
                    </a:lnTo>
                    <a:lnTo>
                      <a:pt x="76" y="26"/>
                    </a:lnTo>
                    <a:lnTo>
                      <a:pt x="71" y="17"/>
                    </a:lnTo>
                    <a:lnTo>
                      <a:pt x="57" y="3"/>
                    </a:lnTo>
                    <a:lnTo>
                      <a:pt x="38" y="0"/>
                    </a:lnTo>
                    <a:lnTo>
                      <a:pt x="16" y="5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7" y="38"/>
                    </a:lnTo>
                    <a:lnTo>
                      <a:pt x="16" y="45"/>
                    </a:lnTo>
                    <a:lnTo>
                      <a:pt x="23" y="48"/>
                    </a:lnTo>
                    <a:lnTo>
                      <a:pt x="30" y="43"/>
                    </a:lnTo>
                    <a:lnTo>
                      <a:pt x="42" y="38"/>
                    </a:lnTo>
                    <a:lnTo>
                      <a:pt x="52" y="31"/>
                    </a:lnTo>
                    <a:lnTo>
                      <a:pt x="52" y="24"/>
                    </a:lnTo>
                    <a:lnTo>
                      <a:pt x="45" y="19"/>
                    </a:lnTo>
                    <a:lnTo>
                      <a:pt x="35" y="19"/>
                    </a:lnTo>
                    <a:lnTo>
                      <a:pt x="26" y="17"/>
                    </a:lnTo>
                    <a:lnTo>
                      <a:pt x="19" y="22"/>
                    </a:lnTo>
                    <a:lnTo>
                      <a:pt x="16" y="26"/>
                    </a:lnTo>
                    <a:lnTo>
                      <a:pt x="19" y="31"/>
                    </a:lnTo>
                    <a:lnTo>
                      <a:pt x="23" y="26"/>
                    </a:lnTo>
                    <a:lnTo>
                      <a:pt x="30" y="29"/>
                    </a:lnTo>
                    <a:lnTo>
                      <a:pt x="30" y="34"/>
                    </a:lnTo>
                    <a:lnTo>
                      <a:pt x="23" y="38"/>
                    </a:lnTo>
                    <a:lnTo>
                      <a:pt x="16" y="34"/>
                    </a:lnTo>
                    <a:lnTo>
                      <a:pt x="11" y="29"/>
                    </a:lnTo>
                    <a:lnTo>
                      <a:pt x="9" y="22"/>
                    </a:lnTo>
                    <a:lnTo>
                      <a:pt x="14" y="19"/>
                    </a:lnTo>
                    <a:lnTo>
                      <a:pt x="21" y="12"/>
                    </a:lnTo>
                    <a:lnTo>
                      <a:pt x="33" y="10"/>
                    </a:lnTo>
                    <a:lnTo>
                      <a:pt x="45" y="10"/>
                    </a:lnTo>
                    <a:lnTo>
                      <a:pt x="52" y="17"/>
                    </a:lnTo>
                    <a:lnTo>
                      <a:pt x="57" y="24"/>
                    </a:lnTo>
                    <a:lnTo>
                      <a:pt x="59" y="31"/>
                    </a:lnTo>
                    <a:lnTo>
                      <a:pt x="57" y="34"/>
                    </a:lnTo>
                    <a:lnTo>
                      <a:pt x="57" y="38"/>
                    </a:lnTo>
                    <a:lnTo>
                      <a:pt x="49" y="38"/>
                    </a:lnTo>
                    <a:lnTo>
                      <a:pt x="45" y="41"/>
                    </a:lnTo>
                    <a:lnTo>
                      <a:pt x="38" y="45"/>
                    </a:lnTo>
                    <a:lnTo>
                      <a:pt x="35" y="48"/>
                    </a:lnTo>
                    <a:lnTo>
                      <a:pt x="57" y="50"/>
                    </a:lnTo>
                    <a:close/>
                  </a:path>
                </a:pathLst>
              </a:custGeom>
              <a:solidFill>
                <a:srgbClr val="96C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223"/>
              <p:cNvSpPr>
                <a:spLocks/>
              </p:cNvSpPr>
              <p:nvPr/>
            </p:nvSpPr>
            <p:spPr bwMode="auto">
              <a:xfrm>
                <a:off x="8923" y="3474"/>
                <a:ext cx="142" cy="121"/>
              </a:xfrm>
              <a:custGeom>
                <a:avLst/>
                <a:gdLst>
                  <a:gd name="T0" fmla="*/ 45 w 142"/>
                  <a:gd name="T1" fmla="*/ 47 h 121"/>
                  <a:gd name="T2" fmla="*/ 97 w 142"/>
                  <a:gd name="T3" fmla="*/ 0 h 121"/>
                  <a:gd name="T4" fmla="*/ 90 w 142"/>
                  <a:gd name="T5" fmla="*/ 57 h 121"/>
                  <a:gd name="T6" fmla="*/ 142 w 142"/>
                  <a:gd name="T7" fmla="*/ 57 h 121"/>
                  <a:gd name="T8" fmla="*/ 107 w 142"/>
                  <a:gd name="T9" fmla="*/ 73 h 121"/>
                  <a:gd name="T10" fmla="*/ 133 w 142"/>
                  <a:gd name="T11" fmla="*/ 121 h 121"/>
                  <a:gd name="T12" fmla="*/ 81 w 142"/>
                  <a:gd name="T13" fmla="*/ 90 h 121"/>
                  <a:gd name="T14" fmla="*/ 57 w 142"/>
                  <a:gd name="T15" fmla="*/ 116 h 121"/>
                  <a:gd name="T16" fmla="*/ 62 w 142"/>
                  <a:gd name="T17" fmla="*/ 83 h 121"/>
                  <a:gd name="T18" fmla="*/ 16 w 142"/>
                  <a:gd name="T19" fmla="*/ 78 h 121"/>
                  <a:gd name="T20" fmla="*/ 26 w 142"/>
                  <a:gd name="T21" fmla="*/ 49 h 121"/>
                  <a:gd name="T22" fmla="*/ 0 w 142"/>
                  <a:gd name="T23" fmla="*/ 16 h 121"/>
                  <a:gd name="T24" fmla="*/ 40 w 142"/>
                  <a:gd name="T25" fmla="*/ 21 h 121"/>
                  <a:gd name="T26" fmla="*/ 45 w 142"/>
                  <a:gd name="T27" fmla="*/ 47 h 121"/>
                  <a:gd name="T28" fmla="*/ 45 w 142"/>
                  <a:gd name="T29" fmla="*/ 47 h 1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2" h="121">
                    <a:moveTo>
                      <a:pt x="45" y="47"/>
                    </a:moveTo>
                    <a:lnTo>
                      <a:pt x="97" y="0"/>
                    </a:lnTo>
                    <a:lnTo>
                      <a:pt x="90" y="57"/>
                    </a:lnTo>
                    <a:lnTo>
                      <a:pt x="142" y="57"/>
                    </a:lnTo>
                    <a:lnTo>
                      <a:pt x="107" y="73"/>
                    </a:lnTo>
                    <a:lnTo>
                      <a:pt x="133" y="121"/>
                    </a:lnTo>
                    <a:lnTo>
                      <a:pt x="81" y="90"/>
                    </a:lnTo>
                    <a:lnTo>
                      <a:pt x="57" y="116"/>
                    </a:lnTo>
                    <a:lnTo>
                      <a:pt x="62" y="83"/>
                    </a:lnTo>
                    <a:lnTo>
                      <a:pt x="16" y="78"/>
                    </a:lnTo>
                    <a:lnTo>
                      <a:pt x="26" y="49"/>
                    </a:lnTo>
                    <a:lnTo>
                      <a:pt x="0" y="16"/>
                    </a:lnTo>
                    <a:lnTo>
                      <a:pt x="40" y="21"/>
                    </a:lnTo>
                    <a:lnTo>
                      <a:pt x="45" y="47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224"/>
              <p:cNvSpPr>
                <a:spLocks/>
              </p:cNvSpPr>
              <p:nvPr/>
            </p:nvSpPr>
            <p:spPr bwMode="auto">
              <a:xfrm>
                <a:off x="7723" y="3169"/>
                <a:ext cx="16" cy="34"/>
              </a:xfrm>
              <a:custGeom>
                <a:avLst/>
                <a:gdLst>
                  <a:gd name="T0" fmla="*/ 0 w 16"/>
                  <a:gd name="T1" fmla="*/ 34 h 34"/>
                  <a:gd name="T2" fmla="*/ 0 w 16"/>
                  <a:gd name="T3" fmla="*/ 0 h 34"/>
                  <a:gd name="T4" fmla="*/ 16 w 16"/>
                  <a:gd name="T5" fmla="*/ 15 h 34"/>
                  <a:gd name="T6" fmla="*/ 0 w 16"/>
                  <a:gd name="T7" fmla="*/ 34 h 34"/>
                  <a:gd name="T8" fmla="*/ 0 w 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4">
                    <a:moveTo>
                      <a:pt x="0" y="34"/>
                    </a:moveTo>
                    <a:lnTo>
                      <a:pt x="0" y="0"/>
                    </a:lnTo>
                    <a:lnTo>
                      <a:pt x="16" y="1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225"/>
              <p:cNvSpPr>
                <a:spLocks/>
              </p:cNvSpPr>
              <p:nvPr/>
            </p:nvSpPr>
            <p:spPr bwMode="auto">
              <a:xfrm>
                <a:off x="9101" y="3744"/>
                <a:ext cx="83" cy="69"/>
              </a:xfrm>
              <a:custGeom>
                <a:avLst/>
                <a:gdLst>
                  <a:gd name="T0" fmla="*/ 45 w 83"/>
                  <a:gd name="T1" fmla="*/ 53 h 69"/>
                  <a:gd name="T2" fmla="*/ 83 w 83"/>
                  <a:gd name="T3" fmla="*/ 43 h 69"/>
                  <a:gd name="T4" fmla="*/ 55 w 83"/>
                  <a:gd name="T5" fmla="*/ 34 h 69"/>
                  <a:gd name="T6" fmla="*/ 67 w 83"/>
                  <a:gd name="T7" fmla="*/ 15 h 69"/>
                  <a:gd name="T8" fmla="*/ 43 w 83"/>
                  <a:gd name="T9" fmla="*/ 22 h 69"/>
                  <a:gd name="T10" fmla="*/ 21 w 83"/>
                  <a:gd name="T11" fmla="*/ 0 h 69"/>
                  <a:gd name="T12" fmla="*/ 26 w 83"/>
                  <a:gd name="T13" fmla="*/ 27 h 69"/>
                  <a:gd name="T14" fmla="*/ 0 w 83"/>
                  <a:gd name="T15" fmla="*/ 29 h 69"/>
                  <a:gd name="T16" fmla="*/ 26 w 83"/>
                  <a:gd name="T17" fmla="*/ 43 h 69"/>
                  <a:gd name="T18" fmla="*/ 21 w 83"/>
                  <a:gd name="T19" fmla="*/ 69 h 69"/>
                  <a:gd name="T20" fmla="*/ 45 w 83"/>
                  <a:gd name="T21" fmla="*/ 53 h 69"/>
                  <a:gd name="T22" fmla="*/ 45 w 83"/>
                  <a:gd name="T23" fmla="*/ 53 h 6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69">
                    <a:moveTo>
                      <a:pt x="45" y="53"/>
                    </a:moveTo>
                    <a:lnTo>
                      <a:pt x="83" y="43"/>
                    </a:lnTo>
                    <a:lnTo>
                      <a:pt x="55" y="34"/>
                    </a:lnTo>
                    <a:lnTo>
                      <a:pt x="67" y="15"/>
                    </a:lnTo>
                    <a:lnTo>
                      <a:pt x="43" y="22"/>
                    </a:lnTo>
                    <a:lnTo>
                      <a:pt x="21" y="0"/>
                    </a:lnTo>
                    <a:lnTo>
                      <a:pt x="26" y="27"/>
                    </a:lnTo>
                    <a:lnTo>
                      <a:pt x="0" y="29"/>
                    </a:lnTo>
                    <a:lnTo>
                      <a:pt x="26" y="43"/>
                    </a:lnTo>
                    <a:lnTo>
                      <a:pt x="21" y="69"/>
                    </a:lnTo>
                    <a:lnTo>
                      <a:pt x="45" y="53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226"/>
              <p:cNvSpPr>
                <a:spLocks/>
              </p:cNvSpPr>
              <p:nvPr/>
            </p:nvSpPr>
            <p:spPr bwMode="auto">
              <a:xfrm>
                <a:off x="8894" y="3673"/>
                <a:ext cx="138" cy="138"/>
              </a:xfrm>
              <a:custGeom>
                <a:avLst/>
                <a:gdLst>
                  <a:gd name="T0" fmla="*/ 50 w 138"/>
                  <a:gd name="T1" fmla="*/ 88 h 138"/>
                  <a:gd name="T2" fmla="*/ 0 w 138"/>
                  <a:gd name="T3" fmla="*/ 93 h 138"/>
                  <a:gd name="T4" fmla="*/ 33 w 138"/>
                  <a:gd name="T5" fmla="*/ 67 h 138"/>
                  <a:gd name="T6" fmla="*/ 0 w 138"/>
                  <a:gd name="T7" fmla="*/ 33 h 138"/>
                  <a:gd name="T8" fmla="*/ 50 w 138"/>
                  <a:gd name="T9" fmla="*/ 45 h 138"/>
                  <a:gd name="T10" fmla="*/ 57 w 138"/>
                  <a:gd name="T11" fmla="*/ 0 h 138"/>
                  <a:gd name="T12" fmla="*/ 74 w 138"/>
                  <a:gd name="T13" fmla="*/ 45 h 138"/>
                  <a:gd name="T14" fmla="*/ 110 w 138"/>
                  <a:gd name="T15" fmla="*/ 26 h 138"/>
                  <a:gd name="T16" fmla="*/ 93 w 138"/>
                  <a:gd name="T17" fmla="*/ 69 h 138"/>
                  <a:gd name="T18" fmla="*/ 138 w 138"/>
                  <a:gd name="T19" fmla="*/ 98 h 138"/>
                  <a:gd name="T20" fmla="*/ 91 w 138"/>
                  <a:gd name="T21" fmla="*/ 98 h 138"/>
                  <a:gd name="T22" fmla="*/ 64 w 138"/>
                  <a:gd name="T23" fmla="*/ 138 h 138"/>
                  <a:gd name="T24" fmla="*/ 50 w 138"/>
                  <a:gd name="T25" fmla="*/ 88 h 138"/>
                  <a:gd name="T26" fmla="*/ 50 w 138"/>
                  <a:gd name="T27" fmla="*/ 88 h 1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138">
                    <a:moveTo>
                      <a:pt x="50" y="88"/>
                    </a:moveTo>
                    <a:lnTo>
                      <a:pt x="0" y="93"/>
                    </a:lnTo>
                    <a:lnTo>
                      <a:pt x="33" y="67"/>
                    </a:lnTo>
                    <a:lnTo>
                      <a:pt x="0" y="33"/>
                    </a:lnTo>
                    <a:lnTo>
                      <a:pt x="50" y="45"/>
                    </a:lnTo>
                    <a:lnTo>
                      <a:pt x="57" y="0"/>
                    </a:lnTo>
                    <a:lnTo>
                      <a:pt x="74" y="45"/>
                    </a:lnTo>
                    <a:lnTo>
                      <a:pt x="110" y="26"/>
                    </a:lnTo>
                    <a:lnTo>
                      <a:pt x="93" y="69"/>
                    </a:lnTo>
                    <a:lnTo>
                      <a:pt x="138" y="98"/>
                    </a:lnTo>
                    <a:lnTo>
                      <a:pt x="91" y="98"/>
                    </a:lnTo>
                    <a:lnTo>
                      <a:pt x="64" y="138"/>
                    </a:lnTo>
                    <a:lnTo>
                      <a:pt x="50" y="88"/>
                    </a:lnTo>
                    <a:close/>
                  </a:path>
                </a:pathLst>
              </a:custGeom>
              <a:solidFill>
                <a:srgbClr val="96A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227"/>
              <p:cNvSpPr>
                <a:spLocks/>
              </p:cNvSpPr>
              <p:nvPr/>
            </p:nvSpPr>
            <p:spPr bwMode="auto">
              <a:xfrm>
                <a:off x="7799" y="3193"/>
                <a:ext cx="26" cy="19"/>
              </a:xfrm>
              <a:custGeom>
                <a:avLst/>
                <a:gdLst>
                  <a:gd name="T0" fmla="*/ 0 w 26"/>
                  <a:gd name="T1" fmla="*/ 0 h 19"/>
                  <a:gd name="T2" fmla="*/ 26 w 26"/>
                  <a:gd name="T3" fmla="*/ 3 h 19"/>
                  <a:gd name="T4" fmla="*/ 26 w 26"/>
                  <a:gd name="T5" fmla="*/ 19 h 19"/>
                  <a:gd name="T6" fmla="*/ 0 w 26"/>
                  <a:gd name="T7" fmla="*/ 0 h 19"/>
                  <a:gd name="T8" fmla="*/ 0 w 2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lnTo>
                      <a:pt x="26" y="3"/>
                    </a:lnTo>
                    <a:lnTo>
                      <a:pt x="26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228"/>
              <p:cNvSpPr>
                <a:spLocks/>
              </p:cNvSpPr>
              <p:nvPr/>
            </p:nvSpPr>
            <p:spPr bwMode="auto">
              <a:xfrm>
                <a:off x="7765" y="3200"/>
                <a:ext cx="34" cy="29"/>
              </a:xfrm>
              <a:custGeom>
                <a:avLst/>
                <a:gdLst>
                  <a:gd name="T0" fmla="*/ 34 w 34"/>
                  <a:gd name="T1" fmla="*/ 22 h 29"/>
                  <a:gd name="T2" fmla="*/ 0 w 34"/>
                  <a:gd name="T3" fmla="*/ 29 h 29"/>
                  <a:gd name="T4" fmla="*/ 3 w 34"/>
                  <a:gd name="T5" fmla="*/ 0 h 29"/>
                  <a:gd name="T6" fmla="*/ 34 w 34"/>
                  <a:gd name="T7" fmla="*/ 22 h 29"/>
                  <a:gd name="T8" fmla="*/ 34 w 34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4" y="22"/>
                    </a:moveTo>
                    <a:lnTo>
                      <a:pt x="0" y="29"/>
                    </a:lnTo>
                    <a:lnTo>
                      <a:pt x="3" y="0"/>
                    </a:lnTo>
                    <a:lnTo>
                      <a:pt x="34" y="22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229"/>
              <p:cNvSpPr>
                <a:spLocks/>
              </p:cNvSpPr>
              <p:nvPr/>
            </p:nvSpPr>
            <p:spPr bwMode="auto">
              <a:xfrm>
                <a:off x="7825" y="3236"/>
                <a:ext cx="31" cy="24"/>
              </a:xfrm>
              <a:custGeom>
                <a:avLst/>
                <a:gdLst>
                  <a:gd name="T0" fmla="*/ 26 w 31"/>
                  <a:gd name="T1" fmla="*/ 0 h 24"/>
                  <a:gd name="T2" fmla="*/ 0 w 31"/>
                  <a:gd name="T3" fmla="*/ 2 h 24"/>
                  <a:gd name="T4" fmla="*/ 31 w 31"/>
                  <a:gd name="T5" fmla="*/ 24 h 24"/>
                  <a:gd name="T6" fmla="*/ 26 w 31"/>
                  <a:gd name="T7" fmla="*/ 0 h 24"/>
                  <a:gd name="T8" fmla="*/ 26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6" y="0"/>
                    </a:moveTo>
                    <a:lnTo>
                      <a:pt x="0" y="2"/>
                    </a:lnTo>
                    <a:lnTo>
                      <a:pt x="31" y="2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230"/>
              <p:cNvSpPr>
                <a:spLocks/>
              </p:cNvSpPr>
              <p:nvPr/>
            </p:nvSpPr>
            <p:spPr bwMode="auto">
              <a:xfrm>
                <a:off x="7818" y="3272"/>
                <a:ext cx="28" cy="26"/>
              </a:xfrm>
              <a:custGeom>
                <a:avLst/>
                <a:gdLst>
                  <a:gd name="T0" fmla="*/ 28 w 28"/>
                  <a:gd name="T1" fmla="*/ 0 h 26"/>
                  <a:gd name="T2" fmla="*/ 0 w 28"/>
                  <a:gd name="T3" fmla="*/ 9 h 26"/>
                  <a:gd name="T4" fmla="*/ 2 w 28"/>
                  <a:gd name="T5" fmla="*/ 26 h 26"/>
                  <a:gd name="T6" fmla="*/ 28 w 28"/>
                  <a:gd name="T7" fmla="*/ 0 h 26"/>
                  <a:gd name="T8" fmla="*/ 28 w 2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28" y="0"/>
                    </a:moveTo>
                    <a:lnTo>
                      <a:pt x="0" y="9"/>
                    </a:lnTo>
                    <a:lnTo>
                      <a:pt x="2" y="26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231"/>
              <p:cNvSpPr>
                <a:spLocks/>
              </p:cNvSpPr>
              <p:nvPr/>
            </p:nvSpPr>
            <p:spPr bwMode="auto">
              <a:xfrm>
                <a:off x="7031" y="4526"/>
                <a:ext cx="98" cy="64"/>
              </a:xfrm>
              <a:custGeom>
                <a:avLst/>
                <a:gdLst>
                  <a:gd name="T0" fmla="*/ 2 w 98"/>
                  <a:gd name="T1" fmla="*/ 14 h 64"/>
                  <a:gd name="T2" fmla="*/ 17 w 98"/>
                  <a:gd name="T3" fmla="*/ 0 h 64"/>
                  <a:gd name="T4" fmla="*/ 19 w 98"/>
                  <a:gd name="T5" fmla="*/ 17 h 64"/>
                  <a:gd name="T6" fmla="*/ 33 w 98"/>
                  <a:gd name="T7" fmla="*/ 3 h 64"/>
                  <a:gd name="T8" fmla="*/ 36 w 98"/>
                  <a:gd name="T9" fmla="*/ 22 h 64"/>
                  <a:gd name="T10" fmla="*/ 45 w 98"/>
                  <a:gd name="T11" fmla="*/ 10 h 64"/>
                  <a:gd name="T12" fmla="*/ 52 w 98"/>
                  <a:gd name="T13" fmla="*/ 26 h 64"/>
                  <a:gd name="T14" fmla="*/ 62 w 98"/>
                  <a:gd name="T15" fmla="*/ 14 h 64"/>
                  <a:gd name="T16" fmla="*/ 67 w 98"/>
                  <a:gd name="T17" fmla="*/ 31 h 64"/>
                  <a:gd name="T18" fmla="*/ 76 w 98"/>
                  <a:gd name="T19" fmla="*/ 26 h 64"/>
                  <a:gd name="T20" fmla="*/ 81 w 98"/>
                  <a:gd name="T21" fmla="*/ 38 h 64"/>
                  <a:gd name="T22" fmla="*/ 93 w 98"/>
                  <a:gd name="T23" fmla="*/ 36 h 64"/>
                  <a:gd name="T24" fmla="*/ 98 w 98"/>
                  <a:gd name="T25" fmla="*/ 52 h 64"/>
                  <a:gd name="T26" fmla="*/ 81 w 98"/>
                  <a:gd name="T27" fmla="*/ 64 h 64"/>
                  <a:gd name="T28" fmla="*/ 79 w 98"/>
                  <a:gd name="T29" fmla="*/ 52 h 64"/>
                  <a:gd name="T30" fmla="*/ 69 w 98"/>
                  <a:gd name="T31" fmla="*/ 62 h 64"/>
                  <a:gd name="T32" fmla="*/ 69 w 98"/>
                  <a:gd name="T33" fmla="*/ 45 h 64"/>
                  <a:gd name="T34" fmla="*/ 52 w 98"/>
                  <a:gd name="T35" fmla="*/ 52 h 64"/>
                  <a:gd name="T36" fmla="*/ 52 w 98"/>
                  <a:gd name="T37" fmla="*/ 38 h 64"/>
                  <a:gd name="T38" fmla="*/ 40 w 98"/>
                  <a:gd name="T39" fmla="*/ 48 h 64"/>
                  <a:gd name="T40" fmla="*/ 40 w 98"/>
                  <a:gd name="T41" fmla="*/ 31 h 64"/>
                  <a:gd name="T42" fmla="*/ 26 w 98"/>
                  <a:gd name="T43" fmla="*/ 41 h 64"/>
                  <a:gd name="T44" fmla="*/ 26 w 98"/>
                  <a:gd name="T45" fmla="*/ 26 h 64"/>
                  <a:gd name="T46" fmla="*/ 14 w 98"/>
                  <a:gd name="T47" fmla="*/ 38 h 64"/>
                  <a:gd name="T48" fmla="*/ 10 w 98"/>
                  <a:gd name="T49" fmla="*/ 26 h 64"/>
                  <a:gd name="T50" fmla="*/ 0 w 98"/>
                  <a:gd name="T51" fmla="*/ 31 h 64"/>
                  <a:gd name="T52" fmla="*/ 2 w 98"/>
                  <a:gd name="T53" fmla="*/ 14 h 64"/>
                  <a:gd name="T54" fmla="*/ 2 w 98"/>
                  <a:gd name="T55" fmla="*/ 14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8" h="64">
                    <a:moveTo>
                      <a:pt x="2" y="14"/>
                    </a:moveTo>
                    <a:lnTo>
                      <a:pt x="17" y="0"/>
                    </a:lnTo>
                    <a:lnTo>
                      <a:pt x="19" y="17"/>
                    </a:lnTo>
                    <a:lnTo>
                      <a:pt x="33" y="3"/>
                    </a:lnTo>
                    <a:lnTo>
                      <a:pt x="36" y="22"/>
                    </a:lnTo>
                    <a:lnTo>
                      <a:pt x="45" y="10"/>
                    </a:lnTo>
                    <a:lnTo>
                      <a:pt x="52" y="26"/>
                    </a:lnTo>
                    <a:lnTo>
                      <a:pt x="62" y="14"/>
                    </a:lnTo>
                    <a:lnTo>
                      <a:pt x="67" y="31"/>
                    </a:lnTo>
                    <a:lnTo>
                      <a:pt x="76" y="26"/>
                    </a:lnTo>
                    <a:lnTo>
                      <a:pt x="81" y="38"/>
                    </a:lnTo>
                    <a:lnTo>
                      <a:pt x="93" y="36"/>
                    </a:lnTo>
                    <a:lnTo>
                      <a:pt x="98" y="52"/>
                    </a:lnTo>
                    <a:lnTo>
                      <a:pt x="81" y="64"/>
                    </a:lnTo>
                    <a:lnTo>
                      <a:pt x="79" y="52"/>
                    </a:lnTo>
                    <a:lnTo>
                      <a:pt x="69" y="62"/>
                    </a:lnTo>
                    <a:lnTo>
                      <a:pt x="69" y="45"/>
                    </a:lnTo>
                    <a:lnTo>
                      <a:pt x="52" y="52"/>
                    </a:lnTo>
                    <a:lnTo>
                      <a:pt x="52" y="38"/>
                    </a:lnTo>
                    <a:lnTo>
                      <a:pt x="40" y="48"/>
                    </a:lnTo>
                    <a:lnTo>
                      <a:pt x="40" y="31"/>
                    </a:lnTo>
                    <a:lnTo>
                      <a:pt x="26" y="41"/>
                    </a:lnTo>
                    <a:lnTo>
                      <a:pt x="26" y="26"/>
                    </a:lnTo>
                    <a:lnTo>
                      <a:pt x="14" y="38"/>
                    </a:lnTo>
                    <a:lnTo>
                      <a:pt x="10" y="26"/>
                    </a:lnTo>
                    <a:lnTo>
                      <a:pt x="0" y="31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232"/>
              <p:cNvSpPr>
                <a:spLocks/>
              </p:cNvSpPr>
              <p:nvPr/>
            </p:nvSpPr>
            <p:spPr bwMode="auto">
              <a:xfrm>
                <a:off x="7801" y="3234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17 w 26"/>
                  <a:gd name="T3" fmla="*/ 0 h 26"/>
                  <a:gd name="T4" fmla="*/ 0 w 26"/>
                  <a:gd name="T5" fmla="*/ 21 h 26"/>
                  <a:gd name="T6" fmla="*/ 26 w 26"/>
                  <a:gd name="T7" fmla="*/ 26 h 26"/>
                  <a:gd name="T8" fmla="*/ 26 w 26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17" y="0"/>
                    </a:lnTo>
                    <a:lnTo>
                      <a:pt x="0" y="21"/>
                    </a:ln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00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233"/>
              <p:cNvSpPr>
                <a:spLocks/>
              </p:cNvSpPr>
              <p:nvPr/>
            </p:nvSpPr>
            <p:spPr bwMode="auto">
              <a:xfrm>
                <a:off x="7780" y="3260"/>
                <a:ext cx="26" cy="31"/>
              </a:xfrm>
              <a:custGeom>
                <a:avLst/>
                <a:gdLst>
                  <a:gd name="T0" fmla="*/ 26 w 26"/>
                  <a:gd name="T1" fmla="*/ 9 h 31"/>
                  <a:gd name="T2" fmla="*/ 4 w 26"/>
                  <a:gd name="T3" fmla="*/ 0 h 31"/>
                  <a:gd name="T4" fmla="*/ 0 w 26"/>
                  <a:gd name="T5" fmla="*/ 31 h 31"/>
                  <a:gd name="T6" fmla="*/ 26 w 26"/>
                  <a:gd name="T7" fmla="*/ 9 h 31"/>
                  <a:gd name="T8" fmla="*/ 26 w 26"/>
                  <a:gd name="T9" fmla="*/ 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26" y="9"/>
                    </a:moveTo>
                    <a:lnTo>
                      <a:pt x="4" y="0"/>
                    </a:lnTo>
                    <a:lnTo>
                      <a:pt x="0" y="31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234"/>
              <p:cNvSpPr>
                <a:spLocks/>
              </p:cNvSpPr>
              <p:nvPr/>
            </p:nvSpPr>
            <p:spPr bwMode="auto">
              <a:xfrm>
                <a:off x="8352" y="4317"/>
                <a:ext cx="29" cy="67"/>
              </a:xfrm>
              <a:custGeom>
                <a:avLst/>
                <a:gdLst>
                  <a:gd name="T0" fmla="*/ 0 w 29"/>
                  <a:gd name="T1" fmla="*/ 0 h 67"/>
                  <a:gd name="T2" fmla="*/ 0 w 29"/>
                  <a:gd name="T3" fmla="*/ 67 h 67"/>
                  <a:gd name="T4" fmla="*/ 29 w 29"/>
                  <a:gd name="T5" fmla="*/ 55 h 67"/>
                  <a:gd name="T6" fmla="*/ 29 w 29"/>
                  <a:gd name="T7" fmla="*/ 2 h 67"/>
                  <a:gd name="T8" fmla="*/ 0 w 29"/>
                  <a:gd name="T9" fmla="*/ 0 h 67"/>
                  <a:gd name="T10" fmla="*/ 0 w 29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67">
                    <a:moveTo>
                      <a:pt x="0" y="0"/>
                    </a:moveTo>
                    <a:lnTo>
                      <a:pt x="0" y="67"/>
                    </a:lnTo>
                    <a:lnTo>
                      <a:pt x="29" y="55"/>
                    </a:lnTo>
                    <a:lnTo>
                      <a:pt x="2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8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235"/>
              <p:cNvSpPr>
                <a:spLocks/>
              </p:cNvSpPr>
              <p:nvPr/>
            </p:nvSpPr>
            <p:spPr bwMode="auto">
              <a:xfrm>
                <a:off x="8481" y="4251"/>
                <a:ext cx="21" cy="80"/>
              </a:xfrm>
              <a:custGeom>
                <a:avLst/>
                <a:gdLst>
                  <a:gd name="T0" fmla="*/ 0 w 21"/>
                  <a:gd name="T1" fmla="*/ 0 h 80"/>
                  <a:gd name="T2" fmla="*/ 0 w 21"/>
                  <a:gd name="T3" fmla="*/ 80 h 80"/>
                  <a:gd name="T4" fmla="*/ 21 w 21"/>
                  <a:gd name="T5" fmla="*/ 71 h 80"/>
                  <a:gd name="T6" fmla="*/ 21 w 21"/>
                  <a:gd name="T7" fmla="*/ 0 h 80"/>
                  <a:gd name="T8" fmla="*/ 0 w 21"/>
                  <a:gd name="T9" fmla="*/ 0 h 80"/>
                  <a:gd name="T10" fmla="*/ 0 w 21"/>
                  <a:gd name="T11" fmla="*/ 0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0">
                    <a:moveTo>
                      <a:pt x="0" y="0"/>
                    </a:moveTo>
                    <a:lnTo>
                      <a:pt x="0" y="80"/>
                    </a:lnTo>
                    <a:lnTo>
                      <a:pt x="21" y="71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236"/>
              <p:cNvSpPr>
                <a:spLocks/>
              </p:cNvSpPr>
              <p:nvPr/>
            </p:nvSpPr>
            <p:spPr bwMode="auto">
              <a:xfrm>
                <a:off x="7996" y="4417"/>
                <a:ext cx="14" cy="150"/>
              </a:xfrm>
              <a:custGeom>
                <a:avLst/>
                <a:gdLst>
                  <a:gd name="T0" fmla="*/ 0 w 14"/>
                  <a:gd name="T1" fmla="*/ 0 h 150"/>
                  <a:gd name="T2" fmla="*/ 0 w 14"/>
                  <a:gd name="T3" fmla="*/ 126 h 150"/>
                  <a:gd name="T4" fmla="*/ 14 w 14"/>
                  <a:gd name="T5" fmla="*/ 150 h 150"/>
                  <a:gd name="T6" fmla="*/ 14 w 14"/>
                  <a:gd name="T7" fmla="*/ 0 h 150"/>
                  <a:gd name="T8" fmla="*/ 0 w 14"/>
                  <a:gd name="T9" fmla="*/ 0 h 150"/>
                  <a:gd name="T10" fmla="*/ 0 w 14"/>
                  <a:gd name="T11" fmla="*/ 0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0">
                    <a:moveTo>
                      <a:pt x="0" y="0"/>
                    </a:moveTo>
                    <a:lnTo>
                      <a:pt x="0" y="126"/>
                    </a:lnTo>
                    <a:lnTo>
                      <a:pt x="14" y="150"/>
                    </a:lnTo>
                    <a:lnTo>
                      <a:pt x="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8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237"/>
              <p:cNvSpPr>
                <a:spLocks/>
              </p:cNvSpPr>
              <p:nvPr/>
            </p:nvSpPr>
            <p:spPr bwMode="auto">
              <a:xfrm>
                <a:off x="7751" y="3295"/>
                <a:ext cx="48" cy="22"/>
              </a:xfrm>
              <a:custGeom>
                <a:avLst/>
                <a:gdLst>
                  <a:gd name="T0" fmla="*/ 48 w 48"/>
                  <a:gd name="T1" fmla="*/ 12 h 22"/>
                  <a:gd name="T2" fmla="*/ 0 w 48"/>
                  <a:gd name="T3" fmla="*/ 0 h 22"/>
                  <a:gd name="T4" fmla="*/ 0 w 48"/>
                  <a:gd name="T5" fmla="*/ 22 h 22"/>
                  <a:gd name="T6" fmla="*/ 48 w 48"/>
                  <a:gd name="T7" fmla="*/ 12 h 22"/>
                  <a:gd name="T8" fmla="*/ 48 w 48"/>
                  <a:gd name="T9" fmla="*/ 12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2">
                    <a:moveTo>
                      <a:pt x="48" y="12"/>
                    </a:moveTo>
                    <a:lnTo>
                      <a:pt x="0" y="0"/>
                    </a:lnTo>
                    <a:lnTo>
                      <a:pt x="0" y="22"/>
                    </a:lnTo>
                    <a:lnTo>
                      <a:pt x="48" y="12"/>
                    </a:lnTo>
                    <a:close/>
                  </a:path>
                </a:pathLst>
              </a:custGeom>
              <a:solidFill>
                <a:srgbClr val="33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238"/>
              <p:cNvSpPr>
                <a:spLocks/>
              </p:cNvSpPr>
              <p:nvPr/>
            </p:nvSpPr>
            <p:spPr bwMode="auto">
              <a:xfrm>
                <a:off x="8649" y="3925"/>
                <a:ext cx="38" cy="38"/>
              </a:xfrm>
              <a:custGeom>
                <a:avLst/>
                <a:gdLst>
                  <a:gd name="T0" fmla="*/ 15 w 38"/>
                  <a:gd name="T1" fmla="*/ 26 h 38"/>
                  <a:gd name="T2" fmla="*/ 0 w 38"/>
                  <a:gd name="T3" fmla="*/ 26 h 38"/>
                  <a:gd name="T4" fmla="*/ 10 w 38"/>
                  <a:gd name="T5" fmla="*/ 19 h 38"/>
                  <a:gd name="T6" fmla="*/ 0 w 38"/>
                  <a:gd name="T7" fmla="*/ 9 h 38"/>
                  <a:gd name="T8" fmla="*/ 12 w 38"/>
                  <a:gd name="T9" fmla="*/ 12 h 38"/>
                  <a:gd name="T10" fmla="*/ 15 w 38"/>
                  <a:gd name="T11" fmla="*/ 0 h 38"/>
                  <a:gd name="T12" fmla="*/ 17 w 38"/>
                  <a:gd name="T13" fmla="*/ 12 h 38"/>
                  <a:gd name="T14" fmla="*/ 29 w 38"/>
                  <a:gd name="T15" fmla="*/ 5 h 38"/>
                  <a:gd name="T16" fmla="*/ 27 w 38"/>
                  <a:gd name="T17" fmla="*/ 19 h 38"/>
                  <a:gd name="T18" fmla="*/ 38 w 38"/>
                  <a:gd name="T19" fmla="*/ 28 h 38"/>
                  <a:gd name="T20" fmla="*/ 27 w 38"/>
                  <a:gd name="T21" fmla="*/ 28 h 38"/>
                  <a:gd name="T22" fmla="*/ 17 w 38"/>
                  <a:gd name="T23" fmla="*/ 38 h 38"/>
                  <a:gd name="T24" fmla="*/ 15 w 38"/>
                  <a:gd name="T25" fmla="*/ 26 h 38"/>
                  <a:gd name="T26" fmla="*/ 15 w 38"/>
                  <a:gd name="T27" fmla="*/ 26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38">
                    <a:moveTo>
                      <a:pt x="15" y="26"/>
                    </a:moveTo>
                    <a:lnTo>
                      <a:pt x="0" y="26"/>
                    </a:lnTo>
                    <a:lnTo>
                      <a:pt x="10" y="19"/>
                    </a:lnTo>
                    <a:lnTo>
                      <a:pt x="0" y="9"/>
                    </a:lnTo>
                    <a:lnTo>
                      <a:pt x="12" y="12"/>
                    </a:lnTo>
                    <a:lnTo>
                      <a:pt x="15" y="0"/>
                    </a:lnTo>
                    <a:lnTo>
                      <a:pt x="17" y="12"/>
                    </a:lnTo>
                    <a:lnTo>
                      <a:pt x="29" y="5"/>
                    </a:lnTo>
                    <a:lnTo>
                      <a:pt x="27" y="19"/>
                    </a:lnTo>
                    <a:lnTo>
                      <a:pt x="38" y="28"/>
                    </a:lnTo>
                    <a:lnTo>
                      <a:pt x="27" y="28"/>
                    </a:lnTo>
                    <a:lnTo>
                      <a:pt x="17" y="38"/>
                    </a:lnTo>
                    <a:lnTo>
                      <a:pt x="15" y="26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239"/>
              <p:cNvSpPr>
                <a:spLocks/>
              </p:cNvSpPr>
              <p:nvPr/>
            </p:nvSpPr>
            <p:spPr bwMode="auto">
              <a:xfrm>
                <a:off x="7138" y="4476"/>
                <a:ext cx="295" cy="114"/>
              </a:xfrm>
              <a:custGeom>
                <a:avLst/>
                <a:gdLst>
                  <a:gd name="T0" fmla="*/ 0 w 295"/>
                  <a:gd name="T1" fmla="*/ 62 h 114"/>
                  <a:gd name="T2" fmla="*/ 33 w 295"/>
                  <a:gd name="T3" fmla="*/ 24 h 114"/>
                  <a:gd name="T4" fmla="*/ 43 w 295"/>
                  <a:gd name="T5" fmla="*/ 45 h 114"/>
                  <a:gd name="T6" fmla="*/ 64 w 295"/>
                  <a:gd name="T7" fmla="*/ 7 h 114"/>
                  <a:gd name="T8" fmla="*/ 74 w 295"/>
                  <a:gd name="T9" fmla="*/ 38 h 114"/>
                  <a:gd name="T10" fmla="*/ 81 w 295"/>
                  <a:gd name="T11" fmla="*/ 0 h 114"/>
                  <a:gd name="T12" fmla="*/ 102 w 295"/>
                  <a:gd name="T13" fmla="*/ 36 h 114"/>
                  <a:gd name="T14" fmla="*/ 126 w 295"/>
                  <a:gd name="T15" fmla="*/ 7 h 114"/>
                  <a:gd name="T16" fmla="*/ 131 w 295"/>
                  <a:gd name="T17" fmla="*/ 24 h 114"/>
                  <a:gd name="T18" fmla="*/ 164 w 295"/>
                  <a:gd name="T19" fmla="*/ 3 h 114"/>
                  <a:gd name="T20" fmla="*/ 166 w 295"/>
                  <a:gd name="T21" fmla="*/ 36 h 114"/>
                  <a:gd name="T22" fmla="*/ 185 w 295"/>
                  <a:gd name="T23" fmla="*/ 10 h 114"/>
                  <a:gd name="T24" fmla="*/ 207 w 295"/>
                  <a:gd name="T25" fmla="*/ 43 h 114"/>
                  <a:gd name="T26" fmla="*/ 226 w 295"/>
                  <a:gd name="T27" fmla="*/ 12 h 114"/>
                  <a:gd name="T28" fmla="*/ 245 w 295"/>
                  <a:gd name="T29" fmla="*/ 45 h 114"/>
                  <a:gd name="T30" fmla="*/ 269 w 295"/>
                  <a:gd name="T31" fmla="*/ 26 h 114"/>
                  <a:gd name="T32" fmla="*/ 295 w 295"/>
                  <a:gd name="T33" fmla="*/ 79 h 114"/>
                  <a:gd name="T34" fmla="*/ 223 w 295"/>
                  <a:gd name="T35" fmla="*/ 107 h 114"/>
                  <a:gd name="T36" fmla="*/ 219 w 295"/>
                  <a:gd name="T37" fmla="*/ 64 h 114"/>
                  <a:gd name="T38" fmla="*/ 197 w 295"/>
                  <a:gd name="T39" fmla="*/ 114 h 114"/>
                  <a:gd name="T40" fmla="*/ 183 w 295"/>
                  <a:gd name="T41" fmla="*/ 64 h 114"/>
                  <a:gd name="T42" fmla="*/ 164 w 295"/>
                  <a:gd name="T43" fmla="*/ 105 h 114"/>
                  <a:gd name="T44" fmla="*/ 147 w 295"/>
                  <a:gd name="T45" fmla="*/ 60 h 114"/>
                  <a:gd name="T46" fmla="*/ 119 w 295"/>
                  <a:gd name="T47" fmla="*/ 107 h 114"/>
                  <a:gd name="T48" fmla="*/ 88 w 295"/>
                  <a:gd name="T49" fmla="*/ 60 h 114"/>
                  <a:gd name="T50" fmla="*/ 74 w 295"/>
                  <a:gd name="T51" fmla="*/ 95 h 114"/>
                  <a:gd name="T52" fmla="*/ 64 w 295"/>
                  <a:gd name="T53" fmla="*/ 62 h 114"/>
                  <a:gd name="T54" fmla="*/ 36 w 295"/>
                  <a:gd name="T55" fmla="*/ 98 h 114"/>
                  <a:gd name="T56" fmla="*/ 0 w 295"/>
                  <a:gd name="T57" fmla="*/ 62 h 114"/>
                  <a:gd name="T58" fmla="*/ 0 w 295"/>
                  <a:gd name="T59" fmla="*/ 62 h 1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95" h="114">
                    <a:moveTo>
                      <a:pt x="0" y="62"/>
                    </a:moveTo>
                    <a:lnTo>
                      <a:pt x="33" y="24"/>
                    </a:lnTo>
                    <a:lnTo>
                      <a:pt x="43" y="45"/>
                    </a:lnTo>
                    <a:lnTo>
                      <a:pt x="64" y="7"/>
                    </a:lnTo>
                    <a:lnTo>
                      <a:pt x="74" y="38"/>
                    </a:lnTo>
                    <a:lnTo>
                      <a:pt x="81" y="0"/>
                    </a:lnTo>
                    <a:lnTo>
                      <a:pt x="102" y="36"/>
                    </a:lnTo>
                    <a:lnTo>
                      <a:pt x="126" y="7"/>
                    </a:lnTo>
                    <a:lnTo>
                      <a:pt x="131" y="24"/>
                    </a:lnTo>
                    <a:lnTo>
                      <a:pt x="164" y="3"/>
                    </a:lnTo>
                    <a:lnTo>
                      <a:pt x="166" y="36"/>
                    </a:lnTo>
                    <a:lnTo>
                      <a:pt x="185" y="10"/>
                    </a:lnTo>
                    <a:lnTo>
                      <a:pt x="207" y="43"/>
                    </a:lnTo>
                    <a:lnTo>
                      <a:pt x="226" y="12"/>
                    </a:lnTo>
                    <a:lnTo>
                      <a:pt x="245" y="45"/>
                    </a:lnTo>
                    <a:lnTo>
                      <a:pt x="269" y="26"/>
                    </a:lnTo>
                    <a:lnTo>
                      <a:pt x="295" y="79"/>
                    </a:lnTo>
                    <a:lnTo>
                      <a:pt x="223" y="107"/>
                    </a:lnTo>
                    <a:lnTo>
                      <a:pt x="219" y="64"/>
                    </a:lnTo>
                    <a:lnTo>
                      <a:pt x="197" y="114"/>
                    </a:lnTo>
                    <a:lnTo>
                      <a:pt x="183" y="64"/>
                    </a:lnTo>
                    <a:lnTo>
                      <a:pt x="164" y="105"/>
                    </a:lnTo>
                    <a:lnTo>
                      <a:pt x="147" y="60"/>
                    </a:lnTo>
                    <a:lnTo>
                      <a:pt x="119" y="107"/>
                    </a:lnTo>
                    <a:lnTo>
                      <a:pt x="88" y="60"/>
                    </a:lnTo>
                    <a:lnTo>
                      <a:pt x="74" y="95"/>
                    </a:lnTo>
                    <a:lnTo>
                      <a:pt x="64" y="62"/>
                    </a:lnTo>
                    <a:lnTo>
                      <a:pt x="36" y="9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B5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240"/>
              <p:cNvSpPr>
                <a:spLocks/>
              </p:cNvSpPr>
              <p:nvPr/>
            </p:nvSpPr>
            <p:spPr bwMode="auto">
              <a:xfrm>
                <a:off x="7216" y="4512"/>
                <a:ext cx="76" cy="52"/>
              </a:xfrm>
              <a:custGeom>
                <a:avLst/>
                <a:gdLst>
                  <a:gd name="T0" fmla="*/ 0 w 76"/>
                  <a:gd name="T1" fmla="*/ 28 h 52"/>
                  <a:gd name="T2" fmla="*/ 17 w 76"/>
                  <a:gd name="T3" fmla="*/ 0 h 52"/>
                  <a:gd name="T4" fmla="*/ 27 w 76"/>
                  <a:gd name="T5" fmla="*/ 17 h 52"/>
                  <a:gd name="T6" fmla="*/ 41 w 76"/>
                  <a:gd name="T7" fmla="*/ 2 h 52"/>
                  <a:gd name="T8" fmla="*/ 43 w 76"/>
                  <a:gd name="T9" fmla="*/ 24 h 52"/>
                  <a:gd name="T10" fmla="*/ 53 w 76"/>
                  <a:gd name="T11" fmla="*/ 7 h 52"/>
                  <a:gd name="T12" fmla="*/ 60 w 76"/>
                  <a:gd name="T13" fmla="*/ 28 h 52"/>
                  <a:gd name="T14" fmla="*/ 62 w 76"/>
                  <a:gd name="T15" fmla="*/ 7 h 52"/>
                  <a:gd name="T16" fmla="*/ 76 w 76"/>
                  <a:gd name="T17" fmla="*/ 50 h 52"/>
                  <a:gd name="T18" fmla="*/ 67 w 76"/>
                  <a:gd name="T19" fmla="*/ 40 h 52"/>
                  <a:gd name="T20" fmla="*/ 60 w 76"/>
                  <a:gd name="T21" fmla="*/ 52 h 52"/>
                  <a:gd name="T22" fmla="*/ 53 w 76"/>
                  <a:gd name="T23" fmla="*/ 31 h 52"/>
                  <a:gd name="T24" fmla="*/ 41 w 76"/>
                  <a:gd name="T25" fmla="*/ 45 h 52"/>
                  <a:gd name="T26" fmla="*/ 36 w 76"/>
                  <a:gd name="T27" fmla="*/ 24 h 52"/>
                  <a:gd name="T28" fmla="*/ 24 w 76"/>
                  <a:gd name="T29" fmla="*/ 45 h 52"/>
                  <a:gd name="T30" fmla="*/ 17 w 76"/>
                  <a:gd name="T31" fmla="*/ 28 h 52"/>
                  <a:gd name="T32" fmla="*/ 3 w 76"/>
                  <a:gd name="T33" fmla="*/ 45 h 52"/>
                  <a:gd name="T34" fmla="*/ 0 w 76"/>
                  <a:gd name="T35" fmla="*/ 28 h 52"/>
                  <a:gd name="T36" fmla="*/ 0 w 76"/>
                  <a:gd name="T37" fmla="*/ 28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6" h="52">
                    <a:moveTo>
                      <a:pt x="0" y="28"/>
                    </a:moveTo>
                    <a:lnTo>
                      <a:pt x="17" y="0"/>
                    </a:lnTo>
                    <a:lnTo>
                      <a:pt x="27" y="17"/>
                    </a:lnTo>
                    <a:lnTo>
                      <a:pt x="41" y="2"/>
                    </a:lnTo>
                    <a:lnTo>
                      <a:pt x="43" y="24"/>
                    </a:lnTo>
                    <a:lnTo>
                      <a:pt x="53" y="7"/>
                    </a:lnTo>
                    <a:lnTo>
                      <a:pt x="60" y="28"/>
                    </a:lnTo>
                    <a:lnTo>
                      <a:pt x="62" y="7"/>
                    </a:lnTo>
                    <a:lnTo>
                      <a:pt x="76" y="50"/>
                    </a:lnTo>
                    <a:lnTo>
                      <a:pt x="67" y="40"/>
                    </a:lnTo>
                    <a:lnTo>
                      <a:pt x="60" y="52"/>
                    </a:lnTo>
                    <a:lnTo>
                      <a:pt x="53" y="31"/>
                    </a:lnTo>
                    <a:lnTo>
                      <a:pt x="41" y="45"/>
                    </a:lnTo>
                    <a:lnTo>
                      <a:pt x="36" y="24"/>
                    </a:lnTo>
                    <a:lnTo>
                      <a:pt x="24" y="45"/>
                    </a:lnTo>
                    <a:lnTo>
                      <a:pt x="17" y="28"/>
                    </a:lnTo>
                    <a:lnTo>
                      <a:pt x="3" y="4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241"/>
              <p:cNvSpPr>
                <a:spLocks/>
              </p:cNvSpPr>
              <p:nvPr/>
            </p:nvSpPr>
            <p:spPr bwMode="auto">
              <a:xfrm>
                <a:off x="7171" y="4540"/>
                <a:ext cx="98" cy="55"/>
              </a:xfrm>
              <a:custGeom>
                <a:avLst/>
                <a:gdLst>
                  <a:gd name="T0" fmla="*/ 0 w 98"/>
                  <a:gd name="T1" fmla="*/ 31 h 55"/>
                  <a:gd name="T2" fmla="*/ 22 w 98"/>
                  <a:gd name="T3" fmla="*/ 0 h 55"/>
                  <a:gd name="T4" fmla="*/ 26 w 98"/>
                  <a:gd name="T5" fmla="*/ 17 h 55"/>
                  <a:gd name="T6" fmla="*/ 31 w 98"/>
                  <a:gd name="T7" fmla="*/ 8 h 55"/>
                  <a:gd name="T8" fmla="*/ 36 w 98"/>
                  <a:gd name="T9" fmla="*/ 27 h 55"/>
                  <a:gd name="T10" fmla="*/ 45 w 98"/>
                  <a:gd name="T11" fmla="*/ 15 h 55"/>
                  <a:gd name="T12" fmla="*/ 53 w 98"/>
                  <a:gd name="T13" fmla="*/ 27 h 55"/>
                  <a:gd name="T14" fmla="*/ 60 w 98"/>
                  <a:gd name="T15" fmla="*/ 15 h 55"/>
                  <a:gd name="T16" fmla="*/ 62 w 98"/>
                  <a:gd name="T17" fmla="*/ 31 h 55"/>
                  <a:gd name="T18" fmla="*/ 72 w 98"/>
                  <a:gd name="T19" fmla="*/ 22 h 55"/>
                  <a:gd name="T20" fmla="*/ 79 w 98"/>
                  <a:gd name="T21" fmla="*/ 34 h 55"/>
                  <a:gd name="T22" fmla="*/ 88 w 98"/>
                  <a:gd name="T23" fmla="*/ 22 h 55"/>
                  <a:gd name="T24" fmla="*/ 98 w 98"/>
                  <a:gd name="T25" fmla="*/ 50 h 55"/>
                  <a:gd name="T26" fmla="*/ 88 w 98"/>
                  <a:gd name="T27" fmla="*/ 43 h 55"/>
                  <a:gd name="T28" fmla="*/ 81 w 98"/>
                  <a:gd name="T29" fmla="*/ 53 h 55"/>
                  <a:gd name="T30" fmla="*/ 74 w 98"/>
                  <a:gd name="T31" fmla="*/ 43 h 55"/>
                  <a:gd name="T32" fmla="*/ 62 w 98"/>
                  <a:gd name="T33" fmla="*/ 55 h 55"/>
                  <a:gd name="T34" fmla="*/ 62 w 98"/>
                  <a:gd name="T35" fmla="*/ 43 h 55"/>
                  <a:gd name="T36" fmla="*/ 53 w 98"/>
                  <a:gd name="T37" fmla="*/ 53 h 55"/>
                  <a:gd name="T38" fmla="*/ 48 w 98"/>
                  <a:gd name="T39" fmla="*/ 41 h 55"/>
                  <a:gd name="T40" fmla="*/ 36 w 98"/>
                  <a:gd name="T41" fmla="*/ 50 h 55"/>
                  <a:gd name="T42" fmla="*/ 36 w 98"/>
                  <a:gd name="T43" fmla="*/ 38 h 55"/>
                  <a:gd name="T44" fmla="*/ 22 w 98"/>
                  <a:gd name="T45" fmla="*/ 43 h 55"/>
                  <a:gd name="T46" fmla="*/ 19 w 98"/>
                  <a:gd name="T47" fmla="*/ 31 h 55"/>
                  <a:gd name="T48" fmla="*/ 7 w 98"/>
                  <a:gd name="T49" fmla="*/ 41 h 55"/>
                  <a:gd name="T50" fmla="*/ 7 w 98"/>
                  <a:gd name="T51" fmla="*/ 31 h 55"/>
                  <a:gd name="T52" fmla="*/ 0 w 98"/>
                  <a:gd name="T53" fmla="*/ 31 h 55"/>
                  <a:gd name="T54" fmla="*/ 0 w 98"/>
                  <a:gd name="T55" fmla="*/ 31 h 5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8" h="55">
                    <a:moveTo>
                      <a:pt x="0" y="31"/>
                    </a:moveTo>
                    <a:lnTo>
                      <a:pt x="22" y="0"/>
                    </a:lnTo>
                    <a:lnTo>
                      <a:pt x="26" y="17"/>
                    </a:lnTo>
                    <a:lnTo>
                      <a:pt x="31" y="8"/>
                    </a:lnTo>
                    <a:lnTo>
                      <a:pt x="36" y="27"/>
                    </a:lnTo>
                    <a:lnTo>
                      <a:pt x="45" y="15"/>
                    </a:lnTo>
                    <a:lnTo>
                      <a:pt x="53" y="27"/>
                    </a:lnTo>
                    <a:lnTo>
                      <a:pt x="60" y="15"/>
                    </a:lnTo>
                    <a:lnTo>
                      <a:pt x="62" y="31"/>
                    </a:lnTo>
                    <a:lnTo>
                      <a:pt x="72" y="22"/>
                    </a:lnTo>
                    <a:lnTo>
                      <a:pt x="79" y="34"/>
                    </a:lnTo>
                    <a:lnTo>
                      <a:pt x="88" y="22"/>
                    </a:lnTo>
                    <a:lnTo>
                      <a:pt x="98" y="50"/>
                    </a:lnTo>
                    <a:lnTo>
                      <a:pt x="88" y="43"/>
                    </a:lnTo>
                    <a:lnTo>
                      <a:pt x="81" y="53"/>
                    </a:lnTo>
                    <a:lnTo>
                      <a:pt x="74" y="43"/>
                    </a:lnTo>
                    <a:lnTo>
                      <a:pt x="62" y="55"/>
                    </a:lnTo>
                    <a:lnTo>
                      <a:pt x="62" y="43"/>
                    </a:lnTo>
                    <a:lnTo>
                      <a:pt x="53" y="53"/>
                    </a:lnTo>
                    <a:lnTo>
                      <a:pt x="48" y="41"/>
                    </a:lnTo>
                    <a:lnTo>
                      <a:pt x="36" y="50"/>
                    </a:lnTo>
                    <a:lnTo>
                      <a:pt x="36" y="38"/>
                    </a:lnTo>
                    <a:lnTo>
                      <a:pt x="22" y="43"/>
                    </a:lnTo>
                    <a:lnTo>
                      <a:pt x="19" y="31"/>
                    </a:lnTo>
                    <a:lnTo>
                      <a:pt x="7" y="41"/>
                    </a:lnTo>
                    <a:lnTo>
                      <a:pt x="7" y="31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242"/>
              <p:cNvSpPr>
                <a:spLocks/>
              </p:cNvSpPr>
              <p:nvPr/>
            </p:nvSpPr>
            <p:spPr bwMode="auto">
              <a:xfrm>
                <a:off x="8036" y="4529"/>
                <a:ext cx="5" cy="90"/>
              </a:xfrm>
              <a:custGeom>
                <a:avLst/>
                <a:gdLst>
                  <a:gd name="T0" fmla="*/ 0 w 5"/>
                  <a:gd name="T1" fmla="*/ 0 h 90"/>
                  <a:gd name="T2" fmla="*/ 0 w 5"/>
                  <a:gd name="T3" fmla="*/ 76 h 90"/>
                  <a:gd name="T4" fmla="*/ 5 w 5"/>
                  <a:gd name="T5" fmla="*/ 90 h 90"/>
                  <a:gd name="T6" fmla="*/ 5 w 5"/>
                  <a:gd name="T7" fmla="*/ 0 h 90"/>
                  <a:gd name="T8" fmla="*/ 0 w 5"/>
                  <a:gd name="T9" fmla="*/ 0 h 90"/>
                  <a:gd name="T10" fmla="*/ 0 w 5"/>
                  <a:gd name="T11" fmla="*/ 0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0">
                    <a:moveTo>
                      <a:pt x="0" y="0"/>
                    </a:moveTo>
                    <a:lnTo>
                      <a:pt x="0" y="76"/>
                    </a:lnTo>
                    <a:lnTo>
                      <a:pt x="5" y="9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243"/>
              <p:cNvSpPr>
                <a:spLocks/>
              </p:cNvSpPr>
              <p:nvPr/>
            </p:nvSpPr>
            <p:spPr bwMode="auto">
              <a:xfrm>
                <a:off x="7658" y="4557"/>
                <a:ext cx="169" cy="48"/>
              </a:xfrm>
              <a:custGeom>
                <a:avLst/>
                <a:gdLst>
                  <a:gd name="T0" fmla="*/ 12 w 169"/>
                  <a:gd name="T1" fmla="*/ 21 h 48"/>
                  <a:gd name="T2" fmla="*/ 22 w 169"/>
                  <a:gd name="T3" fmla="*/ 7 h 48"/>
                  <a:gd name="T4" fmla="*/ 31 w 169"/>
                  <a:gd name="T5" fmla="*/ 21 h 48"/>
                  <a:gd name="T6" fmla="*/ 41 w 169"/>
                  <a:gd name="T7" fmla="*/ 5 h 48"/>
                  <a:gd name="T8" fmla="*/ 48 w 169"/>
                  <a:gd name="T9" fmla="*/ 17 h 48"/>
                  <a:gd name="T10" fmla="*/ 58 w 169"/>
                  <a:gd name="T11" fmla="*/ 5 h 48"/>
                  <a:gd name="T12" fmla="*/ 65 w 169"/>
                  <a:gd name="T13" fmla="*/ 21 h 48"/>
                  <a:gd name="T14" fmla="*/ 77 w 169"/>
                  <a:gd name="T15" fmla="*/ 5 h 48"/>
                  <a:gd name="T16" fmla="*/ 84 w 169"/>
                  <a:gd name="T17" fmla="*/ 21 h 48"/>
                  <a:gd name="T18" fmla="*/ 103 w 169"/>
                  <a:gd name="T19" fmla="*/ 7 h 48"/>
                  <a:gd name="T20" fmla="*/ 119 w 169"/>
                  <a:gd name="T21" fmla="*/ 17 h 48"/>
                  <a:gd name="T22" fmla="*/ 134 w 169"/>
                  <a:gd name="T23" fmla="*/ 0 h 48"/>
                  <a:gd name="T24" fmla="*/ 143 w 169"/>
                  <a:gd name="T25" fmla="*/ 17 h 48"/>
                  <a:gd name="T26" fmla="*/ 155 w 169"/>
                  <a:gd name="T27" fmla="*/ 5 h 48"/>
                  <a:gd name="T28" fmla="*/ 169 w 169"/>
                  <a:gd name="T29" fmla="*/ 24 h 48"/>
                  <a:gd name="T30" fmla="*/ 160 w 169"/>
                  <a:gd name="T31" fmla="*/ 36 h 48"/>
                  <a:gd name="T32" fmla="*/ 148 w 169"/>
                  <a:gd name="T33" fmla="*/ 31 h 48"/>
                  <a:gd name="T34" fmla="*/ 136 w 169"/>
                  <a:gd name="T35" fmla="*/ 38 h 48"/>
                  <a:gd name="T36" fmla="*/ 134 w 169"/>
                  <a:gd name="T37" fmla="*/ 26 h 48"/>
                  <a:gd name="T38" fmla="*/ 122 w 169"/>
                  <a:gd name="T39" fmla="*/ 38 h 48"/>
                  <a:gd name="T40" fmla="*/ 115 w 169"/>
                  <a:gd name="T41" fmla="*/ 26 h 48"/>
                  <a:gd name="T42" fmla="*/ 100 w 169"/>
                  <a:gd name="T43" fmla="*/ 38 h 48"/>
                  <a:gd name="T44" fmla="*/ 93 w 169"/>
                  <a:gd name="T45" fmla="*/ 31 h 48"/>
                  <a:gd name="T46" fmla="*/ 81 w 169"/>
                  <a:gd name="T47" fmla="*/ 43 h 48"/>
                  <a:gd name="T48" fmla="*/ 74 w 169"/>
                  <a:gd name="T49" fmla="*/ 33 h 48"/>
                  <a:gd name="T50" fmla="*/ 65 w 169"/>
                  <a:gd name="T51" fmla="*/ 43 h 48"/>
                  <a:gd name="T52" fmla="*/ 55 w 169"/>
                  <a:gd name="T53" fmla="*/ 31 h 48"/>
                  <a:gd name="T54" fmla="*/ 41 w 169"/>
                  <a:gd name="T55" fmla="*/ 48 h 48"/>
                  <a:gd name="T56" fmla="*/ 36 w 169"/>
                  <a:gd name="T57" fmla="*/ 36 h 48"/>
                  <a:gd name="T58" fmla="*/ 24 w 169"/>
                  <a:gd name="T59" fmla="*/ 48 h 48"/>
                  <a:gd name="T60" fmla="*/ 15 w 169"/>
                  <a:gd name="T61" fmla="*/ 33 h 48"/>
                  <a:gd name="T62" fmla="*/ 5 w 169"/>
                  <a:gd name="T63" fmla="*/ 48 h 48"/>
                  <a:gd name="T64" fmla="*/ 0 w 169"/>
                  <a:gd name="T65" fmla="*/ 26 h 48"/>
                  <a:gd name="T66" fmla="*/ 12 w 169"/>
                  <a:gd name="T67" fmla="*/ 21 h 48"/>
                  <a:gd name="T68" fmla="*/ 12 w 169"/>
                  <a:gd name="T69" fmla="*/ 21 h 4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9" h="48">
                    <a:moveTo>
                      <a:pt x="12" y="21"/>
                    </a:moveTo>
                    <a:lnTo>
                      <a:pt x="22" y="7"/>
                    </a:lnTo>
                    <a:lnTo>
                      <a:pt x="31" y="21"/>
                    </a:lnTo>
                    <a:lnTo>
                      <a:pt x="41" y="5"/>
                    </a:lnTo>
                    <a:lnTo>
                      <a:pt x="48" y="17"/>
                    </a:lnTo>
                    <a:lnTo>
                      <a:pt x="58" y="5"/>
                    </a:lnTo>
                    <a:lnTo>
                      <a:pt x="65" y="21"/>
                    </a:lnTo>
                    <a:lnTo>
                      <a:pt x="77" y="5"/>
                    </a:lnTo>
                    <a:lnTo>
                      <a:pt x="84" y="21"/>
                    </a:lnTo>
                    <a:lnTo>
                      <a:pt x="103" y="7"/>
                    </a:lnTo>
                    <a:lnTo>
                      <a:pt x="119" y="17"/>
                    </a:lnTo>
                    <a:lnTo>
                      <a:pt x="134" y="0"/>
                    </a:lnTo>
                    <a:lnTo>
                      <a:pt x="143" y="17"/>
                    </a:lnTo>
                    <a:lnTo>
                      <a:pt x="155" y="5"/>
                    </a:lnTo>
                    <a:lnTo>
                      <a:pt x="169" y="24"/>
                    </a:lnTo>
                    <a:lnTo>
                      <a:pt x="160" y="36"/>
                    </a:lnTo>
                    <a:lnTo>
                      <a:pt x="148" y="31"/>
                    </a:lnTo>
                    <a:lnTo>
                      <a:pt x="136" y="38"/>
                    </a:lnTo>
                    <a:lnTo>
                      <a:pt x="134" y="26"/>
                    </a:lnTo>
                    <a:lnTo>
                      <a:pt x="122" y="38"/>
                    </a:lnTo>
                    <a:lnTo>
                      <a:pt x="115" y="26"/>
                    </a:lnTo>
                    <a:lnTo>
                      <a:pt x="100" y="38"/>
                    </a:lnTo>
                    <a:lnTo>
                      <a:pt x="93" y="31"/>
                    </a:lnTo>
                    <a:lnTo>
                      <a:pt x="81" y="43"/>
                    </a:lnTo>
                    <a:lnTo>
                      <a:pt x="74" y="33"/>
                    </a:lnTo>
                    <a:lnTo>
                      <a:pt x="65" y="43"/>
                    </a:lnTo>
                    <a:lnTo>
                      <a:pt x="55" y="31"/>
                    </a:lnTo>
                    <a:lnTo>
                      <a:pt x="41" y="48"/>
                    </a:lnTo>
                    <a:lnTo>
                      <a:pt x="36" y="36"/>
                    </a:lnTo>
                    <a:lnTo>
                      <a:pt x="24" y="48"/>
                    </a:lnTo>
                    <a:lnTo>
                      <a:pt x="15" y="33"/>
                    </a:lnTo>
                    <a:lnTo>
                      <a:pt x="5" y="48"/>
                    </a:lnTo>
                    <a:lnTo>
                      <a:pt x="0" y="26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87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244"/>
              <p:cNvSpPr>
                <a:spLocks/>
              </p:cNvSpPr>
              <p:nvPr/>
            </p:nvSpPr>
            <p:spPr bwMode="auto">
              <a:xfrm>
                <a:off x="7761" y="4540"/>
                <a:ext cx="71" cy="38"/>
              </a:xfrm>
              <a:custGeom>
                <a:avLst/>
                <a:gdLst>
                  <a:gd name="T0" fmla="*/ 71 w 71"/>
                  <a:gd name="T1" fmla="*/ 17 h 38"/>
                  <a:gd name="T2" fmla="*/ 69 w 71"/>
                  <a:gd name="T3" fmla="*/ 34 h 38"/>
                  <a:gd name="T4" fmla="*/ 64 w 71"/>
                  <a:gd name="T5" fmla="*/ 22 h 38"/>
                  <a:gd name="T6" fmla="*/ 59 w 71"/>
                  <a:gd name="T7" fmla="*/ 34 h 38"/>
                  <a:gd name="T8" fmla="*/ 50 w 71"/>
                  <a:gd name="T9" fmla="*/ 17 h 38"/>
                  <a:gd name="T10" fmla="*/ 45 w 71"/>
                  <a:gd name="T11" fmla="*/ 38 h 38"/>
                  <a:gd name="T12" fmla="*/ 40 w 71"/>
                  <a:gd name="T13" fmla="*/ 27 h 38"/>
                  <a:gd name="T14" fmla="*/ 38 w 71"/>
                  <a:gd name="T15" fmla="*/ 38 h 38"/>
                  <a:gd name="T16" fmla="*/ 26 w 71"/>
                  <a:gd name="T17" fmla="*/ 24 h 38"/>
                  <a:gd name="T18" fmla="*/ 23 w 71"/>
                  <a:gd name="T19" fmla="*/ 38 h 38"/>
                  <a:gd name="T20" fmla="*/ 19 w 71"/>
                  <a:gd name="T21" fmla="*/ 27 h 38"/>
                  <a:gd name="T22" fmla="*/ 14 w 71"/>
                  <a:gd name="T23" fmla="*/ 38 h 38"/>
                  <a:gd name="T24" fmla="*/ 0 w 71"/>
                  <a:gd name="T25" fmla="*/ 27 h 38"/>
                  <a:gd name="T26" fmla="*/ 12 w 71"/>
                  <a:gd name="T27" fmla="*/ 12 h 38"/>
                  <a:gd name="T28" fmla="*/ 16 w 71"/>
                  <a:gd name="T29" fmla="*/ 17 h 38"/>
                  <a:gd name="T30" fmla="*/ 19 w 71"/>
                  <a:gd name="T31" fmla="*/ 8 h 38"/>
                  <a:gd name="T32" fmla="*/ 31 w 71"/>
                  <a:gd name="T33" fmla="*/ 15 h 38"/>
                  <a:gd name="T34" fmla="*/ 33 w 71"/>
                  <a:gd name="T35" fmla="*/ 3 h 38"/>
                  <a:gd name="T36" fmla="*/ 40 w 71"/>
                  <a:gd name="T37" fmla="*/ 15 h 38"/>
                  <a:gd name="T38" fmla="*/ 42 w 71"/>
                  <a:gd name="T39" fmla="*/ 0 h 38"/>
                  <a:gd name="T40" fmla="*/ 57 w 71"/>
                  <a:gd name="T41" fmla="*/ 12 h 38"/>
                  <a:gd name="T42" fmla="*/ 59 w 71"/>
                  <a:gd name="T43" fmla="*/ 0 h 38"/>
                  <a:gd name="T44" fmla="*/ 66 w 71"/>
                  <a:gd name="T45" fmla="*/ 8 h 38"/>
                  <a:gd name="T46" fmla="*/ 71 w 71"/>
                  <a:gd name="T47" fmla="*/ 3 h 38"/>
                  <a:gd name="T48" fmla="*/ 71 w 71"/>
                  <a:gd name="T49" fmla="*/ 17 h 38"/>
                  <a:gd name="T50" fmla="*/ 71 w 71"/>
                  <a:gd name="T51" fmla="*/ 17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1" h="38">
                    <a:moveTo>
                      <a:pt x="71" y="17"/>
                    </a:moveTo>
                    <a:lnTo>
                      <a:pt x="69" y="34"/>
                    </a:lnTo>
                    <a:lnTo>
                      <a:pt x="64" y="22"/>
                    </a:lnTo>
                    <a:lnTo>
                      <a:pt x="59" y="34"/>
                    </a:lnTo>
                    <a:lnTo>
                      <a:pt x="50" y="17"/>
                    </a:lnTo>
                    <a:lnTo>
                      <a:pt x="45" y="38"/>
                    </a:lnTo>
                    <a:lnTo>
                      <a:pt x="40" y="27"/>
                    </a:lnTo>
                    <a:lnTo>
                      <a:pt x="38" y="38"/>
                    </a:lnTo>
                    <a:lnTo>
                      <a:pt x="26" y="24"/>
                    </a:lnTo>
                    <a:lnTo>
                      <a:pt x="23" y="38"/>
                    </a:lnTo>
                    <a:lnTo>
                      <a:pt x="19" y="27"/>
                    </a:lnTo>
                    <a:lnTo>
                      <a:pt x="14" y="38"/>
                    </a:lnTo>
                    <a:lnTo>
                      <a:pt x="0" y="27"/>
                    </a:lnTo>
                    <a:lnTo>
                      <a:pt x="12" y="12"/>
                    </a:lnTo>
                    <a:lnTo>
                      <a:pt x="16" y="17"/>
                    </a:lnTo>
                    <a:lnTo>
                      <a:pt x="19" y="8"/>
                    </a:lnTo>
                    <a:lnTo>
                      <a:pt x="31" y="15"/>
                    </a:lnTo>
                    <a:lnTo>
                      <a:pt x="33" y="3"/>
                    </a:lnTo>
                    <a:lnTo>
                      <a:pt x="40" y="15"/>
                    </a:lnTo>
                    <a:lnTo>
                      <a:pt x="42" y="0"/>
                    </a:lnTo>
                    <a:lnTo>
                      <a:pt x="57" y="12"/>
                    </a:lnTo>
                    <a:lnTo>
                      <a:pt x="59" y="0"/>
                    </a:lnTo>
                    <a:lnTo>
                      <a:pt x="66" y="8"/>
                    </a:lnTo>
                    <a:lnTo>
                      <a:pt x="71" y="3"/>
                    </a:lnTo>
                    <a:lnTo>
                      <a:pt x="71" y="1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245"/>
              <p:cNvSpPr>
                <a:spLocks/>
              </p:cNvSpPr>
              <p:nvPr/>
            </p:nvSpPr>
            <p:spPr bwMode="auto">
              <a:xfrm>
                <a:off x="7794" y="4521"/>
                <a:ext cx="100" cy="57"/>
              </a:xfrm>
              <a:custGeom>
                <a:avLst/>
                <a:gdLst>
                  <a:gd name="T0" fmla="*/ 0 w 100"/>
                  <a:gd name="T1" fmla="*/ 31 h 57"/>
                  <a:gd name="T2" fmla="*/ 24 w 100"/>
                  <a:gd name="T3" fmla="*/ 0 h 57"/>
                  <a:gd name="T4" fmla="*/ 26 w 100"/>
                  <a:gd name="T5" fmla="*/ 19 h 57"/>
                  <a:gd name="T6" fmla="*/ 33 w 100"/>
                  <a:gd name="T7" fmla="*/ 8 h 57"/>
                  <a:gd name="T8" fmla="*/ 36 w 100"/>
                  <a:gd name="T9" fmla="*/ 27 h 57"/>
                  <a:gd name="T10" fmla="*/ 45 w 100"/>
                  <a:gd name="T11" fmla="*/ 15 h 57"/>
                  <a:gd name="T12" fmla="*/ 52 w 100"/>
                  <a:gd name="T13" fmla="*/ 27 h 57"/>
                  <a:gd name="T14" fmla="*/ 62 w 100"/>
                  <a:gd name="T15" fmla="*/ 17 h 57"/>
                  <a:gd name="T16" fmla="*/ 64 w 100"/>
                  <a:gd name="T17" fmla="*/ 34 h 57"/>
                  <a:gd name="T18" fmla="*/ 76 w 100"/>
                  <a:gd name="T19" fmla="*/ 19 h 57"/>
                  <a:gd name="T20" fmla="*/ 83 w 100"/>
                  <a:gd name="T21" fmla="*/ 34 h 57"/>
                  <a:gd name="T22" fmla="*/ 90 w 100"/>
                  <a:gd name="T23" fmla="*/ 22 h 57"/>
                  <a:gd name="T24" fmla="*/ 100 w 100"/>
                  <a:gd name="T25" fmla="*/ 53 h 57"/>
                  <a:gd name="T26" fmla="*/ 88 w 100"/>
                  <a:gd name="T27" fmla="*/ 43 h 57"/>
                  <a:gd name="T28" fmla="*/ 83 w 100"/>
                  <a:gd name="T29" fmla="*/ 53 h 57"/>
                  <a:gd name="T30" fmla="*/ 78 w 100"/>
                  <a:gd name="T31" fmla="*/ 43 h 57"/>
                  <a:gd name="T32" fmla="*/ 64 w 100"/>
                  <a:gd name="T33" fmla="*/ 57 h 57"/>
                  <a:gd name="T34" fmla="*/ 64 w 100"/>
                  <a:gd name="T35" fmla="*/ 43 h 57"/>
                  <a:gd name="T36" fmla="*/ 52 w 100"/>
                  <a:gd name="T37" fmla="*/ 53 h 57"/>
                  <a:gd name="T38" fmla="*/ 52 w 100"/>
                  <a:gd name="T39" fmla="*/ 41 h 57"/>
                  <a:gd name="T40" fmla="*/ 38 w 100"/>
                  <a:gd name="T41" fmla="*/ 50 h 57"/>
                  <a:gd name="T42" fmla="*/ 36 w 100"/>
                  <a:gd name="T43" fmla="*/ 36 h 57"/>
                  <a:gd name="T44" fmla="*/ 24 w 100"/>
                  <a:gd name="T45" fmla="*/ 46 h 57"/>
                  <a:gd name="T46" fmla="*/ 24 w 100"/>
                  <a:gd name="T47" fmla="*/ 34 h 57"/>
                  <a:gd name="T48" fmla="*/ 7 w 100"/>
                  <a:gd name="T49" fmla="*/ 41 h 57"/>
                  <a:gd name="T50" fmla="*/ 9 w 100"/>
                  <a:gd name="T51" fmla="*/ 31 h 57"/>
                  <a:gd name="T52" fmla="*/ 0 w 100"/>
                  <a:gd name="T53" fmla="*/ 31 h 57"/>
                  <a:gd name="T54" fmla="*/ 0 w 100"/>
                  <a:gd name="T55" fmla="*/ 31 h 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0" h="57">
                    <a:moveTo>
                      <a:pt x="0" y="31"/>
                    </a:moveTo>
                    <a:lnTo>
                      <a:pt x="24" y="0"/>
                    </a:lnTo>
                    <a:lnTo>
                      <a:pt x="26" y="19"/>
                    </a:lnTo>
                    <a:lnTo>
                      <a:pt x="33" y="8"/>
                    </a:lnTo>
                    <a:lnTo>
                      <a:pt x="36" y="27"/>
                    </a:lnTo>
                    <a:lnTo>
                      <a:pt x="45" y="15"/>
                    </a:lnTo>
                    <a:lnTo>
                      <a:pt x="52" y="27"/>
                    </a:lnTo>
                    <a:lnTo>
                      <a:pt x="62" y="17"/>
                    </a:lnTo>
                    <a:lnTo>
                      <a:pt x="64" y="34"/>
                    </a:lnTo>
                    <a:lnTo>
                      <a:pt x="76" y="19"/>
                    </a:lnTo>
                    <a:lnTo>
                      <a:pt x="83" y="34"/>
                    </a:lnTo>
                    <a:lnTo>
                      <a:pt x="90" y="22"/>
                    </a:lnTo>
                    <a:lnTo>
                      <a:pt x="100" y="53"/>
                    </a:lnTo>
                    <a:lnTo>
                      <a:pt x="88" y="43"/>
                    </a:lnTo>
                    <a:lnTo>
                      <a:pt x="83" y="53"/>
                    </a:lnTo>
                    <a:lnTo>
                      <a:pt x="78" y="43"/>
                    </a:lnTo>
                    <a:lnTo>
                      <a:pt x="64" y="57"/>
                    </a:lnTo>
                    <a:lnTo>
                      <a:pt x="64" y="43"/>
                    </a:lnTo>
                    <a:lnTo>
                      <a:pt x="52" y="53"/>
                    </a:lnTo>
                    <a:lnTo>
                      <a:pt x="52" y="41"/>
                    </a:lnTo>
                    <a:lnTo>
                      <a:pt x="38" y="50"/>
                    </a:lnTo>
                    <a:lnTo>
                      <a:pt x="36" y="36"/>
                    </a:lnTo>
                    <a:lnTo>
                      <a:pt x="24" y="46"/>
                    </a:lnTo>
                    <a:lnTo>
                      <a:pt x="24" y="34"/>
                    </a:lnTo>
                    <a:lnTo>
                      <a:pt x="7" y="41"/>
                    </a:lnTo>
                    <a:lnTo>
                      <a:pt x="9" y="31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246"/>
              <p:cNvSpPr>
                <a:spLocks/>
              </p:cNvSpPr>
              <p:nvPr/>
            </p:nvSpPr>
            <p:spPr bwMode="auto">
              <a:xfrm>
                <a:off x="7742" y="4436"/>
                <a:ext cx="95" cy="43"/>
              </a:xfrm>
              <a:custGeom>
                <a:avLst/>
                <a:gdLst>
                  <a:gd name="T0" fmla="*/ 0 w 95"/>
                  <a:gd name="T1" fmla="*/ 24 h 43"/>
                  <a:gd name="T2" fmla="*/ 7 w 95"/>
                  <a:gd name="T3" fmla="*/ 0 h 43"/>
                  <a:gd name="T4" fmla="*/ 16 w 95"/>
                  <a:gd name="T5" fmla="*/ 14 h 43"/>
                  <a:gd name="T6" fmla="*/ 31 w 95"/>
                  <a:gd name="T7" fmla="*/ 0 h 43"/>
                  <a:gd name="T8" fmla="*/ 35 w 95"/>
                  <a:gd name="T9" fmla="*/ 14 h 43"/>
                  <a:gd name="T10" fmla="*/ 50 w 95"/>
                  <a:gd name="T11" fmla="*/ 0 h 43"/>
                  <a:gd name="T12" fmla="*/ 57 w 95"/>
                  <a:gd name="T13" fmla="*/ 14 h 43"/>
                  <a:gd name="T14" fmla="*/ 64 w 95"/>
                  <a:gd name="T15" fmla="*/ 5 h 43"/>
                  <a:gd name="T16" fmla="*/ 71 w 95"/>
                  <a:gd name="T17" fmla="*/ 16 h 43"/>
                  <a:gd name="T18" fmla="*/ 83 w 95"/>
                  <a:gd name="T19" fmla="*/ 7 h 43"/>
                  <a:gd name="T20" fmla="*/ 95 w 95"/>
                  <a:gd name="T21" fmla="*/ 24 h 43"/>
                  <a:gd name="T22" fmla="*/ 78 w 95"/>
                  <a:gd name="T23" fmla="*/ 43 h 43"/>
                  <a:gd name="T24" fmla="*/ 71 w 95"/>
                  <a:gd name="T25" fmla="*/ 31 h 43"/>
                  <a:gd name="T26" fmla="*/ 61 w 95"/>
                  <a:gd name="T27" fmla="*/ 43 h 43"/>
                  <a:gd name="T28" fmla="*/ 59 w 95"/>
                  <a:gd name="T29" fmla="*/ 31 h 43"/>
                  <a:gd name="T30" fmla="*/ 50 w 95"/>
                  <a:gd name="T31" fmla="*/ 40 h 43"/>
                  <a:gd name="T32" fmla="*/ 45 w 95"/>
                  <a:gd name="T33" fmla="*/ 24 h 43"/>
                  <a:gd name="T34" fmla="*/ 35 w 95"/>
                  <a:gd name="T35" fmla="*/ 43 h 43"/>
                  <a:gd name="T36" fmla="*/ 31 w 95"/>
                  <a:gd name="T37" fmla="*/ 24 h 43"/>
                  <a:gd name="T38" fmla="*/ 16 w 95"/>
                  <a:gd name="T39" fmla="*/ 43 h 43"/>
                  <a:gd name="T40" fmla="*/ 12 w 95"/>
                  <a:gd name="T41" fmla="*/ 24 h 43"/>
                  <a:gd name="T42" fmla="*/ 0 w 95"/>
                  <a:gd name="T43" fmla="*/ 43 h 43"/>
                  <a:gd name="T44" fmla="*/ 0 w 95"/>
                  <a:gd name="T45" fmla="*/ 24 h 43"/>
                  <a:gd name="T46" fmla="*/ 0 w 95"/>
                  <a:gd name="T47" fmla="*/ 24 h 4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43">
                    <a:moveTo>
                      <a:pt x="0" y="24"/>
                    </a:moveTo>
                    <a:lnTo>
                      <a:pt x="7" y="0"/>
                    </a:lnTo>
                    <a:lnTo>
                      <a:pt x="16" y="14"/>
                    </a:lnTo>
                    <a:lnTo>
                      <a:pt x="31" y="0"/>
                    </a:lnTo>
                    <a:lnTo>
                      <a:pt x="35" y="14"/>
                    </a:lnTo>
                    <a:lnTo>
                      <a:pt x="50" y="0"/>
                    </a:lnTo>
                    <a:lnTo>
                      <a:pt x="57" y="14"/>
                    </a:lnTo>
                    <a:lnTo>
                      <a:pt x="64" y="5"/>
                    </a:lnTo>
                    <a:lnTo>
                      <a:pt x="71" y="16"/>
                    </a:lnTo>
                    <a:lnTo>
                      <a:pt x="83" y="7"/>
                    </a:lnTo>
                    <a:lnTo>
                      <a:pt x="95" y="24"/>
                    </a:lnTo>
                    <a:lnTo>
                      <a:pt x="78" y="43"/>
                    </a:lnTo>
                    <a:lnTo>
                      <a:pt x="71" y="31"/>
                    </a:lnTo>
                    <a:lnTo>
                      <a:pt x="61" y="43"/>
                    </a:lnTo>
                    <a:lnTo>
                      <a:pt x="59" y="31"/>
                    </a:lnTo>
                    <a:lnTo>
                      <a:pt x="50" y="40"/>
                    </a:lnTo>
                    <a:lnTo>
                      <a:pt x="45" y="24"/>
                    </a:lnTo>
                    <a:lnTo>
                      <a:pt x="35" y="43"/>
                    </a:lnTo>
                    <a:lnTo>
                      <a:pt x="31" y="24"/>
                    </a:lnTo>
                    <a:lnTo>
                      <a:pt x="16" y="43"/>
                    </a:lnTo>
                    <a:lnTo>
                      <a:pt x="12" y="24"/>
                    </a:lnTo>
                    <a:lnTo>
                      <a:pt x="0" y="43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247"/>
              <p:cNvSpPr>
                <a:spLocks/>
              </p:cNvSpPr>
              <p:nvPr/>
            </p:nvSpPr>
            <p:spPr bwMode="auto">
              <a:xfrm>
                <a:off x="7792" y="4462"/>
                <a:ext cx="73" cy="52"/>
              </a:xfrm>
              <a:custGeom>
                <a:avLst/>
                <a:gdLst>
                  <a:gd name="T0" fmla="*/ 73 w 73"/>
                  <a:gd name="T1" fmla="*/ 26 h 52"/>
                  <a:gd name="T2" fmla="*/ 54 w 73"/>
                  <a:gd name="T3" fmla="*/ 52 h 52"/>
                  <a:gd name="T4" fmla="*/ 47 w 73"/>
                  <a:gd name="T5" fmla="*/ 38 h 52"/>
                  <a:gd name="T6" fmla="*/ 33 w 73"/>
                  <a:gd name="T7" fmla="*/ 52 h 52"/>
                  <a:gd name="T8" fmla="*/ 28 w 73"/>
                  <a:gd name="T9" fmla="*/ 33 h 52"/>
                  <a:gd name="T10" fmla="*/ 21 w 73"/>
                  <a:gd name="T11" fmla="*/ 50 h 52"/>
                  <a:gd name="T12" fmla="*/ 14 w 73"/>
                  <a:gd name="T13" fmla="*/ 26 h 52"/>
                  <a:gd name="T14" fmla="*/ 11 w 73"/>
                  <a:gd name="T15" fmla="*/ 50 h 52"/>
                  <a:gd name="T16" fmla="*/ 0 w 73"/>
                  <a:gd name="T17" fmla="*/ 7 h 52"/>
                  <a:gd name="T18" fmla="*/ 9 w 73"/>
                  <a:gd name="T19" fmla="*/ 14 h 52"/>
                  <a:gd name="T20" fmla="*/ 14 w 73"/>
                  <a:gd name="T21" fmla="*/ 0 h 52"/>
                  <a:gd name="T22" fmla="*/ 21 w 73"/>
                  <a:gd name="T23" fmla="*/ 24 h 52"/>
                  <a:gd name="T24" fmla="*/ 33 w 73"/>
                  <a:gd name="T25" fmla="*/ 7 h 52"/>
                  <a:gd name="T26" fmla="*/ 38 w 73"/>
                  <a:gd name="T27" fmla="*/ 33 h 52"/>
                  <a:gd name="T28" fmla="*/ 47 w 73"/>
                  <a:gd name="T29" fmla="*/ 12 h 52"/>
                  <a:gd name="T30" fmla="*/ 59 w 73"/>
                  <a:gd name="T31" fmla="*/ 26 h 52"/>
                  <a:gd name="T32" fmla="*/ 71 w 73"/>
                  <a:gd name="T33" fmla="*/ 12 h 52"/>
                  <a:gd name="T34" fmla="*/ 73 w 73"/>
                  <a:gd name="T35" fmla="*/ 26 h 52"/>
                  <a:gd name="T36" fmla="*/ 73 w 73"/>
                  <a:gd name="T37" fmla="*/ 2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3" h="52">
                    <a:moveTo>
                      <a:pt x="73" y="26"/>
                    </a:moveTo>
                    <a:lnTo>
                      <a:pt x="54" y="52"/>
                    </a:lnTo>
                    <a:lnTo>
                      <a:pt x="47" y="38"/>
                    </a:lnTo>
                    <a:lnTo>
                      <a:pt x="33" y="52"/>
                    </a:lnTo>
                    <a:lnTo>
                      <a:pt x="28" y="33"/>
                    </a:lnTo>
                    <a:lnTo>
                      <a:pt x="21" y="50"/>
                    </a:lnTo>
                    <a:lnTo>
                      <a:pt x="14" y="26"/>
                    </a:lnTo>
                    <a:lnTo>
                      <a:pt x="11" y="50"/>
                    </a:lnTo>
                    <a:lnTo>
                      <a:pt x="0" y="7"/>
                    </a:lnTo>
                    <a:lnTo>
                      <a:pt x="9" y="14"/>
                    </a:lnTo>
                    <a:lnTo>
                      <a:pt x="14" y="0"/>
                    </a:lnTo>
                    <a:lnTo>
                      <a:pt x="21" y="24"/>
                    </a:lnTo>
                    <a:lnTo>
                      <a:pt x="33" y="7"/>
                    </a:lnTo>
                    <a:lnTo>
                      <a:pt x="38" y="33"/>
                    </a:lnTo>
                    <a:lnTo>
                      <a:pt x="47" y="12"/>
                    </a:lnTo>
                    <a:lnTo>
                      <a:pt x="59" y="26"/>
                    </a:lnTo>
                    <a:lnTo>
                      <a:pt x="71" y="12"/>
                    </a:lnTo>
                    <a:lnTo>
                      <a:pt x="73" y="2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248"/>
              <p:cNvSpPr>
                <a:spLocks/>
              </p:cNvSpPr>
              <p:nvPr/>
            </p:nvSpPr>
            <p:spPr bwMode="auto">
              <a:xfrm>
                <a:off x="7713" y="4493"/>
                <a:ext cx="98" cy="45"/>
              </a:xfrm>
              <a:custGeom>
                <a:avLst/>
                <a:gdLst>
                  <a:gd name="T0" fmla="*/ 98 w 98"/>
                  <a:gd name="T1" fmla="*/ 21 h 45"/>
                  <a:gd name="T2" fmla="*/ 88 w 98"/>
                  <a:gd name="T3" fmla="*/ 45 h 45"/>
                  <a:gd name="T4" fmla="*/ 79 w 98"/>
                  <a:gd name="T5" fmla="*/ 28 h 45"/>
                  <a:gd name="T6" fmla="*/ 64 w 98"/>
                  <a:gd name="T7" fmla="*/ 45 h 45"/>
                  <a:gd name="T8" fmla="*/ 60 w 98"/>
                  <a:gd name="T9" fmla="*/ 28 h 45"/>
                  <a:gd name="T10" fmla="*/ 48 w 98"/>
                  <a:gd name="T11" fmla="*/ 45 h 45"/>
                  <a:gd name="T12" fmla="*/ 38 w 98"/>
                  <a:gd name="T13" fmla="*/ 28 h 45"/>
                  <a:gd name="T14" fmla="*/ 33 w 98"/>
                  <a:gd name="T15" fmla="*/ 43 h 45"/>
                  <a:gd name="T16" fmla="*/ 26 w 98"/>
                  <a:gd name="T17" fmla="*/ 26 h 45"/>
                  <a:gd name="T18" fmla="*/ 12 w 98"/>
                  <a:gd name="T19" fmla="*/ 38 h 45"/>
                  <a:gd name="T20" fmla="*/ 0 w 98"/>
                  <a:gd name="T21" fmla="*/ 21 h 45"/>
                  <a:gd name="T22" fmla="*/ 19 w 98"/>
                  <a:gd name="T23" fmla="*/ 0 h 45"/>
                  <a:gd name="T24" fmla="*/ 26 w 98"/>
                  <a:gd name="T25" fmla="*/ 17 h 45"/>
                  <a:gd name="T26" fmla="*/ 33 w 98"/>
                  <a:gd name="T27" fmla="*/ 2 h 45"/>
                  <a:gd name="T28" fmla="*/ 36 w 98"/>
                  <a:gd name="T29" fmla="*/ 17 h 45"/>
                  <a:gd name="T30" fmla="*/ 48 w 98"/>
                  <a:gd name="T31" fmla="*/ 2 h 45"/>
                  <a:gd name="T32" fmla="*/ 48 w 98"/>
                  <a:gd name="T33" fmla="*/ 19 h 45"/>
                  <a:gd name="T34" fmla="*/ 60 w 98"/>
                  <a:gd name="T35" fmla="*/ 2 h 45"/>
                  <a:gd name="T36" fmla="*/ 64 w 98"/>
                  <a:gd name="T37" fmla="*/ 19 h 45"/>
                  <a:gd name="T38" fmla="*/ 79 w 98"/>
                  <a:gd name="T39" fmla="*/ 2 h 45"/>
                  <a:gd name="T40" fmla="*/ 81 w 98"/>
                  <a:gd name="T41" fmla="*/ 21 h 45"/>
                  <a:gd name="T42" fmla="*/ 98 w 98"/>
                  <a:gd name="T43" fmla="*/ 2 h 45"/>
                  <a:gd name="T44" fmla="*/ 98 w 98"/>
                  <a:gd name="T45" fmla="*/ 21 h 45"/>
                  <a:gd name="T46" fmla="*/ 98 w 98"/>
                  <a:gd name="T47" fmla="*/ 21 h 4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8" h="45">
                    <a:moveTo>
                      <a:pt x="98" y="21"/>
                    </a:moveTo>
                    <a:lnTo>
                      <a:pt x="88" y="45"/>
                    </a:lnTo>
                    <a:lnTo>
                      <a:pt x="79" y="28"/>
                    </a:lnTo>
                    <a:lnTo>
                      <a:pt x="64" y="45"/>
                    </a:lnTo>
                    <a:lnTo>
                      <a:pt x="60" y="28"/>
                    </a:lnTo>
                    <a:lnTo>
                      <a:pt x="48" y="45"/>
                    </a:lnTo>
                    <a:lnTo>
                      <a:pt x="38" y="28"/>
                    </a:lnTo>
                    <a:lnTo>
                      <a:pt x="33" y="43"/>
                    </a:lnTo>
                    <a:lnTo>
                      <a:pt x="26" y="26"/>
                    </a:lnTo>
                    <a:lnTo>
                      <a:pt x="12" y="38"/>
                    </a:lnTo>
                    <a:lnTo>
                      <a:pt x="0" y="21"/>
                    </a:lnTo>
                    <a:lnTo>
                      <a:pt x="19" y="0"/>
                    </a:lnTo>
                    <a:lnTo>
                      <a:pt x="26" y="17"/>
                    </a:lnTo>
                    <a:lnTo>
                      <a:pt x="33" y="2"/>
                    </a:lnTo>
                    <a:lnTo>
                      <a:pt x="36" y="17"/>
                    </a:lnTo>
                    <a:lnTo>
                      <a:pt x="48" y="2"/>
                    </a:lnTo>
                    <a:lnTo>
                      <a:pt x="48" y="19"/>
                    </a:lnTo>
                    <a:lnTo>
                      <a:pt x="60" y="2"/>
                    </a:lnTo>
                    <a:lnTo>
                      <a:pt x="64" y="19"/>
                    </a:lnTo>
                    <a:lnTo>
                      <a:pt x="79" y="2"/>
                    </a:lnTo>
                    <a:lnTo>
                      <a:pt x="81" y="21"/>
                    </a:lnTo>
                    <a:lnTo>
                      <a:pt x="98" y="2"/>
                    </a:lnTo>
                    <a:lnTo>
                      <a:pt x="98" y="21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249"/>
              <p:cNvSpPr>
                <a:spLocks/>
              </p:cNvSpPr>
              <p:nvPr/>
            </p:nvSpPr>
            <p:spPr bwMode="auto">
              <a:xfrm>
                <a:off x="7654" y="4486"/>
                <a:ext cx="97" cy="45"/>
              </a:xfrm>
              <a:custGeom>
                <a:avLst/>
                <a:gdLst>
                  <a:gd name="T0" fmla="*/ 0 w 97"/>
                  <a:gd name="T1" fmla="*/ 24 h 45"/>
                  <a:gd name="T2" fmla="*/ 9 w 97"/>
                  <a:gd name="T3" fmla="*/ 43 h 45"/>
                  <a:gd name="T4" fmla="*/ 19 w 97"/>
                  <a:gd name="T5" fmla="*/ 28 h 45"/>
                  <a:gd name="T6" fmla="*/ 33 w 97"/>
                  <a:gd name="T7" fmla="*/ 43 h 45"/>
                  <a:gd name="T8" fmla="*/ 40 w 97"/>
                  <a:gd name="T9" fmla="*/ 28 h 45"/>
                  <a:gd name="T10" fmla="*/ 52 w 97"/>
                  <a:gd name="T11" fmla="*/ 45 h 45"/>
                  <a:gd name="T12" fmla="*/ 59 w 97"/>
                  <a:gd name="T13" fmla="*/ 28 h 45"/>
                  <a:gd name="T14" fmla="*/ 66 w 97"/>
                  <a:gd name="T15" fmla="*/ 43 h 45"/>
                  <a:gd name="T16" fmla="*/ 73 w 97"/>
                  <a:gd name="T17" fmla="*/ 26 h 45"/>
                  <a:gd name="T18" fmla="*/ 85 w 97"/>
                  <a:gd name="T19" fmla="*/ 40 h 45"/>
                  <a:gd name="T20" fmla="*/ 97 w 97"/>
                  <a:gd name="T21" fmla="*/ 24 h 45"/>
                  <a:gd name="T22" fmla="*/ 81 w 97"/>
                  <a:gd name="T23" fmla="*/ 0 h 45"/>
                  <a:gd name="T24" fmla="*/ 73 w 97"/>
                  <a:gd name="T25" fmla="*/ 14 h 45"/>
                  <a:gd name="T26" fmla="*/ 66 w 97"/>
                  <a:gd name="T27" fmla="*/ 0 h 45"/>
                  <a:gd name="T28" fmla="*/ 62 w 97"/>
                  <a:gd name="T29" fmla="*/ 16 h 45"/>
                  <a:gd name="T30" fmla="*/ 52 w 97"/>
                  <a:gd name="T31" fmla="*/ 2 h 45"/>
                  <a:gd name="T32" fmla="*/ 47 w 97"/>
                  <a:gd name="T33" fmla="*/ 19 h 45"/>
                  <a:gd name="T34" fmla="*/ 40 w 97"/>
                  <a:gd name="T35" fmla="*/ 2 h 45"/>
                  <a:gd name="T36" fmla="*/ 33 w 97"/>
                  <a:gd name="T37" fmla="*/ 19 h 45"/>
                  <a:gd name="T38" fmla="*/ 19 w 97"/>
                  <a:gd name="T39" fmla="*/ 2 h 45"/>
                  <a:gd name="T40" fmla="*/ 16 w 97"/>
                  <a:gd name="T41" fmla="*/ 19 h 45"/>
                  <a:gd name="T42" fmla="*/ 0 w 97"/>
                  <a:gd name="T43" fmla="*/ 2 h 45"/>
                  <a:gd name="T44" fmla="*/ 0 w 97"/>
                  <a:gd name="T45" fmla="*/ 24 h 45"/>
                  <a:gd name="T46" fmla="*/ 0 w 97"/>
                  <a:gd name="T47" fmla="*/ 24 h 4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7" h="45">
                    <a:moveTo>
                      <a:pt x="0" y="24"/>
                    </a:moveTo>
                    <a:lnTo>
                      <a:pt x="9" y="43"/>
                    </a:lnTo>
                    <a:lnTo>
                      <a:pt x="19" y="28"/>
                    </a:lnTo>
                    <a:lnTo>
                      <a:pt x="33" y="43"/>
                    </a:lnTo>
                    <a:lnTo>
                      <a:pt x="40" y="28"/>
                    </a:lnTo>
                    <a:lnTo>
                      <a:pt x="52" y="45"/>
                    </a:lnTo>
                    <a:lnTo>
                      <a:pt x="59" y="28"/>
                    </a:lnTo>
                    <a:lnTo>
                      <a:pt x="66" y="43"/>
                    </a:lnTo>
                    <a:lnTo>
                      <a:pt x="73" y="26"/>
                    </a:lnTo>
                    <a:lnTo>
                      <a:pt x="85" y="40"/>
                    </a:lnTo>
                    <a:lnTo>
                      <a:pt x="97" y="24"/>
                    </a:lnTo>
                    <a:lnTo>
                      <a:pt x="81" y="0"/>
                    </a:lnTo>
                    <a:lnTo>
                      <a:pt x="73" y="14"/>
                    </a:lnTo>
                    <a:lnTo>
                      <a:pt x="66" y="0"/>
                    </a:lnTo>
                    <a:lnTo>
                      <a:pt x="62" y="16"/>
                    </a:lnTo>
                    <a:lnTo>
                      <a:pt x="52" y="2"/>
                    </a:lnTo>
                    <a:lnTo>
                      <a:pt x="47" y="19"/>
                    </a:lnTo>
                    <a:lnTo>
                      <a:pt x="40" y="2"/>
                    </a:lnTo>
                    <a:lnTo>
                      <a:pt x="33" y="19"/>
                    </a:lnTo>
                    <a:lnTo>
                      <a:pt x="19" y="2"/>
                    </a:lnTo>
                    <a:lnTo>
                      <a:pt x="16" y="19"/>
                    </a:lnTo>
                    <a:lnTo>
                      <a:pt x="0" y="2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250"/>
              <p:cNvSpPr>
                <a:spLocks/>
              </p:cNvSpPr>
              <p:nvPr/>
            </p:nvSpPr>
            <p:spPr bwMode="auto">
              <a:xfrm>
                <a:off x="7706" y="4450"/>
                <a:ext cx="74" cy="52"/>
              </a:xfrm>
              <a:custGeom>
                <a:avLst/>
                <a:gdLst>
                  <a:gd name="T0" fmla="*/ 74 w 74"/>
                  <a:gd name="T1" fmla="*/ 26 h 52"/>
                  <a:gd name="T2" fmla="*/ 55 w 74"/>
                  <a:gd name="T3" fmla="*/ 0 h 52"/>
                  <a:gd name="T4" fmla="*/ 48 w 74"/>
                  <a:gd name="T5" fmla="*/ 17 h 52"/>
                  <a:gd name="T6" fmla="*/ 33 w 74"/>
                  <a:gd name="T7" fmla="*/ 2 h 52"/>
                  <a:gd name="T8" fmla="*/ 29 w 74"/>
                  <a:gd name="T9" fmla="*/ 24 h 52"/>
                  <a:gd name="T10" fmla="*/ 19 w 74"/>
                  <a:gd name="T11" fmla="*/ 7 h 52"/>
                  <a:gd name="T12" fmla="*/ 17 w 74"/>
                  <a:gd name="T13" fmla="*/ 29 h 52"/>
                  <a:gd name="T14" fmla="*/ 10 w 74"/>
                  <a:gd name="T15" fmla="*/ 7 h 52"/>
                  <a:gd name="T16" fmla="*/ 0 w 74"/>
                  <a:gd name="T17" fmla="*/ 50 h 52"/>
                  <a:gd name="T18" fmla="*/ 10 w 74"/>
                  <a:gd name="T19" fmla="*/ 38 h 52"/>
                  <a:gd name="T20" fmla="*/ 17 w 74"/>
                  <a:gd name="T21" fmla="*/ 52 h 52"/>
                  <a:gd name="T22" fmla="*/ 19 w 74"/>
                  <a:gd name="T23" fmla="*/ 29 h 52"/>
                  <a:gd name="T24" fmla="*/ 33 w 74"/>
                  <a:gd name="T25" fmla="*/ 45 h 52"/>
                  <a:gd name="T26" fmla="*/ 40 w 74"/>
                  <a:gd name="T27" fmla="*/ 19 h 52"/>
                  <a:gd name="T28" fmla="*/ 48 w 74"/>
                  <a:gd name="T29" fmla="*/ 45 h 52"/>
                  <a:gd name="T30" fmla="*/ 59 w 74"/>
                  <a:gd name="T31" fmla="*/ 26 h 52"/>
                  <a:gd name="T32" fmla="*/ 69 w 74"/>
                  <a:gd name="T33" fmla="*/ 43 h 52"/>
                  <a:gd name="T34" fmla="*/ 74 w 74"/>
                  <a:gd name="T35" fmla="*/ 26 h 52"/>
                  <a:gd name="T36" fmla="*/ 74 w 74"/>
                  <a:gd name="T37" fmla="*/ 2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4" h="52">
                    <a:moveTo>
                      <a:pt x="74" y="26"/>
                    </a:moveTo>
                    <a:lnTo>
                      <a:pt x="55" y="0"/>
                    </a:lnTo>
                    <a:lnTo>
                      <a:pt x="48" y="17"/>
                    </a:lnTo>
                    <a:lnTo>
                      <a:pt x="33" y="2"/>
                    </a:lnTo>
                    <a:lnTo>
                      <a:pt x="29" y="24"/>
                    </a:lnTo>
                    <a:lnTo>
                      <a:pt x="19" y="7"/>
                    </a:lnTo>
                    <a:lnTo>
                      <a:pt x="17" y="29"/>
                    </a:lnTo>
                    <a:lnTo>
                      <a:pt x="10" y="7"/>
                    </a:lnTo>
                    <a:lnTo>
                      <a:pt x="0" y="50"/>
                    </a:lnTo>
                    <a:lnTo>
                      <a:pt x="10" y="38"/>
                    </a:lnTo>
                    <a:lnTo>
                      <a:pt x="17" y="52"/>
                    </a:lnTo>
                    <a:lnTo>
                      <a:pt x="19" y="29"/>
                    </a:lnTo>
                    <a:lnTo>
                      <a:pt x="33" y="45"/>
                    </a:lnTo>
                    <a:lnTo>
                      <a:pt x="40" y="19"/>
                    </a:lnTo>
                    <a:lnTo>
                      <a:pt x="48" y="45"/>
                    </a:lnTo>
                    <a:lnTo>
                      <a:pt x="59" y="26"/>
                    </a:lnTo>
                    <a:lnTo>
                      <a:pt x="69" y="43"/>
                    </a:lnTo>
                    <a:lnTo>
                      <a:pt x="74" y="2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251"/>
              <p:cNvSpPr>
                <a:spLocks/>
              </p:cNvSpPr>
              <p:nvPr/>
            </p:nvSpPr>
            <p:spPr bwMode="auto">
              <a:xfrm>
                <a:off x="8058" y="4583"/>
                <a:ext cx="31" cy="41"/>
              </a:xfrm>
              <a:custGeom>
                <a:avLst/>
                <a:gdLst>
                  <a:gd name="T0" fmla="*/ 31 w 31"/>
                  <a:gd name="T1" fmla="*/ 0 h 41"/>
                  <a:gd name="T2" fmla="*/ 0 w 31"/>
                  <a:gd name="T3" fmla="*/ 0 h 41"/>
                  <a:gd name="T4" fmla="*/ 0 w 31"/>
                  <a:gd name="T5" fmla="*/ 41 h 41"/>
                  <a:gd name="T6" fmla="*/ 31 w 31"/>
                  <a:gd name="T7" fmla="*/ 41 h 41"/>
                  <a:gd name="T8" fmla="*/ 31 w 31"/>
                  <a:gd name="T9" fmla="*/ 0 h 41"/>
                  <a:gd name="T10" fmla="*/ 31 w 31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1">
                    <a:moveTo>
                      <a:pt x="31" y="0"/>
                    </a:moveTo>
                    <a:lnTo>
                      <a:pt x="0" y="0"/>
                    </a:lnTo>
                    <a:lnTo>
                      <a:pt x="0" y="41"/>
                    </a:lnTo>
                    <a:lnTo>
                      <a:pt x="31" y="4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C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252"/>
              <p:cNvSpPr>
                <a:spLocks/>
              </p:cNvSpPr>
              <p:nvPr/>
            </p:nvSpPr>
            <p:spPr bwMode="auto">
              <a:xfrm>
                <a:off x="7742" y="3245"/>
                <a:ext cx="31" cy="36"/>
              </a:xfrm>
              <a:custGeom>
                <a:avLst/>
                <a:gdLst>
                  <a:gd name="T0" fmla="*/ 31 w 31"/>
                  <a:gd name="T1" fmla="*/ 36 h 36"/>
                  <a:gd name="T2" fmla="*/ 31 w 31"/>
                  <a:gd name="T3" fmla="*/ 3 h 36"/>
                  <a:gd name="T4" fmla="*/ 0 w 31"/>
                  <a:gd name="T5" fmla="*/ 0 h 36"/>
                  <a:gd name="T6" fmla="*/ 31 w 31"/>
                  <a:gd name="T7" fmla="*/ 36 h 36"/>
                  <a:gd name="T8" fmla="*/ 31 w 31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6">
                    <a:moveTo>
                      <a:pt x="31" y="36"/>
                    </a:moveTo>
                    <a:lnTo>
                      <a:pt x="31" y="3"/>
                    </a:lnTo>
                    <a:lnTo>
                      <a:pt x="0" y="0"/>
                    </a:lnTo>
                    <a:lnTo>
                      <a:pt x="31" y="36"/>
                    </a:lnTo>
                    <a:close/>
                  </a:path>
                </a:pathLst>
              </a:custGeom>
              <a:solidFill>
                <a:srgbClr val="0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253"/>
              <p:cNvSpPr>
                <a:spLocks/>
              </p:cNvSpPr>
              <p:nvPr/>
            </p:nvSpPr>
            <p:spPr bwMode="auto">
              <a:xfrm>
                <a:off x="8932" y="3908"/>
                <a:ext cx="69" cy="86"/>
              </a:xfrm>
              <a:custGeom>
                <a:avLst/>
                <a:gdLst>
                  <a:gd name="T0" fmla="*/ 22 w 69"/>
                  <a:gd name="T1" fmla="*/ 41 h 86"/>
                  <a:gd name="T2" fmla="*/ 29 w 69"/>
                  <a:gd name="T3" fmla="*/ 0 h 86"/>
                  <a:gd name="T4" fmla="*/ 36 w 69"/>
                  <a:gd name="T5" fmla="*/ 29 h 86"/>
                  <a:gd name="T6" fmla="*/ 57 w 69"/>
                  <a:gd name="T7" fmla="*/ 19 h 86"/>
                  <a:gd name="T8" fmla="*/ 48 w 69"/>
                  <a:gd name="T9" fmla="*/ 41 h 86"/>
                  <a:gd name="T10" fmla="*/ 69 w 69"/>
                  <a:gd name="T11" fmla="*/ 53 h 86"/>
                  <a:gd name="T12" fmla="*/ 45 w 69"/>
                  <a:gd name="T13" fmla="*/ 53 h 86"/>
                  <a:gd name="T14" fmla="*/ 43 w 69"/>
                  <a:gd name="T15" fmla="*/ 79 h 86"/>
                  <a:gd name="T16" fmla="*/ 36 w 69"/>
                  <a:gd name="T17" fmla="*/ 60 h 86"/>
                  <a:gd name="T18" fmla="*/ 26 w 69"/>
                  <a:gd name="T19" fmla="*/ 86 h 86"/>
                  <a:gd name="T20" fmla="*/ 26 w 69"/>
                  <a:gd name="T21" fmla="*/ 62 h 86"/>
                  <a:gd name="T22" fmla="*/ 0 w 69"/>
                  <a:gd name="T23" fmla="*/ 60 h 86"/>
                  <a:gd name="T24" fmla="*/ 22 w 69"/>
                  <a:gd name="T25" fmla="*/ 41 h 86"/>
                  <a:gd name="T26" fmla="*/ 22 w 69"/>
                  <a:gd name="T27" fmla="*/ 41 h 8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86">
                    <a:moveTo>
                      <a:pt x="22" y="41"/>
                    </a:moveTo>
                    <a:lnTo>
                      <a:pt x="29" y="0"/>
                    </a:lnTo>
                    <a:lnTo>
                      <a:pt x="36" y="29"/>
                    </a:lnTo>
                    <a:lnTo>
                      <a:pt x="57" y="19"/>
                    </a:lnTo>
                    <a:lnTo>
                      <a:pt x="48" y="41"/>
                    </a:lnTo>
                    <a:lnTo>
                      <a:pt x="69" y="53"/>
                    </a:lnTo>
                    <a:lnTo>
                      <a:pt x="45" y="53"/>
                    </a:lnTo>
                    <a:lnTo>
                      <a:pt x="43" y="79"/>
                    </a:lnTo>
                    <a:lnTo>
                      <a:pt x="36" y="60"/>
                    </a:lnTo>
                    <a:lnTo>
                      <a:pt x="26" y="86"/>
                    </a:lnTo>
                    <a:lnTo>
                      <a:pt x="26" y="62"/>
                    </a:lnTo>
                    <a:lnTo>
                      <a:pt x="0" y="60"/>
                    </a:lnTo>
                    <a:lnTo>
                      <a:pt x="22" y="41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254"/>
              <p:cNvSpPr>
                <a:spLocks/>
              </p:cNvSpPr>
              <p:nvPr/>
            </p:nvSpPr>
            <p:spPr bwMode="auto">
              <a:xfrm>
                <a:off x="7792" y="2894"/>
                <a:ext cx="126" cy="411"/>
              </a:xfrm>
              <a:custGeom>
                <a:avLst/>
                <a:gdLst>
                  <a:gd name="T0" fmla="*/ 123 w 126"/>
                  <a:gd name="T1" fmla="*/ 35 h 411"/>
                  <a:gd name="T2" fmla="*/ 123 w 126"/>
                  <a:gd name="T3" fmla="*/ 31 h 411"/>
                  <a:gd name="T4" fmla="*/ 126 w 126"/>
                  <a:gd name="T5" fmla="*/ 19 h 411"/>
                  <a:gd name="T6" fmla="*/ 121 w 126"/>
                  <a:gd name="T7" fmla="*/ 4 h 411"/>
                  <a:gd name="T8" fmla="*/ 111 w 126"/>
                  <a:gd name="T9" fmla="*/ 0 h 411"/>
                  <a:gd name="T10" fmla="*/ 71 w 126"/>
                  <a:gd name="T11" fmla="*/ 26 h 411"/>
                  <a:gd name="T12" fmla="*/ 21 w 126"/>
                  <a:gd name="T13" fmla="*/ 109 h 411"/>
                  <a:gd name="T14" fmla="*/ 0 w 126"/>
                  <a:gd name="T15" fmla="*/ 237 h 411"/>
                  <a:gd name="T16" fmla="*/ 52 w 126"/>
                  <a:gd name="T17" fmla="*/ 411 h 411"/>
                  <a:gd name="T18" fmla="*/ 80 w 126"/>
                  <a:gd name="T19" fmla="*/ 394 h 411"/>
                  <a:gd name="T20" fmla="*/ 45 w 126"/>
                  <a:gd name="T21" fmla="*/ 263 h 411"/>
                  <a:gd name="T22" fmla="*/ 40 w 126"/>
                  <a:gd name="T23" fmla="*/ 187 h 411"/>
                  <a:gd name="T24" fmla="*/ 59 w 126"/>
                  <a:gd name="T25" fmla="*/ 114 h 411"/>
                  <a:gd name="T26" fmla="*/ 99 w 126"/>
                  <a:gd name="T27" fmla="*/ 43 h 411"/>
                  <a:gd name="T28" fmla="*/ 123 w 126"/>
                  <a:gd name="T29" fmla="*/ 35 h 411"/>
                  <a:gd name="T30" fmla="*/ 123 w 126"/>
                  <a:gd name="T31" fmla="*/ 35 h 4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411">
                    <a:moveTo>
                      <a:pt x="123" y="35"/>
                    </a:moveTo>
                    <a:lnTo>
                      <a:pt x="123" y="31"/>
                    </a:lnTo>
                    <a:lnTo>
                      <a:pt x="126" y="19"/>
                    </a:lnTo>
                    <a:lnTo>
                      <a:pt x="121" y="4"/>
                    </a:lnTo>
                    <a:lnTo>
                      <a:pt x="111" y="0"/>
                    </a:lnTo>
                    <a:lnTo>
                      <a:pt x="71" y="26"/>
                    </a:lnTo>
                    <a:lnTo>
                      <a:pt x="21" y="109"/>
                    </a:lnTo>
                    <a:lnTo>
                      <a:pt x="0" y="237"/>
                    </a:lnTo>
                    <a:lnTo>
                      <a:pt x="52" y="411"/>
                    </a:lnTo>
                    <a:lnTo>
                      <a:pt x="80" y="394"/>
                    </a:lnTo>
                    <a:lnTo>
                      <a:pt x="45" y="263"/>
                    </a:lnTo>
                    <a:lnTo>
                      <a:pt x="40" y="187"/>
                    </a:lnTo>
                    <a:lnTo>
                      <a:pt x="59" y="114"/>
                    </a:lnTo>
                    <a:lnTo>
                      <a:pt x="99" y="43"/>
                    </a:lnTo>
                    <a:lnTo>
                      <a:pt x="123" y="35"/>
                    </a:lnTo>
                    <a:close/>
                  </a:path>
                </a:pathLst>
              </a:custGeom>
              <a:solidFill>
                <a:srgbClr val="66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255"/>
              <p:cNvSpPr>
                <a:spLocks/>
              </p:cNvSpPr>
              <p:nvPr/>
            </p:nvSpPr>
            <p:spPr bwMode="auto">
              <a:xfrm>
                <a:off x="7523" y="4346"/>
                <a:ext cx="295" cy="114"/>
              </a:xfrm>
              <a:custGeom>
                <a:avLst/>
                <a:gdLst>
                  <a:gd name="T0" fmla="*/ 295 w 295"/>
                  <a:gd name="T1" fmla="*/ 64 h 114"/>
                  <a:gd name="T2" fmla="*/ 261 w 295"/>
                  <a:gd name="T3" fmla="*/ 26 h 114"/>
                  <a:gd name="T4" fmla="*/ 252 w 295"/>
                  <a:gd name="T5" fmla="*/ 49 h 114"/>
                  <a:gd name="T6" fmla="*/ 231 w 295"/>
                  <a:gd name="T7" fmla="*/ 9 h 114"/>
                  <a:gd name="T8" fmla="*/ 223 w 295"/>
                  <a:gd name="T9" fmla="*/ 38 h 114"/>
                  <a:gd name="T10" fmla="*/ 216 w 295"/>
                  <a:gd name="T11" fmla="*/ 0 h 114"/>
                  <a:gd name="T12" fmla="*/ 197 w 295"/>
                  <a:gd name="T13" fmla="*/ 38 h 114"/>
                  <a:gd name="T14" fmla="*/ 173 w 295"/>
                  <a:gd name="T15" fmla="*/ 7 h 114"/>
                  <a:gd name="T16" fmla="*/ 166 w 295"/>
                  <a:gd name="T17" fmla="*/ 26 h 114"/>
                  <a:gd name="T18" fmla="*/ 135 w 295"/>
                  <a:gd name="T19" fmla="*/ 2 h 114"/>
                  <a:gd name="T20" fmla="*/ 126 w 295"/>
                  <a:gd name="T21" fmla="*/ 35 h 114"/>
                  <a:gd name="T22" fmla="*/ 109 w 295"/>
                  <a:gd name="T23" fmla="*/ 9 h 114"/>
                  <a:gd name="T24" fmla="*/ 93 w 295"/>
                  <a:gd name="T25" fmla="*/ 42 h 114"/>
                  <a:gd name="T26" fmla="*/ 69 w 295"/>
                  <a:gd name="T27" fmla="*/ 11 h 114"/>
                  <a:gd name="T28" fmla="*/ 52 w 295"/>
                  <a:gd name="T29" fmla="*/ 45 h 114"/>
                  <a:gd name="T30" fmla="*/ 31 w 295"/>
                  <a:gd name="T31" fmla="*/ 23 h 114"/>
                  <a:gd name="T32" fmla="*/ 0 w 295"/>
                  <a:gd name="T33" fmla="*/ 78 h 114"/>
                  <a:gd name="T34" fmla="*/ 71 w 295"/>
                  <a:gd name="T35" fmla="*/ 106 h 114"/>
                  <a:gd name="T36" fmla="*/ 76 w 295"/>
                  <a:gd name="T37" fmla="*/ 64 h 114"/>
                  <a:gd name="T38" fmla="*/ 97 w 295"/>
                  <a:gd name="T39" fmla="*/ 114 h 114"/>
                  <a:gd name="T40" fmla="*/ 114 w 295"/>
                  <a:gd name="T41" fmla="*/ 64 h 114"/>
                  <a:gd name="T42" fmla="*/ 131 w 295"/>
                  <a:gd name="T43" fmla="*/ 104 h 114"/>
                  <a:gd name="T44" fmla="*/ 147 w 295"/>
                  <a:gd name="T45" fmla="*/ 59 h 114"/>
                  <a:gd name="T46" fmla="*/ 176 w 295"/>
                  <a:gd name="T47" fmla="*/ 106 h 114"/>
                  <a:gd name="T48" fmla="*/ 204 w 295"/>
                  <a:gd name="T49" fmla="*/ 59 h 114"/>
                  <a:gd name="T50" fmla="*/ 223 w 295"/>
                  <a:gd name="T51" fmla="*/ 97 h 114"/>
                  <a:gd name="T52" fmla="*/ 231 w 295"/>
                  <a:gd name="T53" fmla="*/ 64 h 114"/>
                  <a:gd name="T54" fmla="*/ 261 w 295"/>
                  <a:gd name="T55" fmla="*/ 97 h 114"/>
                  <a:gd name="T56" fmla="*/ 295 w 295"/>
                  <a:gd name="T57" fmla="*/ 64 h 114"/>
                  <a:gd name="T58" fmla="*/ 295 w 295"/>
                  <a:gd name="T59" fmla="*/ 64 h 1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95" h="114">
                    <a:moveTo>
                      <a:pt x="295" y="64"/>
                    </a:moveTo>
                    <a:lnTo>
                      <a:pt x="261" y="26"/>
                    </a:lnTo>
                    <a:lnTo>
                      <a:pt x="252" y="49"/>
                    </a:lnTo>
                    <a:lnTo>
                      <a:pt x="231" y="9"/>
                    </a:lnTo>
                    <a:lnTo>
                      <a:pt x="223" y="38"/>
                    </a:lnTo>
                    <a:lnTo>
                      <a:pt x="216" y="0"/>
                    </a:lnTo>
                    <a:lnTo>
                      <a:pt x="197" y="38"/>
                    </a:lnTo>
                    <a:lnTo>
                      <a:pt x="173" y="7"/>
                    </a:lnTo>
                    <a:lnTo>
                      <a:pt x="166" y="26"/>
                    </a:lnTo>
                    <a:lnTo>
                      <a:pt x="135" y="2"/>
                    </a:lnTo>
                    <a:lnTo>
                      <a:pt x="126" y="35"/>
                    </a:lnTo>
                    <a:lnTo>
                      <a:pt x="109" y="9"/>
                    </a:lnTo>
                    <a:lnTo>
                      <a:pt x="93" y="42"/>
                    </a:lnTo>
                    <a:lnTo>
                      <a:pt x="69" y="11"/>
                    </a:lnTo>
                    <a:lnTo>
                      <a:pt x="52" y="45"/>
                    </a:lnTo>
                    <a:lnTo>
                      <a:pt x="31" y="23"/>
                    </a:lnTo>
                    <a:lnTo>
                      <a:pt x="0" y="78"/>
                    </a:lnTo>
                    <a:lnTo>
                      <a:pt x="71" y="106"/>
                    </a:lnTo>
                    <a:lnTo>
                      <a:pt x="76" y="64"/>
                    </a:lnTo>
                    <a:lnTo>
                      <a:pt x="97" y="114"/>
                    </a:lnTo>
                    <a:lnTo>
                      <a:pt x="114" y="64"/>
                    </a:lnTo>
                    <a:lnTo>
                      <a:pt x="131" y="104"/>
                    </a:lnTo>
                    <a:lnTo>
                      <a:pt x="147" y="59"/>
                    </a:lnTo>
                    <a:lnTo>
                      <a:pt x="176" y="106"/>
                    </a:lnTo>
                    <a:lnTo>
                      <a:pt x="204" y="59"/>
                    </a:lnTo>
                    <a:lnTo>
                      <a:pt x="223" y="97"/>
                    </a:lnTo>
                    <a:lnTo>
                      <a:pt x="231" y="64"/>
                    </a:lnTo>
                    <a:lnTo>
                      <a:pt x="261" y="97"/>
                    </a:lnTo>
                    <a:lnTo>
                      <a:pt x="295" y="64"/>
                    </a:lnTo>
                    <a:close/>
                  </a:path>
                </a:pathLst>
              </a:custGeom>
              <a:solidFill>
                <a:srgbClr val="87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256"/>
              <p:cNvSpPr>
                <a:spLocks/>
              </p:cNvSpPr>
              <p:nvPr/>
            </p:nvSpPr>
            <p:spPr bwMode="auto">
              <a:xfrm>
                <a:off x="7668" y="4384"/>
                <a:ext cx="74" cy="52"/>
              </a:xfrm>
              <a:custGeom>
                <a:avLst/>
                <a:gdLst>
                  <a:gd name="T0" fmla="*/ 74 w 74"/>
                  <a:gd name="T1" fmla="*/ 26 h 52"/>
                  <a:gd name="T2" fmla="*/ 55 w 74"/>
                  <a:gd name="T3" fmla="*/ 0 h 52"/>
                  <a:gd name="T4" fmla="*/ 48 w 74"/>
                  <a:gd name="T5" fmla="*/ 16 h 52"/>
                  <a:gd name="T6" fmla="*/ 31 w 74"/>
                  <a:gd name="T7" fmla="*/ 0 h 52"/>
                  <a:gd name="T8" fmla="*/ 28 w 74"/>
                  <a:gd name="T9" fmla="*/ 21 h 52"/>
                  <a:gd name="T10" fmla="*/ 21 w 74"/>
                  <a:gd name="T11" fmla="*/ 4 h 52"/>
                  <a:gd name="T12" fmla="*/ 14 w 74"/>
                  <a:gd name="T13" fmla="*/ 26 h 52"/>
                  <a:gd name="T14" fmla="*/ 12 w 74"/>
                  <a:gd name="T15" fmla="*/ 4 h 52"/>
                  <a:gd name="T16" fmla="*/ 0 w 74"/>
                  <a:gd name="T17" fmla="*/ 47 h 52"/>
                  <a:gd name="T18" fmla="*/ 7 w 74"/>
                  <a:gd name="T19" fmla="*/ 38 h 52"/>
                  <a:gd name="T20" fmla="*/ 14 w 74"/>
                  <a:gd name="T21" fmla="*/ 52 h 52"/>
                  <a:gd name="T22" fmla="*/ 19 w 74"/>
                  <a:gd name="T23" fmla="*/ 30 h 52"/>
                  <a:gd name="T24" fmla="*/ 31 w 74"/>
                  <a:gd name="T25" fmla="*/ 47 h 52"/>
                  <a:gd name="T26" fmla="*/ 38 w 74"/>
                  <a:gd name="T27" fmla="*/ 21 h 52"/>
                  <a:gd name="T28" fmla="*/ 48 w 74"/>
                  <a:gd name="T29" fmla="*/ 42 h 52"/>
                  <a:gd name="T30" fmla="*/ 57 w 74"/>
                  <a:gd name="T31" fmla="*/ 26 h 52"/>
                  <a:gd name="T32" fmla="*/ 67 w 74"/>
                  <a:gd name="T33" fmla="*/ 42 h 52"/>
                  <a:gd name="T34" fmla="*/ 74 w 74"/>
                  <a:gd name="T35" fmla="*/ 26 h 52"/>
                  <a:gd name="T36" fmla="*/ 74 w 74"/>
                  <a:gd name="T37" fmla="*/ 2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4" h="52">
                    <a:moveTo>
                      <a:pt x="74" y="26"/>
                    </a:moveTo>
                    <a:lnTo>
                      <a:pt x="55" y="0"/>
                    </a:lnTo>
                    <a:lnTo>
                      <a:pt x="48" y="16"/>
                    </a:lnTo>
                    <a:lnTo>
                      <a:pt x="31" y="0"/>
                    </a:lnTo>
                    <a:lnTo>
                      <a:pt x="28" y="21"/>
                    </a:lnTo>
                    <a:lnTo>
                      <a:pt x="21" y="4"/>
                    </a:lnTo>
                    <a:lnTo>
                      <a:pt x="14" y="26"/>
                    </a:lnTo>
                    <a:lnTo>
                      <a:pt x="12" y="4"/>
                    </a:lnTo>
                    <a:lnTo>
                      <a:pt x="0" y="47"/>
                    </a:lnTo>
                    <a:lnTo>
                      <a:pt x="7" y="38"/>
                    </a:lnTo>
                    <a:lnTo>
                      <a:pt x="14" y="52"/>
                    </a:lnTo>
                    <a:lnTo>
                      <a:pt x="19" y="30"/>
                    </a:lnTo>
                    <a:lnTo>
                      <a:pt x="31" y="47"/>
                    </a:lnTo>
                    <a:lnTo>
                      <a:pt x="38" y="21"/>
                    </a:lnTo>
                    <a:lnTo>
                      <a:pt x="48" y="42"/>
                    </a:lnTo>
                    <a:lnTo>
                      <a:pt x="57" y="26"/>
                    </a:lnTo>
                    <a:lnTo>
                      <a:pt x="67" y="42"/>
                    </a:lnTo>
                    <a:lnTo>
                      <a:pt x="74" y="2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257"/>
              <p:cNvSpPr>
                <a:spLocks/>
              </p:cNvSpPr>
              <p:nvPr/>
            </p:nvSpPr>
            <p:spPr bwMode="auto">
              <a:xfrm>
                <a:off x="6090" y="3405"/>
                <a:ext cx="295" cy="480"/>
              </a:xfrm>
              <a:custGeom>
                <a:avLst/>
                <a:gdLst>
                  <a:gd name="T0" fmla="*/ 0 w 295"/>
                  <a:gd name="T1" fmla="*/ 52 h 480"/>
                  <a:gd name="T2" fmla="*/ 55 w 295"/>
                  <a:gd name="T3" fmla="*/ 0 h 480"/>
                  <a:gd name="T4" fmla="*/ 295 w 295"/>
                  <a:gd name="T5" fmla="*/ 480 h 480"/>
                  <a:gd name="T6" fmla="*/ 0 w 295"/>
                  <a:gd name="T7" fmla="*/ 52 h 480"/>
                  <a:gd name="T8" fmla="*/ 0 w 295"/>
                  <a:gd name="T9" fmla="*/ 52 h 4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5" h="480">
                    <a:moveTo>
                      <a:pt x="0" y="52"/>
                    </a:moveTo>
                    <a:lnTo>
                      <a:pt x="55" y="0"/>
                    </a:lnTo>
                    <a:lnTo>
                      <a:pt x="295" y="48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21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258"/>
              <p:cNvSpPr>
                <a:spLocks/>
              </p:cNvSpPr>
              <p:nvPr/>
            </p:nvSpPr>
            <p:spPr bwMode="auto">
              <a:xfrm>
                <a:off x="7687" y="4414"/>
                <a:ext cx="97" cy="53"/>
              </a:xfrm>
              <a:custGeom>
                <a:avLst/>
                <a:gdLst>
                  <a:gd name="T0" fmla="*/ 97 w 97"/>
                  <a:gd name="T1" fmla="*/ 29 h 53"/>
                  <a:gd name="T2" fmla="*/ 78 w 97"/>
                  <a:gd name="T3" fmla="*/ 0 h 53"/>
                  <a:gd name="T4" fmla="*/ 74 w 97"/>
                  <a:gd name="T5" fmla="*/ 17 h 53"/>
                  <a:gd name="T6" fmla="*/ 67 w 97"/>
                  <a:gd name="T7" fmla="*/ 3 h 53"/>
                  <a:gd name="T8" fmla="*/ 64 w 97"/>
                  <a:gd name="T9" fmla="*/ 22 h 53"/>
                  <a:gd name="T10" fmla="*/ 55 w 97"/>
                  <a:gd name="T11" fmla="*/ 10 h 53"/>
                  <a:gd name="T12" fmla="*/ 48 w 97"/>
                  <a:gd name="T13" fmla="*/ 22 h 53"/>
                  <a:gd name="T14" fmla="*/ 38 w 97"/>
                  <a:gd name="T15" fmla="*/ 12 h 53"/>
                  <a:gd name="T16" fmla="*/ 36 w 97"/>
                  <a:gd name="T17" fmla="*/ 29 h 53"/>
                  <a:gd name="T18" fmla="*/ 26 w 97"/>
                  <a:gd name="T19" fmla="*/ 17 h 53"/>
                  <a:gd name="T20" fmla="*/ 19 w 97"/>
                  <a:gd name="T21" fmla="*/ 29 h 53"/>
                  <a:gd name="T22" fmla="*/ 9 w 97"/>
                  <a:gd name="T23" fmla="*/ 19 h 53"/>
                  <a:gd name="T24" fmla="*/ 0 w 97"/>
                  <a:gd name="T25" fmla="*/ 46 h 53"/>
                  <a:gd name="T26" fmla="*/ 9 w 97"/>
                  <a:gd name="T27" fmla="*/ 38 h 53"/>
                  <a:gd name="T28" fmla="*/ 14 w 97"/>
                  <a:gd name="T29" fmla="*/ 48 h 53"/>
                  <a:gd name="T30" fmla="*/ 21 w 97"/>
                  <a:gd name="T31" fmla="*/ 38 h 53"/>
                  <a:gd name="T32" fmla="*/ 36 w 97"/>
                  <a:gd name="T33" fmla="*/ 53 h 53"/>
                  <a:gd name="T34" fmla="*/ 36 w 97"/>
                  <a:gd name="T35" fmla="*/ 38 h 53"/>
                  <a:gd name="T36" fmla="*/ 45 w 97"/>
                  <a:gd name="T37" fmla="*/ 48 h 53"/>
                  <a:gd name="T38" fmla="*/ 48 w 97"/>
                  <a:gd name="T39" fmla="*/ 36 h 53"/>
                  <a:gd name="T40" fmla="*/ 62 w 97"/>
                  <a:gd name="T41" fmla="*/ 46 h 53"/>
                  <a:gd name="T42" fmla="*/ 64 w 97"/>
                  <a:gd name="T43" fmla="*/ 34 h 53"/>
                  <a:gd name="T44" fmla="*/ 74 w 97"/>
                  <a:gd name="T45" fmla="*/ 43 h 53"/>
                  <a:gd name="T46" fmla="*/ 78 w 97"/>
                  <a:gd name="T47" fmla="*/ 29 h 53"/>
                  <a:gd name="T48" fmla="*/ 93 w 97"/>
                  <a:gd name="T49" fmla="*/ 38 h 53"/>
                  <a:gd name="T50" fmla="*/ 90 w 97"/>
                  <a:gd name="T51" fmla="*/ 27 h 53"/>
                  <a:gd name="T52" fmla="*/ 97 w 97"/>
                  <a:gd name="T53" fmla="*/ 29 h 53"/>
                  <a:gd name="T54" fmla="*/ 97 w 97"/>
                  <a:gd name="T55" fmla="*/ 29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53">
                    <a:moveTo>
                      <a:pt x="97" y="29"/>
                    </a:moveTo>
                    <a:lnTo>
                      <a:pt x="78" y="0"/>
                    </a:lnTo>
                    <a:lnTo>
                      <a:pt x="74" y="17"/>
                    </a:lnTo>
                    <a:lnTo>
                      <a:pt x="67" y="3"/>
                    </a:lnTo>
                    <a:lnTo>
                      <a:pt x="64" y="22"/>
                    </a:lnTo>
                    <a:lnTo>
                      <a:pt x="55" y="10"/>
                    </a:lnTo>
                    <a:lnTo>
                      <a:pt x="48" y="22"/>
                    </a:lnTo>
                    <a:lnTo>
                      <a:pt x="38" y="12"/>
                    </a:lnTo>
                    <a:lnTo>
                      <a:pt x="36" y="29"/>
                    </a:lnTo>
                    <a:lnTo>
                      <a:pt x="26" y="17"/>
                    </a:lnTo>
                    <a:lnTo>
                      <a:pt x="19" y="29"/>
                    </a:lnTo>
                    <a:lnTo>
                      <a:pt x="9" y="19"/>
                    </a:lnTo>
                    <a:lnTo>
                      <a:pt x="0" y="46"/>
                    </a:lnTo>
                    <a:lnTo>
                      <a:pt x="9" y="38"/>
                    </a:lnTo>
                    <a:lnTo>
                      <a:pt x="14" y="48"/>
                    </a:lnTo>
                    <a:lnTo>
                      <a:pt x="21" y="38"/>
                    </a:lnTo>
                    <a:lnTo>
                      <a:pt x="36" y="53"/>
                    </a:lnTo>
                    <a:lnTo>
                      <a:pt x="36" y="38"/>
                    </a:lnTo>
                    <a:lnTo>
                      <a:pt x="45" y="48"/>
                    </a:lnTo>
                    <a:lnTo>
                      <a:pt x="48" y="36"/>
                    </a:lnTo>
                    <a:lnTo>
                      <a:pt x="62" y="46"/>
                    </a:lnTo>
                    <a:lnTo>
                      <a:pt x="64" y="34"/>
                    </a:lnTo>
                    <a:lnTo>
                      <a:pt x="74" y="43"/>
                    </a:lnTo>
                    <a:lnTo>
                      <a:pt x="78" y="29"/>
                    </a:lnTo>
                    <a:lnTo>
                      <a:pt x="93" y="38"/>
                    </a:lnTo>
                    <a:lnTo>
                      <a:pt x="90" y="27"/>
                    </a:lnTo>
                    <a:lnTo>
                      <a:pt x="97" y="29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259"/>
              <p:cNvSpPr>
                <a:spLocks/>
              </p:cNvSpPr>
              <p:nvPr/>
            </p:nvSpPr>
            <p:spPr bwMode="auto">
              <a:xfrm>
                <a:off x="8958" y="3457"/>
                <a:ext cx="257" cy="375"/>
              </a:xfrm>
              <a:custGeom>
                <a:avLst/>
                <a:gdLst>
                  <a:gd name="T0" fmla="*/ 0 w 257"/>
                  <a:gd name="T1" fmla="*/ 12 h 375"/>
                  <a:gd name="T2" fmla="*/ 24 w 257"/>
                  <a:gd name="T3" fmla="*/ 21 h 375"/>
                  <a:gd name="T4" fmla="*/ 86 w 257"/>
                  <a:gd name="T5" fmla="*/ 71 h 375"/>
                  <a:gd name="T6" fmla="*/ 155 w 257"/>
                  <a:gd name="T7" fmla="*/ 180 h 375"/>
                  <a:gd name="T8" fmla="*/ 212 w 257"/>
                  <a:gd name="T9" fmla="*/ 375 h 375"/>
                  <a:gd name="T10" fmla="*/ 257 w 257"/>
                  <a:gd name="T11" fmla="*/ 347 h 375"/>
                  <a:gd name="T12" fmla="*/ 238 w 257"/>
                  <a:gd name="T13" fmla="*/ 247 h 375"/>
                  <a:gd name="T14" fmla="*/ 160 w 257"/>
                  <a:gd name="T15" fmla="*/ 83 h 375"/>
                  <a:gd name="T16" fmla="*/ 117 w 257"/>
                  <a:gd name="T17" fmla="*/ 33 h 375"/>
                  <a:gd name="T18" fmla="*/ 48 w 257"/>
                  <a:gd name="T19" fmla="*/ 0 h 375"/>
                  <a:gd name="T20" fmla="*/ 0 w 257"/>
                  <a:gd name="T21" fmla="*/ 12 h 375"/>
                  <a:gd name="T22" fmla="*/ 0 w 257"/>
                  <a:gd name="T23" fmla="*/ 12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7" h="375">
                    <a:moveTo>
                      <a:pt x="0" y="12"/>
                    </a:moveTo>
                    <a:lnTo>
                      <a:pt x="24" y="21"/>
                    </a:lnTo>
                    <a:lnTo>
                      <a:pt x="86" y="71"/>
                    </a:lnTo>
                    <a:lnTo>
                      <a:pt x="155" y="180"/>
                    </a:lnTo>
                    <a:lnTo>
                      <a:pt x="212" y="375"/>
                    </a:lnTo>
                    <a:lnTo>
                      <a:pt x="257" y="347"/>
                    </a:lnTo>
                    <a:lnTo>
                      <a:pt x="238" y="247"/>
                    </a:lnTo>
                    <a:lnTo>
                      <a:pt x="160" y="83"/>
                    </a:lnTo>
                    <a:lnTo>
                      <a:pt x="117" y="33"/>
                    </a:lnTo>
                    <a:lnTo>
                      <a:pt x="48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B0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260"/>
              <p:cNvSpPr>
                <a:spLocks/>
              </p:cNvSpPr>
              <p:nvPr/>
            </p:nvSpPr>
            <p:spPr bwMode="auto">
              <a:xfrm>
                <a:off x="7442" y="4486"/>
                <a:ext cx="293" cy="114"/>
              </a:xfrm>
              <a:custGeom>
                <a:avLst/>
                <a:gdLst>
                  <a:gd name="T0" fmla="*/ 0 w 293"/>
                  <a:gd name="T1" fmla="*/ 62 h 114"/>
                  <a:gd name="T2" fmla="*/ 33 w 293"/>
                  <a:gd name="T3" fmla="*/ 24 h 114"/>
                  <a:gd name="T4" fmla="*/ 43 w 293"/>
                  <a:gd name="T5" fmla="*/ 45 h 114"/>
                  <a:gd name="T6" fmla="*/ 62 w 293"/>
                  <a:gd name="T7" fmla="*/ 9 h 114"/>
                  <a:gd name="T8" fmla="*/ 72 w 293"/>
                  <a:gd name="T9" fmla="*/ 40 h 114"/>
                  <a:gd name="T10" fmla="*/ 79 w 293"/>
                  <a:gd name="T11" fmla="*/ 0 h 114"/>
                  <a:gd name="T12" fmla="*/ 98 w 293"/>
                  <a:gd name="T13" fmla="*/ 40 h 114"/>
                  <a:gd name="T14" fmla="*/ 121 w 293"/>
                  <a:gd name="T15" fmla="*/ 7 h 114"/>
                  <a:gd name="T16" fmla="*/ 126 w 293"/>
                  <a:gd name="T17" fmla="*/ 26 h 114"/>
                  <a:gd name="T18" fmla="*/ 164 w 293"/>
                  <a:gd name="T19" fmla="*/ 2 h 114"/>
                  <a:gd name="T20" fmla="*/ 167 w 293"/>
                  <a:gd name="T21" fmla="*/ 35 h 114"/>
                  <a:gd name="T22" fmla="*/ 186 w 293"/>
                  <a:gd name="T23" fmla="*/ 9 h 114"/>
                  <a:gd name="T24" fmla="*/ 202 w 293"/>
                  <a:gd name="T25" fmla="*/ 43 h 114"/>
                  <a:gd name="T26" fmla="*/ 226 w 293"/>
                  <a:gd name="T27" fmla="*/ 14 h 114"/>
                  <a:gd name="T28" fmla="*/ 240 w 293"/>
                  <a:gd name="T29" fmla="*/ 45 h 114"/>
                  <a:gd name="T30" fmla="*/ 266 w 293"/>
                  <a:gd name="T31" fmla="*/ 26 h 114"/>
                  <a:gd name="T32" fmla="*/ 293 w 293"/>
                  <a:gd name="T33" fmla="*/ 78 h 114"/>
                  <a:gd name="T34" fmla="*/ 221 w 293"/>
                  <a:gd name="T35" fmla="*/ 109 h 114"/>
                  <a:gd name="T36" fmla="*/ 219 w 293"/>
                  <a:gd name="T37" fmla="*/ 66 h 114"/>
                  <a:gd name="T38" fmla="*/ 195 w 293"/>
                  <a:gd name="T39" fmla="*/ 114 h 114"/>
                  <a:gd name="T40" fmla="*/ 178 w 293"/>
                  <a:gd name="T41" fmla="*/ 66 h 114"/>
                  <a:gd name="T42" fmla="*/ 164 w 293"/>
                  <a:gd name="T43" fmla="*/ 104 h 114"/>
                  <a:gd name="T44" fmla="*/ 148 w 293"/>
                  <a:gd name="T45" fmla="*/ 57 h 114"/>
                  <a:gd name="T46" fmla="*/ 117 w 293"/>
                  <a:gd name="T47" fmla="*/ 107 h 114"/>
                  <a:gd name="T48" fmla="*/ 88 w 293"/>
                  <a:gd name="T49" fmla="*/ 57 h 114"/>
                  <a:gd name="T50" fmla="*/ 72 w 293"/>
                  <a:gd name="T51" fmla="*/ 95 h 114"/>
                  <a:gd name="T52" fmla="*/ 62 w 293"/>
                  <a:gd name="T53" fmla="*/ 62 h 114"/>
                  <a:gd name="T54" fmla="*/ 33 w 293"/>
                  <a:gd name="T55" fmla="*/ 97 h 114"/>
                  <a:gd name="T56" fmla="*/ 0 w 293"/>
                  <a:gd name="T57" fmla="*/ 62 h 114"/>
                  <a:gd name="T58" fmla="*/ 0 w 293"/>
                  <a:gd name="T59" fmla="*/ 62 h 1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93" h="114">
                    <a:moveTo>
                      <a:pt x="0" y="62"/>
                    </a:moveTo>
                    <a:lnTo>
                      <a:pt x="33" y="24"/>
                    </a:lnTo>
                    <a:lnTo>
                      <a:pt x="43" y="45"/>
                    </a:lnTo>
                    <a:lnTo>
                      <a:pt x="62" y="9"/>
                    </a:lnTo>
                    <a:lnTo>
                      <a:pt x="72" y="40"/>
                    </a:lnTo>
                    <a:lnTo>
                      <a:pt x="79" y="0"/>
                    </a:lnTo>
                    <a:lnTo>
                      <a:pt x="98" y="40"/>
                    </a:lnTo>
                    <a:lnTo>
                      <a:pt x="121" y="7"/>
                    </a:lnTo>
                    <a:lnTo>
                      <a:pt x="126" y="26"/>
                    </a:lnTo>
                    <a:lnTo>
                      <a:pt x="164" y="2"/>
                    </a:lnTo>
                    <a:lnTo>
                      <a:pt x="167" y="35"/>
                    </a:lnTo>
                    <a:lnTo>
                      <a:pt x="186" y="9"/>
                    </a:lnTo>
                    <a:lnTo>
                      <a:pt x="202" y="43"/>
                    </a:lnTo>
                    <a:lnTo>
                      <a:pt x="226" y="14"/>
                    </a:lnTo>
                    <a:lnTo>
                      <a:pt x="240" y="45"/>
                    </a:lnTo>
                    <a:lnTo>
                      <a:pt x="266" y="26"/>
                    </a:lnTo>
                    <a:lnTo>
                      <a:pt x="293" y="78"/>
                    </a:lnTo>
                    <a:lnTo>
                      <a:pt x="221" y="109"/>
                    </a:lnTo>
                    <a:lnTo>
                      <a:pt x="219" y="66"/>
                    </a:lnTo>
                    <a:lnTo>
                      <a:pt x="195" y="114"/>
                    </a:lnTo>
                    <a:lnTo>
                      <a:pt x="178" y="66"/>
                    </a:lnTo>
                    <a:lnTo>
                      <a:pt x="164" y="104"/>
                    </a:lnTo>
                    <a:lnTo>
                      <a:pt x="148" y="57"/>
                    </a:lnTo>
                    <a:lnTo>
                      <a:pt x="117" y="107"/>
                    </a:lnTo>
                    <a:lnTo>
                      <a:pt x="88" y="57"/>
                    </a:lnTo>
                    <a:lnTo>
                      <a:pt x="72" y="95"/>
                    </a:lnTo>
                    <a:lnTo>
                      <a:pt x="62" y="62"/>
                    </a:lnTo>
                    <a:lnTo>
                      <a:pt x="33" y="97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878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261"/>
              <p:cNvSpPr>
                <a:spLocks/>
              </p:cNvSpPr>
              <p:nvPr/>
            </p:nvSpPr>
            <p:spPr bwMode="auto">
              <a:xfrm>
                <a:off x="7433" y="4450"/>
                <a:ext cx="97" cy="55"/>
              </a:xfrm>
              <a:custGeom>
                <a:avLst/>
                <a:gdLst>
                  <a:gd name="T0" fmla="*/ 0 w 97"/>
                  <a:gd name="T1" fmla="*/ 29 h 55"/>
                  <a:gd name="T2" fmla="*/ 21 w 97"/>
                  <a:gd name="T3" fmla="*/ 0 h 55"/>
                  <a:gd name="T4" fmla="*/ 26 w 97"/>
                  <a:gd name="T5" fmla="*/ 17 h 55"/>
                  <a:gd name="T6" fmla="*/ 28 w 97"/>
                  <a:gd name="T7" fmla="*/ 7 h 55"/>
                  <a:gd name="T8" fmla="*/ 35 w 97"/>
                  <a:gd name="T9" fmla="*/ 26 h 55"/>
                  <a:gd name="T10" fmla="*/ 45 w 97"/>
                  <a:gd name="T11" fmla="*/ 12 h 55"/>
                  <a:gd name="T12" fmla="*/ 52 w 97"/>
                  <a:gd name="T13" fmla="*/ 26 h 55"/>
                  <a:gd name="T14" fmla="*/ 57 w 97"/>
                  <a:gd name="T15" fmla="*/ 12 h 55"/>
                  <a:gd name="T16" fmla="*/ 61 w 97"/>
                  <a:gd name="T17" fmla="*/ 29 h 55"/>
                  <a:gd name="T18" fmla="*/ 71 w 97"/>
                  <a:gd name="T19" fmla="*/ 19 h 55"/>
                  <a:gd name="T20" fmla="*/ 78 w 97"/>
                  <a:gd name="T21" fmla="*/ 33 h 55"/>
                  <a:gd name="T22" fmla="*/ 88 w 97"/>
                  <a:gd name="T23" fmla="*/ 19 h 55"/>
                  <a:gd name="T24" fmla="*/ 97 w 97"/>
                  <a:gd name="T25" fmla="*/ 50 h 55"/>
                  <a:gd name="T26" fmla="*/ 88 w 97"/>
                  <a:gd name="T27" fmla="*/ 43 h 55"/>
                  <a:gd name="T28" fmla="*/ 81 w 97"/>
                  <a:gd name="T29" fmla="*/ 52 h 55"/>
                  <a:gd name="T30" fmla="*/ 73 w 97"/>
                  <a:gd name="T31" fmla="*/ 43 h 55"/>
                  <a:gd name="T32" fmla="*/ 64 w 97"/>
                  <a:gd name="T33" fmla="*/ 55 h 55"/>
                  <a:gd name="T34" fmla="*/ 61 w 97"/>
                  <a:gd name="T35" fmla="*/ 43 h 55"/>
                  <a:gd name="T36" fmla="*/ 52 w 97"/>
                  <a:gd name="T37" fmla="*/ 52 h 55"/>
                  <a:gd name="T38" fmla="*/ 47 w 97"/>
                  <a:gd name="T39" fmla="*/ 38 h 55"/>
                  <a:gd name="T40" fmla="*/ 40 w 97"/>
                  <a:gd name="T41" fmla="*/ 50 h 55"/>
                  <a:gd name="T42" fmla="*/ 35 w 97"/>
                  <a:gd name="T43" fmla="*/ 36 h 55"/>
                  <a:gd name="T44" fmla="*/ 21 w 97"/>
                  <a:gd name="T45" fmla="*/ 43 h 55"/>
                  <a:gd name="T46" fmla="*/ 19 w 97"/>
                  <a:gd name="T47" fmla="*/ 29 h 55"/>
                  <a:gd name="T48" fmla="*/ 4 w 97"/>
                  <a:gd name="T49" fmla="*/ 38 h 55"/>
                  <a:gd name="T50" fmla="*/ 4 w 97"/>
                  <a:gd name="T51" fmla="*/ 29 h 55"/>
                  <a:gd name="T52" fmla="*/ 0 w 97"/>
                  <a:gd name="T53" fmla="*/ 29 h 55"/>
                  <a:gd name="T54" fmla="*/ 0 w 97"/>
                  <a:gd name="T55" fmla="*/ 29 h 5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55">
                    <a:moveTo>
                      <a:pt x="0" y="29"/>
                    </a:moveTo>
                    <a:lnTo>
                      <a:pt x="21" y="0"/>
                    </a:lnTo>
                    <a:lnTo>
                      <a:pt x="26" y="17"/>
                    </a:lnTo>
                    <a:lnTo>
                      <a:pt x="28" y="7"/>
                    </a:lnTo>
                    <a:lnTo>
                      <a:pt x="35" y="26"/>
                    </a:lnTo>
                    <a:lnTo>
                      <a:pt x="45" y="12"/>
                    </a:lnTo>
                    <a:lnTo>
                      <a:pt x="52" y="26"/>
                    </a:lnTo>
                    <a:lnTo>
                      <a:pt x="57" y="12"/>
                    </a:lnTo>
                    <a:lnTo>
                      <a:pt x="61" y="29"/>
                    </a:lnTo>
                    <a:lnTo>
                      <a:pt x="71" y="19"/>
                    </a:lnTo>
                    <a:lnTo>
                      <a:pt x="78" y="33"/>
                    </a:lnTo>
                    <a:lnTo>
                      <a:pt x="88" y="19"/>
                    </a:lnTo>
                    <a:lnTo>
                      <a:pt x="97" y="50"/>
                    </a:lnTo>
                    <a:lnTo>
                      <a:pt x="88" y="43"/>
                    </a:lnTo>
                    <a:lnTo>
                      <a:pt x="81" y="52"/>
                    </a:lnTo>
                    <a:lnTo>
                      <a:pt x="73" y="43"/>
                    </a:lnTo>
                    <a:lnTo>
                      <a:pt x="64" y="55"/>
                    </a:lnTo>
                    <a:lnTo>
                      <a:pt x="61" y="43"/>
                    </a:lnTo>
                    <a:lnTo>
                      <a:pt x="52" y="52"/>
                    </a:lnTo>
                    <a:lnTo>
                      <a:pt x="47" y="38"/>
                    </a:lnTo>
                    <a:lnTo>
                      <a:pt x="40" y="50"/>
                    </a:lnTo>
                    <a:lnTo>
                      <a:pt x="35" y="36"/>
                    </a:lnTo>
                    <a:lnTo>
                      <a:pt x="21" y="43"/>
                    </a:lnTo>
                    <a:lnTo>
                      <a:pt x="19" y="29"/>
                    </a:lnTo>
                    <a:lnTo>
                      <a:pt x="4" y="38"/>
                    </a:lnTo>
                    <a:lnTo>
                      <a:pt x="4" y="29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262"/>
              <p:cNvSpPr>
                <a:spLocks/>
              </p:cNvSpPr>
              <p:nvPr/>
            </p:nvSpPr>
            <p:spPr bwMode="auto">
              <a:xfrm>
                <a:off x="7490" y="4486"/>
                <a:ext cx="100" cy="69"/>
              </a:xfrm>
              <a:custGeom>
                <a:avLst/>
                <a:gdLst>
                  <a:gd name="T0" fmla="*/ 4 w 100"/>
                  <a:gd name="T1" fmla="*/ 16 h 69"/>
                  <a:gd name="T2" fmla="*/ 16 w 100"/>
                  <a:gd name="T3" fmla="*/ 0 h 69"/>
                  <a:gd name="T4" fmla="*/ 21 w 100"/>
                  <a:gd name="T5" fmla="*/ 24 h 69"/>
                  <a:gd name="T6" fmla="*/ 33 w 100"/>
                  <a:gd name="T7" fmla="*/ 7 h 69"/>
                  <a:gd name="T8" fmla="*/ 38 w 100"/>
                  <a:gd name="T9" fmla="*/ 24 h 69"/>
                  <a:gd name="T10" fmla="*/ 47 w 100"/>
                  <a:gd name="T11" fmla="*/ 14 h 69"/>
                  <a:gd name="T12" fmla="*/ 52 w 100"/>
                  <a:gd name="T13" fmla="*/ 26 h 69"/>
                  <a:gd name="T14" fmla="*/ 64 w 100"/>
                  <a:gd name="T15" fmla="*/ 19 h 69"/>
                  <a:gd name="T16" fmla="*/ 69 w 100"/>
                  <a:gd name="T17" fmla="*/ 33 h 69"/>
                  <a:gd name="T18" fmla="*/ 78 w 100"/>
                  <a:gd name="T19" fmla="*/ 26 h 69"/>
                  <a:gd name="T20" fmla="*/ 83 w 100"/>
                  <a:gd name="T21" fmla="*/ 43 h 69"/>
                  <a:gd name="T22" fmla="*/ 95 w 100"/>
                  <a:gd name="T23" fmla="*/ 35 h 69"/>
                  <a:gd name="T24" fmla="*/ 100 w 100"/>
                  <a:gd name="T25" fmla="*/ 52 h 69"/>
                  <a:gd name="T26" fmla="*/ 83 w 100"/>
                  <a:gd name="T27" fmla="*/ 69 h 69"/>
                  <a:gd name="T28" fmla="*/ 83 w 100"/>
                  <a:gd name="T29" fmla="*/ 54 h 69"/>
                  <a:gd name="T30" fmla="*/ 69 w 100"/>
                  <a:gd name="T31" fmla="*/ 62 h 69"/>
                  <a:gd name="T32" fmla="*/ 69 w 100"/>
                  <a:gd name="T33" fmla="*/ 50 h 69"/>
                  <a:gd name="T34" fmla="*/ 52 w 100"/>
                  <a:gd name="T35" fmla="*/ 54 h 69"/>
                  <a:gd name="T36" fmla="*/ 52 w 100"/>
                  <a:gd name="T37" fmla="*/ 43 h 69"/>
                  <a:gd name="T38" fmla="*/ 43 w 100"/>
                  <a:gd name="T39" fmla="*/ 50 h 69"/>
                  <a:gd name="T40" fmla="*/ 43 w 100"/>
                  <a:gd name="T41" fmla="*/ 35 h 69"/>
                  <a:gd name="T42" fmla="*/ 31 w 100"/>
                  <a:gd name="T43" fmla="*/ 45 h 69"/>
                  <a:gd name="T44" fmla="*/ 26 w 100"/>
                  <a:gd name="T45" fmla="*/ 28 h 69"/>
                  <a:gd name="T46" fmla="*/ 14 w 100"/>
                  <a:gd name="T47" fmla="*/ 40 h 69"/>
                  <a:gd name="T48" fmla="*/ 14 w 100"/>
                  <a:gd name="T49" fmla="*/ 26 h 69"/>
                  <a:gd name="T50" fmla="*/ 0 w 100"/>
                  <a:gd name="T51" fmla="*/ 33 h 69"/>
                  <a:gd name="T52" fmla="*/ 4 w 100"/>
                  <a:gd name="T53" fmla="*/ 16 h 69"/>
                  <a:gd name="T54" fmla="*/ 4 w 100"/>
                  <a:gd name="T55" fmla="*/ 16 h 6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0" h="69">
                    <a:moveTo>
                      <a:pt x="4" y="16"/>
                    </a:moveTo>
                    <a:lnTo>
                      <a:pt x="16" y="0"/>
                    </a:lnTo>
                    <a:lnTo>
                      <a:pt x="21" y="24"/>
                    </a:lnTo>
                    <a:lnTo>
                      <a:pt x="33" y="7"/>
                    </a:lnTo>
                    <a:lnTo>
                      <a:pt x="38" y="24"/>
                    </a:lnTo>
                    <a:lnTo>
                      <a:pt x="47" y="14"/>
                    </a:lnTo>
                    <a:lnTo>
                      <a:pt x="52" y="26"/>
                    </a:lnTo>
                    <a:lnTo>
                      <a:pt x="64" y="19"/>
                    </a:lnTo>
                    <a:lnTo>
                      <a:pt x="69" y="33"/>
                    </a:lnTo>
                    <a:lnTo>
                      <a:pt x="78" y="26"/>
                    </a:lnTo>
                    <a:lnTo>
                      <a:pt x="83" y="43"/>
                    </a:lnTo>
                    <a:lnTo>
                      <a:pt x="95" y="35"/>
                    </a:lnTo>
                    <a:lnTo>
                      <a:pt x="100" y="52"/>
                    </a:lnTo>
                    <a:lnTo>
                      <a:pt x="83" y="69"/>
                    </a:lnTo>
                    <a:lnTo>
                      <a:pt x="83" y="54"/>
                    </a:lnTo>
                    <a:lnTo>
                      <a:pt x="69" y="62"/>
                    </a:lnTo>
                    <a:lnTo>
                      <a:pt x="69" y="50"/>
                    </a:lnTo>
                    <a:lnTo>
                      <a:pt x="52" y="54"/>
                    </a:lnTo>
                    <a:lnTo>
                      <a:pt x="52" y="43"/>
                    </a:lnTo>
                    <a:lnTo>
                      <a:pt x="43" y="50"/>
                    </a:lnTo>
                    <a:lnTo>
                      <a:pt x="43" y="35"/>
                    </a:lnTo>
                    <a:lnTo>
                      <a:pt x="31" y="45"/>
                    </a:lnTo>
                    <a:lnTo>
                      <a:pt x="26" y="28"/>
                    </a:lnTo>
                    <a:lnTo>
                      <a:pt x="14" y="40"/>
                    </a:lnTo>
                    <a:lnTo>
                      <a:pt x="14" y="26"/>
                    </a:lnTo>
                    <a:lnTo>
                      <a:pt x="0" y="33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263"/>
              <p:cNvSpPr>
                <a:spLocks/>
              </p:cNvSpPr>
              <p:nvPr/>
            </p:nvSpPr>
            <p:spPr bwMode="auto">
              <a:xfrm>
                <a:off x="7521" y="4450"/>
                <a:ext cx="71" cy="36"/>
              </a:xfrm>
              <a:custGeom>
                <a:avLst/>
                <a:gdLst>
                  <a:gd name="T0" fmla="*/ 0 w 71"/>
                  <a:gd name="T1" fmla="*/ 19 h 36"/>
                  <a:gd name="T2" fmla="*/ 2 w 71"/>
                  <a:gd name="T3" fmla="*/ 2 h 36"/>
                  <a:gd name="T4" fmla="*/ 7 w 71"/>
                  <a:gd name="T5" fmla="*/ 17 h 36"/>
                  <a:gd name="T6" fmla="*/ 12 w 71"/>
                  <a:gd name="T7" fmla="*/ 2 h 36"/>
                  <a:gd name="T8" fmla="*/ 21 w 71"/>
                  <a:gd name="T9" fmla="*/ 19 h 36"/>
                  <a:gd name="T10" fmla="*/ 21 w 71"/>
                  <a:gd name="T11" fmla="*/ 0 h 36"/>
                  <a:gd name="T12" fmla="*/ 33 w 71"/>
                  <a:gd name="T13" fmla="*/ 10 h 36"/>
                  <a:gd name="T14" fmla="*/ 35 w 71"/>
                  <a:gd name="T15" fmla="*/ 0 h 36"/>
                  <a:gd name="T16" fmla="*/ 45 w 71"/>
                  <a:gd name="T17" fmla="*/ 12 h 36"/>
                  <a:gd name="T18" fmla="*/ 45 w 71"/>
                  <a:gd name="T19" fmla="*/ 0 h 36"/>
                  <a:gd name="T20" fmla="*/ 52 w 71"/>
                  <a:gd name="T21" fmla="*/ 10 h 36"/>
                  <a:gd name="T22" fmla="*/ 59 w 71"/>
                  <a:gd name="T23" fmla="*/ 0 h 36"/>
                  <a:gd name="T24" fmla="*/ 71 w 71"/>
                  <a:gd name="T25" fmla="*/ 10 h 36"/>
                  <a:gd name="T26" fmla="*/ 61 w 71"/>
                  <a:gd name="T27" fmla="*/ 26 h 36"/>
                  <a:gd name="T28" fmla="*/ 54 w 71"/>
                  <a:gd name="T29" fmla="*/ 19 h 36"/>
                  <a:gd name="T30" fmla="*/ 52 w 71"/>
                  <a:gd name="T31" fmla="*/ 29 h 36"/>
                  <a:gd name="T32" fmla="*/ 42 w 71"/>
                  <a:gd name="T33" fmla="*/ 24 h 36"/>
                  <a:gd name="T34" fmla="*/ 35 w 71"/>
                  <a:gd name="T35" fmla="*/ 33 h 36"/>
                  <a:gd name="T36" fmla="*/ 33 w 71"/>
                  <a:gd name="T37" fmla="*/ 19 h 36"/>
                  <a:gd name="T38" fmla="*/ 28 w 71"/>
                  <a:gd name="T39" fmla="*/ 36 h 36"/>
                  <a:gd name="T40" fmla="*/ 16 w 71"/>
                  <a:gd name="T41" fmla="*/ 26 h 36"/>
                  <a:gd name="T42" fmla="*/ 9 w 71"/>
                  <a:gd name="T43" fmla="*/ 36 h 36"/>
                  <a:gd name="T44" fmla="*/ 7 w 71"/>
                  <a:gd name="T45" fmla="*/ 29 h 36"/>
                  <a:gd name="T46" fmla="*/ 0 w 71"/>
                  <a:gd name="T47" fmla="*/ 33 h 36"/>
                  <a:gd name="T48" fmla="*/ 0 w 71"/>
                  <a:gd name="T49" fmla="*/ 19 h 36"/>
                  <a:gd name="T50" fmla="*/ 0 w 71"/>
                  <a:gd name="T51" fmla="*/ 19 h 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1" h="36">
                    <a:moveTo>
                      <a:pt x="0" y="19"/>
                    </a:moveTo>
                    <a:lnTo>
                      <a:pt x="2" y="2"/>
                    </a:lnTo>
                    <a:lnTo>
                      <a:pt x="7" y="17"/>
                    </a:lnTo>
                    <a:lnTo>
                      <a:pt x="12" y="2"/>
                    </a:lnTo>
                    <a:lnTo>
                      <a:pt x="21" y="19"/>
                    </a:lnTo>
                    <a:lnTo>
                      <a:pt x="21" y="0"/>
                    </a:lnTo>
                    <a:lnTo>
                      <a:pt x="33" y="10"/>
                    </a:lnTo>
                    <a:lnTo>
                      <a:pt x="35" y="0"/>
                    </a:lnTo>
                    <a:lnTo>
                      <a:pt x="45" y="12"/>
                    </a:lnTo>
                    <a:lnTo>
                      <a:pt x="45" y="0"/>
                    </a:lnTo>
                    <a:lnTo>
                      <a:pt x="52" y="10"/>
                    </a:lnTo>
                    <a:lnTo>
                      <a:pt x="59" y="0"/>
                    </a:lnTo>
                    <a:lnTo>
                      <a:pt x="71" y="10"/>
                    </a:lnTo>
                    <a:lnTo>
                      <a:pt x="61" y="26"/>
                    </a:lnTo>
                    <a:lnTo>
                      <a:pt x="54" y="19"/>
                    </a:lnTo>
                    <a:lnTo>
                      <a:pt x="52" y="29"/>
                    </a:lnTo>
                    <a:lnTo>
                      <a:pt x="42" y="24"/>
                    </a:lnTo>
                    <a:lnTo>
                      <a:pt x="35" y="33"/>
                    </a:lnTo>
                    <a:lnTo>
                      <a:pt x="33" y="19"/>
                    </a:lnTo>
                    <a:lnTo>
                      <a:pt x="28" y="36"/>
                    </a:lnTo>
                    <a:lnTo>
                      <a:pt x="16" y="26"/>
                    </a:lnTo>
                    <a:lnTo>
                      <a:pt x="9" y="36"/>
                    </a:lnTo>
                    <a:lnTo>
                      <a:pt x="7" y="29"/>
                    </a:lnTo>
                    <a:lnTo>
                      <a:pt x="0" y="33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264"/>
              <p:cNvSpPr>
                <a:spLocks/>
              </p:cNvSpPr>
              <p:nvPr/>
            </p:nvSpPr>
            <p:spPr bwMode="auto">
              <a:xfrm>
                <a:off x="7554" y="4417"/>
                <a:ext cx="95" cy="45"/>
              </a:xfrm>
              <a:custGeom>
                <a:avLst/>
                <a:gdLst>
                  <a:gd name="T0" fmla="*/ 0 w 95"/>
                  <a:gd name="T1" fmla="*/ 24 h 45"/>
                  <a:gd name="T2" fmla="*/ 9 w 95"/>
                  <a:gd name="T3" fmla="*/ 0 h 45"/>
                  <a:gd name="T4" fmla="*/ 19 w 95"/>
                  <a:gd name="T5" fmla="*/ 16 h 45"/>
                  <a:gd name="T6" fmla="*/ 31 w 95"/>
                  <a:gd name="T7" fmla="*/ 0 h 45"/>
                  <a:gd name="T8" fmla="*/ 38 w 95"/>
                  <a:gd name="T9" fmla="*/ 16 h 45"/>
                  <a:gd name="T10" fmla="*/ 52 w 95"/>
                  <a:gd name="T11" fmla="*/ 0 h 45"/>
                  <a:gd name="T12" fmla="*/ 57 w 95"/>
                  <a:gd name="T13" fmla="*/ 16 h 45"/>
                  <a:gd name="T14" fmla="*/ 64 w 95"/>
                  <a:gd name="T15" fmla="*/ 5 h 45"/>
                  <a:gd name="T16" fmla="*/ 74 w 95"/>
                  <a:gd name="T17" fmla="*/ 19 h 45"/>
                  <a:gd name="T18" fmla="*/ 83 w 95"/>
                  <a:gd name="T19" fmla="*/ 7 h 45"/>
                  <a:gd name="T20" fmla="*/ 95 w 95"/>
                  <a:gd name="T21" fmla="*/ 24 h 45"/>
                  <a:gd name="T22" fmla="*/ 81 w 95"/>
                  <a:gd name="T23" fmla="*/ 45 h 45"/>
                  <a:gd name="T24" fmla="*/ 74 w 95"/>
                  <a:gd name="T25" fmla="*/ 33 h 45"/>
                  <a:gd name="T26" fmla="*/ 64 w 95"/>
                  <a:gd name="T27" fmla="*/ 43 h 45"/>
                  <a:gd name="T28" fmla="*/ 62 w 95"/>
                  <a:gd name="T29" fmla="*/ 31 h 45"/>
                  <a:gd name="T30" fmla="*/ 52 w 95"/>
                  <a:gd name="T31" fmla="*/ 43 h 45"/>
                  <a:gd name="T32" fmla="*/ 47 w 95"/>
                  <a:gd name="T33" fmla="*/ 26 h 45"/>
                  <a:gd name="T34" fmla="*/ 38 w 95"/>
                  <a:gd name="T35" fmla="*/ 43 h 45"/>
                  <a:gd name="T36" fmla="*/ 31 w 95"/>
                  <a:gd name="T37" fmla="*/ 26 h 45"/>
                  <a:gd name="T38" fmla="*/ 19 w 95"/>
                  <a:gd name="T39" fmla="*/ 43 h 45"/>
                  <a:gd name="T40" fmla="*/ 14 w 95"/>
                  <a:gd name="T41" fmla="*/ 26 h 45"/>
                  <a:gd name="T42" fmla="*/ 0 w 95"/>
                  <a:gd name="T43" fmla="*/ 43 h 45"/>
                  <a:gd name="T44" fmla="*/ 0 w 95"/>
                  <a:gd name="T45" fmla="*/ 24 h 45"/>
                  <a:gd name="T46" fmla="*/ 0 w 95"/>
                  <a:gd name="T47" fmla="*/ 24 h 4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45">
                    <a:moveTo>
                      <a:pt x="0" y="24"/>
                    </a:moveTo>
                    <a:lnTo>
                      <a:pt x="9" y="0"/>
                    </a:lnTo>
                    <a:lnTo>
                      <a:pt x="19" y="16"/>
                    </a:lnTo>
                    <a:lnTo>
                      <a:pt x="31" y="0"/>
                    </a:lnTo>
                    <a:lnTo>
                      <a:pt x="38" y="16"/>
                    </a:lnTo>
                    <a:lnTo>
                      <a:pt x="52" y="0"/>
                    </a:lnTo>
                    <a:lnTo>
                      <a:pt x="57" y="16"/>
                    </a:lnTo>
                    <a:lnTo>
                      <a:pt x="64" y="5"/>
                    </a:lnTo>
                    <a:lnTo>
                      <a:pt x="74" y="19"/>
                    </a:lnTo>
                    <a:lnTo>
                      <a:pt x="83" y="7"/>
                    </a:lnTo>
                    <a:lnTo>
                      <a:pt x="95" y="24"/>
                    </a:lnTo>
                    <a:lnTo>
                      <a:pt x="81" y="45"/>
                    </a:lnTo>
                    <a:lnTo>
                      <a:pt x="74" y="33"/>
                    </a:lnTo>
                    <a:lnTo>
                      <a:pt x="64" y="43"/>
                    </a:lnTo>
                    <a:lnTo>
                      <a:pt x="62" y="31"/>
                    </a:lnTo>
                    <a:lnTo>
                      <a:pt x="52" y="43"/>
                    </a:lnTo>
                    <a:lnTo>
                      <a:pt x="47" y="26"/>
                    </a:lnTo>
                    <a:lnTo>
                      <a:pt x="38" y="43"/>
                    </a:lnTo>
                    <a:lnTo>
                      <a:pt x="31" y="26"/>
                    </a:lnTo>
                    <a:lnTo>
                      <a:pt x="19" y="43"/>
                    </a:lnTo>
                    <a:lnTo>
                      <a:pt x="14" y="26"/>
                    </a:lnTo>
                    <a:lnTo>
                      <a:pt x="0" y="43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Freeform 265"/>
              <p:cNvSpPr>
                <a:spLocks/>
              </p:cNvSpPr>
              <p:nvPr/>
            </p:nvSpPr>
            <p:spPr bwMode="auto">
              <a:xfrm>
                <a:off x="7606" y="4448"/>
                <a:ext cx="74" cy="52"/>
              </a:xfrm>
              <a:custGeom>
                <a:avLst/>
                <a:gdLst>
                  <a:gd name="T0" fmla="*/ 74 w 74"/>
                  <a:gd name="T1" fmla="*/ 26 h 52"/>
                  <a:gd name="T2" fmla="*/ 55 w 74"/>
                  <a:gd name="T3" fmla="*/ 52 h 52"/>
                  <a:gd name="T4" fmla="*/ 48 w 74"/>
                  <a:gd name="T5" fmla="*/ 35 h 52"/>
                  <a:gd name="T6" fmla="*/ 31 w 74"/>
                  <a:gd name="T7" fmla="*/ 47 h 52"/>
                  <a:gd name="T8" fmla="*/ 29 w 74"/>
                  <a:gd name="T9" fmla="*/ 28 h 52"/>
                  <a:gd name="T10" fmla="*/ 19 w 74"/>
                  <a:gd name="T11" fmla="*/ 45 h 52"/>
                  <a:gd name="T12" fmla="*/ 14 w 74"/>
                  <a:gd name="T13" fmla="*/ 21 h 52"/>
                  <a:gd name="T14" fmla="*/ 10 w 74"/>
                  <a:gd name="T15" fmla="*/ 45 h 52"/>
                  <a:gd name="T16" fmla="*/ 0 w 74"/>
                  <a:gd name="T17" fmla="*/ 2 h 52"/>
                  <a:gd name="T18" fmla="*/ 10 w 74"/>
                  <a:gd name="T19" fmla="*/ 12 h 52"/>
                  <a:gd name="T20" fmla="*/ 14 w 74"/>
                  <a:gd name="T21" fmla="*/ 0 h 52"/>
                  <a:gd name="T22" fmla="*/ 19 w 74"/>
                  <a:gd name="T23" fmla="*/ 21 h 52"/>
                  <a:gd name="T24" fmla="*/ 31 w 74"/>
                  <a:gd name="T25" fmla="*/ 4 h 52"/>
                  <a:gd name="T26" fmla="*/ 38 w 74"/>
                  <a:gd name="T27" fmla="*/ 31 h 52"/>
                  <a:gd name="T28" fmla="*/ 48 w 74"/>
                  <a:gd name="T29" fmla="*/ 4 h 52"/>
                  <a:gd name="T30" fmla="*/ 57 w 74"/>
                  <a:gd name="T31" fmla="*/ 26 h 52"/>
                  <a:gd name="T32" fmla="*/ 67 w 74"/>
                  <a:gd name="T33" fmla="*/ 4 h 52"/>
                  <a:gd name="T34" fmla="*/ 74 w 74"/>
                  <a:gd name="T35" fmla="*/ 26 h 52"/>
                  <a:gd name="T36" fmla="*/ 74 w 74"/>
                  <a:gd name="T37" fmla="*/ 2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4" h="52">
                    <a:moveTo>
                      <a:pt x="74" y="26"/>
                    </a:moveTo>
                    <a:lnTo>
                      <a:pt x="55" y="52"/>
                    </a:lnTo>
                    <a:lnTo>
                      <a:pt x="48" y="35"/>
                    </a:lnTo>
                    <a:lnTo>
                      <a:pt x="31" y="47"/>
                    </a:lnTo>
                    <a:lnTo>
                      <a:pt x="29" y="28"/>
                    </a:lnTo>
                    <a:lnTo>
                      <a:pt x="19" y="45"/>
                    </a:lnTo>
                    <a:lnTo>
                      <a:pt x="14" y="21"/>
                    </a:lnTo>
                    <a:lnTo>
                      <a:pt x="10" y="45"/>
                    </a:lnTo>
                    <a:lnTo>
                      <a:pt x="0" y="2"/>
                    </a:lnTo>
                    <a:lnTo>
                      <a:pt x="10" y="12"/>
                    </a:lnTo>
                    <a:lnTo>
                      <a:pt x="14" y="0"/>
                    </a:lnTo>
                    <a:lnTo>
                      <a:pt x="19" y="21"/>
                    </a:lnTo>
                    <a:lnTo>
                      <a:pt x="31" y="4"/>
                    </a:lnTo>
                    <a:lnTo>
                      <a:pt x="38" y="31"/>
                    </a:lnTo>
                    <a:lnTo>
                      <a:pt x="48" y="4"/>
                    </a:lnTo>
                    <a:lnTo>
                      <a:pt x="57" y="26"/>
                    </a:lnTo>
                    <a:lnTo>
                      <a:pt x="67" y="4"/>
                    </a:lnTo>
                    <a:lnTo>
                      <a:pt x="74" y="2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266"/>
              <p:cNvSpPr>
                <a:spLocks/>
              </p:cNvSpPr>
              <p:nvPr/>
            </p:nvSpPr>
            <p:spPr bwMode="auto">
              <a:xfrm>
                <a:off x="7528" y="4476"/>
                <a:ext cx="97" cy="45"/>
              </a:xfrm>
              <a:custGeom>
                <a:avLst/>
                <a:gdLst>
                  <a:gd name="T0" fmla="*/ 97 w 97"/>
                  <a:gd name="T1" fmla="*/ 19 h 45"/>
                  <a:gd name="T2" fmla="*/ 88 w 97"/>
                  <a:gd name="T3" fmla="*/ 43 h 45"/>
                  <a:gd name="T4" fmla="*/ 78 w 97"/>
                  <a:gd name="T5" fmla="*/ 29 h 45"/>
                  <a:gd name="T6" fmla="*/ 64 w 97"/>
                  <a:gd name="T7" fmla="*/ 43 h 45"/>
                  <a:gd name="T8" fmla="*/ 57 w 97"/>
                  <a:gd name="T9" fmla="*/ 29 h 45"/>
                  <a:gd name="T10" fmla="*/ 45 w 97"/>
                  <a:gd name="T11" fmla="*/ 45 h 45"/>
                  <a:gd name="T12" fmla="*/ 38 w 97"/>
                  <a:gd name="T13" fmla="*/ 29 h 45"/>
                  <a:gd name="T14" fmla="*/ 31 w 97"/>
                  <a:gd name="T15" fmla="*/ 38 h 45"/>
                  <a:gd name="T16" fmla="*/ 21 w 97"/>
                  <a:gd name="T17" fmla="*/ 26 h 45"/>
                  <a:gd name="T18" fmla="*/ 12 w 97"/>
                  <a:gd name="T19" fmla="*/ 36 h 45"/>
                  <a:gd name="T20" fmla="*/ 0 w 97"/>
                  <a:gd name="T21" fmla="*/ 19 h 45"/>
                  <a:gd name="T22" fmla="*/ 14 w 97"/>
                  <a:gd name="T23" fmla="*/ 0 h 45"/>
                  <a:gd name="T24" fmla="*/ 21 w 97"/>
                  <a:gd name="T25" fmla="*/ 12 h 45"/>
                  <a:gd name="T26" fmla="*/ 31 w 97"/>
                  <a:gd name="T27" fmla="*/ 0 h 45"/>
                  <a:gd name="T28" fmla="*/ 35 w 97"/>
                  <a:gd name="T29" fmla="*/ 12 h 45"/>
                  <a:gd name="T30" fmla="*/ 45 w 97"/>
                  <a:gd name="T31" fmla="*/ 3 h 45"/>
                  <a:gd name="T32" fmla="*/ 47 w 97"/>
                  <a:gd name="T33" fmla="*/ 19 h 45"/>
                  <a:gd name="T34" fmla="*/ 57 w 97"/>
                  <a:gd name="T35" fmla="*/ 3 h 45"/>
                  <a:gd name="T36" fmla="*/ 64 w 97"/>
                  <a:gd name="T37" fmla="*/ 19 h 45"/>
                  <a:gd name="T38" fmla="*/ 78 w 97"/>
                  <a:gd name="T39" fmla="*/ 0 h 45"/>
                  <a:gd name="T40" fmla="*/ 81 w 97"/>
                  <a:gd name="T41" fmla="*/ 19 h 45"/>
                  <a:gd name="T42" fmla="*/ 97 w 97"/>
                  <a:gd name="T43" fmla="*/ 3 h 45"/>
                  <a:gd name="T44" fmla="*/ 97 w 97"/>
                  <a:gd name="T45" fmla="*/ 19 h 45"/>
                  <a:gd name="T46" fmla="*/ 97 w 97"/>
                  <a:gd name="T47" fmla="*/ 19 h 4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7" h="45">
                    <a:moveTo>
                      <a:pt x="97" y="19"/>
                    </a:moveTo>
                    <a:lnTo>
                      <a:pt x="88" y="43"/>
                    </a:lnTo>
                    <a:lnTo>
                      <a:pt x="78" y="29"/>
                    </a:lnTo>
                    <a:lnTo>
                      <a:pt x="64" y="43"/>
                    </a:lnTo>
                    <a:lnTo>
                      <a:pt x="57" y="29"/>
                    </a:lnTo>
                    <a:lnTo>
                      <a:pt x="45" y="45"/>
                    </a:lnTo>
                    <a:lnTo>
                      <a:pt x="38" y="29"/>
                    </a:lnTo>
                    <a:lnTo>
                      <a:pt x="31" y="38"/>
                    </a:lnTo>
                    <a:lnTo>
                      <a:pt x="21" y="26"/>
                    </a:lnTo>
                    <a:lnTo>
                      <a:pt x="12" y="36"/>
                    </a:lnTo>
                    <a:lnTo>
                      <a:pt x="0" y="19"/>
                    </a:lnTo>
                    <a:lnTo>
                      <a:pt x="14" y="0"/>
                    </a:lnTo>
                    <a:lnTo>
                      <a:pt x="21" y="12"/>
                    </a:lnTo>
                    <a:lnTo>
                      <a:pt x="31" y="0"/>
                    </a:lnTo>
                    <a:lnTo>
                      <a:pt x="35" y="12"/>
                    </a:lnTo>
                    <a:lnTo>
                      <a:pt x="45" y="3"/>
                    </a:lnTo>
                    <a:lnTo>
                      <a:pt x="47" y="19"/>
                    </a:lnTo>
                    <a:lnTo>
                      <a:pt x="57" y="3"/>
                    </a:lnTo>
                    <a:lnTo>
                      <a:pt x="64" y="19"/>
                    </a:lnTo>
                    <a:lnTo>
                      <a:pt x="78" y="0"/>
                    </a:lnTo>
                    <a:lnTo>
                      <a:pt x="81" y="19"/>
                    </a:lnTo>
                    <a:lnTo>
                      <a:pt x="97" y="3"/>
                    </a:lnTo>
                    <a:lnTo>
                      <a:pt x="97" y="19"/>
                    </a:lnTo>
                    <a:close/>
                  </a:path>
                </a:pathLst>
              </a:custGeom>
              <a:solidFill>
                <a:srgbClr val="404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267"/>
              <p:cNvSpPr>
                <a:spLocks/>
              </p:cNvSpPr>
              <p:nvPr/>
            </p:nvSpPr>
            <p:spPr bwMode="auto">
              <a:xfrm>
                <a:off x="7516" y="4526"/>
                <a:ext cx="76" cy="52"/>
              </a:xfrm>
              <a:custGeom>
                <a:avLst/>
                <a:gdLst>
                  <a:gd name="T0" fmla="*/ 0 w 76"/>
                  <a:gd name="T1" fmla="*/ 26 h 52"/>
                  <a:gd name="T2" fmla="*/ 21 w 76"/>
                  <a:gd name="T3" fmla="*/ 0 h 52"/>
                  <a:gd name="T4" fmla="*/ 26 w 76"/>
                  <a:gd name="T5" fmla="*/ 14 h 52"/>
                  <a:gd name="T6" fmla="*/ 43 w 76"/>
                  <a:gd name="T7" fmla="*/ 0 h 52"/>
                  <a:gd name="T8" fmla="*/ 47 w 76"/>
                  <a:gd name="T9" fmla="*/ 17 h 52"/>
                  <a:gd name="T10" fmla="*/ 57 w 76"/>
                  <a:gd name="T11" fmla="*/ 3 h 52"/>
                  <a:gd name="T12" fmla="*/ 59 w 76"/>
                  <a:gd name="T13" fmla="*/ 26 h 52"/>
                  <a:gd name="T14" fmla="*/ 66 w 76"/>
                  <a:gd name="T15" fmla="*/ 3 h 52"/>
                  <a:gd name="T16" fmla="*/ 76 w 76"/>
                  <a:gd name="T17" fmla="*/ 45 h 52"/>
                  <a:gd name="T18" fmla="*/ 66 w 76"/>
                  <a:gd name="T19" fmla="*/ 36 h 52"/>
                  <a:gd name="T20" fmla="*/ 59 w 76"/>
                  <a:gd name="T21" fmla="*/ 52 h 52"/>
                  <a:gd name="T22" fmla="*/ 57 w 76"/>
                  <a:gd name="T23" fmla="*/ 29 h 52"/>
                  <a:gd name="T24" fmla="*/ 43 w 76"/>
                  <a:gd name="T25" fmla="*/ 45 h 52"/>
                  <a:gd name="T26" fmla="*/ 38 w 76"/>
                  <a:gd name="T27" fmla="*/ 17 h 52"/>
                  <a:gd name="T28" fmla="*/ 26 w 76"/>
                  <a:gd name="T29" fmla="*/ 41 h 52"/>
                  <a:gd name="T30" fmla="*/ 17 w 76"/>
                  <a:gd name="T31" fmla="*/ 26 h 52"/>
                  <a:gd name="T32" fmla="*/ 7 w 76"/>
                  <a:gd name="T33" fmla="*/ 41 h 52"/>
                  <a:gd name="T34" fmla="*/ 0 w 76"/>
                  <a:gd name="T35" fmla="*/ 26 h 52"/>
                  <a:gd name="T36" fmla="*/ 0 w 76"/>
                  <a:gd name="T37" fmla="*/ 2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6" h="52">
                    <a:moveTo>
                      <a:pt x="0" y="26"/>
                    </a:moveTo>
                    <a:lnTo>
                      <a:pt x="21" y="0"/>
                    </a:lnTo>
                    <a:lnTo>
                      <a:pt x="26" y="14"/>
                    </a:lnTo>
                    <a:lnTo>
                      <a:pt x="43" y="0"/>
                    </a:lnTo>
                    <a:lnTo>
                      <a:pt x="47" y="17"/>
                    </a:lnTo>
                    <a:lnTo>
                      <a:pt x="57" y="3"/>
                    </a:lnTo>
                    <a:lnTo>
                      <a:pt x="59" y="26"/>
                    </a:lnTo>
                    <a:lnTo>
                      <a:pt x="66" y="3"/>
                    </a:lnTo>
                    <a:lnTo>
                      <a:pt x="76" y="45"/>
                    </a:lnTo>
                    <a:lnTo>
                      <a:pt x="66" y="36"/>
                    </a:lnTo>
                    <a:lnTo>
                      <a:pt x="59" y="52"/>
                    </a:lnTo>
                    <a:lnTo>
                      <a:pt x="57" y="29"/>
                    </a:lnTo>
                    <a:lnTo>
                      <a:pt x="43" y="45"/>
                    </a:lnTo>
                    <a:lnTo>
                      <a:pt x="38" y="17"/>
                    </a:lnTo>
                    <a:lnTo>
                      <a:pt x="26" y="41"/>
                    </a:lnTo>
                    <a:lnTo>
                      <a:pt x="17" y="26"/>
                    </a:lnTo>
                    <a:lnTo>
                      <a:pt x="7" y="41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596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268"/>
              <p:cNvSpPr>
                <a:spLocks/>
              </p:cNvSpPr>
              <p:nvPr/>
            </p:nvSpPr>
            <p:spPr bwMode="auto">
              <a:xfrm>
                <a:off x="7594" y="4519"/>
                <a:ext cx="95" cy="45"/>
              </a:xfrm>
              <a:custGeom>
                <a:avLst/>
                <a:gdLst>
                  <a:gd name="T0" fmla="*/ 0 w 95"/>
                  <a:gd name="T1" fmla="*/ 24 h 45"/>
                  <a:gd name="T2" fmla="*/ 12 w 95"/>
                  <a:gd name="T3" fmla="*/ 2 h 45"/>
                  <a:gd name="T4" fmla="*/ 17 w 95"/>
                  <a:gd name="T5" fmla="*/ 17 h 45"/>
                  <a:gd name="T6" fmla="*/ 34 w 95"/>
                  <a:gd name="T7" fmla="*/ 2 h 45"/>
                  <a:gd name="T8" fmla="*/ 41 w 95"/>
                  <a:gd name="T9" fmla="*/ 17 h 45"/>
                  <a:gd name="T10" fmla="*/ 50 w 95"/>
                  <a:gd name="T11" fmla="*/ 0 h 45"/>
                  <a:gd name="T12" fmla="*/ 55 w 95"/>
                  <a:gd name="T13" fmla="*/ 17 h 45"/>
                  <a:gd name="T14" fmla="*/ 67 w 95"/>
                  <a:gd name="T15" fmla="*/ 7 h 45"/>
                  <a:gd name="T16" fmla="*/ 74 w 95"/>
                  <a:gd name="T17" fmla="*/ 19 h 45"/>
                  <a:gd name="T18" fmla="*/ 86 w 95"/>
                  <a:gd name="T19" fmla="*/ 7 h 45"/>
                  <a:gd name="T20" fmla="*/ 95 w 95"/>
                  <a:gd name="T21" fmla="*/ 24 h 45"/>
                  <a:gd name="T22" fmla="*/ 79 w 95"/>
                  <a:gd name="T23" fmla="*/ 45 h 45"/>
                  <a:gd name="T24" fmla="*/ 74 w 95"/>
                  <a:gd name="T25" fmla="*/ 33 h 45"/>
                  <a:gd name="T26" fmla="*/ 64 w 95"/>
                  <a:gd name="T27" fmla="*/ 45 h 45"/>
                  <a:gd name="T28" fmla="*/ 60 w 95"/>
                  <a:gd name="T29" fmla="*/ 29 h 45"/>
                  <a:gd name="T30" fmla="*/ 50 w 95"/>
                  <a:gd name="T31" fmla="*/ 43 h 45"/>
                  <a:gd name="T32" fmla="*/ 50 w 95"/>
                  <a:gd name="T33" fmla="*/ 24 h 45"/>
                  <a:gd name="T34" fmla="*/ 38 w 95"/>
                  <a:gd name="T35" fmla="*/ 43 h 45"/>
                  <a:gd name="T36" fmla="*/ 31 w 95"/>
                  <a:gd name="T37" fmla="*/ 24 h 45"/>
                  <a:gd name="T38" fmla="*/ 17 w 95"/>
                  <a:gd name="T39" fmla="*/ 43 h 45"/>
                  <a:gd name="T40" fmla="*/ 15 w 95"/>
                  <a:gd name="T41" fmla="*/ 24 h 45"/>
                  <a:gd name="T42" fmla="*/ 0 w 95"/>
                  <a:gd name="T43" fmla="*/ 43 h 45"/>
                  <a:gd name="T44" fmla="*/ 0 w 95"/>
                  <a:gd name="T45" fmla="*/ 24 h 45"/>
                  <a:gd name="T46" fmla="*/ 0 w 95"/>
                  <a:gd name="T47" fmla="*/ 24 h 4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45">
                    <a:moveTo>
                      <a:pt x="0" y="24"/>
                    </a:moveTo>
                    <a:lnTo>
                      <a:pt x="12" y="2"/>
                    </a:lnTo>
                    <a:lnTo>
                      <a:pt x="17" y="17"/>
                    </a:lnTo>
                    <a:lnTo>
                      <a:pt x="34" y="2"/>
                    </a:lnTo>
                    <a:lnTo>
                      <a:pt x="41" y="17"/>
                    </a:lnTo>
                    <a:lnTo>
                      <a:pt x="50" y="0"/>
                    </a:lnTo>
                    <a:lnTo>
                      <a:pt x="55" y="17"/>
                    </a:lnTo>
                    <a:lnTo>
                      <a:pt x="67" y="7"/>
                    </a:lnTo>
                    <a:lnTo>
                      <a:pt x="74" y="19"/>
                    </a:lnTo>
                    <a:lnTo>
                      <a:pt x="86" y="7"/>
                    </a:lnTo>
                    <a:lnTo>
                      <a:pt x="95" y="24"/>
                    </a:lnTo>
                    <a:lnTo>
                      <a:pt x="79" y="45"/>
                    </a:lnTo>
                    <a:lnTo>
                      <a:pt x="74" y="33"/>
                    </a:lnTo>
                    <a:lnTo>
                      <a:pt x="64" y="45"/>
                    </a:lnTo>
                    <a:lnTo>
                      <a:pt x="60" y="29"/>
                    </a:lnTo>
                    <a:lnTo>
                      <a:pt x="50" y="43"/>
                    </a:lnTo>
                    <a:lnTo>
                      <a:pt x="50" y="24"/>
                    </a:lnTo>
                    <a:lnTo>
                      <a:pt x="38" y="43"/>
                    </a:lnTo>
                    <a:lnTo>
                      <a:pt x="31" y="24"/>
                    </a:lnTo>
                    <a:lnTo>
                      <a:pt x="17" y="43"/>
                    </a:lnTo>
                    <a:lnTo>
                      <a:pt x="15" y="24"/>
                    </a:lnTo>
                    <a:lnTo>
                      <a:pt x="0" y="43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269"/>
              <p:cNvSpPr>
                <a:spLocks/>
              </p:cNvSpPr>
              <p:nvPr/>
            </p:nvSpPr>
            <p:spPr bwMode="auto">
              <a:xfrm>
                <a:off x="7601" y="4555"/>
                <a:ext cx="98" cy="40"/>
              </a:xfrm>
              <a:custGeom>
                <a:avLst/>
                <a:gdLst>
                  <a:gd name="T0" fmla="*/ 0 w 98"/>
                  <a:gd name="T1" fmla="*/ 19 h 40"/>
                  <a:gd name="T2" fmla="*/ 10 w 98"/>
                  <a:gd name="T3" fmla="*/ 40 h 40"/>
                  <a:gd name="T4" fmla="*/ 19 w 98"/>
                  <a:gd name="T5" fmla="*/ 28 h 40"/>
                  <a:gd name="T6" fmla="*/ 34 w 98"/>
                  <a:gd name="T7" fmla="*/ 40 h 40"/>
                  <a:gd name="T8" fmla="*/ 41 w 98"/>
                  <a:gd name="T9" fmla="*/ 28 h 40"/>
                  <a:gd name="T10" fmla="*/ 53 w 98"/>
                  <a:gd name="T11" fmla="*/ 40 h 40"/>
                  <a:gd name="T12" fmla="*/ 60 w 98"/>
                  <a:gd name="T13" fmla="*/ 28 h 40"/>
                  <a:gd name="T14" fmla="*/ 67 w 98"/>
                  <a:gd name="T15" fmla="*/ 38 h 40"/>
                  <a:gd name="T16" fmla="*/ 74 w 98"/>
                  <a:gd name="T17" fmla="*/ 26 h 40"/>
                  <a:gd name="T18" fmla="*/ 86 w 98"/>
                  <a:gd name="T19" fmla="*/ 35 h 40"/>
                  <a:gd name="T20" fmla="*/ 98 w 98"/>
                  <a:gd name="T21" fmla="*/ 19 h 40"/>
                  <a:gd name="T22" fmla="*/ 79 w 98"/>
                  <a:gd name="T23" fmla="*/ 0 h 40"/>
                  <a:gd name="T24" fmla="*/ 74 w 98"/>
                  <a:gd name="T25" fmla="*/ 12 h 40"/>
                  <a:gd name="T26" fmla="*/ 67 w 98"/>
                  <a:gd name="T27" fmla="*/ 0 h 40"/>
                  <a:gd name="T28" fmla="*/ 62 w 98"/>
                  <a:gd name="T29" fmla="*/ 12 h 40"/>
                  <a:gd name="T30" fmla="*/ 53 w 98"/>
                  <a:gd name="T31" fmla="*/ 2 h 40"/>
                  <a:gd name="T32" fmla="*/ 48 w 98"/>
                  <a:gd name="T33" fmla="*/ 19 h 40"/>
                  <a:gd name="T34" fmla="*/ 41 w 98"/>
                  <a:gd name="T35" fmla="*/ 2 h 40"/>
                  <a:gd name="T36" fmla="*/ 34 w 98"/>
                  <a:gd name="T37" fmla="*/ 19 h 40"/>
                  <a:gd name="T38" fmla="*/ 19 w 98"/>
                  <a:gd name="T39" fmla="*/ 0 h 40"/>
                  <a:gd name="T40" fmla="*/ 17 w 98"/>
                  <a:gd name="T41" fmla="*/ 19 h 40"/>
                  <a:gd name="T42" fmla="*/ 0 w 98"/>
                  <a:gd name="T43" fmla="*/ 2 h 40"/>
                  <a:gd name="T44" fmla="*/ 0 w 98"/>
                  <a:gd name="T45" fmla="*/ 19 h 40"/>
                  <a:gd name="T46" fmla="*/ 0 w 98"/>
                  <a:gd name="T47" fmla="*/ 19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8" h="40">
                    <a:moveTo>
                      <a:pt x="0" y="19"/>
                    </a:moveTo>
                    <a:lnTo>
                      <a:pt x="10" y="40"/>
                    </a:lnTo>
                    <a:lnTo>
                      <a:pt x="19" y="28"/>
                    </a:lnTo>
                    <a:lnTo>
                      <a:pt x="34" y="40"/>
                    </a:lnTo>
                    <a:lnTo>
                      <a:pt x="41" y="28"/>
                    </a:lnTo>
                    <a:lnTo>
                      <a:pt x="53" y="40"/>
                    </a:lnTo>
                    <a:lnTo>
                      <a:pt x="60" y="28"/>
                    </a:lnTo>
                    <a:lnTo>
                      <a:pt x="67" y="38"/>
                    </a:lnTo>
                    <a:lnTo>
                      <a:pt x="74" y="26"/>
                    </a:lnTo>
                    <a:lnTo>
                      <a:pt x="86" y="35"/>
                    </a:lnTo>
                    <a:lnTo>
                      <a:pt x="98" y="19"/>
                    </a:lnTo>
                    <a:lnTo>
                      <a:pt x="79" y="0"/>
                    </a:lnTo>
                    <a:lnTo>
                      <a:pt x="74" y="12"/>
                    </a:lnTo>
                    <a:lnTo>
                      <a:pt x="67" y="0"/>
                    </a:lnTo>
                    <a:lnTo>
                      <a:pt x="62" y="12"/>
                    </a:lnTo>
                    <a:lnTo>
                      <a:pt x="53" y="2"/>
                    </a:lnTo>
                    <a:lnTo>
                      <a:pt x="48" y="19"/>
                    </a:lnTo>
                    <a:lnTo>
                      <a:pt x="41" y="2"/>
                    </a:lnTo>
                    <a:lnTo>
                      <a:pt x="34" y="19"/>
                    </a:lnTo>
                    <a:lnTo>
                      <a:pt x="19" y="0"/>
                    </a:lnTo>
                    <a:lnTo>
                      <a:pt x="17" y="19"/>
                    </a:lnTo>
                    <a:lnTo>
                      <a:pt x="0" y="2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7" name="Freeform 270"/>
              <p:cNvSpPr>
                <a:spLocks/>
              </p:cNvSpPr>
              <p:nvPr/>
            </p:nvSpPr>
            <p:spPr bwMode="auto">
              <a:xfrm>
                <a:off x="8958" y="2898"/>
                <a:ext cx="217" cy="618"/>
              </a:xfrm>
              <a:custGeom>
                <a:avLst/>
                <a:gdLst>
                  <a:gd name="T0" fmla="*/ 114 w 217"/>
                  <a:gd name="T1" fmla="*/ 540 h 618"/>
                  <a:gd name="T2" fmla="*/ 124 w 217"/>
                  <a:gd name="T3" fmla="*/ 485 h 618"/>
                  <a:gd name="T4" fmla="*/ 136 w 217"/>
                  <a:gd name="T5" fmla="*/ 350 h 618"/>
                  <a:gd name="T6" fmla="*/ 107 w 217"/>
                  <a:gd name="T7" fmla="*/ 179 h 618"/>
                  <a:gd name="T8" fmla="*/ 0 w 217"/>
                  <a:gd name="T9" fmla="*/ 22 h 618"/>
                  <a:gd name="T10" fmla="*/ 36 w 217"/>
                  <a:gd name="T11" fmla="*/ 0 h 618"/>
                  <a:gd name="T12" fmla="*/ 152 w 217"/>
                  <a:gd name="T13" fmla="*/ 131 h 618"/>
                  <a:gd name="T14" fmla="*/ 210 w 217"/>
                  <a:gd name="T15" fmla="*/ 259 h 618"/>
                  <a:gd name="T16" fmla="*/ 217 w 217"/>
                  <a:gd name="T17" fmla="*/ 407 h 618"/>
                  <a:gd name="T18" fmla="*/ 195 w 217"/>
                  <a:gd name="T19" fmla="*/ 507 h 618"/>
                  <a:gd name="T20" fmla="*/ 148 w 217"/>
                  <a:gd name="T21" fmla="*/ 618 h 618"/>
                  <a:gd name="T22" fmla="*/ 114 w 217"/>
                  <a:gd name="T23" fmla="*/ 540 h 618"/>
                  <a:gd name="T24" fmla="*/ 114 w 217"/>
                  <a:gd name="T25" fmla="*/ 540 h 6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618">
                    <a:moveTo>
                      <a:pt x="114" y="540"/>
                    </a:moveTo>
                    <a:lnTo>
                      <a:pt x="124" y="485"/>
                    </a:lnTo>
                    <a:lnTo>
                      <a:pt x="136" y="350"/>
                    </a:lnTo>
                    <a:lnTo>
                      <a:pt x="107" y="179"/>
                    </a:lnTo>
                    <a:lnTo>
                      <a:pt x="0" y="22"/>
                    </a:lnTo>
                    <a:lnTo>
                      <a:pt x="36" y="0"/>
                    </a:lnTo>
                    <a:lnTo>
                      <a:pt x="152" y="131"/>
                    </a:lnTo>
                    <a:lnTo>
                      <a:pt x="210" y="259"/>
                    </a:lnTo>
                    <a:lnTo>
                      <a:pt x="217" y="407"/>
                    </a:lnTo>
                    <a:lnTo>
                      <a:pt x="195" y="507"/>
                    </a:lnTo>
                    <a:lnTo>
                      <a:pt x="148" y="618"/>
                    </a:lnTo>
                    <a:lnTo>
                      <a:pt x="114" y="540"/>
                    </a:lnTo>
                    <a:close/>
                  </a:path>
                </a:pathLst>
              </a:custGeom>
              <a:solidFill>
                <a:srgbClr val="8FC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271"/>
              <p:cNvSpPr>
                <a:spLocks/>
              </p:cNvSpPr>
              <p:nvPr/>
            </p:nvSpPr>
            <p:spPr bwMode="auto">
              <a:xfrm>
                <a:off x="8485" y="3818"/>
                <a:ext cx="255" cy="447"/>
              </a:xfrm>
              <a:custGeom>
                <a:avLst/>
                <a:gdLst>
                  <a:gd name="T0" fmla="*/ 0 w 255"/>
                  <a:gd name="T1" fmla="*/ 45 h 447"/>
                  <a:gd name="T2" fmla="*/ 24 w 255"/>
                  <a:gd name="T3" fmla="*/ 71 h 447"/>
                  <a:gd name="T4" fmla="*/ 81 w 255"/>
                  <a:gd name="T5" fmla="*/ 150 h 447"/>
                  <a:gd name="T6" fmla="*/ 134 w 255"/>
                  <a:gd name="T7" fmla="*/ 276 h 447"/>
                  <a:gd name="T8" fmla="*/ 153 w 255"/>
                  <a:gd name="T9" fmla="*/ 447 h 447"/>
                  <a:gd name="T10" fmla="*/ 255 w 255"/>
                  <a:gd name="T11" fmla="*/ 404 h 447"/>
                  <a:gd name="T12" fmla="*/ 229 w 255"/>
                  <a:gd name="T13" fmla="*/ 280 h 447"/>
                  <a:gd name="T14" fmla="*/ 191 w 255"/>
                  <a:gd name="T15" fmla="*/ 185 h 447"/>
                  <a:gd name="T16" fmla="*/ 98 w 255"/>
                  <a:gd name="T17" fmla="*/ 40 h 447"/>
                  <a:gd name="T18" fmla="*/ 60 w 255"/>
                  <a:gd name="T19" fmla="*/ 0 h 447"/>
                  <a:gd name="T20" fmla="*/ 27 w 255"/>
                  <a:gd name="T21" fmla="*/ 31 h 447"/>
                  <a:gd name="T22" fmla="*/ 0 w 255"/>
                  <a:gd name="T23" fmla="*/ 45 h 447"/>
                  <a:gd name="T24" fmla="*/ 0 w 255"/>
                  <a:gd name="T25" fmla="*/ 45 h 4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447">
                    <a:moveTo>
                      <a:pt x="0" y="45"/>
                    </a:moveTo>
                    <a:lnTo>
                      <a:pt x="24" y="71"/>
                    </a:lnTo>
                    <a:lnTo>
                      <a:pt x="81" y="150"/>
                    </a:lnTo>
                    <a:lnTo>
                      <a:pt x="134" y="276"/>
                    </a:lnTo>
                    <a:lnTo>
                      <a:pt x="153" y="447"/>
                    </a:lnTo>
                    <a:lnTo>
                      <a:pt x="255" y="404"/>
                    </a:lnTo>
                    <a:lnTo>
                      <a:pt x="229" y="280"/>
                    </a:lnTo>
                    <a:lnTo>
                      <a:pt x="191" y="185"/>
                    </a:lnTo>
                    <a:lnTo>
                      <a:pt x="98" y="40"/>
                    </a:lnTo>
                    <a:lnTo>
                      <a:pt x="60" y="0"/>
                    </a:lnTo>
                    <a:lnTo>
                      <a:pt x="27" y="31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272"/>
              <p:cNvSpPr>
                <a:spLocks/>
              </p:cNvSpPr>
              <p:nvPr/>
            </p:nvSpPr>
            <p:spPr bwMode="auto">
              <a:xfrm>
                <a:off x="8733" y="3635"/>
                <a:ext cx="168" cy="589"/>
              </a:xfrm>
              <a:custGeom>
                <a:avLst/>
                <a:gdLst>
                  <a:gd name="T0" fmla="*/ 149 w 168"/>
                  <a:gd name="T1" fmla="*/ 0 h 589"/>
                  <a:gd name="T2" fmla="*/ 154 w 168"/>
                  <a:gd name="T3" fmla="*/ 12 h 589"/>
                  <a:gd name="T4" fmla="*/ 161 w 168"/>
                  <a:gd name="T5" fmla="*/ 45 h 589"/>
                  <a:gd name="T6" fmla="*/ 166 w 168"/>
                  <a:gd name="T7" fmla="*/ 90 h 589"/>
                  <a:gd name="T8" fmla="*/ 168 w 168"/>
                  <a:gd name="T9" fmla="*/ 145 h 589"/>
                  <a:gd name="T10" fmla="*/ 161 w 168"/>
                  <a:gd name="T11" fmla="*/ 221 h 589"/>
                  <a:gd name="T12" fmla="*/ 142 w 168"/>
                  <a:gd name="T13" fmla="*/ 323 h 589"/>
                  <a:gd name="T14" fmla="*/ 114 w 168"/>
                  <a:gd name="T15" fmla="*/ 425 h 589"/>
                  <a:gd name="T16" fmla="*/ 83 w 168"/>
                  <a:gd name="T17" fmla="*/ 504 h 589"/>
                  <a:gd name="T18" fmla="*/ 50 w 168"/>
                  <a:gd name="T19" fmla="*/ 549 h 589"/>
                  <a:gd name="T20" fmla="*/ 28 w 168"/>
                  <a:gd name="T21" fmla="*/ 575 h 589"/>
                  <a:gd name="T22" fmla="*/ 14 w 168"/>
                  <a:gd name="T23" fmla="*/ 587 h 589"/>
                  <a:gd name="T24" fmla="*/ 9 w 168"/>
                  <a:gd name="T25" fmla="*/ 589 h 589"/>
                  <a:gd name="T26" fmla="*/ 0 w 168"/>
                  <a:gd name="T27" fmla="*/ 530 h 589"/>
                  <a:gd name="T28" fmla="*/ 26 w 168"/>
                  <a:gd name="T29" fmla="*/ 501 h 589"/>
                  <a:gd name="T30" fmla="*/ 76 w 168"/>
                  <a:gd name="T31" fmla="*/ 411 h 589"/>
                  <a:gd name="T32" fmla="*/ 130 w 168"/>
                  <a:gd name="T33" fmla="*/ 214 h 589"/>
                  <a:gd name="T34" fmla="*/ 147 w 168"/>
                  <a:gd name="T35" fmla="*/ 79 h 589"/>
                  <a:gd name="T36" fmla="*/ 149 w 168"/>
                  <a:gd name="T37" fmla="*/ 29 h 589"/>
                  <a:gd name="T38" fmla="*/ 142 w 168"/>
                  <a:gd name="T39" fmla="*/ 7 h 589"/>
                  <a:gd name="T40" fmla="*/ 149 w 168"/>
                  <a:gd name="T41" fmla="*/ 0 h 589"/>
                  <a:gd name="T42" fmla="*/ 149 w 168"/>
                  <a:gd name="T43" fmla="*/ 0 h 5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89">
                    <a:moveTo>
                      <a:pt x="149" y="0"/>
                    </a:moveTo>
                    <a:lnTo>
                      <a:pt x="154" y="12"/>
                    </a:lnTo>
                    <a:lnTo>
                      <a:pt x="161" y="45"/>
                    </a:lnTo>
                    <a:lnTo>
                      <a:pt x="166" y="90"/>
                    </a:lnTo>
                    <a:lnTo>
                      <a:pt x="168" y="145"/>
                    </a:lnTo>
                    <a:lnTo>
                      <a:pt x="161" y="221"/>
                    </a:lnTo>
                    <a:lnTo>
                      <a:pt x="142" y="323"/>
                    </a:lnTo>
                    <a:lnTo>
                      <a:pt x="114" y="425"/>
                    </a:lnTo>
                    <a:lnTo>
                      <a:pt x="83" y="504"/>
                    </a:lnTo>
                    <a:lnTo>
                      <a:pt x="50" y="549"/>
                    </a:lnTo>
                    <a:lnTo>
                      <a:pt x="28" y="575"/>
                    </a:lnTo>
                    <a:lnTo>
                      <a:pt x="14" y="587"/>
                    </a:lnTo>
                    <a:lnTo>
                      <a:pt x="9" y="589"/>
                    </a:lnTo>
                    <a:lnTo>
                      <a:pt x="0" y="530"/>
                    </a:lnTo>
                    <a:lnTo>
                      <a:pt x="26" y="501"/>
                    </a:lnTo>
                    <a:lnTo>
                      <a:pt x="76" y="411"/>
                    </a:lnTo>
                    <a:lnTo>
                      <a:pt x="130" y="214"/>
                    </a:lnTo>
                    <a:lnTo>
                      <a:pt x="147" y="79"/>
                    </a:lnTo>
                    <a:lnTo>
                      <a:pt x="149" y="29"/>
                    </a:lnTo>
                    <a:lnTo>
                      <a:pt x="142" y="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273"/>
              <p:cNvSpPr>
                <a:spLocks/>
              </p:cNvSpPr>
              <p:nvPr/>
            </p:nvSpPr>
            <p:spPr bwMode="auto">
              <a:xfrm>
                <a:off x="8072" y="4082"/>
                <a:ext cx="143" cy="380"/>
              </a:xfrm>
              <a:custGeom>
                <a:avLst/>
                <a:gdLst>
                  <a:gd name="T0" fmla="*/ 0 w 143"/>
                  <a:gd name="T1" fmla="*/ 5 h 380"/>
                  <a:gd name="T2" fmla="*/ 17 w 143"/>
                  <a:gd name="T3" fmla="*/ 0 h 380"/>
                  <a:gd name="T4" fmla="*/ 57 w 143"/>
                  <a:gd name="T5" fmla="*/ 24 h 380"/>
                  <a:gd name="T6" fmla="*/ 105 w 143"/>
                  <a:gd name="T7" fmla="*/ 123 h 380"/>
                  <a:gd name="T8" fmla="*/ 143 w 143"/>
                  <a:gd name="T9" fmla="*/ 361 h 380"/>
                  <a:gd name="T10" fmla="*/ 100 w 143"/>
                  <a:gd name="T11" fmla="*/ 380 h 380"/>
                  <a:gd name="T12" fmla="*/ 64 w 143"/>
                  <a:gd name="T13" fmla="*/ 130 h 380"/>
                  <a:gd name="T14" fmla="*/ 45 w 143"/>
                  <a:gd name="T15" fmla="*/ 45 h 380"/>
                  <a:gd name="T16" fmla="*/ 17 w 143"/>
                  <a:gd name="T17" fmla="*/ 24 h 380"/>
                  <a:gd name="T18" fmla="*/ 0 w 143"/>
                  <a:gd name="T19" fmla="*/ 5 h 380"/>
                  <a:gd name="T20" fmla="*/ 0 w 143"/>
                  <a:gd name="T21" fmla="*/ 5 h 3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380">
                    <a:moveTo>
                      <a:pt x="0" y="5"/>
                    </a:moveTo>
                    <a:lnTo>
                      <a:pt x="17" y="0"/>
                    </a:lnTo>
                    <a:lnTo>
                      <a:pt x="57" y="24"/>
                    </a:lnTo>
                    <a:lnTo>
                      <a:pt x="105" y="123"/>
                    </a:lnTo>
                    <a:lnTo>
                      <a:pt x="143" y="361"/>
                    </a:lnTo>
                    <a:lnTo>
                      <a:pt x="100" y="380"/>
                    </a:lnTo>
                    <a:lnTo>
                      <a:pt x="64" y="130"/>
                    </a:lnTo>
                    <a:lnTo>
                      <a:pt x="45" y="45"/>
                    </a:lnTo>
                    <a:lnTo>
                      <a:pt x="17" y="24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68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274"/>
              <p:cNvSpPr>
                <a:spLocks/>
              </p:cNvSpPr>
              <p:nvPr/>
            </p:nvSpPr>
            <p:spPr bwMode="auto">
              <a:xfrm>
                <a:off x="8725" y="2865"/>
                <a:ext cx="115" cy="119"/>
              </a:xfrm>
              <a:custGeom>
                <a:avLst/>
                <a:gdLst>
                  <a:gd name="T0" fmla="*/ 105 w 115"/>
                  <a:gd name="T1" fmla="*/ 110 h 119"/>
                  <a:gd name="T2" fmla="*/ 110 w 115"/>
                  <a:gd name="T3" fmla="*/ 100 h 119"/>
                  <a:gd name="T4" fmla="*/ 115 w 115"/>
                  <a:gd name="T5" fmla="*/ 81 h 119"/>
                  <a:gd name="T6" fmla="*/ 112 w 115"/>
                  <a:gd name="T7" fmla="*/ 52 h 119"/>
                  <a:gd name="T8" fmla="*/ 98 w 115"/>
                  <a:gd name="T9" fmla="*/ 22 h 119"/>
                  <a:gd name="T10" fmla="*/ 69 w 115"/>
                  <a:gd name="T11" fmla="*/ 0 h 119"/>
                  <a:gd name="T12" fmla="*/ 39 w 115"/>
                  <a:gd name="T13" fmla="*/ 7 h 119"/>
                  <a:gd name="T14" fmla="*/ 12 w 115"/>
                  <a:gd name="T15" fmla="*/ 26 h 119"/>
                  <a:gd name="T16" fmla="*/ 0 w 115"/>
                  <a:gd name="T17" fmla="*/ 57 h 119"/>
                  <a:gd name="T18" fmla="*/ 5 w 115"/>
                  <a:gd name="T19" fmla="*/ 81 h 119"/>
                  <a:gd name="T20" fmla="*/ 20 w 115"/>
                  <a:gd name="T21" fmla="*/ 105 h 119"/>
                  <a:gd name="T22" fmla="*/ 39 w 115"/>
                  <a:gd name="T23" fmla="*/ 117 h 119"/>
                  <a:gd name="T24" fmla="*/ 58 w 115"/>
                  <a:gd name="T25" fmla="*/ 119 h 119"/>
                  <a:gd name="T26" fmla="*/ 69 w 115"/>
                  <a:gd name="T27" fmla="*/ 105 h 119"/>
                  <a:gd name="T28" fmla="*/ 77 w 115"/>
                  <a:gd name="T29" fmla="*/ 81 h 119"/>
                  <a:gd name="T30" fmla="*/ 77 w 115"/>
                  <a:gd name="T31" fmla="*/ 57 h 119"/>
                  <a:gd name="T32" fmla="*/ 72 w 115"/>
                  <a:gd name="T33" fmla="*/ 45 h 119"/>
                  <a:gd name="T34" fmla="*/ 60 w 115"/>
                  <a:gd name="T35" fmla="*/ 38 h 119"/>
                  <a:gd name="T36" fmla="*/ 50 w 115"/>
                  <a:gd name="T37" fmla="*/ 41 h 119"/>
                  <a:gd name="T38" fmla="*/ 43 w 115"/>
                  <a:gd name="T39" fmla="*/ 41 h 119"/>
                  <a:gd name="T40" fmla="*/ 41 w 115"/>
                  <a:gd name="T41" fmla="*/ 45 h 119"/>
                  <a:gd name="T42" fmla="*/ 43 w 115"/>
                  <a:gd name="T43" fmla="*/ 45 h 119"/>
                  <a:gd name="T44" fmla="*/ 48 w 115"/>
                  <a:gd name="T45" fmla="*/ 50 h 119"/>
                  <a:gd name="T46" fmla="*/ 53 w 115"/>
                  <a:gd name="T47" fmla="*/ 57 h 119"/>
                  <a:gd name="T48" fmla="*/ 58 w 115"/>
                  <a:gd name="T49" fmla="*/ 67 h 119"/>
                  <a:gd name="T50" fmla="*/ 53 w 115"/>
                  <a:gd name="T51" fmla="*/ 74 h 119"/>
                  <a:gd name="T52" fmla="*/ 46 w 115"/>
                  <a:gd name="T53" fmla="*/ 79 h 119"/>
                  <a:gd name="T54" fmla="*/ 34 w 115"/>
                  <a:gd name="T55" fmla="*/ 79 h 119"/>
                  <a:gd name="T56" fmla="*/ 27 w 115"/>
                  <a:gd name="T57" fmla="*/ 72 h 119"/>
                  <a:gd name="T58" fmla="*/ 24 w 115"/>
                  <a:gd name="T59" fmla="*/ 55 h 119"/>
                  <a:gd name="T60" fmla="*/ 31 w 115"/>
                  <a:gd name="T61" fmla="*/ 41 h 119"/>
                  <a:gd name="T62" fmla="*/ 43 w 115"/>
                  <a:gd name="T63" fmla="*/ 29 h 119"/>
                  <a:gd name="T64" fmla="*/ 58 w 115"/>
                  <a:gd name="T65" fmla="*/ 29 h 119"/>
                  <a:gd name="T66" fmla="*/ 69 w 115"/>
                  <a:gd name="T67" fmla="*/ 29 h 119"/>
                  <a:gd name="T68" fmla="*/ 81 w 115"/>
                  <a:gd name="T69" fmla="*/ 38 h 119"/>
                  <a:gd name="T70" fmla="*/ 86 w 115"/>
                  <a:gd name="T71" fmla="*/ 50 h 119"/>
                  <a:gd name="T72" fmla="*/ 91 w 115"/>
                  <a:gd name="T73" fmla="*/ 72 h 119"/>
                  <a:gd name="T74" fmla="*/ 86 w 115"/>
                  <a:gd name="T75" fmla="*/ 88 h 119"/>
                  <a:gd name="T76" fmla="*/ 81 w 115"/>
                  <a:gd name="T77" fmla="*/ 102 h 119"/>
                  <a:gd name="T78" fmla="*/ 77 w 115"/>
                  <a:gd name="T79" fmla="*/ 110 h 119"/>
                  <a:gd name="T80" fmla="*/ 77 w 115"/>
                  <a:gd name="T81" fmla="*/ 112 h 119"/>
                  <a:gd name="T82" fmla="*/ 105 w 115"/>
                  <a:gd name="T83" fmla="*/ 110 h 119"/>
                  <a:gd name="T84" fmla="*/ 105 w 115"/>
                  <a:gd name="T85" fmla="*/ 110 h 1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119">
                    <a:moveTo>
                      <a:pt x="105" y="110"/>
                    </a:moveTo>
                    <a:lnTo>
                      <a:pt x="110" y="100"/>
                    </a:lnTo>
                    <a:lnTo>
                      <a:pt x="115" y="81"/>
                    </a:lnTo>
                    <a:lnTo>
                      <a:pt x="112" y="52"/>
                    </a:lnTo>
                    <a:lnTo>
                      <a:pt x="98" y="22"/>
                    </a:lnTo>
                    <a:lnTo>
                      <a:pt x="69" y="0"/>
                    </a:lnTo>
                    <a:lnTo>
                      <a:pt x="39" y="7"/>
                    </a:lnTo>
                    <a:lnTo>
                      <a:pt x="12" y="26"/>
                    </a:lnTo>
                    <a:lnTo>
                      <a:pt x="0" y="57"/>
                    </a:lnTo>
                    <a:lnTo>
                      <a:pt x="5" y="81"/>
                    </a:lnTo>
                    <a:lnTo>
                      <a:pt x="20" y="105"/>
                    </a:lnTo>
                    <a:lnTo>
                      <a:pt x="39" y="117"/>
                    </a:lnTo>
                    <a:lnTo>
                      <a:pt x="58" y="119"/>
                    </a:lnTo>
                    <a:lnTo>
                      <a:pt x="69" y="105"/>
                    </a:lnTo>
                    <a:lnTo>
                      <a:pt x="77" y="81"/>
                    </a:lnTo>
                    <a:lnTo>
                      <a:pt x="77" y="57"/>
                    </a:lnTo>
                    <a:lnTo>
                      <a:pt x="72" y="45"/>
                    </a:lnTo>
                    <a:lnTo>
                      <a:pt x="60" y="38"/>
                    </a:lnTo>
                    <a:lnTo>
                      <a:pt x="50" y="41"/>
                    </a:lnTo>
                    <a:lnTo>
                      <a:pt x="43" y="41"/>
                    </a:lnTo>
                    <a:lnTo>
                      <a:pt x="41" y="45"/>
                    </a:lnTo>
                    <a:lnTo>
                      <a:pt x="43" y="45"/>
                    </a:lnTo>
                    <a:lnTo>
                      <a:pt x="48" y="50"/>
                    </a:lnTo>
                    <a:lnTo>
                      <a:pt x="53" y="57"/>
                    </a:lnTo>
                    <a:lnTo>
                      <a:pt x="58" y="67"/>
                    </a:lnTo>
                    <a:lnTo>
                      <a:pt x="53" y="74"/>
                    </a:lnTo>
                    <a:lnTo>
                      <a:pt x="46" y="79"/>
                    </a:lnTo>
                    <a:lnTo>
                      <a:pt x="34" y="79"/>
                    </a:lnTo>
                    <a:lnTo>
                      <a:pt x="27" y="72"/>
                    </a:lnTo>
                    <a:lnTo>
                      <a:pt x="24" y="55"/>
                    </a:lnTo>
                    <a:lnTo>
                      <a:pt x="31" y="41"/>
                    </a:lnTo>
                    <a:lnTo>
                      <a:pt x="43" y="29"/>
                    </a:lnTo>
                    <a:lnTo>
                      <a:pt x="58" y="29"/>
                    </a:lnTo>
                    <a:lnTo>
                      <a:pt x="69" y="29"/>
                    </a:lnTo>
                    <a:lnTo>
                      <a:pt x="81" y="38"/>
                    </a:lnTo>
                    <a:lnTo>
                      <a:pt x="86" y="50"/>
                    </a:lnTo>
                    <a:lnTo>
                      <a:pt x="91" y="72"/>
                    </a:lnTo>
                    <a:lnTo>
                      <a:pt x="86" y="88"/>
                    </a:lnTo>
                    <a:lnTo>
                      <a:pt x="81" y="102"/>
                    </a:lnTo>
                    <a:lnTo>
                      <a:pt x="77" y="110"/>
                    </a:lnTo>
                    <a:lnTo>
                      <a:pt x="77" y="112"/>
                    </a:lnTo>
                    <a:lnTo>
                      <a:pt x="105" y="110"/>
                    </a:lnTo>
                    <a:close/>
                  </a:path>
                </a:pathLst>
              </a:custGeom>
              <a:solidFill>
                <a:srgbClr val="6E9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275"/>
              <p:cNvSpPr>
                <a:spLocks/>
              </p:cNvSpPr>
              <p:nvPr/>
            </p:nvSpPr>
            <p:spPr bwMode="auto">
              <a:xfrm>
                <a:off x="7670" y="4317"/>
                <a:ext cx="471" cy="734"/>
              </a:xfrm>
              <a:custGeom>
                <a:avLst/>
                <a:gdLst>
                  <a:gd name="T0" fmla="*/ 0 w 471"/>
                  <a:gd name="T1" fmla="*/ 0 h 734"/>
                  <a:gd name="T2" fmla="*/ 34 w 471"/>
                  <a:gd name="T3" fmla="*/ 17 h 734"/>
                  <a:gd name="T4" fmla="*/ 110 w 471"/>
                  <a:gd name="T5" fmla="*/ 76 h 734"/>
                  <a:gd name="T6" fmla="*/ 195 w 471"/>
                  <a:gd name="T7" fmla="*/ 178 h 734"/>
                  <a:gd name="T8" fmla="*/ 248 w 471"/>
                  <a:gd name="T9" fmla="*/ 330 h 734"/>
                  <a:gd name="T10" fmla="*/ 319 w 471"/>
                  <a:gd name="T11" fmla="*/ 371 h 734"/>
                  <a:gd name="T12" fmla="*/ 354 w 471"/>
                  <a:gd name="T13" fmla="*/ 402 h 734"/>
                  <a:gd name="T14" fmla="*/ 376 w 471"/>
                  <a:gd name="T15" fmla="*/ 454 h 734"/>
                  <a:gd name="T16" fmla="*/ 402 w 471"/>
                  <a:gd name="T17" fmla="*/ 649 h 734"/>
                  <a:gd name="T18" fmla="*/ 407 w 471"/>
                  <a:gd name="T19" fmla="*/ 734 h 734"/>
                  <a:gd name="T20" fmla="*/ 471 w 471"/>
                  <a:gd name="T21" fmla="*/ 722 h 734"/>
                  <a:gd name="T22" fmla="*/ 459 w 471"/>
                  <a:gd name="T23" fmla="*/ 625 h 734"/>
                  <a:gd name="T24" fmla="*/ 430 w 471"/>
                  <a:gd name="T25" fmla="*/ 428 h 734"/>
                  <a:gd name="T26" fmla="*/ 395 w 471"/>
                  <a:gd name="T27" fmla="*/ 342 h 734"/>
                  <a:gd name="T28" fmla="*/ 326 w 471"/>
                  <a:gd name="T29" fmla="*/ 226 h 734"/>
                  <a:gd name="T30" fmla="*/ 245 w 471"/>
                  <a:gd name="T31" fmla="*/ 114 h 734"/>
                  <a:gd name="T32" fmla="*/ 209 w 471"/>
                  <a:gd name="T33" fmla="*/ 71 h 734"/>
                  <a:gd name="T34" fmla="*/ 131 w 471"/>
                  <a:gd name="T35" fmla="*/ 31 h 734"/>
                  <a:gd name="T36" fmla="*/ 29 w 471"/>
                  <a:gd name="T37" fmla="*/ 2 h 734"/>
                  <a:gd name="T38" fmla="*/ 0 w 471"/>
                  <a:gd name="T39" fmla="*/ 0 h 734"/>
                  <a:gd name="T40" fmla="*/ 0 w 471"/>
                  <a:gd name="T41" fmla="*/ 0 h 7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71" h="734">
                    <a:moveTo>
                      <a:pt x="0" y="0"/>
                    </a:moveTo>
                    <a:lnTo>
                      <a:pt x="34" y="17"/>
                    </a:lnTo>
                    <a:lnTo>
                      <a:pt x="110" y="76"/>
                    </a:lnTo>
                    <a:lnTo>
                      <a:pt x="195" y="178"/>
                    </a:lnTo>
                    <a:lnTo>
                      <a:pt x="248" y="330"/>
                    </a:lnTo>
                    <a:lnTo>
                      <a:pt x="319" y="371"/>
                    </a:lnTo>
                    <a:lnTo>
                      <a:pt x="354" y="402"/>
                    </a:lnTo>
                    <a:lnTo>
                      <a:pt x="376" y="454"/>
                    </a:lnTo>
                    <a:lnTo>
                      <a:pt x="402" y="649"/>
                    </a:lnTo>
                    <a:lnTo>
                      <a:pt x="407" y="734"/>
                    </a:lnTo>
                    <a:lnTo>
                      <a:pt x="471" y="722"/>
                    </a:lnTo>
                    <a:lnTo>
                      <a:pt x="459" y="625"/>
                    </a:lnTo>
                    <a:lnTo>
                      <a:pt x="430" y="428"/>
                    </a:lnTo>
                    <a:lnTo>
                      <a:pt x="395" y="342"/>
                    </a:lnTo>
                    <a:lnTo>
                      <a:pt x="326" y="226"/>
                    </a:lnTo>
                    <a:lnTo>
                      <a:pt x="245" y="114"/>
                    </a:lnTo>
                    <a:lnTo>
                      <a:pt x="209" y="71"/>
                    </a:lnTo>
                    <a:lnTo>
                      <a:pt x="131" y="31"/>
                    </a:lnTo>
                    <a:lnTo>
                      <a:pt x="2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1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276"/>
              <p:cNvSpPr>
                <a:spLocks/>
              </p:cNvSpPr>
              <p:nvPr/>
            </p:nvSpPr>
            <p:spPr bwMode="auto">
              <a:xfrm>
                <a:off x="6254" y="3915"/>
                <a:ext cx="192" cy="1025"/>
              </a:xfrm>
              <a:custGeom>
                <a:avLst/>
                <a:gdLst>
                  <a:gd name="T0" fmla="*/ 128 w 192"/>
                  <a:gd name="T1" fmla="*/ 0 h 1025"/>
                  <a:gd name="T2" fmla="*/ 112 w 192"/>
                  <a:gd name="T3" fmla="*/ 8 h 1025"/>
                  <a:gd name="T4" fmla="*/ 78 w 192"/>
                  <a:gd name="T5" fmla="*/ 48 h 1025"/>
                  <a:gd name="T6" fmla="*/ 40 w 192"/>
                  <a:gd name="T7" fmla="*/ 145 h 1025"/>
                  <a:gd name="T8" fmla="*/ 14 w 192"/>
                  <a:gd name="T9" fmla="*/ 319 h 1025"/>
                  <a:gd name="T10" fmla="*/ 0 w 192"/>
                  <a:gd name="T11" fmla="*/ 540 h 1025"/>
                  <a:gd name="T12" fmla="*/ 0 w 192"/>
                  <a:gd name="T13" fmla="*/ 739 h 1025"/>
                  <a:gd name="T14" fmla="*/ 5 w 192"/>
                  <a:gd name="T15" fmla="*/ 884 h 1025"/>
                  <a:gd name="T16" fmla="*/ 7 w 192"/>
                  <a:gd name="T17" fmla="*/ 941 h 1025"/>
                  <a:gd name="T18" fmla="*/ 176 w 192"/>
                  <a:gd name="T19" fmla="*/ 1025 h 1025"/>
                  <a:gd name="T20" fmla="*/ 192 w 192"/>
                  <a:gd name="T21" fmla="*/ 770 h 1025"/>
                  <a:gd name="T22" fmla="*/ 128 w 192"/>
                  <a:gd name="T23" fmla="*/ 673 h 1025"/>
                  <a:gd name="T24" fmla="*/ 57 w 192"/>
                  <a:gd name="T25" fmla="*/ 442 h 1025"/>
                  <a:gd name="T26" fmla="*/ 48 w 192"/>
                  <a:gd name="T27" fmla="*/ 243 h 1025"/>
                  <a:gd name="T28" fmla="*/ 74 w 192"/>
                  <a:gd name="T29" fmla="*/ 98 h 1025"/>
                  <a:gd name="T30" fmla="*/ 105 w 192"/>
                  <a:gd name="T31" fmla="*/ 38 h 1025"/>
                  <a:gd name="T32" fmla="*/ 128 w 192"/>
                  <a:gd name="T33" fmla="*/ 0 h 1025"/>
                  <a:gd name="T34" fmla="*/ 128 w 192"/>
                  <a:gd name="T35" fmla="*/ 0 h 10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2" h="1025">
                    <a:moveTo>
                      <a:pt x="128" y="0"/>
                    </a:moveTo>
                    <a:lnTo>
                      <a:pt x="112" y="8"/>
                    </a:lnTo>
                    <a:lnTo>
                      <a:pt x="78" y="48"/>
                    </a:lnTo>
                    <a:lnTo>
                      <a:pt x="40" y="145"/>
                    </a:lnTo>
                    <a:lnTo>
                      <a:pt x="14" y="319"/>
                    </a:lnTo>
                    <a:lnTo>
                      <a:pt x="0" y="540"/>
                    </a:lnTo>
                    <a:lnTo>
                      <a:pt x="0" y="739"/>
                    </a:lnTo>
                    <a:lnTo>
                      <a:pt x="5" y="884"/>
                    </a:lnTo>
                    <a:lnTo>
                      <a:pt x="7" y="941"/>
                    </a:lnTo>
                    <a:lnTo>
                      <a:pt x="176" y="1025"/>
                    </a:lnTo>
                    <a:lnTo>
                      <a:pt x="192" y="770"/>
                    </a:lnTo>
                    <a:lnTo>
                      <a:pt x="128" y="673"/>
                    </a:lnTo>
                    <a:lnTo>
                      <a:pt x="57" y="442"/>
                    </a:lnTo>
                    <a:lnTo>
                      <a:pt x="48" y="243"/>
                    </a:lnTo>
                    <a:lnTo>
                      <a:pt x="74" y="98"/>
                    </a:lnTo>
                    <a:lnTo>
                      <a:pt x="105" y="38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2963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277"/>
              <p:cNvSpPr>
                <a:spLocks/>
              </p:cNvSpPr>
              <p:nvPr/>
            </p:nvSpPr>
            <p:spPr bwMode="auto">
              <a:xfrm>
                <a:off x="6461" y="3837"/>
                <a:ext cx="458" cy="637"/>
              </a:xfrm>
              <a:custGeom>
                <a:avLst/>
                <a:gdLst>
                  <a:gd name="T0" fmla="*/ 0 w 458"/>
                  <a:gd name="T1" fmla="*/ 21 h 637"/>
                  <a:gd name="T2" fmla="*/ 16 w 458"/>
                  <a:gd name="T3" fmla="*/ 26 h 637"/>
                  <a:gd name="T4" fmla="*/ 62 w 458"/>
                  <a:gd name="T5" fmla="*/ 48 h 637"/>
                  <a:gd name="T6" fmla="*/ 114 w 458"/>
                  <a:gd name="T7" fmla="*/ 100 h 637"/>
                  <a:gd name="T8" fmla="*/ 159 w 458"/>
                  <a:gd name="T9" fmla="*/ 197 h 637"/>
                  <a:gd name="T10" fmla="*/ 195 w 458"/>
                  <a:gd name="T11" fmla="*/ 333 h 637"/>
                  <a:gd name="T12" fmla="*/ 226 w 458"/>
                  <a:gd name="T13" fmla="*/ 475 h 637"/>
                  <a:gd name="T14" fmla="*/ 247 w 458"/>
                  <a:gd name="T15" fmla="*/ 589 h 637"/>
                  <a:gd name="T16" fmla="*/ 256 w 458"/>
                  <a:gd name="T17" fmla="*/ 637 h 637"/>
                  <a:gd name="T18" fmla="*/ 309 w 458"/>
                  <a:gd name="T19" fmla="*/ 587 h 637"/>
                  <a:gd name="T20" fmla="*/ 392 w 458"/>
                  <a:gd name="T21" fmla="*/ 535 h 637"/>
                  <a:gd name="T22" fmla="*/ 458 w 458"/>
                  <a:gd name="T23" fmla="*/ 499 h 637"/>
                  <a:gd name="T24" fmla="*/ 425 w 458"/>
                  <a:gd name="T25" fmla="*/ 449 h 637"/>
                  <a:gd name="T26" fmla="*/ 406 w 458"/>
                  <a:gd name="T27" fmla="*/ 430 h 637"/>
                  <a:gd name="T28" fmla="*/ 397 w 458"/>
                  <a:gd name="T29" fmla="*/ 433 h 637"/>
                  <a:gd name="T30" fmla="*/ 375 w 458"/>
                  <a:gd name="T31" fmla="*/ 442 h 637"/>
                  <a:gd name="T32" fmla="*/ 347 w 458"/>
                  <a:gd name="T33" fmla="*/ 454 h 637"/>
                  <a:gd name="T34" fmla="*/ 323 w 458"/>
                  <a:gd name="T35" fmla="*/ 475 h 637"/>
                  <a:gd name="T36" fmla="*/ 304 w 458"/>
                  <a:gd name="T37" fmla="*/ 492 h 637"/>
                  <a:gd name="T38" fmla="*/ 292 w 458"/>
                  <a:gd name="T39" fmla="*/ 499 h 637"/>
                  <a:gd name="T40" fmla="*/ 285 w 458"/>
                  <a:gd name="T41" fmla="*/ 497 h 637"/>
                  <a:gd name="T42" fmla="*/ 280 w 458"/>
                  <a:gd name="T43" fmla="*/ 492 h 637"/>
                  <a:gd name="T44" fmla="*/ 275 w 458"/>
                  <a:gd name="T45" fmla="*/ 475 h 637"/>
                  <a:gd name="T46" fmla="*/ 273 w 458"/>
                  <a:gd name="T47" fmla="*/ 452 h 637"/>
                  <a:gd name="T48" fmla="*/ 271 w 458"/>
                  <a:gd name="T49" fmla="*/ 428 h 637"/>
                  <a:gd name="T50" fmla="*/ 271 w 458"/>
                  <a:gd name="T51" fmla="*/ 421 h 637"/>
                  <a:gd name="T52" fmla="*/ 223 w 458"/>
                  <a:gd name="T53" fmla="*/ 245 h 637"/>
                  <a:gd name="T54" fmla="*/ 183 w 458"/>
                  <a:gd name="T55" fmla="*/ 126 h 637"/>
                  <a:gd name="T56" fmla="*/ 130 w 458"/>
                  <a:gd name="T57" fmla="*/ 45 h 637"/>
                  <a:gd name="T58" fmla="*/ 88 w 458"/>
                  <a:gd name="T59" fmla="*/ 7 h 637"/>
                  <a:gd name="T60" fmla="*/ 35 w 458"/>
                  <a:gd name="T61" fmla="*/ 0 h 637"/>
                  <a:gd name="T62" fmla="*/ 7 w 458"/>
                  <a:gd name="T63" fmla="*/ 7 h 637"/>
                  <a:gd name="T64" fmla="*/ 0 w 458"/>
                  <a:gd name="T65" fmla="*/ 21 h 637"/>
                  <a:gd name="T66" fmla="*/ 0 w 458"/>
                  <a:gd name="T67" fmla="*/ 21 h 6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8" h="637">
                    <a:moveTo>
                      <a:pt x="0" y="21"/>
                    </a:moveTo>
                    <a:lnTo>
                      <a:pt x="16" y="26"/>
                    </a:lnTo>
                    <a:lnTo>
                      <a:pt x="62" y="48"/>
                    </a:lnTo>
                    <a:lnTo>
                      <a:pt x="114" y="100"/>
                    </a:lnTo>
                    <a:lnTo>
                      <a:pt x="159" y="197"/>
                    </a:lnTo>
                    <a:lnTo>
                      <a:pt x="195" y="333"/>
                    </a:lnTo>
                    <a:lnTo>
                      <a:pt x="226" y="475"/>
                    </a:lnTo>
                    <a:lnTo>
                      <a:pt x="247" y="589"/>
                    </a:lnTo>
                    <a:lnTo>
                      <a:pt x="256" y="637"/>
                    </a:lnTo>
                    <a:lnTo>
                      <a:pt x="309" y="587"/>
                    </a:lnTo>
                    <a:lnTo>
                      <a:pt x="392" y="535"/>
                    </a:lnTo>
                    <a:lnTo>
                      <a:pt x="458" y="499"/>
                    </a:lnTo>
                    <a:lnTo>
                      <a:pt x="425" y="449"/>
                    </a:lnTo>
                    <a:lnTo>
                      <a:pt x="406" y="430"/>
                    </a:lnTo>
                    <a:lnTo>
                      <a:pt x="397" y="433"/>
                    </a:lnTo>
                    <a:lnTo>
                      <a:pt x="375" y="442"/>
                    </a:lnTo>
                    <a:lnTo>
                      <a:pt x="347" y="454"/>
                    </a:lnTo>
                    <a:lnTo>
                      <a:pt x="323" y="475"/>
                    </a:lnTo>
                    <a:lnTo>
                      <a:pt x="304" y="492"/>
                    </a:lnTo>
                    <a:lnTo>
                      <a:pt x="292" y="499"/>
                    </a:lnTo>
                    <a:lnTo>
                      <a:pt x="285" y="497"/>
                    </a:lnTo>
                    <a:lnTo>
                      <a:pt x="280" y="492"/>
                    </a:lnTo>
                    <a:lnTo>
                      <a:pt x="275" y="475"/>
                    </a:lnTo>
                    <a:lnTo>
                      <a:pt x="273" y="452"/>
                    </a:lnTo>
                    <a:lnTo>
                      <a:pt x="271" y="428"/>
                    </a:lnTo>
                    <a:lnTo>
                      <a:pt x="271" y="421"/>
                    </a:lnTo>
                    <a:lnTo>
                      <a:pt x="223" y="245"/>
                    </a:lnTo>
                    <a:lnTo>
                      <a:pt x="183" y="126"/>
                    </a:lnTo>
                    <a:lnTo>
                      <a:pt x="130" y="45"/>
                    </a:lnTo>
                    <a:lnTo>
                      <a:pt x="88" y="7"/>
                    </a:lnTo>
                    <a:lnTo>
                      <a:pt x="35" y="0"/>
                    </a:lnTo>
                    <a:lnTo>
                      <a:pt x="7" y="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70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278"/>
              <p:cNvSpPr>
                <a:spLocks/>
              </p:cNvSpPr>
              <p:nvPr/>
            </p:nvSpPr>
            <p:spPr bwMode="auto">
              <a:xfrm>
                <a:off x="6582" y="2345"/>
                <a:ext cx="404" cy="1195"/>
              </a:xfrm>
              <a:custGeom>
                <a:avLst/>
                <a:gdLst>
                  <a:gd name="T0" fmla="*/ 373 w 404"/>
                  <a:gd name="T1" fmla="*/ 7 h 1195"/>
                  <a:gd name="T2" fmla="*/ 240 w 404"/>
                  <a:gd name="T3" fmla="*/ 64 h 1195"/>
                  <a:gd name="T4" fmla="*/ 114 w 404"/>
                  <a:gd name="T5" fmla="*/ 197 h 1195"/>
                  <a:gd name="T6" fmla="*/ 26 w 404"/>
                  <a:gd name="T7" fmla="*/ 397 h 1195"/>
                  <a:gd name="T8" fmla="*/ 2 w 404"/>
                  <a:gd name="T9" fmla="*/ 530 h 1195"/>
                  <a:gd name="T10" fmla="*/ 0 w 404"/>
                  <a:gd name="T11" fmla="*/ 703 h 1195"/>
                  <a:gd name="T12" fmla="*/ 28 w 404"/>
                  <a:gd name="T13" fmla="*/ 877 h 1195"/>
                  <a:gd name="T14" fmla="*/ 69 w 404"/>
                  <a:gd name="T15" fmla="*/ 1121 h 1195"/>
                  <a:gd name="T16" fmla="*/ 107 w 404"/>
                  <a:gd name="T17" fmla="*/ 1181 h 1195"/>
                  <a:gd name="T18" fmla="*/ 266 w 404"/>
                  <a:gd name="T19" fmla="*/ 1098 h 1195"/>
                  <a:gd name="T20" fmla="*/ 311 w 404"/>
                  <a:gd name="T21" fmla="*/ 946 h 1195"/>
                  <a:gd name="T22" fmla="*/ 273 w 404"/>
                  <a:gd name="T23" fmla="*/ 722 h 1195"/>
                  <a:gd name="T24" fmla="*/ 292 w 404"/>
                  <a:gd name="T25" fmla="*/ 534 h 1195"/>
                  <a:gd name="T26" fmla="*/ 354 w 404"/>
                  <a:gd name="T27" fmla="*/ 409 h 1195"/>
                  <a:gd name="T28" fmla="*/ 366 w 404"/>
                  <a:gd name="T29" fmla="*/ 237 h 1195"/>
                  <a:gd name="T30" fmla="*/ 333 w 404"/>
                  <a:gd name="T31" fmla="*/ 138 h 1195"/>
                  <a:gd name="T32" fmla="*/ 311 w 404"/>
                  <a:gd name="T33" fmla="*/ 121 h 1195"/>
                  <a:gd name="T34" fmla="*/ 299 w 404"/>
                  <a:gd name="T35" fmla="*/ 131 h 1195"/>
                  <a:gd name="T36" fmla="*/ 321 w 404"/>
                  <a:gd name="T37" fmla="*/ 161 h 1195"/>
                  <a:gd name="T38" fmla="*/ 354 w 404"/>
                  <a:gd name="T39" fmla="*/ 247 h 1195"/>
                  <a:gd name="T40" fmla="*/ 321 w 404"/>
                  <a:gd name="T41" fmla="*/ 428 h 1195"/>
                  <a:gd name="T42" fmla="*/ 266 w 404"/>
                  <a:gd name="T43" fmla="*/ 580 h 1195"/>
                  <a:gd name="T44" fmla="*/ 259 w 404"/>
                  <a:gd name="T45" fmla="*/ 679 h 1195"/>
                  <a:gd name="T46" fmla="*/ 278 w 404"/>
                  <a:gd name="T47" fmla="*/ 860 h 1195"/>
                  <a:gd name="T48" fmla="*/ 297 w 404"/>
                  <a:gd name="T49" fmla="*/ 965 h 1195"/>
                  <a:gd name="T50" fmla="*/ 292 w 404"/>
                  <a:gd name="T51" fmla="*/ 1026 h 1195"/>
                  <a:gd name="T52" fmla="*/ 249 w 404"/>
                  <a:gd name="T53" fmla="*/ 1081 h 1195"/>
                  <a:gd name="T54" fmla="*/ 131 w 404"/>
                  <a:gd name="T55" fmla="*/ 1152 h 1195"/>
                  <a:gd name="T56" fmla="*/ 85 w 404"/>
                  <a:gd name="T57" fmla="*/ 1148 h 1195"/>
                  <a:gd name="T58" fmla="*/ 69 w 404"/>
                  <a:gd name="T59" fmla="*/ 1031 h 1195"/>
                  <a:gd name="T60" fmla="*/ 47 w 404"/>
                  <a:gd name="T61" fmla="*/ 893 h 1195"/>
                  <a:gd name="T62" fmla="*/ 19 w 404"/>
                  <a:gd name="T63" fmla="*/ 729 h 1195"/>
                  <a:gd name="T64" fmla="*/ 19 w 404"/>
                  <a:gd name="T65" fmla="*/ 584 h 1195"/>
                  <a:gd name="T66" fmla="*/ 59 w 404"/>
                  <a:gd name="T67" fmla="*/ 352 h 1195"/>
                  <a:gd name="T68" fmla="*/ 173 w 404"/>
                  <a:gd name="T69" fmla="*/ 157 h 1195"/>
                  <a:gd name="T70" fmla="*/ 233 w 404"/>
                  <a:gd name="T71" fmla="*/ 93 h 1195"/>
                  <a:gd name="T72" fmla="*/ 299 w 404"/>
                  <a:gd name="T73" fmla="*/ 52 h 1195"/>
                  <a:gd name="T74" fmla="*/ 385 w 404"/>
                  <a:gd name="T75" fmla="*/ 21 h 1195"/>
                  <a:gd name="T76" fmla="*/ 399 w 404"/>
                  <a:gd name="T77" fmla="*/ 0 h 119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04" h="1195">
                    <a:moveTo>
                      <a:pt x="399" y="0"/>
                    </a:moveTo>
                    <a:lnTo>
                      <a:pt x="373" y="7"/>
                    </a:lnTo>
                    <a:lnTo>
                      <a:pt x="314" y="28"/>
                    </a:lnTo>
                    <a:lnTo>
                      <a:pt x="240" y="64"/>
                    </a:lnTo>
                    <a:lnTo>
                      <a:pt x="173" y="119"/>
                    </a:lnTo>
                    <a:lnTo>
                      <a:pt x="114" y="197"/>
                    </a:lnTo>
                    <a:lnTo>
                      <a:pt x="64" y="299"/>
                    </a:lnTo>
                    <a:lnTo>
                      <a:pt x="26" y="397"/>
                    </a:lnTo>
                    <a:lnTo>
                      <a:pt x="9" y="468"/>
                    </a:lnTo>
                    <a:lnTo>
                      <a:pt x="2" y="530"/>
                    </a:lnTo>
                    <a:lnTo>
                      <a:pt x="0" y="613"/>
                    </a:lnTo>
                    <a:lnTo>
                      <a:pt x="0" y="703"/>
                    </a:lnTo>
                    <a:lnTo>
                      <a:pt x="9" y="784"/>
                    </a:lnTo>
                    <a:lnTo>
                      <a:pt x="28" y="877"/>
                    </a:lnTo>
                    <a:lnTo>
                      <a:pt x="52" y="1003"/>
                    </a:lnTo>
                    <a:lnTo>
                      <a:pt x="69" y="1121"/>
                    </a:lnTo>
                    <a:lnTo>
                      <a:pt x="74" y="1195"/>
                    </a:lnTo>
                    <a:lnTo>
                      <a:pt x="107" y="1181"/>
                    </a:lnTo>
                    <a:lnTo>
                      <a:pt x="185" y="1148"/>
                    </a:lnTo>
                    <a:lnTo>
                      <a:pt x="266" y="1098"/>
                    </a:lnTo>
                    <a:lnTo>
                      <a:pt x="311" y="1033"/>
                    </a:lnTo>
                    <a:lnTo>
                      <a:pt x="311" y="946"/>
                    </a:lnTo>
                    <a:lnTo>
                      <a:pt x="292" y="836"/>
                    </a:lnTo>
                    <a:lnTo>
                      <a:pt x="273" y="722"/>
                    </a:lnTo>
                    <a:lnTo>
                      <a:pt x="273" y="618"/>
                    </a:lnTo>
                    <a:lnTo>
                      <a:pt x="292" y="534"/>
                    </a:lnTo>
                    <a:lnTo>
                      <a:pt x="326" y="473"/>
                    </a:lnTo>
                    <a:lnTo>
                      <a:pt x="354" y="409"/>
                    </a:lnTo>
                    <a:lnTo>
                      <a:pt x="371" y="328"/>
                    </a:lnTo>
                    <a:lnTo>
                      <a:pt x="366" y="237"/>
                    </a:lnTo>
                    <a:lnTo>
                      <a:pt x="354" y="176"/>
                    </a:lnTo>
                    <a:lnTo>
                      <a:pt x="333" y="138"/>
                    </a:lnTo>
                    <a:lnTo>
                      <a:pt x="316" y="121"/>
                    </a:lnTo>
                    <a:lnTo>
                      <a:pt x="311" y="121"/>
                    </a:lnTo>
                    <a:lnTo>
                      <a:pt x="304" y="123"/>
                    </a:lnTo>
                    <a:lnTo>
                      <a:pt x="299" y="131"/>
                    </a:lnTo>
                    <a:lnTo>
                      <a:pt x="307" y="145"/>
                    </a:lnTo>
                    <a:lnTo>
                      <a:pt x="321" y="161"/>
                    </a:lnTo>
                    <a:lnTo>
                      <a:pt x="342" y="195"/>
                    </a:lnTo>
                    <a:lnTo>
                      <a:pt x="354" y="247"/>
                    </a:lnTo>
                    <a:lnTo>
                      <a:pt x="347" y="333"/>
                    </a:lnTo>
                    <a:lnTo>
                      <a:pt x="321" y="428"/>
                    </a:lnTo>
                    <a:lnTo>
                      <a:pt x="292" y="513"/>
                    </a:lnTo>
                    <a:lnTo>
                      <a:pt x="266" y="580"/>
                    </a:lnTo>
                    <a:lnTo>
                      <a:pt x="257" y="625"/>
                    </a:lnTo>
                    <a:lnTo>
                      <a:pt x="259" y="679"/>
                    </a:lnTo>
                    <a:lnTo>
                      <a:pt x="268" y="770"/>
                    </a:lnTo>
                    <a:lnTo>
                      <a:pt x="278" y="860"/>
                    </a:lnTo>
                    <a:lnTo>
                      <a:pt x="290" y="927"/>
                    </a:lnTo>
                    <a:lnTo>
                      <a:pt x="297" y="965"/>
                    </a:lnTo>
                    <a:lnTo>
                      <a:pt x="297" y="998"/>
                    </a:lnTo>
                    <a:lnTo>
                      <a:pt x="292" y="1026"/>
                    </a:lnTo>
                    <a:lnTo>
                      <a:pt x="283" y="1050"/>
                    </a:lnTo>
                    <a:lnTo>
                      <a:pt x="249" y="1081"/>
                    </a:lnTo>
                    <a:lnTo>
                      <a:pt x="192" y="1119"/>
                    </a:lnTo>
                    <a:lnTo>
                      <a:pt x="131" y="1152"/>
                    </a:lnTo>
                    <a:lnTo>
                      <a:pt x="97" y="1167"/>
                    </a:lnTo>
                    <a:lnTo>
                      <a:pt x="85" y="1148"/>
                    </a:lnTo>
                    <a:lnTo>
                      <a:pt x="76" y="1098"/>
                    </a:lnTo>
                    <a:lnTo>
                      <a:pt x="69" y="1031"/>
                    </a:lnTo>
                    <a:lnTo>
                      <a:pt x="62" y="967"/>
                    </a:lnTo>
                    <a:lnTo>
                      <a:pt x="47" y="893"/>
                    </a:lnTo>
                    <a:lnTo>
                      <a:pt x="33" y="810"/>
                    </a:lnTo>
                    <a:lnTo>
                      <a:pt x="19" y="729"/>
                    </a:lnTo>
                    <a:lnTo>
                      <a:pt x="17" y="663"/>
                    </a:lnTo>
                    <a:lnTo>
                      <a:pt x="19" y="584"/>
                    </a:lnTo>
                    <a:lnTo>
                      <a:pt x="31" y="473"/>
                    </a:lnTo>
                    <a:lnTo>
                      <a:pt x="59" y="352"/>
                    </a:lnTo>
                    <a:lnTo>
                      <a:pt x="116" y="237"/>
                    </a:lnTo>
                    <a:lnTo>
                      <a:pt x="173" y="157"/>
                    </a:lnTo>
                    <a:lnTo>
                      <a:pt x="209" y="114"/>
                    </a:lnTo>
                    <a:lnTo>
                      <a:pt x="233" y="93"/>
                    </a:lnTo>
                    <a:lnTo>
                      <a:pt x="259" y="76"/>
                    </a:lnTo>
                    <a:lnTo>
                      <a:pt x="299" y="52"/>
                    </a:lnTo>
                    <a:lnTo>
                      <a:pt x="347" y="33"/>
                    </a:lnTo>
                    <a:lnTo>
                      <a:pt x="385" y="21"/>
                    </a:lnTo>
                    <a:lnTo>
                      <a:pt x="404" y="16"/>
                    </a:ln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279"/>
              <p:cNvSpPr>
                <a:spLocks/>
              </p:cNvSpPr>
              <p:nvPr/>
            </p:nvSpPr>
            <p:spPr bwMode="auto">
              <a:xfrm>
                <a:off x="7238" y="2378"/>
                <a:ext cx="223" cy="927"/>
              </a:xfrm>
              <a:custGeom>
                <a:avLst/>
                <a:gdLst>
                  <a:gd name="T0" fmla="*/ 19 w 223"/>
                  <a:gd name="T1" fmla="*/ 0 h 927"/>
                  <a:gd name="T2" fmla="*/ 35 w 223"/>
                  <a:gd name="T3" fmla="*/ 26 h 927"/>
                  <a:gd name="T4" fmla="*/ 76 w 223"/>
                  <a:gd name="T5" fmla="*/ 100 h 927"/>
                  <a:gd name="T6" fmla="*/ 119 w 223"/>
                  <a:gd name="T7" fmla="*/ 204 h 927"/>
                  <a:gd name="T8" fmla="*/ 150 w 223"/>
                  <a:gd name="T9" fmla="*/ 319 h 927"/>
                  <a:gd name="T10" fmla="*/ 159 w 223"/>
                  <a:gd name="T11" fmla="*/ 447 h 927"/>
                  <a:gd name="T12" fmla="*/ 171 w 223"/>
                  <a:gd name="T13" fmla="*/ 578 h 927"/>
                  <a:gd name="T14" fmla="*/ 178 w 223"/>
                  <a:gd name="T15" fmla="*/ 689 h 927"/>
                  <a:gd name="T16" fmla="*/ 188 w 223"/>
                  <a:gd name="T17" fmla="*/ 751 h 927"/>
                  <a:gd name="T18" fmla="*/ 199 w 223"/>
                  <a:gd name="T19" fmla="*/ 777 h 927"/>
                  <a:gd name="T20" fmla="*/ 211 w 223"/>
                  <a:gd name="T21" fmla="*/ 801 h 927"/>
                  <a:gd name="T22" fmla="*/ 218 w 223"/>
                  <a:gd name="T23" fmla="*/ 815 h 927"/>
                  <a:gd name="T24" fmla="*/ 223 w 223"/>
                  <a:gd name="T25" fmla="*/ 822 h 927"/>
                  <a:gd name="T26" fmla="*/ 207 w 223"/>
                  <a:gd name="T27" fmla="*/ 834 h 927"/>
                  <a:gd name="T28" fmla="*/ 164 w 223"/>
                  <a:gd name="T29" fmla="*/ 865 h 927"/>
                  <a:gd name="T30" fmla="*/ 107 w 223"/>
                  <a:gd name="T31" fmla="*/ 901 h 927"/>
                  <a:gd name="T32" fmla="*/ 54 w 223"/>
                  <a:gd name="T33" fmla="*/ 927 h 927"/>
                  <a:gd name="T34" fmla="*/ 45 w 223"/>
                  <a:gd name="T35" fmla="*/ 922 h 927"/>
                  <a:gd name="T36" fmla="*/ 28 w 223"/>
                  <a:gd name="T37" fmla="*/ 903 h 927"/>
                  <a:gd name="T38" fmla="*/ 12 w 223"/>
                  <a:gd name="T39" fmla="*/ 853 h 927"/>
                  <a:gd name="T40" fmla="*/ 5 w 223"/>
                  <a:gd name="T41" fmla="*/ 756 h 927"/>
                  <a:gd name="T42" fmla="*/ 9 w 223"/>
                  <a:gd name="T43" fmla="*/ 627 h 927"/>
                  <a:gd name="T44" fmla="*/ 19 w 223"/>
                  <a:gd name="T45" fmla="*/ 506 h 927"/>
                  <a:gd name="T46" fmla="*/ 28 w 223"/>
                  <a:gd name="T47" fmla="*/ 402 h 927"/>
                  <a:gd name="T48" fmla="*/ 33 w 223"/>
                  <a:gd name="T49" fmla="*/ 333 h 927"/>
                  <a:gd name="T50" fmla="*/ 28 w 223"/>
                  <a:gd name="T51" fmla="*/ 276 h 927"/>
                  <a:gd name="T52" fmla="*/ 16 w 223"/>
                  <a:gd name="T53" fmla="*/ 214 h 927"/>
                  <a:gd name="T54" fmla="*/ 5 w 223"/>
                  <a:gd name="T55" fmla="*/ 164 h 927"/>
                  <a:gd name="T56" fmla="*/ 0 w 223"/>
                  <a:gd name="T57" fmla="*/ 143 h 927"/>
                  <a:gd name="T58" fmla="*/ 0 w 223"/>
                  <a:gd name="T59" fmla="*/ 138 h 927"/>
                  <a:gd name="T60" fmla="*/ 5 w 223"/>
                  <a:gd name="T61" fmla="*/ 136 h 927"/>
                  <a:gd name="T62" fmla="*/ 7 w 223"/>
                  <a:gd name="T63" fmla="*/ 138 h 927"/>
                  <a:gd name="T64" fmla="*/ 19 w 223"/>
                  <a:gd name="T65" fmla="*/ 150 h 927"/>
                  <a:gd name="T66" fmla="*/ 26 w 223"/>
                  <a:gd name="T67" fmla="*/ 183 h 927"/>
                  <a:gd name="T68" fmla="*/ 38 w 223"/>
                  <a:gd name="T69" fmla="*/ 238 h 927"/>
                  <a:gd name="T70" fmla="*/ 47 w 223"/>
                  <a:gd name="T71" fmla="*/ 300 h 927"/>
                  <a:gd name="T72" fmla="*/ 52 w 223"/>
                  <a:gd name="T73" fmla="*/ 352 h 927"/>
                  <a:gd name="T74" fmla="*/ 43 w 223"/>
                  <a:gd name="T75" fmla="*/ 428 h 927"/>
                  <a:gd name="T76" fmla="*/ 33 w 223"/>
                  <a:gd name="T77" fmla="*/ 544 h 927"/>
                  <a:gd name="T78" fmla="*/ 24 w 223"/>
                  <a:gd name="T79" fmla="*/ 665 h 927"/>
                  <a:gd name="T80" fmla="*/ 21 w 223"/>
                  <a:gd name="T81" fmla="*/ 756 h 927"/>
                  <a:gd name="T82" fmla="*/ 26 w 223"/>
                  <a:gd name="T83" fmla="*/ 815 h 927"/>
                  <a:gd name="T84" fmla="*/ 38 w 223"/>
                  <a:gd name="T85" fmla="*/ 863 h 927"/>
                  <a:gd name="T86" fmla="*/ 47 w 223"/>
                  <a:gd name="T87" fmla="*/ 894 h 927"/>
                  <a:gd name="T88" fmla="*/ 54 w 223"/>
                  <a:gd name="T89" fmla="*/ 908 h 927"/>
                  <a:gd name="T90" fmla="*/ 199 w 223"/>
                  <a:gd name="T91" fmla="*/ 818 h 927"/>
                  <a:gd name="T92" fmla="*/ 195 w 223"/>
                  <a:gd name="T93" fmla="*/ 810 h 927"/>
                  <a:gd name="T94" fmla="*/ 185 w 223"/>
                  <a:gd name="T95" fmla="*/ 791 h 927"/>
                  <a:gd name="T96" fmla="*/ 173 w 223"/>
                  <a:gd name="T97" fmla="*/ 753 h 927"/>
                  <a:gd name="T98" fmla="*/ 164 w 223"/>
                  <a:gd name="T99" fmla="*/ 699 h 927"/>
                  <a:gd name="T100" fmla="*/ 157 w 223"/>
                  <a:gd name="T101" fmla="*/ 608 h 927"/>
                  <a:gd name="T102" fmla="*/ 152 w 223"/>
                  <a:gd name="T103" fmla="*/ 497 h 927"/>
                  <a:gd name="T104" fmla="*/ 142 w 223"/>
                  <a:gd name="T105" fmla="*/ 387 h 927"/>
                  <a:gd name="T106" fmla="*/ 133 w 223"/>
                  <a:gd name="T107" fmla="*/ 309 h 927"/>
                  <a:gd name="T108" fmla="*/ 112 w 223"/>
                  <a:gd name="T109" fmla="*/ 238 h 927"/>
                  <a:gd name="T110" fmla="*/ 81 w 223"/>
                  <a:gd name="T111" fmla="*/ 147 h 927"/>
                  <a:gd name="T112" fmla="*/ 45 w 223"/>
                  <a:gd name="T113" fmla="*/ 67 h 927"/>
                  <a:gd name="T114" fmla="*/ 7 w 223"/>
                  <a:gd name="T115" fmla="*/ 17 h 927"/>
                  <a:gd name="T116" fmla="*/ 19 w 223"/>
                  <a:gd name="T117" fmla="*/ 0 h 927"/>
                  <a:gd name="T118" fmla="*/ 19 w 223"/>
                  <a:gd name="T119" fmla="*/ 0 h 92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23" h="927">
                    <a:moveTo>
                      <a:pt x="19" y="0"/>
                    </a:moveTo>
                    <a:lnTo>
                      <a:pt x="35" y="26"/>
                    </a:lnTo>
                    <a:lnTo>
                      <a:pt x="76" y="100"/>
                    </a:lnTo>
                    <a:lnTo>
                      <a:pt x="119" y="204"/>
                    </a:lnTo>
                    <a:lnTo>
                      <a:pt x="150" y="319"/>
                    </a:lnTo>
                    <a:lnTo>
                      <a:pt x="159" y="447"/>
                    </a:lnTo>
                    <a:lnTo>
                      <a:pt x="171" y="578"/>
                    </a:lnTo>
                    <a:lnTo>
                      <a:pt x="178" y="689"/>
                    </a:lnTo>
                    <a:lnTo>
                      <a:pt x="188" y="751"/>
                    </a:lnTo>
                    <a:lnTo>
                      <a:pt x="199" y="777"/>
                    </a:lnTo>
                    <a:lnTo>
                      <a:pt x="211" y="801"/>
                    </a:lnTo>
                    <a:lnTo>
                      <a:pt x="218" y="815"/>
                    </a:lnTo>
                    <a:lnTo>
                      <a:pt x="223" y="822"/>
                    </a:lnTo>
                    <a:lnTo>
                      <a:pt x="207" y="834"/>
                    </a:lnTo>
                    <a:lnTo>
                      <a:pt x="164" y="865"/>
                    </a:lnTo>
                    <a:lnTo>
                      <a:pt x="107" y="901"/>
                    </a:lnTo>
                    <a:lnTo>
                      <a:pt x="54" y="927"/>
                    </a:lnTo>
                    <a:lnTo>
                      <a:pt x="45" y="922"/>
                    </a:lnTo>
                    <a:lnTo>
                      <a:pt x="28" y="903"/>
                    </a:lnTo>
                    <a:lnTo>
                      <a:pt x="12" y="853"/>
                    </a:lnTo>
                    <a:lnTo>
                      <a:pt x="5" y="756"/>
                    </a:lnTo>
                    <a:lnTo>
                      <a:pt x="9" y="627"/>
                    </a:lnTo>
                    <a:lnTo>
                      <a:pt x="19" y="506"/>
                    </a:lnTo>
                    <a:lnTo>
                      <a:pt x="28" y="402"/>
                    </a:lnTo>
                    <a:lnTo>
                      <a:pt x="33" y="333"/>
                    </a:lnTo>
                    <a:lnTo>
                      <a:pt x="28" y="276"/>
                    </a:lnTo>
                    <a:lnTo>
                      <a:pt x="16" y="214"/>
                    </a:lnTo>
                    <a:lnTo>
                      <a:pt x="5" y="164"/>
                    </a:lnTo>
                    <a:lnTo>
                      <a:pt x="0" y="143"/>
                    </a:lnTo>
                    <a:lnTo>
                      <a:pt x="0" y="138"/>
                    </a:lnTo>
                    <a:lnTo>
                      <a:pt x="5" y="136"/>
                    </a:lnTo>
                    <a:lnTo>
                      <a:pt x="7" y="138"/>
                    </a:lnTo>
                    <a:lnTo>
                      <a:pt x="19" y="150"/>
                    </a:lnTo>
                    <a:lnTo>
                      <a:pt x="26" y="183"/>
                    </a:lnTo>
                    <a:lnTo>
                      <a:pt x="38" y="238"/>
                    </a:lnTo>
                    <a:lnTo>
                      <a:pt x="47" y="300"/>
                    </a:lnTo>
                    <a:lnTo>
                      <a:pt x="52" y="352"/>
                    </a:lnTo>
                    <a:lnTo>
                      <a:pt x="43" y="428"/>
                    </a:lnTo>
                    <a:lnTo>
                      <a:pt x="33" y="544"/>
                    </a:lnTo>
                    <a:lnTo>
                      <a:pt x="24" y="665"/>
                    </a:lnTo>
                    <a:lnTo>
                      <a:pt x="21" y="756"/>
                    </a:lnTo>
                    <a:lnTo>
                      <a:pt x="26" y="815"/>
                    </a:lnTo>
                    <a:lnTo>
                      <a:pt x="38" y="863"/>
                    </a:lnTo>
                    <a:lnTo>
                      <a:pt x="47" y="894"/>
                    </a:lnTo>
                    <a:lnTo>
                      <a:pt x="54" y="908"/>
                    </a:lnTo>
                    <a:lnTo>
                      <a:pt x="199" y="818"/>
                    </a:lnTo>
                    <a:lnTo>
                      <a:pt x="195" y="810"/>
                    </a:lnTo>
                    <a:lnTo>
                      <a:pt x="185" y="791"/>
                    </a:lnTo>
                    <a:lnTo>
                      <a:pt x="173" y="753"/>
                    </a:lnTo>
                    <a:lnTo>
                      <a:pt x="164" y="699"/>
                    </a:lnTo>
                    <a:lnTo>
                      <a:pt x="157" y="608"/>
                    </a:lnTo>
                    <a:lnTo>
                      <a:pt x="152" y="497"/>
                    </a:lnTo>
                    <a:lnTo>
                      <a:pt x="142" y="387"/>
                    </a:lnTo>
                    <a:lnTo>
                      <a:pt x="133" y="309"/>
                    </a:lnTo>
                    <a:lnTo>
                      <a:pt x="112" y="238"/>
                    </a:lnTo>
                    <a:lnTo>
                      <a:pt x="81" y="147"/>
                    </a:lnTo>
                    <a:lnTo>
                      <a:pt x="45" y="67"/>
                    </a:lnTo>
                    <a:lnTo>
                      <a:pt x="7" y="17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280"/>
              <p:cNvSpPr>
                <a:spLocks/>
              </p:cNvSpPr>
              <p:nvPr/>
            </p:nvSpPr>
            <p:spPr bwMode="auto">
              <a:xfrm>
                <a:off x="6969" y="2181"/>
                <a:ext cx="314" cy="318"/>
              </a:xfrm>
              <a:custGeom>
                <a:avLst/>
                <a:gdLst>
                  <a:gd name="T0" fmla="*/ 3 w 314"/>
                  <a:gd name="T1" fmla="*/ 9 h 318"/>
                  <a:gd name="T2" fmla="*/ 0 w 314"/>
                  <a:gd name="T3" fmla="*/ 28 h 318"/>
                  <a:gd name="T4" fmla="*/ 0 w 314"/>
                  <a:gd name="T5" fmla="*/ 81 h 318"/>
                  <a:gd name="T6" fmla="*/ 5 w 314"/>
                  <a:gd name="T7" fmla="*/ 145 h 318"/>
                  <a:gd name="T8" fmla="*/ 24 w 314"/>
                  <a:gd name="T9" fmla="*/ 209 h 318"/>
                  <a:gd name="T10" fmla="*/ 50 w 314"/>
                  <a:gd name="T11" fmla="*/ 261 h 318"/>
                  <a:gd name="T12" fmla="*/ 86 w 314"/>
                  <a:gd name="T13" fmla="*/ 302 h 318"/>
                  <a:gd name="T14" fmla="*/ 131 w 314"/>
                  <a:gd name="T15" fmla="*/ 318 h 318"/>
                  <a:gd name="T16" fmla="*/ 181 w 314"/>
                  <a:gd name="T17" fmla="*/ 314 h 318"/>
                  <a:gd name="T18" fmla="*/ 224 w 314"/>
                  <a:gd name="T19" fmla="*/ 287 h 318"/>
                  <a:gd name="T20" fmla="*/ 257 w 314"/>
                  <a:gd name="T21" fmla="*/ 257 h 318"/>
                  <a:gd name="T22" fmla="*/ 281 w 314"/>
                  <a:gd name="T23" fmla="*/ 223 h 318"/>
                  <a:gd name="T24" fmla="*/ 295 w 314"/>
                  <a:gd name="T25" fmla="*/ 192 h 318"/>
                  <a:gd name="T26" fmla="*/ 302 w 314"/>
                  <a:gd name="T27" fmla="*/ 164 h 318"/>
                  <a:gd name="T28" fmla="*/ 307 w 314"/>
                  <a:gd name="T29" fmla="*/ 138 h 318"/>
                  <a:gd name="T30" fmla="*/ 312 w 314"/>
                  <a:gd name="T31" fmla="*/ 119 h 318"/>
                  <a:gd name="T32" fmla="*/ 314 w 314"/>
                  <a:gd name="T33" fmla="*/ 112 h 318"/>
                  <a:gd name="T34" fmla="*/ 300 w 314"/>
                  <a:gd name="T35" fmla="*/ 109 h 318"/>
                  <a:gd name="T36" fmla="*/ 297 w 314"/>
                  <a:gd name="T37" fmla="*/ 121 h 318"/>
                  <a:gd name="T38" fmla="*/ 293 w 314"/>
                  <a:gd name="T39" fmla="*/ 154 h 318"/>
                  <a:gd name="T40" fmla="*/ 276 w 314"/>
                  <a:gd name="T41" fmla="*/ 195 h 318"/>
                  <a:gd name="T42" fmla="*/ 255 w 314"/>
                  <a:gd name="T43" fmla="*/ 235 h 318"/>
                  <a:gd name="T44" fmla="*/ 226 w 314"/>
                  <a:gd name="T45" fmla="*/ 266 h 318"/>
                  <a:gd name="T46" fmla="*/ 198 w 314"/>
                  <a:gd name="T47" fmla="*/ 287 h 318"/>
                  <a:gd name="T48" fmla="*/ 164 w 314"/>
                  <a:gd name="T49" fmla="*/ 297 h 318"/>
                  <a:gd name="T50" fmla="*/ 131 w 314"/>
                  <a:gd name="T51" fmla="*/ 297 h 318"/>
                  <a:gd name="T52" fmla="*/ 95 w 314"/>
                  <a:gd name="T53" fmla="*/ 280 h 318"/>
                  <a:gd name="T54" fmla="*/ 64 w 314"/>
                  <a:gd name="T55" fmla="*/ 249 h 318"/>
                  <a:gd name="T56" fmla="*/ 38 w 314"/>
                  <a:gd name="T57" fmla="*/ 207 h 318"/>
                  <a:gd name="T58" fmla="*/ 29 w 314"/>
                  <a:gd name="T59" fmla="*/ 173 h 318"/>
                  <a:gd name="T60" fmla="*/ 24 w 314"/>
                  <a:gd name="T61" fmla="*/ 131 h 318"/>
                  <a:gd name="T62" fmla="*/ 22 w 314"/>
                  <a:gd name="T63" fmla="*/ 71 h 318"/>
                  <a:gd name="T64" fmla="*/ 17 w 314"/>
                  <a:gd name="T65" fmla="*/ 21 h 318"/>
                  <a:gd name="T66" fmla="*/ 17 w 314"/>
                  <a:gd name="T67" fmla="*/ 0 h 318"/>
                  <a:gd name="T68" fmla="*/ 3 w 314"/>
                  <a:gd name="T69" fmla="*/ 9 h 318"/>
                  <a:gd name="T70" fmla="*/ 3 w 314"/>
                  <a:gd name="T71" fmla="*/ 9 h 31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14" h="318">
                    <a:moveTo>
                      <a:pt x="3" y="9"/>
                    </a:moveTo>
                    <a:lnTo>
                      <a:pt x="0" y="28"/>
                    </a:lnTo>
                    <a:lnTo>
                      <a:pt x="0" y="81"/>
                    </a:lnTo>
                    <a:lnTo>
                      <a:pt x="5" y="145"/>
                    </a:lnTo>
                    <a:lnTo>
                      <a:pt x="24" y="209"/>
                    </a:lnTo>
                    <a:lnTo>
                      <a:pt x="50" y="261"/>
                    </a:lnTo>
                    <a:lnTo>
                      <a:pt x="86" y="302"/>
                    </a:lnTo>
                    <a:lnTo>
                      <a:pt x="131" y="318"/>
                    </a:lnTo>
                    <a:lnTo>
                      <a:pt x="181" y="314"/>
                    </a:lnTo>
                    <a:lnTo>
                      <a:pt x="224" y="287"/>
                    </a:lnTo>
                    <a:lnTo>
                      <a:pt x="257" y="257"/>
                    </a:lnTo>
                    <a:lnTo>
                      <a:pt x="281" y="223"/>
                    </a:lnTo>
                    <a:lnTo>
                      <a:pt x="295" y="192"/>
                    </a:lnTo>
                    <a:lnTo>
                      <a:pt x="302" y="164"/>
                    </a:lnTo>
                    <a:lnTo>
                      <a:pt x="307" y="138"/>
                    </a:lnTo>
                    <a:lnTo>
                      <a:pt x="312" y="119"/>
                    </a:lnTo>
                    <a:lnTo>
                      <a:pt x="314" y="112"/>
                    </a:lnTo>
                    <a:lnTo>
                      <a:pt x="300" y="109"/>
                    </a:lnTo>
                    <a:lnTo>
                      <a:pt x="297" y="121"/>
                    </a:lnTo>
                    <a:lnTo>
                      <a:pt x="293" y="154"/>
                    </a:lnTo>
                    <a:lnTo>
                      <a:pt x="276" y="195"/>
                    </a:lnTo>
                    <a:lnTo>
                      <a:pt x="255" y="235"/>
                    </a:lnTo>
                    <a:lnTo>
                      <a:pt x="226" y="266"/>
                    </a:lnTo>
                    <a:lnTo>
                      <a:pt x="198" y="287"/>
                    </a:lnTo>
                    <a:lnTo>
                      <a:pt x="164" y="297"/>
                    </a:lnTo>
                    <a:lnTo>
                      <a:pt x="131" y="297"/>
                    </a:lnTo>
                    <a:lnTo>
                      <a:pt x="95" y="280"/>
                    </a:lnTo>
                    <a:lnTo>
                      <a:pt x="64" y="249"/>
                    </a:lnTo>
                    <a:lnTo>
                      <a:pt x="38" y="207"/>
                    </a:lnTo>
                    <a:lnTo>
                      <a:pt x="29" y="173"/>
                    </a:lnTo>
                    <a:lnTo>
                      <a:pt x="24" y="131"/>
                    </a:lnTo>
                    <a:lnTo>
                      <a:pt x="22" y="71"/>
                    </a:lnTo>
                    <a:lnTo>
                      <a:pt x="17" y="21"/>
                    </a:lnTo>
                    <a:lnTo>
                      <a:pt x="17" y="0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281"/>
              <p:cNvSpPr>
                <a:spLocks/>
              </p:cNvSpPr>
              <p:nvPr/>
            </p:nvSpPr>
            <p:spPr bwMode="auto">
              <a:xfrm>
                <a:off x="7100" y="2010"/>
                <a:ext cx="138" cy="480"/>
              </a:xfrm>
              <a:custGeom>
                <a:avLst/>
                <a:gdLst>
                  <a:gd name="T0" fmla="*/ 71 w 138"/>
                  <a:gd name="T1" fmla="*/ 0 h 480"/>
                  <a:gd name="T2" fmla="*/ 76 w 138"/>
                  <a:gd name="T3" fmla="*/ 5 h 480"/>
                  <a:gd name="T4" fmla="*/ 86 w 138"/>
                  <a:gd name="T5" fmla="*/ 28 h 480"/>
                  <a:gd name="T6" fmla="*/ 97 w 138"/>
                  <a:gd name="T7" fmla="*/ 66 h 480"/>
                  <a:gd name="T8" fmla="*/ 107 w 138"/>
                  <a:gd name="T9" fmla="*/ 123 h 480"/>
                  <a:gd name="T10" fmla="*/ 112 w 138"/>
                  <a:gd name="T11" fmla="*/ 188 h 480"/>
                  <a:gd name="T12" fmla="*/ 124 w 138"/>
                  <a:gd name="T13" fmla="*/ 247 h 480"/>
                  <a:gd name="T14" fmla="*/ 133 w 138"/>
                  <a:gd name="T15" fmla="*/ 290 h 480"/>
                  <a:gd name="T16" fmla="*/ 138 w 138"/>
                  <a:gd name="T17" fmla="*/ 306 h 480"/>
                  <a:gd name="T18" fmla="*/ 97 w 138"/>
                  <a:gd name="T19" fmla="*/ 316 h 480"/>
                  <a:gd name="T20" fmla="*/ 95 w 138"/>
                  <a:gd name="T21" fmla="*/ 335 h 480"/>
                  <a:gd name="T22" fmla="*/ 83 w 138"/>
                  <a:gd name="T23" fmla="*/ 385 h 480"/>
                  <a:gd name="T24" fmla="*/ 59 w 138"/>
                  <a:gd name="T25" fmla="*/ 439 h 480"/>
                  <a:gd name="T26" fmla="*/ 24 w 138"/>
                  <a:gd name="T27" fmla="*/ 480 h 480"/>
                  <a:gd name="T28" fmla="*/ 0 w 138"/>
                  <a:gd name="T29" fmla="*/ 473 h 480"/>
                  <a:gd name="T30" fmla="*/ 5 w 138"/>
                  <a:gd name="T31" fmla="*/ 470 h 480"/>
                  <a:gd name="T32" fmla="*/ 19 w 138"/>
                  <a:gd name="T33" fmla="*/ 463 h 480"/>
                  <a:gd name="T34" fmla="*/ 40 w 138"/>
                  <a:gd name="T35" fmla="*/ 442 h 480"/>
                  <a:gd name="T36" fmla="*/ 62 w 138"/>
                  <a:gd name="T37" fmla="*/ 404 h 480"/>
                  <a:gd name="T38" fmla="*/ 74 w 138"/>
                  <a:gd name="T39" fmla="*/ 356 h 480"/>
                  <a:gd name="T40" fmla="*/ 81 w 138"/>
                  <a:gd name="T41" fmla="*/ 325 h 480"/>
                  <a:gd name="T42" fmla="*/ 81 w 138"/>
                  <a:gd name="T43" fmla="*/ 304 h 480"/>
                  <a:gd name="T44" fmla="*/ 81 w 138"/>
                  <a:gd name="T45" fmla="*/ 299 h 480"/>
                  <a:gd name="T46" fmla="*/ 116 w 138"/>
                  <a:gd name="T47" fmla="*/ 290 h 480"/>
                  <a:gd name="T48" fmla="*/ 112 w 138"/>
                  <a:gd name="T49" fmla="*/ 266 h 480"/>
                  <a:gd name="T50" fmla="*/ 105 w 138"/>
                  <a:gd name="T51" fmla="*/ 214 h 480"/>
                  <a:gd name="T52" fmla="*/ 97 w 138"/>
                  <a:gd name="T53" fmla="*/ 157 h 480"/>
                  <a:gd name="T54" fmla="*/ 93 w 138"/>
                  <a:gd name="T55" fmla="*/ 123 h 480"/>
                  <a:gd name="T56" fmla="*/ 88 w 138"/>
                  <a:gd name="T57" fmla="*/ 92 h 480"/>
                  <a:gd name="T58" fmla="*/ 78 w 138"/>
                  <a:gd name="T59" fmla="*/ 54 h 480"/>
                  <a:gd name="T60" fmla="*/ 67 w 138"/>
                  <a:gd name="T61" fmla="*/ 21 h 480"/>
                  <a:gd name="T62" fmla="*/ 64 w 138"/>
                  <a:gd name="T63" fmla="*/ 9 h 480"/>
                  <a:gd name="T64" fmla="*/ 71 w 138"/>
                  <a:gd name="T65" fmla="*/ 0 h 480"/>
                  <a:gd name="T66" fmla="*/ 71 w 138"/>
                  <a:gd name="T67" fmla="*/ 0 h 48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8" h="480">
                    <a:moveTo>
                      <a:pt x="71" y="0"/>
                    </a:moveTo>
                    <a:lnTo>
                      <a:pt x="76" y="5"/>
                    </a:lnTo>
                    <a:lnTo>
                      <a:pt x="86" y="28"/>
                    </a:lnTo>
                    <a:lnTo>
                      <a:pt x="97" y="66"/>
                    </a:lnTo>
                    <a:lnTo>
                      <a:pt x="107" y="123"/>
                    </a:lnTo>
                    <a:lnTo>
                      <a:pt x="112" y="188"/>
                    </a:lnTo>
                    <a:lnTo>
                      <a:pt x="124" y="247"/>
                    </a:lnTo>
                    <a:lnTo>
                      <a:pt x="133" y="290"/>
                    </a:lnTo>
                    <a:lnTo>
                      <a:pt x="138" y="306"/>
                    </a:lnTo>
                    <a:lnTo>
                      <a:pt x="97" y="316"/>
                    </a:lnTo>
                    <a:lnTo>
                      <a:pt x="95" y="335"/>
                    </a:lnTo>
                    <a:lnTo>
                      <a:pt x="83" y="385"/>
                    </a:lnTo>
                    <a:lnTo>
                      <a:pt x="59" y="439"/>
                    </a:lnTo>
                    <a:lnTo>
                      <a:pt x="24" y="480"/>
                    </a:lnTo>
                    <a:lnTo>
                      <a:pt x="0" y="473"/>
                    </a:lnTo>
                    <a:lnTo>
                      <a:pt x="5" y="470"/>
                    </a:lnTo>
                    <a:lnTo>
                      <a:pt x="19" y="463"/>
                    </a:lnTo>
                    <a:lnTo>
                      <a:pt x="40" y="442"/>
                    </a:lnTo>
                    <a:lnTo>
                      <a:pt x="62" y="404"/>
                    </a:lnTo>
                    <a:lnTo>
                      <a:pt x="74" y="356"/>
                    </a:lnTo>
                    <a:lnTo>
                      <a:pt x="81" y="325"/>
                    </a:lnTo>
                    <a:lnTo>
                      <a:pt x="81" y="304"/>
                    </a:lnTo>
                    <a:lnTo>
                      <a:pt x="81" y="299"/>
                    </a:lnTo>
                    <a:lnTo>
                      <a:pt x="116" y="290"/>
                    </a:lnTo>
                    <a:lnTo>
                      <a:pt x="112" y="266"/>
                    </a:lnTo>
                    <a:lnTo>
                      <a:pt x="105" y="214"/>
                    </a:lnTo>
                    <a:lnTo>
                      <a:pt x="97" y="157"/>
                    </a:lnTo>
                    <a:lnTo>
                      <a:pt x="93" y="123"/>
                    </a:lnTo>
                    <a:lnTo>
                      <a:pt x="88" y="92"/>
                    </a:lnTo>
                    <a:lnTo>
                      <a:pt x="78" y="54"/>
                    </a:lnTo>
                    <a:lnTo>
                      <a:pt x="67" y="21"/>
                    </a:lnTo>
                    <a:lnTo>
                      <a:pt x="64" y="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282"/>
              <p:cNvSpPr>
                <a:spLocks/>
              </p:cNvSpPr>
              <p:nvPr/>
            </p:nvSpPr>
            <p:spPr bwMode="auto">
              <a:xfrm>
                <a:off x="6917" y="1908"/>
                <a:ext cx="433" cy="290"/>
              </a:xfrm>
              <a:custGeom>
                <a:avLst/>
                <a:gdLst>
                  <a:gd name="T0" fmla="*/ 235 w 433"/>
                  <a:gd name="T1" fmla="*/ 111 h 290"/>
                  <a:gd name="T2" fmla="*/ 204 w 433"/>
                  <a:gd name="T3" fmla="*/ 123 h 290"/>
                  <a:gd name="T4" fmla="*/ 195 w 433"/>
                  <a:gd name="T5" fmla="*/ 154 h 290"/>
                  <a:gd name="T6" fmla="*/ 150 w 433"/>
                  <a:gd name="T7" fmla="*/ 164 h 290"/>
                  <a:gd name="T8" fmla="*/ 128 w 433"/>
                  <a:gd name="T9" fmla="*/ 206 h 290"/>
                  <a:gd name="T10" fmla="*/ 97 w 433"/>
                  <a:gd name="T11" fmla="*/ 230 h 290"/>
                  <a:gd name="T12" fmla="*/ 74 w 433"/>
                  <a:gd name="T13" fmla="*/ 273 h 290"/>
                  <a:gd name="T14" fmla="*/ 43 w 433"/>
                  <a:gd name="T15" fmla="*/ 285 h 290"/>
                  <a:gd name="T16" fmla="*/ 24 w 433"/>
                  <a:gd name="T17" fmla="*/ 240 h 290"/>
                  <a:gd name="T18" fmla="*/ 2 w 433"/>
                  <a:gd name="T19" fmla="*/ 204 h 290"/>
                  <a:gd name="T20" fmla="*/ 14 w 433"/>
                  <a:gd name="T21" fmla="*/ 149 h 290"/>
                  <a:gd name="T22" fmla="*/ 31 w 433"/>
                  <a:gd name="T23" fmla="*/ 126 h 290"/>
                  <a:gd name="T24" fmla="*/ 43 w 433"/>
                  <a:gd name="T25" fmla="*/ 80 h 290"/>
                  <a:gd name="T26" fmla="*/ 90 w 433"/>
                  <a:gd name="T27" fmla="*/ 64 h 290"/>
                  <a:gd name="T28" fmla="*/ 124 w 433"/>
                  <a:gd name="T29" fmla="*/ 9 h 290"/>
                  <a:gd name="T30" fmla="*/ 209 w 433"/>
                  <a:gd name="T31" fmla="*/ 14 h 290"/>
                  <a:gd name="T32" fmla="*/ 288 w 433"/>
                  <a:gd name="T33" fmla="*/ 14 h 290"/>
                  <a:gd name="T34" fmla="*/ 328 w 433"/>
                  <a:gd name="T35" fmla="*/ 54 h 290"/>
                  <a:gd name="T36" fmla="*/ 371 w 433"/>
                  <a:gd name="T37" fmla="*/ 69 h 290"/>
                  <a:gd name="T38" fmla="*/ 385 w 433"/>
                  <a:gd name="T39" fmla="*/ 104 h 290"/>
                  <a:gd name="T40" fmla="*/ 409 w 433"/>
                  <a:gd name="T41" fmla="*/ 118 h 290"/>
                  <a:gd name="T42" fmla="*/ 409 w 433"/>
                  <a:gd name="T43" fmla="*/ 154 h 290"/>
                  <a:gd name="T44" fmla="*/ 433 w 433"/>
                  <a:gd name="T45" fmla="*/ 185 h 290"/>
                  <a:gd name="T46" fmla="*/ 390 w 433"/>
                  <a:gd name="T47" fmla="*/ 261 h 290"/>
                  <a:gd name="T48" fmla="*/ 352 w 433"/>
                  <a:gd name="T49" fmla="*/ 261 h 290"/>
                  <a:gd name="T50" fmla="*/ 342 w 433"/>
                  <a:gd name="T51" fmla="*/ 230 h 290"/>
                  <a:gd name="T52" fmla="*/ 314 w 433"/>
                  <a:gd name="T53" fmla="*/ 216 h 290"/>
                  <a:gd name="T54" fmla="*/ 299 w 433"/>
                  <a:gd name="T55" fmla="*/ 166 h 290"/>
                  <a:gd name="T56" fmla="*/ 273 w 433"/>
                  <a:gd name="T57" fmla="*/ 156 h 290"/>
                  <a:gd name="T58" fmla="*/ 288 w 433"/>
                  <a:gd name="T59" fmla="*/ 142 h 290"/>
                  <a:gd name="T60" fmla="*/ 314 w 433"/>
                  <a:gd name="T61" fmla="*/ 180 h 290"/>
                  <a:gd name="T62" fmla="*/ 340 w 433"/>
                  <a:gd name="T63" fmla="*/ 213 h 290"/>
                  <a:gd name="T64" fmla="*/ 361 w 433"/>
                  <a:gd name="T65" fmla="*/ 249 h 290"/>
                  <a:gd name="T66" fmla="*/ 399 w 433"/>
                  <a:gd name="T67" fmla="*/ 230 h 290"/>
                  <a:gd name="T68" fmla="*/ 409 w 433"/>
                  <a:gd name="T69" fmla="*/ 175 h 290"/>
                  <a:gd name="T70" fmla="*/ 399 w 433"/>
                  <a:gd name="T71" fmla="*/ 145 h 290"/>
                  <a:gd name="T72" fmla="*/ 380 w 433"/>
                  <a:gd name="T73" fmla="*/ 121 h 290"/>
                  <a:gd name="T74" fmla="*/ 368 w 433"/>
                  <a:gd name="T75" fmla="*/ 90 h 290"/>
                  <a:gd name="T76" fmla="*/ 333 w 433"/>
                  <a:gd name="T77" fmla="*/ 78 h 290"/>
                  <a:gd name="T78" fmla="*/ 309 w 433"/>
                  <a:gd name="T79" fmla="*/ 42 h 290"/>
                  <a:gd name="T80" fmla="*/ 242 w 433"/>
                  <a:gd name="T81" fmla="*/ 26 h 290"/>
                  <a:gd name="T82" fmla="*/ 190 w 433"/>
                  <a:gd name="T83" fmla="*/ 19 h 290"/>
                  <a:gd name="T84" fmla="*/ 119 w 433"/>
                  <a:gd name="T85" fmla="*/ 45 h 290"/>
                  <a:gd name="T86" fmla="*/ 81 w 433"/>
                  <a:gd name="T87" fmla="*/ 78 h 290"/>
                  <a:gd name="T88" fmla="*/ 45 w 433"/>
                  <a:gd name="T89" fmla="*/ 111 h 290"/>
                  <a:gd name="T90" fmla="*/ 31 w 433"/>
                  <a:gd name="T91" fmla="*/ 149 h 290"/>
                  <a:gd name="T92" fmla="*/ 14 w 433"/>
                  <a:gd name="T93" fmla="*/ 190 h 290"/>
                  <a:gd name="T94" fmla="*/ 33 w 433"/>
                  <a:gd name="T95" fmla="*/ 228 h 290"/>
                  <a:gd name="T96" fmla="*/ 38 w 433"/>
                  <a:gd name="T97" fmla="*/ 263 h 290"/>
                  <a:gd name="T98" fmla="*/ 69 w 433"/>
                  <a:gd name="T99" fmla="*/ 263 h 290"/>
                  <a:gd name="T100" fmla="*/ 86 w 433"/>
                  <a:gd name="T101" fmla="*/ 221 h 290"/>
                  <a:gd name="T102" fmla="*/ 116 w 433"/>
                  <a:gd name="T103" fmla="*/ 206 h 290"/>
                  <a:gd name="T104" fmla="*/ 131 w 433"/>
                  <a:gd name="T105" fmla="*/ 161 h 290"/>
                  <a:gd name="T106" fmla="*/ 183 w 433"/>
                  <a:gd name="T107" fmla="*/ 149 h 290"/>
                  <a:gd name="T108" fmla="*/ 207 w 433"/>
                  <a:gd name="T109" fmla="*/ 104 h 290"/>
                  <a:gd name="T110" fmla="*/ 254 w 433"/>
                  <a:gd name="T111" fmla="*/ 104 h 29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33" h="290">
                    <a:moveTo>
                      <a:pt x="250" y="114"/>
                    </a:moveTo>
                    <a:lnTo>
                      <a:pt x="247" y="111"/>
                    </a:lnTo>
                    <a:lnTo>
                      <a:pt x="242" y="111"/>
                    </a:lnTo>
                    <a:lnTo>
                      <a:pt x="235" y="111"/>
                    </a:lnTo>
                    <a:lnTo>
                      <a:pt x="228" y="111"/>
                    </a:lnTo>
                    <a:lnTo>
                      <a:pt x="221" y="111"/>
                    </a:lnTo>
                    <a:lnTo>
                      <a:pt x="212" y="116"/>
                    </a:lnTo>
                    <a:lnTo>
                      <a:pt x="204" y="123"/>
                    </a:lnTo>
                    <a:lnTo>
                      <a:pt x="202" y="130"/>
                    </a:lnTo>
                    <a:lnTo>
                      <a:pt x="200" y="137"/>
                    </a:lnTo>
                    <a:lnTo>
                      <a:pt x="197" y="147"/>
                    </a:lnTo>
                    <a:lnTo>
                      <a:pt x="195" y="154"/>
                    </a:lnTo>
                    <a:lnTo>
                      <a:pt x="185" y="164"/>
                    </a:lnTo>
                    <a:lnTo>
                      <a:pt x="174" y="164"/>
                    </a:lnTo>
                    <a:lnTo>
                      <a:pt x="162" y="164"/>
                    </a:lnTo>
                    <a:lnTo>
                      <a:pt x="150" y="164"/>
                    </a:lnTo>
                    <a:lnTo>
                      <a:pt x="140" y="168"/>
                    </a:lnTo>
                    <a:lnTo>
                      <a:pt x="133" y="178"/>
                    </a:lnTo>
                    <a:lnTo>
                      <a:pt x="133" y="192"/>
                    </a:lnTo>
                    <a:lnTo>
                      <a:pt x="128" y="206"/>
                    </a:lnTo>
                    <a:lnTo>
                      <a:pt x="128" y="218"/>
                    </a:lnTo>
                    <a:lnTo>
                      <a:pt x="121" y="223"/>
                    </a:lnTo>
                    <a:lnTo>
                      <a:pt x="109" y="228"/>
                    </a:lnTo>
                    <a:lnTo>
                      <a:pt x="97" y="230"/>
                    </a:lnTo>
                    <a:lnTo>
                      <a:pt x="88" y="240"/>
                    </a:lnTo>
                    <a:lnTo>
                      <a:pt x="81" y="249"/>
                    </a:lnTo>
                    <a:lnTo>
                      <a:pt x="78" y="261"/>
                    </a:lnTo>
                    <a:lnTo>
                      <a:pt x="74" y="273"/>
                    </a:lnTo>
                    <a:lnTo>
                      <a:pt x="69" y="282"/>
                    </a:lnTo>
                    <a:lnTo>
                      <a:pt x="57" y="287"/>
                    </a:lnTo>
                    <a:lnTo>
                      <a:pt x="50" y="290"/>
                    </a:lnTo>
                    <a:lnTo>
                      <a:pt x="43" y="285"/>
                    </a:lnTo>
                    <a:lnTo>
                      <a:pt x="33" y="278"/>
                    </a:lnTo>
                    <a:lnTo>
                      <a:pt x="26" y="266"/>
                    </a:lnTo>
                    <a:lnTo>
                      <a:pt x="24" y="254"/>
                    </a:lnTo>
                    <a:lnTo>
                      <a:pt x="24" y="240"/>
                    </a:lnTo>
                    <a:lnTo>
                      <a:pt x="24" y="228"/>
                    </a:lnTo>
                    <a:lnTo>
                      <a:pt x="17" y="221"/>
                    </a:lnTo>
                    <a:lnTo>
                      <a:pt x="10" y="213"/>
                    </a:lnTo>
                    <a:lnTo>
                      <a:pt x="2" y="204"/>
                    </a:lnTo>
                    <a:lnTo>
                      <a:pt x="0" y="190"/>
                    </a:lnTo>
                    <a:lnTo>
                      <a:pt x="2" y="171"/>
                    </a:lnTo>
                    <a:lnTo>
                      <a:pt x="7" y="159"/>
                    </a:lnTo>
                    <a:lnTo>
                      <a:pt x="14" y="149"/>
                    </a:lnTo>
                    <a:lnTo>
                      <a:pt x="24" y="142"/>
                    </a:lnTo>
                    <a:lnTo>
                      <a:pt x="29" y="137"/>
                    </a:lnTo>
                    <a:lnTo>
                      <a:pt x="31" y="133"/>
                    </a:lnTo>
                    <a:lnTo>
                      <a:pt x="31" y="126"/>
                    </a:lnTo>
                    <a:lnTo>
                      <a:pt x="33" y="116"/>
                    </a:lnTo>
                    <a:lnTo>
                      <a:pt x="36" y="104"/>
                    </a:lnTo>
                    <a:lnTo>
                      <a:pt x="38" y="92"/>
                    </a:lnTo>
                    <a:lnTo>
                      <a:pt x="43" y="80"/>
                    </a:lnTo>
                    <a:lnTo>
                      <a:pt x="52" y="76"/>
                    </a:lnTo>
                    <a:lnTo>
                      <a:pt x="64" y="69"/>
                    </a:lnTo>
                    <a:lnTo>
                      <a:pt x="81" y="66"/>
                    </a:lnTo>
                    <a:lnTo>
                      <a:pt x="90" y="64"/>
                    </a:lnTo>
                    <a:lnTo>
                      <a:pt x="97" y="59"/>
                    </a:lnTo>
                    <a:lnTo>
                      <a:pt x="102" y="45"/>
                    </a:lnTo>
                    <a:lnTo>
                      <a:pt x="109" y="26"/>
                    </a:lnTo>
                    <a:lnTo>
                      <a:pt x="124" y="9"/>
                    </a:lnTo>
                    <a:lnTo>
                      <a:pt x="143" y="0"/>
                    </a:lnTo>
                    <a:lnTo>
                      <a:pt x="166" y="0"/>
                    </a:lnTo>
                    <a:lnTo>
                      <a:pt x="190" y="7"/>
                    </a:lnTo>
                    <a:lnTo>
                      <a:pt x="209" y="14"/>
                    </a:lnTo>
                    <a:lnTo>
                      <a:pt x="219" y="19"/>
                    </a:lnTo>
                    <a:lnTo>
                      <a:pt x="228" y="16"/>
                    </a:lnTo>
                    <a:lnTo>
                      <a:pt x="257" y="14"/>
                    </a:lnTo>
                    <a:lnTo>
                      <a:pt x="288" y="14"/>
                    </a:lnTo>
                    <a:lnTo>
                      <a:pt x="314" y="23"/>
                    </a:lnTo>
                    <a:lnTo>
                      <a:pt x="323" y="33"/>
                    </a:lnTo>
                    <a:lnTo>
                      <a:pt x="328" y="45"/>
                    </a:lnTo>
                    <a:lnTo>
                      <a:pt x="328" y="54"/>
                    </a:lnTo>
                    <a:lnTo>
                      <a:pt x="333" y="61"/>
                    </a:lnTo>
                    <a:lnTo>
                      <a:pt x="345" y="64"/>
                    </a:lnTo>
                    <a:lnTo>
                      <a:pt x="359" y="66"/>
                    </a:lnTo>
                    <a:lnTo>
                      <a:pt x="371" y="69"/>
                    </a:lnTo>
                    <a:lnTo>
                      <a:pt x="380" y="78"/>
                    </a:lnTo>
                    <a:lnTo>
                      <a:pt x="383" y="88"/>
                    </a:lnTo>
                    <a:lnTo>
                      <a:pt x="385" y="97"/>
                    </a:lnTo>
                    <a:lnTo>
                      <a:pt x="385" y="104"/>
                    </a:lnTo>
                    <a:lnTo>
                      <a:pt x="387" y="111"/>
                    </a:lnTo>
                    <a:lnTo>
                      <a:pt x="395" y="111"/>
                    </a:lnTo>
                    <a:lnTo>
                      <a:pt x="402" y="116"/>
                    </a:lnTo>
                    <a:lnTo>
                      <a:pt x="409" y="118"/>
                    </a:lnTo>
                    <a:lnTo>
                      <a:pt x="414" y="130"/>
                    </a:lnTo>
                    <a:lnTo>
                      <a:pt x="414" y="137"/>
                    </a:lnTo>
                    <a:lnTo>
                      <a:pt x="411" y="147"/>
                    </a:lnTo>
                    <a:lnTo>
                      <a:pt x="409" y="154"/>
                    </a:lnTo>
                    <a:lnTo>
                      <a:pt x="418" y="164"/>
                    </a:lnTo>
                    <a:lnTo>
                      <a:pt x="425" y="168"/>
                    </a:lnTo>
                    <a:lnTo>
                      <a:pt x="433" y="175"/>
                    </a:lnTo>
                    <a:lnTo>
                      <a:pt x="433" y="185"/>
                    </a:lnTo>
                    <a:lnTo>
                      <a:pt x="433" y="199"/>
                    </a:lnTo>
                    <a:lnTo>
                      <a:pt x="425" y="216"/>
                    </a:lnTo>
                    <a:lnTo>
                      <a:pt x="409" y="242"/>
                    </a:lnTo>
                    <a:lnTo>
                      <a:pt x="390" y="261"/>
                    </a:lnTo>
                    <a:lnTo>
                      <a:pt x="375" y="271"/>
                    </a:lnTo>
                    <a:lnTo>
                      <a:pt x="366" y="271"/>
                    </a:lnTo>
                    <a:lnTo>
                      <a:pt x="359" y="266"/>
                    </a:lnTo>
                    <a:lnTo>
                      <a:pt x="352" y="261"/>
                    </a:lnTo>
                    <a:lnTo>
                      <a:pt x="349" y="254"/>
                    </a:lnTo>
                    <a:lnTo>
                      <a:pt x="347" y="247"/>
                    </a:lnTo>
                    <a:lnTo>
                      <a:pt x="345" y="240"/>
                    </a:lnTo>
                    <a:lnTo>
                      <a:pt x="342" y="230"/>
                    </a:lnTo>
                    <a:lnTo>
                      <a:pt x="340" y="228"/>
                    </a:lnTo>
                    <a:lnTo>
                      <a:pt x="333" y="225"/>
                    </a:lnTo>
                    <a:lnTo>
                      <a:pt x="323" y="223"/>
                    </a:lnTo>
                    <a:lnTo>
                      <a:pt x="314" y="216"/>
                    </a:lnTo>
                    <a:lnTo>
                      <a:pt x="309" y="209"/>
                    </a:lnTo>
                    <a:lnTo>
                      <a:pt x="307" y="194"/>
                    </a:lnTo>
                    <a:lnTo>
                      <a:pt x="304" y="178"/>
                    </a:lnTo>
                    <a:lnTo>
                      <a:pt x="299" y="166"/>
                    </a:lnTo>
                    <a:lnTo>
                      <a:pt x="295" y="161"/>
                    </a:lnTo>
                    <a:lnTo>
                      <a:pt x="288" y="156"/>
                    </a:lnTo>
                    <a:lnTo>
                      <a:pt x="280" y="156"/>
                    </a:lnTo>
                    <a:lnTo>
                      <a:pt x="273" y="156"/>
                    </a:lnTo>
                    <a:lnTo>
                      <a:pt x="271" y="156"/>
                    </a:lnTo>
                    <a:lnTo>
                      <a:pt x="271" y="142"/>
                    </a:lnTo>
                    <a:lnTo>
                      <a:pt x="276" y="142"/>
                    </a:lnTo>
                    <a:lnTo>
                      <a:pt x="288" y="142"/>
                    </a:lnTo>
                    <a:lnTo>
                      <a:pt x="302" y="142"/>
                    </a:lnTo>
                    <a:lnTo>
                      <a:pt x="309" y="154"/>
                    </a:lnTo>
                    <a:lnTo>
                      <a:pt x="311" y="164"/>
                    </a:lnTo>
                    <a:lnTo>
                      <a:pt x="314" y="180"/>
                    </a:lnTo>
                    <a:lnTo>
                      <a:pt x="318" y="194"/>
                    </a:lnTo>
                    <a:lnTo>
                      <a:pt x="326" y="206"/>
                    </a:lnTo>
                    <a:lnTo>
                      <a:pt x="333" y="209"/>
                    </a:lnTo>
                    <a:lnTo>
                      <a:pt x="340" y="213"/>
                    </a:lnTo>
                    <a:lnTo>
                      <a:pt x="345" y="218"/>
                    </a:lnTo>
                    <a:lnTo>
                      <a:pt x="352" y="228"/>
                    </a:lnTo>
                    <a:lnTo>
                      <a:pt x="356" y="240"/>
                    </a:lnTo>
                    <a:lnTo>
                      <a:pt x="361" y="249"/>
                    </a:lnTo>
                    <a:lnTo>
                      <a:pt x="364" y="254"/>
                    </a:lnTo>
                    <a:lnTo>
                      <a:pt x="368" y="256"/>
                    </a:lnTo>
                    <a:lnTo>
                      <a:pt x="380" y="249"/>
                    </a:lnTo>
                    <a:lnTo>
                      <a:pt x="399" y="230"/>
                    </a:lnTo>
                    <a:lnTo>
                      <a:pt x="416" y="209"/>
                    </a:lnTo>
                    <a:lnTo>
                      <a:pt x="421" y="192"/>
                    </a:lnTo>
                    <a:lnTo>
                      <a:pt x="414" y="180"/>
                    </a:lnTo>
                    <a:lnTo>
                      <a:pt x="409" y="175"/>
                    </a:lnTo>
                    <a:lnTo>
                      <a:pt x="402" y="168"/>
                    </a:lnTo>
                    <a:lnTo>
                      <a:pt x="399" y="164"/>
                    </a:lnTo>
                    <a:lnTo>
                      <a:pt x="399" y="154"/>
                    </a:lnTo>
                    <a:lnTo>
                      <a:pt x="399" y="145"/>
                    </a:lnTo>
                    <a:lnTo>
                      <a:pt x="399" y="137"/>
                    </a:lnTo>
                    <a:lnTo>
                      <a:pt x="399" y="130"/>
                    </a:lnTo>
                    <a:lnTo>
                      <a:pt x="390" y="126"/>
                    </a:lnTo>
                    <a:lnTo>
                      <a:pt x="380" y="121"/>
                    </a:lnTo>
                    <a:lnTo>
                      <a:pt x="371" y="116"/>
                    </a:lnTo>
                    <a:lnTo>
                      <a:pt x="368" y="109"/>
                    </a:lnTo>
                    <a:lnTo>
                      <a:pt x="368" y="99"/>
                    </a:lnTo>
                    <a:lnTo>
                      <a:pt x="368" y="90"/>
                    </a:lnTo>
                    <a:lnTo>
                      <a:pt x="366" y="83"/>
                    </a:lnTo>
                    <a:lnTo>
                      <a:pt x="359" y="83"/>
                    </a:lnTo>
                    <a:lnTo>
                      <a:pt x="345" y="80"/>
                    </a:lnTo>
                    <a:lnTo>
                      <a:pt x="333" y="78"/>
                    </a:lnTo>
                    <a:lnTo>
                      <a:pt x="326" y="71"/>
                    </a:lnTo>
                    <a:lnTo>
                      <a:pt x="321" y="64"/>
                    </a:lnTo>
                    <a:lnTo>
                      <a:pt x="314" y="52"/>
                    </a:lnTo>
                    <a:lnTo>
                      <a:pt x="309" y="42"/>
                    </a:lnTo>
                    <a:lnTo>
                      <a:pt x="299" y="31"/>
                    </a:lnTo>
                    <a:lnTo>
                      <a:pt x="288" y="26"/>
                    </a:lnTo>
                    <a:lnTo>
                      <a:pt x="266" y="23"/>
                    </a:lnTo>
                    <a:lnTo>
                      <a:pt x="242" y="26"/>
                    </a:lnTo>
                    <a:lnTo>
                      <a:pt x="228" y="31"/>
                    </a:lnTo>
                    <a:lnTo>
                      <a:pt x="221" y="33"/>
                    </a:lnTo>
                    <a:lnTo>
                      <a:pt x="214" y="28"/>
                    </a:lnTo>
                    <a:lnTo>
                      <a:pt x="190" y="19"/>
                    </a:lnTo>
                    <a:lnTo>
                      <a:pt x="166" y="12"/>
                    </a:lnTo>
                    <a:lnTo>
                      <a:pt x="140" y="16"/>
                    </a:lnTo>
                    <a:lnTo>
                      <a:pt x="124" y="28"/>
                    </a:lnTo>
                    <a:lnTo>
                      <a:pt x="119" y="45"/>
                    </a:lnTo>
                    <a:lnTo>
                      <a:pt x="114" y="59"/>
                    </a:lnTo>
                    <a:lnTo>
                      <a:pt x="107" y="71"/>
                    </a:lnTo>
                    <a:lnTo>
                      <a:pt x="95" y="76"/>
                    </a:lnTo>
                    <a:lnTo>
                      <a:pt x="81" y="78"/>
                    </a:lnTo>
                    <a:lnTo>
                      <a:pt x="64" y="83"/>
                    </a:lnTo>
                    <a:lnTo>
                      <a:pt x="55" y="90"/>
                    </a:lnTo>
                    <a:lnTo>
                      <a:pt x="50" y="99"/>
                    </a:lnTo>
                    <a:lnTo>
                      <a:pt x="45" y="111"/>
                    </a:lnTo>
                    <a:lnTo>
                      <a:pt x="45" y="123"/>
                    </a:lnTo>
                    <a:lnTo>
                      <a:pt x="45" y="135"/>
                    </a:lnTo>
                    <a:lnTo>
                      <a:pt x="38" y="142"/>
                    </a:lnTo>
                    <a:lnTo>
                      <a:pt x="31" y="149"/>
                    </a:lnTo>
                    <a:lnTo>
                      <a:pt x="21" y="156"/>
                    </a:lnTo>
                    <a:lnTo>
                      <a:pt x="17" y="166"/>
                    </a:lnTo>
                    <a:lnTo>
                      <a:pt x="12" y="175"/>
                    </a:lnTo>
                    <a:lnTo>
                      <a:pt x="14" y="190"/>
                    </a:lnTo>
                    <a:lnTo>
                      <a:pt x="17" y="202"/>
                    </a:lnTo>
                    <a:lnTo>
                      <a:pt x="24" y="213"/>
                    </a:lnTo>
                    <a:lnTo>
                      <a:pt x="29" y="221"/>
                    </a:lnTo>
                    <a:lnTo>
                      <a:pt x="33" y="228"/>
                    </a:lnTo>
                    <a:lnTo>
                      <a:pt x="36" y="235"/>
                    </a:lnTo>
                    <a:lnTo>
                      <a:pt x="36" y="244"/>
                    </a:lnTo>
                    <a:lnTo>
                      <a:pt x="36" y="254"/>
                    </a:lnTo>
                    <a:lnTo>
                      <a:pt x="38" y="263"/>
                    </a:lnTo>
                    <a:lnTo>
                      <a:pt x="40" y="271"/>
                    </a:lnTo>
                    <a:lnTo>
                      <a:pt x="50" y="273"/>
                    </a:lnTo>
                    <a:lnTo>
                      <a:pt x="57" y="271"/>
                    </a:lnTo>
                    <a:lnTo>
                      <a:pt x="69" y="263"/>
                    </a:lnTo>
                    <a:lnTo>
                      <a:pt x="74" y="254"/>
                    </a:lnTo>
                    <a:lnTo>
                      <a:pt x="76" y="244"/>
                    </a:lnTo>
                    <a:lnTo>
                      <a:pt x="76" y="230"/>
                    </a:lnTo>
                    <a:lnTo>
                      <a:pt x="86" y="221"/>
                    </a:lnTo>
                    <a:lnTo>
                      <a:pt x="90" y="218"/>
                    </a:lnTo>
                    <a:lnTo>
                      <a:pt x="102" y="216"/>
                    </a:lnTo>
                    <a:lnTo>
                      <a:pt x="112" y="209"/>
                    </a:lnTo>
                    <a:lnTo>
                      <a:pt x="116" y="206"/>
                    </a:lnTo>
                    <a:lnTo>
                      <a:pt x="116" y="194"/>
                    </a:lnTo>
                    <a:lnTo>
                      <a:pt x="119" y="178"/>
                    </a:lnTo>
                    <a:lnTo>
                      <a:pt x="124" y="166"/>
                    </a:lnTo>
                    <a:lnTo>
                      <a:pt x="131" y="161"/>
                    </a:lnTo>
                    <a:lnTo>
                      <a:pt x="140" y="156"/>
                    </a:lnTo>
                    <a:lnTo>
                      <a:pt x="157" y="156"/>
                    </a:lnTo>
                    <a:lnTo>
                      <a:pt x="171" y="154"/>
                    </a:lnTo>
                    <a:lnTo>
                      <a:pt x="183" y="149"/>
                    </a:lnTo>
                    <a:lnTo>
                      <a:pt x="188" y="137"/>
                    </a:lnTo>
                    <a:lnTo>
                      <a:pt x="190" y="126"/>
                    </a:lnTo>
                    <a:lnTo>
                      <a:pt x="195" y="111"/>
                    </a:lnTo>
                    <a:lnTo>
                      <a:pt x="207" y="104"/>
                    </a:lnTo>
                    <a:lnTo>
                      <a:pt x="221" y="99"/>
                    </a:lnTo>
                    <a:lnTo>
                      <a:pt x="235" y="99"/>
                    </a:lnTo>
                    <a:lnTo>
                      <a:pt x="250" y="102"/>
                    </a:lnTo>
                    <a:lnTo>
                      <a:pt x="254" y="104"/>
                    </a:lnTo>
                    <a:lnTo>
                      <a:pt x="250" y="114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283"/>
              <p:cNvSpPr>
                <a:spLocks/>
              </p:cNvSpPr>
              <p:nvPr/>
            </p:nvSpPr>
            <p:spPr bwMode="auto">
              <a:xfrm>
                <a:off x="6934" y="1934"/>
                <a:ext cx="389" cy="218"/>
              </a:xfrm>
              <a:custGeom>
                <a:avLst/>
                <a:gdLst>
                  <a:gd name="T0" fmla="*/ 2 w 389"/>
                  <a:gd name="T1" fmla="*/ 176 h 218"/>
                  <a:gd name="T2" fmla="*/ 26 w 389"/>
                  <a:gd name="T3" fmla="*/ 157 h 218"/>
                  <a:gd name="T4" fmla="*/ 42 w 389"/>
                  <a:gd name="T5" fmla="*/ 149 h 218"/>
                  <a:gd name="T6" fmla="*/ 52 w 389"/>
                  <a:gd name="T7" fmla="*/ 142 h 218"/>
                  <a:gd name="T8" fmla="*/ 59 w 389"/>
                  <a:gd name="T9" fmla="*/ 123 h 218"/>
                  <a:gd name="T10" fmla="*/ 80 w 389"/>
                  <a:gd name="T11" fmla="*/ 97 h 218"/>
                  <a:gd name="T12" fmla="*/ 104 w 389"/>
                  <a:gd name="T13" fmla="*/ 90 h 218"/>
                  <a:gd name="T14" fmla="*/ 121 w 389"/>
                  <a:gd name="T15" fmla="*/ 90 h 218"/>
                  <a:gd name="T16" fmla="*/ 133 w 389"/>
                  <a:gd name="T17" fmla="*/ 76 h 218"/>
                  <a:gd name="T18" fmla="*/ 152 w 389"/>
                  <a:gd name="T19" fmla="*/ 40 h 218"/>
                  <a:gd name="T20" fmla="*/ 178 w 389"/>
                  <a:gd name="T21" fmla="*/ 21 h 218"/>
                  <a:gd name="T22" fmla="*/ 199 w 389"/>
                  <a:gd name="T23" fmla="*/ 19 h 218"/>
                  <a:gd name="T24" fmla="*/ 204 w 389"/>
                  <a:gd name="T25" fmla="*/ 0 h 218"/>
                  <a:gd name="T26" fmla="*/ 230 w 389"/>
                  <a:gd name="T27" fmla="*/ 57 h 218"/>
                  <a:gd name="T28" fmla="*/ 252 w 389"/>
                  <a:gd name="T29" fmla="*/ 57 h 218"/>
                  <a:gd name="T30" fmla="*/ 285 w 389"/>
                  <a:gd name="T31" fmla="*/ 69 h 218"/>
                  <a:gd name="T32" fmla="*/ 299 w 389"/>
                  <a:gd name="T33" fmla="*/ 92 h 218"/>
                  <a:gd name="T34" fmla="*/ 299 w 389"/>
                  <a:gd name="T35" fmla="*/ 109 h 218"/>
                  <a:gd name="T36" fmla="*/ 311 w 389"/>
                  <a:gd name="T37" fmla="*/ 116 h 218"/>
                  <a:gd name="T38" fmla="*/ 330 w 389"/>
                  <a:gd name="T39" fmla="*/ 123 h 218"/>
                  <a:gd name="T40" fmla="*/ 337 w 389"/>
                  <a:gd name="T41" fmla="*/ 149 h 218"/>
                  <a:gd name="T42" fmla="*/ 351 w 389"/>
                  <a:gd name="T43" fmla="*/ 157 h 218"/>
                  <a:gd name="T44" fmla="*/ 361 w 389"/>
                  <a:gd name="T45" fmla="*/ 166 h 218"/>
                  <a:gd name="T46" fmla="*/ 368 w 389"/>
                  <a:gd name="T47" fmla="*/ 195 h 218"/>
                  <a:gd name="T48" fmla="*/ 382 w 389"/>
                  <a:gd name="T49" fmla="*/ 204 h 218"/>
                  <a:gd name="T50" fmla="*/ 389 w 389"/>
                  <a:gd name="T51" fmla="*/ 209 h 218"/>
                  <a:gd name="T52" fmla="*/ 375 w 389"/>
                  <a:gd name="T53" fmla="*/ 216 h 218"/>
                  <a:gd name="T54" fmla="*/ 356 w 389"/>
                  <a:gd name="T55" fmla="*/ 204 h 218"/>
                  <a:gd name="T56" fmla="*/ 349 w 389"/>
                  <a:gd name="T57" fmla="*/ 190 h 218"/>
                  <a:gd name="T58" fmla="*/ 349 w 389"/>
                  <a:gd name="T59" fmla="*/ 171 h 218"/>
                  <a:gd name="T60" fmla="*/ 337 w 389"/>
                  <a:gd name="T61" fmla="*/ 161 h 218"/>
                  <a:gd name="T62" fmla="*/ 320 w 389"/>
                  <a:gd name="T63" fmla="*/ 152 h 218"/>
                  <a:gd name="T64" fmla="*/ 318 w 389"/>
                  <a:gd name="T65" fmla="*/ 138 h 218"/>
                  <a:gd name="T66" fmla="*/ 301 w 389"/>
                  <a:gd name="T67" fmla="*/ 128 h 218"/>
                  <a:gd name="T68" fmla="*/ 292 w 389"/>
                  <a:gd name="T69" fmla="*/ 126 h 218"/>
                  <a:gd name="T70" fmla="*/ 285 w 389"/>
                  <a:gd name="T71" fmla="*/ 109 h 218"/>
                  <a:gd name="T72" fmla="*/ 278 w 389"/>
                  <a:gd name="T73" fmla="*/ 76 h 218"/>
                  <a:gd name="T74" fmla="*/ 249 w 389"/>
                  <a:gd name="T75" fmla="*/ 66 h 218"/>
                  <a:gd name="T76" fmla="*/ 228 w 389"/>
                  <a:gd name="T77" fmla="*/ 76 h 218"/>
                  <a:gd name="T78" fmla="*/ 218 w 389"/>
                  <a:gd name="T79" fmla="*/ 71 h 218"/>
                  <a:gd name="T80" fmla="*/ 214 w 389"/>
                  <a:gd name="T81" fmla="*/ 40 h 218"/>
                  <a:gd name="T82" fmla="*/ 195 w 389"/>
                  <a:gd name="T83" fmla="*/ 33 h 218"/>
                  <a:gd name="T84" fmla="*/ 173 w 389"/>
                  <a:gd name="T85" fmla="*/ 35 h 218"/>
                  <a:gd name="T86" fmla="*/ 157 w 389"/>
                  <a:gd name="T87" fmla="*/ 59 h 218"/>
                  <a:gd name="T88" fmla="*/ 145 w 389"/>
                  <a:gd name="T89" fmla="*/ 90 h 218"/>
                  <a:gd name="T90" fmla="*/ 121 w 389"/>
                  <a:gd name="T91" fmla="*/ 100 h 218"/>
                  <a:gd name="T92" fmla="*/ 92 w 389"/>
                  <a:gd name="T93" fmla="*/ 104 h 218"/>
                  <a:gd name="T94" fmla="*/ 73 w 389"/>
                  <a:gd name="T95" fmla="*/ 119 h 218"/>
                  <a:gd name="T96" fmla="*/ 64 w 389"/>
                  <a:gd name="T97" fmla="*/ 145 h 218"/>
                  <a:gd name="T98" fmla="*/ 45 w 389"/>
                  <a:gd name="T99" fmla="*/ 161 h 218"/>
                  <a:gd name="T100" fmla="*/ 23 w 389"/>
                  <a:gd name="T101" fmla="*/ 171 h 218"/>
                  <a:gd name="T102" fmla="*/ 12 w 389"/>
                  <a:gd name="T103" fmla="*/ 190 h 218"/>
                  <a:gd name="T104" fmla="*/ 0 w 389"/>
                  <a:gd name="T105" fmla="*/ 183 h 21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89" h="218">
                    <a:moveTo>
                      <a:pt x="0" y="183"/>
                    </a:moveTo>
                    <a:lnTo>
                      <a:pt x="2" y="176"/>
                    </a:lnTo>
                    <a:lnTo>
                      <a:pt x="14" y="168"/>
                    </a:lnTo>
                    <a:lnTo>
                      <a:pt x="26" y="157"/>
                    </a:lnTo>
                    <a:lnTo>
                      <a:pt x="38" y="152"/>
                    </a:lnTo>
                    <a:lnTo>
                      <a:pt x="42" y="149"/>
                    </a:lnTo>
                    <a:lnTo>
                      <a:pt x="47" y="147"/>
                    </a:lnTo>
                    <a:lnTo>
                      <a:pt x="52" y="142"/>
                    </a:lnTo>
                    <a:lnTo>
                      <a:pt x="57" y="138"/>
                    </a:lnTo>
                    <a:lnTo>
                      <a:pt x="59" y="123"/>
                    </a:lnTo>
                    <a:lnTo>
                      <a:pt x="69" y="109"/>
                    </a:lnTo>
                    <a:lnTo>
                      <a:pt x="80" y="97"/>
                    </a:lnTo>
                    <a:lnTo>
                      <a:pt x="95" y="90"/>
                    </a:lnTo>
                    <a:lnTo>
                      <a:pt x="104" y="90"/>
                    </a:lnTo>
                    <a:lnTo>
                      <a:pt x="114" y="90"/>
                    </a:lnTo>
                    <a:lnTo>
                      <a:pt x="121" y="90"/>
                    </a:lnTo>
                    <a:lnTo>
                      <a:pt x="130" y="88"/>
                    </a:lnTo>
                    <a:lnTo>
                      <a:pt x="133" y="76"/>
                    </a:lnTo>
                    <a:lnTo>
                      <a:pt x="140" y="59"/>
                    </a:lnTo>
                    <a:lnTo>
                      <a:pt x="152" y="40"/>
                    </a:lnTo>
                    <a:lnTo>
                      <a:pt x="166" y="31"/>
                    </a:lnTo>
                    <a:lnTo>
                      <a:pt x="178" y="21"/>
                    </a:lnTo>
                    <a:lnTo>
                      <a:pt x="192" y="19"/>
                    </a:lnTo>
                    <a:lnTo>
                      <a:pt x="199" y="19"/>
                    </a:lnTo>
                    <a:lnTo>
                      <a:pt x="204" y="19"/>
                    </a:lnTo>
                    <a:lnTo>
                      <a:pt x="204" y="0"/>
                    </a:lnTo>
                    <a:lnTo>
                      <a:pt x="221" y="0"/>
                    </a:lnTo>
                    <a:lnTo>
                      <a:pt x="230" y="57"/>
                    </a:lnTo>
                    <a:lnTo>
                      <a:pt x="237" y="54"/>
                    </a:lnTo>
                    <a:lnTo>
                      <a:pt x="252" y="57"/>
                    </a:lnTo>
                    <a:lnTo>
                      <a:pt x="268" y="59"/>
                    </a:lnTo>
                    <a:lnTo>
                      <a:pt x="285" y="69"/>
                    </a:lnTo>
                    <a:lnTo>
                      <a:pt x="294" y="81"/>
                    </a:lnTo>
                    <a:lnTo>
                      <a:pt x="299" y="92"/>
                    </a:lnTo>
                    <a:lnTo>
                      <a:pt x="297" y="100"/>
                    </a:lnTo>
                    <a:lnTo>
                      <a:pt x="299" y="109"/>
                    </a:lnTo>
                    <a:lnTo>
                      <a:pt x="304" y="111"/>
                    </a:lnTo>
                    <a:lnTo>
                      <a:pt x="311" y="116"/>
                    </a:lnTo>
                    <a:lnTo>
                      <a:pt x="320" y="119"/>
                    </a:lnTo>
                    <a:lnTo>
                      <a:pt x="330" y="123"/>
                    </a:lnTo>
                    <a:lnTo>
                      <a:pt x="332" y="135"/>
                    </a:lnTo>
                    <a:lnTo>
                      <a:pt x="337" y="149"/>
                    </a:lnTo>
                    <a:lnTo>
                      <a:pt x="344" y="154"/>
                    </a:lnTo>
                    <a:lnTo>
                      <a:pt x="351" y="157"/>
                    </a:lnTo>
                    <a:lnTo>
                      <a:pt x="356" y="159"/>
                    </a:lnTo>
                    <a:lnTo>
                      <a:pt x="361" y="166"/>
                    </a:lnTo>
                    <a:lnTo>
                      <a:pt x="363" y="180"/>
                    </a:lnTo>
                    <a:lnTo>
                      <a:pt x="368" y="195"/>
                    </a:lnTo>
                    <a:lnTo>
                      <a:pt x="373" y="199"/>
                    </a:lnTo>
                    <a:lnTo>
                      <a:pt x="382" y="204"/>
                    </a:lnTo>
                    <a:lnTo>
                      <a:pt x="387" y="207"/>
                    </a:lnTo>
                    <a:lnTo>
                      <a:pt x="389" y="209"/>
                    </a:lnTo>
                    <a:lnTo>
                      <a:pt x="382" y="218"/>
                    </a:lnTo>
                    <a:lnTo>
                      <a:pt x="375" y="216"/>
                    </a:lnTo>
                    <a:lnTo>
                      <a:pt x="368" y="211"/>
                    </a:lnTo>
                    <a:lnTo>
                      <a:pt x="356" y="204"/>
                    </a:lnTo>
                    <a:lnTo>
                      <a:pt x="351" y="199"/>
                    </a:lnTo>
                    <a:lnTo>
                      <a:pt x="349" y="190"/>
                    </a:lnTo>
                    <a:lnTo>
                      <a:pt x="349" y="183"/>
                    </a:lnTo>
                    <a:lnTo>
                      <a:pt x="349" y="171"/>
                    </a:lnTo>
                    <a:lnTo>
                      <a:pt x="344" y="166"/>
                    </a:lnTo>
                    <a:lnTo>
                      <a:pt x="337" y="161"/>
                    </a:lnTo>
                    <a:lnTo>
                      <a:pt x="328" y="159"/>
                    </a:lnTo>
                    <a:lnTo>
                      <a:pt x="320" y="152"/>
                    </a:lnTo>
                    <a:lnTo>
                      <a:pt x="318" y="147"/>
                    </a:lnTo>
                    <a:lnTo>
                      <a:pt x="318" y="138"/>
                    </a:lnTo>
                    <a:lnTo>
                      <a:pt x="311" y="130"/>
                    </a:lnTo>
                    <a:lnTo>
                      <a:pt x="301" y="128"/>
                    </a:lnTo>
                    <a:lnTo>
                      <a:pt x="297" y="128"/>
                    </a:lnTo>
                    <a:lnTo>
                      <a:pt x="292" y="126"/>
                    </a:lnTo>
                    <a:lnTo>
                      <a:pt x="290" y="121"/>
                    </a:lnTo>
                    <a:lnTo>
                      <a:pt x="285" y="109"/>
                    </a:lnTo>
                    <a:lnTo>
                      <a:pt x="282" y="92"/>
                    </a:lnTo>
                    <a:lnTo>
                      <a:pt x="278" y="76"/>
                    </a:lnTo>
                    <a:lnTo>
                      <a:pt x="268" y="69"/>
                    </a:lnTo>
                    <a:lnTo>
                      <a:pt x="249" y="66"/>
                    </a:lnTo>
                    <a:lnTo>
                      <a:pt x="237" y="71"/>
                    </a:lnTo>
                    <a:lnTo>
                      <a:pt x="228" y="76"/>
                    </a:lnTo>
                    <a:lnTo>
                      <a:pt x="221" y="78"/>
                    </a:lnTo>
                    <a:lnTo>
                      <a:pt x="218" y="71"/>
                    </a:lnTo>
                    <a:lnTo>
                      <a:pt x="216" y="57"/>
                    </a:lnTo>
                    <a:lnTo>
                      <a:pt x="214" y="40"/>
                    </a:lnTo>
                    <a:lnTo>
                      <a:pt x="209" y="35"/>
                    </a:lnTo>
                    <a:lnTo>
                      <a:pt x="195" y="33"/>
                    </a:lnTo>
                    <a:lnTo>
                      <a:pt x="185" y="33"/>
                    </a:lnTo>
                    <a:lnTo>
                      <a:pt x="173" y="35"/>
                    </a:lnTo>
                    <a:lnTo>
                      <a:pt x="166" y="45"/>
                    </a:lnTo>
                    <a:lnTo>
                      <a:pt x="157" y="59"/>
                    </a:lnTo>
                    <a:lnTo>
                      <a:pt x="152" y="78"/>
                    </a:lnTo>
                    <a:lnTo>
                      <a:pt x="145" y="90"/>
                    </a:lnTo>
                    <a:lnTo>
                      <a:pt x="137" y="100"/>
                    </a:lnTo>
                    <a:lnTo>
                      <a:pt x="121" y="100"/>
                    </a:lnTo>
                    <a:lnTo>
                      <a:pt x="107" y="100"/>
                    </a:lnTo>
                    <a:lnTo>
                      <a:pt x="92" y="104"/>
                    </a:lnTo>
                    <a:lnTo>
                      <a:pt x="80" y="111"/>
                    </a:lnTo>
                    <a:lnTo>
                      <a:pt x="73" y="119"/>
                    </a:lnTo>
                    <a:lnTo>
                      <a:pt x="71" y="133"/>
                    </a:lnTo>
                    <a:lnTo>
                      <a:pt x="64" y="145"/>
                    </a:lnTo>
                    <a:lnTo>
                      <a:pt x="59" y="157"/>
                    </a:lnTo>
                    <a:lnTo>
                      <a:pt x="45" y="161"/>
                    </a:lnTo>
                    <a:lnTo>
                      <a:pt x="33" y="168"/>
                    </a:lnTo>
                    <a:lnTo>
                      <a:pt x="23" y="171"/>
                    </a:lnTo>
                    <a:lnTo>
                      <a:pt x="19" y="180"/>
                    </a:lnTo>
                    <a:lnTo>
                      <a:pt x="12" y="190"/>
                    </a:lnTo>
                    <a:lnTo>
                      <a:pt x="9" y="195"/>
                    </a:lnTo>
                    <a:lnTo>
                      <a:pt x="0" y="183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284"/>
              <p:cNvSpPr>
                <a:spLocks/>
              </p:cNvSpPr>
              <p:nvPr/>
            </p:nvSpPr>
            <p:spPr bwMode="auto">
              <a:xfrm>
                <a:off x="7207" y="2162"/>
                <a:ext cx="88" cy="140"/>
              </a:xfrm>
              <a:custGeom>
                <a:avLst/>
                <a:gdLst>
                  <a:gd name="T0" fmla="*/ 0 w 88"/>
                  <a:gd name="T1" fmla="*/ 17 h 140"/>
                  <a:gd name="T2" fmla="*/ 5 w 88"/>
                  <a:gd name="T3" fmla="*/ 12 h 140"/>
                  <a:gd name="T4" fmla="*/ 19 w 88"/>
                  <a:gd name="T5" fmla="*/ 2 h 140"/>
                  <a:gd name="T6" fmla="*/ 43 w 88"/>
                  <a:gd name="T7" fmla="*/ 0 h 140"/>
                  <a:gd name="T8" fmla="*/ 69 w 88"/>
                  <a:gd name="T9" fmla="*/ 7 h 140"/>
                  <a:gd name="T10" fmla="*/ 83 w 88"/>
                  <a:gd name="T11" fmla="*/ 31 h 140"/>
                  <a:gd name="T12" fmla="*/ 88 w 88"/>
                  <a:gd name="T13" fmla="*/ 66 h 140"/>
                  <a:gd name="T14" fmla="*/ 81 w 88"/>
                  <a:gd name="T15" fmla="*/ 100 h 140"/>
                  <a:gd name="T16" fmla="*/ 71 w 88"/>
                  <a:gd name="T17" fmla="*/ 123 h 140"/>
                  <a:gd name="T18" fmla="*/ 57 w 88"/>
                  <a:gd name="T19" fmla="*/ 133 h 140"/>
                  <a:gd name="T20" fmla="*/ 38 w 88"/>
                  <a:gd name="T21" fmla="*/ 140 h 140"/>
                  <a:gd name="T22" fmla="*/ 24 w 88"/>
                  <a:gd name="T23" fmla="*/ 140 h 140"/>
                  <a:gd name="T24" fmla="*/ 17 w 88"/>
                  <a:gd name="T25" fmla="*/ 140 h 140"/>
                  <a:gd name="T26" fmla="*/ 12 w 88"/>
                  <a:gd name="T27" fmla="*/ 128 h 140"/>
                  <a:gd name="T28" fmla="*/ 17 w 88"/>
                  <a:gd name="T29" fmla="*/ 126 h 140"/>
                  <a:gd name="T30" fmla="*/ 31 w 88"/>
                  <a:gd name="T31" fmla="*/ 126 h 140"/>
                  <a:gd name="T32" fmla="*/ 50 w 88"/>
                  <a:gd name="T33" fmla="*/ 121 h 140"/>
                  <a:gd name="T34" fmla="*/ 64 w 88"/>
                  <a:gd name="T35" fmla="*/ 114 h 140"/>
                  <a:gd name="T36" fmla="*/ 74 w 88"/>
                  <a:gd name="T37" fmla="*/ 93 h 140"/>
                  <a:gd name="T38" fmla="*/ 78 w 88"/>
                  <a:gd name="T39" fmla="*/ 64 h 140"/>
                  <a:gd name="T40" fmla="*/ 74 w 88"/>
                  <a:gd name="T41" fmla="*/ 36 h 140"/>
                  <a:gd name="T42" fmla="*/ 62 w 88"/>
                  <a:gd name="T43" fmla="*/ 19 h 140"/>
                  <a:gd name="T44" fmla="*/ 43 w 88"/>
                  <a:gd name="T45" fmla="*/ 14 h 140"/>
                  <a:gd name="T46" fmla="*/ 24 w 88"/>
                  <a:gd name="T47" fmla="*/ 17 h 140"/>
                  <a:gd name="T48" fmla="*/ 7 w 88"/>
                  <a:gd name="T49" fmla="*/ 24 h 140"/>
                  <a:gd name="T50" fmla="*/ 0 w 88"/>
                  <a:gd name="T51" fmla="*/ 33 h 140"/>
                  <a:gd name="T52" fmla="*/ 0 w 88"/>
                  <a:gd name="T53" fmla="*/ 17 h 140"/>
                  <a:gd name="T54" fmla="*/ 0 w 88"/>
                  <a:gd name="T55" fmla="*/ 17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8" h="140">
                    <a:moveTo>
                      <a:pt x="0" y="17"/>
                    </a:moveTo>
                    <a:lnTo>
                      <a:pt x="5" y="12"/>
                    </a:lnTo>
                    <a:lnTo>
                      <a:pt x="19" y="2"/>
                    </a:lnTo>
                    <a:lnTo>
                      <a:pt x="43" y="0"/>
                    </a:lnTo>
                    <a:lnTo>
                      <a:pt x="69" y="7"/>
                    </a:lnTo>
                    <a:lnTo>
                      <a:pt x="83" y="31"/>
                    </a:lnTo>
                    <a:lnTo>
                      <a:pt x="88" y="66"/>
                    </a:lnTo>
                    <a:lnTo>
                      <a:pt x="81" y="100"/>
                    </a:lnTo>
                    <a:lnTo>
                      <a:pt x="71" y="123"/>
                    </a:lnTo>
                    <a:lnTo>
                      <a:pt x="57" y="133"/>
                    </a:lnTo>
                    <a:lnTo>
                      <a:pt x="38" y="140"/>
                    </a:lnTo>
                    <a:lnTo>
                      <a:pt x="24" y="140"/>
                    </a:lnTo>
                    <a:lnTo>
                      <a:pt x="17" y="140"/>
                    </a:lnTo>
                    <a:lnTo>
                      <a:pt x="12" y="128"/>
                    </a:lnTo>
                    <a:lnTo>
                      <a:pt x="17" y="126"/>
                    </a:lnTo>
                    <a:lnTo>
                      <a:pt x="31" y="126"/>
                    </a:lnTo>
                    <a:lnTo>
                      <a:pt x="50" y="121"/>
                    </a:lnTo>
                    <a:lnTo>
                      <a:pt x="64" y="114"/>
                    </a:lnTo>
                    <a:lnTo>
                      <a:pt x="74" y="93"/>
                    </a:lnTo>
                    <a:lnTo>
                      <a:pt x="78" y="64"/>
                    </a:lnTo>
                    <a:lnTo>
                      <a:pt x="74" y="36"/>
                    </a:lnTo>
                    <a:lnTo>
                      <a:pt x="62" y="19"/>
                    </a:lnTo>
                    <a:lnTo>
                      <a:pt x="43" y="14"/>
                    </a:lnTo>
                    <a:lnTo>
                      <a:pt x="24" y="17"/>
                    </a:lnTo>
                    <a:lnTo>
                      <a:pt x="7" y="24"/>
                    </a:lnTo>
                    <a:lnTo>
                      <a:pt x="0" y="3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285"/>
              <p:cNvSpPr>
                <a:spLocks/>
              </p:cNvSpPr>
              <p:nvPr/>
            </p:nvSpPr>
            <p:spPr bwMode="auto">
              <a:xfrm>
                <a:off x="7064" y="2150"/>
                <a:ext cx="119" cy="143"/>
              </a:xfrm>
              <a:custGeom>
                <a:avLst/>
                <a:gdLst>
                  <a:gd name="T0" fmla="*/ 0 w 119"/>
                  <a:gd name="T1" fmla="*/ 62 h 143"/>
                  <a:gd name="T2" fmla="*/ 0 w 119"/>
                  <a:gd name="T3" fmla="*/ 52 h 143"/>
                  <a:gd name="T4" fmla="*/ 7 w 119"/>
                  <a:gd name="T5" fmla="*/ 36 h 143"/>
                  <a:gd name="T6" fmla="*/ 22 w 119"/>
                  <a:gd name="T7" fmla="*/ 14 h 143"/>
                  <a:gd name="T8" fmla="*/ 46 w 119"/>
                  <a:gd name="T9" fmla="*/ 2 h 143"/>
                  <a:gd name="T10" fmla="*/ 69 w 119"/>
                  <a:gd name="T11" fmla="*/ 0 h 143"/>
                  <a:gd name="T12" fmla="*/ 91 w 119"/>
                  <a:gd name="T13" fmla="*/ 10 h 143"/>
                  <a:gd name="T14" fmla="*/ 107 w 119"/>
                  <a:gd name="T15" fmla="*/ 24 h 143"/>
                  <a:gd name="T16" fmla="*/ 117 w 119"/>
                  <a:gd name="T17" fmla="*/ 45 h 143"/>
                  <a:gd name="T18" fmla="*/ 119 w 119"/>
                  <a:gd name="T19" fmla="*/ 71 h 143"/>
                  <a:gd name="T20" fmla="*/ 119 w 119"/>
                  <a:gd name="T21" fmla="*/ 100 h 143"/>
                  <a:gd name="T22" fmla="*/ 107 w 119"/>
                  <a:gd name="T23" fmla="*/ 124 h 143"/>
                  <a:gd name="T24" fmla="*/ 91 w 119"/>
                  <a:gd name="T25" fmla="*/ 140 h 143"/>
                  <a:gd name="T26" fmla="*/ 62 w 119"/>
                  <a:gd name="T27" fmla="*/ 143 h 143"/>
                  <a:gd name="T28" fmla="*/ 41 w 119"/>
                  <a:gd name="T29" fmla="*/ 138 h 143"/>
                  <a:gd name="T30" fmla="*/ 19 w 119"/>
                  <a:gd name="T31" fmla="*/ 126 h 143"/>
                  <a:gd name="T32" fmla="*/ 10 w 119"/>
                  <a:gd name="T33" fmla="*/ 114 h 143"/>
                  <a:gd name="T34" fmla="*/ 3 w 119"/>
                  <a:gd name="T35" fmla="*/ 100 h 143"/>
                  <a:gd name="T36" fmla="*/ 0 w 119"/>
                  <a:gd name="T37" fmla="*/ 88 h 143"/>
                  <a:gd name="T38" fmla="*/ 0 w 119"/>
                  <a:gd name="T39" fmla="*/ 78 h 143"/>
                  <a:gd name="T40" fmla="*/ 0 w 119"/>
                  <a:gd name="T41" fmla="*/ 76 h 143"/>
                  <a:gd name="T42" fmla="*/ 12 w 119"/>
                  <a:gd name="T43" fmla="*/ 78 h 143"/>
                  <a:gd name="T44" fmla="*/ 12 w 119"/>
                  <a:gd name="T45" fmla="*/ 86 h 143"/>
                  <a:gd name="T46" fmla="*/ 19 w 119"/>
                  <a:gd name="T47" fmla="*/ 102 h 143"/>
                  <a:gd name="T48" fmla="*/ 29 w 119"/>
                  <a:gd name="T49" fmla="*/ 119 h 143"/>
                  <a:gd name="T50" fmla="*/ 48 w 119"/>
                  <a:gd name="T51" fmla="*/ 131 h 143"/>
                  <a:gd name="T52" fmla="*/ 69 w 119"/>
                  <a:gd name="T53" fmla="*/ 128 h 143"/>
                  <a:gd name="T54" fmla="*/ 88 w 119"/>
                  <a:gd name="T55" fmla="*/ 124 h 143"/>
                  <a:gd name="T56" fmla="*/ 98 w 119"/>
                  <a:gd name="T57" fmla="*/ 112 h 143"/>
                  <a:gd name="T58" fmla="*/ 103 w 119"/>
                  <a:gd name="T59" fmla="*/ 100 h 143"/>
                  <a:gd name="T60" fmla="*/ 105 w 119"/>
                  <a:gd name="T61" fmla="*/ 83 h 143"/>
                  <a:gd name="T62" fmla="*/ 107 w 119"/>
                  <a:gd name="T63" fmla="*/ 64 h 143"/>
                  <a:gd name="T64" fmla="*/ 103 w 119"/>
                  <a:gd name="T65" fmla="*/ 45 h 143"/>
                  <a:gd name="T66" fmla="*/ 100 w 119"/>
                  <a:gd name="T67" fmla="*/ 36 h 143"/>
                  <a:gd name="T68" fmla="*/ 91 w 119"/>
                  <a:gd name="T69" fmla="*/ 26 h 143"/>
                  <a:gd name="T70" fmla="*/ 79 w 119"/>
                  <a:gd name="T71" fmla="*/ 19 h 143"/>
                  <a:gd name="T72" fmla="*/ 62 w 119"/>
                  <a:gd name="T73" fmla="*/ 14 h 143"/>
                  <a:gd name="T74" fmla="*/ 48 w 119"/>
                  <a:gd name="T75" fmla="*/ 19 h 143"/>
                  <a:gd name="T76" fmla="*/ 34 w 119"/>
                  <a:gd name="T77" fmla="*/ 26 h 143"/>
                  <a:gd name="T78" fmla="*/ 24 w 119"/>
                  <a:gd name="T79" fmla="*/ 38 h 143"/>
                  <a:gd name="T80" fmla="*/ 15 w 119"/>
                  <a:gd name="T81" fmla="*/ 48 h 143"/>
                  <a:gd name="T82" fmla="*/ 12 w 119"/>
                  <a:gd name="T83" fmla="*/ 62 h 143"/>
                  <a:gd name="T84" fmla="*/ 0 w 119"/>
                  <a:gd name="T85" fmla="*/ 62 h 143"/>
                  <a:gd name="T86" fmla="*/ 0 w 119"/>
                  <a:gd name="T87" fmla="*/ 62 h 1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9" h="143">
                    <a:moveTo>
                      <a:pt x="0" y="62"/>
                    </a:moveTo>
                    <a:lnTo>
                      <a:pt x="0" y="52"/>
                    </a:lnTo>
                    <a:lnTo>
                      <a:pt x="7" y="36"/>
                    </a:lnTo>
                    <a:lnTo>
                      <a:pt x="22" y="14"/>
                    </a:lnTo>
                    <a:lnTo>
                      <a:pt x="46" y="2"/>
                    </a:lnTo>
                    <a:lnTo>
                      <a:pt x="69" y="0"/>
                    </a:lnTo>
                    <a:lnTo>
                      <a:pt x="91" y="10"/>
                    </a:lnTo>
                    <a:lnTo>
                      <a:pt x="107" y="24"/>
                    </a:lnTo>
                    <a:lnTo>
                      <a:pt x="117" y="45"/>
                    </a:lnTo>
                    <a:lnTo>
                      <a:pt x="119" y="71"/>
                    </a:lnTo>
                    <a:lnTo>
                      <a:pt x="119" y="100"/>
                    </a:lnTo>
                    <a:lnTo>
                      <a:pt x="107" y="124"/>
                    </a:lnTo>
                    <a:lnTo>
                      <a:pt x="91" y="140"/>
                    </a:lnTo>
                    <a:lnTo>
                      <a:pt x="62" y="143"/>
                    </a:lnTo>
                    <a:lnTo>
                      <a:pt x="41" y="138"/>
                    </a:lnTo>
                    <a:lnTo>
                      <a:pt x="19" y="126"/>
                    </a:lnTo>
                    <a:lnTo>
                      <a:pt x="10" y="114"/>
                    </a:lnTo>
                    <a:lnTo>
                      <a:pt x="3" y="100"/>
                    </a:lnTo>
                    <a:lnTo>
                      <a:pt x="0" y="88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12" y="78"/>
                    </a:lnTo>
                    <a:lnTo>
                      <a:pt x="12" y="86"/>
                    </a:lnTo>
                    <a:lnTo>
                      <a:pt x="19" y="102"/>
                    </a:lnTo>
                    <a:lnTo>
                      <a:pt x="29" y="119"/>
                    </a:lnTo>
                    <a:lnTo>
                      <a:pt x="48" y="131"/>
                    </a:lnTo>
                    <a:lnTo>
                      <a:pt x="69" y="128"/>
                    </a:lnTo>
                    <a:lnTo>
                      <a:pt x="88" y="124"/>
                    </a:lnTo>
                    <a:lnTo>
                      <a:pt x="98" y="112"/>
                    </a:lnTo>
                    <a:lnTo>
                      <a:pt x="103" y="100"/>
                    </a:lnTo>
                    <a:lnTo>
                      <a:pt x="105" y="83"/>
                    </a:lnTo>
                    <a:lnTo>
                      <a:pt x="107" y="64"/>
                    </a:lnTo>
                    <a:lnTo>
                      <a:pt x="103" y="45"/>
                    </a:lnTo>
                    <a:lnTo>
                      <a:pt x="100" y="36"/>
                    </a:lnTo>
                    <a:lnTo>
                      <a:pt x="91" y="26"/>
                    </a:lnTo>
                    <a:lnTo>
                      <a:pt x="79" y="19"/>
                    </a:lnTo>
                    <a:lnTo>
                      <a:pt x="62" y="14"/>
                    </a:lnTo>
                    <a:lnTo>
                      <a:pt x="48" y="19"/>
                    </a:lnTo>
                    <a:lnTo>
                      <a:pt x="34" y="26"/>
                    </a:lnTo>
                    <a:lnTo>
                      <a:pt x="24" y="38"/>
                    </a:lnTo>
                    <a:lnTo>
                      <a:pt x="15" y="48"/>
                    </a:lnTo>
                    <a:lnTo>
                      <a:pt x="12" y="62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286"/>
              <p:cNvSpPr>
                <a:spLocks/>
              </p:cNvSpPr>
              <p:nvPr/>
            </p:nvSpPr>
            <p:spPr bwMode="auto">
              <a:xfrm>
                <a:off x="6941" y="2207"/>
                <a:ext cx="135" cy="21"/>
              </a:xfrm>
              <a:custGeom>
                <a:avLst/>
                <a:gdLst>
                  <a:gd name="T0" fmla="*/ 0 w 135"/>
                  <a:gd name="T1" fmla="*/ 0 h 21"/>
                  <a:gd name="T2" fmla="*/ 135 w 135"/>
                  <a:gd name="T3" fmla="*/ 5 h 21"/>
                  <a:gd name="T4" fmla="*/ 135 w 135"/>
                  <a:gd name="T5" fmla="*/ 21 h 21"/>
                  <a:gd name="T6" fmla="*/ 126 w 135"/>
                  <a:gd name="T7" fmla="*/ 21 h 21"/>
                  <a:gd name="T8" fmla="*/ 0 w 135"/>
                  <a:gd name="T9" fmla="*/ 14 h 21"/>
                  <a:gd name="T10" fmla="*/ 0 w 135"/>
                  <a:gd name="T11" fmla="*/ 0 h 21"/>
                  <a:gd name="T12" fmla="*/ 0 w 13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1">
                    <a:moveTo>
                      <a:pt x="0" y="0"/>
                    </a:moveTo>
                    <a:lnTo>
                      <a:pt x="135" y="5"/>
                    </a:lnTo>
                    <a:lnTo>
                      <a:pt x="135" y="21"/>
                    </a:lnTo>
                    <a:lnTo>
                      <a:pt x="126" y="21"/>
                    </a:ln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287"/>
              <p:cNvSpPr>
                <a:spLocks/>
              </p:cNvSpPr>
              <p:nvPr/>
            </p:nvSpPr>
            <p:spPr bwMode="auto">
              <a:xfrm>
                <a:off x="6656" y="3390"/>
                <a:ext cx="287" cy="304"/>
              </a:xfrm>
              <a:custGeom>
                <a:avLst/>
                <a:gdLst>
                  <a:gd name="T0" fmla="*/ 16 w 287"/>
                  <a:gd name="T1" fmla="*/ 141 h 304"/>
                  <a:gd name="T2" fmla="*/ 21 w 287"/>
                  <a:gd name="T3" fmla="*/ 183 h 304"/>
                  <a:gd name="T4" fmla="*/ 14 w 287"/>
                  <a:gd name="T5" fmla="*/ 233 h 304"/>
                  <a:gd name="T6" fmla="*/ 2 w 287"/>
                  <a:gd name="T7" fmla="*/ 285 h 304"/>
                  <a:gd name="T8" fmla="*/ 7 w 287"/>
                  <a:gd name="T9" fmla="*/ 297 h 304"/>
                  <a:gd name="T10" fmla="*/ 52 w 287"/>
                  <a:gd name="T11" fmla="*/ 304 h 304"/>
                  <a:gd name="T12" fmla="*/ 85 w 287"/>
                  <a:gd name="T13" fmla="*/ 290 h 304"/>
                  <a:gd name="T14" fmla="*/ 130 w 287"/>
                  <a:gd name="T15" fmla="*/ 243 h 304"/>
                  <a:gd name="T16" fmla="*/ 152 w 287"/>
                  <a:gd name="T17" fmla="*/ 195 h 304"/>
                  <a:gd name="T18" fmla="*/ 159 w 287"/>
                  <a:gd name="T19" fmla="*/ 145 h 304"/>
                  <a:gd name="T20" fmla="*/ 178 w 287"/>
                  <a:gd name="T21" fmla="*/ 141 h 304"/>
                  <a:gd name="T22" fmla="*/ 211 w 287"/>
                  <a:gd name="T23" fmla="*/ 171 h 304"/>
                  <a:gd name="T24" fmla="*/ 240 w 287"/>
                  <a:gd name="T25" fmla="*/ 183 h 304"/>
                  <a:gd name="T26" fmla="*/ 278 w 287"/>
                  <a:gd name="T27" fmla="*/ 179 h 304"/>
                  <a:gd name="T28" fmla="*/ 285 w 287"/>
                  <a:gd name="T29" fmla="*/ 160 h 304"/>
                  <a:gd name="T30" fmla="*/ 271 w 287"/>
                  <a:gd name="T31" fmla="*/ 143 h 304"/>
                  <a:gd name="T32" fmla="*/ 249 w 287"/>
                  <a:gd name="T33" fmla="*/ 136 h 304"/>
                  <a:gd name="T34" fmla="*/ 233 w 287"/>
                  <a:gd name="T35" fmla="*/ 114 h 304"/>
                  <a:gd name="T36" fmla="*/ 228 w 287"/>
                  <a:gd name="T37" fmla="*/ 79 h 304"/>
                  <a:gd name="T38" fmla="*/ 225 w 287"/>
                  <a:gd name="T39" fmla="*/ 12 h 304"/>
                  <a:gd name="T40" fmla="*/ 216 w 287"/>
                  <a:gd name="T41" fmla="*/ 19 h 304"/>
                  <a:gd name="T42" fmla="*/ 213 w 287"/>
                  <a:gd name="T43" fmla="*/ 60 h 304"/>
                  <a:gd name="T44" fmla="*/ 218 w 287"/>
                  <a:gd name="T45" fmla="*/ 117 h 304"/>
                  <a:gd name="T46" fmla="*/ 240 w 287"/>
                  <a:gd name="T47" fmla="*/ 138 h 304"/>
                  <a:gd name="T48" fmla="*/ 268 w 287"/>
                  <a:gd name="T49" fmla="*/ 157 h 304"/>
                  <a:gd name="T50" fmla="*/ 273 w 287"/>
                  <a:gd name="T51" fmla="*/ 167 h 304"/>
                  <a:gd name="T52" fmla="*/ 259 w 287"/>
                  <a:gd name="T53" fmla="*/ 171 h 304"/>
                  <a:gd name="T54" fmla="*/ 240 w 287"/>
                  <a:gd name="T55" fmla="*/ 174 h 304"/>
                  <a:gd name="T56" fmla="*/ 223 w 287"/>
                  <a:gd name="T57" fmla="*/ 169 h 304"/>
                  <a:gd name="T58" fmla="*/ 197 w 287"/>
                  <a:gd name="T59" fmla="*/ 138 h 304"/>
                  <a:gd name="T60" fmla="*/ 166 w 287"/>
                  <a:gd name="T61" fmla="*/ 117 h 304"/>
                  <a:gd name="T62" fmla="*/ 149 w 287"/>
                  <a:gd name="T63" fmla="*/ 141 h 304"/>
                  <a:gd name="T64" fmla="*/ 140 w 287"/>
                  <a:gd name="T65" fmla="*/ 186 h 304"/>
                  <a:gd name="T66" fmla="*/ 137 w 287"/>
                  <a:gd name="T67" fmla="*/ 212 h 304"/>
                  <a:gd name="T68" fmla="*/ 118 w 287"/>
                  <a:gd name="T69" fmla="*/ 240 h 304"/>
                  <a:gd name="T70" fmla="*/ 88 w 287"/>
                  <a:gd name="T71" fmla="*/ 274 h 304"/>
                  <a:gd name="T72" fmla="*/ 66 w 287"/>
                  <a:gd name="T73" fmla="*/ 290 h 304"/>
                  <a:gd name="T74" fmla="*/ 35 w 287"/>
                  <a:gd name="T75" fmla="*/ 293 h 304"/>
                  <a:gd name="T76" fmla="*/ 16 w 287"/>
                  <a:gd name="T77" fmla="*/ 285 h 304"/>
                  <a:gd name="T78" fmla="*/ 26 w 287"/>
                  <a:gd name="T79" fmla="*/ 243 h 304"/>
                  <a:gd name="T80" fmla="*/ 35 w 287"/>
                  <a:gd name="T81" fmla="*/ 195 h 304"/>
                  <a:gd name="T82" fmla="*/ 35 w 287"/>
                  <a:gd name="T83" fmla="*/ 152 h 304"/>
                  <a:gd name="T84" fmla="*/ 35 w 287"/>
                  <a:gd name="T85" fmla="*/ 126 h 304"/>
                  <a:gd name="T86" fmla="*/ 16 w 287"/>
                  <a:gd name="T87" fmla="*/ 136 h 30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7" h="304">
                    <a:moveTo>
                      <a:pt x="16" y="136"/>
                    </a:moveTo>
                    <a:lnTo>
                      <a:pt x="16" y="141"/>
                    </a:lnTo>
                    <a:lnTo>
                      <a:pt x="21" y="160"/>
                    </a:lnTo>
                    <a:lnTo>
                      <a:pt x="21" y="183"/>
                    </a:lnTo>
                    <a:lnTo>
                      <a:pt x="21" y="209"/>
                    </a:lnTo>
                    <a:lnTo>
                      <a:pt x="14" y="233"/>
                    </a:lnTo>
                    <a:lnTo>
                      <a:pt x="7" y="264"/>
                    </a:lnTo>
                    <a:lnTo>
                      <a:pt x="2" y="285"/>
                    </a:lnTo>
                    <a:lnTo>
                      <a:pt x="0" y="297"/>
                    </a:lnTo>
                    <a:lnTo>
                      <a:pt x="7" y="297"/>
                    </a:lnTo>
                    <a:lnTo>
                      <a:pt x="28" y="302"/>
                    </a:lnTo>
                    <a:lnTo>
                      <a:pt x="52" y="304"/>
                    </a:lnTo>
                    <a:lnTo>
                      <a:pt x="69" y="302"/>
                    </a:lnTo>
                    <a:lnTo>
                      <a:pt x="85" y="290"/>
                    </a:lnTo>
                    <a:lnTo>
                      <a:pt x="109" y="269"/>
                    </a:lnTo>
                    <a:lnTo>
                      <a:pt x="130" y="243"/>
                    </a:lnTo>
                    <a:lnTo>
                      <a:pt x="147" y="221"/>
                    </a:lnTo>
                    <a:lnTo>
                      <a:pt x="152" y="195"/>
                    </a:lnTo>
                    <a:lnTo>
                      <a:pt x="156" y="169"/>
                    </a:lnTo>
                    <a:lnTo>
                      <a:pt x="159" y="145"/>
                    </a:lnTo>
                    <a:lnTo>
                      <a:pt x="166" y="136"/>
                    </a:lnTo>
                    <a:lnTo>
                      <a:pt x="178" y="141"/>
                    </a:lnTo>
                    <a:lnTo>
                      <a:pt x="194" y="157"/>
                    </a:lnTo>
                    <a:lnTo>
                      <a:pt x="211" y="171"/>
                    </a:lnTo>
                    <a:lnTo>
                      <a:pt x="225" y="183"/>
                    </a:lnTo>
                    <a:lnTo>
                      <a:pt x="240" y="183"/>
                    </a:lnTo>
                    <a:lnTo>
                      <a:pt x="263" y="183"/>
                    </a:lnTo>
                    <a:lnTo>
                      <a:pt x="278" y="179"/>
                    </a:lnTo>
                    <a:lnTo>
                      <a:pt x="287" y="171"/>
                    </a:lnTo>
                    <a:lnTo>
                      <a:pt x="285" y="160"/>
                    </a:lnTo>
                    <a:lnTo>
                      <a:pt x="280" y="152"/>
                    </a:lnTo>
                    <a:lnTo>
                      <a:pt x="271" y="143"/>
                    </a:lnTo>
                    <a:lnTo>
                      <a:pt x="261" y="141"/>
                    </a:lnTo>
                    <a:lnTo>
                      <a:pt x="249" y="136"/>
                    </a:lnTo>
                    <a:lnTo>
                      <a:pt x="240" y="129"/>
                    </a:lnTo>
                    <a:lnTo>
                      <a:pt x="233" y="114"/>
                    </a:lnTo>
                    <a:lnTo>
                      <a:pt x="230" y="105"/>
                    </a:lnTo>
                    <a:lnTo>
                      <a:pt x="228" y="79"/>
                    </a:lnTo>
                    <a:lnTo>
                      <a:pt x="225" y="45"/>
                    </a:lnTo>
                    <a:lnTo>
                      <a:pt x="225" y="12"/>
                    </a:lnTo>
                    <a:lnTo>
                      <a:pt x="225" y="0"/>
                    </a:lnTo>
                    <a:lnTo>
                      <a:pt x="216" y="19"/>
                    </a:lnTo>
                    <a:lnTo>
                      <a:pt x="213" y="29"/>
                    </a:lnTo>
                    <a:lnTo>
                      <a:pt x="213" y="60"/>
                    </a:lnTo>
                    <a:lnTo>
                      <a:pt x="213" y="93"/>
                    </a:lnTo>
                    <a:lnTo>
                      <a:pt x="218" y="117"/>
                    </a:lnTo>
                    <a:lnTo>
                      <a:pt x="225" y="126"/>
                    </a:lnTo>
                    <a:lnTo>
                      <a:pt x="240" y="138"/>
                    </a:lnTo>
                    <a:lnTo>
                      <a:pt x="256" y="148"/>
                    </a:lnTo>
                    <a:lnTo>
                      <a:pt x="268" y="157"/>
                    </a:lnTo>
                    <a:lnTo>
                      <a:pt x="273" y="162"/>
                    </a:lnTo>
                    <a:lnTo>
                      <a:pt x="273" y="167"/>
                    </a:lnTo>
                    <a:lnTo>
                      <a:pt x="266" y="171"/>
                    </a:lnTo>
                    <a:lnTo>
                      <a:pt x="259" y="171"/>
                    </a:lnTo>
                    <a:lnTo>
                      <a:pt x="249" y="171"/>
                    </a:lnTo>
                    <a:lnTo>
                      <a:pt x="240" y="174"/>
                    </a:lnTo>
                    <a:lnTo>
                      <a:pt x="228" y="174"/>
                    </a:lnTo>
                    <a:lnTo>
                      <a:pt x="223" y="169"/>
                    </a:lnTo>
                    <a:lnTo>
                      <a:pt x="211" y="157"/>
                    </a:lnTo>
                    <a:lnTo>
                      <a:pt x="197" y="138"/>
                    </a:lnTo>
                    <a:lnTo>
                      <a:pt x="178" y="122"/>
                    </a:lnTo>
                    <a:lnTo>
                      <a:pt x="166" y="117"/>
                    </a:lnTo>
                    <a:lnTo>
                      <a:pt x="156" y="122"/>
                    </a:lnTo>
                    <a:lnTo>
                      <a:pt x="149" y="141"/>
                    </a:lnTo>
                    <a:lnTo>
                      <a:pt x="145" y="164"/>
                    </a:lnTo>
                    <a:lnTo>
                      <a:pt x="140" y="186"/>
                    </a:lnTo>
                    <a:lnTo>
                      <a:pt x="140" y="198"/>
                    </a:lnTo>
                    <a:lnTo>
                      <a:pt x="137" y="212"/>
                    </a:lnTo>
                    <a:lnTo>
                      <a:pt x="130" y="224"/>
                    </a:lnTo>
                    <a:lnTo>
                      <a:pt x="118" y="240"/>
                    </a:lnTo>
                    <a:lnTo>
                      <a:pt x="102" y="257"/>
                    </a:lnTo>
                    <a:lnTo>
                      <a:pt x="88" y="274"/>
                    </a:lnTo>
                    <a:lnTo>
                      <a:pt x="73" y="283"/>
                    </a:lnTo>
                    <a:lnTo>
                      <a:pt x="66" y="290"/>
                    </a:lnTo>
                    <a:lnTo>
                      <a:pt x="52" y="290"/>
                    </a:lnTo>
                    <a:lnTo>
                      <a:pt x="35" y="293"/>
                    </a:lnTo>
                    <a:lnTo>
                      <a:pt x="21" y="290"/>
                    </a:lnTo>
                    <a:lnTo>
                      <a:pt x="16" y="285"/>
                    </a:lnTo>
                    <a:lnTo>
                      <a:pt x="19" y="269"/>
                    </a:lnTo>
                    <a:lnTo>
                      <a:pt x="26" y="243"/>
                    </a:lnTo>
                    <a:lnTo>
                      <a:pt x="33" y="214"/>
                    </a:lnTo>
                    <a:lnTo>
                      <a:pt x="35" y="195"/>
                    </a:lnTo>
                    <a:lnTo>
                      <a:pt x="35" y="174"/>
                    </a:lnTo>
                    <a:lnTo>
                      <a:pt x="35" y="152"/>
                    </a:lnTo>
                    <a:lnTo>
                      <a:pt x="35" y="133"/>
                    </a:lnTo>
                    <a:lnTo>
                      <a:pt x="35" y="126"/>
                    </a:lnTo>
                    <a:lnTo>
                      <a:pt x="16" y="13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288"/>
              <p:cNvSpPr>
                <a:spLocks/>
              </p:cNvSpPr>
              <p:nvPr/>
            </p:nvSpPr>
            <p:spPr bwMode="auto">
              <a:xfrm>
                <a:off x="7266" y="3210"/>
                <a:ext cx="274" cy="209"/>
              </a:xfrm>
              <a:custGeom>
                <a:avLst/>
                <a:gdLst>
                  <a:gd name="T0" fmla="*/ 171 w 274"/>
                  <a:gd name="T1" fmla="*/ 5 h 209"/>
                  <a:gd name="T2" fmla="*/ 169 w 274"/>
                  <a:gd name="T3" fmla="*/ 38 h 209"/>
                  <a:gd name="T4" fmla="*/ 198 w 274"/>
                  <a:gd name="T5" fmla="*/ 76 h 209"/>
                  <a:gd name="T6" fmla="*/ 259 w 274"/>
                  <a:gd name="T7" fmla="*/ 133 h 209"/>
                  <a:gd name="T8" fmla="*/ 274 w 274"/>
                  <a:gd name="T9" fmla="*/ 157 h 209"/>
                  <a:gd name="T10" fmla="*/ 264 w 274"/>
                  <a:gd name="T11" fmla="*/ 199 h 209"/>
                  <a:gd name="T12" fmla="*/ 240 w 274"/>
                  <a:gd name="T13" fmla="*/ 209 h 209"/>
                  <a:gd name="T14" fmla="*/ 169 w 274"/>
                  <a:gd name="T15" fmla="*/ 199 h 209"/>
                  <a:gd name="T16" fmla="*/ 114 w 274"/>
                  <a:gd name="T17" fmla="*/ 171 h 209"/>
                  <a:gd name="T18" fmla="*/ 91 w 274"/>
                  <a:gd name="T19" fmla="*/ 145 h 209"/>
                  <a:gd name="T20" fmla="*/ 72 w 274"/>
                  <a:gd name="T21" fmla="*/ 147 h 209"/>
                  <a:gd name="T22" fmla="*/ 57 w 274"/>
                  <a:gd name="T23" fmla="*/ 166 h 209"/>
                  <a:gd name="T24" fmla="*/ 34 w 274"/>
                  <a:gd name="T25" fmla="*/ 168 h 209"/>
                  <a:gd name="T26" fmla="*/ 5 w 274"/>
                  <a:gd name="T27" fmla="*/ 154 h 209"/>
                  <a:gd name="T28" fmla="*/ 0 w 274"/>
                  <a:gd name="T29" fmla="*/ 149 h 209"/>
                  <a:gd name="T30" fmla="*/ 7 w 274"/>
                  <a:gd name="T31" fmla="*/ 140 h 209"/>
                  <a:gd name="T32" fmla="*/ 24 w 274"/>
                  <a:gd name="T33" fmla="*/ 133 h 209"/>
                  <a:gd name="T34" fmla="*/ 36 w 274"/>
                  <a:gd name="T35" fmla="*/ 121 h 209"/>
                  <a:gd name="T36" fmla="*/ 36 w 274"/>
                  <a:gd name="T37" fmla="*/ 107 h 209"/>
                  <a:gd name="T38" fmla="*/ 29 w 274"/>
                  <a:gd name="T39" fmla="*/ 88 h 209"/>
                  <a:gd name="T40" fmla="*/ 38 w 274"/>
                  <a:gd name="T41" fmla="*/ 81 h 209"/>
                  <a:gd name="T42" fmla="*/ 48 w 274"/>
                  <a:gd name="T43" fmla="*/ 95 h 209"/>
                  <a:gd name="T44" fmla="*/ 53 w 274"/>
                  <a:gd name="T45" fmla="*/ 123 h 209"/>
                  <a:gd name="T46" fmla="*/ 31 w 274"/>
                  <a:gd name="T47" fmla="*/ 140 h 209"/>
                  <a:gd name="T48" fmla="*/ 19 w 274"/>
                  <a:gd name="T49" fmla="*/ 149 h 209"/>
                  <a:gd name="T50" fmla="*/ 29 w 274"/>
                  <a:gd name="T51" fmla="*/ 157 h 209"/>
                  <a:gd name="T52" fmla="*/ 50 w 274"/>
                  <a:gd name="T53" fmla="*/ 157 h 209"/>
                  <a:gd name="T54" fmla="*/ 72 w 274"/>
                  <a:gd name="T55" fmla="*/ 135 h 209"/>
                  <a:gd name="T56" fmla="*/ 95 w 274"/>
                  <a:gd name="T57" fmla="*/ 130 h 209"/>
                  <a:gd name="T58" fmla="*/ 124 w 274"/>
                  <a:gd name="T59" fmla="*/ 159 h 209"/>
                  <a:gd name="T60" fmla="*/ 162 w 274"/>
                  <a:gd name="T61" fmla="*/ 185 h 209"/>
                  <a:gd name="T62" fmla="*/ 217 w 274"/>
                  <a:gd name="T63" fmla="*/ 192 h 209"/>
                  <a:gd name="T64" fmla="*/ 255 w 274"/>
                  <a:gd name="T65" fmla="*/ 192 h 209"/>
                  <a:gd name="T66" fmla="*/ 255 w 274"/>
                  <a:gd name="T67" fmla="*/ 168 h 209"/>
                  <a:gd name="T68" fmla="*/ 255 w 274"/>
                  <a:gd name="T69" fmla="*/ 147 h 209"/>
                  <a:gd name="T70" fmla="*/ 209 w 274"/>
                  <a:gd name="T71" fmla="*/ 104 h 209"/>
                  <a:gd name="T72" fmla="*/ 167 w 274"/>
                  <a:gd name="T73" fmla="*/ 54 h 209"/>
                  <a:gd name="T74" fmla="*/ 157 w 274"/>
                  <a:gd name="T75" fmla="*/ 28 h 209"/>
                  <a:gd name="T76" fmla="*/ 157 w 274"/>
                  <a:gd name="T77" fmla="*/ 12 h 209"/>
                  <a:gd name="T78" fmla="*/ 171 w 274"/>
                  <a:gd name="T79" fmla="*/ 0 h 20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4" h="209">
                    <a:moveTo>
                      <a:pt x="171" y="0"/>
                    </a:moveTo>
                    <a:lnTo>
                      <a:pt x="171" y="5"/>
                    </a:lnTo>
                    <a:lnTo>
                      <a:pt x="169" y="19"/>
                    </a:lnTo>
                    <a:lnTo>
                      <a:pt x="169" y="38"/>
                    </a:lnTo>
                    <a:lnTo>
                      <a:pt x="181" y="54"/>
                    </a:lnTo>
                    <a:lnTo>
                      <a:pt x="198" y="76"/>
                    </a:lnTo>
                    <a:lnTo>
                      <a:pt x="231" y="104"/>
                    </a:lnTo>
                    <a:lnTo>
                      <a:pt x="259" y="133"/>
                    </a:lnTo>
                    <a:lnTo>
                      <a:pt x="274" y="147"/>
                    </a:lnTo>
                    <a:lnTo>
                      <a:pt x="274" y="157"/>
                    </a:lnTo>
                    <a:lnTo>
                      <a:pt x="271" y="180"/>
                    </a:lnTo>
                    <a:lnTo>
                      <a:pt x="264" y="199"/>
                    </a:lnTo>
                    <a:lnTo>
                      <a:pt x="262" y="209"/>
                    </a:lnTo>
                    <a:lnTo>
                      <a:pt x="240" y="209"/>
                    </a:lnTo>
                    <a:lnTo>
                      <a:pt x="209" y="206"/>
                    </a:lnTo>
                    <a:lnTo>
                      <a:pt x="169" y="199"/>
                    </a:lnTo>
                    <a:lnTo>
                      <a:pt x="136" y="190"/>
                    </a:lnTo>
                    <a:lnTo>
                      <a:pt x="114" y="171"/>
                    </a:lnTo>
                    <a:lnTo>
                      <a:pt x="103" y="154"/>
                    </a:lnTo>
                    <a:lnTo>
                      <a:pt x="91" y="145"/>
                    </a:lnTo>
                    <a:lnTo>
                      <a:pt x="81" y="142"/>
                    </a:lnTo>
                    <a:lnTo>
                      <a:pt x="72" y="147"/>
                    </a:lnTo>
                    <a:lnTo>
                      <a:pt x="65" y="157"/>
                    </a:lnTo>
                    <a:lnTo>
                      <a:pt x="57" y="166"/>
                    </a:lnTo>
                    <a:lnTo>
                      <a:pt x="50" y="168"/>
                    </a:lnTo>
                    <a:lnTo>
                      <a:pt x="34" y="168"/>
                    </a:lnTo>
                    <a:lnTo>
                      <a:pt x="17" y="161"/>
                    </a:lnTo>
                    <a:lnTo>
                      <a:pt x="5" y="154"/>
                    </a:lnTo>
                    <a:lnTo>
                      <a:pt x="0" y="154"/>
                    </a:lnTo>
                    <a:lnTo>
                      <a:pt x="0" y="149"/>
                    </a:lnTo>
                    <a:lnTo>
                      <a:pt x="3" y="147"/>
                    </a:lnTo>
                    <a:lnTo>
                      <a:pt x="7" y="140"/>
                    </a:lnTo>
                    <a:lnTo>
                      <a:pt x="17" y="138"/>
                    </a:lnTo>
                    <a:lnTo>
                      <a:pt x="24" y="133"/>
                    </a:lnTo>
                    <a:lnTo>
                      <a:pt x="31" y="128"/>
                    </a:lnTo>
                    <a:lnTo>
                      <a:pt x="36" y="121"/>
                    </a:lnTo>
                    <a:lnTo>
                      <a:pt x="38" y="116"/>
                    </a:lnTo>
                    <a:lnTo>
                      <a:pt x="36" y="107"/>
                    </a:lnTo>
                    <a:lnTo>
                      <a:pt x="34" y="97"/>
                    </a:lnTo>
                    <a:lnTo>
                      <a:pt x="29" y="88"/>
                    </a:lnTo>
                    <a:lnTo>
                      <a:pt x="29" y="85"/>
                    </a:lnTo>
                    <a:lnTo>
                      <a:pt x="38" y="81"/>
                    </a:lnTo>
                    <a:lnTo>
                      <a:pt x="41" y="83"/>
                    </a:lnTo>
                    <a:lnTo>
                      <a:pt x="48" y="95"/>
                    </a:lnTo>
                    <a:lnTo>
                      <a:pt x="53" y="109"/>
                    </a:lnTo>
                    <a:lnTo>
                      <a:pt x="53" y="123"/>
                    </a:lnTo>
                    <a:lnTo>
                      <a:pt x="43" y="133"/>
                    </a:lnTo>
                    <a:lnTo>
                      <a:pt x="31" y="140"/>
                    </a:lnTo>
                    <a:lnTo>
                      <a:pt x="22" y="145"/>
                    </a:lnTo>
                    <a:lnTo>
                      <a:pt x="19" y="149"/>
                    </a:lnTo>
                    <a:lnTo>
                      <a:pt x="22" y="154"/>
                    </a:lnTo>
                    <a:lnTo>
                      <a:pt x="29" y="157"/>
                    </a:lnTo>
                    <a:lnTo>
                      <a:pt x="38" y="157"/>
                    </a:lnTo>
                    <a:lnTo>
                      <a:pt x="50" y="157"/>
                    </a:lnTo>
                    <a:lnTo>
                      <a:pt x="60" y="147"/>
                    </a:lnTo>
                    <a:lnTo>
                      <a:pt x="72" y="135"/>
                    </a:lnTo>
                    <a:lnTo>
                      <a:pt x="84" y="128"/>
                    </a:lnTo>
                    <a:lnTo>
                      <a:pt x="95" y="130"/>
                    </a:lnTo>
                    <a:lnTo>
                      <a:pt x="105" y="142"/>
                    </a:lnTo>
                    <a:lnTo>
                      <a:pt x="124" y="159"/>
                    </a:lnTo>
                    <a:lnTo>
                      <a:pt x="143" y="176"/>
                    </a:lnTo>
                    <a:lnTo>
                      <a:pt x="162" y="185"/>
                    </a:lnTo>
                    <a:lnTo>
                      <a:pt x="188" y="190"/>
                    </a:lnTo>
                    <a:lnTo>
                      <a:pt x="217" y="192"/>
                    </a:lnTo>
                    <a:lnTo>
                      <a:pt x="240" y="192"/>
                    </a:lnTo>
                    <a:lnTo>
                      <a:pt x="255" y="192"/>
                    </a:lnTo>
                    <a:lnTo>
                      <a:pt x="255" y="183"/>
                    </a:lnTo>
                    <a:lnTo>
                      <a:pt x="255" y="168"/>
                    </a:lnTo>
                    <a:lnTo>
                      <a:pt x="255" y="154"/>
                    </a:lnTo>
                    <a:lnTo>
                      <a:pt x="255" y="147"/>
                    </a:lnTo>
                    <a:lnTo>
                      <a:pt x="238" y="133"/>
                    </a:lnTo>
                    <a:lnTo>
                      <a:pt x="209" y="104"/>
                    </a:lnTo>
                    <a:lnTo>
                      <a:pt x="181" y="76"/>
                    </a:lnTo>
                    <a:lnTo>
                      <a:pt x="167" y="54"/>
                    </a:lnTo>
                    <a:lnTo>
                      <a:pt x="162" y="40"/>
                    </a:lnTo>
                    <a:lnTo>
                      <a:pt x="157" y="28"/>
                    </a:lnTo>
                    <a:lnTo>
                      <a:pt x="157" y="16"/>
                    </a:lnTo>
                    <a:lnTo>
                      <a:pt x="157" y="12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289"/>
              <p:cNvSpPr>
                <a:spLocks/>
              </p:cNvSpPr>
              <p:nvPr/>
            </p:nvSpPr>
            <p:spPr bwMode="auto">
              <a:xfrm>
                <a:off x="7699" y="2656"/>
                <a:ext cx="340" cy="718"/>
              </a:xfrm>
              <a:custGeom>
                <a:avLst/>
                <a:gdLst>
                  <a:gd name="T0" fmla="*/ 333 w 340"/>
                  <a:gd name="T1" fmla="*/ 0 h 718"/>
                  <a:gd name="T2" fmla="*/ 309 w 340"/>
                  <a:gd name="T3" fmla="*/ 3 h 718"/>
                  <a:gd name="T4" fmla="*/ 252 w 340"/>
                  <a:gd name="T5" fmla="*/ 19 h 718"/>
                  <a:gd name="T6" fmla="*/ 173 w 340"/>
                  <a:gd name="T7" fmla="*/ 64 h 718"/>
                  <a:gd name="T8" fmla="*/ 95 w 340"/>
                  <a:gd name="T9" fmla="*/ 150 h 718"/>
                  <a:gd name="T10" fmla="*/ 33 w 340"/>
                  <a:gd name="T11" fmla="*/ 283 h 718"/>
                  <a:gd name="T12" fmla="*/ 0 w 340"/>
                  <a:gd name="T13" fmla="*/ 447 h 718"/>
                  <a:gd name="T14" fmla="*/ 7 w 340"/>
                  <a:gd name="T15" fmla="*/ 604 h 718"/>
                  <a:gd name="T16" fmla="*/ 66 w 340"/>
                  <a:gd name="T17" fmla="*/ 718 h 718"/>
                  <a:gd name="T18" fmla="*/ 185 w 340"/>
                  <a:gd name="T19" fmla="*/ 639 h 718"/>
                  <a:gd name="T20" fmla="*/ 178 w 340"/>
                  <a:gd name="T21" fmla="*/ 618 h 718"/>
                  <a:gd name="T22" fmla="*/ 159 w 340"/>
                  <a:gd name="T23" fmla="*/ 568 h 718"/>
                  <a:gd name="T24" fmla="*/ 145 w 340"/>
                  <a:gd name="T25" fmla="*/ 506 h 718"/>
                  <a:gd name="T26" fmla="*/ 140 w 340"/>
                  <a:gd name="T27" fmla="*/ 452 h 718"/>
                  <a:gd name="T28" fmla="*/ 145 w 340"/>
                  <a:gd name="T29" fmla="*/ 402 h 718"/>
                  <a:gd name="T30" fmla="*/ 157 w 340"/>
                  <a:gd name="T31" fmla="*/ 349 h 718"/>
                  <a:gd name="T32" fmla="*/ 178 w 340"/>
                  <a:gd name="T33" fmla="*/ 307 h 718"/>
                  <a:gd name="T34" fmla="*/ 211 w 340"/>
                  <a:gd name="T35" fmla="*/ 276 h 718"/>
                  <a:gd name="T36" fmla="*/ 214 w 340"/>
                  <a:gd name="T37" fmla="*/ 271 h 718"/>
                  <a:gd name="T38" fmla="*/ 214 w 340"/>
                  <a:gd name="T39" fmla="*/ 261 h 718"/>
                  <a:gd name="T40" fmla="*/ 214 w 340"/>
                  <a:gd name="T41" fmla="*/ 254 h 718"/>
                  <a:gd name="T42" fmla="*/ 204 w 340"/>
                  <a:gd name="T43" fmla="*/ 257 h 718"/>
                  <a:gd name="T44" fmla="*/ 180 w 340"/>
                  <a:gd name="T45" fmla="*/ 278 h 718"/>
                  <a:gd name="T46" fmla="*/ 154 w 340"/>
                  <a:gd name="T47" fmla="*/ 321 h 718"/>
                  <a:gd name="T48" fmla="*/ 133 w 340"/>
                  <a:gd name="T49" fmla="*/ 380 h 718"/>
                  <a:gd name="T50" fmla="*/ 128 w 340"/>
                  <a:gd name="T51" fmla="*/ 447 h 718"/>
                  <a:gd name="T52" fmla="*/ 135 w 340"/>
                  <a:gd name="T53" fmla="*/ 511 h 718"/>
                  <a:gd name="T54" fmla="*/ 147 w 340"/>
                  <a:gd name="T55" fmla="*/ 568 h 718"/>
                  <a:gd name="T56" fmla="*/ 159 w 340"/>
                  <a:gd name="T57" fmla="*/ 611 h 718"/>
                  <a:gd name="T58" fmla="*/ 164 w 340"/>
                  <a:gd name="T59" fmla="*/ 625 h 718"/>
                  <a:gd name="T60" fmla="*/ 66 w 340"/>
                  <a:gd name="T61" fmla="*/ 687 h 718"/>
                  <a:gd name="T62" fmla="*/ 55 w 340"/>
                  <a:gd name="T63" fmla="*/ 675 h 718"/>
                  <a:gd name="T64" fmla="*/ 38 w 340"/>
                  <a:gd name="T65" fmla="*/ 642 h 718"/>
                  <a:gd name="T66" fmla="*/ 19 w 340"/>
                  <a:gd name="T67" fmla="*/ 582 h 718"/>
                  <a:gd name="T68" fmla="*/ 14 w 340"/>
                  <a:gd name="T69" fmla="*/ 499 h 718"/>
                  <a:gd name="T70" fmla="*/ 21 w 340"/>
                  <a:gd name="T71" fmla="*/ 397 h 718"/>
                  <a:gd name="T72" fmla="*/ 45 w 340"/>
                  <a:gd name="T73" fmla="*/ 300 h 718"/>
                  <a:gd name="T74" fmla="*/ 78 w 340"/>
                  <a:gd name="T75" fmla="*/ 212 h 718"/>
                  <a:gd name="T76" fmla="*/ 121 w 340"/>
                  <a:gd name="T77" fmla="*/ 145 h 718"/>
                  <a:gd name="T78" fmla="*/ 166 w 340"/>
                  <a:gd name="T79" fmla="*/ 98 h 718"/>
                  <a:gd name="T80" fmla="*/ 211 w 340"/>
                  <a:gd name="T81" fmla="*/ 62 h 718"/>
                  <a:gd name="T82" fmla="*/ 247 w 340"/>
                  <a:gd name="T83" fmla="*/ 38 h 718"/>
                  <a:gd name="T84" fmla="*/ 271 w 340"/>
                  <a:gd name="T85" fmla="*/ 29 h 718"/>
                  <a:gd name="T86" fmla="*/ 287 w 340"/>
                  <a:gd name="T87" fmla="*/ 19 h 718"/>
                  <a:gd name="T88" fmla="*/ 311 w 340"/>
                  <a:gd name="T89" fmla="*/ 17 h 718"/>
                  <a:gd name="T90" fmla="*/ 330 w 340"/>
                  <a:gd name="T91" fmla="*/ 12 h 718"/>
                  <a:gd name="T92" fmla="*/ 340 w 340"/>
                  <a:gd name="T93" fmla="*/ 12 h 718"/>
                  <a:gd name="T94" fmla="*/ 333 w 340"/>
                  <a:gd name="T95" fmla="*/ 0 h 718"/>
                  <a:gd name="T96" fmla="*/ 333 w 340"/>
                  <a:gd name="T97" fmla="*/ 0 h 71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0" h="718">
                    <a:moveTo>
                      <a:pt x="333" y="0"/>
                    </a:moveTo>
                    <a:lnTo>
                      <a:pt x="309" y="3"/>
                    </a:lnTo>
                    <a:lnTo>
                      <a:pt x="252" y="19"/>
                    </a:lnTo>
                    <a:lnTo>
                      <a:pt x="173" y="64"/>
                    </a:lnTo>
                    <a:lnTo>
                      <a:pt x="95" y="150"/>
                    </a:lnTo>
                    <a:lnTo>
                      <a:pt x="33" y="283"/>
                    </a:lnTo>
                    <a:lnTo>
                      <a:pt x="0" y="447"/>
                    </a:lnTo>
                    <a:lnTo>
                      <a:pt x="7" y="604"/>
                    </a:lnTo>
                    <a:lnTo>
                      <a:pt x="66" y="718"/>
                    </a:lnTo>
                    <a:lnTo>
                      <a:pt x="185" y="639"/>
                    </a:lnTo>
                    <a:lnTo>
                      <a:pt x="178" y="618"/>
                    </a:lnTo>
                    <a:lnTo>
                      <a:pt x="159" y="568"/>
                    </a:lnTo>
                    <a:lnTo>
                      <a:pt x="145" y="506"/>
                    </a:lnTo>
                    <a:lnTo>
                      <a:pt x="140" y="452"/>
                    </a:lnTo>
                    <a:lnTo>
                      <a:pt x="145" y="402"/>
                    </a:lnTo>
                    <a:lnTo>
                      <a:pt x="157" y="349"/>
                    </a:lnTo>
                    <a:lnTo>
                      <a:pt x="178" y="307"/>
                    </a:lnTo>
                    <a:lnTo>
                      <a:pt x="211" y="276"/>
                    </a:lnTo>
                    <a:lnTo>
                      <a:pt x="214" y="271"/>
                    </a:lnTo>
                    <a:lnTo>
                      <a:pt x="214" y="261"/>
                    </a:lnTo>
                    <a:lnTo>
                      <a:pt x="214" y="254"/>
                    </a:lnTo>
                    <a:lnTo>
                      <a:pt x="204" y="257"/>
                    </a:lnTo>
                    <a:lnTo>
                      <a:pt x="180" y="278"/>
                    </a:lnTo>
                    <a:lnTo>
                      <a:pt x="154" y="321"/>
                    </a:lnTo>
                    <a:lnTo>
                      <a:pt x="133" y="380"/>
                    </a:lnTo>
                    <a:lnTo>
                      <a:pt x="128" y="447"/>
                    </a:lnTo>
                    <a:lnTo>
                      <a:pt x="135" y="511"/>
                    </a:lnTo>
                    <a:lnTo>
                      <a:pt x="147" y="568"/>
                    </a:lnTo>
                    <a:lnTo>
                      <a:pt x="159" y="611"/>
                    </a:lnTo>
                    <a:lnTo>
                      <a:pt x="164" y="625"/>
                    </a:lnTo>
                    <a:lnTo>
                      <a:pt x="66" y="687"/>
                    </a:lnTo>
                    <a:lnTo>
                      <a:pt x="55" y="675"/>
                    </a:lnTo>
                    <a:lnTo>
                      <a:pt x="38" y="642"/>
                    </a:lnTo>
                    <a:lnTo>
                      <a:pt x="19" y="582"/>
                    </a:lnTo>
                    <a:lnTo>
                      <a:pt x="14" y="499"/>
                    </a:lnTo>
                    <a:lnTo>
                      <a:pt x="21" y="397"/>
                    </a:lnTo>
                    <a:lnTo>
                      <a:pt x="45" y="300"/>
                    </a:lnTo>
                    <a:lnTo>
                      <a:pt x="78" y="212"/>
                    </a:lnTo>
                    <a:lnTo>
                      <a:pt x="121" y="145"/>
                    </a:lnTo>
                    <a:lnTo>
                      <a:pt x="166" y="98"/>
                    </a:lnTo>
                    <a:lnTo>
                      <a:pt x="211" y="62"/>
                    </a:lnTo>
                    <a:lnTo>
                      <a:pt x="247" y="38"/>
                    </a:lnTo>
                    <a:lnTo>
                      <a:pt x="271" y="29"/>
                    </a:lnTo>
                    <a:lnTo>
                      <a:pt x="287" y="19"/>
                    </a:lnTo>
                    <a:lnTo>
                      <a:pt x="311" y="17"/>
                    </a:lnTo>
                    <a:lnTo>
                      <a:pt x="330" y="12"/>
                    </a:lnTo>
                    <a:lnTo>
                      <a:pt x="340" y="12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290"/>
              <p:cNvSpPr>
                <a:spLocks/>
              </p:cNvSpPr>
              <p:nvPr/>
            </p:nvSpPr>
            <p:spPr bwMode="auto">
              <a:xfrm>
                <a:off x="8262" y="2668"/>
                <a:ext cx="202" cy="392"/>
              </a:xfrm>
              <a:custGeom>
                <a:avLst/>
                <a:gdLst>
                  <a:gd name="T0" fmla="*/ 7 w 202"/>
                  <a:gd name="T1" fmla="*/ 0 h 392"/>
                  <a:gd name="T2" fmla="*/ 29 w 202"/>
                  <a:gd name="T3" fmla="*/ 12 h 392"/>
                  <a:gd name="T4" fmla="*/ 79 w 202"/>
                  <a:gd name="T5" fmla="*/ 45 h 392"/>
                  <a:gd name="T6" fmla="*/ 133 w 202"/>
                  <a:gd name="T7" fmla="*/ 93 h 392"/>
                  <a:gd name="T8" fmla="*/ 178 w 202"/>
                  <a:gd name="T9" fmla="*/ 157 h 392"/>
                  <a:gd name="T10" fmla="*/ 195 w 202"/>
                  <a:gd name="T11" fmla="*/ 230 h 392"/>
                  <a:gd name="T12" fmla="*/ 202 w 202"/>
                  <a:gd name="T13" fmla="*/ 307 h 392"/>
                  <a:gd name="T14" fmla="*/ 202 w 202"/>
                  <a:gd name="T15" fmla="*/ 366 h 392"/>
                  <a:gd name="T16" fmla="*/ 202 w 202"/>
                  <a:gd name="T17" fmla="*/ 392 h 392"/>
                  <a:gd name="T18" fmla="*/ 181 w 202"/>
                  <a:gd name="T19" fmla="*/ 392 h 392"/>
                  <a:gd name="T20" fmla="*/ 183 w 202"/>
                  <a:gd name="T21" fmla="*/ 364 h 392"/>
                  <a:gd name="T22" fmla="*/ 185 w 202"/>
                  <a:gd name="T23" fmla="*/ 302 h 392"/>
                  <a:gd name="T24" fmla="*/ 178 w 202"/>
                  <a:gd name="T25" fmla="*/ 221 h 392"/>
                  <a:gd name="T26" fmla="*/ 155 w 202"/>
                  <a:gd name="T27" fmla="*/ 152 h 392"/>
                  <a:gd name="T28" fmla="*/ 119 w 202"/>
                  <a:gd name="T29" fmla="*/ 105 h 392"/>
                  <a:gd name="T30" fmla="*/ 86 w 202"/>
                  <a:gd name="T31" fmla="*/ 69 h 392"/>
                  <a:gd name="T32" fmla="*/ 45 w 202"/>
                  <a:gd name="T33" fmla="*/ 40 h 392"/>
                  <a:gd name="T34" fmla="*/ 0 w 202"/>
                  <a:gd name="T35" fmla="*/ 17 h 392"/>
                  <a:gd name="T36" fmla="*/ 7 w 202"/>
                  <a:gd name="T37" fmla="*/ 0 h 392"/>
                  <a:gd name="T38" fmla="*/ 7 w 202"/>
                  <a:gd name="T39" fmla="*/ 0 h 39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2" h="392">
                    <a:moveTo>
                      <a:pt x="7" y="0"/>
                    </a:moveTo>
                    <a:lnTo>
                      <a:pt x="29" y="12"/>
                    </a:lnTo>
                    <a:lnTo>
                      <a:pt x="79" y="45"/>
                    </a:lnTo>
                    <a:lnTo>
                      <a:pt x="133" y="93"/>
                    </a:lnTo>
                    <a:lnTo>
                      <a:pt x="178" y="157"/>
                    </a:lnTo>
                    <a:lnTo>
                      <a:pt x="195" y="230"/>
                    </a:lnTo>
                    <a:lnTo>
                      <a:pt x="202" y="307"/>
                    </a:lnTo>
                    <a:lnTo>
                      <a:pt x="202" y="366"/>
                    </a:lnTo>
                    <a:lnTo>
                      <a:pt x="202" y="392"/>
                    </a:lnTo>
                    <a:lnTo>
                      <a:pt x="181" y="392"/>
                    </a:lnTo>
                    <a:lnTo>
                      <a:pt x="183" y="364"/>
                    </a:lnTo>
                    <a:lnTo>
                      <a:pt x="185" y="302"/>
                    </a:lnTo>
                    <a:lnTo>
                      <a:pt x="178" y="221"/>
                    </a:lnTo>
                    <a:lnTo>
                      <a:pt x="155" y="152"/>
                    </a:lnTo>
                    <a:lnTo>
                      <a:pt x="119" y="105"/>
                    </a:lnTo>
                    <a:lnTo>
                      <a:pt x="86" y="69"/>
                    </a:lnTo>
                    <a:lnTo>
                      <a:pt x="45" y="40"/>
                    </a:lnTo>
                    <a:lnTo>
                      <a:pt x="0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291"/>
              <p:cNvSpPr>
                <a:spLocks/>
              </p:cNvSpPr>
              <p:nvPr/>
            </p:nvSpPr>
            <p:spPr bwMode="auto">
              <a:xfrm>
                <a:off x="8324" y="2860"/>
                <a:ext cx="17" cy="183"/>
              </a:xfrm>
              <a:custGeom>
                <a:avLst/>
                <a:gdLst>
                  <a:gd name="T0" fmla="*/ 5 w 17"/>
                  <a:gd name="T1" fmla="*/ 183 h 183"/>
                  <a:gd name="T2" fmla="*/ 2 w 17"/>
                  <a:gd name="T3" fmla="*/ 155 h 183"/>
                  <a:gd name="T4" fmla="*/ 0 w 17"/>
                  <a:gd name="T5" fmla="*/ 91 h 183"/>
                  <a:gd name="T6" fmla="*/ 0 w 17"/>
                  <a:gd name="T7" fmla="*/ 27 h 183"/>
                  <a:gd name="T8" fmla="*/ 5 w 17"/>
                  <a:gd name="T9" fmla="*/ 0 h 183"/>
                  <a:gd name="T10" fmla="*/ 9 w 17"/>
                  <a:gd name="T11" fmla="*/ 27 h 183"/>
                  <a:gd name="T12" fmla="*/ 14 w 17"/>
                  <a:gd name="T13" fmla="*/ 91 h 183"/>
                  <a:gd name="T14" fmla="*/ 17 w 17"/>
                  <a:gd name="T15" fmla="*/ 155 h 183"/>
                  <a:gd name="T16" fmla="*/ 17 w 17"/>
                  <a:gd name="T17" fmla="*/ 183 h 183"/>
                  <a:gd name="T18" fmla="*/ 5 w 17"/>
                  <a:gd name="T19" fmla="*/ 183 h 183"/>
                  <a:gd name="T20" fmla="*/ 5 w 17"/>
                  <a:gd name="T21" fmla="*/ 183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83">
                    <a:moveTo>
                      <a:pt x="5" y="183"/>
                    </a:moveTo>
                    <a:lnTo>
                      <a:pt x="2" y="155"/>
                    </a:lnTo>
                    <a:lnTo>
                      <a:pt x="0" y="91"/>
                    </a:lnTo>
                    <a:lnTo>
                      <a:pt x="0" y="27"/>
                    </a:lnTo>
                    <a:lnTo>
                      <a:pt x="5" y="0"/>
                    </a:lnTo>
                    <a:lnTo>
                      <a:pt x="9" y="27"/>
                    </a:lnTo>
                    <a:lnTo>
                      <a:pt x="14" y="91"/>
                    </a:lnTo>
                    <a:lnTo>
                      <a:pt x="17" y="155"/>
                    </a:lnTo>
                    <a:lnTo>
                      <a:pt x="17" y="183"/>
                    </a:lnTo>
                    <a:lnTo>
                      <a:pt x="5" y="183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292"/>
              <p:cNvSpPr>
                <a:spLocks/>
              </p:cNvSpPr>
              <p:nvPr/>
            </p:nvSpPr>
            <p:spPr bwMode="auto">
              <a:xfrm>
                <a:off x="7644" y="2737"/>
                <a:ext cx="214" cy="352"/>
              </a:xfrm>
              <a:custGeom>
                <a:avLst/>
                <a:gdLst>
                  <a:gd name="T0" fmla="*/ 214 w 214"/>
                  <a:gd name="T1" fmla="*/ 0 h 352"/>
                  <a:gd name="T2" fmla="*/ 183 w 214"/>
                  <a:gd name="T3" fmla="*/ 5 h 352"/>
                  <a:gd name="T4" fmla="*/ 114 w 214"/>
                  <a:gd name="T5" fmla="*/ 19 h 352"/>
                  <a:gd name="T6" fmla="*/ 43 w 214"/>
                  <a:gd name="T7" fmla="*/ 40 h 352"/>
                  <a:gd name="T8" fmla="*/ 5 w 214"/>
                  <a:gd name="T9" fmla="*/ 62 h 352"/>
                  <a:gd name="T10" fmla="*/ 0 w 214"/>
                  <a:gd name="T11" fmla="*/ 116 h 352"/>
                  <a:gd name="T12" fmla="*/ 0 w 214"/>
                  <a:gd name="T13" fmla="*/ 216 h 352"/>
                  <a:gd name="T14" fmla="*/ 3 w 214"/>
                  <a:gd name="T15" fmla="*/ 311 h 352"/>
                  <a:gd name="T16" fmla="*/ 3 w 214"/>
                  <a:gd name="T17" fmla="*/ 352 h 352"/>
                  <a:gd name="T18" fmla="*/ 19 w 214"/>
                  <a:gd name="T19" fmla="*/ 344 h 352"/>
                  <a:gd name="T20" fmla="*/ 17 w 214"/>
                  <a:gd name="T21" fmla="*/ 304 h 352"/>
                  <a:gd name="T22" fmla="*/ 17 w 214"/>
                  <a:gd name="T23" fmla="*/ 209 h 352"/>
                  <a:gd name="T24" fmla="*/ 19 w 214"/>
                  <a:gd name="T25" fmla="*/ 116 h 352"/>
                  <a:gd name="T26" fmla="*/ 26 w 214"/>
                  <a:gd name="T27" fmla="*/ 69 h 352"/>
                  <a:gd name="T28" fmla="*/ 60 w 214"/>
                  <a:gd name="T29" fmla="*/ 55 h 352"/>
                  <a:gd name="T30" fmla="*/ 119 w 214"/>
                  <a:gd name="T31" fmla="*/ 40 h 352"/>
                  <a:gd name="T32" fmla="*/ 176 w 214"/>
                  <a:gd name="T33" fmla="*/ 28 h 352"/>
                  <a:gd name="T34" fmla="*/ 202 w 214"/>
                  <a:gd name="T35" fmla="*/ 24 h 352"/>
                  <a:gd name="T36" fmla="*/ 214 w 214"/>
                  <a:gd name="T37" fmla="*/ 0 h 352"/>
                  <a:gd name="T38" fmla="*/ 214 w 214"/>
                  <a:gd name="T39" fmla="*/ 0 h 3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4" h="352">
                    <a:moveTo>
                      <a:pt x="214" y="0"/>
                    </a:moveTo>
                    <a:lnTo>
                      <a:pt x="183" y="5"/>
                    </a:lnTo>
                    <a:lnTo>
                      <a:pt x="114" y="19"/>
                    </a:lnTo>
                    <a:lnTo>
                      <a:pt x="43" y="40"/>
                    </a:lnTo>
                    <a:lnTo>
                      <a:pt x="5" y="62"/>
                    </a:lnTo>
                    <a:lnTo>
                      <a:pt x="0" y="116"/>
                    </a:lnTo>
                    <a:lnTo>
                      <a:pt x="0" y="216"/>
                    </a:lnTo>
                    <a:lnTo>
                      <a:pt x="3" y="311"/>
                    </a:lnTo>
                    <a:lnTo>
                      <a:pt x="3" y="352"/>
                    </a:lnTo>
                    <a:lnTo>
                      <a:pt x="19" y="344"/>
                    </a:lnTo>
                    <a:lnTo>
                      <a:pt x="17" y="304"/>
                    </a:lnTo>
                    <a:lnTo>
                      <a:pt x="17" y="209"/>
                    </a:lnTo>
                    <a:lnTo>
                      <a:pt x="19" y="116"/>
                    </a:lnTo>
                    <a:lnTo>
                      <a:pt x="26" y="69"/>
                    </a:lnTo>
                    <a:lnTo>
                      <a:pt x="60" y="55"/>
                    </a:lnTo>
                    <a:lnTo>
                      <a:pt x="119" y="40"/>
                    </a:lnTo>
                    <a:lnTo>
                      <a:pt x="176" y="28"/>
                    </a:lnTo>
                    <a:lnTo>
                      <a:pt x="202" y="24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293"/>
              <p:cNvSpPr>
                <a:spLocks/>
              </p:cNvSpPr>
              <p:nvPr/>
            </p:nvSpPr>
            <p:spPr bwMode="auto">
              <a:xfrm>
                <a:off x="7601" y="2799"/>
                <a:ext cx="53" cy="290"/>
              </a:xfrm>
              <a:custGeom>
                <a:avLst/>
                <a:gdLst>
                  <a:gd name="T0" fmla="*/ 48 w 53"/>
                  <a:gd name="T1" fmla="*/ 0 h 290"/>
                  <a:gd name="T2" fmla="*/ 41 w 53"/>
                  <a:gd name="T3" fmla="*/ 7 h 290"/>
                  <a:gd name="T4" fmla="*/ 27 w 53"/>
                  <a:gd name="T5" fmla="*/ 28 h 290"/>
                  <a:gd name="T6" fmla="*/ 12 w 53"/>
                  <a:gd name="T7" fmla="*/ 52 h 290"/>
                  <a:gd name="T8" fmla="*/ 8 w 53"/>
                  <a:gd name="T9" fmla="*/ 71 h 290"/>
                  <a:gd name="T10" fmla="*/ 5 w 53"/>
                  <a:gd name="T11" fmla="*/ 111 h 290"/>
                  <a:gd name="T12" fmla="*/ 3 w 53"/>
                  <a:gd name="T13" fmla="*/ 185 h 290"/>
                  <a:gd name="T14" fmla="*/ 0 w 53"/>
                  <a:gd name="T15" fmla="*/ 256 h 290"/>
                  <a:gd name="T16" fmla="*/ 0 w 53"/>
                  <a:gd name="T17" fmla="*/ 290 h 290"/>
                  <a:gd name="T18" fmla="*/ 24 w 53"/>
                  <a:gd name="T19" fmla="*/ 290 h 290"/>
                  <a:gd name="T20" fmla="*/ 22 w 53"/>
                  <a:gd name="T21" fmla="*/ 256 h 290"/>
                  <a:gd name="T22" fmla="*/ 19 w 53"/>
                  <a:gd name="T23" fmla="*/ 183 h 290"/>
                  <a:gd name="T24" fmla="*/ 19 w 53"/>
                  <a:gd name="T25" fmla="*/ 107 h 290"/>
                  <a:gd name="T26" fmla="*/ 24 w 53"/>
                  <a:gd name="T27" fmla="*/ 69 h 290"/>
                  <a:gd name="T28" fmla="*/ 29 w 53"/>
                  <a:gd name="T29" fmla="*/ 54 h 290"/>
                  <a:gd name="T30" fmla="*/ 41 w 53"/>
                  <a:gd name="T31" fmla="*/ 38 h 290"/>
                  <a:gd name="T32" fmla="*/ 48 w 53"/>
                  <a:gd name="T33" fmla="*/ 23 h 290"/>
                  <a:gd name="T34" fmla="*/ 53 w 53"/>
                  <a:gd name="T35" fmla="*/ 19 h 290"/>
                  <a:gd name="T36" fmla="*/ 48 w 53"/>
                  <a:gd name="T37" fmla="*/ 0 h 290"/>
                  <a:gd name="T38" fmla="*/ 48 w 53"/>
                  <a:gd name="T39" fmla="*/ 0 h 2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290">
                    <a:moveTo>
                      <a:pt x="48" y="0"/>
                    </a:moveTo>
                    <a:lnTo>
                      <a:pt x="41" y="7"/>
                    </a:lnTo>
                    <a:lnTo>
                      <a:pt x="27" y="28"/>
                    </a:lnTo>
                    <a:lnTo>
                      <a:pt x="12" y="52"/>
                    </a:lnTo>
                    <a:lnTo>
                      <a:pt x="8" y="71"/>
                    </a:lnTo>
                    <a:lnTo>
                      <a:pt x="5" y="111"/>
                    </a:lnTo>
                    <a:lnTo>
                      <a:pt x="3" y="185"/>
                    </a:lnTo>
                    <a:lnTo>
                      <a:pt x="0" y="256"/>
                    </a:lnTo>
                    <a:lnTo>
                      <a:pt x="0" y="290"/>
                    </a:lnTo>
                    <a:lnTo>
                      <a:pt x="24" y="290"/>
                    </a:lnTo>
                    <a:lnTo>
                      <a:pt x="22" y="256"/>
                    </a:lnTo>
                    <a:lnTo>
                      <a:pt x="19" y="183"/>
                    </a:lnTo>
                    <a:lnTo>
                      <a:pt x="19" y="107"/>
                    </a:lnTo>
                    <a:lnTo>
                      <a:pt x="24" y="69"/>
                    </a:lnTo>
                    <a:lnTo>
                      <a:pt x="29" y="54"/>
                    </a:lnTo>
                    <a:lnTo>
                      <a:pt x="41" y="38"/>
                    </a:lnTo>
                    <a:lnTo>
                      <a:pt x="48" y="23"/>
                    </a:lnTo>
                    <a:lnTo>
                      <a:pt x="53" y="1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294"/>
              <p:cNvSpPr>
                <a:spLocks/>
              </p:cNvSpPr>
              <p:nvPr/>
            </p:nvSpPr>
            <p:spPr bwMode="auto">
              <a:xfrm>
                <a:off x="8020" y="2304"/>
                <a:ext cx="268" cy="452"/>
              </a:xfrm>
              <a:custGeom>
                <a:avLst/>
                <a:gdLst>
                  <a:gd name="T0" fmla="*/ 268 w 268"/>
                  <a:gd name="T1" fmla="*/ 352 h 452"/>
                  <a:gd name="T2" fmla="*/ 256 w 268"/>
                  <a:gd name="T3" fmla="*/ 369 h 452"/>
                  <a:gd name="T4" fmla="*/ 223 w 268"/>
                  <a:gd name="T5" fmla="*/ 404 h 452"/>
                  <a:gd name="T6" fmla="*/ 171 w 268"/>
                  <a:gd name="T7" fmla="*/ 438 h 452"/>
                  <a:gd name="T8" fmla="*/ 107 w 268"/>
                  <a:gd name="T9" fmla="*/ 452 h 452"/>
                  <a:gd name="T10" fmla="*/ 50 w 268"/>
                  <a:gd name="T11" fmla="*/ 428 h 452"/>
                  <a:gd name="T12" fmla="*/ 16 w 268"/>
                  <a:gd name="T13" fmla="*/ 385 h 452"/>
                  <a:gd name="T14" fmla="*/ 2 w 268"/>
                  <a:gd name="T15" fmla="*/ 335 h 452"/>
                  <a:gd name="T16" fmla="*/ 0 w 268"/>
                  <a:gd name="T17" fmla="*/ 300 h 452"/>
                  <a:gd name="T18" fmla="*/ 2 w 268"/>
                  <a:gd name="T19" fmla="*/ 264 h 452"/>
                  <a:gd name="T20" fmla="*/ 9 w 268"/>
                  <a:gd name="T21" fmla="*/ 219 h 452"/>
                  <a:gd name="T22" fmla="*/ 19 w 268"/>
                  <a:gd name="T23" fmla="*/ 167 h 452"/>
                  <a:gd name="T24" fmla="*/ 38 w 268"/>
                  <a:gd name="T25" fmla="*/ 112 h 452"/>
                  <a:gd name="T26" fmla="*/ 64 w 268"/>
                  <a:gd name="T27" fmla="*/ 67 h 452"/>
                  <a:gd name="T28" fmla="*/ 97 w 268"/>
                  <a:gd name="T29" fmla="*/ 36 h 452"/>
                  <a:gd name="T30" fmla="*/ 126 w 268"/>
                  <a:gd name="T31" fmla="*/ 15 h 452"/>
                  <a:gd name="T32" fmla="*/ 142 w 268"/>
                  <a:gd name="T33" fmla="*/ 5 h 452"/>
                  <a:gd name="T34" fmla="*/ 157 w 268"/>
                  <a:gd name="T35" fmla="*/ 0 h 452"/>
                  <a:gd name="T36" fmla="*/ 178 w 268"/>
                  <a:gd name="T37" fmla="*/ 5 h 452"/>
                  <a:gd name="T38" fmla="*/ 197 w 268"/>
                  <a:gd name="T39" fmla="*/ 10 h 452"/>
                  <a:gd name="T40" fmla="*/ 209 w 268"/>
                  <a:gd name="T41" fmla="*/ 15 h 452"/>
                  <a:gd name="T42" fmla="*/ 187 w 268"/>
                  <a:gd name="T43" fmla="*/ 22 h 452"/>
                  <a:gd name="T44" fmla="*/ 183 w 268"/>
                  <a:gd name="T45" fmla="*/ 17 h 452"/>
                  <a:gd name="T46" fmla="*/ 168 w 268"/>
                  <a:gd name="T47" fmla="*/ 15 h 452"/>
                  <a:gd name="T48" fmla="*/ 145 w 268"/>
                  <a:gd name="T49" fmla="*/ 19 h 452"/>
                  <a:gd name="T50" fmla="*/ 116 w 268"/>
                  <a:gd name="T51" fmla="*/ 38 h 452"/>
                  <a:gd name="T52" fmla="*/ 85 w 268"/>
                  <a:gd name="T53" fmla="*/ 67 h 452"/>
                  <a:gd name="T54" fmla="*/ 64 w 268"/>
                  <a:gd name="T55" fmla="*/ 96 h 452"/>
                  <a:gd name="T56" fmla="*/ 45 w 268"/>
                  <a:gd name="T57" fmla="*/ 129 h 452"/>
                  <a:gd name="T58" fmla="*/ 31 w 268"/>
                  <a:gd name="T59" fmla="*/ 172 h 452"/>
                  <a:gd name="T60" fmla="*/ 19 w 268"/>
                  <a:gd name="T61" fmla="*/ 214 h 452"/>
                  <a:gd name="T62" fmla="*/ 14 w 268"/>
                  <a:gd name="T63" fmla="*/ 262 h 452"/>
                  <a:gd name="T64" fmla="*/ 14 w 268"/>
                  <a:gd name="T65" fmla="*/ 307 h 452"/>
                  <a:gd name="T66" fmla="*/ 21 w 268"/>
                  <a:gd name="T67" fmla="*/ 352 h 452"/>
                  <a:gd name="T68" fmla="*/ 33 w 268"/>
                  <a:gd name="T69" fmla="*/ 385 h 452"/>
                  <a:gd name="T70" fmla="*/ 54 w 268"/>
                  <a:gd name="T71" fmla="*/ 412 h 452"/>
                  <a:gd name="T72" fmla="*/ 83 w 268"/>
                  <a:gd name="T73" fmla="*/ 428 h 452"/>
                  <a:gd name="T74" fmla="*/ 121 w 268"/>
                  <a:gd name="T75" fmla="*/ 435 h 452"/>
                  <a:gd name="T76" fmla="*/ 159 w 268"/>
                  <a:gd name="T77" fmla="*/ 428 h 452"/>
                  <a:gd name="T78" fmla="*/ 199 w 268"/>
                  <a:gd name="T79" fmla="*/ 407 h 452"/>
                  <a:gd name="T80" fmla="*/ 233 w 268"/>
                  <a:gd name="T81" fmla="*/ 376 h 452"/>
                  <a:gd name="T82" fmla="*/ 256 w 268"/>
                  <a:gd name="T83" fmla="*/ 338 h 452"/>
                  <a:gd name="T84" fmla="*/ 268 w 268"/>
                  <a:gd name="T85" fmla="*/ 352 h 452"/>
                  <a:gd name="T86" fmla="*/ 268 w 268"/>
                  <a:gd name="T87" fmla="*/ 352 h 45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8" h="452">
                    <a:moveTo>
                      <a:pt x="268" y="352"/>
                    </a:moveTo>
                    <a:lnTo>
                      <a:pt x="256" y="369"/>
                    </a:lnTo>
                    <a:lnTo>
                      <a:pt x="223" y="404"/>
                    </a:lnTo>
                    <a:lnTo>
                      <a:pt x="171" y="438"/>
                    </a:lnTo>
                    <a:lnTo>
                      <a:pt x="107" y="452"/>
                    </a:lnTo>
                    <a:lnTo>
                      <a:pt x="50" y="428"/>
                    </a:lnTo>
                    <a:lnTo>
                      <a:pt x="16" y="385"/>
                    </a:lnTo>
                    <a:lnTo>
                      <a:pt x="2" y="335"/>
                    </a:lnTo>
                    <a:lnTo>
                      <a:pt x="0" y="300"/>
                    </a:lnTo>
                    <a:lnTo>
                      <a:pt x="2" y="264"/>
                    </a:lnTo>
                    <a:lnTo>
                      <a:pt x="9" y="219"/>
                    </a:lnTo>
                    <a:lnTo>
                      <a:pt x="19" y="167"/>
                    </a:lnTo>
                    <a:lnTo>
                      <a:pt x="38" y="112"/>
                    </a:lnTo>
                    <a:lnTo>
                      <a:pt x="64" y="67"/>
                    </a:lnTo>
                    <a:lnTo>
                      <a:pt x="97" y="36"/>
                    </a:lnTo>
                    <a:lnTo>
                      <a:pt x="126" y="15"/>
                    </a:lnTo>
                    <a:lnTo>
                      <a:pt x="142" y="5"/>
                    </a:lnTo>
                    <a:lnTo>
                      <a:pt x="157" y="0"/>
                    </a:lnTo>
                    <a:lnTo>
                      <a:pt x="178" y="5"/>
                    </a:lnTo>
                    <a:lnTo>
                      <a:pt x="197" y="10"/>
                    </a:lnTo>
                    <a:lnTo>
                      <a:pt x="209" y="15"/>
                    </a:lnTo>
                    <a:lnTo>
                      <a:pt x="187" y="22"/>
                    </a:lnTo>
                    <a:lnTo>
                      <a:pt x="183" y="17"/>
                    </a:lnTo>
                    <a:lnTo>
                      <a:pt x="168" y="15"/>
                    </a:lnTo>
                    <a:lnTo>
                      <a:pt x="145" y="19"/>
                    </a:lnTo>
                    <a:lnTo>
                      <a:pt x="116" y="38"/>
                    </a:lnTo>
                    <a:lnTo>
                      <a:pt x="85" y="67"/>
                    </a:lnTo>
                    <a:lnTo>
                      <a:pt x="64" y="96"/>
                    </a:lnTo>
                    <a:lnTo>
                      <a:pt x="45" y="129"/>
                    </a:lnTo>
                    <a:lnTo>
                      <a:pt x="31" y="172"/>
                    </a:lnTo>
                    <a:lnTo>
                      <a:pt x="19" y="214"/>
                    </a:lnTo>
                    <a:lnTo>
                      <a:pt x="14" y="262"/>
                    </a:lnTo>
                    <a:lnTo>
                      <a:pt x="14" y="307"/>
                    </a:lnTo>
                    <a:lnTo>
                      <a:pt x="21" y="352"/>
                    </a:lnTo>
                    <a:lnTo>
                      <a:pt x="33" y="385"/>
                    </a:lnTo>
                    <a:lnTo>
                      <a:pt x="54" y="412"/>
                    </a:lnTo>
                    <a:lnTo>
                      <a:pt x="83" y="428"/>
                    </a:lnTo>
                    <a:lnTo>
                      <a:pt x="121" y="435"/>
                    </a:lnTo>
                    <a:lnTo>
                      <a:pt x="159" y="428"/>
                    </a:lnTo>
                    <a:lnTo>
                      <a:pt x="199" y="407"/>
                    </a:lnTo>
                    <a:lnTo>
                      <a:pt x="233" y="376"/>
                    </a:lnTo>
                    <a:lnTo>
                      <a:pt x="256" y="338"/>
                    </a:lnTo>
                    <a:lnTo>
                      <a:pt x="268" y="35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295"/>
              <p:cNvSpPr>
                <a:spLocks/>
              </p:cNvSpPr>
              <p:nvPr/>
            </p:nvSpPr>
            <p:spPr bwMode="auto">
              <a:xfrm>
                <a:off x="8091" y="2314"/>
                <a:ext cx="285" cy="428"/>
              </a:xfrm>
              <a:custGeom>
                <a:avLst/>
                <a:gdLst>
                  <a:gd name="T0" fmla="*/ 190 w 285"/>
                  <a:gd name="T1" fmla="*/ 330 h 428"/>
                  <a:gd name="T2" fmla="*/ 216 w 285"/>
                  <a:gd name="T3" fmla="*/ 330 h 428"/>
                  <a:gd name="T4" fmla="*/ 238 w 285"/>
                  <a:gd name="T5" fmla="*/ 297 h 428"/>
                  <a:gd name="T6" fmla="*/ 254 w 285"/>
                  <a:gd name="T7" fmla="*/ 233 h 428"/>
                  <a:gd name="T8" fmla="*/ 242 w 285"/>
                  <a:gd name="T9" fmla="*/ 204 h 428"/>
                  <a:gd name="T10" fmla="*/ 221 w 285"/>
                  <a:gd name="T11" fmla="*/ 211 h 428"/>
                  <a:gd name="T12" fmla="*/ 209 w 285"/>
                  <a:gd name="T13" fmla="*/ 209 h 428"/>
                  <a:gd name="T14" fmla="*/ 181 w 285"/>
                  <a:gd name="T15" fmla="*/ 178 h 428"/>
                  <a:gd name="T16" fmla="*/ 159 w 285"/>
                  <a:gd name="T17" fmla="*/ 131 h 428"/>
                  <a:gd name="T18" fmla="*/ 152 w 285"/>
                  <a:gd name="T19" fmla="*/ 64 h 428"/>
                  <a:gd name="T20" fmla="*/ 145 w 285"/>
                  <a:gd name="T21" fmla="*/ 28 h 428"/>
                  <a:gd name="T22" fmla="*/ 131 w 285"/>
                  <a:gd name="T23" fmla="*/ 17 h 428"/>
                  <a:gd name="T24" fmla="*/ 102 w 285"/>
                  <a:gd name="T25" fmla="*/ 40 h 428"/>
                  <a:gd name="T26" fmla="*/ 59 w 285"/>
                  <a:gd name="T27" fmla="*/ 112 h 428"/>
                  <a:gd name="T28" fmla="*/ 33 w 285"/>
                  <a:gd name="T29" fmla="*/ 190 h 428"/>
                  <a:gd name="T30" fmla="*/ 19 w 285"/>
                  <a:gd name="T31" fmla="*/ 223 h 428"/>
                  <a:gd name="T32" fmla="*/ 36 w 285"/>
                  <a:gd name="T33" fmla="*/ 245 h 428"/>
                  <a:gd name="T34" fmla="*/ 26 w 285"/>
                  <a:gd name="T35" fmla="*/ 290 h 428"/>
                  <a:gd name="T36" fmla="*/ 14 w 285"/>
                  <a:gd name="T37" fmla="*/ 364 h 428"/>
                  <a:gd name="T38" fmla="*/ 21 w 285"/>
                  <a:gd name="T39" fmla="*/ 409 h 428"/>
                  <a:gd name="T40" fmla="*/ 29 w 285"/>
                  <a:gd name="T41" fmla="*/ 428 h 428"/>
                  <a:gd name="T42" fmla="*/ 9 w 285"/>
                  <a:gd name="T43" fmla="*/ 421 h 428"/>
                  <a:gd name="T44" fmla="*/ 0 w 285"/>
                  <a:gd name="T45" fmla="*/ 387 h 428"/>
                  <a:gd name="T46" fmla="*/ 7 w 285"/>
                  <a:gd name="T47" fmla="*/ 333 h 428"/>
                  <a:gd name="T48" fmla="*/ 19 w 285"/>
                  <a:gd name="T49" fmla="*/ 266 h 428"/>
                  <a:gd name="T50" fmla="*/ 7 w 285"/>
                  <a:gd name="T51" fmla="*/ 228 h 428"/>
                  <a:gd name="T52" fmla="*/ 26 w 285"/>
                  <a:gd name="T53" fmla="*/ 162 h 428"/>
                  <a:gd name="T54" fmla="*/ 64 w 285"/>
                  <a:gd name="T55" fmla="*/ 71 h 428"/>
                  <a:gd name="T56" fmla="*/ 93 w 285"/>
                  <a:gd name="T57" fmla="*/ 26 h 428"/>
                  <a:gd name="T58" fmla="*/ 126 w 285"/>
                  <a:gd name="T59" fmla="*/ 5 h 428"/>
                  <a:gd name="T60" fmla="*/ 176 w 285"/>
                  <a:gd name="T61" fmla="*/ 0 h 428"/>
                  <a:gd name="T62" fmla="*/ 219 w 285"/>
                  <a:gd name="T63" fmla="*/ 19 h 428"/>
                  <a:gd name="T64" fmla="*/ 245 w 285"/>
                  <a:gd name="T65" fmla="*/ 71 h 428"/>
                  <a:gd name="T66" fmla="*/ 257 w 285"/>
                  <a:gd name="T67" fmla="*/ 119 h 428"/>
                  <a:gd name="T68" fmla="*/ 271 w 285"/>
                  <a:gd name="T69" fmla="*/ 162 h 428"/>
                  <a:gd name="T70" fmla="*/ 285 w 285"/>
                  <a:gd name="T71" fmla="*/ 190 h 428"/>
                  <a:gd name="T72" fmla="*/ 278 w 285"/>
                  <a:gd name="T73" fmla="*/ 192 h 428"/>
                  <a:gd name="T74" fmla="*/ 269 w 285"/>
                  <a:gd name="T75" fmla="*/ 185 h 428"/>
                  <a:gd name="T76" fmla="*/ 250 w 285"/>
                  <a:gd name="T77" fmla="*/ 150 h 428"/>
                  <a:gd name="T78" fmla="*/ 242 w 285"/>
                  <a:gd name="T79" fmla="*/ 112 h 428"/>
                  <a:gd name="T80" fmla="*/ 226 w 285"/>
                  <a:gd name="T81" fmla="*/ 62 h 428"/>
                  <a:gd name="T82" fmla="*/ 202 w 285"/>
                  <a:gd name="T83" fmla="*/ 24 h 428"/>
                  <a:gd name="T84" fmla="*/ 171 w 285"/>
                  <a:gd name="T85" fmla="*/ 14 h 428"/>
                  <a:gd name="T86" fmla="*/ 152 w 285"/>
                  <a:gd name="T87" fmla="*/ 12 h 428"/>
                  <a:gd name="T88" fmla="*/ 162 w 285"/>
                  <a:gd name="T89" fmla="*/ 31 h 428"/>
                  <a:gd name="T90" fmla="*/ 171 w 285"/>
                  <a:gd name="T91" fmla="*/ 81 h 428"/>
                  <a:gd name="T92" fmla="*/ 181 w 285"/>
                  <a:gd name="T93" fmla="*/ 143 h 428"/>
                  <a:gd name="T94" fmla="*/ 197 w 285"/>
                  <a:gd name="T95" fmla="*/ 181 h 428"/>
                  <a:gd name="T96" fmla="*/ 211 w 285"/>
                  <a:gd name="T97" fmla="*/ 190 h 428"/>
                  <a:gd name="T98" fmla="*/ 223 w 285"/>
                  <a:gd name="T99" fmla="*/ 195 h 428"/>
                  <a:gd name="T100" fmla="*/ 242 w 285"/>
                  <a:gd name="T101" fmla="*/ 195 h 428"/>
                  <a:gd name="T102" fmla="*/ 269 w 285"/>
                  <a:gd name="T103" fmla="*/ 216 h 428"/>
                  <a:gd name="T104" fmla="*/ 257 w 285"/>
                  <a:gd name="T105" fmla="*/ 283 h 428"/>
                  <a:gd name="T106" fmla="*/ 231 w 285"/>
                  <a:gd name="T107" fmla="*/ 337 h 428"/>
                  <a:gd name="T108" fmla="*/ 200 w 285"/>
                  <a:gd name="T109" fmla="*/ 342 h 428"/>
                  <a:gd name="T110" fmla="*/ 185 w 285"/>
                  <a:gd name="T111" fmla="*/ 342 h 428"/>
                  <a:gd name="T112" fmla="*/ 185 w 285"/>
                  <a:gd name="T113" fmla="*/ 328 h 4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85" h="428">
                    <a:moveTo>
                      <a:pt x="185" y="328"/>
                    </a:moveTo>
                    <a:lnTo>
                      <a:pt x="190" y="330"/>
                    </a:lnTo>
                    <a:lnTo>
                      <a:pt x="202" y="330"/>
                    </a:lnTo>
                    <a:lnTo>
                      <a:pt x="216" y="330"/>
                    </a:lnTo>
                    <a:lnTo>
                      <a:pt x="231" y="321"/>
                    </a:lnTo>
                    <a:lnTo>
                      <a:pt x="238" y="297"/>
                    </a:lnTo>
                    <a:lnTo>
                      <a:pt x="250" y="266"/>
                    </a:lnTo>
                    <a:lnTo>
                      <a:pt x="254" y="233"/>
                    </a:lnTo>
                    <a:lnTo>
                      <a:pt x="254" y="214"/>
                    </a:lnTo>
                    <a:lnTo>
                      <a:pt x="242" y="204"/>
                    </a:lnTo>
                    <a:lnTo>
                      <a:pt x="231" y="207"/>
                    </a:lnTo>
                    <a:lnTo>
                      <a:pt x="221" y="211"/>
                    </a:lnTo>
                    <a:lnTo>
                      <a:pt x="216" y="214"/>
                    </a:lnTo>
                    <a:lnTo>
                      <a:pt x="209" y="209"/>
                    </a:lnTo>
                    <a:lnTo>
                      <a:pt x="197" y="197"/>
                    </a:lnTo>
                    <a:lnTo>
                      <a:pt x="181" y="178"/>
                    </a:lnTo>
                    <a:lnTo>
                      <a:pt x="169" y="159"/>
                    </a:lnTo>
                    <a:lnTo>
                      <a:pt x="159" y="131"/>
                    </a:lnTo>
                    <a:lnTo>
                      <a:pt x="154" y="97"/>
                    </a:lnTo>
                    <a:lnTo>
                      <a:pt x="152" y="64"/>
                    </a:lnTo>
                    <a:lnTo>
                      <a:pt x="150" y="45"/>
                    </a:lnTo>
                    <a:lnTo>
                      <a:pt x="145" y="28"/>
                    </a:lnTo>
                    <a:lnTo>
                      <a:pt x="138" y="19"/>
                    </a:lnTo>
                    <a:lnTo>
                      <a:pt x="131" y="17"/>
                    </a:lnTo>
                    <a:lnTo>
                      <a:pt x="119" y="24"/>
                    </a:lnTo>
                    <a:lnTo>
                      <a:pt x="102" y="40"/>
                    </a:lnTo>
                    <a:lnTo>
                      <a:pt x="83" y="74"/>
                    </a:lnTo>
                    <a:lnTo>
                      <a:pt x="59" y="112"/>
                    </a:lnTo>
                    <a:lnTo>
                      <a:pt x="45" y="154"/>
                    </a:lnTo>
                    <a:lnTo>
                      <a:pt x="33" y="190"/>
                    </a:lnTo>
                    <a:lnTo>
                      <a:pt x="24" y="211"/>
                    </a:lnTo>
                    <a:lnTo>
                      <a:pt x="19" y="223"/>
                    </a:lnTo>
                    <a:lnTo>
                      <a:pt x="19" y="228"/>
                    </a:lnTo>
                    <a:lnTo>
                      <a:pt x="36" y="245"/>
                    </a:lnTo>
                    <a:lnTo>
                      <a:pt x="31" y="257"/>
                    </a:lnTo>
                    <a:lnTo>
                      <a:pt x="26" y="290"/>
                    </a:lnTo>
                    <a:lnTo>
                      <a:pt x="19" y="328"/>
                    </a:lnTo>
                    <a:lnTo>
                      <a:pt x="14" y="364"/>
                    </a:lnTo>
                    <a:lnTo>
                      <a:pt x="17" y="387"/>
                    </a:lnTo>
                    <a:lnTo>
                      <a:pt x="21" y="409"/>
                    </a:lnTo>
                    <a:lnTo>
                      <a:pt x="26" y="423"/>
                    </a:lnTo>
                    <a:lnTo>
                      <a:pt x="29" y="428"/>
                    </a:lnTo>
                    <a:lnTo>
                      <a:pt x="12" y="425"/>
                    </a:lnTo>
                    <a:lnTo>
                      <a:pt x="9" y="421"/>
                    </a:lnTo>
                    <a:lnTo>
                      <a:pt x="5" y="406"/>
                    </a:lnTo>
                    <a:lnTo>
                      <a:pt x="0" y="387"/>
                    </a:lnTo>
                    <a:lnTo>
                      <a:pt x="2" y="364"/>
                    </a:lnTo>
                    <a:lnTo>
                      <a:pt x="7" y="333"/>
                    </a:lnTo>
                    <a:lnTo>
                      <a:pt x="14" y="297"/>
                    </a:lnTo>
                    <a:lnTo>
                      <a:pt x="19" y="266"/>
                    </a:lnTo>
                    <a:lnTo>
                      <a:pt x="24" y="254"/>
                    </a:lnTo>
                    <a:lnTo>
                      <a:pt x="7" y="228"/>
                    </a:lnTo>
                    <a:lnTo>
                      <a:pt x="12" y="207"/>
                    </a:lnTo>
                    <a:lnTo>
                      <a:pt x="26" y="162"/>
                    </a:lnTo>
                    <a:lnTo>
                      <a:pt x="45" y="109"/>
                    </a:lnTo>
                    <a:lnTo>
                      <a:pt x="64" y="71"/>
                    </a:lnTo>
                    <a:lnTo>
                      <a:pt x="78" y="45"/>
                    </a:lnTo>
                    <a:lnTo>
                      <a:pt x="93" y="26"/>
                    </a:lnTo>
                    <a:lnTo>
                      <a:pt x="109" y="12"/>
                    </a:lnTo>
                    <a:lnTo>
                      <a:pt x="126" y="5"/>
                    </a:lnTo>
                    <a:lnTo>
                      <a:pt x="150" y="2"/>
                    </a:lnTo>
                    <a:lnTo>
                      <a:pt x="176" y="0"/>
                    </a:lnTo>
                    <a:lnTo>
                      <a:pt x="197" y="5"/>
                    </a:lnTo>
                    <a:lnTo>
                      <a:pt x="219" y="19"/>
                    </a:lnTo>
                    <a:lnTo>
                      <a:pt x="231" y="40"/>
                    </a:lnTo>
                    <a:lnTo>
                      <a:pt x="245" y="71"/>
                    </a:lnTo>
                    <a:lnTo>
                      <a:pt x="254" y="100"/>
                    </a:lnTo>
                    <a:lnTo>
                      <a:pt x="257" y="119"/>
                    </a:lnTo>
                    <a:lnTo>
                      <a:pt x="261" y="135"/>
                    </a:lnTo>
                    <a:lnTo>
                      <a:pt x="271" y="162"/>
                    </a:lnTo>
                    <a:lnTo>
                      <a:pt x="280" y="181"/>
                    </a:lnTo>
                    <a:lnTo>
                      <a:pt x="285" y="190"/>
                    </a:lnTo>
                    <a:lnTo>
                      <a:pt x="283" y="190"/>
                    </a:lnTo>
                    <a:lnTo>
                      <a:pt x="278" y="192"/>
                    </a:lnTo>
                    <a:lnTo>
                      <a:pt x="273" y="190"/>
                    </a:lnTo>
                    <a:lnTo>
                      <a:pt x="269" y="185"/>
                    </a:lnTo>
                    <a:lnTo>
                      <a:pt x="259" y="169"/>
                    </a:lnTo>
                    <a:lnTo>
                      <a:pt x="250" y="150"/>
                    </a:lnTo>
                    <a:lnTo>
                      <a:pt x="242" y="131"/>
                    </a:lnTo>
                    <a:lnTo>
                      <a:pt x="242" y="112"/>
                    </a:lnTo>
                    <a:lnTo>
                      <a:pt x="238" y="90"/>
                    </a:lnTo>
                    <a:lnTo>
                      <a:pt x="226" y="62"/>
                    </a:lnTo>
                    <a:lnTo>
                      <a:pt x="214" y="36"/>
                    </a:lnTo>
                    <a:lnTo>
                      <a:pt x="202" y="24"/>
                    </a:lnTo>
                    <a:lnTo>
                      <a:pt x="188" y="19"/>
                    </a:lnTo>
                    <a:lnTo>
                      <a:pt x="171" y="14"/>
                    </a:lnTo>
                    <a:lnTo>
                      <a:pt x="157" y="12"/>
                    </a:lnTo>
                    <a:lnTo>
                      <a:pt x="152" y="12"/>
                    </a:lnTo>
                    <a:lnTo>
                      <a:pt x="154" y="14"/>
                    </a:lnTo>
                    <a:lnTo>
                      <a:pt x="162" y="31"/>
                    </a:lnTo>
                    <a:lnTo>
                      <a:pt x="169" y="52"/>
                    </a:lnTo>
                    <a:lnTo>
                      <a:pt x="171" y="81"/>
                    </a:lnTo>
                    <a:lnTo>
                      <a:pt x="173" y="112"/>
                    </a:lnTo>
                    <a:lnTo>
                      <a:pt x="181" y="143"/>
                    </a:lnTo>
                    <a:lnTo>
                      <a:pt x="190" y="164"/>
                    </a:lnTo>
                    <a:lnTo>
                      <a:pt x="197" y="181"/>
                    </a:lnTo>
                    <a:lnTo>
                      <a:pt x="204" y="185"/>
                    </a:lnTo>
                    <a:lnTo>
                      <a:pt x="211" y="190"/>
                    </a:lnTo>
                    <a:lnTo>
                      <a:pt x="221" y="192"/>
                    </a:lnTo>
                    <a:lnTo>
                      <a:pt x="223" y="195"/>
                    </a:lnTo>
                    <a:lnTo>
                      <a:pt x="228" y="192"/>
                    </a:lnTo>
                    <a:lnTo>
                      <a:pt x="242" y="195"/>
                    </a:lnTo>
                    <a:lnTo>
                      <a:pt x="257" y="202"/>
                    </a:lnTo>
                    <a:lnTo>
                      <a:pt x="269" y="216"/>
                    </a:lnTo>
                    <a:lnTo>
                      <a:pt x="266" y="245"/>
                    </a:lnTo>
                    <a:lnTo>
                      <a:pt x="257" y="283"/>
                    </a:lnTo>
                    <a:lnTo>
                      <a:pt x="242" y="318"/>
                    </a:lnTo>
                    <a:lnTo>
                      <a:pt x="231" y="337"/>
                    </a:lnTo>
                    <a:lnTo>
                      <a:pt x="216" y="342"/>
                    </a:lnTo>
                    <a:lnTo>
                      <a:pt x="200" y="342"/>
                    </a:lnTo>
                    <a:lnTo>
                      <a:pt x="188" y="342"/>
                    </a:lnTo>
                    <a:lnTo>
                      <a:pt x="185" y="342"/>
                    </a:lnTo>
                    <a:lnTo>
                      <a:pt x="185" y="32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296"/>
              <p:cNvSpPr>
                <a:spLocks/>
              </p:cNvSpPr>
              <p:nvPr/>
            </p:nvSpPr>
            <p:spPr bwMode="auto">
              <a:xfrm>
                <a:off x="7946" y="2302"/>
                <a:ext cx="269" cy="385"/>
              </a:xfrm>
              <a:custGeom>
                <a:avLst/>
                <a:gdLst>
                  <a:gd name="T0" fmla="*/ 264 w 269"/>
                  <a:gd name="T1" fmla="*/ 12 h 385"/>
                  <a:gd name="T2" fmla="*/ 233 w 269"/>
                  <a:gd name="T3" fmla="*/ 0 h 385"/>
                  <a:gd name="T4" fmla="*/ 171 w 269"/>
                  <a:gd name="T5" fmla="*/ 7 h 385"/>
                  <a:gd name="T6" fmla="*/ 135 w 269"/>
                  <a:gd name="T7" fmla="*/ 26 h 385"/>
                  <a:gd name="T8" fmla="*/ 116 w 269"/>
                  <a:gd name="T9" fmla="*/ 55 h 385"/>
                  <a:gd name="T10" fmla="*/ 102 w 269"/>
                  <a:gd name="T11" fmla="*/ 95 h 385"/>
                  <a:gd name="T12" fmla="*/ 78 w 269"/>
                  <a:gd name="T13" fmla="*/ 117 h 385"/>
                  <a:gd name="T14" fmla="*/ 55 w 269"/>
                  <a:gd name="T15" fmla="*/ 136 h 385"/>
                  <a:gd name="T16" fmla="*/ 43 w 269"/>
                  <a:gd name="T17" fmla="*/ 174 h 385"/>
                  <a:gd name="T18" fmla="*/ 45 w 269"/>
                  <a:gd name="T19" fmla="*/ 204 h 385"/>
                  <a:gd name="T20" fmla="*/ 43 w 269"/>
                  <a:gd name="T21" fmla="*/ 226 h 385"/>
                  <a:gd name="T22" fmla="*/ 21 w 269"/>
                  <a:gd name="T23" fmla="*/ 250 h 385"/>
                  <a:gd name="T24" fmla="*/ 12 w 269"/>
                  <a:gd name="T25" fmla="*/ 280 h 385"/>
                  <a:gd name="T26" fmla="*/ 19 w 269"/>
                  <a:gd name="T27" fmla="*/ 309 h 385"/>
                  <a:gd name="T28" fmla="*/ 19 w 269"/>
                  <a:gd name="T29" fmla="*/ 337 h 385"/>
                  <a:gd name="T30" fmla="*/ 5 w 269"/>
                  <a:gd name="T31" fmla="*/ 378 h 385"/>
                  <a:gd name="T32" fmla="*/ 17 w 269"/>
                  <a:gd name="T33" fmla="*/ 380 h 385"/>
                  <a:gd name="T34" fmla="*/ 26 w 269"/>
                  <a:gd name="T35" fmla="*/ 359 h 385"/>
                  <a:gd name="T36" fmla="*/ 33 w 269"/>
                  <a:gd name="T37" fmla="*/ 323 h 385"/>
                  <a:gd name="T38" fmla="*/ 29 w 269"/>
                  <a:gd name="T39" fmla="*/ 295 h 385"/>
                  <a:gd name="T40" fmla="*/ 26 w 269"/>
                  <a:gd name="T41" fmla="*/ 271 h 385"/>
                  <a:gd name="T42" fmla="*/ 45 w 269"/>
                  <a:gd name="T43" fmla="*/ 247 h 385"/>
                  <a:gd name="T44" fmla="*/ 59 w 269"/>
                  <a:gd name="T45" fmla="*/ 223 h 385"/>
                  <a:gd name="T46" fmla="*/ 57 w 269"/>
                  <a:gd name="T47" fmla="*/ 188 h 385"/>
                  <a:gd name="T48" fmla="*/ 67 w 269"/>
                  <a:gd name="T49" fmla="*/ 155 h 385"/>
                  <a:gd name="T50" fmla="*/ 93 w 269"/>
                  <a:gd name="T51" fmla="*/ 131 h 385"/>
                  <a:gd name="T52" fmla="*/ 112 w 269"/>
                  <a:gd name="T53" fmla="*/ 112 h 385"/>
                  <a:gd name="T54" fmla="*/ 124 w 269"/>
                  <a:gd name="T55" fmla="*/ 71 h 385"/>
                  <a:gd name="T56" fmla="*/ 152 w 269"/>
                  <a:gd name="T57" fmla="*/ 31 h 385"/>
                  <a:gd name="T58" fmla="*/ 195 w 269"/>
                  <a:gd name="T59" fmla="*/ 14 h 385"/>
                  <a:gd name="T60" fmla="*/ 219 w 269"/>
                  <a:gd name="T61" fmla="*/ 10 h 385"/>
                  <a:gd name="T62" fmla="*/ 261 w 269"/>
                  <a:gd name="T63" fmla="*/ 24 h 385"/>
                  <a:gd name="T64" fmla="*/ 269 w 269"/>
                  <a:gd name="T65" fmla="*/ 17 h 3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9" h="385">
                    <a:moveTo>
                      <a:pt x="269" y="17"/>
                    </a:moveTo>
                    <a:lnTo>
                      <a:pt x="264" y="12"/>
                    </a:lnTo>
                    <a:lnTo>
                      <a:pt x="254" y="5"/>
                    </a:lnTo>
                    <a:lnTo>
                      <a:pt x="233" y="0"/>
                    </a:lnTo>
                    <a:lnTo>
                      <a:pt x="204" y="0"/>
                    </a:lnTo>
                    <a:lnTo>
                      <a:pt x="171" y="7"/>
                    </a:lnTo>
                    <a:lnTo>
                      <a:pt x="150" y="17"/>
                    </a:lnTo>
                    <a:lnTo>
                      <a:pt x="135" y="26"/>
                    </a:lnTo>
                    <a:lnTo>
                      <a:pt x="126" y="40"/>
                    </a:lnTo>
                    <a:lnTo>
                      <a:pt x="116" y="55"/>
                    </a:lnTo>
                    <a:lnTo>
                      <a:pt x="109" y="76"/>
                    </a:lnTo>
                    <a:lnTo>
                      <a:pt x="102" y="95"/>
                    </a:lnTo>
                    <a:lnTo>
                      <a:pt x="93" y="112"/>
                    </a:lnTo>
                    <a:lnTo>
                      <a:pt x="78" y="117"/>
                    </a:lnTo>
                    <a:lnTo>
                      <a:pt x="67" y="124"/>
                    </a:lnTo>
                    <a:lnTo>
                      <a:pt x="55" y="136"/>
                    </a:lnTo>
                    <a:lnTo>
                      <a:pt x="48" y="155"/>
                    </a:lnTo>
                    <a:lnTo>
                      <a:pt x="43" y="174"/>
                    </a:lnTo>
                    <a:lnTo>
                      <a:pt x="45" y="190"/>
                    </a:lnTo>
                    <a:lnTo>
                      <a:pt x="45" y="204"/>
                    </a:lnTo>
                    <a:lnTo>
                      <a:pt x="48" y="216"/>
                    </a:lnTo>
                    <a:lnTo>
                      <a:pt x="43" y="226"/>
                    </a:lnTo>
                    <a:lnTo>
                      <a:pt x="33" y="238"/>
                    </a:lnTo>
                    <a:lnTo>
                      <a:pt x="21" y="250"/>
                    </a:lnTo>
                    <a:lnTo>
                      <a:pt x="14" y="266"/>
                    </a:lnTo>
                    <a:lnTo>
                      <a:pt x="12" y="280"/>
                    </a:lnTo>
                    <a:lnTo>
                      <a:pt x="17" y="295"/>
                    </a:lnTo>
                    <a:lnTo>
                      <a:pt x="19" y="309"/>
                    </a:lnTo>
                    <a:lnTo>
                      <a:pt x="24" y="323"/>
                    </a:lnTo>
                    <a:lnTo>
                      <a:pt x="19" y="337"/>
                    </a:lnTo>
                    <a:lnTo>
                      <a:pt x="12" y="359"/>
                    </a:lnTo>
                    <a:lnTo>
                      <a:pt x="5" y="378"/>
                    </a:lnTo>
                    <a:lnTo>
                      <a:pt x="0" y="385"/>
                    </a:lnTo>
                    <a:lnTo>
                      <a:pt x="17" y="380"/>
                    </a:lnTo>
                    <a:lnTo>
                      <a:pt x="19" y="373"/>
                    </a:lnTo>
                    <a:lnTo>
                      <a:pt x="26" y="359"/>
                    </a:lnTo>
                    <a:lnTo>
                      <a:pt x="31" y="340"/>
                    </a:lnTo>
                    <a:lnTo>
                      <a:pt x="33" y="323"/>
                    </a:lnTo>
                    <a:lnTo>
                      <a:pt x="31" y="307"/>
                    </a:lnTo>
                    <a:lnTo>
                      <a:pt x="29" y="295"/>
                    </a:lnTo>
                    <a:lnTo>
                      <a:pt x="26" y="283"/>
                    </a:lnTo>
                    <a:lnTo>
                      <a:pt x="26" y="271"/>
                    </a:lnTo>
                    <a:lnTo>
                      <a:pt x="33" y="257"/>
                    </a:lnTo>
                    <a:lnTo>
                      <a:pt x="45" y="247"/>
                    </a:lnTo>
                    <a:lnTo>
                      <a:pt x="55" y="235"/>
                    </a:lnTo>
                    <a:lnTo>
                      <a:pt x="59" y="223"/>
                    </a:lnTo>
                    <a:lnTo>
                      <a:pt x="57" y="207"/>
                    </a:lnTo>
                    <a:lnTo>
                      <a:pt x="57" y="188"/>
                    </a:lnTo>
                    <a:lnTo>
                      <a:pt x="57" y="171"/>
                    </a:lnTo>
                    <a:lnTo>
                      <a:pt x="67" y="155"/>
                    </a:lnTo>
                    <a:lnTo>
                      <a:pt x="76" y="138"/>
                    </a:lnTo>
                    <a:lnTo>
                      <a:pt x="93" y="131"/>
                    </a:lnTo>
                    <a:lnTo>
                      <a:pt x="105" y="121"/>
                    </a:lnTo>
                    <a:lnTo>
                      <a:pt x="112" y="112"/>
                    </a:lnTo>
                    <a:lnTo>
                      <a:pt x="116" y="93"/>
                    </a:lnTo>
                    <a:lnTo>
                      <a:pt x="124" y="71"/>
                    </a:lnTo>
                    <a:lnTo>
                      <a:pt x="135" y="45"/>
                    </a:lnTo>
                    <a:lnTo>
                      <a:pt x="152" y="31"/>
                    </a:lnTo>
                    <a:lnTo>
                      <a:pt x="171" y="19"/>
                    </a:lnTo>
                    <a:lnTo>
                      <a:pt x="195" y="14"/>
                    </a:lnTo>
                    <a:lnTo>
                      <a:pt x="212" y="10"/>
                    </a:lnTo>
                    <a:lnTo>
                      <a:pt x="219" y="10"/>
                    </a:lnTo>
                    <a:lnTo>
                      <a:pt x="257" y="14"/>
                    </a:lnTo>
                    <a:lnTo>
                      <a:pt x="261" y="24"/>
                    </a:lnTo>
                    <a:lnTo>
                      <a:pt x="269" y="1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297"/>
              <p:cNvSpPr>
                <a:spLocks/>
              </p:cNvSpPr>
              <p:nvPr/>
            </p:nvSpPr>
            <p:spPr bwMode="auto">
              <a:xfrm>
                <a:off x="7815" y="2224"/>
                <a:ext cx="687" cy="705"/>
              </a:xfrm>
              <a:custGeom>
                <a:avLst/>
                <a:gdLst>
                  <a:gd name="T0" fmla="*/ 15 w 687"/>
                  <a:gd name="T1" fmla="*/ 499 h 705"/>
                  <a:gd name="T2" fmla="*/ 31 w 687"/>
                  <a:gd name="T3" fmla="*/ 446 h 705"/>
                  <a:gd name="T4" fmla="*/ 50 w 687"/>
                  <a:gd name="T5" fmla="*/ 413 h 705"/>
                  <a:gd name="T6" fmla="*/ 50 w 687"/>
                  <a:gd name="T7" fmla="*/ 377 h 705"/>
                  <a:gd name="T8" fmla="*/ 69 w 687"/>
                  <a:gd name="T9" fmla="*/ 344 h 705"/>
                  <a:gd name="T10" fmla="*/ 100 w 687"/>
                  <a:gd name="T11" fmla="*/ 290 h 705"/>
                  <a:gd name="T12" fmla="*/ 103 w 687"/>
                  <a:gd name="T13" fmla="*/ 214 h 705"/>
                  <a:gd name="T14" fmla="*/ 143 w 687"/>
                  <a:gd name="T15" fmla="*/ 140 h 705"/>
                  <a:gd name="T16" fmla="*/ 181 w 687"/>
                  <a:gd name="T17" fmla="*/ 128 h 705"/>
                  <a:gd name="T18" fmla="*/ 214 w 687"/>
                  <a:gd name="T19" fmla="*/ 107 h 705"/>
                  <a:gd name="T20" fmla="*/ 250 w 687"/>
                  <a:gd name="T21" fmla="*/ 42 h 705"/>
                  <a:gd name="T22" fmla="*/ 376 w 687"/>
                  <a:gd name="T23" fmla="*/ 9 h 705"/>
                  <a:gd name="T24" fmla="*/ 414 w 687"/>
                  <a:gd name="T25" fmla="*/ 42 h 705"/>
                  <a:gd name="T26" fmla="*/ 426 w 687"/>
                  <a:gd name="T27" fmla="*/ 45 h 705"/>
                  <a:gd name="T28" fmla="*/ 497 w 687"/>
                  <a:gd name="T29" fmla="*/ 40 h 705"/>
                  <a:gd name="T30" fmla="*/ 566 w 687"/>
                  <a:gd name="T31" fmla="*/ 85 h 705"/>
                  <a:gd name="T32" fmla="*/ 575 w 687"/>
                  <a:gd name="T33" fmla="*/ 137 h 705"/>
                  <a:gd name="T34" fmla="*/ 597 w 687"/>
                  <a:gd name="T35" fmla="*/ 190 h 705"/>
                  <a:gd name="T36" fmla="*/ 628 w 687"/>
                  <a:gd name="T37" fmla="*/ 228 h 705"/>
                  <a:gd name="T38" fmla="*/ 623 w 687"/>
                  <a:gd name="T39" fmla="*/ 290 h 705"/>
                  <a:gd name="T40" fmla="*/ 642 w 687"/>
                  <a:gd name="T41" fmla="*/ 325 h 705"/>
                  <a:gd name="T42" fmla="*/ 656 w 687"/>
                  <a:gd name="T43" fmla="*/ 380 h 705"/>
                  <a:gd name="T44" fmla="*/ 649 w 687"/>
                  <a:gd name="T45" fmla="*/ 458 h 705"/>
                  <a:gd name="T46" fmla="*/ 663 w 687"/>
                  <a:gd name="T47" fmla="*/ 496 h 705"/>
                  <a:gd name="T48" fmla="*/ 670 w 687"/>
                  <a:gd name="T49" fmla="*/ 560 h 705"/>
                  <a:gd name="T50" fmla="*/ 659 w 687"/>
                  <a:gd name="T51" fmla="*/ 603 h 705"/>
                  <a:gd name="T52" fmla="*/ 654 w 687"/>
                  <a:gd name="T53" fmla="*/ 629 h 705"/>
                  <a:gd name="T54" fmla="*/ 659 w 687"/>
                  <a:gd name="T55" fmla="*/ 655 h 705"/>
                  <a:gd name="T56" fmla="*/ 651 w 687"/>
                  <a:gd name="T57" fmla="*/ 677 h 705"/>
                  <a:gd name="T58" fmla="*/ 640 w 687"/>
                  <a:gd name="T59" fmla="*/ 705 h 705"/>
                  <a:gd name="T60" fmla="*/ 668 w 687"/>
                  <a:gd name="T61" fmla="*/ 684 h 705"/>
                  <a:gd name="T62" fmla="*/ 668 w 687"/>
                  <a:gd name="T63" fmla="*/ 639 h 705"/>
                  <a:gd name="T64" fmla="*/ 670 w 687"/>
                  <a:gd name="T65" fmla="*/ 601 h 705"/>
                  <a:gd name="T66" fmla="*/ 687 w 687"/>
                  <a:gd name="T67" fmla="*/ 522 h 705"/>
                  <a:gd name="T68" fmla="*/ 659 w 687"/>
                  <a:gd name="T69" fmla="*/ 451 h 705"/>
                  <a:gd name="T70" fmla="*/ 666 w 687"/>
                  <a:gd name="T71" fmla="*/ 385 h 705"/>
                  <a:gd name="T72" fmla="*/ 661 w 687"/>
                  <a:gd name="T73" fmla="*/ 332 h 705"/>
                  <a:gd name="T74" fmla="*/ 637 w 687"/>
                  <a:gd name="T75" fmla="*/ 287 h 705"/>
                  <a:gd name="T76" fmla="*/ 642 w 687"/>
                  <a:gd name="T77" fmla="*/ 235 h 705"/>
                  <a:gd name="T78" fmla="*/ 611 w 687"/>
                  <a:gd name="T79" fmla="*/ 190 h 705"/>
                  <a:gd name="T80" fmla="*/ 590 w 687"/>
                  <a:gd name="T81" fmla="*/ 137 h 705"/>
                  <a:gd name="T82" fmla="*/ 575 w 687"/>
                  <a:gd name="T83" fmla="*/ 78 h 705"/>
                  <a:gd name="T84" fmla="*/ 509 w 687"/>
                  <a:gd name="T85" fmla="*/ 26 h 705"/>
                  <a:gd name="T86" fmla="*/ 447 w 687"/>
                  <a:gd name="T87" fmla="*/ 23 h 705"/>
                  <a:gd name="T88" fmla="*/ 419 w 687"/>
                  <a:gd name="T89" fmla="*/ 28 h 705"/>
                  <a:gd name="T90" fmla="*/ 388 w 687"/>
                  <a:gd name="T91" fmla="*/ 4 h 705"/>
                  <a:gd name="T92" fmla="*/ 285 w 687"/>
                  <a:gd name="T93" fmla="*/ 7 h 705"/>
                  <a:gd name="T94" fmla="*/ 226 w 687"/>
                  <a:gd name="T95" fmla="*/ 42 h 705"/>
                  <a:gd name="T96" fmla="*/ 202 w 687"/>
                  <a:gd name="T97" fmla="*/ 90 h 705"/>
                  <a:gd name="T98" fmla="*/ 188 w 687"/>
                  <a:gd name="T99" fmla="*/ 114 h 705"/>
                  <a:gd name="T100" fmla="*/ 155 w 687"/>
                  <a:gd name="T101" fmla="*/ 109 h 705"/>
                  <a:gd name="T102" fmla="*/ 107 w 687"/>
                  <a:gd name="T103" fmla="*/ 168 h 705"/>
                  <a:gd name="T104" fmla="*/ 88 w 687"/>
                  <a:gd name="T105" fmla="*/ 242 h 705"/>
                  <a:gd name="T106" fmla="*/ 83 w 687"/>
                  <a:gd name="T107" fmla="*/ 309 h 705"/>
                  <a:gd name="T108" fmla="*/ 38 w 687"/>
                  <a:gd name="T109" fmla="*/ 354 h 705"/>
                  <a:gd name="T110" fmla="*/ 38 w 687"/>
                  <a:gd name="T111" fmla="*/ 389 h 705"/>
                  <a:gd name="T112" fmla="*/ 24 w 687"/>
                  <a:gd name="T113" fmla="*/ 437 h 705"/>
                  <a:gd name="T114" fmla="*/ 3 w 687"/>
                  <a:gd name="T115" fmla="*/ 465 h 705"/>
                  <a:gd name="T116" fmla="*/ 5 w 687"/>
                  <a:gd name="T117" fmla="*/ 518 h 705"/>
                  <a:gd name="T118" fmla="*/ 22 w 687"/>
                  <a:gd name="T119" fmla="*/ 522 h 70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87" h="705">
                    <a:moveTo>
                      <a:pt x="22" y="522"/>
                    </a:moveTo>
                    <a:lnTo>
                      <a:pt x="19" y="515"/>
                    </a:lnTo>
                    <a:lnTo>
                      <a:pt x="15" y="499"/>
                    </a:lnTo>
                    <a:lnTo>
                      <a:pt x="12" y="480"/>
                    </a:lnTo>
                    <a:lnTo>
                      <a:pt x="22" y="461"/>
                    </a:lnTo>
                    <a:lnTo>
                      <a:pt x="31" y="446"/>
                    </a:lnTo>
                    <a:lnTo>
                      <a:pt x="43" y="437"/>
                    </a:lnTo>
                    <a:lnTo>
                      <a:pt x="48" y="427"/>
                    </a:lnTo>
                    <a:lnTo>
                      <a:pt x="50" y="413"/>
                    </a:lnTo>
                    <a:lnTo>
                      <a:pt x="50" y="399"/>
                    </a:lnTo>
                    <a:lnTo>
                      <a:pt x="50" y="387"/>
                    </a:lnTo>
                    <a:lnTo>
                      <a:pt x="50" y="377"/>
                    </a:lnTo>
                    <a:lnTo>
                      <a:pt x="50" y="368"/>
                    </a:lnTo>
                    <a:lnTo>
                      <a:pt x="57" y="356"/>
                    </a:lnTo>
                    <a:lnTo>
                      <a:pt x="69" y="344"/>
                    </a:lnTo>
                    <a:lnTo>
                      <a:pt x="83" y="325"/>
                    </a:lnTo>
                    <a:lnTo>
                      <a:pt x="95" y="309"/>
                    </a:lnTo>
                    <a:lnTo>
                      <a:pt x="100" y="290"/>
                    </a:lnTo>
                    <a:lnTo>
                      <a:pt x="100" y="266"/>
                    </a:lnTo>
                    <a:lnTo>
                      <a:pt x="98" y="237"/>
                    </a:lnTo>
                    <a:lnTo>
                      <a:pt x="103" y="214"/>
                    </a:lnTo>
                    <a:lnTo>
                      <a:pt x="114" y="185"/>
                    </a:lnTo>
                    <a:lnTo>
                      <a:pt x="129" y="161"/>
                    </a:lnTo>
                    <a:lnTo>
                      <a:pt x="143" y="140"/>
                    </a:lnTo>
                    <a:lnTo>
                      <a:pt x="162" y="130"/>
                    </a:lnTo>
                    <a:lnTo>
                      <a:pt x="174" y="128"/>
                    </a:lnTo>
                    <a:lnTo>
                      <a:pt x="181" y="128"/>
                    </a:lnTo>
                    <a:lnTo>
                      <a:pt x="190" y="126"/>
                    </a:lnTo>
                    <a:lnTo>
                      <a:pt x="205" y="121"/>
                    </a:lnTo>
                    <a:lnTo>
                      <a:pt x="214" y="107"/>
                    </a:lnTo>
                    <a:lnTo>
                      <a:pt x="217" y="88"/>
                    </a:lnTo>
                    <a:lnTo>
                      <a:pt x="226" y="61"/>
                    </a:lnTo>
                    <a:lnTo>
                      <a:pt x="250" y="42"/>
                    </a:lnTo>
                    <a:lnTo>
                      <a:pt x="290" y="26"/>
                    </a:lnTo>
                    <a:lnTo>
                      <a:pt x="335" y="14"/>
                    </a:lnTo>
                    <a:lnTo>
                      <a:pt x="376" y="9"/>
                    </a:lnTo>
                    <a:lnTo>
                      <a:pt x="400" y="19"/>
                    </a:lnTo>
                    <a:lnTo>
                      <a:pt x="409" y="33"/>
                    </a:lnTo>
                    <a:lnTo>
                      <a:pt x="414" y="42"/>
                    </a:lnTo>
                    <a:lnTo>
                      <a:pt x="419" y="47"/>
                    </a:lnTo>
                    <a:lnTo>
                      <a:pt x="419" y="50"/>
                    </a:lnTo>
                    <a:lnTo>
                      <a:pt x="426" y="45"/>
                    </a:lnTo>
                    <a:lnTo>
                      <a:pt x="447" y="40"/>
                    </a:lnTo>
                    <a:lnTo>
                      <a:pt x="473" y="35"/>
                    </a:lnTo>
                    <a:lnTo>
                      <a:pt x="497" y="40"/>
                    </a:lnTo>
                    <a:lnTo>
                      <a:pt x="518" y="50"/>
                    </a:lnTo>
                    <a:lnTo>
                      <a:pt x="545" y="66"/>
                    </a:lnTo>
                    <a:lnTo>
                      <a:pt x="566" y="85"/>
                    </a:lnTo>
                    <a:lnTo>
                      <a:pt x="575" y="102"/>
                    </a:lnTo>
                    <a:lnTo>
                      <a:pt x="575" y="116"/>
                    </a:lnTo>
                    <a:lnTo>
                      <a:pt x="575" y="137"/>
                    </a:lnTo>
                    <a:lnTo>
                      <a:pt x="578" y="159"/>
                    </a:lnTo>
                    <a:lnTo>
                      <a:pt x="585" y="176"/>
                    </a:lnTo>
                    <a:lnTo>
                      <a:pt x="597" y="190"/>
                    </a:lnTo>
                    <a:lnTo>
                      <a:pt x="606" y="202"/>
                    </a:lnTo>
                    <a:lnTo>
                      <a:pt x="618" y="214"/>
                    </a:lnTo>
                    <a:lnTo>
                      <a:pt x="628" y="228"/>
                    </a:lnTo>
                    <a:lnTo>
                      <a:pt x="628" y="249"/>
                    </a:lnTo>
                    <a:lnTo>
                      <a:pt x="625" y="268"/>
                    </a:lnTo>
                    <a:lnTo>
                      <a:pt x="623" y="290"/>
                    </a:lnTo>
                    <a:lnTo>
                      <a:pt x="628" y="306"/>
                    </a:lnTo>
                    <a:lnTo>
                      <a:pt x="632" y="318"/>
                    </a:lnTo>
                    <a:lnTo>
                      <a:pt x="642" y="325"/>
                    </a:lnTo>
                    <a:lnTo>
                      <a:pt x="649" y="335"/>
                    </a:lnTo>
                    <a:lnTo>
                      <a:pt x="656" y="356"/>
                    </a:lnTo>
                    <a:lnTo>
                      <a:pt x="656" y="380"/>
                    </a:lnTo>
                    <a:lnTo>
                      <a:pt x="649" y="406"/>
                    </a:lnTo>
                    <a:lnTo>
                      <a:pt x="644" y="430"/>
                    </a:lnTo>
                    <a:lnTo>
                      <a:pt x="649" y="458"/>
                    </a:lnTo>
                    <a:lnTo>
                      <a:pt x="651" y="477"/>
                    </a:lnTo>
                    <a:lnTo>
                      <a:pt x="659" y="489"/>
                    </a:lnTo>
                    <a:lnTo>
                      <a:pt x="663" y="496"/>
                    </a:lnTo>
                    <a:lnTo>
                      <a:pt x="666" y="513"/>
                    </a:lnTo>
                    <a:lnTo>
                      <a:pt x="670" y="534"/>
                    </a:lnTo>
                    <a:lnTo>
                      <a:pt x="670" y="560"/>
                    </a:lnTo>
                    <a:lnTo>
                      <a:pt x="666" y="577"/>
                    </a:lnTo>
                    <a:lnTo>
                      <a:pt x="663" y="594"/>
                    </a:lnTo>
                    <a:lnTo>
                      <a:pt x="659" y="603"/>
                    </a:lnTo>
                    <a:lnTo>
                      <a:pt x="654" y="613"/>
                    </a:lnTo>
                    <a:lnTo>
                      <a:pt x="651" y="620"/>
                    </a:lnTo>
                    <a:lnTo>
                      <a:pt x="654" y="629"/>
                    </a:lnTo>
                    <a:lnTo>
                      <a:pt x="656" y="639"/>
                    </a:lnTo>
                    <a:lnTo>
                      <a:pt x="659" y="648"/>
                    </a:lnTo>
                    <a:lnTo>
                      <a:pt x="659" y="655"/>
                    </a:lnTo>
                    <a:lnTo>
                      <a:pt x="661" y="663"/>
                    </a:lnTo>
                    <a:lnTo>
                      <a:pt x="656" y="667"/>
                    </a:lnTo>
                    <a:lnTo>
                      <a:pt x="651" y="677"/>
                    </a:lnTo>
                    <a:lnTo>
                      <a:pt x="644" y="684"/>
                    </a:lnTo>
                    <a:lnTo>
                      <a:pt x="640" y="689"/>
                    </a:lnTo>
                    <a:lnTo>
                      <a:pt x="640" y="705"/>
                    </a:lnTo>
                    <a:lnTo>
                      <a:pt x="644" y="703"/>
                    </a:lnTo>
                    <a:lnTo>
                      <a:pt x="656" y="696"/>
                    </a:lnTo>
                    <a:lnTo>
                      <a:pt x="668" y="684"/>
                    </a:lnTo>
                    <a:lnTo>
                      <a:pt x="673" y="670"/>
                    </a:lnTo>
                    <a:lnTo>
                      <a:pt x="670" y="653"/>
                    </a:lnTo>
                    <a:lnTo>
                      <a:pt x="668" y="639"/>
                    </a:lnTo>
                    <a:lnTo>
                      <a:pt x="666" y="627"/>
                    </a:lnTo>
                    <a:lnTo>
                      <a:pt x="666" y="617"/>
                    </a:lnTo>
                    <a:lnTo>
                      <a:pt x="670" y="601"/>
                    </a:lnTo>
                    <a:lnTo>
                      <a:pt x="678" y="575"/>
                    </a:lnTo>
                    <a:lnTo>
                      <a:pt x="685" y="546"/>
                    </a:lnTo>
                    <a:lnTo>
                      <a:pt x="687" y="522"/>
                    </a:lnTo>
                    <a:lnTo>
                      <a:pt x="678" y="499"/>
                    </a:lnTo>
                    <a:lnTo>
                      <a:pt x="668" y="475"/>
                    </a:lnTo>
                    <a:lnTo>
                      <a:pt x="659" y="451"/>
                    </a:lnTo>
                    <a:lnTo>
                      <a:pt x="656" y="432"/>
                    </a:lnTo>
                    <a:lnTo>
                      <a:pt x="659" y="408"/>
                    </a:lnTo>
                    <a:lnTo>
                      <a:pt x="666" y="385"/>
                    </a:lnTo>
                    <a:lnTo>
                      <a:pt x="670" y="361"/>
                    </a:lnTo>
                    <a:lnTo>
                      <a:pt x="670" y="347"/>
                    </a:lnTo>
                    <a:lnTo>
                      <a:pt x="661" y="332"/>
                    </a:lnTo>
                    <a:lnTo>
                      <a:pt x="651" y="318"/>
                    </a:lnTo>
                    <a:lnTo>
                      <a:pt x="640" y="304"/>
                    </a:lnTo>
                    <a:lnTo>
                      <a:pt x="637" y="287"/>
                    </a:lnTo>
                    <a:lnTo>
                      <a:pt x="640" y="268"/>
                    </a:lnTo>
                    <a:lnTo>
                      <a:pt x="644" y="252"/>
                    </a:lnTo>
                    <a:lnTo>
                      <a:pt x="642" y="235"/>
                    </a:lnTo>
                    <a:lnTo>
                      <a:pt x="637" y="218"/>
                    </a:lnTo>
                    <a:lnTo>
                      <a:pt x="625" y="202"/>
                    </a:lnTo>
                    <a:lnTo>
                      <a:pt x="611" y="190"/>
                    </a:lnTo>
                    <a:lnTo>
                      <a:pt x="597" y="176"/>
                    </a:lnTo>
                    <a:lnTo>
                      <a:pt x="592" y="161"/>
                    </a:lnTo>
                    <a:lnTo>
                      <a:pt x="590" y="137"/>
                    </a:lnTo>
                    <a:lnTo>
                      <a:pt x="587" y="116"/>
                    </a:lnTo>
                    <a:lnTo>
                      <a:pt x="583" y="95"/>
                    </a:lnTo>
                    <a:lnTo>
                      <a:pt x="575" y="78"/>
                    </a:lnTo>
                    <a:lnTo>
                      <a:pt x="559" y="59"/>
                    </a:lnTo>
                    <a:lnTo>
                      <a:pt x="535" y="42"/>
                    </a:lnTo>
                    <a:lnTo>
                      <a:pt x="509" y="26"/>
                    </a:lnTo>
                    <a:lnTo>
                      <a:pt x="492" y="19"/>
                    </a:lnTo>
                    <a:lnTo>
                      <a:pt x="471" y="19"/>
                    </a:lnTo>
                    <a:lnTo>
                      <a:pt x="447" y="23"/>
                    </a:lnTo>
                    <a:lnTo>
                      <a:pt x="428" y="31"/>
                    </a:lnTo>
                    <a:lnTo>
                      <a:pt x="421" y="33"/>
                    </a:lnTo>
                    <a:lnTo>
                      <a:pt x="419" y="28"/>
                    </a:lnTo>
                    <a:lnTo>
                      <a:pt x="414" y="19"/>
                    </a:lnTo>
                    <a:lnTo>
                      <a:pt x="402" y="9"/>
                    </a:lnTo>
                    <a:lnTo>
                      <a:pt x="388" y="4"/>
                    </a:lnTo>
                    <a:lnTo>
                      <a:pt x="359" y="0"/>
                    </a:lnTo>
                    <a:lnTo>
                      <a:pt x="324" y="2"/>
                    </a:lnTo>
                    <a:lnTo>
                      <a:pt x="285" y="7"/>
                    </a:lnTo>
                    <a:lnTo>
                      <a:pt x="259" y="16"/>
                    </a:lnTo>
                    <a:lnTo>
                      <a:pt x="240" y="31"/>
                    </a:lnTo>
                    <a:lnTo>
                      <a:pt x="226" y="42"/>
                    </a:lnTo>
                    <a:lnTo>
                      <a:pt x="214" y="57"/>
                    </a:lnTo>
                    <a:lnTo>
                      <a:pt x="207" y="76"/>
                    </a:lnTo>
                    <a:lnTo>
                      <a:pt x="202" y="90"/>
                    </a:lnTo>
                    <a:lnTo>
                      <a:pt x="200" y="102"/>
                    </a:lnTo>
                    <a:lnTo>
                      <a:pt x="195" y="109"/>
                    </a:lnTo>
                    <a:lnTo>
                      <a:pt x="188" y="114"/>
                    </a:lnTo>
                    <a:lnTo>
                      <a:pt x="176" y="111"/>
                    </a:lnTo>
                    <a:lnTo>
                      <a:pt x="164" y="109"/>
                    </a:lnTo>
                    <a:lnTo>
                      <a:pt x="155" y="109"/>
                    </a:lnTo>
                    <a:lnTo>
                      <a:pt x="145" y="121"/>
                    </a:lnTo>
                    <a:lnTo>
                      <a:pt x="129" y="140"/>
                    </a:lnTo>
                    <a:lnTo>
                      <a:pt x="107" y="168"/>
                    </a:lnTo>
                    <a:lnTo>
                      <a:pt x="91" y="199"/>
                    </a:lnTo>
                    <a:lnTo>
                      <a:pt x="88" y="223"/>
                    </a:lnTo>
                    <a:lnTo>
                      <a:pt x="88" y="242"/>
                    </a:lnTo>
                    <a:lnTo>
                      <a:pt x="88" y="268"/>
                    </a:lnTo>
                    <a:lnTo>
                      <a:pt x="88" y="292"/>
                    </a:lnTo>
                    <a:lnTo>
                      <a:pt x="83" y="309"/>
                    </a:lnTo>
                    <a:lnTo>
                      <a:pt x="69" y="325"/>
                    </a:lnTo>
                    <a:lnTo>
                      <a:pt x="55" y="339"/>
                    </a:lnTo>
                    <a:lnTo>
                      <a:pt x="38" y="354"/>
                    </a:lnTo>
                    <a:lnTo>
                      <a:pt x="36" y="368"/>
                    </a:lnTo>
                    <a:lnTo>
                      <a:pt x="36" y="380"/>
                    </a:lnTo>
                    <a:lnTo>
                      <a:pt x="38" y="389"/>
                    </a:lnTo>
                    <a:lnTo>
                      <a:pt x="38" y="404"/>
                    </a:lnTo>
                    <a:lnTo>
                      <a:pt x="36" y="420"/>
                    </a:lnTo>
                    <a:lnTo>
                      <a:pt x="24" y="437"/>
                    </a:lnTo>
                    <a:lnTo>
                      <a:pt x="12" y="449"/>
                    </a:lnTo>
                    <a:lnTo>
                      <a:pt x="5" y="456"/>
                    </a:lnTo>
                    <a:lnTo>
                      <a:pt x="3" y="465"/>
                    </a:lnTo>
                    <a:lnTo>
                      <a:pt x="0" y="482"/>
                    </a:lnTo>
                    <a:lnTo>
                      <a:pt x="3" y="503"/>
                    </a:lnTo>
                    <a:lnTo>
                      <a:pt x="5" y="518"/>
                    </a:lnTo>
                    <a:lnTo>
                      <a:pt x="10" y="525"/>
                    </a:lnTo>
                    <a:lnTo>
                      <a:pt x="22" y="52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298"/>
              <p:cNvSpPr>
                <a:spLocks/>
              </p:cNvSpPr>
              <p:nvPr/>
            </p:nvSpPr>
            <p:spPr bwMode="auto">
              <a:xfrm>
                <a:off x="7832" y="3032"/>
                <a:ext cx="872" cy="95"/>
              </a:xfrm>
              <a:custGeom>
                <a:avLst/>
                <a:gdLst>
                  <a:gd name="T0" fmla="*/ 7 w 872"/>
                  <a:gd name="T1" fmla="*/ 11 h 95"/>
                  <a:gd name="T2" fmla="*/ 100 w 872"/>
                  <a:gd name="T3" fmla="*/ 4 h 95"/>
                  <a:gd name="T4" fmla="*/ 326 w 872"/>
                  <a:gd name="T5" fmla="*/ 0 h 95"/>
                  <a:gd name="T6" fmla="*/ 608 w 872"/>
                  <a:gd name="T7" fmla="*/ 16 h 95"/>
                  <a:gd name="T8" fmla="*/ 872 w 872"/>
                  <a:gd name="T9" fmla="*/ 73 h 95"/>
                  <a:gd name="T10" fmla="*/ 858 w 872"/>
                  <a:gd name="T11" fmla="*/ 95 h 95"/>
                  <a:gd name="T12" fmla="*/ 815 w 872"/>
                  <a:gd name="T13" fmla="*/ 76 h 95"/>
                  <a:gd name="T14" fmla="*/ 672 w 872"/>
                  <a:gd name="T15" fmla="*/ 42 h 95"/>
                  <a:gd name="T16" fmla="*/ 409 w 872"/>
                  <a:gd name="T17" fmla="*/ 19 h 95"/>
                  <a:gd name="T18" fmla="*/ 5 w 872"/>
                  <a:gd name="T19" fmla="*/ 28 h 95"/>
                  <a:gd name="T20" fmla="*/ 0 w 872"/>
                  <a:gd name="T21" fmla="*/ 26 h 95"/>
                  <a:gd name="T22" fmla="*/ 2 w 872"/>
                  <a:gd name="T23" fmla="*/ 19 h 95"/>
                  <a:gd name="T24" fmla="*/ 5 w 872"/>
                  <a:gd name="T25" fmla="*/ 11 h 95"/>
                  <a:gd name="T26" fmla="*/ 7 w 872"/>
                  <a:gd name="T27" fmla="*/ 11 h 95"/>
                  <a:gd name="T28" fmla="*/ 7 w 872"/>
                  <a:gd name="T29" fmla="*/ 11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2" h="95">
                    <a:moveTo>
                      <a:pt x="7" y="11"/>
                    </a:moveTo>
                    <a:lnTo>
                      <a:pt x="100" y="4"/>
                    </a:lnTo>
                    <a:lnTo>
                      <a:pt x="326" y="0"/>
                    </a:lnTo>
                    <a:lnTo>
                      <a:pt x="608" y="16"/>
                    </a:lnTo>
                    <a:lnTo>
                      <a:pt x="872" y="73"/>
                    </a:lnTo>
                    <a:lnTo>
                      <a:pt x="858" y="95"/>
                    </a:lnTo>
                    <a:lnTo>
                      <a:pt x="815" y="76"/>
                    </a:lnTo>
                    <a:lnTo>
                      <a:pt x="672" y="42"/>
                    </a:lnTo>
                    <a:lnTo>
                      <a:pt x="409" y="19"/>
                    </a:lnTo>
                    <a:lnTo>
                      <a:pt x="5" y="28"/>
                    </a:lnTo>
                    <a:lnTo>
                      <a:pt x="0" y="26"/>
                    </a:lnTo>
                    <a:lnTo>
                      <a:pt x="2" y="19"/>
                    </a:lnTo>
                    <a:lnTo>
                      <a:pt x="5" y="11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299"/>
              <p:cNvSpPr>
                <a:spLocks/>
              </p:cNvSpPr>
              <p:nvPr/>
            </p:nvSpPr>
            <p:spPr bwMode="auto">
              <a:xfrm>
                <a:off x="8452" y="2844"/>
                <a:ext cx="342" cy="211"/>
              </a:xfrm>
              <a:custGeom>
                <a:avLst/>
                <a:gdLst>
                  <a:gd name="T0" fmla="*/ 0 w 342"/>
                  <a:gd name="T1" fmla="*/ 209 h 211"/>
                  <a:gd name="T2" fmla="*/ 22 w 342"/>
                  <a:gd name="T3" fmla="*/ 176 h 211"/>
                  <a:gd name="T4" fmla="*/ 88 w 342"/>
                  <a:gd name="T5" fmla="*/ 104 h 211"/>
                  <a:gd name="T6" fmla="*/ 193 w 342"/>
                  <a:gd name="T7" fmla="*/ 33 h 211"/>
                  <a:gd name="T8" fmla="*/ 338 w 342"/>
                  <a:gd name="T9" fmla="*/ 0 h 211"/>
                  <a:gd name="T10" fmla="*/ 338 w 342"/>
                  <a:gd name="T11" fmla="*/ 0 h 211"/>
                  <a:gd name="T12" fmla="*/ 342 w 342"/>
                  <a:gd name="T13" fmla="*/ 5 h 211"/>
                  <a:gd name="T14" fmla="*/ 340 w 342"/>
                  <a:gd name="T15" fmla="*/ 9 h 211"/>
                  <a:gd name="T16" fmla="*/ 333 w 342"/>
                  <a:gd name="T17" fmla="*/ 14 h 211"/>
                  <a:gd name="T18" fmla="*/ 293 w 342"/>
                  <a:gd name="T19" fmla="*/ 16 h 211"/>
                  <a:gd name="T20" fmla="*/ 219 w 342"/>
                  <a:gd name="T21" fmla="*/ 38 h 211"/>
                  <a:gd name="T22" fmla="*/ 121 w 342"/>
                  <a:gd name="T23" fmla="*/ 95 h 211"/>
                  <a:gd name="T24" fmla="*/ 14 w 342"/>
                  <a:gd name="T25" fmla="*/ 211 h 211"/>
                  <a:gd name="T26" fmla="*/ 0 w 342"/>
                  <a:gd name="T27" fmla="*/ 209 h 211"/>
                  <a:gd name="T28" fmla="*/ 0 w 342"/>
                  <a:gd name="T29" fmla="*/ 209 h 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2" h="211">
                    <a:moveTo>
                      <a:pt x="0" y="209"/>
                    </a:moveTo>
                    <a:lnTo>
                      <a:pt x="22" y="176"/>
                    </a:lnTo>
                    <a:lnTo>
                      <a:pt x="88" y="104"/>
                    </a:lnTo>
                    <a:lnTo>
                      <a:pt x="193" y="33"/>
                    </a:lnTo>
                    <a:lnTo>
                      <a:pt x="338" y="0"/>
                    </a:lnTo>
                    <a:lnTo>
                      <a:pt x="342" y="5"/>
                    </a:lnTo>
                    <a:lnTo>
                      <a:pt x="340" y="9"/>
                    </a:lnTo>
                    <a:lnTo>
                      <a:pt x="333" y="14"/>
                    </a:lnTo>
                    <a:lnTo>
                      <a:pt x="293" y="16"/>
                    </a:lnTo>
                    <a:lnTo>
                      <a:pt x="219" y="38"/>
                    </a:lnTo>
                    <a:lnTo>
                      <a:pt x="121" y="95"/>
                    </a:lnTo>
                    <a:lnTo>
                      <a:pt x="14" y="211"/>
                    </a:lnTo>
                    <a:lnTo>
                      <a:pt x="0" y="20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300"/>
              <p:cNvSpPr>
                <a:spLocks/>
              </p:cNvSpPr>
              <p:nvPr/>
            </p:nvSpPr>
            <p:spPr bwMode="auto">
              <a:xfrm>
                <a:off x="8607" y="2975"/>
                <a:ext cx="73" cy="114"/>
              </a:xfrm>
              <a:custGeom>
                <a:avLst/>
                <a:gdLst>
                  <a:gd name="T0" fmla="*/ 0 w 73"/>
                  <a:gd name="T1" fmla="*/ 111 h 114"/>
                  <a:gd name="T2" fmla="*/ 4 w 73"/>
                  <a:gd name="T3" fmla="*/ 95 h 114"/>
                  <a:gd name="T4" fmla="*/ 21 w 73"/>
                  <a:gd name="T5" fmla="*/ 64 h 114"/>
                  <a:gd name="T6" fmla="*/ 42 w 73"/>
                  <a:gd name="T7" fmla="*/ 28 h 114"/>
                  <a:gd name="T8" fmla="*/ 64 w 73"/>
                  <a:gd name="T9" fmla="*/ 2 h 114"/>
                  <a:gd name="T10" fmla="*/ 66 w 73"/>
                  <a:gd name="T11" fmla="*/ 2 h 114"/>
                  <a:gd name="T12" fmla="*/ 71 w 73"/>
                  <a:gd name="T13" fmla="*/ 0 h 114"/>
                  <a:gd name="T14" fmla="*/ 73 w 73"/>
                  <a:gd name="T15" fmla="*/ 2 h 114"/>
                  <a:gd name="T16" fmla="*/ 69 w 73"/>
                  <a:gd name="T17" fmla="*/ 16 h 114"/>
                  <a:gd name="T18" fmla="*/ 50 w 73"/>
                  <a:gd name="T19" fmla="*/ 40 h 114"/>
                  <a:gd name="T20" fmla="*/ 31 w 73"/>
                  <a:gd name="T21" fmla="*/ 73 h 114"/>
                  <a:gd name="T22" fmla="*/ 16 w 73"/>
                  <a:gd name="T23" fmla="*/ 102 h 114"/>
                  <a:gd name="T24" fmla="*/ 12 w 73"/>
                  <a:gd name="T25" fmla="*/ 114 h 114"/>
                  <a:gd name="T26" fmla="*/ 0 w 73"/>
                  <a:gd name="T27" fmla="*/ 111 h 114"/>
                  <a:gd name="T28" fmla="*/ 0 w 73"/>
                  <a:gd name="T29" fmla="*/ 111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114">
                    <a:moveTo>
                      <a:pt x="0" y="111"/>
                    </a:moveTo>
                    <a:lnTo>
                      <a:pt x="4" y="95"/>
                    </a:lnTo>
                    <a:lnTo>
                      <a:pt x="21" y="64"/>
                    </a:lnTo>
                    <a:lnTo>
                      <a:pt x="42" y="28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69" y="16"/>
                    </a:lnTo>
                    <a:lnTo>
                      <a:pt x="50" y="40"/>
                    </a:lnTo>
                    <a:lnTo>
                      <a:pt x="31" y="73"/>
                    </a:lnTo>
                    <a:lnTo>
                      <a:pt x="16" y="102"/>
                    </a:lnTo>
                    <a:lnTo>
                      <a:pt x="12" y="114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301"/>
              <p:cNvSpPr>
                <a:spLocks/>
              </p:cNvSpPr>
              <p:nvPr/>
            </p:nvSpPr>
            <p:spPr bwMode="auto">
              <a:xfrm>
                <a:off x="8980" y="2896"/>
                <a:ext cx="204" cy="635"/>
              </a:xfrm>
              <a:custGeom>
                <a:avLst/>
                <a:gdLst>
                  <a:gd name="T0" fmla="*/ 16 w 204"/>
                  <a:gd name="T1" fmla="*/ 0 h 635"/>
                  <a:gd name="T2" fmla="*/ 64 w 204"/>
                  <a:gd name="T3" fmla="*/ 41 h 635"/>
                  <a:gd name="T4" fmla="*/ 154 w 204"/>
                  <a:gd name="T5" fmla="*/ 159 h 635"/>
                  <a:gd name="T6" fmla="*/ 204 w 204"/>
                  <a:gd name="T7" fmla="*/ 357 h 635"/>
                  <a:gd name="T8" fmla="*/ 130 w 204"/>
                  <a:gd name="T9" fmla="*/ 635 h 635"/>
                  <a:gd name="T10" fmla="*/ 119 w 204"/>
                  <a:gd name="T11" fmla="*/ 608 h 635"/>
                  <a:gd name="T12" fmla="*/ 145 w 204"/>
                  <a:gd name="T13" fmla="*/ 549 h 635"/>
                  <a:gd name="T14" fmla="*/ 185 w 204"/>
                  <a:gd name="T15" fmla="*/ 404 h 635"/>
                  <a:gd name="T16" fmla="*/ 159 w 204"/>
                  <a:gd name="T17" fmla="*/ 212 h 635"/>
                  <a:gd name="T18" fmla="*/ 0 w 204"/>
                  <a:gd name="T19" fmla="*/ 10 h 635"/>
                  <a:gd name="T20" fmla="*/ 16 w 204"/>
                  <a:gd name="T21" fmla="*/ 0 h 635"/>
                  <a:gd name="T22" fmla="*/ 16 w 204"/>
                  <a:gd name="T23" fmla="*/ 0 h 6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4" h="635">
                    <a:moveTo>
                      <a:pt x="16" y="0"/>
                    </a:moveTo>
                    <a:lnTo>
                      <a:pt x="64" y="41"/>
                    </a:lnTo>
                    <a:lnTo>
                      <a:pt x="154" y="159"/>
                    </a:lnTo>
                    <a:lnTo>
                      <a:pt x="204" y="357"/>
                    </a:lnTo>
                    <a:lnTo>
                      <a:pt x="130" y="635"/>
                    </a:lnTo>
                    <a:lnTo>
                      <a:pt x="119" y="608"/>
                    </a:lnTo>
                    <a:lnTo>
                      <a:pt x="145" y="549"/>
                    </a:lnTo>
                    <a:lnTo>
                      <a:pt x="185" y="404"/>
                    </a:lnTo>
                    <a:lnTo>
                      <a:pt x="159" y="212"/>
                    </a:lnTo>
                    <a:lnTo>
                      <a:pt x="0" y="1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302"/>
              <p:cNvSpPr>
                <a:spLocks/>
              </p:cNvSpPr>
              <p:nvPr/>
            </p:nvSpPr>
            <p:spPr bwMode="auto">
              <a:xfrm>
                <a:off x="8794" y="2533"/>
                <a:ext cx="321" cy="399"/>
              </a:xfrm>
              <a:custGeom>
                <a:avLst/>
                <a:gdLst>
                  <a:gd name="T0" fmla="*/ 131 w 321"/>
                  <a:gd name="T1" fmla="*/ 0 h 399"/>
                  <a:gd name="T2" fmla="*/ 114 w 321"/>
                  <a:gd name="T3" fmla="*/ 7 h 399"/>
                  <a:gd name="T4" fmla="*/ 76 w 321"/>
                  <a:gd name="T5" fmla="*/ 30 h 399"/>
                  <a:gd name="T6" fmla="*/ 34 w 321"/>
                  <a:gd name="T7" fmla="*/ 76 h 399"/>
                  <a:gd name="T8" fmla="*/ 8 w 321"/>
                  <a:gd name="T9" fmla="*/ 152 h 399"/>
                  <a:gd name="T10" fmla="*/ 0 w 321"/>
                  <a:gd name="T11" fmla="*/ 232 h 399"/>
                  <a:gd name="T12" fmla="*/ 10 w 321"/>
                  <a:gd name="T13" fmla="*/ 294 h 399"/>
                  <a:gd name="T14" fmla="*/ 24 w 321"/>
                  <a:gd name="T15" fmla="*/ 337 h 399"/>
                  <a:gd name="T16" fmla="*/ 43 w 321"/>
                  <a:gd name="T17" fmla="*/ 363 h 399"/>
                  <a:gd name="T18" fmla="*/ 65 w 321"/>
                  <a:gd name="T19" fmla="*/ 380 h 399"/>
                  <a:gd name="T20" fmla="*/ 100 w 321"/>
                  <a:gd name="T21" fmla="*/ 396 h 399"/>
                  <a:gd name="T22" fmla="*/ 145 w 321"/>
                  <a:gd name="T23" fmla="*/ 399 h 399"/>
                  <a:gd name="T24" fmla="*/ 191 w 321"/>
                  <a:gd name="T25" fmla="*/ 384 h 399"/>
                  <a:gd name="T26" fmla="*/ 221 w 321"/>
                  <a:gd name="T27" fmla="*/ 346 h 399"/>
                  <a:gd name="T28" fmla="*/ 243 w 321"/>
                  <a:gd name="T29" fmla="*/ 311 h 399"/>
                  <a:gd name="T30" fmla="*/ 252 w 321"/>
                  <a:gd name="T31" fmla="*/ 282 h 399"/>
                  <a:gd name="T32" fmla="*/ 255 w 321"/>
                  <a:gd name="T33" fmla="*/ 273 h 399"/>
                  <a:gd name="T34" fmla="*/ 264 w 321"/>
                  <a:gd name="T35" fmla="*/ 273 h 399"/>
                  <a:gd name="T36" fmla="*/ 286 w 321"/>
                  <a:gd name="T37" fmla="*/ 275 h 399"/>
                  <a:gd name="T38" fmla="*/ 307 w 321"/>
                  <a:gd name="T39" fmla="*/ 266 h 399"/>
                  <a:gd name="T40" fmla="*/ 321 w 321"/>
                  <a:gd name="T41" fmla="*/ 235 h 399"/>
                  <a:gd name="T42" fmla="*/ 321 w 321"/>
                  <a:gd name="T43" fmla="*/ 199 h 399"/>
                  <a:gd name="T44" fmla="*/ 319 w 321"/>
                  <a:gd name="T45" fmla="*/ 173 h 399"/>
                  <a:gd name="T46" fmla="*/ 314 w 321"/>
                  <a:gd name="T47" fmla="*/ 156 h 399"/>
                  <a:gd name="T48" fmla="*/ 312 w 321"/>
                  <a:gd name="T49" fmla="*/ 149 h 399"/>
                  <a:gd name="T50" fmla="*/ 297 w 321"/>
                  <a:gd name="T51" fmla="*/ 147 h 399"/>
                  <a:gd name="T52" fmla="*/ 286 w 321"/>
                  <a:gd name="T53" fmla="*/ 149 h 399"/>
                  <a:gd name="T54" fmla="*/ 274 w 321"/>
                  <a:gd name="T55" fmla="*/ 154 h 399"/>
                  <a:gd name="T56" fmla="*/ 271 w 321"/>
                  <a:gd name="T57" fmla="*/ 156 h 399"/>
                  <a:gd name="T58" fmla="*/ 269 w 321"/>
                  <a:gd name="T59" fmla="*/ 175 h 399"/>
                  <a:gd name="T60" fmla="*/ 271 w 321"/>
                  <a:gd name="T61" fmla="*/ 171 h 399"/>
                  <a:gd name="T62" fmla="*/ 281 w 321"/>
                  <a:gd name="T63" fmla="*/ 166 h 399"/>
                  <a:gd name="T64" fmla="*/ 290 w 321"/>
                  <a:gd name="T65" fmla="*/ 161 h 399"/>
                  <a:gd name="T66" fmla="*/ 300 w 321"/>
                  <a:gd name="T67" fmla="*/ 168 h 399"/>
                  <a:gd name="T68" fmla="*/ 305 w 321"/>
                  <a:gd name="T69" fmla="*/ 183 h 399"/>
                  <a:gd name="T70" fmla="*/ 309 w 321"/>
                  <a:gd name="T71" fmla="*/ 209 h 399"/>
                  <a:gd name="T72" fmla="*/ 307 w 321"/>
                  <a:gd name="T73" fmla="*/ 232 h 399"/>
                  <a:gd name="T74" fmla="*/ 300 w 321"/>
                  <a:gd name="T75" fmla="*/ 249 h 399"/>
                  <a:gd name="T76" fmla="*/ 286 w 321"/>
                  <a:gd name="T77" fmla="*/ 256 h 399"/>
                  <a:gd name="T78" fmla="*/ 269 w 321"/>
                  <a:gd name="T79" fmla="*/ 259 h 399"/>
                  <a:gd name="T80" fmla="*/ 255 w 321"/>
                  <a:gd name="T81" fmla="*/ 254 h 399"/>
                  <a:gd name="T82" fmla="*/ 248 w 321"/>
                  <a:gd name="T83" fmla="*/ 254 h 399"/>
                  <a:gd name="T84" fmla="*/ 245 w 321"/>
                  <a:gd name="T85" fmla="*/ 261 h 399"/>
                  <a:gd name="T86" fmla="*/ 238 w 321"/>
                  <a:gd name="T87" fmla="*/ 285 h 399"/>
                  <a:gd name="T88" fmla="*/ 226 w 321"/>
                  <a:gd name="T89" fmla="*/ 313 h 399"/>
                  <a:gd name="T90" fmla="*/ 207 w 321"/>
                  <a:gd name="T91" fmla="*/ 344 h 399"/>
                  <a:gd name="T92" fmla="*/ 183 w 321"/>
                  <a:gd name="T93" fmla="*/ 365 h 399"/>
                  <a:gd name="T94" fmla="*/ 160 w 321"/>
                  <a:gd name="T95" fmla="*/ 380 h 399"/>
                  <a:gd name="T96" fmla="*/ 126 w 321"/>
                  <a:gd name="T97" fmla="*/ 384 h 399"/>
                  <a:gd name="T98" fmla="*/ 86 w 321"/>
                  <a:gd name="T99" fmla="*/ 373 h 399"/>
                  <a:gd name="T100" fmla="*/ 43 w 321"/>
                  <a:gd name="T101" fmla="*/ 337 h 399"/>
                  <a:gd name="T102" fmla="*/ 17 w 321"/>
                  <a:gd name="T103" fmla="*/ 282 h 399"/>
                  <a:gd name="T104" fmla="*/ 10 w 321"/>
                  <a:gd name="T105" fmla="*/ 221 h 399"/>
                  <a:gd name="T106" fmla="*/ 15 w 321"/>
                  <a:gd name="T107" fmla="*/ 168 h 399"/>
                  <a:gd name="T108" fmla="*/ 24 w 321"/>
                  <a:gd name="T109" fmla="*/ 123 h 399"/>
                  <a:gd name="T110" fmla="*/ 43 w 321"/>
                  <a:gd name="T111" fmla="*/ 85 h 399"/>
                  <a:gd name="T112" fmla="*/ 74 w 321"/>
                  <a:gd name="T113" fmla="*/ 47 h 399"/>
                  <a:gd name="T114" fmla="*/ 129 w 321"/>
                  <a:gd name="T115" fmla="*/ 11 h 399"/>
                  <a:gd name="T116" fmla="*/ 131 w 321"/>
                  <a:gd name="T117" fmla="*/ 0 h 399"/>
                  <a:gd name="T118" fmla="*/ 131 w 321"/>
                  <a:gd name="T119" fmla="*/ 0 h 3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21" h="399">
                    <a:moveTo>
                      <a:pt x="131" y="0"/>
                    </a:moveTo>
                    <a:lnTo>
                      <a:pt x="114" y="7"/>
                    </a:lnTo>
                    <a:lnTo>
                      <a:pt x="76" y="30"/>
                    </a:lnTo>
                    <a:lnTo>
                      <a:pt x="34" y="76"/>
                    </a:lnTo>
                    <a:lnTo>
                      <a:pt x="8" y="152"/>
                    </a:lnTo>
                    <a:lnTo>
                      <a:pt x="0" y="232"/>
                    </a:lnTo>
                    <a:lnTo>
                      <a:pt x="10" y="294"/>
                    </a:lnTo>
                    <a:lnTo>
                      <a:pt x="24" y="337"/>
                    </a:lnTo>
                    <a:lnTo>
                      <a:pt x="43" y="363"/>
                    </a:lnTo>
                    <a:lnTo>
                      <a:pt x="65" y="380"/>
                    </a:lnTo>
                    <a:lnTo>
                      <a:pt x="100" y="396"/>
                    </a:lnTo>
                    <a:lnTo>
                      <a:pt x="145" y="399"/>
                    </a:lnTo>
                    <a:lnTo>
                      <a:pt x="191" y="384"/>
                    </a:lnTo>
                    <a:lnTo>
                      <a:pt x="221" y="346"/>
                    </a:lnTo>
                    <a:lnTo>
                      <a:pt x="243" y="311"/>
                    </a:lnTo>
                    <a:lnTo>
                      <a:pt x="252" y="282"/>
                    </a:lnTo>
                    <a:lnTo>
                      <a:pt x="255" y="273"/>
                    </a:lnTo>
                    <a:lnTo>
                      <a:pt x="264" y="273"/>
                    </a:lnTo>
                    <a:lnTo>
                      <a:pt x="286" y="275"/>
                    </a:lnTo>
                    <a:lnTo>
                      <a:pt x="307" y="266"/>
                    </a:lnTo>
                    <a:lnTo>
                      <a:pt x="321" y="235"/>
                    </a:lnTo>
                    <a:lnTo>
                      <a:pt x="321" y="199"/>
                    </a:lnTo>
                    <a:lnTo>
                      <a:pt x="319" y="173"/>
                    </a:lnTo>
                    <a:lnTo>
                      <a:pt x="314" y="156"/>
                    </a:lnTo>
                    <a:lnTo>
                      <a:pt x="312" y="149"/>
                    </a:lnTo>
                    <a:lnTo>
                      <a:pt x="297" y="147"/>
                    </a:lnTo>
                    <a:lnTo>
                      <a:pt x="286" y="149"/>
                    </a:lnTo>
                    <a:lnTo>
                      <a:pt x="274" y="154"/>
                    </a:lnTo>
                    <a:lnTo>
                      <a:pt x="271" y="156"/>
                    </a:lnTo>
                    <a:lnTo>
                      <a:pt x="269" y="175"/>
                    </a:lnTo>
                    <a:lnTo>
                      <a:pt x="271" y="171"/>
                    </a:lnTo>
                    <a:lnTo>
                      <a:pt x="281" y="166"/>
                    </a:lnTo>
                    <a:lnTo>
                      <a:pt x="290" y="161"/>
                    </a:lnTo>
                    <a:lnTo>
                      <a:pt x="300" y="168"/>
                    </a:lnTo>
                    <a:lnTo>
                      <a:pt x="305" y="183"/>
                    </a:lnTo>
                    <a:lnTo>
                      <a:pt x="309" y="209"/>
                    </a:lnTo>
                    <a:lnTo>
                      <a:pt x="307" y="232"/>
                    </a:lnTo>
                    <a:lnTo>
                      <a:pt x="300" y="249"/>
                    </a:lnTo>
                    <a:lnTo>
                      <a:pt x="286" y="256"/>
                    </a:lnTo>
                    <a:lnTo>
                      <a:pt x="269" y="259"/>
                    </a:lnTo>
                    <a:lnTo>
                      <a:pt x="255" y="254"/>
                    </a:lnTo>
                    <a:lnTo>
                      <a:pt x="248" y="254"/>
                    </a:lnTo>
                    <a:lnTo>
                      <a:pt x="245" y="261"/>
                    </a:lnTo>
                    <a:lnTo>
                      <a:pt x="238" y="285"/>
                    </a:lnTo>
                    <a:lnTo>
                      <a:pt x="226" y="313"/>
                    </a:lnTo>
                    <a:lnTo>
                      <a:pt x="207" y="344"/>
                    </a:lnTo>
                    <a:lnTo>
                      <a:pt x="183" y="365"/>
                    </a:lnTo>
                    <a:lnTo>
                      <a:pt x="160" y="380"/>
                    </a:lnTo>
                    <a:lnTo>
                      <a:pt x="126" y="384"/>
                    </a:lnTo>
                    <a:lnTo>
                      <a:pt x="86" y="373"/>
                    </a:lnTo>
                    <a:lnTo>
                      <a:pt x="43" y="337"/>
                    </a:lnTo>
                    <a:lnTo>
                      <a:pt x="17" y="282"/>
                    </a:lnTo>
                    <a:lnTo>
                      <a:pt x="10" y="221"/>
                    </a:lnTo>
                    <a:lnTo>
                      <a:pt x="15" y="168"/>
                    </a:lnTo>
                    <a:lnTo>
                      <a:pt x="24" y="123"/>
                    </a:lnTo>
                    <a:lnTo>
                      <a:pt x="43" y="85"/>
                    </a:lnTo>
                    <a:lnTo>
                      <a:pt x="74" y="47"/>
                    </a:lnTo>
                    <a:lnTo>
                      <a:pt x="129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303"/>
              <p:cNvSpPr>
                <a:spLocks/>
              </p:cNvSpPr>
              <p:nvPr/>
            </p:nvSpPr>
            <p:spPr bwMode="auto">
              <a:xfrm>
                <a:off x="8711" y="2454"/>
                <a:ext cx="442" cy="573"/>
              </a:xfrm>
              <a:custGeom>
                <a:avLst/>
                <a:gdLst>
                  <a:gd name="T0" fmla="*/ 0 w 442"/>
                  <a:gd name="T1" fmla="*/ 406 h 573"/>
                  <a:gd name="T2" fmla="*/ 0 w 442"/>
                  <a:gd name="T3" fmla="*/ 392 h 573"/>
                  <a:gd name="T4" fmla="*/ 5 w 442"/>
                  <a:gd name="T5" fmla="*/ 364 h 573"/>
                  <a:gd name="T6" fmla="*/ 7 w 442"/>
                  <a:gd name="T7" fmla="*/ 323 h 573"/>
                  <a:gd name="T8" fmla="*/ 14 w 442"/>
                  <a:gd name="T9" fmla="*/ 283 h 573"/>
                  <a:gd name="T10" fmla="*/ 24 w 442"/>
                  <a:gd name="T11" fmla="*/ 221 h 573"/>
                  <a:gd name="T12" fmla="*/ 50 w 442"/>
                  <a:gd name="T13" fmla="*/ 131 h 573"/>
                  <a:gd name="T14" fmla="*/ 93 w 442"/>
                  <a:gd name="T15" fmla="*/ 50 h 573"/>
                  <a:gd name="T16" fmla="*/ 162 w 442"/>
                  <a:gd name="T17" fmla="*/ 5 h 573"/>
                  <a:gd name="T18" fmla="*/ 231 w 442"/>
                  <a:gd name="T19" fmla="*/ 0 h 573"/>
                  <a:gd name="T20" fmla="*/ 276 w 442"/>
                  <a:gd name="T21" fmla="*/ 10 h 573"/>
                  <a:gd name="T22" fmla="*/ 297 w 442"/>
                  <a:gd name="T23" fmla="*/ 24 h 573"/>
                  <a:gd name="T24" fmla="*/ 304 w 442"/>
                  <a:gd name="T25" fmla="*/ 31 h 573"/>
                  <a:gd name="T26" fmla="*/ 321 w 442"/>
                  <a:gd name="T27" fmla="*/ 33 h 573"/>
                  <a:gd name="T28" fmla="*/ 359 w 442"/>
                  <a:gd name="T29" fmla="*/ 50 h 573"/>
                  <a:gd name="T30" fmla="*/ 402 w 442"/>
                  <a:gd name="T31" fmla="*/ 83 h 573"/>
                  <a:gd name="T32" fmla="*/ 435 w 442"/>
                  <a:gd name="T33" fmla="*/ 145 h 573"/>
                  <a:gd name="T34" fmla="*/ 442 w 442"/>
                  <a:gd name="T35" fmla="*/ 254 h 573"/>
                  <a:gd name="T36" fmla="*/ 428 w 442"/>
                  <a:gd name="T37" fmla="*/ 397 h 573"/>
                  <a:gd name="T38" fmla="*/ 409 w 442"/>
                  <a:gd name="T39" fmla="*/ 518 h 573"/>
                  <a:gd name="T40" fmla="*/ 399 w 442"/>
                  <a:gd name="T41" fmla="*/ 573 h 573"/>
                  <a:gd name="T42" fmla="*/ 388 w 442"/>
                  <a:gd name="T43" fmla="*/ 563 h 573"/>
                  <a:gd name="T44" fmla="*/ 395 w 442"/>
                  <a:gd name="T45" fmla="*/ 523 h 573"/>
                  <a:gd name="T46" fmla="*/ 409 w 442"/>
                  <a:gd name="T47" fmla="*/ 433 h 573"/>
                  <a:gd name="T48" fmla="*/ 426 w 442"/>
                  <a:gd name="T49" fmla="*/ 328 h 573"/>
                  <a:gd name="T50" fmla="*/ 433 w 442"/>
                  <a:gd name="T51" fmla="*/ 254 h 573"/>
                  <a:gd name="T52" fmla="*/ 426 w 442"/>
                  <a:gd name="T53" fmla="*/ 202 h 573"/>
                  <a:gd name="T54" fmla="*/ 421 w 442"/>
                  <a:gd name="T55" fmla="*/ 155 h 573"/>
                  <a:gd name="T56" fmla="*/ 409 w 442"/>
                  <a:gd name="T57" fmla="*/ 117 h 573"/>
                  <a:gd name="T58" fmla="*/ 395 w 442"/>
                  <a:gd name="T59" fmla="*/ 90 h 573"/>
                  <a:gd name="T60" fmla="*/ 376 w 442"/>
                  <a:gd name="T61" fmla="*/ 71 h 573"/>
                  <a:gd name="T62" fmla="*/ 352 w 442"/>
                  <a:gd name="T63" fmla="*/ 57 h 573"/>
                  <a:gd name="T64" fmla="*/ 323 w 442"/>
                  <a:gd name="T65" fmla="*/ 50 h 573"/>
                  <a:gd name="T66" fmla="*/ 290 w 442"/>
                  <a:gd name="T67" fmla="*/ 48 h 573"/>
                  <a:gd name="T68" fmla="*/ 278 w 442"/>
                  <a:gd name="T69" fmla="*/ 41 h 573"/>
                  <a:gd name="T70" fmla="*/ 290 w 442"/>
                  <a:gd name="T71" fmla="*/ 29 h 573"/>
                  <a:gd name="T72" fmla="*/ 276 w 442"/>
                  <a:gd name="T73" fmla="*/ 24 h 573"/>
                  <a:gd name="T74" fmla="*/ 245 w 442"/>
                  <a:gd name="T75" fmla="*/ 17 h 573"/>
                  <a:gd name="T76" fmla="*/ 200 w 442"/>
                  <a:gd name="T77" fmla="*/ 12 h 573"/>
                  <a:gd name="T78" fmla="*/ 157 w 442"/>
                  <a:gd name="T79" fmla="*/ 24 h 573"/>
                  <a:gd name="T80" fmla="*/ 117 w 442"/>
                  <a:gd name="T81" fmla="*/ 48 h 573"/>
                  <a:gd name="T82" fmla="*/ 93 w 442"/>
                  <a:gd name="T83" fmla="*/ 76 h 573"/>
                  <a:gd name="T84" fmla="*/ 74 w 442"/>
                  <a:gd name="T85" fmla="*/ 109 h 573"/>
                  <a:gd name="T86" fmla="*/ 64 w 442"/>
                  <a:gd name="T87" fmla="*/ 143 h 573"/>
                  <a:gd name="T88" fmla="*/ 48 w 442"/>
                  <a:gd name="T89" fmla="*/ 200 h 573"/>
                  <a:gd name="T90" fmla="*/ 31 w 442"/>
                  <a:gd name="T91" fmla="*/ 288 h 573"/>
                  <a:gd name="T92" fmla="*/ 17 w 442"/>
                  <a:gd name="T93" fmla="*/ 371 h 573"/>
                  <a:gd name="T94" fmla="*/ 12 w 442"/>
                  <a:gd name="T95" fmla="*/ 406 h 573"/>
                  <a:gd name="T96" fmla="*/ 0 w 442"/>
                  <a:gd name="T97" fmla="*/ 406 h 573"/>
                  <a:gd name="T98" fmla="*/ 0 w 442"/>
                  <a:gd name="T99" fmla="*/ 406 h 57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42" h="573">
                    <a:moveTo>
                      <a:pt x="0" y="406"/>
                    </a:moveTo>
                    <a:lnTo>
                      <a:pt x="0" y="392"/>
                    </a:lnTo>
                    <a:lnTo>
                      <a:pt x="5" y="364"/>
                    </a:lnTo>
                    <a:lnTo>
                      <a:pt x="7" y="323"/>
                    </a:lnTo>
                    <a:lnTo>
                      <a:pt x="14" y="283"/>
                    </a:lnTo>
                    <a:lnTo>
                      <a:pt x="24" y="221"/>
                    </a:lnTo>
                    <a:lnTo>
                      <a:pt x="50" y="131"/>
                    </a:lnTo>
                    <a:lnTo>
                      <a:pt x="93" y="50"/>
                    </a:lnTo>
                    <a:lnTo>
                      <a:pt x="162" y="5"/>
                    </a:lnTo>
                    <a:lnTo>
                      <a:pt x="231" y="0"/>
                    </a:lnTo>
                    <a:lnTo>
                      <a:pt x="276" y="10"/>
                    </a:lnTo>
                    <a:lnTo>
                      <a:pt x="297" y="24"/>
                    </a:lnTo>
                    <a:lnTo>
                      <a:pt x="304" y="31"/>
                    </a:lnTo>
                    <a:lnTo>
                      <a:pt x="321" y="33"/>
                    </a:lnTo>
                    <a:lnTo>
                      <a:pt x="359" y="50"/>
                    </a:lnTo>
                    <a:lnTo>
                      <a:pt x="402" y="83"/>
                    </a:lnTo>
                    <a:lnTo>
                      <a:pt x="435" y="145"/>
                    </a:lnTo>
                    <a:lnTo>
                      <a:pt x="442" y="254"/>
                    </a:lnTo>
                    <a:lnTo>
                      <a:pt x="428" y="397"/>
                    </a:lnTo>
                    <a:lnTo>
                      <a:pt x="409" y="518"/>
                    </a:lnTo>
                    <a:lnTo>
                      <a:pt x="399" y="573"/>
                    </a:lnTo>
                    <a:lnTo>
                      <a:pt x="388" y="563"/>
                    </a:lnTo>
                    <a:lnTo>
                      <a:pt x="395" y="523"/>
                    </a:lnTo>
                    <a:lnTo>
                      <a:pt x="409" y="433"/>
                    </a:lnTo>
                    <a:lnTo>
                      <a:pt x="426" y="328"/>
                    </a:lnTo>
                    <a:lnTo>
                      <a:pt x="433" y="254"/>
                    </a:lnTo>
                    <a:lnTo>
                      <a:pt x="426" y="202"/>
                    </a:lnTo>
                    <a:lnTo>
                      <a:pt x="421" y="155"/>
                    </a:lnTo>
                    <a:lnTo>
                      <a:pt x="409" y="117"/>
                    </a:lnTo>
                    <a:lnTo>
                      <a:pt x="395" y="90"/>
                    </a:lnTo>
                    <a:lnTo>
                      <a:pt x="376" y="71"/>
                    </a:lnTo>
                    <a:lnTo>
                      <a:pt x="352" y="57"/>
                    </a:lnTo>
                    <a:lnTo>
                      <a:pt x="323" y="50"/>
                    </a:lnTo>
                    <a:lnTo>
                      <a:pt x="290" y="48"/>
                    </a:lnTo>
                    <a:lnTo>
                      <a:pt x="278" y="41"/>
                    </a:lnTo>
                    <a:lnTo>
                      <a:pt x="290" y="29"/>
                    </a:lnTo>
                    <a:lnTo>
                      <a:pt x="276" y="24"/>
                    </a:lnTo>
                    <a:lnTo>
                      <a:pt x="245" y="17"/>
                    </a:lnTo>
                    <a:lnTo>
                      <a:pt x="200" y="12"/>
                    </a:lnTo>
                    <a:lnTo>
                      <a:pt x="157" y="24"/>
                    </a:lnTo>
                    <a:lnTo>
                      <a:pt x="117" y="48"/>
                    </a:lnTo>
                    <a:lnTo>
                      <a:pt x="93" y="76"/>
                    </a:lnTo>
                    <a:lnTo>
                      <a:pt x="74" y="109"/>
                    </a:lnTo>
                    <a:lnTo>
                      <a:pt x="64" y="143"/>
                    </a:lnTo>
                    <a:lnTo>
                      <a:pt x="48" y="200"/>
                    </a:lnTo>
                    <a:lnTo>
                      <a:pt x="31" y="288"/>
                    </a:lnTo>
                    <a:lnTo>
                      <a:pt x="17" y="371"/>
                    </a:lnTo>
                    <a:lnTo>
                      <a:pt x="12" y="406"/>
                    </a:lnTo>
                    <a:lnTo>
                      <a:pt x="0" y="40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304"/>
              <p:cNvSpPr>
                <a:spLocks/>
              </p:cNvSpPr>
              <p:nvPr/>
            </p:nvSpPr>
            <p:spPr bwMode="auto">
              <a:xfrm>
                <a:off x="8849" y="2511"/>
                <a:ext cx="235" cy="411"/>
              </a:xfrm>
              <a:custGeom>
                <a:avLst/>
                <a:gdLst>
                  <a:gd name="T0" fmla="*/ 235 w 235"/>
                  <a:gd name="T1" fmla="*/ 178 h 411"/>
                  <a:gd name="T2" fmla="*/ 226 w 235"/>
                  <a:gd name="T3" fmla="*/ 186 h 411"/>
                  <a:gd name="T4" fmla="*/ 204 w 235"/>
                  <a:gd name="T5" fmla="*/ 200 h 411"/>
                  <a:gd name="T6" fmla="*/ 178 w 235"/>
                  <a:gd name="T7" fmla="*/ 212 h 411"/>
                  <a:gd name="T8" fmla="*/ 164 w 235"/>
                  <a:gd name="T9" fmla="*/ 219 h 411"/>
                  <a:gd name="T10" fmla="*/ 145 w 235"/>
                  <a:gd name="T11" fmla="*/ 202 h 411"/>
                  <a:gd name="T12" fmla="*/ 124 w 235"/>
                  <a:gd name="T13" fmla="*/ 169 h 411"/>
                  <a:gd name="T14" fmla="*/ 105 w 235"/>
                  <a:gd name="T15" fmla="*/ 126 h 411"/>
                  <a:gd name="T16" fmla="*/ 95 w 235"/>
                  <a:gd name="T17" fmla="*/ 86 h 411"/>
                  <a:gd name="T18" fmla="*/ 98 w 235"/>
                  <a:gd name="T19" fmla="*/ 50 h 411"/>
                  <a:gd name="T20" fmla="*/ 105 w 235"/>
                  <a:gd name="T21" fmla="*/ 31 h 411"/>
                  <a:gd name="T22" fmla="*/ 109 w 235"/>
                  <a:gd name="T23" fmla="*/ 17 h 411"/>
                  <a:gd name="T24" fmla="*/ 112 w 235"/>
                  <a:gd name="T25" fmla="*/ 14 h 411"/>
                  <a:gd name="T26" fmla="*/ 109 w 235"/>
                  <a:gd name="T27" fmla="*/ 12 h 411"/>
                  <a:gd name="T28" fmla="*/ 102 w 235"/>
                  <a:gd name="T29" fmla="*/ 12 h 411"/>
                  <a:gd name="T30" fmla="*/ 93 w 235"/>
                  <a:gd name="T31" fmla="*/ 14 h 411"/>
                  <a:gd name="T32" fmla="*/ 83 w 235"/>
                  <a:gd name="T33" fmla="*/ 22 h 411"/>
                  <a:gd name="T34" fmla="*/ 67 w 235"/>
                  <a:gd name="T35" fmla="*/ 50 h 411"/>
                  <a:gd name="T36" fmla="*/ 48 w 235"/>
                  <a:gd name="T37" fmla="*/ 107 h 411"/>
                  <a:gd name="T38" fmla="*/ 29 w 235"/>
                  <a:gd name="T39" fmla="*/ 169 h 411"/>
                  <a:gd name="T40" fmla="*/ 21 w 235"/>
                  <a:gd name="T41" fmla="*/ 226 h 411"/>
                  <a:gd name="T42" fmla="*/ 40 w 235"/>
                  <a:gd name="T43" fmla="*/ 243 h 411"/>
                  <a:gd name="T44" fmla="*/ 36 w 235"/>
                  <a:gd name="T45" fmla="*/ 262 h 411"/>
                  <a:gd name="T46" fmla="*/ 33 w 235"/>
                  <a:gd name="T47" fmla="*/ 311 h 411"/>
                  <a:gd name="T48" fmla="*/ 33 w 235"/>
                  <a:gd name="T49" fmla="*/ 368 h 411"/>
                  <a:gd name="T50" fmla="*/ 48 w 235"/>
                  <a:gd name="T51" fmla="*/ 411 h 411"/>
                  <a:gd name="T52" fmla="*/ 33 w 235"/>
                  <a:gd name="T53" fmla="*/ 411 h 411"/>
                  <a:gd name="T54" fmla="*/ 29 w 235"/>
                  <a:gd name="T55" fmla="*/ 399 h 411"/>
                  <a:gd name="T56" fmla="*/ 21 w 235"/>
                  <a:gd name="T57" fmla="*/ 364 h 411"/>
                  <a:gd name="T58" fmla="*/ 19 w 235"/>
                  <a:gd name="T59" fmla="*/ 314 h 411"/>
                  <a:gd name="T60" fmla="*/ 26 w 235"/>
                  <a:gd name="T61" fmla="*/ 252 h 411"/>
                  <a:gd name="T62" fmla="*/ 0 w 235"/>
                  <a:gd name="T63" fmla="*/ 231 h 411"/>
                  <a:gd name="T64" fmla="*/ 7 w 235"/>
                  <a:gd name="T65" fmla="*/ 190 h 411"/>
                  <a:gd name="T66" fmla="*/ 29 w 235"/>
                  <a:gd name="T67" fmla="*/ 105 h 411"/>
                  <a:gd name="T68" fmla="*/ 69 w 235"/>
                  <a:gd name="T69" fmla="*/ 22 h 411"/>
                  <a:gd name="T70" fmla="*/ 128 w 235"/>
                  <a:gd name="T71" fmla="*/ 0 h 411"/>
                  <a:gd name="T72" fmla="*/ 124 w 235"/>
                  <a:gd name="T73" fmla="*/ 7 h 411"/>
                  <a:gd name="T74" fmla="*/ 114 w 235"/>
                  <a:gd name="T75" fmla="*/ 24 h 411"/>
                  <a:gd name="T76" fmla="*/ 107 w 235"/>
                  <a:gd name="T77" fmla="*/ 52 h 411"/>
                  <a:gd name="T78" fmla="*/ 109 w 235"/>
                  <a:gd name="T79" fmla="*/ 93 h 411"/>
                  <a:gd name="T80" fmla="*/ 119 w 235"/>
                  <a:gd name="T81" fmla="*/ 133 h 411"/>
                  <a:gd name="T82" fmla="*/ 138 w 235"/>
                  <a:gd name="T83" fmla="*/ 169 h 411"/>
                  <a:gd name="T84" fmla="*/ 157 w 235"/>
                  <a:gd name="T85" fmla="*/ 195 h 411"/>
                  <a:gd name="T86" fmla="*/ 171 w 235"/>
                  <a:gd name="T87" fmla="*/ 205 h 411"/>
                  <a:gd name="T88" fmla="*/ 178 w 235"/>
                  <a:gd name="T89" fmla="*/ 202 h 411"/>
                  <a:gd name="T90" fmla="*/ 195 w 235"/>
                  <a:gd name="T91" fmla="*/ 193 h 411"/>
                  <a:gd name="T92" fmla="*/ 209 w 235"/>
                  <a:gd name="T93" fmla="*/ 183 h 411"/>
                  <a:gd name="T94" fmla="*/ 216 w 235"/>
                  <a:gd name="T95" fmla="*/ 178 h 411"/>
                  <a:gd name="T96" fmla="*/ 235 w 235"/>
                  <a:gd name="T97" fmla="*/ 178 h 411"/>
                  <a:gd name="T98" fmla="*/ 235 w 235"/>
                  <a:gd name="T99" fmla="*/ 178 h 41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5" h="411">
                    <a:moveTo>
                      <a:pt x="235" y="178"/>
                    </a:moveTo>
                    <a:lnTo>
                      <a:pt x="226" y="186"/>
                    </a:lnTo>
                    <a:lnTo>
                      <a:pt x="204" y="200"/>
                    </a:lnTo>
                    <a:lnTo>
                      <a:pt x="178" y="212"/>
                    </a:lnTo>
                    <a:lnTo>
                      <a:pt x="164" y="219"/>
                    </a:lnTo>
                    <a:lnTo>
                      <a:pt x="145" y="202"/>
                    </a:lnTo>
                    <a:lnTo>
                      <a:pt x="124" y="169"/>
                    </a:lnTo>
                    <a:lnTo>
                      <a:pt x="105" y="126"/>
                    </a:lnTo>
                    <a:lnTo>
                      <a:pt x="95" y="86"/>
                    </a:lnTo>
                    <a:lnTo>
                      <a:pt x="98" y="50"/>
                    </a:lnTo>
                    <a:lnTo>
                      <a:pt x="105" y="31"/>
                    </a:lnTo>
                    <a:lnTo>
                      <a:pt x="109" y="17"/>
                    </a:lnTo>
                    <a:lnTo>
                      <a:pt x="112" y="14"/>
                    </a:lnTo>
                    <a:lnTo>
                      <a:pt x="109" y="12"/>
                    </a:lnTo>
                    <a:lnTo>
                      <a:pt x="102" y="12"/>
                    </a:lnTo>
                    <a:lnTo>
                      <a:pt x="93" y="14"/>
                    </a:lnTo>
                    <a:lnTo>
                      <a:pt x="83" y="22"/>
                    </a:lnTo>
                    <a:lnTo>
                      <a:pt x="67" y="50"/>
                    </a:lnTo>
                    <a:lnTo>
                      <a:pt x="48" y="107"/>
                    </a:lnTo>
                    <a:lnTo>
                      <a:pt x="29" y="169"/>
                    </a:lnTo>
                    <a:lnTo>
                      <a:pt x="21" y="226"/>
                    </a:lnTo>
                    <a:lnTo>
                      <a:pt x="40" y="243"/>
                    </a:lnTo>
                    <a:lnTo>
                      <a:pt x="36" y="262"/>
                    </a:lnTo>
                    <a:lnTo>
                      <a:pt x="33" y="311"/>
                    </a:lnTo>
                    <a:lnTo>
                      <a:pt x="33" y="368"/>
                    </a:lnTo>
                    <a:lnTo>
                      <a:pt x="48" y="411"/>
                    </a:lnTo>
                    <a:lnTo>
                      <a:pt x="33" y="411"/>
                    </a:lnTo>
                    <a:lnTo>
                      <a:pt x="29" y="399"/>
                    </a:lnTo>
                    <a:lnTo>
                      <a:pt x="21" y="364"/>
                    </a:lnTo>
                    <a:lnTo>
                      <a:pt x="19" y="314"/>
                    </a:lnTo>
                    <a:lnTo>
                      <a:pt x="26" y="252"/>
                    </a:lnTo>
                    <a:lnTo>
                      <a:pt x="0" y="231"/>
                    </a:lnTo>
                    <a:lnTo>
                      <a:pt x="7" y="190"/>
                    </a:lnTo>
                    <a:lnTo>
                      <a:pt x="29" y="105"/>
                    </a:lnTo>
                    <a:lnTo>
                      <a:pt x="69" y="22"/>
                    </a:lnTo>
                    <a:lnTo>
                      <a:pt x="128" y="0"/>
                    </a:lnTo>
                    <a:lnTo>
                      <a:pt x="124" y="7"/>
                    </a:lnTo>
                    <a:lnTo>
                      <a:pt x="114" y="24"/>
                    </a:lnTo>
                    <a:lnTo>
                      <a:pt x="107" y="52"/>
                    </a:lnTo>
                    <a:lnTo>
                      <a:pt x="109" y="93"/>
                    </a:lnTo>
                    <a:lnTo>
                      <a:pt x="119" y="133"/>
                    </a:lnTo>
                    <a:lnTo>
                      <a:pt x="138" y="169"/>
                    </a:lnTo>
                    <a:lnTo>
                      <a:pt x="157" y="195"/>
                    </a:lnTo>
                    <a:lnTo>
                      <a:pt x="171" y="205"/>
                    </a:lnTo>
                    <a:lnTo>
                      <a:pt x="178" y="202"/>
                    </a:lnTo>
                    <a:lnTo>
                      <a:pt x="195" y="193"/>
                    </a:lnTo>
                    <a:lnTo>
                      <a:pt x="209" y="183"/>
                    </a:lnTo>
                    <a:lnTo>
                      <a:pt x="216" y="178"/>
                    </a:lnTo>
                    <a:lnTo>
                      <a:pt x="235" y="17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305"/>
              <p:cNvSpPr>
                <a:spLocks/>
              </p:cNvSpPr>
              <p:nvPr/>
            </p:nvSpPr>
            <p:spPr bwMode="auto">
              <a:xfrm>
                <a:off x="8968" y="2509"/>
                <a:ext cx="100" cy="192"/>
              </a:xfrm>
              <a:custGeom>
                <a:avLst/>
                <a:gdLst>
                  <a:gd name="T0" fmla="*/ 0 w 100"/>
                  <a:gd name="T1" fmla="*/ 7 h 192"/>
                  <a:gd name="T2" fmla="*/ 19 w 100"/>
                  <a:gd name="T3" fmla="*/ 0 h 192"/>
                  <a:gd name="T4" fmla="*/ 19 w 100"/>
                  <a:gd name="T5" fmla="*/ 16 h 192"/>
                  <a:gd name="T6" fmla="*/ 26 w 100"/>
                  <a:gd name="T7" fmla="*/ 66 h 192"/>
                  <a:gd name="T8" fmla="*/ 50 w 100"/>
                  <a:gd name="T9" fmla="*/ 128 h 192"/>
                  <a:gd name="T10" fmla="*/ 100 w 100"/>
                  <a:gd name="T11" fmla="*/ 188 h 192"/>
                  <a:gd name="T12" fmla="*/ 90 w 100"/>
                  <a:gd name="T13" fmla="*/ 192 h 192"/>
                  <a:gd name="T14" fmla="*/ 78 w 100"/>
                  <a:gd name="T15" fmla="*/ 178 h 192"/>
                  <a:gd name="T16" fmla="*/ 47 w 100"/>
                  <a:gd name="T17" fmla="*/ 142 h 192"/>
                  <a:gd name="T18" fmla="*/ 19 w 100"/>
                  <a:gd name="T19" fmla="*/ 83 h 192"/>
                  <a:gd name="T20" fmla="*/ 2 w 100"/>
                  <a:gd name="T21" fmla="*/ 12 h 192"/>
                  <a:gd name="T22" fmla="*/ 0 w 100"/>
                  <a:gd name="T23" fmla="*/ 7 h 192"/>
                  <a:gd name="T24" fmla="*/ 0 w 100"/>
                  <a:gd name="T25" fmla="*/ 7 h 1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0" h="192">
                    <a:moveTo>
                      <a:pt x="0" y="7"/>
                    </a:moveTo>
                    <a:lnTo>
                      <a:pt x="19" y="0"/>
                    </a:lnTo>
                    <a:lnTo>
                      <a:pt x="19" y="16"/>
                    </a:lnTo>
                    <a:lnTo>
                      <a:pt x="26" y="66"/>
                    </a:lnTo>
                    <a:lnTo>
                      <a:pt x="50" y="128"/>
                    </a:lnTo>
                    <a:lnTo>
                      <a:pt x="100" y="188"/>
                    </a:lnTo>
                    <a:lnTo>
                      <a:pt x="90" y="192"/>
                    </a:lnTo>
                    <a:lnTo>
                      <a:pt x="78" y="178"/>
                    </a:lnTo>
                    <a:lnTo>
                      <a:pt x="47" y="142"/>
                    </a:lnTo>
                    <a:lnTo>
                      <a:pt x="19" y="83"/>
                    </a:lnTo>
                    <a:lnTo>
                      <a:pt x="2" y="12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306"/>
              <p:cNvSpPr>
                <a:spLocks/>
              </p:cNvSpPr>
              <p:nvPr/>
            </p:nvSpPr>
            <p:spPr bwMode="auto">
              <a:xfrm>
                <a:off x="9106" y="3003"/>
                <a:ext cx="149" cy="768"/>
              </a:xfrm>
              <a:custGeom>
                <a:avLst/>
                <a:gdLst>
                  <a:gd name="T0" fmla="*/ 2 w 149"/>
                  <a:gd name="T1" fmla="*/ 0 h 768"/>
                  <a:gd name="T2" fmla="*/ 147 w 149"/>
                  <a:gd name="T3" fmla="*/ 86 h 768"/>
                  <a:gd name="T4" fmla="*/ 147 w 149"/>
                  <a:gd name="T5" fmla="*/ 190 h 768"/>
                  <a:gd name="T6" fmla="*/ 149 w 149"/>
                  <a:gd name="T7" fmla="*/ 418 h 768"/>
                  <a:gd name="T8" fmla="*/ 149 w 149"/>
                  <a:gd name="T9" fmla="*/ 649 h 768"/>
                  <a:gd name="T10" fmla="*/ 147 w 149"/>
                  <a:gd name="T11" fmla="*/ 758 h 768"/>
                  <a:gd name="T12" fmla="*/ 140 w 149"/>
                  <a:gd name="T13" fmla="*/ 763 h 768"/>
                  <a:gd name="T14" fmla="*/ 123 w 149"/>
                  <a:gd name="T15" fmla="*/ 768 h 768"/>
                  <a:gd name="T16" fmla="*/ 109 w 149"/>
                  <a:gd name="T17" fmla="*/ 768 h 768"/>
                  <a:gd name="T18" fmla="*/ 102 w 149"/>
                  <a:gd name="T19" fmla="*/ 768 h 768"/>
                  <a:gd name="T20" fmla="*/ 102 w 149"/>
                  <a:gd name="T21" fmla="*/ 751 h 768"/>
                  <a:gd name="T22" fmla="*/ 107 w 149"/>
                  <a:gd name="T23" fmla="*/ 751 h 768"/>
                  <a:gd name="T24" fmla="*/ 114 w 149"/>
                  <a:gd name="T25" fmla="*/ 751 h 768"/>
                  <a:gd name="T26" fmla="*/ 123 w 149"/>
                  <a:gd name="T27" fmla="*/ 746 h 768"/>
                  <a:gd name="T28" fmla="*/ 128 w 149"/>
                  <a:gd name="T29" fmla="*/ 739 h 768"/>
                  <a:gd name="T30" fmla="*/ 130 w 149"/>
                  <a:gd name="T31" fmla="*/ 632 h 768"/>
                  <a:gd name="T32" fmla="*/ 133 w 149"/>
                  <a:gd name="T33" fmla="*/ 413 h 768"/>
                  <a:gd name="T34" fmla="*/ 128 w 149"/>
                  <a:gd name="T35" fmla="*/ 193 h 768"/>
                  <a:gd name="T36" fmla="*/ 121 w 149"/>
                  <a:gd name="T37" fmla="*/ 86 h 768"/>
                  <a:gd name="T38" fmla="*/ 95 w 149"/>
                  <a:gd name="T39" fmla="*/ 71 h 768"/>
                  <a:gd name="T40" fmla="*/ 54 w 149"/>
                  <a:gd name="T41" fmla="*/ 50 h 768"/>
                  <a:gd name="T42" fmla="*/ 14 w 149"/>
                  <a:gd name="T43" fmla="*/ 31 h 768"/>
                  <a:gd name="T44" fmla="*/ 0 w 149"/>
                  <a:gd name="T45" fmla="*/ 24 h 768"/>
                  <a:gd name="T46" fmla="*/ 2 w 149"/>
                  <a:gd name="T47" fmla="*/ 0 h 768"/>
                  <a:gd name="T48" fmla="*/ 2 w 149"/>
                  <a:gd name="T49" fmla="*/ 0 h 7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9" h="768">
                    <a:moveTo>
                      <a:pt x="2" y="0"/>
                    </a:moveTo>
                    <a:lnTo>
                      <a:pt x="147" y="86"/>
                    </a:lnTo>
                    <a:lnTo>
                      <a:pt x="147" y="190"/>
                    </a:lnTo>
                    <a:lnTo>
                      <a:pt x="149" y="418"/>
                    </a:lnTo>
                    <a:lnTo>
                      <a:pt x="149" y="649"/>
                    </a:lnTo>
                    <a:lnTo>
                      <a:pt x="147" y="758"/>
                    </a:lnTo>
                    <a:lnTo>
                      <a:pt x="140" y="763"/>
                    </a:lnTo>
                    <a:lnTo>
                      <a:pt x="123" y="768"/>
                    </a:lnTo>
                    <a:lnTo>
                      <a:pt x="109" y="768"/>
                    </a:lnTo>
                    <a:lnTo>
                      <a:pt x="102" y="768"/>
                    </a:lnTo>
                    <a:lnTo>
                      <a:pt x="102" y="751"/>
                    </a:lnTo>
                    <a:lnTo>
                      <a:pt x="107" y="751"/>
                    </a:lnTo>
                    <a:lnTo>
                      <a:pt x="114" y="751"/>
                    </a:lnTo>
                    <a:lnTo>
                      <a:pt x="123" y="746"/>
                    </a:lnTo>
                    <a:lnTo>
                      <a:pt x="128" y="739"/>
                    </a:lnTo>
                    <a:lnTo>
                      <a:pt x="130" y="632"/>
                    </a:lnTo>
                    <a:lnTo>
                      <a:pt x="133" y="413"/>
                    </a:lnTo>
                    <a:lnTo>
                      <a:pt x="128" y="193"/>
                    </a:lnTo>
                    <a:lnTo>
                      <a:pt x="121" y="86"/>
                    </a:lnTo>
                    <a:lnTo>
                      <a:pt x="95" y="71"/>
                    </a:lnTo>
                    <a:lnTo>
                      <a:pt x="54" y="50"/>
                    </a:lnTo>
                    <a:lnTo>
                      <a:pt x="14" y="31"/>
                    </a:lnTo>
                    <a:lnTo>
                      <a:pt x="0" y="2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307"/>
              <p:cNvSpPr>
                <a:spLocks/>
              </p:cNvSpPr>
              <p:nvPr/>
            </p:nvSpPr>
            <p:spPr bwMode="auto">
              <a:xfrm>
                <a:off x="9134" y="3074"/>
                <a:ext cx="112" cy="685"/>
              </a:xfrm>
              <a:custGeom>
                <a:avLst/>
                <a:gdLst>
                  <a:gd name="T0" fmla="*/ 79 w 112"/>
                  <a:gd name="T1" fmla="*/ 685 h 685"/>
                  <a:gd name="T2" fmla="*/ 76 w 112"/>
                  <a:gd name="T3" fmla="*/ 585 h 685"/>
                  <a:gd name="T4" fmla="*/ 76 w 112"/>
                  <a:gd name="T5" fmla="*/ 369 h 685"/>
                  <a:gd name="T6" fmla="*/ 74 w 112"/>
                  <a:gd name="T7" fmla="*/ 152 h 685"/>
                  <a:gd name="T8" fmla="*/ 74 w 112"/>
                  <a:gd name="T9" fmla="*/ 53 h 685"/>
                  <a:gd name="T10" fmla="*/ 81 w 112"/>
                  <a:gd name="T11" fmla="*/ 43 h 685"/>
                  <a:gd name="T12" fmla="*/ 93 w 112"/>
                  <a:gd name="T13" fmla="*/ 38 h 685"/>
                  <a:gd name="T14" fmla="*/ 105 w 112"/>
                  <a:gd name="T15" fmla="*/ 34 h 685"/>
                  <a:gd name="T16" fmla="*/ 112 w 112"/>
                  <a:gd name="T17" fmla="*/ 31 h 685"/>
                  <a:gd name="T18" fmla="*/ 93 w 112"/>
                  <a:gd name="T19" fmla="*/ 12 h 685"/>
                  <a:gd name="T20" fmla="*/ 55 w 112"/>
                  <a:gd name="T21" fmla="*/ 29 h 685"/>
                  <a:gd name="T22" fmla="*/ 0 w 112"/>
                  <a:gd name="T23" fmla="*/ 0 h 685"/>
                  <a:gd name="T24" fmla="*/ 7 w 112"/>
                  <a:gd name="T25" fmla="*/ 19 h 685"/>
                  <a:gd name="T26" fmla="*/ 12 w 112"/>
                  <a:gd name="T27" fmla="*/ 22 h 685"/>
                  <a:gd name="T28" fmla="*/ 26 w 112"/>
                  <a:gd name="T29" fmla="*/ 29 h 685"/>
                  <a:gd name="T30" fmla="*/ 41 w 112"/>
                  <a:gd name="T31" fmla="*/ 36 h 685"/>
                  <a:gd name="T32" fmla="*/ 50 w 112"/>
                  <a:gd name="T33" fmla="*/ 43 h 685"/>
                  <a:gd name="T34" fmla="*/ 53 w 112"/>
                  <a:gd name="T35" fmla="*/ 136 h 685"/>
                  <a:gd name="T36" fmla="*/ 53 w 112"/>
                  <a:gd name="T37" fmla="*/ 338 h 685"/>
                  <a:gd name="T38" fmla="*/ 53 w 112"/>
                  <a:gd name="T39" fmla="*/ 537 h 685"/>
                  <a:gd name="T40" fmla="*/ 55 w 112"/>
                  <a:gd name="T41" fmla="*/ 630 h 685"/>
                  <a:gd name="T42" fmla="*/ 79 w 112"/>
                  <a:gd name="T43" fmla="*/ 685 h 685"/>
                  <a:gd name="T44" fmla="*/ 79 w 112"/>
                  <a:gd name="T45" fmla="*/ 685 h 68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2" h="685">
                    <a:moveTo>
                      <a:pt x="79" y="685"/>
                    </a:moveTo>
                    <a:lnTo>
                      <a:pt x="76" y="585"/>
                    </a:lnTo>
                    <a:lnTo>
                      <a:pt x="76" y="369"/>
                    </a:lnTo>
                    <a:lnTo>
                      <a:pt x="74" y="152"/>
                    </a:lnTo>
                    <a:lnTo>
                      <a:pt x="74" y="53"/>
                    </a:lnTo>
                    <a:lnTo>
                      <a:pt x="81" y="43"/>
                    </a:lnTo>
                    <a:lnTo>
                      <a:pt x="93" y="38"/>
                    </a:lnTo>
                    <a:lnTo>
                      <a:pt x="105" y="34"/>
                    </a:lnTo>
                    <a:lnTo>
                      <a:pt x="112" y="31"/>
                    </a:lnTo>
                    <a:lnTo>
                      <a:pt x="93" y="12"/>
                    </a:lnTo>
                    <a:lnTo>
                      <a:pt x="55" y="29"/>
                    </a:lnTo>
                    <a:lnTo>
                      <a:pt x="0" y="0"/>
                    </a:lnTo>
                    <a:lnTo>
                      <a:pt x="7" y="19"/>
                    </a:lnTo>
                    <a:lnTo>
                      <a:pt x="12" y="22"/>
                    </a:lnTo>
                    <a:lnTo>
                      <a:pt x="26" y="29"/>
                    </a:lnTo>
                    <a:lnTo>
                      <a:pt x="41" y="36"/>
                    </a:lnTo>
                    <a:lnTo>
                      <a:pt x="50" y="43"/>
                    </a:lnTo>
                    <a:lnTo>
                      <a:pt x="53" y="136"/>
                    </a:lnTo>
                    <a:lnTo>
                      <a:pt x="53" y="338"/>
                    </a:lnTo>
                    <a:lnTo>
                      <a:pt x="53" y="537"/>
                    </a:lnTo>
                    <a:lnTo>
                      <a:pt x="55" y="630"/>
                    </a:lnTo>
                    <a:lnTo>
                      <a:pt x="79" y="68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308"/>
              <p:cNvSpPr>
                <a:spLocks/>
              </p:cNvSpPr>
              <p:nvPr/>
            </p:nvSpPr>
            <p:spPr bwMode="auto">
              <a:xfrm>
                <a:off x="8706" y="3013"/>
                <a:ext cx="317" cy="327"/>
              </a:xfrm>
              <a:custGeom>
                <a:avLst/>
                <a:gdLst>
                  <a:gd name="T0" fmla="*/ 3 w 317"/>
                  <a:gd name="T1" fmla="*/ 52 h 327"/>
                  <a:gd name="T2" fmla="*/ 22 w 317"/>
                  <a:gd name="T3" fmla="*/ 4 h 327"/>
                  <a:gd name="T4" fmla="*/ 79 w 317"/>
                  <a:gd name="T5" fmla="*/ 2 h 327"/>
                  <a:gd name="T6" fmla="*/ 155 w 317"/>
                  <a:gd name="T7" fmla="*/ 33 h 327"/>
                  <a:gd name="T8" fmla="*/ 181 w 317"/>
                  <a:gd name="T9" fmla="*/ 90 h 327"/>
                  <a:gd name="T10" fmla="*/ 202 w 317"/>
                  <a:gd name="T11" fmla="*/ 128 h 327"/>
                  <a:gd name="T12" fmla="*/ 243 w 317"/>
                  <a:gd name="T13" fmla="*/ 135 h 327"/>
                  <a:gd name="T14" fmla="*/ 262 w 317"/>
                  <a:gd name="T15" fmla="*/ 147 h 327"/>
                  <a:gd name="T16" fmla="*/ 295 w 317"/>
                  <a:gd name="T17" fmla="*/ 137 h 327"/>
                  <a:gd name="T18" fmla="*/ 317 w 317"/>
                  <a:gd name="T19" fmla="*/ 137 h 327"/>
                  <a:gd name="T20" fmla="*/ 283 w 317"/>
                  <a:gd name="T21" fmla="*/ 154 h 327"/>
                  <a:gd name="T22" fmla="*/ 248 w 317"/>
                  <a:gd name="T23" fmla="*/ 149 h 327"/>
                  <a:gd name="T24" fmla="*/ 217 w 317"/>
                  <a:gd name="T25" fmla="*/ 140 h 327"/>
                  <a:gd name="T26" fmla="*/ 181 w 317"/>
                  <a:gd name="T27" fmla="*/ 133 h 327"/>
                  <a:gd name="T28" fmla="*/ 162 w 317"/>
                  <a:gd name="T29" fmla="*/ 57 h 327"/>
                  <a:gd name="T30" fmla="*/ 105 w 317"/>
                  <a:gd name="T31" fmla="*/ 19 h 327"/>
                  <a:gd name="T32" fmla="*/ 31 w 317"/>
                  <a:gd name="T33" fmla="*/ 16 h 327"/>
                  <a:gd name="T34" fmla="*/ 12 w 317"/>
                  <a:gd name="T35" fmla="*/ 61 h 327"/>
                  <a:gd name="T36" fmla="*/ 77 w 317"/>
                  <a:gd name="T37" fmla="*/ 61 h 327"/>
                  <a:gd name="T38" fmla="*/ 117 w 317"/>
                  <a:gd name="T39" fmla="*/ 99 h 327"/>
                  <a:gd name="T40" fmla="*/ 131 w 317"/>
                  <a:gd name="T41" fmla="*/ 123 h 327"/>
                  <a:gd name="T42" fmla="*/ 164 w 317"/>
                  <a:gd name="T43" fmla="*/ 142 h 327"/>
                  <a:gd name="T44" fmla="*/ 179 w 317"/>
                  <a:gd name="T45" fmla="*/ 206 h 327"/>
                  <a:gd name="T46" fmla="*/ 219 w 317"/>
                  <a:gd name="T47" fmla="*/ 237 h 327"/>
                  <a:gd name="T48" fmla="*/ 236 w 317"/>
                  <a:gd name="T49" fmla="*/ 225 h 327"/>
                  <a:gd name="T50" fmla="*/ 257 w 317"/>
                  <a:gd name="T51" fmla="*/ 223 h 327"/>
                  <a:gd name="T52" fmla="*/ 281 w 317"/>
                  <a:gd name="T53" fmla="*/ 232 h 327"/>
                  <a:gd name="T54" fmla="*/ 276 w 317"/>
                  <a:gd name="T55" fmla="*/ 242 h 327"/>
                  <a:gd name="T56" fmla="*/ 245 w 317"/>
                  <a:gd name="T57" fmla="*/ 235 h 327"/>
                  <a:gd name="T58" fmla="*/ 210 w 317"/>
                  <a:gd name="T59" fmla="*/ 247 h 327"/>
                  <a:gd name="T60" fmla="*/ 174 w 317"/>
                  <a:gd name="T61" fmla="*/ 216 h 327"/>
                  <a:gd name="T62" fmla="*/ 160 w 317"/>
                  <a:gd name="T63" fmla="*/ 166 h 327"/>
                  <a:gd name="T64" fmla="*/ 141 w 317"/>
                  <a:gd name="T65" fmla="*/ 137 h 327"/>
                  <a:gd name="T66" fmla="*/ 115 w 317"/>
                  <a:gd name="T67" fmla="*/ 125 h 327"/>
                  <a:gd name="T68" fmla="*/ 107 w 317"/>
                  <a:gd name="T69" fmla="*/ 92 h 327"/>
                  <a:gd name="T70" fmla="*/ 72 w 317"/>
                  <a:gd name="T71" fmla="*/ 71 h 327"/>
                  <a:gd name="T72" fmla="*/ 19 w 317"/>
                  <a:gd name="T73" fmla="*/ 76 h 327"/>
                  <a:gd name="T74" fmla="*/ 81 w 317"/>
                  <a:gd name="T75" fmla="*/ 133 h 327"/>
                  <a:gd name="T76" fmla="*/ 110 w 317"/>
                  <a:gd name="T77" fmla="*/ 192 h 327"/>
                  <a:gd name="T78" fmla="*/ 124 w 317"/>
                  <a:gd name="T79" fmla="*/ 235 h 327"/>
                  <a:gd name="T80" fmla="*/ 112 w 317"/>
                  <a:gd name="T81" fmla="*/ 327 h 327"/>
                  <a:gd name="T82" fmla="*/ 79 w 317"/>
                  <a:gd name="T83" fmla="*/ 318 h 327"/>
                  <a:gd name="T84" fmla="*/ 79 w 317"/>
                  <a:gd name="T85" fmla="*/ 311 h 327"/>
                  <a:gd name="T86" fmla="*/ 98 w 317"/>
                  <a:gd name="T87" fmla="*/ 316 h 327"/>
                  <a:gd name="T88" fmla="*/ 112 w 317"/>
                  <a:gd name="T89" fmla="*/ 261 h 327"/>
                  <a:gd name="T90" fmla="*/ 98 w 317"/>
                  <a:gd name="T91" fmla="*/ 204 h 327"/>
                  <a:gd name="T92" fmla="*/ 67 w 317"/>
                  <a:gd name="T93" fmla="*/ 216 h 327"/>
                  <a:gd name="T94" fmla="*/ 53 w 317"/>
                  <a:gd name="T95" fmla="*/ 216 h 327"/>
                  <a:gd name="T96" fmla="*/ 69 w 317"/>
                  <a:gd name="T97" fmla="*/ 202 h 327"/>
                  <a:gd name="T98" fmla="*/ 79 w 317"/>
                  <a:gd name="T99" fmla="*/ 175 h 327"/>
                  <a:gd name="T100" fmla="*/ 0 w 317"/>
                  <a:gd name="T101" fmla="*/ 83 h 3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7" h="327">
                    <a:moveTo>
                      <a:pt x="0" y="83"/>
                    </a:moveTo>
                    <a:lnTo>
                      <a:pt x="0" y="71"/>
                    </a:lnTo>
                    <a:lnTo>
                      <a:pt x="3" y="52"/>
                    </a:lnTo>
                    <a:lnTo>
                      <a:pt x="5" y="28"/>
                    </a:lnTo>
                    <a:lnTo>
                      <a:pt x="12" y="14"/>
                    </a:lnTo>
                    <a:lnTo>
                      <a:pt x="22" y="4"/>
                    </a:lnTo>
                    <a:lnTo>
                      <a:pt x="39" y="2"/>
                    </a:lnTo>
                    <a:lnTo>
                      <a:pt x="58" y="0"/>
                    </a:lnTo>
                    <a:lnTo>
                      <a:pt x="79" y="2"/>
                    </a:lnTo>
                    <a:lnTo>
                      <a:pt x="100" y="4"/>
                    </a:lnTo>
                    <a:lnTo>
                      <a:pt x="131" y="16"/>
                    </a:lnTo>
                    <a:lnTo>
                      <a:pt x="155" y="33"/>
                    </a:lnTo>
                    <a:lnTo>
                      <a:pt x="169" y="49"/>
                    </a:lnTo>
                    <a:lnTo>
                      <a:pt x="174" y="68"/>
                    </a:lnTo>
                    <a:lnTo>
                      <a:pt x="181" y="90"/>
                    </a:lnTo>
                    <a:lnTo>
                      <a:pt x="183" y="111"/>
                    </a:lnTo>
                    <a:lnTo>
                      <a:pt x="193" y="125"/>
                    </a:lnTo>
                    <a:lnTo>
                      <a:pt x="202" y="128"/>
                    </a:lnTo>
                    <a:lnTo>
                      <a:pt x="217" y="130"/>
                    </a:lnTo>
                    <a:lnTo>
                      <a:pt x="233" y="130"/>
                    </a:lnTo>
                    <a:lnTo>
                      <a:pt x="243" y="135"/>
                    </a:lnTo>
                    <a:lnTo>
                      <a:pt x="248" y="137"/>
                    </a:lnTo>
                    <a:lnTo>
                      <a:pt x="255" y="144"/>
                    </a:lnTo>
                    <a:lnTo>
                      <a:pt x="262" y="147"/>
                    </a:lnTo>
                    <a:lnTo>
                      <a:pt x="271" y="147"/>
                    </a:lnTo>
                    <a:lnTo>
                      <a:pt x="281" y="142"/>
                    </a:lnTo>
                    <a:lnTo>
                      <a:pt x="295" y="137"/>
                    </a:lnTo>
                    <a:lnTo>
                      <a:pt x="305" y="130"/>
                    </a:lnTo>
                    <a:lnTo>
                      <a:pt x="309" y="128"/>
                    </a:lnTo>
                    <a:lnTo>
                      <a:pt x="317" y="137"/>
                    </a:lnTo>
                    <a:lnTo>
                      <a:pt x="312" y="140"/>
                    </a:lnTo>
                    <a:lnTo>
                      <a:pt x="298" y="147"/>
                    </a:lnTo>
                    <a:lnTo>
                      <a:pt x="283" y="154"/>
                    </a:lnTo>
                    <a:lnTo>
                      <a:pt x="269" y="156"/>
                    </a:lnTo>
                    <a:lnTo>
                      <a:pt x="257" y="154"/>
                    </a:lnTo>
                    <a:lnTo>
                      <a:pt x="248" y="149"/>
                    </a:lnTo>
                    <a:lnTo>
                      <a:pt x="238" y="142"/>
                    </a:lnTo>
                    <a:lnTo>
                      <a:pt x="229" y="142"/>
                    </a:lnTo>
                    <a:lnTo>
                      <a:pt x="217" y="140"/>
                    </a:lnTo>
                    <a:lnTo>
                      <a:pt x="202" y="140"/>
                    </a:lnTo>
                    <a:lnTo>
                      <a:pt x="188" y="135"/>
                    </a:lnTo>
                    <a:lnTo>
                      <a:pt x="181" y="133"/>
                    </a:lnTo>
                    <a:lnTo>
                      <a:pt x="176" y="114"/>
                    </a:lnTo>
                    <a:lnTo>
                      <a:pt x="169" y="85"/>
                    </a:lnTo>
                    <a:lnTo>
                      <a:pt x="162" y="57"/>
                    </a:lnTo>
                    <a:lnTo>
                      <a:pt x="155" y="42"/>
                    </a:lnTo>
                    <a:lnTo>
                      <a:pt x="134" y="33"/>
                    </a:lnTo>
                    <a:lnTo>
                      <a:pt x="105" y="19"/>
                    </a:lnTo>
                    <a:lnTo>
                      <a:pt x="72" y="11"/>
                    </a:lnTo>
                    <a:lnTo>
                      <a:pt x="46" y="11"/>
                    </a:lnTo>
                    <a:lnTo>
                      <a:pt x="31" y="16"/>
                    </a:lnTo>
                    <a:lnTo>
                      <a:pt x="19" y="28"/>
                    </a:lnTo>
                    <a:lnTo>
                      <a:pt x="15" y="42"/>
                    </a:lnTo>
                    <a:lnTo>
                      <a:pt x="12" y="61"/>
                    </a:lnTo>
                    <a:lnTo>
                      <a:pt x="22" y="59"/>
                    </a:lnTo>
                    <a:lnTo>
                      <a:pt x="46" y="57"/>
                    </a:lnTo>
                    <a:lnTo>
                      <a:pt x="77" y="61"/>
                    </a:lnTo>
                    <a:lnTo>
                      <a:pt x="103" y="68"/>
                    </a:lnTo>
                    <a:lnTo>
                      <a:pt x="112" y="83"/>
                    </a:lnTo>
                    <a:lnTo>
                      <a:pt x="117" y="99"/>
                    </a:lnTo>
                    <a:lnTo>
                      <a:pt x="119" y="114"/>
                    </a:lnTo>
                    <a:lnTo>
                      <a:pt x="124" y="121"/>
                    </a:lnTo>
                    <a:lnTo>
                      <a:pt x="131" y="123"/>
                    </a:lnTo>
                    <a:lnTo>
                      <a:pt x="143" y="123"/>
                    </a:lnTo>
                    <a:lnTo>
                      <a:pt x="155" y="128"/>
                    </a:lnTo>
                    <a:lnTo>
                      <a:pt x="164" y="142"/>
                    </a:lnTo>
                    <a:lnTo>
                      <a:pt x="169" y="159"/>
                    </a:lnTo>
                    <a:lnTo>
                      <a:pt x="172" y="183"/>
                    </a:lnTo>
                    <a:lnTo>
                      <a:pt x="179" y="206"/>
                    </a:lnTo>
                    <a:lnTo>
                      <a:pt x="193" y="225"/>
                    </a:lnTo>
                    <a:lnTo>
                      <a:pt x="205" y="235"/>
                    </a:lnTo>
                    <a:lnTo>
                      <a:pt x="219" y="237"/>
                    </a:lnTo>
                    <a:lnTo>
                      <a:pt x="226" y="232"/>
                    </a:lnTo>
                    <a:lnTo>
                      <a:pt x="233" y="230"/>
                    </a:lnTo>
                    <a:lnTo>
                      <a:pt x="236" y="225"/>
                    </a:lnTo>
                    <a:lnTo>
                      <a:pt x="243" y="221"/>
                    </a:lnTo>
                    <a:lnTo>
                      <a:pt x="250" y="221"/>
                    </a:lnTo>
                    <a:lnTo>
                      <a:pt x="257" y="223"/>
                    </a:lnTo>
                    <a:lnTo>
                      <a:pt x="264" y="225"/>
                    </a:lnTo>
                    <a:lnTo>
                      <a:pt x="274" y="230"/>
                    </a:lnTo>
                    <a:lnTo>
                      <a:pt x="281" y="232"/>
                    </a:lnTo>
                    <a:lnTo>
                      <a:pt x="283" y="235"/>
                    </a:lnTo>
                    <a:lnTo>
                      <a:pt x="281" y="247"/>
                    </a:lnTo>
                    <a:lnTo>
                      <a:pt x="276" y="242"/>
                    </a:lnTo>
                    <a:lnTo>
                      <a:pt x="267" y="235"/>
                    </a:lnTo>
                    <a:lnTo>
                      <a:pt x="255" y="232"/>
                    </a:lnTo>
                    <a:lnTo>
                      <a:pt x="245" y="235"/>
                    </a:lnTo>
                    <a:lnTo>
                      <a:pt x="233" y="242"/>
                    </a:lnTo>
                    <a:lnTo>
                      <a:pt x="221" y="247"/>
                    </a:lnTo>
                    <a:lnTo>
                      <a:pt x="210" y="247"/>
                    </a:lnTo>
                    <a:lnTo>
                      <a:pt x="195" y="242"/>
                    </a:lnTo>
                    <a:lnTo>
                      <a:pt x="183" y="232"/>
                    </a:lnTo>
                    <a:lnTo>
                      <a:pt x="174" y="216"/>
                    </a:lnTo>
                    <a:lnTo>
                      <a:pt x="167" y="199"/>
                    </a:lnTo>
                    <a:lnTo>
                      <a:pt x="164" y="183"/>
                    </a:lnTo>
                    <a:lnTo>
                      <a:pt x="160" y="166"/>
                    </a:lnTo>
                    <a:lnTo>
                      <a:pt x="157" y="149"/>
                    </a:lnTo>
                    <a:lnTo>
                      <a:pt x="150" y="140"/>
                    </a:lnTo>
                    <a:lnTo>
                      <a:pt x="141" y="137"/>
                    </a:lnTo>
                    <a:lnTo>
                      <a:pt x="131" y="135"/>
                    </a:lnTo>
                    <a:lnTo>
                      <a:pt x="122" y="133"/>
                    </a:lnTo>
                    <a:lnTo>
                      <a:pt x="115" y="125"/>
                    </a:lnTo>
                    <a:lnTo>
                      <a:pt x="112" y="118"/>
                    </a:lnTo>
                    <a:lnTo>
                      <a:pt x="110" y="104"/>
                    </a:lnTo>
                    <a:lnTo>
                      <a:pt x="107" y="92"/>
                    </a:lnTo>
                    <a:lnTo>
                      <a:pt x="103" y="80"/>
                    </a:lnTo>
                    <a:lnTo>
                      <a:pt x="91" y="73"/>
                    </a:lnTo>
                    <a:lnTo>
                      <a:pt x="72" y="71"/>
                    </a:lnTo>
                    <a:lnTo>
                      <a:pt x="48" y="71"/>
                    </a:lnTo>
                    <a:lnTo>
                      <a:pt x="27" y="73"/>
                    </a:lnTo>
                    <a:lnTo>
                      <a:pt x="19" y="76"/>
                    </a:lnTo>
                    <a:lnTo>
                      <a:pt x="31" y="80"/>
                    </a:lnTo>
                    <a:lnTo>
                      <a:pt x="55" y="97"/>
                    </a:lnTo>
                    <a:lnTo>
                      <a:pt x="81" y="133"/>
                    </a:lnTo>
                    <a:lnTo>
                      <a:pt x="96" y="190"/>
                    </a:lnTo>
                    <a:lnTo>
                      <a:pt x="98" y="190"/>
                    </a:lnTo>
                    <a:lnTo>
                      <a:pt x="110" y="192"/>
                    </a:lnTo>
                    <a:lnTo>
                      <a:pt x="119" y="199"/>
                    </a:lnTo>
                    <a:lnTo>
                      <a:pt x="124" y="209"/>
                    </a:lnTo>
                    <a:lnTo>
                      <a:pt x="124" y="235"/>
                    </a:lnTo>
                    <a:lnTo>
                      <a:pt x="122" y="273"/>
                    </a:lnTo>
                    <a:lnTo>
                      <a:pt x="117" y="308"/>
                    </a:lnTo>
                    <a:lnTo>
                      <a:pt x="112" y="327"/>
                    </a:lnTo>
                    <a:lnTo>
                      <a:pt x="100" y="327"/>
                    </a:lnTo>
                    <a:lnTo>
                      <a:pt x="88" y="325"/>
                    </a:lnTo>
                    <a:lnTo>
                      <a:pt x="79" y="318"/>
                    </a:lnTo>
                    <a:lnTo>
                      <a:pt x="77" y="318"/>
                    </a:lnTo>
                    <a:lnTo>
                      <a:pt x="74" y="313"/>
                    </a:lnTo>
                    <a:lnTo>
                      <a:pt x="79" y="311"/>
                    </a:lnTo>
                    <a:lnTo>
                      <a:pt x="84" y="311"/>
                    </a:lnTo>
                    <a:lnTo>
                      <a:pt x="91" y="313"/>
                    </a:lnTo>
                    <a:lnTo>
                      <a:pt x="98" y="316"/>
                    </a:lnTo>
                    <a:lnTo>
                      <a:pt x="105" y="313"/>
                    </a:lnTo>
                    <a:lnTo>
                      <a:pt x="110" y="294"/>
                    </a:lnTo>
                    <a:lnTo>
                      <a:pt x="112" y="261"/>
                    </a:lnTo>
                    <a:lnTo>
                      <a:pt x="112" y="228"/>
                    </a:lnTo>
                    <a:lnTo>
                      <a:pt x="112" y="209"/>
                    </a:lnTo>
                    <a:lnTo>
                      <a:pt x="98" y="204"/>
                    </a:lnTo>
                    <a:lnTo>
                      <a:pt x="86" y="206"/>
                    </a:lnTo>
                    <a:lnTo>
                      <a:pt x="77" y="211"/>
                    </a:lnTo>
                    <a:lnTo>
                      <a:pt x="67" y="216"/>
                    </a:lnTo>
                    <a:lnTo>
                      <a:pt x="60" y="218"/>
                    </a:lnTo>
                    <a:lnTo>
                      <a:pt x="58" y="221"/>
                    </a:lnTo>
                    <a:lnTo>
                      <a:pt x="53" y="216"/>
                    </a:lnTo>
                    <a:lnTo>
                      <a:pt x="58" y="213"/>
                    </a:lnTo>
                    <a:lnTo>
                      <a:pt x="62" y="206"/>
                    </a:lnTo>
                    <a:lnTo>
                      <a:pt x="69" y="202"/>
                    </a:lnTo>
                    <a:lnTo>
                      <a:pt x="79" y="194"/>
                    </a:lnTo>
                    <a:lnTo>
                      <a:pt x="84" y="194"/>
                    </a:lnTo>
                    <a:lnTo>
                      <a:pt x="79" y="175"/>
                    </a:lnTo>
                    <a:lnTo>
                      <a:pt x="69" y="142"/>
                    </a:lnTo>
                    <a:lnTo>
                      <a:pt x="46" y="102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309"/>
              <p:cNvSpPr>
                <a:spLocks/>
              </p:cNvSpPr>
              <p:nvPr/>
            </p:nvSpPr>
            <p:spPr bwMode="auto">
              <a:xfrm>
                <a:off x="8638" y="3086"/>
                <a:ext cx="147" cy="466"/>
              </a:xfrm>
              <a:custGeom>
                <a:avLst/>
                <a:gdLst>
                  <a:gd name="T0" fmla="*/ 78 w 147"/>
                  <a:gd name="T1" fmla="*/ 7 h 466"/>
                  <a:gd name="T2" fmla="*/ 71 w 147"/>
                  <a:gd name="T3" fmla="*/ 17 h 466"/>
                  <a:gd name="T4" fmla="*/ 54 w 147"/>
                  <a:gd name="T5" fmla="*/ 48 h 466"/>
                  <a:gd name="T6" fmla="*/ 33 w 147"/>
                  <a:gd name="T7" fmla="*/ 93 h 466"/>
                  <a:gd name="T8" fmla="*/ 21 w 147"/>
                  <a:gd name="T9" fmla="*/ 152 h 466"/>
                  <a:gd name="T10" fmla="*/ 14 w 147"/>
                  <a:gd name="T11" fmla="*/ 209 h 466"/>
                  <a:gd name="T12" fmla="*/ 16 w 147"/>
                  <a:gd name="T13" fmla="*/ 254 h 466"/>
                  <a:gd name="T14" fmla="*/ 21 w 147"/>
                  <a:gd name="T15" fmla="*/ 285 h 466"/>
                  <a:gd name="T16" fmla="*/ 23 w 147"/>
                  <a:gd name="T17" fmla="*/ 297 h 466"/>
                  <a:gd name="T18" fmla="*/ 26 w 147"/>
                  <a:gd name="T19" fmla="*/ 295 h 466"/>
                  <a:gd name="T20" fmla="*/ 35 w 147"/>
                  <a:gd name="T21" fmla="*/ 295 h 466"/>
                  <a:gd name="T22" fmla="*/ 45 w 147"/>
                  <a:gd name="T23" fmla="*/ 292 h 466"/>
                  <a:gd name="T24" fmla="*/ 52 w 147"/>
                  <a:gd name="T25" fmla="*/ 290 h 466"/>
                  <a:gd name="T26" fmla="*/ 59 w 147"/>
                  <a:gd name="T27" fmla="*/ 285 h 466"/>
                  <a:gd name="T28" fmla="*/ 66 w 147"/>
                  <a:gd name="T29" fmla="*/ 283 h 466"/>
                  <a:gd name="T30" fmla="*/ 71 w 147"/>
                  <a:gd name="T31" fmla="*/ 285 h 466"/>
                  <a:gd name="T32" fmla="*/ 73 w 147"/>
                  <a:gd name="T33" fmla="*/ 290 h 466"/>
                  <a:gd name="T34" fmla="*/ 66 w 147"/>
                  <a:gd name="T35" fmla="*/ 300 h 466"/>
                  <a:gd name="T36" fmla="*/ 61 w 147"/>
                  <a:gd name="T37" fmla="*/ 307 h 466"/>
                  <a:gd name="T38" fmla="*/ 66 w 147"/>
                  <a:gd name="T39" fmla="*/ 323 h 466"/>
                  <a:gd name="T40" fmla="*/ 78 w 147"/>
                  <a:gd name="T41" fmla="*/ 361 h 466"/>
                  <a:gd name="T42" fmla="*/ 104 w 147"/>
                  <a:gd name="T43" fmla="*/ 411 h 466"/>
                  <a:gd name="T44" fmla="*/ 147 w 147"/>
                  <a:gd name="T45" fmla="*/ 456 h 466"/>
                  <a:gd name="T46" fmla="*/ 147 w 147"/>
                  <a:gd name="T47" fmla="*/ 461 h 466"/>
                  <a:gd name="T48" fmla="*/ 145 w 147"/>
                  <a:gd name="T49" fmla="*/ 466 h 466"/>
                  <a:gd name="T50" fmla="*/ 130 w 147"/>
                  <a:gd name="T51" fmla="*/ 456 h 466"/>
                  <a:gd name="T52" fmla="*/ 97 w 147"/>
                  <a:gd name="T53" fmla="*/ 430 h 466"/>
                  <a:gd name="T54" fmla="*/ 61 w 147"/>
                  <a:gd name="T55" fmla="*/ 380 h 466"/>
                  <a:gd name="T56" fmla="*/ 42 w 147"/>
                  <a:gd name="T57" fmla="*/ 307 h 466"/>
                  <a:gd name="T58" fmla="*/ 38 w 147"/>
                  <a:gd name="T59" fmla="*/ 307 h 466"/>
                  <a:gd name="T60" fmla="*/ 26 w 147"/>
                  <a:gd name="T61" fmla="*/ 309 h 466"/>
                  <a:gd name="T62" fmla="*/ 16 w 147"/>
                  <a:gd name="T63" fmla="*/ 311 h 466"/>
                  <a:gd name="T64" fmla="*/ 11 w 147"/>
                  <a:gd name="T65" fmla="*/ 309 h 466"/>
                  <a:gd name="T66" fmla="*/ 4 w 147"/>
                  <a:gd name="T67" fmla="*/ 285 h 466"/>
                  <a:gd name="T68" fmla="*/ 0 w 147"/>
                  <a:gd name="T69" fmla="*/ 235 h 466"/>
                  <a:gd name="T70" fmla="*/ 0 w 147"/>
                  <a:gd name="T71" fmla="*/ 181 h 466"/>
                  <a:gd name="T72" fmla="*/ 0 w 147"/>
                  <a:gd name="T73" fmla="*/ 150 h 466"/>
                  <a:gd name="T74" fmla="*/ 9 w 147"/>
                  <a:gd name="T75" fmla="*/ 117 h 466"/>
                  <a:gd name="T76" fmla="*/ 28 w 147"/>
                  <a:gd name="T77" fmla="*/ 71 h 466"/>
                  <a:gd name="T78" fmla="*/ 52 w 147"/>
                  <a:gd name="T79" fmla="*/ 26 h 466"/>
                  <a:gd name="T80" fmla="*/ 68 w 147"/>
                  <a:gd name="T81" fmla="*/ 0 h 466"/>
                  <a:gd name="T82" fmla="*/ 73 w 147"/>
                  <a:gd name="T83" fmla="*/ 0 h 466"/>
                  <a:gd name="T84" fmla="*/ 78 w 147"/>
                  <a:gd name="T85" fmla="*/ 7 h 466"/>
                  <a:gd name="T86" fmla="*/ 78 w 147"/>
                  <a:gd name="T87" fmla="*/ 7 h 4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7" h="466">
                    <a:moveTo>
                      <a:pt x="78" y="7"/>
                    </a:moveTo>
                    <a:lnTo>
                      <a:pt x="71" y="17"/>
                    </a:lnTo>
                    <a:lnTo>
                      <a:pt x="54" y="48"/>
                    </a:lnTo>
                    <a:lnTo>
                      <a:pt x="33" y="93"/>
                    </a:lnTo>
                    <a:lnTo>
                      <a:pt x="21" y="152"/>
                    </a:lnTo>
                    <a:lnTo>
                      <a:pt x="14" y="209"/>
                    </a:lnTo>
                    <a:lnTo>
                      <a:pt x="16" y="254"/>
                    </a:lnTo>
                    <a:lnTo>
                      <a:pt x="21" y="285"/>
                    </a:lnTo>
                    <a:lnTo>
                      <a:pt x="23" y="297"/>
                    </a:lnTo>
                    <a:lnTo>
                      <a:pt x="26" y="295"/>
                    </a:lnTo>
                    <a:lnTo>
                      <a:pt x="35" y="295"/>
                    </a:lnTo>
                    <a:lnTo>
                      <a:pt x="45" y="292"/>
                    </a:lnTo>
                    <a:lnTo>
                      <a:pt x="52" y="290"/>
                    </a:lnTo>
                    <a:lnTo>
                      <a:pt x="59" y="285"/>
                    </a:lnTo>
                    <a:lnTo>
                      <a:pt x="66" y="283"/>
                    </a:lnTo>
                    <a:lnTo>
                      <a:pt x="71" y="285"/>
                    </a:lnTo>
                    <a:lnTo>
                      <a:pt x="73" y="290"/>
                    </a:lnTo>
                    <a:lnTo>
                      <a:pt x="66" y="300"/>
                    </a:lnTo>
                    <a:lnTo>
                      <a:pt x="61" y="307"/>
                    </a:lnTo>
                    <a:lnTo>
                      <a:pt x="66" y="323"/>
                    </a:lnTo>
                    <a:lnTo>
                      <a:pt x="78" y="361"/>
                    </a:lnTo>
                    <a:lnTo>
                      <a:pt x="104" y="411"/>
                    </a:lnTo>
                    <a:lnTo>
                      <a:pt x="147" y="456"/>
                    </a:lnTo>
                    <a:lnTo>
                      <a:pt x="147" y="461"/>
                    </a:lnTo>
                    <a:lnTo>
                      <a:pt x="145" y="466"/>
                    </a:lnTo>
                    <a:lnTo>
                      <a:pt x="130" y="456"/>
                    </a:lnTo>
                    <a:lnTo>
                      <a:pt x="97" y="430"/>
                    </a:lnTo>
                    <a:lnTo>
                      <a:pt x="61" y="380"/>
                    </a:lnTo>
                    <a:lnTo>
                      <a:pt x="42" y="307"/>
                    </a:lnTo>
                    <a:lnTo>
                      <a:pt x="38" y="307"/>
                    </a:lnTo>
                    <a:lnTo>
                      <a:pt x="26" y="309"/>
                    </a:lnTo>
                    <a:lnTo>
                      <a:pt x="16" y="311"/>
                    </a:lnTo>
                    <a:lnTo>
                      <a:pt x="11" y="309"/>
                    </a:lnTo>
                    <a:lnTo>
                      <a:pt x="4" y="285"/>
                    </a:lnTo>
                    <a:lnTo>
                      <a:pt x="0" y="235"/>
                    </a:lnTo>
                    <a:lnTo>
                      <a:pt x="0" y="181"/>
                    </a:lnTo>
                    <a:lnTo>
                      <a:pt x="0" y="150"/>
                    </a:lnTo>
                    <a:lnTo>
                      <a:pt x="9" y="117"/>
                    </a:lnTo>
                    <a:lnTo>
                      <a:pt x="28" y="71"/>
                    </a:lnTo>
                    <a:lnTo>
                      <a:pt x="52" y="26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8" y="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310"/>
              <p:cNvSpPr>
                <a:spLocks/>
              </p:cNvSpPr>
              <p:nvPr/>
            </p:nvSpPr>
            <p:spPr bwMode="auto">
              <a:xfrm>
                <a:off x="8785" y="2994"/>
                <a:ext cx="242" cy="323"/>
              </a:xfrm>
              <a:custGeom>
                <a:avLst/>
                <a:gdLst>
                  <a:gd name="T0" fmla="*/ 0 w 242"/>
                  <a:gd name="T1" fmla="*/ 23 h 323"/>
                  <a:gd name="T2" fmla="*/ 7 w 242"/>
                  <a:gd name="T3" fmla="*/ 16 h 323"/>
                  <a:gd name="T4" fmla="*/ 26 w 242"/>
                  <a:gd name="T5" fmla="*/ 9 h 323"/>
                  <a:gd name="T6" fmla="*/ 55 w 242"/>
                  <a:gd name="T7" fmla="*/ 0 h 323"/>
                  <a:gd name="T8" fmla="*/ 83 w 242"/>
                  <a:gd name="T9" fmla="*/ 4 h 323"/>
                  <a:gd name="T10" fmla="*/ 102 w 242"/>
                  <a:gd name="T11" fmla="*/ 14 h 323"/>
                  <a:gd name="T12" fmla="*/ 119 w 242"/>
                  <a:gd name="T13" fmla="*/ 30 h 323"/>
                  <a:gd name="T14" fmla="*/ 135 w 242"/>
                  <a:gd name="T15" fmla="*/ 42 h 323"/>
                  <a:gd name="T16" fmla="*/ 150 w 242"/>
                  <a:gd name="T17" fmla="*/ 49 h 323"/>
                  <a:gd name="T18" fmla="*/ 169 w 242"/>
                  <a:gd name="T19" fmla="*/ 47 h 323"/>
                  <a:gd name="T20" fmla="*/ 197 w 242"/>
                  <a:gd name="T21" fmla="*/ 40 h 323"/>
                  <a:gd name="T22" fmla="*/ 223 w 242"/>
                  <a:gd name="T23" fmla="*/ 35 h 323"/>
                  <a:gd name="T24" fmla="*/ 235 w 242"/>
                  <a:gd name="T25" fmla="*/ 33 h 323"/>
                  <a:gd name="T26" fmla="*/ 235 w 242"/>
                  <a:gd name="T27" fmla="*/ 47 h 323"/>
                  <a:gd name="T28" fmla="*/ 242 w 242"/>
                  <a:gd name="T29" fmla="*/ 87 h 323"/>
                  <a:gd name="T30" fmla="*/ 242 w 242"/>
                  <a:gd name="T31" fmla="*/ 135 h 323"/>
                  <a:gd name="T32" fmla="*/ 242 w 242"/>
                  <a:gd name="T33" fmla="*/ 185 h 323"/>
                  <a:gd name="T34" fmla="*/ 228 w 242"/>
                  <a:gd name="T35" fmla="*/ 225 h 323"/>
                  <a:gd name="T36" fmla="*/ 209 w 242"/>
                  <a:gd name="T37" fmla="*/ 263 h 323"/>
                  <a:gd name="T38" fmla="*/ 188 w 242"/>
                  <a:gd name="T39" fmla="*/ 297 h 323"/>
                  <a:gd name="T40" fmla="*/ 169 w 242"/>
                  <a:gd name="T41" fmla="*/ 313 h 323"/>
                  <a:gd name="T42" fmla="*/ 147 w 242"/>
                  <a:gd name="T43" fmla="*/ 318 h 323"/>
                  <a:gd name="T44" fmla="*/ 121 w 242"/>
                  <a:gd name="T45" fmla="*/ 323 h 323"/>
                  <a:gd name="T46" fmla="*/ 95 w 242"/>
                  <a:gd name="T47" fmla="*/ 323 h 323"/>
                  <a:gd name="T48" fmla="*/ 78 w 242"/>
                  <a:gd name="T49" fmla="*/ 323 h 323"/>
                  <a:gd name="T50" fmla="*/ 62 w 242"/>
                  <a:gd name="T51" fmla="*/ 318 h 323"/>
                  <a:gd name="T52" fmla="*/ 50 w 242"/>
                  <a:gd name="T53" fmla="*/ 308 h 323"/>
                  <a:gd name="T54" fmla="*/ 43 w 242"/>
                  <a:gd name="T55" fmla="*/ 299 h 323"/>
                  <a:gd name="T56" fmla="*/ 38 w 242"/>
                  <a:gd name="T57" fmla="*/ 297 h 323"/>
                  <a:gd name="T58" fmla="*/ 43 w 242"/>
                  <a:gd name="T59" fmla="*/ 287 h 323"/>
                  <a:gd name="T60" fmla="*/ 45 w 242"/>
                  <a:gd name="T61" fmla="*/ 292 h 323"/>
                  <a:gd name="T62" fmla="*/ 57 w 242"/>
                  <a:gd name="T63" fmla="*/ 304 h 323"/>
                  <a:gd name="T64" fmla="*/ 71 w 242"/>
                  <a:gd name="T65" fmla="*/ 311 h 323"/>
                  <a:gd name="T66" fmla="*/ 88 w 242"/>
                  <a:gd name="T67" fmla="*/ 318 h 323"/>
                  <a:gd name="T68" fmla="*/ 107 w 242"/>
                  <a:gd name="T69" fmla="*/ 316 h 323"/>
                  <a:gd name="T70" fmla="*/ 131 w 242"/>
                  <a:gd name="T71" fmla="*/ 311 h 323"/>
                  <a:gd name="T72" fmla="*/ 154 w 242"/>
                  <a:gd name="T73" fmla="*/ 306 h 323"/>
                  <a:gd name="T74" fmla="*/ 169 w 242"/>
                  <a:gd name="T75" fmla="*/ 301 h 323"/>
                  <a:gd name="T76" fmla="*/ 183 w 242"/>
                  <a:gd name="T77" fmla="*/ 280 h 323"/>
                  <a:gd name="T78" fmla="*/ 202 w 242"/>
                  <a:gd name="T79" fmla="*/ 247 h 323"/>
                  <a:gd name="T80" fmla="*/ 219 w 242"/>
                  <a:gd name="T81" fmla="*/ 209 h 323"/>
                  <a:gd name="T82" fmla="*/ 228 w 242"/>
                  <a:gd name="T83" fmla="*/ 185 h 323"/>
                  <a:gd name="T84" fmla="*/ 230 w 242"/>
                  <a:gd name="T85" fmla="*/ 152 h 323"/>
                  <a:gd name="T86" fmla="*/ 228 w 242"/>
                  <a:gd name="T87" fmla="*/ 106 h 323"/>
                  <a:gd name="T88" fmla="*/ 226 w 242"/>
                  <a:gd name="T89" fmla="*/ 64 h 323"/>
                  <a:gd name="T90" fmla="*/ 226 w 242"/>
                  <a:gd name="T91" fmla="*/ 47 h 323"/>
                  <a:gd name="T92" fmla="*/ 216 w 242"/>
                  <a:gd name="T93" fmla="*/ 49 h 323"/>
                  <a:gd name="T94" fmla="*/ 192 w 242"/>
                  <a:gd name="T95" fmla="*/ 57 h 323"/>
                  <a:gd name="T96" fmla="*/ 166 w 242"/>
                  <a:gd name="T97" fmla="*/ 66 h 323"/>
                  <a:gd name="T98" fmla="*/ 150 w 242"/>
                  <a:gd name="T99" fmla="*/ 68 h 323"/>
                  <a:gd name="T100" fmla="*/ 131 w 242"/>
                  <a:gd name="T101" fmla="*/ 57 h 323"/>
                  <a:gd name="T102" fmla="*/ 109 w 242"/>
                  <a:gd name="T103" fmla="*/ 38 h 323"/>
                  <a:gd name="T104" fmla="*/ 83 w 242"/>
                  <a:gd name="T105" fmla="*/ 21 h 323"/>
                  <a:gd name="T106" fmla="*/ 62 w 242"/>
                  <a:gd name="T107" fmla="*/ 14 h 323"/>
                  <a:gd name="T108" fmla="*/ 45 w 242"/>
                  <a:gd name="T109" fmla="*/ 16 h 323"/>
                  <a:gd name="T110" fmla="*/ 28 w 242"/>
                  <a:gd name="T111" fmla="*/ 21 h 323"/>
                  <a:gd name="T112" fmla="*/ 14 w 242"/>
                  <a:gd name="T113" fmla="*/ 28 h 323"/>
                  <a:gd name="T114" fmla="*/ 9 w 242"/>
                  <a:gd name="T115" fmla="*/ 30 h 323"/>
                  <a:gd name="T116" fmla="*/ 0 w 242"/>
                  <a:gd name="T117" fmla="*/ 23 h 323"/>
                  <a:gd name="T118" fmla="*/ 0 w 242"/>
                  <a:gd name="T119" fmla="*/ 23 h 32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42" h="323">
                    <a:moveTo>
                      <a:pt x="0" y="23"/>
                    </a:moveTo>
                    <a:lnTo>
                      <a:pt x="7" y="16"/>
                    </a:lnTo>
                    <a:lnTo>
                      <a:pt x="26" y="9"/>
                    </a:lnTo>
                    <a:lnTo>
                      <a:pt x="55" y="0"/>
                    </a:lnTo>
                    <a:lnTo>
                      <a:pt x="83" y="4"/>
                    </a:lnTo>
                    <a:lnTo>
                      <a:pt x="102" y="14"/>
                    </a:lnTo>
                    <a:lnTo>
                      <a:pt x="119" y="30"/>
                    </a:lnTo>
                    <a:lnTo>
                      <a:pt x="135" y="42"/>
                    </a:lnTo>
                    <a:lnTo>
                      <a:pt x="150" y="49"/>
                    </a:lnTo>
                    <a:lnTo>
                      <a:pt x="169" y="47"/>
                    </a:lnTo>
                    <a:lnTo>
                      <a:pt x="197" y="40"/>
                    </a:lnTo>
                    <a:lnTo>
                      <a:pt x="223" y="35"/>
                    </a:lnTo>
                    <a:lnTo>
                      <a:pt x="235" y="33"/>
                    </a:lnTo>
                    <a:lnTo>
                      <a:pt x="235" y="47"/>
                    </a:lnTo>
                    <a:lnTo>
                      <a:pt x="242" y="87"/>
                    </a:lnTo>
                    <a:lnTo>
                      <a:pt x="242" y="135"/>
                    </a:lnTo>
                    <a:lnTo>
                      <a:pt x="242" y="185"/>
                    </a:lnTo>
                    <a:lnTo>
                      <a:pt x="228" y="225"/>
                    </a:lnTo>
                    <a:lnTo>
                      <a:pt x="209" y="263"/>
                    </a:lnTo>
                    <a:lnTo>
                      <a:pt x="188" y="297"/>
                    </a:lnTo>
                    <a:lnTo>
                      <a:pt x="169" y="313"/>
                    </a:lnTo>
                    <a:lnTo>
                      <a:pt x="147" y="318"/>
                    </a:lnTo>
                    <a:lnTo>
                      <a:pt x="121" y="323"/>
                    </a:lnTo>
                    <a:lnTo>
                      <a:pt x="95" y="323"/>
                    </a:lnTo>
                    <a:lnTo>
                      <a:pt x="78" y="323"/>
                    </a:lnTo>
                    <a:lnTo>
                      <a:pt x="62" y="318"/>
                    </a:lnTo>
                    <a:lnTo>
                      <a:pt x="50" y="308"/>
                    </a:lnTo>
                    <a:lnTo>
                      <a:pt x="43" y="299"/>
                    </a:lnTo>
                    <a:lnTo>
                      <a:pt x="38" y="297"/>
                    </a:lnTo>
                    <a:lnTo>
                      <a:pt x="43" y="287"/>
                    </a:lnTo>
                    <a:lnTo>
                      <a:pt x="45" y="292"/>
                    </a:lnTo>
                    <a:lnTo>
                      <a:pt x="57" y="304"/>
                    </a:lnTo>
                    <a:lnTo>
                      <a:pt x="71" y="311"/>
                    </a:lnTo>
                    <a:lnTo>
                      <a:pt x="88" y="318"/>
                    </a:lnTo>
                    <a:lnTo>
                      <a:pt x="107" y="316"/>
                    </a:lnTo>
                    <a:lnTo>
                      <a:pt x="131" y="311"/>
                    </a:lnTo>
                    <a:lnTo>
                      <a:pt x="154" y="306"/>
                    </a:lnTo>
                    <a:lnTo>
                      <a:pt x="169" y="301"/>
                    </a:lnTo>
                    <a:lnTo>
                      <a:pt x="183" y="280"/>
                    </a:lnTo>
                    <a:lnTo>
                      <a:pt x="202" y="247"/>
                    </a:lnTo>
                    <a:lnTo>
                      <a:pt x="219" y="209"/>
                    </a:lnTo>
                    <a:lnTo>
                      <a:pt x="228" y="185"/>
                    </a:lnTo>
                    <a:lnTo>
                      <a:pt x="230" y="152"/>
                    </a:lnTo>
                    <a:lnTo>
                      <a:pt x="228" y="106"/>
                    </a:lnTo>
                    <a:lnTo>
                      <a:pt x="226" y="64"/>
                    </a:lnTo>
                    <a:lnTo>
                      <a:pt x="226" y="47"/>
                    </a:lnTo>
                    <a:lnTo>
                      <a:pt x="216" y="49"/>
                    </a:lnTo>
                    <a:lnTo>
                      <a:pt x="192" y="57"/>
                    </a:lnTo>
                    <a:lnTo>
                      <a:pt x="166" y="66"/>
                    </a:lnTo>
                    <a:lnTo>
                      <a:pt x="150" y="68"/>
                    </a:lnTo>
                    <a:lnTo>
                      <a:pt x="131" y="57"/>
                    </a:lnTo>
                    <a:lnTo>
                      <a:pt x="109" y="38"/>
                    </a:lnTo>
                    <a:lnTo>
                      <a:pt x="83" y="21"/>
                    </a:lnTo>
                    <a:lnTo>
                      <a:pt x="62" y="14"/>
                    </a:lnTo>
                    <a:lnTo>
                      <a:pt x="45" y="16"/>
                    </a:lnTo>
                    <a:lnTo>
                      <a:pt x="28" y="21"/>
                    </a:lnTo>
                    <a:lnTo>
                      <a:pt x="14" y="28"/>
                    </a:lnTo>
                    <a:lnTo>
                      <a:pt x="9" y="3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311"/>
              <p:cNvSpPr>
                <a:spLocks/>
              </p:cNvSpPr>
              <p:nvPr/>
            </p:nvSpPr>
            <p:spPr bwMode="auto">
              <a:xfrm>
                <a:off x="8985" y="3236"/>
                <a:ext cx="23" cy="221"/>
              </a:xfrm>
              <a:custGeom>
                <a:avLst/>
                <a:gdLst>
                  <a:gd name="T0" fmla="*/ 16 w 23"/>
                  <a:gd name="T1" fmla="*/ 0 h 221"/>
                  <a:gd name="T2" fmla="*/ 19 w 23"/>
                  <a:gd name="T3" fmla="*/ 14 h 221"/>
                  <a:gd name="T4" fmla="*/ 23 w 23"/>
                  <a:gd name="T5" fmla="*/ 57 h 221"/>
                  <a:gd name="T6" fmla="*/ 23 w 23"/>
                  <a:gd name="T7" fmla="*/ 123 h 221"/>
                  <a:gd name="T8" fmla="*/ 11 w 23"/>
                  <a:gd name="T9" fmla="*/ 219 h 221"/>
                  <a:gd name="T10" fmla="*/ 0 w 23"/>
                  <a:gd name="T11" fmla="*/ 221 h 221"/>
                  <a:gd name="T12" fmla="*/ 2 w 23"/>
                  <a:gd name="T13" fmla="*/ 199 h 221"/>
                  <a:gd name="T14" fmla="*/ 4 w 23"/>
                  <a:gd name="T15" fmla="*/ 150 h 221"/>
                  <a:gd name="T16" fmla="*/ 9 w 23"/>
                  <a:gd name="T17" fmla="*/ 81 h 221"/>
                  <a:gd name="T18" fmla="*/ 9 w 23"/>
                  <a:gd name="T19" fmla="*/ 12 h 221"/>
                  <a:gd name="T20" fmla="*/ 11 w 23"/>
                  <a:gd name="T21" fmla="*/ 5 h 221"/>
                  <a:gd name="T22" fmla="*/ 16 w 23"/>
                  <a:gd name="T23" fmla="*/ 0 h 221"/>
                  <a:gd name="T24" fmla="*/ 16 w 23"/>
                  <a:gd name="T25" fmla="*/ 0 h 2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21">
                    <a:moveTo>
                      <a:pt x="16" y="0"/>
                    </a:moveTo>
                    <a:lnTo>
                      <a:pt x="19" y="14"/>
                    </a:lnTo>
                    <a:lnTo>
                      <a:pt x="23" y="57"/>
                    </a:lnTo>
                    <a:lnTo>
                      <a:pt x="23" y="123"/>
                    </a:lnTo>
                    <a:lnTo>
                      <a:pt x="11" y="219"/>
                    </a:lnTo>
                    <a:lnTo>
                      <a:pt x="0" y="221"/>
                    </a:lnTo>
                    <a:lnTo>
                      <a:pt x="2" y="199"/>
                    </a:lnTo>
                    <a:lnTo>
                      <a:pt x="4" y="150"/>
                    </a:lnTo>
                    <a:lnTo>
                      <a:pt x="9" y="81"/>
                    </a:lnTo>
                    <a:lnTo>
                      <a:pt x="9" y="12"/>
                    </a:lnTo>
                    <a:lnTo>
                      <a:pt x="11" y="5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312"/>
              <p:cNvSpPr>
                <a:spLocks/>
              </p:cNvSpPr>
              <p:nvPr/>
            </p:nvSpPr>
            <p:spPr bwMode="auto">
              <a:xfrm>
                <a:off x="8994" y="3312"/>
                <a:ext cx="114" cy="209"/>
              </a:xfrm>
              <a:custGeom>
                <a:avLst/>
                <a:gdLst>
                  <a:gd name="T0" fmla="*/ 10 w 114"/>
                  <a:gd name="T1" fmla="*/ 0 h 209"/>
                  <a:gd name="T2" fmla="*/ 21 w 114"/>
                  <a:gd name="T3" fmla="*/ 19 h 209"/>
                  <a:gd name="T4" fmla="*/ 55 w 114"/>
                  <a:gd name="T5" fmla="*/ 71 h 209"/>
                  <a:gd name="T6" fmla="*/ 88 w 114"/>
                  <a:gd name="T7" fmla="*/ 133 h 209"/>
                  <a:gd name="T8" fmla="*/ 114 w 114"/>
                  <a:gd name="T9" fmla="*/ 195 h 209"/>
                  <a:gd name="T10" fmla="*/ 105 w 114"/>
                  <a:gd name="T11" fmla="*/ 209 h 209"/>
                  <a:gd name="T12" fmla="*/ 97 w 114"/>
                  <a:gd name="T13" fmla="*/ 192 h 209"/>
                  <a:gd name="T14" fmla="*/ 83 w 114"/>
                  <a:gd name="T15" fmla="*/ 157 h 209"/>
                  <a:gd name="T16" fmla="*/ 52 w 114"/>
                  <a:gd name="T17" fmla="*/ 100 h 209"/>
                  <a:gd name="T18" fmla="*/ 2 w 114"/>
                  <a:gd name="T19" fmla="*/ 26 h 209"/>
                  <a:gd name="T20" fmla="*/ 0 w 114"/>
                  <a:gd name="T21" fmla="*/ 17 h 209"/>
                  <a:gd name="T22" fmla="*/ 2 w 114"/>
                  <a:gd name="T23" fmla="*/ 9 h 209"/>
                  <a:gd name="T24" fmla="*/ 7 w 114"/>
                  <a:gd name="T25" fmla="*/ 2 h 209"/>
                  <a:gd name="T26" fmla="*/ 10 w 114"/>
                  <a:gd name="T27" fmla="*/ 0 h 209"/>
                  <a:gd name="T28" fmla="*/ 10 w 114"/>
                  <a:gd name="T29" fmla="*/ 0 h 2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4" h="209">
                    <a:moveTo>
                      <a:pt x="10" y="0"/>
                    </a:moveTo>
                    <a:lnTo>
                      <a:pt x="21" y="19"/>
                    </a:lnTo>
                    <a:lnTo>
                      <a:pt x="55" y="71"/>
                    </a:lnTo>
                    <a:lnTo>
                      <a:pt x="88" y="133"/>
                    </a:lnTo>
                    <a:lnTo>
                      <a:pt x="114" y="195"/>
                    </a:lnTo>
                    <a:lnTo>
                      <a:pt x="105" y="209"/>
                    </a:lnTo>
                    <a:lnTo>
                      <a:pt x="97" y="192"/>
                    </a:lnTo>
                    <a:lnTo>
                      <a:pt x="83" y="157"/>
                    </a:lnTo>
                    <a:lnTo>
                      <a:pt x="52" y="100"/>
                    </a:lnTo>
                    <a:lnTo>
                      <a:pt x="2" y="26"/>
                    </a:lnTo>
                    <a:lnTo>
                      <a:pt x="0" y="17"/>
                    </a:lnTo>
                    <a:lnTo>
                      <a:pt x="2" y="9"/>
                    </a:lnTo>
                    <a:lnTo>
                      <a:pt x="7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313"/>
              <p:cNvSpPr>
                <a:spLocks/>
              </p:cNvSpPr>
              <p:nvPr/>
            </p:nvSpPr>
            <p:spPr bwMode="auto">
              <a:xfrm>
                <a:off x="8626" y="3452"/>
                <a:ext cx="596" cy="490"/>
              </a:xfrm>
              <a:custGeom>
                <a:avLst/>
                <a:gdLst>
                  <a:gd name="T0" fmla="*/ 596 w 596"/>
                  <a:gd name="T1" fmla="*/ 345 h 490"/>
                  <a:gd name="T2" fmla="*/ 582 w 596"/>
                  <a:gd name="T3" fmla="*/ 292 h 490"/>
                  <a:gd name="T4" fmla="*/ 546 w 596"/>
                  <a:gd name="T5" fmla="*/ 174 h 490"/>
                  <a:gd name="T6" fmla="*/ 473 w 596"/>
                  <a:gd name="T7" fmla="*/ 55 h 490"/>
                  <a:gd name="T8" fmla="*/ 361 w 596"/>
                  <a:gd name="T9" fmla="*/ 0 h 490"/>
                  <a:gd name="T10" fmla="*/ 242 w 596"/>
                  <a:gd name="T11" fmla="*/ 26 h 490"/>
                  <a:gd name="T12" fmla="*/ 152 w 596"/>
                  <a:gd name="T13" fmla="*/ 100 h 490"/>
                  <a:gd name="T14" fmla="*/ 92 w 596"/>
                  <a:gd name="T15" fmla="*/ 181 h 490"/>
                  <a:gd name="T16" fmla="*/ 66 w 596"/>
                  <a:gd name="T17" fmla="*/ 231 h 490"/>
                  <a:gd name="T18" fmla="*/ 50 w 596"/>
                  <a:gd name="T19" fmla="*/ 281 h 490"/>
                  <a:gd name="T20" fmla="*/ 26 w 596"/>
                  <a:gd name="T21" fmla="*/ 364 h 490"/>
                  <a:gd name="T22" fmla="*/ 7 w 596"/>
                  <a:gd name="T23" fmla="*/ 440 h 490"/>
                  <a:gd name="T24" fmla="*/ 0 w 596"/>
                  <a:gd name="T25" fmla="*/ 475 h 490"/>
                  <a:gd name="T26" fmla="*/ 9 w 596"/>
                  <a:gd name="T27" fmla="*/ 490 h 490"/>
                  <a:gd name="T28" fmla="*/ 14 w 596"/>
                  <a:gd name="T29" fmla="*/ 456 h 490"/>
                  <a:gd name="T30" fmla="*/ 35 w 596"/>
                  <a:gd name="T31" fmla="*/ 380 h 490"/>
                  <a:gd name="T32" fmla="*/ 59 w 596"/>
                  <a:gd name="T33" fmla="*/ 292 h 490"/>
                  <a:gd name="T34" fmla="*/ 88 w 596"/>
                  <a:gd name="T35" fmla="*/ 221 h 490"/>
                  <a:gd name="T36" fmla="*/ 116 w 596"/>
                  <a:gd name="T37" fmla="*/ 169 h 490"/>
                  <a:gd name="T38" fmla="*/ 152 w 596"/>
                  <a:gd name="T39" fmla="*/ 117 h 490"/>
                  <a:gd name="T40" fmla="*/ 190 w 596"/>
                  <a:gd name="T41" fmla="*/ 76 h 490"/>
                  <a:gd name="T42" fmla="*/ 228 w 596"/>
                  <a:gd name="T43" fmla="*/ 48 h 490"/>
                  <a:gd name="T44" fmla="*/ 271 w 596"/>
                  <a:gd name="T45" fmla="*/ 31 h 490"/>
                  <a:gd name="T46" fmla="*/ 321 w 596"/>
                  <a:gd name="T47" fmla="*/ 19 h 490"/>
                  <a:gd name="T48" fmla="*/ 368 w 596"/>
                  <a:gd name="T49" fmla="*/ 24 h 490"/>
                  <a:gd name="T50" fmla="*/ 394 w 596"/>
                  <a:gd name="T51" fmla="*/ 33 h 490"/>
                  <a:gd name="T52" fmla="*/ 420 w 596"/>
                  <a:gd name="T53" fmla="*/ 43 h 490"/>
                  <a:gd name="T54" fmla="*/ 444 w 596"/>
                  <a:gd name="T55" fmla="*/ 60 h 490"/>
                  <a:gd name="T56" fmla="*/ 468 w 596"/>
                  <a:gd name="T57" fmla="*/ 71 h 490"/>
                  <a:gd name="T58" fmla="*/ 482 w 596"/>
                  <a:gd name="T59" fmla="*/ 83 h 490"/>
                  <a:gd name="T60" fmla="*/ 496 w 596"/>
                  <a:gd name="T61" fmla="*/ 114 h 490"/>
                  <a:gd name="T62" fmla="*/ 527 w 596"/>
                  <a:gd name="T63" fmla="*/ 176 h 490"/>
                  <a:gd name="T64" fmla="*/ 556 w 596"/>
                  <a:gd name="T65" fmla="*/ 245 h 490"/>
                  <a:gd name="T66" fmla="*/ 572 w 596"/>
                  <a:gd name="T67" fmla="*/ 295 h 490"/>
                  <a:gd name="T68" fmla="*/ 577 w 596"/>
                  <a:gd name="T69" fmla="*/ 326 h 490"/>
                  <a:gd name="T70" fmla="*/ 582 w 596"/>
                  <a:gd name="T71" fmla="*/ 345 h 490"/>
                  <a:gd name="T72" fmla="*/ 584 w 596"/>
                  <a:gd name="T73" fmla="*/ 352 h 490"/>
                  <a:gd name="T74" fmla="*/ 587 w 596"/>
                  <a:gd name="T75" fmla="*/ 354 h 490"/>
                  <a:gd name="T76" fmla="*/ 596 w 596"/>
                  <a:gd name="T77" fmla="*/ 345 h 490"/>
                  <a:gd name="T78" fmla="*/ 596 w 596"/>
                  <a:gd name="T79" fmla="*/ 345 h 4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96" h="490">
                    <a:moveTo>
                      <a:pt x="596" y="345"/>
                    </a:moveTo>
                    <a:lnTo>
                      <a:pt x="582" y="292"/>
                    </a:lnTo>
                    <a:lnTo>
                      <a:pt x="546" y="174"/>
                    </a:lnTo>
                    <a:lnTo>
                      <a:pt x="473" y="55"/>
                    </a:lnTo>
                    <a:lnTo>
                      <a:pt x="361" y="0"/>
                    </a:lnTo>
                    <a:lnTo>
                      <a:pt x="242" y="26"/>
                    </a:lnTo>
                    <a:lnTo>
                      <a:pt x="152" y="100"/>
                    </a:lnTo>
                    <a:lnTo>
                      <a:pt x="92" y="181"/>
                    </a:lnTo>
                    <a:lnTo>
                      <a:pt x="66" y="231"/>
                    </a:lnTo>
                    <a:lnTo>
                      <a:pt x="50" y="281"/>
                    </a:lnTo>
                    <a:lnTo>
                      <a:pt x="26" y="364"/>
                    </a:lnTo>
                    <a:lnTo>
                      <a:pt x="7" y="440"/>
                    </a:lnTo>
                    <a:lnTo>
                      <a:pt x="0" y="475"/>
                    </a:lnTo>
                    <a:lnTo>
                      <a:pt x="9" y="490"/>
                    </a:lnTo>
                    <a:lnTo>
                      <a:pt x="14" y="456"/>
                    </a:lnTo>
                    <a:lnTo>
                      <a:pt x="35" y="380"/>
                    </a:lnTo>
                    <a:lnTo>
                      <a:pt x="59" y="292"/>
                    </a:lnTo>
                    <a:lnTo>
                      <a:pt x="88" y="221"/>
                    </a:lnTo>
                    <a:lnTo>
                      <a:pt x="116" y="169"/>
                    </a:lnTo>
                    <a:lnTo>
                      <a:pt x="152" y="117"/>
                    </a:lnTo>
                    <a:lnTo>
                      <a:pt x="190" y="76"/>
                    </a:lnTo>
                    <a:lnTo>
                      <a:pt x="228" y="48"/>
                    </a:lnTo>
                    <a:lnTo>
                      <a:pt x="271" y="31"/>
                    </a:lnTo>
                    <a:lnTo>
                      <a:pt x="321" y="19"/>
                    </a:lnTo>
                    <a:lnTo>
                      <a:pt x="368" y="24"/>
                    </a:lnTo>
                    <a:lnTo>
                      <a:pt x="394" y="33"/>
                    </a:lnTo>
                    <a:lnTo>
                      <a:pt x="420" y="43"/>
                    </a:lnTo>
                    <a:lnTo>
                      <a:pt x="444" y="60"/>
                    </a:lnTo>
                    <a:lnTo>
                      <a:pt x="468" y="71"/>
                    </a:lnTo>
                    <a:lnTo>
                      <a:pt x="482" y="83"/>
                    </a:lnTo>
                    <a:lnTo>
                      <a:pt x="496" y="114"/>
                    </a:lnTo>
                    <a:lnTo>
                      <a:pt x="527" y="176"/>
                    </a:lnTo>
                    <a:lnTo>
                      <a:pt x="556" y="245"/>
                    </a:lnTo>
                    <a:lnTo>
                      <a:pt x="572" y="295"/>
                    </a:lnTo>
                    <a:lnTo>
                      <a:pt x="577" y="326"/>
                    </a:lnTo>
                    <a:lnTo>
                      <a:pt x="582" y="345"/>
                    </a:lnTo>
                    <a:lnTo>
                      <a:pt x="584" y="352"/>
                    </a:lnTo>
                    <a:lnTo>
                      <a:pt x="587" y="354"/>
                    </a:lnTo>
                    <a:lnTo>
                      <a:pt x="596" y="34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314"/>
              <p:cNvSpPr>
                <a:spLocks/>
              </p:cNvSpPr>
              <p:nvPr/>
            </p:nvSpPr>
            <p:spPr bwMode="auto">
              <a:xfrm>
                <a:off x="8733" y="3559"/>
                <a:ext cx="156" cy="613"/>
              </a:xfrm>
              <a:custGeom>
                <a:avLst/>
                <a:gdLst>
                  <a:gd name="T0" fmla="*/ 97 w 156"/>
                  <a:gd name="T1" fmla="*/ 0 h 613"/>
                  <a:gd name="T2" fmla="*/ 107 w 156"/>
                  <a:gd name="T3" fmla="*/ 5 h 613"/>
                  <a:gd name="T4" fmla="*/ 128 w 156"/>
                  <a:gd name="T5" fmla="*/ 29 h 613"/>
                  <a:gd name="T6" fmla="*/ 149 w 156"/>
                  <a:gd name="T7" fmla="*/ 76 h 613"/>
                  <a:gd name="T8" fmla="*/ 156 w 156"/>
                  <a:gd name="T9" fmla="*/ 157 h 613"/>
                  <a:gd name="T10" fmla="*/ 140 w 156"/>
                  <a:gd name="T11" fmla="*/ 271 h 613"/>
                  <a:gd name="T12" fmla="*/ 111 w 156"/>
                  <a:gd name="T13" fmla="*/ 394 h 613"/>
                  <a:gd name="T14" fmla="*/ 80 w 156"/>
                  <a:gd name="T15" fmla="*/ 497 h 613"/>
                  <a:gd name="T16" fmla="*/ 57 w 156"/>
                  <a:gd name="T17" fmla="*/ 554 h 613"/>
                  <a:gd name="T18" fmla="*/ 35 w 156"/>
                  <a:gd name="T19" fmla="*/ 577 h 613"/>
                  <a:gd name="T20" fmla="*/ 16 w 156"/>
                  <a:gd name="T21" fmla="*/ 596 h 613"/>
                  <a:gd name="T22" fmla="*/ 4 w 156"/>
                  <a:gd name="T23" fmla="*/ 608 h 613"/>
                  <a:gd name="T24" fmla="*/ 0 w 156"/>
                  <a:gd name="T25" fmla="*/ 613 h 613"/>
                  <a:gd name="T26" fmla="*/ 0 w 156"/>
                  <a:gd name="T27" fmla="*/ 604 h 613"/>
                  <a:gd name="T28" fmla="*/ 9 w 156"/>
                  <a:gd name="T29" fmla="*/ 594 h 613"/>
                  <a:gd name="T30" fmla="*/ 31 w 156"/>
                  <a:gd name="T31" fmla="*/ 561 h 613"/>
                  <a:gd name="T32" fmla="*/ 59 w 156"/>
                  <a:gd name="T33" fmla="*/ 504 h 613"/>
                  <a:gd name="T34" fmla="*/ 90 w 156"/>
                  <a:gd name="T35" fmla="*/ 418 h 613"/>
                  <a:gd name="T36" fmla="*/ 116 w 156"/>
                  <a:gd name="T37" fmla="*/ 309 h 613"/>
                  <a:gd name="T38" fmla="*/ 135 w 156"/>
                  <a:gd name="T39" fmla="*/ 207 h 613"/>
                  <a:gd name="T40" fmla="*/ 140 w 156"/>
                  <a:gd name="T41" fmla="*/ 124 h 613"/>
                  <a:gd name="T42" fmla="*/ 135 w 156"/>
                  <a:gd name="T43" fmla="*/ 69 h 613"/>
                  <a:gd name="T44" fmla="*/ 118 w 156"/>
                  <a:gd name="T45" fmla="*/ 40 h 613"/>
                  <a:gd name="T46" fmla="*/ 104 w 156"/>
                  <a:gd name="T47" fmla="*/ 21 h 613"/>
                  <a:gd name="T48" fmla="*/ 95 w 156"/>
                  <a:gd name="T49" fmla="*/ 12 h 613"/>
                  <a:gd name="T50" fmla="*/ 90 w 156"/>
                  <a:gd name="T51" fmla="*/ 10 h 613"/>
                  <a:gd name="T52" fmla="*/ 97 w 156"/>
                  <a:gd name="T53" fmla="*/ 0 h 613"/>
                  <a:gd name="T54" fmla="*/ 97 w 156"/>
                  <a:gd name="T55" fmla="*/ 0 h 6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6" h="613">
                    <a:moveTo>
                      <a:pt x="97" y="0"/>
                    </a:moveTo>
                    <a:lnTo>
                      <a:pt x="107" y="5"/>
                    </a:lnTo>
                    <a:lnTo>
                      <a:pt x="128" y="29"/>
                    </a:lnTo>
                    <a:lnTo>
                      <a:pt x="149" y="76"/>
                    </a:lnTo>
                    <a:lnTo>
                      <a:pt x="156" y="157"/>
                    </a:lnTo>
                    <a:lnTo>
                      <a:pt x="140" y="271"/>
                    </a:lnTo>
                    <a:lnTo>
                      <a:pt x="111" y="394"/>
                    </a:lnTo>
                    <a:lnTo>
                      <a:pt x="80" y="497"/>
                    </a:lnTo>
                    <a:lnTo>
                      <a:pt x="57" y="554"/>
                    </a:lnTo>
                    <a:lnTo>
                      <a:pt x="35" y="577"/>
                    </a:lnTo>
                    <a:lnTo>
                      <a:pt x="16" y="596"/>
                    </a:lnTo>
                    <a:lnTo>
                      <a:pt x="4" y="608"/>
                    </a:lnTo>
                    <a:lnTo>
                      <a:pt x="0" y="613"/>
                    </a:lnTo>
                    <a:lnTo>
                      <a:pt x="0" y="604"/>
                    </a:lnTo>
                    <a:lnTo>
                      <a:pt x="9" y="594"/>
                    </a:lnTo>
                    <a:lnTo>
                      <a:pt x="31" y="561"/>
                    </a:lnTo>
                    <a:lnTo>
                      <a:pt x="59" y="504"/>
                    </a:lnTo>
                    <a:lnTo>
                      <a:pt x="90" y="418"/>
                    </a:lnTo>
                    <a:lnTo>
                      <a:pt x="116" y="309"/>
                    </a:lnTo>
                    <a:lnTo>
                      <a:pt x="135" y="207"/>
                    </a:lnTo>
                    <a:lnTo>
                      <a:pt x="140" y="124"/>
                    </a:lnTo>
                    <a:lnTo>
                      <a:pt x="135" y="69"/>
                    </a:lnTo>
                    <a:lnTo>
                      <a:pt x="118" y="40"/>
                    </a:lnTo>
                    <a:lnTo>
                      <a:pt x="104" y="21"/>
                    </a:lnTo>
                    <a:lnTo>
                      <a:pt x="95" y="12"/>
                    </a:lnTo>
                    <a:lnTo>
                      <a:pt x="90" y="1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315"/>
              <p:cNvSpPr>
                <a:spLocks/>
              </p:cNvSpPr>
              <p:nvPr/>
            </p:nvSpPr>
            <p:spPr bwMode="auto">
              <a:xfrm>
                <a:off x="8010" y="3279"/>
                <a:ext cx="573" cy="648"/>
              </a:xfrm>
              <a:custGeom>
                <a:avLst/>
                <a:gdLst>
                  <a:gd name="T0" fmla="*/ 60 w 573"/>
                  <a:gd name="T1" fmla="*/ 149 h 648"/>
                  <a:gd name="T2" fmla="*/ 83 w 573"/>
                  <a:gd name="T3" fmla="*/ 59 h 648"/>
                  <a:gd name="T4" fmla="*/ 214 w 573"/>
                  <a:gd name="T5" fmla="*/ 0 h 648"/>
                  <a:gd name="T6" fmla="*/ 402 w 573"/>
                  <a:gd name="T7" fmla="*/ 78 h 648"/>
                  <a:gd name="T8" fmla="*/ 502 w 573"/>
                  <a:gd name="T9" fmla="*/ 280 h 648"/>
                  <a:gd name="T10" fmla="*/ 537 w 573"/>
                  <a:gd name="T11" fmla="*/ 449 h 648"/>
                  <a:gd name="T12" fmla="*/ 573 w 573"/>
                  <a:gd name="T13" fmla="*/ 508 h 648"/>
                  <a:gd name="T14" fmla="*/ 499 w 573"/>
                  <a:gd name="T15" fmla="*/ 575 h 648"/>
                  <a:gd name="T16" fmla="*/ 359 w 573"/>
                  <a:gd name="T17" fmla="*/ 610 h 648"/>
                  <a:gd name="T18" fmla="*/ 233 w 573"/>
                  <a:gd name="T19" fmla="*/ 625 h 648"/>
                  <a:gd name="T20" fmla="*/ 90 w 573"/>
                  <a:gd name="T21" fmla="*/ 648 h 648"/>
                  <a:gd name="T22" fmla="*/ 7 w 573"/>
                  <a:gd name="T23" fmla="*/ 594 h 648"/>
                  <a:gd name="T24" fmla="*/ 41 w 573"/>
                  <a:gd name="T25" fmla="*/ 579 h 648"/>
                  <a:gd name="T26" fmla="*/ 152 w 573"/>
                  <a:gd name="T27" fmla="*/ 511 h 648"/>
                  <a:gd name="T28" fmla="*/ 188 w 573"/>
                  <a:gd name="T29" fmla="*/ 427 h 648"/>
                  <a:gd name="T30" fmla="*/ 167 w 573"/>
                  <a:gd name="T31" fmla="*/ 415 h 648"/>
                  <a:gd name="T32" fmla="*/ 178 w 573"/>
                  <a:gd name="T33" fmla="*/ 404 h 648"/>
                  <a:gd name="T34" fmla="*/ 197 w 573"/>
                  <a:gd name="T35" fmla="*/ 401 h 648"/>
                  <a:gd name="T36" fmla="*/ 207 w 573"/>
                  <a:gd name="T37" fmla="*/ 373 h 648"/>
                  <a:gd name="T38" fmla="*/ 200 w 573"/>
                  <a:gd name="T39" fmla="*/ 299 h 648"/>
                  <a:gd name="T40" fmla="*/ 171 w 573"/>
                  <a:gd name="T41" fmla="*/ 297 h 648"/>
                  <a:gd name="T42" fmla="*/ 155 w 573"/>
                  <a:gd name="T43" fmla="*/ 304 h 648"/>
                  <a:gd name="T44" fmla="*/ 167 w 573"/>
                  <a:gd name="T45" fmla="*/ 285 h 648"/>
                  <a:gd name="T46" fmla="*/ 181 w 573"/>
                  <a:gd name="T47" fmla="*/ 273 h 648"/>
                  <a:gd name="T48" fmla="*/ 174 w 573"/>
                  <a:gd name="T49" fmla="*/ 252 h 648"/>
                  <a:gd name="T50" fmla="*/ 145 w 573"/>
                  <a:gd name="T51" fmla="*/ 216 h 648"/>
                  <a:gd name="T52" fmla="*/ 152 w 573"/>
                  <a:gd name="T53" fmla="*/ 192 h 648"/>
                  <a:gd name="T54" fmla="*/ 171 w 573"/>
                  <a:gd name="T55" fmla="*/ 230 h 648"/>
                  <a:gd name="T56" fmla="*/ 193 w 573"/>
                  <a:gd name="T57" fmla="*/ 261 h 648"/>
                  <a:gd name="T58" fmla="*/ 202 w 573"/>
                  <a:gd name="T59" fmla="*/ 280 h 648"/>
                  <a:gd name="T60" fmla="*/ 216 w 573"/>
                  <a:gd name="T61" fmla="*/ 337 h 648"/>
                  <a:gd name="T62" fmla="*/ 214 w 573"/>
                  <a:gd name="T63" fmla="*/ 411 h 648"/>
                  <a:gd name="T64" fmla="*/ 197 w 573"/>
                  <a:gd name="T65" fmla="*/ 425 h 648"/>
                  <a:gd name="T66" fmla="*/ 178 w 573"/>
                  <a:gd name="T67" fmla="*/ 496 h 648"/>
                  <a:gd name="T68" fmla="*/ 38 w 573"/>
                  <a:gd name="T69" fmla="*/ 601 h 648"/>
                  <a:gd name="T70" fmla="*/ 110 w 573"/>
                  <a:gd name="T71" fmla="*/ 629 h 648"/>
                  <a:gd name="T72" fmla="*/ 250 w 573"/>
                  <a:gd name="T73" fmla="*/ 606 h 648"/>
                  <a:gd name="T74" fmla="*/ 380 w 573"/>
                  <a:gd name="T75" fmla="*/ 591 h 648"/>
                  <a:gd name="T76" fmla="*/ 494 w 573"/>
                  <a:gd name="T77" fmla="*/ 565 h 648"/>
                  <a:gd name="T78" fmla="*/ 549 w 573"/>
                  <a:gd name="T79" fmla="*/ 508 h 648"/>
                  <a:gd name="T80" fmla="*/ 516 w 573"/>
                  <a:gd name="T81" fmla="*/ 425 h 648"/>
                  <a:gd name="T82" fmla="*/ 485 w 573"/>
                  <a:gd name="T83" fmla="*/ 271 h 648"/>
                  <a:gd name="T84" fmla="*/ 378 w 573"/>
                  <a:gd name="T85" fmla="*/ 85 h 648"/>
                  <a:gd name="T86" fmla="*/ 200 w 573"/>
                  <a:gd name="T87" fmla="*/ 16 h 648"/>
                  <a:gd name="T88" fmla="*/ 88 w 573"/>
                  <a:gd name="T89" fmla="*/ 71 h 648"/>
                  <a:gd name="T90" fmla="*/ 74 w 573"/>
                  <a:gd name="T91" fmla="*/ 140 h 648"/>
                  <a:gd name="T92" fmla="*/ 74 w 573"/>
                  <a:gd name="T93" fmla="*/ 192 h 64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73" h="648">
                    <a:moveTo>
                      <a:pt x="74" y="192"/>
                    </a:moveTo>
                    <a:lnTo>
                      <a:pt x="69" y="178"/>
                    </a:lnTo>
                    <a:lnTo>
                      <a:pt x="60" y="149"/>
                    </a:lnTo>
                    <a:lnTo>
                      <a:pt x="52" y="114"/>
                    </a:lnTo>
                    <a:lnTo>
                      <a:pt x="57" y="88"/>
                    </a:lnTo>
                    <a:lnTo>
                      <a:pt x="83" y="59"/>
                    </a:lnTo>
                    <a:lnTo>
                      <a:pt x="126" y="28"/>
                    </a:lnTo>
                    <a:lnTo>
                      <a:pt x="174" y="7"/>
                    </a:lnTo>
                    <a:lnTo>
                      <a:pt x="214" y="0"/>
                    </a:lnTo>
                    <a:lnTo>
                      <a:pt x="259" y="9"/>
                    </a:lnTo>
                    <a:lnTo>
                      <a:pt x="331" y="38"/>
                    </a:lnTo>
                    <a:lnTo>
                      <a:pt x="402" y="78"/>
                    </a:lnTo>
                    <a:lnTo>
                      <a:pt x="454" y="130"/>
                    </a:lnTo>
                    <a:lnTo>
                      <a:pt x="480" y="197"/>
                    </a:lnTo>
                    <a:lnTo>
                      <a:pt x="502" y="280"/>
                    </a:lnTo>
                    <a:lnTo>
                      <a:pt x="513" y="358"/>
                    </a:lnTo>
                    <a:lnTo>
                      <a:pt x="528" y="413"/>
                    </a:lnTo>
                    <a:lnTo>
                      <a:pt x="537" y="449"/>
                    </a:lnTo>
                    <a:lnTo>
                      <a:pt x="554" y="480"/>
                    </a:lnTo>
                    <a:lnTo>
                      <a:pt x="568" y="499"/>
                    </a:lnTo>
                    <a:lnTo>
                      <a:pt x="573" y="508"/>
                    </a:lnTo>
                    <a:lnTo>
                      <a:pt x="561" y="518"/>
                    </a:lnTo>
                    <a:lnTo>
                      <a:pt x="535" y="546"/>
                    </a:lnTo>
                    <a:lnTo>
                      <a:pt x="499" y="575"/>
                    </a:lnTo>
                    <a:lnTo>
                      <a:pt x="466" y="596"/>
                    </a:lnTo>
                    <a:lnTo>
                      <a:pt x="418" y="606"/>
                    </a:lnTo>
                    <a:lnTo>
                      <a:pt x="359" y="610"/>
                    </a:lnTo>
                    <a:lnTo>
                      <a:pt x="304" y="613"/>
                    </a:lnTo>
                    <a:lnTo>
                      <a:pt x="271" y="617"/>
                    </a:lnTo>
                    <a:lnTo>
                      <a:pt x="233" y="625"/>
                    </a:lnTo>
                    <a:lnTo>
                      <a:pt x="178" y="636"/>
                    </a:lnTo>
                    <a:lnTo>
                      <a:pt x="126" y="646"/>
                    </a:lnTo>
                    <a:lnTo>
                      <a:pt x="90" y="648"/>
                    </a:lnTo>
                    <a:lnTo>
                      <a:pt x="62" y="636"/>
                    </a:lnTo>
                    <a:lnTo>
                      <a:pt x="33" y="615"/>
                    </a:lnTo>
                    <a:lnTo>
                      <a:pt x="7" y="594"/>
                    </a:lnTo>
                    <a:lnTo>
                      <a:pt x="0" y="587"/>
                    </a:lnTo>
                    <a:lnTo>
                      <a:pt x="10" y="584"/>
                    </a:lnTo>
                    <a:lnTo>
                      <a:pt x="41" y="579"/>
                    </a:lnTo>
                    <a:lnTo>
                      <a:pt x="79" y="570"/>
                    </a:lnTo>
                    <a:lnTo>
                      <a:pt x="119" y="546"/>
                    </a:lnTo>
                    <a:lnTo>
                      <a:pt x="152" y="511"/>
                    </a:lnTo>
                    <a:lnTo>
                      <a:pt x="174" y="473"/>
                    </a:lnTo>
                    <a:lnTo>
                      <a:pt x="183" y="439"/>
                    </a:lnTo>
                    <a:lnTo>
                      <a:pt x="188" y="427"/>
                    </a:lnTo>
                    <a:lnTo>
                      <a:pt x="183" y="425"/>
                    </a:lnTo>
                    <a:lnTo>
                      <a:pt x="174" y="420"/>
                    </a:lnTo>
                    <a:lnTo>
                      <a:pt x="167" y="415"/>
                    </a:lnTo>
                    <a:lnTo>
                      <a:pt x="167" y="411"/>
                    </a:lnTo>
                    <a:lnTo>
                      <a:pt x="171" y="406"/>
                    </a:lnTo>
                    <a:lnTo>
                      <a:pt x="178" y="404"/>
                    </a:lnTo>
                    <a:lnTo>
                      <a:pt x="186" y="404"/>
                    </a:lnTo>
                    <a:lnTo>
                      <a:pt x="193" y="404"/>
                    </a:lnTo>
                    <a:lnTo>
                      <a:pt x="197" y="401"/>
                    </a:lnTo>
                    <a:lnTo>
                      <a:pt x="202" y="394"/>
                    </a:lnTo>
                    <a:lnTo>
                      <a:pt x="205" y="382"/>
                    </a:lnTo>
                    <a:lnTo>
                      <a:pt x="207" y="373"/>
                    </a:lnTo>
                    <a:lnTo>
                      <a:pt x="207" y="349"/>
                    </a:lnTo>
                    <a:lnTo>
                      <a:pt x="205" y="323"/>
                    </a:lnTo>
                    <a:lnTo>
                      <a:pt x="200" y="299"/>
                    </a:lnTo>
                    <a:lnTo>
                      <a:pt x="193" y="290"/>
                    </a:lnTo>
                    <a:lnTo>
                      <a:pt x="181" y="292"/>
                    </a:lnTo>
                    <a:lnTo>
                      <a:pt x="171" y="297"/>
                    </a:lnTo>
                    <a:lnTo>
                      <a:pt x="162" y="304"/>
                    </a:lnTo>
                    <a:lnTo>
                      <a:pt x="159" y="306"/>
                    </a:lnTo>
                    <a:lnTo>
                      <a:pt x="155" y="304"/>
                    </a:lnTo>
                    <a:lnTo>
                      <a:pt x="152" y="297"/>
                    </a:lnTo>
                    <a:lnTo>
                      <a:pt x="157" y="290"/>
                    </a:lnTo>
                    <a:lnTo>
                      <a:pt x="167" y="285"/>
                    </a:lnTo>
                    <a:lnTo>
                      <a:pt x="176" y="278"/>
                    </a:lnTo>
                    <a:lnTo>
                      <a:pt x="183" y="278"/>
                    </a:lnTo>
                    <a:lnTo>
                      <a:pt x="181" y="273"/>
                    </a:lnTo>
                    <a:lnTo>
                      <a:pt x="181" y="263"/>
                    </a:lnTo>
                    <a:lnTo>
                      <a:pt x="178" y="256"/>
                    </a:lnTo>
                    <a:lnTo>
                      <a:pt x="174" y="252"/>
                    </a:lnTo>
                    <a:lnTo>
                      <a:pt x="164" y="244"/>
                    </a:lnTo>
                    <a:lnTo>
                      <a:pt x="155" y="233"/>
                    </a:lnTo>
                    <a:lnTo>
                      <a:pt x="145" y="216"/>
                    </a:lnTo>
                    <a:lnTo>
                      <a:pt x="143" y="199"/>
                    </a:lnTo>
                    <a:lnTo>
                      <a:pt x="152" y="190"/>
                    </a:lnTo>
                    <a:lnTo>
                      <a:pt x="152" y="192"/>
                    </a:lnTo>
                    <a:lnTo>
                      <a:pt x="155" y="204"/>
                    </a:lnTo>
                    <a:lnTo>
                      <a:pt x="162" y="218"/>
                    </a:lnTo>
                    <a:lnTo>
                      <a:pt x="171" y="230"/>
                    </a:lnTo>
                    <a:lnTo>
                      <a:pt x="178" y="237"/>
                    </a:lnTo>
                    <a:lnTo>
                      <a:pt x="188" y="249"/>
                    </a:lnTo>
                    <a:lnTo>
                      <a:pt x="193" y="261"/>
                    </a:lnTo>
                    <a:lnTo>
                      <a:pt x="195" y="273"/>
                    </a:lnTo>
                    <a:lnTo>
                      <a:pt x="197" y="275"/>
                    </a:lnTo>
                    <a:lnTo>
                      <a:pt x="202" y="280"/>
                    </a:lnTo>
                    <a:lnTo>
                      <a:pt x="207" y="292"/>
                    </a:lnTo>
                    <a:lnTo>
                      <a:pt x="214" y="311"/>
                    </a:lnTo>
                    <a:lnTo>
                      <a:pt x="216" y="337"/>
                    </a:lnTo>
                    <a:lnTo>
                      <a:pt x="219" y="368"/>
                    </a:lnTo>
                    <a:lnTo>
                      <a:pt x="214" y="392"/>
                    </a:lnTo>
                    <a:lnTo>
                      <a:pt x="214" y="411"/>
                    </a:lnTo>
                    <a:lnTo>
                      <a:pt x="207" y="420"/>
                    </a:lnTo>
                    <a:lnTo>
                      <a:pt x="205" y="425"/>
                    </a:lnTo>
                    <a:lnTo>
                      <a:pt x="197" y="425"/>
                    </a:lnTo>
                    <a:lnTo>
                      <a:pt x="197" y="427"/>
                    </a:lnTo>
                    <a:lnTo>
                      <a:pt x="195" y="446"/>
                    </a:lnTo>
                    <a:lnTo>
                      <a:pt x="178" y="496"/>
                    </a:lnTo>
                    <a:lnTo>
                      <a:pt x="131" y="553"/>
                    </a:lnTo>
                    <a:lnTo>
                      <a:pt x="36" y="596"/>
                    </a:lnTo>
                    <a:lnTo>
                      <a:pt x="38" y="601"/>
                    </a:lnTo>
                    <a:lnTo>
                      <a:pt x="48" y="613"/>
                    </a:lnTo>
                    <a:lnTo>
                      <a:pt x="71" y="625"/>
                    </a:lnTo>
                    <a:lnTo>
                      <a:pt x="110" y="629"/>
                    </a:lnTo>
                    <a:lnTo>
                      <a:pt x="157" y="622"/>
                    </a:lnTo>
                    <a:lnTo>
                      <a:pt x="205" y="615"/>
                    </a:lnTo>
                    <a:lnTo>
                      <a:pt x="250" y="606"/>
                    </a:lnTo>
                    <a:lnTo>
                      <a:pt x="283" y="603"/>
                    </a:lnTo>
                    <a:lnTo>
                      <a:pt x="323" y="598"/>
                    </a:lnTo>
                    <a:lnTo>
                      <a:pt x="380" y="591"/>
                    </a:lnTo>
                    <a:lnTo>
                      <a:pt x="437" y="587"/>
                    </a:lnTo>
                    <a:lnTo>
                      <a:pt x="471" y="579"/>
                    </a:lnTo>
                    <a:lnTo>
                      <a:pt x="494" y="565"/>
                    </a:lnTo>
                    <a:lnTo>
                      <a:pt x="521" y="539"/>
                    </a:lnTo>
                    <a:lnTo>
                      <a:pt x="540" y="518"/>
                    </a:lnTo>
                    <a:lnTo>
                      <a:pt x="549" y="508"/>
                    </a:lnTo>
                    <a:lnTo>
                      <a:pt x="542" y="494"/>
                    </a:lnTo>
                    <a:lnTo>
                      <a:pt x="530" y="461"/>
                    </a:lnTo>
                    <a:lnTo>
                      <a:pt x="516" y="425"/>
                    </a:lnTo>
                    <a:lnTo>
                      <a:pt x="504" y="394"/>
                    </a:lnTo>
                    <a:lnTo>
                      <a:pt x="497" y="347"/>
                    </a:lnTo>
                    <a:lnTo>
                      <a:pt x="485" y="271"/>
                    </a:lnTo>
                    <a:lnTo>
                      <a:pt x="464" y="190"/>
                    </a:lnTo>
                    <a:lnTo>
                      <a:pt x="433" y="130"/>
                    </a:lnTo>
                    <a:lnTo>
                      <a:pt x="378" y="85"/>
                    </a:lnTo>
                    <a:lnTo>
                      <a:pt x="314" y="47"/>
                    </a:lnTo>
                    <a:lnTo>
                      <a:pt x="250" y="21"/>
                    </a:lnTo>
                    <a:lnTo>
                      <a:pt x="200" y="16"/>
                    </a:lnTo>
                    <a:lnTo>
                      <a:pt x="159" y="28"/>
                    </a:lnTo>
                    <a:lnTo>
                      <a:pt x="119" y="47"/>
                    </a:lnTo>
                    <a:lnTo>
                      <a:pt x="88" y="71"/>
                    </a:lnTo>
                    <a:lnTo>
                      <a:pt x="74" y="90"/>
                    </a:lnTo>
                    <a:lnTo>
                      <a:pt x="71" y="111"/>
                    </a:lnTo>
                    <a:lnTo>
                      <a:pt x="74" y="140"/>
                    </a:lnTo>
                    <a:lnTo>
                      <a:pt x="79" y="166"/>
                    </a:lnTo>
                    <a:lnTo>
                      <a:pt x="83" y="178"/>
                    </a:lnTo>
                    <a:lnTo>
                      <a:pt x="74" y="19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316"/>
              <p:cNvSpPr>
                <a:spLocks/>
              </p:cNvSpPr>
              <p:nvPr/>
            </p:nvSpPr>
            <p:spPr bwMode="auto">
              <a:xfrm>
                <a:off x="8039" y="3443"/>
                <a:ext cx="97" cy="396"/>
              </a:xfrm>
              <a:custGeom>
                <a:avLst/>
                <a:gdLst>
                  <a:gd name="T0" fmla="*/ 42 w 97"/>
                  <a:gd name="T1" fmla="*/ 0 h 396"/>
                  <a:gd name="T2" fmla="*/ 33 w 97"/>
                  <a:gd name="T3" fmla="*/ 21 h 396"/>
                  <a:gd name="T4" fmla="*/ 19 w 97"/>
                  <a:gd name="T5" fmla="*/ 80 h 396"/>
                  <a:gd name="T6" fmla="*/ 4 w 97"/>
                  <a:gd name="T7" fmla="*/ 147 h 396"/>
                  <a:gd name="T8" fmla="*/ 0 w 97"/>
                  <a:gd name="T9" fmla="*/ 209 h 396"/>
                  <a:gd name="T10" fmla="*/ 12 w 97"/>
                  <a:gd name="T11" fmla="*/ 261 h 396"/>
                  <a:gd name="T12" fmla="*/ 42 w 97"/>
                  <a:gd name="T13" fmla="*/ 323 h 396"/>
                  <a:gd name="T14" fmla="*/ 71 w 97"/>
                  <a:gd name="T15" fmla="*/ 375 h 396"/>
                  <a:gd name="T16" fmla="*/ 85 w 97"/>
                  <a:gd name="T17" fmla="*/ 396 h 396"/>
                  <a:gd name="T18" fmla="*/ 97 w 97"/>
                  <a:gd name="T19" fmla="*/ 387 h 396"/>
                  <a:gd name="T20" fmla="*/ 83 w 97"/>
                  <a:gd name="T21" fmla="*/ 368 h 396"/>
                  <a:gd name="T22" fmla="*/ 54 w 97"/>
                  <a:gd name="T23" fmla="*/ 318 h 396"/>
                  <a:gd name="T24" fmla="*/ 26 w 97"/>
                  <a:gd name="T25" fmla="*/ 259 h 396"/>
                  <a:gd name="T26" fmla="*/ 16 w 97"/>
                  <a:gd name="T27" fmla="*/ 204 h 396"/>
                  <a:gd name="T28" fmla="*/ 21 w 97"/>
                  <a:gd name="T29" fmla="*/ 147 h 396"/>
                  <a:gd name="T30" fmla="*/ 33 w 97"/>
                  <a:gd name="T31" fmla="*/ 88 h 396"/>
                  <a:gd name="T32" fmla="*/ 42 w 97"/>
                  <a:gd name="T33" fmla="*/ 35 h 396"/>
                  <a:gd name="T34" fmla="*/ 50 w 97"/>
                  <a:gd name="T35" fmla="*/ 19 h 396"/>
                  <a:gd name="T36" fmla="*/ 42 w 97"/>
                  <a:gd name="T37" fmla="*/ 0 h 396"/>
                  <a:gd name="T38" fmla="*/ 42 w 97"/>
                  <a:gd name="T39" fmla="*/ 0 h 39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7" h="396">
                    <a:moveTo>
                      <a:pt x="42" y="0"/>
                    </a:moveTo>
                    <a:lnTo>
                      <a:pt x="33" y="21"/>
                    </a:lnTo>
                    <a:lnTo>
                      <a:pt x="19" y="80"/>
                    </a:lnTo>
                    <a:lnTo>
                      <a:pt x="4" y="147"/>
                    </a:lnTo>
                    <a:lnTo>
                      <a:pt x="0" y="209"/>
                    </a:lnTo>
                    <a:lnTo>
                      <a:pt x="12" y="261"/>
                    </a:lnTo>
                    <a:lnTo>
                      <a:pt x="42" y="323"/>
                    </a:lnTo>
                    <a:lnTo>
                      <a:pt x="71" y="375"/>
                    </a:lnTo>
                    <a:lnTo>
                      <a:pt x="85" y="396"/>
                    </a:lnTo>
                    <a:lnTo>
                      <a:pt x="97" y="387"/>
                    </a:lnTo>
                    <a:lnTo>
                      <a:pt x="83" y="368"/>
                    </a:lnTo>
                    <a:lnTo>
                      <a:pt x="54" y="318"/>
                    </a:lnTo>
                    <a:lnTo>
                      <a:pt x="26" y="259"/>
                    </a:lnTo>
                    <a:lnTo>
                      <a:pt x="16" y="204"/>
                    </a:lnTo>
                    <a:lnTo>
                      <a:pt x="21" y="147"/>
                    </a:lnTo>
                    <a:lnTo>
                      <a:pt x="33" y="88"/>
                    </a:lnTo>
                    <a:lnTo>
                      <a:pt x="42" y="35"/>
                    </a:lnTo>
                    <a:lnTo>
                      <a:pt x="50" y="19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317"/>
              <p:cNvSpPr>
                <a:spLocks/>
              </p:cNvSpPr>
              <p:nvPr/>
            </p:nvSpPr>
            <p:spPr bwMode="auto">
              <a:xfrm>
                <a:off x="8077" y="3374"/>
                <a:ext cx="304" cy="511"/>
              </a:xfrm>
              <a:custGeom>
                <a:avLst/>
                <a:gdLst>
                  <a:gd name="T0" fmla="*/ 0 w 304"/>
                  <a:gd name="T1" fmla="*/ 88 h 511"/>
                  <a:gd name="T2" fmla="*/ 4 w 304"/>
                  <a:gd name="T3" fmla="*/ 71 h 511"/>
                  <a:gd name="T4" fmla="*/ 23 w 304"/>
                  <a:gd name="T5" fmla="*/ 40 h 511"/>
                  <a:gd name="T6" fmla="*/ 54 w 304"/>
                  <a:gd name="T7" fmla="*/ 9 h 511"/>
                  <a:gd name="T8" fmla="*/ 102 w 304"/>
                  <a:gd name="T9" fmla="*/ 0 h 511"/>
                  <a:gd name="T10" fmla="*/ 159 w 304"/>
                  <a:gd name="T11" fmla="*/ 12 h 511"/>
                  <a:gd name="T12" fmla="*/ 221 w 304"/>
                  <a:gd name="T13" fmla="*/ 52 h 511"/>
                  <a:gd name="T14" fmla="*/ 271 w 304"/>
                  <a:gd name="T15" fmla="*/ 114 h 511"/>
                  <a:gd name="T16" fmla="*/ 299 w 304"/>
                  <a:gd name="T17" fmla="*/ 190 h 511"/>
                  <a:gd name="T18" fmla="*/ 304 w 304"/>
                  <a:gd name="T19" fmla="*/ 287 h 511"/>
                  <a:gd name="T20" fmla="*/ 292 w 304"/>
                  <a:gd name="T21" fmla="*/ 392 h 511"/>
                  <a:gd name="T22" fmla="*/ 275 w 304"/>
                  <a:gd name="T23" fmla="*/ 477 h 511"/>
                  <a:gd name="T24" fmla="*/ 268 w 304"/>
                  <a:gd name="T25" fmla="*/ 511 h 511"/>
                  <a:gd name="T26" fmla="*/ 256 w 304"/>
                  <a:gd name="T27" fmla="*/ 511 h 511"/>
                  <a:gd name="T28" fmla="*/ 259 w 304"/>
                  <a:gd name="T29" fmla="*/ 496 h 511"/>
                  <a:gd name="T30" fmla="*/ 268 w 304"/>
                  <a:gd name="T31" fmla="*/ 456 h 511"/>
                  <a:gd name="T32" fmla="*/ 278 w 304"/>
                  <a:gd name="T33" fmla="*/ 397 h 511"/>
                  <a:gd name="T34" fmla="*/ 290 w 304"/>
                  <a:gd name="T35" fmla="*/ 332 h 511"/>
                  <a:gd name="T36" fmla="*/ 292 w 304"/>
                  <a:gd name="T37" fmla="*/ 261 h 511"/>
                  <a:gd name="T38" fmla="*/ 285 w 304"/>
                  <a:gd name="T39" fmla="*/ 202 h 511"/>
                  <a:gd name="T40" fmla="*/ 273 w 304"/>
                  <a:gd name="T41" fmla="*/ 147 h 511"/>
                  <a:gd name="T42" fmla="*/ 256 w 304"/>
                  <a:gd name="T43" fmla="*/ 109 h 511"/>
                  <a:gd name="T44" fmla="*/ 223 w 304"/>
                  <a:gd name="T45" fmla="*/ 73 h 511"/>
                  <a:gd name="T46" fmla="*/ 178 w 304"/>
                  <a:gd name="T47" fmla="*/ 40 h 511"/>
                  <a:gd name="T48" fmla="*/ 133 w 304"/>
                  <a:gd name="T49" fmla="*/ 16 h 511"/>
                  <a:gd name="T50" fmla="*/ 95 w 304"/>
                  <a:gd name="T51" fmla="*/ 12 h 511"/>
                  <a:gd name="T52" fmla="*/ 64 w 304"/>
                  <a:gd name="T53" fmla="*/ 23 h 511"/>
                  <a:gd name="T54" fmla="*/ 40 w 304"/>
                  <a:gd name="T55" fmla="*/ 45 h 511"/>
                  <a:gd name="T56" fmla="*/ 23 w 304"/>
                  <a:gd name="T57" fmla="*/ 66 h 511"/>
                  <a:gd name="T58" fmla="*/ 16 w 304"/>
                  <a:gd name="T59" fmla="*/ 90 h 511"/>
                  <a:gd name="T60" fmla="*/ 14 w 304"/>
                  <a:gd name="T61" fmla="*/ 90 h 511"/>
                  <a:gd name="T62" fmla="*/ 7 w 304"/>
                  <a:gd name="T63" fmla="*/ 88 h 511"/>
                  <a:gd name="T64" fmla="*/ 2 w 304"/>
                  <a:gd name="T65" fmla="*/ 88 h 511"/>
                  <a:gd name="T66" fmla="*/ 0 w 304"/>
                  <a:gd name="T67" fmla="*/ 88 h 511"/>
                  <a:gd name="T68" fmla="*/ 0 w 304"/>
                  <a:gd name="T69" fmla="*/ 88 h 5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4" h="511">
                    <a:moveTo>
                      <a:pt x="0" y="88"/>
                    </a:moveTo>
                    <a:lnTo>
                      <a:pt x="4" y="71"/>
                    </a:lnTo>
                    <a:lnTo>
                      <a:pt x="23" y="40"/>
                    </a:lnTo>
                    <a:lnTo>
                      <a:pt x="54" y="9"/>
                    </a:lnTo>
                    <a:lnTo>
                      <a:pt x="102" y="0"/>
                    </a:lnTo>
                    <a:lnTo>
                      <a:pt x="159" y="12"/>
                    </a:lnTo>
                    <a:lnTo>
                      <a:pt x="221" y="52"/>
                    </a:lnTo>
                    <a:lnTo>
                      <a:pt x="271" y="114"/>
                    </a:lnTo>
                    <a:lnTo>
                      <a:pt x="299" y="190"/>
                    </a:lnTo>
                    <a:lnTo>
                      <a:pt x="304" y="287"/>
                    </a:lnTo>
                    <a:lnTo>
                      <a:pt x="292" y="392"/>
                    </a:lnTo>
                    <a:lnTo>
                      <a:pt x="275" y="477"/>
                    </a:lnTo>
                    <a:lnTo>
                      <a:pt x="268" y="511"/>
                    </a:lnTo>
                    <a:lnTo>
                      <a:pt x="256" y="511"/>
                    </a:lnTo>
                    <a:lnTo>
                      <a:pt x="259" y="496"/>
                    </a:lnTo>
                    <a:lnTo>
                      <a:pt x="268" y="456"/>
                    </a:lnTo>
                    <a:lnTo>
                      <a:pt x="278" y="397"/>
                    </a:lnTo>
                    <a:lnTo>
                      <a:pt x="290" y="332"/>
                    </a:lnTo>
                    <a:lnTo>
                      <a:pt x="292" y="261"/>
                    </a:lnTo>
                    <a:lnTo>
                      <a:pt x="285" y="202"/>
                    </a:lnTo>
                    <a:lnTo>
                      <a:pt x="273" y="147"/>
                    </a:lnTo>
                    <a:lnTo>
                      <a:pt x="256" y="109"/>
                    </a:lnTo>
                    <a:lnTo>
                      <a:pt x="223" y="73"/>
                    </a:lnTo>
                    <a:lnTo>
                      <a:pt x="178" y="40"/>
                    </a:lnTo>
                    <a:lnTo>
                      <a:pt x="133" y="16"/>
                    </a:lnTo>
                    <a:lnTo>
                      <a:pt x="95" y="12"/>
                    </a:lnTo>
                    <a:lnTo>
                      <a:pt x="64" y="23"/>
                    </a:lnTo>
                    <a:lnTo>
                      <a:pt x="40" y="45"/>
                    </a:lnTo>
                    <a:lnTo>
                      <a:pt x="23" y="66"/>
                    </a:lnTo>
                    <a:lnTo>
                      <a:pt x="16" y="90"/>
                    </a:lnTo>
                    <a:lnTo>
                      <a:pt x="14" y="90"/>
                    </a:lnTo>
                    <a:lnTo>
                      <a:pt x="7" y="88"/>
                    </a:lnTo>
                    <a:lnTo>
                      <a:pt x="2" y="88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318"/>
              <p:cNvSpPr>
                <a:spLocks/>
              </p:cNvSpPr>
              <p:nvPr/>
            </p:nvSpPr>
            <p:spPr bwMode="auto">
              <a:xfrm>
                <a:off x="8081" y="3462"/>
                <a:ext cx="221" cy="449"/>
              </a:xfrm>
              <a:custGeom>
                <a:avLst/>
                <a:gdLst>
                  <a:gd name="T0" fmla="*/ 0 w 221"/>
                  <a:gd name="T1" fmla="*/ 9 h 449"/>
                  <a:gd name="T2" fmla="*/ 15 w 221"/>
                  <a:gd name="T3" fmla="*/ 7 h 449"/>
                  <a:gd name="T4" fmla="*/ 58 w 221"/>
                  <a:gd name="T5" fmla="*/ 9 h 449"/>
                  <a:gd name="T6" fmla="*/ 107 w 221"/>
                  <a:gd name="T7" fmla="*/ 16 h 449"/>
                  <a:gd name="T8" fmla="*/ 153 w 221"/>
                  <a:gd name="T9" fmla="*/ 35 h 449"/>
                  <a:gd name="T10" fmla="*/ 181 w 221"/>
                  <a:gd name="T11" fmla="*/ 64 h 449"/>
                  <a:gd name="T12" fmla="*/ 198 w 221"/>
                  <a:gd name="T13" fmla="*/ 107 h 449"/>
                  <a:gd name="T14" fmla="*/ 205 w 221"/>
                  <a:gd name="T15" fmla="*/ 149 h 449"/>
                  <a:gd name="T16" fmla="*/ 207 w 221"/>
                  <a:gd name="T17" fmla="*/ 185 h 449"/>
                  <a:gd name="T18" fmla="*/ 193 w 221"/>
                  <a:gd name="T19" fmla="*/ 232 h 449"/>
                  <a:gd name="T20" fmla="*/ 162 w 221"/>
                  <a:gd name="T21" fmla="*/ 311 h 449"/>
                  <a:gd name="T22" fmla="*/ 126 w 221"/>
                  <a:gd name="T23" fmla="*/ 389 h 449"/>
                  <a:gd name="T24" fmla="*/ 88 w 221"/>
                  <a:gd name="T25" fmla="*/ 446 h 449"/>
                  <a:gd name="T26" fmla="*/ 100 w 221"/>
                  <a:gd name="T27" fmla="*/ 449 h 449"/>
                  <a:gd name="T28" fmla="*/ 119 w 221"/>
                  <a:gd name="T29" fmla="*/ 420 h 449"/>
                  <a:gd name="T30" fmla="*/ 160 w 221"/>
                  <a:gd name="T31" fmla="*/ 351 h 449"/>
                  <a:gd name="T32" fmla="*/ 200 w 221"/>
                  <a:gd name="T33" fmla="*/ 268 h 449"/>
                  <a:gd name="T34" fmla="*/ 221 w 221"/>
                  <a:gd name="T35" fmla="*/ 192 h 449"/>
                  <a:gd name="T36" fmla="*/ 219 w 221"/>
                  <a:gd name="T37" fmla="*/ 128 h 449"/>
                  <a:gd name="T38" fmla="*/ 202 w 221"/>
                  <a:gd name="T39" fmla="*/ 76 h 449"/>
                  <a:gd name="T40" fmla="*/ 179 w 221"/>
                  <a:gd name="T41" fmla="*/ 35 h 449"/>
                  <a:gd name="T42" fmla="*/ 153 w 221"/>
                  <a:gd name="T43" fmla="*/ 12 h 449"/>
                  <a:gd name="T44" fmla="*/ 112 w 221"/>
                  <a:gd name="T45" fmla="*/ 2 h 449"/>
                  <a:gd name="T46" fmla="*/ 62 w 221"/>
                  <a:gd name="T47" fmla="*/ 0 h 449"/>
                  <a:gd name="T48" fmla="*/ 17 w 221"/>
                  <a:gd name="T49" fmla="*/ 0 h 449"/>
                  <a:gd name="T50" fmla="*/ 0 w 221"/>
                  <a:gd name="T51" fmla="*/ 0 h 449"/>
                  <a:gd name="T52" fmla="*/ 0 w 221"/>
                  <a:gd name="T53" fmla="*/ 9 h 449"/>
                  <a:gd name="T54" fmla="*/ 0 w 221"/>
                  <a:gd name="T55" fmla="*/ 9 h 4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21" h="449">
                    <a:moveTo>
                      <a:pt x="0" y="9"/>
                    </a:moveTo>
                    <a:lnTo>
                      <a:pt x="15" y="7"/>
                    </a:lnTo>
                    <a:lnTo>
                      <a:pt x="58" y="9"/>
                    </a:lnTo>
                    <a:lnTo>
                      <a:pt x="107" y="16"/>
                    </a:lnTo>
                    <a:lnTo>
                      <a:pt x="153" y="35"/>
                    </a:lnTo>
                    <a:lnTo>
                      <a:pt x="181" y="64"/>
                    </a:lnTo>
                    <a:lnTo>
                      <a:pt x="198" y="107"/>
                    </a:lnTo>
                    <a:lnTo>
                      <a:pt x="205" y="149"/>
                    </a:lnTo>
                    <a:lnTo>
                      <a:pt x="207" y="185"/>
                    </a:lnTo>
                    <a:lnTo>
                      <a:pt x="193" y="232"/>
                    </a:lnTo>
                    <a:lnTo>
                      <a:pt x="162" y="311"/>
                    </a:lnTo>
                    <a:lnTo>
                      <a:pt x="126" y="389"/>
                    </a:lnTo>
                    <a:lnTo>
                      <a:pt x="88" y="446"/>
                    </a:lnTo>
                    <a:lnTo>
                      <a:pt x="100" y="449"/>
                    </a:lnTo>
                    <a:lnTo>
                      <a:pt x="119" y="420"/>
                    </a:lnTo>
                    <a:lnTo>
                      <a:pt x="160" y="351"/>
                    </a:lnTo>
                    <a:lnTo>
                      <a:pt x="200" y="268"/>
                    </a:lnTo>
                    <a:lnTo>
                      <a:pt x="221" y="192"/>
                    </a:lnTo>
                    <a:lnTo>
                      <a:pt x="219" y="128"/>
                    </a:lnTo>
                    <a:lnTo>
                      <a:pt x="202" y="76"/>
                    </a:lnTo>
                    <a:lnTo>
                      <a:pt x="179" y="35"/>
                    </a:lnTo>
                    <a:lnTo>
                      <a:pt x="153" y="12"/>
                    </a:lnTo>
                    <a:lnTo>
                      <a:pt x="112" y="2"/>
                    </a:lnTo>
                    <a:lnTo>
                      <a:pt x="62" y="0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319"/>
              <p:cNvSpPr>
                <a:spLocks/>
              </p:cNvSpPr>
              <p:nvPr/>
            </p:nvSpPr>
            <p:spPr bwMode="auto">
              <a:xfrm>
                <a:off x="7882" y="3234"/>
                <a:ext cx="97" cy="192"/>
              </a:xfrm>
              <a:custGeom>
                <a:avLst/>
                <a:gdLst>
                  <a:gd name="T0" fmla="*/ 0 w 97"/>
                  <a:gd name="T1" fmla="*/ 182 h 192"/>
                  <a:gd name="T2" fmla="*/ 59 w 97"/>
                  <a:gd name="T3" fmla="*/ 4 h 192"/>
                  <a:gd name="T4" fmla="*/ 64 w 97"/>
                  <a:gd name="T5" fmla="*/ 2 h 192"/>
                  <a:gd name="T6" fmla="*/ 78 w 97"/>
                  <a:gd name="T7" fmla="*/ 0 h 192"/>
                  <a:gd name="T8" fmla="*/ 90 w 97"/>
                  <a:gd name="T9" fmla="*/ 4 h 192"/>
                  <a:gd name="T10" fmla="*/ 97 w 97"/>
                  <a:gd name="T11" fmla="*/ 21 h 192"/>
                  <a:gd name="T12" fmla="*/ 93 w 97"/>
                  <a:gd name="T13" fmla="*/ 26 h 192"/>
                  <a:gd name="T14" fmla="*/ 88 w 97"/>
                  <a:gd name="T15" fmla="*/ 28 h 192"/>
                  <a:gd name="T16" fmla="*/ 88 w 97"/>
                  <a:gd name="T17" fmla="*/ 23 h 192"/>
                  <a:gd name="T18" fmla="*/ 83 w 97"/>
                  <a:gd name="T19" fmla="*/ 16 h 192"/>
                  <a:gd name="T20" fmla="*/ 78 w 97"/>
                  <a:gd name="T21" fmla="*/ 11 h 192"/>
                  <a:gd name="T22" fmla="*/ 69 w 97"/>
                  <a:gd name="T23" fmla="*/ 14 h 192"/>
                  <a:gd name="T24" fmla="*/ 57 w 97"/>
                  <a:gd name="T25" fmla="*/ 42 h 192"/>
                  <a:gd name="T26" fmla="*/ 38 w 97"/>
                  <a:gd name="T27" fmla="*/ 104 h 192"/>
                  <a:gd name="T28" fmla="*/ 16 w 97"/>
                  <a:gd name="T29" fmla="*/ 163 h 192"/>
                  <a:gd name="T30" fmla="*/ 9 w 97"/>
                  <a:gd name="T31" fmla="*/ 192 h 192"/>
                  <a:gd name="T32" fmla="*/ 0 w 97"/>
                  <a:gd name="T33" fmla="*/ 182 h 192"/>
                  <a:gd name="T34" fmla="*/ 0 w 97"/>
                  <a:gd name="T35" fmla="*/ 182 h 1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7" h="192">
                    <a:moveTo>
                      <a:pt x="0" y="182"/>
                    </a:moveTo>
                    <a:lnTo>
                      <a:pt x="59" y="4"/>
                    </a:lnTo>
                    <a:lnTo>
                      <a:pt x="64" y="2"/>
                    </a:lnTo>
                    <a:lnTo>
                      <a:pt x="78" y="0"/>
                    </a:lnTo>
                    <a:lnTo>
                      <a:pt x="90" y="4"/>
                    </a:lnTo>
                    <a:lnTo>
                      <a:pt x="97" y="21"/>
                    </a:lnTo>
                    <a:lnTo>
                      <a:pt x="93" y="26"/>
                    </a:lnTo>
                    <a:lnTo>
                      <a:pt x="88" y="28"/>
                    </a:lnTo>
                    <a:lnTo>
                      <a:pt x="88" y="23"/>
                    </a:lnTo>
                    <a:lnTo>
                      <a:pt x="83" y="16"/>
                    </a:lnTo>
                    <a:lnTo>
                      <a:pt x="78" y="11"/>
                    </a:lnTo>
                    <a:lnTo>
                      <a:pt x="69" y="14"/>
                    </a:lnTo>
                    <a:lnTo>
                      <a:pt x="57" y="42"/>
                    </a:lnTo>
                    <a:lnTo>
                      <a:pt x="38" y="104"/>
                    </a:lnTo>
                    <a:lnTo>
                      <a:pt x="16" y="163"/>
                    </a:lnTo>
                    <a:lnTo>
                      <a:pt x="9" y="192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320"/>
              <p:cNvSpPr>
                <a:spLocks/>
              </p:cNvSpPr>
              <p:nvPr/>
            </p:nvSpPr>
            <p:spPr bwMode="auto">
              <a:xfrm>
                <a:off x="7898" y="3245"/>
                <a:ext cx="81" cy="186"/>
              </a:xfrm>
              <a:custGeom>
                <a:avLst/>
                <a:gdLst>
                  <a:gd name="T0" fmla="*/ 81 w 81"/>
                  <a:gd name="T1" fmla="*/ 10 h 186"/>
                  <a:gd name="T2" fmla="*/ 8 w 81"/>
                  <a:gd name="T3" fmla="*/ 186 h 186"/>
                  <a:gd name="T4" fmla="*/ 0 w 81"/>
                  <a:gd name="T5" fmla="*/ 183 h 186"/>
                  <a:gd name="T6" fmla="*/ 69 w 81"/>
                  <a:gd name="T7" fmla="*/ 0 h 186"/>
                  <a:gd name="T8" fmla="*/ 81 w 81"/>
                  <a:gd name="T9" fmla="*/ 10 h 186"/>
                  <a:gd name="T10" fmla="*/ 81 w 81"/>
                  <a:gd name="T11" fmla="*/ 10 h 1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86">
                    <a:moveTo>
                      <a:pt x="81" y="10"/>
                    </a:moveTo>
                    <a:lnTo>
                      <a:pt x="8" y="186"/>
                    </a:lnTo>
                    <a:lnTo>
                      <a:pt x="0" y="183"/>
                    </a:lnTo>
                    <a:lnTo>
                      <a:pt x="69" y="0"/>
                    </a:lnTo>
                    <a:lnTo>
                      <a:pt x="81" y="1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321"/>
              <p:cNvSpPr>
                <a:spLocks/>
              </p:cNvSpPr>
              <p:nvPr/>
            </p:nvSpPr>
            <p:spPr bwMode="auto">
              <a:xfrm>
                <a:off x="8538" y="3806"/>
                <a:ext cx="211" cy="418"/>
              </a:xfrm>
              <a:custGeom>
                <a:avLst/>
                <a:gdLst>
                  <a:gd name="T0" fmla="*/ 16 w 211"/>
                  <a:gd name="T1" fmla="*/ 0 h 418"/>
                  <a:gd name="T2" fmla="*/ 43 w 211"/>
                  <a:gd name="T3" fmla="*/ 36 h 418"/>
                  <a:gd name="T4" fmla="*/ 107 w 211"/>
                  <a:gd name="T5" fmla="*/ 128 h 418"/>
                  <a:gd name="T6" fmla="*/ 173 w 211"/>
                  <a:gd name="T7" fmla="*/ 259 h 418"/>
                  <a:gd name="T8" fmla="*/ 211 w 211"/>
                  <a:gd name="T9" fmla="*/ 411 h 418"/>
                  <a:gd name="T10" fmla="*/ 187 w 211"/>
                  <a:gd name="T11" fmla="*/ 418 h 418"/>
                  <a:gd name="T12" fmla="*/ 187 w 211"/>
                  <a:gd name="T13" fmla="*/ 387 h 418"/>
                  <a:gd name="T14" fmla="*/ 171 w 211"/>
                  <a:gd name="T15" fmla="*/ 302 h 418"/>
                  <a:gd name="T16" fmla="*/ 114 w 211"/>
                  <a:gd name="T17" fmla="*/ 171 h 418"/>
                  <a:gd name="T18" fmla="*/ 0 w 211"/>
                  <a:gd name="T19" fmla="*/ 14 h 418"/>
                  <a:gd name="T20" fmla="*/ 16 w 211"/>
                  <a:gd name="T21" fmla="*/ 0 h 418"/>
                  <a:gd name="T22" fmla="*/ 16 w 211"/>
                  <a:gd name="T23" fmla="*/ 0 h 4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1" h="418">
                    <a:moveTo>
                      <a:pt x="16" y="0"/>
                    </a:moveTo>
                    <a:lnTo>
                      <a:pt x="43" y="36"/>
                    </a:lnTo>
                    <a:lnTo>
                      <a:pt x="107" y="128"/>
                    </a:lnTo>
                    <a:lnTo>
                      <a:pt x="173" y="259"/>
                    </a:lnTo>
                    <a:lnTo>
                      <a:pt x="211" y="411"/>
                    </a:lnTo>
                    <a:lnTo>
                      <a:pt x="187" y="418"/>
                    </a:lnTo>
                    <a:lnTo>
                      <a:pt x="187" y="387"/>
                    </a:lnTo>
                    <a:lnTo>
                      <a:pt x="171" y="302"/>
                    </a:lnTo>
                    <a:lnTo>
                      <a:pt x="114" y="171"/>
                    </a:lnTo>
                    <a:lnTo>
                      <a:pt x="0" y="1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322"/>
              <p:cNvSpPr>
                <a:spLocks/>
              </p:cNvSpPr>
              <p:nvPr/>
            </p:nvSpPr>
            <p:spPr bwMode="auto">
              <a:xfrm>
                <a:off x="7932" y="3915"/>
                <a:ext cx="223" cy="621"/>
              </a:xfrm>
              <a:custGeom>
                <a:avLst/>
                <a:gdLst>
                  <a:gd name="T0" fmla="*/ 192 w 223"/>
                  <a:gd name="T1" fmla="*/ 3 h 621"/>
                  <a:gd name="T2" fmla="*/ 168 w 223"/>
                  <a:gd name="T3" fmla="*/ 22 h 621"/>
                  <a:gd name="T4" fmla="*/ 111 w 223"/>
                  <a:gd name="T5" fmla="*/ 69 h 621"/>
                  <a:gd name="T6" fmla="*/ 52 w 223"/>
                  <a:gd name="T7" fmla="*/ 138 h 621"/>
                  <a:gd name="T8" fmla="*/ 12 w 223"/>
                  <a:gd name="T9" fmla="*/ 217 h 621"/>
                  <a:gd name="T10" fmla="*/ 0 w 223"/>
                  <a:gd name="T11" fmla="*/ 314 h 621"/>
                  <a:gd name="T12" fmla="*/ 12 w 223"/>
                  <a:gd name="T13" fmla="*/ 440 h 621"/>
                  <a:gd name="T14" fmla="*/ 28 w 223"/>
                  <a:gd name="T15" fmla="*/ 547 h 621"/>
                  <a:gd name="T16" fmla="*/ 38 w 223"/>
                  <a:gd name="T17" fmla="*/ 595 h 621"/>
                  <a:gd name="T18" fmla="*/ 57 w 223"/>
                  <a:gd name="T19" fmla="*/ 621 h 621"/>
                  <a:gd name="T20" fmla="*/ 47 w 223"/>
                  <a:gd name="T21" fmla="*/ 566 h 621"/>
                  <a:gd name="T22" fmla="*/ 28 w 223"/>
                  <a:gd name="T23" fmla="*/ 442 h 621"/>
                  <a:gd name="T24" fmla="*/ 19 w 223"/>
                  <a:gd name="T25" fmla="*/ 307 h 621"/>
                  <a:gd name="T26" fmla="*/ 31 w 223"/>
                  <a:gd name="T27" fmla="*/ 219 h 621"/>
                  <a:gd name="T28" fmla="*/ 73 w 223"/>
                  <a:gd name="T29" fmla="*/ 155 h 621"/>
                  <a:gd name="T30" fmla="*/ 140 w 223"/>
                  <a:gd name="T31" fmla="*/ 84 h 621"/>
                  <a:gd name="T32" fmla="*/ 197 w 223"/>
                  <a:gd name="T33" fmla="*/ 24 h 621"/>
                  <a:gd name="T34" fmla="*/ 223 w 223"/>
                  <a:gd name="T35" fmla="*/ 0 h 621"/>
                  <a:gd name="T36" fmla="*/ 192 w 223"/>
                  <a:gd name="T37" fmla="*/ 3 h 621"/>
                  <a:gd name="T38" fmla="*/ 192 w 223"/>
                  <a:gd name="T39" fmla="*/ 3 h 6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3" h="621">
                    <a:moveTo>
                      <a:pt x="192" y="3"/>
                    </a:moveTo>
                    <a:lnTo>
                      <a:pt x="168" y="22"/>
                    </a:lnTo>
                    <a:lnTo>
                      <a:pt x="111" y="69"/>
                    </a:lnTo>
                    <a:lnTo>
                      <a:pt x="52" y="138"/>
                    </a:lnTo>
                    <a:lnTo>
                      <a:pt x="12" y="217"/>
                    </a:lnTo>
                    <a:lnTo>
                      <a:pt x="0" y="314"/>
                    </a:lnTo>
                    <a:lnTo>
                      <a:pt x="12" y="440"/>
                    </a:lnTo>
                    <a:lnTo>
                      <a:pt x="28" y="547"/>
                    </a:lnTo>
                    <a:lnTo>
                      <a:pt x="38" y="595"/>
                    </a:lnTo>
                    <a:lnTo>
                      <a:pt x="57" y="621"/>
                    </a:lnTo>
                    <a:lnTo>
                      <a:pt x="47" y="566"/>
                    </a:lnTo>
                    <a:lnTo>
                      <a:pt x="28" y="442"/>
                    </a:lnTo>
                    <a:lnTo>
                      <a:pt x="19" y="307"/>
                    </a:lnTo>
                    <a:lnTo>
                      <a:pt x="31" y="219"/>
                    </a:lnTo>
                    <a:lnTo>
                      <a:pt x="73" y="155"/>
                    </a:lnTo>
                    <a:lnTo>
                      <a:pt x="140" y="84"/>
                    </a:lnTo>
                    <a:lnTo>
                      <a:pt x="197" y="24"/>
                    </a:lnTo>
                    <a:lnTo>
                      <a:pt x="223" y="0"/>
                    </a:lnTo>
                    <a:lnTo>
                      <a:pt x="192" y="3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323"/>
              <p:cNvSpPr>
                <a:spLocks/>
              </p:cNvSpPr>
              <p:nvPr/>
            </p:nvSpPr>
            <p:spPr bwMode="auto">
              <a:xfrm>
                <a:off x="8046" y="4079"/>
                <a:ext cx="133" cy="381"/>
              </a:xfrm>
              <a:custGeom>
                <a:avLst/>
                <a:gdLst>
                  <a:gd name="T0" fmla="*/ 12 w 133"/>
                  <a:gd name="T1" fmla="*/ 0 h 381"/>
                  <a:gd name="T2" fmla="*/ 21 w 133"/>
                  <a:gd name="T3" fmla="*/ 0 h 381"/>
                  <a:gd name="T4" fmla="*/ 45 w 133"/>
                  <a:gd name="T5" fmla="*/ 12 h 381"/>
                  <a:gd name="T6" fmla="*/ 74 w 133"/>
                  <a:gd name="T7" fmla="*/ 46 h 381"/>
                  <a:gd name="T8" fmla="*/ 97 w 133"/>
                  <a:gd name="T9" fmla="*/ 112 h 381"/>
                  <a:gd name="T10" fmla="*/ 109 w 133"/>
                  <a:gd name="T11" fmla="*/ 200 h 381"/>
                  <a:gd name="T12" fmla="*/ 121 w 133"/>
                  <a:gd name="T13" fmla="*/ 283 h 381"/>
                  <a:gd name="T14" fmla="*/ 128 w 133"/>
                  <a:gd name="T15" fmla="*/ 345 h 381"/>
                  <a:gd name="T16" fmla="*/ 133 w 133"/>
                  <a:gd name="T17" fmla="*/ 371 h 381"/>
                  <a:gd name="T18" fmla="*/ 109 w 133"/>
                  <a:gd name="T19" fmla="*/ 381 h 381"/>
                  <a:gd name="T20" fmla="*/ 104 w 133"/>
                  <a:gd name="T21" fmla="*/ 340 h 381"/>
                  <a:gd name="T22" fmla="*/ 95 w 133"/>
                  <a:gd name="T23" fmla="*/ 248 h 381"/>
                  <a:gd name="T24" fmla="*/ 83 w 133"/>
                  <a:gd name="T25" fmla="*/ 145 h 381"/>
                  <a:gd name="T26" fmla="*/ 71 w 133"/>
                  <a:gd name="T27" fmla="*/ 84 h 381"/>
                  <a:gd name="T28" fmla="*/ 57 w 133"/>
                  <a:gd name="T29" fmla="*/ 55 h 381"/>
                  <a:gd name="T30" fmla="*/ 45 w 133"/>
                  <a:gd name="T31" fmla="*/ 36 h 381"/>
                  <a:gd name="T32" fmla="*/ 26 w 133"/>
                  <a:gd name="T33" fmla="*/ 27 h 381"/>
                  <a:gd name="T34" fmla="*/ 0 w 133"/>
                  <a:gd name="T35" fmla="*/ 27 h 381"/>
                  <a:gd name="T36" fmla="*/ 12 w 133"/>
                  <a:gd name="T37" fmla="*/ 0 h 381"/>
                  <a:gd name="T38" fmla="*/ 12 w 133"/>
                  <a:gd name="T39" fmla="*/ 0 h 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3" h="381">
                    <a:moveTo>
                      <a:pt x="12" y="0"/>
                    </a:moveTo>
                    <a:lnTo>
                      <a:pt x="21" y="0"/>
                    </a:lnTo>
                    <a:lnTo>
                      <a:pt x="45" y="12"/>
                    </a:lnTo>
                    <a:lnTo>
                      <a:pt x="74" y="46"/>
                    </a:lnTo>
                    <a:lnTo>
                      <a:pt x="97" y="112"/>
                    </a:lnTo>
                    <a:lnTo>
                      <a:pt x="109" y="200"/>
                    </a:lnTo>
                    <a:lnTo>
                      <a:pt x="121" y="283"/>
                    </a:lnTo>
                    <a:lnTo>
                      <a:pt x="128" y="345"/>
                    </a:lnTo>
                    <a:lnTo>
                      <a:pt x="133" y="371"/>
                    </a:lnTo>
                    <a:lnTo>
                      <a:pt x="109" y="381"/>
                    </a:lnTo>
                    <a:lnTo>
                      <a:pt x="104" y="340"/>
                    </a:lnTo>
                    <a:lnTo>
                      <a:pt x="95" y="248"/>
                    </a:lnTo>
                    <a:lnTo>
                      <a:pt x="83" y="145"/>
                    </a:lnTo>
                    <a:lnTo>
                      <a:pt x="71" y="84"/>
                    </a:lnTo>
                    <a:lnTo>
                      <a:pt x="57" y="55"/>
                    </a:lnTo>
                    <a:lnTo>
                      <a:pt x="45" y="36"/>
                    </a:lnTo>
                    <a:lnTo>
                      <a:pt x="26" y="27"/>
                    </a:lnTo>
                    <a:lnTo>
                      <a:pt x="0" y="2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324"/>
              <p:cNvSpPr>
                <a:spLocks/>
              </p:cNvSpPr>
              <p:nvPr/>
            </p:nvSpPr>
            <p:spPr bwMode="auto">
              <a:xfrm>
                <a:off x="7091" y="3450"/>
                <a:ext cx="582" cy="347"/>
              </a:xfrm>
              <a:custGeom>
                <a:avLst/>
                <a:gdLst>
                  <a:gd name="T0" fmla="*/ 52 w 582"/>
                  <a:gd name="T1" fmla="*/ 316 h 347"/>
                  <a:gd name="T2" fmla="*/ 28 w 582"/>
                  <a:gd name="T3" fmla="*/ 287 h 347"/>
                  <a:gd name="T4" fmla="*/ 47 w 582"/>
                  <a:gd name="T5" fmla="*/ 218 h 347"/>
                  <a:gd name="T6" fmla="*/ 4 w 582"/>
                  <a:gd name="T7" fmla="*/ 152 h 347"/>
                  <a:gd name="T8" fmla="*/ 33 w 582"/>
                  <a:gd name="T9" fmla="*/ 64 h 347"/>
                  <a:gd name="T10" fmla="*/ 111 w 582"/>
                  <a:gd name="T11" fmla="*/ 0 h 347"/>
                  <a:gd name="T12" fmla="*/ 387 w 582"/>
                  <a:gd name="T13" fmla="*/ 45 h 347"/>
                  <a:gd name="T14" fmla="*/ 565 w 582"/>
                  <a:gd name="T15" fmla="*/ 130 h 347"/>
                  <a:gd name="T16" fmla="*/ 582 w 582"/>
                  <a:gd name="T17" fmla="*/ 202 h 347"/>
                  <a:gd name="T18" fmla="*/ 553 w 582"/>
                  <a:gd name="T19" fmla="*/ 268 h 347"/>
                  <a:gd name="T20" fmla="*/ 499 w 582"/>
                  <a:gd name="T21" fmla="*/ 316 h 347"/>
                  <a:gd name="T22" fmla="*/ 472 w 582"/>
                  <a:gd name="T23" fmla="*/ 335 h 347"/>
                  <a:gd name="T24" fmla="*/ 444 w 582"/>
                  <a:gd name="T25" fmla="*/ 340 h 347"/>
                  <a:gd name="T26" fmla="*/ 399 w 582"/>
                  <a:gd name="T27" fmla="*/ 347 h 347"/>
                  <a:gd name="T28" fmla="*/ 292 w 582"/>
                  <a:gd name="T29" fmla="*/ 323 h 347"/>
                  <a:gd name="T30" fmla="*/ 211 w 582"/>
                  <a:gd name="T31" fmla="*/ 287 h 347"/>
                  <a:gd name="T32" fmla="*/ 194 w 582"/>
                  <a:gd name="T33" fmla="*/ 223 h 347"/>
                  <a:gd name="T34" fmla="*/ 175 w 582"/>
                  <a:gd name="T35" fmla="*/ 192 h 347"/>
                  <a:gd name="T36" fmla="*/ 152 w 582"/>
                  <a:gd name="T37" fmla="*/ 159 h 347"/>
                  <a:gd name="T38" fmla="*/ 133 w 582"/>
                  <a:gd name="T39" fmla="*/ 119 h 347"/>
                  <a:gd name="T40" fmla="*/ 109 w 582"/>
                  <a:gd name="T41" fmla="*/ 90 h 347"/>
                  <a:gd name="T42" fmla="*/ 95 w 582"/>
                  <a:gd name="T43" fmla="*/ 71 h 347"/>
                  <a:gd name="T44" fmla="*/ 111 w 582"/>
                  <a:gd name="T45" fmla="*/ 71 h 347"/>
                  <a:gd name="T46" fmla="*/ 154 w 582"/>
                  <a:gd name="T47" fmla="*/ 119 h 347"/>
                  <a:gd name="T48" fmla="*/ 163 w 582"/>
                  <a:gd name="T49" fmla="*/ 157 h 347"/>
                  <a:gd name="T50" fmla="*/ 180 w 582"/>
                  <a:gd name="T51" fmla="*/ 173 h 347"/>
                  <a:gd name="T52" fmla="*/ 204 w 582"/>
                  <a:gd name="T53" fmla="*/ 202 h 347"/>
                  <a:gd name="T54" fmla="*/ 218 w 582"/>
                  <a:gd name="T55" fmla="*/ 268 h 347"/>
                  <a:gd name="T56" fmla="*/ 313 w 582"/>
                  <a:gd name="T57" fmla="*/ 316 h 347"/>
                  <a:gd name="T58" fmla="*/ 406 w 582"/>
                  <a:gd name="T59" fmla="*/ 335 h 347"/>
                  <a:gd name="T60" fmla="*/ 446 w 582"/>
                  <a:gd name="T61" fmla="*/ 323 h 347"/>
                  <a:gd name="T62" fmla="*/ 480 w 582"/>
                  <a:gd name="T63" fmla="*/ 304 h 347"/>
                  <a:gd name="T64" fmla="*/ 520 w 582"/>
                  <a:gd name="T65" fmla="*/ 271 h 347"/>
                  <a:gd name="T66" fmla="*/ 551 w 582"/>
                  <a:gd name="T67" fmla="*/ 249 h 347"/>
                  <a:gd name="T68" fmla="*/ 563 w 582"/>
                  <a:gd name="T69" fmla="*/ 199 h 347"/>
                  <a:gd name="T70" fmla="*/ 529 w 582"/>
                  <a:gd name="T71" fmla="*/ 126 h 347"/>
                  <a:gd name="T72" fmla="*/ 361 w 582"/>
                  <a:gd name="T73" fmla="*/ 54 h 347"/>
                  <a:gd name="T74" fmla="*/ 121 w 582"/>
                  <a:gd name="T75" fmla="*/ 19 h 347"/>
                  <a:gd name="T76" fmla="*/ 42 w 582"/>
                  <a:gd name="T77" fmla="*/ 73 h 347"/>
                  <a:gd name="T78" fmla="*/ 26 w 582"/>
                  <a:gd name="T79" fmla="*/ 147 h 347"/>
                  <a:gd name="T80" fmla="*/ 64 w 582"/>
                  <a:gd name="T81" fmla="*/ 225 h 347"/>
                  <a:gd name="T82" fmla="*/ 47 w 582"/>
                  <a:gd name="T83" fmla="*/ 283 h 347"/>
                  <a:gd name="T84" fmla="*/ 68 w 582"/>
                  <a:gd name="T85" fmla="*/ 297 h 347"/>
                  <a:gd name="T86" fmla="*/ 76 w 582"/>
                  <a:gd name="T87" fmla="*/ 31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82" h="347">
                    <a:moveTo>
                      <a:pt x="76" y="316"/>
                    </a:moveTo>
                    <a:lnTo>
                      <a:pt x="68" y="316"/>
                    </a:lnTo>
                    <a:lnTo>
                      <a:pt x="52" y="316"/>
                    </a:lnTo>
                    <a:lnTo>
                      <a:pt x="35" y="311"/>
                    </a:lnTo>
                    <a:lnTo>
                      <a:pt x="28" y="304"/>
                    </a:lnTo>
                    <a:lnTo>
                      <a:pt x="28" y="287"/>
                    </a:lnTo>
                    <a:lnTo>
                      <a:pt x="38" y="266"/>
                    </a:lnTo>
                    <a:lnTo>
                      <a:pt x="45" y="240"/>
                    </a:lnTo>
                    <a:lnTo>
                      <a:pt x="47" y="218"/>
                    </a:lnTo>
                    <a:lnTo>
                      <a:pt x="38" y="197"/>
                    </a:lnTo>
                    <a:lnTo>
                      <a:pt x="21" y="173"/>
                    </a:lnTo>
                    <a:lnTo>
                      <a:pt x="4" y="152"/>
                    </a:lnTo>
                    <a:lnTo>
                      <a:pt x="0" y="138"/>
                    </a:lnTo>
                    <a:lnTo>
                      <a:pt x="9" y="109"/>
                    </a:lnTo>
                    <a:lnTo>
                      <a:pt x="33" y="64"/>
                    </a:lnTo>
                    <a:lnTo>
                      <a:pt x="59" y="21"/>
                    </a:lnTo>
                    <a:lnTo>
                      <a:pt x="76" y="2"/>
                    </a:lnTo>
                    <a:lnTo>
                      <a:pt x="111" y="0"/>
                    </a:lnTo>
                    <a:lnTo>
                      <a:pt x="185" y="2"/>
                    </a:lnTo>
                    <a:lnTo>
                      <a:pt x="282" y="16"/>
                    </a:lnTo>
                    <a:lnTo>
                      <a:pt x="387" y="45"/>
                    </a:lnTo>
                    <a:lnTo>
                      <a:pt x="472" y="73"/>
                    </a:lnTo>
                    <a:lnTo>
                      <a:pt x="532" y="104"/>
                    </a:lnTo>
                    <a:lnTo>
                      <a:pt x="565" y="130"/>
                    </a:lnTo>
                    <a:lnTo>
                      <a:pt x="577" y="152"/>
                    </a:lnTo>
                    <a:lnTo>
                      <a:pt x="577" y="173"/>
                    </a:lnTo>
                    <a:lnTo>
                      <a:pt x="582" y="202"/>
                    </a:lnTo>
                    <a:lnTo>
                      <a:pt x="579" y="225"/>
                    </a:lnTo>
                    <a:lnTo>
                      <a:pt x="572" y="249"/>
                    </a:lnTo>
                    <a:lnTo>
                      <a:pt x="553" y="268"/>
                    </a:lnTo>
                    <a:lnTo>
                      <a:pt x="529" y="287"/>
                    </a:lnTo>
                    <a:lnTo>
                      <a:pt x="510" y="304"/>
                    </a:lnTo>
                    <a:lnTo>
                      <a:pt x="499" y="316"/>
                    </a:lnTo>
                    <a:lnTo>
                      <a:pt x="489" y="321"/>
                    </a:lnTo>
                    <a:lnTo>
                      <a:pt x="482" y="328"/>
                    </a:lnTo>
                    <a:lnTo>
                      <a:pt x="472" y="335"/>
                    </a:lnTo>
                    <a:lnTo>
                      <a:pt x="465" y="337"/>
                    </a:lnTo>
                    <a:lnTo>
                      <a:pt x="456" y="337"/>
                    </a:lnTo>
                    <a:lnTo>
                      <a:pt x="444" y="340"/>
                    </a:lnTo>
                    <a:lnTo>
                      <a:pt x="432" y="342"/>
                    </a:lnTo>
                    <a:lnTo>
                      <a:pt x="423" y="347"/>
                    </a:lnTo>
                    <a:lnTo>
                      <a:pt x="399" y="347"/>
                    </a:lnTo>
                    <a:lnTo>
                      <a:pt x="361" y="342"/>
                    </a:lnTo>
                    <a:lnTo>
                      <a:pt x="320" y="332"/>
                    </a:lnTo>
                    <a:lnTo>
                      <a:pt x="292" y="323"/>
                    </a:lnTo>
                    <a:lnTo>
                      <a:pt x="268" y="316"/>
                    </a:lnTo>
                    <a:lnTo>
                      <a:pt x="237" y="304"/>
                    </a:lnTo>
                    <a:lnTo>
                      <a:pt x="211" y="287"/>
                    </a:lnTo>
                    <a:lnTo>
                      <a:pt x="201" y="268"/>
                    </a:lnTo>
                    <a:lnTo>
                      <a:pt x="197" y="244"/>
                    </a:lnTo>
                    <a:lnTo>
                      <a:pt x="194" y="223"/>
                    </a:lnTo>
                    <a:lnTo>
                      <a:pt x="190" y="209"/>
                    </a:lnTo>
                    <a:lnTo>
                      <a:pt x="185" y="202"/>
                    </a:lnTo>
                    <a:lnTo>
                      <a:pt x="175" y="192"/>
                    </a:lnTo>
                    <a:lnTo>
                      <a:pt x="166" y="183"/>
                    </a:lnTo>
                    <a:lnTo>
                      <a:pt x="154" y="168"/>
                    </a:lnTo>
                    <a:lnTo>
                      <a:pt x="152" y="159"/>
                    </a:lnTo>
                    <a:lnTo>
                      <a:pt x="147" y="147"/>
                    </a:lnTo>
                    <a:lnTo>
                      <a:pt x="140" y="133"/>
                    </a:lnTo>
                    <a:lnTo>
                      <a:pt x="133" y="119"/>
                    </a:lnTo>
                    <a:lnTo>
                      <a:pt x="125" y="111"/>
                    </a:lnTo>
                    <a:lnTo>
                      <a:pt x="118" y="104"/>
                    </a:lnTo>
                    <a:lnTo>
                      <a:pt x="109" y="90"/>
                    </a:lnTo>
                    <a:lnTo>
                      <a:pt x="99" y="78"/>
                    </a:lnTo>
                    <a:lnTo>
                      <a:pt x="95" y="73"/>
                    </a:lnTo>
                    <a:lnTo>
                      <a:pt x="95" y="71"/>
                    </a:lnTo>
                    <a:lnTo>
                      <a:pt x="95" y="66"/>
                    </a:lnTo>
                    <a:lnTo>
                      <a:pt x="99" y="66"/>
                    </a:lnTo>
                    <a:lnTo>
                      <a:pt x="111" y="71"/>
                    </a:lnTo>
                    <a:lnTo>
                      <a:pt x="123" y="81"/>
                    </a:lnTo>
                    <a:lnTo>
                      <a:pt x="142" y="100"/>
                    </a:lnTo>
                    <a:lnTo>
                      <a:pt x="154" y="119"/>
                    </a:lnTo>
                    <a:lnTo>
                      <a:pt x="161" y="135"/>
                    </a:lnTo>
                    <a:lnTo>
                      <a:pt x="161" y="145"/>
                    </a:lnTo>
                    <a:lnTo>
                      <a:pt x="163" y="157"/>
                    </a:lnTo>
                    <a:lnTo>
                      <a:pt x="168" y="164"/>
                    </a:lnTo>
                    <a:lnTo>
                      <a:pt x="175" y="171"/>
                    </a:lnTo>
                    <a:lnTo>
                      <a:pt x="180" y="173"/>
                    </a:lnTo>
                    <a:lnTo>
                      <a:pt x="192" y="183"/>
                    </a:lnTo>
                    <a:lnTo>
                      <a:pt x="199" y="190"/>
                    </a:lnTo>
                    <a:lnTo>
                      <a:pt x="204" y="202"/>
                    </a:lnTo>
                    <a:lnTo>
                      <a:pt x="206" y="216"/>
                    </a:lnTo>
                    <a:lnTo>
                      <a:pt x="211" y="242"/>
                    </a:lnTo>
                    <a:lnTo>
                      <a:pt x="218" y="268"/>
                    </a:lnTo>
                    <a:lnTo>
                      <a:pt x="232" y="285"/>
                    </a:lnTo>
                    <a:lnTo>
                      <a:pt x="263" y="297"/>
                    </a:lnTo>
                    <a:lnTo>
                      <a:pt x="313" y="316"/>
                    </a:lnTo>
                    <a:lnTo>
                      <a:pt x="363" y="330"/>
                    </a:lnTo>
                    <a:lnTo>
                      <a:pt x="394" y="337"/>
                    </a:lnTo>
                    <a:lnTo>
                      <a:pt x="406" y="335"/>
                    </a:lnTo>
                    <a:lnTo>
                      <a:pt x="423" y="330"/>
                    </a:lnTo>
                    <a:lnTo>
                      <a:pt x="434" y="325"/>
                    </a:lnTo>
                    <a:lnTo>
                      <a:pt x="446" y="323"/>
                    </a:lnTo>
                    <a:lnTo>
                      <a:pt x="458" y="321"/>
                    </a:lnTo>
                    <a:lnTo>
                      <a:pt x="472" y="316"/>
                    </a:lnTo>
                    <a:lnTo>
                      <a:pt x="480" y="304"/>
                    </a:lnTo>
                    <a:lnTo>
                      <a:pt x="494" y="294"/>
                    </a:lnTo>
                    <a:lnTo>
                      <a:pt x="508" y="280"/>
                    </a:lnTo>
                    <a:lnTo>
                      <a:pt x="520" y="271"/>
                    </a:lnTo>
                    <a:lnTo>
                      <a:pt x="529" y="264"/>
                    </a:lnTo>
                    <a:lnTo>
                      <a:pt x="541" y="256"/>
                    </a:lnTo>
                    <a:lnTo>
                      <a:pt x="551" y="249"/>
                    </a:lnTo>
                    <a:lnTo>
                      <a:pt x="556" y="240"/>
                    </a:lnTo>
                    <a:lnTo>
                      <a:pt x="558" y="223"/>
                    </a:lnTo>
                    <a:lnTo>
                      <a:pt x="563" y="199"/>
                    </a:lnTo>
                    <a:lnTo>
                      <a:pt x="560" y="173"/>
                    </a:lnTo>
                    <a:lnTo>
                      <a:pt x="556" y="152"/>
                    </a:lnTo>
                    <a:lnTo>
                      <a:pt x="529" y="126"/>
                    </a:lnTo>
                    <a:lnTo>
                      <a:pt x="480" y="97"/>
                    </a:lnTo>
                    <a:lnTo>
                      <a:pt x="418" y="71"/>
                    </a:lnTo>
                    <a:lnTo>
                      <a:pt x="361" y="54"/>
                    </a:lnTo>
                    <a:lnTo>
                      <a:pt x="289" y="40"/>
                    </a:lnTo>
                    <a:lnTo>
                      <a:pt x="201" y="28"/>
                    </a:lnTo>
                    <a:lnTo>
                      <a:pt x="121" y="19"/>
                    </a:lnTo>
                    <a:lnTo>
                      <a:pt x="80" y="21"/>
                    </a:lnTo>
                    <a:lnTo>
                      <a:pt x="61" y="38"/>
                    </a:lnTo>
                    <a:lnTo>
                      <a:pt x="42" y="73"/>
                    </a:lnTo>
                    <a:lnTo>
                      <a:pt x="23" y="111"/>
                    </a:lnTo>
                    <a:lnTo>
                      <a:pt x="19" y="133"/>
                    </a:lnTo>
                    <a:lnTo>
                      <a:pt x="26" y="147"/>
                    </a:lnTo>
                    <a:lnTo>
                      <a:pt x="42" y="176"/>
                    </a:lnTo>
                    <a:lnTo>
                      <a:pt x="59" y="204"/>
                    </a:lnTo>
                    <a:lnTo>
                      <a:pt x="64" y="225"/>
                    </a:lnTo>
                    <a:lnTo>
                      <a:pt x="59" y="242"/>
                    </a:lnTo>
                    <a:lnTo>
                      <a:pt x="52" y="264"/>
                    </a:lnTo>
                    <a:lnTo>
                      <a:pt x="47" y="283"/>
                    </a:lnTo>
                    <a:lnTo>
                      <a:pt x="47" y="294"/>
                    </a:lnTo>
                    <a:lnTo>
                      <a:pt x="54" y="294"/>
                    </a:lnTo>
                    <a:lnTo>
                      <a:pt x="68" y="297"/>
                    </a:lnTo>
                    <a:lnTo>
                      <a:pt x="78" y="297"/>
                    </a:lnTo>
                    <a:lnTo>
                      <a:pt x="83" y="297"/>
                    </a:lnTo>
                    <a:lnTo>
                      <a:pt x="76" y="31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325"/>
              <p:cNvSpPr>
                <a:spLocks/>
              </p:cNvSpPr>
              <p:nvPr/>
            </p:nvSpPr>
            <p:spPr bwMode="auto">
              <a:xfrm>
                <a:off x="7098" y="3778"/>
                <a:ext cx="59" cy="19"/>
              </a:xfrm>
              <a:custGeom>
                <a:avLst/>
                <a:gdLst>
                  <a:gd name="T0" fmla="*/ 52 w 59"/>
                  <a:gd name="T1" fmla="*/ 19 h 19"/>
                  <a:gd name="T2" fmla="*/ 2 w 59"/>
                  <a:gd name="T3" fmla="*/ 9 h 19"/>
                  <a:gd name="T4" fmla="*/ 0 w 59"/>
                  <a:gd name="T5" fmla="*/ 7 h 19"/>
                  <a:gd name="T6" fmla="*/ 2 w 59"/>
                  <a:gd name="T7" fmla="*/ 4 h 19"/>
                  <a:gd name="T8" fmla="*/ 2 w 59"/>
                  <a:gd name="T9" fmla="*/ 0 h 19"/>
                  <a:gd name="T10" fmla="*/ 12 w 59"/>
                  <a:gd name="T11" fmla="*/ 0 h 19"/>
                  <a:gd name="T12" fmla="*/ 21 w 59"/>
                  <a:gd name="T13" fmla="*/ 0 h 19"/>
                  <a:gd name="T14" fmla="*/ 38 w 59"/>
                  <a:gd name="T15" fmla="*/ 2 h 19"/>
                  <a:gd name="T16" fmla="*/ 52 w 59"/>
                  <a:gd name="T17" fmla="*/ 4 h 19"/>
                  <a:gd name="T18" fmla="*/ 57 w 59"/>
                  <a:gd name="T19" fmla="*/ 7 h 19"/>
                  <a:gd name="T20" fmla="*/ 59 w 59"/>
                  <a:gd name="T21" fmla="*/ 7 h 19"/>
                  <a:gd name="T22" fmla="*/ 59 w 59"/>
                  <a:gd name="T23" fmla="*/ 14 h 19"/>
                  <a:gd name="T24" fmla="*/ 59 w 59"/>
                  <a:gd name="T25" fmla="*/ 19 h 19"/>
                  <a:gd name="T26" fmla="*/ 52 w 59"/>
                  <a:gd name="T27" fmla="*/ 19 h 19"/>
                  <a:gd name="T28" fmla="*/ 52 w 59"/>
                  <a:gd name="T29" fmla="*/ 19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19">
                    <a:moveTo>
                      <a:pt x="52" y="19"/>
                    </a:moveTo>
                    <a:lnTo>
                      <a:pt x="2" y="9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38" y="2"/>
                    </a:lnTo>
                    <a:lnTo>
                      <a:pt x="52" y="4"/>
                    </a:lnTo>
                    <a:lnTo>
                      <a:pt x="57" y="7"/>
                    </a:lnTo>
                    <a:lnTo>
                      <a:pt x="59" y="7"/>
                    </a:lnTo>
                    <a:lnTo>
                      <a:pt x="59" y="14"/>
                    </a:lnTo>
                    <a:lnTo>
                      <a:pt x="59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326"/>
              <p:cNvSpPr>
                <a:spLocks/>
              </p:cNvSpPr>
              <p:nvPr/>
            </p:nvSpPr>
            <p:spPr bwMode="auto">
              <a:xfrm>
                <a:off x="7124" y="3690"/>
                <a:ext cx="539" cy="508"/>
              </a:xfrm>
              <a:custGeom>
                <a:avLst/>
                <a:gdLst>
                  <a:gd name="T0" fmla="*/ 2 w 539"/>
                  <a:gd name="T1" fmla="*/ 290 h 508"/>
                  <a:gd name="T2" fmla="*/ 9 w 539"/>
                  <a:gd name="T3" fmla="*/ 313 h 508"/>
                  <a:gd name="T4" fmla="*/ 33 w 539"/>
                  <a:gd name="T5" fmla="*/ 370 h 508"/>
                  <a:gd name="T6" fmla="*/ 54 w 539"/>
                  <a:gd name="T7" fmla="*/ 427 h 508"/>
                  <a:gd name="T8" fmla="*/ 64 w 539"/>
                  <a:gd name="T9" fmla="*/ 458 h 508"/>
                  <a:gd name="T10" fmla="*/ 64 w 539"/>
                  <a:gd name="T11" fmla="*/ 468 h 508"/>
                  <a:gd name="T12" fmla="*/ 69 w 539"/>
                  <a:gd name="T13" fmla="*/ 480 h 508"/>
                  <a:gd name="T14" fmla="*/ 78 w 539"/>
                  <a:gd name="T15" fmla="*/ 492 h 508"/>
                  <a:gd name="T16" fmla="*/ 88 w 539"/>
                  <a:gd name="T17" fmla="*/ 499 h 508"/>
                  <a:gd name="T18" fmla="*/ 133 w 539"/>
                  <a:gd name="T19" fmla="*/ 501 h 508"/>
                  <a:gd name="T20" fmla="*/ 223 w 539"/>
                  <a:gd name="T21" fmla="*/ 506 h 508"/>
                  <a:gd name="T22" fmla="*/ 316 w 539"/>
                  <a:gd name="T23" fmla="*/ 508 h 508"/>
                  <a:gd name="T24" fmla="*/ 378 w 539"/>
                  <a:gd name="T25" fmla="*/ 508 h 508"/>
                  <a:gd name="T26" fmla="*/ 404 w 539"/>
                  <a:gd name="T27" fmla="*/ 503 h 508"/>
                  <a:gd name="T28" fmla="*/ 425 w 539"/>
                  <a:gd name="T29" fmla="*/ 499 h 508"/>
                  <a:gd name="T30" fmla="*/ 442 w 539"/>
                  <a:gd name="T31" fmla="*/ 492 h 508"/>
                  <a:gd name="T32" fmla="*/ 449 w 539"/>
                  <a:gd name="T33" fmla="*/ 482 h 508"/>
                  <a:gd name="T34" fmla="*/ 449 w 539"/>
                  <a:gd name="T35" fmla="*/ 463 h 508"/>
                  <a:gd name="T36" fmla="*/ 454 w 539"/>
                  <a:gd name="T37" fmla="*/ 437 h 508"/>
                  <a:gd name="T38" fmla="*/ 458 w 539"/>
                  <a:gd name="T39" fmla="*/ 411 h 508"/>
                  <a:gd name="T40" fmla="*/ 466 w 539"/>
                  <a:gd name="T41" fmla="*/ 394 h 508"/>
                  <a:gd name="T42" fmla="*/ 475 w 539"/>
                  <a:gd name="T43" fmla="*/ 363 h 508"/>
                  <a:gd name="T44" fmla="*/ 492 w 539"/>
                  <a:gd name="T45" fmla="*/ 304 h 508"/>
                  <a:gd name="T46" fmla="*/ 508 w 539"/>
                  <a:gd name="T47" fmla="*/ 240 h 508"/>
                  <a:gd name="T48" fmla="*/ 523 w 539"/>
                  <a:gd name="T49" fmla="*/ 192 h 508"/>
                  <a:gd name="T50" fmla="*/ 530 w 539"/>
                  <a:gd name="T51" fmla="*/ 142 h 508"/>
                  <a:gd name="T52" fmla="*/ 534 w 539"/>
                  <a:gd name="T53" fmla="*/ 78 h 508"/>
                  <a:gd name="T54" fmla="*/ 537 w 539"/>
                  <a:gd name="T55" fmla="*/ 24 h 508"/>
                  <a:gd name="T56" fmla="*/ 539 w 539"/>
                  <a:gd name="T57" fmla="*/ 0 h 508"/>
                  <a:gd name="T58" fmla="*/ 525 w 539"/>
                  <a:gd name="T59" fmla="*/ 14 h 508"/>
                  <a:gd name="T60" fmla="*/ 523 w 539"/>
                  <a:gd name="T61" fmla="*/ 31 h 508"/>
                  <a:gd name="T62" fmla="*/ 518 w 539"/>
                  <a:gd name="T63" fmla="*/ 81 h 508"/>
                  <a:gd name="T64" fmla="*/ 508 w 539"/>
                  <a:gd name="T65" fmla="*/ 135 h 508"/>
                  <a:gd name="T66" fmla="*/ 504 w 539"/>
                  <a:gd name="T67" fmla="*/ 185 h 508"/>
                  <a:gd name="T68" fmla="*/ 492 w 539"/>
                  <a:gd name="T69" fmla="*/ 237 h 508"/>
                  <a:gd name="T70" fmla="*/ 475 w 539"/>
                  <a:gd name="T71" fmla="*/ 306 h 508"/>
                  <a:gd name="T72" fmla="*/ 456 w 539"/>
                  <a:gd name="T73" fmla="*/ 366 h 508"/>
                  <a:gd name="T74" fmla="*/ 444 w 539"/>
                  <a:gd name="T75" fmla="*/ 401 h 508"/>
                  <a:gd name="T76" fmla="*/ 442 w 539"/>
                  <a:gd name="T77" fmla="*/ 418 h 508"/>
                  <a:gd name="T78" fmla="*/ 437 w 539"/>
                  <a:gd name="T79" fmla="*/ 442 h 508"/>
                  <a:gd name="T80" fmla="*/ 432 w 539"/>
                  <a:gd name="T81" fmla="*/ 465 h 508"/>
                  <a:gd name="T82" fmla="*/ 425 w 539"/>
                  <a:gd name="T83" fmla="*/ 480 h 508"/>
                  <a:gd name="T84" fmla="*/ 385 w 539"/>
                  <a:gd name="T85" fmla="*/ 482 h 508"/>
                  <a:gd name="T86" fmla="*/ 306 w 539"/>
                  <a:gd name="T87" fmla="*/ 484 h 508"/>
                  <a:gd name="T88" fmla="*/ 221 w 539"/>
                  <a:gd name="T89" fmla="*/ 487 h 508"/>
                  <a:gd name="T90" fmla="*/ 173 w 539"/>
                  <a:gd name="T91" fmla="*/ 489 h 508"/>
                  <a:gd name="T92" fmla="*/ 154 w 539"/>
                  <a:gd name="T93" fmla="*/ 487 h 508"/>
                  <a:gd name="T94" fmla="*/ 133 w 539"/>
                  <a:gd name="T95" fmla="*/ 484 h 508"/>
                  <a:gd name="T96" fmla="*/ 111 w 539"/>
                  <a:gd name="T97" fmla="*/ 484 h 508"/>
                  <a:gd name="T98" fmla="*/ 100 w 539"/>
                  <a:gd name="T99" fmla="*/ 480 h 508"/>
                  <a:gd name="T100" fmla="*/ 90 w 539"/>
                  <a:gd name="T101" fmla="*/ 473 h 508"/>
                  <a:gd name="T102" fmla="*/ 85 w 539"/>
                  <a:gd name="T103" fmla="*/ 465 h 508"/>
                  <a:gd name="T104" fmla="*/ 81 w 539"/>
                  <a:gd name="T105" fmla="*/ 456 h 508"/>
                  <a:gd name="T106" fmla="*/ 81 w 539"/>
                  <a:gd name="T107" fmla="*/ 449 h 508"/>
                  <a:gd name="T108" fmla="*/ 69 w 539"/>
                  <a:gd name="T109" fmla="*/ 418 h 508"/>
                  <a:gd name="T110" fmla="*/ 50 w 539"/>
                  <a:gd name="T111" fmla="*/ 363 h 508"/>
                  <a:gd name="T112" fmla="*/ 28 w 539"/>
                  <a:gd name="T113" fmla="*/ 311 h 508"/>
                  <a:gd name="T114" fmla="*/ 21 w 539"/>
                  <a:gd name="T115" fmla="*/ 287 h 508"/>
                  <a:gd name="T116" fmla="*/ 16 w 539"/>
                  <a:gd name="T117" fmla="*/ 283 h 508"/>
                  <a:gd name="T118" fmla="*/ 7 w 539"/>
                  <a:gd name="T119" fmla="*/ 280 h 508"/>
                  <a:gd name="T120" fmla="*/ 0 w 539"/>
                  <a:gd name="T121" fmla="*/ 278 h 508"/>
                  <a:gd name="T122" fmla="*/ 2 w 539"/>
                  <a:gd name="T123" fmla="*/ 290 h 508"/>
                  <a:gd name="T124" fmla="*/ 2 w 539"/>
                  <a:gd name="T125" fmla="*/ 290 h 50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39" h="508">
                    <a:moveTo>
                      <a:pt x="2" y="290"/>
                    </a:moveTo>
                    <a:lnTo>
                      <a:pt x="9" y="313"/>
                    </a:lnTo>
                    <a:lnTo>
                      <a:pt x="33" y="370"/>
                    </a:lnTo>
                    <a:lnTo>
                      <a:pt x="54" y="427"/>
                    </a:lnTo>
                    <a:lnTo>
                      <a:pt x="64" y="458"/>
                    </a:lnTo>
                    <a:lnTo>
                      <a:pt x="64" y="468"/>
                    </a:lnTo>
                    <a:lnTo>
                      <a:pt x="69" y="480"/>
                    </a:lnTo>
                    <a:lnTo>
                      <a:pt x="78" y="492"/>
                    </a:lnTo>
                    <a:lnTo>
                      <a:pt x="88" y="499"/>
                    </a:lnTo>
                    <a:lnTo>
                      <a:pt x="133" y="501"/>
                    </a:lnTo>
                    <a:lnTo>
                      <a:pt x="223" y="506"/>
                    </a:lnTo>
                    <a:lnTo>
                      <a:pt x="316" y="508"/>
                    </a:lnTo>
                    <a:lnTo>
                      <a:pt x="378" y="508"/>
                    </a:lnTo>
                    <a:lnTo>
                      <a:pt x="404" y="503"/>
                    </a:lnTo>
                    <a:lnTo>
                      <a:pt x="425" y="499"/>
                    </a:lnTo>
                    <a:lnTo>
                      <a:pt x="442" y="492"/>
                    </a:lnTo>
                    <a:lnTo>
                      <a:pt x="449" y="482"/>
                    </a:lnTo>
                    <a:lnTo>
                      <a:pt x="449" y="463"/>
                    </a:lnTo>
                    <a:lnTo>
                      <a:pt x="454" y="437"/>
                    </a:lnTo>
                    <a:lnTo>
                      <a:pt x="458" y="411"/>
                    </a:lnTo>
                    <a:lnTo>
                      <a:pt x="466" y="394"/>
                    </a:lnTo>
                    <a:lnTo>
                      <a:pt x="475" y="363"/>
                    </a:lnTo>
                    <a:lnTo>
                      <a:pt x="492" y="304"/>
                    </a:lnTo>
                    <a:lnTo>
                      <a:pt x="508" y="240"/>
                    </a:lnTo>
                    <a:lnTo>
                      <a:pt x="523" y="192"/>
                    </a:lnTo>
                    <a:lnTo>
                      <a:pt x="530" y="142"/>
                    </a:lnTo>
                    <a:lnTo>
                      <a:pt x="534" y="78"/>
                    </a:lnTo>
                    <a:lnTo>
                      <a:pt x="537" y="24"/>
                    </a:lnTo>
                    <a:lnTo>
                      <a:pt x="539" y="0"/>
                    </a:lnTo>
                    <a:lnTo>
                      <a:pt x="525" y="14"/>
                    </a:lnTo>
                    <a:lnTo>
                      <a:pt x="523" y="31"/>
                    </a:lnTo>
                    <a:lnTo>
                      <a:pt x="518" y="81"/>
                    </a:lnTo>
                    <a:lnTo>
                      <a:pt x="508" y="135"/>
                    </a:lnTo>
                    <a:lnTo>
                      <a:pt x="504" y="185"/>
                    </a:lnTo>
                    <a:lnTo>
                      <a:pt x="492" y="237"/>
                    </a:lnTo>
                    <a:lnTo>
                      <a:pt x="475" y="306"/>
                    </a:lnTo>
                    <a:lnTo>
                      <a:pt x="456" y="366"/>
                    </a:lnTo>
                    <a:lnTo>
                      <a:pt x="444" y="401"/>
                    </a:lnTo>
                    <a:lnTo>
                      <a:pt x="442" y="418"/>
                    </a:lnTo>
                    <a:lnTo>
                      <a:pt x="437" y="442"/>
                    </a:lnTo>
                    <a:lnTo>
                      <a:pt x="432" y="465"/>
                    </a:lnTo>
                    <a:lnTo>
                      <a:pt x="425" y="480"/>
                    </a:lnTo>
                    <a:lnTo>
                      <a:pt x="385" y="482"/>
                    </a:lnTo>
                    <a:lnTo>
                      <a:pt x="306" y="484"/>
                    </a:lnTo>
                    <a:lnTo>
                      <a:pt x="221" y="487"/>
                    </a:lnTo>
                    <a:lnTo>
                      <a:pt x="173" y="489"/>
                    </a:lnTo>
                    <a:lnTo>
                      <a:pt x="154" y="487"/>
                    </a:lnTo>
                    <a:lnTo>
                      <a:pt x="133" y="484"/>
                    </a:lnTo>
                    <a:lnTo>
                      <a:pt x="111" y="484"/>
                    </a:lnTo>
                    <a:lnTo>
                      <a:pt x="100" y="480"/>
                    </a:lnTo>
                    <a:lnTo>
                      <a:pt x="90" y="473"/>
                    </a:lnTo>
                    <a:lnTo>
                      <a:pt x="85" y="465"/>
                    </a:lnTo>
                    <a:lnTo>
                      <a:pt x="81" y="456"/>
                    </a:lnTo>
                    <a:lnTo>
                      <a:pt x="81" y="449"/>
                    </a:lnTo>
                    <a:lnTo>
                      <a:pt x="69" y="418"/>
                    </a:lnTo>
                    <a:lnTo>
                      <a:pt x="50" y="363"/>
                    </a:lnTo>
                    <a:lnTo>
                      <a:pt x="28" y="311"/>
                    </a:lnTo>
                    <a:lnTo>
                      <a:pt x="21" y="287"/>
                    </a:lnTo>
                    <a:lnTo>
                      <a:pt x="16" y="283"/>
                    </a:lnTo>
                    <a:lnTo>
                      <a:pt x="7" y="280"/>
                    </a:lnTo>
                    <a:lnTo>
                      <a:pt x="0" y="278"/>
                    </a:lnTo>
                    <a:lnTo>
                      <a:pt x="2" y="29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327"/>
              <p:cNvSpPr>
                <a:spLocks/>
              </p:cNvSpPr>
              <p:nvPr/>
            </p:nvSpPr>
            <p:spPr bwMode="auto">
              <a:xfrm>
                <a:off x="7003" y="3588"/>
                <a:ext cx="104" cy="734"/>
              </a:xfrm>
              <a:custGeom>
                <a:avLst/>
                <a:gdLst>
                  <a:gd name="T0" fmla="*/ 88 w 104"/>
                  <a:gd name="T1" fmla="*/ 0 h 734"/>
                  <a:gd name="T2" fmla="*/ 80 w 104"/>
                  <a:gd name="T3" fmla="*/ 21 h 734"/>
                  <a:gd name="T4" fmla="*/ 64 w 104"/>
                  <a:gd name="T5" fmla="*/ 71 h 734"/>
                  <a:gd name="T6" fmla="*/ 47 w 104"/>
                  <a:gd name="T7" fmla="*/ 126 h 734"/>
                  <a:gd name="T8" fmla="*/ 35 w 104"/>
                  <a:gd name="T9" fmla="*/ 171 h 734"/>
                  <a:gd name="T10" fmla="*/ 23 w 104"/>
                  <a:gd name="T11" fmla="*/ 218 h 734"/>
                  <a:gd name="T12" fmla="*/ 11 w 104"/>
                  <a:gd name="T13" fmla="*/ 297 h 734"/>
                  <a:gd name="T14" fmla="*/ 2 w 104"/>
                  <a:gd name="T15" fmla="*/ 373 h 734"/>
                  <a:gd name="T16" fmla="*/ 0 w 104"/>
                  <a:gd name="T17" fmla="*/ 420 h 734"/>
                  <a:gd name="T18" fmla="*/ 11 w 104"/>
                  <a:gd name="T19" fmla="*/ 461 h 734"/>
                  <a:gd name="T20" fmla="*/ 40 w 104"/>
                  <a:gd name="T21" fmla="*/ 518 h 734"/>
                  <a:gd name="T22" fmla="*/ 68 w 104"/>
                  <a:gd name="T23" fmla="*/ 572 h 734"/>
                  <a:gd name="T24" fmla="*/ 80 w 104"/>
                  <a:gd name="T25" fmla="*/ 603 h 734"/>
                  <a:gd name="T26" fmla="*/ 73 w 104"/>
                  <a:gd name="T27" fmla="*/ 629 h 734"/>
                  <a:gd name="T28" fmla="*/ 61 w 104"/>
                  <a:gd name="T29" fmla="*/ 674 h 734"/>
                  <a:gd name="T30" fmla="*/ 47 w 104"/>
                  <a:gd name="T31" fmla="*/ 712 h 734"/>
                  <a:gd name="T32" fmla="*/ 42 w 104"/>
                  <a:gd name="T33" fmla="*/ 731 h 734"/>
                  <a:gd name="T34" fmla="*/ 54 w 104"/>
                  <a:gd name="T35" fmla="*/ 734 h 734"/>
                  <a:gd name="T36" fmla="*/ 61 w 104"/>
                  <a:gd name="T37" fmla="*/ 715 h 734"/>
                  <a:gd name="T38" fmla="*/ 80 w 104"/>
                  <a:gd name="T39" fmla="*/ 674 h 734"/>
                  <a:gd name="T40" fmla="*/ 97 w 104"/>
                  <a:gd name="T41" fmla="*/ 629 h 734"/>
                  <a:gd name="T42" fmla="*/ 104 w 104"/>
                  <a:gd name="T43" fmla="*/ 603 h 734"/>
                  <a:gd name="T44" fmla="*/ 83 w 104"/>
                  <a:gd name="T45" fmla="*/ 570 h 734"/>
                  <a:gd name="T46" fmla="*/ 54 w 104"/>
                  <a:gd name="T47" fmla="*/ 513 h 734"/>
                  <a:gd name="T48" fmla="*/ 26 w 104"/>
                  <a:gd name="T49" fmla="*/ 453 h 734"/>
                  <a:gd name="T50" fmla="*/ 16 w 104"/>
                  <a:gd name="T51" fmla="*/ 415 h 734"/>
                  <a:gd name="T52" fmla="*/ 19 w 104"/>
                  <a:gd name="T53" fmla="*/ 365 h 734"/>
                  <a:gd name="T54" fmla="*/ 30 w 104"/>
                  <a:gd name="T55" fmla="*/ 289 h 734"/>
                  <a:gd name="T56" fmla="*/ 42 w 104"/>
                  <a:gd name="T57" fmla="*/ 211 h 734"/>
                  <a:gd name="T58" fmla="*/ 57 w 104"/>
                  <a:gd name="T59" fmla="*/ 159 h 734"/>
                  <a:gd name="T60" fmla="*/ 68 w 104"/>
                  <a:gd name="T61" fmla="*/ 118 h 734"/>
                  <a:gd name="T62" fmla="*/ 83 w 104"/>
                  <a:gd name="T63" fmla="*/ 71 h 734"/>
                  <a:gd name="T64" fmla="*/ 92 w 104"/>
                  <a:gd name="T65" fmla="*/ 28 h 734"/>
                  <a:gd name="T66" fmla="*/ 97 w 104"/>
                  <a:gd name="T67" fmla="*/ 14 h 734"/>
                  <a:gd name="T68" fmla="*/ 88 w 104"/>
                  <a:gd name="T69" fmla="*/ 0 h 734"/>
                  <a:gd name="T70" fmla="*/ 88 w 104"/>
                  <a:gd name="T71" fmla="*/ 0 h 73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4" h="734">
                    <a:moveTo>
                      <a:pt x="88" y="0"/>
                    </a:moveTo>
                    <a:lnTo>
                      <a:pt x="80" y="21"/>
                    </a:lnTo>
                    <a:lnTo>
                      <a:pt x="64" y="71"/>
                    </a:lnTo>
                    <a:lnTo>
                      <a:pt x="47" y="126"/>
                    </a:lnTo>
                    <a:lnTo>
                      <a:pt x="35" y="171"/>
                    </a:lnTo>
                    <a:lnTo>
                      <a:pt x="23" y="218"/>
                    </a:lnTo>
                    <a:lnTo>
                      <a:pt x="11" y="297"/>
                    </a:lnTo>
                    <a:lnTo>
                      <a:pt x="2" y="373"/>
                    </a:lnTo>
                    <a:lnTo>
                      <a:pt x="0" y="420"/>
                    </a:lnTo>
                    <a:lnTo>
                      <a:pt x="11" y="461"/>
                    </a:lnTo>
                    <a:lnTo>
                      <a:pt x="40" y="518"/>
                    </a:lnTo>
                    <a:lnTo>
                      <a:pt x="68" y="572"/>
                    </a:lnTo>
                    <a:lnTo>
                      <a:pt x="80" y="603"/>
                    </a:lnTo>
                    <a:lnTo>
                      <a:pt x="73" y="629"/>
                    </a:lnTo>
                    <a:lnTo>
                      <a:pt x="61" y="674"/>
                    </a:lnTo>
                    <a:lnTo>
                      <a:pt x="47" y="712"/>
                    </a:lnTo>
                    <a:lnTo>
                      <a:pt x="42" y="731"/>
                    </a:lnTo>
                    <a:lnTo>
                      <a:pt x="54" y="734"/>
                    </a:lnTo>
                    <a:lnTo>
                      <a:pt x="61" y="715"/>
                    </a:lnTo>
                    <a:lnTo>
                      <a:pt x="80" y="674"/>
                    </a:lnTo>
                    <a:lnTo>
                      <a:pt x="97" y="629"/>
                    </a:lnTo>
                    <a:lnTo>
                      <a:pt x="104" y="603"/>
                    </a:lnTo>
                    <a:lnTo>
                      <a:pt x="83" y="570"/>
                    </a:lnTo>
                    <a:lnTo>
                      <a:pt x="54" y="513"/>
                    </a:lnTo>
                    <a:lnTo>
                      <a:pt x="26" y="453"/>
                    </a:lnTo>
                    <a:lnTo>
                      <a:pt x="16" y="415"/>
                    </a:lnTo>
                    <a:lnTo>
                      <a:pt x="19" y="365"/>
                    </a:lnTo>
                    <a:lnTo>
                      <a:pt x="30" y="289"/>
                    </a:lnTo>
                    <a:lnTo>
                      <a:pt x="42" y="211"/>
                    </a:lnTo>
                    <a:lnTo>
                      <a:pt x="57" y="159"/>
                    </a:lnTo>
                    <a:lnTo>
                      <a:pt x="68" y="118"/>
                    </a:lnTo>
                    <a:lnTo>
                      <a:pt x="83" y="71"/>
                    </a:lnTo>
                    <a:lnTo>
                      <a:pt x="92" y="28"/>
                    </a:lnTo>
                    <a:lnTo>
                      <a:pt x="97" y="14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328"/>
              <p:cNvSpPr>
                <a:spLocks/>
              </p:cNvSpPr>
              <p:nvPr/>
            </p:nvSpPr>
            <p:spPr bwMode="auto">
              <a:xfrm>
                <a:off x="7062" y="3811"/>
                <a:ext cx="90" cy="159"/>
              </a:xfrm>
              <a:custGeom>
                <a:avLst/>
                <a:gdLst>
                  <a:gd name="T0" fmla="*/ 24 w 90"/>
                  <a:gd name="T1" fmla="*/ 2 h 159"/>
                  <a:gd name="T2" fmla="*/ 33 w 90"/>
                  <a:gd name="T3" fmla="*/ 0 h 159"/>
                  <a:gd name="T4" fmla="*/ 55 w 90"/>
                  <a:gd name="T5" fmla="*/ 2 h 159"/>
                  <a:gd name="T6" fmla="*/ 76 w 90"/>
                  <a:gd name="T7" fmla="*/ 12 h 159"/>
                  <a:gd name="T8" fmla="*/ 90 w 90"/>
                  <a:gd name="T9" fmla="*/ 36 h 159"/>
                  <a:gd name="T10" fmla="*/ 86 w 90"/>
                  <a:gd name="T11" fmla="*/ 71 h 159"/>
                  <a:gd name="T12" fmla="*/ 76 w 90"/>
                  <a:gd name="T13" fmla="*/ 112 h 159"/>
                  <a:gd name="T14" fmla="*/ 62 w 90"/>
                  <a:gd name="T15" fmla="*/ 145 h 159"/>
                  <a:gd name="T16" fmla="*/ 48 w 90"/>
                  <a:gd name="T17" fmla="*/ 159 h 159"/>
                  <a:gd name="T18" fmla="*/ 31 w 90"/>
                  <a:gd name="T19" fmla="*/ 159 h 159"/>
                  <a:gd name="T20" fmla="*/ 17 w 90"/>
                  <a:gd name="T21" fmla="*/ 157 h 159"/>
                  <a:gd name="T22" fmla="*/ 5 w 90"/>
                  <a:gd name="T23" fmla="*/ 152 h 159"/>
                  <a:gd name="T24" fmla="*/ 2 w 90"/>
                  <a:gd name="T25" fmla="*/ 150 h 159"/>
                  <a:gd name="T26" fmla="*/ 0 w 90"/>
                  <a:gd name="T27" fmla="*/ 147 h 159"/>
                  <a:gd name="T28" fmla="*/ 2 w 90"/>
                  <a:gd name="T29" fmla="*/ 145 h 159"/>
                  <a:gd name="T30" fmla="*/ 5 w 90"/>
                  <a:gd name="T31" fmla="*/ 140 h 159"/>
                  <a:gd name="T32" fmla="*/ 14 w 90"/>
                  <a:gd name="T33" fmla="*/ 142 h 159"/>
                  <a:gd name="T34" fmla="*/ 24 w 90"/>
                  <a:gd name="T35" fmla="*/ 145 h 159"/>
                  <a:gd name="T36" fmla="*/ 33 w 90"/>
                  <a:gd name="T37" fmla="*/ 145 h 159"/>
                  <a:gd name="T38" fmla="*/ 43 w 90"/>
                  <a:gd name="T39" fmla="*/ 145 h 159"/>
                  <a:gd name="T40" fmla="*/ 50 w 90"/>
                  <a:gd name="T41" fmla="*/ 140 h 159"/>
                  <a:gd name="T42" fmla="*/ 57 w 90"/>
                  <a:gd name="T43" fmla="*/ 121 h 159"/>
                  <a:gd name="T44" fmla="*/ 69 w 90"/>
                  <a:gd name="T45" fmla="*/ 93 h 159"/>
                  <a:gd name="T46" fmla="*/ 78 w 90"/>
                  <a:gd name="T47" fmla="*/ 62 h 159"/>
                  <a:gd name="T48" fmla="*/ 81 w 90"/>
                  <a:gd name="T49" fmla="*/ 38 h 159"/>
                  <a:gd name="T50" fmla="*/ 67 w 90"/>
                  <a:gd name="T51" fmla="*/ 26 h 159"/>
                  <a:gd name="T52" fmla="*/ 50 w 90"/>
                  <a:gd name="T53" fmla="*/ 21 h 159"/>
                  <a:gd name="T54" fmla="*/ 33 w 90"/>
                  <a:gd name="T55" fmla="*/ 19 h 159"/>
                  <a:gd name="T56" fmla="*/ 29 w 90"/>
                  <a:gd name="T57" fmla="*/ 19 h 159"/>
                  <a:gd name="T58" fmla="*/ 24 w 90"/>
                  <a:gd name="T59" fmla="*/ 17 h 159"/>
                  <a:gd name="T60" fmla="*/ 19 w 90"/>
                  <a:gd name="T61" fmla="*/ 12 h 159"/>
                  <a:gd name="T62" fmla="*/ 17 w 90"/>
                  <a:gd name="T63" fmla="*/ 5 h 159"/>
                  <a:gd name="T64" fmla="*/ 24 w 90"/>
                  <a:gd name="T65" fmla="*/ 2 h 159"/>
                  <a:gd name="T66" fmla="*/ 24 w 90"/>
                  <a:gd name="T67" fmla="*/ 2 h 1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0" h="159">
                    <a:moveTo>
                      <a:pt x="24" y="2"/>
                    </a:moveTo>
                    <a:lnTo>
                      <a:pt x="33" y="0"/>
                    </a:lnTo>
                    <a:lnTo>
                      <a:pt x="55" y="2"/>
                    </a:lnTo>
                    <a:lnTo>
                      <a:pt x="76" y="12"/>
                    </a:lnTo>
                    <a:lnTo>
                      <a:pt x="90" y="36"/>
                    </a:lnTo>
                    <a:lnTo>
                      <a:pt x="86" y="71"/>
                    </a:lnTo>
                    <a:lnTo>
                      <a:pt x="76" y="112"/>
                    </a:lnTo>
                    <a:lnTo>
                      <a:pt x="62" y="145"/>
                    </a:lnTo>
                    <a:lnTo>
                      <a:pt x="48" y="159"/>
                    </a:lnTo>
                    <a:lnTo>
                      <a:pt x="31" y="159"/>
                    </a:lnTo>
                    <a:lnTo>
                      <a:pt x="17" y="157"/>
                    </a:lnTo>
                    <a:lnTo>
                      <a:pt x="5" y="152"/>
                    </a:lnTo>
                    <a:lnTo>
                      <a:pt x="2" y="150"/>
                    </a:lnTo>
                    <a:lnTo>
                      <a:pt x="0" y="147"/>
                    </a:lnTo>
                    <a:lnTo>
                      <a:pt x="2" y="145"/>
                    </a:lnTo>
                    <a:lnTo>
                      <a:pt x="5" y="140"/>
                    </a:lnTo>
                    <a:lnTo>
                      <a:pt x="14" y="142"/>
                    </a:lnTo>
                    <a:lnTo>
                      <a:pt x="24" y="145"/>
                    </a:lnTo>
                    <a:lnTo>
                      <a:pt x="33" y="145"/>
                    </a:lnTo>
                    <a:lnTo>
                      <a:pt x="43" y="145"/>
                    </a:lnTo>
                    <a:lnTo>
                      <a:pt x="50" y="140"/>
                    </a:lnTo>
                    <a:lnTo>
                      <a:pt x="57" y="121"/>
                    </a:lnTo>
                    <a:lnTo>
                      <a:pt x="69" y="93"/>
                    </a:lnTo>
                    <a:lnTo>
                      <a:pt x="78" y="62"/>
                    </a:lnTo>
                    <a:lnTo>
                      <a:pt x="81" y="38"/>
                    </a:lnTo>
                    <a:lnTo>
                      <a:pt x="67" y="26"/>
                    </a:lnTo>
                    <a:lnTo>
                      <a:pt x="50" y="21"/>
                    </a:lnTo>
                    <a:lnTo>
                      <a:pt x="33" y="19"/>
                    </a:lnTo>
                    <a:lnTo>
                      <a:pt x="29" y="19"/>
                    </a:lnTo>
                    <a:lnTo>
                      <a:pt x="24" y="17"/>
                    </a:lnTo>
                    <a:lnTo>
                      <a:pt x="19" y="12"/>
                    </a:lnTo>
                    <a:lnTo>
                      <a:pt x="17" y="5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329"/>
              <p:cNvSpPr>
                <a:spLocks/>
              </p:cNvSpPr>
              <p:nvPr/>
            </p:nvSpPr>
            <p:spPr bwMode="auto">
              <a:xfrm>
                <a:off x="6634" y="4293"/>
                <a:ext cx="1512" cy="744"/>
              </a:xfrm>
              <a:custGeom>
                <a:avLst/>
                <a:gdLst>
                  <a:gd name="T0" fmla="*/ 0 w 1512"/>
                  <a:gd name="T1" fmla="*/ 316 h 744"/>
                  <a:gd name="T2" fmla="*/ 3 w 1512"/>
                  <a:gd name="T3" fmla="*/ 302 h 744"/>
                  <a:gd name="T4" fmla="*/ 19 w 1512"/>
                  <a:gd name="T5" fmla="*/ 266 h 744"/>
                  <a:gd name="T6" fmla="*/ 48 w 1512"/>
                  <a:gd name="T7" fmla="*/ 214 h 744"/>
                  <a:gd name="T8" fmla="*/ 95 w 1512"/>
                  <a:gd name="T9" fmla="*/ 159 h 744"/>
                  <a:gd name="T10" fmla="*/ 152 w 1512"/>
                  <a:gd name="T11" fmla="*/ 107 h 744"/>
                  <a:gd name="T12" fmla="*/ 214 w 1512"/>
                  <a:gd name="T13" fmla="*/ 69 h 744"/>
                  <a:gd name="T14" fmla="*/ 276 w 1512"/>
                  <a:gd name="T15" fmla="*/ 43 h 744"/>
                  <a:gd name="T16" fmla="*/ 338 w 1512"/>
                  <a:gd name="T17" fmla="*/ 29 h 744"/>
                  <a:gd name="T18" fmla="*/ 437 w 1512"/>
                  <a:gd name="T19" fmla="*/ 17 h 744"/>
                  <a:gd name="T20" fmla="*/ 590 w 1512"/>
                  <a:gd name="T21" fmla="*/ 7 h 744"/>
                  <a:gd name="T22" fmla="*/ 744 w 1512"/>
                  <a:gd name="T23" fmla="*/ 0 h 744"/>
                  <a:gd name="T24" fmla="*/ 856 w 1512"/>
                  <a:gd name="T25" fmla="*/ 0 h 744"/>
                  <a:gd name="T26" fmla="*/ 953 w 1512"/>
                  <a:gd name="T27" fmla="*/ 5 h 744"/>
                  <a:gd name="T28" fmla="*/ 1070 w 1512"/>
                  <a:gd name="T29" fmla="*/ 22 h 744"/>
                  <a:gd name="T30" fmla="*/ 1179 w 1512"/>
                  <a:gd name="T31" fmla="*/ 53 h 744"/>
                  <a:gd name="T32" fmla="*/ 1260 w 1512"/>
                  <a:gd name="T33" fmla="*/ 105 h 744"/>
                  <a:gd name="T34" fmla="*/ 1319 w 1512"/>
                  <a:gd name="T35" fmla="*/ 178 h 744"/>
                  <a:gd name="T36" fmla="*/ 1379 w 1512"/>
                  <a:gd name="T37" fmla="*/ 266 h 744"/>
                  <a:gd name="T38" fmla="*/ 1428 w 1512"/>
                  <a:gd name="T39" fmla="*/ 350 h 744"/>
                  <a:gd name="T40" fmla="*/ 1459 w 1512"/>
                  <a:gd name="T41" fmla="*/ 411 h 744"/>
                  <a:gd name="T42" fmla="*/ 1476 w 1512"/>
                  <a:gd name="T43" fmla="*/ 485 h 744"/>
                  <a:gd name="T44" fmla="*/ 1495 w 1512"/>
                  <a:gd name="T45" fmla="*/ 597 h 744"/>
                  <a:gd name="T46" fmla="*/ 1507 w 1512"/>
                  <a:gd name="T47" fmla="*/ 696 h 744"/>
                  <a:gd name="T48" fmla="*/ 1512 w 1512"/>
                  <a:gd name="T49" fmla="*/ 742 h 744"/>
                  <a:gd name="T50" fmla="*/ 1495 w 1512"/>
                  <a:gd name="T51" fmla="*/ 744 h 744"/>
                  <a:gd name="T52" fmla="*/ 1490 w 1512"/>
                  <a:gd name="T53" fmla="*/ 699 h 744"/>
                  <a:gd name="T54" fmla="*/ 1481 w 1512"/>
                  <a:gd name="T55" fmla="*/ 597 h 744"/>
                  <a:gd name="T56" fmla="*/ 1462 w 1512"/>
                  <a:gd name="T57" fmla="*/ 483 h 744"/>
                  <a:gd name="T58" fmla="*/ 1438 w 1512"/>
                  <a:gd name="T59" fmla="*/ 395 h 744"/>
                  <a:gd name="T60" fmla="*/ 1398 w 1512"/>
                  <a:gd name="T61" fmla="*/ 321 h 744"/>
                  <a:gd name="T62" fmla="*/ 1343 w 1512"/>
                  <a:gd name="T63" fmla="*/ 231 h 744"/>
                  <a:gd name="T64" fmla="*/ 1284 w 1512"/>
                  <a:gd name="T65" fmla="*/ 150 h 744"/>
                  <a:gd name="T66" fmla="*/ 1243 w 1512"/>
                  <a:gd name="T67" fmla="*/ 105 h 744"/>
                  <a:gd name="T68" fmla="*/ 1196 w 1512"/>
                  <a:gd name="T69" fmla="*/ 81 h 744"/>
                  <a:gd name="T70" fmla="*/ 1124 w 1512"/>
                  <a:gd name="T71" fmla="*/ 53 h 744"/>
                  <a:gd name="T72" fmla="*/ 1029 w 1512"/>
                  <a:gd name="T73" fmla="*/ 29 h 744"/>
                  <a:gd name="T74" fmla="*/ 913 w 1512"/>
                  <a:gd name="T75" fmla="*/ 17 h 744"/>
                  <a:gd name="T76" fmla="*/ 770 w 1512"/>
                  <a:gd name="T77" fmla="*/ 15 h 744"/>
                  <a:gd name="T78" fmla="*/ 628 w 1512"/>
                  <a:gd name="T79" fmla="*/ 19 h 744"/>
                  <a:gd name="T80" fmla="*/ 509 w 1512"/>
                  <a:gd name="T81" fmla="*/ 24 h 744"/>
                  <a:gd name="T82" fmla="*/ 442 w 1512"/>
                  <a:gd name="T83" fmla="*/ 29 h 744"/>
                  <a:gd name="T84" fmla="*/ 404 w 1512"/>
                  <a:gd name="T85" fmla="*/ 31 h 744"/>
                  <a:gd name="T86" fmla="*/ 352 w 1512"/>
                  <a:gd name="T87" fmla="*/ 38 h 744"/>
                  <a:gd name="T88" fmla="*/ 302 w 1512"/>
                  <a:gd name="T89" fmla="*/ 50 h 744"/>
                  <a:gd name="T90" fmla="*/ 259 w 1512"/>
                  <a:gd name="T91" fmla="*/ 64 h 744"/>
                  <a:gd name="T92" fmla="*/ 216 w 1512"/>
                  <a:gd name="T93" fmla="*/ 86 h 744"/>
                  <a:gd name="T94" fmla="*/ 167 w 1512"/>
                  <a:gd name="T95" fmla="*/ 119 h 744"/>
                  <a:gd name="T96" fmla="*/ 117 w 1512"/>
                  <a:gd name="T97" fmla="*/ 155 h 744"/>
                  <a:gd name="T98" fmla="*/ 81 w 1512"/>
                  <a:gd name="T99" fmla="*/ 190 h 744"/>
                  <a:gd name="T100" fmla="*/ 55 w 1512"/>
                  <a:gd name="T101" fmla="*/ 228 h 744"/>
                  <a:gd name="T102" fmla="*/ 36 w 1512"/>
                  <a:gd name="T103" fmla="*/ 269 h 744"/>
                  <a:gd name="T104" fmla="*/ 24 w 1512"/>
                  <a:gd name="T105" fmla="*/ 300 h 744"/>
                  <a:gd name="T106" fmla="*/ 22 w 1512"/>
                  <a:gd name="T107" fmla="*/ 314 h 744"/>
                  <a:gd name="T108" fmla="*/ 0 w 1512"/>
                  <a:gd name="T109" fmla="*/ 316 h 744"/>
                  <a:gd name="T110" fmla="*/ 0 w 1512"/>
                  <a:gd name="T111" fmla="*/ 316 h 74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512" h="744">
                    <a:moveTo>
                      <a:pt x="0" y="316"/>
                    </a:moveTo>
                    <a:lnTo>
                      <a:pt x="3" y="302"/>
                    </a:lnTo>
                    <a:lnTo>
                      <a:pt x="19" y="266"/>
                    </a:lnTo>
                    <a:lnTo>
                      <a:pt x="48" y="214"/>
                    </a:lnTo>
                    <a:lnTo>
                      <a:pt x="95" y="159"/>
                    </a:lnTo>
                    <a:lnTo>
                      <a:pt x="152" y="107"/>
                    </a:lnTo>
                    <a:lnTo>
                      <a:pt x="214" y="69"/>
                    </a:lnTo>
                    <a:lnTo>
                      <a:pt x="276" y="43"/>
                    </a:lnTo>
                    <a:lnTo>
                      <a:pt x="338" y="29"/>
                    </a:lnTo>
                    <a:lnTo>
                      <a:pt x="437" y="17"/>
                    </a:lnTo>
                    <a:lnTo>
                      <a:pt x="590" y="7"/>
                    </a:lnTo>
                    <a:lnTo>
                      <a:pt x="744" y="0"/>
                    </a:lnTo>
                    <a:lnTo>
                      <a:pt x="856" y="0"/>
                    </a:lnTo>
                    <a:lnTo>
                      <a:pt x="953" y="5"/>
                    </a:lnTo>
                    <a:lnTo>
                      <a:pt x="1070" y="22"/>
                    </a:lnTo>
                    <a:lnTo>
                      <a:pt x="1179" y="53"/>
                    </a:lnTo>
                    <a:lnTo>
                      <a:pt x="1260" y="105"/>
                    </a:lnTo>
                    <a:lnTo>
                      <a:pt x="1319" y="178"/>
                    </a:lnTo>
                    <a:lnTo>
                      <a:pt x="1379" y="266"/>
                    </a:lnTo>
                    <a:lnTo>
                      <a:pt x="1428" y="350"/>
                    </a:lnTo>
                    <a:lnTo>
                      <a:pt x="1459" y="411"/>
                    </a:lnTo>
                    <a:lnTo>
                      <a:pt x="1476" y="485"/>
                    </a:lnTo>
                    <a:lnTo>
                      <a:pt x="1495" y="597"/>
                    </a:lnTo>
                    <a:lnTo>
                      <a:pt x="1507" y="696"/>
                    </a:lnTo>
                    <a:lnTo>
                      <a:pt x="1512" y="742"/>
                    </a:lnTo>
                    <a:lnTo>
                      <a:pt x="1495" y="744"/>
                    </a:lnTo>
                    <a:lnTo>
                      <a:pt x="1490" y="699"/>
                    </a:lnTo>
                    <a:lnTo>
                      <a:pt x="1481" y="597"/>
                    </a:lnTo>
                    <a:lnTo>
                      <a:pt x="1462" y="483"/>
                    </a:lnTo>
                    <a:lnTo>
                      <a:pt x="1438" y="395"/>
                    </a:lnTo>
                    <a:lnTo>
                      <a:pt x="1398" y="321"/>
                    </a:lnTo>
                    <a:lnTo>
                      <a:pt x="1343" y="231"/>
                    </a:lnTo>
                    <a:lnTo>
                      <a:pt x="1284" y="150"/>
                    </a:lnTo>
                    <a:lnTo>
                      <a:pt x="1243" y="105"/>
                    </a:lnTo>
                    <a:lnTo>
                      <a:pt x="1196" y="81"/>
                    </a:lnTo>
                    <a:lnTo>
                      <a:pt x="1124" y="53"/>
                    </a:lnTo>
                    <a:lnTo>
                      <a:pt x="1029" y="29"/>
                    </a:lnTo>
                    <a:lnTo>
                      <a:pt x="913" y="17"/>
                    </a:lnTo>
                    <a:lnTo>
                      <a:pt x="770" y="15"/>
                    </a:lnTo>
                    <a:lnTo>
                      <a:pt x="628" y="19"/>
                    </a:lnTo>
                    <a:lnTo>
                      <a:pt x="509" y="24"/>
                    </a:lnTo>
                    <a:lnTo>
                      <a:pt x="442" y="29"/>
                    </a:lnTo>
                    <a:lnTo>
                      <a:pt x="404" y="31"/>
                    </a:lnTo>
                    <a:lnTo>
                      <a:pt x="352" y="38"/>
                    </a:lnTo>
                    <a:lnTo>
                      <a:pt x="302" y="50"/>
                    </a:lnTo>
                    <a:lnTo>
                      <a:pt x="259" y="64"/>
                    </a:lnTo>
                    <a:lnTo>
                      <a:pt x="216" y="86"/>
                    </a:lnTo>
                    <a:lnTo>
                      <a:pt x="167" y="119"/>
                    </a:lnTo>
                    <a:lnTo>
                      <a:pt x="117" y="155"/>
                    </a:lnTo>
                    <a:lnTo>
                      <a:pt x="81" y="190"/>
                    </a:lnTo>
                    <a:lnTo>
                      <a:pt x="55" y="228"/>
                    </a:lnTo>
                    <a:lnTo>
                      <a:pt x="36" y="269"/>
                    </a:lnTo>
                    <a:lnTo>
                      <a:pt x="24" y="300"/>
                    </a:lnTo>
                    <a:lnTo>
                      <a:pt x="22" y="314"/>
                    </a:lnTo>
                    <a:lnTo>
                      <a:pt x="0" y="31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330"/>
              <p:cNvSpPr>
                <a:spLocks/>
              </p:cNvSpPr>
              <p:nvPr/>
            </p:nvSpPr>
            <p:spPr bwMode="auto">
              <a:xfrm>
                <a:off x="6511" y="4578"/>
                <a:ext cx="1580" cy="469"/>
              </a:xfrm>
              <a:custGeom>
                <a:avLst/>
                <a:gdLst>
                  <a:gd name="T0" fmla="*/ 0 w 1580"/>
                  <a:gd name="T1" fmla="*/ 404 h 469"/>
                  <a:gd name="T2" fmla="*/ 4 w 1580"/>
                  <a:gd name="T3" fmla="*/ 357 h 469"/>
                  <a:gd name="T4" fmla="*/ 23 w 1580"/>
                  <a:gd name="T5" fmla="*/ 257 h 469"/>
                  <a:gd name="T6" fmla="*/ 45 w 1580"/>
                  <a:gd name="T7" fmla="*/ 148 h 469"/>
                  <a:gd name="T8" fmla="*/ 64 w 1580"/>
                  <a:gd name="T9" fmla="*/ 84 h 469"/>
                  <a:gd name="T10" fmla="*/ 76 w 1580"/>
                  <a:gd name="T11" fmla="*/ 62 h 469"/>
                  <a:gd name="T12" fmla="*/ 85 w 1580"/>
                  <a:gd name="T13" fmla="*/ 46 h 469"/>
                  <a:gd name="T14" fmla="*/ 97 w 1580"/>
                  <a:gd name="T15" fmla="*/ 31 h 469"/>
                  <a:gd name="T16" fmla="*/ 114 w 1580"/>
                  <a:gd name="T17" fmla="*/ 27 h 469"/>
                  <a:gd name="T18" fmla="*/ 235 w 1580"/>
                  <a:gd name="T19" fmla="*/ 17 h 469"/>
                  <a:gd name="T20" fmla="*/ 487 w 1580"/>
                  <a:gd name="T21" fmla="*/ 10 h 469"/>
                  <a:gd name="T22" fmla="*/ 741 w 1580"/>
                  <a:gd name="T23" fmla="*/ 3 h 469"/>
                  <a:gd name="T24" fmla="*/ 886 w 1580"/>
                  <a:gd name="T25" fmla="*/ 0 h 469"/>
                  <a:gd name="T26" fmla="*/ 981 w 1580"/>
                  <a:gd name="T27" fmla="*/ 3 h 469"/>
                  <a:gd name="T28" fmla="*/ 1138 w 1580"/>
                  <a:gd name="T29" fmla="*/ 12 h 469"/>
                  <a:gd name="T30" fmla="*/ 1288 w 1580"/>
                  <a:gd name="T31" fmla="*/ 27 h 469"/>
                  <a:gd name="T32" fmla="*/ 1373 w 1580"/>
                  <a:gd name="T33" fmla="*/ 41 h 469"/>
                  <a:gd name="T34" fmla="*/ 1416 w 1580"/>
                  <a:gd name="T35" fmla="*/ 62 h 469"/>
                  <a:gd name="T36" fmla="*/ 1468 w 1580"/>
                  <a:gd name="T37" fmla="*/ 95 h 469"/>
                  <a:gd name="T38" fmla="*/ 1513 w 1580"/>
                  <a:gd name="T39" fmla="*/ 126 h 469"/>
                  <a:gd name="T40" fmla="*/ 1537 w 1580"/>
                  <a:gd name="T41" fmla="*/ 148 h 469"/>
                  <a:gd name="T42" fmla="*/ 1547 w 1580"/>
                  <a:gd name="T43" fmla="*/ 205 h 469"/>
                  <a:gd name="T44" fmla="*/ 1561 w 1580"/>
                  <a:gd name="T45" fmla="*/ 314 h 469"/>
                  <a:gd name="T46" fmla="*/ 1573 w 1580"/>
                  <a:gd name="T47" fmla="*/ 419 h 469"/>
                  <a:gd name="T48" fmla="*/ 1580 w 1580"/>
                  <a:gd name="T49" fmla="*/ 466 h 469"/>
                  <a:gd name="T50" fmla="*/ 1554 w 1580"/>
                  <a:gd name="T51" fmla="*/ 469 h 469"/>
                  <a:gd name="T52" fmla="*/ 1551 w 1580"/>
                  <a:gd name="T53" fmla="*/ 423 h 469"/>
                  <a:gd name="T54" fmla="*/ 1544 w 1580"/>
                  <a:gd name="T55" fmla="*/ 324 h 469"/>
                  <a:gd name="T56" fmla="*/ 1530 w 1580"/>
                  <a:gd name="T57" fmla="*/ 217 h 469"/>
                  <a:gd name="T58" fmla="*/ 1511 w 1580"/>
                  <a:gd name="T59" fmla="*/ 152 h 469"/>
                  <a:gd name="T60" fmla="*/ 1475 w 1580"/>
                  <a:gd name="T61" fmla="*/ 122 h 469"/>
                  <a:gd name="T62" fmla="*/ 1426 w 1580"/>
                  <a:gd name="T63" fmla="*/ 91 h 469"/>
                  <a:gd name="T64" fmla="*/ 1373 w 1580"/>
                  <a:gd name="T65" fmla="*/ 62 h 469"/>
                  <a:gd name="T66" fmla="*/ 1342 w 1580"/>
                  <a:gd name="T67" fmla="*/ 53 h 469"/>
                  <a:gd name="T68" fmla="*/ 1257 w 1580"/>
                  <a:gd name="T69" fmla="*/ 43 h 469"/>
                  <a:gd name="T70" fmla="*/ 1095 w 1580"/>
                  <a:gd name="T71" fmla="*/ 31 h 469"/>
                  <a:gd name="T72" fmla="*/ 919 w 1580"/>
                  <a:gd name="T73" fmla="*/ 19 h 469"/>
                  <a:gd name="T74" fmla="*/ 810 w 1580"/>
                  <a:gd name="T75" fmla="*/ 17 h 469"/>
                  <a:gd name="T76" fmla="*/ 672 w 1580"/>
                  <a:gd name="T77" fmla="*/ 22 h 469"/>
                  <a:gd name="T78" fmla="*/ 444 w 1580"/>
                  <a:gd name="T79" fmla="*/ 31 h 469"/>
                  <a:gd name="T80" fmla="*/ 223 w 1580"/>
                  <a:gd name="T81" fmla="*/ 41 h 469"/>
                  <a:gd name="T82" fmla="*/ 116 w 1580"/>
                  <a:gd name="T83" fmla="*/ 53 h 469"/>
                  <a:gd name="T84" fmla="*/ 97 w 1580"/>
                  <a:gd name="T85" fmla="*/ 67 h 469"/>
                  <a:gd name="T86" fmla="*/ 85 w 1580"/>
                  <a:gd name="T87" fmla="*/ 93 h 469"/>
                  <a:gd name="T88" fmla="*/ 73 w 1580"/>
                  <a:gd name="T89" fmla="*/ 117 h 469"/>
                  <a:gd name="T90" fmla="*/ 71 w 1580"/>
                  <a:gd name="T91" fmla="*/ 136 h 469"/>
                  <a:gd name="T92" fmla="*/ 61 w 1580"/>
                  <a:gd name="T93" fmla="*/ 181 h 469"/>
                  <a:gd name="T94" fmla="*/ 47 w 1580"/>
                  <a:gd name="T95" fmla="*/ 276 h 469"/>
                  <a:gd name="T96" fmla="*/ 35 w 1580"/>
                  <a:gd name="T97" fmla="*/ 364 h 469"/>
                  <a:gd name="T98" fmla="*/ 31 w 1580"/>
                  <a:gd name="T99" fmla="*/ 407 h 469"/>
                  <a:gd name="T100" fmla="*/ 0 w 1580"/>
                  <a:gd name="T101" fmla="*/ 404 h 469"/>
                  <a:gd name="T102" fmla="*/ 0 w 1580"/>
                  <a:gd name="T103" fmla="*/ 404 h 46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580" h="469">
                    <a:moveTo>
                      <a:pt x="0" y="404"/>
                    </a:moveTo>
                    <a:lnTo>
                      <a:pt x="4" y="357"/>
                    </a:lnTo>
                    <a:lnTo>
                      <a:pt x="23" y="257"/>
                    </a:lnTo>
                    <a:lnTo>
                      <a:pt x="45" y="148"/>
                    </a:lnTo>
                    <a:lnTo>
                      <a:pt x="64" y="84"/>
                    </a:lnTo>
                    <a:lnTo>
                      <a:pt x="76" y="62"/>
                    </a:lnTo>
                    <a:lnTo>
                      <a:pt x="85" y="46"/>
                    </a:lnTo>
                    <a:lnTo>
                      <a:pt x="97" y="31"/>
                    </a:lnTo>
                    <a:lnTo>
                      <a:pt x="114" y="27"/>
                    </a:lnTo>
                    <a:lnTo>
                      <a:pt x="235" y="17"/>
                    </a:lnTo>
                    <a:lnTo>
                      <a:pt x="487" y="10"/>
                    </a:lnTo>
                    <a:lnTo>
                      <a:pt x="741" y="3"/>
                    </a:lnTo>
                    <a:lnTo>
                      <a:pt x="886" y="0"/>
                    </a:lnTo>
                    <a:lnTo>
                      <a:pt x="981" y="3"/>
                    </a:lnTo>
                    <a:lnTo>
                      <a:pt x="1138" y="12"/>
                    </a:lnTo>
                    <a:lnTo>
                      <a:pt x="1288" y="27"/>
                    </a:lnTo>
                    <a:lnTo>
                      <a:pt x="1373" y="41"/>
                    </a:lnTo>
                    <a:lnTo>
                      <a:pt x="1416" y="62"/>
                    </a:lnTo>
                    <a:lnTo>
                      <a:pt x="1468" y="95"/>
                    </a:lnTo>
                    <a:lnTo>
                      <a:pt x="1513" y="126"/>
                    </a:lnTo>
                    <a:lnTo>
                      <a:pt x="1537" y="148"/>
                    </a:lnTo>
                    <a:lnTo>
                      <a:pt x="1547" y="205"/>
                    </a:lnTo>
                    <a:lnTo>
                      <a:pt x="1561" y="314"/>
                    </a:lnTo>
                    <a:lnTo>
                      <a:pt x="1573" y="419"/>
                    </a:lnTo>
                    <a:lnTo>
                      <a:pt x="1580" y="466"/>
                    </a:lnTo>
                    <a:lnTo>
                      <a:pt x="1554" y="469"/>
                    </a:lnTo>
                    <a:lnTo>
                      <a:pt x="1551" y="423"/>
                    </a:lnTo>
                    <a:lnTo>
                      <a:pt x="1544" y="324"/>
                    </a:lnTo>
                    <a:lnTo>
                      <a:pt x="1530" y="217"/>
                    </a:lnTo>
                    <a:lnTo>
                      <a:pt x="1511" y="152"/>
                    </a:lnTo>
                    <a:lnTo>
                      <a:pt x="1475" y="122"/>
                    </a:lnTo>
                    <a:lnTo>
                      <a:pt x="1426" y="91"/>
                    </a:lnTo>
                    <a:lnTo>
                      <a:pt x="1373" y="62"/>
                    </a:lnTo>
                    <a:lnTo>
                      <a:pt x="1342" y="53"/>
                    </a:lnTo>
                    <a:lnTo>
                      <a:pt x="1257" y="43"/>
                    </a:lnTo>
                    <a:lnTo>
                      <a:pt x="1095" y="31"/>
                    </a:lnTo>
                    <a:lnTo>
                      <a:pt x="919" y="19"/>
                    </a:lnTo>
                    <a:lnTo>
                      <a:pt x="810" y="17"/>
                    </a:lnTo>
                    <a:lnTo>
                      <a:pt x="672" y="22"/>
                    </a:lnTo>
                    <a:lnTo>
                      <a:pt x="444" y="31"/>
                    </a:lnTo>
                    <a:lnTo>
                      <a:pt x="223" y="41"/>
                    </a:lnTo>
                    <a:lnTo>
                      <a:pt x="116" y="53"/>
                    </a:lnTo>
                    <a:lnTo>
                      <a:pt x="97" y="67"/>
                    </a:lnTo>
                    <a:lnTo>
                      <a:pt x="85" y="93"/>
                    </a:lnTo>
                    <a:lnTo>
                      <a:pt x="73" y="117"/>
                    </a:lnTo>
                    <a:lnTo>
                      <a:pt x="71" y="136"/>
                    </a:lnTo>
                    <a:lnTo>
                      <a:pt x="61" y="181"/>
                    </a:lnTo>
                    <a:lnTo>
                      <a:pt x="47" y="276"/>
                    </a:lnTo>
                    <a:lnTo>
                      <a:pt x="35" y="364"/>
                    </a:lnTo>
                    <a:lnTo>
                      <a:pt x="31" y="407"/>
                    </a:lnTo>
                    <a:lnTo>
                      <a:pt x="0" y="404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331"/>
              <p:cNvSpPr>
                <a:spLocks/>
              </p:cNvSpPr>
              <p:nvPr/>
            </p:nvSpPr>
            <p:spPr bwMode="auto">
              <a:xfrm>
                <a:off x="6608" y="4616"/>
                <a:ext cx="1431" cy="404"/>
              </a:xfrm>
              <a:custGeom>
                <a:avLst/>
                <a:gdLst>
                  <a:gd name="T0" fmla="*/ 1431 w 1431"/>
                  <a:gd name="T1" fmla="*/ 117 h 404"/>
                  <a:gd name="T2" fmla="*/ 1355 w 1431"/>
                  <a:gd name="T3" fmla="*/ 105 h 404"/>
                  <a:gd name="T4" fmla="*/ 1165 w 1431"/>
                  <a:gd name="T5" fmla="*/ 79 h 404"/>
                  <a:gd name="T6" fmla="*/ 906 w 1431"/>
                  <a:gd name="T7" fmla="*/ 55 h 404"/>
                  <a:gd name="T8" fmla="*/ 635 w 1431"/>
                  <a:gd name="T9" fmla="*/ 50 h 404"/>
                  <a:gd name="T10" fmla="*/ 399 w 1431"/>
                  <a:gd name="T11" fmla="*/ 57 h 404"/>
                  <a:gd name="T12" fmla="*/ 231 w 1431"/>
                  <a:gd name="T13" fmla="*/ 67 h 404"/>
                  <a:gd name="T14" fmla="*/ 121 w 1431"/>
                  <a:gd name="T15" fmla="*/ 76 h 404"/>
                  <a:gd name="T16" fmla="*/ 76 w 1431"/>
                  <a:gd name="T17" fmla="*/ 91 h 404"/>
                  <a:gd name="T18" fmla="*/ 59 w 1431"/>
                  <a:gd name="T19" fmla="*/ 148 h 404"/>
                  <a:gd name="T20" fmla="*/ 43 w 1431"/>
                  <a:gd name="T21" fmla="*/ 255 h 404"/>
                  <a:gd name="T22" fmla="*/ 29 w 1431"/>
                  <a:gd name="T23" fmla="*/ 357 h 404"/>
                  <a:gd name="T24" fmla="*/ 21 w 1431"/>
                  <a:gd name="T25" fmla="*/ 404 h 404"/>
                  <a:gd name="T26" fmla="*/ 0 w 1431"/>
                  <a:gd name="T27" fmla="*/ 404 h 404"/>
                  <a:gd name="T28" fmla="*/ 5 w 1431"/>
                  <a:gd name="T29" fmla="*/ 362 h 404"/>
                  <a:gd name="T30" fmla="*/ 19 w 1431"/>
                  <a:gd name="T31" fmla="*/ 267 h 404"/>
                  <a:gd name="T32" fmla="*/ 33 w 1431"/>
                  <a:gd name="T33" fmla="*/ 167 h 404"/>
                  <a:gd name="T34" fmla="*/ 45 w 1431"/>
                  <a:gd name="T35" fmla="*/ 114 h 404"/>
                  <a:gd name="T36" fmla="*/ 48 w 1431"/>
                  <a:gd name="T37" fmla="*/ 100 h 404"/>
                  <a:gd name="T38" fmla="*/ 52 w 1431"/>
                  <a:gd name="T39" fmla="*/ 88 h 404"/>
                  <a:gd name="T40" fmla="*/ 55 w 1431"/>
                  <a:gd name="T41" fmla="*/ 79 h 404"/>
                  <a:gd name="T42" fmla="*/ 55 w 1431"/>
                  <a:gd name="T43" fmla="*/ 76 h 404"/>
                  <a:gd name="T44" fmla="*/ 0 w 1431"/>
                  <a:gd name="T45" fmla="*/ 15 h 404"/>
                  <a:gd name="T46" fmla="*/ 26 w 1431"/>
                  <a:gd name="T47" fmla="*/ 0 h 404"/>
                  <a:gd name="T48" fmla="*/ 31 w 1431"/>
                  <a:gd name="T49" fmla="*/ 10 h 404"/>
                  <a:gd name="T50" fmla="*/ 48 w 1431"/>
                  <a:gd name="T51" fmla="*/ 31 h 404"/>
                  <a:gd name="T52" fmla="*/ 64 w 1431"/>
                  <a:gd name="T53" fmla="*/ 53 h 404"/>
                  <a:gd name="T54" fmla="*/ 81 w 1431"/>
                  <a:gd name="T55" fmla="*/ 62 h 404"/>
                  <a:gd name="T56" fmla="*/ 169 w 1431"/>
                  <a:gd name="T57" fmla="*/ 55 h 404"/>
                  <a:gd name="T58" fmla="*/ 352 w 1431"/>
                  <a:gd name="T59" fmla="*/ 43 h 404"/>
                  <a:gd name="T60" fmla="*/ 547 w 1431"/>
                  <a:gd name="T61" fmla="*/ 31 h 404"/>
                  <a:gd name="T62" fmla="*/ 670 w 1431"/>
                  <a:gd name="T63" fmla="*/ 29 h 404"/>
                  <a:gd name="T64" fmla="*/ 768 w 1431"/>
                  <a:gd name="T65" fmla="*/ 31 h 404"/>
                  <a:gd name="T66" fmla="*/ 910 w 1431"/>
                  <a:gd name="T67" fmla="*/ 38 h 404"/>
                  <a:gd name="T68" fmla="*/ 1053 w 1431"/>
                  <a:gd name="T69" fmla="*/ 46 h 404"/>
                  <a:gd name="T70" fmla="*/ 1150 w 1431"/>
                  <a:gd name="T71" fmla="*/ 55 h 404"/>
                  <a:gd name="T72" fmla="*/ 1229 w 1431"/>
                  <a:gd name="T73" fmla="*/ 69 h 404"/>
                  <a:gd name="T74" fmla="*/ 1314 w 1431"/>
                  <a:gd name="T75" fmla="*/ 84 h 404"/>
                  <a:gd name="T76" fmla="*/ 1388 w 1431"/>
                  <a:gd name="T77" fmla="*/ 95 h 404"/>
                  <a:gd name="T78" fmla="*/ 1416 w 1431"/>
                  <a:gd name="T79" fmla="*/ 103 h 404"/>
                  <a:gd name="T80" fmla="*/ 1431 w 1431"/>
                  <a:gd name="T81" fmla="*/ 117 h 404"/>
                  <a:gd name="T82" fmla="*/ 1431 w 1431"/>
                  <a:gd name="T83" fmla="*/ 117 h 40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31" h="404">
                    <a:moveTo>
                      <a:pt x="1431" y="117"/>
                    </a:moveTo>
                    <a:lnTo>
                      <a:pt x="1355" y="105"/>
                    </a:lnTo>
                    <a:lnTo>
                      <a:pt x="1165" y="79"/>
                    </a:lnTo>
                    <a:lnTo>
                      <a:pt x="906" y="55"/>
                    </a:lnTo>
                    <a:lnTo>
                      <a:pt x="635" y="50"/>
                    </a:lnTo>
                    <a:lnTo>
                      <a:pt x="399" y="57"/>
                    </a:lnTo>
                    <a:lnTo>
                      <a:pt x="231" y="67"/>
                    </a:lnTo>
                    <a:lnTo>
                      <a:pt x="121" y="76"/>
                    </a:lnTo>
                    <a:lnTo>
                      <a:pt x="76" y="91"/>
                    </a:lnTo>
                    <a:lnTo>
                      <a:pt x="59" y="148"/>
                    </a:lnTo>
                    <a:lnTo>
                      <a:pt x="43" y="255"/>
                    </a:lnTo>
                    <a:lnTo>
                      <a:pt x="29" y="357"/>
                    </a:lnTo>
                    <a:lnTo>
                      <a:pt x="21" y="404"/>
                    </a:lnTo>
                    <a:lnTo>
                      <a:pt x="0" y="404"/>
                    </a:lnTo>
                    <a:lnTo>
                      <a:pt x="5" y="362"/>
                    </a:lnTo>
                    <a:lnTo>
                      <a:pt x="19" y="267"/>
                    </a:lnTo>
                    <a:lnTo>
                      <a:pt x="33" y="167"/>
                    </a:lnTo>
                    <a:lnTo>
                      <a:pt x="45" y="114"/>
                    </a:lnTo>
                    <a:lnTo>
                      <a:pt x="48" y="100"/>
                    </a:lnTo>
                    <a:lnTo>
                      <a:pt x="52" y="88"/>
                    </a:lnTo>
                    <a:lnTo>
                      <a:pt x="55" y="79"/>
                    </a:lnTo>
                    <a:lnTo>
                      <a:pt x="55" y="76"/>
                    </a:lnTo>
                    <a:lnTo>
                      <a:pt x="0" y="15"/>
                    </a:lnTo>
                    <a:lnTo>
                      <a:pt x="26" y="0"/>
                    </a:lnTo>
                    <a:lnTo>
                      <a:pt x="31" y="10"/>
                    </a:lnTo>
                    <a:lnTo>
                      <a:pt x="48" y="31"/>
                    </a:lnTo>
                    <a:lnTo>
                      <a:pt x="64" y="53"/>
                    </a:lnTo>
                    <a:lnTo>
                      <a:pt x="81" y="62"/>
                    </a:lnTo>
                    <a:lnTo>
                      <a:pt x="169" y="55"/>
                    </a:lnTo>
                    <a:lnTo>
                      <a:pt x="352" y="43"/>
                    </a:lnTo>
                    <a:lnTo>
                      <a:pt x="547" y="31"/>
                    </a:lnTo>
                    <a:lnTo>
                      <a:pt x="670" y="29"/>
                    </a:lnTo>
                    <a:lnTo>
                      <a:pt x="768" y="31"/>
                    </a:lnTo>
                    <a:lnTo>
                      <a:pt x="910" y="38"/>
                    </a:lnTo>
                    <a:lnTo>
                      <a:pt x="1053" y="46"/>
                    </a:lnTo>
                    <a:lnTo>
                      <a:pt x="1150" y="55"/>
                    </a:lnTo>
                    <a:lnTo>
                      <a:pt x="1229" y="69"/>
                    </a:lnTo>
                    <a:lnTo>
                      <a:pt x="1314" y="84"/>
                    </a:lnTo>
                    <a:lnTo>
                      <a:pt x="1388" y="95"/>
                    </a:lnTo>
                    <a:lnTo>
                      <a:pt x="1416" y="103"/>
                    </a:lnTo>
                    <a:lnTo>
                      <a:pt x="1431" y="11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332"/>
              <p:cNvSpPr>
                <a:spLocks/>
              </p:cNvSpPr>
              <p:nvPr/>
            </p:nvSpPr>
            <p:spPr bwMode="auto">
              <a:xfrm>
                <a:off x="8079" y="4201"/>
                <a:ext cx="837" cy="608"/>
              </a:xfrm>
              <a:custGeom>
                <a:avLst/>
                <a:gdLst>
                  <a:gd name="T0" fmla="*/ 10 w 837"/>
                  <a:gd name="T1" fmla="*/ 510 h 608"/>
                  <a:gd name="T2" fmla="*/ 5 w 837"/>
                  <a:gd name="T3" fmla="*/ 477 h 608"/>
                  <a:gd name="T4" fmla="*/ 0 w 837"/>
                  <a:gd name="T5" fmla="*/ 406 h 608"/>
                  <a:gd name="T6" fmla="*/ 0 w 837"/>
                  <a:gd name="T7" fmla="*/ 332 h 608"/>
                  <a:gd name="T8" fmla="*/ 10 w 837"/>
                  <a:gd name="T9" fmla="*/ 287 h 608"/>
                  <a:gd name="T10" fmla="*/ 121 w 837"/>
                  <a:gd name="T11" fmla="*/ 235 h 608"/>
                  <a:gd name="T12" fmla="*/ 352 w 837"/>
                  <a:gd name="T13" fmla="*/ 137 h 608"/>
                  <a:gd name="T14" fmla="*/ 587 w 837"/>
                  <a:gd name="T15" fmla="*/ 42 h 608"/>
                  <a:gd name="T16" fmla="*/ 713 w 837"/>
                  <a:gd name="T17" fmla="*/ 0 h 608"/>
                  <a:gd name="T18" fmla="*/ 739 w 837"/>
                  <a:gd name="T19" fmla="*/ 7 h 608"/>
                  <a:gd name="T20" fmla="*/ 768 w 837"/>
                  <a:gd name="T21" fmla="*/ 23 h 608"/>
                  <a:gd name="T22" fmla="*/ 789 w 837"/>
                  <a:gd name="T23" fmla="*/ 45 h 608"/>
                  <a:gd name="T24" fmla="*/ 796 w 837"/>
                  <a:gd name="T25" fmla="*/ 64 h 608"/>
                  <a:gd name="T26" fmla="*/ 801 w 837"/>
                  <a:gd name="T27" fmla="*/ 154 h 608"/>
                  <a:gd name="T28" fmla="*/ 815 w 837"/>
                  <a:gd name="T29" fmla="*/ 337 h 608"/>
                  <a:gd name="T30" fmla="*/ 829 w 837"/>
                  <a:gd name="T31" fmla="*/ 518 h 608"/>
                  <a:gd name="T32" fmla="*/ 837 w 837"/>
                  <a:gd name="T33" fmla="*/ 598 h 608"/>
                  <a:gd name="T34" fmla="*/ 815 w 837"/>
                  <a:gd name="T35" fmla="*/ 608 h 608"/>
                  <a:gd name="T36" fmla="*/ 808 w 837"/>
                  <a:gd name="T37" fmla="*/ 525 h 608"/>
                  <a:gd name="T38" fmla="*/ 796 w 837"/>
                  <a:gd name="T39" fmla="*/ 342 h 608"/>
                  <a:gd name="T40" fmla="*/ 782 w 837"/>
                  <a:gd name="T41" fmla="*/ 156 h 608"/>
                  <a:gd name="T42" fmla="*/ 775 w 837"/>
                  <a:gd name="T43" fmla="*/ 66 h 608"/>
                  <a:gd name="T44" fmla="*/ 763 w 837"/>
                  <a:gd name="T45" fmla="*/ 52 h 608"/>
                  <a:gd name="T46" fmla="*/ 742 w 837"/>
                  <a:gd name="T47" fmla="*/ 38 h 608"/>
                  <a:gd name="T48" fmla="*/ 715 w 837"/>
                  <a:gd name="T49" fmla="*/ 26 h 608"/>
                  <a:gd name="T50" fmla="*/ 699 w 837"/>
                  <a:gd name="T51" fmla="*/ 21 h 608"/>
                  <a:gd name="T52" fmla="*/ 587 w 837"/>
                  <a:gd name="T53" fmla="*/ 64 h 608"/>
                  <a:gd name="T54" fmla="*/ 361 w 837"/>
                  <a:gd name="T55" fmla="*/ 156 h 608"/>
                  <a:gd name="T56" fmla="*/ 136 w 837"/>
                  <a:gd name="T57" fmla="*/ 256 h 608"/>
                  <a:gd name="T58" fmla="*/ 31 w 837"/>
                  <a:gd name="T59" fmla="*/ 311 h 608"/>
                  <a:gd name="T60" fmla="*/ 24 w 837"/>
                  <a:gd name="T61" fmla="*/ 356 h 608"/>
                  <a:gd name="T62" fmla="*/ 21 w 837"/>
                  <a:gd name="T63" fmla="*/ 437 h 608"/>
                  <a:gd name="T64" fmla="*/ 21 w 837"/>
                  <a:gd name="T65" fmla="*/ 510 h 608"/>
                  <a:gd name="T66" fmla="*/ 21 w 837"/>
                  <a:gd name="T67" fmla="*/ 546 h 608"/>
                  <a:gd name="T68" fmla="*/ 10 w 837"/>
                  <a:gd name="T69" fmla="*/ 510 h 608"/>
                  <a:gd name="T70" fmla="*/ 10 w 837"/>
                  <a:gd name="T71" fmla="*/ 510 h 60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37" h="608">
                    <a:moveTo>
                      <a:pt x="10" y="510"/>
                    </a:moveTo>
                    <a:lnTo>
                      <a:pt x="5" y="477"/>
                    </a:lnTo>
                    <a:lnTo>
                      <a:pt x="0" y="406"/>
                    </a:lnTo>
                    <a:lnTo>
                      <a:pt x="0" y="332"/>
                    </a:lnTo>
                    <a:lnTo>
                      <a:pt x="10" y="287"/>
                    </a:lnTo>
                    <a:lnTo>
                      <a:pt x="121" y="235"/>
                    </a:lnTo>
                    <a:lnTo>
                      <a:pt x="352" y="137"/>
                    </a:lnTo>
                    <a:lnTo>
                      <a:pt x="587" y="42"/>
                    </a:lnTo>
                    <a:lnTo>
                      <a:pt x="713" y="0"/>
                    </a:lnTo>
                    <a:lnTo>
                      <a:pt x="739" y="7"/>
                    </a:lnTo>
                    <a:lnTo>
                      <a:pt x="768" y="23"/>
                    </a:lnTo>
                    <a:lnTo>
                      <a:pt x="789" y="45"/>
                    </a:lnTo>
                    <a:lnTo>
                      <a:pt x="796" y="64"/>
                    </a:lnTo>
                    <a:lnTo>
                      <a:pt x="801" y="154"/>
                    </a:lnTo>
                    <a:lnTo>
                      <a:pt x="815" y="337"/>
                    </a:lnTo>
                    <a:lnTo>
                      <a:pt x="829" y="518"/>
                    </a:lnTo>
                    <a:lnTo>
                      <a:pt x="837" y="598"/>
                    </a:lnTo>
                    <a:lnTo>
                      <a:pt x="815" y="608"/>
                    </a:lnTo>
                    <a:lnTo>
                      <a:pt x="808" y="525"/>
                    </a:lnTo>
                    <a:lnTo>
                      <a:pt x="796" y="342"/>
                    </a:lnTo>
                    <a:lnTo>
                      <a:pt x="782" y="156"/>
                    </a:lnTo>
                    <a:lnTo>
                      <a:pt x="775" y="66"/>
                    </a:lnTo>
                    <a:lnTo>
                      <a:pt x="763" y="52"/>
                    </a:lnTo>
                    <a:lnTo>
                      <a:pt x="742" y="38"/>
                    </a:lnTo>
                    <a:lnTo>
                      <a:pt x="715" y="26"/>
                    </a:lnTo>
                    <a:lnTo>
                      <a:pt x="699" y="21"/>
                    </a:lnTo>
                    <a:lnTo>
                      <a:pt x="587" y="64"/>
                    </a:lnTo>
                    <a:lnTo>
                      <a:pt x="361" y="156"/>
                    </a:lnTo>
                    <a:lnTo>
                      <a:pt x="136" y="256"/>
                    </a:lnTo>
                    <a:lnTo>
                      <a:pt x="31" y="311"/>
                    </a:lnTo>
                    <a:lnTo>
                      <a:pt x="24" y="356"/>
                    </a:lnTo>
                    <a:lnTo>
                      <a:pt x="21" y="437"/>
                    </a:lnTo>
                    <a:lnTo>
                      <a:pt x="21" y="510"/>
                    </a:lnTo>
                    <a:lnTo>
                      <a:pt x="21" y="546"/>
                    </a:lnTo>
                    <a:lnTo>
                      <a:pt x="10" y="51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333"/>
              <p:cNvSpPr>
                <a:spLocks/>
              </p:cNvSpPr>
              <p:nvPr/>
            </p:nvSpPr>
            <p:spPr bwMode="auto">
              <a:xfrm>
                <a:off x="8093" y="4262"/>
                <a:ext cx="775" cy="766"/>
              </a:xfrm>
              <a:custGeom>
                <a:avLst/>
                <a:gdLst>
                  <a:gd name="T0" fmla="*/ 86 w 775"/>
                  <a:gd name="T1" fmla="*/ 766 h 766"/>
                  <a:gd name="T2" fmla="*/ 86 w 775"/>
                  <a:gd name="T3" fmla="*/ 694 h 766"/>
                  <a:gd name="T4" fmla="*/ 88 w 775"/>
                  <a:gd name="T5" fmla="*/ 540 h 766"/>
                  <a:gd name="T6" fmla="*/ 86 w 775"/>
                  <a:gd name="T7" fmla="*/ 381 h 766"/>
                  <a:gd name="T8" fmla="*/ 84 w 775"/>
                  <a:gd name="T9" fmla="*/ 305 h 766"/>
                  <a:gd name="T10" fmla="*/ 65 w 775"/>
                  <a:gd name="T11" fmla="*/ 290 h 766"/>
                  <a:gd name="T12" fmla="*/ 36 w 775"/>
                  <a:gd name="T13" fmla="*/ 274 h 766"/>
                  <a:gd name="T14" fmla="*/ 10 w 775"/>
                  <a:gd name="T15" fmla="*/ 257 h 766"/>
                  <a:gd name="T16" fmla="*/ 0 w 775"/>
                  <a:gd name="T17" fmla="*/ 250 h 766"/>
                  <a:gd name="T18" fmla="*/ 17 w 775"/>
                  <a:gd name="T19" fmla="*/ 233 h 766"/>
                  <a:gd name="T20" fmla="*/ 95 w 775"/>
                  <a:gd name="T21" fmla="*/ 281 h 766"/>
                  <a:gd name="T22" fmla="*/ 770 w 775"/>
                  <a:gd name="T23" fmla="*/ 0 h 766"/>
                  <a:gd name="T24" fmla="*/ 775 w 775"/>
                  <a:gd name="T25" fmla="*/ 24 h 766"/>
                  <a:gd name="T26" fmla="*/ 671 w 775"/>
                  <a:gd name="T27" fmla="*/ 67 h 766"/>
                  <a:gd name="T28" fmla="*/ 445 w 775"/>
                  <a:gd name="T29" fmla="*/ 160 h 766"/>
                  <a:gd name="T30" fmla="*/ 219 w 775"/>
                  <a:gd name="T31" fmla="*/ 257 h 766"/>
                  <a:gd name="T32" fmla="*/ 110 w 775"/>
                  <a:gd name="T33" fmla="*/ 305 h 766"/>
                  <a:gd name="T34" fmla="*/ 103 w 775"/>
                  <a:gd name="T35" fmla="*/ 378 h 766"/>
                  <a:gd name="T36" fmla="*/ 103 w 775"/>
                  <a:gd name="T37" fmla="*/ 537 h 766"/>
                  <a:gd name="T38" fmla="*/ 107 w 775"/>
                  <a:gd name="T39" fmla="*/ 692 h 766"/>
                  <a:gd name="T40" fmla="*/ 110 w 775"/>
                  <a:gd name="T41" fmla="*/ 763 h 766"/>
                  <a:gd name="T42" fmla="*/ 86 w 775"/>
                  <a:gd name="T43" fmla="*/ 766 h 766"/>
                  <a:gd name="T44" fmla="*/ 86 w 775"/>
                  <a:gd name="T45" fmla="*/ 766 h 7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5" h="766">
                    <a:moveTo>
                      <a:pt x="86" y="766"/>
                    </a:moveTo>
                    <a:lnTo>
                      <a:pt x="86" y="694"/>
                    </a:lnTo>
                    <a:lnTo>
                      <a:pt x="88" y="540"/>
                    </a:lnTo>
                    <a:lnTo>
                      <a:pt x="86" y="381"/>
                    </a:lnTo>
                    <a:lnTo>
                      <a:pt x="84" y="305"/>
                    </a:lnTo>
                    <a:lnTo>
                      <a:pt x="65" y="290"/>
                    </a:lnTo>
                    <a:lnTo>
                      <a:pt x="36" y="274"/>
                    </a:lnTo>
                    <a:lnTo>
                      <a:pt x="10" y="257"/>
                    </a:lnTo>
                    <a:lnTo>
                      <a:pt x="0" y="250"/>
                    </a:lnTo>
                    <a:lnTo>
                      <a:pt x="17" y="233"/>
                    </a:lnTo>
                    <a:lnTo>
                      <a:pt x="95" y="281"/>
                    </a:lnTo>
                    <a:lnTo>
                      <a:pt x="770" y="0"/>
                    </a:lnTo>
                    <a:lnTo>
                      <a:pt x="775" y="24"/>
                    </a:lnTo>
                    <a:lnTo>
                      <a:pt x="671" y="67"/>
                    </a:lnTo>
                    <a:lnTo>
                      <a:pt x="445" y="160"/>
                    </a:lnTo>
                    <a:lnTo>
                      <a:pt x="219" y="257"/>
                    </a:lnTo>
                    <a:lnTo>
                      <a:pt x="110" y="305"/>
                    </a:lnTo>
                    <a:lnTo>
                      <a:pt x="103" y="378"/>
                    </a:lnTo>
                    <a:lnTo>
                      <a:pt x="103" y="537"/>
                    </a:lnTo>
                    <a:lnTo>
                      <a:pt x="107" y="692"/>
                    </a:lnTo>
                    <a:lnTo>
                      <a:pt x="110" y="763"/>
                    </a:lnTo>
                    <a:lnTo>
                      <a:pt x="86" y="76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334"/>
              <p:cNvSpPr>
                <a:spLocks/>
              </p:cNvSpPr>
              <p:nvPr/>
            </p:nvSpPr>
            <p:spPr bwMode="auto">
              <a:xfrm>
                <a:off x="8828" y="3787"/>
                <a:ext cx="515" cy="727"/>
              </a:xfrm>
              <a:custGeom>
                <a:avLst/>
                <a:gdLst>
                  <a:gd name="T0" fmla="*/ 0 w 515"/>
                  <a:gd name="T1" fmla="*/ 445 h 727"/>
                  <a:gd name="T2" fmla="*/ 0 w 515"/>
                  <a:gd name="T3" fmla="*/ 418 h 727"/>
                  <a:gd name="T4" fmla="*/ 2 w 515"/>
                  <a:gd name="T5" fmla="*/ 366 h 727"/>
                  <a:gd name="T6" fmla="*/ 7 w 515"/>
                  <a:gd name="T7" fmla="*/ 311 h 727"/>
                  <a:gd name="T8" fmla="*/ 19 w 515"/>
                  <a:gd name="T9" fmla="*/ 278 h 727"/>
                  <a:gd name="T10" fmla="*/ 83 w 515"/>
                  <a:gd name="T11" fmla="*/ 226 h 727"/>
                  <a:gd name="T12" fmla="*/ 211 w 515"/>
                  <a:gd name="T13" fmla="*/ 131 h 727"/>
                  <a:gd name="T14" fmla="*/ 337 w 515"/>
                  <a:gd name="T15" fmla="*/ 38 h 727"/>
                  <a:gd name="T16" fmla="*/ 399 w 515"/>
                  <a:gd name="T17" fmla="*/ 0 h 727"/>
                  <a:gd name="T18" fmla="*/ 416 w 515"/>
                  <a:gd name="T19" fmla="*/ 5 h 727"/>
                  <a:gd name="T20" fmla="*/ 444 w 515"/>
                  <a:gd name="T21" fmla="*/ 17 h 727"/>
                  <a:gd name="T22" fmla="*/ 470 w 515"/>
                  <a:gd name="T23" fmla="*/ 29 h 727"/>
                  <a:gd name="T24" fmla="*/ 482 w 515"/>
                  <a:gd name="T25" fmla="*/ 38 h 727"/>
                  <a:gd name="T26" fmla="*/ 487 w 515"/>
                  <a:gd name="T27" fmla="*/ 147 h 727"/>
                  <a:gd name="T28" fmla="*/ 499 w 515"/>
                  <a:gd name="T29" fmla="*/ 380 h 727"/>
                  <a:gd name="T30" fmla="*/ 508 w 515"/>
                  <a:gd name="T31" fmla="*/ 611 h 727"/>
                  <a:gd name="T32" fmla="*/ 515 w 515"/>
                  <a:gd name="T33" fmla="*/ 718 h 727"/>
                  <a:gd name="T34" fmla="*/ 499 w 515"/>
                  <a:gd name="T35" fmla="*/ 727 h 727"/>
                  <a:gd name="T36" fmla="*/ 494 w 515"/>
                  <a:gd name="T37" fmla="*/ 625 h 727"/>
                  <a:gd name="T38" fmla="*/ 484 w 515"/>
                  <a:gd name="T39" fmla="*/ 397 h 727"/>
                  <a:gd name="T40" fmla="*/ 473 w 515"/>
                  <a:gd name="T41" fmla="*/ 164 h 727"/>
                  <a:gd name="T42" fmla="*/ 463 w 515"/>
                  <a:gd name="T43" fmla="*/ 50 h 727"/>
                  <a:gd name="T44" fmla="*/ 449 w 515"/>
                  <a:gd name="T45" fmla="*/ 33 h 727"/>
                  <a:gd name="T46" fmla="*/ 432 w 515"/>
                  <a:gd name="T47" fmla="*/ 24 h 727"/>
                  <a:gd name="T48" fmla="*/ 413 w 515"/>
                  <a:gd name="T49" fmla="*/ 19 h 727"/>
                  <a:gd name="T50" fmla="*/ 399 w 515"/>
                  <a:gd name="T51" fmla="*/ 19 h 727"/>
                  <a:gd name="T52" fmla="*/ 340 w 515"/>
                  <a:gd name="T53" fmla="*/ 62 h 727"/>
                  <a:gd name="T54" fmla="*/ 216 w 515"/>
                  <a:gd name="T55" fmla="*/ 150 h 727"/>
                  <a:gd name="T56" fmla="*/ 92 w 515"/>
                  <a:gd name="T57" fmla="*/ 243 h 727"/>
                  <a:gd name="T58" fmla="*/ 35 w 515"/>
                  <a:gd name="T59" fmla="*/ 292 h 727"/>
                  <a:gd name="T60" fmla="*/ 28 w 515"/>
                  <a:gd name="T61" fmla="*/ 321 h 727"/>
                  <a:gd name="T62" fmla="*/ 21 w 515"/>
                  <a:gd name="T63" fmla="*/ 378 h 727"/>
                  <a:gd name="T64" fmla="*/ 14 w 515"/>
                  <a:gd name="T65" fmla="*/ 428 h 727"/>
                  <a:gd name="T66" fmla="*/ 14 w 515"/>
                  <a:gd name="T67" fmla="*/ 452 h 727"/>
                  <a:gd name="T68" fmla="*/ 0 w 515"/>
                  <a:gd name="T69" fmla="*/ 445 h 727"/>
                  <a:gd name="T70" fmla="*/ 0 w 515"/>
                  <a:gd name="T71" fmla="*/ 445 h 7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15" h="727">
                    <a:moveTo>
                      <a:pt x="0" y="445"/>
                    </a:moveTo>
                    <a:lnTo>
                      <a:pt x="0" y="418"/>
                    </a:lnTo>
                    <a:lnTo>
                      <a:pt x="2" y="366"/>
                    </a:lnTo>
                    <a:lnTo>
                      <a:pt x="7" y="311"/>
                    </a:lnTo>
                    <a:lnTo>
                      <a:pt x="19" y="278"/>
                    </a:lnTo>
                    <a:lnTo>
                      <a:pt x="83" y="226"/>
                    </a:lnTo>
                    <a:lnTo>
                      <a:pt x="211" y="131"/>
                    </a:lnTo>
                    <a:lnTo>
                      <a:pt x="337" y="38"/>
                    </a:lnTo>
                    <a:lnTo>
                      <a:pt x="399" y="0"/>
                    </a:lnTo>
                    <a:lnTo>
                      <a:pt x="416" y="5"/>
                    </a:lnTo>
                    <a:lnTo>
                      <a:pt x="444" y="17"/>
                    </a:lnTo>
                    <a:lnTo>
                      <a:pt x="470" y="29"/>
                    </a:lnTo>
                    <a:lnTo>
                      <a:pt x="482" y="38"/>
                    </a:lnTo>
                    <a:lnTo>
                      <a:pt x="487" y="147"/>
                    </a:lnTo>
                    <a:lnTo>
                      <a:pt x="499" y="380"/>
                    </a:lnTo>
                    <a:lnTo>
                      <a:pt x="508" y="611"/>
                    </a:lnTo>
                    <a:lnTo>
                      <a:pt x="515" y="718"/>
                    </a:lnTo>
                    <a:lnTo>
                      <a:pt x="499" y="727"/>
                    </a:lnTo>
                    <a:lnTo>
                      <a:pt x="494" y="625"/>
                    </a:lnTo>
                    <a:lnTo>
                      <a:pt x="484" y="397"/>
                    </a:lnTo>
                    <a:lnTo>
                      <a:pt x="473" y="164"/>
                    </a:lnTo>
                    <a:lnTo>
                      <a:pt x="463" y="50"/>
                    </a:lnTo>
                    <a:lnTo>
                      <a:pt x="449" y="33"/>
                    </a:lnTo>
                    <a:lnTo>
                      <a:pt x="432" y="24"/>
                    </a:lnTo>
                    <a:lnTo>
                      <a:pt x="413" y="19"/>
                    </a:lnTo>
                    <a:lnTo>
                      <a:pt x="399" y="19"/>
                    </a:lnTo>
                    <a:lnTo>
                      <a:pt x="340" y="62"/>
                    </a:lnTo>
                    <a:lnTo>
                      <a:pt x="216" y="150"/>
                    </a:lnTo>
                    <a:lnTo>
                      <a:pt x="92" y="243"/>
                    </a:lnTo>
                    <a:lnTo>
                      <a:pt x="35" y="292"/>
                    </a:lnTo>
                    <a:lnTo>
                      <a:pt x="28" y="321"/>
                    </a:lnTo>
                    <a:lnTo>
                      <a:pt x="21" y="378"/>
                    </a:lnTo>
                    <a:lnTo>
                      <a:pt x="14" y="428"/>
                    </a:lnTo>
                    <a:lnTo>
                      <a:pt x="14" y="452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335"/>
              <p:cNvSpPr>
                <a:spLocks/>
              </p:cNvSpPr>
              <p:nvPr/>
            </p:nvSpPr>
            <p:spPr bwMode="auto">
              <a:xfrm>
                <a:off x="8849" y="3823"/>
                <a:ext cx="452" cy="955"/>
              </a:xfrm>
              <a:custGeom>
                <a:avLst/>
                <a:gdLst>
                  <a:gd name="T0" fmla="*/ 19 w 452"/>
                  <a:gd name="T1" fmla="*/ 245 h 955"/>
                  <a:gd name="T2" fmla="*/ 29 w 452"/>
                  <a:gd name="T3" fmla="*/ 247 h 955"/>
                  <a:gd name="T4" fmla="*/ 55 w 452"/>
                  <a:gd name="T5" fmla="*/ 254 h 955"/>
                  <a:gd name="T6" fmla="*/ 86 w 452"/>
                  <a:gd name="T7" fmla="*/ 259 h 955"/>
                  <a:gd name="T8" fmla="*/ 105 w 452"/>
                  <a:gd name="T9" fmla="*/ 261 h 955"/>
                  <a:gd name="T10" fmla="*/ 164 w 452"/>
                  <a:gd name="T11" fmla="*/ 218 h 955"/>
                  <a:gd name="T12" fmla="*/ 278 w 452"/>
                  <a:gd name="T13" fmla="*/ 128 h 955"/>
                  <a:gd name="T14" fmla="*/ 392 w 452"/>
                  <a:gd name="T15" fmla="*/ 40 h 955"/>
                  <a:gd name="T16" fmla="*/ 444 w 452"/>
                  <a:gd name="T17" fmla="*/ 0 h 955"/>
                  <a:gd name="T18" fmla="*/ 452 w 452"/>
                  <a:gd name="T19" fmla="*/ 14 h 955"/>
                  <a:gd name="T20" fmla="*/ 397 w 452"/>
                  <a:gd name="T21" fmla="*/ 54 h 955"/>
                  <a:gd name="T22" fmla="*/ 283 w 452"/>
                  <a:gd name="T23" fmla="*/ 145 h 955"/>
                  <a:gd name="T24" fmla="*/ 166 w 452"/>
                  <a:gd name="T25" fmla="*/ 237 h 955"/>
                  <a:gd name="T26" fmla="*/ 112 w 452"/>
                  <a:gd name="T27" fmla="*/ 287 h 955"/>
                  <a:gd name="T28" fmla="*/ 109 w 452"/>
                  <a:gd name="T29" fmla="*/ 394 h 955"/>
                  <a:gd name="T30" fmla="*/ 112 w 452"/>
                  <a:gd name="T31" fmla="*/ 622 h 955"/>
                  <a:gd name="T32" fmla="*/ 112 w 452"/>
                  <a:gd name="T33" fmla="*/ 848 h 955"/>
                  <a:gd name="T34" fmla="*/ 114 w 452"/>
                  <a:gd name="T35" fmla="*/ 950 h 955"/>
                  <a:gd name="T36" fmla="*/ 100 w 452"/>
                  <a:gd name="T37" fmla="*/ 955 h 955"/>
                  <a:gd name="T38" fmla="*/ 98 w 452"/>
                  <a:gd name="T39" fmla="*/ 850 h 955"/>
                  <a:gd name="T40" fmla="*/ 95 w 452"/>
                  <a:gd name="T41" fmla="*/ 620 h 955"/>
                  <a:gd name="T42" fmla="*/ 93 w 452"/>
                  <a:gd name="T43" fmla="*/ 389 h 955"/>
                  <a:gd name="T44" fmla="*/ 90 w 452"/>
                  <a:gd name="T45" fmla="*/ 283 h 955"/>
                  <a:gd name="T46" fmla="*/ 71 w 452"/>
                  <a:gd name="T47" fmla="*/ 275 h 955"/>
                  <a:gd name="T48" fmla="*/ 40 w 452"/>
                  <a:gd name="T49" fmla="*/ 266 h 955"/>
                  <a:gd name="T50" fmla="*/ 12 w 452"/>
                  <a:gd name="T51" fmla="*/ 259 h 955"/>
                  <a:gd name="T52" fmla="*/ 0 w 452"/>
                  <a:gd name="T53" fmla="*/ 259 h 955"/>
                  <a:gd name="T54" fmla="*/ 19 w 452"/>
                  <a:gd name="T55" fmla="*/ 245 h 955"/>
                  <a:gd name="T56" fmla="*/ 19 w 452"/>
                  <a:gd name="T57" fmla="*/ 245 h 95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2" h="955">
                    <a:moveTo>
                      <a:pt x="19" y="245"/>
                    </a:moveTo>
                    <a:lnTo>
                      <a:pt x="29" y="247"/>
                    </a:lnTo>
                    <a:lnTo>
                      <a:pt x="55" y="254"/>
                    </a:lnTo>
                    <a:lnTo>
                      <a:pt x="86" y="259"/>
                    </a:lnTo>
                    <a:lnTo>
                      <a:pt x="105" y="261"/>
                    </a:lnTo>
                    <a:lnTo>
                      <a:pt x="164" y="218"/>
                    </a:lnTo>
                    <a:lnTo>
                      <a:pt x="278" y="128"/>
                    </a:lnTo>
                    <a:lnTo>
                      <a:pt x="392" y="40"/>
                    </a:lnTo>
                    <a:lnTo>
                      <a:pt x="444" y="0"/>
                    </a:lnTo>
                    <a:lnTo>
                      <a:pt x="452" y="14"/>
                    </a:lnTo>
                    <a:lnTo>
                      <a:pt x="397" y="54"/>
                    </a:lnTo>
                    <a:lnTo>
                      <a:pt x="283" y="145"/>
                    </a:lnTo>
                    <a:lnTo>
                      <a:pt x="166" y="237"/>
                    </a:lnTo>
                    <a:lnTo>
                      <a:pt x="112" y="287"/>
                    </a:lnTo>
                    <a:lnTo>
                      <a:pt x="109" y="394"/>
                    </a:lnTo>
                    <a:lnTo>
                      <a:pt x="112" y="622"/>
                    </a:lnTo>
                    <a:lnTo>
                      <a:pt x="112" y="848"/>
                    </a:lnTo>
                    <a:lnTo>
                      <a:pt x="114" y="950"/>
                    </a:lnTo>
                    <a:lnTo>
                      <a:pt x="100" y="955"/>
                    </a:lnTo>
                    <a:lnTo>
                      <a:pt x="98" y="850"/>
                    </a:lnTo>
                    <a:lnTo>
                      <a:pt x="95" y="620"/>
                    </a:lnTo>
                    <a:lnTo>
                      <a:pt x="93" y="389"/>
                    </a:lnTo>
                    <a:lnTo>
                      <a:pt x="90" y="283"/>
                    </a:lnTo>
                    <a:lnTo>
                      <a:pt x="71" y="275"/>
                    </a:lnTo>
                    <a:lnTo>
                      <a:pt x="40" y="266"/>
                    </a:lnTo>
                    <a:lnTo>
                      <a:pt x="12" y="259"/>
                    </a:lnTo>
                    <a:lnTo>
                      <a:pt x="0" y="259"/>
                    </a:lnTo>
                    <a:lnTo>
                      <a:pt x="19" y="24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336"/>
              <p:cNvSpPr>
                <a:spLocks/>
              </p:cNvSpPr>
              <p:nvPr/>
            </p:nvSpPr>
            <p:spPr bwMode="auto">
              <a:xfrm>
                <a:off x="7761" y="3359"/>
                <a:ext cx="187" cy="119"/>
              </a:xfrm>
              <a:custGeom>
                <a:avLst/>
                <a:gdLst>
                  <a:gd name="T0" fmla="*/ 0 w 187"/>
                  <a:gd name="T1" fmla="*/ 5 h 119"/>
                  <a:gd name="T2" fmla="*/ 9 w 187"/>
                  <a:gd name="T3" fmla="*/ 24 h 119"/>
                  <a:gd name="T4" fmla="*/ 40 w 187"/>
                  <a:gd name="T5" fmla="*/ 69 h 119"/>
                  <a:gd name="T6" fmla="*/ 97 w 187"/>
                  <a:gd name="T7" fmla="*/ 110 h 119"/>
                  <a:gd name="T8" fmla="*/ 183 w 187"/>
                  <a:gd name="T9" fmla="*/ 119 h 119"/>
                  <a:gd name="T10" fmla="*/ 185 w 187"/>
                  <a:gd name="T11" fmla="*/ 117 h 119"/>
                  <a:gd name="T12" fmla="*/ 187 w 187"/>
                  <a:gd name="T13" fmla="*/ 110 h 119"/>
                  <a:gd name="T14" fmla="*/ 187 w 187"/>
                  <a:gd name="T15" fmla="*/ 105 h 119"/>
                  <a:gd name="T16" fmla="*/ 183 w 187"/>
                  <a:gd name="T17" fmla="*/ 98 h 119"/>
                  <a:gd name="T18" fmla="*/ 168 w 187"/>
                  <a:gd name="T19" fmla="*/ 91 h 119"/>
                  <a:gd name="T20" fmla="*/ 147 w 187"/>
                  <a:gd name="T21" fmla="*/ 76 h 119"/>
                  <a:gd name="T22" fmla="*/ 128 w 187"/>
                  <a:gd name="T23" fmla="*/ 60 h 119"/>
                  <a:gd name="T24" fmla="*/ 121 w 187"/>
                  <a:gd name="T25" fmla="*/ 57 h 119"/>
                  <a:gd name="T26" fmla="*/ 118 w 187"/>
                  <a:gd name="T27" fmla="*/ 60 h 119"/>
                  <a:gd name="T28" fmla="*/ 121 w 187"/>
                  <a:gd name="T29" fmla="*/ 67 h 119"/>
                  <a:gd name="T30" fmla="*/ 128 w 187"/>
                  <a:gd name="T31" fmla="*/ 72 h 119"/>
                  <a:gd name="T32" fmla="*/ 145 w 187"/>
                  <a:gd name="T33" fmla="*/ 86 h 119"/>
                  <a:gd name="T34" fmla="*/ 161 w 187"/>
                  <a:gd name="T35" fmla="*/ 98 h 119"/>
                  <a:gd name="T36" fmla="*/ 171 w 187"/>
                  <a:gd name="T37" fmla="*/ 105 h 119"/>
                  <a:gd name="T38" fmla="*/ 166 w 187"/>
                  <a:gd name="T39" fmla="*/ 110 h 119"/>
                  <a:gd name="T40" fmla="*/ 159 w 187"/>
                  <a:gd name="T41" fmla="*/ 112 h 119"/>
                  <a:gd name="T42" fmla="*/ 152 w 187"/>
                  <a:gd name="T43" fmla="*/ 112 h 119"/>
                  <a:gd name="T44" fmla="*/ 147 w 187"/>
                  <a:gd name="T45" fmla="*/ 112 h 119"/>
                  <a:gd name="T46" fmla="*/ 130 w 187"/>
                  <a:gd name="T47" fmla="*/ 105 h 119"/>
                  <a:gd name="T48" fmla="*/ 102 w 187"/>
                  <a:gd name="T49" fmla="*/ 93 h 119"/>
                  <a:gd name="T50" fmla="*/ 71 w 187"/>
                  <a:gd name="T51" fmla="*/ 79 h 119"/>
                  <a:gd name="T52" fmla="*/ 50 w 187"/>
                  <a:gd name="T53" fmla="*/ 62 h 119"/>
                  <a:gd name="T54" fmla="*/ 35 w 187"/>
                  <a:gd name="T55" fmla="*/ 43 h 119"/>
                  <a:gd name="T56" fmla="*/ 23 w 187"/>
                  <a:gd name="T57" fmla="*/ 24 h 119"/>
                  <a:gd name="T58" fmla="*/ 14 w 187"/>
                  <a:gd name="T59" fmla="*/ 8 h 119"/>
                  <a:gd name="T60" fmla="*/ 12 w 187"/>
                  <a:gd name="T61" fmla="*/ 0 h 119"/>
                  <a:gd name="T62" fmla="*/ 0 w 187"/>
                  <a:gd name="T63" fmla="*/ 5 h 119"/>
                  <a:gd name="T64" fmla="*/ 0 w 187"/>
                  <a:gd name="T65" fmla="*/ 5 h 11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7" h="119">
                    <a:moveTo>
                      <a:pt x="0" y="5"/>
                    </a:moveTo>
                    <a:lnTo>
                      <a:pt x="9" y="24"/>
                    </a:lnTo>
                    <a:lnTo>
                      <a:pt x="40" y="69"/>
                    </a:lnTo>
                    <a:lnTo>
                      <a:pt x="97" y="110"/>
                    </a:lnTo>
                    <a:lnTo>
                      <a:pt x="183" y="119"/>
                    </a:lnTo>
                    <a:lnTo>
                      <a:pt x="185" y="117"/>
                    </a:lnTo>
                    <a:lnTo>
                      <a:pt x="187" y="110"/>
                    </a:lnTo>
                    <a:lnTo>
                      <a:pt x="187" y="105"/>
                    </a:lnTo>
                    <a:lnTo>
                      <a:pt x="183" y="98"/>
                    </a:lnTo>
                    <a:lnTo>
                      <a:pt x="168" y="91"/>
                    </a:lnTo>
                    <a:lnTo>
                      <a:pt x="147" y="76"/>
                    </a:lnTo>
                    <a:lnTo>
                      <a:pt x="128" y="60"/>
                    </a:lnTo>
                    <a:lnTo>
                      <a:pt x="121" y="57"/>
                    </a:lnTo>
                    <a:lnTo>
                      <a:pt x="118" y="60"/>
                    </a:lnTo>
                    <a:lnTo>
                      <a:pt x="121" y="67"/>
                    </a:lnTo>
                    <a:lnTo>
                      <a:pt x="128" y="72"/>
                    </a:lnTo>
                    <a:lnTo>
                      <a:pt x="145" y="86"/>
                    </a:lnTo>
                    <a:lnTo>
                      <a:pt x="161" y="98"/>
                    </a:lnTo>
                    <a:lnTo>
                      <a:pt x="171" y="105"/>
                    </a:lnTo>
                    <a:lnTo>
                      <a:pt x="166" y="110"/>
                    </a:lnTo>
                    <a:lnTo>
                      <a:pt x="159" y="112"/>
                    </a:lnTo>
                    <a:lnTo>
                      <a:pt x="152" y="112"/>
                    </a:lnTo>
                    <a:lnTo>
                      <a:pt x="147" y="112"/>
                    </a:lnTo>
                    <a:lnTo>
                      <a:pt x="130" y="105"/>
                    </a:lnTo>
                    <a:lnTo>
                      <a:pt x="102" y="93"/>
                    </a:lnTo>
                    <a:lnTo>
                      <a:pt x="71" y="79"/>
                    </a:lnTo>
                    <a:lnTo>
                      <a:pt x="50" y="62"/>
                    </a:lnTo>
                    <a:lnTo>
                      <a:pt x="35" y="43"/>
                    </a:lnTo>
                    <a:lnTo>
                      <a:pt x="23" y="24"/>
                    </a:lnTo>
                    <a:lnTo>
                      <a:pt x="14" y="8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337"/>
              <p:cNvSpPr>
                <a:spLocks/>
              </p:cNvSpPr>
              <p:nvPr/>
            </p:nvSpPr>
            <p:spPr bwMode="auto">
              <a:xfrm>
                <a:off x="7865" y="3295"/>
                <a:ext cx="45" cy="53"/>
              </a:xfrm>
              <a:custGeom>
                <a:avLst/>
                <a:gdLst>
                  <a:gd name="T0" fmla="*/ 14 w 45"/>
                  <a:gd name="T1" fmla="*/ 0 h 53"/>
                  <a:gd name="T2" fmla="*/ 45 w 45"/>
                  <a:gd name="T3" fmla="*/ 43 h 53"/>
                  <a:gd name="T4" fmla="*/ 43 w 45"/>
                  <a:gd name="T5" fmla="*/ 53 h 53"/>
                  <a:gd name="T6" fmla="*/ 0 w 45"/>
                  <a:gd name="T7" fmla="*/ 10 h 53"/>
                  <a:gd name="T8" fmla="*/ 14 w 45"/>
                  <a:gd name="T9" fmla="*/ 0 h 53"/>
                  <a:gd name="T10" fmla="*/ 14 w 45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3">
                    <a:moveTo>
                      <a:pt x="14" y="0"/>
                    </a:moveTo>
                    <a:lnTo>
                      <a:pt x="45" y="43"/>
                    </a:lnTo>
                    <a:lnTo>
                      <a:pt x="43" y="53"/>
                    </a:lnTo>
                    <a:lnTo>
                      <a:pt x="0" y="1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338"/>
              <p:cNvSpPr>
                <a:spLocks/>
              </p:cNvSpPr>
              <p:nvPr/>
            </p:nvSpPr>
            <p:spPr bwMode="auto">
              <a:xfrm>
                <a:off x="7910" y="3364"/>
                <a:ext cx="62" cy="55"/>
              </a:xfrm>
              <a:custGeom>
                <a:avLst/>
                <a:gdLst>
                  <a:gd name="T0" fmla="*/ 22 w 62"/>
                  <a:gd name="T1" fmla="*/ 0 h 55"/>
                  <a:gd name="T2" fmla="*/ 24 w 62"/>
                  <a:gd name="T3" fmla="*/ 3 h 55"/>
                  <a:gd name="T4" fmla="*/ 36 w 62"/>
                  <a:gd name="T5" fmla="*/ 14 h 55"/>
                  <a:gd name="T6" fmla="*/ 48 w 62"/>
                  <a:gd name="T7" fmla="*/ 26 h 55"/>
                  <a:gd name="T8" fmla="*/ 60 w 62"/>
                  <a:gd name="T9" fmla="*/ 36 h 55"/>
                  <a:gd name="T10" fmla="*/ 62 w 62"/>
                  <a:gd name="T11" fmla="*/ 41 h 55"/>
                  <a:gd name="T12" fmla="*/ 57 w 62"/>
                  <a:gd name="T13" fmla="*/ 48 h 55"/>
                  <a:gd name="T14" fmla="*/ 48 w 62"/>
                  <a:gd name="T15" fmla="*/ 52 h 55"/>
                  <a:gd name="T16" fmla="*/ 36 w 62"/>
                  <a:gd name="T17" fmla="*/ 55 h 55"/>
                  <a:gd name="T18" fmla="*/ 27 w 62"/>
                  <a:gd name="T19" fmla="*/ 50 h 55"/>
                  <a:gd name="T20" fmla="*/ 15 w 62"/>
                  <a:gd name="T21" fmla="*/ 45 h 55"/>
                  <a:gd name="T22" fmla="*/ 3 w 62"/>
                  <a:gd name="T23" fmla="*/ 41 h 55"/>
                  <a:gd name="T24" fmla="*/ 0 w 62"/>
                  <a:gd name="T25" fmla="*/ 41 h 55"/>
                  <a:gd name="T26" fmla="*/ 8 w 62"/>
                  <a:gd name="T27" fmla="*/ 26 h 55"/>
                  <a:gd name="T28" fmla="*/ 10 w 62"/>
                  <a:gd name="T29" fmla="*/ 26 h 55"/>
                  <a:gd name="T30" fmla="*/ 19 w 62"/>
                  <a:gd name="T31" fmla="*/ 33 h 55"/>
                  <a:gd name="T32" fmla="*/ 29 w 62"/>
                  <a:gd name="T33" fmla="*/ 41 h 55"/>
                  <a:gd name="T34" fmla="*/ 41 w 62"/>
                  <a:gd name="T35" fmla="*/ 45 h 55"/>
                  <a:gd name="T36" fmla="*/ 48 w 62"/>
                  <a:gd name="T37" fmla="*/ 41 h 55"/>
                  <a:gd name="T38" fmla="*/ 43 w 62"/>
                  <a:gd name="T39" fmla="*/ 36 h 55"/>
                  <a:gd name="T40" fmla="*/ 36 w 62"/>
                  <a:gd name="T41" fmla="*/ 29 h 55"/>
                  <a:gd name="T42" fmla="*/ 27 w 62"/>
                  <a:gd name="T43" fmla="*/ 19 h 55"/>
                  <a:gd name="T44" fmla="*/ 17 w 62"/>
                  <a:gd name="T45" fmla="*/ 12 h 55"/>
                  <a:gd name="T46" fmla="*/ 15 w 62"/>
                  <a:gd name="T47" fmla="*/ 10 h 55"/>
                  <a:gd name="T48" fmla="*/ 22 w 62"/>
                  <a:gd name="T49" fmla="*/ 0 h 55"/>
                  <a:gd name="T50" fmla="*/ 22 w 62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2" h="55">
                    <a:moveTo>
                      <a:pt x="22" y="0"/>
                    </a:moveTo>
                    <a:lnTo>
                      <a:pt x="24" y="3"/>
                    </a:lnTo>
                    <a:lnTo>
                      <a:pt x="36" y="14"/>
                    </a:lnTo>
                    <a:lnTo>
                      <a:pt x="48" y="26"/>
                    </a:lnTo>
                    <a:lnTo>
                      <a:pt x="60" y="36"/>
                    </a:lnTo>
                    <a:lnTo>
                      <a:pt x="62" y="41"/>
                    </a:lnTo>
                    <a:lnTo>
                      <a:pt x="57" y="48"/>
                    </a:lnTo>
                    <a:lnTo>
                      <a:pt x="48" y="52"/>
                    </a:lnTo>
                    <a:lnTo>
                      <a:pt x="36" y="55"/>
                    </a:lnTo>
                    <a:lnTo>
                      <a:pt x="27" y="50"/>
                    </a:lnTo>
                    <a:lnTo>
                      <a:pt x="15" y="45"/>
                    </a:lnTo>
                    <a:lnTo>
                      <a:pt x="3" y="41"/>
                    </a:lnTo>
                    <a:lnTo>
                      <a:pt x="0" y="41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9" y="33"/>
                    </a:lnTo>
                    <a:lnTo>
                      <a:pt x="29" y="41"/>
                    </a:lnTo>
                    <a:lnTo>
                      <a:pt x="41" y="45"/>
                    </a:lnTo>
                    <a:lnTo>
                      <a:pt x="48" y="41"/>
                    </a:lnTo>
                    <a:lnTo>
                      <a:pt x="43" y="36"/>
                    </a:lnTo>
                    <a:lnTo>
                      <a:pt x="36" y="29"/>
                    </a:lnTo>
                    <a:lnTo>
                      <a:pt x="27" y="19"/>
                    </a:lnTo>
                    <a:lnTo>
                      <a:pt x="17" y="12"/>
                    </a:lnTo>
                    <a:lnTo>
                      <a:pt x="15" y="1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339"/>
              <p:cNvSpPr>
                <a:spLocks/>
              </p:cNvSpPr>
              <p:nvPr/>
            </p:nvSpPr>
            <p:spPr bwMode="auto">
              <a:xfrm>
                <a:off x="7777" y="3419"/>
                <a:ext cx="278" cy="176"/>
              </a:xfrm>
              <a:custGeom>
                <a:avLst/>
                <a:gdLst>
                  <a:gd name="T0" fmla="*/ 22 w 278"/>
                  <a:gd name="T1" fmla="*/ 0 h 176"/>
                  <a:gd name="T2" fmla="*/ 17 w 278"/>
                  <a:gd name="T3" fmla="*/ 19 h 176"/>
                  <a:gd name="T4" fmla="*/ 7 w 278"/>
                  <a:gd name="T5" fmla="*/ 69 h 176"/>
                  <a:gd name="T6" fmla="*/ 0 w 278"/>
                  <a:gd name="T7" fmla="*/ 116 h 176"/>
                  <a:gd name="T8" fmla="*/ 0 w 278"/>
                  <a:gd name="T9" fmla="*/ 138 h 176"/>
                  <a:gd name="T10" fmla="*/ 43 w 278"/>
                  <a:gd name="T11" fmla="*/ 142 h 176"/>
                  <a:gd name="T12" fmla="*/ 141 w 278"/>
                  <a:gd name="T13" fmla="*/ 157 h 176"/>
                  <a:gd name="T14" fmla="*/ 233 w 278"/>
                  <a:gd name="T15" fmla="*/ 169 h 176"/>
                  <a:gd name="T16" fmla="*/ 278 w 278"/>
                  <a:gd name="T17" fmla="*/ 176 h 176"/>
                  <a:gd name="T18" fmla="*/ 274 w 278"/>
                  <a:gd name="T19" fmla="*/ 157 h 176"/>
                  <a:gd name="T20" fmla="*/ 233 w 278"/>
                  <a:gd name="T21" fmla="*/ 152 h 176"/>
                  <a:gd name="T22" fmla="*/ 145 w 278"/>
                  <a:gd name="T23" fmla="*/ 145 h 176"/>
                  <a:gd name="T24" fmla="*/ 55 w 278"/>
                  <a:gd name="T25" fmla="*/ 135 h 176"/>
                  <a:gd name="T26" fmla="*/ 17 w 278"/>
                  <a:gd name="T27" fmla="*/ 128 h 176"/>
                  <a:gd name="T28" fmla="*/ 15 w 278"/>
                  <a:gd name="T29" fmla="*/ 102 h 176"/>
                  <a:gd name="T30" fmla="*/ 19 w 278"/>
                  <a:gd name="T31" fmla="*/ 62 h 176"/>
                  <a:gd name="T32" fmla="*/ 24 w 278"/>
                  <a:gd name="T33" fmla="*/ 24 h 176"/>
                  <a:gd name="T34" fmla="*/ 26 w 278"/>
                  <a:gd name="T35" fmla="*/ 7 h 176"/>
                  <a:gd name="T36" fmla="*/ 22 w 278"/>
                  <a:gd name="T37" fmla="*/ 0 h 176"/>
                  <a:gd name="T38" fmla="*/ 22 w 278"/>
                  <a:gd name="T39" fmla="*/ 0 h 17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8" h="176">
                    <a:moveTo>
                      <a:pt x="22" y="0"/>
                    </a:moveTo>
                    <a:lnTo>
                      <a:pt x="17" y="19"/>
                    </a:lnTo>
                    <a:lnTo>
                      <a:pt x="7" y="69"/>
                    </a:lnTo>
                    <a:lnTo>
                      <a:pt x="0" y="116"/>
                    </a:lnTo>
                    <a:lnTo>
                      <a:pt x="0" y="138"/>
                    </a:lnTo>
                    <a:lnTo>
                      <a:pt x="43" y="142"/>
                    </a:lnTo>
                    <a:lnTo>
                      <a:pt x="141" y="157"/>
                    </a:lnTo>
                    <a:lnTo>
                      <a:pt x="233" y="169"/>
                    </a:lnTo>
                    <a:lnTo>
                      <a:pt x="278" y="176"/>
                    </a:lnTo>
                    <a:lnTo>
                      <a:pt x="274" y="157"/>
                    </a:lnTo>
                    <a:lnTo>
                      <a:pt x="233" y="152"/>
                    </a:lnTo>
                    <a:lnTo>
                      <a:pt x="145" y="145"/>
                    </a:lnTo>
                    <a:lnTo>
                      <a:pt x="55" y="135"/>
                    </a:lnTo>
                    <a:lnTo>
                      <a:pt x="17" y="128"/>
                    </a:lnTo>
                    <a:lnTo>
                      <a:pt x="15" y="102"/>
                    </a:lnTo>
                    <a:lnTo>
                      <a:pt x="19" y="62"/>
                    </a:lnTo>
                    <a:lnTo>
                      <a:pt x="24" y="24"/>
                    </a:lnTo>
                    <a:lnTo>
                      <a:pt x="26" y="7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340"/>
              <p:cNvSpPr>
                <a:spLocks/>
              </p:cNvSpPr>
              <p:nvPr/>
            </p:nvSpPr>
            <p:spPr bwMode="auto">
              <a:xfrm>
                <a:off x="7853" y="3165"/>
                <a:ext cx="300" cy="152"/>
              </a:xfrm>
              <a:custGeom>
                <a:avLst/>
                <a:gdLst>
                  <a:gd name="T0" fmla="*/ 0 w 300"/>
                  <a:gd name="T1" fmla="*/ 52 h 152"/>
                  <a:gd name="T2" fmla="*/ 0 w 300"/>
                  <a:gd name="T3" fmla="*/ 42 h 152"/>
                  <a:gd name="T4" fmla="*/ 7 w 300"/>
                  <a:gd name="T5" fmla="*/ 26 h 152"/>
                  <a:gd name="T6" fmla="*/ 12 w 300"/>
                  <a:gd name="T7" fmla="*/ 7 h 152"/>
                  <a:gd name="T8" fmla="*/ 19 w 300"/>
                  <a:gd name="T9" fmla="*/ 0 h 152"/>
                  <a:gd name="T10" fmla="*/ 62 w 300"/>
                  <a:gd name="T11" fmla="*/ 0 h 152"/>
                  <a:gd name="T12" fmla="*/ 160 w 300"/>
                  <a:gd name="T13" fmla="*/ 9 h 152"/>
                  <a:gd name="T14" fmla="*/ 255 w 300"/>
                  <a:gd name="T15" fmla="*/ 16 h 152"/>
                  <a:gd name="T16" fmla="*/ 300 w 300"/>
                  <a:gd name="T17" fmla="*/ 26 h 152"/>
                  <a:gd name="T18" fmla="*/ 297 w 300"/>
                  <a:gd name="T19" fmla="*/ 47 h 152"/>
                  <a:gd name="T20" fmla="*/ 295 w 300"/>
                  <a:gd name="T21" fmla="*/ 90 h 152"/>
                  <a:gd name="T22" fmla="*/ 293 w 300"/>
                  <a:gd name="T23" fmla="*/ 130 h 152"/>
                  <a:gd name="T24" fmla="*/ 293 w 300"/>
                  <a:gd name="T25" fmla="*/ 149 h 152"/>
                  <a:gd name="T26" fmla="*/ 283 w 300"/>
                  <a:gd name="T27" fmla="*/ 152 h 152"/>
                  <a:gd name="T28" fmla="*/ 283 w 300"/>
                  <a:gd name="T29" fmla="*/ 133 h 152"/>
                  <a:gd name="T30" fmla="*/ 286 w 300"/>
                  <a:gd name="T31" fmla="*/ 92 h 152"/>
                  <a:gd name="T32" fmla="*/ 283 w 300"/>
                  <a:gd name="T33" fmla="*/ 50 h 152"/>
                  <a:gd name="T34" fmla="*/ 281 w 300"/>
                  <a:gd name="T35" fmla="*/ 31 h 152"/>
                  <a:gd name="T36" fmla="*/ 233 w 300"/>
                  <a:gd name="T37" fmla="*/ 28 h 152"/>
                  <a:gd name="T38" fmla="*/ 148 w 300"/>
                  <a:gd name="T39" fmla="*/ 21 h 152"/>
                  <a:gd name="T40" fmla="*/ 65 w 300"/>
                  <a:gd name="T41" fmla="*/ 14 h 152"/>
                  <a:gd name="T42" fmla="*/ 26 w 300"/>
                  <a:gd name="T43" fmla="*/ 16 h 152"/>
                  <a:gd name="T44" fmla="*/ 19 w 300"/>
                  <a:gd name="T45" fmla="*/ 28 h 152"/>
                  <a:gd name="T46" fmla="*/ 12 w 300"/>
                  <a:gd name="T47" fmla="*/ 50 h 152"/>
                  <a:gd name="T48" fmla="*/ 7 w 300"/>
                  <a:gd name="T49" fmla="*/ 69 h 152"/>
                  <a:gd name="T50" fmla="*/ 5 w 300"/>
                  <a:gd name="T51" fmla="*/ 78 h 152"/>
                  <a:gd name="T52" fmla="*/ 0 w 300"/>
                  <a:gd name="T53" fmla="*/ 52 h 152"/>
                  <a:gd name="T54" fmla="*/ 0 w 300"/>
                  <a:gd name="T55" fmla="*/ 52 h 15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0" h="152">
                    <a:moveTo>
                      <a:pt x="0" y="52"/>
                    </a:moveTo>
                    <a:lnTo>
                      <a:pt x="0" y="42"/>
                    </a:lnTo>
                    <a:lnTo>
                      <a:pt x="7" y="26"/>
                    </a:lnTo>
                    <a:lnTo>
                      <a:pt x="12" y="7"/>
                    </a:lnTo>
                    <a:lnTo>
                      <a:pt x="19" y="0"/>
                    </a:lnTo>
                    <a:lnTo>
                      <a:pt x="62" y="0"/>
                    </a:lnTo>
                    <a:lnTo>
                      <a:pt x="160" y="9"/>
                    </a:lnTo>
                    <a:lnTo>
                      <a:pt x="255" y="16"/>
                    </a:lnTo>
                    <a:lnTo>
                      <a:pt x="300" y="26"/>
                    </a:lnTo>
                    <a:lnTo>
                      <a:pt x="297" y="47"/>
                    </a:lnTo>
                    <a:lnTo>
                      <a:pt x="295" y="90"/>
                    </a:lnTo>
                    <a:lnTo>
                      <a:pt x="293" y="130"/>
                    </a:lnTo>
                    <a:lnTo>
                      <a:pt x="293" y="149"/>
                    </a:lnTo>
                    <a:lnTo>
                      <a:pt x="283" y="152"/>
                    </a:lnTo>
                    <a:lnTo>
                      <a:pt x="283" y="133"/>
                    </a:lnTo>
                    <a:lnTo>
                      <a:pt x="286" y="92"/>
                    </a:lnTo>
                    <a:lnTo>
                      <a:pt x="283" y="50"/>
                    </a:lnTo>
                    <a:lnTo>
                      <a:pt x="281" y="31"/>
                    </a:lnTo>
                    <a:lnTo>
                      <a:pt x="233" y="28"/>
                    </a:lnTo>
                    <a:lnTo>
                      <a:pt x="148" y="21"/>
                    </a:lnTo>
                    <a:lnTo>
                      <a:pt x="65" y="14"/>
                    </a:lnTo>
                    <a:lnTo>
                      <a:pt x="26" y="16"/>
                    </a:lnTo>
                    <a:lnTo>
                      <a:pt x="19" y="28"/>
                    </a:lnTo>
                    <a:lnTo>
                      <a:pt x="12" y="50"/>
                    </a:lnTo>
                    <a:lnTo>
                      <a:pt x="7" y="69"/>
                    </a:lnTo>
                    <a:lnTo>
                      <a:pt x="5" y="78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341"/>
              <p:cNvSpPr>
                <a:spLocks/>
              </p:cNvSpPr>
              <p:nvPr/>
            </p:nvSpPr>
            <p:spPr bwMode="auto">
              <a:xfrm>
                <a:off x="6292" y="3823"/>
                <a:ext cx="452" cy="981"/>
              </a:xfrm>
              <a:custGeom>
                <a:avLst/>
                <a:gdLst>
                  <a:gd name="T0" fmla="*/ 259 w 452"/>
                  <a:gd name="T1" fmla="*/ 981 h 981"/>
                  <a:gd name="T2" fmla="*/ 226 w 452"/>
                  <a:gd name="T3" fmla="*/ 950 h 981"/>
                  <a:gd name="T4" fmla="*/ 152 w 452"/>
                  <a:gd name="T5" fmla="*/ 867 h 981"/>
                  <a:gd name="T6" fmla="*/ 69 w 452"/>
                  <a:gd name="T7" fmla="*/ 736 h 981"/>
                  <a:gd name="T8" fmla="*/ 14 w 452"/>
                  <a:gd name="T9" fmla="*/ 572 h 981"/>
                  <a:gd name="T10" fmla="*/ 0 w 452"/>
                  <a:gd name="T11" fmla="*/ 401 h 981"/>
                  <a:gd name="T12" fmla="*/ 12 w 452"/>
                  <a:gd name="T13" fmla="*/ 256 h 981"/>
                  <a:gd name="T14" fmla="*/ 40 w 452"/>
                  <a:gd name="T15" fmla="*/ 150 h 981"/>
                  <a:gd name="T16" fmla="*/ 74 w 452"/>
                  <a:gd name="T17" fmla="*/ 92 h 981"/>
                  <a:gd name="T18" fmla="*/ 119 w 452"/>
                  <a:gd name="T19" fmla="*/ 52 h 981"/>
                  <a:gd name="T20" fmla="*/ 173 w 452"/>
                  <a:gd name="T21" fmla="*/ 16 h 981"/>
                  <a:gd name="T22" fmla="*/ 231 w 452"/>
                  <a:gd name="T23" fmla="*/ 0 h 981"/>
                  <a:gd name="T24" fmla="*/ 280 w 452"/>
                  <a:gd name="T25" fmla="*/ 24 h 981"/>
                  <a:gd name="T26" fmla="*/ 330 w 452"/>
                  <a:gd name="T27" fmla="*/ 95 h 981"/>
                  <a:gd name="T28" fmla="*/ 385 w 452"/>
                  <a:gd name="T29" fmla="*/ 204 h 981"/>
                  <a:gd name="T30" fmla="*/ 430 w 452"/>
                  <a:gd name="T31" fmla="*/ 340 h 981"/>
                  <a:gd name="T32" fmla="*/ 452 w 452"/>
                  <a:gd name="T33" fmla="*/ 489 h 981"/>
                  <a:gd name="T34" fmla="*/ 440 w 452"/>
                  <a:gd name="T35" fmla="*/ 480 h 981"/>
                  <a:gd name="T36" fmla="*/ 425 w 452"/>
                  <a:gd name="T37" fmla="*/ 430 h 981"/>
                  <a:gd name="T38" fmla="*/ 397 w 452"/>
                  <a:gd name="T39" fmla="*/ 311 h 981"/>
                  <a:gd name="T40" fmla="*/ 349 w 452"/>
                  <a:gd name="T41" fmla="*/ 178 h 981"/>
                  <a:gd name="T42" fmla="*/ 292 w 452"/>
                  <a:gd name="T43" fmla="*/ 76 h 981"/>
                  <a:gd name="T44" fmla="*/ 238 w 452"/>
                  <a:gd name="T45" fmla="*/ 31 h 981"/>
                  <a:gd name="T46" fmla="*/ 193 w 452"/>
                  <a:gd name="T47" fmla="*/ 28 h 981"/>
                  <a:gd name="T48" fmla="*/ 154 w 452"/>
                  <a:gd name="T49" fmla="*/ 47 h 981"/>
                  <a:gd name="T50" fmla="*/ 126 w 452"/>
                  <a:gd name="T51" fmla="*/ 76 h 981"/>
                  <a:gd name="T52" fmla="*/ 90 w 452"/>
                  <a:gd name="T53" fmla="*/ 119 h 981"/>
                  <a:gd name="T54" fmla="*/ 55 w 452"/>
                  <a:gd name="T55" fmla="*/ 188 h 981"/>
                  <a:gd name="T56" fmla="*/ 29 w 452"/>
                  <a:gd name="T57" fmla="*/ 283 h 981"/>
                  <a:gd name="T58" fmla="*/ 21 w 452"/>
                  <a:gd name="T59" fmla="*/ 399 h 981"/>
                  <a:gd name="T60" fmla="*/ 36 w 452"/>
                  <a:gd name="T61" fmla="*/ 525 h 981"/>
                  <a:gd name="T62" fmla="*/ 67 w 452"/>
                  <a:gd name="T63" fmla="*/ 644 h 981"/>
                  <a:gd name="T64" fmla="*/ 95 w 452"/>
                  <a:gd name="T65" fmla="*/ 739 h 981"/>
                  <a:gd name="T66" fmla="*/ 126 w 452"/>
                  <a:gd name="T67" fmla="*/ 796 h 981"/>
                  <a:gd name="T68" fmla="*/ 159 w 452"/>
                  <a:gd name="T69" fmla="*/ 836 h 981"/>
                  <a:gd name="T70" fmla="*/ 204 w 452"/>
                  <a:gd name="T71" fmla="*/ 888 h 981"/>
                  <a:gd name="T72" fmla="*/ 245 w 452"/>
                  <a:gd name="T73" fmla="*/ 931 h 981"/>
                  <a:gd name="T74" fmla="*/ 264 w 452"/>
                  <a:gd name="T75" fmla="*/ 950 h 981"/>
                  <a:gd name="T76" fmla="*/ 259 w 452"/>
                  <a:gd name="T77" fmla="*/ 981 h 981"/>
                  <a:gd name="T78" fmla="*/ 259 w 452"/>
                  <a:gd name="T79" fmla="*/ 981 h 98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2" h="981">
                    <a:moveTo>
                      <a:pt x="259" y="981"/>
                    </a:moveTo>
                    <a:lnTo>
                      <a:pt x="226" y="950"/>
                    </a:lnTo>
                    <a:lnTo>
                      <a:pt x="152" y="867"/>
                    </a:lnTo>
                    <a:lnTo>
                      <a:pt x="69" y="736"/>
                    </a:lnTo>
                    <a:lnTo>
                      <a:pt x="14" y="572"/>
                    </a:lnTo>
                    <a:lnTo>
                      <a:pt x="0" y="401"/>
                    </a:lnTo>
                    <a:lnTo>
                      <a:pt x="12" y="256"/>
                    </a:lnTo>
                    <a:lnTo>
                      <a:pt x="40" y="150"/>
                    </a:lnTo>
                    <a:lnTo>
                      <a:pt x="74" y="92"/>
                    </a:lnTo>
                    <a:lnTo>
                      <a:pt x="119" y="52"/>
                    </a:lnTo>
                    <a:lnTo>
                      <a:pt x="173" y="16"/>
                    </a:lnTo>
                    <a:lnTo>
                      <a:pt x="231" y="0"/>
                    </a:lnTo>
                    <a:lnTo>
                      <a:pt x="280" y="24"/>
                    </a:lnTo>
                    <a:lnTo>
                      <a:pt x="330" y="95"/>
                    </a:lnTo>
                    <a:lnTo>
                      <a:pt x="385" y="204"/>
                    </a:lnTo>
                    <a:lnTo>
                      <a:pt x="430" y="340"/>
                    </a:lnTo>
                    <a:lnTo>
                      <a:pt x="452" y="489"/>
                    </a:lnTo>
                    <a:lnTo>
                      <a:pt x="440" y="480"/>
                    </a:lnTo>
                    <a:lnTo>
                      <a:pt x="425" y="430"/>
                    </a:lnTo>
                    <a:lnTo>
                      <a:pt x="397" y="311"/>
                    </a:lnTo>
                    <a:lnTo>
                      <a:pt x="349" y="178"/>
                    </a:lnTo>
                    <a:lnTo>
                      <a:pt x="292" y="76"/>
                    </a:lnTo>
                    <a:lnTo>
                      <a:pt x="238" y="31"/>
                    </a:lnTo>
                    <a:lnTo>
                      <a:pt x="193" y="28"/>
                    </a:lnTo>
                    <a:lnTo>
                      <a:pt x="154" y="47"/>
                    </a:lnTo>
                    <a:lnTo>
                      <a:pt x="126" y="76"/>
                    </a:lnTo>
                    <a:lnTo>
                      <a:pt x="90" y="119"/>
                    </a:lnTo>
                    <a:lnTo>
                      <a:pt x="55" y="188"/>
                    </a:lnTo>
                    <a:lnTo>
                      <a:pt x="29" y="283"/>
                    </a:lnTo>
                    <a:lnTo>
                      <a:pt x="21" y="399"/>
                    </a:lnTo>
                    <a:lnTo>
                      <a:pt x="36" y="525"/>
                    </a:lnTo>
                    <a:lnTo>
                      <a:pt x="67" y="644"/>
                    </a:lnTo>
                    <a:lnTo>
                      <a:pt x="95" y="739"/>
                    </a:lnTo>
                    <a:lnTo>
                      <a:pt x="126" y="796"/>
                    </a:lnTo>
                    <a:lnTo>
                      <a:pt x="159" y="836"/>
                    </a:lnTo>
                    <a:lnTo>
                      <a:pt x="204" y="888"/>
                    </a:lnTo>
                    <a:lnTo>
                      <a:pt x="245" y="931"/>
                    </a:lnTo>
                    <a:lnTo>
                      <a:pt x="264" y="950"/>
                    </a:lnTo>
                    <a:lnTo>
                      <a:pt x="259" y="98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342"/>
              <p:cNvSpPr>
                <a:spLocks/>
              </p:cNvSpPr>
              <p:nvPr/>
            </p:nvSpPr>
            <p:spPr bwMode="auto">
              <a:xfrm>
                <a:off x="6729" y="4201"/>
                <a:ext cx="198" cy="137"/>
              </a:xfrm>
              <a:custGeom>
                <a:avLst/>
                <a:gdLst>
                  <a:gd name="T0" fmla="*/ 0 w 198"/>
                  <a:gd name="T1" fmla="*/ 0 h 137"/>
                  <a:gd name="T2" fmla="*/ 3 w 198"/>
                  <a:gd name="T3" fmla="*/ 0 h 137"/>
                  <a:gd name="T4" fmla="*/ 12 w 198"/>
                  <a:gd name="T5" fmla="*/ 0 h 137"/>
                  <a:gd name="T6" fmla="*/ 26 w 198"/>
                  <a:gd name="T7" fmla="*/ 0 h 137"/>
                  <a:gd name="T8" fmla="*/ 48 w 198"/>
                  <a:gd name="T9" fmla="*/ 0 h 137"/>
                  <a:gd name="T10" fmla="*/ 79 w 198"/>
                  <a:gd name="T11" fmla="*/ 11 h 137"/>
                  <a:gd name="T12" fmla="*/ 126 w 198"/>
                  <a:gd name="T13" fmla="*/ 45 h 137"/>
                  <a:gd name="T14" fmla="*/ 171 w 198"/>
                  <a:gd name="T15" fmla="*/ 90 h 137"/>
                  <a:gd name="T16" fmla="*/ 198 w 198"/>
                  <a:gd name="T17" fmla="*/ 135 h 137"/>
                  <a:gd name="T18" fmla="*/ 183 w 198"/>
                  <a:gd name="T19" fmla="*/ 137 h 137"/>
                  <a:gd name="T20" fmla="*/ 169 w 198"/>
                  <a:gd name="T21" fmla="*/ 118 h 137"/>
                  <a:gd name="T22" fmla="*/ 136 w 198"/>
                  <a:gd name="T23" fmla="*/ 76 h 137"/>
                  <a:gd name="T24" fmla="*/ 79 w 198"/>
                  <a:gd name="T25" fmla="*/ 35 h 137"/>
                  <a:gd name="T26" fmla="*/ 0 w 198"/>
                  <a:gd name="T27" fmla="*/ 21 h 137"/>
                  <a:gd name="T28" fmla="*/ 0 w 198"/>
                  <a:gd name="T29" fmla="*/ 0 h 137"/>
                  <a:gd name="T30" fmla="*/ 0 w 198"/>
                  <a:gd name="T31" fmla="*/ 0 h 1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8" h="137">
                    <a:moveTo>
                      <a:pt x="0" y="0"/>
                    </a:moveTo>
                    <a:lnTo>
                      <a:pt x="3" y="0"/>
                    </a:lnTo>
                    <a:lnTo>
                      <a:pt x="12" y="0"/>
                    </a:lnTo>
                    <a:lnTo>
                      <a:pt x="26" y="0"/>
                    </a:lnTo>
                    <a:lnTo>
                      <a:pt x="48" y="0"/>
                    </a:lnTo>
                    <a:lnTo>
                      <a:pt x="79" y="11"/>
                    </a:lnTo>
                    <a:lnTo>
                      <a:pt x="126" y="45"/>
                    </a:lnTo>
                    <a:lnTo>
                      <a:pt x="171" y="90"/>
                    </a:lnTo>
                    <a:lnTo>
                      <a:pt x="198" y="135"/>
                    </a:lnTo>
                    <a:lnTo>
                      <a:pt x="183" y="137"/>
                    </a:lnTo>
                    <a:lnTo>
                      <a:pt x="169" y="118"/>
                    </a:lnTo>
                    <a:lnTo>
                      <a:pt x="136" y="76"/>
                    </a:lnTo>
                    <a:lnTo>
                      <a:pt x="79" y="35"/>
                    </a:ln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343"/>
              <p:cNvSpPr>
                <a:spLocks/>
              </p:cNvSpPr>
              <p:nvPr/>
            </p:nvSpPr>
            <p:spPr bwMode="auto">
              <a:xfrm>
                <a:off x="6822" y="3937"/>
                <a:ext cx="192" cy="161"/>
              </a:xfrm>
              <a:custGeom>
                <a:avLst/>
                <a:gdLst>
                  <a:gd name="T0" fmla="*/ 0 w 192"/>
                  <a:gd name="T1" fmla="*/ 161 h 161"/>
                  <a:gd name="T2" fmla="*/ 21 w 192"/>
                  <a:gd name="T3" fmla="*/ 133 h 161"/>
                  <a:gd name="T4" fmla="*/ 71 w 192"/>
                  <a:gd name="T5" fmla="*/ 81 h 161"/>
                  <a:gd name="T6" fmla="*/ 121 w 192"/>
                  <a:gd name="T7" fmla="*/ 26 h 161"/>
                  <a:gd name="T8" fmla="*/ 147 w 192"/>
                  <a:gd name="T9" fmla="*/ 0 h 161"/>
                  <a:gd name="T10" fmla="*/ 157 w 192"/>
                  <a:gd name="T11" fmla="*/ 5 h 161"/>
                  <a:gd name="T12" fmla="*/ 173 w 192"/>
                  <a:gd name="T13" fmla="*/ 12 h 161"/>
                  <a:gd name="T14" fmla="*/ 185 w 192"/>
                  <a:gd name="T15" fmla="*/ 19 h 161"/>
                  <a:gd name="T16" fmla="*/ 192 w 192"/>
                  <a:gd name="T17" fmla="*/ 24 h 161"/>
                  <a:gd name="T18" fmla="*/ 185 w 192"/>
                  <a:gd name="T19" fmla="*/ 38 h 161"/>
                  <a:gd name="T20" fmla="*/ 150 w 192"/>
                  <a:gd name="T21" fmla="*/ 19 h 161"/>
                  <a:gd name="T22" fmla="*/ 24 w 192"/>
                  <a:gd name="T23" fmla="*/ 150 h 161"/>
                  <a:gd name="T24" fmla="*/ 0 w 192"/>
                  <a:gd name="T25" fmla="*/ 161 h 161"/>
                  <a:gd name="T26" fmla="*/ 0 w 192"/>
                  <a:gd name="T27" fmla="*/ 161 h 1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2" h="161">
                    <a:moveTo>
                      <a:pt x="0" y="161"/>
                    </a:moveTo>
                    <a:lnTo>
                      <a:pt x="21" y="133"/>
                    </a:lnTo>
                    <a:lnTo>
                      <a:pt x="71" y="81"/>
                    </a:lnTo>
                    <a:lnTo>
                      <a:pt x="121" y="26"/>
                    </a:lnTo>
                    <a:lnTo>
                      <a:pt x="147" y="0"/>
                    </a:lnTo>
                    <a:lnTo>
                      <a:pt x="157" y="5"/>
                    </a:lnTo>
                    <a:lnTo>
                      <a:pt x="173" y="12"/>
                    </a:lnTo>
                    <a:lnTo>
                      <a:pt x="185" y="19"/>
                    </a:lnTo>
                    <a:lnTo>
                      <a:pt x="192" y="24"/>
                    </a:lnTo>
                    <a:lnTo>
                      <a:pt x="185" y="38"/>
                    </a:lnTo>
                    <a:lnTo>
                      <a:pt x="150" y="19"/>
                    </a:lnTo>
                    <a:lnTo>
                      <a:pt x="24" y="15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344"/>
              <p:cNvSpPr>
                <a:spLocks/>
              </p:cNvSpPr>
              <p:nvPr/>
            </p:nvSpPr>
            <p:spPr bwMode="auto">
              <a:xfrm>
                <a:off x="6822" y="3961"/>
                <a:ext cx="190" cy="140"/>
              </a:xfrm>
              <a:custGeom>
                <a:avLst/>
                <a:gdLst>
                  <a:gd name="T0" fmla="*/ 0 w 190"/>
                  <a:gd name="T1" fmla="*/ 137 h 140"/>
                  <a:gd name="T2" fmla="*/ 7 w 190"/>
                  <a:gd name="T3" fmla="*/ 137 h 140"/>
                  <a:gd name="T4" fmla="*/ 24 w 190"/>
                  <a:gd name="T5" fmla="*/ 140 h 140"/>
                  <a:gd name="T6" fmla="*/ 40 w 190"/>
                  <a:gd name="T7" fmla="*/ 140 h 140"/>
                  <a:gd name="T8" fmla="*/ 57 w 190"/>
                  <a:gd name="T9" fmla="*/ 137 h 140"/>
                  <a:gd name="T10" fmla="*/ 78 w 190"/>
                  <a:gd name="T11" fmla="*/ 118 h 140"/>
                  <a:gd name="T12" fmla="*/ 124 w 190"/>
                  <a:gd name="T13" fmla="*/ 80 h 140"/>
                  <a:gd name="T14" fmla="*/ 166 w 190"/>
                  <a:gd name="T15" fmla="*/ 47 h 140"/>
                  <a:gd name="T16" fmla="*/ 185 w 190"/>
                  <a:gd name="T17" fmla="*/ 33 h 140"/>
                  <a:gd name="T18" fmla="*/ 190 w 190"/>
                  <a:gd name="T19" fmla="*/ 0 h 140"/>
                  <a:gd name="T20" fmla="*/ 45 w 190"/>
                  <a:gd name="T21" fmla="*/ 123 h 140"/>
                  <a:gd name="T22" fmla="*/ 17 w 190"/>
                  <a:gd name="T23" fmla="*/ 123 h 140"/>
                  <a:gd name="T24" fmla="*/ 0 w 190"/>
                  <a:gd name="T25" fmla="*/ 137 h 140"/>
                  <a:gd name="T26" fmla="*/ 0 w 190"/>
                  <a:gd name="T27" fmla="*/ 137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0" h="140">
                    <a:moveTo>
                      <a:pt x="0" y="137"/>
                    </a:moveTo>
                    <a:lnTo>
                      <a:pt x="7" y="137"/>
                    </a:lnTo>
                    <a:lnTo>
                      <a:pt x="24" y="140"/>
                    </a:lnTo>
                    <a:lnTo>
                      <a:pt x="40" y="140"/>
                    </a:lnTo>
                    <a:lnTo>
                      <a:pt x="57" y="137"/>
                    </a:lnTo>
                    <a:lnTo>
                      <a:pt x="78" y="118"/>
                    </a:lnTo>
                    <a:lnTo>
                      <a:pt x="124" y="80"/>
                    </a:lnTo>
                    <a:lnTo>
                      <a:pt x="166" y="47"/>
                    </a:lnTo>
                    <a:lnTo>
                      <a:pt x="185" y="33"/>
                    </a:lnTo>
                    <a:lnTo>
                      <a:pt x="190" y="0"/>
                    </a:lnTo>
                    <a:lnTo>
                      <a:pt x="45" y="123"/>
                    </a:lnTo>
                    <a:lnTo>
                      <a:pt x="17" y="123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345"/>
              <p:cNvSpPr>
                <a:spLocks/>
              </p:cNvSpPr>
              <p:nvPr/>
            </p:nvSpPr>
            <p:spPr bwMode="auto">
              <a:xfrm>
                <a:off x="6729" y="4037"/>
                <a:ext cx="152" cy="173"/>
              </a:xfrm>
              <a:custGeom>
                <a:avLst/>
                <a:gdLst>
                  <a:gd name="T0" fmla="*/ 0 w 152"/>
                  <a:gd name="T1" fmla="*/ 168 h 173"/>
                  <a:gd name="T2" fmla="*/ 7 w 152"/>
                  <a:gd name="T3" fmla="*/ 145 h 173"/>
                  <a:gd name="T4" fmla="*/ 26 w 152"/>
                  <a:gd name="T5" fmla="*/ 97 h 173"/>
                  <a:gd name="T6" fmla="*/ 50 w 152"/>
                  <a:gd name="T7" fmla="*/ 45 h 173"/>
                  <a:gd name="T8" fmla="*/ 72 w 152"/>
                  <a:gd name="T9" fmla="*/ 16 h 173"/>
                  <a:gd name="T10" fmla="*/ 91 w 152"/>
                  <a:gd name="T11" fmla="*/ 4 h 173"/>
                  <a:gd name="T12" fmla="*/ 117 w 152"/>
                  <a:gd name="T13" fmla="*/ 2 h 173"/>
                  <a:gd name="T14" fmla="*/ 140 w 152"/>
                  <a:gd name="T15" fmla="*/ 0 h 173"/>
                  <a:gd name="T16" fmla="*/ 152 w 152"/>
                  <a:gd name="T17" fmla="*/ 2 h 173"/>
                  <a:gd name="T18" fmla="*/ 136 w 152"/>
                  <a:gd name="T19" fmla="*/ 16 h 173"/>
                  <a:gd name="T20" fmla="*/ 129 w 152"/>
                  <a:gd name="T21" fmla="*/ 16 h 173"/>
                  <a:gd name="T22" fmla="*/ 112 w 152"/>
                  <a:gd name="T23" fmla="*/ 19 h 173"/>
                  <a:gd name="T24" fmla="*/ 93 w 152"/>
                  <a:gd name="T25" fmla="*/ 23 h 173"/>
                  <a:gd name="T26" fmla="*/ 79 w 152"/>
                  <a:gd name="T27" fmla="*/ 33 h 173"/>
                  <a:gd name="T28" fmla="*/ 62 w 152"/>
                  <a:gd name="T29" fmla="*/ 61 h 173"/>
                  <a:gd name="T30" fmla="*/ 43 w 152"/>
                  <a:gd name="T31" fmla="*/ 107 h 173"/>
                  <a:gd name="T32" fmla="*/ 26 w 152"/>
                  <a:gd name="T33" fmla="*/ 152 h 173"/>
                  <a:gd name="T34" fmla="*/ 19 w 152"/>
                  <a:gd name="T35" fmla="*/ 173 h 173"/>
                  <a:gd name="T36" fmla="*/ 0 w 152"/>
                  <a:gd name="T37" fmla="*/ 168 h 173"/>
                  <a:gd name="T38" fmla="*/ 0 w 152"/>
                  <a:gd name="T39" fmla="*/ 168 h 1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2" h="173">
                    <a:moveTo>
                      <a:pt x="0" y="168"/>
                    </a:moveTo>
                    <a:lnTo>
                      <a:pt x="7" y="145"/>
                    </a:lnTo>
                    <a:lnTo>
                      <a:pt x="26" y="97"/>
                    </a:lnTo>
                    <a:lnTo>
                      <a:pt x="50" y="45"/>
                    </a:lnTo>
                    <a:lnTo>
                      <a:pt x="72" y="16"/>
                    </a:lnTo>
                    <a:lnTo>
                      <a:pt x="91" y="4"/>
                    </a:lnTo>
                    <a:lnTo>
                      <a:pt x="117" y="2"/>
                    </a:lnTo>
                    <a:lnTo>
                      <a:pt x="140" y="0"/>
                    </a:lnTo>
                    <a:lnTo>
                      <a:pt x="152" y="2"/>
                    </a:lnTo>
                    <a:lnTo>
                      <a:pt x="136" y="16"/>
                    </a:lnTo>
                    <a:lnTo>
                      <a:pt x="129" y="16"/>
                    </a:lnTo>
                    <a:lnTo>
                      <a:pt x="112" y="19"/>
                    </a:lnTo>
                    <a:lnTo>
                      <a:pt x="93" y="23"/>
                    </a:lnTo>
                    <a:lnTo>
                      <a:pt x="79" y="33"/>
                    </a:lnTo>
                    <a:lnTo>
                      <a:pt x="62" y="61"/>
                    </a:lnTo>
                    <a:lnTo>
                      <a:pt x="43" y="107"/>
                    </a:lnTo>
                    <a:lnTo>
                      <a:pt x="26" y="152"/>
                    </a:lnTo>
                    <a:lnTo>
                      <a:pt x="19" y="173"/>
                    </a:lnTo>
                    <a:lnTo>
                      <a:pt x="0" y="16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346"/>
              <p:cNvSpPr>
                <a:spLocks/>
              </p:cNvSpPr>
              <p:nvPr/>
            </p:nvSpPr>
            <p:spPr bwMode="auto">
              <a:xfrm>
                <a:off x="6893" y="4049"/>
                <a:ext cx="88" cy="261"/>
              </a:xfrm>
              <a:custGeom>
                <a:avLst/>
                <a:gdLst>
                  <a:gd name="T0" fmla="*/ 10 w 88"/>
                  <a:gd name="T1" fmla="*/ 261 h 261"/>
                  <a:gd name="T2" fmla="*/ 22 w 88"/>
                  <a:gd name="T3" fmla="*/ 247 h 261"/>
                  <a:gd name="T4" fmla="*/ 50 w 88"/>
                  <a:gd name="T5" fmla="*/ 216 h 261"/>
                  <a:gd name="T6" fmla="*/ 76 w 88"/>
                  <a:gd name="T7" fmla="*/ 180 h 261"/>
                  <a:gd name="T8" fmla="*/ 88 w 88"/>
                  <a:gd name="T9" fmla="*/ 161 h 261"/>
                  <a:gd name="T10" fmla="*/ 79 w 88"/>
                  <a:gd name="T11" fmla="*/ 128 h 261"/>
                  <a:gd name="T12" fmla="*/ 60 w 88"/>
                  <a:gd name="T13" fmla="*/ 73 h 261"/>
                  <a:gd name="T14" fmla="*/ 41 w 88"/>
                  <a:gd name="T15" fmla="*/ 21 h 261"/>
                  <a:gd name="T16" fmla="*/ 31 w 88"/>
                  <a:gd name="T17" fmla="*/ 0 h 261"/>
                  <a:gd name="T18" fmla="*/ 10 w 88"/>
                  <a:gd name="T19" fmla="*/ 11 h 261"/>
                  <a:gd name="T20" fmla="*/ 22 w 88"/>
                  <a:gd name="T21" fmla="*/ 33 h 261"/>
                  <a:gd name="T22" fmla="*/ 45 w 88"/>
                  <a:gd name="T23" fmla="*/ 78 h 261"/>
                  <a:gd name="T24" fmla="*/ 64 w 88"/>
                  <a:gd name="T25" fmla="*/ 130 h 261"/>
                  <a:gd name="T26" fmla="*/ 74 w 88"/>
                  <a:gd name="T27" fmla="*/ 163 h 261"/>
                  <a:gd name="T28" fmla="*/ 57 w 88"/>
                  <a:gd name="T29" fmla="*/ 183 h 261"/>
                  <a:gd name="T30" fmla="*/ 34 w 88"/>
                  <a:gd name="T31" fmla="*/ 209 h 261"/>
                  <a:gd name="T32" fmla="*/ 10 w 88"/>
                  <a:gd name="T33" fmla="*/ 232 h 261"/>
                  <a:gd name="T34" fmla="*/ 0 w 88"/>
                  <a:gd name="T35" fmla="*/ 244 h 261"/>
                  <a:gd name="T36" fmla="*/ 10 w 88"/>
                  <a:gd name="T37" fmla="*/ 261 h 261"/>
                  <a:gd name="T38" fmla="*/ 10 w 88"/>
                  <a:gd name="T39" fmla="*/ 261 h 2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8" h="261">
                    <a:moveTo>
                      <a:pt x="10" y="261"/>
                    </a:moveTo>
                    <a:lnTo>
                      <a:pt x="22" y="247"/>
                    </a:lnTo>
                    <a:lnTo>
                      <a:pt x="50" y="216"/>
                    </a:lnTo>
                    <a:lnTo>
                      <a:pt x="76" y="180"/>
                    </a:lnTo>
                    <a:lnTo>
                      <a:pt x="88" y="161"/>
                    </a:lnTo>
                    <a:lnTo>
                      <a:pt x="79" y="128"/>
                    </a:lnTo>
                    <a:lnTo>
                      <a:pt x="60" y="73"/>
                    </a:lnTo>
                    <a:lnTo>
                      <a:pt x="41" y="21"/>
                    </a:lnTo>
                    <a:lnTo>
                      <a:pt x="31" y="0"/>
                    </a:lnTo>
                    <a:lnTo>
                      <a:pt x="10" y="11"/>
                    </a:lnTo>
                    <a:lnTo>
                      <a:pt x="22" y="33"/>
                    </a:lnTo>
                    <a:lnTo>
                      <a:pt x="45" y="78"/>
                    </a:lnTo>
                    <a:lnTo>
                      <a:pt x="64" y="130"/>
                    </a:lnTo>
                    <a:lnTo>
                      <a:pt x="74" y="163"/>
                    </a:lnTo>
                    <a:lnTo>
                      <a:pt x="57" y="183"/>
                    </a:lnTo>
                    <a:lnTo>
                      <a:pt x="34" y="209"/>
                    </a:lnTo>
                    <a:lnTo>
                      <a:pt x="10" y="232"/>
                    </a:lnTo>
                    <a:lnTo>
                      <a:pt x="0" y="244"/>
                    </a:lnTo>
                    <a:lnTo>
                      <a:pt x="10" y="26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347"/>
              <p:cNvSpPr>
                <a:spLocks/>
              </p:cNvSpPr>
              <p:nvPr/>
            </p:nvSpPr>
            <p:spPr bwMode="auto">
              <a:xfrm>
                <a:off x="6829" y="3987"/>
                <a:ext cx="69" cy="62"/>
              </a:xfrm>
              <a:custGeom>
                <a:avLst/>
                <a:gdLst>
                  <a:gd name="T0" fmla="*/ 69 w 69"/>
                  <a:gd name="T1" fmla="*/ 31 h 62"/>
                  <a:gd name="T2" fmla="*/ 67 w 69"/>
                  <a:gd name="T3" fmla="*/ 28 h 62"/>
                  <a:gd name="T4" fmla="*/ 62 w 69"/>
                  <a:gd name="T5" fmla="*/ 21 h 62"/>
                  <a:gd name="T6" fmla="*/ 57 w 69"/>
                  <a:gd name="T7" fmla="*/ 14 h 62"/>
                  <a:gd name="T8" fmla="*/ 52 w 69"/>
                  <a:gd name="T9" fmla="*/ 7 h 62"/>
                  <a:gd name="T10" fmla="*/ 40 w 69"/>
                  <a:gd name="T11" fmla="*/ 2 h 62"/>
                  <a:gd name="T12" fmla="*/ 26 w 69"/>
                  <a:gd name="T13" fmla="*/ 0 h 62"/>
                  <a:gd name="T14" fmla="*/ 14 w 69"/>
                  <a:gd name="T15" fmla="*/ 0 h 62"/>
                  <a:gd name="T16" fmla="*/ 10 w 69"/>
                  <a:gd name="T17" fmla="*/ 0 h 62"/>
                  <a:gd name="T18" fmla="*/ 5 w 69"/>
                  <a:gd name="T19" fmla="*/ 2 h 62"/>
                  <a:gd name="T20" fmla="*/ 0 w 69"/>
                  <a:gd name="T21" fmla="*/ 16 h 62"/>
                  <a:gd name="T22" fmla="*/ 0 w 69"/>
                  <a:gd name="T23" fmla="*/ 26 h 62"/>
                  <a:gd name="T24" fmla="*/ 2 w 69"/>
                  <a:gd name="T25" fmla="*/ 40 h 62"/>
                  <a:gd name="T26" fmla="*/ 5 w 69"/>
                  <a:gd name="T27" fmla="*/ 52 h 62"/>
                  <a:gd name="T28" fmla="*/ 7 w 69"/>
                  <a:gd name="T29" fmla="*/ 59 h 62"/>
                  <a:gd name="T30" fmla="*/ 19 w 69"/>
                  <a:gd name="T31" fmla="*/ 62 h 62"/>
                  <a:gd name="T32" fmla="*/ 19 w 69"/>
                  <a:gd name="T33" fmla="*/ 54 h 62"/>
                  <a:gd name="T34" fmla="*/ 17 w 69"/>
                  <a:gd name="T35" fmla="*/ 40 h 62"/>
                  <a:gd name="T36" fmla="*/ 17 w 69"/>
                  <a:gd name="T37" fmla="*/ 26 h 62"/>
                  <a:gd name="T38" fmla="*/ 24 w 69"/>
                  <a:gd name="T39" fmla="*/ 19 h 62"/>
                  <a:gd name="T40" fmla="*/ 33 w 69"/>
                  <a:gd name="T41" fmla="*/ 14 h 62"/>
                  <a:gd name="T42" fmla="*/ 43 w 69"/>
                  <a:gd name="T43" fmla="*/ 19 h 62"/>
                  <a:gd name="T44" fmla="*/ 45 w 69"/>
                  <a:gd name="T45" fmla="*/ 26 h 62"/>
                  <a:gd name="T46" fmla="*/ 52 w 69"/>
                  <a:gd name="T47" fmla="*/ 33 h 62"/>
                  <a:gd name="T48" fmla="*/ 57 w 69"/>
                  <a:gd name="T49" fmla="*/ 40 h 62"/>
                  <a:gd name="T50" fmla="*/ 60 w 69"/>
                  <a:gd name="T51" fmla="*/ 45 h 62"/>
                  <a:gd name="T52" fmla="*/ 69 w 69"/>
                  <a:gd name="T53" fmla="*/ 31 h 62"/>
                  <a:gd name="T54" fmla="*/ 69 w 69"/>
                  <a:gd name="T55" fmla="*/ 31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" h="62">
                    <a:moveTo>
                      <a:pt x="69" y="31"/>
                    </a:moveTo>
                    <a:lnTo>
                      <a:pt x="67" y="28"/>
                    </a:lnTo>
                    <a:lnTo>
                      <a:pt x="62" y="21"/>
                    </a:lnTo>
                    <a:lnTo>
                      <a:pt x="57" y="14"/>
                    </a:lnTo>
                    <a:lnTo>
                      <a:pt x="52" y="7"/>
                    </a:lnTo>
                    <a:lnTo>
                      <a:pt x="40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2" y="40"/>
                    </a:lnTo>
                    <a:lnTo>
                      <a:pt x="5" y="52"/>
                    </a:lnTo>
                    <a:lnTo>
                      <a:pt x="7" y="59"/>
                    </a:lnTo>
                    <a:lnTo>
                      <a:pt x="19" y="62"/>
                    </a:lnTo>
                    <a:lnTo>
                      <a:pt x="19" y="54"/>
                    </a:lnTo>
                    <a:lnTo>
                      <a:pt x="17" y="40"/>
                    </a:lnTo>
                    <a:lnTo>
                      <a:pt x="17" y="26"/>
                    </a:lnTo>
                    <a:lnTo>
                      <a:pt x="24" y="19"/>
                    </a:lnTo>
                    <a:lnTo>
                      <a:pt x="33" y="14"/>
                    </a:lnTo>
                    <a:lnTo>
                      <a:pt x="43" y="19"/>
                    </a:lnTo>
                    <a:lnTo>
                      <a:pt x="45" y="26"/>
                    </a:lnTo>
                    <a:lnTo>
                      <a:pt x="52" y="33"/>
                    </a:lnTo>
                    <a:lnTo>
                      <a:pt x="57" y="40"/>
                    </a:lnTo>
                    <a:lnTo>
                      <a:pt x="60" y="45"/>
                    </a:lnTo>
                    <a:lnTo>
                      <a:pt x="69" y="31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348"/>
              <p:cNvSpPr>
                <a:spLocks/>
              </p:cNvSpPr>
              <p:nvPr/>
            </p:nvSpPr>
            <p:spPr bwMode="auto">
              <a:xfrm>
                <a:off x="6589" y="3766"/>
                <a:ext cx="425" cy="176"/>
              </a:xfrm>
              <a:custGeom>
                <a:avLst/>
                <a:gdLst>
                  <a:gd name="T0" fmla="*/ 0 w 425"/>
                  <a:gd name="T1" fmla="*/ 130 h 176"/>
                  <a:gd name="T2" fmla="*/ 40 w 425"/>
                  <a:gd name="T3" fmla="*/ 107 h 176"/>
                  <a:gd name="T4" fmla="*/ 138 w 425"/>
                  <a:gd name="T5" fmla="*/ 62 h 176"/>
                  <a:gd name="T6" fmla="*/ 233 w 425"/>
                  <a:gd name="T7" fmla="*/ 14 h 176"/>
                  <a:gd name="T8" fmla="*/ 283 w 425"/>
                  <a:gd name="T9" fmla="*/ 0 h 176"/>
                  <a:gd name="T10" fmla="*/ 307 w 425"/>
                  <a:gd name="T11" fmla="*/ 24 h 176"/>
                  <a:gd name="T12" fmla="*/ 357 w 425"/>
                  <a:gd name="T13" fmla="*/ 76 h 176"/>
                  <a:gd name="T14" fmla="*/ 404 w 425"/>
                  <a:gd name="T15" fmla="*/ 126 h 176"/>
                  <a:gd name="T16" fmla="*/ 425 w 425"/>
                  <a:gd name="T17" fmla="*/ 152 h 176"/>
                  <a:gd name="T18" fmla="*/ 423 w 425"/>
                  <a:gd name="T19" fmla="*/ 176 h 176"/>
                  <a:gd name="T20" fmla="*/ 399 w 425"/>
                  <a:gd name="T21" fmla="*/ 149 h 176"/>
                  <a:gd name="T22" fmla="*/ 349 w 425"/>
                  <a:gd name="T23" fmla="*/ 97 h 176"/>
                  <a:gd name="T24" fmla="*/ 297 w 425"/>
                  <a:gd name="T25" fmla="*/ 40 h 176"/>
                  <a:gd name="T26" fmla="*/ 271 w 425"/>
                  <a:gd name="T27" fmla="*/ 19 h 176"/>
                  <a:gd name="T28" fmla="*/ 221 w 425"/>
                  <a:gd name="T29" fmla="*/ 38 h 176"/>
                  <a:gd name="T30" fmla="*/ 133 w 425"/>
                  <a:gd name="T31" fmla="*/ 83 h 176"/>
                  <a:gd name="T32" fmla="*/ 48 w 425"/>
                  <a:gd name="T33" fmla="*/ 126 h 176"/>
                  <a:gd name="T34" fmla="*/ 10 w 425"/>
                  <a:gd name="T35" fmla="*/ 145 h 176"/>
                  <a:gd name="T36" fmla="*/ 0 w 425"/>
                  <a:gd name="T37" fmla="*/ 130 h 176"/>
                  <a:gd name="T38" fmla="*/ 0 w 425"/>
                  <a:gd name="T39" fmla="*/ 130 h 17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5" h="176">
                    <a:moveTo>
                      <a:pt x="0" y="130"/>
                    </a:moveTo>
                    <a:lnTo>
                      <a:pt x="40" y="107"/>
                    </a:lnTo>
                    <a:lnTo>
                      <a:pt x="138" y="62"/>
                    </a:lnTo>
                    <a:lnTo>
                      <a:pt x="233" y="14"/>
                    </a:lnTo>
                    <a:lnTo>
                      <a:pt x="283" y="0"/>
                    </a:lnTo>
                    <a:lnTo>
                      <a:pt x="307" y="24"/>
                    </a:lnTo>
                    <a:lnTo>
                      <a:pt x="357" y="76"/>
                    </a:lnTo>
                    <a:lnTo>
                      <a:pt x="404" y="126"/>
                    </a:lnTo>
                    <a:lnTo>
                      <a:pt x="425" y="152"/>
                    </a:lnTo>
                    <a:lnTo>
                      <a:pt x="423" y="176"/>
                    </a:lnTo>
                    <a:lnTo>
                      <a:pt x="399" y="149"/>
                    </a:lnTo>
                    <a:lnTo>
                      <a:pt x="349" y="97"/>
                    </a:lnTo>
                    <a:lnTo>
                      <a:pt x="297" y="40"/>
                    </a:lnTo>
                    <a:lnTo>
                      <a:pt x="271" y="19"/>
                    </a:lnTo>
                    <a:lnTo>
                      <a:pt x="221" y="38"/>
                    </a:lnTo>
                    <a:lnTo>
                      <a:pt x="133" y="83"/>
                    </a:lnTo>
                    <a:lnTo>
                      <a:pt x="48" y="126"/>
                    </a:lnTo>
                    <a:lnTo>
                      <a:pt x="10" y="145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349"/>
              <p:cNvSpPr>
                <a:spLocks/>
              </p:cNvSpPr>
              <p:nvPr/>
            </p:nvSpPr>
            <p:spPr bwMode="auto">
              <a:xfrm>
                <a:off x="6927" y="4032"/>
                <a:ext cx="95" cy="59"/>
              </a:xfrm>
              <a:custGeom>
                <a:avLst/>
                <a:gdLst>
                  <a:gd name="T0" fmla="*/ 0 w 95"/>
                  <a:gd name="T1" fmla="*/ 47 h 59"/>
                  <a:gd name="T2" fmla="*/ 87 w 95"/>
                  <a:gd name="T3" fmla="*/ 0 h 59"/>
                  <a:gd name="T4" fmla="*/ 95 w 95"/>
                  <a:gd name="T5" fmla="*/ 17 h 59"/>
                  <a:gd name="T6" fmla="*/ 7 w 95"/>
                  <a:gd name="T7" fmla="*/ 59 h 59"/>
                  <a:gd name="T8" fmla="*/ 0 w 95"/>
                  <a:gd name="T9" fmla="*/ 47 h 59"/>
                  <a:gd name="T10" fmla="*/ 0 w 95"/>
                  <a:gd name="T11" fmla="*/ 4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9">
                    <a:moveTo>
                      <a:pt x="0" y="47"/>
                    </a:moveTo>
                    <a:lnTo>
                      <a:pt x="87" y="0"/>
                    </a:lnTo>
                    <a:lnTo>
                      <a:pt x="95" y="17"/>
                    </a:lnTo>
                    <a:lnTo>
                      <a:pt x="7" y="59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350"/>
              <p:cNvSpPr>
                <a:spLocks/>
              </p:cNvSpPr>
              <p:nvPr/>
            </p:nvSpPr>
            <p:spPr bwMode="auto">
              <a:xfrm>
                <a:off x="6050" y="2982"/>
                <a:ext cx="541" cy="582"/>
              </a:xfrm>
              <a:custGeom>
                <a:avLst/>
                <a:gdLst>
                  <a:gd name="T0" fmla="*/ 0 w 541"/>
                  <a:gd name="T1" fmla="*/ 304 h 582"/>
                  <a:gd name="T2" fmla="*/ 23 w 541"/>
                  <a:gd name="T3" fmla="*/ 339 h 582"/>
                  <a:gd name="T4" fmla="*/ 76 w 541"/>
                  <a:gd name="T5" fmla="*/ 420 h 582"/>
                  <a:gd name="T6" fmla="*/ 142 w 541"/>
                  <a:gd name="T7" fmla="*/ 506 h 582"/>
                  <a:gd name="T8" fmla="*/ 202 w 541"/>
                  <a:gd name="T9" fmla="*/ 553 h 582"/>
                  <a:gd name="T10" fmla="*/ 256 w 541"/>
                  <a:gd name="T11" fmla="*/ 570 h 582"/>
                  <a:gd name="T12" fmla="*/ 318 w 541"/>
                  <a:gd name="T13" fmla="*/ 582 h 582"/>
                  <a:gd name="T14" fmla="*/ 380 w 541"/>
                  <a:gd name="T15" fmla="*/ 579 h 582"/>
                  <a:gd name="T16" fmla="*/ 435 w 541"/>
                  <a:gd name="T17" fmla="*/ 553 h 582"/>
                  <a:gd name="T18" fmla="*/ 468 w 541"/>
                  <a:gd name="T19" fmla="*/ 508 h 582"/>
                  <a:gd name="T20" fmla="*/ 484 w 541"/>
                  <a:gd name="T21" fmla="*/ 461 h 582"/>
                  <a:gd name="T22" fmla="*/ 489 w 541"/>
                  <a:gd name="T23" fmla="*/ 418 h 582"/>
                  <a:gd name="T24" fmla="*/ 489 w 541"/>
                  <a:gd name="T25" fmla="*/ 396 h 582"/>
                  <a:gd name="T26" fmla="*/ 489 w 541"/>
                  <a:gd name="T27" fmla="*/ 380 h 582"/>
                  <a:gd name="T28" fmla="*/ 489 w 541"/>
                  <a:gd name="T29" fmla="*/ 356 h 582"/>
                  <a:gd name="T30" fmla="*/ 489 w 541"/>
                  <a:gd name="T31" fmla="*/ 332 h 582"/>
                  <a:gd name="T32" fmla="*/ 492 w 541"/>
                  <a:gd name="T33" fmla="*/ 323 h 582"/>
                  <a:gd name="T34" fmla="*/ 541 w 541"/>
                  <a:gd name="T35" fmla="*/ 306 h 582"/>
                  <a:gd name="T36" fmla="*/ 525 w 541"/>
                  <a:gd name="T37" fmla="*/ 263 h 582"/>
                  <a:gd name="T38" fmla="*/ 484 w 541"/>
                  <a:gd name="T39" fmla="*/ 168 h 582"/>
                  <a:gd name="T40" fmla="*/ 420 w 541"/>
                  <a:gd name="T41" fmla="*/ 66 h 582"/>
                  <a:gd name="T42" fmla="*/ 332 w 541"/>
                  <a:gd name="T43" fmla="*/ 0 h 582"/>
                  <a:gd name="T44" fmla="*/ 323 w 541"/>
                  <a:gd name="T45" fmla="*/ 14 h 582"/>
                  <a:gd name="T46" fmla="*/ 337 w 541"/>
                  <a:gd name="T47" fmla="*/ 23 h 582"/>
                  <a:gd name="T48" fmla="*/ 373 w 541"/>
                  <a:gd name="T49" fmla="*/ 52 h 582"/>
                  <a:gd name="T50" fmla="*/ 415 w 541"/>
                  <a:gd name="T51" fmla="*/ 88 h 582"/>
                  <a:gd name="T52" fmla="*/ 449 w 541"/>
                  <a:gd name="T53" fmla="*/ 130 h 582"/>
                  <a:gd name="T54" fmla="*/ 473 w 541"/>
                  <a:gd name="T55" fmla="*/ 178 h 582"/>
                  <a:gd name="T56" fmla="*/ 496 w 541"/>
                  <a:gd name="T57" fmla="*/ 230 h 582"/>
                  <a:gd name="T58" fmla="*/ 511 w 541"/>
                  <a:gd name="T59" fmla="*/ 273 h 582"/>
                  <a:gd name="T60" fmla="*/ 518 w 541"/>
                  <a:gd name="T61" fmla="*/ 292 h 582"/>
                  <a:gd name="T62" fmla="*/ 475 w 541"/>
                  <a:gd name="T63" fmla="*/ 309 h 582"/>
                  <a:gd name="T64" fmla="*/ 475 w 541"/>
                  <a:gd name="T65" fmla="*/ 325 h 582"/>
                  <a:gd name="T66" fmla="*/ 477 w 541"/>
                  <a:gd name="T67" fmla="*/ 370 h 582"/>
                  <a:gd name="T68" fmla="*/ 477 w 541"/>
                  <a:gd name="T69" fmla="*/ 420 h 582"/>
                  <a:gd name="T70" fmla="*/ 473 w 541"/>
                  <a:gd name="T71" fmla="*/ 461 h 582"/>
                  <a:gd name="T72" fmla="*/ 463 w 541"/>
                  <a:gd name="T73" fmla="*/ 489 h 582"/>
                  <a:gd name="T74" fmla="*/ 444 w 541"/>
                  <a:gd name="T75" fmla="*/ 525 h 582"/>
                  <a:gd name="T76" fmla="*/ 408 w 541"/>
                  <a:gd name="T77" fmla="*/ 553 h 582"/>
                  <a:gd name="T78" fmla="*/ 354 w 541"/>
                  <a:gd name="T79" fmla="*/ 570 h 582"/>
                  <a:gd name="T80" fmla="*/ 282 w 541"/>
                  <a:gd name="T81" fmla="*/ 565 h 582"/>
                  <a:gd name="T82" fmla="*/ 223 w 541"/>
                  <a:gd name="T83" fmla="*/ 546 h 582"/>
                  <a:gd name="T84" fmla="*/ 178 w 541"/>
                  <a:gd name="T85" fmla="*/ 520 h 582"/>
                  <a:gd name="T86" fmla="*/ 152 w 541"/>
                  <a:gd name="T87" fmla="*/ 501 h 582"/>
                  <a:gd name="T88" fmla="*/ 123 w 541"/>
                  <a:gd name="T89" fmla="*/ 461 h 582"/>
                  <a:gd name="T90" fmla="*/ 76 w 541"/>
                  <a:gd name="T91" fmla="*/ 396 h 582"/>
                  <a:gd name="T92" fmla="*/ 33 w 541"/>
                  <a:gd name="T93" fmla="*/ 332 h 582"/>
                  <a:gd name="T94" fmla="*/ 14 w 541"/>
                  <a:gd name="T95" fmla="*/ 306 h 582"/>
                  <a:gd name="T96" fmla="*/ 0 w 541"/>
                  <a:gd name="T97" fmla="*/ 304 h 582"/>
                  <a:gd name="T98" fmla="*/ 0 w 541"/>
                  <a:gd name="T99" fmla="*/ 304 h 58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41" h="582">
                    <a:moveTo>
                      <a:pt x="0" y="304"/>
                    </a:moveTo>
                    <a:lnTo>
                      <a:pt x="23" y="339"/>
                    </a:lnTo>
                    <a:lnTo>
                      <a:pt x="76" y="420"/>
                    </a:lnTo>
                    <a:lnTo>
                      <a:pt x="142" y="506"/>
                    </a:lnTo>
                    <a:lnTo>
                      <a:pt x="202" y="553"/>
                    </a:lnTo>
                    <a:lnTo>
                      <a:pt x="256" y="570"/>
                    </a:lnTo>
                    <a:lnTo>
                      <a:pt x="318" y="582"/>
                    </a:lnTo>
                    <a:lnTo>
                      <a:pt x="380" y="579"/>
                    </a:lnTo>
                    <a:lnTo>
                      <a:pt x="435" y="553"/>
                    </a:lnTo>
                    <a:lnTo>
                      <a:pt x="468" y="508"/>
                    </a:lnTo>
                    <a:lnTo>
                      <a:pt x="484" y="461"/>
                    </a:lnTo>
                    <a:lnTo>
                      <a:pt x="489" y="418"/>
                    </a:lnTo>
                    <a:lnTo>
                      <a:pt x="489" y="396"/>
                    </a:lnTo>
                    <a:lnTo>
                      <a:pt x="489" y="380"/>
                    </a:lnTo>
                    <a:lnTo>
                      <a:pt x="489" y="356"/>
                    </a:lnTo>
                    <a:lnTo>
                      <a:pt x="489" y="332"/>
                    </a:lnTo>
                    <a:lnTo>
                      <a:pt x="492" y="323"/>
                    </a:lnTo>
                    <a:lnTo>
                      <a:pt x="541" y="306"/>
                    </a:lnTo>
                    <a:lnTo>
                      <a:pt x="525" y="263"/>
                    </a:lnTo>
                    <a:lnTo>
                      <a:pt x="484" y="168"/>
                    </a:lnTo>
                    <a:lnTo>
                      <a:pt x="420" y="66"/>
                    </a:lnTo>
                    <a:lnTo>
                      <a:pt x="332" y="0"/>
                    </a:lnTo>
                    <a:lnTo>
                      <a:pt x="323" y="14"/>
                    </a:lnTo>
                    <a:lnTo>
                      <a:pt x="337" y="23"/>
                    </a:lnTo>
                    <a:lnTo>
                      <a:pt x="373" y="52"/>
                    </a:lnTo>
                    <a:lnTo>
                      <a:pt x="415" y="88"/>
                    </a:lnTo>
                    <a:lnTo>
                      <a:pt x="449" y="130"/>
                    </a:lnTo>
                    <a:lnTo>
                      <a:pt x="473" y="178"/>
                    </a:lnTo>
                    <a:lnTo>
                      <a:pt x="496" y="230"/>
                    </a:lnTo>
                    <a:lnTo>
                      <a:pt x="511" y="273"/>
                    </a:lnTo>
                    <a:lnTo>
                      <a:pt x="518" y="292"/>
                    </a:lnTo>
                    <a:lnTo>
                      <a:pt x="475" y="309"/>
                    </a:lnTo>
                    <a:lnTo>
                      <a:pt x="475" y="325"/>
                    </a:lnTo>
                    <a:lnTo>
                      <a:pt x="477" y="370"/>
                    </a:lnTo>
                    <a:lnTo>
                      <a:pt x="477" y="420"/>
                    </a:lnTo>
                    <a:lnTo>
                      <a:pt x="473" y="461"/>
                    </a:lnTo>
                    <a:lnTo>
                      <a:pt x="463" y="489"/>
                    </a:lnTo>
                    <a:lnTo>
                      <a:pt x="444" y="525"/>
                    </a:lnTo>
                    <a:lnTo>
                      <a:pt x="408" y="553"/>
                    </a:lnTo>
                    <a:lnTo>
                      <a:pt x="354" y="570"/>
                    </a:lnTo>
                    <a:lnTo>
                      <a:pt x="282" y="565"/>
                    </a:lnTo>
                    <a:lnTo>
                      <a:pt x="223" y="546"/>
                    </a:lnTo>
                    <a:lnTo>
                      <a:pt x="178" y="520"/>
                    </a:lnTo>
                    <a:lnTo>
                      <a:pt x="152" y="501"/>
                    </a:lnTo>
                    <a:lnTo>
                      <a:pt x="123" y="461"/>
                    </a:lnTo>
                    <a:lnTo>
                      <a:pt x="76" y="396"/>
                    </a:lnTo>
                    <a:lnTo>
                      <a:pt x="33" y="332"/>
                    </a:lnTo>
                    <a:lnTo>
                      <a:pt x="14" y="306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351"/>
              <p:cNvSpPr>
                <a:spLocks/>
              </p:cNvSpPr>
              <p:nvPr/>
            </p:nvSpPr>
            <p:spPr bwMode="auto">
              <a:xfrm>
                <a:off x="6261" y="3167"/>
                <a:ext cx="119" cy="195"/>
              </a:xfrm>
              <a:custGeom>
                <a:avLst/>
                <a:gdLst>
                  <a:gd name="T0" fmla="*/ 117 w 119"/>
                  <a:gd name="T1" fmla="*/ 190 h 195"/>
                  <a:gd name="T2" fmla="*/ 109 w 119"/>
                  <a:gd name="T3" fmla="*/ 190 h 195"/>
                  <a:gd name="T4" fmla="*/ 93 w 119"/>
                  <a:gd name="T5" fmla="*/ 192 h 195"/>
                  <a:gd name="T6" fmla="*/ 71 w 119"/>
                  <a:gd name="T7" fmla="*/ 195 h 195"/>
                  <a:gd name="T8" fmla="*/ 45 w 119"/>
                  <a:gd name="T9" fmla="*/ 192 h 195"/>
                  <a:gd name="T10" fmla="*/ 22 w 119"/>
                  <a:gd name="T11" fmla="*/ 173 h 195"/>
                  <a:gd name="T12" fmla="*/ 7 w 119"/>
                  <a:gd name="T13" fmla="*/ 140 h 195"/>
                  <a:gd name="T14" fmla="*/ 2 w 119"/>
                  <a:gd name="T15" fmla="*/ 105 h 195"/>
                  <a:gd name="T16" fmla="*/ 0 w 119"/>
                  <a:gd name="T17" fmla="*/ 78 h 195"/>
                  <a:gd name="T18" fmla="*/ 5 w 119"/>
                  <a:gd name="T19" fmla="*/ 59 h 195"/>
                  <a:gd name="T20" fmla="*/ 12 w 119"/>
                  <a:gd name="T21" fmla="*/ 38 h 195"/>
                  <a:gd name="T22" fmla="*/ 24 w 119"/>
                  <a:gd name="T23" fmla="*/ 21 h 195"/>
                  <a:gd name="T24" fmla="*/ 41 w 119"/>
                  <a:gd name="T25" fmla="*/ 17 h 195"/>
                  <a:gd name="T26" fmla="*/ 57 w 119"/>
                  <a:gd name="T27" fmla="*/ 19 h 195"/>
                  <a:gd name="T28" fmla="*/ 71 w 119"/>
                  <a:gd name="T29" fmla="*/ 21 h 195"/>
                  <a:gd name="T30" fmla="*/ 76 w 119"/>
                  <a:gd name="T31" fmla="*/ 21 h 195"/>
                  <a:gd name="T32" fmla="*/ 79 w 119"/>
                  <a:gd name="T33" fmla="*/ 24 h 195"/>
                  <a:gd name="T34" fmla="*/ 117 w 119"/>
                  <a:gd name="T35" fmla="*/ 0 h 195"/>
                  <a:gd name="T36" fmla="*/ 119 w 119"/>
                  <a:gd name="T37" fmla="*/ 17 h 195"/>
                  <a:gd name="T38" fmla="*/ 71 w 119"/>
                  <a:gd name="T39" fmla="*/ 40 h 195"/>
                  <a:gd name="T40" fmla="*/ 64 w 119"/>
                  <a:gd name="T41" fmla="*/ 36 h 195"/>
                  <a:gd name="T42" fmla="*/ 50 w 119"/>
                  <a:gd name="T43" fmla="*/ 33 h 195"/>
                  <a:gd name="T44" fmla="*/ 33 w 119"/>
                  <a:gd name="T45" fmla="*/ 33 h 195"/>
                  <a:gd name="T46" fmla="*/ 19 w 119"/>
                  <a:gd name="T47" fmla="*/ 43 h 195"/>
                  <a:gd name="T48" fmla="*/ 14 w 119"/>
                  <a:gd name="T49" fmla="*/ 67 h 195"/>
                  <a:gd name="T50" fmla="*/ 14 w 119"/>
                  <a:gd name="T51" fmla="*/ 97 h 195"/>
                  <a:gd name="T52" fmla="*/ 14 w 119"/>
                  <a:gd name="T53" fmla="*/ 128 h 195"/>
                  <a:gd name="T54" fmla="*/ 19 w 119"/>
                  <a:gd name="T55" fmla="*/ 150 h 195"/>
                  <a:gd name="T56" fmla="*/ 31 w 119"/>
                  <a:gd name="T57" fmla="*/ 162 h 195"/>
                  <a:gd name="T58" fmla="*/ 45 w 119"/>
                  <a:gd name="T59" fmla="*/ 173 h 195"/>
                  <a:gd name="T60" fmla="*/ 57 w 119"/>
                  <a:gd name="T61" fmla="*/ 181 h 195"/>
                  <a:gd name="T62" fmla="*/ 69 w 119"/>
                  <a:gd name="T63" fmla="*/ 183 h 195"/>
                  <a:gd name="T64" fmla="*/ 79 w 119"/>
                  <a:gd name="T65" fmla="*/ 181 h 195"/>
                  <a:gd name="T66" fmla="*/ 88 w 119"/>
                  <a:gd name="T67" fmla="*/ 178 h 195"/>
                  <a:gd name="T68" fmla="*/ 95 w 119"/>
                  <a:gd name="T69" fmla="*/ 176 h 195"/>
                  <a:gd name="T70" fmla="*/ 98 w 119"/>
                  <a:gd name="T71" fmla="*/ 176 h 195"/>
                  <a:gd name="T72" fmla="*/ 117 w 119"/>
                  <a:gd name="T73" fmla="*/ 190 h 195"/>
                  <a:gd name="T74" fmla="*/ 117 w 119"/>
                  <a:gd name="T75" fmla="*/ 190 h 19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9" h="195">
                    <a:moveTo>
                      <a:pt x="117" y="190"/>
                    </a:moveTo>
                    <a:lnTo>
                      <a:pt x="109" y="190"/>
                    </a:lnTo>
                    <a:lnTo>
                      <a:pt x="93" y="192"/>
                    </a:lnTo>
                    <a:lnTo>
                      <a:pt x="71" y="195"/>
                    </a:lnTo>
                    <a:lnTo>
                      <a:pt x="45" y="192"/>
                    </a:lnTo>
                    <a:lnTo>
                      <a:pt x="22" y="173"/>
                    </a:lnTo>
                    <a:lnTo>
                      <a:pt x="7" y="140"/>
                    </a:lnTo>
                    <a:lnTo>
                      <a:pt x="2" y="105"/>
                    </a:lnTo>
                    <a:lnTo>
                      <a:pt x="0" y="78"/>
                    </a:lnTo>
                    <a:lnTo>
                      <a:pt x="5" y="59"/>
                    </a:lnTo>
                    <a:lnTo>
                      <a:pt x="12" y="38"/>
                    </a:lnTo>
                    <a:lnTo>
                      <a:pt x="24" y="21"/>
                    </a:lnTo>
                    <a:lnTo>
                      <a:pt x="41" y="17"/>
                    </a:lnTo>
                    <a:lnTo>
                      <a:pt x="57" y="19"/>
                    </a:lnTo>
                    <a:lnTo>
                      <a:pt x="71" y="21"/>
                    </a:lnTo>
                    <a:lnTo>
                      <a:pt x="76" y="21"/>
                    </a:lnTo>
                    <a:lnTo>
                      <a:pt x="79" y="24"/>
                    </a:lnTo>
                    <a:lnTo>
                      <a:pt x="117" y="0"/>
                    </a:lnTo>
                    <a:lnTo>
                      <a:pt x="119" y="17"/>
                    </a:lnTo>
                    <a:lnTo>
                      <a:pt x="71" y="40"/>
                    </a:lnTo>
                    <a:lnTo>
                      <a:pt x="64" y="36"/>
                    </a:lnTo>
                    <a:lnTo>
                      <a:pt x="50" y="33"/>
                    </a:lnTo>
                    <a:lnTo>
                      <a:pt x="33" y="33"/>
                    </a:lnTo>
                    <a:lnTo>
                      <a:pt x="19" y="43"/>
                    </a:lnTo>
                    <a:lnTo>
                      <a:pt x="14" y="67"/>
                    </a:lnTo>
                    <a:lnTo>
                      <a:pt x="14" y="97"/>
                    </a:lnTo>
                    <a:lnTo>
                      <a:pt x="14" y="128"/>
                    </a:lnTo>
                    <a:lnTo>
                      <a:pt x="19" y="150"/>
                    </a:lnTo>
                    <a:lnTo>
                      <a:pt x="31" y="162"/>
                    </a:lnTo>
                    <a:lnTo>
                      <a:pt x="45" y="173"/>
                    </a:lnTo>
                    <a:lnTo>
                      <a:pt x="57" y="181"/>
                    </a:lnTo>
                    <a:lnTo>
                      <a:pt x="69" y="183"/>
                    </a:lnTo>
                    <a:lnTo>
                      <a:pt x="79" y="181"/>
                    </a:lnTo>
                    <a:lnTo>
                      <a:pt x="88" y="178"/>
                    </a:lnTo>
                    <a:lnTo>
                      <a:pt x="95" y="176"/>
                    </a:lnTo>
                    <a:lnTo>
                      <a:pt x="98" y="176"/>
                    </a:lnTo>
                    <a:lnTo>
                      <a:pt x="117" y="19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352"/>
              <p:cNvSpPr>
                <a:spLocks/>
              </p:cNvSpPr>
              <p:nvPr/>
            </p:nvSpPr>
            <p:spPr bwMode="auto">
              <a:xfrm>
                <a:off x="6092" y="3245"/>
                <a:ext cx="176" cy="114"/>
              </a:xfrm>
              <a:custGeom>
                <a:avLst/>
                <a:gdLst>
                  <a:gd name="T0" fmla="*/ 0 w 176"/>
                  <a:gd name="T1" fmla="*/ 98 h 114"/>
                  <a:gd name="T2" fmla="*/ 8 w 176"/>
                  <a:gd name="T3" fmla="*/ 98 h 114"/>
                  <a:gd name="T4" fmla="*/ 22 w 176"/>
                  <a:gd name="T5" fmla="*/ 100 h 114"/>
                  <a:gd name="T6" fmla="*/ 41 w 176"/>
                  <a:gd name="T7" fmla="*/ 98 h 114"/>
                  <a:gd name="T8" fmla="*/ 53 w 176"/>
                  <a:gd name="T9" fmla="*/ 93 h 114"/>
                  <a:gd name="T10" fmla="*/ 57 w 176"/>
                  <a:gd name="T11" fmla="*/ 81 h 114"/>
                  <a:gd name="T12" fmla="*/ 62 w 176"/>
                  <a:gd name="T13" fmla="*/ 74 h 114"/>
                  <a:gd name="T14" fmla="*/ 69 w 176"/>
                  <a:gd name="T15" fmla="*/ 67 h 114"/>
                  <a:gd name="T16" fmla="*/ 79 w 176"/>
                  <a:gd name="T17" fmla="*/ 62 h 114"/>
                  <a:gd name="T18" fmla="*/ 88 w 176"/>
                  <a:gd name="T19" fmla="*/ 62 h 114"/>
                  <a:gd name="T20" fmla="*/ 100 w 176"/>
                  <a:gd name="T21" fmla="*/ 60 h 114"/>
                  <a:gd name="T22" fmla="*/ 110 w 176"/>
                  <a:gd name="T23" fmla="*/ 55 h 114"/>
                  <a:gd name="T24" fmla="*/ 119 w 176"/>
                  <a:gd name="T25" fmla="*/ 50 h 114"/>
                  <a:gd name="T26" fmla="*/ 119 w 176"/>
                  <a:gd name="T27" fmla="*/ 38 h 114"/>
                  <a:gd name="T28" fmla="*/ 122 w 176"/>
                  <a:gd name="T29" fmla="*/ 22 h 114"/>
                  <a:gd name="T30" fmla="*/ 126 w 176"/>
                  <a:gd name="T31" fmla="*/ 8 h 114"/>
                  <a:gd name="T32" fmla="*/ 136 w 176"/>
                  <a:gd name="T33" fmla="*/ 0 h 114"/>
                  <a:gd name="T34" fmla="*/ 148 w 176"/>
                  <a:gd name="T35" fmla="*/ 0 h 114"/>
                  <a:gd name="T36" fmla="*/ 160 w 176"/>
                  <a:gd name="T37" fmla="*/ 0 h 114"/>
                  <a:gd name="T38" fmla="*/ 169 w 176"/>
                  <a:gd name="T39" fmla="*/ 0 h 114"/>
                  <a:gd name="T40" fmla="*/ 176 w 176"/>
                  <a:gd name="T41" fmla="*/ 0 h 114"/>
                  <a:gd name="T42" fmla="*/ 176 w 176"/>
                  <a:gd name="T43" fmla="*/ 8 h 114"/>
                  <a:gd name="T44" fmla="*/ 169 w 176"/>
                  <a:gd name="T45" fmla="*/ 5 h 114"/>
                  <a:gd name="T46" fmla="*/ 160 w 176"/>
                  <a:gd name="T47" fmla="*/ 5 h 114"/>
                  <a:gd name="T48" fmla="*/ 148 w 176"/>
                  <a:gd name="T49" fmla="*/ 8 h 114"/>
                  <a:gd name="T50" fmla="*/ 141 w 176"/>
                  <a:gd name="T51" fmla="*/ 15 h 114"/>
                  <a:gd name="T52" fmla="*/ 136 w 176"/>
                  <a:gd name="T53" fmla="*/ 27 h 114"/>
                  <a:gd name="T54" fmla="*/ 131 w 176"/>
                  <a:gd name="T55" fmla="*/ 41 h 114"/>
                  <a:gd name="T56" fmla="*/ 124 w 176"/>
                  <a:gd name="T57" fmla="*/ 55 h 114"/>
                  <a:gd name="T58" fmla="*/ 122 w 176"/>
                  <a:gd name="T59" fmla="*/ 67 h 114"/>
                  <a:gd name="T60" fmla="*/ 110 w 176"/>
                  <a:gd name="T61" fmla="*/ 69 h 114"/>
                  <a:gd name="T62" fmla="*/ 95 w 176"/>
                  <a:gd name="T63" fmla="*/ 72 h 114"/>
                  <a:gd name="T64" fmla="*/ 81 w 176"/>
                  <a:gd name="T65" fmla="*/ 74 h 114"/>
                  <a:gd name="T66" fmla="*/ 72 w 176"/>
                  <a:gd name="T67" fmla="*/ 79 h 114"/>
                  <a:gd name="T68" fmla="*/ 67 w 176"/>
                  <a:gd name="T69" fmla="*/ 86 h 114"/>
                  <a:gd name="T70" fmla="*/ 65 w 176"/>
                  <a:gd name="T71" fmla="*/ 93 h 114"/>
                  <a:gd name="T72" fmla="*/ 62 w 176"/>
                  <a:gd name="T73" fmla="*/ 100 h 114"/>
                  <a:gd name="T74" fmla="*/ 60 w 176"/>
                  <a:gd name="T75" fmla="*/ 105 h 114"/>
                  <a:gd name="T76" fmla="*/ 48 w 176"/>
                  <a:gd name="T77" fmla="*/ 107 h 114"/>
                  <a:gd name="T78" fmla="*/ 34 w 176"/>
                  <a:gd name="T79" fmla="*/ 112 h 114"/>
                  <a:gd name="T80" fmla="*/ 19 w 176"/>
                  <a:gd name="T81" fmla="*/ 114 h 114"/>
                  <a:gd name="T82" fmla="*/ 15 w 176"/>
                  <a:gd name="T83" fmla="*/ 114 h 114"/>
                  <a:gd name="T84" fmla="*/ 0 w 176"/>
                  <a:gd name="T85" fmla="*/ 98 h 114"/>
                  <a:gd name="T86" fmla="*/ 0 w 176"/>
                  <a:gd name="T87" fmla="*/ 98 h 1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6" h="114">
                    <a:moveTo>
                      <a:pt x="0" y="98"/>
                    </a:moveTo>
                    <a:lnTo>
                      <a:pt x="8" y="98"/>
                    </a:lnTo>
                    <a:lnTo>
                      <a:pt x="22" y="100"/>
                    </a:lnTo>
                    <a:lnTo>
                      <a:pt x="41" y="98"/>
                    </a:lnTo>
                    <a:lnTo>
                      <a:pt x="53" y="93"/>
                    </a:lnTo>
                    <a:lnTo>
                      <a:pt x="57" y="81"/>
                    </a:lnTo>
                    <a:lnTo>
                      <a:pt x="62" y="74"/>
                    </a:lnTo>
                    <a:lnTo>
                      <a:pt x="69" y="67"/>
                    </a:lnTo>
                    <a:lnTo>
                      <a:pt x="79" y="62"/>
                    </a:lnTo>
                    <a:lnTo>
                      <a:pt x="88" y="62"/>
                    </a:lnTo>
                    <a:lnTo>
                      <a:pt x="100" y="60"/>
                    </a:lnTo>
                    <a:lnTo>
                      <a:pt x="110" y="55"/>
                    </a:lnTo>
                    <a:lnTo>
                      <a:pt x="119" y="50"/>
                    </a:lnTo>
                    <a:lnTo>
                      <a:pt x="119" y="38"/>
                    </a:lnTo>
                    <a:lnTo>
                      <a:pt x="122" y="22"/>
                    </a:lnTo>
                    <a:lnTo>
                      <a:pt x="126" y="8"/>
                    </a:lnTo>
                    <a:lnTo>
                      <a:pt x="136" y="0"/>
                    </a:lnTo>
                    <a:lnTo>
                      <a:pt x="148" y="0"/>
                    </a:lnTo>
                    <a:lnTo>
                      <a:pt x="160" y="0"/>
                    </a:lnTo>
                    <a:lnTo>
                      <a:pt x="169" y="0"/>
                    </a:lnTo>
                    <a:lnTo>
                      <a:pt x="176" y="0"/>
                    </a:lnTo>
                    <a:lnTo>
                      <a:pt x="176" y="8"/>
                    </a:lnTo>
                    <a:lnTo>
                      <a:pt x="169" y="5"/>
                    </a:lnTo>
                    <a:lnTo>
                      <a:pt x="160" y="5"/>
                    </a:lnTo>
                    <a:lnTo>
                      <a:pt x="148" y="8"/>
                    </a:lnTo>
                    <a:lnTo>
                      <a:pt x="141" y="15"/>
                    </a:lnTo>
                    <a:lnTo>
                      <a:pt x="136" y="27"/>
                    </a:lnTo>
                    <a:lnTo>
                      <a:pt x="131" y="41"/>
                    </a:lnTo>
                    <a:lnTo>
                      <a:pt x="124" y="55"/>
                    </a:lnTo>
                    <a:lnTo>
                      <a:pt x="122" y="67"/>
                    </a:lnTo>
                    <a:lnTo>
                      <a:pt x="110" y="69"/>
                    </a:lnTo>
                    <a:lnTo>
                      <a:pt x="95" y="72"/>
                    </a:lnTo>
                    <a:lnTo>
                      <a:pt x="81" y="74"/>
                    </a:lnTo>
                    <a:lnTo>
                      <a:pt x="72" y="79"/>
                    </a:lnTo>
                    <a:lnTo>
                      <a:pt x="67" y="86"/>
                    </a:lnTo>
                    <a:lnTo>
                      <a:pt x="65" y="93"/>
                    </a:lnTo>
                    <a:lnTo>
                      <a:pt x="62" y="100"/>
                    </a:lnTo>
                    <a:lnTo>
                      <a:pt x="60" y="105"/>
                    </a:lnTo>
                    <a:lnTo>
                      <a:pt x="48" y="107"/>
                    </a:lnTo>
                    <a:lnTo>
                      <a:pt x="34" y="112"/>
                    </a:lnTo>
                    <a:lnTo>
                      <a:pt x="19" y="114"/>
                    </a:lnTo>
                    <a:lnTo>
                      <a:pt x="15" y="114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353"/>
              <p:cNvSpPr>
                <a:spLocks/>
              </p:cNvSpPr>
              <p:nvPr/>
            </p:nvSpPr>
            <p:spPr bwMode="auto">
              <a:xfrm>
                <a:off x="6351" y="3210"/>
                <a:ext cx="41" cy="28"/>
              </a:xfrm>
              <a:custGeom>
                <a:avLst/>
                <a:gdLst>
                  <a:gd name="T0" fmla="*/ 0 w 41"/>
                  <a:gd name="T1" fmla="*/ 16 h 28"/>
                  <a:gd name="T2" fmla="*/ 41 w 41"/>
                  <a:gd name="T3" fmla="*/ 0 h 28"/>
                  <a:gd name="T4" fmla="*/ 41 w 41"/>
                  <a:gd name="T5" fmla="*/ 16 h 28"/>
                  <a:gd name="T6" fmla="*/ 15 w 41"/>
                  <a:gd name="T7" fmla="*/ 28 h 28"/>
                  <a:gd name="T8" fmla="*/ 0 w 41"/>
                  <a:gd name="T9" fmla="*/ 16 h 28"/>
                  <a:gd name="T10" fmla="*/ 0 w 41"/>
                  <a:gd name="T11" fmla="*/ 1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8">
                    <a:moveTo>
                      <a:pt x="0" y="16"/>
                    </a:moveTo>
                    <a:lnTo>
                      <a:pt x="41" y="0"/>
                    </a:lnTo>
                    <a:lnTo>
                      <a:pt x="41" y="16"/>
                    </a:lnTo>
                    <a:lnTo>
                      <a:pt x="15" y="28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354"/>
              <p:cNvSpPr>
                <a:spLocks/>
              </p:cNvSpPr>
              <p:nvPr/>
            </p:nvSpPr>
            <p:spPr bwMode="auto">
              <a:xfrm>
                <a:off x="6366" y="3243"/>
                <a:ext cx="42" cy="29"/>
              </a:xfrm>
              <a:custGeom>
                <a:avLst/>
                <a:gdLst>
                  <a:gd name="T0" fmla="*/ 0 w 42"/>
                  <a:gd name="T1" fmla="*/ 19 h 29"/>
                  <a:gd name="T2" fmla="*/ 42 w 42"/>
                  <a:gd name="T3" fmla="*/ 0 h 29"/>
                  <a:gd name="T4" fmla="*/ 42 w 42"/>
                  <a:gd name="T5" fmla="*/ 17 h 29"/>
                  <a:gd name="T6" fmla="*/ 16 w 42"/>
                  <a:gd name="T7" fmla="*/ 29 h 29"/>
                  <a:gd name="T8" fmla="*/ 0 w 42"/>
                  <a:gd name="T9" fmla="*/ 19 h 29"/>
                  <a:gd name="T10" fmla="*/ 0 w 42"/>
                  <a:gd name="T11" fmla="*/ 1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9">
                    <a:moveTo>
                      <a:pt x="0" y="19"/>
                    </a:moveTo>
                    <a:lnTo>
                      <a:pt x="42" y="0"/>
                    </a:lnTo>
                    <a:lnTo>
                      <a:pt x="42" y="17"/>
                    </a:lnTo>
                    <a:lnTo>
                      <a:pt x="16" y="2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355"/>
              <p:cNvSpPr>
                <a:spLocks/>
              </p:cNvSpPr>
              <p:nvPr/>
            </p:nvSpPr>
            <p:spPr bwMode="auto">
              <a:xfrm>
                <a:off x="5981" y="2841"/>
                <a:ext cx="418" cy="454"/>
              </a:xfrm>
              <a:custGeom>
                <a:avLst/>
                <a:gdLst>
                  <a:gd name="T0" fmla="*/ 114 w 418"/>
                  <a:gd name="T1" fmla="*/ 442 h 454"/>
                  <a:gd name="T2" fmla="*/ 152 w 418"/>
                  <a:gd name="T3" fmla="*/ 421 h 454"/>
                  <a:gd name="T4" fmla="*/ 178 w 418"/>
                  <a:gd name="T5" fmla="*/ 404 h 454"/>
                  <a:gd name="T6" fmla="*/ 187 w 418"/>
                  <a:gd name="T7" fmla="*/ 371 h 454"/>
                  <a:gd name="T8" fmla="*/ 221 w 418"/>
                  <a:gd name="T9" fmla="*/ 366 h 454"/>
                  <a:gd name="T10" fmla="*/ 237 w 418"/>
                  <a:gd name="T11" fmla="*/ 326 h 454"/>
                  <a:gd name="T12" fmla="*/ 271 w 418"/>
                  <a:gd name="T13" fmla="*/ 319 h 454"/>
                  <a:gd name="T14" fmla="*/ 287 w 418"/>
                  <a:gd name="T15" fmla="*/ 281 h 454"/>
                  <a:gd name="T16" fmla="*/ 330 w 418"/>
                  <a:gd name="T17" fmla="*/ 259 h 454"/>
                  <a:gd name="T18" fmla="*/ 349 w 418"/>
                  <a:gd name="T19" fmla="*/ 226 h 454"/>
                  <a:gd name="T20" fmla="*/ 370 w 418"/>
                  <a:gd name="T21" fmla="*/ 226 h 454"/>
                  <a:gd name="T22" fmla="*/ 351 w 418"/>
                  <a:gd name="T23" fmla="*/ 262 h 454"/>
                  <a:gd name="T24" fmla="*/ 356 w 418"/>
                  <a:gd name="T25" fmla="*/ 305 h 454"/>
                  <a:gd name="T26" fmla="*/ 373 w 418"/>
                  <a:gd name="T27" fmla="*/ 271 h 454"/>
                  <a:gd name="T28" fmla="*/ 382 w 418"/>
                  <a:gd name="T29" fmla="*/ 238 h 454"/>
                  <a:gd name="T30" fmla="*/ 397 w 418"/>
                  <a:gd name="T31" fmla="*/ 210 h 454"/>
                  <a:gd name="T32" fmla="*/ 404 w 418"/>
                  <a:gd name="T33" fmla="*/ 162 h 454"/>
                  <a:gd name="T34" fmla="*/ 411 w 418"/>
                  <a:gd name="T35" fmla="*/ 93 h 454"/>
                  <a:gd name="T36" fmla="*/ 366 w 418"/>
                  <a:gd name="T37" fmla="*/ 34 h 454"/>
                  <a:gd name="T38" fmla="*/ 263 w 418"/>
                  <a:gd name="T39" fmla="*/ 3 h 454"/>
                  <a:gd name="T40" fmla="*/ 185 w 418"/>
                  <a:gd name="T41" fmla="*/ 46 h 454"/>
                  <a:gd name="T42" fmla="*/ 147 w 418"/>
                  <a:gd name="T43" fmla="*/ 79 h 454"/>
                  <a:gd name="T44" fmla="*/ 121 w 418"/>
                  <a:gd name="T45" fmla="*/ 110 h 454"/>
                  <a:gd name="T46" fmla="*/ 85 w 418"/>
                  <a:gd name="T47" fmla="*/ 167 h 454"/>
                  <a:gd name="T48" fmla="*/ 66 w 418"/>
                  <a:gd name="T49" fmla="*/ 205 h 454"/>
                  <a:gd name="T50" fmla="*/ 40 w 418"/>
                  <a:gd name="T51" fmla="*/ 259 h 454"/>
                  <a:gd name="T52" fmla="*/ 23 w 418"/>
                  <a:gd name="T53" fmla="*/ 288 h 454"/>
                  <a:gd name="T54" fmla="*/ 0 w 418"/>
                  <a:gd name="T55" fmla="*/ 319 h 454"/>
                  <a:gd name="T56" fmla="*/ 7 w 418"/>
                  <a:gd name="T57" fmla="*/ 352 h 454"/>
                  <a:gd name="T58" fmla="*/ 14 w 418"/>
                  <a:gd name="T59" fmla="*/ 390 h 454"/>
                  <a:gd name="T60" fmla="*/ 54 w 418"/>
                  <a:gd name="T61" fmla="*/ 404 h 454"/>
                  <a:gd name="T62" fmla="*/ 57 w 418"/>
                  <a:gd name="T63" fmla="*/ 385 h 454"/>
                  <a:gd name="T64" fmla="*/ 28 w 418"/>
                  <a:gd name="T65" fmla="*/ 378 h 454"/>
                  <a:gd name="T66" fmla="*/ 21 w 418"/>
                  <a:gd name="T67" fmla="*/ 345 h 454"/>
                  <a:gd name="T68" fmla="*/ 14 w 418"/>
                  <a:gd name="T69" fmla="*/ 314 h 454"/>
                  <a:gd name="T70" fmla="*/ 42 w 418"/>
                  <a:gd name="T71" fmla="*/ 276 h 454"/>
                  <a:gd name="T72" fmla="*/ 59 w 418"/>
                  <a:gd name="T73" fmla="*/ 248 h 454"/>
                  <a:gd name="T74" fmla="*/ 83 w 418"/>
                  <a:gd name="T75" fmla="*/ 202 h 454"/>
                  <a:gd name="T76" fmla="*/ 100 w 418"/>
                  <a:gd name="T77" fmla="*/ 169 h 454"/>
                  <a:gd name="T78" fmla="*/ 142 w 418"/>
                  <a:gd name="T79" fmla="*/ 98 h 454"/>
                  <a:gd name="T80" fmla="*/ 178 w 418"/>
                  <a:gd name="T81" fmla="*/ 79 h 454"/>
                  <a:gd name="T82" fmla="*/ 223 w 418"/>
                  <a:gd name="T83" fmla="*/ 29 h 454"/>
                  <a:gd name="T84" fmla="*/ 313 w 418"/>
                  <a:gd name="T85" fmla="*/ 12 h 454"/>
                  <a:gd name="T86" fmla="*/ 359 w 418"/>
                  <a:gd name="T87" fmla="*/ 46 h 454"/>
                  <a:gd name="T88" fmla="*/ 399 w 418"/>
                  <a:gd name="T89" fmla="*/ 96 h 454"/>
                  <a:gd name="T90" fmla="*/ 389 w 418"/>
                  <a:gd name="T91" fmla="*/ 150 h 454"/>
                  <a:gd name="T92" fmla="*/ 385 w 418"/>
                  <a:gd name="T93" fmla="*/ 205 h 454"/>
                  <a:gd name="T94" fmla="*/ 351 w 418"/>
                  <a:gd name="T95" fmla="*/ 205 h 454"/>
                  <a:gd name="T96" fmla="*/ 323 w 418"/>
                  <a:gd name="T97" fmla="*/ 243 h 454"/>
                  <a:gd name="T98" fmla="*/ 282 w 418"/>
                  <a:gd name="T99" fmla="*/ 259 h 454"/>
                  <a:gd name="T100" fmla="*/ 271 w 418"/>
                  <a:gd name="T101" fmla="*/ 300 h 454"/>
                  <a:gd name="T102" fmla="*/ 235 w 418"/>
                  <a:gd name="T103" fmla="*/ 309 h 454"/>
                  <a:gd name="T104" fmla="*/ 218 w 418"/>
                  <a:gd name="T105" fmla="*/ 347 h 454"/>
                  <a:gd name="T106" fmla="*/ 187 w 418"/>
                  <a:gd name="T107" fmla="*/ 359 h 454"/>
                  <a:gd name="T108" fmla="*/ 173 w 418"/>
                  <a:gd name="T109" fmla="*/ 388 h 454"/>
                  <a:gd name="T110" fmla="*/ 142 w 418"/>
                  <a:gd name="T111" fmla="*/ 412 h 454"/>
                  <a:gd name="T112" fmla="*/ 114 w 418"/>
                  <a:gd name="T113" fmla="*/ 431 h 454"/>
                  <a:gd name="T114" fmla="*/ 83 w 418"/>
                  <a:gd name="T115" fmla="*/ 454 h 45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18" h="454">
                    <a:moveTo>
                      <a:pt x="83" y="454"/>
                    </a:moveTo>
                    <a:lnTo>
                      <a:pt x="88" y="452"/>
                    </a:lnTo>
                    <a:lnTo>
                      <a:pt x="100" y="447"/>
                    </a:lnTo>
                    <a:lnTo>
                      <a:pt x="114" y="442"/>
                    </a:lnTo>
                    <a:lnTo>
                      <a:pt x="130" y="440"/>
                    </a:lnTo>
                    <a:lnTo>
                      <a:pt x="140" y="438"/>
                    </a:lnTo>
                    <a:lnTo>
                      <a:pt x="147" y="431"/>
                    </a:lnTo>
                    <a:lnTo>
                      <a:pt x="152" y="421"/>
                    </a:lnTo>
                    <a:lnTo>
                      <a:pt x="157" y="414"/>
                    </a:lnTo>
                    <a:lnTo>
                      <a:pt x="161" y="409"/>
                    </a:lnTo>
                    <a:lnTo>
                      <a:pt x="171" y="407"/>
                    </a:lnTo>
                    <a:lnTo>
                      <a:pt x="178" y="404"/>
                    </a:lnTo>
                    <a:lnTo>
                      <a:pt x="187" y="402"/>
                    </a:lnTo>
                    <a:lnTo>
                      <a:pt x="187" y="393"/>
                    </a:lnTo>
                    <a:lnTo>
                      <a:pt x="187" y="381"/>
                    </a:lnTo>
                    <a:lnTo>
                      <a:pt x="187" y="371"/>
                    </a:lnTo>
                    <a:lnTo>
                      <a:pt x="195" y="369"/>
                    </a:lnTo>
                    <a:lnTo>
                      <a:pt x="204" y="366"/>
                    </a:lnTo>
                    <a:lnTo>
                      <a:pt x="214" y="366"/>
                    </a:lnTo>
                    <a:lnTo>
                      <a:pt x="221" y="366"/>
                    </a:lnTo>
                    <a:lnTo>
                      <a:pt x="225" y="362"/>
                    </a:lnTo>
                    <a:lnTo>
                      <a:pt x="230" y="352"/>
                    </a:lnTo>
                    <a:lnTo>
                      <a:pt x="233" y="340"/>
                    </a:lnTo>
                    <a:lnTo>
                      <a:pt x="237" y="326"/>
                    </a:lnTo>
                    <a:lnTo>
                      <a:pt x="247" y="319"/>
                    </a:lnTo>
                    <a:lnTo>
                      <a:pt x="259" y="319"/>
                    </a:lnTo>
                    <a:lnTo>
                      <a:pt x="266" y="319"/>
                    </a:lnTo>
                    <a:lnTo>
                      <a:pt x="271" y="319"/>
                    </a:lnTo>
                    <a:lnTo>
                      <a:pt x="273" y="314"/>
                    </a:lnTo>
                    <a:lnTo>
                      <a:pt x="278" y="302"/>
                    </a:lnTo>
                    <a:lnTo>
                      <a:pt x="282" y="293"/>
                    </a:lnTo>
                    <a:lnTo>
                      <a:pt x="287" y="281"/>
                    </a:lnTo>
                    <a:lnTo>
                      <a:pt x="297" y="274"/>
                    </a:lnTo>
                    <a:lnTo>
                      <a:pt x="306" y="267"/>
                    </a:lnTo>
                    <a:lnTo>
                      <a:pt x="318" y="264"/>
                    </a:lnTo>
                    <a:lnTo>
                      <a:pt x="330" y="259"/>
                    </a:lnTo>
                    <a:lnTo>
                      <a:pt x="337" y="255"/>
                    </a:lnTo>
                    <a:lnTo>
                      <a:pt x="340" y="245"/>
                    </a:lnTo>
                    <a:lnTo>
                      <a:pt x="344" y="236"/>
                    </a:lnTo>
                    <a:lnTo>
                      <a:pt x="349" y="226"/>
                    </a:lnTo>
                    <a:lnTo>
                      <a:pt x="356" y="221"/>
                    </a:lnTo>
                    <a:lnTo>
                      <a:pt x="366" y="221"/>
                    </a:lnTo>
                    <a:lnTo>
                      <a:pt x="373" y="226"/>
                    </a:lnTo>
                    <a:lnTo>
                      <a:pt x="370" y="226"/>
                    </a:lnTo>
                    <a:lnTo>
                      <a:pt x="366" y="233"/>
                    </a:lnTo>
                    <a:lnTo>
                      <a:pt x="361" y="243"/>
                    </a:lnTo>
                    <a:lnTo>
                      <a:pt x="356" y="252"/>
                    </a:lnTo>
                    <a:lnTo>
                      <a:pt x="351" y="262"/>
                    </a:lnTo>
                    <a:lnTo>
                      <a:pt x="349" y="276"/>
                    </a:lnTo>
                    <a:lnTo>
                      <a:pt x="347" y="293"/>
                    </a:lnTo>
                    <a:lnTo>
                      <a:pt x="349" y="300"/>
                    </a:lnTo>
                    <a:lnTo>
                      <a:pt x="356" y="305"/>
                    </a:lnTo>
                    <a:lnTo>
                      <a:pt x="366" y="300"/>
                    </a:lnTo>
                    <a:lnTo>
                      <a:pt x="370" y="290"/>
                    </a:lnTo>
                    <a:lnTo>
                      <a:pt x="375" y="281"/>
                    </a:lnTo>
                    <a:lnTo>
                      <a:pt x="373" y="271"/>
                    </a:lnTo>
                    <a:lnTo>
                      <a:pt x="373" y="259"/>
                    </a:lnTo>
                    <a:lnTo>
                      <a:pt x="373" y="248"/>
                    </a:lnTo>
                    <a:lnTo>
                      <a:pt x="378" y="240"/>
                    </a:lnTo>
                    <a:lnTo>
                      <a:pt x="382" y="238"/>
                    </a:lnTo>
                    <a:lnTo>
                      <a:pt x="389" y="236"/>
                    </a:lnTo>
                    <a:lnTo>
                      <a:pt x="392" y="231"/>
                    </a:lnTo>
                    <a:lnTo>
                      <a:pt x="397" y="226"/>
                    </a:lnTo>
                    <a:lnTo>
                      <a:pt x="397" y="210"/>
                    </a:lnTo>
                    <a:lnTo>
                      <a:pt x="397" y="191"/>
                    </a:lnTo>
                    <a:lnTo>
                      <a:pt x="397" y="176"/>
                    </a:lnTo>
                    <a:lnTo>
                      <a:pt x="399" y="169"/>
                    </a:lnTo>
                    <a:lnTo>
                      <a:pt x="404" y="162"/>
                    </a:lnTo>
                    <a:lnTo>
                      <a:pt x="411" y="150"/>
                    </a:lnTo>
                    <a:lnTo>
                      <a:pt x="416" y="134"/>
                    </a:lnTo>
                    <a:lnTo>
                      <a:pt x="418" y="115"/>
                    </a:lnTo>
                    <a:lnTo>
                      <a:pt x="411" y="93"/>
                    </a:lnTo>
                    <a:lnTo>
                      <a:pt x="399" y="76"/>
                    </a:lnTo>
                    <a:lnTo>
                      <a:pt x="382" y="62"/>
                    </a:lnTo>
                    <a:lnTo>
                      <a:pt x="373" y="50"/>
                    </a:lnTo>
                    <a:lnTo>
                      <a:pt x="366" y="34"/>
                    </a:lnTo>
                    <a:lnTo>
                      <a:pt x="354" y="17"/>
                    </a:lnTo>
                    <a:lnTo>
                      <a:pt x="332" y="5"/>
                    </a:lnTo>
                    <a:lnTo>
                      <a:pt x="299" y="0"/>
                    </a:lnTo>
                    <a:lnTo>
                      <a:pt x="263" y="3"/>
                    </a:lnTo>
                    <a:lnTo>
                      <a:pt x="233" y="12"/>
                    </a:lnTo>
                    <a:lnTo>
                      <a:pt x="206" y="22"/>
                    </a:lnTo>
                    <a:lnTo>
                      <a:pt x="195" y="36"/>
                    </a:lnTo>
                    <a:lnTo>
                      <a:pt x="185" y="46"/>
                    </a:lnTo>
                    <a:lnTo>
                      <a:pt x="173" y="60"/>
                    </a:lnTo>
                    <a:lnTo>
                      <a:pt x="159" y="69"/>
                    </a:lnTo>
                    <a:lnTo>
                      <a:pt x="152" y="79"/>
                    </a:lnTo>
                    <a:lnTo>
                      <a:pt x="147" y="79"/>
                    </a:lnTo>
                    <a:lnTo>
                      <a:pt x="142" y="84"/>
                    </a:lnTo>
                    <a:lnTo>
                      <a:pt x="135" y="88"/>
                    </a:lnTo>
                    <a:lnTo>
                      <a:pt x="130" y="98"/>
                    </a:lnTo>
                    <a:lnTo>
                      <a:pt x="121" y="110"/>
                    </a:lnTo>
                    <a:lnTo>
                      <a:pt x="111" y="129"/>
                    </a:lnTo>
                    <a:lnTo>
                      <a:pt x="100" y="148"/>
                    </a:lnTo>
                    <a:lnTo>
                      <a:pt x="92" y="160"/>
                    </a:lnTo>
                    <a:lnTo>
                      <a:pt x="85" y="167"/>
                    </a:lnTo>
                    <a:lnTo>
                      <a:pt x="81" y="176"/>
                    </a:lnTo>
                    <a:lnTo>
                      <a:pt x="73" y="183"/>
                    </a:lnTo>
                    <a:lnTo>
                      <a:pt x="73" y="193"/>
                    </a:lnTo>
                    <a:lnTo>
                      <a:pt x="66" y="205"/>
                    </a:lnTo>
                    <a:lnTo>
                      <a:pt x="59" y="224"/>
                    </a:lnTo>
                    <a:lnTo>
                      <a:pt x="47" y="243"/>
                    </a:lnTo>
                    <a:lnTo>
                      <a:pt x="42" y="255"/>
                    </a:lnTo>
                    <a:lnTo>
                      <a:pt x="40" y="259"/>
                    </a:lnTo>
                    <a:lnTo>
                      <a:pt x="35" y="267"/>
                    </a:lnTo>
                    <a:lnTo>
                      <a:pt x="33" y="276"/>
                    </a:lnTo>
                    <a:lnTo>
                      <a:pt x="31" y="286"/>
                    </a:lnTo>
                    <a:lnTo>
                      <a:pt x="23" y="288"/>
                    </a:lnTo>
                    <a:lnTo>
                      <a:pt x="16" y="295"/>
                    </a:lnTo>
                    <a:lnTo>
                      <a:pt x="9" y="300"/>
                    </a:lnTo>
                    <a:lnTo>
                      <a:pt x="4" y="309"/>
                    </a:lnTo>
                    <a:lnTo>
                      <a:pt x="0" y="319"/>
                    </a:lnTo>
                    <a:lnTo>
                      <a:pt x="0" y="328"/>
                    </a:lnTo>
                    <a:lnTo>
                      <a:pt x="0" y="338"/>
                    </a:lnTo>
                    <a:lnTo>
                      <a:pt x="4" y="345"/>
                    </a:lnTo>
                    <a:lnTo>
                      <a:pt x="7" y="352"/>
                    </a:lnTo>
                    <a:lnTo>
                      <a:pt x="9" y="364"/>
                    </a:lnTo>
                    <a:lnTo>
                      <a:pt x="9" y="376"/>
                    </a:lnTo>
                    <a:lnTo>
                      <a:pt x="9" y="385"/>
                    </a:lnTo>
                    <a:lnTo>
                      <a:pt x="14" y="390"/>
                    </a:lnTo>
                    <a:lnTo>
                      <a:pt x="21" y="397"/>
                    </a:lnTo>
                    <a:lnTo>
                      <a:pt x="33" y="404"/>
                    </a:lnTo>
                    <a:lnTo>
                      <a:pt x="42" y="407"/>
                    </a:lnTo>
                    <a:lnTo>
                      <a:pt x="54" y="404"/>
                    </a:lnTo>
                    <a:lnTo>
                      <a:pt x="61" y="397"/>
                    </a:lnTo>
                    <a:lnTo>
                      <a:pt x="61" y="388"/>
                    </a:lnTo>
                    <a:lnTo>
                      <a:pt x="59" y="385"/>
                    </a:lnTo>
                    <a:lnTo>
                      <a:pt x="57" y="385"/>
                    </a:lnTo>
                    <a:lnTo>
                      <a:pt x="52" y="385"/>
                    </a:lnTo>
                    <a:lnTo>
                      <a:pt x="42" y="385"/>
                    </a:lnTo>
                    <a:lnTo>
                      <a:pt x="35" y="385"/>
                    </a:lnTo>
                    <a:lnTo>
                      <a:pt x="28" y="378"/>
                    </a:lnTo>
                    <a:lnTo>
                      <a:pt x="26" y="374"/>
                    </a:lnTo>
                    <a:lnTo>
                      <a:pt x="26" y="364"/>
                    </a:lnTo>
                    <a:lnTo>
                      <a:pt x="26" y="355"/>
                    </a:lnTo>
                    <a:lnTo>
                      <a:pt x="21" y="345"/>
                    </a:lnTo>
                    <a:lnTo>
                      <a:pt x="16" y="340"/>
                    </a:lnTo>
                    <a:lnTo>
                      <a:pt x="9" y="333"/>
                    </a:lnTo>
                    <a:lnTo>
                      <a:pt x="9" y="326"/>
                    </a:lnTo>
                    <a:lnTo>
                      <a:pt x="14" y="314"/>
                    </a:lnTo>
                    <a:lnTo>
                      <a:pt x="21" y="305"/>
                    </a:lnTo>
                    <a:lnTo>
                      <a:pt x="31" y="293"/>
                    </a:lnTo>
                    <a:lnTo>
                      <a:pt x="40" y="286"/>
                    </a:lnTo>
                    <a:lnTo>
                      <a:pt x="42" y="276"/>
                    </a:lnTo>
                    <a:lnTo>
                      <a:pt x="50" y="267"/>
                    </a:lnTo>
                    <a:lnTo>
                      <a:pt x="52" y="259"/>
                    </a:lnTo>
                    <a:lnTo>
                      <a:pt x="57" y="255"/>
                    </a:lnTo>
                    <a:lnTo>
                      <a:pt x="59" y="248"/>
                    </a:lnTo>
                    <a:lnTo>
                      <a:pt x="69" y="233"/>
                    </a:lnTo>
                    <a:lnTo>
                      <a:pt x="78" y="221"/>
                    </a:lnTo>
                    <a:lnTo>
                      <a:pt x="83" y="212"/>
                    </a:lnTo>
                    <a:lnTo>
                      <a:pt x="83" y="202"/>
                    </a:lnTo>
                    <a:lnTo>
                      <a:pt x="83" y="195"/>
                    </a:lnTo>
                    <a:lnTo>
                      <a:pt x="83" y="188"/>
                    </a:lnTo>
                    <a:lnTo>
                      <a:pt x="88" y="183"/>
                    </a:lnTo>
                    <a:lnTo>
                      <a:pt x="100" y="169"/>
                    </a:lnTo>
                    <a:lnTo>
                      <a:pt x="116" y="148"/>
                    </a:lnTo>
                    <a:lnTo>
                      <a:pt x="133" y="122"/>
                    </a:lnTo>
                    <a:lnTo>
                      <a:pt x="140" y="105"/>
                    </a:lnTo>
                    <a:lnTo>
                      <a:pt x="142" y="98"/>
                    </a:lnTo>
                    <a:lnTo>
                      <a:pt x="147" y="93"/>
                    </a:lnTo>
                    <a:lnTo>
                      <a:pt x="154" y="91"/>
                    </a:lnTo>
                    <a:lnTo>
                      <a:pt x="164" y="88"/>
                    </a:lnTo>
                    <a:lnTo>
                      <a:pt x="178" y="79"/>
                    </a:lnTo>
                    <a:lnTo>
                      <a:pt x="192" y="65"/>
                    </a:lnTo>
                    <a:lnTo>
                      <a:pt x="204" y="48"/>
                    </a:lnTo>
                    <a:lnTo>
                      <a:pt x="214" y="38"/>
                    </a:lnTo>
                    <a:lnTo>
                      <a:pt x="223" y="29"/>
                    </a:lnTo>
                    <a:lnTo>
                      <a:pt x="247" y="19"/>
                    </a:lnTo>
                    <a:lnTo>
                      <a:pt x="273" y="10"/>
                    </a:lnTo>
                    <a:lnTo>
                      <a:pt x="297" y="10"/>
                    </a:lnTo>
                    <a:lnTo>
                      <a:pt x="313" y="12"/>
                    </a:lnTo>
                    <a:lnTo>
                      <a:pt x="332" y="19"/>
                    </a:lnTo>
                    <a:lnTo>
                      <a:pt x="344" y="29"/>
                    </a:lnTo>
                    <a:lnTo>
                      <a:pt x="351" y="36"/>
                    </a:lnTo>
                    <a:lnTo>
                      <a:pt x="359" y="46"/>
                    </a:lnTo>
                    <a:lnTo>
                      <a:pt x="366" y="62"/>
                    </a:lnTo>
                    <a:lnTo>
                      <a:pt x="373" y="69"/>
                    </a:lnTo>
                    <a:lnTo>
                      <a:pt x="389" y="84"/>
                    </a:lnTo>
                    <a:lnTo>
                      <a:pt x="399" y="96"/>
                    </a:lnTo>
                    <a:lnTo>
                      <a:pt x="404" y="107"/>
                    </a:lnTo>
                    <a:lnTo>
                      <a:pt x="404" y="119"/>
                    </a:lnTo>
                    <a:lnTo>
                      <a:pt x="397" y="136"/>
                    </a:lnTo>
                    <a:lnTo>
                      <a:pt x="389" y="150"/>
                    </a:lnTo>
                    <a:lnTo>
                      <a:pt x="385" y="162"/>
                    </a:lnTo>
                    <a:lnTo>
                      <a:pt x="385" y="174"/>
                    </a:lnTo>
                    <a:lnTo>
                      <a:pt x="387" y="191"/>
                    </a:lnTo>
                    <a:lnTo>
                      <a:pt x="385" y="205"/>
                    </a:lnTo>
                    <a:lnTo>
                      <a:pt x="382" y="212"/>
                    </a:lnTo>
                    <a:lnTo>
                      <a:pt x="373" y="210"/>
                    </a:lnTo>
                    <a:lnTo>
                      <a:pt x="363" y="207"/>
                    </a:lnTo>
                    <a:lnTo>
                      <a:pt x="351" y="205"/>
                    </a:lnTo>
                    <a:lnTo>
                      <a:pt x="344" y="210"/>
                    </a:lnTo>
                    <a:lnTo>
                      <a:pt x="335" y="219"/>
                    </a:lnTo>
                    <a:lnTo>
                      <a:pt x="330" y="233"/>
                    </a:lnTo>
                    <a:lnTo>
                      <a:pt x="323" y="243"/>
                    </a:lnTo>
                    <a:lnTo>
                      <a:pt x="318" y="248"/>
                    </a:lnTo>
                    <a:lnTo>
                      <a:pt x="304" y="252"/>
                    </a:lnTo>
                    <a:lnTo>
                      <a:pt x="292" y="255"/>
                    </a:lnTo>
                    <a:lnTo>
                      <a:pt x="282" y="259"/>
                    </a:lnTo>
                    <a:lnTo>
                      <a:pt x="278" y="267"/>
                    </a:lnTo>
                    <a:lnTo>
                      <a:pt x="273" y="278"/>
                    </a:lnTo>
                    <a:lnTo>
                      <a:pt x="273" y="293"/>
                    </a:lnTo>
                    <a:lnTo>
                      <a:pt x="271" y="300"/>
                    </a:lnTo>
                    <a:lnTo>
                      <a:pt x="266" y="307"/>
                    </a:lnTo>
                    <a:lnTo>
                      <a:pt x="254" y="307"/>
                    </a:lnTo>
                    <a:lnTo>
                      <a:pt x="244" y="307"/>
                    </a:lnTo>
                    <a:lnTo>
                      <a:pt x="235" y="309"/>
                    </a:lnTo>
                    <a:lnTo>
                      <a:pt x="233" y="316"/>
                    </a:lnTo>
                    <a:lnTo>
                      <a:pt x="228" y="326"/>
                    </a:lnTo>
                    <a:lnTo>
                      <a:pt x="225" y="338"/>
                    </a:lnTo>
                    <a:lnTo>
                      <a:pt x="218" y="347"/>
                    </a:lnTo>
                    <a:lnTo>
                      <a:pt x="214" y="355"/>
                    </a:lnTo>
                    <a:lnTo>
                      <a:pt x="204" y="355"/>
                    </a:lnTo>
                    <a:lnTo>
                      <a:pt x="195" y="357"/>
                    </a:lnTo>
                    <a:lnTo>
                      <a:pt x="187" y="359"/>
                    </a:lnTo>
                    <a:lnTo>
                      <a:pt x="183" y="366"/>
                    </a:lnTo>
                    <a:lnTo>
                      <a:pt x="178" y="374"/>
                    </a:lnTo>
                    <a:lnTo>
                      <a:pt x="178" y="381"/>
                    </a:lnTo>
                    <a:lnTo>
                      <a:pt x="173" y="388"/>
                    </a:lnTo>
                    <a:lnTo>
                      <a:pt x="166" y="395"/>
                    </a:lnTo>
                    <a:lnTo>
                      <a:pt x="154" y="400"/>
                    </a:lnTo>
                    <a:lnTo>
                      <a:pt x="147" y="407"/>
                    </a:lnTo>
                    <a:lnTo>
                      <a:pt x="142" y="412"/>
                    </a:lnTo>
                    <a:lnTo>
                      <a:pt x="142" y="419"/>
                    </a:lnTo>
                    <a:lnTo>
                      <a:pt x="135" y="423"/>
                    </a:lnTo>
                    <a:lnTo>
                      <a:pt x="130" y="428"/>
                    </a:lnTo>
                    <a:lnTo>
                      <a:pt x="114" y="431"/>
                    </a:lnTo>
                    <a:lnTo>
                      <a:pt x="95" y="438"/>
                    </a:lnTo>
                    <a:lnTo>
                      <a:pt x="78" y="445"/>
                    </a:lnTo>
                    <a:lnTo>
                      <a:pt x="73" y="447"/>
                    </a:lnTo>
                    <a:lnTo>
                      <a:pt x="83" y="454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356"/>
              <p:cNvSpPr>
                <a:spLocks/>
              </p:cNvSpPr>
              <p:nvPr/>
            </p:nvSpPr>
            <p:spPr bwMode="auto">
              <a:xfrm>
                <a:off x="6028" y="2884"/>
                <a:ext cx="352" cy="361"/>
              </a:xfrm>
              <a:custGeom>
                <a:avLst/>
                <a:gdLst>
                  <a:gd name="T0" fmla="*/ 0 w 352"/>
                  <a:gd name="T1" fmla="*/ 345 h 361"/>
                  <a:gd name="T2" fmla="*/ 7 w 352"/>
                  <a:gd name="T3" fmla="*/ 335 h 361"/>
                  <a:gd name="T4" fmla="*/ 26 w 352"/>
                  <a:gd name="T5" fmla="*/ 335 h 361"/>
                  <a:gd name="T6" fmla="*/ 41 w 352"/>
                  <a:gd name="T7" fmla="*/ 333 h 361"/>
                  <a:gd name="T8" fmla="*/ 48 w 352"/>
                  <a:gd name="T9" fmla="*/ 319 h 361"/>
                  <a:gd name="T10" fmla="*/ 53 w 352"/>
                  <a:gd name="T11" fmla="*/ 295 h 361"/>
                  <a:gd name="T12" fmla="*/ 74 w 352"/>
                  <a:gd name="T13" fmla="*/ 283 h 361"/>
                  <a:gd name="T14" fmla="*/ 100 w 352"/>
                  <a:gd name="T15" fmla="*/ 278 h 361"/>
                  <a:gd name="T16" fmla="*/ 107 w 352"/>
                  <a:gd name="T17" fmla="*/ 254 h 361"/>
                  <a:gd name="T18" fmla="*/ 114 w 352"/>
                  <a:gd name="T19" fmla="*/ 228 h 361"/>
                  <a:gd name="T20" fmla="*/ 138 w 352"/>
                  <a:gd name="T21" fmla="*/ 219 h 361"/>
                  <a:gd name="T22" fmla="*/ 152 w 352"/>
                  <a:gd name="T23" fmla="*/ 216 h 361"/>
                  <a:gd name="T24" fmla="*/ 162 w 352"/>
                  <a:gd name="T25" fmla="*/ 193 h 361"/>
                  <a:gd name="T26" fmla="*/ 171 w 352"/>
                  <a:gd name="T27" fmla="*/ 152 h 361"/>
                  <a:gd name="T28" fmla="*/ 205 w 352"/>
                  <a:gd name="T29" fmla="*/ 121 h 361"/>
                  <a:gd name="T30" fmla="*/ 235 w 352"/>
                  <a:gd name="T31" fmla="*/ 102 h 361"/>
                  <a:gd name="T32" fmla="*/ 252 w 352"/>
                  <a:gd name="T33" fmla="*/ 64 h 361"/>
                  <a:gd name="T34" fmla="*/ 252 w 352"/>
                  <a:gd name="T35" fmla="*/ 14 h 361"/>
                  <a:gd name="T36" fmla="*/ 259 w 352"/>
                  <a:gd name="T37" fmla="*/ 0 h 361"/>
                  <a:gd name="T38" fmla="*/ 262 w 352"/>
                  <a:gd name="T39" fmla="*/ 10 h 361"/>
                  <a:gd name="T40" fmla="*/ 262 w 352"/>
                  <a:gd name="T41" fmla="*/ 22 h 361"/>
                  <a:gd name="T42" fmla="*/ 262 w 352"/>
                  <a:gd name="T43" fmla="*/ 36 h 361"/>
                  <a:gd name="T44" fmla="*/ 266 w 352"/>
                  <a:gd name="T45" fmla="*/ 48 h 361"/>
                  <a:gd name="T46" fmla="*/ 285 w 352"/>
                  <a:gd name="T47" fmla="*/ 55 h 361"/>
                  <a:gd name="T48" fmla="*/ 316 w 352"/>
                  <a:gd name="T49" fmla="*/ 60 h 361"/>
                  <a:gd name="T50" fmla="*/ 342 w 352"/>
                  <a:gd name="T51" fmla="*/ 79 h 361"/>
                  <a:gd name="T52" fmla="*/ 350 w 352"/>
                  <a:gd name="T53" fmla="*/ 112 h 361"/>
                  <a:gd name="T54" fmla="*/ 338 w 352"/>
                  <a:gd name="T55" fmla="*/ 91 h 361"/>
                  <a:gd name="T56" fmla="*/ 312 w 352"/>
                  <a:gd name="T57" fmla="*/ 67 h 361"/>
                  <a:gd name="T58" fmla="*/ 278 w 352"/>
                  <a:gd name="T59" fmla="*/ 64 h 361"/>
                  <a:gd name="T60" fmla="*/ 264 w 352"/>
                  <a:gd name="T61" fmla="*/ 62 h 361"/>
                  <a:gd name="T62" fmla="*/ 262 w 352"/>
                  <a:gd name="T63" fmla="*/ 79 h 361"/>
                  <a:gd name="T64" fmla="*/ 252 w 352"/>
                  <a:gd name="T65" fmla="*/ 105 h 361"/>
                  <a:gd name="T66" fmla="*/ 212 w 352"/>
                  <a:gd name="T67" fmla="*/ 126 h 361"/>
                  <a:gd name="T68" fmla="*/ 183 w 352"/>
                  <a:gd name="T69" fmla="*/ 152 h 361"/>
                  <a:gd name="T70" fmla="*/ 174 w 352"/>
                  <a:gd name="T71" fmla="*/ 190 h 361"/>
                  <a:gd name="T72" fmla="*/ 162 w 352"/>
                  <a:gd name="T73" fmla="*/ 224 h 361"/>
                  <a:gd name="T74" fmla="*/ 143 w 352"/>
                  <a:gd name="T75" fmla="*/ 228 h 361"/>
                  <a:gd name="T76" fmla="*/ 126 w 352"/>
                  <a:gd name="T77" fmla="*/ 238 h 361"/>
                  <a:gd name="T78" fmla="*/ 119 w 352"/>
                  <a:gd name="T79" fmla="*/ 262 h 361"/>
                  <a:gd name="T80" fmla="*/ 107 w 352"/>
                  <a:gd name="T81" fmla="*/ 285 h 361"/>
                  <a:gd name="T82" fmla="*/ 79 w 352"/>
                  <a:gd name="T83" fmla="*/ 290 h 361"/>
                  <a:gd name="T84" fmla="*/ 62 w 352"/>
                  <a:gd name="T85" fmla="*/ 300 h 361"/>
                  <a:gd name="T86" fmla="*/ 60 w 352"/>
                  <a:gd name="T87" fmla="*/ 319 h 361"/>
                  <a:gd name="T88" fmla="*/ 48 w 352"/>
                  <a:gd name="T89" fmla="*/ 342 h 361"/>
                  <a:gd name="T90" fmla="*/ 19 w 352"/>
                  <a:gd name="T91" fmla="*/ 354 h 361"/>
                  <a:gd name="T92" fmla="*/ 5 w 352"/>
                  <a:gd name="T93" fmla="*/ 361 h 361"/>
                  <a:gd name="T94" fmla="*/ 0 w 352"/>
                  <a:gd name="T95" fmla="*/ 350 h 36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52" h="361">
                    <a:moveTo>
                      <a:pt x="0" y="350"/>
                    </a:moveTo>
                    <a:lnTo>
                      <a:pt x="0" y="345"/>
                    </a:lnTo>
                    <a:lnTo>
                      <a:pt x="5" y="340"/>
                    </a:lnTo>
                    <a:lnTo>
                      <a:pt x="7" y="335"/>
                    </a:lnTo>
                    <a:lnTo>
                      <a:pt x="19" y="333"/>
                    </a:lnTo>
                    <a:lnTo>
                      <a:pt x="26" y="335"/>
                    </a:lnTo>
                    <a:lnTo>
                      <a:pt x="34" y="335"/>
                    </a:lnTo>
                    <a:lnTo>
                      <a:pt x="41" y="333"/>
                    </a:lnTo>
                    <a:lnTo>
                      <a:pt x="45" y="328"/>
                    </a:lnTo>
                    <a:lnTo>
                      <a:pt x="48" y="319"/>
                    </a:lnTo>
                    <a:lnTo>
                      <a:pt x="50" y="307"/>
                    </a:lnTo>
                    <a:lnTo>
                      <a:pt x="53" y="295"/>
                    </a:lnTo>
                    <a:lnTo>
                      <a:pt x="62" y="285"/>
                    </a:lnTo>
                    <a:lnTo>
                      <a:pt x="74" y="283"/>
                    </a:lnTo>
                    <a:lnTo>
                      <a:pt x="88" y="283"/>
                    </a:lnTo>
                    <a:lnTo>
                      <a:pt x="100" y="278"/>
                    </a:lnTo>
                    <a:lnTo>
                      <a:pt x="107" y="271"/>
                    </a:lnTo>
                    <a:lnTo>
                      <a:pt x="107" y="254"/>
                    </a:lnTo>
                    <a:lnTo>
                      <a:pt x="110" y="240"/>
                    </a:lnTo>
                    <a:lnTo>
                      <a:pt x="114" y="228"/>
                    </a:lnTo>
                    <a:lnTo>
                      <a:pt x="126" y="221"/>
                    </a:lnTo>
                    <a:lnTo>
                      <a:pt x="138" y="219"/>
                    </a:lnTo>
                    <a:lnTo>
                      <a:pt x="148" y="219"/>
                    </a:lnTo>
                    <a:lnTo>
                      <a:pt x="152" y="216"/>
                    </a:lnTo>
                    <a:lnTo>
                      <a:pt x="159" y="209"/>
                    </a:lnTo>
                    <a:lnTo>
                      <a:pt x="162" y="193"/>
                    </a:lnTo>
                    <a:lnTo>
                      <a:pt x="164" y="174"/>
                    </a:lnTo>
                    <a:lnTo>
                      <a:pt x="171" y="152"/>
                    </a:lnTo>
                    <a:lnTo>
                      <a:pt x="186" y="138"/>
                    </a:lnTo>
                    <a:lnTo>
                      <a:pt x="205" y="121"/>
                    </a:lnTo>
                    <a:lnTo>
                      <a:pt x="221" y="112"/>
                    </a:lnTo>
                    <a:lnTo>
                      <a:pt x="235" y="102"/>
                    </a:lnTo>
                    <a:lnTo>
                      <a:pt x="247" y="88"/>
                    </a:lnTo>
                    <a:lnTo>
                      <a:pt x="252" y="64"/>
                    </a:lnTo>
                    <a:lnTo>
                      <a:pt x="252" y="38"/>
                    </a:lnTo>
                    <a:lnTo>
                      <a:pt x="252" y="14"/>
                    </a:lnTo>
                    <a:lnTo>
                      <a:pt x="257" y="3"/>
                    </a:lnTo>
                    <a:lnTo>
                      <a:pt x="259" y="0"/>
                    </a:lnTo>
                    <a:lnTo>
                      <a:pt x="262" y="3"/>
                    </a:lnTo>
                    <a:lnTo>
                      <a:pt x="262" y="10"/>
                    </a:lnTo>
                    <a:lnTo>
                      <a:pt x="264" y="14"/>
                    </a:lnTo>
                    <a:lnTo>
                      <a:pt x="262" y="22"/>
                    </a:lnTo>
                    <a:lnTo>
                      <a:pt x="262" y="29"/>
                    </a:lnTo>
                    <a:lnTo>
                      <a:pt x="262" y="36"/>
                    </a:lnTo>
                    <a:lnTo>
                      <a:pt x="264" y="45"/>
                    </a:lnTo>
                    <a:lnTo>
                      <a:pt x="266" y="48"/>
                    </a:lnTo>
                    <a:lnTo>
                      <a:pt x="276" y="53"/>
                    </a:lnTo>
                    <a:lnTo>
                      <a:pt x="285" y="55"/>
                    </a:lnTo>
                    <a:lnTo>
                      <a:pt x="300" y="60"/>
                    </a:lnTo>
                    <a:lnTo>
                      <a:pt x="316" y="60"/>
                    </a:lnTo>
                    <a:lnTo>
                      <a:pt x="331" y="67"/>
                    </a:lnTo>
                    <a:lnTo>
                      <a:pt x="342" y="79"/>
                    </a:lnTo>
                    <a:lnTo>
                      <a:pt x="352" y="98"/>
                    </a:lnTo>
                    <a:lnTo>
                      <a:pt x="350" y="112"/>
                    </a:lnTo>
                    <a:lnTo>
                      <a:pt x="345" y="105"/>
                    </a:lnTo>
                    <a:lnTo>
                      <a:pt x="338" y="91"/>
                    </a:lnTo>
                    <a:lnTo>
                      <a:pt x="326" y="74"/>
                    </a:lnTo>
                    <a:lnTo>
                      <a:pt x="312" y="67"/>
                    </a:lnTo>
                    <a:lnTo>
                      <a:pt x="295" y="67"/>
                    </a:lnTo>
                    <a:lnTo>
                      <a:pt x="278" y="64"/>
                    </a:lnTo>
                    <a:lnTo>
                      <a:pt x="266" y="62"/>
                    </a:lnTo>
                    <a:lnTo>
                      <a:pt x="264" y="62"/>
                    </a:lnTo>
                    <a:lnTo>
                      <a:pt x="262" y="67"/>
                    </a:lnTo>
                    <a:lnTo>
                      <a:pt x="262" y="79"/>
                    </a:lnTo>
                    <a:lnTo>
                      <a:pt x="259" y="93"/>
                    </a:lnTo>
                    <a:lnTo>
                      <a:pt x="252" y="105"/>
                    </a:lnTo>
                    <a:lnTo>
                      <a:pt x="233" y="112"/>
                    </a:lnTo>
                    <a:lnTo>
                      <a:pt x="212" y="126"/>
                    </a:lnTo>
                    <a:lnTo>
                      <a:pt x="193" y="140"/>
                    </a:lnTo>
                    <a:lnTo>
                      <a:pt x="183" y="152"/>
                    </a:lnTo>
                    <a:lnTo>
                      <a:pt x="178" y="167"/>
                    </a:lnTo>
                    <a:lnTo>
                      <a:pt x="174" y="190"/>
                    </a:lnTo>
                    <a:lnTo>
                      <a:pt x="171" y="212"/>
                    </a:lnTo>
                    <a:lnTo>
                      <a:pt x="162" y="224"/>
                    </a:lnTo>
                    <a:lnTo>
                      <a:pt x="150" y="226"/>
                    </a:lnTo>
                    <a:lnTo>
                      <a:pt x="143" y="228"/>
                    </a:lnTo>
                    <a:lnTo>
                      <a:pt x="133" y="231"/>
                    </a:lnTo>
                    <a:lnTo>
                      <a:pt x="126" y="238"/>
                    </a:lnTo>
                    <a:lnTo>
                      <a:pt x="121" y="247"/>
                    </a:lnTo>
                    <a:lnTo>
                      <a:pt x="119" y="262"/>
                    </a:lnTo>
                    <a:lnTo>
                      <a:pt x="117" y="276"/>
                    </a:lnTo>
                    <a:lnTo>
                      <a:pt x="107" y="285"/>
                    </a:lnTo>
                    <a:lnTo>
                      <a:pt x="88" y="290"/>
                    </a:lnTo>
                    <a:lnTo>
                      <a:pt x="79" y="290"/>
                    </a:lnTo>
                    <a:lnTo>
                      <a:pt x="67" y="292"/>
                    </a:lnTo>
                    <a:lnTo>
                      <a:pt x="62" y="300"/>
                    </a:lnTo>
                    <a:lnTo>
                      <a:pt x="57" y="307"/>
                    </a:lnTo>
                    <a:lnTo>
                      <a:pt x="60" y="319"/>
                    </a:lnTo>
                    <a:lnTo>
                      <a:pt x="55" y="331"/>
                    </a:lnTo>
                    <a:lnTo>
                      <a:pt x="48" y="342"/>
                    </a:lnTo>
                    <a:lnTo>
                      <a:pt x="34" y="347"/>
                    </a:lnTo>
                    <a:lnTo>
                      <a:pt x="19" y="354"/>
                    </a:lnTo>
                    <a:lnTo>
                      <a:pt x="7" y="359"/>
                    </a:lnTo>
                    <a:lnTo>
                      <a:pt x="5" y="361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357"/>
              <p:cNvSpPr>
                <a:spLocks/>
              </p:cNvSpPr>
              <p:nvPr/>
            </p:nvSpPr>
            <p:spPr bwMode="auto">
              <a:xfrm>
                <a:off x="6423" y="3557"/>
                <a:ext cx="128" cy="280"/>
              </a:xfrm>
              <a:custGeom>
                <a:avLst/>
                <a:gdLst>
                  <a:gd name="T0" fmla="*/ 12 w 128"/>
                  <a:gd name="T1" fmla="*/ 0 h 280"/>
                  <a:gd name="T2" fmla="*/ 26 w 128"/>
                  <a:gd name="T3" fmla="*/ 31 h 280"/>
                  <a:gd name="T4" fmla="*/ 64 w 128"/>
                  <a:gd name="T5" fmla="*/ 107 h 280"/>
                  <a:gd name="T6" fmla="*/ 102 w 128"/>
                  <a:gd name="T7" fmla="*/ 199 h 280"/>
                  <a:gd name="T8" fmla="*/ 128 w 128"/>
                  <a:gd name="T9" fmla="*/ 280 h 280"/>
                  <a:gd name="T10" fmla="*/ 109 w 128"/>
                  <a:gd name="T11" fmla="*/ 275 h 280"/>
                  <a:gd name="T12" fmla="*/ 95 w 128"/>
                  <a:gd name="T13" fmla="*/ 240 h 280"/>
                  <a:gd name="T14" fmla="*/ 66 w 128"/>
                  <a:gd name="T15" fmla="*/ 154 h 280"/>
                  <a:gd name="T16" fmla="*/ 28 w 128"/>
                  <a:gd name="T17" fmla="*/ 59 h 280"/>
                  <a:gd name="T18" fmla="*/ 0 w 128"/>
                  <a:gd name="T19" fmla="*/ 0 h 280"/>
                  <a:gd name="T20" fmla="*/ 12 w 128"/>
                  <a:gd name="T21" fmla="*/ 0 h 280"/>
                  <a:gd name="T22" fmla="*/ 12 w 128"/>
                  <a:gd name="T23" fmla="*/ 0 h 2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280">
                    <a:moveTo>
                      <a:pt x="12" y="0"/>
                    </a:moveTo>
                    <a:lnTo>
                      <a:pt x="26" y="31"/>
                    </a:lnTo>
                    <a:lnTo>
                      <a:pt x="64" y="107"/>
                    </a:lnTo>
                    <a:lnTo>
                      <a:pt x="102" y="199"/>
                    </a:lnTo>
                    <a:lnTo>
                      <a:pt x="128" y="280"/>
                    </a:lnTo>
                    <a:lnTo>
                      <a:pt x="109" y="275"/>
                    </a:lnTo>
                    <a:lnTo>
                      <a:pt x="95" y="240"/>
                    </a:lnTo>
                    <a:lnTo>
                      <a:pt x="66" y="154"/>
                    </a:lnTo>
                    <a:lnTo>
                      <a:pt x="28" y="59"/>
                    </a:lnTo>
                    <a:lnTo>
                      <a:pt x="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358"/>
              <p:cNvSpPr>
                <a:spLocks/>
              </p:cNvSpPr>
              <p:nvPr/>
            </p:nvSpPr>
            <p:spPr bwMode="auto">
              <a:xfrm>
                <a:off x="6389" y="3633"/>
                <a:ext cx="91" cy="206"/>
              </a:xfrm>
              <a:custGeom>
                <a:avLst/>
                <a:gdLst>
                  <a:gd name="T0" fmla="*/ 91 w 91"/>
                  <a:gd name="T1" fmla="*/ 199 h 206"/>
                  <a:gd name="T2" fmla="*/ 81 w 91"/>
                  <a:gd name="T3" fmla="*/ 171 h 206"/>
                  <a:gd name="T4" fmla="*/ 60 w 91"/>
                  <a:gd name="T5" fmla="*/ 109 h 206"/>
                  <a:gd name="T6" fmla="*/ 34 w 91"/>
                  <a:gd name="T7" fmla="*/ 42 h 206"/>
                  <a:gd name="T8" fmla="*/ 17 w 91"/>
                  <a:gd name="T9" fmla="*/ 7 h 206"/>
                  <a:gd name="T10" fmla="*/ 8 w 91"/>
                  <a:gd name="T11" fmla="*/ 0 h 206"/>
                  <a:gd name="T12" fmla="*/ 0 w 91"/>
                  <a:gd name="T13" fmla="*/ 2 h 206"/>
                  <a:gd name="T14" fmla="*/ 0 w 91"/>
                  <a:gd name="T15" fmla="*/ 7 h 206"/>
                  <a:gd name="T16" fmla="*/ 8 w 91"/>
                  <a:gd name="T17" fmla="*/ 19 h 206"/>
                  <a:gd name="T18" fmla="*/ 17 w 91"/>
                  <a:gd name="T19" fmla="*/ 45 h 206"/>
                  <a:gd name="T20" fmla="*/ 41 w 91"/>
                  <a:gd name="T21" fmla="*/ 102 h 206"/>
                  <a:gd name="T22" fmla="*/ 62 w 91"/>
                  <a:gd name="T23" fmla="*/ 164 h 206"/>
                  <a:gd name="T24" fmla="*/ 74 w 91"/>
                  <a:gd name="T25" fmla="*/ 206 h 206"/>
                  <a:gd name="T26" fmla="*/ 91 w 91"/>
                  <a:gd name="T27" fmla="*/ 199 h 206"/>
                  <a:gd name="T28" fmla="*/ 91 w 91"/>
                  <a:gd name="T29" fmla="*/ 199 h 2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206">
                    <a:moveTo>
                      <a:pt x="91" y="199"/>
                    </a:moveTo>
                    <a:lnTo>
                      <a:pt x="81" y="171"/>
                    </a:lnTo>
                    <a:lnTo>
                      <a:pt x="60" y="109"/>
                    </a:lnTo>
                    <a:lnTo>
                      <a:pt x="34" y="42"/>
                    </a:lnTo>
                    <a:lnTo>
                      <a:pt x="17" y="7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8" y="19"/>
                    </a:lnTo>
                    <a:lnTo>
                      <a:pt x="17" y="45"/>
                    </a:lnTo>
                    <a:lnTo>
                      <a:pt x="41" y="102"/>
                    </a:lnTo>
                    <a:lnTo>
                      <a:pt x="62" y="164"/>
                    </a:lnTo>
                    <a:lnTo>
                      <a:pt x="74" y="206"/>
                    </a:lnTo>
                    <a:lnTo>
                      <a:pt x="91" y="199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359"/>
              <p:cNvSpPr>
                <a:spLocks/>
              </p:cNvSpPr>
              <p:nvPr/>
            </p:nvSpPr>
            <p:spPr bwMode="auto">
              <a:xfrm>
                <a:off x="6418" y="4673"/>
                <a:ext cx="45" cy="288"/>
              </a:xfrm>
              <a:custGeom>
                <a:avLst/>
                <a:gdLst>
                  <a:gd name="T0" fmla="*/ 26 w 45"/>
                  <a:gd name="T1" fmla="*/ 0 h 288"/>
                  <a:gd name="T2" fmla="*/ 0 w 45"/>
                  <a:gd name="T3" fmla="*/ 276 h 288"/>
                  <a:gd name="T4" fmla="*/ 28 w 45"/>
                  <a:gd name="T5" fmla="*/ 288 h 288"/>
                  <a:gd name="T6" fmla="*/ 45 w 45"/>
                  <a:gd name="T7" fmla="*/ 22 h 288"/>
                  <a:gd name="T8" fmla="*/ 26 w 45"/>
                  <a:gd name="T9" fmla="*/ 0 h 288"/>
                  <a:gd name="T10" fmla="*/ 26 w 45"/>
                  <a:gd name="T11" fmla="*/ 0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8">
                    <a:moveTo>
                      <a:pt x="26" y="0"/>
                    </a:moveTo>
                    <a:lnTo>
                      <a:pt x="0" y="276"/>
                    </a:lnTo>
                    <a:lnTo>
                      <a:pt x="28" y="288"/>
                    </a:lnTo>
                    <a:lnTo>
                      <a:pt x="45" y="2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360"/>
              <p:cNvSpPr>
                <a:spLocks/>
              </p:cNvSpPr>
              <p:nvPr/>
            </p:nvSpPr>
            <p:spPr bwMode="auto">
              <a:xfrm>
                <a:off x="5712" y="3925"/>
                <a:ext cx="266" cy="722"/>
              </a:xfrm>
              <a:custGeom>
                <a:avLst/>
                <a:gdLst>
                  <a:gd name="T0" fmla="*/ 0 w 266"/>
                  <a:gd name="T1" fmla="*/ 28 h 722"/>
                  <a:gd name="T2" fmla="*/ 247 w 266"/>
                  <a:gd name="T3" fmla="*/ 240 h 722"/>
                  <a:gd name="T4" fmla="*/ 221 w 266"/>
                  <a:gd name="T5" fmla="*/ 710 h 722"/>
                  <a:gd name="T6" fmla="*/ 240 w 266"/>
                  <a:gd name="T7" fmla="*/ 722 h 722"/>
                  <a:gd name="T8" fmla="*/ 266 w 266"/>
                  <a:gd name="T9" fmla="*/ 228 h 722"/>
                  <a:gd name="T10" fmla="*/ 3 w 266"/>
                  <a:gd name="T11" fmla="*/ 0 h 722"/>
                  <a:gd name="T12" fmla="*/ 0 w 266"/>
                  <a:gd name="T13" fmla="*/ 28 h 722"/>
                  <a:gd name="T14" fmla="*/ 0 w 266"/>
                  <a:gd name="T15" fmla="*/ 28 h 7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722">
                    <a:moveTo>
                      <a:pt x="0" y="28"/>
                    </a:moveTo>
                    <a:lnTo>
                      <a:pt x="247" y="240"/>
                    </a:lnTo>
                    <a:lnTo>
                      <a:pt x="221" y="710"/>
                    </a:lnTo>
                    <a:lnTo>
                      <a:pt x="240" y="722"/>
                    </a:lnTo>
                    <a:lnTo>
                      <a:pt x="266" y="228"/>
                    </a:lnTo>
                    <a:lnTo>
                      <a:pt x="3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361"/>
              <p:cNvSpPr>
                <a:spLocks/>
              </p:cNvSpPr>
              <p:nvPr/>
            </p:nvSpPr>
            <p:spPr bwMode="auto">
              <a:xfrm>
                <a:off x="5745" y="3761"/>
                <a:ext cx="355" cy="977"/>
              </a:xfrm>
              <a:custGeom>
                <a:avLst/>
                <a:gdLst>
                  <a:gd name="T0" fmla="*/ 12 w 355"/>
                  <a:gd name="T1" fmla="*/ 0 h 977"/>
                  <a:gd name="T2" fmla="*/ 355 w 355"/>
                  <a:gd name="T3" fmla="*/ 349 h 977"/>
                  <a:gd name="T4" fmla="*/ 314 w 355"/>
                  <a:gd name="T5" fmla="*/ 977 h 977"/>
                  <a:gd name="T6" fmla="*/ 297 w 355"/>
                  <a:gd name="T7" fmla="*/ 960 h 977"/>
                  <a:gd name="T8" fmla="*/ 328 w 355"/>
                  <a:gd name="T9" fmla="*/ 361 h 977"/>
                  <a:gd name="T10" fmla="*/ 224 w 355"/>
                  <a:gd name="T11" fmla="*/ 409 h 977"/>
                  <a:gd name="T12" fmla="*/ 217 w 355"/>
                  <a:gd name="T13" fmla="*/ 385 h 977"/>
                  <a:gd name="T14" fmla="*/ 312 w 355"/>
                  <a:gd name="T15" fmla="*/ 337 h 977"/>
                  <a:gd name="T16" fmla="*/ 0 w 355"/>
                  <a:gd name="T17" fmla="*/ 26 h 977"/>
                  <a:gd name="T18" fmla="*/ 12 w 355"/>
                  <a:gd name="T19" fmla="*/ 0 h 977"/>
                  <a:gd name="T20" fmla="*/ 12 w 355"/>
                  <a:gd name="T21" fmla="*/ 0 h 9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5" h="977">
                    <a:moveTo>
                      <a:pt x="12" y="0"/>
                    </a:moveTo>
                    <a:lnTo>
                      <a:pt x="355" y="349"/>
                    </a:lnTo>
                    <a:lnTo>
                      <a:pt x="314" y="977"/>
                    </a:lnTo>
                    <a:lnTo>
                      <a:pt x="297" y="960"/>
                    </a:lnTo>
                    <a:lnTo>
                      <a:pt x="328" y="361"/>
                    </a:lnTo>
                    <a:lnTo>
                      <a:pt x="224" y="409"/>
                    </a:lnTo>
                    <a:lnTo>
                      <a:pt x="217" y="385"/>
                    </a:lnTo>
                    <a:lnTo>
                      <a:pt x="312" y="337"/>
                    </a:lnTo>
                    <a:lnTo>
                      <a:pt x="0" y="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362"/>
              <p:cNvSpPr>
                <a:spLocks/>
              </p:cNvSpPr>
              <p:nvPr/>
            </p:nvSpPr>
            <p:spPr bwMode="auto">
              <a:xfrm>
                <a:off x="5757" y="3378"/>
                <a:ext cx="364" cy="409"/>
              </a:xfrm>
              <a:custGeom>
                <a:avLst/>
                <a:gdLst>
                  <a:gd name="T0" fmla="*/ 354 w 364"/>
                  <a:gd name="T1" fmla="*/ 0 h 409"/>
                  <a:gd name="T2" fmla="*/ 331 w 364"/>
                  <a:gd name="T3" fmla="*/ 15 h 409"/>
                  <a:gd name="T4" fmla="*/ 271 w 364"/>
                  <a:gd name="T5" fmla="*/ 57 h 409"/>
                  <a:gd name="T6" fmla="*/ 200 w 364"/>
                  <a:gd name="T7" fmla="*/ 110 h 409"/>
                  <a:gd name="T8" fmla="*/ 143 w 364"/>
                  <a:gd name="T9" fmla="*/ 169 h 409"/>
                  <a:gd name="T10" fmla="*/ 93 w 364"/>
                  <a:gd name="T11" fmla="*/ 231 h 409"/>
                  <a:gd name="T12" fmla="*/ 48 w 364"/>
                  <a:gd name="T13" fmla="*/ 302 h 409"/>
                  <a:gd name="T14" fmla="*/ 12 w 364"/>
                  <a:gd name="T15" fmla="*/ 362 h 409"/>
                  <a:gd name="T16" fmla="*/ 0 w 364"/>
                  <a:gd name="T17" fmla="*/ 388 h 409"/>
                  <a:gd name="T18" fmla="*/ 7 w 364"/>
                  <a:gd name="T19" fmla="*/ 409 h 409"/>
                  <a:gd name="T20" fmla="*/ 29 w 364"/>
                  <a:gd name="T21" fmla="*/ 366 h 409"/>
                  <a:gd name="T22" fmla="*/ 95 w 364"/>
                  <a:gd name="T23" fmla="*/ 262 h 409"/>
                  <a:gd name="T24" fmla="*/ 207 w 364"/>
                  <a:gd name="T25" fmla="*/ 131 h 409"/>
                  <a:gd name="T26" fmla="*/ 364 w 364"/>
                  <a:gd name="T27" fmla="*/ 12 h 409"/>
                  <a:gd name="T28" fmla="*/ 354 w 364"/>
                  <a:gd name="T29" fmla="*/ 0 h 409"/>
                  <a:gd name="T30" fmla="*/ 354 w 364"/>
                  <a:gd name="T31" fmla="*/ 0 h 40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4" h="409">
                    <a:moveTo>
                      <a:pt x="354" y="0"/>
                    </a:moveTo>
                    <a:lnTo>
                      <a:pt x="331" y="15"/>
                    </a:lnTo>
                    <a:lnTo>
                      <a:pt x="271" y="57"/>
                    </a:lnTo>
                    <a:lnTo>
                      <a:pt x="200" y="110"/>
                    </a:lnTo>
                    <a:lnTo>
                      <a:pt x="143" y="169"/>
                    </a:lnTo>
                    <a:lnTo>
                      <a:pt x="93" y="231"/>
                    </a:lnTo>
                    <a:lnTo>
                      <a:pt x="48" y="302"/>
                    </a:lnTo>
                    <a:lnTo>
                      <a:pt x="12" y="362"/>
                    </a:lnTo>
                    <a:lnTo>
                      <a:pt x="0" y="388"/>
                    </a:lnTo>
                    <a:lnTo>
                      <a:pt x="7" y="409"/>
                    </a:lnTo>
                    <a:lnTo>
                      <a:pt x="29" y="366"/>
                    </a:lnTo>
                    <a:lnTo>
                      <a:pt x="95" y="262"/>
                    </a:lnTo>
                    <a:lnTo>
                      <a:pt x="207" y="131"/>
                    </a:lnTo>
                    <a:lnTo>
                      <a:pt x="364" y="12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363"/>
              <p:cNvSpPr>
                <a:spLocks/>
              </p:cNvSpPr>
              <p:nvPr/>
            </p:nvSpPr>
            <p:spPr bwMode="auto">
              <a:xfrm>
                <a:off x="6537" y="3331"/>
                <a:ext cx="107" cy="88"/>
              </a:xfrm>
              <a:custGeom>
                <a:avLst/>
                <a:gdLst>
                  <a:gd name="T0" fmla="*/ 0 w 107"/>
                  <a:gd name="T1" fmla="*/ 62 h 88"/>
                  <a:gd name="T2" fmla="*/ 12 w 107"/>
                  <a:gd name="T3" fmla="*/ 52 h 88"/>
                  <a:gd name="T4" fmla="*/ 43 w 107"/>
                  <a:gd name="T5" fmla="*/ 33 h 88"/>
                  <a:gd name="T6" fmla="*/ 78 w 107"/>
                  <a:gd name="T7" fmla="*/ 12 h 88"/>
                  <a:gd name="T8" fmla="*/ 107 w 107"/>
                  <a:gd name="T9" fmla="*/ 0 h 88"/>
                  <a:gd name="T10" fmla="*/ 104 w 107"/>
                  <a:gd name="T11" fmla="*/ 21 h 88"/>
                  <a:gd name="T12" fmla="*/ 0 w 107"/>
                  <a:gd name="T13" fmla="*/ 88 h 88"/>
                  <a:gd name="T14" fmla="*/ 0 w 107"/>
                  <a:gd name="T15" fmla="*/ 62 h 88"/>
                  <a:gd name="T16" fmla="*/ 0 w 107"/>
                  <a:gd name="T17" fmla="*/ 62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7" h="88">
                    <a:moveTo>
                      <a:pt x="0" y="62"/>
                    </a:moveTo>
                    <a:lnTo>
                      <a:pt x="12" y="52"/>
                    </a:lnTo>
                    <a:lnTo>
                      <a:pt x="43" y="33"/>
                    </a:lnTo>
                    <a:lnTo>
                      <a:pt x="78" y="12"/>
                    </a:lnTo>
                    <a:lnTo>
                      <a:pt x="107" y="0"/>
                    </a:lnTo>
                    <a:lnTo>
                      <a:pt x="104" y="21"/>
                    </a:lnTo>
                    <a:lnTo>
                      <a:pt x="0" y="8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364"/>
              <p:cNvSpPr>
                <a:spLocks/>
              </p:cNvSpPr>
              <p:nvPr/>
            </p:nvSpPr>
            <p:spPr bwMode="auto">
              <a:xfrm>
                <a:off x="6874" y="3134"/>
                <a:ext cx="376" cy="119"/>
              </a:xfrm>
              <a:custGeom>
                <a:avLst/>
                <a:gdLst>
                  <a:gd name="T0" fmla="*/ 0 w 376"/>
                  <a:gd name="T1" fmla="*/ 92 h 119"/>
                  <a:gd name="T2" fmla="*/ 36 w 376"/>
                  <a:gd name="T3" fmla="*/ 81 h 119"/>
                  <a:gd name="T4" fmla="*/ 126 w 376"/>
                  <a:gd name="T5" fmla="*/ 54 h 119"/>
                  <a:gd name="T6" fmla="*/ 245 w 376"/>
                  <a:gd name="T7" fmla="*/ 26 h 119"/>
                  <a:gd name="T8" fmla="*/ 371 w 376"/>
                  <a:gd name="T9" fmla="*/ 0 h 119"/>
                  <a:gd name="T10" fmla="*/ 376 w 376"/>
                  <a:gd name="T11" fmla="*/ 23 h 119"/>
                  <a:gd name="T12" fmla="*/ 331 w 376"/>
                  <a:gd name="T13" fmla="*/ 31 h 119"/>
                  <a:gd name="T14" fmla="*/ 228 w 376"/>
                  <a:gd name="T15" fmla="*/ 52 h 119"/>
                  <a:gd name="T16" fmla="*/ 105 w 376"/>
                  <a:gd name="T17" fmla="*/ 81 h 119"/>
                  <a:gd name="T18" fmla="*/ 5 w 376"/>
                  <a:gd name="T19" fmla="*/ 119 h 119"/>
                  <a:gd name="T20" fmla="*/ 0 w 376"/>
                  <a:gd name="T21" fmla="*/ 92 h 119"/>
                  <a:gd name="T22" fmla="*/ 0 w 376"/>
                  <a:gd name="T23" fmla="*/ 92 h 1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119">
                    <a:moveTo>
                      <a:pt x="0" y="92"/>
                    </a:moveTo>
                    <a:lnTo>
                      <a:pt x="36" y="81"/>
                    </a:lnTo>
                    <a:lnTo>
                      <a:pt x="126" y="54"/>
                    </a:lnTo>
                    <a:lnTo>
                      <a:pt x="245" y="26"/>
                    </a:lnTo>
                    <a:lnTo>
                      <a:pt x="371" y="0"/>
                    </a:lnTo>
                    <a:lnTo>
                      <a:pt x="376" y="23"/>
                    </a:lnTo>
                    <a:lnTo>
                      <a:pt x="331" y="31"/>
                    </a:lnTo>
                    <a:lnTo>
                      <a:pt x="228" y="52"/>
                    </a:lnTo>
                    <a:lnTo>
                      <a:pt x="105" y="81"/>
                    </a:lnTo>
                    <a:lnTo>
                      <a:pt x="5" y="119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365"/>
              <p:cNvSpPr>
                <a:spLocks/>
              </p:cNvSpPr>
              <p:nvPr/>
            </p:nvSpPr>
            <p:spPr bwMode="auto">
              <a:xfrm>
                <a:off x="7411" y="3060"/>
                <a:ext cx="309" cy="67"/>
              </a:xfrm>
              <a:custGeom>
                <a:avLst/>
                <a:gdLst>
                  <a:gd name="T0" fmla="*/ 3 w 309"/>
                  <a:gd name="T1" fmla="*/ 40 h 67"/>
                  <a:gd name="T2" fmla="*/ 43 w 309"/>
                  <a:gd name="T3" fmla="*/ 33 h 67"/>
                  <a:gd name="T4" fmla="*/ 138 w 309"/>
                  <a:gd name="T5" fmla="*/ 21 h 67"/>
                  <a:gd name="T6" fmla="*/ 243 w 309"/>
                  <a:gd name="T7" fmla="*/ 10 h 67"/>
                  <a:gd name="T8" fmla="*/ 309 w 309"/>
                  <a:gd name="T9" fmla="*/ 0 h 67"/>
                  <a:gd name="T10" fmla="*/ 302 w 309"/>
                  <a:gd name="T11" fmla="*/ 26 h 67"/>
                  <a:gd name="T12" fmla="*/ 269 w 309"/>
                  <a:gd name="T13" fmla="*/ 29 h 67"/>
                  <a:gd name="T14" fmla="*/ 195 w 309"/>
                  <a:gd name="T15" fmla="*/ 36 h 67"/>
                  <a:gd name="T16" fmla="*/ 103 w 309"/>
                  <a:gd name="T17" fmla="*/ 48 h 67"/>
                  <a:gd name="T18" fmla="*/ 12 w 309"/>
                  <a:gd name="T19" fmla="*/ 67 h 67"/>
                  <a:gd name="T20" fmla="*/ 3 w 309"/>
                  <a:gd name="T21" fmla="*/ 62 h 67"/>
                  <a:gd name="T22" fmla="*/ 3 w 309"/>
                  <a:gd name="T23" fmla="*/ 52 h 67"/>
                  <a:gd name="T24" fmla="*/ 0 w 309"/>
                  <a:gd name="T25" fmla="*/ 43 h 67"/>
                  <a:gd name="T26" fmla="*/ 3 w 309"/>
                  <a:gd name="T27" fmla="*/ 40 h 67"/>
                  <a:gd name="T28" fmla="*/ 3 w 309"/>
                  <a:gd name="T29" fmla="*/ 40 h 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9" h="67">
                    <a:moveTo>
                      <a:pt x="3" y="40"/>
                    </a:moveTo>
                    <a:lnTo>
                      <a:pt x="43" y="33"/>
                    </a:lnTo>
                    <a:lnTo>
                      <a:pt x="138" y="21"/>
                    </a:lnTo>
                    <a:lnTo>
                      <a:pt x="243" y="10"/>
                    </a:lnTo>
                    <a:lnTo>
                      <a:pt x="309" y="0"/>
                    </a:lnTo>
                    <a:lnTo>
                      <a:pt x="302" y="26"/>
                    </a:lnTo>
                    <a:lnTo>
                      <a:pt x="269" y="29"/>
                    </a:lnTo>
                    <a:lnTo>
                      <a:pt x="195" y="36"/>
                    </a:lnTo>
                    <a:lnTo>
                      <a:pt x="103" y="48"/>
                    </a:lnTo>
                    <a:lnTo>
                      <a:pt x="12" y="67"/>
                    </a:lnTo>
                    <a:lnTo>
                      <a:pt x="3" y="62"/>
                    </a:lnTo>
                    <a:lnTo>
                      <a:pt x="3" y="52"/>
                    </a:lnTo>
                    <a:lnTo>
                      <a:pt x="0" y="43"/>
                    </a:lnTo>
                    <a:lnTo>
                      <a:pt x="3" y="4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366"/>
              <p:cNvSpPr>
                <a:spLocks/>
              </p:cNvSpPr>
              <p:nvPr/>
            </p:nvSpPr>
            <p:spPr bwMode="auto">
              <a:xfrm>
                <a:off x="7395" y="2832"/>
                <a:ext cx="240" cy="74"/>
              </a:xfrm>
              <a:custGeom>
                <a:avLst/>
                <a:gdLst>
                  <a:gd name="T0" fmla="*/ 0 w 240"/>
                  <a:gd name="T1" fmla="*/ 55 h 74"/>
                  <a:gd name="T2" fmla="*/ 33 w 240"/>
                  <a:gd name="T3" fmla="*/ 45 h 74"/>
                  <a:gd name="T4" fmla="*/ 111 w 240"/>
                  <a:gd name="T5" fmla="*/ 26 h 74"/>
                  <a:gd name="T6" fmla="*/ 192 w 240"/>
                  <a:gd name="T7" fmla="*/ 7 h 74"/>
                  <a:gd name="T8" fmla="*/ 240 w 240"/>
                  <a:gd name="T9" fmla="*/ 0 h 74"/>
                  <a:gd name="T10" fmla="*/ 223 w 240"/>
                  <a:gd name="T11" fmla="*/ 21 h 74"/>
                  <a:gd name="T12" fmla="*/ 0 w 240"/>
                  <a:gd name="T13" fmla="*/ 74 h 74"/>
                  <a:gd name="T14" fmla="*/ 0 w 240"/>
                  <a:gd name="T15" fmla="*/ 55 h 74"/>
                  <a:gd name="T16" fmla="*/ 0 w 240"/>
                  <a:gd name="T17" fmla="*/ 55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74">
                    <a:moveTo>
                      <a:pt x="0" y="55"/>
                    </a:moveTo>
                    <a:lnTo>
                      <a:pt x="33" y="45"/>
                    </a:lnTo>
                    <a:lnTo>
                      <a:pt x="111" y="26"/>
                    </a:lnTo>
                    <a:lnTo>
                      <a:pt x="192" y="7"/>
                    </a:lnTo>
                    <a:lnTo>
                      <a:pt x="240" y="0"/>
                    </a:lnTo>
                    <a:lnTo>
                      <a:pt x="223" y="21"/>
                    </a:lnTo>
                    <a:lnTo>
                      <a:pt x="0" y="74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367"/>
              <p:cNvSpPr>
                <a:spLocks/>
              </p:cNvSpPr>
              <p:nvPr/>
            </p:nvSpPr>
            <p:spPr bwMode="auto">
              <a:xfrm>
                <a:off x="8485" y="2720"/>
                <a:ext cx="252" cy="29"/>
              </a:xfrm>
              <a:custGeom>
                <a:avLst/>
                <a:gdLst>
                  <a:gd name="T0" fmla="*/ 0 w 252"/>
                  <a:gd name="T1" fmla="*/ 0 h 29"/>
                  <a:gd name="T2" fmla="*/ 34 w 252"/>
                  <a:gd name="T3" fmla="*/ 3 h 29"/>
                  <a:gd name="T4" fmla="*/ 110 w 252"/>
                  <a:gd name="T5" fmla="*/ 7 h 29"/>
                  <a:gd name="T6" fmla="*/ 195 w 252"/>
                  <a:gd name="T7" fmla="*/ 12 h 29"/>
                  <a:gd name="T8" fmla="*/ 252 w 252"/>
                  <a:gd name="T9" fmla="*/ 17 h 29"/>
                  <a:gd name="T10" fmla="*/ 252 w 252"/>
                  <a:gd name="T11" fmla="*/ 29 h 29"/>
                  <a:gd name="T12" fmla="*/ 231 w 252"/>
                  <a:gd name="T13" fmla="*/ 26 h 29"/>
                  <a:gd name="T14" fmla="*/ 179 w 252"/>
                  <a:gd name="T15" fmla="*/ 24 h 29"/>
                  <a:gd name="T16" fmla="*/ 96 w 252"/>
                  <a:gd name="T17" fmla="*/ 19 h 29"/>
                  <a:gd name="T18" fmla="*/ 0 w 252"/>
                  <a:gd name="T19" fmla="*/ 15 h 29"/>
                  <a:gd name="T20" fmla="*/ 0 w 252"/>
                  <a:gd name="T21" fmla="*/ 0 h 29"/>
                  <a:gd name="T22" fmla="*/ 0 w 252"/>
                  <a:gd name="T23" fmla="*/ 0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2" h="29">
                    <a:moveTo>
                      <a:pt x="0" y="0"/>
                    </a:moveTo>
                    <a:lnTo>
                      <a:pt x="34" y="3"/>
                    </a:lnTo>
                    <a:lnTo>
                      <a:pt x="110" y="7"/>
                    </a:lnTo>
                    <a:lnTo>
                      <a:pt x="195" y="12"/>
                    </a:lnTo>
                    <a:lnTo>
                      <a:pt x="252" y="17"/>
                    </a:lnTo>
                    <a:lnTo>
                      <a:pt x="252" y="29"/>
                    </a:lnTo>
                    <a:lnTo>
                      <a:pt x="231" y="26"/>
                    </a:lnTo>
                    <a:lnTo>
                      <a:pt x="179" y="24"/>
                    </a:lnTo>
                    <a:lnTo>
                      <a:pt x="96" y="19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368"/>
              <p:cNvSpPr>
                <a:spLocks/>
              </p:cNvSpPr>
              <p:nvPr/>
            </p:nvSpPr>
            <p:spPr bwMode="auto">
              <a:xfrm>
                <a:off x="5696" y="2827"/>
                <a:ext cx="4222" cy="2291"/>
              </a:xfrm>
              <a:custGeom>
                <a:avLst/>
                <a:gdLst>
                  <a:gd name="T0" fmla="*/ 3524 w 4222"/>
                  <a:gd name="T1" fmla="*/ 26 h 2291"/>
                  <a:gd name="T2" fmla="*/ 3940 w 4222"/>
                  <a:gd name="T3" fmla="*/ 240 h 2291"/>
                  <a:gd name="T4" fmla="*/ 4206 w 4222"/>
                  <a:gd name="T5" fmla="*/ 644 h 2291"/>
                  <a:gd name="T6" fmla="*/ 4196 w 4222"/>
                  <a:gd name="T7" fmla="*/ 1027 h 2291"/>
                  <a:gd name="T8" fmla="*/ 4051 w 4222"/>
                  <a:gd name="T9" fmla="*/ 1293 h 2291"/>
                  <a:gd name="T10" fmla="*/ 3655 w 4222"/>
                  <a:gd name="T11" fmla="*/ 1687 h 2291"/>
                  <a:gd name="T12" fmla="*/ 3300 w 4222"/>
                  <a:gd name="T13" fmla="*/ 1934 h 2291"/>
                  <a:gd name="T14" fmla="*/ 2823 w 4222"/>
                  <a:gd name="T15" fmla="*/ 2139 h 2291"/>
                  <a:gd name="T16" fmla="*/ 2207 w 4222"/>
                  <a:gd name="T17" fmla="*/ 2255 h 2291"/>
                  <a:gd name="T18" fmla="*/ 1428 w 4222"/>
                  <a:gd name="T19" fmla="*/ 2291 h 2291"/>
                  <a:gd name="T20" fmla="*/ 727 w 4222"/>
                  <a:gd name="T21" fmla="*/ 2122 h 2291"/>
                  <a:gd name="T22" fmla="*/ 206 w 4222"/>
                  <a:gd name="T23" fmla="*/ 1792 h 2291"/>
                  <a:gd name="T24" fmla="*/ 0 w 4222"/>
                  <a:gd name="T25" fmla="*/ 1381 h 2291"/>
                  <a:gd name="T26" fmla="*/ 28 w 4222"/>
                  <a:gd name="T27" fmla="*/ 1027 h 2291"/>
                  <a:gd name="T28" fmla="*/ 71 w 4222"/>
                  <a:gd name="T29" fmla="*/ 960 h 2291"/>
                  <a:gd name="T30" fmla="*/ 38 w 4222"/>
                  <a:gd name="T31" fmla="*/ 1081 h 2291"/>
                  <a:gd name="T32" fmla="*/ 21 w 4222"/>
                  <a:gd name="T33" fmla="*/ 1338 h 2291"/>
                  <a:gd name="T34" fmla="*/ 123 w 4222"/>
                  <a:gd name="T35" fmla="*/ 1640 h 2291"/>
                  <a:gd name="T36" fmla="*/ 406 w 4222"/>
                  <a:gd name="T37" fmla="*/ 1925 h 2291"/>
                  <a:gd name="T38" fmla="*/ 829 w 4222"/>
                  <a:gd name="T39" fmla="*/ 2139 h 2291"/>
                  <a:gd name="T40" fmla="*/ 1197 w 4222"/>
                  <a:gd name="T41" fmla="*/ 2243 h 2291"/>
                  <a:gd name="T42" fmla="*/ 1665 w 4222"/>
                  <a:gd name="T43" fmla="*/ 2269 h 2291"/>
                  <a:gd name="T44" fmla="*/ 2298 w 4222"/>
                  <a:gd name="T45" fmla="*/ 2227 h 2291"/>
                  <a:gd name="T46" fmla="*/ 2899 w 4222"/>
                  <a:gd name="T47" fmla="*/ 2082 h 2291"/>
                  <a:gd name="T48" fmla="*/ 3324 w 4222"/>
                  <a:gd name="T49" fmla="*/ 1896 h 2291"/>
                  <a:gd name="T50" fmla="*/ 3702 w 4222"/>
                  <a:gd name="T51" fmla="*/ 1590 h 2291"/>
                  <a:gd name="T52" fmla="*/ 4018 w 4222"/>
                  <a:gd name="T53" fmla="*/ 1295 h 2291"/>
                  <a:gd name="T54" fmla="*/ 4151 w 4222"/>
                  <a:gd name="T55" fmla="*/ 1067 h 2291"/>
                  <a:gd name="T56" fmla="*/ 4203 w 4222"/>
                  <a:gd name="T57" fmla="*/ 803 h 2291"/>
                  <a:gd name="T58" fmla="*/ 4144 w 4222"/>
                  <a:gd name="T59" fmla="*/ 551 h 2291"/>
                  <a:gd name="T60" fmla="*/ 4018 w 4222"/>
                  <a:gd name="T61" fmla="*/ 338 h 2291"/>
                  <a:gd name="T62" fmla="*/ 3785 w 4222"/>
                  <a:gd name="T63" fmla="*/ 171 h 2291"/>
                  <a:gd name="T64" fmla="*/ 3441 w 4222"/>
                  <a:gd name="T65" fmla="*/ 24 h 2291"/>
                  <a:gd name="T66" fmla="*/ 3445 w 4222"/>
                  <a:gd name="T67" fmla="*/ 0 h 22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22" h="2291">
                    <a:moveTo>
                      <a:pt x="3445" y="0"/>
                    </a:moveTo>
                    <a:lnTo>
                      <a:pt x="3524" y="26"/>
                    </a:lnTo>
                    <a:lnTo>
                      <a:pt x="3716" y="107"/>
                    </a:lnTo>
                    <a:lnTo>
                      <a:pt x="3940" y="240"/>
                    </a:lnTo>
                    <a:lnTo>
                      <a:pt x="4118" y="428"/>
                    </a:lnTo>
                    <a:lnTo>
                      <a:pt x="4206" y="644"/>
                    </a:lnTo>
                    <a:lnTo>
                      <a:pt x="4222" y="851"/>
                    </a:lnTo>
                    <a:lnTo>
                      <a:pt x="4196" y="1027"/>
                    </a:lnTo>
                    <a:lnTo>
                      <a:pt x="4156" y="1153"/>
                    </a:lnTo>
                    <a:lnTo>
                      <a:pt x="4051" y="1293"/>
                    </a:lnTo>
                    <a:lnTo>
                      <a:pt x="3866" y="1490"/>
                    </a:lnTo>
                    <a:lnTo>
                      <a:pt x="3655" y="1687"/>
                    </a:lnTo>
                    <a:lnTo>
                      <a:pt x="3474" y="1832"/>
                    </a:lnTo>
                    <a:lnTo>
                      <a:pt x="3300" y="1934"/>
                    </a:lnTo>
                    <a:lnTo>
                      <a:pt x="3079" y="2044"/>
                    </a:lnTo>
                    <a:lnTo>
                      <a:pt x="2823" y="2139"/>
                    </a:lnTo>
                    <a:lnTo>
                      <a:pt x="2538" y="2208"/>
                    </a:lnTo>
                    <a:lnTo>
                      <a:pt x="2207" y="2255"/>
                    </a:lnTo>
                    <a:lnTo>
                      <a:pt x="1825" y="2291"/>
                    </a:lnTo>
                    <a:lnTo>
                      <a:pt x="1428" y="2291"/>
                    </a:lnTo>
                    <a:lnTo>
                      <a:pt x="1059" y="2236"/>
                    </a:lnTo>
                    <a:lnTo>
                      <a:pt x="727" y="2122"/>
                    </a:lnTo>
                    <a:lnTo>
                      <a:pt x="437" y="1972"/>
                    </a:lnTo>
                    <a:lnTo>
                      <a:pt x="206" y="1792"/>
                    </a:lnTo>
                    <a:lnTo>
                      <a:pt x="61" y="1595"/>
                    </a:lnTo>
                    <a:lnTo>
                      <a:pt x="0" y="1381"/>
                    </a:lnTo>
                    <a:lnTo>
                      <a:pt x="0" y="1181"/>
                    </a:lnTo>
                    <a:lnTo>
                      <a:pt x="28" y="1027"/>
                    </a:lnTo>
                    <a:lnTo>
                      <a:pt x="54" y="951"/>
                    </a:lnTo>
                    <a:lnTo>
                      <a:pt x="71" y="960"/>
                    </a:lnTo>
                    <a:lnTo>
                      <a:pt x="59" y="993"/>
                    </a:lnTo>
                    <a:lnTo>
                      <a:pt x="38" y="1081"/>
                    </a:lnTo>
                    <a:lnTo>
                      <a:pt x="19" y="1203"/>
                    </a:lnTo>
                    <a:lnTo>
                      <a:pt x="21" y="1338"/>
                    </a:lnTo>
                    <a:lnTo>
                      <a:pt x="52" y="1483"/>
                    </a:lnTo>
                    <a:lnTo>
                      <a:pt x="123" y="1640"/>
                    </a:lnTo>
                    <a:lnTo>
                      <a:pt x="240" y="1792"/>
                    </a:lnTo>
                    <a:lnTo>
                      <a:pt x="406" y="1925"/>
                    </a:lnTo>
                    <a:lnTo>
                      <a:pt x="615" y="2041"/>
                    </a:lnTo>
                    <a:lnTo>
                      <a:pt x="829" y="2139"/>
                    </a:lnTo>
                    <a:lnTo>
                      <a:pt x="1031" y="2208"/>
                    </a:lnTo>
                    <a:lnTo>
                      <a:pt x="1197" y="2243"/>
                    </a:lnTo>
                    <a:lnTo>
                      <a:pt x="1392" y="2260"/>
                    </a:lnTo>
                    <a:lnTo>
                      <a:pt x="1665" y="2269"/>
                    </a:lnTo>
                    <a:lnTo>
                      <a:pt x="1977" y="2260"/>
                    </a:lnTo>
                    <a:lnTo>
                      <a:pt x="2298" y="2227"/>
                    </a:lnTo>
                    <a:lnTo>
                      <a:pt x="2606" y="2162"/>
                    </a:lnTo>
                    <a:lnTo>
                      <a:pt x="2899" y="2082"/>
                    </a:lnTo>
                    <a:lnTo>
                      <a:pt x="3146" y="1989"/>
                    </a:lnTo>
                    <a:lnTo>
                      <a:pt x="3324" y="1896"/>
                    </a:lnTo>
                    <a:lnTo>
                      <a:pt x="3493" y="1766"/>
                    </a:lnTo>
                    <a:lnTo>
                      <a:pt x="3702" y="1590"/>
                    </a:lnTo>
                    <a:lnTo>
                      <a:pt x="3897" y="1416"/>
                    </a:lnTo>
                    <a:lnTo>
                      <a:pt x="4018" y="1295"/>
                    </a:lnTo>
                    <a:lnTo>
                      <a:pt x="4087" y="1195"/>
                    </a:lnTo>
                    <a:lnTo>
                      <a:pt x="4151" y="1067"/>
                    </a:lnTo>
                    <a:lnTo>
                      <a:pt x="4196" y="929"/>
                    </a:lnTo>
                    <a:lnTo>
                      <a:pt x="4203" y="803"/>
                    </a:lnTo>
                    <a:lnTo>
                      <a:pt x="4182" y="677"/>
                    </a:lnTo>
                    <a:lnTo>
                      <a:pt x="4144" y="551"/>
                    </a:lnTo>
                    <a:lnTo>
                      <a:pt x="4089" y="433"/>
                    </a:lnTo>
                    <a:lnTo>
                      <a:pt x="4018" y="338"/>
                    </a:lnTo>
                    <a:lnTo>
                      <a:pt x="3918" y="254"/>
                    </a:lnTo>
                    <a:lnTo>
                      <a:pt x="3785" y="171"/>
                    </a:lnTo>
                    <a:lnTo>
                      <a:pt x="3624" y="90"/>
                    </a:lnTo>
                    <a:lnTo>
                      <a:pt x="3441" y="24"/>
                    </a:lnTo>
                    <a:lnTo>
                      <a:pt x="3445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369"/>
              <p:cNvSpPr>
                <a:spLocks/>
              </p:cNvSpPr>
              <p:nvPr/>
            </p:nvSpPr>
            <p:spPr bwMode="auto">
              <a:xfrm>
                <a:off x="6435" y="2716"/>
                <a:ext cx="194" cy="415"/>
              </a:xfrm>
              <a:custGeom>
                <a:avLst/>
                <a:gdLst>
                  <a:gd name="T0" fmla="*/ 194 w 194"/>
                  <a:gd name="T1" fmla="*/ 0 h 415"/>
                  <a:gd name="T2" fmla="*/ 50 w 194"/>
                  <a:gd name="T3" fmla="*/ 30 h 415"/>
                  <a:gd name="T4" fmla="*/ 0 w 194"/>
                  <a:gd name="T5" fmla="*/ 128 h 415"/>
                  <a:gd name="T6" fmla="*/ 9 w 194"/>
                  <a:gd name="T7" fmla="*/ 313 h 415"/>
                  <a:gd name="T8" fmla="*/ 26 w 194"/>
                  <a:gd name="T9" fmla="*/ 337 h 415"/>
                  <a:gd name="T10" fmla="*/ 21 w 194"/>
                  <a:gd name="T11" fmla="*/ 130 h 415"/>
                  <a:gd name="T12" fmla="*/ 54 w 194"/>
                  <a:gd name="T13" fmla="*/ 52 h 415"/>
                  <a:gd name="T14" fmla="*/ 64 w 194"/>
                  <a:gd name="T15" fmla="*/ 380 h 415"/>
                  <a:gd name="T16" fmla="*/ 85 w 194"/>
                  <a:gd name="T17" fmla="*/ 415 h 415"/>
                  <a:gd name="T18" fmla="*/ 76 w 194"/>
                  <a:gd name="T19" fmla="*/ 47 h 415"/>
                  <a:gd name="T20" fmla="*/ 183 w 194"/>
                  <a:gd name="T21" fmla="*/ 30 h 415"/>
                  <a:gd name="T22" fmla="*/ 194 w 194"/>
                  <a:gd name="T23" fmla="*/ 0 h 415"/>
                  <a:gd name="T24" fmla="*/ 194 w 194"/>
                  <a:gd name="T25" fmla="*/ 0 h 4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415">
                    <a:moveTo>
                      <a:pt x="194" y="0"/>
                    </a:moveTo>
                    <a:lnTo>
                      <a:pt x="50" y="30"/>
                    </a:lnTo>
                    <a:lnTo>
                      <a:pt x="0" y="128"/>
                    </a:lnTo>
                    <a:lnTo>
                      <a:pt x="9" y="313"/>
                    </a:lnTo>
                    <a:lnTo>
                      <a:pt x="26" y="337"/>
                    </a:lnTo>
                    <a:lnTo>
                      <a:pt x="21" y="130"/>
                    </a:lnTo>
                    <a:lnTo>
                      <a:pt x="54" y="52"/>
                    </a:lnTo>
                    <a:lnTo>
                      <a:pt x="64" y="380"/>
                    </a:lnTo>
                    <a:lnTo>
                      <a:pt x="85" y="415"/>
                    </a:lnTo>
                    <a:lnTo>
                      <a:pt x="76" y="47"/>
                    </a:lnTo>
                    <a:lnTo>
                      <a:pt x="183" y="30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370"/>
              <p:cNvSpPr>
                <a:spLocks/>
              </p:cNvSpPr>
              <p:nvPr/>
            </p:nvSpPr>
            <p:spPr bwMode="auto">
              <a:xfrm>
                <a:off x="7549" y="4172"/>
                <a:ext cx="45" cy="133"/>
              </a:xfrm>
              <a:custGeom>
                <a:avLst/>
                <a:gdLst>
                  <a:gd name="T0" fmla="*/ 17 w 45"/>
                  <a:gd name="T1" fmla="*/ 0 h 133"/>
                  <a:gd name="T2" fmla="*/ 19 w 45"/>
                  <a:gd name="T3" fmla="*/ 19 h 133"/>
                  <a:gd name="T4" fmla="*/ 26 w 45"/>
                  <a:gd name="T5" fmla="*/ 60 h 133"/>
                  <a:gd name="T6" fmla="*/ 33 w 45"/>
                  <a:gd name="T7" fmla="*/ 105 h 133"/>
                  <a:gd name="T8" fmla="*/ 45 w 45"/>
                  <a:gd name="T9" fmla="*/ 133 h 133"/>
                  <a:gd name="T10" fmla="*/ 33 w 45"/>
                  <a:gd name="T11" fmla="*/ 133 h 133"/>
                  <a:gd name="T12" fmla="*/ 26 w 45"/>
                  <a:gd name="T13" fmla="*/ 121 h 133"/>
                  <a:gd name="T14" fmla="*/ 19 w 45"/>
                  <a:gd name="T15" fmla="*/ 90 h 133"/>
                  <a:gd name="T16" fmla="*/ 7 w 45"/>
                  <a:gd name="T17" fmla="*/ 48 h 133"/>
                  <a:gd name="T18" fmla="*/ 0 w 45"/>
                  <a:gd name="T19" fmla="*/ 7 h 133"/>
                  <a:gd name="T20" fmla="*/ 17 w 45"/>
                  <a:gd name="T21" fmla="*/ 0 h 133"/>
                  <a:gd name="T22" fmla="*/ 17 w 4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133">
                    <a:moveTo>
                      <a:pt x="17" y="0"/>
                    </a:moveTo>
                    <a:lnTo>
                      <a:pt x="19" y="19"/>
                    </a:lnTo>
                    <a:lnTo>
                      <a:pt x="26" y="60"/>
                    </a:lnTo>
                    <a:lnTo>
                      <a:pt x="33" y="105"/>
                    </a:lnTo>
                    <a:lnTo>
                      <a:pt x="45" y="133"/>
                    </a:lnTo>
                    <a:lnTo>
                      <a:pt x="33" y="133"/>
                    </a:lnTo>
                    <a:lnTo>
                      <a:pt x="26" y="121"/>
                    </a:lnTo>
                    <a:lnTo>
                      <a:pt x="19" y="90"/>
                    </a:lnTo>
                    <a:lnTo>
                      <a:pt x="7" y="48"/>
                    </a:lnTo>
                    <a:lnTo>
                      <a:pt x="0" y="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371"/>
              <p:cNvSpPr>
                <a:spLocks/>
              </p:cNvSpPr>
              <p:nvPr/>
            </p:nvSpPr>
            <p:spPr bwMode="auto">
              <a:xfrm>
                <a:off x="7048" y="2464"/>
                <a:ext cx="54" cy="722"/>
              </a:xfrm>
              <a:custGeom>
                <a:avLst/>
                <a:gdLst>
                  <a:gd name="T0" fmla="*/ 16 w 54"/>
                  <a:gd name="T1" fmla="*/ 12 h 722"/>
                  <a:gd name="T2" fmla="*/ 21 w 54"/>
                  <a:gd name="T3" fmla="*/ 38 h 722"/>
                  <a:gd name="T4" fmla="*/ 35 w 54"/>
                  <a:gd name="T5" fmla="*/ 109 h 722"/>
                  <a:gd name="T6" fmla="*/ 50 w 54"/>
                  <a:gd name="T7" fmla="*/ 199 h 722"/>
                  <a:gd name="T8" fmla="*/ 54 w 54"/>
                  <a:gd name="T9" fmla="*/ 292 h 722"/>
                  <a:gd name="T10" fmla="*/ 50 w 54"/>
                  <a:gd name="T11" fmla="*/ 406 h 722"/>
                  <a:gd name="T12" fmla="*/ 38 w 54"/>
                  <a:gd name="T13" fmla="*/ 551 h 722"/>
                  <a:gd name="T14" fmla="*/ 28 w 54"/>
                  <a:gd name="T15" fmla="*/ 670 h 722"/>
                  <a:gd name="T16" fmla="*/ 26 w 54"/>
                  <a:gd name="T17" fmla="*/ 722 h 722"/>
                  <a:gd name="T18" fmla="*/ 12 w 54"/>
                  <a:gd name="T19" fmla="*/ 722 h 722"/>
                  <a:gd name="T20" fmla="*/ 16 w 54"/>
                  <a:gd name="T21" fmla="*/ 663 h 722"/>
                  <a:gd name="T22" fmla="*/ 28 w 54"/>
                  <a:gd name="T23" fmla="*/ 525 h 722"/>
                  <a:gd name="T24" fmla="*/ 40 w 54"/>
                  <a:gd name="T25" fmla="*/ 373 h 722"/>
                  <a:gd name="T26" fmla="*/ 45 w 54"/>
                  <a:gd name="T27" fmla="*/ 273 h 722"/>
                  <a:gd name="T28" fmla="*/ 35 w 54"/>
                  <a:gd name="T29" fmla="*/ 199 h 722"/>
                  <a:gd name="T30" fmla="*/ 19 w 54"/>
                  <a:gd name="T31" fmla="*/ 109 h 722"/>
                  <a:gd name="T32" fmla="*/ 4 w 54"/>
                  <a:gd name="T33" fmla="*/ 31 h 722"/>
                  <a:gd name="T34" fmla="*/ 0 w 54"/>
                  <a:gd name="T35" fmla="*/ 0 h 722"/>
                  <a:gd name="T36" fmla="*/ 16 w 54"/>
                  <a:gd name="T37" fmla="*/ 12 h 722"/>
                  <a:gd name="T38" fmla="*/ 16 w 54"/>
                  <a:gd name="T39" fmla="*/ 12 h 7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4" h="722">
                    <a:moveTo>
                      <a:pt x="16" y="12"/>
                    </a:moveTo>
                    <a:lnTo>
                      <a:pt x="21" y="38"/>
                    </a:lnTo>
                    <a:lnTo>
                      <a:pt x="35" y="109"/>
                    </a:lnTo>
                    <a:lnTo>
                      <a:pt x="50" y="199"/>
                    </a:lnTo>
                    <a:lnTo>
                      <a:pt x="54" y="292"/>
                    </a:lnTo>
                    <a:lnTo>
                      <a:pt x="50" y="406"/>
                    </a:lnTo>
                    <a:lnTo>
                      <a:pt x="38" y="551"/>
                    </a:lnTo>
                    <a:lnTo>
                      <a:pt x="28" y="670"/>
                    </a:lnTo>
                    <a:lnTo>
                      <a:pt x="26" y="722"/>
                    </a:lnTo>
                    <a:lnTo>
                      <a:pt x="12" y="722"/>
                    </a:lnTo>
                    <a:lnTo>
                      <a:pt x="16" y="663"/>
                    </a:lnTo>
                    <a:lnTo>
                      <a:pt x="28" y="525"/>
                    </a:lnTo>
                    <a:lnTo>
                      <a:pt x="40" y="373"/>
                    </a:lnTo>
                    <a:lnTo>
                      <a:pt x="45" y="273"/>
                    </a:lnTo>
                    <a:lnTo>
                      <a:pt x="35" y="199"/>
                    </a:lnTo>
                    <a:lnTo>
                      <a:pt x="19" y="109"/>
                    </a:lnTo>
                    <a:lnTo>
                      <a:pt x="4" y="31"/>
                    </a:lnTo>
                    <a:lnTo>
                      <a:pt x="0" y="0"/>
                    </a:lnTo>
                    <a:lnTo>
                      <a:pt x="16" y="12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372"/>
              <p:cNvSpPr>
                <a:spLocks/>
              </p:cNvSpPr>
              <p:nvPr/>
            </p:nvSpPr>
            <p:spPr bwMode="auto">
              <a:xfrm>
                <a:off x="7138" y="2476"/>
                <a:ext cx="55" cy="689"/>
              </a:xfrm>
              <a:custGeom>
                <a:avLst/>
                <a:gdLst>
                  <a:gd name="T0" fmla="*/ 17 w 55"/>
                  <a:gd name="T1" fmla="*/ 14 h 689"/>
                  <a:gd name="T2" fmla="*/ 21 w 55"/>
                  <a:gd name="T3" fmla="*/ 40 h 689"/>
                  <a:gd name="T4" fmla="*/ 36 w 55"/>
                  <a:gd name="T5" fmla="*/ 109 h 689"/>
                  <a:gd name="T6" fmla="*/ 50 w 55"/>
                  <a:gd name="T7" fmla="*/ 199 h 689"/>
                  <a:gd name="T8" fmla="*/ 55 w 55"/>
                  <a:gd name="T9" fmla="*/ 292 h 689"/>
                  <a:gd name="T10" fmla="*/ 50 w 55"/>
                  <a:gd name="T11" fmla="*/ 401 h 689"/>
                  <a:gd name="T12" fmla="*/ 40 w 55"/>
                  <a:gd name="T13" fmla="*/ 534 h 689"/>
                  <a:gd name="T14" fmla="*/ 33 w 55"/>
                  <a:gd name="T15" fmla="*/ 641 h 689"/>
                  <a:gd name="T16" fmla="*/ 29 w 55"/>
                  <a:gd name="T17" fmla="*/ 689 h 689"/>
                  <a:gd name="T18" fmla="*/ 21 w 55"/>
                  <a:gd name="T19" fmla="*/ 689 h 689"/>
                  <a:gd name="T20" fmla="*/ 24 w 55"/>
                  <a:gd name="T21" fmla="*/ 632 h 689"/>
                  <a:gd name="T22" fmla="*/ 33 w 55"/>
                  <a:gd name="T23" fmla="*/ 508 h 689"/>
                  <a:gd name="T24" fmla="*/ 40 w 55"/>
                  <a:gd name="T25" fmla="*/ 368 h 689"/>
                  <a:gd name="T26" fmla="*/ 43 w 55"/>
                  <a:gd name="T27" fmla="*/ 278 h 689"/>
                  <a:gd name="T28" fmla="*/ 36 w 55"/>
                  <a:gd name="T29" fmla="*/ 204 h 689"/>
                  <a:gd name="T30" fmla="*/ 21 w 55"/>
                  <a:gd name="T31" fmla="*/ 111 h 689"/>
                  <a:gd name="T32" fmla="*/ 7 w 55"/>
                  <a:gd name="T33" fmla="*/ 33 h 689"/>
                  <a:gd name="T34" fmla="*/ 0 w 55"/>
                  <a:gd name="T35" fmla="*/ 0 h 689"/>
                  <a:gd name="T36" fmla="*/ 17 w 55"/>
                  <a:gd name="T37" fmla="*/ 14 h 689"/>
                  <a:gd name="T38" fmla="*/ 17 w 55"/>
                  <a:gd name="T39" fmla="*/ 14 h 68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" h="689">
                    <a:moveTo>
                      <a:pt x="17" y="14"/>
                    </a:moveTo>
                    <a:lnTo>
                      <a:pt x="21" y="40"/>
                    </a:lnTo>
                    <a:lnTo>
                      <a:pt x="36" y="109"/>
                    </a:lnTo>
                    <a:lnTo>
                      <a:pt x="50" y="199"/>
                    </a:lnTo>
                    <a:lnTo>
                      <a:pt x="55" y="292"/>
                    </a:lnTo>
                    <a:lnTo>
                      <a:pt x="50" y="401"/>
                    </a:lnTo>
                    <a:lnTo>
                      <a:pt x="40" y="534"/>
                    </a:lnTo>
                    <a:lnTo>
                      <a:pt x="33" y="641"/>
                    </a:lnTo>
                    <a:lnTo>
                      <a:pt x="29" y="689"/>
                    </a:lnTo>
                    <a:lnTo>
                      <a:pt x="21" y="689"/>
                    </a:lnTo>
                    <a:lnTo>
                      <a:pt x="24" y="632"/>
                    </a:lnTo>
                    <a:lnTo>
                      <a:pt x="33" y="508"/>
                    </a:lnTo>
                    <a:lnTo>
                      <a:pt x="40" y="368"/>
                    </a:lnTo>
                    <a:lnTo>
                      <a:pt x="43" y="278"/>
                    </a:lnTo>
                    <a:lnTo>
                      <a:pt x="36" y="204"/>
                    </a:lnTo>
                    <a:lnTo>
                      <a:pt x="21" y="111"/>
                    </a:lnTo>
                    <a:lnTo>
                      <a:pt x="7" y="33"/>
                    </a:lnTo>
                    <a:lnTo>
                      <a:pt x="0" y="0"/>
                    </a:lnTo>
                    <a:lnTo>
                      <a:pt x="17" y="14"/>
                    </a:lnTo>
                    <a:close/>
                  </a:path>
                </a:pathLst>
              </a:custGeom>
              <a:solidFill>
                <a:srgbClr val="121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373"/>
              <p:cNvSpPr>
                <a:spLocks/>
              </p:cNvSpPr>
              <p:nvPr/>
            </p:nvSpPr>
            <p:spPr bwMode="auto">
              <a:xfrm>
                <a:off x="8908" y="3526"/>
                <a:ext cx="43" cy="35"/>
              </a:xfrm>
              <a:custGeom>
                <a:avLst/>
                <a:gdLst>
                  <a:gd name="T0" fmla="*/ 15 w 43"/>
                  <a:gd name="T1" fmla="*/ 16 h 35"/>
                  <a:gd name="T2" fmla="*/ 19 w 43"/>
                  <a:gd name="T3" fmla="*/ 0 h 35"/>
                  <a:gd name="T4" fmla="*/ 31 w 43"/>
                  <a:gd name="T5" fmla="*/ 14 h 35"/>
                  <a:gd name="T6" fmla="*/ 43 w 43"/>
                  <a:gd name="T7" fmla="*/ 14 h 35"/>
                  <a:gd name="T8" fmla="*/ 36 w 43"/>
                  <a:gd name="T9" fmla="*/ 24 h 35"/>
                  <a:gd name="T10" fmla="*/ 36 w 43"/>
                  <a:gd name="T11" fmla="*/ 35 h 35"/>
                  <a:gd name="T12" fmla="*/ 27 w 43"/>
                  <a:gd name="T13" fmla="*/ 26 h 35"/>
                  <a:gd name="T14" fmla="*/ 8 w 43"/>
                  <a:gd name="T15" fmla="*/ 35 h 35"/>
                  <a:gd name="T16" fmla="*/ 3 w 43"/>
                  <a:gd name="T17" fmla="*/ 21 h 35"/>
                  <a:gd name="T18" fmla="*/ 0 w 43"/>
                  <a:gd name="T19" fmla="*/ 7 h 35"/>
                  <a:gd name="T20" fmla="*/ 15 w 43"/>
                  <a:gd name="T21" fmla="*/ 16 h 35"/>
                  <a:gd name="T22" fmla="*/ 15 w 43"/>
                  <a:gd name="T23" fmla="*/ 1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35">
                    <a:moveTo>
                      <a:pt x="15" y="16"/>
                    </a:moveTo>
                    <a:lnTo>
                      <a:pt x="19" y="0"/>
                    </a:lnTo>
                    <a:lnTo>
                      <a:pt x="31" y="14"/>
                    </a:lnTo>
                    <a:lnTo>
                      <a:pt x="43" y="14"/>
                    </a:lnTo>
                    <a:lnTo>
                      <a:pt x="36" y="24"/>
                    </a:lnTo>
                    <a:lnTo>
                      <a:pt x="36" y="35"/>
                    </a:lnTo>
                    <a:lnTo>
                      <a:pt x="27" y="26"/>
                    </a:lnTo>
                    <a:lnTo>
                      <a:pt x="8" y="35"/>
                    </a:lnTo>
                    <a:lnTo>
                      <a:pt x="3" y="21"/>
                    </a:lnTo>
                    <a:lnTo>
                      <a:pt x="0" y="7"/>
                    </a:ln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374"/>
              <p:cNvSpPr>
                <a:spLocks/>
              </p:cNvSpPr>
              <p:nvPr/>
            </p:nvSpPr>
            <p:spPr bwMode="auto">
              <a:xfrm>
                <a:off x="8908" y="3578"/>
                <a:ext cx="41" cy="38"/>
              </a:xfrm>
              <a:custGeom>
                <a:avLst/>
                <a:gdLst>
                  <a:gd name="T0" fmla="*/ 15 w 41"/>
                  <a:gd name="T1" fmla="*/ 17 h 38"/>
                  <a:gd name="T2" fmla="*/ 17 w 41"/>
                  <a:gd name="T3" fmla="*/ 0 h 38"/>
                  <a:gd name="T4" fmla="*/ 27 w 41"/>
                  <a:gd name="T5" fmla="*/ 10 h 38"/>
                  <a:gd name="T6" fmla="*/ 41 w 41"/>
                  <a:gd name="T7" fmla="*/ 5 h 38"/>
                  <a:gd name="T8" fmla="*/ 31 w 41"/>
                  <a:gd name="T9" fmla="*/ 17 h 38"/>
                  <a:gd name="T10" fmla="*/ 41 w 41"/>
                  <a:gd name="T11" fmla="*/ 33 h 38"/>
                  <a:gd name="T12" fmla="*/ 27 w 41"/>
                  <a:gd name="T13" fmla="*/ 26 h 38"/>
                  <a:gd name="T14" fmla="*/ 12 w 41"/>
                  <a:gd name="T15" fmla="*/ 38 h 38"/>
                  <a:gd name="T16" fmla="*/ 15 w 41"/>
                  <a:gd name="T17" fmla="*/ 26 h 38"/>
                  <a:gd name="T18" fmla="*/ 0 w 41"/>
                  <a:gd name="T19" fmla="*/ 17 h 38"/>
                  <a:gd name="T20" fmla="*/ 15 w 41"/>
                  <a:gd name="T21" fmla="*/ 17 h 38"/>
                  <a:gd name="T22" fmla="*/ 15 w 41"/>
                  <a:gd name="T23" fmla="*/ 17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38">
                    <a:moveTo>
                      <a:pt x="15" y="17"/>
                    </a:moveTo>
                    <a:lnTo>
                      <a:pt x="17" y="0"/>
                    </a:lnTo>
                    <a:lnTo>
                      <a:pt x="27" y="10"/>
                    </a:lnTo>
                    <a:lnTo>
                      <a:pt x="41" y="5"/>
                    </a:lnTo>
                    <a:lnTo>
                      <a:pt x="31" y="17"/>
                    </a:lnTo>
                    <a:lnTo>
                      <a:pt x="41" y="33"/>
                    </a:lnTo>
                    <a:lnTo>
                      <a:pt x="27" y="26"/>
                    </a:lnTo>
                    <a:lnTo>
                      <a:pt x="12" y="38"/>
                    </a:lnTo>
                    <a:lnTo>
                      <a:pt x="15" y="26"/>
                    </a:lnTo>
                    <a:lnTo>
                      <a:pt x="0" y="17"/>
                    </a:lnTo>
                    <a:lnTo>
                      <a:pt x="15" y="17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375"/>
              <p:cNvSpPr>
                <a:spLocks/>
              </p:cNvSpPr>
              <p:nvPr/>
            </p:nvSpPr>
            <p:spPr bwMode="auto">
              <a:xfrm>
                <a:off x="8958" y="3542"/>
                <a:ext cx="38" cy="41"/>
              </a:xfrm>
              <a:custGeom>
                <a:avLst/>
                <a:gdLst>
                  <a:gd name="T0" fmla="*/ 17 w 38"/>
                  <a:gd name="T1" fmla="*/ 27 h 41"/>
                  <a:gd name="T2" fmla="*/ 0 w 38"/>
                  <a:gd name="T3" fmla="*/ 27 h 41"/>
                  <a:gd name="T4" fmla="*/ 10 w 38"/>
                  <a:gd name="T5" fmla="*/ 19 h 41"/>
                  <a:gd name="T6" fmla="*/ 0 w 38"/>
                  <a:gd name="T7" fmla="*/ 10 h 41"/>
                  <a:gd name="T8" fmla="*/ 12 w 38"/>
                  <a:gd name="T9" fmla="*/ 15 h 41"/>
                  <a:gd name="T10" fmla="*/ 17 w 38"/>
                  <a:gd name="T11" fmla="*/ 0 h 41"/>
                  <a:gd name="T12" fmla="*/ 19 w 38"/>
                  <a:gd name="T13" fmla="*/ 15 h 41"/>
                  <a:gd name="T14" fmla="*/ 31 w 38"/>
                  <a:gd name="T15" fmla="*/ 8 h 41"/>
                  <a:gd name="T16" fmla="*/ 27 w 38"/>
                  <a:gd name="T17" fmla="*/ 19 h 41"/>
                  <a:gd name="T18" fmla="*/ 38 w 38"/>
                  <a:gd name="T19" fmla="*/ 31 h 41"/>
                  <a:gd name="T20" fmla="*/ 27 w 38"/>
                  <a:gd name="T21" fmla="*/ 31 h 41"/>
                  <a:gd name="T22" fmla="*/ 19 w 38"/>
                  <a:gd name="T23" fmla="*/ 41 h 41"/>
                  <a:gd name="T24" fmla="*/ 17 w 38"/>
                  <a:gd name="T25" fmla="*/ 27 h 41"/>
                  <a:gd name="T26" fmla="*/ 17 w 38"/>
                  <a:gd name="T27" fmla="*/ 27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41">
                    <a:moveTo>
                      <a:pt x="17" y="27"/>
                    </a:moveTo>
                    <a:lnTo>
                      <a:pt x="0" y="27"/>
                    </a:lnTo>
                    <a:lnTo>
                      <a:pt x="10" y="19"/>
                    </a:lnTo>
                    <a:lnTo>
                      <a:pt x="0" y="10"/>
                    </a:lnTo>
                    <a:lnTo>
                      <a:pt x="12" y="15"/>
                    </a:lnTo>
                    <a:lnTo>
                      <a:pt x="17" y="0"/>
                    </a:lnTo>
                    <a:lnTo>
                      <a:pt x="19" y="15"/>
                    </a:lnTo>
                    <a:lnTo>
                      <a:pt x="31" y="8"/>
                    </a:lnTo>
                    <a:lnTo>
                      <a:pt x="27" y="19"/>
                    </a:lnTo>
                    <a:lnTo>
                      <a:pt x="38" y="31"/>
                    </a:lnTo>
                    <a:lnTo>
                      <a:pt x="27" y="31"/>
                    </a:lnTo>
                    <a:lnTo>
                      <a:pt x="19" y="41"/>
                    </a:lnTo>
                    <a:lnTo>
                      <a:pt x="17" y="27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376"/>
              <p:cNvSpPr>
                <a:spLocks/>
              </p:cNvSpPr>
              <p:nvPr/>
            </p:nvSpPr>
            <p:spPr bwMode="auto">
              <a:xfrm>
                <a:off x="8944" y="3495"/>
                <a:ext cx="41" cy="36"/>
              </a:xfrm>
              <a:custGeom>
                <a:avLst/>
                <a:gdLst>
                  <a:gd name="T0" fmla="*/ 24 w 41"/>
                  <a:gd name="T1" fmla="*/ 26 h 36"/>
                  <a:gd name="T2" fmla="*/ 41 w 41"/>
                  <a:gd name="T3" fmla="*/ 21 h 36"/>
                  <a:gd name="T4" fmla="*/ 26 w 41"/>
                  <a:gd name="T5" fmla="*/ 14 h 36"/>
                  <a:gd name="T6" fmla="*/ 31 w 41"/>
                  <a:gd name="T7" fmla="*/ 5 h 36"/>
                  <a:gd name="T8" fmla="*/ 19 w 41"/>
                  <a:gd name="T9" fmla="*/ 9 h 36"/>
                  <a:gd name="T10" fmla="*/ 10 w 41"/>
                  <a:gd name="T11" fmla="*/ 0 h 36"/>
                  <a:gd name="T12" fmla="*/ 14 w 41"/>
                  <a:gd name="T13" fmla="*/ 12 h 36"/>
                  <a:gd name="T14" fmla="*/ 0 w 41"/>
                  <a:gd name="T15" fmla="*/ 12 h 36"/>
                  <a:gd name="T16" fmla="*/ 14 w 41"/>
                  <a:gd name="T17" fmla="*/ 17 h 36"/>
                  <a:gd name="T18" fmla="*/ 10 w 41"/>
                  <a:gd name="T19" fmla="*/ 36 h 36"/>
                  <a:gd name="T20" fmla="*/ 24 w 41"/>
                  <a:gd name="T21" fmla="*/ 26 h 36"/>
                  <a:gd name="T22" fmla="*/ 24 w 41"/>
                  <a:gd name="T23" fmla="*/ 26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36">
                    <a:moveTo>
                      <a:pt x="24" y="26"/>
                    </a:moveTo>
                    <a:lnTo>
                      <a:pt x="41" y="21"/>
                    </a:lnTo>
                    <a:lnTo>
                      <a:pt x="26" y="14"/>
                    </a:lnTo>
                    <a:lnTo>
                      <a:pt x="31" y="5"/>
                    </a:lnTo>
                    <a:lnTo>
                      <a:pt x="19" y="9"/>
                    </a:lnTo>
                    <a:lnTo>
                      <a:pt x="10" y="0"/>
                    </a:lnTo>
                    <a:lnTo>
                      <a:pt x="14" y="12"/>
                    </a:lnTo>
                    <a:lnTo>
                      <a:pt x="0" y="12"/>
                    </a:lnTo>
                    <a:lnTo>
                      <a:pt x="14" y="17"/>
                    </a:lnTo>
                    <a:lnTo>
                      <a:pt x="10" y="36"/>
                    </a:lnTo>
                    <a:lnTo>
                      <a:pt x="24" y="26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377"/>
              <p:cNvSpPr>
                <a:spLocks/>
              </p:cNvSpPr>
              <p:nvPr/>
            </p:nvSpPr>
            <p:spPr bwMode="auto">
              <a:xfrm>
                <a:off x="8880" y="3504"/>
                <a:ext cx="52" cy="46"/>
              </a:xfrm>
              <a:custGeom>
                <a:avLst/>
                <a:gdLst>
                  <a:gd name="T0" fmla="*/ 28 w 52"/>
                  <a:gd name="T1" fmla="*/ 5 h 46"/>
                  <a:gd name="T2" fmla="*/ 9 w 52"/>
                  <a:gd name="T3" fmla="*/ 0 h 46"/>
                  <a:gd name="T4" fmla="*/ 19 w 52"/>
                  <a:gd name="T5" fmla="*/ 12 h 46"/>
                  <a:gd name="T6" fmla="*/ 0 w 52"/>
                  <a:gd name="T7" fmla="*/ 12 h 46"/>
                  <a:gd name="T8" fmla="*/ 9 w 52"/>
                  <a:gd name="T9" fmla="*/ 22 h 46"/>
                  <a:gd name="T10" fmla="*/ 0 w 52"/>
                  <a:gd name="T11" fmla="*/ 46 h 46"/>
                  <a:gd name="T12" fmla="*/ 19 w 52"/>
                  <a:gd name="T13" fmla="*/ 29 h 46"/>
                  <a:gd name="T14" fmla="*/ 21 w 52"/>
                  <a:gd name="T15" fmla="*/ 46 h 46"/>
                  <a:gd name="T16" fmla="*/ 28 w 52"/>
                  <a:gd name="T17" fmla="*/ 22 h 46"/>
                  <a:gd name="T18" fmla="*/ 40 w 52"/>
                  <a:gd name="T19" fmla="*/ 27 h 46"/>
                  <a:gd name="T20" fmla="*/ 36 w 52"/>
                  <a:gd name="T21" fmla="*/ 17 h 46"/>
                  <a:gd name="T22" fmla="*/ 52 w 52"/>
                  <a:gd name="T23" fmla="*/ 5 h 46"/>
                  <a:gd name="T24" fmla="*/ 28 w 52"/>
                  <a:gd name="T25" fmla="*/ 5 h 46"/>
                  <a:gd name="T26" fmla="*/ 28 w 52"/>
                  <a:gd name="T27" fmla="*/ 5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46">
                    <a:moveTo>
                      <a:pt x="28" y="5"/>
                    </a:moveTo>
                    <a:lnTo>
                      <a:pt x="9" y="0"/>
                    </a:lnTo>
                    <a:lnTo>
                      <a:pt x="19" y="12"/>
                    </a:lnTo>
                    <a:lnTo>
                      <a:pt x="0" y="12"/>
                    </a:lnTo>
                    <a:lnTo>
                      <a:pt x="9" y="22"/>
                    </a:lnTo>
                    <a:lnTo>
                      <a:pt x="0" y="46"/>
                    </a:lnTo>
                    <a:lnTo>
                      <a:pt x="19" y="29"/>
                    </a:lnTo>
                    <a:lnTo>
                      <a:pt x="21" y="46"/>
                    </a:lnTo>
                    <a:lnTo>
                      <a:pt x="28" y="22"/>
                    </a:lnTo>
                    <a:lnTo>
                      <a:pt x="40" y="27"/>
                    </a:lnTo>
                    <a:lnTo>
                      <a:pt x="36" y="17"/>
                    </a:lnTo>
                    <a:lnTo>
                      <a:pt x="52" y="5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378"/>
              <p:cNvSpPr>
                <a:spLocks/>
              </p:cNvSpPr>
              <p:nvPr/>
            </p:nvSpPr>
            <p:spPr bwMode="auto">
              <a:xfrm>
                <a:off x="8987" y="3516"/>
                <a:ext cx="40" cy="36"/>
              </a:xfrm>
              <a:custGeom>
                <a:avLst/>
                <a:gdLst>
                  <a:gd name="T0" fmla="*/ 17 w 40"/>
                  <a:gd name="T1" fmla="*/ 15 h 36"/>
                  <a:gd name="T2" fmla="*/ 0 w 40"/>
                  <a:gd name="T3" fmla="*/ 10 h 36"/>
                  <a:gd name="T4" fmla="*/ 9 w 40"/>
                  <a:gd name="T5" fmla="*/ 19 h 36"/>
                  <a:gd name="T6" fmla="*/ 9 w 40"/>
                  <a:gd name="T7" fmla="*/ 36 h 36"/>
                  <a:gd name="T8" fmla="*/ 19 w 40"/>
                  <a:gd name="T9" fmla="*/ 24 h 36"/>
                  <a:gd name="T10" fmla="*/ 40 w 40"/>
                  <a:gd name="T11" fmla="*/ 26 h 36"/>
                  <a:gd name="T12" fmla="*/ 26 w 40"/>
                  <a:gd name="T13" fmla="*/ 15 h 36"/>
                  <a:gd name="T14" fmla="*/ 26 w 40"/>
                  <a:gd name="T15" fmla="*/ 0 h 36"/>
                  <a:gd name="T16" fmla="*/ 17 w 40"/>
                  <a:gd name="T17" fmla="*/ 15 h 36"/>
                  <a:gd name="T18" fmla="*/ 17 w 40"/>
                  <a:gd name="T19" fmla="*/ 15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6">
                    <a:moveTo>
                      <a:pt x="17" y="15"/>
                    </a:moveTo>
                    <a:lnTo>
                      <a:pt x="0" y="10"/>
                    </a:lnTo>
                    <a:lnTo>
                      <a:pt x="9" y="19"/>
                    </a:lnTo>
                    <a:lnTo>
                      <a:pt x="9" y="36"/>
                    </a:lnTo>
                    <a:lnTo>
                      <a:pt x="19" y="24"/>
                    </a:lnTo>
                    <a:lnTo>
                      <a:pt x="40" y="26"/>
                    </a:lnTo>
                    <a:lnTo>
                      <a:pt x="26" y="15"/>
                    </a:lnTo>
                    <a:lnTo>
                      <a:pt x="26" y="0"/>
                    </a:lnTo>
                    <a:lnTo>
                      <a:pt x="17" y="15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379"/>
              <p:cNvSpPr>
                <a:spLocks/>
              </p:cNvSpPr>
              <p:nvPr/>
            </p:nvSpPr>
            <p:spPr bwMode="auto">
              <a:xfrm>
                <a:off x="8996" y="3550"/>
                <a:ext cx="57" cy="54"/>
              </a:xfrm>
              <a:custGeom>
                <a:avLst/>
                <a:gdLst>
                  <a:gd name="T0" fmla="*/ 17 w 57"/>
                  <a:gd name="T1" fmla="*/ 19 h 54"/>
                  <a:gd name="T2" fmla="*/ 19 w 57"/>
                  <a:gd name="T3" fmla="*/ 0 h 54"/>
                  <a:gd name="T4" fmla="*/ 31 w 57"/>
                  <a:gd name="T5" fmla="*/ 23 h 54"/>
                  <a:gd name="T6" fmla="*/ 46 w 57"/>
                  <a:gd name="T7" fmla="*/ 14 h 54"/>
                  <a:gd name="T8" fmla="*/ 36 w 57"/>
                  <a:gd name="T9" fmla="*/ 28 h 54"/>
                  <a:gd name="T10" fmla="*/ 57 w 57"/>
                  <a:gd name="T11" fmla="*/ 45 h 54"/>
                  <a:gd name="T12" fmla="*/ 34 w 57"/>
                  <a:gd name="T13" fmla="*/ 38 h 54"/>
                  <a:gd name="T14" fmla="*/ 27 w 57"/>
                  <a:gd name="T15" fmla="*/ 54 h 54"/>
                  <a:gd name="T16" fmla="*/ 24 w 57"/>
                  <a:gd name="T17" fmla="*/ 40 h 54"/>
                  <a:gd name="T18" fmla="*/ 8 w 57"/>
                  <a:gd name="T19" fmla="*/ 52 h 54"/>
                  <a:gd name="T20" fmla="*/ 15 w 57"/>
                  <a:gd name="T21" fmla="*/ 33 h 54"/>
                  <a:gd name="T22" fmla="*/ 0 w 57"/>
                  <a:gd name="T23" fmla="*/ 26 h 54"/>
                  <a:gd name="T24" fmla="*/ 17 w 57"/>
                  <a:gd name="T25" fmla="*/ 19 h 54"/>
                  <a:gd name="T26" fmla="*/ 17 w 57"/>
                  <a:gd name="T27" fmla="*/ 19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54">
                    <a:moveTo>
                      <a:pt x="17" y="19"/>
                    </a:moveTo>
                    <a:lnTo>
                      <a:pt x="19" y="0"/>
                    </a:lnTo>
                    <a:lnTo>
                      <a:pt x="31" y="23"/>
                    </a:lnTo>
                    <a:lnTo>
                      <a:pt x="46" y="14"/>
                    </a:lnTo>
                    <a:lnTo>
                      <a:pt x="36" y="28"/>
                    </a:lnTo>
                    <a:lnTo>
                      <a:pt x="57" y="45"/>
                    </a:lnTo>
                    <a:lnTo>
                      <a:pt x="34" y="38"/>
                    </a:lnTo>
                    <a:lnTo>
                      <a:pt x="27" y="54"/>
                    </a:lnTo>
                    <a:lnTo>
                      <a:pt x="24" y="40"/>
                    </a:lnTo>
                    <a:lnTo>
                      <a:pt x="8" y="52"/>
                    </a:lnTo>
                    <a:lnTo>
                      <a:pt x="15" y="33"/>
                    </a:lnTo>
                    <a:lnTo>
                      <a:pt x="0" y="26"/>
                    </a:ln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B0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380"/>
              <p:cNvSpPr>
                <a:spLocks/>
              </p:cNvSpPr>
              <p:nvPr/>
            </p:nvSpPr>
            <p:spPr bwMode="auto">
              <a:xfrm>
                <a:off x="8963" y="3588"/>
                <a:ext cx="31" cy="35"/>
              </a:xfrm>
              <a:custGeom>
                <a:avLst/>
                <a:gdLst>
                  <a:gd name="T0" fmla="*/ 17 w 31"/>
                  <a:gd name="T1" fmla="*/ 14 h 35"/>
                  <a:gd name="T2" fmla="*/ 31 w 31"/>
                  <a:gd name="T3" fmla="*/ 26 h 35"/>
                  <a:gd name="T4" fmla="*/ 14 w 31"/>
                  <a:gd name="T5" fmla="*/ 23 h 35"/>
                  <a:gd name="T6" fmla="*/ 17 w 31"/>
                  <a:gd name="T7" fmla="*/ 35 h 35"/>
                  <a:gd name="T8" fmla="*/ 12 w 31"/>
                  <a:gd name="T9" fmla="*/ 28 h 35"/>
                  <a:gd name="T10" fmla="*/ 0 w 31"/>
                  <a:gd name="T11" fmla="*/ 35 h 35"/>
                  <a:gd name="T12" fmla="*/ 7 w 31"/>
                  <a:gd name="T13" fmla="*/ 23 h 35"/>
                  <a:gd name="T14" fmla="*/ 0 w 31"/>
                  <a:gd name="T15" fmla="*/ 16 h 35"/>
                  <a:gd name="T16" fmla="*/ 7 w 31"/>
                  <a:gd name="T17" fmla="*/ 16 h 35"/>
                  <a:gd name="T18" fmla="*/ 7 w 31"/>
                  <a:gd name="T19" fmla="*/ 7 h 35"/>
                  <a:gd name="T20" fmla="*/ 14 w 31"/>
                  <a:gd name="T21" fmla="*/ 7 h 35"/>
                  <a:gd name="T22" fmla="*/ 24 w 31"/>
                  <a:gd name="T23" fmla="*/ 0 h 35"/>
                  <a:gd name="T24" fmla="*/ 24 w 31"/>
                  <a:gd name="T25" fmla="*/ 11 h 35"/>
                  <a:gd name="T26" fmla="*/ 17 w 31"/>
                  <a:gd name="T27" fmla="*/ 14 h 35"/>
                  <a:gd name="T28" fmla="*/ 17 w 31"/>
                  <a:gd name="T29" fmla="*/ 14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35">
                    <a:moveTo>
                      <a:pt x="17" y="14"/>
                    </a:moveTo>
                    <a:lnTo>
                      <a:pt x="31" y="26"/>
                    </a:lnTo>
                    <a:lnTo>
                      <a:pt x="14" y="23"/>
                    </a:lnTo>
                    <a:lnTo>
                      <a:pt x="17" y="35"/>
                    </a:lnTo>
                    <a:lnTo>
                      <a:pt x="12" y="28"/>
                    </a:lnTo>
                    <a:lnTo>
                      <a:pt x="0" y="35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7" y="16"/>
                    </a:lnTo>
                    <a:lnTo>
                      <a:pt x="7" y="7"/>
                    </a:lnTo>
                    <a:lnTo>
                      <a:pt x="14" y="7"/>
                    </a:lnTo>
                    <a:lnTo>
                      <a:pt x="24" y="0"/>
                    </a:lnTo>
                    <a:lnTo>
                      <a:pt x="24" y="11"/>
                    </a:lnTo>
                    <a:lnTo>
                      <a:pt x="17" y="14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381"/>
              <p:cNvSpPr>
                <a:spLocks/>
              </p:cNvSpPr>
              <p:nvPr/>
            </p:nvSpPr>
            <p:spPr bwMode="auto">
              <a:xfrm>
                <a:off x="8994" y="3614"/>
                <a:ext cx="29" cy="33"/>
              </a:xfrm>
              <a:custGeom>
                <a:avLst/>
                <a:gdLst>
                  <a:gd name="T0" fmla="*/ 17 w 29"/>
                  <a:gd name="T1" fmla="*/ 2 h 33"/>
                  <a:gd name="T2" fmla="*/ 29 w 29"/>
                  <a:gd name="T3" fmla="*/ 28 h 33"/>
                  <a:gd name="T4" fmla="*/ 19 w 29"/>
                  <a:gd name="T5" fmla="*/ 21 h 33"/>
                  <a:gd name="T6" fmla="*/ 12 w 29"/>
                  <a:gd name="T7" fmla="*/ 33 h 33"/>
                  <a:gd name="T8" fmla="*/ 12 w 29"/>
                  <a:gd name="T9" fmla="*/ 23 h 33"/>
                  <a:gd name="T10" fmla="*/ 0 w 29"/>
                  <a:gd name="T11" fmla="*/ 26 h 33"/>
                  <a:gd name="T12" fmla="*/ 10 w 29"/>
                  <a:gd name="T13" fmla="*/ 16 h 33"/>
                  <a:gd name="T14" fmla="*/ 2 w 29"/>
                  <a:gd name="T15" fmla="*/ 9 h 33"/>
                  <a:gd name="T16" fmla="*/ 12 w 29"/>
                  <a:gd name="T17" fmla="*/ 9 h 33"/>
                  <a:gd name="T18" fmla="*/ 12 w 29"/>
                  <a:gd name="T19" fmla="*/ 0 h 33"/>
                  <a:gd name="T20" fmla="*/ 17 w 29"/>
                  <a:gd name="T21" fmla="*/ 2 h 33"/>
                  <a:gd name="T22" fmla="*/ 17 w 29"/>
                  <a:gd name="T23" fmla="*/ 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33">
                    <a:moveTo>
                      <a:pt x="17" y="2"/>
                    </a:moveTo>
                    <a:lnTo>
                      <a:pt x="29" y="28"/>
                    </a:lnTo>
                    <a:lnTo>
                      <a:pt x="19" y="21"/>
                    </a:lnTo>
                    <a:lnTo>
                      <a:pt x="12" y="33"/>
                    </a:lnTo>
                    <a:lnTo>
                      <a:pt x="12" y="23"/>
                    </a:lnTo>
                    <a:lnTo>
                      <a:pt x="0" y="26"/>
                    </a:lnTo>
                    <a:lnTo>
                      <a:pt x="10" y="16"/>
                    </a:lnTo>
                    <a:lnTo>
                      <a:pt x="2" y="9"/>
                    </a:lnTo>
                    <a:lnTo>
                      <a:pt x="12" y="9"/>
                    </a:lnTo>
                    <a:lnTo>
                      <a:pt x="12" y="0"/>
                    </a:ln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382"/>
              <p:cNvSpPr>
                <a:spLocks/>
              </p:cNvSpPr>
              <p:nvPr/>
            </p:nvSpPr>
            <p:spPr bwMode="auto">
              <a:xfrm>
                <a:off x="8935" y="3621"/>
                <a:ext cx="33" cy="35"/>
              </a:xfrm>
              <a:custGeom>
                <a:avLst/>
                <a:gdLst>
                  <a:gd name="T0" fmla="*/ 23 w 33"/>
                  <a:gd name="T1" fmla="*/ 16 h 35"/>
                  <a:gd name="T2" fmla="*/ 16 w 33"/>
                  <a:gd name="T3" fmla="*/ 0 h 35"/>
                  <a:gd name="T4" fmla="*/ 9 w 33"/>
                  <a:gd name="T5" fmla="*/ 9 h 35"/>
                  <a:gd name="T6" fmla="*/ 4 w 33"/>
                  <a:gd name="T7" fmla="*/ 9 h 35"/>
                  <a:gd name="T8" fmla="*/ 7 w 33"/>
                  <a:gd name="T9" fmla="*/ 19 h 35"/>
                  <a:gd name="T10" fmla="*/ 0 w 33"/>
                  <a:gd name="T11" fmla="*/ 19 h 35"/>
                  <a:gd name="T12" fmla="*/ 7 w 33"/>
                  <a:gd name="T13" fmla="*/ 26 h 35"/>
                  <a:gd name="T14" fmla="*/ 7 w 33"/>
                  <a:gd name="T15" fmla="*/ 35 h 35"/>
                  <a:gd name="T16" fmla="*/ 16 w 33"/>
                  <a:gd name="T17" fmla="*/ 31 h 35"/>
                  <a:gd name="T18" fmla="*/ 26 w 33"/>
                  <a:gd name="T19" fmla="*/ 33 h 35"/>
                  <a:gd name="T20" fmla="*/ 26 w 33"/>
                  <a:gd name="T21" fmla="*/ 26 h 35"/>
                  <a:gd name="T22" fmla="*/ 33 w 33"/>
                  <a:gd name="T23" fmla="*/ 19 h 35"/>
                  <a:gd name="T24" fmla="*/ 23 w 33"/>
                  <a:gd name="T25" fmla="*/ 16 h 35"/>
                  <a:gd name="T26" fmla="*/ 23 w 33"/>
                  <a:gd name="T27" fmla="*/ 16 h 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35">
                    <a:moveTo>
                      <a:pt x="23" y="16"/>
                    </a:moveTo>
                    <a:lnTo>
                      <a:pt x="16" y="0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7" y="19"/>
                    </a:lnTo>
                    <a:lnTo>
                      <a:pt x="0" y="19"/>
                    </a:lnTo>
                    <a:lnTo>
                      <a:pt x="7" y="26"/>
                    </a:lnTo>
                    <a:lnTo>
                      <a:pt x="7" y="35"/>
                    </a:lnTo>
                    <a:lnTo>
                      <a:pt x="16" y="31"/>
                    </a:lnTo>
                    <a:lnTo>
                      <a:pt x="26" y="33"/>
                    </a:lnTo>
                    <a:lnTo>
                      <a:pt x="26" y="26"/>
                    </a:lnTo>
                    <a:lnTo>
                      <a:pt x="33" y="19"/>
                    </a:lnTo>
                    <a:lnTo>
                      <a:pt x="23" y="16"/>
                    </a:lnTo>
                    <a:close/>
                  </a:path>
                </a:pathLst>
              </a:custGeom>
              <a:solidFill>
                <a:srgbClr val="B0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383"/>
              <p:cNvSpPr>
                <a:spLocks/>
              </p:cNvSpPr>
              <p:nvPr/>
            </p:nvSpPr>
            <p:spPr bwMode="auto">
              <a:xfrm>
                <a:off x="9030" y="3604"/>
                <a:ext cx="33" cy="33"/>
              </a:xfrm>
              <a:custGeom>
                <a:avLst/>
                <a:gdLst>
                  <a:gd name="T0" fmla="*/ 12 w 33"/>
                  <a:gd name="T1" fmla="*/ 12 h 33"/>
                  <a:gd name="T2" fmla="*/ 28 w 33"/>
                  <a:gd name="T3" fmla="*/ 7 h 33"/>
                  <a:gd name="T4" fmla="*/ 23 w 33"/>
                  <a:gd name="T5" fmla="*/ 17 h 33"/>
                  <a:gd name="T6" fmla="*/ 33 w 33"/>
                  <a:gd name="T7" fmla="*/ 24 h 33"/>
                  <a:gd name="T8" fmla="*/ 23 w 33"/>
                  <a:gd name="T9" fmla="*/ 24 h 33"/>
                  <a:gd name="T10" fmla="*/ 19 w 33"/>
                  <a:gd name="T11" fmla="*/ 33 h 33"/>
                  <a:gd name="T12" fmla="*/ 16 w 33"/>
                  <a:gd name="T13" fmla="*/ 19 h 33"/>
                  <a:gd name="T14" fmla="*/ 9 w 33"/>
                  <a:gd name="T15" fmla="*/ 31 h 33"/>
                  <a:gd name="T16" fmla="*/ 9 w 33"/>
                  <a:gd name="T17" fmla="*/ 19 h 33"/>
                  <a:gd name="T18" fmla="*/ 0 w 33"/>
                  <a:gd name="T19" fmla="*/ 10 h 33"/>
                  <a:gd name="T20" fmla="*/ 7 w 33"/>
                  <a:gd name="T21" fmla="*/ 10 h 33"/>
                  <a:gd name="T22" fmla="*/ 9 w 33"/>
                  <a:gd name="T23" fmla="*/ 0 h 33"/>
                  <a:gd name="T24" fmla="*/ 12 w 33"/>
                  <a:gd name="T25" fmla="*/ 12 h 33"/>
                  <a:gd name="T26" fmla="*/ 12 w 33"/>
                  <a:gd name="T27" fmla="*/ 12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33">
                    <a:moveTo>
                      <a:pt x="12" y="12"/>
                    </a:moveTo>
                    <a:lnTo>
                      <a:pt x="28" y="7"/>
                    </a:lnTo>
                    <a:lnTo>
                      <a:pt x="23" y="17"/>
                    </a:lnTo>
                    <a:lnTo>
                      <a:pt x="33" y="24"/>
                    </a:lnTo>
                    <a:lnTo>
                      <a:pt x="23" y="24"/>
                    </a:lnTo>
                    <a:lnTo>
                      <a:pt x="19" y="33"/>
                    </a:lnTo>
                    <a:lnTo>
                      <a:pt x="16" y="19"/>
                    </a:lnTo>
                    <a:lnTo>
                      <a:pt x="9" y="31"/>
                    </a:lnTo>
                    <a:lnTo>
                      <a:pt x="9" y="19"/>
                    </a:lnTo>
                    <a:lnTo>
                      <a:pt x="0" y="10"/>
                    </a:lnTo>
                    <a:lnTo>
                      <a:pt x="7" y="10"/>
                    </a:lnTo>
                    <a:lnTo>
                      <a:pt x="9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384"/>
              <p:cNvSpPr>
                <a:spLocks/>
              </p:cNvSpPr>
              <p:nvPr/>
            </p:nvSpPr>
            <p:spPr bwMode="auto">
              <a:xfrm>
                <a:off x="9015" y="3652"/>
                <a:ext cx="38" cy="40"/>
              </a:xfrm>
              <a:custGeom>
                <a:avLst/>
                <a:gdLst>
                  <a:gd name="T0" fmla="*/ 15 w 38"/>
                  <a:gd name="T1" fmla="*/ 16 h 40"/>
                  <a:gd name="T2" fmla="*/ 17 w 38"/>
                  <a:gd name="T3" fmla="*/ 0 h 40"/>
                  <a:gd name="T4" fmla="*/ 22 w 38"/>
                  <a:gd name="T5" fmla="*/ 12 h 40"/>
                  <a:gd name="T6" fmla="*/ 34 w 38"/>
                  <a:gd name="T7" fmla="*/ 4 h 40"/>
                  <a:gd name="T8" fmla="*/ 27 w 38"/>
                  <a:gd name="T9" fmla="*/ 16 h 40"/>
                  <a:gd name="T10" fmla="*/ 38 w 38"/>
                  <a:gd name="T11" fmla="*/ 23 h 40"/>
                  <a:gd name="T12" fmla="*/ 24 w 38"/>
                  <a:gd name="T13" fmla="*/ 23 h 40"/>
                  <a:gd name="T14" fmla="*/ 24 w 38"/>
                  <a:gd name="T15" fmla="*/ 35 h 40"/>
                  <a:gd name="T16" fmla="*/ 22 w 38"/>
                  <a:gd name="T17" fmla="*/ 23 h 40"/>
                  <a:gd name="T18" fmla="*/ 15 w 38"/>
                  <a:gd name="T19" fmla="*/ 40 h 40"/>
                  <a:gd name="T20" fmla="*/ 15 w 38"/>
                  <a:gd name="T21" fmla="*/ 28 h 40"/>
                  <a:gd name="T22" fmla="*/ 0 w 38"/>
                  <a:gd name="T23" fmla="*/ 23 h 40"/>
                  <a:gd name="T24" fmla="*/ 15 w 38"/>
                  <a:gd name="T25" fmla="*/ 16 h 40"/>
                  <a:gd name="T26" fmla="*/ 15 w 38"/>
                  <a:gd name="T27" fmla="*/ 16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40">
                    <a:moveTo>
                      <a:pt x="15" y="16"/>
                    </a:moveTo>
                    <a:lnTo>
                      <a:pt x="17" y="0"/>
                    </a:lnTo>
                    <a:lnTo>
                      <a:pt x="22" y="12"/>
                    </a:lnTo>
                    <a:lnTo>
                      <a:pt x="34" y="4"/>
                    </a:lnTo>
                    <a:lnTo>
                      <a:pt x="27" y="16"/>
                    </a:lnTo>
                    <a:lnTo>
                      <a:pt x="38" y="23"/>
                    </a:lnTo>
                    <a:lnTo>
                      <a:pt x="24" y="23"/>
                    </a:lnTo>
                    <a:lnTo>
                      <a:pt x="24" y="35"/>
                    </a:lnTo>
                    <a:lnTo>
                      <a:pt x="22" y="23"/>
                    </a:lnTo>
                    <a:lnTo>
                      <a:pt x="15" y="40"/>
                    </a:lnTo>
                    <a:lnTo>
                      <a:pt x="15" y="28"/>
                    </a:lnTo>
                    <a:lnTo>
                      <a:pt x="0" y="23"/>
                    </a:ln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385"/>
              <p:cNvSpPr>
                <a:spLocks/>
              </p:cNvSpPr>
              <p:nvPr/>
            </p:nvSpPr>
            <p:spPr bwMode="auto">
              <a:xfrm>
                <a:off x="8975" y="3654"/>
                <a:ext cx="36" cy="50"/>
              </a:xfrm>
              <a:custGeom>
                <a:avLst/>
                <a:gdLst>
                  <a:gd name="T0" fmla="*/ 26 w 36"/>
                  <a:gd name="T1" fmla="*/ 19 h 50"/>
                  <a:gd name="T2" fmla="*/ 12 w 36"/>
                  <a:gd name="T3" fmla="*/ 0 h 50"/>
                  <a:gd name="T4" fmla="*/ 12 w 36"/>
                  <a:gd name="T5" fmla="*/ 14 h 50"/>
                  <a:gd name="T6" fmla="*/ 2 w 36"/>
                  <a:gd name="T7" fmla="*/ 12 h 50"/>
                  <a:gd name="T8" fmla="*/ 10 w 36"/>
                  <a:gd name="T9" fmla="*/ 21 h 50"/>
                  <a:gd name="T10" fmla="*/ 0 w 36"/>
                  <a:gd name="T11" fmla="*/ 26 h 50"/>
                  <a:gd name="T12" fmla="*/ 14 w 36"/>
                  <a:gd name="T13" fmla="*/ 33 h 50"/>
                  <a:gd name="T14" fmla="*/ 14 w 36"/>
                  <a:gd name="T15" fmla="*/ 50 h 50"/>
                  <a:gd name="T16" fmla="*/ 21 w 36"/>
                  <a:gd name="T17" fmla="*/ 36 h 50"/>
                  <a:gd name="T18" fmla="*/ 31 w 36"/>
                  <a:gd name="T19" fmla="*/ 38 h 50"/>
                  <a:gd name="T20" fmla="*/ 29 w 36"/>
                  <a:gd name="T21" fmla="*/ 29 h 50"/>
                  <a:gd name="T22" fmla="*/ 36 w 36"/>
                  <a:gd name="T23" fmla="*/ 14 h 50"/>
                  <a:gd name="T24" fmla="*/ 26 w 36"/>
                  <a:gd name="T25" fmla="*/ 19 h 50"/>
                  <a:gd name="T26" fmla="*/ 26 w 36"/>
                  <a:gd name="T27" fmla="*/ 19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50">
                    <a:moveTo>
                      <a:pt x="26" y="19"/>
                    </a:moveTo>
                    <a:lnTo>
                      <a:pt x="12" y="0"/>
                    </a:lnTo>
                    <a:lnTo>
                      <a:pt x="12" y="14"/>
                    </a:lnTo>
                    <a:lnTo>
                      <a:pt x="2" y="12"/>
                    </a:lnTo>
                    <a:lnTo>
                      <a:pt x="10" y="21"/>
                    </a:lnTo>
                    <a:lnTo>
                      <a:pt x="0" y="26"/>
                    </a:lnTo>
                    <a:lnTo>
                      <a:pt x="14" y="33"/>
                    </a:lnTo>
                    <a:lnTo>
                      <a:pt x="14" y="50"/>
                    </a:lnTo>
                    <a:lnTo>
                      <a:pt x="21" y="36"/>
                    </a:lnTo>
                    <a:lnTo>
                      <a:pt x="31" y="38"/>
                    </a:lnTo>
                    <a:lnTo>
                      <a:pt x="29" y="29"/>
                    </a:lnTo>
                    <a:lnTo>
                      <a:pt x="36" y="14"/>
                    </a:lnTo>
                    <a:lnTo>
                      <a:pt x="26" y="19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386"/>
              <p:cNvSpPr>
                <a:spLocks/>
              </p:cNvSpPr>
              <p:nvPr/>
            </p:nvSpPr>
            <p:spPr bwMode="auto">
              <a:xfrm>
                <a:off x="8925" y="3675"/>
                <a:ext cx="45" cy="46"/>
              </a:xfrm>
              <a:custGeom>
                <a:avLst/>
                <a:gdLst>
                  <a:gd name="T0" fmla="*/ 17 w 45"/>
                  <a:gd name="T1" fmla="*/ 24 h 46"/>
                  <a:gd name="T2" fmla="*/ 19 w 45"/>
                  <a:gd name="T3" fmla="*/ 0 h 46"/>
                  <a:gd name="T4" fmla="*/ 24 w 45"/>
                  <a:gd name="T5" fmla="*/ 17 h 46"/>
                  <a:gd name="T6" fmla="*/ 29 w 45"/>
                  <a:gd name="T7" fmla="*/ 8 h 46"/>
                  <a:gd name="T8" fmla="*/ 33 w 45"/>
                  <a:gd name="T9" fmla="*/ 19 h 46"/>
                  <a:gd name="T10" fmla="*/ 45 w 45"/>
                  <a:gd name="T11" fmla="*/ 24 h 46"/>
                  <a:gd name="T12" fmla="*/ 33 w 45"/>
                  <a:gd name="T13" fmla="*/ 31 h 46"/>
                  <a:gd name="T14" fmla="*/ 38 w 45"/>
                  <a:gd name="T15" fmla="*/ 43 h 46"/>
                  <a:gd name="T16" fmla="*/ 26 w 45"/>
                  <a:gd name="T17" fmla="*/ 41 h 46"/>
                  <a:gd name="T18" fmla="*/ 19 w 45"/>
                  <a:gd name="T19" fmla="*/ 46 h 46"/>
                  <a:gd name="T20" fmla="*/ 19 w 45"/>
                  <a:gd name="T21" fmla="*/ 39 h 46"/>
                  <a:gd name="T22" fmla="*/ 0 w 45"/>
                  <a:gd name="T23" fmla="*/ 39 h 46"/>
                  <a:gd name="T24" fmla="*/ 14 w 45"/>
                  <a:gd name="T25" fmla="*/ 31 h 46"/>
                  <a:gd name="T26" fmla="*/ 2 w 45"/>
                  <a:gd name="T27" fmla="*/ 17 h 46"/>
                  <a:gd name="T28" fmla="*/ 17 w 45"/>
                  <a:gd name="T29" fmla="*/ 24 h 46"/>
                  <a:gd name="T30" fmla="*/ 17 w 45"/>
                  <a:gd name="T31" fmla="*/ 24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46">
                    <a:moveTo>
                      <a:pt x="17" y="24"/>
                    </a:moveTo>
                    <a:lnTo>
                      <a:pt x="19" y="0"/>
                    </a:lnTo>
                    <a:lnTo>
                      <a:pt x="24" y="17"/>
                    </a:lnTo>
                    <a:lnTo>
                      <a:pt x="29" y="8"/>
                    </a:lnTo>
                    <a:lnTo>
                      <a:pt x="33" y="19"/>
                    </a:lnTo>
                    <a:lnTo>
                      <a:pt x="45" y="24"/>
                    </a:lnTo>
                    <a:lnTo>
                      <a:pt x="33" y="31"/>
                    </a:lnTo>
                    <a:lnTo>
                      <a:pt x="38" y="43"/>
                    </a:lnTo>
                    <a:lnTo>
                      <a:pt x="26" y="41"/>
                    </a:lnTo>
                    <a:lnTo>
                      <a:pt x="19" y="46"/>
                    </a:lnTo>
                    <a:lnTo>
                      <a:pt x="19" y="39"/>
                    </a:lnTo>
                    <a:lnTo>
                      <a:pt x="0" y="39"/>
                    </a:lnTo>
                    <a:lnTo>
                      <a:pt x="14" y="31"/>
                    </a:lnTo>
                    <a:lnTo>
                      <a:pt x="2" y="17"/>
                    </a:lnTo>
                    <a:lnTo>
                      <a:pt x="17" y="24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4" name="Freeform 387"/>
              <p:cNvSpPr>
                <a:spLocks/>
              </p:cNvSpPr>
              <p:nvPr/>
            </p:nvSpPr>
            <p:spPr bwMode="auto">
              <a:xfrm>
                <a:off x="8963" y="3704"/>
                <a:ext cx="38" cy="36"/>
              </a:xfrm>
              <a:custGeom>
                <a:avLst/>
                <a:gdLst>
                  <a:gd name="T0" fmla="*/ 14 w 38"/>
                  <a:gd name="T1" fmla="*/ 17 h 36"/>
                  <a:gd name="T2" fmla="*/ 14 w 38"/>
                  <a:gd name="T3" fmla="*/ 0 h 36"/>
                  <a:gd name="T4" fmla="*/ 22 w 38"/>
                  <a:gd name="T5" fmla="*/ 14 h 36"/>
                  <a:gd name="T6" fmla="*/ 26 w 38"/>
                  <a:gd name="T7" fmla="*/ 5 h 36"/>
                  <a:gd name="T8" fmla="*/ 26 w 38"/>
                  <a:gd name="T9" fmla="*/ 14 h 36"/>
                  <a:gd name="T10" fmla="*/ 38 w 38"/>
                  <a:gd name="T11" fmla="*/ 17 h 36"/>
                  <a:gd name="T12" fmla="*/ 26 w 38"/>
                  <a:gd name="T13" fmla="*/ 21 h 36"/>
                  <a:gd name="T14" fmla="*/ 31 w 38"/>
                  <a:gd name="T15" fmla="*/ 31 h 36"/>
                  <a:gd name="T16" fmla="*/ 22 w 38"/>
                  <a:gd name="T17" fmla="*/ 24 h 36"/>
                  <a:gd name="T18" fmla="*/ 7 w 38"/>
                  <a:gd name="T19" fmla="*/ 36 h 36"/>
                  <a:gd name="T20" fmla="*/ 12 w 38"/>
                  <a:gd name="T21" fmla="*/ 24 h 36"/>
                  <a:gd name="T22" fmla="*/ 0 w 38"/>
                  <a:gd name="T23" fmla="*/ 24 h 36"/>
                  <a:gd name="T24" fmla="*/ 14 w 38"/>
                  <a:gd name="T25" fmla="*/ 17 h 36"/>
                  <a:gd name="T26" fmla="*/ 14 w 38"/>
                  <a:gd name="T27" fmla="*/ 1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36">
                    <a:moveTo>
                      <a:pt x="14" y="17"/>
                    </a:moveTo>
                    <a:lnTo>
                      <a:pt x="14" y="0"/>
                    </a:lnTo>
                    <a:lnTo>
                      <a:pt x="22" y="14"/>
                    </a:lnTo>
                    <a:lnTo>
                      <a:pt x="26" y="5"/>
                    </a:lnTo>
                    <a:lnTo>
                      <a:pt x="26" y="14"/>
                    </a:lnTo>
                    <a:lnTo>
                      <a:pt x="38" y="17"/>
                    </a:lnTo>
                    <a:lnTo>
                      <a:pt x="26" y="21"/>
                    </a:lnTo>
                    <a:lnTo>
                      <a:pt x="31" y="31"/>
                    </a:lnTo>
                    <a:lnTo>
                      <a:pt x="22" y="24"/>
                    </a:lnTo>
                    <a:lnTo>
                      <a:pt x="7" y="36"/>
                    </a:lnTo>
                    <a:lnTo>
                      <a:pt x="12" y="24"/>
                    </a:lnTo>
                    <a:lnTo>
                      <a:pt x="0" y="24"/>
                    </a:ln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388"/>
              <p:cNvSpPr>
                <a:spLocks/>
              </p:cNvSpPr>
              <p:nvPr/>
            </p:nvSpPr>
            <p:spPr bwMode="auto">
              <a:xfrm>
                <a:off x="8897" y="3630"/>
                <a:ext cx="28" cy="34"/>
              </a:xfrm>
              <a:custGeom>
                <a:avLst/>
                <a:gdLst>
                  <a:gd name="T0" fmla="*/ 11 w 28"/>
                  <a:gd name="T1" fmla="*/ 0 h 34"/>
                  <a:gd name="T2" fmla="*/ 28 w 28"/>
                  <a:gd name="T3" fmla="*/ 10 h 34"/>
                  <a:gd name="T4" fmla="*/ 23 w 28"/>
                  <a:gd name="T5" fmla="*/ 12 h 34"/>
                  <a:gd name="T6" fmla="*/ 28 w 28"/>
                  <a:gd name="T7" fmla="*/ 24 h 34"/>
                  <a:gd name="T8" fmla="*/ 23 w 28"/>
                  <a:gd name="T9" fmla="*/ 24 h 34"/>
                  <a:gd name="T10" fmla="*/ 14 w 28"/>
                  <a:gd name="T11" fmla="*/ 34 h 34"/>
                  <a:gd name="T12" fmla="*/ 14 w 28"/>
                  <a:gd name="T13" fmla="*/ 17 h 34"/>
                  <a:gd name="T14" fmla="*/ 4 w 28"/>
                  <a:gd name="T15" fmla="*/ 26 h 34"/>
                  <a:gd name="T16" fmla="*/ 9 w 28"/>
                  <a:gd name="T17" fmla="*/ 17 h 34"/>
                  <a:gd name="T18" fmla="*/ 0 w 28"/>
                  <a:gd name="T19" fmla="*/ 12 h 34"/>
                  <a:gd name="T20" fmla="*/ 9 w 28"/>
                  <a:gd name="T21" fmla="*/ 7 h 34"/>
                  <a:gd name="T22" fmla="*/ 0 w 28"/>
                  <a:gd name="T23" fmla="*/ 0 h 34"/>
                  <a:gd name="T24" fmla="*/ 11 w 28"/>
                  <a:gd name="T25" fmla="*/ 0 h 34"/>
                  <a:gd name="T26" fmla="*/ 11 w 28"/>
                  <a:gd name="T27" fmla="*/ 0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34">
                    <a:moveTo>
                      <a:pt x="11" y="0"/>
                    </a:moveTo>
                    <a:lnTo>
                      <a:pt x="28" y="10"/>
                    </a:lnTo>
                    <a:lnTo>
                      <a:pt x="23" y="12"/>
                    </a:lnTo>
                    <a:lnTo>
                      <a:pt x="28" y="24"/>
                    </a:lnTo>
                    <a:lnTo>
                      <a:pt x="23" y="24"/>
                    </a:lnTo>
                    <a:lnTo>
                      <a:pt x="14" y="34"/>
                    </a:lnTo>
                    <a:lnTo>
                      <a:pt x="14" y="17"/>
                    </a:lnTo>
                    <a:lnTo>
                      <a:pt x="4" y="26"/>
                    </a:lnTo>
                    <a:lnTo>
                      <a:pt x="9" y="17"/>
                    </a:lnTo>
                    <a:lnTo>
                      <a:pt x="0" y="12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389"/>
              <p:cNvSpPr>
                <a:spLocks/>
              </p:cNvSpPr>
              <p:nvPr/>
            </p:nvSpPr>
            <p:spPr bwMode="auto">
              <a:xfrm>
                <a:off x="8920" y="3735"/>
                <a:ext cx="38" cy="43"/>
              </a:xfrm>
              <a:custGeom>
                <a:avLst/>
                <a:gdLst>
                  <a:gd name="T0" fmla="*/ 12 w 38"/>
                  <a:gd name="T1" fmla="*/ 19 h 43"/>
                  <a:gd name="T2" fmla="*/ 15 w 38"/>
                  <a:gd name="T3" fmla="*/ 0 h 43"/>
                  <a:gd name="T4" fmla="*/ 22 w 38"/>
                  <a:gd name="T5" fmla="*/ 9 h 43"/>
                  <a:gd name="T6" fmla="*/ 38 w 38"/>
                  <a:gd name="T7" fmla="*/ 7 h 43"/>
                  <a:gd name="T8" fmla="*/ 29 w 38"/>
                  <a:gd name="T9" fmla="*/ 19 h 43"/>
                  <a:gd name="T10" fmla="*/ 38 w 38"/>
                  <a:gd name="T11" fmla="*/ 33 h 43"/>
                  <a:gd name="T12" fmla="*/ 24 w 38"/>
                  <a:gd name="T13" fmla="*/ 31 h 43"/>
                  <a:gd name="T14" fmla="*/ 7 w 38"/>
                  <a:gd name="T15" fmla="*/ 43 h 43"/>
                  <a:gd name="T16" fmla="*/ 12 w 38"/>
                  <a:gd name="T17" fmla="*/ 31 h 43"/>
                  <a:gd name="T18" fmla="*/ 0 w 38"/>
                  <a:gd name="T19" fmla="*/ 19 h 43"/>
                  <a:gd name="T20" fmla="*/ 12 w 38"/>
                  <a:gd name="T21" fmla="*/ 19 h 43"/>
                  <a:gd name="T22" fmla="*/ 12 w 38"/>
                  <a:gd name="T23" fmla="*/ 19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43">
                    <a:moveTo>
                      <a:pt x="12" y="19"/>
                    </a:moveTo>
                    <a:lnTo>
                      <a:pt x="15" y="0"/>
                    </a:lnTo>
                    <a:lnTo>
                      <a:pt x="22" y="9"/>
                    </a:lnTo>
                    <a:lnTo>
                      <a:pt x="38" y="7"/>
                    </a:lnTo>
                    <a:lnTo>
                      <a:pt x="29" y="19"/>
                    </a:lnTo>
                    <a:lnTo>
                      <a:pt x="38" y="33"/>
                    </a:lnTo>
                    <a:lnTo>
                      <a:pt x="24" y="31"/>
                    </a:lnTo>
                    <a:lnTo>
                      <a:pt x="7" y="43"/>
                    </a:lnTo>
                    <a:lnTo>
                      <a:pt x="12" y="31"/>
                    </a:lnTo>
                    <a:lnTo>
                      <a:pt x="0" y="19"/>
                    </a:lnTo>
                    <a:lnTo>
                      <a:pt x="12" y="19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390"/>
              <p:cNvSpPr>
                <a:spLocks/>
              </p:cNvSpPr>
              <p:nvPr/>
            </p:nvSpPr>
            <p:spPr bwMode="auto">
              <a:xfrm>
                <a:off x="8970" y="3747"/>
                <a:ext cx="31" cy="38"/>
              </a:xfrm>
              <a:custGeom>
                <a:avLst/>
                <a:gdLst>
                  <a:gd name="T0" fmla="*/ 19 w 31"/>
                  <a:gd name="T1" fmla="*/ 14 h 38"/>
                  <a:gd name="T2" fmla="*/ 31 w 31"/>
                  <a:gd name="T3" fmla="*/ 24 h 38"/>
                  <a:gd name="T4" fmla="*/ 17 w 31"/>
                  <a:gd name="T5" fmla="*/ 24 h 38"/>
                  <a:gd name="T6" fmla="*/ 19 w 31"/>
                  <a:gd name="T7" fmla="*/ 38 h 38"/>
                  <a:gd name="T8" fmla="*/ 15 w 31"/>
                  <a:gd name="T9" fmla="*/ 31 h 38"/>
                  <a:gd name="T10" fmla="*/ 5 w 31"/>
                  <a:gd name="T11" fmla="*/ 38 h 38"/>
                  <a:gd name="T12" fmla="*/ 10 w 31"/>
                  <a:gd name="T13" fmla="*/ 24 h 38"/>
                  <a:gd name="T14" fmla="*/ 0 w 31"/>
                  <a:gd name="T15" fmla="*/ 19 h 38"/>
                  <a:gd name="T16" fmla="*/ 10 w 31"/>
                  <a:gd name="T17" fmla="*/ 19 h 38"/>
                  <a:gd name="T18" fmla="*/ 10 w 31"/>
                  <a:gd name="T19" fmla="*/ 7 h 38"/>
                  <a:gd name="T20" fmla="*/ 17 w 31"/>
                  <a:gd name="T21" fmla="*/ 7 h 38"/>
                  <a:gd name="T22" fmla="*/ 26 w 31"/>
                  <a:gd name="T23" fmla="*/ 0 h 38"/>
                  <a:gd name="T24" fmla="*/ 26 w 31"/>
                  <a:gd name="T25" fmla="*/ 12 h 38"/>
                  <a:gd name="T26" fmla="*/ 19 w 31"/>
                  <a:gd name="T27" fmla="*/ 14 h 38"/>
                  <a:gd name="T28" fmla="*/ 19 w 31"/>
                  <a:gd name="T29" fmla="*/ 14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38">
                    <a:moveTo>
                      <a:pt x="19" y="14"/>
                    </a:moveTo>
                    <a:lnTo>
                      <a:pt x="31" y="24"/>
                    </a:lnTo>
                    <a:lnTo>
                      <a:pt x="17" y="24"/>
                    </a:lnTo>
                    <a:lnTo>
                      <a:pt x="19" y="38"/>
                    </a:lnTo>
                    <a:lnTo>
                      <a:pt x="15" y="31"/>
                    </a:lnTo>
                    <a:lnTo>
                      <a:pt x="5" y="38"/>
                    </a:lnTo>
                    <a:lnTo>
                      <a:pt x="10" y="24"/>
                    </a:lnTo>
                    <a:lnTo>
                      <a:pt x="0" y="19"/>
                    </a:lnTo>
                    <a:lnTo>
                      <a:pt x="10" y="19"/>
                    </a:lnTo>
                    <a:lnTo>
                      <a:pt x="10" y="7"/>
                    </a:lnTo>
                    <a:lnTo>
                      <a:pt x="17" y="7"/>
                    </a:lnTo>
                    <a:lnTo>
                      <a:pt x="26" y="0"/>
                    </a:lnTo>
                    <a:lnTo>
                      <a:pt x="26" y="12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B0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391"/>
              <p:cNvSpPr>
                <a:spLocks/>
              </p:cNvSpPr>
              <p:nvPr/>
            </p:nvSpPr>
            <p:spPr bwMode="auto">
              <a:xfrm>
                <a:off x="9001" y="3773"/>
                <a:ext cx="31" cy="33"/>
              </a:xfrm>
              <a:custGeom>
                <a:avLst/>
                <a:gdLst>
                  <a:gd name="T0" fmla="*/ 19 w 31"/>
                  <a:gd name="T1" fmla="*/ 5 h 33"/>
                  <a:gd name="T2" fmla="*/ 31 w 31"/>
                  <a:gd name="T3" fmla="*/ 31 h 33"/>
                  <a:gd name="T4" fmla="*/ 22 w 31"/>
                  <a:gd name="T5" fmla="*/ 21 h 33"/>
                  <a:gd name="T6" fmla="*/ 14 w 31"/>
                  <a:gd name="T7" fmla="*/ 33 h 33"/>
                  <a:gd name="T8" fmla="*/ 14 w 31"/>
                  <a:gd name="T9" fmla="*/ 24 h 33"/>
                  <a:gd name="T10" fmla="*/ 0 w 31"/>
                  <a:gd name="T11" fmla="*/ 24 h 33"/>
                  <a:gd name="T12" fmla="*/ 10 w 31"/>
                  <a:gd name="T13" fmla="*/ 19 h 33"/>
                  <a:gd name="T14" fmla="*/ 3 w 31"/>
                  <a:gd name="T15" fmla="*/ 12 h 33"/>
                  <a:gd name="T16" fmla="*/ 12 w 31"/>
                  <a:gd name="T17" fmla="*/ 12 h 33"/>
                  <a:gd name="T18" fmla="*/ 12 w 31"/>
                  <a:gd name="T19" fmla="*/ 0 h 33"/>
                  <a:gd name="T20" fmla="*/ 19 w 31"/>
                  <a:gd name="T21" fmla="*/ 5 h 33"/>
                  <a:gd name="T22" fmla="*/ 19 w 31"/>
                  <a:gd name="T23" fmla="*/ 5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33">
                    <a:moveTo>
                      <a:pt x="19" y="5"/>
                    </a:moveTo>
                    <a:lnTo>
                      <a:pt x="31" y="31"/>
                    </a:lnTo>
                    <a:lnTo>
                      <a:pt x="22" y="21"/>
                    </a:lnTo>
                    <a:lnTo>
                      <a:pt x="14" y="33"/>
                    </a:lnTo>
                    <a:lnTo>
                      <a:pt x="14" y="24"/>
                    </a:lnTo>
                    <a:lnTo>
                      <a:pt x="0" y="24"/>
                    </a:lnTo>
                    <a:lnTo>
                      <a:pt x="10" y="19"/>
                    </a:lnTo>
                    <a:lnTo>
                      <a:pt x="3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392"/>
              <p:cNvSpPr>
                <a:spLocks/>
              </p:cNvSpPr>
              <p:nvPr/>
            </p:nvSpPr>
            <p:spPr bwMode="auto">
              <a:xfrm>
                <a:off x="8942" y="3780"/>
                <a:ext cx="35" cy="38"/>
              </a:xfrm>
              <a:custGeom>
                <a:avLst/>
                <a:gdLst>
                  <a:gd name="T0" fmla="*/ 21 w 35"/>
                  <a:gd name="T1" fmla="*/ 17 h 38"/>
                  <a:gd name="T2" fmla="*/ 19 w 35"/>
                  <a:gd name="T3" fmla="*/ 0 h 38"/>
                  <a:gd name="T4" fmla="*/ 12 w 35"/>
                  <a:gd name="T5" fmla="*/ 12 h 38"/>
                  <a:gd name="T6" fmla="*/ 7 w 35"/>
                  <a:gd name="T7" fmla="*/ 7 h 38"/>
                  <a:gd name="T8" fmla="*/ 9 w 35"/>
                  <a:gd name="T9" fmla="*/ 19 h 38"/>
                  <a:gd name="T10" fmla="*/ 0 w 35"/>
                  <a:gd name="T11" fmla="*/ 19 h 38"/>
                  <a:gd name="T12" fmla="*/ 9 w 35"/>
                  <a:gd name="T13" fmla="*/ 26 h 38"/>
                  <a:gd name="T14" fmla="*/ 7 w 35"/>
                  <a:gd name="T15" fmla="*/ 38 h 38"/>
                  <a:gd name="T16" fmla="*/ 16 w 35"/>
                  <a:gd name="T17" fmla="*/ 31 h 38"/>
                  <a:gd name="T18" fmla="*/ 28 w 35"/>
                  <a:gd name="T19" fmla="*/ 33 h 38"/>
                  <a:gd name="T20" fmla="*/ 26 w 35"/>
                  <a:gd name="T21" fmla="*/ 26 h 38"/>
                  <a:gd name="T22" fmla="*/ 35 w 35"/>
                  <a:gd name="T23" fmla="*/ 19 h 38"/>
                  <a:gd name="T24" fmla="*/ 21 w 35"/>
                  <a:gd name="T25" fmla="*/ 17 h 38"/>
                  <a:gd name="T26" fmla="*/ 21 w 35"/>
                  <a:gd name="T27" fmla="*/ 17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38">
                    <a:moveTo>
                      <a:pt x="21" y="17"/>
                    </a:moveTo>
                    <a:lnTo>
                      <a:pt x="19" y="0"/>
                    </a:lnTo>
                    <a:lnTo>
                      <a:pt x="12" y="12"/>
                    </a:lnTo>
                    <a:lnTo>
                      <a:pt x="7" y="7"/>
                    </a:lnTo>
                    <a:lnTo>
                      <a:pt x="9" y="19"/>
                    </a:lnTo>
                    <a:lnTo>
                      <a:pt x="0" y="19"/>
                    </a:lnTo>
                    <a:lnTo>
                      <a:pt x="9" y="26"/>
                    </a:lnTo>
                    <a:lnTo>
                      <a:pt x="7" y="38"/>
                    </a:lnTo>
                    <a:lnTo>
                      <a:pt x="16" y="31"/>
                    </a:lnTo>
                    <a:lnTo>
                      <a:pt x="28" y="33"/>
                    </a:lnTo>
                    <a:lnTo>
                      <a:pt x="26" y="26"/>
                    </a:lnTo>
                    <a:lnTo>
                      <a:pt x="35" y="19"/>
                    </a:lnTo>
                    <a:lnTo>
                      <a:pt x="21" y="17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393"/>
              <p:cNvSpPr>
                <a:spLocks/>
              </p:cNvSpPr>
              <p:nvPr/>
            </p:nvSpPr>
            <p:spPr bwMode="auto">
              <a:xfrm>
                <a:off x="8985" y="3813"/>
                <a:ext cx="35" cy="50"/>
              </a:xfrm>
              <a:custGeom>
                <a:avLst/>
                <a:gdLst>
                  <a:gd name="T0" fmla="*/ 26 w 35"/>
                  <a:gd name="T1" fmla="*/ 19 h 50"/>
                  <a:gd name="T2" fmla="*/ 11 w 35"/>
                  <a:gd name="T3" fmla="*/ 0 h 50"/>
                  <a:gd name="T4" fmla="*/ 11 w 35"/>
                  <a:gd name="T5" fmla="*/ 17 h 50"/>
                  <a:gd name="T6" fmla="*/ 2 w 35"/>
                  <a:gd name="T7" fmla="*/ 12 h 50"/>
                  <a:gd name="T8" fmla="*/ 9 w 35"/>
                  <a:gd name="T9" fmla="*/ 24 h 50"/>
                  <a:gd name="T10" fmla="*/ 0 w 35"/>
                  <a:gd name="T11" fmla="*/ 26 h 50"/>
                  <a:gd name="T12" fmla="*/ 16 w 35"/>
                  <a:gd name="T13" fmla="*/ 34 h 50"/>
                  <a:gd name="T14" fmla="*/ 11 w 35"/>
                  <a:gd name="T15" fmla="*/ 50 h 50"/>
                  <a:gd name="T16" fmla="*/ 21 w 35"/>
                  <a:gd name="T17" fmla="*/ 36 h 50"/>
                  <a:gd name="T18" fmla="*/ 30 w 35"/>
                  <a:gd name="T19" fmla="*/ 38 h 50"/>
                  <a:gd name="T20" fmla="*/ 28 w 35"/>
                  <a:gd name="T21" fmla="*/ 26 h 50"/>
                  <a:gd name="T22" fmla="*/ 35 w 35"/>
                  <a:gd name="T23" fmla="*/ 17 h 50"/>
                  <a:gd name="T24" fmla="*/ 26 w 35"/>
                  <a:gd name="T25" fmla="*/ 19 h 50"/>
                  <a:gd name="T26" fmla="*/ 26 w 35"/>
                  <a:gd name="T27" fmla="*/ 19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50">
                    <a:moveTo>
                      <a:pt x="26" y="19"/>
                    </a:moveTo>
                    <a:lnTo>
                      <a:pt x="11" y="0"/>
                    </a:lnTo>
                    <a:lnTo>
                      <a:pt x="11" y="17"/>
                    </a:lnTo>
                    <a:lnTo>
                      <a:pt x="2" y="12"/>
                    </a:lnTo>
                    <a:lnTo>
                      <a:pt x="9" y="24"/>
                    </a:lnTo>
                    <a:lnTo>
                      <a:pt x="0" y="26"/>
                    </a:lnTo>
                    <a:lnTo>
                      <a:pt x="16" y="34"/>
                    </a:lnTo>
                    <a:lnTo>
                      <a:pt x="11" y="50"/>
                    </a:lnTo>
                    <a:lnTo>
                      <a:pt x="21" y="36"/>
                    </a:lnTo>
                    <a:lnTo>
                      <a:pt x="30" y="38"/>
                    </a:lnTo>
                    <a:lnTo>
                      <a:pt x="28" y="26"/>
                    </a:lnTo>
                    <a:lnTo>
                      <a:pt x="35" y="17"/>
                    </a:lnTo>
                    <a:lnTo>
                      <a:pt x="26" y="19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394"/>
              <p:cNvSpPr>
                <a:spLocks/>
              </p:cNvSpPr>
              <p:nvPr/>
            </p:nvSpPr>
            <p:spPr bwMode="auto">
              <a:xfrm>
                <a:off x="9006" y="3725"/>
                <a:ext cx="47" cy="41"/>
              </a:xfrm>
              <a:custGeom>
                <a:avLst/>
                <a:gdLst>
                  <a:gd name="T0" fmla="*/ 17 w 47"/>
                  <a:gd name="T1" fmla="*/ 17 h 41"/>
                  <a:gd name="T2" fmla="*/ 24 w 47"/>
                  <a:gd name="T3" fmla="*/ 0 h 41"/>
                  <a:gd name="T4" fmla="*/ 31 w 47"/>
                  <a:gd name="T5" fmla="*/ 17 h 41"/>
                  <a:gd name="T6" fmla="*/ 47 w 47"/>
                  <a:gd name="T7" fmla="*/ 17 h 41"/>
                  <a:gd name="T8" fmla="*/ 40 w 47"/>
                  <a:gd name="T9" fmla="*/ 27 h 41"/>
                  <a:gd name="T10" fmla="*/ 40 w 47"/>
                  <a:gd name="T11" fmla="*/ 41 h 41"/>
                  <a:gd name="T12" fmla="*/ 31 w 47"/>
                  <a:gd name="T13" fmla="*/ 29 h 41"/>
                  <a:gd name="T14" fmla="*/ 7 w 47"/>
                  <a:gd name="T15" fmla="*/ 41 h 41"/>
                  <a:gd name="T16" fmla="*/ 7 w 47"/>
                  <a:gd name="T17" fmla="*/ 22 h 41"/>
                  <a:gd name="T18" fmla="*/ 0 w 47"/>
                  <a:gd name="T19" fmla="*/ 10 h 41"/>
                  <a:gd name="T20" fmla="*/ 17 w 47"/>
                  <a:gd name="T21" fmla="*/ 17 h 41"/>
                  <a:gd name="T22" fmla="*/ 17 w 47"/>
                  <a:gd name="T23" fmla="*/ 1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41">
                    <a:moveTo>
                      <a:pt x="17" y="17"/>
                    </a:moveTo>
                    <a:lnTo>
                      <a:pt x="24" y="0"/>
                    </a:lnTo>
                    <a:lnTo>
                      <a:pt x="31" y="17"/>
                    </a:lnTo>
                    <a:lnTo>
                      <a:pt x="47" y="17"/>
                    </a:lnTo>
                    <a:lnTo>
                      <a:pt x="40" y="27"/>
                    </a:lnTo>
                    <a:lnTo>
                      <a:pt x="40" y="41"/>
                    </a:lnTo>
                    <a:lnTo>
                      <a:pt x="31" y="29"/>
                    </a:lnTo>
                    <a:lnTo>
                      <a:pt x="7" y="41"/>
                    </a:lnTo>
                    <a:lnTo>
                      <a:pt x="7" y="22"/>
                    </a:lnTo>
                    <a:lnTo>
                      <a:pt x="0" y="10"/>
                    </a:lnTo>
                    <a:lnTo>
                      <a:pt x="17" y="17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395"/>
              <p:cNvSpPr>
                <a:spLocks/>
              </p:cNvSpPr>
              <p:nvPr/>
            </p:nvSpPr>
            <p:spPr bwMode="auto">
              <a:xfrm>
                <a:off x="9058" y="3744"/>
                <a:ext cx="41" cy="41"/>
              </a:xfrm>
              <a:custGeom>
                <a:avLst/>
                <a:gdLst>
                  <a:gd name="T0" fmla="*/ 14 w 41"/>
                  <a:gd name="T1" fmla="*/ 27 h 41"/>
                  <a:gd name="T2" fmla="*/ 0 w 41"/>
                  <a:gd name="T3" fmla="*/ 27 h 41"/>
                  <a:gd name="T4" fmla="*/ 10 w 41"/>
                  <a:gd name="T5" fmla="*/ 22 h 41"/>
                  <a:gd name="T6" fmla="*/ 0 w 41"/>
                  <a:gd name="T7" fmla="*/ 10 h 41"/>
                  <a:gd name="T8" fmla="*/ 14 w 41"/>
                  <a:gd name="T9" fmla="*/ 15 h 41"/>
                  <a:gd name="T10" fmla="*/ 17 w 41"/>
                  <a:gd name="T11" fmla="*/ 0 h 41"/>
                  <a:gd name="T12" fmla="*/ 22 w 41"/>
                  <a:gd name="T13" fmla="*/ 15 h 41"/>
                  <a:gd name="T14" fmla="*/ 31 w 41"/>
                  <a:gd name="T15" fmla="*/ 8 h 41"/>
                  <a:gd name="T16" fmla="*/ 26 w 41"/>
                  <a:gd name="T17" fmla="*/ 22 h 41"/>
                  <a:gd name="T18" fmla="*/ 41 w 41"/>
                  <a:gd name="T19" fmla="*/ 27 h 41"/>
                  <a:gd name="T20" fmla="*/ 26 w 41"/>
                  <a:gd name="T21" fmla="*/ 27 h 41"/>
                  <a:gd name="T22" fmla="*/ 22 w 41"/>
                  <a:gd name="T23" fmla="*/ 41 h 41"/>
                  <a:gd name="T24" fmla="*/ 14 w 41"/>
                  <a:gd name="T25" fmla="*/ 27 h 41"/>
                  <a:gd name="T26" fmla="*/ 14 w 41"/>
                  <a:gd name="T27" fmla="*/ 27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41">
                    <a:moveTo>
                      <a:pt x="14" y="27"/>
                    </a:moveTo>
                    <a:lnTo>
                      <a:pt x="0" y="27"/>
                    </a:lnTo>
                    <a:lnTo>
                      <a:pt x="10" y="22"/>
                    </a:lnTo>
                    <a:lnTo>
                      <a:pt x="0" y="10"/>
                    </a:lnTo>
                    <a:lnTo>
                      <a:pt x="14" y="15"/>
                    </a:lnTo>
                    <a:lnTo>
                      <a:pt x="17" y="0"/>
                    </a:lnTo>
                    <a:lnTo>
                      <a:pt x="22" y="15"/>
                    </a:lnTo>
                    <a:lnTo>
                      <a:pt x="31" y="8"/>
                    </a:lnTo>
                    <a:lnTo>
                      <a:pt x="26" y="22"/>
                    </a:lnTo>
                    <a:lnTo>
                      <a:pt x="41" y="27"/>
                    </a:lnTo>
                    <a:lnTo>
                      <a:pt x="26" y="27"/>
                    </a:lnTo>
                    <a:lnTo>
                      <a:pt x="22" y="41"/>
                    </a:lnTo>
                    <a:lnTo>
                      <a:pt x="14" y="27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396"/>
              <p:cNvSpPr>
                <a:spLocks/>
              </p:cNvSpPr>
              <p:nvPr/>
            </p:nvSpPr>
            <p:spPr bwMode="auto">
              <a:xfrm>
                <a:off x="9042" y="3694"/>
                <a:ext cx="42" cy="34"/>
              </a:xfrm>
              <a:custGeom>
                <a:avLst/>
                <a:gdLst>
                  <a:gd name="T0" fmla="*/ 23 w 42"/>
                  <a:gd name="T1" fmla="*/ 24 h 34"/>
                  <a:gd name="T2" fmla="*/ 42 w 42"/>
                  <a:gd name="T3" fmla="*/ 22 h 34"/>
                  <a:gd name="T4" fmla="*/ 30 w 42"/>
                  <a:gd name="T5" fmla="*/ 20 h 34"/>
                  <a:gd name="T6" fmla="*/ 33 w 42"/>
                  <a:gd name="T7" fmla="*/ 10 h 34"/>
                  <a:gd name="T8" fmla="*/ 23 w 42"/>
                  <a:gd name="T9" fmla="*/ 12 h 34"/>
                  <a:gd name="T10" fmla="*/ 14 w 42"/>
                  <a:gd name="T11" fmla="*/ 0 h 34"/>
                  <a:gd name="T12" fmla="*/ 14 w 42"/>
                  <a:gd name="T13" fmla="*/ 15 h 34"/>
                  <a:gd name="T14" fmla="*/ 0 w 42"/>
                  <a:gd name="T15" fmla="*/ 15 h 34"/>
                  <a:gd name="T16" fmla="*/ 14 w 42"/>
                  <a:gd name="T17" fmla="*/ 22 h 34"/>
                  <a:gd name="T18" fmla="*/ 14 w 42"/>
                  <a:gd name="T19" fmla="*/ 34 h 34"/>
                  <a:gd name="T20" fmla="*/ 23 w 42"/>
                  <a:gd name="T21" fmla="*/ 24 h 34"/>
                  <a:gd name="T22" fmla="*/ 23 w 42"/>
                  <a:gd name="T23" fmla="*/ 24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34">
                    <a:moveTo>
                      <a:pt x="23" y="24"/>
                    </a:moveTo>
                    <a:lnTo>
                      <a:pt x="42" y="22"/>
                    </a:lnTo>
                    <a:lnTo>
                      <a:pt x="30" y="20"/>
                    </a:lnTo>
                    <a:lnTo>
                      <a:pt x="33" y="10"/>
                    </a:lnTo>
                    <a:lnTo>
                      <a:pt x="23" y="12"/>
                    </a:lnTo>
                    <a:lnTo>
                      <a:pt x="14" y="0"/>
                    </a:lnTo>
                    <a:lnTo>
                      <a:pt x="14" y="15"/>
                    </a:lnTo>
                    <a:lnTo>
                      <a:pt x="0" y="15"/>
                    </a:lnTo>
                    <a:lnTo>
                      <a:pt x="14" y="22"/>
                    </a:lnTo>
                    <a:lnTo>
                      <a:pt x="14" y="34"/>
                    </a:lnTo>
                    <a:lnTo>
                      <a:pt x="23" y="24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397"/>
              <p:cNvSpPr>
                <a:spLocks/>
              </p:cNvSpPr>
              <p:nvPr/>
            </p:nvSpPr>
            <p:spPr bwMode="auto">
              <a:xfrm>
                <a:off x="9084" y="3716"/>
                <a:ext cx="43" cy="38"/>
              </a:xfrm>
              <a:custGeom>
                <a:avLst/>
                <a:gdLst>
                  <a:gd name="T0" fmla="*/ 22 w 43"/>
                  <a:gd name="T1" fmla="*/ 12 h 38"/>
                  <a:gd name="T2" fmla="*/ 0 w 43"/>
                  <a:gd name="T3" fmla="*/ 9 h 38"/>
                  <a:gd name="T4" fmla="*/ 15 w 43"/>
                  <a:gd name="T5" fmla="*/ 24 h 38"/>
                  <a:gd name="T6" fmla="*/ 10 w 43"/>
                  <a:gd name="T7" fmla="*/ 38 h 38"/>
                  <a:gd name="T8" fmla="*/ 24 w 43"/>
                  <a:gd name="T9" fmla="*/ 26 h 38"/>
                  <a:gd name="T10" fmla="*/ 43 w 43"/>
                  <a:gd name="T11" fmla="*/ 26 h 38"/>
                  <a:gd name="T12" fmla="*/ 26 w 43"/>
                  <a:gd name="T13" fmla="*/ 17 h 38"/>
                  <a:gd name="T14" fmla="*/ 31 w 43"/>
                  <a:gd name="T15" fmla="*/ 0 h 38"/>
                  <a:gd name="T16" fmla="*/ 22 w 43"/>
                  <a:gd name="T17" fmla="*/ 12 h 38"/>
                  <a:gd name="T18" fmla="*/ 22 w 43"/>
                  <a:gd name="T19" fmla="*/ 12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8">
                    <a:moveTo>
                      <a:pt x="22" y="12"/>
                    </a:moveTo>
                    <a:lnTo>
                      <a:pt x="0" y="9"/>
                    </a:lnTo>
                    <a:lnTo>
                      <a:pt x="15" y="24"/>
                    </a:lnTo>
                    <a:lnTo>
                      <a:pt x="10" y="38"/>
                    </a:lnTo>
                    <a:lnTo>
                      <a:pt x="24" y="26"/>
                    </a:lnTo>
                    <a:lnTo>
                      <a:pt x="43" y="26"/>
                    </a:lnTo>
                    <a:lnTo>
                      <a:pt x="26" y="17"/>
                    </a:lnTo>
                    <a:lnTo>
                      <a:pt x="31" y="0"/>
                    </a:lnTo>
                    <a:lnTo>
                      <a:pt x="22" y="12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398"/>
              <p:cNvSpPr>
                <a:spLocks/>
              </p:cNvSpPr>
              <p:nvPr/>
            </p:nvSpPr>
            <p:spPr bwMode="auto">
              <a:xfrm>
                <a:off x="9068" y="3642"/>
                <a:ext cx="31" cy="38"/>
              </a:xfrm>
              <a:custGeom>
                <a:avLst/>
                <a:gdLst>
                  <a:gd name="T0" fmla="*/ 21 w 31"/>
                  <a:gd name="T1" fmla="*/ 14 h 38"/>
                  <a:gd name="T2" fmla="*/ 31 w 31"/>
                  <a:gd name="T3" fmla="*/ 26 h 38"/>
                  <a:gd name="T4" fmla="*/ 16 w 31"/>
                  <a:gd name="T5" fmla="*/ 24 h 38"/>
                  <a:gd name="T6" fmla="*/ 21 w 31"/>
                  <a:gd name="T7" fmla="*/ 38 h 38"/>
                  <a:gd name="T8" fmla="*/ 14 w 31"/>
                  <a:gd name="T9" fmla="*/ 31 h 38"/>
                  <a:gd name="T10" fmla="*/ 4 w 31"/>
                  <a:gd name="T11" fmla="*/ 38 h 38"/>
                  <a:gd name="T12" fmla="*/ 12 w 31"/>
                  <a:gd name="T13" fmla="*/ 24 h 38"/>
                  <a:gd name="T14" fmla="*/ 0 w 31"/>
                  <a:gd name="T15" fmla="*/ 22 h 38"/>
                  <a:gd name="T16" fmla="*/ 12 w 31"/>
                  <a:gd name="T17" fmla="*/ 19 h 38"/>
                  <a:gd name="T18" fmla="*/ 12 w 31"/>
                  <a:gd name="T19" fmla="*/ 10 h 38"/>
                  <a:gd name="T20" fmla="*/ 16 w 31"/>
                  <a:gd name="T21" fmla="*/ 12 h 38"/>
                  <a:gd name="T22" fmla="*/ 26 w 31"/>
                  <a:gd name="T23" fmla="*/ 0 h 38"/>
                  <a:gd name="T24" fmla="*/ 26 w 31"/>
                  <a:gd name="T25" fmla="*/ 14 h 38"/>
                  <a:gd name="T26" fmla="*/ 21 w 31"/>
                  <a:gd name="T27" fmla="*/ 14 h 38"/>
                  <a:gd name="T28" fmla="*/ 21 w 31"/>
                  <a:gd name="T29" fmla="*/ 14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38">
                    <a:moveTo>
                      <a:pt x="21" y="14"/>
                    </a:moveTo>
                    <a:lnTo>
                      <a:pt x="31" y="26"/>
                    </a:lnTo>
                    <a:lnTo>
                      <a:pt x="16" y="24"/>
                    </a:lnTo>
                    <a:lnTo>
                      <a:pt x="21" y="38"/>
                    </a:lnTo>
                    <a:lnTo>
                      <a:pt x="14" y="31"/>
                    </a:lnTo>
                    <a:lnTo>
                      <a:pt x="4" y="38"/>
                    </a:lnTo>
                    <a:lnTo>
                      <a:pt x="12" y="24"/>
                    </a:lnTo>
                    <a:lnTo>
                      <a:pt x="0" y="22"/>
                    </a:lnTo>
                    <a:lnTo>
                      <a:pt x="12" y="19"/>
                    </a:lnTo>
                    <a:lnTo>
                      <a:pt x="12" y="10"/>
                    </a:lnTo>
                    <a:lnTo>
                      <a:pt x="16" y="12"/>
                    </a:lnTo>
                    <a:lnTo>
                      <a:pt x="26" y="0"/>
                    </a:lnTo>
                    <a:lnTo>
                      <a:pt x="26" y="14"/>
                    </a:lnTo>
                    <a:lnTo>
                      <a:pt x="21" y="14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399"/>
              <p:cNvSpPr>
                <a:spLocks/>
              </p:cNvSpPr>
              <p:nvPr/>
            </p:nvSpPr>
            <p:spPr bwMode="auto">
              <a:xfrm>
                <a:off x="8911" y="3882"/>
                <a:ext cx="33" cy="33"/>
              </a:xfrm>
              <a:custGeom>
                <a:avLst/>
                <a:gdLst>
                  <a:gd name="T0" fmla="*/ 21 w 33"/>
                  <a:gd name="T1" fmla="*/ 3 h 33"/>
                  <a:gd name="T2" fmla="*/ 33 w 33"/>
                  <a:gd name="T3" fmla="*/ 29 h 33"/>
                  <a:gd name="T4" fmla="*/ 24 w 33"/>
                  <a:gd name="T5" fmla="*/ 19 h 33"/>
                  <a:gd name="T6" fmla="*/ 14 w 33"/>
                  <a:gd name="T7" fmla="*/ 33 h 33"/>
                  <a:gd name="T8" fmla="*/ 14 w 33"/>
                  <a:gd name="T9" fmla="*/ 22 h 33"/>
                  <a:gd name="T10" fmla="*/ 0 w 33"/>
                  <a:gd name="T11" fmla="*/ 26 h 33"/>
                  <a:gd name="T12" fmla="*/ 12 w 33"/>
                  <a:gd name="T13" fmla="*/ 17 h 33"/>
                  <a:gd name="T14" fmla="*/ 5 w 33"/>
                  <a:gd name="T15" fmla="*/ 10 h 33"/>
                  <a:gd name="T16" fmla="*/ 14 w 33"/>
                  <a:gd name="T17" fmla="*/ 10 h 33"/>
                  <a:gd name="T18" fmla="*/ 14 w 33"/>
                  <a:gd name="T19" fmla="*/ 0 h 33"/>
                  <a:gd name="T20" fmla="*/ 21 w 33"/>
                  <a:gd name="T21" fmla="*/ 3 h 33"/>
                  <a:gd name="T22" fmla="*/ 21 w 33"/>
                  <a:gd name="T23" fmla="*/ 3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3">
                    <a:moveTo>
                      <a:pt x="21" y="3"/>
                    </a:moveTo>
                    <a:lnTo>
                      <a:pt x="33" y="29"/>
                    </a:lnTo>
                    <a:lnTo>
                      <a:pt x="24" y="19"/>
                    </a:lnTo>
                    <a:lnTo>
                      <a:pt x="14" y="33"/>
                    </a:lnTo>
                    <a:lnTo>
                      <a:pt x="14" y="22"/>
                    </a:lnTo>
                    <a:lnTo>
                      <a:pt x="0" y="26"/>
                    </a:lnTo>
                    <a:lnTo>
                      <a:pt x="12" y="17"/>
                    </a:lnTo>
                    <a:lnTo>
                      <a:pt x="5" y="10"/>
                    </a:lnTo>
                    <a:lnTo>
                      <a:pt x="14" y="10"/>
                    </a:lnTo>
                    <a:lnTo>
                      <a:pt x="14" y="0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400"/>
              <p:cNvSpPr>
                <a:spLocks/>
              </p:cNvSpPr>
              <p:nvPr/>
            </p:nvSpPr>
            <p:spPr bwMode="auto">
              <a:xfrm>
                <a:off x="8920" y="3832"/>
                <a:ext cx="41" cy="41"/>
              </a:xfrm>
              <a:custGeom>
                <a:avLst/>
                <a:gdLst>
                  <a:gd name="T0" fmla="*/ 15 w 41"/>
                  <a:gd name="T1" fmla="*/ 17 h 41"/>
                  <a:gd name="T2" fmla="*/ 22 w 41"/>
                  <a:gd name="T3" fmla="*/ 0 h 41"/>
                  <a:gd name="T4" fmla="*/ 29 w 41"/>
                  <a:gd name="T5" fmla="*/ 17 h 41"/>
                  <a:gd name="T6" fmla="*/ 41 w 41"/>
                  <a:gd name="T7" fmla="*/ 17 h 41"/>
                  <a:gd name="T8" fmla="*/ 34 w 41"/>
                  <a:gd name="T9" fmla="*/ 26 h 41"/>
                  <a:gd name="T10" fmla="*/ 34 w 41"/>
                  <a:gd name="T11" fmla="*/ 41 h 41"/>
                  <a:gd name="T12" fmla="*/ 29 w 41"/>
                  <a:gd name="T13" fmla="*/ 31 h 41"/>
                  <a:gd name="T14" fmla="*/ 5 w 41"/>
                  <a:gd name="T15" fmla="*/ 41 h 41"/>
                  <a:gd name="T16" fmla="*/ 5 w 41"/>
                  <a:gd name="T17" fmla="*/ 24 h 41"/>
                  <a:gd name="T18" fmla="*/ 0 w 41"/>
                  <a:gd name="T19" fmla="*/ 12 h 41"/>
                  <a:gd name="T20" fmla="*/ 15 w 41"/>
                  <a:gd name="T21" fmla="*/ 17 h 41"/>
                  <a:gd name="T22" fmla="*/ 15 w 41"/>
                  <a:gd name="T23" fmla="*/ 1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41">
                    <a:moveTo>
                      <a:pt x="15" y="17"/>
                    </a:moveTo>
                    <a:lnTo>
                      <a:pt x="22" y="0"/>
                    </a:lnTo>
                    <a:lnTo>
                      <a:pt x="29" y="17"/>
                    </a:lnTo>
                    <a:lnTo>
                      <a:pt x="41" y="17"/>
                    </a:lnTo>
                    <a:lnTo>
                      <a:pt x="34" y="26"/>
                    </a:lnTo>
                    <a:lnTo>
                      <a:pt x="34" y="41"/>
                    </a:lnTo>
                    <a:lnTo>
                      <a:pt x="29" y="31"/>
                    </a:lnTo>
                    <a:lnTo>
                      <a:pt x="5" y="41"/>
                    </a:lnTo>
                    <a:lnTo>
                      <a:pt x="5" y="24"/>
                    </a:lnTo>
                    <a:lnTo>
                      <a:pt x="0" y="12"/>
                    </a:lnTo>
                    <a:lnTo>
                      <a:pt x="15" y="17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401"/>
              <p:cNvSpPr>
                <a:spLocks/>
              </p:cNvSpPr>
              <p:nvPr/>
            </p:nvSpPr>
            <p:spPr bwMode="auto">
              <a:xfrm>
                <a:off x="8837" y="3521"/>
                <a:ext cx="38" cy="38"/>
              </a:xfrm>
              <a:custGeom>
                <a:avLst/>
                <a:gdLst>
                  <a:gd name="T0" fmla="*/ 12 w 38"/>
                  <a:gd name="T1" fmla="*/ 19 h 38"/>
                  <a:gd name="T2" fmla="*/ 17 w 38"/>
                  <a:gd name="T3" fmla="*/ 0 h 38"/>
                  <a:gd name="T4" fmla="*/ 24 w 38"/>
                  <a:gd name="T5" fmla="*/ 10 h 38"/>
                  <a:gd name="T6" fmla="*/ 36 w 38"/>
                  <a:gd name="T7" fmla="*/ 2 h 38"/>
                  <a:gd name="T8" fmla="*/ 26 w 38"/>
                  <a:gd name="T9" fmla="*/ 19 h 38"/>
                  <a:gd name="T10" fmla="*/ 38 w 38"/>
                  <a:gd name="T11" fmla="*/ 31 h 38"/>
                  <a:gd name="T12" fmla="*/ 24 w 38"/>
                  <a:gd name="T13" fmla="*/ 26 h 38"/>
                  <a:gd name="T14" fmla="*/ 7 w 38"/>
                  <a:gd name="T15" fmla="*/ 38 h 38"/>
                  <a:gd name="T16" fmla="*/ 12 w 38"/>
                  <a:gd name="T17" fmla="*/ 29 h 38"/>
                  <a:gd name="T18" fmla="*/ 0 w 38"/>
                  <a:gd name="T19" fmla="*/ 14 h 38"/>
                  <a:gd name="T20" fmla="*/ 12 w 38"/>
                  <a:gd name="T21" fmla="*/ 19 h 38"/>
                  <a:gd name="T22" fmla="*/ 12 w 38"/>
                  <a:gd name="T23" fmla="*/ 19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38">
                    <a:moveTo>
                      <a:pt x="12" y="19"/>
                    </a:moveTo>
                    <a:lnTo>
                      <a:pt x="17" y="0"/>
                    </a:lnTo>
                    <a:lnTo>
                      <a:pt x="24" y="10"/>
                    </a:lnTo>
                    <a:lnTo>
                      <a:pt x="36" y="2"/>
                    </a:lnTo>
                    <a:lnTo>
                      <a:pt x="26" y="19"/>
                    </a:lnTo>
                    <a:lnTo>
                      <a:pt x="38" y="31"/>
                    </a:lnTo>
                    <a:lnTo>
                      <a:pt x="24" y="26"/>
                    </a:lnTo>
                    <a:lnTo>
                      <a:pt x="7" y="38"/>
                    </a:lnTo>
                    <a:lnTo>
                      <a:pt x="12" y="29"/>
                    </a:lnTo>
                    <a:lnTo>
                      <a:pt x="0" y="14"/>
                    </a:lnTo>
                    <a:lnTo>
                      <a:pt x="12" y="19"/>
                    </a:lnTo>
                    <a:close/>
                  </a:path>
                </a:pathLst>
              </a:custGeom>
              <a:solidFill>
                <a:srgbClr val="788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402"/>
              <p:cNvSpPr>
                <a:spLocks/>
              </p:cNvSpPr>
              <p:nvPr/>
            </p:nvSpPr>
            <p:spPr bwMode="auto">
              <a:xfrm>
                <a:off x="8875" y="3540"/>
                <a:ext cx="69" cy="71"/>
              </a:xfrm>
              <a:custGeom>
                <a:avLst/>
                <a:gdLst>
                  <a:gd name="T0" fmla="*/ 48 w 69"/>
                  <a:gd name="T1" fmla="*/ 33 h 71"/>
                  <a:gd name="T2" fmla="*/ 36 w 69"/>
                  <a:gd name="T3" fmla="*/ 0 h 71"/>
                  <a:gd name="T4" fmla="*/ 26 w 69"/>
                  <a:gd name="T5" fmla="*/ 19 h 71"/>
                  <a:gd name="T6" fmla="*/ 12 w 69"/>
                  <a:gd name="T7" fmla="*/ 17 h 71"/>
                  <a:gd name="T8" fmla="*/ 22 w 69"/>
                  <a:gd name="T9" fmla="*/ 43 h 71"/>
                  <a:gd name="T10" fmla="*/ 0 w 69"/>
                  <a:gd name="T11" fmla="*/ 38 h 71"/>
                  <a:gd name="T12" fmla="*/ 22 w 69"/>
                  <a:gd name="T13" fmla="*/ 50 h 71"/>
                  <a:gd name="T14" fmla="*/ 19 w 69"/>
                  <a:gd name="T15" fmla="*/ 71 h 71"/>
                  <a:gd name="T16" fmla="*/ 33 w 69"/>
                  <a:gd name="T17" fmla="*/ 55 h 71"/>
                  <a:gd name="T18" fmla="*/ 57 w 69"/>
                  <a:gd name="T19" fmla="*/ 62 h 71"/>
                  <a:gd name="T20" fmla="*/ 57 w 69"/>
                  <a:gd name="T21" fmla="*/ 48 h 71"/>
                  <a:gd name="T22" fmla="*/ 69 w 69"/>
                  <a:gd name="T23" fmla="*/ 36 h 71"/>
                  <a:gd name="T24" fmla="*/ 48 w 69"/>
                  <a:gd name="T25" fmla="*/ 33 h 71"/>
                  <a:gd name="T26" fmla="*/ 48 w 69"/>
                  <a:gd name="T27" fmla="*/ 33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71">
                    <a:moveTo>
                      <a:pt x="48" y="33"/>
                    </a:moveTo>
                    <a:lnTo>
                      <a:pt x="36" y="0"/>
                    </a:lnTo>
                    <a:lnTo>
                      <a:pt x="26" y="19"/>
                    </a:lnTo>
                    <a:lnTo>
                      <a:pt x="12" y="17"/>
                    </a:lnTo>
                    <a:lnTo>
                      <a:pt x="22" y="43"/>
                    </a:lnTo>
                    <a:lnTo>
                      <a:pt x="0" y="38"/>
                    </a:lnTo>
                    <a:lnTo>
                      <a:pt x="22" y="50"/>
                    </a:lnTo>
                    <a:lnTo>
                      <a:pt x="19" y="71"/>
                    </a:lnTo>
                    <a:lnTo>
                      <a:pt x="33" y="55"/>
                    </a:lnTo>
                    <a:lnTo>
                      <a:pt x="57" y="62"/>
                    </a:lnTo>
                    <a:lnTo>
                      <a:pt x="57" y="48"/>
                    </a:lnTo>
                    <a:lnTo>
                      <a:pt x="69" y="36"/>
                    </a:lnTo>
                    <a:lnTo>
                      <a:pt x="48" y="33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403"/>
              <p:cNvSpPr>
                <a:spLocks/>
              </p:cNvSpPr>
              <p:nvPr/>
            </p:nvSpPr>
            <p:spPr bwMode="auto">
              <a:xfrm>
                <a:off x="9091" y="3766"/>
                <a:ext cx="36" cy="47"/>
              </a:xfrm>
              <a:custGeom>
                <a:avLst/>
                <a:gdLst>
                  <a:gd name="T0" fmla="*/ 27 w 36"/>
                  <a:gd name="T1" fmla="*/ 19 h 47"/>
                  <a:gd name="T2" fmla="*/ 15 w 36"/>
                  <a:gd name="T3" fmla="*/ 0 h 47"/>
                  <a:gd name="T4" fmla="*/ 15 w 36"/>
                  <a:gd name="T5" fmla="*/ 14 h 47"/>
                  <a:gd name="T6" fmla="*/ 3 w 36"/>
                  <a:gd name="T7" fmla="*/ 12 h 47"/>
                  <a:gd name="T8" fmla="*/ 10 w 36"/>
                  <a:gd name="T9" fmla="*/ 21 h 47"/>
                  <a:gd name="T10" fmla="*/ 0 w 36"/>
                  <a:gd name="T11" fmla="*/ 26 h 47"/>
                  <a:gd name="T12" fmla="*/ 17 w 36"/>
                  <a:gd name="T13" fmla="*/ 31 h 47"/>
                  <a:gd name="T14" fmla="*/ 15 w 36"/>
                  <a:gd name="T15" fmla="*/ 47 h 47"/>
                  <a:gd name="T16" fmla="*/ 24 w 36"/>
                  <a:gd name="T17" fmla="*/ 33 h 47"/>
                  <a:gd name="T18" fmla="*/ 31 w 36"/>
                  <a:gd name="T19" fmla="*/ 38 h 47"/>
                  <a:gd name="T20" fmla="*/ 29 w 36"/>
                  <a:gd name="T21" fmla="*/ 28 h 47"/>
                  <a:gd name="T22" fmla="*/ 36 w 36"/>
                  <a:gd name="T23" fmla="*/ 14 h 47"/>
                  <a:gd name="T24" fmla="*/ 27 w 36"/>
                  <a:gd name="T25" fmla="*/ 19 h 47"/>
                  <a:gd name="T26" fmla="*/ 27 w 36"/>
                  <a:gd name="T27" fmla="*/ 19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47">
                    <a:moveTo>
                      <a:pt x="27" y="19"/>
                    </a:moveTo>
                    <a:lnTo>
                      <a:pt x="15" y="0"/>
                    </a:lnTo>
                    <a:lnTo>
                      <a:pt x="15" y="14"/>
                    </a:lnTo>
                    <a:lnTo>
                      <a:pt x="3" y="12"/>
                    </a:lnTo>
                    <a:lnTo>
                      <a:pt x="10" y="21"/>
                    </a:lnTo>
                    <a:lnTo>
                      <a:pt x="0" y="26"/>
                    </a:lnTo>
                    <a:lnTo>
                      <a:pt x="17" y="31"/>
                    </a:lnTo>
                    <a:lnTo>
                      <a:pt x="15" y="47"/>
                    </a:lnTo>
                    <a:lnTo>
                      <a:pt x="24" y="33"/>
                    </a:lnTo>
                    <a:lnTo>
                      <a:pt x="31" y="38"/>
                    </a:lnTo>
                    <a:lnTo>
                      <a:pt x="29" y="28"/>
                    </a:lnTo>
                    <a:lnTo>
                      <a:pt x="36" y="14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B0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404"/>
              <p:cNvSpPr>
                <a:spLocks/>
              </p:cNvSpPr>
              <p:nvPr/>
            </p:nvSpPr>
            <p:spPr bwMode="auto">
              <a:xfrm>
                <a:off x="9042" y="3787"/>
                <a:ext cx="47" cy="45"/>
              </a:xfrm>
              <a:custGeom>
                <a:avLst/>
                <a:gdLst>
                  <a:gd name="T0" fmla="*/ 16 w 47"/>
                  <a:gd name="T1" fmla="*/ 24 h 45"/>
                  <a:gd name="T2" fmla="*/ 16 w 47"/>
                  <a:gd name="T3" fmla="*/ 0 h 45"/>
                  <a:gd name="T4" fmla="*/ 23 w 47"/>
                  <a:gd name="T5" fmla="*/ 17 h 45"/>
                  <a:gd name="T6" fmla="*/ 30 w 47"/>
                  <a:gd name="T7" fmla="*/ 7 h 45"/>
                  <a:gd name="T8" fmla="*/ 30 w 47"/>
                  <a:gd name="T9" fmla="*/ 19 h 45"/>
                  <a:gd name="T10" fmla="*/ 47 w 47"/>
                  <a:gd name="T11" fmla="*/ 24 h 45"/>
                  <a:gd name="T12" fmla="*/ 33 w 47"/>
                  <a:gd name="T13" fmla="*/ 31 h 45"/>
                  <a:gd name="T14" fmla="*/ 40 w 47"/>
                  <a:gd name="T15" fmla="*/ 43 h 45"/>
                  <a:gd name="T16" fmla="*/ 26 w 47"/>
                  <a:gd name="T17" fmla="*/ 38 h 45"/>
                  <a:gd name="T18" fmla="*/ 16 w 47"/>
                  <a:gd name="T19" fmla="*/ 45 h 45"/>
                  <a:gd name="T20" fmla="*/ 21 w 47"/>
                  <a:gd name="T21" fmla="*/ 36 h 45"/>
                  <a:gd name="T22" fmla="*/ 0 w 47"/>
                  <a:gd name="T23" fmla="*/ 36 h 45"/>
                  <a:gd name="T24" fmla="*/ 11 w 47"/>
                  <a:gd name="T25" fmla="*/ 31 h 45"/>
                  <a:gd name="T26" fmla="*/ 4 w 47"/>
                  <a:gd name="T27" fmla="*/ 19 h 45"/>
                  <a:gd name="T28" fmla="*/ 16 w 47"/>
                  <a:gd name="T29" fmla="*/ 24 h 45"/>
                  <a:gd name="T30" fmla="*/ 16 w 47"/>
                  <a:gd name="T31" fmla="*/ 24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" h="45">
                    <a:moveTo>
                      <a:pt x="16" y="24"/>
                    </a:moveTo>
                    <a:lnTo>
                      <a:pt x="16" y="0"/>
                    </a:lnTo>
                    <a:lnTo>
                      <a:pt x="23" y="17"/>
                    </a:lnTo>
                    <a:lnTo>
                      <a:pt x="30" y="7"/>
                    </a:lnTo>
                    <a:lnTo>
                      <a:pt x="30" y="19"/>
                    </a:lnTo>
                    <a:lnTo>
                      <a:pt x="47" y="24"/>
                    </a:lnTo>
                    <a:lnTo>
                      <a:pt x="33" y="31"/>
                    </a:lnTo>
                    <a:lnTo>
                      <a:pt x="40" y="43"/>
                    </a:lnTo>
                    <a:lnTo>
                      <a:pt x="26" y="38"/>
                    </a:lnTo>
                    <a:lnTo>
                      <a:pt x="16" y="45"/>
                    </a:lnTo>
                    <a:lnTo>
                      <a:pt x="21" y="36"/>
                    </a:lnTo>
                    <a:lnTo>
                      <a:pt x="0" y="36"/>
                    </a:lnTo>
                    <a:lnTo>
                      <a:pt x="11" y="31"/>
                    </a:lnTo>
                    <a:lnTo>
                      <a:pt x="4" y="19"/>
                    </a:lnTo>
                    <a:lnTo>
                      <a:pt x="16" y="24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405"/>
              <p:cNvSpPr>
                <a:spLocks/>
              </p:cNvSpPr>
              <p:nvPr/>
            </p:nvSpPr>
            <p:spPr bwMode="auto">
              <a:xfrm>
                <a:off x="9082" y="3813"/>
                <a:ext cx="36" cy="36"/>
              </a:xfrm>
              <a:custGeom>
                <a:avLst/>
                <a:gdLst>
                  <a:gd name="T0" fmla="*/ 9 w 36"/>
                  <a:gd name="T1" fmla="*/ 19 h 36"/>
                  <a:gd name="T2" fmla="*/ 12 w 36"/>
                  <a:gd name="T3" fmla="*/ 0 h 36"/>
                  <a:gd name="T4" fmla="*/ 19 w 36"/>
                  <a:gd name="T5" fmla="*/ 17 h 36"/>
                  <a:gd name="T6" fmla="*/ 24 w 36"/>
                  <a:gd name="T7" fmla="*/ 7 h 36"/>
                  <a:gd name="T8" fmla="*/ 26 w 36"/>
                  <a:gd name="T9" fmla="*/ 17 h 36"/>
                  <a:gd name="T10" fmla="*/ 36 w 36"/>
                  <a:gd name="T11" fmla="*/ 19 h 36"/>
                  <a:gd name="T12" fmla="*/ 26 w 36"/>
                  <a:gd name="T13" fmla="*/ 24 h 36"/>
                  <a:gd name="T14" fmla="*/ 26 w 36"/>
                  <a:gd name="T15" fmla="*/ 34 h 36"/>
                  <a:gd name="T16" fmla="*/ 19 w 36"/>
                  <a:gd name="T17" fmla="*/ 26 h 36"/>
                  <a:gd name="T18" fmla="*/ 7 w 36"/>
                  <a:gd name="T19" fmla="*/ 36 h 36"/>
                  <a:gd name="T20" fmla="*/ 9 w 36"/>
                  <a:gd name="T21" fmla="*/ 26 h 36"/>
                  <a:gd name="T22" fmla="*/ 0 w 36"/>
                  <a:gd name="T23" fmla="*/ 26 h 36"/>
                  <a:gd name="T24" fmla="*/ 9 w 36"/>
                  <a:gd name="T25" fmla="*/ 19 h 36"/>
                  <a:gd name="T26" fmla="*/ 9 w 36"/>
                  <a:gd name="T27" fmla="*/ 19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36">
                    <a:moveTo>
                      <a:pt x="9" y="19"/>
                    </a:moveTo>
                    <a:lnTo>
                      <a:pt x="12" y="0"/>
                    </a:lnTo>
                    <a:lnTo>
                      <a:pt x="19" y="17"/>
                    </a:lnTo>
                    <a:lnTo>
                      <a:pt x="24" y="7"/>
                    </a:lnTo>
                    <a:lnTo>
                      <a:pt x="26" y="17"/>
                    </a:lnTo>
                    <a:lnTo>
                      <a:pt x="36" y="19"/>
                    </a:lnTo>
                    <a:lnTo>
                      <a:pt x="26" y="24"/>
                    </a:lnTo>
                    <a:lnTo>
                      <a:pt x="26" y="34"/>
                    </a:lnTo>
                    <a:lnTo>
                      <a:pt x="19" y="26"/>
                    </a:lnTo>
                    <a:lnTo>
                      <a:pt x="7" y="36"/>
                    </a:lnTo>
                    <a:lnTo>
                      <a:pt x="9" y="26"/>
                    </a:lnTo>
                    <a:lnTo>
                      <a:pt x="0" y="26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406"/>
              <p:cNvSpPr>
                <a:spLocks/>
              </p:cNvSpPr>
              <p:nvPr/>
            </p:nvSpPr>
            <p:spPr bwMode="auto">
              <a:xfrm>
                <a:off x="9032" y="3844"/>
                <a:ext cx="31" cy="33"/>
              </a:xfrm>
              <a:custGeom>
                <a:avLst/>
                <a:gdLst>
                  <a:gd name="T0" fmla="*/ 17 w 31"/>
                  <a:gd name="T1" fmla="*/ 12 h 33"/>
                  <a:gd name="T2" fmla="*/ 31 w 31"/>
                  <a:gd name="T3" fmla="*/ 26 h 33"/>
                  <a:gd name="T4" fmla="*/ 17 w 31"/>
                  <a:gd name="T5" fmla="*/ 22 h 33"/>
                  <a:gd name="T6" fmla="*/ 17 w 31"/>
                  <a:gd name="T7" fmla="*/ 33 h 33"/>
                  <a:gd name="T8" fmla="*/ 14 w 31"/>
                  <a:gd name="T9" fmla="*/ 29 h 33"/>
                  <a:gd name="T10" fmla="*/ 0 w 31"/>
                  <a:gd name="T11" fmla="*/ 33 h 33"/>
                  <a:gd name="T12" fmla="*/ 7 w 31"/>
                  <a:gd name="T13" fmla="*/ 22 h 33"/>
                  <a:gd name="T14" fmla="*/ 0 w 31"/>
                  <a:gd name="T15" fmla="*/ 19 h 33"/>
                  <a:gd name="T16" fmla="*/ 10 w 31"/>
                  <a:gd name="T17" fmla="*/ 14 h 33"/>
                  <a:gd name="T18" fmla="*/ 10 w 31"/>
                  <a:gd name="T19" fmla="*/ 5 h 33"/>
                  <a:gd name="T20" fmla="*/ 17 w 31"/>
                  <a:gd name="T21" fmla="*/ 7 h 33"/>
                  <a:gd name="T22" fmla="*/ 26 w 31"/>
                  <a:gd name="T23" fmla="*/ 0 h 33"/>
                  <a:gd name="T24" fmla="*/ 26 w 31"/>
                  <a:gd name="T25" fmla="*/ 12 h 33"/>
                  <a:gd name="T26" fmla="*/ 17 w 31"/>
                  <a:gd name="T27" fmla="*/ 12 h 33"/>
                  <a:gd name="T28" fmla="*/ 17 w 31"/>
                  <a:gd name="T29" fmla="*/ 12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33">
                    <a:moveTo>
                      <a:pt x="17" y="12"/>
                    </a:moveTo>
                    <a:lnTo>
                      <a:pt x="31" y="26"/>
                    </a:lnTo>
                    <a:lnTo>
                      <a:pt x="17" y="22"/>
                    </a:lnTo>
                    <a:lnTo>
                      <a:pt x="17" y="33"/>
                    </a:lnTo>
                    <a:lnTo>
                      <a:pt x="14" y="29"/>
                    </a:lnTo>
                    <a:lnTo>
                      <a:pt x="0" y="33"/>
                    </a:lnTo>
                    <a:lnTo>
                      <a:pt x="7" y="22"/>
                    </a:lnTo>
                    <a:lnTo>
                      <a:pt x="0" y="19"/>
                    </a:lnTo>
                    <a:lnTo>
                      <a:pt x="10" y="14"/>
                    </a:lnTo>
                    <a:lnTo>
                      <a:pt x="10" y="5"/>
                    </a:lnTo>
                    <a:lnTo>
                      <a:pt x="17" y="7"/>
                    </a:lnTo>
                    <a:lnTo>
                      <a:pt x="26" y="0"/>
                    </a:lnTo>
                    <a:lnTo>
                      <a:pt x="26" y="12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407"/>
              <p:cNvSpPr>
                <a:spLocks/>
              </p:cNvSpPr>
              <p:nvPr/>
            </p:nvSpPr>
            <p:spPr bwMode="auto">
              <a:xfrm>
                <a:off x="8996" y="3882"/>
                <a:ext cx="34" cy="36"/>
              </a:xfrm>
              <a:custGeom>
                <a:avLst/>
                <a:gdLst>
                  <a:gd name="T0" fmla="*/ 24 w 34"/>
                  <a:gd name="T1" fmla="*/ 19 h 36"/>
                  <a:gd name="T2" fmla="*/ 17 w 34"/>
                  <a:gd name="T3" fmla="*/ 0 h 36"/>
                  <a:gd name="T4" fmla="*/ 10 w 34"/>
                  <a:gd name="T5" fmla="*/ 14 h 36"/>
                  <a:gd name="T6" fmla="*/ 5 w 34"/>
                  <a:gd name="T7" fmla="*/ 10 h 36"/>
                  <a:gd name="T8" fmla="*/ 10 w 34"/>
                  <a:gd name="T9" fmla="*/ 19 h 36"/>
                  <a:gd name="T10" fmla="*/ 0 w 34"/>
                  <a:gd name="T11" fmla="*/ 19 h 36"/>
                  <a:gd name="T12" fmla="*/ 8 w 34"/>
                  <a:gd name="T13" fmla="*/ 26 h 36"/>
                  <a:gd name="T14" fmla="*/ 8 w 34"/>
                  <a:gd name="T15" fmla="*/ 36 h 36"/>
                  <a:gd name="T16" fmla="*/ 17 w 34"/>
                  <a:gd name="T17" fmla="*/ 29 h 36"/>
                  <a:gd name="T18" fmla="*/ 27 w 34"/>
                  <a:gd name="T19" fmla="*/ 33 h 36"/>
                  <a:gd name="T20" fmla="*/ 27 w 34"/>
                  <a:gd name="T21" fmla="*/ 26 h 36"/>
                  <a:gd name="T22" fmla="*/ 34 w 34"/>
                  <a:gd name="T23" fmla="*/ 19 h 36"/>
                  <a:gd name="T24" fmla="*/ 24 w 34"/>
                  <a:gd name="T25" fmla="*/ 19 h 36"/>
                  <a:gd name="T26" fmla="*/ 24 w 34"/>
                  <a:gd name="T27" fmla="*/ 19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" h="36">
                    <a:moveTo>
                      <a:pt x="24" y="19"/>
                    </a:moveTo>
                    <a:lnTo>
                      <a:pt x="17" y="0"/>
                    </a:lnTo>
                    <a:lnTo>
                      <a:pt x="10" y="14"/>
                    </a:lnTo>
                    <a:lnTo>
                      <a:pt x="5" y="10"/>
                    </a:lnTo>
                    <a:lnTo>
                      <a:pt x="10" y="19"/>
                    </a:lnTo>
                    <a:lnTo>
                      <a:pt x="0" y="19"/>
                    </a:lnTo>
                    <a:lnTo>
                      <a:pt x="8" y="26"/>
                    </a:lnTo>
                    <a:lnTo>
                      <a:pt x="8" y="36"/>
                    </a:lnTo>
                    <a:lnTo>
                      <a:pt x="17" y="29"/>
                    </a:lnTo>
                    <a:lnTo>
                      <a:pt x="27" y="33"/>
                    </a:lnTo>
                    <a:lnTo>
                      <a:pt x="27" y="26"/>
                    </a:lnTo>
                    <a:lnTo>
                      <a:pt x="34" y="19"/>
                    </a:lnTo>
                    <a:lnTo>
                      <a:pt x="24" y="19"/>
                    </a:lnTo>
                    <a:close/>
                  </a:path>
                </a:pathLst>
              </a:custGeom>
              <a:solidFill>
                <a:srgbClr val="667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395" name="Freeform 408"/>
            <p:cNvSpPr>
              <a:spLocks/>
            </p:cNvSpPr>
            <p:nvPr/>
          </p:nvSpPr>
          <p:spPr bwMode="auto">
            <a:xfrm>
              <a:off x="8901" y="3930"/>
              <a:ext cx="48" cy="45"/>
            </a:xfrm>
            <a:custGeom>
              <a:avLst/>
              <a:gdLst>
                <a:gd name="T0" fmla="*/ 19 w 48"/>
                <a:gd name="T1" fmla="*/ 21 h 45"/>
                <a:gd name="T2" fmla="*/ 22 w 48"/>
                <a:gd name="T3" fmla="*/ 0 h 45"/>
                <a:gd name="T4" fmla="*/ 24 w 48"/>
                <a:gd name="T5" fmla="*/ 14 h 45"/>
                <a:gd name="T6" fmla="*/ 31 w 48"/>
                <a:gd name="T7" fmla="*/ 4 h 45"/>
                <a:gd name="T8" fmla="*/ 34 w 48"/>
                <a:gd name="T9" fmla="*/ 19 h 45"/>
                <a:gd name="T10" fmla="*/ 48 w 48"/>
                <a:gd name="T11" fmla="*/ 21 h 45"/>
                <a:gd name="T12" fmla="*/ 34 w 48"/>
                <a:gd name="T13" fmla="*/ 26 h 45"/>
                <a:gd name="T14" fmla="*/ 41 w 48"/>
                <a:gd name="T15" fmla="*/ 40 h 45"/>
                <a:gd name="T16" fmla="*/ 26 w 48"/>
                <a:gd name="T17" fmla="*/ 38 h 45"/>
                <a:gd name="T18" fmla="*/ 22 w 48"/>
                <a:gd name="T19" fmla="*/ 45 h 45"/>
                <a:gd name="T20" fmla="*/ 22 w 48"/>
                <a:gd name="T21" fmla="*/ 33 h 45"/>
                <a:gd name="T22" fmla="*/ 0 w 48"/>
                <a:gd name="T23" fmla="*/ 33 h 45"/>
                <a:gd name="T24" fmla="*/ 10 w 48"/>
                <a:gd name="T25" fmla="*/ 26 h 45"/>
                <a:gd name="T26" fmla="*/ 5 w 48"/>
                <a:gd name="T27" fmla="*/ 19 h 45"/>
                <a:gd name="T28" fmla="*/ 19 w 48"/>
                <a:gd name="T29" fmla="*/ 21 h 45"/>
                <a:gd name="T30" fmla="*/ 19 w 48"/>
                <a:gd name="T31" fmla="*/ 21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45">
                  <a:moveTo>
                    <a:pt x="19" y="21"/>
                  </a:moveTo>
                  <a:lnTo>
                    <a:pt x="22" y="0"/>
                  </a:lnTo>
                  <a:lnTo>
                    <a:pt x="24" y="14"/>
                  </a:lnTo>
                  <a:lnTo>
                    <a:pt x="31" y="4"/>
                  </a:lnTo>
                  <a:lnTo>
                    <a:pt x="34" y="19"/>
                  </a:lnTo>
                  <a:lnTo>
                    <a:pt x="48" y="21"/>
                  </a:lnTo>
                  <a:lnTo>
                    <a:pt x="34" y="26"/>
                  </a:lnTo>
                  <a:lnTo>
                    <a:pt x="41" y="40"/>
                  </a:lnTo>
                  <a:lnTo>
                    <a:pt x="26" y="38"/>
                  </a:lnTo>
                  <a:lnTo>
                    <a:pt x="22" y="45"/>
                  </a:lnTo>
                  <a:lnTo>
                    <a:pt x="22" y="33"/>
                  </a:lnTo>
                  <a:lnTo>
                    <a:pt x="0" y="33"/>
                  </a:lnTo>
                  <a:lnTo>
                    <a:pt x="10" y="26"/>
                  </a:lnTo>
                  <a:lnTo>
                    <a:pt x="5" y="19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409"/>
            <p:cNvSpPr>
              <a:spLocks/>
            </p:cNvSpPr>
            <p:nvPr/>
          </p:nvSpPr>
          <p:spPr bwMode="auto">
            <a:xfrm>
              <a:off x="8730" y="4032"/>
              <a:ext cx="36" cy="43"/>
            </a:xfrm>
            <a:custGeom>
              <a:avLst/>
              <a:gdLst>
                <a:gd name="T0" fmla="*/ 10 w 36"/>
                <a:gd name="T1" fmla="*/ 21 h 43"/>
                <a:gd name="T2" fmla="*/ 12 w 36"/>
                <a:gd name="T3" fmla="*/ 0 h 43"/>
                <a:gd name="T4" fmla="*/ 19 w 36"/>
                <a:gd name="T5" fmla="*/ 14 h 43"/>
                <a:gd name="T6" fmla="*/ 29 w 36"/>
                <a:gd name="T7" fmla="*/ 9 h 43"/>
                <a:gd name="T8" fmla="*/ 22 w 36"/>
                <a:gd name="T9" fmla="*/ 21 h 43"/>
                <a:gd name="T10" fmla="*/ 36 w 36"/>
                <a:gd name="T11" fmla="*/ 26 h 43"/>
                <a:gd name="T12" fmla="*/ 22 w 36"/>
                <a:gd name="T13" fmla="*/ 26 h 43"/>
                <a:gd name="T14" fmla="*/ 22 w 36"/>
                <a:gd name="T15" fmla="*/ 38 h 43"/>
                <a:gd name="T16" fmla="*/ 19 w 36"/>
                <a:gd name="T17" fmla="*/ 28 h 43"/>
                <a:gd name="T18" fmla="*/ 12 w 36"/>
                <a:gd name="T19" fmla="*/ 43 h 43"/>
                <a:gd name="T20" fmla="*/ 12 w 36"/>
                <a:gd name="T21" fmla="*/ 33 h 43"/>
                <a:gd name="T22" fmla="*/ 0 w 36"/>
                <a:gd name="T23" fmla="*/ 28 h 43"/>
                <a:gd name="T24" fmla="*/ 10 w 36"/>
                <a:gd name="T25" fmla="*/ 21 h 43"/>
                <a:gd name="T26" fmla="*/ 10 w 36"/>
                <a:gd name="T27" fmla="*/ 21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3">
                  <a:moveTo>
                    <a:pt x="10" y="21"/>
                  </a:moveTo>
                  <a:lnTo>
                    <a:pt x="12" y="0"/>
                  </a:lnTo>
                  <a:lnTo>
                    <a:pt x="19" y="14"/>
                  </a:lnTo>
                  <a:lnTo>
                    <a:pt x="29" y="9"/>
                  </a:lnTo>
                  <a:lnTo>
                    <a:pt x="22" y="21"/>
                  </a:lnTo>
                  <a:lnTo>
                    <a:pt x="36" y="26"/>
                  </a:lnTo>
                  <a:lnTo>
                    <a:pt x="22" y="26"/>
                  </a:lnTo>
                  <a:lnTo>
                    <a:pt x="22" y="38"/>
                  </a:lnTo>
                  <a:lnTo>
                    <a:pt x="19" y="28"/>
                  </a:lnTo>
                  <a:lnTo>
                    <a:pt x="12" y="43"/>
                  </a:lnTo>
                  <a:lnTo>
                    <a:pt x="12" y="33"/>
                  </a:lnTo>
                  <a:lnTo>
                    <a:pt x="0" y="28"/>
                  </a:lnTo>
                  <a:lnTo>
                    <a:pt x="10" y="21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410"/>
            <p:cNvSpPr>
              <a:spLocks/>
            </p:cNvSpPr>
            <p:nvPr/>
          </p:nvSpPr>
          <p:spPr bwMode="auto">
            <a:xfrm>
              <a:off x="8690" y="3942"/>
              <a:ext cx="47" cy="38"/>
            </a:xfrm>
            <a:custGeom>
              <a:avLst/>
              <a:gdLst>
                <a:gd name="T0" fmla="*/ 16 w 47"/>
                <a:gd name="T1" fmla="*/ 14 h 38"/>
                <a:gd name="T2" fmla="*/ 24 w 47"/>
                <a:gd name="T3" fmla="*/ 0 h 38"/>
                <a:gd name="T4" fmla="*/ 28 w 47"/>
                <a:gd name="T5" fmla="*/ 14 h 38"/>
                <a:gd name="T6" fmla="*/ 47 w 47"/>
                <a:gd name="T7" fmla="*/ 14 h 38"/>
                <a:gd name="T8" fmla="*/ 40 w 47"/>
                <a:gd name="T9" fmla="*/ 26 h 38"/>
                <a:gd name="T10" fmla="*/ 40 w 47"/>
                <a:gd name="T11" fmla="*/ 38 h 38"/>
                <a:gd name="T12" fmla="*/ 28 w 47"/>
                <a:gd name="T13" fmla="*/ 28 h 38"/>
                <a:gd name="T14" fmla="*/ 9 w 47"/>
                <a:gd name="T15" fmla="*/ 38 h 38"/>
                <a:gd name="T16" fmla="*/ 7 w 47"/>
                <a:gd name="T17" fmla="*/ 21 h 38"/>
                <a:gd name="T18" fmla="*/ 0 w 47"/>
                <a:gd name="T19" fmla="*/ 9 h 38"/>
                <a:gd name="T20" fmla="*/ 16 w 47"/>
                <a:gd name="T21" fmla="*/ 14 h 38"/>
                <a:gd name="T22" fmla="*/ 16 w 47"/>
                <a:gd name="T23" fmla="*/ 14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38">
                  <a:moveTo>
                    <a:pt x="16" y="14"/>
                  </a:moveTo>
                  <a:lnTo>
                    <a:pt x="24" y="0"/>
                  </a:lnTo>
                  <a:lnTo>
                    <a:pt x="28" y="14"/>
                  </a:lnTo>
                  <a:lnTo>
                    <a:pt x="47" y="14"/>
                  </a:lnTo>
                  <a:lnTo>
                    <a:pt x="40" y="26"/>
                  </a:lnTo>
                  <a:lnTo>
                    <a:pt x="40" y="38"/>
                  </a:lnTo>
                  <a:lnTo>
                    <a:pt x="28" y="28"/>
                  </a:lnTo>
                  <a:lnTo>
                    <a:pt x="9" y="38"/>
                  </a:lnTo>
                  <a:lnTo>
                    <a:pt x="7" y="21"/>
                  </a:lnTo>
                  <a:lnTo>
                    <a:pt x="0" y="9"/>
                  </a:lnTo>
                  <a:lnTo>
                    <a:pt x="16" y="14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411"/>
            <p:cNvSpPr>
              <a:spLocks/>
            </p:cNvSpPr>
            <p:nvPr/>
          </p:nvSpPr>
          <p:spPr bwMode="auto">
            <a:xfrm>
              <a:off x="8704" y="3987"/>
              <a:ext cx="45" cy="45"/>
            </a:xfrm>
            <a:custGeom>
              <a:avLst/>
              <a:gdLst>
                <a:gd name="T0" fmla="*/ 19 w 45"/>
                <a:gd name="T1" fmla="*/ 21 h 45"/>
                <a:gd name="T2" fmla="*/ 19 w 45"/>
                <a:gd name="T3" fmla="*/ 0 h 45"/>
                <a:gd name="T4" fmla="*/ 21 w 45"/>
                <a:gd name="T5" fmla="*/ 16 h 45"/>
                <a:gd name="T6" fmla="*/ 29 w 45"/>
                <a:gd name="T7" fmla="*/ 7 h 45"/>
                <a:gd name="T8" fmla="*/ 33 w 45"/>
                <a:gd name="T9" fmla="*/ 19 h 45"/>
                <a:gd name="T10" fmla="*/ 45 w 45"/>
                <a:gd name="T11" fmla="*/ 21 h 45"/>
                <a:gd name="T12" fmla="*/ 33 w 45"/>
                <a:gd name="T13" fmla="*/ 28 h 45"/>
                <a:gd name="T14" fmla="*/ 38 w 45"/>
                <a:gd name="T15" fmla="*/ 43 h 45"/>
                <a:gd name="T16" fmla="*/ 29 w 45"/>
                <a:gd name="T17" fmla="*/ 40 h 45"/>
                <a:gd name="T18" fmla="*/ 19 w 45"/>
                <a:gd name="T19" fmla="*/ 45 h 45"/>
                <a:gd name="T20" fmla="*/ 19 w 45"/>
                <a:gd name="T21" fmla="*/ 35 h 45"/>
                <a:gd name="T22" fmla="*/ 0 w 45"/>
                <a:gd name="T23" fmla="*/ 35 h 45"/>
                <a:gd name="T24" fmla="*/ 12 w 45"/>
                <a:gd name="T25" fmla="*/ 28 h 45"/>
                <a:gd name="T26" fmla="*/ 2 w 45"/>
                <a:gd name="T27" fmla="*/ 19 h 45"/>
                <a:gd name="T28" fmla="*/ 19 w 45"/>
                <a:gd name="T29" fmla="*/ 21 h 45"/>
                <a:gd name="T30" fmla="*/ 19 w 45"/>
                <a:gd name="T31" fmla="*/ 21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45">
                  <a:moveTo>
                    <a:pt x="19" y="21"/>
                  </a:moveTo>
                  <a:lnTo>
                    <a:pt x="19" y="0"/>
                  </a:lnTo>
                  <a:lnTo>
                    <a:pt x="21" y="16"/>
                  </a:lnTo>
                  <a:lnTo>
                    <a:pt x="29" y="7"/>
                  </a:lnTo>
                  <a:lnTo>
                    <a:pt x="33" y="19"/>
                  </a:lnTo>
                  <a:lnTo>
                    <a:pt x="45" y="21"/>
                  </a:lnTo>
                  <a:lnTo>
                    <a:pt x="33" y="28"/>
                  </a:lnTo>
                  <a:lnTo>
                    <a:pt x="38" y="43"/>
                  </a:lnTo>
                  <a:lnTo>
                    <a:pt x="29" y="40"/>
                  </a:lnTo>
                  <a:lnTo>
                    <a:pt x="19" y="45"/>
                  </a:lnTo>
                  <a:lnTo>
                    <a:pt x="19" y="35"/>
                  </a:lnTo>
                  <a:lnTo>
                    <a:pt x="0" y="35"/>
                  </a:lnTo>
                  <a:lnTo>
                    <a:pt x="12" y="28"/>
                  </a:lnTo>
                  <a:lnTo>
                    <a:pt x="2" y="19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412"/>
            <p:cNvSpPr>
              <a:spLocks/>
            </p:cNvSpPr>
            <p:nvPr/>
          </p:nvSpPr>
          <p:spPr bwMode="auto">
            <a:xfrm>
              <a:off x="8785" y="3595"/>
              <a:ext cx="36" cy="42"/>
            </a:xfrm>
            <a:custGeom>
              <a:avLst/>
              <a:gdLst>
                <a:gd name="T0" fmla="*/ 9 w 36"/>
                <a:gd name="T1" fmla="*/ 19 h 42"/>
                <a:gd name="T2" fmla="*/ 12 w 36"/>
                <a:gd name="T3" fmla="*/ 0 h 42"/>
                <a:gd name="T4" fmla="*/ 19 w 36"/>
                <a:gd name="T5" fmla="*/ 14 h 42"/>
                <a:gd name="T6" fmla="*/ 31 w 36"/>
                <a:gd name="T7" fmla="*/ 9 h 42"/>
                <a:gd name="T8" fmla="*/ 24 w 36"/>
                <a:gd name="T9" fmla="*/ 19 h 42"/>
                <a:gd name="T10" fmla="*/ 36 w 36"/>
                <a:gd name="T11" fmla="*/ 26 h 42"/>
                <a:gd name="T12" fmla="*/ 24 w 36"/>
                <a:gd name="T13" fmla="*/ 26 h 42"/>
                <a:gd name="T14" fmla="*/ 24 w 36"/>
                <a:gd name="T15" fmla="*/ 40 h 42"/>
                <a:gd name="T16" fmla="*/ 19 w 36"/>
                <a:gd name="T17" fmla="*/ 28 h 42"/>
                <a:gd name="T18" fmla="*/ 12 w 36"/>
                <a:gd name="T19" fmla="*/ 42 h 42"/>
                <a:gd name="T20" fmla="*/ 12 w 36"/>
                <a:gd name="T21" fmla="*/ 28 h 42"/>
                <a:gd name="T22" fmla="*/ 0 w 36"/>
                <a:gd name="T23" fmla="*/ 28 h 42"/>
                <a:gd name="T24" fmla="*/ 9 w 36"/>
                <a:gd name="T25" fmla="*/ 19 h 42"/>
                <a:gd name="T26" fmla="*/ 9 w 36"/>
                <a:gd name="T27" fmla="*/ 19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2">
                  <a:moveTo>
                    <a:pt x="9" y="19"/>
                  </a:moveTo>
                  <a:lnTo>
                    <a:pt x="12" y="0"/>
                  </a:lnTo>
                  <a:lnTo>
                    <a:pt x="19" y="14"/>
                  </a:lnTo>
                  <a:lnTo>
                    <a:pt x="31" y="9"/>
                  </a:lnTo>
                  <a:lnTo>
                    <a:pt x="24" y="19"/>
                  </a:lnTo>
                  <a:lnTo>
                    <a:pt x="36" y="26"/>
                  </a:lnTo>
                  <a:lnTo>
                    <a:pt x="24" y="26"/>
                  </a:lnTo>
                  <a:lnTo>
                    <a:pt x="24" y="40"/>
                  </a:lnTo>
                  <a:lnTo>
                    <a:pt x="19" y="28"/>
                  </a:lnTo>
                  <a:lnTo>
                    <a:pt x="12" y="42"/>
                  </a:lnTo>
                  <a:lnTo>
                    <a:pt x="12" y="28"/>
                  </a:lnTo>
                  <a:lnTo>
                    <a:pt x="0" y="28"/>
                  </a:lnTo>
                  <a:lnTo>
                    <a:pt x="9" y="1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413"/>
            <p:cNvSpPr>
              <a:spLocks/>
            </p:cNvSpPr>
            <p:nvPr/>
          </p:nvSpPr>
          <p:spPr bwMode="auto">
            <a:xfrm>
              <a:off x="8775" y="3673"/>
              <a:ext cx="43" cy="41"/>
            </a:xfrm>
            <a:custGeom>
              <a:avLst/>
              <a:gdLst>
                <a:gd name="T0" fmla="*/ 17 w 43"/>
                <a:gd name="T1" fmla="*/ 17 h 41"/>
                <a:gd name="T2" fmla="*/ 22 w 43"/>
                <a:gd name="T3" fmla="*/ 0 h 41"/>
                <a:gd name="T4" fmla="*/ 29 w 43"/>
                <a:gd name="T5" fmla="*/ 17 h 41"/>
                <a:gd name="T6" fmla="*/ 43 w 43"/>
                <a:gd name="T7" fmla="*/ 14 h 41"/>
                <a:gd name="T8" fmla="*/ 36 w 43"/>
                <a:gd name="T9" fmla="*/ 21 h 41"/>
                <a:gd name="T10" fmla="*/ 36 w 43"/>
                <a:gd name="T11" fmla="*/ 41 h 41"/>
                <a:gd name="T12" fmla="*/ 29 w 43"/>
                <a:gd name="T13" fmla="*/ 26 h 41"/>
                <a:gd name="T14" fmla="*/ 8 w 43"/>
                <a:gd name="T15" fmla="*/ 36 h 41"/>
                <a:gd name="T16" fmla="*/ 8 w 43"/>
                <a:gd name="T17" fmla="*/ 21 h 41"/>
                <a:gd name="T18" fmla="*/ 0 w 43"/>
                <a:gd name="T19" fmla="*/ 10 h 41"/>
                <a:gd name="T20" fmla="*/ 17 w 43"/>
                <a:gd name="T21" fmla="*/ 17 h 41"/>
                <a:gd name="T22" fmla="*/ 17 w 43"/>
                <a:gd name="T23" fmla="*/ 17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41">
                  <a:moveTo>
                    <a:pt x="17" y="17"/>
                  </a:moveTo>
                  <a:lnTo>
                    <a:pt x="22" y="0"/>
                  </a:lnTo>
                  <a:lnTo>
                    <a:pt x="29" y="17"/>
                  </a:lnTo>
                  <a:lnTo>
                    <a:pt x="43" y="14"/>
                  </a:lnTo>
                  <a:lnTo>
                    <a:pt x="36" y="21"/>
                  </a:lnTo>
                  <a:lnTo>
                    <a:pt x="36" y="41"/>
                  </a:lnTo>
                  <a:lnTo>
                    <a:pt x="29" y="26"/>
                  </a:lnTo>
                  <a:lnTo>
                    <a:pt x="8" y="36"/>
                  </a:lnTo>
                  <a:lnTo>
                    <a:pt x="8" y="21"/>
                  </a:lnTo>
                  <a:lnTo>
                    <a:pt x="0" y="1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414"/>
            <p:cNvSpPr>
              <a:spLocks/>
            </p:cNvSpPr>
            <p:nvPr/>
          </p:nvSpPr>
          <p:spPr bwMode="auto">
            <a:xfrm>
              <a:off x="8823" y="3692"/>
              <a:ext cx="40" cy="36"/>
            </a:xfrm>
            <a:custGeom>
              <a:avLst/>
              <a:gdLst>
                <a:gd name="T0" fmla="*/ 19 w 40"/>
                <a:gd name="T1" fmla="*/ 24 h 36"/>
                <a:gd name="T2" fmla="*/ 0 w 40"/>
                <a:gd name="T3" fmla="*/ 24 h 36"/>
                <a:gd name="T4" fmla="*/ 14 w 40"/>
                <a:gd name="T5" fmla="*/ 17 h 36"/>
                <a:gd name="T6" fmla="*/ 0 w 40"/>
                <a:gd name="T7" fmla="*/ 7 h 36"/>
                <a:gd name="T8" fmla="*/ 19 w 40"/>
                <a:gd name="T9" fmla="*/ 12 h 36"/>
                <a:gd name="T10" fmla="*/ 21 w 40"/>
                <a:gd name="T11" fmla="*/ 0 h 36"/>
                <a:gd name="T12" fmla="*/ 24 w 40"/>
                <a:gd name="T13" fmla="*/ 14 h 36"/>
                <a:gd name="T14" fmla="*/ 33 w 40"/>
                <a:gd name="T15" fmla="*/ 7 h 36"/>
                <a:gd name="T16" fmla="*/ 31 w 40"/>
                <a:gd name="T17" fmla="*/ 17 h 36"/>
                <a:gd name="T18" fmla="*/ 40 w 40"/>
                <a:gd name="T19" fmla="*/ 26 h 36"/>
                <a:gd name="T20" fmla="*/ 26 w 40"/>
                <a:gd name="T21" fmla="*/ 26 h 36"/>
                <a:gd name="T22" fmla="*/ 21 w 40"/>
                <a:gd name="T23" fmla="*/ 36 h 36"/>
                <a:gd name="T24" fmla="*/ 19 w 40"/>
                <a:gd name="T25" fmla="*/ 24 h 36"/>
                <a:gd name="T26" fmla="*/ 19 w 40"/>
                <a:gd name="T27" fmla="*/ 24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36">
                  <a:moveTo>
                    <a:pt x="19" y="24"/>
                  </a:moveTo>
                  <a:lnTo>
                    <a:pt x="0" y="24"/>
                  </a:lnTo>
                  <a:lnTo>
                    <a:pt x="14" y="17"/>
                  </a:lnTo>
                  <a:lnTo>
                    <a:pt x="0" y="7"/>
                  </a:lnTo>
                  <a:lnTo>
                    <a:pt x="19" y="12"/>
                  </a:lnTo>
                  <a:lnTo>
                    <a:pt x="21" y="0"/>
                  </a:lnTo>
                  <a:lnTo>
                    <a:pt x="24" y="14"/>
                  </a:lnTo>
                  <a:lnTo>
                    <a:pt x="33" y="7"/>
                  </a:lnTo>
                  <a:lnTo>
                    <a:pt x="31" y="17"/>
                  </a:lnTo>
                  <a:lnTo>
                    <a:pt x="40" y="26"/>
                  </a:lnTo>
                  <a:lnTo>
                    <a:pt x="26" y="26"/>
                  </a:lnTo>
                  <a:lnTo>
                    <a:pt x="21" y="36"/>
                  </a:lnTo>
                  <a:lnTo>
                    <a:pt x="19" y="24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415"/>
            <p:cNvSpPr>
              <a:spLocks/>
            </p:cNvSpPr>
            <p:nvPr/>
          </p:nvSpPr>
          <p:spPr bwMode="auto">
            <a:xfrm>
              <a:off x="8811" y="3640"/>
              <a:ext cx="38" cy="35"/>
            </a:xfrm>
            <a:custGeom>
              <a:avLst/>
              <a:gdLst>
                <a:gd name="T0" fmla="*/ 24 w 38"/>
                <a:gd name="T1" fmla="*/ 26 h 35"/>
                <a:gd name="T2" fmla="*/ 38 w 38"/>
                <a:gd name="T3" fmla="*/ 24 h 35"/>
                <a:gd name="T4" fmla="*/ 31 w 38"/>
                <a:gd name="T5" fmla="*/ 16 h 35"/>
                <a:gd name="T6" fmla="*/ 33 w 38"/>
                <a:gd name="T7" fmla="*/ 7 h 35"/>
                <a:gd name="T8" fmla="*/ 19 w 38"/>
                <a:gd name="T9" fmla="*/ 12 h 35"/>
                <a:gd name="T10" fmla="*/ 12 w 38"/>
                <a:gd name="T11" fmla="*/ 0 h 35"/>
                <a:gd name="T12" fmla="*/ 12 w 38"/>
                <a:gd name="T13" fmla="*/ 14 h 35"/>
                <a:gd name="T14" fmla="*/ 0 w 38"/>
                <a:gd name="T15" fmla="*/ 16 h 35"/>
                <a:gd name="T16" fmla="*/ 12 w 38"/>
                <a:gd name="T17" fmla="*/ 24 h 35"/>
                <a:gd name="T18" fmla="*/ 10 w 38"/>
                <a:gd name="T19" fmla="*/ 35 h 35"/>
                <a:gd name="T20" fmla="*/ 24 w 38"/>
                <a:gd name="T21" fmla="*/ 26 h 35"/>
                <a:gd name="T22" fmla="*/ 24 w 38"/>
                <a:gd name="T23" fmla="*/ 26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5">
                  <a:moveTo>
                    <a:pt x="24" y="26"/>
                  </a:moveTo>
                  <a:lnTo>
                    <a:pt x="38" y="24"/>
                  </a:lnTo>
                  <a:lnTo>
                    <a:pt x="31" y="16"/>
                  </a:lnTo>
                  <a:lnTo>
                    <a:pt x="33" y="7"/>
                  </a:lnTo>
                  <a:lnTo>
                    <a:pt x="19" y="12"/>
                  </a:lnTo>
                  <a:lnTo>
                    <a:pt x="12" y="0"/>
                  </a:lnTo>
                  <a:lnTo>
                    <a:pt x="12" y="14"/>
                  </a:lnTo>
                  <a:lnTo>
                    <a:pt x="0" y="16"/>
                  </a:lnTo>
                  <a:lnTo>
                    <a:pt x="12" y="24"/>
                  </a:lnTo>
                  <a:lnTo>
                    <a:pt x="10" y="35"/>
                  </a:lnTo>
                  <a:lnTo>
                    <a:pt x="24" y="26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416"/>
            <p:cNvSpPr>
              <a:spLocks/>
            </p:cNvSpPr>
            <p:nvPr/>
          </p:nvSpPr>
          <p:spPr bwMode="auto">
            <a:xfrm>
              <a:off x="8809" y="3735"/>
              <a:ext cx="45" cy="45"/>
            </a:xfrm>
            <a:custGeom>
              <a:avLst/>
              <a:gdLst>
                <a:gd name="T0" fmla="*/ 19 w 45"/>
                <a:gd name="T1" fmla="*/ 19 h 45"/>
                <a:gd name="T2" fmla="*/ 19 w 45"/>
                <a:gd name="T3" fmla="*/ 0 h 45"/>
                <a:gd name="T4" fmla="*/ 26 w 45"/>
                <a:gd name="T5" fmla="*/ 12 h 45"/>
                <a:gd name="T6" fmla="*/ 33 w 45"/>
                <a:gd name="T7" fmla="*/ 5 h 45"/>
                <a:gd name="T8" fmla="*/ 33 w 45"/>
                <a:gd name="T9" fmla="*/ 17 h 45"/>
                <a:gd name="T10" fmla="*/ 45 w 45"/>
                <a:gd name="T11" fmla="*/ 19 h 45"/>
                <a:gd name="T12" fmla="*/ 35 w 45"/>
                <a:gd name="T13" fmla="*/ 26 h 45"/>
                <a:gd name="T14" fmla="*/ 38 w 45"/>
                <a:gd name="T15" fmla="*/ 38 h 45"/>
                <a:gd name="T16" fmla="*/ 28 w 45"/>
                <a:gd name="T17" fmla="*/ 36 h 45"/>
                <a:gd name="T18" fmla="*/ 19 w 45"/>
                <a:gd name="T19" fmla="*/ 45 h 45"/>
                <a:gd name="T20" fmla="*/ 19 w 45"/>
                <a:gd name="T21" fmla="*/ 33 h 45"/>
                <a:gd name="T22" fmla="*/ 0 w 45"/>
                <a:gd name="T23" fmla="*/ 33 h 45"/>
                <a:gd name="T24" fmla="*/ 12 w 45"/>
                <a:gd name="T25" fmla="*/ 26 h 45"/>
                <a:gd name="T26" fmla="*/ 7 w 45"/>
                <a:gd name="T27" fmla="*/ 17 h 45"/>
                <a:gd name="T28" fmla="*/ 19 w 45"/>
                <a:gd name="T29" fmla="*/ 19 h 45"/>
                <a:gd name="T30" fmla="*/ 19 w 45"/>
                <a:gd name="T31" fmla="*/ 19 h 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45">
                  <a:moveTo>
                    <a:pt x="19" y="19"/>
                  </a:moveTo>
                  <a:lnTo>
                    <a:pt x="19" y="0"/>
                  </a:lnTo>
                  <a:lnTo>
                    <a:pt x="26" y="12"/>
                  </a:lnTo>
                  <a:lnTo>
                    <a:pt x="33" y="5"/>
                  </a:lnTo>
                  <a:lnTo>
                    <a:pt x="33" y="17"/>
                  </a:lnTo>
                  <a:lnTo>
                    <a:pt x="45" y="19"/>
                  </a:lnTo>
                  <a:lnTo>
                    <a:pt x="35" y="26"/>
                  </a:lnTo>
                  <a:lnTo>
                    <a:pt x="38" y="38"/>
                  </a:lnTo>
                  <a:lnTo>
                    <a:pt x="28" y="36"/>
                  </a:lnTo>
                  <a:lnTo>
                    <a:pt x="19" y="45"/>
                  </a:lnTo>
                  <a:lnTo>
                    <a:pt x="19" y="33"/>
                  </a:lnTo>
                  <a:lnTo>
                    <a:pt x="0" y="33"/>
                  </a:lnTo>
                  <a:lnTo>
                    <a:pt x="12" y="26"/>
                  </a:lnTo>
                  <a:lnTo>
                    <a:pt x="7" y="17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417"/>
            <p:cNvSpPr>
              <a:spLocks/>
            </p:cNvSpPr>
            <p:nvPr/>
          </p:nvSpPr>
          <p:spPr bwMode="auto">
            <a:xfrm>
              <a:off x="8756" y="3630"/>
              <a:ext cx="29" cy="36"/>
            </a:xfrm>
            <a:custGeom>
              <a:avLst/>
              <a:gdLst>
                <a:gd name="T0" fmla="*/ 15 w 29"/>
                <a:gd name="T1" fmla="*/ 10 h 36"/>
                <a:gd name="T2" fmla="*/ 29 w 29"/>
                <a:gd name="T3" fmla="*/ 24 h 36"/>
                <a:gd name="T4" fmla="*/ 15 w 29"/>
                <a:gd name="T5" fmla="*/ 24 h 36"/>
                <a:gd name="T6" fmla="*/ 15 w 29"/>
                <a:gd name="T7" fmla="*/ 36 h 36"/>
                <a:gd name="T8" fmla="*/ 10 w 29"/>
                <a:gd name="T9" fmla="*/ 26 h 36"/>
                <a:gd name="T10" fmla="*/ 0 w 29"/>
                <a:gd name="T11" fmla="*/ 34 h 36"/>
                <a:gd name="T12" fmla="*/ 8 w 29"/>
                <a:gd name="T13" fmla="*/ 22 h 36"/>
                <a:gd name="T14" fmla="*/ 0 w 29"/>
                <a:gd name="T15" fmla="*/ 17 h 36"/>
                <a:gd name="T16" fmla="*/ 8 w 29"/>
                <a:gd name="T17" fmla="*/ 17 h 36"/>
                <a:gd name="T18" fmla="*/ 8 w 29"/>
                <a:gd name="T19" fmla="*/ 5 h 36"/>
                <a:gd name="T20" fmla="*/ 15 w 29"/>
                <a:gd name="T21" fmla="*/ 7 h 36"/>
                <a:gd name="T22" fmla="*/ 22 w 29"/>
                <a:gd name="T23" fmla="*/ 0 h 36"/>
                <a:gd name="T24" fmla="*/ 22 w 29"/>
                <a:gd name="T25" fmla="*/ 10 h 36"/>
                <a:gd name="T26" fmla="*/ 15 w 29"/>
                <a:gd name="T27" fmla="*/ 10 h 36"/>
                <a:gd name="T28" fmla="*/ 15 w 29"/>
                <a:gd name="T29" fmla="*/ 10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36">
                  <a:moveTo>
                    <a:pt x="15" y="10"/>
                  </a:moveTo>
                  <a:lnTo>
                    <a:pt x="29" y="24"/>
                  </a:lnTo>
                  <a:lnTo>
                    <a:pt x="15" y="24"/>
                  </a:lnTo>
                  <a:lnTo>
                    <a:pt x="15" y="36"/>
                  </a:lnTo>
                  <a:lnTo>
                    <a:pt x="10" y="26"/>
                  </a:lnTo>
                  <a:lnTo>
                    <a:pt x="0" y="34"/>
                  </a:lnTo>
                  <a:lnTo>
                    <a:pt x="8" y="22"/>
                  </a:lnTo>
                  <a:lnTo>
                    <a:pt x="0" y="17"/>
                  </a:lnTo>
                  <a:lnTo>
                    <a:pt x="8" y="17"/>
                  </a:lnTo>
                  <a:lnTo>
                    <a:pt x="8" y="5"/>
                  </a:lnTo>
                  <a:lnTo>
                    <a:pt x="15" y="7"/>
                  </a:lnTo>
                  <a:lnTo>
                    <a:pt x="22" y="0"/>
                  </a:lnTo>
                  <a:lnTo>
                    <a:pt x="22" y="10"/>
                  </a:lnTo>
                  <a:lnTo>
                    <a:pt x="15" y="1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418"/>
            <p:cNvSpPr>
              <a:spLocks/>
            </p:cNvSpPr>
            <p:nvPr/>
          </p:nvSpPr>
          <p:spPr bwMode="auto">
            <a:xfrm>
              <a:off x="8785" y="3654"/>
              <a:ext cx="31" cy="36"/>
            </a:xfrm>
            <a:custGeom>
              <a:avLst/>
              <a:gdLst>
                <a:gd name="T0" fmla="*/ 17 w 31"/>
                <a:gd name="T1" fmla="*/ 2 h 36"/>
                <a:gd name="T2" fmla="*/ 31 w 31"/>
                <a:gd name="T3" fmla="*/ 29 h 36"/>
                <a:gd name="T4" fmla="*/ 19 w 31"/>
                <a:gd name="T5" fmla="*/ 21 h 36"/>
                <a:gd name="T6" fmla="*/ 12 w 31"/>
                <a:gd name="T7" fmla="*/ 36 h 36"/>
                <a:gd name="T8" fmla="*/ 12 w 31"/>
                <a:gd name="T9" fmla="*/ 21 h 36"/>
                <a:gd name="T10" fmla="*/ 0 w 31"/>
                <a:gd name="T11" fmla="*/ 26 h 36"/>
                <a:gd name="T12" fmla="*/ 9 w 31"/>
                <a:gd name="T13" fmla="*/ 19 h 36"/>
                <a:gd name="T14" fmla="*/ 5 w 31"/>
                <a:gd name="T15" fmla="*/ 12 h 36"/>
                <a:gd name="T16" fmla="*/ 12 w 31"/>
                <a:gd name="T17" fmla="*/ 12 h 36"/>
                <a:gd name="T18" fmla="*/ 12 w 31"/>
                <a:gd name="T19" fmla="*/ 0 h 36"/>
                <a:gd name="T20" fmla="*/ 17 w 31"/>
                <a:gd name="T21" fmla="*/ 2 h 36"/>
                <a:gd name="T22" fmla="*/ 17 w 31"/>
                <a:gd name="T23" fmla="*/ 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6">
                  <a:moveTo>
                    <a:pt x="17" y="2"/>
                  </a:moveTo>
                  <a:lnTo>
                    <a:pt x="31" y="29"/>
                  </a:lnTo>
                  <a:lnTo>
                    <a:pt x="19" y="21"/>
                  </a:lnTo>
                  <a:lnTo>
                    <a:pt x="12" y="36"/>
                  </a:lnTo>
                  <a:lnTo>
                    <a:pt x="12" y="21"/>
                  </a:lnTo>
                  <a:lnTo>
                    <a:pt x="0" y="26"/>
                  </a:lnTo>
                  <a:lnTo>
                    <a:pt x="9" y="19"/>
                  </a:lnTo>
                  <a:lnTo>
                    <a:pt x="5" y="12"/>
                  </a:lnTo>
                  <a:lnTo>
                    <a:pt x="12" y="12"/>
                  </a:lnTo>
                  <a:lnTo>
                    <a:pt x="12" y="0"/>
                  </a:lnTo>
                  <a:lnTo>
                    <a:pt x="17" y="2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419"/>
            <p:cNvSpPr>
              <a:spLocks/>
            </p:cNvSpPr>
            <p:nvPr/>
          </p:nvSpPr>
          <p:spPr bwMode="auto">
            <a:xfrm>
              <a:off x="8725" y="3664"/>
              <a:ext cx="34" cy="35"/>
            </a:xfrm>
            <a:custGeom>
              <a:avLst/>
              <a:gdLst>
                <a:gd name="T0" fmla="*/ 24 w 34"/>
                <a:gd name="T1" fmla="*/ 16 h 35"/>
                <a:gd name="T2" fmla="*/ 17 w 34"/>
                <a:gd name="T3" fmla="*/ 0 h 35"/>
                <a:gd name="T4" fmla="*/ 12 w 34"/>
                <a:gd name="T5" fmla="*/ 9 h 35"/>
                <a:gd name="T6" fmla="*/ 5 w 34"/>
                <a:gd name="T7" fmla="*/ 4 h 35"/>
                <a:gd name="T8" fmla="*/ 8 w 34"/>
                <a:gd name="T9" fmla="*/ 19 h 35"/>
                <a:gd name="T10" fmla="*/ 0 w 34"/>
                <a:gd name="T11" fmla="*/ 19 h 35"/>
                <a:gd name="T12" fmla="*/ 8 w 34"/>
                <a:gd name="T13" fmla="*/ 26 h 35"/>
                <a:gd name="T14" fmla="*/ 8 w 34"/>
                <a:gd name="T15" fmla="*/ 35 h 35"/>
                <a:gd name="T16" fmla="*/ 17 w 34"/>
                <a:gd name="T17" fmla="*/ 26 h 35"/>
                <a:gd name="T18" fmla="*/ 27 w 34"/>
                <a:gd name="T19" fmla="*/ 28 h 35"/>
                <a:gd name="T20" fmla="*/ 27 w 34"/>
                <a:gd name="T21" fmla="*/ 23 h 35"/>
                <a:gd name="T22" fmla="*/ 34 w 34"/>
                <a:gd name="T23" fmla="*/ 16 h 35"/>
                <a:gd name="T24" fmla="*/ 24 w 34"/>
                <a:gd name="T25" fmla="*/ 16 h 35"/>
                <a:gd name="T26" fmla="*/ 24 w 34"/>
                <a:gd name="T27" fmla="*/ 16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5">
                  <a:moveTo>
                    <a:pt x="24" y="16"/>
                  </a:moveTo>
                  <a:lnTo>
                    <a:pt x="17" y="0"/>
                  </a:lnTo>
                  <a:lnTo>
                    <a:pt x="12" y="9"/>
                  </a:lnTo>
                  <a:lnTo>
                    <a:pt x="5" y="4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8" y="26"/>
                  </a:lnTo>
                  <a:lnTo>
                    <a:pt x="8" y="35"/>
                  </a:lnTo>
                  <a:lnTo>
                    <a:pt x="17" y="26"/>
                  </a:lnTo>
                  <a:lnTo>
                    <a:pt x="27" y="28"/>
                  </a:lnTo>
                  <a:lnTo>
                    <a:pt x="27" y="23"/>
                  </a:lnTo>
                  <a:lnTo>
                    <a:pt x="34" y="16"/>
                  </a:lnTo>
                  <a:lnTo>
                    <a:pt x="24" y="16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420"/>
            <p:cNvSpPr>
              <a:spLocks/>
            </p:cNvSpPr>
            <p:nvPr/>
          </p:nvSpPr>
          <p:spPr bwMode="auto">
            <a:xfrm>
              <a:off x="8714" y="3683"/>
              <a:ext cx="71" cy="97"/>
            </a:xfrm>
            <a:custGeom>
              <a:avLst/>
              <a:gdLst>
                <a:gd name="T0" fmla="*/ 50 w 71"/>
                <a:gd name="T1" fmla="*/ 42 h 97"/>
                <a:gd name="T2" fmla="*/ 26 w 71"/>
                <a:gd name="T3" fmla="*/ 0 h 97"/>
                <a:gd name="T4" fmla="*/ 23 w 71"/>
                <a:gd name="T5" fmla="*/ 33 h 97"/>
                <a:gd name="T6" fmla="*/ 2 w 71"/>
                <a:gd name="T7" fmla="*/ 31 h 97"/>
                <a:gd name="T8" fmla="*/ 16 w 71"/>
                <a:gd name="T9" fmla="*/ 45 h 97"/>
                <a:gd name="T10" fmla="*/ 0 w 71"/>
                <a:gd name="T11" fmla="*/ 52 h 97"/>
                <a:gd name="T12" fmla="*/ 28 w 71"/>
                <a:gd name="T13" fmla="*/ 64 h 97"/>
                <a:gd name="T14" fmla="*/ 28 w 71"/>
                <a:gd name="T15" fmla="*/ 97 h 97"/>
                <a:gd name="T16" fmla="*/ 42 w 71"/>
                <a:gd name="T17" fmla="*/ 71 h 97"/>
                <a:gd name="T18" fmla="*/ 61 w 71"/>
                <a:gd name="T19" fmla="*/ 78 h 97"/>
                <a:gd name="T20" fmla="*/ 54 w 71"/>
                <a:gd name="T21" fmla="*/ 57 h 97"/>
                <a:gd name="T22" fmla="*/ 71 w 71"/>
                <a:gd name="T23" fmla="*/ 33 h 97"/>
                <a:gd name="T24" fmla="*/ 50 w 71"/>
                <a:gd name="T25" fmla="*/ 42 h 97"/>
                <a:gd name="T26" fmla="*/ 50 w 71"/>
                <a:gd name="T27" fmla="*/ 42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97">
                  <a:moveTo>
                    <a:pt x="50" y="42"/>
                  </a:moveTo>
                  <a:lnTo>
                    <a:pt x="26" y="0"/>
                  </a:lnTo>
                  <a:lnTo>
                    <a:pt x="23" y="33"/>
                  </a:lnTo>
                  <a:lnTo>
                    <a:pt x="2" y="31"/>
                  </a:lnTo>
                  <a:lnTo>
                    <a:pt x="16" y="45"/>
                  </a:lnTo>
                  <a:lnTo>
                    <a:pt x="0" y="52"/>
                  </a:lnTo>
                  <a:lnTo>
                    <a:pt x="28" y="64"/>
                  </a:lnTo>
                  <a:lnTo>
                    <a:pt x="28" y="97"/>
                  </a:lnTo>
                  <a:lnTo>
                    <a:pt x="42" y="71"/>
                  </a:lnTo>
                  <a:lnTo>
                    <a:pt x="61" y="78"/>
                  </a:lnTo>
                  <a:lnTo>
                    <a:pt x="54" y="57"/>
                  </a:lnTo>
                  <a:lnTo>
                    <a:pt x="71" y="3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421"/>
            <p:cNvSpPr>
              <a:spLocks/>
            </p:cNvSpPr>
            <p:nvPr/>
          </p:nvSpPr>
          <p:spPr bwMode="auto">
            <a:xfrm>
              <a:off x="8785" y="3728"/>
              <a:ext cx="33" cy="38"/>
            </a:xfrm>
            <a:custGeom>
              <a:avLst/>
              <a:gdLst>
                <a:gd name="T0" fmla="*/ 19 w 33"/>
                <a:gd name="T1" fmla="*/ 5 h 38"/>
                <a:gd name="T2" fmla="*/ 33 w 33"/>
                <a:gd name="T3" fmla="*/ 31 h 38"/>
                <a:gd name="T4" fmla="*/ 19 w 33"/>
                <a:gd name="T5" fmla="*/ 19 h 38"/>
                <a:gd name="T6" fmla="*/ 12 w 33"/>
                <a:gd name="T7" fmla="*/ 38 h 38"/>
                <a:gd name="T8" fmla="*/ 12 w 33"/>
                <a:gd name="T9" fmla="*/ 24 h 38"/>
                <a:gd name="T10" fmla="*/ 0 w 33"/>
                <a:gd name="T11" fmla="*/ 26 h 38"/>
                <a:gd name="T12" fmla="*/ 9 w 33"/>
                <a:gd name="T13" fmla="*/ 16 h 38"/>
                <a:gd name="T14" fmla="*/ 5 w 33"/>
                <a:gd name="T15" fmla="*/ 12 h 38"/>
                <a:gd name="T16" fmla="*/ 12 w 33"/>
                <a:gd name="T17" fmla="*/ 12 h 38"/>
                <a:gd name="T18" fmla="*/ 12 w 33"/>
                <a:gd name="T19" fmla="*/ 0 h 38"/>
                <a:gd name="T20" fmla="*/ 19 w 33"/>
                <a:gd name="T21" fmla="*/ 5 h 38"/>
                <a:gd name="T22" fmla="*/ 19 w 33"/>
                <a:gd name="T23" fmla="*/ 5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8">
                  <a:moveTo>
                    <a:pt x="19" y="5"/>
                  </a:moveTo>
                  <a:lnTo>
                    <a:pt x="33" y="31"/>
                  </a:lnTo>
                  <a:lnTo>
                    <a:pt x="19" y="19"/>
                  </a:lnTo>
                  <a:lnTo>
                    <a:pt x="12" y="38"/>
                  </a:lnTo>
                  <a:lnTo>
                    <a:pt x="12" y="24"/>
                  </a:lnTo>
                  <a:lnTo>
                    <a:pt x="0" y="26"/>
                  </a:lnTo>
                  <a:lnTo>
                    <a:pt x="9" y="16"/>
                  </a:lnTo>
                  <a:lnTo>
                    <a:pt x="5" y="12"/>
                  </a:lnTo>
                  <a:lnTo>
                    <a:pt x="12" y="12"/>
                  </a:lnTo>
                  <a:lnTo>
                    <a:pt x="12" y="0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422"/>
            <p:cNvSpPr>
              <a:spLocks/>
            </p:cNvSpPr>
            <p:nvPr/>
          </p:nvSpPr>
          <p:spPr bwMode="auto">
            <a:xfrm>
              <a:off x="8768" y="3768"/>
              <a:ext cx="36" cy="50"/>
            </a:xfrm>
            <a:custGeom>
              <a:avLst/>
              <a:gdLst>
                <a:gd name="T0" fmla="*/ 24 w 36"/>
                <a:gd name="T1" fmla="*/ 19 h 50"/>
                <a:gd name="T2" fmla="*/ 15 w 36"/>
                <a:gd name="T3" fmla="*/ 0 h 50"/>
                <a:gd name="T4" fmla="*/ 10 w 36"/>
                <a:gd name="T5" fmla="*/ 17 h 50"/>
                <a:gd name="T6" fmla="*/ 0 w 36"/>
                <a:gd name="T7" fmla="*/ 12 h 50"/>
                <a:gd name="T8" fmla="*/ 7 w 36"/>
                <a:gd name="T9" fmla="*/ 24 h 50"/>
                <a:gd name="T10" fmla="*/ 0 w 36"/>
                <a:gd name="T11" fmla="*/ 26 h 50"/>
                <a:gd name="T12" fmla="*/ 15 w 36"/>
                <a:gd name="T13" fmla="*/ 31 h 50"/>
                <a:gd name="T14" fmla="*/ 15 w 36"/>
                <a:gd name="T15" fmla="*/ 50 h 50"/>
                <a:gd name="T16" fmla="*/ 22 w 36"/>
                <a:gd name="T17" fmla="*/ 36 h 50"/>
                <a:gd name="T18" fmla="*/ 29 w 36"/>
                <a:gd name="T19" fmla="*/ 38 h 50"/>
                <a:gd name="T20" fmla="*/ 26 w 36"/>
                <a:gd name="T21" fmla="*/ 29 h 50"/>
                <a:gd name="T22" fmla="*/ 36 w 36"/>
                <a:gd name="T23" fmla="*/ 17 h 50"/>
                <a:gd name="T24" fmla="*/ 24 w 36"/>
                <a:gd name="T25" fmla="*/ 19 h 50"/>
                <a:gd name="T26" fmla="*/ 24 w 36"/>
                <a:gd name="T27" fmla="*/ 19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50">
                  <a:moveTo>
                    <a:pt x="24" y="19"/>
                  </a:moveTo>
                  <a:lnTo>
                    <a:pt x="15" y="0"/>
                  </a:lnTo>
                  <a:lnTo>
                    <a:pt x="10" y="17"/>
                  </a:lnTo>
                  <a:lnTo>
                    <a:pt x="0" y="12"/>
                  </a:lnTo>
                  <a:lnTo>
                    <a:pt x="7" y="24"/>
                  </a:lnTo>
                  <a:lnTo>
                    <a:pt x="0" y="26"/>
                  </a:lnTo>
                  <a:lnTo>
                    <a:pt x="15" y="31"/>
                  </a:lnTo>
                  <a:lnTo>
                    <a:pt x="15" y="50"/>
                  </a:lnTo>
                  <a:lnTo>
                    <a:pt x="22" y="36"/>
                  </a:lnTo>
                  <a:lnTo>
                    <a:pt x="29" y="38"/>
                  </a:lnTo>
                  <a:lnTo>
                    <a:pt x="26" y="29"/>
                  </a:lnTo>
                  <a:lnTo>
                    <a:pt x="36" y="17"/>
                  </a:lnTo>
                  <a:lnTo>
                    <a:pt x="24" y="19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423"/>
            <p:cNvSpPr>
              <a:spLocks/>
            </p:cNvSpPr>
            <p:nvPr/>
          </p:nvSpPr>
          <p:spPr bwMode="auto">
            <a:xfrm>
              <a:off x="8756" y="3818"/>
              <a:ext cx="36" cy="38"/>
            </a:xfrm>
            <a:custGeom>
              <a:avLst/>
              <a:gdLst>
                <a:gd name="T0" fmla="*/ 12 w 36"/>
                <a:gd name="T1" fmla="*/ 19 h 38"/>
                <a:gd name="T2" fmla="*/ 15 w 36"/>
                <a:gd name="T3" fmla="*/ 0 h 38"/>
                <a:gd name="T4" fmla="*/ 22 w 36"/>
                <a:gd name="T5" fmla="*/ 14 h 38"/>
                <a:gd name="T6" fmla="*/ 27 w 36"/>
                <a:gd name="T7" fmla="*/ 5 h 38"/>
                <a:gd name="T8" fmla="*/ 27 w 36"/>
                <a:gd name="T9" fmla="*/ 14 h 38"/>
                <a:gd name="T10" fmla="*/ 36 w 36"/>
                <a:gd name="T11" fmla="*/ 19 h 38"/>
                <a:gd name="T12" fmla="*/ 29 w 36"/>
                <a:gd name="T13" fmla="*/ 21 h 38"/>
                <a:gd name="T14" fmla="*/ 29 w 36"/>
                <a:gd name="T15" fmla="*/ 31 h 38"/>
                <a:gd name="T16" fmla="*/ 22 w 36"/>
                <a:gd name="T17" fmla="*/ 26 h 38"/>
                <a:gd name="T18" fmla="*/ 10 w 36"/>
                <a:gd name="T19" fmla="*/ 38 h 38"/>
                <a:gd name="T20" fmla="*/ 10 w 36"/>
                <a:gd name="T21" fmla="*/ 26 h 38"/>
                <a:gd name="T22" fmla="*/ 0 w 36"/>
                <a:gd name="T23" fmla="*/ 26 h 38"/>
                <a:gd name="T24" fmla="*/ 12 w 36"/>
                <a:gd name="T25" fmla="*/ 19 h 38"/>
                <a:gd name="T26" fmla="*/ 12 w 36"/>
                <a:gd name="T27" fmla="*/ 19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8">
                  <a:moveTo>
                    <a:pt x="12" y="19"/>
                  </a:moveTo>
                  <a:lnTo>
                    <a:pt x="15" y="0"/>
                  </a:lnTo>
                  <a:lnTo>
                    <a:pt x="22" y="14"/>
                  </a:lnTo>
                  <a:lnTo>
                    <a:pt x="27" y="5"/>
                  </a:lnTo>
                  <a:lnTo>
                    <a:pt x="27" y="14"/>
                  </a:lnTo>
                  <a:lnTo>
                    <a:pt x="36" y="19"/>
                  </a:lnTo>
                  <a:lnTo>
                    <a:pt x="29" y="21"/>
                  </a:lnTo>
                  <a:lnTo>
                    <a:pt x="29" y="31"/>
                  </a:lnTo>
                  <a:lnTo>
                    <a:pt x="22" y="26"/>
                  </a:lnTo>
                  <a:lnTo>
                    <a:pt x="10" y="38"/>
                  </a:lnTo>
                  <a:lnTo>
                    <a:pt x="10" y="26"/>
                  </a:lnTo>
                  <a:lnTo>
                    <a:pt x="0" y="26"/>
                  </a:lnTo>
                  <a:lnTo>
                    <a:pt x="12" y="1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424"/>
            <p:cNvSpPr>
              <a:spLocks/>
            </p:cNvSpPr>
            <p:nvPr/>
          </p:nvSpPr>
          <p:spPr bwMode="auto">
            <a:xfrm>
              <a:off x="8811" y="3766"/>
              <a:ext cx="36" cy="40"/>
            </a:xfrm>
            <a:custGeom>
              <a:avLst/>
              <a:gdLst>
                <a:gd name="T0" fmla="*/ 10 w 36"/>
                <a:gd name="T1" fmla="*/ 19 h 40"/>
                <a:gd name="T2" fmla="*/ 12 w 36"/>
                <a:gd name="T3" fmla="*/ 0 h 40"/>
                <a:gd name="T4" fmla="*/ 19 w 36"/>
                <a:gd name="T5" fmla="*/ 12 h 40"/>
                <a:gd name="T6" fmla="*/ 31 w 36"/>
                <a:gd name="T7" fmla="*/ 7 h 40"/>
                <a:gd name="T8" fmla="*/ 24 w 36"/>
                <a:gd name="T9" fmla="*/ 19 h 40"/>
                <a:gd name="T10" fmla="*/ 36 w 36"/>
                <a:gd name="T11" fmla="*/ 26 h 40"/>
                <a:gd name="T12" fmla="*/ 24 w 36"/>
                <a:gd name="T13" fmla="*/ 26 h 40"/>
                <a:gd name="T14" fmla="*/ 24 w 36"/>
                <a:gd name="T15" fmla="*/ 38 h 40"/>
                <a:gd name="T16" fmla="*/ 19 w 36"/>
                <a:gd name="T17" fmla="*/ 28 h 40"/>
                <a:gd name="T18" fmla="*/ 12 w 36"/>
                <a:gd name="T19" fmla="*/ 40 h 40"/>
                <a:gd name="T20" fmla="*/ 12 w 36"/>
                <a:gd name="T21" fmla="*/ 28 h 40"/>
                <a:gd name="T22" fmla="*/ 0 w 36"/>
                <a:gd name="T23" fmla="*/ 28 h 40"/>
                <a:gd name="T24" fmla="*/ 10 w 36"/>
                <a:gd name="T25" fmla="*/ 19 h 40"/>
                <a:gd name="T26" fmla="*/ 10 w 36"/>
                <a:gd name="T27" fmla="*/ 19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0">
                  <a:moveTo>
                    <a:pt x="10" y="19"/>
                  </a:moveTo>
                  <a:lnTo>
                    <a:pt x="12" y="0"/>
                  </a:lnTo>
                  <a:lnTo>
                    <a:pt x="19" y="12"/>
                  </a:lnTo>
                  <a:lnTo>
                    <a:pt x="31" y="7"/>
                  </a:lnTo>
                  <a:lnTo>
                    <a:pt x="24" y="19"/>
                  </a:lnTo>
                  <a:lnTo>
                    <a:pt x="36" y="26"/>
                  </a:lnTo>
                  <a:lnTo>
                    <a:pt x="24" y="26"/>
                  </a:lnTo>
                  <a:lnTo>
                    <a:pt x="24" y="38"/>
                  </a:lnTo>
                  <a:lnTo>
                    <a:pt x="19" y="28"/>
                  </a:lnTo>
                  <a:lnTo>
                    <a:pt x="12" y="40"/>
                  </a:lnTo>
                  <a:lnTo>
                    <a:pt x="12" y="28"/>
                  </a:lnTo>
                  <a:lnTo>
                    <a:pt x="0" y="28"/>
                  </a:lnTo>
                  <a:lnTo>
                    <a:pt x="10" y="1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425"/>
            <p:cNvSpPr>
              <a:spLocks/>
            </p:cNvSpPr>
            <p:nvPr/>
          </p:nvSpPr>
          <p:spPr bwMode="auto">
            <a:xfrm>
              <a:off x="8749" y="3797"/>
              <a:ext cx="34" cy="35"/>
            </a:xfrm>
            <a:custGeom>
              <a:avLst/>
              <a:gdLst>
                <a:gd name="T0" fmla="*/ 22 w 34"/>
                <a:gd name="T1" fmla="*/ 16 h 35"/>
                <a:gd name="T2" fmla="*/ 19 w 34"/>
                <a:gd name="T3" fmla="*/ 0 h 35"/>
                <a:gd name="T4" fmla="*/ 15 w 34"/>
                <a:gd name="T5" fmla="*/ 9 h 35"/>
                <a:gd name="T6" fmla="*/ 3 w 34"/>
                <a:gd name="T7" fmla="*/ 9 h 35"/>
                <a:gd name="T8" fmla="*/ 10 w 34"/>
                <a:gd name="T9" fmla="*/ 21 h 35"/>
                <a:gd name="T10" fmla="*/ 0 w 34"/>
                <a:gd name="T11" fmla="*/ 21 h 35"/>
                <a:gd name="T12" fmla="*/ 10 w 34"/>
                <a:gd name="T13" fmla="*/ 26 h 35"/>
                <a:gd name="T14" fmla="*/ 7 w 34"/>
                <a:gd name="T15" fmla="*/ 35 h 35"/>
                <a:gd name="T16" fmla="*/ 17 w 34"/>
                <a:gd name="T17" fmla="*/ 28 h 35"/>
                <a:gd name="T18" fmla="*/ 26 w 34"/>
                <a:gd name="T19" fmla="*/ 33 h 35"/>
                <a:gd name="T20" fmla="*/ 26 w 34"/>
                <a:gd name="T21" fmla="*/ 26 h 35"/>
                <a:gd name="T22" fmla="*/ 34 w 34"/>
                <a:gd name="T23" fmla="*/ 21 h 35"/>
                <a:gd name="T24" fmla="*/ 22 w 34"/>
                <a:gd name="T25" fmla="*/ 16 h 35"/>
                <a:gd name="T26" fmla="*/ 22 w 34"/>
                <a:gd name="T27" fmla="*/ 16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5">
                  <a:moveTo>
                    <a:pt x="22" y="16"/>
                  </a:moveTo>
                  <a:lnTo>
                    <a:pt x="19" y="0"/>
                  </a:lnTo>
                  <a:lnTo>
                    <a:pt x="15" y="9"/>
                  </a:lnTo>
                  <a:lnTo>
                    <a:pt x="3" y="9"/>
                  </a:lnTo>
                  <a:lnTo>
                    <a:pt x="10" y="21"/>
                  </a:lnTo>
                  <a:lnTo>
                    <a:pt x="0" y="21"/>
                  </a:lnTo>
                  <a:lnTo>
                    <a:pt x="10" y="26"/>
                  </a:lnTo>
                  <a:lnTo>
                    <a:pt x="7" y="35"/>
                  </a:lnTo>
                  <a:lnTo>
                    <a:pt x="17" y="28"/>
                  </a:lnTo>
                  <a:lnTo>
                    <a:pt x="26" y="33"/>
                  </a:lnTo>
                  <a:lnTo>
                    <a:pt x="26" y="26"/>
                  </a:lnTo>
                  <a:lnTo>
                    <a:pt x="34" y="21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426"/>
            <p:cNvSpPr>
              <a:spLocks/>
            </p:cNvSpPr>
            <p:nvPr/>
          </p:nvSpPr>
          <p:spPr bwMode="auto">
            <a:xfrm>
              <a:off x="8737" y="3896"/>
              <a:ext cx="72" cy="98"/>
            </a:xfrm>
            <a:custGeom>
              <a:avLst/>
              <a:gdLst>
                <a:gd name="T0" fmla="*/ 48 w 72"/>
                <a:gd name="T1" fmla="*/ 41 h 98"/>
                <a:gd name="T2" fmla="*/ 27 w 72"/>
                <a:gd name="T3" fmla="*/ 0 h 98"/>
                <a:gd name="T4" fmla="*/ 27 w 72"/>
                <a:gd name="T5" fmla="*/ 34 h 98"/>
                <a:gd name="T6" fmla="*/ 5 w 72"/>
                <a:gd name="T7" fmla="*/ 29 h 98"/>
                <a:gd name="T8" fmla="*/ 15 w 72"/>
                <a:gd name="T9" fmla="*/ 48 h 98"/>
                <a:gd name="T10" fmla="*/ 0 w 72"/>
                <a:gd name="T11" fmla="*/ 55 h 98"/>
                <a:gd name="T12" fmla="*/ 31 w 72"/>
                <a:gd name="T13" fmla="*/ 65 h 98"/>
                <a:gd name="T14" fmla="*/ 29 w 72"/>
                <a:gd name="T15" fmla="*/ 98 h 98"/>
                <a:gd name="T16" fmla="*/ 46 w 72"/>
                <a:gd name="T17" fmla="*/ 72 h 98"/>
                <a:gd name="T18" fmla="*/ 65 w 72"/>
                <a:gd name="T19" fmla="*/ 79 h 98"/>
                <a:gd name="T20" fmla="*/ 57 w 72"/>
                <a:gd name="T21" fmla="*/ 57 h 98"/>
                <a:gd name="T22" fmla="*/ 72 w 72"/>
                <a:gd name="T23" fmla="*/ 34 h 98"/>
                <a:gd name="T24" fmla="*/ 48 w 72"/>
                <a:gd name="T25" fmla="*/ 41 h 98"/>
                <a:gd name="T26" fmla="*/ 48 w 72"/>
                <a:gd name="T27" fmla="*/ 41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98">
                  <a:moveTo>
                    <a:pt x="48" y="41"/>
                  </a:moveTo>
                  <a:lnTo>
                    <a:pt x="27" y="0"/>
                  </a:lnTo>
                  <a:lnTo>
                    <a:pt x="27" y="34"/>
                  </a:lnTo>
                  <a:lnTo>
                    <a:pt x="5" y="29"/>
                  </a:lnTo>
                  <a:lnTo>
                    <a:pt x="15" y="48"/>
                  </a:lnTo>
                  <a:lnTo>
                    <a:pt x="0" y="55"/>
                  </a:lnTo>
                  <a:lnTo>
                    <a:pt x="31" y="65"/>
                  </a:lnTo>
                  <a:lnTo>
                    <a:pt x="29" y="98"/>
                  </a:lnTo>
                  <a:lnTo>
                    <a:pt x="46" y="72"/>
                  </a:lnTo>
                  <a:lnTo>
                    <a:pt x="65" y="79"/>
                  </a:lnTo>
                  <a:lnTo>
                    <a:pt x="57" y="57"/>
                  </a:lnTo>
                  <a:lnTo>
                    <a:pt x="72" y="34"/>
                  </a:lnTo>
                  <a:lnTo>
                    <a:pt x="48" y="41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427"/>
            <p:cNvSpPr>
              <a:spLocks/>
            </p:cNvSpPr>
            <p:nvPr/>
          </p:nvSpPr>
          <p:spPr bwMode="auto">
            <a:xfrm>
              <a:off x="8740" y="3851"/>
              <a:ext cx="45" cy="48"/>
            </a:xfrm>
            <a:custGeom>
              <a:avLst/>
              <a:gdLst>
                <a:gd name="T0" fmla="*/ 19 w 45"/>
                <a:gd name="T1" fmla="*/ 24 h 48"/>
                <a:gd name="T2" fmla="*/ 19 w 45"/>
                <a:gd name="T3" fmla="*/ 0 h 48"/>
                <a:gd name="T4" fmla="*/ 26 w 45"/>
                <a:gd name="T5" fmla="*/ 19 h 48"/>
                <a:gd name="T6" fmla="*/ 31 w 45"/>
                <a:gd name="T7" fmla="*/ 7 h 48"/>
                <a:gd name="T8" fmla="*/ 31 w 45"/>
                <a:gd name="T9" fmla="*/ 22 h 48"/>
                <a:gd name="T10" fmla="*/ 45 w 45"/>
                <a:gd name="T11" fmla="*/ 24 h 48"/>
                <a:gd name="T12" fmla="*/ 35 w 45"/>
                <a:gd name="T13" fmla="*/ 31 h 48"/>
                <a:gd name="T14" fmla="*/ 38 w 45"/>
                <a:gd name="T15" fmla="*/ 45 h 48"/>
                <a:gd name="T16" fmla="*/ 28 w 45"/>
                <a:gd name="T17" fmla="*/ 38 h 48"/>
                <a:gd name="T18" fmla="*/ 19 w 45"/>
                <a:gd name="T19" fmla="*/ 48 h 48"/>
                <a:gd name="T20" fmla="*/ 19 w 45"/>
                <a:gd name="T21" fmla="*/ 38 h 48"/>
                <a:gd name="T22" fmla="*/ 0 w 45"/>
                <a:gd name="T23" fmla="*/ 38 h 48"/>
                <a:gd name="T24" fmla="*/ 12 w 45"/>
                <a:gd name="T25" fmla="*/ 31 h 48"/>
                <a:gd name="T26" fmla="*/ 5 w 45"/>
                <a:gd name="T27" fmla="*/ 19 h 48"/>
                <a:gd name="T28" fmla="*/ 19 w 45"/>
                <a:gd name="T29" fmla="*/ 24 h 48"/>
                <a:gd name="T30" fmla="*/ 19 w 45"/>
                <a:gd name="T31" fmla="*/ 24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48">
                  <a:moveTo>
                    <a:pt x="19" y="24"/>
                  </a:moveTo>
                  <a:lnTo>
                    <a:pt x="19" y="0"/>
                  </a:lnTo>
                  <a:lnTo>
                    <a:pt x="26" y="19"/>
                  </a:lnTo>
                  <a:lnTo>
                    <a:pt x="31" y="7"/>
                  </a:lnTo>
                  <a:lnTo>
                    <a:pt x="31" y="22"/>
                  </a:lnTo>
                  <a:lnTo>
                    <a:pt x="45" y="24"/>
                  </a:lnTo>
                  <a:lnTo>
                    <a:pt x="35" y="31"/>
                  </a:lnTo>
                  <a:lnTo>
                    <a:pt x="38" y="45"/>
                  </a:lnTo>
                  <a:lnTo>
                    <a:pt x="28" y="38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0" y="38"/>
                  </a:lnTo>
                  <a:lnTo>
                    <a:pt x="12" y="31"/>
                  </a:lnTo>
                  <a:lnTo>
                    <a:pt x="5" y="19"/>
                  </a:lnTo>
                  <a:lnTo>
                    <a:pt x="19" y="24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428"/>
            <p:cNvSpPr>
              <a:spLocks/>
            </p:cNvSpPr>
            <p:nvPr/>
          </p:nvSpPr>
          <p:spPr bwMode="auto">
            <a:xfrm>
              <a:off x="8783" y="3877"/>
              <a:ext cx="33" cy="38"/>
            </a:xfrm>
            <a:custGeom>
              <a:avLst/>
              <a:gdLst>
                <a:gd name="T0" fmla="*/ 9 w 33"/>
                <a:gd name="T1" fmla="*/ 22 h 38"/>
                <a:gd name="T2" fmla="*/ 11 w 33"/>
                <a:gd name="T3" fmla="*/ 0 h 38"/>
                <a:gd name="T4" fmla="*/ 19 w 33"/>
                <a:gd name="T5" fmla="*/ 19 h 38"/>
                <a:gd name="T6" fmla="*/ 21 w 33"/>
                <a:gd name="T7" fmla="*/ 8 h 38"/>
                <a:gd name="T8" fmla="*/ 21 w 33"/>
                <a:gd name="T9" fmla="*/ 19 h 38"/>
                <a:gd name="T10" fmla="*/ 33 w 33"/>
                <a:gd name="T11" fmla="*/ 19 h 38"/>
                <a:gd name="T12" fmla="*/ 26 w 33"/>
                <a:gd name="T13" fmla="*/ 24 h 38"/>
                <a:gd name="T14" fmla="*/ 26 w 33"/>
                <a:gd name="T15" fmla="*/ 34 h 38"/>
                <a:gd name="T16" fmla="*/ 19 w 33"/>
                <a:gd name="T17" fmla="*/ 27 h 38"/>
                <a:gd name="T18" fmla="*/ 7 w 33"/>
                <a:gd name="T19" fmla="*/ 38 h 38"/>
                <a:gd name="T20" fmla="*/ 7 w 33"/>
                <a:gd name="T21" fmla="*/ 27 h 38"/>
                <a:gd name="T22" fmla="*/ 0 w 33"/>
                <a:gd name="T23" fmla="*/ 24 h 38"/>
                <a:gd name="T24" fmla="*/ 9 w 33"/>
                <a:gd name="T25" fmla="*/ 22 h 38"/>
                <a:gd name="T26" fmla="*/ 9 w 33"/>
                <a:gd name="T27" fmla="*/ 22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38">
                  <a:moveTo>
                    <a:pt x="9" y="22"/>
                  </a:moveTo>
                  <a:lnTo>
                    <a:pt x="11" y="0"/>
                  </a:lnTo>
                  <a:lnTo>
                    <a:pt x="19" y="19"/>
                  </a:lnTo>
                  <a:lnTo>
                    <a:pt x="21" y="8"/>
                  </a:lnTo>
                  <a:lnTo>
                    <a:pt x="21" y="19"/>
                  </a:lnTo>
                  <a:lnTo>
                    <a:pt x="33" y="19"/>
                  </a:lnTo>
                  <a:lnTo>
                    <a:pt x="26" y="24"/>
                  </a:lnTo>
                  <a:lnTo>
                    <a:pt x="26" y="34"/>
                  </a:lnTo>
                  <a:lnTo>
                    <a:pt x="19" y="27"/>
                  </a:lnTo>
                  <a:lnTo>
                    <a:pt x="7" y="38"/>
                  </a:lnTo>
                  <a:lnTo>
                    <a:pt x="7" y="27"/>
                  </a:lnTo>
                  <a:lnTo>
                    <a:pt x="0" y="24"/>
                  </a:lnTo>
                  <a:lnTo>
                    <a:pt x="9" y="22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6" name="Freeform 429"/>
            <p:cNvSpPr>
              <a:spLocks/>
            </p:cNvSpPr>
            <p:nvPr/>
          </p:nvSpPr>
          <p:spPr bwMode="auto">
            <a:xfrm>
              <a:off x="8671" y="3811"/>
              <a:ext cx="45" cy="40"/>
            </a:xfrm>
            <a:custGeom>
              <a:avLst/>
              <a:gdLst>
                <a:gd name="T0" fmla="*/ 16 w 45"/>
                <a:gd name="T1" fmla="*/ 19 h 40"/>
                <a:gd name="T2" fmla="*/ 19 w 45"/>
                <a:gd name="T3" fmla="*/ 0 h 40"/>
                <a:gd name="T4" fmla="*/ 21 w 45"/>
                <a:gd name="T5" fmla="*/ 12 h 40"/>
                <a:gd name="T6" fmla="*/ 28 w 45"/>
                <a:gd name="T7" fmla="*/ 2 h 40"/>
                <a:gd name="T8" fmla="*/ 28 w 45"/>
                <a:gd name="T9" fmla="*/ 14 h 40"/>
                <a:gd name="T10" fmla="*/ 45 w 45"/>
                <a:gd name="T11" fmla="*/ 19 h 40"/>
                <a:gd name="T12" fmla="*/ 33 w 45"/>
                <a:gd name="T13" fmla="*/ 26 h 40"/>
                <a:gd name="T14" fmla="*/ 40 w 45"/>
                <a:gd name="T15" fmla="*/ 38 h 40"/>
                <a:gd name="T16" fmla="*/ 26 w 45"/>
                <a:gd name="T17" fmla="*/ 36 h 40"/>
                <a:gd name="T18" fmla="*/ 19 w 45"/>
                <a:gd name="T19" fmla="*/ 40 h 40"/>
                <a:gd name="T20" fmla="*/ 19 w 45"/>
                <a:gd name="T21" fmla="*/ 33 h 40"/>
                <a:gd name="T22" fmla="*/ 0 w 45"/>
                <a:gd name="T23" fmla="*/ 33 h 40"/>
                <a:gd name="T24" fmla="*/ 9 w 45"/>
                <a:gd name="T25" fmla="*/ 26 h 40"/>
                <a:gd name="T26" fmla="*/ 5 w 45"/>
                <a:gd name="T27" fmla="*/ 14 h 40"/>
                <a:gd name="T28" fmla="*/ 16 w 45"/>
                <a:gd name="T29" fmla="*/ 19 h 40"/>
                <a:gd name="T30" fmla="*/ 16 w 45"/>
                <a:gd name="T31" fmla="*/ 19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40">
                  <a:moveTo>
                    <a:pt x="16" y="19"/>
                  </a:moveTo>
                  <a:lnTo>
                    <a:pt x="19" y="0"/>
                  </a:lnTo>
                  <a:lnTo>
                    <a:pt x="21" y="12"/>
                  </a:lnTo>
                  <a:lnTo>
                    <a:pt x="28" y="2"/>
                  </a:lnTo>
                  <a:lnTo>
                    <a:pt x="28" y="14"/>
                  </a:lnTo>
                  <a:lnTo>
                    <a:pt x="45" y="19"/>
                  </a:lnTo>
                  <a:lnTo>
                    <a:pt x="33" y="26"/>
                  </a:lnTo>
                  <a:lnTo>
                    <a:pt x="40" y="38"/>
                  </a:lnTo>
                  <a:lnTo>
                    <a:pt x="26" y="36"/>
                  </a:lnTo>
                  <a:lnTo>
                    <a:pt x="19" y="40"/>
                  </a:lnTo>
                  <a:lnTo>
                    <a:pt x="19" y="33"/>
                  </a:lnTo>
                  <a:lnTo>
                    <a:pt x="0" y="33"/>
                  </a:lnTo>
                  <a:lnTo>
                    <a:pt x="9" y="26"/>
                  </a:lnTo>
                  <a:lnTo>
                    <a:pt x="5" y="14"/>
                  </a:lnTo>
                  <a:lnTo>
                    <a:pt x="16" y="1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7" name="Freeform 430"/>
            <p:cNvSpPr>
              <a:spLocks/>
            </p:cNvSpPr>
            <p:nvPr/>
          </p:nvSpPr>
          <p:spPr bwMode="auto">
            <a:xfrm>
              <a:off x="8711" y="3837"/>
              <a:ext cx="34" cy="36"/>
            </a:xfrm>
            <a:custGeom>
              <a:avLst/>
              <a:gdLst>
                <a:gd name="T0" fmla="*/ 12 w 34"/>
                <a:gd name="T1" fmla="*/ 19 h 36"/>
                <a:gd name="T2" fmla="*/ 12 w 34"/>
                <a:gd name="T3" fmla="*/ 0 h 36"/>
                <a:gd name="T4" fmla="*/ 19 w 34"/>
                <a:gd name="T5" fmla="*/ 12 h 36"/>
                <a:gd name="T6" fmla="*/ 26 w 34"/>
                <a:gd name="T7" fmla="*/ 2 h 36"/>
                <a:gd name="T8" fmla="*/ 26 w 34"/>
                <a:gd name="T9" fmla="*/ 12 h 36"/>
                <a:gd name="T10" fmla="*/ 34 w 34"/>
                <a:gd name="T11" fmla="*/ 14 h 36"/>
                <a:gd name="T12" fmla="*/ 26 w 34"/>
                <a:gd name="T13" fmla="*/ 21 h 36"/>
                <a:gd name="T14" fmla="*/ 26 w 34"/>
                <a:gd name="T15" fmla="*/ 29 h 36"/>
                <a:gd name="T16" fmla="*/ 19 w 34"/>
                <a:gd name="T17" fmla="*/ 26 h 36"/>
                <a:gd name="T18" fmla="*/ 5 w 34"/>
                <a:gd name="T19" fmla="*/ 36 h 36"/>
                <a:gd name="T20" fmla="*/ 7 w 34"/>
                <a:gd name="T21" fmla="*/ 21 h 36"/>
                <a:gd name="T22" fmla="*/ 0 w 34"/>
                <a:gd name="T23" fmla="*/ 21 h 36"/>
                <a:gd name="T24" fmla="*/ 12 w 34"/>
                <a:gd name="T25" fmla="*/ 19 h 36"/>
                <a:gd name="T26" fmla="*/ 12 w 34"/>
                <a:gd name="T27" fmla="*/ 19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36">
                  <a:moveTo>
                    <a:pt x="12" y="19"/>
                  </a:moveTo>
                  <a:lnTo>
                    <a:pt x="12" y="0"/>
                  </a:lnTo>
                  <a:lnTo>
                    <a:pt x="19" y="12"/>
                  </a:lnTo>
                  <a:lnTo>
                    <a:pt x="26" y="2"/>
                  </a:lnTo>
                  <a:lnTo>
                    <a:pt x="26" y="12"/>
                  </a:lnTo>
                  <a:lnTo>
                    <a:pt x="34" y="14"/>
                  </a:lnTo>
                  <a:lnTo>
                    <a:pt x="26" y="21"/>
                  </a:lnTo>
                  <a:lnTo>
                    <a:pt x="26" y="29"/>
                  </a:lnTo>
                  <a:lnTo>
                    <a:pt x="19" y="26"/>
                  </a:lnTo>
                  <a:lnTo>
                    <a:pt x="5" y="36"/>
                  </a:lnTo>
                  <a:lnTo>
                    <a:pt x="7" y="21"/>
                  </a:lnTo>
                  <a:lnTo>
                    <a:pt x="0" y="21"/>
                  </a:lnTo>
                  <a:lnTo>
                    <a:pt x="12" y="1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8" name="Freeform 431"/>
            <p:cNvSpPr>
              <a:spLocks/>
            </p:cNvSpPr>
            <p:nvPr/>
          </p:nvSpPr>
          <p:spPr bwMode="auto">
            <a:xfrm>
              <a:off x="8664" y="3870"/>
              <a:ext cx="40" cy="38"/>
            </a:xfrm>
            <a:custGeom>
              <a:avLst/>
              <a:gdLst>
                <a:gd name="T0" fmla="*/ 14 w 40"/>
                <a:gd name="T1" fmla="*/ 15 h 38"/>
                <a:gd name="T2" fmla="*/ 16 w 40"/>
                <a:gd name="T3" fmla="*/ 0 h 38"/>
                <a:gd name="T4" fmla="*/ 23 w 40"/>
                <a:gd name="T5" fmla="*/ 7 h 38"/>
                <a:gd name="T6" fmla="*/ 40 w 40"/>
                <a:gd name="T7" fmla="*/ 3 h 38"/>
                <a:gd name="T8" fmla="*/ 26 w 40"/>
                <a:gd name="T9" fmla="*/ 19 h 38"/>
                <a:gd name="T10" fmla="*/ 40 w 40"/>
                <a:gd name="T11" fmla="*/ 31 h 38"/>
                <a:gd name="T12" fmla="*/ 23 w 40"/>
                <a:gd name="T13" fmla="*/ 26 h 38"/>
                <a:gd name="T14" fmla="*/ 7 w 40"/>
                <a:gd name="T15" fmla="*/ 38 h 38"/>
                <a:gd name="T16" fmla="*/ 14 w 40"/>
                <a:gd name="T17" fmla="*/ 26 h 38"/>
                <a:gd name="T18" fmla="*/ 0 w 40"/>
                <a:gd name="T19" fmla="*/ 15 h 38"/>
                <a:gd name="T20" fmla="*/ 14 w 40"/>
                <a:gd name="T21" fmla="*/ 15 h 38"/>
                <a:gd name="T22" fmla="*/ 14 w 40"/>
                <a:gd name="T23" fmla="*/ 15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38">
                  <a:moveTo>
                    <a:pt x="14" y="15"/>
                  </a:moveTo>
                  <a:lnTo>
                    <a:pt x="16" y="0"/>
                  </a:lnTo>
                  <a:lnTo>
                    <a:pt x="23" y="7"/>
                  </a:lnTo>
                  <a:lnTo>
                    <a:pt x="40" y="3"/>
                  </a:lnTo>
                  <a:lnTo>
                    <a:pt x="26" y="19"/>
                  </a:lnTo>
                  <a:lnTo>
                    <a:pt x="40" y="31"/>
                  </a:lnTo>
                  <a:lnTo>
                    <a:pt x="23" y="26"/>
                  </a:lnTo>
                  <a:lnTo>
                    <a:pt x="7" y="38"/>
                  </a:lnTo>
                  <a:lnTo>
                    <a:pt x="14" y="26"/>
                  </a:lnTo>
                  <a:lnTo>
                    <a:pt x="0" y="1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rgbClr val="667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9" name="Freeform 432"/>
            <p:cNvSpPr>
              <a:spLocks/>
            </p:cNvSpPr>
            <p:nvPr/>
          </p:nvSpPr>
          <p:spPr bwMode="auto">
            <a:xfrm>
              <a:off x="8716" y="3877"/>
              <a:ext cx="29" cy="41"/>
            </a:xfrm>
            <a:custGeom>
              <a:avLst/>
              <a:gdLst>
                <a:gd name="T0" fmla="*/ 17 w 29"/>
                <a:gd name="T1" fmla="*/ 15 h 41"/>
                <a:gd name="T2" fmla="*/ 29 w 29"/>
                <a:gd name="T3" fmla="*/ 27 h 41"/>
                <a:gd name="T4" fmla="*/ 17 w 29"/>
                <a:gd name="T5" fmla="*/ 27 h 41"/>
                <a:gd name="T6" fmla="*/ 17 w 29"/>
                <a:gd name="T7" fmla="*/ 41 h 41"/>
                <a:gd name="T8" fmla="*/ 14 w 29"/>
                <a:gd name="T9" fmla="*/ 31 h 41"/>
                <a:gd name="T10" fmla="*/ 0 w 29"/>
                <a:gd name="T11" fmla="*/ 38 h 41"/>
                <a:gd name="T12" fmla="*/ 7 w 29"/>
                <a:gd name="T13" fmla="*/ 24 h 41"/>
                <a:gd name="T14" fmla="*/ 0 w 29"/>
                <a:gd name="T15" fmla="*/ 22 h 41"/>
                <a:gd name="T16" fmla="*/ 9 w 29"/>
                <a:gd name="T17" fmla="*/ 22 h 41"/>
                <a:gd name="T18" fmla="*/ 9 w 29"/>
                <a:gd name="T19" fmla="*/ 8 h 41"/>
                <a:gd name="T20" fmla="*/ 17 w 29"/>
                <a:gd name="T21" fmla="*/ 12 h 41"/>
                <a:gd name="T22" fmla="*/ 24 w 29"/>
                <a:gd name="T23" fmla="*/ 0 h 41"/>
                <a:gd name="T24" fmla="*/ 24 w 29"/>
                <a:gd name="T25" fmla="*/ 15 h 41"/>
                <a:gd name="T26" fmla="*/ 17 w 29"/>
                <a:gd name="T27" fmla="*/ 15 h 41"/>
                <a:gd name="T28" fmla="*/ 17 w 29"/>
                <a:gd name="T29" fmla="*/ 15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41">
                  <a:moveTo>
                    <a:pt x="17" y="15"/>
                  </a:moveTo>
                  <a:lnTo>
                    <a:pt x="29" y="27"/>
                  </a:lnTo>
                  <a:lnTo>
                    <a:pt x="17" y="27"/>
                  </a:lnTo>
                  <a:lnTo>
                    <a:pt x="17" y="41"/>
                  </a:lnTo>
                  <a:lnTo>
                    <a:pt x="14" y="31"/>
                  </a:lnTo>
                  <a:lnTo>
                    <a:pt x="0" y="38"/>
                  </a:lnTo>
                  <a:lnTo>
                    <a:pt x="7" y="24"/>
                  </a:lnTo>
                  <a:lnTo>
                    <a:pt x="0" y="22"/>
                  </a:lnTo>
                  <a:lnTo>
                    <a:pt x="9" y="22"/>
                  </a:lnTo>
                  <a:lnTo>
                    <a:pt x="9" y="8"/>
                  </a:lnTo>
                  <a:lnTo>
                    <a:pt x="17" y="12"/>
                  </a:lnTo>
                  <a:lnTo>
                    <a:pt x="24" y="0"/>
                  </a:lnTo>
                  <a:lnTo>
                    <a:pt x="24" y="15"/>
                  </a:lnTo>
                  <a:lnTo>
                    <a:pt x="17" y="15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0" name="Freeform 433"/>
            <p:cNvSpPr>
              <a:spLocks/>
            </p:cNvSpPr>
            <p:nvPr/>
          </p:nvSpPr>
          <p:spPr bwMode="auto">
            <a:xfrm>
              <a:off x="8809" y="3823"/>
              <a:ext cx="33" cy="35"/>
            </a:xfrm>
            <a:custGeom>
              <a:avLst/>
              <a:gdLst>
                <a:gd name="T0" fmla="*/ 19 w 33"/>
                <a:gd name="T1" fmla="*/ 7 h 35"/>
                <a:gd name="T2" fmla="*/ 33 w 33"/>
                <a:gd name="T3" fmla="*/ 28 h 35"/>
                <a:gd name="T4" fmla="*/ 21 w 33"/>
                <a:gd name="T5" fmla="*/ 24 h 35"/>
                <a:gd name="T6" fmla="*/ 14 w 33"/>
                <a:gd name="T7" fmla="*/ 35 h 35"/>
                <a:gd name="T8" fmla="*/ 14 w 33"/>
                <a:gd name="T9" fmla="*/ 26 h 35"/>
                <a:gd name="T10" fmla="*/ 0 w 33"/>
                <a:gd name="T11" fmla="*/ 26 h 35"/>
                <a:gd name="T12" fmla="*/ 12 w 33"/>
                <a:gd name="T13" fmla="*/ 21 h 35"/>
                <a:gd name="T14" fmla="*/ 2 w 33"/>
                <a:gd name="T15" fmla="*/ 14 h 35"/>
                <a:gd name="T16" fmla="*/ 14 w 33"/>
                <a:gd name="T17" fmla="*/ 14 h 35"/>
                <a:gd name="T18" fmla="*/ 12 w 33"/>
                <a:gd name="T19" fmla="*/ 0 h 35"/>
                <a:gd name="T20" fmla="*/ 19 w 33"/>
                <a:gd name="T21" fmla="*/ 7 h 35"/>
                <a:gd name="T22" fmla="*/ 19 w 33"/>
                <a:gd name="T23" fmla="*/ 7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5">
                  <a:moveTo>
                    <a:pt x="19" y="7"/>
                  </a:moveTo>
                  <a:lnTo>
                    <a:pt x="33" y="28"/>
                  </a:lnTo>
                  <a:lnTo>
                    <a:pt x="21" y="24"/>
                  </a:lnTo>
                  <a:lnTo>
                    <a:pt x="14" y="35"/>
                  </a:lnTo>
                  <a:lnTo>
                    <a:pt x="14" y="26"/>
                  </a:lnTo>
                  <a:lnTo>
                    <a:pt x="0" y="26"/>
                  </a:lnTo>
                  <a:lnTo>
                    <a:pt x="12" y="21"/>
                  </a:lnTo>
                  <a:lnTo>
                    <a:pt x="2" y="14"/>
                  </a:lnTo>
                  <a:lnTo>
                    <a:pt x="14" y="14"/>
                  </a:lnTo>
                  <a:lnTo>
                    <a:pt x="12" y="0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434"/>
            <p:cNvSpPr>
              <a:spLocks/>
            </p:cNvSpPr>
            <p:nvPr/>
          </p:nvSpPr>
          <p:spPr bwMode="auto">
            <a:xfrm>
              <a:off x="8711" y="3752"/>
              <a:ext cx="38" cy="40"/>
            </a:xfrm>
            <a:custGeom>
              <a:avLst/>
              <a:gdLst>
                <a:gd name="T0" fmla="*/ 12 w 38"/>
                <a:gd name="T1" fmla="*/ 26 h 40"/>
                <a:gd name="T2" fmla="*/ 0 w 38"/>
                <a:gd name="T3" fmla="*/ 26 h 40"/>
                <a:gd name="T4" fmla="*/ 7 w 38"/>
                <a:gd name="T5" fmla="*/ 19 h 40"/>
                <a:gd name="T6" fmla="*/ 0 w 38"/>
                <a:gd name="T7" fmla="*/ 9 h 40"/>
                <a:gd name="T8" fmla="*/ 12 w 38"/>
                <a:gd name="T9" fmla="*/ 14 h 40"/>
                <a:gd name="T10" fmla="*/ 14 w 38"/>
                <a:gd name="T11" fmla="*/ 0 h 40"/>
                <a:gd name="T12" fmla="*/ 19 w 38"/>
                <a:gd name="T13" fmla="*/ 14 h 40"/>
                <a:gd name="T14" fmla="*/ 29 w 38"/>
                <a:gd name="T15" fmla="*/ 9 h 40"/>
                <a:gd name="T16" fmla="*/ 26 w 38"/>
                <a:gd name="T17" fmla="*/ 19 h 40"/>
                <a:gd name="T18" fmla="*/ 38 w 38"/>
                <a:gd name="T19" fmla="*/ 28 h 40"/>
                <a:gd name="T20" fmla="*/ 26 w 38"/>
                <a:gd name="T21" fmla="*/ 28 h 40"/>
                <a:gd name="T22" fmla="*/ 14 w 38"/>
                <a:gd name="T23" fmla="*/ 40 h 40"/>
                <a:gd name="T24" fmla="*/ 12 w 38"/>
                <a:gd name="T25" fmla="*/ 26 h 40"/>
                <a:gd name="T26" fmla="*/ 12 w 38"/>
                <a:gd name="T27" fmla="*/ 26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0">
                  <a:moveTo>
                    <a:pt x="12" y="26"/>
                  </a:moveTo>
                  <a:lnTo>
                    <a:pt x="0" y="26"/>
                  </a:lnTo>
                  <a:lnTo>
                    <a:pt x="7" y="19"/>
                  </a:lnTo>
                  <a:lnTo>
                    <a:pt x="0" y="9"/>
                  </a:lnTo>
                  <a:lnTo>
                    <a:pt x="12" y="14"/>
                  </a:lnTo>
                  <a:lnTo>
                    <a:pt x="14" y="0"/>
                  </a:lnTo>
                  <a:lnTo>
                    <a:pt x="19" y="14"/>
                  </a:lnTo>
                  <a:lnTo>
                    <a:pt x="29" y="9"/>
                  </a:lnTo>
                  <a:lnTo>
                    <a:pt x="26" y="19"/>
                  </a:lnTo>
                  <a:lnTo>
                    <a:pt x="38" y="28"/>
                  </a:lnTo>
                  <a:lnTo>
                    <a:pt x="26" y="28"/>
                  </a:lnTo>
                  <a:lnTo>
                    <a:pt x="14" y="40"/>
                  </a:lnTo>
                  <a:lnTo>
                    <a:pt x="12" y="26"/>
                  </a:lnTo>
                  <a:close/>
                </a:path>
              </a:pathLst>
            </a:custGeom>
            <a:solidFill>
              <a:srgbClr val="A1A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435"/>
            <p:cNvSpPr>
              <a:spLocks/>
            </p:cNvSpPr>
            <p:nvPr/>
          </p:nvSpPr>
          <p:spPr bwMode="auto">
            <a:xfrm>
              <a:off x="8488" y="3889"/>
              <a:ext cx="16" cy="98"/>
            </a:xfrm>
            <a:custGeom>
              <a:avLst/>
              <a:gdLst>
                <a:gd name="T0" fmla="*/ 0 w 16"/>
                <a:gd name="T1" fmla="*/ 0 h 98"/>
                <a:gd name="T2" fmla="*/ 0 w 16"/>
                <a:gd name="T3" fmla="*/ 98 h 98"/>
                <a:gd name="T4" fmla="*/ 16 w 16"/>
                <a:gd name="T5" fmla="*/ 98 h 98"/>
                <a:gd name="T6" fmla="*/ 16 w 16"/>
                <a:gd name="T7" fmla="*/ 3 h 98"/>
                <a:gd name="T8" fmla="*/ 0 w 16"/>
                <a:gd name="T9" fmla="*/ 0 h 98"/>
                <a:gd name="T10" fmla="*/ 0 w 16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98">
                  <a:moveTo>
                    <a:pt x="0" y="0"/>
                  </a:moveTo>
                  <a:lnTo>
                    <a:pt x="0" y="98"/>
                  </a:lnTo>
                  <a:lnTo>
                    <a:pt x="16" y="98"/>
                  </a:lnTo>
                  <a:lnTo>
                    <a:pt x="1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436"/>
            <p:cNvSpPr>
              <a:spLocks/>
            </p:cNvSpPr>
            <p:nvPr/>
          </p:nvSpPr>
          <p:spPr bwMode="auto">
            <a:xfrm>
              <a:off x="8459" y="3942"/>
              <a:ext cx="12" cy="52"/>
            </a:xfrm>
            <a:custGeom>
              <a:avLst/>
              <a:gdLst>
                <a:gd name="T0" fmla="*/ 12 w 12"/>
                <a:gd name="T1" fmla="*/ 52 h 52"/>
                <a:gd name="T2" fmla="*/ 12 w 12"/>
                <a:gd name="T3" fmla="*/ 0 h 52"/>
                <a:gd name="T4" fmla="*/ 0 w 12"/>
                <a:gd name="T5" fmla="*/ 0 h 52"/>
                <a:gd name="T6" fmla="*/ 0 w 12"/>
                <a:gd name="T7" fmla="*/ 52 h 52"/>
                <a:gd name="T8" fmla="*/ 12 w 12"/>
                <a:gd name="T9" fmla="*/ 52 h 52"/>
                <a:gd name="T10" fmla="*/ 12 w 12"/>
                <a:gd name="T11" fmla="*/ 5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2">
                  <a:moveTo>
                    <a:pt x="12" y="52"/>
                  </a:moveTo>
                  <a:lnTo>
                    <a:pt x="12" y="0"/>
                  </a:lnTo>
                  <a:lnTo>
                    <a:pt x="0" y="0"/>
                  </a:lnTo>
                  <a:lnTo>
                    <a:pt x="0" y="52"/>
                  </a:lnTo>
                  <a:lnTo>
                    <a:pt x="12" y="52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437"/>
            <p:cNvSpPr>
              <a:spLocks/>
            </p:cNvSpPr>
            <p:nvPr/>
          </p:nvSpPr>
          <p:spPr bwMode="auto">
            <a:xfrm>
              <a:off x="8433" y="3915"/>
              <a:ext cx="10" cy="53"/>
            </a:xfrm>
            <a:custGeom>
              <a:avLst/>
              <a:gdLst>
                <a:gd name="T0" fmla="*/ 10 w 10"/>
                <a:gd name="T1" fmla="*/ 46 h 53"/>
                <a:gd name="T2" fmla="*/ 10 w 10"/>
                <a:gd name="T3" fmla="*/ 0 h 53"/>
                <a:gd name="T4" fmla="*/ 0 w 10"/>
                <a:gd name="T5" fmla="*/ 0 h 53"/>
                <a:gd name="T6" fmla="*/ 0 w 10"/>
                <a:gd name="T7" fmla="*/ 53 h 53"/>
                <a:gd name="T8" fmla="*/ 10 w 10"/>
                <a:gd name="T9" fmla="*/ 46 h 53"/>
                <a:gd name="T10" fmla="*/ 10 w 10"/>
                <a:gd name="T11" fmla="*/ 46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3">
                  <a:moveTo>
                    <a:pt x="10" y="46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10" y="46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438"/>
            <p:cNvSpPr>
              <a:spLocks/>
            </p:cNvSpPr>
            <p:nvPr/>
          </p:nvSpPr>
          <p:spPr bwMode="auto">
            <a:xfrm>
              <a:off x="8450" y="3896"/>
              <a:ext cx="21" cy="38"/>
            </a:xfrm>
            <a:custGeom>
              <a:avLst/>
              <a:gdLst>
                <a:gd name="T0" fmla="*/ 16 w 21"/>
                <a:gd name="T1" fmla="*/ 38 h 38"/>
                <a:gd name="T2" fmla="*/ 0 w 21"/>
                <a:gd name="T3" fmla="*/ 38 h 38"/>
                <a:gd name="T4" fmla="*/ 0 w 21"/>
                <a:gd name="T5" fmla="*/ 0 h 38"/>
                <a:gd name="T6" fmla="*/ 21 w 21"/>
                <a:gd name="T7" fmla="*/ 0 h 38"/>
                <a:gd name="T8" fmla="*/ 16 w 21"/>
                <a:gd name="T9" fmla="*/ 38 h 38"/>
                <a:gd name="T10" fmla="*/ 16 w 21"/>
                <a:gd name="T11" fmla="*/ 3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8">
                  <a:moveTo>
                    <a:pt x="16" y="38"/>
                  </a:moveTo>
                  <a:lnTo>
                    <a:pt x="0" y="38"/>
                  </a:lnTo>
                  <a:lnTo>
                    <a:pt x="0" y="0"/>
                  </a:lnTo>
                  <a:lnTo>
                    <a:pt x="21" y="0"/>
                  </a:lnTo>
                  <a:lnTo>
                    <a:pt x="16" y="38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439"/>
            <p:cNvSpPr>
              <a:spLocks/>
            </p:cNvSpPr>
            <p:nvPr/>
          </p:nvSpPr>
          <p:spPr bwMode="auto">
            <a:xfrm>
              <a:off x="8514" y="3975"/>
              <a:ext cx="26" cy="47"/>
            </a:xfrm>
            <a:custGeom>
              <a:avLst/>
              <a:gdLst>
                <a:gd name="T0" fmla="*/ 0 w 26"/>
                <a:gd name="T1" fmla="*/ 0 h 47"/>
                <a:gd name="T2" fmla="*/ 0 w 26"/>
                <a:gd name="T3" fmla="*/ 47 h 47"/>
                <a:gd name="T4" fmla="*/ 26 w 26"/>
                <a:gd name="T5" fmla="*/ 47 h 47"/>
                <a:gd name="T6" fmla="*/ 26 w 26"/>
                <a:gd name="T7" fmla="*/ 2 h 47"/>
                <a:gd name="T8" fmla="*/ 0 w 26"/>
                <a:gd name="T9" fmla="*/ 0 h 47"/>
                <a:gd name="T10" fmla="*/ 0 w 2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lnTo>
                    <a:pt x="0" y="47"/>
                  </a:lnTo>
                  <a:lnTo>
                    <a:pt x="26" y="47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440"/>
            <p:cNvSpPr>
              <a:spLocks/>
            </p:cNvSpPr>
            <p:nvPr/>
          </p:nvSpPr>
          <p:spPr bwMode="auto">
            <a:xfrm>
              <a:off x="8476" y="4018"/>
              <a:ext cx="19" cy="69"/>
            </a:xfrm>
            <a:custGeom>
              <a:avLst/>
              <a:gdLst>
                <a:gd name="T0" fmla="*/ 0 w 19"/>
                <a:gd name="T1" fmla="*/ 0 h 69"/>
                <a:gd name="T2" fmla="*/ 19 w 19"/>
                <a:gd name="T3" fmla="*/ 0 h 69"/>
                <a:gd name="T4" fmla="*/ 19 w 19"/>
                <a:gd name="T5" fmla="*/ 69 h 69"/>
                <a:gd name="T6" fmla="*/ 0 w 19"/>
                <a:gd name="T7" fmla="*/ 69 h 69"/>
                <a:gd name="T8" fmla="*/ 0 w 19"/>
                <a:gd name="T9" fmla="*/ 0 h 69"/>
                <a:gd name="T10" fmla="*/ 0 w 19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9">
                  <a:moveTo>
                    <a:pt x="0" y="0"/>
                  </a:moveTo>
                  <a:lnTo>
                    <a:pt x="19" y="0"/>
                  </a:lnTo>
                  <a:lnTo>
                    <a:pt x="19" y="69"/>
                  </a:lnTo>
                  <a:lnTo>
                    <a:pt x="0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441"/>
            <p:cNvSpPr>
              <a:spLocks/>
            </p:cNvSpPr>
            <p:nvPr/>
          </p:nvSpPr>
          <p:spPr bwMode="auto">
            <a:xfrm>
              <a:off x="8438" y="3982"/>
              <a:ext cx="12" cy="50"/>
            </a:xfrm>
            <a:custGeom>
              <a:avLst/>
              <a:gdLst>
                <a:gd name="T0" fmla="*/ 12 w 12"/>
                <a:gd name="T1" fmla="*/ 0 h 50"/>
                <a:gd name="T2" fmla="*/ 12 w 12"/>
                <a:gd name="T3" fmla="*/ 50 h 50"/>
                <a:gd name="T4" fmla="*/ 0 w 12"/>
                <a:gd name="T5" fmla="*/ 50 h 50"/>
                <a:gd name="T6" fmla="*/ 0 w 12"/>
                <a:gd name="T7" fmla="*/ 5 h 50"/>
                <a:gd name="T8" fmla="*/ 12 w 12"/>
                <a:gd name="T9" fmla="*/ 0 h 50"/>
                <a:gd name="T10" fmla="*/ 12 w 1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lnTo>
                    <a:pt x="12" y="50"/>
                  </a:lnTo>
                  <a:lnTo>
                    <a:pt x="0" y="50"/>
                  </a:lnTo>
                  <a:lnTo>
                    <a:pt x="0" y="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442"/>
            <p:cNvSpPr>
              <a:spLocks/>
            </p:cNvSpPr>
            <p:nvPr/>
          </p:nvSpPr>
          <p:spPr bwMode="auto">
            <a:xfrm>
              <a:off x="8412" y="3937"/>
              <a:ext cx="12" cy="52"/>
            </a:xfrm>
            <a:custGeom>
              <a:avLst/>
              <a:gdLst>
                <a:gd name="T0" fmla="*/ 12 w 12"/>
                <a:gd name="T1" fmla="*/ 0 h 52"/>
                <a:gd name="T2" fmla="*/ 12 w 12"/>
                <a:gd name="T3" fmla="*/ 52 h 52"/>
                <a:gd name="T4" fmla="*/ 0 w 12"/>
                <a:gd name="T5" fmla="*/ 52 h 52"/>
                <a:gd name="T6" fmla="*/ 0 w 12"/>
                <a:gd name="T7" fmla="*/ 5 h 52"/>
                <a:gd name="T8" fmla="*/ 12 w 12"/>
                <a:gd name="T9" fmla="*/ 0 h 52"/>
                <a:gd name="T10" fmla="*/ 12 w 12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lnTo>
                    <a:pt x="12" y="52"/>
                  </a:lnTo>
                  <a:lnTo>
                    <a:pt x="0" y="52"/>
                  </a:lnTo>
                  <a:lnTo>
                    <a:pt x="0" y="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443"/>
            <p:cNvSpPr>
              <a:spLocks/>
            </p:cNvSpPr>
            <p:nvPr/>
          </p:nvSpPr>
          <p:spPr bwMode="auto">
            <a:xfrm>
              <a:off x="8512" y="4041"/>
              <a:ext cx="19" cy="17"/>
            </a:xfrm>
            <a:custGeom>
              <a:avLst/>
              <a:gdLst>
                <a:gd name="T0" fmla="*/ 2 w 19"/>
                <a:gd name="T1" fmla="*/ 0 h 17"/>
                <a:gd name="T2" fmla="*/ 19 w 19"/>
                <a:gd name="T3" fmla="*/ 0 h 17"/>
                <a:gd name="T4" fmla="*/ 19 w 19"/>
                <a:gd name="T5" fmla="*/ 17 h 17"/>
                <a:gd name="T6" fmla="*/ 0 w 19"/>
                <a:gd name="T7" fmla="*/ 17 h 17"/>
                <a:gd name="T8" fmla="*/ 2 w 19"/>
                <a:gd name="T9" fmla="*/ 0 h 17"/>
                <a:gd name="T10" fmla="*/ 2 w 19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2" y="0"/>
                  </a:moveTo>
                  <a:lnTo>
                    <a:pt x="19" y="0"/>
                  </a:lnTo>
                  <a:lnTo>
                    <a:pt x="19" y="17"/>
                  </a:lnTo>
                  <a:lnTo>
                    <a:pt x="0" y="1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444"/>
            <p:cNvSpPr>
              <a:spLocks/>
            </p:cNvSpPr>
            <p:nvPr/>
          </p:nvSpPr>
          <p:spPr bwMode="auto">
            <a:xfrm>
              <a:off x="8364" y="3904"/>
              <a:ext cx="17" cy="66"/>
            </a:xfrm>
            <a:custGeom>
              <a:avLst/>
              <a:gdLst>
                <a:gd name="T0" fmla="*/ 17 w 17"/>
                <a:gd name="T1" fmla="*/ 0 h 66"/>
                <a:gd name="T2" fmla="*/ 17 w 17"/>
                <a:gd name="T3" fmla="*/ 66 h 66"/>
                <a:gd name="T4" fmla="*/ 0 w 17"/>
                <a:gd name="T5" fmla="*/ 66 h 66"/>
                <a:gd name="T6" fmla="*/ 0 w 17"/>
                <a:gd name="T7" fmla="*/ 7 h 66"/>
                <a:gd name="T8" fmla="*/ 17 w 17"/>
                <a:gd name="T9" fmla="*/ 0 h 66"/>
                <a:gd name="T10" fmla="*/ 17 w 1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66">
                  <a:moveTo>
                    <a:pt x="17" y="0"/>
                  </a:moveTo>
                  <a:lnTo>
                    <a:pt x="17" y="66"/>
                  </a:lnTo>
                  <a:lnTo>
                    <a:pt x="0" y="66"/>
                  </a:lnTo>
                  <a:lnTo>
                    <a:pt x="0" y="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445"/>
            <p:cNvSpPr>
              <a:spLocks/>
            </p:cNvSpPr>
            <p:nvPr/>
          </p:nvSpPr>
          <p:spPr bwMode="auto">
            <a:xfrm>
              <a:off x="8371" y="3980"/>
              <a:ext cx="29" cy="85"/>
            </a:xfrm>
            <a:custGeom>
              <a:avLst/>
              <a:gdLst>
                <a:gd name="T0" fmla="*/ 29 w 29"/>
                <a:gd name="T1" fmla="*/ 0 h 85"/>
                <a:gd name="T2" fmla="*/ 29 w 29"/>
                <a:gd name="T3" fmla="*/ 85 h 85"/>
                <a:gd name="T4" fmla="*/ 0 w 29"/>
                <a:gd name="T5" fmla="*/ 85 h 85"/>
                <a:gd name="T6" fmla="*/ 0 w 29"/>
                <a:gd name="T7" fmla="*/ 7 h 85"/>
                <a:gd name="T8" fmla="*/ 29 w 29"/>
                <a:gd name="T9" fmla="*/ 0 h 85"/>
                <a:gd name="T10" fmla="*/ 29 w 29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85">
                  <a:moveTo>
                    <a:pt x="29" y="0"/>
                  </a:moveTo>
                  <a:lnTo>
                    <a:pt x="29" y="85"/>
                  </a:lnTo>
                  <a:lnTo>
                    <a:pt x="0" y="85"/>
                  </a:lnTo>
                  <a:lnTo>
                    <a:pt x="0" y="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446"/>
            <p:cNvSpPr>
              <a:spLocks/>
            </p:cNvSpPr>
            <p:nvPr/>
          </p:nvSpPr>
          <p:spPr bwMode="auto">
            <a:xfrm>
              <a:off x="8333" y="3956"/>
              <a:ext cx="19" cy="50"/>
            </a:xfrm>
            <a:custGeom>
              <a:avLst/>
              <a:gdLst>
                <a:gd name="T0" fmla="*/ 19 w 19"/>
                <a:gd name="T1" fmla="*/ 5 h 50"/>
                <a:gd name="T2" fmla="*/ 19 w 19"/>
                <a:gd name="T3" fmla="*/ 50 h 50"/>
                <a:gd name="T4" fmla="*/ 0 w 19"/>
                <a:gd name="T5" fmla="*/ 50 h 50"/>
                <a:gd name="T6" fmla="*/ 0 w 19"/>
                <a:gd name="T7" fmla="*/ 0 h 50"/>
                <a:gd name="T8" fmla="*/ 19 w 19"/>
                <a:gd name="T9" fmla="*/ 5 h 50"/>
                <a:gd name="T10" fmla="*/ 19 w 19"/>
                <a:gd name="T11" fmla="*/ 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0">
                  <a:moveTo>
                    <a:pt x="19" y="5"/>
                  </a:moveTo>
                  <a:lnTo>
                    <a:pt x="19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447"/>
            <p:cNvSpPr>
              <a:spLocks/>
            </p:cNvSpPr>
            <p:nvPr/>
          </p:nvSpPr>
          <p:spPr bwMode="auto">
            <a:xfrm>
              <a:off x="8300" y="3908"/>
              <a:ext cx="12" cy="138"/>
            </a:xfrm>
            <a:custGeom>
              <a:avLst/>
              <a:gdLst>
                <a:gd name="T0" fmla="*/ 12 w 12"/>
                <a:gd name="T1" fmla="*/ 10 h 138"/>
                <a:gd name="T2" fmla="*/ 12 w 12"/>
                <a:gd name="T3" fmla="*/ 138 h 138"/>
                <a:gd name="T4" fmla="*/ 0 w 12"/>
                <a:gd name="T5" fmla="*/ 138 h 138"/>
                <a:gd name="T6" fmla="*/ 0 w 12"/>
                <a:gd name="T7" fmla="*/ 0 h 138"/>
                <a:gd name="T8" fmla="*/ 12 w 12"/>
                <a:gd name="T9" fmla="*/ 10 h 138"/>
                <a:gd name="T10" fmla="*/ 12 w 12"/>
                <a:gd name="T11" fmla="*/ 1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38">
                  <a:moveTo>
                    <a:pt x="12" y="10"/>
                  </a:moveTo>
                  <a:lnTo>
                    <a:pt x="12" y="138"/>
                  </a:lnTo>
                  <a:lnTo>
                    <a:pt x="0" y="138"/>
                  </a:lnTo>
                  <a:lnTo>
                    <a:pt x="0" y="0"/>
                  </a:lnTo>
                  <a:lnTo>
                    <a:pt x="12" y="10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448"/>
            <p:cNvSpPr>
              <a:spLocks/>
            </p:cNvSpPr>
            <p:nvPr/>
          </p:nvSpPr>
          <p:spPr bwMode="auto">
            <a:xfrm>
              <a:off x="8424" y="4046"/>
              <a:ext cx="26" cy="81"/>
            </a:xfrm>
            <a:custGeom>
              <a:avLst/>
              <a:gdLst>
                <a:gd name="T0" fmla="*/ 0 w 26"/>
                <a:gd name="T1" fmla="*/ 0 h 81"/>
                <a:gd name="T2" fmla="*/ 0 w 26"/>
                <a:gd name="T3" fmla="*/ 81 h 81"/>
                <a:gd name="T4" fmla="*/ 26 w 26"/>
                <a:gd name="T5" fmla="*/ 81 h 81"/>
                <a:gd name="T6" fmla="*/ 26 w 26"/>
                <a:gd name="T7" fmla="*/ 10 h 81"/>
                <a:gd name="T8" fmla="*/ 0 w 26"/>
                <a:gd name="T9" fmla="*/ 0 h 81"/>
                <a:gd name="T10" fmla="*/ 0 w 26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lnTo>
                    <a:pt x="0" y="81"/>
                  </a:lnTo>
                  <a:lnTo>
                    <a:pt x="26" y="81"/>
                  </a:lnTo>
                  <a:lnTo>
                    <a:pt x="26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449"/>
            <p:cNvSpPr>
              <a:spLocks/>
            </p:cNvSpPr>
            <p:nvPr/>
          </p:nvSpPr>
          <p:spPr bwMode="auto">
            <a:xfrm>
              <a:off x="8559" y="4008"/>
              <a:ext cx="31" cy="79"/>
            </a:xfrm>
            <a:custGeom>
              <a:avLst/>
              <a:gdLst>
                <a:gd name="T0" fmla="*/ 0 w 31"/>
                <a:gd name="T1" fmla="*/ 5 h 79"/>
                <a:gd name="T2" fmla="*/ 0 w 31"/>
                <a:gd name="T3" fmla="*/ 79 h 79"/>
                <a:gd name="T4" fmla="*/ 31 w 31"/>
                <a:gd name="T5" fmla="*/ 79 h 79"/>
                <a:gd name="T6" fmla="*/ 31 w 31"/>
                <a:gd name="T7" fmla="*/ 0 h 79"/>
                <a:gd name="T8" fmla="*/ 0 w 31"/>
                <a:gd name="T9" fmla="*/ 5 h 79"/>
                <a:gd name="T10" fmla="*/ 0 w 31"/>
                <a:gd name="T11" fmla="*/ 5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79">
                  <a:moveTo>
                    <a:pt x="0" y="5"/>
                  </a:moveTo>
                  <a:lnTo>
                    <a:pt x="0" y="79"/>
                  </a:lnTo>
                  <a:lnTo>
                    <a:pt x="31" y="79"/>
                  </a:lnTo>
                  <a:lnTo>
                    <a:pt x="3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450"/>
            <p:cNvSpPr>
              <a:spLocks/>
            </p:cNvSpPr>
            <p:nvPr/>
          </p:nvSpPr>
          <p:spPr bwMode="auto">
            <a:xfrm>
              <a:off x="8533" y="4075"/>
              <a:ext cx="14" cy="71"/>
            </a:xfrm>
            <a:custGeom>
              <a:avLst/>
              <a:gdLst>
                <a:gd name="T0" fmla="*/ 0 w 14"/>
                <a:gd name="T1" fmla="*/ 0 h 71"/>
                <a:gd name="T2" fmla="*/ 0 w 14"/>
                <a:gd name="T3" fmla="*/ 71 h 71"/>
                <a:gd name="T4" fmla="*/ 14 w 14"/>
                <a:gd name="T5" fmla="*/ 71 h 71"/>
                <a:gd name="T6" fmla="*/ 14 w 14"/>
                <a:gd name="T7" fmla="*/ 0 h 71"/>
                <a:gd name="T8" fmla="*/ 0 w 14"/>
                <a:gd name="T9" fmla="*/ 0 h 71"/>
                <a:gd name="T10" fmla="*/ 0 w 14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71">
                  <a:moveTo>
                    <a:pt x="0" y="0"/>
                  </a:moveTo>
                  <a:lnTo>
                    <a:pt x="0" y="71"/>
                  </a:lnTo>
                  <a:lnTo>
                    <a:pt x="14" y="71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451"/>
            <p:cNvSpPr>
              <a:spLocks/>
            </p:cNvSpPr>
            <p:nvPr/>
          </p:nvSpPr>
          <p:spPr bwMode="auto">
            <a:xfrm>
              <a:off x="8250" y="3975"/>
              <a:ext cx="31" cy="90"/>
            </a:xfrm>
            <a:custGeom>
              <a:avLst/>
              <a:gdLst>
                <a:gd name="T0" fmla="*/ 31 w 31"/>
                <a:gd name="T1" fmla="*/ 0 h 90"/>
                <a:gd name="T2" fmla="*/ 31 w 31"/>
                <a:gd name="T3" fmla="*/ 90 h 90"/>
                <a:gd name="T4" fmla="*/ 0 w 31"/>
                <a:gd name="T5" fmla="*/ 90 h 90"/>
                <a:gd name="T6" fmla="*/ 0 w 31"/>
                <a:gd name="T7" fmla="*/ 5 h 90"/>
                <a:gd name="T8" fmla="*/ 31 w 31"/>
                <a:gd name="T9" fmla="*/ 0 h 90"/>
                <a:gd name="T10" fmla="*/ 31 w 31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90">
                  <a:moveTo>
                    <a:pt x="31" y="0"/>
                  </a:moveTo>
                  <a:lnTo>
                    <a:pt x="31" y="90"/>
                  </a:lnTo>
                  <a:lnTo>
                    <a:pt x="0" y="90"/>
                  </a:lnTo>
                  <a:lnTo>
                    <a:pt x="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452"/>
            <p:cNvSpPr>
              <a:spLocks/>
            </p:cNvSpPr>
            <p:nvPr/>
          </p:nvSpPr>
          <p:spPr bwMode="auto">
            <a:xfrm>
              <a:off x="8390" y="4098"/>
              <a:ext cx="22" cy="55"/>
            </a:xfrm>
            <a:custGeom>
              <a:avLst/>
              <a:gdLst>
                <a:gd name="T0" fmla="*/ 0 w 22"/>
                <a:gd name="T1" fmla="*/ 10 h 55"/>
                <a:gd name="T2" fmla="*/ 22 w 22"/>
                <a:gd name="T3" fmla="*/ 0 h 55"/>
                <a:gd name="T4" fmla="*/ 22 w 22"/>
                <a:gd name="T5" fmla="*/ 55 h 55"/>
                <a:gd name="T6" fmla="*/ 3 w 22"/>
                <a:gd name="T7" fmla="*/ 55 h 55"/>
                <a:gd name="T8" fmla="*/ 0 w 22"/>
                <a:gd name="T9" fmla="*/ 10 h 55"/>
                <a:gd name="T10" fmla="*/ 0 w 22"/>
                <a:gd name="T11" fmla="*/ 1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5">
                  <a:moveTo>
                    <a:pt x="0" y="10"/>
                  </a:moveTo>
                  <a:lnTo>
                    <a:pt x="22" y="0"/>
                  </a:lnTo>
                  <a:lnTo>
                    <a:pt x="22" y="55"/>
                  </a:lnTo>
                  <a:lnTo>
                    <a:pt x="3" y="5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453"/>
            <p:cNvSpPr>
              <a:spLocks/>
            </p:cNvSpPr>
            <p:nvPr/>
          </p:nvSpPr>
          <p:spPr bwMode="auto">
            <a:xfrm>
              <a:off x="8338" y="4060"/>
              <a:ext cx="22" cy="141"/>
            </a:xfrm>
            <a:custGeom>
              <a:avLst/>
              <a:gdLst>
                <a:gd name="T0" fmla="*/ 22 w 22"/>
                <a:gd name="T1" fmla="*/ 0 h 141"/>
                <a:gd name="T2" fmla="*/ 22 w 22"/>
                <a:gd name="T3" fmla="*/ 141 h 141"/>
                <a:gd name="T4" fmla="*/ 0 w 22"/>
                <a:gd name="T5" fmla="*/ 141 h 141"/>
                <a:gd name="T6" fmla="*/ 0 w 22"/>
                <a:gd name="T7" fmla="*/ 15 h 141"/>
                <a:gd name="T8" fmla="*/ 22 w 22"/>
                <a:gd name="T9" fmla="*/ 0 h 141"/>
                <a:gd name="T10" fmla="*/ 22 w 22"/>
                <a:gd name="T11" fmla="*/ 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41">
                  <a:moveTo>
                    <a:pt x="22" y="0"/>
                  </a:moveTo>
                  <a:lnTo>
                    <a:pt x="22" y="141"/>
                  </a:lnTo>
                  <a:lnTo>
                    <a:pt x="0" y="141"/>
                  </a:lnTo>
                  <a:lnTo>
                    <a:pt x="0" y="1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454"/>
            <p:cNvSpPr>
              <a:spLocks/>
            </p:cNvSpPr>
            <p:nvPr/>
          </p:nvSpPr>
          <p:spPr bwMode="auto">
            <a:xfrm>
              <a:off x="8507" y="4120"/>
              <a:ext cx="26" cy="114"/>
            </a:xfrm>
            <a:custGeom>
              <a:avLst/>
              <a:gdLst>
                <a:gd name="T0" fmla="*/ 0 w 26"/>
                <a:gd name="T1" fmla="*/ 0 h 114"/>
                <a:gd name="T2" fmla="*/ 0 w 26"/>
                <a:gd name="T3" fmla="*/ 114 h 114"/>
                <a:gd name="T4" fmla="*/ 26 w 26"/>
                <a:gd name="T5" fmla="*/ 114 h 114"/>
                <a:gd name="T6" fmla="*/ 26 w 26"/>
                <a:gd name="T7" fmla="*/ 38 h 114"/>
                <a:gd name="T8" fmla="*/ 0 w 26"/>
                <a:gd name="T9" fmla="*/ 0 h 114"/>
                <a:gd name="T10" fmla="*/ 0 w 26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4">
                  <a:moveTo>
                    <a:pt x="0" y="0"/>
                  </a:moveTo>
                  <a:lnTo>
                    <a:pt x="0" y="114"/>
                  </a:lnTo>
                  <a:lnTo>
                    <a:pt x="26" y="114"/>
                  </a:lnTo>
                  <a:lnTo>
                    <a:pt x="26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455"/>
            <p:cNvSpPr>
              <a:spLocks/>
            </p:cNvSpPr>
            <p:nvPr/>
          </p:nvSpPr>
          <p:spPr bwMode="auto">
            <a:xfrm>
              <a:off x="8573" y="4117"/>
              <a:ext cx="36" cy="27"/>
            </a:xfrm>
            <a:custGeom>
              <a:avLst/>
              <a:gdLst>
                <a:gd name="T0" fmla="*/ 0 w 36"/>
                <a:gd name="T1" fmla="*/ 0 h 27"/>
                <a:gd name="T2" fmla="*/ 36 w 36"/>
                <a:gd name="T3" fmla="*/ 0 h 27"/>
                <a:gd name="T4" fmla="*/ 36 w 36"/>
                <a:gd name="T5" fmla="*/ 27 h 27"/>
                <a:gd name="T6" fmla="*/ 3 w 36"/>
                <a:gd name="T7" fmla="*/ 27 h 27"/>
                <a:gd name="T8" fmla="*/ 0 w 36"/>
                <a:gd name="T9" fmla="*/ 0 h 27"/>
                <a:gd name="T10" fmla="*/ 0 w 36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7">
                  <a:moveTo>
                    <a:pt x="0" y="0"/>
                  </a:moveTo>
                  <a:lnTo>
                    <a:pt x="36" y="0"/>
                  </a:lnTo>
                  <a:lnTo>
                    <a:pt x="36" y="27"/>
                  </a:lnTo>
                  <a:lnTo>
                    <a:pt x="3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456"/>
            <p:cNvSpPr>
              <a:spLocks/>
            </p:cNvSpPr>
            <p:nvPr/>
          </p:nvSpPr>
          <p:spPr bwMode="auto">
            <a:xfrm>
              <a:off x="8466" y="4120"/>
              <a:ext cx="22" cy="52"/>
            </a:xfrm>
            <a:custGeom>
              <a:avLst/>
              <a:gdLst>
                <a:gd name="T0" fmla="*/ 0 w 22"/>
                <a:gd name="T1" fmla="*/ 0 h 52"/>
                <a:gd name="T2" fmla="*/ 0 w 22"/>
                <a:gd name="T3" fmla="*/ 52 h 52"/>
                <a:gd name="T4" fmla="*/ 22 w 22"/>
                <a:gd name="T5" fmla="*/ 52 h 52"/>
                <a:gd name="T6" fmla="*/ 22 w 22"/>
                <a:gd name="T7" fmla="*/ 0 h 52"/>
                <a:gd name="T8" fmla="*/ 0 w 22"/>
                <a:gd name="T9" fmla="*/ 0 h 52"/>
                <a:gd name="T10" fmla="*/ 0 w 22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2">
                  <a:moveTo>
                    <a:pt x="0" y="0"/>
                  </a:moveTo>
                  <a:lnTo>
                    <a:pt x="0" y="52"/>
                  </a:lnTo>
                  <a:lnTo>
                    <a:pt x="22" y="52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457"/>
            <p:cNvSpPr>
              <a:spLocks/>
            </p:cNvSpPr>
            <p:nvPr/>
          </p:nvSpPr>
          <p:spPr bwMode="auto">
            <a:xfrm>
              <a:off x="8260" y="3908"/>
              <a:ext cx="21" cy="36"/>
            </a:xfrm>
            <a:custGeom>
              <a:avLst/>
              <a:gdLst>
                <a:gd name="T0" fmla="*/ 0 w 21"/>
                <a:gd name="T1" fmla="*/ 3 h 36"/>
                <a:gd name="T2" fmla="*/ 0 w 21"/>
                <a:gd name="T3" fmla="*/ 36 h 36"/>
                <a:gd name="T4" fmla="*/ 21 w 21"/>
                <a:gd name="T5" fmla="*/ 36 h 36"/>
                <a:gd name="T6" fmla="*/ 21 w 21"/>
                <a:gd name="T7" fmla="*/ 0 h 36"/>
                <a:gd name="T8" fmla="*/ 0 w 21"/>
                <a:gd name="T9" fmla="*/ 3 h 36"/>
                <a:gd name="T10" fmla="*/ 0 w 21"/>
                <a:gd name="T11" fmla="*/ 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6">
                  <a:moveTo>
                    <a:pt x="0" y="3"/>
                  </a:moveTo>
                  <a:lnTo>
                    <a:pt x="0" y="36"/>
                  </a:lnTo>
                  <a:lnTo>
                    <a:pt x="21" y="36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458"/>
            <p:cNvSpPr>
              <a:spLocks/>
            </p:cNvSpPr>
            <p:nvPr/>
          </p:nvSpPr>
          <p:spPr bwMode="auto">
            <a:xfrm>
              <a:off x="8210" y="3918"/>
              <a:ext cx="21" cy="95"/>
            </a:xfrm>
            <a:custGeom>
              <a:avLst/>
              <a:gdLst>
                <a:gd name="T0" fmla="*/ 21 w 21"/>
                <a:gd name="T1" fmla="*/ 0 h 95"/>
                <a:gd name="T2" fmla="*/ 21 w 21"/>
                <a:gd name="T3" fmla="*/ 95 h 95"/>
                <a:gd name="T4" fmla="*/ 0 w 21"/>
                <a:gd name="T5" fmla="*/ 95 h 95"/>
                <a:gd name="T6" fmla="*/ 0 w 21"/>
                <a:gd name="T7" fmla="*/ 12 h 95"/>
                <a:gd name="T8" fmla="*/ 21 w 21"/>
                <a:gd name="T9" fmla="*/ 0 h 95"/>
                <a:gd name="T10" fmla="*/ 21 w 21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5">
                  <a:moveTo>
                    <a:pt x="21" y="0"/>
                  </a:moveTo>
                  <a:lnTo>
                    <a:pt x="21" y="95"/>
                  </a:lnTo>
                  <a:lnTo>
                    <a:pt x="0" y="95"/>
                  </a:lnTo>
                  <a:lnTo>
                    <a:pt x="0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459"/>
            <p:cNvSpPr>
              <a:spLocks/>
            </p:cNvSpPr>
            <p:nvPr/>
          </p:nvSpPr>
          <p:spPr bwMode="auto">
            <a:xfrm>
              <a:off x="6941" y="4422"/>
              <a:ext cx="292" cy="114"/>
            </a:xfrm>
            <a:custGeom>
              <a:avLst/>
              <a:gdLst>
                <a:gd name="T0" fmla="*/ 0 w 292"/>
                <a:gd name="T1" fmla="*/ 61 h 114"/>
                <a:gd name="T2" fmla="*/ 31 w 292"/>
                <a:gd name="T3" fmla="*/ 21 h 114"/>
                <a:gd name="T4" fmla="*/ 40 w 292"/>
                <a:gd name="T5" fmla="*/ 47 h 114"/>
                <a:gd name="T6" fmla="*/ 62 w 292"/>
                <a:gd name="T7" fmla="*/ 9 h 114"/>
                <a:gd name="T8" fmla="*/ 71 w 292"/>
                <a:gd name="T9" fmla="*/ 38 h 114"/>
                <a:gd name="T10" fmla="*/ 81 w 292"/>
                <a:gd name="T11" fmla="*/ 0 h 114"/>
                <a:gd name="T12" fmla="*/ 100 w 292"/>
                <a:gd name="T13" fmla="*/ 38 h 114"/>
                <a:gd name="T14" fmla="*/ 123 w 292"/>
                <a:gd name="T15" fmla="*/ 4 h 114"/>
                <a:gd name="T16" fmla="*/ 130 w 292"/>
                <a:gd name="T17" fmla="*/ 26 h 114"/>
                <a:gd name="T18" fmla="*/ 161 w 292"/>
                <a:gd name="T19" fmla="*/ 2 h 114"/>
                <a:gd name="T20" fmla="*/ 166 w 292"/>
                <a:gd name="T21" fmla="*/ 35 h 114"/>
                <a:gd name="T22" fmla="*/ 185 w 292"/>
                <a:gd name="T23" fmla="*/ 9 h 114"/>
                <a:gd name="T24" fmla="*/ 204 w 292"/>
                <a:gd name="T25" fmla="*/ 40 h 114"/>
                <a:gd name="T26" fmla="*/ 223 w 292"/>
                <a:gd name="T27" fmla="*/ 11 h 114"/>
                <a:gd name="T28" fmla="*/ 240 w 292"/>
                <a:gd name="T29" fmla="*/ 47 h 114"/>
                <a:gd name="T30" fmla="*/ 266 w 292"/>
                <a:gd name="T31" fmla="*/ 26 h 114"/>
                <a:gd name="T32" fmla="*/ 292 w 292"/>
                <a:gd name="T33" fmla="*/ 80 h 114"/>
                <a:gd name="T34" fmla="*/ 221 w 292"/>
                <a:gd name="T35" fmla="*/ 109 h 114"/>
                <a:gd name="T36" fmla="*/ 218 w 292"/>
                <a:gd name="T37" fmla="*/ 66 h 114"/>
                <a:gd name="T38" fmla="*/ 195 w 292"/>
                <a:gd name="T39" fmla="*/ 114 h 114"/>
                <a:gd name="T40" fmla="*/ 183 w 292"/>
                <a:gd name="T41" fmla="*/ 66 h 114"/>
                <a:gd name="T42" fmla="*/ 161 w 292"/>
                <a:gd name="T43" fmla="*/ 104 h 114"/>
                <a:gd name="T44" fmla="*/ 145 w 292"/>
                <a:gd name="T45" fmla="*/ 61 h 114"/>
                <a:gd name="T46" fmla="*/ 116 w 292"/>
                <a:gd name="T47" fmla="*/ 107 h 114"/>
                <a:gd name="T48" fmla="*/ 88 w 292"/>
                <a:gd name="T49" fmla="*/ 57 h 114"/>
                <a:gd name="T50" fmla="*/ 71 w 292"/>
                <a:gd name="T51" fmla="*/ 97 h 114"/>
                <a:gd name="T52" fmla="*/ 62 w 292"/>
                <a:gd name="T53" fmla="*/ 64 h 114"/>
                <a:gd name="T54" fmla="*/ 31 w 292"/>
                <a:gd name="T55" fmla="*/ 97 h 114"/>
                <a:gd name="T56" fmla="*/ 0 w 292"/>
                <a:gd name="T57" fmla="*/ 61 h 114"/>
                <a:gd name="T58" fmla="*/ 0 w 292"/>
                <a:gd name="T59" fmla="*/ 61 h 11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2" h="114">
                  <a:moveTo>
                    <a:pt x="0" y="61"/>
                  </a:moveTo>
                  <a:lnTo>
                    <a:pt x="31" y="21"/>
                  </a:lnTo>
                  <a:lnTo>
                    <a:pt x="40" y="47"/>
                  </a:lnTo>
                  <a:lnTo>
                    <a:pt x="62" y="9"/>
                  </a:lnTo>
                  <a:lnTo>
                    <a:pt x="71" y="38"/>
                  </a:lnTo>
                  <a:lnTo>
                    <a:pt x="81" y="0"/>
                  </a:lnTo>
                  <a:lnTo>
                    <a:pt x="100" y="38"/>
                  </a:lnTo>
                  <a:lnTo>
                    <a:pt x="123" y="4"/>
                  </a:lnTo>
                  <a:lnTo>
                    <a:pt x="130" y="26"/>
                  </a:lnTo>
                  <a:lnTo>
                    <a:pt x="161" y="2"/>
                  </a:lnTo>
                  <a:lnTo>
                    <a:pt x="166" y="35"/>
                  </a:lnTo>
                  <a:lnTo>
                    <a:pt x="185" y="9"/>
                  </a:lnTo>
                  <a:lnTo>
                    <a:pt x="204" y="40"/>
                  </a:lnTo>
                  <a:lnTo>
                    <a:pt x="223" y="11"/>
                  </a:lnTo>
                  <a:lnTo>
                    <a:pt x="240" y="47"/>
                  </a:lnTo>
                  <a:lnTo>
                    <a:pt x="266" y="26"/>
                  </a:lnTo>
                  <a:lnTo>
                    <a:pt x="292" y="80"/>
                  </a:lnTo>
                  <a:lnTo>
                    <a:pt x="221" y="109"/>
                  </a:lnTo>
                  <a:lnTo>
                    <a:pt x="218" y="66"/>
                  </a:lnTo>
                  <a:lnTo>
                    <a:pt x="195" y="114"/>
                  </a:lnTo>
                  <a:lnTo>
                    <a:pt x="183" y="66"/>
                  </a:lnTo>
                  <a:lnTo>
                    <a:pt x="161" y="104"/>
                  </a:lnTo>
                  <a:lnTo>
                    <a:pt x="145" y="61"/>
                  </a:lnTo>
                  <a:lnTo>
                    <a:pt x="116" y="107"/>
                  </a:lnTo>
                  <a:lnTo>
                    <a:pt x="88" y="57"/>
                  </a:lnTo>
                  <a:lnTo>
                    <a:pt x="71" y="97"/>
                  </a:lnTo>
                  <a:lnTo>
                    <a:pt x="62" y="64"/>
                  </a:lnTo>
                  <a:lnTo>
                    <a:pt x="31" y="97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460"/>
            <p:cNvSpPr>
              <a:spLocks/>
            </p:cNvSpPr>
            <p:nvPr/>
          </p:nvSpPr>
          <p:spPr bwMode="auto">
            <a:xfrm>
              <a:off x="8217" y="4053"/>
              <a:ext cx="19" cy="79"/>
            </a:xfrm>
            <a:custGeom>
              <a:avLst/>
              <a:gdLst>
                <a:gd name="T0" fmla="*/ 19 w 19"/>
                <a:gd name="T1" fmla="*/ 0 h 79"/>
                <a:gd name="T2" fmla="*/ 19 w 19"/>
                <a:gd name="T3" fmla="*/ 79 h 79"/>
                <a:gd name="T4" fmla="*/ 0 w 19"/>
                <a:gd name="T5" fmla="*/ 79 h 79"/>
                <a:gd name="T6" fmla="*/ 0 w 19"/>
                <a:gd name="T7" fmla="*/ 3 h 79"/>
                <a:gd name="T8" fmla="*/ 19 w 19"/>
                <a:gd name="T9" fmla="*/ 0 h 79"/>
                <a:gd name="T10" fmla="*/ 19 w 19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9">
                  <a:moveTo>
                    <a:pt x="19" y="0"/>
                  </a:moveTo>
                  <a:lnTo>
                    <a:pt x="19" y="79"/>
                  </a:lnTo>
                  <a:lnTo>
                    <a:pt x="0" y="79"/>
                  </a:lnTo>
                  <a:lnTo>
                    <a:pt x="0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461"/>
            <p:cNvSpPr>
              <a:spLocks/>
            </p:cNvSpPr>
            <p:nvPr/>
          </p:nvSpPr>
          <p:spPr bwMode="auto">
            <a:xfrm>
              <a:off x="8293" y="4060"/>
              <a:ext cx="17" cy="79"/>
            </a:xfrm>
            <a:custGeom>
              <a:avLst/>
              <a:gdLst>
                <a:gd name="T0" fmla="*/ 0 w 17"/>
                <a:gd name="T1" fmla="*/ 0 h 79"/>
                <a:gd name="T2" fmla="*/ 0 w 17"/>
                <a:gd name="T3" fmla="*/ 79 h 79"/>
                <a:gd name="T4" fmla="*/ 17 w 17"/>
                <a:gd name="T5" fmla="*/ 79 h 79"/>
                <a:gd name="T6" fmla="*/ 17 w 17"/>
                <a:gd name="T7" fmla="*/ 10 h 79"/>
                <a:gd name="T8" fmla="*/ 0 w 17"/>
                <a:gd name="T9" fmla="*/ 0 h 79"/>
                <a:gd name="T10" fmla="*/ 0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0" y="0"/>
                  </a:moveTo>
                  <a:lnTo>
                    <a:pt x="0" y="79"/>
                  </a:lnTo>
                  <a:lnTo>
                    <a:pt x="17" y="79"/>
                  </a:lnTo>
                  <a:lnTo>
                    <a:pt x="1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462"/>
            <p:cNvSpPr>
              <a:spLocks/>
            </p:cNvSpPr>
            <p:nvPr/>
          </p:nvSpPr>
          <p:spPr bwMode="auto">
            <a:xfrm>
              <a:off x="8260" y="4120"/>
              <a:ext cx="23" cy="95"/>
            </a:xfrm>
            <a:custGeom>
              <a:avLst/>
              <a:gdLst>
                <a:gd name="T0" fmla="*/ 0 w 23"/>
                <a:gd name="T1" fmla="*/ 0 h 95"/>
                <a:gd name="T2" fmla="*/ 0 w 23"/>
                <a:gd name="T3" fmla="*/ 95 h 95"/>
                <a:gd name="T4" fmla="*/ 23 w 23"/>
                <a:gd name="T5" fmla="*/ 95 h 95"/>
                <a:gd name="T6" fmla="*/ 23 w 23"/>
                <a:gd name="T7" fmla="*/ 0 h 95"/>
                <a:gd name="T8" fmla="*/ 0 w 23"/>
                <a:gd name="T9" fmla="*/ 0 h 95"/>
                <a:gd name="T10" fmla="*/ 0 w 23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95">
                  <a:moveTo>
                    <a:pt x="0" y="0"/>
                  </a:moveTo>
                  <a:lnTo>
                    <a:pt x="0" y="95"/>
                  </a:lnTo>
                  <a:lnTo>
                    <a:pt x="23" y="95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463"/>
            <p:cNvSpPr>
              <a:spLocks/>
            </p:cNvSpPr>
            <p:nvPr/>
          </p:nvSpPr>
          <p:spPr bwMode="auto">
            <a:xfrm>
              <a:off x="8381" y="4182"/>
              <a:ext cx="19" cy="45"/>
            </a:xfrm>
            <a:custGeom>
              <a:avLst/>
              <a:gdLst>
                <a:gd name="T0" fmla="*/ 0 w 19"/>
                <a:gd name="T1" fmla="*/ 0 h 45"/>
                <a:gd name="T2" fmla="*/ 0 w 19"/>
                <a:gd name="T3" fmla="*/ 45 h 45"/>
                <a:gd name="T4" fmla="*/ 19 w 19"/>
                <a:gd name="T5" fmla="*/ 45 h 45"/>
                <a:gd name="T6" fmla="*/ 19 w 19"/>
                <a:gd name="T7" fmla="*/ 0 h 45"/>
                <a:gd name="T8" fmla="*/ 0 w 19"/>
                <a:gd name="T9" fmla="*/ 0 h 45"/>
                <a:gd name="T10" fmla="*/ 0 w 1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lnTo>
                    <a:pt x="0" y="45"/>
                  </a:lnTo>
                  <a:lnTo>
                    <a:pt x="19" y="45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464"/>
            <p:cNvSpPr>
              <a:spLocks/>
            </p:cNvSpPr>
            <p:nvPr/>
          </p:nvSpPr>
          <p:spPr bwMode="auto">
            <a:xfrm>
              <a:off x="8419" y="4163"/>
              <a:ext cx="19" cy="142"/>
            </a:xfrm>
            <a:custGeom>
              <a:avLst/>
              <a:gdLst>
                <a:gd name="T0" fmla="*/ 0 w 19"/>
                <a:gd name="T1" fmla="*/ 7 h 142"/>
                <a:gd name="T2" fmla="*/ 0 w 19"/>
                <a:gd name="T3" fmla="*/ 142 h 142"/>
                <a:gd name="T4" fmla="*/ 19 w 19"/>
                <a:gd name="T5" fmla="*/ 142 h 142"/>
                <a:gd name="T6" fmla="*/ 19 w 19"/>
                <a:gd name="T7" fmla="*/ 0 h 142"/>
                <a:gd name="T8" fmla="*/ 0 w 19"/>
                <a:gd name="T9" fmla="*/ 7 h 142"/>
                <a:gd name="T10" fmla="*/ 0 w 19"/>
                <a:gd name="T11" fmla="*/ 7 h 1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2">
                  <a:moveTo>
                    <a:pt x="0" y="7"/>
                  </a:moveTo>
                  <a:lnTo>
                    <a:pt x="0" y="142"/>
                  </a:lnTo>
                  <a:lnTo>
                    <a:pt x="19" y="142"/>
                  </a:lnTo>
                  <a:lnTo>
                    <a:pt x="19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465"/>
            <p:cNvSpPr>
              <a:spLocks/>
            </p:cNvSpPr>
            <p:nvPr/>
          </p:nvSpPr>
          <p:spPr bwMode="auto">
            <a:xfrm>
              <a:off x="8455" y="4191"/>
              <a:ext cx="21" cy="52"/>
            </a:xfrm>
            <a:custGeom>
              <a:avLst/>
              <a:gdLst>
                <a:gd name="T0" fmla="*/ 0 w 21"/>
                <a:gd name="T1" fmla="*/ 5 h 52"/>
                <a:gd name="T2" fmla="*/ 0 w 21"/>
                <a:gd name="T3" fmla="*/ 52 h 52"/>
                <a:gd name="T4" fmla="*/ 21 w 21"/>
                <a:gd name="T5" fmla="*/ 52 h 52"/>
                <a:gd name="T6" fmla="*/ 21 w 21"/>
                <a:gd name="T7" fmla="*/ 0 h 52"/>
                <a:gd name="T8" fmla="*/ 0 w 21"/>
                <a:gd name="T9" fmla="*/ 5 h 52"/>
                <a:gd name="T10" fmla="*/ 0 w 21"/>
                <a:gd name="T11" fmla="*/ 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2">
                  <a:moveTo>
                    <a:pt x="0" y="5"/>
                  </a:moveTo>
                  <a:lnTo>
                    <a:pt x="0" y="52"/>
                  </a:lnTo>
                  <a:lnTo>
                    <a:pt x="21" y="52"/>
                  </a:lnTo>
                  <a:lnTo>
                    <a:pt x="2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466"/>
            <p:cNvSpPr>
              <a:spLocks/>
            </p:cNvSpPr>
            <p:nvPr/>
          </p:nvSpPr>
          <p:spPr bwMode="auto">
            <a:xfrm>
              <a:off x="8559" y="4146"/>
              <a:ext cx="24" cy="107"/>
            </a:xfrm>
            <a:custGeom>
              <a:avLst/>
              <a:gdLst>
                <a:gd name="T0" fmla="*/ 0 w 24"/>
                <a:gd name="T1" fmla="*/ 0 h 107"/>
                <a:gd name="T2" fmla="*/ 0 w 24"/>
                <a:gd name="T3" fmla="*/ 107 h 107"/>
                <a:gd name="T4" fmla="*/ 24 w 24"/>
                <a:gd name="T5" fmla="*/ 107 h 107"/>
                <a:gd name="T6" fmla="*/ 24 w 24"/>
                <a:gd name="T7" fmla="*/ 14 h 107"/>
                <a:gd name="T8" fmla="*/ 0 w 24"/>
                <a:gd name="T9" fmla="*/ 0 h 107"/>
                <a:gd name="T10" fmla="*/ 0 w 24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07">
                  <a:moveTo>
                    <a:pt x="0" y="0"/>
                  </a:moveTo>
                  <a:lnTo>
                    <a:pt x="0" y="107"/>
                  </a:lnTo>
                  <a:lnTo>
                    <a:pt x="24" y="107"/>
                  </a:lnTo>
                  <a:lnTo>
                    <a:pt x="24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467"/>
            <p:cNvSpPr>
              <a:spLocks/>
            </p:cNvSpPr>
            <p:nvPr/>
          </p:nvSpPr>
          <p:spPr bwMode="auto">
            <a:xfrm>
              <a:off x="8355" y="4232"/>
              <a:ext cx="33" cy="42"/>
            </a:xfrm>
            <a:custGeom>
              <a:avLst/>
              <a:gdLst>
                <a:gd name="T0" fmla="*/ 0 w 33"/>
                <a:gd name="T1" fmla="*/ 0 h 42"/>
                <a:gd name="T2" fmla="*/ 0 w 33"/>
                <a:gd name="T3" fmla="*/ 42 h 42"/>
                <a:gd name="T4" fmla="*/ 33 w 33"/>
                <a:gd name="T5" fmla="*/ 42 h 42"/>
                <a:gd name="T6" fmla="*/ 33 w 33"/>
                <a:gd name="T7" fmla="*/ 9 h 42"/>
                <a:gd name="T8" fmla="*/ 0 w 33"/>
                <a:gd name="T9" fmla="*/ 0 h 42"/>
                <a:gd name="T10" fmla="*/ 0 w 3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0" y="0"/>
                  </a:moveTo>
                  <a:lnTo>
                    <a:pt x="0" y="42"/>
                  </a:lnTo>
                  <a:lnTo>
                    <a:pt x="33" y="42"/>
                  </a:lnTo>
                  <a:lnTo>
                    <a:pt x="33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468"/>
            <p:cNvSpPr>
              <a:spLocks/>
            </p:cNvSpPr>
            <p:nvPr/>
          </p:nvSpPr>
          <p:spPr bwMode="auto">
            <a:xfrm>
              <a:off x="8293" y="4182"/>
              <a:ext cx="26" cy="171"/>
            </a:xfrm>
            <a:custGeom>
              <a:avLst/>
              <a:gdLst>
                <a:gd name="T0" fmla="*/ 0 w 26"/>
                <a:gd name="T1" fmla="*/ 0 h 171"/>
                <a:gd name="T2" fmla="*/ 0 w 26"/>
                <a:gd name="T3" fmla="*/ 171 h 171"/>
                <a:gd name="T4" fmla="*/ 26 w 26"/>
                <a:gd name="T5" fmla="*/ 171 h 171"/>
                <a:gd name="T6" fmla="*/ 26 w 26"/>
                <a:gd name="T7" fmla="*/ 0 h 171"/>
                <a:gd name="T8" fmla="*/ 0 w 26"/>
                <a:gd name="T9" fmla="*/ 0 h 171"/>
                <a:gd name="T10" fmla="*/ 0 w 26"/>
                <a:gd name="T11" fmla="*/ 0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71">
                  <a:moveTo>
                    <a:pt x="0" y="0"/>
                  </a:moveTo>
                  <a:lnTo>
                    <a:pt x="0" y="171"/>
                  </a:lnTo>
                  <a:lnTo>
                    <a:pt x="26" y="171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469"/>
            <p:cNvSpPr>
              <a:spLocks/>
            </p:cNvSpPr>
            <p:nvPr/>
          </p:nvSpPr>
          <p:spPr bwMode="auto">
            <a:xfrm>
              <a:off x="8172" y="3980"/>
              <a:ext cx="26" cy="88"/>
            </a:xfrm>
            <a:custGeom>
              <a:avLst/>
              <a:gdLst>
                <a:gd name="T0" fmla="*/ 26 w 26"/>
                <a:gd name="T1" fmla="*/ 0 h 88"/>
                <a:gd name="T2" fmla="*/ 26 w 26"/>
                <a:gd name="T3" fmla="*/ 88 h 88"/>
                <a:gd name="T4" fmla="*/ 0 w 26"/>
                <a:gd name="T5" fmla="*/ 88 h 88"/>
                <a:gd name="T6" fmla="*/ 0 w 26"/>
                <a:gd name="T7" fmla="*/ 7 h 88"/>
                <a:gd name="T8" fmla="*/ 26 w 26"/>
                <a:gd name="T9" fmla="*/ 0 h 88"/>
                <a:gd name="T10" fmla="*/ 26 w 26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88">
                  <a:moveTo>
                    <a:pt x="26" y="0"/>
                  </a:moveTo>
                  <a:lnTo>
                    <a:pt x="26" y="88"/>
                  </a:lnTo>
                  <a:lnTo>
                    <a:pt x="0" y="88"/>
                  </a:lnTo>
                  <a:lnTo>
                    <a:pt x="0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470"/>
            <p:cNvSpPr>
              <a:spLocks/>
            </p:cNvSpPr>
            <p:nvPr/>
          </p:nvSpPr>
          <p:spPr bwMode="auto">
            <a:xfrm>
              <a:off x="8184" y="4120"/>
              <a:ext cx="19" cy="81"/>
            </a:xfrm>
            <a:custGeom>
              <a:avLst/>
              <a:gdLst>
                <a:gd name="T0" fmla="*/ 0 w 19"/>
                <a:gd name="T1" fmla="*/ 0 h 81"/>
                <a:gd name="T2" fmla="*/ 0 w 19"/>
                <a:gd name="T3" fmla="*/ 81 h 81"/>
                <a:gd name="T4" fmla="*/ 19 w 19"/>
                <a:gd name="T5" fmla="*/ 81 h 81"/>
                <a:gd name="T6" fmla="*/ 19 w 19"/>
                <a:gd name="T7" fmla="*/ 2 h 81"/>
                <a:gd name="T8" fmla="*/ 0 w 19"/>
                <a:gd name="T9" fmla="*/ 0 h 81"/>
                <a:gd name="T10" fmla="*/ 0 w 19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1">
                  <a:moveTo>
                    <a:pt x="0" y="0"/>
                  </a:moveTo>
                  <a:lnTo>
                    <a:pt x="0" y="81"/>
                  </a:lnTo>
                  <a:lnTo>
                    <a:pt x="19" y="81"/>
                  </a:lnTo>
                  <a:lnTo>
                    <a:pt x="1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471"/>
            <p:cNvSpPr>
              <a:spLocks/>
            </p:cNvSpPr>
            <p:nvPr/>
          </p:nvSpPr>
          <p:spPr bwMode="auto">
            <a:xfrm>
              <a:off x="8215" y="4146"/>
              <a:ext cx="33" cy="36"/>
            </a:xfrm>
            <a:custGeom>
              <a:avLst/>
              <a:gdLst>
                <a:gd name="T0" fmla="*/ 0 w 33"/>
                <a:gd name="T1" fmla="*/ 0 h 36"/>
                <a:gd name="T2" fmla="*/ 33 w 33"/>
                <a:gd name="T3" fmla="*/ 0 h 36"/>
                <a:gd name="T4" fmla="*/ 33 w 33"/>
                <a:gd name="T5" fmla="*/ 36 h 36"/>
                <a:gd name="T6" fmla="*/ 0 w 33"/>
                <a:gd name="T7" fmla="*/ 36 h 36"/>
                <a:gd name="T8" fmla="*/ 0 w 33"/>
                <a:gd name="T9" fmla="*/ 0 h 36"/>
                <a:gd name="T10" fmla="*/ 0 w 33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lnTo>
                    <a:pt x="33" y="0"/>
                  </a:lnTo>
                  <a:lnTo>
                    <a:pt x="33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472"/>
            <p:cNvSpPr>
              <a:spLocks/>
            </p:cNvSpPr>
            <p:nvPr/>
          </p:nvSpPr>
          <p:spPr bwMode="auto">
            <a:xfrm>
              <a:off x="8103" y="4001"/>
              <a:ext cx="52" cy="40"/>
            </a:xfrm>
            <a:custGeom>
              <a:avLst/>
              <a:gdLst>
                <a:gd name="T0" fmla="*/ 0 w 52"/>
                <a:gd name="T1" fmla="*/ 0 h 40"/>
                <a:gd name="T2" fmla="*/ 0 w 52"/>
                <a:gd name="T3" fmla="*/ 40 h 40"/>
                <a:gd name="T4" fmla="*/ 52 w 52"/>
                <a:gd name="T5" fmla="*/ 40 h 40"/>
                <a:gd name="T6" fmla="*/ 52 w 52"/>
                <a:gd name="T7" fmla="*/ 0 h 40"/>
                <a:gd name="T8" fmla="*/ 0 w 52"/>
                <a:gd name="T9" fmla="*/ 0 h 40"/>
                <a:gd name="T10" fmla="*/ 0 w 52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40">
                  <a:moveTo>
                    <a:pt x="0" y="0"/>
                  </a:moveTo>
                  <a:lnTo>
                    <a:pt x="0" y="40"/>
                  </a:lnTo>
                  <a:lnTo>
                    <a:pt x="52" y="40"/>
                  </a:lnTo>
                  <a:lnTo>
                    <a:pt x="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473"/>
            <p:cNvSpPr>
              <a:spLocks/>
            </p:cNvSpPr>
            <p:nvPr/>
          </p:nvSpPr>
          <p:spPr bwMode="auto">
            <a:xfrm>
              <a:off x="8210" y="4258"/>
              <a:ext cx="21" cy="80"/>
            </a:xfrm>
            <a:custGeom>
              <a:avLst/>
              <a:gdLst>
                <a:gd name="T0" fmla="*/ 0 w 21"/>
                <a:gd name="T1" fmla="*/ 7 h 80"/>
                <a:gd name="T2" fmla="*/ 0 w 21"/>
                <a:gd name="T3" fmla="*/ 80 h 80"/>
                <a:gd name="T4" fmla="*/ 21 w 21"/>
                <a:gd name="T5" fmla="*/ 80 h 80"/>
                <a:gd name="T6" fmla="*/ 21 w 21"/>
                <a:gd name="T7" fmla="*/ 0 h 80"/>
                <a:gd name="T8" fmla="*/ 0 w 21"/>
                <a:gd name="T9" fmla="*/ 7 h 80"/>
                <a:gd name="T10" fmla="*/ 0 w 21"/>
                <a:gd name="T11" fmla="*/ 7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80">
                  <a:moveTo>
                    <a:pt x="0" y="7"/>
                  </a:moveTo>
                  <a:lnTo>
                    <a:pt x="0" y="80"/>
                  </a:lnTo>
                  <a:lnTo>
                    <a:pt x="21" y="80"/>
                  </a:lnTo>
                  <a:lnTo>
                    <a:pt x="2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474"/>
            <p:cNvSpPr>
              <a:spLocks/>
            </p:cNvSpPr>
            <p:nvPr/>
          </p:nvSpPr>
          <p:spPr bwMode="auto">
            <a:xfrm>
              <a:off x="8257" y="4253"/>
              <a:ext cx="24" cy="126"/>
            </a:xfrm>
            <a:custGeom>
              <a:avLst/>
              <a:gdLst>
                <a:gd name="T0" fmla="*/ 0 w 24"/>
                <a:gd name="T1" fmla="*/ 0 h 126"/>
                <a:gd name="T2" fmla="*/ 0 w 24"/>
                <a:gd name="T3" fmla="*/ 126 h 126"/>
                <a:gd name="T4" fmla="*/ 24 w 24"/>
                <a:gd name="T5" fmla="*/ 126 h 126"/>
                <a:gd name="T6" fmla="*/ 24 w 24"/>
                <a:gd name="T7" fmla="*/ 12 h 126"/>
                <a:gd name="T8" fmla="*/ 0 w 24"/>
                <a:gd name="T9" fmla="*/ 0 h 126"/>
                <a:gd name="T10" fmla="*/ 0 w 24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6">
                  <a:moveTo>
                    <a:pt x="0" y="0"/>
                  </a:moveTo>
                  <a:lnTo>
                    <a:pt x="0" y="126"/>
                  </a:lnTo>
                  <a:lnTo>
                    <a:pt x="24" y="126"/>
                  </a:lnTo>
                  <a:lnTo>
                    <a:pt x="2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475"/>
            <p:cNvSpPr>
              <a:spLocks/>
            </p:cNvSpPr>
            <p:nvPr/>
          </p:nvSpPr>
          <p:spPr bwMode="auto">
            <a:xfrm>
              <a:off x="7998" y="4170"/>
              <a:ext cx="15" cy="71"/>
            </a:xfrm>
            <a:custGeom>
              <a:avLst/>
              <a:gdLst>
                <a:gd name="T0" fmla="*/ 0 w 15"/>
                <a:gd name="T1" fmla="*/ 0 h 71"/>
                <a:gd name="T2" fmla="*/ 0 w 15"/>
                <a:gd name="T3" fmla="*/ 71 h 71"/>
                <a:gd name="T4" fmla="*/ 15 w 15"/>
                <a:gd name="T5" fmla="*/ 71 h 71"/>
                <a:gd name="T6" fmla="*/ 15 w 15"/>
                <a:gd name="T7" fmla="*/ 0 h 71"/>
                <a:gd name="T8" fmla="*/ 0 w 15"/>
                <a:gd name="T9" fmla="*/ 0 h 71"/>
                <a:gd name="T10" fmla="*/ 0 w 15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1">
                  <a:moveTo>
                    <a:pt x="0" y="0"/>
                  </a:moveTo>
                  <a:lnTo>
                    <a:pt x="0" y="71"/>
                  </a:lnTo>
                  <a:lnTo>
                    <a:pt x="15" y="71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476"/>
            <p:cNvSpPr>
              <a:spLocks/>
            </p:cNvSpPr>
            <p:nvPr/>
          </p:nvSpPr>
          <p:spPr bwMode="auto">
            <a:xfrm>
              <a:off x="8010" y="4132"/>
              <a:ext cx="31" cy="21"/>
            </a:xfrm>
            <a:custGeom>
              <a:avLst/>
              <a:gdLst>
                <a:gd name="T0" fmla="*/ 0 w 31"/>
                <a:gd name="T1" fmla="*/ 2 h 21"/>
                <a:gd name="T2" fmla="*/ 0 w 31"/>
                <a:gd name="T3" fmla="*/ 21 h 21"/>
                <a:gd name="T4" fmla="*/ 31 w 31"/>
                <a:gd name="T5" fmla="*/ 21 h 21"/>
                <a:gd name="T6" fmla="*/ 31 w 31"/>
                <a:gd name="T7" fmla="*/ 0 h 21"/>
                <a:gd name="T8" fmla="*/ 0 w 31"/>
                <a:gd name="T9" fmla="*/ 2 h 21"/>
                <a:gd name="T10" fmla="*/ 0 w 31"/>
                <a:gd name="T11" fmla="*/ 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1">
                  <a:moveTo>
                    <a:pt x="0" y="2"/>
                  </a:moveTo>
                  <a:lnTo>
                    <a:pt x="0" y="21"/>
                  </a:lnTo>
                  <a:lnTo>
                    <a:pt x="31" y="21"/>
                  </a:lnTo>
                  <a:lnTo>
                    <a:pt x="3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477"/>
            <p:cNvSpPr>
              <a:spLocks/>
            </p:cNvSpPr>
            <p:nvPr/>
          </p:nvSpPr>
          <p:spPr bwMode="auto">
            <a:xfrm>
              <a:off x="8022" y="4165"/>
              <a:ext cx="19" cy="31"/>
            </a:xfrm>
            <a:custGeom>
              <a:avLst/>
              <a:gdLst>
                <a:gd name="T0" fmla="*/ 0 w 19"/>
                <a:gd name="T1" fmla="*/ 0 h 31"/>
                <a:gd name="T2" fmla="*/ 0 w 19"/>
                <a:gd name="T3" fmla="*/ 31 h 31"/>
                <a:gd name="T4" fmla="*/ 19 w 19"/>
                <a:gd name="T5" fmla="*/ 31 h 31"/>
                <a:gd name="T6" fmla="*/ 19 w 19"/>
                <a:gd name="T7" fmla="*/ 0 h 31"/>
                <a:gd name="T8" fmla="*/ 0 w 19"/>
                <a:gd name="T9" fmla="*/ 0 h 31"/>
                <a:gd name="T10" fmla="*/ 0 w 19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lnTo>
                    <a:pt x="0" y="31"/>
                  </a:lnTo>
                  <a:lnTo>
                    <a:pt x="19" y="31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478"/>
            <p:cNvSpPr>
              <a:spLocks/>
            </p:cNvSpPr>
            <p:nvPr/>
          </p:nvSpPr>
          <p:spPr bwMode="auto">
            <a:xfrm>
              <a:off x="8051" y="4132"/>
              <a:ext cx="21" cy="147"/>
            </a:xfrm>
            <a:custGeom>
              <a:avLst/>
              <a:gdLst>
                <a:gd name="T0" fmla="*/ 0 w 21"/>
                <a:gd name="T1" fmla="*/ 2 h 147"/>
                <a:gd name="T2" fmla="*/ 0 w 21"/>
                <a:gd name="T3" fmla="*/ 147 h 147"/>
                <a:gd name="T4" fmla="*/ 21 w 21"/>
                <a:gd name="T5" fmla="*/ 147 h 147"/>
                <a:gd name="T6" fmla="*/ 21 w 21"/>
                <a:gd name="T7" fmla="*/ 0 h 147"/>
                <a:gd name="T8" fmla="*/ 0 w 21"/>
                <a:gd name="T9" fmla="*/ 2 h 147"/>
                <a:gd name="T10" fmla="*/ 0 w 21"/>
                <a:gd name="T11" fmla="*/ 2 h 1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7">
                  <a:moveTo>
                    <a:pt x="0" y="2"/>
                  </a:moveTo>
                  <a:lnTo>
                    <a:pt x="0" y="147"/>
                  </a:lnTo>
                  <a:lnTo>
                    <a:pt x="21" y="147"/>
                  </a:lnTo>
                  <a:lnTo>
                    <a:pt x="2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68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479"/>
            <p:cNvSpPr>
              <a:spLocks/>
            </p:cNvSpPr>
            <p:nvPr/>
          </p:nvSpPr>
          <p:spPr bwMode="auto">
            <a:xfrm>
              <a:off x="8081" y="4189"/>
              <a:ext cx="29" cy="43"/>
            </a:xfrm>
            <a:custGeom>
              <a:avLst/>
              <a:gdLst>
                <a:gd name="T0" fmla="*/ 0 w 29"/>
                <a:gd name="T1" fmla="*/ 2 h 43"/>
                <a:gd name="T2" fmla="*/ 0 w 29"/>
                <a:gd name="T3" fmla="*/ 43 h 43"/>
                <a:gd name="T4" fmla="*/ 29 w 29"/>
                <a:gd name="T5" fmla="*/ 43 h 43"/>
                <a:gd name="T6" fmla="*/ 29 w 29"/>
                <a:gd name="T7" fmla="*/ 0 h 43"/>
                <a:gd name="T8" fmla="*/ 0 w 29"/>
                <a:gd name="T9" fmla="*/ 2 h 43"/>
                <a:gd name="T10" fmla="*/ 0 w 29"/>
                <a:gd name="T11" fmla="*/ 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3">
                  <a:moveTo>
                    <a:pt x="0" y="2"/>
                  </a:moveTo>
                  <a:lnTo>
                    <a:pt x="0" y="43"/>
                  </a:lnTo>
                  <a:lnTo>
                    <a:pt x="29" y="43"/>
                  </a:lnTo>
                  <a:lnTo>
                    <a:pt x="29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480"/>
            <p:cNvSpPr>
              <a:spLocks/>
            </p:cNvSpPr>
            <p:nvPr/>
          </p:nvSpPr>
          <p:spPr bwMode="auto">
            <a:xfrm>
              <a:off x="8022" y="4239"/>
              <a:ext cx="17" cy="97"/>
            </a:xfrm>
            <a:custGeom>
              <a:avLst/>
              <a:gdLst>
                <a:gd name="T0" fmla="*/ 0 w 17"/>
                <a:gd name="T1" fmla="*/ 0 h 97"/>
                <a:gd name="T2" fmla="*/ 0 w 17"/>
                <a:gd name="T3" fmla="*/ 97 h 97"/>
                <a:gd name="T4" fmla="*/ 17 w 17"/>
                <a:gd name="T5" fmla="*/ 97 h 97"/>
                <a:gd name="T6" fmla="*/ 17 w 17"/>
                <a:gd name="T7" fmla="*/ 2 h 97"/>
                <a:gd name="T8" fmla="*/ 0 w 17"/>
                <a:gd name="T9" fmla="*/ 0 h 97"/>
                <a:gd name="T10" fmla="*/ 0 w 1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97">
                  <a:moveTo>
                    <a:pt x="0" y="0"/>
                  </a:moveTo>
                  <a:lnTo>
                    <a:pt x="0" y="97"/>
                  </a:lnTo>
                  <a:lnTo>
                    <a:pt x="17" y="97"/>
                  </a:lnTo>
                  <a:lnTo>
                    <a:pt x="1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481"/>
            <p:cNvSpPr>
              <a:spLocks/>
            </p:cNvSpPr>
            <p:nvPr/>
          </p:nvSpPr>
          <p:spPr bwMode="auto">
            <a:xfrm>
              <a:off x="8098" y="4258"/>
              <a:ext cx="12" cy="99"/>
            </a:xfrm>
            <a:custGeom>
              <a:avLst/>
              <a:gdLst>
                <a:gd name="T0" fmla="*/ 0 w 12"/>
                <a:gd name="T1" fmla="*/ 0 h 99"/>
                <a:gd name="T2" fmla="*/ 0 w 12"/>
                <a:gd name="T3" fmla="*/ 99 h 99"/>
                <a:gd name="T4" fmla="*/ 12 w 12"/>
                <a:gd name="T5" fmla="*/ 99 h 99"/>
                <a:gd name="T6" fmla="*/ 12 w 12"/>
                <a:gd name="T7" fmla="*/ 0 h 99"/>
                <a:gd name="T8" fmla="*/ 0 w 12"/>
                <a:gd name="T9" fmla="*/ 0 h 99"/>
                <a:gd name="T10" fmla="*/ 0 w 12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9">
                  <a:moveTo>
                    <a:pt x="0" y="0"/>
                  </a:moveTo>
                  <a:lnTo>
                    <a:pt x="0" y="99"/>
                  </a:lnTo>
                  <a:lnTo>
                    <a:pt x="12" y="99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482"/>
            <p:cNvSpPr>
              <a:spLocks/>
            </p:cNvSpPr>
            <p:nvPr/>
          </p:nvSpPr>
          <p:spPr bwMode="auto">
            <a:xfrm>
              <a:off x="8058" y="4291"/>
              <a:ext cx="26" cy="19"/>
            </a:xfrm>
            <a:custGeom>
              <a:avLst/>
              <a:gdLst>
                <a:gd name="T0" fmla="*/ 26 w 26"/>
                <a:gd name="T1" fmla="*/ 0 h 19"/>
                <a:gd name="T2" fmla="*/ 26 w 26"/>
                <a:gd name="T3" fmla="*/ 19 h 19"/>
                <a:gd name="T4" fmla="*/ 0 w 26"/>
                <a:gd name="T5" fmla="*/ 19 h 19"/>
                <a:gd name="T6" fmla="*/ 0 w 26"/>
                <a:gd name="T7" fmla="*/ 2 h 19"/>
                <a:gd name="T8" fmla="*/ 26 w 26"/>
                <a:gd name="T9" fmla="*/ 0 h 19"/>
                <a:gd name="T10" fmla="*/ 26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26" y="0"/>
                  </a:moveTo>
                  <a:lnTo>
                    <a:pt x="26" y="19"/>
                  </a:lnTo>
                  <a:lnTo>
                    <a:pt x="0" y="19"/>
                  </a:lnTo>
                  <a:lnTo>
                    <a:pt x="0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483"/>
            <p:cNvSpPr>
              <a:spLocks/>
            </p:cNvSpPr>
            <p:nvPr/>
          </p:nvSpPr>
          <p:spPr bwMode="auto">
            <a:xfrm>
              <a:off x="7979" y="4234"/>
              <a:ext cx="15" cy="36"/>
            </a:xfrm>
            <a:custGeom>
              <a:avLst/>
              <a:gdLst>
                <a:gd name="T0" fmla="*/ 0 w 15"/>
                <a:gd name="T1" fmla="*/ 0 h 36"/>
                <a:gd name="T2" fmla="*/ 0 w 15"/>
                <a:gd name="T3" fmla="*/ 36 h 36"/>
                <a:gd name="T4" fmla="*/ 15 w 15"/>
                <a:gd name="T5" fmla="*/ 36 h 36"/>
                <a:gd name="T6" fmla="*/ 15 w 15"/>
                <a:gd name="T7" fmla="*/ 5 h 36"/>
                <a:gd name="T8" fmla="*/ 0 w 15"/>
                <a:gd name="T9" fmla="*/ 0 h 36"/>
                <a:gd name="T10" fmla="*/ 0 w 15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lnTo>
                    <a:pt x="0" y="36"/>
                  </a:lnTo>
                  <a:lnTo>
                    <a:pt x="15" y="36"/>
                  </a:lnTo>
                  <a:lnTo>
                    <a:pt x="1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484"/>
            <p:cNvSpPr>
              <a:spLocks/>
            </p:cNvSpPr>
            <p:nvPr/>
          </p:nvSpPr>
          <p:spPr bwMode="auto">
            <a:xfrm>
              <a:off x="8003" y="4319"/>
              <a:ext cx="10" cy="69"/>
            </a:xfrm>
            <a:custGeom>
              <a:avLst/>
              <a:gdLst>
                <a:gd name="T0" fmla="*/ 10 w 10"/>
                <a:gd name="T1" fmla="*/ 3 h 69"/>
                <a:gd name="T2" fmla="*/ 10 w 10"/>
                <a:gd name="T3" fmla="*/ 69 h 69"/>
                <a:gd name="T4" fmla="*/ 0 w 10"/>
                <a:gd name="T5" fmla="*/ 69 h 69"/>
                <a:gd name="T6" fmla="*/ 0 w 10"/>
                <a:gd name="T7" fmla="*/ 0 h 69"/>
                <a:gd name="T8" fmla="*/ 10 w 10"/>
                <a:gd name="T9" fmla="*/ 3 h 69"/>
                <a:gd name="T10" fmla="*/ 10 w 10"/>
                <a:gd name="T11" fmla="*/ 3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69">
                  <a:moveTo>
                    <a:pt x="10" y="3"/>
                  </a:moveTo>
                  <a:lnTo>
                    <a:pt x="10" y="69"/>
                  </a:lnTo>
                  <a:lnTo>
                    <a:pt x="0" y="69"/>
                  </a:lnTo>
                  <a:lnTo>
                    <a:pt x="0" y="0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485"/>
            <p:cNvSpPr>
              <a:spLocks/>
            </p:cNvSpPr>
            <p:nvPr/>
          </p:nvSpPr>
          <p:spPr bwMode="auto">
            <a:xfrm>
              <a:off x="8046" y="4312"/>
              <a:ext cx="12" cy="124"/>
            </a:xfrm>
            <a:custGeom>
              <a:avLst/>
              <a:gdLst>
                <a:gd name="T0" fmla="*/ 0 w 12"/>
                <a:gd name="T1" fmla="*/ 0 h 124"/>
                <a:gd name="T2" fmla="*/ 0 w 12"/>
                <a:gd name="T3" fmla="*/ 124 h 124"/>
                <a:gd name="T4" fmla="*/ 12 w 12"/>
                <a:gd name="T5" fmla="*/ 124 h 124"/>
                <a:gd name="T6" fmla="*/ 12 w 12"/>
                <a:gd name="T7" fmla="*/ 7 h 124"/>
                <a:gd name="T8" fmla="*/ 0 w 12"/>
                <a:gd name="T9" fmla="*/ 0 h 124"/>
                <a:gd name="T10" fmla="*/ 0 w 12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24">
                  <a:moveTo>
                    <a:pt x="0" y="0"/>
                  </a:moveTo>
                  <a:lnTo>
                    <a:pt x="0" y="124"/>
                  </a:lnTo>
                  <a:lnTo>
                    <a:pt x="12" y="124"/>
                  </a:lnTo>
                  <a:lnTo>
                    <a:pt x="1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486"/>
            <p:cNvSpPr>
              <a:spLocks/>
            </p:cNvSpPr>
            <p:nvPr/>
          </p:nvSpPr>
          <p:spPr bwMode="auto">
            <a:xfrm>
              <a:off x="8067" y="4322"/>
              <a:ext cx="10" cy="73"/>
            </a:xfrm>
            <a:custGeom>
              <a:avLst/>
              <a:gdLst>
                <a:gd name="T0" fmla="*/ 0 w 10"/>
                <a:gd name="T1" fmla="*/ 0 h 73"/>
                <a:gd name="T2" fmla="*/ 0 w 10"/>
                <a:gd name="T3" fmla="*/ 73 h 73"/>
                <a:gd name="T4" fmla="*/ 10 w 10"/>
                <a:gd name="T5" fmla="*/ 73 h 73"/>
                <a:gd name="T6" fmla="*/ 10 w 10"/>
                <a:gd name="T7" fmla="*/ 5 h 73"/>
                <a:gd name="T8" fmla="*/ 0 w 10"/>
                <a:gd name="T9" fmla="*/ 0 h 73"/>
                <a:gd name="T10" fmla="*/ 0 w 10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73">
                  <a:moveTo>
                    <a:pt x="0" y="0"/>
                  </a:moveTo>
                  <a:lnTo>
                    <a:pt x="0" y="73"/>
                  </a:lnTo>
                  <a:lnTo>
                    <a:pt x="10" y="73"/>
                  </a:lnTo>
                  <a:lnTo>
                    <a:pt x="1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487"/>
            <p:cNvSpPr>
              <a:spLocks/>
            </p:cNvSpPr>
            <p:nvPr/>
          </p:nvSpPr>
          <p:spPr bwMode="auto">
            <a:xfrm>
              <a:off x="8089" y="4374"/>
              <a:ext cx="11" cy="83"/>
            </a:xfrm>
            <a:custGeom>
              <a:avLst/>
              <a:gdLst>
                <a:gd name="T0" fmla="*/ 0 w 11"/>
                <a:gd name="T1" fmla="*/ 0 h 83"/>
                <a:gd name="T2" fmla="*/ 0 w 11"/>
                <a:gd name="T3" fmla="*/ 83 h 83"/>
                <a:gd name="T4" fmla="*/ 11 w 11"/>
                <a:gd name="T5" fmla="*/ 83 h 83"/>
                <a:gd name="T6" fmla="*/ 11 w 11"/>
                <a:gd name="T7" fmla="*/ 0 h 83"/>
                <a:gd name="T8" fmla="*/ 0 w 11"/>
                <a:gd name="T9" fmla="*/ 0 h 83"/>
                <a:gd name="T10" fmla="*/ 0 w 11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83">
                  <a:moveTo>
                    <a:pt x="0" y="0"/>
                  </a:moveTo>
                  <a:lnTo>
                    <a:pt x="0" y="83"/>
                  </a:lnTo>
                  <a:lnTo>
                    <a:pt x="11" y="83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488"/>
            <p:cNvSpPr>
              <a:spLocks/>
            </p:cNvSpPr>
            <p:nvPr/>
          </p:nvSpPr>
          <p:spPr bwMode="auto">
            <a:xfrm>
              <a:off x="8117" y="4319"/>
              <a:ext cx="12" cy="95"/>
            </a:xfrm>
            <a:custGeom>
              <a:avLst/>
              <a:gdLst>
                <a:gd name="T0" fmla="*/ 0 w 12"/>
                <a:gd name="T1" fmla="*/ 8 h 95"/>
                <a:gd name="T2" fmla="*/ 0 w 12"/>
                <a:gd name="T3" fmla="*/ 95 h 95"/>
                <a:gd name="T4" fmla="*/ 12 w 12"/>
                <a:gd name="T5" fmla="*/ 95 h 95"/>
                <a:gd name="T6" fmla="*/ 12 w 12"/>
                <a:gd name="T7" fmla="*/ 0 h 95"/>
                <a:gd name="T8" fmla="*/ 0 w 12"/>
                <a:gd name="T9" fmla="*/ 8 h 95"/>
                <a:gd name="T10" fmla="*/ 0 w 12"/>
                <a:gd name="T11" fmla="*/ 8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5">
                  <a:moveTo>
                    <a:pt x="0" y="8"/>
                  </a:moveTo>
                  <a:lnTo>
                    <a:pt x="0" y="95"/>
                  </a:lnTo>
                  <a:lnTo>
                    <a:pt x="12" y="95"/>
                  </a:lnTo>
                  <a:lnTo>
                    <a:pt x="1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489"/>
            <p:cNvSpPr>
              <a:spLocks/>
            </p:cNvSpPr>
            <p:nvPr/>
          </p:nvSpPr>
          <p:spPr bwMode="auto">
            <a:xfrm>
              <a:off x="8020" y="4398"/>
              <a:ext cx="12" cy="64"/>
            </a:xfrm>
            <a:custGeom>
              <a:avLst/>
              <a:gdLst>
                <a:gd name="T0" fmla="*/ 12 w 12"/>
                <a:gd name="T1" fmla="*/ 0 h 64"/>
                <a:gd name="T2" fmla="*/ 12 w 12"/>
                <a:gd name="T3" fmla="*/ 64 h 64"/>
                <a:gd name="T4" fmla="*/ 0 w 12"/>
                <a:gd name="T5" fmla="*/ 64 h 64"/>
                <a:gd name="T6" fmla="*/ 0 w 12"/>
                <a:gd name="T7" fmla="*/ 2 h 64"/>
                <a:gd name="T8" fmla="*/ 12 w 12"/>
                <a:gd name="T9" fmla="*/ 0 h 64"/>
                <a:gd name="T10" fmla="*/ 12 w 1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64">
                  <a:moveTo>
                    <a:pt x="12" y="0"/>
                  </a:moveTo>
                  <a:lnTo>
                    <a:pt x="12" y="64"/>
                  </a:lnTo>
                  <a:lnTo>
                    <a:pt x="0" y="64"/>
                  </a:lnTo>
                  <a:lnTo>
                    <a:pt x="0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490"/>
            <p:cNvSpPr>
              <a:spLocks/>
            </p:cNvSpPr>
            <p:nvPr/>
          </p:nvSpPr>
          <p:spPr bwMode="auto">
            <a:xfrm>
              <a:off x="8055" y="4450"/>
              <a:ext cx="19" cy="29"/>
            </a:xfrm>
            <a:custGeom>
              <a:avLst/>
              <a:gdLst>
                <a:gd name="T0" fmla="*/ 0 w 19"/>
                <a:gd name="T1" fmla="*/ 0 h 29"/>
                <a:gd name="T2" fmla="*/ 0 w 19"/>
                <a:gd name="T3" fmla="*/ 29 h 29"/>
                <a:gd name="T4" fmla="*/ 19 w 19"/>
                <a:gd name="T5" fmla="*/ 29 h 29"/>
                <a:gd name="T6" fmla="*/ 19 w 19"/>
                <a:gd name="T7" fmla="*/ 0 h 29"/>
                <a:gd name="T8" fmla="*/ 0 w 19"/>
                <a:gd name="T9" fmla="*/ 0 h 29"/>
                <a:gd name="T10" fmla="*/ 0 w 1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lnTo>
                    <a:pt x="0" y="29"/>
                  </a:lnTo>
                  <a:lnTo>
                    <a:pt x="19" y="29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8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491"/>
            <p:cNvSpPr>
              <a:spLocks/>
            </p:cNvSpPr>
            <p:nvPr/>
          </p:nvSpPr>
          <p:spPr bwMode="auto">
            <a:xfrm>
              <a:off x="8110" y="4431"/>
              <a:ext cx="36" cy="17"/>
            </a:xfrm>
            <a:custGeom>
              <a:avLst/>
              <a:gdLst>
                <a:gd name="T0" fmla="*/ 0 w 36"/>
                <a:gd name="T1" fmla="*/ 2 h 17"/>
                <a:gd name="T2" fmla="*/ 0 w 36"/>
                <a:gd name="T3" fmla="*/ 17 h 17"/>
                <a:gd name="T4" fmla="*/ 36 w 36"/>
                <a:gd name="T5" fmla="*/ 17 h 17"/>
                <a:gd name="T6" fmla="*/ 36 w 36"/>
                <a:gd name="T7" fmla="*/ 0 h 17"/>
                <a:gd name="T8" fmla="*/ 0 w 36"/>
                <a:gd name="T9" fmla="*/ 2 h 17"/>
                <a:gd name="T10" fmla="*/ 0 w 36"/>
                <a:gd name="T11" fmla="*/ 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7">
                  <a:moveTo>
                    <a:pt x="0" y="2"/>
                  </a:moveTo>
                  <a:lnTo>
                    <a:pt x="0" y="17"/>
                  </a:lnTo>
                  <a:lnTo>
                    <a:pt x="36" y="17"/>
                  </a:lnTo>
                  <a:lnTo>
                    <a:pt x="36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492"/>
            <p:cNvSpPr>
              <a:spLocks/>
            </p:cNvSpPr>
            <p:nvPr/>
          </p:nvSpPr>
          <p:spPr bwMode="auto">
            <a:xfrm>
              <a:off x="7970" y="4296"/>
              <a:ext cx="26" cy="50"/>
            </a:xfrm>
            <a:custGeom>
              <a:avLst/>
              <a:gdLst>
                <a:gd name="T0" fmla="*/ 26 w 26"/>
                <a:gd name="T1" fmla="*/ 0 h 50"/>
                <a:gd name="T2" fmla="*/ 26 w 26"/>
                <a:gd name="T3" fmla="*/ 50 h 50"/>
                <a:gd name="T4" fmla="*/ 0 w 26"/>
                <a:gd name="T5" fmla="*/ 50 h 50"/>
                <a:gd name="T6" fmla="*/ 0 w 26"/>
                <a:gd name="T7" fmla="*/ 0 h 50"/>
                <a:gd name="T8" fmla="*/ 26 w 26"/>
                <a:gd name="T9" fmla="*/ 0 h 50"/>
                <a:gd name="T10" fmla="*/ 26 w 2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0">
                  <a:moveTo>
                    <a:pt x="26" y="0"/>
                  </a:moveTo>
                  <a:lnTo>
                    <a:pt x="26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493"/>
            <p:cNvSpPr>
              <a:spLocks/>
            </p:cNvSpPr>
            <p:nvPr/>
          </p:nvSpPr>
          <p:spPr bwMode="auto">
            <a:xfrm>
              <a:off x="8029" y="4476"/>
              <a:ext cx="36" cy="36"/>
            </a:xfrm>
            <a:custGeom>
              <a:avLst/>
              <a:gdLst>
                <a:gd name="T0" fmla="*/ 0 w 36"/>
                <a:gd name="T1" fmla="*/ 0 h 36"/>
                <a:gd name="T2" fmla="*/ 0 w 36"/>
                <a:gd name="T3" fmla="*/ 36 h 36"/>
                <a:gd name="T4" fmla="*/ 36 w 36"/>
                <a:gd name="T5" fmla="*/ 36 h 36"/>
                <a:gd name="T6" fmla="*/ 36 w 36"/>
                <a:gd name="T7" fmla="*/ 12 h 36"/>
                <a:gd name="T8" fmla="*/ 0 w 36"/>
                <a:gd name="T9" fmla="*/ 0 h 36"/>
                <a:gd name="T10" fmla="*/ 0 w 3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lnTo>
                    <a:pt x="0" y="36"/>
                  </a:lnTo>
                  <a:lnTo>
                    <a:pt x="36" y="36"/>
                  </a:lnTo>
                  <a:lnTo>
                    <a:pt x="3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494"/>
            <p:cNvSpPr>
              <a:spLocks/>
            </p:cNvSpPr>
            <p:nvPr/>
          </p:nvSpPr>
          <p:spPr bwMode="auto">
            <a:xfrm>
              <a:off x="8055" y="4538"/>
              <a:ext cx="12" cy="33"/>
            </a:xfrm>
            <a:custGeom>
              <a:avLst/>
              <a:gdLst>
                <a:gd name="T0" fmla="*/ 0 w 12"/>
                <a:gd name="T1" fmla="*/ 0 h 33"/>
                <a:gd name="T2" fmla="*/ 0 w 12"/>
                <a:gd name="T3" fmla="*/ 33 h 33"/>
                <a:gd name="T4" fmla="*/ 12 w 12"/>
                <a:gd name="T5" fmla="*/ 33 h 33"/>
                <a:gd name="T6" fmla="*/ 12 w 12"/>
                <a:gd name="T7" fmla="*/ 2 h 33"/>
                <a:gd name="T8" fmla="*/ 0 w 12"/>
                <a:gd name="T9" fmla="*/ 0 h 33"/>
                <a:gd name="T10" fmla="*/ 0 w 12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lnTo>
                    <a:pt x="0" y="33"/>
                  </a:lnTo>
                  <a:lnTo>
                    <a:pt x="12" y="33"/>
                  </a:lnTo>
                  <a:lnTo>
                    <a:pt x="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495"/>
            <p:cNvSpPr>
              <a:spLocks/>
            </p:cNvSpPr>
            <p:nvPr/>
          </p:nvSpPr>
          <p:spPr bwMode="auto">
            <a:xfrm>
              <a:off x="6789" y="4422"/>
              <a:ext cx="173" cy="45"/>
            </a:xfrm>
            <a:custGeom>
              <a:avLst/>
              <a:gdLst>
                <a:gd name="T0" fmla="*/ 14 w 173"/>
                <a:gd name="T1" fmla="*/ 14 h 45"/>
                <a:gd name="T2" fmla="*/ 23 w 173"/>
                <a:gd name="T3" fmla="*/ 4 h 45"/>
                <a:gd name="T4" fmla="*/ 33 w 173"/>
                <a:gd name="T5" fmla="*/ 14 h 45"/>
                <a:gd name="T6" fmla="*/ 45 w 173"/>
                <a:gd name="T7" fmla="*/ 2 h 45"/>
                <a:gd name="T8" fmla="*/ 52 w 173"/>
                <a:gd name="T9" fmla="*/ 14 h 45"/>
                <a:gd name="T10" fmla="*/ 64 w 173"/>
                <a:gd name="T11" fmla="*/ 2 h 45"/>
                <a:gd name="T12" fmla="*/ 71 w 173"/>
                <a:gd name="T13" fmla="*/ 19 h 45"/>
                <a:gd name="T14" fmla="*/ 83 w 173"/>
                <a:gd name="T15" fmla="*/ 2 h 45"/>
                <a:gd name="T16" fmla="*/ 90 w 173"/>
                <a:gd name="T17" fmla="*/ 19 h 45"/>
                <a:gd name="T18" fmla="*/ 104 w 173"/>
                <a:gd name="T19" fmla="*/ 2 h 45"/>
                <a:gd name="T20" fmla="*/ 126 w 173"/>
                <a:gd name="T21" fmla="*/ 14 h 45"/>
                <a:gd name="T22" fmla="*/ 138 w 173"/>
                <a:gd name="T23" fmla="*/ 0 h 45"/>
                <a:gd name="T24" fmla="*/ 149 w 173"/>
                <a:gd name="T25" fmla="*/ 14 h 45"/>
                <a:gd name="T26" fmla="*/ 161 w 173"/>
                <a:gd name="T27" fmla="*/ 2 h 45"/>
                <a:gd name="T28" fmla="*/ 173 w 173"/>
                <a:gd name="T29" fmla="*/ 21 h 45"/>
                <a:gd name="T30" fmla="*/ 164 w 173"/>
                <a:gd name="T31" fmla="*/ 35 h 45"/>
                <a:gd name="T32" fmla="*/ 154 w 173"/>
                <a:gd name="T33" fmla="*/ 28 h 45"/>
                <a:gd name="T34" fmla="*/ 138 w 173"/>
                <a:gd name="T35" fmla="*/ 38 h 45"/>
                <a:gd name="T36" fmla="*/ 138 w 173"/>
                <a:gd name="T37" fmla="*/ 26 h 45"/>
                <a:gd name="T38" fmla="*/ 126 w 173"/>
                <a:gd name="T39" fmla="*/ 38 h 45"/>
                <a:gd name="T40" fmla="*/ 114 w 173"/>
                <a:gd name="T41" fmla="*/ 21 h 45"/>
                <a:gd name="T42" fmla="*/ 102 w 173"/>
                <a:gd name="T43" fmla="*/ 38 h 45"/>
                <a:gd name="T44" fmla="*/ 100 w 173"/>
                <a:gd name="T45" fmla="*/ 28 h 45"/>
                <a:gd name="T46" fmla="*/ 85 w 173"/>
                <a:gd name="T47" fmla="*/ 38 h 45"/>
                <a:gd name="T48" fmla="*/ 78 w 173"/>
                <a:gd name="T49" fmla="*/ 30 h 45"/>
                <a:gd name="T50" fmla="*/ 71 w 173"/>
                <a:gd name="T51" fmla="*/ 40 h 45"/>
                <a:gd name="T52" fmla="*/ 59 w 173"/>
                <a:gd name="T53" fmla="*/ 28 h 45"/>
                <a:gd name="T54" fmla="*/ 45 w 173"/>
                <a:gd name="T55" fmla="*/ 45 h 45"/>
                <a:gd name="T56" fmla="*/ 40 w 173"/>
                <a:gd name="T57" fmla="*/ 30 h 45"/>
                <a:gd name="T58" fmla="*/ 31 w 173"/>
                <a:gd name="T59" fmla="*/ 45 h 45"/>
                <a:gd name="T60" fmla="*/ 21 w 173"/>
                <a:gd name="T61" fmla="*/ 30 h 45"/>
                <a:gd name="T62" fmla="*/ 12 w 173"/>
                <a:gd name="T63" fmla="*/ 45 h 45"/>
                <a:gd name="T64" fmla="*/ 0 w 173"/>
                <a:gd name="T65" fmla="*/ 26 h 45"/>
                <a:gd name="T66" fmla="*/ 14 w 173"/>
                <a:gd name="T67" fmla="*/ 14 h 45"/>
                <a:gd name="T68" fmla="*/ 14 w 173"/>
                <a:gd name="T69" fmla="*/ 14 h 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3" h="45">
                  <a:moveTo>
                    <a:pt x="14" y="14"/>
                  </a:moveTo>
                  <a:lnTo>
                    <a:pt x="23" y="4"/>
                  </a:lnTo>
                  <a:lnTo>
                    <a:pt x="33" y="14"/>
                  </a:lnTo>
                  <a:lnTo>
                    <a:pt x="45" y="2"/>
                  </a:lnTo>
                  <a:lnTo>
                    <a:pt x="52" y="14"/>
                  </a:lnTo>
                  <a:lnTo>
                    <a:pt x="64" y="2"/>
                  </a:lnTo>
                  <a:lnTo>
                    <a:pt x="71" y="19"/>
                  </a:lnTo>
                  <a:lnTo>
                    <a:pt x="83" y="2"/>
                  </a:lnTo>
                  <a:lnTo>
                    <a:pt x="90" y="19"/>
                  </a:lnTo>
                  <a:lnTo>
                    <a:pt x="104" y="2"/>
                  </a:lnTo>
                  <a:lnTo>
                    <a:pt x="126" y="14"/>
                  </a:lnTo>
                  <a:lnTo>
                    <a:pt x="138" y="0"/>
                  </a:lnTo>
                  <a:lnTo>
                    <a:pt x="149" y="14"/>
                  </a:lnTo>
                  <a:lnTo>
                    <a:pt x="161" y="2"/>
                  </a:lnTo>
                  <a:lnTo>
                    <a:pt x="173" y="21"/>
                  </a:lnTo>
                  <a:lnTo>
                    <a:pt x="164" y="35"/>
                  </a:lnTo>
                  <a:lnTo>
                    <a:pt x="154" y="28"/>
                  </a:lnTo>
                  <a:lnTo>
                    <a:pt x="138" y="38"/>
                  </a:lnTo>
                  <a:lnTo>
                    <a:pt x="138" y="26"/>
                  </a:lnTo>
                  <a:lnTo>
                    <a:pt x="126" y="38"/>
                  </a:lnTo>
                  <a:lnTo>
                    <a:pt x="114" y="21"/>
                  </a:lnTo>
                  <a:lnTo>
                    <a:pt x="102" y="38"/>
                  </a:lnTo>
                  <a:lnTo>
                    <a:pt x="100" y="28"/>
                  </a:lnTo>
                  <a:lnTo>
                    <a:pt x="85" y="38"/>
                  </a:lnTo>
                  <a:lnTo>
                    <a:pt x="78" y="30"/>
                  </a:lnTo>
                  <a:lnTo>
                    <a:pt x="71" y="40"/>
                  </a:lnTo>
                  <a:lnTo>
                    <a:pt x="59" y="28"/>
                  </a:lnTo>
                  <a:lnTo>
                    <a:pt x="45" y="45"/>
                  </a:lnTo>
                  <a:lnTo>
                    <a:pt x="40" y="30"/>
                  </a:lnTo>
                  <a:lnTo>
                    <a:pt x="31" y="45"/>
                  </a:lnTo>
                  <a:lnTo>
                    <a:pt x="21" y="30"/>
                  </a:lnTo>
                  <a:lnTo>
                    <a:pt x="12" y="45"/>
                  </a:lnTo>
                  <a:lnTo>
                    <a:pt x="0" y="26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496"/>
            <p:cNvSpPr>
              <a:spLocks/>
            </p:cNvSpPr>
            <p:nvPr/>
          </p:nvSpPr>
          <p:spPr bwMode="auto">
            <a:xfrm>
              <a:off x="6777" y="4452"/>
              <a:ext cx="78" cy="53"/>
            </a:xfrm>
            <a:custGeom>
              <a:avLst/>
              <a:gdLst>
                <a:gd name="T0" fmla="*/ 0 w 78"/>
                <a:gd name="T1" fmla="*/ 27 h 53"/>
                <a:gd name="T2" fmla="*/ 19 w 78"/>
                <a:gd name="T3" fmla="*/ 0 h 53"/>
                <a:gd name="T4" fmla="*/ 31 w 78"/>
                <a:gd name="T5" fmla="*/ 17 h 53"/>
                <a:gd name="T6" fmla="*/ 43 w 78"/>
                <a:gd name="T7" fmla="*/ 0 h 53"/>
                <a:gd name="T8" fmla="*/ 45 w 78"/>
                <a:gd name="T9" fmla="*/ 22 h 53"/>
                <a:gd name="T10" fmla="*/ 57 w 78"/>
                <a:gd name="T11" fmla="*/ 5 h 53"/>
                <a:gd name="T12" fmla="*/ 62 w 78"/>
                <a:gd name="T13" fmla="*/ 27 h 53"/>
                <a:gd name="T14" fmla="*/ 64 w 78"/>
                <a:gd name="T15" fmla="*/ 5 h 53"/>
                <a:gd name="T16" fmla="*/ 78 w 78"/>
                <a:gd name="T17" fmla="*/ 50 h 53"/>
                <a:gd name="T18" fmla="*/ 69 w 78"/>
                <a:gd name="T19" fmla="*/ 41 h 53"/>
                <a:gd name="T20" fmla="*/ 59 w 78"/>
                <a:gd name="T21" fmla="*/ 53 h 53"/>
                <a:gd name="T22" fmla="*/ 57 w 78"/>
                <a:gd name="T23" fmla="*/ 31 h 53"/>
                <a:gd name="T24" fmla="*/ 43 w 78"/>
                <a:gd name="T25" fmla="*/ 48 h 53"/>
                <a:gd name="T26" fmla="*/ 38 w 78"/>
                <a:gd name="T27" fmla="*/ 22 h 53"/>
                <a:gd name="T28" fmla="*/ 26 w 78"/>
                <a:gd name="T29" fmla="*/ 43 h 53"/>
                <a:gd name="T30" fmla="*/ 19 w 78"/>
                <a:gd name="T31" fmla="*/ 27 h 53"/>
                <a:gd name="T32" fmla="*/ 7 w 78"/>
                <a:gd name="T33" fmla="*/ 43 h 53"/>
                <a:gd name="T34" fmla="*/ 0 w 78"/>
                <a:gd name="T35" fmla="*/ 27 h 53"/>
                <a:gd name="T36" fmla="*/ 0 w 78"/>
                <a:gd name="T37" fmla="*/ 27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53">
                  <a:moveTo>
                    <a:pt x="0" y="27"/>
                  </a:moveTo>
                  <a:lnTo>
                    <a:pt x="19" y="0"/>
                  </a:lnTo>
                  <a:lnTo>
                    <a:pt x="31" y="17"/>
                  </a:lnTo>
                  <a:lnTo>
                    <a:pt x="43" y="0"/>
                  </a:lnTo>
                  <a:lnTo>
                    <a:pt x="45" y="22"/>
                  </a:lnTo>
                  <a:lnTo>
                    <a:pt x="57" y="5"/>
                  </a:lnTo>
                  <a:lnTo>
                    <a:pt x="62" y="27"/>
                  </a:lnTo>
                  <a:lnTo>
                    <a:pt x="64" y="5"/>
                  </a:lnTo>
                  <a:lnTo>
                    <a:pt x="78" y="50"/>
                  </a:lnTo>
                  <a:lnTo>
                    <a:pt x="69" y="41"/>
                  </a:lnTo>
                  <a:lnTo>
                    <a:pt x="59" y="53"/>
                  </a:lnTo>
                  <a:lnTo>
                    <a:pt x="57" y="31"/>
                  </a:lnTo>
                  <a:lnTo>
                    <a:pt x="43" y="48"/>
                  </a:lnTo>
                  <a:lnTo>
                    <a:pt x="38" y="22"/>
                  </a:lnTo>
                  <a:lnTo>
                    <a:pt x="26" y="43"/>
                  </a:lnTo>
                  <a:lnTo>
                    <a:pt x="19" y="27"/>
                  </a:lnTo>
                  <a:lnTo>
                    <a:pt x="7" y="43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497"/>
            <p:cNvSpPr>
              <a:spLocks/>
            </p:cNvSpPr>
            <p:nvPr/>
          </p:nvSpPr>
          <p:spPr bwMode="auto">
            <a:xfrm>
              <a:off x="6729" y="4555"/>
              <a:ext cx="133" cy="50"/>
            </a:xfrm>
            <a:custGeom>
              <a:avLst/>
              <a:gdLst>
                <a:gd name="T0" fmla="*/ 7 w 133"/>
                <a:gd name="T1" fmla="*/ 50 h 50"/>
                <a:gd name="T2" fmla="*/ 0 w 133"/>
                <a:gd name="T3" fmla="*/ 28 h 50"/>
                <a:gd name="T4" fmla="*/ 22 w 133"/>
                <a:gd name="T5" fmla="*/ 7 h 50"/>
                <a:gd name="T6" fmla="*/ 26 w 133"/>
                <a:gd name="T7" fmla="*/ 33 h 50"/>
                <a:gd name="T8" fmla="*/ 34 w 133"/>
                <a:gd name="T9" fmla="*/ 9 h 50"/>
                <a:gd name="T10" fmla="*/ 41 w 133"/>
                <a:gd name="T11" fmla="*/ 33 h 50"/>
                <a:gd name="T12" fmla="*/ 57 w 133"/>
                <a:gd name="T13" fmla="*/ 9 h 50"/>
                <a:gd name="T14" fmla="*/ 64 w 133"/>
                <a:gd name="T15" fmla="*/ 33 h 50"/>
                <a:gd name="T16" fmla="*/ 79 w 133"/>
                <a:gd name="T17" fmla="*/ 0 h 50"/>
                <a:gd name="T18" fmla="*/ 81 w 133"/>
                <a:gd name="T19" fmla="*/ 26 h 50"/>
                <a:gd name="T20" fmla="*/ 86 w 133"/>
                <a:gd name="T21" fmla="*/ 2 h 50"/>
                <a:gd name="T22" fmla="*/ 98 w 133"/>
                <a:gd name="T23" fmla="*/ 28 h 50"/>
                <a:gd name="T24" fmla="*/ 117 w 133"/>
                <a:gd name="T25" fmla="*/ 12 h 50"/>
                <a:gd name="T26" fmla="*/ 133 w 133"/>
                <a:gd name="T27" fmla="*/ 40 h 50"/>
                <a:gd name="T28" fmla="*/ 7 w 133"/>
                <a:gd name="T29" fmla="*/ 50 h 50"/>
                <a:gd name="T30" fmla="*/ 7 w 133"/>
                <a:gd name="T31" fmla="*/ 5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50">
                  <a:moveTo>
                    <a:pt x="7" y="50"/>
                  </a:moveTo>
                  <a:lnTo>
                    <a:pt x="0" y="28"/>
                  </a:lnTo>
                  <a:lnTo>
                    <a:pt x="22" y="7"/>
                  </a:lnTo>
                  <a:lnTo>
                    <a:pt x="26" y="33"/>
                  </a:lnTo>
                  <a:lnTo>
                    <a:pt x="34" y="9"/>
                  </a:lnTo>
                  <a:lnTo>
                    <a:pt x="41" y="33"/>
                  </a:lnTo>
                  <a:lnTo>
                    <a:pt x="57" y="9"/>
                  </a:lnTo>
                  <a:lnTo>
                    <a:pt x="64" y="33"/>
                  </a:lnTo>
                  <a:lnTo>
                    <a:pt x="79" y="0"/>
                  </a:lnTo>
                  <a:lnTo>
                    <a:pt x="81" y="26"/>
                  </a:lnTo>
                  <a:lnTo>
                    <a:pt x="86" y="2"/>
                  </a:lnTo>
                  <a:lnTo>
                    <a:pt x="98" y="28"/>
                  </a:lnTo>
                  <a:lnTo>
                    <a:pt x="117" y="12"/>
                  </a:lnTo>
                  <a:lnTo>
                    <a:pt x="133" y="40"/>
                  </a:lnTo>
                  <a:lnTo>
                    <a:pt x="7" y="50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498"/>
            <p:cNvSpPr>
              <a:spLocks/>
            </p:cNvSpPr>
            <p:nvPr/>
          </p:nvSpPr>
          <p:spPr bwMode="auto">
            <a:xfrm>
              <a:off x="6734" y="4483"/>
              <a:ext cx="100" cy="53"/>
            </a:xfrm>
            <a:custGeom>
              <a:avLst/>
              <a:gdLst>
                <a:gd name="T0" fmla="*/ 0 w 100"/>
                <a:gd name="T1" fmla="*/ 29 h 53"/>
                <a:gd name="T2" fmla="*/ 24 w 100"/>
                <a:gd name="T3" fmla="*/ 0 h 53"/>
                <a:gd name="T4" fmla="*/ 26 w 100"/>
                <a:gd name="T5" fmla="*/ 17 h 53"/>
                <a:gd name="T6" fmla="*/ 29 w 100"/>
                <a:gd name="T7" fmla="*/ 3 h 53"/>
                <a:gd name="T8" fmla="*/ 33 w 100"/>
                <a:gd name="T9" fmla="*/ 22 h 53"/>
                <a:gd name="T10" fmla="*/ 48 w 100"/>
                <a:gd name="T11" fmla="*/ 10 h 53"/>
                <a:gd name="T12" fmla="*/ 52 w 100"/>
                <a:gd name="T13" fmla="*/ 22 h 53"/>
                <a:gd name="T14" fmla="*/ 59 w 100"/>
                <a:gd name="T15" fmla="*/ 12 h 53"/>
                <a:gd name="T16" fmla="*/ 62 w 100"/>
                <a:gd name="T17" fmla="*/ 29 h 53"/>
                <a:gd name="T18" fmla="*/ 74 w 100"/>
                <a:gd name="T19" fmla="*/ 19 h 53"/>
                <a:gd name="T20" fmla="*/ 78 w 100"/>
                <a:gd name="T21" fmla="*/ 29 h 53"/>
                <a:gd name="T22" fmla="*/ 88 w 100"/>
                <a:gd name="T23" fmla="*/ 19 h 53"/>
                <a:gd name="T24" fmla="*/ 100 w 100"/>
                <a:gd name="T25" fmla="*/ 48 h 53"/>
                <a:gd name="T26" fmla="*/ 88 w 100"/>
                <a:gd name="T27" fmla="*/ 38 h 53"/>
                <a:gd name="T28" fmla="*/ 81 w 100"/>
                <a:gd name="T29" fmla="*/ 53 h 53"/>
                <a:gd name="T30" fmla="*/ 76 w 100"/>
                <a:gd name="T31" fmla="*/ 38 h 53"/>
                <a:gd name="T32" fmla="*/ 62 w 100"/>
                <a:gd name="T33" fmla="*/ 53 h 53"/>
                <a:gd name="T34" fmla="*/ 62 w 100"/>
                <a:gd name="T35" fmla="*/ 38 h 53"/>
                <a:gd name="T36" fmla="*/ 52 w 100"/>
                <a:gd name="T37" fmla="*/ 48 h 53"/>
                <a:gd name="T38" fmla="*/ 50 w 100"/>
                <a:gd name="T39" fmla="*/ 38 h 53"/>
                <a:gd name="T40" fmla="*/ 36 w 100"/>
                <a:gd name="T41" fmla="*/ 46 h 53"/>
                <a:gd name="T42" fmla="*/ 33 w 100"/>
                <a:gd name="T43" fmla="*/ 31 h 53"/>
                <a:gd name="T44" fmla="*/ 24 w 100"/>
                <a:gd name="T45" fmla="*/ 43 h 53"/>
                <a:gd name="T46" fmla="*/ 21 w 100"/>
                <a:gd name="T47" fmla="*/ 29 h 53"/>
                <a:gd name="T48" fmla="*/ 7 w 100"/>
                <a:gd name="T49" fmla="*/ 38 h 53"/>
                <a:gd name="T50" fmla="*/ 7 w 100"/>
                <a:gd name="T51" fmla="*/ 27 h 53"/>
                <a:gd name="T52" fmla="*/ 0 w 100"/>
                <a:gd name="T53" fmla="*/ 29 h 53"/>
                <a:gd name="T54" fmla="*/ 0 w 100"/>
                <a:gd name="T55" fmla="*/ 29 h 5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0" h="53">
                  <a:moveTo>
                    <a:pt x="0" y="29"/>
                  </a:moveTo>
                  <a:lnTo>
                    <a:pt x="24" y="0"/>
                  </a:lnTo>
                  <a:lnTo>
                    <a:pt x="26" y="17"/>
                  </a:lnTo>
                  <a:lnTo>
                    <a:pt x="29" y="3"/>
                  </a:lnTo>
                  <a:lnTo>
                    <a:pt x="33" y="22"/>
                  </a:lnTo>
                  <a:lnTo>
                    <a:pt x="48" y="10"/>
                  </a:lnTo>
                  <a:lnTo>
                    <a:pt x="52" y="22"/>
                  </a:lnTo>
                  <a:lnTo>
                    <a:pt x="59" y="12"/>
                  </a:lnTo>
                  <a:lnTo>
                    <a:pt x="62" y="29"/>
                  </a:lnTo>
                  <a:lnTo>
                    <a:pt x="74" y="19"/>
                  </a:lnTo>
                  <a:lnTo>
                    <a:pt x="78" y="29"/>
                  </a:lnTo>
                  <a:lnTo>
                    <a:pt x="88" y="19"/>
                  </a:lnTo>
                  <a:lnTo>
                    <a:pt x="100" y="48"/>
                  </a:lnTo>
                  <a:lnTo>
                    <a:pt x="88" y="38"/>
                  </a:lnTo>
                  <a:lnTo>
                    <a:pt x="81" y="53"/>
                  </a:lnTo>
                  <a:lnTo>
                    <a:pt x="76" y="38"/>
                  </a:lnTo>
                  <a:lnTo>
                    <a:pt x="62" y="53"/>
                  </a:lnTo>
                  <a:lnTo>
                    <a:pt x="62" y="38"/>
                  </a:lnTo>
                  <a:lnTo>
                    <a:pt x="52" y="48"/>
                  </a:lnTo>
                  <a:lnTo>
                    <a:pt x="50" y="38"/>
                  </a:lnTo>
                  <a:lnTo>
                    <a:pt x="36" y="46"/>
                  </a:lnTo>
                  <a:lnTo>
                    <a:pt x="33" y="31"/>
                  </a:lnTo>
                  <a:lnTo>
                    <a:pt x="24" y="43"/>
                  </a:lnTo>
                  <a:lnTo>
                    <a:pt x="21" y="29"/>
                  </a:lnTo>
                  <a:lnTo>
                    <a:pt x="7" y="38"/>
                  </a:lnTo>
                  <a:lnTo>
                    <a:pt x="7" y="2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499"/>
            <p:cNvSpPr>
              <a:spLocks/>
            </p:cNvSpPr>
            <p:nvPr/>
          </p:nvSpPr>
          <p:spPr bwMode="auto">
            <a:xfrm>
              <a:off x="6793" y="4519"/>
              <a:ext cx="98" cy="64"/>
            </a:xfrm>
            <a:custGeom>
              <a:avLst/>
              <a:gdLst>
                <a:gd name="T0" fmla="*/ 3 w 98"/>
                <a:gd name="T1" fmla="*/ 17 h 64"/>
                <a:gd name="T2" fmla="*/ 17 w 98"/>
                <a:gd name="T3" fmla="*/ 0 h 64"/>
                <a:gd name="T4" fmla="*/ 19 w 98"/>
                <a:gd name="T5" fmla="*/ 19 h 64"/>
                <a:gd name="T6" fmla="*/ 34 w 98"/>
                <a:gd name="T7" fmla="*/ 7 h 64"/>
                <a:gd name="T8" fmla="*/ 36 w 98"/>
                <a:gd name="T9" fmla="*/ 21 h 64"/>
                <a:gd name="T10" fmla="*/ 46 w 98"/>
                <a:gd name="T11" fmla="*/ 12 h 64"/>
                <a:gd name="T12" fmla="*/ 53 w 98"/>
                <a:gd name="T13" fmla="*/ 24 h 64"/>
                <a:gd name="T14" fmla="*/ 62 w 98"/>
                <a:gd name="T15" fmla="*/ 19 h 64"/>
                <a:gd name="T16" fmla="*/ 67 w 98"/>
                <a:gd name="T17" fmla="*/ 33 h 64"/>
                <a:gd name="T18" fmla="*/ 74 w 98"/>
                <a:gd name="T19" fmla="*/ 24 h 64"/>
                <a:gd name="T20" fmla="*/ 81 w 98"/>
                <a:gd name="T21" fmla="*/ 38 h 64"/>
                <a:gd name="T22" fmla="*/ 93 w 98"/>
                <a:gd name="T23" fmla="*/ 36 h 64"/>
                <a:gd name="T24" fmla="*/ 98 w 98"/>
                <a:gd name="T25" fmla="*/ 52 h 64"/>
                <a:gd name="T26" fmla="*/ 81 w 98"/>
                <a:gd name="T27" fmla="*/ 64 h 64"/>
                <a:gd name="T28" fmla="*/ 79 w 98"/>
                <a:gd name="T29" fmla="*/ 55 h 64"/>
                <a:gd name="T30" fmla="*/ 69 w 98"/>
                <a:gd name="T31" fmla="*/ 62 h 64"/>
                <a:gd name="T32" fmla="*/ 69 w 98"/>
                <a:gd name="T33" fmla="*/ 45 h 64"/>
                <a:gd name="T34" fmla="*/ 53 w 98"/>
                <a:gd name="T35" fmla="*/ 55 h 64"/>
                <a:gd name="T36" fmla="*/ 53 w 98"/>
                <a:gd name="T37" fmla="*/ 38 h 64"/>
                <a:gd name="T38" fmla="*/ 41 w 98"/>
                <a:gd name="T39" fmla="*/ 48 h 64"/>
                <a:gd name="T40" fmla="*/ 41 w 98"/>
                <a:gd name="T41" fmla="*/ 36 h 64"/>
                <a:gd name="T42" fmla="*/ 27 w 98"/>
                <a:gd name="T43" fmla="*/ 45 h 64"/>
                <a:gd name="T44" fmla="*/ 27 w 98"/>
                <a:gd name="T45" fmla="*/ 24 h 64"/>
                <a:gd name="T46" fmla="*/ 15 w 98"/>
                <a:gd name="T47" fmla="*/ 38 h 64"/>
                <a:gd name="T48" fmla="*/ 10 w 98"/>
                <a:gd name="T49" fmla="*/ 24 h 64"/>
                <a:gd name="T50" fmla="*/ 0 w 98"/>
                <a:gd name="T51" fmla="*/ 33 h 64"/>
                <a:gd name="T52" fmla="*/ 3 w 98"/>
                <a:gd name="T53" fmla="*/ 17 h 64"/>
                <a:gd name="T54" fmla="*/ 3 w 98"/>
                <a:gd name="T55" fmla="*/ 17 h 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8" h="64">
                  <a:moveTo>
                    <a:pt x="3" y="17"/>
                  </a:moveTo>
                  <a:lnTo>
                    <a:pt x="17" y="0"/>
                  </a:lnTo>
                  <a:lnTo>
                    <a:pt x="19" y="19"/>
                  </a:lnTo>
                  <a:lnTo>
                    <a:pt x="34" y="7"/>
                  </a:lnTo>
                  <a:lnTo>
                    <a:pt x="36" y="21"/>
                  </a:lnTo>
                  <a:lnTo>
                    <a:pt x="46" y="12"/>
                  </a:lnTo>
                  <a:lnTo>
                    <a:pt x="53" y="24"/>
                  </a:lnTo>
                  <a:lnTo>
                    <a:pt x="62" y="19"/>
                  </a:lnTo>
                  <a:lnTo>
                    <a:pt x="67" y="33"/>
                  </a:lnTo>
                  <a:lnTo>
                    <a:pt x="74" y="24"/>
                  </a:lnTo>
                  <a:lnTo>
                    <a:pt x="81" y="38"/>
                  </a:lnTo>
                  <a:lnTo>
                    <a:pt x="93" y="36"/>
                  </a:lnTo>
                  <a:lnTo>
                    <a:pt x="98" y="52"/>
                  </a:lnTo>
                  <a:lnTo>
                    <a:pt x="81" y="64"/>
                  </a:lnTo>
                  <a:lnTo>
                    <a:pt x="79" y="55"/>
                  </a:lnTo>
                  <a:lnTo>
                    <a:pt x="69" y="62"/>
                  </a:lnTo>
                  <a:lnTo>
                    <a:pt x="69" y="45"/>
                  </a:lnTo>
                  <a:lnTo>
                    <a:pt x="53" y="55"/>
                  </a:lnTo>
                  <a:lnTo>
                    <a:pt x="53" y="38"/>
                  </a:lnTo>
                  <a:lnTo>
                    <a:pt x="41" y="48"/>
                  </a:lnTo>
                  <a:lnTo>
                    <a:pt x="41" y="36"/>
                  </a:lnTo>
                  <a:lnTo>
                    <a:pt x="27" y="45"/>
                  </a:lnTo>
                  <a:lnTo>
                    <a:pt x="27" y="24"/>
                  </a:lnTo>
                  <a:lnTo>
                    <a:pt x="15" y="38"/>
                  </a:lnTo>
                  <a:lnTo>
                    <a:pt x="10" y="24"/>
                  </a:lnTo>
                  <a:lnTo>
                    <a:pt x="0" y="33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500"/>
            <p:cNvSpPr>
              <a:spLocks/>
            </p:cNvSpPr>
            <p:nvPr/>
          </p:nvSpPr>
          <p:spPr bwMode="auto">
            <a:xfrm>
              <a:off x="6820" y="4479"/>
              <a:ext cx="73" cy="40"/>
            </a:xfrm>
            <a:custGeom>
              <a:avLst/>
              <a:gdLst>
                <a:gd name="T0" fmla="*/ 2 w 73"/>
                <a:gd name="T1" fmla="*/ 23 h 40"/>
                <a:gd name="T2" fmla="*/ 2 w 73"/>
                <a:gd name="T3" fmla="*/ 4 h 40"/>
                <a:gd name="T4" fmla="*/ 9 w 73"/>
                <a:gd name="T5" fmla="*/ 16 h 40"/>
                <a:gd name="T6" fmla="*/ 16 w 73"/>
                <a:gd name="T7" fmla="*/ 7 h 40"/>
                <a:gd name="T8" fmla="*/ 26 w 73"/>
                <a:gd name="T9" fmla="*/ 21 h 40"/>
                <a:gd name="T10" fmla="*/ 26 w 73"/>
                <a:gd name="T11" fmla="*/ 4 h 40"/>
                <a:gd name="T12" fmla="*/ 33 w 73"/>
                <a:gd name="T13" fmla="*/ 14 h 40"/>
                <a:gd name="T14" fmla="*/ 40 w 73"/>
                <a:gd name="T15" fmla="*/ 0 h 40"/>
                <a:gd name="T16" fmla="*/ 47 w 73"/>
                <a:gd name="T17" fmla="*/ 16 h 40"/>
                <a:gd name="T18" fmla="*/ 47 w 73"/>
                <a:gd name="T19" fmla="*/ 4 h 40"/>
                <a:gd name="T20" fmla="*/ 54 w 73"/>
                <a:gd name="T21" fmla="*/ 14 h 40"/>
                <a:gd name="T22" fmla="*/ 59 w 73"/>
                <a:gd name="T23" fmla="*/ 4 h 40"/>
                <a:gd name="T24" fmla="*/ 73 w 73"/>
                <a:gd name="T25" fmla="*/ 9 h 40"/>
                <a:gd name="T26" fmla="*/ 66 w 73"/>
                <a:gd name="T27" fmla="*/ 31 h 40"/>
                <a:gd name="T28" fmla="*/ 59 w 73"/>
                <a:gd name="T29" fmla="*/ 23 h 40"/>
                <a:gd name="T30" fmla="*/ 52 w 73"/>
                <a:gd name="T31" fmla="*/ 33 h 40"/>
                <a:gd name="T32" fmla="*/ 45 w 73"/>
                <a:gd name="T33" fmla="*/ 23 h 40"/>
                <a:gd name="T34" fmla="*/ 40 w 73"/>
                <a:gd name="T35" fmla="*/ 33 h 40"/>
                <a:gd name="T36" fmla="*/ 35 w 73"/>
                <a:gd name="T37" fmla="*/ 23 h 40"/>
                <a:gd name="T38" fmla="*/ 33 w 73"/>
                <a:gd name="T39" fmla="*/ 35 h 40"/>
                <a:gd name="T40" fmla="*/ 19 w 73"/>
                <a:gd name="T41" fmla="*/ 26 h 40"/>
                <a:gd name="T42" fmla="*/ 14 w 73"/>
                <a:gd name="T43" fmla="*/ 40 h 40"/>
                <a:gd name="T44" fmla="*/ 9 w 73"/>
                <a:gd name="T45" fmla="*/ 31 h 40"/>
                <a:gd name="T46" fmla="*/ 0 w 73"/>
                <a:gd name="T47" fmla="*/ 35 h 40"/>
                <a:gd name="T48" fmla="*/ 2 w 73"/>
                <a:gd name="T49" fmla="*/ 23 h 40"/>
                <a:gd name="T50" fmla="*/ 2 w 73"/>
                <a:gd name="T51" fmla="*/ 23 h 4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40">
                  <a:moveTo>
                    <a:pt x="2" y="23"/>
                  </a:moveTo>
                  <a:lnTo>
                    <a:pt x="2" y="4"/>
                  </a:lnTo>
                  <a:lnTo>
                    <a:pt x="9" y="16"/>
                  </a:lnTo>
                  <a:lnTo>
                    <a:pt x="16" y="7"/>
                  </a:lnTo>
                  <a:lnTo>
                    <a:pt x="26" y="21"/>
                  </a:lnTo>
                  <a:lnTo>
                    <a:pt x="26" y="4"/>
                  </a:lnTo>
                  <a:lnTo>
                    <a:pt x="33" y="14"/>
                  </a:lnTo>
                  <a:lnTo>
                    <a:pt x="40" y="0"/>
                  </a:lnTo>
                  <a:lnTo>
                    <a:pt x="47" y="16"/>
                  </a:lnTo>
                  <a:lnTo>
                    <a:pt x="47" y="4"/>
                  </a:lnTo>
                  <a:lnTo>
                    <a:pt x="54" y="14"/>
                  </a:lnTo>
                  <a:lnTo>
                    <a:pt x="59" y="4"/>
                  </a:lnTo>
                  <a:lnTo>
                    <a:pt x="73" y="9"/>
                  </a:lnTo>
                  <a:lnTo>
                    <a:pt x="66" y="31"/>
                  </a:lnTo>
                  <a:lnTo>
                    <a:pt x="59" y="23"/>
                  </a:lnTo>
                  <a:lnTo>
                    <a:pt x="52" y="33"/>
                  </a:lnTo>
                  <a:lnTo>
                    <a:pt x="45" y="23"/>
                  </a:lnTo>
                  <a:lnTo>
                    <a:pt x="40" y="33"/>
                  </a:lnTo>
                  <a:lnTo>
                    <a:pt x="35" y="23"/>
                  </a:lnTo>
                  <a:lnTo>
                    <a:pt x="33" y="35"/>
                  </a:lnTo>
                  <a:lnTo>
                    <a:pt x="19" y="26"/>
                  </a:lnTo>
                  <a:lnTo>
                    <a:pt x="14" y="40"/>
                  </a:lnTo>
                  <a:lnTo>
                    <a:pt x="9" y="31"/>
                  </a:lnTo>
                  <a:lnTo>
                    <a:pt x="0" y="35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501"/>
            <p:cNvSpPr>
              <a:spLocks/>
            </p:cNvSpPr>
            <p:nvPr/>
          </p:nvSpPr>
          <p:spPr bwMode="auto">
            <a:xfrm>
              <a:off x="6855" y="4450"/>
              <a:ext cx="98" cy="45"/>
            </a:xfrm>
            <a:custGeom>
              <a:avLst/>
              <a:gdLst>
                <a:gd name="T0" fmla="*/ 0 w 98"/>
                <a:gd name="T1" fmla="*/ 24 h 45"/>
                <a:gd name="T2" fmla="*/ 10 w 98"/>
                <a:gd name="T3" fmla="*/ 0 h 45"/>
                <a:gd name="T4" fmla="*/ 19 w 98"/>
                <a:gd name="T5" fmla="*/ 17 h 45"/>
                <a:gd name="T6" fmla="*/ 34 w 98"/>
                <a:gd name="T7" fmla="*/ 0 h 45"/>
                <a:gd name="T8" fmla="*/ 38 w 98"/>
                <a:gd name="T9" fmla="*/ 17 h 45"/>
                <a:gd name="T10" fmla="*/ 48 w 98"/>
                <a:gd name="T11" fmla="*/ 0 h 45"/>
                <a:gd name="T12" fmla="*/ 60 w 98"/>
                <a:gd name="T13" fmla="*/ 17 h 45"/>
                <a:gd name="T14" fmla="*/ 64 w 98"/>
                <a:gd name="T15" fmla="*/ 2 h 45"/>
                <a:gd name="T16" fmla="*/ 72 w 98"/>
                <a:gd name="T17" fmla="*/ 19 h 45"/>
                <a:gd name="T18" fmla="*/ 86 w 98"/>
                <a:gd name="T19" fmla="*/ 7 h 45"/>
                <a:gd name="T20" fmla="*/ 98 w 98"/>
                <a:gd name="T21" fmla="*/ 24 h 45"/>
                <a:gd name="T22" fmla="*/ 79 w 98"/>
                <a:gd name="T23" fmla="*/ 45 h 45"/>
                <a:gd name="T24" fmla="*/ 72 w 98"/>
                <a:gd name="T25" fmla="*/ 29 h 45"/>
                <a:gd name="T26" fmla="*/ 64 w 98"/>
                <a:gd name="T27" fmla="*/ 43 h 45"/>
                <a:gd name="T28" fmla="*/ 62 w 98"/>
                <a:gd name="T29" fmla="*/ 29 h 45"/>
                <a:gd name="T30" fmla="*/ 48 w 98"/>
                <a:gd name="T31" fmla="*/ 43 h 45"/>
                <a:gd name="T32" fmla="*/ 48 w 98"/>
                <a:gd name="T33" fmla="*/ 26 h 45"/>
                <a:gd name="T34" fmla="*/ 38 w 98"/>
                <a:gd name="T35" fmla="*/ 43 h 45"/>
                <a:gd name="T36" fmla="*/ 34 w 98"/>
                <a:gd name="T37" fmla="*/ 26 h 45"/>
                <a:gd name="T38" fmla="*/ 19 w 98"/>
                <a:gd name="T39" fmla="*/ 43 h 45"/>
                <a:gd name="T40" fmla="*/ 17 w 98"/>
                <a:gd name="T41" fmla="*/ 24 h 45"/>
                <a:gd name="T42" fmla="*/ 0 w 98"/>
                <a:gd name="T43" fmla="*/ 43 h 45"/>
                <a:gd name="T44" fmla="*/ 0 w 98"/>
                <a:gd name="T45" fmla="*/ 24 h 45"/>
                <a:gd name="T46" fmla="*/ 0 w 98"/>
                <a:gd name="T47" fmla="*/ 24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5">
                  <a:moveTo>
                    <a:pt x="0" y="24"/>
                  </a:moveTo>
                  <a:lnTo>
                    <a:pt x="10" y="0"/>
                  </a:lnTo>
                  <a:lnTo>
                    <a:pt x="19" y="17"/>
                  </a:lnTo>
                  <a:lnTo>
                    <a:pt x="34" y="0"/>
                  </a:lnTo>
                  <a:lnTo>
                    <a:pt x="38" y="17"/>
                  </a:lnTo>
                  <a:lnTo>
                    <a:pt x="48" y="0"/>
                  </a:lnTo>
                  <a:lnTo>
                    <a:pt x="60" y="17"/>
                  </a:lnTo>
                  <a:lnTo>
                    <a:pt x="64" y="2"/>
                  </a:lnTo>
                  <a:lnTo>
                    <a:pt x="72" y="19"/>
                  </a:lnTo>
                  <a:lnTo>
                    <a:pt x="86" y="7"/>
                  </a:lnTo>
                  <a:lnTo>
                    <a:pt x="98" y="24"/>
                  </a:lnTo>
                  <a:lnTo>
                    <a:pt x="79" y="45"/>
                  </a:lnTo>
                  <a:lnTo>
                    <a:pt x="72" y="29"/>
                  </a:lnTo>
                  <a:lnTo>
                    <a:pt x="64" y="43"/>
                  </a:lnTo>
                  <a:lnTo>
                    <a:pt x="62" y="29"/>
                  </a:lnTo>
                  <a:lnTo>
                    <a:pt x="48" y="43"/>
                  </a:lnTo>
                  <a:lnTo>
                    <a:pt x="48" y="26"/>
                  </a:lnTo>
                  <a:lnTo>
                    <a:pt x="38" y="43"/>
                  </a:lnTo>
                  <a:lnTo>
                    <a:pt x="34" y="26"/>
                  </a:lnTo>
                  <a:lnTo>
                    <a:pt x="19" y="43"/>
                  </a:lnTo>
                  <a:lnTo>
                    <a:pt x="17" y="24"/>
                  </a:lnTo>
                  <a:lnTo>
                    <a:pt x="0" y="43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502"/>
            <p:cNvSpPr>
              <a:spLocks/>
            </p:cNvSpPr>
            <p:nvPr/>
          </p:nvSpPr>
          <p:spPr bwMode="auto">
            <a:xfrm>
              <a:off x="6903" y="4476"/>
              <a:ext cx="76" cy="53"/>
            </a:xfrm>
            <a:custGeom>
              <a:avLst/>
              <a:gdLst>
                <a:gd name="T0" fmla="*/ 76 w 76"/>
                <a:gd name="T1" fmla="*/ 26 h 53"/>
                <a:gd name="T2" fmla="*/ 59 w 76"/>
                <a:gd name="T3" fmla="*/ 53 h 53"/>
                <a:gd name="T4" fmla="*/ 50 w 76"/>
                <a:gd name="T5" fmla="*/ 36 h 53"/>
                <a:gd name="T6" fmla="*/ 38 w 76"/>
                <a:gd name="T7" fmla="*/ 53 h 53"/>
                <a:gd name="T8" fmla="*/ 35 w 76"/>
                <a:gd name="T9" fmla="*/ 34 h 53"/>
                <a:gd name="T10" fmla="*/ 24 w 76"/>
                <a:gd name="T11" fmla="*/ 50 h 53"/>
                <a:gd name="T12" fmla="*/ 16 w 76"/>
                <a:gd name="T13" fmla="*/ 26 h 53"/>
                <a:gd name="T14" fmla="*/ 14 w 76"/>
                <a:gd name="T15" fmla="*/ 50 h 53"/>
                <a:gd name="T16" fmla="*/ 0 w 76"/>
                <a:gd name="T17" fmla="*/ 7 h 53"/>
                <a:gd name="T18" fmla="*/ 12 w 76"/>
                <a:gd name="T19" fmla="*/ 17 h 53"/>
                <a:gd name="T20" fmla="*/ 16 w 76"/>
                <a:gd name="T21" fmla="*/ 0 h 53"/>
                <a:gd name="T22" fmla="*/ 24 w 76"/>
                <a:gd name="T23" fmla="*/ 24 h 53"/>
                <a:gd name="T24" fmla="*/ 38 w 76"/>
                <a:gd name="T25" fmla="*/ 7 h 53"/>
                <a:gd name="T26" fmla="*/ 40 w 76"/>
                <a:gd name="T27" fmla="*/ 34 h 53"/>
                <a:gd name="T28" fmla="*/ 52 w 76"/>
                <a:gd name="T29" fmla="*/ 10 h 53"/>
                <a:gd name="T30" fmla="*/ 59 w 76"/>
                <a:gd name="T31" fmla="*/ 26 h 53"/>
                <a:gd name="T32" fmla="*/ 73 w 76"/>
                <a:gd name="T33" fmla="*/ 10 h 53"/>
                <a:gd name="T34" fmla="*/ 76 w 76"/>
                <a:gd name="T35" fmla="*/ 26 h 53"/>
                <a:gd name="T36" fmla="*/ 76 w 76"/>
                <a:gd name="T37" fmla="*/ 26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3">
                  <a:moveTo>
                    <a:pt x="76" y="26"/>
                  </a:moveTo>
                  <a:lnTo>
                    <a:pt x="59" y="53"/>
                  </a:lnTo>
                  <a:lnTo>
                    <a:pt x="50" y="36"/>
                  </a:lnTo>
                  <a:lnTo>
                    <a:pt x="38" y="53"/>
                  </a:lnTo>
                  <a:lnTo>
                    <a:pt x="35" y="34"/>
                  </a:lnTo>
                  <a:lnTo>
                    <a:pt x="24" y="50"/>
                  </a:lnTo>
                  <a:lnTo>
                    <a:pt x="16" y="26"/>
                  </a:lnTo>
                  <a:lnTo>
                    <a:pt x="14" y="50"/>
                  </a:lnTo>
                  <a:lnTo>
                    <a:pt x="0" y="7"/>
                  </a:lnTo>
                  <a:lnTo>
                    <a:pt x="12" y="17"/>
                  </a:lnTo>
                  <a:lnTo>
                    <a:pt x="16" y="0"/>
                  </a:lnTo>
                  <a:lnTo>
                    <a:pt x="24" y="24"/>
                  </a:lnTo>
                  <a:lnTo>
                    <a:pt x="38" y="7"/>
                  </a:lnTo>
                  <a:lnTo>
                    <a:pt x="40" y="34"/>
                  </a:lnTo>
                  <a:lnTo>
                    <a:pt x="52" y="10"/>
                  </a:lnTo>
                  <a:lnTo>
                    <a:pt x="59" y="26"/>
                  </a:lnTo>
                  <a:lnTo>
                    <a:pt x="73" y="10"/>
                  </a:lnTo>
                  <a:lnTo>
                    <a:pt x="76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503"/>
            <p:cNvSpPr>
              <a:spLocks/>
            </p:cNvSpPr>
            <p:nvPr/>
          </p:nvSpPr>
          <p:spPr bwMode="auto">
            <a:xfrm>
              <a:off x="6898" y="4405"/>
              <a:ext cx="71" cy="36"/>
            </a:xfrm>
            <a:custGeom>
              <a:avLst/>
              <a:gdLst>
                <a:gd name="T0" fmla="*/ 69 w 71"/>
                <a:gd name="T1" fmla="*/ 12 h 36"/>
                <a:gd name="T2" fmla="*/ 69 w 71"/>
                <a:gd name="T3" fmla="*/ 31 h 36"/>
                <a:gd name="T4" fmla="*/ 62 w 71"/>
                <a:gd name="T5" fmla="*/ 19 h 36"/>
                <a:gd name="T6" fmla="*/ 55 w 71"/>
                <a:gd name="T7" fmla="*/ 31 h 36"/>
                <a:gd name="T8" fmla="*/ 48 w 71"/>
                <a:gd name="T9" fmla="*/ 17 h 36"/>
                <a:gd name="T10" fmla="*/ 45 w 71"/>
                <a:gd name="T11" fmla="*/ 36 h 36"/>
                <a:gd name="T12" fmla="*/ 40 w 71"/>
                <a:gd name="T13" fmla="*/ 21 h 36"/>
                <a:gd name="T14" fmla="*/ 36 w 71"/>
                <a:gd name="T15" fmla="*/ 36 h 36"/>
                <a:gd name="T16" fmla="*/ 26 w 71"/>
                <a:gd name="T17" fmla="*/ 21 h 36"/>
                <a:gd name="T18" fmla="*/ 21 w 71"/>
                <a:gd name="T19" fmla="*/ 31 h 36"/>
                <a:gd name="T20" fmla="*/ 17 w 71"/>
                <a:gd name="T21" fmla="*/ 21 h 36"/>
                <a:gd name="T22" fmla="*/ 14 w 71"/>
                <a:gd name="T23" fmla="*/ 31 h 36"/>
                <a:gd name="T24" fmla="*/ 0 w 71"/>
                <a:gd name="T25" fmla="*/ 26 h 36"/>
                <a:gd name="T26" fmla="*/ 10 w 71"/>
                <a:gd name="T27" fmla="*/ 9 h 36"/>
                <a:gd name="T28" fmla="*/ 17 w 71"/>
                <a:gd name="T29" fmla="*/ 17 h 36"/>
                <a:gd name="T30" fmla="*/ 19 w 71"/>
                <a:gd name="T31" fmla="*/ 5 h 36"/>
                <a:gd name="T32" fmla="*/ 26 w 71"/>
                <a:gd name="T33" fmla="*/ 12 h 36"/>
                <a:gd name="T34" fmla="*/ 31 w 71"/>
                <a:gd name="T35" fmla="*/ 2 h 36"/>
                <a:gd name="T36" fmla="*/ 40 w 71"/>
                <a:gd name="T37" fmla="*/ 12 h 36"/>
                <a:gd name="T38" fmla="*/ 43 w 71"/>
                <a:gd name="T39" fmla="*/ 0 h 36"/>
                <a:gd name="T40" fmla="*/ 55 w 71"/>
                <a:gd name="T41" fmla="*/ 9 h 36"/>
                <a:gd name="T42" fmla="*/ 57 w 71"/>
                <a:gd name="T43" fmla="*/ 0 h 36"/>
                <a:gd name="T44" fmla="*/ 62 w 71"/>
                <a:gd name="T45" fmla="*/ 5 h 36"/>
                <a:gd name="T46" fmla="*/ 71 w 71"/>
                <a:gd name="T47" fmla="*/ 0 h 36"/>
                <a:gd name="T48" fmla="*/ 69 w 71"/>
                <a:gd name="T49" fmla="*/ 12 h 36"/>
                <a:gd name="T50" fmla="*/ 69 w 71"/>
                <a:gd name="T51" fmla="*/ 12 h 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36">
                  <a:moveTo>
                    <a:pt x="69" y="12"/>
                  </a:moveTo>
                  <a:lnTo>
                    <a:pt x="69" y="31"/>
                  </a:lnTo>
                  <a:lnTo>
                    <a:pt x="62" y="19"/>
                  </a:lnTo>
                  <a:lnTo>
                    <a:pt x="55" y="31"/>
                  </a:lnTo>
                  <a:lnTo>
                    <a:pt x="48" y="17"/>
                  </a:lnTo>
                  <a:lnTo>
                    <a:pt x="45" y="36"/>
                  </a:lnTo>
                  <a:lnTo>
                    <a:pt x="40" y="21"/>
                  </a:lnTo>
                  <a:lnTo>
                    <a:pt x="36" y="36"/>
                  </a:lnTo>
                  <a:lnTo>
                    <a:pt x="26" y="21"/>
                  </a:lnTo>
                  <a:lnTo>
                    <a:pt x="21" y="31"/>
                  </a:lnTo>
                  <a:lnTo>
                    <a:pt x="17" y="21"/>
                  </a:lnTo>
                  <a:lnTo>
                    <a:pt x="14" y="31"/>
                  </a:lnTo>
                  <a:lnTo>
                    <a:pt x="0" y="26"/>
                  </a:lnTo>
                  <a:lnTo>
                    <a:pt x="10" y="9"/>
                  </a:lnTo>
                  <a:lnTo>
                    <a:pt x="17" y="17"/>
                  </a:lnTo>
                  <a:lnTo>
                    <a:pt x="19" y="5"/>
                  </a:lnTo>
                  <a:lnTo>
                    <a:pt x="26" y="12"/>
                  </a:lnTo>
                  <a:lnTo>
                    <a:pt x="31" y="2"/>
                  </a:lnTo>
                  <a:lnTo>
                    <a:pt x="40" y="12"/>
                  </a:lnTo>
                  <a:lnTo>
                    <a:pt x="43" y="0"/>
                  </a:lnTo>
                  <a:lnTo>
                    <a:pt x="55" y="9"/>
                  </a:lnTo>
                  <a:lnTo>
                    <a:pt x="57" y="0"/>
                  </a:lnTo>
                  <a:lnTo>
                    <a:pt x="62" y="5"/>
                  </a:lnTo>
                  <a:lnTo>
                    <a:pt x="71" y="0"/>
                  </a:lnTo>
                  <a:lnTo>
                    <a:pt x="69" y="12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504"/>
            <p:cNvSpPr>
              <a:spLocks/>
            </p:cNvSpPr>
            <p:nvPr/>
          </p:nvSpPr>
          <p:spPr bwMode="auto">
            <a:xfrm>
              <a:off x="6829" y="4505"/>
              <a:ext cx="95" cy="47"/>
            </a:xfrm>
            <a:custGeom>
              <a:avLst/>
              <a:gdLst>
                <a:gd name="T0" fmla="*/ 95 w 95"/>
                <a:gd name="T1" fmla="*/ 24 h 47"/>
                <a:gd name="T2" fmla="*/ 88 w 95"/>
                <a:gd name="T3" fmla="*/ 47 h 47"/>
                <a:gd name="T4" fmla="*/ 79 w 95"/>
                <a:gd name="T5" fmla="*/ 31 h 47"/>
                <a:gd name="T6" fmla="*/ 64 w 95"/>
                <a:gd name="T7" fmla="*/ 47 h 47"/>
                <a:gd name="T8" fmla="*/ 60 w 95"/>
                <a:gd name="T9" fmla="*/ 31 h 47"/>
                <a:gd name="T10" fmla="*/ 45 w 95"/>
                <a:gd name="T11" fmla="*/ 47 h 47"/>
                <a:gd name="T12" fmla="*/ 38 w 95"/>
                <a:gd name="T13" fmla="*/ 31 h 47"/>
                <a:gd name="T14" fmla="*/ 31 w 95"/>
                <a:gd name="T15" fmla="*/ 43 h 47"/>
                <a:gd name="T16" fmla="*/ 24 w 95"/>
                <a:gd name="T17" fmla="*/ 26 h 47"/>
                <a:gd name="T18" fmla="*/ 12 w 95"/>
                <a:gd name="T19" fmla="*/ 38 h 47"/>
                <a:gd name="T20" fmla="*/ 0 w 95"/>
                <a:gd name="T21" fmla="*/ 24 h 47"/>
                <a:gd name="T22" fmla="*/ 17 w 95"/>
                <a:gd name="T23" fmla="*/ 0 h 47"/>
                <a:gd name="T24" fmla="*/ 24 w 95"/>
                <a:gd name="T25" fmla="*/ 16 h 47"/>
                <a:gd name="T26" fmla="*/ 33 w 95"/>
                <a:gd name="T27" fmla="*/ 5 h 47"/>
                <a:gd name="T28" fmla="*/ 36 w 95"/>
                <a:gd name="T29" fmla="*/ 16 h 47"/>
                <a:gd name="T30" fmla="*/ 45 w 95"/>
                <a:gd name="T31" fmla="*/ 5 h 47"/>
                <a:gd name="T32" fmla="*/ 50 w 95"/>
                <a:gd name="T33" fmla="*/ 21 h 47"/>
                <a:gd name="T34" fmla="*/ 60 w 95"/>
                <a:gd name="T35" fmla="*/ 5 h 47"/>
                <a:gd name="T36" fmla="*/ 64 w 95"/>
                <a:gd name="T37" fmla="*/ 21 h 47"/>
                <a:gd name="T38" fmla="*/ 79 w 95"/>
                <a:gd name="T39" fmla="*/ 5 h 47"/>
                <a:gd name="T40" fmla="*/ 83 w 95"/>
                <a:gd name="T41" fmla="*/ 24 h 47"/>
                <a:gd name="T42" fmla="*/ 95 w 95"/>
                <a:gd name="T43" fmla="*/ 5 h 47"/>
                <a:gd name="T44" fmla="*/ 95 w 95"/>
                <a:gd name="T45" fmla="*/ 24 h 47"/>
                <a:gd name="T46" fmla="*/ 95 w 95"/>
                <a:gd name="T47" fmla="*/ 24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47">
                  <a:moveTo>
                    <a:pt x="95" y="24"/>
                  </a:moveTo>
                  <a:lnTo>
                    <a:pt x="88" y="47"/>
                  </a:lnTo>
                  <a:lnTo>
                    <a:pt x="79" y="31"/>
                  </a:lnTo>
                  <a:lnTo>
                    <a:pt x="64" y="47"/>
                  </a:lnTo>
                  <a:lnTo>
                    <a:pt x="60" y="31"/>
                  </a:lnTo>
                  <a:lnTo>
                    <a:pt x="45" y="47"/>
                  </a:lnTo>
                  <a:lnTo>
                    <a:pt x="38" y="31"/>
                  </a:lnTo>
                  <a:lnTo>
                    <a:pt x="31" y="43"/>
                  </a:lnTo>
                  <a:lnTo>
                    <a:pt x="24" y="26"/>
                  </a:lnTo>
                  <a:lnTo>
                    <a:pt x="12" y="38"/>
                  </a:lnTo>
                  <a:lnTo>
                    <a:pt x="0" y="24"/>
                  </a:lnTo>
                  <a:lnTo>
                    <a:pt x="17" y="0"/>
                  </a:lnTo>
                  <a:lnTo>
                    <a:pt x="24" y="16"/>
                  </a:lnTo>
                  <a:lnTo>
                    <a:pt x="33" y="5"/>
                  </a:lnTo>
                  <a:lnTo>
                    <a:pt x="36" y="16"/>
                  </a:lnTo>
                  <a:lnTo>
                    <a:pt x="45" y="5"/>
                  </a:lnTo>
                  <a:lnTo>
                    <a:pt x="50" y="21"/>
                  </a:lnTo>
                  <a:lnTo>
                    <a:pt x="60" y="5"/>
                  </a:lnTo>
                  <a:lnTo>
                    <a:pt x="64" y="21"/>
                  </a:lnTo>
                  <a:lnTo>
                    <a:pt x="79" y="5"/>
                  </a:lnTo>
                  <a:lnTo>
                    <a:pt x="83" y="24"/>
                  </a:lnTo>
                  <a:lnTo>
                    <a:pt x="95" y="5"/>
                  </a:lnTo>
                  <a:lnTo>
                    <a:pt x="95" y="24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505"/>
            <p:cNvSpPr>
              <a:spLocks/>
            </p:cNvSpPr>
            <p:nvPr/>
          </p:nvSpPr>
          <p:spPr bwMode="auto">
            <a:xfrm>
              <a:off x="6991" y="4327"/>
              <a:ext cx="168" cy="42"/>
            </a:xfrm>
            <a:custGeom>
              <a:avLst/>
              <a:gdLst>
                <a:gd name="T0" fmla="*/ 12 w 168"/>
                <a:gd name="T1" fmla="*/ 16 h 42"/>
                <a:gd name="T2" fmla="*/ 21 w 168"/>
                <a:gd name="T3" fmla="*/ 4 h 42"/>
                <a:gd name="T4" fmla="*/ 31 w 168"/>
                <a:gd name="T5" fmla="*/ 16 h 42"/>
                <a:gd name="T6" fmla="*/ 40 w 168"/>
                <a:gd name="T7" fmla="*/ 2 h 42"/>
                <a:gd name="T8" fmla="*/ 50 w 168"/>
                <a:gd name="T9" fmla="*/ 11 h 42"/>
                <a:gd name="T10" fmla="*/ 57 w 168"/>
                <a:gd name="T11" fmla="*/ 0 h 42"/>
                <a:gd name="T12" fmla="*/ 66 w 168"/>
                <a:gd name="T13" fmla="*/ 16 h 42"/>
                <a:gd name="T14" fmla="*/ 76 w 168"/>
                <a:gd name="T15" fmla="*/ 2 h 42"/>
                <a:gd name="T16" fmla="*/ 85 w 168"/>
                <a:gd name="T17" fmla="*/ 16 h 42"/>
                <a:gd name="T18" fmla="*/ 102 w 168"/>
                <a:gd name="T19" fmla="*/ 2 h 42"/>
                <a:gd name="T20" fmla="*/ 119 w 168"/>
                <a:gd name="T21" fmla="*/ 11 h 42"/>
                <a:gd name="T22" fmla="*/ 135 w 168"/>
                <a:gd name="T23" fmla="*/ 0 h 42"/>
                <a:gd name="T24" fmla="*/ 145 w 168"/>
                <a:gd name="T25" fmla="*/ 11 h 42"/>
                <a:gd name="T26" fmla="*/ 154 w 168"/>
                <a:gd name="T27" fmla="*/ 2 h 42"/>
                <a:gd name="T28" fmla="*/ 168 w 168"/>
                <a:gd name="T29" fmla="*/ 19 h 42"/>
                <a:gd name="T30" fmla="*/ 161 w 168"/>
                <a:gd name="T31" fmla="*/ 35 h 42"/>
                <a:gd name="T32" fmla="*/ 147 w 168"/>
                <a:gd name="T33" fmla="*/ 26 h 42"/>
                <a:gd name="T34" fmla="*/ 135 w 168"/>
                <a:gd name="T35" fmla="*/ 38 h 42"/>
                <a:gd name="T36" fmla="*/ 133 w 168"/>
                <a:gd name="T37" fmla="*/ 26 h 42"/>
                <a:gd name="T38" fmla="*/ 121 w 168"/>
                <a:gd name="T39" fmla="*/ 35 h 42"/>
                <a:gd name="T40" fmla="*/ 111 w 168"/>
                <a:gd name="T41" fmla="*/ 21 h 42"/>
                <a:gd name="T42" fmla="*/ 100 w 168"/>
                <a:gd name="T43" fmla="*/ 38 h 42"/>
                <a:gd name="T44" fmla="*/ 92 w 168"/>
                <a:gd name="T45" fmla="*/ 28 h 42"/>
                <a:gd name="T46" fmla="*/ 83 w 168"/>
                <a:gd name="T47" fmla="*/ 38 h 42"/>
                <a:gd name="T48" fmla="*/ 76 w 168"/>
                <a:gd name="T49" fmla="*/ 28 h 42"/>
                <a:gd name="T50" fmla="*/ 66 w 168"/>
                <a:gd name="T51" fmla="*/ 42 h 42"/>
                <a:gd name="T52" fmla="*/ 57 w 168"/>
                <a:gd name="T53" fmla="*/ 26 h 42"/>
                <a:gd name="T54" fmla="*/ 40 w 168"/>
                <a:gd name="T55" fmla="*/ 42 h 42"/>
                <a:gd name="T56" fmla="*/ 38 w 168"/>
                <a:gd name="T57" fmla="*/ 30 h 42"/>
                <a:gd name="T58" fmla="*/ 28 w 168"/>
                <a:gd name="T59" fmla="*/ 42 h 42"/>
                <a:gd name="T60" fmla="*/ 16 w 168"/>
                <a:gd name="T61" fmla="*/ 28 h 42"/>
                <a:gd name="T62" fmla="*/ 4 w 168"/>
                <a:gd name="T63" fmla="*/ 42 h 42"/>
                <a:gd name="T64" fmla="*/ 0 w 168"/>
                <a:gd name="T65" fmla="*/ 26 h 42"/>
                <a:gd name="T66" fmla="*/ 12 w 168"/>
                <a:gd name="T67" fmla="*/ 16 h 42"/>
                <a:gd name="T68" fmla="*/ 12 w 168"/>
                <a:gd name="T69" fmla="*/ 16 h 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8" h="42">
                  <a:moveTo>
                    <a:pt x="12" y="16"/>
                  </a:moveTo>
                  <a:lnTo>
                    <a:pt x="21" y="4"/>
                  </a:lnTo>
                  <a:lnTo>
                    <a:pt x="31" y="16"/>
                  </a:lnTo>
                  <a:lnTo>
                    <a:pt x="40" y="2"/>
                  </a:lnTo>
                  <a:lnTo>
                    <a:pt x="50" y="11"/>
                  </a:lnTo>
                  <a:lnTo>
                    <a:pt x="57" y="0"/>
                  </a:lnTo>
                  <a:lnTo>
                    <a:pt x="66" y="16"/>
                  </a:lnTo>
                  <a:lnTo>
                    <a:pt x="76" y="2"/>
                  </a:lnTo>
                  <a:lnTo>
                    <a:pt x="85" y="16"/>
                  </a:lnTo>
                  <a:lnTo>
                    <a:pt x="102" y="2"/>
                  </a:lnTo>
                  <a:lnTo>
                    <a:pt x="119" y="11"/>
                  </a:lnTo>
                  <a:lnTo>
                    <a:pt x="135" y="0"/>
                  </a:lnTo>
                  <a:lnTo>
                    <a:pt x="145" y="11"/>
                  </a:lnTo>
                  <a:lnTo>
                    <a:pt x="154" y="2"/>
                  </a:lnTo>
                  <a:lnTo>
                    <a:pt x="168" y="19"/>
                  </a:lnTo>
                  <a:lnTo>
                    <a:pt x="161" y="35"/>
                  </a:lnTo>
                  <a:lnTo>
                    <a:pt x="147" y="26"/>
                  </a:lnTo>
                  <a:lnTo>
                    <a:pt x="135" y="38"/>
                  </a:lnTo>
                  <a:lnTo>
                    <a:pt x="133" y="26"/>
                  </a:lnTo>
                  <a:lnTo>
                    <a:pt x="121" y="35"/>
                  </a:lnTo>
                  <a:lnTo>
                    <a:pt x="111" y="21"/>
                  </a:lnTo>
                  <a:lnTo>
                    <a:pt x="100" y="38"/>
                  </a:lnTo>
                  <a:lnTo>
                    <a:pt x="92" y="28"/>
                  </a:lnTo>
                  <a:lnTo>
                    <a:pt x="83" y="38"/>
                  </a:lnTo>
                  <a:lnTo>
                    <a:pt x="76" y="28"/>
                  </a:lnTo>
                  <a:lnTo>
                    <a:pt x="66" y="42"/>
                  </a:lnTo>
                  <a:lnTo>
                    <a:pt x="57" y="26"/>
                  </a:lnTo>
                  <a:lnTo>
                    <a:pt x="40" y="42"/>
                  </a:lnTo>
                  <a:lnTo>
                    <a:pt x="38" y="30"/>
                  </a:lnTo>
                  <a:lnTo>
                    <a:pt x="28" y="42"/>
                  </a:lnTo>
                  <a:lnTo>
                    <a:pt x="16" y="28"/>
                  </a:lnTo>
                  <a:lnTo>
                    <a:pt x="4" y="42"/>
                  </a:lnTo>
                  <a:lnTo>
                    <a:pt x="0" y="26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506"/>
            <p:cNvSpPr>
              <a:spLocks/>
            </p:cNvSpPr>
            <p:nvPr/>
          </p:nvSpPr>
          <p:spPr bwMode="auto">
            <a:xfrm>
              <a:off x="6976" y="4357"/>
              <a:ext cx="74" cy="53"/>
            </a:xfrm>
            <a:custGeom>
              <a:avLst/>
              <a:gdLst>
                <a:gd name="T0" fmla="*/ 0 w 74"/>
                <a:gd name="T1" fmla="*/ 27 h 53"/>
                <a:gd name="T2" fmla="*/ 19 w 74"/>
                <a:gd name="T3" fmla="*/ 0 h 53"/>
                <a:gd name="T4" fmla="*/ 27 w 74"/>
                <a:gd name="T5" fmla="*/ 17 h 53"/>
                <a:gd name="T6" fmla="*/ 43 w 74"/>
                <a:gd name="T7" fmla="*/ 0 h 53"/>
                <a:gd name="T8" fmla="*/ 46 w 74"/>
                <a:gd name="T9" fmla="*/ 22 h 53"/>
                <a:gd name="T10" fmla="*/ 53 w 74"/>
                <a:gd name="T11" fmla="*/ 5 h 53"/>
                <a:gd name="T12" fmla="*/ 57 w 74"/>
                <a:gd name="T13" fmla="*/ 27 h 53"/>
                <a:gd name="T14" fmla="*/ 62 w 74"/>
                <a:gd name="T15" fmla="*/ 5 h 53"/>
                <a:gd name="T16" fmla="*/ 74 w 74"/>
                <a:gd name="T17" fmla="*/ 48 h 53"/>
                <a:gd name="T18" fmla="*/ 65 w 74"/>
                <a:gd name="T19" fmla="*/ 38 h 53"/>
                <a:gd name="T20" fmla="*/ 57 w 74"/>
                <a:gd name="T21" fmla="*/ 53 h 53"/>
                <a:gd name="T22" fmla="*/ 53 w 74"/>
                <a:gd name="T23" fmla="*/ 31 h 53"/>
                <a:gd name="T24" fmla="*/ 43 w 74"/>
                <a:gd name="T25" fmla="*/ 48 h 53"/>
                <a:gd name="T26" fmla="*/ 36 w 74"/>
                <a:gd name="T27" fmla="*/ 22 h 53"/>
                <a:gd name="T28" fmla="*/ 27 w 74"/>
                <a:gd name="T29" fmla="*/ 43 h 53"/>
                <a:gd name="T30" fmla="*/ 17 w 74"/>
                <a:gd name="T31" fmla="*/ 27 h 53"/>
                <a:gd name="T32" fmla="*/ 3 w 74"/>
                <a:gd name="T33" fmla="*/ 43 h 53"/>
                <a:gd name="T34" fmla="*/ 0 w 74"/>
                <a:gd name="T35" fmla="*/ 27 h 53"/>
                <a:gd name="T36" fmla="*/ 0 w 74"/>
                <a:gd name="T37" fmla="*/ 27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53">
                  <a:moveTo>
                    <a:pt x="0" y="27"/>
                  </a:moveTo>
                  <a:lnTo>
                    <a:pt x="19" y="0"/>
                  </a:lnTo>
                  <a:lnTo>
                    <a:pt x="27" y="17"/>
                  </a:lnTo>
                  <a:lnTo>
                    <a:pt x="43" y="0"/>
                  </a:lnTo>
                  <a:lnTo>
                    <a:pt x="46" y="22"/>
                  </a:lnTo>
                  <a:lnTo>
                    <a:pt x="53" y="5"/>
                  </a:lnTo>
                  <a:lnTo>
                    <a:pt x="57" y="27"/>
                  </a:lnTo>
                  <a:lnTo>
                    <a:pt x="62" y="5"/>
                  </a:lnTo>
                  <a:lnTo>
                    <a:pt x="74" y="48"/>
                  </a:lnTo>
                  <a:lnTo>
                    <a:pt x="65" y="38"/>
                  </a:lnTo>
                  <a:lnTo>
                    <a:pt x="57" y="53"/>
                  </a:lnTo>
                  <a:lnTo>
                    <a:pt x="53" y="31"/>
                  </a:lnTo>
                  <a:lnTo>
                    <a:pt x="43" y="48"/>
                  </a:lnTo>
                  <a:lnTo>
                    <a:pt x="36" y="22"/>
                  </a:lnTo>
                  <a:lnTo>
                    <a:pt x="27" y="43"/>
                  </a:lnTo>
                  <a:lnTo>
                    <a:pt x="17" y="27"/>
                  </a:lnTo>
                  <a:lnTo>
                    <a:pt x="3" y="43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507"/>
            <p:cNvSpPr>
              <a:spLocks/>
            </p:cNvSpPr>
            <p:nvPr/>
          </p:nvSpPr>
          <p:spPr bwMode="auto">
            <a:xfrm>
              <a:off x="6929" y="4384"/>
              <a:ext cx="102" cy="57"/>
            </a:xfrm>
            <a:custGeom>
              <a:avLst/>
              <a:gdLst>
                <a:gd name="T0" fmla="*/ 0 w 102"/>
                <a:gd name="T1" fmla="*/ 30 h 57"/>
                <a:gd name="T2" fmla="*/ 24 w 102"/>
                <a:gd name="T3" fmla="*/ 0 h 57"/>
                <a:gd name="T4" fmla="*/ 26 w 102"/>
                <a:gd name="T5" fmla="*/ 21 h 57"/>
                <a:gd name="T6" fmla="*/ 33 w 102"/>
                <a:gd name="T7" fmla="*/ 7 h 57"/>
                <a:gd name="T8" fmla="*/ 38 w 102"/>
                <a:gd name="T9" fmla="*/ 26 h 57"/>
                <a:gd name="T10" fmla="*/ 47 w 102"/>
                <a:gd name="T11" fmla="*/ 14 h 57"/>
                <a:gd name="T12" fmla="*/ 52 w 102"/>
                <a:gd name="T13" fmla="*/ 26 h 57"/>
                <a:gd name="T14" fmla="*/ 64 w 102"/>
                <a:gd name="T15" fmla="*/ 14 h 57"/>
                <a:gd name="T16" fmla="*/ 66 w 102"/>
                <a:gd name="T17" fmla="*/ 30 h 57"/>
                <a:gd name="T18" fmla="*/ 76 w 102"/>
                <a:gd name="T19" fmla="*/ 21 h 57"/>
                <a:gd name="T20" fmla="*/ 83 w 102"/>
                <a:gd name="T21" fmla="*/ 33 h 57"/>
                <a:gd name="T22" fmla="*/ 93 w 102"/>
                <a:gd name="T23" fmla="*/ 23 h 57"/>
                <a:gd name="T24" fmla="*/ 102 w 102"/>
                <a:gd name="T25" fmla="*/ 49 h 57"/>
                <a:gd name="T26" fmla="*/ 90 w 102"/>
                <a:gd name="T27" fmla="*/ 42 h 57"/>
                <a:gd name="T28" fmla="*/ 83 w 102"/>
                <a:gd name="T29" fmla="*/ 52 h 57"/>
                <a:gd name="T30" fmla="*/ 76 w 102"/>
                <a:gd name="T31" fmla="*/ 42 h 57"/>
                <a:gd name="T32" fmla="*/ 66 w 102"/>
                <a:gd name="T33" fmla="*/ 57 h 57"/>
                <a:gd name="T34" fmla="*/ 64 w 102"/>
                <a:gd name="T35" fmla="*/ 42 h 57"/>
                <a:gd name="T36" fmla="*/ 52 w 102"/>
                <a:gd name="T37" fmla="*/ 52 h 57"/>
                <a:gd name="T38" fmla="*/ 52 w 102"/>
                <a:gd name="T39" fmla="*/ 40 h 57"/>
                <a:gd name="T40" fmla="*/ 40 w 102"/>
                <a:gd name="T41" fmla="*/ 49 h 57"/>
                <a:gd name="T42" fmla="*/ 38 w 102"/>
                <a:gd name="T43" fmla="*/ 38 h 57"/>
                <a:gd name="T44" fmla="*/ 24 w 102"/>
                <a:gd name="T45" fmla="*/ 47 h 57"/>
                <a:gd name="T46" fmla="*/ 21 w 102"/>
                <a:gd name="T47" fmla="*/ 33 h 57"/>
                <a:gd name="T48" fmla="*/ 9 w 102"/>
                <a:gd name="T49" fmla="*/ 40 h 57"/>
                <a:gd name="T50" fmla="*/ 9 w 102"/>
                <a:gd name="T51" fmla="*/ 30 h 57"/>
                <a:gd name="T52" fmla="*/ 0 w 102"/>
                <a:gd name="T53" fmla="*/ 30 h 57"/>
                <a:gd name="T54" fmla="*/ 0 w 102"/>
                <a:gd name="T55" fmla="*/ 30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2" h="57">
                  <a:moveTo>
                    <a:pt x="0" y="30"/>
                  </a:moveTo>
                  <a:lnTo>
                    <a:pt x="24" y="0"/>
                  </a:lnTo>
                  <a:lnTo>
                    <a:pt x="26" y="21"/>
                  </a:lnTo>
                  <a:lnTo>
                    <a:pt x="33" y="7"/>
                  </a:lnTo>
                  <a:lnTo>
                    <a:pt x="38" y="26"/>
                  </a:lnTo>
                  <a:lnTo>
                    <a:pt x="47" y="14"/>
                  </a:lnTo>
                  <a:lnTo>
                    <a:pt x="52" y="26"/>
                  </a:lnTo>
                  <a:lnTo>
                    <a:pt x="64" y="14"/>
                  </a:lnTo>
                  <a:lnTo>
                    <a:pt x="66" y="30"/>
                  </a:lnTo>
                  <a:lnTo>
                    <a:pt x="76" y="21"/>
                  </a:lnTo>
                  <a:lnTo>
                    <a:pt x="83" y="33"/>
                  </a:lnTo>
                  <a:lnTo>
                    <a:pt x="93" y="23"/>
                  </a:lnTo>
                  <a:lnTo>
                    <a:pt x="102" y="49"/>
                  </a:lnTo>
                  <a:lnTo>
                    <a:pt x="90" y="42"/>
                  </a:lnTo>
                  <a:lnTo>
                    <a:pt x="83" y="52"/>
                  </a:lnTo>
                  <a:lnTo>
                    <a:pt x="76" y="42"/>
                  </a:lnTo>
                  <a:lnTo>
                    <a:pt x="66" y="57"/>
                  </a:lnTo>
                  <a:lnTo>
                    <a:pt x="64" y="42"/>
                  </a:lnTo>
                  <a:lnTo>
                    <a:pt x="52" y="52"/>
                  </a:lnTo>
                  <a:lnTo>
                    <a:pt x="52" y="40"/>
                  </a:lnTo>
                  <a:lnTo>
                    <a:pt x="40" y="49"/>
                  </a:lnTo>
                  <a:lnTo>
                    <a:pt x="38" y="38"/>
                  </a:lnTo>
                  <a:lnTo>
                    <a:pt x="24" y="47"/>
                  </a:lnTo>
                  <a:lnTo>
                    <a:pt x="21" y="33"/>
                  </a:lnTo>
                  <a:lnTo>
                    <a:pt x="9" y="40"/>
                  </a:lnTo>
                  <a:lnTo>
                    <a:pt x="9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508"/>
            <p:cNvSpPr>
              <a:spLocks/>
            </p:cNvSpPr>
            <p:nvPr/>
          </p:nvSpPr>
          <p:spPr bwMode="auto">
            <a:xfrm>
              <a:off x="6991" y="4424"/>
              <a:ext cx="95" cy="64"/>
            </a:xfrm>
            <a:custGeom>
              <a:avLst/>
              <a:gdLst>
                <a:gd name="T0" fmla="*/ 2 w 95"/>
                <a:gd name="T1" fmla="*/ 17 h 64"/>
                <a:gd name="T2" fmla="*/ 14 w 95"/>
                <a:gd name="T3" fmla="*/ 0 h 64"/>
                <a:gd name="T4" fmla="*/ 21 w 95"/>
                <a:gd name="T5" fmla="*/ 19 h 64"/>
                <a:gd name="T6" fmla="*/ 31 w 95"/>
                <a:gd name="T7" fmla="*/ 2 h 64"/>
                <a:gd name="T8" fmla="*/ 33 w 95"/>
                <a:gd name="T9" fmla="*/ 19 h 64"/>
                <a:gd name="T10" fmla="*/ 42 w 95"/>
                <a:gd name="T11" fmla="*/ 9 h 64"/>
                <a:gd name="T12" fmla="*/ 50 w 95"/>
                <a:gd name="T13" fmla="*/ 26 h 64"/>
                <a:gd name="T14" fmla="*/ 59 w 95"/>
                <a:gd name="T15" fmla="*/ 17 h 64"/>
                <a:gd name="T16" fmla="*/ 66 w 95"/>
                <a:gd name="T17" fmla="*/ 33 h 64"/>
                <a:gd name="T18" fmla="*/ 76 w 95"/>
                <a:gd name="T19" fmla="*/ 26 h 64"/>
                <a:gd name="T20" fmla="*/ 80 w 95"/>
                <a:gd name="T21" fmla="*/ 38 h 64"/>
                <a:gd name="T22" fmla="*/ 92 w 95"/>
                <a:gd name="T23" fmla="*/ 36 h 64"/>
                <a:gd name="T24" fmla="*/ 95 w 95"/>
                <a:gd name="T25" fmla="*/ 52 h 64"/>
                <a:gd name="T26" fmla="*/ 80 w 95"/>
                <a:gd name="T27" fmla="*/ 64 h 64"/>
                <a:gd name="T28" fmla="*/ 80 w 95"/>
                <a:gd name="T29" fmla="*/ 52 h 64"/>
                <a:gd name="T30" fmla="*/ 66 w 95"/>
                <a:gd name="T31" fmla="*/ 59 h 64"/>
                <a:gd name="T32" fmla="*/ 66 w 95"/>
                <a:gd name="T33" fmla="*/ 45 h 64"/>
                <a:gd name="T34" fmla="*/ 50 w 95"/>
                <a:gd name="T35" fmla="*/ 52 h 64"/>
                <a:gd name="T36" fmla="*/ 54 w 95"/>
                <a:gd name="T37" fmla="*/ 38 h 64"/>
                <a:gd name="T38" fmla="*/ 40 w 95"/>
                <a:gd name="T39" fmla="*/ 50 h 64"/>
                <a:gd name="T40" fmla="*/ 40 w 95"/>
                <a:gd name="T41" fmla="*/ 33 h 64"/>
                <a:gd name="T42" fmla="*/ 28 w 95"/>
                <a:gd name="T43" fmla="*/ 43 h 64"/>
                <a:gd name="T44" fmla="*/ 28 w 95"/>
                <a:gd name="T45" fmla="*/ 26 h 64"/>
                <a:gd name="T46" fmla="*/ 14 w 95"/>
                <a:gd name="T47" fmla="*/ 38 h 64"/>
                <a:gd name="T48" fmla="*/ 12 w 95"/>
                <a:gd name="T49" fmla="*/ 24 h 64"/>
                <a:gd name="T50" fmla="*/ 0 w 95"/>
                <a:gd name="T51" fmla="*/ 28 h 64"/>
                <a:gd name="T52" fmla="*/ 2 w 95"/>
                <a:gd name="T53" fmla="*/ 17 h 64"/>
                <a:gd name="T54" fmla="*/ 2 w 95"/>
                <a:gd name="T55" fmla="*/ 17 h 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" h="64">
                  <a:moveTo>
                    <a:pt x="2" y="17"/>
                  </a:moveTo>
                  <a:lnTo>
                    <a:pt x="14" y="0"/>
                  </a:lnTo>
                  <a:lnTo>
                    <a:pt x="21" y="19"/>
                  </a:lnTo>
                  <a:lnTo>
                    <a:pt x="31" y="2"/>
                  </a:lnTo>
                  <a:lnTo>
                    <a:pt x="33" y="19"/>
                  </a:lnTo>
                  <a:lnTo>
                    <a:pt x="42" y="9"/>
                  </a:lnTo>
                  <a:lnTo>
                    <a:pt x="50" y="26"/>
                  </a:lnTo>
                  <a:lnTo>
                    <a:pt x="59" y="17"/>
                  </a:lnTo>
                  <a:lnTo>
                    <a:pt x="66" y="33"/>
                  </a:lnTo>
                  <a:lnTo>
                    <a:pt x="76" y="26"/>
                  </a:lnTo>
                  <a:lnTo>
                    <a:pt x="80" y="38"/>
                  </a:lnTo>
                  <a:lnTo>
                    <a:pt x="92" y="36"/>
                  </a:lnTo>
                  <a:lnTo>
                    <a:pt x="95" y="52"/>
                  </a:lnTo>
                  <a:lnTo>
                    <a:pt x="80" y="64"/>
                  </a:lnTo>
                  <a:lnTo>
                    <a:pt x="80" y="52"/>
                  </a:lnTo>
                  <a:lnTo>
                    <a:pt x="66" y="59"/>
                  </a:lnTo>
                  <a:lnTo>
                    <a:pt x="66" y="45"/>
                  </a:lnTo>
                  <a:lnTo>
                    <a:pt x="50" y="52"/>
                  </a:lnTo>
                  <a:lnTo>
                    <a:pt x="54" y="38"/>
                  </a:lnTo>
                  <a:lnTo>
                    <a:pt x="40" y="50"/>
                  </a:lnTo>
                  <a:lnTo>
                    <a:pt x="40" y="33"/>
                  </a:lnTo>
                  <a:lnTo>
                    <a:pt x="28" y="43"/>
                  </a:lnTo>
                  <a:lnTo>
                    <a:pt x="28" y="26"/>
                  </a:lnTo>
                  <a:lnTo>
                    <a:pt x="14" y="38"/>
                  </a:lnTo>
                  <a:lnTo>
                    <a:pt x="12" y="24"/>
                  </a:lnTo>
                  <a:lnTo>
                    <a:pt x="0" y="28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509"/>
            <p:cNvSpPr>
              <a:spLocks/>
            </p:cNvSpPr>
            <p:nvPr/>
          </p:nvSpPr>
          <p:spPr bwMode="auto">
            <a:xfrm>
              <a:off x="7019" y="4384"/>
              <a:ext cx="72" cy="38"/>
            </a:xfrm>
            <a:custGeom>
              <a:avLst/>
              <a:gdLst>
                <a:gd name="T0" fmla="*/ 0 w 72"/>
                <a:gd name="T1" fmla="*/ 23 h 38"/>
                <a:gd name="T2" fmla="*/ 3 w 72"/>
                <a:gd name="T3" fmla="*/ 4 h 38"/>
                <a:gd name="T4" fmla="*/ 10 w 72"/>
                <a:gd name="T5" fmla="*/ 16 h 38"/>
                <a:gd name="T6" fmla="*/ 12 w 72"/>
                <a:gd name="T7" fmla="*/ 4 h 38"/>
                <a:gd name="T8" fmla="*/ 22 w 72"/>
                <a:gd name="T9" fmla="*/ 21 h 38"/>
                <a:gd name="T10" fmla="*/ 26 w 72"/>
                <a:gd name="T11" fmla="*/ 0 h 38"/>
                <a:gd name="T12" fmla="*/ 31 w 72"/>
                <a:gd name="T13" fmla="*/ 11 h 38"/>
                <a:gd name="T14" fmla="*/ 36 w 72"/>
                <a:gd name="T15" fmla="*/ 0 h 38"/>
                <a:gd name="T16" fmla="*/ 45 w 72"/>
                <a:gd name="T17" fmla="*/ 14 h 38"/>
                <a:gd name="T18" fmla="*/ 48 w 72"/>
                <a:gd name="T19" fmla="*/ 0 h 38"/>
                <a:gd name="T20" fmla="*/ 52 w 72"/>
                <a:gd name="T21" fmla="*/ 11 h 38"/>
                <a:gd name="T22" fmla="*/ 57 w 72"/>
                <a:gd name="T23" fmla="*/ 0 h 38"/>
                <a:gd name="T24" fmla="*/ 72 w 72"/>
                <a:gd name="T25" fmla="*/ 11 h 38"/>
                <a:gd name="T26" fmla="*/ 62 w 72"/>
                <a:gd name="T27" fmla="*/ 26 h 38"/>
                <a:gd name="T28" fmla="*/ 55 w 72"/>
                <a:gd name="T29" fmla="*/ 21 h 38"/>
                <a:gd name="T30" fmla="*/ 52 w 72"/>
                <a:gd name="T31" fmla="*/ 30 h 38"/>
                <a:gd name="T32" fmla="*/ 45 w 72"/>
                <a:gd name="T33" fmla="*/ 23 h 38"/>
                <a:gd name="T34" fmla="*/ 38 w 72"/>
                <a:gd name="T35" fmla="*/ 33 h 38"/>
                <a:gd name="T36" fmla="*/ 31 w 72"/>
                <a:gd name="T37" fmla="*/ 23 h 38"/>
                <a:gd name="T38" fmla="*/ 29 w 72"/>
                <a:gd name="T39" fmla="*/ 38 h 38"/>
                <a:gd name="T40" fmla="*/ 14 w 72"/>
                <a:gd name="T41" fmla="*/ 26 h 38"/>
                <a:gd name="T42" fmla="*/ 12 w 72"/>
                <a:gd name="T43" fmla="*/ 38 h 38"/>
                <a:gd name="T44" fmla="*/ 5 w 72"/>
                <a:gd name="T45" fmla="*/ 30 h 38"/>
                <a:gd name="T46" fmla="*/ 0 w 72"/>
                <a:gd name="T47" fmla="*/ 38 h 38"/>
                <a:gd name="T48" fmla="*/ 0 w 72"/>
                <a:gd name="T49" fmla="*/ 23 h 38"/>
                <a:gd name="T50" fmla="*/ 0 w 72"/>
                <a:gd name="T51" fmla="*/ 23 h 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" h="38">
                  <a:moveTo>
                    <a:pt x="0" y="23"/>
                  </a:moveTo>
                  <a:lnTo>
                    <a:pt x="3" y="4"/>
                  </a:lnTo>
                  <a:lnTo>
                    <a:pt x="10" y="16"/>
                  </a:lnTo>
                  <a:lnTo>
                    <a:pt x="12" y="4"/>
                  </a:lnTo>
                  <a:lnTo>
                    <a:pt x="22" y="21"/>
                  </a:lnTo>
                  <a:lnTo>
                    <a:pt x="26" y="0"/>
                  </a:lnTo>
                  <a:lnTo>
                    <a:pt x="31" y="11"/>
                  </a:lnTo>
                  <a:lnTo>
                    <a:pt x="36" y="0"/>
                  </a:lnTo>
                  <a:lnTo>
                    <a:pt x="45" y="14"/>
                  </a:lnTo>
                  <a:lnTo>
                    <a:pt x="48" y="0"/>
                  </a:lnTo>
                  <a:lnTo>
                    <a:pt x="52" y="11"/>
                  </a:lnTo>
                  <a:lnTo>
                    <a:pt x="57" y="0"/>
                  </a:lnTo>
                  <a:lnTo>
                    <a:pt x="72" y="11"/>
                  </a:lnTo>
                  <a:lnTo>
                    <a:pt x="62" y="26"/>
                  </a:lnTo>
                  <a:lnTo>
                    <a:pt x="55" y="21"/>
                  </a:lnTo>
                  <a:lnTo>
                    <a:pt x="52" y="30"/>
                  </a:lnTo>
                  <a:lnTo>
                    <a:pt x="45" y="23"/>
                  </a:lnTo>
                  <a:lnTo>
                    <a:pt x="38" y="33"/>
                  </a:lnTo>
                  <a:lnTo>
                    <a:pt x="31" y="23"/>
                  </a:lnTo>
                  <a:lnTo>
                    <a:pt x="29" y="38"/>
                  </a:lnTo>
                  <a:lnTo>
                    <a:pt x="14" y="26"/>
                  </a:lnTo>
                  <a:lnTo>
                    <a:pt x="12" y="38"/>
                  </a:lnTo>
                  <a:lnTo>
                    <a:pt x="5" y="30"/>
                  </a:lnTo>
                  <a:lnTo>
                    <a:pt x="0" y="38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510"/>
            <p:cNvSpPr>
              <a:spLocks/>
            </p:cNvSpPr>
            <p:nvPr/>
          </p:nvSpPr>
          <p:spPr bwMode="auto">
            <a:xfrm>
              <a:off x="7055" y="4353"/>
              <a:ext cx="95" cy="45"/>
            </a:xfrm>
            <a:custGeom>
              <a:avLst/>
              <a:gdLst>
                <a:gd name="T0" fmla="*/ 0 w 95"/>
                <a:gd name="T1" fmla="*/ 26 h 45"/>
                <a:gd name="T2" fmla="*/ 5 w 95"/>
                <a:gd name="T3" fmla="*/ 2 h 45"/>
                <a:gd name="T4" fmla="*/ 16 w 95"/>
                <a:gd name="T5" fmla="*/ 16 h 45"/>
                <a:gd name="T6" fmla="*/ 28 w 95"/>
                <a:gd name="T7" fmla="*/ 2 h 45"/>
                <a:gd name="T8" fmla="*/ 36 w 95"/>
                <a:gd name="T9" fmla="*/ 16 h 45"/>
                <a:gd name="T10" fmla="*/ 47 w 95"/>
                <a:gd name="T11" fmla="*/ 0 h 45"/>
                <a:gd name="T12" fmla="*/ 55 w 95"/>
                <a:gd name="T13" fmla="*/ 16 h 45"/>
                <a:gd name="T14" fmla="*/ 64 w 95"/>
                <a:gd name="T15" fmla="*/ 4 h 45"/>
                <a:gd name="T16" fmla="*/ 71 w 95"/>
                <a:gd name="T17" fmla="*/ 19 h 45"/>
                <a:gd name="T18" fmla="*/ 81 w 95"/>
                <a:gd name="T19" fmla="*/ 4 h 45"/>
                <a:gd name="T20" fmla="*/ 95 w 95"/>
                <a:gd name="T21" fmla="*/ 26 h 45"/>
                <a:gd name="T22" fmla="*/ 78 w 95"/>
                <a:gd name="T23" fmla="*/ 45 h 45"/>
                <a:gd name="T24" fmla="*/ 71 w 95"/>
                <a:gd name="T25" fmla="*/ 31 h 45"/>
                <a:gd name="T26" fmla="*/ 59 w 95"/>
                <a:gd name="T27" fmla="*/ 45 h 45"/>
                <a:gd name="T28" fmla="*/ 57 w 95"/>
                <a:gd name="T29" fmla="*/ 28 h 45"/>
                <a:gd name="T30" fmla="*/ 47 w 95"/>
                <a:gd name="T31" fmla="*/ 42 h 45"/>
                <a:gd name="T32" fmla="*/ 45 w 95"/>
                <a:gd name="T33" fmla="*/ 26 h 45"/>
                <a:gd name="T34" fmla="*/ 36 w 95"/>
                <a:gd name="T35" fmla="*/ 42 h 45"/>
                <a:gd name="T36" fmla="*/ 28 w 95"/>
                <a:gd name="T37" fmla="*/ 26 h 45"/>
                <a:gd name="T38" fmla="*/ 16 w 95"/>
                <a:gd name="T39" fmla="*/ 42 h 45"/>
                <a:gd name="T40" fmla="*/ 12 w 95"/>
                <a:gd name="T41" fmla="*/ 26 h 45"/>
                <a:gd name="T42" fmla="*/ 0 w 95"/>
                <a:gd name="T43" fmla="*/ 42 h 45"/>
                <a:gd name="T44" fmla="*/ 0 w 95"/>
                <a:gd name="T45" fmla="*/ 26 h 45"/>
                <a:gd name="T46" fmla="*/ 0 w 95"/>
                <a:gd name="T47" fmla="*/ 26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45">
                  <a:moveTo>
                    <a:pt x="0" y="26"/>
                  </a:moveTo>
                  <a:lnTo>
                    <a:pt x="5" y="2"/>
                  </a:lnTo>
                  <a:lnTo>
                    <a:pt x="16" y="16"/>
                  </a:lnTo>
                  <a:lnTo>
                    <a:pt x="28" y="2"/>
                  </a:lnTo>
                  <a:lnTo>
                    <a:pt x="36" y="16"/>
                  </a:lnTo>
                  <a:lnTo>
                    <a:pt x="47" y="0"/>
                  </a:lnTo>
                  <a:lnTo>
                    <a:pt x="55" y="16"/>
                  </a:lnTo>
                  <a:lnTo>
                    <a:pt x="64" y="4"/>
                  </a:lnTo>
                  <a:lnTo>
                    <a:pt x="71" y="19"/>
                  </a:lnTo>
                  <a:lnTo>
                    <a:pt x="81" y="4"/>
                  </a:lnTo>
                  <a:lnTo>
                    <a:pt x="95" y="26"/>
                  </a:lnTo>
                  <a:lnTo>
                    <a:pt x="78" y="45"/>
                  </a:lnTo>
                  <a:lnTo>
                    <a:pt x="71" y="31"/>
                  </a:lnTo>
                  <a:lnTo>
                    <a:pt x="59" y="45"/>
                  </a:lnTo>
                  <a:lnTo>
                    <a:pt x="57" y="28"/>
                  </a:lnTo>
                  <a:lnTo>
                    <a:pt x="47" y="42"/>
                  </a:lnTo>
                  <a:lnTo>
                    <a:pt x="45" y="26"/>
                  </a:lnTo>
                  <a:lnTo>
                    <a:pt x="36" y="42"/>
                  </a:lnTo>
                  <a:lnTo>
                    <a:pt x="28" y="26"/>
                  </a:lnTo>
                  <a:lnTo>
                    <a:pt x="16" y="42"/>
                  </a:lnTo>
                  <a:lnTo>
                    <a:pt x="12" y="26"/>
                  </a:lnTo>
                  <a:lnTo>
                    <a:pt x="0" y="4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511"/>
            <p:cNvSpPr>
              <a:spLocks/>
            </p:cNvSpPr>
            <p:nvPr/>
          </p:nvSpPr>
          <p:spPr bwMode="auto">
            <a:xfrm>
              <a:off x="7102" y="4381"/>
              <a:ext cx="76" cy="52"/>
            </a:xfrm>
            <a:custGeom>
              <a:avLst/>
              <a:gdLst>
                <a:gd name="T0" fmla="*/ 76 w 76"/>
                <a:gd name="T1" fmla="*/ 26 h 52"/>
                <a:gd name="T2" fmla="*/ 57 w 76"/>
                <a:gd name="T3" fmla="*/ 52 h 52"/>
                <a:gd name="T4" fmla="*/ 50 w 76"/>
                <a:gd name="T5" fmla="*/ 36 h 52"/>
                <a:gd name="T6" fmla="*/ 34 w 76"/>
                <a:gd name="T7" fmla="*/ 52 h 52"/>
                <a:gd name="T8" fmla="*/ 31 w 76"/>
                <a:gd name="T9" fmla="*/ 33 h 52"/>
                <a:gd name="T10" fmla="*/ 24 w 76"/>
                <a:gd name="T11" fmla="*/ 50 h 52"/>
                <a:gd name="T12" fmla="*/ 17 w 76"/>
                <a:gd name="T13" fmla="*/ 26 h 52"/>
                <a:gd name="T14" fmla="*/ 12 w 76"/>
                <a:gd name="T15" fmla="*/ 45 h 52"/>
                <a:gd name="T16" fmla="*/ 0 w 76"/>
                <a:gd name="T17" fmla="*/ 3 h 52"/>
                <a:gd name="T18" fmla="*/ 10 w 76"/>
                <a:gd name="T19" fmla="*/ 14 h 52"/>
                <a:gd name="T20" fmla="*/ 17 w 76"/>
                <a:gd name="T21" fmla="*/ 0 h 52"/>
                <a:gd name="T22" fmla="*/ 24 w 76"/>
                <a:gd name="T23" fmla="*/ 24 h 52"/>
                <a:gd name="T24" fmla="*/ 34 w 76"/>
                <a:gd name="T25" fmla="*/ 7 h 52"/>
                <a:gd name="T26" fmla="*/ 41 w 76"/>
                <a:gd name="T27" fmla="*/ 33 h 52"/>
                <a:gd name="T28" fmla="*/ 50 w 76"/>
                <a:gd name="T29" fmla="*/ 10 h 52"/>
                <a:gd name="T30" fmla="*/ 60 w 76"/>
                <a:gd name="T31" fmla="*/ 26 h 52"/>
                <a:gd name="T32" fmla="*/ 72 w 76"/>
                <a:gd name="T33" fmla="*/ 10 h 52"/>
                <a:gd name="T34" fmla="*/ 76 w 76"/>
                <a:gd name="T35" fmla="*/ 26 h 52"/>
                <a:gd name="T36" fmla="*/ 76 w 76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2">
                  <a:moveTo>
                    <a:pt x="76" y="26"/>
                  </a:moveTo>
                  <a:lnTo>
                    <a:pt x="57" y="52"/>
                  </a:lnTo>
                  <a:lnTo>
                    <a:pt x="50" y="36"/>
                  </a:lnTo>
                  <a:lnTo>
                    <a:pt x="34" y="52"/>
                  </a:lnTo>
                  <a:lnTo>
                    <a:pt x="31" y="33"/>
                  </a:lnTo>
                  <a:lnTo>
                    <a:pt x="24" y="50"/>
                  </a:lnTo>
                  <a:lnTo>
                    <a:pt x="17" y="26"/>
                  </a:lnTo>
                  <a:lnTo>
                    <a:pt x="12" y="45"/>
                  </a:lnTo>
                  <a:lnTo>
                    <a:pt x="0" y="3"/>
                  </a:lnTo>
                  <a:lnTo>
                    <a:pt x="10" y="14"/>
                  </a:lnTo>
                  <a:lnTo>
                    <a:pt x="17" y="0"/>
                  </a:lnTo>
                  <a:lnTo>
                    <a:pt x="24" y="24"/>
                  </a:lnTo>
                  <a:lnTo>
                    <a:pt x="34" y="7"/>
                  </a:lnTo>
                  <a:lnTo>
                    <a:pt x="41" y="33"/>
                  </a:lnTo>
                  <a:lnTo>
                    <a:pt x="50" y="10"/>
                  </a:lnTo>
                  <a:lnTo>
                    <a:pt x="60" y="26"/>
                  </a:lnTo>
                  <a:lnTo>
                    <a:pt x="72" y="10"/>
                  </a:lnTo>
                  <a:lnTo>
                    <a:pt x="76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512"/>
            <p:cNvSpPr>
              <a:spLocks/>
            </p:cNvSpPr>
            <p:nvPr/>
          </p:nvSpPr>
          <p:spPr bwMode="auto">
            <a:xfrm>
              <a:off x="7093" y="4305"/>
              <a:ext cx="74" cy="41"/>
            </a:xfrm>
            <a:custGeom>
              <a:avLst/>
              <a:gdLst>
                <a:gd name="T0" fmla="*/ 71 w 74"/>
                <a:gd name="T1" fmla="*/ 17 h 41"/>
                <a:gd name="T2" fmla="*/ 71 w 74"/>
                <a:gd name="T3" fmla="*/ 38 h 41"/>
                <a:gd name="T4" fmla="*/ 66 w 74"/>
                <a:gd name="T5" fmla="*/ 24 h 41"/>
                <a:gd name="T6" fmla="*/ 59 w 74"/>
                <a:gd name="T7" fmla="*/ 33 h 41"/>
                <a:gd name="T8" fmla="*/ 50 w 74"/>
                <a:gd name="T9" fmla="*/ 22 h 41"/>
                <a:gd name="T10" fmla="*/ 50 w 74"/>
                <a:gd name="T11" fmla="*/ 38 h 41"/>
                <a:gd name="T12" fmla="*/ 43 w 74"/>
                <a:gd name="T13" fmla="*/ 26 h 41"/>
                <a:gd name="T14" fmla="*/ 36 w 74"/>
                <a:gd name="T15" fmla="*/ 41 h 41"/>
                <a:gd name="T16" fmla="*/ 26 w 74"/>
                <a:gd name="T17" fmla="*/ 24 h 41"/>
                <a:gd name="T18" fmla="*/ 26 w 74"/>
                <a:gd name="T19" fmla="*/ 38 h 41"/>
                <a:gd name="T20" fmla="*/ 19 w 74"/>
                <a:gd name="T21" fmla="*/ 26 h 41"/>
                <a:gd name="T22" fmla="*/ 17 w 74"/>
                <a:gd name="T23" fmla="*/ 38 h 41"/>
                <a:gd name="T24" fmla="*/ 0 w 74"/>
                <a:gd name="T25" fmla="*/ 26 h 41"/>
                <a:gd name="T26" fmla="*/ 9 w 74"/>
                <a:gd name="T27" fmla="*/ 12 h 41"/>
                <a:gd name="T28" fmla="*/ 17 w 74"/>
                <a:gd name="T29" fmla="*/ 17 h 41"/>
                <a:gd name="T30" fmla="*/ 21 w 74"/>
                <a:gd name="T31" fmla="*/ 7 h 41"/>
                <a:gd name="T32" fmla="*/ 31 w 74"/>
                <a:gd name="T33" fmla="*/ 14 h 41"/>
                <a:gd name="T34" fmla="*/ 36 w 74"/>
                <a:gd name="T35" fmla="*/ 7 h 41"/>
                <a:gd name="T36" fmla="*/ 40 w 74"/>
                <a:gd name="T37" fmla="*/ 17 h 41"/>
                <a:gd name="T38" fmla="*/ 43 w 74"/>
                <a:gd name="T39" fmla="*/ 5 h 41"/>
                <a:gd name="T40" fmla="*/ 57 w 74"/>
                <a:gd name="T41" fmla="*/ 14 h 41"/>
                <a:gd name="T42" fmla="*/ 62 w 74"/>
                <a:gd name="T43" fmla="*/ 0 h 41"/>
                <a:gd name="T44" fmla="*/ 66 w 74"/>
                <a:gd name="T45" fmla="*/ 12 h 41"/>
                <a:gd name="T46" fmla="*/ 74 w 74"/>
                <a:gd name="T47" fmla="*/ 5 h 41"/>
                <a:gd name="T48" fmla="*/ 71 w 74"/>
                <a:gd name="T49" fmla="*/ 17 h 41"/>
                <a:gd name="T50" fmla="*/ 71 w 74"/>
                <a:gd name="T51" fmla="*/ 17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41">
                  <a:moveTo>
                    <a:pt x="71" y="17"/>
                  </a:moveTo>
                  <a:lnTo>
                    <a:pt x="71" y="38"/>
                  </a:lnTo>
                  <a:lnTo>
                    <a:pt x="66" y="24"/>
                  </a:lnTo>
                  <a:lnTo>
                    <a:pt x="59" y="33"/>
                  </a:lnTo>
                  <a:lnTo>
                    <a:pt x="50" y="22"/>
                  </a:lnTo>
                  <a:lnTo>
                    <a:pt x="50" y="38"/>
                  </a:lnTo>
                  <a:lnTo>
                    <a:pt x="43" y="26"/>
                  </a:lnTo>
                  <a:lnTo>
                    <a:pt x="36" y="41"/>
                  </a:lnTo>
                  <a:lnTo>
                    <a:pt x="26" y="24"/>
                  </a:lnTo>
                  <a:lnTo>
                    <a:pt x="26" y="38"/>
                  </a:lnTo>
                  <a:lnTo>
                    <a:pt x="19" y="26"/>
                  </a:lnTo>
                  <a:lnTo>
                    <a:pt x="17" y="38"/>
                  </a:lnTo>
                  <a:lnTo>
                    <a:pt x="0" y="26"/>
                  </a:lnTo>
                  <a:lnTo>
                    <a:pt x="9" y="12"/>
                  </a:lnTo>
                  <a:lnTo>
                    <a:pt x="17" y="17"/>
                  </a:lnTo>
                  <a:lnTo>
                    <a:pt x="21" y="7"/>
                  </a:lnTo>
                  <a:lnTo>
                    <a:pt x="31" y="14"/>
                  </a:lnTo>
                  <a:lnTo>
                    <a:pt x="36" y="7"/>
                  </a:lnTo>
                  <a:lnTo>
                    <a:pt x="40" y="17"/>
                  </a:lnTo>
                  <a:lnTo>
                    <a:pt x="43" y="5"/>
                  </a:lnTo>
                  <a:lnTo>
                    <a:pt x="57" y="14"/>
                  </a:lnTo>
                  <a:lnTo>
                    <a:pt x="62" y="0"/>
                  </a:lnTo>
                  <a:lnTo>
                    <a:pt x="66" y="12"/>
                  </a:lnTo>
                  <a:lnTo>
                    <a:pt x="74" y="5"/>
                  </a:lnTo>
                  <a:lnTo>
                    <a:pt x="71" y="17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513"/>
            <p:cNvSpPr>
              <a:spLocks/>
            </p:cNvSpPr>
            <p:nvPr/>
          </p:nvSpPr>
          <p:spPr bwMode="auto">
            <a:xfrm>
              <a:off x="7024" y="4410"/>
              <a:ext cx="100" cy="47"/>
            </a:xfrm>
            <a:custGeom>
              <a:avLst/>
              <a:gdLst>
                <a:gd name="T0" fmla="*/ 100 w 100"/>
                <a:gd name="T1" fmla="*/ 21 h 47"/>
                <a:gd name="T2" fmla="*/ 88 w 100"/>
                <a:gd name="T3" fmla="*/ 42 h 47"/>
                <a:gd name="T4" fmla="*/ 78 w 100"/>
                <a:gd name="T5" fmla="*/ 31 h 47"/>
                <a:gd name="T6" fmla="*/ 67 w 100"/>
                <a:gd name="T7" fmla="*/ 42 h 47"/>
                <a:gd name="T8" fmla="*/ 59 w 100"/>
                <a:gd name="T9" fmla="*/ 31 h 47"/>
                <a:gd name="T10" fmla="*/ 50 w 100"/>
                <a:gd name="T11" fmla="*/ 47 h 47"/>
                <a:gd name="T12" fmla="*/ 40 w 100"/>
                <a:gd name="T13" fmla="*/ 31 h 47"/>
                <a:gd name="T14" fmla="*/ 33 w 100"/>
                <a:gd name="T15" fmla="*/ 42 h 47"/>
                <a:gd name="T16" fmla="*/ 26 w 100"/>
                <a:gd name="T17" fmla="*/ 26 h 47"/>
                <a:gd name="T18" fmla="*/ 14 w 100"/>
                <a:gd name="T19" fmla="*/ 40 h 47"/>
                <a:gd name="T20" fmla="*/ 0 w 100"/>
                <a:gd name="T21" fmla="*/ 21 h 47"/>
                <a:gd name="T22" fmla="*/ 21 w 100"/>
                <a:gd name="T23" fmla="*/ 0 h 47"/>
                <a:gd name="T24" fmla="*/ 26 w 100"/>
                <a:gd name="T25" fmla="*/ 14 h 47"/>
                <a:gd name="T26" fmla="*/ 33 w 100"/>
                <a:gd name="T27" fmla="*/ 0 h 47"/>
                <a:gd name="T28" fmla="*/ 36 w 100"/>
                <a:gd name="T29" fmla="*/ 16 h 47"/>
                <a:gd name="T30" fmla="*/ 50 w 100"/>
                <a:gd name="T31" fmla="*/ 4 h 47"/>
                <a:gd name="T32" fmla="*/ 50 w 100"/>
                <a:gd name="T33" fmla="*/ 21 h 47"/>
                <a:gd name="T34" fmla="*/ 59 w 100"/>
                <a:gd name="T35" fmla="*/ 4 h 47"/>
                <a:gd name="T36" fmla="*/ 67 w 100"/>
                <a:gd name="T37" fmla="*/ 21 h 47"/>
                <a:gd name="T38" fmla="*/ 78 w 100"/>
                <a:gd name="T39" fmla="*/ 4 h 47"/>
                <a:gd name="T40" fmla="*/ 83 w 100"/>
                <a:gd name="T41" fmla="*/ 21 h 47"/>
                <a:gd name="T42" fmla="*/ 100 w 100"/>
                <a:gd name="T43" fmla="*/ 4 h 47"/>
                <a:gd name="T44" fmla="*/ 100 w 100"/>
                <a:gd name="T45" fmla="*/ 21 h 47"/>
                <a:gd name="T46" fmla="*/ 100 w 100"/>
                <a:gd name="T47" fmla="*/ 21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0" h="47">
                  <a:moveTo>
                    <a:pt x="100" y="21"/>
                  </a:moveTo>
                  <a:lnTo>
                    <a:pt x="88" y="42"/>
                  </a:lnTo>
                  <a:lnTo>
                    <a:pt x="78" y="31"/>
                  </a:lnTo>
                  <a:lnTo>
                    <a:pt x="67" y="42"/>
                  </a:lnTo>
                  <a:lnTo>
                    <a:pt x="59" y="31"/>
                  </a:lnTo>
                  <a:lnTo>
                    <a:pt x="50" y="47"/>
                  </a:lnTo>
                  <a:lnTo>
                    <a:pt x="40" y="31"/>
                  </a:lnTo>
                  <a:lnTo>
                    <a:pt x="33" y="42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0" y="21"/>
                  </a:lnTo>
                  <a:lnTo>
                    <a:pt x="21" y="0"/>
                  </a:lnTo>
                  <a:lnTo>
                    <a:pt x="26" y="14"/>
                  </a:lnTo>
                  <a:lnTo>
                    <a:pt x="33" y="0"/>
                  </a:lnTo>
                  <a:lnTo>
                    <a:pt x="36" y="16"/>
                  </a:lnTo>
                  <a:lnTo>
                    <a:pt x="50" y="4"/>
                  </a:lnTo>
                  <a:lnTo>
                    <a:pt x="50" y="21"/>
                  </a:lnTo>
                  <a:lnTo>
                    <a:pt x="59" y="4"/>
                  </a:lnTo>
                  <a:lnTo>
                    <a:pt x="67" y="21"/>
                  </a:lnTo>
                  <a:lnTo>
                    <a:pt x="78" y="4"/>
                  </a:lnTo>
                  <a:lnTo>
                    <a:pt x="83" y="21"/>
                  </a:lnTo>
                  <a:lnTo>
                    <a:pt x="100" y="4"/>
                  </a:lnTo>
                  <a:lnTo>
                    <a:pt x="100" y="21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514"/>
            <p:cNvSpPr>
              <a:spLocks/>
            </p:cNvSpPr>
            <p:nvPr/>
          </p:nvSpPr>
          <p:spPr bwMode="auto">
            <a:xfrm>
              <a:off x="6834" y="4379"/>
              <a:ext cx="74" cy="35"/>
            </a:xfrm>
            <a:custGeom>
              <a:avLst/>
              <a:gdLst>
                <a:gd name="T0" fmla="*/ 2 w 74"/>
                <a:gd name="T1" fmla="*/ 19 h 35"/>
                <a:gd name="T2" fmla="*/ 2 w 74"/>
                <a:gd name="T3" fmla="*/ 2 h 35"/>
                <a:gd name="T4" fmla="*/ 7 w 74"/>
                <a:gd name="T5" fmla="*/ 16 h 35"/>
                <a:gd name="T6" fmla="*/ 14 w 74"/>
                <a:gd name="T7" fmla="*/ 2 h 35"/>
                <a:gd name="T8" fmla="*/ 26 w 74"/>
                <a:gd name="T9" fmla="*/ 19 h 35"/>
                <a:gd name="T10" fmla="*/ 26 w 74"/>
                <a:gd name="T11" fmla="*/ 0 h 35"/>
                <a:gd name="T12" fmla="*/ 33 w 74"/>
                <a:gd name="T13" fmla="*/ 9 h 35"/>
                <a:gd name="T14" fmla="*/ 38 w 74"/>
                <a:gd name="T15" fmla="*/ 0 h 35"/>
                <a:gd name="T16" fmla="*/ 47 w 74"/>
                <a:gd name="T17" fmla="*/ 12 h 35"/>
                <a:gd name="T18" fmla="*/ 47 w 74"/>
                <a:gd name="T19" fmla="*/ 0 h 35"/>
                <a:gd name="T20" fmla="*/ 55 w 74"/>
                <a:gd name="T21" fmla="*/ 9 h 35"/>
                <a:gd name="T22" fmla="*/ 57 w 74"/>
                <a:gd name="T23" fmla="*/ 0 h 35"/>
                <a:gd name="T24" fmla="*/ 74 w 74"/>
                <a:gd name="T25" fmla="*/ 9 h 35"/>
                <a:gd name="T26" fmla="*/ 64 w 74"/>
                <a:gd name="T27" fmla="*/ 26 h 35"/>
                <a:gd name="T28" fmla="*/ 57 w 74"/>
                <a:gd name="T29" fmla="*/ 19 h 35"/>
                <a:gd name="T30" fmla="*/ 52 w 74"/>
                <a:gd name="T31" fmla="*/ 28 h 35"/>
                <a:gd name="T32" fmla="*/ 45 w 74"/>
                <a:gd name="T33" fmla="*/ 21 h 35"/>
                <a:gd name="T34" fmla="*/ 38 w 74"/>
                <a:gd name="T35" fmla="*/ 31 h 35"/>
                <a:gd name="T36" fmla="*/ 33 w 74"/>
                <a:gd name="T37" fmla="*/ 19 h 35"/>
                <a:gd name="T38" fmla="*/ 31 w 74"/>
                <a:gd name="T39" fmla="*/ 35 h 35"/>
                <a:gd name="T40" fmla="*/ 19 w 74"/>
                <a:gd name="T41" fmla="*/ 26 h 35"/>
                <a:gd name="T42" fmla="*/ 12 w 74"/>
                <a:gd name="T43" fmla="*/ 35 h 35"/>
                <a:gd name="T44" fmla="*/ 7 w 74"/>
                <a:gd name="T45" fmla="*/ 28 h 35"/>
                <a:gd name="T46" fmla="*/ 0 w 74"/>
                <a:gd name="T47" fmla="*/ 31 h 35"/>
                <a:gd name="T48" fmla="*/ 2 w 74"/>
                <a:gd name="T49" fmla="*/ 19 h 35"/>
                <a:gd name="T50" fmla="*/ 2 w 74"/>
                <a:gd name="T51" fmla="*/ 19 h 3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35">
                  <a:moveTo>
                    <a:pt x="2" y="19"/>
                  </a:moveTo>
                  <a:lnTo>
                    <a:pt x="2" y="2"/>
                  </a:lnTo>
                  <a:lnTo>
                    <a:pt x="7" y="16"/>
                  </a:lnTo>
                  <a:lnTo>
                    <a:pt x="14" y="2"/>
                  </a:lnTo>
                  <a:lnTo>
                    <a:pt x="26" y="19"/>
                  </a:lnTo>
                  <a:lnTo>
                    <a:pt x="26" y="0"/>
                  </a:lnTo>
                  <a:lnTo>
                    <a:pt x="33" y="9"/>
                  </a:lnTo>
                  <a:lnTo>
                    <a:pt x="38" y="0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55" y="9"/>
                  </a:lnTo>
                  <a:lnTo>
                    <a:pt x="57" y="0"/>
                  </a:lnTo>
                  <a:lnTo>
                    <a:pt x="74" y="9"/>
                  </a:lnTo>
                  <a:lnTo>
                    <a:pt x="64" y="26"/>
                  </a:lnTo>
                  <a:lnTo>
                    <a:pt x="57" y="19"/>
                  </a:lnTo>
                  <a:lnTo>
                    <a:pt x="52" y="28"/>
                  </a:lnTo>
                  <a:lnTo>
                    <a:pt x="45" y="21"/>
                  </a:lnTo>
                  <a:lnTo>
                    <a:pt x="38" y="31"/>
                  </a:lnTo>
                  <a:lnTo>
                    <a:pt x="33" y="19"/>
                  </a:lnTo>
                  <a:lnTo>
                    <a:pt x="31" y="35"/>
                  </a:lnTo>
                  <a:lnTo>
                    <a:pt x="19" y="26"/>
                  </a:lnTo>
                  <a:lnTo>
                    <a:pt x="12" y="35"/>
                  </a:lnTo>
                  <a:lnTo>
                    <a:pt x="7" y="28"/>
                  </a:lnTo>
                  <a:lnTo>
                    <a:pt x="0" y="31"/>
                  </a:lnTo>
                  <a:lnTo>
                    <a:pt x="2" y="19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515"/>
            <p:cNvSpPr>
              <a:spLocks/>
            </p:cNvSpPr>
            <p:nvPr/>
          </p:nvSpPr>
          <p:spPr bwMode="auto">
            <a:xfrm>
              <a:off x="7014" y="4460"/>
              <a:ext cx="79" cy="52"/>
            </a:xfrm>
            <a:custGeom>
              <a:avLst/>
              <a:gdLst>
                <a:gd name="T0" fmla="*/ 0 w 79"/>
                <a:gd name="T1" fmla="*/ 26 h 52"/>
                <a:gd name="T2" fmla="*/ 19 w 79"/>
                <a:gd name="T3" fmla="*/ 0 h 52"/>
                <a:gd name="T4" fmla="*/ 31 w 79"/>
                <a:gd name="T5" fmla="*/ 16 h 52"/>
                <a:gd name="T6" fmla="*/ 43 w 79"/>
                <a:gd name="T7" fmla="*/ 0 h 52"/>
                <a:gd name="T8" fmla="*/ 46 w 79"/>
                <a:gd name="T9" fmla="*/ 19 h 52"/>
                <a:gd name="T10" fmla="*/ 57 w 79"/>
                <a:gd name="T11" fmla="*/ 2 h 52"/>
                <a:gd name="T12" fmla="*/ 62 w 79"/>
                <a:gd name="T13" fmla="*/ 26 h 52"/>
                <a:gd name="T14" fmla="*/ 67 w 79"/>
                <a:gd name="T15" fmla="*/ 2 h 52"/>
                <a:gd name="T16" fmla="*/ 79 w 79"/>
                <a:gd name="T17" fmla="*/ 45 h 52"/>
                <a:gd name="T18" fmla="*/ 69 w 79"/>
                <a:gd name="T19" fmla="*/ 40 h 52"/>
                <a:gd name="T20" fmla="*/ 62 w 79"/>
                <a:gd name="T21" fmla="*/ 52 h 52"/>
                <a:gd name="T22" fmla="*/ 57 w 79"/>
                <a:gd name="T23" fmla="*/ 28 h 52"/>
                <a:gd name="T24" fmla="*/ 43 w 79"/>
                <a:gd name="T25" fmla="*/ 45 h 52"/>
                <a:gd name="T26" fmla="*/ 41 w 79"/>
                <a:gd name="T27" fmla="*/ 19 h 52"/>
                <a:gd name="T28" fmla="*/ 27 w 79"/>
                <a:gd name="T29" fmla="*/ 42 h 52"/>
                <a:gd name="T30" fmla="*/ 19 w 79"/>
                <a:gd name="T31" fmla="*/ 26 h 52"/>
                <a:gd name="T32" fmla="*/ 8 w 79"/>
                <a:gd name="T33" fmla="*/ 42 h 52"/>
                <a:gd name="T34" fmla="*/ 0 w 79"/>
                <a:gd name="T35" fmla="*/ 26 h 52"/>
                <a:gd name="T36" fmla="*/ 0 w 79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9" h="52">
                  <a:moveTo>
                    <a:pt x="0" y="26"/>
                  </a:moveTo>
                  <a:lnTo>
                    <a:pt x="19" y="0"/>
                  </a:lnTo>
                  <a:lnTo>
                    <a:pt x="31" y="16"/>
                  </a:lnTo>
                  <a:lnTo>
                    <a:pt x="43" y="0"/>
                  </a:lnTo>
                  <a:lnTo>
                    <a:pt x="46" y="19"/>
                  </a:lnTo>
                  <a:lnTo>
                    <a:pt x="57" y="2"/>
                  </a:lnTo>
                  <a:lnTo>
                    <a:pt x="62" y="26"/>
                  </a:lnTo>
                  <a:lnTo>
                    <a:pt x="67" y="2"/>
                  </a:lnTo>
                  <a:lnTo>
                    <a:pt x="79" y="45"/>
                  </a:lnTo>
                  <a:lnTo>
                    <a:pt x="69" y="40"/>
                  </a:lnTo>
                  <a:lnTo>
                    <a:pt x="62" y="52"/>
                  </a:lnTo>
                  <a:lnTo>
                    <a:pt x="57" y="28"/>
                  </a:lnTo>
                  <a:lnTo>
                    <a:pt x="43" y="45"/>
                  </a:lnTo>
                  <a:lnTo>
                    <a:pt x="41" y="19"/>
                  </a:lnTo>
                  <a:lnTo>
                    <a:pt x="27" y="42"/>
                  </a:lnTo>
                  <a:lnTo>
                    <a:pt x="19" y="26"/>
                  </a:lnTo>
                  <a:lnTo>
                    <a:pt x="8" y="4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516"/>
            <p:cNvSpPr>
              <a:spLocks/>
            </p:cNvSpPr>
            <p:nvPr/>
          </p:nvSpPr>
          <p:spPr bwMode="auto">
            <a:xfrm>
              <a:off x="6972" y="4486"/>
              <a:ext cx="99" cy="54"/>
            </a:xfrm>
            <a:custGeom>
              <a:avLst/>
              <a:gdLst>
                <a:gd name="T0" fmla="*/ 0 w 99"/>
                <a:gd name="T1" fmla="*/ 28 h 54"/>
                <a:gd name="T2" fmla="*/ 23 w 99"/>
                <a:gd name="T3" fmla="*/ 0 h 54"/>
                <a:gd name="T4" fmla="*/ 26 w 99"/>
                <a:gd name="T5" fmla="*/ 19 h 54"/>
                <a:gd name="T6" fmla="*/ 31 w 99"/>
                <a:gd name="T7" fmla="*/ 7 h 54"/>
                <a:gd name="T8" fmla="*/ 33 w 99"/>
                <a:gd name="T9" fmla="*/ 26 h 54"/>
                <a:gd name="T10" fmla="*/ 47 w 99"/>
                <a:gd name="T11" fmla="*/ 14 h 54"/>
                <a:gd name="T12" fmla="*/ 52 w 99"/>
                <a:gd name="T13" fmla="*/ 26 h 54"/>
                <a:gd name="T14" fmla="*/ 59 w 99"/>
                <a:gd name="T15" fmla="*/ 16 h 54"/>
                <a:gd name="T16" fmla="*/ 61 w 99"/>
                <a:gd name="T17" fmla="*/ 33 h 54"/>
                <a:gd name="T18" fmla="*/ 73 w 99"/>
                <a:gd name="T19" fmla="*/ 19 h 54"/>
                <a:gd name="T20" fmla="*/ 78 w 99"/>
                <a:gd name="T21" fmla="*/ 33 h 54"/>
                <a:gd name="T22" fmla="*/ 88 w 99"/>
                <a:gd name="T23" fmla="*/ 24 h 54"/>
                <a:gd name="T24" fmla="*/ 99 w 99"/>
                <a:gd name="T25" fmla="*/ 52 h 54"/>
                <a:gd name="T26" fmla="*/ 88 w 99"/>
                <a:gd name="T27" fmla="*/ 43 h 54"/>
                <a:gd name="T28" fmla="*/ 83 w 99"/>
                <a:gd name="T29" fmla="*/ 52 h 54"/>
                <a:gd name="T30" fmla="*/ 76 w 99"/>
                <a:gd name="T31" fmla="*/ 43 h 54"/>
                <a:gd name="T32" fmla="*/ 61 w 99"/>
                <a:gd name="T33" fmla="*/ 54 h 54"/>
                <a:gd name="T34" fmla="*/ 61 w 99"/>
                <a:gd name="T35" fmla="*/ 43 h 54"/>
                <a:gd name="T36" fmla="*/ 52 w 99"/>
                <a:gd name="T37" fmla="*/ 52 h 54"/>
                <a:gd name="T38" fmla="*/ 50 w 99"/>
                <a:gd name="T39" fmla="*/ 40 h 54"/>
                <a:gd name="T40" fmla="*/ 35 w 99"/>
                <a:gd name="T41" fmla="*/ 50 h 54"/>
                <a:gd name="T42" fmla="*/ 33 w 99"/>
                <a:gd name="T43" fmla="*/ 35 h 54"/>
                <a:gd name="T44" fmla="*/ 23 w 99"/>
                <a:gd name="T45" fmla="*/ 45 h 54"/>
                <a:gd name="T46" fmla="*/ 21 w 99"/>
                <a:gd name="T47" fmla="*/ 33 h 54"/>
                <a:gd name="T48" fmla="*/ 7 w 99"/>
                <a:gd name="T49" fmla="*/ 40 h 54"/>
                <a:gd name="T50" fmla="*/ 7 w 99"/>
                <a:gd name="T51" fmla="*/ 28 h 54"/>
                <a:gd name="T52" fmla="*/ 0 w 99"/>
                <a:gd name="T53" fmla="*/ 28 h 54"/>
                <a:gd name="T54" fmla="*/ 0 w 99"/>
                <a:gd name="T55" fmla="*/ 28 h 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54">
                  <a:moveTo>
                    <a:pt x="0" y="28"/>
                  </a:moveTo>
                  <a:lnTo>
                    <a:pt x="23" y="0"/>
                  </a:lnTo>
                  <a:lnTo>
                    <a:pt x="26" y="19"/>
                  </a:lnTo>
                  <a:lnTo>
                    <a:pt x="31" y="7"/>
                  </a:lnTo>
                  <a:lnTo>
                    <a:pt x="33" y="26"/>
                  </a:lnTo>
                  <a:lnTo>
                    <a:pt x="47" y="14"/>
                  </a:lnTo>
                  <a:lnTo>
                    <a:pt x="52" y="26"/>
                  </a:lnTo>
                  <a:lnTo>
                    <a:pt x="59" y="16"/>
                  </a:lnTo>
                  <a:lnTo>
                    <a:pt x="61" y="33"/>
                  </a:lnTo>
                  <a:lnTo>
                    <a:pt x="73" y="19"/>
                  </a:lnTo>
                  <a:lnTo>
                    <a:pt x="78" y="33"/>
                  </a:lnTo>
                  <a:lnTo>
                    <a:pt x="88" y="24"/>
                  </a:lnTo>
                  <a:lnTo>
                    <a:pt x="99" y="52"/>
                  </a:lnTo>
                  <a:lnTo>
                    <a:pt x="88" y="43"/>
                  </a:lnTo>
                  <a:lnTo>
                    <a:pt x="83" y="52"/>
                  </a:lnTo>
                  <a:lnTo>
                    <a:pt x="76" y="43"/>
                  </a:lnTo>
                  <a:lnTo>
                    <a:pt x="61" y="54"/>
                  </a:lnTo>
                  <a:lnTo>
                    <a:pt x="61" y="43"/>
                  </a:lnTo>
                  <a:lnTo>
                    <a:pt x="52" y="52"/>
                  </a:lnTo>
                  <a:lnTo>
                    <a:pt x="50" y="40"/>
                  </a:lnTo>
                  <a:lnTo>
                    <a:pt x="35" y="50"/>
                  </a:lnTo>
                  <a:lnTo>
                    <a:pt x="33" y="35"/>
                  </a:lnTo>
                  <a:lnTo>
                    <a:pt x="23" y="45"/>
                  </a:lnTo>
                  <a:lnTo>
                    <a:pt x="21" y="33"/>
                  </a:lnTo>
                  <a:lnTo>
                    <a:pt x="7" y="40"/>
                  </a:lnTo>
                  <a:lnTo>
                    <a:pt x="7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517"/>
            <p:cNvSpPr>
              <a:spLocks/>
            </p:cNvSpPr>
            <p:nvPr/>
          </p:nvSpPr>
          <p:spPr bwMode="auto">
            <a:xfrm>
              <a:off x="7057" y="4486"/>
              <a:ext cx="76" cy="40"/>
            </a:xfrm>
            <a:custGeom>
              <a:avLst/>
              <a:gdLst>
                <a:gd name="T0" fmla="*/ 3 w 76"/>
                <a:gd name="T1" fmla="*/ 24 h 40"/>
                <a:gd name="T2" fmla="*/ 3 w 76"/>
                <a:gd name="T3" fmla="*/ 2 h 40"/>
                <a:gd name="T4" fmla="*/ 10 w 76"/>
                <a:gd name="T5" fmla="*/ 16 h 40"/>
                <a:gd name="T6" fmla="*/ 17 w 76"/>
                <a:gd name="T7" fmla="*/ 2 h 40"/>
                <a:gd name="T8" fmla="*/ 26 w 76"/>
                <a:gd name="T9" fmla="*/ 19 h 40"/>
                <a:gd name="T10" fmla="*/ 26 w 76"/>
                <a:gd name="T11" fmla="*/ 0 h 40"/>
                <a:gd name="T12" fmla="*/ 34 w 76"/>
                <a:gd name="T13" fmla="*/ 14 h 40"/>
                <a:gd name="T14" fmla="*/ 41 w 76"/>
                <a:gd name="T15" fmla="*/ 0 h 40"/>
                <a:gd name="T16" fmla="*/ 50 w 76"/>
                <a:gd name="T17" fmla="*/ 14 h 40"/>
                <a:gd name="T18" fmla="*/ 50 w 76"/>
                <a:gd name="T19" fmla="*/ 2 h 40"/>
                <a:gd name="T20" fmla="*/ 55 w 76"/>
                <a:gd name="T21" fmla="*/ 14 h 40"/>
                <a:gd name="T22" fmla="*/ 57 w 76"/>
                <a:gd name="T23" fmla="*/ 2 h 40"/>
                <a:gd name="T24" fmla="*/ 76 w 76"/>
                <a:gd name="T25" fmla="*/ 9 h 40"/>
                <a:gd name="T26" fmla="*/ 67 w 76"/>
                <a:gd name="T27" fmla="*/ 28 h 40"/>
                <a:gd name="T28" fmla="*/ 57 w 76"/>
                <a:gd name="T29" fmla="*/ 19 h 40"/>
                <a:gd name="T30" fmla="*/ 53 w 76"/>
                <a:gd name="T31" fmla="*/ 28 h 40"/>
                <a:gd name="T32" fmla="*/ 45 w 76"/>
                <a:gd name="T33" fmla="*/ 24 h 40"/>
                <a:gd name="T34" fmla="*/ 41 w 76"/>
                <a:gd name="T35" fmla="*/ 33 h 40"/>
                <a:gd name="T36" fmla="*/ 36 w 76"/>
                <a:gd name="T37" fmla="*/ 24 h 40"/>
                <a:gd name="T38" fmla="*/ 34 w 76"/>
                <a:gd name="T39" fmla="*/ 35 h 40"/>
                <a:gd name="T40" fmla="*/ 19 w 76"/>
                <a:gd name="T41" fmla="*/ 26 h 40"/>
                <a:gd name="T42" fmla="*/ 14 w 76"/>
                <a:gd name="T43" fmla="*/ 40 h 40"/>
                <a:gd name="T44" fmla="*/ 10 w 76"/>
                <a:gd name="T45" fmla="*/ 28 h 40"/>
                <a:gd name="T46" fmla="*/ 0 w 76"/>
                <a:gd name="T47" fmla="*/ 35 h 40"/>
                <a:gd name="T48" fmla="*/ 3 w 76"/>
                <a:gd name="T49" fmla="*/ 24 h 40"/>
                <a:gd name="T50" fmla="*/ 3 w 76"/>
                <a:gd name="T51" fmla="*/ 24 h 4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6" h="40">
                  <a:moveTo>
                    <a:pt x="3" y="24"/>
                  </a:moveTo>
                  <a:lnTo>
                    <a:pt x="3" y="2"/>
                  </a:lnTo>
                  <a:lnTo>
                    <a:pt x="10" y="16"/>
                  </a:lnTo>
                  <a:lnTo>
                    <a:pt x="17" y="2"/>
                  </a:lnTo>
                  <a:lnTo>
                    <a:pt x="26" y="19"/>
                  </a:lnTo>
                  <a:lnTo>
                    <a:pt x="26" y="0"/>
                  </a:lnTo>
                  <a:lnTo>
                    <a:pt x="34" y="14"/>
                  </a:lnTo>
                  <a:lnTo>
                    <a:pt x="41" y="0"/>
                  </a:lnTo>
                  <a:lnTo>
                    <a:pt x="50" y="14"/>
                  </a:lnTo>
                  <a:lnTo>
                    <a:pt x="50" y="2"/>
                  </a:lnTo>
                  <a:lnTo>
                    <a:pt x="55" y="14"/>
                  </a:lnTo>
                  <a:lnTo>
                    <a:pt x="57" y="2"/>
                  </a:lnTo>
                  <a:lnTo>
                    <a:pt x="76" y="9"/>
                  </a:lnTo>
                  <a:lnTo>
                    <a:pt x="67" y="28"/>
                  </a:lnTo>
                  <a:lnTo>
                    <a:pt x="57" y="19"/>
                  </a:lnTo>
                  <a:lnTo>
                    <a:pt x="53" y="28"/>
                  </a:lnTo>
                  <a:lnTo>
                    <a:pt x="45" y="24"/>
                  </a:lnTo>
                  <a:lnTo>
                    <a:pt x="41" y="33"/>
                  </a:lnTo>
                  <a:lnTo>
                    <a:pt x="36" y="24"/>
                  </a:lnTo>
                  <a:lnTo>
                    <a:pt x="34" y="35"/>
                  </a:lnTo>
                  <a:lnTo>
                    <a:pt x="19" y="26"/>
                  </a:lnTo>
                  <a:lnTo>
                    <a:pt x="14" y="40"/>
                  </a:lnTo>
                  <a:lnTo>
                    <a:pt x="10" y="28"/>
                  </a:lnTo>
                  <a:lnTo>
                    <a:pt x="0" y="35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518"/>
            <p:cNvSpPr>
              <a:spLocks/>
            </p:cNvSpPr>
            <p:nvPr/>
          </p:nvSpPr>
          <p:spPr bwMode="auto">
            <a:xfrm>
              <a:off x="7093" y="4457"/>
              <a:ext cx="97" cy="43"/>
            </a:xfrm>
            <a:custGeom>
              <a:avLst/>
              <a:gdLst>
                <a:gd name="T0" fmla="*/ 0 w 97"/>
                <a:gd name="T1" fmla="*/ 22 h 43"/>
                <a:gd name="T2" fmla="*/ 9 w 97"/>
                <a:gd name="T3" fmla="*/ 0 h 43"/>
                <a:gd name="T4" fmla="*/ 19 w 97"/>
                <a:gd name="T5" fmla="*/ 12 h 43"/>
                <a:gd name="T6" fmla="*/ 33 w 97"/>
                <a:gd name="T7" fmla="*/ 0 h 43"/>
                <a:gd name="T8" fmla="*/ 40 w 97"/>
                <a:gd name="T9" fmla="*/ 12 h 43"/>
                <a:gd name="T10" fmla="*/ 50 w 97"/>
                <a:gd name="T11" fmla="*/ 0 h 43"/>
                <a:gd name="T12" fmla="*/ 59 w 97"/>
                <a:gd name="T13" fmla="*/ 12 h 43"/>
                <a:gd name="T14" fmla="*/ 66 w 97"/>
                <a:gd name="T15" fmla="*/ 3 h 43"/>
                <a:gd name="T16" fmla="*/ 71 w 97"/>
                <a:gd name="T17" fmla="*/ 17 h 43"/>
                <a:gd name="T18" fmla="*/ 85 w 97"/>
                <a:gd name="T19" fmla="*/ 5 h 43"/>
                <a:gd name="T20" fmla="*/ 97 w 97"/>
                <a:gd name="T21" fmla="*/ 22 h 43"/>
                <a:gd name="T22" fmla="*/ 78 w 97"/>
                <a:gd name="T23" fmla="*/ 43 h 43"/>
                <a:gd name="T24" fmla="*/ 71 w 97"/>
                <a:gd name="T25" fmla="*/ 29 h 43"/>
                <a:gd name="T26" fmla="*/ 66 w 97"/>
                <a:gd name="T27" fmla="*/ 43 h 43"/>
                <a:gd name="T28" fmla="*/ 62 w 97"/>
                <a:gd name="T29" fmla="*/ 29 h 43"/>
                <a:gd name="T30" fmla="*/ 50 w 97"/>
                <a:gd name="T31" fmla="*/ 38 h 43"/>
                <a:gd name="T32" fmla="*/ 50 w 97"/>
                <a:gd name="T33" fmla="*/ 22 h 43"/>
                <a:gd name="T34" fmla="*/ 40 w 97"/>
                <a:gd name="T35" fmla="*/ 43 h 43"/>
                <a:gd name="T36" fmla="*/ 33 w 97"/>
                <a:gd name="T37" fmla="*/ 22 h 43"/>
                <a:gd name="T38" fmla="*/ 19 w 97"/>
                <a:gd name="T39" fmla="*/ 43 h 43"/>
                <a:gd name="T40" fmla="*/ 17 w 97"/>
                <a:gd name="T41" fmla="*/ 22 h 43"/>
                <a:gd name="T42" fmla="*/ 0 w 97"/>
                <a:gd name="T43" fmla="*/ 43 h 43"/>
                <a:gd name="T44" fmla="*/ 0 w 97"/>
                <a:gd name="T45" fmla="*/ 22 h 43"/>
                <a:gd name="T46" fmla="*/ 0 w 97"/>
                <a:gd name="T47" fmla="*/ 22 h 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43">
                  <a:moveTo>
                    <a:pt x="0" y="22"/>
                  </a:moveTo>
                  <a:lnTo>
                    <a:pt x="9" y="0"/>
                  </a:lnTo>
                  <a:lnTo>
                    <a:pt x="19" y="12"/>
                  </a:lnTo>
                  <a:lnTo>
                    <a:pt x="33" y="0"/>
                  </a:lnTo>
                  <a:lnTo>
                    <a:pt x="40" y="12"/>
                  </a:lnTo>
                  <a:lnTo>
                    <a:pt x="50" y="0"/>
                  </a:lnTo>
                  <a:lnTo>
                    <a:pt x="59" y="12"/>
                  </a:lnTo>
                  <a:lnTo>
                    <a:pt x="66" y="3"/>
                  </a:lnTo>
                  <a:lnTo>
                    <a:pt x="71" y="17"/>
                  </a:lnTo>
                  <a:lnTo>
                    <a:pt x="85" y="5"/>
                  </a:lnTo>
                  <a:lnTo>
                    <a:pt x="97" y="22"/>
                  </a:lnTo>
                  <a:lnTo>
                    <a:pt x="78" y="43"/>
                  </a:lnTo>
                  <a:lnTo>
                    <a:pt x="71" y="29"/>
                  </a:lnTo>
                  <a:lnTo>
                    <a:pt x="66" y="43"/>
                  </a:lnTo>
                  <a:lnTo>
                    <a:pt x="62" y="29"/>
                  </a:lnTo>
                  <a:lnTo>
                    <a:pt x="50" y="38"/>
                  </a:lnTo>
                  <a:lnTo>
                    <a:pt x="50" y="22"/>
                  </a:lnTo>
                  <a:lnTo>
                    <a:pt x="40" y="43"/>
                  </a:lnTo>
                  <a:lnTo>
                    <a:pt x="33" y="22"/>
                  </a:lnTo>
                  <a:lnTo>
                    <a:pt x="19" y="43"/>
                  </a:lnTo>
                  <a:lnTo>
                    <a:pt x="17" y="22"/>
                  </a:lnTo>
                  <a:lnTo>
                    <a:pt x="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519"/>
            <p:cNvSpPr>
              <a:spLocks/>
            </p:cNvSpPr>
            <p:nvPr/>
          </p:nvSpPr>
          <p:spPr bwMode="auto">
            <a:xfrm>
              <a:off x="7143" y="4483"/>
              <a:ext cx="76" cy="53"/>
            </a:xfrm>
            <a:custGeom>
              <a:avLst/>
              <a:gdLst>
                <a:gd name="T0" fmla="*/ 76 w 76"/>
                <a:gd name="T1" fmla="*/ 27 h 53"/>
                <a:gd name="T2" fmla="*/ 59 w 76"/>
                <a:gd name="T3" fmla="*/ 53 h 53"/>
                <a:gd name="T4" fmla="*/ 47 w 76"/>
                <a:gd name="T5" fmla="*/ 36 h 53"/>
                <a:gd name="T6" fmla="*/ 35 w 76"/>
                <a:gd name="T7" fmla="*/ 53 h 53"/>
                <a:gd name="T8" fmla="*/ 31 w 76"/>
                <a:gd name="T9" fmla="*/ 31 h 53"/>
                <a:gd name="T10" fmla="*/ 21 w 76"/>
                <a:gd name="T11" fmla="*/ 48 h 53"/>
                <a:gd name="T12" fmla="*/ 16 w 76"/>
                <a:gd name="T13" fmla="*/ 27 h 53"/>
                <a:gd name="T14" fmla="*/ 12 w 76"/>
                <a:gd name="T15" fmla="*/ 48 h 53"/>
                <a:gd name="T16" fmla="*/ 0 w 76"/>
                <a:gd name="T17" fmla="*/ 5 h 53"/>
                <a:gd name="T18" fmla="*/ 9 w 76"/>
                <a:gd name="T19" fmla="*/ 12 h 53"/>
                <a:gd name="T20" fmla="*/ 16 w 76"/>
                <a:gd name="T21" fmla="*/ 0 h 53"/>
                <a:gd name="T22" fmla="*/ 21 w 76"/>
                <a:gd name="T23" fmla="*/ 22 h 53"/>
                <a:gd name="T24" fmla="*/ 35 w 76"/>
                <a:gd name="T25" fmla="*/ 5 h 53"/>
                <a:gd name="T26" fmla="*/ 38 w 76"/>
                <a:gd name="T27" fmla="*/ 31 h 53"/>
                <a:gd name="T28" fmla="*/ 50 w 76"/>
                <a:gd name="T29" fmla="*/ 10 h 53"/>
                <a:gd name="T30" fmla="*/ 59 w 76"/>
                <a:gd name="T31" fmla="*/ 27 h 53"/>
                <a:gd name="T32" fmla="*/ 71 w 76"/>
                <a:gd name="T33" fmla="*/ 10 h 53"/>
                <a:gd name="T34" fmla="*/ 76 w 76"/>
                <a:gd name="T35" fmla="*/ 27 h 53"/>
                <a:gd name="T36" fmla="*/ 76 w 76"/>
                <a:gd name="T37" fmla="*/ 27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3">
                  <a:moveTo>
                    <a:pt x="76" y="27"/>
                  </a:moveTo>
                  <a:lnTo>
                    <a:pt x="59" y="53"/>
                  </a:lnTo>
                  <a:lnTo>
                    <a:pt x="47" y="36"/>
                  </a:lnTo>
                  <a:lnTo>
                    <a:pt x="35" y="53"/>
                  </a:lnTo>
                  <a:lnTo>
                    <a:pt x="31" y="31"/>
                  </a:lnTo>
                  <a:lnTo>
                    <a:pt x="21" y="48"/>
                  </a:lnTo>
                  <a:lnTo>
                    <a:pt x="16" y="27"/>
                  </a:lnTo>
                  <a:lnTo>
                    <a:pt x="12" y="48"/>
                  </a:lnTo>
                  <a:lnTo>
                    <a:pt x="0" y="5"/>
                  </a:lnTo>
                  <a:lnTo>
                    <a:pt x="9" y="12"/>
                  </a:lnTo>
                  <a:lnTo>
                    <a:pt x="16" y="0"/>
                  </a:lnTo>
                  <a:lnTo>
                    <a:pt x="21" y="22"/>
                  </a:lnTo>
                  <a:lnTo>
                    <a:pt x="35" y="5"/>
                  </a:lnTo>
                  <a:lnTo>
                    <a:pt x="38" y="31"/>
                  </a:lnTo>
                  <a:lnTo>
                    <a:pt x="50" y="10"/>
                  </a:lnTo>
                  <a:lnTo>
                    <a:pt x="59" y="27"/>
                  </a:lnTo>
                  <a:lnTo>
                    <a:pt x="71" y="10"/>
                  </a:lnTo>
                  <a:lnTo>
                    <a:pt x="76" y="2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520"/>
            <p:cNvSpPr>
              <a:spLocks/>
            </p:cNvSpPr>
            <p:nvPr/>
          </p:nvSpPr>
          <p:spPr bwMode="auto">
            <a:xfrm>
              <a:off x="7067" y="4512"/>
              <a:ext cx="97" cy="45"/>
            </a:xfrm>
            <a:custGeom>
              <a:avLst/>
              <a:gdLst>
                <a:gd name="T0" fmla="*/ 95 w 97"/>
                <a:gd name="T1" fmla="*/ 24 h 45"/>
                <a:gd name="T2" fmla="*/ 88 w 97"/>
                <a:gd name="T3" fmla="*/ 45 h 45"/>
                <a:gd name="T4" fmla="*/ 78 w 97"/>
                <a:gd name="T5" fmla="*/ 28 h 45"/>
                <a:gd name="T6" fmla="*/ 66 w 97"/>
                <a:gd name="T7" fmla="*/ 45 h 45"/>
                <a:gd name="T8" fmla="*/ 59 w 97"/>
                <a:gd name="T9" fmla="*/ 28 h 45"/>
                <a:gd name="T10" fmla="*/ 45 w 97"/>
                <a:gd name="T11" fmla="*/ 45 h 45"/>
                <a:gd name="T12" fmla="*/ 40 w 97"/>
                <a:gd name="T13" fmla="*/ 28 h 45"/>
                <a:gd name="T14" fmla="*/ 31 w 97"/>
                <a:gd name="T15" fmla="*/ 43 h 45"/>
                <a:gd name="T16" fmla="*/ 24 w 97"/>
                <a:gd name="T17" fmla="*/ 26 h 45"/>
                <a:gd name="T18" fmla="*/ 14 w 97"/>
                <a:gd name="T19" fmla="*/ 40 h 45"/>
                <a:gd name="T20" fmla="*/ 0 w 97"/>
                <a:gd name="T21" fmla="*/ 24 h 45"/>
                <a:gd name="T22" fmla="*/ 16 w 97"/>
                <a:gd name="T23" fmla="*/ 0 h 45"/>
                <a:gd name="T24" fmla="*/ 24 w 97"/>
                <a:gd name="T25" fmla="*/ 14 h 45"/>
                <a:gd name="T26" fmla="*/ 33 w 97"/>
                <a:gd name="T27" fmla="*/ 2 h 45"/>
                <a:gd name="T28" fmla="*/ 35 w 97"/>
                <a:gd name="T29" fmla="*/ 17 h 45"/>
                <a:gd name="T30" fmla="*/ 45 w 97"/>
                <a:gd name="T31" fmla="*/ 2 h 45"/>
                <a:gd name="T32" fmla="*/ 47 w 97"/>
                <a:gd name="T33" fmla="*/ 19 h 45"/>
                <a:gd name="T34" fmla="*/ 59 w 97"/>
                <a:gd name="T35" fmla="*/ 2 h 45"/>
                <a:gd name="T36" fmla="*/ 66 w 97"/>
                <a:gd name="T37" fmla="*/ 19 h 45"/>
                <a:gd name="T38" fmla="*/ 78 w 97"/>
                <a:gd name="T39" fmla="*/ 2 h 45"/>
                <a:gd name="T40" fmla="*/ 83 w 97"/>
                <a:gd name="T41" fmla="*/ 24 h 45"/>
                <a:gd name="T42" fmla="*/ 97 w 97"/>
                <a:gd name="T43" fmla="*/ 2 h 45"/>
                <a:gd name="T44" fmla="*/ 95 w 97"/>
                <a:gd name="T45" fmla="*/ 24 h 45"/>
                <a:gd name="T46" fmla="*/ 95 w 97"/>
                <a:gd name="T47" fmla="*/ 24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45">
                  <a:moveTo>
                    <a:pt x="95" y="24"/>
                  </a:moveTo>
                  <a:lnTo>
                    <a:pt x="88" y="45"/>
                  </a:lnTo>
                  <a:lnTo>
                    <a:pt x="78" y="28"/>
                  </a:lnTo>
                  <a:lnTo>
                    <a:pt x="66" y="45"/>
                  </a:lnTo>
                  <a:lnTo>
                    <a:pt x="59" y="28"/>
                  </a:lnTo>
                  <a:lnTo>
                    <a:pt x="45" y="45"/>
                  </a:lnTo>
                  <a:lnTo>
                    <a:pt x="40" y="28"/>
                  </a:lnTo>
                  <a:lnTo>
                    <a:pt x="31" y="43"/>
                  </a:lnTo>
                  <a:lnTo>
                    <a:pt x="24" y="26"/>
                  </a:lnTo>
                  <a:lnTo>
                    <a:pt x="14" y="40"/>
                  </a:lnTo>
                  <a:lnTo>
                    <a:pt x="0" y="24"/>
                  </a:lnTo>
                  <a:lnTo>
                    <a:pt x="16" y="0"/>
                  </a:lnTo>
                  <a:lnTo>
                    <a:pt x="24" y="14"/>
                  </a:lnTo>
                  <a:lnTo>
                    <a:pt x="33" y="2"/>
                  </a:lnTo>
                  <a:lnTo>
                    <a:pt x="35" y="17"/>
                  </a:lnTo>
                  <a:lnTo>
                    <a:pt x="45" y="2"/>
                  </a:lnTo>
                  <a:lnTo>
                    <a:pt x="47" y="19"/>
                  </a:lnTo>
                  <a:lnTo>
                    <a:pt x="59" y="2"/>
                  </a:lnTo>
                  <a:lnTo>
                    <a:pt x="66" y="19"/>
                  </a:lnTo>
                  <a:lnTo>
                    <a:pt x="78" y="2"/>
                  </a:lnTo>
                  <a:lnTo>
                    <a:pt x="83" y="24"/>
                  </a:lnTo>
                  <a:lnTo>
                    <a:pt x="97" y="2"/>
                  </a:lnTo>
                  <a:lnTo>
                    <a:pt x="95" y="24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521"/>
            <p:cNvSpPr>
              <a:spLocks/>
            </p:cNvSpPr>
            <p:nvPr/>
          </p:nvSpPr>
          <p:spPr bwMode="auto">
            <a:xfrm>
              <a:off x="6903" y="4521"/>
              <a:ext cx="73" cy="41"/>
            </a:xfrm>
            <a:custGeom>
              <a:avLst/>
              <a:gdLst>
                <a:gd name="T0" fmla="*/ 5 w 73"/>
                <a:gd name="T1" fmla="*/ 22 h 41"/>
                <a:gd name="T2" fmla="*/ 5 w 73"/>
                <a:gd name="T3" fmla="*/ 5 h 41"/>
                <a:gd name="T4" fmla="*/ 12 w 73"/>
                <a:gd name="T5" fmla="*/ 17 h 41"/>
                <a:gd name="T6" fmla="*/ 16 w 73"/>
                <a:gd name="T7" fmla="*/ 5 h 41"/>
                <a:gd name="T8" fmla="*/ 26 w 73"/>
                <a:gd name="T9" fmla="*/ 19 h 41"/>
                <a:gd name="T10" fmla="*/ 26 w 73"/>
                <a:gd name="T11" fmla="*/ 5 h 41"/>
                <a:gd name="T12" fmla="*/ 35 w 73"/>
                <a:gd name="T13" fmla="*/ 15 h 41"/>
                <a:gd name="T14" fmla="*/ 38 w 73"/>
                <a:gd name="T15" fmla="*/ 0 h 41"/>
                <a:gd name="T16" fmla="*/ 47 w 73"/>
                <a:gd name="T17" fmla="*/ 17 h 41"/>
                <a:gd name="T18" fmla="*/ 50 w 73"/>
                <a:gd name="T19" fmla="*/ 5 h 41"/>
                <a:gd name="T20" fmla="*/ 57 w 73"/>
                <a:gd name="T21" fmla="*/ 15 h 41"/>
                <a:gd name="T22" fmla="*/ 59 w 73"/>
                <a:gd name="T23" fmla="*/ 5 h 41"/>
                <a:gd name="T24" fmla="*/ 73 w 73"/>
                <a:gd name="T25" fmla="*/ 10 h 41"/>
                <a:gd name="T26" fmla="*/ 64 w 73"/>
                <a:gd name="T27" fmla="*/ 31 h 41"/>
                <a:gd name="T28" fmla="*/ 59 w 73"/>
                <a:gd name="T29" fmla="*/ 22 h 41"/>
                <a:gd name="T30" fmla="*/ 52 w 73"/>
                <a:gd name="T31" fmla="*/ 34 h 41"/>
                <a:gd name="T32" fmla="*/ 47 w 73"/>
                <a:gd name="T33" fmla="*/ 22 h 41"/>
                <a:gd name="T34" fmla="*/ 40 w 73"/>
                <a:gd name="T35" fmla="*/ 34 h 41"/>
                <a:gd name="T36" fmla="*/ 35 w 73"/>
                <a:gd name="T37" fmla="*/ 22 h 41"/>
                <a:gd name="T38" fmla="*/ 31 w 73"/>
                <a:gd name="T39" fmla="*/ 36 h 41"/>
                <a:gd name="T40" fmla="*/ 16 w 73"/>
                <a:gd name="T41" fmla="*/ 27 h 41"/>
                <a:gd name="T42" fmla="*/ 14 w 73"/>
                <a:gd name="T43" fmla="*/ 41 h 41"/>
                <a:gd name="T44" fmla="*/ 12 w 73"/>
                <a:gd name="T45" fmla="*/ 31 h 41"/>
                <a:gd name="T46" fmla="*/ 0 w 73"/>
                <a:gd name="T47" fmla="*/ 36 h 41"/>
                <a:gd name="T48" fmla="*/ 5 w 73"/>
                <a:gd name="T49" fmla="*/ 22 h 41"/>
                <a:gd name="T50" fmla="*/ 5 w 73"/>
                <a:gd name="T51" fmla="*/ 22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41">
                  <a:moveTo>
                    <a:pt x="5" y="22"/>
                  </a:moveTo>
                  <a:lnTo>
                    <a:pt x="5" y="5"/>
                  </a:lnTo>
                  <a:lnTo>
                    <a:pt x="12" y="17"/>
                  </a:lnTo>
                  <a:lnTo>
                    <a:pt x="16" y="5"/>
                  </a:lnTo>
                  <a:lnTo>
                    <a:pt x="26" y="19"/>
                  </a:lnTo>
                  <a:lnTo>
                    <a:pt x="26" y="5"/>
                  </a:lnTo>
                  <a:lnTo>
                    <a:pt x="35" y="15"/>
                  </a:lnTo>
                  <a:lnTo>
                    <a:pt x="38" y="0"/>
                  </a:lnTo>
                  <a:lnTo>
                    <a:pt x="47" y="17"/>
                  </a:lnTo>
                  <a:lnTo>
                    <a:pt x="50" y="5"/>
                  </a:lnTo>
                  <a:lnTo>
                    <a:pt x="57" y="15"/>
                  </a:lnTo>
                  <a:lnTo>
                    <a:pt x="59" y="5"/>
                  </a:lnTo>
                  <a:lnTo>
                    <a:pt x="73" y="10"/>
                  </a:lnTo>
                  <a:lnTo>
                    <a:pt x="64" y="31"/>
                  </a:lnTo>
                  <a:lnTo>
                    <a:pt x="59" y="22"/>
                  </a:lnTo>
                  <a:lnTo>
                    <a:pt x="52" y="34"/>
                  </a:lnTo>
                  <a:lnTo>
                    <a:pt x="47" y="22"/>
                  </a:lnTo>
                  <a:lnTo>
                    <a:pt x="40" y="34"/>
                  </a:lnTo>
                  <a:lnTo>
                    <a:pt x="35" y="22"/>
                  </a:lnTo>
                  <a:lnTo>
                    <a:pt x="31" y="36"/>
                  </a:lnTo>
                  <a:lnTo>
                    <a:pt x="16" y="27"/>
                  </a:lnTo>
                  <a:lnTo>
                    <a:pt x="14" y="41"/>
                  </a:lnTo>
                  <a:lnTo>
                    <a:pt x="12" y="31"/>
                  </a:lnTo>
                  <a:lnTo>
                    <a:pt x="0" y="3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522"/>
            <p:cNvSpPr>
              <a:spLocks/>
            </p:cNvSpPr>
            <p:nvPr/>
          </p:nvSpPr>
          <p:spPr bwMode="auto">
            <a:xfrm>
              <a:off x="6946" y="4536"/>
              <a:ext cx="99" cy="45"/>
            </a:xfrm>
            <a:custGeom>
              <a:avLst/>
              <a:gdLst>
                <a:gd name="T0" fmla="*/ 0 w 99"/>
                <a:gd name="T1" fmla="*/ 26 h 45"/>
                <a:gd name="T2" fmla="*/ 9 w 99"/>
                <a:gd name="T3" fmla="*/ 2 h 45"/>
                <a:gd name="T4" fmla="*/ 21 w 99"/>
                <a:gd name="T5" fmla="*/ 16 h 45"/>
                <a:gd name="T6" fmla="*/ 33 w 99"/>
                <a:gd name="T7" fmla="*/ 2 h 45"/>
                <a:gd name="T8" fmla="*/ 40 w 99"/>
                <a:gd name="T9" fmla="*/ 16 h 45"/>
                <a:gd name="T10" fmla="*/ 49 w 99"/>
                <a:gd name="T11" fmla="*/ 0 h 45"/>
                <a:gd name="T12" fmla="*/ 59 w 99"/>
                <a:gd name="T13" fmla="*/ 16 h 45"/>
                <a:gd name="T14" fmla="*/ 66 w 99"/>
                <a:gd name="T15" fmla="*/ 4 h 45"/>
                <a:gd name="T16" fmla="*/ 76 w 99"/>
                <a:gd name="T17" fmla="*/ 19 h 45"/>
                <a:gd name="T18" fmla="*/ 85 w 99"/>
                <a:gd name="T19" fmla="*/ 4 h 45"/>
                <a:gd name="T20" fmla="*/ 99 w 99"/>
                <a:gd name="T21" fmla="*/ 26 h 45"/>
                <a:gd name="T22" fmla="*/ 78 w 99"/>
                <a:gd name="T23" fmla="*/ 45 h 45"/>
                <a:gd name="T24" fmla="*/ 76 w 99"/>
                <a:gd name="T25" fmla="*/ 31 h 45"/>
                <a:gd name="T26" fmla="*/ 66 w 99"/>
                <a:gd name="T27" fmla="*/ 45 h 45"/>
                <a:gd name="T28" fmla="*/ 61 w 99"/>
                <a:gd name="T29" fmla="*/ 28 h 45"/>
                <a:gd name="T30" fmla="*/ 49 w 99"/>
                <a:gd name="T31" fmla="*/ 42 h 45"/>
                <a:gd name="T32" fmla="*/ 49 w 99"/>
                <a:gd name="T33" fmla="*/ 26 h 45"/>
                <a:gd name="T34" fmla="*/ 40 w 99"/>
                <a:gd name="T35" fmla="*/ 42 h 45"/>
                <a:gd name="T36" fmla="*/ 33 w 99"/>
                <a:gd name="T37" fmla="*/ 26 h 45"/>
                <a:gd name="T38" fmla="*/ 21 w 99"/>
                <a:gd name="T39" fmla="*/ 42 h 45"/>
                <a:gd name="T40" fmla="*/ 16 w 99"/>
                <a:gd name="T41" fmla="*/ 26 h 45"/>
                <a:gd name="T42" fmla="*/ 0 w 99"/>
                <a:gd name="T43" fmla="*/ 42 h 45"/>
                <a:gd name="T44" fmla="*/ 0 w 99"/>
                <a:gd name="T45" fmla="*/ 26 h 45"/>
                <a:gd name="T46" fmla="*/ 0 w 99"/>
                <a:gd name="T47" fmla="*/ 26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9" h="45">
                  <a:moveTo>
                    <a:pt x="0" y="26"/>
                  </a:moveTo>
                  <a:lnTo>
                    <a:pt x="9" y="2"/>
                  </a:lnTo>
                  <a:lnTo>
                    <a:pt x="21" y="16"/>
                  </a:lnTo>
                  <a:lnTo>
                    <a:pt x="33" y="2"/>
                  </a:lnTo>
                  <a:lnTo>
                    <a:pt x="40" y="16"/>
                  </a:lnTo>
                  <a:lnTo>
                    <a:pt x="49" y="0"/>
                  </a:lnTo>
                  <a:lnTo>
                    <a:pt x="59" y="16"/>
                  </a:lnTo>
                  <a:lnTo>
                    <a:pt x="66" y="4"/>
                  </a:lnTo>
                  <a:lnTo>
                    <a:pt x="76" y="19"/>
                  </a:lnTo>
                  <a:lnTo>
                    <a:pt x="85" y="4"/>
                  </a:lnTo>
                  <a:lnTo>
                    <a:pt x="99" y="26"/>
                  </a:lnTo>
                  <a:lnTo>
                    <a:pt x="78" y="45"/>
                  </a:lnTo>
                  <a:lnTo>
                    <a:pt x="76" y="31"/>
                  </a:lnTo>
                  <a:lnTo>
                    <a:pt x="66" y="45"/>
                  </a:lnTo>
                  <a:lnTo>
                    <a:pt x="61" y="28"/>
                  </a:lnTo>
                  <a:lnTo>
                    <a:pt x="49" y="42"/>
                  </a:lnTo>
                  <a:lnTo>
                    <a:pt x="49" y="26"/>
                  </a:lnTo>
                  <a:lnTo>
                    <a:pt x="40" y="42"/>
                  </a:lnTo>
                  <a:lnTo>
                    <a:pt x="33" y="26"/>
                  </a:lnTo>
                  <a:lnTo>
                    <a:pt x="21" y="42"/>
                  </a:lnTo>
                  <a:lnTo>
                    <a:pt x="16" y="26"/>
                  </a:lnTo>
                  <a:lnTo>
                    <a:pt x="0" y="4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523"/>
            <p:cNvSpPr>
              <a:spLocks/>
            </p:cNvSpPr>
            <p:nvPr/>
          </p:nvSpPr>
          <p:spPr bwMode="auto">
            <a:xfrm>
              <a:off x="6900" y="4348"/>
              <a:ext cx="98" cy="47"/>
            </a:xfrm>
            <a:custGeom>
              <a:avLst/>
              <a:gdLst>
                <a:gd name="T0" fmla="*/ 3 w 98"/>
                <a:gd name="T1" fmla="*/ 24 h 47"/>
                <a:gd name="T2" fmla="*/ 12 w 98"/>
                <a:gd name="T3" fmla="*/ 0 h 47"/>
                <a:gd name="T4" fmla="*/ 19 w 98"/>
                <a:gd name="T5" fmla="*/ 17 h 47"/>
                <a:gd name="T6" fmla="*/ 34 w 98"/>
                <a:gd name="T7" fmla="*/ 0 h 47"/>
                <a:gd name="T8" fmla="*/ 41 w 98"/>
                <a:gd name="T9" fmla="*/ 17 h 47"/>
                <a:gd name="T10" fmla="*/ 53 w 98"/>
                <a:gd name="T11" fmla="*/ 0 h 47"/>
                <a:gd name="T12" fmla="*/ 60 w 98"/>
                <a:gd name="T13" fmla="*/ 17 h 47"/>
                <a:gd name="T14" fmla="*/ 67 w 98"/>
                <a:gd name="T15" fmla="*/ 5 h 47"/>
                <a:gd name="T16" fmla="*/ 76 w 98"/>
                <a:gd name="T17" fmla="*/ 21 h 47"/>
                <a:gd name="T18" fmla="*/ 86 w 98"/>
                <a:gd name="T19" fmla="*/ 7 h 47"/>
                <a:gd name="T20" fmla="*/ 98 w 98"/>
                <a:gd name="T21" fmla="*/ 24 h 47"/>
                <a:gd name="T22" fmla="*/ 81 w 98"/>
                <a:gd name="T23" fmla="*/ 47 h 47"/>
                <a:gd name="T24" fmla="*/ 76 w 98"/>
                <a:gd name="T25" fmla="*/ 31 h 47"/>
                <a:gd name="T26" fmla="*/ 67 w 98"/>
                <a:gd name="T27" fmla="*/ 43 h 47"/>
                <a:gd name="T28" fmla="*/ 62 w 98"/>
                <a:gd name="T29" fmla="*/ 31 h 47"/>
                <a:gd name="T30" fmla="*/ 53 w 98"/>
                <a:gd name="T31" fmla="*/ 43 h 47"/>
                <a:gd name="T32" fmla="*/ 50 w 98"/>
                <a:gd name="T33" fmla="*/ 26 h 47"/>
                <a:gd name="T34" fmla="*/ 41 w 98"/>
                <a:gd name="T35" fmla="*/ 43 h 47"/>
                <a:gd name="T36" fmla="*/ 34 w 98"/>
                <a:gd name="T37" fmla="*/ 26 h 47"/>
                <a:gd name="T38" fmla="*/ 19 w 98"/>
                <a:gd name="T39" fmla="*/ 43 h 47"/>
                <a:gd name="T40" fmla="*/ 17 w 98"/>
                <a:gd name="T41" fmla="*/ 24 h 47"/>
                <a:gd name="T42" fmla="*/ 0 w 98"/>
                <a:gd name="T43" fmla="*/ 43 h 47"/>
                <a:gd name="T44" fmla="*/ 3 w 98"/>
                <a:gd name="T45" fmla="*/ 24 h 47"/>
                <a:gd name="T46" fmla="*/ 3 w 98"/>
                <a:gd name="T47" fmla="*/ 24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7">
                  <a:moveTo>
                    <a:pt x="3" y="24"/>
                  </a:moveTo>
                  <a:lnTo>
                    <a:pt x="12" y="0"/>
                  </a:lnTo>
                  <a:lnTo>
                    <a:pt x="19" y="17"/>
                  </a:lnTo>
                  <a:lnTo>
                    <a:pt x="34" y="0"/>
                  </a:lnTo>
                  <a:lnTo>
                    <a:pt x="41" y="17"/>
                  </a:lnTo>
                  <a:lnTo>
                    <a:pt x="53" y="0"/>
                  </a:lnTo>
                  <a:lnTo>
                    <a:pt x="60" y="17"/>
                  </a:lnTo>
                  <a:lnTo>
                    <a:pt x="67" y="5"/>
                  </a:lnTo>
                  <a:lnTo>
                    <a:pt x="76" y="21"/>
                  </a:lnTo>
                  <a:lnTo>
                    <a:pt x="86" y="7"/>
                  </a:lnTo>
                  <a:lnTo>
                    <a:pt x="98" y="24"/>
                  </a:lnTo>
                  <a:lnTo>
                    <a:pt x="81" y="47"/>
                  </a:lnTo>
                  <a:lnTo>
                    <a:pt x="76" y="31"/>
                  </a:lnTo>
                  <a:lnTo>
                    <a:pt x="67" y="43"/>
                  </a:lnTo>
                  <a:lnTo>
                    <a:pt x="62" y="31"/>
                  </a:lnTo>
                  <a:lnTo>
                    <a:pt x="53" y="43"/>
                  </a:lnTo>
                  <a:lnTo>
                    <a:pt x="50" y="26"/>
                  </a:lnTo>
                  <a:lnTo>
                    <a:pt x="41" y="43"/>
                  </a:lnTo>
                  <a:lnTo>
                    <a:pt x="34" y="26"/>
                  </a:lnTo>
                  <a:lnTo>
                    <a:pt x="19" y="43"/>
                  </a:lnTo>
                  <a:lnTo>
                    <a:pt x="17" y="24"/>
                  </a:lnTo>
                  <a:lnTo>
                    <a:pt x="0" y="43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524"/>
            <p:cNvSpPr>
              <a:spLocks/>
            </p:cNvSpPr>
            <p:nvPr/>
          </p:nvSpPr>
          <p:spPr bwMode="auto">
            <a:xfrm>
              <a:off x="7159" y="4407"/>
              <a:ext cx="290" cy="112"/>
            </a:xfrm>
            <a:custGeom>
              <a:avLst/>
              <a:gdLst>
                <a:gd name="T0" fmla="*/ 0 w 290"/>
                <a:gd name="T1" fmla="*/ 60 h 112"/>
                <a:gd name="T2" fmla="*/ 31 w 290"/>
                <a:gd name="T3" fmla="*/ 24 h 112"/>
                <a:gd name="T4" fmla="*/ 43 w 290"/>
                <a:gd name="T5" fmla="*/ 45 h 112"/>
                <a:gd name="T6" fmla="*/ 60 w 290"/>
                <a:gd name="T7" fmla="*/ 7 h 112"/>
                <a:gd name="T8" fmla="*/ 67 w 290"/>
                <a:gd name="T9" fmla="*/ 36 h 112"/>
                <a:gd name="T10" fmla="*/ 79 w 290"/>
                <a:gd name="T11" fmla="*/ 0 h 112"/>
                <a:gd name="T12" fmla="*/ 98 w 290"/>
                <a:gd name="T13" fmla="*/ 36 h 112"/>
                <a:gd name="T14" fmla="*/ 119 w 290"/>
                <a:gd name="T15" fmla="*/ 3 h 112"/>
                <a:gd name="T16" fmla="*/ 126 w 290"/>
                <a:gd name="T17" fmla="*/ 24 h 112"/>
                <a:gd name="T18" fmla="*/ 160 w 290"/>
                <a:gd name="T19" fmla="*/ 3 h 112"/>
                <a:gd name="T20" fmla="*/ 164 w 290"/>
                <a:gd name="T21" fmla="*/ 36 h 112"/>
                <a:gd name="T22" fmla="*/ 186 w 290"/>
                <a:gd name="T23" fmla="*/ 7 h 112"/>
                <a:gd name="T24" fmla="*/ 202 w 290"/>
                <a:gd name="T25" fmla="*/ 43 h 112"/>
                <a:gd name="T26" fmla="*/ 221 w 290"/>
                <a:gd name="T27" fmla="*/ 10 h 112"/>
                <a:gd name="T28" fmla="*/ 240 w 290"/>
                <a:gd name="T29" fmla="*/ 45 h 112"/>
                <a:gd name="T30" fmla="*/ 264 w 290"/>
                <a:gd name="T31" fmla="*/ 24 h 112"/>
                <a:gd name="T32" fmla="*/ 290 w 290"/>
                <a:gd name="T33" fmla="*/ 79 h 112"/>
                <a:gd name="T34" fmla="*/ 221 w 290"/>
                <a:gd name="T35" fmla="*/ 107 h 112"/>
                <a:gd name="T36" fmla="*/ 217 w 290"/>
                <a:gd name="T37" fmla="*/ 67 h 112"/>
                <a:gd name="T38" fmla="*/ 191 w 290"/>
                <a:gd name="T39" fmla="*/ 112 h 112"/>
                <a:gd name="T40" fmla="*/ 179 w 290"/>
                <a:gd name="T41" fmla="*/ 67 h 112"/>
                <a:gd name="T42" fmla="*/ 162 w 290"/>
                <a:gd name="T43" fmla="*/ 105 h 112"/>
                <a:gd name="T44" fmla="*/ 145 w 290"/>
                <a:gd name="T45" fmla="*/ 60 h 112"/>
                <a:gd name="T46" fmla="*/ 117 w 290"/>
                <a:gd name="T47" fmla="*/ 107 h 112"/>
                <a:gd name="T48" fmla="*/ 86 w 290"/>
                <a:gd name="T49" fmla="*/ 55 h 112"/>
                <a:gd name="T50" fmla="*/ 72 w 290"/>
                <a:gd name="T51" fmla="*/ 95 h 112"/>
                <a:gd name="T52" fmla="*/ 57 w 290"/>
                <a:gd name="T53" fmla="*/ 62 h 112"/>
                <a:gd name="T54" fmla="*/ 31 w 290"/>
                <a:gd name="T55" fmla="*/ 95 h 112"/>
                <a:gd name="T56" fmla="*/ 0 w 290"/>
                <a:gd name="T57" fmla="*/ 60 h 112"/>
                <a:gd name="T58" fmla="*/ 0 w 290"/>
                <a:gd name="T59" fmla="*/ 60 h 1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0" h="112">
                  <a:moveTo>
                    <a:pt x="0" y="60"/>
                  </a:moveTo>
                  <a:lnTo>
                    <a:pt x="31" y="24"/>
                  </a:lnTo>
                  <a:lnTo>
                    <a:pt x="43" y="45"/>
                  </a:lnTo>
                  <a:lnTo>
                    <a:pt x="60" y="7"/>
                  </a:lnTo>
                  <a:lnTo>
                    <a:pt x="67" y="36"/>
                  </a:lnTo>
                  <a:lnTo>
                    <a:pt x="79" y="0"/>
                  </a:lnTo>
                  <a:lnTo>
                    <a:pt x="98" y="36"/>
                  </a:lnTo>
                  <a:lnTo>
                    <a:pt x="119" y="3"/>
                  </a:lnTo>
                  <a:lnTo>
                    <a:pt x="126" y="24"/>
                  </a:lnTo>
                  <a:lnTo>
                    <a:pt x="160" y="3"/>
                  </a:lnTo>
                  <a:lnTo>
                    <a:pt x="164" y="36"/>
                  </a:lnTo>
                  <a:lnTo>
                    <a:pt x="186" y="7"/>
                  </a:lnTo>
                  <a:lnTo>
                    <a:pt x="202" y="43"/>
                  </a:lnTo>
                  <a:lnTo>
                    <a:pt x="221" y="10"/>
                  </a:lnTo>
                  <a:lnTo>
                    <a:pt x="240" y="45"/>
                  </a:lnTo>
                  <a:lnTo>
                    <a:pt x="264" y="24"/>
                  </a:lnTo>
                  <a:lnTo>
                    <a:pt x="290" y="79"/>
                  </a:lnTo>
                  <a:lnTo>
                    <a:pt x="221" y="107"/>
                  </a:lnTo>
                  <a:lnTo>
                    <a:pt x="217" y="67"/>
                  </a:lnTo>
                  <a:lnTo>
                    <a:pt x="191" y="112"/>
                  </a:lnTo>
                  <a:lnTo>
                    <a:pt x="179" y="67"/>
                  </a:lnTo>
                  <a:lnTo>
                    <a:pt x="162" y="105"/>
                  </a:lnTo>
                  <a:lnTo>
                    <a:pt x="145" y="60"/>
                  </a:lnTo>
                  <a:lnTo>
                    <a:pt x="117" y="107"/>
                  </a:lnTo>
                  <a:lnTo>
                    <a:pt x="86" y="55"/>
                  </a:lnTo>
                  <a:lnTo>
                    <a:pt x="72" y="95"/>
                  </a:lnTo>
                  <a:lnTo>
                    <a:pt x="57" y="62"/>
                  </a:lnTo>
                  <a:lnTo>
                    <a:pt x="31" y="95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525"/>
            <p:cNvSpPr>
              <a:spLocks/>
            </p:cNvSpPr>
            <p:nvPr/>
          </p:nvSpPr>
          <p:spPr bwMode="auto">
            <a:xfrm>
              <a:off x="7205" y="4310"/>
              <a:ext cx="171" cy="45"/>
            </a:xfrm>
            <a:custGeom>
              <a:avLst/>
              <a:gdLst>
                <a:gd name="T0" fmla="*/ 11 w 171"/>
                <a:gd name="T1" fmla="*/ 17 h 45"/>
                <a:gd name="T2" fmla="*/ 21 w 171"/>
                <a:gd name="T3" fmla="*/ 7 h 45"/>
                <a:gd name="T4" fmla="*/ 33 w 171"/>
                <a:gd name="T5" fmla="*/ 17 h 45"/>
                <a:gd name="T6" fmla="*/ 40 w 171"/>
                <a:gd name="T7" fmla="*/ 2 h 45"/>
                <a:gd name="T8" fmla="*/ 52 w 171"/>
                <a:gd name="T9" fmla="*/ 12 h 45"/>
                <a:gd name="T10" fmla="*/ 59 w 171"/>
                <a:gd name="T11" fmla="*/ 0 h 45"/>
                <a:gd name="T12" fmla="*/ 66 w 171"/>
                <a:gd name="T13" fmla="*/ 17 h 45"/>
                <a:gd name="T14" fmla="*/ 80 w 171"/>
                <a:gd name="T15" fmla="*/ 2 h 45"/>
                <a:gd name="T16" fmla="*/ 87 w 171"/>
                <a:gd name="T17" fmla="*/ 17 h 45"/>
                <a:gd name="T18" fmla="*/ 104 w 171"/>
                <a:gd name="T19" fmla="*/ 2 h 45"/>
                <a:gd name="T20" fmla="*/ 123 w 171"/>
                <a:gd name="T21" fmla="*/ 12 h 45"/>
                <a:gd name="T22" fmla="*/ 137 w 171"/>
                <a:gd name="T23" fmla="*/ 0 h 45"/>
                <a:gd name="T24" fmla="*/ 145 w 171"/>
                <a:gd name="T25" fmla="*/ 12 h 45"/>
                <a:gd name="T26" fmla="*/ 156 w 171"/>
                <a:gd name="T27" fmla="*/ 2 h 45"/>
                <a:gd name="T28" fmla="*/ 171 w 171"/>
                <a:gd name="T29" fmla="*/ 19 h 45"/>
                <a:gd name="T30" fmla="*/ 164 w 171"/>
                <a:gd name="T31" fmla="*/ 36 h 45"/>
                <a:gd name="T32" fmla="*/ 152 w 171"/>
                <a:gd name="T33" fmla="*/ 28 h 45"/>
                <a:gd name="T34" fmla="*/ 137 w 171"/>
                <a:gd name="T35" fmla="*/ 38 h 45"/>
                <a:gd name="T36" fmla="*/ 137 w 171"/>
                <a:gd name="T37" fmla="*/ 26 h 45"/>
                <a:gd name="T38" fmla="*/ 123 w 171"/>
                <a:gd name="T39" fmla="*/ 38 h 45"/>
                <a:gd name="T40" fmla="*/ 114 w 171"/>
                <a:gd name="T41" fmla="*/ 21 h 45"/>
                <a:gd name="T42" fmla="*/ 99 w 171"/>
                <a:gd name="T43" fmla="*/ 38 h 45"/>
                <a:gd name="T44" fmla="*/ 97 w 171"/>
                <a:gd name="T45" fmla="*/ 28 h 45"/>
                <a:gd name="T46" fmla="*/ 85 w 171"/>
                <a:gd name="T47" fmla="*/ 38 h 45"/>
                <a:gd name="T48" fmla="*/ 78 w 171"/>
                <a:gd name="T49" fmla="*/ 33 h 45"/>
                <a:gd name="T50" fmla="*/ 66 w 171"/>
                <a:gd name="T51" fmla="*/ 43 h 45"/>
                <a:gd name="T52" fmla="*/ 59 w 171"/>
                <a:gd name="T53" fmla="*/ 28 h 45"/>
                <a:gd name="T54" fmla="*/ 40 w 171"/>
                <a:gd name="T55" fmla="*/ 45 h 45"/>
                <a:gd name="T56" fmla="*/ 38 w 171"/>
                <a:gd name="T57" fmla="*/ 33 h 45"/>
                <a:gd name="T58" fmla="*/ 28 w 171"/>
                <a:gd name="T59" fmla="*/ 43 h 45"/>
                <a:gd name="T60" fmla="*/ 19 w 171"/>
                <a:gd name="T61" fmla="*/ 33 h 45"/>
                <a:gd name="T62" fmla="*/ 9 w 171"/>
                <a:gd name="T63" fmla="*/ 43 h 45"/>
                <a:gd name="T64" fmla="*/ 0 w 171"/>
                <a:gd name="T65" fmla="*/ 26 h 45"/>
                <a:gd name="T66" fmla="*/ 11 w 171"/>
                <a:gd name="T67" fmla="*/ 17 h 45"/>
                <a:gd name="T68" fmla="*/ 11 w 171"/>
                <a:gd name="T69" fmla="*/ 17 h 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1" h="45">
                  <a:moveTo>
                    <a:pt x="11" y="17"/>
                  </a:moveTo>
                  <a:lnTo>
                    <a:pt x="21" y="7"/>
                  </a:lnTo>
                  <a:lnTo>
                    <a:pt x="33" y="17"/>
                  </a:lnTo>
                  <a:lnTo>
                    <a:pt x="40" y="2"/>
                  </a:lnTo>
                  <a:lnTo>
                    <a:pt x="52" y="12"/>
                  </a:lnTo>
                  <a:lnTo>
                    <a:pt x="59" y="0"/>
                  </a:lnTo>
                  <a:lnTo>
                    <a:pt x="66" y="17"/>
                  </a:lnTo>
                  <a:lnTo>
                    <a:pt x="80" y="2"/>
                  </a:lnTo>
                  <a:lnTo>
                    <a:pt x="87" y="17"/>
                  </a:lnTo>
                  <a:lnTo>
                    <a:pt x="104" y="2"/>
                  </a:lnTo>
                  <a:lnTo>
                    <a:pt x="123" y="12"/>
                  </a:lnTo>
                  <a:lnTo>
                    <a:pt x="137" y="0"/>
                  </a:lnTo>
                  <a:lnTo>
                    <a:pt x="145" y="12"/>
                  </a:lnTo>
                  <a:lnTo>
                    <a:pt x="156" y="2"/>
                  </a:lnTo>
                  <a:lnTo>
                    <a:pt x="171" y="19"/>
                  </a:lnTo>
                  <a:lnTo>
                    <a:pt x="164" y="36"/>
                  </a:lnTo>
                  <a:lnTo>
                    <a:pt x="152" y="28"/>
                  </a:lnTo>
                  <a:lnTo>
                    <a:pt x="137" y="38"/>
                  </a:lnTo>
                  <a:lnTo>
                    <a:pt x="137" y="26"/>
                  </a:lnTo>
                  <a:lnTo>
                    <a:pt x="123" y="38"/>
                  </a:lnTo>
                  <a:lnTo>
                    <a:pt x="114" y="21"/>
                  </a:lnTo>
                  <a:lnTo>
                    <a:pt x="99" y="38"/>
                  </a:lnTo>
                  <a:lnTo>
                    <a:pt x="97" y="28"/>
                  </a:lnTo>
                  <a:lnTo>
                    <a:pt x="85" y="38"/>
                  </a:lnTo>
                  <a:lnTo>
                    <a:pt x="78" y="33"/>
                  </a:lnTo>
                  <a:lnTo>
                    <a:pt x="66" y="43"/>
                  </a:lnTo>
                  <a:lnTo>
                    <a:pt x="59" y="28"/>
                  </a:lnTo>
                  <a:lnTo>
                    <a:pt x="40" y="45"/>
                  </a:lnTo>
                  <a:lnTo>
                    <a:pt x="38" y="33"/>
                  </a:lnTo>
                  <a:lnTo>
                    <a:pt x="28" y="43"/>
                  </a:lnTo>
                  <a:lnTo>
                    <a:pt x="19" y="33"/>
                  </a:lnTo>
                  <a:lnTo>
                    <a:pt x="9" y="43"/>
                  </a:lnTo>
                  <a:lnTo>
                    <a:pt x="0" y="26"/>
                  </a:lnTo>
                  <a:lnTo>
                    <a:pt x="11" y="17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526"/>
            <p:cNvSpPr>
              <a:spLocks/>
            </p:cNvSpPr>
            <p:nvPr/>
          </p:nvSpPr>
          <p:spPr bwMode="auto">
            <a:xfrm>
              <a:off x="7190" y="4343"/>
              <a:ext cx="76" cy="52"/>
            </a:xfrm>
            <a:custGeom>
              <a:avLst/>
              <a:gdLst>
                <a:gd name="T0" fmla="*/ 0 w 76"/>
                <a:gd name="T1" fmla="*/ 26 h 52"/>
                <a:gd name="T2" fmla="*/ 22 w 76"/>
                <a:gd name="T3" fmla="*/ 0 h 52"/>
                <a:gd name="T4" fmla="*/ 26 w 76"/>
                <a:gd name="T5" fmla="*/ 14 h 52"/>
                <a:gd name="T6" fmla="*/ 43 w 76"/>
                <a:gd name="T7" fmla="*/ 0 h 52"/>
                <a:gd name="T8" fmla="*/ 48 w 76"/>
                <a:gd name="T9" fmla="*/ 19 h 52"/>
                <a:gd name="T10" fmla="*/ 55 w 76"/>
                <a:gd name="T11" fmla="*/ 3 h 52"/>
                <a:gd name="T12" fmla="*/ 62 w 76"/>
                <a:gd name="T13" fmla="*/ 26 h 52"/>
                <a:gd name="T14" fmla="*/ 67 w 76"/>
                <a:gd name="T15" fmla="*/ 3 h 52"/>
                <a:gd name="T16" fmla="*/ 76 w 76"/>
                <a:gd name="T17" fmla="*/ 45 h 52"/>
                <a:gd name="T18" fmla="*/ 67 w 76"/>
                <a:gd name="T19" fmla="*/ 36 h 52"/>
                <a:gd name="T20" fmla="*/ 60 w 76"/>
                <a:gd name="T21" fmla="*/ 52 h 52"/>
                <a:gd name="T22" fmla="*/ 55 w 76"/>
                <a:gd name="T23" fmla="*/ 29 h 52"/>
                <a:gd name="T24" fmla="*/ 43 w 76"/>
                <a:gd name="T25" fmla="*/ 45 h 52"/>
                <a:gd name="T26" fmla="*/ 41 w 76"/>
                <a:gd name="T27" fmla="*/ 19 h 52"/>
                <a:gd name="T28" fmla="*/ 26 w 76"/>
                <a:gd name="T29" fmla="*/ 41 h 52"/>
                <a:gd name="T30" fmla="*/ 17 w 76"/>
                <a:gd name="T31" fmla="*/ 26 h 52"/>
                <a:gd name="T32" fmla="*/ 7 w 76"/>
                <a:gd name="T33" fmla="*/ 41 h 52"/>
                <a:gd name="T34" fmla="*/ 0 w 76"/>
                <a:gd name="T35" fmla="*/ 26 h 52"/>
                <a:gd name="T36" fmla="*/ 0 w 76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2">
                  <a:moveTo>
                    <a:pt x="0" y="26"/>
                  </a:moveTo>
                  <a:lnTo>
                    <a:pt x="22" y="0"/>
                  </a:lnTo>
                  <a:lnTo>
                    <a:pt x="26" y="14"/>
                  </a:lnTo>
                  <a:lnTo>
                    <a:pt x="43" y="0"/>
                  </a:lnTo>
                  <a:lnTo>
                    <a:pt x="48" y="19"/>
                  </a:lnTo>
                  <a:lnTo>
                    <a:pt x="55" y="3"/>
                  </a:lnTo>
                  <a:lnTo>
                    <a:pt x="62" y="26"/>
                  </a:lnTo>
                  <a:lnTo>
                    <a:pt x="67" y="3"/>
                  </a:lnTo>
                  <a:lnTo>
                    <a:pt x="76" y="45"/>
                  </a:lnTo>
                  <a:lnTo>
                    <a:pt x="67" y="36"/>
                  </a:lnTo>
                  <a:lnTo>
                    <a:pt x="60" y="52"/>
                  </a:lnTo>
                  <a:lnTo>
                    <a:pt x="55" y="29"/>
                  </a:lnTo>
                  <a:lnTo>
                    <a:pt x="43" y="45"/>
                  </a:lnTo>
                  <a:lnTo>
                    <a:pt x="41" y="19"/>
                  </a:lnTo>
                  <a:lnTo>
                    <a:pt x="26" y="41"/>
                  </a:lnTo>
                  <a:lnTo>
                    <a:pt x="17" y="26"/>
                  </a:lnTo>
                  <a:lnTo>
                    <a:pt x="7" y="41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527"/>
            <p:cNvSpPr>
              <a:spLocks/>
            </p:cNvSpPr>
            <p:nvPr/>
          </p:nvSpPr>
          <p:spPr bwMode="auto">
            <a:xfrm>
              <a:off x="7150" y="4369"/>
              <a:ext cx="95" cy="55"/>
            </a:xfrm>
            <a:custGeom>
              <a:avLst/>
              <a:gdLst>
                <a:gd name="T0" fmla="*/ 0 w 95"/>
                <a:gd name="T1" fmla="*/ 29 h 55"/>
                <a:gd name="T2" fmla="*/ 17 w 95"/>
                <a:gd name="T3" fmla="*/ 0 h 55"/>
                <a:gd name="T4" fmla="*/ 24 w 95"/>
                <a:gd name="T5" fmla="*/ 19 h 55"/>
                <a:gd name="T6" fmla="*/ 28 w 95"/>
                <a:gd name="T7" fmla="*/ 5 h 55"/>
                <a:gd name="T8" fmla="*/ 31 w 95"/>
                <a:gd name="T9" fmla="*/ 26 h 55"/>
                <a:gd name="T10" fmla="*/ 43 w 95"/>
                <a:gd name="T11" fmla="*/ 12 h 55"/>
                <a:gd name="T12" fmla="*/ 52 w 95"/>
                <a:gd name="T13" fmla="*/ 26 h 55"/>
                <a:gd name="T14" fmla="*/ 57 w 95"/>
                <a:gd name="T15" fmla="*/ 15 h 55"/>
                <a:gd name="T16" fmla="*/ 62 w 95"/>
                <a:gd name="T17" fmla="*/ 31 h 55"/>
                <a:gd name="T18" fmla="*/ 69 w 95"/>
                <a:gd name="T19" fmla="*/ 19 h 55"/>
                <a:gd name="T20" fmla="*/ 76 w 95"/>
                <a:gd name="T21" fmla="*/ 31 h 55"/>
                <a:gd name="T22" fmla="*/ 88 w 95"/>
                <a:gd name="T23" fmla="*/ 22 h 55"/>
                <a:gd name="T24" fmla="*/ 95 w 95"/>
                <a:gd name="T25" fmla="*/ 53 h 55"/>
                <a:gd name="T26" fmla="*/ 88 w 95"/>
                <a:gd name="T27" fmla="*/ 41 h 55"/>
                <a:gd name="T28" fmla="*/ 81 w 95"/>
                <a:gd name="T29" fmla="*/ 53 h 55"/>
                <a:gd name="T30" fmla="*/ 74 w 95"/>
                <a:gd name="T31" fmla="*/ 41 h 55"/>
                <a:gd name="T32" fmla="*/ 62 w 95"/>
                <a:gd name="T33" fmla="*/ 55 h 55"/>
                <a:gd name="T34" fmla="*/ 62 w 95"/>
                <a:gd name="T35" fmla="*/ 41 h 55"/>
                <a:gd name="T36" fmla="*/ 52 w 95"/>
                <a:gd name="T37" fmla="*/ 53 h 55"/>
                <a:gd name="T38" fmla="*/ 47 w 95"/>
                <a:gd name="T39" fmla="*/ 38 h 55"/>
                <a:gd name="T40" fmla="*/ 36 w 95"/>
                <a:gd name="T41" fmla="*/ 48 h 55"/>
                <a:gd name="T42" fmla="*/ 31 w 95"/>
                <a:gd name="T43" fmla="*/ 36 h 55"/>
                <a:gd name="T44" fmla="*/ 21 w 95"/>
                <a:gd name="T45" fmla="*/ 45 h 55"/>
                <a:gd name="T46" fmla="*/ 17 w 95"/>
                <a:gd name="T47" fmla="*/ 31 h 55"/>
                <a:gd name="T48" fmla="*/ 2 w 95"/>
                <a:gd name="T49" fmla="*/ 38 h 55"/>
                <a:gd name="T50" fmla="*/ 5 w 95"/>
                <a:gd name="T51" fmla="*/ 29 h 55"/>
                <a:gd name="T52" fmla="*/ 0 w 95"/>
                <a:gd name="T53" fmla="*/ 29 h 55"/>
                <a:gd name="T54" fmla="*/ 0 w 95"/>
                <a:gd name="T55" fmla="*/ 29 h 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" h="55">
                  <a:moveTo>
                    <a:pt x="0" y="29"/>
                  </a:moveTo>
                  <a:lnTo>
                    <a:pt x="17" y="0"/>
                  </a:lnTo>
                  <a:lnTo>
                    <a:pt x="24" y="19"/>
                  </a:lnTo>
                  <a:lnTo>
                    <a:pt x="28" y="5"/>
                  </a:lnTo>
                  <a:lnTo>
                    <a:pt x="31" y="26"/>
                  </a:lnTo>
                  <a:lnTo>
                    <a:pt x="43" y="12"/>
                  </a:lnTo>
                  <a:lnTo>
                    <a:pt x="52" y="26"/>
                  </a:lnTo>
                  <a:lnTo>
                    <a:pt x="57" y="15"/>
                  </a:lnTo>
                  <a:lnTo>
                    <a:pt x="62" y="31"/>
                  </a:lnTo>
                  <a:lnTo>
                    <a:pt x="69" y="19"/>
                  </a:lnTo>
                  <a:lnTo>
                    <a:pt x="76" y="31"/>
                  </a:lnTo>
                  <a:lnTo>
                    <a:pt x="88" y="22"/>
                  </a:lnTo>
                  <a:lnTo>
                    <a:pt x="95" y="53"/>
                  </a:lnTo>
                  <a:lnTo>
                    <a:pt x="88" y="41"/>
                  </a:lnTo>
                  <a:lnTo>
                    <a:pt x="81" y="53"/>
                  </a:lnTo>
                  <a:lnTo>
                    <a:pt x="74" y="41"/>
                  </a:lnTo>
                  <a:lnTo>
                    <a:pt x="62" y="55"/>
                  </a:lnTo>
                  <a:lnTo>
                    <a:pt x="62" y="41"/>
                  </a:lnTo>
                  <a:lnTo>
                    <a:pt x="52" y="53"/>
                  </a:lnTo>
                  <a:lnTo>
                    <a:pt x="47" y="38"/>
                  </a:lnTo>
                  <a:lnTo>
                    <a:pt x="36" y="48"/>
                  </a:lnTo>
                  <a:lnTo>
                    <a:pt x="31" y="36"/>
                  </a:lnTo>
                  <a:lnTo>
                    <a:pt x="21" y="45"/>
                  </a:lnTo>
                  <a:lnTo>
                    <a:pt x="17" y="31"/>
                  </a:lnTo>
                  <a:lnTo>
                    <a:pt x="2" y="38"/>
                  </a:lnTo>
                  <a:lnTo>
                    <a:pt x="5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528"/>
            <p:cNvSpPr>
              <a:spLocks/>
            </p:cNvSpPr>
            <p:nvPr/>
          </p:nvSpPr>
          <p:spPr bwMode="auto">
            <a:xfrm>
              <a:off x="7207" y="4407"/>
              <a:ext cx="97" cy="67"/>
            </a:xfrm>
            <a:custGeom>
              <a:avLst/>
              <a:gdLst>
                <a:gd name="T0" fmla="*/ 0 w 97"/>
                <a:gd name="T1" fmla="*/ 17 h 67"/>
                <a:gd name="T2" fmla="*/ 17 w 97"/>
                <a:gd name="T3" fmla="*/ 0 h 67"/>
                <a:gd name="T4" fmla="*/ 19 w 97"/>
                <a:gd name="T5" fmla="*/ 19 h 67"/>
                <a:gd name="T6" fmla="*/ 33 w 97"/>
                <a:gd name="T7" fmla="*/ 3 h 67"/>
                <a:gd name="T8" fmla="*/ 36 w 97"/>
                <a:gd name="T9" fmla="*/ 24 h 67"/>
                <a:gd name="T10" fmla="*/ 45 w 97"/>
                <a:gd name="T11" fmla="*/ 10 h 67"/>
                <a:gd name="T12" fmla="*/ 52 w 97"/>
                <a:gd name="T13" fmla="*/ 26 h 67"/>
                <a:gd name="T14" fmla="*/ 62 w 97"/>
                <a:gd name="T15" fmla="*/ 17 h 67"/>
                <a:gd name="T16" fmla="*/ 64 w 97"/>
                <a:gd name="T17" fmla="*/ 34 h 67"/>
                <a:gd name="T18" fmla="*/ 76 w 97"/>
                <a:gd name="T19" fmla="*/ 26 h 67"/>
                <a:gd name="T20" fmla="*/ 83 w 97"/>
                <a:gd name="T21" fmla="*/ 41 h 67"/>
                <a:gd name="T22" fmla="*/ 90 w 97"/>
                <a:gd name="T23" fmla="*/ 36 h 67"/>
                <a:gd name="T24" fmla="*/ 97 w 97"/>
                <a:gd name="T25" fmla="*/ 53 h 67"/>
                <a:gd name="T26" fmla="*/ 83 w 97"/>
                <a:gd name="T27" fmla="*/ 67 h 67"/>
                <a:gd name="T28" fmla="*/ 78 w 97"/>
                <a:gd name="T29" fmla="*/ 53 h 67"/>
                <a:gd name="T30" fmla="*/ 69 w 97"/>
                <a:gd name="T31" fmla="*/ 62 h 67"/>
                <a:gd name="T32" fmla="*/ 69 w 97"/>
                <a:gd name="T33" fmla="*/ 45 h 67"/>
                <a:gd name="T34" fmla="*/ 52 w 97"/>
                <a:gd name="T35" fmla="*/ 53 h 67"/>
                <a:gd name="T36" fmla="*/ 52 w 97"/>
                <a:gd name="T37" fmla="*/ 41 h 67"/>
                <a:gd name="T38" fmla="*/ 38 w 97"/>
                <a:gd name="T39" fmla="*/ 50 h 67"/>
                <a:gd name="T40" fmla="*/ 38 w 97"/>
                <a:gd name="T41" fmla="*/ 34 h 67"/>
                <a:gd name="T42" fmla="*/ 26 w 97"/>
                <a:gd name="T43" fmla="*/ 43 h 67"/>
                <a:gd name="T44" fmla="*/ 26 w 97"/>
                <a:gd name="T45" fmla="*/ 26 h 67"/>
                <a:gd name="T46" fmla="*/ 12 w 97"/>
                <a:gd name="T47" fmla="*/ 41 h 67"/>
                <a:gd name="T48" fmla="*/ 9 w 97"/>
                <a:gd name="T49" fmla="*/ 24 h 67"/>
                <a:gd name="T50" fmla="*/ 0 w 97"/>
                <a:gd name="T51" fmla="*/ 34 h 67"/>
                <a:gd name="T52" fmla="*/ 0 w 97"/>
                <a:gd name="T53" fmla="*/ 17 h 67"/>
                <a:gd name="T54" fmla="*/ 0 w 97"/>
                <a:gd name="T55" fmla="*/ 17 h 6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67">
                  <a:moveTo>
                    <a:pt x="0" y="17"/>
                  </a:moveTo>
                  <a:lnTo>
                    <a:pt x="17" y="0"/>
                  </a:lnTo>
                  <a:lnTo>
                    <a:pt x="19" y="19"/>
                  </a:lnTo>
                  <a:lnTo>
                    <a:pt x="33" y="3"/>
                  </a:lnTo>
                  <a:lnTo>
                    <a:pt x="36" y="24"/>
                  </a:lnTo>
                  <a:lnTo>
                    <a:pt x="45" y="10"/>
                  </a:lnTo>
                  <a:lnTo>
                    <a:pt x="52" y="26"/>
                  </a:lnTo>
                  <a:lnTo>
                    <a:pt x="62" y="17"/>
                  </a:lnTo>
                  <a:lnTo>
                    <a:pt x="64" y="34"/>
                  </a:lnTo>
                  <a:lnTo>
                    <a:pt x="76" y="26"/>
                  </a:lnTo>
                  <a:lnTo>
                    <a:pt x="83" y="41"/>
                  </a:lnTo>
                  <a:lnTo>
                    <a:pt x="90" y="36"/>
                  </a:lnTo>
                  <a:lnTo>
                    <a:pt x="97" y="53"/>
                  </a:lnTo>
                  <a:lnTo>
                    <a:pt x="83" y="67"/>
                  </a:lnTo>
                  <a:lnTo>
                    <a:pt x="78" y="53"/>
                  </a:lnTo>
                  <a:lnTo>
                    <a:pt x="69" y="62"/>
                  </a:lnTo>
                  <a:lnTo>
                    <a:pt x="69" y="45"/>
                  </a:lnTo>
                  <a:lnTo>
                    <a:pt x="52" y="53"/>
                  </a:lnTo>
                  <a:lnTo>
                    <a:pt x="52" y="41"/>
                  </a:lnTo>
                  <a:lnTo>
                    <a:pt x="38" y="50"/>
                  </a:lnTo>
                  <a:lnTo>
                    <a:pt x="38" y="34"/>
                  </a:lnTo>
                  <a:lnTo>
                    <a:pt x="26" y="43"/>
                  </a:lnTo>
                  <a:lnTo>
                    <a:pt x="26" y="26"/>
                  </a:lnTo>
                  <a:lnTo>
                    <a:pt x="12" y="41"/>
                  </a:lnTo>
                  <a:lnTo>
                    <a:pt x="9" y="24"/>
                  </a:lnTo>
                  <a:lnTo>
                    <a:pt x="0" y="34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529"/>
            <p:cNvSpPr>
              <a:spLocks/>
            </p:cNvSpPr>
            <p:nvPr/>
          </p:nvSpPr>
          <p:spPr bwMode="auto">
            <a:xfrm>
              <a:off x="7233" y="4369"/>
              <a:ext cx="76" cy="38"/>
            </a:xfrm>
            <a:custGeom>
              <a:avLst/>
              <a:gdLst>
                <a:gd name="T0" fmla="*/ 5 w 76"/>
                <a:gd name="T1" fmla="*/ 22 h 38"/>
                <a:gd name="T2" fmla="*/ 5 w 76"/>
                <a:gd name="T3" fmla="*/ 3 h 38"/>
                <a:gd name="T4" fmla="*/ 10 w 76"/>
                <a:gd name="T5" fmla="*/ 15 h 38"/>
                <a:gd name="T6" fmla="*/ 17 w 76"/>
                <a:gd name="T7" fmla="*/ 3 h 38"/>
                <a:gd name="T8" fmla="*/ 26 w 76"/>
                <a:gd name="T9" fmla="*/ 19 h 38"/>
                <a:gd name="T10" fmla="*/ 26 w 76"/>
                <a:gd name="T11" fmla="*/ 0 h 38"/>
                <a:gd name="T12" fmla="*/ 33 w 76"/>
                <a:gd name="T13" fmla="*/ 12 h 38"/>
                <a:gd name="T14" fmla="*/ 36 w 76"/>
                <a:gd name="T15" fmla="*/ 0 h 38"/>
                <a:gd name="T16" fmla="*/ 50 w 76"/>
                <a:gd name="T17" fmla="*/ 12 h 38"/>
                <a:gd name="T18" fmla="*/ 50 w 76"/>
                <a:gd name="T19" fmla="*/ 3 h 38"/>
                <a:gd name="T20" fmla="*/ 57 w 76"/>
                <a:gd name="T21" fmla="*/ 12 h 38"/>
                <a:gd name="T22" fmla="*/ 59 w 76"/>
                <a:gd name="T23" fmla="*/ 3 h 38"/>
                <a:gd name="T24" fmla="*/ 76 w 76"/>
                <a:gd name="T25" fmla="*/ 10 h 38"/>
                <a:gd name="T26" fmla="*/ 64 w 76"/>
                <a:gd name="T27" fmla="*/ 29 h 38"/>
                <a:gd name="T28" fmla="*/ 59 w 76"/>
                <a:gd name="T29" fmla="*/ 19 h 38"/>
                <a:gd name="T30" fmla="*/ 52 w 76"/>
                <a:gd name="T31" fmla="*/ 29 h 38"/>
                <a:gd name="T32" fmla="*/ 45 w 76"/>
                <a:gd name="T33" fmla="*/ 22 h 38"/>
                <a:gd name="T34" fmla="*/ 38 w 76"/>
                <a:gd name="T35" fmla="*/ 31 h 38"/>
                <a:gd name="T36" fmla="*/ 36 w 76"/>
                <a:gd name="T37" fmla="*/ 22 h 38"/>
                <a:gd name="T38" fmla="*/ 31 w 76"/>
                <a:gd name="T39" fmla="*/ 36 h 38"/>
                <a:gd name="T40" fmla="*/ 19 w 76"/>
                <a:gd name="T41" fmla="*/ 26 h 38"/>
                <a:gd name="T42" fmla="*/ 12 w 76"/>
                <a:gd name="T43" fmla="*/ 38 h 38"/>
                <a:gd name="T44" fmla="*/ 10 w 76"/>
                <a:gd name="T45" fmla="*/ 29 h 38"/>
                <a:gd name="T46" fmla="*/ 0 w 76"/>
                <a:gd name="T47" fmla="*/ 36 h 38"/>
                <a:gd name="T48" fmla="*/ 5 w 76"/>
                <a:gd name="T49" fmla="*/ 22 h 38"/>
                <a:gd name="T50" fmla="*/ 5 w 76"/>
                <a:gd name="T51" fmla="*/ 22 h 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6" h="38">
                  <a:moveTo>
                    <a:pt x="5" y="22"/>
                  </a:moveTo>
                  <a:lnTo>
                    <a:pt x="5" y="3"/>
                  </a:lnTo>
                  <a:lnTo>
                    <a:pt x="10" y="15"/>
                  </a:lnTo>
                  <a:lnTo>
                    <a:pt x="17" y="3"/>
                  </a:lnTo>
                  <a:lnTo>
                    <a:pt x="26" y="19"/>
                  </a:lnTo>
                  <a:lnTo>
                    <a:pt x="26" y="0"/>
                  </a:lnTo>
                  <a:lnTo>
                    <a:pt x="33" y="12"/>
                  </a:lnTo>
                  <a:lnTo>
                    <a:pt x="36" y="0"/>
                  </a:lnTo>
                  <a:lnTo>
                    <a:pt x="50" y="12"/>
                  </a:lnTo>
                  <a:lnTo>
                    <a:pt x="50" y="3"/>
                  </a:lnTo>
                  <a:lnTo>
                    <a:pt x="57" y="12"/>
                  </a:lnTo>
                  <a:lnTo>
                    <a:pt x="59" y="3"/>
                  </a:lnTo>
                  <a:lnTo>
                    <a:pt x="76" y="10"/>
                  </a:lnTo>
                  <a:lnTo>
                    <a:pt x="64" y="29"/>
                  </a:lnTo>
                  <a:lnTo>
                    <a:pt x="59" y="19"/>
                  </a:lnTo>
                  <a:lnTo>
                    <a:pt x="52" y="29"/>
                  </a:lnTo>
                  <a:lnTo>
                    <a:pt x="45" y="22"/>
                  </a:lnTo>
                  <a:lnTo>
                    <a:pt x="38" y="31"/>
                  </a:lnTo>
                  <a:lnTo>
                    <a:pt x="36" y="22"/>
                  </a:lnTo>
                  <a:lnTo>
                    <a:pt x="31" y="36"/>
                  </a:lnTo>
                  <a:lnTo>
                    <a:pt x="19" y="26"/>
                  </a:lnTo>
                  <a:lnTo>
                    <a:pt x="12" y="38"/>
                  </a:lnTo>
                  <a:lnTo>
                    <a:pt x="10" y="29"/>
                  </a:lnTo>
                  <a:lnTo>
                    <a:pt x="0" y="3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530"/>
            <p:cNvSpPr>
              <a:spLocks/>
            </p:cNvSpPr>
            <p:nvPr/>
          </p:nvSpPr>
          <p:spPr bwMode="auto">
            <a:xfrm>
              <a:off x="7269" y="4338"/>
              <a:ext cx="100" cy="43"/>
            </a:xfrm>
            <a:custGeom>
              <a:avLst/>
              <a:gdLst>
                <a:gd name="T0" fmla="*/ 0 w 100"/>
                <a:gd name="T1" fmla="*/ 24 h 43"/>
                <a:gd name="T2" fmla="*/ 9 w 100"/>
                <a:gd name="T3" fmla="*/ 0 h 43"/>
                <a:gd name="T4" fmla="*/ 21 w 100"/>
                <a:gd name="T5" fmla="*/ 15 h 43"/>
                <a:gd name="T6" fmla="*/ 33 w 100"/>
                <a:gd name="T7" fmla="*/ 0 h 43"/>
                <a:gd name="T8" fmla="*/ 40 w 100"/>
                <a:gd name="T9" fmla="*/ 15 h 43"/>
                <a:gd name="T10" fmla="*/ 50 w 100"/>
                <a:gd name="T11" fmla="*/ 0 h 43"/>
                <a:gd name="T12" fmla="*/ 59 w 100"/>
                <a:gd name="T13" fmla="*/ 15 h 43"/>
                <a:gd name="T14" fmla="*/ 66 w 100"/>
                <a:gd name="T15" fmla="*/ 5 h 43"/>
                <a:gd name="T16" fmla="*/ 73 w 100"/>
                <a:gd name="T17" fmla="*/ 17 h 43"/>
                <a:gd name="T18" fmla="*/ 85 w 100"/>
                <a:gd name="T19" fmla="*/ 8 h 43"/>
                <a:gd name="T20" fmla="*/ 100 w 100"/>
                <a:gd name="T21" fmla="*/ 24 h 43"/>
                <a:gd name="T22" fmla="*/ 78 w 100"/>
                <a:gd name="T23" fmla="*/ 43 h 43"/>
                <a:gd name="T24" fmla="*/ 73 w 100"/>
                <a:gd name="T25" fmla="*/ 31 h 43"/>
                <a:gd name="T26" fmla="*/ 66 w 100"/>
                <a:gd name="T27" fmla="*/ 43 h 43"/>
                <a:gd name="T28" fmla="*/ 62 w 100"/>
                <a:gd name="T29" fmla="*/ 31 h 43"/>
                <a:gd name="T30" fmla="*/ 50 w 100"/>
                <a:gd name="T31" fmla="*/ 41 h 43"/>
                <a:gd name="T32" fmla="*/ 50 w 100"/>
                <a:gd name="T33" fmla="*/ 24 h 43"/>
                <a:gd name="T34" fmla="*/ 40 w 100"/>
                <a:gd name="T35" fmla="*/ 41 h 43"/>
                <a:gd name="T36" fmla="*/ 33 w 100"/>
                <a:gd name="T37" fmla="*/ 24 h 43"/>
                <a:gd name="T38" fmla="*/ 21 w 100"/>
                <a:gd name="T39" fmla="*/ 43 h 43"/>
                <a:gd name="T40" fmla="*/ 16 w 100"/>
                <a:gd name="T41" fmla="*/ 24 h 43"/>
                <a:gd name="T42" fmla="*/ 0 w 100"/>
                <a:gd name="T43" fmla="*/ 41 h 43"/>
                <a:gd name="T44" fmla="*/ 0 w 100"/>
                <a:gd name="T45" fmla="*/ 24 h 43"/>
                <a:gd name="T46" fmla="*/ 0 w 100"/>
                <a:gd name="T47" fmla="*/ 24 h 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0" h="43">
                  <a:moveTo>
                    <a:pt x="0" y="24"/>
                  </a:moveTo>
                  <a:lnTo>
                    <a:pt x="9" y="0"/>
                  </a:lnTo>
                  <a:lnTo>
                    <a:pt x="21" y="15"/>
                  </a:lnTo>
                  <a:lnTo>
                    <a:pt x="33" y="0"/>
                  </a:lnTo>
                  <a:lnTo>
                    <a:pt x="40" y="15"/>
                  </a:lnTo>
                  <a:lnTo>
                    <a:pt x="50" y="0"/>
                  </a:lnTo>
                  <a:lnTo>
                    <a:pt x="59" y="15"/>
                  </a:lnTo>
                  <a:lnTo>
                    <a:pt x="66" y="5"/>
                  </a:lnTo>
                  <a:lnTo>
                    <a:pt x="73" y="17"/>
                  </a:lnTo>
                  <a:lnTo>
                    <a:pt x="85" y="8"/>
                  </a:lnTo>
                  <a:lnTo>
                    <a:pt x="100" y="24"/>
                  </a:lnTo>
                  <a:lnTo>
                    <a:pt x="78" y="43"/>
                  </a:lnTo>
                  <a:lnTo>
                    <a:pt x="73" y="31"/>
                  </a:lnTo>
                  <a:lnTo>
                    <a:pt x="66" y="43"/>
                  </a:lnTo>
                  <a:lnTo>
                    <a:pt x="62" y="31"/>
                  </a:lnTo>
                  <a:lnTo>
                    <a:pt x="50" y="41"/>
                  </a:lnTo>
                  <a:lnTo>
                    <a:pt x="50" y="24"/>
                  </a:lnTo>
                  <a:lnTo>
                    <a:pt x="40" y="41"/>
                  </a:lnTo>
                  <a:lnTo>
                    <a:pt x="33" y="24"/>
                  </a:lnTo>
                  <a:lnTo>
                    <a:pt x="21" y="43"/>
                  </a:lnTo>
                  <a:lnTo>
                    <a:pt x="16" y="24"/>
                  </a:lnTo>
                  <a:lnTo>
                    <a:pt x="0" y="41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531"/>
            <p:cNvSpPr>
              <a:spLocks/>
            </p:cNvSpPr>
            <p:nvPr/>
          </p:nvSpPr>
          <p:spPr bwMode="auto">
            <a:xfrm>
              <a:off x="7319" y="4365"/>
              <a:ext cx="76" cy="52"/>
            </a:xfrm>
            <a:custGeom>
              <a:avLst/>
              <a:gdLst>
                <a:gd name="T0" fmla="*/ 76 w 76"/>
                <a:gd name="T1" fmla="*/ 26 h 52"/>
                <a:gd name="T2" fmla="*/ 57 w 76"/>
                <a:gd name="T3" fmla="*/ 52 h 52"/>
                <a:gd name="T4" fmla="*/ 50 w 76"/>
                <a:gd name="T5" fmla="*/ 35 h 52"/>
                <a:gd name="T6" fmla="*/ 35 w 76"/>
                <a:gd name="T7" fmla="*/ 52 h 52"/>
                <a:gd name="T8" fmla="*/ 31 w 76"/>
                <a:gd name="T9" fmla="*/ 33 h 52"/>
                <a:gd name="T10" fmla="*/ 23 w 76"/>
                <a:gd name="T11" fmla="*/ 49 h 52"/>
                <a:gd name="T12" fmla="*/ 16 w 76"/>
                <a:gd name="T13" fmla="*/ 26 h 52"/>
                <a:gd name="T14" fmla="*/ 12 w 76"/>
                <a:gd name="T15" fmla="*/ 49 h 52"/>
                <a:gd name="T16" fmla="*/ 0 w 76"/>
                <a:gd name="T17" fmla="*/ 4 h 52"/>
                <a:gd name="T18" fmla="*/ 9 w 76"/>
                <a:gd name="T19" fmla="*/ 14 h 52"/>
                <a:gd name="T20" fmla="*/ 16 w 76"/>
                <a:gd name="T21" fmla="*/ 0 h 52"/>
                <a:gd name="T22" fmla="*/ 23 w 76"/>
                <a:gd name="T23" fmla="*/ 23 h 52"/>
                <a:gd name="T24" fmla="*/ 35 w 76"/>
                <a:gd name="T25" fmla="*/ 7 h 52"/>
                <a:gd name="T26" fmla="*/ 38 w 76"/>
                <a:gd name="T27" fmla="*/ 33 h 52"/>
                <a:gd name="T28" fmla="*/ 52 w 76"/>
                <a:gd name="T29" fmla="*/ 9 h 52"/>
                <a:gd name="T30" fmla="*/ 57 w 76"/>
                <a:gd name="T31" fmla="*/ 26 h 52"/>
                <a:gd name="T32" fmla="*/ 71 w 76"/>
                <a:gd name="T33" fmla="*/ 9 h 52"/>
                <a:gd name="T34" fmla="*/ 76 w 76"/>
                <a:gd name="T35" fmla="*/ 26 h 52"/>
                <a:gd name="T36" fmla="*/ 76 w 76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2">
                  <a:moveTo>
                    <a:pt x="76" y="26"/>
                  </a:moveTo>
                  <a:lnTo>
                    <a:pt x="57" y="52"/>
                  </a:lnTo>
                  <a:lnTo>
                    <a:pt x="50" y="35"/>
                  </a:lnTo>
                  <a:lnTo>
                    <a:pt x="35" y="52"/>
                  </a:lnTo>
                  <a:lnTo>
                    <a:pt x="31" y="33"/>
                  </a:lnTo>
                  <a:lnTo>
                    <a:pt x="23" y="49"/>
                  </a:lnTo>
                  <a:lnTo>
                    <a:pt x="16" y="26"/>
                  </a:lnTo>
                  <a:lnTo>
                    <a:pt x="12" y="49"/>
                  </a:lnTo>
                  <a:lnTo>
                    <a:pt x="0" y="4"/>
                  </a:lnTo>
                  <a:lnTo>
                    <a:pt x="9" y="14"/>
                  </a:lnTo>
                  <a:lnTo>
                    <a:pt x="16" y="0"/>
                  </a:lnTo>
                  <a:lnTo>
                    <a:pt x="23" y="23"/>
                  </a:lnTo>
                  <a:lnTo>
                    <a:pt x="35" y="7"/>
                  </a:lnTo>
                  <a:lnTo>
                    <a:pt x="38" y="33"/>
                  </a:lnTo>
                  <a:lnTo>
                    <a:pt x="52" y="9"/>
                  </a:lnTo>
                  <a:lnTo>
                    <a:pt x="57" y="26"/>
                  </a:lnTo>
                  <a:lnTo>
                    <a:pt x="71" y="9"/>
                  </a:lnTo>
                  <a:lnTo>
                    <a:pt x="76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532"/>
            <p:cNvSpPr>
              <a:spLocks/>
            </p:cNvSpPr>
            <p:nvPr/>
          </p:nvSpPr>
          <p:spPr bwMode="auto">
            <a:xfrm>
              <a:off x="7243" y="4395"/>
              <a:ext cx="95" cy="46"/>
            </a:xfrm>
            <a:custGeom>
              <a:avLst/>
              <a:gdLst>
                <a:gd name="T0" fmla="*/ 95 w 95"/>
                <a:gd name="T1" fmla="*/ 22 h 46"/>
                <a:gd name="T2" fmla="*/ 88 w 95"/>
                <a:gd name="T3" fmla="*/ 46 h 46"/>
                <a:gd name="T4" fmla="*/ 78 w 95"/>
                <a:gd name="T5" fmla="*/ 29 h 46"/>
                <a:gd name="T6" fmla="*/ 66 w 95"/>
                <a:gd name="T7" fmla="*/ 46 h 46"/>
                <a:gd name="T8" fmla="*/ 59 w 95"/>
                <a:gd name="T9" fmla="*/ 29 h 46"/>
                <a:gd name="T10" fmla="*/ 47 w 95"/>
                <a:gd name="T11" fmla="*/ 46 h 46"/>
                <a:gd name="T12" fmla="*/ 40 w 95"/>
                <a:gd name="T13" fmla="*/ 29 h 46"/>
                <a:gd name="T14" fmla="*/ 28 w 95"/>
                <a:gd name="T15" fmla="*/ 41 h 46"/>
                <a:gd name="T16" fmla="*/ 23 w 95"/>
                <a:gd name="T17" fmla="*/ 27 h 46"/>
                <a:gd name="T18" fmla="*/ 14 w 95"/>
                <a:gd name="T19" fmla="*/ 38 h 46"/>
                <a:gd name="T20" fmla="*/ 0 w 95"/>
                <a:gd name="T21" fmla="*/ 22 h 46"/>
                <a:gd name="T22" fmla="*/ 16 w 95"/>
                <a:gd name="T23" fmla="*/ 0 h 46"/>
                <a:gd name="T24" fmla="*/ 23 w 95"/>
                <a:gd name="T25" fmla="*/ 12 h 46"/>
                <a:gd name="T26" fmla="*/ 33 w 95"/>
                <a:gd name="T27" fmla="*/ 3 h 46"/>
                <a:gd name="T28" fmla="*/ 35 w 95"/>
                <a:gd name="T29" fmla="*/ 15 h 46"/>
                <a:gd name="T30" fmla="*/ 47 w 95"/>
                <a:gd name="T31" fmla="*/ 3 h 46"/>
                <a:gd name="T32" fmla="*/ 49 w 95"/>
                <a:gd name="T33" fmla="*/ 19 h 46"/>
                <a:gd name="T34" fmla="*/ 59 w 95"/>
                <a:gd name="T35" fmla="*/ 3 h 46"/>
                <a:gd name="T36" fmla="*/ 66 w 95"/>
                <a:gd name="T37" fmla="*/ 19 h 46"/>
                <a:gd name="T38" fmla="*/ 78 w 95"/>
                <a:gd name="T39" fmla="*/ 3 h 46"/>
                <a:gd name="T40" fmla="*/ 80 w 95"/>
                <a:gd name="T41" fmla="*/ 19 h 46"/>
                <a:gd name="T42" fmla="*/ 95 w 95"/>
                <a:gd name="T43" fmla="*/ 3 h 46"/>
                <a:gd name="T44" fmla="*/ 95 w 95"/>
                <a:gd name="T45" fmla="*/ 22 h 46"/>
                <a:gd name="T46" fmla="*/ 95 w 95"/>
                <a:gd name="T47" fmla="*/ 22 h 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46">
                  <a:moveTo>
                    <a:pt x="95" y="22"/>
                  </a:moveTo>
                  <a:lnTo>
                    <a:pt x="88" y="46"/>
                  </a:lnTo>
                  <a:lnTo>
                    <a:pt x="78" y="29"/>
                  </a:lnTo>
                  <a:lnTo>
                    <a:pt x="66" y="46"/>
                  </a:lnTo>
                  <a:lnTo>
                    <a:pt x="59" y="29"/>
                  </a:lnTo>
                  <a:lnTo>
                    <a:pt x="47" y="46"/>
                  </a:lnTo>
                  <a:lnTo>
                    <a:pt x="40" y="29"/>
                  </a:lnTo>
                  <a:lnTo>
                    <a:pt x="28" y="41"/>
                  </a:lnTo>
                  <a:lnTo>
                    <a:pt x="23" y="27"/>
                  </a:lnTo>
                  <a:lnTo>
                    <a:pt x="14" y="38"/>
                  </a:lnTo>
                  <a:lnTo>
                    <a:pt x="0" y="22"/>
                  </a:lnTo>
                  <a:lnTo>
                    <a:pt x="16" y="0"/>
                  </a:lnTo>
                  <a:lnTo>
                    <a:pt x="23" y="12"/>
                  </a:lnTo>
                  <a:lnTo>
                    <a:pt x="33" y="3"/>
                  </a:lnTo>
                  <a:lnTo>
                    <a:pt x="35" y="15"/>
                  </a:lnTo>
                  <a:lnTo>
                    <a:pt x="47" y="3"/>
                  </a:lnTo>
                  <a:lnTo>
                    <a:pt x="49" y="19"/>
                  </a:lnTo>
                  <a:lnTo>
                    <a:pt x="59" y="3"/>
                  </a:lnTo>
                  <a:lnTo>
                    <a:pt x="66" y="19"/>
                  </a:lnTo>
                  <a:lnTo>
                    <a:pt x="78" y="3"/>
                  </a:lnTo>
                  <a:lnTo>
                    <a:pt x="80" y="19"/>
                  </a:lnTo>
                  <a:lnTo>
                    <a:pt x="95" y="3"/>
                  </a:lnTo>
                  <a:lnTo>
                    <a:pt x="95" y="22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533"/>
            <p:cNvSpPr>
              <a:spLocks/>
            </p:cNvSpPr>
            <p:nvPr/>
          </p:nvSpPr>
          <p:spPr bwMode="auto">
            <a:xfrm>
              <a:off x="7233" y="4443"/>
              <a:ext cx="76" cy="52"/>
            </a:xfrm>
            <a:custGeom>
              <a:avLst/>
              <a:gdLst>
                <a:gd name="T0" fmla="*/ 0 w 76"/>
                <a:gd name="T1" fmla="*/ 26 h 52"/>
                <a:gd name="T2" fmla="*/ 17 w 76"/>
                <a:gd name="T3" fmla="*/ 0 h 52"/>
                <a:gd name="T4" fmla="*/ 26 w 76"/>
                <a:gd name="T5" fmla="*/ 17 h 52"/>
                <a:gd name="T6" fmla="*/ 43 w 76"/>
                <a:gd name="T7" fmla="*/ 0 h 52"/>
                <a:gd name="T8" fmla="*/ 45 w 76"/>
                <a:gd name="T9" fmla="*/ 19 h 52"/>
                <a:gd name="T10" fmla="*/ 52 w 76"/>
                <a:gd name="T11" fmla="*/ 5 h 52"/>
                <a:gd name="T12" fmla="*/ 59 w 76"/>
                <a:gd name="T13" fmla="*/ 26 h 52"/>
                <a:gd name="T14" fmla="*/ 62 w 76"/>
                <a:gd name="T15" fmla="*/ 5 h 52"/>
                <a:gd name="T16" fmla="*/ 76 w 76"/>
                <a:gd name="T17" fmla="*/ 50 h 52"/>
                <a:gd name="T18" fmla="*/ 64 w 76"/>
                <a:gd name="T19" fmla="*/ 40 h 52"/>
                <a:gd name="T20" fmla="*/ 59 w 76"/>
                <a:gd name="T21" fmla="*/ 52 h 52"/>
                <a:gd name="T22" fmla="*/ 52 w 76"/>
                <a:gd name="T23" fmla="*/ 31 h 52"/>
                <a:gd name="T24" fmla="*/ 43 w 76"/>
                <a:gd name="T25" fmla="*/ 45 h 52"/>
                <a:gd name="T26" fmla="*/ 36 w 76"/>
                <a:gd name="T27" fmla="*/ 19 h 52"/>
                <a:gd name="T28" fmla="*/ 24 w 76"/>
                <a:gd name="T29" fmla="*/ 43 h 52"/>
                <a:gd name="T30" fmla="*/ 17 w 76"/>
                <a:gd name="T31" fmla="*/ 26 h 52"/>
                <a:gd name="T32" fmla="*/ 5 w 76"/>
                <a:gd name="T33" fmla="*/ 43 h 52"/>
                <a:gd name="T34" fmla="*/ 0 w 76"/>
                <a:gd name="T35" fmla="*/ 26 h 52"/>
                <a:gd name="T36" fmla="*/ 0 w 76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2">
                  <a:moveTo>
                    <a:pt x="0" y="26"/>
                  </a:moveTo>
                  <a:lnTo>
                    <a:pt x="17" y="0"/>
                  </a:lnTo>
                  <a:lnTo>
                    <a:pt x="26" y="17"/>
                  </a:lnTo>
                  <a:lnTo>
                    <a:pt x="43" y="0"/>
                  </a:lnTo>
                  <a:lnTo>
                    <a:pt x="45" y="19"/>
                  </a:lnTo>
                  <a:lnTo>
                    <a:pt x="52" y="5"/>
                  </a:lnTo>
                  <a:lnTo>
                    <a:pt x="59" y="26"/>
                  </a:lnTo>
                  <a:lnTo>
                    <a:pt x="62" y="5"/>
                  </a:lnTo>
                  <a:lnTo>
                    <a:pt x="76" y="50"/>
                  </a:lnTo>
                  <a:lnTo>
                    <a:pt x="64" y="40"/>
                  </a:lnTo>
                  <a:lnTo>
                    <a:pt x="59" y="52"/>
                  </a:lnTo>
                  <a:lnTo>
                    <a:pt x="52" y="31"/>
                  </a:lnTo>
                  <a:lnTo>
                    <a:pt x="43" y="45"/>
                  </a:lnTo>
                  <a:lnTo>
                    <a:pt x="36" y="19"/>
                  </a:lnTo>
                  <a:lnTo>
                    <a:pt x="24" y="43"/>
                  </a:lnTo>
                  <a:lnTo>
                    <a:pt x="17" y="26"/>
                  </a:lnTo>
                  <a:lnTo>
                    <a:pt x="5" y="4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534"/>
            <p:cNvSpPr>
              <a:spLocks/>
            </p:cNvSpPr>
            <p:nvPr/>
          </p:nvSpPr>
          <p:spPr bwMode="auto">
            <a:xfrm>
              <a:off x="7188" y="4474"/>
              <a:ext cx="102" cy="52"/>
            </a:xfrm>
            <a:custGeom>
              <a:avLst/>
              <a:gdLst>
                <a:gd name="T0" fmla="*/ 0 w 102"/>
                <a:gd name="T1" fmla="*/ 28 h 52"/>
                <a:gd name="T2" fmla="*/ 24 w 102"/>
                <a:gd name="T3" fmla="*/ 0 h 52"/>
                <a:gd name="T4" fmla="*/ 26 w 102"/>
                <a:gd name="T5" fmla="*/ 14 h 52"/>
                <a:gd name="T6" fmla="*/ 31 w 102"/>
                <a:gd name="T7" fmla="*/ 2 h 52"/>
                <a:gd name="T8" fmla="*/ 36 w 102"/>
                <a:gd name="T9" fmla="*/ 21 h 52"/>
                <a:gd name="T10" fmla="*/ 45 w 102"/>
                <a:gd name="T11" fmla="*/ 9 h 52"/>
                <a:gd name="T12" fmla="*/ 52 w 102"/>
                <a:gd name="T13" fmla="*/ 21 h 52"/>
                <a:gd name="T14" fmla="*/ 57 w 102"/>
                <a:gd name="T15" fmla="*/ 12 h 52"/>
                <a:gd name="T16" fmla="*/ 62 w 102"/>
                <a:gd name="T17" fmla="*/ 28 h 52"/>
                <a:gd name="T18" fmla="*/ 76 w 102"/>
                <a:gd name="T19" fmla="*/ 19 h 52"/>
                <a:gd name="T20" fmla="*/ 81 w 102"/>
                <a:gd name="T21" fmla="*/ 28 h 52"/>
                <a:gd name="T22" fmla="*/ 90 w 102"/>
                <a:gd name="T23" fmla="*/ 19 h 52"/>
                <a:gd name="T24" fmla="*/ 102 w 102"/>
                <a:gd name="T25" fmla="*/ 47 h 52"/>
                <a:gd name="T26" fmla="*/ 88 w 102"/>
                <a:gd name="T27" fmla="*/ 38 h 52"/>
                <a:gd name="T28" fmla="*/ 81 w 102"/>
                <a:gd name="T29" fmla="*/ 47 h 52"/>
                <a:gd name="T30" fmla="*/ 76 w 102"/>
                <a:gd name="T31" fmla="*/ 38 h 52"/>
                <a:gd name="T32" fmla="*/ 64 w 102"/>
                <a:gd name="T33" fmla="*/ 52 h 52"/>
                <a:gd name="T34" fmla="*/ 62 w 102"/>
                <a:gd name="T35" fmla="*/ 38 h 52"/>
                <a:gd name="T36" fmla="*/ 52 w 102"/>
                <a:gd name="T37" fmla="*/ 47 h 52"/>
                <a:gd name="T38" fmla="*/ 52 w 102"/>
                <a:gd name="T39" fmla="*/ 38 h 52"/>
                <a:gd name="T40" fmla="*/ 38 w 102"/>
                <a:gd name="T41" fmla="*/ 45 h 52"/>
                <a:gd name="T42" fmla="*/ 36 w 102"/>
                <a:gd name="T43" fmla="*/ 31 h 52"/>
                <a:gd name="T44" fmla="*/ 24 w 102"/>
                <a:gd name="T45" fmla="*/ 40 h 52"/>
                <a:gd name="T46" fmla="*/ 19 w 102"/>
                <a:gd name="T47" fmla="*/ 28 h 52"/>
                <a:gd name="T48" fmla="*/ 5 w 102"/>
                <a:gd name="T49" fmla="*/ 38 h 52"/>
                <a:gd name="T50" fmla="*/ 5 w 102"/>
                <a:gd name="T51" fmla="*/ 26 h 52"/>
                <a:gd name="T52" fmla="*/ 0 w 102"/>
                <a:gd name="T53" fmla="*/ 28 h 52"/>
                <a:gd name="T54" fmla="*/ 0 w 102"/>
                <a:gd name="T55" fmla="*/ 28 h 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2" h="52">
                  <a:moveTo>
                    <a:pt x="0" y="28"/>
                  </a:moveTo>
                  <a:lnTo>
                    <a:pt x="24" y="0"/>
                  </a:lnTo>
                  <a:lnTo>
                    <a:pt x="26" y="14"/>
                  </a:lnTo>
                  <a:lnTo>
                    <a:pt x="31" y="2"/>
                  </a:lnTo>
                  <a:lnTo>
                    <a:pt x="36" y="21"/>
                  </a:lnTo>
                  <a:lnTo>
                    <a:pt x="45" y="9"/>
                  </a:lnTo>
                  <a:lnTo>
                    <a:pt x="52" y="21"/>
                  </a:lnTo>
                  <a:lnTo>
                    <a:pt x="57" y="12"/>
                  </a:lnTo>
                  <a:lnTo>
                    <a:pt x="62" y="28"/>
                  </a:lnTo>
                  <a:lnTo>
                    <a:pt x="76" y="19"/>
                  </a:lnTo>
                  <a:lnTo>
                    <a:pt x="81" y="28"/>
                  </a:lnTo>
                  <a:lnTo>
                    <a:pt x="90" y="19"/>
                  </a:lnTo>
                  <a:lnTo>
                    <a:pt x="102" y="47"/>
                  </a:lnTo>
                  <a:lnTo>
                    <a:pt x="88" y="38"/>
                  </a:lnTo>
                  <a:lnTo>
                    <a:pt x="81" y="47"/>
                  </a:lnTo>
                  <a:lnTo>
                    <a:pt x="76" y="38"/>
                  </a:lnTo>
                  <a:lnTo>
                    <a:pt x="64" y="52"/>
                  </a:lnTo>
                  <a:lnTo>
                    <a:pt x="62" y="38"/>
                  </a:lnTo>
                  <a:lnTo>
                    <a:pt x="52" y="47"/>
                  </a:lnTo>
                  <a:lnTo>
                    <a:pt x="52" y="38"/>
                  </a:lnTo>
                  <a:lnTo>
                    <a:pt x="38" y="45"/>
                  </a:lnTo>
                  <a:lnTo>
                    <a:pt x="36" y="31"/>
                  </a:lnTo>
                  <a:lnTo>
                    <a:pt x="24" y="40"/>
                  </a:lnTo>
                  <a:lnTo>
                    <a:pt x="19" y="28"/>
                  </a:lnTo>
                  <a:lnTo>
                    <a:pt x="5" y="38"/>
                  </a:lnTo>
                  <a:lnTo>
                    <a:pt x="5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535"/>
            <p:cNvSpPr>
              <a:spLocks/>
            </p:cNvSpPr>
            <p:nvPr/>
          </p:nvSpPr>
          <p:spPr bwMode="auto">
            <a:xfrm>
              <a:off x="7309" y="4441"/>
              <a:ext cx="98" cy="45"/>
            </a:xfrm>
            <a:custGeom>
              <a:avLst/>
              <a:gdLst>
                <a:gd name="T0" fmla="*/ 3 w 98"/>
                <a:gd name="T1" fmla="*/ 21 h 45"/>
                <a:gd name="T2" fmla="*/ 10 w 98"/>
                <a:gd name="T3" fmla="*/ 0 h 45"/>
                <a:gd name="T4" fmla="*/ 19 w 98"/>
                <a:gd name="T5" fmla="*/ 16 h 45"/>
                <a:gd name="T6" fmla="*/ 33 w 98"/>
                <a:gd name="T7" fmla="*/ 0 h 45"/>
                <a:gd name="T8" fmla="*/ 38 w 98"/>
                <a:gd name="T9" fmla="*/ 16 h 45"/>
                <a:gd name="T10" fmla="*/ 52 w 98"/>
                <a:gd name="T11" fmla="*/ 0 h 45"/>
                <a:gd name="T12" fmla="*/ 60 w 98"/>
                <a:gd name="T13" fmla="*/ 11 h 45"/>
                <a:gd name="T14" fmla="*/ 67 w 98"/>
                <a:gd name="T15" fmla="*/ 2 h 45"/>
                <a:gd name="T16" fmla="*/ 74 w 98"/>
                <a:gd name="T17" fmla="*/ 19 h 45"/>
                <a:gd name="T18" fmla="*/ 86 w 98"/>
                <a:gd name="T19" fmla="*/ 7 h 45"/>
                <a:gd name="T20" fmla="*/ 98 w 98"/>
                <a:gd name="T21" fmla="*/ 21 h 45"/>
                <a:gd name="T22" fmla="*/ 81 w 98"/>
                <a:gd name="T23" fmla="*/ 45 h 45"/>
                <a:gd name="T24" fmla="*/ 74 w 98"/>
                <a:gd name="T25" fmla="*/ 28 h 45"/>
                <a:gd name="T26" fmla="*/ 64 w 98"/>
                <a:gd name="T27" fmla="*/ 42 h 45"/>
                <a:gd name="T28" fmla="*/ 62 w 98"/>
                <a:gd name="T29" fmla="*/ 28 h 45"/>
                <a:gd name="T30" fmla="*/ 52 w 98"/>
                <a:gd name="T31" fmla="*/ 42 h 45"/>
                <a:gd name="T32" fmla="*/ 48 w 98"/>
                <a:gd name="T33" fmla="*/ 21 h 45"/>
                <a:gd name="T34" fmla="*/ 38 w 98"/>
                <a:gd name="T35" fmla="*/ 42 h 45"/>
                <a:gd name="T36" fmla="*/ 33 w 98"/>
                <a:gd name="T37" fmla="*/ 26 h 45"/>
                <a:gd name="T38" fmla="*/ 19 w 98"/>
                <a:gd name="T39" fmla="*/ 42 h 45"/>
                <a:gd name="T40" fmla="*/ 14 w 98"/>
                <a:gd name="T41" fmla="*/ 21 h 45"/>
                <a:gd name="T42" fmla="*/ 0 w 98"/>
                <a:gd name="T43" fmla="*/ 42 h 45"/>
                <a:gd name="T44" fmla="*/ 3 w 98"/>
                <a:gd name="T45" fmla="*/ 21 h 45"/>
                <a:gd name="T46" fmla="*/ 3 w 98"/>
                <a:gd name="T47" fmla="*/ 21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5">
                  <a:moveTo>
                    <a:pt x="3" y="21"/>
                  </a:moveTo>
                  <a:lnTo>
                    <a:pt x="10" y="0"/>
                  </a:lnTo>
                  <a:lnTo>
                    <a:pt x="19" y="16"/>
                  </a:lnTo>
                  <a:lnTo>
                    <a:pt x="33" y="0"/>
                  </a:lnTo>
                  <a:lnTo>
                    <a:pt x="38" y="16"/>
                  </a:lnTo>
                  <a:lnTo>
                    <a:pt x="52" y="0"/>
                  </a:lnTo>
                  <a:lnTo>
                    <a:pt x="60" y="11"/>
                  </a:lnTo>
                  <a:lnTo>
                    <a:pt x="67" y="2"/>
                  </a:lnTo>
                  <a:lnTo>
                    <a:pt x="74" y="19"/>
                  </a:lnTo>
                  <a:lnTo>
                    <a:pt x="86" y="7"/>
                  </a:lnTo>
                  <a:lnTo>
                    <a:pt x="98" y="21"/>
                  </a:lnTo>
                  <a:lnTo>
                    <a:pt x="81" y="45"/>
                  </a:lnTo>
                  <a:lnTo>
                    <a:pt x="74" y="28"/>
                  </a:lnTo>
                  <a:lnTo>
                    <a:pt x="64" y="42"/>
                  </a:lnTo>
                  <a:lnTo>
                    <a:pt x="62" y="28"/>
                  </a:lnTo>
                  <a:lnTo>
                    <a:pt x="52" y="42"/>
                  </a:lnTo>
                  <a:lnTo>
                    <a:pt x="48" y="21"/>
                  </a:lnTo>
                  <a:lnTo>
                    <a:pt x="38" y="42"/>
                  </a:lnTo>
                  <a:lnTo>
                    <a:pt x="33" y="26"/>
                  </a:lnTo>
                  <a:lnTo>
                    <a:pt x="19" y="42"/>
                  </a:lnTo>
                  <a:lnTo>
                    <a:pt x="14" y="21"/>
                  </a:lnTo>
                  <a:lnTo>
                    <a:pt x="0" y="42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536"/>
            <p:cNvSpPr>
              <a:spLocks/>
            </p:cNvSpPr>
            <p:nvPr/>
          </p:nvSpPr>
          <p:spPr bwMode="auto">
            <a:xfrm>
              <a:off x="7361" y="4467"/>
              <a:ext cx="74" cy="52"/>
            </a:xfrm>
            <a:custGeom>
              <a:avLst/>
              <a:gdLst>
                <a:gd name="T0" fmla="*/ 74 w 74"/>
                <a:gd name="T1" fmla="*/ 26 h 52"/>
                <a:gd name="T2" fmla="*/ 55 w 74"/>
                <a:gd name="T3" fmla="*/ 52 h 52"/>
                <a:gd name="T4" fmla="*/ 48 w 74"/>
                <a:gd name="T5" fmla="*/ 35 h 52"/>
                <a:gd name="T6" fmla="*/ 34 w 74"/>
                <a:gd name="T7" fmla="*/ 52 h 52"/>
                <a:gd name="T8" fmla="*/ 29 w 74"/>
                <a:gd name="T9" fmla="*/ 33 h 52"/>
                <a:gd name="T10" fmla="*/ 22 w 74"/>
                <a:gd name="T11" fmla="*/ 47 h 52"/>
                <a:gd name="T12" fmla="*/ 15 w 74"/>
                <a:gd name="T13" fmla="*/ 26 h 52"/>
                <a:gd name="T14" fmla="*/ 12 w 74"/>
                <a:gd name="T15" fmla="*/ 47 h 52"/>
                <a:gd name="T16" fmla="*/ 0 w 74"/>
                <a:gd name="T17" fmla="*/ 7 h 52"/>
                <a:gd name="T18" fmla="*/ 10 w 74"/>
                <a:gd name="T19" fmla="*/ 16 h 52"/>
                <a:gd name="T20" fmla="*/ 15 w 74"/>
                <a:gd name="T21" fmla="*/ 0 h 52"/>
                <a:gd name="T22" fmla="*/ 22 w 74"/>
                <a:gd name="T23" fmla="*/ 21 h 52"/>
                <a:gd name="T24" fmla="*/ 34 w 74"/>
                <a:gd name="T25" fmla="*/ 7 h 52"/>
                <a:gd name="T26" fmla="*/ 38 w 74"/>
                <a:gd name="T27" fmla="*/ 33 h 52"/>
                <a:gd name="T28" fmla="*/ 48 w 74"/>
                <a:gd name="T29" fmla="*/ 9 h 52"/>
                <a:gd name="T30" fmla="*/ 60 w 74"/>
                <a:gd name="T31" fmla="*/ 26 h 52"/>
                <a:gd name="T32" fmla="*/ 72 w 74"/>
                <a:gd name="T33" fmla="*/ 9 h 52"/>
                <a:gd name="T34" fmla="*/ 74 w 74"/>
                <a:gd name="T35" fmla="*/ 26 h 52"/>
                <a:gd name="T36" fmla="*/ 74 w 74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52">
                  <a:moveTo>
                    <a:pt x="74" y="26"/>
                  </a:moveTo>
                  <a:lnTo>
                    <a:pt x="55" y="52"/>
                  </a:lnTo>
                  <a:lnTo>
                    <a:pt x="48" y="35"/>
                  </a:lnTo>
                  <a:lnTo>
                    <a:pt x="34" y="52"/>
                  </a:lnTo>
                  <a:lnTo>
                    <a:pt x="29" y="33"/>
                  </a:lnTo>
                  <a:lnTo>
                    <a:pt x="22" y="47"/>
                  </a:lnTo>
                  <a:lnTo>
                    <a:pt x="15" y="26"/>
                  </a:lnTo>
                  <a:lnTo>
                    <a:pt x="12" y="47"/>
                  </a:lnTo>
                  <a:lnTo>
                    <a:pt x="0" y="7"/>
                  </a:lnTo>
                  <a:lnTo>
                    <a:pt x="10" y="16"/>
                  </a:lnTo>
                  <a:lnTo>
                    <a:pt x="15" y="0"/>
                  </a:lnTo>
                  <a:lnTo>
                    <a:pt x="22" y="21"/>
                  </a:lnTo>
                  <a:lnTo>
                    <a:pt x="34" y="7"/>
                  </a:lnTo>
                  <a:lnTo>
                    <a:pt x="38" y="33"/>
                  </a:lnTo>
                  <a:lnTo>
                    <a:pt x="48" y="9"/>
                  </a:lnTo>
                  <a:lnTo>
                    <a:pt x="60" y="26"/>
                  </a:lnTo>
                  <a:lnTo>
                    <a:pt x="72" y="9"/>
                  </a:lnTo>
                  <a:lnTo>
                    <a:pt x="74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4" name="Freeform 537"/>
            <p:cNvSpPr>
              <a:spLocks/>
            </p:cNvSpPr>
            <p:nvPr/>
          </p:nvSpPr>
          <p:spPr bwMode="auto">
            <a:xfrm>
              <a:off x="7283" y="4495"/>
              <a:ext cx="97" cy="45"/>
            </a:xfrm>
            <a:custGeom>
              <a:avLst/>
              <a:gdLst>
                <a:gd name="T0" fmla="*/ 97 w 97"/>
                <a:gd name="T1" fmla="*/ 24 h 45"/>
                <a:gd name="T2" fmla="*/ 88 w 97"/>
                <a:gd name="T3" fmla="*/ 45 h 45"/>
                <a:gd name="T4" fmla="*/ 78 w 97"/>
                <a:gd name="T5" fmla="*/ 31 h 45"/>
                <a:gd name="T6" fmla="*/ 64 w 97"/>
                <a:gd name="T7" fmla="*/ 45 h 45"/>
                <a:gd name="T8" fmla="*/ 59 w 97"/>
                <a:gd name="T9" fmla="*/ 31 h 45"/>
                <a:gd name="T10" fmla="*/ 48 w 97"/>
                <a:gd name="T11" fmla="*/ 45 h 45"/>
                <a:gd name="T12" fmla="*/ 38 w 97"/>
                <a:gd name="T13" fmla="*/ 31 h 45"/>
                <a:gd name="T14" fmla="*/ 33 w 97"/>
                <a:gd name="T15" fmla="*/ 43 h 45"/>
                <a:gd name="T16" fmla="*/ 26 w 97"/>
                <a:gd name="T17" fmla="*/ 26 h 45"/>
                <a:gd name="T18" fmla="*/ 12 w 97"/>
                <a:gd name="T19" fmla="*/ 41 h 45"/>
                <a:gd name="T20" fmla="*/ 0 w 97"/>
                <a:gd name="T21" fmla="*/ 24 h 45"/>
                <a:gd name="T22" fmla="*/ 19 w 97"/>
                <a:gd name="T23" fmla="*/ 0 h 45"/>
                <a:gd name="T24" fmla="*/ 26 w 97"/>
                <a:gd name="T25" fmla="*/ 17 h 45"/>
                <a:gd name="T26" fmla="*/ 33 w 97"/>
                <a:gd name="T27" fmla="*/ 5 h 45"/>
                <a:gd name="T28" fmla="*/ 36 w 97"/>
                <a:gd name="T29" fmla="*/ 17 h 45"/>
                <a:gd name="T30" fmla="*/ 48 w 97"/>
                <a:gd name="T31" fmla="*/ 5 h 45"/>
                <a:gd name="T32" fmla="*/ 48 w 97"/>
                <a:gd name="T33" fmla="*/ 19 h 45"/>
                <a:gd name="T34" fmla="*/ 59 w 97"/>
                <a:gd name="T35" fmla="*/ 5 h 45"/>
                <a:gd name="T36" fmla="*/ 64 w 97"/>
                <a:gd name="T37" fmla="*/ 19 h 45"/>
                <a:gd name="T38" fmla="*/ 78 w 97"/>
                <a:gd name="T39" fmla="*/ 5 h 45"/>
                <a:gd name="T40" fmla="*/ 81 w 97"/>
                <a:gd name="T41" fmla="*/ 24 h 45"/>
                <a:gd name="T42" fmla="*/ 97 w 97"/>
                <a:gd name="T43" fmla="*/ 5 h 45"/>
                <a:gd name="T44" fmla="*/ 97 w 97"/>
                <a:gd name="T45" fmla="*/ 24 h 45"/>
                <a:gd name="T46" fmla="*/ 97 w 97"/>
                <a:gd name="T47" fmla="*/ 24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45">
                  <a:moveTo>
                    <a:pt x="97" y="24"/>
                  </a:moveTo>
                  <a:lnTo>
                    <a:pt x="88" y="45"/>
                  </a:lnTo>
                  <a:lnTo>
                    <a:pt x="78" y="31"/>
                  </a:lnTo>
                  <a:lnTo>
                    <a:pt x="64" y="45"/>
                  </a:lnTo>
                  <a:lnTo>
                    <a:pt x="59" y="31"/>
                  </a:lnTo>
                  <a:lnTo>
                    <a:pt x="48" y="45"/>
                  </a:lnTo>
                  <a:lnTo>
                    <a:pt x="38" y="31"/>
                  </a:lnTo>
                  <a:lnTo>
                    <a:pt x="33" y="43"/>
                  </a:lnTo>
                  <a:lnTo>
                    <a:pt x="26" y="26"/>
                  </a:lnTo>
                  <a:lnTo>
                    <a:pt x="12" y="41"/>
                  </a:lnTo>
                  <a:lnTo>
                    <a:pt x="0" y="24"/>
                  </a:lnTo>
                  <a:lnTo>
                    <a:pt x="19" y="0"/>
                  </a:lnTo>
                  <a:lnTo>
                    <a:pt x="26" y="17"/>
                  </a:lnTo>
                  <a:lnTo>
                    <a:pt x="33" y="5"/>
                  </a:lnTo>
                  <a:lnTo>
                    <a:pt x="36" y="17"/>
                  </a:lnTo>
                  <a:lnTo>
                    <a:pt x="48" y="5"/>
                  </a:lnTo>
                  <a:lnTo>
                    <a:pt x="48" y="19"/>
                  </a:lnTo>
                  <a:lnTo>
                    <a:pt x="59" y="5"/>
                  </a:lnTo>
                  <a:lnTo>
                    <a:pt x="64" y="19"/>
                  </a:lnTo>
                  <a:lnTo>
                    <a:pt x="78" y="5"/>
                  </a:lnTo>
                  <a:lnTo>
                    <a:pt x="81" y="24"/>
                  </a:lnTo>
                  <a:lnTo>
                    <a:pt x="97" y="5"/>
                  </a:lnTo>
                  <a:lnTo>
                    <a:pt x="97" y="24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5" name="Freeform 538"/>
            <p:cNvSpPr>
              <a:spLocks/>
            </p:cNvSpPr>
            <p:nvPr/>
          </p:nvSpPr>
          <p:spPr bwMode="auto">
            <a:xfrm>
              <a:off x="7119" y="4331"/>
              <a:ext cx="97" cy="48"/>
            </a:xfrm>
            <a:custGeom>
              <a:avLst/>
              <a:gdLst>
                <a:gd name="T0" fmla="*/ 0 w 97"/>
                <a:gd name="T1" fmla="*/ 24 h 48"/>
                <a:gd name="T2" fmla="*/ 10 w 97"/>
                <a:gd name="T3" fmla="*/ 0 h 48"/>
                <a:gd name="T4" fmla="*/ 17 w 97"/>
                <a:gd name="T5" fmla="*/ 17 h 48"/>
                <a:gd name="T6" fmla="*/ 33 w 97"/>
                <a:gd name="T7" fmla="*/ 0 h 48"/>
                <a:gd name="T8" fmla="*/ 40 w 97"/>
                <a:gd name="T9" fmla="*/ 17 h 48"/>
                <a:gd name="T10" fmla="*/ 48 w 97"/>
                <a:gd name="T11" fmla="*/ 0 h 48"/>
                <a:gd name="T12" fmla="*/ 59 w 97"/>
                <a:gd name="T13" fmla="*/ 17 h 48"/>
                <a:gd name="T14" fmla="*/ 67 w 97"/>
                <a:gd name="T15" fmla="*/ 5 h 48"/>
                <a:gd name="T16" fmla="*/ 71 w 97"/>
                <a:gd name="T17" fmla="*/ 22 h 48"/>
                <a:gd name="T18" fmla="*/ 86 w 97"/>
                <a:gd name="T19" fmla="*/ 7 h 48"/>
                <a:gd name="T20" fmla="*/ 97 w 97"/>
                <a:gd name="T21" fmla="*/ 24 h 48"/>
                <a:gd name="T22" fmla="*/ 78 w 97"/>
                <a:gd name="T23" fmla="*/ 48 h 48"/>
                <a:gd name="T24" fmla="*/ 71 w 97"/>
                <a:gd name="T25" fmla="*/ 31 h 48"/>
                <a:gd name="T26" fmla="*/ 67 w 97"/>
                <a:gd name="T27" fmla="*/ 43 h 48"/>
                <a:gd name="T28" fmla="*/ 62 w 97"/>
                <a:gd name="T29" fmla="*/ 31 h 48"/>
                <a:gd name="T30" fmla="*/ 48 w 97"/>
                <a:gd name="T31" fmla="*/ 43 h 48"/>
                <a:gd name="T32" fmla="*/ 48 w 97"/>
                <a:gd name="T33" fmla="*/ 26 h 48"/>
                <a:gd name="T34" fmla="*/ 36 w 97"/>
                <a:gd name="T35" fmla="*/ 43 h 48"/>
                <a:gd name="T36" fmla="*/ 31 w 97"/>
                <a:gd name="T37" fmla="*/ 26 h 48"/>
                <a:gd name="T38" fmla="*/ 17 w 97"/>
                <a:gd name="T39" fmla="*/ 43 h 48"/>
                <a:gd name="T40" fmla="*/ 14 w 97"/>
                <a:gd name="T41" fmla="*/ 24 h 48"/>
                <a:gd name="T42" fmla="*/ 0 w 97"/>
                <a:gd name="T43" fmla="*/ 43 h 48"/>
                <a:gd name="T44" fmla="*/ 0 w 97"/>
                <a:gd name="T45" fmla="*/ 24 h 48"/>
                <a:gd name="T46" fmla="*/ 0 w 97"/>
                <a:gd name="T47" fmla="*/ 24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48">
                  <a:moveTo>
                    <a:pt x="0" y="24"/>
                  </a:moveTo>
                  <a:lnTo>
                    <a:pt x="10" y="0"/>
                  </a:lnTo>
                  <a:lnTo>
                    <a:pt x="17" y="17"/>
                  </a:lnTo>
                  <a:lnTo>
                    <a:pt x="33" y="0"/>
                  </a:lnTo>
                  <a:lnTo>
                    <a:pt x="40" y="17"/>
                  </a:lnTo>
                  <a:lnTo>
                    <a:pt x="48" y="0"/>
                  </a:lnTo>
                  <a:lnTo>
                    <a:pt x="59" y="17"/>
                  </a:lnTo>
                  <a:lnTo>
                    <a:pt x="67" y="5"/>
                  </a:lnTo>
                  <a:lnTo>
                    <a:pt x="71" y="22"/>
                  </a:lnTo>
                  <a:lnTo>
                    <a:pt x="86" y="7"/>
                  </a:lnTo>
                  <a:lnTo>
                    <a:pt x="97" y="24"/>
                  </a:lnTo>
                  <a:lnTo>
                    <a:pt x="78" y="48"/>
                  </a:lnTo>
                  <a:lnTo>
                    <a:pt x="71" y="31"/>
                  </a:lnTo>
                  <a:lnTo>
                    <a:pt x="67" y="43"/>
                  </a:lnTo>
                  <a:lnTo>
                    <a:pt x="62" y="31"/>
                  </a:lnTo>
                  <a:lnTo>
                    <a:pt x="48" y="43"/>
                  </a:lnTo>
                  <a:lnTo>
                    <a:pt x="48" y="26"/>
                  </a:lnTo>
                  <a:lnTo>
                    <a:pt x="36" y="43"/>
                  </a:lnTo>
                  <a:lnTo>
                    <a:pt x="31" y="26"/>
                  </a:lnTo>
                  <a:lnTo>
                    <a:pt x="17" y="43"/>
                  </a:lnTo>
                  <a:lnTo>
                    <a:pt x="14" y="24"/>
                  </a:lnTo>
                  <a:lnTo>
                    <a:pt x="0" y="43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6" name="Freeform 539"/>
            <p:cNvSpPr>
              <a:spLocks/>
            </p:cNvSpPr>
            <p:nvPr/>
          </p:nvSpPr>
          <p:spPr bwMode="auto">
            <a:xfrm>
              <a:off x="7357" y="4331"/>
              <a:ext cx="290" cy="112"/>
            </a:xfrm>
            <a:custGeom>
              <a:avLst/>
              <a:gdLst>
                <a:gd name="T0" fmla="*/ 0 w 290"/>
                <a:gd name="T1" fmla="*/ 50 h 112"/>
                <a:gd name="T2" fmla="*/ 33 w 290"/>
                <a:gd name="T3" fmla="*/ 91 h 112"/>
                <a:gd name="T4" fmla="*/ 42 w 290"/>
                <a:gd name="T5" fmla="*/ 67 h 112"/>
                <a:gd name="T6" fmla="*/ 64 w 290"/>
                <a:gd name="T7" fmla="*/ 105 h 112"/>
                <a:gd name="T8" fmla="*/ 69 w 290"/>
                <a:gd name="T9" fmla="*/ 76 h 112"/>
                <a:gd name="T10" fmla="*/ 78 w 290"/>
                <a:gd name="T11" fmla="*/ 112 h 112"/>
                <a:gd name="T12" fmla="*/ 97 w 290"/>
                <a:gd name="T13" fmla="*/ 76 h 112"/>
                <a:gd name="T14" fmla="*/ 121 w 290"/>
                <a:gd name="T15" fmla="*/ 110 h 112"/>
                <a:gd name="T16" fmla="*/ 128 w 290"/>
                <a:gd name="T17" fmla="*/ 91 h 112"/>
                <a:gd name="T18" fmla="*/ 159 w 290"/>
                <a:gd name="T19" fmla="*/ 110 h 112"/>
                <a:gd name="T20" fmla="*/ 166 w 290"/>
                <a:gd name="T21" fmla="*/ 76 h 112"/>
                <a:gd name="T22" fmla="*/ 185 w 290"/>
                <a:gd name="T23" fmla="*/ 105 h 112"/>
                <a:gd name="T24" fmla="*/ 202 w 290"/>
                <a:gd name="T25" fmla="*/ 69 h 112"/>
                <a:gd name="T26" fmla="*/ 225 w 290"/>
                <a:gd name="T27" fmla="*/ 102 h 112"/>
                <a:gd name="T28" fmla="*/ 242 w 290"/>
                <a:gd name="T29" fmla="*/ 67 h 112"/>
                <a:gd name="T30" fmla="*/ 263 w 290"/>
                <a:gd name="T31" fmla="*/ 91 h 112"/>
                <a:gd name="T32" fmla="*/ 290 w 290"/>
                <a:gd name="T33" fmla="*/ 34 h 112"/>
                <a:gd name="T34" fmla="*/ 223 w 290"/>
                <a:gd name="T35" fmla="*/ 5 h 112"/>
                <a:gd name="T36" fmla="*/ 218 w 290"/>
                <a:gd name="T37" fmla="*/ 48 h 112"/>
                <a:gd name="T38" fmla="*/ 192 w 290"/>
                <a:gd name="T39" fmla="*/ 0 h 112"/>
                <a:gd name="T40" fmla="*/ 180 w 290"/>
                <a:gd name="T41" fmla="*/ 48 h 112"/>
                <a:gd name="T42" fmla="*/ 164 w 290"/>
                <a:gd name="T43" fmla="*/ 7 h 112"/>
                <a:gd name="T44" fmla="*/ 147 w 290"/>
                <a:gd name="T45" fmla="*/ 53 h 112"/>
                <a:gd name="T46" fmla="*/ 118 w 290"/>
                <a:gd name="T47" fmla="*/ 5 h 112"/>
                <a:gd name="T48" fmla="*/ 90 w 290"/>
                <a:gd name="T49" fmla="*/ 57 h 112"/>
                <a:gd name="T50" fmla="*/ 71 w 290"/>
                <a:gd name="T51" fmla="*/ 17 h 112"/>
                <a:gd name="T52" fmla="*/ 59 w 290"/>
                <a:gd name="T53" fmla="*/ 50 h 112"/>
                <a:gd name="T54" fmla="*/ 33 w 290"/>
                <a:gd name="T55" fmla="*/ 17 h 112"/>
                <a:gd name="T56" fmla="*/ 0 w 290"/>
                <a:gd name="T57" fmla="*/ 50 h 112"/>
                <a:gd name="T58" fmla="*/ 0 w 290"/>
                <a:gd name="T59" fmla="*/ 50 h 1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0" h="112">
                  <a:moveTo>
                    <a:pt x="0" y="50"/>
                  </a:moveTo>
                  <a:lnTo>
                    <a:pt x="33" y="91"/>
                  </a:lnTo>
                  <a:lnTo>
                    <a:pt x="42" y="67"/>
                  </a:lnTo>
                  <a:lnTo>
                    <a:pt x="64" y="105"/>
                  </a:lnTo>
                  <a:lnTo>
                    <a:pt x="69" y="76"/>
                  </a:lnTo>
                  <a:lnTo>
                    <a:pt x="78" y="112"/>
                  </a:lnTo>
                  <a:lnTo>
                    <a:pt x="97" y="76"/>
                  </a:lnTo>
                  <a:lnTo>
                    <a:pt x="121" y="110"/>
                  </a:lnTo>
                  <a:lnTo>
                    <a:pt x="128" y="91"/>
                  </a:lnTo>
                  <a:lnTo>
                    <a:pt x="159" y="110"/>
                  </a:lnTo>
                  <a:lnTo>
                    <a:pt x="166" y="76"/>
                  </a:lnTo>
                  <a:lnTo>
                    <a:pt x="185" y="105"/>
                  </a:lnTo>
                  <a:lnTo>
                    <a:pt x="202" y="69"/>
                  </a:lnTo>
                  <a:lnTo>
                    <a:pt x="225" y="102"/>
                  </a:lnTo>
                  <a:lnTo>
                    <a:pt x="242" y="67"/>
                  </a:lnTo>
                  <a:lnTo>
                    <a:pt x="263" y="91"/>
                  </a:lnTo>
                  <a:lnTo>
                    <a:pt x="290" y="34"/>
                  </a:lnTo>
                  <a:lnTo>
                    <a:pt x="223" y="5"/>
                  </a:lnTo>
                  <a:lnTo>
                    <a:pt x="218" y="48"/>
                  </a:lnTo>
                  <a:lnTo>
                    <a:pt x="192" y="0"/>
                  </a:lnTo>
                  <a:lnTo>
                    <a:pt x="180" y="48"/>
                  </a:lnTo>
                  <a:lnTo>
                    <a:pt x="164" y="7"/>
                  </a:lnTo>
                  <a:lnTo>
                    <a:pt x="147" y="53"/>
                  </a:lnTo>
                  <a:lnTo>
                    <a:pt x="118" y="5"/>
                  </a:lnTo>
                  <a:lnTo>
                    <a:pt x="90" y="57"/>
                  </a:lnTo>
                  <a:lnTo>
                    <a:pt x="71" y="17"/>
                  </a:lnTo>
                  <a:lnTo>
                    <a:pt x="59" y="50"/>
                  </a:lnTo>
                  <a:lnTo>
                    <a:pt x="33" y="17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7" name="Freeform 540"/>
            <p:cNvSpPr>
              <a:spLocks/>
            </p:cNvSpPr>
            <p:nvPr/>
          </p:nvSpPr>
          <p:spPr bwMode="auto">
            <a:xfrm>
              <a:off x="7402" y="4495"/>
              <a:ext cx="173" cy="45"/>
            </a:xfrm>
            <a:custGeom>
              <a:avLst/>
              <a:gdLst>
                <a:gd name="T0" fmla="*/ 14 w 173"/>
                <a:gd name="T1" fmla="*/ 31 h 45"/>
                <a:gd name="T2" fmla="*/ 24 w 173"/>
                <a:gd name="T3" fmla="*/ 41 h 45"/>
                <a:gd name="T4" fmla="*/ 33 w 173"/>
                <a:gd name="T5" fmla="*/ 31 h 45"/>
                <a:gd name="T6" fmla="*/ 45 w 173"/>
                <a:gd name="T7" fmla="*/ 43 h 45"/>
                <a:gd name="T8" fmla="*/ 52 w 173"/>
                <a:gd name="T9" fmla="*/ 31 h 45"/>
                <a:gd name="T10" fmla="*/ 59 w 173"/>
                <a:gd name="T11" fmla="*/ 43 h 45"/>
                <a:gd name="T12" fmla="*/ 71 w 173"/>
                <a:gd name="T13" fmla="*/ 26 h 45"/>
                <a:gd name="T14" fmla="*/ 83 w 173"/>
                <a:gd name="T15" fmla="*/ 43 h 45"/>
                <a:gd name="T16" fmla="*/ 88 w 173"/>
                <a:gd name="T17" fmla="*/ 26 h 45"/>
                <a:gd name="T18" fmla="*/ 104 w 173"/>
                <a:gd name="T19" fmla="*/ 43 h 45"/>
                <a:gd name="T20" fmla="*/ 126 w 173"/>
                <a:gd name="T21" fmla="*/ 31 h 45"/>
                <a:gd name="T22" fmla="*/ 138 w 173"/>
                <a:gd name="T23" fmla="*/ 45 h 45"/>
                <a:gd name="T24" fmla="*/ 147 w 173"/>
                <a:gd name="T25" fmla="*/ 31 h 45"/>
                <a:gd name="T26" fmla="*/ 157 w 173"/>
                <a:gd name="T27" fmla="*/ 43 h 45"/>
                <a:gd name="T28" fmla="*/ 173 w 173"/>
                <a:gd name="T29" fmla="*/ 24 h 45"/>
                <a:gd name="T30" fmla="*/ 164 w 173"/>
                <a:gd name="T31" fmla="*/ 10 h 45"/>
                <a:gd name="T32" fmla="*/ 154 w 173"/>
                <a:gd name="T33" fmla="*/ 17 h 45"/>
                <a:gd name="T34" fmla="*/ 138 w 173"/>
                <a:gd name="T35" fmla="*/ 7 h 45"/>
                <a:gd name="T36" fmla="*/ 138 w 173"/>
                <a:gd name="T37" fmla="*/ 19 h 45"/>
                <a:gd name="T38" fmla="*/ 126 w 173"/>
                <a:gd name="T39" fmla="*/ 7 h 45"/>
                <a:gd name="T40" fmla="*/ 114 w 173"/>
                <a:gd name="T41" fmla="*/ 24 h 45"/>
                <a:gd name="T42" fmla="*/ 102 w 173"/>
                <a:gd name="T43" fmla="*/ 7 h 45"/>
                <a:gd name="T44" fmla="*/ 100 w 173"/>
                <a:gd name="T45" fmla="*/ 17 h 45"/>
                <a:gd name="T46" fmla="*/ 85 w 173"/>
                <a:gd name="T47" fmla="*/ 7 h 45"/>
                <a:gd name="T48" fmla="*/ 78 w 173"/>
                <a:gd name="T49" fmla="*/ 15 h 45"/>
                <a:gd name="T50" fmla="*/ 71 w 173"/>
                <a:gd name="T51" fmla="*/ 5 h 45"/>
                <a:gd name="T52" fmla="*/ 59 w 173"/>
                <a:gd name="T53" fmla="*/ 17 h 45"/>
                <a:gd name="T54" fmla="*/ 45 w 173"/>
                <a:gd name="T55" fmla="*/ 0 h 45"/>
                <a:gd name="T56" fmla="*/ 40 w 173"/>
                <a:gd name="T57" fmla="*/ 15 h 45"/>
                <a:gd name="T58" fmla="*/ 31 w 173"/>
                <a:gd name="T59" fmla="*/ 5 h 45"/>
                <a:gd name="T60" fmla="*/ 21 w 173"/>
                <a:gd name="T61" fmla="*/ 15 h 45"/>
                <a:gd name="T62" fmla="*/ 12 w 173"/>
                <a:gd name="T63" fmla="*/ 5 h 45"/>
                <a:gd name="T64" fmla="*/ 0 w 173"/>
                <a:gd name="T65" fmla="*/ 19 h 45"/>
                <a:gd name="T66" fmla="*/ 14 w 173"/>
                <a:gd name="T67" fmla="*/ 31 h 45"/>
                <a:gd name="T68" fmla="*/ 14 w 173"/>
                <a:gd name="T69" fmla="*/ 31 h 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3" h="45">
                  <a:moveTo>
                    <a:pt x="14" y="31"/>
                  </a:moveTo>
                  <a:lnTo>
                    <a:pt x="24" y="41"/>
                  </a:lnTo>
                  <a:lnTo>
                    <a:pt x="33" y="31"/>
                  </a:lnTo>
                  <a:lnTo>
                    <a:pt x="45" y="43"/>
                  </a:lnTo>
                  <a:lnTo>
                    <a:pt x="52" y="31"/>
                  </a:lnTo>
                  <a:lnTo>
                    <a:pt x="59" y="43"/>
                  </a:lnTo>
                  <a:lnTo>
                    <a:pt x="71" y="26"/>
                  </a:lnTo>
                  <a:lnTo>
                    <a:pt x="83" y="43"/>
                  </a:lnTo>
                  <a:lnTo>
                    <a:pt x="88" y="26"/>
                  </a:lnTo>
                  <a:lnTo>
                    <a:pt x="104" y="43"/>
                  </a:lnTo>
                  <a:lnTo>
                    <a:pt x="126" y="31"/>
                  </a:lnTo>
                  <a:lnTo>
                    <a:pt x="138" y="45"/>
                  </a:lnTo>
                  <a:lnTo>
                    <a:pt x="147" y="31"/>
                  </a:lnTo>
                  <a:lnTo>
                    <a:pt x="157" y="43"/>
                  </a:lnTo>
                  <a:lnTo>
                    <a:pt x="173" y="24"/>
                  </a:lnTo>
                  <a:lnTo>
                    <a:pt x="164" y="10"/>
                  </a:lnTo>
                  <a:lnTo>
                    <a:pt x="154" y="17"/>
                  </a:lnTo>
                  <a:lnTo>
                    <a:pt x="138" y="7"/>
                  </a:lnTo>
                  <a:lnTo>
                    <a:pt x="138" y="19"/>
                  </a:lnTo>
                  <a:lnTo>
                    <a:pt x="126" y="7"/>
                  </a:lnTo>
                  <a:lnTo>
                    <a:pt x="114" y="24"/>
                  </a:lnTo>
                  <a:lnTo>
                    <a:pt x="102" y="7"/>
                  </a:lnTo>
                  <a:lnTo>
                    <a:pt x="100" y="17"/>
                  </a:lnTo>
                  <a:lnTo>
                    <a:pt x="85" y="7"/>
                  </a:lnTo>
                  <a:lnTo>
                    <a:pt x="78" y="15"/>
                  </a:lnTo>
                  <a:lnTo>
                    <a:pt x="71" y="5"/>
                  </a:lnTo>
                  <a:lnTo>
                    <a:pt x="59" y="17"/>
                  </a:lnTo>
                  <a:lnTo>
                    <a:pt x="45" y="0"/>
                  </a:lnTo>
                  <a:lnTo>
                    <a:pt x="40" y="15"/>
                  </a:lnTo>
                  <a:lnTo>
                    <a:pt x="31" y="5"/>
                  </a:lnTo>
                  <a:lnTo>
                    <a:pt x="21" y="15"/>
                  </a:lnTo>
                  <a:lnTo>
                    <a:pt x="12" y="5"/>
                  </a:lnTo>
                  <a:lnTo>
                    <a:pt x="0" y="19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878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8" name="Freeform 541"/>
            <p:cNvSpPr>
              <a:spLocks/>
            </p:cNvSpPr>
            <p:nvPr/>
          </p:nvSpPr>
          <p:spPr bwMode="auto">
            <a:xfrm>
              <a:off x="7390" y="4457"/>
              <a:ext cx="74" cy="53"/>
            </a:xfrm>
            <a:custGeom>
              <a:avLst/>
              <a:gdLst>
                <a:gd name="T0" fmla="*/ 0 w 74"/>
                <a:gd name="T1" fmla="*/ 26 h 53"/>
                <a:gd name="T2" fmla="*/ 19 w 74"/>
                <a:gd name="T3" fmla="*/ 53 h 53"/>
                <a:gd name="T4" fmla="*/ 31 w 74"/>
                <a:gd name="T5" fmla="*/ 36 h 53"/>
                <a:gd name="T6" fmla="*/ 43 w 74"/>
                <a:gd name="T7" fmla="*/ 53 h 53"/>
                <a:gd name="T8" fmla="*/ 45 w 74"/>
                <a:gd name="T9" fmla="*/ 31 h 53"/>
                <a:gd name="T10" fmla="*/ 57 w 74"/>
                <a:gd name="T11" fmla="*/ 48 h 53"/>
                <a:gd name="T12" fmla="*/ 62 w 74"/>
                <a:gd name="T13" fmla="*/ 26 h 53"/>
                <a:gd name="T14" fmla="*/ 64 w 74"/>
                <a:gd name="T15" fmla="*/ 48 h 53"/>
                <a:gd name="T16" fmla="*/ 74 w 74"/>
                <a:gd name="T17" fmla="*/ 5 h 53"/>
                <a:gd name="T18" fmla="*/ 64 w 74"/>
                <a:gd name="T19" fmla="*/ 12 h 53"/>
                <a:gd name="T20" fmla="*/ 59 w 74"/>
                <a:gd name="T21" fmla="*/ 0 h 53"/>
                <a:gd name="T22" fmla="*/ 57 w 74"/>
                <a:gd name="T23" fmla="*/ 22 h 53"/>
                <a:gd name="T24" fmla="*/ 43 w 74"/>
                <a:gd name="T25" fmla="*/ 5 h 53"/>
                <a:gd name="T26" fmla="*/ 38 w 74"/>
                <a:gd name="T27" fmla="*/ 31 h 53"/>
                <a:gd name="T28" fmla="*/ 26 w 74"/>
                <a:gd name="T29" fmla="*/ 10 h 53"/>
                <a:gd name="T30" fmla="*/ 17 w 74"/>
                <a:gd name="T31" fmla="*/ 26 h 53"/>
                <a:gd name="T32" fmla="*/ 7 w 74"/>
                <a:gd name="T33" fmla="*/ 10 h 53"/>
                <a:gd name="T34" fmla="*/ 0 w 74"/>
                <a:gd name="T35" fmla="*/ 26 h 53"/>
                <a:gd name="T36" fmla="*/ 0 w 74"/>
                <a:gd name="T37" fmla="*/ 26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53">
                  <a:moveTo>
                    <a:pt x="0" y="26"/>
                  </a:moveTo>
                  <a:lnTo>
                    <a:pt x="19" y="53"/>
                  </a:lnTo>
                  <a:lnTo>
                    <a:pt x="31" y="36"/>
                  </a:lnTo>
                  <a:lnTo>
                    <a:pt x="43" y="53"/>
                  </a:lnTo>
                  <a:lnTo>
                    <a:pt x="45" y="31"/>
                  </a:lnTo>
                  <a:lnTo>
                    <a:pt x="57" y="48"/>
                  </a:lnTo>
                  <a:lnTo>
                    <a:pt x="62" y="26"/>
                  </a:lnTo>
                  <a:lnTo>
                    <a:pt x="64" y="48"/>
                  </a:lnTo>
                  <a:lnTo>
                    <a:pt x="74" y="5"/>
                  </a:lnTo>
                  <a:lnTo>
                    <a:pt x="64" y="12"/>
                  </a:lnTo>
                  <a:lnTo>
                    <a:pt x="59" y="0"/>
                  </a:lnTo>
                  <a:lnTo>
                    <a:pt x="57" y="22"/>
                  </a:lnTo>
                  <a:lnTo>
                    <a:pt x="43" y="5"/>
                  </a:lnTo>
                  <a:lnTo>
                    <a:pt x="38" y="31"/>
                  </a:lnTo>
                  <a:lnTo>
                    <a:pt x="26" y="10"/>
                  </a:lnTo>
                  <a:lnTo>
                    <a:pt x="17" y="26"/>
                  </a:lnTo>
                  <a:lnTo>
                    <a:pt x="7" y="1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9" name="Freeform 542"/>
            <p:cNvSpPr>
              <a:spLocks/>
            </p:cNvSpPr>
            <p:nvPr/>
          </p:nvSpPr>
          <p:spPr bwMode="auto">
            <a:xfrm>
              <a:off x="7347" y="4426"/>
              <a:ext cx="100" cy="53"/>
            </a:xfrm>
            <a:custGeom>
              <a:avLst/>
              <a:gdLst>
                <a:gd name="T0" fmla="*/ 0 w 100"/>
                <a:gd name="T1" fmla="*/ 26 h 53"/>
                <a:gd name="T2" fmla="*/ 24 w 100"/>
                <a:gd name="T3" fmla="*/ 53 h 53"/>
                <a:gd name="T4" fmla="*/ 26 w 100"/>
                <a:gd name="T5" fmla="*/ 36 h 53"/>
                <a:gd name="T6" fmla="*/ 29 w 100"/>
                <a:gd name="T7" fmla="*/ 50 h 53"/>
                <a:gd name="T8" fmla="*/ 33 w 100"/>
                <a:gd name="T9" fmla="*/ 31 h 53"/>
                <a:gd name="T10" fmla="*/ 48 w 100"/>
                <a:gd name="T11" fmla="*/ 43 h 53"/>
                <a:gd name="T12" fmla="*/ 52 w 100"/>
                <a:gd name="T13" fmla="*/ 31 h 53"/>
                <a:gd name="T14" fmla="*/ 60 w 100"/>
                <a:gd name="T15" fmla="*/ 41 h 53"/>
                <a:gd name="T16" fmla="*/ 62 w 100"/>
                <a:gd name="T17" fmla="*/ 24 h 53"/>
                <a:gd name="T18" fmla="*/ 74 w 100"/>
                <a:gd name="T19" fmla="*/ 36 h 53"/>
                <a:gd name="T20" fmla="*/ 79 w 100"/>
                <a:gd name="T21" fmla="*/ 24 h 53"/>
                <a:gd name="T22" fmla="*/ 88 w 100"/>
                <a:gd name="T23" fmla="*/ 34 h 53"/>
                <a:gd name="T24" fmla="*/ 100 w 100"/>
                <a:gd name="T25" fmla="*/ 5 h 53"/>
                <a:gd name="T26" fmla="*/ 88 w 100"/>
                <a:gd name="T27" fmla="*/ 15 h 53"/>
                <a:gd name="T28" fmla="*/ 81 w 100"/>
                <a:gd name="T29" fmla="*/ 5 h 53"/>
                <a:gd name="T30" fmla="*/ 76 w 100"/>
                <a:gd name="T31" fmla="*/ 15 h 53"/>
                <a:gd name="T32" fmla="*/ 62 w 100"/>
                <a:gd name="T33" fmla="*/ 0 h 53"/>
                <a:gd name="T34" fmla="*/ 62 w 100"/>
                <a:gd name="T35" fmla="*/ 15 h 53"/>
                <a:gd name="T36" fmla="*/ 52 w 100"/>
                <a:gd name="T37" fmla="*/ 5 h 53"/>
                <a:gd name="T38" fmla="*/ 50 w 100"/>
                <a:gd name="T39" fmla="*/ 15 h 53"/>
                <a:gd name="T40" fmla="*/ 36 w 100"/>
                <a:gd name="T41" fmla="*/ 7 h 53"/>
                <a:gd name="T42" fmla="*/ 33 w 100"/>
                <a:gd name="T43" fmla="*/ 22 h 53"/>
                <a:gd name="T44" fmla="*/ 24 w 100"/>
                <a:gd name="T45" fmla="*/ 10 h 53"/>
                <a:gd name="T46" fmla="*/ 22 w 100"/>
                <a:gd name="T47" fmla="*/ 24 h 53"/>
                <a:gd name="T48" fmla="*/ 3 w 100"/>
                <a:gd name="T49" fmla="*/ 15 h 53"/>
                <a:gd name="T50" fmla="*/ 7 w 100"/>
                <a:gd name="T51" fmla="*/ 26 h 53"/>
                <a:gd name="T52" fmla="*/ 0 w 100"/>
                <a:gd name="T53" fmla="*/ 26 h 53"/>
                <a:gd name="T54" fmla="*/ 0 w 100"/>
                <a:gd name="T55" fmla="*/ 26 h 5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0" h="53">
                  <a:moveTo>
                    <a:pt x="0" y="26"/>
                  </a:moveTo>
                  <a:lnTo>
                    <a:pt x="24" y="53"/>
                  </a:lnTo>
                  <a:lnTo>
                    <a:pt x="26" y="36"/>
                  </a:lnTo>
                  <a:lnTo>
                    <a:pt x="29" y="50"/>
                  </a:lnTo>
                  <a:lnTo>
                    <a:pt x="33" y="31"/>
                  </a:lnTo>
                  <a:lnTo>
                    <a:pt x="48" y="43"/>
                  </a:lnTo>
                  <a:lnTo>
                    <a:pt x="52" y="31"/>
                  </a:lnTo>
                  <a:lnTo>
                    <a:pt x="60" y="41"/>
                  </a:lnTo>
                  <a:lnTo>
                    <a:pt x="62" y="24"/>
                  </a:lnTo>
                  <a:lnTo>
                    <a:pt x="74" y="36"/>
                  </a:lnTo>
                  <a:lnTo>
                    <a:pt x="79" y="24"/>
                  </a:lnTo>
                  <a:lnTo>
                    <a:pt x="88" y="34"/>
                  </a:lnTo>
                  <a:lnTo>
                    <a:pt x="100" y="5"/>
                  </a:lnTo>
                  <a:lnTo>
                    <a:pt x="88" y="15"/>
                  </a:lnTo>
                  <a:lnTo>
                    <a:pt x="81" y="5"/>
                  </a:lnTo>
                  <a:lnTo>
                    <a:pt x="76" y="15"/>
                  </a:lnTo>
                  <a:lnTo>
                    <a:pt x="62" y="0"/>
                  </a:lnTo>
                  <a:lnTo>
                    <a:pt x="62" y="15"/>
                  </a:lnTo>
                  <a:lnTo>
                    <a:pt x="52" y="5"/>
                  </a:lnTo>
                  <a:lnTo>
                    <a:pt x="50" y="15"/>
                  </a:lnTo>
                  <a:lnTo>
                    <a:pt x="36" y="7"/>
                  </a:lnTo>
                  <a:lnTo>
                    <a:pt x="33" y="22"/>
                  </a:lnTo>
                  <a:lnTo>
                    <a:pt x="24" y="10"/>
                  </a:lnTo>
                  <a:lnTo>
                    <a:pt x="22" y="24"/>
                  </a:lnTo>
                  <a:lnTo>
                    <a:pt x="3" y="15"/>
                  </a:lnTo>
                  <a:lnTo>
                    <a:pt x="7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0" name="Freeform 543"/>
            <p:cNvSpPr>
              <a:spLocks/>
            </p:cNvSpPr>
            <p:nvPr/>
          </p:nvSpPr>
          <p:spPr bwMode="auto">
            <a:xfrm>
              <a:off x="7407" y="4379"/>
              <a:ext cx="97" cy="64"/>
            </a:xfrm>
            <a:custGeom>
              <a:avLst/>
              <a:gdLst>
                <a:gd name="T0" fmla="*/ 0 w 97"/>
                <a:gd name="T1" fmla="*/ 47 h 64"/>
                <a:gd name="T2" fmla="*/ 16 w 97"/>
                <a:gd name="T3" fmla="*/ 64 h 64"/>
                <a:gd name="T4" fmla="*/ 19 w 97"/>
                <a:gd name="T5" fmla="*/ 45 h 64"/>
                <a:gd name="T6" fmla="*/ 30 w 97"/>
                <a:gd name="T7" fmla="*/ 62 h 64"/>
                <a:gd name="T8" fmla="*/ 35 w 97"/>
                <a:gd name="T9" fmla="*/ 43 h 64"/>
                <a:gd name="T10" fmla="*/ 45 w 97"/>
                <a:gd name="T11" fmla="*/ 54 h 64"/>
                <a:gd name="T12" fmla="*/ 52 w 97"/>
                <a:gd name="T13" fmla="*/ 38 h 64"/>
                <a:gd name="T14" fmla="*/ 61 w 97"/>
                <a:gd name="T15" fmla="*/ 47 h 64"/>
                <a:gd name="T16" fmla="*/ 66 w 97"/>
                <a:gd name="T17" fmla="*/ 31 h 64"/>
                <a:gd name="T18" fmla="*/ 73 w 97"/>
                <a:gd name="T19" fmla="*/ 38 h 64"/>
                <a:gd name="T20" fmla="*/ 80 w 97"/>
                <a:gd name="T21" fmla="*/ 26 h 64"/>
                <a:gd name="T22" fmla="*/ 90 w 97"/>
                <a:gd name="T23" fmla="*/ 28 h 64"/>
                <a:gd name="T24" fmla="*/ 97 w 97"/>
                <a:gd name="T25" fmla="*/ 12 h 64"/>
                <a:gd name="T26" fmla="*/ 80 w 97"/>
                <a:gd name="T27" fmla="*/ 0 h 64"/>
                <a:gd name="T28" fmla="*/ 78 w 97"/>
                <a:gd name="T29" fmla="*/ 12 h 64"/>
                <a:gd name="T30" fmla="*/ 68 w 97"/>
                <a:gd name="T31" fmla="*/ 2 h 64"/>
                <a:gd name="T32" fmla="*/ 68 w 97"/>
                <a:gd name="T33" fmla="*/ 19 h 64"/>
                <a:gd name="T34" fmla="*/ 52 w 97"/>
                <a:gd name="T35" fmla="*/ 9 h 64"/>
                <a:gd name="T36" fmla="*/ 52 w 97"/>
                <a:gd name="T37" fmla="*/ 26 h 64"/>
                <a:gd name="T38" fmla="*/ 40 w 97"/>
                <a:gd name="T39" fmla="*/ 16 h 64"/>
                <a:gd name="T40" fmla="*/ 40 w 97"/>
                <a:gd name="T41" fmla="*/ 31 h 64"/>
                <a:gd name="T42" fmla="*/ 26 w 97"/>
                <a:gd name="T43" fmla="*/ 21 h 64"/>
                <a:gd name="T44" fmla="*/ 26 w 97"/>
                <a:gd name="T45" fmla="*/ 38 h 64"/>
                <a:gd name="T46" fmla="*/ 14 w 97"/>
                <a:gd name="T47" fmla="*/ 26 h 64"/>
                <a:gd name="T48" fmla="*/ 9 w 97"/>
                <a:gd name="T49" fmla="*/ 38 h 64"/>
                <a:gd name="T50" fmla="*/ 0 w 97"/>
                <a:gd name="T51" fmla="*/ 31 h 64"/>
                <a:gd name="T52" fmla="*/ 0 w 97"/>
                <a:gd name="T53" fmla="*/ 47 h 64"/>
                <a:gd name="T54" fmla="*/ 0 w 97"/>
                <a:gd name="T55" fmla="*/ 47 h 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64">
                  <a:moveTo>
                    <a:pt x="0" y="47"/>
                  </a:moveTo>
                  <a:lnTo>
                    <a:pt x="16" y="64"/>
                  </a:lnTo>
                  <a:lnTo>
                    <a:pt x="19" y="45"/>
                  </a:lnTo>
                  <a:lnTo>
                    <a:pt x="30" y="62"/>
                  </a:lnTo>
                  <a:lnTo>
                    <a:pt x="35" y="43"/>
                  </a:lnTo>
                  <a:lnTo>
                    <a:pt x="45" y="54"/>
                  </a:lnTo>
                  <a:lnTo>
                    <a:pt x="52" y="38"/>
                  </a:lnTo>
                  <a:lnTo>
                    <a:pt x="61" y="47"/>
                  </a:lnTo>
                  <a:lnTo>
                    <a:pt x="66" y="31"/>
                  </a:lnTo>
                  <a:lnTo>
                    <a:pt x="73" y="38"/>
                  </a:lnTo>
                  <a:lnTo>
                    <a:pt x="80" y="26"/>
                  </a:lnTo>
                  <a:lnTo>
                    <a:pt x="90" y="28"/>
                  </a:lnTo>
                  <a:lnTo>
                    <a:pt x="97" y="12"/>
                  </a:lnTo>
                  <a:lnTo>
                    <a:pt x="80" y="0"/>
                  </a:lnTo>
                  <a:lnTo>
                    <a:pt x="78" y="12"/>
                  </a:lnTo>
                  <a:lnTo>
                    <a:pt x="68" y="2"/>
                  </a:lnTo>
                  <a:lnTo>
                    <a:pt x="68" y="19"/>
                  </a:lnTo>
                  <a:lnTo>
                    <a:pt x="52" y="9"/>
                  </a:lnTo>
                  <a:lnTo>
                    <a:pt x="52" y="26"/>
                  </a:lnTo>
                  <a:lnTo>
                    <a:pt x="40" y="16"/>
                  </a:lnTo>
                  <a:lnTo>
                    <a:pt x="40" y="31"/>
                  </a:lnTo>
                  <a:lnTo>
                    <a:pt x="26" y="21"/>
                  </a:lnTo>
                  <a:lnTo>
                    <a:pt x="26" y="38"/>
                  </a:lnTo>
                  <a:lnTo>
                    <a:pt x="14" y="26"/>
                  </a:lnTo>
                  <a:lnTo>
                    <a:pt x="9" y="38"/>
                  </a:lnTo>
                  <a:lnTo>
                    <a:pt x="0" y="31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1" name="Freeform 544"/>
            <p:cNvSpPr>
              <a:spLocks/>
            </p:cNvSpPr>
            <p:nvPr/>
          </p:nvSpPr>
          <p:spPr bwMode="auto">
            <a:xfrm>
              <a:off x="7433" y="4443"/>
              <a:ext cx="73" cy="40"/>
            </a:xfrm>
            <a:custGeom>
              <a:avLst/>
              <a:gdLst>
                <a:gd name="T0" fmla="*/ 2 w 73"/>
                <a:gd name="T1" fmla="*/ 17 h 40"/>
                <a:gd name="T2" fmla="*/ 2 w 73"/>
                <a:gd name="T3" fmla="*/ 36 h 40"/>
                <a:gd name="T4" fmla="*/ 9 w 73"/>
                <a:gd name="T5" fmla="*/ 24 h 40"/>
                <a:gd name="T6" fmla="*/ 16 w 73"/>
                <a:gd name="T7" fmla="*/ 36 h 40"/>
                <a:gd name="T8" fmla="*/ 26 w 73"/>
                <a:gd name="T9" fmla="*/ 19 h 40"/>
                <a:gd name="T10" fmla="*/ 26 w 73"/>
                <a:gd name="T11" fmla="*/ 36 h 40"/>
                <a:gd name="T12" fmla="*/ 31 w 73"/>
                <a:gd name="T13" fmla="*/ 26 h 40"/>
                <a:gd name="T14" fmla="*/ 40 w 73"/>
                <a:gd name="T15" fmla="*/ 40 h 40"/>
                <a:gd name="T16" fmla="*/ 47 w 73"/>
                <a:gd name="T17" fmla="*/ 26 h 40"/>
                <a:gd name="T18" fmla="*/ 47 w 73"/>
                <a:gd name="T19" fmla="*/ 36 h 40"/>
                <a:gd name="T20" fmla="*/ 54 w 73"/>
                <a:gd name="T21" fmla="*/ 26 h 40"/>
                <a:gd name="T22" fmla="*/ 57 w 73"/>
                <a:gd name="T23" fmla="*/ 36 h 40"/>
                <a:gd name="T24" fmla="*/ 73 w 73"/>
                <a:gd name="T25" fmla="*/ 31 h 40"/>
                <a:gd name="T26" fmla="*/ 64 w 73"/>
                <a:gd name="T27" fmla="*/ 9 h 40"/>
                <a:gd name="T28" fmla="*/ 57 w 73"/>
                <a:gd name="T29" fmla="*/ 19 h 40"/>
                <a:gd name="T30" fmla="*/ 52 w 73"/>
                <a:gd name="T31" fmla="*/ 9 h 40"/>
                <a:gd name="T32" fmla="*/ 45 w 73"/>
                <a:gd name="T33" fmla="*/ 17 h 40"/>
                <a:gd name="T34" fmla="*/ 40 w 73"/>
                <a:gd name="T35" fmla="*/ 7 h 40"/>
                <a:gd name="T36" fmla="*/ 35 w 73"/>
                <a:gd name="T37" fmla="*/ 17 h 40"/>
                <a:gd name="T38" fmla="*/ 28 w 73"/>
                <a:gd name="T39" fmla="*/ 5 h 40"/>
                <a:gd name="T40" fmla="*/ 19 w 73"/>
                <a:gd name="T41" fmla="*/ 14 h 40"/>
                <a:gd name="T42" fmla="*/ 14 w 73"/>
                <a:gd name="T43" fmla="*/ 0 h 40"/>
                <a:gd name="T44" fmla="*/ 9 w 73"/>
                <a:gd name="T45" fmla="*/ 9 h 40"/>
                <a:gd name="T46" fmla="*/ 0 w 73"/>
                <a:gd name="T47" fmla="*/ 5 h 40"/>
                <a:gd name="T48" fmla="*/ 2 w 73"/>
                <a:gd name="T49" fmla="*/ 17 h 40"/>
                <a:gd name="T50" fmla="*/ 2 w 73"/>
                <a:gd name="T51" fmla="*/ 17 h 4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40">
                  <a:moveTo>
                    <a:pt x="2" y="17"/>
                  </a:moveTo>
                  <a:lnTo>
                    <a:pt x="2" y="36"/>
                  </a:lnTo>
                  <a:lnTo>
                    <a:pt x="9" y="24"/>
                  </a:lnTo>
                  <a:lnTo>
                    <a:pt x="16" y="36"/>
                  </a:lnTo>
                  <a:lnTo>
                    <a:pt x="26" y="19"/>
                  </a:lnTo>
                  <a:lnTo>
                    <a:pt x="26" y="36"/>
                  </a:lnTo>
                  <a:lnTo>
                    <a:pt x="31" y="26"/>
                  </a:lnTo>
                  <a:lnTo>
                    <a:pt x="40" y="40"/>
                  </a:lnTo>
                  <a:lnTo>
                    <a:pt x="47" y="26"/>
                  </a:lnTo>
                  <a:lnTo>
                    <a:pt x="47" y="36"/>
                  </a:lnTo>
                  <a:lnTo>
                    <a:pt x="54" y="26"/>
                  </a:lnTo>
                  <a:lnTo>
                    <a:pt x="57" y="36"/>
                  </a:lnTo>
                  <a:lnTo>
                    <a:pt x="73" y="31"/>
                  </a:lnTo>
                  <a:lnTo>
                    <a:pt x="64" y="9"/>
                  </a:lnTo>
                  <a:lnTo>
                    <a:pt x="57" y="19"/>
                  </a:lnTo>
                  <a:lnTo>
                    <a:pt x="52" y="9"/>
                  </a:lnTo>
                  <a:lnTo>
                    <a:pt x="45" y="17"/>
                  </a:lnTo>
                  <a:lnTo>
                    <a:pt x="40" y="7"/>
                  </a:lnTo>
                  <a:lnTo>
                    <a:pt x="35" y="17"/>
                  </a:lnTo>
                  <a:lnTo>
                    <a:pt x="28" y="5"/>
                  </a:lnTo>
                  <a:lnTo>
                    <a:pt x="19" y="14"/>
                  </a:lnTo>
                  <a:lnTo>
                    <a:pt x="14" y="0"/>
                  </a:lnTo>
                  <a:lnTo>
                    <a:pt x="9" y="9"/>
                  </a:lnTo>
                  <a:lnTo>
                    <a:pt x="0" y="5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121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2" name="Freeform 545"/>
            <p:cNvSpPr>
              <a:spLocks/>
            </p:cNvSpPr>
            <p:nvPr/>
          </p:nvSpPr>
          <p:spPr bwMode="auto">
            <a:xfrm>
              <a:off x="7468" y="4469"/>
              <a:ext cx="98" cy="43"/>
            </a:xfrm>
            <a:custGeom>
              <a:avLst/>
              <a:gdLst>
                <a:gd name="T0" fmla="*/ 0 w 98"/>
                <a:gd name="T1" fmla="*/ 19 h 43"/>
                <a:gd name="T2" fmla="*/ 10 w 98"/>
                <a:gd name="T3" fmla="*/ 43 h 43"/>
                <a:gd name="T4" fmla="*/ 19 w 98"/>
                <a:gd name="T5" fmla="*/ 26 h 43"/>
                <a:gd name="T6" fmla="*/ 34 w 98"/>
                <a:gd name="T7" fmla="*/ 43 h 43"/>
                <a:gd name="T8" fmla="*/ 38 w 98"/>
                <a:gd name="T9" fmla="*/ 26 h 43"/>
                <a:gd name="T10" fmla="*/ 48 w 98"/>
                <a:gd name="T11" fmla="*/ 43 h 43"/>
                <a:gd name="T12" fmla="*/ 60 w 98"/>
                <a:gd name="T13" fmla="*/ 31 h 43"/>
                <a:gd name="T14" fmla="*/ 65 w 98"/>
                <a:gd name="T15" fmla="*/ 41 h 43"/>
                <a:gd name="T16" fmla="*/ 72 w 98"/>
                <a:gd name="T17" fmla="*/ 24 h 43"/>
                <a:gd name="T18" fmla="*/ 86 w 98"/>
                <a:gd name="T19" fmla="*/ 36 h 43"/>
                <a:gd name="T20" fmla="*/ 98 w 98"/>
                <a:gd name="T21" fmla="*/ 19 h 43"/>
                <a:gd name="T22" fmla="*/ 79 w 98"/>
                <a:gd name="T23" fmla="*/ 0 h 43"/>
                <a:gd name="T24" fmla="*/ 72 w 98"/>
                <a:gd name="T25" fmla="*/ 14 h 43"/>
                <a:gd name="T26" fmla="*/ 65 w 98"/>
                <a:gd name="T27" fmla="*/ 0 h 43"/>
                <a:gd name="T28" fmla="*/ 62 w 98"/>
                <a:gd name="T29" fmla="*/ 14 h 43"/>
                <a:gd name="T30" fmla="*/ 48 w 98"/>
                <a:gd name="T31" fmla="*/ 5 h 43"/>
                <a:gd name="T32" fmla="*/ 48 w 98"/>
                <a:gd name="T33" fmla="*/ 19 h 43"/>
                <a:gd name="T34" fmla="*/ 38 w 98"/>
                <a:gd name="T35" fmla="*/ 0 h 43"/>
                <a:gd name="T36" fmla="*/ 34 w 98"/>
                <a:gd name="T37" fmla="*/ 17 h 43"/>
                <a:gd name="T38" fmla="*/ 19 w 98"/>
                <a:gd name="T39" fmla="*/ 0 h 43"/>
                <a:gd name="T40" fmla="*/ 17 w 98"/>
                <a:gd name="T41" fmla="*/ 19 h 43"/>
                <a:gd name="T42" fmla="*/ 0 w 98"/>
                <a:gd name="T43" fmla="*/ 0 h 43"/>
                <a:gd name="T44" fmla="*/ 0 w 98"/>
                <a:gd name="T45" fmla="*/ 19 h 43"/>
                <a:gd name="T46" fmla="*/ 0 w 98"/>
                <a:gd name="T47" fmla="*/ 19 h 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3">
                  <a:moveTo>
                    <a:pt x="0" y="19"/>
                  </a:moveTo>
                  <a:lnTo>
                    <a:pt x="10" y="43"/>
                  </a:lnTo>
                  <a:lnTo>
                    <a:pt x="19" y="26"/>
                  </a:lnTo>
                  <a:lnTo>
                    <a:pt x="34" y="43"/>
                  </a:lnTo>
                  <a:lnTo>
                    <a:pt x="38" y="26"/>
                  </a:lnTo>
                  <a:lnTo>
                    <a:pt x="48" y="43"/>
                  </a:lnTo>
                  <a:lnTo>
                    <a:pt x="60" y="31"/>
                  </a:lnTo>
                  <a:lnTo>
                    <a:pt x="65" y="41"/>
                  </a:lnTo>
                  <a:lnTo>
                    <a:pt x="72" y="24"/>
                  </a:lnTo>
                  <a:lnTo>
                    <a:pt x="86" y="36"/>
                  </a:lnTo>
                  <a:lnTo>
                    <a:pt x="98" y="19"/>
                  </a:lnTo>
                  <a:lnTo>
                    <a:pt x="79" y="0"/>
                  </a:lnTo>
                  <a:lnTo>
                    <a:pt x="72" y="14"/>
                  </a:lnTo>
                  <a:lnTo>
                    <a:pt x="65" y="0"/>
                  </a:lnTo>
                  <a:lnTo>
                    <a:pt x="62" y="14"/>
                  </a:lnTo>
                  <a:lnTo>
                    <a:pt x="48" y="5"/>
                  </a:lnTo>
                  <a:lnTo>
                    <a:pt x="48" y="19"/>
                  </a:lnTo>
                  <a:lnTo>
                    <a:pt x="38" y="0"/>
                  </a:lnTo>
                  <a:lnTo>
                    <a:pt x="34" y="17"/>
                  </a:lnTo>
                  <a:lnTo>
                    <a:pt x="19" y="0"/>
                  </a:lnTo>
                  <a:lnTo>
                    <a:pt x="17" y="19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3" name="Freeform 546"/>
            <p:cNvSpPr>
              <a:spLocks/>
            </p:cNvSpPr>
            <p:nvPr/>
          </p:nvSpPr>
          <p:spPr bwMode="auto">
            <a:xfrm>
              <a:off x="7516" y="4433"/>
              <a:ext cx="76" cy="53"/>
            </a:xfrm>
            <a:custGeom>
              <a:avLst/>
              <a:gdLst>
                <a:gd name="T0" fmla="*/ 76 w 76"/>
                <a:gd name="T1" fmla="*/ 27 h 53"/>
                <a:gd name="T2" fmla="*/ 59 w 76"/>
                <a:gd name="T3" fmla="*/ 0 h 53"/>
                <a:gd name="T4" fmla="*/ 50 w 76"/>
                <a:gd name="T5" fmla="*/ 17 h 53"/>
                <a:gd name="T6" fmla="*/ 38 w 76"/>
                <a:gd name="T7" fmla="*/ 0 h 53"/>
                <a:gd name="T8" fmla="*/ 33 w 76"/>
                <a:gd name="T9" fmla="*/ 19 h 53"/>
                <a:gd name="T10" fmla="*/ 24 w 76"/>
                <a:gd name="T11" fmla="*/ 3 h 53"/>
                <a:gd name="T12" fmla="*/ 17 w 76"/>
                <a:gd name="T13" fmla="*/ 27 h 53"/>
                <a:gd name="T14" fmla="*/ 14 w 76"/>
                <a:gd name="T15" fmla="*/ 3 h 53"/>
                <a:gd name="T16" fmla="*/ 0 w 76"/>
                <a:gd name="T17" fmla="*/ 46 h 53"/>
                <a:gd name="T18" fmla="*/ 12 w 76"/>
                <a:gd name="T19" fmla="*/ 41 h 53"/>
                <a:gd name="T20" fmla="*/ 17 w 76"/>
                <a:gd name="T21" fmla="*/ 53 h 53"/>
                <a:gd name="T22" fmla="*/ 24 w 76"/>
                <a:gd name="T23" fmla="*/ 29 h 53"/>
                <a:gd name="T24" fmla="*/ 38 w 76"/>
                <a:gd name="T25" fmla="*/ 46 h 53"/>
                <a:gd name="T26" fmla="*/ 40 w 76"/>
                <a:gd name="T27" fmla="*/ 19 h 53"/>
                <a:gd name="T28" fmla="*/ 52 w 76"/>
                <a:gd name="T29" fmla="*/ 43 h 53"/>
                <a:gd name="T30" fmla="*/ 59 w 76"/>
                <a:gd name="T31" fmla="*/ 27 h 53"/>
                <a:gd name="T32" fmla="*/ 74 w 76"/>
                <a:gd name="T33" fmla="*/ 43 h 53"/>
                <a:gd name="T34" fmla="*/ 76 w 76"/>
                <a:gd name="T35" fmla="*/ 27 h 53"/>
                <a:gd name="T36" fmla="*/ 76 w 76"/>
                <a:gd name="T37" fmla="*/ 27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3">
                  <a:moveTo>
                    <a:pt x="76" y="27"/>
                  </a:moveTo>
                  <a:lnTo>
                    <a:pt x="59" y="0"/>
                  </a:lnTo>
                  <a:lnTo>
                    <a:pt x="50" y="17"/>
                  </a:lnTo>
                  <a:lnTo>
                    <a:pt x="38" y="0"/>
                  </a:lnTo>
                  <a:lnTo>
                    <a:pt x="33" y="19"/>
                  </a:lnTo>
                  <a:lnTo>
                    <a:pt x="24" y="3"/>
                  </a:lnTo>
                  <a:lnTo>
                    <a:pt x="17" y="27"/>
                  </a:lnTo>
                  <a:lnTo>
                    <a:pt x="14" y="3"/>
                  </a:lnTo>
                  <a:lnTo>
                    <a:pt x="0" y="46"/>
                  </a:lnTo>
                  <a:lnTo>
                    <a:pt x="12" y="41"/>
                  </a:lnTo>
                  <a:lnTo>
                    <a:pt x="17" y="53"/>
                  </a:lnTo>
                  <a:lnTo>
                    <a:pt x="24" y="29"/>
                  </a:lnTo>
                  <a:lnTo>
                    <a:pt x="38" y="46"/>
                  </a:lnTo>
                  <a:lnTo>
                    <a:pt x="40" y="19"/>
                  </a:lnTo>
                  <a:lnTo>
                    <a:pt x="52" y="43"/>
                  </a:lnTo>
                  <a:lnTo>
                    <a:pt x="59" y="27"/>
                  </a:lnTo>
                  <a:lnTo>
                    <a:pt x="74" y="43"/>
                  </a:lnTo>
                  <a:lnTo>
                    <a:pt x="76" y="27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4" name="Freeform 547"/>
            <p:cNvSpPr>
              <a:spLocks/>
            </p:cNvSpPr>
            <p:nvPr/>
          </p:nvSpPr>
          <p:spPr bwMode="auto">
            <a:xfrm>
              <a:off x="7442" y="4410"/>
              <a:ext cx="95" cy="47"/>
            </a:xfrm>
            <a:custGeom>
              <a:avLst/>
              <a:gdLst>
                <a:gd name="T0" fmla="*/ 95 w 95"/>
                <a:gd name="T1" fmla="*/ 23 h 47"/>
                <a:gd name="T2" fmla="*/ 88 w 95"/>
                <a:gd name="T3" fmla="*/ 0 h 47"/>
                <a:gd name="T4" fmla="*/ 79 w 95"/>
                <a:gd name="T5" fmla="*/ 16 h 47"/>
                <a:gd name="T6" fmla="*/ 64 w 95"/>
                <a:gd name="T7" fmla="*/ 0 h 47"/>
                <a:gd name="T8" fmla="*/ 60 w 95"/>
                <a:gd name="T9" fmla="*/ 16 h 47"/>
                <a:gd name="T10" fmla="*/ 45 w 95"/>
                <a:gd name="T11" fmla="*/ 0 h 47"/>
                <a:gd name="T12" fmla="*/ 38 w 95"/>
                <a:gd name="T13" fmla="*/ 16 h 47"/>
                <a:gd name="T14" fmla="*/ 31 w 95"/>
                <a:gd name="T15" fmla="*/ 4 h 47"/>
                <a:gd name="T16" fmla="*/ 22 w 95"/>
                <a:gd name="T17" fmla="*/ 21 h 47"/>
                <a:gd name="T18" fmla="*/ 12 w 95"/>
                <a:gd name="T19" fmla="*/ 7 h 47"/>
                <a:gd name="T20" fmla="*/ 0 w 95"/>
                <a:gd name="T21" fmla="*/ 23 h 47"/>
                <a:gd name="T22" fmla="*/ 17 w 95"/>
                <a:gd name="T23" fmla="*/ 47 h 47"/>
                <a:gd name="T24" fmla="*/ 22 w 95"/>
                <a:gd name="T25" fmla="*/ 31 h 47"/>
                <a:gd name="T26" fmla="*/ 33 w 95"/>
                <a:gd name="T27" fmla="*/ 42 h 47"/>
                <a:gd name="T28" fmla="*/ 36 w 95"/>
                <a:gd name="T29" fmla="*/ 31 h 47"/>
                <a:gd name="T30" fmla="*/ 45 w 95"/>
                <a:gd name="T31" fmla="*/ 42 h 47"/>
                <a:gd name="T32" fmla="*/ 48 w 95"/>
                <a:gd name="T33" fmla="*/ 26 h 47"/>
                <a:gd name="T34" fmla="*/ 60 w 95"/>
                <a:gd name="T35" fmla="*/ 42 h 47"/>
                <a:gd name="T36" fmla="*/ 64 w 95"/>
                <a:gd name="T37" fmla="*/ 26 h 47"/>
                <a:gd name="T38" fmla="*/ 79 w 95"/>
                <a:gd name="T39" fmla="*/ 42 h 47"/>
                <a:gd name="T40" fmla="*/ 81 w 95"/>
                <a:gd name="T41" fmla="*/ 23 h 47"/>
                <a:gd name="T42" fmla="*/ 95 w 95"/>
                <a:gd name="T43" fmla="*/ 42 h 47"/>
                <a:gd name="T44" fmla="*/ 95 w 95"/>
                <a:gd name="T45" fmla="*/ 23 h 47"/>
                <a:gd name="T46" fmla="*/ 95 w 95"/>
                <a:gd name="T47" fmla="*/ 23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47">
                  <a:moveTo>
                    <a:pt x="95" y="23"/>
                  </a:moveTo>
                  <a:lnTo>
                    <a:pt x="88" y="0"/>
                  </a:lnTo>
                  <a:lnTo>
                    <a:pt x="79" y="16"/>
                  </a:lnTo>
                  <a:lnTo>
                    <a:pt x="64" y="0"/>
                  </a:lnTo>
                  <a:lnTo>
                    <a:pt x="60" y="16"/>
                  </a:lnTo>
                  <a:lnTo>
                    <a:pt x="45" y="0"/>
                  </a:lnTo>
                  <a:lnTo>
                    <a:pt x="38" y="16"/>
                  </a:lnTo>
                  <a:lnTo>
                    <a:pt x="31" y="4"/>
                  </a:lnTo>
                  <a:lnTo>
                    <a:pt x="22" y="21"/>
                  </a:lnTo>
                  <a:lnTo>
                    <a:pt x="12" y="7"/>
                  </a:lnTo>
                  <a:lnTo>
                    <a:pt x="0" y="23"/>
                  </a:lnTo>
                  <a:lnTo>
                    <a:pt x="17" y="47"/>
                  </a:lnTo>
                  <a:lnTo>
                    <a:pt x="22" y="31"/>
                  </a:lnTo>
                  <a:lnTo>
                    <a:pt x="33" y="42"/>
                  </a:lnTo>
                  <a:lnTo>
                    <a:pt x="36" y="31"/>
                  </a:lnTo>
                  <a:lnTo>
                    <a:pt x="45" y="42"/>
                  </a:lnTo>
                  <a:lnTo>
                    <a:pt x="48" y="26"/>
                  </a:lnTo>
                  <a:lnTo>
                    <a:pt x="60" y="42"/>
                  </a:lnTo>
                  <a:lnTo>
                    <a:pt x="64" y="26"/>
                  </a:lnTo>
                  <a:lnTo>
                    <a:pt x="79" y="42"/>
                  </a:lnTo>
                  <a:lnTo>
                    <a:pt x="81" y="23"/>
                  </a:lnTo>
                  <a:lnTo>
                    <a:pt x="95" y="42"/>
                  </a:lnTo>
                  <a:lnTo>
                    <a:pt x="95" y="23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5" name="Freeform 548"/>
            <p:cNvSpPr>
              <a:spLocks/>
            </p:cNvSpPr>
            <p:nvPr/>
          </p:nvSpPr>
          <p:spPr bwMode="auto">
            <a:xfrm>
              <a:off x="7433" y="4355"/>
              <a:ext cx="73" cy="52"/>
            </a:xfrm>
            <a:custGeom>
              <a:avLst/>
              <a:gdLst>
                <a:gd name="T0" fmla="*/ 0 w 73"/>
                <a:gd name="T1" fmla="*/ 26 h 52"/>
                <a:gd name="T2" fmla="*/ 16 w 73"/>
                <a:gd name="T3" fmla="*/ 52 h 52"/>
                <a:gd name="T4" fmla="*/ 26 w 73"/>
                <a:gd name="T5" fmla="*/ 36 h 52"/>
                <a:gd name="T6" fmla="*/ 42 w 73"/>
                <a:gd name="T7" fmla="*/ 52 h 52"/>
                <a:gd name="T8" fmla="*/ 45 w 73"/>
                <a:gd name="T9" fmla="*/ 33 h 52"/>
                <a:gd name="T10" fmla="*/ 52 w 73"/>
                <a:gd name="T11" fmla="*/ 50 h 52"/>
                <a:gd name="T12" fmla="*/ 57 w 73"/>
                <a:gd name="T13" fmla="*/ 26 h 52"/>
                <a:gd name="T14" fmla="*/ 61 w 73"/>
                <a:gd name="T15" fmla="*/ 45 h 52"/>
                <a:gd name="T16" fmla="*/ 73 w 73"/>
                <a:gd name="T17" fmla="*/ 2 h 52"/>
                <a:gd name="T18" fmla="*/ 64 w 73"/>
                <a:gd name="T19" fmla="*/ 14 h 52"/>
                <a:gd name="T20" fmla="*/ 57 w 73"/>
                <a:gd name="T21" fmla="*/ 0 h 52"/>
                <a:gd name="T22" fmla="*/ 52 w 73"/>
                <a:gd name="T23" fmla="*/ 24 h 52"/>
                <a:gd name="T24" fmla="*/ 42 w 73"/>
                <a:gd name="T25" fmla="*/ 7 h 52"/>
                <a:gd name="T26" fmla="*/ 35 w 73"/>
                <a:gd name="T27" fmla="*/ 33 h 52"/>
                <a:gd name="T28" fmla="*/ 26 w 73"/>
                <a:gd name="T29" fmla="*/ 10 h 52"/>
                <a:gd name="T30" fmla="*/ 16 w 73"/>
                <a:gd name="T31" fmla="*/ 26 h 52"/>
                <a:gd name="T32" fmla="*/ 2 w 73"/>
                <a:gd name="T33" fmla="*/ 10 h 52"/>
                <a:gd name="T34" fmla="*/ 0 w 73"/>
                <a:gd name="T35" fmla="*/ 26 h 52"/>
                <a:gd name="T36" fmla="*/ 0 w 73"/>
                <a:gd name="T37" fmla="*/ 26 h 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52">
                  <a:moveTo>
                    <a:pt x="0" y="26"/>
                  </a:moveTo>
                  <a:lnTo>
                    <a:pt x="16" y="52"/>
                  </a:lnTo>
                  <a:lnTo>
                    <a:pt x="26" y="36"/>
                  </a:lnTo>
                  <a:lnTo>
                    <a:pt x="42" y="52"/>
                  </a:lnTo>
                  <a:lnTo>
                    <a:pt x="45" y="33"/>
                  </a:lnTo>
                  <a:lnTo>
                    <a:pt x="52" y="50"/>
                  </a:lnTo>
                  <a:lnTo>
                    <a:pt x="57" y="26"/>
                  </a:lnTo>
                  <a:lnTo>
                    <a:pt x="61" y="45"/>
                  </a:lnTo>
                  <a:lnTo>
                    <a:pt x="73" y="2"/>
                  </a:lnTo>
                  <a:lnTo>
                    <a:pt x="64" y="14"/>
                  </a:lnTo>
                  <a:lnTo>
                    <a:pt x="57" y="0"/>
                  </a:lnTo>
                  <a:lnTo>
                    <a:pt x="52" y="24"/>
                  </a:lnTo>
                  <a:lnTo>
                    <a:pt x="42" y="7"/>
                  </a:lnTo>
                  <a:lnTo>
                    <a:pt x="35" y="33"/>
                  </a:lnTo>
                  <a:lnTo>
                    <a:pt x="26" y="10"/>
                  </a:lnTo>
                  <a:lnTo>
                    <a:pt x="16" y="26"/>
                  </a:lnTo>
                  <a:lnTo>
                    <a:pt x="2" y="1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6" name="Freeform 549"/>
            <p:cNvSpPr>
              <a:spLocks/>
            </p:cNvSpPr>
            <p:nvPr/>
          </p:nvSpPr>
          <p:spPr bwMode="auto">
            <a:xfrm>
              <a:off x="7388" y="4327"/>
              <a:ext cx="99" cy="52"/>
            </a:xfrm>
            <a:custGeom>
              <a:avLst/>
              <a:gdLst>
                <a:gd name="T0" fmla="*/ 0 w 99"/>
                <a:gd name="T1" fmla="*/ 21 h 52"/>
                <a:gd name="T2" fmla="*/ 21 w 99"/>
                <a:gd name="T3" fmla="*/ 52 h 52"/>
                <a:gd name="T4" fmla="*/ 26 w 99"/>
                <a:gd name="T5" fmla="*/ 35 h 52"/>
                <a:gd name="T6" fmla="*/ 33 w 99"/>
                <a:gd name="T7" fmla="*/ 47 h 52"/>
                <a:gd name="T8" fmla="*/ 35 w 99"/>
                <a:gd name="T9" fmla="*/ 26 h 52"/>
                <a:gd name="T10" fmla="*/ 45 w 99"/>
                <a:gd name="T11" fmla="*/ 42 h 52"/>
                <a:gd name="T12" fmla="*/ 49 w 99"/>
                <a:gd name="T13" fmla="*/ 28 h 52"/>
                <a:gd name="T14" fmla="*/ 59 w 99"/>
                <a:gd name="T15" fmla="*/ 38 h 52"/>
                <a:gd name="T16" fmla="*/ 61 w 99"/>
                <a:gd name="T17" fmla="*/ 21 h 52"/>
                <a:gd name="T18" fmla="*/ 73 w 99"/>
                <a:gd name="T19" fmla="*/ 30 h 52"/>
                <a:gd name="T20" fmla="*/ 80 w 99"/>
                <a:gd name="T21" fmla="*/ 19 h 52"/>
                <a:gd name="T22" fmla="*/ 90 w 99"/>
                <a:gd name="T23" fmla="*/ 30 h 52"/>
                <a:gd name="T24" fmla="*/ 99 w 99"/>
                <a:gd name="T25" fmla="*/ 2 h 52"/>
                <a:gd name="T26" fmla="*/ 87 w 99"/>
                <a:gd name="T27" fmla="*/ 11 h 52"/>
                <a:gd name="T28" fmla="*/ 80 w 99"/>
                <a:gd name="T29" fmla="*/ 0 h 52"/>
                <a:gd name="T30" fmla="*/ 73 w 99"/>
                <a:gd name="T31" fmla="*/ 11 h 52"/>
                <a:gd name="T32" fmla="*/ 64 w 99"/>
                <a:gd name="T33" fmla="*/ 0 h 52"/>
                <a:gd name="T34" fmla="*/ 61 w 99"/>
                <a:gd name="T35" fmla="*/ 11 h 52"/>
                <a:gd name="T36" fmla="*/ 49 w 99"/>
                <a:gd name="T37" fmla="*/ 2 h 52"/>
                <a:gd name="T38" fmla="*/ 49 w 99"/>
                <a:gd name="T39" fmla="*/ 11 h 52"/>
                <a:gd name="T40" fmla="*/ 38 w 99"/>
                <a:gd name="T41" fmla="*/ 4 h 52"/>
                <a:gd name="T42" fmla="*/ 35 w 99"/>
                <a:gd name="T43" fmla="*/ 19 h 52"/>
                <a:gd name="T44" fmla="*/ 21 w 99"/>
                <a:gd name="T45" fmla="*/ 9 h 52"/>
                <a:gd name="T46" fmla="*/ 19 w 99"/>
                <a:gd name="T47" fmla="*/ 21 h 52"/>
                <a:gd name="T48" fmla="*/ 7 w 99"/>
                <a:gd name="T49" fmla="*/ 11 h 52"/>
                <a:gd name="T50" fmla="*/ 7 w 99"/>
                <a:gd name="T51" fmla="*/ 26 h 52"/>
                <a:gd name="T52" fmla="*/ 0 w 99"/>
                <a:gd name="T53" fmla="*/ 21 h 52"/>
                <a:gd name="T54" fmla="*/ 0 w 99"/>
                <a:gd name="T55" fmla="*/ 21 h 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9" h="52">
                  <a:moveTo>
                    <a:pt x="0" y="21"/>
                  </a:moveTo>
                  <a:lnTo>
                    <a:pt x="21" y="52"/>
                  </a:lnTo>
                  <a:lnTo>
                    <a:pt x="26" y="35"/>
                  </a:lnTo>
                  <a:lnTo>
                    <a:pt x="33" y="47"/>
                  </a:lnTo>
                  <a:lnTo>
                    <a:pt x="35" y="26"/>
                  </a:lnTo>
                  <a:lnTo>
                    <a:pt x="45" y="42"/>
                  </a:lnTo>
                  <a:lnTo>
                    <a:pt x="49" y="28"/>
                  </a:lnTo>
                  <a:lnTo>
                    <a:pt x="59" y="38"/>
                  </a:lnTo>
                  <a:lnTo>
                    <a:pt x="61" y="21"/>
                  </a:lnTo>
                  <a:lnTo>
                    <a:pt x="73" y="30"/>
                  </a:lnTo>
                  <a:lnTo>
                    <a:pt x="80" y="19"/>
                  </a:lnTo>
                  <a:lnTo>
                    <a:pt x="90" y="30"/>
                  </a:lnTo>
                  <a:lnTo>
                    <a:pt x="99" y="2"/>
                  </a:lnTo>
                  <a:lnTo>
                    <a:pt x="87" y="11"/>
                  </a:lnTo>
                  <a:lnTo>
                    <a:pt x="80" y="0"/>
                  </a:lnTo>
                  <a:lnTo>
                    <a:pt x="73" y="11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49" y="2"/>
                  </a:lnTo>
                  <a:lnTo>
                    <a:pt x="49" y="11"/>
                  </a:lnTo>
                  <a:lnTo>
                    <a:pt x="38" y="4"/>
                  </a:lnTo>
                  <a:lnTo>
                    <a:pt x="35" y="19"/>
                  </a:lnTo>
                  <a:lnTo>
                    <a:pt x="21" y="9"/>
                  </a:lnTo>
                  <a:lnTo>
                    <a:pt x="19" y="21"/>
                  </a:lnTo>
                  <a:lnTo>
                    <a:pt x="7" y="11"/>
                  </a:lnTo>
                  <a:lnTo>
                    <a:pt x="7" y="26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7" name="Freeform 550"/>
            <p:cNvSpPr>
              <a:spLocks/>
            </p:cNvSpPr>
            <p:nvPr/>
          </p:nvSpPr>
          <p:spPr bwMode="auto">
            <a:xfrm>
              <a:off x="7511" y="4365"/>
              <a:ext cx="95" cy="45"/>
            </a:xfrm>
            <a:custGeom>
              <a:avLst/>
              <a:gdLst>
                <a:gd name="T0" fmla="*/ 0 w 95"/>
                <a:gd name="T1" fmla="*/ 23 h 45"/>
                <a:gd name="T2" fmla="*/ 5 w 95"/>
                <a:gd name="T3" fmla="*/ 45 h 45"/>
                <a:gd name="T4" fmla="*/ 17 w 95"/>
                <a:gd name="T5" fmla="*/ 30 h 45"/>
                <a:gd name="T6" fmla="*/ 29 w 95"/>
                <a:gd name="T7" fmla="*/ 45 h 45"/>
                <a:gd name="T8" fmla="*/ 36 w 95"/>
                <a:gd name="T9" fmla="*/ 30 h 45"/>
                <a:gd name="T10" fmla="*/ 48 w 95"/>
                <a:gd name="T11" fmla="*/ 45 h 45"/>
                <a:gd name="T12" fmla="*/ 55 w 95"/>
                <a:gd name="T13" fmla="*/ 30 h 45"/>
                <a:gd name="T14" fmla="*/ 64 w 95"/>
                <a:gd name="T15" fmla="*/ 42 h 45"/>
                <a:gd name="T16" fmla="*/ 71 w 95"/>
                <a:gd name="T17" fmla="*/ 26 h 45"/>
                <a:gd name="T18" fmla="*/ 81 w 95"/>
                <a:gd name="T19" fmla="*/ 40 h 45"/>
                <a:gd name="T20" fmla="*/ 95 w 95"/>
                <a:gd name="T21" fmla="*/ 23 h 45"/>
                <a:gd name="T22" fmla="*/ 79 w 95"/>
                <a:gd name="T23" fmla="*/ 0 h 45"/>
                <a:gd name="T24" fmla="*/ 71 w 95"/>
                <a:gd name="T25" fmla="*/ 16 h 45"/>
                <a:gd name="T26" fmla="*/ 62 w 95"/>
                <a:gd name="T27" fmla="*/ 4 h 45"/>
                <a:gd name="T28" fmla="*/ 57 w 95"/>
                <a:gd name="T29" fmla="*/ 16 h 45"/>
                <a:gd name="T30" fmla="*/ 48 w 95"/>
                <a:gd name="T31" fmla="*/ 4 h 45"/>
                <a:gd name="T32" fmla="*/ 45 w 95"/>
                <a:gd name="T33" fmla="*/ 19 h 45"/>
                <a:gd name="T34" fmla="*/ 36 w 95"/>
                <a:gd name="T35" fmla="*/ 4 h 45"/>
                <a:gd name="T36" fmla="*/ 29 w 95"/>
                <a:gd name="T37" fmla="*/ 19 h 45"/>
                <a:gd name="T38" fmla="*/ 17 w 95"/>
                <a:gd name="T39" fmla="*/ 4 h 45"/>
                <a:gd name="T40" fmla="*/ 12 w 95"/>
                <a:gd name="T41" fmla="*/ 23 h 45"/>
                <a:gd name="T42" fmla="*/ 0 w 95"/>
                <a:gd name="T43" fmla="*/ 4 h 45"/>
                <a:gd name="T44" fmla="*/ 0 w 95"/>
                <a:gd name="T45" fmla="*/ 23 h 45"/>
                <a:gd name="T46" fmla="*/ 0 w 95"/>
                <a:gd name="T47" fmla="*/ 23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45">
                  <a:moveTo>
                    <a:pt x="0" y="23"/>
                  </a:moveTo>
                  <a:lnTo>
                    <a:pt x="5" y="45"/>
                  </a:lnTo>
                  <a:lnTo>
                    <a:pt x="17" y="30"/>
                  </a:lnTo>
                  <a:lnTo>
                    <a:pt x="29" y="45"/>
                  </a:lnTo>
                  <a:lnTo>
                    <a:pt x="36" y="30"/>
                  </a:lnTo>
                  <a:lnTo>
                    <a:pt x="48" y="45"/>
                  </a:lnTo>
                  <a:lnTo>
                    <a:pt x="55" y="30"/>
                  </a:lnTo>
                  <a:lnTo>
                    <a:pt x="64" y="42"/>
                  </a:lnTo>
                  <a:lnTo>
                    <a:pt x="71" y="26"/>
                  </a:lnTo>
                  <a:lnTo>
                    <a:pt x="81" y="40"/>
                  </a:lnTo>
                  <a:lnTo>
                    <a:pt x="95" y="23"/>
                  </a:lnTo>
                  <a:lnTo>
                    <a:pt x="79" y="0"/>
                  </a:lnTo>
                  <a:lnTo>
                    <a:pt x="71" y="16"/>
                  </a:lnTo>
                  <a:lnTo>
                    <a:pt x="62" y="4"/>
                  </a:lnTo>
                  <a:lnTo>
                    <a:pt x="57" y="16"/>
                  </a:lnTo>
                  <a:lnTo>
                    <a:pt x="48" y="4"/>
                  </a:lnTo>
                  <a:lnTo>
                    <a:pt x="45" y="19"/>
                  </a:lnTo>
                  <a:lnTo>
                    <a:pt x="36" y="4"/>
                  </a:lnTo>
                  <a:lnTo>
                    <a:pt x="29" y="19"/>
                  </a:lnTo>
                  <a:lnTo>
                    <a:pt x="17" y="4"/>
                  </a:lnTo>
                  <a:lnTo>
                    <a:pt x="12" y="23"/>
                  </a:lnTo>
                  <a:lnTo>
                    <a:pt x="0" y="4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8" name="Freeform 551"/>
            <p:cNvSpPr>
              <a:spLocks/>
            </p:cNvSpPr>
            <p:nvPr/>
          </p:nvSpPr>
          <p:spPr bwMode="auto">
            <a:xfrm>
              <a:off x="7559" y="4331"/>
              <a:ext cx="76" cy="53"/>
            </a:xfrm>
            <a:custGeom>
              <a:avLst/>
              <a:gdLst>
                <a:gd name="T0" fmla="*/ 76 w 76"/>
                <a:gd name="T1" fmla="*/ 26 h 53"/>
                <a:gd name="T2" fmla="*/ 57 w 76"/>
                <a:gd name="T3" fmla="*/ 0 h 53"/>
                <a:gd name="T4" fmla="*/ 50 w 76"/>
                <a:gd name="T5" fmla="*/ 17 h 53"/>
                <a:gd name="T6" fmla="*/ 33 w 76"/>
                <a:gd name="T7" fmla="*/ 0 h 53"/>
                <a:gd name="T8" fmla="*/ 31 w 76"/>
                <a:gd name="T9" fmla="*/ 22 h 53"/>
                <a:gd name="T10" fmla="*/ 23 w 76"/>
                <a:gd name="T11" fmla="*/ 5 h 53"/>
                <a:gd name="T12" fmla="*/ 16 w 76"/>
                <a:gd name="T13" fmla="*/ 26 h 53"/>
                <a:gd name="T14" fmla="*/ 14 w 76"/>
                <a:gd name="T15" fmla="*/ 5 h 53"/>
                <a:gd name="T16" fmla="*/ 0 w 76"/>
                <a:gd name="T17" fmla="*/ 48 h 53"/>
                <a:gd name="T18" fmla="*/ 9 w 76"/>
                <a:gd name="T19" fmla="*/ 38 h 53"/>
                <a:gd name="T20" fmla="*/ 16 w 76"/>
                <a:gd name="T21" fmla="*/ 53 h 53"/>
                <a:gd name="T22" fmla="*/ 23 w 76"/>
                <a:gd name="T23" fmla="*/ 31 h 53"/>
                <a:gd name="T24" fmla="*/ 33 w 76"/>
                <a:gd name="T25" fmla="*/ 48 h 53"/>
                <a:gd name="T26" fmla="*/ 40 w 76"/>
                <a:gd name="T27" fmla="*/ 22 h 53"/>
                <a:gd name="T28" fmla="*/ 50 w 76"/>
                <a:gd name="T29" fmla="*/ 43 h 53"/>
                <a:gd name="T30" fmla="*/ 59 w 76"/>
                <a:gd name="T31" fmla="*/ 26 h 53"/>
                <a:gd name="T32" fmla="*/ 73 w 76"/>
                <a:gd name="T33" fmla="*/ 43 h 53"/>
                <a:gd name="T34" fmla="*/ 76 w 76"/>
                <a:gd name="T35" fmla="*/ 26 h 53"/>
                <a:gd name="T36" fmla="*/ 76 w 76"/>
                <a:gd name="T37" fmla="*/ 26 h 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53">
                  <a:moveTo>
                    <a:pt x="76" y="26"/>
                  </a:moveTo>
                  <a:lnTo>
                    <a:pt x="57" y="0"/>
                  </a:lnTo>
                  <a:lnTo>
                    <a:pt x="50" y="17"/>
                  </a:lnTo>
                  <a:lnTo>
                    <a:pt x="33" y="0"/>
                  </a:lnTo>
                  <a:lnTo>
                    <a:pt x="31" y="22"/>
                  </a:lnTo>
                  <a:lnTo>
                    <a:pt x="23" y="5"/>
                  </a:lnTo>
                  <a:lnTo>
                    <a:pt x="16" y="26"/>
                  </a:lnTo>
                  <a:lnTo>
                    <a:pt x="14" y="5"/>
                  </a:lnTo>
                  <a:lnTo>
                    <a:pt x="0" y="48"/>
                  </a:lnTo>
                  <a:lnTo>
                    <a:pt x="9" y="38"/>
                  </a:lnTo>
                  <a:lnTo>
                    <a:pt x="16" y="53"/>
                  </a:lnTo>
                  <a:lnTo>
                    <a:pt x="23" y="31"/>
                  </a:lnTo>
                  <a:lnTo>
                    <a:pt x="33" y="48"/>
                  </a:lnTo>
                  <a:lnTo>
                    <a:pt x="40" y="22"/>
                  </a:lnTo>
                  <a:lnTo>
                    <a:pt x="50" y="43"/>
                  </a:lnTo>
                  <a:lnTo>
                    <a:pt x="59" y="26"/>
                  </a:lnTo>
                  <a:lnTo>
                    <a:pt x="73" y="43"/>
                  </a:lnTo>
                  <a:lnTo>
                    <a:pt x="76" y="26"/>
                  </a:lnTo>
                  <a:close/>
                </a:path>
              </a:pathLst>
            </a:custGeom>
            <a:solidFill>
              <a:srgbClr val="596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39" name="Freeform 552"/>
            <p:cNvSpPr>
              <a:spLocks/>
            </p:cNvSpPr>
            <p:nvPr/>
          </p:nvSpPr>
          <p:spPr bwMode="auto">
            <a:xfrm>
              <a:off x="7480" y="4310"/>
              <a:ext cx="100" cy="45"/>
            </a:xfrm>
            <a:custGeom>
              <a:avLst/>
              <a:gdLst>
                <a:gd name="T0" fmla="*/ 100 w 100"/>
                <a:gd name="T1" fmla="*/ 21 h 45"/>
                <a:gd name="T2" fmla="*/ 88 w 100"/>
                <a:gd name="T3" fmla="*/ 0 h 45"/>
                <a:gd name="T4" fmla="*/ 79 w 100"/>
                <a:gd name="T5" fmla="*/ 17 h 45"/>
                <a:gd name="T6" fmla="*/ 67 w 100"/>
                <a:gd name="T7" fmla="*/ 0 h 45"/>
                <a:gd name="T8" fmla="*/ 60 w 100"/>
                <a:gd name="T9" fmla="*/ 17 h 45"/>
                <a:gd name="T10" fmla="*/ 50 w 100"/>
                <a:gd name="T11" fmla="*/ 0 h 45"/>
                <a:gd name="T12" fmla="*/ 41 w 100"/>
                <a:gd name="T13" fmla="*/ 17 h 45"/>
                <a:gd name="T14" fmla="*/ 34 w 100"/>
                <a:gd name="T15" fmla="*/ 2 h 45"/>
                <a:gd name="T16" fmla="*/ 26 w 100"/>
                <a:gd name="T17" fmla="*/ 19 h 45"/>
                <a:gd name="T18" fmla="*/ 14 w 100"/>
                <a:gd name="T19" fmla="*/ 7 h 45"/>
                <a:gd name="T20" fmla="*/ 0 w 100"/>
                <a:gd name="T21" fmla="*/ 21 h 45"/>
                <a:gd name="T22" fmla="*/ 22 w 100"/>
                <a:gd name="T23" fmla="*/ 45 h 45"/>
                <a:gd name="T24" fmla="*/ 26 w 100"/>
                <a:gd name="T25" fmla="*/ 28 h 45"/>
                <a:gd name="T26" fmla="*/ 34 w 100"/>
                <a:gd name="T27" fmla="*/ 43 h 45"/>
                <a:gd name="T28" fmla="*/ 36 w 100"/>
                <a:gd name="T29" fmla="*/ 28 h 45"/>
                <a:gd name="T30" fmla="*/ 50 w 100"/>
                <a:gd name="T31" fmla="*/ 43 h 45"/>
                <a:gd name="T32" fmla="*/ 50 w 100"/>
                <a:gd name="T33" fmla="*/ 26 h 45"/>
                <a:gd name="T34" fmla="*/ 60 w 100"/>
                <a:gd name="T35" fmla="*/ 43 h 45"/>
                <a:gd name="T36" fmla="*/ 67 w 100"/>
                <a:gd name="T37" fmla="*/ 26 h 45"/>
                <a:gd name="T38" fmla="*/ 79 w 100"/>
                <a:gd name="T39" fmla="*/ 43 h 45"/>
                <a:gd name="T40" fmla="*/ 83 w 100"/>
                <a:gd name="T41" fmla="*/ 21 h 45"/>
                <a:gd name="T42" fmla="*/ 100 w 100"/>
                <a:gd name="T43" fmla="*/ 43 h 45"/>
                <a:gd name="T44" fmla="*/ 100 w 100"/>
                <a:gd name="T45" fmla="*/ 21 h 45"/>
                <a:gd name="T46" fmla="*/ 100 w 100"/>
                <a:gd name="T47" fmla="*/ 21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0" h="45">
                  <a:moveTo>
                    <a:pt x="100" y="21"/>
                  </a:moveTo>
                  <a:lnTo>
                    <a:pt x="88" y="0"/>
                  </a:lnTo>
                  <a:lnTo>
                    <a:pt x="79" y="17"/>
                  </a:lnTo>
                  <a:lnTo>
                    <a:pt x="67" y="0"/>
                  </a:lnTo>
                  <a:lnTo>
                    <a:pt x="60" y="17"/>
                  </a:lnTo>
                  <a:lnTo>
                    <a:pt x="50" y="0"/>
                  </a:lnTo>
                  <a:lnTo>
                    <a:pt x="41" y="17"/>
                  </a:lnTo>
                  <a:lnTo>
                    <a:pt x="34" y="2"/>
                  </a:lnTo>
                  <a:lnTo>
                    <a:pt x="26" y="19"/>
                  </a:lnTo>
                  <a:lnTo>
                    <a:pt x="14" y="7"/>
                  </a:lnTo>
                  <a:lnTo>
                    <a:pt x="0" y="21"/>
                  </a:lnTo>
                  <a:lnTo>
                    <a:pt x="22" y="45"/>
                  </a:lnTo>
                  <a:lnTo>
                    <a:pt x="26" y="28"/>
                  </a:lnTo>
                  <a:lnTo>
                    <a:pt x="34" y="43"/>
                  </a:lnTo>
                  <a:lnTo>
                    <a:pt x="36" y="28"/>
                  </a:lnTo>
                  <a:lnTo>
                    <a:pt x="50" y="43"/>
                  </a:lnTo>
                  <a:lnTo>
                    <a:pt x="50" y="26"/>
                  </a:lnTo>
                  <a:lnTo>
                    <a:pt x="60" y="43"/>
                  </a:lnTo>
                  <a:lnTo>
                    <a:pt x="67" y="26"/>
                  </a:lnTo>
                  <a:lnTo>
                    <a:pt x="79" y="43"/>
                  </a:lnTo>
                  <a:lnTo>
                    <a:pt x="83" y="21"/>
                  </a:lnTo>
                  <a:lnTo>
                    <a:pt x="100" y="43"/>
                  </a:lnTo>
                  <a:lnTo>
                    <a:pt x="100" y="21"/>
                  </a:lnTo>
                  <a:close/>
                </a:path>
              </a:pathLst>
            </a:custGeom>
            <a:solidFill>
              <a:srgbClr val="404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0" name="Freeform 553"/>
            <p:cNvSpPr>
              <a:spLocks/>
            </p:cNvSpPr>
            <p:nvPr/>
          </p:nvSpPr>
          <p:spPr bwMode="auto">
            <a:xfrm>
              <a:off x="7319" y="4474"/>
              <a:ext cx="97" cy="45"/>
            </a:xfrm>
            <a:custGeom>
              <a:avLst/>
              <a:gdLst>
                <a:gd name="T0" fmla="*/ 0 w 97"/>
                <a:gd name="T1" fmla="*/ 21 h 45"/>
                <a:gd name="T2" fmla="*/ 9 w 97"/>
                <a:gd name="T3" fmla="*/ 45 h 45"/>
                <a:gd name="T4" fmla="*/ 16 w 97"/>
                <a:gd name="T5" fmla="*/ 28 h 45"/>
                <a:gd name="T6" fmla="*/ 31 w 97"/>
                <a:gd name="T7" fmla="*/ 45 h 45"/>
                <a:gd name="T8" fmla="*/ 38 w 97"/>
                <a:gd name="T9" fmla="*/ 28 h 45"/>
                <a:gd name="T10" fmla="*/ 50 w 97"/>
                <a:gd name="T11" fmla="*/ 45 h 45"/>
                <a:gd name="T12" fmla="*/ 57 w 97"/>
                <a:gd name="T13" fmla="*/ 28 h 45"/>
                <a:gd name="T14" fmla="*/ 64 w 97"/>
                <a:gd name="T15" fmla="*/ 40 h 45"/>
                <a:gd name="T16" fmla="*/ 71 w 97"/>
                <a:gd name="T17" fmla="*/ 26 h 45"/>
                <a:gd name="T18" fmla="*/ 83 w 97"/>
                <a:gd name="T19" fmla="*/ 38 h 45"/>
                <a:gd name="T20" fmla="*/ 97 w 97"/>
                <a:gd name="T21" fmla="*/ 21 h 45"/>
                <a:gd name="T22" fmla="*/ 78 w 97"/>
                <a:gd name="T23" fmla="*/ 0 h 45"/>
                <a:gd name="T24" fmla="*/ 71 w 97"/>
                <a:gd name="T25" fmla="*/ 12 h 45"/>
                <a:gd name="T26" fmla="*/ 64 w 97"/>
                <a:gd name="T27" fmla="*/ 2 h 45"/>
                <a:gd name="T28" fmla="*/ 61 w 97"/>
                <a:gd name="T29" fmla="*/ 14 h 45"/>
                <a:gd name="T30" fmla="*/ 50 w 97"/>
                <a:gd name="T31" fmla="*/ 2 h 45"/>
                <a:gd name="T32" fmla="*/ 50 w 97"/>
                <a:gd name="T33" fmla="*/ 19 h 45"/>
                <a:gd name="T34" fmla="*/ 38 w 97"/>
                <a:gd name="T35" fmla="*/ 2 h 45"/>
                <a:gd name="T36" fmla="*/ 28 w 97"/>
                <a:gd name="T37" fmla="*/ 19 h 45"/>
                <a:gd name="T38" fmla="*/ 16 w 97"/>
                <a:gd name="T39" fmla="*/ 2 h 45"/>
                <a:gd name="T40" fmla="*/ 12 w 97"/>
                <a:gd name="T41" fmla="*/ 19 h 45"/>
                <a:gd name="T42" fmla="*/ 0 w 97"/>
                <a:gd name="T43" fmla="*/ 2 h 45"/>
                <a:gd name="T44" fmla="*/ 0 w 97"/>
                <a:gd name="T45" fmla="*/ 21 h 45"/>
                <a:gd name="T46" fmla="*/ 0 w 97"/>
                <a:gd name="T47" fmla="*/ 21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7" h="45">
                  <a:moveTo>
                    <a:pt x="0" y="21"/>
                  </a:moveTo>
                  <a:lnTo>
                    <a:pt x="9" y="45"/>
                  </a:lnTo>
                  <a:lnTo>
                    <a:pt x="16" y="28"/>
                  </a:lnTo>
                  <a:lnTo>
                    <a:pt x="31" y="45"/>
                  </a:lnTo>
                  <a:lnTo>
                    <a:pt x="38" y="28"/>
                  </a:lnTo>
                  <a:lnTo>
                    <a:pt x="50" y="45"/>
                  </a:lnTo>
                  <a:lnTo>
                    <a:pt x="57" y="28"/>
                  </a:lnTo>
                  <a:lnTo>
                    <a:pt x="64" y="40"/>
                  </a:lnTo>
                  <a:lnTo>
                    <a:pt x="71" y="26"/>
                  </a:lnTo>
                  <a:lnTo>
                    <a:pt x="83" y="38"/>
                  </a:lnTo>
                  <a:lnTo>
                    <a:pt x="97" y="21"/>
                  </a:lnTo>
                  <a:lnTo>
                    <a:pt x="78" y="0"/>
                  </a:lnTo>
                  <a:lnTo>
                    <a:pt x="71" y="12"/>
                  </a:lnTo>
                  <a:lnTo>
                    <a:pt x="64" y="2"/>
                  </a:lnTo>
                  <a:lnTo>
                    <a:pt x="61" y="14"/>
                  </a:lnTo>
                  <a:lnTo>
                    <a:pt x="50" y="2"/>
                  </a:lnTo>
                  <a:lnTo>
                    <a:pt x="50" y="19"/>
                  </a:lnTo>
                  <a:lnTo>
                    <a:pt x="38" y="2"/>
                  </a:lnTo>
                  <a:lnTo>
                    <a:pt x="28" y="19"/>
                  </a:lnTo>
                  <a:lnTo>
                    <a:pt x="16" y="2"/>
                  </a:lnTo>
                  <a:lnTo>
                    <a:pt x="12" y="19"/>
                  </a:lnTo>
                  <a:lnTo>
                    <a:pt x="0" y="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A1A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1" name="Freeform 554"/>
            <p:cNvSpPr>
              <a:spLocks/>
            </p:cNvSpPr>
            <p:nvPr/>
          </p:nvSpPr>
          <p:spPr bwMode="auto">
            <a:xfrm>
              <a:off x="6004" y="3490"/>
              <a:ext cx="300" cy="480"/>
            </a:xfrm>
            <a:custGeom>
              <a:avLst/>
              <a:gdLst>
                <a:gd name="T0" fmla="*/ 0 w 300"/>
                <a:gd name="T1" fmla="*/ 52 h 480"/>
                <a:gd name="T2" fmla="*/ 60 w 300"/>
                <a:gd name="T3" fmla="*/ 0 h 480"/>
                <a:gd name="T4" fmla="*/ 300 w 300"/>
                <a:gd name="T5" fmla="*/ 480 h 480"/>
                <a:gd name="T6" fmla="*/ 0 w 300"/>
                <a:gd name="T7" fmla="*/ 52 h 480"/>
                <a:gd name="T8" fmla="*/ 0 w 300"/>
                <a:gd name="T9" fmla="*/ 52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480">
                  <a:moveTo>
                    <a:pt x="0" y="52"/>
                  </a:moveTo>
                  <a:lnTo>
                    <a:pt x="60" y="0"/>
                  </a:lnTo>
                  <a:lnTo>
                    <a:pt x="300" y="48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21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2" name="Freeform 555"/>
            <p:cNvSpPr>
              <a:spLocks/>
            </p:cNvSpPr>
            <p:nvPr/>
          </p:nvSpPr>
          <p:spPr bwMode="auto">
            <a:xfrm>
              <a:off x="5924" y="3576"/>
              <a:ext cx="299" cy="480"/>
            </a:xfrm>
            <a:custGeom>
              <a:avLst/>
              <a:gdLst>
                <a:gd name="T0" fmla="*/ 0 w 299"/>
                <a:gd name="T1" fmla="*/ 52 h 480"/>
                <a:gd name="T2" fmla="*/ 57 w 299"/>
                <a:gd name="T3" fmla="*/ 0 h 480"/>
                <a:gd name="T4" fmla="*/ 299 w 299"/>
                <a:gd name="T5" fmla="*/ 480 h 480"/>
                <a:gd name="T6" fmla="*/ 0 w 299"/>
                <a:gd name="T7" fmla="*/ 52 h 480"/>
                <a:gd name="T8" fmla="*/ 0 w 299"/>
                <a:gd name="T9" fmla="*/ 52 h 4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80">
                  <a:moveTo>
                    <a:pt x="0" y="52"/>
                  </a:moveTo>
                  <a:lnTo>
                    <a:pt x="57" y="0"/>
                  </a:lnTo>
                  <a:lnTo>
                    <a:pt x="299" y="48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21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3" name="Freeform 556"/>
            <p:cNvSpPr>
              <a:spLocks/>
            </p:cNvSpPr>
            <p:nvPr/>
          </p:nvSpPr>
          <p:spPr bwMode="auto">
            <a:xfrm>
              <a:off x="5843" y="3661"/>
              <a:ext cx="295" cy="478"/>
            </a:xfrm>
            <a:custGeom>
              <a:avLst/>
              <a:gdLst>
                <a:gd name="T0" fmla="*/ 0 w 295"/>
                <a:gd name="T1" fmla="*/ 53 h 478"/>
                <a:gd name="T2" fmla="*/ 55 w 295"/>
                <a:gd name="T3" fmla="*/ 0 h 478"/>
                <a:gd name="T4" fmla="*/ 295 w 295"/>
                <a:gd name="T5" fmla="*/ 478 h 478"/>
                <a:gd name="T6" fmla="*/ 0 w 295"/>
                <a:gd name="T7" fmla="*/ 53 h 478"/>
                <a:gd name="T8" fmla="*/ 0 w 295"/>
                <a:gd name="T9" fmla="*/ 53 h 4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478">
                  <a:moveTo>
                    <a:pt x="0" y="53"/>
                  </a:moveTo>
                  <a:lnTo>
                    <a:pt x="55" y="0"/>
                  </a:lnTo>
                  <a:lnTo>
                    <a:pt x="295" y="478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21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44" name="Freeform 557"/>
            <p:cNvSpPr>
              <a:spLocks/>
            </p:cNvSpPr>
            <p:nvPr/>
          </p:nvSpPr>
          <p:spPr bwMode="auto">
            <a:xfrm>
              <a:off x="9522" y="3414"/>
              <a:ext cx="342" cy="530"/>
            </a:xfrm>
            <a:custGeom>
              <a:avLst/>
              <a:gdLst>
                <a:gd name="T0" fmla="*/ 206 w 342"/>
                <a:gd name="T1" fmla="*/ 530 h 530"/>
                <a:gd name="T2" fmla="*/ 228 w 342"/>
                <a:gd name="T3" fmla="*/ 509 h 530"/>
                <a:gd name="T4" fmla="*/ 280 w 342"/>
                <a:gd name="T5" fmla="*/ 444 h 530"/>
                <a:gd name="T6" fmla="*/ 330 w 342"/>
                <a:gd name="T7" fmla="*/ 335 h 530"/>
                <a:gd name="T8" fmla="*/ 342 w 342"/>
                <a:gd name="T9" fmla="*/ 176 h 530"/>
                <a:gd name="T10" fmla="*/ 301 w 342"/>
                <a:gd name="T11" fmla="*/ 45 h 530"/>
                <a:gd name="T12" fmla="*/ 225 w 342"/>
                <a:gd name="T13" fmla="*/ 0 h 530"/>
                <a:gd name="T14" fmla="*/ 133 w 342"/>
                <a:gd name="T15" fmla="*/ 19 h 530"/>
                <a:gd name="T16" fmla="*/ 45 w 342"/>
                <a:gd name="T17" fmla="*/ 76 h 530"/>
                <a:gd name="T18" fmla="*/ 0 w 342"/>
                <a:gd name="T19" fmla="*/ 185 h 530"/>
                <a:gd name="T20" fmla="*/ 16 w 342"/>
                <a:gd name="T21" fmla="*/ 323 h 530"/>
                <a:gd name="T22" fmla="*/ 78 w 342"/>
                <a:gd name="T23" fmla="*/ 425 h 530"/>
                <a:gd name="T24" fmla="*/ 166 w 342"/>
                <a:gd name="T25" fmla="*/ 423 h 530"/>
                <a:gd name="T26" fmla="*/ 232 w 342"/>
                <a:gd name="T27" fmla="*/ 335 h 530"/>
                <a:gd name="T28" fmla="*/ 256 w 342"/>
                <a:gd name="T29" fmla="*/ 247 h 530"/>
                <a:gd name="T30" fmla="*/ 252 w 342"/>
                <a:gd name="T31" fmla="*/ 176 h 530"/>
                <a:gd name="T32" fmla="*/ 235 w 342"/>
                <a:gd name="T33" fmla="*/ 136 h 530"/>
                <a:gd name="T34" fmla="*/ 211 w 342"/>
                <a:gd name="T35" fmla="*/ 121 h 530"/>
                <a:gd name="T36" fmla="*/ 180 w 342"/>
                <a:gd name="T37" fmla="*/ 119 h 530"/>
                <a:gd name="T38" fmla="*/ 149 w 342"/>
                <a:gd name="T39" fmla="*/ 133 h 530"/>
                <a:gd name="T40" fmla="*/ 123 w 342"/>
                <a:gd name="T41" fmla="*/ 162 h 530"/>
                <a:gd name="T42" fmla="*/ 109 w 342"/>
                <a:gd name="T43" fmla="*/ 195 h 530"/>
                <a:gd name="T44" fmla="*/ 109 w 342"/>
                <a:gd name="T45" fmla="*/ 226 h 530"/>
                <a:gd name="T46" fmla="*/ 114 w 342"/>
                <a:gd name="T47" fmla="*/ 245 h 530"/>
                <a:gd name="T48" fmla="*/ 118 w 342"/>
                <a:gd name="T49" fmla="*/ 252 h 530"/>
                <a:gd name="T50" fmla="*/ 123 w 342"/>
                <a:gd name="T51" fmla="*/ 242 h 530"/>
                <a:gd name="T52" fmla="*/ 142 w 342"/>
                <a:gd name="T53" fmla="*/ 223 h 530"/>
                <a:gd name="T54" fmla="*/ 166 w 342"/>
                <a:gd name="T55" fmla="*/ 209 h 530"/>
                <a:gd name="T56" fmla="*/ 192 w 342"/>
                <a:gd name="T57" fmla="*/ 221 h 530"/>
                <a:gd name="T58" fmla="*/ 202 w 342"/>
                <a:gd name="T59" fmla="*/ 250 h 530"/>
                <a:gd name="T60" fmla="*/ 187 w 342"/>
                <a:gd name="T61" fmla="*/ 285 h 530"/>
                <a:gd name="T62" fmla="*/ 154 w 342"/>
                <a:gd name="T63" fmla="*/ 307 h 530"/>
                <a:gd name="T64" fmla="*/ 107 w 342"/>
                <a:gd name="T65" fmla="*/ 300 h 530"/>
                <a:gd name="T66" fmla="*/ 69 w 342"/>
                <a:gd name="T67" fmla="*/ 254 h 530"/>
                <a:gd name="T68" fmla="*/ 66 w 342"/>
                <a:gd name="T69" fmla="*/ 200 h 530"/>
                <a:gd name="T70" fmla="*/ 80 w 342"/>
                <a:gd name="T71" fmla="*/ 145 h 530"/>
                <a:gd name="T72" fmla="*/ 107 w 342"/>
                <a:gd name="T73" fmla="*/ 107 h 530"/>
                <a:gd name="T74" fmla="*/ 140 w 342"/>
                <a:gd name="T75" fmla="*/ 81 h 530"/>
                <a:gd name="T76" fmla="*/ 185 w 342"/>
                <a:gd name="T77" fmla="*/ 71 h 530"/>
                <a:gd name="T78" fmla="*/ 230 w 342"/>
                <a:gd name="T79" fmla="*/ 83 h 530"/>
                <a:gd name="T80" fmla="*/ 271 w 342"/>
                <a:gd name="T81" fmla="*/ 126 h 530"/>
                <a:gd name="T82" fmla="*/ 287 w 342"/>
                <a:gd name="T83" fmla="*/ 195 h 530"/>
                <a:gd name="T84" fmla="*/ 280 w 342"/>
                <a:gd name="T85" fmla="*/ 285 h 530"/>
                <a:gd name="T86" fmla="*/ 244 w 342"/>
                <a:gd name="T87" fmla="*/ 376 h 530"/>
                <a:gd name="T88" fmla="*/ 183 w 342"/>
                <a:gd name="T89" fmla="*/ 456 h 530"/>
                <a:gd name="T90" fmla="*/ 206 w 342"/>
                <a:gd name="T91" fmla="*/ 530 h 530"/>
                <a:gd name="T92" fmla="*/ 206 w 342"/>
                <a:gd name="T93" fmla="*/ 530 h 53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42" h="530">
                  <a:moveTo>
                    <a:pt x="206" y="530"/>
                  </a:moveTo>
                  <a:lnTo>
                    <a:pt x="228" y="509"/>
                  </a:lnTo>
                  <a:lnTo>
                    <a:pt x="280" y="444"/>
                  </a:lnTo>
                  <a:lnTo>
                    <a:pt x="330" y="335"/>
                  </a:lnTo>
                  <a:lnTo>
                    <a:pt x="342" y="176"/>
                  </a:lnTo>
                  <a:lnTo>
                    <a:pt x="301" y="45"/>
                  </a:lnTo>
                  <a:lnTo>
                    <a:pt x="225" y="0"/>
                  </a:lnTo>
                  <a:lnTo>
                    <a:pt x="133" y="19"/>
                  </a:lnTo>
                  <a:lnTo>
                    <a:pt x="45" y="76"/>
                  </a:lnTo>
                  <a:lnTo>
                    <a:pt x="0" y="185"/>
                  </a:lnTo>
                  <a:lnTo>
                    <a:pt x="16" y="323"/>
                  </a:lnTo>
                  <a:lnTo>
                    <a:pt x="78" y="425"/>
                  </a:lnTo>
                  <a:lnTo>
                    <a:pt x="166" y="423"/>
                  </a:lnTo>
                  <a:lnTo>
                    <a:pt x="232" y="335"/>
                  </a:lnTo>
                  <a:lnTo>
                    <a:pt x="256" y="247"/>
                  </a:lnTo>
                  <a:lnTo>
                    <a:pt x="252" y="176"/>
                  </a:lnTo>
                  <a:lnTo>
                    <a:pt x="235" y="136"/>
                  </a:lnTo>
                  <a:lnTo>
                    <a:pt x="211" y="121"/>
                  </a:lnTo>
                  <a:lnTo>
                    <a:pt x="180" y="119"/>
                  </a:lnTo>
                  <a:lnTo>
                    <a:pt x="149" y="133"/>
                  </a:lnTo>
                  <a:lnTo>
                    <a:pt x="123" y="162"/>
                  </a:lnTo>
                  <a:lnTo>
                    <a:pt x="109" y="195"/>
                  </a:lnTo>
                  <a:lnTo>
                    <a:pt x="109" y="226"/>
                  </a:lnTo>
                  <a:lnTo>
                    <a:pt x="114" y="245"/>
                  </a:lnTo>
                  <a:lnTo>
                    <a:pt x="118" y="252"/>
                  </a:lnTo>
                  <a:lnTo>
                    <a:pt x="123" y="242"/>
                  </a:lnTo>
                  <a:lnTo>
                    <a:pt x="142" y="223"/>
                  </a:lnTo>
                  <a:lnTo>
                    <a:pt x="166" y="209"/>
                  </a:lnTo>
                  <a:lnTo>
                    <a:pt x="192" y="221"/>
                  </a:lnTo>
                  <a:lnTo>
                    <a:pt x="202" y="250"/>
                  </a:lnTo>
                  <a:lnTo>
                    <a:pt x="187" y="285"/>
                  </a:lnTo>
                  <a:lnTo>
                    <a:pt x="154" y="307"/>
                  </a:lnTo>
                  <a:lnTo>
                    <a:pt x="107" y="300"/>
                  </a:lnTo>
                  <a:lnTo>
                    <a:pt x="69" y="254"/>
                  </a:lnTo>
                  <a:lnTo>
                    <a:pt x="66" y="200"/>
                  </a:lnTo>
                  <a:lnTo>
                    <a:pt x="80" y="145"/>
                  </a:lnTo>
                  <a:lnTo>
                    <a:pt x="107" y="107"/>
                  </a:lnTo>
                  <a:lnTo>
                    <a:pt x="140" y="81"/>
                  </a:lnTo>
                  <a:lnTo>
                    <a:pt x="185" y="71"/>
                  </a:lnTo>
                  <a:lnTo>
                    <a:pt x="230" y="83"/>
                  </a:lnTo>
                  <a:lnTo>
                    <a:pt x="271" y="126"/>
                  </a:lnTo>
                  <a:lnTo>
                    <a:pt x="287" y="195"/>
                  </a:lnTo>
                  <a:lnTo>
                    <a:pt x="280" y="285"/>
                  </a:lnTo>
                  <a:lnTo>
                    <a:pt x="244" y="376"/>
                  </a:lnTo>
                  <a:lnTo>
                    <a:pt x="183" y="456"/>
                  </a:lnTo>
                  <a:lnTo>
                    <a:pt x="206" y="530"/>
                  </a:lnTo>
                  <a:close/>
                </a:path>
              </a:pathLst>
            </a:custGeom>
            <a:solidFill>
              <a:srgbClr val="E3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9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39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6945" name="Picture 56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3524" y="0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own Arrow 1"/>
          <p:cNvSpPr/>
          <p:nvPr/>
        </p:nvSpPr>
        <p:spPr>
          <a:xfrm rot="2932498">
            <a:off x="6648692" y="2133095"/>
            <a:ext cx="1191491" cy="2105675"/>
          </a:xfrm>
          <a:prstGeom prst="down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C0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453C331-E08F-424F-B10F-23C9D0444877}" type="slidenum">
              <a:rPr lang="en-US" smtClean="0"/>
              <a:pPr eaLnBrk="1" hangingPunct="1"/>
              <a:t>69</a:t>
            </a:fld>
            <a:endParaRPr lang="en-US" smtClean="0"/>
          </a:p>
        </p:txBody>
      </p:sp>
      <p:sp>
        <p:nvSpPr>
          <p:cNvPr id="215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46263"/>
            <a:ext cx="5094288" cy="3663950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Treatment initiated by: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endParaRPr lang="en-US" sz="1200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4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Physical therapist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4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Occupational therapist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4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Speech therapist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40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Licensed nurse</a:t>
            </a:r>
          </a:p>
        </p:txBody>
      </p:sp>
      <p:sp>
        <p:nvSpPr>
          <p:cNvPr id="2151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2151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1568" name="Picture 6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1570" name="Picture 6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2096" y="2196782"/>
            <a:ext cx="2727613" cy="3135187"/>
          </a:xfrm>
          <a:prstGeom prst="rect">
            <a:avLst/>
          </a:prstGeom>
          <a:noFill/>
          <a:ln w="9525">
            <a:solidFill>
              <a:srgbClr val="00206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FD79C2D-17F5-4AE1-B68F-FC023A3D785C}" type="slidenum">
              <a:rPr lang="en-US" smtClean="0"/>
              <a:pPr eaLnBrk="1" hangingPunct="1"/>
              <a:t>70</a:t>
            </a:fld>
            <a:endParaRPr lang="en-US" smtClean="0"/>
          </a:p>
        </p:txBody>
      </p:sp>
      <p:sp>
        <p:nvSpPr>
          <p:cNvPr id="174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1527175"/>
            <a:ext cx="6223000" cy="4391025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Functional losses cause: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Resentment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Anger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Frustration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Withdrawal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Depression</a:t>
            </a:r>
          </a:p>
          <a:p>
            <a:pPr marL="1266825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Grief</a:t>
            </a:r>
          </a:p>
        </p:txBody>
      </p:sp>
      <p:sp>
        <p:nvSpPr>
          <p:cNvPr id="17413" name="AutoShape 118"/>
          <p:cNvSpPr>
            <a:spLocks noChangeAspect="1" noChangeArrowheads="1" noTextEdit="1"/>
          </p:cNvSpPr>
          <p:nvPr/>
        </p:nvSpPr>
        <p:spPr bwMode="auto">
          <a:xfrm>
            <a:off x="5145552" y="2063489"/>
            <a:ext cx="3376612" cy="3744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4" name="Freeform 244"/>
          <p:cNvSpPr>
            <a:spLocks/>
          </p:cNvSpPr>
          <p:nvPr/>
        </p:nvSpPr>
        <p:spPr bwMode="auto">
          <a:xfrm>
            <a:off x="5094288" y="4924425"/>
            <a:ext cx="495300" cy="123825"/>
          </a:xfrm>
          <a:custGeom>
            <a:avLst/>
            <a:gdLst>
              <a:gd name="T0" fmla="*/ 0 w 312"/>
              <a:gd name="T1" fmla="*/ 2147483647 h 78"/>
              <a:gd name="T2" fmla="*/ 2147483647 w 312"/>
              <a:gd name="T3" fmla="*/ 2147483647 h 78"/>
              <a:gd name="T4" fmla="*/ 2147483647 w 312"/>
              <a:gd name="T5" fmla="*/ 2147483647 h 78"/>
              <a:gd name="T6" fmla="*/ 2147483647 w 312"/>
              <a:gd name="T7" fmla="*/ 2147483647 h 78"/>
              <a:gd name="T8" fmla="*/ 2147483647 w 312"/>
              <a:gd name="T9" fmla="*/ 2147483647 h 78"/>
              <a:gd name="T10" fmla="*/ 2147483647 w 312"/>
              <a:gd name="T11" fmla="*/ 2147483647 h 78"/>
              <a:gd name="T12" fmla="*/ 2147483647 w 312"/>
              <a:gd name="T13" fmla="*/ 2147483647 h 78"/>
              <a:gd name="T14" fmla="*/ 2147483647 w 312"/>
              <a:gd name="T15" fmla="*/ 2147483647 h 78"/>
              <a:gd name="T16" fmla="*/ 2147483647 w 312"/>
              <a:gd name="T17" fmla="*/ 2147483647 h 78"/>
              <a:gd name="T18" fmla="*/ 2147483647 w 312"/>
              <a:gd name="T19" fmla="*/ 2147483647 h 78"/>
              <a:gd name="T20" fmla="*/ 2147483647 w 312"/>
              <a:gd name="T21" fmla="*/ 2147483647 h 78"/>
              <a:gd name="T22" fmla="*/ 2147483647 w 312"/>
              <a:gd name="T23" fmla="*/ 2147483647 h 78"/>
              <a:gd name="T24" fmla="*/ 2147483647 w 312"/>
              <a:gd name="T25" fmla="*/ 2147483647 h 78"/>
              <a:gd name="T26" fmla="*/ 2147483647 w 312"/>
              <a:gd name="T27" fmla="*/ 2147483647 h 78"/>
              <a:gd name="T28" fmla="*/ 2147483647 w 312"/>
              <a:gd name="T29" fmla="*/ 2147483647 h 78"/>
              <a:gd name="T30" fmla="*/ 2147483647 w 312"/>
              <a:gd name="T31" fmla="*/ 2147483647 h 78"/>
              <a:gd name="T32" fmla="*/ 2147483647 w 312"/>
              <a:gd name="T33" fmla="*/ 2147483647 h 78"/>
              <a:gd name="T34" fmla="*/ 2147483647 w 312"/>
              <a:gd name="T35" fmla="*/ 2147483647 h 78"/>
              <a:gd name="T36" fmla="*/ 2147483647 w 312"/>
              <a:gd name="T37" fmla="*/ 2147483647 h 78"/>
              <a:gd name="T38" fmla="*/ 2147483647 w 312"/>
              <a:gd name="T39" fmla="*/ 2147483647 h 78"/>
              <a:gd name="T40" fmla="*/ 2147483647 w 312"/>
              <a:gd name="T41" fmla="*/ 0 h 78"/>
              <a:gd name="T42" fmla="*/ 2147483647 w 312"/>
              <a:gd name="T43" fmla="*/ 2147483647 h 78"/>
              <a:gd name="T44" fmla="*/ 2147483647 w 312"/>
              <a:gd name="T45" fmla="*/ 2147483647 h 78"/>
              <a:gd name="T46" fmla="*/ 2147483647 w 312"/>
              <a:gd name="T47" fmla="*/ 2147483647 h 78"/>
              <a:gd name="T48" fmla="*/ 2147483647 w 312"/>
              <a:gd name="T49" fmla="*/ 2147483647 h 78"/>
              <a:gd name="T50" fmla="*/ 2147483647 w 312"/>
              <a:gd name="T51" fmla="*/ 2147483647 h 78"/>
              <a:gd name="T52" fmla="*/ 2147483647 w 312"/>
              <a:gd name="T53" fmla="*/ 2147483647 h 78"/>
              <a:gd name="T54" fmla="*/ 2147483647 w 312"/>
              <a:gd name="T55" fmla="*/ 2147483647 h 78"/>
              <a:gd name="T56" fmla="*/ 2147483647 w 312"/>
              <a:gd name="T57" fmla="*/ 2147483647 h 78"/>
              <a:gd name="T58" fmla="*/ 2147483647 w 312"/>
              <a:gd name="T59" fmla="*/ 2147483647 h 78"/>
              <a:gd name="T60" fmla="*/ 2147483647 w 312"/>
              <a:gd name="T61" fmla="*/ 2147483647 h 78"/>
              <a:gd name="T62" fmla="*/ 2147483647 w 312"/>
              <a:gd name="T63" fmla="*/ 2147483647 h 78"/>
              <a:gd name="T64" fmla="*/ 2147483647 w 312"/>
              <a:gd name="T65" fmla="*/ 2147483647 h 78"/>
              <a:gd name="T66" fmla="*/ 2147483647 w 312"/>
              <a:gd name="T67" fmla="*/ 2147483647 h 78"/>
              <a:gd name="T68" fmla="*/ 2147483647 w 312"/>
              <a:gd name="T69" fmla="*/ 2147483647 h 78"/>
              <a:gd name="T70" fmla="*/ 2147483647 w 312"/>
              <a:gd name="T71" fmla="*/ 2147483647 h 78"/>
              <a:gd name="T72" fmla="*/ 2147483647 w 312"/>
              <a:gd name="T73" fmla="*/ 2147483647 h 78"/>
              <a:gd name="T74" fmla="*/ 0 w 312"/>
              <a:gd name="T75" fmla="*/ 2147483647 h 78"/>
              <a:gd name="T76" fmla="*/ 0 w 312"/>
              <a:gd name="T77" fmla="*/ 2147483647 h 78"/>
              <a:gd name="T78" fmla="*/ 0 w 312"/>
              <a:gd name="T79" fmla="*/ 2147483647 h 78"/>
              <a:gd name="T80" fmla="*/ 0 w 312"/>
              <a:gd name="T81" fmla="*/ 2147483647 h 78"/>
              <a:gd name="T82" fmla="*/ 0 w 312"/>
              <a:gd name="T83" fmla="*/ 2147483647 h 7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12" h="78">
                <a:moveTo>
                  <a:pt x="0" y="78"/>
                </a:moveTo>
                <a:lnTo>
                  <a:pt x="19" y="78"/>
                </a:lnTo>
                <a:lnTo>
                  <a:pt x="39" y="78"/>
                </a:lnTo>
                <a:lnTo>
                  <a:pt x="59" y="77"/>
                </a:lnTo>
                <a:lnTo>
                  <a:pt x="79" y="75"/>
                </a:lnTo>
                <a:lnTo>
                  <a:pt x="99" y="73"/>
                </a:lnTo>
                <a:lnTo>
                  <a:pt x="119" y="71"/>
                </a:lnTo>
                <a:lnTo>
                  <a:pt x="138" y="67"/>
                </a:lnTo>
                <a:lnTo>
                  <a:pt x="159" y="64"/>
                </a:lnTo>
                <a:lnTo>
                  <a:pt x="178" y="59"/>
                </a:lnTo>
                <a:lnTo>
                  <a:pt x="197" y="55"/>
                </a:lnTo>
                <a:lnTo>
                  <a:pt x="217" y="49"/>
                </a:lnTo>
                <a:lnTo>
                  <a:pt x="235" y="42"/>
                </a:lnTo>
                <a:lnTo>
                  <a:pt x="254" y="35"/>
                </a:lnTo>
                <a:lnTo>
                  <a:pt x="273" y="29"/>
                </a:lnTo>
                <a:lnTo>
                  <a:pt x="291" y="21"/>
                </a:lnTo>
                <a:lnTo>
                  <a:pt x="308" y="11"/>
                </a:lnTo>
                <a:lnTo>
                  <a:pt x="310" y="8"/>
                </a:lnTo>
                <a:lnTo>
                  <a:pt x="312" y="5"/>
                </a:lnTo>
                <a:lnTo>
                  <a:pt x="312" y="1"/>
                </a:lnTo>
                <a:lnTo>
                  <a:pt x="308" y="0"/>
                </a:lnTo>
                <a:lnTo>
                  <a:pt x="289" y="5"/>
                </a:lnTo>
                <a:lnTo>
                  <a:pt x="269" y="9"/>
                </a:lnTo>
                <a:lnTo>
                  <a:pt x="250" y="14"/>
                </a:lnTo>
                <a:lnTo>
                  <a:pt x="232" y="19"/>
                </a:lnTo>
                <a:lnTo>
                  <a:pt x="212" y="25"/>
                </a:lnTo>
                <a:lnTo>
                  <a:pt x="194" y="32"/>
                </a:lnTo>
                <a:lnTo>
                  <a:pt x="175" y="38"/>
                </a:lnTo>
                <a:lnTo>
                  <a:pt x="156" y="43"/>
                </a:lnTo>
                <a:lnTo>
                  <a:pt x="138" y="49"/>
                </a:lnTo>
                <a:lnTo>
                  <a:pt x="119" y="55"/>
                </a:lnTo>
                <a:lnTo>
                  <a:pt x="99" y="61"/>
                </a:lnTo>
                <a:lnTo>
                  <a:pt x="81" y="65"/>
                </a:lnTo>
                <a:lnTo>
                  <a:pt x="62" y="70"/>
                </a:lnTo>
                <a:lnTo>
                  <a:pt x="41" y="73"/>
                </a:lnTo>
                <a:lnTo>
                  <a:pt x="22" y="75"/>
                </a:lnTo>
                <a:lnTo>
                  <a:pt x="1" y="78"/>
                </a:lnTo>
                <a:lnTo>
                  <a:pt x="0" y="78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415" name="Group 247"/>
          <p:cNvGrpSpPr>
            <a:grpSpLocks/>
          </p:cNvGrpSpPr>
          <p:nvPr/>
        </p:nvGrpSpPr>
        <p:grpSpPr bwMode="auto">
          <a:xfrm>
            <a:off x="5254958" y="2092993"/>
            <a:ext cx="2633663" cy="2766219"/>
            <a:chOff x="3259" y="1291"/>
            <a:chExt cx="2030" cy="2319"/>
          </a:xfrm>
        </p:grpSpPr>
        <p:sp>
          <p:nvSpPr>
            <p:cNvPr id="17418" name="Freeform 120"/>
            <p:cNvSpPr>
              <a:spLocks/>
            </p:cNvSpPr>
            <p:nvPr/>
          </p:nvSpPr>
          <p:spPr bwMode="auto">
            <a:xfrm>
              <a:off x="3687" y="2068"/>
              <a:ext cx="438" cy="565"/>
            </a:xfrm>
            <a:custGeom>
              <a:avLst/>
              <a:gdLst>
                <a:gd name="T0" fmla="*/ 361 w 438"/>
                <a:gd name="T1" fmla="*/ 441 h 565"/>
                <a:gd name="T2" fmla="*/ 344 w 438"/>
                <a:gd name="T3" fmla="*/ 479 h 565"/>
                <a:gd name="T4" fmla="*/ 310 w 438"/>
                <a:gd name="T5" fmla="*/ 531 h 565"/>
                <a:gd name="T6" fmla="*/ 261 w 438"/>
                <a:gd name="T7" fmla="*/ 564 h 565"/>
                <a:gd name="T8" fmla="*/ 201 w 438"/>
                <a:gd name="T9" fmla="*/ 558 h 565"/>
                <a:gd name="T10" fmla="*/ 160 w 438"/>
                <a:gd name="T11" fmla="*/ 540 h 565"/>
                <a:gd name="T12" fmla="*/ 145 w 438"/>
                <a:gd name="T13" fmla="*/ 511 h 565"/>
                <a:gd name="T14" fmla="*/ 158 w 438"/>
                <a:gd name="T15" fmla="*/ 469 h 565"/>
                <a:gd name="T16" fmla="*/ 174 w 438"/>
                <a:gd name="T17" fmla="*/ 442 h 565"/>
                <a:gd name="T18" fmla="*/ 159 w 438"/>
                <a:gd name="T19" fmla="*/ 439 h 565"/>
                <a:gd name="T20" fmla="*/ 130 w 438"/>
                <a:gd name="T21" fmla="*/ 441 h 565"/>
                <a:gd name="T22" fmla="*/ 86 w 438"/>
                <a:gd name="T23" fmla="*/ 453 h 565"/>
                <a:gd name="T24" fmla="*/ 62 w 438"/>
                <a:gd name="T25" fmla="*/ 463 h 565"/>
                <a:gd name="T26" fmla="*/ 85 w 438"/>
                <a:gd name="T27" fmla="*/ 442 h 565"/>
                <a:gd name="T28" fmla="*/ 107 w 438"/>
                <a:gd name="T29" fmla="*/ 405 h 565"/>
                <a:gd name="T30" fmla="*/ 103 w 438"/>
                <a:gd name="T31" fmla="*/ 363 h 565"/>
                <a:gd name="T32" fmla="*/ 57 w 438"/>
                <a:gd name="T33" fmla="*/ 321 h 565"/>
                <a:gd name="T34" fmla="*/ 16 w 438"/>
                <a:gd name="T35" fmla="*/ 271 h 565"/>
                <a:gd name="T36" fmla="*/ 0 w 438"/>
                <a:gd name="T37" fmla="*/ 217 h 565"/>
                <a:gd name="T38" fmla="*/ 23 w 438"/>
                <a:gd name="T39" fmla="*/ 167 h 565"/>
                <a:gd name="T40" fmla="*/ 71 w 438"/>
                <a:gd name="T41" fmla="*/ 134 h 565"/>
                <a:gd name="T42" fmla="*/ 104 w 438"/>
                <a:gd name="T43" fmla="*/ 114 h 565"/>
                <a:gd name="T44" fmla="*/ 134 w 438"/>
                <a:gd name="T45" fmla="*/ 97 h 565"/>
                <a:gd name="T46" fmla="*/ 160 w 438"/>
                <a:gd name="T47" fmla="*/ 81 h 565"/>
                <a:gd name="T48" fmla="*/ 185 w 438"/>
                <a:gd name="T49" fmla="*/ 66 h 565"/>
                <a:gd name="T50" fmla="*/ 207 w 438"/>
                <a:gd name="T51" fmla="*/ 53 h 565"/>
                <a:gd name="T52" fmla="*/ 226 w 438"/>
                <a:gd name="T53" fmla="*/ 40 h 565"/>
                <a:gd name="T54" fmla="*/ 243 w 438"/>
                <a:gd name="T55" fmla="*/ 27 h 565"/>
                <a:gd name="T56" fmla="*/ 268 w 438"/>
                <a:gd name="T57" fmla="*/ 11 h 565"/>
                <a:gd name="T58" fmla="*/ 314 w 438"/>
                <a:gd name="T59" fmla="*/ 1 h 565"/>
                <a:gd name="T60" fmla="*/ 364 w 438"/>
                <a:gd name="T61" fmla="*/ 1 h 565"/>
                <a:gd name="T62" fmla="*/ 407 w 438"/>
                <a:gd name="T63" fmla="*/ 13 h 565"/>
                <a:gd name="T64" fmla="*/ 434 w 438"/>
                <a:gd name="T65" fmla="*/ 45 h 565"/>
                <a:gd name="T66" fmla="*/ 436 w 438"/>
                <a:gd name="T67" fmla="*/ 140 h 565"/>
                <a:gd name="T68" fmla="*/ 418 w 438"/>
                <a:gd name="T69" fmla="*/ 269 h 565"/>
                <a:gd name="T70" fmla="*/ 385 w 438"/>
                <a:gd name="T71" fmla="*/ 389 h 56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38" h="565">
                  <a:moveTo>
                    <a:pt x="363" y="434"/>
                  </a:moveTo>
                  <a:lnTo>
                    <a:pt x="361" y="441"/>
                  </a:lnTo>
                  <a:lnTo>
                    <a:pt x="355" y="457"/>
                  </a:lnTo>
                  <a:lnTo>
                    <a:pt x="344" y="479"/>
                  </a:lnTo>
                  <a:lnTo>
                    <a:pt x="330" y="506"/>
                  </a:lnTo>
                  <a:lnTo>
                    <a:pt x="310" y="531"/>
                  </a:lnTo>
                  <a:lnTo>
                    <a:pt x="288" y="551"/>
                  </a:lnTo>
                  <a:lnTo>
                    <a:pt x="261" y="564"/>
                  </a:lnTo>
                  <a:lnTo>
                    <a:pt x="231" y="565"/>
                  </a:lnTo>
                  <a:lnTo>
                    <a:pt x="201" y="558"/>
                  </a:lnTo>
                  <a:lnTo>
                    <a:pt x="177" y="550"/>
                  </a:lnTo>
                  <a:lnTo>
                    <a:pt x="160" y="540"/>
                  </a:lnTo>
                  <a:lnTo>
                    <a:pt x="150" y="527"/>
                  </a:lnTo>
                  <a:lnTo>
                    <a:pt x="145" y="511"/>
                  </a:lnTo>
                  <a:lnTo>
                    <a:pt x="147" y="492"/>
                  </a:lnTo>
                  <a:lnTo>
                    <a:pt x="158" y="469"/>
                  </a:lnTo>
                  <a:lnTo>
                    <a:pt x="175" y="443"/>
                  </a:lnTo>
                  <a:lnTo>
                    <a:pt x="174" y="442"/>
                  </a:lnTo>
                  <a:lnTo>
                    <a:pt x="168" y="441"/>
                  </a:lnTo>
                  <a:lnTo>
                    <a:pt x="159" y="439"/>
                  </a:lnTo>
                  <a:lnTo>
                    <a:pt x="147" y="439"/>
                  </a:lnTo>
                  <a:lnTo>
                    <a:pt x="130" y="441"/>
                  </a:lnTo>
                  <a:lnTo>
                    <a:pt x="110" y="445"/>
                  </a:lnTo>
                  <a:lnTo>
                    <a:pt x="86" y="453"/>
                  </a:lnTo>
                  <a:lnTo>
                    <a:pt x="57" y="467"/>
                  </a:lnTo>
                  <a:lnTo>
                    <a:pt x="62" y="463"/>
                  </a:lnTo>
                  <a:lnTo>
                    <a:pt x="72" y="455"/>
                  </a:lnTo>
                  <a:lnTo>
                    <a:pt x="85" y="442"/>
                  </a:lnTo>
                  <a:lnTo>
                    <a:pt x="98" y="425"/>
                  </a:lnTo>
                  <a:lnTo>
                    <a:pt x="107" y="405"/>
                  </a:lnTo>
                  <a:lnTo>
                    <a:pt x="110" y="385"/>
                  </a:lnTo>
                  <a:lnTo>
                    <a:pt x="103" y="363"/>
                  </a:lnTo>
                  <a:lnTo>
                    <a:pt x="83" y="342"/>
                  </a:lnTo>
                  <a:lnTo>
                    <a:pt x="57" y="321"/>
                  </a:lnTo>
                  <a:lnTo>
                    <a:pt x="34" y="297"/>
                  </a:lnTo>
                  <a:lnTo>
                    <a:pt x="16" y="271"/>
                  </a:lnTo>
                  <a:lnTo>
                    <a:pt x="5" y="244"/>
                  </a:lnTo>
                  <a:lnTo>
                    <a:pt x="0" y="217"/>
                  </a:lnTo>
                  <a:lnTo>
                    <a:pt x="6" y="191"/>
                  </a:lnTo>
                  <a:lnTo>
                    <a:pt x="23" y="167"/>
                  </a:lnTo>
                  <a:lnTo>
                    <a:pt x="53" y="144"/>
                  </a:lnTo>
                  <a:lnTo>
                    <a:pt x="71" y="134"/>
                  </a:lnTo>
                  <a:lnTo>
                    <a:pt x="87" y="123"/>
                  </a:lnTo>
                  <a:lnTo>
                    <a:pt x="104" y="114"/>
                  </a:lnTo>
                  <a:lnTo>
                    <a:pt x="119" y="105"/>
                  </a:lnTo>
                  <a:lnTo>
                    <a:pt x="134" y="97"/>
                  </a:lnTo>
                  <a:lnTo>
                    <a:pt x="147" y="89"/>
                  </a:lnTo>
                  <a:lnTo>
                    <a:pt x="160" y="81"/>
                  </a:lnTo>
                  <a:lnTo>
                    <a:pt x="172" y="73"/>
                  </a:lnTo>
                  <a:lnTo>
                    <a:pt x="185" y="66"/>
                  </a:lnTo>
                  <a:lnTo>
                    <a:pt x="196" y="59"/>
                  </a:lnTo>
                  <a:lnTo>
                    <a:pt x="207" y="53"/>
                  </a:lnTo>
                  <a:lnTo>
                    <a:pt x="217" y="46"/>
                  </a:lnTo>
                  <a:lnTo>
                    <a:pt x="226" y="40"/>
                  </a:lnTo>
                  <a:lnTo>
                    <a:pt x="235" y="33"/>
                  </a:lnTo>
                  <a:lnTo>
                    <a:pt x="243" y="27"/>
                  </a:lnTo>
                  <a:lnTo>
                    <a:pt x="251" y="22"/>
                  </a:lnTo>
                  <a:lnTo>
                    <a:pt x="268" y="11"/>
                  </a:lnTo>
                  <a:lnTo>
                    <a:pt x="290" y="5"/>
                  </a:lnTo>
                  <a:lnTo>
                    <a:pt x="314" y="1"/>
                  </a:lnTo>
                  <a:lnTo>
                    <a:pt x="339" y="0"/>
                  </a:lnTo>
                  <a:lnTo>
                    <a:pt x="364" y="1"/>
                  </a:lnTo>
                  <a:lnTo>
                    <a:pt x="387" y="6"/>
                  </a:lnTo>
                  <a:lnTo>
                    <a:pt x="407" y="13"/>
                  </a:lnTo>
                  <a:lnTo>
                    <a:pt x="423" y="23"/>
                  </a:lnTo>
                  <a:lnTo>
                    <a:pt x="434" y="45"/>
                  </a:lnTo>
                  <a:lnTo>
                    <a:pt x="438" y="86"/>
                  </a:lnTo>
                  <a:lnTo>
                    <a:pt x="436" y="140"/>
                  </a:lnTo>
                  <a:lnTo>
                    <a:pt x="429" y="203"/>
                  </a:lnTo>
                  <a:lnTo>
                    <a:pt x="418" y="269"/>
                  </a:lnTo>
                  <a:lnTo>
                    <a:pt x="403" y="333"/>
                  </a:lnTo>
                  <a:lnTo>
                    <a:pt x="385" y="389"/>
                  </a:lnTo>
                  <a:lnTo>
                    <a:pt x="363" y="4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121"/>
            <p:cNvSpPr>
              <a:spLocks/>
            </p:cNvSpPr>
            <p:nvPr/>
          </p:nvSpPr>
          <p:spPr bwMode="auto">
            <a:xfrm>
              <a:off x="4233" y="1494"/>
              <a:ext cx="590" cy="1039"/>
            </a:xfrm>
            <a:custGeom>
              <a:avLst/>
              <a:gdLst>
                <a:gd name="T0" fmla="*/ 508 w 590"/>
                <a:gd name="T1" fmla="*/ 309 h 1039"/>
                <a:gd name="T2" fmla="*/ 499 w 590"/>
                <a:gd name="T3" fmla="*/ 266 h 1039"/>
                <a:gd name="T4" fmla="*/ 475 w 590"/>
                <a:gd name="T5" fmla="*/ 197 h 1039"/>
                <a:gd name="T6" fmla="*/ 431 w 590"/>
                <a:gd name="T7" fmla="*/ 126 h 1039"/>
                <a:gd name="T8" fmla="*/ 374 w 590"/>
                <a:gd name="T9" fmla="*/ 72 h 1039"/>
                <a:gd name="T10" fmla="*/ 336 w 590"/>
                <a:gd name="T11" fmla="*/ 32 h 1039"/>
                <a:gd name="T12" fmla="*/ 301 w 590"/>
                <a:gd name="T13" fmla="*/ 5 h 1039"/>
                <a:gd name="T14" fmla="*/ 253 w 590"/>
                <a:gd name="T15" fmla="*/ 2 h 1039"/>
                <a:gd name="T16" fmla="*/ 200 w 590"/>
                <a:gd name="T17" fmla="*/ 22 h 1039"/>
                <a:gd name="T18" fmla="*/ 162 w 590"/>
                <a:gd name="T19" fmla="*/ 39 h 1039"/>
                <a:gd name="T20" fmla="*/ 123 w 590"/>
                <a:gd name="T21" fmla="*/ 59 h 1039"/>
                <a:gd name="T22" fmla="*/ 87 w 590"/>
                <a:gd name="T23" fmla="*/ 84 h 1039"/>
                <a:gd name="T24" fmla="*/ 54 w 590"/>
                <a:gd name="T25" fmla="*/ 119 h 1039"/>
                <a:gd name="T26" fmla="*/ 28 w 590"/>
                <a:gd name="T27" fmla="*/ 163 h 1039"/>
                <a:gd name="T28" fmla="*/ 10 w 590"/>
                <a:gd name="T29" fmla="*/ 221 h 1039"/>
                <a:gd name="T30" fmla="*/ 1 w 590"/>
                <a:gd name="T31" fmla="*/ 294 h 1039"/>
                <a:gd name="T32" fmla="*/ 6 w 590"/>
                <a:gd name="T33" fmla="*/ 422 h 1039"/>
                <a:gd name="T34" fmla="*/ 46 w 590"/>
                <a:gd name="T35" fmla="*/ 558 h 1039"/>
                <a:gd name="T36" fmla="*/ 102 w 590"/>
                <a:gd name="T37" fmla="*/ 646 h 1039"/>
                <a:gd name="T38" fmla="*/ 157 w 590"/>
                <a:gd name="T39" fmla="*/ 686 h 1039"/>
                <a:gd name="T40" fmla="*/ 181 w 590"/>
                <a:gd name="T41" fmla="*/ 689 h 1039"/>
                <a:gd name="T42" fmla="*/ 205 w 590"/>
                <a:gd name="T43" fmla="*/ 698 h 1039"/>
                <a:gd name="T44" fmla="*/ 232 w 590"/>
                <a:gd name="T45" fmla="*/ 721 h 1039"/>
                <a:gd name="T46" fmla="*/ 240 w 590"/>
                <a:gd name="T47" fmla="*/ 766 h 1039"/>
                <a:gd name="T48" fmla="*/ 212 w 590"/>
                <a:gd name="T49" fmla="*/ 831 h 1039"/>
                <a:gd name="T50" fmla="*/ 173 w 590"/>
                <a:gd name="T51" fmla="*/ 898 h 1039"/>
                <a:gd name="T52" fmla="*/ 152 w 590"/>
                <a:gd name="T53" fmla="*/ 959 h 1039"/>
                <a:gd name="T54" fmla="*/ 174 w 590"/>
                <a:gd name="T55" fmla="*/ 1005 h 1039"/>
                <a:gd name="T56" fmla="*/ 231 w 590"/>
                <a:gd name="T57" fmla="*/ 1028 h 1039"/>
                <a:gd name="T58" fmla="*/ 272 w 590"/>
                <a:gd name="T59" fmla="*/ 1036 h 1039"/>
                <a:gd name="T60" fmla="*/ 309 w 590"/>
                <a:gd name="T61" fmla="*/ 1039 h 1039"/>
                <a:gd name="T62" fmla="*/ 343 w 590"/>
                <a:gd name="T63" fmla="*/ 1034 h 1039"/>
                <a:gd name="T64" fmla="*/ 376 w 590"/>
                <a:gd name="T65" fmla="*/ 1024 h 1039"/>
                <a:gd name="T66" fmla="*/ 409 w 590"/>
                <a:gd name="T67" fmla="*/ 1008 h 1039"/>
                <a:gd name="T68" fmla="*/ 443 w 590"/>
                <a:gd name="T69" fmla="*/ 986 h 1039"/>
                <a:gd name="T70" fmla="*/ 479 w 590"/>
                <a:gd name="T71" fmla="*/ 958 h 1039"/>
                <a:gd name="T72" fmla="*/ 534 w 590"/>
                <a:gd name="T73" fmla="*/ 911 h 1039"/>
                <a:gd name="T74" fmla="*/ 578 w 590"/>
                <a:gd name="T75" fmla="*/ 867 h 1039"/>
                <a:gd name="T76" fmla="*/ 590 w 590"/>
                <a:gd name="T77" fmla="*/ 830 h 1039"/>
                <a:gd name="T78" fmla="*/ 568 w 590"/>
                <a:gd name="T79" fmla="*/ 782 h 1039"/>
                <a:gd name="T80" fmla="*/ 523 w 590"/>
                <a:gd name="T81" fmla="*/ 709 h 1039"/>
                <a:gd name="T82" fmla="*/ 497 w 590"/>
                <a:gd name="T83" fmla="*/ 630 h 1039"/>
                <a:gd name="T84" fmla="*/ 488 w 590"/>
                <a:gd name="T85" fmla="*/ 557 h 1039"/>
                <a:gd name="T86" fmla="*/ 490 w 590"/>
                <a:gd name="T87" fmla="*/ 499 h 1039"/>
                <a:gd name="T88" fmla="*/ 501 w 590"/>
                <a:gd name="T89" fmla="*/ 433 h 1039"/>
                <a:gd name="T90" fmla="*/ 508 w 590"/>
                <a:gd name="T91" fmla="*/ 334 h 10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90" h="1039">
                  <a:moveTo>
                    <a:pt x="510" y="316"/>
                  </a:moveTo>
                  <a:lnTo>
                    <a:pt x="508" y="309"/>
                  </a:lnTo>
                  <a:lnTo>
                    <a:pt x="506" y="292"/>
                  </a:lnTo>
                  <a:lnTo>
                    <a:pt x="499" y="266"/>
                  </a:lnTo>
                  <a:lnTo>
                    <a:pt x="490" y="234"/>
                  </a:lnTo>
                  <a:lnTo>
                    <a:pt x="475" y="197"/>
                  </a:lnTo>
                  <a:lnTo>
                    <a:pt x="456" y="161"/>
                  </a:lnTo>
                  <a:lnTo>
                    <a:pt x="431" y="126"/>
                  </a:lnTo>
                  <a:lnTo>
                    <a:pt x="399" y="95"/>
                  </a:lnTo>
                  <a:lnTo>
                    <a:pt x="374" y="72"/>
                  </a:lnTo>
                  <a:lnTo>
                    <a:pt x="353" y="51"/>
                  </a:lnTo>
                  <a:lnTo>
                    <a:pt x="336" y="32"/>
                  </a:lnTo>
                  <a:lnTo>
                    <a:pt x="319" y="16"/>
                  </a:lnTo>
                  <a:lnTo>
                    <a:pt x="301" y="5"/>
                  </a:lnTo>
                  <a:lnTo>
                    <a:pt x="280" y="0"/>
                  </a:lnTo>
                  <a:lnTo>
                    <a:pt x="253" y="2"/>
                  </a:lnTo>
                  <a:lnTo>
                    <a:pt x="220" y="14"/>
                  </a:lnTo>
                  <a:lnTo>
                    <a:pt x="200" y="22"/>
                  </a:lnTo>
                  <a:lnTo>
                    <a:pt x="181" y="30"/>
                  </a:lnTo>
                  <a:lnTo>
                    <a:pt x="162" y="39"/>
                  </a:lnTo>
                  <a:lnTo>
                    <a:pt x="142" y="48"/>
                  </a:lnTo>
                  <a:lnTo>
                    <a:pt x="123" y="59"/>
                  </a:lnTo>
                  <a:lnTo>
                    <a:pt x="105" y="71"/>
                  </a:lnTo>
                  <a:lnTo>
                    <a:pt x="87" y="84"/>
                  </a:lnTo>
                  <a:lnTo>
                    <a:pt x="70" y="100"/>
                  </a:lnTo>
                  <a:lnTo>
                    <a:pt x="54" y="119"/>
                  </a:lnTo>
                  <a:lnTo>
                    <a:pt x="41" y="140"/>
                  </a:lnTo>
                  <a:lnTo>
                    <a:pt x="28" y="163"/>
                  </a:lnTo>
                  <a:lnTo>
                    <a:pt x="18" y="191"/>
                  </a:lnTo>
                  <a:lnTo>
                    <a:pt x="10" y="221"/>
                  </a:lnTo>
                  <a:lnTo>
                    <a:pt x="4" y="256"/>
                  </a:lnTo>
                  <a:lnTo>
                    <a:pt x="1" y="294"/>
                  </a:lnTo>
                  <a:lnTo>
                    <a:pt x="0" y="338"/>
                  </a:lnTo>
                  <a:lnTo>
                    <a:pt x="6" y="422"/>
                  </a:lnTo>
                  <a:lnTo>
                    <a:pt x="24" y="496"/>
                  </a:lnTo>
                  <a:lnTo>
                    <a:pt x="46" y="558"/>
                  </a:lnTo>
                  <a:lnTo>
                    <a:pt x="74" y="607"/>
                  </a:lnTo>
                  <a:lnTo>
                    <a:pt x="102" y="646"/>
                  </a:lnTo>
                  <a:lnTo>
                    <a:pt x="131" y="672"/>
                  </a:lnTo>
                  <a:lnTo>
                    <a:pt x="157" y="686"/>
                  </a:lnTo>
                  <a:lnTo>
                    <a:pt x="178" y="688"/>
                  </a:lnTo>
                  <a:lnTo>
                    <a:pt x="181" y="689"/>
                  </a:lnTo>
                  <a:lnTo>
                    <a:pt x="191" y="692"/>
                  </a:lnTo>
                  <a:lnTo>
                    <a:pt x="205" y="698"/>
                  </a:lnTo>
                  <a:lnTo>
                    <a:pt x="220" y="708"/>
                  </a:lnTo>
                  <a:lnTo>
                    <a:pt x="232" y="721"/>
                  </a:lnTo>
                  <a:lnTo>
                    <a:pt x="239" y="741"/>
                  </a:lnTo>
                  <a:lnTo>
                    <a:pt x="240" y="766"/>
                  </a:lnTo>
                  <a:lnTo>
                    <a:pt x="230" y="797"/>
                  </a:lnTo>
                  <a:lnTo>
                    <a:pt x="212" y="831"/>
                  </a:lnTo>
                  <a:lnTo>
                    <a:pt x="192" y="865"/>
                  </a:lnTo>
                  <a:lnTo>
                    <a:pt x="173" y="898"/>
                  </a:lnTo>
                  <a:lnTo>
                    <a:pt x="159" y="929"/>
                  </a:lnTo>
                  <a:lnTo>
                    <a:pt x="152" y="959"/>
                  </a:lnTo>
                  <a:lnTo>
                    <a:pt x="156" y="984"/>
                  </a:lnTo>
                  <a:lnTo>
                    <a:pt x="174" y="1005"/>
                  </a:lnTo>
                  <a:lnTo>
                    <a:pt x="210" y="1021"/>
                  </a:lnTo>
                  <a:lnTo>
                    <a:pt x="231" y="1028"/>
                  </a:lnTo>
                  <a:lnTo>
                    <a:pt x="253" y="1033"/>
                  </a:lnTo>
                  <a:lnTo>
                    <a:pt x="272" y="1036"/>
                  </a:lnTo>
                  <a:lnTo>
                    <a:pt x="291" y="1037"/>
                  </a:lnTo>
                  <a:lnTo>
                    <a:pt x="309" y="1039"/>
                  </a:lnTo>
                  <a:lnTo>
                    <a:pt x="326" y="1036"/>
                  </a:lnTo>
                  <a:lnTo>
                    <a:pt x="343" y="1034"/>
                  </a:lnTo>
                  <a:lnTo>
                    <a:pt x="360" y="1029"/>
                  </a:lnTo>
                  <a:lnTo>
                    <a:pt x="376" y="1024"/>
                  </a:lnTo>
                  <a:lnTo>
                    <a:pt x="392" y="1017"/>
                  </a:lnTo>
                  <a:lnTo>
                    <a:pt x="409" y="1008"/>
                  </a:lnTo>
                  <a:lnTo>
                    <a:pt x="426" y="997"/>
                  </a:lnTo>
                  <a:lnTo>
                    <a:pt x="443" y="986"/>
                  </a:lnTo>
                  <a:lnTo>
                    <a:pt x="461" y="972"/>
                  </a:lnTo>
                  <a:lnTo>
                    <a:pt x="479" y="958"/>
                  </a:lnTo>
                  <a:lnTo>
                    <a:pt x="498" y="942"/>
                  </a:lnTo>
                  <a:lnTo>
                    <a:pt x="534" y="911"/>
                  </a:lnTo>
                  <a:lnTo>
                    <a:pt x="560" y="887"/>
                  </a:lnTo>
                  <a:lnTo>
                    <a:pt x="578" y="867"/>
                  </a:lnTo>
                  <a:lnTo>
                    <a:pt x="587" y="849"/>
                  </a:lnTo>
                  <a:lnTo>
                    <a:pt x="590" y="830"/>
                  </a:lnTo>
                  <a:lnTo>
                    <a:pt x="583" y="808"/>
                  </a:lnTo>
                  <a:lnTo>
                    <a:pt x="568" y="782"/>
                  </a:lnTo>
                  <a:lnTo>
                    <a:pt x="546" y="748"/>
                  </a:lnTo>
                  <a:lnTo>
                    <a:pt x="523" y="709"/>
                  </a:lnTo>
                  <a:lnTo>
                    <a:pt x="507" y="669"/>
                  </a:lnTo>
                  <a:lnTo>
                    <a:pt x="497" y="630"/>
                  </a:lnTo>
                  <a:lnTo>
                    <a:pt x="491" y="592"/>
                  </a:lnTo>
                  <a:lnTo>
                    <a:pt x="488" y="557"/>
                  </a:lnTo>
                  <a:lnTo>
                    <a:pt x="488" y="526"/>
                  </a:lnTo>
                  <a:lnTo>
                    <a:pt x="490" y="499"/>
                  </a:lnTo>
                  <a:lnTo>
                    <a:pt x="494" y="478"/>
                  </a:lnTo>
                  <a:lnTo>
                    <a:pt x="501" y="433"/>
                  </a:lnTo>
                  <a:lnTo>
                    <a:pt x="505" y="379"/>
                  </a:lnTo>
                  <a:lnTo>
                    <a:pt x="508" y="334"/>
                  </a:lnTo>
                  <a:lnTo>
                    <a:pt x="510" y="3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122"/>
            <p:cNvSpPr>
              <a:spLocks/>
            </p:cNvSpPr>
            <p:nvPr/>
          </p:nvSpPr>
          <p:spPr bwMode="auto">
            <a:xfrm>
              <a:off x="4244" y="1510"/>
              <a:ext cx="568" cy="1017"/>
            </a:xfrm>
            <a:custGeom>
              <a:avLst/>
              <a:gdLst>
                <a:gd name="T0" fmla="*/ 195 w 568"/>
                <a:gd name="T1" fmla="*/ 22 h 1017"/>
                <a:gd name="T2" fmla="*/ 156 w 568"/>
                <a:gd name="T3" fmla="*/ 39 h 1017"/>
                <a:gd name="T4" fmla="*/ 119 w 568"/>
                <a:gd name="T5" fmla="*/ 58 h 1017"/>
                <a:gd name="T6" fmla="*/ 84 w 568"/>
                <a:gd name="T7" fmla="*/ 83 h 1017"/>
                <a:gd name="T8" fmla="*/ 52 w 568"/>
                <a:gd name="T9" fmla="*/ 116 h 1017"/>
                <a:gd name="T10" fmla="*/ 27 w 568"/>
                <a:gd name="T11" fmla="*/ 161 h 1017"/>
                <a:gd name="T12" fmla="*/ 9 w 568"/>
                <a:gd name="T13" fmla="*/ 217 h 1017"/>
                <a:gd name="T14" fmla="*/ 0 w 568"/>
                <a:gd name="T15" fmla="*/ 289 h 1017"/>
                <a:gd name="T16" fmla="*/ 7 w 568"/>
                <a:gd name="T17" fmla="*/ 413 h 1017"/>
                <a:gd name="T18" fmla="*/ 46 w 568"/>
                <a:gd name="T19" fmla="*/ 544 h 1017"/>
                <a:gd name="T20" fmla="*/ 100 w 568"/>
                <a:gd name="T21" fmla="*/ 631 h 1017"/>
                <a:gd name="T22" fmla="*/ 155 w 568"/>
                <a:gd name="T23" fmla="*/ 671 h 1017"/>
                <a:gd name="T24" fmla="*/ 177 w 568"/>
                <a:gd name="T25" fmla="*/ 674 h 1017"/>
                <a:gd name="T26" fmla="*/ 180 w 568"/>
                <a:gd name="T27" fmla="*/ 674 h 1017"/>
                <a:gd name="T28" fmla="*/ 192 w 568"/>
                <a:gd name="T29" fmla="*/ 678 h 1017"/>
                <a:gd name="T30" fmla="*/ 214 w 568"/>
                <a:gd name="T31" fmla="*/ 690 h 1017"/>
                <a:gd name="T32" fmla="*/ 233 w 568"/>
                <a:gd name="T33" fmla="*/ 714 h 1017"/>
                <a:gd name="T34" fmla="*/ 236 w 568"/>
                <a:gd name="T35" fmla="*/ 754 h 1017"/>
                <a:gd name="T36" fmla="*/ 210 w 568"/>
                <a:gd name="T37" fmla="*/ 814 h 1017"/>
                <a:gd name="T38" fmla="*/ 173 w 568"/>
                <a:gd name="T39" fmla="*/ 880 h 1017"/>
                <a:gd name="T40" fmla="*/ 153 w 568"/>
                <a:gd name="T41" fmla="*/ 939 h 1017"/>
                <a:gd name="T42" fmla="*/ 175 w 568"/>
                <a:gd name="T43" fmla="*/ 985 h 1017"/>
                <a:gd name="T44" fmla="*/ 228 w 568"/>
                <a:gd name="T45" fmla="*/ 1008 h 1017"/>
                <a:gd name="T46" fmla="*/ 267 w 568"/>
                <a:gd name="T47" fmla="*/ 1016 h 1017"/>
                <a:gd name="T48" fmla="*/ 301 w 568"/>
                <a:gd name="T49" fmla="*/ 1017 h 1017"/>
                <a:gd name="T50" fmla="*/ 334 w 568"/>
                <a:gd name="T51" fmla="*/ 1013 h 1017"/>
                <a:gd name="T52" fmla="*/ 366 w 568"/>
                <a:gd name="T53" fmla="*/ 1003 h 1017"/>
                <a:gd name="T54" fmla="*/ 397 w 568"/>
                <a:gd name="T55" fmla="*/ 988 h 1017"/>
                <a:gd name="T56" fmla="*/ 429 w 568"/>
                <a:gd name="T57" fmla="*/ 967 h 1017"/>
                <a:gd name="T58" fmla="*/ 463 w 568"/>
                <a:gd name="T59" fmla="*/ 939 h 1017"/>
                <a:gd name="T60" fmla="*/ 513 w 568"/>
                <a:gd name="T61" fmla="*/ 894 h 1017"/>
                <a:gd name="T62" fmla="*/ 556 w 568"/>
                <a:gd name="T63" fmla="*/ 851 h 1017"/>
                <a:gd name="T64" fmla="*/ 568 w 568"/>
                <a:gd name="T65" fmla="*/ 816 h 1017"/>
                <a:gd name="T66" fmla="*/ 551 w 568"/>
                <a:gd name="T67" fmla="*/ 773 h 1017"/>
                <a:gd name="T68" fmla="*/ 532 w 568"/>
                <a:gd name="T69" fmla="*/ 740 h 1017"/>
                <a:gd name="T70" fmla="*/ 528 w 568"/>
                <a:gd name="T71" fmla="*/ 734 h 1017"/>
                <a:gd name="T72" fmla="*/ 505 w 568"/>
                <a:gd name="T73" fmla="*/ 693 h 1017"/>
                <a:gd name="T74" fmla="*/ 480 w 568"/>
                <a:gd name="T75" fmla="*/ 616 h 1017"/>
                <a:gd name="T76" fmla="*/ 471 w 568"/>
                <a:gd name="T77" fmla="*/ 545 h 1017"/>
                <a:gd name="T78" fmla="*/ 474 w 568"/>
                <a:gd name="T79" fmla="*/ 488 h 1017"/>
                <a:gd name="T80" fmla="*/ 483 w 568"/>
                <a:gd name="T81" fmla="*/ 423 h 1017"/>
                <a:gd name="T82" fmla="*/ 491 w 568"/>
                <a:gd name="T83" fmla="*/ 328 h 1017"/>
                <a:gd name="T84" fmla="*/ 492 w 568"/>
                <a:gd name="T85" fmla="*/ 309 h 1017"/>
                <a:gd name="T86" fmla="*/ 492 w 568"/>
                <a:gd name="T87" fmla="*/ 309 h 1017"/>
                <a:gd name="T88" fmla="*/ 491 w 568"/>
                <a:gd name="T89" fmla="*/ 302 h 1017"/>
                <a:gd name="T90" fmla="*/ 483 w 568"/>
                <a:gd name="T91" fmla="*/ 260 h 1017"/>
                <a:gd name="T92" fmla="*/ 460 w 568"/>
                <a:gd name="T93" fmla="*/ 193 h 1017"/>
                <a:gd name="T94" fmla="*/ 418 w 568"/>
                <a:gd name="T95" fmla="*/ 123 h 1017"/>
                <a:gd name="T96" fmla="*/ 363 w 568"/>
                <a:gd name="T97" fmla="*/ 71 h 1017"/>
                <a:gd name="T98" fmla="*/ 326 w 568"/>
                <a:gd name="T99" fmla="*/ 31 h 1017"/>
                <a:gd name="T100" fmla="*/ 292 w 568"/>
                <a:gd name="T101" fmla="*/ 6 h 1017"/>
                <a:gd name="T102" fmla="*/ 245 w 568"/>
                <a:gd name="T103" fmla="*/ 3 h 10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8" h="1017">
                  <a:moveTo>
                    <a:pt x="213" y="14"/>
                  </a:moveTo>
                  <a:lnTo>
                    <a:pt x="195" y="22"/>
                  </a:lnTo>
                  <a:lnTo>
                    <a:pt x="176" y="30"/>
                  </a:lnTo>
                  <a:lnTo>
                    <a:pt x="156" y="39"/>
                  </a:lnTo>
                  <a:lnTo>
                    <a:pt x="138" y="48"/>
                  </a:lnTo>
                  <a:lnTo>
                    <a:pt x="119" y="58"/>
                  </a:lnTo>
                  <a:lnTo>
                    <a:pt x="102" y="71"/>
                  </a:lnTo>
                  <a:lnTo>
                    <a:pt x="84" y="83"/>
                  </a:lnTo>
                  <a:lnTo>
                    <a:pt x="67" y="99"/>
                  </a:lnTo>
                  <a:lnTo>
                    <a:pt x="52" y="116"/>
                  </a:lnTo>
                  <a:lnTo>
                    <a:pt x="39" y="137"/>
                  </a:lnTo>
                  <a:lnTo>
                    <a:pt x="27" y="161"/>
                  </a:lnTo>
                  <a:lnTo>
                    <a:pt x="17" y="187"/>
                  </a:lnTo>
                  <a:lnTo>
                    <a:pt x="9" y="217"/>
                  </a:lnTo>
                  <a:lnTo>
                    <a:pt x="3" y="251"/>
                  </a:lnTo>
                  <a:lnTo>
                    <a:pt x="0" y="289"/>
                  </a:lnTo>
                  <a:lnTo>
                    <a:pt x="0" y="331"/>
                  </a:lnTo>
                  <a:lnTo>
                    <a:pt x="7" y="413"/>
                  </a:lnTo>
                  <a:lnTo>
                    <a:pt x="23" y="485"/>
                  </a:lnTo>
                  <a:lnTo>
                    <a:pt x="46" y="544"/>
                  </a:lnTo>
                  <a:lnTo>
                    <a:pt x="72" y="593"/>
                  </a:lnTo>
                  <a:lnTo>
                    <a:pt x="100" y="631"/>
                  </a:lnTo>
                  <a:lnTo>
                    <a:pt x="129" y="656"/>
                  </a:lnTo>
                  <a:lnTo>
                    <a:pt x="155" y="671"/>
                  </a:lnTo>
                  <a:lnTo>
                    <a:pt x="176" y="674"/>
                  </a:lnTo>
                  <a:lnTo>
                    <a:pt x="177" y="674"/>
                  </a:lnTo>
                  <a:lnTo>
                    <a:pt x="178" y="674"/>
                  </a:lnTo>
                  <a:lnTo>
                    <a:pt x="180" y="674"/>
                  </a:lnTo>
                  <a:lnTo>
                    <a:pt x="184" y="676"/>
                  </a:lnTo>
                  <a:lnTo>
                    <a:pt x="192" y="678"/>
                  </a:lnTo>
                  <a:lnTo>
                    <a:pt x="203" y="682"/>
                  </a:lnTo>
                  <a:lnTo>
                    <a:pt x="214" y="690"/>
                  </a:lnTo>
                  <a:lnTo>
                    <a:pt x="225" y="701"/>
                  </a:lnTo>
                  <a:lnTo>
                    <a:pt x="233" y="714"/>
                  </a:lnTo>
                  <a:lnTo>
                    <a:pt x="237" y="732"/>
                  </a:lnTo>
                  <a:lnTo>
                    <a:pt x="236" y="754"/>
                  </a:lnTo>
                  <a:lnTo>
                    <a:pt x="227" y="781"/>
                  </a:lnTo>
                  <a:lnTo>
                    <a:pt x="210" y="814"/>
                  </a:lnTo>
                  <a:lnTo>
                    <a:pt x="192" y="848"/>
                  </a:lnTo>
                  <a:lnTo>
                    <a:pt x="173" y="880"/>
                  </a:lnTo>
                  <a:lnTo>
                    <a:pt x="160" y="911"/>
                  </a:lnTo>
                  <a:lnTo>
                    <a:pt x="153" y="939"/>
                  </a:lnTo>
                  <a:lnTo>
                    <a:pt x="157" y="964"/>
                  </a:lnTo>
                  <a:lnTo>
                    <a:pt x="175" y="985"/>
                  </a:lnTo>
                  <a:lnTo>
                    <a:pt x="208" y="1001"/>
                  </a:lnTo>
                  <a:lnTo>
                    <a:pt x="228" y="1008"/>
                  </a:lnTo>
                  <a:lnTo>
                    <a:pt x="248" y="1012"/>
                  </a:lnTo>
                  <a:lnTo>
                    <a:pt x="267" y="1016"/>
                  </a:lnTo>
                  <a:lnTo>
                    <a:pt x="284" y="1017"/>
                  </a:lnTo>
                  <a:lnTo>
                    <a:pt x="301" y="1017"/>
                  </a:lnTo>
                  <a:lnTo>
                    <a:pt x="318" y="1016"/>
                  </a:lnTo>
                  <a:lnTo>
                    <a:pt x="334" y="1013"/>
                  </a:lnTo>
                  <a:lnTo>
                    <a:pt x="350" y="1009"/>
                  </a:lnTo>
                  <a:lnTo>
                    <a:pt x="366" y="1003"/>
                  </a:lnTo>
                  <a:lnTo>
                    <a:pt x="381" y="996"/>
                  </a:lnTo>
                  <a:lnTo>
                    <a:pt x="397" y="988"/>
                  </a:lnTo>
                  <a:lnTo>
                    <a:pt x="413" y="978"/>
                  </a:lnTo>
                  <a:lnTo>
                    <a:pt x="429" y="967"/>
                  </a:lnTo>
                  <a:lnTo>
                    <a:pt x="446" y="953"/>
                  </a:lnTo>
                  <a:lnTo>
                    <a:pt x="463" y="939"/>
                  </a:lnTo>
                  <a:lnTo>
                    <a:pt x="482" y="923"/>
                  </a:lnTo>
                  <a:lnTo>
                    <a:pt x="513" y="894"/>
                  </a:lnTo>
                  <a:lnTo>
                    <a:pt x="539" y="871"/>
                  </a:lnTo>
                  <a:lnTo>
                    <a:pt x="556" y="851"/>
                  </a:lnTo>
                  <a:lnTo>
                    <a:pt x="566" y="834"/>
                  </a:lnTo>
                  <a:lnTo>
                    <a:pt x="568" y="816"/>
                  </a:lnTo>
                  <a:lnTo>
                    <a:pt x="563" y="797"/>
                  </a:lnTo>
                  <a:lnTo>
                    <a:pt x="551" y="773"/>
                  </a:lnTo>
                  <a:lnTo>
                    <a:pt x="533" y="742"/>
                  </a:lnTo>
                  <a:lnTo>
                    <a:pt x="532" y="740"/>
                  </a:lnTo>
                  <a:lnTo>
                    <a:pt x="529" y="736"/>
                  </a:lnTo>
                  <a:lnTo>
                    <a:pt x="528" y="734"/>
                  </a:lnTo>
                  <a:lnTo>
                    <a:pt x="526" y="730"/>
                  </a:lnTo>
                  <a:lnTo>
                    <a:pt x="505" y="693"/>
                  </a:lnTo>
                  <a:lnTo>
                    <a:pt x="491" y="654"/>
                  </a:lnTo>
                  <a:lnTo>
                    <a:pt x="480" y="616"/>
                  </a:lnTo>
                  <a:lnTo>
                    <a:pt x="475" y="580"/>
                  </a:lnTo>
                  <a:lnTo>
                    <a:pt x="471" y="545"/>
                  </a:lnTo>
                  <a:lnTo>
                    <a:pt x="471" y="515"/>
                  </a:lnTo>
                  <a:lnTo>
                    <a:pt x="474" y="488"/>
                  </a:lnTo>
                  <a:lnTo>
                    <a:pt x="477" y="468"/>
                  </a:lnTo>
                  <a:lnTo>
                    <a:pt x="483" y="423"/>
                  </a:lnTo>
                  <a:lnTo>
                    <a:pt x="487" y="371"/>
                  </a:lnTo>
                  <a:lnTo>
                    <a:pt x="491" y="328"/>
                  </a:lnTo>
                  <a:lnTo>
                    <a:pt x="492" y="309"/>
                  </a:lnTo>
                  <a:lnTo>
                    <a:pt x="491" y="302"/>
                  </a:lnTo>
                  <a:lnTo>
                    <a:pt x="488" y="285"/>
                  </a:lnTo>
                  <a:lnTo>
                    <a:pt x="483" y="260"/>
                  </a:lnTo>
                  <a:lnTo>
                    <a:pt x="474" y="228"/>
                  </a:lnTo>
                  <a:lnTo>
                    <a:pt x="460" y="193"/>
                  </a:lnTo>
                  <a:lnTo>
                    <a:pt x="442" y="157"/>
                  </a:lnTo>
                  <a:lnTo>
                    <a:pt x="418" y="123"/>
                  </a:lnTo>
                  <a:lnTo>
                    <a:pt x="387" y="92"/>
                  </a:lnTo>
                  <a:lnTo>
                    <a:pt x="363" y="71"/>
                  </a:lnTo>
                  <a:lnTo>
                    <a:pt x="343" y="50"/>
                  </a:lnTo>
                  <a:lnTo>
                    <a:pt x="326" y="31"/>
                  </a:lnTo>
                  <a:lnTo>
                    <a:pt x="310" y="16"/>
                  </a:lnTo>
                  <a:lnTo>
                    <a:pt x="292" y="6"/>
                  </a:lnTo>
                  <a:lnTo>
                    <a:pt x="272" y="0"/>
                  </a:lnTo>
                  <a:lnTo>
                    <a:pt x="245" y="3"/>
                  </a:lnTo>
                  <a:lnTo>
                    <a:pt x="213" y="14"/>
                  </a:lnTo>
                  <a:close/>
                </a:path>
              </a:pathLst>
            </a:custGeom>
            <a:solidFill>
              <a:srgbClr val="F7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123"/>
            <p:cNvSpPr>
              <a:spLocks/>
            </p:cNvSpPr>
            <p:nvPr/>
          </p:nvSpPr>
          <p:spPr bwMode="auto">
            <a:xfrm>
              <a:off x="4254" y="1520"/>
              <a:ext cx="547" cy="994"/>
            </a:xfrm>
            <a:custGeom>
              <a:avLst/>
              <a:gdLst>
                <a:gd name="T0" fmla="*/ 190 w 547"/>
                <a:gd name="T1" fmla="*/ 21 h 994"/>
                <a:gd name="T2" fmla="*/ 152 w 547"/>
                <a:gd name="T3" fmla="*/ 37 h 994"/>
                <a:gd name="T4" fmla="*/ 114 w 547"/>
                <a:gd name="T5" fmla="*/ 56 h 994"/>
                <a:gd name="T6" fmla="*/ 81 w 547"/>
                <a:gd name="T7" fmla="*/ 80 h 994"/>
                <a:gd name="T8" fmla="*/ 50 w 547"/>
                <a:gd name="T9" fmla="*/ 113 h 994"/>
                <a:gd name="T10" fmla="*/ 26 w 547"/>
                <a:gd name="T11" fmla="*/ 155 h 994"/>
                <a:gd name="T12" fmla="*/ 9 w 547"/>
                <a:gd name="T13" fmla="*/ 210 h 994"/>
                <a:gd name="T14" fmla="*/ 0 w 547"/>
                <a:gd name="T15" fmla="*/ 281 h 994"/>
                <a:gd name="T16" fmla="*/ 7 w 547"/>
                <a:gd name="T17" fmla="*/ 401 h 994"/>
                <a:gd name="T18" fmla="*/ 46 w 547"/>
                <a:gd name="T19" fmla="*/ 523 h 994"/>
                <a:gd name="T20" fmla="*/ 102 w 547"/>
                <a:gd name="T21" fmla="*/ 603 h 994"/>
                <a:gd name="T22" fmla="*/ 154 w 547"/>
                <a:gd name="T23" fmla="*/ 647 h 994"/>
                <a:gd name="T24" fmla="*/ 175 w 547"/>
                <a:gd name="T25" fmla="*/ 659 h 994"/>
                <a:gd name="T26" fmla="*/ 179 w 547"/>
                <a:gd name="T27" fmla="*/ 659 h 994"/>
                <a:gd name="T28" fmla="*/ 190 w 547"/>
                <a:gd name="T29" fmla="*/ 662 h 994"/>
                <a:gd name="T30" fmla="*/ 211 w 547"/>
                <a:gd name="T31" fmla="*/ 674 h 994"/>
                <a:gd name="T32" fmla="*/ 230 w 547"/>
                <a:gd name="T33" fmla="*/ 696 h 994"/>
                <a:gd name="T34" fmla="*/ 233 w 547"/>
                <a:gd name="T35" fmla="*/ 736 h 994"/>
                <a:gd name="T36" fmla="*/ 209 w 547"/>
                <a:gd name="T37" fmla="*/ 796 h 994"/>
                <a:gd name="T38" fmla="*/ 174 w 547"/>
                <a:gd name="T39" fmla="*/ 861 h 994"/>
                <a:gd name="T40" fmla="*/ 154 w 547"/>
                <a:gd name="T41" fmla="*/ 919 h 994"/>
                <a:gd name="T42" fmla="*/ 174 w 547"/>
                <a:gd name="T43" fmla="*/ 963 h 994"/>
                <a:gd name="T44" fmla="*/ 225 w 547"/>
                <a:gd name="T45" fmla="*/ 985 h 994"/>
                <a:gd name="T46" fmla="*/ 262 w 547"/>
                <a:gd name="T47" fmla="*/ 993 h 994"/>
                <a:gd name="T48" fmla="*/ 295 w 547"/>
                <a:gd name="T49" fmla="*/ 994 h 994"/>
                <a:gd name="T50" fmla="*/ 325 w 547"/>
                <a:gd name="T51" fmla="*/ 991 h 994"/>
                <a:gd name="T52" fmla="*/ 355 w 547"/>
                <a:gd name="T53" fmla="*/ 981 h 994"/>
                <a:gd name="T54" fmla="*/ 385 w 547"/>
                <a:gd name="T55" fmla="*/ 966 h 994"/>
                <a:gd name="T56" fmla="*/ 416 w 547"/>
                <a:gd name="T57" fmla="*/ 944 h 994"/>
                <a:gd name="T58" fmla="*/ 449 w 547"/>
                <a:gd name="T59" fmla="*/ 918 h 994"/>
                <a:gd name="T60" fmla="*/ 497 w 547"/>
                <a:gd name="T61" fmla="*/ 873 h 994"/>
                <a:gd name="T62" fmla="*/ 535 w 547"/>
                <a:gd name="T63" fmla="*/ 832 h 994"/>
                <a:gd name="T64" fmla="*/ 547 w 547"/>
                <a:gd name="T65" fmla="*/ 797 h 994"/>
                <a:gd name="T66" fmla="*/ 531 w 547"/>
                <a:gd name="T67" fmla="*/ 753 h 994"/>
                <a:gd name="T68" fmla="*/ 511 w 547"/>
                <a:gd name="T69" fmla="*/ 722 h 994"/>
                <a:gd name="T70" fmla="*/ 508 w 547"/>
                <a:gd name="T71" fmla="*/ 715 h 994"/>
                <a:gd name="T72" fmla="*/ 486 w 547"/>
                <a:gd name="T73" fmla="*/ 675 h 994"/>
                <a:gd name="T74" fmla="*/ 464 w 547"/>
                <a:gd name="T75" fmla="*/ 601 h 994"/>
                <a:gd name="T76" fmla="*/ 456 w 547"/>
                <a:gd name="T77" fmla="*/ 531 h 994"/>
                <a:gd name="T78" fmla="*/ 458 w 547"/>
                <a:gd name="T79" fmla="*/ 476 h 994"/>
                <a:gd name="T80" fmla="*/ 466 w 547"/>
                <a:gd name="T81" fmla="*/ 413 h 994"/>
                <a:gd name="T82" fmla="*/ 474 w 547"/>
                <a:gd name="T83" fmla="*/ 320 h 994"/>
                <a:gd name="T84" fmla="*/ 475 w 547"/>
                <a:gd name="T85" fmla="*/ 300 h 994"/>
                <a:gd name="T86" fmla="*/ 475 w 547"/>
                <a:gd name="T87" fmla="*/ 300 h 994"/>
                <a:gd name="T88" fmla="*/ 474 w 547"/>
                <a:gd name="T89" fmla="*/ 295 h 994"/>
                <a:gd name="T90" fmla="*/ 466 w 547"/>
                <a:gd name="T91" fmla="*/ 252 h 994"/>
                <a:gd name="T92" fmla="*/ 444 w 547"/>
                <a:gd name="T93" fmla="*/ 187 h 994"/>
                <a:gd name="T94" fmla="*/ 404 w 547"/>
                <a:gd name="T95" fmla="*/ 118 h 994"/>
                <a:gd name="T96" fmla="*/ 353 w 547"/>
                <a:gd name="T97" fmla="*/ 66 h 994"/>
                <a:gd name="T98" fmla="*/ 317 w 547"/>
                <a:gd name="T99" fmla="*/ 29 h 994"/>
                <a:gd name="T100" fmla="*/ 283 w 547"/>
                <a:gd name="T101" fmla="*/ 5 h 994"/>
                <a:gd name="T102" fmla="*/ 239 w 547"/>
                <a:gd name="T103" fmla="*/ 3 h 9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47" h="994">
                  <a:moveTo>
                    <a:pt x="208" y="13"/>
                  </a:moveTo>
                  <a:lnTo>
                    <a:pt x="190" y="21"/>
                  </a:lnTo>
                  <a:lnTo>
                    <a:pt x="170" y="29"/>
                  </a:lnTo>
                  <a:lnTo>
                    <a:pt x="152" y="37"/>
                  </a:lnTo>
                  <a:lnTo>
                    <a:pt x="133" y="46"/>
                  </a:lnTo>
                  <a:lnTo>
                    <a:pt x="114" y="56"/>
                  </a:lnTo>
                  <a:lnTo>
                    <a:pt x="97" y="68"/>
                  </a:lnTo>
                  <a:lnTo>
                    <a:pt x="81" y="80"/>
                  </a:lnTo>
                  <a:lnTo>
                    <a:pt x="65" y="95"/>
                  </a:lnTo>
                  <a:lnTo>
                    <a:pt x="50" y="113"/>
                  </a:lnTo>
                  <a:lnTo>
                    <a:pt x="38" y="133"/>
                  </a:lnTo>
                  <a:lnTo>
                    <a:pt x="26" y="155"/>
                  </a:lnTo>
                  <a:lnTo>
                    <a:pt x="17" y="182"/>
                  </a:lnTo>
                  <a:lnTo>
                    <a:pt x="9" y="210"/>
                  </a:lnTo>
                  <a:lnTo>
                    <a:pt x="4" y="243"/>
                  </a:lnTo>
                  <a:lnTo>
                    <a:pt x="0" y="281"/>
                  </a:lnTo>
                  <a:lnTo>
                    <a:pt x="0" y="322"/>
                  </a:lnTo>
                  <a:lnTo>
                    <a:pt x="7" y="401"/>
                  </a:lnTo>
                  <a:lnTo>
                    <a:pt x="23" y="467"/>
                  </a:lnTo>
                  <a:lnTo>
                    <a:pt x="46" y="523"/>
                  </a:lnTo>
                  <a:lnTo>
                    <a:pt x="73" y="567"/>
                  </a:lnTo>
                  <a:lnTo>
                    <a:pt x="102" y="603"/>
                  </a:lnTo>
                  <a:lnTo>
                    <a:pt x="129" y="629"/>
                  </a:lnTo>
                  <a:lnTo>
                    <a:pt x="154" y="647"/>
                  </a:lnTo>
                  <a:lnTo>
                    <a:pt x="174" y="658"/>
                  </a:lnTo>
                  <a:lnTo>
                    <a:pt x="175" y="659"/>
                  </a:lnTo>
                  <a:lnTo>
                    <a:pt x="177" y="659"/>
                  </a:lnTo>
                  <a:lnTo>
                    <a:pt x="179" y="659"/>
                  </a:lnTo>
                  <a:lnTo>
                    <a:pt x="183" y="660"/>
                  </a:lnTo>
                  <a:lnTo>
                    <a:pt x="190" y="662"/>
                  </a:lnTo>
                  <a:lnTo>
                    <a:pt x="200" y="667"/>
                  </a:lnTo>
                  <a:lnTo>
                    <a:pt x="211" y="674"/>
                  </a:lnTo>
                  <a:lnTo>
                    <a:pt x="222" y="684"/>
                  </a:lnTo>
                  <a:lnTo>
                    <a:pt x="230" y="696"/>
                  </a:lnTo>
                  <a:lnTo>
                    <a:pt x="234" y="715"/>
                  </a:lnTo>
                  <a:lnTo>
                    <a:pt x="233" y="736"/>
                  </a:lnTo>
                  <a:lnTo>
                    <a:pt x="225" y="763"/>
                  </a:lnTo>
                  <a:lnTo>
                    <a:pt x="209" y="796"/>
                  </a:lnTo>
                  <a:lnTo>
                    <a:pt x="191" y="829"/>
                  </a:lnTo>
                  <a:lnTo>
                    <a:pt x="174" y="861"/>
                  </a:lnTo>
                  <a:lnTo>
                    <a:pt x="161" y="890"/>
                  </a:lnTo>
                  <a:lnTo>
                    <a:pt x="154" y="919"/>
                  </a:lnTo>
                  <a:lnTo>
                    <a:pt x="158" y="943"/>
                  </a:lnTo>
                  <a:lnTo>
                    <a:pt x="174" y="963"/>
                  </a:lnTo>
                  <a:lnTo>
                    <a:pt x="206" y="979"/>
                  </a:lnTo>
                  <a:lnTo>
                    <a:pt x="225" y="985"/>
                  </a:lnTo>
                  <a:lnTo>
                    <a:pt x="244" y="990"/>
                  </a:lnTo>
                  <a:lnTo>
                    <a:pt x="262" y="993"/>
                  </a:lnTo>
                  <a:lnTo>
                    <a:pt x="279" y="994"/>
                  </a:lnTo>
                  <a:lnTo>
                    <a:pt x="295" y="994"/>
                  </a:lnTo>
                  <a:lnTo>
                    <a:pt x="311" y="993"/>
                  </a:lnTo>
                  <a:lnTo>
                    <a:pt x="325" y="991"/>
                  </a:lnTo>
                  <a:lnTo>
                    <a:pt x="341" y="986"/>
                  </a:lnTo>
                  <a:lnTo>
                    <a:pt x="355" y="981"/>
                  </a:lnTo>
                  <a:lnTo>
                    <a:pt x="370" y="974"/>
                  </a:lnTo>
                  <a:lnTo>
                    <a:pt x="385" y="966"/>
                  </a:lnTo>
                  <a:lnTo>
                    <a:pt x="401" y="955"/>
                  </a:lnTo>
                  <a:lnTo>
                    <a:pt x="416" y="944"/>
                  </a:lnTo>
                  <a:lnTo>
                    <a:pt x="432" y="932"/>
                  </a:lnTo>
                  <a:lnTo>
                    <a:pt x="449" y="918"/>
                  </a:lnTo>
                  <a:lnTo>
                    <a:pt x="466" y="902"/>
                  </a:lnTo>
                  <a:lnTo>
                    <a:pt x="497" y="873"/>
                  </a:lnTo>
                  <a:lnTo>
                    <a:pt x="519" y="850"/>
                  </a:lnTo>
                  <a:lnTo>
                    <a:pt x="535" y="832"/>
                  </a:lnTo>
                  <a:lnTo>
                    <a:pt x="545" y="814"/>
                  </a:lnTo>
                  <a:lnTo>
                    <a:pt x="547" y="797"/>
                  </a:lnTo>
                  <a:lnTo>
                    <a:pt x="542" y="777"/>
                  </a:lnTo>
                  <a:lnTo>
                    <a:pt x="531" y="753"/>
                  </a:lnTo>
                  <a:lnTo>
                    <a:pt x="513" y="724"/>
                  </a:lnTo>
                  <a:lnTo>
                    <a:pt x="511" y="722"/>
                  </a:lnTo>
                  <a:lnTo>
                    <a:pt x="509" y="718"/>
                  </a:lnTo>
                  <a:lnTo>
                    <a:pt x="508" y="715"/>
                  </a:lnTo>
                  <a:lnTo>
                    <a:pt x="506" y="712"/>
                  </a:lnTo>
                  <a:lnTo>
                    <a:pt x="486" y="675"/>
                  </a:lnTo>
                  <a:lnTo>
                    <a:pt x="473" y="637"/>
                  </a:lnTo>
                  <a:lnTo>
                    <a:pt x="464" y="601"/>
                  </a:lnTo>
                  <a:lnTo>
                    <a:pt x="458" y="564"/>
                  </a:lnTo>
                  <a:lnTo>
                    <a:pt x="456" y="531"/>
                  </a:lnTo>
                  <a:lnTo>
                    <a:pt x="456" y="501"/>
                  </a:lnTo>
                  <a:lnTo>
                    <a:pt x="458" y="476"/>
                  </a:lnTo>
                  <a:lnTo>
                    <a:pt x="460" y="457"/>
                  </a:lnTo>
                  <a:lnTo>
                    <a:pt x="466" y="413"/>
                  </a:lnTo>
                  <a:lnTo>
                    <a:pt x="470" y="362"/>
                  </a:lnTo>
                  <a:lnTo>
                    <a:pt x="474" y="320"/>
                  </a:lnTo>
                  <a:lnTo>
                    <a:pt x="475" y="300"/>
                  </a:lnTo>
                  <a:lnTo>
                    <a:pt x="474" y="295"/>
                  </a:lnTo>
                  <a:lnTo>
                    <a:pt x="472" y="278"/>
                  </a:lnTo>
                  <a:lnTo>
                    <a:pt x="466" y="252"/>
                  </a:lnTo>
                  <a:lnTo>
                    <a:pt x="457" y="222"/>
                  </a:lnTo>
                  <a:lnTo>
                    <a:pt x="444" y="187"/>
                  </a:lnTo>
                  <a:lnTo>
                    <a:pt x="427" y="152"/>
                  </a:lnTo>
                  <a:lnTo>
                    <a:pt x="404" y="118"/>
                  </a:lnTo>
                  <a:lnTo>
                    <a:pt x="376" y="88"/>
                  </a:lnTo>
                  <a:lnTo>
                    <a:pt x="353" y="66"/>
                  </a:lnTo>
                  <a:lnTo>
                    <a:pt x="335" y="47"/>
                  </a:lnTo>
                  <a:lnTo>
                    <a:pt x="317" y="29"/>
                  </a:lnTo>
                  <a:lnTo>
                    <a:pt x="301" y="14"/>
                  </a:lnTo>
                  <a:lnTo>
                    <a:pt x="283" y="5"/>
                  </a:lnTo>
                  <a:lnTo>
                    <a:pt x="264" y="0"/>
                  </a:lnTo>
                  <a:lnTo>
                    <a:pt x="239" y="3"/>
                  </a:lnTo>
                  <a:lnTo>
                    <a:pt x="208" y="13"/>
                  </a:lnTo>
                  <a:close/>
                </a:path>
              </a:pathLst>
            </a:custGeom>
            <a:solidFill>
              <a:srgbClr val="EDD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124"/>
            <p:cNvSpPr>
              <a:spLocks/>
            </p:cNvSpPr>
            <p:nvPr/>
          </p:nvSpPr>
          <p:spPr bwMode="auto">
            <a:xfrm>
              <a:off x="4265" y="1537"/>
              <a:ext cx="524" cy="973"/>
            </a:xfrm>
            <a:custGeom>
              <a:avLst/>
              <a:gdLst>
                <a:gd name="T0" fmla="*/ 183 w 524"/>
                <a:gd name="T1" fmla="*/ 20 h 973"/>
                <a:gd name="T2" fmla="*/ 146 w 524"/>
                <a:gd name="T3" fmla="*/ 36 h 973"/>
                <a:gd name="T4" fmla="*/ 110 w 524"/>
                <a:gd name="T5" fmla="*/ 54 h 973"/>
                <a:gd name="T6" fmla="*/ 77 w 524"/>
                <a:gd name="T7" fmla="*/ 78 h 973"/>
                <a:gd name="T8" fmla="*/ 47 w 524"/>
                <a:gd name="T9" fmla="*/ 110 h 973"/>
                <a:gd name="T10" fmla="*/ 25 w 524"/>
                <a:gd name="T11" fmla="*/ 151 h 973"/>
                <a:gd name="T12" fmla="*/ 8 w 524"/>
                <a:gd name="T13" fmla="*/ 205 h 973"/>
                <a:gd name="T14" fmla="*/ 0 w 524"/>
                <a:gd name="T15" fmla="*/ 273 h 973"/>
                <a:gd name="T16" fmla="*/ 6 w 524"/>
                <a:gd name="T17" fmla="*/ 391 h 973"/>
                <a:gd name="T18" fmla="*/ 44 w 524"/>
                <a:gd name="T19" fmla="*/ 509 h 973"/>
                <a:gd name="T20" fmla="*/ 99 w 524"/>
                <a:gd name="T21" fmla="*/ 588 h 973"/>
                <a:gd name="T22" fmla="*/ 151 w 524"/>
                <a:gd name="T23" fmla="*/ 633 h 973"/>
                <a:gd name="T24" fmla="*/ 173 w 524"/>
                <a:gd name="T25" fmla="*/ 644 h 973"/>
                <a:gd name="T26" fmla="*/ 178 w 524"/>
                <a:gd name="T27" fmla="*/ 644 h 973"/>
                <a:gd name="T28" fmla="*/ 188 w 524"/>
                <a:gd name="T29" fmla="*/ 646 h 973"/>
                <a:gd name="T30" fmla="*/ 207 w 524"/>
                <a:gd name="T31" fmla="*/ 657 h 973"/>
                <a:gd name="T32" fmla="*/ 225 w 524"/>
                <a:gd name="T33" fmla="*/ 679 h 973"/>
                <a:gd name="T34" fmla="*/ 229 w 524"/>
                <a:gd name="T35" fmla="*/ 718 h 973"/>
                <a:gd name="T36" fmla="*/ 206 w 524"/>
                <a:gd name="T37" fmla="*/ 778 h 973"/>
                <a:gd name="T38" fmla="*/ 173 w 524"/>
                <a:gd name="T39" fmla="*/ 840 h 973"/>
                <a:gd name="T40" fmla="*/ 155 w 524"/>
                <a:gd name="T41" fmla="*/ 897 h 973"/>
                <a:gd name="T42" fmla="*/ 174 w 524"/>
                <a:gd name="T43" fmla="*/ 942 h 973"/>
                <a:gd name="T44" fmla="*/ 222 w 524"/>
                <a:gd name="T45" fmla="*/ 964 h 973"/>
                <a:gd name="T46" fmla="*/ 256 w 524"/>
                <a:gd name="T47" fmla="*/ 970 h 973"/>
                <a:gd name="T48" fmla="*/ 287 w 524"/>
                <a:gd name="T49" fmla="*/ 973 h 973"/>
                <a:gd name="T50" fmla="*/ 317 w 524"/>
                <a:gd name="T51" fmla="*/ 969 h 973"/>
                <a:gd name="T52" fmla="*/ 344 w 524"/>
                <a:gd name="T53" fmla="*/ 959 h 973"/>
                <a:gd name="T54" fmla="*/ 373 w 524"/>
                <a:gd name="T55" fmla="*/ 944 h 973"/>
                <a:gd name="T56" fmla="*/ 401 w 524"/>
                <a:gd name="T57" fmla="*/ 924 h 973"/>
                <a:gd name="T58" fmla="*/ 432 w 524"/>
                <a:gd name="T59" fmla="*/ 897 h 973"/>
                <a:gd name="T60" fmla="*/ 476 w 524"/>
                <a:gd name="T61" fmla="*/ 854 h 973"/>
                <a:gd name="T62" fmla="*/ 514 w 524"/>
                <a:gd name="T63" fmla="*/ 813 h 973"/>
                <a:gd name="T64" fmla="*/ 524 w 524"/>
                <a:gd name="T65" fmla="*/ 779 h 973"/>
                <a:gd name="T66" fmla="*/ 510 w 524"/>
                <a:gd name="T67" fmla="*/ 735 h 973"/>
                <a:gd name="T68" fmla="*/ 491 w 524"/>
                <a:gd name="T69" fmla="*/ 703 h 973"/>
                <a:gd name="T70" fmla="*/ 488 w 524"/>
                <a:gd name="T71" fmla="*/ 698 h 973"/>
                <a:gd name="T72" fmla="*/ 467 w 524"/>
                <a:gd name="T73" fmla="*/ 658 h 973"/>
                <a:gd name="T74" fmla="*/ 446 w 524"/>
                <a:gd name="T75" fmla="*/ 586 h 973"/>
                <a:gd name="T76" fmla="*/ 439 w 524"/>
                <a:gd name="T77" fmla="*/ 518 h 973"/>
                <a:gd name="T78" fmla="*/ 441 w 524"/>
                <a:gd name="T79" fmla="*/ 465 h 973"/>
                <a:gd name="T80" fmla="*/ 449 w 524"/>
                <a:gd name="T81" fmla="*/ 403 h 973"/>
                <a:gd name="T82" fmla="*/ 456 w 524"/>
                <a:gd name="T83" fmla="*/ 312 h 973"/>
                <a:gd name="T84" fmla="*/ 457 w 524"/>
                <a:gd name="T85" fmla="*/ 293 h 973"/>
                <a:gd name="T86" fmla="*/ 457 w 524"/>
                <a:gd name="T87" fmla="*/ 293 h 973"/>
                <a:gd name="T88" fmla="*/ 456 w 524"/>
                <a:gd name="T89" fmla="*/ 287 h 973"/>
                <a:gd name="T90" fmla="*/ 449 w 524"/>
                <a:gd name="T91" fmla="*/ 246 h 973"/>
                <a:gd name="T92" fmla="*/ 429 w 524"/>
                <a:gd name="T93" fmla="*/ 182 h 973"/>
                <a:gd name="T94" fmla="*/ 391 w 524"/>
                <a:gd name="T95" fmla="*/ 114 h 973"/>
                <a:gd name="T96" fmla="*/ 342 w 524"/>
                <a:gd name="T97" fmla="*/ 64 h 973"/>
                <a:gd name="T98" fmla="*/ 308 w 524"/>
                <a:gd name="T99" fmla="*/ 28 h 973"/>
                <a:gd name="T100" fmla="*/ 275 w 524"/>
                <a:gd name="T101" fmla="*/ 4 h 973"/>
                <a:gd name="T102" fmla="*/ 231 w 524"/>
                <a:gd name="T103" fmla="*/ 3 h 97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24" h="973">
                  <a:moveTo>
                    <a:pt x="201" y="12"/>
                  </a:moveTo>
                  <a:lnTo>
                    <a:pt x="183" y="20"/>
                  </a:lnTo>
                  <a:lnTo>
                    <a:pt x="164" y="28"/>
                  </a:lnTo>
                  <a:lnTo>
                    <a:pt x="146" y="36"/>
                  </a:lnTo>
                  <a:lnTo>
                    <a:pt x="127" y="44"/>
                  </a:lnTo>
                  <a:lnTo>
                    <a:pt x="110" y="54"/>
                  </a:lnTo>
                  <a:lnTo>
                    <a:pt x="93" y="65"/>
                  </a:lnTo>
                  <a:lnTo>
                    <a:pt x="77" y="78"/>
                  </a:lnTo>
                  <a:lnTo>
                    <a:pt x="61" y="93"/>
                  </a:lnTo>
                  <a:lnTo>
                    <a:pt x="47" y="110"/>
                  </a:lnTo>
                  <a:lnTo>
                    <a:pt x="35" y="129"/>
                  </a:lnTo>
                  <a:lnTo>
                    <a:pt x="25" y="151"/>
                  </a:lnTo>
                  <a:lnTo>
                    <a:pt x="15" y="176"/>
                  </a:lnTo>
                  <a:lnTo>
                    <a:pt x="8" y="205"/>
                  </a:lnTo>
                  <a:lnTo>
                    <a:pt x="3" y="238"/>
                  </a:lnTo>
                  <a:lnTo>
                    <a:pt x="0" y="273"/>
                  </a:lnTo>
                  <a:lnTo>
                    <a:pt x="0" y="314"/>
                  </a:lnTo>
                  <a:lnTo>
                    <a:pt x="6" y="391"/>
                  </a:lnTo>
                  <a:lnTo>
                    <a:pt x="22" y="456"/>
                  </a:lnTo>
                  <a:lnTo>
                    <a:pt x="44" y="509"/>
                  </a:lnTo>
                  <a:lnTo>
                    <a:pt x="71" y="554"/>
                  </a:lnTo>
                  <a:lnTo>
                    <a:pt x="99" y="588"/>
                  </a:lnTo>
                  <a:lnTo>
                    <a:pt x="127" y="614"/>
                  </a:lnTo>
                  <a:lnTo>
                    <a:pt x="151" y="633"/>
                  </a:lnTo>
                  <a:lnTo>
                    <a:pt x="171" y="643"/>
                  </a:lnTo>
                  <a:lnTo>
                    <a:pt x="173" y="644"/>
                  </a:lnTo>
                  <a:lnTo>
                    <a:pt x="175" y="644"/>
                  </a:lnTo>
                  <a:lnTo>
                    <a:pt x="178" y="644"/>
                  </a:lnTo>
                  <a:lnTo>
                    <a:pt x="181" y="644"/>
                  </a:lnTo>
                  <a:lnTo>
                    <a:pt x="188" y="646"/>
                  </a:lnTo>
                  <a:lnTo>
                    <a:pt x="197" y="650"/>
                  </a:lnTo>
                  <a:lnTo>
                    <a:pt x="207" y="657"/>
                  </a:lnTo>
                  <a:lnTo>
                    <a:pt x="217" y="667"/>
                  </a:lnTo>
                  <a:lnTo>
                    <a:pt x="225" y="679"/>
                  </a:lnTo>
                  <a:lnTo>
                    <a:pt x="230" y="697"/>
                  </a:lnTo>
                  <a:lnTo>
                    <a:pt x="229" y="718"/>
                  </a:lnTo>
                  <a:lnTo>
                    <a:pt x="221" y="744"/>
                  </a:lnTo>
                  <a:lnTo>
                    <a:pt x="206" y="778"/>
                  </a:lnTo>
                  <a:lnTo>
                    <a:pt x="189" y="810"/>
                  </a:lnTo>
                  <a:lnTo>
                    <a:pt x="173" y="840"/>
                  </a:lnTo>
                  <a:lnTo>
                    <a:pt x="160" y="870"/>
                  </a:lnTo>
                  <a:lnTo>
                    <a:pt x="155" y="897"/>
                  </a:lnTo>
                  <a:lnTo>
                    <a:pt x="158" y="921"/>
                  </a:lnTo>
                  <a:lnTo>
                    <a:pt x="174" y="942"/>
                  </a:lnTo>
                  <a:lnTo>
                    <a:pt x="204" y="958"/>
                  </a:lnTo>
                  <a:lnTo>
                    <a:pt x="222" y="964"/>
                  </a:lnTo>
                  <a:lnTo>
                    <a:pt x="240" y="968"/>
                  </a:lnTo>
                  <a:lnTo>
                    <a:pt x="256" y="970"/>
                  </a:lnTo>
                  <a:lnTo>
                    <a:pt x="272" y="973"/>
                  </a:lnTo>
                  <a:lnTo>
                    <a:pt x="287" y="973"/>
                  </a:lnTo>
                  <a:lnTo>
                    <a:pt x="302" y="972"/>
                  </a:lnTo>
                  <a:lnTo>
                    <a:pt x="317" y="969"/>
                  </a:lnTo>
                  <a:lnTo>
                    <a:pt x="330" y="965"/>
                  </a:lnTo>
                  <a:lnTo>
                    <a:pt x="344" y="959"/>
                  </a:lnTo>
                  <a:lnTo>
                    <a:pt x="358" y="952"/>
                  </a:lnTo>
                  <a:lnTo>
                    <a:pt x="373" y="944"/>
                  </a:lnTo>
                  <a:lnTo>
                    <a:pt x="386" y="935"/>
                  </a:lnTo>
                  <a:lnTo>
                    <a:pt x="401" y="924"/>
                  </a:lnTo>
                  <a:lnTo>
                    <a:pt x="416" y="911"/>
                  </a:lnTo>
                  <a:lnTo>
                    <a:pt x="432" y="897"/>
                  </a:lnTo>
                  <a:lnTo>
                    <a:pt x="448" y="883"/>
                  </a:lnTo>
                  <a:lnTo>
                    <a:pt x="476" y="854"/>
                  </a:lnTo>
                  <a:lnTo>
                    <a:pt x="499" y="832"/>
                  </a:lnTo>
                  <a:lnTo>
                    <a:pt x="514" y="813"/>
                  </a:lnTo>
                  <a:lnTo>
                    <a:pt x="522" y="796"/>
                  </a:lnTo>
                  <a:lnTo>
                    <a:pt x="524" y="779"/>
                  </a:lnTo>
                  <a:lnTo>
                    <a:pt x="520" y="759"/>
                  </a:lnTo>
                  <a:lnTo>
                    <a:pt x="510" y="735"/>
                  </a:lnTo>
                  <a:lnTo>
                    <a:pt x="492" y="706"/>
                  </a:lnTo>
                  <a:lnTo>
                    <a:pt x="491" y="703"/>
                  </a:lnTo>
                  <a:lnTo>
                    <a:pt x="489" y="700"/>
                  </a:lnTo>
                  <a:lnTo>
                    <a:pt x="488" y="698"/>
                  </a:lnTo>
                  <a:lnTo>
                    <a:pt x="486" y="694"/>
                  </a:lnTo>
                  <a:lnTo>
                    <a:pt x="467" y="658"/>
                  </a:lnTo>
                  <a:lnTo>
                    <a:pt x="455" y="621"/>
                  </a:lnTo>
                  <a:lnTo>
                    <a:pt x="446" y="586"/>
                  </a:lnTo>
                  <a:lnTo>
                    <a:pt x="441" y="550"/>
                  </a:lnTo>
                  <a:lnTo>
                    <a:pt x="439" y="518"/>
                  </a:lnTo>
                  <a:lnTo>
                    <a:pt x="439" y="489"/>
                  </a:lnTo>
                  <a:lnTo>
                    <a:pt x="441" y="465"/>
                  </a:lnTo>
                  <a:lnTo>
                    <a:pt x="443" y="445"/>
                  </a:lnTo>
                  <a:lnTo>
                    <a:pt x="449" y="403"/>
                  </a:lnTo>
                  <a:lnTo>
                    <a:pt x="453" y="353"/>
                  </a:lnTo>
                  <a:lnTo>
                    <a:pt x="456" y="312"/>
                  </a:lnTo>
                  <a:lnTo>
                    <a:pt x="457" y="293"/>
                  </a:lnTo>
                  <a:lnTo>
                    <a:pt x="456" y="287"/>
                  </a:lnTo>
                  <a:lnTo>
                    <a:pt x="454" y="270"/>
                  </a:lnTo>
                  <a:lnTo>
                    <a:pt x="449" y="246"/>
                  </a:lnTo>
                  <a:lnTo>
                    <a:pt x="440" y="215"/>
                  </a:lnTo>
                  <a:lnTo>
                    <a:pt x="429" y="182"/>
                  </a:lnTo>
                  <a:lnTo>
                    <a:pt x="411" y="148"/>
                  </a:lnTo>
                  <a:lnTo>
                    <a:pt x="391" y="114"/>
                  </a:lnTo>
                  <a:lnTo>
                    <a:pt x="364" y="85"/>
                  </a:lnTo>
                  <a:lnTo>
                    <a:pt x="342" y="64"/>
                  </a:lnTo>
                  <a:lnTo>
                    <a:pt x="324" y="45"/>
                  </a:lnTo>
                  <a:lnTo>
                    <a:pt x="308" y="28"/>
                  </a:lnTo>
                  <a:lnTo>
                    <a:pt x="292" y="14"/>
                  </a:lnTo>
                  <a:lnTo>
                    <a:pt x="275" y="4"/>
                  </a:lnTo>
                  <a:lnTo>
                    <a:pt x="255" y="0"/>
                  </a:lnTo>
                  <a:lnTo>
                    <a:pt x="231" y="3"/>
                  </a:lnTo>
                  <a:lnTo>
                    <a:pt x="201" y="12"/>
                  </a:lnTo>
                  <a:close/>
                </a:path>
              </a:pathLst>
            </a:custGeom>
            <a:solidFill>
              <a:srgbClr val="E5C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125"/>
            <p:cNvSpPr>
              <a:spLocks/>
            </p:cNvSpPr>
            <p:nvPr/>
          </p:nvSpPr>
          <p:spPr bwMode="auto">
            <a:xfrm>
              <a:off x="4275" y="1549"/>
              <a:ext cx="503" cy="953"/>
            </a:xfrm>
            <a:custGeom>
              <a:avLst/>
              <a:gdLst>
                <a:gd name="T0" fmla="*/ 178 w 503"/>
                <a:gd name="T1" fmla="*/ 19 h 953"/>
                <a:gd name="T2" fmla="*/ 141 w 503"/>
                <a:gd name="T3" fmla="*/ 35 h 953"/>
                <a:gd name="T4" fmla="*/ 106 w 503"/>
                <a:gd name="T5" fmla="*/ 53 h 953"/>
                <a:gd name="T6" fmla="*/ 74 w 503"/>
                <a:gd name="T7" fmla="*/ 76 h 953"/>
                <a:gd name="T8" fmla="*/ 47 w 503"/>
                <a:gd name="T9" fmla="*/ 107 h 953"/>
                <a:gd name="T10" fmla="*/ 24 w 503"/>
                <a:gd name="T11" fmla="*/ 148 h 953"/>
                <a:gd name="T12" fmla="*/ 8 w 503"/>
                <a:gd name="T13" fmla="*/ 201 h 953"/>
                <a:gd name="T14" fmla="*/ 0 w 503"/>
                <a:gd name="T15" fmla="*/ 268 h 953"/>
                <a:gd name="T16" fmla="*/ 7 w 503"/>
                <a:gd name="T17" fmla="*/ 382 h 953"/>
                <a:gd name="T18" fmla="*/ 43 w 503"/>
                <a:gd name="T19" fmla="*/ 501 h 953"/>
                <a:gd name="T20" fmla="*/ 97 w 503"/>
                <a:gd name="T21" fmla="*/ 580 h 953"/>
                <a:gd name="T22" fmla="*/ 149 w 503"/>
                <a:gd name="T23" fmla="*/ 622 h 953"/>
                <a:gd name="T24" fmla="*/ 172 w 503"/>
                <a:gd name="T25" fmla="*/ 629 h 953"/>
                <a:gd name="T26" fmla="*/ 178 w 503"/>
                <a:gd name="T27" fmla="*/ 630 h 953"/>
                <a:gd name="T28" fmla="*/ 186 w 503"/>
                <a:gd name="T29" fmla="*/ 632 h 953"/>
                <a:gd name="T30" fmla="*/ 204 w 503"/>
                <a:gd name="T31" fmla="*/ 642 h 953"/>
                <a:gd name="T32" fmla="*/ 222 w 503"/>
                <a:gd name="T33" fmla="*/ 665 h 953"/>
                <a:gd name="T34" fmla="*/ 226 w 503"/>
                <a:gd name="T35" fmla="*/ 703 h 953"/>
                <a:gd name="T36" fmla="*/ 205 w 503"/>
                <a:gd name="T37" fmla="*/ 761 h 953"/>
                <a:gd name="T38" fmla="*/ 173 w 503"/>
                <a:gd name="T39" fmla="*/ 823 h 953"/>
                <a:gd name="T40" fmla="*/ 156 w 503"/>
                <a:gd name="T41" fmla="*/ 879 h 953"/>
                <a:gd name="T42" fmla="*/ 173 w 503"/>
                <a:gd name="T43" fmla="*/ 922 h 953"/>
                <a:gd name="T44" fmla="*/ 219 w 503"/>
                <a:gd name="T45" fmla="*/ 944 h 953"/>
                <a:gd name="T46" fmla="*/ 251 w 503"/>
                <a:gd name="T47" fmla="*/ 950 h 953"/>
                <a:gd name="T48" fmla="*/ 280 w 503"/>
                <a:gd name="T49" fmla="*/ 953 h 953"/>
                <a:gd name="T50" fmla="*/ 308 w 503"/>
                <a:gd name="T51" fmla="*/ 948 h 953"/>
                <a:gd name="T52" fmla="*/ 334 w 503"/>
                <a:gd name="T53" fmla="*/ 939 h 953"/>
                <a:gd name="T54" fmla="*/ 360 w 503"/>
                <a:gd name="T55" fmla="*/ 924 h 953"/>
                <a:gd name="T56" fmla="*/ 388 w 503"/>
                <a:gd name="T57" fmla="*/ 904 h 953"/>
                <a:gd name="T58" fmla="*/ 416 w 503"/>
                <a:gd name="T59" fmla="*/ 877 h 953"/>
                <a:gd name="T60" fmla="*/ 459 w 503"/>
                <a:gd name="T61" fmla="*/ 835 h 953"/>
                <a:gd name="T62" fmla="*/ 494 w 503"/>
                <a:gd name="T63" fmla="*/ 795 h 953"/>
                <a:gd name="T64" fmla="*/ 503 w 503"/>
                <a:gd name="T65" fmla="*/ 761 h 953"/>
                <a:gd name="T66" fmla="*/ 488 w 503"/>
                <a:gd name="T67" fmla="*/ 719 h 953"/>
                <a:gd name="T68" fmla="*/ 471 w 503"/>
                <a:gd name="T69" fmla="*/ 687 h 953"/>
                <a:gd name="T70" fmla="*/ 468 w 503"/>
                <a:gd name="T71" fmla="*/ 681 h 953"/>
                <a:gd name="T72" fmla="*/ 449 w 503"/>
                <a:gd name="T73" fmla="*/ 642 h 953"/>
                <a:gd name="T74" fmla="*/ 430 w 503"/>
                <a:gd name="T75" fmla="*/ 572 h 953"/>
                <a:gd name="T76" fmla="*/ 423 w 503"/>
                <a:gd name="T77" fmla="*/ 506 h 953"/>
                <a:gd name="T78" fmla="*/ 425 w 503"/>
                <a:gd name="T79" fmla="*/ 454 h 953"/>
                <a:gd name="T80" fmla="*/ 432 w 503"/>
                <a:gd name="T81" fmla="*/ 395 h 953"/>
                <a:gd name="T82" fmla="*/ 438 w 503"/>
                <a:gd name="T83" fmla="*/ 304 h 953"/>
                <a:gd name="T84" fmla="*/ 439 w 503"/>
                <a:gd name="T85" fmla="*/ 286 h 953"/>
                <a:gd name="T86" fmla="*/ 439 w 503"/>
                <a:gd name="T87" fmla="*/ 286 h 953"/>
                <a:gd name="T88" fmla="*/ 438 w 503"/>
                <a:gd name="T89" fmla="*/ 281 h 953"/>
                <a:gd name="T90" fmla="*/ 431 w 503"/>
                <a:gd name="T91" fmla="*/ 239 h 953"/>
                <a:gd name="T92" fmla="*/ 413 w 503"/>
                <a:gd name="T93" fmla="*/ 177 h 953"/>
                <a:gd name="T94" fmla="*/ 377 w 503"/>
                <a:gd name="T95" fmla="*/ 110 h 953"/>
                <a:gd name="T96" fmla="*/ 332 w 503"/>
                <a:gd name="T97" fmla="*/ 63 h 953"/>
                <a:gd name="T98" fmla="*/ 299 w 503"/>
                <a:gd name="T99" fmla="*/ 27 h 953"/>
                <a:gd name="T100" fmla="*/ 266 w 503"/>
                <a:gd name="T101" fmla="*/ 4 h 953"/>
                <a:gd name="T102" fmla="*/ 223 w 503"/>
                <a:gd name="T103" fmla="*/ 2 h 9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3" h="953">
                  <a:moveTo>
                    <a:pt x="196" y="11"/>
                  </a:moveTo>
                  <a:lnTo>
                    <a:pt x="178" y="19"/>
                  </a:lnTo>
                  <a:lnTo>
                    <a:pt x="160" y="26"/>
                  </a:lnTo>
                  <a:lnTo>
                    <a:pt x="141" y="35"/>
                  </a:lnTo>
                  <a:lnTo>
                    <a:pt x="123" y="43"/>
                  </a:lnTo>
                  <a:lnTo>
                    <a:pt x="106" y="53"/>
                  </a:lnTo>
                  <a:lnTo>
                    <a:pt x="90" y="64"/>
                  </a:lnTo>
                  <a:lnTo>
                    <a:pt x="74" y="76"/>
                  </a:lnTo>
                  <a:lnTo>
                    <a:pt x="59" y="91"/>
                  </a:lnTo>
                  <a:lnTo>
                    <a:pt x="47" y="107"/>
                  </a:lnTo>
                  <a:lnTo>
                    <a:pt x="34" y="126"/>
                  </a:lnTo>
                  <a:lnTo>
                    <a:pt x="24" y="148"/>
                  </a:lnTo>
                  <a:lnTo>
                    <a:pt x="15" y="173"/>
                  </a:lnTo>
                  <a:lnTo>
                    <a:pt x="8" y="201"/>
                  </a:lnTo>
                  <a:lnTo>
                    <a:pt x="3" y="233"/>
                  </a:lnTo>
                  <a:lnTo>
                    <a:pt x="0" y="268"/>
                  </a:lnTo>
                  <a:lnTo>
                    <a:pt x="0" y="308"/>
                  </a:lnTo>
                  <a:lnTo>
                    <a:pt x="7" y="382"/>
                  </a:lnTo>
                  <a:lnTo>
                    <a:pt x="21" y="446"/>
                  </a:lnTo>
                  <a:lnTo>
                    <a:pt x="43" y="501"/>
                  </a:lnTo>
                  <a:lnTo>
                    <a:pt x="69" y="545"/>
                  </a:lnTo>
                  <a:lnTo>
                    <a:pt x="97" y="580"/>
                  </a:lnTo>
                  <a:lnTo>
                    <a:pt x="124" y="606"/>
                  </a:lnTo>
                  <a:lnTo>
                    <a:pt x="149" y="622"/>
                  </a:lnTo>
                  <a:lnTo>
                    <a:pt x="170" y="629"/>
                  </a:lnTo>
                  <a:lnTo>
                    <a:pt x="172" y="629"/>
                  </a:lnTo>
                  <a:lnTo>
                    <a:pt x="174" y="629"/>
                  </a:lnTo>
                  <a:lnTo>
                    <a:pt x="178" y="630"/>
                  </a:lnTo>
                  <a:lnTo>
                    <a:pt x="180" y="630"/>
                  </a:lnTo>
                  <a:lnTo>
                    <a:pt x="186" y="632"/>
                  </a:lnTo>
                  <a:lnTo>
                    <a:pt x="194" y="637"/>
                  </a:lnTo>
                  <a:lnTo>
                    <a:pt x="204" y="642"/>
                  </a:lnTo>
                  <a:lnTo>
                    <a:pt x="213" y="651"/>
                  </a:lnTo>
                  <a:lnTo>
                    <a:pt x="222" y="665"/>
                  </a:lnTo>
                  <a:lnTo>
                    <a:pt x="227" y="681"/>
                  </a:lnTo>
                  <a:lnTo>
                    <a:pt x="226" y="703"/>
                  </a:lnTo>
                  <a:lnTo>
                    <a:pt x="219" y="729"/>
                  </a:lnTo>
                  <a:lnTo>
                    <a:pt x="205" y="761"/>
                  </a:lnTo>
                  <a:lnTo>
                    <a:pt x="189" y="792"/>
                  </a:lnTo>
                  <a:lnTo>
                    <a:pt x="173" y="823"/>
                  </a:lnTo>
                  <a:lnTo>
                    <a:pt x="162" y="852"/>
                  </a:lnTo>
                  <a:lnTo>
                    <a:pt x="156" y="879"/>
                  </a:lnTo>
                  <a:lnTo>
                    <a:pt x="160" y="903"/>
                  </a:lnTo>
                  <a:lnTo>
                    <a:pt x="173" y="922"/>
                  </a:lnTo>
                  <a:lnTo>
                    <a:pt x="202" y="938"/>
                  </a:lnTo>
                  <a:lnTo>
                    <a:pt x="219" y="944"/>
                  </a:lnTo>
                  <a:lnTo>
                    <a:pt x="236" y="948"/>
                  </a:lnTo>
                  <a:lnTo>
                    <a:pt x="251" y="950"/>
                  </a:lnTo>
                  <a:lnTo>
                    <a:pt x="267" y="952"/>
                  </a:lnTo>
                  <a:lnTo>
                    <a:pt x="280" y="953"/>
                  </a:lnTo>
                  <a:lnTo>
                    <a:pt x="294" y="952"/>
                  </a:lnTo>
                  <a:lnTo>
                    <a:pt x="308" y="948"/>
                  </a:lnTo>
                  <a:lnTo>
                    <a:pt x="322" y="945"/>
                  </a:lnTo>
                  <a:lnTo>
                    <a:pt x="334" y="939"/>
                  </a:lnTo>
                  <a:lnTo>
                    <a:pt x="347" y="932"/>
                  </a:lnTo>
                  <a:lnTo>
                    <a:pt x="360" y="924"/>
                  </a:lnTo>
                  <a:lnTo>
                    <a:pt x="374" y="915"/>
                  </a:lnTo>
                  <a:lnTo>
                    <a:pt x="388" y="904"/>
                  </a:lnTo>
                  <a:lnTo>
                    <a:pt x="401" y="892"/>
                  </a:lnTo>
                  <a:lnTo>
                    <a:pt x="416" y="877"/>
                  </a:lnTo>
                  <a:lnTo>
                    <a:pt x="431" y="863"/>
                  </a:lnTo>
                  <a:lnTo>
                    <a:pt x="459" y="835"/>
                  </a:lnTo>
                  <a:lnTo>
                    <a:pt x="479" y="813"/>
                  </a:lnTo>
                  <a:lnTo>
                    <a:pt x="494" y="795"/>
                  </a:lnTo>
                  <a:lnTo>
                    <a:pt x="502" y="778"/>
                  </a:lnTo>
                  <a:lnTo>
                    <a:pt x="503" y="761"/>
                  </a:lnTo>
                  <a:lnTo>
                    <a:pt x="498" y="743"/>
                  </a:lnTo>
                  <a:lnTo>
                    <a:pt x="488" y="719"/>
                  </a:lnTo>
                  <a:lnTo>
                    <a:pt x="472" y="689"/>
                  </a:lnTo>
                  <a:lnTo>
                    <a:pt x="471" y="687"/>
                  </a:lnTo>
                  <a:lnTo>
                    <a:pt x="469" y="683"/>
                  </a:lnTo>
                  <a:lnTo>
                    <a:pt x="468" y="681"/>
                  </a:lnTo>
                  <a:lnTo>
                    <a:pt x="466" y="678"/>
                  </a:lnTo>
                  <a:lnTo>
                    <a:pt x="449" y="642"/>
                  </a:lnTo>
                  <a:lnTo>
                    <a:pt x="438" y="607"/>
                  </a:lnTo>
                  <a:lnTo>
                    <a:pt x="430" y="572"/>
                  </a:lnTo>
                  <a:lnTo>
                    <a:pt x="425" y="537"/>
                  </a:lnTo>
                  <a:lnTo>
                    <a:pt x="423" y="506"/>
                  </a:lnTo>
                  <a:lnTo>
                    <a:pt x="423" y="478"/>
                  </a:lnTo>
                  <a:lnTo>
                    <a:pt x="425" y="454"/>
                  </a:lnTo>
                  <a:lnTo>
                    <a:pt x="428" y="436"/>
                  </a:lnTo>
                  <a:lnTo>
                    <a:pt x="432" y="395"/>
                  </a:lnTo>
                  <a:lnTo>
                    <a:pt x="436" y="346"/>
                  </a:lnTo>
                  <a:lnTo>
                    <a:pt x="438" y="304"/>
                  </a:lnTo>
                  <a:lnTo>
                    <a:pt x="439" y="286"/>
                  </a:lnTo>
                  <a:lnTo>
                    <a:pt x="438" y="281"/>
                  </a:lnTo>
                  <a:lnTo>
                    <a:pt x="436" y="265"/>
                  </a:lnTo>
                  <a:lnTo>
                    <a:pt x="431" y="239"/>
                  </a:lnTo>
                  <a:lnTo>
                    <a:pt x="423" y="210"/>
                  </a:lnTo>
                  <a:lnTo>
                    <a:pt x="413" y="177"/>
                  </a:lnTo>
                  <a:lnTo>
                    <a:pt x="397" y="144"/>
                  </a:lnTo>
                  <a:lnTo>
                    <a:pt x="377" y="110"/>
                  </a:lnTo>
                  <a:lnTo>
                    <a:pt x="352" y="82"/>
                  </a:lnTo>
                  <a:lnTo>
                    <a:pt x="332" y="63"/>
                  </a:lnTo>
                  <a:lnTo>
                    <a:pt x="315" y="43"/>
                  </a:lnTo>
                  <a:lnTo>
                    <a:pt x="299" y="27"/>
                  </a:lnTo>
                  <a:lnTo>
                    <a:pt x="283" y="13"/>
                  </a:lnTo>
                  <a:lnTo>
                    <a:pt x="266" y="4"/>
                  </a:lnTo>
                  <a:lnTo>
                    <a:pt x="246" y="0"/>
                  </a:lnTo>
                  <a:lnTo>
                    <a:pt x="223" y="2"/>
                  </a:lnTo>
                  <a:lnTo>
                    <a:pt x="196" y="11"/>
                  </a:lnTo>
                  <a:close/>
                </a:path>
              </a:pathLst>
            </a:custGeom>
            <a:solidFill>
              <a:srgbClr val="E0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126"/>
            <p:cNvSpPr>
              <a:spLocks/>
            </p:cNvSpPr>
            <p:nvPr/>
          </p:nvSpPr>
          <p:spPr bwMode="auto">
            <a:xfrm>
              <a:off x="4286" y="1562"/>
              <a:ext cx="481" cy="931"/>
            </a:xfrm>
            <a:custGeom>
              <a:avLst/>
              <a:gdLst>
                <a:gd name="T0" fmla="*/ 171 w 481"/>
                <a:gd name="T1" fmla="*/ 18 h 931"/>
                <a:gd name="T2" fmla="*/ 135 w 481"/>
                <a:gd name="T3" fmla="*/ 34 h 931"/>
                <a:gd name="T4" fmla="*/ 101 w 481"/>
                <a:gd name="T5" fmla="*/ 52 h 931"/>
                <a:gd name="T6" fmla="*/ 70 w 481"/>
                <a:gd name="T7" fmla="*/ 74 h 931"/>
                <a:gd name="T8" fmla="*/ 44 w 481"/>
                <a:gd name="T9" fmla="*/ 104 h 931"/>
                <a:gd name="T10" fmla="*/ 22 w 481"/>
                <a:gd name="T11" fmla="*/ 143 h 931"/>
                <a:gd name="T12" fmla="*/ 7 w 481"/>
                <a:gd name="T13" fmla="*/ 194 h 931"/>
                <a:gd name="T14" fmla="*/ 0 w 481"/>
                <a:gd name="T15" fmla="*/ 261 h 931"/>
                <a:gd name="T16" fmla="*/ 6 w 481"/>
                <a:gd name="T17" fmla="*/ 371 h 931"/>
                <a:gd name="T18" fmla="*/ 42 w 481"/>
                <a:gd name="T19" fmla="*/ 486 h 931"/>
                <a:gd name="T20" fmla="*/ 95 w 481"/>
                <a:gd name="T21" fmla="*/ 564 h 931"/>
                <a:gd name="T22" fmla="*/ 146 w 481"/>
                <a:gd name="T23" fmla="*/ 605 h 931"/>
                <a:gd name="T24" fmla="*/ 169 w 481"/>
                <a:gd name="T25" fmla="*/ 614 h 931"/>
                <a:gd name="T26" fmla="*/ 176 w 481"/>
                <a:gd name="T27" fmla="*/ 614 h 931"/>
                <a:gd name="T28" fmla="*/ 183 w 481"/>
                <a:gd name="T29" fmla="*/ 616 h 931"/>
                <a:gd name="T30" fmla="*/ 200 w 481"/>
                <a:gd name="T31" fmla="*/ 626 h 931"/>
                <a:gd name="T32" fmla="*/ 218 w 481"/>
                <a:gd name="T33" fmla="*/ 648 h 931"/>
                <a:gd name="T34" fmla="*/ 222 w 481"/>
                <a:gd name="T35" fmla="*/ 685 h 931"/>
                <a:gd name="T36" fmla="*/ 201 w 481"/>
                <a:gd name="T37" fmla="*/ 742 h 931"/>
                <a:gd name="T38" fmla="*/ 172 w 481"/>
                <a:gd name="T39" fmla="*/ 804 h 931"/>
                <a:gd name="T40" fmla="*/ 157 w 481"/>
                <a:gd name="T41" fmla="*/ 859 h 931"/>
                <a:gd name="T42" fmla="*/ 174 w 481"/>
                <a:gd name="T43" fmla="*/ 901 h 931"/>
                <a:gd name="T44" fmla="*/ 216 w 481"/>
                <a:gd name="T45" fmla="*/ 921 h 931"/>
                <a:gd name="T46" fmla="*/ 246 w 481"/>
                <a:gd name="T47" fmla="*/ 928 h 931"/>
                <a:gd name="T48" fmla="*/ 273 w 481"/>
                <a:gd name="T49" fmla="*/ 931 h 931"/>
                <a:gd name="T50" fmla="*/ 298 w 481"/>
                <a:gd name="T51" fmla="*/ 927 h 931"/>
                <a:gd name="T52" fmla="*/ 323 w 481"/>
                <a:gd name="T53" fmla="*/ 918 h 931"/>
                <a:gd name="T54" fmla="*/ 347 w 481"/>
                <a:gd name="T55" fmla="*/ 903 h 931"/>
                <a:gd name="T56" fmla="*/ 372 w 481"/>
                <a:gd name="T57" fmla="*/ 883 h 931"/>
                <a:gd name="T58" fmla="*/ 400 w 481"/>
                <a:gd name="T59" fmla="*/ 858 h 931"/>
                <a:gd name="T60" fmla="*/ 440 w 481"/>
                <a:gd name="T61" fmla="*/ 815 h 931"/>
                <a:gd name="T62" fmla="*/ 471 w 481"/>
                <a:gd name="T63" fmla="*/ 777 h 931"/>
                <a:gd name="T64" fmla="*/ 481 w 481"/>
                <a:gd name="T65" fmla="*/ 743 h 931"/>
                <a:gd name="T66" fmla="*/ 466 w 481"/>
                <a:gd name="T67" fmla="*/ 701 h 931"/>
                <a:gd name="T68" fmla="*/ 450 w 481"/>
                <a:gd name="T69" fmla="*/ 669 h 931"/>
                <a:gd name="T70" fmla="*/ 446 w 481"/>
                <a:gd name="T71" fmla="*/ 662 h 931"/>
                <a:gd name="T72" fmla="*/ 430 w 481"/>
                <a:gd name="T73" fmla="*/ 626 h 931"/>
                <a:gd name="T74" fmla="*/ 412 w 481"/>
                <a:gd name="T75" fmla="*/ 557 h 931"/>
                <a:gd name="T76" fmla="*/ 405 w 481"/>
                <a:gd name="T77" fmla="*/ 493 h 931"/>
                <a:gd name="T78" fmla="*/ 408 w 481"/>
                <a:gd name="T79" fmla="*/ 443 h 931"/>
                <a:gd name="T80" fmla="*/ 414 w 481"/>
                <a:gd name="T81" fmla="*/ 385 h 931"/>
                <a:gd name="T82" fmla="*/ 420 w 481"/>
                <a:gd name="T83" fmla="*/ 297 h 931"/>
                <a:gd name="T84" fmla="*/ 421 w 481"/>
                <a:gd name="T85" fmla="*/ 279 h 931"/>
                <a:gd name="T86" fmla="*/ 421 w 481"/>
                <a:gd name="T87" fmla="*/ 279 h 931"/>
                <a:gd name="T88" fmla="*/ 420 w 481"/>
                <a:gd name="T89" fmla="*/ 273 h 931"/>
                <a:gd name="T90" fmla="*/ 414 w 481"/>
                <a:gd name="T91" fmla="*/ 233 h 931"/>
                <a:gd name="T92" fmla="*/ 396 w 481"/>
                <a:gd name="T93" fmla="*/ 172 h 931"/>
                <a:gd name="T94" fmla="*/ 364 w 481"/>
                <a:gd name="T95" fmla="*/ 107 h 931"/>
                <a:gd name="T96" fmla="*/ 321 w 481"/>
                <a:gd name="T97" fmla="*/ 60 h 931"/>
                <a:gd name="T98" fmla="*/ 289 w 481"/>
                <a:gd name="T99" fmla="*/ 26 h 931"/>
                <a:gd name="T100" fmla="*/ 257 w 481"/>
                <a:gd name="T101" fmla="*/ 4 h 931"/>
                <a:gd name="T102" fmla="*/ 216 w 481"/>
                <a:gd name="T103" fmla="*/ 3 h 93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81" h="931">
                  <a:moveTo>
                    <a:pt x="190" y="11"/>
                  </a:moveTo>
                  <a:lnTo>
                    <a:pt x="171" y="18"/>
                  </a:lnTo>
                  <a:lnTo>
                    <a:pt x="153" y="26"/>
                  </a:lnTo>
                  <a:lnTo>
                    <a:pt x="135" y="34"/>
                  </a:lnTo>
                  <a:lnTo>
                    <a:pt x="118" y="42"/>
                  </a:lnTo>
                  <a:lnTo>
                    <a:pt x="101" y="52"/>
                  </a:lnTo>
                  <a:lnTo>
                    <a:pt x="85" y="62"/>
                  </a:lnTo>
                  <a:lnTo>
                    <a:pt x="70" y="74"/>
                  </a:lnTo>
                  <a:lnTo>
                    <a:pt x="56" y="88"/>
                  </a:lnTo>
                  <a:lnTo>
                    <a:pt x="44" y="104"/>
                  </a:lnTo>
                  <a:lnTo>
                    <a:pt x="32" y="123"/>
                  </a:lnTo>
                  <a:lnTo>
                    <a:pt x="22" y="143"/>
                  </a:lnTo>
                  <a:lnTo>
                    <a:pt x="14" y="167"/>
                  </a:lnTo>
                  <a:lnTo>
                    <a:pt x="7" y="194"/>
                  </a:lnTo>
                  <a:lnTo>
                    <a:pt x="2" y="225"/>
                  </a:lnTo>
                  <a:lnTo>
                    <a:pt x="0" y="261"/>
                  </a:lnTo>
                  <a:lnTo>
                    <a:pt x="0" y="299"/>
                  </a:lnTo>
                  <a:lnTo>
                    <a:pt x="6" y="371"/>
                  </a:lnTo>
                  <a:lnTo>
                    <a:pt x="21" y="433"/>
                  </a:lnTo>
                  <a:lnTo>
                    <a:pt x="42" y="486"/>
                  </a:lnTo>
                  <a:lnTo>
                    <a:pt x="68" y="530"/>
                  </a:lnTo>
                  <a:lnTo>
                    <a:pt x="95" y="564"/>
                  </a:lnTo>
                  <a:lnTo>
                    <a:pt x="122" y="589"/>
                  </a:lnTo>
                  <a:lnTo>
                    <a:pt x="146" y="605"/>
                  </a:lnTo>
                  <a:lnTo>
                    <a:pt x="167" y="613"/>
                  </a:lnTo>
                  <a:lnTo>
                    <a:pt x="169" y="614"/>
                  </a:lnTo>
                  <a:lnTo>
                    <a:pt x="172" y="614"/>
                  </a:lnTo>
                  <a:lnTo>
                    <a:pt x="176" y="614"/>
                  </a:lnTo>
                  <a:lnTo>
                    <a:pt x="178" y="614"/>
                  </a:lnTo>
                  <a:lnTo>
                    <a:pt x="183" y="616"/>
                  </a:lnTo>
                  <a:lnTo>
                    <a:pt x="191" y="620"/>
                  </a:lnTo>
                  <a:lnTo>
                    <a:pt x="200" y="626"/>
                  </a:lnTo>
                  <a:lnTo>
                    <a:pt x="210" y="635"/>
                  </a:lnTo>
                  <a:lnTo>
                    <a:pt x="218" y="648"/>
                  </a:lnTo>
                  <a:lnTo>
                    <a:pt x="223" y="664"/>
                  </a:lnTo>
                  <a:lnTo>
                    <a:pt x="222" y="685"/>
                  </a:lnTo>
                  <a:lnTo>
                    <a:pt x="215" y="711"/>
                  </a:lnTo>
                  <a:lnTo>
                    <a:pt x="201" y="742"/>
                  </a:lnTo>
                  <a:lnTo>
                    <a:pt x="186" y="774"/>
                  </a:lnTo>
                  <a:lnTo>
                    <a:pt x="172" y="804"/>
                  </a:lnTo>
                  <a:lnTo>
                    <a:pt x="162" y="832"/>
                  </a:lnTo>
                  <a:lnTo>
                    <a:pt x="157" y="859"/>
                  </a:lnTo>
                  <a:lnTo>
                    <a:pt x="160" y="882"/>
                  </a:lnTo>
                  <a:lnTo>
                    <a:pt x="174" y="901"/>
                  </a:lnTo>
                  <a:lnTo>
                    <a:pt x="200" y="916"/>
                  </a:lnTo>
                  <a:lnTo>
                    <a:pt x="216" y="921"/>
                  </a:lnTo>
                  <a:lnTo>
                    <a:pt x="232" y="926"/>
                  </a:lnTo>
                  <a:lnTo>
                    <a:pt x="246" y="928"/>
                  </a:lnTo>
                  <a:lnTo>
                    <a:pt x="260" y="929"/>
                  </a:lnTo>
                  <a:lnTo>
                    <a:pt x="273" y="931"/>
                  </a:lnTo>
                  <a:lnTo>
                    <a:pt x="287" y="929"/>
                  </a:lnTo>
                  <a:lnTo>
                    <a:pt x="298" y="927"/>
                  </a:lnTo>
                  <a:lnTo>
                    <a:pt x="311" y="923"/>
                  </a:lnTo>
                  <a:lnTo>
                    <a:pt x="323" y="918"/>
                  </a:lnTo>
                  <a:lnTo>
                    <a:pt x="336" y="911"/>
                  </a:lnTo>
                  <a:lnTo>
                    <a:pt x="347" y="903"/>
                  </a:lnTo>
                  <a:lnTo>
                    <a:pt x="360" y="894"/>
                  </a:lnTo>
                  <a:lnTo>
                    <a:pt x="372" y="883"/>
                  </a:lnTo>
                  <a:lnTo>
                    <a:pt x="386" y="871"/>
                  </a:lnTo>
                  <a:lnTo>
                    <a:pt x="400" y="858"/>
                  </a:lnTo>
                  <a:lnTo>
                    <a:pt x="413" y="843"/>
                  </a:lnTo>
                  <a:lnTo>
                    <a:pt x="440" y="815"/>
                  </a:lnTo>
                  <a:lnTo>
                    <a:pt x="459" y="795"/>
                  </a:lnTo>
                  <a:lnTo>
                    <a:pt x="471" y="777"/>
                  </a:lnTo>
                  <a:lnTo>
                    <a:pt x="479" y="761"/>
                  </a:lnTo>
                  <a:lnTo>
                    <a:pt x="481" y="743"/>
                  </a:lnTo>
                  <a:lnTo>
                    <a:pt x="476" y="724"/>
                  </a:lnTo>
                  <a:lnTo>
                    <a:pt x="466" y="701"/>
                  </a:lnTo>
                  <a:lnTo>
                    <a:pt x="451" y="672"/>
                  </a:lnTo>
                  <a:lnTo>
                    <a:pt x="450" y="669"/>
                  </a:lnTo>
                  <a:lnTo>
                    <a:pt x="449" y="666"/>
                  </a:lnTo>
                  <a:lnTo>
                    <a:pt x="446" y="662"/>
                  </a:lnTo>
                  <a:lnTo>
                    <a:pt x="445" y="660"/>
                  </a:lnTo>
                  <a:lnTo>
                    <a:pt x="430" y="626"/>
                  </a:lnTo>
                  <a:lnTo>
                    <a:pt x="419" y="592"/>
                  </a:lnTo>
                  <a:lnTo>
                    <a:pt x="412" y="557"/>
                  </a:lnTo>
                  <a:lnTo>
                    <a:pt x="408" y="524"/>
                  </a:lnTo>
                  <a:lnTo>
                    <a:pt x="405" y="493"/>
                  </a:lnTo>
                  <a:lnTo>
                    <a:pt x="406" y="466"/>
                  </a:lnTo>
                  <a:lnTo>
                    <a:pt x="408" y="443"/>
                  </a:lnTo>
                  <a:lnTo>
                    <a:pt x="410" y="425"/>
                  </a:lnTo>
                  <a:lnTo>
                    <a:pt x="414" y="385"/>
                  </a:lnTo>
                  <a:lnTo>
                    <a:pt x="418" y="338"/>
                  </a:lnTo>
                  <a:lnTo>
                    <a:pt x="420" y="297"/>
                  </a:lnTo>
                  <a:lnTo>
                    <a:pt x="421" y="279"/>
                  </a:lnTo>
                  <a:lnTo>
                    <a:pt x="420" y="273"/>
                  </a:lnTo>
                  <a:lnTo>
                    <a:pt x="418" y="257"/>
                  </a:lnTo>
                  <a:lnTo>
                    <a:pt x="414" y="233"/>
                  </a:lnTo>
                  <a:lnTo>
                    <a:pt x="406" y="204"/>
                  </a:lnTo>
                  <a:lnTo>
                    <a:pt x="396" y="172"/>
                  </a:lnTo>
                  <a:lnTo>
                    <a:pt x="382" y="139"/>
                  </a:lnTo>
                  <a:lnTo>
                    <a:pt x="364" y="107"/>
                  </a:lnTo>
                  <a:lnTo>
                    <a:pt x="340" y="79"/>
                  </a:lnTo>
                  <a:lnTo>
                    <a:pt x="321" y="60"/>
                  </a:lnTo>
                  <a:lnTo>
                    <a:pt x="305" y="42"/>
                  </a:lnTo>
                  <a:lnTo>
                    <a:pt x="289" y="26"/>
                  </a:lnTo>
                  <a:lnTo>
                    <a:pt x="274" y="13"/>
                  </a:lnTo>
                  <a:lnTo>
                    <a:pt x="257" y="4"/>
                  </a:lnTo>
                  <a:lnTo>
                    <a:pt x="239" y="0"/>
                  </a:lnTo>
                  <a:lnTo>
                    <a:pt x="216" y="3"/>
                  </a:lnTo>
                  <a:lnTo>
                    <a:pt x="190" y="11"/>
                  </a:lnTo>
                  <a:close/>
                </a:path>
              </a:pathLst>
            </a:custGeom>
            <a:solidFill>
              <a:srgbClr val="D6A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127"/>
            <p:cNvSpPr>
              <a:spLocks/>
            </p:cNvSpPr>
            <p:nvPr/>
          </p:nvSpPr>
          <p:spPr bwMode="auto">
            <a:xfrm>
              <a:off x="4296" y="1575"/>
              <a:ext cx="459" cy="910"/>
            </a:xfrm>
            <a:custGeom>
              <a:avLst/>
              <a:gdLst>
                <a:gd name="T0" fmla="*/ 166 w 459"/>
                <a:gd name="T1" fmla="*/ 17 h 910"/>
                <a:gd name="T2" fmla="*/ 131 w 459"/>
                <a:gd name="T3" fmla="*/ 33 h 910"/>
                <a:gd name="T4" fmla="*/ 97 w 459"/>
                <a:gd name="T5" fmla="*/ 50 h 910"/>
                <a:gd name="T6" fmla="*/ 68 w 459"/>
                <a:gd name="T7" fmla="*/ 72 h 910"/>
                <a:gd name="T8" fmla="*/ 42 w 459"/>
                <a:gd name="T9" fmla="*/ 102 h 910"/>
                <a:gd name="T10" fmla="*/ 22 w 459"/>
                <a:gd name="T11" fmla="*/ 139 h 910"/>
                <a:gd name="T12" fmla="*/ 7 w 459"/>
                <a:gd name="T13" fmla="*/ 189 h 910"/>
                <a:gd name="T14" fmla="*/ 0 w 459"/>
                <a:gd name="T15" fmla="*/ 255 h 910"/>
                <a:gd name="T16" fmla="*/ 6 w 459"/>
                <a:gd name="T17" fmla="*/ 361 h 910"/>
                <a:gd name="T18" fmla="*/ 42 w 459"/>
                <a:gd name="T19" fmla="*/ 473 h 910"/>
                <a:gd name="T20" fmla="*/ 94 w 459"/>
                <a:gd name="T21" fmla="*/ 549 h 910"/>
                <a:gd name="T22" fmla="*/ 144 w 459"/>
                <a:gd name="T23" fmla="*/ 591 h 910"/>
                <a:gd name="T24" fmla="*/ 168 w 459"/>
                <a:gd name="T25" fmla="*/ 600 h 910"/>
                <a:gd name="T26" fmla="*/ 175 w 459"/>
                <a:gd name="T27" fmla="*/ 600 h 910"/>
                <a:gd name="T28" fmla="*/ 181 w 459"/>
                <a:gd name="T29" fmla="*/ 600 h 910"/>
                <a:gd name="T30" fmla="*/ 197 w 459"/>
                <a:gd name="T31" fmla="*/ 609 h 910"/>
                <a:gd name="T32" fmla="*/ 214 w 459"/>
                <a:gd name="T33" fmla="*/ 630 h 910"/>
                <a:gd name="T34" fmla="*/ 220 w 459"/>
                <a:gd name="T35" fmla="*/ 669 h 910"/>
                <a:gd name="T36" fmla="*/ 200 w 459"/>
                <a:gd name="T37" fmla="*/ 726 h 910"/>
                <a:gd name="T38" fmla="*/ 173 w 459"/>
                <a:gd name="T39" fmla="*/ 785 h 910"/>
                <a:gd name="T40" fmla="*/ 158 w 459"/>
                <a:gd name="T41" fmla="*/ 839 h 910"/>
                <a:gd name="T42" fmla="*/ 174 w 459"/>
                <a:gd name="T43" fmla="*/ 880 h 910"/>
                <a:gd name="T44" fmla="*/ 213 w 459"/>
                <a:gd name="T45" fmla="*/ 900 h 910"/>
                <a:gd name="T46" fmla="*/ 241 w 459"/>
                <a:gd name="T47" fmla="*/ 907 h 910"/>
                <a:gd name="T48" fmla="*/ 266 w 459"/>
                <a:gd name="T49" fmla="*/ 910 h 910"/>
                <a:gd name="T50" fmla="*/ 290 w 459"/>
                <a:gd name="T51" fmla="*/ 905 h 910"/>
                <a:gd name="T52" fmla="*/ 313 w 459"/>
                <a:gd name="T53" fmla="*/ 896 h 910"/>
                <a:gd name="T54" fmla="*/ 336 w 459"/>
                <a:gd name="T55" fmla="*/ 882 h 910"/>
                <a:gd name="T56" fmla="*/ 359 w 459"/>
                <a:gd name="T57" fmla="*/ 863 h 910"/>
                <a:gd name="T58" fmla="*/ 384 w 459"/>
                <a:gd name="T59" fmla="*/ 838 h 910"/>
                <a:gd name="T60" fmla="*/ 422 w 459"/>
                <a:gd name="T61" fmla="*/ 797 h 910"/>
                <a:gd name="T62" fmla="*/ 452 w 459"/>
                <a:gd name="T63" fmla="*/ 758 h 910"/>
                <a:gd name="T64" fmla="*/ 459 w 459"/>
                <a:gd name="T65" fmla="*/ 725 h 910"/>
                <a:gd name="T66" fmla="*/ 445 w 459"/>
                <a:gd name="T67" fmla="*/ 684 h 910"/>
                <a:gd name="T68" fmla="*/ 430 w 459"/>
                <a:gd name="T69" fmla="*/ 651 h 910"/>
                <a:gd name="T70" fmla="*/ 427 w 459"/>
                <a:gd name="T71" fmla="*/ 645 h 910"/>
                <a:gd name="T72" fmla="*/ 412 w 459"/>
                <a:gd name="T73" fmla="*/ 609 h 910"/>
                <a:gd name="T74" fmla="*/ 395 w 459"/>
                <a:gd name="T75" fmla="*/ 542 h 910"/>
                <a:gd name="T76" fmla="*/ 390 w 459"/>
                <a:gd name="T77" fmla="*/ 480 h 910"/>
                <a:gd name="T78" fmla="*/ 392 w 459"/>
                <a:gd name="T79" fmla="*/ 431 h 910"/>
                <a:gd name="T80" fmla="*/ 399 w 459"/>
                <a:gd name="T81" fmla="*/ 374 h 910"/>
                <a:gd name="T82" fmla="*/ 403 w 459"/>
                <a:gd name="T83" fmla="*/ 290 h 910"/>
                <a:gd name="T84" fmla="*/ 404 w 459"/>
                <a:gd name="T85" fmla="*/ 271 h 910"/>
                <a:gd name="T86" fmla="*/ 404 w 459"/>
                <a:gd name="T87" fmla="*/ 271 h 910"/>
                <a:gd name="T88" fmla="*/ 404 w 459"/>
                <a:gd name="T89" fmla="*/ 265 h 910"/>
                <a:gd name="T90" fmla="*/ 398 w 459"/>
                <a:gd name="T91" fmla="*/ 226 h 910"/>
                <a:gd name="T92" fmla="*/ 382 w 459"/>
                <a:gd name="T93" fmla="*/ 167 h 910"/>
                <a:gd name="T94" fmla="*/ 351 w 459"/>
                <a:gd name="T95" fmla="*/ 103 h 910"/>
                <a:gd name="T96" fmla="*/ 311 w 459"/>
                <a:gd name="T97" fmla="*/ 56 h 910"/>
                <a:gd name="T98" fmla="*/ 280 w 459"/>
                <a:gd name="T99" fmla="*/ 24 h 910"/>
                <a:gd name="T100" fmla="*/ 248 w 459"/>
                <a:gd name="T101" fmla="*/ 3 h 910"/>
                <a:gd name="T102" fmla="*/ 209 w 459"/>
                <a:gd name="T103" fmla="*/ 2 h 9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59" h="910">
                  <a:moveTo>
                    <a:pt x="184" y="10"/>
                  </a:moveTo>
                  <a:lnTo>
                    <a:pt x="166" y="17"/>
                  </a:lnTo>
                  <a:lnTo>
                    <a:pt x="148" y="25"/>
                  </a:lnTo>
                  <a:lnTo>
                    <a:pt x="131" y="33"/>
                  </a:lnTo>
                  <a:lnTo>
                    <a:pt x="113" y="41"/>
                  </a:lnTo>
                  <a:lnTo>
                    <a:pt x="97" y="50"/>
                  </a:lnTo>
                  <a:lnTo>
                    <a:pt x="81" y="61"/>
                  </a:lnTo>
                  <a:lnTo>
                    <a:pt x="68" y="72"/>
                  </a:lnTo>
                  <a:lnTo>
                    <a:pt x="54" y="86"/>
                  </a:lnTo>
                  <a:lnTo>
                    <a:pt x="42" y="102"/>
                  </a:lnTo>
                  <a:lnTo>
                    <a:pt x="31" y="119"/>
                  </a:lnTo>
                  <a:lnTo>
                    <a:pt x="22" y="139"/>
                  </a:lnTo>
                  <a:lnTo>
                    <a:pt x="14" y="163"/>
                  </a:lnTo>
                  <a:lnTo>
                    <a:pt x="7" y="189"/>
                  </a:lnTo>
                  <a:lnTo>
                    <a:pt x="4" y="220"/>
                  </a:lnTo>
                  <a:lnTo>
                    <a:pt x="0" y="255"/>
                  </a:lnTo>
                  <a:lnTo>
                    <a:pt x="0" y="292"/>
                  </a:lnTo>
                  <a:lnTo>
                    <a:pt x="6" y="361"/>
                  </a:lnTo>
                  <a:lnTo>
                    <a:pt x="21" y="421"/>
                  </a:lnTo>
                  <a:lnTo>
                    <a:pt x="42" y="473"/>
                  </a:lnTo>
                  <a:lnTo>
                    <a:pt x="67" y="515"/>
                  </a:lnTo>
                  <a:lnTo>
                    <a:pt x="94" y="549"/>
                  </a:lnTo>
                  <a:lnTo>
                    <a:pt x="120" y="574"/>
                  </a:lnTo>
                  <a:lnTo>
                    <a:pt x="144" y="591"/>
                  </a:lnTo>
                  <a:lnTo>
                    <a:pt x="165" y="599"/>
                  </a:lnTo>
                  <a:lnTo>
                    <a:pt x="168" y="600"/>
                  </a:lnTo>
                  <a:lnTo>
                    <a:pt x="172" y="600"/>
                  </a:lnTo>
                  <a:lnTo>
                    <a:pt x="175" y="600"/>
                  </a:lnTo>
                  <a:lnTo>
                    <a:pt x="177" y="599"/>
                  </a:lnTo>
                  <a:lnTo>
                    <a:pt x="181" y="600"/>
                  </a:lnTo>
                  <a:lnTo>
                    <a:pt x="188" y="604"/>
                  </a:lnTo>
                  <a:lnTo>
                    <a:pt x="197" y="609"/>
                  </a:lnTo>
                  <a:lnTo>
                    <a:pt x="206" y="617"/>
                  </a:lnTo>
                  <a:lnTo>
                    <a:pt x="214" y="630"/>
                  </a:lnTo>
                  <a:lnTo>
                    <a:pt x="220" y="647"/>
                  </a:lnTo>
                  <a:lnTo>
                    <a:pt x="220" y="669"/>
                  </a:lnTo>
                  <a:lnTo>
                    <a:pt x="213" y="695"/>
                  </a:lnTo>
                  <a:lnTo>
                    <a:pt x="200" y="726"/>
                  </a:lnTo>
                  <a:lnTo>
                    <a:pt x="186" y="756"/>
                  </a:lnTo>
                  <a:lnTo>
                    <a:pt x="173" y="785"/>
                  </a:lnTo>
                  <a:lnTo>
                    <a:pt x="162" y="813"/>
                  </a:lnTo>
                  <a:lnTo>
                    <a:pt x="158" y="839"/>
                  </a:lnTo>
                  <a:lnTo>
                    <a:pt x="161" y="861"/>
                  </a:lnTo>
                  <a:lnTo>
                    <a:pt x="174" y="880"/>
                  </a:lnTo>
                  <a:lnTo>
                    <a:pt x="198" y="895"/>
                  </a:lnTo>
                  <a:lnTo>
                    <a:pt x="213" y="900"/>
                  </a:lnTo>
                  <a:lnTo>
                    <a:pt x="228" y="905"/>
                  </a:lnTo>
                  <a:lnTo>
                    <a:pt x="241" y="907"/>
                  </a:lnTo>
                  <a:lnTo>
                    <a:pt x="254" y="908"/>
                  </a:lnTo>
                  <a:lnTo>
                    <a:pt x="266" y="910"/>
                  </a:lnTo>
                  <a:lnTo>
                    <a:pt x="279" y="908"/>
                  </a:lnTo>
                  <a:lnTo>
                    <a:pt x="290" y="905"/>
                  </a:lnTo>
                  <a:lnTo>
                    <a:pt x="302" y="902"/>
                  </a:lnTo>
                  <a:lnTo>
                    <a:pt x="313" y="896"/>
                  </a:lnTo>
                  <a:lnTo>
                    <a:pt x="325" y="890"/>
                  </a:lnTo>
                  <a:lnTo>
                    <a:pt x="336" y="882"/>
                  </a:lnTo>
                  <a:lnTo>
                    <a:pt x="347" y="873"/>
                  </a:lnTo>
                  <a:lnTo>
                    <a:pt x="359" y="863"/>
                  </a:lnTo>
                  <a:lnTo>
                    <a:pt x="371" y="850"/>
                  </a:lnTo>
                  <a:lnTo>
                    <a:pt x="384" y="838"/>
                  </a:lnTo>
                  <a:lnTo>
                    <a:pt x="398" y="823"/>
                  </a:lnTo>
                  <a:lnTo>
                    <a:pt x="422" y="797"/>
                  </a:lnTo>
                  <a:lnTo>
                    <a:pt x="440" y="775"/>
                  </a:lnTo>
                  <a:lnTo>
                    <a:pt x="452" y="758"/>
                  </a:lnTo>
                  <a:lnTo>
                    <a:pt x="459" y="742"/>
                  </a:lnTo>
                  <a:lnTo>
                    <a:pt x="459" y="725"/>
                  </a:lnTo>
                  <a:lnTo>
                    <a:pt x="456" y="706"/>
                  </a:lnTo>
                  <a:lnTo>
                    <a:pt x="445" y="684"/>
                  </a:lnTo>
                  <a:lnTo>
                    <a:pt x="431" y="654"/>
                  </a:lnTo>
                  <a:lnTo>
                    <a:pt x="430" y="651"/>
                  </a:lnTo>
                  <a:lnTo>
                    <a:pt x="428" y="648"/>
                  </a:lnTo>
                  <a:lnTo>
                    <a:pt x="427" y="645"/>
                  </a:lnTo>
                  <a:lnTo>
                    <a:pt x="426" y="643"/>
                  </a:lnTo>
                  <a:lnTo>
                    <a:pt x="412" y="609"/>
                  </a:lnTo>
                  <a:lnTo>
                    <a:pt x="402" y="575"/>
                  </a:lnTo>
                  <a:lnTo>
                    <a:pt x="395" y="542"/>
                  </a:lnTo>
                  <a:lnTo>
                    <a:pt x="392" y="510"/>
                  </a:lnTo>
                  <a:lnTo>
                    <a:pt x="390" y="480"/>
                  </a:lnTo>
                  <a:lnTo>
                    <a:pt x="391" y="454"/>
                  </a:lnTo>
                  <a:lnTo>
                    <a:pt x="392" y="431"/>
                  </a:lnTo>
                  <a:lnTo>
                    <a:pt x="394" y="413"/>
                  </a:lnTo>
                  <a:lnTo>
                    <a:pt x="399" y="374"/>
                  </a:lnTo>
                  <a:lnTo>
                    <a:pt x="401" y="329"/>
                  </a:lnTo>
                  <a:lnTo>
                    <a:pt x="403" y="290"/>
                  </a:lnTo>
                  <a:lnTo>
                    <a:pt x="404" y="271"/>
                  </a:lnTo>
                  <a:lnTo>
                    <a:pt x="404" y="265"/>
                  </a:lnTo>
                  <a:lnTo>
                    <a:pt x="402" y="249"/>
                  </a:lnTo>
                  <a:lnTo>
                    <a:pt x="398" y="226"/>
                  </a:lnTo>
                  <a:lnTo>
                    <a:pt x="391" y="197"/>
                  </a:lnTo>
                  <a:lnTo>
                    <a:pt x="382" y="167"/>
                  </a:lnTo>
                  <a:lnTo>
                    <a:pt x="368" y="134"/>
                  </a:lnTo>
                  <a:lnTo>
                    <a:pt x="351" y="103"/>
                  </a:lnTo>
                  <a:lnTo>
                    <a:pt x="328" y="75"/>
                  </a:lnTo>
                  <a:lnTo>
                    <a:pt x="311" y="56"/>
                  </a:lnTo>
                  <a:lnTo>
                    <a:pt x="295" y="39"/>
                  </a:lnTo>
                  <a:lnTo>
                    <a:pt x="280" y="24"/>
                  </a:lnTo>
                  <a:lnTo>
                    <a:pt x="265" y="11"/>
                  </a:lnTo>
                  <a:lnTo>
                    <a:pt x="248" y="3"/>
                  </a:lnTo>
                  <a:lnTo>
                    <a:pt x="231" y="0"/>
                  </a:lnTo>
                  <a:lnTo>
                    <a:pt x="209" y="2"/>
                  </a:lnTo>
                  <a:lnTo>
                    <a:pt x="184" y="10"/>
                  </a:lnTo>
                  <a:close/>
                </a:path>
              </a:pathLst>
            </a:custGeom>
            <a:solidFill>
              <a:srgbClr val="CE9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128"/>
            <p:cNvSpPr>
              <a:spLocks/>
            </p:cNvSpPr>
            <p:nvPr/>
          </p:nvSpPr>
          <p:spPr bwMode="auto">
            <a:xfrm>
              <a:off x="4263" y="1544"/>
              <a:ext cx="548" cy="931"/>
            </a:xfrm>
            <a:custGeom>
              <a:avLst/>
              <a:gdLst>
                <a:gd name="T0" fmla="*/ 2323 w 438"/>
                <a:gd name="T1" fmla="*/ 380 h 887"/>
                <a:gd name="T2" fmla="*/ 2280 w 438"/>
                <a:gd name="T3" fmla="*/ 324 h 887"/>
                <a:gd name="T4" fmla="*/ 2196 w 438"/>
                <a:gd name="T5" fmla="*/ 238 h 887"/>
                <a:gd name="T6" fmla="*/ 2013 w 438"/>
                <a:gd name="T7" fmla="*/ 146 h 887"/>
                <a:gd name="T8" fmla="*/ 1795 w 438"/>
                <a:gd name="T9" fmla="*/ 79 h 887"/>
                <a:gd name="T10" fmla="*/ 1621 w 438"/>
                <a:gd name="T11" fmla="*/ 30 h 887"/>
                <a:gd name="T12" fmla="*/ 1435 w 438"/>
                <a:gd name="T13" fmla="*/ 3 h 887"/>
                <a:gd name="T14" fmla="*/ 1217 w 438"/>
                <a:gd name="T15" fmla="*/ 2 h 887"/>
                <a:gd name="T16" fmla="*/ 842 w 438"/>
                <a:gd name="T17" fmla="*/ 33 h 887"/>
                <a:gd name="T18" fmla="*/ 460 w 438"/>
                <a:gd name="T19" fmla="*/ 85 h 887"/>
                <a:gd name="T20" fmla="*/ 169 w 438"/>
                <a:gd name="T21" fmla="*/ 171 h 887"/>
                <a:gd name="T22" fmla="*/ 16 w 438"/>
                <a:gd name="T23" fmla="*/ 316 h 887"/>
                <a:gd name="T24" fmla="*/ 45 w 438"/>
                <a:gd name="T25" fmla="*/ 530 h 887"/>
                <a:gd name="T26" fmla="*/ 292 w 438"/>
                <a:gd name="T27" fmla="*/ 699 h 887"/>
                <a:gd name="T28" fmla="*/ 644 w 438"/>
                <a:gd name="T29" fmla="*/ 808 h 887"/>
                <a:gd name="T30" fmla="*/ 956 w 438"/>
                <a:gd name="T31" fmla="*/ 859 h 887"/>
                <a:gd name="T32" fmla="*/ 1071 w 438"/>
                <a:gd name="T33" fmla="*/ 862 h 887"/>
                <a:gd name="T34" fmla="*/ 1164 w 438"/>
                <a:gd name="T35" fmla="*/ 872 h 887"/>
                <a:gd name="T36" fmla="*/ 1261 w 438"/>
                <a:gd name="T37" fmla="*/ 905 h 887"/>
                <a:gd name="T38" fmla="*/ 1295 w 438"/>
                <a:gd name="T39" fmla="*/ 958 h 887"/>
                <a:gd name="T40" fmla="*/ 1180 w 438"/>
                <a:gd name="T41" fmla="*/ 1043 h 887"/>
                <a:gd name="T42" fmla="*/ 1035 w 438"/>
                <a:gd name="T43" fmla="*/ 1127 h 887"/>
                <a:gd name="T44" fmla="*/ 950 w 438"/>
                <a:gd name="T45" fmla="*/ 1206 h 887"/>
                <a:gd name="T46" fmla="*/ 1035 w 438"/>
                <a:gd name="T47" fmla="*/ 1266 h 887"/>
                <a:gd name="T48" fmla="*/ 1255 w 438"/>
                <a:gd name="T49" fmla="*/ 1295 h 887"/>
                <a:gd name="T50" fmla="*/ 1413 w 438"/>
                <a:gd name="T51" fmla="*/ 1305 h 887"/>
                <a:gd name="T52" fmla="*/ 1553 w 438"/>
                <a:gd name="T53" fmla="*/ 1306 h 887"/>
                <a:gd name="T54" fmla="*/ 1679 w 438"/>
                <a:gd name="T55" fmla="*/ 1303 h 887"/>
                <a:gd name="T56" fmla="*/ 1815 w 438"/>
                <a:gd name="T57" fmla="*/ 1289 h 887"/>
                <a:gd name="T58" fmla="*/ 1939 w 438"/>
                <a:gd name="T59" fmla="*/ 1268 h 887"/>
                <a:gd name="T60" fmla="*/ 2062 w 438"/>
                <a:gd name="T61" fmla="*/ 1241 h 887"/>
                <a:gd name="T62" fmla="*/ 2201 w 438"/>
                <a:gd name="T63" fmla="*/ 1206 h 887"/>
                <a:gd name="T64" fmla="*/ 2418 w 438"/>
                <a:gd name="T65" fmla="*/ 1145 h 887"/>
                <a:gd name="T66" fmla="*/ 2580 w 438"/>
                <a:gd name="T67" fmla="*/ 1087 h 887"/>
                <a:gd name="T68" fmla="*/ 2629 w 438"/>
                <a:gd name="T69" fmla="*/ 1043 h 887"/>
                <a:gd name="T70" fmla="*/ 2544 w 438"/>
                <a:gd name="T71" fmla="*/ 979 h 887"/>
                <a:gd name="T72" fmla="*/ 2371 w 438"/>
                <a:gd name="T73" fmla="*/ 887 h 887"/>
                <a:gd name="T74" fmla="*/ 2275 w 438"/>
                <a:gd name="T75" fmla="*/ 786 h 887"/>
                <a:gd name="T76" fmla="*/ 2243 w 438"/>
                <a:gd name="T77" fmla="*/ 694 h 887"/>
                <a:gd name="T78" fmla="*/ 2246 w 438"/>
                <a:gd name="T79" fmla="*/ 620 h 887"/>
                <a:gd name="T80" fmla="*/ 2292 w 438"/>
                <a:gd name="T81" fmla="*/ 536 h 887"/>
                <a:gd name="T82" fmla="*/ 2311 w 438"/>
                <a:gd name="T83" fmla="*/ 412 h 8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38" h="887">
                  <a:moveTo>
                    <a:pt x="387" y="263"/>
                  </a:moveTo>
                  <a:lnTo>
                    <a:pt x="387" y="258"/>
                  </a:lnTo>
                  <a:lnTo>
                    <a:pt x="384" y="243"/>
                  </a:lnTo>
                  <a:lnTo>
                    <a:pt x="380" y="220"/>
                  </a:lnTo>
                  <a:lnTo>
                    <a:pt x="374" y="192"/>
                  </a:lnTo>
                  <a:lnTo>
                    <a:pt x="365" y="162"/>
                  </a:lnTo>
                  <a:lnTo>
                    <a:pt x="352" y="130"/>
                  </a:lnTo>
                  <a:lnTo>
                    <a:pt x="336" y="99"/>
                  </a:lnTo>
                  <a:lnTo>
                    <a:pt x="316" y="71"/>
                  </a:lnTo>
                  <a:lnTo>
                    <a:pt x="299" y="53"/>
                  </a:lnTo>
                  <a:lnTo>
                    <a:pt x="284" y="36"/>
                  </a:lnTo>
                  <a:lnTo>
                    <a:pt x="270" y="22"/>
                  </a:lnTo>
                  <a:lnTo>
                    <a:pt x="255" y="11"/>
                  </a:lnTo>
                  <a:lnTo>
                    <a:pt x="239" y="3"/>
                  </a:lnTo>
                  <a:lnTo>
                    <a:pt x="221" y="0"/>
                  </a:lnTo>
                  <a:lnTo>
                    <a:pt x="202" y="2"/>
                  </a:lnTo>
                  <a:lnTo>
                    <a:pt x="178" y="9"/>
                  </a:lnTo>
                  <a:lnTo>
                    <a:pt x="141" y="24"/>
                  </a:lnTo>
                  <a:lnTo>
                    <a:pt x="108" y="40"/>
                  </a:lnTo>
                  <a:lnTo>
                    <a:pt x="77" y="58"/>
                  </a:lnTo>
                  <a:lnTo>
                    <a:pt x="51" y="83"/>
                  </a:lnTo>
                  <a:lnTo>
                    <a:pt x="28" y="116"/>
                  </a:lnTo>
                  <a:lnTo>
                    <a:pt x="12" y="158"/>
                  </a:lnTo>
                  <a:lnTo>
                    <a:pt x="2" y="214"/>
                  </a:lnTo>
                  <a:lnTo>
                    <a:pt x="0" y="285"/>
                  </a:lnTo>
                  <a:lnTo>
                    <a:pt x="7" y="358"/>
                  </a:lnTo>
                  <a:lnTo>
                    <a:pt x="25" y="421"/>
                  </a:lnTo>
                  <a:lnTo>
                    <a:pt x="49" y="474"/>
                  </a:lnTo>
                  <a:lnTo>
                    <a:pt x="77" y="517"/>
                  </a:lnTo>
                  <a:lnTo>
                    <a:pt x="107" y="549"/>
                  </a:lnTo>
                  <a:lnTo>
                    <a:pt x="136" y="571"/>
                  </a:lnTo>
                  <a:lnTo>
                    <a:pt x="159" y="583"/>
                  </a:lnTo>
                  <a:lnTo>
                    <a:pt x="175" y="584"/>
                  </a:lnTo>
                  <a:lnTo>
                    <a:pt x="178" y="585"/>
                  </a:lnTo>
                  <a:lnTo>
                    <a:pt x="185" y="587"/>
                  </a:lnTo>
                  <a:lnTo>
                    <a:pt x="194" y="593"/>
                  </a:lnTo>
                  <a:lnTo>
                    <a:pt x="203" y="601"/>
                  </a:lnTo>
                  <a:lnTo>
                    <a:pt x="210" y="614"/>
                  </a:lnTo>
                  <a:lnTo>
                    <a:pt x="215" y="630"/>
                  </a:lnTo>
                  <a:lnTo>
                    <a:pt x="215" y="651"/>
                  </a:lnTo>
                  <a:lnTo>
                    <a:pt x="209" y="677"/>
                  </a:lnTo>
                  <a:lnTo>
                    <a:pt x="197" y="707"/>
                  </a:lnTo>
                  <a:lnTo>
                    <a:pt x="185" y="737"/>
                  </a:lnTo>
                  <a:lnTo>
                    <a:pt x="172" y="765"/>
                  </a:lnTo>
                  <a:lnTo>
                    <a:pt x="163" y="793"/>
                  </a:lnTo>
                  <a:lnTo>
                    <a:pt x="158" y="818"/>
                  </a:lnTo>
                  <a:lnTo>
                    <a:pt x="161" y="841"/>
                  </a:lnTo>
                  <a:lnTo>
                    <a:pt x="172" y="859"/>
                  </a:lnTo>
                  <a:lnTo>
                    <a:pt x="195" y="874"/>
                  </a:lnTo>
                  <a:lnTo>
                    <a:pt x="209" y="879"/>
                  </a:lnTo>
                  <a:lnTo>
                    <a:pt x="222" y="883"/>
                  </a:lnTo>
                  <a:lnTo>
                    <a:pt x="235" y="886"/>
                  </a:lnTo>
                  <a:lnTo>
                    <a:pt x="247" y="887"/>
                  </a:lnTo>
                  <a:lnTo>
                    <a:pt x="259" y="887"/>
                  </a:lnTo>
                  <a:lnTo>
                    <a:pt x="270" y="886"/>
                  </a:lnTo>
                  <a:lnTo>
                    <a:pt x="280" y="884"/>
                  </a:lnTo>
                  <a:lnTo>
                    <a:pt x="291" y="881"/>
                  </a:lnTo>
                  <a:lnTo>
                    <a:pt x="302" y="875"/>
                  </a:lnTo>
                  <a:lnTo>
                    <a:pt x="312" y="869"/>
                  </a:lnTo>
                  <a:lnTo>
                    <a:pt x="323" y="861"/>
                  </a:lnTo>
                  <a:lnTo>
                    <a:pt x="333" y="852"/>
                  </a:lnTo>
                  <a:lnTo>
                    <a:pt x="344" y="842"/>
                  </a:lnTo>
                  <a:lnTo>
                    <a:pt x="356" y="830"/>
                  </a:lnTo>
                  <a:lnTo>
                    <a:pt x="367" y="818"/>
                  </a:lnTo>
                  <a:lnTo>
                    <a:pt x="380" y="803"/>
                  </a:lnTo>
                  <a:lnTo>
                    <a:pt x="403" y="777"/>
                  </a:lnTo>
                  <a:lnTo>
                    <a:pt x="419" y="756"/>
                  </a:lnTo>
                  <a:lnTo>
                    <a:pt x="430" y="739"/>
                  </a:lnTo>
                  <a:lnTo>
                    <a:pt x="437" y="723"/>
                  </a:lnTo>
                  <a:lnTo>
                    <a:pt x="438" y="707"/>
                  </a:lnTo>
                  <a:lnTo>
                    <a:pt x="433" y="688"/>
                  </a:lnTo>
                  <a:lnTo>
                    <a:pt x="424" y="665"/>
                  </a:lnTo>
                  <a:lnTo>
                    <a:pt x="411" y="635"/>
                  </a:lnTo>
                  <a:lnTo>
                    <a:pt x="396" y="602"/>
                  </a:lnTo>
                  <a:lnTo>
                    <a:pt x="385" y="568"/>
                  </a:lnTo>
                  <a:lnTo>
                    <a:pt x="379" y="534"/>
                  </a:lnTo>
                  <a:lnTo>
                    <a:pt x="375" y="502"/>
                  </a:lnTo>
                  <a:lnTo>
                    <a:pt x="373" y="471"/>
                  </a:lnTo>
                  <a:lnTo>
                    <a:pt x="373" y="444"/>
                  </a:lnTo>
                  <a:lnTo>
                    <a:pt x="374" y="421"/>
                  </a:lnTo>
                  <a:lnTo>
                    <a:pt x="376" y="402"/>
                  </a:lnTo>
                  <a:lnTo>
                    <a:pt x="381" y="364"/>
                  </a:lnTo>
                  <a:lnTo>
                    <a:pt x="383" y="317"/>
                  </a:lnTo>
                  <a:lnTo>
                    <a:pt x="385" y="279"/>
                  </a:lnTo>
                  <a:lnTo>
                    <a:pt x="387" y="263"/>
                  </a:lnTo>
                  <a:close/>
                </a:path>
              </a:pathLst>
            </a:custGeom>
            <a:solidFill>
              <a:srgbClr val="C68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129"/>
            <p:cNvSpPr>
              <a:spLocks/>
            </p:cNvSpPr>
            <p:nvPr/>
          </p:nvSpPr>
          <p:spPr bwMode="auto">
            <a:xfrm>
              <a:off x="3358" y="3378"/>
              <a:ext cx="345" cy="218"/>
            </a:xfrm>
            <a:custGeom>
              <a:avLst/>
              <a:gdLst>
                <a:gd name="T0" fmla="*/ 306 w 345"/>
                <a:gd name="T1" fmla="*/ 187 h 218"/>
                <a:gd name="T2" fmla="*/ 306 w 345"/>
                <a:gd name="T3" fmla="*/ 189 h 218"/>
                <a:gd name="T4" fmla="*/ 304 w 345"/>
                <a:gd name="T5" fmla="*/ 191 h 218"/>
                <a:gd name="T6" fmla="*/ 302 w 345"/>
                <a:gd name="T7" fmla="*/ 194 h 218"/>
                <a:gd name="T8" fmla="*/ 298 w 345"/>
                <a:gd name="T9" fmla="*/ 198 h 218"/>
                <a:gd name="T10" fmla="*/ 294 w 345"/>
                <a:gd name="T11" fmla="*/ 202 h 218"/>
                <a:gd name="T12" fmla="*/ 287 w 345"/>
                <a:gd name="T13" fmla="*/ 207 h 218"/>
                <a:gd name="T14" fmla="*/ 279 w 345"/>
                <a:gd name="T15" fmla="*/ 211 h 218"/>
                <a:gd name="T16" fmla="*/ 270 w 345"/>
                <a:gd name="T17" fmla="*/ 215 h 218"/>
                <a:gd name="T18" fmla="*/ 258 w 345"/>
                <a:gd name="T19" fmla="*/ 217 h 218"/>
                <a:gd name="T20" fmla="*/ 245 w 345"/>
                <a:gd name="T21" fmla="*/ 218 h 218"/>
                <a:gd name="T22" fmla="*/ 230 w 345"/>
                <a:gd name="T23" fmla="*/ 217 h 218"/>
                <a:gd name="T24" fmla="*/ 212 w 345"/>
                <a:gd name="T25" fmla="*/ 214 h 218"/>
                <a:gd name="T26" fmla="*/ 192 w 345"/>
                <a:gd name="T27" fmla="*/ 208 h 218"/>
                <a:gd name="T28" fmla="*/ 171 w 345"/>
                <a:gd name="T29" fmla="*/ 200 h 218"/>
                <a:gd name="T30" fmla="*/ 147 w 345"/>
                <a:gd name="T31" fmla="*/ 187 h 218"/>
                <a:gd name="T32" fmla="*/ 119 w 345"/>
                <a:gd name="T33" fmla="*/ 173 h 218"/>
                <a:gd name="T34" fmla="*/ 70 w 345"/>
                <a:gd name="T35" fmla="*/ 138 h 218"/>
                <a:gd name="T36" fmla="*/ 34 w 345"/>
                <a:gd name="T37" fmla="*/ 106 h 218"/>
                <a:gd name="T38" fmla="*/ 11 w 345"/>
                <a:gd name="T39" fmla="*/ 78 h 218"/>
                <a:gd name="T40" fmla="*/ 0 w 345"/>
                <a:gd name="T41" fmla="*/ 53 h 218"/>
                <a:gd name="T42" fmla="*/ 2 w 345"/>
                <a:gd name="T43" fmla="*/ 32 h 218"/>
                <a:gd name="T44" fmla="*/ 14 w 345"/>
                <a:gd name="T45" fmla="*/ 16 h 218"/>
                <a:gd name="T46" fmla="*/ 39 w 345"/>
                <a:gd name="T47" fmla="*/ 5 h 218"/>
                <a:gd name="T48" fmla="*/ 74 w 345"/>
                <a:gd name="T49" fmla="*/ 0 h 218"/>
                <a:gd name="T50" fmla="*/ 93 w 345"/>
                <a:gd name="T51" fmla="*/ 0 h 218"/>
                <a:gd name="T52" fmla="*/ 111 w 345"/>
                <a:gd name="T53" fmla="*/ 1 h 218"/>
                <a:gd name="T54" fmla="*/ 129 w 345"/>
                <a:gd name="T55" fmla="*/ 4 h 218"/>
                <a:gd name="T56" fmla="*/ 147 w 345"/>
                <a:gd name="T57" fmla="*/ 8 h 218"/>
                <a:gd name="T58" fmla="*/ 164 w 345"/>
                <a:gd name="T59" fmla="*/ 13 h 218"/>
                <a:gd name="T60" fmla="*/ 180 w 345"/>
                <a:gd name="T61" fmla="*/ 20 h 218"/>
                <a:gd name="T62" fmla="*/ 194 w 345"/>
                <a:gd name="T63" fmla="*/ 26 h 218"/>
                <a:gd name="T64" fmla="*/ 209 w 345"/>
                <a:gd name="T65" fmla="*/ 34 h 218"/>
                <a:gd name="T66" fmla="*/ 224 w 345"/>
                <a:gd name="T67" fmla="*/ 44 h 218"/>
                <a:gd name="T68" fmla="*/ 238 w 345"/>
                <a:gd name="T69" fmla="*/ 53 h 218"/>
                <a:gd name="T70" fmla="*/ 250 w 345"/>
                <a:gd name="T71" fmla="*/ 62 h 218"/>
                <a:gd name="T72" fmla="*/ 264 w 345"/>
                <a:gd name="T73" fmla="*/ 72 h 218"/>
                <a:gd name="T74" fmla="*/ 277 w 345"/>
                <a:gd name="T75" fmla="*/ 81 h 218"/>
                <a:gd name="T76" fmla="*/ 288 w 345"/>
                <a:gd name="T77" fmla="*/ 92 h 218"/>
                <a:gd name="T78" fmla="*/ 301 w 345"/>
                <a:gd name="T79" fmla="*/ 102 h 218"/>
                <a:gd name="T80" fmla="*/ 312 w 345"/>
                <a:gd name="T81" fmla="*/ 111 h 218"/>
                <a:gd name="T82" fmla="*/ 330 w 345"/>
                <a:gd name="T83" fmla="*/ 128 h 218"/>
                <a:gd name="T84" fmla="*/ 341 w 345"/>
                <a:gd name="T85" fmla="*/ 143 h 218"/>
                <a:gd name="T86" fmla="*/ 345 w 345"/>
                <a:gd name="T87" fmla="*/ 154 h 218"/>
                <a:gd name="T88" fmla="*/ 344 w 345"/>
                <a:gd name="T89" fmla="*/ 162 h 218"/>
                <a:gd name="T90" fmla="*/ 337 w 345"/>
                <a:gd name="T91" fmla="*/ 170 h 218"/>
                <a:gd name="T92" fmla="*/ 329 w 345"/>
                <a:gd name="T93" fmla="*/ 176 h 218"/>
                <a:gd name="T94" fmla="*/ 318 w 345"/>
                <a:gd name="T95" fmla="*/ 182 h 218"/>
                <a:gd name="T96" fmla="*/ 306 w 345"/>
                <a:gd name="T97" fmla="*/ 187 h 2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45" h="218">
                  <a:moveTo>
                    <a:pt x="306" y="187"/>
                  </a:moveTo>
                  <a:lnTo>
                    <a:pt x="306" y="189"/>
                  </a:lnTo>
                  <a:lnTo>
                    <a:pt x="304" y="191"/>
                  </a:lnTo>
                  <a:lnTo>
                    <a:pt x="302" y="194"/>
                  </a:lnTo>
                  <a:lnTo>
                    <a:pt x="298" y="198"/>
                  </a:lnTo>
                  <a:lnTo>
                    <a:pt x="294" y="202"/>
                  </a:lnTo>
                  <a:lnTo>
                    <a:pt x="287" y="207"/>
                  </a:lnTo>
                  <a:lnTo>
                    <a:pt x="279" y="211"/>
                  </a:lnTo>
                  <a:lnTo>
                    <a:pt x="270" y="215"/>
                  </a:lnTo>
                  <a:lnTo>
                    <a:pt x="258" y="217"/>
                  </a:lnTo>
                  <a:lnTo>
                    <a:pt x="245" y="218"/>
                  </a:lnTo>
                  <a:lnTo>
                    <a:pt x="230" y="217"/>
                  </a:lnTo>
                  <a:lnTo>
                    <a:pt x="212" y="214"/>
                  </a:lnTo>
                  <a:lnTo>
                    <a:pt x="192" y="208"/>
                  </a:lnTo>
                  <a:lnTo>
                    <a:pt x="171" y="200"/>
                  </a:lnTo>
                  <a:lnTo>
                    <a:pt x="147" y="187"/>
                  </a:lnTo>
                  <a:lnTo>
                    <a:pt x="119" y="173"/>
                  </a:lnTo>
                  <a:lnTo>
                    <a:pt x="70" y="138"/>
                  </a:lnTo>
                  <a:lnTo>
                    <a:pt x="34" y="106"/>
                  </a:lnTo>
                  <a:lnTo>
                    <a:pt x="11" y="78"/>
                  </a:lnTo>
                  <a:lnTo>
                    <a:pt x="0" y="53"/>
                  </a:lnTo>
                  <a:lnTo>
                    <a:pt x="2" y="32"/>
                  </a:lnTo>
                  <a:lnTo>
                    <a:pt x="14" y="16"/>
                  </a:lnTo>
                  <a:lnTo>
                    <a:pt x="39" y="5"/>
                  </a:lnTo>
                  <a:lnTo>
                    <a:pt x="74" y="0"/>
                  </a:lnTo>
                  <a:lnTo>
                    <a:pt x="93" y="0"/>
                  </a:lnTo>
                  <a:lnTo>
                    <a:pt x="111" y="1"/>
                  </a:lnTo>
                  <a:lnTo>
                    <a:pt x="129" y="4"/>
                  </a:lnTo>
                  <a:lnTo>
                    <a:pt x="147" y="8"/>
                  </a:lnTo>
                  <a:lnTo>
                    <a:pt x="164" y="13"/>
                  </a:lnTo>
                  <a:lnTo>
                    <a:pt x="180" y="20"/>
                  </a:lnTo>
                  <a:lnTo>
                    <a:pt x="194" y="26"/>
                  </a:lnTo>
                  <a:lnTo>
                    <a:pt x="209" y="34"/>
                  </a:lnTo>
                  <a:lnTo>
                    <a:pt x="224" y="44"/>
                  </a:lnTo>
                  <a:lnTo>
                    <a:pt x="238" y="53"/>
                  </a:lnTo>
                  <a:lnTo>
                    <a:pt x="250" y="62"/>
                  </a:lnTo>
                  <a:lnTo>
                    <a:pt x="264" y="72"/>
                  </a:lnTo>
                  <a:lnTo>
                    <a:pt x="277" y="81"/>
                  </a:lnTo>
                  <a:lnTo>
                    <a:pt x="288" y="92"/>
                  </a:lnTo>
                  <a:lnTo>
                    <a:pt x="301" y="102"/>
                  </a:lnTo>
                  <a:lnTo>
                    <a:pt x="312" y="111"/>
                  </a:lnTo>
                  <a:lnTo>
                    <a:pt x="330" y="128"/>
                  </a:lnTo>
                  <a:lnTo>
                    <a:pt x="341" y="143"/>
                  </a:lnTo>
                  <a:lnTo>
                    <a:pt x="345" y="154"/>
                  </a:lnTo>
                  <a:lnTo>
                    <a:pt x="344" y="162"/>
                  </a:lnTo>
                  <a:lnTo>
                    <a:pt x="337" y="170"/>
                  </a:lnTo>
                  <a:lnTo>
                    <a:pt x="329" y="176"/>
                  </a:lnTo>
                  <a:lnTo>
                    <a:pt x="318" y="182"/>
                  </a:lnTo>
                  <a:lnTo>
                    <a:pt x="306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130"/>
            <p:cNvSpPr>
              <a:spLocks/>
            </p:cNvSpPr>
            <p:nvPr/>
          </p:nvSpPr>
          <p:spPr bwMode="auto">
            <a:xfrm>
              <a:off x="3371" y="3386"/>
              <a:ext cx="326" cy="206"/>
            </a:xfrm>
            <a:custGeom>
              <a:avLst/>
              <a:gdLst>
                <a:gd name="T0" fmla="*/ 290 w 326"/>
                <a:gd name="T1" fmla="*/ 177 h 206"/>
                <a:gd name="T2" fmla="*/ 288 w 326"/>
                <a:gd name="T3" fmla="*/ 181 h 206"/>
                <a:gd name="T4" fmla="*/ 282 w 326"/>
                <a:gd name="T5" fmla="*/ 187 h 206"/>
                <a:gd name="T6" fmla="*/ 272 w 326"/>
                <a:gd name="T7" fmla="*/ 195 h 206"/>
                <a:gd name="T8" fmla="*/ 254 w 326"/>
                <a:gd name="T9" fmla="*/ 202 h 206"/>
                <a:gd name="T10" fmla="*/ 232 w 326"/>
                <a:gd name="T11" fmla="*/ 206 h 206"/>
                <a:gd name="T12" fmla="*/ 201 w 326"/>
                <a:gd name="T13" fmla="*/ 202 h 206"/>
                <a:gd name="T14" fmla="*/ 162 w 326"/>
                <a:gd name="T15" fmla="*/ 189 h 206"/>
                <a:gd name="T16" fmla="*/ 113 w 326"/>
                <a:gd name="T17" fmla="*/ 162 h 206"/>
                <a:gd name="T18" fmla="*/ 66 w 326"/>
                <a:gd name="T19" fmla="*/ 130 h 206"/>
                <a:gd name="T20" fmla="*/ 32 w 326"/>
                <a:gd name="T21" fmla="*/ 101 h 206"/>
                <a:gd name="T22" fmla="*/ 10 w 326"/>
                <a:gd name="T23" fmla="*/ 74 h 206"/>
                <a:gd name="T24" fmla="*/ 0 w 326"/>
                <a:gd name="T25" fmla="*/ 50 h 206"/>
                <a:gd name="T26" fmla="*/ 1 w 326"/>
                <a:gd name="T27" fmla="*/ 31 h 206"/>
                <a:gd name="T28" fmla="*/ 14 w 326"/>
                <a:gd name="T29" fmla="*/ 15 h 206"/>
                <a:gd name="T30" fmla="*/ 37 w 326"/>
                <a:gd name="T31" fmla="*/ 5 h 206"/>
                <a:gd name="T32" fmla="*/ 70 w 326"/>
                <a:gd name="T33" fmla="*/ 0 h 206"/>
                <a:gd name="T34" fmla="*/ 88 w 326"/>
                <a:gd name="T35" fmla="*/ 0 h 206"/>
                <a:gd name="T36" fmla="*/ 106 w 326"/>
                <a:gd name="T37" fmla="*/ 1 h 206"/>
                <a:gd name="T38" fmla="*/ 123 w 326"/>
                <a:gd name="T39" fmla="*/ 4 h 206"/>
                <a:gd name="T40" fmla="*/ 139 w 326"/>
                <a:gd name="T41" fmla="*/ 8 h 206"/>
                <a:gd name="T42" fmla="*/ 155 w 326"/>
                <a:gd name="T43" fmla="*/ 13 h 206"/>
                <a:gd name="T44" fmla="*/ 170 w 326"/>
                <a:gd name="T45" fmla="*/ 20 h 206"/>
                <a:gd name="T46" fmla="*/ 185 w 326"/>
                <a:gd name="T47" fmla="*/ 26 h 206"/>
                <a:gd name="T48" fmla="*/ 199 w 326"/>
                <a:gd name="T49" fmla="*/ 33 h 206"/>
                <a:gd name="T50" fmla="*/ 212 w 326"/>
                <a:gd name="T51" fmla="*/ 41 h 206"/>
                <a:gd name="T52" fmla="*/ 225 w 326"/>
                <a:gd name="T53" fmla="*/ 50 h 206"/>
                <a:gd name="T54" fmla="*/ 237 w 326"/>
                <a:gd name="T55" fmla="*/ 60 h 206"/>
                <a:gd name="T56" fmla="*/ 250 w 326"/>
                <a:gd name="T57" fmla="*/ 69 h 206"/>
                <a:gd name="T58" fmla="*/ 261 w 326"/>
                <a:gd name="T59" fmla="*/ 78 h 206"/>
                <a:gd name="T60" fmla="*/ 273 w 326"/>
                <a:gd name="T61" fmla="*/ 87 h 206"/>
                <a:gd name="T62" fmla="*/ 284 w 326"/>
                <a:gd name="T63" fmla="*/ 96 h 206"/>
                <a:gd name="T64" fmla="*/ 294 w 326"/>
                <a:gd name="T65" fmla="*/ 105 h 206"/>
                <a:gd name="T66" fmla="*/ 312 w 326"/>
                <a:gd name="T67" fmla="*/ 121 h 206"/>
                <a:gd name="T68" fmla="*/ 322 w 326"/>
                <a:gd name="T69" fmla="*/ 135 h 206"/>
                <a:gd name="T70" fmla="*/ 326 w 326"/>
                <a:gd name="T71" fmla="*/ 145 h 206"/>
                <a:gd name="T72" fmla="*/ 325 w 326"/>
                <a:gd name="T73" fmla="*/ 153 h 206"/>
                <a:gd name="T74" fmla="*/ 320 w 326"/>
                <a:gd name="T75" fmla="*/ 160 h 206"/>
                <a:gd name="T76" fmla="*/ 310 w 326"/>
                <a:gd name="T77" fmla="*/ 167 h 206"/>
                <a:gd name="T78" fmla="*/ 300 w 326"/>
                <a:gd name="T79" fmla="*/ 171 h 206"/>
                <a:gd name="T80" fmla="*/ 290 w 326"/>
                <a:gd name="T81" fmla="*/ 177 h 2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206">
                  <a:moveTo>
                    <a:pt x="290" y="177"/>
                  </a:moveTo>
                  <a:lnTo>
                    <a:pt x="288" y="181"/>
                  </a:lnTo>
                  <a:lnTo>
                    <a:pt x="282" y="187"/>
                  </a:lnTo>
                  <a:lnTo>
                    <a:pt x="272" y="195"/>
                  </a:lnTo>
                  <a:lnTo>
                    <a:pt x="254" y="202"/>
                  </a:lnTo>
                  <a:lnTo>
                    <a:pt x="232" y="206"/>
                  </a:lnTo>
                  <a:lnTo>
                    <a:pt x="201" y="202"/>
                  </a:lnTo>
                  <a:lnTo>
                    <a:pt x="162" y="189"/>
                  </a:lnTo>
                  <a:lnTo>
                    <a:pt x="113" y="162"/>
                  </a:lnTo>
                  <a:lnTo>
                    <a:pt x="66" y="130"/>
                  </a:lnTo>
                  <a:lnTo>
                    <a:pt x="32" y="101"/>
                  </a:lnTo>
                  <a:lnTo>
                    <a:pt x="10" y="74"/>
                  </a:lnTo>
                  <a:lnTo>
                    <a:pt x="0" y="50"/>
                  </a:lnTo>
                  <a:lnTo>
                    <a:pt x="1" y="31"/>
                  </a:lnTo>
                  <a:lnTo>
                    <a:pt x="14" y="15"/>
                  </a:lnTo>
                  <a:lnTo>
                    <a:pt x="37" y="5"/>
                  </a:lnTo>
                  <a:lnTo>
                    <a:pt x="70" y="0"/>
                  </a:lnTo>
                  <a:lnTo>
                    <a:pt x="88" y="0"/>
                  </a:lnTo>
                  <a:lnTo>
                    <a:pt x="106" y="1"/>
                  </a:lnTo>
                  <a:lnTo>
                    <a:pt x="123" y="4"/>
                  </a:lnTo>
                  <a:lnTo>
                    <a:pt x="139" y="8"/>
                  </a:lnTo>
                  <a:lnTo>
                    <a:pt x="155" y="13"/>
                  </a:lnTo>
                  <a:lnTo>
                    <a:pt x="170" y="20"/>
                  </a:lnTo>
                  <a:lnTo>
                    <a:pt x="185" y="26"/>
                  </a:lnTo>
                  <a:lnTo>
                    <a:pt x="199" y="33"/>
                  </a:lnTo>
                  <a:lnTo>
                    <a:pt x="212" y="41"/>
                  </a:lnTo>
                  <a:lnTo>
                    <a:pt x="225" y="50"/>
                  </a:lnTo>
                  <a:lnTo>
                    <a:pt x="237" y="60"/>
                  </a:lnTo>
                  <a:lnTo>
                    <a:pt x="250" y="69"/>
                  </a:lnTo>
                  <a:lnTo>
                    <a:pt x="261" y="78"/>
                  </a:lnTo>
                  <a:lnTo>
                    <a:pt x="273" y="87"/>
                  </a:lnTo>
                  <a:lnTo>
                    <a:pt x="284" y="96"/>
                  </a:lnTo>
                  <a:lnTo>
                    <a:pt x="294" y="105"/>
                  </a:lnTo>
                  <a:lnTo>
                    <a:pt x="312" y="121"/>
                  </a:lnTo>
                  <a:lnTo>
                    <a:pt x="322" y="135"/>
                  </a:lnTo>
                  <a:lnTo>
                    <a:pt x="326" y="145"/>
                  </a:lnTo>
                  <a:lnTo>
                    <a:pt x="325" y="153"/>
                  </a:lnTo>
                  <a:lnTo>
                    <a:pt x="320" y="160"/>
                  </a:lnTo>
                  <a:lnTo>
                    <a:pt x="310" y="167"/>
                  </a:lnTo>
                  <a:lnTo>
                    <a:pt x="300" y="171"/>
                  </a:lnTo>
                  <a:lnTo>
                    <a:pt x="290" y="177"/>
                  </a:lnTo>
                  <a:close/>
                </a:path>
              </a:pathLst>
            </a:custGeom>
            <a:solidFill>
              <a:srgbClr val="F7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131"/>
            <p:cNvSpPr>
              <a:spLocks/>
            </p:cNvSpPr>
            <p:nvPr/>
          </p:nvSpPr>
          <p:spPr bwMode="auto">
            <a:xfrm>
              <a:off x="3385" y="3395"/>
              <a:ext cx="307" cy="192"/>
            </a:xfrm>
            <a:custGeom>
              <a:avLst/>
              <a:gdLst>
                <a:gd name="T0" fmla="*/ 272 w 307"/>
                <a:gd name="T1" fmla="*/ 166 h 192"/>
                <a:gd name="T2" fmla="*/ 271 w 307"/>
                <a:gd name="T3" fmla="*/ 168 h 192"/>
                <a:gd name="T4" fmla="*/ 266 w 307"/>
                <a:gd name="T5" fmla="*/ 175 h 192"/>
                <a:gd name="T6" fmla="*/ 255 w 307"/>
                <a:gd name="T7" fmla="*/ 183 h 192"/>
                <a:gd name="T8" fmla="*/ 239 w 307"/>
                <a:gd name="T9" fmla="*/ 190 h 192"/>
                <a:gd name="T10" fmla="*/ 218 w 307"/>
                <a:gd name="T11" fmla="*/ 192 h 192"/>
                <a:gd name="T12" fmla="*/ 188 w 307"/>
                <a:gd name="T13" fmla="*/ 189 h 192"/>
                <a:gd name="T14" fmla="*/ 151 w 307"/>
                <a:gd name="T15" fmla="*/ 176 h 192"/>
                <a:gd name="T16" fmla="*/ 106 w 307"/>
                <a:gd name="T17" fmla="*/ 152 h 192"/>
                <a:gd name="T18" fmla="*/ 61 w 307"/>
                <a:gd name="T19" fmla="*/ 122 h 192"/>
                <a:gd name="T20" fmla="*/ 29 w 307"/>
                <a:gd name="T21" fmla="*/ 94 h 192"/>
                <a:gd name="T22" fmla="*/ 9 w 307"/>
                <a:gd name="T23" fmla="*/ 69 h 192"/>
                <a:gd name="T24" fmla="*/ 0 w 307"/>
                <a:gd name="T25" fmla="*/ 47 h 192"/>
                <a:gd name="T26" fmla="*/ 1 w 307"/>
                <a:gd name="T27" fmla="*/ 29 h 192"/>
                <a:gd name="T28" fmla="*/ 12 w 307"/>
                <a:gd name="T29" fmla="*/ 14 h 192"/>
                <a:gd name="T30" fmla="*/ 34 w 307"/>
                <a:gd name="T31" fmla="*/ 5 h 192"/>
                <a:gd name="T32" fmla="*/ 65 w 307"/>
                <a:gd name="T33" fmla="*/ 0 h 192"/>
                <a:gd name="T34" fmla="*/ 82 w 307"/>
                <a:gd name="T35" fmla="*/ 0 h 192"/>
                <a:gd name="T36" fmla="*/ 99 w 307"/>
                <a:gd name="T37" fmla="*/ 1 h 192"/>
                <a:gd name="T38" fmla="*/ 115 w 307"/>
                <a:gd name="T39" fmla="*/ 4 h 192"/>
                <a:gd name="T40" fmla="*/ 130 w 307"/>
                <a:gd name="T41" fmla="*/ 7 h 192"/>
                <a:gd name="T42" fmla="*/ 145 w 307"/>
                <a:gd name="T43" fmla="*/ 12 h 192"/>
                <a:gd name="T44" fmla="*/ 159 w 307"/>
                <a:gd name="T45" fmla="*/ 17 h 192"/>
                <a:gd name="T46" fmla="*/ 173 w 307"/>
                <a:gd name="T47" fmla="*/ 24 h 192"/>
                <a:gd name="T48" fmla="*/ 186 w 307"/>
                <a:gd name="T49" fmla="*/ 31 h 192"/>
                <a:gd name="T50" fmla="*/ 198 w 307"/>
                <a:gd name="T51" fmla="*/ 39 h 192"/>
                <a:gd name="T52" fmla="*/ 211 w 307"/>
                <a:gd name="T53" fmla="*/ 47 h 192"/>
                <a:gd name="T54" fmla="*/ 222 w 307"/>
                <a:gd name="T55" fmla="*/ 55 h 192"/>
                <a:gd name="T56" fmla="*/ 234 w 307"/>
                <a:gd name="T57" fmla="*/ 64 h 192"/>
                <a:gd name="T58" fmla="*/ 245 w 307"/>
                <a:gd name="T59" fmla="*/ 72 h 192"/>
                <a:gd name="T60" fmla="*/ 256 w 307"/>
                <a:gd name="T61" fmla="*/ 81 h 192"/>
                <a:gd name="T62" fmla="*/ 267 w 307"/>
                <a:gd name="T63" fmla="*/ 91 h 192"/>
                <a:gd name="T64" fmla="*/ 277 w 307"/>
                <a:gd name="T65" fmla="*/ 98 h 192"/>
                <a:gd name="T66" fmla="*/ 293 w 307"/>
                <a:gd name="T67" fmla="*/ 113 h 192"/>
                <a:gd name="T68" fmla="*/ 303 w 307"/>
                <a:gd name="T69" fmla="*/ 126 h 192"/>
                <a:gd name="T70" fmla="*/ 307 w 307"/>
                <a:gd name="T71" fmla="*/ 136 h 192"/>
                <a:gd name="T72" fmla="*/ 306 w 307"/>
                <a:gd name="T73" fmla="*/ 144 h 192"/>
                <a:gd name="T74" fmla="*/ 300 w 307"/>
                <a:gd name="T75" fmla="*/ 150 h 192"/>
                <a:gd name="T76" fmla="*/ 292 w 307"/>
                <a:gd name="T77" fmla="*/ 156 h 192"/>
                <a:gd name="T78" fmla="*/ 283 w 307"/>
                <a:gd name="T79" fmla="*/ 161 h 192"/>
                <a:gd name="T80" fmla="*/ 272 w 307"/>
                <a:gd name="T81" fmla="*/ 166 h 1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7" h="192">
                  <a:moveTo>
                    <a:pt x="272" y="166"/>
                  </a:moveTo>
                  <a:lnTo>
                    <a:pt x="271" y="168"/>
                  </a:lnTo>
                  <a:lnTo>
                    <a:pt x="266" y="175"/>
                  </a:lnTo>
                  <a:lnTo>
                    <a:pt x="255" y="183"/>
                  </a:lnTo>
                  <a:lnTo>
                    <a:pt x="239" y="190"/>
                  </a:lnTo>
                  <a:lnTo>
                    <a:pt x="218" y="192"/>
                  </a:lnTo>
                  <a:lnTo>
                    <a:pt x="188" y="189"/>
                  </a:lnTo>
                  <a:lnTo>
                    <a:pt x="151" y="176"/>
                  </a:lnTo>
                  <a:lnTo>
                    <a:pt x="106" y="152"/>
                  </a:lnTo>
                  <a:lnTo>
                    <a:pt x="61" y="122"/>
                  </a:lnTo>
                  <a:lnTo>
                    <a:pt x="29" y="94"/>
                  </a:lnTo>
                  <a:lnTo>
                    <a:pt x="9" y="69"/>
                  </a:lnTo>
                  <a:lnTo>
                    <a:pt x="0" y="47"/>
                  </a:lnTo>
                  <a:lnTo>
                    <a:pt x="1" y="29"/>
                  </a:lnTo>
                  <a:lnTo>
                    <a:pt x="12" y="14"/>
                  </a:lnTo>
                  <a:lnTo>
                    <a:pt x="34" y="5"/>
                  </a:lnTo>
                  <a:lnTo>
                    <a:pt x="65" y="0"/>
                  </a:lnTo>
                  <a:lnTo>
                    <a:pt x="82" y="0"/>
                  </a:lnTo>
                  <a:lnTo>
                    <a:pt x="99" y="1"/>
                  </a:lnTo>
                  <a:lnTo>
                    <a:pt x="115" y="4"/>
                  </a:lnTo>
                  <a:lnTo>
                    <a:pt x="130" y="7"/>
                  </a:lnTo>
                  <a:lnTo>
                    <a:pt x="145" y="12"/>
                  </a:lnTo>
                  <a:lnTo>
                    <a:pt x="159" y="17"/>
                  </a:lnTo>
                  <a:lnTo>
                    <a:pt x="173" y="24"/>
                  </a:lnTo>
                  <a:lnTo>
                    <a:pt x="186" y="31"/>
                  </a:lnTo>
                  <a:lnTo>
                    <a:pt x="198" y="39"/>
                  </a:lnTo>
                  <a:lnTo>
                    <a:pt x="211" y="47"/>
                  </a:lnTo>
                  <a:lnTo>
                    <a:pt x="222" y="55"/>
                  </a:lnTo>
                  <a:lnTo>
                    <a:pt x="234" y="64"/>
                  </a:lnTo>
                  <a:lnTo>
                    <a:pt x="245" y="72"/>
                  </a:lnTo>
                  <a:lnTo>
                    <a:pt x="256" y="81"/>
                  </a:lnTo>
                  <a:lnTo>
                    <a:pt x="267" y="91"/>
                  </a:lnTo>
                  <a:lnTo>
                    <a:pt x="277" y="98"/>
                  </a:lnTo>
                  <a:lnTo>
                    <a:pt x="293" y="113"/>
                  </a:lnTo>
                  <a:lnTo>
                    <a:pt x="303" y="126"/>
                  </a:lnTo>
                  <a:lnTo>
                    <a:pt x="307" y="136"/>
                  </a:lnTo>
                  <a:lnTo>
                    <a:pt x="306" y="144"/>
                  </a:lnTo>
                  <a:lnTo>
                    <a:pt x="300" y="150"/>
                  </a:lnTo>
                  <a:lnTo>
                    <a:pt x="292" y="156"/>
                  </a:lnTo>
                  <a:lnTo>
                    <a:pt x="283" y="161"/>
                  </a:lnTo>
                  <a:lnTo>
                    <a:pt x="272" y="166"/>
                  </a:lnTo>
                  <a:close/>
                </a:path>
              </a:pathLst>
            </a:custGeom>
            <a:solidFill>
              <a:srgbClr val="EDD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132"/>
            <p:cNvSpPr>
              <a:spLocks/>
            </p:cNvSpPr>
            <p:nvPr/>
          </p:nvSpPr>
          <p:spPr bwMode="auto">
            <a:xfrm>
              <a:off x="3397" y="3404"/>
              <a:ext cx="289" cy="180"/>
            </a:xfrm>
            <a:custGeom>
              <a:avLst/>
              <a:gdLst>
                <a:gd name="T0" fmla="*/ 257 w 289"/>
                <a:gd name="T1" fmla="*/ 155 h 180"/>
                <a:gd name="T2" fmla="*/ 256 w 289"/>
                <a:gd name="T3" fmla="*/ 157 h 180"/>
                <a:gd name="T4" fmla="*/ 250 w 289"/>
                <a:gd name="T5" fmla="*/ 164 h 180"/>
                <a:gd name="T6" fmla="*/ 241 w 289"/>
                <a:gd name="T7" fmla="*/ 171 h 180"/>
                <a:gd name="T8" fmla="*/ 226 w 289"/>
                <a:gd name="T9" fmla="*/ 177 h 180"/>
                <a:gd name="T10" fmla="*/ 205 w 289"/>
                <a:gd name="T11" fmla="*/ 180 h 180"/>
                <a:gd name="T12" fmla="*/ 177 w 289"/>
                <a:gd name="T13" fmla="*/ 176 h 180"/>
                <a:gd name="T14" fmla="*/ 143 w 289"/>
                <a:gd name="T15" fmla="*/ 165 h 180"/>
                <a:gd name="T16" fmla="*/ 100 w 289"/>
                <a:gd name="T17" fmla="*/ 142 h 180"/>
                <a:gd name="T18" fmla="*/ 58 w 289"/>
                <a:gd name="T19" fmla="*/ 115 h 180"/>
                <a:gd name="T20" fmla="*/ 28 w 289"/>
                <a:gd name="T21" fmla="*/ 88 h 180"/>
                <a:gd name="T22" fmla="*/ 9 w 289"/>
                <a:gd name="T23" fmla="*/ 64 h 180"/>
                <a:gd name="T24" fmla="*/ 0 w 289"/>
                <a:gd name="T25" fmla="*/ 44 h 180"/>
                <a:gd name="T26" fmla="*/ 1 w 289"/>
                <a:gd name="T27" fmla="*/ 27 h 180"/>
                <a:gd name="T28" fmla="*/ 13 w 289"/>
                <a:gd name="T29" fmla="*/ 13 h 180"/>
                <a:gd name="T30" fmla="*/ 33 w 289"/>
                <a:gd name="T31" fmla="*/ 4 h 180"/>
                <a:gd name="T32" fmla="*/ 62 w 289"/>
                <a:gd name="T33" fmla="*/ 0 h 180"/>
                <a:gd name="T34" fmla="*/ 78 w 289"/>
                <a:gd name="T35" fmla="*/ 0 h 180"/>
                <a:gd name="T36" fmla="*/ 94 w 289"/>
                <a:gd name="T37" fmla="*/ 2 h 180"/>
                <a:gd name="T38" fmla="*/ 109 w 289"/>
                <a:gd name="T39" fmla="*/ 4 h 180"/>
                <a:gd name="T40" fmla="*/ 124 w 289"/>
                <a:gd name="T41" fmla="*/ 7 h 180"/>
                <a:gd name="T42" fmla="*/ 137 w 289"/>
                <a:gd name="T43" fmla="*/ 11 h 180"/>
                <a:gd name="T44" fmla="*/ 151 w 289"/>
                <a:gd name="T45" fmla="*/ 16 h 180"/>
                <a:gd name="T46" fmla="*/ 163 w 289"/>
                <a:gd name="T47" fmla="*/ 22 h 180"/>
                <a:gd name="T48" fmla="*/ 176 w 289"/>
                <a:gd name="T49" fmla="*/ 29 h 180"/>
                <a:gd name="T50" fmla="*/ 187 w 289"/>
                <a:gd name="T51" fmla="*/ 36 h 180"/>
                <a:gd name="T52" fmla="*/ 199 w 289"/>
                <a:gd name="T53" fmla="*/ 43 h 180"/>
                <a:gd name="T54" fmla="*/ 210 w 289"/>
                <a:gd name="T55" fmla="*/ 51 h 180"/>
                <a:gd name="T56" fmla="*/ 222 w 289"/>
                <a:gd name="T57" fmla="*/ 59 h 180"/>
                <a:gd name="T58" fmla="*/ 232 w 289"/>
                <a:gd name="T59" fmla="*/ 68 h 180"/>
                <a:gd name="T60" fmla="*/ 242 w 289"/>
                <a:gd name="T61" fmla="*/ 76 h 180"/>
                <a:gd name="T62" fmla="*/ 251 w 289"/>
                <a:gd name="T63" fmla="*/ 84 h 180"/>
                <a:gd name="T64" fmla="*/ 262 w 289"/>
                <a:gd name="T65" fmla="*/ 92 h 180"/>
                <a:gd name="T66" fmla="*/ 276 w 289"/>
                <a:gd name="T67" fmla="*/ 105 h 180"/>
                <a:gd name="T68" fmla="*/ 286 w 289"/>
                <a:gd name="T69" fmla="*/ 117 h 180"/>
                <a:gd name="T70" fmla="*/ 289 w 289"/>
                <a:gd name="T71" fmla="*/ 126 h 180"/>
                <a:gd name="T72" fmla="*/ 288 w 289"/>
                <a:gd name="T73" fmla="*/ 134 h 180"/>
                <a:gd name="T74" fmla="*/ 283 w 289"/>
                <a:gd name="T75" fmla="*/ 140 h 180"/>
                <a:gd name="T76" fmla="*/ 275 w 289"/>
                <a:gd name="T77" fmla="*/ 145 h 180"/>
                <a:gd name="T78" fmla="*/ 266 w 289"/>
                <a:gd name="T79" fmla="*/ 150 h 180"/>
                <a:gd name="T80" fmla="*/ 257 w 289"/>
                <a:gd name="T81" fmla="*/ 155 h 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9" h="180">
                  <a:moveTo>
                    <a:pt x="257" y="155"/>
                  </a:moveTo>
                  <a:lnTo>
                    <a:pt x="256" y="157"/>
                  </a:lnTo>
                  <a:lnTo>
                    <a:pt x="250" y="164"/>
                  </a:lnTo>
                  <a:lnTo>
                    <a:pt x="241" y="171"/>
                  </a:lnTo>
                  <a:lnTo>
                    <a:pt x="226" y="177"/>
                  </a:lnTo>
                  <a:lnTo>
                    <a:pt x="205" y="180"/>
                  </a:lnTo>
                  <a:lnTo>
                    <a:pt x="177" y="176"/>
                  </a:lnTo>
                  <a:lnTo>
                    <a:pt x="143" y="165"/>
                  </a:lnTo>
                  <a:lnTo>
                    <a:pt x="100" y="142"/>
                  </a:lnTo>
                  <a:lnTo>
                    <a:pt x="58" y="115"/>
                  </a:lnTo>
                  <a:lnTo>
                    <a:pt x="28" y="88"/>
                  </a:lnTo>
                  <a:lnTo>
                    <a:pt x="9" y="64"/>
                  </a:lnTo>
                  <a:lnTo>
                    <a:pt x="0" y="44"/>
                  </a:lnTo>
                  <a:lnTo>
                    <a:pt x="1" y="27"/>
                  </a:lnTo>
                  <a:lnTo>
                    <a:pt x="13" y="13"/>
                  </a:lnTo>
                  <a:lnTo>
                    <a:pt x="33" y="4"/>
                  </a:lnTo>
                  <a:lnTo>
                    <a:pt x="62" y="0"/>
                  </a:lnTo>
                  <a:lnTo>
                    <a:pt x="78" y="0"/>
                  </a:lnTo>
                  <a:lnTo>
                    <a:pt x="94" y="2"/>
                  </a:lnTo>
                  <a:lnTo>
                    <a:pt x="109" y="4"/>
                  </a:lnTo>
                  <a:lnTo>
                    <a:pt x="124" y="7"/>
                  </a:lnTo>
                  <a:lnTo>
                    <a:pt x="137" y="11"/>
                  </a:lnTo>
                  <a:lnTo>
                    <a:pt x="151" y="16"/>
                  </a:lnTo>
                  <a:lnTo>
                    <a:pt x="163" y="22"/>
                  </a:lnTo>
                  <a:lnTo>
                    <a:pt x="176" y="29"/>
                  </a:lnTo>
                  <a:lnTo>
                    <a:pt x="187" y="36"/>
                  </a:lnTo>
                  <a:lnTo>
                    <a:pt x="199" y="43"/>
                  </a:lnTo>
                  <a:lnTo>
                    <a:pt x="210" y="51"/>
                  </a:lnTo>
                  <a:lnTo>
                    <a:pt x="222" y="59"/>
                  </a:lnTo>
                  <a:lnTo>
                    <a:pt x="232" y="68"/>
                  </a:lnTo>
                  <a:lnTo>
                    <a:pt x="242" y="76"/>
                  </a:lnTo>
                  <a:lnTo>
                    <a:pt x="251" y="84"/>
                  </a:lnTo>
                  <a:lnTo>
                    <a:pt x="262" y="92"/>
                  </a:lnTo>
                  <a:lnTo>
                    <a:pt x="276" y="105"/>
                  </a:lnTo>
                  <a:lnTo>
                    <a:pt x="286" y="117"/>
                  </a:lnTo>
                  <a:lnTo>
                    <a:pt x="289" y="126"/>
                  </a:lnTo>
                  <a:lnTo>
                    <a:pt x="288" y="134"/>
                  </a:lnTo>
                  <a:lnTo>
                    <a:pt x="283" y="140"/>
                  </a:lnTo>
                  <a:lnTo>
                    <a:pt x="275" y="145"/>
                  </a:lnTo>
                  <a:lnTo>
                    <a:pt x="266" y="150"/>
                  </a:lnTo>
                  <a:lnTo>
                    <a:pt x="257" y="155"/>
                  </a:lnTo>
                  <a:close/>
                </a:path>
              </a:pathLst>
            </a:custGeom>
            <a:solidFill>
              <a:srgbClr val="E5C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133"/>
            <p:cNvSpPr>
              <a:spLocks/>
            </p:cNvSpPr>
            <p:nvPr/>
          </p:nvSpPr>
          <p:spPr bwMode="auto">
            <a:xfrm>
              <a:off x="3411" y="3412"/>
              <a:ext cx="269" cy="167"/>
            </a:xfrm>
            <a:custGeom>
              <a:avLst/>
              <a:gdLst>
                <a:gd name="T0" fmla="*/ 240 w 269"/>
                <a:gd name="T1" fmla="*/ 143 h 167"/>
                <a:gd name="T2" fmla="*/ 238 w 269"/>
                <a:gd name="T3" fmla="*/ 145 h 167"/>
                <a:gd name="T4" fmla="*/ 233 w 269"/>
                <a:gd name="T5" fmla="*/ 151 h 167"/>
                <a:gd name="T6" fmla="*/ 225 w 269"/>
                <a:gd name="T7" fmla="*/ 158 h 167"/>
                <a:gd name="T8" fmla="*/ 211 w 269"/>
                <a:gd name="T9" fmla="*/ 165 h 167"/>
                <a:gd name="T10" fmla="*/ 192 w 269"/>
                <a:gd name="T11" fmla="*/ 167 h 167"/>
                <a:gd name="T12" fmla="*/ 165 w 269"/>
                <a:gd name="T13" fmla="*/ 164 h 167"/>
                <a:gd name="T14" fmla="*/ 132 w 269"/>
                <a:gd name="T15" fmla="*/ 153 h 167"/>
                <a:gd name="T16" fmla="*/ 92 w 269"/>
                <a:gd name="T17" fmla="*/ 132 h 167"/>
                <a:gd name="T18" fmla="*/ 54 w 269"/>
                <a:gd name="T19" fmla="*/ 105 h 167"/>
                <a:gd name="T20" fmla="*/ 25 w 269"/>
                <a:gd name="T21" fmla="*/ 81 h 167"/>
                <a:gd name="T22" fmla="*/ 8 w 269"/>
                <a:gd name="T23" fmla="*/ 60 h 167"/>
                <a:gd name="T24" fmla="*/ 0 w 269"/>
                <a:gd name="T25" fmla="*/ 42 h 167"/>
                <a:gd name="T26" fmla="*/ 1 w 269"/>
                <a:gd name="T27" fmla="*/ 26 h 167"/>
                <a:gd name="T28" fmla="*/ 11 w 269"/>
                <a:gd name="T29" fmla="*/ 13 h 167"/>
                <a:gd name="T30" fmla="*/ 30 w 269"/>
                <a:gd name="T31" fmla="*/ 5 h 167"/>
                <a:gd name="T32" fmla="*/ 57 w 269"/>
                <a:gd name="T33" fmla="*/ 0 h 167"/>
                <a:gd name="T34" fmla="*/ 72 w 269"/>
                <a:gd name="T35" fmla="*/ 0 h 167"/>
                <a:gd name="T36" fmla="*/ 87 w 269"/>
                <a:gd name="T37" fmla="*/ 2 h 167"/>
                <a:gd name="T38" fmla="*/ 102 w 269"/>
                <a:gd name="T39" fmla="*/ 4 h 167"/>
                <a:gd name="T40" fmla="*/ 115 w 269"/>
                <a:gd name="T41" fmla="*/ 7 h 167"/>
                <a:gd name="T42" fmla="*/ 128 w 269"/>
                <a:gd name="T43" fmla="*/ 11 h 167"/>
                <a:gd name="T44" fmla="*/ 140 w 269"/>
                <a:gd name="T45" fmla="*/ 15 h 167"/>
                <a:gd name="T46" fmla="*/ 152 w 269"/>
                <a:gd name="T47" fmla="*/ 21 h 167"/>
                <a:gd name="T48" fmla="*/ 164 w 269"/>
                <a:gd name="T49" fmla="*/ 28 h 167"/>
                <a:gd name="T50" fmla="*/ 175 w 269"/>
                <a:gd name="T51" fmla="*/ 34 h 167"/>
                <a:gd name="T52" fmla="*/ 186 w 269"/>
                <a:gd name="T53" fmla="*/ 42 h 167"/>
                <a:gd name="T54" fmla="*/ 196 w 269"/>
                <a:gd name="T55" fmla="*/ 48 h 167"/>
                <a:gd name="T56" fmla="*/ 207 w 269"/>
                <a:gd name="T57" fmla="*/ 56 h 167"/>
                <a:gd name="T58" fmla="*/ 216 w 269"/>
                <a:gd name="T59" fmla="*/ 63 h 167"/>
                <a:gd name="T60" fmla="*/ 225 w 269"/>
                <a:gd name="T61" fmla="*/ 71 h 167"/>
                <a:gd name="T62" fmla="*/ 234 w 269"/>
                <a:gd name="T63" fmla="*/ 79 h 167"/>
                <a:gd name="T64" fmla="*/ 243 w 269"/>
                <a:gd name="T65" fmla="*/ 86 h 167"/>
                <a:gd name="T66" fmla="*/ 258 w 269"/>
                <a:gd name="T67" fmla="*/ 99 h 167"/>
                <a:gd name="T68" fmla="*/ 266 w 269"/>
                <a:gd name="T69" fmla="*/ 110 h 167"/>
                <a:gd name="T70" fmla="*/ 269 w 269"/>
                <a:gd name="T71" fmla="*/ 118 h 167"/>
                <a:gd name="T72" fmla="*/ 268 w 269"/>
                <a:gd name="T73" fmla="*/ 125 h 167"/>
                <a:gd name="T74" fmla="*/ 264 w 269"/>
                <a:gd name="T75" fmla="*/ 131 h 167"/>
                <a:gd name="T76" fmla="*/ 257 w 269"/>
                <a:gd name="T77" fmla="*/ 135 h 167"/>
                <a:gd name="T78" fmla="*/ 249 w 269"/>
                <a:gd name="T79" fmla="*/ 139 h 167"/>
                <a:gd name="T80" fmla="*/ 240 w 269"/>
                <a:gd name="T81" fmla="*/ 143 h 1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9" h="167">
                  <a:moveTo>
                    <a:pt x="240" y="143"/>
                  </a:moveTo>
                  <a:lnTo>
                    <a:pt x="238" y="145"/>
                  </a:lnTo>
                  <a:lnTo>
                    <a:pt x="233" y="151"/>
                  </a:lnTo>
                  <a:lnTo>
                    <a:pt x="225" y="158"/>
                  </a:lnTo>
                  <a:lnTo>
                    <a:pt x="211" y="165"/>
                  </a:lnTo>
                  <a:lnTo>
                    <a:pt x="192" y="167"/>
                  </a:lnTo>
                  <a:lnTo>
                    <a:pt x="165" y="164"/>
                  </a:lnTo>
                  <a:lnTo>
                    <a:pt x="132" y="153"/>
                  </a:lnTo>
                  <a:lnTo>
                    <a:pt x="92" y="132"/>
                  </a:lnTo>
                  <a:lnTo>
                    <a:pt x="54" y="105"/>
                  </a:lnTo>
                  <a:lnTo>
                    <a:pt x="25" y="81"/>
                  </a:lnTo>
                  <a:lnTo>
                    <a:pt x="8" y="60"/>
                  </a:lnTo>
                  <a:lnTo>
                    <a:pt x="0" y="42"/>
                  </a:lnTo>
                  <a:lnTo>
                    <a:pt x="1" y="26"/>
                  </a:lnTo>
                  <a:lnTo>
                    <a:pt x="11" y="13"/>
                  </a:lnTo>
                  <a:lnTo>
                    <a:pt x="30" y="5"/>
                  </a:lnTo>
                  <a:lnTo>
                    <a:pt x="57" y="0"/>
                  </a:lnTo>
                  <a:lnTo>
                    <a:pt x="72" y="0"/>
                  </a:lnTo>
                  <a:lnTo>
                    <a:pt x="87" y="2"/>
                  </a:lnTo>
                  <a:lnTo>
                    <a:pt x="102" y="4"/>
                  </a:lnTo>
                  <a:lnTo>
                    <a:pt x="115" y="7"/>
                  </a:lnTo>
                  <a:lnTo>
                    <a:pt x="128" y="11"/>
                  </a:lnTo>
                  <a:lnTo>
                    <a:pt x="140" y="15"/>
                  </a:lnTo>
                  <a:lnTo>
                    <a:pt x="152" y="21"/>
                  </a:lnTo>
                  <a:lnTo>
                    <a:pt x="164" y="28"/>
                  </a:lnTo>
                  <a:lnTo>
                    <a:pt x="175" y="34"/>
                  </a:lnTo>
                  <a:lnTo>
                    <a:pt x="186" y="42"/>
                  </a:lnTo>
                  <a:lnTo>
                    <a:pt x="196" y="48"/>
                  </a:lnTo>
                  <a:lnTo>
                    <a:pt x="207" y="56"/>
                  </a:lnTo>
                  <a:lnTo>
                    <a:pt x="216" y="63"/>
                  </a:lnTo>
                  <a:lnTo>
                    <a:pt x="225" y="71"/>
                  </a:lnTo>
                  <a:lnTo>
                    <a:pt x="234" y="79"/>
                  </a:lnTo>
                  <a:lnTo>
                    <a:pt x="243" y="86"/>
                  </a:lnTo>
                  <a:lnTo>
                    <a:pt x="258" y="99"/>
                  </a:lnTo>
                  <a:lnTo>
                    <a:pt x="266" y="110"/>
                  </a:lnTo>
                  <a:lnTo>
                    <a:pt x="269" y="118"/>
                  </a:lnTo>
                  <a:lnTo>
                    <a:pt x="268" y="125"/>
                  </a:lnTo>
                  <a:lnTo>
                    <a:pt x="264" y="131"/>
                  </a:lnTo>
                  <a:lnTo>
                    <a:pt x="257" y="135"/>
                  </a:lnTo>
                  <a:lnTo>
                    <a:pt x="249" y="139"/>
                  </a:lnTo>
                  <a:lnTo>
                    <a:pt x="240" y="143"/>
                  </a:lnTo>
                  <a:close/>
                </a:path>
              </a:pathLst>
            </a:custGeom>
            <a:solidFill>
              <a:srgbClr val="E0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134"/>
            <p:cNvSpPr>
              <a:spLocks/>
            </p:cNvSpPr>
            <p:nvPr/>
          </p:nvSpPr>
          <p:spPr bwMode="auto">
            <a:xfrm>
              <a:off x="3424" y="3422"/>
              <a:ext cx="251" cy="153"/>
            </a:xfrm>
            <a:custGeom>
              <a:avLst/>
              <a:gdLst>
                <a:gd name="T0" fmla="*/ 223 w 251"/>
                <a:gd name="T1" fmla="*/ 131 h 153"/>
                <a:gd name="T2" fmla="*/ 222 w 251"/>
                <a:gd name="T3" fmla="*/ 133 h 153"/>
                <a:gd name="T4" fmla="*/ 217 w 251"/>
                <a:gd name="T5" fmla="*/ 139 h 153"/>
                <a:gd name="T6" fmla="*/ 208 w 251"/>
                <a:gd name="T7" fmla="*/ 145 h 153"/>
                <a:gd name="T8" fmla="*/ 196 w 251"/>
                <a:gd name="T9" fmla="*/ 150 h 153"/>
                <a:gd name="T10" fmla="*/ 178 w 251"/>
                <a:gd name="T11" fmla="*/ 153 h 153"/>
                <a:gd name="T12" fmla="*/ 154 w 251"/>
                <a:gd name="T13" fmla="*/ 150 h 153"/>
                <a:gd name="T14" fmla="*/ 124 w 251"/>
                <a:gd name="T15" fmla="*/ 140 h 153"/>
                <a:gd name="T16" fmla="*/ 86 w 251"/>
                <a:gd name="T17" fmla="*/ 121 h 153"/>
                <a:gd name="T18" fmla="*/ 50 w 251"/>
                <a:gd name="T19" fmla="*/ 97 h 153"/>
                <a:gd name="T20" fmla="*/ 23 w 251"/>
                <a:gd name="T21" fmla="*/ 75 h 153"/>
                <a:gd name="T22" fmla="*/ 8 w 251"/>
                <a:gd name="T23" fmla="*/ 54 h 153"/>
                <a:gd name="T24" fmla="*/ 0 w 251"/>
                <a:gd name="T25" fmla="*/ 37 h 153"/>
                <a:gd name="T26" fmla="*/ 1 w 251"/>
                <a:gd name="T27" fmla="*/ 22 h 153"/>
                <a:gd name="T28" fmla="*/ 10 w 251"/>
                <a:gd name="T29" fmla="*/ 11 h 153"/>
                <a:gd name="T30" fmla="*/ 28 w 251"/>
                <a:gd name="T31" fmla="*/ 3 h 153"/>
                <a:gd name="T32" fmla="*/ 53 w 251"/>
                <a:gd name="T33" fmla="*/ 0 h 153"/>
                <a:gd name="T34" fmla="*/ 81 w 251"/>
                <a:gd name="T35" fmla="*/ 1 h 153"/>
                <a:gd name="T36" fmla="*/ 107 w 251"/>
                <a:gd name="T37" fmla="*/ 5 h 153"/>
                <a:gd name="T38" fmla="*/ 131 w 251"/>
                <a:gd name="T39" fmla="*/ 13 h 153"/>
                <a:gd name="T40" fmla="*/ 152 w 251"/>
                <a:gd name="T41" fmla="*/ 24 h 153"/>
                <a:gd name="T42" fmla="*/ 173 w 251"/>
                <a:gd name="T43" fmla="*/ 36 h 153"/>
                <a:gd name="T44" fmla="*/ 191 w 251"/>
                <a:gd name="T45" fmla="*/ 50 h 153"/>
                <a:gd name="T46" fmla="*/ 209 w 251"/>
                <a:gd name="T47" fmla="*/ 65 h 153"/>
                <a:gd name="T48" fmla="*/ 227 w 251"/>
                <a:gd name="T49" fmla="*/ 78 h 153"/>
                <a:gd name="T50" fmla="*/ 240 w 251"/>
                <a:gd name="T51" fmla="*/ 91 h 153"/>
                <a:gd name="T52" fmla="*/ 248 w 251"/>
                <a:gd name="T53" fmla="*/ 100 h 153"/>
                <a:gd name="T54" fmla="*/ 251 w 251"/>
                <a:gd name="T55" fmla="*/ 108 h 153"/>
                <a:gd name="T56" fmla="*/ 249 w 251"/>
                <a:gd name="T57" fmla="*/ 114 h 153"/>
                <a:gd name="T58" fmla="*/ 246 w 251"/>
                <a:gd name="T59" fmla="*/ 119 h 153"/>
                <a:gd name="T60" fmla="*/ 239 w 251"/>
                <a:gd name="T61" fmla="*/ 123 h 153"/>
                <a:gd name="T62" fmla="*/ 231 w 251"/>
                <a:gd name="T63" fmla="*/ 127 h 153"/>
                <a:gd name="T64" fmla="*/ 223 w 251"/>
                <a:gd name="T65" fmla="*/ 131 h 1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51" h="153">
                  <a:moveTo>
                    <a:pt x="223" y="131"/>
                  </a:moveTo>
                  <a:lnTo>
                    <a:pt x="222" y="133"/>
                  </a:lnTo>
                  <a:lnTo>
                    <a:pt x="217" y="139"/>
                  </a:lnTo>
                  <a:lnTo>
                    <a:pt x="208" y="145"/>
                  </a:lnTo>
                  <a:lnTo>
                    <a:pt x="196" y="150"/>
                  </a:lnTo>
                  <a:lnTo>
                    <a:pt x="178" y="153"/>
                  </a:lnTo>
                  <a:lnTo>
                    <a:pt x="154" y="150"/>
                  </a:lnTo>
                  <a:lnTo>
                    <a:pt x="124" y="140"/>
                  </a:lnTo>
                  <a:lnTo>
                    <a:pt x="86" y="121"/>
                  </a:lnTo>
                  <a:lnTo>
                    <a:pt x="50" y="97"/>
                  </a:lnTo>
                  <a:lnTo>
                    <a:pt x="23" y="75"/>
                  </a:lnTo>
                  <a:lnTo>
                    <a:pt x="8" y="54"/>
                  </a:lnTo>
                  <a:lnTo>
                    <a:pt x="0" y="37"/>
                  </a:lnTo>
                  <a:lnTo>
                    <a:pt x="1" y="22"/>
                  </a:lnTo>
                  <a:lnTo>
                    <a:pt x="10" y="11"/>
                  </a:lnTo>
                  <a:lnTo>
                    <a:pt x="28" y="3"/>
                  </a:lnTo>
                  <a:lnTo>
                    <a:pt x="53" y="0"/>
                  </a:lnTo>
                  <a:lnTo>
                    <a:pt x="81" y="1"/>
                  </a:lnTo>
                  <a:lnTo>
                    <a:pt x="107" y="5"/>
                  </a:lnTo>
                  <a:lnTo>
                    <a:pt x="131" y="13"/>
                  </a:lnTo>
                  <a:lnTo>
                    <a:pt x="152" y="24"/>
                  </a:lnTo>
                  <a:lnTo>
                    <a:pt x="173" y="36"/>
                  </a:lnTo>
                  <a:lnTo>
                    <a:pt x="191" y="50"/>
                  </a:lnTo>
                  <a:lnTo>
                    <a:pt x="209" y="65"/>
                  </a:lnTo>
                  <a:lnTo>
                    <a:pt x="227" y="78"/>
                  </a:lnTo>
                  <a:lnTo>
                    <a:pt x="240" y="91"/>
                  </a:lnTo>
                  <a:lnTo>
                    <a:pt x="248" y="100"/>
                  </a:lnTo>
                  <a:lnTo>
                    <a:pt x="251" y="108"/>
                  </a:lnTo>
                  <a:lnTo>
                    <a:pt x="249" y="114"/>
                  </a:lnTo>
                  <a:lnTo>
                    <a:pt x="246" y="119"/>
                  </a:lnTo>
                  <a:lnTo>
                    <a:pt x="239" y="123"/>
                  </a:lnTo>
                  <a:lnTo>
                    <a:pt x="231" y="127"/>
                  </a:lnTo>
                  <a:lnTo>
                    <a:pt x="223" y="131"/>
                  </a:lnTo>
                  <a:close/>
                </a:path>
              </a:pathLst>
            </a:custGeom>
            <a:solidFill>
              <a:srgbClr val="D6A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135"/>
            <p:cNvSpPr>
              <a:spLocks/>
            </p:cNvSpPr>
            <p:nvPr/>
          </p:nvSpPr>
          <p:spPr bwMode="auto">
            <a:xfrm>
              <a:off x="3437" y="3431"/>
              <a:ext cx="232" cy="139"/>
            </a:xfrm>
            <a:custGeom>
              <a:avLst/>
              <a:gdLst>
                <a:gd name="T0" fmla="*/ 207 w 232"/>
                <a:gd name="T1" fmla="*/ 120 h 139"/>
                <a:gd name="T2" fmla="*/ 206 w 232"/>
                <a:gd name="T3" fmla="*/ 122 h 139"/>
                <a:gd name="T4" fmla="*/ 201 w 232"/>
                <a:gd name="T5" fmla="*/ 126 h 139"/>
                <a:gd name="T6" fmla="*/ 193 w 232"/>
                <a:gd name="T7" fmla="*/ 132 h 139"/>
                <a:gd name="T8" fmla="*/ 182 w 232"/>
                <a:gd name="T9" fmla="*/ 137 h 139"/>
                <a:gd name="T10" fmla="*/ 165 w 232"/>
                <a:gd name="T11" fmla="*/ 139 h 139"/>
                <a:gd name="T12" fmla="*/ 143 w 232"/>
                <a:gd name="T13" fmla="*/ 137 h 139"/>
                <a:gd name="T14" fmla="*/ 114 w 232"/>
                <a:gd name="T15" fmla="*/ 128 h 139"/>
                <a:gd name="T16" fmla="*/ 80 w 232"/>
                <a:gd name="T17" fmla="*/ 110 h 139"/>
                <a:gd name="T18" fmla="*/ 47 w 232"/>
                <a:gd name="T19" fmla="*/ 89 h 139"/>
                <a:gd name="T20" fmla="*/ 22 w 232"/>
                <a:gd name="T21" fmla="*/ 68 h 139"/>
                <a:gd name="T22" fmla="*/ 7 w 232"/>
                <a:gd name="T23" fmla="*/ 50 h 139"/>
                <a:gd name="T24" fmla="*/ 0 w 232"/>
                <a:gd name="T25" fmla="*/ 34 h 139"/>
                <a:gd name="T26" fmla="*/ 0 w 232"/>
                <a:gd name="T27" fmla="*/ 20 h 139"/>
                <a:gd name="T28" fmla="*/ 9 w 232"/>
                <a:gd name="T29" fmla="*/ 10 h 139"/>
                <a:gd name="T30" fmla="*/ 25 w 232"/>
                <a:gd name="T31" fmla="*/ 3 h 139"/>
                <a:gd name="T32" fmla="*/ 49 w 232"/>
                <a:gd name="T33" fmla="*/ 0 h 139"/>
                <a:gd name="T34" fmla="*/ 76 w 232"/>
                <a:gd name="T35" fmla="*/ 1 h 139"/>
                <a:gd name="T36" fmla="*/ 99 w 232"/>
                <a:gd name="T37" fmla="*/ 4 h 139"/>
                <a:gd name="T38" fmla="*/ 121 w 232"/>
                <a:gd name="T39" fmla="*/ 12 h 139"/>
                <a:gd name="T40" fmla="*/ 142 w 232"/>
                <a:gd name="T41" fmla="*/ 21 h 139"/>
                <a:gd name="T42" fmla="*/ 160 w 232"/>
                <a:gd name="T43" fmla="*/ 33 h 139"/>
                <a:gd name="T44" fmla="*/ 178 w 232"/>
                <a:gd name="T45" fmla="*/ 45 h 139"/>
                <a:gd name="T46" fmla="*/ 194 w 232"/>
                <a:gd name="T47" fmla="*/ 58 h 139"/>
                <a:gd name="T48" fmla="*/ 210 w 232"/>
                <a:gd name="T49" fmla="*/ 70 h 139"/>
                <a:gd name="T50" fmla="*/ 223 w 232"/>
                <a:gd name="T51" fmla="*/ 82 h 139"/>
                <a:gd name="T52" fmla="*/ 230 w 232"/>
                <a:gd name="T53" fmla="*/ 91 h 139"/>
                <a:gd name="T54" fmla="*/ 232 w 232"/>
                <a:gd name="T55" fmla="*/ 98 h 139"/>
                <a:gd name="T56" fmla="*/ 231 w 232"/>
                <a:gd name="T57" fmla="*/ 104 h 139"/>
                <a:gd name="T58" fmla="*/ 227 w 232"/>
                <a:gd name="T59" fmla="*/ 109 h 139"/>
                <a:gd name="T60" fmla="*/ 222 w 232"/>
                <a:gd name="T61" fmla="*/ 113 h 139"/>
                <a:gd name="T62" fmla="*/ 215 w 232"/>
                <a:gd name="T63" fmla="*/ 116 h 139"/>
                <a:gd name="T64" fmla="*/ 207 w 232"/>
                <a:gd name="T65" fmla="*/ 120 h 1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2" h="139">
                  <a:moveTo>
                    <a:pt x="207" y="120"/>
                  </a:moveTo>
                  <a:lnTo>
                    <a:pt x="206" y="122"/>
                  </a:lnTo>
                  <a:lnTo>
                    <a:pt x="201" y="126"/>
                  </a:lnTo>
                  <a:lnTo>
                    <a:pt x="193" y="132"/>
                  </a:lnTo>
                  <a:lnTo>
                    <a:pt x="182" y="137"/>
                  </a:lnTo>
                  <a:lnTo>
                    <a:pt x="165" y="139"/>
                  </a:lnTo>
                  <a:lnTo>
                    <a:pt x="143" y="137"/>
                  </a:lnTo>
                  <a:lnTo>
                    <a:pt x="114" y="128"/>
                  </a:lnTo>
                  <a:lnTo>
                    <a:pt x="80" y="110"/>
                  </a:lnTo>
                  <a:lnTo>
                    <a:pt x="47" y="89"/>
                  </a:lnTo>
                  <a:lnTo>
                    <a:pt x="22" y="68"/>
                  </a:lnTo>
                  <a:lnTo>
                    <a:pt x="7" y="50"/>
                  </a:lnTo>
                  <a:lnTo>
                    <a:pt x="0" y="34"/>
                  </a:lnTo>
                  <a:lnTo>
                    <a:pt x="0" y="20"/>
                  </a:lnTo>
                  <a:lnTo>
                    <a:pt x="9" y="10"/>
                  </a:lnTo>
                  <a:lnTo>
                    <a:pt x="25" y="3"/>
                  </a:lnTo>
                  <a:lnTo>
                    <a:pt x="49" y="0"/>
                  </a:lnTo>
                  <a:lnTo>
                    <a:pt x="76" y="1"/>
                  </a:lnTo>
                  <a:lnTo>
                    <a:pt x="99" y="4"/>
                  </a:lnTo>
                  <a:lnTo>
                    <a:pt x="121" y="12"/>
                  </a:lnTo>
                  <a:lnTo>
                    <a:pt x="142" y="21"/>
                  </a:lnTo>
                  <a:lnTo>
                    <a:pt x="160" y="33"/>
                  </a:lnTo>
                  <a:lnTo>
                    <a:pt x="178" y="45"/>
                  </a:lnTo>
                  <a:lnTo>
                    <a:pt x="194" y="58"/>
                  </a:lnTo>
                  <a:lnTo>
                    <a:pt x="210" y="70"/>
                  </a:lnTo>
                  <a:lnTo>
                    <a:pt x="223" y="82"/>
                  </a:lnTo>
                  <a:lnTo>
                    <a:pt x="230" y="91"/>
                  </a:lnTo>
                  <a:lnTo>
                    <a:pt x="232" y="98"/>
                  </a:lnTo>
                  <a:lnTo>
                    <a:pt x="231" y="104"/>
                  </a:lnTo>
                  <a:lnTo>
                    <a:pt x="227" y="109"/>
                  </a:lnTo>
                  <a:lnTo>
                    <a:pt x="222" y="113"/>
                  </a:lnTo>
                  <a:lnTo>
                    <a:pt x="215" y="116"/>
                  </a:lnTo>
                  <a:lnTo>
                    <a:pt x="207" y="120"/>
                  </a:lnTo>
                  <a:close/>
                </a:path>
              </a:pathLst>
            </a:custGeom>
            <a:solidFill>
              <a:srgbClr val="CE9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136"/>
            <p:cNvSpPr>
              <a:spLocks/>
            </p:cNvSpPr>
            <p:nvPr/>
          </p:nvSpPr>
          <p:spPr bwMode="auto">
            <a:xfrm>
              <a:off x="3450" y="3439"/>
              <a:ext cx="213" cy="128"/>
            </a:xfrm>
            <a:custGeom>
              <a:avLst/>
              <a:gdLst>
                <a:gd name="T0" fmla="*/ 189 w 213"/>
                <a:gd name="T1" fmla="*/ 109 h 128"/>
                <a:gd name="T2" fmla="*/ 188 w 213"/>
                <a:gd name="T3" fmla="*/ 112 h 128"/>
                <a:gd name="T4" fmla="*/ 185 w 213"/>
                <a:gd name="T5" fmla="*/ 115 h 128"/>
                <a:gd name="T6" fmla="*/ 178 w 213"/>
                <a:gd name="T7" fmla="*/ 121 h 128"/>
                <a:gd name="T8" fmla="*/ 166 w 213"/>
                <a:gd name="T9" fmla="*/ 125 h 128"/>
                <a:gd name="T10" fmla="*/ 152 w 213"/>
                <a:gd name="T11" fmla="*/ 128 h 128"/>
                <a:gd name="T12" fmla="*/ 131 w 213"/>
                <a:gd name="T13" fmla="*/ 124 h 128"/>
                <a:gd name="T14" fmla="*/ 106 w 213"/>
                <a:gd name="T15" fmla="*/ 116 h 128"/>
                <a:gd name="T16" fmla="*/ 74 w 213"/>
                <a:gd name="T17" fmla="*/ 100 h 128"/>
                <a:gd name="T18" fmla="*/ 43 w 213"/>
                <a:gd name="T19" fmla="*/ 81 h 128"/>
                <a:gd name="T20" fmla="*/ 20 w 213"/>
                <a:gd name="T21" fmla="*/ 62 h 128"/>
                <a:gd name="T22" fmla="*/ 7 w 213"/>
                <a:gd name="T23" fmla="*/ 45 h 128"/>
                <a:gd name="T24" fmla="*/ 0 w 213"/>
                <a:gd name="T25" fmla="*/ 31 h 128"/>
                <a:gd name="T26" fmla="*/ 1 w 213"/>
                <a:gd name="T27" fmla="*/ 19 h 128"/>
                <a:gd name="T28" fmla="*/ 9 w 213"/>
                <a:gd name="T29" fmla="*/ 9 h 128"/>
                <a:gd name="T30" fmla="*/ 24 w 213"/>
                <a:gd name="T31" fmla="*/ 3 h 128"/>
                <a:gd name="T32" fmla="*/ 45 w 213"/>
                <a:gd name="T33" fmla="*/ 0 h 128"/>
                <a:gd name="T34" fmla="*/ 69 w 213"/>
                <a:gd name="T35" fmla="*/ 1 h 128"/>
                <a:gd name="T36" fmla="*/ 91 w 213"/>
                <a:gd name="T37" fmla="*/ 4 h 128"/>
                <a:gd name="T38" fmla="*/ 112 w 213"/>
                <a:gd name="T39" fmla="*/ 11 h 128"/>
                <a:gd name="T40" fmla="*/ 130 w 213"/>
                <a:gd name="T41" fmla="*/ 20 h 128"/>
                <a:gd name="T42" fmla="*/ 147 w 213"/>
                <a:gd name="T43" fmla="*/ 31 h 128"/>
                <a:gd name="T44" fmla="*/ 163 w 213"/>
                <a:gd name="T45" fmla="*/ 42 h 128"/>
                <a:gd name="T46" fmla="*/ 178 w 213"/>
                <a:gd name="T47" fmla="*/ 53 h 128"/>
                <a:gd name="T48" fmla="*/ 193 w 213"/>
                <a:gd name="T49" fmla="*/ 65 h 128"/>
                <a:gd name="T50" fmla="*/ 204 w 213"/>
                <a:gd name="T51" fmla="*/ 75 h 128"/>
                <a:gd name="T52" fmla="*/ 211 w 213"/>
                <a:gd name="T53" fmla="*/ 83 h 128"/>
                <a:gd name="T54" fmla="*/ 213 w 213"/>
                <a:gd name="T55" fmla="*/ 90 h 128"/>
                <a:gd name="T56" fmla="*/ 212 w 213"/>
                <a:gd name="T57" fmla="*/ 94 h 128"/>
                <a:gd name="T58" fmla="*/ 209 w 213"/>
                <a:gd name="T59" fmla="*/ 99 h 128"/>
                <a:gd name="T60" fmla="*/ 203 w 213"/>
                <a:gd name="T61" fmla="*/ 102 h 128"/>
                <a:gd name="T62" fmla="*/ 196 w 213"/>
                <a:gd name="T63" fmla="*/ 106 h 128"/>
                <a:gd name="T64" fmla="*/ 189 w 213"/>
                <a:gd name="T65" fmla="*/ 109 h 1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3" h="128">
                  <a:moveTo>
                    <a:pt x="189" y="109"/>
                  </a:moveTo>
                  <a:lnTo>
                    <a:pt x="188" y="112"/>
                  </a:lnTo>
                  <a:lnTo>
                    <a:pt x="185" y="115"/>
                  </a:lnTo>
                  <a:lnTo>
                    <a:pt x="178" y="121"/>
                  </a:lnTo>
                  <a:lnTo>
                    <a:pt x="166" y="125"/>
                  </a:lnTo>
                  <a:lnTo>
                    <a:pt x="152" y="128"/>
                  </a:lnTo>
                  <a:lnTo>
                    <a:pt x="131" y="124"/>
                  </a:lnTo>
                  <a:lnTo>
                    <a:pt x="106" y="116"/>
                  </a:lnTo>
                  <a:lnTo>
                    <a:pt x="74" y="100"/>
                  </a:lnTo>
                  <a:lnTo>
                    <a:pt x="43" y="81"/>
                  </a:lnTo>
                  <a:lnTo>
                    <a:pt x="20" y="62"/>
                  </a:lnTo>
                  <a:lnTo>
                    <a:pt x="7" y="45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9" y="9"/>
                  </a:lnTo>
                  <a:lnTo>
                    <a:pt x="24" y="3"/>
                  </a:lnTo>
                  <a:lnTo>
                    <a:pt x="45" y="0"/>
                  </a:lnTo>
                  <a:lnTo>
                    <a:pt x="69" y="1"/>
                  </a:lnTo>
                  <a:lnTo>
                    <a:pt x="91" y="4"/>
                  </a:lnTo>
                  <a:lnTo>
                    <a:pt x="112" y="11"/>
                  </a:lnTo>
                  <a:lnTo>
                    <a:pt x="130" y="20"/>
                  </a:lnTo>
                  <a:lnTo>
                    <a:pt x="147" y="31"/>
                  </a:lnTo>
                  <a:lnTo>
                    <a:pt x="163" y="42"/>
                  </a:lnTo>
                  <a:lnTo>
                    <a:pt x="178" y="53"/>
                  </a:lnTo>
                  <a:lnTo>
                    <a:pt x="193" y="65"/>
                  </a:lnTo>
                  <a:lnTo>
                    <a:pt x="204" y="75"/>
                  </a:lnTo>
                  <a:lnTo>
                    <a:pt x="211" y="83"/>
                  </a:lnTo>
                  <a:lnTo>
                    <a:pt x="213" y="90"/>
                  </a:lnTo>
                  <a:lnTo>
                    <a:pt x="212" y="94"/>
                  </a:lnTo>
                  <a:lnTo>
                    <a:pt x="209" y="99"/>
                  </a:lnTo>
                  <a:lnTo>
                    <a:pt x="203" y="102"/>
                  </a:lnTo>
                  <a:lnTo>
                    <a:pt x="196" y="106"/>
                  </a:lnTo>
                  <a:lnTo>
                    <a:pt x="189" y="109"/>
                  </a:lnTo>
                  <a:close/>
                </a:path>
              </a:pathLst>
            </a:custGeom>
            <a:solidFill>
              <a:srgbClr val="C68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137"/>
            <p:cNvSpPr>
              <a:spLocks/>
            </p:cNvSpPr>
            <p:nvPr/>
          </p:nvSpPr>
          <p:spPr bwMode="auto">
            <a:xfrm>
              <a:off x="3314" y="3103"/>
              <a:ext cx="802" cy="426"/>
            </a:xfrm>
            <a:custGeom>
              <a:avLst/>
              <a:gdLst>
                <a:gd name="T0" fmla="*/ 280 w 802"/>
                <a:gd name="T1" fmla="*/ 314 h 426"/>
                <a:gd name="T2" fmla="*/ 251 w 802"/>
                <a:gd name="T3" fmla="*/ 304 h 426"/>
                <a:gd name="T4" fmla="*/ 205 w 802"/>
                <a:gd name="T5" fmla="*/ 288 h 426"/>
                <a:gd name="T6" fmla="*/ 148 w 802"/>
                <a:gd name="T7" fmla="*/ 272 h 426"/>
                <a:gd name="T8" fmla="*/ 91 w 802"/>
                <a:gd name="T9" fmla="*/ 258 h 426"/>
                <a:gd name="T10" fmla="*/ 41 w 802"/>
                <a:gd name="T11" fmla="*/ 234 h 426"/>
                <a:gd name="T12" fmla="*/ 7 w 802"/>
                <a:gd name="T13" fmla="*/ 198 h 426"/>
                <a:gd name="T14" fmla="*/ 2 w 802"/>
                <a:gd name="T15" fmla="*/ 147 h 426"/>
                <a:gd name="T16" fmla="*/ 23 w 802"/>
                <a:gd name="T17" fmla="*/ 101 h 426"/>
                <a:gd name="T18" fmla="*/ 43 w 802"/>
                <a:gd name="T19" fmla="*/ 73 h 426"/>
                <a:gd name="T20" fmla="*/ 70 w 802"/>
                <a:gd name="T21" fmla="*/ 49 h 426"/>
                <a:gd name="T22" fmla="*/ 99 w 802"/>
                <a:gd name="T23" fmla="*/ 30 h 426"/>
                <a:gd name="T24" fmla="*/ 133 w 802"/>
                <a:gd name="T25" fmla="*/ 15 h 426"/>
                <a:gd name="T26" fmla="*/ 172 w 802"/>
                <a:gd name="T27" fmla="*/ 5 h 426"/>
                <a:gd name="T28" fmla="*/ 217 w 802"/>
                <a:gd name="T29" fmla="*/ 0 h 426"/>
                <a:gd name="T30" fmla="*/ 266 w 802"/>
                <a:gd name="T31" fmla="*/ 1 h 426"/>
                <a:gd name="T32" fmla="*/ 321 w 802"/>
                <a:gd name="T33" fmla="*/ 9 h 426"/>
                <a:gd name="T34" fmla="*/ 374 w 802"/>
                <a:gd name="T35" fmla="*/ 21 h 426"/>
                <a:gd name="T36" fmla="*/ 427 w 802"/>
                <a:gd name="T37" fmla="*/ 34 h 426"/>
                <a:gd name="T38" fmla="*/ 477 w 802"/>
                <a:gd name="T39" fmla="*/ 50 h 426"/>
                <a:gd name="T40" fmla="*/ 526 w 802"/>
                <a:gd name="T41" fmla="*/ 69 h 426"/>
                <a:gd name="T42" fmla="*/ 574 w 802"/>
                <a:gd name="T43" fmla="*/ 87 h 426"/>
                <a:gd name="T44" fmla="*/ 620 w 802"/>
                <a:gd name="T45" fmla="*/ 105 h 426"/>
                <a:gd name="T46" fmla="*/ 663 w 802"/>
                <a:gd name="T47" fmla="*/ 123 h 426"/>
                <a:gd name="T48" fmla="*/ 722 w 802"/>
                <a:gd name="T49" fmla="*/ 149 h 426"/>
                <a:gd name="T50" fmla="*/ 774 w 802"/>
                <a:gd name="T51" fmla="*/ 179 h 426"/>
                <a:gd name="T52" fmla="*/ 799 w 802"/>
                <a:gd name="T53" fmla="*/ 214 h 426"/>
                <a:gd name="T54" fmla="*/ 801 w 802"/>
                <a:gd name="T55" fmla="*/ 260 h 426"/>
                <a:gd name="T56" fmla="*/ 791 w 802"/>
                <a:gd name="T57" fmla="*/ 305 h 426"/>
                <a:gd name="T58" fmla="*/ 779 w 802"/>
                <a:gd name="T59" fmla="*/ 329 h 426"/>
                <a:gd name="T60" fmla="*/ 763 w 802"/>
                <a:gd name="T61" fmla="*/ 345 h 426"/>
                <a:gd name="T62" fmla="*/ 742 w 802"/>
                <a:gd name="T63" fmla="*/ 356 h 426"/>
                <a:gd name="T64" fmla="*/ 717 w 802"/>
                <a:gd name="T65" fmla="*/ 364 h 426"/>
                <a:gd name="T66" fmla="*/ 688 w 802"/>
                <a:gd name="T67" fmla="*/ 372 h 426"/>
                <a:gd name="T68" fmla="*/ 655 w 802"/>
                <a:gd name="T69" fmla="*/ 379 h 426"/>
                <a:gd name="T70" fmla="*/ 617 w 802"/>
                <a:gd name="T71" fmla="*/ 390 h 426"/>
                <a:gd name="T72" fmla="*/ 579 w 802"/>
                <a:gd name="T73" fmla="*/ 404 h 426"/>
                <a:gd name="T74" fmla="*/ 543 w 802"/>
                <a:gd name="T75" fmla="*/ 417 h 426"/>
                <a:gd name="T76" fmla="*/ 511 w 802"/>
                <a:gd name="T77" fmla="*/ 424 h 426"/>
                <a:gd name="T78" fmla="*/ 478 w 802"/>
                <a:gd name="T79" fmla="*/ 425 h 426"/>
                <a:gd name="T80" fmla="*/ 445 w 802"/>
                <a:gd name="T81" fmla="*/ 419 h 426"/>
                <a:gd name="T82" fmla="*/ 407 w 802"/>
                <a:gd name="T83" fmla="*/ 403 h 426"/>
                <a:gd name="T84" fmla="*/ 364 w 802"/>
                <a:gd name="T85" fmla="*/ 378 h 426"/>
                <a:gd name="T86" fmla="*/ 313 w 802"/>
                <a:gd name="T87" fmla="*/ 339 h 4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02" h="426">
                  <a:moveTo>
                    <a:pt x="283" y="315"/>
                  </a:moveTo>
                  <a:lnTo>
                    <a:pt x="280" y="314"/>
                  </a:lnTo>
                  <a:lnTo>
                    <a:pt x="268" y="309"/>
                  </a:lnTo>
                  <a:lnTo>
                    <a:pt x="251" y="304"/>
                  </a:lnTo>
                  <a:lnTo>
                    <a:pt x="230" y="296"/>
                  </a:lnTo>
                  <a:lnTo>
                    <a:pt x="205" y="288"/>
                  </a:lnTo>
                  <a:lnTo>
                    <a:pt x="178" y="279"/>
                  </a:lnTo>
                  <a:lnTo>
                    <a:pt x="148" y="272"/>
                  </a:lnTo>
                  <a:lnTo>
                    <a:pt x="120" y="265"/>
                  </a:lnTo>
                  <a:lnTo>
                    <a:pt x="91" y="258"/>
                  </a:lnTo>
                  <a:lnTo>
                    <a:pt x="65" y="247"/>
                  </a:lnTo>
                  <a:lnTo>
                    <a:pt x="41" y="234"/>
                  </a:lnTo>
                  <a:lnTo>
                    <a:pt x="21" y="217"/>
                  </a:lnTo>
                  <a:lnTo>
                    <a:pt x="7" y="198"/>
                  </a:lnTo>
                  <a:lnTo>
                    <a:pt x="0" y="174"/>
                  </a:lnTo>
                  <a:lnTo>
                    <a:pt x="2" y="147"/>
                  </a:lnTo>
                  <a:lnTo>
                    <a:pt x="14" y="117"/>
                  </a:lnTo>
                  <a:lnTo>
                    <a:pt x="23" y="101"/>
                  </a:lnTo>
                  <a:lnTo>
                    <a:pt x="33" y="87"/>
                  </a:lnTo>
                  <a:lnTo>
                    <a:pt x="43" y="73"/>
                  </a:lnTo>
                  <a:lnTo>
                    <a:pt x="56" y="61"/>
                  </a:lnTo>
                  <a:lnTo>
                    <a:pt x="70" y="49"/>
                  </a:lnTo>
                  <a:lnTo>
                    <a:pt x="83" y="39"/>
                  </a:lnTo>
                  <a:lnTo>
                    <a:pt x="99" y="30"/>
                  </a:lnTo>
                  <a:lnTo>
                    <a:pt x="115" y="21"/>
                  </a:lnTo>
                  <a:lnTo>
                    <a:pt x="133" y="15"/>
                  </a:lnTo>
                  <a:lnTo>
                    <a:pt x="152" y="9"/>
                  </a:lnTo>
                  <a:lnTo>
                    <a:pt x="172" y="5"/>
                  </a:lnTo>
                  <a:lnTo>
                    <a:pt x="194" y="2"/>
                  </a:lnTo>
                  <a:lnTo>
                    <a:pt x="217" y="0"/>
                  </a:lnTo>
                  <a:lnTo>
                    <a:pt x="241" y="0"/>
                  </a:lnTo>
                  <a:lnTo>
                    <a:pt x="266" y="1"/>
                  </a:lnTo>
                  <a:lnTo>
                    <a:pt x="293" y="5"/>
                  </a:lnTo>
                  <a:lnTo>
                    <a:pt x="321" y="9"/>
                  </a:lnTo>
                  <a:lnTo>
                    <a:pt x="348" y="14"/>
                  </a:lnTo>
                  <a:lnTo>
                    <a:pt x="374" y="21"/>
                  </a:lnTo>
                  <a:lnTo>
                    <a:pt x="401" y="26"/>
                  </a:lnTo>
                  <a:lnTo>
                    <a:pt x="427" y="34"/>
                  </a:lnTo>
                  <a:lnTo>
                    <a:pt x="452" y="42"/>
                  </a:lnTo>
                  <a:lnTo>
                    <a:pt x="477" y="50"/>
                  </a:lnTo>
                  <a:lnTo>
                    <a:pt x="502" y="60"/>
                  </a:lnTo>
                  <a:lnTo>
                    <a:pt x="526" y="69"/>
                  </a:lnTo>
                  <a:lnTo>
                    <a:pt x="550" y="78"/>
                  </a:lnTo>
                  <a:lnTo>
                    <a:pt x="574" y="87"/>
                  </a:lnTo>
                  <a:lnTo>
                    <a:pt x="597" y="96"/>
                  </a:lnTo>
                  <a:lnTo>
                    <a:pt x="620" y="105"/>
                  </a:lnTo>
                  <a:lnTo>
                    <a:pt x="641" y="114"/>
                  </a:lnTo>
                  <a:lnTo>
                    <a:pt x="663" y="123"/>
                  </a:lnTo>
                  <a:lnTo>
                    <a:pt x="685" y="133"/>
                  </a:lnTo>
                  <a:lnTo>
                    <a:pt x="722" y="149"/>
                  </a:lnTo>
                  <a:lnTo>
                    <a:pt x="752" y="165"/>
                  </a:lnTo>
                  <a:lnTo>
                    <a:pt x="774" y="179"/>
                  </a:lnTo>
                  <a:lnTo>
                    <a:pt x="790" y="195"/>
                  </a:lnTo>
                  <a:lnTo>
                    <a:pt x="799" y="214"/>
                  </a:lnTo>
                  <a:lnTo>
                    <a:pt x="802" y="235"/>
                  </a:lnTo>
                  <a:lnTo>
                    <a:pt x="801" y="260"/>
                  </a:lnTo>
                  <a:lnTo>
                    <a:pt x="795" y="290"/>
                  </a:lnTo>
                  <a:lnTo>
                    <a:pt x="791" y="305"/>
                  </a:lnTo>
                  <a:lnTo>
                    <a:pt x="786" y="317"/>
                  </a:lnTo>
                  <a:lnTo>
                    <a:pt x="779" y="329"/>
                  </a:lnTo>
                  <a:lnTo>
                    <a:pt x="771" y="338"/>
                  </a:lnTo>
                  <a:lnTo>
                    <a:pt x="763" y="345"/>
                  </a:lnTo>
                  <a:lnTo>
                    <a:pt x="753" y="352"/>
                  </a:lnTo>
                  <a:lnTo>
                    <a:pt x="742" y="356"/>
                  </a:lnTo>
                  <a:lnTo>
                    <a:pt x="730" y="361"/>
                  </a:lnTo>
                  <a:lnTo>
                    <a:pt x="717" y="364"/>
                  </a:lnTo>
                  <a:lnTo>
                    <a:pt x="703" y="368"/>
                  </a:lnTo>
                  <a:lnTo>
                    <a:pt x="688" y="372"/>
                  </a:lnTo>
                  <a:lnTo>
                    <a:pt x="671" y="376"/>
                  </a:lnTo>
                  <a:lnTo>
                    <a:pt x="655" y="379"/>
                  </a:lnTo>
                  <a:lnTo>
                    <a:pt x="637" y="385"/>
                  </a:lnTo>
                  <a:lnTo>
                    <a:pt x="617" y="390"/>
                  </a:lnTo>
                  <a:lnTo>
                    <a:pt x="598" y="397"/>
                  </a:lnTo>
                  <a:lnTo>
                    <a:pt x="579" y="404"/>
                  </a:lnTo>
                  <a:lnTo>
                    <a:pt x="560" y="411"/>
                  </a:lnTo>
                  <a:lnTo>
                    <a:pt x="543" y="417"/>
                  </a:lnTo>
                  <a:lnTo>
                    <a:pt x="527" y="421"/>
                  </a:lnTo>
                  <a:lnTo>
                    <a:pt x="511" y="424"/>
                  </a:lnTo>
                  <a:lnTo>
                    <a:pt x="495" y="426"/>
                  </a:lnTo>
                  <a:lnTo>
                    <a:pt x="478" y="425"/>
                  </a:lnTo>
                  <a:lnTo>
                    <a:pt x="462" y="422"/>
                  </a:lnTo>
                  <a:lnTo>
                    <a:pt x="445" y="419"/>
                  </a:lnTo>
                  <a:lnTo>
                    <a:pt x="427" y="412"/>
                  </a:lnTo>
                  <a:lnTo>
                    <a:pt x="407" y="403"/>
                  </a:lnTo>
                  <a:lnTo>
                    <a:pt x="386" y="392"/>
                  </a:lnTo>
                  <a:lnTo>
                    <a:pt x="364" y="378"/>
                  </a:lnTo>
                  <a:lnTo>
                    <a:pt x="339" y="360"/>
                  </a:lnTo>
                  <a:lnTo>
                    <a:pt x="313" y="339"/>
                  </a:lnTo>
                  <a:lnTo>
                    <a:pt x="283" y="3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138"/>
            <p:cNvSpPr>
              <a:spLocks/>
            </p:cNvSpPr>
            <p:nvPr/>
          </p:nvSpPr>
          <p:spPr bwMode="auto">
            <a:xfrm>
              <a:off x="3323" y="3110"/>
              <a:ext cx="778" cy="412"/>
            </a:xfrm>
            <a:custGeom>
              <a:avLst/>
              <a:gdLst>
                <a:gd name="T0" fmla="*/ 271 w 778"/>
                <a:gd name="T1" fmla="*/ 305 h 412"/>
                <a:gd name="T2" fmla="*/ 243 w 778"/>
                <a:gd name="T3" fmla="*/ 294 h 412"/>
                <a:gd name="T4" fmla="*/ 199 w 778"/>
                <a:gd name="T5" fmla="*/ 278 h 412"/>
                <a:gd name="T6" fmla="*/ 144 w 778"/>
                <a:gd name="T7" fmla="*/ 263 h 412"/>
                <a:gd name="T8" fmla="*/ 89 w 778"/>
                <a:gd name="T9" fmla="*/ 249 h 412"/>
                <a:gd name="T10" fmla="*/ 39 w 778"/>
                <a:gd name="T11" fmla="*/ 227 h 412"/>
                <a:gd name="T12" fmla="*/ 7 w 778"/>
                <a:gd name="T13" fmla="*/ 192 h 412"/>
                <a:gd name="T14" fmla="*/ 1 w 778"/>
                <a:gd name="T15" fmla="*/ 143 h 412"/>
                <a:gd name="T16" fmla="*/ 22 w 778"/>
                <a:gd name="T17" fmla="*/ 98 h 412"/>
                <a:gd name="T18" fmla="*/ 42 w 778"/>
                <a:gd name="T19" fmla="*/ 70 h 412"/>
                <a:gd name="T20" fmla="*/ 66 w 778"/>
                <a:gd name="T21" fmla="*/ 47 h 412"/>
                <a:gd name="T22" fmla="*/ 95 w 778"/>
                <a:gd name="T23" fmla="*/ 27 h 412"/>
                <a:gd name="T24" fmla="*/ 128 w 778"/>
                <a:gd name="T25" fmla="*/ 13 h 412"/>
                <a:gd name="T26" fmla="*/ 167 w 778"/>
                <a:gd name="T27" fmla="*/ 3 h 412"/>
                <a:gd name="T28" fmla="*/ 210 w 778"/>
                <a:gd name="T29" fmla="*/ 0 h 412"/>
                <a:gd name="T30" fmla="*/ 258 w 778"/>
                <a:gd name="T31" fmla="*/ 1 h 412"/>
                <a:gd name="T32" fmla="*/ 310 w 778"/>
                <a:gd name="T33" fmla="*/ 9 h 412"/>
                <a:gd name="T34" fmla="*/ 363 w 778"/>
                <a:gd name="T35" fmla="*/ 19 h 412"/>
                <a:gd name="T36" fmla="*/ 413 w 778"/>
                <a:gd name="T37" fmla="*/ 33 h 412"/>
                <a:gd name="T38" fmla="*/ 463 w 778"/>
                <a:gd name="T39" fmla="*/ 48 h 412"/>
                <a:gd name="T40" fmla="*/ 510 w 778"/>
                <a:gd name="T41" fmla="*/ 65 h 412"/>
                <a:gd name="T42" fmla="*/ 557 w 778"/>
                <a:gd name="T43" fmla="*/ 83 h 412"/>
                <a:gd name="T44" fmla="*/ 601 w 778"/>
                <a:gd name="T45" fmla="*/ 102 h 412"/>
                <a:gd name="T46" fmla="*/ 644 w 778"/>
                <a:gd name="T47" fmla="*/ 120 h 412"/>
                <a:gd name="T48" fmla="*/ 701 w 778"/>
                <a:gd name="T49" fmla="*/ 144 h 412"/>
                <a:gd name="T50" fmla="*/ 751 w 778"/>
                <a:gd name="T51" fmla="*/ 174 h 412"/>
                <a:gd name="T52" fmla="*/ 775 w 778"/>
                <a:gd name="T53" fmla="*/ 207 h 412"/>
                <a:gd name="T54" fmla="*/ 777 w 778"/>
                <a:gd name="T55" fmla="*/ 252 h 412"/>
                <a:gd name="T56" fmla="*/ 767 w 778"/>
                <a:gd name="T57" fmla="*/ 296 h 412"/>
                <a:gd name="T58" fmla="*/ 756 w 778"/>
                <a:gd name="T59" fmla="*/ 318 h 412"/>
                <a:gd name="T60" fmla="*/ 741 w 778"/>
                <a:gd name="T61" fmla="*/ 334 h 412"/>
                <a:gd name="T62" fmla="*/ 720 w 778"/>
                <a:gd name="T63" fmla="*/ 345 h 412"/>
                <a:gd name="T64" fmla="*/ 696 w 778"/>
                <a:gd name="T65" fmla="*/ 353 h 412"/>
                <a:gd name="T66" fmla="*/ 668 w 778"/>
                <a:gd name="T67" fmla="*/ 360 h 412"/>
                <a:gd name="T68" fmla="*/ 636 w 778"/>
                <a:gd name="T69" fmla="*/ 368 h 412"/>
                <a:gd name="T70" fmla="*/ 600 w 778"/>
                <a:gd name="T71" fmla="*/ 378 h 412"/>
                <a:gd name="T72" fmla="*/ 563 w 778"/>
                <a:gd name="T73" fmla="*/ 391 h 412"/>
                <a:gd name="T74" fmla="*/ 527 w 778"/>
                <a:gd name="T75" fmla="*/ 404 h 412"/>
                <a:gd name="T76" fmla="*/ 495 w 778"/>
                <a:gd name="T77" fmla="*/ 411 h 412"/>
                <a:gd name="T78" fmla="*/ 465 w 778"/>
                <a:gd name="T79" fmla="*/ 412 h 412"/>
                <a:gd name="T80" fmla="*/ 431 w 778"/>
                <a:gd name="T81" fmla="*/ 406 h 412"/>
                <a:gd name="T82" fmla="*/ 395 w 778"/>
                <a:gd name="T83" fmla="*/ 391 h 412"/>
                <a:gd name="T84" fmla="*/ 353 w 778"/>
                <a:gd name="T85" fmla="*/ 366 h 412"/>
                <a:gd name="T86" fmla="*/ 302 w 778"/>
                <a:gd name="T87" fmla="*/ 329 h 41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78" h="412">
                  <a:moveTo>
                    <a:pt x="274" y="306"/>
                  </a:moveTo>
                  <a:lnTo>
                    <a:pt x="271" y="305"/>
                  </a:lnTo>
                  <a:lnTo>
                    <a:pt x="259" y="300"/>
                  </a:lnTo>
                  <a:lnTo>
                    <a:pt x="243" y="294"/>
                  </a:lnTo>
                  <a:lnTo>
                    <a:pt x="223" y="286"/>
                  </a:lnTo>
                  <a:lnTo>
                    <a:pt x="199" y="278"/>
                  </a:lnTo>
                  <a:lnTo>
                    <a:pt x="172" y="269"/>
                  </a:lnTo>
                  <a:lnTo>
                    <a:pt x="144" y="263"/>
                  </a:lnTo>
                  <a:lnTo>
                    <a:pt x="117" y="256"/>
                  </a:lnTo>
                  <a:lnTo>
                    <a:pt x="89" y="249"/>
                  </a:lnTo>
                  <a:lnTo>
                    <a:pt x="63" y="240"/>
                  </a:lnTo>
                  <a:lnTo>
                    <a:pt x="39" y="227"/>
                  </a:lnTo>
                  <a:lnTo>
                    <a:pt x="21" y="211"/>
                  </a:lnTo>
                  <a:lnTo>
                    <a:pt x="7" y="192"/>
                  </a:lnTo>
                  <a:lnTo>
                    <a:pt x="0" y="169"/>
                  </a:lnTo>
                  <a:lnTo>
                    <a:pt x="1" y="143"/>
                  </a:lnTo>
                  <a:lnTo>
                    <a:pt x="13" y="113"/>
                  </a:lnTo>
                  <a:lnTo>
                    <a:pt x="22" y="98"/>
                  </a:lnTo>
                  <a:lnTo>
                    <a:pt x="31" y="83"/>
                  </a:lnTo>
                  <a:lnTo>
                    <a:pt x="42" y="70"/>
                  </a:lnTo>
                  <a:lnTo>
                    <a:pt x="54" y="57"/>
                  </a:lnTo>
                  <a:lnTo>
                    <a:pt x="66" y="47"/>
                  </a:lnTo>
                  <a:lnTo>
                    <a:pt x="80" y="37"/>
                  </a:lnTo>
                  <a:lnTo>
                    <a:pt x="95" y="27"/>
                  </a:lnTo>
                  <a:lnTo>
                    <a:pt x="111" y="19"/>
                  </a:lnTo>
                  <a:lnTo>
                    <a:pt x="128" y="13"/>
                  </a:lnTo>
                  <a:lnTo>
                    <a:pt x="147" y="8"/>
                  </a:lnTo>
                  <a:lnTo>
                    <a:pt x="167" y="3"/>
                  </a:lnTo>
                  <a:lnTo>
                    <a:pt x="187" y="1"/>
                  </a:lnTo>
                  <a:lnTo>
                    <a:pt x="210" y="0"/>
                  </a:lnTo>
                  <a:lnTo>
                    <a:pt x="233" y="0"/>
                  </a:lnTo>
                  <a:lnTo>
                    <a:pt x="258" y="1"/>
                  </a:lnTo>
                  <a:lnTo>
                    <a:pt x="284" y="5"/>
                  </a:lnTo>
                  <a:lnTo>
                    <a:pt x="310" y="9"/>
                  </a:lnTo>
                  <a:lnTo>
                    <a:pt x="337" y="14"/>
                  </a:lnTo>
                  <a:lnTo>
                    <a:pt x="363" y="19"/>
                  </a:lnTo>
                  <a:lnTo>
                    <a:pt x="388" y="26"/>
                  </a:lnTo>
                  <a:lnTo>
                    <a:pt x="413" y="33"/>
                  </a:lnTo>
                  <a:lnTo>
                    <a:pt x="438" y="40"/>
                  </a:lnTo>
                  <a:lnTo>
                    <a:pt x="463" y="48"/>
                  </a:lnTo>
                  <a:lnTo>
                    <a:pt x="487" y="57"/>
                  </a:lnTo>
                  <a:lnTo>
                    <a:pt x="510" y="65"/>
                  </a:lnTo>
                  <a:lnTo>
                    <a:pt x="534" y="74"/>
                  </a:lnTo>
                  <a:lnTo>
                    <a:pt x="557" y="83"/>
                  </a:lnTo>
                  <a:lnTo>
                    <a:pt x="579" y="92"/>
                  </a:lnTo>
                  <a:lnTo>
                    <a:pt x="601" y="102"/>
                  </a:lnTo>
                  <a:lnTo>
                    <a:pt x="623" y="111"/>
                  </a:lnTo>
                  <a:lnTo>
                    <a:pt x="644" y="120"/>
                  </a:lnTo>
                  <a:lnTo>
                    <a:pt x="664" y="128"/>
                  </a:lnTo>
                  <a:lnTo>
                    <a:pt x="701" y="144"/>
                  </a:lnTo>
                  <a:lnTo>
                    <a:pt x="730" y="159"/>
                  </a:lnTo>
                  <a:lnTo>
                    <a:pt x="751" y="174"/>
                  </a:lnTo>
                  <a:lnTo>
                    <a:pt x="766" y="189"/>
                  </a:lnTo>
                  <a:lnTo>
                    <a:pt x="775" y="207"/>
                  </a:lnTo>
                  <a:lnTo>
                    <a:pt x="778" y="227"/>
                  </a:lnTo>
                  <a:lnTo>
                    <a:pt x="777" y="252"/>
                  </a:lnTo>
                  <a:lnTo>
                    <a:pt x="771" y="281"/>
                  </a:lnTo>
                  <a:lnTo>
                    <a:pt x="767" y="296"/>
                  </a:lnTo>
                  <a:lnTo>
                    <a:pt x="762" y="308"/>
                  </a:lnTo>
                  <a:lnTo>
                    <a:pt x="756" y="318"/>
                  </a:lnTo>
                  <a:lnTo>
                    <a:pt x="749" y="328"/>
                  </a:lnTo>
                  <a:lnTo>
                    <a:pt x="741" y="334"/>
                  </a:lnTo>
                  <a:lnTo>
                    <a:pt x="730" y="340"/>
                  </a:lnTo>
                  <a:lnTo>
                    <a:pt x="720" y="345"/>
                  </a:lnTo>
                  <a:lnTo>
                    <a:pt x="709" y="349"/>
                  </a:lnTo>
                  <a:lnTo>
                    <a:pt x="696" y="353"/>
                  </a:lnTo>
                  <a:lnTo>
                    <a:pt x="682" y="356"/>
                  </a:lnTo>
                  <a:lnTo>
                    <a:pt x="668" y="360"/>
                  </a:lnTo>
                  <a:lnTo>
                    <a:pt x="652" y="363"/>
                  </a:lnTo>
                  <a:lnTo>
                    <a:pt x="636" y="368"/>
                  </a:lnTo>
                  <a:lnTo>
                    <a:pt x="619" y="372"/>
                  </a:lnTo>
                  <a:lnTo>
                    <a:pt x="600" y="378"/>
                  </a:lnTo>
                  <a:lnTo>
                    <a:pt x="581" y="385"/>
                  </a:lnTo>
                  <a:lnTo>
                    <a:pt x="563" y="391"/>
                  </a:lnTo>
                  <a:lnTo>
                    <a:pt x="544" y="398"/>
                  </a:lnTo>
                  <a:lnTo>
                    <a:pt x="527" y="404"/>
                  </a:lnTo>
                  <a:lnTo>
                    <a:pt x="511" y="407"/>
                  </a:lnTo>
                  <a:lnTo>
                    <a:pt x="495" y="411"/>
                  </a:lnTo>
                  <a:lnTo>
                    <a:pt x="481" y="412"/>
                  </a:lnTo>
                  <a:lnTo>
                    <a:pt x="465" y="412"/>
                  </a:lnTo>
                  <a:lnTo>
                    <a:pt x="449" y="410"/>
                  </a:lnTo>
                  <a:lnTo>
                    <a:pt x="431" y="406"/>
                  </a:lnTo>
                  <a:lnTo>
                    <a:pt x="413" y="399"/>
                  </a:lnTo>
                  <a:lnTo>
                    <a:pt x="395" y="391"/>
                  </a:lnTo>
                  <a:lnTo>
                    <a:pt x="374" y="380"/>
                  </a:lnTo>
                  <a:lnTo>
                    <a:pt x="353" y="366"/>
                  </a:lnTo>
                  <a:lnTo>
                    <a:pt x="329" y="349"/>
                  </a:lnTo>
                  <a:lnTo>
                    <a:pt x="302" y="329"/>
                  </a:lnTo>
                  <a:lnTo>
                    <a:pt x="274" y="306"/>
                  </a:lnTo>
                  <a:close/>
                </a:path>
              </a:pathLst>
            </a:custGeom>
            <a:solidFill>
              <a:srgbClr val="FFF9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139"/>
            <p:cNvSpPr>
              <a:spLocks/>
            </p:cNvSpPr>
            <p:nvPr/>
          </p:nvSpPr>
          <p:spPr bwMode="auto">
            <a:xfrm>
              <a:off x="3337" y="3113"/>
              <a:ext cx="755" cy="402"/>
            </a:xfrm>
            <a:custGeom>
              <a:avLst/>
              <a:gdLst>
                <a:gd name="T0" fmla="*/ 263 w 755"/>
                <a:gd name="T1" fmla="*/ 297 h 402"/>
                <a:gd name="T2" fmla="*/ 237 w 755"/>
                <a:gd name="T3" fmla="*/ 287 h 402"/>
                <a:gd name="T4" fmla="*/ 193 w 755"/>
                <a:gd name="T5" fmla="*/ 272 h 402"/>
                <a:gd name="T6" fmla="*/ 140 w 755"/>
                <a:gd name="T7" fmla="*/ 256 h 402"/>
                <a:gd name="T8" fmla="*/ 87 w 755"/>
                <a:gd name="T9" fmla="*/ 244 h 402"/>
                <a:gd name="T10" fmla="*/ 37 w 755"/>
                <a:gd name="T11" fmla="*/ 221 h 402"/>
                <a:gd name="T12" fmla="*/ 7 w 755"/>
                <a:gd name="T13" fmla="*/ 186 h 402"/>
                <a:gd name="T14" fmla="*/ 1 w 755"/>
                <a:gd name="T15" fmla="*/ 140 h 402"/>
                <a:gd name="T16" fmla="*/ 21 w 755"/>
                <a:gd name="T17" fmla="*/ 96 h 402"/>
                <a:gd name="T18" fmla="*/ 41 w 755"/>
                <a:gd name="T19" fmla="*/ 69 h 402"/>
                <a:gd name="T20" fmla="*/ 65 w 755"/>
                <a:gd name="T21" fmla="*/ 46 h 402"/>
                <a:gd name="T22" fmla="*/ 92 w 755"/>
                <a:gd name="T23" fmla="*/ 28 h 402"/>
                <a:gd name="T24" fmla="*/ 125 w 755"/>
                <a:gd name="T25" fmla="*/ 14 h 402"/>
                <a:gd name="T26" fmla="*/ 162 w 755"/>
                <a:gd name="T27" fmla="*/ 5 h 402"/>
                <a:gd name="T28" fmla="*/ 204 w 755"/>
                <a:gd name="T29" fmla="*/ 0 h 402"/>
                <a:gd name="T30" fmla="*/ 251 w 755"/>
                <a:gd name="T31" fmla="*/ 3 h 402"/>
                <a:gd name="T32" fmla="*/ 302 w 755"/>
                <a:gd name="T33" fmla="*/ 10 h 402"/>
                <a:gd name="T34" fmla="*/ 352 w 755"/>
                <a:gd name="T35" fmla="*/ 20 h 402"/>
                <a:gd name="T36" fmla="*/ 401 w 755"/>
                <a:gd name="T37" fmla="*/ 32 h 402"/>
                <a:gd name="T38" fmla="*/ 449 w 755"/>
                <a:gd name="T39" fmla="*/ 48 h 402"/>
                <a:gd name="T40" fmla="*/ 496 w 755"/>
                <a:gd name="T41" fmla="*/ 66 h 402"/>
                <a:gd name="T42" fmla="*/ 541 w 755"/>
                <a:gd name="T43" fmla="*/ 83 h 402"/>
                <a:gd name="T44" fmla="*/ 584 w 755"/>
                <a:gd name="T45" fmla="*/ 101 h 402"/>
                <a:gd name="T46" fmla="*/ 625 w 755"/>
                <a:gd name="T47" fmla="*/ 118 h 402"/>
                <a:gd name="T48" fmla="*/ 681 w 755"/>
                <a:gd name="T49" fmla="*/ 141 h 402"/>
                <a:gd name="T50" fmla="*/ 729 w 755"/>
                <a:gd name="T51" fmla="*/ 169 h 402"/>
                <a:gd name="T52" fmla="*/ 752 w 755"/>
                <a:gd name="T53" fmla="*/ 202 h 402"/>
                <a:gd name="T54" fmla="*/ 754 w 755"/>
                <a:gd name="T55" fmla="*/ 246 h 402"/>
                <a:gd name="T56" fmla="*/ 746 w 755"/>
                <a:gd name="T57" fmla="*/ 288 h 402"/>
                <a:gd name="T58" fmla="*/ 735 w 755"/>
                <a:gd name="T59" fmla="*/ 311 h 402"/>
                <a:gd name="T60" fmla="*/ 719 w 755"/>
                <a:gd name="T61" fmla="*/ 326 h 402"/>
                <a:gd name="T62" fmla="*/ 699 w 755"/>
                <a:gd name="T63" fmla="*/ 337 h 402"/>
                <a:gd name="T64" fmla="*/ 675 w 755"/>
                <a:gd name="T65" fmla="*/ 344 h 402"/>
                <a:gd name="T66" fmla="*/ 648 w 755"/>
                <a:gd name="T67" fmla="*/ 351 h 402"/>
                <a:gd name="T68" fmla="*/ 617 w 755"/>
                <a:gd name="T69" fmla="*/ 359 h 402"/>
                <a:gd name="T70" fmla="*/ 582 w 755"/>
                <a:gd name="T71" fmla="*/ 368 h 402"/>
                <a:gd name="T72" fmla="*/ 545 w 755"/>
                <a:gd name="T73" fmla="*/ 382 h 402"/>
                <a:gd name="T74" fmla="*/ 512 w 755"/>
                <a:gd name="T75" fmla="*/ 393 h 402"/>
                <a:gd name="T76" fmla="*/ 481 w 755"/>
                <a:gd name="T77" fmla="*/ 400 h 402"/>
                <a:gd name="T78" fmla="*/ 451 w 755"/>
                <a:gd name="T79" fmla="*/ 401 h 402"/>
                <a:gd name="T80" fmla="*/ 419 w 755"/>
                <a:gd name="T81" fmla="*/ 395 h 402"/>
                <a:gd name="T82" fmla="*/ 383 w 755"/>
                <a:gd name="T83" fmla="*/ 380 h 402"/>
                <a:gd name="T84" fmla="*/ 342 w 755"/>
                <a:gd name="T85" fmla="*/ 357 h 402"/>
                <a:gd name="T86" fmla="*/ 294 w 755"/>
                <a:gd name="T87" fmla="*/ 321 h 4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55" h="402">
                  <a:moveTo>
                    <a:pt x="267" y="298"/>
                  </a:moveTo>
                  <a:lnTo>
                    <a:pt x="263" y="297"/>
                  </a:lnTo>
                  <a:lnTo>
                    <a:pt x="253" y="293"/>
                  </a:lnTo>
                  <a:lnTo>
                    <a:pt x="237" y="287"/>
                  </a:lnTo>
                  <a:lnTo>
                    <a:pt x="217" y="279"/>
                  </a:lnTo>
                  <a:lnTo>
                    <a:pt x="193" y="272"/>
                  </a:lnTo>
                  <a:lnTo>
                    <a:pt x="168" y="264"/>
                  </a:lnTo>
                  <a:lnTo>
                    <a:pt x="140" y="256"/>
                  </a:lnTo>
                  <a:lnTo>
                    <a:pt x="113" y="250"/>
                  </a:lnTo>
                  <a:lnTo>
                    <a:pt x="87" y="244"/>
                  </a:lnTo>
                  <a:lnTo>
                    <a:pt x="60" y="233"/>
                  </a:lnTo>
                  <a:lnTo>
                    <a:pt x="37" y="221"/>
                  </a:lnTo>
                  <a:lnTo>
                    <a:pt x="19" y="206"/>
                  </a:lnTo>
                  <a:lnTo>
                    <a:pt x="7" y="186"/>
                  </a:lnTo>
                  <a:lnTo>
                    <a:pt x="0" y="165"/>
                  </a:lnTo>
                  <a:lnTo>
                    <a:pt x="1" y="140"/>
                  </a:lnTo>
                  <a:lnTo>
                    <a:pt x="12" y="111"/>
                  </a:lnTo>
                  <a:lnTo>
                    <a:pt x="21" y="96"/>
                  </a:lnTo>
                  <a:lnTo>
                    <a:pt x="31" y="83"/>
                  </a:lnTo>
                  <a:lnTo>
                    <a:pt x="41" y="69"/>
                  </a:lnTo>
                  <a:lnTo>
                    <a:pt x="52" y="58"/>
                  </a:lnTo>
                  <a:lnTo>
                    <a:pt x="65" y="46"/>
                  </a:lnTo>
                  <a:lnTo>
                    <a:pt x="79" y="37"/>
                  </a:lnTo>
                  <a:lnTo>
                    <a:pt x="92" y="28"/>
                  </a:lnTo>
                  <a:lnTo>
                    <a:pt x="108" y="20"/>
                  </a:lnTo>
                  <a:lnTo>
                    <a:pt x="125" y="14"/>
                  </a:lnTo>
                  <a:lnTo>
                    <a:pt x="142" y="8"/>
                  </a:lnTo>
                  <a:lnTo>
                    <a:pt x="162" y="5"/>
                  </a:lnTo>
                  <a:lnTo>
                    <a:pt x="182" y="3"/>
                  </a:lnTo>
                  <a:lnTo>
                    <a:pt x="204" y="0"/>
                  </a:lnTo>
                  <a:lnTo>
                    <a:pt x="227" y="0"/>
                  </a:lnTo>
                  <a:lnTo>
                    <a:pt x="251" y="3"/>
                  </a:lnTo>
                  <a:lnTo>
                    <a:pt x="276" y="5"/>
                  </a:lnTo>
                  <a:lnTo>
                    <a:pt x="302" y="10"/>
                  </a:lnTo>
                  <a:lnTo>
                    <a:pt x="327" y="14"/>
                  </a:lnTo>
                  <a:lnTo>
                    <a:pt x="352" y="20"/>
                  </a:lnTo>
                  <a:lnTo>
                    <a:pt x="378" y="26"/>
                  </a:lnTo>
                  <a:lnTo>
                    <a:pt x="401" y="32"/>
                  </a:lnTo>
                  <a:lnTo>
                    <a:pt x="427" y="40"/>
                  </a:lnTo>
                  <a:lnTo>
                    <a:pt x="449" y="48"/>
                  </a:lnTo>
                  <a:lnTo>
                    <a:pt x="473" y="56"/>
                  </a:lnTo>
                  <a:lnTo>
                    <a:pt x="496" y="66"/>
                  </a:lnTo>
                  <a:lnTo>
                    <a:pt x="519" y="73"/>
                  </a:lnTo>
                  <a:lnTo>
                    <a:pt x="541" y="83"/>
                  </a:lnTo>
                  <a:lnTo>
                    <a:pt x="562" y="92"/>
                  </a:lnTo>
                  <a:lnTo>
                    <a:pt x="584" y="101"/>
                  </a:lnTo>
                  <a:lnTo>
                    <a:pt x="605" y="109"/>
                  </a:lnTo>
                  <a:lnTo>
                    <a:pt x="625" y="118"/>
                  </a:lnTo>
                  <a:lnTo>
                    <a:pt x="646" y="126"/>
                  </a:lnTo>
                  <a:lnTo>
                    <a:pt x="681" y="141"/>
                  </a:lnTo>
                  <a:lnTo>
                    <a:pt x="708" y="156"/>
                  </a:lnTo>
                  <a:lnTo>
                    <a:pt x="729" y="169"/>
                  </a:lnTo>
                  <a:lnTo>
                    <a:pt x="744" y="185"/>
                  </a:lnTo>
                  <a:lnTo>
                    <a:pt x="752" y="202"/>
                  </a:lnTo>
                  <a:lnTo>
                    <a:pt x="755" y="223"/>
                  </a:lnTo>
                  <a:lnTo>
                    <a:pt x="754" y="246"/>
                  </a:lnTo>
                  <a:lnTo>
                    <a:pt x="750" y="274"/>
                  </a:lnTo>
                  <a:lnTo>
                    <a:pt x="746" y="288"/>
                  </a:lnTo>
                  <a:lnTo>
                    <a:pt x="740" y="301"/>
                  </a:lnTo>
                  <a:lnTo>
                    <a:pt x="735" y="311"/>
                  </a:lnTo>
                  <a:lnTo>
                    <a:pt x="728" y="319"/>
                  </a:lnTo>
                  <a:lnTo>
                    <a:pt x="719" y="326"/>
                  </a:lnTo>
                  <a:lnTo>
                    <a:pt x="710" y="331"/>
                  </a:lnTo>
                  <a:lnTo>
                    <a:pt x="699" y="337"/>
                  </a:lnTo>
                  <a:lnTo>
                    <a:pt x="688" y="341"/>
                  </a:lnTo>
                  <a:lnTo>
                    <a:pt x="675" y="344"/>
                  </a:lnTo>
                  <a:lnTo>
                    <a:pt x="663" y="347"/>
                  </a:lnTo>
                  <a:lnTo>
                    <a:pt x="648" y="351"/>
                  </a:lnTo>
                  <a:lnTo>
                    <a:pt x="633" y="354"/>
                  </a:lnTo>
                  <a:lnTo>
                    <a:pt x="617" y="359"/>
                  </a:lnTo>
                  <a:lnTo>
                    <a:pt x="600" y="363"/>
                  </a:lnTo>
                  <a:lnTo>
                    <a:pt x="582" y="368"/>
                  </a:lnTo>
                  <a:lnTo>
                    <a:pt x="564" y="375"/>
                  </a:lnTo>
                  <a:lnTo>
                    <a:pt x="545" y="382"/>
                  </a:lnTo>
                  <a:lnTo>
                    <a:pt x="528" y="388"/>
                  </a:lnTo>
                  <a:lnTo>
                    <a:pt x="512" y="393"/>
                  </a:lnTo>
                  <a:lnTo>
                    <a:pt x="496" y="398"/>
                  </a:lnTo>
                  <a:lnTo>
                    <a:pt x="481" y="400"/>
                  </a:lnTo>
                  <a:lnTo>
                    <a:pt x="465" y="402"/>
                  </a:lnTo>
                  <a:lnTo>
                    <a:pt x="451" y="401"/>
                  </a:lnTo>
                  <a:lnTo>
                    <a:pt x="435" y="400"/>
                  </a:lnTo>
                  <a:lnTo>
                    <a:pt x="419" y="395"/>
                  </a:lnTo>
                  <a:lnTo>
                    <a:pt x="401" y="390"/>
                  </a:lnTo>
                  <a:lnTo>
                    <a:pt x="383" y="380"/>
                  </a:lnTo>
                  <a:lnTo>
                    <a:pt x="364" y="370"/>
                  </a:lnTo>
                  <a:lnTo>
                    <a:pt x="342" y="357"/>
                  </a:lnTo>
                  <a:lnTo>
                    <a:pt x="319" y="341"/>
                  </a:lnTo>
                  <a:lnTo>
                    <a:pt x="294" y="321"/>
                  </a:lnTo>
                  <a:lnTo>
                    <a:pt x="267" y="298"/>
                  </a:lnTo>
                  <a:close/>
                </a:path>
              </a:pathLst>
            </a:custGeom>
            <a:solidFill>
              <a:srgbClr val="FF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140"/>
            <p:cNvSpPr>
              <a:spLocks/>
            </p:cNvSpPr>
            <p:nvPr/>
          </p:nvSpPr>
          <p:spPr bwMode="auto">
            <a:xfrm>
              <a:off x="3348" y="3120"/>
              <a:ext cx="733" cy="388"/>
            </a:xfrm>
            <a:custGeom>
              <a:avLst/>
              <a:gdLst>
                <a:gd name="T0" fmla="*/ 256 w 733"/>
                <a:gd name="T1" fmla="*/ 287 h 388"/>
                <a:gd name="T2" fmla="*/ 231 w 733"/>
                <a:gd name="T3" fmla="*/ 278 h 388"/>
                <a:gd name="T4" fmla="*/ 187 w 733"/>
                <a:gd name="T5" fmla="*/ 263 h 388"/>
                <a:gd name="T6" fmla="*/ 136 w 733"/>
                <a:gd name="T7" fmla="*/ 248 h 388"/>
                <a:gd name="T8" fmla="*/ 84 w 733"/>
                <a:gd name="T9" fmla="*/ 235 h 388"/>
                <a:gd name="T10" fmla="*/ 38 w 733"/>
                <a:gd name="T11" fmla="*/ 214 h 388"/>
                <a:gd name="T12" fmla="*/ 7 w 733"/>
                <a:gd name="T13" fmla="*/ 181 h 388"/>
                <a:gd name="T14" fmla="*/ 2 w 733"/>
                <a:gd name="T15" fmla="*/ 135 h 388"/>
                <a:gd name="T16" fmla="*/ 21 w 733"/>
                <a:gd name="T17" fmla="*/ 92 h 388"/>
                <a:gd name="T18" fmla="*/ 40 w 733"/>
                <a:gd name="T19" fmla="*/ 66 h 388"/>
                <a:gd name="T20" fmla="*/ 63 w 733"/>
                <a:gd name="T21" fmla="*/ 44 h 388"/>
                <a:gd name="T22" fmla="*/ 90 w 733"/>
                <a:gd name="T23" fmla="*/ 27 h 388"/>
                <a:gd name="T24" fmla="*/ 122 w 733"/>
                <a:gd name="T25" fmla="*/ 13 h 388"/>
                <a:gd name="T26" fmla="*/ 158 w 733"/>
                <a:gd name="T27" fmla="*/ 4 h 388"/>
                <a:gd name="T28" fmla="*/ 199 w 733"/>
                <a:gd name="T29" fmla="*/ 0 h 388"/>
                <a:gd name="T30" fmla="*/ 243 w 733"/>
                <a:gd name="T31" fmla="*/ 1 h 388"/>
                <a:gd name="T32" fmla="*/ 293 w 733"/>
                <a:gd name="T33" fmla="*/ 8 h 388"/>
                <a:gd name="T34" fmla="*/ 343 w 733"/>
                <a:gd name="T35" fmla="*/ 19 h 388"/>
                <a:gd name="T36" fmla="*/ 390 w 733"/>
                <a:gd name="T37" fmla="*/ 31 h 388"/>
                <a:gd name="T38" fmla="*/ 437 w 733"/>
                <a:gd name="T39" fmla="*/ 46 h 388"/>
                <a:gd name="T40" fmla="*/ 482 w 733"/>
                <a:gd name="T41" fmla="*/ 62 h 388"/>
                <a:gd name="T42" fmla="*/ 525 w 733"/>
                <a:gd name="T43" fmla="*/ 79 h 388"/>
                <a:gd name="T44" fmla="*/ 567 w 733"/>
                <a:gd name="T45" fmla="*/ 96 h 388"/>
                <a:gd name="T46" fmla="*/ 607 w 733"/>
                <a:gd name="T47" fmla="*/ 113 h 388"/>
                <a:gd name="T48" fmla="*/ 661 w 733"/>
                <a:gd name="T49" fmla="*/ 136 h 388"/>
                <a:gd name="T50" fmla="*/ 708 w 733"/>
                <a:gd name="T51" fmla="*/ 164 h 388"/>
                <a:gd name="T52" fmla="*/ 729 w 733"/>
                <a:gd name="T53" fmla="*/ 195 h 388"/>
                <a:gd name="T54" fmla="*/ 732 w 733"/>
                <a:gd name="T55" fmla="*/ 238 h 388"/>
                <a:gd name="T56" fmla="*/ 718 w 733"/>
                <a:gd name="T57" fmla="*/ 290 h 388"/>
                <a:gd name="T58" fmla="*/ 688 w 733"/>
                <a:gd name="T59" fmla="*/ 321 h 388"/>
                <a:gd name="T60" fmla="*/ 643 w 733"/>
                <a:gd name="T61" fmla="*/ 336 h 388"/>
                <a:gd name="T62" fmla="*/ 582 w 733"/>
                <a:gd name="T63" fmla="*/ 352 h 388"/>
                <a:gd name="T64" fmla="*/ 530 w 733"/>
                <a:gd name="T65" fmla="*/ 370 h 388"/>
                <a:gd name="T66" fmla="*/ 497 w 733"/>
                <a:gd name="T67" fmla="*/ 380 h 388"/>
                <a:gd name="T68" fmla="*/ 467 w 733"/>
                <a:gd name="T69" fmla="*/ 387 h 388"/>
                <a:gd name="T70" fmla="*/ 437 w 733"/>
                <a:gd name="T71" fmla="*/ 388 h 388"/>
                <a:gd name="T72" fmla="*/ 406 w 733"/>
                <a:gd name="T73" fmla="*/ 383 h 388"/>
                <a:gd name="T74" fmla="*/ 372 w 733"/>
                <a:gd name="T75" fmla="*/ 368 h 388"/>
                <a:gd name="T76" fmla="*/ 332 w 733"/>
                <a:gd name="T77" fmla="*/ 345 h 388"/>
                <a:gd name="T78" fmla="*/ 285 w 733"/>
                <a:gd name="T79" fmla="*/ 310 h 38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33" h="388">
                  <a:moveTo>
                    <a:pt x="259" y="288"/>
                  </a:moveTo>
                  <a:lnTo>
                    <a:pt x="256" y="287"/>
                  </a:lnTo>
                  <a:lnTo>
                    <a:pt x="246" y="282"/>
                  </a:lnTo>
                  <a:lnTo>
                    <a:pt x="231" y="278"/>
                  </a:lnTo>
                  <a:lnTo>
                    <a:pt x="210" y="270"/>
                  </a:lnTo>
                  <a:lnTo>
                    <a:pt x="187" y="263"/>
                  </a:lnTo>
                  <a:lnTo>
                    <a:pt x="162" y="255"/>
                  </a:lnTo>
                  <a:lnTo>
                    <a:pt x="136" y="248"/>
                  </a:lnTo>
                  <a:lnTo>
                    <a:pt x="110" y="242"/>
                  </a:lnTo>
                  <a:lnTo>
                    <a:pt x="84" y="235"/>
                  </a:lnTo>
                  <a:lnTo>
                    <a:pt x="60" y="226"/>
                  </a:lnTo>
                  <a:lnTo>
                    <a:pt x="38" y="214"/>
                  </a:lnTo>
                  <a:lnTo>
                    <a:pt x="20" y="199"/>
                  </a:lnTo>
                  <a:lnTo>
                    <a:pt x="7" y="181"/>
                  </a:lnTo>
                  <a:lnTo>
                    <a:pt x="0" y="159"/>
                  </a:lnTo>
                  <a:lnTo>
                    <a:pt x="2" y="135"/>
                  </a:lnTo>
                  <a:lnTo>
                    <a:pt x="13" y="106"/>
                  </a:lnTo>
                  <a:lnTo>
                    <a:pt x="21" y="92"/>
                  </a:lnTo>
                  <a:lnTo>
                    <a:pt x="30" y="79"/>
                  </a:lnTo>
                  <a:lnTo>
                    <a:pt x="40" y="66"/>
                  </a:lnTo>
                  <a:lnTo>
                    <a:pt x="52" y="55"/>
                  </a:lnTo>
                  <a:lnTo>
                    <a:pt x="63" y="44"/>
                  </a:lnTo>
                  <a:lnTo>
                    <a:pt x="77" y="35"/>
                  </a:lnTo>
                  <a:lnTo>
                    <a:pt x="90" y="27"/>
                  </a:lnTo>
                  <a:lnTo>
                    <a:pt x="105" y="19"/>
                  </a:lnTo>
                  <a:lnTo>
                    <a:pt x="122" y="13"/>
                  </a:lnTo>
                  <a:lnTo>
                    <a:pt x="139" y="7"/>
                  </a:lnTo>
                  <a:lnTo>
                    <a:pt x="158" y="4"/>
                  </a:lnTo>
                  <a:lnTo>
                    <a:pt x="177" y="1"/>
                  </a:lnTo>
                  <a:lnTo>
                    <a:pt x="199" y="0"/>
                  </a:lnTo>
                  <a:lnTo>
                    <a:pt x="220" y="0"/>
                  </a:lnTo>
                  <a:lnTo>
                    <a:pt x="243" y="1"/>
                  </a:lnTo>
                  <a:lnTo>
                    <a:pt x="268" y="5"/>
                  </a:lnTo>
                  <a:lnTo>
                    <a:pt x="293" y="8"/>
                  </a:lnTo>
                  <a:lnTo>
                    <a:pt x="319" y="13"/>
                  </a:lnTo>
                  <a:lnTo>
                    <a:pt x="343" y="19"/>
                  </a:lnTo>
                  <a:lnTo>
                    <a:pt x="367" y="24"/>
                  </a:lnTo>
                  <a:lnTo>
                    <a:pt x="390" y="31"/>
                  </a:lnTo>
                  <a:lnTo>
                    <a:pt x="413" y="39"/>
                  </a:lnTo>
                  <a:lnTo>
                    <a:pt x="437" y="46"/>
                  </a:lnTo>
                  <a:lnTo>
                    <a:pt x="460" y="54"/>
                  </a:lnTo>
                  <a:lnTo>
                    <a:pt x="482" y="62"/>
                  </a:lnTo>
                  <a:lnTo>
                    <a:pt x="503" y="71"/>
                  </a:lnTo>
                  <a:lnTo>
                    <a:pt x="525" y="79"/>
                  </a:lnTo>
                  <a:lnTo>
                    <a:pt x="547" y="88"/>
                  </a:lnTo>
                  <a:lnTo>
                    <a:pt x="567" y="96"/>
                  </a:lnTo>
                  <a:lnTo>
                    <a:pt x="588" y="105"/>
                  </a:lnTo>
                  <a:lnTo>
                    <a:pt x="607" y="113"/>
                  </a:lnTo>
                  <a:lnTo>
                    <a:pt x="627" y="121"/>
                  </a:lnTo>
                  <a:lnTo>
                    <a:pt x="661" y="136"/>
                  </a:lnTo>
                  <a:lnTo>
                    <a:pt x="687" y="150"/>
                  </a:lnTo>
                  <a:lnTo>
                    <a:pt x="708" y="164"/>
                  </a:lnTo>
                  <a:lnTo>
                    <a:pt x="721" y="178"/>
                  </a:lnTo>
                  <a:lnTo>
                    <a:pt x="729" y="195"/>
                  </a:lnTo>
                  <a:lnTo>
                    <a:pt x="733" y="215"/>
                  </a:lnTo>
                  <a:lnTo>
                    <a:pt x="732" y="238"/>
                  </a:lnTo>
                  <a:lnTo>
                    <a:pt x="727" y="265"/>
                  </a:lnTo>
                  <a:lnTo>
                    <a:pt x="718" y="290"/>
                  </a:lnTo>
                  <a:lnTo>
                    <a:pt x="705" y="308"/>
                  </a:lnTo>
                  <a:lnTo>
                    <a:pt x="688" y="321"/>
                  </a:lnTo>
                  <a:lnTo>
                    <a:pt x="668" y="329"/>
                  </a:lnTo>
                  <a:lnTo>
                    <a:pt x="643" y="336"/>
                  </a:lnTo>
                  <a:lnTo>
                    <a:pt x="614" y="343"/>
                  </a:lnTo>
                  <a:lnTo>
                    <a:pt x="582" y="352"/>
                  </a:lnTo>
                  <a:lnTo>
                    <a:pt x="547" y="363"/>
                  </a:lnTo>
                  <a:lnTo>
                    <a:pt x="530" y="370"/>
                  </a:lnTo>
                  <a:lnTo>
                    <a:pt x="513" y="376"/>
                  </a:lnTo>
                  <a:lnTo>
                    <a:pt x="497" y="380"/>
                  </a:lnTo>
                  <a:lnTo>
                    <a:pt x="482" y="385"/>
                  </a:lnTo>
                  <a:lnTo>
                    <a:pt x="467" y="387"/>
                  </a:lnTo>
                  <a:lnTo>
                    <a:pt x="452" y="388"/>
                  </a:lnTo>
                  <a:lnTo>
                    <a:pt x="437" y="388"/>
                  </a:lnTo>
                  <a:lnTo>
                    <a:pt x="422" y="386"/>
                  </a:lnTo>
                  <a:lnTo>
                    <a:pt x="406" y="383"/>
                  </a:lnTo>
                  <a:lnTo>
                    <a:pt x="389" y="377"/>
                  </a:lnTo>
                  <a:lnTo>
                    <a:pt x="372" y="368"/>
                  </a:lnTo>
                  <a:lnTo>
                    <a:pt x="353" y="358"/>
                  </a:lnTo>
                  <a:lnTo>
                    <a:pt x="332" y="345"/>
                  </a:lnTo>
                  <a:lnTo>
                    <a:pt x="311" y="329"/>
                  </a:lnTo>
                  <a:lnTo>
                    <a:pt x="285" y="310"/>
                  </a:lnTo>
                  <a:lnTo>
                    <a:pt x="259" y="288"/>
                  </a:lnTo>
                  <a:close/>
                </a:path>
              </a:pathLst>
            </a:custGeom>
            <a:solidFill>
              <a:srgbClr val="FF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141"/>
            <p:cNvSpPr>
              <a:spLocks/>
            </p:cNvSpPr>
            <p:nvPr/>
          </p:nvSpPr>
          <p:spPr bwMode="auto">
            <a:xfrm>
              <a:off x="3360" y="3126"/>
              <a:ext cx="709" cy="377"/>
            </a:xfrm>
            <a:custGeom>
              <a:avLst/>
              <a:gdLst>
                <a:gd name="T0" fmla="*/ 247 w 709"/>
                <a:gd name="T1" fmla="*/ 278 h 377"/>
                <a:gd name="T2" fmla="*/ 222 w 709"/>
                <a:gd name="T3" fmla="*/ 269 h 377"/>
                <a:gd name="T4" fmla="*/ 181 w 709"/>
                <a:gd name="T5" fmla="*/ 255 h 377"/>
                <a:gd name="T6" fmla="*/ 131 w 709"/>
                <a:gd name="T7" fmla="*/ 240 h 377"/>
                <a:gd name="T8" fmla="*/ 81 w 709"/>
                <a:gd name="T9" fmla="*/ 227 h 377"/>
                <a:gd name="T10" fmla="*/ 36 w 709"/>
                <a:gd name="T11" fmla="*/ 207 h 377"/>
                <a:gd name="T12" fmla="*/ 5 w 709"/>
                <a:gd name="T13" fmla="*/ 175 h 377"/>
                <a:gd name="T14" fmla="*/ 1 w 709"/>
                <a:gd name="T15" fmla="*/ 131 h 377"/>
                <a:gd name="T16" fmla="*/ 19 w 709"/>
                <a:gd name="T17" fmla="*/ 90 h 377"/>
                <a:gd name="T18" fmla="*/ 38 w 709"/>
                <a:gd name="T19" fmla="*/ 65 h 377"/>
                <a:gd name="T20" fmla="*/ 60 w 709"/>
                <a:gd name="T21" fmla="*/ 43 h 377"/>
                <a:gd name="T22" fmla="*/ 86 w 709"/>
                <a:gd name="T23" fmla="*/ 26 h 377"/>
                <a:gd name="T24" fmla="*/ 117 w 709"/>
                <a:gd name="T25" fmla="*/ 13 h 377"/>
                <a:gd name="T26" fmla="*/ 151 w 709"/>
                <a:gd name="T27" fmla="*/ 5 h 377"/>
                <a:gd name="T28" fmla="*/ 191 w 709"/>
                <a:gd name="T29" fmla="*/ 0 h 377"/>
                <a:gd name="T30" fmla="*/ 235 w 709"/>
                <a:gd name="T31" fmla="*/ 2 h 377"/>
                <a:gd name="T32" fmla="*/ 283 w 709"/>
                <a:gd name="T33" fmla="*/ 8 h 377"/>
                <a:gd name="T34" fmla="*/ 331 w 709"/>
                <a:gd name="T35" fmla="*/ 18 h 377"/>
                <a:gd name="T36" fmla="*/ 377 w 709"/>
                <a:gd name="T37" fmla="*/ 31 h 377"/>
                <a:gd name="T38" fmla="*/ 423 w 709"/>
                <a:gd name="T39" fmla="*/ 45 h 377"/>
                <a:gd name="T40" fmla="*/ 466 w 709"/>
                <a:gd name="T41" fmla="*/ 60 h 377"/>
                <a:gd name="T42" fmla="*/ 509 w 709"/>
                <a:gd name="T43" fmla="*/ 76 h 377"/>
                <a:gd name="T44" fmla="*/ 548 w 709"/>
                <a:gd name="T45" fmla="*/ 94 h 377"/>
                <a:gd name="T46" fmla="*/ 588 w 709"/>
                <a:gd name="T47" fmla="*/ 110 h 377"/>
                <a:gd name="T48" fmla="*/ 640 w 709"/>
                <a:gd name="T49" fmla="*/ 132 h 377"/>
                <a:gd name="T50" fmla="*/ 685 w 709"/>
                <a:gd name="T51" fmla="*/ 159 h 377"/>
                <a:gd name="T52" fmla="*/ 706 w 709"/>
                <a:gd name="T53" fmla="*/ 189 h 377"/>
                <a:gd name="T54" fmla="*/ 708 w 709"/>
                <a:gd name="T55" fmla="*/ 231 h 377"/>
                <a:gd name="T56" fmla="*/ 696 w 709"/>
                <a:gd name="T57" fmla="*/ 281 h 377"/>
                <a:gd name="T58" fmla="*/ 666 w 709"/>
                <a:gd name="T59" fmla="*/ 310 h 377"/>
                <a:gd name="T60" fmla="*/ 622 w 709"/>
                <a:gd name="T61" fmla="*/ 325 h 377"/>
                <a:gd name="T62" fmla="*/ 563 w 709"/>
                <a:gd name="T63" fmla="*/ 340 h 377"/>
                <a:gd name="T64" fmla="*/ 512 w 709"/>
                <a:gd name="T65" fmla="*/ 358 h 377"/>
                <a:gd name="T66" fmla="*/ 480 w 709"/>
                <a:gd name="T67" fmla="*/ 369 h 377"/>
                <a:gd name="T68" fmla="*/ 451 w 709"/>
                <a:gd name="T69" fmla="*/ 375 h 377"/>
                <a:gd name="T70" fmla="*/ 423 w 709"/>
                <a:gd name="T71" fmla="*/ 377 h 377"/>
                <a:gd name="T72" fmla="*/ 393 w 709"/>
                <a:gd name="T73" fmla="*/ 371 h 377"/>
                <a:gd name="T74" fmla="*/ 360 w 709"/>
                <a:gd name="T75" fmla="*/ 357 h 377"/>
                <a:gd name="T76" fmla="*/ 321 w 709"/>
                <a:gd name="T77" fmla="*/ 334 h 377"/>
                <a:gd name="T78" fmla="*/ 277 w 709"/>
                <a:gd name="T79" fmla="*/ 301 h 37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09" h="377">
                  <a:moveTo>
                    <a:pt x="251" y="280"/>
                  </a:moveTo>
                  <a:lnTo>
                    <a:pt x="247" y="278"/>
                  </a:lnTo>
                  <a:lnTo>
                    <a:pt x="237" y="274"/>
                  </a:lnTo>
                  <a:lnTo>
                    <a:pt x="222" y="269"/>
                  </a:lnTo>
                  <a:lnTo>
                    <a:pt x="204" y="261"/>
                  </a:lnTo>
                  <a:lnTo>
                    <a:pt x="181" y="255"/>
                  </a:lnTo>
                  <a:lnTo>
                    <a:pt x="157" y="247"/>
                  </a:lnTo>
                  <a:lnTo>
                    <a:pt x="131" y="240"/>
                  </a:lnTo>
                  <a:lnTo>
                    <a:pt x="106" y="234"/>
                  </a:lnTo>
                  <a:lnTo>
                    <a:pt x="81" y="227"/>
                  </a:lnTo>
                  <a:lnTo>
                    <a:pt x="57" y="219"/>
                  </a:lnTo>
                  <a:lnTo>
                    <a:pt x="36" y="207"/>
                  </a:lnTo>
                  <a:lnTo>
                    <a:pt x="18" y="193"/>
                  </a:lnTo>
                  <a:lnTo>
                    <a:pt x="5" y="175"/>
                  </a:lnTo>
                  <a:lnTo>
                    <a:pt x="0" y="154"/>
                  </a:lnTo>
                  <a:lnTo>
                    <a:pt x="1" y="131"/>
                  </a:lnTo>
                  <a:lnTo>
                    <a:pt x="11" y="104"/>
                  </a:lnTo>
                  <a:lnTo>
                    <a:pt x="19" y="90"/>
                  </a:lnTo>
                  <a:lnTo>
                    <a:pt x="28" y="76"/>
                  </a:lnTo>
                  <a:lnTo>
                    <a:pt x="38" y="65"/>
                  </a:lnTo>
                  <a:lnTo>
                    <a:pt x="49" y="54"/>
                  </a:lnTo>
                  <a:lnTo>
                    <a:pt x="60" y="43"/>
                  </a:lnTo>
                  <a:lnTo>
                    <a:pt x="73" y="34"/>
                  </a:lnTo>
                  <a:lnTo>
                    <a:pt x="86" y="26"/>
                  </a:lnTo>
                  <a:lnTo>
                    <a:pt x="101" y="18"/>
                  </a:lnTo>
                  <a:lnTo>
                    <a:pt x="117" y="13"/>
                  </a:lnTo>
                  <a:lnTo>
                    <a:pt x="134" y="8"/>
                  </a:lnTo>
                  <a:lnTo>
                    <a:pt x="151" y="5"/>
                  </a:lnTo>
                  <a:lnTo>
                    <a:pt x="171" y="1"/>
                  </a:lnTo>
                  <a:lnTo>
                    <a:pt x="191" y="0"/>
                  </a:lnTo>
                  <a:lnTo>
                    <a:pt x="212" y="0"/>
                  </a:lnTo>
                  <a:lnTo>
                    <a:pt x="235" y="2"/>
                  </a:lnTo>
                  <a:lnTo>
                    <a:pt x="259" y="5"/>
                  </a:lnTo>
                  <a:lnTo>
                    <a:pt x="283" y="8"/>
                  </a:lnTo>
                  <a:lnTo>
                    <a:pt x="308" y="13"/>
                  </a:lnTo>
                  <a:lnTo>
                    <a:pt x="331" y="18"/>
                  </a:lnTo>
                  <a:lnTo>
                    <a:pt x="355" y="24"/>
                  </a:lnTo>
                  <a:lnTo>
                    <a:pt x="377" y="31"/>
                  </a:lnTo>
                  <a:lnTo>
                    <a:pt x="400" y="38"/>
                  </a:lnTo>
                  <a:lnTo>
                    <a:pt x="423" y="45"/>
                  </a:lnTo>
                  <a:lnTo>
                    <a:pt x="445" y="53"/>
                  </a:lnTo>
                  <a:lnTo>
                    <a:pt x="466" y="60"/>
                  </a:lnTo>
                  <a:lnTo>
                    <a:pt x="488" y="68"/>
                  </a:lnTo>
                  <a:lnTo>
                    <a:pt x="509" y="76"/>
                  </a:lnTo>
                  <a:lnTo>
                    <a:pt x="529" y="86"/>
                  </a:lnTo>
                  <a:lnTo>
                    <a:pt x="548" y="94"/>
                  </a:lnTo>
                  <a:lnTo>
                    <a:pt x="569" y="102"/>
                  </a:lnTo>
                  <a:lnTo>
                    <a:pt x="588" y="110"/>
                  </a:lnTo>
                  <a:lnTo>
                    <a:pt x="607" y="118"/>
                  </a:lnTo>
                  <a:lnTo>
                    <a:pt x="640" y="132"/>
                  </a:lnTo>
                  <a:lnTo>
                    <a:pt x="666" y="145"/>
                  </a:lnTo>
                  <a:lnTo>
                    <a:pt x="685" y="159"/>
                  </a:lnTo>
                  <a:lnTo>
                    <a:pt x="698" y="173"/>
                  </a:lnTo>
                  <a:lnTo>
                    <a:pt x="706" y="189"/>
                  </a:lnTo>
                  <a:lnTo>
                    <a:pt x="709" y="208"/>
                  </a:lnTo>
                  <a:lnTo>
                    <a:pt x="708" y="231"/>
                  </a:lnTo>
                  <a:lnTo>
                    <a:pt x="704" y="257"/>
                  </a:lnTo>
                  <a:lnTo>
                    <a:pt x="696" y="281"/>
                  </a:lnTo>
                  <a:lnTo>
                    <a:pt x="683" y="299"/>
                  </a:lnTo>
                  <a:lnTo>
                    <a:pt x="666" y="310"/>
                  </a:lnTo>
                  <a:lnTo>
                    <a:pt x="645" y="320"/>
                  </a:lnTo>
                  <a:lnTo>
                    <a:pt x="622" y="325"/>
                  </a:lnTo>
                  <a:lnTo>
                    <a:pt x="594" y="332"/>
                  </a:lnTo>
                  <a:lnTo>
                    <a:pt x="563" y="340"/>
                  </a:lnTo>
                  <a:lnTo>
                    <a:pt x="529" y="352"/>
                  </a:lnTo>
                  <a:lnTo>
                    <a:pt x="512" y="358"/>
                  </a:lnTo>
                  <a:lnTo>
                    <a:pt x="496" y="364"/>
                  </a:lnTo>
                  <a:lnTo>
                    <a:pt x="480" y="369"/>
                  </a:lnTo>
                  <a:lnTo>
                    <a:pt x="466" y="373"/>
                  </a:lnTo>
                  <a:lnTo>
                    <a:pt x="451" y="375"/>
                  </a:lnTo>
                  <a:lnTo>
                    <a:pt x="438" y="377"/>
                  </a:lnTo>
                  <a:lnTo>
                    <a:pt x="423" y="377"/>
                  </a:lnTo>
                  <a:lnTo>
                    <a:pt x="408" y="374"/>
                  </a:lnTo>
                  <a:lnTo>
                    <a:pt x="393" y="371"/>
                  </a:lnTo>
                  <a:lnTo>
                    <a:pt x="377" y="365"/>
                  </a:lnTo>
                  <a:lnTo>
                    <a:pt x="360" y="357"/>
                  </a:lnTo>
                  <a:lnTo>
                    <a:pt x="342" y="347"/>
                  </a:lnTo>
                  <a:lnTo>
                    <a:pt x="321" y="334"/>
                  </a:lnTo>
                  <a:lnTo>
                    <a:pt x="300" y="318"/>
                  </a:lnTo>
                  <a:lnTo>
                    <a:pt x="277" y="301"/>
                  </a:lnTo>
                  <a:lnTo>
                    <a:pt x="251" y="280"/>
                  </a:lnTo>
                  <a:close/>
                </a:path>
              </a:pathLst>
            </a:custGeom>
            <a:solidFill>
              <a:srgbClr val="FF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142"/>
            <p:cNvSpPr>
              <a:spLocks/>
            </p:cNvSpPr>
            <p:nvPr/>
          </p:nvSpPr>
          <p:spPr bwMode="auto">
            <a:xfrm>
              <a:off x="3371" y="3133"/>
              <a:ext cx="687" cy="363"/>
            </a:xfrm>
            <a:custGeom>
              <a:avLst/>
              <a:gdLst>
                <a:gd name="T0" fmla="*/ 239 w 687"/>
                <a:gd name="T1" fmla="*/ 268 h 363"/>
                <a:gd name="T2" fmla="*/ 215 w 687"/>
                <a:gd name="T3" fmla="*/ 259 h 363"/>
                <a:gd name="T4" fmla="*/ 176 w 687"/>
                <a:gd name="T5" fmla="*/ 245 h 363"/>
                <a:gd name="T6" fmla="*/ 128 w 687"/>
                <a:gd name="T7" fmla="*/ 232 h 363"/>
                <a:gd name="T8" fmla="*/ 79 w 687"/>
                <a:gd name="T9" fmla="*/ 220 h 363"/>
                <a:gd name="T10" fmla="*/ 34 w 687"/>
                <a:gd name="T11" fmla="*/ 200 h 363"/>
                <a:gd name="T12" fmla="*/ 6 w 687"/>
                <a:gd name="T13" fmla="*/ 169 h 363"/>
                <a:gd name="T14" fmla="*/ 1 w 687"/>
                <a:gd name="T15" fmla="*/ 125 h 363"/>
                <a:gd name="T16" fmla="*/ 19 w 687"/>
                <a:gd name="T17" fmla="*/ 85 h 363"/>
                <a:gd name="T18" fmla="*/ 37 w 687"/>
                <a:gd name="T19" fmla="*/ 61 h 363"/>
                <a:gd name="T20" fmla="*/ 58 w 687"/>
                <a:gd name="T21" fmla="*/ 41 h 363"/>
                <a:gd name="T22" fmla="*/ 84 w 687"/>
                <a:gd name="T23" fmla="*/ 24 h 363"/>
                <a:gd name="T24" fmla="*/ 113 w 687"/>
                <a:gd name="T25" fmla="*/ 11 h 363"/>
                <a:gd name="T26" fmla="*/ 147 w 687"/>
                <a:gd name="T27" fmla="*/ 3 h 363"/>
                <a:gd name="T28" fmla="*/ 185 w 687"/>
                <a:gd name="T29" fmla="*/ 0 h 363"/>
                <a:gd name="T30" fmla="*/ 228 w 687"/>
                <a:gd name="T31" fmla="*/ 1 h 363"/>
                <a:gd name="T32" fmla="*/ 275 w 687"/>
                <a:gd name="T33" fmla="*/ 7 h 363"/>
                <a:gd name="T34" fmla="*/ 321 w 687"/>
                <a:gd name="T35" fmla="*/ 16 h 363"/>
                <a:gd name="T36" fmla="*/ 365 w 687"/>
                <a:gd name="T37" fmla="*/ 28 h 363"/>
                <a:gd name="T38" fmla="*/ 410 w 687"/>
                <a:gd name="T39" fmla="*/ 42 h 363"/>
                <a:gd name="T40" fmla="*/ 451 w 687"/>
                <a:gd name="T41" fmla="*/ 57 h 363"/>
                <a:gd name="T42" fmla="*/ 492 w 687"/>
                <a:gd name="T43" fmla="*/ 73 h 363"/>
                <a:gd name="T44" fmla="*/ 531 w 687"/>
                <a:gd name="T45" fmla="*/ 89 h 363"/>
                <a:gd name="T46" fmla="*/ 568 w 687"/>
                <a:gd name="T47" fmla="*/ 105 h 363"/>
                <a:gd name="T48" fmla="*/ 619 w 687"/>
                <a:gd name="T49" fmla="*/ 127 h 363"/>
                <a:gd name="T50" fmla="*/ 663 w 687"/>
                <a:gd name="T51" fmla="*/ 153 h 363"/>
                <a:gd name="T52" fmla="*/ 684 w 687"/>
                <a:gd name="T53" fmla="*/ 182 h 363"/>
                <a:gd name="T54" fmla="*/ 686 w 687"/>
                <a:gd name="T55" fmla="*/ 222 h 363"/>
                <a:gd name="T56" fmla="*/ 673 w 687"/>
                <a:gd name="T57" fmla="*/ 271 h 363"/>
                <a:gd name="T58" fmla="*/ 645 w 687"/>
                <a:gd name="T59" fmla="*/ 300 h 363"/>
                <a:gd name="T60" fmla="*/ 603 w 687"/>
                <a:gd name="T61" fmla="*/ 315 h 363"/>
                <a:gd name="T62" fmla="*/ 545 w 687"/>
                <a:gd name="T63" fmla="*/ 329 h 363"/>
                <a:gd name="T64" fmla="*/ 496 w 687"/>
                <a:gd name="T65" fmla="*/ 346 h 363"/>
                <a:gd name="T66" fmla="*/ 466 w 687"/>
                <a:gd name="T67" fmla="*/ 356 h 363"/>
                <a:gd name="T68" fmla="*/ 437 w 687"/>
                <a:gd name="T69" fmla="*/ 362 h 363"/>
                <a:gd name="T70" fmla="*/ 410 w 687"/>
                <a:gd name="T71" fmla="*/ 363 h 363"/>
                <a:gd name="T72" fmla="*/ 381 w 687"/>
                <a:gd name="T73" fmla="*/ 358 h 363"/>
                <a:gd name="T74" fmla="*/ 348 w 687"/>
                <a:gd name="T75" fmla="*/ 345 h 363"/>
                <a:gd name="T76" fmla="*/ 312 w 687"/>
                <a:gd name="T77" fmla="*/ 323 h 363"/>
                <a:gd name="T78" fmla="*/ 267 w 687"/>
                <a:gd name="T79" fmla="*/ 290 h 36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87" h="363">
                  <a:moveTo>
                    <a:pt x="242" y="269"/>
                  </a:moveTo>
                  <a:lnTo>
                    <a:pt x="239" y="268"/>
                  </a:lnTo>
                  <a:lnTo>
                    <a:pt x="229" y="265"/>
                  </a:lnTo>
                  <a:lnTo>
                    <a:pt x="215" y="259"/>
                  </a:lnTo>
                  <a:lnTo>
                    <a:pt x="196" y="252"/>
                  </a:lnTo>
                  <a:lnTo>
                    <a:pt x="176" y="245"/>
                  </a:lnTo>
                  <a:lnTo>
                    <a:pt x="152" y="238"/>
                  </a:lnTo>
                  <a:lnTo>
                    <a:pt x="128" y="232"/>
                  </a:lnTo>
                  <a:lnTo>
                    <a:pt x="103" y="226"/>
                  </a:lnTo>
                  <a:lnTo>
                    <a:pt x="79" y="220"/>
                  </a:lnTo>
                  <a:lnTo>
                    <a:pt x="56" y="211"/>
                  </a:lnTo>
                  <a:lnTo>
                    <a:pt x="34" y="200"/>
                  </a:lnTo>
                  <a:lnTo>
                    <a:pt x="18" y="186"/>
                  </a:lnTo>
                  <a:lnTo>
                    <a:pt x="6" y="169"/>
                  </a:lnTo>
                  <a:lnTo>
                    <a:pt x="0" y="148"/>
                  </a:lnTo>
                  <a:lnTo>
                    <a:pt x="1" y="125"/>
                  </a:lnTo>
                  <a:lnTo>
                    <a:pt x="11" y="99"/>
                  </a:lnTo>
                  <a:lnTo>
                    <a:pt x="19" y="85"/>
                  </a:lnTo>
                  <a:lnTo>
                    <a:pt x="27" y="73"/>
                  </a:lnTo>
                  <a:lnTo>
                    <a:pt x="37" y="61"/>
                  </a:lnTo>
                  <a:lnTo>
                    <a:pt x="48" y="50"/>
                  </a:lnTo>
                  <a:lnTo>
                    <a:pt x="58" y="41"/>
                  </a:lnTo>
                  <a:lnTo>
                    <a:pt x="71" y="32"/>
                  </a:lnTo>
                  <a:lnTo>
                    <a:pt x="84" y="24"/>
                  </a:lnTo>
                  <a:lnTo>
                    <a:pt x="98" y="17"/>
                  </a:lnTo>
                  <a:lnTo>
                    <a:pt x="113" y="11"/>
                  </a:lnTo>
                  <a:lnTo>
                    <a:pt x="130" y="7"/>
                  </a:lnTo>
                  <a:lnTo>
                    <a:pt x="147" y="3"/>
                  </a:lnTo>
                  <a:lnTo>
                    <a:pt x="165" y="1"/>
                  </a:lnTo>
                  <a:lnTo>
                    <a:pt x="185" y="0"/>
                  </a:lnTo>
                  <a:lnTo>
                    <a:pt x="207" y="0"/>
                  </a:lnTo>
                  <a:lnTo>
                    <a:pt x="228" y="1"/>
                  </a:lnTo>
                  <a:lnTo>
                    <a:pt x="251" y="3"/>
                  </a:lnTo>
                  <a:lnTo>
                    <a:pt x="275" y="7"/>
                  </a:lnTo>
                  <a:lnTo>
                    <a:pt x="298" y="11"/>
                  </a:lnTo>
                  <a:lnTo>
                    <a:pt x="321" y="16"/>
                  </a:lnTo>
                  <a:lnTo>
                    <a:pt x="344" y="22"/>
                  </a:lnTo>
                  <a:lnTo>
                    <a:pt x="365" y="28"/>
                  </a:lnTo>
                  <a:lnTo>
                    <a:pt x="388" y="35"/>
                  </a:lnTo>
                  <a:lnTo>
                    <a:pt x="410" y="42"/>
                  </a:lnTo>
                  <a:lnTo>
                    <a:pt x="430" y="49"/>
                  </a:lnTo>
                  <a:lnTo>
                    <a:pt x="451" y="57"/>
                  </a:lnTo>
                  <a:lnTo>
                    <a:pt x="471" y="65"/>
                  </a:lnTo>
                  <a:lnTo>
                    <a:pt x="492" y="73"/>
                  </a:lnTo>
                  <a:lnTo>
                    <a:pt x="511" y="81"/>
                  </a:lnTo>
                  <a:lnTo>
                    <a:pt x="531" y="89"/>
                  </a:lnTo>
                  <a:lnTo>
                    <a:pt x="550" y="97"/>
                  </a:lnTo>
                  <a:lnTo>
                    <a:pt x="568" y="105"/>
                  </a:lnTo>
                  <a:lnTo>
                    <a:pt x="587" y="113"/>
                  </a:lnTo>
                  <a:lnTo>
                    <a:pt x="619" y="127"/>
                  </a:lnTo>
                  <a:lnTo>
                    <a:pt x="645" y="140"/>
                  </a:lnTo>
                  <a:lnTo>
                    <a:pt x="663" y="153"/>
                  </a:lnTo>
                  <a:lnTo>
                    <a:pt x="677" y="166"/>
                  </a:lnTo>
                  <a:lnTo>
                    <a:pt x="684" y="182"/>
                  </a:lnTo>
                  <a:lnTo>
                    <a:pt x="687" y="201"/>
                  </a:lnTo>
                  <a:lnTo>
                    <a:pt x="686" y="222"/>
                  </a:lnTo>
                  <a:lnTo>
                    <a:pt x="681" y="248"/>
                  </a:lnTo>
                  <a:lnTo>
                    <a:pt x="673" y="271"/>
                  </a:lnTo>
                  <a:lnTo>
                    <a:pt x="661" y="289"/>
                  </a:lnTo>
                  <a:lnTo>
                    <a:pt x="645" y="300"/>
                  </a:lnTo>
                  <a:lnTo>
                    <a:pt x="625" y="308"/>
                  </a:lnTo>
                  <a:lnTo>
                    <a:pt x="603" y="315"/>
                  </a:lnTo>
                  <a:lnTo>
                    <a:pt x="575" y="321"/>
                  </a:lnTo>
                  <a:lnTo>
                    <a:pt x="545" y="329"/>
                  </a:lnTo>
                  <a:lnTo>
                    <a:pt x="512" y="339"/>
                  </a:lnTo>
                  <a:lnTo>
                    <a:pt x="496" y="346"/>
                  </a:lnTo>
                  <a:lnTo>
                    <a:pt x="480" y="351"/>
                  </a:lnTo>
                  <a:lnTo>
                    <a:pt x="466" y="356"/>
                  </a:lnTo>
                  <a:lnTo>
                    <a:pt x="452" y="359"/>
                  </a:lnTo>
                  <a:lnTo>
                    <a:pt x="437" y="362"/>
                  </a:lnTo>
                  <a:lnTo>
                    <a:pt x="423" y="363"/>
                  </a:lnTo>
                  <a:lnTo>
                    <a:pt x="410" y="363"/>
                  </a:lnTo>
                  <a:lnTo>
                    <a:pt x="396" y="362"/>
                  </a:lnTo>
                  <a:lnTo>
                    <a:pt x="381" y="358"/>
                  </a:lnTo>
                  <a:lnTo>
                    <a:pt x="365" y="353"/>
                  </a:lnTo>
                  <a:lnTo>
                    <a:pt x="348" y="345"/>
                  </a:lnTo>
                  <a:lnTo>
                    <a:pt x="331" y="334"/>
                  </a:lnTo>
                  <a:lnTo>
                    <a:pt x="312" y="323"/>
                  </a:lnTo>
                  <a:lnTo>
                    <a:pt x="290" y="307"/>
                  </a:lnTo>
                  <a:lnTo>
                    <a:pt x="267" y="290"/>
                  </a:lnTo>
                  <a:lnTo>
                    <a:pt x="242" y="269"/>
                  </a:lnTo>
                  <a:close/>
                </a:path>
              </a:pathLst>
            </a:custGeom>
            <a:solidFill>
              <a:srgbClr val="FFE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143"/>
            <p:cNvSpPr>
              <a:spLocks/>
            </p:cNvSpPr>
            <p:nvPr/>
          </p:nvSpPr>
          <p:spPr bwMode="auto">
            <a:xfrm>
              <a:off x="3382" y="3139"/>
              <a:ext cx="665" cy="351"/>
            </a:xfrm>
            <a:custGeom>
              <a:avLst/>
              <a:gdLst>
                <a:gd name="T0" fmla="*/ 231 w 665"/>
                <a:gd name="T1" fmla="*/ 260 h 351"/>
                <a:gd name="T2" fmla="*/ 208 w 665"/>
                <a:gd name="T3" fmla="*/ 251 h 351"/>
                <a:gd name="T4" fmla="*/ 170 w 665"/>
                <a:gd name="T5" fmla="*/ 238 h 351"/>
                <a:gd name="T6" fmla="*/ 124 w 665"/>
                <a:gd name="T7" fmla="*/ 224 h 351"/>
                <a:gd name="T8" fmla="*/ 77 w 665"/>
                <a:gd name="T9" fmla="*/ 213 h 351"/>
                <a:gd name="T10" fmla="*/ 34 w 665"/>
                <a:gd name="T11" fmla="*/ 194 h 351"/>
                <a:gd name="T12" fmla="*/ 6 w 665"/>
                <a:gd name="T13" fmla="*/ 163 h 351"/>
                <a:gd name="T14" fmla="*/ 2 w 665"/>
                <a:gd name="T15" fmla="*/ 122 h 351"/>
                <a:gd name="T16" fmla="*/ 19 w 665"/>
                <a:gd name="T17" fmla="*/ 84 h 351"/>
                <a:gd name="T18" fmla="*/ 36 w 665"/>
                <a:gd name="T19" fmla="*/ 60 h 351"/>
                <a:gd name="T20" fmla="*/ 58 w 665"/>
                <a:gd name="T21" fmla="*/ 40 h 351"/>
                <a:gd name="T22" fmla="*/ 81 w 665"/>
                <a:gd name="T23" fmla="*/ 24 h 351"/>
                <a:gd name="T24" fmla="*/ 110 w 665"/>
                <a:gd name="T25" fmla="*/ 11 h 351"/>
                <a:gd name="T26" fmla="*/ 143 w 665"/>
                <a:gd name="T27" fmla="*/ 3 h 351"/>
                <a:gd name="T28" fmla="*/ 180 w 665"/>
                <a:gd name="T29" fmla="*/ 0 h 351"/>
                <a:gd name="T30" fmla="*/ 221 w 665"/>
                <a:gd name="T31" fmla="*/ 1 h 351"/>
                <a:gd name="T32" fmla="*/ 266 w 665"/>
                <a:gd name="T33" fmla="*/ 6 h 351"/>
                <a:gd name="T34" fmla="*/ 311 w 665"/>
                <a:gd name="T35" fmla="*/ 16 h 351"/>
                <a:gd name="T36" fmla="*/ 354 w 665"/>
                <a:gd name="T37" fmla="*/ 27 h 351"/>
                <a:gd name="T38" fmla="*/ 396 w 665"/>
                <a:gd name="T39" fmla="*/ 41 h 351"/>
                <a:gd name="T40" fmla="*/ 436 w 665"/>
                <a:gd name="T41" fmla="*/ 55 h 351"/>
                <a:gd name="T42" fmla="*/ 476 w 665"/>
                <a:gd name="T43" fmla="*/ 70 h 351"/>
                <a:gd name="T44" fmla="*/ 514 w 665"/>
                <a:gd name="T45" fmla="*/ 86 h 351"/>
                <a:gd name="T46" fmla="*/ 550 w 665"/>
                <a:gd name="T47" fmla="*/ 102 h 351"/>
                <a:gd name="T48" fmla="*/ 598 w 665"/>
                <a:gd name="T49" fmla="*/ 123 h 351"/>
                <a:gd name="T50" fmla="*/ 642 w 665"/>
                <a:gd name="T51" fmla="*/ 148 h 351"/>
                <a:gd name="T52" fmla="*/ 661 w 665"/>
                <a:gd name="T53" fmla="*/ 176 h 351"/>
                <a:gd name="T54" fmla="*/ 663 w 665"/>
                <a:gd name="T55" fmla="*/ 214 h 351"/>
                <a:gd name="T56" fmla="*/ 651 w 665"/>
                <a:gd name="T57" fmla="*/ 262 h 351"/>
                <a:gd name="T58" fmla="*/ 625 w 665"/>
                <a:gd name="T59" fmla="*/ 289 h 351"/>
                <a:gd name="T60" fmla="*/ 582 w 665"/>
                <a:gd name="T61" fmla="*/ 304 h 351"/>
                <a:gd name="T62" fmla="*/ 528 w 665"/>
                <a:gd name="T63" fmla="*/ 318 h 351"/>
                <a:gd name="T64" fmla="*/ 480 w 665"/>
                <a:gd name="T65" fmla="*/ 334 h 351"/>
                <a:gd name="T66" fmla="*/ 450 w 665"/>
                <a:gd name="T67" fmla="*/ 344 h 351"/>
                <a:gd name="T68" fmla="*/ 424 w 665"/>
                <a:gd name="T69" fmla="*/ 350 h 351"/>
                <a:gd name="T70" fmla="*/ 396 w 665"/>
                <a:gd name="T71" fmla="*/ 351 h 351"/>
                <a:gd name="T72" fmla="*/ 368 w 665"/>
                <a:gd name="T73" fmla="*/ 345 h 351"/>
                <a:gd name="T74" fmla="*/ 337 w 665"/>
                <a:gd name="T75" fmla="*/ 333 h 351"/>
                <a:gd name="T76" fmla="*/ 301 w 665"/>
                <a:gd name="T77" fmla="*/ 312 h 351"/>
                <a:gd name="T78" fmla="*/ 258 w 665"/>
                <a:gd name="T79" fmla="*/ 280 h 35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65" h="351">
                  <a:moveTo>
                    <a:pt x="234" y="261"/>
                  </a:moveTo>
                  <a:lnTo>
                    <a:pt x="231" y="260"/>
                  </a:lnTo>
                  <a:lnTo>
                    <a:pt x="222" y="256"/>
                  </a:lnTo>
                  <a:lnTo>
                    <a:pt x="208" y="251"/>
                  </a:lnTo>
                  <a:lnTo>
                    <a:pt x="191" y="245"/>
                  </a:lnTo>
                  <a:lnTo>
                    <a:pt x="170" y="238"/>
                  </a:lnTo>
                  <a:lnTo>
                    <a:pt x="148" y="230"/>
                  </a:lnTo>
                  <a:lnTo>
                    <a:pt x="124" y="224"/>
                  </a:lnTo>
                  <a:lnTo>
                    <a:pt x="100" y="219"/>
                  </a:lnTo>
                  <a:lnTo>
                    <a:pt x="77" y="213"/>
                  </a:lnTo>
                  <a:lnTo>
                    <a:pt x="54" y="204"/>
                  </a:lnTo>
                  <a:lnTo>
                    <a:pt x="34" y="194"/>
                  </a:lnTo>
                  <a:lnTo>
                    <a:pt x="18" y="180"/>
                  </a:lnTo>
                  <a:lnTo>
                    <a:pt x="6" y="163"/>
                  </a:lnTo>
                  <a:lnTo>
                    <a:pt x="0" y="143"/>
                  </a:lnTo>
                  <a:lnTo>
                    <a:pt x="2" y="122"/>
                  </a:lnTo>
                  <a:lnTo>
                    <a:pt x="11" y="97"/>
                  </a:lnTo>
                  <a:lnTo>
                    <a:pt x="19" y="84"/>
                  </a:lnTo>
                  <a:lnTo>
                    <a:pt x="27" y="71"/>
                  </a:lnTo>
                  <a:lnTo>
                    <a:pt x="36" y="60"/>
                  </a:lnTo>
                  <a:lnTo>
                    <a:pt x="46" y="50"/>
                  </a:lnTo>
                  <a:lnTo>
                    <a:pt x="58" y="40"/>
                  </a:lnTo>
                  <a:lnTo>
                    <a:pt x="69" y="32"/>
                  </a:lnTo>
                  <a:lnTo>
                    <a:pt x="81" y="24"/>
                  </a:lnTo>
                  <a:lnTo>
                    <a:pt x="95" y="17"/>
                  </a:lnTo>
                  <a:lnTo>
                    <a:pt x="110" y="11"/>
                  </a:lnTo>
                  <a:lnTo>
                    <a:pt x="126" y="6"/>
                  </a:lnTo>
                  <a:lnTo>
                    <a:pt x="143" y="3"/>
                  </a:lnTo>
                  <a:lnTo>
                    <a:pt x="160" y="1"/>
                  </a:lnTo>
                  <a:lnTo>
                    <a:pt x="180" y="0"/>
                  </a:lnTo>
                  <a:lnTo>
                    <a:pt x="200" y="0"/>
                  </a:lnTo>
                  <a:lnTo>
                    <a:pt x="221" y="1"/>
                  </a:lnTo>
                  <a:lnTo>
                    <a:pt x="243" y="3"/>
                  </a:lnTo>
                  <a:lnTo>
                    <a:pt x="266" y="6"/>
                  </a:lnTo>
                  <a:lnTo>
                    <a:pt x="289" y="11"/>
                  </a:lnTo>
                  <a:lnTo>
                    <a:pt x="311" y="16"/>
                  </a:lnTo>
                  <a:lnTo>
                    <a:pt x="333" y="21"/>
                  </a:lnTo>
                  <a:lnTo>
                    <a:pt x="354" y="27"/>
                  </a:lnTo>
                  <a:lnTo>
                    <a:pt x="376" y="34"/>
                  </a:lnTo>
                  <a:lnTo>
                    <a:pt x="396" y="41"/>
                  </a:lnTo>
                  <a:lnTo>
                    <a:pt x="417" y="47"/>
                  </a:lnTo>
                  <a:lnTo>
                    <a:pt x="436" y="55"/>
                  </a:lnTo>
                  <a:lnTo>
                    <a:pt x="457" y="63"/>
                  </a:lnTo>
                  <a:lnTo>
                    <a:pt x="476" y="70"/>
                  </a:lnTo>
                  <a:lnTo>
                    <a:pt x="496" y="78"/>
                  </a:lnTo>
                  <a:lnTo>
                    <a:pt x="514" y="86"/>
                  </a:lnTo>
                  <a:lnTo>
                    <a:pt x="532" y="94"/>
                  </a:lnTo>
                  <a:lnTo>
                    <a:pt x="550" y="102"/>
                  </a:lnTo>
                  <a:lnTo>
                    <a:pt x="568" y="109"/>
                  </a:lnTo>
                  <a:lnTo>
                    <a:pt x="598" y="123"/>
                  </a:lnTo>
                  <a:lnTo>
                    <a:pt x="623" y="135"/>
                  </a:lnTo>
                  <a:lnTo>
                    <a:pt x="642" y="148"/>
                  </a:lnTo>
                  <a:lnTo>
                    <a:pt x="654" y="162"/>
                  </a:lnTo>
                  <a:lnTo>
                    <a:pt x="661" y="176"/>
                  </a:lnTo>
                  <a:lnTo>
                    <a:pt x="665" y="194"/>
                  </a:lnTo>
                  <a:lnTo>
                    <a:pt x="663" y="214"/>
                  </a:lnTo>
                  <a:lnTo>
                    <a:pt x="659" y="239"/>
                  </a:lnTo>
                  <a:lnTo>
                    <a:pt x="651" y="262"/>
                  </a:lnTo>
                  <a:lnTo>
                    <a:pt x="639" y="279"/>
                  </a:lnTo>
                  <a:lnTo>
                    <a:pt x="625" y="289"/>
                  </a:lnTo>
                  <a:lnTo>
                    <a:pt x="605" y="297"/>
                  </a:lnTo>
                  <a:lnTo>
                    <a:pt x="582" y="304"/>
                  </a:lnTo>
                  <a:lnTo>
                    <a:pt x="556" y="310"/>
                  </a:lnTo>
                  <a:lnTo>
                    <a:pt x="528" y="318"/>
                  </a:lnTo>
                  <a:lnTo>
                    <a:pt x="496" y="328"/>
                  </a:lnTo>
                  <a:lnTo>
                    <a:pt x="480" y="334"/>
                  </a:lnTo>
                  <a:lnTo>
                    <a:pt x="465" y="340"/>
                  </a:lnTo>
                  <a:lnTo>
                    <a:pt x="450" y="344"/>
                  </a:lnTo>
                  <a:lnTo>
                    <a:pt x="436" y="348"/>
                  </a:lnTo>
                  <a:lnTo>
                    <a:pt x="424" y="350"/>
                  </a:lnTo>
                  <a:lnTo>
                    <a:pt x="410" y="351"/>
                  </a:lnTo>
                  <a:lnTo>
                    <a:pt x="396" y="351"/>
                  </a:lnTo>
                  <a:lnTo>
                    <a:pt x="383" y="349"/>
                  </a:lnTo>
                  <a:lnTo>
                    <a:pt x="368" y="345"/>
                  </a:lnTo>
                  <a:lnTo>
                    <a:pt x="353" y="341"/>
                  </a:lnTo>
                  <a:lnTo>
                    <a:pt x="337" y="333"/>
                  </a:lnTo>
                  <a:lnTo>
                    <a:pt x="320" y="324"/>
                  </a:lnTo>
                  <a:lnTo>
                    <a:pt x="301" y="312"/>
                  </a:lnTo>
                  <a:lnTo>
                    <a:pt x="281" y="297"/>
                  </a:lnTo>
                  <a:lnTo>
                    <a:pt x="258" y="280"/>
                  </a:lnTo>
                  <a:lnTo>
                    <a:pt x="234" y="261"/>
                  </a:lnTo>
                  <a:close/>
                </a:path>
              </a:pathLst>
            </a:custGeom>
            <a:solidFill>
              <a:srgbClr val="FF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144"/>
            <p:cNvSpPr>
              <a:spLocks/>
            </p:cNvSpPr>
            <p:nvPr/>
          </p:nvSpPr>
          <p:spPr bwMode="auto">
            <a:xfrm>
              <a:off x="3394" y="3144"/>
              <a:ext cx="641" cy="340"/>
            </a:xfrm>
            <a:custGeom>
              <a:avLst/>
              <a:gdLst>
                <a:gd name="T0" fmla="*/ 222 w 641"/>
                <a:gd name="T1" fmla="*/ 251 h 340"/>
                <a:gd name="T2" fmla="*/ 201 w 641"/>
                <a:gd name="T3" fmla="*/ 243 h 340"/>
                <a:gd name="T4" fmla="*/ 163 w 641"/>
                <a:gd name="T5" fmla="*/ 230 h 340"/>
                <a:gd name="T6" fmla="*/ 119 w 641"/>
                <a:gd name="T7" fmla="*/ 217 h 340"/>
                <a:gd name="T8" fmla="*/ 73 w 641"/>
                <a:gd name="T9" fmla="*/ 206 h 340"/>
                <a:gd name="T10" fmla="*/ 32 w 641"/>
                <a:gd name="T11" fmla="*/ 187 h 340"/>
                <a:gd name="T12" fmla="*/ 4 w 641"/>
                <a:gd name="T13" fmla="*/ 159 h 340"/>
                <a:gd name="T14" fmla="*/ 1 w 641"/>
                <a:gd name="T15" fmla="*/ 119 h 340"/>
                <a:gd name="T16" fmla="*/ 17 w 641"/>
                <a:gd name="T17" fmla="*/ 81 h 340"/>
                <a:gd name="T18" fmla="*/ 34 w 641"/>
                <a:gd name="T19" fmla="*/ 58 h 340"/>
                <a:gd name="T20" fmla="*/ 55 w 641"/>
                <a:gd name="T21" fmla="*/ 39 h 340"/>
                <a:gd name="T22" fmla="*/ 79 w 641"/>
                <a:gd name="T23" fmla="*/ 23 h 340"/>
                <a:gd name="T24" fmla="*/ 106 w 641"/>
                <a:gd name="T25" fmla="*/ 12 h 340"/>
                <a:gd name="T26" fmla="*/ 137 w 641"/>
                <a:gd name="T27" fmla="*/ 4 h 340"/>
                <a:gd name="T28" fmla="*/ 172 w 641"/>
                <a:gd name="T29" fmla="*/ 0 h 340"/>
                <a:gd name="T30" fmla="*/ 212 w 641"/>
                <a:gd name="T31" fmla="*/ 3 h 340"/>
                <a:gd name="T32" fmla="*/ 255 w 641"/>
                <a:gd name="T33" fmla="*/ 8 h 340"/>
                <a:gd name="T34" fmla="*/ 299 w 641"/>
                <a:gd name="T35" fmla="*/ 17 h 340"/>
                <a:gd name="T36" fmla="*/ 341 w 641"/>
                <a:gd name="T37" fmla="*/ 28 h 340"/>
                <a:gd name="T38" fmla="*/ 382 w 641"/>
                <a:gd name="T39" fmla="*/ 41 h 340"/>
                <a:gd name="T40" fmla="*/ 421 w 641"/>
                <a:gd name="T41" fmla="*/ 55 h 340"/>
                <a:gd name="T42" fmla="*/ 459 w 641"/>
                <a:gd name="T43" fmla="*/ 70 h 340"/>
                <a:gd name="T44" fmla="*/ 495 w 641"/>
                <a:gd name="T45" fmla="*/ 85 h 340"/>
                <a:gd name="T46" fmla="*/ 530 w 641"/>
                <a:gd name="T47" fmla="*/ 100 h 340"/>
                <a:gd name="T48" fmla="*/ 577 w 641"/>
                <a:gd name="T49" fmla="*/ 119 h 340"/>
                <a:gd name="T50" fmla="*/ 618 w 641"/>
                <a:gd name="T51" fmla="*/ 144 h 340"/>
                <a:gd name="T52" fmla="*/ 638 w 641"/>
                <a:gd name="T53" fmla="*/ 171 h 340"/>
                <a:gd name="T54" fmla="*/ 640 w 641"/>
                <a:gd name="T55" fmla="*/ 208 h 340"/>
                <a:gd name="T56" fmla="*/ 627 w 641"/>
                <a:gd name="T57" fmla="*/ 255 h 340"/>
                <a:gd name="T58" fmla="*/ 601 w 641"/>
                <a:gd name="T59" fmla="*/ 281 h 340"/>
                <a:gd name="T60" fmla="*/ 561 w 641"/>
                <a:gd name="T61" fmla="*/ 295 h 340"/>
                <a:gd name="T62" fmla="*/ 509 w 641"/>
                <a:gd name="T63" fmla="*/ 307 h 340"/>
                <a:gd name="T64" fmla="*/ 462 w 641"/>
                <a:gd name="T65" fmla="*/ 323 h 340"/>
                <a:gd name="T66" fmla="*/ 435 w 641"/>
                <a:gd name="T67" fmla="*/ 334 h 340"/>
                <a:gd name="T68" fmla="*/ 407 w 641"/>
                <a:gd name="T69" fmla="*/ 339 h 340"/>
                <a:gd name="T70" fmla="*/ 382 w 641"/>
                <a:gd name="T71" fmla="*/ 340 h 340"/>
                <a:gd name="T72" fmla="*/ 355 w 641"/>
                <a:gd name="T73" fmla="*/ 336 h 340"/>
                <a:gd name="T74" fmla="*/ 325 w 641"/>
                <a:gd name="T75" fmla="*/ 323 h 340"/>
                <a:gd name="T76" fmla="*/ 290 w 641"/>
                <a:gd name="T77" fmla="*/ 303 h 340"/>
                <a:gd name="T78" fmla="*/ 249 w 641"/>
                <a:gd name="T79" fmla="*/ 272 h 34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41" h="340">
                  <a:moveTo>
                    <a:pt x="226" y="252"/>
                  </a:moveTo>
                  <a:lnTo>
                    <a:pt x="222" y="251"/>
                  </a:lnTo>
                  <a:lnTo>
                    <a:pt x="214" y="248"/>
                  </a:lnTo>
                  <a:lnTo>
                    <a:pt x="201" y="243"/>
                  </a:lnTo>
                  <a:lnTo>
                    <a:pt x="184" y="237"/>
                  </a:lnTo>
                  <a:lnTo>
                    <a:pt x="163" y="230"/>
                  </a:lnTo>
                  <a:lnTo>
                    <a:pt x="141" y="223"/>
                  </a:lnTo>
                  <a:lnTo>
                    <a:pt x="119" y="217"/>
                  </a:lnTo>
                  <a:lnTo>
                    <a:pt x="96" y="211"/>
                  </a:lnTo>
                  <a:lnTo>
                    <a:pt x="73" y="206"/>
                  </a:lnTo>
                  <a:lnTo>
                    <a:pt x="51" y="198"/>
                  </a:lnTo>
                  <a:lnTo>
                    <a:pt x="32" y="187"/>
                  </a:lnTo>
                  <a:lnTo>
                    <a:pt x="16" y="175"/>
                  </a:lnTo>
                  <a:lnTo>
                    <a:pt x="4" y="159"/>
                  </a:lnTo>
                  <a:lnTo>
                    <a:pt x="0" y="140"/>
                  </a:lnTo>
                  <a:lnTo>
                    <a:pt x="1" y="119"/>
                  </a:lnTo>
                  <a:lnTo>
                    <a:pt x="10" y="94"/>
                  </a:lnTo>
                  <a:lnTo>
                    <a:pt x="17" y="81"/>
                  </a:lnTo>
                  <a:lnTo>
                    <a:pt x="25" y="70"/>
                  </a:lnTo>
                  <a:lnTo>
                    <a:pt x="34" y="58"/>
                  </a:lnTo>
                  <a:lnTo>
                    <a:pt x="44" y="48"/>
                  </a:lnTo>
                  <a:lnTo>
                    <a:pt x="55" y="39"/>
                  </a:lnTo>
                  <a:lnTo>
                    <a:pt x="66" y="31"/>
                  </a:lnTo>
                  <a:lnTo>
                    <a:pt x="79" y="23"/>
                  </a:lnTo>
                  <a:lnTo>
                    <a:pt x="91" y="16"/>
                  </a:lnTo>
                  <a:lnTo>
                    <a:pt x="106" y="12"/>
                  </a:lnTo>
                  <a:lnTo>
                    <a:pt x="121" y="7"/>
                  </a:lnTo>
                  <a:lnTo>
                    <a:pt x="137" y="4"/>
                  </a:lnTo>
                  <a:lnTo>
                    <a:pt x="154" y="1"/>
                  </a:lnTo>
                  <a:lnTo>
                    <a:pt x="172" y="0"/>
                  </a:lnTo>
                  <a:lnTo>
                    <a:pt x="192" y="1"/>
                  </a:lnTo>
                  <a:lnTo>
                    <a:pt x="212" y="3"/>
                  </a:lnTo>
                  <a:lnTo>
                    <a:pt x="234" y="5"/>
                  </a:lnTo>
                  <a:lnTo>
                    <a:pt x="255" y="8"/>
                  </a:lnTo>
                  <a:lnTo>
                    <a:pt x="277" y="13"/>
                  </a:lnTo>
                  <a:lnTo>
                    <a:pt x="299" y="17"/>
                  </a:lnTo>
                  <a:lnTo>
                    <a:pt x="321" y="22"/>
                  </a:lnTo>
                  <a:lnTo>
                    <a:pt x="341" y="28"/>
                  </a:lnTo>
                  <a:lnTo>
                    <a:pt x="362" y="35"/>
                  </a:lnTo>
                  <a:lnTo>
                    <a:pt x="382" y="41"/>
                  </a:lnTo>
                  <a:lnTo>
                    <a:pt x="402" y="48"/>
                  </a:lnTo>
                  <a:lnTo>
                    <a:pt x="421" y="55"/>
                  </a:lnTo>
                  <a:lnTo>
                    <a:pt x="440" y="62"/>
                  </a:lnTo>
                  <a:lnTo>
                    <a:pt x="459" y="70"/>
                  </a:lnTo>
                  <a:lnTo>
                    <a:pt x="477" y="78"/>
                  </a:lnTo>
                  <a:lnTo>
                    <a:pt x="495" y="85"/>
                  </a:lnTo>
                  <a:lnTo>
                    <a:pt x="513" y="93"/>
                  </a:lnTo>
                  <a:lnTo>
                    <a:pt x="530" y="100"/>
                  </a:lnTo>
                  <a:lnTo>
                    <a:pt x="548" y="106"/>
                  </a:lnTo>
                  <a:lnTo>
                    <a:pt x="577" y="119"/>
                  </a:lnTo>
                  <a:lnTo>
                    <a:pt x="601" y="132"/>
                  </a:lnTo>
                  <a:lnTo>
                    <a:pt x="618" y="144"/>
                  </a:lnTo>
                  <a:lnTo>
                    <a:pt x="631" y="157"/>
                  </a:lnTo>
                  <a:lnTo>
                    <a:pt x="638" y="171"/>
                  </a:lnTo>
                  <a:lnTo>
                    <a:pt x="641" y="189"/>
                  </a:lnTo>
                  <a:lnTo>
                    <a:pt x="640" y="208"/>
                  </a:lnTo>
                  <a:lnTo>
                    <a:pt x="635" y="232"/>
                  </a:lnTo>
                  <a:lnTo>
                    <a:pt x="627" y="255"/>
                  </a:lnTo>
                  <a:lnTo>
                    <a:pt x="617" y="271"/>
                  </a:lnTo>
                  <a:lnTo>
                    <a:pt x="601" y="281"/>
                  </a:lnTo>
                  <a:lnTo>
                    <a:pt x="583" y="289"/>
                  </a:lnTo>
                  <a:lnTo>
                    <a:pt x="561" y="295"/>
                  </a:lnTo>
                  <a:lnTo>
                    <a:pt x="536" y="300"/>
                  </a:lnTo>
                  <a:lnTo>
                    <a:pt x="509" y="307"/>
                  </a:lnTo>
                  <a:lnTo>
                    <a:pt x="478" y="318"/>
                  </a:lnTo>
                  <a:lnTo>
                    <a:pt x="462" y="323"/>
                  </a:lnTo>
                  <a:lnTo>
                    <a:pt x="448" y="329"/>
                  </a:lnTo>
                  <a:lnTo>
                    <a:pt x="435" y="334"/>
                  </a:lnTo>
                  <a:lnTo>
                    <a:pt x="421" y="337"/>
                  </a:lnTo>
                  <a:lnTo>
                    <a:pt x="407" y="339"/>
                  </a:lnTo>
                  <a:lnTo>
                    <a:pt x="395" y="340"/>
                  </a:lnTo>
                  <a:lnTo>
                    <a:pt x="382" y="340"/>
                  </a:lnTo>
                  <a:lnTo>
                    <a:pt x="368" y="339"/>
                  </a:lnTo>
                  <a:lnTo>
                    <a:pt x="355" y="336"/>
                  </a:lnTo>
                  <a:lnTo>
                    <a:pt x="340" y="330"/>
                  </a:lnTo>
                  <a:lnTo>
                    <a:pt x="325" y="323"/>
                  </a:lnTo>
                  <a:lnTo>
                    <a:pt x="308" y="314"/>
                  </a:lnTo>
                  <a:lnTo>
                    <a:pt x="290" y="303"/>
                  </a:lnTo>
                  <a:lnTo>
                    <a:pt x="270" y="288"/>
                  </a:lnTo>
                  <a:lnTo>
                    <a:pt x="249" y="272"/>
                  </a:lnTo>
                  <a:lnTo>
                    <a:pt x="226" y="252"/>
                  </a:lnTo>
                  <a:close/>
                </a:path>
              </a:pathLst>
            </a:custGeom>
            <a:solidFill>
              <a:srgbClr val="FFD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145"/>
            <p:cNvSpPr>
              <a:spLocks/>
            </p:cNvSpPr>
            <p:nvPr/>
          </p:nvSpPr>
          <p:spPr bwMode="auto">
            <a:xfrm>
              <a:off x="3883" y="2133"/>
              <a:ext cx="684" cy="1218"/>
            </a:xfrm>
            <a:custGeom>
              <a:avLst/>
              <a:gdLst>
                <a:gd name="T0" fmla="*/ 550 w 684"/>
                <a:gd name="T1" fmla="*/ 1194 h 1218"/>
                <a:gd name="T2" fmla="*/ 537 w 684"/>
                <a:gd name="T3" fmla="*/ 1201 h 1218"/>
                <a:gd name="T4" fmla="*/ 512 w 684"/>
                <a:gd name="T5" fmla="*/ 1210 h 1218"/>
                <a:gd name="T6" fmla="*/ 479 w 684"/>
                <a:gd name="T7" fmla="*/ 1217 h 1218"/>
                <a:gd name="T8" fmla="*/ 442 w 684"/>
                <a:gd name="T9" fmla="*/ 1217 h 1218"/>
                <a:gd name="T10" fmla="*/ 405 w 684"/>
                <a:gd name="T11" fmla="*/ 1208 h 1218"/>
                <a:gd name="T12" fmla="*/ 371 w 684"/>
                <a:gd name="T13" fmla="*/ 1181 h 1218"/>
                <a:gd name="T14" fmla="*/ 345 w 684"/>
                <a:gd name="T15" fmla="*/ 1137 h 1218"/>
                <a:gd name="T16" fmla="*/ 320 w 684"/>
                <a:gd name="T17" fmla="*/ 1034 h 1218"/>
                <a:gd name="T18" fmla="*/ 299 w 684"/>
                <a:gd name="T19" fmla="*/ 878 h 1218"/>
                <a:gd name="T20" fmla="*/ 287 w 684"/>
                <a:gd name="T21" fmla="*/ 725 h 1218"/>
                <a:gd name="T22" fmla="*/ 275 w 684"/>
                <a:gd name="T23" fmla="*/ 600 h 1218"/>
                <a:gd name="T24" fmla="*/ 259 w 684"/>
                <a:gd name="T25" fmla="*/ 523 h 1218"/>
                <a:gd name="T26" fmla="*/ 235 w 684"/>
                <a:gd name="T27" fmla="*/ 471 h 1218"/>
                <a:gd name="T28" fmla="*/ 207 w 684"/>
                <a:gd name="T29" fmla="*/ 432 h 1218"/>
                <a:gd name="T30" fmla="*/ 180 w 684"/>
                <a:gd name="T31" fmla="*/ 392 h 1218"/>
                <a:gd name="T32" fmla="*/ 154 w 684"/>
                <a:gd name="T33" fmla="*/ 346 h 1218"/>
                <a:gd name="T34" fmla="*/ 124 w 684"/>
                <a:gd name="T35" fmla="*/ 309 h 1218"/>
                <a:gd name="T36" fmla="*/ 87 w 684"/>
                <a:gd name="T37" fmla="*/ 280 h 1218"/>
                <a:gd name="T38" fmla="*/ 48 w 684"/>
                <a:gd name="T39" fmla="*/ 249 h 1218"/>
                <a:gd name="T40" fmla="*/ 13 w 684"/>
                <a:gd name="T41" fmla="*/ 211 h 1218"/>
                <a:gd name="T42" fmla="*/ 0 w 684"/>
                <a:gd name="T43" fmla="*/ 168 h 1218"/>
                <a:gd name="T44" fmla="*/ 11 w 684"/>
                <a:gd name="T45" fmla="*/ 122 h 1218"/>
                <a:gd name="T46" fmla="*/ 41 w 684"/>
                <a:gd name="T47" fmla="*/ 75 h 1218"/>
                <a:gd name="T48" fmla="*/ 76 w 684"/>
                <a:gd name="T49" fmla="*/ 41 h 1218"/>
                <a:gd name="T50" fmla="*/ 103 w 684"/>
                <a:gd name="T51" fmla="*/ 22 h 1218"/>
                <a:gd name="T52" fmla="*/ 134 w 684"/>
                <a:gd name="T53" fmla="*/ 8 h 1218"/>
                <a:gd name="T54" fmla="*/ 166 w 684"/>
                <a:gd name="T55" fmla="*/ 1 h 1218"/>
                <a:gd name="T56" fmla="*/ 199 w 684"/>
                <a:gd name="T57" fmla="*/ 2 h 1218"/>
                <a:gd name="T58" fmla="*/ 229 w 684"/>
                <a:gd name="T59" fmla="*/ 15 h 1218"/>
                <a:gd name="T60" fmla="*/ 257 w 684"/>
                <a:gd name="T61" fmla="*/ 39 h 1218"/>
                <a:gd name="T62" fmla="*/ 280 w 684"/>
                <a:gd name="T63" fmla="*/ 79 h 1218"/>
                <a:gd name="T64" fmla="*/ 305 w 684"/>
                <a:gd name="T65" fmla="*/ 158 h 1218"/>
                <a:gd name="T66" fmla="*/ 335 w 684"/>
                <a:gd name="T67" fmla="*/ 257 h 1218"/>
                <a:gd name="T68" fmla="*/ 361 w 684"/>
                <a:gd name="T69" fmla="*/ 342 h 1218"/>
                <a:gd name="T70" fmla="*/ 385 w 684"/>
                <a:gd name="T71" fmla="*/ 414 h 1218"/>
                <a:gd name="T72" fmla="*/ 403 w 684"/>
                <a:gd name="T73" fmla="*/ 460 h 1218"/>
                <a:gd name="T74" fmla="*/ 424 w 684"/>
                <a:gd name="T75" fmla="*/ 505 h 1218"/>
                <a:gd name="T76" fmla="*/ 452 w 684"/>
                <a:gd name="T77" fmla="*/ 560 h 1218"/>
                <a:gd name="T78" fmla="*/ 485 w 684"/>
                <a:gd name="T79" fmla="*/ 624 h 1218"/>
                <a:gd name="T80" fmla="*/ 521 w 684"/>
                <a:gd name="T81" fmla="*/ 691 h 1218"/>
                <a:gd name="T82" fmla="*/ 556 w 684"/>
                <a:gd name="T83" fmla="*/ 756 h 1218"/>
                <a:gd name="T84" fmla="*/ 589 w 684"/>
                <a:gd name="T85" fmla="*/ 814 h 1218"/>
                <a:gd name="T86" fmla="*/ 618 w 684"/>
                <a:gd name="T87" fmla="*/ 863 h 1218"/>
                <a:gd name="T88" fmla="*/ 639 w 684"/>
                <a:gd name="T89" fmla="*/ 899 h 1218"/>
                <a:gd name="T90" fmla="*/ 659 w 684"/>
                <a:gd name="T91" fmla="*/ 937 h 1218"/>
                <a:gd name="T92" fmla="*/ 675 w 684"/>
                <a:gd name="T93" fmla="*/ 975 h 1218"/>
                <a:gd name="T94" fmla="*/ 684 w 684"/>
                <a:gd name="T95" fmla="*/ 1015 h 1218"/>
                <a:gd name="T96" fmla="*/ 682 w 684"/>
                <a:gd name="T97" fmla="*/ 1056 h 1218"/>
                <a:gd name="T98" fmla="*/ 667 w 684"/>
                <a:gd name="T99" fmla="*/ 1096 h 1218"/>
                <a:gd name="T100" fmla="*/ 636 w 684"/>
                <a:gd name="T101" fmla="*/ 1136 h 1218"/>
                <a:gd name="T102" fmla="*/ 586 w 684"/>
                <a:gd name="T103" fmla="*/ 1174 h 12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4" h="1218">
                  <a:moveTo>
                    <a:pt x="553" y="1193"/>
                  </a:moveTo>
                  <a:lnTo>
                    <a:pt x="550" y="1194"/>
                  </a:lnTo>
                  <a:lnTo>
                    <a:pt x="545" y="1196"/>
                  </a:lnTo>
                  <a:lnTo>
                    <a:pt x="537" y="1201"/>
                  </a:lnTo>
                  <a:lnTo>
                    <a:pt x="525" y="1205"/>
                  </a:lnTo>
                  <a:lnTo>
                    <a:pt x="512" y="1210"/>
                  </a:lnTo>
                  <a:lnTo>
                    <a:pt x="496" y="1213"/>
                  </a:lnTo>
                  <a:lnTo>
                    <a:pt x="479" y="1217"/>
                  </a:lnTo>
                  <a:lnTo>
                    <a:pt x="461" y="1218"/>
                  </a:lnTo>
                  <a:lnTo>
                    <a:pt x="442" y="1217"/>
                  </a:lnTo>
                  <a:lnTo>
                    <a:pt x="424" y="1213"/>
                  </a:lnTo>
                  <a:lnTo>
                    <a:pt x="405" y="1208"/>
                  </a:lnTo>
                  <a:lnTo>
                    <a:pt x="388" y="1196"/>
                  </a:lnTo>
                  <a:lnTo>
                    <a:pt x="371" y="1181"/>
                  </a:lnTo>
                  <a:lnTo>
                    <a:pt x="358" y="1162"/>
                  </a:lnTo>
                  <a:lnTo>
                    <a:pt x="345" y="1137"/>
                  </a:lnTo>
                  <a:lnTo>
                    <a:pt x="335" y="1106"/>
                  </a:lnTo>
                  <a:lnTo>
                    <a:pt x="320" y="1034"/>
                  </a:lnTo>
                  <a:lnTo>
                    <a:pt x="308" y="956"/>
                  </a:lnTo>
                  <a:lnTo>
                    <a:pt x="299" y="878"/>
                  </a:lnTo>
                  <a:lnTo>
                    <a:pt x="293" y="799"/>
                  </a:lnTo>
                  <a:lnTo>
                    <a:pt x="287" y="725"/>
                  </a:lnTo>
                  <a:lnTo>
                    <a:pt x="281" y="657"/>
                  </a:lnTo>
                  <a:lnTo>
                    <a:pt x="275" y="600"/>
                  </a:lnTo>
                  <a:lnTo>
                    <a:pt x="269" y="556"/>
                  </a:lnTo>
                  <a:lnTo>
                    <a:pt x="259" y="523"/>
                  </a:lnTo>
                  <a:lnTo>
                    <a:pt x="248" y="495"/>
                  </a:lnTo>
                  <a:lnTo>
                    <a:pt x="235" y="471"/>
                  </a:lnTo>
                  <a:lnTo>
                    <a:pt x="222" y="451"/>
                  </a:lnTo>
                  <a:lnTo>
                    <a:pt x="207" y="432"/>
                  </a:lnTo>
                  <a:lnTo>
                    <a:pt x="193" y="412"/>
                  </a:lnTo>
                  <a:lnTo>
                    <a:pt x="180" y="392"/>
                  </a:lnTo>
                  <a:lnTo>
                    <a:pt x="167" y="369"/>
                  </a:lnTo>
                  <a:lnTo>
                    <a:pt x="154" y="346"/>
                  </a:lnTo>
                  <a:lnTo>
                    <a:pt x="140" y="327"/>
                  </a:lnTo>
                  <a:lnTo>
                    <a:pt x="124" y="309"/>
                  </a:lnTo>
                  <a:lnTo>
                    <a:pt x="105" y="295"/>
                  </a:lnTo>
                  <a:lnTo>
                    <a:pt x="87" y="280"/>
                  </a:lnTo>
                  <a:lnTo>
                    <a:pt x="68" y="265"/>
                  </a:lnTo>
                  <a:lnTo>
                    <a:pt x="48" y="249"/>
                  </a:lnTo>
                  <a:lnTo>
                    <a:pt x="29" y="232"/>
                  </a:lnTo>
                  <a:lnTo>
                    <a:pt x="13" y="211"/>
                  </a:lnTo>
                  <a:lnTo>
                    <a:pt x="4" y="191"/>
                  </a:lnTo>
                  <a:lnTo>
                    <a:pt x="0" y="168"/>
                  </a:lnTo>
                  <a:lnTo>
                    <a:pt x="4" y="145"/>
                  </a:lnTo>
                  <a:lnTo>
                    <a:pt x="11" y="122"/>
                  </a:lnTo>
                  <a:lnTo>
                    <a:pt x="24" y="98"/>
                  </a:lnTo>
                  <a:lnTo>
                    <a:pt x="41" y="75"/>
                  </a:lnTo>
                  <a:lnTo>
                    <a:pt x="63" y="53"/>
                  </a:lnTo>
                  <a:lnTo>
                    <a:pt x="76" y="41"/>
                  </a:lnTo>
                  <a:lnTo>
                    <a:pt x="89" y="31"/>
                  </a:lnTo>
                  <a:lnTo>
                    <a:pt x="103" y="22"/>
                  </a:lnTo>
                  <a:lnTo>
                    <a:pt x="119" y="15"/>
                  </a:lnTo>
                  <a:lnTo>
                    <a:pt x="134" y="8"/>
                  </a:lnTo>
                  <a:lnTo>
                    <a:pt x="150" y="4"/>
                  </a:lnTo>
                  <a:lnTo>
                    <a:pt x="166" y="1"/>
                  </a:lnTo>
                  <a:lnTo>
                    <a:pt x="183" y="0"/>
                  </a:lnTo>
                  <a:lnTo>
                    <a:pt x="199" y="2"/>
                  </a:lnTo>
                  <a:lnTo>
                    <a:pt x="214" y="7"/>
                  </a:lnTo>
                  <a:lnTo>
                    <a:pt x="229" y="15"/>
                  </a:lnTo>
                  <a:lnTo>
                    <a:pt x="243" y="25"/>
                  </a:lnTo>
                  <a:lnTo>
                    <a:pt x="257" y="39"/>
                  </a:lnTo>
                  <a:lnTo>
                    <a:pt x="269" y="57"/>
                  </a:lnTo>
                  <a:lnTo>
                    <a:pt x="280" y="79"/>
                  </a:lnTo>
                  <a:lnTo>
                    <a:pt x="289" y="104"/>
                  </a:lnTo>
                  <a:lnTo>
                    <a:pt x="305" y="158"/>
                  </a:lnTo>
                  <a:lnTo>
                    <a:pt x="321" y="209"/>
                  </a:lnTo>
                  <a:lnTo>
                    <a:pt x="335" y="257"/>
                  </a:lnTo>
                  <a:lnTo>
                    <a:pt x="348" y="301"/>
                  </a:lnTo>
                  <a:lnTo>
                    <a:pt x="361" y="342"/>
                  </a:lnTo>
                  <a:lnTo>
                    <a:pt x="374" y="380"/>
                  </a:lnTo>
                  <a:lnTo>
                    <a:pt x="385" y="414"/>
                  </a:lnTo>
                  <a:lnTo>
                    <a:pt x="396" y="444"/>
                  </a:lnTo>
                  <a:lnTo>
                    <a:pt x="403" y="460"/>
                  </a:lnTo>
                  <a:lnTo>
                    <a:pt x="412" y="481"/>
                  </a:lnTo>
                  <a:lnTo>
                    <a:pt x="424" y="505"/>
                  </a:lnTo>
                  <a:lnTo>
                    <a:pt x="437" y="532"/>
                  </a:lnTo>
                  <a:lnTo>
                    <a:pt x="452" y="560"/>
                  </a:lnTo>
                  <a:lnTo>
                    <a:pt x="468" y="592"/>
                  </a:lnTo>
                  <a:lnTo>
                    <a:pt x="485" y="624"/>
                  </a:lnTo>
                  <a:lnTo>
                    <a:pt x="502" y="657"/>
                  </a:lnTo>
                  <a:lnTo>
                    <a:pt x="521" y="691"/>
                  </a:lnTo>
                  <a:lnTo>
                    <a:pt x="539" y="724"/>
                  </a:lnTo>
                  <a:lnTo>
                    <a:pt x="556" y="756"/>
                  </a:lnTo>
                  <a:lnTo>
                    <a:pt x="573" y="785"/>
                  </a:lnTo>
                  <a:lnTo>
                    <a:pt x="589" y="814"/>
                  </a:lnTo>
                  <a:lnTo>
                    <a:pt x="604" y="840"/>
                  </a:lnTo>
                  <a:lnTo>
                    <a:pt x="618" y="863"/>
                  </a:lnTo>
                  <a:lnTo>
                    <a:pt x="629" y="882"/>
                  </a:lnTo>
                  <a:lnTo>
                    <a:pt x="639" y="899"/>
                  </a:lnTo>
                  <a:lnTo>
                    <a:pt x="650" y="918"/>
                  </a:lnTo>
                  <a:lnTo>
                    <a:pt x="659" y="937"/>
                  </a:lnTo>
                  <a:lnTo>
                    <a:pt x="668" y="955"/>
                  </a:lnTo>
                  <a:lnTo>
                    <a:pt x="675" y="975"/>
                  </a:lnTo>
                  <a:lnTo>
                    <a:pt x="680" y="995"/>
                  </a:lnTo>
                  <a:lnTo>
                    <a:pt x="684" y="1015"/>
                  </a:lnTo>
                  <a:lnTo>
                    <a:pt x="684" y="1035"/>
                  </a:lnTo>
                  <a:lnTo>
                    <a:pt x="682" y="1056"/>
                  </a:lnTo>
                  <a:lnTo>
                    <a:pt x="676" y="1076"/>
                  </a:lnTo>
                  <a:lnTo>
                    <a:pt x="667" y="1096"/>
                  </a:lnTo>
                  <a:lnTo>
                    <a:pt x="654" y="1116"/>
                  </a:lnTo>
                  <a:lnTo>
                    <a:pt x="636" y="1136"/>
                  </a:lnTo>
                  <a:lnTo>
                    <a:pt x="613" y="1155"/>
                  </a:lnTo>
                  <a:lnTo>
                    <a:pt x="586" y="1174"/>
                  </a:lnTo>
                  <a:lnTo>
                    <a:pt x="553" y="1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146"/>
            <p:cNvSpPr>
              <a:spLocks/>
            </p:cNvSpPr>
            <p:nvPr/>
          </p:nvSpPr>
          <p:spPr bwMode="auto">
            <a:xfrm>
              <a:off x="3893" y="2141"/>
              <a:ext cx="662" cy="1201"/>
            </a:xfrm>
            <a:custGeom>
              <a:avLst/>
              <a:gdLst>
                <a:gd name="T0" fmla="*/ 619 w 662"/>
                <a:gd name="T1" fmla="*/ 890 h 1201"/>
                <a:gd name="T2" fmla="*/ 639 w 662"/>
                <a:gd name="T3" fmla="*/ 927 h 1201"/>
                <a:gd name="T4" fmla="*/ 653 w 662"/>
                <a:gd name="T5" fmla="*/ 966 h 1201"/>
                <a:gd name="T6" fmla="*/ 662 w 662"/>
                <a:gd name="T7" fmla="*/ 1006 h 1201"/>
                <a:gd name="T8" fmla="*/ 660 w 662"/>
                <a:gd name="T9" fmla="*/ 1045 h 1201"/>
                <a:gd name="T10" fmla="*/ 647 w 662"/>
                <a:gd name="T11" fmla="*/ 1085 h 1201"/>
                <a:gd name="T12" fmla="*/ 617 w 662"/>
                <a:gd name="T13" fmla="*/ 1124 h 1201"/>
                <a:gd name="T14" fmla="*/ 569 w 662"/>
                <a:gd name="T15" fmla="*/ 1162 h 1201"/>
                <a:gd name="T16" fmla="*/ 535 w 662"/>
                <a:gd name="T17" fmla="*/ 1180 h 1201"/>
                <a:gd name="T18" fmla="*/ 521 w 662"/>
                <a:gd name="T19" fmla="*/ 1186 h 1201"/>
                <a:gd name="T20" fmla="*/ 497 w 662"/>
                <a:gd name="T21" fmla="*/ 1194 h 1201"/>
                <a:gd name="T22" fmla="*/ 466 w 662"/>
                <a:gd name="T23" fmla="*/ 1200 h 1201"/>
                <a:gd name="T24" fmla="*/ 431 w 662"/>
                <a:gd name="T25" fmla="*/ 1198 h 1201"/>
                <a:gd name="T26" fmla="*/ 395 w 662"/>
                <a:gd name="T27" fmla="*/ 1187 h 1201"/>
                <a:gd name="T28" fmla="*/ 364 w 662"/>
                <a:gd name="T29" fmla="*/ 1161 h 1201"/>
                <a:gd name="T30" fmla="*/ 337 w 662"/>
                <a:gd name="T31" fmla="*/ 1115 h 1201"/>
                <a:gd name="T32" fmla="*/ 313 w 662"/>
                <a:gd name="T33" fmla="*/ 1016 h 1201"/>
                <a:gd name="T34" fmla="*/ 294 w 662"/>
                <a:gd name="T35" fmla="*/ 871 h 1201"/>
                <a:gd name="T36" fmla="*/ 281 w 662"/>
                <a:gd name="T37" fmla="*/ 728 h 1201"/>
                <a:gd name="T38" fmla="*/ 270 w 662"/>
                <a:gd name="T39" fmla="*/ 608 h 1201"/>
                <a:gd name="T40" fmla="*/ 263 w 662"/>
                <a:gd name="T41" fmla="*/ 558 h 1201"/>
                <a:gd name="T42" fmla="*/ 262 w 662"/>
                <a:gd name="T43" fmla="*/ 548 h 1201"/>
                <a:gd name="T44" fmla="*/ 254 w 662"/>
                <a:gd name="T45" fmla="*/ 517 h 1201"/>
                <a:gd name="T46" fmla="*/ 236 w 662"/>
                <a:gd name="T47" fmla="*/ 475 h 1201"/>
                <a:gd name="T48" fmla="*/ 215 w 662"/>
                <a:gd name="T49" fmla="*/ 441 h 1201"/>
                <a:gd name="T50" fmla="*/ 192 w 662"/>
                <a:gd name="T51" fmla="*/ 410 h 1201"/>
                <a:gd name="T52" fmla="*/ 178 w 662"/>
                <a:gd name="T53" fmla="*/ 385 h 1201"/>
                <a:gd name="T54" fmla="*/ 167 w 662"/>
                <a:gd name="T55" fmla="*/ 368 h 1201"/>
                <a:gd name="T56" fmla="*/ 151 w 662"/>
                <a:gd name="T57" fmla="*/ 339 h 1201"/>
                <a:gd name="T58" fmla="*/ 127 w 662"/>
                <a:gd name="T59" fmla="*/ 308 h 1201"/>
                <a:gd name="T60" fmla="*/ 100 w 662"/>
                <a:gd name="T61" fmla="*/ 281 h 1201"/>
                <a:gd name="T62" fmla="*/ 69 w 662"/>
                <a:gd name="T63" fmla="*/ 256 h 1201"/>
                <a:gd name="T64" fmla="*/ 47 w 662"/>
                <a:gd name="T65" fmla="*/ 237 h 1201"/>
                <a:gd name="T66" fmla="*/ 34 w 662"/>
                <a:gd name="T67" fmla="*/ 226 h 1201"/>
                <a:gd name="T68" fmla="*/ 12 w 662"/>
                <a:gd name="T69" fmla="*/ 200 h 1201"/>
                <a:gd name="T70" fmla="*/ 0 w 662"/>
                <a:gd name="T71" fmla="*/ 156 h 1201"/>
                <a:gd name="T72" fmla="*/ 10 w 662"/>
                <a:gd name="T73" fmla="*/ 111 h 1201"/>
                <a:gd name="T74" fmla="*/ 39 w 662"/>
                <a:gd name="T75" fmla="*/ 66 h 1201"/>
                <a:gd name="T76" fmla="*/ 71 w 662"/>
                <a:gd name="T77" fmla="*/ 34 h 1201"/>
                <a:gd name="T78" fmla="*/ 99 w 662"/>
                <a:gd name="T79" fmla="*/ 17 h 1201"/>
                <a:gd name="T80" fmla="*/ 128 w 662"/>
                <a:gd name="T81" fmla="*/ 5 h 1201"/>
                <a:gd name="T82" fmla="*/ 160 w 662"/>
                <a:gd name="T83" fmla="*/ 0 h 1201"/>
                <a:gd name="T84" fmla="*/ 191 w 662"/>
                <a:gd name="T85" fmla="*/ 4 h 1201"/>
                <a:gd name="T86" fmla="*/ 221 w 662"/>
                <a:gd name="T87" fmla="*/ 17 h 1201"/>
                <a:gd name="T88" fmla="*/ 248 w 662"/>
                <a:gd name="T89" fmla="*/ 42 h 1201"/>
                <a:gd name="T90" fmla="*/ 270 w 662"/>
                <a:gd name="T91" fmla="*/ 82 h 1201"/>
                <a:gd name="T92" fmla="*/ 294 w 662"/>
                <a:gd name="T93" fmla="*/ 158 h 1201"/>
                <a:gd name="T94" fmla="*/ 321 w 662"/>
                <a:gd name="T95" fmla="*/ 249 h 1201"/>
                <a:gd name="T96" fmla="*/ 345 w 662"/>
                <a:gd name="T97" fmla="*/ 329 h 1201"/>
                <a:gd name="T98" fmla="*/ 367 w 662"/>
                <a:gd name="T99" fmla="*/ 397 h 1201"/>
                <a:gd name="T100" fmla="*/ 378 w 662"/>
                <a:gd name="T101" fmla="*/ 429 h 1201"/>
                <a:gd name="T102" fmla="*/ 381 w 662"/>
                <a:gd name="T103" fmla="*/ 436 h 1201"/>
                <a:gd name="T104" fmla="*/ 389 w 662"/>
                <a:gd name="T105" fmla="*/ 455 h 1201"/>
                <a:gd name="T106" fmla="*/ 409 w 662"/>
                <a:gd name="T107" fmla="*/ 500 h 1201"/>
                <a:gd name="T108" fmla="*/ 438 w 662"/>
                <a:gd name="T109" fmla="*/ 556 h 1201"/>
                <a:gd name="T110" fmla="*/ 470 w 662"/>
                <a:gd name="T111" fmla="*/ 619 h 1201"/>
                <a:gd name="T112" fmla="*/ 505 w 662"/>
                <a:gd name="T113" fmla="*/ 685 h 1201"/>
                <a:gd name="T114" fmla="*/ 539 w 662"/>
                <a:gd name="T115" fmla="*/ 749 h 1201"/>
                <a:gd name="T116" fmla="*/ 571 w 662"/>
                <a:gd name="T117" fmla="*/ 807 h 1201"/>
                <a:gd name="T118" fmla="*/ 597 w 662"/>
                <a:gd name="T119" fmla="*/ 855 h 12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62" h="1201">
                  <a:moveTo>
                    <a:pt x="609" y="873"/>
                  </a:moveTo>
                  <a:lnTo>
                    <a:pt x="619" y="890"/>
                  </a:lnTo>
                  <a:lnTo>
                    <a:pt x="628" y="909"/>
                  </a:lnTo>
                  <a:lnTo>
                    <a:pt x="639" y="927"/>
                  </a:lnTo>
                  <a:lnTo>
                    <a:pt x="647" y="946"/>
                  </a:lnTo>
                  <a:lnTo>
                    <a:pt x="653" y="966"/>
                  </a:lnTo>
                  <a:lnTo>
                    <a:pt x="659" y="985"/>
                  </a:lnTo>
                  <a:lnTo>
                    <a:pt x="662" y="1006"/>
                  </a:lnTo>
                  <a:lnTo>
                    <a:pt x="662" y="1025"/>
                  </a:lnTo>
                  <a:lnTo>
                    <a:pt x="660" y="1045"/>
                  </a:lnTo>
                  <a:lnTo>
                    <a:pt x="656" y="1065"/>
                  </a:lnTo>
                  <a:lnTo>
                    <a:pt x="647" y="1085"/>
                  </a:lnTo>
                  <a:lnTo>
                    <a:pt x="634" y="1105"/>
                  </a:lnTo>
                  <a:lnTo>
                    <a:pt x="617" y="1124"/>
                  </a:lnTo>
                  <a:lnTo>
                    <a:pt x="595" y="1143"/>
                  </a:lnTo>
                  <a:lnTo>
                    <a:pt x="569" y="1162"/>
                  </a:lnTo>
                  <a:lnTo>
                    <a:pt x="537" y="1179"/>
                  </a:lnTo>
                  <a:lnTo>
                    <a:pt x="535" y="1180"/>
                  </a:lnTo>
                  <a:lnTo>
                    <a:pt x="530" y="1182"/>
                  </a:lnTo>
                  <a:lnTo>
                    <a:pt x="521" y="1186"/>
                  </a:lnTo>
                  <a:lnTo>
                    <a:pt x="511" y="1190"/>
                  </a:lnTo>
                  <a:lnTo>
                    <a:pt x="497" y="1194"/>
                  </a:lnTo>
                  <a:lnTo>
                    <a:pt x="482" y="1197"/>
                  </a:lnTo>
                  <a:lnTo>
                    <a:pt x="466" y="1200"/>
                  </a:lnTo>
                  <a:lnTo>
                    <a:pt x="449" y="1201"/>
                  </a:lnTo>
                  <a:lnTo>
                    <a:pt x="431" y="1198"/>
                  </a:lnTo>
                  <a:lnTo>
                    <a:pt x="414" y="1195"/>
                  </a:lnTo>
                  <a:lnTo>
                    <a:pt x="395" y="1187"/>
                  </a:lnTo>
                  <a:lnTo>
                    <a:pt x="380" y="1176"/>
                  </a:lnTo>
                  <a:lnTo>
                    <a:pt x="364" y="1161"/>
                  </a:lnTo>
                  <a:lnTo>
                    <a:pt x="349" y="1140"/>
                  </a:lnTo>
                  <a:lnTo>
                    <a:pt x="337" y="1115"/>
                  </a:lnTo>
                  <a:lnTo>
                    <a:pt x="327" y="1083"/>
                  </a:lnTo>
                  <a:lnTo>
                    <a:pt x="313" y="1016"/>
                  </a:lnTo>
                  <a:lnTo>
                    <a:pt x="302" y="945"/>
                  </a:lnTo>
                  <a:lnTo>
                    <a:pt x="294" y="871"/>
                  </a:lnTo>
                  <a:lnTo>
                    <a:pt x="287" y="799"/>
                  </a:lnTo>
                  <a:lnTo>
                    <a:pt x="281" y="728"/>
                  </a:lnTo>
                  <a:lnTo>
                    <a:pt x="276" y="664"/>
                  </a:lnTo>
                  <a:lnTo>
                    <a:pt x="270" y="608"/>
                  </a:lnTo>
                  <a:lnTo>
                    <a:pt x="264" y="563"/>
                  </a:lnTo>
                  <a:lnTo>
                    <a:pt x="263" y="558"/>
                  </a:lnTo>
                  <a:lnTo>
                    <a:pt x="263" y="552"/>
                  </a:lnTo>
                  <a:lnTo>
                    <a:pt x="262" y="548"/>
                  </a:lnTo>
                  <a:lnTo>
                    <a:pt x="261" y="543"/>
                  </a:lnTo>
                  <a:lnTo>
                    <a:pt x="254" y="517"/>
                  </a:lnTo>
                  <a:lnTo>
                    <a:pt x="246" y="494"/>
                  </a:lnTo>
                  <a:lnTo>
                    <a:pt x="236" y="475"/>
                  </a:lnTo>
                  <a:lnTo>
                    <a:pt x="225" y="457"/>
                  </a:lnTo>
                  <a:lnTo>
                    <a:pt x="215" y="441"/>
                  </a:lnTo>
                  <a:lnTo>
                    <a:pt x="204" y="425"/>
                  </a:lnTo>
                  <a:lnTo>
                    <a:pt x="192" y="410"/>
                  </a:lnTo>
                  <a:lnTo>
                    <a:pt x="182" y="394"/>
                  </a:lnTo>
                  <a:lnTo>
                    <a:pt x="178" y="385"/>
                  </a:lnTo>
                  <a:lnTo>
                    <a:pt x="172" y="376"/>
                  </a:lnTo>
                  <a:lnTo>
                    <a:pt x="167" y="368"/>
                  </a:lnTo>
                  <a:lnTo>
                    <a:pt x="162" y="358"/>
                  </a:lnTo>
                  <a:lnTo>
                    <a:pt x="151" y="339"/>
                  </a:lnTo>
                  <a:lnTo>
                    <a:pt x="140" y="323"/>
                  </a:lnTo>
                  <a:lnTo>
                    <a:pt x="127" y="308"/>
                  </a:lnTo>
                  <a:lnTo>
                    <a:pt x="114" y="293"/>
                  </a:lnTo>
                  <a:lnTo>
                    <a:pt x="100" y="281"/>
                  </a:lnTo>
                  <a:lnTo>
                    <a:pt x="84" y="268"/>
                  </a:lnTo>
                  <a:lnTo>
                    <a:pt x="69" y="256"/>
                  </a:lnTo>
                  <a:lnTo>
                    <a:pt x="53" y="243"/>
                  </a:lnTo>
                  <a:lnTo>
                    <a:pt x="47" y="237"/>
                  </a:lnTo>
                  <a:lnTo>
                    <a:pt x="41" y="232"/>
                  </a:lnTo>
                  <a:lnTo>
                    <a:pt x="34" y="226"/>
                  </a:lnTo>
                  <a:lnTo>
                    <a:pt x="28" y="220"/>
                  </a:lnTo>
                  <a:lnTo>
                    <a:pt x="12" y="200"/>
                  </a:lnTo>
                  <a:lnTo>
                    <a:pt x="3" y="178"/>
                  </a:lnTo>
                  <a:lnTo>
                    <a:pt x="0" y="156"/>
                  </a:lnTo>
                  <a:lnTo>
                    <a:pt x="3" y="134"/>
                  </a:lnTo>
                  <a:lnTo>
                    <a:pt x="10" y="111"/>
                  </a:lnTo>
                  <a:lnTo>
                    <a:pt x="22" y="89"/>
                  </a:lnTo>
                  <a:lnTo>
                    <a:pt x="39" y="66"/>
                  </a:lnTo>
                  <a:lnTo>
                    <a:pt x="60" y="45"/>
                  </a:lnTo>
                  <a:lnTo>
                    <a:pt x="71" y="34"/>
                  </a:lnTo>
                  <a:lnTo>
                    <a:pt x="85" y="25"/>
                  </a:lnTo>
                  <a:lnTo>
                    <a:pt x="99" y="17"/>
                  </a:lnTo>
                  <a:lnTo>
                    <a:pt x="114" y="10"/>
                  </a:lnTo>
                  <a:lnTo>
                    <a:pt x="128" y="5"/>
                  </a:lnTo>
                  <a:lnTo>
                    <a:pt x="144" y="1"/>
                  </a:lnTo>
                  <a:lnTo>
                    <a:pt x="160" y="0"/>
                  </a:lnTo>
                  <a:lnTo>
                    <a:pt x="176" y="0"/>
                  </a:lnTo>
                  <a:lnTo>
                    <a:pt x="191" y="4"/>
                  </a:lnTo>
                  <a:lnTo>
                    <a:pt x="207" y="9"/>
                  </a:lnTo>
                  <a:lnTo>
                    <a:pt x="221" y="17"/>
                  </a:lnTo>
                  <a:lnTo>
                    <a:pt x="235" y="29"/>
                  </a:lnTo>
                  <a:lnTo>
                    <a:pt x="248" y="42"/>
                  </a:lnTo>
                  <a:lnTo>
                    <a:pt x="260" y="61"/>
                  </a:lnTo>
                  <a:lnTo>
                    <a:pt x="270" y="82"/>
                  </a:lnTo>
                  <a:lnTo>
                    <a:pt x="279" y="107"/>
                  </a:lnTo>
                  <a:lnTo>
                    <a:pt x="294" y="158"/>
                  </a:lnTo>
                  <a:lnTo>
                    <a:pt x="309" y="204"/>
                  </a:lnTo>
                  <a:lnTo>
                    <a:pt x="321" y="249"/>
                  </a:lnTo>
                  <a:lnTo>
                    <a:pt x="334" y="290"/>
                  </a:lnTo>
                  <a:lnTo>
                    <a:pt x="345" y="329"/>
                  </a:lnTo>
                  <a:lnTo>
                    <a:pt x="356" y="364"/>
                  </a:lnTo>
                  <a:lnTo>
                    <a:pt x="367" y="397"/>
                  </a:lnTo>
                  <a:lnTo>
                    <a:pt x="377" y="426"/>
                  </a:lnTo>
                  <a:lnTo>
                    <a:pt x="378" y="429"/>
                  </a:lnTo>
                  <a:lnTo>
                    <a:pt x="380" y="433"/>
                  </a:lnTo>
                  <a:lnTo>
                    <a:pt x="381" y="436"/>
                  </a:lnTo>
                  <a:lnTo>
                    <a:pt x="382" y="439"/>
                  </a:lnTo>
                  <a:lnTo>
                    <a:pt x="389" y="455"/>
                  </a:lnTo>
                  <a:lnTo>
                    <a:pt x="398" y="476"/>
                  </a:lnTo>
                  <a:lnTo>
                    <a:pt x="409" y="500"/>
                  </a:lnTo>
                  <a:lnTo>
                    <a:pt x="423" y="527"/>
                  </a:lnTo>
                  <a:lnTo>
                    <a:pt x="438" y="556"/>
                  </a:lnTo>
                  <a:lnTo>
                    <a:pt x="454" y="587"/>
                  </a:lnTo>
                  <a:lnTo>
                    <a:pt x="470" y="619"/>
                  </a:lnTo>
                  <a:lnTo>
                    <a:pt x="487" y="652"/>
                  </a:lnTo>
                  <a:lnTo>
                    <a:pt x="505" y="685"/>
                  </a:lnTo>
                  <a:lnTo>
                    <a:pt x="522" y="717"/>
                  </a:lnTo>
                  <a:lnTo>
                    <a:pt x="539" y="749"/>
                  </a:lnTo>
                  <a:lnTo>
                    <a:pt x="555" y="778"/>
                  </a:lnTo>
                  <a:lnTo>
                    <a:pt x="571" y="807"/>
                  </a:lnTo>
                  <a:lnTo>
                    <a:pt x="585" y="832"/>
                  </a:lnTo>
                  <a:lnTo>
                    <a:pt x="597" y="855"/>
                  </a:lnTo>
                  <a:lnTo>
                    <a:pt x="609" y="873"/>
                  </a:lnTo>
                  <a:close/>
                </a:path>
              </a:pathLst>
            </a:custGeom>
            <a:solidFill>
              <a:srgbClr val="F7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147"/>
            <p:cNvSpPr>
              <a:spLocks/>
            </p:cNvSpPr>
            <p:nvPr/>
          </p:nvSpPr>
          <p:spPr bwMode="auto">
            <a:xfrm>
              <a:off x="3902" y="2147"/>
              <a:ext cx="642" cy="1186"/>
            </a:xfrm>
            <a:custGeom>
              <a:avLst/>
              <a:gdLst>
                <a:gd name="T0" fmla="*/ 609 w 642"/>
                <a:gd name="T1" fmla="*/ 900 h 1186"/>
                <a:gd name="T2" fmla="*/ 638 w 642"/>
                <a:gd name="T3" fmla="*/ 977 h 1186"/>
                <a:gd name="T4" fmla="*/ 635 w 642"/>
                <a:gd name="T5" fmla="*/ 1057 h 1186"/>
                <a:gd name="T6" fmla="*/ 578 w 642"/>
                <a:gd name="T7" fmla="*/ 1133 h 1186"/>
                <a:gd name="T8" fmla="*/ 519 w 642"/>
                <a:gd name="T9" fmla="*/ 1170 h 1186"/>
                <a:gd name="T10" fmla="*/ 506 w 642"/>
                <a:gd name="T11" fmla="*/ 1174 h 1186"/>
                <a:gd name="T12" fmla="*/ 483 w 642"/>
                <a:gd name="T13" fmla="*/ 1181 h 1186"/>
                <a:gd name="T14" fmla="*/ 454 w 642"/>
                <a:gd name="T15" fmla="*/ 1186 h 1186"/>
                <a:gd name="T16" fmla="*/ 421 w 642"/>
                <a:gd name="T17" fmla="*/ 1182 h 1186"/>
                <a:gd name="T18" fmla="*/ 388 w 642"/>
                <a:gd name="T19" fmla="*/ 1168 h 1186"/>
                <a:gd name="T20" fmla="*/ 357 w 642"/>
                <a:gd name="T21" fmla="*/ 1141 h 1186"/>
                <a:gd name="T22" fmla="*/ 331 w 642"/>
                <a:gd name="T23" fmla="*/ 1093 h 1186"/>
                <a:gd name="T24" fmla="*/ 308 w 642"/>
                <a:gd name="T25" fmla="*/ 996 h 1186"/>
                <a:gd name="T26" fmla="*/ 288 w 642"/>
                <a:gd name="T27" fmla="*/ 853 h 1186"/>
                <a:gd name="T28" fmla="*/ 275 w 642"/>
                <a:gd name="T29" fmla="*/ 714 h 1186"/>
                <a:gd name="T30" fmla="*/ 263 w 642"/>
                <a:gd name="T31" fmla="*/ 597 h 1186"/>
                <a:gd name="T32" fmla="*/ 256 w 642"/>
                <a:gd name="T33" fmla="*/ 548 h 1186"/>
                <a:gd name="T34" fmla="*/ 255 w 642"/>
                <a:gd name="T35" fmla="*/ 537 h 1186"/>
                <a:gd name="T36" fmla="*/ 247 w 642"/>
                <a:gd name="T37" fmla="*/ 508 h 1186"/>
                <a:gd name="T38" fmla="*/ 229 w 642"/>
                <a:gd name="T39" fmla="*/ 465 h 1186"/>
                <a:gd name="T40" fmla="*/ 208 w 642"/>
                <a:gd name="T41" fmla="*/ 431 h 1186"/>
                <a:gd name="T42" fmla="*/ 188 w 642"/>
                <a:gd name="T43" fmla="*/ 400 h 1186"/>
                <a:gd name="T44" fmla="*/ 173 w 642"/>
                <a:gd name="T45" fmla="*/ 375 h 1186"/>
                <a:gd name="T46" fmla="*/ 163 w 642"/>
                <a:gd name="T47" fmla="*/ 358 h 1186"/>
                <a:gd name="T48" fmla="*/ 148 w 642"/>
                <a:gd name="T49" fmla="*/ 331 h 1186"/>
                <a:gd name="T50" fmla="*/ 124 w 642"/>
                <a:gd name="T51" fmla="*/ 299 h 1186"/>
                <a:gd name="T52" fmla="*/ 98 w 642"/>
                <a:gd name="T53" fmla="*/ 273 h 1186"/>
                <a:gd name="T54" fmla="*/ 68 w 642"/>
                <a:gd name="T55" fmla="*/ 247 h 1186"/>
                <a:gd name="T56" fmla="*/ 46 w 642"/>
                <a:gd name="T57" fmla="*/ 229 h 1186"/>
                <a:gd name="T58" fmla="*/ 34 w 642"/>
                <a:gd name="T59" fmla="*/ 217 h 1186"/>
                <a:gd name="T60" fmla="*/ 12 w 642"/>
                <a:gd name="T61" fmla="*/ 189 h 1186"/>
                <a:gd name="T62" fmla="*/ 0 w 642"/>
                <a:gd name="T63" fmla="*/ 146 h 1186"/>
                <a:gd name="T64" fmla="*/ 11 w 642"/>
                <a:gd name="T65" fmla="*/ 103 h 1186"/>
                <a:gd name="T66" fmla="*/ 40 w 642"/>
                <a:gd name="T67" fmla="*/ 59 h 1186"/>
                <a:gd name="T68" fmla="*/ 70 w 642"/>
                <a:gd name="T69" fmla="*/ 28 h 1186"/>
                <a:gd name="T70" fmla="*/ 95 w 642"/>
                <a:gd name="T71" fmla="*/ 13 h 1186"/>
                <a:gd name="T72" fmla="*/ 124 w 642"/>
                <a:gd name="T73" fmla="*/ 3 h 1186"/>
                <a:gd name="T74" fmla="*/ 155 w 642"/>
                <a:gd name="T75" fmla="*/ 0 h 1186"/>
                <a:gd name="T76" fmla="*/ 186 w 642"/>
                <a:gd name="T77" fmla="*/ 6 h 1186"/>
                <a:gd name="T78" fmla="*/ 214 w 642"/>
                <a:gd name="T79" fmla="*/ 21 h 1186"/>
                <a:gd name="T80" fmla="*/ 240 w 642"/>
                <a:gd name="T81" fmla="*/ 48 h 1186"/>
                <a:gd name="T82" fmla="*/ 262 w 642"/>
                <a:gd name="T83" fmla="*/ 87 h 1186"/>
                <a:gd name="T84" fmla="*/ 286 w 642"/>
                <a:gd name="T85" fmla="*/ 161 h 1186"/>
                <a:gd name="T86" fmla="*/ 311 w 642"/>
                <a:gd name="T87" fmla="*/ 250 h 1186"/>
                <a:gd name="T88" fmla="*/ 334 w 642"/>
                <a:gd name="T89" fmla="*/ 328 h 1186"/>
                <a:gd name="T90" fmla="*/ 355 w 642"/>
                <a:gd name="T91" fmla="*/ 396 h 1186"/>
                <a:gd name="T92" fmla="*/ 366 w 642"/>
                <a:gd name="T93" fmla="*/ 428 h 1186"/>
                <a:gd name="T94" fmla="*/ 368 w 642"/>
                <a:gd name="T95" fmla="*/ 433 h 1186"/>
                <a:gd name="T96" fmla="*/ 376 w 642"/>
                <a:gd name="T97" fmla="*/ 453 h 1186"/>
                <a:gd name="T98" fmla="*/ 397 w 642"/>
                <a:gd name="T99" fmla="*/ 497 h 1186"/>
                <a:gd name="T100" fmla="*/ 424 w 642"/>
                <a:gd name="T101" fmla="*/ 553 h 1186"/>
                <a:gd name="T102" fmla="*/ 455 w 642"/>
                <a:gd name="T103" fmla="*/ 615 h 1186"/>
                <a:gd name="T104" fmla="*/ 489 w 642"/>
                <a:gd name="T105" fmla="*/ 680 h 1186"/>
                <a:gd name="T106" fmla="*/ 523 w 642"/>
                <a:gd name="T107" fmla="*/ 744 h 1186"/>
                <a:gd name="T108" fmla="*/ 554 w 642"/>
                <a:gd name="T109" fmla="*/ 801 h 1186"/>
                <a:gd name="T110" fmla="*/ 580 w 642"/>
                <a:gd name="T111" fmla="*/ 848 h 11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42" h="1186">
                  <a:moveTo>
                    <a:pt x="591" y="866"/>
                  </a:moveTo>
                  <a:lnTo>
                    <a:pt x="609" y="900"/>
                  </a:lnTo>
                  <a:lnTo>
                    <a:pt x="626" y="938"/>
                  </a:lnTo>
                  <a:lnTo>
                    <a:pt x="638" y="977"/>
                  </a:lnTo>
                  <a:lnTo>
                    <a:pt x="642" y="1017"/>
                  </a:lnTo>
                  <a:lnTo>
                    <a:pt x="635" y="1057"/>
                  </a:lnTo>
                  <a:lnTo>
                    <a:pt x="615" y="1095"/>
                  </a:lnTo>
                  <a:lnTo>
                    <a:pt x="578" y="1133"/>
                  </a:lnTo>
                  <a:lnTo>
                    <a:pt x="521" y="1168"/>
                  </a:lnTo>
                  <a:lnTo>
                    <a:pt x="519" y="1170"/>
                  </a:lnTo>
                  <a:lnTo>
                    <a:pt x="514" y="1172"/>
                  </a:lnTo>
                  <a:lnTo>
                    <a:pt x="506" y="1174"/>
                  </a:lnTo>
                  <a:lnTo>
                    <a:pt x="496" y="1178"/>
                  </a:lnTo>
                  <a:lnTo>
                    <a:pt x="483" y="1181"/>
                  </a:lnTo>
                  <a:lnTo>
                    <a:pt x="470" y="1183"/>
                  </a:lnTo>
                  <a:lnTo>
                    <a:pt x="454" y="1186"/>
                  </a:lnTo>
                  <a:lnTo>
                    <a:pt x="438" y="1184"/>
                  </a:lnTo>
                  <a:lnTo>
                    <a:pt x="421" y="1182"/>
                  </a:lnTo>
                  <a:lnTo>
                    <a:pt x="405" y="1178"/>
                  </a:lnTo>
                  <a:lnTo>
                    <a:pt x="388" y="1168"/>
                  </a:lnTo>
                  <a:lnTo>
                    <a:pt x="372" y="1157"/>
                  </a:lnTo>
                  <a:lnTo>
                    <a:pt x="357" y="1141"/>
                  </a:lnTo>
                  <a:lnTo>
                    <a:pt x="343" y="1119"/>
                  </a:lnTo>
                  <a:lnTo>
                    <a:pt x="331" y="1093"/>
                  </a:lnTo>
                  <a:lnTo>
                    <a:pt x="321" y="1061"/>
                  </a:lnTo>
                  <a:lnTo>
                    <a:pt x="308" y="996"/>
                  </a:lnTo>
                  <a:lnTo>
                    <a:pt x="296" y="925"/>
                  </a:lnTo>
                  <a:lnTo>
                    <a:pt x="288" y="853"/>
                  </a:lnTo>
                  <a:lnTo>
                    <a:pt x="280" y="783"/>
                  </a:lnTo>
                  <a:lnTo>
                    <a:pt x="275" y="714"/>
                  </a:lnTo>
                  <a:lnTo>
                    <a:pt x="269" y="651"/>
                  </a:lnTo>
                  <a:lnTo>
                    <a:pt x="263" y="597"/>
                  </a:lnTo>
                  <a:lnTo>
                    <a:pt x="258" y="552"/>
                  </a:lnTo>
                  <a:lnTo>
                    <a:pt x="256" y="548"/>
                  </a:lnTo>
                  <a:lnTo>
                    <a:pt x="256" y="542"/>
                  </a:lnTo>
                  <a:lnTo>
                    <a:pt x="255" y="537"/>
                  </a:lnTo>
                  <a:lnTo>
                    <a:pt x="254" y="533"/>
                  </a:lnTo>
                  <a:lnTo>
                    <a:pt x="247" y="508"/>
                  </a:lnTo>
                  <a:lnTo>
                    <a:pt x="238" y="485"/>
                  </a:lnTo>
                  <a:lnTo>
                    <a:pt x="229" y="465"/>
                  </a:lnTo>
                  <a:lnTo>
                    <a:pt x="220" y="448"/>
                  </a:lnTo>
                  <a:lnTo>
                    <a:pt x="208" y="431"/>
                  </a:lnTo>
                  <a:lnTo>
                    <a:pt x="198" y="416"/>
                  </a:lnTo>
                  <a:lnTo>
                    <a:pt x="188" y="400"/>
                  </a:lnTo>
                  <a:lnTo>
                    <a:pt x="178" y="384"/>
                  </a:lnTo>
                  <a:lnTo>
                    <a:pt x="173" y="375"/>
                  </a:lnTo>
                  <a:lnTo>
                    <a:pt x="167" y="367"/>
                  </a:lnTo>
                  <a:lnTo>
                    <a:pt x="163" y="358"/>
                  </a:lnTo>
                  <a:lnTo>
                    <a:pt x="158" y="349"/>
                  </a:lnTo>
                  <a:lnTo>
                    <a:pt x="148" y="331"/>
                  </a:lnTo>
                  <a:lnTo>
                    <a:pt x="137" y="315"/>
                  </a:lnTo>
                  <a:lnTo>
                    <a:pt x="124" y="299"/>
                  </a:lnTo>
                  <a:lnTo>
                    <a:pt x="111" y="285"/>
                  </a:lnTo>
                  <a:lnTo>
                    <a:pt x="98" y="273"/>
                  </a:lnTo>
                  <a:lnTo>
                    <a:pt x="83" y="260"/>
                  </a:lnTo>
                  <a:lnTo>
                    <a:pt x="68" y="247"/>
                  </a:lnTo>
                  <a:lnTo>
                    <a:pt x="53" y="235"/>
                  </a:lnTo>
                  <a:lnTo>
                    <a:pt x="46" y="229"/>
                  </a:lnTo>
                  <a:lnTo>
                    <a:pt x="41" y="222"/>
                  </a:lnTo>
                  <a:lnTo>
                    <a:pt x="34" y="217"/>
                  </a:lnTo>
                  <a:lnTo>
                    <a:pt x="28" y="211"/>
                  </a:lnTo>
                  <a:lnTo>
                    <a:pt x="12" y="189"/>
                  </a:lnTo>
                  <a:lnTo>
                    <a:pt x="3" y="168"/>
                  </a:lnTo>
                  <a:lnTo>
                    <a:pt x="0" y="146"/>
                  </a:lnTo>
                  <a:lnTo>
                    <a:pt x="3" y="124"/>
                  </a:lnTo>
                  <a:lnTo>
                    <a:pt x="11" y="103"/>
                  </a:lnTo>
                  <a:lnTo>
                    <a:pt x="24" y="81"/>
                  </a:lnTo>
                  <a:lnTo>
                    <a:pt x="40" y="59"/>
                  </a:lnTo>
                  <a:lnTo>
                    <a:pt x="59" y="39"/>
                  </a:lnTo>
                  <a:lnTo>
                    <a:pt x="70" y="28"/>
                  </a:lnTo>
                  <a:lnTo>
                    <a:pt x="83" y="20"/>
                  </a:lnTo>
                  <a:lnTo>
                    <a:pt x="95" y="13"/>
                  </a:lnTo>
                  <a:lnTo>
                    <a:pt x="110" y="7"/>
                  </a:lnTo>
                  <a:lnTo>
                    <a:pt x="124" y="3"/>
                  </a:lnTo>
                  <a:lnTo>
                    <a:pt x="140" y="1"/>
                  </a:lnTo>
                  <a:lnTo>
                    <a:pt x="155" y="0"/>
                  </a:lnTo>
                  <a:lnTo>
                    <a:pt x="171" y="2"/>
                  </a:lnTo>
                  <a:lnTo>
                    <a:pt x="186" y="6"/>
                  </a:lnTo>
                  <a:lnTo>
                    <a:pt x="200" y="12"/>
                  </a:lnTo>
                  <a:lnTo>
                    <a:pt x="214" y="21"/>
                  </a:lnTo>
                  <a:lnTo>
                    <a:pt x="228" y="33"/>
                  </a:lnTo>
                  <a:lnTo>
                    <a:pt x="240" y="48"/>
                  </a:lnTo>
                  <a:lnTo>
                    <a:pt x="252" y="66"/>
                  </a:lnTo>
                  <a:lnTo>
                    <a:pt x="262" y="87"/>
                  </a:lnTo>
                  <a:lnTo>
                    <a:pt x="271" y="112"/>
                  </a:lnTo>
                  <a:lnTo>
                    <a:pt x="286" y="161"/>
                  </a:lnTo>
                  <a:lnTo>
                    <a:pt x="299" y="206"/>
                  </a:lnTo>
                  <a:lnTo>
                    <a:pt x="311" y="250"/>
                  </a:lnTo>
                  <a:lnTo>
                    <a:pt x="324" y="291"/>
                  </a:lnTo>
                  <a:lnTo>
                    <a:pt x="334" y="328"/>
                  </a:lnTo>
                  <a:lnTo>
                    <a:pt x="344" y="364"/>
                  </a:lnTo>
                  <a:lnTo>
                    <a:pt x="355" y="396"/>
                  </a:lnTo>
                  <a:lnTo>
                    <a:pt x="365" y="424"/>
                  </a:lnTo>
                  <a:lnTo>
                    <a:pt x="366" y="428"/>
                  </a:lnTo>
                  <a:lnTo>
                    <a:pt x="367" y="430"/>
                  </a:lnTo>
                  <a:lnTo>
                    <a:pt x="368" y="433"/>
                  </a:lnTo>
                  <a:lnTo>
                    <a:pt x="369" y="437"/>
                  </a:lnTo>
                  <a:lnTo>
                    <a:pt x="376" y="453"/>
                  </a:lnTo>
                  <a:lnTo>
                    <a:pt x="385" y="473"/>
                  </a:lnTo>
                  <a:lnTo>
                    <a:pt x="397" y="497"/>
                  </a:lnTo>
                  <a:lnTo>
                    <a:pt x="409" y="524"/>
                  </a:lnTo>
                  <a:lnTo>
                    <a:pt x="424" y="553"/>
                  </a:lnTo>
                  <a:lnTo>
                    <a:pt x="439" y="583"/>
                  </a:lnTo>
                  <a:lnTo>
                    <a:pt x="455" y="615"/>
                  </a:lnTo>
                  <a:lnTo>
                    <a:pt x="472" y="648"/>
                  </a:lnTo>
                  <a:lnTo>
                    <a:pt x="489" y="680"/>
                  </a:lnTo>
                  <a:lnTo>
                    <a:pt x="506" y="712"/>
                  </a:lnTo>
                  <a:lnTo>
                    <a:pt x="523" y="744"/>
                  </a:lnTo>
                  <a:lnTo>
                    <a:pt x="539" y="774"/>
                  </a:lnTo>
                  <a:lnTo>
                    <a:pt x="554" y="801"/>
                  </a:lnTo>
                  <a:lnTo>
                    <a:pt x="568" y="826"/>
                  </a:lnTo>
                  <a:lnTo>
                    <a:pt x="580" y="848"/>
                  </a:lnTo>
                  <a:lnTo>
                    <a:pt x="591" y="866"/>
                  </a:lnTo>
                  <a:close/>
                </a:path>
              </a:pathLst>
            </a:custGeom>
            <a:solidFill>
              <a:srgbClr val="EDD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148"/>
            <p:cNvSpPr>
              <a:spLocks/>
            </p:cNvSpPr>
            <p:nvPr/>
          </p:nvSpPr>
          <p:spPr bwMode="auto">
            <a:xfrm>
              <a:off x="3911" y="2153"/>
              <a:ext cx="622" cy="1170"/>
            </a:xfrm>
            <a:custGeom>
              <a:avLst/>
              <a:gdLst>
                <a:gd name="T0" fmla="*/ 591 w 622"/>
                <a:gd name="T1" fmla="*/ 894 h 1170"/>
                <a:gd name="T2" fmla="*/ 618 w 622"/>
                <a:gd name="T3" fmla="*/ 968 h 1170"/>
                <a:gd name="T4" fmla="*/ 616 w 622"/>
                <a:gd name="T5" fmla="*/ 1048 h 1170"/>
                <a:gd name="T6" fmla="*/ 561 w 622"/>
                <a:gd name="T7" fmla="*/ 1123 h 1170"/>
                <a:gd name="T8" fmla="*/ 505 w 622"/>
                <a:gd name="T9" fmla="*/ 1158 h 1170"/>
                <a:gd name="T10" fmla="*/ 493 w 622"/>
                <a:gd name="T11" fmla="*/ 1162 h 1170"/>
                <a:gd name="T12" fmla="*/ 471 w 622"/>
                <a:gd name="T13" fmla="*/ 1168 h 1170"/>
                <a:gd name="T14" fmla="*/ 443 w 622"/>
                <a:gd name="T15" fmla="*/ 1170 h 1170"/>
                <a:gd name="T16" fmla="*/ 412 w 622"/>
                <a:gd name="T17" fmla="*/ 1166 h 1170"/>
                <a:gd name="T18" fmla="*/ 379 w 622"/>
                <a:gd name="T19" fmla="*/ 1151 h 1170"/>
                <a:gd name="T20" fmla="*/ 349 w 622"/>
                <a:gd name="T21" fmla="*/ 1121 h 1170"/>
                <a:gd name="T22" fmla="*/ 324 w 622"/>
                <a:gd name="T23" fmla="*/ 1073 h 1170"/>
                <a:gd name="T24" fmla="*/ 302 w 622"/>
                <a:gd name="T25" fmla="*/ 975 h 1170"/>
                <a:gd name="T26" fmla="*/ 282 w 622"/>
                <a:gd name="T27" fmla="*/ 836 h 1170"/>
                <a:gd name="T28" fmla="*/ 268 w 622"/>
                <a:gd name="T29" fmla="*/ 699 h 1170"/>
                <a:gd name="T30" fmla="*/ 257 w 622"/>
                <a:gd name="T31" fmla="*/ 584 h 1170"/>
                <a:gd name="T32" fmla="*/ 250 w 622"/>
                <a:gd name="T33" fmla="*/ 536 h 1170"/>
                <a:gd name="T34" fmla="*/ 247 w 622"/>
                <a:gd name="T35" fmla="*/ 526 h 1170"/>
                <a:gd name="T36" fmla="*/ 239 w 622"/>
                <a:gd name="T37" fmla="*/ 496 h 1170"/>
                <a:gd name="T38" fmla="*/ 222 w 622"/>
                <a:gd name="T39" fmla="*/ 456 h 1170"/>
                <a:gd name="T40" fmla="*/ 203 w 622"/>
                <a:gd name="T41" fmla="*/ 423 h 1170"/>
                <a:gd name="T42" fmla="*/ 182 w 622"/>
                <a:gd name="T43" fmla="*/ 391 h 1170"/>
                <a:gd name="T44" fmla="*/ 168 w 622"/>
                <a:gd name="T45" fmla="*/ 366 h 1170"/>
                <a:gd name="T46" fmla="*/ 158 w 622"/>
                <a:gd name="T47" fmla="*/ 349 h 1170"/>
                <a:gd name="T48" fmla="*/ 145 w 622"/>
                <a:gd name="T49" fmla="*/ 322 h 1170"/>
                <a:gd name="T50" fmla="*/ 122 w 622"/>
                <a:gd name="T51" fmla="*/ 292 h 1170"/>
                <a:gd name="T52" fmla="*/ 96 w 622"/>
                <a:gd name="T53" fmla="*/ 264 h 1170"/>
                <a:gd name="T54" fmla="*/ 67 w 622"/>
                <a:gd name="T55" fmla="*/ 238 h 1170"/>
                <a:gd name="T56" fmla="*/ 45 w 622"/>
                <a:gd name="T57" fmla="*/ 220 h 1170"/>
                <a:gd name="T58" fmla="*/ 34 w 622"/>
                <a:gd name="T59" fmla="*/ 208 h 1170"/>
                <a:gd name="T60" fmla="*/ 11 w 622"/>
                <a:gd name="T61" fmla="*/ 180 h 1170"/>
                <a:gd name="T62" fmla="*/ 0 w 622"/>
                <a:gd name="T63" fmla="*/ 135 h 1170"/>
                <a:gd name="T64" fmla="*/ 11 w 622"/>
                <a:gd name="T65" fmla="*/ 93 h 1170"/>
                <a:gd name="T66" fmla="*/ 39 w 622"/>
                <a:gd name="T67" fmla="*/ 53 h 1170"/>
                <a:gd name="T68" fmla="*/ 67 w 622"/>
                <a:gd name="T69" fmla="*/ 25 h 1170"/>
                <a:gd name="T70" fmla="*/ 92 w 622"/>
                <a:gd name="T71" fmla="*/ 10 h 1170"/>
                <a:gd name="T72" fmla="*/ 121 w 622"/>
                <a:gd name="T73" fmla="*/ 2 h 1170"/>
                <a:gd name="T74" fmla="*/ 149 w 622"/>
                <a:gd name="T75" fmla="*/ 1 h 1170"/>
                <a:gd name="T76" fmla="*/ 179 w 622"/>
                <a:gd name="T77" fmla="*/ 9 h 1170"/>
                <a:gd name="T78" fmla="*/ 207 w 622"/>
                <a:gd name="T79" fmla="*/ 26 h 1170"/>
                <a:gd name="T80" fmla="*/ 233 w 622"/>
                <a:gd name="T81" fmla="*/ 53 h 1170"/>
                <a:gd name="T82" fmla="*/ 254 w 622"/>
                <a:gd name="T83" fmla="*/ 92 h 1170"/>
                <a:gd name="T84" fmla="*/ 276 w 622"/>
                <a:gd name="T85" fmla="*/ 164 h 1170"/>
                <a:gd name="T86" fmla="*/ 301 w 622"/>
                <a:gd name="T87" fmla="*/ 252 h 1170"/>
                <a:gd name="T88" fmla="*/ 323 w 622"/>
                <a:gd name="T89" fmla="*/ 329 h 1170"/>
                <a:gd name="T90" fmla="*/ 343 w 622"/>
                <a:gd name="T91" fmla="*/ 394 h 1170"/>
                <a:gd name="T92" fmla="*/ 354 w 622"/>
                <a:gd name="T93" fmla="*/ 425 h 1170"/>
                <a:gd name="T94" fmla="*/ 356 w 622"/>
                <a:gd name="T95" fmla="*/ 432 h 1170"/>
                <a:gd name="T96" fmla="*/ 364 w 622"/>
                <a:gd name="T97" fmla="*/ 450 h 1170"/>
                <a:gd name="T98" fmla="*/ 383 w 622"/>
                <a:gd name="T99" fmla="*/ 495 h 1170"/>
                <a:gd name="T100" fmla="*/ 411 w 622"/>
                <a:gd name="T101" fmla="*/ 550 h 1170"/>
                <a:gd name="T102" fmla="*/ 441 w 622"/>
                <a:gd name="T103" fmla="*/ 611 h 1170"/>
                <a:gd name="T104" fmla="*/ 474 w 622"/>
                <a:gd name="T105" fmla="*/ 675 h 1170"/>
                <a:gd name="T106" fmla="*/ 508 w 622"/>
                <a:gd name="T107" fmla="*/ 739 h 1170"/>
                <a:gd name="T108" fmla="*/ 537 w 622"/>
                <a:gd name="T109" fmla="*/ 795 h 1170"/>
                <a:gd name="T110" fmla="*/ 562 w 622"/>
                <a:gd name="T111" fmla="*/ 842 h 11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2" h="1170">
                  <a:moveTo>
                    <a:pt x="573" y="860"/>
                  </a:moveTo>
                  <a:lnTo>
                    <a:pt x="591" y="894"/>
                  </a:lnTo>
                  <a:lnTo>
                    <a:pt x="607" y="931"/>
                  </a:lnTo>
                  <a:lnTo>
                    <a:pt x="618" y="968"/>
                  </a:lnTo>
                  <a:lnTo>
                    <a:pt x="622" y="1008"/>
                  </a:lnTo>
                  <a:lnTo>
                    <a:pt x="616" y="1048"/>
                  </a:lnTo>
                  <a:lnTo>
                    <a:pt x="597" y="1086"/>
                  </a:lnTo>
                  <a:lnTo>
                    <a:pt x="561" y="1123"/>
                  </a:lnTo>
                  <a:lnTo>
                    <a:pt x="506" y="1157"/>
                  </a:lnTo>
                  <a:lnTo>
                    <a:pt x="505" y="1158"/>
                  </a:lnTo>
                  <a:lnTo>
                    <a:pt x="500" y="1159"/>
                  </a:lnTo>
                  <a:lnTo>
                    <a:pt x="493" y="1162"/>
                  </a:lnTo>
                  <a:lnTo>
                    <a:pt x="482" y="1165"/>
                  </a:lnTo>
                  <a:lnTo>
                    <a:pt x="471" y="1168"/>
                  </a:lnTo>
                  <a:lnTo>
                    <a:pt x="457" y="1169"/>
                  </a:lnTo>
                  <a:lnTo>
                    <a:pt x="443" y="1170"/>
                  </a:lnTo>
                  <a:lnTo>
                    <a:pt x="428" y="1169"/>
                  </a:lnTo>
                  <a:lnTo>
                    <a:pt x="412" y="1166"/>
                  </a:lnTo>
                  <a:lnTo>
                    <a:pt x="395" y="1160"/>
                  </a:lnTo>
                  <a:lnTo>
                    <a:pt x="379" y="1151"/>
                  </a:lnTo>
                  <a:lnTo>
                    <a:pt x="364" y="1138"/>
                  </a:lnTo>
                  <a:lnTo>
                    <a:pt x="349" y="1121"/>
                  </a:lnTo>
                  <a:lnTo>
                    <a:pt x="335" y="1100"/>
                  </a:lnTo>
                  <a:lnTo>
                    <a:pt x="324" y="1073"/>
                  </a:lnTo>
                  <a:lnTo>
                    <a:pt x="315" y="1040"/>
                  </a:lnTo>
                  <a:lnTo>
                    <a:pt x="302" y="975"/>
                  </a:lnTo>
                  <a:lnTo>
                    <a:pt x="291" y="907"/>
                  </a:lnTo>
                  <a:lnTo>
                    <a:pt x="282" y="836"/>
                  </a:lnTo>
                  <a:lnTo>
                    <a:pt x="275" y="765"/>
                  </a:lnTo>
                  <a:lnTo>
                    <a:pt x="268" y="699"/>
                  </a:lnTo>
                  <a:lnTo>
                    <a:pt x="262" y="637"/>
                  </a:lnTo>
                  <a:lnTo>
                    <a:pt x="257" y="584"/>
                  </a:lnTo>
                  <a:lnTo>
                    <a:pt x="251" y="542"/>
                  </a:lnTo>
                  <a:lnTo>
                    <a:pt x="250" y="536"/>
                  </a:lnTo>
                  <a:lnTo>
                    <a:pt x="249" y="531"/>
                  </a:lnTo>
                  <a:lnTo>
                    <a:pt x="247" y="526"/>
                  </a:lnTo>
                  <a:lnTo>
                    <a:pt x="246" y="521"/>
                  </a:lnTo>
                  <a:lnTo>
                    <a:pt x="239" y="496"/>
                  </a:lnTo>
                  <a:lnTo>
                    <a:pt x="231" y="474"/>
                  </a:lnTo>
                  <a:lnTo>
                    <a:pt x="222" y="456"/>
                  </a:lnTo>
                  <a:lnTo>
                    <a:pt x="213" y="439"/>
                  </a:lnTo>
                  <a:lnTo>
                    <a:pt x="203" y="423"/>
                  </a:lnTo>
                  <a:lnTo>
                    <a:pt x="191" y="407"/>
                  </a:lnTo>
                  <a:lnTo>
                    <a:pt x="182" y="391"/>
                  </a:lnTo>
                  <a:lnTo>
                    <a:pt x="172" y="375"/>
                  </a:lnTo>
                  <a:lnTo>
                    <a:pt x="168" y="366"/>
                  </a:lnTo>
                  <a:lnTo>
                    <a:pt x="163" y="358"/>
                  </a:lnTo>
                  <a:lnTo>
                    <a:pt x="158" y="349"/>
                  </a:lnTo>
                  <a:lnTo>
                    <a:pt x="154" y="341"/>
                  </a:lnTo>
                  <a:lnTo>
                    <a:pt x="145" y="322"/>
                  </a:lnTo>
                  <a:lnTo>
                    <a:pt x="133" y="307"/>
                  </a:lnTo>
                  <a:lnTo>
                    <a:pt x="122" y="292"/>
                  </a:lnTo>
                  <a:lnTo>
                    <a:pt x="108" y="277"/>
                  </a:lnTo>
                  <a:lnTo>
                    <a:pt x="96" y="264"/>
                  </a:lnTo>
                  <a:lnTo>
                    <a:pt x="81" y="251"/>
                  </a:lnTo>
                  <a:lnTo>
                    <a:pt x="67" y="238"/>
                  </a:lnTo>
                  <a:lnTo>
                    <a:pt x="52" y="225"/>
                  </a:lnTo>
                  <a:lnTo>
                    <a:pt x="45" y="220"/>
                  </a:lnTo>
                  <a:lnTo>
                    <a:pt x="40" y="214"/>
                  </a:lnTo>
                  <a:lnTo>
                    <a:pt x="34" y="208"/>
                  </a:lnTo>
                  <a:lnTo>
                    <a:pt x="28" y="202"/>
                  </a:lnTo>
                  <a:lnTo>
                    <a:pt x="11" y="180"/>
                  </a:lnTo>
                  <a:lnTo>
                    <a:pt x="2" y="157"/>
                  </a:lnTo>
                  <a:lnTo>
                    <a:pt x="0" y="135"/>
                  </a:lnTo>
                  <a:lnTo>
                    <a:pt x="3" y="114"/>
                  </a:lnTo>
                  <a:lnTo>
                    <a:pt x="11" y="93"/>
                  </a:lnTo>
                  <a:lnTo>
                    <a:pt x="23" y="73"/>
                  </a:lnTo>
                  <a:lnTo>
                    <a:pt x="39" y="53"/>
                  </a:lnTo>
                  <a:lnTo>
                    <a:pt x="57" y="34"/>
                  </a:lnTo>
                  <a:lnTo>
                    <a:pt x="67" y="25"/>
                  </a:lnTo>
                  <a:lnTo>
                    <a:pt x="80" y="17"/>
                  </a:lnTo>
                  <a:lnTo>
                    <a:pt x="92" y="10"/>
                  </a:lnTo>
                  <a:lnTo>
                    <a:pt x="106" y="5"/>
                  </a:lnTo>
                  <a:lnTo>
                    <a:pt x="121" y="2"/>
                  </a:lnTo>
                  <a:lnTo>
                    <a:pt x="134" y="0"/>
                  </a:lnTo>
                  <a:lnTo>
                    <a:pt x="149" y="1"/>
                  </a:lnTo>
                  <a:lnTo>
                    <a:pt x="165" y="3"/>
                  </a:lnTo>
                  <a:lnTo>
                    <a:pt x="179" y="9"/>
                  </a:lnTo>
                  <a:lnTo>
                    <a:pt x="194" y="15"/>
                  </a:lnTo>
                  <a:lnTo>
                    <a:pt x="207" y="26"/>
                  </a:lnTo>
                  <a:lnTo>
                    <a:pt x="221" y="38"/>
                  </a:lnTo>
                  <a:lnTo>
                    <a:pt x="233" y="53"/>
                  </a:lnTo>
                  <a:lnTo>
                    <a:pt x="244" y="71"/>
                  </a:lnTo>
                  <a:lnTo>
                    <a:pt x="254" y="92"/>
                  </a:lnTo>
                  <a:lnTo>
                    <a:pt x="262" y="116"/>
                  </a:lnTo>
                  <a:lnTo>
                    <a:pt x="276" y="164"/>
                  </a:lnTo>
                  <a:lnTo>
                    <a:pt x="290" y="209"/>
                  </a:lnTo>
                  <a:lnTo>
                    <a:pt x="301" y="252"/>
                  </a:lnTo>
                  <a:lnTo>
                    <a:pt x="312" y="292"/>
                  </a:lnTo>
                  <a:lnTo>
                    <a:pt x="323" y="329"/>
                  </a:lnTo>
                  <a:lnTo>
                    <a:pt x="333" y="364"/>
                  </a:lnTo>
                  <a:lnTo>
                    <a:pt x="343" y="394"/>
                  </a:lnTo>
                  <a:lnTo>
                    <a:pt x="352" y="423"/>
                  </a:lnTo>
                  <a:lnTo>
                    <a:pt x="354" y="425"/>
                  </a:lnTo>
                  <a:lnTo>
                    <a:pt x="355" y="429"/>
                  </a:lnTo>
                  <a:lnTo>
                    <a:pt x="356" y="432"/>
                  </a:lnTo>
                  <a:lnTo>
                    <a:pt x="357" y="434"/>
                  </a:lnTo>
                  <a:lnTo>
                    <a:pt x="364" y="450"/>
                  </a:lnTo>
                  <a:lnTo>
                    <a:pt x="373" y="471"/>
                  </a:lnTo>
                  <a:lnTo>
                    <a:pt x="383" y="495"/>
                  </a:lnTo>
                  <a:lnTo>
                    <a:pt x="397" y="521"/>
                  </a:lnTo>
                  <a:lnTo>
                    <a:pt x="411" y="550"/>
                  </a:lnTo>
                  <a:lnTo>
                    <a:pt x="425" y="579"/>
                  </a:lnTo>
                  <a:lnTo>
                    <a:pt x="441" y="611"/>
                  </a:lnTo>
                  <a:lnTo>
                    <a:pt x="458" y="643"/>
                  </a:lnTo>
                  <a:lnTo>
                    <a:pt x="474" y="675"/>
                  </a:lnTo>
                  <a:lnTo>
                    <a:pt x="492" y="707"/>
                  </a:lnTo>
                  <a:lnTo>
                    <a:pt x="508" y="739"/>
                  </a:lnTo>
                  <a:lnTo>
                    <a:pt x="522" y="768"/>
                  </a:lnTo>
                  <a:lnTo>
                    <a:pt x="537" y="795"/>
                  </a:lnTo>
                  <a:lnTo>
                    <a:pt x="551" y="820"/>
                  </a:lnTo>
                  <a:lnTo>
                    <a:pt x="562" y="842"/>
                  </a:lnTo>
                  <a:lnTo>
                    <a:pt x="573" y="860"/>
                  </a:lnTo>
                  <a:close/>
                </a:path>
              </a:pathLst>
            </a:custGeom>
            <a:solidFill>
              <a:srgbClr val="E5C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149"/>
            <p:cNvSpPr>
              <a:spLocks/>
            </p:cNvSpPr>
            <p:nvPr/>
          </p:nvSpPr>
          <p:spPr bwMode="auto">
            <a:xfrm>
              <a:off x="3920" y="2159"/>
              <a:ext cx="601" cy="1158"/>
            </a:xfrm>
            <a:custGeom>
              <a:avLst/>
              <a:gdLst>
                <a:gd name="T0" fmla="*/ 570 w 601"/>
                <a:gd name="T1" fmla="*/ 887 h 1158"/>
                <a:gd name="T2" fmla="*/ 598 w 601"/>
                <a:gd name="T3" fmla="*/ 962 h 1158"/>
                <a:gd name="T4" fmla="*/ 596 w 601"/>
                <a:gd name="T5" fmla="*/ 1041 h 1158"/>
                <a:gd name="T6" fmla="*/ 543 w 601"/>
                <a:gd name="T7" fmla="*/ 1114 h 1158"/>
                <a:gd name="T8" fmla="*/ 491 w 601"/>
                <a:gd name="T9" fmla="*/ 1148 h 1158"/>
                <a:gd name="T10" fmla="*/ 478 w 601"/>
                <a:gd name="T11" fmla="*/ 1152 h 1158"/>
                <a:gd name="T12" fmla="*/ 459 w 601"/>
                <a:gd name="T13" fmla="*/ 1156 h 1158"/>
                <a:gd name="T14" fmla="*/ 431 w 601"/>
                <a:gd name="T15" fmla="*/ 1158 h 1158"/>
                <a:gd name="T16" fmla="*/ 402 w 601"/>
                <a:gd name="T17" fmla="*/ 1152 h 1158"/>
                <a:gd name="T18" fmla="*/ 371 w 601"/>
                <a:gd name="T19" fmla="*/ 1135 h 1158"/>
                <a:gd name="T20" fmla="*/ 342 w 601"/>
                <a:gd name="T21" fmla="*/ 1104 h 1158"/>
                <a:gd name="T22" fmla="*/ 318 w 601"/>
                <a:gd name="T23" fmla="*/ 1054 h 1158"/>
                <a:gd name="T24" fmla="*/ 297 w 601"/>
                <a:gd name="T25" fmla="*/ 957 h 1158"/>
                <a:gd name="T26" fmla="*/ 277 w 601"/>
                <a:gd name="T27" fmla="*/ 820 h 1158"/>
                <a:gd name="T28" fmla="*/ 262 w 601"/>
                <a:gd name="T29" fmla="*/ 685 h 1158"/>
                <a:gd name="T30" fmla="*/ 250 w 601"/>
                <a:gd name="T31" fmla="*/ 573 h 1158"/>
                <a:gd name="T32" fmla="*/ 243 w 601"/>
                <a:gd name="T33" fmla="*/ 526 h 1158"/>
                <a:gd name="T34" fmla="*/ 241 w 601"/>
                <a:gd name="T35" fmla="*/ 516 h 1158"/>
                <a:gd name="T36" fmla="*/ 233 w 601"/>
                <a:gd name="T37" fmla="*/ 488 h 1158"/>
                <a:gd name="T38" fmla="*/ 216 w 601"/>
                <a:gd name="T39" fmla="*/ 448 h 1158"/>
                <a:gd name="T40" fmla="*/ 196 w 601"/>
                <a:gd name="T41" fmla="*/ 416 h 1158"/>
                <a:gd name="T42" fmla="*/ 177 w 601"/>
                <a:gd name="T43" fmla="*/ 384 h 1158"/>
                <a:gd name="T44" fmla="*/ 163 w 601"/>
                <a:gd name="T45" fmla="*/ 358 h 1158"/>
                <a:gd name="T46" fmla="*/ 155 w 601"/>
                <a:gd name="T47" fmla="*/ 340 h 1158"/>
                <a:gd name="T48" fmla="*/ 141 w 601"/>
                <a:gd name="T49" fmla="*/ 315 h 1158"/>
                <a:gd name="T50" fmla="*/ 119 w 601"/>
                <a:gd name="T51" fmla="*/ 285 h 1158"/>
                <a:gd name="T52" fmla="*/ 93 w 601"/>
                <a:gd name="T53" fmla="*/ 256 h 1158"/>
                <a:gd name="T54" fmla="*/ 66 w 601"/>
                <a:gd name="T55" fmla="*/ 231 h 1158"/>
                <a:gd name="T56" fmla="*/ 46 w 601"/>
                <a:gd name="T57" fmla="*/ 213 h 1158"/>
                <a:gd name="T58" fmla="*/ 33 w 601"/>
                <a:gd name="T59" fmla="*/ 200 h 1158"/>
                <a:gd name="T60" fmla="*/ 11 w 601"/>
                <a:gd name="T61" fmla="*/ 172 h 1158"/>
                <a:gd name="T62" fmla="*/ 0 w 601"/>
                <a:gd name="T63" fmla="*/ 127 h 1158"/>
                <a:gd name="T64" fmla="*/ 11 w 601"/>
                <a:gd name="T65" fmla="*/ 86 h 1158"/>
                <a:gd name="T66" fmla="*/ 39 w 601"/>
                <a:gd name="T67" fmla="*/ 47 h 1158"/>
                <a:gd name="T68" fmla="*/ 66 w 601"/>
                <a:gd name="T69" fmla="*/ 20 h 1158"/>
                <a:gd name="T70" fmla="*/ 89 w 601"/>
                <a:gd name="T71" fmla="*/ 7 h 1158"/>
                <a:gd name="T72" fmla="*/ 116 w 601"/>
                <a:gd name="T73" fmla="*/ 1 h 1158"/>
                <a:gd name="T74" fmla="*/ 145 w 601"/>
                <a:gd name="T75" fmla="*/ 3 h 1158"/>
                <a:gd name="T76" fmla="*/ 173 w 601"/>
                <a:gd name="T77" fmla="*/ 12 h 1158"/>
                <a:gd name="T78" fmla="*/ 201 w 601"/>
                <a:gd name="T79" fmla="*/ 31 h 1158"/>
                <a:gd name="T80" fmla="*/ 226 w 601"/>
                <a:gd name="T81" fmla="*/ 59 h 1158"/>
                <a:gd name="T82" fmla="*/ 246 w 601"/>
                <a:gd name="T83" fmla="*/ 97 h 1158"/>
                <a:gd name="T84" fmla="*/ 268 w 601"/>
                <a:gd name="T85" fmla="*/ 169 h 1158"/>
                <a:gd name="T86" fmla="*/ 291 w 601"/>
                <a:gd name="T87" fmla="*/ 256 h 1158"/>
                <a:gd name="T88" fmla="*/ 313 w 601"/>
                <a:gd name="T89" fmla="*/ 331 h 1158"/>
                <a:gd name="T90" fmla="*/ 332 w 601"/>
                <a:gd name="T91" fmla="*/ 395 h 1158"/>
                <a:gd name="T92" fmla="*/ 342 w 601"/>
                <a:gd name="T93" fmla="*/ 425 h 1158"/>
                <a:gd name="T94" fmla="*/ 343 w 601"/>
                <a:gd name="T95" fmla="*/ 431 h 1158"/>
                <a:gd name="T96" fmla="*/ 351 w 601"/>
                <a:gd name="T97" fmla="*/ 449 h 1158"/>
                <a:gd name="T98" fmla="*/ 371 w 601"/>
                <a:gd name="T99" fmla="*/ 492 h 1158"/>
                <a:gd name="T100" fmla="*/ 397 w 601"/>
                <a:gd name="T101" fmla="*/ 547 h 1158"/>
                <a:gd name="T102" fmla="*/ 428 w 601"/>
                <a:gd name="T103" fmla="*/ 609 h 1158"/>
                <a:gd name="T104" fmla="*/ 460 w 601"/>
                <a:gd name="T105" fmla="*/ 673 h 1158"/>
                <a:gd name="T106" fmla="*/ 492 w 601"/>
                <a:gd name="T107" fmla="*/ 735 h 1158"/>
                <a:gd name="T108" fmla="*/ 520 w 601"/>
                <a:gd name="T109" fmla="*/ 791 h 1158"/>
                <a:gd name="T110" fmla="*/ 544 w 601"/>
                <a:gd name="T111" fmla="*/ 837 h 11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01" h="1158">
                  <a:moveTo>
                    <a:pt x="553" y="854"/>
                  </a:moveTo>
                  <a:lnTo>
                    <a:pt x="570" y="887"/>
                  </a:lnTo>
                  <a:lnTo>
                    <a:pt x="586" y="924"/>
                  </a:lnTo>
                  <a:lnTo>
                    <a:pt x="598" y="962"/>
                  </a:lnTo>
                  <a:lnTo>
                    <a:pt x="601" y="1001"/>
                  </a:lnTo>
                  <a:lnTo>
                    <a:pt x="596" y="1041"/>
                  </a:lnTo>
                  <a:lnTo>
                    <a:pt x="577" y="1079"/>
                  </a:lnTo>
                  <a:lnTo>
                    <a:pt x="543" y="1114"/>
                  </a:lnTo>
                  <a:lnTo>
                    <a:pt x="492" y="1147"/>
                  </a:lnTo>
                  <a:lnTo>
                    <a:pt x="491" y="1148"/>
                  </a:lnTo>
                  <a:lnTo>
                    <a:pt x="486" y="1150"/>
                  </a:lnTo>
                  <a:lnTo>
                    <a:pt x="478" y="1152"/>
                  </a:lnTo>
                  <a:lnTo>
                    <a:pt x="469" y="1154"/>
                  </a:lnTo>
                  <a:lnTo>
                    <a:pt x="459" y="1156"/>
                  </a:lnTo>
                  <a:lnTo>
                    <a:pt x="445" y="1158"/>
                  </a:lnTo>
                  <a:lnTo>
                    <a:pt x="431" y="1158"/>
                  </a:lnTo>
                  <a:lnTo>
                    <a:pt x="416" y="1155"/>
                  </a:lnTo>
                  <a:lnTo>
                    <a:pt x="402" y="1152"/>
                  </a:lnTo>
                  <a:lnTo>
                    <a:pt x="386" y="1145"/>
                  </a:lnTo>
                  <a:lnTo>
                    <a:pt x="371" y="1135"/>
                  </a:lnTo>
                  <a:lnTo>
                    <a:pt x="356" y="1121"/>
                  </a:lnTo>
                  <a:lnTo>
                    <a:pt x="342" y="1104"/>
                  </a:lnTo>
                  <a:lnTo>
                    <a:pt x="330" y="1081"/>
                  </a:lnTo>
                  <a:lnTo>
                    <a:pt x="318" y="1054"/>
                  </a:lnTo>
                  <a:lnTo>
                    <a:pt x="309" y="1021"/>
                  </a:lnTo>
                  <a:lnTo>
                    <a:pt x="297" y="957"/>
                  </a:lnTo>
                  <a:lnTo>
                    <a:pt x="286" y="889"/>
                  </a:lnTo>
                  <a:lnTo>
                    <a:pt x="277" y="820"/>
                  </a:lnTo>
                  <a:lnTo>
                    <a:pt x="269" y="750"/>
                  </a:lnTo>
                  <a:lnTo>
                    <a:pt x="262" y="685"/>
                  </a:lnTo>
                  <a:lnTo>
                    <a:pt x="256" y="625"/>
                  </a:lnTo>
                  <a:lnTo>
                    <a:pt x="250" y="573"/>
                  </a:lnTo>
                  <a:lnTo>
                    <a:pt x="244" y="532"/>
                  </a:lnTo>
                  <a:lnTo>
                    <a:pt x="243" y="526"/>
                  </a:lnTo>
                  <a:lnTo>
                    <a:pt x="242" y="522"/>
                  </a:lnTo>
                  <a:lnTo>
                    <a:pt x="241" y="516"/>
                  </a:lnTo>
                  <a:lnTo>
                    <a:pt x="240" y="512"/>
                  </a:lnTo>
                  <a:lnTo>
                    <a:pt x="233" y="488"/>
                  </a:lnTo>
                  <a:lnTo>
                    <a:pt x="225" y="466"/>
                  </a:lnTo>
                  <a:lnTo>
                    <a:pt x="216" y="448"/>
                  </a:lnTo>
                  <a:lnTo>
                    <a:pt x="206" y="431"/>
                  </a:lnTo>
                  <a:lnTo>
                    <a:pt x="196" y="416"/>
                  </a:lnTo>
                  <a:lnTo>
                    <a:pt x="187" y="400"/>
                  </a:lnTo>
                  <a:lnTo>
                    <a:pt x="177" y="384"/>
                  </a:lnTo>
                  <a:lnTo>
                    <a:pt x="168" y="367"/>
                  </a:lnTo>
                  <a:lnTo>
                    <a:pt x="163" y="358"/>
                  </a:lnTo>
                  <a:lnTo>
                    <a:pt x="160" y="350"/>
                  </a:lnTo>
                  <a:lnTo>
                    <a:pt x="155" y="340"/>
                  </a:lnTo>
                  <a:lnTo>
                    <a:pt x="151" y="332"/>
                  </a:lnTo>
                  <a:lnTo>
                    <a:pt x="141" y="315"/>
                  </a:lnTo>
                  <a:lnTo>
                    <a:pt x="130" y="299"/>
                  </a:lnTo>
                  <a:lnTo>
                    <a:pt x="119" y="285"/>
                  </a:lnTo>
                  <a:lnTo>
                    <a:pt x="106" y="270"/>
                  </a:lnTo>
                  <a:lnTo>
                    <a:pt x="93" y="256"/>
                  </a:lnTo>
                  <a:lnTo>
                    <a:pt x="80" y="243"/>
                  </a:lnTo>
                  <a:lnTo>
                    <a:pt x="66" y="231"/>
                  </a:lnTo>
                  <a:lnTo>
                    <a:pt x="52" y="218"/>
                  </a:lnTo>
                  <a:lnTo>
                    <a:pt x="46" y="213"/>
                  </a:lnTo>
                  <a:lnTo>
                    <a:pt x="40" y="206"/>
                  </a:lnTo>
                  <a:lnTo>
                    <a:pt x="33" y="200"/>
                  </a:lnTo>
                  <a:lnTo>
                    <a:pt x="27" y="194"/>
                  </a:lnTo>
                  <a:lnTo>
                    <a:pt x="11" y="172"/>
                  </a:lnTo>
                  <a:lnTo>
                    <a:pt x="2" y="149"/>
                  </a:lnTo>
                  <a:lnTo>
                    <a:pt x="0" y="127"/>
                  </a:lnTo>
                  <a:lnTo>
                    <a:pt x="3" y="106"/>
                  </a:lnTo>
                  <a:lnTo>
                    <a:pt x="11" y="86"/>
                  </a:lnTo>
                  <a:lnTo>
                    <a:pt x="24" y="67"/>
                  </a:lnTo>
                  <a:lnTo>
                    <a:pt x="39" y="47"/>
                  </a:lnTo>
                  <a:lnTo>
                    <a:pt x="56" y="29"/>
                  </a:lnTo>
                  <a:lnTo>
                    <a:pt x="66" y="20"/>
                  </a:lnTo>
                  <a:lnTo>
                    <a:pt x="77" y="13"/>
                  </a:lnTo>
                  <a:lnTo>
                    <a:pt x="89" y="7"/>
                  </a:lnTo>
                  <a:lnTo>
                    <a:pt x="103" y="4"/>
                  </a:lnTo>
                  <a:lnTo>
                    <a:pt x="116" y="1"/>
                  </a:lnTo>
                  <a:lnTo>
                    <a:pt x="130" y="0"/>
                  </a:lnTo>
                  <a:lnTo>
                    <a:pt x="145" y="3"/>
                  </a:lnTo>
                  <a:lnTo>
                    <a:pt x="160" y="6"/>
                  </a:lnTo>
                  <a:lnTo>
                    <a:pt x="173" y="12"/>
                  </a:lnTo>
                  <a:lnTo>
                    <a:pt x="188" y="20"/>
                  </a:lnTo>
                  <a:lnTo>
                    <a:pt x="201" y="31"/>
                  </a:lnTo>
                  <a:lnTo>
                    <a:pt x="214" y="44"/>
                  </a:lnTo>
                  <a:lnTo>
                    <a:pt x="226" y="59"/>
                  </a:lnTo>
                  <a:lnTo>
                    <a:pt x="237" y="77"/>
                  </a:lnTo>
                  <a:lnTo>
                    <a:pt x="246" y="97"/>
                  </a:lnTo>
                  <a:lnTo>
                    <a:pt x="254" y="121"/>
                  </a:lnTo>
                  <a:lnTo>
                    <a:pt x="268" y="169"/>
                  </a:lnTo>
                  <a:lnTo>
                    <a:pt x="279" y="214"/>
                  </a:lnTo>
                  <a:lnTo>
                    <a:pt x="291" y="256"/>
                  </a:lnTo>
                  <a:lnTo>
                    <a:pt x="302" y="295"/>
                  </a:lnTo>
                  <a:lnTo>
                    <a:pt x="313" y="331"/>
                  </a:lnTo>
                  <a:lnTo>
                    <a:pt x="322" y="364"/>
                  </a:lnTo>
                  <a:lnTo>
                    <a:pt x="332" y="395"/>
                  </a:lnTo>
                  <a:lnTo>
                    <a:pt x="341" y="423"/>
                  </a:lnTo>
                  <a:lnTo>
                    <a:pt x="342" y="425"/>
                  </a:lnTo>
                  <a:lnTo>
                    <a:pt x="343" y="427"/>
                  </a:lnTo>
                  <a:lnTo>
                    <a:pt x="343" y="431"/>
                  </a:lnTo>
                  <a:lnTo>
                    <a:pt x="345" y="433"/>
                  </a:lnTo>
                  <a:lnTo>
                    <a:pt x="351" y="449"/>
                  </a:lnTo>
                  <a:lnTo>
                    <a:pt x="360" y="469"/>
                  </a:lnTo>
                  <a:lnTo>
                    <a:pt x="371" y="492"/>
                  </a:lnTo>
                  <a:lnTo>
                    <a:pt x="383" y="518"/>
                  </a:lnTo>
                  <a:lnTo>
                    <a:pt x="397" y="547"/>
                  </a:lnTo>
                  <a:lnTo>
                    <a:pt x="412" y="578"/>
                  </a:lnTo>
                  <a:lnTo>
                    <a:pt x="428" y="609"/>
                  </a:lnTo>
                  <a:lnTo>
                    <a:pt x="444" y="641"/>
                  </a:lnTo>
                  <a:lnTo>
                    <a:pt x="460" y="673"/>
                  </a:lnTo>
                  <a:lnTo>
                    <a:pt x="476" y="705"/>
                  </a:lnTo>
                  <a:lnTo>
                    <a:pt x="492" y="735"/>
                  </a:lnTo>
                  <a:lnTo>
                    <a:pt x="507" y="764"/>
                  </a:lnTo>
                  <a:lnTo>
                    <a:pt x="520" y="791"/>
                  </a:lnTo>
                  <a:lnTo>
                    <a:pt x="533" y="815"/>
                  </a:lnTo>
                  <a:lnTo>
                    <a:pt x="544" y="837"/>
                  </a:lnTo>
                  <a:lnTo>
                    <a:pt x="553" y="854"/>
                  </a:lnTo>
                  <a:close/>
                </a:path>
              </a:pathLst>
            </a:custGeom>
            <a:solidFill>
              <a:srgbClr val="E0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150"/>
            <p:cNvSpPr>
              <a:spLocks/>
            </p:cNvSpPr>
            <p:nvPr/>
          </p:nvSpPr>
          <p:spPr bwMode="auto">
            <a:xfrm>
              <a:off x="3929" y="2166"/>
              <a:ext cx="582" cy="1145"/>
            </a:xfrm>
            <a:custGeom>
              <a:avLst/>
              <a:gdLst>
                <a:gd name="T0" fmla="*/ 551 w 582"/>
                <a:gd name="T1" fmla="*/ 881 h 1145"/>
                <a:gd name="T2" fmla="*/ 577 w 582"/>
                <a:gd name="T3" fmla="*/ 954 h 1145"/>
                <a:gd name="T4" fmla="*/ 576 w 582"/>
                <a:gd name="T5" fmla="*/ 1033 h 1145"/>
                <a:gd name="T6" fmla="*/ 526 w 582"/>
                <a:gd name="T7" fmla="*/ 1105 h 1145"/>
                <a:gd name="T8" fmla="*/ 471 w 582"/>
                <a:gd name="T9" fmla="*/ 1139 h 1145"/>
                <a:gd name="T10" fmla="*/ 434 w 582"/>
                <a:gd name="T11" fmla="*/ 1145 h 1145"/>
                <a:gd name="T12" fmla="*/ 377 w 582"/>
                <a:gd name="T13" fmla="*/ 1129 h 1145"/>
                <a:gd name="T14" fmla="*/ 323 w 582"/>
                <a:gd name="T15" fmla="*/ 1062 h 1145"/>
                <a:gd name="T16" fmla="*/ 291 w 582"/>
                <a:gd name="T17" fmla="*/ 938 h 1145"/>
                <a:gd name="T18" fmla="*/ 272 w 582"/>
                <a:gd name="T19" fmla="*/ 803 h 1145"/>
                <a:gd name="T20" fmla="*/ 256 w 582"/>
                <a:gd name="T21" fmla="*/ 671 h 1145"/>
                <a:gd name="T22" fmla="*/ 243 w 582"/>
                <a:gd name="T23" fmla="*/ 562 h 1145"/>
                <a:gd name="T24" fmla="*/ 236 w 582"/>
                <a:gd name="T25" fmla="*/ 517 h 1145"/>
                <a:gd name="T26" fmla="*/ 234 w 582"/>
                <a:gd name="T27" fmla="*/ 507 h 1145"/>
                <a:gd name="T28" fmla="*/ 226 w 582"/>
                <a:gd name="T29" fmla="*/ 478 h 1145"/>
                <a:gd name="T30" fmla="*/ 210 w 582"/>
                <a:gd name="T31" fmla="*/ 441 h 1145"/>
                <a:gd name="T32" fmla="*/ 191 w 582"/>
                <a:gd name="T33" fmla="*/ 408 h 1145"/>
                <a:gd name="T34" fmla="*/ 172 w 582"/>
                <a:gd name="T35" fmla="*/ 376 h 1145"/>
                <a:gd name="T36" fmla="*/ 159 w 582"/>
                <a:gd name="T37" fmla="*/ 351 h 1145"/>
                <a:gd name="T38" fmla="*/ 151 w 582"/>
                <a:gd name="T39" fmla="*/ 333 h 1145"/>
                <a:gd name="T40" fmla="*/ 137 w 582"/>
                <a:gd name="T41" fmla="*/ 308 h 1145"/>
                <a:gd name="T42" fmla="*/ 115 w 582"/>
                <a:gd name="T43" fmla="*/ 278 h 1145"/>
                <a:gd name="T44" fmla="*/ 91 w 582"/>
                <a:gd name="T45" fmla="*/ 249 h 1145"/>
                <a:gd name="T46" fmla="*/ 65 w 582"/>
                <a:gd name="T47" fmla="*/ 223 h 1145"/>
                <a:gd name="T48" fmla="*/ 45 w 582"/>
                <a:gd name="T49" fmla="*/ 204 h 1145"/>
                <a:gd name="T50" fmla="*/ 33 w 582"/>
                <a:gd name="T51" fmla="*/ 192 h 1145"/>
                <a:gd name="T52" fmla="*/ 10 w 582"/>
                <a:gd name="T53" fmla="*/ 162 h 1145"/>
                <a:gd name="T54" fmla="*/ 0 w 582"/>
                <a:gd name="T55" fmla="*/ 119 h 1145"/>
                <a:gd name="T56" fmla="*/ 11 w 582"/>
                <a:gd name="T57" fmla="*/ 78 h 1145"/>
                <a:gd name="T58" fmla="*/ 38 w 582"/>
                <a:gd name="T59" fmla="*/ 41 h 1145"/>
                <a:gd name="T60" fmla="*/ 63 w 582"/>
                <a:gd name="T61" fmla="*/ 16 h 1145"/>
                <a:gd name="T62" fmla="*/ 86 w 582"/>
                <a:gd name="T63" fmla="*/ 5 h 1145"/>
                <a:gd name="T64" fmla="*/ 112 w 582"/>
                <a:gd name="T65" fmla="*/ 0 h 1145"/>
                <a:gd name="T66" fmla="*/ 139 w 582"/>
                <a:gd name="T67" fmla="*/ 4 h 1145"/>
                <a:gd name="T68" fmla="*/ 168 w 582"/>
                <a:gd name="T69" fmla="*/ 15 h 1145"/>
                <a:gd name="T70" fmla="*/ 194 w 582"/>
                <a:gd name="T71" fmla="*/ 36 h 1145"/>
                <a:gd name="T72" fmla="*/ 218 w 582"/>
                <a:gd name="T73" fmla="*/ 65 h 1145"/>
                <a:gd name="T74" fmla="*/ 237 w 582"/>
                <a:gd name="T75" fmla="*/ 104 h 1145"/>
                <a:gd name="T76" fmla="*/ 258 w 582"/>
                <a:gd name="T77" fmla="*/ 174 h 1145"/>
                <a:gd name="T78" fmla="*/ 281 w 582"/>
                <a:gd name="T79" fmla="*/ 259 h 1145"/>
                <a:gd name="T80" fmla="*/ 301 w 582"/>
                <a:gd name="T81" fmla="*/ 333 h 1145"/>
                <a:gd name="T82" fmla="*/ 320 w 582"/>
                <a:gd name="T83" fmla="*/ 396 h 1145"/>
                <a:gd name="T84" fmla="*/ 330 w 582"/>
                <a:gd name="T85" fmla="*/ 425 h 1145"/>
                <a:gd name="T86" fmla="*/ 331 w 582"/>
                <a:gd name="T87" fmla="*/ 429 h 1145"/>
                <a:gd name="T88" fmla="*/ 339 w 582"/>
                <a:gd name="T89" fmla="*/ 448 h 1145"/>
                <a:gd name="T90" fmla="*/ 358 w 582"/>
                <a:gd name="T91" fmla="*/ 491 h 1145"/>
                <a:gd name="T92" fmla="*/ 383 w 582"/>
                <a:gd name="T93" fmla="*/ 546 h 1145"/>
                <a:gd name="T94" fmla="*/ 413 w 582"/>
                <a:gd name="T95" fmla="*/ 606 h 1145"/>
                <a:gd name="T96" fmla="*/ 444 w 582"/>
                <a:gd name="T97" fmla="*/ 670 h 1145"/>
                <a:gd name="T98" fmla="*/ 475 w 582"/>
                <a:gd name="T99" fmla="*/ 732 h 1145"/>
                <a:gd name="T100" fmla="*/ 503 w 582"/>
                <a:gd name="T101" fmla="*/ 787 h 1145"/>
                <a:gd name="T102" fmla="*/ 526 w 582"/>
                <a:gd name="T103" fmla="*/ 831 h 11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82" h="1145">
                  <a:moveTo>
                    <a:pt x="535" y="848"/>
                  </a:moveTo>
                  <a:lnTo>
                    <a:pt x="551" y="881"/>
                  </a:lnTo>
                  <a:lnTo>
                    <a:pt x="566" y="917"/>
                  </a:lnTo>
                  <a:lnTo>
                    <a:pt x="577" y="954"/>
                  </a:lnTo>
                  <a:lnTo>
                    <a:pt x="582" y="994"/>
                  </a:lnTo>
                  <a:lnTo>
                    <a:pt x="576" y="1033"/>
                  </a:lnTo>
                  <a:lnTo>
                    <a:pt x="559" y="1070"/>
                  </a:lnTo>
                  <a:lnTo>
                    <a:pt x="526" y="1105"/>
                  </a:lnTo>
                  <a:lnTo>
                    <a:pt x="477" y="1137"/>
                  </a:lnTo>
                  <a:lnTo>
                    <a:pt x="471" y="1139"/>
                  </a:lnTo>
                  <a:lnTo>
                    <a:pt x="455" y="1143"/>
                  </a:lnTo>
                  <a:lnTo>
                    <a:pt x="434" y="1145"/>
                  </a:lnTo>
                  <a:lnTo>
                    <a:pt x="406" y="1141"/>
                  </a:lnTo>
                  <a:lnTo>
                    <a:pt x="377" y="1129"/>
                  </a:lnTo>
                  <a:lnTo>
                    <a:pt x="348" y="1103"/>
                  </a:lnTo>
                  <a:lnTo>
                    <a:pt x="323" y="1062"/>
                  </a:lnTo>
                  <a:lnTo>
                    <a:pt x="304" y="1000"/>
                  </a:lnTo>
                  <a:lnTo>
                    <a:pt x="291" y="938"/>
                  </a:lnTo>
                  <a:lnTo>
                    <a:pt x="281" y="871"/>
                  </a:lnTo>
                  <a:lnTo>
                    <a:pt x="272" y="803"/>
                  </a:lnTo>
                  <a:lnTo>
                    <a:pt x="264" y="735"/>
                  </a:lnTo>
                  <a:lnTo>
                    <a:pt x="256" y="671"/>
                  </a:lnTo>
                  <a:lnTo>
                    <a:pt x="250" y="612"/>
                  </a:lnTo>
                  <a:lnTo>
                    <a:pt x="243" y="562"/>
                  </a:lnTo>
                  <a:lnTo>
                    <a:pt x="237" y="523"/>
                  </a:lnTo>
                  <a:lnTo>
                    <a:pt x="236" y="517"/>
                  </a:lnTo>
                  <a:lnTo>
                    <a:pt x="235" y="511"/>
                  </a:lnTo>
                  <a:lnTo>
                    <a:pt x="234" y="507"/>
                  </a:lnTo>
                  <a:lnTo>
                    <a:pt x="233" y="502"/>
                  </a:lnTo>
                  <a:lnTo>
                    <a:pt x="226" y="478"/>
                  </a:lnTo>
                  <a:lnTo>
                    <a:pt x="218" y="458"/>
                  </a:lnTo>
                  <a:lnTo>
                    <a:pt x="210" y="441"/>
                  </a:lnTo>
                  <a:lnTo>
                    <a:pt x="201" y="424"/>
                  </a:lnTo>
                  <a:lnTo>
                    <a:pt x="191" y="408"/>
                  </a:lnTo>
                  <a:lnTo>
                    <a:pt x="181" y="393"/>
                  </a:lnTo>
                  <a:lnTo>
                    <a:pt x="172" y="376"/>
                  </a:lnTo>
                  <a:lnTo>
                    <a:pt x="163" y="359"/>
                  </a:lnTo>
                  <a:lnTo>
                    <a:pt x="159" y="351"/>
                  </a:lnTo>
                  <a:lnTo>
                    <a:pt x="155" y="341"/>
                  </a:lnTo>
                  <a:lnTo>
                    <a:pt x="151" y="333"/>
                  </a:lnTo>
                  <a:lnTo>
                    <a:pt x="146" y="325"/>
                  </a:lnTo>
                  <a:lnTo>
                    <a:pt x="137" y="308"/>
                  </a:lnTo>
                  <a:lnTo>
                    <a:pt x="127" y="292"/>
                  </a:lnTo>
                  <a:lnTo>
                    <a:pt x="115" y="278"/>
                  </a:lnTo>
                  <a:lnTo>
                    <a:pt x="104" y="263"/>
                  </a:lnTo>
                  <a:lnTo>
                    <a:pt x="91" y="249"/>
                  </a:lnTo>
                  <a:lnTo>
                    <a:pt x="79" y="235"/>
                  </a:lnTo>
                  <a:lnTo>
                    <a:pt x="65" y="223"/>
                  </a:lnTo>
                  <a:lnTo>
                    <a:pt x="51" y="210"/>
                  </a:lnTo>
                  <a:lnTo>
                    <a:pt x="45" y="204"/>
                  </a:lnTo>
                  <a:lnTo>
                    <a:pt x="39" y="198"/>
                  </a:lnTo>
                  <a:lnTo>
                    <a:pt x="33" y="192"/>
                  </a:lnTo>
                  <a:lnTo>
                    <a:pt x="27" y="186"/>
                  </a:lnTo>
                  <a:lnTo>
                    <a:pt x="10" y="162"/>
                  </a:lnTo>
                  <a:lnTo>
                    <a:pt x="2" y="139"/>
                  </a:lnTo>
                  <a:lnTo>
                    <a:pt x="0" y="119"/>
                  </a:lnTo>
                  <a:lnTo>
                    <a:pt x="3" y="98"/>
                  </a:lnTo>
                  <a:lnTo>
                    <a:pt x="11" y="78"/>
                  </a:lnTo>
                  <a:lnTo>
                    <a:pt x="23" y="60"/>
                  </a:lnTo>
                  <a:lnTo>
                    <a:pt x="38" y="41"/>
                  </a:lnTo>
                  <a:lnTo>
                    <a:pt x="54" y="24"/>
                  </a:lnTo>
                  <a:lnTo>
                    <a:pt x="63" y="16"/>
                  </a:lnTo>
                  <a:lnTo>
                    <a:pt x="74" y="9"/>
                  </a:lnTo>
                  <a:lnTo>
                    <a:pt x="86" y="5"/>
                  </a:lnTo>
                  <a:lnTo>
                    <a:pt x="98" y="1"/>
                  </a:lnTo>
                  <a:lnTo>
                    <a:pt x="112" y="0"/>
                  </a:lnTo>
                  <a:lnTo>
                    <a:pt x="126" y="1"/>
                  </a:lnTo>
                  <a:lnTo>
                    <a:pt x="139" y="4"/>
                  </a:lnTo>
                  <a:lnTo>
                    <a:pt x="154" y="8"/>
                  </a:lnTo>
                  <a:lnTo>
                    <a:pt x="168" y="15"/>
                  </a:lnTo>
                  <a:lnTo>
                    <a:pt x="181" y="24"/>
                  </a:lnTo>
                  <a:lnTo>
                    <a:pt x="194" y="36"/>
                  </a:lnTo>
                  <a:lnTo>
                    <a:pt x="207" y="49"/>
                  </a:lnTo>
                  <a:lnTo>
                    <a:pt x="218" y="65"/>
                  </a:lnTo>
                  <a:lnTo>
                    <a:pt x="228" y="84"/>
                  </a:lnTo>
                  <a:lnTo>
                    <a:pt x="237" y="104"/>
                  </a:lnTo>
                  <a:lnTo>
                    <a:pt x="245" y="127"/>
                  </a:lnTo>
                  <a:lnTo>
                    <a:pt x="258" y="174"/>
                  </a:lnTo>
                  <a:lnTo>
                    <a:pt x="270" y="217"/>
                  </a:lnTo>
                  <a:lnTo>
                    <a:pt x="281" y="259"/>
                  </a:lnTo>
                  <a:lnTo>
                    <a:pt x="292" y="297"/>
                  </a:lnTo>
                  <a:lnTo>
                    <a:pt x="301" y="333"/>
                  </a:lnTo>
                  <a:lnTo>
                    <a:pt x="312" y="365"/>
                  </a:lnTo>
                  <a:lnTo>
                    <a:pt x="320" y="396"/>
                  </a:lnTo>
                  <a:lnTo>
                    <a:pt x="329" y="422"/>
                  </a:lnTo>
                  <a:lnTo>
                    <a:pt x="330" y="425"/>
                  </a:lnTo>
                  <a:lnTo>
                    <a:pt x="331" y="427"/>
                  </a:lnTo>
                  <a:lnTo>
                    <a:pt x="331" y="429"/>
                  </a:lnTo>
                  <a:lnTo>
                    <a:pt x="332" y="432"/>
                  </a:lnTo>
                  <a:lnTo>
                    <a:pt x="339" y="448"/>
                  </a:lnTo>
                  <a:lnTo>
                    <a:pt x="347" y="468"/>
                  </a:lnTo>
                  <a:lnTo>
                    <a:pt x="358" y="491"/>
                  </a:lnTo>
                  <a:lnTo>
                    <a:pt x="370" y="517"/>
                  </a:lnTo>
                  <a:lnTo>
                    <a:pt x="383" y="546"/>
                  </a:lnTo>
                  <a:lnTo>
                    <a:pt x="398" y="575"/>
                  </a:lnTo>
                  <a:lnTo>
                    <a:pt x="413" y="606"/>
                  </a:lnTo>
                  <a:lnTo>
                    <a:pt x="429" y="638"/>
                  </a:lnTo>
                  <a:lnTo>
                    <a:pt x="444" y="670"/>
                  </a:lnTo>
                  <a:lnTo>
                    <a:pt x="460" y="701"/>
                  </a:lnTo>
                  <a:lnTo>
                    <a:pt x="475" y="732"/>
                  </a:lnTo>
                  <a:lnTo>
                    <a:pt x="490" y="760"/>
                  </a:lnTo>
                  <a:lnTo>
                    <a:pt x="503" y="787"/>
                  </a:lnTo>
                  <a:lnTo>
                    <a:pt x="516" y="810"/>
                  </a:lnTo>
                  <a:lnTo>
                    <a:pt x="526" y="831"/>
                  </a:lnTo>
                  <a:lnTo>
                    <a:pt x="535" y="848"/>
                  </a:lnTo>
                  <a:close/>
                </a:path>
              </a:pathLst>
            </a:custGeom>
            <a:solidFill>
              <a:srgbClr val="D6A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151"/>
            <p:cNvSpPr>
              <a:spLocks/>
            </p:cNvSpPr>
            <p:nvPr/>
          </p:nvSpPr>
          <p:spPr bwMode="auto">
            <a:xfrm>
              <a:off x="3938" y="2173"/>
              <a:ext cx="562" cy="1132"/>
            </a:xfrm>
            <a:custGeom>
              <a:avLst/>
              <a:gdLst>
                <a:gd name="T0" fmla="*/ 533 w 562"/>
                <a:gd name="T1" fmla="*/ 874 h 1132"/>
                <a:gd name="T2" fmla="*/ 557 w 562"/>
                <a:gd name="T3" fmla="*/ 948 h 1132"/>
                <a:gd name="T4" fmla="*/ 556 w 562"/>
                <a:gd name="T5" fmla="*/ 1026 h 1132"/>
                <a:gd name="T6" fmla="*/ 509 w 562"/>
                <a:gd name="T7" fmla="*/ 1097 h 1132"/>
                <a:gd name="T8" fmla="*/ 457 w 562"/>
                <a:gd name="T9" fmla="*/ 1129 h 1132"/>
                <a:gd name="T10" fmla="*/ 421 w 562"/>
                <a:gd name="T11" fmla="*/ 1132 h 1132"/>
                <a:gd name="T12" fmla="*/ 368 w 562"/>
                <a:gd name="T13" fmla="*/ 1113 h 1132"/>
                <a:gd name="T14" fmla="*/ 316 w 562"/>
                <a:gd name="T15" fmla="*/ 1043 h 1132"/>
                <a:gd name="T16" fmla="*/ 285 w 562"/>
                <a:gd name="T17" fmla="*/ 919 h 1132"/>
                <a:gd name="T18" fmla="*/ 266 w 562"/>
                <a:gd name="T19" fmla="*/ 786 h 1132"/>
                <a:gd name="T20" fmla="*/ 250 w 562"/>
                <a:gd name="T21" fmla="*/ 656 h 1132"/>
                <a:gd name="T22" fmla="*/ 236 w 562"/>
                <a:gd name="T23" fmla="*/ 550 h 1132"/>
                <a:gd name="T24" fmla="*/ 230 w 562"/>
                <a:gd name="T25" fmla="*/ 507 h 1132"/>
                <a:gd name="T26" fmla="*/ 227 w 562"/>
                <a:gd name="T27" fmla="*/ 496 h 1132"/>
                <a:gd name="T28" fmla="*/ 219 w 562"/>
                <a:gd name="T29" fmla="*/ 469 h 1132"/>
                <a:gd name="T30" fmla="*/ 203 w 562"/>
                <a:gd name="T31" fmla="*/ 431 h 1132"/>
                <a:gd name="T32" fmla="*/ 185 w 562"/>
                <a:gd name="T33" fmla="*/ 401 h 1132"/>
                <a:gd name="T34" fmla="*/ 167 w 562"/>
                <a:gd name="T35" fmla="*/ 369 h 1132"/>
                <a:gd name="T36" fmla="*/ 155 w 562"/>
                <a:gd name="T37" fmla="*/ 342 h 1132"/>
                <a:gd name="T38" fmla="*/ 147 w 562"/>
                <a:gd name="T39" fmla="*/ 325 h 1132"/>
                <a:gd name="T40" fmla="*/ 134 w 562"/>
                <a:gd name="T41" fmla="*/ 300 h 1132"/>
                <a:gd name="T42" fmla="*/ 113 w 562"/>
                <a:gd name="T43" fmla="*/ 269 h 1132"/>
                <a:gd name="T44" fmla="*/ 89 w 562"/>
                <a:gd name="T45" fmla="*/ 241 h 1132"/>
                <a:gd name="T46" fmla="*/ 64 w 562"/>
                <a:gd name="T47" fmla="*/ 215 h 1132"/>
                <a:gd name="T48" fmla="*/ 45 w 562"/>
                <a:gd name="T49" fmla="*/ 196 h 1132"/>
                <a:gd name="T50" fmla="*/ 33 w 562"/>
                <a:gd name="T51" fmla="*/ 184 h 1132"/>
                <a:gd name="T52" fmla="*/ 10 w 562"/>
                <a:gd name="T53" fmla="*/ 153 h 1132"/>
                <a:gd name="T54" fmla="*/ 0 w 562"/>
                <a:gd name="T55" fmla="*/ 108 h 1132"/>
                <a:gd name="T56" fmla="*/ 12 w 562"/>
                <a:gd name="T57" fmla="*/ 71 h 1132"/>
                <a:gd name="T58" fmla="*/ 38 w 562"/>
                <a:gd name="T59" fmla="*/ 37 h 1132"/>
                <a:gd name="T60" fmla="*/ 62 w 562"/>
                <a:gd name="T61" fmla="*/ 13 h 1132"/>
                <a:gd name="T62" fmla="*/ 82 w 562"/>
                <a:gd name="T63" fmla="*/ 2 h 1132"/>
                <a:gd name="T64" fmla="*/ 107 w 562"/>
                <a:gd name="T65" fmla="*/ 0 h 1132"/>
                <a:gd name="T66" fmla="*/ 135 w 562"/>
                <a:gd name="T67" fmla="*/ 6 h 1132"/>
                <a:gd name="T68" fmla="*/ 162 w 562"/>
                <a:gd name="T69" fmla="*/ 19 h 1132"/>
                <a:gd name="T70" fmla="*/ 188 w 562"/>
                <a:gd name="T71" fmla="*/ 41 h 1132"/>
                <a:gd name="T72" fmla="*/ 211 w 562"/>
                <a:gd name="T73" fmla="*/ 71 h 1132"/>
                <a:gd name="T74" fmla="*/ 231 w 562"/>
                <a:gd name="T75" fmla="*/ 110 h 1132"/>
                <a:gd name="T76" fmla="*/ 250 w 562"/>
                <a:gd name="T77" fmla="*/ 178 h 1132"/>
                <a:gd name="T78" fmla="*/ 272 w 562"/>
                <a:gd name="T79" fmla="*/ 261 h 1132"/>
                <a:gd name="T80" fmla="*/ 291 w 562"/>
                <a:gd name="T81" fmla="*/ 334 h 1132"/>
                <a:gd name="T82" fmla="*/ 308 w 562"/>
                <a:gd name="T83" fmla="*/ 396 h 1132"/>
                <a:gd name="T84" fmla="*/ 319 w 562"/>
                <a:gd name="T85" fmla="*/ 425 h 1132"/>
                <a:gd name="T86" fmla="*/ 319 w 562"/>
                <a:gd name="T87" fmla="*/ 428 h 1132"/>
                <a:gd name="T88" fmla="*/ 327 w 562"/>
                <a:gd name="T89" fmla="*/ 446 h 1132"/>
                <a:gd name="T90" fmla="*/ 345 w 562"/>
                <a:gd name="T91" fmla="*/ 490 h 1132"/>
                <a:gd name="T92" fmla="*/ 370 w 562"/>
                <a:gd name="T93" fmla="*/ 543 h 1132"/>
                <a:gd name="T94" fmla="*/ 398 w 562"/>
                <a:gd name="T95" fmla="*/ 604 h 1132"/>
                <a:gd name="T96" fmla="*/ 429 w 562"/>
                <a:gd name="T97" fmla="*/ 667 h 1132"/>
                <a:gd name="T98" fmla="*/ 459 w 562"/>
                <a:gd name="T99" fmla="*/ 727 h 1132"/>
                <a:gd name="T100" fmla="*/ 486 w 562"/>
                <a:gd name="T101" fmla="*/ 782 h 1132"/>
                <a:gd name="T102" fmla="*/ 509 w 562"/>
                <a:gd name="T103" fmla="*/ 825 h 11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2" h="1132">
                  <a:moveTo>
                    <a:pt x="517" y="842"/>
                  </a:moveTo>
                  <a:lnTo>
                    <a:pt x="533" y="874"/>
                  </a:lnTo>
                  <a:lnTo>
                    <a:pt x="547" y="911"/>
                  </a:lnTo>
                  <a:lnTo>
                    <a:pt x="557" y="948"/>
                  </a:lnTo>
                  <a:lnTo>
                    <a:pt x="562" y="987"/>
                  </a:lnTo>
                  <a:lnTo>
                    <a:pt x="556" y="1026"/>
                  </a:lnTo>
                  <a:lnTo>
                    <a:pt x="540" y="1063"/>
                  </a:lnTo>
                  <a:lnTo>
                    <a:pt x="509" y="1097"/>
                  </a:lnTo>
                  <a:lnTo>
                    <a:pt x="462" y="1128"/>
                  </a:lnTo>
                  <a:lnTo>
                    <a:pt x="457" y="1129"/>
                  </a:lnTo>
                  <a:lnTo>
                    <a:pt x="443" y="1132"/>
                  </a:lnTo>
                  <a:lnTo>
                    <a:pt x="421" y="1132"/>
                  </a:lnTo>
                  <a:lnTo>
                    <a:pt x="395" y="1128"/>
                  </a:lnTo>
                  <a:lnTo>
                    <a:pt x="368" y="1113"/>
                  </a:lnTo>
                  <a:lnTo>
                    <a:pt x="340" y="1085"/>
                  </a:lnTo>
                  <a:lnTo>
                    <a:pt x="316" y="1043"/>
                  </a:lnTo>
                  <a:lnTo>
                    <a:pt x="297" y="980"/>
                  </a:lnTo>
                  <a:lnTo>
                    <a:pt x="285" y="919"/>
                  </a:lnTo>
                  <a:lnTo>
                    <a:pt x="275" y="854"/>
                  </a:lnTo>
                  <a:lnTo>
                    <a:pt x="266" y="786"/>
                  </a:lnTo>
                  <a:lnTo>
                    <a:pt x="257" y="720"/>
                  </a:lnTo>
                  <a:lnTo>
                    <a:pt x="250" y="656"/>
                  </a:lnTo>
                  <a:lnTo>
                    <a:pt x="243" y="599"/>
                  </a:lnTo>
                  <a:lnTo>
                    <a:pt x="236" y="550"/>
                  </a:lnTo>
                  <a:lnTo>
                    <a:pt x="231" y="512"/>
                  </a:lnTo>
                  <a:lnTo>
                    <a:pt x="230" y="507"/>
                  </a:lnTo>
                  <a:lnTo>
                    <a:pt x="228" y="502"/>
                  </a:lnTo>
                  <a:lnTo>
                    <a:pt x="227" y="496"/>
                  </a:lnTo>
                  <a:lnTo>
                    <a:pt x="226" y="492"/>
                  </a:lnTo>
                  <a:lnTo>
                    <a:pt x="219" y="469"/>
                  </a:lnTo>
                  <a:lnTo>
                    <a:pt x="211" y="450"/>
                  </a:lnTo>
                  <a:lnTo>
                    <a:pt x="203" y="431"/>
                  </a:lnTo>
                  <a:lnTo>
                    <a:pt x="194" y="415"/>
                  </a:lnTo>
                  <a:lnTo>
                    <a:pt x="185" y="401"/>
                  </a:lnTo>
                  <a:lnTo>
                    <a:pt x="176" y="385"/>
                  </a:lnTo>
                  <a:lnTo>
                    <a:pt x="167" y="369"/>
                  </a:lnTo>
                  <a:lnTo>
                    <a:pt x="159" y="350"/>
                  </a:lnTo>
                  <a:lnTo>
                    <a:pt x="155" y="342"/>
                  </a:lnTo>
                  <a:lnTo>
                    <a:pt x="151" y="333"/>
                  </a:lnTo>
                  <a:lnTo>
                    <a:pt x="147" y="325"/>
                  </a:lnTo>
                  <a:lnTo>
                    <a:pt x="143" y="317"/>
                  </a:lnTo>
                  <a:lnTo>
                    <a:pt x="134" y="300"/>
                  </a:lnTo>
                  <a:lnTo>
                    <a:pt x="123" y="284"/>
                  </a:lnTo>
                  <a:lnTo>
                    <a:pt x="113" y="269"/>
                  </a:lnTo>
                  <a:lnTo>
                    <a:pt x="102" y="255"/>
                  </a:lnTo>
                  <a:lnTo>
                    <a:pt x="89" y="241"/>
                  </a:lnTo>
                  <a:lnTo>
                    <a:pt x="77" y="227"/>
                  </a:lnTo>
                  <a:lnTo>
                    <a:pt x="64" y="215"/>
                  </a:lnTo>
                  <a:lnTo>
                    <a:pt x="52" y="202"/>
                  </a:lnTo>
                  <a:lnTo>
                    <a:pt x="45" y="196"/>
                  </a:lnTo>
                  <a:lnTo>
                    <a:pt x="39" y="189"/>
                  </a:lnTo>
                  <a:lnTo>
                    <a:pt x="33" y="184"/>
                  </a:lnTo>
                  <a:lnTo>
                    <a:pt x="28" y="178"/>
                  </a:lnTo>
                  <a:lnTo>
                    <a:pt x="10" y="153"/>
                  </a:lnTo>
                  <a:lnTo>
                    <a:pt x="1" y="130"/>
                  </a:lnTo>
                  <a:lnTo>
                    <a:pt x="0" y="108"/>
                  </a:lnTo>
                  <a:lnTo>
                    <a:pt x="4" y="89"/>
                  </a:lnTo>
                  <a:lnTo>
                    <a:pt x="12" y="71"/>
                  </a:lnTo>
                  <a:lnTo>
                    <a:pt x="24" y="53"/>
                  </a:lnTo>
                  <a:lnTo>
                    <a:pt x="38" y="37"/>
                  </a:lnTo>
                  <a:lnTo>
                    <a:pt x="53" y="21"/>
                  </a:lnTo>
                  <a:lnTo>
                    <a:pt x="62" y="13"/>
                  </a:lnTo>
                  <a:lnTo>
                    <a:pt x="72" y="7"/>
                  </a:lnTo>
                  <a:lnTo>
                    <a:pt x="82" y="2"/>
                  </a:lnTo>
                  <a:lnTo>
                    <a:pt x="95" y="0"/>
                  </a:lnTo>
                  <a:lnTo>
                    <a:pt x="107" y="0"/>
                  </a:lnTo>
                  <a:lnTo>
                    <a:pt x="121" y="2"/>
                  </a:lnTo>
                  <a:lnTo>
                    <a:pt x="135" y="6"/>
                  </a:lnTo>
                  <a:lnTo>
                    <a:pt x="149" y="11"/>
                  </a:lnTo>
                  <a:lnTo>
                    <a:pt x="162" y="19"/>
                  </a:lnTo>
                  <a:lnTo>
                    <a:pt x="176" y="29"/>
                  </a:lnTo>
                  <a:lnTo>
                    <a:pt x="188" y="41"/>
                  </a:lnTo>
                  <a:lnTo>
                    <a:pt x="200" y="55"/>
                  </a:lnTo>
                  <a:lnTo>
                    <a:pt x="211" y="71"/>
                  </a:lnTo>
                  <a:lnTo>
                    <a:pt x="222" y="89"/>
                  </a:lnTo>
                  <a:lnTo>
                    <a:pt x="231" y="110"/>
                  </a:lnTo>
                  <a:lnTo>
                    <a:pt x="238" y="132"/>
                  </a:lnTo>
                  <a:lnTo>
                    <a:pt x="250" y="178"/>
                  </a:lnTo>
                  <a:lnTo>
                    <a:pt x="261" y="221"/>
                  </a:lnTo>
                  <a:lnTo>
                    <a:pt x="272" y="261"/>
                  </a:lnTo>
                  <a:lnTo>
                    <a:pt x="282" y="299"/>
                  </a:lnTo>
                  <a:lnTo>
                    <a:pt x="291" y="334"/>
                  </a:lnTo>
                  <a:lnTo>
                    <a:pt x="300" y="366"/>
                  </a:lnTo>
                  <a:lnTo>
                    <a:pt x="308" y="396"/>
                  </a:lnTo>
                  <a:lnTo>
                    <a:pt x="317" y="422"/>
                  </a:lnTo>
                  <a:lnTo>
                    <a:pt x="319" y="425"/>
                  </a:lnTo>
                  <a:lnTo>
                    <a:pt x="319" y="426"/>
                  </a:lnTo>
                  <a:lnTo>
                    <a:pt x="319" y="428"/>
                  </a:lnTo>
                  <a:lnTo>
                    <a:pt x="320" y="430"/>
                  </a:lnTo>
                  <a:lnTo>
                    <a:pt x="327" y="446"/>
                  </a:lnTo>
                  <a:lnTo>
                    <a:pt x="335" y="467"/>
                  </a:lnTo>
                  <a:lnTo>
                    <a:pt x="345" y="490"/>
                  </a:lnTo>
                  <a:lnTo>
                    <a:pt x="357" y="516"/>
                  </a:lnTo>
                  <a:lnTo>
                    <a:pt x="370" y="543"/>
                  </a:lnTo>
                  <a:lnTo>
                    <a:pt x="384" y="573"/>
                  </a:lnTo>
                  <a:lnTo>
                    <a:pt x="398" y="604"/>
                  </a:lnTo>
                  <a:lnTo>
                    <a:pt x="414" y="636"/>
                  </a:lnTo>
                  <a:lnTo>
                    <a:pt x="429" y="667"/>
                  </a:lnTo>
                  <a:lnTo>
                    <a:pt x="444" y="697"/>
                  </a:lnTo>
                  <a:lnTo>
                    <a:pt x="459" y="727"/>
                  </a:lnTo>
                  <a:lnTo>
                    <a:pt x="474" y="756"/>
                  </a:lnTo>
                  <a:lnTo>
                    <a:pt x="486" y="782"/>
                  </a:lnTo>
                  <a:lnTo>
                    <a:pt x="499" y="806"/>
                  </a:lnTo>
                  <a:lnTo>
                    <a:pt x="509" y="825"/>
                  </a:lnTo>
                  <a:lnTo>
                    <a:pt x="517" y="842"/>
                  </a:lnTo>
                  <a:close/>
                </a:path>
              </a:pathLst>
            </a:custGeom>
            <a:solidFill>
              <a:srgbClr val="CE9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152"/>
            <p:cNvSpPr>
              <a:spLocks/>
            </p:cNvSpPr>
            <p:nvPr/>
          </p:nvSpPr>
          <p:spPr bwMode="auto">
            <a:xfrm>
              <a:off x="3892" y="2178"/>
              <a:ext cx="663" cy="1153"/>
            </a:xfrm>
            <a:custGeom>
              <a:avLst/>
              <a:gdLst>
                <a:gd name="T0" fmla="*/ 2252 w 541"/>
                <a:gd name="T1" fmla="*/ 1410 h 1120"/>
                <a:gd name="T2" fmla="*/ 2080 w 541"/>
                <a:gd name="T3" fmla="*/ 1411 h 1120"/>
                <a:gd name="T4" fmla="*/ 1827 w 541"/>
                <a:gd name="T5" fmla="*/ 1381 h 1120"/>
                <a:gd name="T6" fmla="*/ 1578 w 541"/>
                <a:gd name="T7" fmla="*/ 1291 h 1120"/>
                <a:gd name="T8" fmla="*/ 1423 w 541"/>
                <a:gd name="T9" fmla="*/ 1134 h 1120"/>
                <a:gd name="T10" fmla="*/ 1313 w 541"/>
                <a:gd name="T11" fmla="*/ 970 h 1120"/>
                <a:gd name="T12" fmla="*/ 1238 w 541"/>
                <a:gd name="T13" fmla="*/ 810 h 1120"/>
                <a:gd name="T14" fmla="*/ 1173 w 541"/>
                <a:gd name="T15" fmla="*/ 679 h 1120"/>
                <a:gd name="T16" fmla="*/ 1104 w 541"/>
                <a:gd name="T17" fmla="*/ 600 h 1120"/>
                <a:gd name="T18" fmla="*/ 1020 w 541"/>
                <a:gd name="T19" fmla="*/ 545 h 1120"/>
                <a:gd name="T20" fmla="*/ 928 w 541"/>
                <a:gd name="T21" fmla="*/ 501 h 1120"/>
                <a:gd name="T22" fmla="*/ 826 w 541"/>
                <a:gd name="T23" fmla="*/ 458 h 1120"/>
                <a:gd name="T24" fmla="*/ 738 w 541"/>
                <a:gd name="T25" fmla="*/ 405 h 1120"/>
                <a:gd name="T26" fmla="*/ 629 w 541"/>
                <a:gd name="T27" fmla="*/ 356 h 1120"/>
                <a:gd name="T28" fmla="*/ 491 w 541"/>
                <a:gd name="T29" fmla="*/ 308 h 1120"/>
                <a:gd name="T30" fmla="*/ 333 w 541"/>
                <a:gd name="T31" fmla="*/ 265 h 1120"/>
                <a:gd name="T32" fmla="*/ 121 w 541"/>
                <a:gd name="T33" fmla="*/ 207 h 1120"/>
                <a:gd name="T34" fmla="*/ 0 w 541"/>
                <a:gd name="T35" fmla="*/ 140 h 1120"/>
                <a:gd name="T36" fmla="*/ 47 w 541"/>
                <a:gd name="T37" fmla="*/ 84 h 1120"/>
                <a:gd name="T38" fmla="*/ 181 w 541"/>
                <a:gd name="T39" fmla="*/ 41 h 1120"/>
                <a:gd name="T40" fmla="*/ 358 w 541"/>
                <a:gd name="T41" fmla="*/ 3 h 1120"/>
                <a:gd name="T42" fmla="*/ 591 w 541"/>
                <a:gd name="T43" fmla="*/ 3 h 1120"/>
                <a:gd name="T44" fmla="*/ 859 w 541"/>
                <a:gd name="T45" fmla="*/ 42 h 1120"/>
                <a:gd name="T46" fmla="*/ 1087 w 541"/>
                <a:gd name="T47" fmla="*/ 121 h 1120"/>
                <a:gd name="T48" fmla="*/ 1218 w 541"/>
                <a:gd name="T49" fmla="*/ 231 h 1120"/>
                <a:gd name="T50" fmla="*/ 1332 w 541"/>
                <a:gd name="T51" fmla="*/ 336 h 1120"/>
                <a:gd name="T52" fmla="*/ 1430 w 541"/>
                <a:gd name="T53" fmla="*/ 423 h 1120"/>
                <a:gd name="T54" fmla="*/ 1511 w 541"/>
                <a:gd name="T55" fmla="*/ 501 h 1120"/>
                <a:gd name="T56" fmla="*/ 1581 w 541"/>
                <a:gd name="T57" fmla="*/ 551 h 1120"/>
                <a:gd name="T58" fmla="*/ 1670 w 541"/>
                <a:gd name="T59" fmla="*/ 601 h 1120"/>
                <a:gd name="T60" fmla="*/ 1789 w 541"/>
                <a:gd name="T61" fmla="*/ 670 h 1120"/>
                <a:gd name="T62" fmla="*/ 1934 w 541"/>
                <a:gd name="T63" fmla="*/ 746 h 1120"/>
                <a:gd name="T64" fmla="*/ 2092 w 541"/>
                <a:gd name="T65" fmla="*/ 827 h 1120"/>
                <a:gd name="T66" fmla="*/ 2243 w 541"/>
                <a:gd name="T67" fmla="*/ 906 h 1120"/>
                <a:gd name="T68" fmla="*/ 2382 w 541"/>
                <a:gd name="T69" fmla="*/ 979 h 1120"/>
                <a:gd name="T70" fmla="*/ 2499 w 541"/>
                <a:gd name="T71" fmla="*/ 1035 h 1120"/>
                <a:gd name="T72" fmla="*/ 2613 w 541"/>
                <a:gd name="T73" fmla="*/ 1096 h 1120"/>
                <a:gd name="T74" fmla="*/ 2732 w 541"/>
                <a:gd name="T75" fmla="*/ 1187 h 1120"/>
                <a:gd name="T76" fmla="*/ 2732 w 541"/>
                <a:gd name="T77" fmla="*/ 1286 h 1120"/>
                <a:gd name="T78" fmla="*/ 2504 w 541"/>
                <a:gd name="T79" fmla="*/ 1372 h 11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41" h="1120">
                  <a:moveTo>
                    <a:pt x="448" y="1117"/>
                  </a:moveTo>
                  <a:lnTo>
                    <a:pt x="443" y="1118"/>
                  </a:lnTo>
                  <a:lnTo>
                    <a:pt x="429" y="1120"/>
                  </a:lnTo>
                  <a:lnTo>
                    <a:pt x="409" y="1119"/>
                  </a:lnTo>
                  <a:lnTo>
                    <a:pt x="385" y="1112"/>
                  </a:lnTo>
                  <a:lnTo>
                    <a:pt x="359" y="1096"/>
                  </a:lnTo>
                  <a:lnTo>
                    <a:pt x="333" y="1068"/>
                  </a:lnTo>
                  <a:lnTo>
                    <a:pt x="310" y="1023"/>
                  </a:lnTo>
                  <a:lnTo>
                    <a:pt x="291" y="959"/>
                  </a:lnTo>
                  <a:lnTo>
                    <a:pt x="280" y="899"/>
                  </a:lnTo>
                  <a:lnTo>
                    <a:pt x="270" y="835"/>
                  </a:lnTo>
                  <a:lnTo>
                    <a:pt x="259" y="769"/>
                  </a:lnTo>
                  <a:lnTo>
                    <a:pt x="251" y="704"/>
                  </a:lnTo>
                  <a:lnTo>
                    <a:pt x="243" y="642"/>
                  </a:lnTo>
                  <a:lnTo>
                    <a:pt x="236" y="586"/>
                  </a:lnTo>
                  <a:lnTo>
                    <a:pt x="230" y="539"/>
                  </a:lnTo>
                  <a:lnTo>
                    <a:pt x="224" y="503"/>
                  </a:lnTo>
                  <a:lnTo>
                    <a:pt x="217" y="476"/>
                  </a:lnTo>
                  <a:lnTo>
                    <a:pt x="210" y="452"/>
                  </a:lnTo>
                  <a:lnTo>
                    <a:pt x="201" y="432"/>
                  </a:lnTo>
                  <a:lnTo>
                    <a:pt x="191" y="414"/>
                  </a:lnTo>
                  <a:lnTo>
                    <a:pt x="182" y="397"/>
                  </a:lnTo>
                  <a:lnTo>
                    <a:pt x="171" y="380"/>
                  </a:lnTo>
                  <a:lnTo>
                    <a:pt x="162" y="363"/>
                  </a:lnTo>
                  <a:lnTo>
                    <a:pt x="154" y="342"/>
                  </a:lnTo>
                  <a:lnTo>
                    <a:pt x="145" y="321"/>
                  </a:lnTo>
                  <a:lnTo>
                    <a:pt x="135" y="301"/>
                  </a:lnTo>
                  <a:lnTo>
                    <a:pt x="124" y="282"/>
                  </a:lnTo>
                  <a:lnTo>
                    <a:pt x="110" y="262"/>
                  </a:lnTo>
                  <a:lnTo>
                    <a:pt x="96" y="244"/>
                  </a:lnTo>
                  <a:lnTo>
                    <a:pt x="82" y="227"/>
                  </a:lnTo>
                  <a:lnTo>
                    <a:pt x="66" y="210"/>
                  </a:lnTo>
                  <a:lnTo>
                    <a:pt x="52" y="195"/>
                  </a:lnTo>
                  <a:lnTo>
                    <a:pt x="24" y="164"/>
                  </a:lnTo>
                  <a:lnTo>
                    <a:pt x="7" y="137"/>
                  </a:lnTo>
                  <a:lnTo>
                    <a:pt x="0" y="111"/>
                  </a:lnTo>
                  <a:lnTo>
                    <a:pt x="3" y="89"/>
                  </a:lnTo>
                  <a:lnTo>
                    <a:pt x="9" y="68"/>
                  </a:lnTo>
                  <a:lnTo>
                    <a:pt x="22" y="50"/>
                  </a:lnTo>
                  <a:lnTo>
                    <a:pt x="36" y="33"/>
                  </a:lnTo>
                  <a:lnTo>
                    <a:pt x="52" y="16"/>
                  </a:lnTo>
                  <a:lnTo>
                    <a:pt x="70" y="3"/>
                  </a:lnTo>
                  <a:lnTo>
                    <a:pt x="92" y="0"/>
                  </a:lnTo>
                  <a:lnTo>
                    <a:pt x="117" y="3"/>
                  </a:lnTo>
                  <a:lnTo>
                    <a:pt x="143" y="14"/>
                  </a:lnTo>
                  <a:lnTo>
                    <a:pt x="169" y="34"/>
                  </a:lnTo>
                  <a:lnTo>
                    <a:pt x="193" y="61"/>
                  </a:lnTo>
                  <a:lnTo>
                    <a:pt x="214" y="97"/>
                  </a:lnTo>
                  <a:lnTo>
                    <a:pt x="229" y="139"/>
                  </a:lnTo>
                  <a:lnTo>
                    <a:pt x="240" y="183"/>
                  </a:lnTo>
                  <a:lnTo>
                    <a:pt x="251" y="226"/>
                  </a:lnTo>
                  <a:lnTo>
                    <a:pt x="262" y="266"/>
                  </a:lnTo>
                  <a:lnTo>
                    <a:pt x="272" y="302"/>
                  </a:lnTo>
                  <a:lnTo>
                    <a:pt x="281" y="336"/>
                  </a:lnTo>
                  <a:lnTo>
                    <a:pt x="289" y="368"/>
                  </a:lnTo>
                  <a:lnTo>
                    <a:pt x="297" y="397"/>
                  </a:lnTo>
                  <a:lnTo>
                    <a:pt x="305" y="422"/>
                  </a:lnTo>
                  <a:lnTo>
                    <a:pt x="311" y="437"/>
                  </a:lnTo>
                  <a:lnTo>
                    <a:pt x="318" y="455"/>
                  </a:lnTo>
                  <a:lnTo>
                    <a:pt x="328" y="477"/>
                  </a:lnTo>
                  <a:lnTo>
                    <a:pt x="339" y="503"/>
                  </a:lnTo>
                  <a:lnTo>
                    <a:pt x="352" y="530"/>
                  </a:lnTo>
                  <a:lnTo>
                    <a:pt x="365" y="561"/>
                  </a:lnTo>
                  <a:lnTo>
                    <a:pt x="380" y="592"/>
                  </a:lnTo>
                  <a:lnTo>
                    <a:pt x="395" y="624"/>
                  </a:lnTo>
                  <a:lnTo>
                    <a:pt x="411" y="656"/>
                  </a:lnTo>
                  <a:lnTo>
                    <a:pt x="426" y="688"/>
                  </a:lnTo>
                  <a:lnTo>
                    <a:pt x="441" y="719"/>
                  </a:lnTo>
                  <a:lnTo>
                    <a:pt x="456" y="748"/>
                  </a:lnTo>
                  <a:lnTo>
                    <a:pt x="468" y="776"/>
                  </a:lnTo>
                  <a:lnTo>
                    <a:pt x="481" y="800"/>
                  </a:lnTo>
                  <a:lnTo>
                    <a:pt x="491" y="820"/>
                  </a:lnTo>
                  <a:lnTo>
                    <a:pt x="499" y="837"/>
                  </a:lnTo>
                  <a:lnTo>
                    <a:pt x="514" y="869"/>
                  </a:lnTo>
                  <a:lnTo>
                    <a:pt x="526" y="905"/>
                  </a:lnTo>
                  <a:lnTo>
                    <a:pt x="537" y="941"/>
                  </a:lnTo>
                  <a:lnTo>
                    <a:pt x="541" y="980"/>
                  </a:lnTo>
                  <a:lnTo>
                    <a:pt x="537" y="1018"/>
                  </a:lnTo>
                  <a:lnTo>
                    <a:pt x="521" y="1054"/>
                  </a:lnTo>
                  <a:lnTo>
                    <a:pt x="492" y="1088"/>
                  </a:lnTo>
                  <a:lnTo>
                    <a:pt x="448" y="1117"/>
                  </a:lnTo>
                  <a:close/>
                </a:path>
              </a:pathLst>
            </a:custGeom>
            <a:solidFill>
              <a:srgbClr val="C68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153"/>
            <p:cNvSpPr>
              <a:spLocks/>
            </p:cNvSpPr>
            <p:nvPr/>
          </p:nvSpPr>
          <p:spPr bwMode="auto">
            <a:xfrm>
              <a:off x="4233" y="1341"/>
              <a:ext cx="685" cy="499"/>
            </a:xfrm>
            <a:custGeom>
              <a:avLst/>
              <a:gdLst>
                <a:gd name="T0" fmla="*/ 252 w 685"/>
                <a:gd name="T1" fmla="*/ 191 h 499"/>
                <a:gd name="T2" fmla="*/ 237 w 685"/>
                <a:gd name="T3" fmla="*/ 196 h 499"/>
                <a:gd name="T4" fmla="*/ 205 w 685"/>
                <a:gd name="T5" fmla="*/ 207 h 499"/>
                <a:gd name="T6" fmla="*/ 154 w 685"/>
                <a:gd name="T7" fmla="*/ 219 h 499"/>
                <a:gd name="T8" fmla="*/ 86 w 685"/>
                <a:gd name="T9" fmla="*/ 228 h 499"/>
                <a:gd name="T10" fmla="*/ 32 w 685"/>
                <a:gd name="T11" fmla="*/ 220 h 499"/>
                <a:gd name="T12" fmla="*/ 2 w 685"/>
                <a:gd name="T13" fmla="*/ 193 h 499"/>
                <a:gd name="T14" fmla="*/ 8 w 685"/>
                <a:gd name="T15" fmla="*/ 145 h 499"/>
                <a:gd name="T16" fmla="*/ 38 w 685"/>
                <a:gd name="T17" fmla="*/ 96 h 499"/>
                <a:gd name="T18" fmla="*/ 68 w 685"/>
                <a:gd name="T19" fmla="*/ 67 h 499"/>
                <a:gd name="T20" fmla="*/ 100 w 685"/>
                <a:gd name="T21" fmla="*/ 45 h 499"/>
                <a:gd name="T22" fmla="*/ 136 w 685"/>
                <a:gd name="T23" fmla="*/ 27 h 499"/>
                <a:gd name="T24" fmla="*/ 174 w 685"/>
                <a:gd name="T25" fmla="*/ 15 h 499"/>
                <a:gd name="T26" fmla="*/ 213 w 685"/>
                <a:gd name="T27" fmla="*/ 6 h 499"/>
                <a:gd name="T28" fmla="*/ 254 w 685"/>
                <a:gd name="T29" fmla="*/ 1 h 499"/>
                <a:gd name="T30" fmla="*/ 294 w 685"/>
                <a:gd name="T31" fmla="*/ 0 h 499"/>
                <a:gd name="T32" fmla="*/ 334 w 685"/>
                <a:gd name="T33" fmla="*/ 2 h 499"/>
                <a:gd name="T34" fmla="*/ 370 w 685"/>
                <a:gd name="T35" fmla="*/ 5 h 499"/>
                <a:gd name="T36" fmla="*/ 405 w 685"/>
                <a:gd name="T37" fmla="*/ 8 h 499"/>
                <a:gd name="T38" fmla="*/ 434 w 685"/>
                <a:gd name="T39" fmla="*/ 11 h 499"/>
                <a:gd name="T40" fmla="*/ 463 w 685"/>
                <a:gd name="T41" fmla="*/ 17 h 499"/>
                <a:gd name="T42" fmla="*/ 489 w 685"/>
                <a:gd name="T43" fmla="*/ 24 h 499"/>
                <a:gd name="T44" fmla="*/ 513 w 685"/>
                <a:gd name="T45" fmla="*/ 32 h 499"/>
                <a:gd name="T46" fmla="*/ 537 w 685"/>
                <a:gd name="T47" fmla="*/ 41 h 499"/>
                <a:gd name="T48" fmla="*/ 572 w 685"/>
                <a:gd name="T49" fmla="*/ 61 h 499"/>
                <a:gd name="T50" fmla="*/ 624 w 685"/>
                <a:gd name="T51" fmla="*/ 107 h 499"/>
                <a:gd name="T52" fmla="*/ 666 w 685"/>
                <a:gd name="T53" fmla="*/ 177 h 499"/>
                <a:gd name="T54" fmla="*/ 685 w 685"/>
                <a:gd name="T55" fmla="*/ 268 h 499"/>
                <a:gd name="T56" fmla="*/ 671 w 685"/>
                <a:gd name="T57" fmla="*/ 373 h 499"/>
                <a:gd name="T58" fmla="*/ 643 w 685"/>
                <a:gd name="T59" fmla="*/ 451 h 499"/>
                <a:gd name="T60" fmla="*/ 613 w 685"/>
                <a:gd name="T61" fmla="*/ 493 h 499"/>
                <a:gd name="T62" fmla="*/ 583 w 685"/>
                <a:gd name="T63" fmla="*/ 494 h 499"/>
                <a:gd name="T64" fmla="*/ 554 w 685"/>
                <a:gd name="T65" fmla="*/ 460 h 499"/>
                <a:gd name="T66" fmla="*/ 518 w 685"/>
                <a:gd name="T67" fmla="*/ 427 h 499"/>
                <a:gd name="T68" fmla="*/ 475 w 685"/>
                <a:gd name="T69" fmla="*/ 394 h 499"/>
                <a:gd name="T70" fmla="*/ 435 w 685"/>
                <a:gd name="T71" fmla="*/ 350 h 499"/>
                <a:gd name="T72" fmla="*/ 400 w 685"/>
                <a:gd name="T73" fmla="*/ 292 h 499"/>
                <a:gd name="T74" fmla="*/ 368 w 685"/>
                <a:gd name="T75" fmla="*/ 235 h 499"/>
                <a:gd name="T76" fmla="*/ 330 w 685"/>
                <a:gd name="T77" fmla="*/ 194 h 499"/>
                <a:gd name="T78" fmla="*/ 283 w 685"/>
                <a:gd name="T79" fmla="*/ 182 h 49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85" h="499">
                  <a:moveTo>
                    <a:pt x="253" y="190"/>
                  </a:moveTo>
                  <a:lnTo>
                    <a:pt x="252" y="191"/>
                  </a:lnTo>
                  <a:lnTo>
                    <a:pt x="246" y="193"/>
                  </a:lnTo>
                  <a:lnTo>
                    <a:pt x="237" y="196"/>
                  </a:lnTo>
                  <a:lnTo>
                    <a:pt x="223" y="201"/>
                  </a:lnTo>
                  <a:lnTo>
                    <a:pt x="205" y="207"/>
                  </a:lnTo>
                  <a:lnTo>
                    <a:pt x="182" y="212"/>
                  </a:lnTo>
                  <a:lnTo>
                    <a:pt x="154" y="219"/>
                  </a:lnTo>
                  <a:lnTo>
                    <a:pt x="121" y="225"/>
                  </a:lnTo>
                  <a:lnTo>
                    <a:pt x="86" y="228"/>
                  </a:lnTo>
                  <a:lnTo>
                    <a:pt x="57" y="226"/>
                  </a:lnTo>
                  <a:lnTo>
                    <a:pt x="32" y="220"/>
                  </a:lnTo>
                  <a:lnTo>
                    <a:pt x="13" y="209"/>
                  </a:lnTo>
                  <a:lnTo>
                    <a:pt x="2" y="193"/>
                  </a:lnTo>
                  <a:lnTo>
                    <a:pt x="0" y="171"/>
                  </a:lnTo>
                  <a:lnTo>
                    <a:pt x="8" y="145"/>
                  </a:lnTo>
                  <a:lnTo>
                    <a:pt x="26" y="113"/>
                  </a:lnTo>
                  <a:lnTo>
                    <a:pt x="38" y="96"/>
                  </a:lnTo>
                  <a:lnTo>
                    <a:pt x="53" y="81"/>
                  </a:lnTo>
                  <a:lnTo>
                    <a:pt x="68" y="67"/>
                  </a:lnTo>
                  <a:lnTo>
                    <a:pt x="84" y="56"/>
                  </a:lnTo>
                  <a:lnTo>
                    <a:pt x="100" y="45"/>
                  </a:lnTo>
                  <a:lnTo>
                    <a:pt x="118" y="35"/>
                  </a:lnTo>
                  <a:lnTo>
                    <a:pt x="136" y="27"/>
                  </a:lnTo>
                  <a:lnTo>
                    <a:pt x="155" y="21"/>
                  </a:lnTo>
                  <a:lnTo>
                    <a:pt x="174" y="15"/>
                  </a:lnTo>
                  <a:lnTo>
                    <a:pt x="194" y="9"/>
                  </a:lnTo>
                  <a:lnTo>
                    <a:pt x="213" y="6"/>
                  </a:lnTo>
                  <a:lnTo>
                    <a:pt x="233" y="3"/>
                  </a:lnTo>
                  <a:lnTo>
                    <a:pt x="254" y="1"/>
                  </a:lnTo>
                  <a:lnTo>
                    <a:pt x="275" y="0"/>
                  </a:lnTo>
                  <a:lnTo>
                    <a:pt x="294" y="0"/>
                  </a:lnTo>
                  <a:lnTo>
                    <a:pt x="315" y="1"/>
                  </a:lnTo>
                  <a:lnTo>
                    <a:pt x="334" y="2"/>
                  </a:lnTo>
                  <a:lnTo>
                    <a:pt x="353" y="3"/>
                  </a:lnTo>
                  <a:lnTo>
                    <a:pt x="370" y="5"/>
                  </a:lnTo>
                  <a:lnTo>
                    <a:pt x="388" y="6"/>
                  </a:lnTo>
                  <a:lnTo>
                    <a:pt x="405" y="8"/>
                  </a:lnTo>
                  <a:lnTo>
                    <a:pt x="419" y="9"/>
                  </a:lnTo>
                  <a:lnTo>
                    <a:pt x="434" y="11"/>
                  </a:lnTo>
                  <a:lnTo>
                    <a:pt x="449" y="14"/>
                  </a:lnTo>
                  <a:lnTo>
                    <a:pt x="463" y="17"/>
                  </a:lnTo>
                  <a:lnTo>
                    <a:pt x="477" y="21"/>
                  </a:lnTo>
                  <a:lnTo>
                    <a:pt x="489" y="24"/>
                  </a:lnTo>
                  <a:lnTo>
                    <a:pt x="502" y="27"/>
                  </a:lnTo>
                  <a:lnTo>
                    <a:pt x="513" y="32"/>
                  </a:lnTo>
                  <a:lnTo>
                    <a:pt x="526" y="37"/>
                  </a:lnTo>
                  <a:lnTo>
                    <a:pt x="537" y="41"/>
                  </a:lnTo>
                  <a:lnTo>
                    <a:pt x="548" y="47"/>
                  </a:lnTo>
                  <a:lnTo>
                    <a:pt x="572" y="61"/>
                  </a:lnTo>
                  <a:lnTo>
                    <a:pt x="599" y="81"/>
                  </a:lnTo>
                  <a:lnTo>
                    <a:pt x="624" y="107"/>
                  </a:lnTo>
                  <a:lnTo>
                    <a:pt x="648" y="139"/>
                  </a:lnTo>
                  <a:lnTo>
                    <a:pt x="666" y="177"/>
                  </a:lnTo>
                  <a:lnTo>
                    <a:pt x="680" y="220"/>
                  </a:lnTo>
                  <a:lnTo>
                    <a:pt x="685" y="268"/>
                  </a:lnTo>
                  <a:lnTo>
                    <a:pt x="681" y="322"/>
                  </a:lnTo>
                  <a:lnTo>
                    <a:pt x="671" y="373"/>
                  </a:lnTo>
                  <a:lnTo>
                    <a:pt x="658" y="417"/>
                  </a:lnTo>
                  <a:lnTo>
                    <a:pt x="643" y="451"/>
                  </a:lnTo>
                  <a:lnTo>
                    <a:pt x="628" y="477"/>
                  </a:lnTo>
                  <a:lnTo>
                    <a:pt x="613" y="493"/>
                  </a:lnTo>
                  <a:lnTo>
                    <a:pt x="597" y="499"/>
                  </a:lnTo>
                  <a:lnTo>
                    <a:pt x="583" y="494"/>
                  </a:lnTo>
                  <a:lnTo>
                    <a:pt x="569" y="479"/>
                  </a:lnTo>
                  <a:lnTo>
                    <a:pt x="554" y="460"/>
                  </a:lnTo>
                  <a:lnTo>
                    <a:pt x="537" y="443"/>
                  </a:lnTo>
                  <a:lnTo>
                    <a:pt x="518" y="427"/>
                  </a:lnTo>
                  <a:lnTo>
                    <a:pt x="497" y="411"/>
                  </a:lnTo>
                  <a:lnTo>
                    <a:pt x="475" y="394"/>
                  </a:lnTo>
                  <a:lnTo>
                    <a:pt x="455" y="373"/>
                  </a:lnTo>
                  <a:lnTo>
                    <a:pt x="435" y="350"/>
                  </a:lnTo>
                  <a:lnTo>
                    <a:pt x="417" y="323"/>
                  </a:lnTo>
                  <a:lnTo>
                    <a:pt x="400" y="292"/>
                  </a:lnTo>
                  <a:lnTo>
                    <a:pt x="384" y="263"/>
                  </a:lnTo>
                  <a:lnTo>
                    <a:pt x="368" y="235"/>
                  </a:lnTo>
                  <a:lnTo>
                    <a:pt x="351" y="211"/>
                  </a:lnTo>
                  <a:lnTo>
                    <a:pt x="330" y="194"/>
                  </a:lnTo>
                  <a:lnTo>
                    <a:pt x="309" y="184"/>
                  </a:lnTo>
                  <a:lnTo>
                    <a:pt x="283" y="182"/>
                  </a:lnTo>
                  <a:lnTo>
                    <a:pt x="253" y="1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154"/>
            <p:cNvSpPr>
              <a:spLocks/>
            </p:cNvSpPr>
            <p:nvPr/>
          </p:nvSpPr>
          <p:spPr bwMode="auto">
            <a:xfrm>
              <a:off x="4239" y="1346"/>
              <a:ext cx="675" cy="480"/>
            </a:xfrm>
            <a:custGeom>
              <a:avLst/>
              <a:gdLst>
                <a:gd name="T0" fmla="*/ 546 w 675"/>
                <a:gd name="T1" fmla="*/ 442 h 480"/>
                <a:gd name="T2" fmla="*/ 512 w 675"/>
                <a:gd name="T3" fmla="*/ 412 h 480"/>
                <a:gd name="T4" fmla="*/ 473 w 675"/>
                <a:gd name="T5" fmla="*/ 380 h 480"/>
                <a:gd name="T6" fmla="*/ 434 w 675"/>
                <a:gd name="T7" fmla="*/ 340 h 480"/>
                <a:gd name="T8" fmla="*/ 416 w 675"/>
                <a:gd name="T9" fmla="*/ 312 h 480"/>
                <a:gd name="T10" fmla="*/ 412 w 675"/>
                <a:gd name="T11" fmla="*/ 309 h 480"/>
                <a:gd name="T12" fmla="*/ 396 w 675"/>
                <a:gd name="T13" fmla="*/ 279 h 480"/>
                <a:gd name="T14" fmla="*/ 368 w 675"/>
                <a:gd name="T15" fmla="*/ 229 h 480"/>
                <a:gd name="T16" fmla="*/ 336 w 675"/>
                <a:gd name="T17" fmla="*/ 191 h 480"/>
                <a:gd name="T18" fmla="*/ 296 w 675"/>
                <a:gd name="T19" fmla="*/ 172 h 480"/>
                <a:gd name="T20" fmla="*/ 267 w 675"/>
                <a:gd name="T21" fmla="*/ 174 h 480"/>
                <a:gd name="T22" fmla="*/ 257 w 675"/>
                <a:gd name="T23" fmla="*/ 177 h 480"/>
                <a:gd name="T24" fmla="*/ 249 w 675"/>
                <a:gd name="T25" fmla="*/ 180 h 480"/>
                <a:gd name="T26" fmla="*/ 233 w 675"/>
                <a:gd name="T27" fmla="*/ 187 h 480"/>
                <a:gd name="T28" fmla="*/ 201 w 675"/>
                <a:gd name="T29" fmla="*/ 198 h 480"/>
                <a:gd name="T30" fmla="*/ 152 w 675"/>
                <a:gd name="T31" fmla="*/ 210 h 480"/>
                <a:gd name="T32" fmla="*/ 87 w 675"/>
                <a:gd name="T33" fmla="*/ 219 h 480"/>
                <a:gd name="T34" fmla="*/ 32 w 675"/>
                <a:gd name="T35" fmla="*/ 211 h 480"/>
                <a:gd name="T36" fmla="*/ 3 w 675"/>
                <a:gd name="T37" fmla="*/ 185 h 480"/>
                <a:gd name="T38" fmla="*/ 8 w 675"/>
                <a:gd name="T39" fmla="*/ 139 h 480"/>
                <a:gd name="T40" fmla="*/ 39 w 675"/>
                <a:gd name="T41" fmla="*/ 92 h 480"/>
                <a:gd name="T42" fmla="*/ 68 w 675"/>
                <a:gd name="T43" fmla="*/ 65 h 480"/>
                <a:gd name="T44" fmla="*/ 100 w 675"/>
                <a:gd name="T45" fmla="*/ 43 h 480"/>
                <a:gd name="T46" fmla="*/ 134 w 675"/>
                <a:gd name="T47" fmla="*/ 26 h 480"/>
                <a:gd name="T48" fmla="*/ 172 w 675"/>
                <a:gd name="T49" fmla="*/ 13 h 480"/>
                <a:gd name="T50" fmla="*/ 210 w 675"/>
                <a:gd name="T51" fmla="*/ 5 h 480"/>
                <a:gd name="T52" fmla="*/ 250 w 675"/>
                <a:gd name="T53" fmla="*/ 1 h 480"/>
                <a:gd name="T54" fmla="*/ 290 w 675"/>
                <a:gd name="T55" fmla="*/ 0 h 480"/>
                <a:gd name="T56" fmla="*/ 329 w 675"/>
                <a:gd name="T57" fmla="*/ 1 h 480"/>
                <a:gd name="T58" fmla="*/ 364 w 675"/>
                <a:gd name="T59" fmla="*/ 3 h 480"/>
                <a:gd name="T60" fmla="*/ 398 w 675"/>
                <a:gd name="T61" fmla="*/ 6 h 480"/>
                <a:gd name="T62" fmla="*/ 427 w 675"/>
                <a:gd name="T63" fmla="*/ 10 h 480"/>
                <a:gd name="T64" fmla="*/ 456 w 675"/>
                <a:gd name="T65" fmla="*/ 16 h 480"/>
                <a:gd name="T66" fmla="*/ 481 w 675"/>
                <a:gd name="T67" fmla="*/ 21 h 480"/>
                <a:gd name="T68" fmla="*/ 506 w 675"/>
                <a:gd name="T69" fmla="*/ 29 h 480"/>
                <a:gd name="T70" fmla="*/ 529 w 675"/>
                <a:gd name="T71" fmla="*/ 38 h 480"/>
                <a:gd name="T72" fmla="*/ 564 w 675"/>
                <a:gd name="T73" fmla="*/ 58 h 480"/>
                <a:gd name="T74" fmla="*/ 614 w 675"/>
                <a:gd name="T75" fmla="*/ 102 h 480"/>
                <a:gd name="T76" fmla="*/ 655 w 675"/>
                <a:gd name="T77" fmla="*/ 170 h 480"/>
                <a:gd name="T78" fmla="*/ 675 w 675"/>
                <a:gd name="T79" fmla="*/ 258 h 480"/>
                <a:gd name="T80" fmla="*/ 660 w 675"/>
                <a:gd name="T81" fmla="*/ 359 h 480"/>
                <a:gd name="T82" fmla="*/ 634 w 675"/>
                <a:gd name="T83" fmla="*/ 434 h 480"/>
                <a:gd name="T84" fmla="*/ 604 w 675"/>
                <a:gd name="T85" fmla="*/ 474 h 480"/>
                <a:gd name="T86" fmla="*/ 573 w 675"/>
                <a:gd name="T87" fmla="*/ 476 h 4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75" h="480">
                  <a:moveTo>
                    <a:pt x="560" y="461"/>
                  </a:moveTo>
                  <a:lnTo>
                    <a:pt x="546" y="442"/>
                  </a:lnTo>
                  <a:lnTo>
                    <a:pt x="530" y="426"/>
                  </a:lnTo>
                  <a:lnTo>
                    <a:pt x="512" y="412"/>
                  </a:lnTo>
                  <a:lnTo>
                    <a:pt x="492" y="396"/>
                  </a:lnTo>
                  <a:lnTo>
                    <a:pt x="473" y="380"/>
                  </a:lnTo>
                  <a:lnTo>
                    <a:pt x="453" y="361"/>
                  </a:lnTo>
                  <a:lnTo>
                    <a:pt x="434" y="340"/>
                  </a:lnTo>
                  <a:lnTo>
                    <a:pt x="417" y="315"/>
                  </a:lnTo>
                  <a:lnTo>
                    <a:pt x="416" y="312"/>
                  </a:lnTo>
                  <a:lnTo>
                    <a:pt x="415" y="311"/>
                  </a:lnTo>
                  <a:lnTo>
                    <a:pt x="412" y="309"/>
                  </a:lnTo>
                  <a:lnTo>
                    <a:pt x="411" y="307"/>
                  </a:lnTo>
                  <a:lnTo>
                    <a:pt x="396" y="279"/>
                  </a:lnTo>
                  <a:lnTo>
                    <a:pt x="383" y="254"/>
                  </a:lnTo>
                  <a:lnTo>
                    <a:pt x="368" y="229"/>
                  </a:lnTo>
                  <a:lnTo>
                    <a:pt x="353" y="208"/>
                  </a:lnTo>
                  <a:lnTo>
                    <a:pt x="336" y="191"/>
                  </a:lnTo>
                  <a:lnTo>
                    <a:pt x="318" y="179"/>
                  </a:lnTo>
                  <a:lnTo>
                    <a:pt x="296" y="172"/>
                  </a:lnTo>
                  <a:lnTo>
                    <a:pt x="272" y="173"/>
                  </a:lnTo>
                  <a:lnTo>
                    <a:pt x="267" y="174"/>
                  </a:lnTo>
                  <a:lnTo>
                    <a:pt x="262" y="175"/>
                  </a:lnTo>
                  <a:lnTo>
                    <a:pt x="257" y="177"/>
                  </a:lnTo>
                  <a:lnTo>
                    <a:pt x="251" y="179"/>
                  </a:lnTo>
                  <a:lnTo>
                    <a:pt x="249" y="180"/>
                  </a:lnTo>
                  <a:lnTo>
                    <a:pt x="243" y="183"/>
                  </a:lnTo>
                  <a:lnTo>
                    <a:pt x="233" y="187"/>
                  </a:lnTo>
                  <a:lnTo>
                    <a:pt x="219" y="193"/>
                  </a:lnTo>
                  <a:lnTo>
                    <a:pt x="201" y="198"/>
                  </a:lnTo>
                  <a:lnTo>
                    <a:pt x="180" y="204"/>
                  </a:lnTo>
                  <a:lnTo>
                    <a:pt x="152" y="210"/>
                  </a:lnTo>
                  <a:lnTo>
                    <a:pt x="120" y="215"/>
                  </a:lnTo>
                  <a:lnTo>
                    <a:pt x="87" y="219"/>
                  </a:lnTo>
                  <a:lnTo>
                    <a:pt x="57" y="218"/>
                  </a:lnTo>
                  <a:lnTo>
                    <a:pt x="32" y="211"/>
                  </a:lnTo>
                  <a:lnTo>
                    <a:pt x="14" y="200"/>
                  </a:lnTo>
                  <a:lnTo>
                    <a:pt x="3" y="185"/>
                  </a:lnTo>
                  <a:lnTo>
                    <a:pt x="0" y="164"/>
                  </a:lnTo>
                  <a:lnTo>
                    <a:pt x="8" y="139"/>
                  </a:lnTo>
                  <a:lnTo>
                    <a:pt x="27" y="108"/>
                  </a:lnTo>
                  <a:lnTo>
                    <a:pt x="39" y="92"/>
                  </a:lnTo>
                  <a:lnTo>
                    <a:pt x="53" y="77"/>
                  </a:lnTo>
                  <a:lnTo>
                    <a:pt x="68" y="65"/>
                  </a:lnTo>
                  <a:lnTo>
                    <a:pt x="83" y="53"/>
                  </a:lnTo>
                  <a:lnTo>
                    <a:pt x="100" y="43"/>
                  </a:lnTo>
                  <a:lnTo>
                    <a:pt x="117" y="34"/>
                  </a:lnTo>
                  <a:lnTo>
                    <a:pt x="134" y="26"/>
                  </a:lnTo>
                  <a:lnTo>
                    <a:pt x="153" y="19"/>
                  </a:lnTo>
                  <a:lnTo>
                    <a:pt x="172" y="13"/>
                  </a:lnTo>
                  <a:lnTo>
                    <a:pt x="191" y="9"/>
                  </a:lnTo>
                  <a:lnTo>
                    <a:pt x="210" y="5"/>
                  </a:lnTo>
                  <a:lnTo>
                    <a:pt x="230" y="2"/>
                  </a:lnTo>
                  <a:lnTo>
                    <a:pt x="250" y="1"/>
                  </a:lnTo>
                  <a:lnTo>
                    <a:pt x="270" y="0"/>
                  </a:lnTo>
                  <a:lnTo>
                    <a:pt x="290" y="0"/>
                  </a:lnTo>
                  <a:lnTo>
                    <a:pt x="310" y="0"/>
                  </a:lnTo>
                  <a:lnTo>
                    <a:pt x="329" y="1"/>
                  </a:lnTo>
                  <a:lnTo>
                    <a:pt x="347" y="2"/>
                  </a:lnTo>
                  <a:lnTo>
                    <a:pt x="364" y="3"/>
                  </a:lnTo>
                  <a:lnTo>
                    <a:pt x="382" y="4"/>
                  </a:lnTo>
                  <a:lnTo>
                    <a:pt x="398" y="6"/>
                  </a:lnTo>
                  <a:lnTo>
                    <a:pt x="412" y="8"/>
                  </a:lnTo>
                  <a:lnTo>
                    <a:pt x="427" y="10"/>
                  </a:lnTo>
                  <a:lnTo>
                    <a:pt x="442" y="12"/>
                  </a:lnTo>
                  <a:lnTo>
                    <a:pt x="456" y="16"/>
                  </a:lnTo>
                  <a:lnTo>
                    <a:pt x="468" y="18"/>
                  </a:lnTo>
                  <a:lnTo>
                    <a:pt x="481" y="21"/>
                  </a:lnTo>
                  <a:lnTo>
                    <a:pt x="493" y="25"/>
                  </a:lnTo>
                  <a:lnTo>
                    <a:pt x="506" y="29"/>
                  </a:lnTo>
                  <a:lnTo>
                    <a:pt x="517" y="34"/>
                  </a:lnTo>
                  <a:lnTo>
                    <a:pt x="529" y="38"/>
                  </a:lnTo>
                  <a:lnTo>
                    <a:pt x="540" y="44"/>
                  </a:lnTo>
                  <a:lnTo>
                    <a:pt x="564" y="58"/>
                  </a:lnTo>
                  <a:lnTo>
                    <a:pt x="589" y="77"/>
                  </a:lnTo>
                  <a:lnTo>
                    <a:pt x="614" y="102"/>
                  </a:lnTo>
                  <a:lnTo>
                    <a:pt x="637" y="133"/>
                  </a:lnTo>
                  <a:lnTo>
                    <a:pt x="655" y="170"/>
                  </a:lnTo>
                  <a:lnTo>
                    <a:pt x="669" y="212"/>
                  </a:lnTo>
                  <a:lnTo>
                    <a:pt x="675" y="258"/>
                  </a:lnTo>
                  <a:lnTo>
                    <a:pt x="670" y="309"/>
                  </a:lnTo>
                  <a:lnTo>
                    <a:pt x="660" y="359"/>
                  </a:lnTo>
                  <a:lnTo>
                    <a:pt x="647" y="400"/>
                  </a:lnTo>
                  <a:lnTo>
                    <a:pt x="634" y="434"/>
                  </a:lnTo>
                  <a:lnTo>
                    <a:pt x="619" y="458"/>
                  </a:lnTo>
                  <a:lnTo>
                    <a:pt x="604" y="474"/>
                  </a:lnTo>
                  <a:lnTo>
                    <a:pt x="588" y="480"/>
                  </a:lnTo>
                  <a:lnTo>
                    <a:pt x="573" y="476"/>
                  </a:lnTo>
                  <a:lnTo>
                    <a:pt x="560" y="461"/>
                  </a:lnTo>
                  <a:close/>
                </a:path>
              </a:pathLst>
            </a:custGeom>
            <a:solidFill>
              <a:srgbClr val="E2D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155"/>
            <p:cNvSpPr>
              <a:spLocks/>
            </p:cNvSpPr>
            <p:nvPr/>
          </p:nvSpPr>
          <p:spPr bwMode="auto">
            <a:xfrm>
              <a:off x="4246" y="1349"/>
              <a:ext cx="662" cy="463"/>
            </a:xfrm>
            <a:custGeom>
              <a:avLst/>
              <a:gdLst>
                <a:gd name="T0" fmla="*/ 537 w 662"/>
                <a:gd name="T1" fmla="*/ 427 h 463"/>
                <a:gd name="T2" fmla="*/ 502 w 662"/>
                <a:gd name="T3" fmla="*/ 396 h 463"/>
                <a:gd name="T4" fmla="*/ 465 w 662"/>
                <a:gd name="T5" fmla="*/ 365 h 463"/>
                <a:gd name="T6" fmla="*/ 428 w 662"/>
                <a:gd name="T7" fmla="*/ 325 h 463"/>
                <a:gd name="T8" fmla="*/ 410 w 662"/>
                <a:gd name="T9" fmla="*/ 299 h 463"/>
                <a:gd name="T10" fmla="*/ 406 w 662"/>
                <a:gd name="T11" fmla="*/ 294 h 463"/>
                <a:gd name="T12" fmla="*/ 391 w 662"/>
                <a:gd name="T13" fmla="*/ 267 h 463"/>
                <a:gd name="T14" fmla="*/ 362 w 662"/>
                <a:gd name="T15" fmla="*/ 218 h 463"/>
                <a:gd name="T16" fmla="*/ 331 w 662"/>
                <a:gd name="T17" fmla="*/ 182 h 463"/>
                <a:gd name="T18" fmla="*/ 291 w 662"/>
                <a:gd name="T19" fmla="*/ 164 h 463"/>
                <a:gd name="T20" fmla="*/ 263 w 662"/>
                <a:gd name="T21" fmla="*/ 167 h 463"/>
                <a:gd name="T22" fmla="*/ 252 w 662"/>
                <a:gd name="T23" fmla="*/ 169 h 463"/>
                <a:gd name="T24" fmla="*/ 244 w 662"/>
                <a:gd name="T25" fmla="*/ 172 h 463"/>
                <a:gd name="T26" fmla="*/ 228 w 662"/>
                <a:gd name="T27" fmla="*/ 180 h 463"/>
                <a:gd name="T28" fmla="*/ 198 w 662"/>
                <a:gd name="T29" fmla="*/ 192 h 463"/>
                <a:gd name="T30" fmla="*/ 149 w 662"/>
                <a:gd name="T31" fmla="*/ 203 h 463"/>
                <a:gd name="T32" fmla="*/ 85 w 662"/>
                <a:gd name="T33" fmla="*/ 212 h 463"/>
                <a:gd name="T34" fmla="*/ 31 w 662"/>
                <a:gd name="T35" fmla="*/ 204 h 463"/>
                <a:gd name="T36" fmla="*/ 3 w 662"/>
                <a:gd name="T37" fmla="*/ 178 h 463"/>
                <a:gd name="T38" fmla="*/ 7 w 662"/>
                <a:gd name="T39" fmla="*/ 134 h 463"/>
                <a:gd name="T40" fmla="*/ 38 w 662"/>
                <a:gd name="T41" fmla="*/ 89 h 463"/>
                <a:gd name="T42" fmla="*/ 66 w 662"/>
                <a:gd name="T43" fmla="*/ 63 h 463"/>
                <a:gd name="T44" fmla="*/ 97 w 662"/>
                <a:gd name="T45" fmla="*/ 41 h 463"/>
                <a:gd name="T46" fmla="*/ 133 w 662"/>
                <a:gd name="T47" fmla="*/ 25 h 463"/>
                <a:gd name="T48" fmla="*/ 169 w 662"/>
                <a:gd name="T49" fmla="*/ 13 h 463"/>
                <a:gd name="T50" fmla="*/ 207 w 662"/>
                <a:gd name="T51" fmla="*/ 5 h 463"/>
                <a:gd name="T52" fmla="*/ 246 w 662"/>
                <a:gd name="T53" fmla="*/ 1 h 463"/>
                <a:gd name="T54" fmla="*/ 286 w 662"/>
                <a:gd name="T55" fmla="*/ 0 h 463"/>
                <a:gd name="T56" fmla="*/ 323 w 662"/>
                <a:gd name="T57" fmla="*/ 1 h 463"/>
                <a:gd name="T58" fmla="*/ 359 w 662"/>
                <a:gd name="T59" fmla="*/ 3 h 463"/>
                <a:gd name="T60" fmla="*/ 391 w 662"/>
                <a:gd name="T61" fmla="*/ 7 h 463"/>
                <a:gd name="T62" fmla="*/ 420 w 662"/>
                <a:gd name="T63" fmla="*/ 10 h 463"/>
                <a:gd name="T64" fmla="*/ 448 w 662"/>
                <a:gd name="T65" fmla="*/ 15 h 463"/>
                <a:gd name="T66" fmla="*/ 473 w 662"/>
                <a:gd name="T67" fmla="*/ 22 h 463"/>
                <a:gd name="T68" fmla="*/ 497 w 662"/>
                <a:gd name="T69" fmla="*/ 30 h 463"/>
                <a:gd name="T70" fmla="*/ 518 w 662"/>
                <a:gd name="T71" fmla="*/ 38 h 463"/>
                <a:gd name="T72" fmla="*/ 554 w 662"/>
                <a:gd name="T73" fmla="*/ 57 h 463"/>
                <a:gd name="T74" fmla="*/ 603 w 662"/>
                <a:gd name="T75" fmla="*/ 100 h 463"/>
                <a:gd name="T76" fmla="*/ 644 w 662"/>
                <a:gd name="T77" fmla="*/ 164 h 463"/>
                <a:gd name="T78" fmla="*/ 662 w 662"/>
                <a:gd name="T79" fmla="*/ 250 h 463"/>
                <a:gd name="T80" fmla="*/ 647 w 662"/>
                <a:gd name="T81" fmla="*/ 347 h 463"/>
                <a:gd name="T82" fmla="*/ 622 w 662"/>
                <a:gd name="T83" fmla="*/ 419 h 463"/>
                <a:gd name="T84" fmla="*/ 592 w 662"/>
                <a:gd name="T85" fmla="*/ 458 h 463"/>
                <a:gd name="T86" fmla="*/ 564 w 662"/>
                <a:gd name="T87" fmla="*/ 460 h 46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62" h="463">
                  <a:moveTo>
                    <a:pt x="550" y="445"/>
                  </a:moveTo>
                  <a:lnTo>
                    <a:pt x="537" y="427"/>
                  </a:lnTo>
                  <a:lnTo>
                    <a:pt x="521" y="411"/>
                  </a:lnTo>
                  <a:lnTo>
                    <a:pt x="502" y="396"/>
                  </a:lnTo>
                  <a:lnTo>
                    <a:pt x="484" y="381"/>
                  </a:lnTo>
                  <a:lnTo>
                    <a:pt x="465" y="365"/>
                  </a:lnTo>
                  <a:lnTo>
                    <a:pt x="446" y="347"/>
                  </a:lnTo>
                  <a:lnTo>
                    <a:pt x="428" y="325"/>
                  </a:lnTo>
                  <a:lnTo>
                    <a:pt x="411" y="301"/>
                  </a:lnTo>
                  <a:lnTo>
                    <a:pt x="410" y="299"/>
                  </a:lnTo>
                  <a:lnTo>
                    <a:pt x="409" y="297"/>
                  </a:lnTo>
                  <a:lnTo>
                    <a:pt x="406" y="294"/>
                  </a:lnTo>
                  <a:lnTo>
                    <a:pt x="405" y="292"/>
                  </a:lnTo>
                  <a:lnTo>
                    <a:pt x="391" y="267"/>
                  </a:lnTo>
                  <a:lnTo>
                    <a:pt x="377" y="242"/>
                  </a:lnTo>
                  <a:lnTo>
                    <a:pt x="362" y="218"/>
                  </a:lnTo>
                  <a:lnTo>
                    <a:pt x="347" y="197"/>
                  </a:lnTo>
                  <a:lnTo>
                    <a:pt x="331" y="182"/>
                  </a:lnTo>
                  <a:lnTo>
                    <a:pt x="312" y="170"/>
                  </a:lnTo>
                  <a:lnTo>
                    <a:pt x="291" y="164"/>
                  </a:lnTo>
                  <a:lnTo>
                    <a:pt x="266" y="166"/>
                  </a:lnTo>
                  <a:lnTo>
                    <a:pt x="263" y="167"/>
                  </a:lnTo>
                  <a:lnTo>
                    <a:pt x="258" y="168"/>
                  </a:lnTo>
                  <a:lnTo>
                    <a:pt x="252" y="169"/>
                  </a:lnTo>
                  <a:lnTo>
                    <a:pt x="248" y="171"/>
                  </a:lnTo>
                  <a:lnTo>
                    <a:pt x="244" y="172"/>
                  </a:lnTo>
                  <a:lnTo>
                    <a:pt x="239" y="176"/>
                  </a:lnTo>
                  <a:lnTo>
                    <a:pt x="228" y="180"/>
                  </a:lnTo>
                  <a:lnTo>
                    <a:pt x="216" y="186"/>
                  </a:lnTo>
                  <a:lnTo>
                    <a:pt x="198" y="192"/>
                  </a:lnTo>
                  <a:lnTo>
                    <a:pt x="176" y="197"/>
                  </a:lnTo>
                  <a:lnTo>
                    <a:pt x="149" y="203"/>
                  </a:lnTo>
                  <a:lnTo>
                    <a:pt x="118" y="209"/>
                  </a:lnTo>
                  <a:lnTo>
                    <a:pt x="85" y="212"/>
                  </a:lnTo>
                  <a:lnTo>
                    <a:pt x="55" y="210"/>
                  </a:lnTo>
                  <a:lnTo>
                    <a:pt x="31" y="204"/>
                  </a:lnTo>
                  <a:lnTo>
                    <a:pt x="13" y="194"/>
                  </a:lnTo>
                  <a:lnTo>
                    <a:pt x="3" y="178"/>
                  </a:lnTo>
                  <a:lnTo>
                    <a:pt x="0" y="159"/>
                  </a:lnTo>
                  <a:lnTo>
                    <a:pt x="7" y="134"/>
                  </a:lnTo>
                  <a:lnTo>
                    <a:pt x="25" y="104"/>
                  </a:lnTo>
                  <a:lnTo>
                    <a:pt x="38" y="89"/>
                  </a:lnTo>
                  <a:lnTo>
                    <a:pt x="52" y="75"/>
                  </a:lnTo>
                  <a:lnTo>
                    <a:pt x="66" y="63"/>
                  </a:lnTo>
                  <a:lnTo>
                    <a:pt x="81" y="51"/>
                  </a:lnTo>
                  <a:lnTo>
                    <a:pt x="97" y="41"/>
                  </a:lnTo>
                  <a:lnTo>
                    <a:pt x="114" y="33"/>
                  </a:lnTo>
                  <a:lnTo>
                    <a:pt x="133" y="25"/>
                  </a:lnTo>
                  <a:lnTo>
                    <a:pt x="150" y="18"/>
                  </a:lnTo>
                  <a:lnTo>
                    <a:pt x="169" y="13"/>
                  </a:lnTo>
                  <a:lnTo>
                    <a:pt x="187" y="9"/>
                  </a:lnTo>
                  <a:lnTo>
                    <a:pt x="207" y="5"/>
                  </a:lnTo>
                  <a:lnTo>
                    <a:pt x="226" y="2"/>
                  </a:lnTo>
                  <a:lnTo>
                    <a:pt x="246" y="1"/>
                  </a:lnTo>
                  <a:lnTo>
                    <a:pt x="266" y="0"/>
                  </a:lnTo>
                  <a:lnTo>
                    <a:pt x="286" y="0"/>
                  </a:lnTo>
                  <a:lnTo>
                    <a:pt x="305" y="0"/>
                  </a:lnTo>
                  <a:lnTo>
                    <a:pt x="323" y="1"/>
                  </a:lnTo>
                  <a:lnTo>
                    <a:pt x="341" y="2"/>
                  </a:lnTo>
                  <a:lnTo>
                    <a:pt x="359" y="3"/>
                  </a:lnTo>
                  <a:lnTo>
                    <a:pt x="376" y="5"/>
                  </a:lnTo>
                  <a:lnTo>
                    <a:pt x="391" y="7"/>
                  </a:lnTo>
                  <a:lnTo>
                    <a:pt x="405" y="8"/>
                  </a:lnTo>
                  <a:lnTo>
                    <a:pt x="420" y="10"/>
                  </a:lnTo>
                  <a:lnTo>
                    <a:pt x="434" y="13"/>
                  </a:lnTo>
                  <a:lnTo>
                    <a:pt x="448" y="15"/>
                  </a:lnTo>
                  <a:lnTo>
                    <a:pt x="460" y="18"/>
                  </a:lnTo>
                  <a:lnTo>
                    <a:pt x="473" y="22"/>
                  </a:lnTo>
                  <a:lnTo>
                    <a:pt x="484" y="25"/>
                  </a:lnTo>
                  <a:lnTo>
                    <a:pt x="497" y="30"/>
                  </a:lnTo>
                  <a:lnTo>
                    <a:pt x="508" y="33"/>
                  </a:lnTo>
                  <a:lnTo>
                    <a:pt x="518" y="38"/>
                  </a:lnTo>
                  <a:lnTo>
                    <a:pt x="530" y="43"/>
                  </a:lnTo>
                  <a:lnTo>
                    <a:pt x="554" y="57"/>
                  </a:lnTo>
                  <a:lnTo>
                    <a:pt x="579" y="75"/>
                  </a:lnTo>
                  <a:lnTo>
                    <a:pt x="603" y="100"/>
                  </a:lnTo>
                  <a:lnTo>
                    <a:pt x="626" y="130"/>
                  </a:lnTo>
                  <a:lnTo>
                    <a:pt x="644" y="164"/>
                  </a:lnTo>
                  <a:lnTo>
                    <a:pt x="656" y="204"/>
                  </a:lnTo>
                  <a:lnTo>
                    <a:pt x="662" y="250"/>
                  </a:lnTo>
                  <a:lnTo>
                    <a:pt x="658" y="299"/>
                  </a:lnTo>
                  <a:lnTo>
                    <a:pt x="647" y="347"/>
                  </a:lnTo>
                  <a:lnTo>
                    <a:pt x="636" y="387"/>
                  </a:lnTo>
                  <a:lnTo>
                    <a:pt x="622" y="419"/>
                  </a:lnTo>
                  <a:lnTo>
                    <a:pt x="607" y="443"/>
                  </a:lnTo>
                  <a:lnTo>
                    <a:pt x="592" y="458"/>
                  </a:lnTo>
                  <a:lnTo>
                    <a:pt x="578" y="463"/>
                  </a:lnTo>
                  <a:lnTo>
                    <a:pt x="564" y="460"/>
                  </a:lnTo>
                  <a:lnTo>
                    <a:pt x="550" y="445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156"/>
            <p:cNvSpPr>
              <a:spLocks/>
            </p:cNvSpPr>
            <p:nvPr/>
          </p:nvSpPr>
          <p:spPr bwMode="auto">
            <a:xfrm>
              <a:off x="4253" y="1332"/>
              <a:ext cx="649" cy="445"/>
            </a:xfrm>
            <a:custGeom>
              <a:avLst/>
              <a:gdLst>
                <a:gd name="T0" fmla="*/ 526 w 649"/>
                <a:gd name="T1" fmla="*/ 410 h 445"/>
                <a:gd name="T2" fmla="*/ 494 w 649"/>
                <a:gd name="T3" fmla="*/ 379 h 445"/>
                <a:gd name="T4" fmla="*/ 458 w 649"/>
                <a:gd name="T5" fmla="*/ 348 h 445"/>
                <a:gd name="T6" fmla="*/ 421 w 649"/>
                <a:gd name="T7" fmla="*/ 309 h 445"/>
                <a:gd name="T8" fmla="*/ 403 w 649"/>
                <a:gd name="T9" fmla="*/ 283 h 445"/>
                <a:gd name="T10" fmla="*/ 401 w 649"/>
                <a:gd name="T11" fmla="*/ 279 h 445"/>
                <a:gd name="T12" fmla="*/ 385 w 649"/>
                <a:gd name="T13" fmla="*/ 252 h 445"/>
                <a:gd name="T14" fmla="*/ 356 w 649"/>
                <a:gd name="T15" fmla="*/ 205 h 445"/>
                <a:gd name="T16" fmla="*/ 325 w 649"/>
                <a:gd name="T17" fmla="*/ 171 h 445"/>
                <a:gd name="T18" fmla="*/ 285 w 649"/>
                <a:gd name="T19" fmla="*/ 155 h 445"/>
                <a:gd name="T20" fmla="*/ 257 w 649"/>
                <a:gd name="T21" fmla="*/ 158 h 445"/>
                <a:gd name="T22" fmla="*/ 250 w 649"/>
                <a:gd name="T23" fmla="*/ 161 h 445"/>
                <a:gd name="T24" fmla="*/ 242 w 649"/>
                <a:gd name="T25" fmla="*/ 164 h 445"/>
                <a:gd name="T26" fmla="*/ 225 w 649"/>
                <a:gd name="T27" fmla="*/ 172 h 445"/>
                <a:gd name="T28" fmla="*/ 193 w 649"/>
                <a:gd name="T29" fmla="*/ 183 h 445"/>
                <a:gd name="T30" fmla="*/ 146 w 649"/>
                <a:gd name="T31" fmla="*/ 195 h 445"/>
                <a:gd name="T32" fmla="*/ 83 w 649"/>
                <a:gd name="T33" fmla="*/ 203 h 445"/>
                <a:gd name="T34" fmla="*/ 31 w 649"/>
                <a:gd name="T35" fmla="*/ 195 h 445"/>
                <a:gd name="T36" fmla="*/ 2 w 649"/>
                <a:gd name="T37" fmla="*/ 171 h 445"/>
                <a:gd name="T38" fmla="*/ 7 w 649"/>
                <a:gd name="T39" fmla="*/ 127 h 445"/>
                <a:gd name="T40" fmla="*/ 38 w 649"/>
                <a:gd name="T41" fmla="*/ 84 h 445"/>
                <a:gd name="T42" fmla="*/ 65 w 649"/>
                <a:gd name="T43" fmla="*/ 59 h 445"/>
                <a:gd name="T44" fmla="*/ 96 w 649"/>
                <a:gd name="T45" fmla="*/ 40 h 445"/>
                <a:gd name="T46" fmla="*/ 130 w 649"/>
                <a:gd name="T47" fmla="*/ 24 h 445"/>
                <a:gd name="T48" fmla="*/ 166 w 649"/>
                <a:gd name="T49" fmla="*/ 12 h 445"/>
                <a:gd name="T50" fmla="*/ 203 w 649"/>
                <a:gd name="T51" fmla="*/ 4 h 445"/>
                <a:gd name="T52" fmla="*/ 242 w 649"/>
                <a:gd name="T53" fmla="*/ 0 h 445"/>
                <a:gd name="T54" fmla="*/ 280 w 649"/>
                <a:gd name="T55" fmla="*/ 0 h 445"/>
                <a:gd name="T56" fmla="*/ 317 w 649"/>
                <a:gd name="T57" fmla="*/ 1 h 445"/>
                <a:gd name="T58" fmla="*/ 352 w 649"/>
                <a:gd name="T59" fmla="*/ 3 h 445"/>
                <a:gd name="T60" fmla="*/ 384 w 649"/>
                <a:gd name="T61" fmla="*/ 5 h 445"/>
                <a:gd name="T62" fmla="*/ 412 w 649"/>
                <a:gd name="T63" fmla="*/ 9 h 445"/>
                <a:gd name="T64" fmla="*/ 438 w 649"/>
                <a:gd name="T65" fmla="*/ 14 h 445"/>
                <a:gd name="T66" fmla="*/ 463 w 649"/>
                <a:gd name="T67" fmla="*/ 19 h 445"/>
                <a:gd name="T68" fmla="*/ 487 w 649"/>
                <a:gd name="T69" fmla="*/ 27 h 445"/>
                <a:gd name="T70" fmla="*/ 509 w 649"/>
                <a:gd name="T71" fmla="*/ 35 h 445"/>
                <a:gd name="T72" fmla="*/ 543 w 649"/>
                <a:gd name="T73" fmla="*/ 52 h 445"/>
                <a:gd name="T74" fmla="*/ 592 w 649"/>
                <a:gd name="T75" fmla="*/ 94 h 445"/>
                <a:gd name="T76" fmla="*/ 632 w 649"/>
                <a:gd name="T77" fmla="*/ 157 h 445"/>
                <a:gd name="T78" fmla="*/ 649 w 649"/>
                <a:gd name="T79" fmla="*/ 238 h 445"/>
                <a:gd name="T80" fmla="*/ 636 w 649"/>
                <a:gd name="T81" fmla="*/ 332 h 445"/>
                <a:gd name="T82" fmla="*/ 611 w 649"/>
                <a:gd name="T83" fmla="*/ 402 h 445"/>
                <a:gd name="T84" fmla="*/ 582 w 649"/>
                <a:gd name="T85" fmla="*/ 440 h 445"/>
                <a:gd name="T86" fmla="*/ 554 w 649"/>
                <a:gd name="T87" fmla="*/ 441 h 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49" h="445">
                  <a:moveTo>
                    <a:pt x="540" y="428"/>
                  </a:moveTo>
                  <a:lnTo>
                    <a:pt x="526" y="410"/>
                  </a:lnTo>
                  <a:lnTo>
                    <a:pt x="511" y="394"/>
                  </a:lnTo>
                  <a:lnTo>
                    <a:pt x="494" y="379"/>
                  </a:lnTo>
                  <a:lnTo>
                    <a:pt x="476" y="364"/>
                  </a:lnTo>
                  <a:lnTo>
                    <a:pt x="458" y="348"/>
                  </a:lnTo>
                  <a:lnTo>
                    <a:pt x="439" y="329"/>
                  </a:lnTo>
                  <a:lnTo>
                    <a:pt x="421" y="309"/>
                  </a:lnTo>
                  <a:lnTo>
                    <a:pt x="404" y="285"/>
                  </a:lnTo>
                  <a:lnTo>
                    <a:pt x="403" y="283"/>
                  </a:lnTo>
                  <a:lnTo>
                    <a:pt x="402" y="280"/>
                  </a:lnTo>
                  <a:lnTo>
                    <a:pt x="401" y="279"/>
                  </a:lnTo>
                  <a:lnTo>
                    <a:pt x="399" y="277"/>
                  </a:lnTo>
                  <a:lnTo>
                    <a:pt x="385" y="252"/>
                  </a:lnTo>
                  <a:lnTo>
                    <a:pt x="371" y="228"/>
                  </a:lnTo>
                  <a:lnTo>
                    <a:pt x="356" y="205"/>
                  </a:lnTo>
                  <a:lnTo>
                    <a:pt x="341" y="186"/>
                  </a:lnTo>
                  <a:lnTo>
                    <a:pt x="325" y="171"/>
                  </a:lnTo>
                  <a:lnTo>
                    <a:pt x="306" y="161"/>
                  </a:lnTo>
                  <a:lnTo>
                    <a:pt x="285" y="155"/>
                  </a:lnTo>
                  <a:lnTo>
                    <a:pt x="260" y="157"/>
                  </a:lnTo>
                  <a:lnTo>
                    <a:pt x="257" y="158"/>
                  </a:lnTo>
                  <a:lnTo>
                    <a:pt x="253" y="159"/>
                  </a:lnTo>
                  <a:lnTo>
                    <a:pt x="250" y="161"/>
                  </a:lnTo>
                  <a:lnTo>
                    <a:pt x="245" y="162"/>
                  </a:lnTo>
                  <a:lnTo>
                    <a:pt x="242" y="164"/>
                  </a:lnTo>
                  <a:lnTo>
                    <a:pt x="235" y="167"/>
                  </a:lnTo>
                  <a:lnTo>
                    <a:pt x="225" y="172"/>
                  </a:lnTo>
                  <a:lnTo>
                    <a:pt x="211" y="177"/>
                  </a:lnTo>
                  <a:lnTo>
                    <a:pt x="193" y="183"/>
                  </a:lnTo>
                  <a:lnTo>
                    <a:pt x="171" y="189"/>
                  </a:lnTo>
                  <a:lnTo>
                    <a:pt x="146" y="195"/>
                  </a:lnTo>
                  <a:lnTo>
                    <a:pt x="115" y="199"/>
                  </a:lnTo>
                  <a:lnTo>
                    <a:pt x="83" y="203"/>
                  </a:lnTo>
                  <a:lnTo>
                    <a:pt x="55" y="200"/>
                  </a:lnTo>
                  <a:lnTo>
                    <a:pt x="31" y="195"/>
                  </a:lnTo>
                  <a:lnTo>
                    <a:pt x="13" y="185"/>
                  </a:lnTo>
                  <a:lnTo>
                    <a:pt x="2" y="171"/>
                  </a:lnTo>
                  <a:lnTo>
                    <a:pt x="0" y="151"/>
                  </a:lnTo>
                  <a:lnTo>
                    <a:pt x="7" y="127"/>
                  </a:lnTo>
                  <a:lnTo>
                    <a:pt x="25" y="99"/>
                  </a:lnTo>
                  <a:lnTo>
                    <a:pt x="38" y="84"/>
                  </a:lnTo>
                  <a:lnTo>
                    <a:pt x="50" y="72"/>
                  </a:lnTo>
                  <a:lnTo>
                    <a:pt x="65" y="59"/>
                  </a:lnTo>
                  <a:lnTo>
                    <a:pt x="80" y="49"/>
                  </a:lnTo>
                  <a:lnTo>
                    <a:pt x="96" y="40"/>
                  </a:lnTo>
                  <a:lnTo>
                    <a:pt x="113" y="30"/>
                  </a:lnTo>
                  <a:lnTo>
                    <a:pt x="130" y="24"/>
                  </a:lnTo>
                  <a:lnTo>
                    <a:pt x="147" y="17"/>
                  </a:lnTo>
                  <a:lnTo>
                    <a:pt x="166" y="12"/>
                  </a:lnTo>
                  <a:lnTo>
                    <a:pt x="184" y="8"/>
                  </a:lnTo>
                  <a:lnTo>
                    <a:pt x="203" y="4"/>
                  </a:lnTo>
                  <a:lnTo>
                    <a:pt x="223" y="2"/>
                  </a:lnTo>
                  <a:lnTo>
                    <a:pt x="242" y="0"/>
                  </a:lnTo>
                  <a:lnTo>
                    <a:pt x="260" y="0"/>
                  </a:lnTo>
                  <a:lnTo>
                    <a:pt x="280" y="0"/>
                  </a:lnTo>
                  <a:lnTo>
                    <a:pt x="299" y="0"/>
                  </a:lnTo>
                  <a:lnTo>
                    <a:pt x="317" y="1"/>
                  </a:lnTo>
                  <a:lnTo>
                    <a:pt x="336" y="2"/>
                  </a:lnTo>
                  <a:lnTo>
                    <a:pt x="352" y="3"/>
                  </a:lnTo>
                  <a:lnTo>
                    <a:pt x="368" y="4"/>
                  </a:lnTo>
                  <a:lnTo>
                    <a:pt x="384" y="5"/>
                  </a:lnTo>
                  <a:lnTo>
                    <a:pt x="398" y="8"/>
                  </a:lnTo>
                  <a:lnTo>
                    <a:pt x="412" y="9"/>
                  </a:lnTo>
                  <a:lnTo>
                    <a:pt x="426" y="11"/>
                  </a:lnTo>
                  <a:lnTo>
                    <a:pt x="438" y="14"/>
                  </a:lnTo>
                  <a:lnTo>
                    <a:pt x="451" y="17"/>
                  </a:lnTo>
                  <a:lnTo>
                    <a:pt x="463" y="19"/>
                  </a:lnTo>
                  <a:lnTo>
                    <a:pt x="476" y="22"/>
                  </a:lnTo>
                  <a:lnTo>
                    <a:pt x="487" y="27"/>
                  </a:lnTo>
                  <a:lnTo>
                    <a:pt x="499" y="30"/>
                  </a:lnTo>
                  <a:lnTo>
                    <a:pt x="509" y="35"/>
                  </a:lnTo>
                  <a:lnTo>
                    <a:pt x="520" y="40"/>
                  </a:lnTo>
                  <a:lnTo>
                    <a:pt x="543" y="52"/>
                  </a:lnTo>
                  <a:lnTo>
                    <a:pt x="568" y="72"/>
                  </a:lnTo>
                  <a:lnTo>
                    <a:pt x="592" y="94"/>
                  </a:lnTo>
                  <a:lnTo>
                    <a:pt x="614" y="123"/>
                  </a:lnTo>
                  <a:lnTo>
                    <a:pt x="632" y="157"/>
                  </a:lnTo>
                  <a:lnTo>
                    <a:pt x="645" y="196"/>
                  </a:lnTo>
                  <a:lnTo>
                    <a:pt x="649" y="238"/>
                  </a:lnTo>
                  <a:lnTo>
                    <a:pt x="646" y="286"/>
                  </a:lnTo>
                  <a:lnTo>
                    <a:pt x="636" y="332"/>
                  </a:lnTo>
                  <a:lnTo>
                    <a:pt x="624" y="371"/>
                  </a:lnTo>
                  <a:lnTo>
                    <a:pt x="611" y="402"/>
                  </a:lnTo>
                  <a:lnTo>
                    <a:pt x="597" y="425"/>
                  </a:lnTo>
                  <a:lnTo>
                    <a:pt x="582" y="440"/>
                  </a:lnTo>
                  <a:lnTo>
                    <a:pt x="567" y="445"/>
                  </a:lnTo>
                  <a:lnTo>
                    <a:pt x="554" y="441"/>
                  </a:lnTo>
                  <a:lnTo>
                    <a:pt x="540" y="428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157"/>
            <p:cNvSpPr>
              <a:spLocks/>
            </p:cNvSpPr>
            <p:nvPr/>
          </p:nvSpPr>
          <p:spPr bwMode="auto">
            <a:xfrm>
              <a:off x="4238" y="1357"/>
              <a:ext cx="637" cy="428"/>
            </a:xfrm>
            <a:custGeom>
              <a:avLst/>
              <a:gdLst>
                <a:gd name="T0" fmla="*/ 517 w 637"/>
                <a:gd name="T1" fmla="*/ 394 h 428"/>
                <a:gd name="T2" fmla="*/ 485 w 637"/>
                <a:gd name="T3" fmla="*/ 364 h 428"/>
                <a:gd name="T4" fmla="*/ 450 w 637"/>
                <a:gd name="T5" fmla="*/ 332 h 428"/>
                <a:gd name="T6" fmla="*/ 414 w 637"/>
                <a:gd name="T7" fmla="*/ 294 h 428"/>
                <a:gd name="T8" fmla="*/ 397 w 637"/>
                <a:gd name="T9" fmla="*/ 268 h 428"/>
                <a:gd name="T10" fmla="*/ 394 w 637"/>
                <a:gd name="T11" fmla="*/ 265 h 428"/>
                <a:gd name="T12" fmla="*/ 379 w 637"/>
                <a:gd name="T13" fmla="*/ 239 h 428"/>
                <a:gd name="T14" fmla="*/ 350 w 637"/>
                <a:gd name="T15" fmla="*/ 194 h 428"/>
                <a:gd name="T16" fmla="*/ 319 w 637"/>
                <a:gd name="T17" fmla="*/ 162 h 428"/>
                <a:gd name="T18" fmla="*/ 280 w 637"/>
                <a:gd name="T19" fmla="*/ 147 h 428"/>
                <a:gd name="T20" fmla="*/ 252 w 637"/>
                <a:gd name="T21" fmla="*/ 151 h 428"/>
                <a:gd name="T22" fmla="*/ 245 w 637"/>
                <a:gd name="T23" fmla="*/ 153 h 428"/>
                <a:gd name="T24" fmla="*/ 238 w 637"/>
                <a:gd name="T25" fmla="*/ 156 h 428"/>
                <a:gd name="T26" fmla="*/ 220 w 637"/>
                <a:gd name="T27" fmla="*/ 164 h 428"/>
                <a:gd name="T28" fmla="*/ 189 w 637"/>
                <a:gd name="T29" fmla="*/ 176 h 428"/>
                <a:gd name="T30" fmla="*/ 143 w 637"/>
                <a:gd name="T31" fmla="*/ 188 h 428"/>
                <a:gd name="T32" fmla="*/ 82 w 637"/>
                <a:gd name="T33" fmla="*/ 195 h 428"/>
                <a:gd name="T34" fmla="*/ 31 w 637"/>
                <a:gd name="T35" fmla="*/ 188 h 428"/>
                <a:gd name="T36" fmla="*/ 2 w 637"/>
                <a:gd name="T37" fmla="*/ 164 h 428"/>
                <a:gd name="T38" fmla="*/ 8 w 637"/>
                <a:gd name="T39" fmla="*/ 123 h 428"/>
                <a:gd name="T40" fmla="*/ 36 w 637"/>
                <a:gd name="T41" fmla="*/ 82 h 428"/>
                <a:gd name="T42" fmla="*/ 64 w 637"/>
                <a:gd name="T43" fmla="*/ 57 h 428"/>
                <a:gd name="T44" fmla="*/ 94 w 637"/>
                <a:gd name="T45" fmla="*/ 38 h 428"/>
                <a:gd name="T46" fmla="*/ 127 w 637"/>
                <a:gd name="T47" fmla="*/ 23 h 428"/>
                <a:gd name="T48" fmla="*/ 162 w 637"/>
                <a:gd name="T49" fmla="*/ 11 h 428"/>
                <a:gd name="T50" fmla="*/ 200 w 637"/>
                <a:gd name="T51" fmla="*/ 5 h 428"/>
                <a:gd name="T52" fmla="*/ 237 w 637"/>
                <a:gd name="T53" fmla="*/ 0 h 428"/>
                <a:gd name="T54" fmla="*/ 275 w 637"/>
                <a:gd name="T55" fmla="*/ 0 h 428"/>
                <a:gd name="T56" fmla="*/ 311 w 637"/>
                <a:gd name="T57" fmla="*/ 1 h 428"/>
                <a:gd name="T58" fmla="*/ 346 w 637"/>
                <a:gd name="T59" fmla="*/ 3 h 428"/>
                <a:gd name="T60" fmla="*/ 377 w 637"/>
                <a:gd name="T61" fmla="*/ 6 h 428"/>
                <a:gd name="T62" fmla="*/ 405 w 637"/>
                <a:gd name="T63" fmla="*/ 9 h 428"/>
                <a:gd name="T64" fmla="*/ 431 w 637"/>
                <a:gd name="T65" fmla="*/ 14 h 428"/>
                <a:gd name="T66" fmla="*/ 455 w 637"/>
                <a:gd name="T67" fmla="*/ 19 h 428"/>
                <a:gd name="T68" fmla="*/ 478 w 637"/>
                <a:gd name="T69" fmla="*/ 26 h 428"/>
                <a:gd name="T70" fmla="*/ 501 w 637"/>
                <a:gd name="T71" fmla="*/ 34 h 428"/>
                <a:gd name="T72" fmla="*/ 534 w 637"/>
                <a:gd name="T73" fmla="*/ 51 h 428"/>
                <a:gd name="T74" fmla="*/ 581 w 637"/>
                <a:gd name="T75" fmla="*/ 91 h 428"/>
                <a:gd name="T76" fmla="*/ 620 w 637"/>
                <a:gd name="T77" fmla="*/ 152 h 428"/>
                <a:gd name="T78" fmla="*/ 637 w 637"/>
                <a:gd name="T79" fmla="*/ 231 h 428"/>
                <a:gd name="T80" fmla="*/ 624 w 637"/>
                <a:gd name="T81" fmla="*/ 321 h 428"/>
                <a:gd name="T82" fmla="*/ 599 w 637"/>
                <a:gd name="T83" fmla="*/ 387 h 428"/>
                <a:gd name="T84" fmla="*/ 570 w 637"/>
                <a:gd name="T85" fmla="*/ 423 h 428"/>
                <a:gd name="T86" fmla="*/ 542 w 637"/>
                <a:gd name="T87" fmla="*/ 425 h 4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37" h="428">
                  <a:moveTo>
                    <a:pt x="529" y="411"/>
                  </a:moveTo>
                  <a:lnTo>
                    <a:pt x="517" y="394"/>
                  </a:lnTo>
                  <a:lnTo>
                    <a:pt x="501" y="379"/>
                  </a:lnTo>
                  <a:lnTo>
                    <a:pt x="485" y="364"/>
                  </a:lnTo>
                  <a:lnTo>
                    <a:pt x="468" y="348"/>
                  </a:lnTo>
                  <a:lnTo>
                    <a:pt x="450" y="332"/>
                  </a:lnTo>
                  <a:lnTo>
                    <a:pt x="432" y="314"/>
                  </a:lnTo>
                  <a:lnTo>
                    <a:pt x="414" y="294"/>
                  </a:lnTo>
                  <a:lnTo>
                    <a:pt x="398" y="271"/>
                  </a:lnTo>
                  <a:lnTo>
                    <a:pt x="397" y="268"/>
                  </a:lnTo>
                  <a:lnTo>
                    <a:pt x="396" y="267"/>
                  </a:lnTo>
                  <a:lnTo>
                    <a:pt x="394" y="265"/>
                  </a:lnTo>
                  <a:lnTo>
                    <a:pt x="392" y="263"/>
                  </a:lnTo>
                  <a:lnTo>
                    <a:pt x="379" y="239"/>
                  </a:lnTo>
                  <a:lnTo>
                    <a:pt x="365" y="216"/>
                  </a:lnTo>
                  <a:lnTo>
                    <a:pt x="350" y="194"/>
                  </a:lnTo>
                  <a:lnTo>
                    <a:pt x="335" y="176"/>
                  </a:lnTo>
                  <a:lnTo>
                    <a:pt x="319" y="162"/>
                  </a:lnTo>
                  <a:lnTo>
                    <a:pt x="301" y="152"/>
                  </a:lnTo>
                  <a:lnTo>
                    <a:pt x="280" y="147"/>
                  </a:lnTo>
                  <a:lnTo>
                    <a:pt x="254" y="150"/>
                  </a:lnTo>
                  <a:lnTo>
                    <a:pt x="252" y="151"/>
                  </a:lnTo>
                  <a:lnTo>
                    <a:pt x="249" y="152"/>
                  </a:lnTo>
                  <a:lnTo>
                    <a:pt x="245" y="153"/>
                  </a:lnTo>
                  <a:lnTo>
                    <a:pt x="242" y="154"/>
                  </a:lnTo>
                  <a:lnTo>
                    <a:pt x="238" y="156"/>
                  </a:lnTo>
                  <a:lnTo>
                    <a:pt x="232" y="160"/>
                  </a:lnTo>
                  <a:lnTo>
                    <a:pt x="220" y="164"/>
                  </a:lnTo>
                  <a:lnTo>
                    <a:pt x="206" y="170"/>
                  </a:lnTo>
                  <a:lnTo>
                    <a:pt x="189" y="176"/>
                  </a:lnTo>
                  <a:lnTo>
                    <a:pt x="168" y="182"/>
                  </a:lnTo>
                  <a:lnTo>
                    <a:pt x="143" y="188"/>
                  </a:lnTo>
                  <a:lnTo>
                    <a:pt x="114" y="193"/>
                  </a:lnTo>
                  <a:lnTo>
                    <a:pt x="82" y="195"/>
                  </a:lnTo>
                  <a:lnTo>
                    <a:pt x="54" y="194"/>
                  </a:lnTo>
                  <a:lnTo>
                    <a:pt x="31" y="188"/>
                  </a:lnTo>
                  <a:lnTo>
                    <a:pt x="14" y="178"/>
                  </a:lnTo>
                  <a:lnTo>
                    <a:pt x="2" y="164"/>
                  </a:lnTo>
                  <a:lnTo>
                    <a:pt x="0" y="146"/>
                  </a:lnTo>
                  <a:lnTo>
                    <a:pt x="8" y="123"/>
                  </a:lnTo>
                  <a:lnTo>
                    <a:pt x="25" y="96"/>
                  </a:lnTo>
                  <a:lnTo>
                    <a:pt x="36" y="82"/>
                  </a:lnTo>
                  <a:lnTo>
                    <a:pt x="50" y="69"/>
                  </a:lnTo>
                  <a:lnTo>
                    <a:pt x="64" y="57"/>
                  </a:lnTo>
                  <a:lnTo>
                    <a:pt x="79" y="47"/>
                  </a:lnTo>
                  <a:lnTo>
                    <a:pt x="94" y="38"/>
                  </a:lnTo>
                  <a:lnTo>
                    <a:pt x="111" y="30"/>
                  </a:lnTo>
                  <a:lnTo>
                    <a:pt x="127" y="23"/>
                  </a:lnTo>
                  <a:lnTo>
                    <a:pt x="145" y="17"/>
                  </a:lnTo>
                  <a:lnTo>
                    <a:pt x="162" y="11"/>
                  </a:lnTo>
                  <a:lnTo>
                    <a:pt x="180" y="8"/>
                  </a:lnTo>
                  <a:lnTo>
                    <a:pt x="200" y="5"/>
                  </a:lnTo>
                  <a:lnTo>
                    <a:pt x="218" y="2"/>
                  </a:lnTo>
                  <a:lnTo>
                    <a:pt x="237" y="0"/>
                  </a:lnTo>
                  <a:lnTo>
                    <a:pt x="256" y="0"/>
                  </a:lnTo>
                  <a:lnTo>
                    <a:pt x="275" y="0"/>
                  </a:lnTo>
                  <a:lnTo>
                    <a:pt x="293" y="0"/>
                  </a:lnTo>
                  <a:lnTo>
                    <a:pt x="311" y="1"/>
                  </a:lnTo>
                  <a:lnTo>
                    <a:pt x="329" y="2"/>
                  </a:lnTo>
                  <a:lnTo>
                    <a:pt x="346" y="3"/>
                  </a:lnTo>
                  <a:lnTo>
                    <a:pt x="362" y="5"/>
                  </a:lnTo>
                  <a:lnTo>
                    <a:pt x="377" y="6"/>
                  </a:lnTo>
                  <a:lnTo>
                    <a:pt x="390" y="7"/>
                  </a:lnTo>
                  <a:lnTo>
                    <a:pt x="405" y="9"/>
                  </a:lnTo>
                  <a:lnTo>
                    <a:pt x="418" y="11"/>
                  </a:lnTo>
                  <a:lnTo>
                    <a:pt x="431" y="14"/>
                  </a:lnTo>
                  <a:lnTo>
                    <a:pt x="444" y="16"/>
                  </a:lnTo>
                  <a:lnTo>
                    <a:pt x="455" y="19"/>
                  </a:lnTo>
                  <a:lnTo>
                    <a:pt x="467" y="23"/>
                  </a:lnTo>
                  <a:lnTo>
                    <a:pt x="478" y="26"/>
                  </a:lnTo>
                  <a:lnTo>
                    <a:pt x="489" y="30"/>
                  </a:lnTo>
                  <a:lnTo>
                    <a:pt x="501" y="34"/>
                  </a:lnTo>
                  <a:lnTo>
                    <a:pt x="511" y="39"/>
                  </a:lnTo>
                  <a:lnTo>
                    <a:pt x="534" y="51"/>
                  </a:lnTo>
                  <a:lnTo>
                    <a:pt x="557" y="69"/>
                  </a:lnTo>
                  <a:lnTo>
                    <a:pt x="581" y="91"/>
                  </a:lnTo>
                  <a:lnTo>
                    <a:pt x="602" y="120"/>
                  </a:lnTo>
                  <a:lnTo>
                    <a:pt x="620" y="152"/>
                  </a:lnTo>
                  <a:lnTo>
                    <a:pt x="632" y="188"/>
                  </a:lnTo>
                  <a:lnTo>
                    <a:pt x="637" y="231"/>
                  </a:lnTo>
                  <a:lnTo>
                    <a:pt x="633" y="276"/>
                  </a:lnTo>
                  <a:lnTo>
                    <a:pt x="624" y="321"/>
                  </a:lnTo>
                  <a:lnTo>
                    <a:pt x="612" y="357"/>
                  </a:lnTo>
                  <a:lnTo>
                    <a:pt x="599" y="387"/>
                  </a:lnTo>
                  <a:lnTo>
                    <a:pt x="585" y="410"/>
                  </a:lnTo>
                  <a:lnTo>
                    <a:pt x="570" y="423"/>
                  </a:lnTo>
                  <a:lnTo>
                    <a:pt x="557" y="428"/>
                  </a:lnTo>
                  <a:lnTo>
                    <a:pt x="542" y="425"/>
                  </a:lnTo>
                  <a:lnTo>
                    <a:pt x="529" y="411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158"/>
            <p:cNvSpPr>
              <a:spLocks/>
            </p:cNvSpPr>
            <p:nvPr/>
          </p:nvSpPr>
          <p:spPr bwMode="auto">
            <a:xfrm>
              <a:off x="4257" y="1372"/>
              <a:ext cx="624" cy="412"/>
            </a:xfrm>
            <a:custGeom>
              <a:avLst/>
              <a:gdLst>
                <a:gd name="T0" fmla="*/ 507 w 624"/>
                <a:gd name="T1" fmla="*/ 379 h 412"/>
                <a:gd name="T2" fmla="*/ 476 w 624"/>
                <a:gd name="T3" fmla="*/ 349 h 412"/>
                <a:gd name="T4" fmla="*/ 442 w 624"/>
                <a:gd name="T5" fmla="*/ 318 h 412"/>
                <a:gd name="T6" fmla="*/ 407 w 624"/>
                <a:gd name="T7" fmla="*/ 280 h 412"/>
                <a:gd name="T8" fmla="*/ 390 w 624"/>
                <a:gd name="T9" fmla="*/ 255 h 412"/>
                <a:gd name="T10" fmla="*/ 387 w 624"/>
                <a:gd name="T11" fmla="*/ 252 h 412"/>
                <a:gd name="T12" fmla="*/ 372 w 624"/>
                <a:gd name="T13" fmla="*/ 225 h 412"/>
                <a:gd name="T14" fmla="*/ 345 w 624"/>
                <a:gd name="T15" fmla="*/ 183 h 412"/>
                <a:gd name="T16" fmla="*/ 313 w 624"/>
                <a:gd name="T17" fmla="*/ 152 h 412"/>
                <a:gd name="T18" fmla="*/ 273 w 624"/>
                <a:gd name="T19" fmla="*/ 140 h 412"/>
                <a:gd name="T20" fmla="*/ 245 w 624"/>
                <a:gd name="T21" fmla="*/ 143 h 412"/>
                <a:gd name="T22" fmla="*/ 241 w 624"/>
                <a:gd name="T23" fmla="*/ 145 h 412"/>
                <a:gd name="T24" fmla="*/ 234 w 624"/>
                <a:gd name="T25" fmla="*/ 149 h 412"/>
                <a:gd name="T26" fmla="*/ 216 w 624"/>
                <a:gd name="T27" fmla="*/ 158 h 412"/>
                <a:gd name="T28" fmla="*/ 184 w 624"/>
                <a:gd name="T29" fmla="*/ 169 h 412"/>
                <a:gd name="T30" fmla="*/ 138 w 624"/>
                <a:gd name="T31" fmla="*/ 181 h 412"/>
                <a:gd name="T32" fmla="*/ 80 w 624"/>
                <a:gd name="T33" fmla="*/ 188 h 412"/>
                <a:gd name="T34" fmla="*/ 30 w 624"/>
                <a:gd name="T35" fmla="*/ 182 h 412"/>
                <a:gd name="T36" fmla="*/ 2 w 624"/>
                <a:gd name="T37" fmla="*/ 159 h 412"/>
                <a:gd name="T38" fmla="*/ 7 w 624"/>
                <a:gd name="T39" fmla="*/ 119 h 412"/>
                <a:gd name="T40" fmla="*/ 35 w 624"/>
                <a:gd name="T41" fmla="*/ 79 h 412"/>
                <a:gd name="T42" fmla="*/ 62 w 624"/>
                <a:gd name="T43" fmla="*/ 56 h 412"/>
                <a:gd name="T44" fmla="*/ 91 w 624"/>
                <a:gd name="T45" fmla="*/ 37 h 412"/>
                <a:gd name="T46" fmla="*/ 124 w 624"/>
                <a:gd name="T47" fmla="*/ 23 h 412"/>
                <a:gd name="T48" fmla="*/ 159 w 624"/>
                <a:gd name="T49" fmla="*/ 12 h 412"/>
                <a:gd name="T50" fmla="*/ 194 w 624"/>
                <a:gd name="T51" fmla="*/ 5 h 412"/>
                <a:gd name="T52" fmla="*/ 232 w 624"/>
                <a:gd name="T53" fmla="*/ 2 h 412"/>
                <a:gd name="T54" fmla="*/ 268 w 624"/>
                <a:gd name="T55" fmla="*/ 0 h 412"/>
                <a:gd name="T56" fmla="*/ 305 w 624"/>
                <a:gd name="T57" fmla="*/ 2 h 412"/>
                <a:gd name="T58" fmla="*/ 338 w 624"/>
                <a:gd name="T59" fmla="*/ 4 h 412"/>
                <a:gd name="T60" fmla="*/ 369 w 624"/>
                <a:gd name="T61" fmla="*/ 6 h 412"/>
                <a:gd name="T62" fmla="*/ 396 w 624"/>
                <a:gd name="T63" fmla="*/ 10 h 412"/>
                <a:gd name="T64" fmla="*/ 422 w 624"/>
                <a:gd name="T65" fmla="*/ 14 h 412"/>
                <a:gd name="T66" fmla="*/ 446 w 624"/>
                <a:gd name="T67" fmla="*/ 19 h 412"/>
                <a:gd name="T68" fmla="*/ 468 w 624"/>
                <a:gd name="T69" fmla="*/ 26 h 412"/>
                <a:gd name="T70" fmla="*/ 489 w 624"/>
                <a:gd name="T71" fmla="*/ 34 h 412"/>
                <a:gd name="T72" fmla="*/ 521 w 624"/>
                <a:gd name="T73" fmla="*/ 50 h 412"/>
                <a:gd name="T74" fmla="*/ 568 w 624"/>
                <a:gd name="T75" fmla="*/ 88 h 412"/>
                <a:gd name="T76" fmla="*/ 607 w 624"/>
                <a:gd name="T77" fmla="*/ 147 h 412"/>
                <a:gd name="T78" fmla="*/ 624 w 624"/>
                <a:gd name="T79" fmla="*/ 222 h 412"/>
                <a:gd name="T80" fmla="*/ 612 w 624"/>
                <a:gd name="T81" fmla="*/ 307 h 412"/>
                <a:gd name="T82" fmla="*/ 586 w 624"/>
                <a:gd name="T83" fmla="*/ 373 h 412"/>
                <a:gd name="T84" fmla="*/ 559 w 624"/>
                <a:gd name="T85" fmla="*/ 407 h 412"/>
                <a:gd name="T86" fmla="*/ 532 w 624"/>
                <a:gd name="T87" fmla="*/ 408 h 41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24" h="412">
                  <a:moveTo>
                    <a:pt x="519" y="395"/>
                  </a:moveTo>
                  <a:lnTo>
                    <a:pt x="507" y="379"/>
                  </a:lnTo>
                  <a:lnTo>
                    <a:pt x="492" y="363"/>
                  </a:lnTo>
                  <a:lnTo>
                    <a:pt x="476" y="349"/>
                  </a:lnTo>
                  <a:lnTo>
                    <a:pt x="459" y="334"/>
                  </a:lnTo>
                  <a:lnTo>
                    <a:pt x="442" y="318"/>
                  </a:lnTo>
                  <a:lnTo>
                    <a:pt x="424" y="299"/>
                  </a:lnTo>
                  <a:lnTo>
                    <a:pt x="407" y="280"/>
                  </a:lnTo>
                  <a:lnTo>
                    <a:pt x="391" y="257"/>
                  </a:lnTo>
                  <a:lnTo>
                    <a:pt x="390" y="255"/>
                  </a:lnTo>
                  <a:lnTo>
                    <a:pt x="389" y="253"/>
                  </a:lnTo>
                  <a:lnTo>
                    <a:pt x="387" y="252"/>
                  </a:lnTo>
                  <a:lnTo>
                    <a:pt x="386" y="249"/>
                  </a:lnTo>
                  <a:lnTo>
                    <a:pt x="372" y="225"/>
                  </a:lnTo>
                  <a:lnTo>
                    <a:pt x="358" y="204"/>
                  </a:lnTo>
                  <a:lnTo>
                    <a:pt x="345" y="183"/>
                  </a:lnTo>
                  <a:lnTo>
                    <a:pt x="330" y="166"/>
                  </a:lnTo>
                  <a:lnTo>
                    <a:pt x="313" y="152"/>
                  </a:lnTo>
                  <a:lnTo>
                    <a:pt x="294" y="143"/>
                  </a:lnTo>
                  <a:lnTo>
                    <a:pt x="273" y="140"/>
                  </a:lnTo>
                  <a:lnTo>
                    <a:pt x="248" y="143"/>
                  </a:lnTo>
                  <a:lnTo>
                    <a:pt x="245" y="143"/>
                  </a:lnTo>
                  <a:lnTo>
                    <a:pt x="243" y="144"/>
                  </a:lnTo>
                  <a:lnTo>
                    <a:pt x="241" y="145"/>
                  </a:lnTo>
                  <a:lnTo>
                    <a:pt x="238" y="147"/>
                  </a:lnTo>
                  <a:lnTo>
                    <a:pt x="234" y="149"/>
                  </a:lnTo>
                  <a:lnTo>
                    <a:pt x="226" y="153"/>
                  </a:lnTo>
                  <a:lnTo>
                    <a:pt x="216" y="158"/>
                  </a:lnTo>
                  <a:lnTo>
                    <a:pt x="201" y="164"/>
                  </a:lnTo>
                  <a:lnTo>
                    <a:pt x="184" y="169"/>
                  </a:lnTo>
                  <a:lnTo>
                    <a:pt x="163" y="175"/>
                  </a:lnTo>
                  <a:lnTo>
                    <a:pt x="138" y="181"/>
                  </a:lnTo>
                  <a:lnTo>
                    <a:pt x="111" y="185"/>
                  </a:lnTo>
                  <a:lnTo>
                    <a:pt x="80" y="188"/>
                  </a:lnTo>
                  <a:lnTo>
                    <a:pt x="52" y="186"/>
                  </a:lnTo>
                  <a:lnTo>
                    <a:pt x="30" y="182"/>
                  </a:lnTo>
                  <a:lnTo>
                    <a:pt x="12" y="172"/>
                  </a:lnTo>
                  <a:lnTo>
                    <a:pt x="2" y="159"/>
                  </a:lnTo>
                  <a:lnTo>
                    <a:pt x="0" y="141"/>
                  </a:lnTo>
                  <a:lnTo>
                    <a:pt x="7" y="119"/>
                  </a:lnTo>
                  <a:lnTo>
                    <a:pt x="24" y="93"/>
                  </a:lnTo>
                  <a:lnTo>
                    <a:pt x="35" y="79"/>
                  </a:lnTo>
                  <a:lnTo>
                    <a:pt x="48" y="67"/>
                  </a:lnTo>
                  <a:lnTo>
                    <a:pt x="62" y="56"/>
                  </a:lnTo>
                  <a:lnTo>
                    <a:pt x="76" y="46"/>
                  </a:lnTo>
                  <a:lnTo>
                    <a:pt x="91" y="37"/>
                  </a:lnTo>
                  <a:lnTo>
                    <a:pt x="107" y="30"/>
                  </a:lnTo>
                  <a:lnTo>
                    <a:pt x="124" y="23"/>
                  </a:lnTo>
                  <a:lnTo>
                    <a:pt x="141" y="18"/>
                  </a:lnTo>
                  <a:lnTo>
                    <a:pt x="159" y="12"/>
                  </a:lnTo>
                  <a:lnTo>
                    <a:pt x="177" y="8"/>
                  </a:lnTo>
                  <a:lnTo>
                    <a:pt x="194" y="5"/>
                  </a:lnTo>
                  <a:lnTo>
                    <a:pt x="213" y="3"/>
                  </a:lnTo>
                  <a:lnTo>
                    <a:pt x="232" y="2"/>
                  </a:lnTo>
                  <a:lnTo>
                    <a:pt x="250" y="0"/>
                  </a:lnTo>
                  <a:lnTo>
                    <a:pt x="268" y="0"/>
                  </a:lnTo>
                  <a:lnTo>
                    <a:pt x="286" y="0"/>
                  </a:lnTo>
                  <a:lnTo>
                    <a:pt x="305" y="2"/>
                  </a:lnTo>
                  <a:lnTo>
                    <a:pt x="322" y="3"/>
                  </a:lnTo>
                  <a:lnTo>
                    <a:pt x="338" y="4"/>
                  </a:lnTo>
                  <a:lnTo>
                    <a:pt x="354" y="5"/>
                  </a:lnTo>
                  <a:lnTo>
                    <a:pt x="369" y="6"/>
                  </a:lnTo>
                  <a:lnTo>
                    <a:pt x="382" y="7"/>
                  </a:lnTo>
                  <a:lnTo>
                    <a:pt x="396" y="10"/>
                  </a:lnTo>
                  <a:lnTo>
                    <a:pt x="410" y="12"/>
                  </a:lnTo>
                  <a:lnTo>
                    <a:pt x="422" y="14"/>
                  </a:lnTo>
                  <a:lnTo>
                    <a:pt x="434" y="16"/>
                  </a:lnTo>
                  <a:lnTo>
                    <a:pt x="446" y="19"/>
                  </a:lnTo>
                  <a:lnTo>
                    <a:pt x="458" y="22"/>
                  </a:lnTo>
                  <a:lnTo>
                    <a:pt x="468" y="26"/>
                  </a:lnTo>
                  <a:lnTo>
                    <a:pt x="479" y="29"/>
                  </a:lnTo>
                  <a:lnTo>
                    <a:pt x="489" y="34"/>
                  </a:lnTo>
                  <a:lnTo>
                    <a:pt x="500" y="38"/>
                  </a:lnTo>
                  <a:lnTo>
                    <a:pt x="521" y="50"/>
                  </a:lnTo>
                  <a:lnTo>
                    <a:pt x="545" y="67"/>
                  </a:lnTo>
                  <a:lnTo>
                    <a:pt x="568" y="88"/>
                  </a:lnTo>
                  <a:lnTo>
                    <a:pt x="590" y="116"/>
                  </a:lnTo>
                  <a:lnTo>
                    <a:pt x="607" y="147"/>
                  </a:lnTo>
                  <a:lnTo>
                    <a:pt x="620" y="182"/>
                  </a:lnTo>
                  <a:lnTo>
                    <a:pt x="624" y="222"/>
                  </a:lnTo>
                  <a:lnTo>
                    <a:pt x="621" y="265"/>
                  </a:lnTo>
                  <a:lnTo>
                    <a:pt x="612" y="307"/>
                  </a:lnTo>
                  <a:lnTo>
                    <a:pt x="600" y="344"/>
                  </a:lnTo>
                  <a:lnTo>
                    <a:pt x="586" y="373"/>
                  </a:lnTo>
                  <a:lnTo>
                    <a:pt x="574" y="393"/>
                  </a:lnTo>
                  <a:lnTo>
                    <a:pt x="559" y="407"/>
                  </a:lnTo>
                  <a:lnTo>
                    <a:pt x="545" y="412"/>
                  </a:lnTo>
                  <a:lnTo>
                    <a:pt x="532" y="408"/>
                  </a:lnTo>
                  <a:lnTo>
                    <a:pt x="519" y="395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159"/>
            <p:cNvSpPr>
              <a:spLocks/>
            </p:cNvSpPr>
            <p:nvPr/>
          </p:nvSpPr>
          <p:spPr bwMode="auto">
            <a:xfrm>
              <a:off x="4253" y="1387"/>
              <a:ext cx="613" cy="393"/>
            </a:xfrm>
            <a:custGeom>
              <a:avLst/>
              <a:gdLst>
                <a:gd name="T0" fmla="*/ 496 w 613"/>
                <a:gd name="T1" fmla="*/ 362 h 393"/>
                <a:gd name="T2" fmla="*/ 466 w 613"/>
                <a:gd name="T3" fmla="*/ 332 h 393"/>
                <a:gd name="T4" fmla="*/ 433 w 613"/>
                <a:gd name="T5" fmla="*/ 300 h 393"/>
                <a:gd name="T6" fmla="*/ 400 w 613"/>
                <a:gd name="T7" fmla="*/ 264 h 393"/>
                <a:gd name="T8" fmla="*/ 383 w 613"/>
                <a:gd name="T9" fmla="*/ 239 h 393"/>
                <a:gd name="T10" fmla="*/ 381 w 613"/>
                <a:gd name="T11" fmla="*/ 235 h 393"/>
                <a:gd name="T12" fmla="*/ 366 w 613"/>
                <a:gd name="T13" fmla="*/ 210 h 393"/>
                <a:gd name="T14" fmla="*/ 339 w 613"/>
                <a:gd name="T15" fmla="*/ 170 h 393"/>
                <a:gd name="T16" fmla="*/ 307 w 613"/>
                <a:gd name="T17" fmla="*/ 142 h 393"/>
                <a:gd name="T18" fmla="*/ 267 w 613"/>
                <a:gd name="T19" fmla="*/ 130 h 393"/>
                <a:gd name="T20" fmla="*/ 241 w 613"/>
                <a:gd name="T21" fmla="*/ 135 h 393"/>
                <a:gd name="T22" fmla="*/ 237 w 613"/>
                <a:gd name="T23" fmla="*/ 136 h 393"/>
                <a:gd name="T24" fmla="*/ 230 w 613"/>
                <a:gd name="T25" fmla="*/ 140 h 393"/>
                <a:gd name="T26" fmla="*/ 211 w 613"/>
                <a:gd name="T27" fmla="*/ 150 h 393"/>
                <a:gd name="T28" fmla="*/ 179 w 613"/>
                <a:gd name="T29" fmla="*/ 161 h 393"/>
                <a:gd name="T30" fmla="*/ 134 w 613"/>
                <a:gd name="T31" fmla="*/ 172 h 393"/>
                <a:gd name="T32" fmla="*/ 77 w 613"/>
                <a:gd name="T33" fmla="*/ 179 h 393"/>
                <a:gd name="T34" fmla="*/ 28 w 613"/>
                <a:gd name="T35" fmla="*/ 172 h 393"/>
                <a:gd name="T36" fmla="*/ 2 w 613"/>
                <a:gd name="T37" fmla="*/ 151 h 393"/>
                <a:gd name="T38" fmla="*/ 7 w 613"/>
                <a:gd name="T39" fmla="*/ 113 h 393"/>
                <a:gd name="T40" fmla="*/ 34 w 613"/>
                <a:gd name="T41" fmla="*/ 75 h 393"/>
                <a:gd name="T42" fmla="*/ 60 w 613"/>
                <a:gd name="T43" fmla="*/ 53 h 393"/>
                <a:gd name="T44" fmla="*/ 89 w 613"/>
                <a:gd name="T45" fmla="*/ 34 h 393"/>
                <a:gd name="T46" fmla="*/ 121 w 613"/>
                <a:gd name="T47" fmla="*/ 21 h 393"/>
                <a:gd name="T48" fmla="*/ 155 w 613"/>
                <a:gd name="T49" fmla="*/ 10 h 393"/>
                <a:gd name="T50" fmla="*/ 190 w 613"/>
                <a:gd name="T51" fmla="*/ 3 h 393"/>
                <a:gd name="T52" fmla="*/ 227 w 613"/>
                <a:gd name="T53" fmla="*/ 0 h 393"/>
                <a:gd name="T54" fmla="*/ 263 w 613"/>
                <a:gd name="T55" fmla="*/ 0 h 393"/>
                <a:gd name="T56" fmla="*/ 299 w 613"/>
                <a:gd name="T57" fmla="*/ 1 h 393"/>
                <a:gd name="T58" fmla="*/ 332 w 613"/>
                <a:gd name="T59" fmla="*/ 2 h 393"/>
                <a:gd name="T60" fmla="*/ 362 w 613"/>
                <a:gd name="T61" fmla="*/ 5 h 393"/>
                <a:gd name="T62" fmla="*/ 388 w 613"/>
                <a:gd name="T63" fmla="*/ 8 h 393"/>
                <a:gd name="T64" fmla="*/ 413 w 613"/>
                <a:gd name="T65" fmla="*/ 13 h 393"/>
                <a:gd name="T66" fmla="*/ 437 w 613"/>
                <a:gd name="T67" fmla="*/ 17 h 393"/>
                <a:gd name="T68" fmla="*/ 459 w 613"/>
                <a:gd name="T69" fmla="*/ 24 h 393"/>
                <a:gd name="T70" fmla="*/ 480 w 613"/>
                <a:gd name="T71" fmla="*/ 31 h 393"/>
                <a:gd name="T72" fmla="*/ 512 w 613"/>
                <a:gd name="T73" fmla="*/ 47 h 393"/>
                <a:gd name="T74" fmla="*/ 558 w 613"/>
                <a:gd name="T75" fmla="*/ 83 h 393"/>
                <a:gd name="T76" fmla="*/ 597 w 613"/>
                <a:gd name="T77" fmla="*/ 139 h 393"/>
                <a:gd name="T78" fmla="*/ 613 w 613"/>
                <a:gd name="T79" fmla="*/ 210 h 393"/>
                <a:gd name="T80" fmla="*/ 600 w 613"/>
                <a:gd name="T81" fmla="*/ 293 h 393"/>
                <a:gd name="T82" fmla="*/ 576 w 613"/>
                <a:gd name="T83" fmla="*/ 355 h 393"/>
                <a:gd name="T84" fmla="*/ 549 w 613"/>
                <a:gd name="T85" fmla="*/ 388 h 393"/>
                <a:gd name="T86" fmla="*/ 521 w 613"/>
                <a:gd name="T87" fmla="*/ 389 h 39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3" h="393">
                  <a:moveTo>
                    <a:pt x="509" y="378"/>
                  </a:moveTo>
                  <a:lnTo>
                    <a:pt x="496" y="362"/>
                  </a:lnTo>
                  <a:lnTo>
                    <a:pt x="481" y="347"/>
                  </a:lnTo>
                  <a:lnTo>
                    <a:pt x="466" y="332"/>
                  </a:lnTo>
                  <a:lnTo>
                    <a:pt x="451" y="316"/>
                  </a:lnTo>
                  <a:lnTo>
                    <a:pt x="433" y="300"/>
                  </a:lnTo>
                  <a:lnTo>
                    <a:pt x="416" y="283"/>
                  </a:lnTo>
                  <a:lnTo>
                    <a:pt x="400" y="264"/>
                  </a:lnTo>
                  <a:lnTo>
                    <a:pt x="384" y="241"/>
                  </a:lnTo>
                  <a:lnTo>
                    <a:pt x="383" y="239"/>
                  </a:lnTo>
                  <a:lnTo>
                    <a:pt x="382" y="237"/>
                  </a:lnTo>
                  <a:lnTo>
                    <a:pt x="381" y="235"/>
                  </a:lnTo>
                  <a:lnTo>
                    <a:pt x="380" y="233"/>
                  </a:lnTo>
                  <a:lnTo>
                    <a:pt x="366" y="210"/>
                  </a:lnTo>
                  <a:lnTo>
                    <a:pt x="352" y="189"/>
                  </a:lnTo>
                  <a:lnTo>
                    <a:pt x="339" y="170"/>
                  </a:lnTo>
                  <a:lnTo>
                    <a:pt x="324" y="154"/>
                  </a:lnTo>
                  <a:lnTo>
                    <a:pt x="307" y="142"/>
                  </a:lnTo>
                  <a:lnTo>
                    <a:pt x="288" y="134"/>
                  </a:lnTo>
                  <a:lnTo>
                    <a:pt x="267" y="130"/>
                  </a:lnTo>
                  <a:lnTo>
                    <a:pt x="242" y="134"/>
                  </a:lnTo>
                  <a:lnTo>
                    <a:pt x="241" y="135"/>
                  </a:lnTo>
                  <a:lnTo>
                    <a:pt x="239" y="135"/>
                  </a:lnTo>
                  <a:lnTo>
                    <a:pt x="237" y="136"/>
                  </a:lnTo>
                  <a:lnTo>
                    <a:pt x="236" y="137"/>
                  </a:lnTo>
                  <a:lnTo>
                    <a:pt x="230" y="140"/>
                  </a:lnTo>
                  <a:lnTo>
                    <a:pt x="222" y="144"/>
                  </a:lnTo>
                  <a:lnTo>
                    <a:pt x="211" y="150"/>
                  </a:lnTo>
                  <a:lnTo>
                    <a:pt x="196" y="155"/>
                  </a:lnTo>
                  <a:lnTo>
                    <a:pt x="179" y="161"/>
                  </a:lnTo>
                  <a:lnTo>
                    <a:pt x="158" y="167"/>
                  </a:lnTo>
                  <a:lnTo>
                    <a:pt x="134" y="172"/>
                  </a:lnTo>
                  <a:lnTo>
                    <a:pt x="108" y="177"/>
                  </a:lnTo>
                  <a:lnTo>
                    <a:pt x="77" y="179"/>
                  </a:lnTo>
                  <a:lnTo>
                    <a:pt x="50" y="178"/>
                  </a:lnTo>
                  <a:lnTo>
                    <a:pt x="28" y="172"/>
                  </a:lnTo>
                  <a:lnTo>
                    <a:pt x="11" y="163"/>
                  </a:lnTo>
                  <a:lnTo>
                    <a:pt x="2" y="151"/>
                  </a:lnTo>
                  <a:lnTo>
                    <a:pt x="0" y="134"/>
                  </a:lnTo>
                  <a:lnTo>
                    <a:pt x="7" y="113"/>
                  </a:lnTo>
                  <a:lnTo>
                    <a:pt x="23" y="88"/>
                  </a:lnTo>
                  <a:lnTo>
                    <a:pt x="34" y="75"/>
                  </a:lnTo>
                  <a:lnTo>
                    <a:pt x="47" y="63"/>
                  </a:lnTo>
                  <a:lnTo>
                    <a:pt x="60" y="53"/>
                  </a:lnTo>
                  <a:lnTo>
                    <a:pt x="74" y="43"/>
                  </a:lnTo>
                  <a:lnTo>
                    <a:pt x="89" y="34"/>
                  </a:lnTo>
                  <a:lnTo>
                    <a:pt x="105" y="27"/>
                  </a:lnTo>
                  <a:lnTo>
                    <a:pt x="121" y="21"/>
                  </a:lnTo>
                  <a:lnTo>
                    <a:pt x="138" y="15"/>
                  </a:lnTo>
                  <a:lnTo>
                    <a:pt x="155" y="10"/>
                  </a:lnTo>
                  <a:lnTo>
                    <a:pt x="173" y="7"/>
                  </a:lnTo>
                  <a:lnTo>
                    <a:pt x="190" y="3"/>
                  </a:lnTo>
                  <a:lnTo>
                    <a:pt x="209" y="1"/>
                  </a:lnTo>
                  <a:lnTo>
                    <a:pt x="227" y="0"/>
                  </a:lnTo>
                  <a:lnTo>
                    <a:pt x="245" y="0"/>
                  </a:lnTo>
                  <a:lnTo>
                    <a:pt x="263" y="0"/>
                  </a:lnTo>
                  <a:lnTo>
                    <a:pt x="282" y="0"/>
                  </a:lnTo>
                  <a:lnTo>
                    <a:pt x="299" y="1"/>
                  </a:lnTo>
                  <a:lnTo>
                    <a:pt x="316" y="1"/>
                  </a:lnTo>
                  <a:lnTo>
                    <a:pt x="332" y="2"/>
                  </a:lnTo>
                  <a:lnTo>
                    <a:pt x="347" y="3"/>
                  </a:lnTo>
                  <a:lnTo>
                    <a:pt x="362" y="5"/>
                  </a:lnTo>
                  <a:lnTo>
                    <a:pt x="375" y="7"/>
                  </a:lnTo>
                  <a:lnTo>
                    <a:pt x="388" y="8"/>
                  </a:lnTo>
                  <a:lnTo>
                    <a:pt x="401" y="10"/>
                  </a:lnTo>
                  <a:lnTo>
                    <a:pt x="413" y="13"/>
                  </a:lnTo>
                  <a:lnTo>
                    <a:pt x="425" y="15"/>
                  </a:lnTo>
                  <a:lnTo>
                    <a:pt x="437" y="17"/>
                  </a:lnTo>
                  <a:lnTo>
                    <a:pt x="448" y="21"/>
                  </a:lnTo>
                  <a:lnTo>
                    <a:pt x="459" y="24"/>
                  </a:lnTo>
                  <a:lnTo>
                    <a:pt x="470" y="27"/>
                  </a:lnTo>
                  <a:lnTo>
                    <a:pt x="480" y="31"/>
                  </a:lnTo>
                  <a:lnTo>
                    <a:pt x="490" y="35"/>
                  </a:lnTo>
                  <a:lnTo>
                    <a:pt x="512" y="47"/>
                  </a:lnTo>
                  <a:lnTo>
                    <a:pt x="535" y="63"/>
                  </a:lnTo>
                  <a:lnTo>
                    <a:pt x="558" y="83"/>
                  </a:lnTo>
                  <a:lnTo>
                    <a:pt x="579" y="110"/>
                  </a:lnTo>
                  <a:lnTo>
                    <a:pt x="597" y="139"/>
                  </a:lnTo>
                  <a:lnTo>
                    <a:pt x="608" y="172"/>
                  </a:lnTo>
                  <a:lnTo>
                    <a:pt x="613" y="210"/>
                  </a:lnTo>
                  <a:lnTo>
                    <a:pt x="609" y="252"/>
                  </a:lnTo>
                  <a:lnTo>
                    <a:pt x="600" y="293"/>
                  </a:lnTo>
                  <a:lnTo>
                    <a:pt x="589" y="328"/>
                  </a:lnTo>
                  <a:lnTo>
                    <a:pt x="576" y="355"/>
                  </a:lnTo>
                  <a:lnTo>
                    <a:pt x="562" y="376"/>
                  </a:lnTo>
                  <a:lnTo>
                    <a:pt x="549" y="388"/>
                  </a:lnTo>
                  <a:lnTo>
                    <a:pt x="535" y="393"/>
                  </a:lnTo>
                  <a:lnTo>
                    <a:pt x="521" y="389"/>
                  </a:lnTo>
                  <a:lnTo>
                    <a:pt x="509" y="378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160"/>
            <p:cNvSpPr>
              <a:spLocks/>
            </p:cNvSpPr>
            <p:nvPr/>
          </p:nvSpPr>
          <p:spPr bwMode="auto">
            <a:xfrm>
              <a:off x="4282" y="1291"/>
              <a:ext cx="600" cy="376"/>
            </a:xfrm>
            <a:custGeom>
              <a:avLst/>
              <a:gdLst>
                <a:gd name="T0" fmla="*/ 234 w 600"/>
                <a:gd name="T1" fmla="*/ 128 h 376"/>
                <a:gd name="T2" fmla="*/ 218 w 600"/>
                <a:gd name="T3" fmla="*/ 137 h 376"/>
                <a:gd name="T4" fmla="*/ 184 w 600"/>
                <a:gd name="T5" fmla="*/ 151 h 376"/>
                <a:gd name="T6" fmla="*/ 137 w 600"/>
                <a:gd name="T7" fmla="*/ 165 h 376"/>
                <a:gd name="T8" fmla="*/ 76 w 600"/>
                <a:gd name="T9" fmla="*/ 172 h 376"/>
                <a:gd name="T10" fmla="*/ 28 w 600"/>
                <a:gd name="T11" fmla="*/ 166 h 376"/>
                <a:gd name="T12" fmla="*/ 1 w 600"/>
                <a:gd name="T13" fmla="*/ 145 h 376"/>
                <a:gd name="T14" fmla="*/ 6 w 600"/>
                <a:gd name="T15" fmla="*/ 109 h 376"/>
                <a:gd name="T16" fmla="*/ 34 w 600"/>
                <a:gd name="T17" fmla="*/ 72 h 376"/>
                <a:gd name="T18" fmla="*/ 59 w 600"/>
                <a:gd name="T19" fmla="*/ 51 h 376"/>
                <a:gd name="T20" fmla="*/ 87 w 600"/>
                <a:gd name="T21" fmla="*/ 34 h 376"/>
                <a:gd name="T22" fmla="*/ 119 w 600"/>
                <a:gd name="T23" fmla="*/ 20 h 376"/>
                <a:gd name="T24" fmla="*/ 153 w 600"/>
                <a:gd name="T25" fmla="*/ 11 h 376"/>
                <a:gd name="T26" fmla="*/ 187 w 600"/>
                <a:gd name="T27" fmla="*/ 4 h 376"/>
                <a:gd name="T28" fmla="*/ 222 w 600"/>
                <a:gd name="T29" fmla="*/ 0 h 376"/>
                <a:gd name="T30" fmla="*/ 259 w 600"/>
                <a:gd name="T31" fmla="*/ 0 h 376"/>
                <a:gd name="T32" fmla="*/ 293 w 600"/>
                <a:gd name="T33" fmla="*/ 2 h 376"/>
                <a:gd name="T34" fmla="*/ 325 w 600"/>
                <a:gd name="T35" fmla="*/ 3 h 376"/>
                <a:gd name="T36" fmla="*/ 355 w 600"/>
                <a:gd name="T37" fmla="*/ 5 h 376"/>
                <a:gd name="T38" fmla="*/ 381 w 600"/>
                <a:gd name="T39" fmla="*/ 8 h 376"/>
                <a:gd name="T40" fmla="*/ 406 w 600"/>
                <a:gd name="T41" fmla="*/ 12 h 376"/>
                <a:gd name="T42" fmla="*/ 429 w 600"/>
                <a:gd name="T43" fmla="*/ 18 h 376"/>
                <a:gd name="T44" fmla="*/ 450 w 600"/>
                <a:gd name="T45" fmla="*/ 23 h 376"/>
                <a:gd name="T46" fmla="*/ 471 w 600"/>
                <a:gd name="T47" fmla="*/ 30 h 376"/>
                <a:gd name="T48" fmla="*/ 503 w 600"/>
                <a:gd name="T49" fmla="*/ 46 h 376"/>
                <a:gd name="T50" fmla="*/ 547 w 600"/>
                <a:gd name="T51" fmla="*/ 81 h 376"/>
                <a:gd name="T52" fmla="*/ 584 w 600"/>
                <a:gd name="T53" fmla="*/ 134 h 376"/>
                <a:gd name="T54" fmla="*/ 600 w 600"/>
                <a:gd name="T55" fmla="*/ 202 h 376"/>
                <a:gd name="T56" fmla="*/ 587 w 600"/>
                <a:gd name="T57" fmla="*/ 281 h 376"/>
                <a:gd name="T58" fmla="*/ 564 w 600"/>
                <a:gd name="T59" fmla="*/ 341 h 376"/>
                <a:gd name="T60" fmla="*/ 538 w 600"/>
                <a:gd name="T61" fmla="*/ 371 h 376"/>
                <a:gd name="T62" fmla="*/ 511 w 600"/>
                <a:gd name="T63" fmla="*/ 373 h 376"/>
                <a:gd name="T64" fmla="*/ 486 w 600"/>
                <a:gd name="T65" fmla="*/ 346 h 376"/>
                <a:gd name="T66" fmla="*/ 457 w 600"/>
                <a:gd name="T67" fmla="*/ 317 h 376"/>
                <a:gd name="T68" fmla="*/ 425 w 600"/>
                <a:gd name="T69" fmla="*/ 286 h 376"/>
                <a:gd name="T70" fmla="*/ 393 w 600"/>
                <a:gd name="T71" fmla="*/ 249 h 376"/>
                <a:gd name="T72" fmla="*/ 364 w 600"/>
                <a:gd name="T73" fmla="*/ 205 h 376"/>
                <a:gd name="T74" fmla="*/ 335 w 600"/>
                <a:gd name="T75" fmla="*/ 161 h 376"/>
                <a:gd name="T76" fmla="*/ 303 w 600"/>
                <a:gd name="T77" fmla="*/ 131 h 376"/>
                <a:gd name="T78" fmla="*/ 262 w 600"/>
                <a:gd name="T79" fmla="*/ 121 h 37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00" h="376">
                  <a:moveTo>
                    <a:pt x="236" y="127"/>
                  </a:moveTo>
                  <a:lnTo>
                    <a:pt x="234" y="128"/>
                  </a:lnTo>
                  <a:lnTo>
                    <a:pt x="228" y="132"/>
                  </a:lnTo>
                  <a:lnTo>
                    <a:pt x="218" y="137"/>
                  </a:lnTo>
                  <a:lnTo>
                    <a:pt x="203" y="144"/>
                  </a:lnTo>
                  <a:lnTo>
                    <a:pt x="184" y="151"/>
                  </a:lnTo>
                  <a:lnTo>
                    <a:pt x="163" y="158"/>
                  </a:lnTo>
                  <a:lnTo>
                    <a:pt x="137" y="165"/>
                  </a:lnTo>
                  <a:lnTo>
                    <a:pt x="107" y="169"/>
                  </a:lnTo>
                  <a:lnTo>
                    <a:pt x="76" y="172"/>
                  </a:lnTo>
                  <a:lnTo>
                    <a:pt x="50" y="171"/>
                  </a:lnTo>
                  <a:lnTo>
                    <a:pt x="28" y="166"/>
                  </a:lnTo>
                  <a:lnTo>
                    <a:pt x="11" y="158"/>
                  </a:lnTo>
                  <a:lnTo>
                    <a:pt x="1" y="145"/>
                  </a:lnTo>
                  <a:lnTo>
                    <a:pt x="0" y="129"/>
                  </a:lnTo>
                  <a:lnTo>
                    <a:pt x="6" y="109"/>
                  </a:lnTo>
                  <a:lnTo>
                    <a:pt x="22" y="85"/>
                  </a:lnTo>
                  <a:lnTo>
                    <a:pt x="34" y="72"/>
                  </a:lnTo>
                  <a:lnTo>
                    <a:pt x="46" y="61"/>
                  </a:lnTo>
                  <a:lnTo>
                    <a:pt x="59" y="51"/>
                  </a:lnTo>
                  <a:lnTo>
                    <a:pt x="73" y="42"/>
                  </a:lnTo>
                  <a:lnTo>
                    <a:pt x="87" y="34"/>
                  </a:lnTo>
                  <a:lnTo>
                    <a:pt x="103" y="27"/>
                  </a:lnTo>
                  <a:lnTo>
                    <a:pt x="119" y="20"/>
                  </a:lnTo>
                  <a:lnTo>
                    <a:pt x="135" y="15"/>
                  </a:lnTo>
                  <a:lnTo>
                    <a:pt x="153" y="11"/>
                  </a:lnTo>
                  <a:lnTo>
                    <a:pt x="170" y="7"/>
                  </a:lnTo>
                  <a:lnTo>
                    <a:pt x="187" y="4"/>
                  </a:lnTo>
                  <a:lnTo>
                    <a:pt x="205" y="2"/>
                  </a:lnTo>
                  <a:lnTo>
                    <a:pt x="222" y="0"/>
                  </a:lnTo>
                  <a:lnTo>
                    <a:pt x="240" y="0"/>
                  </a:lnTo>
                  <a:lnTo>
                    <a:pt x="259" y="0"/>
                  </a:lnTo>
                  <a:lnTo>
                    <a:pt x="276" y="0"/>
                  </a:lnTo>
                  <a:lnTo>
                    <a:pt x="293" y="2"/>
                  </a:lnTo>
                  <a:lnTo>
                    <a:pt x="309" y="2"/>
                  </a:lnTo>
                  <a:lnTo>
                    <a:pt x="325" y="3"/>
                  </a:lnTo>
                  <a:lnTo>
                    <a:pt x="340" y="4"/>
                  </a:lnTo>
                  <a:lnTo>
                    <a:pt x="355" y="5"/>
                  </a:lnTo>
                  <a:lnTo>
                    <a:pt x="368" y="7"/>
                  </a:lnTo>
                  <a:lnTo>
                    <a:pt x="381" y="8"/>
                  </a:lnTo>
                  <a:lnTo>
                    <a:pt x="393" y="11"/>
                  </a:lnTo>
                  <a:lnTo>
                    <a:pt x="406" y="12"/>
                  </a:lnTo>
                  <a:lnTo>
                    <a:pt x="417" y="15"/>
                  </a:lnTo>
                  <a:lnTo>
                    <a:pt x="429" y="18"/>
                  </a:lnTo>
                  <a:lnTo>
                    <a:pt x="440" y="20"/>
                  </a:lnTo>
                  <a:lnTo>
                    <a:pt x="450" y="23"/>
                  </a:lnTo>
                  <a:lnTo>
                    <a:pt x="461" y="27"/>
                  </a:lnTo>
                  <a:lnTo>
                    <a:pt x="471" y="30"/>
                  </a:lnTo>
                  <a:lnTo>
                    <a:pt x="481" y="35"/>
                  </a:lnTo>
                  <a:lnTo>
                    <a:pt x="503" y="46"/>
                  </a:lnTo>
                  <a:lnTo>
                    <a:pt x="525" y="61"/>
                  </a:lnTo>
                  <a:lnTo>
                    <a:pt x="547" y="81"/>
                  </a:lnTo>
                  <a:lnTo>
                    <a:pt x="568" y="105"/>
                  </a:lnTo>
                  <a:lnTo>
                    <a:pt x="584" y="134"/>
                  </a:lnTo>
                  <a:lnTo>
                    <a:pt x="595" y="166"/>
                  </a:lnTo>
                  <a:lnTo>
                    <a:pt x="600" y="202"/>
                  </a:lnTo>
                  <a:lnTo>
                    <a:pt x="596" y="242"/>
                  </a:lnTo>
                  <a:lnTo>
                    <a:pt x="587" y="281"/>
                  </a:lnTo>
                  <a:lnTo>
                    <a:pt x="576" y="314"/>
                  </a:lnTo>
                  <a:lnTo>
                    <a:pt x="564" y="341"/>
                  </a:lnTo>
                  <a:lnTo>
                    <a:pt x="551" y="360"/>
                  </a:lnTo>
                  <a:lnTo>
                    <a:pt x="538" y="371"/>
                  </a:lnTo>
                  <a:lnTo>
                    <a:pt x="525" y="376"/>
                  </a:lnTo>
                  <a:lnTo>
                    <a:pt x="511" y="373"/>
                  </a:lnTo>
                  <a:lnTo>
                    <a:pt x="498" y="361"/>
                  </a:lnTo>
                  <a:lnTo>
                    <a:pt x="486" y="346"/>
                  </a:lnTo>
                  <a:lnTo>
                    <a:pt x="472" y="331"/>
                  </a:lnTo>
                  <a:lnTo>
                    <a:pt x="457" y="317"/>
                  </a:lnTo>
                  <a:lnTo>
                    <a:pt x="442" y="301"/>
                  </a:lnTo>
                  <a:lnTo>
                    <a:pt x="425" y="286"/>
                  </a:lnTo>
                  <a:lnTo>
                    <a:pt x="409" y="268"/>
                  </a:lnTo>
                  <a:lnTo>
                    <a:pt x="393" y="249"/>
                  </a:lnTo>
                  <a:lnTo>
                    <a:pt x="378" y="228"/>
                  </a:lnTo>
                  <a:lnTo>
                    <a:pt x="364" y="205"/>
                  </a:lnTo>
                  <a:lnTo>
                    <a:pt x="350" y="182"/>
                  </a:lnTo>
                  <a:lnTo>
                    <a:pt x="335" y="161"/>
                  </a:lnTo>
                  <a:lnTo>
                    <a:pt x="320" y="144"/>
                  </a:lnTo>
                  <a:lnTo>
                    <a:pt x="303" y="131"/>
                  </a:lnTo>
                  <a:lnTo>
                    <a:pt x="284" y="123"/>
                  </a:lnTo>
                  <a:lnTo>
                    <a:pt x="262" y="121"/>
                  </a:lnTo>
                  <a:lnTo>
                    <a:pt x="236" y="127"/>
                  </a:lnTo>
                  <a:close/>
                </a:path>
              </a:pathLst>
            </a:custGeom>
            <a:solidFill>
              <a:srgbClr val="777777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161"/>
            <p:cNvSpPr>
              <a:spLocks/>
            </p:cNvSpPr>
            <p:nvPr/>
          </p:nvSpPr>
          <p:spPr bwMode="auto">
            <a:xfrm>
              <a:off x="4308" y="2418"/>
              <a:ext cx="958" cy="1131"/>
            </a:xfrm>
            <a:custGeom>
              <a:avLst/>
              <a:gdLst>
                <a:gd name="T0" fmla="*/ 230 w 958"/>
                <a:gd name="T1" fmla="*/ 610 h 1131"/>
                <a:gd name="T2" fmla="*/ 220 w 958"/>
                <a:gd name="T3" fmla="*/ 592 h 1131"/>
                <a:gd name="T4" fmla="*/ 201 w 958"/>
                <a:gd name="T5" fmla="*/ 558 h 1131"/>
                <a:gd name="T6" fmla="*/ 176 w 958"/>
                <a:gd name="T7" fmla="*/ 515 h 1131"/>
                <a:gd name="T8" fmla="*/ 146 w 958"/>
                <a:gd name="T9" fmla="*/ 464 h 1131"/>
                <a:gd name="T10" fmla="*/ 114 w 958"/>
                <a:gd name="T11" fmla="*/ 409 h 1131"/>
                <a:gd name="T12" fmla="*/ 83 w 958"/>
                <a:gd name="T13" fmla="*/ 353 h 1131"/>
                <a:gd name="T14" fmla="*/ 54 w 958"/>
                <a:gd name="T15" fmla="*/ 301 h 1131"/>
                <a:gd name="T16" fmla="*/ 20 w 958"/>
                <a:gd name="T17" fmla="*/ 231 h 1131"/>
                <a:gd name="T18" fmla="*/ 0 w 958"/>
                <a:gd name="T19" fmla="*/ 145 h 1131"/>
                <a:gd name="T20" fmla="*/ 8 w 958"/>
                <a:gd name="T21" fmla="*/ 84 h 1131"/>
                <a:gd name="T22" fmla="*/ 47 w 958"/>
                <a:gd name="T23" fmla="*/ 63 h 1131"/>
                <a:gd name="T24" fmla="*/ 93 w 958"/>
                <a:gd name="T25" fmla="*/ 83 h 1131"/>
                <a:gd name="T26" fmla="*/ 125 w 958"/>
                <a:gd name="T27" fmla="*/ 100 h 1131"/>
                <a:gd name="T28" fmla="*/ 156 w 958"/>
                <a:gd name="T29" fmla="*/ 115 h 1131"/>
                <a:gd name="T30" fmla="*/ 189 w 958"/>
                <a:gd name="T31" fmla="*/ 125 h 1131"/>
                <a:gd name="T32" fmla="*/ 222 w 958"/>
                <a:gd name="T33" fmla="*/ 129 h 1131"/>
                <a:gd name="T34" fmla="*/ 260 w 958"/>
                <a:gd name="T35" fmla="*/ 127 h 1131"/>
                <a:gd name="T36" fmla="*/ 302 w 958"/>
                <a:gd name="T37" fmla="*/ 117 h 1131"/>
                <a:gd name="T38" fmla="*/ 350 w 958"/>
                <a:gd name="T39" fmla="*/ 97 h 1131"/>
                <a:gd name="T40" fmla="*/ 404 w 958"/>
                <a:gd name="T41" fmla="*/ 69 h 1131"/>
                <a:gd name="T42" fmla="*/ 455 w 958"/>
                <a:gd name="T43" fmla="*/ 45 h 1131"/>
                <a:gd name="T44" fmla="*/ 504 w 958"/>
                <a:gd name="T45" fmla="*/ 26 h 1131"/>
                <a:gd name="T46" fmla="*/ 552 w 958"/>
                <a:gd name="T47" fmla="*/ 12 h 1131"/>
                <a:gd name="T48" fmla="*/ 600 w 958"/>
                <a:gd name="T49" fmla="*/ 4 h 1131"/>
                <a:gd name="T50" fmla="*/ 648 w 958"/>
                <a:gd name="T51" fmla="*/ 0 h 1131"/>
                <a:gd name="T52" fmla="*/ 698 w 958"/>
                <a:gd name="T53" fmla="*/ 4 h 1131"/>
                <a:gd name="T54" fmla="*/ 751 w 958"/>
                <a:gd name="T55" fmla="*/ 12 h 1131"/>
                <a:gd name="T56" fmla="*/ 807 w 958"/>
                <a:gd name="T57" fmla="*/ 27 h 1131"/>
                <a:gd name="T58" fmla="*/ 858 w 958"/>
                <a:gd name="T59" fmla="*/ 55 h 1131"/>
                <a:gd name="T60" fmla="*/ 900 w 958"/>
                <a:gd name="T61" fmla="*/ 99 h 1131"/>
                <a:gd name="T62" fmla="*/ 932 w 958"/>
                <a:gd name="T63" fmla="*/ 157 h 1131"/>
                <a:gd name="T64" fmla="*/ 953 w 958"/>
                <a:gd name="T65" fmla="*/ 226 h 1131"/>
                <a:gd name="T66" fmla="*/ 958 w 958"/>
                <a:gd name="T67" fmla="*/ 307 h 1131"/>
                <a:gd name="T68" fmla="*/ 947 w 958"/>
                <a:gd name="T69" fmla="*/ 400 h 1131"/>
                <a:gd name="T70" fmla="*/ 917 w 958"/>
                <a:gd name="T71" fmla="*/ 501 h 1131"/>
                <a:gd name="T72" fmla="*/ 869 w 958"/>
                <a:gd name="T73" fmla="*/ 610 h 1131"/>
                <a:gd name="T74" fmla="*/ 813 w 958"/>
                <a:gd name="T75" fmla="*/ 709 h 1131"/>
                <a:gd name="T76" fmla="*/ 751 w 958"/>
                <a:gd name="T77" fmla="*/ 798 h 1131"/>
                <a:gd name="T78" fmla="*/ 683 w 958"/>
                <a:gd name="T79" fmla="*/ 876 h 1131"/>
                <a:gd name="T80" fmla="*/ 615 w 958"/>
                <a:gd name="T81" fmla="*/ 943 h 1131"/>
                <a:gd name="T82" fmla="*/ 544 w 958"/>
                <a:gd name="T83" fmla="*/ 1000 h 1131"/>
                <a:gd name="T84" fmla="*/ 476 w 958"/>
                <a:gd name="T85" fmla="*/ 1047 h 1131"/>
                <a:gd name="T86" fmla="*/ 408 w 958"/>
                <a:gd name="T87" fmla="*/ 1085 h 1131"/>
                <a:gd name="T88" fmla="*/ 346 w 958"/>
                <a:gd name="T89" fmla="*/ 1113 h 1131"/>
                <a:gd name="T90" fmla="*/ 289 w 958"/>
                <a:gd name="T91" fmla="*/ 1128 h 1131"/>
                <a:gd name="T92" fmla="*/ 237 w 958"/>
                <a:gd name="T93" fmla="*/ 1131 h 1131"/>
                <a:gd name="T94" fmla="*/ 194 w 958"/>
                <a:gd name="T95" fmla="*/ 1126 h 1131"/>
                <a:gd name="T96" fmla="*/ 156 w 958"/>
                <a:gd name="T97" fmla="*/ 1111 h 1131"/>
                <a:gd name="T98" fmla="*/ 125 w 958"/>
                <a:gd name="T99" fmla="*/ 1089 h 1131"/>
                <a:gd name="T100" fmla="*/ 103 w 958"/>
                <a:gd name="T101" fmla="*/ 1063 h 1131"/>
                <a:gd name="T102" fmla="*/ 87 w 958"/>
                <a:gd name="T103" fmla="*/ 1034 h 1131"/>
                <a:gd name="T104" fmla="*/ 81 w 958"/>
                <a:gd name="T105" fmla="*/ 1001 h 1131"/>
                <a:gd name="T106" fmla="*/ 99 w 958"/>
                <a:gd name="T107" fmla="*/ 966 h 1131"/>
                <a:gd name="T108" fmla="*/ 136 w 958"/>
                <a:gd name="T109" fmla="*/ 931 h 1131"/>
                <a:gd name="T110" fmla="*/ 180 w 958"/>
                <a:gd name="T111" fmla="*/ 893 h 1131"/>
                <a:gd name="T112" fmla="*/ 225 w 958"/>
                <a:gd name="T113" fmla="*/ 848 h 1131"/>
                <a:gd name="T114" fmla="*/ 258 w 958"/>
                <a:gd name="T115" fmla="*/ 797 h 1131"/>
                <a:gd name="T116" fmla="*/ 271 w 958"/>
                <a:gd name="T117" fmla="*/ 734 h 1131"/>
                <a:gd name="T118" fmla="*/ 254 w 958"/>
                <a:gd name="T119" fmla="*/ 657 h 113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58" h="1131">
                  <a:moveTo>
                    <a:pt x="232" y="612"/>
                  </a:moveTo>
                  <a:lnTo>
                    <a:pt x="230" y="610"/>
                  </a:lnTo>
                  <a:lnTo>
                    <a:pt x="226" y="603"/>
                  </a:lnTo>
                  <a:lnTo>
                    <a:pt x="220" y="592"/>
                  </a:lnTo>
                  <a:lnTo>
                    <a:pt x="211" y="577"/>
                  </a:lnTo>
                  <a:lnTo>
                    <a:pt x="201" y="558"/>
                  </a:lnTo>
                  <a:lnTo>
                    <a:pt x="188" y="538"/>
                  </a:lnTo>
                  <a:lnTo>
                    <a:pt x="176" y="515"/>
                  </a:lnTo>
                  <a:lnTo>
                    <a:pt x="161" y="490"/>
                  </a:lnTo>
                  <a:lnTo>
                    <a:pt x="146" y="464"/>
                  </a:lnTo>
                  <a:lnTo>
                    <a:pt x="130" y="436"/>
                  </a:lnTo>
                  <a:lnTo>
                    <a:pt x="114" y="409"/>
                  </a:lnTo>
                  <a:lnTo>
                    <a:pt x="99" y="380"/>
                  </a:lnTo>
                  <a:lnTo>
                    <a:pt x="83" y="353"/>
                  </a:lnTo>
                  <a:lnTo>
                    <a:pt x="68" y="326"/>
                  </a:lnTo>
                  <a:lnTo>
                    <a:pt x="54" y="301"/>
                  </a:lnTo>
                  <a:lnTo>
                    <a:pt x="41" y="277"/>
                  </a:lnTo>
                  <a:lnTo>
                    <a:pt x="20" y="231"/>
                  </a:lnTo>
                  <a:lnTo>
                    <a:pt x="7" y="186"/>
                  </a:lnTo>
                  <a:lnTo>
                    <a:pt x="0" y="145"/>
                  </a:lnTo>
                  <a:lnTo>
                    <a:pt x="1" y="110"/>
                  </a:lnTo>
                  <a:lnTo>
                    <a:pt x="8" y="84"/>
                  </a:lnTo>
                  <a:lnTo>
                    <a:pt x="24" y="67"/>
                  </a:lnTo>
                  <a:lnTo>
                    <a:pt x="47" y="63"/>
                  </a:lnTo>
                  <a:lnTo>
                    <a:pt x="76" y="73"/>
                  </a:lnTo>
                  <a:lnTo>
                    <a:pt x="93" y="83"/>
                  </a:lnTo>
                  <a:lnTo>
                    <a:pt x="109" y="92"/>
                  </a:lnTo>
                  <a:lnTo>
                    <a:pt x="125" y="100"/>
                  </a:lnTo>
                  <a:lnTo>
                    <a:pt x="141" y="108"/>
                  </a:lnTo>
                  <a:lnTo>
                    <a:pt x="156" y="115"/>
                  </a:lnTo>
                  <a:lnTo>
                    <a:pt x="172" y="120"/>
                  </a:lnTo>
                  <a:lnTo>
                    <a:pt x="189" y="125"/>
                  </a:lnTo>
                  <a:lnTo>
                    <a:pt x="205" y="128"/>
                  </a:lnTo>
                  <a:lnTo>
                    <a:pt x="222" y="129"/>
                  </a:lnTo>
                  <a:lnTo>
                    <a:pt x="241" y="129"/>
                  </a:lnTo>
                  <a:lnTo>
                    <a:pt x="260" y="127"/>
                  </a:lnTo>
                  <a:lnTo>
                    <a:pt x="281" y="124"/>
                  </a:lnTo>
                  <a:lnTo>
                    <a:pt x="302" y="117"/>
                  </a:lnTo>
                  <a:lnTo>
                    <a:pt x="325" y="109"/>
                  </a:lnTo>
                  <a:lnTo>
                    <a:pt x="350" y="97"/>
                  </a:lnTo>
                  <a:lnTo>
                    <a:pt x="376" y="84"/>
                  </a:lnTo>
                  <a:lnTo>
                    <a:pt x="404" y="69"/>
                  </a:lnTo>
                  <a:lnTo>
                    <a:pt x="430" y="56"/>
                  </a:lnTo>
                  <a:lnTo>
                    <a:pt x="455" y="45"/>
                  </a:lnTo>
                  <a:lnTo>
                    <a:pt x="480" y="35"/>
                  </a:lnTo>
                  <a:lnTo>
                    <a:pt x="504" y="26"/>
                  </a:lnTo>
                  <a:lnTo>
                    <a:pt x="528" y="18"/>
                  </a:lnTo>
                  <a:lnTo>
                    <a:pt x="552" y="12"/>
                  </a:lnTo>
                  <a:lnTo>
                    <a:pt x="576" y="7"/>
                  </a:lnTo>
                  <a:lnTo>
                    <a:pt x="600" y="4"/>
                  </a:lnTo>
                  <a:lnTo>
                    <a:pt x="624" y="2"/>
                  </a:lnTo>
                  <a:lnTo>
                    <a:pt x="648" y="0"/>
                  </a:lnTo>
                  <a:lnTo>
                    <a:pt x="673" y="2"/>
                  </a:lnTo>
                  <a:lnTo>
                    <a:pt x="698" y="4"/>
                  </a:lnTo>
                  <a:lnTo>
                    <a:pt x="724" y="7"/>
                  </a:lnTo>
                  <a:lnTo>
                    <a:pt x="751" y="12"/>
                  </a:lnTo>
                  <a:lnTo>
                    <a:pt x="779" y="18"/>
                  </a:lnTo>
                  <a:lnTo>
                    <a:pt x="807" y="27"/>
                  </a:lnTo>
                  <a:lnTo>
                    <a:pt x="833" y="39"/>
                  </a:lnTo>
                  <a:lnTo>
                    <a:pt x="858" y="55"/>
                  </a:lnTo>
                  <a:lnTo>
                    <a:pt x="880" y="76"/>
                  </a:lnTo>
                  <a:lnTo>
                    <a:pt x="900" y="99"/>
                  </a:lnTo>
                  <a:lnTo>
                    <a:pt x="917" y="126"/>
                  </a:lnTo>
                  <a:lnTo>
                    <a:pt x="932" y="157"/>
                  </a:lnTo>
                  <a:lnTo>
                    <a:pt x="944" y="190"/>
                  </a:lnTo>
                  <a:lnTo>
                    <a:pt x="953" y="226"/>
                  </a:lnTo>
                  <a:lnTo>
                    <a:pt x="957" y="265"/>
                  </a:lnTo>
                  <a:lnTo>
                    <a:pt x="958" y="307"/>
                  </a:lnTo>
                  <a:lnTo>
                    <a:pt x="955" y="352"/>
                  </a:lnTo>
                  <a:lnTo>
                    <a:pt x="947" y="400"/>
                  </a:lnTo>
                  <a:lnTo>
                    <a:pt x="934" y="450"/>
                  </a:lnTo>
                  <a:lnTo>
                    <a:pt x="917" y="501"/>
                  </a:lnTo>
                  <a:lnTo>
                    <a:pt x="896" y="556"/>
                  </a:lnTo>
                  <a:lnTo>
                    <a:pt x="869" y="610"/>
                  </a:lnTo>
                  <a:lnTo>
                    <a:pt x="842" y="661"/>
                  </a:lnTo>
                  <a:lnTo>
                    <a:pt x="813" y="709"/>
                  </a:lnTo>
                  <a:lnTo>
                    <a:pt x="783" y="755"/>
                  </a:lnTo>
                  <a:lnTo>
                    <a:pt x="751" y="798"/>
                  </a:lnTo>
                  <a:lnTo>
                    <a:pt x="718" y="838"/>
                  </a:lnTo>
                  <a:lnTo>
                    <a:pt x="683" y="876"/>
                  </a:lnTo>
                  <a:lnTo>
                    <a:pt x="649" y="910"/>
                  </a:lnTo>
                  <a:lnTo>
                    <a:pt x="615" y="943"/>
                  </a:lnTo>
                  <a:lnTo>
                    <a:pt x="580" y="973"/>
                  </a:lnTo>
                  <a:lnTo>
                    <a:pt x="544" y="1000"/>
                  </a:lnTo>
                  <a:lnTo>
                    <a:pt x="510" y="1025"/>
                  </a:lnTo>
                  <a:lnTo>
                    <a:pt x="476" y="1047"/>
                  </a:lnTo>
                  <a:lnTo>
                    <a:pt x="441" y="1068"/>
                  </a:lnTo>
                  <a:lnTo>
                    <a:pt x="408" y="1085"/>
                  </a:lnTo>
                  <a:lnTo>
                    <a:pt x="376" y="1101"/>
                  </a:lnTo>
                  <a:lnTo>
                    <a:pt x="346" y="1113"/>
                  </a:lnTo>
                  <a:lnTo>
                    <a:pt x="316" y="1122"/>
                  </a:lnTo>
                  <a:lnTo>
                    <a:pt x="289" y="1128"/>
                  </a:lnTo>
                  <a:lnTo>
                    <a:pt x="262" y="1131"/>
                  </a:lnTo>
                  <a:lnTo>
                    <a:pt x="237" y="1131"/>
                  </a:lnTo>
                  <a:lnTo>
                    <a:pt x="214" y="1129"/>
                  </a:lnTo>
                  <a:lnTo>
                    <a:pt x="194" y="1126"/>
                  </a:lnTo>
                  <a:lnTo>
                    <a:pt x="173" y="1119"/>
                  </a:lnTo>
                  <a:lnTo>
                    <a:pt x="156" y="1111"/>
                  </a:lnTo>
                  <a:lnTo>
                    <a:pt x="139" y="1101"/>
                  </a:lnTo>
                  <a:lnTo>
                    <a:pt x="125" y="1089"/>
                  </a:lnTo>
                  <a:lnTo>
                    <a:pt x="113" y="1077"/>
                  </a:lnTo>
                  <a:lnTo>
                    <a:pt x="103" y="1063"/>
                  </a:lnTo>
                  <a:lnTo>
                    <a:pt x="93" y="1049"/>
                  </a:lnTo>
                  <a:lnTo>
                    <a:pt x="87" y="1034"/>
                  </a:lnTo>
                  <a:lnTo>
                    <a:pt x="82" y="1020"/>
                  </a:lnTo>
                  <a:lnTo>
                    <a:pt x="81" y="1001"/>
                  </a:lnTo>
                  <a:lnTo>
                    <a:pt x="87" y="983"/>
                  </a:lnTo>
                  <a:lnTo>
                    <a:pt x="99" y="966"/>
                  </a:lnTo>
                  <a:lnTo>
                    <a:pt x="115" y="948"/>
                  </a:lnTo>
                  <a:lnTo>
                    <a:pt x="136" y="931"/>
                  </a:lnTo>
                  <a:lnTo>
                    <a:pt x="157" y="912"/>
                  </a:lnTo>
                  <a:lnTo>
                    <a:pt x="180" y="893"/>
                  </a:lnTo>
                  <a:lnTo>
                    <a:pt x="203" y="871"/>
                  </a:lnTo>
                  <a:lnTo>
                    <a:pt x="225" y="848"/>
                  </a:lnTo>
                  <a:lnTo>
                    <a:pt x="243" y="824"/>
                  </a:lnTo>
                  <a:lnTo>
                    <a:pt x="258" y="797"/>
                  </a:lnTo>
                  <a:lnTo>
                    <a:pt x="268" y="767"/>
                  </a:lnTo>
                  <a:lnTo>
                    <a:pt x="271" y="734"/>
                  </a:lnTo>
                  <a:lnTo>
                    <a:pt x="267" y="698"/>
                  </a:lnTo>
                  <a:lnTo>
                    <a:pt x="254" y="657"/>
                  </a:lnTo>
                  <a:lnTo>
                    <a:pt x="232" y="6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162"/>
            <p:cNvSpPr>
              <a:spLocks/>
            </p:cNvSpPr>
            <p:nvPr/>
          </p:nvSpPr>
          <p:spPr bwMode="auto">
            <a:xfrm>
              <a:off x="4325" y="2438"/>
              <a:ext cx="924" cy="1102"/>
            </a:xfrm>
            <a:custGeom>
              <a:avLst/>
              <a:gdLst>
                <a:gd name="T0" fmla="*/ 391 w 924"/>
                <a:gd name="T1" fmla="*/ 66 h 1102"/>
                <a:gd name="T2" fmla="*/ 442 w 924"/>
                <a:gd name="T3" fmla="*/ 42 h 1102"/>
                <a:gd name="T4" fmla="*/ 488 w 924"/>
                <a:gd name="T5" fmla="*/ 24 h 1102"/>
                <a:gd name="T6" fmla="*/ 534 w 924"/>
                <a:gd name="T7" fmla="*/ 10 h 1102"/>
                <a:gd name="T8" fmla="*/ 580 w 924"/>
                <a:gd name="T9" fmla="*/ 3 h 1102"/>
                <a:gd name="T10" fmla="*/ 626 w 924"/>
                <a:gd name="T11" fmla="*/ 0 h 1102"/>
                <a:gd name="T12" fmla="*/ 674 w 924"/>
                <a:gd name="T13" fmla="*/ 3 h 1102"/>
                <a:gd name="T14" fmla="*/ 725 w 924"/>
                <a:gd name="T15" fmla="*/ 11 h 1102"/>
                <a:gd name="T16" fmla="*/ 779 w 924"/>
                <a:gd name="T17" fmla="*/ 25 h 1102"/>
                <a:gd name="T18" fmla="*/ 828 w 924"/>
                <a:gd name="T19" fmla="*/ 53 h 1102"/>
                <a:gd name="T20" fmla="*/ 868 w 924"/>
                <a:gd name="T21" fmla="*/ 96 h 1102"/>
                <a:gd name="T22" fmla="*/ 900 w 924"/>
                <a:gd name="T23" fmla="*/ 152 h 1102"/>
                <a:gd name="T24" fmla="*/ 919 w 924"/>
                <a:gd name="T25" fmla="*/ 219 h 1102"/>
                <a:gd name="T26" fmla="*/ 924 w 924"/>
                <a:gd name="T27" fmla="*/ 299 h 1102"/>
                <a:gd name="T28" fmla="*/ 914 w 924"/>
                <a:gd name="T29" fmla="*/ 389 h 1102"/>
                <a:gd name="T30" fmla="*/ 887 w 924"/>
                <a:gd name="T31" fmla="*/ 488 h 1102"/>
                <a:gd name="T32" fmla="*/ 840 w 924"/>
                <a:gd name="T33" fmla="*/ 593 h 1102"/>
                <a:gd name="T34" fmla="*/ 785 w 924"/>
                <a:gd name="T35" fmla="*/ 690 h 1102"/>
                <a:gd name="T36" fmla="*/ 725 w 924"/>
                <a:gd name="T37" fmla="*/ 777 h 1102"/>
                <a:gd name="T38" fmla="*/ 661 w 924"/>
                <a:gd name="T39" fmla="*/ 852 h 1102"/>
                <a:gd name="T40" fmla="*/ 595 w 924"/>
                <a:gd name="T41" fmla="*/ 919 h 1102"/>
                <a:gd name="T42" fmla="*/ 527 w 924"/>
                <a:gd name="T43" fmla="*/ 974 h 1102"/>
                <a:gd name="T44" fmla="*/ 461 w 924"/>
                <a:gd name="T45" fmla="*/ 1020 h 1102"/>
                <a:gd name="T46" fmla="*/ 396 w 924"/>
                <a:gd name="T47" fmla="*/ 1058 h 1102"/>
                <a:gd name="T48" fmla="*/ 335 w 924"/>
                <a:gd name="T49" fmla="*/ 1085 h 1102"/>
                <a:gd name="T50" fmla="*/ 281 w 924"/>
                <a:gd name="T51" fmla="*/ 1100 h 1102"/>
                <a:gd name="T52" fmla="*/ 232 w 924"/>
                <a:gd name="T53" fmla="*/ 1102 h 1102"/>
                <a:gd name="T54" fmla="*/ 189 w 924"/>
                <a:gd name="T55" fmla="*/ 1095 h 1102"/>
                <a:gd name="T56" fmla="*/ 153 w 924"/>
                <a:gd name="T57" fmla="*/ 1082 h 1102"/>
                <a:gd name="T58" fmla="*/ 124 w 924"/>
                <a:gd name="T59" fmla="*/ 1060 h 1102"/>
                <a:gd name="T60" fmla="*/ 102 w 924"/>
                <a:gd name="T61" fmla="*/ 1035 h 1102"/>
                <a:gd name="T62" fmla="*/ 87 w 924"/>
                <a:gd name="T63" fmla="*/ 1008 h 1102"/>
                <a:gd name="T64" fmla="*/ 81 w 924"/>
                <a:gd name="T65" fmla="*/ 974 h 1102"/>
                <a:gd name="T66" fmla="*/ 98 w 924"/>
                <a:gd name="T67" fmla="*/ 940 h 1102"/>
                <a:gd name="T68" fmla="*/ 133 w 924"/>
                <a:gd name="T69" fmla="*/ 906 h 1102"/>
                <a:gd name="T70" fmla="*/ 177 w 924"/>
                <a:gd name="T71" fmla="*/ 868 h 1102"/>
                <a:gd name="T72" fmla="*/ 219 w 924"/>
                <a:gd name="T73" fmla="*/ 826 h 1102"/>
                <a:gd name="T74" fmla="*/ 252 w 924"/>
                <a:gd name="T75" fmla="*/ 776 h 1102"/>
                <a:gd name="T76" fmla="*/ 265 w 924"/>
                <a:gd name="T77" fmla="*/ 714 h 1102"/>
                <a:gd name="T78" fmla="*/ 248 w 924"/>
                <a:gd name="T79" fmla="*/ 639 h 1102"/>
                <a:gd name="T80" fmla="*/ 225 w 924"/>
                <a:gd name="T81" fmla="*/ 593 h 1102"/>
                <a:gd name="T82" fmla="*/ 215 w 924"/>
                <a:gd name="T83" fmla="*/ 576 h 1102"/>
                <a:gd name="T84" fmla="*/ 196 w 924"/>
                <a:gd name="T85" fmla="*/ 544 h 1102"/>
                <a:gd name="T86" fmla="*/ 171 w 924"/>
                <a:gd name="T87" fmla="*/ 502 h 1102"/>
                <a:gd name="T88" fmla="*/ 143 w 924"/>
                <a:gd name="T89" fmla="*/ 452 h 1102"/>
                <a:gd name="T90" fmla="*/ 112 w 924"/>
                <a:gd name="T91" fmla="*/ 398 h 1102"/>
                <a:gd name="T92" fmla="*/ 81 w 924"/>
                <a:gd name="T93" fmla="*/ 343 h 1102"/>
                <a:gd name="T94" fmla="*/ 52 w 924"/>
                <a:gd name="T95" fmla="*/ 293 h 1102"/>
                <a:gd name="T96" fmla="*/ 38 w 924"/>
                <a:gd name="T97" fmla="*/ 265 h 1102"/>
                <a:gd name="T98" fmla="*/ 34 w 924"/>
                <a:gd name="T99" fmla="*/ 258 h 1102"/>
                <a:gd name="T100" fmla="*/ 15 w 924"/>
                <a:gd name="T101" fmla="*/ 210 h 1102"/>
                <a:gd name="T102" fmla="*/ 0 w 924"/>
                <a:gd name="T103" fmla="*/ 132 h 1102"/>
                <a:gd name="T104" fmla="*/ 10 w 924"/>
                <a:gd name="T105" fmla="*/ 77 h 1102"/>
                <a:gd name="T106" fmla="*/ 47 w 924"/>
                <a:gd name="T107" fmla="*/ 60 h 1102"/>
                <a:gd name="T108" fmla="*/ 90 w 924"/>
                <a:gd name="T109" fmla="*/ 80 h 1102"/>
                <a:gd name="T110" fmla="*/ 121 w 924"/>
                <a:gd name="T111" fmla="*/ 97 h 1102"/>
                <a:gd name="T112" fmla="*/ 152 w 924"/>
                <a:gd name="T113" fmla="*/ 111 h 1102"/>
                <a:gd name="T114" fmla="*/ 184 w 924"/>
                <a:gd name="T115" fmla="*/ 121 h 1102"/>
                <a:gd name="T116" fmla="*/ 217 w 924"/>
                <a:gd name="T117" fmla="*/ 125 h 1102"/>
                <a:gd name="T118" fmla="*/ 252 w 924"/>
                <a:gd name="T119" fmla="*/ 123 h 1102"/>
                <a:gd name="T120" fmla="*/ 293 w 924"/>
                <a:gd name="T121" fmla="*/ 113 h 1102"/>
                <a:gd name="T122" fmla="*/ 340 w 924"/>
                <a:gd name="T123" fmla="*/ 93 h 11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924" h="1102">
                  <a:moveTo>
                    <a:pt x="365" y="80"/>
                  </a:moveTo>
                  <a:lnTo>
                    <a:pt x="391" y="66"/>
                  </a:lnTo>
                  <a:lnTo>
                    <a:pt x="416" y="53"/>
                  </a:lnTo>
                  <a:lnTo>
                    <a:pt x="442" y="42"/>
                  </a:lnTo>
                  <a:lnTo>
                    <a:pt x="466" y="32"/>
                  </a:lnTo>
                  <a:lnTo>
                    <a:pt x="488" y="24"/>
                  </a:lnTo>
                  <a:lnTo>
                    <a:pt x="511" y="17"/>
                  </a:lnTo>
                  <a:lnTo>
                    <a:pt x="534" y="10"/>
                  </a:lnTo>
                  <a:lnTo>
                    <a:pt x="557" y="6"/>
                  </a:lnTo>
                  <a:lnTo>
                    <a:pt x="580" y="3"/>
                  </a:lnTo>
                  <a:lnTo>
                    <a:pt x="602" y="1"/>
                  </a:lnTo>
                  <a:lnTo>
                    <a:pt x="626" y="0"/>
                  </a:lnTo>
                  <a:lnTo>
                    <a:pt x="650" y="1"/>
                  </a:lnTo>
                  <a:lnTo>
                    <a:pt x="674" y="3"/>
                  </a:lnTo>
                  <a:lnTo>
                    <a:pt x="699" y="7"/>
                  </a:lnTo>
                  <a:lnTo>
                    <a:pt x="725" y="11"/>
                  </a:lnTo>
                  <a:lnTo>
                    <a:pt x="752" y="17"/>
                  </a:lnTo>
                  <a:lnTo>
                    <a:pt x="779" y="25"/>
                  </a:lnTo>
                  <a:lnTo>
                    <a:pt x="804" y="37"/>
                  </a:lnTo>
                  <a:lnTo>
                    <a:pt x="828" y="53"/>
                  </a:lnTo>
                  <a:lnTo>
                    <a:pt x="850" y="73"/>
                  </a:lnTo>
                  <a:lnTo>
                    <a:pt x="868" y="96"/>
                  </a:lnTo>
                  <a:lnTo>
                    <a:pt x="885" y="122"/>
                  </a:lnTo>
                  <a:lnTo>
                    <a:pt x="900" y="152"/>
                  </a:lnTo>
                  <a:lnTo>
                    <a:pt x="912" y="184"/>
                  </a:lnTo>
                  <a:lnTo>
                    <a:pt x="919" y="219"/>
                  </a:lnTo>
                  <a:lnTo>
                    <a:pt x="923" y="258"/>
                  </a:lnTo>
                  <a:lnTo>
                    <a:pt x="924" y="299"/>
                  </a:lnTo>
                  <a:lnTo>
                    <a:pt x="922" y="342"/>
                  </a:lnTo>
                  <a:lnTo>
                    <a:pt x="914" y="389"/>
                  </a:lnTo>
                  <a:lnTo>
                    <a:pt x="903" y="437"/>
                  </a:lnTo>
                  <a:lnTo>
                    <a:pt x="887" y="488"/>
                  </a:lnTo>
                  <a:lnTo>
                    <a:pt x="865" y="541"/>
                  </a:lnTo>
                  <a:lnTo>
                    <a:pt x="840" y="593"/>
                  </a:lnTo>
                  <a:lnTo>
                    <a:pt x="814" y="643"/>
                  </a:lnTo>
                  <a:lnTo>
                    <a:pt x="785" y="690"/>
                  </a:lnTo>
                  <a:lnTo>
                    <a:pt x="755" y="735"/>
                  </a:lnTo>
                  <a:lnTo>
                    <a:pt x="725" y="777"/>
                  </a:lnTo>
                  <a:lnTo>
                    <a:pt x="694" y="816"/>
                  </a:lnTo>
                  <a:lnTo>
                    <a:pt x="661" y="852"/>
                  </a:lnTo>
                  <a:lnTo>
                    <a:pt x="628" y="887"/>
                  </a:lnTo>
                  <a:lnTo>
                    <a:pt x="595" y="919"/>
                  </a:lnTo>
                  <a:lnTo>
                    <a:pt x="560" y="947"/>
                  </a:lnTo>
                  <a:lnTo>
                    <a:pt x="527" y="974"/>
                  </a:lnTo>
                  <a:lnTo>
                    <a:pt x="494" y="998"/>
                  </a:lnTo>
                  <a:lnTo>
                    <a:pt x="461" y="1020"/>
                  </a:lnTo>
                  <a:lnTo>
                    <a:pt x="428" y="1040"/>
                  </a:lnTo>
                  <a:lnTo>
                    <a:pt x="396" y="1058"/>
                  </a:lnTo>
                  <a:lnTo>
                    <a:pt x="365" y="1073"/>
                  </a:lnTo>
                  <a:lnTo>
                    <a:pt x="335" y="1085"/>
                  </a:lnTo>
                  <a:lnTo>
                    <a:pt x="308" y="1093"/>
                  </a:lnTo>
                  <a:lnTo>
                    <a:pt x="281" y="1100"/>
                  </a:lnTo>
                  <a:lnTo>
                    <a:pt x="256" y="1102"/>
                  </a:lnTo>
                  <a:lnTo>
                    <a:pt x="232" y="1102"/>
                  </a:lnTo>
                  <a:lnTo>
                    <a:pt x="210" y="1100"/>
                  </a:lnTo>
                  <a:lnTo>
                    <a:pt x="189" y="1095"/>
                  </a:lnTo>
                  <a:lnTo>
                    <a:pt x="171" y="1090"/>
                  </a:lnTo>
                  <a:lnTo>
                    <a:pt x="153" y="1082"/>
                  </a:lnTo>
                  <a:lnTo>
                    <a:pt x="138" y="1071"/>
                  </a:lnTo>
                  <a:lnTo>
                    <a:pt x="124" y="1060"/>
                  </a:lnTo>
                  <a:lnTo>
                    <a:pt x="112" y="1049"/>
                  </a:lnTo>
                  <a:lnTo>
                    <a:pt x="102" y="1035"/>
                  </a:lnTo>
                  <a:lnTo>
                    <a:pt x="94" y="1021"/>
                  </a:lnTo>
                  <a:lnTo>
                    <a:pt x="87" y="1008"/>
                  </a:lnTo>
                  <a:lnTo>
                    <a:pt x="82" y="993"/>
                  </a:lnTo>
                  <a:lnTo>
                    <a:pt x="81" y="974"/>
                  </a:lnTo>
                  <a:lnTo>
                    <a:pt x="87" y="957"/>
                  </a:lnTo>
                  <a:lnTo>
                    <a:pt x="98" y="940"/>
                  </a:lnTo>
                  <a:lnTo>
                    <a:pt x="114" y="923"/>
                  </a:lnTo>
                  <a:lnTo>
                    <a:pt x="133" y="906"/>
                  </a:lnTo>
                  <a:lnTo>
                    <a:pt x="155" y="888"/>
                  </a:lnTo>
                  <a:lnTo>
                    <a:pt x="177" y="868"/>
                  </a:lnTo>
                  <a:lnTo>
                    <a:pt x="199" y="848"/>
                  </a:lnTo>
                  <a:lnTo>
                    <a:pt x="219" y="826"/>
                  </a:lnTo>
                  <a:lnTo>
                    <a:pt x="237" y="802"/>
                  </a:lnTo>
                  <a:lnTo>
                    <a:pt x="252" y="776"/>
                  </a:lnTo>
                  <a:lnTo>
                    <a:pt x="261" y="746"/>
                  </a:lnTo>
                  <a:lnTo>
                    <a:pt x="265" y="714"/>
                  </a:lnTo>
                  <a:lnTo>
                    <a:pt x="260" y="679"/>
                  </a:lnTo>
                  <a:lnTo>
                    <a:pt x="248" y="639"/>
                  </a:lnTo>
                  <a:lnTo>
                    <a:pt x="226" y="596"/>
                  </a:lnTo>
                  <a:lnTo>
                    <a:pt x="225" y="593"/>
                  </a:lnTo>
                  <a:lnTo>
                    <a:pt x="220" y="586"/>
                  </a:lnTo>
                  <a:lnTo>
                    <a:pt x="215" y="576"/>
                  </a:lnTo>
                  <a:lnTo>
                    <a:pt x="207" y="561"/>
                  </a:lnTo>
                  <a:lnTo>
                    <a:pt x="196" y="544"/>
                  </a:lnTo>
                  <a:lnTo>
                    <a:pt x="184" y="524"/>
                  </a:lnTo>
                  <a:lnTo>
                    <a:pt x="171" y="502"/>
                  </a:lnTo>
                  <a:lnTo>
                    <a:pt x="157" y="477"/>
                  </a:lnTo>
                  <a:lnTo>
                    <a:pt x="143" y="452"/>
                  </a:lnTo>
                  <a:lnTo>
                    <a:pt x="128" y="426"/>
                  </a:lnTo>
                  <a:lnTo>
                    <a:pt x="112" y="398"/>
                  </a:lnTo>
                  <a:lnTo>
                    <a:pt x="97" y="371"/>
                  </a:lnTo>
                  <a:lnTo>
                    <a:pt x="81" y="343"/>
                  </a:lnTo>
                  <a:lnTo>
                    <a:pt x="66" y="317"/>
                  </a:lnTo>
                  <a:lnTo>
                    <a:pt x="52" y="293"/>
                  </a:lnTo>
                  <a:lnTo>
                    <a:pt x="40" y="269"/>
                  </a:lnTo>
                  <a:lnTo>
                    <a:pt x="38" y="265"/>
                  </a:lnTo>
                  <a:lnTo>
                    <a:pt x="37" y="261"/>
                  </a:lnTo>
                  <a:lnTo>
                    <a:pt x="34" y="258"/>
                  </a:lnTo>
                  <a:lnTo>
                    <a:pt x="32" y="253"/>
                  </a:lnTo>
                  <a:lnTo>
                    <a:pt x="15" y="210"/>
                  </a:lnTo>
                  <a:lnTo>
                    <a:pt x="5" y="170"/>
                  </a:lnTo>
                  <a:lnTo>
                    <a:pt x="0" y="132"/>
                  </a:lnTo>
                  <a:lnTo>
                    <a:pt x="2" y="101"/>
                  </a:lnTo>
                  <a:lnTo>
                    <a:pt x="10" y="77"/>
                  </a:lnTo>
                  <a:lnTo>
                    <a:pt x="25" y="63"/>
                  </a:lnTo>
                  <a:lnTo>
                    <a:pt x="47" y="60"/>
                  </a:lnTo>
                  <a:lnTo>
                    <a:pt x="74" y="71"/>
                  </a:lnTo>
                  <a:lnTo>
                    <a:pt x="90" y="80"/>
                  </a:lnTo>
                  <a:lnTo>
                    <a:pt x="106" y="89"/>
                  </a:lnTo>
                  <a:lnTo>
                    <a:pt x="121" y="97"/>
                  </a:lnTo>
                  <a:lnTo>
                    <a:pt x="137" y="104"/>
                  </a:lnTo>
                  <a:lnTo>
                    <a:pt x="152" y="111"/>
                  </a:lnTo>
                  <a:lnTo>
                    <a:pt x="168" y="116"/>
                  </a:lnTo>
                  <a:lnTo>
                    <a:pt x="184" y="121"/>
                  </a:lnTo>
                  <a:lnTo>
                    <a:pt x="200" y="123"/>
                  </a:lnTo>
                  <a:lnTo>
                    <a:pt x="217" y="125"/>
                  </a:lnTo>
                  <a:lnTo>
                    <a:pt x="234" y="125"/>
                  </a:lnTo>
                  <a:lnTo>
                    <a:pt x="252" y="123"/>
                  </a:lnTo>
                  <a:lnTo>
                    <a:pt x="273" y="119"/>
                  </a:lnTo>
                  <a:lnTo>
                    <a:pt x="293" y="113"/>
                  </a:lnTo>
                  <a:lnTo>
                    <a:pt x="316" y="105"/>
                  </a:lnTo>
                  <a:lnTo>
                    <a:pt x="340" y="93"/>
                  </a:lnTo>
                  <a:lnTo>
                    <a:pt x="365" y="80"/>
                  </a:lnTo>
                  <a:close/>
                </a:path>
              </a:pathLst>
            </a:custGeom>
            <a:solidFill>
              <a:srgbClr val="F2F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163"/>
            <p:cNvSpPr>
              <a:spLocks/>
            </p:cNvSpPr>
            <p:nvPr/>
          </p:nvSpPr>
          <p:spPr bwMode="auto">
            <a:xfrm>
              <a:off x="4342" y="2457"/>
              <a:ext cx="891" cy="1074"/>
            </a:xfrm>
            <a:custGeom>
              <a:avLst/>
              <a:gdLst>
                <a:gd name="T0" fmla="*/ 380 w 891"/>
                <a:gd name="T1" fmla="*/ 64 h 1074"/>
                <a:gd name="T2" fmla="*/ 428 w 891"/>
                <a:gd name="T3" fmla="*/ 41 h 1074"/>
                <a:gd name="T4" fmla="*/ 473 w 891"/>
                <a:gd name="T5" fmla="*/ 23 h 1074"/>
                <a:gd name="T6" fmla="*/ 517 w 891"/>
                <a:gd name="T7" fmla="*/ 10 h 1074"/>
                <a:gd name="T8" fmla="*/ 560 w 891"/>
                <a:gd name="T9" fmla="*/ 3 h 1074"/>
                <a:gd name="T10" fmla="*/ 605 w 891"/>
                <a:gd name="T11" fmla="*/ 0 h 1074"/>
                <a:gd name="T12" fmla="*/ 652 w 891"/>
                <a:gd name="T13" fmla="*/ 3 h 1074"/>
                <a:gd name="T14" fmla="*/ 700 w 891"/>
                <a:gd name="T15" fmla="*/ 10 h 1074"/>
                <a:gd name="T16" fmla="*/ 752 w 891"/>
                <a:gd name="T17" fmla="*/ 24 h 1074"/>
                <a:gd name="T18" fmla="*/ 799 w 891"/>
                <a:gd name="T19" fmla="*/ 52 h 1074"/>
                <a:gd name="T20" fmla="*/ 839 w 891"/>
                <a:gd name="T21" fmla="*/ 93 h 1074"/>
                <a:gd name="T22" fmla="*/ 868 w 891"/>
                <a:gd name="T23" fmla="*/ 147 h 1074"/>
                <a:gd name="T24" fmla="*/ 887 w 891"/>
                <a:gd name="T25" fmla="*/ 214 h 1074"/>
                <a:gd name="T26" fmla="*/ 891 w 891"/>
                <a:gd name="T27" fmla="*/ 291 h 1074"/>
                <a:gd name="T28" fmla="*/ 882 w 891"/>
                <a:gd name="T29" fmla="*/ 379 h 1074"/>
                <a:gd name="T30" fmla="*/ 855 w 891"/>
                <a:gd name="T31" fmla="*/ 476 h 1074"/>
                <a:gd name="T32" fmla="*/ 810 w 891"/>
                <a:gd name="T33" fmla="*/ 579 h 1074"/>
                <a:gd name="T34" fmla="*/ 758 w 891"/>
                <a:gd name="T35" fmla="*/ 674 h 1074"/>
                <a:gd name="T36" fmla="*/ 701 w 891"/>
                <a:gd name="T37" fmla="*/ 757 h 1074"/>
                <a:gd name="T38" fmla="*/ 639 w 891"/>
                <a:gd name="T39" fmla="*/ 831 h 1074"/>
                <a:gd name="T40" fmla="*/ 575 w 891"/>
                <a:gd name="T41" fmla="*/ 895 h 1074"/>
                <a:gd name="T42" fmla="*/ 510 w 891"/>
                <a:gd name="T43" fmla="*/ 950 h 1074"/>
                <a:gd name="T44" fmla="*/ 446 w 891"/>
                <a:gd name="T45" fmla="*/ 994 h 1074"/>
                <a:gd name="T46" fmla="*/ 385 w 891"/>
                <a:gd name="T47" fmla="*/ 1030 h 1074"/>
                <a:gd name="T48" fmla="*/ 326 w 891"/>
                <a:gd name="T49" fmla="*/ 1057 h 1074"/>
                <a:gd name="T50" fmla="*/ 274 w 891"/>
                <a:gd name="T51" fmla="*/ 1071 h 1074"/>
                <a:gd name="T52" fmla="*/ 227 w 891"/>
                <a:gd name="T53" fmla="*/ 1074 h 1074"/>
                <a:gd name="T54" fmla="*/ 185 w 891"/>
                <a:gd name="T55" fmla="*/ 1068 h 1074"/>
                <a:gd name="T56" fmla="*/ 151 w 891"/>
                <a:gd name="T57" fmla="*/ 1054 h 1074"/>
                <a:gd name="T58" fmla="*/ 122 w 891"/>
                <a:gd name="T59" fmla="*/ 1033 h 1074"/>
                <a:gd name="T60" fmla="*/ 101 w 891"/>
                <a:gd name="T61" fmla="*/ 1009 h 1074"/>
                <a:gd name="T62" fmla="*/ 87 w 891"/>
                <a:gd name="T63" fmla="*/ 982 h 1074"/>
                <a:gd name="T64" fmla="*/ 81 w 891"/>
                <a:gd name="T65" fmla="*/ 950 h 1074"/>
                <a:gd name="T66" fmla="*/ 98 w 891"/>
                <a:gd name="T67" fmla="*/ 916 h 1074"/>
                <a:gd name="T68" fmla="*/ 132 w 891"/>
                <a:gd name="T69" fmla="*/ 882 h 1074"/>
                <a:gd name="T70" fmla="*/ 174 w 891"/>
                <a:gd name="T71" fmla="*/ 846 h 1074"/>
                <a:gd name="T72" fmla="*/ 215 w 891"/>
                <a:gd name="T73" fmla="*/ 805 h 1074"/>
                <a:gd name="T74" fmla="*/ 245 w 891"/>
                <a:gd name="T75" fmla="*/ 756 h 1074"/>
                <a:gd name="T76" fmla="*/ 257 w 891"/>
                <a:gd name="T77" fmla="*/ 695 h 1074"/>
                <a:gd name="T78" fmla="*/ 242 w 891"/>
                <a:gd name="T79" fmla="*/ 622 h 1074"/>
                <a:gd name="T80" fmla="*/ 215 w 891"/>
                <a:gd name="T81" fmla="*/ 571 h 1074"/>
                <a:gd name="T82" fmla="*/ 180 w 891"/>
                <a:gd name="T83" fmla="*/ 510 h 1074"/>
                <a:gd name="T84" fmla="*/ 124 w 891"/>
                <a:gd name="T85" fmla="*/ 415 h 1074"/>
                <a:gd name="T86" fmla="*/ 66 w 891"/>
                <a:gd name="T87" fmla="*/ 310 h 1074"/>
                <a:gd name="T88" fmla="*/ 38 w 891"/>
                <a:gd name="T89" fmla="*/ 259 h 1074"/>
                <a:gd name="T90" fmla="*/ 34 w 891"/>
                <a:gd name="T91" fmla="*/ 251 h 1074"/>
                <a:gd name="T92" fmla="*/ 15 w 891"/>
                <a:gd name="T93" fmla="*/ 206 h 1074"/>
                <a:gd name="T94" fmla="*/ 0 w 891"/>
                <a:gd name="T95" fmla="*/ 129 h 1074"/>
                <a:gd name="T96" fmla="*/ 9 w 891"/>
                <a:gd name="T97" fmla="*/ 76 h 1074"/>
                <a:gd name="T98" fmla="*/ 45 w 891"/>
                <a:gd name="T99" fmla="*/ 58 h 1074"/>
                <a:gd name="T100" fmla="*/ 87 w 891"/>
                <a:gd name="T101" fmla="*/ 78 h 1074"/>
                <a:gd name="T102" fmla="*/ 116 w 891"/>
                <a:gd name="T103" fmla="*/ 94 h 1074"/>
                <a:gd name="T104" fmla="*/ 147 w 891"/>
                <a:gd name="T105" fmla="*/ 108 h 1074"/>
                <a:gd name="T106" fmla="*/ 178 w 891"/>
                <a:gd name="T107" fmla="*/ 118 h 1074"/>
                <a:gd name="T108" fmla="*/ 210 w 891"/>
                <a:gd name="T109" fmla="*/ 122 h 1074"/>
                <a:gd name="T110" fmla="*/ 245 w 891"/>
                <a:gd name="T111" fmla="*/ 120 h 1074"/>
                <a:gd name="T112" fmla="*/ 285 w 891"/>
                <a:gd name="T113" fmla="*/ 110 h 1074"/>
                <a:gd name="T114" fmla="*/ 330 w 891"/>
                <a:gd name="T115" fmla="*/ 92 h 107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91" h="1074">
                  <a:moveTo>
                    <a:pt x="355" y="78"/>
                  </a:moveTo>
                  <a:lnTo>
                    <a:pt x="380" y="64"/>
                  </a:lnTo>
                  <a:lnTo>
                    <a:pt x="404" y="52"/>
                  </a:lnTo>
                  <a:lnTo>
                    <a:pt x="428" y="41"/>
                  </a:lnTo>
                  <a:lnTo>
                    <a:pt x="451" y="31"/>
                  </a:lnTo>
                  <a:lnTo>
                    <a:pt x="473" y="23"/>
                  </a:lnTo>
                  <a:lnTo>
                    <a:pt x="495" y="16"/>
                  </a:lnTo>
                  <a:lnTo>
                    <a:pt x="517" y="10"/>
                  </a:lnTo>
                  <a:lnTo>
                    <a:pt x="539" y="6"/>
                  </a:lnTo>
                  <a:lnTo>
                    <a:pt x="560" y="3"/>
                  </a:lnTo>
                  <a:lnTo>
                    <a:pt x="582" y="0"/>
                  </a:lnTo>
                  <a:lnTo>
                    <a:pt x="605" y="0"/>
                  </a:lnTo>
                  <a:lnTo>
                    <a:pt x="628" y="0"/>
                  </a:lnTo>
                  <a:lnTo>
                    <a:pt x="652" y="3"/>
                  </a:lnTo>
                  <a:lnTo>
                    <a:pt x="676" y="6"/>
                  </a:lnTo>
                  <a:lnTo>
                    <a:pt x="700" y="10"/>
                  </a:lnTo>
                  <a:lnTo>
                    <a:pt x="726" y="16"/>
                  </a:lnTo>
                  <a:lnTo>
                    <a:pt x="752" y="24"/>
                  </a:lnTo>
                  <a:lnTo>
                    <a:pt x="776" y="36"/>
                  </a:lnTo>
                  <a:lnTo>
                    <a:pt x="799" y="52"/>
                  </a:lnTo>
                  <a:lnTo>
                    <a:pt x="819" y="71"/>
                  </a:lnTo>
                  <a:lnTo>
                    <a:pt x="839" y="93"/>
                  </a:lnTo>
                  <a:lnTo>
                    <a:pt x="855" y="119"/>
                  </a:lnTo>
                  <a:lnTo>
                    <a:pt x="868" y="147"/>
                  </a:lnTo>
                  <a:lnTo>
                    <a:pt x="879" y="179"/>
                  </a:lnTo>
                  <a:lnTo>
                    <a:pt x="887" y="214"/>
                  </a:lnTo>
                  <a:lnTo>
                    <a:pt x="891" y="251"/>
                  </a:lnTo>
                  <a:lnTo>
                    <a:pt x="891" y="291"/>
                  </a:lnTo>
                  <a:lnTo>
                    <a:pt x="889" y="333"/>
                  </a:lnTo>
                  <a:lnTo>
                    <a:pt x="882" y="379"/>
                  </a:lnTo>
                  <a:lnTo>
                    <a:pt x="871" y="426"/>
                  </a:lnTo>
                  <a:lnTo>
                    <a:pt x="855" y="476"/>
                  </a:lnTo>
                  <a:lnTo>
                    <a:pt x="834" y="527"/>
                  </a:lnTo>
                  <a:lnTo>
                    <a:pt x="810" y="579"/>
                  </a:lnTo>
                  <a:lnTo>
                    <a:pt x="785" y="628"/>
                  </a:lnTo>
                  <a:lnTo>
                    <a:pt x="758" y="674"/>
                  </a:lnTo>
                  <a:lnTo>
                    <a:pt x="729" y="717"/>
                  </a:lnTo>
                  <a:lnTo>
                    <a:pt x="701" y="757"/>
                  </a:lnTo>
                  <a:lnTo>
                    <a:pt x="670" y="796"/>
                  </a:lnTo>
                  <a:lnTo>
                    <a:pt x="639" y="831"/>
                  </a:lnTo>
                  <a:lnTo>
                    <a:pt x="607" y="864"/>
                  </a:lnTo>
                  <a:lnTo>
                    <a:pt x="575" y="895"/>
                  </a:lnTo>
                  <a:lnTo>
                    <a:pt x="542" y="924"/>
                  </a:lnTo>
                  <a:lnTo>
                    <a:pt x="510" y="950"/>
                  </a:lnTo>
                  <a:lnTo>
                    <a:pt x="478" y="973"/>
                  </a:lnTo>
                  <a:lnTo>
                    <a:pt x="446" y="994"/>
                  </a:lnTo>
                  <a:lnTo>
                    <a:pt x="415" y="1014"/>
                  </a:lnTo>
                  <a:lnTo>
                    <a:pt x="385" y="1030"/>
                  </a:lnTo>
                  <a:lnTo>
                    <a:pt x="355" y="1044"/>
                  </a:lnTo>
                  <a:lnTo>
                    <a:pt x="326" y="1057"/>
                  </a:lnTo>
                  <a:lnTo>
                    <a:pt x="299" y="1065"/>
                  </a:lnTo>
                  <a:lnTo>
                    <a:pt x="274" y="1071"/>
                  </a:lnTo>
                  <a:lnTo>
                    <a:pt x="250" y="1074"/>
                  </a:lnTo>
                  <a:lnTo>
                    <a:pt x="227" y="1074"/>
                  </a:lnTo>
                  <a:lnTo>
                    <a:pt x="206" y="1072"/>
                  </a:lnTo>
                  <a:lnTo>
                    <a:pt x="185" y="1068"/>
                  </a:lnTo>
                  <a:lnTo>
                    <a:pt x="168" y="1062"/>
                  </a:lnTo>
                  <a:lnTo>
                    <a:pt x="151" y="1054"/>
                  </a:lnTo>
                  <a:lnTo>
                    <a:pt x="136" y="1044"/>
                  </a:lnTo>
                  <a:lnTo>
                    <a:pt x="122" y="1033"/>
                  </a:lnTo>
                  <a:lnTo>
                    <a:pt x="111" y="1022"/>
                  </a:lnTo>
                  <a:lnTo>
                    <a:pt x="101" y="1009"/>
                  </a:lnTo>
                  <a:lnTo>
                    <a:pt x="93" y="995"/>
                  </a:lnTo>
                  <a:lnTo>
                    <a:pt x="87" y="982"/>
                  </a:lnTo>
                  <a:lnTo>
                    <a:pt x="82" y="967"/>
                  </a:lnTo>
                  <a:lnTo>
                    <a:pt x="81" y="950"/>
                  </a:lnTo>
                  <a:lnTo>
                    <a:pt x="87" y="933"/>
                  </a:lnTo>
                  <a:lnTo>
                    <a:pt x="98" y="916"/>
                  </a:lnTo>
                  <a:lnTo>
                    <a:pt x="114" y="900"/>
                  </a:lnTo>
                  <a:lnTo>
                    <a:pt x="132" y="882"/>
                  </a:lnTo>
                  <a:lnTo>
                    <a:pt x="153" y="865"/>
                  </a:lnTo>
                  <a:lnTo>
                    <a:pt x="174" y="846"/>
                  </a:lnTo>
                  <a:lnTo>
                    <a:pt x="195" y="827"/>
                  </a:lnTo>
                  <a:lnTo>
                    <a:pt x="215" y="805"/>
                  </a:lnTo>
                  <a:lnTo>
                    <a:pt x="232" y="782"/>
                  </a:lnTo>
                  <a:lnTo>
                    <a:pt x="245" y="756"/>
                  </a:lnTo>
                  <a:lnTo>
                    <a:pt x="255" y="727"/>
                  </a:lnTo>
                  <a:lnTo>
                    <a:pt x="257" y="695"/>
                  </a:lnTo>
                  <a:lnTo>
                    <a:pt x="253" y="661"/>
                  </a:lnTo>
                  <a:lnTo>
                    <a:pt x="242" y="622"/>
                  </a:lnTo>
                  <a:lnTo>
                    <a:pt x="220" y="580"/>
                  </a:lnTo>
                  <a:lnTo>
                    <a:pt x="215" y="571"/>
                  </a:lnTo>
                  <a:lnTo>
                    <a:pt x="201" y="547"/>
                  </a:lnTo>
                  <a:lnTo>
                    <a:pt x="180" y="510"/>
                  </a:lnTo>
                  <a:lnTo>
                    <a:pt x="154" y="465"/>
                  </a:lnTo>
                  <a:lnTo>
                    <a:pt x="124" y="415"/>
                  </a:lnTo>
                  <a:lnTo>
                    <a:pt x="95" y="361"/>
                  </a:lnTo>
                  <a:lnTo>
                    <a:pt x="66" y="310"/>
                  </a:lnTo>
                  <a:lnTo>
                    <a:pt x="40" y="263"/>
                  </a:lnTo>
                  <a:lnTo>
                    <a:pt x="38" y="259"/>
                  </a:lnTo>
                  <a:lnTo>
                    <a:pt x="37" y="255"/>
                  </a:lnTo>
                  <a:lnTo>
                    <a:pt x="34" y="251"/>
                  </a:lnTo>
                  <a:lnTo>
                    <a:pt x="32" y="247"/>
                  </a:lnTo>
                  <a:lnTo>
                    <a:pt x="15" y="206"/>
                  </a:lnTo>
                  <a:lnTo>
                    <a:pt x="5" y="166"/>
                  </a:lnTo>
                  <a:lnTo>
                    <a:pt x="0" y="129"/>
                  </a:lnTo>
                  <a:lnTo>
                    <a:pt x="2" y="98"/>
                  </a:lnTo>
                  <a:lnTo>
                    <a:pt x="9" y="76"/>
                  </a:lnTo>
                  <a:lnTo>
                    <a:pt x="24" y="62"/>
                  </a:lnTo>
                  <a:lnTo>
                    <a:pt x="45" y="58"/>
                  </a:lnTo>
                  <a:lnTo>
                    <a:pt x="71" y="69"/>
                  </a:lnTo>
                  <a:lnTo>
                    <a:pt x="87" y="78"/>
                  </a:lnTo>
                  <a:lnTo>
                    <a:pt x="102" y="86"/>
                  </a:lnTo>
                  <a:lnTo>
                    <a:pt x="116" y="94"/>
                  </a:lnTo>
                  <a:lnTo>
                    <a:pt x="131" y="102"/>
                  </a:lnTo>
                  <a:lnTo>
                    <a:pt x="147" y="108"/>
                  </a:lnTo>
                  <a:lnTo>
                    <a:pt x="162" y="113"/>
                  </a:lnTo>
                  <a:lnTo>
                    <a:pt x="178" y="118"/>
                  </a:lnTo>
                  <a:lnTo>
                    <a:pt x="194" y="120"/>
                  </a:lnTo>
                  <a:lnTo>
                    <a:pt x="210" y="122"/>
                  </a:lnTo>
                  <a:lnTo>
                    <a:pt x="227" y="121"/>
                  </a:lnTo>
                  <a:lnTo>
                    <a:pt x="245" y="120"/>
                  </a:lnTo>
                  <a:lnTo>
                    <a:pt x="265" y="115"/>
                  </a:lnTo>
                  <a:lnTo>
                    <a:pt x="285" y="110"/>
                  </a:lnTo>
                  <a:lnTo>
                    <a:pt x="307" y="102"/>
                  </a:lnTo>
                  <a:lnTo>
                    <a:pt x="330" y="92"/>
                  </a:lnTo>
                  <a:lnTo>
                    <a:pt x="355" y="78"/>
                  </a:lnTo>
                  <a:close/>
                </a:path>
              </a:pathLst>
            </a:custGeom>
            <a:solidFill>
              <a:srgbClr val="E2F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164"/>
            <p:cNvSpPr>
              <a:spLocks/>
            </p:cNvSpPr>
            <p:nvPr/>
          </p:nvSpPr>
          <p:spPr bwMode="auto">
            <a:xfrm>
              <a:off x="4359" y="2477"/>
              <a:ext cx="858" cy="1045"/>
            </a:xfrm>
            <a:custGeom>
              <a:avLst/>
              <a:gdLst>
                <a:gd name="T0" fmla="*/ 369 w 858"/>
                <a:gd name="T1" fmla="*/ 61 h 1045"/>
                <a:gd name="T2" fmla="*/ 414 w 858"/>
                <a:gd name="T3" fmla="*/ 40 h 1045"/>
                <a:gd name="T4" fmla="*/ 458 w 858"/>
                <a:gd name="T5" fmla="*/ 21 h 1045"/>
                <a:gd name="T6" fmla="*/ 500 w 858"/>
                <a:gd name="T7" fmla="*/ 9 h 1045"/>
                <a:gd name="T8" fmla="*/ 541 w 858"/>
                <a:gd name="T9" fmla="*/ 2 h 1045"/>
                <a:gd name="T10" fmla="*/ 584 w 858"/>
                <a:gd name="T11" fmla="*/ 0 h 1045"/>
                <a:gd name="T12" fmla="*/ 628 w 858"/>
                <a:gd name="T13" fmla="*/ 2 h 1045"/>
                <a:gd name="T14" fmla="*/ 675 w 858"/>
                <a:gd name="T15" fmla="*/ 9 h 1045"/>
                <a:gd name="T16" fmla="*/ 725 w 858"/>
                <a:gd name="T17" fmla="*/ 22 h 1045"/>
                <a:gd name="T18" fmla="*/ 769 w 858"/>
                <a:gd name="T19" fmla="*/ 49 h 1045"/>
                <a:gd name="T20" fmla="*/ 807 w 858"/>
                <a:gd name="T21" fmla="*/ 89 h 1045"/>
                <a:gd name="T22" fmla="*/ 836 w 858"/>
                <a:gd name="T23" fmla="*/ 142 h 1045"/>
                <a:gd name="T24" fmla="*/ 853 w 858"/>
                <a:gd name="T25" fmla="*/ 206 h 1045"/>
                <a:gd name="T26" fmla="*/ 858 w 858"/>
                <a:gd name="T27" fmla="*/ 283 h 1045"/>
                <a:gd name="T28" fmla="*/ 849 w 858"/>
                <a:gd name="T29" fmla="*/ 367 h 1045"/>
                <a:gd name="T30" fmla="*/ 823 w 858"/>
                <a:gd name="T31" fmla="*/ 462 h 1045"/>
                <a:gd name="T32" fmla="*/ 781 w 858"/>
                <a:gd name="T33" fmla="*/ 562 h 1045"/>
                <a:gd name="T34" fmla="*/ 731 w 858"/>
                <a:gd name="T35" fmla="*/ 655 h 1045"/>
                <a:gd name="T36" fmla="*/ 675 w 858"/>
                <a:gd name="T37" fmla="*/ 736 h 1045"/>
                <a:gd name="T38" fmla="*/ 616 w 858"/>
                <a:gd name="T39" fmla="*/ 808 h 1045"/>
                <a:gd name="T40" fmla="*/ 555 w 858"/>
                <a:gd name="T41" fmla="*/ 870 h 1045"/>
                <a:gd name="T42" fmla="*/ 493 w 858"/>
                <a:gd name="T43" fmla="*/ 923 h 1045"/>
                <a:gd name="T44" fmla="*/ 433 w 858"/>
                <a:gd name="T45" fmla="*/ 967 h 1045"/>
                <a:gd name="T46" fmla="*/ 373 w 858"/>
                <a:gd name="T47" fmla="*/ 1002 h 1045"/>
                <a:gd name="T48" fmla="*/ 317 w 858"/>
                <a:gd name="T49" fmla="*/ 1028 h 1045"/>
                <a:gd name="T50" fmla="*/ 267 w 858"/>
                <a:gd name="T51" fmla="*/ 1042 h 1045"/>
                <a:gd name="T52" fmla="*/ 222 w 858"/>
                <a:gd name="T53" fmla="*/ 1045 h 1045"/>
                <a:gd name="T54" fmla="*/ 182 w 858"/>
                <a:gd name="T55" fmla="*/ 1038 h 1045"/>
                <a:gd name="T56" fmla="*/ 149 w 858"/>
                <a:gd name="T57" fmla="*/ 1024 h 1045"/>
                <a:gd name="T58" fmla="*/ 121 w 858"/>
                <a:gd name="T59" fmla="*/ 1005 h 1045"/>
                <a:gd name="T60" fmla="*/ 101 w 858"/>
                <a:gd name="T61" fmla="*/ 981 h 1045"/>
                <a:gd name="T62" fmla="*/ 88 w 858"/>
                <a:gd name="T63" fmla="*/ 955 h 1045"/>
                <a:gd name="T64" fmla="*/ 82 w 858"/>
                <a:gd name="T65" fmla="*/ 924 h 1045"/>
                <a:gd name="T66" fmla="*/ 98 w 858"/>
                <a:gd name="T67" fmla="*/ 891 h 1045"/>
                <a:gd name="T68" fmla="*/ 131 w 858"/>
                <a:gd name="T69" fmla="*/ 858 h 1045"/>
                <a:gd name="T70" fmla="*/ 171 w 858"/>
                <a:gd name="T71" fmla="*/ 824 h 1045"/>
                <a:gd name="T72" fmla="*/ 210 w 858"/>
                <a:gd name="T73" fmla="*/ 783 h 1045"/>
                <a:gd name="T74" fmla="*/ 240 w 858"/>
                <a:gd name="T75" fmla="*/ 735 h 1045"/>
                <a:gd name="T76" fmla="*/ 251 w 858"/>
                <a:gd name="T77" fmla="*/ 676 h 1045"/>
                <a:gd name="T78" fmla="*/ 236 w 858"/>
                <a:gd name="T79" fmla="*/ 606 h 1045"/>
                <a:gd name="T80" fmla="*/ 211 w 858"/>
                <a:gd name="T81" fmla="*/ 555 h 1045"/>
                <a:gd name="T82" fmla="*/ 176 w 858"/>
                <a:gd name="T83" fmla="*/ 497 h 1045"/>
                <a:gd name="T84" fmla="*/ 122 w 858"/>
                <a:gd name="T85" fmla="*/ 404 h 1045"/>
                <a:gd name="T86" fmla="*/ 65 w 858"/>
                <a:gd name="T87" fmla="*/ 301 h 1045"/>
                <a:gd name="T88" fmla="*/ 39 w 858"/>
                <a:gd name="T89" fmla="*/ 252 h 1045"/>
                <a:gd name="T90" fmla="*/ 36 w 858"/>
                <a:gd name="T91" fmla="*/ 244 h 1045"/>
                <a:gd name="T92" fmla="*/ 16 w 858"/>
                <a:gd name="T93" fmla="*/ 199 h 1045"/>
                <a:gd name="T94" fmla="*/ 0 w 858"/>
                <a:gd name="T95" fmla="*/ 125 h 1045"/>
                <a:gd name="T96" fmla="*/ 9 w 858"/>
                <a:gd name="T97" fmla="*/ 73 h 1045"/>
                <a:gd name="T98" fmla="*/ 42 w 858"/>
                <a:gd name="T99" fmla="*/ 56 h 1045"/>
                <a:gd name="T100" fmla="*/ 84 w 858"/>
                <a:gd name="T101" fmla="*/ 75 h 1045"/>
                <a:gd name="T102" fmla="*/ 113 w 858"/>
                <a:gd name="T103" fmla="*/ 91 h 1045"/>
                <a:gd name="T104" fmla="*/ 142 w 858"/>
                <a:gd name="T105" fmla="*/ 105 h 1045"/>
                <a:gd name="T106" fmla="*/ 173 w 858"/>
                <a:gd name="T107" fmla="*/ 114 h 1045"/>
                <a:gd name="T108" fmla="*/ 204 w 858"/>
                <a:gd name="T109" fmla="*/ 118 h 1045"/>
                <a:gd name="T110" fmla="*/ 239 w 858"/>
                <a:gd name="T111" fmla="*/ 116 h 1045"/>
                <a:gd name="T112" fmla="*/ 278 w 858"/>
                <a:gd name="T113" fmla="*/ 106 h 1045"/>
                <a:gd name="T114" fmla="*/ 321 w 858"/>
                <a:gd name="T115" fmla="*/ 88 h 104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58" h="1045">
                  <a:moveTo>
                    <a:pt x="345" y="75"/>
                  </a:moveTo>
                  <a:lnTo>
                    <a:pt x="369" y="61"/>
                  </a:lnTo>
                  <a:lnTo>
                    <a:pt x="392" y="50"/>
                  </a:lnTo>
                  <a:lnTo>
                    <a:pt x="414" y="40"/>
                  </a:lnTo>
                  <a:lnTo>
                    <a:pt x="436" y="29"/>
                  </a:lnTo>
                  <a:lnTo>
                    <a:pt x="458" y="21"/>
                  </a:lnTo>
                  <a:lnTo>
                    <a:pt x="478" y="14"/>
                  </a:lnTo>
                  <a:lnTo>
                    <a:pt x="500" y="9"/>
                  </a:lnTo>
                  <a:lnTo>
                    <a:pt x="521" y="5"/>
                  </a:lnTo>
                  <a:lnTo>
                    <a:pt x="541" y="2"/>
                  </a:lnTo>
                  <a:lnTo>
                    <a:pt x="563" y="0"/>
                  </a:lnTo>
                  <a:lnTo>
                    <a:pt x="584" y="0"/>
                  </a:lnTo>
                  <a:lnTo>
                    <a:pt x="606" y="0"/>
                  </a:lnTo>
                  <a:lnTo>
                    <a:pt x="628" y="2"/>
                  </a:lnTo>
                  <a:lnTo>
                    <a:pt x="651" y="5"/>
                  </a:lnTo>
                  <a:lnTo>
                    <a:pt x="675" y="9"/>
                  </a:lnTo>
                  <a:lnTo>
                    <a:pt x="700" y="14"/>
                  </a:lnTo>
                  <a:lnTo>
                    <a:pt x="725" y="22"/>
                  </a:lnTo>
                  <a:lnTo>
                    <a:pt x="748" y="34"/>
                  </a:lnTo>
                  <a:lnTo>
                    <a:pt x="769" y="49"/>
                  </a:lnTo>
                  <a:lnTo>
                    <a:pt x="789" y="67"/>
                  </a:lnTo>
                  <a:lnTo>
                    <a:pt x="807" y="89"/>
                  </a:lnTo>
                  <a:lnTo>
                    <a:pt x="823" y="114"/>
                  </a:lnTo>
                  <a:lnTo>
                    <a:pt x="836" y="142"/>
                  </a:lnTo>
                  <a:lnTo>
                    <a:pt x="846" y="173"/>
                  </a:lnTo>
                  <a:lnTo>
                    <a:pt x="853" y="206"/>
                  </a:lnTo>
                  <a:lnTo>
                    <a:pt x="857" y="243"/>
                  </a:lnTo>
                  <a:lnTo>
                    <a:pt x="858" y="283"/>
                  </a:lnTo>
                  <a:lnTo>
                    <a:pt x="855" y="324"/>
                  </a:lnTo>
                  <a:lnTo>
                    <a:pt x="849" y="367"/>
                  </a:lnTo>
                  <a:lnTo>
                    <a:pt x="838" y="414"/>
                  </a:lnTo>
                  <a:lnTo>
                    <a:pt x="823" y="462"/>
                  </a:lnTo>
                  <a:lnTo>
                    <a:pt x="804" y="512"/>
                  </a:lnTo>
                  <a:lnTo>
                    <a:pt x="781" y="562"/>
                  </a:lnTo>
                  <a:lnTo>
                    <a:pt x="756" y="609"/>
                  </a:lnTo>
                  <a:lnTo>
                    <a:pt x="731" y="655"/>
                  </a:lnTo>
                  <a:lnTo>
                    <a:pt x="703" y="697"/>
                  </a:lnTo>
                  <a:lnTo>
                    <a:pt x="675" y="736"/>
                  </a:lnTo>
                  <a:lnTo>
                    <a:pt x="646" y="773"/>
                  </a:lnTo>
                  <a:lnTo>
                    <a:pt x="616" y="808"/>
                  </a:lnTo>
                  <a:lnTo>
                    <a:pt x="586" y="841"/>
                  </a:lnTo>
                  <a:lnTo>
                    <a:pt x="555" y="870"/>
                  </a:lnTo>
                  <a:lnTo>
                    <a:pt x="524" y="898"/>
                  </a:lnTo>
                  <a:lnTo>
                    <a:pt x="493" y="923"/>
                  </a:lnTo>
                  <a:lnTo>
                    <a:pt x="462" y="947"/>
                  </a:lnTo>
                  <a:lnTo>
                    <a:pt x="433" y="967"/>
                  </a:lnTo>
                  <a:lnTo>
                    <a:pt x="402" y="986"/>
                  </a:lnTo>
                  <a:lnTo>
                    <a:pt x="373" y="1002"/>
                  </a:lnTo>
                  <a:lnTo>
                    <a:pt x="345" y="1016"/>
                  </a:lnTo>
                  <a:lnTo>
                    <a:pt x="317" y="1028"/>
                  </a:lnTo>
                  <a:lnTo>
                    <a:pt x="291" y="1036"/>
                  </a:lnTo>
                  <a:lnTo>
                    <a:pt x="267" y="1042"/>
                  </a:lnTo>
                  <a:lnTo>
                    <a:pt x="243" y="1044"/>
                  </a:lnTo>
                  <a:lnTo>
                    <a:pt x="222" y="1045"/>
                  </a:lnTo>
                  <a:lnTo>
                    <a:pt x="201" y="1043"/>
                  </a:lnTo>
                  <a:lnTo>
                    <a:pt x="182" y="1038"/>
                  </a:lnTo>
                  <a:lnTo>
                    <a:pt x="165" y="1032"/>
                  </a:lnTo>
                  <a:lnTo>
                    <a:pt x="149" y="1024"/>
                  </a:lnTo>
                  <a:lnTo>
                    <a:pt x="135" y="1015"/>
                  </a:lnTo>
                  <a:lnTo>
                    <a:pt x="121" y="1005"/>
                  </a:lnTo>
                  <a:lnTo>
                    <a:pt x="111" y="994"/>
                  </a:lnTo>
                  <a:lnTo>
                    <a:pt x="101" y="981"/>
                  </a:lnTo>
                  <a:lnTo>
                    <a:pt x="94" y="969"/>
                  </a:lnTo>
                  <a:lnTo>
                    <a:pt x="88" y="955"/>
                  </a:lnTo>
                  <a:lnTo>
                    <a:pt x="84" y="941"/>
                  </a:lnTo>
                  <a:lnTo>
                    <a:pt x="82" y="924"/>
                  </a:lnTo>
                  <a:lnTo>
                    <a:pt x="88" y="907"/>
                  </a:lnTo>
                  <a:lnTo>
                    <a:pt x="98" y="891"/>
                  </a:lnTo>
                  <a:lnTo>
                    <a:pt x="113" y="875"/>
                  </a:lnTo>
                  <a:lnTo>
                    <a:pt x="131" y="858"/>
                  </a:lnTo>
                  <a:lnTo>
                    <a:pt x="151" y="841"/>
                  </a:lnTo>
                  <a:lnTo>
                    <a:pt x="171" y="824"/>
                  </a:lnTo>
                  <a:lnTo>
                    <a:pt x="191" y="804"/>
                  </a:lnTo>
                  <a:lnTo>
                    <a:pt x="210" y="783"/>
                  </a:lnTo>
                  <a:lnTo>
                    <a:pt x="226" y="760"/>
                  </a:lnTo>
                  <a:lnTo>
                    <a:pt x="240" y="735"/>
                  </a:lnTo>
                  <a:lnTo>
                    <a:pt x="248" y="707"/>
                  </a:lnTo>
                  <a:lnTo>
                    <a:pt x="251" y="676"/>
                  </a:lnTo>
                  <a:lnTo>
                    <a:pt x="248" y="643"/>
                  </a:lnTo>
                  <a:lnTo>
                    <a:pt x="236" y="606"/>
                  </a:lnTo>
                  <a:lnTo>
                    <a:pt x="216" y="565"/>
                  </a:lnTo>
                  <a:lnTo>
                    <a:pt x="211" y="555"/>
                  </a:lnTo>
                  <a:lnTo>
                    <a:pt x="196" y="533"/>
                  </a:lnTo>
                  <a:lnTo>
                    <a:pt x="176" y="497"/>
                  </a:lnTo>
                  <a:lnTo>
                    <a:pt x="151" y="453"/>
                  </a:lnTo>
                  <a:lnTo>
                    <a:pt x="122" y="404"/>
                  </a:lnTo>
                  <a:lnTo>
                    <a:pt x="93" y="352"/>
                  </a:lnTo>
                  <a:lnTo>
                    <a:pt x="65" y="301"/>
                  </a:lnTo>
                  <a:lnTo>
                    <a:pt x="40" y="255"/>
                  </a:lnTo>
                  <a:lnTo>
                    <a:pt x="39" y="252"/>
                  </a:lnTo>
                  <a:lnTo>
                    <a:pt x="37" y="247"/>
                  </a:lnTo>
                  <a:lnTo>
                    <a:pt x="36" y="244"/>
                  </a:lnTo>
                  <a:lnTo>
                    <a:pt x="33" y="240"/>
                  </a:lnTo>
                  <a:lnTo>
                    <a:pt x="16" y="199"/>
                  </a:lnTo>
                  <a:lnTo>
                    <a:pt x="6" y="161"/>
                  </a:lnTo>
                  <a:lnTo>
                    <a:pt x="0" y="125"/>
                  </a:lnTo>
                  <a:lnTo>
                    <a:pt x="1" y="95"/>
                  </a:lnTo>
                  <a:lnTo>
                    <a:pt x="9" y="73"/>
                  </a:lnTo>
                  <a:lnTo>
                    <a:pt x="23" y="59"/>
                  </a:lnTo>
                  <a:lnTo>
                    <a:pt x="42" y="56"/>
                  </a:lnTo>
                  <a:lnTo>
                    <a:pt x="69" y="66"/>
                  </a:lnTo>
                  <a:lnTo>
                    <a:pt x="84" y="75"/>
                  </a:lnTo>
                  <a:lnTo>
                    <a:pt x="98" y="83"/>
                  </a:lnTo>
                  <a:lnTo>
                    <a:pt x="113" y="91"/>
                  </a:lnTo>
                  <a:lnTo>
                    <a:pt x="128" y="98"/>
                  </a:lnTo>
                  <a:lnTo>
                    <a:pt x="142" y="105"/>
                  </a:lnTo>
                  <a:lnTo>
                    <a:pt x="157" y="109"/>
                  </a:lnTo>
                  <a:lnTo>
                    <a:pt x="173" y="114"/>
                  </a:lnTo>
                  <a:lnTo>
                    <a:pt x="189" y="116"/>
                  </a:lnTo>
                  <a:lnTo>
                    <a:pt x="204" y="118"/>
                  </a:lnTo>
                  <a:lnTo>
                    <a:pt x="222" y="118"/>
                  </a:lnTo>
                  <a:lnTo>
                    <a:pt x="239" y="116"/>
                  </a:lnTo>
                  <a:lnTo>
                    <a:pt x="258" y="111"/>
                  </a:lnTo>
                  <a:lnTo>
                    <a:pt x="278" y="106"/>
                  </a:lnTo>
                  <a:lnTo>
                    <a:pt x="298" y="98"/>
                  </a:lnTo>
                  <a:lnTo>
                    <a:pt x="321" y="88"/>
                  </a:lnTo>
                  <a:lnTo>
                    <a:pt x="345" y="75"/>
                  </a:lnTo>
                  <a:close/>
                </a:path>
              </a:pathLst>
            </a:custGeom>
            <a:solidFill>
              <a:srgbClr val="D6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165"/>
            <p:cNvSpPr>
              <a:spLocks/>
            </p:cNvSpPr>
            <p:nvPr/>
          </p:nvSpPr>
          <p:spPr bwMode="auto">
            <a:xfrm>
              <a:off x="4377" y="2495"/>
              <a:ext cx="824" cy="1017"/>
            </a:xfrm>
            <a:custGeom>
              <a:avLst/>
              <a:gdLst>
                <a:gd name="T0" fmla="*/ 355 w 824"/>
                <a:gd name="T1" fmla="*/ 62 h 1017"/>
                <a:gd name="T2" fmla="*/ 399 w 824"/>
                <a:gd name="T3" fmla="*/ 39 h 1017"/>
                <a:gd name="T4" fmla="*/ 441 w 824"/>
                <a:gd name="T5" fmla="*/ 23 h 1017"/>
                <a:gd name="T6" fmla="*/ 481 w 824"/>
                <a:gd name="T7" fmla="*/ 10 h 1017"/>
                <a:gd name="T8" fmla="*/ 521 w 824"/>
                <a:gd name="T9" fmla="*/ 3 h 1017"/>
                <a:gd name="T10" fmla="*/ 562 w 824"/>
                <a:gd name="T11" fmla="*/ 0 h 1017"/>
                <a:gd name="T12" fmla="*/ 604 w 824"/>
                <a:gd name="T13" fmla="*/ 2 h 1017"/>
                <a:gd name="T14" fmla="*/ 649 w 824"/>
                <a:gd name="T15" fmla="*/ 9 h 1017"/>
                <a:gd name="T16" fmla="*/ 697 w 824"/>
                <a:gd name="T17" fmla="*/ 23 h 1017"/>
                <a:gd name="T18" fmla="*/ 739 w 824"/>
                <a:gd name="T19" fmla="*/ 49 h 1017"/>
                <a:gd name="T20" fmla="*/ 775 w 824"/>
                <a:gd name="T21" fmla="*/ 88 h 1017"/>
                <a:gd name="T22" fmla="*/ 803 w 824"/>
                <a:gd name="T23" fmla="*/ 139 h 1017"/>
                <a:gd name="T24" fmla="*/ 820 w 824"/>
                <a:gd name="T25" fmla="*/ 202 h 1017"/>
                <a:gd name="T26" fmla="*/ 824 w 824"/>
                <a:gd name="T27" fmla="*/ 276 h 1017"/>
                <a:gd name="T28" fmla="*/ 815 w 824"/>
                <a:gd name="T29" fmla="*/ 359 h 1017"/>
                <a:gd name="T30" fmla="*/ 790 w 824"/>
                <a:gd name="T31" fmla="*/ 451 h 1017"/>
                <a:gd name="T32" fmla="*/ 750 w 824"/>
                <a:gd name="T33" fmla="*/ 549 h 1017"/>
                <a:gd name="T34" fmla="*/ 702 w 824"/>
                <a:gd name="T35" fmla="*/ 638 h 1017"/>
                <a:gd name="T36" fmla="*/ 649 w 824"/>
                <a:gd name="T37" fmla="*/ 718 h 1017"/>
                <a:gd name="T38" fmla="*/ 593 w 824"/>
                <a:gd name="T39" fmla="*/ 787 h 1017"/>
                <a:gd name="T40" fmla="*/ 535 w 824"/>
                <a:gd name="T41" fmla="*/ 848 h 1017"/>
                <a:gd name="T42" fmla="*/ 475 w 824"/>
                <a:gd name="T43" fmla="*/ 899 h 1017"/>
                <a:gd name="T44" fmla="*/ 417 w 824"/>
                <a:gd name="T45" fmla="*/ 941 h 1017"/>
                <a:gd name="T46" fmla="*/ 360 w 824"/>
                <a:gd name="T47" fmla="*/ 976 h 1017"/>
                <a:gd name="T48" fmla="*/ 306 w 824"/>
                <a:gd name="T49" fmla="*/ 1001 h 1017"/>
                <a:gd name="T50" fmla="*/ 258 w 824"/>
                <a:gd name="T51" fmla="*/ 1014 h 1017"/>
                <a:gd name="T52" fmla="*/ 215 w 824"/>
                <a:gd name="T53" fmla="*/ 1017 h 1017"/>
                <a:gd name="T54" fmla="*/ 177 w 824"/>
                <a:gd name="T55" fmla="*/ 1011 h 1017"/>
                <a:gd name="T56" fmla="*/ 145 w 824"/>
                <a:gd name="T57" fmla="*/ 998 h 1017"/>
                <a:gd name="T58" fmla="*/ 119 w 824"/>
                <a:gd name="T59" fmla="*/ 979 h 1017"/>
                <a:gd name="T60" fmla="*/ 100 w 824"/>
                <a:gd name="T61" fmla="*/ 955 h 1017"/>
                <a:gd name="T62" fmla="*/ 87 w 824"/>
                <a:gd name="T63" fmla="*/ 930 h 1017"/>
                <a:gd name="T64" fmla="*/ 83 w 824"/>
                <a:gd name="T65" fmla="*/ 899 h 1017"/>
                <a:gd name="T66" fmla="*/ 97 w 824"/>
                <a:gd name="T67" fmla="*/ 868 h 1017"/>
                <a:gd name="T68" fmla="*/ 128 w 824"/>
                <a:gd name="T69" fmla="*/ 836 h 1017"/>
                <a:gd name="T70" fmla="*/ 167 w 824"/>
                <a:gd name="T71" fmla="*/ 802 h 1017"/>
                <a:gd name="T72" fmla="*/ 205 w 824"/>
                <a:gd name="T73" fmla="*/ 763 h 1017"/>
                <a:gd name="T74" fmla="*/ 232 w 824"/>
                <a:gd name="T75" fmla="*/ 717 h 1017"/>
                <a:gd name="T76" fmla="*/ 244 w 824"/>
                <a:gd name="T77" fmla="*/ 660 h 1017"/>
                <a:gd name="T78" fmla="*/ 229 w 824"/>
                <a:gd name="T79" fmla="*/ 590 h 1017"/>
                <a:gd name="T80" fmla="*/ 205 w 824"/>
                <a:gd name="T81" fmla="*/ 542 h 1017"/>
                <a:gd name="T82" fmla="*/ 171 w 824"/>
                <a:gd name="T83" fmla="*/ 485 h 1017"/>
                <a:gd name="T84" fmla="*/ 118 w 824"/>
                <a:gd name="T85" fmla="*/ 394 h 1017"/>
                <a:gd name="T86" fmla="*/ 63 w 824"/>
                <a:gd name="T87" fmla="*/ 294 h 1017"/>
                <a:gd name="T88" fmla="*/ 38 w 824"/>
                <a:gd name="T89" fmla="*/ 246 h 1017"/>
                <a:gd name="T90" fmla="*/ 35 w 824"/>
                <a:gd name="T91" fmla="*/ 240 h 1017"/>
                <a:gd name="T92" fmla="*/ 15 w 824"/>
                <a:gd name="T93" fmla="*/ 196 h 1017"/>
                <a:gd name="T94" fmla="*/ 0 w 824"/>
                <a:gd name="T95" fmla="*/ 123 h 1017"/>
                <a:gd name="T96" fmla="*/ 8 w 824"/>
                <a:gd name="T97" fmla="*/ 72 h 1017"/>
                <a:gd name="T98" fmla="*/ 40 w 824"/>
                <a:gd name="T99" fmla="*/ 56 h 1017"/>
                <a:gd name="T100" fmla="*/ 80 w 824"/>
                <a:gd name="T101" fmla="*/ 74 h 1017"/>
                <a:gd name="T102" fmla="*/ 109 w 824"/>
                <a:gd name="T103" fmla="*/ 90 h 1017"/>
                <a:gd name="T104" fmla="*/ 136 w 824"/>
                <a:gd name="T105" fmla="*/ 103 h 1017"/>
                <a:gd name="T106" fmla="*/ 166 w 824"/>
                <a:gd name="T107" fmla="*/ 112 h 1017"/>
                <a:gd name="T108" fmla="*/ 198 w 824"/>
                <a:gd name="T109" fmla="*/ 116 h 1017"/>
                <a:gd name="T110" fmla="*/ 231 w 824"/>
                <a:gd name="T111" fmla="*/ 114 h 1017"/>
                <a:gd name="T112" fmla="*/ 269 w 824"/>
                <a:gd name="T113" fmla="*/ 105 h 1017"/>
                <a:gd name="T114" fmla="*/ 310 w 824"/>
                <a:gd name="T115" fmla="*/ 87 h 10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24" h="1017">
                  <a:moveTo>
                    <a:pt x="333" y="74"/>
                  </a:moveTo>
                  <a:lnTo>
                    <a:pt x="355" y="62"/>
                  </a:lnTo>
                  <a:lnTo>
                    <a:pt x="377" y="50"/>
                  </a:lnTo>
                  <a:lnTo>
                    <a:pt x="399" y="39"/>
                  </a:lnTo>
                  <a:lnTo>
                    <a:pt x="420" y="30"/>
                  </a:lnTo>
                  <a:lnTo>
                    <a:pt x="441" y="23"/>
                  </a:lnTo>
                  <a:lnTo>
                    <a:pt x="460" y="16"/>
                  </a:lnTo>
                  <a:lnTo>
                    <a:pt x="481" y="10"/>
                  </a:lnTo>
                  <a:lnTo>
                    <a:pt x="501" y="6"/>
                  </a:lnTo>
                  <a:lnTo>
                    <a:pt x="521" y="3"/>
                  </a:lnTo>
                  <a:lnTo>
                    <a:pt x="541" y="1"/>
                  </a:lnTo>
                  <a:lnTo>
                    <a:pt x="562" y="0"/>
                  </a:lnTo>
                  <a:lnTo>
                    <a:pt x="582" y="1"/>
                  </a:lnTo>
                  <a:lnTo>
                    <a:pt x="604" y="2"/>
                  </a:lnTo>
                  <a:lnTo>
                    <a:pt x="626" y="6"/>
                  </a:lnTo>
                  <a:lnTo>
                    <a:pt x="649" y="9"/>
                  </a:lnTo>
                  <a:lnTo>
                    <a:pt x="673" y="15"/>
                  </a:lnTo>
                  <a:lnTo>
                    <a:pt x="697" y="23"/>
                  </a:lnTo>
                  <a:lnTo>
                    <a:pt x="718" y="34"/>
                  </a:lnTo>
                  <a:lnTo>
                    <a:pt x="739" y="49"/>
                  </a:lnTo>
                  <a:lnTo>
                    <a:pt x="758" y="66"/>
                  </a:lnTo>
                  <a:lnTo>
                    <a:pt x="775" y="88"/>
                  </a:lnTo>
                  <a:lnTo>
                    <a:pt x="790" y="112"/>
                  </a:lnTo>
                  <a:lnTo>
                    <a:pt x="803" y="139"/>
                  </a:lnTo>
                  <a:lnTo>
                    <a:pt x="813" y="170"/>
                  </a:lnTo>
                  <a:lnTo>
                    <a:pt x="820" y="202"/>
                  </a:lnTo>
                  <a:lnTo>
                    <a:pt x="823" y="238"/>
                  </a:lnTo>
                  <a:lnTo>
                    <a:pt x="824" y="276"/>
                  </a:lnTo>
                  <a:lnTo>
                    <a:pt x="822" y="316"/>
                  </a:lnTo>
                  <a:lnTo>
                    <a:pt x="815" y="359"/>
                  </a:lnTo>
                  <a:lnTo>
                    <a:pt x="805" y="404"/>
                  </a:lnTo>
                  <a:lnTo>
                    <a:pt x="790" y="451"/>
                  </a:lnTo>
                  <a:lnTo>
                    <a:pt x="772" y="500"/>
                  </a:lnTo>
                  <a:lnTo>
                    <a:pt x="750" y="549"/>
                  </a:lnTo>
                  <a:lnTo>
                    <a:pt x="726" y="594"/>
                  </a:lnTo>
                  <a:lnTo>
                    <a:pt x="702" y="638"/>
                  </a:lnTo>
                  <a:lnTo>
                    <a:pt x="676" y="679"/>
                  </a:lnTo>
                  <a:lnTo>
                    <a:pt x="649" y="718"/>
                  </a:lnTo>
                  <a:lnTo>
                    <a:pt x="621" y="753"/>
                  </a:lnTo>
                  <a:lnTo>
                    <a:pt x="593" y="787"/>
                  </a:lnTo>
                  <a:lnTo>
                    <a:pt x="564" y="818"/>
                  </a:lnTo>
                  <a:lnTo>
                    <a:pt x="535" y="848"/>
                  </a:lnTo>
                  <a:lnTo>
                    <a:pt x="505" y="874"/>
                  </a:lnTo>
                  <a:lnTo>
                    <a:pt x="475" y="899"/>
                  </a:lnTo>
                  <a:lnTo>
                    <a:pt x="446" y="921"/>
                  </a:lnTo>
                  <a:lnTo>
                    <a:pt x="417" y="941"/>
                  </a:lnTo>
                  <a:lnTo>
                    <a:pt x="387" y="960"/>
                  </a:lnTo>
                  <a:lnTo>
                    <a:pt x="360" y="976"/>
                  </a:lnTo>
                  <a:lnTo>
                    <a:pt x="333" y="989"/>
                  </a:lnTo>
                  <a:lnTo>
                    <a:pt x="306" y="1001"/>
                  </a:lnTo>
                  <a:lnTo>
                    <a:pt x="282" y="1009"/>
                  </a:lnTo>
                  <a:lnTo>
                    <a:pt x="258" y="1014"/>
                  </a:lnTo>
                  <a:lnTo>
                    <a:pt x="237" y="1017"/>
                  </a:lnTo>
                  <a:lnTo>
                    <a:pt x="215" y="1017"/>
                  </a:lnTo>
                  <a:lnTo>
                    <a:pt x="196" y="1016"/>
                  </a:lnTo>
                  <a:lnTo>
                    <a:pt x="177" y="1011"/>
                  </a:lnTo>
                  <a:lnTo>
                    <a:pt x="161" y="1005"/>
                  </a:lnTo>
                  <a:lnTo>
                    <a:pt x="145" y="998"/>
                  </a:lnTo>
                  <a:lnTo>
                    <a:pt x="132" y="989"/>
                  </a:lnTo>
                  <a:lnTo>
                    <a:pt x="119" y="979"/>
                  </a:lnTo>
                  <a:lnTo>
                    <a:pt x="109" y="968"/>
                  </a:lnTo>
                  <a:lnTo>
                    <a:pt x="100" y="955"/>
                  </a:lnTo>
                  <a:lnTo>
                    <a:pt x="93" y="943"/>
                  </a:lnTo>
                  <a:lnTo>
                    <a:pt x="87" y="930"/>
                  </a:lnTo>
                  <a:lnTo>
                    <a:pt x="83" y="916"/>
                  </a:lnTo>
                  <a:lnTo>
                    <a:pt x="83" y="899"/>
                  </a:lnTo>
                  <a:lnTo>
                    <a:pt x="87" y="883"/>
                  </a:lnTo>
                  <a:lnTo>
                    <a:pt x="97" y="868"/>
                  </a:lnTo>
                  <a:lnTo>
                    <a:pt x="112" y="852"/>
                  </a:lnTo>
                  <a:lnTo>
                    <a:pt x="128" y="836"/>
                  </a:lnTo>
                  <a:lnTo>
                    <a:pt x="148" y="819"/>
                  </a:lnTo>
                  <a:lnTo>
                    <a:pt x="167" y="802"/>
                  </a:lnTo>
                  <a:lnTo>
                    <a:pt x="186" y="783"/>
                  </a:lnTo>
                  <a:lnTo>
                    <a:pt x="205" y="763"/>
                  </a:lnTo>
                  <a:lnTo>
                    <a:pt x="220" y="741"/>
                  </a:lnTo>
                  <a:lnTo>
                    <a:pt x="232" y="717"/>
                  </a:lnTo>
                  <a:lnTo>
                    <a:pt x="240" y="689"/>
                  </a:lnTo>
                  <a:lnTo>
                    <a:pt x="244" y="660"/>
                  </a:lnTo>
                  <a:lnTo>
                    <a:pt x="240" y="626"/>
                  </a:lnTo>
                  <a:lnTo>
                    <a:pt x="229" y="590"/>
                  </a:lnTo>
                  <a:lnTo>
                    <a:pt x="209" y="550"/>
                  </a:lnTo>
                  <a:lnTo>
                    <a:pt x="205" y="542"/>
                  </a:lnTo>
                  <a:lnTo>
                    <a:pt x="191" y="519"/>
                  </a:lnTo>
                  <a:lnTo>
                    <a:pt x="171" y="485"/>
                  </a:lnTo>
                  <a:lnTo>
                    <a:pt x="145" y="442"/>
                  </a:lnTo>
                  <a:lnTo>
                    <a:pt x="118" y="394"/>
                  </a:lnTo>
                  <a:lnTo>
                    <a:pt x="89" y="343"/>
                  </a:lnTo>
                  <a:lnTo>
                    <a:pt x="63" y="294"/>
                  </a:lnTo>
                  <a:lnTo>
                    <a:pt x="39" y="250"/>
                  </a:lnTo>
                  <a:lnTo>
                    <a:pt x="38" y="246"/>
                  </a:lnTo>
                  <a:lnTo>
                    <a:pt x="36" y="243"/>
                  </a:lnTo>
                  <a:lnTo>
                    <a:pt x="35" y="240"/>
                  </a:lnTo>
                  <a:lnTo>
                    <a:pt x="32" y="236"/>
                  </a:lnTo>
                  <a:lnTo>
                    <a:pt x="15" y="196"/>
                  </a:lnTo>
                  <a:lnTo>
                    <a:pt x="5" y="157"/>
                  </a:lnTo>
                  <a:lnTo>
                    <a:pt x="0" y="123"/>
                  </a:lnTo>
                  <a:lnTo>
                    <a:pt x="2" y="93"/>
                  </a:lnTo>
                  <a:lnTo>
                    <a:pt x="8" y="72"/>
                  </a:lnTo>
                  <a:lnTo>
                    <a:pt x="21" y="58"/>
                  </a:lnTo>
                  <a:lnTo>
                    <a:pt x="40" y="56"/>
                  </a:lnTo>
                  <a:lnTo>
                    <a:pt x="66" y="66"/>
                  </a:lnTo>
                  <a:lnTo>
                    <a:pt x="80" y="74"/>
                  </a:lnTo>
                  <a:lnTo>
                    <a:pt x="94" y="82"/>
                  </a:lnTo>
                  <a:lnTo>
                    <a:pt x="109" y="90"/>
                  </a:lnTo>
                  <a:lnTo>
                    <a:pt x="123" y="97"/>
                  </a:lnTo>
                  <a:lnTo>
                    <a:pt x="136" y="103"/>
                  </a:lnTo>
                  <a:lnTo>
                    <a:pt x="151" y="108"/>
                  </a:lnTo>
                  <a:lnTo>
                    <a:pt x="166" y="112"/>
                  </a:lnTo>
                  <a:lnTo>
                    <a:pt x="182" y="114"/>
                  </a:lnTo>
                  <a:lnTo>
                    <a:pt x="198" y="116"/>
                  </a:lnTo>
                  <a:lnTo>
                    <a:pt x="214" y="115"/>
                  </a:lnTo>
                  <a:lnTo>
                    <a:pt x="231" y="114"/>
                  </a:lnTo>
                  <a:lnTo>
                    <a:pt x="249" y="111"/>
                  </a:lnTo>
                  <a:lnTo>
                    <a:pt x="269" y="105"/>
                  </a:lnTo>
                  <a:lnTo>
                    <a:pt x="288" y="97"/>
                  </a:lnTo>
                  <a:lnTo>
                    <a:pt x="310" y="87"/>
                  </a:lnTo>
                  <a:lnTo>
                    <a:pt x="333" y="74"/>
                  </a:lnTo>
                  <a:close/>
                </a:path>
              </a:pathLst>
            </a:custGeom>
            <a:solidFill>
              <a:srgbClr val="C6F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166"/>
            <p:cNvSpPr>
              <a:spLocks/>
            </p:cNvSpPr>
            <p:nvPr/>
          </p:nvSpPr>
          <p:spPr bwMode="auto">
            <a:xfrm>
              <a:off x="4395" y="2514"/>
              <a:ext cx="790" cy="989"/>
            </a:xfrm>
            <a:custGeom>
              <a:avLst/>
              <a:gdLst>
                <a:gd name="T0" fmla="*/ 343 w 790"/>
                <a:gd name="T1" fmla="*/ 60 h 989"/>
                <a:gd name="T2" fmla="*/ 385 w 790"/>
                <a:gd name="T3" fmla="*/ 38 h 989"/>
                <a:gd name="T4" fmla="*/ 424 w 790"/>
                <a:gd name="T5" fmla="*/ 21 h 989"/>
                <a:gd name="T6" fmla="*/ 463 w 790"/>
                <a:gd name="T7" fmla="*/ 9 h 989"/>
                <a:gd name="T8" fmla="*/ 501 w 790"/>
                <a:gd name="T9" fmla="*/ 3 h 989"/>
                <a:gd name="T10" fmla="*/ 539 w 790"/>
                <a:gd name="T11" fmla="*/ 0 h 989"/>
                <a:gd name="T12" fmla="*/ 580 w 790"/>
                <a:gd name="T13" fmla="*/ 3 h 989"/>
                <a:gd name="T14" fmla="*/ 623 w 790"/>
                <a:gd name="T15" fmla="*/ 9 h 989"/>
                <a:gd name="T16" fmla="*/ 668 w 790"/>
                <a:gd name="T17" fmla="*/ 22 h 989"/>
                <a:gd name="T18" fmla="*/ 709 w 790"/>
                <a:gd name="T19" fmla="*/ 47 h 989"/>
                <a:gd name="T20" fmla="*/ 744 w 790"/>
                <a:gd name="T21" fmla="*/ 85 h 989"/>
                <a:gd name="T22" fmla="*/ 770 w 790"/>
                <a:gd name="T23" fmla="*/ 135 h 989"/>
                <a:gd name="T24" fmla="*/ 786 w 790"/>
                <a:gd name="T25" fmla="*/ 197 h 989"/>
                <a:gd name="T26" fmla="*/ 790 w 790"/>
                <a:gd name="T27" fmla="*/ 268 h 989"/>
                <a:gd name="T28" fmla="*/ 781 w 790"/>
                <a:gd name="T29" fmla="*/ 348 h 989"/>
                <a:gd name="T30" fmla="*/ 758 w 790"/>
                <a:gd name="T31" fmla="*/ 437 h 989"/>
                <a:gd name="T32" fmla="*/ 720 w 790"/>
                <a:gd name="T33" fmla="*/ 532 h 989"/>
                <a:gd name="T34" fmla="*/ 673 w 790"/>
                <a:gd name="T35" fmla="*/ 620 h 989"/>
                <a:gd name="T36" fmla="*/ 623 w 790"/>
                <a:gd name="T37" fmla="*/ 698 h 989"/>
                <a:gd name="T38" fmla="*/ 569 w 790"/>
                <a:gd name="T39" fmla="*/ 765 h 989"/>
                <a:gd name="T40" fmla="*/ 513 w 790"/>
                <a:gd name="T41" fmla="*/ 824 h 989"/>
                <a:gd name="T42" fmla="*/ 456 w 790"/>
                <a:gd name="T43" fmla="*/ 874 h 989"/>
                <a:gd name="T44" fmla="*/ 401 w 790"/>
                <a:gd name="T45" fmla="*/ 916 h 989"/>
                <a:gd name="T46" fmla="*/ 348 w 790"/>
                <a:gd name="T47" fmla="*/ 949 h 989"/>
                <a:gd name="T48" fmla="*/ 296 w 790"/>
                <a:gd name="T49" fmla="*/ 974 h 989"/>
                <a:gd name="T50" fmla="*/ 251 w 790"/>
                <a:gd name="T51" fmla="*/ 986 h 989"/>
                <a:gd name="T52" fmla="*/ 210 w 790"/>
                <a:gd name="T53" fmla="*/ 989 h 989"/>
                <a:gd name="T54" fmla="*/ 173 w 790"/>
                <a:gd name="T55" fmla="*/ 983 h 989"/>
                <a:gd name="T56" fmla="*/ 142 w 790"/>
                <a:gd name="T57" fmla="*/ 970 h 989"/>
                <a:gd name="T58" fmla="*/ 118 w 790"/>
                <a:gd name="T59" fmla="*/ 951 h 989"/>
                <a:gd name="T60" fmla="*/ 99 w 790"/>
                <a:gd name="T61" fmla="*/ 928 h 989"/>
                <a:gd name="T62" fmla="*/ 86 w 790"/>
                <a:gd name="T63" fmla="*/ 903 h 989"/>
                <a:gd name="T64" fmla="*/ 82 w 790"/>
                <a:gd name="T65" fmla="*/ 874 h 989"/>
                <a:gd name="T66" fmla="*/ 97 w 790"/>
                <a:gd name="T67" fmla="*/ 844 h 989"/>
                <a:gd name="T68" fmla="*/ 126 w 790"/>
                <a:gd name="T69" fmla="*/ 813 h 989"/>
                <a:gd name="T70" fmla="*/ 163 w 790"/>
                <a:gd name="T71" fmla="*/ 779 h 989"/>
                <a:gd name="T72" fmla="*/ 198 w 790"/>
                <a:gd name="T73" fmla="*/ 741 h 989"/>
                <a:gd name="T74" fmla="*/ 226 w 790"/>
                <a:gd name="T75" fmla="*/ 695 h 989"/>
                <a:gd name="T76" fmla="*/ 236 w 790"/>
                <a:gd name="T77" fmla="*/ 641 h 989"/>
                <a:gd name="T78" fmla="*/ 222 w 790"/>
                <a:gd name="T79" fmla="*/ 573 h 989"/>
                <a:gd name="T80" fmla="*/ 199 w 790"/>
                <a:gd name="T81" fmla="*/ 526 h 989"/>
                <a:gd name="T82" fmla="*/ 166 w 790"/>
                <a:gd name="T83" fmla="*/ 470 h 989"/>
                <a:gd name="T84" fmla="*/ 115 w 790"/>
                <a:gd name="T85" fmla="*/ 384 h 989"/>
                <a:gd name="T86" fmla="*/ 61 w 790"/>
                <a:gd name="T87" fmla="*/ 288 h 989"/>
                <a:gd name="T88" fmla="*/ 37 w 790"/>
                <a:gd name="T89" fmla="*/ 240 h 989"/>
                <a:gd name="T90" fmla="*/ 34 w 790"/>
                <a:gd name="T91" fmla="*/ 233 h 989"/>
                <a:gd name="T92" fmla="*/ 16 w 790"/>
                <a:gd name="T93" fmla="*/ 191 h 989"/>
                <a:gd name="T94" fmla="*/ 0 w 790"/>
                <a:gd name="T95" fmla="*/ 119 h 989"/>
                <a:gd name="T96" fmla="*/ 6 w 790"/>
                <a:gd name="T97" fmla="*/ 69 h 989"/>
                <a:gd name="T98" fmla="*/ 38 w 790"/>
                <a:gd name="T99" fmla="*/ 54 h 989"/>
                <a:gd name="T100" fmla="*/ 76 w 790"/>
                <a:gd name="T101" fmla="*/ 72 h 989"/>
                <a:gd name="T102" fmla="*/ 103 w 790"/>
                <a:gd name="T103" fmla="*/ 87 h 989"/>
                <a:gd name="T104" fmla="*/ 131 w 790"/>
                <a:gd name="T105" fmla="*/ 100 h 989"/>
                <a:gd name="T106" fmla="*/ 159 w 790"/>
                <a:gd name="T107" fmla="*/ 109 h 989"/>
                <a:gd name="T108" fmla="*/ 190 w 790"/>
                <a:gd name="T109" fmla="*/ 112 h 989"/>
                <a:gd name="T110" fmla="*/ 223 w 790"/>
                <a:gd name="T111" fmla="*/ 111 h 989"/>
                <a:gd name="T112" fmla="*/ 260 w 790"/>
                <a:gd name="T113" fmla="*/ 102 h 989"/>
                <a:gd name="T114" fmla="*/ 300 w 790"/>
                <a:gd name="T115" fmla="*/ 85 h 9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90" h="989">
                  <a:moveTo>
                    <a:pt x="321" y="72"/>
                  </a:moveTo>
                  <a:lnTo>
                    <a:pt x="343" y="60"/>
                  </a:lnTo>
                  <a:lnTo>
                    <a:pt x="365" y="48"/>
                  </a:lnTo>
                  <a:lnTo>
                    <a:pt x="385" y="38"/>
                  </a:lnTo>
                  <a:lnTo>
                    <a:pt x="405" y="29"/>
                  </a:lnTo>
                  <a:lnTo>
                    <a:pt x="424" y="21"/>
                  </a:lnTo>
                  <a:lnTo>
                    <a:pt x="443" y="14"/>
                  </a:lnTo>
                  <a:lnTo>
                    <a:pt x="463" y="9"/>
                  </a:lnTo>
                  <a:lnTo>
                    <a:pt x="482" y="5"/>
                  </a:lnTo>
                  <a:lnTo>
                    <a:pt x="501" y="3"/>
                  </a:lnTo>
                  <a:lnTo>
                    <a:pt x="520" y="0"/>
                  </a:lnTo>
                  <a:lnTo>
                    <a:pt x="539" y="0"/>
                  </a:lnTo>
                  <a:lnTo>
                    <a:pt x="560" y="0"/>
                  </a:lnTo>
                  <a:lnTo>
                    <a:pt x="580" y="3"/>
                  </a:lnTo>
                  <a:lnTo>
                    <a:pt x="601" y="5"/>
                  </a:lnTo>
                  <a:lnTo>
                    <a:pt x="623" y="9"/>
                  </a:lnTo>
                  <a:lnTo>
                    <a:pt x="645" y="14"/>
                  </a:lnTo>
                  <a:lnTo>
                    <a:pt x="668" y="22"/>
                  </a:lnTo>
                  <a:lnTo>
                    <a:pt x="689" y="32"/>
                  </a:lnTo>
                  <a:lnTo>
                    <a:pt x="709" y="47"/>
                  </a:lnTo>
                  <a:lnTo>
                    <a:pt x="728" y="64"/>
                  </a:lnTo>
                  <a:lnTo>
                    <a:pt x="744" y="85"/>
                  </a:lnTo>
                  <a:lnTo>
                    <a:pt x="757" y="109"/>
                  </a:lnTo>
                  <a:lnTo>
                    <a:pt x="770" y="135"/>
                  </a:lnTo>
                  <a:lnTo>
                    <a:pt x="779" y="165"/>
                  </a:lnTo>
                  <a:lnTo>
                    <a:pt x="786" y="197"/>
                  </a:lnTo>
                  <a:lnTo>
                    <a:pt x="789" y="231"/>
                  </a:lnTo>
                  <a:lnTo>
                    <a:pt x="790" y="268"/>
                  </a:lnTo>
                  <a:lnTo>
                    <a:pt x="787" y="307"/>
                  </a:lnTo>
                  <a:lnTo>
                    <a:pt x="781" y="348"/>
                  </a:lnTo>
                  <a:lnTo>
                    <a:pt x="772" y="392"/>
                  </a:lnTo>
                  <a:lnTo>
                    <a:pt x="758" y="437"/>
                  </a:lnTo>
                  <a:lnTo>
                    <a:pt x="740" y="485"/>
                  </a:lnTo>
                  <a:lnTo>
                    <a:pt x="720" y="532"/>
                  </a:lnTo>
                  <a:lnTo>
                    <a:pt x="697" y="578"/>
                  </a:lnTo>
                  <a:lnTo>
                    <a:pt x="673" y="620"/>
                  </a:lnTo>
                  <a:lnTo>
                    <a:pt x="649" y="660"/>
                  </a:lnTo>
                  <a:lnTo>
                    <a:pt x="623" y="698"/>
                  </a:lnTo>
                  <a:lnTo>
                    <a:pt x="596" y="732"/>
                  </a:lnTo>
                  <a:lnTo>
                    <a:pt x="569" y="765"/>
                  </a:lnTo>
                  <a:lnTo>
                    <a:pt x="542" y="796"/>
                  </a:lnTo>
                  <a:lnTo>
                    <a:pt x="513" y="824"/>
                  </a:lnTo>
                  <a:lnTo>
                    <a:pt x="485" y="851"/>
                  </a:lnTo>
                  <a:lnTo>
                    <a:pt x="456" y="874"/>
                  </a:lnTo>
                  <a:lnTo>
                    <a:pt x="429" y="896"/>
                  </a:lnTo>
                  <a:lnTo>
                    <a:pt x="401" y="916"/>
                  </a:lnTo>
                  <a:lnTo>
                    <a:pt x="374" y="933"/>
                  </a:lnTo>
                  <a:lnTo>
                    <a:pt x="348" y="949"/>
                  </a:lnTo>
                  <a:lnTo>
                    <a:pt x="321" y="962"/>
                  </a:lnTo>
                  <a:lnTo>
                    <a:pt x="296" y="974"/>
                  </a:lnTo>
                  <a:lnTo>
                    <a:pt x="272" y="981"/>
                  </a:lnTo>
                  <a:lnTo>
                    <a:pt x="251" y="986"/>
                  </a:lnTo>
                  <a:lnTo>
                    <a:pt x="229" y="989"/>
                  </a:lnTo>
                  <a:lnTo>
                    <a:pt x="210" y="989"/>
                  </a:lnTo>
                  <a:lnTo>
                    <a:pt x="190" y="987"/>
                  </a:lnTo>
                  <a:lnTo>
                    <a:pt x="173" y="983"/>
                  </a:lnTo>
                  <a:lnTo>
                    <a:pt x="157" y="977"/>
                  </a:lnTo>
                  <a:lnTo>
                    <a:pt x="142" y="970"/>
                  </a:lnTo>
                  <a:lnTo>
                    <a:pt x="130" y="961"/>
                  </a:lnTo>
                  <a:lnTo>
                    <a:pt x="118" y="951"/>
                  </a:lnTo>
                  <a:lnTo>
                    <a:pt x="108" y="941"/>
                  </a:lnTo>
                  <a:lnTo>
                    <a:pt x="99" y="928"/>
                  </a:lnTo>
                  <a:lnTo>
                    <a:pt x="92" y="917"/>
                  </a:lnTo>
                  <a:lnTo>
                    <a:pt x="86" y="903"/>
                  </a:lnTo>
                  <a:lnTo>
                    <a:pt x="83" y="890"/>
                  </a:lnTo>
                  <a:lnTo>
                    <a:pt x="82" y="874"/>
                  </a:lnTo>
                  <a:lnTo>
                    <a:pt x="87" y="859"/>
                  </a:lnTo>
                  <a:lnTo>
                    <a:pt x="97" y="844"/>
                  </a:lnTo>
                  <a:lnTo>
                    <a:pt x="110" y="828"/>
                  </a:lnTo>
                  <a:lnTo>
                    <a:pt x="126" y="813"/>
                  </a:lnTo>
                  <a:lnTo>
                    <a:pt x="145" y="796"/>
                  </a:lnTo>
                  <a:lnTo>
                    <a:pt x="163" y="779"/>
                  </a:lnTo>
                  <a:lnTo>
                    <a:pt x="181" y="760"/>
                  </a:lnTo>
                  <a:lnTo>
                    <a:pt x="198" y="741"/>
                  </a:lnTo>
                  <a:lnTo>
                    <a:pt x="213" y="719"/>
                  </a:lnTo>
                  <a:lnTo>
                    <a:pt x="226" y="695"/>
                  </a:lnTo>
                  <a:lnTo>
                    <a:pt x="234" y="669"/>
                  </a:lnTo>
                  <a:lnTo>
                    <a:pt x="236" y="641"/>
                  </a:lnTo>
                  <a:lnTo>
                    <a:pt x="232" y="609"/>
                  </a:lnTo>
                  <a:lnTo>
                    <a:pt x="222" y="573"/>
                  </a:lnTo>
                  <a:lnTo>
                    <a:pt x="204" y="534"/>
                  </a:lnTo>
                  <a:lnTo>
                    <a:pt x="199" y="526"/>
                  </a:lnTo>
                  <a:lnTo>
                    <a:pt x="186" y="505"/>
                  </a:lnTo>
                  <a:lnTo>
                    <a:pt x="166" y="470"/>
                  </a:lnTo>
                  <a:lnTo>
                    <a:pt x="142" y="429"/>
                  </a:lnTo>
                  <a:lnTo>
                    <a:pt x="115" y="384"/>
                  </a:lnTo>
                  <a:lnTo>
                    <a:pt x="87" y="335"/>
                  </a:lnTo>
                  <a:lnTo>
                    <a:pt x="61" y="288"/>
                  </a:lnTo>
                  <a:lnTo>
                    <a:pt x="38" y="245"/>
                  </a:lnTo>
                  <a:lnTo>
                    <a:pt x="37" y="240"/>
                  </a:lnTo>
                  <a:lnTo>
                    <a:pt x="35" y="237"/>
                  </a:lnTo>
                  <a:lnTo>
                    <a:pt x="34" y="233"/>
                  </a:lnTo>
                  <a:lnTo>
                    <a:pt x="32" y="230"/>
                  </a:lnTo>
                  <a:lnTo>
                    <a:pt x="16" y="191"/>
                  </a:lnTo>
                  <a:lnTo>
                    <a:pt x="4" y="153"/>
                  </a:lnTo>
                  <a:lnTo>
                    <a:pt x="0" y="119"/>
                  </a:lnTo>
                  <a:lnTo>
                    <a:pt x="1" y="90"/>
                  </a:lnTo>
                  <a:lnTo>
                    <a:pt x="6" y="69"/>
                  </a:lnTo>
                  <a:lnTo>
                    <a:pt x="19" y="56"/>
                  </a:lnTo>
                  <a:lnTo>
                    <a:pt x="38" y="54"/>
                  </a:lnTo>
                  <a:lnTo>
                    <a:pt x="62" y="64"/>
                  </a:lnTo>
                  <a:lnTo>
                    <a:pt x="76" y="72"/>
                  </a:lnTo>
                  <a:lnTo>
                    <a:pt x="90" y="80"/>
                  </a:lnTo>
                  <a:lnTo>
                    <a:pt x="103" y="87"/>
                  </a:lnTo>
                  <a:lnTo>
                    <a:pt x="117" y="94"/>
                  </a:lnTo>
                  <a:lnTo>
                    <a:pt x="131" y="100"/>
                  </a:lnTo>
                  <a:lnTo>
                    <a:pt x="146" y="105"/>
                  </a:lnTo>
                  <a:lnTo>
                    <a:pt x="159" y="109"/>
                  </a:lnTo>
                  <a:lnTo>
                    <a:pt x="175" y="111"/>
                  </a:lnTo>
                  <a:lnTo>
                    <a:pt x="190" y="112"/>
                  </a:lnTo>
                  <a:lnTo>
                    <a:pt x="206" y="112"/>
                  </a:lnTo>
                  <a:lnTo>
                    <a:pt x="223" y="111"/>
                  </a:lnTo>
                  <a:lnTo>
                    <a:pt x="240" y="108"/>
                  </a:lnTo>
                  <a:lnTo>
                    <a:pt x="260" y="102"/>
                  </a:lnTo>
                  <a:lnTo>
                    <a:pt x="279" y="94"/>
                  </a:lnTo>
                  <a:lnTo>
                    <a:pt x="300" y="85"/>
                  </a:lnTo>
                  <a:lnTo>
                    <a:pt x="321" y="72"/>
                  </a:lnTo>
                  <a:close/>
                </a:path>
              </a:pathLst>
            </a:custGeom>
            <a:solidFill>
              <a:srgbClr val="BAF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167"/>
            <p:cNvSpPr>
              <a:spLocks/>
            </p:cNvSpPr>
            <p:nvPr/>
          </p:nvSpPr>
          <p:spPr bwMode="auto">
            <a:xfrm>
              <a:off x="4413" y="2533"/>
              <a:ext cx="756" cy="960"/>
            </a:xfrm>
            <a:custGeom>
              <a:avLst/>
              <a:gdLst>
                <a:gd name="T0" fmla="*/ 330 w 756"/>
                <a:gd name="T1" fmla="*/ 58 h 960"/>
                <a:gd name="T2" fmla="*/ 370 w 756"/>
                <a:gd name="T3" fmla="*/ 37 h 960"/>
                <a:gd name="T4" fmla="*/ 407 w 756"/>
                <a:gd name="T5" fmla="*/ 20 h 960"/>
                <a:gd name="T6" fmla="*/ 444 w 756"/>
                <a:gd name="T7" fmla="*/ 9 h 960"/>
                <a:gd name="T8" fmla="*/ 480 w 756"/>
                <a:gd name="T9" fmla="*/ 2 h 960"/>
                <a:gd name="T10" fmla="*/ 518 w 756"/>
                <a:gd name="T11" fmla="*/ 0 h 960"/>
                <a:gd name="T12" fmla="*/ 556 w 756"/>
                <a:gd name="T13" fmla="*/ 2 h 960"/>
                <a:gd name="T14" fmla="*/ 597 w 756"/>
                <a:gd name="T15" fmla="*/ 9 h 960"/>
                <a:gd name="T16" fmla="*/ 640 w 756"/>
                <a:gd name="T17" fmla="*/ 21 h 960"/>
                <a:gd name="T18" fmla="*/ 679 w 756"/>
                <a:gd name="T19" fmla="*/ 46 h 960"/>
                <a:gd name="T20" fmla="*/ 712 w 756"/>
                <a:gd name="T21" fmla="*/ 83 h 960"/>
                <a:gd name="T22" fmla="*/ 737 w 756"/>
                <a:gd name="T23" fmla="*/ 132 h 960"/>
                <a:gd name="T24" fmla="*/ 752 w 756"/>
                <a:gd name="T25" fmla="*/ 191 h 960"/>
                <a:gd name="T26" fmla="*/ 756 w 756"/>
                <a:gd name="T27" fmla="*/ 261 h 960"/>
                <a:gd name="T28" fmla="*/ 748 w 756"/>
                <a:gd name="T29" fmla="*/ 340 h 960"/>
                <a:gd name="T30" fmla="*/ 726 w 756"/>
                <a:gd name="T31" fmla="*/ 426 h 960"/>
                <a:gd name="T32" fmla="*/ 689 w 756"/>
                <a:gd name="T33" fmla="*/ 518 h 960"/>
                <a:gd name="T34" fmla="*/ 645 w 756"/>
                <a:gd name="T35" fmla="*/ 602 h 960"/>
                <a:gd name="T36" fmla="*/ 597 w 756"/>
                <a:gd name="T37" fmla="*/ 676 h 960"/>
                <a:gd name="T38" fmla="*/ 545 w 756"/>
                <a:gd name="T39" fmla="*/ 743 h 960"/>
                <a:gd name="T40" fmla="*/ 493 w 756"/>
                <a:gd name="T41" fmla="*/ 800 h 960"/>
                <a:gd name="T42" fmla="*/ 438 w 756"/>
                <a:gd name="T43" fmla="*/ 849 h 960"/>
                <a:gd name="T44" fmla="*/ 386 w 756"/>
                <a:gd name="T45" fmla="*/ 889 h 960"/>
                <a:gd name="T46" fmla="*/ 334 w 756"/>
                <a:gd name="T47" fmla="*/ 921 h 960"/>
                <a:gd name="T48" fmla="*/ 285 w 756"/>
                <a:gd name="T49" fmla="*/ 945 h 960"/>
                <a:gd name="T50" fmla="*/ 242 w 756"/>
                <a:gd name="T51" fmla="*/ 958 h 960"/>
                <a:gd name="T52" fmla="*/ 203 w 756"/>
                <a:gd name="T53" fmla="*/ 960 h 960"/>
                <a:gd name="T54" fmla="*/ 169 w 756"/>
                <a:gd name="T55" fmla="*/ 955 h 960"/>
                <a:gd name="T56" fmla="*/ 139 w 756"/>
                <a:gd name="T57" fmla="*/ 942 h 960"/>
                <a:gd name="T58" fmla="*/ 116 w 756"/>
                <a:gd name="T59" fmla="*/ 924 h 960"/>
                <a:gd name="T60" fmla="*/ 98 w 756"/>
                <a:gd name="T61" fmla="*/ 902 h 960"/>
                <a:gd name="T62" fmla="*/ 87 w 756"/>
                <a:gd name="T63" fmla="*/ 877 h 960"/>
                <a:gd name="T64" fmla="*/ 82 w 756"/>
                <a:gd name="T65" fmla="*/ 849 h 960"/>
                <a:gd name="T66" fmla="*/ 96 w 756"/>
                <a:gd name="T67" fmla="*/ 819 h 960"/>
                <a:gd name="T68" fmla="*/ 124 w 756"/>
                <a:gd name="T69" fmla="*/ 789 h 960"/>
                <a:gd name="T70" fmla="*/ 158 w 756"/>
                <a:gd name="T71" fmla="*/ 757 h 960"/>
                <a:gd name="T72" fmla="*/ 193 w 756"/>
                <a:gd name="T73" fmla="*/ 720 h 960"/>
                <a:gd name="T74" fmla="*/ 218 w 756"/>
                <a:gd name="T75" fmla="*/ 676 h 960"/>
                <a:gd name="T76" fmla="*/ 228 w 756"/>
                <a:gd name="T77" fmla="*/ 623 h 960"/>
                <a:gd name="T78" fmla="*/ 214 w 756"/>
                <a:gd name="T79" fmla="*/ 556 h 960"/>
                <a:gd name="T80" fmla="*/ 193 w 756"/>
                <a:gd name="T81" fmla="*/ 511 h 960"/>
                <a:gd name="T82" fmla="*/ 161 w 756"/>
                <a:gd name="T83" fmla="*/ 457 h 960"/>
                <a:gd name="T84" fmla="*/ 112 w 756"/>
                <a:gd name="T85" fmla="*/ 373 h 960"/>
                <a:gd name="T86" fmla="*/ 59 w 756"/>
                <a:gd name="T87" fmla="*/ 280 h 960"/>
                <a:gd name="T88" fmla="*/ 36 w 756"/>
                <a:gd name="T89" fmla="*/ 235 h 960"/>
                <a:gd name="T90" fmla="*/ 33 w 756"/>
                <a:gd name="T91" fmla="*/ 228 h 960"/>
                <a:gd name="T92" fmla="*/ 15 w 756"/>
                <a:gd name="T93" fmla="*/ 187 h 960"/>
                <a:gd name="T94" fmla="*/ 0 w 756"/>
                <a:gd name="T95" fmla="*/ 117 h 960"/>
                <a:gd name="T96" fmla="*/ 7 w 756"/>
                <a:gd name="T97" fmla="*/ 68 h 960"/>
                <a:gd name="T98" fmla="*/ 35 w 756"/>
                <a:gd name="T99" fmla="*/ 53 h 960"/>
                <a:gd name="T100" fmla="*/ 72 w 756"/>
                <a:gd name="T101" fmla="*/ 70 h 960"/>
                <a:gd name="T102" fmla="*/ 98 w 756"/>
                <a:gd name="T103" fmla="*/ 85 h 960"/>
                <a:gd name="T104" fmla="*/ 125 w 756"/>
                <a:gd name="T105" fmla="*/ 98 h 960"/>
                <a:gd name="T106" fmla="*/ 153 w 756"/>
                <a:gd name="T107" fmla="*/ 106 h 960"/>
                <a:gd name="T108" fmla="*/ 184 w 756"/>
                <a:gd name="T109" fmla="*/ 109 h 960"/>
                <a:gd name="T110" fmla="*/ 216 w 756"/>
                <a:gd name="T111" fmla="*/ 108 h 960"/>
                <a:gd name="T112" fmla="*/ 250 w 756"/>
                <a:gd name="T113" fmla="*/ 99 h 960"/>
                <a:gd name="T114" fmla="*/ 289 w 756"/>
                <a:gd name="T115" fmla="*/ 82 h 9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56" h="960">
                  <a:moveTo>
                    <a:pt x="309" y="70"/>
                  </a:moveTo>
                  <a:lnTo>
                    <a:pt x="330" y="58"/>
                  </a:lnTo>
                  <a:lnTo>
                    <a:pt x="350" y="46"/>
                  </a:lnTo>
                  <a:lnTo>
                    <a:pt x="370" y="37"/>
                  </a:lnTo>
                  <a:lnTo>
                    <a:pt x="389" y="28"/>
                  </a:lnTo>
                  <a:lnTo>
                    <a:pt x="407" y="20"/>
                  </a:lnTo>
                  <a:lnTo>
                    <a:pt x="427" y="14"/>
                  </a:lnTo>
                  <a:lnTo>
                    <a:pt x="444" y="9"/>
                  </a:lnTo>
                  <a:lnTo>
                    <a:pt x="462" y="4"/>
                  </a:lnTo>
                  <a:lnTo>
                    <a:pt x="480" y="2"/>
                  </a:lnTo>
                  <a:lnTo>
                    <a:pt x="499" y="1"/>
                  </a:lnTo>
                  <a:lnTo>
                    <a:pt x="518" y="0"/>
                  </a:lnTo>
                  <a:lnTo>
                    <a:pt x="536" y="1"/>
                  </a:lnTo>
                  <a:lnTo>
                    <a:pt x="556" y="2"/>
                  </a:lnTo>
                  <a:lnTo>
                    <a:pt x="576" y="5"/>
                  </a:lnTo>
                  <a:lnTo>
                    <a:pt x="597" y="9"/>
                  </a:lnTo>
                  <a:lnTo>
                    <a:pt x="618" y="14"/>
                  </a:lnTo>
                  <a:lnTo>
                    <a:pt x="640" y="21"/>
                  </a:lnTo>
                  <a:lnTo>
                    <a:pt x="661" y="33"/>
                  </a:lnTo>
                  <a:lnTo>
                    <a:pt x="679" y="46"/>
                  </a:lnTo>
                  <a:lnTo>
                    <a:pt x="696" y="63"/>
                  </a:lnTo>
                  <a:lnTo>
                    <a:pt x="712" y="83"/>
                  </a:lnTo>
                  <a:lnTo>
                    <a:pt x="726" y="106"/>
                  </a:lnTo>
                  <a:lnTo>
                    <a:pt x="737" y="132"/>
                  </a:lnTo>
                  <a:lnTo>
                    <a:pt x="746" y="160"/>
                  </a:lnTo>
                  <a:lnTo>
                    <a:pt x="752" y="191"/>
                  </a:lnTo>
                  <a:lnTo>
                    <a:pt x="755" y="224"/>
                  </a:lnTo>
                  <a:lnTo>
                    <a:pt x="756" y="261"/>
                  </a:lnTo>
                  <a:lnTo>
                    <a:pt x="754" y="299"/>
                  </a:lnTo>
                  <a:lnTo>
                    <a:pt x="748" y="340"/>
                  </a:lnTo>
                  <a:lnTo>
                    <a:pt x="738" y="382"/>
                  </a:lnTo>
                  <a:lnTo>
                    <a:pt x="726" y="426"/>
                  </a:lnTo>
                  <a:lnTo>
                    <a:pt x="708" y="472"/>
                  </a:lnTo>
                  <a:lnTo>
                    <a:pt x="689" y="518"/>
                  </a:lnTo>
                  <a:lnTo>
                    <a:pt x="667" y="561"/>
                  </a:lnTo>
                  <a:lnTo>
                    <a:pt x="645" y="602"/>
                  </a:lnTo>
                  <a:lnTo>
                    <a:pt x="622" y="641"/>
                  </a:lnTo>
                  <a:lnTo>
                    <a:pt x="597" y="676"/>
                  </a:lnTo>
                  <a:lnTo>
                    <a:pt x="572" y="711"/>
                  </a:lnTo>
                  <a:lnTo>
                    <a:pt x="545" y="743"/>
                  </a:lnTo>
                  <a:lnTo>
                    <a:pt x="519" y="772"/>
                  </a:lnTo>
                  <a:lnTo>
                    <a:pt x="493" y="800"/>
                  </a:lnTo>
                  <a:lnTo>
                    <a:pt x="465" y="826"/>
                  </a:lnTo>
                  <a:lnTo>
                    <a:pt x="438" y="849"/>
                  </a:lnTo>
                  <a:lnTo>
                    <a:pt x="412" y="869"/>
                  </a:lnTo>
                  <a:lnTo>
                    <a:pt x="386" y="889"/>
                  </a:lnTo>
                  <a:lnTo>
                    <a:pt x="359" y="906"/>
                  </a:lnTo>
                  <a:lnTo>
                    <a:pt x="334" y="921"/>
                  </a:lnTo>
                  <a:lnTo>
                    <a:pt x="309" y="934"/>
                  </a:lnTo>
                  <a:lnTo>
                    <a:pt x="285" y="945"/>
                  </a:lnTo>
                  <a:lnTo>
                    <a:pt x="263" y="953"/>
                  </a:lnTo>
                  <a:lnTo>
                    <a:pt x="242" y="958"/>
                  </a:lnTo>
                  <a:lnTo>
                    <a:pt x="221" y="960"/>
                  </a:lnTo>
                  <a:lnTo>
                    <a:pt x="203" y="960"/>
                  </a:lnTo>
                  <a:lnTo>
                    <a:pt x="185" y="959"/>
                  </a:lnTo>
                  <a:lnTo>
                    <a:pt x="169" y="955"/>
                  </a:lnTo>
                  <a:lnTo>
                    <a:pt x="154" y="949"/>
                  </a:lnTo>
                  <a:lnTo>
                    <a:pt x="139" y="942"/>
                  </a:lnTo>
                  <a:lnTo>
                    <a:pt x="128" y="934"/>
                  </a:lnTo>
                  <a:lnTo>
                    <a:pt x="116" y="924"/>
                  </a:lnTo>
                  <a:lnTo>
                    <a:pt x="107" y="914"/>
                  </a:lnTo>
                  <a:lnTo>
                    <a:pt x="98" y="902"/>
                  </a:lnTo>
                  <a:lnTo>
                    <a:pt x="92" y="890"/>
                  </a:lnTo>
                  <a:lnTo>
                    <a:pt x="87" y="877"/>
                  </a:lnTo>
                  <a:lnTo>
                    <a:pt x="83" y="865"/>
                  </a:lnTo>
                  <a:lnTo>
                    <a:pt x="82" y="849"/>
                  </a:lnTo>
                  <a:lnTo>
                    <a:pt x="87" y="834"/>
                  </a:lnTo>
                  <a:lnTo>
                    <a:pt x="96" y="819"/>
                  </a:lnTo>
                  <a:lnTo>
                    <a:pt x="108" y="804"/>
                  </a:lnTo>
                  <a:lnTo>
                    <a:pt x="124" y="789"/>
                  </a:lnTo>
                  <a:lnTo>
                    <a:pt x="141" y="773"/>
                  </a:lnTo>
                  <a:lnTo>
                    <a:pt x="158" y="757"/>
                  </a:lnTo>
                  <a:lnTo>
                    <a:pt x="177" y="739"/>
                  </a:lnTo>
                  <a:lnTo>
                    <a:pt x="193" y="720"/>
                  </a:lnTo>
                  <a:lnTo>
                    <a:pt x="206" y="699"/>
                  </a:lnTo>
                  <a:lnTo>
                    <a:pt x="218" y="676"/>
                  </a:lnTo>
                  <a:lnTo>
                    <a:pt x="226" y="650"/>
                  </a:lnTo>
                  <a:lnTo>
                    <a:pt x="228" y="623"/>
                  </a:lnTo>
                  <a:lnTo>
                    <a:pt x="225" y="591"/>
                  </a:lnTo>
                  <a:lnTo>
                    <a:pt x="214" y="556"/>
                  </a:lnTo>
                  <a:lnTo>
                    <a:pt x="197" y="519"/>
                  </a:lnTo>
                  <a:lnTo>
                    <a:pt x="193" y="511"/>
                  </a:lnTo>
                  <a:lnTo>
                    <a:pt x="180" y="489"/>
                  </a:lnTo>
                  <a:lnTo>
                    <a:pt x="161" y="457"/>
                  </a:lnTo>
                  <a:lnTo>
                    <a:pt x="137" y="417"/>
                  </a:lnTo>
                  <a:lnTo>
                    <a:pt x="112" y="373"/>
                  </a:lnTo>
                  <a:lnTo>
                    <a:pt x="84" y="326"/>
                  </a:lnTo>
                  <a:lnTo>
                    <a:pt x="59" y="280"/>
                  </a:lnTo>
                  <a:lnTo>
                    <a:pt x="38" y="238"/>
                  </a:lnTo>
                  <a:lnTo>
                    <a:pt x="36" y="235"/>
                  </a:lnTo>
                  <a:lnTo>
                    <a:pt x="34" y="231"/>
                  </a:lnTo>
                  <a:lnTo>
                    <a:pt x="33" y="228"/>
                  </a:lnTo>
                  <a:lnTo>
                    <a:pt x="31" y="224"/>
                  </a:lnTo>
                  <a:lnTo>
                    <a:pt x="15" y="187"/>
                  </a:lnTo>
                  <a:lnTo>
                    <a:pt x="4" y="150"/>
                  </a:lnTo>
                  <a:lnTo>
                    <a:pt x="0" y="117"/>
                  </a:lnTo>
                  <a:lnTo>
                    <a:pt x="0" y="89"/>
                  </a:lnTo>
                  <a:lnTo>
                    <a:pt x="7" y="68"/>
                  </a:lnTo>
                  <a:lnTo>
                    <a:pt x="18" y="55"/>
                  </a:lnTo>
                  <a:lnTo>
                    <a:pt x="35" y="53"/>
                  </a:lnTo>
                  <a:lnTo>
                    <a:pt x="59" y="62"/>
                  </a:lnTo>
                  <a:lnTo>
                    <a:pt x="72" y="70"/>
                  </a:lnTo>
                  <a:lnTo>
                    <a:pt x="85" y="78"/>
                  </a:lnTo>
                  <a:lnTo>
                    <a:pt x="98" y="85"/>
                  </a:lnTo>
                  <a:lnTo>
                    <a:pt x="112" y="92"/>
                  </a:lnTo>
                  <a:lnTo>
                    <a:pt x="125" y="98"/>
                  </a:lnTo>
                  <a:lnTo>
                    <a:pt x="139" y="102"/>
                  </a:lnTo>
                  <a:lnTo>
                    <a:pt x="153" y="106"/>
                  </a:lnTo>
                  <a:lnTo>
                    <a:pt x="168" y="108"/>
                  </a:lnTo>
                  <a:lnTo>
                    <a:pt x="184" y="109"/>
                  </a:lnTo>
                  <a:lnTo>
                    <a:pt x="198" y="109"/>
                  </a:lnTo>
                  <a:lnTo>
                    <a:pt x="216" y="108"/>
                  </a:lnTo>
                  <a:lnTo>
                    <a:pt x="233" y="105"/>
                  </a:lnTo>
                  <a:lnTo>
                    <a:pt x="250" y="99"/>
                  </a:lnTo>
                  <a:lnTo>
                    <a:pt x="269" y="91"/>
                  </a:lnTo>
                  <a:lnTo>
                    <a:pt x="289" y="82"/>
                  </a:lnTo>
                  <a:lnTo>
                    <a:pt x="309" y="70"/>
                  </a:lnTo>
                  <a:close/>
                </a:path>
              </a:pathLst>
            </a:custGeom>
            <a:solidFill>
              <a:srgbClr val="AAF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168"/>
            <p:cNvSpPr>
              <a:spLocks/>
            </p:cNvSpPr>
            <p:nvPr/>
          </p:nvSpPr>
          <p:spPr bwMode="auto">
            <a:xfrm>
              <a:off x="4430" y="2552"/>
              <a:ext cx="722" cy="932"/>
            </a:xfrm>
            <a:custGeom>
              <a:avLst/>
              <a:gdLst>
                <a:gd name="T0" fmla="*/ 188 w 722"/>
                <a:gd name="T1" fmla="*/ 495 h 932"/>
                <a:gd name="T2" fmla="*/ 154 w 722"/>
                <a:gd name="T3" fmla="*/ 439 h 932"/>
                <a:gd name="T4" fmla="*/ 103 w 722"/>
                <a:gd name="T5" fmla="*/ 353 h 932"/>
                <a:gd name="T6" fmla="*/ 51 w 722"/>
                <a:gd name="T7" fmla="*/ 260 h 932"/>
                <a:gd name="T8" fmla="*/ 16 w 722"/>
                <a:gd name="T9" fmla="*/ 181 h 932"/>
                <a:gd name="T10" fmla="*/ 0 w 722"/>
                <a:gd name="T11" fmla="*/ 114 h 932"/>
                <a:gd name="T12" fmla="*/ 6 w 722"/>
                <a:gd name="T13" fmla="*/ 66 h 932"/>
                <a:gd name="T14" fmla="*/ 34 w 722"/>
                <a:gd name="T15" fmla="*/ 51 h 932"/>
                <a:gd name="T16" fmla="*/ 68 w 722"/>
                <a:gd name="T17" fmla="*/ 68 h 932"/>
                <a:gd name="T18" fmla="*/ 94 w 722"/>
                <a:gd name="T19" fmla="*/ 82 h 932"/>
                <a:gd name="T20" fmla="*/ 120 w 722"/>
                <a:gd name="T21" fmla="*/ 95 h 932"/>
                <a:gd name="T22" fmla="*/ 147 w 722"/>
                <a:gd name="T23" fmla="*/ 103 h 932"/>
                <a:gd name="T24" fmla="*/ 177 w 722"/>
                <a:gd name="T25" fmla="*/ 106 h 932"/>
                <a:gd name="T26" fmla="*/ 208 w 722"/>
                <a:gd name="T27" fmla="*/ 105 h 932"/>
                <a:gd name="T28" fmla="*/ 242 w 722"/>
                <a:gd name="T29" fmla="*/ 96 h 932"/>
                <a:gd name="T30" fmla="*/ 280 w 722"/>
                <a:gd name="T31" fmla="*/ 80 h 932"/>
                <a:gd name="T32" fmla="*/ 318 w 722"/>
                <a:gd name="T33" fmla="*/ 56 h 932"/>
                <a:gd name="T34" fmla="*/ 356 w 722"/>
                <a:gd name="T35" fmla="*/ 35 h 932"/>
                <a:gd name="T36" fmla="*/ 393 w 722"/>
                <a:gd name="T37" fmla="*/ 19 h 932"/>
                <a:gd name="T38" fmla="*/ 427 w 722"/>
                <a:gd name="T39" fmla="*/ 9 h 932"/>
                <a:gd name="T40" fmla="*/ 461 w 722"/>
                <a:gd name="T41" fmla="*/ 2 h 932"/>
                <a:gd name="T42" fmla="*/ 496 w 722"/>
                <a:gd name="T43" fmla="*/ 0 h 932"/>
                <a:gd name="T44" fmla="*/ 533 w 722"/>
                <a:gd name="T45" fmla="*/ 2 h 932"/>
                <a:gd name="T46" fmla="*/ 572 w 722"/>
                <a:gd name="T47" fmla="*/ 9 h 932"/>
                <a:gd name="T48" fmla="*/ 632 w 722"/>
                <a:gd name="T49" fmla="*/ 31 h 932"/>
                <a:gd name="T50" fmla="*/ 694 w 722"/>
                <a:gd name="T51" fmla="*/ 103 h 932"/>
                <a:gd name="T52" fmla="*/ 722 w 722"/>
                <a:gd name="T53" fmla="*/ 218 h 932"/>
                <a:gd name="T54" fmla="*/ 706 w 722"/>
                <a:gd name="T55" fmla="*/ 370 h 932"/>
                <a:gd name="T56" fmla="*/ 658 w 722"/>
                <a:gd name="T57" fmla="*/ 502 h 932"/>
                <a:gd name="T58" fmla="*/ 617 w 722"/>
                <a:gd name="T59" fmla="*/ 584 h 932"/>
                <a:gd name="T60" fmla="*/ 572 w 722"/>
                <a:gd name="T61" fmla="*/ 656 h 932"/>
                <a:gd name="T62" fmla="*/ 523 w 722"/>
                <a:gd name="T63" fmla="*/ 721 h 932"/>
                <a:gd name="T64" fmla="*/ 472 w 722"/>
                <a:gd name="T65" fmla="*/ 776 h 932"/>
                <a:gd name="T66" fmla="*/ 421 w 722"/>
                <a:gd name="T67" fmla="*/ 824 h 932"/>
                <a:gd name="T68" fmla="*/ 371 w 722"/>
                <a:gd name="T69" fmla="*/ 863 h 932"/>
                <a:gd name="T70" fmla="*/ 322 w 722"/>
                <a:gd name="T71" fmla="*/ 895 h 932"/>
                <a:gd name="T72" fmla="*/ 276 w 722"/>
                <a:gd name="T73" fmla="*/ 918 h 932"/>
                <a:gd name="T74" fmla="*/ 235 w 722"/>
                <a:gd name="T75" fmla="*/ 930 h 932"/>
                <a:gd name="T76" fmla="*/ 197 w 722"/>
                <a:gd name="T77" fmla="*/ 932 h 932"/>
                <a:gd name="T78" fmla="*/ 164 w 722"/>
                <a:gd name="T79" fmla="*/ 927 h 932"/>
                <a:gd name="T80" fmla="*/ 137 w 722"/>
                <a:gd name="T81" fmla="*/ 914 h 932"/>
                <a:gd name="T82" fmla="*/ 115 w 722"/>
                <a:gd name="T83" fmla="*/ 897 h 932"/>
                <a:gd name="T84" fmla="*/ 98 w 722"/>
                <a:gd name="T85" fmla="*/ 875 h 932"/>
                <a:gd name="T86" fmla="*/ 87 w 722"/>
                <a:gd name="T87" fmla="*/ 852 h 932"/>
                <a:gd name="T88" fmla="*/ 82 w 722"/>
                <a:gd name="T89" fmla="*/ 824 h 932"/>
                <a:gd name="T90" fmla="*/ 96 w 722"/>
                <a:gd name="T91" fmla="*/ 795 h 932"/>
                <a:gd name="T92" fmla="*/ 123 w 722"/>
                <a:gd name="T93" fmla="*/ 766 h 932"/>
                <a:gd name="T94" fmla="*/ 155 w 722"/>
                <a:gd name="T95" fmla="*/ 735 h 932"/>
                <a:gd name="T96" fmla="*/ 188 w 722"/>
                <a:gd name="T97" fmla="*/ 698 h 932"/>
                <a:gd name="T98" fmla="*/ 212 w 722"/>
                <a:gd name="T99" fmla="*/ 656 h 932"/>
                <a:gd name="T100" fmla="*/ 221 w 722"/>
                <a:gd name="T101" fmla="*/ 604 h 932"/>
                <a:gd name="T102" fmla="*/ 210 w 722"/>
                <a:gd name="T103" fmla="*/ 540 h 9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22" h="932">
                  <a:moveTo>
                    <a:pt x="193" y="503"/>
                  </a:moveTo>
                  <a:lnTo>
                    <a:pt x="188" y="495"/>
                  </a:lnTo>
                  <a:lnTo>
                    <a:pt x="175" y="472"/>
                  </a:lnTo>
                  <a:lnTo>
                    <a:pt x="154" y="439"/>
                  </a:lnTo>
                  <a:lnTo>
                    <a:pt x="130" y="398"/>
                  </a:lnTo>
                  <a:lnTo>
                    <a:pt x="103" y="353"/>
                  </a:lnTo>
                  <a:lnTo>
                    <a:pt x="76" y="306"/>
                  </a:lnTo>
                  <a:lnTo>
                    <a:pt x="51" y="260"/>
                  </a:lnTo>
                  <a:lnTo>
                    <a:pt x="31" y="219"/>
                  </a:lnTo>
                  <a:lnTo>
                    <a:pt x="16" y="181"/>
                  </a:lnTo>
                  <a:lnTo>
                    <a:pt x="6" y="146"/>
                  </a:lnTo>
                  <a:lnTo>
                    <a:pt x="0" y="114"/>
                  </a:lnTo>
                  <a:lnTo>
                    <a:pt x="1" y="87"/>
                  </a:lnTo>
                  <a:lnTo>
                    <a:pt x="6" y="66"/>
                  </a:lnTo>
                  <a:lnTo>
                    <a:pt x="17" y="54"/>
                  </a:lnTo>
                  <a:lnTo>
                    <a:pt x="34" y="51"/>
                  </a:lnTo>
                  <a:lnTo>
                    <a:pt x="56" y="60"/>
                  </a:lnTo>
                  <a:lnTo>
                    <a:pt x="68" y="68"/>
                  </a:lnTo>
                  <a:lnTo>
                    <a:pt x="81" y="75"/>
                  </a:lnTo>
                  <a:lnTo>
                    <a:pt x="94" y="82"/>
                  </a:lnTo>
                  <a:lnTo>
                    <a:pt x="107" y="89"/>
                  </a:lnTo>
                  <a:lnTo>
                    <a:pt x="120" y="95"/>
                  </a:lnTo>
                  <a:lnTo>
                    <a:pt x="133" y="99"/>
                  </a:lnTo>
                  <a:lnTo>
                    <a:pt x="147" y="103"/>
                  </a:lnTo>
                  <a:lnTo>
                    <a:pt x="162" y="105"/>
                  </a:lnTo>
                  <a:lnTo>
                    <a:pt x="177" y="106"/>
                  </a:lnTo>
                  <a:lnTo>
                    <a:pt x="192" y="106"/>
                  </a:lnTo>
                  <a:lnTo>
                    <a:pt x="208" y="105"/>
                  </a:lnTo>
                  <a:lnTo>
                    <a:pt x="225" y="102"/>
                  </a:lnTo>
                  <a:lnTo>
                    <a:pt x="242" y="96"/>
                  </a:lnTo>
                  <a:lnTo>
                    <a:pt x="260" y="89"/>
                  </a:lnTo>
                  <a:lnTo>
                    <a:pt x="280" y="80"/>
                  </a:lnTo>
                  <a:lnTo>
                    <a:pt x="299" y="68"/>
                  </a:lnTo>
                  <a:lnTo>
                    <a:pt x="318" y="56"/>
                  </a:lnTo>
                  <a:lnTo>
                    <a:pt x="338" y="46"/>
                  </a:lnTo>
                  <a:lnTo>
                    <a:pt x="356" y="35"/>
                  </a:lnTo>
                  <a:lnTo>
                    <a:pt x="374" y="27"/>
                  </a:lnTo>
                  <a:lnTo>
                    <a:pt x="393" y="19"/>
                  </a:lnTo>
                  <a:lnTo>
                    <a:pt x="410" y="14"/>
                  </a:lnTo>
                  <a:lnTo>
                    <a:pt x="427" y="9"/>
                  </a:lnTo>
                  <a:lnTo>
                    <a:pt x="444" y="5"/>
                  </a:lnTo>
                  <a:lnTo>
                    <a:pt x="461" y="2"/>
                  </a:lnTo>
                  <a:lnTo>
                    <a:pt x="478" y="0"/>
                  </a:lnTo>
                  <a:lnTo>
                    <a:pt x="496" y="0"/>
                  </a:lnTo>
                  <a:lnTo>
                    <a:pt x="515" y="0"/>
                  </a:lnTo>
                  <a:lnTo>
                    <a:pt x="533" y="2"/>
                  </a:lnTo>
                  <a:lnTo>
                    <a:pt x="552" y="5"/>
                  </a:lnTo>
                  <a:lnTo>
                    <a:pt x="572" y="9"/>
                  </a:lnTo>
                  <a:lnTo>
                    <a:pt x="592" y="14"/>
                  </a:lnTo>
                  <a:lnTo>
                    <a:pt x="632" y="31"/>
                  </a:lnTo>
                  <a:lnTo>
                    <a:pt x="665" y="62"/>
                  </a:lnTo>
                  <a:lnTo>
                    <a:pt x="694" y="103"/>
                  </a:lnTo>
                  <a:lnTo>
                    <a:pt x="712" y="155"/>
                  </a:lnTo>
                  <a:lnTo>
                    <a:pt x="722" y="218"/>
                  </a:lnTo>
                  <a:lnTo>
                    <a:pt x="720" y="290"/>
                  </a:lnTo>
                  <a:lnTo>
                    <a:pt x="706" y="370"/>
                  </a:lnTo>
                  <a:lnTo>
                    <a:pt x="678" y="458"/>
                  </a:lnTo>
                  <a:lnTo>
                    <a:pt x="658" y="502"/>
                  </a:lnTo>
                  <a:lnTo>
                    <a:pt x="639" y="544"/>
                  </a:lnTo>
                  <a:lnTo>
                    <a:pt x="617" y="584"/>
                  </a:lnTo>
                  <a:lnTo>
                    <a:pt x="594" y="622"/>
                  </a:lnTo>
                  <a:lnTo>
                    <a:pt x="572" y="656"/>
                  </a:lnTo>
                  <a:lnTo>
                    <a:pt x="548" y="690"/>
                  </a:lnTo>
                  <a:lnTo>
                    <a:pt x="523" y="721"/>
                  </a:lnTo>
                  <a:lnTo>
                    <a:pt x="497" y="750"/>
                  </a:lnTo>
                  <a:lnTo>
                    <a:pt x="472" y="776"/>
                  </a:lnTo>
                  <a:lnTo>
                    <a:pt x="447" y="801"/>
                  </a:lnTo>
                  <a:lnTo>
                    <a:pt x="421" y="824"/>
                  </a:lnTo>
                  <a:lnTo>
                    <a:pt x="396" y="844"/>
                  </a:lnTo>
                  <a:lnTo>
                    <a:pt x="371" y="863"/>
                  </a:lnTo>
                  <a:lnTo>
                    <a:pt x="347" y="880"/>
                  </a:lnTo>
                  <a:lnTo>
                    <a:pt x="322" y="895"/>
                  </a:lnTo>
                  <a:lnTo>
                    <a:pt x="299" y="907"/>
                  </a:lnTo>
                  <a:lnTo>
                    <a:pt x="276" y="918"/>
                  </a:lnTo>
                  <a:lnTo>
                    <a:pt x="254" y="926"/>
                  </a:lnTo>
                  <a:lnTo>
                    <a:pt x="235" y="930"/>
                  </a:lnTo>
                  <a:lnTo>
                    <a:pt x="216" y="932"/>
                  </a:lnTo>
                  <a:lnTo>
                    <a:pt x="197" y="932"/>
                  </a:lnTo>
                  <a:lnTo>
                    <a:pt x="180" y="931"/>
                  </a:lnTo>
                  <a:lnTo>
                    <a:pt x="164" y="927"/>
                  </a:lnTo>
                  <a:lnTo>
                    <a:pt x="151" y="921"/>
                  </a:lnTo>
                  <a:lnTo>
                    <a:pt x="137" y="914"/>
                  </a:lnTo>
                  <a:lnTo>
                    <a:pt x="125" y="906"/>
                  </a:lnTo>
                  <a:lnTo>
                    <a:pt x="115" y="897"/>
                  </a:lnTo>
                  <a:lnTo>
                    <a:pt x="106" y="887"/>
                  </a:lnTo>
                  <a:lnTo>
                    <a:pt x="98" y="875"/>
                  </a:lnTo>
                  <a:lnTo>
                    <a:pt x="91" y="864"/>
                  </a:lnTo>
                  <a:lnTo>
                    <a:pt x="87" y="852"/>
                  </a:lnTo>
                  <a:lnTo>
                    <a:pt x="83" y="840"/>
                  </a:lnTo>
                  <a:lnTo>
                    <a:pt x="82" y="824"/>
                  </a:lnTo>
                  <a:lnTo>
                    <a:pt x="87" y="810"/>
                  </a:lnTo>
                  <a:lnTo>
                    <a:pt x="96" y="795"/>
                  </a:lnTo>
                  <a:lnTo>
                    <a:pt x="108" y="781"/>
                  </a:lnTo>
                  <a:lnTo>
                    <a:pt x="123" y="766"/>
                  </a:lnTo>
                  <a:lnTo>
                    <a:pt x="139" y="751"/>
                  </a:lnTo>
                  <a:lnTo>
                    <a:pt x="155" y="735"/>
                  </a:lnTo>
                  <a:lnTo>
                    <a:pt x="172" y="718"/>
                  </a:lnTo>
                  <a:lnTo>
                    <a:pt x="188" y="698"/>
                  </a:lnTo>
                  <a:lnTo>
                    <a:pt x="202" y="678"/>
                  </a:lnTo>
                  <a:lnTo>
                    <a:pt x="212" y="656"/>
                  </a:lnTo>
                  <a:lnTo>
                    <a:pt x="219" y="631"/>
                  </a:lnTo>
                  <a:lnTo>
                    <a:pt x="221" y="604"/>
                  </a:lnTo>
                  <a:lnTo>
                    <a:pt x="219" y="574"/>
                  </a:lnTo>
                  <a:lnTo>
                    <a:pt x="210" y="540"/>
                  </a:lnTo>
                  <a:lnTo>
                    <a:pt x="193" y="503"/>
                  </a:lnTo>
                  <a:close/>
                </a:path>
              </a:pathLst>
            </a:custGeom>
            <a:solidFill>
              <a:srgbClr val="9E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169"/>
            <p:cNvSpPr>
              <a:spLocks/>
            </p:cNvSpPr>
            <p:nvPr/>
          </p:nvSpPr>
          <p:spPr bwMode="auto">
            <a:xfrm>
              <a:off x="3918" y="2582"/>
              <a:ext cx="254" cy="670"/>
            </a:xfrm>
            <a:custGeom>
              <a:avLst/>
              <a:gdLst>
                <a:gd name="T0" fmla="*/ 147 w 254"/>
                <a:gd name="T1" fmla="*/ 36 h 670"/>
                <a:gd name="T2" fmla="*/ 145 w 254"/>
                <a:gd name="T3" fmla="*/ 48 h 670"/>
                <a:gd name="T4" fmla="*/ 138 w 254"/>
                <a:gd name="T5" fmla="*/ 77 h 670"/>
                <a:gd name="T6" fmla="*/ 126 w 254"/>
                <a:gd name="T7" fmla="*/ 121 h 670"/>
                <a:gd name="T8" fmla="*/ 111 w 254"/>
                <a:gd name="T9" fmla="*/ 173 h 670"/>
                <a:gd name="T10" fmla="*/ 95 w 254"/>
                <a:gd name="T11" fmla="*/ 229 h 670"/>
                <a:gd name="T12" fmla="*/ 76 w 254"/>
                <a:gd name="T13" fmla="*/ 283 h 670"/>
                <a:gd name="T14" fmla="*/ 56 w 254"/>
                <a:gd name="T15" fmla="*/ 331 h 670"/>
                <a:gd name="T16" fmla="*/ 35 w 254"/>
                <a:gd name="T17" fmla="*/ 367 h 670"/>
                <a:gd name="T18" fmla="*/ 17 w 254"/>
                <a:gd name="T19" fmla="*/ 397 h 670"/>
                <a:gd name="T20" fmla="*/ 5 w 254"/>
                <a:gd name="T21" fmla="*/ 430 h 670"/>
                <a:gd name="T22" fmla="*/ 0 w 254"/>
                <a:gd name="T23" fmla="*/ 463 h 670"/>
                <a:gd name="T24" fmla="*/ 1 w 254"/>
                <a:gd name="T25" fmla="*/ 497 h 670"/>
                <a:gd name="T26" fmla="*/ 9 w 254"/>
                <a:gd name="T27" fmla="*/ 529 h 670"/>
                <a:gd name="T28" fmla="*/ 24 w 254"/>
                <a:gd name="T29" fmla="*/ 560 h 670"/>
                <a:gd name="T30" fmla="*/ 45 w 254"/>
                <a:gd name="T31" fmla="*/ 587 h 670"/>
                <a:gd name="T32" fmla="*/ 76 w 254"/>
                <a:gd name="T33" fmla="*/ 611 h 670"/>
                <a:gd name="T34" fmla="*/ 93 w 254"/>
                <a:gd name="T35" fmla="*/ 622 h 670"/>
                <a:gd name="T36" fmla="*/ 110 w 254"/>
                <a:gd name="T37" fmla="*/ 632 h 670"/>
                <a:gd name="T38" fmla="*/ 126 w 254"/>
                <a:gd name="T39" fmla="*/ 641 h 670"/>
                <a:gd name="T40" fmla="*/ 143 w 254"/>
                <a:gd name="T41" fmla="*/ 650 h 670"/>
                <a:gd name="T42" fmla="*/ 158 w 254"/>
                <a:gd name="T43" fmla="*/ 657 h 670"/>
                <a:gd name="T44" fmla="*/ 174 w 254"/>
                <a:gd name="T45" fmla="*/ 663 h 670"/>
                <a:gd name="T46" fmla="*/ 188 w 254"/>
                <a:gd name="T47" fmla="*/ 667 h 670"/>
                <a:gd name="T48" fmla="*/ 202 w 254"/>
                <a:gd name="T49" fmla="*/ 670 h 670"/>
                <a:gd name="T50" fmla="*/ 213 w 254"/>
                <a:gd name="T51" fmla="*/ 668 h 670"/>
                <a:gd name="T52" fmla="*/ 223 w 254"/>
                <a:gd name="T53" fmla="*/ 665 h 670"/>
                <a:gd name="T54" fmla="*/ 234 w 254"/>
                <a:gd name="T55" fmla="*/ 659 h 670"/>
                <a:gd name="T56" fmla="*/ 242 w 254"/>
                <a:gd name="T57" fmla="*/ 649 h 670"/>
                <a:gd name="T58" fmla="*/ 247 w 254"/>
                <a:gd name="T59" fmla="*/ 635 h 670"/>
                <a:gd name="T60" fmla="*/ 252 w 254"/>
                <a:gd name="T61" fmla="*/ 618 h 670"/>
                <a:gd name="T62" fmla="*/ 254 w 254"/>
                <a:gd name="T63" fmla="*/ 597 h 670"/>
                <a:gd name="T64" fmla="*/ 254 w 254"/>
                <a:gd name="T65" fmla="*/ 570 h 670"/>
                <a:gd name="T66" fmla="*/ 253 w 254"/>
                <a:gd name="T67" fmla="*/ 496 h 670"/>
                <a:gd name="T68" fmla="*/ 252 w 254"/>
                <a:gd name="T69" fmla="*/ 396 h 670"/>
                <a:gd name="T70" fmla="*/ 248 w 254"/>
                <a:gd name="T71" fmla="*/ 285 h 670"/>
                <a:gd name="T72" fmla="*/ 243 w 254"/>
                <a:gd name="T73" fmla="*/ 175 h 670"/>
                <a:gd name="T74" fmla="*/ 231 w 254"/>
                <a:gd name="T75" fmla="*/ 83 h 670"/>
                <a:gd name="T76" fmla="*/ 212 w 254"/>
                <a:gd name="T77" fmla="*/ 19 h 670"/>
                <a:gd name="T78" fmla="*/ 184 w 254"/>
                <a:gd name="T79" fmla="*/ 0 h 670"/>
                <a:gd name="T80" fmla="*/ 147 w 254"/>
                <a:gd name="T81" fmla="*/ 36 h 6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4" h="670">
                  <a:moveTo>
                    <a:pt x="147" y="36"/>
                  </a:moveTo>
                  <a:lnTo>
                    <a:pt x="145" y="48"/>
                  </a:lnTo>
                  <a:lnTo>
                    <a:pt x="138" y="77"/>
                  </a:lnTo>
                  <a:lnTo>
                    <a:pt x="126" y="121"/>
                  </a:lnTo>
                  <a:lnTo>
                    <a:pt x="111" y="173"/>
                  </a:lnTo>
                  <a:lnTo>
                    <a:pt x="95" y="229"/>
                  </a:lnTo>
                  <a:lnTo>
                    <a:pt x="76" y="283"/>
                  </a:lnTo>
                  <a:lnTo>
                    <a:pt x="56" y="331"/>
                  </a:lnTo>
                  <a:lnTo>
                    <a:pt x="35" y="367"/>
                  </a:lnTo>
                  <a:lnTo>
                    <a:pt x="17" y="397"/>
                  </a:lnTo>
                  <a:lnTo>
                    <a:pt x="5" y="430"/>
                  </a:lnTo>
                  <a:lnTo>
                    <a:pt x="0" y="463"/>
                  </a:lnTo>
                  <a:lnTo>
                    <a:pt x="1" y="497"/>
                  </a:lnTo>
                  <a:lnTo>
                    <a:pt x="9" y="529"/>
                  </a:lnTo>
                  <a:lnTo>
                    <a:pt x="24" y="560"/>
                  </a:lnTo>
                  <a:lnTo>
                    <a:pt x="45" y="587"/>
                  </a:lnTo>
                  <a:lnTo>
                    <a:pt x="76" y="611"/>
                  </a:lnTo>
                  <a:lnTo>
                    <a:pt x="93" y="622"/>
                  </a:lnTo>
                  <a:lnTo>
                    <a:pt x="110" y="632"/>
                  </a:lnTo>
                  <a:lnTo>
                    <a:pt x="126" y="641"/>
                  </a:lnTo>
                  <a:lnTo>
                    <a:pt x="143" y="650"/>
                  </a:lnTo>
                  <a:lnTo>
                    <a:pt x="158" y="657"/>
                  </a:lnTo>
                  <a:lnTo>
                    <a:pt x="174" y="663"/>
                  </a:lnTo>
                  <a:lnTo>
                    <a:pt x="188" y="667"/>
                  </a:lnTo>
                  <a:lnTo>
                    <a:pt x="202" y="670"/>
                  </a:lnTo>
                  <a:lnTo>
                    <a:pt x="213" y="668"/>
                  </a:lnTo>
                  <a:lnTo>
                    <a:pt x="223" y="665"/>
                  </a:lnTo>
                  <a:lnTo>
                    <a:pt x="234" y="659"/>
                  </a:lnTo>
                  <a:lnTo>
                    <a:pt x="242" y="649"/>
                  </a:lnTo>
                  <a:lnTo>
                    <a:pt x="247" y="635"/>
                  </a:lnTo>
                  <a:lnTo>
                    <a:pt x="252" y="618"/>
                  </a:lnTo>
                  <a:lnTo>
                    <a:pt x="254" y="597"/>
                  </a:lnTo>
                  <a:lnTo>
                    <a:pt x="254" y="570"/>
                  </a:lnTo>
                  <a:lnTo>
                    <a:pt x="253" y="496"/>
                  </a:lnTo>
                  <a:lnTo>
                    <a:pt x="252" y="396"/>
                  </a:lnTo>
                  <a:lnTo>
                    <a:pt x="248" y="285"/>
                  </a:lnTo>
                  <a:lnTo>
                    <a:pt x="243" y="175"/>
                  </a:lnTo>
                  <a:lnTo>
                    <a:pt x="231" y="83"/>
                  </a:lnTo>
                  <a:lnTo>
                    <a:pt x="212" y="19"/>
                  </a:lnTo>
                  <a:lnTo>
                    <a:pt x="184" y="0"/>
                  </a:lnTo>
                  <a:lnTo>
                    <a:pt x="14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170"/>
            <p:cNvSpPr>
              <a:spLocks/>
            </p:cNvSpPr>
            <p:nvPr/>
          </p:nvSpPr>
          <p:spPr bwMode="auto">
            <a:xfrm>
              <a:off x="3928" y="2592"/>
              <a:ext cx="238" cy="648"/>
            </a:xfrm>
            <a:custGeom>
              <a:avLst/>
              <a:gdLst>
                <a:gd name="T0" fmla="*/ 138 w 238"/>
                <a:gd name="T1" fmla="*/ 35 h 648"/>
                <a:gd name="T2" fmla="*/ 136 w 238"/>
                <a:gd name="T3" fmla="*/ 46 h 648"/>
                <a:gd name="T4" fmla="*/ 129 w 238"/>
                <a:gd name="T5" fmla="*/ 75 h 648"/>
                <a:gd name="T6" fmla="*/ 119 w 238"/>
                <a:gd name="T7" fmla="*/ 117 h 648"/>
                <a:gd name="T8" fmla="*/ 105 w 238"/>
                <a:gd name="T9" fmla="*/ 168 h 648"/>
                <a:gd name="T10" fmla="*/ 89 w 238"/>
                <a:gd name="T11" fmla="*/ 222 h 648"/>
                <a:gd name="T12" fmla="*/ 72 w 238"/>
                <a:gd name="T13" fmla="*/ 275 h 648"/>
                <a:gd name="T14" fmla="*/ 52 w 238"/>
                <a:gd name="T15" fmla="*/ 321 h 648"/>
                <a:gd name="T16" fmla="*/ 33 w 238"/>
                <a:gd name="T17" fmla="*/ 356 h 648"/>
                <a:gd name="T18" fmla="*/ 16 w 238"/>
                <a:gd name="T19" fmla="*/ 386 h 648"/>
                <a:gd name="T20" fmla="*/ 4 w 238"/>
                <a:gd name="T21" fmla="*/ 416 h 648"/>
                <a:gd name="T22" fmla="*/ 0 w 238"/>
                <a:gd name="T23" fmla="*/ 450 h 648"/>
                <a:gd name="T24" fmla="*/ 0 w 238"/>
                <a:gd name="T25" fmla="*/ 482 h 648"/>
                <a:gd name="T26" fmla="*/ 8 w 238"/>
                <a:gd name="T27" fmla="*/ 513 h 648"/>
                <a:gd name="T28" fmla="*/ 22 w 238"/>
                <a:gd name="T29" fmla="*/ 543 h 648"/>
                <a:gd name="T30" fmla="*/ 43 w 238"/>
                <a:gd name="T31" fmla="*/ 569 h 648"/>
                <a:gd name="T32" fmla="*/ 72 w 238"/>
                <a:gd name="T33" fmla="*/ 592 h 648"/>
                <a:gd name="T34" fmla="*/ 104 w 238"/>
                <a:gd name="T35" fmla="*/ 613 h 648"/>
                <a:gd name="T36" fmla="*/ 135 w 238"/>
                <a:gd name="T37" fmla="*/ 630 h 648"/>
                <a:gd name="T38" fmla="*/ 163 w 238"/>
                <a:gd name="T39" fmla="*/ 642 h 648"/>
                <a:gd name="T40" fmla="*/ 189 w 238"/>
                <a:gd name="T41" fmla="*/ 648 h 648"/>
                <a:gd name="T42" fmla="*/ 211 w 238"/>
                <a:gd name="T43" fmla="*/ 645 h 648"/>
                <a:gd name="T44" fmla="*/ 227 w 238"/>
                <a:gd name="T45" fmla="*/ 629 h 648"/>
                <a:gd name="T46" fmla="*/ 236 w 238"/>
                <a:gd name="T47" fmla="*/ 599 h 648"/>
                <a:gd name="T48" fmla="*/ 238 w 238"/>
                <a:gd name="T49" fmla="*/ 553 h 648"/>
                <a:gd name="T50" fmla="*/ 237 w 238"/>
                <a:gd name="T51" fmla="*/ 482 h 648"/>
                <a:gd name="T52" fmla="*/ 236 w 238"/>
                <a:gd name="T53" fmla="*/ 384 h 648"/>
                <a:gd name="T54" fmla="*/ 234 w 238"/>
                <a:gd name="T55" fmla="*/ 276 h 648"/>
                <a:gd name="T56" fmla="*/ 228 w 238"/>
                <a:gd name="T57" fmla="*/ 171 h 648"/>
                <a:gd name="T58" fmla="*/ 217 w 238"/>
                <a:gd name="T59" fmla="*/ 80 h 648"/>
                <a:gd name="T60" fmla="*/ 200 w 238"/>
                <a:gd name="T61" fmla="*/ 19 h 648"/>
                <a:gd name="T62" fmla="*/ 173 w 238"/>
                <a:gd name="T63" fmla="*/ 0 h 648"/>
                <a:gd name="T64" fmla="*/ 138 w 238"/>
                <a:gd name="T65" fmla="*/ 35 h 6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8" h="648">
                  <a:moveTo>
                    <a:pt x="138" y="35"/>
                  </a:moveTo>
                  <a:lnTo>
                    <a:pt x="136" y="46"/>
                  </a:lnTo>
                  <a:lnTo>
                    <a:pt x="129" y="75"/>
                  </a:lnTo>
                  <a:lnTo>
                    <a:pt x="119" y="117"/>
                  </a:lnTo>
                  <a:lnTo>
                    <a:pt x="105" y="168"/>
                  </a:lnTo>
                  <a:lnTo>
                    <a:pt x="89" y="222"/>
                  </a:lnTo>
                  <a:lnTo>
                    <a:pt x="72" y="275"/>
                  </a:lnTo>
                  <a:lnTo>
                    <a:pt x="52" y="321"/>
                  </a:lnTo>
                  <a:lnTo>
                    <a:pt x="33" y="356"/>
                  </a:lnTo>
                  <a:lnTo>
                    <a:pt x="16" y="386"/>
                  </a:lnTo>
                  <a:lnTo>
                    <a:pt x="4" y="416"/>
                  </a:lnTo>
                  <a:lnTo>
                    <a:pt x="0" y="450"/>
                  </a:lnTo>
                  <a:lnTo>
                    <a:pt x="0" y="482"/>
                  </a:lnTo>
                  <a:lnTo>
                    <a:pt x="8" y="513"/>
                  </a:lnTo>
                  <a:lnTo>
                    <a:pt x="22" y="543"/>
                  </a:lnTo>
                  <a:lnTo>
                    <a:pt x="43" y="569"/>
                  </a:lnTo>
                  <a:lnTo>
                    <a:pt x="72" y="592"/>
                  </a:lnTo>
                  <a:lnTo>
                    <a:pt x="104" y="613"/>
                  </a:lnTo>
                  <a:lnTo>
                    <a:pt x="135" y="630"/>
                  </a:lnTo>
                  <a:lnTo>
                    <a:pt x="163" y="642"/>
                  </a:lnTo>
                  <a:lnTo>
                    <a:pt x="189" y="648"/>
                  </a:lnTo>
                  <a:lnTo>
                    <a:pt x="211" y="645"/>
                  </a:lnTo>
                  <a:lnTo>
                    <a:pt x="227" y="629"/>
                  </a:lnTo>
                  <a:lnTo>
                    <a:pt x="236" y="599"/>
                  </a:lnTo>
                  <a:lnTo>
                    <a:pt x="238" y="553"/>
                  </a:lnTo>
                  <a:lnTo>
                    <a:pt x="237" y="482"/>
                  </a:lnTo>
                  <a:lnTo>
                    <a:pt x="236" y="384"/>
                  </a:lnTo>
                  <a:lnTo>
                    <a:pt x="234" y="276"/>
                  </a:lnTo>
                  <a:lnTo>
                    <a:pt x="228" y="171"/>
                  </a:lnTo>
                  <a:lnTo>
                    <a:pt x="217" y="80"/>
                  </a:lnTo>
                  <a:lnTo>
                    <a:pt x="200" y="19"/>
                  </a:lnTo>
                  <a:lnTo>
                    <a:pt x="173" y="0"/>
                  </a:lnTo>
                  <a:lnTo>
                    <a:pt x="138" y="35"/>
                  </a:lnTo>
                  <a:close/>
                </a:path>
              </a:pathLst>
            </a:custGeom>
            <a:solidFill>
              <a:srgbClr val="F2F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171"/>
            <p:cNvSpPr>
              <a:spLocks/>
            </p:cNvSpPr>
            <p:nvPr/>
          </p:nvSpPr>
          <p:spPr bwMode="auto">
            <a:xfrm>
              <a:off x="3937" y="2602"/>
              <a:ext cx="225" cy="628"/>
            </a:xfrm>
            <a:custGeom>
              <a:avLst/>
              <a:gdLst>
                <a:gd name="T0" fmla="*/ 130 w 225"/>
                <a:gd name="T1" fmla="*/ 34 h 628"/>
                <a:gd name="T2" fmla="*/ 128 w 225"/>
                <a:gd name="T3" fmla="*/ 45 h 628"/>
                <a:gd name="T4" fmla="*/ 122 w 225"/>
                <a:gd name="T5" fmla="*/ 73 h 628"/>
                <a:gd name="T6" fmla="*/ 112 w 225"/>
                <a:gd name="T7" fmla="*/ 113 h 628"/>
                <a:gd name="T8" fmla="*/ 99 w 225"/>
                <a:gd name="T9" fmla="*/ 162 h 628"/>
                <a:gd name="T10" fmla="*/ 84 w 225"/>
                <a:gd name="T11" fmla="*/ 215 h 628"/>
                <a:gd name="T12" fmla="*/ 68 w 225"/>
                <a:gd name="T13" fmla="*/ 266 h 628"/>
                <a:gd name="T14" fmla="*/ 50 w 225"/>
                <a:gd name="T15" fmla="*/ 311 h 628"/>
                <a:gd name="T16" fmla="*/ 32 w 225"/>
                <a:gd name="T17" fmla="*/ 345 h 628"/>
                <a:gd name="T18" fmla="*/ 16 w 225"/>
                <a:gd name="T19" fmla="*/ 373 h 628"/>
                <a:gd name="T20" fmla="*/ 6 w 225"/>
                <a:gd name="T21" fmla="*/ 403 h 628"/>
                <a:gd name="T22" fmla="*/ 0 w 225"/>
                <a:gd name="T23" fmla="*/ 435 h 628"/>
                <a:gd name="T24" fmla="*/ 1 w 225"/>
                <a:gd name="T25" fmla="*/ 466 h 628"/>
                <a:gd name="T26" fmla="*/ 8 w 225"/>
                <a:gd name="T27" fmla="*/ 497 h 628"/>
                <a:gd name="T28" fmla="*/ 22 w 225"/>
                <a:gd name="T29" fmla="*/ 525 h 628"/>
                <a:gd name="T30" fmla="*/ 41 w 225"/>
                <a:gd name="T31" fmla="*/ 551 h 628"/>
                <a:gd name="T32" fmla="*/ 67 w 225"/>
                <a:gd name="T33" fmla="*/ 573 h 628"/>
                <a:gd name="T34" fmla="*/ 97 w 225"/>
                <a:gd name="T35" fmla="*/ 592 h 628"/>
                <a:gd name="T36" fmla="*/ 127 w 225"/>
                <a:gd name="T37" fmla="*/ 610 h 628"/>
                <a:gd name="T38" fmla="*/ 154 w 225"/>
                <a:gd name="T39" fmla="*/ 622 h 628"/>
                <a:gd name="T40" fmla="*/ 178 w 225"/>
                <a:gd name="T41" fmla="*/ 628 h 628"/>
                <a:gd name="T42" fmla="*/ 199 w 225"/>
                <a:gd name="T43" fmla="*/ 624 h 628"/>
                <a:gd name="T44" fmla="*/ 213 w 225"/>
                <a:gd name="T45" fmla="*/ 608 h 628"/>
                <a:gd name="T46" fmla="*/ 223 w 225"/>
                <a:gd name="T47" fmla="*/ 580 h 628"/>
                <a:gd name="T48" fmla="*/ 225 w 225"/>
                <a:gd name="T49" fmla="*/ 535 h 628"/>
                <a:gd name="T50" fmla="*/ 224 w 225"/>
                <a:gd name="T51" fmla="*/ 466 h 628"/>
                <a:gd name="T52" fmla="*/ 223 w 225"/>
                <a:gd name="T53" fmla="*/ 372 h 628"/>
                <a:gd name="T54" fmla="*/ 220 w 225"/>
                <a:gd name="T55" fmla="*/ 268 h 628"/>
                <a:gd name="T56" fmla="*/ 215 w 225"/>
                <a:gd name="T57" fmla="*/ 166 h 628"/>
                <a:gd name="T58" fmla="*/ 204 w 225"/>
                <a:gd name="T59" fmla="*/ 79 h 628"/>
                <a:gd name="T60" fmla="*/ 188 w 225"/>
                <a:gd name="T61" fmla="*/ 18 h 628"/>
                <a:gd name="T62" fmla="*/ 164 w 225"/>
                <a:gd name="T63" fmla="*/ 0 h 628"/>
                <a:gd name="T64" fmla="*/ 130 w 225"/>
                <a:gd name="T65" fmla="*/ 34 h 6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628">
                  <a:moveTo>
                    <a:pt x="130" y="34"/>
                  </a:moveTo>
                  <a:lnTo>
                    <a:pt x="128" y="45"/>
                  </a:lnTo>
                  <a:lnTo>
                    <a:pt x="122" y="73"/>
                  </a:lnTo>
                  <a:lnTo>
                    <a:pt x="112" y="113"/>
                  </a:lnTo>
                  <a:lnTo>
                    <a:pt x="99" y="162"/>
                  </a:lnTo>
                  <a:lnTo>
                    <a:pt x="84" y="215"/>
                  </a:lnTo>
                  <a:lnTo>
                    <a:pt x="68" y="266"/>
                  </a:lnTo>
                  <a:lnTo>
                    <a:pt x="50" y="311"/>
                  </a:lnTo>
                  <a:lnTo>
                    <a:pt x="32" y="345"/>
                  </a:lnTo>
                  <a:lnTo>
                    <a:pt x="16" y="373"/>
                  </a:lnTo>
                  <a:lnTo>
                    <a:pt x="6" y="403"/>
                  </a:lnTo>
                  <a:lnTo>
                    <a:pt x="0" y="435"/>
                  </a:lnTo>
                  <a:lnTo>
                    <a:pt x="1" y="466"/>
                  </a:lnTo>
                  <a:lnTo>
                    <a:pt x="8" y="497"/>
                  </a:lnTo>
                  <a:lnTo>
                    <a:pt x="22" y="525"/>
                  </a:lnTo>
                  <a:lnTo>
                    <a:pt x="41" y="551"/>
                  </a:lnTo>
                  <a:lnTo>
                    <a:pt x="67" y="573"/>
                  </a:lnTo>
                  <a:lnTo>
                    <a:pt x="97" y="592"/>
                  </a:lnTo>
                  <a:lnTo>
                    <a:pt x="127" y="610"/>
                  </a:lnTo>
                  <a:lnTo>
                    <a:pt x="154" y="622"/>
                  </a:lnTo>
                  <a:lnTo>
                    <a:pt x="178" y="628"/>
                  </a:lnTo>
                  <a:lnTo>
                    <a:pt x="199" y="624"/>
                  </a:lnTo>
                  <a:lnTo>
                    <a:pt x="213" y="608"/>
                  </a:lnTo>
                  <a:lnTo>
                    <a:pt x="223" y="580"/>
                  </a:lnTo>
                  <a:lnTo>
                    <a:pt x="225" y="535"/>
                  </a:lnTo>
                  <a:lnTo>
                    <a:pt x="224" y="466"/>
                  </a:lnTo>
                  <a:lnTo>
                    <a:pt x="223" y="372"/>
                  </a:lnTo>
                  <a:lnTo>
                    <a:pt x="220" y="268"/>
                  </a:lnTo>
                  <a:lnTo>
                    <a:pt x="215" y="166"/>
                  </a:lnTo>
                  <a:lnTo>
                    <a:pt x="204" y="79"/>
                  </a:lnTo>
                  <a:lnTo>
                    <a:pt x="188" y="18"/>
                  </a:lnTo>
                  <a:lnTo>
                    <a:pt x="164" y="0"/>
                  </a:lnTo>
                  <a:lnTo>
                    <a:pt x="130" y="34"/>
                  </a:lnTo>
                  <a:close/>
                </a:path>
              </a:pathLst>
            </a:custGeom>
            <a:solidFill>
              <a:srgbClr val="E2F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172"/>
            <p:cNvSpPr>
              <a:spLocks/>
            </p:cNvSpPr>
            <p:nvPr/>
          </p:nvSpPr>
          <p:spPr bwMode="auto">
            <a:xfrm>
              <a:off x="3947" y="2612"/>
              <a:ext cx="210" cy="608"/>
            </a:xfrm>
            <a:custGeom>
              <a:avLst/>
              <a:gdLst>
                <a:gd name="T0" fmla="*/ 121 w 210"/>
                <a:gd name="T1" fmla="*/ 35 h 608"/>
                <a:gd name="T2" fmla="*/ 119 w 210"/>
                <a:gd name="T3" fmla="*/ 45 h 608"/>
                <a:gd name="T4" fmla="*/ 113 w 210"/>
                <a:gd name="T5" fmla="*/ 71 h 608"/>
                <a:gd name="T6" fmla="*/ 104 w 210"/>
                <a:gd name="T7" fmla="*/ 111 h 608"/>
                <a:gd name="T8" fmla="*/ 93 w 210"/>
                <a:gd name="T9" fmla="*/ 158 h 608"/>
                <a:gd name="T10" fmla="*/ 79 w 210"/>
                <a:gd name="T11" fmla="*/ 208 h 608"/>
                <a:gd name="T12" fmla="*/ 63 w 210"/>
                <a:gd name="T13" fmla="*/ 257 h 608"/>
                <a:gd name="T14" fmla="*/ 47 w 210"/>
                <a:gd name="T15" fmla="*/ 301 h 608"/>
                <a:gd name="T16" fmla="*/ 30 w 210"/>
                <a:gd name="T17" fmla="*/ 334 h 608"/>
                <a:gd name="T18" fmla="*/ 15 w 210"/>
                <a:gd name="T19" fmla="*/ 361 h 608"/>
                <a:gd name="T20" fmla="*/ 5 w 210"/>
                <a:gd name="T21" fmla="*/ 391 h 608"/>
                <a:gd name="T22" fmla="*/ 0 w 210"/>
                <a:gd name="T23" fmla="*/ 420 h 608"/>
                <a:gd name="T24" fmla="*/ 0 w 210"/>
                <a:gd name="T25" fmla="*/ 451 h 608"/>
                <a:gd name="T26" fmla="*/ 7 w 210"/>
                <a:gd name="T27" fmla="*/ 481 h 608"/>
                <a:gd name="T28" fmla="*/ 20 w 210"/>
                <a:gd name="T29" fmla="*/ 508 h 608"/>
                <a:gd name="T30" fmla="*/ 38 w 210"/>
                <a:gd name="T31" fmla="*/ 533 h 608"/>
                <a:gd name="T32" fmla="*/ 63 w 210"/>
                <a:gd name="T33" fmla="*/ 555 h 608"/>
                <a:gd name="T34" fmla="*/ 92 w 210"/>
                <a:gd name="T35" fmla="*/ 573 h 608"/>
                <a:gd name="T36" fmla="*/ 118 w 210"/>
                <a:gd name="T37" fmla="*/ 590 h 608"/>
                <a:gd name="T38" fmla="*/ 144 w 210"/>
                <a:gd name="T39" fmla="*/ 602 h 608"/>
                <a:gd name="T40" fmla="*/ 166 w 210"/>
                <a:gd name="T41" fmla="*/ 608 h 608"/>
                <a:gd name="T42" fmla="*/ 185 w 210"/>
                <a:gd name="T43" fmla="*/ 604 h 608"/>
                <a:gd name="T44" fmla="*/ 199 w 210"/>
                <a:gd name="T45" fmla="*/ 589 h 608"/>
                <a:gd name="T46" fmla="*/ 208 w 210"/>
                <a:gd name="T47" fmla="*/ 561 h 608"/>
                <a:gd name="T48" fmla="*/ 210 w 210"/>
                <a:gd name="T49" fmla="*/ 517 h 608"/>
                <a:gd name="T50" fmla="*/ 209 w 210"/>
                <a:gd name="T51" fmla="*/ 450 h 608"/>
                <a:gd name="T52" fmla="*/ 208 w 210"/>
                <a:gd name="T53" fmla="*/ 360 h 608"/>
                <a:gd name="T54" fmla="*/ 206 w 210"/>
                <a:gd name="T55" fmla="*/ 260 h 608"/>
                <a:gd name="T56" fmla="*/ 200 w 210"/>
                <a:gd name="T57" fmla="*/ 160 h 608"/>
                <a:gd name="T58" fmla="*/ 191 w 210"/>
                <a:gd name="T59" fmla="*/ 76 h 608"/>
                <a:gd name="T60" fmla="*/ 175 w 210"/>
                <a:gd name="T61" fmla="*/ 19 h 608"/>
                <a:gd name="T62" fmla="*/ 153 w 210"/>
                <a:gd name="T63" fmla="*/ 0 h 608"/>
                <a:gd name="T64" fmla="*/ 121 w 210"/>
                <a:gd name="T65" fmla="*/ 35 h 6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0" h="608">
                  <a:moveTo>
                    <a:pt x="121" y="35"/>
                  </a:moveTo>
                  <a:lnTo>
                    <a:pt x="119" y="45"/>
                  </a:lnTo>
                  <a:lnTo>
                    <a:pt x="113" y="71"/>
                  </a:lnTo>
                  <a:lnTo>
                    <a:pt x="104" y="111"/>
                  </a:lnTo>
                  <a:lnTo>
                    <a:pt x="93" y="158"/>
                  </a:lnTo>
                  <a:lnTo>
                    <a:pt x="79" y="208"/>
                  </a:lnTo>
                  <a:lnTo>
                    <a:pt x="63" y="257"/>
                  </a:lnTo>
                  <a:lnTo>
                    <a:pt x="47" y="301"/>
                  </a:lnTo>
                  <a:lnTo>
                    <a:pt x="30" y="334"/>
                  </a:lnTo>
                  <a:lnTo>
                    <a:pt x="15" y="361"/>
                  </a:lnTo>
                  <a:lnTo>
                    <a:pt x="5" y="391"/>
                  </a:lnTo>
                  <a:lnTo>
                    <a:pt x="0" y="420"/>
                  </a:lnTo>
                  <a:lnTo>
                    <a:pt x="0" y="451"/>
                  </a:lnTo>
                  <a:lnTo>
                    <a:pt x="7" y="481"/>
                  </a:lnTo>
                  <a:lnTo>
                    <a:pt x="20" y="508"/>
                  </a:lnTo>
                  <a:lnTo>
                    <a:pt x="38" y="533"/>
                  </a:lnTo>
                  <a:lnTo>
                    <a:pt x="63" y="555"/>
                  </a:lnTo>
                  <a:lnTo>
                    <a:pt x="92" y="573"/>
                  </a:lnTo>
                  <a:lnTo>
                    <a:pt x="118" y="590"/>
                  </a:lnTo>
                  <a:lnTo>
                    <a:pt x="144" y="602"/>
                  </a:lnTo>
                  <a:lnTo>
                    <a:pt x="166" y="608"/>
                  </a:lnTo>
                  <a:lnTo>
                    <a:pt x="185" y="604"/>
                  </a:lnTo>
                  <a:lnTo>
                    <a:pt x="199" y="589"/>
                  </a:lnTo>
                  <a:lnTo>
                    <a:pt x="208" y="561"/>
                  </a:lnTo>
                  <a:lnTo>
                    <a:pt x="210" y="517"/>
                  </a:lnTo>
                  <a:lnTo>
                    <a:pt x="209" y="450"/>
                  </a:lnTo>
                  <a:lnTo>
                    <a:pt x="208" y="360"/>
                  </a:lnTo>
                  <a:lnTo>
                    <a:pt x="206" y="260"/>
                  </a:lnTo>
                  <a:lnTo>
                    <a:pt x="200" y="160"/>
                  </a:lnTo>
                  <a:lnTo>
                    <a:pt x="191" y="76"/>
                  </a:lnTo>
                  <a:lnTo>
                    <a:pt x="175" y="19"/>
                  </a:lnTo>
                  <a:lnTo>
                    <a:pt x="153" y="0"/>
                  </a:lnTo>
                  <a:lnTo>
                    <a:pt x="121" y="35"/>
                  </a:lnTo>
                  <a:close/>
                </a:path>
              </a:pathLst>
            </a:custGeom>
            <a:solidFill>
              <a:srgbClr val="D6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173"/>
            <p:cNvSpPr>
              <a:spLocks/>
            </p:cNvSpPr>
            <p:nvPr/>
          </p:nvSpPr>
          <p:spPr bwMode="auto">
            <a:xfrm>
              <a:off x="3956" y="2624"/>
              <a:ext cx="196" cy="584"/>
            </a:xfrm>
            <a:custGeom>
              <a:avLst/>
              <a:gdLst>
                <a:gd name="T0" fmla="*/ 115 w 196"/>
                <a:gd name="T1" fmla="*/ 32 h 584"/>
                <a:gd name="T2" fmla="*/ 112 w 196"/>
                <a:gd name="T3" fmla="*/ 41 h 584"/>
                <a:gd name="T4" fmla="*/ 107 w 196"/>
                <a:gd name="T5" fmla="*/ 67 h 584"/>
                <a:gd name="T6" fmla="*/ 99 w 196"/>
                <a:gd name="T7" fmla="*/ 106 h 584"/>
                <a:gd name="T8" fmla="*/ 87 w 196"/>
                <a:gd name="T9" fmla="*/ 152 h 584"/>
                <a:gd name="T10" fmla="*/ 75 w 196"/>
                <a:gd name="T11" fmla="*/ 200 h 584"/>
                <a:gd name="T12" fmla="*/ 60 w 196"/>
                <a:gd name="T13" fmla="*/ 248 h 584"/>
                <a:gd name="T14" fmla="*/ 45 w 196"/>
                <a:gd name="T15" fmla="*/ 289 h 584"/>
                <a:gd name="T16" fmla="*/ 29 w 196"/>
                <a:gd name="T17" fmla="*/ 321 h 584"/>
                <a:gd name="T18" fmla="*/ 15 w 196"/>
                <a:gd name="T19" fmla="*/ 347 h 584"/>
                <a:gd name="T20" fmla="*/ 5 w 196"/>
                <a:gd name="T21" fmla="*/ 375 h 584"/>
                <a:gd name="T22" fmla="*/ 0 w 196"/>
                <a:gd name="T23" fmla="*/ 405 h 584"/>
                <a:gd name="T24" fmla="*/ 2 w 196"/>
                <a:gd name="T25" fmla="*/ 434 h 584"/>
                <a:gd name="T26" fmla="*/ 7 w 196"/>
                <a:gd name="T27" fmla="*/ 462 h 584"/>
                <a:gd name="T28" fmla="*/ 19 w 196"/>
                <a:gd name="T29" fmla="*/ 489 h 584"/>
                <a:gd name="T30" fmla="*/ 36 w 196"/>
                <a:gd name="T31" fmla="*/ 513 h 584"/>
                <a:gd name="T32" fmla="*/ 60 w 196"/>
                <a:gd name="T33" fmla="*/ 534 h 584"/>
                <a:gd name="T34" fmla="*/ 86 w 196"/>
                <a:gd name="T35" fmla="*/ 552 h 584"/>
                <a:gd name="T36" fmla="*/ 111 w 196"/>
                <a:gd name="T37" fmla="*/ 568 h 584"/>
                <a:gd name="T38" fmla="*/ 134 w 196"/>
                <a:gd name="T39" fmla="*/ 580 h 584"/>
                <a:gd name="T40" fmla="*/ 156 w 196"/>
                <a:gd name="T41" fmla="*/ 584 h 584"/>
                <a:gd name="T42" fmla="*/ 173 w 196"/>
                <a:gd name="T43" fmla="*/ 582 h 584"/>
                <a:gd name="T44" fmla="*/ 185 w 196"/>
                <a:gd name="T45" fmla="*/ 567 h 584"/>
                <a:gd name="T46" fmla="*/ 193 w 196"/>
                <a:gd name="T47" fmla="*/ 541 h 584"/>
                <a:gd name="T48" fmla="*/ 196 w 196"/>
                <a:gd name="T49" fmla="*/ 499 h 584"/>
                <a:gd name="T50" fmla="*/ 194 w 196"/>
                <a:gd name="T51" fmla="*/ 434 h 584"/>
                <a:gd name="T52" fmla="*/ 194 w 196"/>
                <a:gd name="T53" fmla="*/ 347 h 584"/>
                <a:gd name="T54" fmla="*/ 192 w 196"/>
                <a:gd name="T55" fmla="*/ 249 h 584"/>
                <a:gd name="T56" fmla="*/ 188 w 196"/>
                <a:gd name="T57" fmla="*/ 154 h 584"/>
                <a:gd name="T58" fmla="*/ 178 w 196"/>
                <a:gd name="T59" fmla="*/ 73 h 584"/>
                <a:gd name="T60" fmla="*/ 165 w 196"/>
                <a:gd name="T61" fmla="*/ 17 h 584"/>
                <a:gd name="T62" fmla="*/ 143 w 196"/>
                <a:gd name="T63" fmla="*/ 0 h 584"/>
                <a:gd name="T64" fmla="*/ 115 w 196"/>
                <a:gd name="T65" fmla="*/ 32 h 5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6" h="584">
                  <a:moveTo>
                    <a:pt x="115" y="32"/>
                  </a:moveTo>
                  <a:lnTo>
                    <a:pt x="112" y="41"/>
                  </a:lnTo>
                  <a:lnTo>
                    <a:pt x="107" y="67"/>
                  </a:lnTo>
                  <a:lnTo>
                    <a:pt x="99" y="106"/>
                  </a:lnTo>
                  <a:lnTo>
                    <a:pt x="87" y="152"/>
                  </a:lnTo>
                  <a:lnTo>
                    <a:pt x="75" y="200"/>
                  </a:lnTo>
                  <a:lnTo>
                    <a:pt x="60" y="248"/>
                  </a:lnTo>
                  <a:lnTo>
                    <a:pt x="45" y="289"/>
                  </a:lnTo>
                  <a:lnTo>
                    <a:pt x="29" y="321"/>
                  </a:lnTo>
                  <a:lnTo>
                    <a:pt x="15" y="347"/>
                  </a:lnTo>
                  <a:lnTo>
                    <a:pt x="5" y="375"/>
                  </a:lnTo>
                  <a:lnTo>
                    <a:pt x="0" y="405"/>
                  </a:lnTo>
                  <a:lnTo>
                    <a:pt x="2" y="434"/>
                  </a:lnTo>
                  <a:lnTo>
                    <a:pt x="7" y="462"/>
                  </a:lnTo>
                  <a:lnTo>
                    <a:pt x="19" y="489"/>
                  </a:lnTo>
                  <a:lnTo>
                    <a:pt x="36" y="513"/>
                  </a:lnTo>
                  <a:lnTo>
                    <a:pt x="60" y="534"/>
                  </a:lnTo>
                  <a:lnTo>
                    <a:pt x="86" y="552"/>
                  </a:lnTo>
                  <a:lnTo>
                    <a:pt x="111" y="568"/>
                  </a:lnTo>
                  <a:lnTo>
                    <a:pt x="134" y="580"/>
                  </a:lnTo>
                  <a:lnTo>
                    <a:pt x="156" y="584"/>
                  </a:lnTo>
                  <a:lnTo>
                    <a:pt x="173" y="582"/>
                  </a:lnTo>
                  <a:lnTo>
                    <a:pt x="185" y="567"/>
                  </a:lnTo>
                  <a:lnTo>
                    <a:pt x="193" y="541"/>
                  </a:lnTo>
                  <a:lnTo>
                    <a:pt x="196" y="499"/>
                  </a:lnTo>
                  <a:lnTo>
                    <a:pt x="194" y="434"/>
                  </a:lnTo>
                  <a:lnTo>
                    <a:pt x="194" y="347"/>
                  </a:lnTo>
                  <a:lnTo>
                    <a:pt x="192" y="249"/>
                  </a:lnTo>
                  <a:lnTo>
                    <a:pt x="188" y="154"/>
                  </a:lnTo>
                  <a:lnTo>
                    <a:pt x="178" y="73"/>
                  </a:lnTo>
                  <a:lnTo>
                    <a:pt x="165" y="17"/>
                  </a:lnTo>
                  <a:lnTo>
                    <a:pt x="143" y="0"/>
                  </a:lnTo>
                  <a:lnTo>
                    <a:pt x="115" y="32"/>
                  </a:lnTo>
                  <a:close/>
                </a:path>
              </a:pathLst>
            </a:custGeom>
            <a:solidFill>
              <a:srgbClr val="C6F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174"/>
            <p:cNvSpPr>
              <a:spLocks/>
            </p:cNvSpPr>
            <p:nvPr/>
          </p:nvSpPr>
          <p:spPr bwMode="auto">
            <a:xfrm>
              <a:off x="3967" y="2633"/>
              <a:ext cx="180" cy="565"/>
            </a:xfrm>
            <a:custGeom>
              <a:avLst/>
              <a:gdLst>
                <a:gd name="T0" fmla="*/ 105 w 180"/>
                <a:gd name="T1" fmla="*/ 32 h 565"/>
                <a:gd name="T2" fmla="*/ 102 w 180"/>
                <a:gd name="T3" fmla="*/ 41 h 565"/>
                <a:gd name="T4" fmla="*/ 98 w 180"/>
                <a:gd name="T5" fmla="*/ 66 h 565"/>
                <a:gd name="T6" fmla="*/ 90 w 180"/>
                <a:gd name="T7" fmla="*/ 103 h 565"/>
                <a:gd name="T8" fmla="*/ 80 w 180"/>
                <a:gd name="T9" fmla="*/ 147 h 565"/>
                <a:gd name="T10" fmla="*/ 68 w 180"/>
                <a:gd name="T11" fmla="*/ 194 h 565"/>
                <a:gd name="T12" fmla="*/ 54 w 180"/>
                <a:gd name="T13" fmla="*/ 240 h 565"/>
                <a:gd name="T14" fmla="*/ 40 w 180"/>
                <a:gd name="T15" fmla="*/ 280 h 565"/>
                <a:gd name="T16" fmla="*/ 25 w 180"/>
                <a:gd name="T17" fmla="*/ 310 h 565"/>
                <a:gd name="T18" fmla="*/ 12 w 180"/>
                <a:gd name="T19" fmla="*/ 336 h 565"/>
                <a:gd name="T20" fmla="*/ 4 w 180"/>
                <a:gd name="T21" fmla="*/ 363 h 565"/>
                <a:gd name="T22" fmla="*/ 0 w 180"/>
                <a:gd name="T23" fmla="*/ 391 h 565"/>
                <a:gd name="T24" fmla="*/ 1 w 180"/>
                <a:gd name="T25" fmla="*/ 420 h 565"/>
                <a:gd name="T26" fmla="*/ 7 w 180"/>
                <a:gd name="T27" fmla="*/ 447 h 565"/>
                <a:gd name="T28" fmla="*/ 17 w 180"/>
                <a:gd name="T29" fmla="*/ 474 h 565"/>
                <a:gd name="T30" fmla="*/ 33 w 180"/>
                <a:gd name="T31" fmla="*/ 496 h 565"/>
                <a:gd name="T32" fmla="*/ 54 w 180"/>
                <a:gd name="T33" fmla="*/ 516 h 565"/>
                <a:gd name="T34" fmla="*/ 78 w 180"/>
                <a:gd name="T35" fmla="*/ 533 h 565"/>
                <a:gd name="T36" fmla="*/ 101 w 180"/>
                <a:gd name="T37" fmla="*/ 549 h 565"/>
                <a:gd name="T38" fmla="*/ 123 w 180"/>
                <a:gd name="T39" fmla="*/ 560 h 565"/>
                <a:gd name="T40" fmla="*/ 142 w 180"/>
                <a:gd name="T41" fmla="*/ 565 h 565"/>
                <a:gd name="T42" fmla="*/ 158 w 180"/>
                <a:gd name="T43" fmla="*/ 561 h 565"/>
                <a:gd name="T44" fmla="*/ 171 w 180"/>
                <a:gd name="T45" fmla="*/ 548 h 565"/>
                <a:gd name="T46" fmla="*/ 178 w 180"/>
                <a:gd name="T47" fmla="*/ 522 h 565"/>
                <a:gd name="T48" fmla="*/ 180 w 180"/>
                <a:gd name="T49" fmla="*/ 482 h 565"/>
                <a:gd name="T50" fmla="*/ 179 w 180"/>
                <a:gd name="T51" fmla="*/ 419 h 565"/>
                <a:gd name="T52" fmla="*/ 178 w 180"/>
                <a:gd name="T53" fmla="*/ 336 h 565"/>
                <a:gd name="T54" fmla="*/ 175 w 180"/>
                <a:gd name="T55" fmla="*/ 241 h 565"/>
                <a:gd name="T56" fmla="*/ 172 w 180"/>
                <a:gd name="T57" fmla="*/ 149 h 565"/>
                <a:gd name="T58" fmla="*/ 163 w 180"/>
                <a:gd name="T59" fmla="*/ 71 h 565"/>
                <a:gd name="T60" fmla="*/ 150 w 180"/>
                <a:gd name="T61" fmla="*/ 17 h 565"/>
                <a:gd name="T62" fmla="*/ 131 w 180"/>
                <a:gd name="T63" fmla="*/ 0 h 565"/>
                <a:gd name="T64" fmla="*/ 105 w 180"/>
                <a:gd name="T65" fmla="*/ 32 h 5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0" h="565">
                  <a:moveTo>
                    <a:pt x="105" y="32"/>
                  </a:moveTo>
                  <a:lnTo>
                    <a:pt x="102" y="41"/>
                  </a:lnTo>
                  <a:lnTo>
                    <a:pt x="98" y="66"/>
                  </a:lnTo>
                  <a:lnTo>
                    <a:pt x="90" y="103"/>
                  </a:lnTo>
                  <a:lnTo>
                    <a:pt x="80" y="147"/>
                  </a:lnTo>
                  <a:lnTo>
                    <a:pt x="68" y="194"/>
                  </a:lnTo>
                  <a:lnTo>
                    <a:pt x="54" y="240"/>
                  </a:lnTo>
                  <a:lnTo>
                    <a:pt x="40" y="280"/>
                  </a:lnTo>
                  <a:lnTo>
                    <a:pt x="25" y="310"/>
                  </a:lnTo>
                  <a:lnTo>
                    <a:pt x="12" y="336"/>
                  </a:lnTo>
                  <a:lnTo>
                    <a:pt x="4" y="363"/>
                  </a:lnTo>
                  <a:lnTo>
                    <a:pt x="0" y="391"/>
                  </a:lnTo>
                  <a:lnTo>
                    <a:pt x="1" y="420"/>
                  </a:lnTo>
                  <a:lnTo>
                    <a:pt x="7" y="447"/>
                  </a:lnTo>
                  <a:lnTo>
                    <a:pt x="17" y="474"/>
                  </a:lnTo>
                  <a:lnTo>
                    <a:pt x="33" y="496"/>
                  </a:lnTo>
                  <a:lnTo>
                    <a:pt x="54" y="516"/>
                  </a:lnTo>
                  <a:lnTo>
                    <a:pt x="78" y="533"/>
                  </a:lnTo>
                  <a:lnTo>
                    <a:pt x="101" y="549"/>
                  </a:lnTo>
                  <a:lnTo>
                    <a:pt x="123" y="560"/>
                  </a:lnTo>
                  <a:lnTo>
                    <a:pt x="142" y="565"/>
                  </a:lnTo>
                  <a:lnTo>
                    <a:pt x="158" y="561"/>
                  </a:lnTo>
                  <a:lnTo>
                    <a:pt x="171" y="548"/>
                  </a:lnTo>
                  <a:lnTo>
                    <a:pt x="178" y="522"/>
                  </a:lnTo>
                  <a:lnTo>
                    <a:pt x="180" y="482"/>
                  </a:lnTo>
                  <a:lnTo>
                    <a:pt x="179" y="419"/>
                  </a:lnTo>
                  <a:lnTo>
                    <a:pt x="178" y="336"/>
                  </a:lnTo>
                  <a:lnTo>
                    <a:pt x="175" y="241"/>
                  </a:lnTo>
                  <a:lnTo>
                    <a:pt x="172" y="149"/>
                  </a:lnTo>
                  <a:lnTo>
                    <a:pt x="163" y="71"/>
                  </a:lnTo>
                  <a:lnTo>
                    <a:pt x="150" y="17"/>
                  </a:lnTo>
                  <a:lnTo>
                    <a:pt x="131" y="0"/>
                  </a:lnTo>
                  <a:lnTo>
                    <a:pt x="105" y="32"/>
                  </a:lnTo>
                  <a:close/>
                </a:path>
              </a:pathLst>
            </a:custGeom>
            <a:solidFill>
              <a:srgbClr val="BAF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175"/>
            <p:cNvSpPr>
              <a:spLocks/>
            </p:cNvSpPr>
            <p:nvPr/>
          </p:nvSpPr>
          <p:spPr bwMode="auto">
            <a:xfrm>
              <a:off x="3977" y="2643"/>
              <a:ext cx="164" cy="545"/>
            </a:xfrm>
            <a:custGeom>
              <a:avLst/>
              <a:gdLst>
                <a:gd name="T0" fmla="*/ 96 w 164"/>
                <a:gd name="T1" fmla="*/ 31 h 545"/>
                <a:gd name="T2" fmla="*/ 95 w 164"/>
                <a:gd name="T3" fmla="*/ 40 h 545"/>
                <a:gd name="T4" fmla="*/ 90 w 164"/>
                <a:gd name="T5" fmla="*/ 64 h 545"/>
                <a:gd name="T6" fmla="*/ 82 w 164"/>
                <a:gd name="T7" fmla="*/ 100 h 545"/>
                <a:gd name="T8" fmla="*/ 73 w 164"/>
                <a:gd name="T9" fmla="*/ 142 h 545"/>
                <a:gd name="T10" fmla="*/ 62 w 164"/>
                <a:gd name="T11" fmla="*/ 187 h 545"/>
                <a:gd name="T12" fmla="*/ 50 w 164"/>
                <a:gd name="T13" fmla="*/ 231 h 545"/>
                <a:gd name="T14" fmla="*/ 36 w 164"/>
                <a:gd name="T15" fmla="*/ 270 h 545"/>
                <a:gd name="T16" fmla="*/ 23 w 164"/>
                <a:gd name="T17" fmla="*/ 299 h 545"/>
                <a:gd name="T18" fmla="*/ 11 w 164"/>
                <a:gd name="T19" fmla="*/ 323 h 545"/>
                <a:gd name="T20" fmla="*/ 3 w 164"/>
                <a:gd name="T21" fmla="*/ 349 h 545"/>
                <a:gd name="T22" fmla="*/ 0 w 164"/>
                <a:gd name="T23" fmla="*/ 377 h 545"/>
                <a:gd name="T24" fmla="*/ 0 w 164"/>
                <a:gd name="T25" fmla="*/ 404 h 545"/>
                <a:gd name="T26" fmla="*/ 6 w 164"/>
                <a:gd name="T27" fmla="*/ 432 h 545"/>
                <a:gd name="T28" fmla="*/ 15 w 164"/>
                <a:gd name="T29" fmla="*/ 457 h 545"/>
                <a:gd name="T30" fmla="*/ 30 w 164"/>
                <a:gd name="T31" fmla="*/ 478 h 545"/>
                <a:gd name="T32" fmla="*/ 49 w 164"/>
                <a:gd name="T33" fmla="*/ 498 h 545"/>
                <a:gd name="T34" fmla="*/ 71 w 164"/>
                <a:gd name="T35" fmla="*/ 515 h 545"/>
                <a:gd name="T36" fmla="*/ 92 w 164"/>
                <a:gd name="T37" fmla="*/ 530 h 545"/>
                <a:gd name="T38" fmla="*/ 113 w 164"/>
                <a:gd name="T39" fmla="*/ 540 h 545"/>
                <a:gd name="T40" fmla="*/ 130 w 164"/>
                <a:gd name="T41" fmla="*/ 545 h 545"/>
                <a:gd name="T42" fmla="*/ 145 w 164"/>
                <a:gd name="T43" fmla="*/ 541 h 545"/>
                <a:gd name="T44" fmla="*/ 156 w 164"/>
                <a:gd name="T45" fmla="*/ 529 h 545"/>
                <a:gd name="T46" fmla="*/ 163 w 164"/>
                <a:gd name="T47" fmla="*/ 504 h 545"/>
                <a:gd name="T48" fmla="*/ 164 w 164"/>
                <a:gd name="T49" fmla="*/ 465 h 545"/>
                <a:gd name="T50" fmla="*/ 163 w 164"/>
                <a:gd name="T51" fmla="*/ 404 h 545"/>
                <a:gd name="T52" fmla="*/ 163 w 164"/>
                <a:gd name="T53" fmla="*/ 323 h 545"/>
                <a:gd name="T54" fmla="*/ 161 w 164"/>
                <a:gd name="T55" fmla="*/ 233 h 545"/>
                <a:gd name="T56" fmla="*/ 157 w 164"/>
                <a:gd name="T57" fmla="*/ 144 h 545"/>
                <a:gd name="T58" fmla="*/ 149 w 164"/>
                <a:gd name="T59" fmla="*/ 69 h 545"/>
                <a:gd name="T60" fmla="*/ 138 w 164"/>
                <a:gd name="T61" fmla="*/ 17 h 545"/>
                <a:gd name="T62" fmla="*/ 120 w 164"/>
                <a:gd name="T63" fmla="*/ 0 h 545"/>
                <a:gd name="T64" fmla="*/ 96 w 164"/>
                <a:gd name="T65" fmla="*/ 31 h 5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4" h="545">
                  <a:moveTo>
                    <a:pt x="96" y="31"/>
                  </a:moveTo>
                  <a:lnTo>
                    <a:pt x="95" y="40"/>
                  </a:lnTo>
                  <a:lnTo>
                    <a:pt x="90" y="64"/>
                  </a:lnTo>
                  <a:lnTo>
                    <a:pt x="82" y="100"/>
                  </a:lnTo>
                  <a:lnTo>
                    <a:pt x="73" y="142"/>
                  </a:lnTo>
                  <a:lnTo>
                    <a:pt x="62" y="187"/>
                  </a:lnTo>
                  <a:lnTo>
                    <a:pt x="50" y="231"/>
                  </a:lnTo>
                  <a:lnTo>
                    <a:pt x="36" y="270"/>
                  </a:lnTo>
                  <a:lnTo>
                    <a:pt x="23" y="299"/>
                  </a:lnTo>
                  <a:lnTo>
                    <a:pt x="11" y="323"/>
                  </a:lnTo>
                  <a:lnTo>
                    <a:pt x="3" y="349"/>
                  </a:lnTo>
                  <a:lnTo>
                    <a:pt x="0" y="377"/>
                  </a:lnTo>
                  <a:lnTo>
                    <a:pt x="0" y="404"/>
                  </a:lnTo>
                  <a:lnTo>
                    <a:pt x="6" y="432"/>
                  </a:lnTo>
                  <a:lnTo>
                    <a:pt x="15" y="457"/>
                  </a:lnTo>
                  <a:lnTo>
                    <a:pt x="30" y="478"/>
                  </a:lnTo>
                  <a:lnTo>
                    <a:pt x="49" y="498"/>
                  </a:lnTo>
                  <a:lnTo>
                    <a:pt x="71" y="515"/>
                  </a:lnTo>
                  <a:lnTo>
                    <a:pt x="92" y="530"/>
                  </a:lnTo>
                  <a:lnTo>
                    <a:pt x="113" y="540"/>
                  </a:lnTo>
                  <a:lnTo>
                    <a:pt x="130" y="545"/>
                  </a:lnTo>
                  <a:lnTo>
                    <a:pt x="145" y="541"/>
                  </a:lnTo>
                  <a:lnTo>
                    <a:pt x="156" y="529"/>
                  </a:lnTo>
                  <a:lnTo>
                    <a:pt x="163" y="504"/>
                  </a:lnTo>
                  <a:lnTo>
                    <a:pt x="164" y="465"/>
                  </a:lnTo>
                  <a:lnTo>
                    <a:pt x="163" y="404"/>
                  </a:lnTo>
                  <a:lnTo>
                    <a:pt x="163" y="323"/>
                  </a:lnTo>
                  <a:lnTo>
                    <a:pt x="161" y="233"/>
                  </a:lnTo>
                  <a:lnTo>
                    <a:pt x="157" y="144"/>
                  </a:lnTo>
                  <a:lnTo>
                    <a:pt x="149" y="69"/>
                  </a:lnTo>
                  <a:lnTo>
                    <a:pt x="138" y="17"/>
                  </a:lnTo>
                  <a:lnTo>
                    <a:pt x="120" y="0"/>
                  </a:lnTo>
                  <a:lnTo>
                    <a:pt x="96" y="31"/>
                  </a:lnTo>
                  <a:close/>
                </a:path>
              </a:pathLst>
            </a:custGeom>
            <a:solidFill>
              <a:srgbClr val="AAF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176"/>
            <p:cNvSpPr>
              <a:spLocks/>
            </p:cNvSpPr>
            <p:nvPr/>
          </p:nvSpPr>
          <p:spPr bwMode="auto">
            <a:xfrm>
              <a:off x="3987" y="2655"/>
              <a:ext cx="150" cy="522"/>
            </a:xfrm>
            <a:custGeom>
              <a:avLst/>
              <a:gdLst>
                <a:gd name="T0" fmla="*/ 87 w 150"/>
                <a:gd name="T1" fmla="*/ 28 h 522"/>
                <a:gd name="T2" fmla="*/ 86 w 150"/>
                <a:gd name="T3" fmla="*/ 37 h 522"/>
                <a:gd name="T4" fmla="*/ 81 w 150"/>
                <a:gd name="T5" fmla="*/ 60 h 522"/>
                <a:gd name="T6" fmla="*/ 74 w 150"/>
                <a:gd name="T7" fmla="*/ 94 h 522"/>
                <a:gd name="T8" fmla="*/ 66 w 150"/>
                <a:gd name="T9" fmla="*/ 134 h 522"/>
                <a:gd name="T10" fmla="*/ 56 w 150"/>
                <a:gd name="T11" fmla="*/ 179 h 522"/>
                <a:gd name="T12" fmla="*/ 45 w 150"/>
                <a:gd name="T13" fmla="*/ 221 h 522"/>
                <a:gd name="T14" fmla="*/ 33 w 150"/>
                <a:gd name="T15" fmla="*/ 258 h 522"/>
                <a:gd name="T16" fmla="*/ 21 w 150"/>
                <a:gd name="T17" fmla="*/ 286 h 522"/>
                <a:gd name="T18" fmla="*/ 10 w 150"/>
                <a:gd name="T19" fmla="*/ 310 h 522"/>
                <a:gd name="T20" fmla="*/ 3 w 150"/>
                <a:gd name="T21" fmla="*/ 335 h 522"/>
                <a:gd name="T22" fmla="*/ 0 w 150"/>
                <a:gd name="T23" fmla="*/ 361 h 522"/>
                <a:gd name="T24" fmla="*/ 0 w 150"/>
                <a:gd name="T25" fmla="*/ 388 h 522"/>
                <a:gd name="T26" fmla="*/ 5 w 150"/>
                <a:gd name="T27" fmla="*/ 413 h 522"/>
                <a:gd name="T28" fmla="*/ 14 w 150"/>
                <a:gd name="T29" fmla="*/ 437 h 522"/>
                <a:gd name="T30" fmla="*/ 26 w 150"/>
                <a:gd name="T31" fmla="*/ 458 h 522"/>
                <a:gd name="T32" fmla="*/ 45 w 150"/>
                <a:gd name="T33" fmla="*/ 477 h 522"/>
                <a:gd name="T34" fmla="*/ 65 w 150"/>
                <a:gd name="T35" fmla="*/ 493 h 522"/>
                <a:gd name="T36" fmla="*/ 84 w 150"/>
                <a:gd name="T37" fmla="*/ 506 h 522"/>
                <a:gd name="T38" fmla="*/ 102 w 150"/>
                <a:gd name="T39" fmla="*/ 518 h 522"/>
                <a:gd name="T40" fmla="*/ 118 w 150"/>
                <a:gd name="T41" fmla="*/ 522 h 522"/>
                <a:gd name="T42" fmla="*/ 131 w 150"/>
                <a:gd name="T43" fmla="*/ 519 h 522"/>
                <a:gd name="T44" fmla="*/ 142 w 150"/>
                <a:gd name="T45" fmla="*/ 506 h 522"/>
                <a:gd name="T46" fmla="*/ 149 w 150"/>
                <a:gd name="T47" fmla="*/ 482 h 522"/>
                <a:gd name="T48" fmla="*/ 150 w 150"/>
                <a:gd name="T49" fmla="*/ 445 h 522"/>
                <a:gd name="T50" fmla="*/ 149 w 150"/>
                <a:gd name="T51" fmla="*/ 387 h 522"/>
                <a:gd name="T52" fmla="*/ 149 w 150"/>
                <a:gd name="T53" fmla="*/ 309 h 522"/>
                <a:gd name="T54" fmla="*/ 146 w 150"/>
                <a:gd name="T55" fmla="*/ 222 h 522"/>
                <a:gd name="T56" fmla="*/ 143 w 150"/>
                <a:gd name="T57" fmla="*/ 137 h 522"/>
                <a:gd name="T58" fmla="*/ 136 w 150"/>
                <a:gd name="T59" fmla="*/ 65 h 522"/>
                <a:gd name="T60" fmla="*/ 125 w 150"/>
                <a:gd name="T61" fmla="*/ 14 h 522"/>
                <a:gd name="T62" fmla="*/ 109 w 150"/>
                <a:gd name="T63" fmla="*/ 0 h 522"/>
                <a:gd name="T64" fmla="*/ 87 w 150"/>
                <a:gd name="T65" fmla="*/ 28 h 5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0" h="522">
                  <a:moveTo>
                    <a:pt x="87" y="28"/>
                  </a:moveTo>
                  <a:lnTo>
                    <a:pt x="86" y="37"/>
                  </a:lnTo>
                  <a:lnTo>
                    <a:pt x="81" y="60"/>
                  </a:lnTo>
                  <a:lnTo>
                    <a:pt x="74" y="94"/>
                  </a:lnTo>
                  <a:lnTo>
                    <a:pt x="66" y="134"/>
                  </a:lnTo>
                  <a:lnTo>
                    <a:pt x="56" y="179"/>
                  </a:lnTo>
                  <a:lnTo>
                    <a:pt x="45" y="221"/>
                  </a:lnTo>
                  <a:lnTo>
                    <a:pt x="33" y="258"/>
                  </a:lnTo>
                  <a:lnTo>
                    <a:pt x="21" y="286"/>
                  </a:lnTo>
                  <a:lnTo>
                    <a:pt x="10" y="310"/>
                  </a:lnTo>
                  <a:lnTo>
                    <a:pt x="3" y="335"/>
                  </a:lnTo>
                  <a:lnTo>
                    <a:pt x="0" y="361"/>
                  </a:lnTo>
                  <a:lnTo>
                    <a:pt x="0" y="388"/>
                  </a:lnTo>
                  <a:lnTo>
                    <a:pt x="5" y="413"/>
                  </a:lnTo>
                  <a:lnTo>
                    <a:pt x="14" y="437"/>
                  </a:lnTo>
                  <a:lnTo>
                    <a:pt x="26" y="458"/>
                  </a:lnTo>
                  <a:lnTo>
                    <a:pt x="45" y="477"/>
                  </a:lnTo>
                  <a:lnTo>
                    <a:pt x="65" y="493"/>
                  </a:lnTo>
                  <a:lnTo>
                    <a:pt x="84" y="506"/>
                  </a:lnTo>
                  <a:lnTo>
                    <a:pt x="102" y="518"/>
                  </a:lnTo>
                  <a:lnTo>
                    <a:pt x="118" y="522"/>
                  </a:lnTo>
                  <a:lnTo>
                    <a:pt x="131" y="519"/>
                  </a:lnTo>
                  <a:lnTo>
                    <a:pt x="142" y="506"/>
                  </a:lnTo>
                  <a:lnTo>
                    <a:pt x="149" y="482"/>
                  </a:lnTo>
                  <a:lnTo>
                    <a:pt x="150" y="445"/>
                  </a:lnTo>
                  <a:lnTo>
                    <a:pt x="149" y="387"/>
                  </a:lnTo>
                  <a:lnTo>
                    <a:pt x="149" y="309"/>
                  </a:lnTo>
                  <a:lnTo>
                    <a:pt x="146" y="222"/>
                  </a:lnTo>
                  <a:lnTo>
                    <a:pt x="143" y="137"/>
                  </a:lnTo>
                  <a:lnTo>
                    <a:pt x="136" y="65"/>
                  </a:lnTo>
                  <a:lnTo>
                    <a:pt x="125" y="14"/>
                  </a:lnTo>
                  <a:lnTo>
                    <a:pt x="109" y="0"/>
                  </a:lnTo>
                  <a:lnTo>
                    <a:pt x="87" y="28"/>
                  </a:lnTo>
                  <a:close/>
                </a:path>
              </a:pathLst>
            </a:custGeom>
            <a:solidFill>
              <a:srgbClr val="9E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177"/>
            <p:cNvSpPr>
              <a:spLocks/>
            </p:cNvSpPr>
            <p:nvPr/>
          </p:nvSpPr>
          <p:spPr bwMode="auto">
            <a:xfrm>
              <a:off x="3444" y="2874"/>
              <a:ext cx="668" cy="405"/>
            </a:xfrm>
            <a:custGeom>
              <a:avLst/>
              <a:gdLst>
                <a:gd name="T0" fmla="*/ 665 w 668"/>
                <a:gd name="T1" fmla="*/ 161 h 405"/>
                <a:gd name="T2" fmla="*/ 645 w 668"/>
                <a:gd name="T3" fmla="*/ 165 h 405"/>
                <a:gd name="T4" fmla="*/ 609 w 668"/>
                <a:gd name="T5" fmla="*/ 176 h 405"/>
                <a:gd name="T6" fmla="*/ 566 w 668"/>
                <a:gd name="T7" fmla="*/ 193 h 405"/>
                <a:gd name="T8" fmla="*/ 517 w 668"/>
                <a:gd name="T9" fmla="*/ 219 h 405"/>
                <a:gd name="T10" fmla="*/ 469 w 668"/>
                <a:gd name="T11" fmla="*/ 255 h 405"/>
                <a:gd name="T12" fmla="*/ 428 w 668"/>
                <a:gd name="T13" fmla="*/ 305 h 405"/>
                <a:gd name="T14" fmla="*/ 399 w 668"/>
                <a:gd name="T15" fmla="*/ 367 h 405"/>
                <a:gd name="T16" fmla="*/ 388 w 668"/>
                <a:gd name="T17" fmla="*/ 404 h 405"/>
                <a:gd name="T18" fmla="*/ 370 w 668"/>
                <a:gd name="T19" fmla="*/ 397 h 405"/>
                <a:gd name="T20" fmla="*/ 337 w 668"/>
                <a:gd name="T21" fmla="*/ 386 h 405"/>
                <a:gd name="T22" fmla="*/ 294 w 668"/>
                <a:gd name="T23" fmla="*/ 370 h 405"/>
                <a:gd name="T24" fmla="*/ 248 w 668"/>
                <a:gd name="T25" fmla="*/ 352 h 405"/>
                <a:gd name="T26" fmla="*/ 200 w 668"/>
                <a:gd name="T27" fmla="*/ 334 h 405"/>
                <a:gd name="T28" fmla="*/ 156 w 668"/>
                <a:gd name="T29" fmla="*/ 318 h 405"/>
                <a:gd name="T30" fmla="*/ 121 w 668"/>
                <a:gd name="T31" fmla="*/ 305 h 405"/>
                <a:gd name="T32" fmla="*/ 107 w 668"/>
                <a:gd name="T33" fmla="*/ 294 h 405"/>
                <a:gd name="T34" fmla="*/ 104 w 668"/>
                <a:gd name="T35" fmla="*/ 267 h 405"/>
                <a:gd name="T36" fmla="*/ 94 w 668"/>
                <a:gd name="T37" fmla="*/ 226 h 405"/>
                <a:gd name="T38" fmla="*/ 73 w 668"/>
                <a:gd name="T39" fmla="*/ 187 h 405"/>
                <a:gd name="T40" fmla="*/ 48 w 668"/>
                <a:gd name="T41" fmla="*/ 168 h 405"/>
                <a:gd name="T42" fmla="*/ 27 w 668"/>
                <a:gd name="T43" fmla="*/ 154 h 405"/>
                <a:gd name="T44" fmla="*/ 10 w 668"/>
                <a:gd name="T45" fmla="*/ 137 h 405"/>
                <a:gd name="T46" fmla="*/ 0 w 668"/>
                <a:gd name="T47" fmla="*/ 116 h 405"/>
                <a:gd name="T48" fmla="*/ 3 w 668"/>
                <a:gd name="T49" fmla="*/ 93 h 405"/>
                <a:gd name="T50" fmla="*/ 25 w 668"/>
                <a:gd name="T51" fmla="*/ 69 h 405"/>
                <a:gd name="T52" fmla="*/ 71 w 668"/>
                <a:gd name="T53" fmla="*/ 42 h 405"/>
                <a:gd name="T54" fmla="*/ 146 w 668"/>
                <a:gd name="T55" fmla="*/ 15 h 405"/>
                <a:gd name="T56" fmla="*/ 197 w 668"/>
                <a:gd name="T57" fmla="*/ 1 h 405"/>
                <a:gd name="T58" fmla="*/ 202 w 668"/>
                <a:gd name="T59" fmla="*/ 9 h 405"/>
                <a:gd name="T60" fmla="*/ 213 w 668"/>
                <a:gd name="T61" fmla="*/ 21 h 405"/>
                <a:gd name="T62" fmla="*/ 231 w 668"/>
                <a:gd name="T63" fmla="*/ 36 h 405"/>
                <a:gd name="T64" fmla="*/ 256 w 668"/>
                <a:gd name="T65" fmla="*/ 52 h 405"/>
                <a:gd name="T66" fmla="*/ 288 w 668"/>
                <a:gd name="T67" fmla="*/ 65 h 405"/>
                <a:gd name="T68" fmla="*/ 328 w 668"/>
                <a:gd name="T69" fmla="*/ 73 h 405"/>
                <a:gd name="T70" fmla="*/ 375 w 668"/>
                <a:gd name="T71" fmla="*/ 73 h 405"/>
                <a:gd name="T72" fmla="*/ 405 w 668"/>
                <a:gd name="T73" fmla="*/ 69 h 405"/>
                <a:gd name="T74" fmla="*/ 420 w 668"/>
                <a:gd name="T75" fmla="*/ 71 h 405"/>
                <a:gd name="T76" fmla="*/ 447 w 668"/>
                <a:gd name="T77" fmla="*/ 72 h 405"/>
                <a:gd name="T78" fmla="*/ 483 w 668"/>
                <a:gd name="T79" fmla="*/ 77 h 405"/>
                <a:gd name="T80" fmla="*/ 524 w 668"/>
                <a:gd name="T81" fmla="*/ 85 h 405"/>
                <a:gd name="T82" fmla="*/ 568 w 668"/>
                <a:gd name="T83" fmla="*/ 99 h 405"/>
                <a:gd name="T84" fmla="*/ 612 w 668"/>
                <a:gd name="T85" fmla="*/ 118 h 405"/>
                <a:gd name="T86" fmla="*/ 650 w 668"/>
                <a:gd name="T87" fmla="*/ 145 h 4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68" h="405">
                  <a:moveTo>
                    <a:pt x="668" y="161"/>
                  </a:moveTo>
                  <a:lnTo>
                    <a:pt x="665" y="161"/>
                  </a:lnTo>
                  <a:lnTo>
                    <a:pt x="657" y="163"/>
                  </a:lnTo>
                  <a:lnTo>
                    <a:pt x="645" y="165"/>
                  </a:lnTo>
                  <a:lnTo>
                    <a:pt x="629" y="170"/>
                  </a:lnTo>
                  <a:lnTo>
                    <a:pt x="609" y="176"/>
                  </a:lnTo>
                  <a:lnTo>
                    <a:pt x="589" y="182"/>
                  </a:lnTo>
                  <a:lnTo>
                    <a:pt x="566" y="193"/>
                  </a:lnTo>
                  <a:lnTo>
                    <a:pt x="541" y="204"/>
                  </a:lnTo>
                  <a:lnTo>
                    <a:pt x="517" y="219"/>
                  </a:lnTo>
                  <a:lnTo>
                    <a:pt x="493" y="236"/>
                  </a:lnTo>
                  <a:lnTo>
                    <a:pt x="469" y="255"/>
                  </a:lnTo>
                  <a:lnTo>
                    <a:pt x="447" y="278"/>
                  </a:lnTo>
                  <a:lnTo>
                    <a:pt x="428" y="305"/>
                  </a:lnTo>
                  <a:lnTo>
                    <a:pt x="412" y="334"/>
                  </a:lnTo>
                  <a:lnTo>
                    <a:pt x="399" y="367"/>
                  </a:lnTo>
                  <a:lnTo>
                    <a:pt x="390" y="405"/>
                  </a:lnTo>
                  <a:lnTo>
                    <a:pt x="388" y="404"/>
                  </a:lnTo>
                  <a:lnTo>
                    <a:pt x="381" y="402"/>
                  </a:lnTo>
                  <a:lnTo>
                    <a:pt x="370" y="397"/>
                  </a:lnTo>
                  <a:lnTo>
                    <a:pt x="355" y="392"/>
                  </a:lnTo>
                  <a:lnTo>
                    <a:pt x="337" y="386"/>
                  </a:lnTo>
                  <a:lnTo>
                    <a:pt x="317" y="378"/>
                  </a:lnTo>
                  <a:lnTo>
                    <a:pt x="294" y="370"/>
                  </a:lnTo>
                  <a:lnTo>
                    <a:pt x="272" y="362"/>
                  </a:lnTo>
                  <a:lnTo>
                    <a:pt x="248" y="352"/>
                  </a:lnTo>
                  <a:lnTo>
                    <a:pt x="224" y="343"/>
                  </a:lnTo>
                  <a:lnTo>
                    <a:pt x="200" y="334"/>
                  </a:lnTo>
                  <a:lnTo>
                    <a:pt x="177" y="326"/>
                  </a:lnTo>
                  <a:lnTo>
                    <a:pt x="156" y="318"/>
                  </a:lnTo>
                  <a:lnTo>
                    <a:pt x="137" y="310"/>
                  </a:lnTo>
                  <a:lnTo>
                    <a:pt x="121" y="305"/>
                  </a:lnTo>
                  <a:lnTo>
                    <a:pt x="107" y="299"/>
                  </a:lnTo>
                  <a:lnTo>
                    <a:pt x="107" y="294"/>
                  </a:lnTo>
                  <a:lnTo>
                    <a:pt x="106" y="283"/>
                  </a:lnTo>
                  <a:lnTo>
                    <a:pt x="104" y="267"/>
                  </a:lnTo>
                  <a:lnTo>
                    <a:pt x="99" y="246"/>
                  </a:lnTo>
                  <a:lnTo>
                    <a:pt x="94" y="226"/>
                  </a:lnTo>
                  <a:lnTo>
                    <a:pt x="85" y="205"/>
                  </a:lnTo>
                  <a:lnTo>
                    <a:pt x="73" y="187"/>
                  </a:lnTo>
                  <a:lnTo>
                    <a:pt x="57" y="173"/>
                  </a:lnTo>
                  <a:lnTo>
                    <a:pt x="48" y="168"/>
                  </a:lnTo>
                  <a:lnTo>
                    <a:pt x="38" y="161"/>
                  </a:lnTo>
                  <a:lnTo>
                    <a:pt x="27" y="154"/>
                  </a:lnTo>
                  <a:lnTo>
                    <a:pt x="18" y="146"/>
                  </a:lnTo>
                  <a:lnTo>
                    <a:pt x="10" y="137"/>
                  </a:lnTo>
                  <a:lnTo>
                    <a:pt x="3" y="126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3" y="93"/>
                  </a:lnTo>
                  <a:lnTo>
                    <a:pt x="11" y="82"/>
                  </a:lnTo>
                  <a:lnTo>
                    <a:pt x="25" y="69"/>
                  </a:lnTo>
                  <a:lnTo>
                    <a:pt x="45" y="56"/>
                  </a:lnTo>
                  <a:lnTo>
                    <a:pt x="71" y="42"/>
                  </a:lnTo>
                  <a:lnTo>
                    <a:pt x="105" y="28"/>
                  </a:lnTo>
                  <a:lnTo>
                    <a:pt x="146" y="15"/>
                  </a:lnTo>
                  <a:lnTo>
                    <a:pt x="196" y="0"/>
                  </a:lnTo>
                  <a:lnTo>
                    <a:pt x="197" y="1"/>
                  </a:lnTo>
                  <a:lnTo>
                    <a:pt x="199" y="4"/>
                  </a:lnTo>
                  <a:lnTo>
                    <a:pt x="202" y="9"/>
                  </a:lnTo>
                  <a:lnTo>
                    <a:pt x="207" y="15"/>
                  </a:lnTo>
                  <a:lnTo>
                    <a:pt x="213" y="21"/>
                  </a:lnTo>
                  <a:lnTo>
                    <a:pt x="221" y="28"/>
                  </a:lnTo>
                  <a:lnTo>
                    <a:pt x="231" y="36"/>
                  </a:lnTo>
                  <a:lnTo>
                    <a:pt x="242" y="44"/>
                  </a:lnTo>
                  <a:lnTo>
                    <a:pt x="256" y="52"/>
                  </a:lnTo>
                  <a:lnTo>
                    <a:pt x="271" y="59"/>
                  </a:lnTo>
                  <a:lnTo>
                    <a:pt x="288" y="65"/>
                  </a:lnTo>
                  <a:lnTo>
                    <a:pt x="306" y="69"/>
                  </a:lnTo>
                  <a:lnTo>
                    <a:pt x="328" y="73"/>
                  </a:lnTo>
                  <a:lnTo>
                    <a:pt x="350" y="74"/>
                  </a:lnTo>
                  <a:lnTo>
                    <a:pt x="375" y="73"/>
                  </a:lnTo>
                  <a:lnTo>
                    <a:pt x="403" y="69"/>
                  </a:lnTo>
                  <a:lnTo>
                    <a:pt x="405" y="69"/>
                  </a:lnTo>
                  <a:lnTo>
                    <a:pt x="411" y="69"/>
                  </a:lnTo>
                  <a:lnTo>
                    <a:pt x="420" y="71"/>
                  </a:lnTo>
                  <a:lnTo>
                    <a:pt x="433" y="71"/>
                  </a:lnTo>
                  <a:lnTo>
                    <a:pt x="447" y="72"/>
                  </a:lnTo>
                  <a:lnTo>
                    <a:pt x="464" y="74"/>
                  </a:lnTo>
                  <a:lnTo>
                    <a:pt x="483" y="77"/>
                  </a:lnTo>
                  <a:lnTo>
                    <a:pt x="503" y="81"/>
                  </a:lnTo>
                  <a:lnTo>
                    <a:pt x="524" y="85"/>
                  </a:lnTo>
                  <a:lnTo>
                    <a:pt x="547" y="92"/>
                  </a:lnTo>
                  <a:lnTo>
                    <a:pt x="568" y="99"/>
                  </a:lnTo>
                  <a:lnTo>
                    <a:pt x="590" y="108"/>
                  </a:lnTo>
                  <a:lnTo>
                    <a:pt x="612" y="118"/>
                  </a:lnTo>
                  <a:lnTo>
                    <a:pt x="631" y="131"/>
                  </a:lnTo>
                  <a:lnTo>
                    <a:pt x="650" y="145"/>
                  </a:lnTo>
                  <a:lnTo>
                    <a:pt x="668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178"/>
            <p:cNvSpPr>
              <a:spLocks/>
            </p:cNvSpPr>
            <p:nvPr/>
          </p:nvSpPr>
          <p:spPr bwMode="auto">
            <a:xfrm>
              <a:off x="3518" y="3165"/>
              <a:ext cx="420" cy="146"/>
            </a:xfrm>
            <a:custGeom>
              <a:avLst/>
              <a:gdLst>
                <a:gd name="T0" fmla="*/ 84 w 420"/>
                <a:gd name="T1" fmla="*/ 2 h 146"/>
                <a:gd name="T2" fmla="*/ 78 w 420"/>
                <a:gd name="T3" fmla="*/ 2 h 146"/>
                <a:gd name="T4" fmla="*/ 63 w 420"/>
                <a:gd name="T5" fmla="*/ 1 h 146"/>
                <a:gd name="T6" fmla="*/ 44 w 420"/>
                <a:gd name="T7" fmla="*/ 0 h 146"/>
                <a:gd name="T8" fmla="*/ 23 w 420"/>
                <a:gd name="T9" fmla="*/ 0 h 146"/>
                <a:gd name="T10" fmla="*/ 8 w 420"/>
                <a:gd name="T11" fmla="*/ 1 h 146"/>
                <a:gd name="T12" fmla="*/ 0 w 420"/>
                <a:gd name="T13" fmla="*/ 6 h 146"/>
                <a:gd name="T14" fmla="*/ 7 w 420"/>
                <a:gd name="T15" fmla="*/ 11 h 146"/>
                <a:gd name="T16" fmla="*/ 30 w 420"/>
                <a:gd name="T17" fmla="*/ 21 h 146"/>
                <a:gd name="T18" fmla="*/ 48 w 420"/>
                <a:gd name="T19" fmla="*/ 28 h 146"/>
                <a:gd name="T20" fmla="*/ 69 w 420"/>
                <a:gd name="T21" fmla="*/ 35 h 146"/>
                <a:gd name="T22" fmla="*/ 90 w 420"/>
                <a:gd name="T23" fmla="*/ 44 h 146"/>
                <a:gd name="T24" fmla="*/ 113 w 420"/>
                <a:gd name="T25" fmla="*/ 53 h 146"/>
                <a:gd name="T26" fmla="*/ 137 w 420"/>
                <a:gd name="T27" fmla="*/ 63 h 146"/>
                <a:gd name="T28" fmla="*/ 161 w 420"/>
                <a:gd name="T29" fmla="*/ 72 h 146"/>
                <a:gd name="T30" fmla="*/ 185 w 420"/>
                <a:gd name="T31" fmla="*/ 82 h 146"/>
                <a:gd name="T32" fmla="*/ 209 w 420"/>
                <a:gd name="T33" fmla="*/ 91 h 146"/>
                <a:gd name="T34" fmla="*/ 231 w 420"/>
                <a:gd name="T35" fmla="*/ 100 h 146"/>
                <a:gd name="T36" fmla="*/ 251 w 420"/>
                <a:gd name="T37" fmla="*/ 108 h 146"/>
                <a:gd name="T38" fmla="*/ 271 w 420"/>
                <a:gd name="T39" fmla="*/ 116 h 146"/>
                <a:gd name="T40" fmla="*/ 287 w 420"/>
                <a:gd name="T41" fmla="*/ 123 h 146"/>
                <a:gd name="T42" fmla="*/ 300 w 420"/>
                <a:gd name="T43" fmla="*/ 129 h 146"/>
                <a:gd name="T44" fmla="*/ 311 w 420"/>
                <a:gd name="T45" fmla="*/ 133 h 146"/>
                <a:gd name="T46" fmla="*/ 317 w 420"/>
                <a:gd name="T47" fmla="*/ 136 h 146"/>
                <a:gd name="T48" fmla="*/ 320 w 420"/>
                <a:gd name="T49" fmla="*/ 137 h 146"/>
                <a:gd name="T50" fmla="*/ 324 w 420"/>
                <a:gd name="T51" fmla="*/ 138 h 146"/>
                <a:gd name="T52" fmla="*/ 335 w 420"/>
                <a:gd name="T53" fmla="*/ 140 h 146"/>
                <a:gd name="T54" fmla="*/ 351 w 420"/>
                <a:gd name="T55" fmla="*/ 144 h 146"/>
                <a:gd name="T56" fmla="*/ 369 w 420"/>
                <a:gd name="T57" fmla="*/ 146 h 146"/>
                <a:gd name="T58" fmla="*/ 387 w 420"/>
                <a:gd name="T59" fmla="*/ 146 h 146"/>
                <a:gd name="T60" fmla="*/ 403 w 420"/>
                <a:gd name="T61" fmla="*/ 142 h 146"/>
                <a:gd name="T62" fmla="*/ 414 w 420"/>
                <a:gd name="T63" fmla="*/ 137 h 146"/>
                <a:gd name="T64" fmla="*/ 420 w 420"/>
                <a:gd name="T65" fmla="*/ 124 h 146"/>
                <a:gd name="T66" fmla="*/ 420 w 420"/>
                <a:gd name="T67" fmla="*/ 123 h 146"/>
                <a:gd name="T68" fmla="*/ 419 w 420"/>
                <a:gd name="T69" fmla="*/ 120 h 146"/>
                <a:gd name="T70" fmla="*/ 417 w 420"/>
                <a:gd name="T71" fmla="*/ 115 h 146"/>
                <a:gd name="T72" fmla="*/ 412 w 420"/>
                <a:gd name="T73" fmla="*/ 108 h 146"/>
                <a:gd name="T74" fmla="*/ 403 w 420"/>
                <a:gd name="T75" fmla="*/ 100 h 146"/>
                <a:gd name="T76" fmla="*/ 390 w 420"/>
                <a:gd name="T77" fmla="*/ 93 h 146"/>
                <a:gd name="T78" fmla="*/ 373 w 420"/>
                <a:gd name="T79" fmla="*/ 85 h 146"/>
                <a:gd name="T80" fmla="*/ 349 w 420"/>
                <a:gd name="T81" fmla="*/ 77 h 146"/>
                <a:gd name="T82" fmla="*/ 335 w 420"/>
                <a:gd name="T83" fmla="*/ 74 h 146"/>
                <a:gd name="T84" fmla="*/ 317 w 420"/>
                <a:gd name="T85" fmla="*/ 69 h 146"/>
                <a:gd name="T86" fmla="*/ 298 w 420"/>
                <a:gd name="T87" fmla="*/ 64 h 146"/>
                <a:gd name="T88" fmla="*/ 278 w 420"/>
                <a:gd name="T89" fmla="*/ 58 h 146"/>
                <a:gd name="T90" fmla="*/ 256 w 420"/>
                <a:gd name="T91" fmla="*/ 52 h 146"/>
                <a:gd name="T92" fmla="*/ 234 w 420"/>
                <a:gd name="T93" fmla="*/ 45 h 146"/>
                <a:gd name="T94" fmla="*/ 211 w 420"/>
                <a:gd name="T95" fmla="*/ 40 h 146"/>
                <a:gd name="T96" fmla="*/ 190 w 420"/>
                <a:gd name="T97" fmla="*/ 33 h 146"/>
                <a:gd name="T98" fmla="*/ 168 w 420"/>
                <a:gd name="T99" fmla="*/ 27 h 146"/>
                <a:gd name="T100" fmla="*/ 149 w 420"/>
                <a:gd name="T101" fmla="*/ 21 h 146"/>
                <a:gd name="T102" fmla="*/ 130 w 420"/>
                <a:gd name="T103" fmla="*/ 16 h 146"/>
                <a:gd name="T104" fmla="*/ 115 w 420"/>
                <a:gd name="T105" fmla="*/ 11 h 146"/>
                <a:gd name="T106" fmla="*/ 102 w 420"/>
                <a:gd name="T107" fmla="*/ 8 h 146"/>
                <a:gd name="T108" fmla="*/ 92 w 420"/>
                <a:gd name="T109" fmla="*/ 4 h 146"/>
                <a:gd name="T110" fmla="*/ 86 w 420"/>
                <a:gd name="T111" fmla="*/ 3 h 146"/>
                <a:gd name="T112" fmla="*/ 84 w 420"/>
                <a:gd name="T113" fmla="*/ 2 h 1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20" h="146">
                  <a:moveTo>
                    <a:pt x="84" y="2"/>
                  </a:moveTo>
                  <a:lnTo>
                    <a:pt x="78" y="2"/>
                  </a:lnTo>
                  <a:lnTo>
                    <a:pt x="63" y="1"/>
                  </a:lnTo>
                  <a:lnTo>
                    <a:pt x="44" y="0"/>
                  </a:lnTo>
                  <a:lnTo>
                    <a:pt x="23" y="0"/>
                  </a:lnTo>
                  <a:lnTo>
                    <a:pt x="8" y="1"/>
                  </a:lnTo>
                  <a:lnTo>
                    <a:pt x="0" y="6"/>
                  </a:lnTo>
                  <a:lnTo>
                    <a:pt x="7" y="11"/>
                  </a:lnTo>
                  <a:lnTo>
                    <a:pt x="30" y="21"/>
                  </a:lnTo>
                  <a:lnTo>
                    <a:pt x="48" y="28"/>
                  </a:lnTo>
                  <a:lnTo>
                    <a:pt x="69" y="35"/>
                  </a:lnTo>
                  <a:lnTo>
                    <a:pt x="90" y="44"/>
                  </a:lnTo>
                  <a:lnTo>
                    <a:pt x="113" y="53"/>
                  </a:lnTo>
                  <a:lnTo>
                    <a:pt x="137" y="63"/>
                  </a:lnTo>
                  <a:lnTo>
                    <a:pt x="161" y="72"/>
                  </a:lnTo>
                  <a:lnTo>
                    <a:pt x="185" y="82"/>
                  </a:lnTo>
                  <a:lnTo>
                    <a:pt x="209" y="91"/>
                  </a:lnTo>
                  <a:lnTo>
                    <a:pt x="231" y="100"/>
                  </a:lnTo>
                  <a:lnTo>
                    <a:pt x="251" y="108"/>
                  </a:lnTo>
                  <a:lnTo>
                    <a:pt x="271" y="116"/>
                  </a:lnTo>
                  <a:lnTo>
                    <a:pt x="287" y="123"/>
                  </a:lnTo>
                  <a:lnTo>
                    <a:pt x="300" y="129"/>
                  </a:lnTo>
                  <a:lnTo>
                    <a:pt x="311" y="133"/>
                  </a:lnTo>
                  <a:lnTo>
                    <a:pt x="317" y="136"/>
                  </a:lnTo>
                  <a:lnTo>
                    <a:pt x="320" y="137"/>
                  </a:lnTo>
                  <a:lnTo>
                    <a:pt x="324" y="138"/>
                  </a:lnTo>
                  <a:lnTo>
                    <a:pt x="335" y="140"/>
                  </a:lnTo>
                  <a:lnTo>
                    <a:pt x="351" y="144"/>
                  </a:lnTo>
                  <a:lnTo>
                    <a:pt x="369" y="146"/>
                  </a:lnTo>
                  <a:lnTo>
                    <a:pt x="387" y="146"/>
                  </a:lnTo>
                  <a:lnTo>
                    <a:pt x="403" y="142"/>
                  </a:lnTo>
                  <a:lnTo>
                    <a:pt x="414" y="137"/>
                  </a:lnTo>
                  <a:lnTo>
                    <a:pt x="420" y="124"/>
                  </a:lnTo>
                  <a:lnTo>
                    <a:pt x="420" y="123"/>
                  </a:lnTo>
                  <a:lnTo>
                    <a:pt x="419" y="120"/>
                  </a:lnTo>
                  <a:lnTo>
                    <a:pt x="417" y="115"/>
                  </a:lnTo>
                  <a:lnTo>
                    <a:pt x="412" y="108"/>
                  </a:lnTo>
                  <a:lnTo>
                    <a:pt x="403" y="100"/>
                  </a:lnTo>
                  <a:lnTo>
                    <a:pt x="390" y="93"/>
                  </a:lnTo>
                  <a:lnTo>
                    <a:pt x="373" y="85"/>
                  </a:lnTo>
                  <a:lnTo>
                    <a:pt x="349" y="77"/>
                  </a:lnTo>
                  <a:lnTo>
                    <a:pt x="335" y="74"/>
                  </a:lnTo>
                  <a:lnTo>
                    <a:pt x="317" y="69"/>
                  </a:lnTo>
                  <a:lnTo>
                    <a:pt x="298" y="64"/>
                  </a:lnTo>
                  <a:lnTo>
                    <a:pt x="278" y="58"/>
                  </a:lnTo>
                  <a:lnTo>
                    <a:pt x="256" y="52"/>
                  </a:lnTo>
                  <a:lnTo>
                    <a:pt x="234" y="45"/>
                  </a:lnTo>
                  <a:lnTo>
                    <a:pt x="211" y="40"/>
                  </a:lnTo>
                  <a:lnTo>
                    <a:pt x="190" y="33"/>
                  </a:lnTo>
                  <a:lnTo>
                    <a:pt x="168" y="27"/>
                  </a:lnTo>
                  <a:lnTo>
                    <a:pt x="149" y="21"/>
                  </a:lnTo>
                  <a:lnTo>
                    <a:pt x="130" y="16"/>
                  </a:lnTo>
                  <a:lnTo>
                    <a:pt x="115" y="11"/>
                  </a:lnTo>
                  <a:lnTo>
                    <a:pt x="102" y="8"/>
                  </a:lnTo>
                  <a:lnTo>
                    <a:pt x="92" y="4"/>
                  </a:lnTo>
                  <a:lnTo>
                    <a:pt x="86" y="3"/>
                  </a:lnTo>
                  <a:lnTo>
                    <a:pt x="8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179"/>
            <p:cNvSpPr>
              <a:spLocks/>
            </p:cNvSpPr>
            <p:nvPr/>
          </p:nvSpPr>
          <p:spPr bwMode="auto">
            <a:xfrm>
              <a:off x="4259" y="1612"/>
              <a:ext cx="41" cy="142"/>
            </a:xfrm>
            <a:custGeom>
              <a:avLst/>
              <a:gdLst>
                <a:gd name="T0" fmla="*/ 19 w 41"/>
                <a:gd name="T1" fmla="*/ 0 h 142"/>
                <a:gd name="T2" fmla="*/ 14 w 41"/>
                <a:gd name="T3" fmla="*/ 17 h 142"/>
                <a:gd name="T4" fmla="*/ 7 w 41"/>
                <a:gd name="T5" fmla="*/ 35 h 142"/>
                <a:gd name="T6" fmla="*/ 2 w 41"/>
                <a:gd name="T7" fmla="*/ 55 h 142"/>
                <a:gd name="T8" fmla="*/ 0 w 41"/>
                <a:gd name="T9" fmla="*/ 76 h 142"/>
                <a:gd name="T10" fmla="*/ 1 w 41"/>
                <a:gd name="T11" fmla="*/ 97 h 142"/>
                <a:gd name="T12" fmla="*/ 6 w 41"/>
                <a:gd name="T13" fmla="*/ 115 h 142"/>
                <a:gd name="T14" fmla="*/ 15 w 41"/>
                <a:gd name="T15" fmla="*/ 131 h 142"/>
                <a:gd name="T16" fmla="*/ 31 w 41"/>
                <a:gd name="T17" fmla="*/ 142 h 142"/>
                <a:gd name="T18" fmla="*/ 34 w 41"/>
                <a:gd name="T19" fmla="*/ 142 h 142"/>
                <a:gd name="T20" fmla="*/ 37 w 41"/>
                <a:gd name="T21" fmla="*/ 140 h 142"/>
                <a:gd name="T22" fmla="*/ 41 w 41"/>
                <a:gd name="T23" fmla="*/ 135 h 142"/>
                <a:gd name="T24" fmla="*/ 41 w 41"/>
                <a:gd name="T25" fmla="*/ 132 h 142"/>
                <a:gd name="T26" fmla="*/ 33 w 41"/>
                <a:gd name="T27" fmla="*/ 116 h 142"/>
                <a:gd name="T28" fmla="*/ 24 w 41"/>
                <a:gd name="T29" fmla="*/ 101 h 142"/>
                <a:gd name="T30" fmla="*/ 16 w 41"/>
                <a:gd name="T31" fmla="*/ 85 h 142"/>
                <a:gd name="T32" fmla="*/ 11 w 41"/>
                <a:gd name="T33" fmla="*/ 67 h 142"/>
                <a:gd name="T34" fmla="*/ 10 w 41"/>
                <a:gd name="T35" fmla="*/ 50 h 142"/>
                <a:gd name="T36" fmla="*/ 12 w 41"/>
                <a:gd name="T37" fmla="*/ 33 h 142"/>
                <a:gd name="T38" fmla="*/ 15 w 41"/>
                <a:gd name="T39" fmla="*/ 17 h 142"/>
                <a:gd name="T40" fmla="*/ 19 w 41"/>
                <a:gd name="T41" fmla="*/ 0 h 142"/>
                <a:gd name="T42" fmla="*/ 19 w 41"/>
                <a:gd name="T43" fmla="*/ 0 h 142"/>
                <a:gd name="T44" fmla="*/ 19 w 41"/>
                <a:gd name="T45" fmla="*/ 0 h 142"/>
                <a:gd name="T46" fmla="*/ 19 w 41"/>
                <a:gd name="T47" fmla="*/ 0 h 142"/>
                <a:gd name="T48" fmla="*/ 19 w 41"/>
                <a:gd name="T49" fmla="*/ 0 h 142"/>
                <a:gd name="T50" fmla="*/ 19 w 41"/>
                <a:gd name="T51" fmla="*/ 0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" h="142">
                  <a:moveTo>
                    <a:pt x="19" y="0"/>
                  </a:moveTo>
                  <a:lnTo>
                    <a:pt x="14" y="17"/>
                  </a:lnTo>
                  <a:lnTo>
                    <a:pt x="7" y="35"/>
                  </a:lnTo>
                  <a:lnTo>
                    <a:pt x="2" y="55"/>
                  </a:lnTo>
                  <a:lnTo>
                    <a:pt x="0" y="76"/>
                  </a:lnTo>
                  <a:lnTo>
                    <a:pt x="1" y="97"/>
                  </a:lnTo>
                  <a:lnTo>
                    <a:pt x="6" y="115"/>
                  </a:lnTo>
                  <a:lnTo>
                    <a:pt x="15" y="131"/>
                  </a:lnTo>
                  <a:lnTo>
                    <a:pt x="31" y="142"/>
                  </a:lnTo>
                  <a:lnTo>
                    <a:pt x="34" y="142"/>
                  </a:lnTo>
                  <a:lnTo>
                    <a:pt x="37" y="140"/>
                  </a:lnTo>
                  <a:lnTo>
                    <a:pt x="41" y="135"/>
                  </a:lnTo>
                  <a:lnTo>
                    <a:pt x="41" y="132"/>
                  </a:lnTo>
                  <a:lnTo>
                    <a:pt x="33" y="116"/>
                  </a:lnTo>
                  <a:lnTo>
                    <a:pt x="24" y="101"/>
                  </a:lnTo>
                  <a:lnTo>
                    <a:pt x="16" y="85"/>
                  </a:lnTo>
                  <a:lnTo>
                    <a:pt x="11" y="67"/>
                  </a:lnTo>
                  <a:lnTo>
                    <a:pt x="10" y="50"/>
                  </a:lnTo>
                  <a:lnTo>
                    <a:pt x="12" y="33"/>
                  </a:lnTo>
                  <a:lnTo>
                    <a:pt x="15" y="1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180"/>
            <p:cNvSpPr>
              <a:spLocks/>
            </p:cNvSpPr>
            <p:nvPr/>
          </p:nvSpPr>
          <p:spPr bwMode="auto">
            <a:xfrm>
              <a:off x="4245" y="1737"/>
              <a:ext cx="120" cy="450"/>
            </a:xfrm>
            <a:custGeom>
              <a:avLst/>
              <a:gdLst>
                <a:gd name="T0" fmla="*/ 61 w 120"/>
                <a:gd name="T1" fmla="*/ 1 h 450"/>
                <a:gd name="T2" fmla="*/ 45 w 120"/>
                <a:gd name="T3" fmla="*/ 23 h 450"/>
                <a:gd name="T4" fmla="*/ 31 w 120"/>
                <a:gd name="T5" fmla="*/ 46 h 450"/>
                <a:gd name="T6" fmla="*/ 20 w 120"/>
                <a:gd name="T7" fmla="*/ 69 h 450"/>
                <a:gd name="T8" fmla="*/ 10 w 120"/>
                <a:gd name="T9" fmla="*/ 93 h 450"/>
                <a:gd name="T10" fmla="*/ 5 w 120"/>
                <a:gd name="T11" fmla="*/ 118 h 450"/>
                <a:gd name="T12" fmla="*/ 0 w 120"/>
                <a:gd name="T13" fmla="*/ 143 h 450"/>
                <a:gd name="T14" fmla="*/ 0 w 120"/>
                <a:gd name="T15" fmla="*/ 169 h 450"/>
                <a:gd name="T16" fmla="*/ 4 w 120"/>
                <a:gd name="T17" fmla="*/ 196 h 450"/>
                <a:gd name="T18" fmla="*/ 12 w 120"/>
                <a:gd name="T19" fmla="*/ 229 h 450"/>
                <a:gd name="T20" fmla="*/ 25 w 120"/>
                <a:gd name="T21" fmla="*/ 261 h 450"/>
                <a:gd name="T22" fmla="*/ 40 w 120"/>
                <a:gd name="T23" fmla="*/ 292 h 450"/>
                <a:gd name="T24" fmla="*/ 58 w 120"/>
                <a:gd name="T25" fmla="*/ 323 h 450"/>
                <a:gd name="T26" fmla="*/ 75 w 120"/>
                <a:gd name="T27" fmla="*/ 353 h 450"/>
                <a:gd name="T28" fmla="*/ 91 w 120"/>
                <a:gd name="T29" fmla="*/ 384 h 450"/>
                <a:gd name="T30" fmla="*/ 105 w 120"/>
                <a:gd name="T31" fmla="*/ 416 h 450"/>
                <a:gd name="T32" fmla="*/ 115 w 120"/>
                <a:gd name="T33" fmla="*/ 449 h 450"/>
                <a:gd name="T34" fmla="*/ 117 w 120"/>
                <a:gd name="T35" fmla="*/ 450 h 450"/>
                <a:gd name="T36" fmla="*/ 118 w 120"/>
                <a:gd name="T37" fmla="*/ 449 h 450"/>
                <a:gd name="T38" fmla="*/ 120 w 120"/>
                <a:gd name="T39" fmla="*/ 447 h 450"/>
                <a:gd name="T40" fmla="*/ 120 w 120"/>
                <a:gd name="T41" fmla="*/ 445 h 450"/>
                <a:gd name="T42" fmla="*/ 114 w 120"/>
                <a:gd name="T43" fmla="*/ 419 h 450"/>
                <a:gd name="T44" fmla="*/ 106 w 120"/>
                <a:gd name="T45" fmla="*/ 394 h 450"/>
                <a:gd name="T46" fmla="*/ 97 w 120"/>
                <a:gd name="T47" fmla="*/ 370 h 450"/>
                <a:gd name="T48" fmla="*/ 87 w 120"/>
                <a:gd name="T49" fmla="*/ 345 h 450"/>
                <a:gd name="T50" fmla="*/ 75 w 120"/>
                <a:gd name="T51" fmla="*/ 321 h 450"/>
                <a:gd name="T52" fmla="*/ 64 w 120"/>
                <a:gd name="T53" fmla="*/ 297 h 450"/>
                <a:gd name="T54" fmla="*/ 53 w 120"/>
                <a:gd name="T55" fmla="*/ 273 h 450"/>
                <a:gd name="T56" fmla="*/ 41 w 120"/>
                <a:gd name="T57" fmla="*/ 249 h 450"/>
                <a:gd name="T58" fmla="*/ 30 w 120"/>
                <a:gd name="T59" fmla="*/ 217 h 450"/>
                <a:gd name="T60" fmla="*/ 23 w 120"/>
                <a:gd name="T61" fmla="*/ 186 h 450"/>
                <a:gd name="T62" fmla="*/ 20 w 120"/>
                <a:gd name="T63" fmla="*/ 154 h 450"/>
                <a:gd name="T64" fmla="*/ 22 w 120"/>
                <a:gd name="T65" fmla="*/ 123 h 450"/>
                <a:gd name="T66" fmla="*/ 26 w 120"/>
                <a:gd name="T67" fmla="*/ 93 h 450"/>
                <a:gd name="T68" fmla="*/ 35 w 120"/>
                <a:gd name="T69" fmla="*/ 62 h 450"/>
                <a:gd name="T70" fmla="*/ 47 w 120"/>
                <a:gd name="T71" fmla="*/ 31 h 450"/>
                <a:gd name="T72" fmla="*/ 62 w 120"/>
                <a:gd name="T73" fmla="*/ 1 h 450"/>
                <a:gd name="T74" fmla="*/ 62 w 120"/>
                <a:gd name="T75" fmla="*/ 0 h 450"/>
                <a:gd name="T76" fmla="*/ 62 w 120"/>
                <a:gd name="T77" fmla="*/ 0 h 450"/>
                <a:gd name="T78" fmla="*/ 61 w 120"/>
                <a:gd name="T79" fmla="*/ 0 h 450"/>
                <a:gd name="T80" fmla="*/ 61 w 120"/>
                <a:gd name="T81" fmla="*/ 1 h 450"/>
                <a:gd name="T82" fmla="*/ 61 w 120"/>
                <a:gd name="T83" fmla="*/ 1 h 4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0" h="450">
                  <a:moveTo>
                    <a:pt x="61" y="1"/>
                  </a:moveTo>
                  <a:lnTo>
                    <a:pt x="45" y="23"/>
                  </a:lnTo>
                  <a:lnTo>
                    <a:pt x="31" y="46"/>
                  </a:lnTo>
                  <a:lnTo>
                    <a:pt x="20" y="69"/>
                  </a:lnTo>
                  <a:lnTo>
                    <a:pt x="10" y="93"/>
                  </a:lnTo>
                  <a:lnTo>
                    <a:pt x="5" y="118"/>
                  </a:lnTo>
                  <a:lnTo>
                    <a:pt x="0" y="143"/>
                  </a:lnTo>
                  <a:lnTo>
                    <a:pt x="0" y="169"/>
                  </a:lnTo>
                  <a:lnTo>
                    <a:pt x="4" y="196"/>
                  </a:lnTo>
                  <a:lnTo>
                    <a:pt x="12" y="229"/>
                  </a:lnTo>
                  <a:lnTo>
                    <a:pt x="25" y="261"/>
                  </a:lnTo>
                  <a:lnTo>
                    <a:pt x="40" y="292"/>
                  </a:lnTo>
                  <a:lnTo>
                    <a:pt x="58" y="323"/>
                  </a:lnTo>
                  <a:lnTo>
                    <a:pt x="75" y="353"/>
                  </a:lnTo>
                  <a:lnTo>
                    <a:pt x="91" y="384"/>
                  </a:lnTo>
                  <a:lnTo>
                    <a:pt x="105" y="416"/>
                  </a:lnTo>
                  <a:lnTo>
                    <a:pt x="115" y="449"/>
                  </a:lnTo>
                  <a:lnTo>
                    <a:pt x="117" y="450"/>
                  </a:lnTo>
                  <a:lnTo>
                    <a:pt x="118" y="449"/>
                  </a:lnTo>
                  <a:lnTo>
                    <a:pt x="120" y="447"/>
                  </a:lnTo>
                  <a:lnTo>
                    <a:pt x="120" y="445"/>
                  </a:lnTo>
                  <a:lnTo>
                    <a:pt x="114" y="419"/>
                  </a:lnTo>
                  <a:lnTo>
                    <a:pt x="106" y="394"/>
                  </a:lnTo>
                  <a:lnTo>
                    <a:pt x="97" y="370"/>
                  </a:lnTo>
                  <a:lnTo>
                    <a:pt x="87" y="345"/>
                  </a:lnTo>
                  <a:lnTo>
                    <a:pt x="75" y="321"/>
                  </a:lnTo>
                  <a:lnTo>
                    <a:pt x="64" y="297"/>
                  </a:lnTo>
                  <a:lnTo>
                    <a:pt x="53" y="273"/>
                  </a:lnTo>
                  <a:lnTo>
                    <a:pt x="41" y="249"/>
                  </a:lnTo>
                  <a:lnTo>
                    <a:pt x="30" y="217"/>
                  </a:lnTo>
                  <a:lnTo>
                    <a:pt x="23" y="186"/>
                  </a:lnTo>
                  <a:lnTo>
                    <a:pt x="20" y="154"/>
                  </a:lnTo>
                  <a:lnTo>
                    <a:pt x="22" y="123"/>
                  </a:lnTo>
                  <a:lnTo>
                    <a:pt x="26" y="93"/>
                  </a:lnTo>
                  <a:lnTo>
                    <a:pt x="35" y="62"/>
                  </a:lnTo>
                  <a:lnTo>
                    <a:pt x="47" y="31"/>
                  </a:lnTo>
                  <a:lnTo>
                    <a:pt x="62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181"/>
            <p:cNvSpPr>
              <a:spLocks/>
            </p:cNvSpPr>
            <p:nvPr/>
          </p:nvSpPr>
          <p:spPr bwMode="auto">
            <a:xfrm>
              <a:off x="4269" y="1617"/>
              <a:ext cx="78" cy="85"/>
            </a:xfrm>
            <a:custGeom>
              <a:avLst/>
              <a:gdLst>
                <a:gd name="T0" fmla="*/ 1 w 78"/>
                <a:gd name="T1" fmla="*/ 84 h 85"/>
                <a:gd name="T2" fmla="*/ 4 w 78"/>
                <a:gd name="T3" fmla="*/ 69 h 85"/>
                <a:gd name="T4" fmla="*/ 8 w 78"/>
                <a:gd name="T5" fmla="*/ 54 h 85"/>
                <a:gd name="T6" fmla="*/ 15 w 78"/>
                <a:gd name="T7" fmla="*/ 41 h 85"/>
                <a:gd name="T8" fmla="*/ 26 w 78"/>
                <a:gd name="T9" fmla="*/ 30 h 85"/>
                <a:gd name="T10" fmla="*/ 32 w 78"/>
                <a:gd name="T11" fmla="*/ 26 h 85"/>
                <a:gd name="T12" fmla="*/ 38 w 78"/>
                <a:gd name="T13" fmla="*/ 23 h 85"/>
                <a:gd name="T14" fmla="*/ 43 w 78"/>
                <a:gd name="T15" fmla="*/ 21 h 85"/>
                <a:gd name="T16" fmla="*/ 49 w 78"/>
                <a:gd name="T17" fmla="*/ 19 h 85"/>
                <a:gd name="T18" fmla="*/ 55 w 78"/>
                <a:gd name="T19" fmla="*/ 16 h 85"/>
                <a:gd name="T20" fmla="*/ 61 w 78"/>
                <a:gd name="T21" fmla="*/ 14 h 85"/>
                <a:gd name="T22" fmla="*/ 67 w 78"/>
                <a:gd name="T23" fmla="*/ 12 h 85"/>
                <a:gd name="T24" fmla="*/ 73 w 78"/>
                <a:gd name="T25" fmla="*/ 9 h 85"/>
                <a:gd name="T26" fmla="*/ 75 w 78"/>
                <a:gd name="T27" fmla="*/ 7 h 85"/>
                <a:gd name="T28" fmla="*/ 77 w 78"/>
                <a:gd name="T29" fmla="*/ 5 h 85"/>
                <a:gd name="T30" fmla="*/ 78 w 78"/>
                <a:gd name="T31" fmla="*/ 1 h 85"/>
                <a:gd name="T32" fmla="*/ 75 w 78"/>
                <a:gd name="T33" fmla="*/ 0 h 85"/>
                <a:gd name="T34" fmla="*/ 67 w 78"/>
                <a:gd name="T35" fmla="*/ 1 h 85"/>
                <a:gd name="T36" fmla="*/ 59 w 78"/>
                <a:gd name="T37" fmla="*/ 4 h 85"/>
                <a:gd name="T38" fmla="*/ 53 w 78"/>
                <a:gd name="T39" fmla="*/ 7 h 85"/>
                <a:gd name="T40" fmla="*/ 45 w 78"/>
                <a:gd name="T41" fmla="*/ 11 h 85"/>
                <a:gd name="T42" fmla="*/ 38 w 78"/>
                <a:gd name="T43" fmla="*/ 15 h 85"/>
                <a:gd name="T44" fmla="*/ 31 w 78"/>
                <a:gd name="T45" fmla="*/ 20 h 85"/>
                <a:gd name="T46" fmla="*/ 25 w 78"/>
                <a:gd name="T47" fmla="*/ 25 h 85"/>
                <a:gd name="T48" fmla="*/ 19 w 78"/>
                <a:gd name="T49" fmla="*/ 30 h 85"/>
                <a:gd name="T50" fmla="*/ 10 w 78"/>
                <a:gd name="T51" fmla="*/ 41 h 85"/>
                <a:gd name="T52" fmla="*/ 5 w 78"/>
                <a:gd name="T53" fmla="*/ 55 h 85"/>
                <a:gd name="T54" fmla="*/ 1 w 78"/>
                <a:gd name="T55" fmla="*/ 70 h 85"/>
                <a:gd name="T56" fmla="*/ 0 w 78"/>
                <a:gd name="T57" fmla="*/ 85 h 85"/>
                <a:gd name="T58" fmla="*/ 0 w 78"/>
                <a:gd name="T59" fmla="*/ 85 h 85"/>
                <a:gd name="T60" fmla="*/ 1 w 78"/>
                <a:gd name="T61" fmla="*/ 85 h 85"/>
                <a:gd name="T62" fmla="*/ 1 w 78"/>
                <a:gd name="T63" fmla="*/ 85 h 85"/>
                <a:gd name="T64" fmla="*/ 1 w 78"/>
                <a:gd name="T65" fmla="*/ 84 h 85"/>
                <a:gd name="T66" fmla="*/ 1 w 78"/>
                <a:gd name="T67" fmla="*/ 84 h 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8" h="85">
                  <a:moveTo>
                    <a:pt x="1" y="84"/>
                  </a:moveTo>
                  <a:lnTo>
                    <a:pt x="4" y="69"/>
                  </a:lnTo>
                  <a:lnTo>
                    <a:pt x="8" y="54"/>
                  </a:lnTo>
                  <a:lnTo>
                    <a:pt x="15" y="41"/>
                  </a:lnTo>
                  <a:lnTo>
                    <a:pt x="26" y="30"/>
                  </a:lnTo>
                  <a:lnTo>
                    <a:pt x="32" y="26"/>
                  </a:lnTo>
                  <a:lnTo>
                    <a:pt x="38" y="23"/>
                  </a:lnTo>
                  <a:lnTo>
                    <a:pt x="43" y="21"/>
                  </a:lnTo>
                  <a:lnTo>
                    <a:pt x="49" y="19"/>
                  </a:lnTo>
                  <a:lnTo>
                    <a:pt x="55" y="16"/>
                  </a:lnTo>
                  <a:lnTo>
                    <a:pt x="61" y="14"/>
                  </a:lnTo>
                  <a:lnTo>
                    <a:pt x="67" y="12"/>
                  </a:lnTo>
                  <a:lnTo>
                    <a:pt x="73" y="9"/>
                  </a:lnTo>
                  <a:lnTo>
                    <a:pt x="75" y="7"/>
                  </a:lnTo>
                  <a:lnTo>
                    <a:pt x="77" y="5"/>
                  </a:lnTo>
                  <a:lnTo>
                    <a:pt x="78" y="1"/>
                  </a:lnTo>
                  <a:lnTo>
                    <a:pt x="75" y="0"/>
                  </a:lnTo>
                  <a:lnTo>
                    <a:pt x="67" y="1"/>
                  </a:lnTo>
                  <a:lnTo>
                    <a:pt x="59" y="4"/>
                  </a:lnTo>
                  <a:lnTo>
                    <a:pt x="53" y="7"/>
                  </a:lnTo>
                  <a:lnTo>
                    <a:pt x="45" y="11"/>
                  </a:lnTo>
                  <a:lnTo>
                    <a:pt x="38" y="15"/>
                  </a:lnTo>
                  <a:lnTo>
                    <a:pt x="31" y="20"/>
                  </a:lnTo>
                  <a:lnTo>
                    <a:pt x="25" y="25"/>
                  </a:lnTo>
                  <a:lnTo>
                    <a:pt x="19" y="30"/>
                  </a:lnTo>
                  <a:lnTo>
                    <a:pt x="10" y="41"/>
                  </a:lnTo>
                  <a:lnTo>
                    <a:pt x="5" y="55"/>
                  </a:lnTo>
                  <a:lnTo>
                    <a:pt x="1" y="70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1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182"/>
            <p:cNvSpPr>
              <a:spLocks/>
            </p:cNvSpPr>
            <p:nvPr/>
          </p:nvSpPr>
          <p:spPr bwMode="auto">
            <a:xfrm>
              <a:off x="4299" y="1580"/>
              <a:ext cx="45" cy="407"/>
            </a:xfrm>
            <a:custGeom>
              <a:avLst/>
              <a:gdLst>
                <a:gd name="T0" fmla="*/ 43 w 45"/>
                <a:gd name="T1" fmla="*/ 1 h 407"/>
                <a:gd name="T2" fmla="*/ 43 w 45"/>
                <a:gd name="T3" fmla="*/ 26 h 407"/>
                <a:gd name="T4" fmla="*/ 42 w 45"/>
                <a:gd name="T5" fmla="*/ 52 h 407"/>
                <a:gd name="T6" fmla="*/ 40 w 45"/>
                <a:gd name="T7" fmla="*/ 77 h 407"/>
                <a:gd name="T8" fmla="*/ 40 w 45"/>
                <a:gd name="T9" fmla="*/ 103 h 407"/>
                <a:gd name="T10" fmla="*/ 39 w 45"/>
                <a:gd name="T11" fmla="*/ 122 h 407"/>
                <a:gd name="T12" fmla="*/ 35 w 45"/>
                <a:gd name="T13" fmla="*/ 139 h 407"/>
                <a:gd name="T14" fmla="*/ 31 w 45"/>
                <a:gd name="T15" fmla="*/ 157 h 407"/>
                <a:gd name="T16" fmla="*/ 26 w 45"/>
                <a:gd name="T17" fmla="*/ 174 h 407"/>
                <a:gd name="T18" fmla="*/ 20 w 45"/>
                <a:gd name="T19" fmla="*/ 192 h 407"/>
                <a:gd name="T20" fmla="*/ 15 w 45"/>
                <a:gd name="T21" fmla="*/ 211 h 407"/>
                <a:gd name="T22" fmla="*/ 10 w 45"/>
                <a:gd name="T23" fmla="*/ 228 h 407"/>
                <a:gd name="T24" fmla="*/ 5 w 45"/>
                <a:gd name="T25" fmla="*/ 246 h 407"/>
                <a:gd name="T26" fmla="*/ 1 w 45"/>
                <a:gd name="T27" fmla="*/ 268 h 407"/>
                <a:gd name="T28" fmla="*/ 0 w 45"/>
                <a:gd name="T29" fmla="*/ 288 h 407"/>
                <a:gd name="T30" fmla="*/ 0 w 45"/>
                <a:gd name="T31" fmla="*/ 309 h 407"/>
                <a:gd name="T32" fmla="*/ 1 w 45"/>
                <a:gd name="T33" fmla="*/ 328 h 407"/>
                <a:gd name="T34" fmla="*/ 4 w 45"/>
                <a:gd name="T35" fmla="*/ 348 h 407"/>
                <a:gd name="T36" fmla="*/ 10 w 45"/>
                <a:gd name="T37" fmla="*/ 367 h 407"/>
                <a:gd name="T38" fmla="*/ 17 w 45"/>
                <a:gd name="T39" fmla="*/ 388 h 407"/>
                <a:gd name="T40" fmla="*/ 26 w 45"/>
                <a:gd name="T41" fmla="*/ 407 h 407"/>
                <a:gd name="T42" fmla="*/ 27 w 45"/>
                <a:gd name="T43" fmla="*/ 407 h 407"/>
                <a:gd name="T44" fmla="*/ 28 w 45"/>
                <a:gd name="T45" fmla="*/ 406 h 407"/>
                <a:gd name="T46" fmla="*/ 31 w 45"/>
                <a:gd name="T47" fmla="*/ 405 h 407"/>
                <a:gd name="T48" fmla="*/ 31 w 45"/>
                <a:gd name="T49" fmla="*/ 402 h 407"/>
                <a:gd name="T50" fmla="*/ 21 w 45"/>
                <a:gd name="T51" fmla="*/ 380 h 407"/>
                <a:gd name="T52" fmla="*/ 13 w 45"/>
                <a:gd name="T53" fmla="*/ 357 h 407"/>
                <a:gd name="T54" fmla="*/ 7 w 45"/>
                <a:gd name="T55" fmla="*/ 334 h 407"/>
                <a:gd name="T56" fmla="*/ 4 w 45"/>
                <a:gd name="T57" fmla="*/ 309 h 407"/>
                <a:gd name="T58" fmla="*/ 7 w 45"/>
                <a:gd name="T59" fmla="*/ 271 h 407"/>
                <a:gd name="T60" fmla="*/ 13 w 45"/>
                <a:gd name="T61" fmla="*/ 234 h 407"/>
                <a:gd name="T62" fmla="*/ 23 w 45"/>
                <a:gd name="T63" fmla="*/ 198 h 407"/>
                <a:gd name="T64" fmla="*/ 34 w 45"/>
                <a:gd name="T65" fmla="*/ 162 h 407"/>
                <a:gd name="T66" fmla="*/ 42 w 45"/>
                <a:gd name="T67" fmla="*/ 122 h 407"/>
                <a:gd name="T68" fmla="*/ 45 w 45"/>
                <a:gd name="T69" fmla="*/ 81 h 407"/>
                <a:gd name="T70" fmla="*/ 45 w 45"/>
                <a:gd name="T71" fmla="*/ 41 h 407"/>
                <a:gd name="T72" fmla="*/ 44 w 45"/>
                <a:gd name="T73" fmla="*/ 0 h 407"/>
                <a:gd name="T74" fmla="*/ 44 w 45"/>
                <a:gd name="T75" fmla="*/ 0 h 407"/>
                <a:gd name="T76" fmla="*/ 44 w 45"/>
                <a:gd name="T77" fmla="*/ 0 h 407"/>
                <a:gd name="T78" fmla="*/ 43 w 45"/>
                <a:gd name="T79" fmla="*/ 1 h 407"/>
                <a:gd name="T80" fmla="*/ 43 w 45"/>
                <a:gd name="T81" fmla="*/ 1 h 407"/>
                <a:gd name="T82" fmla="*/ 43 w 45"/>
                <a:gd name="T83" fmla="*/ 1 h 4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5" h="407">
                  <a:moveTo>
                    <a:pt x="43" y="1"/>
                  </a:moveTo>
                  <a:lnTo>
                    <a:pt x="43" y="26"/>
                  </a:lnTo>
                  <a:lnTo>
                    <a:pt x="42" y="52"/>
                  </a:lnTo>
                  <a:lnTo>
                    <a:pt x="40" y="77"/>
                  </a:lnTo>
                  <a:lnTo>
                    <a:pt x="40" y="103"/>
                  </a:lnTo>
                  <a:lnTo>
                    <a:pt x="39" y="122"/>
                  </a:lnTo>
                  <a:lnTo>
                    <a:pt x="35" y="139"/>
                  </a:lnTo>
                  <a:lnTo>
                    <a:pt x="31" y="157"/>
                  </a:lnTo>
                  <a:lnTo>
                    <a:pt x="26" y="174"/>
                  </a:lnTo>
                  <a:lnTo>
                    <a:pt x="20" y="192"/>
                  </a:lnTo>
                  <a:lnTo>
                    <a:pt x="15" y="211"/>
                  </a:lnTo>
                  <a:lnTo>
                    <a:pt x="10" y="228"/>
                  </a:lnTo>
                  <a:lnTo>
                    <a:pt x="5" y="246"/>
                  </a:lnTo>
                  <a:lnTo>
                    <a:pt x="1" y="268"/>
                  </a:lnTo>
                  <a:lnTo>
                    <a:pt x="0" y="288"/>
                  </a:lnTo>
                  <a:lnTo>
                    <a:pt x="0" y="309"/>
                  </a:lnTo>
                  <a:lnTo>
                    <a:pt x="1" y="328"/>
                  </a:lnTo>
                  <a:lnTo>
                    <a:pt x="4" y="348"/>
                  </a:lnTo>
                  <a:lnTo>
                    <a:pt x="10" y="367"/>
                  </a:lnTo>
                  <a:lnTo>
                    <a:pt x="17" y="388"/>
                  </a:lnTo>
                  <a:lnTo>
                    <a:pt x="26" y="407"/>
                  </a:lnTo>
                  <a:lnTo>
                    <a:pt x="27" y="407"/>
                  </a:lnTo>
                  <a:lnTo>
                    <a:pt x="28" y="406"/>
                  </a:lnTo>
                  <a:lnTo>
                    <a:pt x="31" y="405"/>
                  </a:lnTo>
                  <a:lnTo>
                    <a:pt x="31" y="402"/>
                  </a:lnTo>
                  <a:lnTo>
                    <a:pt x="21" y="380"/>
                  </a:lnTo>
                  <a:lnTo>
                    <a:pt x="13" y="357"/>
                  </a:lnTo>
                  <a:lnTo>
                    <a:pt x="7" y="334"/>
                  </a:lnTo>
                  <a:lnTo>
                    <a:pt x="4" y="309"/>
                  </a:lnTo>
                  <a:lnTo>
                    <a:pt x="7" y="271"/>
                  </a:lnTo>
                  <a:lnTo>
                    <a:pt x="13" y="234"/>
                  </a:lnTo>
                  <a:lnTo>
                    <a:pt x="23" y="198"/>
                  </a:lnTo>
                  <a:lnTo>
                    <a:pt x="34" y="162"/>
                  </a:lnTo>
                  <a:lnTo>
                    <a:pt x="42" y="122"/>
                  </a:lnTo>
                  <a:lnTo>
                    <a:pt x="45" y="81"/>
                  </a:lnTo>
                  <a:lnTo>
                    <a:pt x="45" y="41"/>
                  </a:lnTo>
                  <a:lnTo>
                    <a:pt x="44" y="0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183"/>
            <p:cNvSpPr>
              <a:spLocks/>
            </p:cNvSpPr>
            <p:nvPr/>
          </p:nvSpPr>
          <p:spPr bwMode="auto">
            <a:xfrm>
              <a:off x="4420" y="1569"/>
              <a:ext cx="256" cy="178"/>
            </a:xfrm>
            <a:custGeom>
              <a:avLst/>
              <a:gdLst>
                <a:gd name="T0" fmla="*/ 0 w 256"/>
                <a:gd name="T1" fmla="*/ 1 h 178"/>
                <a:gd name="T2" fmla="*/ 8 w 256"/>
                <a:gd name="T3" fmla="*/ 19 h 178"/>
                <a:gd name="T4" fmla="*/ 17 w 256"/>
                <a:gd name="T5" fmla="*/ 33 h 178"/>
                <a:gd name="T6" fmla="*/ 26 w 256"/>
                <a:gd name="T7" fmla="*/ 45 h 178"/>
                <a:gd name="T8" fmla="*/ 36 w 256"/>
                <a:gd name="T9" fmla="*/ 55 h 178"/>
                <a:gd name="T10" fmla="*/ 48 w 256"/>
                <a:gd name="T11" fmla="*/ 63 h 178"/>
                <a:gd name="T12" fmla="*/ 61 w 256"/>
                <a:gd name="T13" fmla="*/ 71 h 178"/>
                <a:gd name="T14" fmla="*/ 76 w 256"/>
                <a:gd name="T15" fmla="*/ 78 h 178"/>
                <a:gd name="T16" fmla="*/ 94 w 256"/>
                <a:gd name="T17" fmla="*/ 86 h 178"/>
                <a:gd name="T18" fmla="*/ 106 w 256"/>
                <a:gd name="T19" fmla="*/ 90 h 178"/>
                <a:gd name="T20" fmla="*/ 116 w 256"/>
                <a:gd name="T21" fmla="*/ 95 h 178"/>
                <a:gd name="T22" fmla="*/ 128 w 256"/>
                <a:gd name="T23" fmla="*/ 98 h 178"/>
                <a:gd name="T24" fmla="*/ 139 w 256"/>
                <a:gd name="T25" fmla="*/ 102 h 178"/>
                <a:gd name="T26" fmla="*/ 149 w 256"/>
                <a:gd name="T27" fmla="*/ 106 h 178"/>
                <a:gd name="T28" fmla="*/ 161 w 256"/>
                <a:gd name="T29" fmla="*/ 111 h 178"/>
                <a:gd name="T30" fmla="*/ 171 w 256"/>
                <a:gd name="T31" fmla="*/ 117 h 178"/>
                <a:gd name="T32" fmla="*/ 181 w 256"/>
                <a:gd name="T33" fmla="*/ 122 h 178"/>
                <a:gd name="T34" fmla="*/ 190 w 256"/>
                <a:gd name="T35" fmla="*/ 129 h 178"/>
                <a:gd name="T36" fmla="*/ 199 w 256"/>
                <a:gd name="T37" fmla="*/ 136 h 178"/>
                <a:gd name="T38" fmla="*/ 207 w 256"/>
                <a:gd name="T39" fmla="*/ 144 h 178"/>
                <a:gd name="T40" fmla="*/ 215 w 256"/>
                <a:gd name="T41" fmla="*/ 151 h 178"/>
                <a:gd name="T42" fmla="*/ 223 w 256"/>
                <a:gd name="T43" fmla="*/ 159 h 178"/>
                <a:gd name="T44" fmla="*/ 232 w 256"/>
                <a:gd name="T45" fmla="*/ 166 h 178"/>
                <a:gd name="T46" fmla="*/ 242 w 256"/>
                <a:gd name="T47" fmla="*/ 173 h 178"/>
                <a:gd name="T48" fmla="*/ 251 w 256"/>
                <a:gd name="T49" fmla="*/ 178 h 178"/>
                <a:gd name="T50" fmla="*/ 253 w 256"/>
                <a:gd name="T51" fmla="*/ 178 h 178"/>
                <a:gd name="T52" fmla="*/ 255 w 256"/>
                <a:gd name="T53" fmla="*/ 176 h 178"/>
                <a:gd name="T54" fmla="*/ 256 w 256"/>
                <a:gd name="T55" fmla="*/ 173 h 178"/>
                <a:gd name="T56" fmla="*/ 255 w 256"/>
                <a:gd name="T57" fmla="*/ 170 h 178"/>
                <a:gd name="T58" fmla="*/ 244 w 256"/>
                <a:gd name="T59" fmla="*/ 159 h 178"/>
                <a:gd name="T60" fmla="*/ 232 w 256"/>
                <a:gd name="T61" fmla="*/ 148 h 178"/>
                <a:gd name="T62" fmla="*/ 222 w 256"/>
                <a:gd name="T63" fmla="*/ 137 h 178"/>
                <a:gd name="T64" fmla="*/ 211 w 256"/>
                <a:gd name="T65" fmla="*/ 128 h 178"/>
                <a:gd name="T66" fmla="*/ 199 w 256"/>
                <a:gd name="T67" fmla="*/ 118 h 178"/>
                <a:gd name="T68" fmla="*/ 187 w 256"/>
                <a:gd name="T69" fmla="*/ 110 h 178"/>
                <a:gd name="T70" fmla="*/ 174 w 256"/>
                <a:gd name="T71" fmla="*/ 101 h 178"/>
                <a:gd name="T72" fmla="*/ 159 w 256"/>
                <a:gd name="T73" fmla="*/ 93 h 178"/>
                <a:gd name="T74" fmla="*/ 151 w 256"/>
                <a:gd name="T75" fmla="*/ 88 h 178"/>
                <a:gd name="T76" fmla="*/ 142 w 256"/>
                <a:gd name="T77" fmla="*/ 85 h 178"/>
                <a:gd name="T78" fmla="*/ 133 w 256"/>
                <a:gd name="T79" fmla="*/ 81 h 178"/>
                <a:gd name="T80" fmla="*/ 124 w 256"/>
                <a:gd name="T81" fmla="*/ 78 h 178"/>
                <a:gd name="T82" fmla="*/ 114 w 256"/>
                <a:gd name="T83" fmla="*/ 76 h 178"/>
                <a:gd name="T84" fmla="*/ 105 w 256"/>
                <a:gd name="T85" fmla="*/ 73 h 178"/>
                <a:gd name="T86" fmla="*/ 96 w 256"/>
                <a:gd name="T87" fmla="*/ 70 h 178"/>
                <a:gd name="T88" fmla="*/ 86 w 256"/>
                <a:gd name="T89" fmla="*/ 68 h 178"/>
                <a:gd name="T90" fmla="*/ 70 w 256"/>
                <a:gd name="T91" fmla="*/ 63 h 178"/>
                <a:gd name="T92" fmla="*/ 58 w 256"/>
                <a:gd name="T93" fmla="*/ 57 h 178"/>
                <a:gd name="T94" fmla="*/ 45 w 256"/>
                <a:gd name="T95" fmla="*/ 52 h 178"/>
                <a:gd name="T96" fmla="*/ 35 w 256"/>
                <a:gd name="T97" fmla="*/ 45 h 178"/>
                <a:gd name="T98" fmla="*/ 26 w 256"/>
                <a:gd name="T99" fmla="*/ 37 h 178"/>
                <a:gd name="T100" fmla="*/ 18 w 256"/>
                <a:gd name="T101" fmla="*/ 27 h 178"/>
                <a:gd name="T102" fmla="*/ 9 w 256"/>
                <a:gd name="T103" fmla="*/ 15 h 178"/>
                <a:gd name="T104" fmla="*/ 1 w 256"/>
                <a:gd name="T105" fmla="*/ 0 h 178"/>
                <a:gd name="T106" fmla="*/ 1 w 256"/>
                <a:gd name="T107" fmla="*/ 0 h 178"/>
                <a:gd name="T108" fmla="*/ 1 w 256"/>
                <a:gd name="T109" fmla="*/ 0 h 178"/>
                <a:gd name="T110" fmla="*/ 0 w 256"/>
                <a:gd name="T111" fmla="*/ 0 h 178"/>
                <a:gd name="T112" fmla="*/ 0 w 256"/>
                <a:gd name="T113" fmla="*/ 1 h 178"/>
                <a:gd name="T114" fmla="*/ 0 w 256"/>
                <a:gd name="T115" fmla="*/ 1 h 17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56" h="178">
                  <a:moveTo>
                    <a:pt x="0" y="1"/>
                  </a:moveTo>
                  <a:lnTo>
                    <a:pt x="8" y="19"/>
                  </a:lnTo>
                  <a:lnTo>
                    <a:pt x="17" y="33"/>
                  </a:lnTo>
                  <a:lnTo>
                    <a:pt x="26" y="45"/>
                  </a:lnTo>
                  <a:lnTo>
                    <a:pt x="36" y="55"/>
                  </a:lnTo>
                  <a:lnTo>
                    <a:pt x="48" y="63"/>
                  </a:lnTo>
                  <a:lnTo>
                    <a:pt x="61" y="71"/>
                  </a:lnTo>
                  <a:lnTo>
                    <a:pt x="76" y="78"/>
                  </a:lnTo>
                  <a:lnTo>
                    <a:pt x="94" y="86"/>
                  </a:lnTo>
                  <a:lnTo>
                    <a:pt x="106" y="90"/>
                  </a:lnTo>
                  <a:lnTo>
                    <a:pt x="116" y="95"/>
                  </a:lnTo>
                  <a:lnTo>
                    <a:pt x="128" y="98"/>
                  </a:lnTo>
                  <a:lnTo>
                    <a:pt x="139" y="102"/>
                  </a:lnTo>
                  <a:lnTo>
                    <a:pt x="149" y="106"/>
                  </a:lnTo>
                  <a:lnTo>
                    <a:pt x="161" y="111"/>
                  </a:lnTo>
                  <a:lnTo>
                    <a:pt x="171" y="117"/>
                  </a:lnTo>
                  <a:lnTo>
                    <a:pt x="181" y="122"/>
                  </a:lnTo>
                  <a:lnTo>
                    <a:pt x="190" y="129"/>
                  </a:lnTo>
                  <a:lnTo>
                    <a:pt x="199" y="136"/>
                  </a:lnTo>
                  <a:lnTo>
                    <a:pt x="207" y="144"/>
                  </a:lnTo>
                  <a:lnTo>
                    <a:pt x="215" y="151"/>
                  </a:lnTo>
                  <a:lnTo>
                    <a:pt x="223" y="159"/>
                  </a:lnTo>
                  <a:lnTo>
                    <a:pt x="232" y="166"/>
                  </a:lnTo>
                  <a:lnTo>
                    <a:pt x="242" y="173"/>
                  </a:lnTo>
                  <a:lnTo>
                    <a:pt x="251" y="178"/>
                  </a:lnTo>
                  <a:lnTo>
                    <a:pt x="253" y="178"/>
                  </a:lnTo>
                  <a:lnTo>
                    <a:pt x="255" y="176"/>
                  </a:lnTo>
                  <a:lnTo>
                    <a:pt x="256" y="173"/>
                  </a:lnTo>
                  <a:lnTo>
                    <a:pt x="255" y="170"/>
                  </a:lnTo>
                  <a:lnTo>
                    <a:pt x="244" y="159"/>
                  </a:lnTo>
                  <a:lnTo>
                    <a:pt x="232" y="148"/>
                  </a:lnTo>
                  <a:lnTo>
                    <a:pt x="222" y="137"/>
                  </a:lnTo>
                  <a:lnTo>
                    <a:pt x="211" y="128"/>
                  </a:lnTo>
                  <a:lnTo>
                    <a:pt x="199" y="118"/>
                  </a:lnTo>
                  <a:lnTo>
                    <a:pt x="187" y="110"/>
                  </a:lnTo>
                  <a:lnTo>
                    <a:pt x="174" y="101"/>
                  </a:lnTo>
                  <a:lnTo>
                    <a:pt x="159" y="93"/>
                  </a:lnTo>
                  <a:lnTo>
                    <a:pt x="151" y="88"/>
                  </a:lnTo>
                  <a:lnTo>
                    <a:pt x="142" y="85"/>
                  </a:lnTo>
                  <a:lnTo>
                    <a:pt x="133" y="81"/>
                  </a:lnTo>
                  <a:lnTo>
                    <a:pt x="124" y="78"/>
                  </a:lnTo>
                  <a:lnTo>
                    <a:pt x="114" y="76"/>
                  </a:lnTo>
                  <a:lnTo>
                    <a:pt x="105" y="73"/>
                  </a:lnTo>
                  <a:lnTo>
                    <a:pt x="96" y="70"/>
                  </a:lnTo>
                  <a:lnTo>
                    <a:pt x="86" y="68"/>
                  </a:lnTo>
                  <a:lnTo>
                    <a:pt x="70" y="63"/>
                  </a:lnTo>
                  <a:lnTo>
                    <a:pt x="58" y="57"/>
                  </a:lnTo>
                  <a:lnTo>
                    <a:pt x="45" y="52"/>
                  </a:lnTo>
                  <a:lnTo>
                    <a:pt x="35" y="45"/>
                  </a:lnTo>
                  <a:lnTo>
                    <a:pt x="26" y="37"/>
                  </a:lnTo>
                  <a:lnTo>
                    <a:pt x="18" y="27"/>
                  </a:lnTo>
                  <a:lnTo>
                    <a:pt x="9" y="1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184"/>
            <p:cNvSpPr>
              <a:spLocks/>
            </p:cNvSpPr>
            <p:nvPr/>
          </p:nvSpPr>
          <p:spPr bwMode="auto">
            <a:xfrm>
              <a:off x="4529" y="1838"/>
              <a:ext cx="47" cy="59"/>
            </a:xfrm>
            <a:custGeom>
              <a:avLst/>
              <a:gdLst>
                <a:gd name="T0" fmla="*/ 22 w 47"/>
                <a:gd name="T1" fmla="*/ 0 h 59"/>
                <a:gd name="T2" fmla="*/ 33 w 47"/>
                <a:gd name="T3" fmla="*/ 10 h 59"/>
                <a:gd name="T4" fmla="*/ 41 w 47"/>
                <a:gd name="T5" fmla="*/ 21 h 59"/>
                <a:gd name="T6" fmla="*/ 44 w 47"/>
                <a:gd name="T7" fmla="*/ 35 h 59"/>
                <a:gd name="T8" fmla="*/ 39 w 47"/>
                <a:gd name="T9" fmla="*/ 49 h 59"/>
                <a:gd name="T10" fmla="*/ 33 w 47"/>
                <a:gd name="T11" fmla="*/ 54 h 59"/>
                <a:gd name="T12" fmla="*/ 26 w 47"/>
                <a:gd name="T13" fmla="*/ 54 h 59"/>
                <a:gd name="T14" fmla="*/ 20 w 47"/>
                <a:gd name="T15" fmla="*/ 52 h 59"/>
                <a:gd name="T16" fmla="*/ 14 w 47"/>
                <a:gd name="T17" fmla="*/ 47 h 59"/>
                <a:gd name="T18" fmla="*/ 11 w 47"/>
                <a:gd name="T19" fmla="*/ 44 h 59"/>
                <a:gd name="T20" fmla="*/ 8 w 47"/>
                <a:gd name="T21" fmla="*/ 39 h 59"/>
                <a:gd name="T22" fmla="*/ 6 w 47"/>
                <a:gd name="T23" fmla="*/ 34 h 59"/>
                <a:gd name="T24" fmla="*/ 4 w 47"/>
                <a:gd name="T25" fmla="*/ 29 h 59"/>
                <a:gd name="T26" fmla="*/ 3 w 47"/>
                <a:gd name="T27" fmla="*/ 29 h 59"/>
                <a:gd name="T28" fmla="*/ 1 w 47"/>
                <a:gd name="T29" fmla="*/ 30 h 59"/>
                <a:gd name="T30" fmla="*/ 0 w 47"/>
                <a:gd name="T31" fmla="*/ 31 h 59"/>
                <a:gd name="T32" fmla="*/ 0 w 47"/>
                <a:gd name="T33" fmla="*/ 33 h 59"/>
                <a:gd name="T34" fmla="*/ 3 w 47"/>
                <a:gd name="T35" fmla="*/ 38 h 59"/>
                <a:gd name="T36" fmla="*/ 6 w 47"/>
                <a:gd name="T37" fmla="*/ 45 h 59"/>
                <a:gd name="T38" fmla="*/ 11 w 47"/>
                <a:gd name="T39" fmla="*/ 50 h 59"/>
                <a:gd name="T40" fmla="*/ 15 w 47"/>
                <a:gd name="T41" fmla="*/ 54 h 59"/>
                <a:gd name="T42" fmla="*/ 20 w 47"/>
                <a:gd name="T43" fmla="*/ 58 h 59"/>
                <a:gd name="T44" fmla="*/ 25 w 47"/>
                <a:gd name="T45" fmla="*/ 59 h 59"/>
                <a:gd name="T46" fmla="*/ 32 w 47"/>
                <a:gd name="T47" fmla="*/ 57 h 59"/>
                <a:gd name="T48" fmla="*/ 39 w 47"/>
                <a:gd name="T49" fmla="*/ 52 h 59"/>
                <a:gd name="T50" fmla="*/ 45 w 47"/>
                <a:gd name="T51" fmla="*/ 45 h 59"/>
                <a:gd name="T52" fmla="*/ 47 w 47"/>
                <a:gd name="T53" fmla="*/ 38 h 59"/>
                <a:gd name="T54" fmla="*/ 46 w 47"/>
                <a:gd name="T55" fmla="*/ 30 h 59"/>
                <a:gd name="T56" fmla="*/ 44 w 47"/>
                <a:gd name="T57" fmla="*/ 23 h 59"/>
                <a:gd name="T58" fmla="*/ 40 w 47"/>
                <a:gd name="T59" fmla="*/ 17 h 59"/>
                <a:gd name="T60" fmla="*/ 34 w 47"/>
                <a:gd name="T61" fmla="*/ 10 h 59"/>
                <a:gd name="T62" fmla="*/ 29 w 47"/>
                <a:gd name="T63" fmla="*/ 4 h 59"/>
                <a:gd name="T64" fmla="*/ 23 w 47"/>
                <a:gd name="T65" fmla="*/ 0 h 59"/>
                <a:gd name="T66" fmla="*/ 23 w 47"/>
                <a:gd name="T67" fmla="*/ 0 h 59"/>
                <a:gd name="T68" fmla="*/ 23 w 47"/>
                <a:gd name="T69" fmla="*/ 0 h 59"/>
                <a:gd name="T70" fmla="*/ 22 w 47"/>
                <a:gd name="T71" fmla="*/ 0 h 59"/>
                <a:gd name="T72" fmla="*/ 22 w 47"/>
                <a:gd name="T73" fmla="*/ 0 h 59"/>
                <a:gd name="T74" fmla="*/ 22 w 47"/>
                <a:gd name="T75" fmla="*/ 0 h 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" h="59">
                  <a:moveTo>
                    <a:pt x="22" y="0"/>
                  </a:moveTo>
                  <a:lnTo>
                    <a:pt x="33" y="10"/>
                  </a:lnTo>
                  <a:lnTo>
                    <a:pt x="41" y="21"/>
                  </a:lnTo>
                  <a:lnTo>
                    <a:pt x="44" y="35"/>
                  </a:lnTo>
                  <a:lnTo>
                    <a:pt x="39" y="49"/>
                  </a:lnTo>
                  <a:lnTo>
                    <a:pt x="33" y="54"/>
                  </a:lnTo>
                  <a:lnTo>
                    <a:pt x="26" y="54"/>
                  </a:lnTo>
                  <a:lnTo>
                    <a:pt x="20" y="52"/>
                  </a:lnTo>
                  <a:lnTo>
                    <a:pt x="14" y="47"/>
                  </a:lnTo>
                  <a:lnTo>
                    <a:pt x="11" y="44"/>
                  </a:lnTo>
                  <a:lnTo>
                    <a:pt x="8" y="39"/>
                  </a:lnTo>
                  <a:lnTo>
                    <a:pt x="6" y="34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1" y="30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3" y="38"/>
                  </a:lnTo>
                  <a:lnTo>
                    <a:pt x="6" y="45"/>
                  </a:lnTo>
                  <a:lnTo>
                    <a:pt x="11" y="50"/>
                  </a:lnTo>
                  <a:lnTo>
                    <a:pt x="15" y="54"/>
                  </a:lnTo>
                  <a:lnTo>
                    <a:pt x="20" y="58"/>
                  </a:lnTo>
                  <a:lnTo>
                    <a:pt x="25" y="59"/>
                  </a:lnTo>
                  <a:lnTo>
                    <a:pt x="32" y="57"/>
                  </a:lnTo>
                  <a:lnTo>
                    <a:pt x="39" y="52"/>
                  </a:lnTo>
                  <a:lnTo>
                    <a:pt x="45" y="45"/>
                  </a:lnTo>
                  <a:lnTo>
                    <a:pt x="47" y="38"/>
                  </a:lnTo>
                  <a:lnTo>
                    <a:pt x="46" y="30"/>
                  </a:lnTo>
                  <a:lnTo>
                    <a:pt x="44" y="23"/>
                  </a:lnTo>
                  <a:lnTo>
                    <a:pt x="40" y="17"/>
                  </a:lnTo>
                  <a:lnTo>
                    <a:pt x="34" y="10"/>
                  </a:lnTo>
                  <a:lnTo>
                    <a:pt x="29" y="4"/>
                  </a:lnTo>
                  <a:lnTo>
                    <a:pt x="23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185"/>
            <p:cNvSpPr>
              <a:spLocks/>
            </p:cNvSpPr>
            <p:nvPr/>
          </p:nvSpPr>
          <p:spPr bwMode="auto">
            <a:xfrm>
              <a:off x="4332" y="2019"/>
              <a:ext cx="112" cy="60"/>
            </a:xfrm>
            <a:custGeom>
              <a:avLst/>
              <a:gdLst>
                <a:gd name="T0" fmla="*/ 0 w 112"/>
                <a:gd name="T1" fmla="*/ 1 h 60"/>
                <a:gd name="T2" fmla="*/ 4 w 112"/>
                <a:gd name="T3" fmla="*/ 7 h 60"/>
                <a:gd name="T4" fmla="*/ 8 w 112"/>
                <a:gd name="T5" fmla="*/ 11 h 60"/>
                <a:gd name="T6" fmla="*/ 11 w 112"/>
                <a:gd name="T7" fmla="*/ 16 h 60"/>
                <a:gd name="T8" fmla="*/ 16 w 112"/>
                <a:gd name="T9" fmla="*/ 19 h 60"/>
                <a:gd name="T10" fmla="*/ 19 w 112"/>
                <a:gd name="T11" fmla="*/ 22 h 60"/>
                <a:gd name="T12" fmla="*/ 25 w 112"/>
                <a:gd name="T13" fmla="*/ 24 h 60"/>
                <a:gd name="T14" fmla="*/ 31 w 112"/>
                <a:gd name="T15" fmla="*/ 24 h 60"/>
                <a:gd name="T16" fmla="*/ 37 w 112"/>
                <a:gd name="T17" fmla="*/ 23 h 60"/>
                <a:gd name="T18" fmla="*/ 47 w 112"/>
                <a:gd name="T19" fmla="*/ 23 h 60"/>
                <a:gd name="T20" fmla="*/ 57 w 112"/>
                <a:gd name="T21" fmla="*/ 24 h 60"/>
                <a:gd name="T22" fmla="*/ 67 w 112"/>
                <a:gd name="T23" fmla="*/ 27 h 60"/>
                <a:gd name="T24" fmla="*/ 76 w 112"/>
                <a:gd name="T25" fmla="*/ 33 h 60"/>
                <a:gd name="T26" fmla="*/ 85 w 112"/>
                <a:gd name="T27" fmla="*/ 39 h 60"/>
                <a:gd name="T28" fmla="*/ 93 w 112"/>
                <a:gd name="T29" fmla="*/ 47 h 60"/>
                <a:gd name="T30" fmla="*/ 101 w 112"/>
                <a:gd name="T31" fmla="*/ 54 h 60"/>
                <a:gd name="T32" fmla="*/ 107 w 112"/>
                <a:gd name="T33" fmla="*/ 60 h 60"/>
                <a:gd name="T34" fmla="*/ 108 w 112"/>
                <a:gd name="T35" fmla="*/ 60 h 60"/>
                <a:gd name="T36" fmla="*/ 111 w 112"/>
                <a:gd name="T37" fmla="*/ 59 h 60"/>
                <a:gd name="T38" fmla="*/ 112 w 112"/>
                <a:gd name="T39" fmla="*/ 58 h 60"/>
                <a:gd name="T40" fmla="*/ 112 w 112"/>
                <a:gd name="T41" fmla="*/ 56 h 60"/>
                <a:gd name="T42" fmla="*/ 107 w 112"/>
                <a:gd name="T43" fmla="*/ 50 h 60"/>
                <a:gd name="T44" fmla="*/ 103 w 112"/>
                <a:gd name="T45" fmla="*/ 43 h 60"/>
                <a:gd name="T46" fmla="*/ 98 w 112"/>
                <a:gd name="T47" fmla="*/ 38 h 60"/>
                <a:gd name="T48" fmla="*/ 92 w 112"/>
                <a:gd name="T49" fmla="*/ 33 h 60"/>
                <a:gd name="T50" fmla="*/ 87 w 112"/>
                <a:gd name="T51" fmla="*/ 27 h 60"/>
                <a:gd name="T52" fmla="*/ 81 w 112"/>
                <a:gd name="T53" fmla="*/ 23 h 60"/>
                <a:gd name="T54" fmla="*/ 75 w 112"/>
                <a:gd name="T55" fmla="*/ 19 h 60"/>
                <a:gd name="T56" fmla="*/ 68 w 112"/>
                <a:gd name="T57" fmla="*/ 15 h 60"/>
                <a:gd name="T58" fmla="*/ 63 w 112"/>
                <a:gd name="T59" fmla="*/ 13 h 60"/>
                <a:gd name="T60" fmla="*/ 58 w 112"/>
                <a:gd name="T61" fmla="*/ 11 h 60"/>
                <a:gd name="T62" fmla="*/ 52 w 112"/>
                <a:gd name="T63" fmla="*/ 11 h 60"/>
                <a:gd name="T64" fmla="*/ 47 w 112"/>
                <a:gd name="T65" fmla="*/ 13 h 60"/>
                <a:gd name="T66" fmla="*/ 40 w 112"/>
                <a:gd name="T67" fmla="*/ 15 h 60"/>
                <a:gd name="T68" fmla="*/ 34 w 112"/>
                <a:gd name="T69" fmla="*/ 18 h 60"/>
                <a:gd name="T70" fmla="*/ 27 w 112"/>
                <a:gd name="T71" fmla="*/ 19 h 60"/>
                <a:gd name="T72" fmla="*/ 18 w 112"/>
                <a:gd name="T73" fmla="*/ 17 h 60"/>
                <a:gd name="T74" fmla="*/ 14 w 112"/>
                <a:gd name="T75" fmla="*/ 14 h 60"/>
                <a:gd name="T76" fmla="*/ 10 w 112"/>
                <a:gd name="T77" fmla="*/ 9 h 60"/>
                <a:gd name="T78" fmla="*/ 6 w 112"/>
                <a:gd name="T79" fmla="*/ 5 h 60"/>
                <a:gd name="T80" fmla="*/ 1 w 112"/>
                <a:gd name="T81" fmla="*/ 0 h 60"/>
                <a:gd name="T82" fmla="*/ 1 w 112"/>
                <a:gd name="T83" fmla="*/ 0 h 60"/>
                <a:gd name="T84" fmla="*/ 1 w 112"/>
                <a:gd name="T85" fmla="*/ 0 h 60"/>
                <a:gd name="T86" fmla="*/ 0 w 112"/>
                <a:gd name="T87" fmla="*/ 1 h 60"/>
                <a:gd name="T88" fmla="*/ 0 w 112"/>
                <a:gd name="T89" fmla="*/ 1 h 60"/>
                <a:gd name="T90" fmla="*/ 0 w 112"/>
                <a:gd name="T91" fmla="*/ 1 h 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2" h="60">
                  <a:moveTo>
                    <a:pt x="0" y="1"/>
                  </a:moveTo>
                  <a:lnTo>
                    <a:pt x="4" y="7"/>
                  </a:lnTo>
                  <a:lnTo>
                    <a:pt x="8" y="11"/>
                  </a:lnTo>
                  <a:lnTo>
                    <a:pt x="11" y="16"/>
                  </a:lnTo>
                  <a:lnTo>
                    <a:pt x="16" y="19"/>
                  </a:lnTo>
                  <a:lnTo>
                    <a:pt x="19" y="22"/>
                  </a:lnTo>
                  <a:lnTo>
                    <a:pt x="25" y="24"/>
                  </a:lnTo>
                  <a:lnTo>
                    <a:pt x="31" y="24"/>
                  </a:lnTo>
                  <a:lnTo>
                    <a:pt x="37" y="23"/>
                  </a:lnTo>
                  <a:lnTo>
                    <a:pt x="47" y="23"/>
                  </a:lnTo>
                  <a:lnTo>
                    <a:pt x="57" y="24"/>
                  </a:lnTo>
                  <a:lnTo>
                    <a:pt x="67" y="27"/>
                  </a:lnTo>
                  <a:lnTo>
                    <a:pt x="76" y="33"/>
                  </a:lnTo>
                  <a:lnTo>
                    <a:pt x="85" y="39"/>
                  </a:lnTo>
                  <a:lnTo>
                    <a:pt x="93" y="47"/>
                  </a:lnTo>
                  <a:lnTo>
                    <a:pt x="101" y="54"/>
                  </a:lnTo>
                  <a:lnTo>
                    <a:pt x="107" y="60"/>
                  </a:lnTo>
                  <a:lnTo>
                    <a:pt x="108" y="60"/>
                  </a:lnTo>
                  <a:lnTo>
                    <a:pt x="111" y="59"/>
                  </a:lnTo>
                  <a:lnTo>
                    <a:pt x="112" y="58"/>
                  </a:lnTo>
                  <a:lnTo>
                    <a:pt x="112" y="56"/>
                  </a:lnTo>
                  <a:lnTo>
                    <a:pt x="107" y="50"/>
                  </a:lnTo>
                  <a:lnTo>
                    <a:pt x="103" y="43"/>
                  </a:lnTo>
                  <a:lnTo>
                    <a:pt x="98" y="38"/>
                  </a:lnTo>
                  <a:lnTo>
                    <a:pt x="92" y="33"/>
                  </a:lnTo>
                  <a:lnTo>
                    <a:pt x="87" y="27"/>
                  </a:lnTo>
                  <a:lnTo>
                    <a:pt x="81" y="23"/>
                  </a:lnTo>
                  <a:lnTo>
                    <a:pt x="75" y="19"/>
                  </a:lnTo>
                  <a:lnTo>
                    <a:pt x="68" y="15"/>
                  </a:lnTo>
                  <a:lnTo>
                    <a:pt x="63" y="13"/>
                  </a:lnTo>
                  <a:lnTo>
                    <a:pt x="58" y="11"/>
                  </a:lnTo>
                  <a:lnTo>
                    <a:pt x="52" y="11"/>
                  </a:lnTo>
                  <a:lnTo>
                    <a:pt x="47" y="13"/>
                  </a:lnTo>
                  <a:lnTo>
                    <a:pt x="40" y="15"/>
                  </a:lnTo>
                  <a:lnTo>
                    <a:pt x="34" y="18"/>
                  </a:lnTo>
                  <a:lnTo>
                    <a:pt x="27" y="19"/>
                  </a:lnTo>
                  <a:lnTo>
                    <a:pt x="18" y="17"/>
                  </a:lnTo>
                  <a:lnTo>
                    <a:pt x="14" y="14"/>
                  </a:lnTo>
                  <a:lnTo>
                    <a:pt x="10" y="9"/>
                  </a:lnTo>
                  <a:lnTo>
                    <a:pt x="6" y="5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186"/>
            <p:cNvSpPr>
              <a:spLocks/>
            </p:cNvSpPr>
            <p:nvPr/>
          </p:nvSpPr>
          <p:spPr bwMode="auto">
            <a:xfrm>
              <a:off x="4363" y="2081"/>
              <a:ext cx="38" cy="16"/>
            </a:xfrm>
            <a:custGeom>
              <a:avLst/>
              <a:gdLst>
                <a:gd name="T0" fmla="*/ 0 w 38"/>
                <a:gd name="T1" fmla="*/ 2 h 16"/>
                <a:gd name="T2" fmla="*/ 4 w 38"/>
                <a:gd name="T3" fmla="*/ 1 h 16"/>
                <a:gd name="T4" fmla="*/ 10 w 38"/>
                <a:gd name="T5" fmla="*/ 2 h 16"/>
                <a:gd name="T6" fmla="*/ 13 w 38"/>
                <a:gd name="T7" fmla="*/ 3 h 16"/>
                <a:gd name="T8" fmla="*/ 18 w 38"/>
                <a:gd name="T9" fmla="*/ 5 h 16"/>
                <a:gd name="T10" fmla="*/ 22 w 38"/>
                <a:gd name="T11" fmla="*/ 8 h 16"/>
                <a:gd name="T12" fmla="*/ 27 w 38"/>
                <a:gd name="T13" fmla="*/ 11 h 16"/>
                <a:gd name="T14" fmla="*/ 30 w 38"/>
                <a:gd name="T15" fmla="*/ 13 h 16"/>
                <a:gd name="T16" fmla="*/ 35 w 38"/>
                <a:gd name="T17" fmla="*/ 16 h 16"/>
                <a:gd name="T18" fmla="*/ 36 w 38"/>
                <a:gd name="T19" fmla="*/ 16 h 16"/>
                <a:gd name="T20" fmla="*/ 38 w 38"/>
                <a:gd name="T21" fmla="*/ 13 h 16"/>
                <a:gd name="T22" fmla="*/ 38 w 38"/>
                <a:gd name="T23" fmla="*/ 11 h 16"/>
                <a:gd name="T24" fmla="*/ 38 w 38"/>
                <a:gd name="T25" fmla="*/ 10 h 16"/>
                <a:gd name="T26" fmla="*/ 34 w 38"/>
                <a:gd name="T27" fmla="*/ 8 h 16"/>
                <a:gd name="T28" fmla="*/ 29 w 38"/>
                <a:gd name="T29" fmla="*/ 5 h 16"/>
                <a:gd name="T30" fmla="*/ 25 w 38"/>
                <a:gd name="T31" fmla="*/ 3 h 16"/>
                <a:gd name="T32" fmla="*/ 19 w 38"/>
                <a:gd name="T33" fmla="*/ 1 h 16"/>
                <a:gd name="T34" fmla="*/ 14 w 38"/>
                <a:gd name="T35" fmla="*/ 0 h 16"/>
                <a:gd name="T36" fmla="*/ 9 w 38"/>
                <a:gd name="T37" fmla="*/ 0 h 16"/>
                <a:gd name="T38" fmla="*/ 4 w 38"/>
                <a:gd name="T39" fmla="*/ 0 h 16"/>
                <a:gd name="T40" fmla="*/ 0 w 38"/>
                <a:gd name="T41" fmla="*/ 2 h 16"/>
                <a:gd name="T42" fmla="*/ 0 w 38"/>
                <a:gd name="T43" fmla="*/ 2 h 16"/>
                <a:gd name="T44" fmla="*/ 0 w 38"/>
                <a:gd name="T45" fmla="*/ 2 h 16"/>
                <a:gd name="T46" fmla="*/ 0 w 38"/>
                <a:gd name="T47" fmla="*/ 2 h 16"/>
                <a:gd name="T48" fmla="*/ 0 w 38"/>
                <a:gd name="T49" fmla="*/ 2 h 16"/>
                <a:gd name="T50" fmla="*/ 0 w 38"/>
                <a:gd name="T51" fmla="*/ 2 h 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8" h="16">
                  <a:moveTo>
                    <a:pt x="0" y="2"/>
                  </a:moveTo>
                  <a:lnTo>
                    <a:pt x="4" y="1"/>
                  </a:lnTo>
                  <a:lnTo>
                    <a:pt x="10" y="2"/>
                  </a:lnTo>
                  <a:lnTo>
                    <a:pt x="13" y="3"/>
                  </a:lnTo>
                  <a:lnTo>
                    <a:pt x="18" y="5"/>
                  </a:lnTo>
                  <a:lnTo>
                    <a:pt x="22" y="8"/>
                  </a:lnTo>
                  <a:lnTo>
                    <a:pt x="27" y="11"/>
                  </a:lnTo>
                  <a:lnTo>
                    <a:pt x="30" y="13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4" y="8"/>
                  </a:lnTo>
                  <a:lnTo>
                    <a:pt x="29" y="5"/>
                  </a:lnTo>
                  <a:lnTo>
                    <a:pt x="25" y="3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187"/>
            <p:cNvSpPr>
              <a:spLocks/>
            </p:cNvSpPr>
            <p:nvPr/>
          </p:nvSpPr>
          <p:spPr bwMode="auto">
            <a:xfrm>
              <a:off x="4237" y="1737"/>
              <a:ext cx="101" cy="30"/>
            </a:xfrm>
            <a:custGeom>
              <a:avLst/>
              <a:gdLst>
                <a:gd name="T0" fmla="*/ 0 w 101"/>
                <a:gd name="T1" fmla="*/ 1 h 30"/>
                <a:gd name="T2" fmla="*/ 4 w 101"/>
                <a:gd name="T3" fmla="*/ 7 h 30"/>
                <a:gd name="T4" fmla="*/ 7 w 101"/>
                <a:gd name="T5" fmla="*/ 11 h 30"/>
                <a:gd name="T6" fmla="*/ 12 w 101"/>
                <a:gd name="T7" fmla="*/ 15 h 30"/>
                <a:gd name="T8" fmla="*/ 16 w 101"/>
                <a:gd name="T9" fmla="*/ 18 h 30"/>
                <a:gd name="T10" fmla="*/ 21 w 101"/>
                <a:gd name="T11" fmla="*/ 22 h 30"/>
                <a:gd name="T12" fmla="*/ 26 w 101"/>
                <a:gd name="T13" fmla="*/ 24 h 30"/>
                <a:gd name="T14" fmla="*/ 32 w 101"/>
                <a:gd name="T15" fmla="*/ 26 h 30"/>
                <a:gd name="T16" fmla="*/ 38 w 101"/>
                <a:gd name="T17" fmla="*/ 29 h 30"/>
                <a:gd name="T18" fmla="*/ 43 w 101"/>
                <a:gd name="T19" fmla="*/ 30 h 30"/>
                <a:gd name="T20" fmla="*/ 48 w 101"/>
                <a:gd name="T21" fmla="*/ 30 h 30"/>
                <a:gd name="T22" fmla="*/ 54 w 101"/>
                <a:gd name="T23" fmla="*/ 30 h 30"/>
                <a:gd name="T24" fmla="*/ 58 w 101"/>
                <a:gd name="T25" fmla="*/ 30 h 30"/>
                <a:gd name="T26" fmla="*/ 65 w 101"/>
                <a:gd name="T27" fmla="*/ 29 h 30"/>
                <a:gd name="T28" fmla="*/ 72 w 101"/>
                <a:gd name="T29" fmla="*/ 27 h 30"/>
                <a:gd name="T30" fmla="*/ 79 w 101"/>
                <a:gd name="T31" fmla="*/ 26 h 30"/>
                <a:gd name="T32" fmla="*/ 86 w 101"/>
                <a:gd name="T33" fmla="*/ 26 h 30"/>
                <a:gd name="T34" fmla="*/ 91 w 101"/>
                <a:gd name="T35" fmla="*/ 25 h 30"/>
                <a:gd name="T36" fmla="*/ 97 w 101"/>
                <a:gd name="T37" fmla="*/ 22 h 30"/>
                <a:gd name="T38" fmla="*/ 99 w 101"/>
                <a:gd name="T39" fmla="*/ 17 h 30"/>
                <a:gd name="T40" fmla="*/ 101 w 101"/>
                <a:gd name="T41" fmla="*/ 11 h 30"/>
                <a:gd name="T42" fmla="*/ 97 w 101"/>
                <a:gd name="T43" fmla="*/ 2 h 30"/>
                <a:gd name="T44" fmla="*/ 89 w 101"/>
                <a:gd name="T45" fmla="*/ 0 h 30"/>
                <a:gd name="T46" fmla="*/ 79 w 101"/>
                <a:gd name="T47" fmla="*/ 2 h 30"/>
                <a:gd name="T48" fmla="*/ 70 w 101"/>
                <a:gd name="T49" fmla="*/ 6 h 30"/>
                <a:gd name="T50" fmla="*/ 63 w 101"/>
                <a:gd name="T51" fmla="*/ 9 h 30"/>
                <a:gd name="T52" fmla="*/ 56 w 101"/>
                <a:gd name="T53" fmla="*/ 11 h 30"/>
                <a:gd name="T54" fmla="*/ 48 w 101"/>
                <a:gd name="T55" fmla="*/ 14 h 30"/>
                <a:gd name="T56" fmla="*/ 40 w 101"/>
                <a:gd name="T57" fmla="*/ 15 h 30"/>
                <a:gd name="T58" fmla="*/ 34 w 101"/>
                <a:gd name="T59" fmla="*/ 15 h 30"/>
                <a:gd name="T60" fmla="*/ 30 w 101"/>
                <a:gd name="T61" fmla="*/ 14 h 30"/>
                <a:gd name="T62" fmla="*/ 24 w 101"/>
                <a:gd name="T63" fmla="*/ 13 h 30"/>
                <a:gd name="T64" fmla="*/ 20 w 101"/>
                <a:gd name="T65" fmla="*/ 11 h 30"/>
                <a:gd name="T66" fmla="*/ 15 w 101"/>
                <a:gd name="T67" fmla="*/ 9 h 30"/>
                <a:gd name="T68" fmla="*/ 9 w 101"/>
                <a:gd name="T69" fmla="*/ 7 h 30"/>
                <a:gd name="T70" fmla="*/ 6 w 101"/>
                <a:gd name="T71" fmla="*/ 4 h 30"/>
                <a:gd name="T72" fmla="*/ 1 w 101"/>
                <a:gd name="T73" fmla="*/ 0 h 30"/>
                <a:gd name="T74" fmla="*/ 1 w 101"/>
                <a:gd name="T75" fmla="*/ 0 h 30"/>
                <a:gd name="T76" fmla="*/ 1 w 101"/>
                <a:gd name="T77" fmla="*/ 0 h 30"/>
                <a:gd name="T78" fmla="*/ 0 w 101"/>
                <a:gd name="T79" fmla="*/ 1 h 30"/>
                <a:gd name="T80" fmla="*/ 0 w 101"/>
                <a:gd name="T81" fmla="*/ 1 h 30"/>
                <a:gd name="T82" fmla="*/ 0 w 101"/>
                <a:gd name="T83" fmla="*/ 1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1" h="30">
                  <a:moveTo>
                    <a:pt x="0" y="1"/>
                  </a:moveTo>
                  <a:lnTo>
                    <a:pt x="4" y="7"/>
                  </a:lnTo>
                  <a:lnTo>
                    <a:pt x="7" y="11"/>
                  </a:lnTo>
                  <a:lnTo>
                    <a:pt x="12" y="15"/>
                  </a:lnTo>
                  <a:lnTo>
                    <a:pt x="16" y="18"/>
                  </a:lnTo>
                  <a:lnTo>
                    <a:pt x="21" y="22"/>
                  </a:lnTo>
                  <a:lnTo>
                    <a:pt x="26" y="24"/>
                  </a:lnTo>
                  <a:lnTo>
                    <a:pt x="32" y="26"/>
                  </a:lnTo>
                  <a:lnTo>
                    <a:pt x="38" y="29"/>
                  </a:lnTo>
                  <a:lnTo>
                    <a:pt x="43" y="30"/>
                  </a:lnTo>
                  <a:lnTo>
                    <a:pt x="48" y="30"/>
                  </a:lnTo>
                  <a:lnTo>
                    <a:pt x="54" y="30"/>
                  </a:lnTo>
                  <a:lnTo>
                    <a:pt x="58" y="30"/>
                  </a:lnTo>
                  <a:lnTo>
                    <a:pt x="65" y="29"/>
                  </a:lnTo>
                  <a:lnTo>
                    <a:pt x="72" y="27"/>
                  </a:lnTo>
                  <a:lnTo>
                    <a:pt x="79" y="26"/>
                  </a:lnTo>
                  <a:lnTo>
                    <a:pt x="86" y="26"/>
                  </a:lnTo>
                  <a:lnTo>
                    <a:pt x="91" y="25"/>
                  </a:lnTo>
                  <a:lnTo>
                    <a:pt x="97" y="22"/>
                  </a:lnTo>
                  <a:lnTo>
                    <a:pt x="99" y="17"/>
                  </a:lnTo>
                  <a:lnTo>
                    <a:pt x="101" y="11"/>
                  </a:lnTo>
                  <a:lnTo>
                    <a:pt x="97" y="2"/>
                  </a:lnTo>
                  <a:lnTo>
                    <a:pt x="89" y="0"/>
                  </a:lnTo>
                  <a:lnTo>
                    <a:pt x="79" y="2"/>
                  </a:lnTo>
                  <a:lnTo>
                    <a:pt x="70" y="6"/>
                  </a:lnTo>
                  <a:lnTo>
                    <a:pt x="63" y="9"/>
                  </a:lnTo>
                  <a:lnTo>
                    <a:pt x="56" y="11"/>
                  </a:lnTo>
                  <a:lnTo>
                    <a:pt x="48" y="14"/>
                  </a:lnTo>
                  <a:lnTo>
                    <a:pt x="40" y="15"/>
                  </a:lnTo>
                  <a:lnTo>
                    <a:pt x="34" y="15"/>
                  </a:lnTo>
                  <a:lnTo>
                    <a:pt x="30" y="14"/>
                  </a:lnTo>
                  <a:lnTo>
                    <a:pt x="24" y="13"/>
                  </a:lnTo>
                  <a:lnTo>
                    <a:pt x="20" y="11"/>
                  </a:lnTo>
                  <a:lnTo>
                    <a:pt x="15" y="9"/>
                  </a:lnTo>
                  <a:lnTo>
                    <a:pt x="9" y="7"/>
                  </a:lnTo>
                  <a:lnTo>
                    <a:pt x="6" y="4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188"/>
            <p:cNvSpPr>
              <a:spLocks/>
            </p:cNvSpPr>
            <p:nvPr/>
          </p:nvSpPr>
          <p:spPr bwMode="auto">
            <a:xfrm>
              <a:off x="4436" y="1752"/>
              <a:ext cx="194" cy="43"/>
            </a:xfrm>
            <a:custGeom>
              <a:avLst/>
              <a:gdLst>
                <a:gd name="T0" fmla="*/ 0 w 194"/>
                <a:gd name="T1" fmla="*/ 2 h 43"/>
                <a:gd name="T2" fmla="*/ 15 w 194"/>
                <a:gd name="T3" fmla="*/ 6 h 43"/>
                <a:gd name="T4" fmla="*/ 29 w 194"/>
                <a:gd name="T5" fmla="*/ 10 h 43"/>
                <a:gd name="T6" fmla="*/ 43 w 194"/>
                <a:gd name="T7" fmla="*/ 16 h 43"/>
                <a:gd name="T8" fmla="*/ 57 w 194"/>
                <a:gd name="T9" fmla="*/ 23 h 43"/>
                <a:gd name="T10" fmla="*/ 69 w 194"/>
                <a:gd name="T11" fmla="*/ 30 h 43"/>
                <a:gd name="T12" fmla="*/ 84 w 194"/>
                <a:gd name="T13" fmla="*/ 35 h 43"/>
                <a:gd name="T14" fmla="*/ 98 w 194"/>
                <a:gd name="T15" fmla="*/ 40 h 43"/>
                <a:gd name="T16" fmla="*/ 114 w 194"/>
                <a:gd name="T17" fmla="*/ 43 h 43"/>
                <a:gd name="T18" fmla="*/ 124 w 194"/>
                <a:gd name="T19" fmla="*/ 43 h 43"/>
                <a:gd name="T20" fmla="*/ 134 w 194"/>
                <a:gd name="T21" fmla="*/ 42 h 43"/>
                <a:gd name="T22" fmla="*/ 145 w 194"/>
                <a:gd name="T23" fmla="*/ 41 h 43"/>
                <a:gd name="T24" fmla="*/ 155 w 194"/>
                <a:gd name="T25" fmla="*/ 38 h 43"/>
                <a:gd name="T26" fmla="*/ 164 w 194"/>
                <a:gd name="T27" fmla="*/ 34 h 43"/>
                <a:gd name="T28" fmla="*/ 173 w 194"/>
                <a:gd name="T29" fmla="*/ 30 h 43"/>
                <a:gd name="T30" fmla="*/ 182 w 194"/>
                <a:gd name="T31" fmla="*/ 24 h 43"/>
                <a:gd name="T32" fmla="*/ 189 w 194"/>
                <a:gd name="T33" fmla="*/ 17 h 43"/>
                <a:gd name="T34" fmla="*/ 191 w 194"/>
                <a:gd name="T35" fmla="*/ 14 h 43"/>
                <a:gd name="T36" fmla="*/ 194 w 194"/>
                <a:gd name="T37" fmla="*/ 9 h 43"/>
                <a:gd name="T38" fmla="*/ 194 w 194"/>
                <a:gd name="T39" fmla="*/ 4 h 43"/>
                <a:gd name="T40" fmla="*/ 190 w 194"/>
                <a:gd name="T41" fmla="*/ 2 h 43"/>
                <a:gd name="T42" fmla="*/ 182 w 194"/>
                <a:gd name="T43" fmla="*/ 1 h 43"/>
                <a:gd name="T44" fmla="*/ 174 w 194"/>
                <a:gd name="T45" fmla="*/ 2 h 43"/>
                <a:gd name="T46" fmla="*/ 165 w 194"/>
                <a:gd name="T47" fmla="*/ 4 h 43"/>
                <a:gd name="T48" fmla="*/ 156 w 194"/>
                <a:gd name="T49" fmla="*/ 8 h 43"/>
                <a:gd name="T50" fmla="*/ 148 w 194"/>
                <a:gd name="T51" fmla="*/ 12 h 43"/>
                <a:gd name="T52" fmla="*/ 139 w 194"/>
                <a:gd name="T53" fmla="*/ 16 h 43"/>
                <a:gd name="T54" fmla="*/ 130 w 194"/>
                <a:gd name="T55" fmla="*/ 19 h 43"/>
                <a:gd name="T56" fmla="*/ 122 w 194"/>
                <a:gd name="T57" fmla="*/ 20 h 43"/>
                <a:gd name="T58" fmla="*/ 112 w 194"/>
                <a:gd name="T59" fmla="*/ 22 h 43"/>
                <a:gd name="T60" fmla="*/ 102 w 194"/>
                <a:gd name="T61" fmla="*/ 22 h 43"/>
                <a:gd name="T62" fmla="*/ 93 w 194"/>
                <a:gd name="T63" fmla="*/ 19 h 43"/>
                <a:gd name="T64" fmla="*/ 84 w 194"/>
                <a:gd name="T65" fmla="*/ 17 h 43"/>
                <a:gd name="T66" fmla="*/ 75 w 194"/>
                <a:gd name="T67" fmla="*/ 15 h 43"/>
                <a:gd name="T68" fmla="*/ 66 w 194"/>
                <a:gd name="T69" fmla="*/ 11 h 43"/>
                <a:gd name="T70" fmla="*/ 57 w 194"/>
                <a:gd name="T71" fmla="*/ 7 h 43"/>
                <a:gd name="T72" fmla="*/ 48 w 194"/>
                <a:gd name="T73" fmla="*/ 3 h 43"/>
                <a:gd name="T74" fmla="*/ 42 w 194"/>
                <a:gd name="T75" fmla="*/ 1 h 43"/>
                <a:gd name="T76" fmla="*/ 36 w 194"/>
                <a:gd name="T77" fmla="*/ 0 h 43"/>
                <a:gd name="T78" fmla="*/ 30 w 194"/>
                <a:gd name="T79" fmla="*/ 0 h 43"/>
                <a:gd name="T80" fmla="*/ 25 w 194"/>
                <a:gd name="T81" fmla="*/ 0 h 43"/>
                <a:gd name="T82" fmla="*/ 18 w 194"/>
                <a:gd name="T83" fmla="*/ 0 h 43"/>
                <a:gd name="T84" fmla="*/ 12 w 194"/>
                <a:gd name="T85" fmla="*/ 0 h 43"/>
                <a:gd name="T86" fmla="*/ 7 w 194"/>
                <a:gd name="T87" fmla="*/ 1 h 43"/>
                <a:gd name="T88" fmla="*/ 1 w 194"/>
                <a:gd name="T89" fmla="*/ 1 h 43"/>
                <a:gd name="T90" fmla="*/ 0 w 194"/>
                <a:gd name="T91" fmla="*/ 1 h 43"/>
                <a:gd name="T92" fmla="*/ 0 w 194"/>
                <a:gd name="T93" fmla="*/ 1 h 43"/>
                <a:gd name="T94" fmla="*/ 0 w 194"/>
                <a:gd name="T95" fmla="*/ 2 h 43"/>
                <a:gd name="T96" fmla="*/ 0 w 194"/>
                <a:gd name="T97" fmla="*/ 2 h 43"/>
                <a:gd name="T98" fmla="*/ 0 w 194"/>
                <a:gd name="T99" fmla="*/ 2 h 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4" h="43">
                  <a:moveTo>
                    <a:pt x="0" y="2"/>
                  </a:moveTo>
                  <a:lnTo>
                    <a:pt x="15" y="6"/>
                  </a:lnTo>
                  <a:lnTo>
                    <a:pt x="29" y="10"/>
                  </a:lnTo>
                  <a:lnTo>
                    <a:pt x="43" y="16"/>
                  </a:lnTo>
                  <a:lnTo>
                    <a:pt x="57" y="23"/>
                  </a:lnTo>
                  <a:lnTo>
                    <a:pt x="69" y="30"/>
                  </a:lnTo>
                  <a:lnTo>
                    <a:pt x="84" y="35"/>
                  </a:lnTo>
                  <a:lnTo>
                    <a:pt x="98" y="40"/>
                  </a:lnTo>
                  <a:lnTo>
                    <a:pt x="114" y="43"/>
                  </a:lnTo>
                  <a:lnTo>
                    <a:pt x="124" y="43"/>
                  </a:lnTo>
                  <a:lnTo>
                    <a:pt x="134" y="42"/>
                  </a:lnTo>
                  <a:lnTo>
                    <a:pt x="145" y="41"/>
                  </a:lnTo>
                  <a:lnTo>
                    <a:pt x="155" y="38"/>
                  </a:lnTo>
                  <a:lnTo>
                    <a:pt x="164" y="34"/>
                  </a:lnTo>
                  <a:lnTo>
                    <a:pt x="173" y="30"/>
                  </a:lnTo>
                  <a:lnTo>
                    <a:pt x="182" y="24"/>
                  </a:lnTo>
                  <a:lnTo>
                    <a:pt x="189" y="17"/>
                  </a:lnTo>
                  <a:lnTo>
                    <a:pt x="191" y="14"/>
                  </a:lnTo>
                  <a:lnTo>
                    <a:pt x="194" y="9"/>
                  </a:lnTo>
                  <a:lnTo>
                    <a:pt x="194" y="4"/>
                  </a:lnTo>
                  <a:lnTo>
                    <a:pt x="190" y="2"/>
                  </a:lnTo>
                  <a:lnTo>
                    <a:pt x="182" y="1"/>
                  </a:lnTo>
                  <a:lnTo>
                    <a:pt x="174" y="2"/>
                  </a:lnTo>
                  <a:lnTo>
                    <a:pt x="165" y="4"/>
                  </a:lnTo>
                  <a:lnTo>
                    <a:pt x="156" y="8"/>
                  </a:lnTo>
                  <a:lnTo>
                    <a:pt x="148" y="12"/>
                  </a:lnTo>
                  <a:lnTo>
                    <a:pt x="139" y="16"/>
                  </a:lnTo>
                  <a:lnTo>
                    <a:pt x="130" y="19"/>
                  </a:lnTo>
                  <a:lnTo>
                    <a:pt x="122" y="20"/>
                  </a:lnTo>
                  <a:lnTo>
                    <a:pt x="112" y="22"/>
                  </a:lnTo>
                  <a:lnTo>
                    <a:pt x="102" y="22"/>
                  </a:lnTo>
                  <a:lnTo>
                    <a:pt x="93" y="19"/>
                  </a:lnTo>
                  <a:lnTo>
                    <a:pt x="84" y="17"/>
                  </a:lnTo>
                  <a:lnTo>
                    <a:pt x="75" y="15"/>
                  </a:lnTo>
                  <a:lnTo>
                    <a:pt x="66" y="11"/>
                  </a:lnTo>
                  <a:lnTo>
                    <a:pt x="57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189"/>
            <p:cNvSpPr>
              <a:spLocks/>
            </p:cNvSpPr>
            <p:nvPr/>
          </p:nvSpPr>
          <p:spPr bwMode="auto">
            <a:xfrm>
              <a:off x="4354" y="1962"/>
              <a:ext cx="352" cy="236"/>
            </a:xfrm>
            <a:custGeom>
              <a:avLst/>
              <a:gdLst>
                <a:gd name="T0" fmla="*/ 351 w 352"/>
                <a:gd name="T1" fmla="*/ 0 h 236"/>
                <a:gd name="T2" fmla="*/ 342 w 352"/>
                <a:gd name="T3" fmla="*/ 30 h 236"/>
                <a:gd name="T4" fmla="*/ 329 w 352"/>
                <a:gd name="T5" fmla="*/ 56 h 236"/>
                <a:gd name="T6" fmla="*/ 314 w 352"/>
                <a:gd name="T7" fmla="*/ 80 h 236"/>
                <a:gd name="T8" fmla="*/ 297 w 352"/>
                <a:gd name="T9" fmla="*/ 100 h 236"/>
                <a:gd name="T10" fmla="*/ 279 w 352"/>
                <a:gd name="T11" fmla="*/ 119 h 236"/>
                <a:gd name="T12" fmla="*/ 259 w 352"/>
                <a:gd name="T13" fmla="*/ 135 h 236"/>
                <a:gd name="T14" fmla="*/ 236 w 352"/>
                <a:gd name="T15" fmla="*/ 149 h 236"/>
                <a:gd name="T16" fmla="*/ 213 w 352"/>
                <a:gd name="T17" fmla="*/ 161 h 236"/>
                <a:gd name="T18" fmla="*/ 189 w 352"/>
                <a:gd name="T19" fmla="*/ 172 h 236"/>
                <a:gd name="T20" fmla="*/ 163 w 352"/>
                <a:gd name="T21" fmla="*/ 181 h 236"/>
                <a:gd name="T22" fmla="*/ 138 w 352"/>
                <a:gd name="T23" fmla="*/ 189 h 236"/>
                <a:gd name="T24" fmla="*/ 111 w 352"/>
                <a:gd name="T25" fmla="*/ 196 h 236"/>
                <a:gd name="T26" fmla="*/ 84 w 352"/>
                <a:gd name="T27" fmla="*/ 203 h 236"/>
                <a:gd name="T28" fmla="*/ 58 w 352"/>
                <a:gd name="T29" fmla="*/ 209 h 236"/>
                <a:gd name="T30" fmla="*/ 31 w 352"/>
                <a:gd name="T31" fmla="*/ 213 h 236"/>
                <a:gd name="T32" fmla="*/ 6 w 352"/>
                <a:gd name="T33" fmla="*/ 219 h 236"/>
                <a:gd name="T34" fmla="*/ 3 w 352"/>
                <a:gd name="T35" fmla="*/ 221 h 236"/>
                <a:gd name="T36" fmla="*/ 0 w 352"/>
                <a:gd name="T37" fmla="*/ 226 h 236"/>
                <a:gd name="T38" fmla="*/ 0 w 352"/>
                <a:gd name="T39" fmla="*/ 232 h 236"/>
                <a:gd name="T40" fmla="*/ 3 w 352"/>
                <a:gd name="T41" fmla="*/ 234 h 236"/>
                <a:gd name="T42" fmla="*/ 29 w 352"/>
                <a:gd name="T43" fmla="*/ 236 h 236"/>
                <a:gd name="T44" fmla="*/ 57 w 352"/>
                <a:gd name="T45" fmla="*/ 235 h 236"/>
                <a:gd name="T46" fmla="*/ 84 w 352"/>
                <a:gd name="T47" fmla="*/ 232 h 236"/>
                <a:gd name="T48" fmla="*/ 112 w 352"/>
                <a:gd name="T49" fmla="*/ 225 h 236"/>
                <a:gd name="T50" fmla="*/ 140 w 352"/>
                <a:gd name="T51" fmla="*/ 217 h 236"/>
                <a:gd name="T52" fmla="*/ 168 w 352"/>
                <a:gd name="T53" fmla="*/ 205 h 236"/>
                <a:gd name="T54" fmla="*/ 195 w 352"/>
                <a:gd name="T55" fmla="*/ 193 h 236"/>
                <a:gd name="T56" fmla="*/ 221 w 352"/>
                <a:gd name="T57" fmla="*/ 178 h 236"/>
                <a:gd name="T58" fmla="*/ 246 w 352"/>
                <a:gd name="T59" fmla="*/ 161 h 236"/>
                <a:gd name="T60" fmla="*/ 269 w 352"/>
                <a:gd name="T61" fmla="*/ 143 h 236"/>
                <a:gd name="T62" fmla="*/ 289 w 352"/>
                <a:gd name="T63" fmla="*/ 122 h 236"/>
                <a:gd name="T64" fmla="*/ 309 w 352"/>
                <a:gd name="T65" fmla="*/ 100 h 236"/>
                <a:gd name="T66" fmla="*/ 325 w 352"/>
                <a:gd name="T67" fmla="*/ 78 h 236"/>
                <a:gd name="T68" fmla="*/ 337 w 352"/>
                <a:gd name="T69" fmla="*/ 52 h 236"/>
                <a:gd name="T70" fmla="*/ 346 w 352"/>
                <a:gd name="T71" fmla="*/ 27 h 236"/>
                <a:gd name="T72" fmla="*/ 352 w 352"/>
                <a:gd name="T73" fmla="*/ 0 h 236"/>
                <a:gd name="T74" fmla="*/ 352 w 352"/>
                <a:gd name="T75" fmla="*/ 0 h 236"/>
                <a:gd name="T76" fmla="*/ 352 w 352"/>
                <a:gd name="T77" fmla="*/ 0 h 236"/>
                <a:gd name="T78" fmla="*/ 351 w 352"/>
                <a:gd name="T79" fmla="*/ 0 h 236"/>
                <a:gd name="T80" fmla="*/ 351 w 352"/>
                <a:gd name="T81" fmla="*/ 0 h 236"/>
                <a:gd name="T82" fmla="*/ 351 w 352"/>
                <a:gd name="T83" fmla="*/ 0 h 2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52" h="236">
                  <a:moveTo>
                    <a:pt x="351" y="0"/>
                  </a:moveTo>
                  <a:lnTo>
                    <a:pt x="342" y="30"/>
                  </a:lnTo>
                  <a:lnTo>
                    <a:pt x="329" y="56"/>
                  </a:lnTo>
                  <a:lnTo>
                    <a:pt x="314" y="80"/>
                  </a:lnTo>
                  <a:lnTo>
                    <a:pt x="297" y="100"/>
                  </a:lnTo>
                  <a:lnTo>
                    <a:pt x="279" y="119"/>
                  </a:lnTo>
                  <a:lnTo>
                    <a:pt x="259" y="135"/>
                  </a:lnTo>
                  <a:lnTo>
                    <a:pt x="236" y="149"/>
                  </a:lnTo>
                  <a:lnTo>
                    <a:pt x="213" y="161"/>
                  </a:lnTo>
                  <a:lnTo>
                    <a:pt x="189" y="172"/>
                  </a:lnTo>
                  <a:lnTo>
                    <a:pt x="163" y="181"/>
                  </a:lnTo>
                  <a:lnTo>
                    <a:pt x="138" y="189"/>
                  </a:lnTo>
                  <a:lnTo>
                    <a:pt x="111" y="196"/>
                  </a:lnTo>
                  <a:lnTo>
                    <a:pt x="84" y="203"/>
                  </a:lnTo>
                  <a:lnTo>
                    <a:pt x="58" y="209"/>
                  </a:lnTo>
                  <a:lnTo>
                    <a:pt x="31" y="213"/>
                  </a:lnTo>
                  <a:lnTo>
                    <a:pt x="6" y="219"/>
                  </a:lnTo>
                  <a:lnTo>
                    <a:pt x="3" y="221"/>
                  </a:lnTo>
                  <a:lnTo>
                    <a:pt x="0" y="226"/>
                  </a:lnTo>
                  <a:lnTo>
                    <a:pt x="0" y="232"/>
                  </a:lnTo>
                  <a:lnTo>
                    <a:pt x="3" y="234"/>
                  </a:lnTo>
                  <a:lnTo>
                    <a:pt x="29" y="236"/>
                  </a:lnTo>
                  <a:lnTo>
                    <a:pt x="57" y="235"/>
                  </a:lnTo>
                  <a:lnTo>
                    <a:pt x="84" y="232"/>
                  </a:lnTo>
                  <a:lnTo>
                    <a:pt x="112" y="225"/>
                  </a:lnTo>
                  <a:lnTo>
                    <a:pt x="140" y="217"/>
                  </a:lnTo>
                  <a:lnTo>
                    <a:pt x="168" y="205"/>
                  </a:lnTo>
                  <a:lnTo>
                    <a:pt x="195" y="193"/>
                  </a:lnTo>
                  <a:lnTo>
                    <a:pt x="221" y="178"/>
                  </a:lnTo>
                  <a:lnTo>
                    <a:pt x="246" y="161"/>
                  </a:lnTo>
                  <a:lnTo>
                    <a:pt x="269" y="143"/>
                  </a:lnTo>
                  <a:lnTo>
                    <a:pt x="289" y="122"/>
                  </a:lnTo>
                  <a:lnTo>
                    <a:pt x="309" y="100"/>
                  </a:lnTo>
                  <a:lnTo>
                    <a:pt x="325" y="78"/>
                  </a:lnTo>
                  <a:lnTo>
                    <a:pt x="337" y="52"/>
                  </a:lnTo>
                  <a:lnTo>
                    <a:pt x="346" y="27"/>
                  </a:lnTo>
                  <a:lnTo>
                    <a:pt x="352" y="0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190"/>
            <p:cNvSpPr>
              <a:spLocks/>
            </p:cNvSpPr>
            <p:nvPr/>
          </p:nvSpPr>
          <p:spPr bwMode="auto">
            <a:xfrm>
              <a:off x="4690" y="1780"/>
              <a:ext cx="106" cy="189"/>
            </a:xfrm>
            <a:custGeom>
              <a:avLst/>
              <a:gdLst>
                <a:gd name="T0" fmla="*/ 14 w 106"/>
                <a:gd name="T1" fmla="*/ 100 h 189"/>
                <a:gd name="T2" fmla="*/ 20 w 106"/>
                <a:gd name="T3" fmla="*/ 89 h 189"/>
                <a:gd name="T4" fmla="*/ 24 w 106"/>
                <a:gd name="T5" fmla="*/ 79 h 189"/>
                <a:gd name="T6" fmla="*/ 28 w 106"/>
                <a:gd name="T7" fmla="*/ 69 h 189"/>
                <a:gd name="T8" fmla="*/ 31 w 106"/>
                <a:gd name="T9" fmla="*/ 58 h 189"/>
                <a:gd name="T10" fmla="*/ 38 w 106"/>
                <a:gd name="T11" fmla="*/ 42 h 189"/>
                <a:gd name="T12" fmla="*/ 47 w 106"/>
                <a:gd name="T13" fmla="*/ 28 h 189"/>
                <a:gd name="T14" fmla="*/ 56 w 106"/>
                <a:gd name="T15" fmla="*/ 16 h 189"/>
                <a:gd name="T16" fmla="*/ 67 w 106"/>
                <a:gd name="T17" fmla="*/ 8 h 189"/>
                <a:gd name="T18" fmla="*/ 78 w 106"/>
                <a:gd name="T19" fmla="*/ 6 h 189"/>
                <a:gd name="T20" fmla="*/ 87 w 106"/>
                <a:gd name="T21" fmla="*/ 11 h 189"/>
                <a:gd name="T22" fmla="*/ 95 w 106"/>
                <a:gd name="T23" fmla="*/ 21 h 189"/>
                <a:gd name="T24" fmla="*/ 101 w 106"/>
                <a:gd name="T25" fmla="*/ 39 h 189"/>
                <a:gd name="T26" fmla="*/ 102 w 106"/>
                <a:gd name="T27" fmla="*/ 64 h 189"/>
                <a:gd name="T28" fmla="*/ 97 w 106"/>
                <a:gd name="T29" fmla="*/ 86 h 189"/>
                <a:gd name="T30" fmla="*/ 87 w 106"/>
                <a:gd name="T31" fmla="*/ 104 h 189"/>
                <a:gd name="T32" fmla="*/ 72 w 106"/>
                <a:gd name="T33" fmla="*/ 121 h 189"/>
                <a:gd name="T34" fmla="*/ 55 w 106"/>
                <a:gd name="T35" fmla="*/ 137 h 189"/>
                <a:gd name="T36" fmla="*/ 37 w 106"/>
                <a:gd name="T37" fmla="*/ 152 h 189"/>
                <a:gd name="T38" fmla="*/ 18 w 106"/>
                <a:gd name="T39" fmla="*/ 166 h 189"/>
                <a:gd name="T40" fmla="*/ 2 w 106"/>
                <a:gd name="T41" fmla="*/ 180 h 189"/>
                <a:gd name="T42" fmla="*/ 0 w 106"/>
                <a:gd name="T43" fmla="*/ 183 h 189"/>
                <a:gd name="T44" fmla="*/ 0 w 106"/>
                <a:gd name="T45" fmla="*/ 186 h 189"/>
                <a:gd name="T46" fmla="*/ 1 w 106"/>
                <a:gd name="T47" fmla="*/ 189 h 189"/>
                <a:gd name="T48" fmla="*/ 5 w 106"/>
                <a:gd name="T49" fmla="*/ 188 h 189"/>
                <a:gd name="T50" fmla="*/ 16 w 106"/>
                <a:gd name="T51" fmla="*/ 177 h 189"/>
                <a:gd name="T52" fmla="*/ 28 w 106"/>
                <a:gd name="T53" fmla="*/ 168 h 189"/>
                <a:gd name="T54" fmla="*/ 39 w 106"/>
                <a:gd name="T55" fmla="*/ 159 h 189"/>
                <a:gd name="T56" fmla="*/ 49 w 106"/>
                <a:gd name="T57" fmla="*/ 151 h 189"/>
                <a:gd name="T58" fmla="*/ 59 w 106"/>
                <a:gd name="T59" fmla="*/ 141 h 189"/>
                <a:gd name="T60" fmla="*/ 70 w 106"/>
                <a:gd name="T61" fmla="*/ 132 h 189"/>
                <a:gd name="T62" fmla="*/ 80 w 106"/>
                <a:gd name="T63" fmla="*/ 120 h 189"/>
                <a:gd name="T64" fmla="*/ 89 w 106"/>
                <a:gd name="T65" fmla="*/ 108 h 189"/>
                <a:gd name="T66" fmla="*/ 99 w 106"/>
                <a:gd name="T67" fmla="*/ 88 h 189"/>
                <a:gd name="T68" fmla="*/ 105 w 106"/>
                <a:gd name="T69" fmla="*/ 69 h 189"/>
                <a:gd name="T70" fmla="*/ 106 w 106"/>
                <a:gd name="T71" fmla="*/ 50 h 189"/>
                <a:gd name="T72" fmla="*/ 104 w 106"/>
                <a:gd name="T73" fmla="*/ 27 h 189"/>
                <a:gd name="T74" fmla="*/ 102 w 106"/>
                <a:gd name="T75" fmla="*/ 16 h 189"/>
                <a:gd name="T76" fmla="*/ 98 w 106"/>
                <a:gd name="T77" fmla="*/ 8 h 189"/>
                <a:gd name="T78" fmla="*/ 93 w 106"/>
                <a:gd name="T79" fmla="*/ 4 h 189"/>
                <a:gd name="T80" fmla="*/ 87 w 106"/>
                <a:gd name="T81" fmla="*/ 0 h 189"/>
                <a:gd name="T82" fmla="*/ 80 w 106"/>
                <a:gd name="T83" fmla="*/ 0 h 189"/>
                <a:gd name="T84" fmla="*/ 72 w 106"/>
                <a:gd name="T85" fmla="*/ 2 h 189"/>
                <a:gd name="T86" fmla="*/ 64 w 106"/>
                <a:gd name="T87" fmla="*/ 5 h 189"/>
                <a:gd name="T88" fmla="*/ 56 w 106"/>
                <a:gd name="T89" fmla="*/ 10 h 189"/>
                <a:gd name="T90" fmla="*/ 47 w 106"/>
                <a:gd name="T91" fmla="*/ 18 h 189"/>
                <a:gd name="T92" fmla="*/ 40 w 106"/>
                <a:gd name="T93" fmla="*/ 27 h 189"/>
                <a:gd name="T94" fmla="*/ 34 w 106"/>
                <a:gd name="T95" fmla="*/ 39 h 189"/>
                <a:gd name="T96" fmla="*/ 30 w 106"/>
                <a:gd name="T97" fmla="*/ 51 h 189"/>
                <a:gd name="T98" fmla="*/ 25 w 106"/>
                <a:gd name="T99" fmla="*/ 64 h 189"/>
                <a:gd name="T100" fmla="*/ 22 w 106"/>
                <a:gd name="T101" fmla="*/ 77 h 189"/>
                <a:gd name="T102" fmla="*/ 18 w 106"/>
                <a:gd name="T103" fmla="*/ 89 h 189"/>
                <a:gd name="T104" fmla="*/ 14 w 106"/>
                <a:gd name="T105" fmla="*/ 100 h 189"/>
                <a:gd name="T106" fmla="*/ 14 w 106"/>
                <a:gd name="T107" fmla="*/ 100 h 189"/>
                <a:gd name="T108" fmla="*/ 14 w 106"/>
                <a:gd name="T109" fmla="*/ 100 h 189"/>
                <a:gd name="T110" fmla="*/ 14 w 106"/>
                <a:gd name="T111" fmla="*/ 100 h 189"/>
                <a:gd name="T112" fmla="*/ 14 w 106"/>
                <a:gd name="T113" fmla="*/ 100 h 189"/>
                <a:gd name="T114" fmla="*/ 14 w 106"/>
                <a:gd name="T115" fmla="*/ 100 h 1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6" h="189">
                  <a:moveTo>
                    <a:pt x="14" y="100"/>
                  </a:moveTo>
                  <a:lnTo>
                    <a:pt x="20" y="89"/>
                  </a:lnTo>
                  <a:lnTo>
                    <a:pt x="24" y="79"/>
                  </a:lnTo>
                  <a:lnTo>
                    <a:pt x="28" y="69"/>
                  </a:lnTo>
                  <a:lnTo>
                    <a:pt x="31" y="58"/>
                  </a:lnTo>
                  <a:lnTo>
                    <a:pt x="38" y="42"/>
                  </a:lnTo>
                  <a:lnTo>
                    <a:pt x="47" y="28"/>
                  </a:lnTo>
                  <a:lnTo>
                    <a:pt x="56" y="16"/>
                  </a:lnTo>
                  <a:lnTo>
                    <a:pt x="67" y="8"/>
                  </a:lnTo>
                  <a:lnTo>
                    <a:pt x="78" y="6"/>
                  </a:lnTo>
                  <a:lnTo>
                    <a:pt x="87" y="11"/>
                  </a:lnTo>
                  <a:lnTo>
                    <a:pt x="95" y="21"/>
                  </a:lnTo>
                  <a:lnTo>
                    <a:pt x="101" y="39"/>
                  </a:lnTo>
                  <a:lnTo>
                    <a:pt x="102" y="64"/>
                  </a:lnTo>
                  <a:lnTo>
                    <a:pt x="97" y="86"/>
                  </a:lnTo>
                  <a:lnTo>
                    <a:pt x="87" y="104"/>
                  </a:lnTo>
                  <a:lnTo>
                    <a:pt x="72" y="121"/>
                  </a:lnTo>
                  <a:lnTo>
                    <a:pt x="55" y="137"/>
                  </a:lnTo>
                  <a:lnTo>
                    <a:pt x="37" y="152"/>
                  </a:lnTo>
                  <a:lnTo>
                    <a:pt x="18" y="166"/>
                  </a:lnTo>
                  <a:lnTo>
                    <a:pt x="2" y="180"/>
                  </a:lnTo>
                  <a:lnTo>
                    <a:pt x="0" y="183"/>
                  </a:lnTo>
                  <a:lnTo>
                    <a:pt x="0" y="186"/>
                  </a:lnTo>
                  <a:lnTo>
                    <a:pt x="1" y="189"/>
                  </a:lnTo>
                  <a:lnTo>
                    <a:pt x="5" y="188"/>
                  </a:lnTo>
                  <a:lnTo>
                    <a:pt x="16" y="177"/>
                  </a:lnTo>
                  <a:lnTo>
                    <a:pt x="28" y="168"/>
                  </a:lnTo>
                  <a:lnTo>
                    <a:pt x="39" y="159"/>
                  </a:lnTo>
                  <a:lnTo>
                    <a:pt x="49" y="151"/>
                  </a:lnTo>
                  <a:lnTo>
                    <a:pt x="59" y="141"/>
                  </a:lnTo>
                  <a:lnTo>
                    <a:pt x="70" y="132"/>
                  </a:lnTo>
                  <a:lnTo>
                    <a:pt x="80" y="120"/>
                  </a:lnTo>
                  <a:lnTo>
                    <a:pt x="89" y="108"/>
                  </a:lnTo>
                  <a:lnTo>
                    <a:pt x="99" y="88"/>
                  </a:lnTo>
                  <a:lnTo>
                    <a:pt x="105" y="69"/>
                  </a:lnTo>
                  <a:lnTo>
                    <a:pt x="106" y="50"/>
                  </a:lnTo>
                  <a:lnTo>
                    <a:pt x="104" y="27"/>
                  </a:lnTo>
                  <a:lnTo>
                    <a:pt x="102" y="16"/>
                  </a:lnTo>
                  <a:lnTo>
                    <a:pt x="98" y="8"/>
                  </a:lnTo>
                  <a:lnTo>
                    <a:pt x="93" y="4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5"/>
                  </a:lnTo>
                  <a:lnTo>
                    <a:pt x="56" y="10"/>
                  </a:lnTo>
                  <a:lnTo>
                    <a:pt x="47" y="18"/>
                  </a:lnTo>
                  <a:lnTo>
                    <a:pt x="40" y="27"/>
                  </a:lnTo>
                  <a:lnTo>
                    <a:pt x="34" y="39"/>
                  </a:lnTo>
                  <a:lnTo>
                    <a:pt x="30" y="51"/>
                  </a:lnTo>
                  <a:lnTo>
                    <a:pt x="25" y="64"/>
                  </a:lnTo>
                  <a:lnTo>
                    <a:pt x="22" y="77"/>
                  </a:lnTo>
                  <a:lnTo>
                    <a:pt x="18" y="89"/>
                  </a:lnTo>
                  <a:lnTo>
                    <a:pt x="14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191"/>
            <p:cNvSpPr>
              <a:spLocks/>
            </p:cNvSpPr>
            <p:nvPr/>
          </p:nvSpPr>
          <p:spPr bwMode="auto">
            <a:xfrm>
              <a:off x="4726" y="1930"/>
              <a:ext cx="563" cy="600"/>
            </a:xfrm>
            <a:custGeom>
              <a:avLst/>
              <a:gdLst>
                <a:gd name="T0" fmla="*/ 3 w 563"/>
                <a:gd name="T1" fmla="*/ 46 h 600"/>
                <a:gd name="T2" fmla="*/ 2 w 563"/>
                <a:gd name="T3" fmla="*/ 145 h 600"/>
                <a:gd name="T4" fmla="*/ 10 w 563"/>
                <a:gd name="T5" fmla="*/ 219 h 600"/>
                <a:gd name="T6" fmla="*/ 30 w 563"/>
                <a:gd name="T7" fmla="*/ 268 h 600"/>
                <a:gd name="T8" fmla="*/ 62 w 563"/>
                <a:gd name="T9" fmla="*/ 312 h 600"/>
                <a:gd name="T10" fmla="*/ 101 w 563"/>
                <a:gd name="T11" fmla="*/ 350 h 600"/>
                <a:gd name="T12" fmla="*/ 146 w 563"/>
                <a:gd name="T13" fmla="*/ 387 h 600"/>
                <a:gd name="T14" fmla="*/ 198 w 563"/>
                <a:gd name="T15" fmla="*/ 419 h 600"/>
                <a:gd name="T16" fmla="*/ 255 w 563"/>
                <a:gd name="T17" fmla="*/ 444 h 600"/>
                <a:gd name="T18" fmla="*/ 314 w 563"/>
                <a:gd name="T19" fmla="*/ 467 h 600"/>
                <a:gd name="T20" fmla="*/ 375 w 563"/>
                <a:gd name="T21" fmla="*/ 488 h 600"/>
                <a:gd name="T22" fmla="*/ 433 w 563"/>
                <a:gd name="T23" fmla="*/ 512 h 600"/>
                <a:gd name="T24" fmla="*/ 488 w 563"/>
                <a:gd name="T25" fmla="*/ 541 h 600"/>
                <a:gd name="T26" fmla="*/ 537 w 563"/>
                <a:gd name="T27" fmla="*/ 579 h 600"/>
                <a:gd name="T28" fmla="*/ 561 w 563"/>
                <a:gd name="T29" fmla="*/ 600 h 600"/>
                <a:gd name="T30" fmla="*/ 563 w 563"/>
                <a:gd name="T31" fmla="*/ 599 h 600"/>
                <a:gd name="T32" fmla="*/ 547 w 563"/>
                <a:gd name="T33" fmla="*/ 581 h 600"/>
                <a:gd name="T34" fmla="*/ 512 w 563"/>
                <a:gd name="T35" fmla="*/ 548 h 600"/>
                <a:gd name="T36" fmla="*/ 472 w 563"/>
                <a:gd name="T37" fmla="*/ 519 h 600"/>
                <a:gd name="T38" fmla="*/ 429 w 563"/>
                <a:gd name="T39" fmla="*/ 494 h 600"/>
                <a:gd name="T40" fmla="*/ 383 w 563"/>
                <a:gd name="T41" fmla="*/ 470 h 600"/>
                <a:gd name="T42" fmla="*/ 337 w 563"/>
                <a:gd name="T43" fmla="*/ 447 h 600"/>
                <a:gd name="T44" fmla="*/ 292 w 563"/>
                <a:gd name="T45" fmla="*/ 427 h 600"/>
                <a:gd name="T46" fmla="*/ 248 w 563"/>
                <a:gd name="T47" fmla="*/ 405 h 600"/>
                <a:gd name="T48" fmla="*/ 201 w 563"/>
                <a:gd name="T49" fmla="*/ 379 h 600"/>
                <a:gd name="T50" fmla="*/ 152 w 563"/>
                <a:gd name="T51" fmla="*/ 347 h 600"/>
                <a:gd name="T52" fmla="*/ 107 w 563"/>
                <a:gd name="T53" fmla="*/ 310 h 600"/>
                <a:gd name="T54" fmla="*/ 66 w 563"/>
                <a:gd name="T55" fmla="*/ 268 h 600"/>
                <a:gd name="T56" fmla="*/ 34 w 563"/>
                <a:gd name="T57" fmla="*/ 219 h 600"/>
                <a:gd name="T58" fmla="*/ 12 w 563"/>
                <a:gd name="T59" fmla="*/ 159 h 600"/>
                <a:gd name="T60" fmla="*/ 4 w 563"/>
                <a:gd name="T61" fmla="*/ 90 h 600"/>
                <a:gd name="T62" fmla="*/ 10 w 563"/>
                <a:gd name="T63" fmla="*/ 26 h 600"/>
                <a:gd name="T64" fmla="*/ 19 w 563"/>
                <a:gd name="T65" fmla="*/ 0 h 600"/>
                <a:gd name="T66" fmla="*/ 18 w 563"/>
                <a:gd name="T67" fmla="*/ 0 h 600"/>
                <a:gd name="T68" fmla="*/ 18 w 563"/>
                <a:gd name="T69" fmla="*/ 0 h 6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63" h="600">
                  <a:moveTo>
                    <a:pt x="18" y="0"/>
                  </a:moveTo>
                  <a:lnTo>
                    <a:pt x="3" y="46"/>
                  </a:lnTo>
                  <a:lnTo>
                    <a:pt x="0" y="95"/>
                  </a:lnTo>
                  <a:lnTo>
                    <a:pt x="2" y="145"/>
                  </a:lnTo>
                  <a:lnTo>
                    <a:pt x="5" y="193"/>
                  </a:lnTo>
                  <a:lnTo>
                    <a:pt x="10" y="219"/>
                  </a:lnTo>
                  <a:lnTo>
                    <a:pt x="19" y="244"/>
                  </a:lnTo>
                  <a:lnTo>
                    <a:pt x="30" y="268"/>
                  </a:lnTo>
                  <a:lnTo>
                    <a:pt x="46" y="291"/>
                  </a:lnTo>
                  <a:lnTo>
                    <a:pt x="62" y="312"/>
                  </a:lnTo>
                  <a:lnTo>
                    <a:pt x="82" y="332"/>
                  </a:lnTo>
                  <a:lnTo>
                    <a:pt x="101" y="350"/>
                  </a:lnTo>
                  <a:lnTo>
                    <a:pt x="120" y="367"/>
                  </a:lnTo>
                  <a:lnTo>
                    <a:pt x="146" y="387"/>
                  </a:lnTo>
                  <a:lnTo>
                    <a:pt x="171" y="404"/>
                  </a:lnTo>
                  <a:lnTo>
                    <a:pt x="198" y="419"/>
                  </a:lnTo>
                  <a:lnTo>
                    <a:pt x="227" y="431"/>
                  </a:lnTo>
                  <a:lnTo>
                    <a:pt x="255" y="444"/>
                  </a:lnTo>
                  <a:lnTo>
                    <a:pt x="285" y="455"/>
                  </a:lnTo>
                  <a:lnTo>
                    <a:pt x="314" y="467"/>
                  </a:lnTo>
                  <a:lnTo>
                    <a:pt x="345" y="477"/>
                  </a:lnTo>
                  <a:lnTo>
                    <a:pt x="375" y="488"/>
                  </a:lnTo>
                  <a:lnTo>
                    <a:pt x="405" y="500"/>
                  </a:lnTo>
                  <a:lnTo>
                    <a:pt x="433" y="512"/>
                  </a:lnTo>
                  <a:lnTo>
                    <a:pt x="461" y="526"/>
                  </a:lnTo>
                  <a:lnTo>
                    <a:pt x="488" y="541"/>
                  </a:lnTo>
                  <a:lnTo>
                    <a:pt x="513" y="559"/>
                  </a:lnTo>
                  <a:lnTo>
                    <a:pt x="537" y="579"/>
                  </a:lnTo>
                  <a:lnTo>
                    <a:pt x="560" y="600"/>
                  </a:lnTo>
                  <a:lnTo>
                    <a:pt x="561" y="600"/>
                  </a:lnTo>
                  <a:lnTo>
                    <a:pt x="562" y="600"/>
                  </a:lnTo>
                  <a:lnTo>
                    <a:pt x="563" y="599"/>
                  </a:lnTo>
                  <a:lnTo>
                    <a:pt x="563" y="598"/>
                  </a:lnTo>
                  <a:lnTo>
                    <a:pt x="547" y="581"/>
                  </a:lnTo>
                  <a:lnTo>
                    <a:pt x="530" y="564"/>
                  </a:lnTo>
                  <a:lnTo>
                    <a:pt x="512" y="548"/>
                  </a:lnTo>
                  <a:lnTo>
                    <a:pt x="492" y="533"/>
                  </a:lnTo>
                  <a:lnTo>
                    <a:pt x="472" y="519"/>
                  </a:lnTo>
                  <a:lnTo>
                    <a:pt x="450" y="507"/>
                  </a:lnTo>
                  <a:lnTo>
                    <a:pt x="429" y="494"/>
                  </a:lnTo>
                  <a:lnTo>
                    <a:pt x="406" y="482"/>
                  </a:lnTo>
                  <a:lnTo>
                    <a:pt x="383" y="470"/>
                  </a:lnTo>
                  <a:lnTo>
                    <a:pt x="360" y="459"/>
                  </a:lnTo>
                  <a:lnTo>
                    <a:pt x="337" y="447"/>
                  </a:lnTo>
                  <a:lnTo>
                    <a:pt x="314" y="437"/>
                  </a:lnTo>
                  <a:lnTo>
                    <a:pt x="292" y="427"/>
                  </a:lnTo>
                  <a:lnTo>
                    <a:pt x="270" y="415"/>
                  </a:lnTo>
                  <a:lnTo>
                    <a:pt x="248" y="405"/>
                  </a:lnTo>
                  <a:lnTo>
                    <a:pt x="228" y="394"/>
                  </a:lnTo>
                  <a:lnTo>
                    <a:pt x="201" y="379"/>
                  </a:lnTo>
                  <a:lnTo>
                    <a:pt x="176" y="364"/>
                  </a:lnTo>
                  <a:lnTo>
                    <a:pt x="152" y="347"/>
                  </a:lnTo>
                  <a:lnTo>
                    <a:pt x="130" y="329"/>
                  </a:lnTo>
                  <a:lnTo>
                    <a:pt x="107" y="310"/>
                  </a:lnTo>
                  <a:lnTo>
                    <a:pt x="85" y="290"/>
                  </a:lnTo>
                  <a:lnTo>
                    <a:pt x="66" y="268"/>
                  </a:lnTo>
                  <a:lnTo>
                    <a:pt x="47" y="244"/>
                  </a:lnTo>
                  <a:lnTo>
                    <a:pt x="34" y="219"/>
                  </a:lnTo>
                  <a:lnTo>
                    <a:pt x="21" y="191"/>
                  </a:lnTo>
                  <a:lnTo>
                    <a:pt x="12" y="159"/>
                  </a:lnTo>
                  <a:lnTo>
                    <a:pt x="6" y="124"/>
                  </a:lnTo>
                  <a:lnTo>
                    <a:pt x="4" y="90"/>
                  </a:lnTo>
                  <a:lnTo>
                    <a:pt x="5" y="57"/>
                  </a:lnTo>
                  <a:lnTo>
                    <a:pt x="10" y="26"/>
                  </a:lnTo>
                  <a:lnTo>
                    <a:pt x="19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192"/>
            <p:cNvSpPr>
              <a:spLocks/>
            </p:cNvSpPr>
            <p:nvPr/>
          </p:nvSpPr>
          <p:spPr bwMode="auto">
            <a:xfrm>
              <a:off x="4245" y="1444"/>
              <a:ext cx="314" cy="283"/>
            </a:xfrm>
            <a:custGeom>
              <a:avLst/>
              <a:gdLst>
                <a:gd name="T0" fmla="*/ 313 w 314"/>
                <a:gd name="T1" fmla="*/ 1 h 283"/>
                <a:gd name="T2" fmla="*/ 307 w 314"/>
                <a:gd name="T3" fmla="*/ 18 h 283"/>
                <a:gd name="T4" fmla="*/ 298 w 314"/>
                <a:gd name="T5" fmla="*/ 33 h 283"/>
                <a:gd name="T6" fmla="*/ 287 w 314"/>
                <a:gd name="T7" fmla="*/ 45 h 283"/>
                <a:gd name="T8" fmla="*/ 274 w 314"/>
                <a:gd name="T9" fmla="*/ 58 h 283"/>
                <a:gd name="T10" fmla="*/ 259 w 314"/>
                <a:gd name="T11" fmla="*/ 67 h 283"/>
                <a:gd name="T12" fmla="*/ 243 w 314"/>
                <a:gd name="T13" fmla="*/ 76 h 283"/>
                <a:gd name="T14" fmla="*/ 226 w 314"/>
                <a:gd name="T15" fmla="*/ 84 h 283"/>
                <a:gd name="T16" fmla="*/ 208 w 314"/>
                <a:gd name="T17" fmla="*/ 91 h 283"/>
                <a:gd name="T18" fmla="*/ 190 w 314"/>
                <a:gd name="T19" fmla="*/ 97 h 283"/>
                <a:gd name="T20" fmla="*/ 171 w 314"/>
                <a:gd name="T21" fmla="*/ 102 h 283"/>
                <a:gd name="T22" fmla="*/ 152 w 314"/>
                <a:gd name="T23" fmla="*/ 108 h 283"/>
                <a:gd name="T24" fmla="*/ 134 w 314"/>
                <a:gd name="T25" fmla="*/ 114 h 283"/>
                <a:gd name="T26" fmla="*/ 115 w 314"/>
                <a:gd name="T27" fmla="*/ 118 h 283"/>
                <a:gd name="T28" fmla="*/ 98 w 314"/>
                <a:gd name="T29" fmla="*/ 124 h 283"/>
                <a:gd name="T30" fmla="*/ 82 w 314"/>
                <a:gd name="T31" fmla="*/ 130 h 283"/>
                <a:gd name="T32" fmla="*/ 67 w 314"/>
                <a:gd name="T33" fmla="*/ 137 h 283"/>
                <a:gd name="T34" fmla="*/ 46 w 314"/>
                <a:gd name="T35" fmla="*/ 149 h 283"/>
                <a:gd name="T36" fmla="*/ 29 w 314"/>
                <a:gd name="T37" fmla="*/ 163 h 283"/>
                <a:gd name="T38" fmla="*/ 16 w 314"/>
                <a:gd name="T39" fmla="*/ 179 h 283"/>
                <a:gd name="T40" fmla="*/ 7 w 314"/>
                <a:gd name="T41" fmla="*/ 197 h 283"/>
                <a:gd name="T42" fmla="*/ 2 w 314"/>
                <a:gd name="T43" fmla="*/ 215 h 283"/>
                <a:gd name="T44" fmla="*/ 0 w 314"/>
                <a:gd name="T45" fmla="*/ 236 h 283"/>
                <a:gd name="T46" fmla="*/ 1 w 314"/>
                <a:gd name="T47" fmla="*/ 259 h 283"/>
                <a:gd name="T48" fmla="*/ 5 w 314"/>
                <a:gd name="T49" fmla="*/ 282 h 283"/>
                <a:gd name="T50" fmla="*/ 6 w 314"/>
                <a:gd name="T51" fmla="*/ 283 h 283"/>
                <a:gd name="T52" fmla="*/ 8 w 314"/>
                <a:gd name="T53" fmla="*/ 282 h 283"/>
                <a:gd name="T54" fmla="*/ 9 w 314"/>
                <a:gd name="T55" fmla="*/ 279 h 283"/>
                <a:gd name="T56" fmla="*/ 10 w 314"/>
                <a:gd name="T57" fmla="*/ 277 h 283"/>
                <a:gd name="T58" fmla="*/ 9 w 314"/>
                <a:gd name="T59" fmla="*/ 242 h 283"/>
                <a:gd name="T60" fmla="*/ 15 w 314"/>
                <a:gd name="T61" fmla="*/ 212 h 283"/>
                <a:gd name="T62" fmla="*/ 25 w 314"/>
                <a:gd name="T63" fmla="*/ 187 h 283"/>
                <a:gd name="T64" fmla="*/ 41 w 314"/>
                <a:gd name="T65" fmla="*/ 168 h 283"/>
                <a:gd name="T66" fmla="*/ 62 w 314"/>
                <a:gd name="T67" fmla="*/ 153 h 283"/>
                <a:gd name="T68" fmla="*/ 85 w 314"/>
                <a:gd name="T69" fmla="*/ 140 h 283"/>
                <a:gd name="T70" fmla="*/ 111 w 314"/>
                <a:gd name="T71" fmla="*/ 130 h 283"/>
                <a:gd name="T72" fmla="*/ 138 w 314"/>
                <a:gd name="T73" fmla="*/ 121 h 283"/>
                <a:gd name="T74" fmla="*/ 166 w 314"/>
                <a:gd name="T75" fmla="*/ 113 h 283"/>
                <a:gd name="T76" fmla="*/ 194 w 314"/>
                <a:gd name="T77" fmla="*/ 104 h 283"/>
                <a:gd name="T78" fmla="*/ 220 w 314"/>
                <a:gd name="T79" fmla="*/ 95 h 283"/>
                <a:gd name="T80" fmla="*/ 247 w 314"/>
                <a:gd name="T81" fmla="*/ 82 h 283"/>
                <a:gd name="T82" fmla="*/ 269 w 314"/>
                <a:gd name="T83" fmla="*/ 68 h 283"/>
                <a:gd name="T84" fmla="*/ 289 w 314"/>
                <a:gd name="T85" fmla="*/ 50 h 283"/>
                <a:gd name="T86" fmla="*/ 304 w 314"/>
                <a:gd name="T87" fmla="*/ 28 h 283"/>
                <a:gd name="T88" fmla="*/ 314 w 314"/>
                <a:gd name="T89" fmla="*/ 1 h 283"/>
                <a:gd name="T90" fmla="*/ 314 w 314"/>
                <a:gd name="T91" fmla="*/ 0 h 283"/>
                <a:gd name="T92" fmla="*/ 314 w 314"/>
                <a:gd name="T93" fmla="*/ 0 h 283"/>
                <a:gd name="T94" fmla="*/ 313 w 314"/>
                <a:gd name="T95" fmla="*/ 0 h 283"/>
                <a:gd name="T96" fmla="*/ 313 w 314"/>
                <a:gd name="T97" fmla="*/ 1 h 283"/>
                <a:gd name="T98" fmla="*/ 313 w 314"/>
                <a:gd name="T99" fmla="*/ 1 h 28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4" h="283">
                  <a:moveTo>
                    <a:pt x="313" y="1"/>
                  </a:moveTo>
                  <a:lnTo>
                    <a:pt x="307" y="18"/>
                  </a:lnTo>
                  <a:lnTo>
                    <a:pt x="298" y="33"/>
                  </a:lnTo>
                  <a:lnTo>
                    <a:pt x="287" y="45"/>
                  </a:lnTo>
                  <a:lnTo>
                    <a:pt x="274" y="58"/>
                  </a:lnTo>
                  <a:lnTo>
                    <a:pt x="259" y="67"/>
                  </a:lnTo>
                  <a:lnTo>
                    <a:pt x="243" y="76"/>
                  </a:lnTo>
                  <a:lnTo>
                    <a:pt x="226" y="84"/>
                  </a:lnTo>
                  <a:lnTo>
                    <a:pt x="208" y="91"/>
                  </a:lnTo>
                  <a:lnTo>
                    <a:pt x="190" y="97"/>
                  </a:lnTo>
                  <a:lnTo>
                    <a:pt x="171" y="102"/>
                  </a:lnTo>
                  <a:lnTo>
                    <a:pt x="152" y="108"/>
                  </a:lnTo>
                  <a:lnTo>
                    <a:pt x="134" y="114"/>
                  </a:lnTo>
                  <a:lnTo>
                    <a:pt x="115" y="118"/>
                  </a:lnTo>
                  <a:lnTo>
                    <a:pt x="98" y="124"/>
                  </a:lnTo>
                  <a:lnTo>
                    <a:pt x="82" y="130"/>
                  </a:lnTo>
                  <a:lnTo>
                    <a:pt x="67" y="137"/>
                  </a:lnTo>
                  <a:lnTo>
                    <a:pt x="46" y="149"/>
                  </a:lnTo>
                  <a:lnTo>
                    <a:pt x="29" y="163"/>
                  </a:lnTo>
                  <a:lnTo>
                    <a:pt x="16" y="179"/>
                  </a:lnTo>
                  <a:lnTo>
                    <a:pt x="7" y="197"/>
                  </a:lnTo>
                  <a:lnTo>
                    <a:pt x="2" y="215"/>
                  </a:lnTo>
                  <a:lnTo>
                    <a:pt x="0" y="236"/>
                  </a:lnTo>
                  <a:lnTo>
                    <a:pt x="1" y="259"/>
                  </a:lnTo>
                  <a:lnTo>
                    <a:pt x="5" y="282"/>
                  </a:lnTo>
                  <a:lnTo>
                    <a:pt x="6" y="283"/>
                  </a:lnTo>
                  <a:lnTo>
                    <a:pt x="8" y="282"/>
                  </a:lnTo>
                  <a:lnTo>
                    <a:pt x="9" y="279"/>
                  </a:lnTo>
                  <a:lnTo>
                    <a:pt x="10" y="277"/>
                  </a:lnTo>
                  <a:lnTo>
                    <a:pt x="9" y="242"/>
                  </a:lnTo>
                  <a:lnTo>
                    <a:pt x="15" y="212"/>
                  </a:lnTo>
                  <a:lnTo>
                    <a:pt x="25" y="187"/>
                  </a:lnTo>
                  <a:lnTo>
                    <a:pt x="41" y="168"/>
                  </a:lnTo>
                  <a:lnTo>
                    <a:pt x="62" y="153"/>
                  </a:lnTo>
                  <a:lnTo>
                    <a:pt x="85" y="140"/>
                  </a:lnTo>
                  <a:lnTo>
                    <a:pt x="111" y="130"/>
                  </a:lnTo>
                  <a:lnTo>
                    <a:pt x="138" y="121"/>
                  </a:lnTo>
                  <a:lnTo>
                    <a:pt x="166" y="113"/>
                  </a:lnTo>
                  <a:lnTo>
                    <a:pt x="194" y="104"/>
                  </a:lnTo>
                  <a:lnTo>
                    <a:pt x="220" y="95"/>
                  </a:lnTo>
                  <a:lnTo>
                    <a:pt x="247" y="82"/>
                  </a:lnTo>
                  <a:lnTo>
                    <a:pt x="269" y="68"/>
                  </a:lnTo>
                  <a:lnTo>
                    <a:pt x="289" y="50"/>
                  </a:lnTo>
                  <a:lnTo>
                    <a:pt x="304" y="28"/>
                  </a:lnTo>
                  <a:lnTo>
                    <a:pt x="314" y="1"/>
                  </a:lnTo>
                  <a:lnTo>
                    <a:pt x="314" y="0"/>
                  </a:lnTo>
                  <a:lnTo>
                    <a:pt x="313" y="0"/>
                  </a:lnTo>
                  <a:lnTo>
                    <a:pt x="31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193"/>
            <p:cNvSpPr>
              <a:spLocks/>
            </p:cNvSpPr>
            <p:nvPr/>
          </p:nvSpPr>
          <p:spPr bwMode="auto">
            <a:xfrm>
              <a:off x="4566" y="1487"/>
              <a:ext cx="150" cy="432"/>
            </a:xfrm>
            <a:custGeom>
              <a:avLst/>
              <a:gdLst>
                <a:gd name="T0" fmla="*/ 0 w 150"/>
                <a:gd name="T1" fmla="*/ 0 h 432"/>
                <a:gd name="T2" fmla="*/ 2 w 150"/>
                <a:gd name="T3" fmla="*/ 25 h 432"/>
                <a:gd name="T4" fmla="*/ 8 w 150"/>
                <a:gd name="T5" fmla="*/ 49 h 432"/>
                <a:gd name="T6" fmla="*/ 17 w 150"/>
                <a:gd name="T7" fmla="*/ 72 h 432"/>
                <a:gd name="T8" fmla="*/ 27 w 150"/>
                <a:gd name="T9" fmla="*/ 95 h 432"/>
                <a:gd name="T10" fmla="*/ 40 w 150"/>
                <a:gd name="T11" fmla="*/ 115 h 432"/>
                <a:gd name="T12" fmla="*/ 55 w 150"/>
                <a:gd name="T13" fmla="*/ 137 h 432"/>
                <a:gd name="T14" fmla="*/ 69 w 150"/>
                <a:gd name="T15" fmla="*/ 156 h 432"/>
                <a:gd name="T16" fmla="*/ 84 w 150"/>
                <a:gd name="T17" fmla="*/ 177 h 432"/>
                <a:gd name="T18" fmla="*/ 100 w 150"/>
                <a:gd name="T19" fmla="*/ 202 h 432"/>
                <a:gd name="T20" fmla="*/ 115 w 150"/>
                <a:gd name="T21" fmla="*/ 231 h 432"/>
                <a:gd name="T22" fmla="*/ 128 w 150"/>
                <a:gd name="T23" fmla="*/ 264 h 432"/>
                <a:gd name="T24" fmla="*/ 137 w 150"/>
                <a:gd name="T25" fmla="*/ 298 h 432"/>
                <a:gd name="T26" fmla="*/ 141 w 150"/>
                <a:gd name="T27" fmla="*/ 333 h 432"/>
                <a:gd name="T28" fmla="*/ 142 w 150"/>
                <a:gd name="T29" fmla="*/ 368 h 432"/>
                <a:gd name="T30" fmla="*/ 138 w 150"/>
                <a:gd name="T31" fmla="*/ 400 h 432"/>
                <a:gd name="T32" fmla="*/ 126 w 150"/>
                <a:gd name="T33" fmla="*/ 428 h 432"/>
                <a:gd name="T34" fmla="*/ 126 w 150"/>
                <a:gd name="T35" fmla="*/ 430 h 432"/>
                <a:gd name="T36" fmla="*/ 126 w 150"/>
                <a:gd name="T37" fmla="*/ 432 h 432"/>
                <a:gd name="T38" fmla="*/ 129 w 150"/>
                <a:gd name="T39" fmla="*/ 432 h 432"/>
                <a:gd name="T40" fmla="*/ 130 w 150"/>
                <a:gd name="T41" fmla="*/ 430 h 432"/>
                <a:gd name="T42" fmla="*/ 146 w 150"/>
                <a:gd name="T43" fmla="*/ 387 h 432"/>
                <a:gd name="T44" fmla="*/ 150 w 150"/>
                <a:gd name="T45" fmla="*/ 339 h 432"/>
                <a:gd name="T46" fmla="*/ 146 w 150"/>
                <a:gd name="T47" fmla="*/ 291 h 432"/>
                <a:gd name="T48" fmla="*/ 138 w 150"/>
                <a:gd name="T49" fmla="*/ 246 h 432"/>
                <a:gd name="T50" fmla="*/ 126 w 150"/>
                <a:gd name="T51" fmla="*/ 211 h 432"/>
                <a:gd name="T52" fmla="*/ 109 w 150"/>
                <a:gd name="T53" fmla="*/ 180 h 432"/>
                <a:gd name="T54" fmla="*/ 89 w 150"/>
                <a:gd name="T55" fmla="*/ 152 h 432"/>
                <a:gd name="T56" fmla="*/ 66 w 150"/>
                <a:gd name="T57" fmla="*/ 125 h 432"/>
                <a:gd name="T58" fmla="*/ 43 w 150"/>
                <a:gd name="T59" fmla="*/ 97 h 432"/>
                <a:gd name="T60" fmla="*/ 24 w 150"/>
                <a:gd name="T61" fmla="*/ 67 h 432"/>
                <a:gd name="T62" fmla="*/ 9 w 150"/>
                <a:gd name="T63" fmla="*/ 37 h 432"/>
                <a:gd name="T64" fmla="*/ 0 w 150"/>
                <a:gd name="T65" fmla="*/ 0 h 432"/>
                <a:gd name="T66" fmla="*/ 0 w 150"/>
                <a:gd name="T67" fmla="*/ 0 h 432"/>
                <a:gd name="T68" fmla="*/ 0 w 150"/>
                <a:gd name="T69" fmla="*/ 0 h 432"/>
                <a:gd name="T70" fmla="*/ 0 w 150"/>
                <a:gd name="T71" fmla="*/ 0 h 432"/>
                <a:gd name="T72" fmla="*/ 0 w 150"/>
                <a:gd name="T73" fmla="*/ 0 h 432"/>
                <a:gd name="T74" fmla="*/ 0 w 150"/>
                <a:gd name="T75" fmla="*/ 0 h 43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0" h="432">
                  <a:moveTo>
                    <a:pt x="0" y="0"/>
                  </a:moveTo>
                  <a:lnTo>
                    <a:pt x="2" y="25"/>
                  </a:lnTo>
                  <a:lnTo>
                    <a:pt x="8" y="49"/>
                  </a:lnTo>
                  <a:lnTo>
                    <a:pt x="17" y="72"/>
                  </a:lnTo>
                  <a:lnTo>
                    <a:pt x="27" y="95"/>
                  </a:lnTo>
                  <a:lnTo>
                    <a:pt x="40" y="115"/>
                  </a:lnTo>
                  <a:lnTo>
                    <a:pt x="55" y="137"/>
                  </a:lnTo>
                  <a:lnTo>
                    <a:pt x="69" y="156"/>
                  </a:lnTo>
                  <a:lnTo>
                    <a:pt x="84" y="177"/>
                  </a:lnTo>
                  <a:lnTo>
                    <a:pt x="100" y="202"/>
                  </a:lnTo>
                  <a:lnTo>
                    <a:pt x="115" y="231"/>
                  </a:lnTo>
                  <a:lnTo>
                    <a:pt x="128" y="264"/>
                  </a:lnTo>
                  <a:lnTo>
                    <a:pt x="137" y="298"/>
                  </a:lnTo>
                  <a:lnTo>
                    <a:pt x="141" y="333"/>
                  </a:lnTo>
                  <a:lnTo>
                    <a:pt x="142" y="368"/>
                  </a:lnTo>
                  <a:lnTo>
                    <a:pt x="138" y="400"/>
                  </a:lnTo>
                  <a:lnTo>
                    <a:pt x="126" y="428"/>
                  </a:lnTo>
                  <a:lnTo>
                    <a:pt x="126" y="430"/>
                  </a:lnTo>
                  <a:lnTo>
                    <a:pt x="126" y="432"/>
                  </a:lnTo>
                  <a:lnTo>
                    <a:pt x="129" y="432"/>
                  </a:lnTo>
                  <a:lnTo>
                    <a:pt x="130" y="430"/>
                  </a:lnTo>
                  <a:lnTo>
                    <a:pt x="146" y="387"/>
                  </a:lnTo>
                  <a:lnTo>
                    <a:pt x="150" y="339"/>
                  </a:lnTo>
                  <a:lnTo>
                    <a:pt x="146" y="291"/>
                  </a:lnTo>
                  <a:lnTo>
                    <a:pt x="138" y="246"/>
                  </a:lnTo>
                  <a:lnTo>
                    <a:pt x="126" y="211"/>
                  </a:lnTo>
                  <a:lnTo>
                    <a:pt x="109" y="180"/>
                  </a:lnTo>
                  <a:lnTo>
                    <a:pt x="89" y="152"/>
                  </a:lnTo>
                  <a:lnTo>
                    <a:pt x="66" y="125"/>
                  </a:lnTo>
                  <a:lnTo>
                    <a:pt x="43" y="97"/>
                  </a:lnTo>
                  <a:lnTo>
                    <a:pt x="24" y="67"/>
                  </a:lnTo>
                  <a:lnTo>
                    <a:pt x="9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194"/>
            <p:cNvSpPr>
              <a:spLocks/>
            </p:cNvSpPr>
            <p:nvPr/>
          </p:nvSpPr>
          <p:spPr bwMode="auto">
            <a:xfrm>
              <a:off x="4751" y="1908"/>
              <a:ext cx="86" cy="116"/>
            </a:xfrm>
            <a:custGeom>
              <a:avLst/>
              <a:gdLst>
                <a:gd name="T0" fmla="*/ 29 w 86"/>
                <a:gd name="T1" fmla="*/ 0 h 116"/>
                <a:gd name="T2" fmla="*/ 19 w 86"/>
                <a:gd name="T3" fmla="*/ 9 h 116"/>
                <a:gd name="T4" fmla="*/ 10 w 86"/>
                <a:gd name="T5" fmla="*/ 21 h 116"/>
                <a:gd name="T6" fmla="*/ 4 w 86"/>
                <a:gd name="T7" fmla="*/ 33 h 116"/>
                <a:gd name="T8" fmla="*/ 1 w 86"/>
                <a:gd name="T9" fmla="*/ 47 h 116"/>
                <a:gd name="T10" fmla="*/ 0 w 86"/>
                <a:gd name="T11" fmla="*/ 62 h 116"/>
                <a:gd name="T12" fmla="*/ 2 w 86"/>
                <a:gd name="T13" fmla="*/ 76 h 116"/>
                <a:gd name="T14" fmla="*/ 6 w 86"/>
                <a:gd name="T15" fmla="*/ 89 h 116"/>
                <a:gd name="T16" fmla="*/ 13 w 86"/>
                <a:gd name="T17" fmla="*/ 101 h 116"/>
                <a:gd name="T18" fmla="*/ 18 w 86"/>
                <a:gd name="T19" fmla="*/ 106 h 116"/>
                <a:gd name="T20" fmla="*/ 24 w 86"/>
                <a:gd name="T21" fmla="*/ 110 h 116"/>
                <a:gd name="T22" fmla="*/ 30 w 86"/>
                <a:gd name="T23" fmla="*/ 113 h 116"/>
                <a:gd name="T24" fmla="*/ 37 w 86"/>
                <a:gd name="T25" fmla="*/ 114 h 116"/>
                <a:gd name="T26" fmla="*/ 44 w 86"/>
                <a:gd name="T27" fmla="*/ 116 h 116"/>
                <a:gd name="T28" fmla="*/ 51 w 86"/>
                <a:gd name="T29" fmla="*/ 116 h 116"/>
                <a:gd name="T30" fmla="*/ 58 w 86"/>
                <a:gd name="T31" fmla="*/ 114 h 116"/>
                <a:gd name="T32" fmla="*/ 65 w 86"/>
                <a:gd name="T33" fmla="*/ 112 h 116"/>
                <a:gd name="T34" fmla="*/ 81 w 86"/>
                <a:gd name="T35" fmla="*/ 101 h 116"/>
                <a:gd name="T36" fmla="*/ 86 w 86"/>
                <a:gd name="T37" fmla="*/ 85 h 116"/>
                <a:gd name="T38" fmla="*/ 86 w 86"/>
                <a:gd name="T39" fmla="*/ 66 h 116"/>
                <a:gd name="T40" fmla="*/ 83 w 86"/>
                <a:gd name="T41" fmla="*/ 48 h 116"/>
                <a:gd name="T42" fmla="*/ 81 w 86"/>
                <a:gd name="T43" fmla="*/ 47 h 116"/>
                <a:gd name="T44" fmla="*/ 78 w 86"/>
                <a:gd name="T45" fmla="*/ 48 h 116"/>
                <a:gd name="T46" fmla="*/ 76 w 86"/>
                <a:gd name="T47" fmla="*/ 50 h 116"/>
                <a:gd name="T48" fmla="*/ 75 w 86"/>
                <a:gd name="T49" fmla="*/ 53 h 116"/>
                <a:gd name="T50" fmla="*/ 75 w 86"/>
                <a:gd name="T51" fmla="*/ 61 h 116"/>
                <a:gd name="T52" fmla="*/ 76 w 86"/>
                <a:gd name="T53" fmla="*/ 68 h 116"/>
                <a:gd name="T54" fmla="*/ 76 w 86"/>
                <a:gd name="T55" fmla="*/ 74 h 116"/>
                <a:gd name="T56" fmla="*/ 76 w 86"/>
                <a:gd name="T57" fmla="*/ 82 h 116"/>
                <a:gd name="T58" fmla="*/ 75 w 86"/>
                <a:gd name="T59" fmla="*/ 89 h 116"/>
                <a:gd name="T60" fmla="*/ 73 w 86"/>
                <a:gd name="T61" fmla="*/ 95 h 116"/>
                <a:gd name="T62" fmla="*/ 69 w 86"/>
                <a:gd name="T63" fmla="*/ 100 h 116"/>
                <a:gd name="T64" fmla="*/ 64 w 86"/>
                <a:gd name="T65" fmla="*/ 103 h 116"/>
                <a:gd name="T66" fmla="*/ 58 w 86"/>
                <a:gd name="T67" fmla="*/ 104 h 116"/>
                <a:gd name="T68" fmla="*/ 52 w 86"/>
                <a:gd name="T69" fmla="*/ 105 h 116"/>
                <a:gd name="T70" fmla="*/ 45 w 86"/>
                <a:gd name="T71" fmla="*/ 104 h 116"/>
                <a:gd name="T72" fmla="*/ 40 w 86"/>
                <a:gd name="T73" fmla="*/ 103 h 116"/>
                <a:gd name="T74" fmla="*/ 30 w 86"/>
                <a:gd name="T75" fmla="*/ 100 h 116"/>
                <a:gd name="T76" fmla="*/ 24 w 86"/>
                <a:gd name="T77" fmla="*/ 95 h 116"/>
                <a:gd name="T78" fmla="*/ 18 w 86"/>
                <a:gd name="T79" fmla="*/ 89 h 116"/>
                <a:gd name="T80" fmla="*/ 12 w 86"/>
                <a:gd name="T81" fmla="*/ 81 h 116"/>
                <a:gd name="T82" fmla="*/ 5 w 86"/>
                <a:gd name="T83" fmla="*/ 61 h 116"/>
                <a:gd name="T84" fmla="*/ 6 w 86"/>
                <a:gd name="T85" fmla="*/ 38 h 116"/>
                <a:gd name="T86" fmla="*/ 14 w 86"/>
                <a:gd name="T87" fmla="*/ 17 h 116"/>
                <a:gd name="T88" fmla="*/ 29 w 86"/>
                <a:gd name="T89" fmla="*/ 1 h 116"/>
                <a:gd name="T90" fmla="*/ 29 w 86"/>
                <a:gd name="T91" fmla="*/ 1 h 116"/>
                <a:gd name="T92" fmla="*/ 29 w 86"/>
                <a:gd name="T93" fmla="*/ 0 h 116"/>
                <a:gd name="T94" fmla="*/ 29 w 86"/>
                <a:gd name="T95" fmla="*/ 0 h 116"/>
                <a:gd name="T96" fmla="*/ 29 w 86"/>
                <a:gd name="T97" fmla="*/ 0 h 116"/>
                <a:gd name="T98" fmla="*/ 29 w 86"/>
                <a:gd name="T99" fmla="*/ 0 h 1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6" h="116">
                  <a:moveTo>
                    <a:pt x="29" y="0"/>
                  </a:moveTo>
                  <a:lnTo>
                    <a:pt x="19" y="9"/>
                  </a:lnTo>
                  <a:lnTo>
                    <a:pt x="10" y="21"/>
                  </a:lnTo>
                  <a:lnTo>
                    <a:pt x="4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2" y="76"/>
                  </a:lnTo>
                  <a:lnTo>
                    <a:pt x="6" y="89"/>
                  </a:lnTo>
                  <a:lnTo>
                    <a:pt x="13" y="101"/>
                  </a:lnTo>
                  <a:lnTo>
                    <a:pt x="18" y="106"/>
                  </a:lnTo>
                  <a:lnTo>
                    <a:pt x="24" y="110"/>
                  </a:lnTo>
                  <a:lnTo>
                    <a:pt x="30" y="113"/>
                  </a:lnTo>
                  <a:lnTo>
                    <a:pt x="37" y="114"/>
                  </a:lnTo>
                  <a:lnTo>
                    <a:pt x="44" y="116"/>
                  </a:lnTo>
                  <a:lnTo>
                    <a:pt x="51" y="116"/>
                  </a:lnTo>
                  <a:lnTo>
                    <a:pt x="58" y="114"/>
                  </a:lnTo>
                  <a:lnTo>
                    <a:pt x="65" y="112"/>
                  </a:lnTo>
                  <a:lnTo>
                    <a:pt x="81" y="101"/>
                  </a:lnTo>
                  <a:lnTo>
                    <a:pt x="86" y="85"/>
                  </a:lnTo>
                  <a:lnTo>
                    <a:pt x="86" y="66"/>
                  </a:lnTo>
                  <a:lnTo>
                    <a:pt x="83" y="48"/>
                  </a:lnTo>
                  <a:lnTo>
                    <a:pt x="81" y="47"/>
                  </a:lnTo>
                  <a:lnTo>
                    <a:pt x="78" y="48"/>
                  </a:lnTo>
                  <a:lnTo>
                    <a:pt x="76" y="50"/>
                  </a:lnTo>
                  <a:lnTo>
                    <a:pt x="75" y="53"/>
                  </a:lnTo>
                  <a:lnTo>
                    <a:pt x="75" y="61"/>
                  </a:lnTo>
                  <a:lnTo>
                    <a:pt x="76" y="68"/>
                  </a:lnTo>
                  <a:lnTo>
                    <a:pt x="76" y="74"/>
                  </a:lnTo>
                  <a:lnTo>
                    <a:pt x="76" y="82"/>
                  </a:lnTo>
                  <a:lnTo>
                    <a:pt x="75" y="89"/>
                  </a:lnTo>
                  <a:lnTo>
                    <a:pt x="73" y="95"/>
                  </a:lnTo>
                  <a:lnTo>
                    <a:pt x="69" y="100"/>
                  </a:lnTo>
                  <a:lnTo>
                    <a:pt x="64" y="103"/>
                  </a:lnTo>
                  <a:lnTo>
                    <a:pt x="58" y="104"/>
                  </a:lnTo>
                  <a:lnTo>
                    <a:pt x="52" y="105"/>
                  </a:lnTo>
                  <a:lnTo>
                    <a:pt x="45" y="104"/>
                  </a:lnTo>
                  <a:lnTo>
                    <a:pt x="40" y="103"/>
                  </a:lnTo>
                  <a:lnTo>
                    <a:pt x="30" y="100"/>
                  </a:lnTo>
                  <a:lnTo>
                    <a:pt x="24" y="95"/>
                  </a:lnTo>
                  <a:lnTo>
                    <a:pt x="18" y="89"/>
                  </a:lnTo>
                  <a:lnTo>
                    <a:pt x="12" y="81"/>
                  </a:lnTo>
                  <a:lnTo>
                    <a:pt x="5" y="61"/>
                  </a:lnTo>
                  <a:lnTo>
                    <a:pt x="6" y="38"/>
                  </a:lnTo>
                  <a:lnTo>
                    <a:pt x="14" y="17"/>
                  </a:lnTo>
                  <a:lnTo>
                    <a:pt x="29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195"/>
            <p:cNvSpPr>
              <a:spLocks/>
            </p:cNvSpPr>
            <p:nvPr/>
          </p:nvSpPr>
          <p:spPr bwMode="auto">
            <a:xfrm>
              <a:off x="4210" y="1322"/>
              <a:ext cx="432" cy="351"/>
            </a:xfrm>
            <a:custGeom>
              <a:avLst/>
              <a:gdLst>
                <a:gd name="T0" fmla="*/ 8 w 432"/>
                <a:gd name="T1" fmla="*/ 351 h 351"/>
                <a:gd name="T2" fmla="*/ 5 w 432"/>
                <a:gd name="T3" fmla="*/ 310 h 351"/>
                <a:gd name="T4" fmla="*/ 7 w 432"/>
                <a:gd name="T5" fmla="*/ 269 h 351"/>
                <a:gd name="T6" fmla="*/ 12 w 432"/>
                <a:gd name="T7" fmla="*/ 229 h 351"/>
                <a:gd name="T8" fmla="*/ 21 w 432"/>
                <a:gd name="T9" fmla="*/ 190 h 351"/>
                <a:gd name="T10" fmla="*/ 36 w 432"/>
                <a:gd name="T11" fmla="*/ 154 h 351"/>
                <a:gd name="T12" fmla="*/ 56 w 432"/>
                <a:gd name="T13" fmla="*/ 121 h 351"/>
                <a:gd name="T14" fmla="*/ 83 w 432"/>
                <a:gd name="T15" fmla="*/ 91 h 351"/>
                <a:gd name="T16" fmla="*/ 116 w 432"/>
                <a:gd name="T17" fmla="*/ 65 h 351"/>
                <a:gd name="T18" fmla="*/ 134 w 432"/>
                <a:gd name="T19" fmla="*/ 53 h 351"/>
                <a:gd name="T20" fmla="*/ 153 w 432"/>
                <a:gd name="T21" fmla="*/ 44 h 351"/>
                <a:gd name="T22" fmla="*/ 172 w 432"/>
                <a:gd name="T23" fmla="*/ 36 h 351"/>
                <a:gd name="T24" fmla="*/ 191 w 432"/>
                <a:gd name="T25" fmla="*/ 29 h 351"/>
                <a:gd name="T26" fmla="*/ 211 w 432"/>
                <a:gd name="T27" fmla="*/ 24 h 351"/>
                <a:gd name="T28" fmla="*/ 230 w 432"/>
                <a:gd name="T29" fmla="*/ 20 h 351"/>
                <a:gd name="T30" fmla="*/ 250 w 432"/>
                <a:gd name="T31" fmla="*/ 17 h 351"/>
                <a:gd name="T32" fmla="*/ 270 w 432"/>
                <a:gd name="T33" fmla="*/ 16 h 351"/>
                <a:gd name="T34" fmla="*/ 290 w 432"/>
                <a:gd name="T35" fmla="*/ 17 h 351"/>
                <a:gd name="T36" fmla="*/ 309 w 432"/>
                <a:gd name="T37" fmla="*/ 18 h 351"/>
                <a:gd name="T38" fmla="*/ 328 w 432"/>
                <a:gd name="T39" fmla="*/ 21 h 351"/>
                <a:gd name="T40" fmla="*/ 348 w 432"/>
                <a:gd name="T41" fmla="*/ 27 h 351"/>
                <a:gd name="T42" fmla="*/ 367 w 432"/>
                <a:gd name="T43" fmla="*/ 33 h 351"/>
                <a:gd name="T44" fmla="*/ 387 w 432"/>
                <a:gd name="T45" fmla="*/ 42 h 351"/>
                <a:gd name="T46" fmla="*/ 405 w 432"/>
                <a:gd name="T47" fmla="*/ 51 h 351"/>
                <a:gd name="T48" fmla="*/ 423 w 432"/>
                <a:gd name="T49" fmla="*/ 62 h 351"/>
                <a:gd name="T50" fmla="*/ 427 w 432"/>
                <a:gd name="T51" fmla="*/ 62 h 351"/>
                <a:gd name="T52" fmla="*/ 430 w 432"/>
                <a:gd name="T53" fmla="*/ 60 h 351"/>
                <a:gd name="T54" fmla="*/ 432 w 432"/>
                <a:gd name="T55" fmla="*/ 58 h 351"/>
                <a:gd name="T56" fmla="*/ 431 w 432"/>
                <a:gd name="T57" fmla="*/ 54 h 351"/>
                <a:gd name="T58" fmla="*/ 414 w 432"/>
                <a:gd name="T59" fmla="*/ 38 h 351"/>
                <a:gd name="T60" fmla="*/ 396 w 432"/>
                <a:gd name="T61" fmla="*/ 26 h 351"/>
                <a:gd name="T62" fmla="*/ 375 w 432"/>
                <a:gd name="T63" fmla="*/ 16 h 351"/>
                <a:gd name="T64" fmla="*/ 355 w 432"/>
                <a:gd name="T65" fmla="*/ 8 h 351"/>
                <a:gd name="T66" fmla="*/ 334 w 432"/>
                <a:gd name="T67" fmla="*/ 3 h 351"/>
                <a:gd name="T68" fmla="*/ 311 w 432"/>
                <a:gd name="T69" fmla="*/ 0 h 351"/>
                <a:gd name="T70" fmla="*/ 290 w 432"/>
                <a:gd name="T71" fmla="*/ 0 h 351"/>
                <a:gd name="T72" fmla="*/ 267 w 432"/>
                <a:gd name="T73" fmla="*/ 1 h 351"/>
                <a:gd name="T74" fmla="*/ 244 w 432"/>
                <a:gd name="T75" fmla="*/ 3 h 351"/>
                <a:gd name="T76" fmla="*/ 222 w 432"/>
                <a:gd name="T77" fmla="*/ 8 h 351"/>
                <a:gd name="T78" fmla="*/ 199 w 432"/>
                <a:gd name="T79" fmla="*/ 13 h 351"/>
                <a:gd name="T80" fmla="*/ 178 w 432"/>
                <a:gd name="T81" fmla="*/ 21 h 351"/>
                <a:gd name="T82" fmla="*/ 156 w 432"/>
                <a:gd name="T83" fmla="*/ 29 h 351"/>
                <a:gd name="T84" fmla="*/ 136 w 432"/>
                <a:gd name="T85" fmla="*/ 40 h 351"/>
                <a:gd name="T86" fmla="*/ 116 w 432"/>
                <a:gd name="T87" fmla="*/ 49 h 351"/>
                <a:gd name="T88" fmla="*/ 98 w 432"/>
                <a:gd name="T89" fmla="*/ 60 h 351"/>
                <a:gd name="T90" fmla="*/ 66 w 432"/>
                <a:gd name="T91" fmla="*/ 85 h 351"/>
                <a:gd name="T92" fmla="*/ 42 w 432"/>
                <a:gd name="T93" fmla="*/ 116 h 351"/>
                <a:gd name="T94" fmla="*/ 23 w 432"/>
                <a:gd name="T95" fmla="*/ 151 h 351"/>
                <a:gd name="T96" fmla="*/ 10 w 432"/>
                <a:gd name="T97" fmla="*/ 190 h 351"/>
                <a:gd name="T98" fmla="*/ 2 w 432"/>
                <a:gd name="T99" fmla="*/ 231 h 351"/>
                <a:gd name="T100" fmla="*/ 0 w 432"/>
                <a:gd name="T101" fmla="*/ 272 h 351"/>
                <a:gd name="T102" fmla="*/ 1 w 432"/>
                <a:gd name="T103" fmla="*/ 312 h 351"/>
                <a:gd name="T104" fmla="*/ 7 w 432"/>
                <a:gd name="T105" fmla="*/ 351 h 351"/>
                <a:gd name="T106" fmla="*/ 7 w 432"/>
                <a:gd name="T107" fmla="*/ 351 h 351"/>
                <a:gd name="T108" fmla="*/ 8 w 432"/>
                <a:gd name="T109" fmla="*/ 351 h 351"/>
                <a:gd name="T110" fmla="*/ 8 w 432"/>
                <a:gd name="T111" fmla="*/ 351 h 351"/>
                <a:gd name="T112" fmla="*/ 8 w 432"/>
                <a:gd name="T113" fmla="*/ 351 h 351"/>
                <a:gd name="T114" fmla="*/ 8 w 432"/>
                <a:gd name="T115" fmla="*/ 351 h 3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32" h="351">
                  <a:moveTo>
                    <a:pt x="8" y="351"/>
                  </a:moveTo>
                  <a:lnTo>
                    <a:pt x="5" y="310"/>
                  </a:lnTo>
                  <a:lnTo>
                    <a:pt x="7" y="269"/>
                  </a:lnTo>
                  <a:lnTo>
                    <a:pt x="12" y="229"/>
                  </a:lnTo>
                  <a:lnTo>
                    <a:pt x="21" y="190"/>
                  </a:lnTo>
                  <a:lnTo>
                    <a:pt x="36" y="154"/>
                  </a:lnTo>
                  <a:lnTo>
                    <a:pt x="56" y="121"/>
                  </a:lnTo>
                  <a:lnTo>
                    <a:pt x="83" y="91"/>
                  </a:lnTo>
                  <a:lnTo>
                    <a:pt x="116" y="65"/>
                  </a:lnTo>
                  <a:lnTo>
                    <a:pt x="134" y="53"/>
                  </a:lnTo>
                  <a:lnTo>
                    <a:pt x="153" y="44"/>
                  </a:lnTo>
                  <a:lnTo>
                    <a:pt x="172" y="36"/>
                  </a:lnTo>
                  <a:lnTo>
                    <a:pt x="191" y="29"/>
                  </a:lnTo>
                  <a:lnTo>
                    <a:pt x="211" y="24"/>
                  </a:lnTo>
                  <a:lnTo>
                    <a:pt x="230" y="20"/>
                  </a:lnTo>
                  <a:lnTo>
                    <a:pt x="250" y="17"/>
                  </a:lnTo>
                  <a:lnTo>
                    <a:pt x="270" y="16"/>
                  </a:lnTo>
                  <a:lnTo>
                    <a:pt x="290" y="17"/>
                  </a:lnTo>
                  <a:lnTo>
                    <a:pt x="309" y="18"/>
                  </a:lnTo>
                  <a:lnTo>
                    <a:pt x="328" y="21"/>
                  </a:lnTo>
                  <a:lnTo>
                    <a:pt x="348" y="27"/>
                  </a:lnTo>
                  <a:lnTo>
                    <a:pt x="367" y="33"/>
                  </a:lnTo>
                  <a:lnTo>
                    <a:pt x="387" y="42"/>
                  </a:lnTo>
                  <a:lnTo>
                    <a:pt x="405" y="51"/>
                  </a:lnTo>
                  <a:lnTo>
                    <a:pt x="423" y="62"/>
                  </a:lnTo>
                  <a:lnTo>
                    <a:pt x="427" y="62"/>
                  </a:lnTo>
                  <a:lnTo>
                    <a:pt x="430" y="60"/>
                  </a:lnTo>
                  <a:lnTo>
                    <a:pt x="432" y="58"/>
                  </a:lnTo>
                  <a:lnTo>
                    <a:pt x="431" y="54"/>
                  </a:lnTo>
                  <a:lnTo>
                    <a:pt x="414" y="38"/>
                  </a:lnTo>
                  <a:lnTo>
                    <a:pt x="396" y="26"/>
                  </a:lnTo>
                  <a:lnTo>
                    <a:pt x="375" y="16"/>
                  </a:lnTo>
                  <a:lnTo>
                    <a:pt x="355" y="8"/>
                  </a:lnTo>
                  <a:lnTo>
                    <a:pt x="334" y="3"/>
                  </a:lnTo>
                  <a:lnTo>
                    <a:pt x="311" y="0"/>
                  </a:lnTo>
                  <a:lnTo>
                    <a:pt x="290" y="0"/>
                  </a:lnTo>
                  <a:lnTo>
                    <a:pt x="267" y="1"/>
                  </a:lnTo>
                  <a:lnTo>
                    <a:pt x="244" y="3"/>
                  </a:lnTo>
                  <a:lnTo>
                    <a:pt x="222" y="8"/>
                  </a:lnTo>
                  <a:lnTo>
                    <a:pt x="199" y="13"/>
                  </a:lnTo>
                  <a:lnTo>
                    <a:pt x="178" y="21"/>
                  </a:lnTo>
                  <a:lnTo>
                    <a:pt x="156" y="29"/>
                  </a:lnTo>
                  <a:lnTo>
                    <a:pt x="136" y="40"/>
                  </a:lnTo>
                  <a:lnTo>
                    <a:pt x="116" y="49"/>
                  </a:lnTo>
                  <a:lnTo>
                    <a:pt x="98" y="60"/>
                  </a:lnTo>
                  <a:lnTo>
                    <a:pt x="66" y="85"/>
                  </a:lnTo>
                  <a:lnTo>
                    <a:pt x="42" y="116"/>
                  </a:lnTo>
                  <a:lnTo>
                    <a:pt x="23" y="151"/>
                  </a:lnTo>
                  <a:lnTo>
                    <a:pt x="10" y="190"/>
                  </a:lnTo>
                  <a:lnTo>
                    <a:pt x="2" y="231"/>
                  </a:lnTo>
                  <a:lnTo>
                    <a:pt x="0" y="272"/>
                  </a:lnTo>
                  <a:lnTo>
                    <a:pt x="1" y="312"/>
                  </a:lnTo>
                  <a:lnTo>
                    <a:pt x="7" y="351"/>
                  </a:lnTo>
                  <a:lnTo>
                    <a:pt x="8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Freeform 196"/>
            <p:cNvSpPr>
              <a:spLocks/>
            </p:cNvSpPr>
            <p:nvPr/>
          </p:nvSpPr>
          <p:spPr bwMode="auto">
            <a:xfrm>
              <a:off x="4601" y="1344"/>
              <a:ext cx="326" cy="597"/>
            </a:xfrm>
            <a:custGeom>
              <a:avLst/>
              <a:gdLst>
                <a:gd name="T0" fmla="*/ 23 w 326"/>
                <a:gd name="T1" fmla="*/ 7 h 597"/>
                <a:gd name="T2" fmla="*/ 66 w 326"/>
                <a:gd name="T3" fmla="*/ 6 h 597"/>
                <a:gd name="T4" fmla="*/ 107 w 326"/>
                <a:gd name="T5" fmla="*/ 8 h 597"/>
                <a:gd name="T6" fmla="*/ 148 w 326"/>
                <a:gd name="T7" fmla="*/ 20 h 597"/>
                <a:gd name="T8" fmla="*/ 192 w 326"/>
                <a:gd name="T9" fmla="*/ 43 h 597"/>
                <a:gd name="T10" fmla="*/ 228 w 326"/>
                <a:gd name="T11" fmla="*/ 72 h 597"/>
                <a:gd name="T12" fmla="*/ 258 w 326"/>
                <a:gd name="T13" fmla="*/ 107 h 597"/>
                <a:gd name="T14" fmla="*/ 281 w 326"/>
                <a:gd name="T15" fmla="*/ 148 h 597"/>
                <a:gd name="T16" fmla="*/ 299 w 326"/>
                <a:gd name="T17" fmla="*/ 200 h 597"/>
                <a:gd name="T18" fmla="*/ 311 w 326"/>
                <a:gd name="T19" fmla="*/ 261 h 597"/>
                <a:gd name="T20" fmla="*/ 312 w 326"/>
                <a:gd name="T21" fmla="*/ 321 h 597"/>
                <a:gd name="T22" fmla="*/ 303 w 326"/>
                <a:gd name="T23" fmla="*/ 381 h 597"/>
                <a:gd name="T24" fmla="*/ 284 w 326"/>
                <a:gd name="T25" fmla="*/ 438 h 597"/>
                <a:gd name="T26" fmla="*/ 257 w 326"/>
                <a:gd name="T27" fmla="*/ 489 h 597"/>
                <a:gd name="T28" fmla="*/ 219 w 326"/>
                <a:gd name="T29" fmla="*/ 536 h 597"/>
                <a:gd name="T30" fmla="*/ 170 w 326"/>
                <a:gd name="T31" fmla="*/ 573 h 597"/>
                <a:gd name="T32" fmla="*/ 142 w 326"/>
                <a:gd name="T33" fmla="*/ 592 h 597"/>
                <a:gd name="T34" fmla="*/ 140 w 326"/>
                <a:gd name="T35" fmla="*/ 597 h 597"/>
                <a:gd name="T36" fmla="*/ 166 w 326"/>
                <a:gd name="T37" fmla="*/ 586 h 597"/>
                <a:gd name="T38" fmla="*/ 209 w 326"/>
                <a:gd name="T39" fmla="*/ 557 h 597"/>
                <a:gd name="T40" fmla="*/ 245 w 326"/>
                <a:gd name="T41" fmla="*/ 521 h 597"/>
                <a:gd name="T42" fmla="*/ 276 w 326"/>
                <a:gd name="T43" fmla="*/ 478 h 597"/>
                <a:gd name="T44" fmla="*/ 300 w 326"/>
                <a:gd name="T45" fmla="*/ 430 h 597"/>
                <a:gd name="T46" fmla="*/ 317 w 326"/>
                <a:gd name="T47" fmla="*/ 379 h 597"/>
                <a:gd name="T48" fmla="*/ 325 w 326"/>
                <a:gd name="T49" fmla="*/ 327 h 597"/>
                <a:gd name="T50" fmla="*/ 325 w 326"/>
                <a:gd name="T51" fmla="*/ 274 h 597"/>
                <a:gd name="T52" fmla="*/ 316 w 326"/>
                <a:gd name="T53" fmla="*/ 223 h 597"/>
                <a:gd name="T54" fmla="*/ 303 w 326"/>
                <a:gd name="T55" fmla="*/ 171 h 597"/>
                <a:gd name="T56" fmla="*/ 282 w 326"/>
                <a:gd name="T57" fmla="*/ 120 h 597"/>
                <a:gd name="T58" fmla="*/ 250 w 326"/>
                <a:gd name="T59" fmla="*/ 77 h 597"/>
                <a:gd name="T60" fmla="*/ 218 w 326"/>
                <a:gd name="T61" fmla="*/ 51 h 597"/>
                <a:gd name="T62" fmla="*/ 194 w 326"/>
                <a:gd name="T63" fmla="*/ 35 h 597"/>
                <a:gd name="T64" fmla="*/ 169 w 326"/>
                <a:gd name="T65" fmla="*/ 21 h 597"/>
                <a:gd name="T66" fmla="*/ 142 w 326"/>
                <a:gd name="T67" fmla="*/ 10 h 597"/>
                <a:gd name="T68" fmla="*/ 112 w 326"/>
                <a:gd name="T69" fmla="*/ 2 h 597"/>
                <a:gd name="T70" fmla="*/ 80 w 326"/>
                <a:gd name="T71" fmla="*/ 0 h 597"/>
                <a:gd name="T72" fmla="*/ 48 w 326"/>
                <a:gd name="T73" fmla="*/ 3 h 597"/>
                <a:gd name="T74" fmla="*/ 16 w 326"/>
                <a:gd name="T75" fmla="*/ 6 h 597"/>
                <a:gd name="T76" fmla="*/ 0 w 326"/>
                <a:gd name="T77" fmla="*/ 7 h 597"/>
                <a:gd name="T78" fmla="*/ 0 w 326"/>
                <a:gd name="T79" fmla="*/ 8 h 597"/>
                <a:gd name="T80" fmla="*/ 0 w 326"/>
                <a:gd name="T81" fmla="*/ 8 h 5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97">
                  <a:moveTo>
                    <a:pt x="0" y="8"/>
                  </a:moveTo>
                  <a:lnTo>
                    <a:pt x="23" y="7"/>
                  </a:lnTo>
                  <a:lnTo>
                    <a:pt x="45" y="6"/>
                  </a:lnTo>
                  <a:lnTo>
                    <a:pt x="66" y="6"/>
                  </a:lnTo>
                  <a:lnTo>
                    <a:pt x="87" y="6"/>
                  </a:lnTo>
                  <a:lnTo>
                    <a:pt x="107" y="8"/>
                  </a:lnTo>
                  <a:lnTo>
                    <a:pt x="128" y="13"/>
                  </a:lnTo>
                  <a:lnTo>
                    <a:pt x="148" y="20"/>
                  </a:lnTo>
                  <a:lnTo>
                    <a:pt x="170" y="30"/>
                  </a:lnTo>
                  <a:lnTo>
                    <a:pt x="192" y="43"/>
                  </a:lnTo>
                  <a:lnTo>
                    <a:pt x="211" y="56"/>
                  </a:lnTo>
                  <a:lnTo>
                    <a:pt x="228" y="72"/>
                  </a:lnTo>
                  <a:lnTo>
                    <a:pt x="244" y="88"/>
                  </a:lnTo>
                  <a:lnTo>
                    <a:pt x="258" y="107"/>
                  </a:lnTo>
                  <a:lnTo>
                    <a:pt x="271" y="127"/>
                  </a:lnTo>
                  <a:lnTo>
                    <a:pt x="281" y="148"/>
                  </a:lnTo>
                  <a:lnTo>
                    <a:pt x="290" y="171"/>
                  </a:lnTo>
                  <a:lnTo>
                    <a:pt x="299" y="200"/>
                  </a:lnTo>
                  <a:lnTo>
                    <a:pt x="306" y="230"/>
                  </a:lnTo>
                  <a:lnTo>
                    <a:pt x="311" y="261"/>
                  </a:lnTo>
                  <a:lnTo>
                    <a:pt x="312" y="292"/>
                  </a:lnTo>
                  <a:lnTo>
                    <a:pt x="312" y="321"/>
                  </a:lnTo>
                  <a:lnTo>
                    <a:pt x="308" y="351"/>
                  </a:lnTo>
                  <a:lnTo>
                    <a:pt x="303" y="381"/>
                  </a:lnTo>
                  <a:lnTo>
                    <a:pt x="296" y="409"/>
                  </a:lnTo>
                  <a:lnTo>
                    <a:pt x="284" y="438"/>
                  </a:lnTo>
                  <a:lnTo>
                    <a:pt x="272" y="464"/>
                  </a:lnTo>
                  <a:lnTo>
                    <a:pt x="257" y="489"/>
                  </a:lnTo>
                  <a:lnTo>
                    <a:pt x="239" y="513"/>
                  </a:lnTo>
                  <a:lnTo>
                    <a:pt x="219" y="536"/>
                  </a:lnTo>
                  <a:lnTo>
                    <a:pt x="196" y="555"/>
                  </a:lnTo>
                  <a:lnTo>
                    <a:pt x="170" y="573"/>
                  </a:lnTo>
                  <a:lnTo>
                    <a:pt x="143" y="589"/>
                  </a:lnTo>
                  <a:lnTo>
                    <a:pt x="142" y="592"/>
                  </a:lnTo>
                  <a:lnTo>
                    <a:pt x="140" y="595"/>
                  </a:lnTo>
                  <a:lnTo>
                    <a:pt x="140" y="597"/>
                  </a:lnTo>
                  <a:lnTo>
                    <a:pt x="143" y="597"/>
                  </a:lnTo>
                  <a:lnTo>
                    <a:pt x="166" y="586"/>
                  </a:lnTo>
                  <a:lnTo>
                    <a:pt x="188" y="573"/>
                  </a:lnTo>
                  <a:lnTo>
                    <a:pt x="209" y="557"/>
                  </a:lnTo>
                  <a:lnTo>
                    <a:pt x="228" y="540"/>
                  </a:lnTo>
                  <a:lnTo>
                    <a:pt x="245" y="521"/>
                  </a:lnTo>
                  <a:lnTo>
                    <a:pt x="263" y="500"/>
                  </a:lnTo>
                  <a:lnTo>
                    <a:pt x="276" y="478"/>
                  </a:lnTo>
                  <a:lnTo>
                    <a:pt x="290" y="454"/>
                  </a:lnTo>
                  <a:lnTo>
                    <a:pt x="300" y="430"/>
                  </a:lnTo>
                  <a:lnTo>
                    <a:pt x="311" y="404"/>
                  </a:lnTo>
                  <a:lnTo>
                    <a:pt x="317" y="379"/>
                  </a:lnTo>
                  <a:lnTo>
                    <a:pt x="323" y="353"/>
                  </a:lnTo>
                  <a:lnTo>
                    <a:pt x="325" y="327"/>
                  </a:lnTo>
                  <a:lnTo>
                    <a:pt x="326" y="301"/>
                  </a:lnTo>
                  <a:lnTo>
                    <a:pt x="325" y="274"/>
                  </a:lnTo>
                  <a:lnTo>
                    <a:pt x="322" y="249"/>
                  </a:lnTo>
                  <a:lnTo>
                    <a:pt x="316" y="223"/>
                  </a:lnTo>
                  <a:lnTo>
                    <a:pt x="311" y="197"/>
                  </a:lnTo>
                  <a:lnTo>
                    <a:pt x="303" y="171"/>
                  </a:lnTo>
                  <a:lnTo>
                    <a:pt x="293" y="144"/>
                  </a:lnTo>
                  <a:lnTo>
                    <a:pt x="282" y="120"/>
                  </a:lnTo>
                  <a:lnTo>
                    <a:pt x="267" y="97"/>
                  </a:lnTo>
                  <a:lnTo>
                    <a:pt x="250" y="77"/>
                  </a:lnTo>
                  <a:lnTo>
                    <a:pt x="229" y="59"/>
                  </a:lnTo>
                  <a:lnTo>
                    <a:pt x="218" y="51"/>
                  </a:lnTo>
                  <a:lnTo>
                    <a:pt x="206" y="43"/>
                  </a:lnTo>
                  <a:lnTo>
                    <a:pt x="194" y="35"/>
                  </a:lnTo>
                  <a:lnTo>
                    <a:pt x="182" y="28"/>
                  </a:lnTo>
                  <a:lnTo>
                    <a:pt x="169" y="21"/>
                  </a:lnTo>
                  <a:lnTo>
                    <a:pt x="155" y="15"/>
                  </a:lnTo>
                  <a:lnTo>
                    <a:pt x="142" y="10"/>
                  </a:lnTo>
                  <a:lnTo>
                    <a:pt x="128" y="5"/>
                  </a:lnTo>
                  <a:lnTo>
                    <a:pt x="112" y="2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64" y="0"/>
                  </a:lnTo>
                  <a:lnTo>
                    <a:pt x="48" y="3"/>
                  </a:lnTo>
                  <a:lnTo>
                    <a:pt x="32" y="4"/>
                  </a:lnTo>
                  <a:lnTo>
                    <a:pt x="16" y="6"/>
                  </a:lnTo>
                  <a:lnTo>
                    <a:pt x="0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5" name="Freeform 197"/>
            <p:cNvSpPr>
              <a:spLocks/>
            </p:cNvSpPr>
            <p:nvPr/>
          </p:nvSpPr>
          <p:spPr bwMode="auto">
            <a:xfrm>
              <a:off x="4443" y="2494"/>
              <a:ext cx="844" cy="1116"/>
            </a:xfrm>
            <a:custGeom>
              <a:avLst/>
              <a:gdLst>
                <a:gd name="T0" fmla="*/ 839 w 844"/>
                <a:gd name="T1" fmla="*/ 48 h 1116"/>
                <a:gd name="T2" fmla="*/ 829 w 844"/>
                <a:gd name="T3" fmla="*/ 142 h 1116"/>
                <a:gd name="T4" fmla="*/ 814 w 844"/>
                <a:gd name="T5" fmla="*/ 235 h 1116"/>
                <a:gd name="T6" fmla="*/ 794 w 844"/>
                <a:gd name="T7" fmla="*/ 327 h 1116"/>
                <a:gd name="T8" fmla="*/ 769 w 844"/>
                <a:gd name="T9" fmla="*/ 416 h 1116"/>
                <a:gd name="T10" fmla="*/ 734 w 844"/>
                <a:gd name="T11" fmla="*/ 503 h 1116"/>
                <a:gd name="T12" fmla="*/ 692 w 844"/>
                <a:gd name="T13" fmla="*/ 586 h 1116"/>
                <a:gd name="T14" fmla="*/ 640 w 844"/>
                <a:gd name="T15" fmla="*/ 666 h 1116"/>
                <a:gd name="T16" fmla="*/ 579 w 844"/>
                <a:gd name="T17" fmla="*/ 739 h 1116"/>
                <a:gd name="T18" fmla="*/ 516 w 844"/>
                <a:gd name="T19" fmla="*/ 802 h 1116"/>
                <a:gd name="T20" fmla="*/ 447 w 844"/>
                <a:gd name="T21" fmla="*/ 859 h 1116"/>
                <a:gd name="T22" fmla="*/ 374 w 844"/>
                <a:gd name="T23" fmla="*/ 912 h 1116"/>
                <a:gd name="T24" fmla="*/ 296 w 844"/>
                <a:gd name="T25" fmla="*/ 958 h 1116"/>
                <a:gd name="T26" fmla="*/ 216 w 844"/>
                <a:gd name="T27" fmla="*/ 1001 h 1116"/>
                <a:gd name="T28" fmla="*/ 134 w 844"/>
                <a:gd name="T29" fmla="*/ 1039 h 1116"/>
                <a:gd name="T30" fmla="*/ 52 w 844"/>
                <a:gd name="T31" fmla="*/ 1074 h 1116"/>
                <a:gd name="T32" fmla="*/ 3 w 844"/>
                <a:gd name="T33" fmla="*/ 1095 h 1116"/>
                <a:gd name="T34" fmla="*/ 0 w 844"/>
                <a:gd name="T35" fmla="*/ 1114 h 1116"/>
                <a:gd name="T36" fmla="*/ 52 w 844"/>
                <a:gd name="T37" fmla="*/ 1104 h 1116"/>
                <a:gd name="T38" fmla="*/ 141 w 844"/>
                <a:gd name="T39" fmla="*/ 1076 h 1116"/>
                <a:gd name="T40" fmla="*/ 227 w 844"/>
                <a:gd name="T41" fmla="*/ 1039 h 1116"/>
                <a:gd name="T42" fmla="*/ 310 w 844"/>
                <a:gd name="T43" fmla="*/ 997 h 1116"/>
                <a:gd name="T44" fmla="*/ 389 w 844"/>
                <a:gd name="T45" fmla="*/ 948 h 1116"/>
                <a:gd name="T46" fmla="*/ 463 w 844"/>
                <a:gd name="T47" fmla="*/ 892 h 1116"/>
                <a:gd name="T48" fmla="*/ 532 w 844"/>
                <a:gd name="T49" fmla="*/ 831 h 1116"/>
                <a:gd name="T50" fmla="*/ 597 w 844"/>
                <a:gd name="T51" fmla="*/ 763 h 1116"/>
                <a:gd name="T52" fmla="*/ 659 w 844"/>
                <a:gd name="T53" fmla="*/ 688 h 1116"/>
                <a:gd name="T54" fmla="*/ 710 w 844"/>
                <a:gd name="T55" fmla="*/ 606 h 1116"/>
                <a:gd name="T56" fmla="*/ 750 w 844"/>
                <a:gd name="T57" fmla="*/ 519 h 1116"/>
                <a:gd name="T58" fmla="*/ 782 w 844"/>
                <a:gd name="T59" fmla="*/ 429 h 1116"/>
                <a:gd name="T60" fmla="*/ 805 w 844"/>
                <a:gd name="T61" fmla="*/ 335 h 1116"/>
                <a:gd name="T62" fmla="*/ 822 w 844"/>
                <a:gd name="T63" fmla="*/ 241 h 1116"/>
                <a:gd name="T64" fmla="*/ 834 w 844"/>
                <a:gd name="T65" fmla="*/ 145 h 1116"/>
                <a:gd name="T66" fmla="*/ 842 w 844"/>
                <a:gd name="T67" fmla="*/ 48 h 1116"/>
                <a:gd name="T68" fmla="*/ 844 w 844"/>
                <a:gd name="T69" fmla="*/ 0 h 1116"/>
                <a:gd name="T70" fmla="*/ 844 w 844"/>
                <a:gd name="T71" fmla="*/ 0 h 1116"/>
                <a:gd name="T72" fmla="*/ 844 w 844"/>
                <a:gd name="T73" fmla="*/ 0 h 11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44" h="1116">
                  <a:moveTo>
                    <a:pt x="844" y="0"/>
                  </a:moveTo>
                  <a:lnTo>
                    <a:pt x="839" y="48"/>
                  </a:lnTo>
                  <a:lnTo>
                    <a:pt x="835" y="94"/>
                  </a:lnTo>
                  <a:lnTo>
                    <a:pt x="829" y="142"/>
                  </a:lnTo>
                  <a:lnTo>
                    <a:pt x="822" y="189"/>
                  </a:lnTo>
                  <a:lnTo>
                    <a:pt x="814" y="235"/>
                  </a:lnTo>
                  <a:lnTo>
                    <a:pt x="805" y="282"/>
                  </a:lnTo>
                  <a:lnTo>
                    <a:pt x="794" y="327"/>
                  </a:lnTo>
                  <a:lnTo>
                    <a:pt x="782" y="372"/>
                  </a:lnTo>
                  <a:lnTo>
                    <a:pt x="769" y="416"/>
                  </a:lnTo>
                  <a:lnTo>
                    <a:pt x="753" y="460"/>
                  </a:lnTo>
                  <a:lnTo>
                    <a:pt x="734" y="503"/>
                  </a:lnTo>
                  <a:lnTo>
                    <a:pt x="714" y="545"/>
                  </a:lnTo>
                  <a:lnTo>
                    <a:pt x="692" y="586"/>
                  </a:lnTo>
                  <a:lnTo>
                    <a:pt x="667" y="627"/>
                  </a:lnTo>
                  <a:lnTo>
                    <a:pt x="640" y="666"/>
                  </a:lnTo>
                  <a:lnTo>
                    <a:pt x="609" y="705"/>
                  </a:lnTo>
                  <a:lnTo>
                    <a:pt x="579" y="739"/>
                  </a:lnTo>
                  <a:lnTo>
                    <a:pt x="548" y="771"/>
                  </a:lnTo>
                  <a:lnTo>
                    <a:pt x="516" y="802"/>
                  </a:lnTo>
                  <a:lnTo>
                    <a:pt x="482" y="831"/>
                  </a:lnTo>
                  <a:lnTo>
                    <a:pt x="447" y="859"/>
                  </a:lnTo>
                  <a:lnTo>
                    <a:pt x="410" y="885"/>
                  </a:lnTo>
                  <a:lnTo>
                    <a:pt x="374" y="912"/>
                  </a:lnTo>
                  <a:lnTo>
                    <a:pt x="335" y="936"/>
                  </a:lnTo>
                  <a:lnTo>
                    <a:pt x="296" y="958"/>
                  </a:lnTo>
                  <a:lnTo>
                    <a:pt x="256" y="980"/>
                  </a:lnTo>
                  <a:lnTo>
                    <a:pt x="216" y="1001"/>
                  </a:lnTo>
                  <a:lnTo>
                    <a:pt x="175" y="1021"/>
                  </a:lnTo>
                  <a:lnTo>
                    <a:pt x="134" y="1039"/>
                  </a:lnTo>
                  <a:lnTo>
                    <a:pt x="93" y="1057"/>
                  </a:lnTo>
                  <a:lnTo>
                    <a:pt x="52" y="1074"/>
                  </a:lnTo>
                  <a:lnTo>
                    <a:pt x="10" y="1090"/>
                  </a:lnTo>
                  <a:lnTo>
                    <a:pt x="3" y="1095"/>
                  </a:lnTo>
                  <a:lnTo>
                    <a:pt x="0" y="1106"/>
                  </a:lnTo>
                  <a:lnTo>
                    <a:pt x="0" y="1114"/>
                  </a:lnTo>
                  <a:lnTo>
                    <a:pt x="6" y="1116"/>
                  </a:lnTo>
                  <a:lnTo>
                    <a:pt x="52" y="1104"/>
                  </a:lnTo>
                  <a:lnTo>
                    <a:pt x="97" y="1091"/>
                  </a:lnTo>
                  <a:lnTo>
                    <a:pt x="141" y="1076"/>
                  </a:lnTo>
                  <a:lnTo>
                    <a:pt x="184" y="1059"/>
                  </a:lnTo>
                  <a:lnTo>
                    <a:pt x="227" y="1039"/>
                  </a:lnTo>
                  <a:lnTo>
                    <a:pt x="269" y="1019"/>
                  </a:lnTo>
                  <a:lnTo>
                    <a:pt x="310" y="997"/>
                  </a:lnTo>
                  <a:lnTo>
                    <a:pt x="350" y="973"/>
                  </a:lnTo>
                  <a:lnTo>
                    <a:pt x="389" y="948"/>
                  </a:lnTo>
                  <a:lnTo>
                    <a:pt x="426" y="921"/>
                  </a:lnTo>
                  <a:lnTo>
                    <a:pt x="463" y="892"/>
                  </a:lnTo>
                  <a:lnTo>
                    <a:pt x="498" y="863"/>
                  </a:lnTo>
                  <a:lnTo>
                    <a:pt x="532" y="831"/>
                  </a:lnTo>
                  <a:lnTo>
                    <a:pt x="566" y="797"/>
                  </a:lnTo>
                  <a:lnTo>
                    <a:pt x="597" y="763"/>
                  </a:lnTo>
                  <a:lnTo>
                    <a:pt x="628" y="728"/>
                  </a:lnTo>
                  <a:lnTo>
                    <a:pt x="659" y="688"/>
                  </a:lnTo>
                  <a:lnTo>
                    <a:pt x="685" y="648"/>
                  </a:lnTo>
                  <a:lnTo>
                    <a:pt x="710" y="606"/>
                  </a:lnTo>
                  <a:lnTo>
                    <a:pt x="732" y="564"/>
                  </a:lnTo>
                  <a:lnTo>
                    <a:pt x="750" y="519"/>
                  </a:lnTo>
                  <a:lnTo>
                    <a:pt x="767" y="475"/>
                  </a:lnTo>
                  <a:lnTo>
                    <a:pt x="782" y="429"/>
                  </a:lnTo>
                  <a:lnTo>
                    <a:pt x="795" y="382"/>
                  </a:lnTo>
                  <a:lnTo>
                    <a:pt x="805" y="335"/>
                  </a:lnTo>
                  <a:lnTo>
                    <a:pt x="814" y="288"/>
                  </a:lnTo>
                  <a:lnTo>
                    <a:pt x="822" y="241"/>
                  </a:lnTo>
                  <a:lnTo>
                    <a:pt x="828" y="193"/>
                  </a:lnTo>
                  <a:lnTo>
                    <a:pt x="834" y="145"/>
                  </a:lnTo>
                  <a:lnTo>
                    <a:pt x="838" y="97"/>
                  </a:lnTo>
                  <a:lnTo>
                    <a:pt x="842" y="48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6" name="Freeform 198"/>
            <p:cNvSpPr>
              <a:spLocks/>
            </p:cNvSpPr>
            <p:nvPr/>
          </p:nvSpPr>
          <p:spPr bwMode="auto">
            <a:xfrm>
              <a:off x="4158" y="2658"/>
              <a:ext cx="321" cy="936"/>
            </a:xfrm>
            <a:custGeom>
              <a:avLst/>
              <a:gdLst>
                <a:gd name="T0" fmla="*/ 2 w 321"/>
                <a:gd name="T1" fmla="*/ 0 h 936"/>
                <a:gd name="T2" fmla="*/ 0 w 321"/>
                <a:gd name="T3" fmla="*/ 70 h 936"/>
                <a:gd name="T4" fmla="*/ 0 w 321"/>
                <a:gd name="T5" fmla="*/ 139 h 936"/>
                <a:gd name="T6" fmla="*/ 0 w 321"/>
                <a:gd name="T7" fmla="*/ 208 h 936"/>
                <a:gd name="T8" fmla="*/ 4 w 321"/>
                <a:gd name="T9" fmla="*/ 276 h 936"/>
                <a:gd name="T10" fmla="*/ 8 w 321"/>
                <a:gd name="T11" fmla="*/ 345 h 936"/>
                <a:gd name="T12" fmla="*/ 18 w 321"/>
                <a:gd name="T13" fmla="*/ 413 h 936"/>
                <a:gd name="T14" fmla="*/ 30 w 321"/>
                <a:gd name="T15" fmla="*/ 481 h 936"/>
                <a:gd name="T16" fmla="*/ 48 w 321"/>
                <a:gd name="T17" fmla="*/ 548 h 936"/>
                <a:gd name="T18" fmla="*/ 57 w 321"/>
                <a:gd name="T19" fmla="*/ 578 h 936"/>
                <a:gd name="T20" fmla="*/ 68 w 321"/>
                <a:gd name="T21" fmla="*/ 606 h 936"/>
                <a:gd name="T22" fmla="*/ 79 w 321"/>
                <a:gd name="T23" fmla="*/ 633 h 936"/>
                <a:gd name="T24" fmla="*/ 92 w 321"/>
                <a:gd name="T25" fmla="*/ 661 h 936"/>
                <a:gd name="T26" fmla="*/ 104 w 321"/>
                <a:gd name="T27" fmla="*/ 688 h 936"/>
                <a:gd name="T28" fmla="*/ 118 w 321"/>
                <a:gd name="T29" fmla="*/ 713 h 936"/>
                <a:gd name="T30" fmla="*/ 133 w 321"/>
                <a:gd name="T31" fmla="*/ 740 h 936"/>
                <a:gd name="T32" fmla="*/ 149 w 321"/>
                <a:gd name="T33" fmla="*/ 764 h 936"/>
                <a:gd name="T34" fmla="*/ 166 w 321"/>
                <a:gd name="T35" fmla="*/ 788 h 936"/>
                <a:gd name="T36" fmla="*/ 183 w 321"/>
                <a:gd name="T37" fmla="*/ 810 h 936"/>
                <a:gd name="T38" fmla="*/ 202 w 321"/>
                <a:gd name="T39" fmla="*/ 833 h 936"/>
                <a:gd name="T40" fmla="*/ 222 w 321"/>
                <a:gd name="T41" fmla="*/ 855 h 936"/>
                <a:gd name="T42" fmla="*/ 242 w 321"/>
                <a:gd name="T43" fmla="*/ 877 h 936"/>
                <a:gd name="T44" fmla="*/ 264 w 321"/>
                <a:gd name="T45" fmla="*/ 897 h 936"/>
                <a:gd name="T46" fmla="*/ 287 w 321"/>
                <a:gd name="T47" fmla="*/ 917 h 936"/>
                <a:gd name="T48" fmla="*/ 311 w 321"/>
                <a:gd name="T49" fmla="*/ 936 h 936"/>
                <a:gd name="T50" fmla="*/ 315 w 321"/>
                <a:gd name="T51" fmla="*/ 936 h 936"/>
                <a:gd name="T52" fmla="*/ 319 w 321"/>
                <a:gd name="T53" fmla="*/ 933 h 936"/>
                <a:gd name="T54" fmla="*/ 321 w 321"/>
                <a:gd name="T55" fmla="*/ 927 h 936"/>
                <a:gd name="T56" fmla="*/ 320 w 321"/>
                <a:gd name="T57" fmla="*/ 922 h 936"/>
                <a:gd name="T58" fmla="*/ 302 w 321"/>
                <a:gd name="T59" fmla="*/ 903 h 936"/>
                <a:gd name="T60" fmla="*/ 283 w 321"/>
                <a:gd name="T61" fmla="*/ 883 h 936"/>
                <a:gd name="T62" fmla="*/ 265 w 321"/>
                <a:gd name="T63" fmla="*/ 864 h 936"/>
                <a:gd name="T64" fmla="*/ 248 w 321"/>
                <a:gd name="T65" fmla="*/ 843 h 936"/>
                <a:gd name="T66" fmla="*/ 231 w 321"/>
                <a:gd name="T67" fmla="*/ 824 h 936"/>
                <a:gd name="T68" fmla="*/ 214 w 321"/>
                <a:gd name="T69" fmla="*/ 804 h 936"/>
                <a:gd name="T70" fmla="*/ 197 w 321"/>
                <a:gd name="T71" fmla="*/ 783 h 936"/>
                <a:gd name="T72" fmla="*/ 181 w 321"/>
                <a:gd name="T73" fmla="*/ 761 h 936"/>
                <a:gd name="T74" fmla="*/ 162 w 321"/>
                <a:gd name="T75" fmla="*/ 735 h 936"/>
                <a:gd name="T76" fmla="*/ 145 w 321"/>
                <a:gd name="T77" fmla="*/ 708 h 936"/>
                <a:gd name="T78" fmla="*/ 129 w 321"/>
                <a:gd name="T79" fmla="*/ 679 h 936"/>
                <a:gd name="T80" fmla="*/ 116 w 321"/>
                <a:gd name="T81" fmla="*/ 651 h 936"/>
                <a:gd name="T82" fmla="*/ 102 w 321"/>
                <a:gd name="T83" fmla="*/ 621 h 936"/>
                <a:gd name="T84" fmla="*/ 89 w 321"/>
                <a:gd name="T85" fmla="*/ 591 h 936"/>
                <a:gd name="T86" fmla="*/ 78 w 321"/>
                <a:gd name="T87" fmla="*/ 560 h 936"/>
                <a:gd name="T88" fmla="*/ 67 w 321"/>
                <a:gd name="T89" fmla="*/ 531 h 936"/>
                <a:gd name="T90" fmla="*/ 45 w 321"/>
                <a:gd name="T91" fmla="*/ 466 h 936"/>
                <a:gd name="T92" fmla="*/ 29 w 321"/>
                <a:gd name="T93" fmla="*/ 401 h 936"/>
                <a:gd name="T94" fmla="*/ 18 w 321"/>
                <a:gd name="T95" fmla="*/ 336 h 936"/>
                <a:gd name="T96" fmla="*/ 11 w 321"/>
                <a:gd name="T97" fmla="*/ 268 h 936"/>
                <a:gd name="T98" fmla="*/ 5 w 321"/>
                <a:gd name="T99" fmla="*/ 202 h 936"/>
                <a:gd name="T100" fmla="*/ 3 w 321"/>
                <a:gd name="T101" fmla="*/ 135 h 936"/>
                <a:gd name="T102" fmla="*/ 2 w 321"/>
                <a:gd name="T103" fmla="*/ 67 h 936"/>
                <a:gd name="T104" fmla="*/ 2 w 321"/>
                <a:gd name="T105" fmla="*/ 0 h 936"/>
                <a:gd name="T106" fmla="*/ 2 w 321"/>
                <a:gd name="T107" fmla="*/ 0 h 936"/>
                <a:gd name="T108" fmla="*/ 2 w 321"/>
                <a:gd name="T109" fmla="*/ 0 h 936"/>
                <a:gd name="T110" fmla="*/ 2 w 321"/>
                <a:gd name="T111" fmla="*/ 0 h 936"/>
                <a:gd name="T112" fmla="*/ 2 w 321"/>
                <a:gd name="T113" fmla="*/ 0 h 936"/>
                <a:gd name="T114" fmla="*/ 2 w 321"/>
                <a:gd name="T115" fmla="*/ 0 h 9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21" h="936">
                  <a:moveTo>
                    <a:pt x="2" y="0"/>
                  </a:moveTo>
                  <a:lnTo>
                    <a:pt x="0" y="70"/>
                  </a:lnTo>
                  <a:lnTo>
                    <a:pt x="0" y="139"/>
                  </a:lnTo>
                  <a:lnTo>
                    <a:pt x="0" y="208"/>
                  </a:lnTo>
                  <a:lnTo>
                    <a:pt x="4" y="276"/>
                  </a:lnTo>
                  <a:lnTo>
                    <a:pt x="8" y="345"/>
                  </a:lnTo>
                  <a:lnTo>
                    <a:pt x="18" y="413"/>
                  </a:lnTo>
                  <a:lnTo>
                    <a:pt x="30" y="481"/>
                  </a:lnTo>
                  <a:lnTo>
                    <a:pt x="48" y="548"/>
                  </a:lnTo>
                  <a:lnTo>
                    <a:pt x="57" y="578"/>
                  </a:lnTo>
                  <a:lnTo>
                    <a:pt x="68" y="606"/>
                  </a:lnTo>
                  <a:lnTo>
                    <a:pt x="79" y="633"/>
                  </a:lnTo>
                  <a:lnTo>
                    <a:pt x="92" y="661"/>
                  </a:lnTo>
                  <a:lnTo>
                    <a:pt x="104" y="688"/>
                  </a:lnTo>
                  <a:lnTo>
                    <a:pt x="118" y="713"/>
                  </a:lnTo>
                  <a:lnTo>
                    <a:pt x="133" y="740"/>
                  </a:lnTo>
                  <a:lnTo>
                    <a:pt x="149" y="764"/>
                  </a:lnTo>
                  <a:lnTo>
                    <a:pt x="166" y="788"/>
                  </a:lnTo>
                  <a:lnTo>
                    <a:pt x="183" y="810"/>
                  </a:lnTo>
                  <a:lnTo>
                    <a:pt x="202" y="833"/>
                  </a:lnTo>
                  <a:lnTo>
                    <a:pt x="222" y="855"/>
                  </a:lnTo>
                  <a:lnTo>
                    <a:pt x="242" y="877"/>
                  </a:lnTo>
                  <a:lnTo>
                    <a:pt x="264" y="897"/>
                  </a:lnTo>
                  <a:lnTo>
                    <a:pt x="287" y="917"/>
                  </a:lnTo>
                  <a:lnTo>
                    <a:pt x="311" y="936"/>
                  </a:lnTo>
                  <a:lnTo>
                    <a:pt x="315" y="936"/>
                  </a:lnTo>
                  <a:lnTo>
                    <a:pt x="319" y="933"/>
                  </a:lnTo>
                  <a:lnTo>
                    <a:pt x="321" y="927"/>
                  </a:lnTo>
                  <a:lnTo>
                    <a:pt x="320" y="922"/>
                  </a:lnTo>
                  <a:lnTo>
                    <a:pt x="302" y="903"/>
                  </a:lnTo>
                  <a:lnTo>
                    <a:pt x="283" y="883"/>
                  </a:lnTo>
                  <a:lnTo>
                    <a:pt x="265" y="864"/>
                  </a:lnTo>
                  <a:lnTo>
                    <a:pt x="248" y="843"/>
                  </a:lnTo>
                  <a:lnTo>
                    <a:pt x="231" y="824"/>
                  </a:lnTo>
                  <a:lnTo>
                    <a:pt x="214" y="804"/>
                  </a:lnTo>
                  <a:lnTo>
                    <a:pt x="197" y="783"/>
                  </a:lnTo>
                  <a:lnTo>
                    <a:pt x="181" y="761"/>
                  </a:lnTo>
                  <a:lnTo>
                    <a:pt x="162" y="735"/>
                  </a:lnTo>
                  <a:lnTo>
                    <a:pt x="145" y="708"/>
                  </a:lnTo>
                  <a:lnTo>
                    <a:pt x="129" y="679"/>
                  </a:lnTo>
                  <a:lnTo>
                    <a:pt x="116" y="651"/>
                  </a:lnTo>
                  <a:lnTo>
                    <a:pt x="102" y="621"/>
                  </a:lnTo>
                  <a:lnTo>
                    <a:pt x="89" y="591"/>
                  </a:lnTo>
                  <a:lnTo>
                    <a:pt x="78" y="560"/>
                  </a:lnTo>
                  <a:lnTo>
                    <a:pt x="67" y="531"/>
                  </a:lnTo>
                  <a:lnTo>
                    <a:pt x="45" y="466"/>
                  </a:lnTo>
                  <a:lnTo>
                    <a:pt x="29" y="401"/>
                  </a:lnTo>
                  <a:lnTo>
                    <a:pt x="18" y="336"/>
                  </a:lnTo>
                  <a:lnTo>
                    <a:pt x="11" y="268"/>
                  </a:lnTo>
                  <a:lnTo>
                    <a:pt x="5" y="202"/>
                  </a:lnTo>
                  <a:lnTo>
                    <a:pt x="3" y="135"/>
                  </a:lnTo>
                  <a:lnTo>
                    <a:pt x="2" y="6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7" name="Freeform 199"/>
            <p:cNvSpPr>
              <a:spLocks/>
            </p:cNvSpPr>
            <p:nvPr/>
          </p:nvSpPr>
          <p:spPr bwMode="auto">
            <a:xfrm>
              <a:off x="4252" y="2452"/>
              <a:ext cx="394" cy="1010"/>
            </a:xfrm>
            <a:custGeom>
              <a:avLst/>
              <a:gdLst>
                <a:gd name="T0" fmla="*/ 2 w 394"/>
                <a:gd name="T1" fmla="*/ 33 h 1010"/>
                <a:gd name="T2" fmla="*/ 11 w 394"/>
                <a:gd name="T3" fmla="*/ 98 h 1010"/>
                <a:gd name="T4" fmla="*/ 28 w 394"/>
                <a:gd name="T5" fmla="*/ 162 h 1010"/>
                <a:gd name="T6" fmla="*/ 51 w 394"/>
                <a:gd name="T7" fmla="*/ 225 h 1010"/>
                <a:gd name="T8" fmla="*/ 80 w 394"/>
                <a:gd name="T9" fmla="*/ 288 h 1010"/>
                <a:gd name="T10" fmla="*/ 111 w 394"/>
                <a:gd name="T11" fmla="*/ 349 h 1010"/>
                <a:gd name="T12" fmla="*/ 145 w 394"/>
                <a:gd name="T13" fmla="*/ 408 h 1010"/>
                <a:gd name="T14" fmla="*/ 179 w 394"/>
                <a:gd name="T15" fmla="*/ 464 h 1010"/>
                <a:gd name="T16" fmla="*/ 217 w 394"/>
                <a:gd name="T17" fmla="*/ 523 h 1010"/>
                <a:gd name="T18" fmla="*/ 259 w 394"/>
                <a:gd name="T19" fmla="*/ 588 h 1010"/>
                <a:gd name="T20" fmla="*/ 300 w 394"/>
                <a:gd name="T21" fmla="*/ 652 h 1010"/>
                <a:gd name="T22" fmla="*/ 337 w 394"/>
                <a:gd name="T23" fmla="*/ 720 h 1010"/>
                <a:gd name="T24" fmla="*/ 364 w 394"/>
                <a:gd name="T25" fmla="*/ 788 h 1010"/>
                <a:gd name="T26" fmla="*/ 375 w 394"/>
                <a:gd name="T27" fmla="*/ 851 h 1010"/>
                <a:gd name="T28" fmla="*/ 371 w 394"/>
                <a:gd name="T29" fmla="*/ 913 h 1010"/>
                <a:gd name="T30" fmla="*/ 353 w 394"/>
                <a:gd name="T31" fmla="*/ 975 h 1010"/>
                <a:gd name="T32" fmla="*/ 339 w 394"/>
                <a:gd name="T33" fmla="*/ 1010 h 1010"/>
                <a:gd name="T34" fmla="*/ 343 w 394"/>
                <a:gd name="T35" fmla="*/ 1008 h 1010"/>
                <a:gd name="T36" fmla="*/ 358 w 394"/>
                <a:gd name="T37" fmla="*/ 983 h 1010"/>
                <a:gd name="T38" fmla="*/ 378 w 394"/>
                <a:gd name="T39" fmla="*/ 939 h 1010"/>
                <a:gd name="T40" fmla="*/ 390 w 394"/>
                <a:gd name="T41" fmla="*/ 892 h 1010"/>
                <a:gd name="T42" fmla="*/ 394 w 394"/>
                <a:gd name="T43" fmla="*/ 843 h 1010"/>
                <a:gd name="T44" fmla="*/ 387 w 394"/>
                <a:gd name="T45" fmla="*/ 786 h 1010"/>
                <a:gd name="T46" fmla="*/ 367 w 394"/>
                <a:gd name="T47" fmla="*/ 723 h 1010"/>
                <a:gd name="T48" fmla="*/ 339 w 394"/>
                <a:gd name="T49" fmla="*/ 663 h 1010"/>
                <a:gd name="T50" fmla="*/ 305 w 394"/>
                <a:gd name="T51" fmla="*/ 606 h 1010"/>
                <a:gd name="T52" fmla="*/ 266 w 394"/>
                <a:gd name="T53" fmla="*/ 545 h 1010"/>
                <a:gd name="T54" fmla="*/ 220 w 394"/>
                <a:gd name="T55" fmla="*/ 479 h 1010"/>
                <a:gd name="T56" fmla="*/ 173 w 394"/>
                <a:gd name="T57" fmla="*/ 410 h 1010"/>
                <a:gd name="T58" fmla="*/ 128 w 394"/>
                <a:gd name="T59" fmla="*/ 340 h 1010"/>
                <a:gd name="T60" fmla="*/ 87 w 394"/>
                <a:gd name="T61" fmla="*/ 268 h 1010"/>
                <a:gd name="T62" fmla="*/ 50 w 394"/>
                <a:gd name="T63" fmla="*/ 194 h 1010"/>
                <a:gd name="T64" fmla="*/ 23 w 394"/>
                <a:gd name="T65" fmla="*/ 118 h 1010"/>
                <a:gd name="T66" fmla="*/ 6 w 394"/>
                <a:gd name="T67" fmla="*/ 39 h 1010"/>
                <a:gd name="T68" fmla="*/ 1 w 394"/>
                <a:gd name="T69" fmla="*/ 0 h 1010"/>
                <a:gd name="T70" fmla="*/ 0 w 394"/>
                <a:gd name="T71" fmla="*/ 0 h 1010"/>
                <a:gd name="T72" fmla="*/ 0 w 394"/>
                <a:gd name="T73" fmla="*/ 0 h 10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94" h="1010">
                  <a:moveTo>
                    <a:pt x="0" y="0"/>
                  </a:moveTo>
                  <a:lnTo>
                    <a:pt x="2" y="33"/>
                  </a:lnTo>
                  <a:lnTo>
                    <a:pt x="6" y="65"/>
                  </a:lnTo>
                  <a:lnTo>
                    <a:pt x="11" y="98"/>
                  </a:lnTo>
                  <a:lnTo>
                    <a:pt x="19" y="130"/>
                  </a:lnTo>
                  <a:lnTo>
                    <a:pt x="28" y="162"/>
                  </a:lnTo>
                  <a:lnTo>
                    <a:pt x="40" y="194"/>
                  </a:lnTo>
                  <a:lnTo>
                    <a:pt x="51" y="225"/>
                  </a:lnTo>
                  <a:lnTo>
                    <a:pt x="65" y="257"/>
                  </a:lnTo>
                  <a:lnTo>
                    <a:pt x="80" y="288"/>
                  </a:lnTo>
                  <a:lnTo>
                    <a:pt x="95" y="319"/>
                  </a:lnTo>
                  <a:lnTo>
                    <a:pt x="111" y="349"/>
                  </a:lnTo>
                  <a:lnTo>
                    <a:pt x="128" y="378"/>
                  </a:lnTo>
                  <a:lnTo>
                    <a:pt x="145" y="408"/>
                  </a:lnTo>
                  <a:lnTo>
                    <a:pt x="162" y="437"/>
                  </a:lnTo>
                  <a:lnTo>
                    <a:pt x="179" y="464"/>
                  </a:lnTo>
                  <a:lnTo>
                    <a:pt x="196" y="491"/>
                  </a:lnTo>
                  <a:lnTo>
                    <a:pt x="217" y="523"/>
                  </a:lnTo>
                  <a:lnTo>
                    <a:pt x="238" y="555"/>
                  </a:lnTo>
                  <a:lnTo>
                    <a:pt x="259" y="588"/>
                  </a:lnTo>
                  <a:lnTo>
                    <a:pt x="280" y="620"/>
                  </a:lnTo>
                  <a:lnTo>
                    <a:pt x="300" y="652"/>
                  </a:lnTo>
                  <a:lnTo>
                    <a:pt x="318" y="687"/>
                  </a:lnTo>
                  <a:lnTo>
                    <a:pt x="337" y="720"/>
                  </a:lnTo>
                  <a:lnTo>
                    <a:pt x="353" y="755"/>
                  </a:lnTo>
                  <a:lnTo>
                    <a:pt x="364" y="788"/>
                  </a:lnTo>
                  <a:lnTo>
                    <a:pt x="372" y="819"/>
                  </a:lnTo>
                  <a:lnTo>
                    <a:pt x="375" y="851"/>
                  </a:lnTo>
                  <a:lnTo>
                    <a:pt x="375" y="882"/>
                  </a:lnTo>
                  <a:lnTo>
                    <a:pt x="371" y="913"/>
                  </a:lnTo>
                  <a:lnTo>
                    <a:pt x="364" y="944"/>
                  </a:lnTo>
                  <a:lnTo>
                    <a:pt x="353" y="975"/>
                  </a:lnTo>
                  <a:lnTo>
                    <a:pt x="339" y="1007"/>
                  </a:lnTo>
                  <a:lnTo>
                    <a:pt x="339" y="1010"/>
                  </a:lnTo>
                  <a:lnTo>
                    <a:pt x="341" y="1010"/>
                  </a:lnTo>
                  <a:lnTo>
                    <a:pt x="343" y="1008"/>
                  </a:lnTo>
                  <a:lnTo>
                    <a:pt x="346" y="1006"/>
                  </a:lnTo>
                  <a:lnTo>
                    <a:pt x="358" y="983"/>
                  </a:lnTo>
                  <a:lnTo>
                    <a:pt x="369" y="962"/>
                  </a:lnTo>
                  <a:lnTo>
                    <a:pt x="378" y="939"/>
                  </a:lnTo>
                  <a:lnTo>
                    <a:pt x="385" y="916"/>
                  </a:lnTo>
                  <a:lnTo>
                    <a:pt x="390" y="892"/>
                  </a:lnTo>
                  <a:lnTo>
                    <a:pt x="394" y="868"/>
                  </a:lnTo>
                  <a:lnTo>
                    <a:pt x="394" y="843"/>
                  </a:lnTo>
                  <a:lnTo>
                    <a:pt x="392" y="818"/>
                  </a:lnTo>
                  <a:lnTo>
                    <a:pt x="387" y="786"/>
                  </a:lnTo>
                  <a:lnTo>
                    <a:pt x="379" y="754"/>
                  </a:lnTo>
                  <a:lnTo>
                    <a:pt x="367" y="723"/>
                  </a:lnTo>
                  <a:lnTo>
                    <a:pt x="354" y="692"/>
                  </a:lnTo>
                  <a:lnTo>
                    <a:pt x="339" y="663"/>
                  </a:lnTo>
                  <a:lnTo>
                    <a:pt x="322" y="633"/>
                  </a:lnTo>
                  <a:lnTo>
                    <a:pt x="305" y="606"/>
                  </a:lnTo>
                  <a:lnTo>
                    <a:pt x="288" y="578"/>
                  </a:lnTo>
                  <a:lnTo>
                    <a:pt x="266" y="545"/>
                  </a:lnTo>
                  <a:lnTo>
                    <a:pt x="243" y="512"/>
                  </a:lnTo>
                  <a:lnTo>
                    <a:pt x="220" y="479"/>
                  </a:lnTo>
                  <a:lnTo>
                    <a:pt x="197" y="445"/>
                  </a:lnTo>
                  <a:lnTo>
                    <a:pt x="173" y="410"/>
                  </a:lnTo>
                  <a:lnTo>
                    <a:pt x="151" y="375"/>
                  </a:lnTo>
                  <a:lnTo>
                    <a:pt x="128" y="340"/>
                  </a:lnTo>
                  <a:lnTo>
                    <a:pt x="107" y="304"/>
                  </a:lnTo>
                  <a:lnTo>
                    <a:pt x="87" y="268"/>
                  </a:lnTo>
                  <a:lnTo>
                    <a:pt x="67" y="231"/>
                  </a:lnTo>
                  <a:lnTo>
                    <a:pt x="50" y="194"/>
                  </a:lnTo>
                  <a:lnTo>
                    <a:pt x="35" y="156"/>
                  </a:lnTo>
                  <a:lnTo>
                    <a:pt x="23" y="118"/>
                  </a:lnTo>
                  <a:lnTo>
                    <a:pt x="13" y="79"/>
                  </a:lnTo>
                  <a:lnTo>
                    <a:pt x="6" y="3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8" name="Freeform 200"/>
            <p:cNvSpPr>
              <a:spLocks/>
            </p:cNvSpPr>
            <p:nvPr/>
          </p:nvSpPr>
          <p:spPr bwMode="auto">
            <a:xfrm>
              <a:off x="4549" y="2501"/>
              <a:ext cx="674" cy="566"/>
            </a:xfrm>
            <a:custGeom>
              <a:avLst/>
              <a:gdLst>
                <a:gd name="T0" fmla="*/ 635 w 674"/>
                <a:gd name="T1" fmla="*/ 10 h 566"/>
                <a:gd name="T2" fmla="*/ 547 w 674"/>
                <a:gd name="T3" fmla="*/ 3 h 566"/>
                <a:gd name="T4" fmla="*/ 452 w 674"/>
                <a:gd name="T5" fmla="*/ 0 h 566"/>
                <a:gd name="T6" fmla="*/ 352 w 674"/>
                <a:gd name="T7" fmla="*/ 3 h 566"/>
                <a:gd name="T8" fmla="*/ 255 w 674"/>
                <a:gd name="T9" fmla="*/ 18 h 566"/>
                <a:gd name="T10" fmla="*/ 166 w 674"/>
                <a:gd name="T11" fmla="*/ 45 h 566"/>
                <a:gd name="T12" fmla="*/ 89 w 674"/>
                <a:gd name="T13" fmla="*/ 89 h 566"/>
                <a:gd name="T14" fmla="*/ 29 w 674"/>
                <a:gd name="T15" fmla="*/ 154 h 566"/>
                <a:gd name="T16" fmla="*/ 0 w 674"/>
                <a:gd name="T17" fmla="*/ 223 h 566"/>
                <a:gd name="T18" fmla="*/ 5 w 674"/>
                <a:gd name="T19" fmla="*/ 285 h 566"/>
                <a:gd name="T20" fmla="*/ 26 w 674"/>
                <a:gd name="T21" fmla="*/ 320 h 566"/>
                <a:gd name="T22" fmla="*/ 41 w 674"/>
                <a:gd name="T23" fmla="*/ 339 h 566"/>
                <a:gd name="T24" fmla="*/ 57 w 674"/>
                <a:gd name="T25" fmla="*/ 356 h 566"/>
                <a:gd name="T26" fmla="*/ 74 w 674"/>
                <a:gd name="T27" fmla="*/ 372 h 566"/>
                <a:gd name="T28" fmla="*/ 93 w 674"/>
                <a:gd name="T29" fmla="*/ 386 h 566"/>
                <a:gd name="T30" fmla="*/ 115 w 674"/>
                <a:gd name="T31" fmla="*/ 399 h 566"/>
                <a:gd name="T32" fmla="*/ 137 w 674"/>
                <a:gd name="T33" fmla="*/ 410 h 566"/>
                <a:gd name="T34" fmla="*/ 158 w 674"/>
                <a:gd name="T35" fmla="*/ 422 h 566"/>
                <a:gd name="T36" fmla="*/ 183 w 674"/>
                <a:gd name="T37" fmla="*/ 442 h 566"/>
                <a:gd name="T38" fmla="*/ 178 w 674"/>
                <a:gd name="T39" fmla="*/ 468 h 566"/>
                <a:gd name="T40" fmla="*/ 143 w 674"/>
                <a:gd name="T41" fmla="*/ 488 h 566"/>
                <a:gd name="T42" fmla="*/ 106 w 674"/>
                <a:gd name="T43" fmla="*/ 505 h 566"/>
                <a:gd name="T44" fmla="*/ 81 w 674"/>
                <a:gd name="T45" fmla="*/ 525 h 566"/>
                <a:gd name="T46" fmla="*/ 82 w 674"/>
                <a:gd name="T47" fmla="*/ 551 h 566"/>
                <a:gd name="T48" fmla="*/ 94 w 674"/>
                <a:gd name="T49" fmla="*/ 566 h 566"/>
                <a:gd name="T50" fmla="*/ 97 w 674"/>
                <a:gd name="T51" fmla="*/ 565 h 566"/>
                <a:gd name="T52" fmla="*/ 89 w 674"/>
                <a:gd name="T53" fmla="*/ 545 h 566"/>
                <a:gd name="T54" fmla="*/ 110 w 674"/>
                <a:gd name="T55" fmla="*/ 514 h 566"/>
                <a:gd name="T56" fmla="*/ 157 w 674"/>
                <a:gd name="T57" fmla="*/ 488 h 566"/>
                <a:gd name="T58" fmla="*/ 198 w 674"/>
                <a:gd name="T59" fmla="*/ 462 h 566"/>
                <a:gd name="T60" fmla="*/ 208 w 674"/>
                <a:gd name="T61" fmla="*/ 439 h 566"/>
                <a:gd name="T62" fmla="*/ 196 w 674"/>
                <a:gd name="T63" fmla="*/ 421 h 566"/>
                <a:gd name="T64" fmla="*/ 173 w 674"/>
                <a:gd name="T65" fmla="*/ 405 h 566"/>
                <a:gd name="T66" fmla="*/ 151 w 674"/>
                <a:gd name="T67" fmla="*/ 392 h 566"/>
                <a:gd name="T68" fmla="*/ 126 w 674"/>
                <a:gd name="T69" fmla="*/ 376 h 566"/>
                <a:gd name="T70" fmla="*/ 92 w 674"/>
                <a:gd name="T71" fmla="*/ 343 h 566"/>
                <a:gd name="T72" fmla="*/ 61 w 674"/>
                <a:gd name="T73" fmla="*/ 303 h 566"/>
                <a:gd name="T74" fmla="*/ 40 w 674"/>
                <a:gd name="T75" fmla="*/ 261 h 566"/>
                <a:gd name="T76" fmla="*/ 32 w 674"/>
                <a:gd name="T77" fmla="*/ 220 h 566"/>
                <a:gd name="T78" fmla="*/ 40 w 674"/>
                <a:gd name="T79" fmla="*/ 182 h 566"/>
                <a:gd name="T80" fmla="*/ 60 w 674"/>
                <a:gd name="T81" fmla="*/ 149 h 566"/>
                <a:gd name="T82" fmla="*/ 90 w 674"/>
                <a:gd name="T83" fmla="*/ 121 h 566"/>
                <a:gd name="T84" fmla="*/ 126 w 674"/>
                <a:gd name="T85" fmla="*/ 95 h 566"/>
                <a:gd name="T86" fmla="*/ 165 w 674"/>
                <a:gd name="T87" fmla="*/ 75 h 566"/>
                <a:gd name="T88" fmla="*/ 205 w 674"/>
                <a:gd name="T89" fmla="*/ 58 h 566"/>
                <a:gd name="T90" fmla="*/ 242 w 674"/>
                <a:gd name="T91" fmla="*/ 45 h 566"/>
                <a:gd name="T92" fmla="*/ 283 w 674"/>
                <a:gd name="T93" fmla="*/ 33 h 566"/>
                <a:gd name="T94" fmla="*/ 334 w 674"/>
                <a:gd name="T95" fmla="*/ 21 h 566"/>
                <a:gd name="T96" fmla="*/ 385 w 674"/>
                <a:gd name="T97" fmla="*/ 13 h 566"/>
                <a:gd name="T98" fmla="*/ 438 w 674"/>
                <a:gd name="T99" fmla="*/ 9 h 566"/>
                <a:gd name="T100" fmla="*/ 490 w 674"/>
                <a:gd name="T101" fmla="*/ 8 h 566"/>
                <a:gd name="T102" fmla="*/ 543 w 674"/>
                <a:gd name="T103" fmla="*/ 8 h 566"/>
                <a:gd name="T104" fmla="*/ 595 w 674"/>
                <a:gd name="T105" fmla="*/ 10 h 566"/>
                <a:gd name="T106" fmla="*/ 648 w 674"/>
                <a:gd name="T107" fmla="*/ 12 h 566"/>
                <a:gd name="T108" fmla="*/ 674 w 674"/>
                <a:gd name="T109" fmla="*/ 14 h 566"/>
                <a:gd name="T110" fmla="*/ 674 w 674"/>
                <a:gd name="T111" fmla="*/ 13 h 566"/>
                <a:gd name="T112" fmla="*/ 674 w 674"/>
                <a:gd name="T113" fmla="*/ 13 h 56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4" h="566">
                  <a:moveTo>
                    <a:pt x="674" y="13"/>
                  </a:moveTo>
                  <a:lnTo>
                    <a:pt x="635" y="10"/>
                  </a:lnTo>
                  <a:lnTo>
                    <a:pt x="592" y="6"/>
                  </a:lnTo>
                  <a:lnTo>
                    <a:pt x="547" y="3"/>
                  </a:lnTo>
                  <a:lnTo>
                    <a:pt x="499" y="1"/>
                  </a:lnTo>
                  <a:lnTo>
                    <a:pt x="452" y="0"/>
                  </a:lnTo>
                  <a:lnTo>
                    <a:pt x="401" y="1"/>
                  </a:lnTo>
                  <a:lnTo>
                    <a:pt x="352" y="3"/>
                  </a:lnTo>
                  <a:lnTo>
                    <a:pt x="303" y="9"/>
                  </a:lnTo>
                  <a:lnTo>
                    <a:pt x="255" y="18"/>
                  </a:lnTo>
                  <a:lnTo>
                    <a:pt x="210" y="29"/>
                  </a:lnTo>
                  <a:lnTo>
                    <a:pt x="166" y="45"/>
                  </a:lnTo>
                  <a:lnTo>
                    <a:pt x="125" y="65"/>
                  </a:lnTo>
                  <a:lnTo>
                    <a:pt x="89" y="89"/>
                  </a:lnTo>
                  <a:lnTo>
                    <a:pt x="57" y="118"/>
                  </a:lnTo>
                  <a:lnTo>
                    <a:pt x="29" y="154"/>
                  </a:lnTo>
                  <a:lnTo>
                    <a:pt x="8" y="195"/>
                  </a:lnTo>
                  <a:lnTo>
                    <a:pt x="0" y="223"/>
                  </a:lnTo>
                  <a:lnTo>
                    <a:pt x="0" y="254"/>
                  </a:lnTo>
                  <a:lnTo>
                    <a:pt x="5" y="285"/>
                  </a:lnTo>
                  <a:lnTo>
                    <a:pt x="19" y="311"/>
                  </a:lnTo>
                  <a:lnTo>
                    <a:pt x="26" y="320"/>
                  </a:lnTo>
                  <a:lnTo>
                    <a:pt x="33" y="331"/>
                  </a:lnTo>
                  <a:lnTo>
                    <a:pt x="41" y="339"/>
                  </a:lnTo>
                  <a:lnTo>
                    <a:pt x="49" y="348"/>
                  </a:lnTo>
                  <a:lnTo>
                    <a:pt x="57" y="356"/>
                  </a:lnTo>
                  <a:lnTo>
                    <a:pt x="65" y="364"/>
                  </a:lnTo>
                  <a:lnTo>
                    <a:pt x="74" y="372"/>
                  </a:lnTo>
                  <a:lnTo>
                    <a:pt x="83" y="378"/>
                  </a:lnTo>
                  <a:lnTo>
                    <a:pt x="93" y="386"/>
                  </a:lnTo>
                  <a:lnTo>
                    <a:pt x="103" y="393"/>
                  </a:lnTo>
                  <a:lnTo>
                    <a:pt x="115" y="399"/>
                  </a:lnTo>
                  <a:lnTo>
                    <a:pt x="125" y="405"/>
                  </a:lnTo>
                  <a:lnTo>
                    <a:pt x="137" y="410"/>
                  </a:lnTo>
                  <a:lnTo>
                    <a:pt x="147" y="416"/>
                  </a:lnTo>
                  <a:lnTo>
                    <a:pt x="158" y="422"/>
                  </a:lnTo>
                  <a:lnTo>
                    <a:pt x="169" y="429"/>
                  </a:lnTo>
                  <a:lnTo>
                    <a:pt x="183" y="442"/>
                  </a:lnTo>
                  <a:lnTo>
                    <a:pt x="186" y="455"/>
                  </a:lnTo>
                  <a:lnTo>
                    <a:pt x="178" y="468"/>
                  </a:lnTo>
                  <a:lnTo>
                    <a:pt x="163" y="478"/>
                  </a:lnTo>
                  <a:lnTo>
                    <a:pt x="143" y="488"/>
                  </a:lnTo>
                  <a:lnTo>
                    <a:pt x="124" y="497"/>
                  </a:lnTo>
                  <a:lnTo>
                    <a:pt x="106" y="505"/>
                  </a:lnTo>
                  <a:lnTo>
                    <a:pt x="93" y="512"/>
                  </a:lnTo>
                  <a:lnTo>
                    <a:pt x="81" y="525"/>
                  </a:lnTo>
                  <a:lnTo>
                    <a:pt x="77" y="537"/>
                  </a:lnTo>
                  <a:lnTo>
                    <a:pt x="82" y="551"/>
                  </a:lnTo>
                  <a:lnTo>
                    <a:pt x="94" y="566"/>
                  </a:lnTo>
                  <a:lnTo>
                    <a:pt x="95" y="566"/>
                  </a:lnTo>
                  <a:lnTo>
                    <a:pt x="97" y="565"/>
                  </a:lnTo>
                  <a:lnTo>
                    <a:pt x="97" y="563"/>
                  </a:lnTo>
                  <a:lnTo>
                    <a:pt x="89" y="545"/>
                  </a:lnTo>
                  <a:lnTo>
                    <a:pt x="94" y="529"/>
                  </a:lnTo>
                  <a:lnTo>
                    <a:pt x="110" y="514"/>
                  </a:lnTo>
                  <a:lnTo>
                    <a:pt x="132" y="501"/>
                  </a:lnTo>
                  <a:lnTo>
                    <a:pt x="157" y="488"/>
                  </a:lnTo>
                  <a:lnTo>
                    <a:pt x="180" y="474"/>
                  </a:lnTo>
                  <a:lnTo>
                    <a:pt x="198" y="462"/>
                  </a:lnTo>
                  <a:lnTo>
                    <a:pt x="208" y="448"/>
                  </a:lnTo>
                  <a:lnTo>
                    <a:pt x="208" y="439"/>
                  </a:lnTo>
                  <a:lnTo>
                    <a:pt x="204" y="430"/>
                  </a:lnTo>
                  <a:lnTo>
                    <a:pt x="196" y="421"/>
                  </a:lnTo>
                  <a:lnTo>
                    <a:pt x="185" y="413"/>
                  </a:lnTo>
                  <a:lnTo>
                    <a:pt x="173" y="405"/>
                  </a:lnTo>
                  <a:lnTo>
                    <a:pt x="162" y="398"/>
                  </a:lnTo>
                  <a:lnTo>
                    <a:pt x="151" y="392"/>
                  </a:lnTo>
                  <a:lnTo>
                    <a:pt x="145" y="389"/>
                  </a:lnTo>
                  <a:lnTo>
                    <a:pt x="126" y="376"/>
                  </a:lnTo>
                  <a:lnTo>
                    <a:pt x="109" y="360"/>
                  </a:lnTo>
                  <a:lnTo>
                    <a:pt x="92" y="343"/>
                  </a:lnTo>
                  <a:lnTo>
                    <a:pt x="76" y="324"/>
                  </a:lnTo>
                  <a:lnTo>
                    <a:pt x="61" y="303"/>
                  </a:lnTo>
                  <a:lnTo>
                    <a:pt x="50" y="283"/>
                  </a:lnTo>
                  <a:lnTo>
                    <a:pt x="40" y="261"/>
                  </a:lnTo>
                  <a:lnTo>
                    <a:pt x="34" y="240"/>
                  </a:lnTo>
                  <a:lnTo>
                    <a:pt x="32" y="220"/>
                  </a:lnTo>
                  <a:lnTo>
                    <a:pt x="34" y="200"/>
                  </a:lnTo>
                  <a:lnTo>
                    <a:pt x="40" y="182"/>
                  </a:lnTo>
                  <a:lnTo>
                    <a:pt x="49" y="165"/>
                  </a:lnTo>
                  <a:lnTo>
                    <a:pt x="60" y="149"/>
                  </a:lnTo>
                  <a:lnTo>
                    <a:pt x="74" y="134"/>
                  </a:lnTo>
                  <a:lnTo>
                    <a:pt x="90" y="121"/>
                  </a:lnTo>
                  <a:lnTo>
                    <a:pt x="107" y="107"/>
                  </a:lnTo>
                  <a:lnTo>
                    <a:pt x="126" y="95"/>
                  </a:lnTo>
                  <a:lnTo>
                    <a:pt x="146" y="85"/>
                  </a:lnTo>
                  <a:lnTo>
                    <a:pt x="165" y="75"/>
                  </a:lnTo>
                  <a:lnTo>
                    <a:pt x="186" y="66"/>
                  </a:lnTo>
                  <a:lnTo>
                    <a:pt x="205" y="58"/>
                  </a:lnTo>
                  <a:lnTo>
                    <a:pt x="223" y="51"/>
                  </a:lnTo>
                  <a:lnTo>
                    <a:pt x="242" y="45"/>
                  </a:lnTo>
                  <a:lnTo>
                    <a:pt x="258" y="40"/>
                  </a:lnTo>
                  <a:lnTo>
                    <a:pt x="283" y="33"/>
                  </a:lnTo>
                  <a:lnTo>
                    <a:pt x="309" y="26"/>
                  </a:lnTo>
                  <a:lnTo>
                    <a:pt x="334" y="21"/>
                  </a:lnTo>
                  <a:lnTo>
                    <a:pt x="360" y="17"/>
                  </a:lnTo>
                  <a:lnTo>
                    <a:pt x="385" y="13"/>
                  </a:lnTo>
                  <a:lnTo>
                    <a:pt x="412" y="11"/>
                  </a:lnTo>
                  <a:lnTo>
                    <a:pt x="438" y="9"/>
                  </a:lnTo>
                  <a:lnTo>
                    <a:pt x="464" y="8"/>
                  </a:lnTo>
                  <a:lnTo>
                    <a:pt x="490" y="8"/>
                  </a:lnTo>
                  <a:lnTo>
                    <a:pt x="517" y="8"/>
                  </a:lnTo>
                  <a:lnTo>
                    <a:pt x="543" y="8"/>
                  </a:lnTo>
                  <a:lnTo>
                    <a:pt x="569" y="9"/>
                  </a:lnTo>
                  <a:lnTo>
                    <a:pt x="595" y="10"/>
                  </a:lnTo>
                  <a:lnTo>
                    <a:pt x="622" y="11"/>
                  </a:lnTo>
                  <a:lnTo>
                    <a:pt x="648" y="12"/>
                  </a:lnTo>
                  <a:lnTo>
                    <a:pt x="674" y="14"/>
                  </a:lnTo>
                  <a:lnTo>
                    <a:pt x="67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9" name="Freeform 201"/>
            <p:cNvSpPr>
              <a:spLocks/>
            </p:cNvSpPr>
            <p:nvPr/>
          </p:nvSpPr>
          <p:spPr bwMode="auto">
            <a:xfrm>
              <a:off x="4253" y="3143"/>
              <a:ext cx="328" cy="222"/>
            </a:xfrm>
            <a:custGeom>
              <a:avLst/>
              <a:gdLst>
                <a:gd name="T0" fmla="*/ 326 w 328"/>
                <a:gd name="T1" fmla="*/ 1 h 222"/>
                <a:gd name="T2" fmla="*/ 320 w 328"/>
                <a:gd name="T3" fmla="*/ 29 h 222"/>
                <a:gd name="T4" fmla="*/ 309 w 328"/>
                <a:gd name="T5" fmla="*/ 54 h 222"/>
                <a:gd name="T6" fmla="*/ 298 w 328"/>
                <a:gd name="T7" fmla="*/ 78 h 222"/>
                <a:gd name="T8" fmla="*/ 283 w 328"/>
                <a:gd name="T9" fmla="*/ 101 h 222"/>
                <a:gd name="T10" fmla="*/ 268 w 328"/>
                <a:gd name="T11" fmla="*/ 121 h 222"/>
                <a:gd name="T12" fmla="*/ 250 w 328"/>
                <a:gd name="T13" fmla="*/ 139 h 222"/>
                <a:gd name="T14" fmla="*/ 232 w 328"/>
                <a:gd name="T15" fmla="*/ 155 h 222"/>
                <a:gd name="T16" fmla="*/ 211 w 328"/>
                <a:gd name="T17" fmla="*/ 170 h 222"/>
                <a:gd name="T18" fmla="*/ 188 w 328"/>
                <a:gd name="T19" fmla="*/ 182 h 222"/>
                <a:gd name="T20" fmla="*/ 166 w 328"/>
                <a:gd name="T21" fmla="*/ 191 h 222"/>
                <a:gd name="T22" fmla="*/ 142 w 328"/>
                <a:gd name="T23" fmla="*/ 198 h 222"/>
                <a:gd name="T24" fmla="*/ 116 w 328"/>
                <a:gd name="T25" fmla="*/ 201 h 222"/>
                <a:gd name="T26" fmla="*/ 91 w 328"/>
                <a:gd name="T27" fmla="*/ 202 h 222"/>
                <a:gd name="T28" fmla="*/ 64 w 328"/>
                <a:gd name="T29" fmla="*/ 200 h 222"/>
                <a:gd name="T30" fmla="*/ 38 w 328"/>
                <a:gd name="T31" fmla="*/ 195 h 222"/>
                <a:gd name="T32" fmla="*/ 10 w 328"/>
                <a:gd name="T33" fmla="*/ 186 h 222"/>
                <a:gd name="T34" fmla="*/ 6 w 328"/>
                <a:gd name="T35" fmla="*/ 187 h 222"/>
                <a:gd name="T36" fmla="*/ 2 w 328"/>
                <a:gd name="T37" fmla="*/ 192 h 222"/>
                <a:gd name="T38" fmla="*/ 0 w 328"/>
                <a:gd name="T39" fmla="*/ 196 h 222"/>
                <a:gd name="T40" fmla="*/ 2 w 328"/>
                <a:gd name="T41" fmla="*/ 201 h 222"/>
                <a:gd name="T42" fmla="*/ 16 w 328"/>
                <a:gd name="T43" fmla="*/ 208 h 222"/>
                <a:gd name="T44" fmla="*/ 30 w 328"/>
                <a:gd name="T45" fmla="*/ 214 h 222"/>
                <a:gd name="T46" fmla="*/ 43 w 328"/>
                <a:gd name="T47" fmla="*/ 217 h 222"/>
                <a:gd name="T48" fmla="*/ 57 w 328"/>
                <a:gd name="T49" fmla="*/ 220 h 222"/>
                <a:gd name="T50" fmla="*/ 72 w 328"/>
                <a:gd name="T51" fmla="*/ 222 h 222"/>
                <a:gd name="T52" fmla="*/ 86 w 328"/>
                <a:gd name="T53" fmla="*/ 222 h 222"/>
                <a:gd name="T54" fmla="*/ 101 w 328"/>
                <a:gd name="T55" fmla="*/ 222 h 222"/>
                <a:gd name="T56" fmla="*/ 115 w 328"/>
                <a:gd name="T57" fmla="*/ 219 h 222"/>
                <a:gd name="T58" fmla="*/ 129 w 328"/>
                <a:gd name="T59" fmla="*/ 217 h 222"/>
                <a:gd name="T60" fmla="*/ 144 w 328"/>
                <a:gd name="T61" fmla="*/ 212 h 222"/>
                <a:gd name="T62" fmla="*/ 158 w 328"/>
                <a:gd name="T63" fmla="*/ 208 h 222"/>
                <a:gd name="T64" fmla="*/ 171 w 328"/>
                <a:gd name="T65" fmla="*/ 203 h 222"/>
                <a:gd name="T66" fmla="*/ 184 w 328"/>
                <a:gd name="T67" fmla="*/ 196 h 222"/>
                <a:gd name="T68" fmla="*/ 198 w 328"/>
                <a:gd name="T69" fmla="*/ 190 h 222"/>
                <a:gd name="T70" fmla="*/ 210 w 328"/>
                <a:gd name="T71" fmla="*/ 182 h 222"/>
                <a:gd name="T72" fmla="*/ 221 w 328"/>
                <a:gd name="T73" fmla="*/ 174 h 222"/>
                <a:gd name="T74" fmla="*/ 243 w 328"/>
                <a:gd name="T75" fmla="*/ 156 h 222"/>
                <a:gd name="T76" fmla="*/ 261 w 328"/>
                <a:gd name="T77" fmla="*/ 138 h 222"/>
                <a:gd name="T78" fmla="*/ 279 w 328"/>
                <a:gd name="T79" fmla="*/ 119 h 222"/>
                <a:gd name="T80" fmla="*/ 292 w 328"/>
                <a:gd name="T81" fmla="*/ 97 h 222"/>
                <a:gd name="T82" fmla="*/ 304 w 328"/>
                <a:gd name="T83" fmla="*/ 75 h 222"/>
                <a:gd name="T84" fmla="*/ 314 w 328"/>
                <a:gd name="T85" fmla="*/ 53 h 222"/>
                <a:gd name="T86" fmla="*/ 321 w 328"/>
                <a:gd name="T87" fmla="*/ 28 h 222"/>
                <a:gd name="T88" fmla="*/ 328 w 328"/>
                <a:gd name="T89" fmla="*/ 1 h 222"/>
                <a:gd name="T90" fmla="*/ 328 w 328"/>
                <a:gd name="T91" fmla="*/ 0 h 222"/>
                <a:gd name="T92" fmla="*/ 328 w 328"/>
                <a:gd name="T93" fmla="*/ 0 h 222"/>
                <a:gd name="T94" fmla="*/ 326 w 328"/>
                <a:gd name="T95" fmla="*/ 0 h 222"/>
                <a:gd name="T96" fmla="*/ 326 w 328"/>
                <a:gd name="T97" fmla="*/ 1 h 222"/>
                <a:gd name="T98" fmla="*/ 326 w 328"/>
                <a:gd name="T99" fmla="*/ 1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28" h="222">
                  <a:moveTo>
                    <a:pt x="326" y="1"/>
                  </a:moveTo>
                  <a:lnTo>
                    <a:pt x="320" y="29"/>
                  </a:lnTo>
                  <a:lnTo>
                    <a:pt x="309" y="54"/>
                  </a:lnTo>
                  <a:lnTo>
                    <a:pt x="298" y="78"/>
                  </a:lnTo>
                  <a:lnTo>
                    <a:pt x="283" y="101"/>
                  </a:lnTo>
                  <a:lnTo>
                    <a:pt x="268" y="121"/>
                  </a:lnTo>
                  <a:lnTo>
                    <a:pt x="250" y="139"/>
                  </a:lnTo>
                  <a:lnTo>
                    <a:pt x="232" y="155"/>
                  </a:lnTo>
                  <a:lnTo>
                    <a:pt x="211" y="170"/>
                  </a:lnTo>
                  <a:lnTo>
                    <a:pt x="188" y="182"/>
                  </a:lnTo>
                  <a:lnTo>
                    <a:pt x="166" y="191"/>
                  </a:lnTo>
                  <a:lnTo>
                    <a:pt x="142" y="198"/>
                  </a:lnTo>
                  <a:lnTo>
                    <a:pt x="116" y="201"/>
                  </a:lnTo>
                  <a:lnTo>
                    <a:pt x="91" y="202"/>
                  </a:lnTo>
                  <a:lnTo>
                    <a:pt x="64" y="200"/>
                  </a:lnTo>
                  <a:lnTo>
                    <a:pt x="38" y="195"/>
                  </a:lnTo>
                  <a:lnTo>
                    <a:pt x="10" y="186"/>
                  </a:lnTo>
                  <a:lnTo>
                    <a:pt x="6" y="187"/>
                  </a:lnTo>
                  <a:lnTo>
                    <a:pt x="2" y="192"/>
                  </a:lnTo>
                  <a:lnTo>
                    <a:pt x="0" y="196"/>
                  </a:lnTo>
                  <a:lnTo>
                    <a:pt x="2" y="201"/>
                  </a:lnTo>
                  <a:lnTo>
                    <a:pt x="16" y="208"/>
                  </a:lnTo>
                  <a:lnTo>
                    <a:pt x="30" y="214"/>
                  </a:lnTo>
                  <a:lnTo>
                    <a:pt x="43" y="217"/>
                  </a:lnTo>
                  <a:lnTo>
                    <a:pt x="57" y="220"/>
                  </a:lnTo>
                  <a:lnTo>
                    <a:pt x="72" y="222"/>
                  </a:lnTo>
                  <a:lnTo>
                    <a:pt x="86" y="222"/>
                  </a:lnTo>
                  <a:lnTo>
                    <a:pt x="101" y="222"/>
                  </a:lnTo>
                  <a:lnTo>
                    <a:pt x="115" y="219"/>
                  </a:lnTo>
                  <a:lnTo>
                    <a:pt x="129" y="217"/>
                  </a:lnTo>
                  <a:lnTo>
                    <a:pt x="144" y="212"/>
                  </a:lnTo>
                  <a:lnTo>
                    <a:pt x="158" y="208"/>
                  </a:lnTo>
                  <a:lnTo>
                    <a:pt x="171" y="203"/>
                  </a:lnTo>
                  <a:lnTo>
                    <a:pt x="184" y="196"/>
                  </a:lnTo>
                  <a:lnTo>
                    <a:pt x="198" y="190"/>
                  </a:lnTo>
                  <a:lnTo>
                    <a:pt x="210" y="182"/>
                  </a:lnTo>
                  <a:lnTo>
                    <a:pt x="221" y="174"/>
                  </a:lnTo>
                  <a:lnTo>
                    <a:pt x="243" y="156"/>
                  </a:lnTo>
                  <a:lnTo>
                    <a:pt x="261" y="138"/>
                  </a:lnTo>
                  <a:lnTo>
                    <a:pt x="279" y="119"/>
                  </a:lnTo>
                  <a:lnTo>
                    <a:pt x="292" y="97"/>
                  </a:lnTo>
                  <a:lnTo>
                    <a:pt x="304" y="75"/>
                  </a:lnTo>
                  <a:lnTo>
                    <a:pt x="314" y="53"/>
                  </a:lnTo>
                  <a:lnTo>
                    <a:pt x="321" y="28"/>
                  </a:lnTo>
                  <a:lnTo>
                    <a:pt x="328" y="1"/>
                  </a:lnTo>
                  <a:lnTo>
                    <a:pt x="328" y="0"/>
                  </a:lnTo>
                  <a:lnTo>
                    <a:pt x="326" y="0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202"/>
            <p:cNvSpPr>
              <a:spLocks/>
            </p:cNvSpPr>
            <p:nvPr/>
          </p:nvSpPr>
          <p:spPr bwMode="auto">
            <a:xfrm>
              <a:off x="3841" y="2251"/>
              <a:ext cx="176" cy="147"/>
            </a:xfrm>
            <a:custGeom>
              <a:avLst/>
              <a:gdLst>
                <a:gd name="T0" fmla="*/ 161 w 176"/>
                <a:gd name="T1" fmla="*/ 1 h 147"/>
                <a:gd name="T2" fmla="*/ 130 w 176"/>
                <a:gd name="T3" fmla="*/ 1 h 147"/>
                <a:gd name="T4" fmla="*/ 99 w 176"/>
                <a:gd name="T5" fmla="*/ 2 h 147"/>
                <a:gd name="T6" fmla="*/ 69 w 176"/>
                <a:gd name="T7" fmla="*/ 1 h 147"/>
                <a:gd name="T8" fmla="*/ 47 w 176"/>
                <a:gd name="T9" fmla="*/ 0 h 147"/>
                <a:gd name="T10" fmla="*/ 34 w 176"/>
                <a:gd name="T11" fmla="*/ 3 h 147"/>
                <a:gd name="T12" fmla="*/ 24 w 176"/>
                <a:gd name="T13" fmla="*/ 11 h 147"/>
                <a:gd name="T14" fmla="*/ 15 w 176"/>
                <a:gd name="T15" fmla="*/ 20 h 147"/>
                <a:gd name="T16" fmla="*/ 4 w 176"/>
                <a:gd name="T17" fmla="*/ 42 h 147"/>
                <a:gd name="T18" fmla="*/ 1 w 176"/>
                <a:gd name="T19" fmla="*/ 77 h 147"/>
                <a:gd name="T20" fmla="*/ 23 w 176"/>
                <a:gd name="T21" fmla="*/ 101 h 147"/>
                <a:gd name="T22" fmla="*/ 45 w 176"/>
                <a:gd name="T23" fmla="*/ 117 h 147"/>
                <a:gd name="T24" fmla="*/ 70 w 176"/>
                <a:gd name="T25" fmla="*/ 131 h 147"/>
                <a:gd name="T26" fmla="*/ 95 w 176"/>
                <a:gd name="T27" fmla="*/ 142 h 147"/>
                <a:gd name="T28" fmla="*/ 111 w 176"/>
                <a:gd name="T29" fmla="*/ 146 h 147"/>
                <a:gd name="T30" fmla="*/ 115 w 176"/>
                <a:gd name="T31" fmla="*/ 142 h 147"/>
                <a:gd name="T32" fmla="*/ 106 w 176"/>
                <a:gd name="T33" fmla="*/ 138 h 147"/>
                <a:gd name="T34" fmla="*/ 93 w 176"/>
                <a:gd name="T35" fmla="*/ 129 h 147"/>
                <a:gd name="T36" fmla="*/ 80 w 176"/>
                <a:gd name="T37" fmla="*/ 118 h 147"/>
                <a:gd name="T38" fmla="*/ 66 w 176"/>
                <a:gd name="T39" fmla="*/ 109 h 147"/>
                <a:gd name="T40" fmla="*/ 48 w 176"/>
                <a:gd name="T41" fmla="*/ 100 h 147"/>
                <a:gd name="T42" fmla="*/ 29 w 176"/>
                <a:gd name="T43" fmla="*/ 85 h 147"/>
                <a:gd name="T44" fmla="*/ 17 w 176"/>
                <a:gd name="T45" fmla="*/ 66 h 147"/>
                <a:gd name="T46" fmla="*/ 16 w 176"/>
                <a:gd name="T47" fmla="*/ 44 h 147"/>
                <a:gd name="T48" fmla="*/ 28 w 176"/>
                <a:gd name="T49" fmla="*/ 24 h 147"/>
                <a:gd name="T50" fmla="*/ 40 w 176"/>
                <a:gd name="T51" fmla="*/ 14 h 147"/>
                <a:gd name="T52" fmla="*/ 55 w 176"/>
                <a:gd name="T53" fmla="*/ 11 h 147"/>
                <a:gd name="T54" fmla="*/ 71 w 176"/>
                <a:gd name="T55" fmla="*/ 12 h 147"/>
                <a:gd name="T56" fmla="*/ 93 w 176"/>
                <a:gd name="T57" fmla="*/ 12 h 147"/>
                <a:gd name="T58" fmla="*/ 117 w 176"/>
                <a:gd name="T59" fmla="*/ 10 h 147"/>
                <a:gd name="T60" fmla="*/ 141 w 176"/>
                <a:gd name="T61" fmla="*/ 5 h 147"/>
                <a:gd name="T62" fmla="*/ 164 w 176"/>
                <a:gd name="T63" fmla="*/ 2 h 147"/>
                <a:gd name="T64" fmla="*/ 176 w 176"/>
                <a:gd name="T65" fmla="*/ 1 h 147"/>
                <a:gd name="T66" fmla="*/ 176 w 176"/>
                <a:gd name="T67" fmla="*/ 1 h 147"/>
                <a:gd name="T68" fmla="*/ 176 w 176"/>
                <a:gd name="T69" fmla="*/ 1 h 14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6" h="147">
                  <a:moveTo>
                    <a:pt x="176" y="1"/>
                  </a:moveTo>
                  <a:lnTo>
                    <a:pt x="161" y="1"/>
                  </a:lnTo>
                  <a:lnTo>
                    <a:pt x="145" y="1"/>
                  </a:lnTo>
                  <a:lnTo>
                    <a:pt x="130" y="1"/>
                  </a:lnTo>
                  <a:lnTo>
                    <a:pt x="115" y="2"/>
                  </a:lnTo>
                  <a:lnTo>
                    <a:pt x="99" y="2"/>
                  </a:lnTo>
                  <a:lnTo>
                    <a:pt x="85" y="2"/>
                  </a:lnTo>
                  <a:lnTo>
                    <a:pt x="69" y="1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1" y="1"/>
                  </a:lnTo>
                  <a:lnTo>
                    <a:pt x="34" y="3"/>
                  </a:lnTo>
                  <a:lnTo>
                    <a:pt x="30" y="7"/>
                  </a:lnTo>
                  <a:lnTo>
                    <a:pt x="24" y="11"/>
                  </a:lnTo>
                  <a:lnTo>
                    <a:pt x="20" y="16"/>
                  </a:lnTo>
                  <a:lnTo>
                    <a:pt x="15" y="20"/>
                  </a:lnTo>
                  <a:lnTo>
                    <a:pt x="12" y="26"/>
                  </a:lnTo>
                  <a:lnTo>
                    <a:pt x="4" y="42"/>
                  </a:lnTo>
                  <a:lnTo>
                    <a:pt x="0" y="59"/>
                  </a:lnTo>
                  <a:lnTo>
                    <a:pt x="1" y="77"/>
                  </a:lnTo>
                  <a:lnTo>
                    <a:pt x="12" y="92"/>
                  </a:lnTo>
                  <a:lnTo>
                    <a:pt x="23" y="101"/>
                  </a:lnTo>
                  <a:lnTo>
                    <a:pt x="33" y="109"/>
                  </a:lnTo>
                  <a:lnTo>
                    <a:pt x="45" y="117"/>
                  </a:lnTo>
                  <a:lnTo>
                    <a:pt x="57" y="124"/>
                  </a:lnTo>
                  <a:lnTo>
                    <a:pt x="70" y="131"/>
                  </a:lnTo>
                  <a:lnTo>
                    <a:pt x="82" y="138"/>
                  </a:lnTo>
                  <a:lnTo>
                    <a:pt x="95" y="142"/>
                  </a:lnTo>
                  <a:lnTo>
                    <a:pt x="109" y="147"/>
                  </a:lnTo>
                  <a:lnTo>
                    <a:pt x="111" y="146"/>
                  </a:lnTo>
                  <a:lnTo>
                    <a:pt x="113" y="145"/>
                  </a:lnTo>
                  <a:lnTo>
                    <a:pt x="115" y="142"/>
                  </a:lnTo>
                  <a:lnTo>
                    <a:pt x="114" y="141"/>
                  </a:lnTo>
                  <a:lnTo>
                    <a:pt x="106" y="138"/>
                  </a:lnTo>
                  <a:lnTo>
                    <a:pt x="99" y="133"/>
                  </a:lnTo>
                  <a:lnTo>
                    <a:pt x="93" y="129"/>
                  </a:lnTo>
                  <a:lnTo>
                    <a:pt x="87" y="123"/>
                  </a:lnTo>
                  <a:lnTo>
                    <a:pt x="80" y="118"/>
                  </a:lnTo>
                  <a:lnTo>
                    <a:pt x="73" y="114"/>
                  </a:lnTo>
                  <a:lnTo>
                    <a:pt x="66" y="109"/>
                  </a:lnTo>
                  <a:lnTo>
                    <a:pt x="58" y="106"/>
                  </a:lnTo>
                  <a:lnTo>
                    <a:pt x="48" y="100"/>
                  </a:lnTo>
                  <a:lnTo>
                    <a:pt x="38" y="93"/>
                  </a:lnTo>
                  <a:lnTo>
                    <a:pt x="29" y="85"/>
                  </a:lnTo>
                  <a:lnTo>
                    <a:pt x="22" y="76"/>
                  </a:lnTo>
                  <a:lnTo>
                    <a:pt x="17" y="66"/>
                  </a:lnTo>
                  <a:lnTo>
                    <a:pt x="15" y="56"/>
                  </a:lnTo>
                  <a:lnTo>
                    <a:pt x="16" y="44"/>
                  </a:lnTo>
                  <a:lnTo>
                    <a:pt x="22" y="32"/>
                  </a:lnTo>
                  <a:lnTo>
                    <a:pt x="28" y="24"/>
                  </a:lnTo>
                  <a:lnTo>
                    <a:pt x="34" y="18"/>
                  </a:lnTo>
                  <a:lnTo>
                    <a:pt x="40" y="14"/>
                  </a:lnTo>
                  <a:lnTo>
                    <a:pt x="47" y="12"/>
                  </a:lnTo>
                  <a:lnTo>
                    <a:pt x="55" y="11"/>
                  </a:lnTo>
                  <a:lnTo>
                    <a:pt x="63" y="11"/>
                  </a:lnTo>
                  <a:lnTo>
                    <a:pt x="71" y="12"/>
                  </a:lnTo>
                  <a:lnTo>
                    <a:pt x="81" y="12"/>
                  </a:lnTo>
                  <a:lnTo>
                    <a:pt x="93" y="12"/>
                  </a:lnTo>
                  <a:lnTo>
                    <a:pt x="104" y="11"/>
                  </a:lnTo>
                  <a:lnTo>
                    <a:pt x="117" y="10"/>
                  </a:lnTo>
                  <a:lnTo>
                    <a:pt x="128" y="8"/>
                  </a:lnTo>
                  <a:lnTo>
                    <a:pt x="141" y="5"/>
                  </a:lnTo>
                  <a:lnTo>
                    <a:pt x="152" y="4"/>
                  </a:lnTo>
                  <a:lnTo>
                    <a:pt x="164" y="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Freeform 203"/>
            <p:cNvSpPr>
              <a:spLocks/>
            </p:cNvSpPr>
            <p:nvPr/>
          </p:nvSpPr>
          <p:spPr bwMode="auto">
            <a:xfrm>
              <a:off x="3873" y="2302"/>
              <a:ext cx="105" cy="96"/>
            </a:xfrm>
            <a:custGeom>
              <a:avLst/>
              <a:gdLst>
                <a:gd name="T0" fmla="*/ 0 w 105"/>
                <a:gd name="T1" fmla="*/ 0 h 96"/>
                <a:gd name="T2" fmla="*/ 7 w 105"/>
                <a:gd name="T3" fmla="*/ 3 h 96"/>
                <a:gd name="T4" fmla="*/ 15 w 105"/>
                <a:gd name="T5" fmla="*/ 8 h 96"/>
                <a:gd name="T6" fmla="*/ 22 w 105"/>
                <a:gd name="T7" fmla="*/ 11 h 96"/>
                <a:gd name="T8" fmla="*/ 29 w 105"/>
                <a:gd name="T9" fmla="*/ 15 h 96"/>
                <a:gd name="T10" fmla="*/ 35 w 105"/>
                <a:gd name="T11" fmla="*/ 19 h 96"/>
                <a:gd name="T12" fmla="*/ 42 w 105"/>
                <a:gd name="T13" fmla="*/ 23 h 96"/>
                <a:gd name="T14" fmla="*/ 49 w 105"/>
                <a:gd name="T15" fmla="*/ 27 h 96"/>
                <a:gd name="T16" fmla="*/ 56 w 105"/>
                <a:gd name="T17" fmla="*/ 32 h 96"/>
                <a:gd name="T18" fmla="*/ 63 w 105"/>
                <a:gd name="T19" fmla="*/ 38 h 96"/>
                <a:gd name="T20" fmla="*/ 70 w 105"/>
                <a:gd name="T21" fmla="*/ 45 h 96"/>
                <a:gd name="T22" fmla="*/ 75 w 105"/>
                <a:gd name="T23" fmla="*/ 53 h 96"/>
                <a:gd name="T24" fmla="*/ 81 w 105"/>
                <a:gd name="T25" fmla="*/ 60 h 96"/>
                <a:gd name="T26" fmla="*/ 86 w 105"/>
                <a:gd name="T27" fmla="*/ 68 h 96"/>
                <a:gd name="T28" fmla="*/ 90 w 105"/>
                <a:gd name="T29" fmla="*/ 78 h 96"/>
                <a:gd name="T30" fmla="*/ 94 w 105"/>
                <a:gd name="T31" fmla="*/ 86 h 96"/>
                <a:gd name="T32" fmla="*/ 97 w 105"/>
                <a:gd name="T33" fmla="*/ 95 h 96"/>
                <a:gd name="T34" fmla="*/ 99 w 105"/>
                <a:gd name="T35" fmla="*/ 96 h 96"/>
                <a:gd name="T36" fmla="*/ 102 w 105"/>
                <a:gd name="T37" fmla="*/ 96 h 96"/>
                <a:gd name="T38" fmla="*/ 104 w 105"/>
                <a:gd name="T39" fmla="*/ 92 h 96"/>
                <a:gd name="T40" fmla="*/ 105 w 105"/>
                <a:gd name="T41" fmla="*/ 90 h 96"/>
                <a:gd name="T42" fmla="*/ 101 w 105"/>
                <a:gd name="T43" fmla="*/ 74 h 96"/>
                <a:gd name="T44" fmla="*/ 95 w 105"/>
                <a:gd name="T45" fmla="*/ 58 h 96"/>
                <a:gd name="T46" fmla="*/ 86 w 105"/>
                <a:gd name="T47" fmla="*/ 45 h 96"/>
                <a:gd name="T48" fmla="*/ 73 w 105"/>
                <a:gd name="T49" fmla="*/ 33 h 96"/>
                <a:gd name="T50" fmla="*/ 65 w 105"/>
                <a:gd name="T51" fmla="*/ 27 h 96"/>
                <a:gd name="T52" fmla="*/ 56 w 105"/>
                <a:gd name="T53" fmla="*/ 23 h 96"/>
                <a:gd name="T54" fmla="*/ 48 w 105"/>
                <a:gd name="T55" fmla="*/ 18 h 96"/>
                <a:gd name="T56" fmla="*/ 39 w 105"/>
                <a:gd name="T57" fmla="*/ 14 h 96"/>
                <a:gd name="T58" fmla="*/ 30 w 105"/>
                <a:gd name="T59" fmla="*/ 10 h 96"/>
                <a:gd name="T60" fmla="*/ 20 w 105"/>
                <a:gd name="T61" fmla="*/ 7 h 96"/>
                <a:gd name="T62" fmla="*/ 10 w 105"/>
                <a:gd name="T63" fmla="*/ 3 h 96"/>
                <a:gd name="T64" fmla="*/ 1 w 105"/>
                <a:gd name="T65" fmla="*/ 0 h 96"/>
                <a:gd name="T66" fmla="*/ 1 w 105"/>
                <a:gd name="T67" fmla="*/ 0 h 96"/>
                <a:gd name="T68" fmla="*/ 1 w 105"/>
                <a:gd name="T69" fmla="*/ 0 h 96"/>
                <a:gd name="T70" fmla="*/ 0 w 105"/>
                <a:gd name="T71" fmla="*/ 0 h 96"/>
                <a:gd name="T72" fmla="*/ 0 w 105"/>
                <a:gd name="T73" fmla="*/ 0 h 96"/>
                <a:gd name="T74" fmla="*/ 0 w 105"/>
                <a:gd name="T75" fmla="*/ 0 h 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5" h="96">
                  <a:moveTo>
                    <a:pt x="0" y="0"/>
                  </a:moveTo>
                  <a:lnTo>
                    <a:pt x="7" y="3"/>
                  </a:lnTo>
                  <a:lnTo>
                    <a:pt x="15" y="8"/>
                  </a:lnTo>
                  <a:lnTo>
                    <a:pt x="22" y="11"/>
                  </a:lnTo>
                  <a:lnTo>
                    <a:pt x="29" y="15"/>
                  </a:lnTo>
                  <a:lnTo>
                    <a:pt x="35" y="19"/>
                  </a:lnTo>
                  <a:lnTo>
                    <a:pt x="42" y="23"/>
                  </a:lnTo>
                  <a:lnTo>
                    <a:pt x="49" y="27"/>
                  </a:lnTo>
                  <a:lnTo>
                    <a:pt x="56" y="32"/>
                  </a:lnTo>
                  <a:lnTo>
                    <a:pt x="63" y="38"/>
                  </a:lnTo>
                  <a:lnTo>
                    <a:pt x="70" y="45"/>
                  </a:lnTo>
                  <a:lnTo>
                    <a:pt x="75" y="53"/>
                  </a:lnTo>
                  <a:lnTo>
                    <a:pt x="81" y="60"/>
                  </a:lnTo>
                  <a:lnTo>
                    <a:pt x="86" y="68"/>
                  </a:lnTo>
                  <a:lnTo>
                    <a:pt x="90" y="78"/>
                  </a:lnTo>
                  <a:lnTo>
                    <a:pt x="94" y="86"/>
                  </a:lnTo>
                  <a:lnTo>
                    <a:pt x="97" y="95"/>
                  </a:lnTo>
                  <a:lnTo>
                    <a:pt x="99" y="96"/>
                  </a:lnTo>
                  <a:lnTo>
                    <a:pt x="102" y="96"/>
                  </a:lnTo>
                  <a:lnTo>
                    <a:pt x="104" y="92"/>
                  </a:lnTo>
                  <a:lnTo>
                    <a:pt x="105" y="90"/>
                  </a:lnTo>
                  <a:lnTo>
                    <a:pt x="101" y="74"/>
                  </a:lnTo>
                  <a:lnTo>
                    <a:pt x="95" y="58"/>
                  </a:lnTo>
                  <a:lnTo>
                    <a:pt x="86" y="45"/>
                  </a:lnTo>
                  <a:lnTo>
                    <a:pt x="73" y="33"/>
                  </a:lnTo>
                  <a:lnTo>
                    <a:pt x="65" y="27"/>
                  </a:lnTo>
                  <a:lnTo>
                    <a:pt x="56" y="23"/>
                  </a:lnTo>
                  <a:lnTo>
                    <a:pt x="48" y="18"/>
                  </a:lnTo>
                  <a:lnTo>
                    <a:pt x="39" y="14"/>
                  </a:lnTo>
                  <a:lnTo>
                    <a:pt x="30" y="10"/>
                  </a:lnTo>
                  <a:lnTo>
                    <a:pt x="20" y="7"/>
                  </a:lnTo>
                  <a:lnTo>
                    <a:pt x="10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2" name="Freeform 204"/>
            <p:cNvSpPr>
              <a:spLocks/>
            </p:cNvSpPr>
            <p:nvPr/>
          </p:nvSpPr>
          <p:spPr bwMode="auto">
            <a:xfrm>
              <a:off x="3881" y="2309"/>
              <a:ext cx="284" cy="354"/>
            </a:xfrm>
            <a:custGeom>
              <a:avLst/>
              <a:gdLst>
                <a:gd name="T0" fmla="*/ 12 w 284"/>
                <a:gd name="T1" fmla="*/ 6 h 354"/>
                <a:gd name="T2" fmla="*/ 33 w 284"/>
                <a:gd name="T3" fmla="*/ 14 h 354"/>
                <a:gd name="T4" fmla="*/ 53 w 284"/>
                <a:gd name="T5" fmla="*/ 20 h 354"/>
                <a:gd name="T6" fmla="*/ 74 w 284"/>
                <a:gd name="T7" fmla="*/ 24 h 354"/>
                <a:gd name="T8" fmla="*/ 99 w 284"/>
                <a:gd name="T9" fmla="*/ 28 h 354"/>
                <a:gd name="T10" fmla="*/ 118 w 284"/>
                <a:gd name="T11" fmla="*/ 61 h 354"/>
                <a:gd name="T12" fmla="*/ 128 w 284"/>
                <a:gd name="T13" fmla="*/ 107 h 354"/>
                <a:gd name="T14" fmla="*/ 135 w 284"/>
                <a:gd name="T15" fmla="*/ 149 h 354"/>
                <a:gd name="T16" fmla="*/ 152 w 284"/>
                <a:gd name="T17" fmla="*/ 189 h 354"/>
                <a:gd name="T18" fmla="*/ 193 w 284"/>
                <a:gd name="T19" fmla="*/ 234 h 354"/>
                <a:gd name="T20" fmla="*/ 236 w 284"/>
                <a:gd name="T21" fmla="*/ 275 h 354"/>
                <a:gd name="T22" fmla="*/ 268 w 284"/>
                <a:gd name="T23" fmla="*/ 322 h 354"/>
                <a:gd name="T24" fmla="*/ 276 w 284"/>
                <a:gd name="T25" fmla="*/ 354 h 354"/>
                <a:gd name="T26" fmla="*/ 281 w 284"/>
                <a:gd name="T27" fmla="*/ 351 h 354"/>
                <a:gd name="T28" fmla="*/ 284 w 284"/>
                <a:gd name="T29" fmla="*/ 324 h 354"/>
                <a:gd name="T30" fmla="*/ 280 w 284"/>
                <a:gd name="T31" fmla="*/ 269 h 354"/>
                <a:gd name="T32" fmla="*/ 256 w 284"/>
                <a:gd name="T33" fmla="*/ 238 h 354"/>
                <a:gd name="T34" fmla="*/ 231 w 284"/>
                <a:gd name="T35" fmla="*/ 220 h 354"/>
                <a:gd name="T36" fmla="*/ 204 w 284"/>
                <a:gd name="T37" fmla="*/ 202 h 354"/>
                <a:gd name="T38" fmla="*/ 180 w 284"/>
                <a:gd name="T39" fmla="*/ 182 h 354"/>
                <a:gd name="T40" fmla="*/ 160 w 284"/>
                <a:gd name="T41" fmla="*/ 155 h 354"/>
                <a:gd name="T42" fmla="*/ 145 w 284"/>
                <a:gd name="T43" fmla="*/ 120 h 354"/>
                <a:gd name="T44" fmla="*/ 136 w 284"/>
                <a:gd name="T45" fmla="*/ 81 h 354"/>
                <a:gd name="T46" fmla="*/ 126 w 284"/>
                <a:gd name="T47" fmla="*/ 43 h 354"/>
                <a:gd name="T48" fmla="*/ 115 w 284"/>
                <a:gd name="T49" fmla="*/ 22 h 354"/>
                <a:gd name="T50" fmla="*/ 107 w 284"/>
                <a:gd name="T51" fmla="*/ 17 h 354"/>
                <a:gd name="T52" fmla="*/ 90 w 284"/>
                <a:gd name="T53" fmla="*/ 15 h 354"/>
                <a:gd name="T54" fmla="*/ 64 w 284"/>
                <a:gd name="T55" fmla="*/ 12 h 354"/>
                <a:gd name="T56" fmla="*/ 39 w 284"/>
                <a:gd name="T57" fmla="*/ 9 h 354"/>
                <a:gd name="T58" fmla="*/ 13 w 284"/>
                <a:gd name="T59" fmla="*/ 3 h 354"/>
                <a:gd name="T60" fmla="*/ 0 w 284"/>
                <a:gd name="T61" fmla="*/ 0 h 354"/>
                <a:gd name="T62" fmla="*/ 0 w 284"/>
                <a:gd name="T63" fmla="*/ 0 h 354"/>
                <a:gd name="T64" fmla="*/ 0 w 284"/>
                <a:gd name="T65" fmla="*/ 1 h 3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354">
                  <a:moveTo>
                    <a:pt x="0" y="1"/>
                  </a:moveTo>
                  <a:lnTo>
                    <a:pt x="12" y="6"/>
                  </a:lnTo>
                  <a:lnTo>
                    <a:pt x="23" y="10"/>
                  </a:lnTo>
                  <a:lnTo>
                    <a:pt x="33" y="14"/>
                  </a:lnTo>
                  <a:lnTo>
                    <a:pt x="43" y="17"/>
                  </a:lnTo>
                  <a:lnTo>
                    <a:pt x="53" y="20"/>
                  </a:lnTo>
                  <a:lnTo>
                    <a:pt x="64" y="23"/>
                  </a:lnTo>
                  <a:lnTo>
                    <a:pt x="74" y="24"/>
                  </a:lnTo>
                  <a:lnTo>
                    <a:pt x="87" y="24"/>
                  </a:lnTo>
                  <a:lnTo>
                    <a:pt x="99" y="28"/>
                  </a:lnTo>
                  <a:lnTo>
                    <a:pt x="110" y="42"/>
                  </a:lnTo>
                  <a:lnTo>
                    <a:pt x="118" y="61"/>
                  </a:lnTo>
                  <a:lnTo>
                    <a:pt x="123" y="83"/>
                  </a:lnTo>
                  <a:lnTo>
                    <a:pt x="128" y="107"/>
                  </a:lnTo>
                  <a:lnTo>
                    <a:pt x="131" y="130"/>
                  </a:lnTo>
                  <a:lnTo>
                    <a:pt x="135" y="149"/>
                  </a:lnTo>
                  <a:lnTo>
                    <a:pt x="138" y="163"/>
                  </a:lnTo>
                  <a:lnTo>
                    <a:pt x="152" y="189"/>
                  </a:lnTo>
                  <a:lnTo>
                    <a:pt x="171" y="213"/>
                  </a:lnTo>
                  <a:lnTo>
                    <a:pt x="193" y="234"/>
                  </a:lnTo>
                  <a:lnTo>
                    <a:pt x="216" y="254"/>
                  </a:lnTo>
                  <a:lnTo>
                    <a:pt x="236" y="275"/>
                  </a:lnTo>
                  <a:lnTo>
                    <a:pt x="255" y="297"/>
                  </a:lnTo>
                  <a:lnTo>
                    <a:pt x="268" y="322"/>
                  </a:lnTo>
                  <a:lnTo>
                    <a:pt x="275" y="351"/>
                  </a:lnTo>
                  <a:lnTo>
                    <a:pt x="276" y="354"/>
                  </a:lnTo>
                  <a:lnTo>
                    <a:pt x="279" y="354"/>
                  </a:lnTo>
                  <a:lnTo>
                    <a:pt x="281" y="351"/>
                  </a:lnTo>
                  <a:lnTo>
                    <a:pt x="282" y="348"/>
                  </a:lnTo>
                  <a:lnTo>
                    <a:pt x="284" y="324"/>
                  </a:lnTo>
                  <a:lnTo>
                    <a:pt x="284" y="295"/>
                  </a:lnTo>
                  <a:lnTo>
                    <a:pt x="280" y="269"/>
                  </a:lnTo>
                  <a:lnTo>
                    <a:pt x="267" y="249"/>
                  </a:lnTo>
                  <a:lnTo>
                    <a:pt x="256" y="238"/>
                  </a:lnTo>
                  <a:lnTo>
                    <a:pt x="243" y="228"/>
                  </a:lnTo>
                  <a:lnTo>
                    <a:pt x="231" y="220"/>
                  </a:lnTo>
                  <a:lnTo>
                    <a:pt x="217" y="211"/>
                  </a:lnTo>
                  <a:lnTo>
                    <a:pt x="204" y="202"/>
                  </a:lnTo>
                  <a:lnTo>
                    <a:pt x="193" y="193"/>
                  </a:lnTo>
                  <a:lnTo>
                    <a:pt x="180" y="182"/>
                  </a:lnTo>
                  <a:lnTo>
                    <a:pt x="170" y="171"/>
                  </a:lnTo>
                  <a:lnTo>
                    <a:pt x="160" y="155"/>
                  </a:lnTo>
                  <a:lnTo>
                    <a:pt x="151" y="138"/>
                  </a:lnTo>
                  <a:lnTo>
                    <a:pt x="145" y="120"/>
                  </a:lnTo>
                  <a:lnTo>
                    <a:pt x="140" y="100"/>
                  </a:lnTo>
                  <a:lnTo>
                    <a:pt x="136" y="81"/>
                  </a:lnTo>
                  <a:lnTo>
                    <a:pt x="131" y="61"/>
                  </a:lnTo>
                  <a:lnTo>
                    <a:pt x="126" y="43"/>
                  </a:lnTo>
                  <a:lnTo>
                    <a:pt x="118" y="25"/>
                  </a:lnTo>
                  <a:lnTo>
                    <a:pt x="115" y="22"/>
                  </a:lnTo>
                  <a:lnTo>
                    <a:pt x="112" y="18"/>
                  </a:lnTo>
                  <a:lnTo>
                    <a:pt x="107" y="17"/>
                  </a:lnTo>
                  <a:lnTo>
                    <a:pt x="104" y="16"/>
                  </a:lnTo>
                  <a:lnTo>
                    <a:pt x="90" y="15"/>
                  </a:lnTo>
                  <a:lnTo>
                    <a:pt x="78" y="14"/>
                  </a:lnTo>
                  <a:lnTo>
                    <a:pt x="64" y="12"/>
                  </a:lnTo>
                  <a:lnTo>
                    <a:pt x="51" y="11"/>
                  </a:lnTo>
                  <a:lnTo>
                    <a:pt x="39" y="9"/>
                  </a:lnTo>
                  <a:lnTo>
                    <a:pt x="26" y="7"/>
                  </a:lnTo>
                  <a:lnTo>
                    <a:pt x="13" y="3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3" name="Freeform 205"/>
            <p:cNvSpPr>
              <a:spLocks/>
            </p:cNvSpPr>
            <p:nvPr/>
          </p:nvSpPr>
          <p:spPr bwMode="auto">
            <a:xfrm>
              <a:off x="3873" y="2206"/>
              <a:ext cx="185" cy="30"/>
            </a:xfrm>
            <a:custGeom>
              <a:avLst/>
              <a:gdLst>
                <a:gd name="T0" fmla="*/ 0 w 185"/>
                <a:gd name="T1" fmla="*/ 17 h 30"/>
                <a:gd name="T2" fmla="*/ 10 w 185"/>
                <a:gd name="T3" fmla="*/ 17 h 30"/>
                <a:gd name="T4" fmla="*/ 21 w 185"/>
                <a:gd name="T5" fmla="*/ 18 h 30"/>
                <a:gd name="T6" fmla="*/ 31 w 185"/>
                <a:gd name="T7" fmla="*/ 18 h 30"/>
                <a:gd name="T8" fmla="*/ 40 w 185"/>
                <a:gd name="T9" fmla="*/ 18 h 30"/>
                <a:gd name="T10" fmla="*/ 50 w 185"/>
                <a:gd name="T11" fmla="*/ 18 h 30"/>
                <a:gd name="T12" fmla="*/ 61 w 185"/>
                <a:gd name="T13" fmla="*/ 18 h 30"/>
                <a:gd name="T14" fmla="*/ 70 w 185"/>
                <a:gd name="T15" fmla="*/ 17 h 30"/>
                <a:gd name="T16" fmla="*/ 80 w 185"/>
                <a:gd name="T17" fmla="*/ 17 h 30"/>
                <a:gd name="T18" fmla="*/ 94 w 185"/>
                <a:gd name="T19" fmla="*/ 16 h 30"/>
                <a:gd name="T20" fmla="*/ 105 w 185"/>
                <a:gd name="T21" fmla="*/ 16 h 30"/>
                <a:gd name="T22" fmla="*/ 117 w 185"/>
                <a:gd name="T23" fmla="*/ 16 h 30"/>
                <a:gd name="T24" fmla="*/ 128 w 185"/>
                <a:gd name="T25" fmla="*/ 16 h 30"/>
                <a:gd name="T26" fmla="*/ 139 w 185"/>
                <a:gd name="T27" fmla="*/ 17 h 30"/>
                <a:gd name="T28" fmla="*/ 151 w 185"/>
                <a:gd name="T29" fmla="*/ 20 h 30"/>
                <a:gd name="T30" fmla="*/ 162 w 185"/>
                <a:gd name="T31" fmla="*/ 24 h 30"/>
                <a:gd name="T32" fmla="*/ 175 w 185"/>
                <a:gd name="T33" fmla="*/ 30 h 30"/>
                <a:gd name="T34" fmla="*/ 178 w 185"/>
                <a:gd name="T35" fmla="*/ 30 h 30"/>
                <a:gd name="T36" fmla="*/ 183 w 185"/>
                <a:gd name="T37" fmla="*/ 28 h 30"/>
                <a:gd name="T38" fmla="*/ 185 w 185"/>
                <a:gd name="T39" fmla="*/ 24 h 30"/>
                <a:gd name="T40" fmla="*/ 185 w 185"/>
                <a:gd name="T41" fmla="*/ 21 h 30"/>
                <a:gd name="T42" fmla="*/ 179 w 185"/>
                <a:gd name="T43" fmla="*/ 14 h 30"/>
                <a:gd name="T44" fmla="*/ 174 w 185"/>
                <a:gd name="T45" fmla="*/ 9 h 30"/>
                <a:gd name="T46" fmla="*/ 168 w 185"/>
                <a:gd name="T47" fmla="*/ 5 h 30"/>
                <a:gd name="T48" fmla="*/ 162 w 185"/>
                <a:gd name="T49" fmla="*/ 2 h 30"/>
                <a:gd name="T50" fmla="*/ 154 w 185"/>
                <a:gd name="T51" fmla="*/ 0 h 30"/>
                <a:gd name="T52" fmla="*/ 147 w 185"/>
                <a:gd name="T53" fmla="*/ 0 h 30"/>
                <a:gd name="T54" fmla="*/ 139 w 185"/>
                <a:gd name="T55" fmla="*/ 0 h 30"/>
                <a:gd name="T56" fmla="*/ 131 w 185"/>
                <a:gd name="T57" fmla="*/ 0 h 30"/>
                <a:gd name="T58" fmla="*/ 123 w 185"/>
                <a:gd name="T59" fmla="*/ 1 h 30"/>
                <a:gd name="T60" fmla="*/ 115 w 185"/>
                <a:gd name="T61" fmla="*/ 2 h 30"/>
                <a:gd name="T62" fmla="*/ 107 w 185"/>
                <a:gd name="T63" fmla="*/ 5 h 30"/>
                <a:gd name="T64" fmla="*/ 101 w 185"/>
                <a:gd name="T65" fmla="*/ 6 h 30"/>
                <a:gd name="T66" fmla="*/ 93 w 185"/>
                <a:gd name="T67" fmla="*/ 8 h 30"/>
                <a:gd name="T68" fmla="*/ 85 w 185"/>
                <a:gd name="T69" fmla="*/ 10 h 30"/>
                <a:gd name="T70" fmla="*/ 77 w 185"/>
                <a:gd name="T71" fmla="*/ 12 h 30"/>
                <a:gd name="T72" fmla="*/ 69 w 185"/>
                <a:gd name="T73" fmla="*/ 13 h 30"/>
                <a:gd name="T74" fmla="*/ 61 w 185"/>
                <a:gd name="T75" fmla="*/ 14 h 30"/>
                <a:gd name="T76" fmla="*/ 53 w 185"/>
                <a:gd name="T77" fmla="*/ 15 h 30"/>
                <a:gd name="T78" fmla="*/ 43 w 185"/>
                <a:gd name="T79" fmla="*/ 15 h 30"/>
                <a:gd name="T80" fmla="*/ 35 w 185"/>
                <a:gd name="T81" fmla="*/ 16 h 30"/>
                <a:gd name="T82" fmla="*/ 26 w 185"/>
                <a:gd name="T83" fmla="*/ 16 h 30"/>
                <a:gd name="T84" fmla="*/ 18 w 185"/>
                <a:gd name="T85" fmla="*/ 16 h 30"/>
                <a:gd name="T86" fmla="*/ 9 w 185"/>
                <a:gd name="T87" fmla="*/ 17 h 30"/>
                <a:gd name="T88" fmla="*/ 1 w 185"/>
                <a:gd name="T89" fmla="*/ 17 h 30"/>
                <a:gd name="T90" fmla="*/ 1 w 185"/>
                <a:gd name="T91" fmla="*/ 17 h 30"/>
                <a:gd name="T92" fmla="*/ 1 w 185"/>
                <a:gd name="T93" fmla="*/ 17 h 30"/>
                <a:gd name="T94" fmla="*/ 0 w 185"/>
                <a:gd name="T95" fmla="*/ 17 h 30"/>
                <a:gd name="T96" fmla="*/ 0 w 185"/>
                <a:gd name="T97" fmla="*/ 17 h 30"/>
                <a:gd name="T98" fmla="*/ 0 w 185"/>
                <a:gd name="T99" fmla="*/ 17 h 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85" h="30">
                  <a:moveTo>
                    <a:pt x="0" y="17"/>
                  </a:moveTo>
                  <a:lnTo>
                    <a:pt x="10" y="17"/>
                  </a:lnTo>
                  <a:lnTo>
                    <a:pt x="21" y="18"/>
                  </a:lnTo>
                  <a:lnTo>
                    <a:pt x="31" y="18"/>
                  </a:lnTo>
                  <a:lnTo>
                    <a:pt x="40" y="18"/>
                  </a:lnTo>
                  <a:lnTo>
                    <a:pt x="50" y="18"/>
                  </a:lnTo>
                  <a:lnTo>
                    <a:pt x="61" y="18"/>
                  </a:lnTo>
                  <a:lnTo>
                    <a:pt x="70" y="17"/>
                  </a:lnTo>
                  <a:lnTo>
                    <a:pt x="80" y="17"/>
                  </a:lnTo>
                  <a:lnTo>
                    <a:pt x="94" y="16"/>
                  </a:lnTo>
                  <a:lnTo>
                    <a:pt x="105" y="16"/>
                  </a:lnTo>
                  <a:lnTo>
                    <a:pt x="117" y="16"/>
                  </a:lnTo>
                  <a:lnTo>
                    <a:pt x="128" y="16"/>
                  </a:lnTo>
                  <a:lnTo>
                    <a:pt x="139" y="17"/>
                  </a:lnTo>
                  <a:lnTo>
                    <a:pt x="151" y="20"/>
                  </a:lnTo>
                  <a:lnTo>
                    <a:pt x="162" y="24"/>
                  </a:lnTo>
                  <a:lnTo>
                    <a:pt x="175" y="30"/>
                  </a:lnTo>
                  <a:lnTo>
                    <a:pt x="178" y="30"/>
                  </a:lnTo>
                  <a:lnTo>
                    <a:pt x="183" y="28"/>
                  </a:lnTo>
                  <a:lnTo>
                    <a:pt x="185" y="24"/>
                  </a:lnTo>
                  <a:lnTo>
                    <a:pt x="185" y="21"/>
                  </a:lnTo>
                  <a:lnTo>
                    <a:pt x="179" y="14"/>
                  </a:lnTo>
                  <a:lnTo>
                    <a:pt x="174" y="9"/>
                  </a:lnTo>
                  <a:lnTo>
                    <a:pt x="168" y="5"/>
                  </a:lnTo>
                  <a:lnTo>
                    <a:pt x="162" y="2"/>
                  </a:lnTo>
                  <a:lnTo>
                    <a:pt x="154" y="0"/>
                  </a:lnTo>
                  <a:lnTo>
                    <a:pt x="147" y="0"/>
                  </a:lnTo>
                  <a:lnTo>
                    <a:pt x="139" y="0"/>
                  </a:lnTo>
                  <a:lnTo>
                    <a:pt x="131" y="0"/>
                  </a:lnTo>
                  <a:lnTo>
                    <a:pt x="123" y="1"/>
                  </a:lnTo>
                  <a:lnTo>
                    <a:pt x="115" y="2"/>
                  </a:lnTo>
                  <a:lnTo>
                    <a:pt x="107" y="5"/>
                  </a:lnTo>
                  <a:lnTo>
                    <a:pt x="101" y="6"/>
                  </a:lnTo>
                  <a:lnTo>
                    <a:pt x="93" y="8"/>
                  </a:lnTo>
                  <a:lnTo>
                    <a:pt x="85" y="10"/>
                  </a:lnTo>
                  <a:lnTo>
                    <a:pt x="77" y="12"/>
                  </a:lnTo>
                  <a:lnTo>
                    <a:pt x="69" y="13"/>
                  </a:lnTo>
                  <a:lnTo>
                    <a:pt x="61" y="14"/>
                  </a:lnTo>
                  <a:lnTo>
                    <a:pt x="53" y="15"/>
                  </a:lnTo>
                  <a:lnTo>
                    <a:pt x="43" y="15"/>
                  </a:lnTo>
                  <a:lnTo>
                    <a:pt x="35" y="16"/>
                  </a:lnTo>
                  <a:lnTo>
                    <a:pt x="26" y="16"/>
                  </a:lnTo>
                  <a:lnTo>
                    <a:pt x="18" y="16"/>
                  </a:lnTo>
                  <a:lnTo>
                    <a:pt x="9" y="17"/>
                  </a:lnTo>
                  <a:lnTo>
                    <a:pt x="1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4" name="Freeform 206"/>
            <p:cNvSpPr>
              <a:spLocks/>
            </p:cNvSpPr>
            <p:nvPr/>
          </p:nvSpPr>
          <p:spPr bwMode="auto">
            <a:xfrm>
              <a:off x="3873" y="2165"/>
              <a:ext cx="224" cy="58"/>
            </a:xfrm>
            <a:custGeom>
              <a:avLst/>
              <a:gdLst>
                <a:gd name="T0" fmla="*/ 0 w 224"/>
                <a:gd name="T1" fmla="*/ 23 h 58"/>
                <a:gd name="T2" fmla="*/ 14 w 224"/>
                <a:gd name="T3" fmla="*/ 26 h 58"/>
                <a:gd name="T4" fmla="*/ 28 w 224"/>
                <a:gd name="T5" fmla="*/ 29 h 58"/>
                <a:gd name="T6" fmla="*/ 41 w 224"/>
                <a:gd name="T7" fmla="*/ 29 h 58"/>
                <a:gd name="T8" fmla="*/ 55 w 224"/>
                <a:gd name="T9" fmla="*/ 29 h 58"/>
                <a:gd name="T10" fmla="*/ 69 w 224"/>
                <a:gd name="T11" fmla="*/ 29 h 58"/>
                <a:gd name="T12" fmla="*/ 82 w 224"/>
                <a:gd name="T13" fmla="*/ 27 h 58"/>
                <a:gd name="T14" fmla="*/ 96 w 224"/>
                <a:gd name="T15" fmla="*/ 26 h 58"/>
                <a:gd name="T16" fmla="*/ 110 w 224"/>
                <a:gd name="T17" fmla="*/ 26 h 58"/>
                <a:gd name="T18" fmla="*/ 123 w 224"/>
                <a:gd name="T19" fmla="*/ 25 h 58"/>
                <a:gd name="T20" fmla="*/ 136 w 224"/>
                <a:gd name="T21" fmla="*/ 26 h 58"/>
                <a:gd name="T22" fmla="*/ 148 w 224"/>
                <a:gd name="T23" fmla="*/ 27 h 58"/>
                <a:gd name="T24" fmla="*/ 161 w 224"/>
                <a:gd name="T25" fmla="*/ 30 h 58"/>
                <a:gd name="T26" fmla="*/ 174 w 224"/>
                <a:gd name="T27" fmla="*/ 34 h 58"/>
                <a:gd name="T28" fmla="*/ 185 w 224"/>
                <a:gd name="T29" fmla="*/ 40 h 58"/>
                <a:gd name="T30" fmla="*/ 196 w 224"/>
                <a:gd name="T31" fmla="*/ 47 h 58"/>
                <a:gd name="T32" fmla="*/ 208 w 224"/>
                <a:gd name="T33" fmla="*/ 57 h 58"/>
                <a:gd name="T34" fmla="*/ 212 w 224"/>
                <a:gd name="T35" fmla="*/ 58 h 58"/>
                <a:gd name="T36" fmla="*/ 218 w 224"/>
                <a:gd name="T37" fmla="*/ 56 h 58"/>
                <a:gd name="T38" fmla="*/ 223 w 224"/>
                <a:gd name="T39" fmla="*/ 51 h 58"/>
                <a:gd name="T40" fmla="*/ 224 w 224"/>
                <a:gd name="T41" fmla="*/ 47 h 58"/>
                <a:gd name="T42" fmla="*/ 220 w 224"/>
                <a:gd name="T43" fmla="*/ 35 h 58"/>
                <a:gd name="T44" fmla="*/ 216 w 224"/>
                <a:gd name="T45" fmla="*/ 26 h 58"/>
                <a:gd name="T46" fmla="*/ 209 w 224"/>
                <a:gd name="T47" fmla="*/ 17 h 58"/>
                <a:gd name="T48" fmla="*/ 201 w 224"/>
                <a:gd name="T49" fmla="*/ 10 h 58"/>
                <a:gd name="T50" fmla="*/ 192 w 224"/>
                <a:gd name="T51" fmla="*/ 6 h 58"/>
                <a:gd name="T52" fmla="*/ 182 w 224"/>
                <a:gd name="T53" fmla="*/ 2 h 58"/>
                <a:gd name="T54" fmla="*/ 170 w 224"/>
                <a:gd name="T55" fmla="*/ 0 h 58"/>
                <a:gd name="T56" fmla="*/ 158 w 224"/>
                <a:gd name="T57" fmla="*/ 1 h 58"/>
                <a:gd name="T58" fmla="*/ 138 w 224"/>
                <a:gd name="T59" fmla="*/ 6 h 58"/>
                <a:gd name="T60" fmla="*/ 119 w 224"/>
                <a:gd name="T61" fmla="*/ 10 h 58"/>
                <a:gd name="T62" fmla="*/ 99 w 224"/>
                <a:gd name="T63" fmla="*/ 15 h 58"/>
                <a:gd name="T64" fmla="*/ 80 w 224"/>
                <a:gd name="T65" fmla="*/ 19 h 58"/>
                <a:gd name="T66" fmla="*/ 61 w 224"/>
                <a:gd name="T67" fmla="*/ 24 h 58"/>
                <a:gd name="T68" fmla="*/ 41 w 224"/>
                <a:gd name="T69" fmla="*/ 25 h 58"/>
                <a:gd name="T70" fmla="*/ 22 w 224"/>
                <a:gd name="T71" fmla="*/ 25 h 58"/>
                <a:gd name="T72" fmla="*/ 1 w 224"/>
                <a:gd name="T73" fmla="*/ 22 h 58"/>
                <a:gd name="T74" fmla="*/ 1 w 224"/>
                <a:gd name="T75" fmla="*/ 22 h 58"/>
                <a:gd name="T76" fmla="*/ 1 w 224"/>
                <a:gd name="T77" fmla="*/ 22 h 58"/>
                <a:gd name="T78" fmla="*/ 0 w 224"/>
                <a:gd name="T79" fmla="*/ 23 h 58"/>
                <a:gd name="T80" fmla="*/ 0 w 224"/>
                <a:gd name="T81" fmla="*/ 23 h 58"/>
                <a:gd name="T82" fmla="*/ 0 w 224"/>
                <a:gd name="T83" fmla="*/ 23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4" h="58">
                  <a:moveTo>
                    <a:pt x="0" y="23"/>
                  </a:moveTo>
                  <a:lnTo>
                    <a:pt x="14" y="26"/>
                  </a:lnTo>
                  <a:lnTo>
                    <a:pt x="28" y="29"/>
                  </a:lnTo>
                  <a:lnTo>
                    <a:pt x="41" y="29"/>
                  </a:lnTo>
                  <a:lnTo>
                    <a:pt x="55" y="29"/>
                  </a:lnTo>
                  <a:lnTo>
                    <a:pt x="69" y="29"/>
                  </a:lnTo>
                  <a:lnTo>
                    <a:pt x="82" y="27"/>
                  </a:lnTo>
                  <a:lnTo>
                    <a:pt x="96" y="26"/>
                  </a:lnTo>
                  <a:lnTo>
                    <a:pt x="110" y="26"/>
                  </a:lnTo>
                  <a:lnTo>
                    <a:pt x="123" y="25"/>
                  </a:lnTo>
                  <a:lnTo>
                    <a:pt x="136" y="26"/>
                  </a:lnTo>
                  <a:lnTo>
                    <a:pt x="148" y="27"/>
                  </a:lnTo>
                  <a:lnTo>
                    <a:pt x="161" y="30"/>
                  </a:lnTo>
                  <a:lnTo>
                    <a:pt x="174" y="34"/>
                  </a:lnTo>
                  <a:lnTo>
                    <a:pt x="185" y="40"/>
                  </a:lnTo>
                  <a:lnTo>
                    <a:pt x="196" y="47"/>
                  </a:lnTo>
                  <a:lnTo>
                    <a:pt x="208" y="57"/>
                  </a:lnTo>
                  <a:lnTo>
                    <a:pt x="212" y="58"/>
                  </a:lnTo>
                  <a:lnTo>
                    <a:pt x="218" y="56"/>
                  </a:lnTo>
                  <a:lnTo>
                    <a:pt x="223" y="51"/>
                  </a:lnTo>
                  <a:lnTo>
                    <a:pt x="224" y="47"/>
                  </a:lnTo>
                  <a:lnTo>
                    <a:pt x="220" y="35"/>
                  </a:lnTo>
                  <a:lnTo>
                    <a:pt x="216" y="26"/>
                  </a:lnTo>
                  <a:lnTo>
                    <a:pt x="209" y="17"/>
                  </a:lnTo>
                  <a:lnTo>
                    <a:pt x="201" y="10"/>
                  </a:lnTo>
                  <a:lnTo>
                    <a:pt x="192" y="6"/>
                  </a:lnTo>
                  <a:lnTo>
                    <a:pt x="182" y="2"/>
                  </a:lnTo>
                  <a:lnTo>
                    <a:pt x="170" y="0"/>
                  </a:lnTo>
                  <a:lnTo>
                    <a:pt x="158" y="1"/>
                  </a:lnTo>
                  <a:lnTo>
                    <a:pt x="138" y="6"/>
                  </a:lnTo>
                  <a:lnTo>
                    <a:pt x="119" y="10"/>
                  </a:lnTo>
                  <a:lnTo>
                    <a:pt x="99" y="15"/>
                  </a:lnTo>
                  <a:lnTo>
                    <a:pt x="80" y="19"/>
                  </a:lnTo>
                  <a:lnTo>
                    <a:pt x="61" y="24"/>
                  </a:lnTo>
                  <a:lnTo>
                    <a:pt x="41" y="25"/>
                  </a:lnTo>
                  <a:lnTo>
                    <a:pt x="22" y="25"/>
                  </a:lnTo>
                  <a:lnTo>
                    <a:pt x="1" y="22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5" name="Freeform 207"/>
            <p:cNvSpPr>
              <a:spLocks/>
            </p:cNvSpPr>
            <p:nvPr/>
          </p:nvSpPr>
          <p:spPr bwMode="auto">
            <a:xfrm>
              <a:off x="3853" y="2214"/>
              <a:ext cx="61" cy="59"/>
            </a:xfrm>
            <a:custGeom>
              <a:avLst/>
              <a:gdLst>
                <a:gd name="T0" fmla="*/ 0 w 61"/>
                <a:gd name="T1" fmla="*/ 59 h 59"/>
                <a:gd name="T2" fmla="*/ 3 w 61"/>
                <a:gd name="T3" fmla="*/ 51 h 59"/>
                <a:gd name="T4" fmla="*/ 8 w 61"/>
                <a:gd name="T5" fmla="*/ 42 h 59"/>
                <a:gd name="T6" fmla="*/ 11 w 61"/>
                <a:gd name="T7" fmla="*/ 34 h 59"/>
                <a:gd name="T8" fmla="*/ 16 w 61"/>
                <a:gd name="T9" fmla="*/ 26 h 59"/>
                <a:gd name="T10" fmla="*/ 19 w 61"/>
                <a:gd name="T11" fmla="*/ 21 h 59"/>
                <a:gd name="T12" fmla="*/ 24 w 61"/>
                <a:gd name="T13" fmla="*/ 16 h 59"/>
                <a:gd name="T14" fmla="*/ 29 w 61"/>
                <a:gd name="T15" fmla="*/ 12 h 59"/>
                <a:gd name="T16" fmla="*/ 35 w 61"/>
                <a:gd name="T17" fmla="*/ 9 h 59"/>
                <a:gd name="T18" fmla="*/ 40 w 61"/>
                <a:gd name="T19" fmla="*/ 9 h 59"/>
                <a:gd name="T20" fmla="*/ 45 w 61"/>
                <a:gd name="T21" fmla="*/ 10 h 59"/>
                <a:gd name="T22" fmla="*/ 50 w 61"/>
                <a:gd name="T23" fmla="*/ 12 h 59"/>
                <a:gd name="T24" fmla="*/ 54 w 61"/>
                <a:gd name="T25" fmla="*/ 13 h 59"/>
                <a:gd name="T26" fmla="*/ 57 w 61"/>
                <a:gd name="T27" fmla="*/ 13 h 59"/>
                <a:gd name="T28" fmla="*/ 59 w 61"/>
                <a:gd name="T29" fmla="*/ 10 h 59"/>
                <a:gd name="T30" fmla="*/ 61 w 61"/>
                <a:gd name="T31" fmla="*/ 8 h 59"/>
                <a:gd name="T32" fmla="*/ 60 w 61"/>
                <a:gd name="T33" fmla="*/ 6 h 59"/>
                <a:gd name="T34" fmla="*/ 55 w 61"/>
                <a:gd name="T35" fmla="*/ 4 h 59"/>
                <a:gd name="T36" fmla="*/ 51 w 61"/>
                <a:gd name="T37" fmla="*/ 1 h 59"/>
                <a:gd name="T38" fmla="*/ 46 w 61"/>
                <a:gd name="T39" fmla="*/ 0 h 59"/>
                <a:gd name="T40" fmla="*/ 42 w 61"/>
                <a:gd name="T41" fmla="*/ 0 h 59"/>
                <a:gd name="T42" fmla="*/ 37 w 61"/>
                <a:gd name="T43" fmla="*/ 1 h 59"/>
                <a:gd name="T44" fmla="*/ 34 w 61"/>
                <a:gd name="T45" fmla="*/ 4 h 59"/>
                <a:gd name="T46" fmla="*/ 29 w 61"/>
                <a:gd name="T47" fmla="*/ 6 h 59"/>
                <a:gd name="T48" fmla="*/ 25 w 61"/>
                <a:gd name="T49" fmla="*/ 9 h 59"/>
                <a:gd name="T50" fmla="*/ 16 w 61"/>
                <a:gd name="T51" fmla="*/ 21 h 59"/>
                <a:gd name="T52" fmla="*/ 9 w 61"/>
                <a:gd name="T53" fmla="*/ 32 h 59"/>
                <a:gd name="T54" fmla="*/ 4 w 61"/>
                <a:gd name="T55" fmla="*/ 46 h 59"/>
                <a:gd name="T56" fmla="*/ 0 w 61"/>
                <a:gd name="T57" fmla="*/ 59 h 59"/>
                <a:gd name="T58" fmla="*/ 0 w 61"/>
                <a:gd name="T59" fmla="*/ 59 h 59"/>
                <a:gd name="T60" fmla="*/ 0 w 61"/>
                <a:gd name="T61" fmla="*/ 59 h 59"/>
                <a:gd name="T62" fmla="*/ 0 w 61"/>
                <a:gd name="T63" fmla="*/ 59 h 59"/>
                <a:gd name="T64" fmla="*/ 0 w 61"/>
                <a:gd name="T65" fmla="*/ 59 h 59"/>
                <a:gd name="T66" fmla="*/ 0 w 61"/>
                <a:gd name="T67" fmla="*/ 59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1" h="59">
                  <a:moveTo>
                    <a:pt x="0" y="59"/>
                  </a:moveTo>
                  <a:lnTo>
                    <a:pt x="3" y="51"/>
                  </a:lnTo>
                  <a:lnTo>
                    <a:pt x="8" y="42"/>
                  </a:lnTo>
                  <a:lnTo>
                    <a:pt x="11" y="34"/>
                  </a:lnTo>
                  <a:lnTo>
                    <a:pt x="16" y="26"/>
                  </a:lnTo>
                  <a:lnTo>
                    <a:pt x="19" y="21"/>
                  </a:lnTo>
                  <a:lnTo>
                    <a:pt x="24" y="16"/>
                  </a:lnTo>
                  <a:lnTo>
                    <a:pt x="29" y="12"/>
                  </a:lnTo>
                  <a:lnTo>
                    <a:pt x="35" y="9"/>
                  </a:lnTo>
                  <a:lnTo>
                    <a:pt x="40" y="9"/>
                  </a:lnTo>
                  <a:lnTo>
                    <a:pt x="45" y="10"/>
                  </a:lnTo>
                  <a:lnTo>
                    <a:pt x="50" y="12"/>
                  </a:lnTo>
                  <a:lnTo>
                    <a:pt x="54" y="13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61" y="8"/>
                  </a:lnTo>
                  <a:lnTo>
                    <a:pt x="60" y="6"/>
                  </a:lnTo>
                  <a:lnTo>
                    <a:pt x="55" y="4"/>
                  </a:lnTo>
                  <a:lnTo>
                    <a:pt x="51" y="1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37" y="1"/>
                  </a:lnTo>
                  <a:lnTo>
                    <a:pt x="34" y="4"/>
                  </a:lnTo>
                  <a:lnTo>
                    <a:pt x="29" y="6"/>
                  </a:lnTo>
                  <a:lnTo>
                    <a:pt x="25" y="9"/>
                  </a:lnTo>
                  <a:lnTo>
                    <a:pt x="16" y="21"/>
                  </a:lnTo>
                  <a:lnTo>
                    <a:pt x="9" y="32"/>
                  </a:lnTo>
                  <a:lnTo>
                    <a:pt x="4" y="46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Freeform 208"/>
            <p:cNvSpPr>
              <a:spLocks/>
            </p:cNvSpPr>
            <p:nvPr/>
          </p:nvSpPr>
          <p:spPr bwMode="auto">
            <a:xfrm>
              <a:off x="3873" y="2175"/>
              <a:ext cx="77" cy="48"/>
            </a:xfrm>
            <a:custGeom>
              <a:avLst/>
              <a:gdLst>
                <a:gd name="T0" fmla="*/ 1 w 77"/>
                <a:gd name="T1" fmla="*/ 48 h 48"/>
                <a:gd name="T2" fmla="*/ 5 w 77"/>
                <a:gd name="T3" fmla="*/ 46 h 48"/>
                <a:gd name="T4" fmla="*/ 9 w 77"/>
                <a:gd name="T5" fmla="*/ 44 h 48"/>
                <a:gd name="T6" fmla="*/ 14 w 77"/>
                <a:gd name="T7" fmla="*/ 41 h 48"/>
                <a:gd name="T8" fmla="*/ 17 w 77"/>
                <a:gd name="T9" fmla="*/ 39 h 48"/>
                <a:gd name="T10" fmla="*/ 22 w 77"/>
                <a:gd name="T11" fmla="*/ 37 h 48"/>
                <a:gd name="T12" fmla="*/ 26 w 77"/>
                <a:gd name="T13" fmla="*/ 35 h 48"/>
                <a:gd name="T14" fmla="*/ 31 w 77"/>
                <a:gd name="T15" fmla="*/ 33 h 48"/>
                <a:gd name="T16" fmla="*/ 35 w 77"/>
                <a:gd name="T17" fmla="*/ 31 h 48"/>
                <a:gd name="T18" fmla="*/ 40 w 77"/>
                <a:gd name="T19" fmla="*/ 29 h 48"/>
                <a:gd name="T20" fmla="*/ 46 w 77"/>
                <a:gd name="T21" fmla="*/ 27 h 48"/>
                <a:gd name="T22" fmla="*/ 50 w 77"/>
                <a:gd name="T23" fmla="*/ 24 h 48"/>
                <a:gd name="T24" fmla="*/ 55 w 77"/>
                <a:gd name="T25" fmla="*/ 22 h 48"/>
                <a:gd name="T26" fmla="*/ 59 w 77"/>
                <a:gd name="T27" fmla="*/ 20 h 48"/>
                <a:gd name="T28" fmla="*/ 64 w 77"/>
                <a:gd name="T29" fmla="*/ 16 h 48"/>
                <a:gd name="T30" fmla="*/ 69 w 77"/>
                <a:gd name="T31" fmla="*/ 14 h 48"/>
                <a:gd name="T32" fmla="*/ 73 w 77"/>
                <a:gd name="T33" fmla="*/ 11 h 48"/>
                <a:gd name="T34" fmla="*/ 75 w 77"/>
                <a:gd name="T35" fmla="*/ 7 h 48"/>
                <a:gd name="T36" fmla="*/ 77 w 77"/>
                <a:gd name="T37" fmla="*/ 4 h 48"/>
                <a:gd name="T38" fmla="*/ 75 w 77"/>
                <a:gd name="T39" fmla="*/ 0 h 48"/>
                <a:gd name="T40" fmla="*/ 73 w 77"/>
                <a:gd name="T41" fmla="*/ 0 h 48"/>
                <a:gd name="T42" fmla="*/ 63 w 77"/>
                <a:gd name="T43" fmla="*/ 4 h 48"/>
                <a:gd name="T44" fmla="*/ 53 w 77"/>
                <a:gd name="T45" fmla="*/ 8 h 48"/>
                <a:gd name="T46" fmla="*/ 42 w 77"/>
                <a:gd name="T47" fmla="*/ 13 h 48"/>
                <a:gd name="T48" fmla="*/ 33 w 77"/>
                <a:gd name="T49" fmla="*/ 19 h 48"/>
                <a:gd name="T50" fmla="*/ 25 w 77"/>
                <a:gd name="T51" fmla="*/ 25 h 48"/>
                <a:gd name="T52" fmla="*/ 16 w 77"/>
                <a:gd name="T53" fmla="*/ 32 h 48"/>
                <a:gd name="T54" fmla="*/ 9 w 77"/>
                <a:gd name="T55" fmla="*/ 39 h 48"/>
                <a:gd name="T56" fmla="*/ 1 w 77"/>
                <a:gd name="T57" fmla="*/ 48 h 48"/>
                <a:gd name="T58" fmla="*/ 0 w 77"/>
                <a:gd name="T59" fmla="*/ 48 h 48"/>
                <a:gd name="T60" fmla="*/ 0 w 77"/>
                <a:gd name="T61" fmla="*/ 48 h 48"/>
                <a:gd name="T62" fmla="*/ 0 w 77"/>
                <a:gd name="T63" fmla="*/ 48 h 48"/>
                <a:gd name="T64" fmla="*/ 1 w 77"/>
                <a:gd name="T65" fmla="*/ 48 h 48"/>
                <a:gd name="T66" fmla="*/ 1 w 77"/>
                <a:gd name="T67" fmla="*/ 48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48">
                  <a:moveTo>
                    <a:pt x="1" y="48"/>
                  </a:moveTo>
                  <a:lnTo>
                    <a:pt x="5" y="46"/>
                  </a:lnTo>
                  <a:lnTo>
                    <a:pt x="9" y="44"/>
                  </a:lnTo>
                  <a:lnTo>
                    <a:pt x="14" y="41"/>
                  </a:lnTo>
                  <a:lnTo>
                    <a:pt x="17" y="39"/>
                  </a:lnTo>
                  <a:lnTo>
                    <a:pt x="22" y="37"/>
                  </a:lnTo>
                  <a:lnTo>
                    <a:pt x="26" y="35"/>
                  </a:lnTo>
                  <a:lnTo>
                    <a:pt x="31" y="33"/>
                  </a:lnTo>
                  <a:lnTo>
                    <a:pt x="35" y="31"/>
                  </a:lnTo>
                  <a:lnTo>
                    <a:pt x="40" y="29"/>
                  </a:lnTo>
                  <a:lnTo>
                    <a:pt x="46" y="27"/>
                  </a:lnTo>
                  <a:lnTo>
                    <a:pt x="50" y="24"/>
                  </a:lnTo>
                  <a:lnTo>
                    <a:pt x="55" y="22"/>
                  </a:lnTo>
                  <a:lnTo>
                    <a:pt x="59" y="20"/>
                  </a:lnTo>
                  <a:lnTo>
                    <a:pt x="64" y="16"/>
                  </a:lnTo>
                  <a:lnTo>
                    <a:pt x="69" y="14"/>
                  </a:lnTo>
                  <a:lnTo>
                    <a:pt x="73" y="11"/>
                  </a:lnTo>
                  <a:lnTo>
                    <a:pt x="75" y="7"/>
                  </a:lnTo>
                  <a:lnTo>
                    <a:pt x="77" y="4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63" y="4"/>
                  </a:lnTo>
                  <a:lnTo>
                    <a:pt x="53" y="8"/>
                  </a:lnTo>
                  <a:lnTo>
                    <a:pt x="42" y="13"/>
                  </a:lnTo>
                  <a:lnTo>
                    <a:pt x="33" y="19"/>
                  </a:lnTo>
                  <a:lnTo>
                    <a:pt x="25" y="25"/>
                  </a:lnTo>
                  <a:lnTo>
                    <a:pt x="16" y="32"/>
                  </a:lnTo>
                  <a:lnTo>
                    <a:pt x="9" y="39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7" name="Freeform 209"/>
            <p:cNvSpPr>
              <a:spLocks/>
            </p:cNvSpPr>
            <p:nvPr/>
          </p:nvSpPr>
          <p:spPr bwMode="auto">
            <a:xfrm>
              <a:off x="4009" y="2059"/>
              <a:ext cx="154" cy="147"/>
            </a:xfrm>
            <a:custGeom>
              <a:avLst/>
              <a:gdLst>
                <a:gd name="T0" fmla="*/ 0 w 154"/>
                <a:gd name="T1" fmla="*/ 0 h 147"/>
                <a:gd name="T2" fmla="*/ 17 w 154"/>
                <a:gd name="T3" fmla="*/ 20 h 147"/>
                <a:gd name="T4" fmla="*/ 34 w 154"/>
                <a:gd name="T5" fmla="*/ 40 h 147"/>
                <a:gd name="T6" fmla="*/ 51 w 154"/>
                <a:gd name="T7" fmla="*/ 60 h 147"/>
                <a:gd name="T8" fmla="*/ 70 w 154"/>
                <a:gd name="T9" fmla="*/ 80 h 147"/>
                <a:gd name="T10" fmla="*/ 88 w 154"/>
                <a:gd name="T11" fmla="*/ 99 h 147"/>
                <a:gd name="T12" fmla="*/ 107 w 154"/>
                <a:gd name="T13" fmla="*/ 116 h 147"/>
                <a:gd name="T14" fmla="*/ 128 w 154"/>
                <a:gd name="T15" fmla="*/ 132 h 147"/>
                <a:gd name="T16" fmla="*/ 149 w 154"/>
                <a:gd name="T17" fmla="*/ 147 h 147"/>
                <a:gd name="T18" fmla="*/ 152 w 154"/>
                <a:gd name="T19" fmla="*/ 147 h 147"/>
                <a:gd name="T20" fmla="*/ 153 w 154"/>
                <a:gd name="T21" fmla="*/ 145 h 147"/>
                <a:gd name="T22" fmla="*/ 154 w 154"/>
                <a:gd name="T23" fmla="*/ 141 h 147"/>
                <a:gd name="T24" fmla="*/ 153 w 154"/>
                <a:gd name="T25" fmla="*/ 139 h 147"/>
                <a:gd name="T26" fmla="*/ 135 w 154"/>
                <a:gd name="T27" fmla="*/ 122 h 147"/>
                <a:gd name="T28" fmla="*/ 115 w 154"/>
                <a:gd name="T29" fmla="*/ 104 h 147"/>
                <a:gd name="T30" fmla="*/ 97 w 154"/>
                <a:gd name="T31" fmla="*/ 87 h 147"/>
                <a:gd name="T32" fmla="*/ 78 w 154"/>
                <a:gd name="T33" fmla="*/ 68 h 147"/>
                <a:gd name="T34" fmla="*/ 59 w 154"/>
                <a:gd name="T35" fmla="*/ 51 h 147"/>
                <a:gd name="T36" fmla="*/ 40 w 154"/>
                <a:gd name="T37" fmla="*/ 34 h 147"/>
                <a:gd name="T38" fmla="*/ 20 w 154"/>
                <a:gd name="T39" fmla="*/ 17 h 147"/>
                <a:gd name="T40" fmla="*/ 1 w 154"/>
                <a:gd name="T41" fmla="*/ 0 h 147"/>
                <a:gd name="T42" fmla="*/ 1 w 154"/>
                <a:gd name="T43" fmla="*/ 0 h 147"/>
                <a:gd name="T44" fmla="*/ 1 w 154"/>
                <a:gd name="T45" fmla="*/ 0 h 147"/>
                <a:gd name="T46" fmla="*/ 0 w 154"/>
                <a:gd name="T47" fmla="*/ 0 h 147"/>
                <a:gd name="T48" fmla="*/ 0 w 154"/>
                <a:gd name="T49" fmla="*/ 0 h 147"/>
                <a:gd name="T50" fmla="*/ 0 w 154"/>
                <a:gd name="T51" fmla="*/ 0 h 14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4" h="147">
                  <a:moveTo>
                    <a:pt x="0" y="0"/>
                  </a:moveTo>
                  <a:lnTo>
                    <a:pt x="17" y="20"/>
                  </a:lnTo>
                  <a:lnTo>
                    <a:pt x="34" y="40"/>
                  </a:lnTo>
                  <a:lnTo>
                    <a:pt x="51" y="60"/>
                  </a:lnTo>
                  <a:lnTo>
                    <a:pt x="70" y="80"/>
                  </a:lnTo>
                  <a:lnTo>
                    <a:pt x="88" y="99"/>
                  </a:lnTo>
                  <a:lnTo>
                    <a:pt x="107" y="116"/>
                  </a:lnTo>
                  <a:lnTo>
                    <a:pt x="128" y="132"/>
                  </a:lnTo>
                  <a:lnTo>
                    <a:pt x="149" y="147"/>
                  </a:lnTo>
                  <a:lnTo>
                    <a:pt x="152" y="147"/>
                  </a:lnTo>
                  <a:lnTo>
                    <a:pt x="153" y="145"/>
                  </a:lnTo>
                  <a:lnTo>
                    <a:pt x="154" y="141"/>
                  </a:lnTo>
                  <a:lnTo>
                    <a:pt x="153" y="139"/>
                  </a:lnTo>
                  <a:lnTo>
                    <a:pt x="135" y="122"/>
                  </a:lnTo>
                  <a:lnTo>
                    <a:pt x="115" y="104"/>
                  </a:lnTo>
                  <a:lnTo>
                    <a:pt x="97" y="87"/>
                  </a:lnTo>
                  <a:lnTo>
                    <a:pt x="78" y="68"/>
                  </a:lnTo>
                  <a:lnTo>
                    <a:pt x="59" y="51"/>
                  </a:lnTo>
                  <a:lnTo>
                    <a:pt x="40" y="34"/>
                  </a:lnTo>
                  <a:lnTo>
                    <a:pt x="20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8" name="Freeform 210"/>
            <p:cNvSpPr>
              <a:spLocks/>
            </p:cNvSpPr>
            <p:nvPr/>
          </p:nvSpPr>
          <p:spPr bwMode="auto">
            <a:xfrm>
              <a:off x="4124" y="2173"/>
              <a:ext cx="146" cy="354"/>
            </a:xfrm>
            <a:custGeom>
              <a:avLst/>
              <a:gdLst>
                <a:gd name="T0" fmla="*/ 0 w 146"/>
                <a:gd name="T1" fmla="*/ 1 h 354"/>
                <a:gd name="T2" fmla="*/ 14 w 146"/>
                <a:gd name="T3" fmla="*/ 19 h 354"/>
                <a:gd name="T4" fmla="*/ 25 w 146"/>
                <a:gd name="T5" fmla="*/ 39 h 354"/>
                <a:gd name="T6" fmla="*/ 34 w 146"/>
                <a:gd name="T7" fmla="*/ 59 h 354"/>
                <a:gd name="T8" fmla="*/ 41 w 146"/>
                <a:gd name="T9" fmla="*/ 82 h 354"/>
                <a:gd name="T10" fmla="*/ 48 w 146"/>
                <a:gd name="T11" fmla="*/ 104 h 354"/>
                <a:gd name="T12" fmla="*/ 55 w 146"/>
                <a:gd name="T13" fmla="*/ 127 h 354"/>
                <a:gd name="T14" fmla="*/ 61 w 146"/>
                <a:gd name="T15" fmla="*/ 148 h 354"/>
                <a:gd name="T16" fmla="*/ 69 w 146"/>
                <a:gd name="T17" fmla="*/ 170 h 354"/>
                <a:gd name="T18" fmla="*/ 78 w 146"/>
                <a:gd name="T19" fmla="*/ 193 h 354"/>
                <a:gd name="T20" fmla="*/ 86 w 146"/>
                <a:gd name="T21" fmla="*/ 217 h 354"/>
                <a:gd name="T22" fmla="*/ 94 w 146"/>
                <a:gd name="T23" fmla="*/ 240 h 354"/>
                <a:gd name="T24" fmla="*/ 102 w 146"/>
                <a:gd name="T25" fmla="*/ 263 h 354"/>
                <a:gd name="T26" fmla="*/ 110 w 146"/>
                <a:gd name="T27" fmla="*/ 287 h 354"/>
                <a:gd name="T28" fmla="*/ 119 w 146"/>
                <a:gd name="T29" fmla="*/ 308 h 354"/>
                <a:gd name="T30" fmla="*/ 128 w 146"/>
                <a:gd name="T31" fmla="*/ 331 h 354"/>
                <a:gd name="T32" fmla="*/ 139 w 146"/>
                <a:gd name="T33" fmla="*/ 353 h 354"/>
                <a:gd name="T34" fmla="*/ 142 w 146"/>
                <a:gd name="T35" fmla="*/ 354 h 354"/>
                <a:gd name="T36" fmla="*/ 144 w 146"/>
                <a:gd name="T37" fmla="*/ 353 h 354"/>
                <a:gd name="T38" fmla="*/ 146 w 146"/>
                <a:gd name="T39" fmla="*/ 349 h 354"/>
                <a:gd name="T40" fmla="*/ 146 w 146"/>
                <a:gd name="T41" fmla="*/ 346 h 354"/>
                <a:gd name="T42" fmla="*/ 136 w 146"/>
                <a:gd name="T43" fmla="*/ 321 h 354"/>
                <a:gd name="T44" fmla="*/ 127 w 146"/>
                <a:gd name="T45" fmla="*/ 294 h 354"/>
                <a:gd name="T46" fmla="*/ 118 w 146"/>
                <a:gd name="T47" fmla="*/ 268 h 354"/>
                <a:gd name="T48" fmla="*/ 109 w 146"/>
                <a:gd name="T49" fmla="*/ 242 h 354"/>
                <a:gd name="T50" fmla="*/ 99 w 146"/>
                <a:gd name="T51" fmla="*/ 216 h 354"/>
                <a:gd name="T52" fmla="*/ 90 w 146"/>
                <a:gd name="T53" fmla="*/ 189 h 354"/>
                <a:gd name="T54" fmla="*/ 81 w 146"/>
                <a:gd name="T55" fmla="*/ 163 h 354"/>
                <a:gd name="T56" fmla="*/ 71 w 146"/>
                <a:gd name="T57" fmla="*/ 137 h 354"/>
                <a:gd name="T58" fmla="*/ 64 w 146"/>
                <a:gd name="T59" fmla="*/ 119 h 354"/>
                <a:gd name="T60" fmla="*/ 57 w 146"/>
                <a:gd name="T61" fmla="*/ 100 h 354"/>
                <a:gd name="T62" fmla="*/ 50 w 146"/>
                <a:gd name="T63" fmla="*/ 82 h 354"/>
                <a:gd name="T64" fmla="*/ 44 w 146"/>
                <a:gd name="T65" fmla="*/ 64 h 354"/>
                <a:gd name="T66" fmla="*/ 36 w 146"/>
                <a:gd name="T67" fmla="*/ 47 h 354"/>
                <a:gd name="T68" fmla="*/ 25 w 146"/>
                <a:gd name="T69" fmla="*/ 30 h 354"/>
                <a:gd name="T70" fmla="*/ 14 w 146"/>
                <a:gd name="T71" fmla="*/ 14 h 354"/>
                <a:gd name="T72" fmla="*/ 0 w 146"/>
                <a:gd name="T73" fmla="*/ 0 h 354"/>
                <a:gd name="T74" fmla="*/ 0 w 146"/>
                <a:gd name="T75" fmla="*/ 0 h 354"/>
                <a:gd name="T76" fmla="*/ 0 w 146"/>
                <a:gd name="T77" fmla="*/ 0 h 354"/>
                <a:gd name="T78" fmla="*/ 0 w 146"/>
                <a:gd name="T79" fmla="*/ 0 h 354"/>
                <a:gd name="T80" fmla="*/ 0 w 146"/>
                <a:gd name="T81" fmla="*/ 1 h 354"/>
                <a:gd name="T82" fmla="*/ 0 w 146"/>
                <a:gd name="T83" fmla="*/ 1 h 35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6" h="354">
                  <a:moveTo>
                    <a:pt x="0" y="1"/>
                  </a:moveTo>
                  <a:lnTo>
                    <a:pt x="14" y="19"/>
                  </a:lnTo>
                  <a:lnTo>
                    <a:pt x="25" y="39"/>
                  </a:lnTo>
                  <a:lnTo>
                    <a:pt x="34" y="59"/>
                  </a:lnTo>
                  <a:lnTo>
                    <a:pt x="41" y="82"/>
                  </a:lnTo>
                  <a:lnTo>
                    <a:pt x="48" y="104"/>
                  </a:lnTo>
                  <a:lnTo>
                    <a:pt x="55" y="127"/>
                  </a:lnTo>
                  <a:lnTo>
                    <a:pt x="61" y="148"/>
                  </a:lnTo>
                  <a:lnTo>
                    <a:pt x="69" y="170"/>
                  </a:lnTo>
                  <a:lnTo>
                    <a:pt x="78" y="193"/>
                  </a:lnTo>
                  <a:lnTo>
                    <a:pt x="86" y="217"/>
                  </a:lnTo>
                  <a:lnTo>
                    <a:pt x="94" y="240"/>
                  </a:lnTo>
                  <a:lnTo>
                    <a:pt x="102" y="263"/>
                  </a:lnTo>
                  <a:lnTo>
                    <a:pt x="110" y="287"/>
                  </a:lnTo>
                  <a:lnTo>
                    <a:pt x="119" y="308"/>
                  </a:lnTo>
                  <a:lnTo>
                    <a:pt x="128" y="331"/>
                  </a:lnTo>
                  <a:lnTo>
                    <a:pt x="139" y="353"/>
                  </a:lnTo>
                  <a:lnTo>
                    <a:pt x="142" y="354"/>
                  </a:lnTo>
                  <a:lnTo>
                    <a:pt x="144" y="353"/>
                  </a:lnTo>
                  <a:lnTo>
                    <a:pt x="146" y="349"/>
                  </a:lnTo>
                  <a:lnTo>
                    <a:pt x="146" y="346"/>
                  </a:lnTo>
                  <a:lnTo>
                    <a:pt x="136" y="321"/>
                  </a:lnTo>
                  <a:lnTo>
                    <a:pt x="127" y="294"/>
                  </a:lnTo>
                  <a:lnTo>
                    <a:pt x="118" y="268"/>
                  </a:lnTo>
                  <a:lnTo>
                    <a:pt x="109" y="242"/>
                  </a:lnTo>
                  <a:lnTo>
                    <a:pt x="99" y="216"/>
                  </a:lnTo>
                  <a:lnTo>
                    <a:pt x="90" y="189"/>
                  </a:lnTo>
                  <a:lnTo>
                    <a:pt x="81" y="163"/>
                  </a:lnTo>
                  <a:lnTo>
                    <a:pt x="71" y="137"/>
                  </a:lnTo>
                  <a:lnTo>
                    <a:pt x="64" y="119"/>
                  </a:lnTo>
                  <a:lnTo>
                    <a:pt x="57" y="100"/>
                  </a:lnTo>
                  <a:lnTo>
                    <a:pt x="50" y="82"/>
                  </a:lnTo>
                  <a:lnTo>
                    <a:pt x="44" y="64"/>
                  </a:lnTo>
                  <a:lnTo>
                    <a:pt x="36" y="47"/>
                  </a:lnTo>
                  <a:lnTo>
                    <a:pt x="25" y="30"/>
                  </a:lnTo>
                  <a:lnTo>
                    <a:pt x="14" y="14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211"/>
            <p:cNvSpPr>
              <a:spLocks/>
            </p:cNvSpPr>
            <p:nvPr/>
          </p:nvSpPr>
          <p:spPr bwMode="auto">
            <a:xfrm>
              <a:off x="3980" y="2094"/>
              <a:ext cx="99" cy="97"/>
            </a:xfrm>
            <a:custGeom>
              <a:avLst/>
              <a:gdLst>
                <a:gd name="T0" fmla="*/ 0 w 99"/>
                <a:gd name="T1" fmla="*/ 1 h 97"/>
                <a:gd name="T2" fmla="*/ 5 w 99"/>
                <a:gd name="T3" fmla="*/ 9 h 97"/>
                <a:gd name="T4" fmla="*/ 8 w 99"/>
                <a:gd name="T5" fmla="*/ 16 h 97"/>
                <a:gd name="T6" fmla="*/ 13 w 99"/>
                <a:gd name="T7" fmla="*/ 24 h 97"/>
                <a:gd name="T8" fmla="*/ 19 w 99"/>
                <a:gd name="T9" fmla="*/ 31 h 97"/>
                <a:gd name="T10" fmla="*/ 23 w 99"/>
                <a:gd name="T11" fmla="*/ 38 h 97"/>
                <a:gd name="T12" fmla="*/ 28 w 99"/>
                <a:gd name="T13" fmla="*/ 45 h 97"/>
                <a:gd name="T14" fmla="*/ 33 w 99"/>
                <a:gd name="T15" fmla="*/ 52 h 97"/>
                <a:gd name="T16" fmla="*/ 39 w 99"/>
                <a:gd name="T17" fmla="*/ 59 h 97"/>
                <a:gd name="T18" fmla="*/ 45 w 99"/>
                <a:gd name="T19" fmla="*/ 64 h 97"/>
                <a:gd name="T20" fmla="*/ 51 w 99"/>
                <a:gd name="T21" fmla="*/ 70 h 97"/>
                <a:gd name="T22" fmla="*/ 56 w 99"/>
                <a:gd name="T23" fmla="*/ 76 h 97"/>
                <a:gd name="T24" fmla="*/ 63 w 99"/>
                <a:gd name="T25" fmla="*/ 80 h 97"/>
                <a:gd name="T26" fmla="*/ 70 w 99"/>
                <a:gd name="T27" fmla="*/ 85 h 97"/>
                <a:gd name="T28" fmla="*/ 77 w 99"/>
                <a:gd name="T29" fmla="*/ 89 h 97"/>
                <a:gd name="T30" fmla="*/ 84 w 99"/>
                <a:gd name="T31" fmla="*/ 94 h 97"/>
                <a:gd name="T32" fmla="*/ 91 w 99"/>
                <a:gd name="T33" fmla="*/ 97 h 97"/>
                <a:gd name="T34" fmla="*/ 94 w 99"/>
                <a:gd name="T35" fmla="*/ 97 h 97"/>
                <a:gd name="T36" fmla="*/ 96 w 99"/>
                <a:gd name="T37" fmla="*/ 95 h 97"/>
                <a:gd name="T38" fmla="*/ 99 w 99"/>
                <a:gd name="T39" fmla="*/ 93 h 97"/>
                <a:gd name="T40" fmla="*/ 97 w 99"/>
                <a:gd name="T41" fmla="*/ 89 h 97"/>
                <a:gd name="T42" fmla="*/ 91 w 99"/>
                <a:gd name="T43" fmla="*/ 85 h 97"/>
                <a:gd name="T44" fmla="*/ 84 w 99"/>
                <a:gd name="T45" fmla="*/ 79 h 97"/>
                <a:gd name="T46" fmla="*/ 77 w 99"/>
                <a:gd name="T47" fmla="*/ 74 h 97"/>
                <a:gd name="T48" fmla="*/ 71 w 99"/>
                <a:gd name="T49" fmla="*/ 69 h 97"/>
                <a:gd name="T50" fmla="*/ 64 w 99"/>
                <a:gd name="T51" fmla="*/ 63 h 97"/>
                <a:gd name="T52" fmla="*/ 57 w 99"/>
                <a:gd name="T53" fmla="*/ 57 h 97"/>
                <a:gd name="T54" fmla="*/ 52 w 99"/>
                <a:gd name="T55" fmla="*/ 52 h 97"/>
                <a:gd name="T56" fmla="*/ 45 w 99"/>
                <a:gd name="T57" fmla="*/ 46 h 97"/>
                <a:gd name="T58" fmla="*/ 39 w 99"/>
                <a:gd name="T59" fmla="*/ 40 h 97"/>
                <a:gd name="T60" fmla="*/ 33 w 99"/>
                <a:gd name="T61" fmla="*/ 36 h 97"/>
                <a:gd name="T62" fmla="*/ 28 w 99"/>
                <a:gd name="T63" fmla="*/ 30 h 97"/>
                <a:gd name="T64" fmla="*/ 22 w 99"/>
                <a:gd name="T65" fmla="*/ 24 h 97"/>
                <a:gd name="T66" fmla="*/ 16 w 99"/>
                <a:gd name="T67" fmla="*/ 19 h 97"/>
                <a:gd name="T68" fmla="*/ 12 w 99"/>
                <a:gd name="T69" fmla="*/ 13 h 97"/>
                <a:gd name="T70" fmla="*/ 6 w 99"/>
                <a:gd name="T71" fmla="*/ 7 h 97"/>
                <a:gd name="T72" fmla="*/ 2 w 99"/>
                <a:gd name="T73" fmla="*/ 0 h 97"/>
                <a:gd name="T74" fmla="*/ 2 w 99"/>
                <a:gd name="T75" fmla="*/ 0 h 97"/>
                <a:gd name="T76" fmla="*/ 2 w 99"/>
                <a:gd name="T77" fmla="*/ 0 h 97"/>
                <a:gd name="T78" fmla="*/ 0 w 99"/>
                <a:gd name="T79" fmla="*/ 0 h 97"/>
                <a:gd name="T80" fmla="*/ 0 w 99"/>
                <a:gd name="T81" fmla="*/ 1 h 97"/>
                <a:gd name="T82" fmla="*/ 0 w 99"/>
                <a:gd name="T83" fmla="*/ 1 h 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9" h="97">
                  <a:moveTo>
                    <a:pt x="0" y="1"/>
                  </a:moveTo>
                  <a:lnTo>
                    <a:pt x="5" y="9"/>
                  </a:lnTo>
                  <a:lnTo>
                    <a:pt x="8" y="16"/>
                  </a:lnTo>
                  <a:lnTo>
                    <a:pt x="13" y="24"/>
                  </a:lnTo>
                  <a:lnTo>
                    <a:pt x="19" y="31"/>
                  </a:lnTo>
                  <a:lnTo>
                    <a:pt x="23" y="38"/>
                  </a:lnTo>
                  <a:lnTo>
                    <a:pt x="28" y="45"/>
                  </a:lnTo>
                  <a:lnTo>
                    <a:pt x="33" y="52"/>
                  </a:lnTo>
                  <a:lnTo>
                    <a:pt x="39" y="59"/>
                  </a:lnTo>
                  <a:lnTo>
                    <a:pt x="45" y="64"/>
                  </a:lnTo>
                  <a:lnTo>
                    <a:pt x="51" y="70"/>
                  </a:lnTo>
                  <a:lnTo>
                    <a:pt x="56" y="76"/>
                  </a:lnTo>
                  <a:lnTo>
                    <a:pt x="63" y="80"/>
                  </a:lnTo>
                  <a:lnTo>
                    <a:pt x="70" y="85"/>
                  </a:lnTo>
                  <a:lnTo>
                    <a:pt x="77" y="89"/>
                  </a:lnTo>
                  <a:lnTo>
                    <a:pt x="84" y="94"/>
                  </a:lnTo>
                  <a:lnTo>
                    <a:pt x="91" y="97"/>
                  </a:lnTo>
                  <a:lnTo>
                    <a:pt x="94" y="97"/>
                  </a:lnTo>
                  <a:lnTo>
                    <a:pt x="96" y="95"/>
                  </a:lnTo>
                  <a:lnTo>
                    <a:pt x="99" y="93"/>
                  </a:lnTo>
                  <a:lnTo>
                    <a:pt x="97" y="89"/>
                  </a:lnTo>
                  <a:lnTo>
                    <a:pt x="91" y="85"/>
                  </a:lnTo>
                  <a:lnTo>
                    <a:pt x="84" y="79"/>
                  </a:lnTo>
                  <a:lnTo>
                    <a:pt x="77" y="74"/>
                  </a:lnTo>
                  <a:lnTo>
                    <a:pt x="71" y="69"/>
                  </a:lnTo>
                  <a:lnTo>
                    <a:pt x="64" y="63"/>
                  </a:lnTo>
                  <a:lnTo>
                    <a:pt x="57" y="57"/>
                  </a:lnTo>
                  <a:lnTo>
                    <a:pt x="52" y="52"/>
                  </a:lnTo>
                  <a:lnTo>
                    <a:pt x="45" y="46"/>
                  </a:lnTo>
                  <a:lnTo>
                    <a:pt x="39" y="40"/>
                  </a:lnTo>
                  <a:lnTo>
                    <a:pt x="33" y="36"/>
                  </a:lnTo>
                  <a:lnTo>
                    <a:pt x="28" y="30"/>
                  </a:lnTo>
                  <a:lnTo>
                    <a:pt x="22" y="24"/>
                  </a:lnTo>
                  <a:lnTo>
                    <a:pt x="16" y="19"/>
                  </a:lnTo>
                  <a:lnTo>
                    <a:pt x="12" y="13"/>
                  </a:lnTo>
                  <a:lnTo>
                    <a:pt x="6" y="7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212"/>
            <p:cNvSpPr>
              <a:spLocks/>
            </p:cNvSpPr>
            <p:nvPr/>
          </p:nvSpPr>
          <p:spPr bwMode="auto">
            <a:xfrm>
              <a:off x="4446" y="2168"/>
              <a:ext cx="60" cy="228"/>
            </a:xfrm>
            <a:custGeom>
              <a:avLst/>
              <a:gdLst>
                <a:gd name="T0" fmla="*/ 27 w 60"/>
                <a:gd name="T1" fmla="*/ 226 h 228"/>
                <a:gd name="T2" fmla="*/ 47 w 60"/>
                <a:gd name="T3" fmla="*/ 200 h 228"/>
                <a:gd name="T4" fmla="*/ 57 w 60"/>
                <a:gd name="T5" fmla="*/ 173 h 228"/>
                <a:gd name="T6" fmla="*/ 60 w 60"/>
                <a:gd name="T7" fmla="*/ 145 h 228"/>
                <a:gd name="T8" fmla="*/ 58 w 60"/>
                <a:gd name="T9" fmla="*/ 116 h 228"/>
                <a:gd name="T10" fmla="*/ 50 w 60"/>
                <a:gd name="T11" fmla="*/ 86 h 228"/>
                <a:gd name="T12" fmla="*/ 39 w 60"/>
                <a:gd name="T13" fmla="*/ 58 h 228"/>
                <a:gd name="T14" fmla="*/ 25 w 60"/>
                <a:gd name="T15" fmla="*/ 29 h 228"/>
                <a:gd name="T16" fmla="*/ 10 w 60"/>
                <a:gd name="T17" fmla="*/ 2 h 228"/>
                <a:gd name="T18" fmla="*/ 8 w 60"/>
                <a:gd name="T19" fmla="*/ 0 h 228"/>
                <a:gd name="T20" fmla="*/ 3 w 60"/>
                <a:gd name="T21" fmla="*/ 2 h 228"/>
                <a:gd name="T22" fmla="*/ 1 w 60"/>
                <a:gd name="T23" fmla="*/ 5 h 228"/>
                <a:gd name="T24" fmla="*/ 0 w 60"/>
                <a:gd name="T25" fmla="*/ 8 h 228"/>
                <a:gd name="T26" fmla="*/ 10 w 60"/>
                <a:gd name="T27" fmla="*/ 36 h 228"/>
                <a:gd name="T28" fmla="*/ 22 w 60"/>
                <a:gd name="T29" fmla="*/ 63 h 228"/>
                <a:gd name="T30" fmla="*/ 34 w 60"/>
                <a:gd name="T31" fmla="*/ 91 h 228"/>
                <a:gd name="T32" fmla="*/ 44 w 60"/>
                <a:gd name="T33" fmla="*/ 117 h 228"/>
                <a:gd name="T34" fmla="*/ 50 w 60"/>
                <a:gd name="T35" fmla="*/ 144 h 228"/>
                <a:gd name="T36" fmla="*/ 51 w 60"/>
                <a:gd name="T37" fmla="*/ 172 h 228"/>
                <a:gd name="T38" fmla="*/ 43 w 60"/>
                <a:gd name="T39" fmla="*/ 199 h 228"/>
                <a:gd name="T40" fmla="*/ 26 w 60"/>
                <a:gd name="T41" fmla="*/ 226 h 228"/>
                <a:gd name="T42" fmla="*/ 26 w 60"/>
                <a:gd name="T43" fmla="*/ 228 h 228"/>
                <a:gd name="T44" fmla="*/ 26 w 60"/>
                <a:gd name="T45" fmla="*/ 228 h 228"/>
                <a:gd name="T46" fmla="*/ 26 w 60"/>
                <a:gd name="T47" fmla="*/ 228 h 228"/>
                <a:gd name="T48" fmla="*/ 27 w 60"/>
                <a:gd name="T49" fmla="*/ 226 h 228"/>
                <a:gd name="T50" fmla="*/ 27 w 60"/>
                <a:gd name="T51" fmla="*/ 226 h 2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" h="228">
                  <a:moveTo>
                    <a:pt x="27" y="226"/>
                  </a:moveTo>
                  <a:lnTo>
                    <a:pt x="47" y="200"/>
                  </a:lnTo>
                  <a:lnTo>
                    <a:pt x="57" y="173"/>
                  </a:lnTo>
                  <a:lnTo>
                    <a:pt x="60" y="145"/>
                  </a:lnTo>
                  <a:lnTo>
                    <a:pt x="58" y="116"/>
                  </a:lnTo>
                  <a:lnTo>
                    <a:pt x="50" y="86"/>
                  </a:lnTo>
                  <a:lnTo>
                    <a:pt x="39" y="58"/>
                  </a:lnTo>
                  <a:lnTo>
                    <a:pt x="25" y="29"/>
                  </a:lnTo>
                  <a:lnTo>
                    <a:pt x="10" y="2"/>
                  </a:lnTo>
                  <a:lnTo>
                    <a:pt x="8" y="0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8"/>
                  </a:lnTo>
                  <a:lnTo>
                    <a:pt x="10" y="36"/>
                  </a:lnTo>
                  <a:lnTo>
                    <a:pt x="22" y="63"/>
                  </a:lnTo>
                  <a:lnTo>
                    <a:pt x="34" y="91"/>
                  </a:lnTo>
                  <a:lnTo>
                    <a:pt x="44" y="117"/>
                  </a:lnTo>
                  <a:lnTo>
                    <a:pt x="50" y="144"/>
                  </a:lnTo>
                  <a:lnTo>
                    <a:pt x="51" y="172"/>
                  </a:lnTo>
                  <a:lnTo>
                    <a:pt x="43" y="199"/>
                  </a:lnTo>
                  <a:lnTo>
                    <a:pt x="26" y="226"/>
                  </a:lnTo>
                  <a:lnTo>
                    <a:pt x="26" y="228"/>
                  </a:lnTo>
                  <a:lnTo>
                    <a:pt x="27" y="2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213"/>
            <p:cNvSpPr>
              <a:spLocks/>
            </p:cNvSpPr>
            <p:nvPr/>
          </p:nvSpPr>
          <p:spPr bwMode="auto">
            <a:xfrm>
              <a:off x="4381" y="2294"/>
              <a:ext cx="485" cy="219"/>
            </a:xfrm>
            <a:custGeom>
              <a:avLst/>
              <a:gdLst>
                <a:gd name="T0" fmla="*/ 469 w 485"/>
                <a:gd name="T1" fmla="*/ 15 h 219"/>
                <a:gd name="T2" fmla="*/ 437 w 485"/>
                <a:gd name="T3" fmla="*/ 43 h 219"/>
                <a:gd name="T4" fmla="*/ 404 w 485"/>
                <a:gd name="T5" fmla="*/ 70 h 219"/>
                <a:gd name="T6" fmla="*/ 370 w 485"/>
                <a:gd name="T7" fmla="*/ 95 h 219"/>
                <a:gd name="T8" fmla="*/ 334 w 485"/>
                <a:gd name="T9" fmla="*/ 119 h 219"/>
                <a:gd name="T10" fmla="*/ 298 w 485"/>
                <a:gd name="T11" fmla="*/ 140 h 219"/>
                <a:gd name="T12" fmla="*/ 260 w 485"/>
                <a:gd name="T13" fmla="*/ 160 h 219"/>
                <a:gd name="T14" fmla="*/ 221 w 485"/>
                <a:gd name="T15" fmla="*/ 177 h 219"/>
                <a:gd name="T16" fmla="*/ 181 w 485"/>
                <a:gd name="T17" fmla="*/ 191 h 219"/>
                <a:gd name="T18" fmla="*/ 140 w 485"/>
                <a:gd name="T19" fmla="*/ 195 h 219"/>
                <a:gd name="T20" fmla="*/ 99 w 485"/>
                <a:gd name="T21" fmla="*/ 191 h 219"/>
                <a:gd name="T22" fmla="*/ 62 w 485"/>
                <a:gd name="T23" fmla="*/ 176 h 219"/>
                <a:gd name="T24" fmla="*/ 33 w 485"/>
                <a:gd name="T25" fmla="*/ 144 h 219"/>
                <a:gd name="T26" fmla="*/ 24 w 485"/>
                <a:gd name="T27" fmla="*/ 91 h 219"/>
                <a:gd name="T28" fmla="*/ 18 w 485"/>
                <a:gd name="T29" fmla="*/ 65 h 219"/>
                <a:gd name="T30" fmla="*/ 8 w 485"/>
                <a:gd name="T31" fmla="*/ 71 h 219"/>
                <a:gd name="T32" fmla="*/ 1 w 485"/>
                <a:gd name="T33" fmla="*/ 105 h 219"/>
                <a:gd name="T34" fmla="*/ 4 w 485"/>
                <a:gd name="T35" fmla="*/ 162 h 219"/>
                <a:gd name="T36" fmla="*/ 32 w 485"/>
                <a:gd name="T37" fmla="*/ 203 h 219"/>
                <a:gd name="T38" fmla="*/ 66 w 485"/>
                <a:gd name="T39" fmla="*/ 217 h 219"/>
                <a:gd name="T40" fmla="*/ 107 w 485"/>
                <a:gd name="T41" fmla="*/ 219 h 219"/>
                <a:gd name="T42" fmla="*/ 146 w 485"/>
                <a:gd name="T43" fmla="*/ 215 h 219"/>
                <a:gd name="T44" fmla="*/ 185 w 485"/>
                <a:gd name="T45" fmla="*/ 207 h 219"/>
                <a:gd name="T46" fmla="*/ 229 w 485"/>
                <a:gd name="T47" fmla="*/ 192 h 219"/>
                <a:gd name="T48" fmla="*/ 273 w 485"/>
                <a:gd name="T49" fmla="*/ 170 h 219"/>
                <a:gd name="T50" fmla="*/ 316 w 485"/>
                <a:gd name="T51" fmla="*/ 144 h 219"/>
                <a:gd name="T52" fmla="*/ 357 w 485"/>
                <a:gd name="T53" fmla="*/ 114 h 219"/>
                <a:gd name="T54" fmla="*/ 397 w 485"/>
                <a:gd name="T55" fmla="*/ 82 h 219"/>
                <a:gd name="T56" fmla="*/ 435 w 485"/>
                <a:gd name="T57" fmla="*/ 49 h 219"/>
                <a:gd name="T58" fmla="*/ 469 w 485"/>
                <a:gd name="T59" fmla="*/ 17 h 219"/>
                <a:gd name="T60" fmla="*/ 485 w 485"/>
                <a:gd name="T61" fmla="*/ 0 h 219"/>
                <a:gd name="T62" fmla="*/ 485 w 485"/>
                <a:gd name="T63" fmla="*/ 0 h 219"/>
                <a:gd name="T64" fmla="*/ 485 w 485"/>
                <a:gd name="T65" fmla="*/ 0 h 2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5" h="219">
                  <a:moveTo>
                    <a:pt x="485" y="0"/>
                  </a:moveTo>
                  <a:lnTo>
                    <a:pt x="469" y="15"/>
                  </a:lnTo>
                  <a:lnTo>
                    <a:pt x="453" y="30"/>
                  </a:lnTo>
                  <a:lnTo>
                    <a:pt x="437" y="43"/>
                  </a:lnTo>
                  <a:lnTo>
                    <a:pt x="421" y="57"/>
                  </a:lnTo>
                  <a:lnTo>
                    <a:pt x="404" y="70"/>
                  </a:lnTo>
                  <a:lnTo>
                    <a:pt x="387" y="83"/>
                  </a:lnTo>
                  <a:lnTo>
                    <a:pt x="370" y="95"/>
                  </a:lnTo>
                  <a:lnTo>
                    <a:pt x="353" y="107"/>
                  </a:lnTo>
                  <a:lnTo>
                    <a:pt x="334" y="119"/>
                  </a:lnTo>
                  <a:lnTo>
                    <a:pt x="316" y="129"/>
                  </a:lnTo>
                  <a:lnTo>
                    <a:pt x="298" y="140"/>
                  </a:lnTo>
                  <a:lnTo>
                    <a:pt x="279" y="150"/>
                  </a:lnTo>
                  <a:lnTo>
                    <a:pt x="260" y="160"/>
                  </a:lnTo>
                  <a:lnTo>
                    <a:pt x="241" y="169"/>
                  </a:lnTo>
                  <a:lnTo>
                    <a:pt x="221" y="177"/>
                  </a:lnTo>
                  <a:lnTo>
                    <a:pt x="201" y="185"/>
                  </a:lnTo>
                  <a:lnTo>
                    <a:pt x="181" y="191"/>
                  </a:lnTo>
                  <a:lnTo>
                    <a:pt x="162" y="194"/>
                  </a:lnTo>
                  <a:lnTo>
                    <a:pt x="140" y="195"/>
                  </a:lnTo>
                  <a:lnTo>
                    <a:pt x="120" y="194"/>
                  </a:lnTo>
                  <a:lnTo>
                    <a:pt x="99" y="191"/>
                  </a:lnTo>
                  <a:lnTo>
                    <a:pt x="80" y="185"/>
                  </a:lnTo>
                  <a:lnTo>
                    <a:pt x="62" y="176"/>
                  </a:lnTo>
                  <a:lnTo>
                    <a:pt x="46" y="163"/>
                  </a:lnTo>
                  <a:lnTo>
                    <a:pt x="33" y="144"/>
                  </a:lnTo>
                  <a:lnTo>
                    <a:pt x="27" y="119"/>
                  </a:lnTo>
                  <a:lnTo>
                    <a:pt x="24" y="91"/>
                  </a:lnTo>
                  <a:lnTo>
                    <a:pt x="20" y="67"/>
                  </a:lnTo>
                  <a:lnTo>
                    <a:pt x="18" y="65"/>
                  </a:lnTo>
                  <a:lnTo>
                    <a:pt x="14" y="66"/>
                  </a:lnTo>
                  <a:lnTo>
                    <a:pt x="8" y="71"/>
                  </a:lnTo>
                  <a:lnTo>
                    <a:pt x="6" y="74"/>
                  </a:lnTo>
                  <a:lnTo>
                    <a:pt x="1" y="105"/>
                  </a:lnTo>
                  <a:lnTo>
                    <a:pt x="0" y="134"/>
                  </a:lnTo>
                  <a:lnTo>
                    <a:pt x="4" y="162"/>
                  </a:lnTo>
                  <a:lnTo>
                    <a:pt x="19" y="191"/>
                  </a:lnTo>
                  <a:lnTo>
                    <a:pt x="32" y="203"/>
                  </a:lnTo>
                  <a:lnTo>
                    <a:pt x="48" y="211"/>
                  </a:lnTo>
                  <a:lnTo>
                    <a:pt x="66" y="217"/>
                  </a:lnTo>
                  <a:lnTo>
                    <a:pt x="87" y="218"/>
                  </a:lnTo>
                  <a:lnTo>
                    <a:pt x="107" y="219"/>
                  </a:lnTo>
                  <a:lnTo>
                    <a:pt x="128" y="217"/>
                  </a:lnTo>
                  <a:lnTo>
                    <a:pt x="146" y="215"/>
                  </a:lnTo>
                  <a:lnTo>
                    <a:pt x="162" y="212"/>
                  </a:lnTo>
                  <a:lnTo>
                    <a:pt x="185" y="207"/>
                  </a:lnTo>
                  <a:lnTo>
                    <a:pt x="206" y="200"/>
                  </a:lnTo>
                  <a:lnTo>
                    <a:pt x="229" y="192"/>
                  </a:lnTo>
                  <a:lnTo>
                    <a:pt x="251" y="181"/>
                  </a:lnTo>
                  <a:lnTo>
                    <a:pt x="273" y="170"/>
                  </a:lnTo>
                  <a:lnTo>
                    <a:pt x="294" y="158"/>
                  </a:lnTo>
                  <a:lnTo>
                    <a:pt x="316" y="144"/>
                  </a:lnTo>
                  <a:lnTo>
                    <a:pt x="338" y="129"/>
                  </a:lnTo>
                  <a:lnTo>
                    <a:pt x="357" y="114"/>
                  </a:lnTo>
                  <a:lnTo>
                    <a:pt x="378" y="98"/>
                  </a:lnTo>
                  <a:lnTo>
                    <a:pt x="397" y="82"/>
                  </a:lnTo>
                  <a:lnTo>
                    <a:pt x="416" y="66"/>
                  </a:lnTo>
                  <a:lnTo>
                    <a:pt x="435" y="49"/>
                  </a:lnTo>
                  <a:lnTo>
                    <a:pt x="452" y="33"/>
                  </a:lnTo>
                  <a:lnTo>
                    <a:pt x="469" y="17"/>
                  </a:lnTo>
                  <a:lnTo>
                    <a:pt x="485" y="1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214"/>
            <p:cNvSpPr>
              <a:spLocks/>
            </p:cNvSpPr>
            <p:nvPr/>
          </p:nvSpPr>
          <p:spPr bwMode="auto">
            <a:xfrm>
              <a:off x="3838" y="2087"/>
              <a:ext cx="159" cy="26"/>
            </a:xfrm>
            <a:custGeom>
              <a:avLst/>
              <a:gdLst>
                <a:gd name="T0" fmla="*/ 0 w 159"/>
                <a:gd name="T1" fmla="*/ 0 h 26"/>
                <a:gd name="T2" fmla="*/ 9 w 159"/>
                <a:gd name="T3" fmla="*/ 3 h 26"/>
                <a:gd name="T4" fmla="*/ 18 w 159"/>
                <a:gd name="T5" fmla="*/ 5 h 26"/>
                <a:gd name="T6" fmla="*/ 27 w 159"/>
                <a:gd name="T7" fmla="*/ 8 h 26"/>
                <a:gd name="T8" fmla="*/ 36 w 159"/>
                <a:gd name="T9" fmla="*/ 11 h 26"/>
                <a:gd name="T10" fmla="*/ 44 w 159"/>
                <a:gd name="T11" fmla="*/ 14 h 26"/>
                <a:gd name="T12" fmla="*/ 53 w 159"/>
                <a:gd name="T13" fmla="*/ 16 h 26"/>
                <a:gd name="T14" fmla="*/ 63 w 159"/>
                <a:gd name="T15" fmla="*/ 19 h 26"/>
                <a:gd name="T16" fmla="*/ 72 w 159"/>
                <a:gd name="T17" fmla="*/ 20 h 26"/>
                <a:gd name="T18" fmla="*/ 81 w 159"/>
                <a:gd name="T19" fmla="*/ 21 h 26"/>
                <a:gd name="T20" fmla="*/ 91 w 159"/>
                <a:gd name="T21" fmla="*/ 22 h 26"/>
                <a:gd name="T22" fmla="*/ 100 w 159"/>
                <a:gd name="T23" fmla="*/ 24 h 26"/>
                <a:gd name="T24" fmla="*/ 110 w 159"/>
                <a:gd name="T25" fmla="*/ 24 h 26"/>
                <a:gd name="T26" fmla="*/ 120 w 159"/>
                <a:gd name="T27" fmla="*/ 26 h 26"/>
                <a:gd name="T28" fmla="*/ 129 w 159"/>
                <a:gd name="T29" fmla="*/ 26 h 26"/>
                <a:gd name="T30" fmla="*/ 139 w 159"/>
                <a:gd name="T31" fmla="*/ 24 h 26"/>
                <a:gd name="T32" fmla="*/ 148 w 159"/>
                <a:gd name="T33" fmla="*/ 23 h 26"/>
                <a:gd name="T34" fmla="*/ 152 w 159"/>
                <a:gd name="T35" fmla="*/ 21 h 26"/>
                <a:gd name="T36" fmla="*/ 157 w 159"/>
                <a:gd name="T37" fmla="*/ 15 h 26"/>
                <a:gd name="T38" fmla="*/ 159 w 159"/>
                <a:gd name="T39" fmla="*/ 11 h 26"/>
                <a:gd name="T40" fmla="*/ 156 w 159"/>
                <a:gd name="T41" fmla="*/ 7 h 26"/>
                <a:gd name="T42" fmla="*/ 148 w 159"/>
                <a:gd name="T43" fmla="*/ 5 h 26"/>
                <a:gd name="T44" fmla="*/ 139 w 159"/>
                <a:gd name="T45" fmla="*/ 4 h 26"/>
                <a:gd name="T46" fmla="*/ 131 w 159"/>
                <a:gd name="T47" fmla="*/ 4 h 26"/>
                <a:gd name="T48" fmla="*/ 122 w 159"/>
                <a:gd name="T49" fmla="*/ 4 h 26"/>
                <a:gd name="T50" fmla="*/ 114 w 159"/>
                <a:gd name="T51" fmla="*/ 5 h 26"/>
                <a:gd name="T52" fmla="*/ 105 w 159"/>
                <a:gd name="T53" fmla="*/ 6 h 26"/>
                <a:gd name="T54" fmla="*/ 97 w 159"/>
                <a:gd name="T55" fmla="*/ 7 h 26"/>
                <a:gd name="T56" fmla="*/ 88 w 159"/>
                <a:gd name="T57" fmla="*/ 8 h 26"/>
                <a:gd name="T58" fmla="*/ 76 w 159"/>
                <a:gd name="T59" fmla="*/ 10 h 26"/>
                <a:gd name="T60" fmla="*/ 65 w 159"/>
                <a:gd name="T61" fmla="*/ 8 h 26"/>
                <a:gd name="T62" fmla="*/ 55 w 159"/>
                <a:gd name="T63" fmla="*/ 7 h 26"/>
                <a:gd name="T64" fmla="*/ 44 w 159"/>
                <a:gd name="T65" fmla="*/ 6 h 26"/>
                <a:gd name="T66" fmla="*/ 33 w 159"/>
                <a:gd name="T67" fmla="*/ 4 h 26"/>
                <a:gd name="T68" fmla="*/ 23 w 159"/>
                <a:gd name="T69" fmla="*/ 3 h 26"/>
                <a:gd name="T70" fmla="*/ 12 w 159"/>
                <a:gd name="T71" fmla="*/ 0 h 26"/>
                <a:gd name="T72" fmla="*/ 1 w 159"/>
                <a:gd name="T73" fmla="*/ 0 h 26"/>
                <a:gd name="T74" fmla="*/ 0 w 159"/>
                <a:gd name="T75" fmla="*/ 0 h 26"/>
                <a:gd name="T76" fmla="*/ 0 w 159"/>
                <a:gd name="T77" fmla="*/ 0 h 26"/>
                <a:gd name="T78" fmla="*/ 0 w 159"/>
                <a:gd name="T79" fmla="*/ 0 h 26"/>
                <a:gd name="T80" fmla="*/ 0 w 159"/>
                <a:gd name="T81" fmla="*/ 0 h 26"/>
                <a:gd name="T82" fmla="*/ 0 w 159"/>
                <a:gd name="T83" fmla="*/ 0 h 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9" h="26">
                  <a:moveTo>
                    <a:pt x="0" y="0"/>
                  </a:moveTo>
                  <a:lnTo>
                    <a:pt x="9" y="3"/>
                  </a:lnTo>
                  <a:lnTo>
                    <a:pt x="18" y="5"/>
                  </a:lnTo>
                  <a:lnTo>
                    <a:pt x="27" y="8"/>
                  </a:lnTo>
                  <a:lnTo>
                    <a:pt x="36" y="11"/>
                  </a:lnTo>
                  <a:lnTo>
                    <a:pt x="44" y="14"/>
                  </a:lnTo>
                  <a:lnTo>
                    <a:pt x="53" y="16"/>
                  </a:lnTo>
                  <a:lnTo>
                    <a:pt x="63" y="19"/>
                  </a:lnTo>
                  <a:lnTo>
                    <a:pt x="72" y="20"/>
                  </a:lnTo>
                  <a:lnTo>
                    <a:pt x="81" y="21"/>
                  </a:lnTo>
                  <a:lnTo>
                    <a:pt x="91" y="22"/>
                  </a:lnTo>
                  <a:lnTo>
                    <a:pt x="100" y="24"/>
                  </a:lnTo>
                  <a:lnTo>
                    <a:pt x="110" y="24"/>
                  </a:lnTo>
                  <a:lnTo>
                    <a:pt x="120" y="26"/>
                  </a:lnTo>
                  <a:lnTo>
                    <a:pt x="129" y="26"/>
                  </a:lnTo>
                  <a:lnTo>
                    <a:pt x="139" y="24"/>
                  </a:lnTo>
                  <a:lnTo>
                    <a:pt x="148" y="23"/>
                  </a:lnTo>
                  <a:lnTo>
                    <a:pt x="152" y="21"/>
                  </a:lnTo>
                  <a:lnTo>
                    <a:pt x="157" y="15"/>
                  </a:lnTo>
                  <a:lnTo>
                    <a:pt x="159" y="11"/>
                  </a:lnTo>
                  <a:lnTo>
                    <a:pt x="156" y="7"/>
                  </a:lnTo>
                  <a:lnTo>
                    <a:pt x="148" y="5"/>
                  </a:lnTo>
                  <a:lnTo>
                    <a:pt x="139" y="4"/>
                  </a:lnTo>
                  <a:lnTo>
                    <a:pt x="131" y="4"/>
                  </a:lnTo>
                  <a:lnTo>
                    <a:pt x="122" y="4"/>
                  </a:lnTo>
                  <a:lnTo>
                    <a:pt x="114" y="5"/>
                  </a:lnTo>
                  <a:lnTo>
                    <a:pt x="105" y="6"/>
                  </a:lnTo>
                  <a:lnTo>
                    <a:pt x="97" y="7"/>
                  </a:lnTo>
                  <a:lnTo>
                    <a:pt x="88" y="8"/>
                  </a:lnTo>
                  <a:lnTo>
                    <a:pt x="76" y="10"/>
                  </a:lnTo>
                  <a:lnTo>
                    <a:pt x="65" y="8"/>
                  </a:lnTo>
                  <a:lnTo>
                    <a:pt x="55" y="7"/>
                  </a:lnTo>
                  <a:lnTo>
                    <a:pt x="44" y="6"/>
                  </a:lnTo>
                  <a:lnTo>
                    <a:pt x="33" y="4"/>
                  </a:lnTo>
                  <a:lnTo>
                    <a:pt x="23" y="3"/>
                  </a:lnTo>
                  <a:lnTo>
                    <a:pt x="1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215"/>
            <p:cNvSpPr>
              <a:spLocks/>
            </p:cNvSpPr>
            <p:nvPr/>
          </p:nvSpPr>
          <p:spPr bwMode="auto">
            <a:xfrm>
              <a:off x="3824" y="2049"/>
              <a:ext cx="199" cy="38"/>
            </a:xfrm>
            <a:custGeom>
              <a:avLst/>
              <a:gdLst>
                <a:gd name="T0" fmla="*/ 83 w 199"/>
                <a:gd name="T1" fmla="*/ 30 h 38"/>
                <a:gd name="T2" fmla="*/ 95 w 199"/>
                <a:gd name="T3" fmla="*/ 26 h 38"/>
                <a:gd name="T4" fmla="*/ 108 w 199"/>
                <a:gd name="T5" fmla="*/ 22 h 38"/>
                <a:gd name="T6" fmla="*/ 122 w 199"/>
                <a:gd name="T7" fmla="*/ 19 h 38"/>
                <a:gd name="T8" fmla="*/ 136 w 199"/>
                <a:gd name="T9" fmla="*/ 17 h 38"/>
                <a:gd name="T10" fmla="*/ 151 w 199"/>
                <a:gd name="T11" fmla="*/ 16 h 38"/>
                <a:gd name="T12" fmla="*/ 164 w 199"/>
                <a:gd name="T13" fmla="*/ 17 h 38"/>
                <a:gd name="T14" fmla="*/ 177 w 199"/>
                <a:gd name="T15" fmla="*/ 18 h 38"/>
                <a:gd name="T16" fmla="*/ 189 w 199"/>
                <a:gd name="T17" fmla="*/ 22 h 38"/>
                <a:gd name="T18" fmla="*/ 193 w 199"/>
                <a:gd name="T19" fmla="*/ 22 h 38"/>
                <a:gd name="T20" fmla="*/ 196 w 199"/>
                <a:gd name="T21" fmla="*/ 19 h 38"/>
                <a:gd name="T22" fmla="*/ 199 w 199"/>
                <a:gd name="T23" fmla="*/ 16 h 38"/>
                <a:gd name="T24" fmla="*/ 197 w 199"/>
                <a:gd name="T25" fmla="*/ 12 h 38"/>
                <a:gd name="T26" fmla="*/ 189 w 199"/>
                <a:gd name="T27" fmla="*/ 5 h 38"/>
                <a:gd name="T28" fmla="*/ 181 w 199"/>
                <a:gd name="T29" fmla="*/ 2 h 38"/>
                <a:gd name="T30" fmla="*/ 172 w 199"/>
                <a:gd name="T31" fmla="*/ 0 h 38"/>
                <a:gd name="T32" fmla="*/ 162 w 199"/>
                <a:gd name="T33" fmla="*/ 0 h 38"/>
                <a:gd name="T34" fmla="*/ 153 w 199"/>
                <a:gd name="T35" fmla="*/ 1 h 38"/>
                <a:gd name="T36" fmla="*/ 143 w 199"/>
                <a:gd name="T37" fmla="*/ 3 h 38"/>
                <a:gd name="T38" fmla="*/ 132 w 199"/>
                <a:gd name="T39" fmla="*/ 6 h 38"/>
                <a:gd name="T40" fmla="*/ 123 w 199"/>
                <a:gd name="T41" fmla="*/ 9 h 38"/>
                <a:gd name="T42" fmla="*/ 119 w 199"/>
                <a:gd name="T43" fmla="*/ 10 h 38"/>
                <a:gd name="T44" fmla="*/ 113 w 199"/>
                <a:gd name="T45" fmla="*/ 11 h 38"/>
                <a:gd name="T46" fmla="*/ 108 w 199"/>
                <a:gd name="T47" fmla="*/ 12 h 38"/>
                <a:gd name="T48" fmla="*/ 104 w 199"/>
                <a:gd name="T49" fmla="*/ 14 h 38"/>
                <a:gd name="T50" fmla="*/ 98 w 199"/>
                <a:gd name="T51" fmla="*/ 16 h 38"/>
                <a:gd name="T52" fmla="*/ 94 w 199"/>
                <a:gd name="T53" fmla="*/ 18 h 38"/>
                <a:gd name="T54" fmla="*/ 88 w 199"/>
                <a:gd name="T55" fmla="*/ 19 h 38"/>
                <a:gd name="T56" fmla="*/ 83 w 199"/>
                <a:gd name="T57" fmla="*/ 21 h 38"/>
                <a:gd name="T58" fmla="*/ 72 w 199"/>
                <a:gd name="T59" fmla="*/ 26 h 38"/>
                <a:gd name="T60" fmla="*/ 58 w 199"/>
                <a:gd name="T61" fmla="*/ 29 h 38"/>
                <a:gd name="T62" fmla="*/ 45 w 199"/>
                <a:gd name="T63" fmla="*/ 33 h 38"/>
                <a:gd name="T64" fmla="*/ 31 w 199"/>
                <a:gd name="T65" fmla="*/ 35 h 38"/>
                <a:gd name="T66" fmla="*/ 18 w 199"/>
                <a:gd name="T67" fmla="*/ 36 h 38"/>
                <a:gd name="T68" fmla="*/ 8 w 199"/>
                <a:gd name="T69" fmla="*/ 37 h 38"/>
                <a:gd name="T70" fmla="*/ 2 w 199"/>
                <a:gd name="T71" fmla="*/ 38 h 38"/>
                <a:gd name="T72" fmla="*/ 0 w 199"/>
                <a:gd name="T73" fmla="*/ 38 h 38"/>
                <a:gd name="T74" fmla="*/ 2 w 199"/>
                <a:gd name="T75" fmla="*/ 38 h 38"/>
                <a:gd name="T76" fmla="*/ 9 w 199"/>
                <a:gd name="T77" fmla="*/ 38 h 38"/>
                <a:gd name="T78" fmla="*/ 18 w 199"/>
                <a:gd name="T79" fmla="*/ 38 h 38"/>
                <a:gd name="T80" fmla="*/ 30 w 199"/>
                <a:gd name="T81" fmla="*/ 38 h 38"/>
                <a:gd name="T82" fmla="*/ 43 w 199"/>
                <a:gd name="T83" fmla="*/ 37 h 38"/>
                <a:gd name="T84" fmla="*/ 57 w 199"/>
                <a:gd name="T85" fmla="*/ 36 h 38"/>
                <a:gd name="T86" fmla="*/ 71 w 199"/>
                <a:gd name="T87" fmla="*/ 34 h 38"/>
                <a:gd name="T88" fmla="*/ 83 w 199"/>
                <a:gd name="T89" fmla="*/ 30 h 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9" h="38">
                  <a:moveTo>
                    <a:pt x="83" y="30"/>
                  </a:moveTo>
                  <a:lnTo>
                    <a:pt x="95" y="26"/>
                  </a:lnTo>
                  <a:lnTo>
                    <a:pt x="108" y="22"/>
                  </a:lnTo>
                  <a:lnTo>
                    <a:pt x="122" y="19"/>
                  </a:lnTo>
                  <a:lnTo>
                    <a:pt x="136" y="17"/>
                  </a:lnTo>
                  <a:lnTo>
                    <a:pt x="151" y="16"/>
                  </a:lnTo>
                  <a:lnTo>
                    <a:pt x="164" y="17"/>
                  </a:lnTo>
                  <a:lnTo>
                    <a:pt x="177" y="18"/>
                  </a:lnTo>
                  <a:lnTo>
                    <a:pt x="189" y="22"/>
                  </a:lnTo>
                  <a:lnTo>
                    <a:pt x="193" y="22"/>
                  </a:lnTo>
                  <a:lnTo>
                    <a:pt x="196" y="19"/>
                  </a:lnTo>
                  <a:lnTo>
                    <a:pt x="199" y="16"/>
                  </a:lnTo>
                  <a:lnTo>
                    <a:pt x="197" y="12"/>
                  </a:lnTo>
                  <a:lnTo>
                    <a:pt x="189" y="5"/>
                  </a:lnTo>
                  <a:lnTo>
                    <a:pt x="181" y="2"/>
                  </a:lnTo>
                  <a:lnTo>
                    <a:pt x="172" y="0"/>
                  </a:lnTo>
                  <a:lnTo>
                    <a:pt x="162" y="0"/>
                  </a:lnTo>
                  <a:lnTo>
                    <a:pt x="153" y="1"/>
                  </a:lnTo>
                  <a:lnTo>
                    <a:pt x="143" y="3"/>
                  </a:lnTo>
                  <a:lnTo>
                    <a:pt x="132" y="6"/>
                  </a:lnTo>
                  <a:lnTo>
                    <a:pt x="123" y="9"/>
                  </a:lnTo>
                  <a:lnTo>
                    <a:pt x="119" y="10"/>
                  </a:lnTo>
                  <a:lnTo>
                    <a:pt x="113" y="11"/>
                  </a:lnTo>
                  <a:lnTo>
                    <a:pt x="108" y="12"/>
                  </a:lnTo>
                  <a:lnTo>
                    <a:pt x="104" y="14"/>
                  </a:lnTo>
                  <a:lnTo>
                    <a:pt x="98" y="16"/>
                  </a:lnTo>
                  <a:lnTo>
                    <a:pt x="94" y="18"/>
                  </a:lnTo>
                  <a:lnTo>
                    <a:pt x="88" y="19"/>
                  </a:lnTo>
                  <a:lnTo>
                    <a:pt x="83" y="21"/>
                  </a:lnTo>
                  <a:lnTo>
                    <a:pt x="72" y="26"/>
                  </a:lnTo>
                  <a:lnTo>
                    <a:pt x="58" y="29"/>
                  </a:lnTo>
                  <a:lnTo>
                    <a:pt x="45" y="33"/>
                  </a:lnTo>
                  <a:lnTo>
                    <a:pt x="31" y="35"/>
                  </a:lnTo>
                  <a:lnTo>
                    <a:pt x="18" y="36"/>
                  </a:lnTo>
                  <a:lnTo>
                    <a:pt x="8" y="37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9" y="38"/>
                  </a:lnTo>
                  <a:lnTo>
                    <a:pt x="18" y="38"/>
                  </a:lnTo>
                  <a:lnTo>
                    <a:pt x="30" y="38"/>
                  </a:lnTo>
                  <a:lnTo>
                    <a:pt x="43" y="37"/>
                  </a:lnTo>
                  <a:lnTo>
                    <a:pt x="57" y="36"/>
                  </a:lnTo>
                  <a:lnTo>
                    <a:pt x="71" y="34"/>
                  </a:lnTo>
                  <a:lnTo>
                    <a:pt x="83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216"/>
            <p:cNvSpPr>
              <a:spLocks/>
            </p:cNvSpPr>
            <p:nvPr/>
          </p:nvSpPr>
          <p:spPr bwMode="auto">
            <a:xfrm>
              <a:off x="4002" y="2059"/>
              <a:ext cx="155" cy="191"/>
            </a:xfrm>
            <a:custGeom>
              <a:avLst/>
              <a:gdLst>
                <a:gd name="T0" fmla="*/ 0 w 155"/>
                <a:gd name="T1" fmla="*/ 8 h 191"/>
                <a:gd name="T2" fmla="*/ 14 w 155"/>
                <a:gd name="T3" fmla="*/ 6 h 191"/>
                <a:gd name="T4" fmla="*/ 29 w 155"/>
                <a:gd name="T5" fmla="*/ 8 h 191"/>
                <a:gd name="T6" fmla="*/ 45 w 155"/>
                <a:gd name="T7" fmla="*/ 15 h 191"/>
                <a:gd name="T8" fmla="*/ 61 w 155"/>
                <a:gd name="T9" fmla="*/ 23 h 191"/>
                <a:gd name="T10" fmla="*/ 75 w 155"/>
                <a:gd name="T11" fmla="*/ 34 h 191"/>
                <a:gd name="T12" fmla="*/ 89 w 155"/>
                <a:gd name="T13" fmla="*/ 46 h 191"/>
                <a:gd name="T14" fmla="*/ 100 w 155"/>
                <a:gd name="T15" fmla="*/ 57 h 191"/>
                <a:gd name="T16" fmla="*/ 110 w 155"/>
                <a:gd name="T17" fmla="*/ 67 h 191"/>
                <a:gd name="T18" fmla="*/ 118 w 155"/>
                <a:gd name="T19" fmla="*/ 81 h 191"/>
                <a:gd name="T20" fmla="*/ 124 w 155"/>
                <a:gd name="T21" fmla="*/ 95 h 191"/>
                <a:gd name="T22" fmla="*/ 130 w 155"/>
                <a:gd name="T23" fmla="*/ 109 h 191"/>
                <a:gd name="T24" fmla="*/ 135 w 155"/>
                <a:gd name="T25" fmla="*/ 125 h 191"/>
                <a:gd name="T26" fmla="*/ 137 w 155"/>
                <a:gd name="T27" fmla="*/ 141 h 191"/>
                <a:gd name="T28" fmla="*/ 140 w 155"/>
                <a:gd name="T29" fmla="*/ 156 h 191"/>
                <a:gd name="T30" fmla="*/ 143 w 155"/>
                <a:gd name="T31" fmla="*/ 172 h 191"/>
                <a:gd name="T32" fmla="*/ 145 w 155"/>
                <a:gd name="T33" fmla="*/ 188 h 191"/>
                <a:gd name="T34" fmla="*/ 147 w 155"/>
                <a:gd name="T35" fmla="*/ 191 h 191"/>
                <a:gd name="T36" fmla="*/ 151 w 155"/>
                <a:gd name="T37" fmla="*/ 189 h 191"/>
                <a:gd name="T38" fmla="*/ 154 w 155"/>
                <a:gd name="T39" fmla="*/ 186 h 191"/>
                <a:gd name="T40" fmla="*/ 155 w 155"/>
                <a:gd name="T41" fmla="*/ 183 h 191"/>
                <a:gd name="T42" fmla="*/ 154 w 155"/>
                <a:gd name="T43" fmla="*/ 162 h 191"/>
                <a:gd name="T44" fmla="*/ 153 w 155"/>
                <a:gd name="T45" fmla="*/ 141 h 191"/>
                <a:gd name="T46" fmla="*/ 151 w 155"/>
                <a:gd name="T47" fmla="*/ 121 h 191"/>
                <a:gd name="T48" fmla="*/ 147 w 155"/>
                <a:gd name="T49" fmla="*/ 100 h 191"/>
                <a:gd name="T50" fmla="*/ 143 w 155"/>
                <a:gd name="T51" fmla="*/ 81 h 191"/>
                <a:gd name="T52" fmla="*/ 135 w 155"/>
                <a:gd name="T53" fmla="*/ 63 h 191"/>
                <a:gd name="T54" fmla="*/ 123 w 155"/>
                <a:gd name="T55" fmla="*/ 46 h 191"/>
                <a:gd name="T56" fmla="*/ 108 w 155"/>
                <a:gd name="T57" fmla="*/ 32 h 191"/>
                <a:gd name="T58" fmla="*/ 98 w 155"/>
                <a:gd name="T59" fmla="*/ 24 h 191"/>
                <a:gd name="T60" fmla="*/ 86 w 155"/>
                <a:gd name="T61" fmla="*/ 17 h 191"/>
                <a:gd name="T62" fmla="*/ 71 w 155"/>
                <a:gd name="T63" fmla="*/ 10 h 191"/>
                <a:gd name="T64" fmla="*/ 57 w 155"/>
                <a:gd name="T65" fmla="*/ 4 h 191"/>
                <a:gd name="T66" fmla="*/ 42 w 155"/>
                <a:gd name="T67" fmla="*/ 1 h 191"/>
                <a:gd name="T68" fmla="*/ 27 w 155"/>
                <a:gd name="T69" fmla="*/ 0 h 191"/>
                <a:gd name="T70" fmla="*/ 13 w 155"/>
                <a:gd name="T71" fmla="*/ 1 h 191"/>
                <a:gd name="T72" fmla="*/ 0 w 155"/>
                <a:gd name="T73" fmla="*/ 7 h 191"/>
                <a:gd name="T74" fmla="*/ 0 w 155"/>
                <a:gd name="T75" fmla="*/ 7 h 191"/>
                <a:gd name="T76" fmla="*/ 0 w 155"/>
                <a:gd name="T77" fmla="*/ 7 h 191"/>
                <a:gd name="T78" fmla="*/ 0 w 155"/>
                <a:gd name="T79" fmla="*/ 8 h 191"/>
                <a:gd name="T80" fmla="*/ 0 w 155"/>
                <a:gd name="T81" fmla="*/ 8 h 191"/>
                <a:gd name="T82" fmla="*/ 0 w 155"/>
                <a:gd name="T83" fmla="*/ 8 h 1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5" h="191">
                  <a:moveTo>
                    <a:pt x="0" y="8"/>
                  </a:moveTo>
                  <a:lnTo>
                    <a:pt x="14" y="6"/>
                  </a:lnTo>
                  <a:lnTo>
                    <a:pt x="29" y="8"/>
                  </a:lnTo>
                  <a:lnTo>
                    <a:pt x="45" y="15"/>
                  </a:lnTo>
                  <a:lnTo>
                    <a:pt x="61" y="23"/>
                  </a:lnTo>
                  <a:lnTo>
                    <a:pt x="75" y="34"/>
                  </a:lnTo>
                  <a:lnTo>
                    <a:pt x="89" y="46"/>
                  </a:lnTo>
                  <a:lnTo>
                    <a:pt x="100" y="57"/>
                  </a:lnTo>
                  <a:lnTo>
                    <a:pt x="110" y="67"/>
                  </a:lnTo>
                  <a:lnTo>
                    <a:pt x="118" y="81"/>
                  </a:lnTo>
                  <a:lnTo>
                    <a:pt x="124" y="95"/>
                  </a:lnTo>
                  <a:lnTo>
                    <a:pt x="130" y="109"/>
                  </a:lnTo>
                  <a:lnTo>
                    <a:pt x="135" y="125"/>
                  </a:lnTo>
                  <a:lnTo>
                    <a:pt x="137" y="141"/>
                  </a:lnTo>
                  <a:lnTo>
                    <a:pt x="140" y="156"/>
                  </a:lnTo>
                  <a:lnTo>
                    <a:pt x="143" y="172"/>
                  </a:lnTo>
                  <a:lnTo>
                    <a:pt x="145" y="188"/>
                  </a:lnTo>
                  <a:lnTo>
                    <a:pt x="147" y="191"/>
                  </a:lnTo>
                  <a:lnTo>
                    <a:pt x="151" y="189"/>
                  </a:lnTo>
                  <a:lnTo>
                    <a:pt x="154" y="186"/>
                  </a:lnTo>
                  <a:lnTo>
                    <a:pt x="155" y="183"/>
                  </a:lnTo>
                  <a:lnTo>
                    <a:pt x="154" y="162"/>
                  </a:lnTo>
                  <a:lnTo>
                    <a:pt x="153" y="141"/>
                  </a:lnTo>
                  <a:lnTo>
                    <a:pt x="151" y="121"/>
                  </a:lnTo>
                  <a:lnTo>
                    <a:pt x="147" y="100"/>
                  </a:lnTo>
                  <a:lnTo>
                    <a:pt x="143" y="81"/>
                  </a:lnTo>
                  <a:lnTo>
                    <a:pt x="135" y="63"/>
                  </a:lnTo>
                  <a:lnTo>
                    <a:pt x="123" y="46"/>
                  </a:lnTo>
                  <a:lnTo>
                    <a:pt x="108" y="32"/>
                  </a:lnTo>
                  <a:lnTo>
                    <a:pt x="98" y="24"/>
                  </a:lnTo>
                  <a:lnTo>
                    <a:pt x="86" y="17"/>
                  </a:lnTo>
                  <a:lnTo>
                    <a:pt x="71" y="10"/>
                  </a:lnTo>
                  <a:lnTo>
                    <a:pt x="57" y="4"/>
                  </a:lnTo>
                  <a:lnTo>
                    <a:pt x="42" y="1"/>
                  </a:lnTo>
                  <a:lnTo>
                    <a:pt x="27" y="0"/>
                  </a:lnTo>
                  <a:lnTo>
                    <a:pt x="13" y="1"/>
                  </a:lnTo>
                  <a:lnTo>
                    <a:pt x="0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217"/>
            <p:cNvSpPr>
              <a:spLocks/>
            </p:cNvSpPr>
            <p:nvPr/>
          </p:nvSpPr>
          <p:spPr bwMode="auto">
            <a:xfrm>
              <a:off x="3438" y="2870"/>
              <a:ext cx="205" cy="316"/>
            </a:xfrm>
            <a:custGeom>
              <a:avLst/>
              <a:gdLst>
                <a:gd name="T0" fmla="*/ 113 w 205"/>
                <a:gd name="T1" fmla="*/ 291 h 316"/>
                <a:gd name="T2" fmla="*/ 109 w 205"/>
                <a:gd name="T3" fmla="*/ 245 h 316"/>
                <a:gd name="T4" fmla="*/ 95 w 205"/>
                <a:gd name="T5" fmla="*/ 216 h 316"/>
                <a:gd name="T6" fmla="*/ 86 w 205"/>
                <a:gd name="T7" fmla="*/ 204 h 316"/>
                <a:gd name="T8" fmla="*/ 78 w 205"/>
                <a:gd name="T9" fmla="*/ 193 h 316"/>
                <a:gd name="T10" fmla="*/ 68 w 205"/>
                <a:gd name="T11" fmla="*/ 183 h 316"/>
                <a:gd name="T12" fmla="*/ 56 w 205"/>
                <a:gd name="T13" fmla="*/ 172 h 316"/>
                <a:gd name="T14" fmla="*/ 40 w 205"/>
                <a:gd name="T15" fmla="*/ 162 h 316"/>
                <a:gd name="T16" fmla="*/ 27 w 205"/>
                <a:gd name="T17" fmla="*/ 153 h 316"/>
                <a:gd name="T18" fmla="*/ 14 w 205"/>
                <a:gd name="T19" fmla="*/ 142 h 316"/>
                <a:gd name="T20" fmla="*/ 6 w 205"/>
                <a:gd name="T21" fmla="*/ 119 h 316"/>
                <a:gd name="T22" fmla="*/ 12 w 205"/>
                <a:gd name="T23" fmla="*/ 94 h 316"/>
                <a:gd name="T24" fmla="*/ 30 w 205"/>
                <a:gd name="T25" fmla="*/ 72 h 316"/>
                <a:gd name="T26" fmla="*/ 60 w 205"/>
                <a:gd name="T27" fmla="*/ 54 h 316"/>
                <a:gd name="T28" fmla="*/ 94 w 205"/>
                <a:gd name="T29" fmla="*/ 38 h 316"/>
                <a:gd name="T30" fmla="*/ 130 w 205"/>
                <a:gd name="T31" fmla="*/ 24 h 316"/>
                <a:gd name="T32" fmla="*/ 164 w 205"/>
                <a:gd name="T33" fmla="*/ 14 h 316"/>
                <a:gd name="T34" fmla="*/ 192 w 205"/>
                <a:gd name="T35" fmla="*/ 7 h 316"/>
                <a:gd name="T36" fmla="*/ 203 w 205"/>
                <a:gd name="T37" fmla="*/ 4 h 316"/>
                <a:gd name="T38" fmla="*/ 205 w 205"/>
                <a:gd name="T39" fmla="*/ 0 h 316"/>
                <a:gd name="T40" fmla="*/ 191 w 205"/>
                <a:gd name="T41" fmla="*/ 4 h 316"/>
                <a:gd name="T42" fmla="*/ 166 w 205"/>
                <a:gd name="T43" fmla="*/ 11 h 316"/>
                <a:gd name="T44" fmla="*/ 141 w 205"/>
                <a:gd name="T45" fmla="*/ 17 h 316"/>
                <a:gd name="T46" fmla="*/ 114 w 205"/>
                <a:gd name="T47" fmla="*/ 27 h 316"/>
                <a:gd name="T48" fmla="*/ 89 w 205"/>
                <a:gd name="T49" fmla="*/ 36 h 316"/>
                <a:gd name="T50" fmla="*/ 65 w 205"/>
                <a:gd name="T51" fmla="*/ 47 h 316"/>
                <a:gd name="T52" fmla="*/ 43 w 205"/>
                <a:gd name="T53" fmla="*/ 60 h 316"/>
                <a:gd name="T54" fmla="*/ 22 w 205"/>
                <a:gd name="T55" fmla="*/ 76 h 316"/>
                <a:gd name="T56" fmla="*/ 5 w 205"/>
                <a:gd name="T57" fmla="*/ 96 h 316"/>
                <a:gd name="T58" fmla="*/ 0 w 205"/>
                <a:gd name="T59" fmla="*/ 124 h 316"/>
                <a:gd name="T60" fmla="*/ 5 w 205"/>
                <a:gd name="T61" fmla="*/ 145 h 316"/>
                <a:gd name="T62" fmla="*/ 14 w 205"/>
                <a:gd name="T63" fmla="*/ 157 h 316"/>
                <a:gd name="T64" fmla="*/ 27 w 205"/>
                <a:gd name="T65" fmla="*/ 167 h 316"/>
                <a:gd name="T66" fmla="*/ 40 w 205"/>
                <a:gd name="T67" fmla="*/ 175 h 316"/>
                <a:gd name="T68" fmla="*/ 63 w 205"/>
                <a:gd name="T69" fmla="*/ 190 h 316"/>
                <a:gd name="T70" fmla="*/ 91 w 205"/>
                <a:gd name="T71" fmla="*/ 219 h 316"/>
                <a:gd name="T72" fmla="*/ 106 w 205"/>
                <a:gd name="T73" fmla="*/ 256 h 316"/>
                <a:gd name="T74" fmla="*/ 111 w 205"/>
                <a:gd name="T75" fmla="*/ 296 h 316"/>
                <a:gd name="T76" fmla="*/ 110 w 205"/>
                <a:gd name="T77" fmla="*/ 316 h 316"/>
                <a:gd name="T78" fmla="*/ 110 w 205"/>
                <a:gd name="T79" fmla="*/ 316 h 316"/>
                <a:gd name="T80" fmla="*/ 110 w 205"/>
                <a:gd name="T81" fmla="*/ 316 h 31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5" h="316">
                  <a:moveTo>
                    <a:pt x="110" y="316"/>
                  </a:moveTo>
                  <a:lnTo>
                    <a:pt x="113" y="291"/>
                  </a:lnTo>
                  <a:lnTo>
                    <a:pt x="113" y="267"/>
                  </a:lnTo>
                  <a:lnTo>
                    <a:pt x="109" y="245"/>
                  </a:lnTo>
                  <a:lnTo>
                    <a:pt x="98" y="222"/>
                  </a:lnTo>
                  <a:lnTo>
                    <a:pt x="95" y="216"/>
                  </a:lnTo>
                  <a:lnTo>
                    <a:pt x="91" y="209"/>
                  </a:lnTo>
                  <a:lnTo>
                    <a:pt x="86" y="204"/>
                  </a:lnTo>
                  <a:lnTo>
                    <a:pt x="83" y="199"/>
                  </a:lnTo>
                  <a:lnTo>
                    <a:pt x="78" y="193"/>
                  </a:lnTo>
                  <a:lnTo>
                    <a:pt x="73" y="188"/>
                  </a:lnTo>
                  <a:lnTo>
                    <a:pt x="68" y="183"/>
                  </a:lnTo>
                  <a:lnTo>
                    <a:pt x="63" y="177"/>
                  </a:lnTo>
                  <a:lnTo>
                    <a:pt x="56" y="172"/>
                  </a:lnTo>
                  <a:lnTo>
                    <a:pt x="48" y="167"/>
                  </a:lnTo>
                  <a:lnTo>
                    <a:pt x="40" y="162"/>
                  </a:lnTo>
                  <a:lnTo>
                    <a:pt x="33" y="158"/>
                  </a:lnTo>
                  <a:lnTo>
                    <a:pt x="27" y="153"/>
                  </a:lnTo>
                  <a:lnTo>
                    <a:pt x="20" y="149"/>
                  </a:lnTo>
                  <a:lnTo>
                    <a:pt x="14" y="142"/>
                  </a:lnTo>
                  <a:lnTo>
                    <a:pt x="9" y="133"/>
                  </a:lnTo>
                  <a:lnTo>
                    <a:pt x="6" y="119"/>
                  </a:lnTo>
                  <a:lnTo>
                    <a:pt x="7" y="106"/>
                  </a:lnTo>
                  <a:lnTo>
                    <a:pt x="12" y="94"/>
                  </a:lnTo>
                  <a:lnTo>
                    <a:pt x="20" y="83"/>
                  </a:lnTo>
                  <a:lnTo>
                    <a:pt x="30" y="72"/>
                  </a:lnTo>
                  <a:lnTo>
                    <a:pt x="44" y="62"/>
                  </a:lnTo>
                  <a:lnTo>
                    <a:pt x="60" y="54"/>
                  </a:lnTo>
                  <a:lnTo>
                    <a:pt x="76" y="45"/>
                  </a:lnTo>
                  <a:lnTo>
                    <a:pt x="94" y="38"/>
                  </a:lnTo>
                  <a:lnTo>
                    <a:pt x="112" y="31"/>
                  </a:lnTo>
                  <a:lnTo>
                    <a:pt x="130" y="24"/>
                  </a:lnTo>
                  <a:lnTo>
                    <a:pt x="148" y="19"/>
                  </a:lnTo>
                  <a:lnTo>
                    <a:pt x="164" y="14"/>
                  </a:lnTo>
                  <a:lnTo>
                    <a:pt x="180" y="11"/>
                  </a:lnTo>
                  <a:lnTo>
                    <a:pt x="192" y="7"/>
                  </a:lnTo>
                  <a:lnTo>
                    <a:pt x="202" y="4"/>
                  </a:lnTo>
                  <a:lnTo>
                    <a:pt x="203" y="4"/>
                  </a:lnTo>
                  <a:lnTo>
                    <a:pt x="205" y="2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191" y="4"/>
                  </a:lnTo>
                  <a:lnTo>
                    <a:pt x="178" y="7"/>
                  </a:lnTo>
                  <a:lnTo>
                    <a:pt x="166" y="11"/>
                  </a:lnTo>
                  <a:lnTo>
                    <a:pt x="153" y="14"/>
                  </a:lnTo>
                  <a:lnTo>
                    <a:pt x="141" y="17"/>
                  </a:lnTo>
                  <a:lnTo>
                    <a:pt x="127" y="22"/>
                  </a:lnTo>
                  <a:lnTo>
                    <a:pt x="114" y="27"/>
                  </a:lnTo>
                  <a:lnTo>
                    <a:pt x="102" y="30"/>
                  </a:lnTo>
                  <a:lnTo>
                    <a:pt x="89" y="36"/>
                  </a:lnTo>
                  <a:lnTo>
                    <a:pt x="77" y="40"/>
                  </a:lnTo>
                  <a:lnTo>
                    <a:pt x="65" y="47"/>
                  </a:lnTo>
                  <a:lnTo>
                    <a:pt x="54" y="53"/>
                  </a:lnTo>
                  <a:lnTo>
                    <a:pt x="43" y="60"/>
                  </a:lnTo>
                  <a:lnTo>
                    <a:pt x="32" y="68"/>
                  </a:lnTo>
                  <a:lnTo>
                    <a:pt x="22" y="76"/>
                  </a:lnTo>
                  <a:lnTo>
                    <a:pt x="13" y="85"/>
                  </a:lnTo>
                  <a:lnTo>
                    <a:pt x="5" y="96"/>
                  </a:lnTo>
                  <a:lnTo>
                    <a:pt x="2" y="110"/>
                  </a:lnTo>
                  <a:lnTo>
                    <a:pt x="0" y="124"/>
                  </a:lnTo>
                  <a:lnTo>
                    <a:pt x="3" y="138"/>
                  </a:lnTo>
                  <a:lnTo>
                    <a:pt x="5" y="145"/>
                  </a:lnTo>
                  <a:lnTo>
                    <a:pt x="9" y="151"/>
                  </a:lnTo>
                  <a:lnTo>
                    <a:pt x="14" y="157"/>
                  </a:lnTo>
                  <a:lnTo>
                    <a:pt x="21" y="161"/>
                  </a:lnTo>
                  <a:lnTo>
                    <a:pt x="27" y="167"/>
                  </a:lnTo>
                  <a:lnTo>
                    <a:pt x="33" y="170"/>
                  </a:lnTo>
                  <a:lnTo>
                    <a:pt x="40" y="175"/>
                  </a:lnTo>
                  <a:lnTo>
                    <a:pt x="46" y="178"/>
                  </a:lnTo>
                  <a:lnTo>
                    <a:pt x="63" y="190"/>
                  </a:lnTo>
                  <a:lnTo>
                    <a:pt x="78" y="204"/>
                  </a:lnTo>
                  <a:lnTo>
                    <a:pt x="91" y="219"/>
                  </a:lnTo>
                  <a:lnTo>
                    <a:pt x="100" y="238"/>
                  </a:lnTo>
                  <a:lnTo>
                    <a:pt x="106" y="256"/>
                  </a:lnTo>
                  <a:lnTo>
                    <a:pt x="110" y="277"/>
                  </a:lnTo>
                  <a:lnTo>
                    <a:pt x="111" y="296"/>
                  </a:lnTo>
                  <a:lnTo>
                    <a:pt x="110" y="3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218"/>
            <p:cNvSpPr>
              <a:spLocks/>
            </p:cNvSpPr>
            <p:nvPr/>
          </p:nvSpPr>
          <p:spPr bwMode="auto">
            <a:xfrm>
              <a:off x="3619" y="2836"/>
              <a:ext cx="487" cy="187"/>
            </a:xfrm>
            <a:custGeom>
              <a:avLst/>
              <a:gdLst>
                <a:gd name="T0" fmla="*/ 17 w 487"/>
                <a:gd name="T1" fmla="*/ 24 h 187"/>
                <a:gd name="T2" fmla="*/ 57 w 487"/>
                <a:gd name="T3" fmla="*/ 64 h 187"/>
                <a:gd name="T4" fmla="*/ 102 w 487"/>
                <a:gd name="T5" fmla="*/ 95 h 187"/>
                <a:gd name="T6" fmla="*/ 154 w 487"/>
                <a:gd name="T7" fmla="*/ 115 h 187"/>
                <a:gd name="T8" fmla="*/ 198 w 487"/>
                <a:gd name="T9" fmla="*/ 122 h 187"/>
                <a:gd name="T10" fmla="*/ 232 w 487"/>
                <a:gd name="T11" fmla="*/ 121 h 187"/>
                <a:gd name="T12" fmla="*/ 267 w 487"/>
                <a:gd name="T13" fmla="*/ 118 h 187"/>
                <a:gd name="T14" fmla="*/ 301 w 487"/>
                <a:gd name="T15" fmla="*/ 117 h 187"/>
                <a:gd name="T16" fmla="*/ 341 w 487"/>
                <a:gd name="T17" fmla="*/ 123 h 187"/>
                <a:gd name="T18" fmla="*/ 384 w 487"/>
                <a:gd name="T19" fmla="*/ 137 h 187"/>
                <a:gd name="T20" fmla="*/ 426 w 487"/>
                <a:gd name="T21" fmla="*/ 155 h 187"/>
                <a:gd name="T22" fmla="*/ 466 w 487"/>
                <a:gd name="T23" fmla="*/ 176 h 187"/>
                <a:gd name="T24" fmla="*/ 486 w 487"/>
                <a:gd name="T25" fmla="*/ 187 h 187"/>
                <a:gd name="T26" fmla="*/ 487 w 487"/>
                <a:gd name="T27" fmla="*/ 186 h 187"/>
                <a:gd name="T28" fmla="*/ 475 w 487"/>
                <a:gd name="T29" fmla="*/ 178 h 187"/>
                <a:gd name="T30" fmla="*/ 453 w 487"/>
                <a:gd name="T31" fmla="*/ 163 h 187"/>
                <a:gd name="T32" fmla="*/ 428 w 487"/>
                <a:gd name="T33" fmla="*/ 151 h 187"/>
                <a:gd name="T34" fmla="*/ 402 w 487"/>
                <a:gd name="T35" fmla="*/ 137 h 187"/>
                <a:gd name="T36" fmla="*/ 375 w 487"/>
                <a:gd name="T37" fmla="*/ 126 h 187"/>
                <a:gd name="T38" fmla="*/ 349 w 487"/>
                <a:gd name="T39" fmla="*/ 117 h 187"/>
                <a:gd name="T40" fmla="*/ 321 w 487"/>
                <a:gd name="T41" fmla="*/ 110 h 187"/>
                <a:gd name="T42" fmla="*/ 295 w 487"/>
                <a:gd name="T43" fmla="*/ 105 h 187"/>
                <a:gd name="T44" fmla="*/ 263 w 487"/>
                <a:gd name="T45" fmla="*/ 104 h 187"/>
                <a:gd name="T46" fmla="*/ 227 w 487"/>
                <a:gd name="T47" fmla="*/ 104 h 187"/>
                <a:gd name="T48" fmla="*/ 191 w 487"/>
                <a:gd name="T49" fmla="*/ 104 h 187"/>
                <a:gd name="T50" fmla="*/ 156 w 487"/>
                <a:gd name="T51" fmla="*/ 101 h 187"/>
                <a:gd name="T52" fmla="*/ 118 w 487"/>
                <a:gd name="T53" fmla="*/ 89 h 187"/>
                <a:gd name="T54" fmla="*/ 81 w 487"/>
                <a:gd name="T55" fmla="*/ 70 h 187"/>
                <a:gd name="T56" fmla="*/ 46 w 487"/>
                <a:gd name="T57" fmla="*/ 45 h 187"/>
                <a:gd name="T58" fmla="*/ 14 w 487"/>
                <a:gd name="T59" fmla="*/ 15 h 187"/>
                <a:gd name="T60" fmla="*/ 1 w 487"/>
                <a:gd name="T61" fmla="*/ 0 h 187"/>
                <a:gd name="T62" fmla="*/ 0 w 487"/>
                <a:gd name="T63" fmla="*/ 0 h 187"/>
                <a:gd name="T64" fmla="*/ 0 w 487"/>
                <a:gd name="T65" fmla="*/ 1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7" h="187">
                  <a:moveTo>
                    <a:pt x="0" y="1"/>
                  </a:moveTo>
                  <a:lnTo>
                    <a:pt x="17" y="24"/>
                  </a:lnTo>
                  <a:lnTo>
                    <a:pt x="36" y="45"/>
                  </a:lnTo>
                  <a:lnTo>
                    <a:pt x="57" y="64"/>
                  </a:lnTo>
                  <a:lnTo>
                    <a:pt x="78" y="80"/>
                  </a:lnTo>
                  <a:lnTo>
                    <a:pt x="102" y="95"/>
                  </a:lnTo>
                  <a:lnTo>
                    <a:pt x="126" y="106"/>
                  </a:lnTo>
                  <a:lnTo>
                    <a:pt x="154" y="115"/>
                  </a:lnTo>
                  <a:lnTo>
                    <a:pt x="181" y="121"/>
                  </a:lnTo>
                  <a:lnTo>
                    <a:pt x="198" y="122"/>
                  </a:lnTo>
                  <a:lnTo>
                    <a:pt x="215" y="122"/>
                  </a:lnTo>
                  <a:lnTo>
                    <a:pt x="232" y="121"/>
                  </a:lnTo>
                  <a:lnTo>
                    <a:pt x="250" y="119"/>
                  </a:lnTo>
                  <a:lnTo>
                    <a:pt x="267" y="118"/>
                  </a:lnTo>
                  <a:lnTo>
                    <a:pt x="284" y="117"/>
                  </a:lnTo>
                  <a:lnTo>
                    <a:pt x="301" y="117"/>
                  </a:lnTo>
                  <a:lnTo>
                    <a:pt x="319" y="119"/>
                  </a:lnTo>
                  <a:lnTo>
                    <a:pt x="341" y="123"/>
                  </a:lnTo>
                  <a:lnTo>
                    <a:pt x="363" y="129"/>
                  </a:lnTo>
                  <a:lnTo>
                    <a:pt x="384" y="137"/>
                  </a:lnTo>
                  <a:lnTo>
                    <a:pt x="406" y="145"/>
                  </a:lnTo>
                  <a:lnTo>
                    <a:pt x="426" y="155"/>
                  </a:lnTo>
                  <a:lnTo>
                    <a:pt x="447" y="164"/>
                  </a:lnTo>
                  <a:lnTo>
                    <a:pt x="466" y="176"/>
                  </a:lnTo>
                  <a:lnTo>
                    <a:pt x="486" y="187"/>
                  </a:lnTo>
                  <a:lnTo>
                    <a:pt x="487" y="186"/>
                  </a:lnTo>
                  <a:lnTo>
                    <a:pt x="487" y="185"/>
                  </a:lnTo>
                  <a:lnTo>
                    <a:pt x="475" y="178"/>
                  </a:lnTo>
                  <a:lnTo>
                    <a:pt x="464" y="171"/>
                  </a:lnTo>
                  <a:lnTo>
                    <a:pt x="453" y="163"/>
                  </a:lnTo>
                  <a:lnTo>
                    <a:pt x="440" y="156"/>
                  </a:lnTo>
                  <a:lnTo>
                    <a:pt x="428" y="151"/>
                  </a:lnTo>
                  <a:lnTo>
                    <a:pt x="415" y="144"/>
                  </a:lnTo>
                  <a:lnTo>
                    <a:pt x="402" y="137"/>
                  </a:lnTo>
                  <a:lnTo>
                    <a:pt x="389" y="131"/>
                  </a:lnTo>
                  <a:lnTo>
                    <a:pt x="375" y="126"/>
                  </a:lnTo>
                  <a:lnTo>
                    <a:pt x="363" y="121"/>
                  </a:lnTo>
                  <a:lnTo>
                    <a:pt x="349" y="117"/>
                  </a:lnTo>
                  <a:lnTo>
                    <a:pt x="335" y="113"/>
                  </a:lnTo>
                  <a:lnTo>
                    <a:pt x="321" y="110"/>
                  </a:lnTo>
                  <a:lnTo>
                    <a:pt x="308" y="107"/>
                  </a:lnTo>
                  <a:lnTo>
                    <a:pt x="295" y="105"/>
                  </a:lnTo>
                  <a:lnTo>
                    <a:pt x="282" y="104"/>
                  </a:lnTo>
                  <a:lnTo>
                    <a:pt x="263" y="104"/>
                  </a:lnTo>
                  <a:lnTo>
                    <a:pt x="245" y="104"/>
                  </a:lnTo>
                  <a:lnTo>
                    <a:pt x="227" y="104"/>
                  </a:lnTo>
                  <a:lnTo>
                    <a:pt x="210" y="105"/>
                  </a:lnTo>
                  <a:lnTo>
                    <a:pt x="191" y="104"/>
                  </a:lnTo>
                  <a:lnTo>
                    <a:pt x="174" y="103"/>
                  </a:lnTo>
                  <a:lnTo>
                    <a:pt x="156" y="101"/>
                  </a:lnTo>
                  <a:lnTo>
                    <a:pt x="138" y="96"/>
                  </a:lnTo>
                  <a:lnTo>
                    <a:pt x="118" y="89"/>
                  </a:lnTo>
                  <a:lnTo>
                    <a:pt x="99" y="80"/>
                  </a:lnTo>
                  <a:lnTo>
                    <a:pt x="81" y="70"/>
                  </a:lnTo>
                  <a:lnTo>
                    <a:pt x="62" y="57"/>
                  </a:lnTo>
                  <a:lnTo>
                    <a:pt x="46" y="45"/>
                  </a:lnTo>
                  <a:lnTo>
                    <a:pt x="30" y="30"/>
                  </a:lnTo>
                  <a:lnTo>
                    <a:pt x="14" y="1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219"/>
            <p:cNvSpPr>
              <a:spLocks/>
            </p:cNvSpPr>
            <p:nvPr/>
          </p:nvSpPr>
          <p:spPr bwMode="auto">
            <a:xfrm>
              <a:off x="3833" y="3023"/>
              <a:ext cx="283" cy="257"/>
            </a:xfrm>
            <a:custGeom>
              <a:avLst/>
              <a:gdLst>
                <a:gd name="T0" fmla="*/ 1 w 283"/>
                <a:gd name="T1" fmla="*/ 256 h 257"/>
                <a:gd name="T2" fmla="*/ 7 w 283"/>
                <a:gd name="T3" fmla="*/ 231 h 257"/>
                <a:gd name="T4" fmla="*/ 15 w 283"/>
                <a:gd name="T5" fmla="*/ 207 h 257"/>
                <a:gd name="T6" fmla="*/ 25 w 283"/>
                <a:gd name="T7" fmla="*/ 184 h 257"/>
                <a:gd name="T8" fmla="*/ 38 w 283"/>
                <a:gd name="T9" fmla="*/ 163 h 257"/>
                <a:gd name="T10" fmla="*/ 53 w 283"/>
                <a:gd name="T11" fmla="*/ 143 h 257"/>
                <a:gd name="T12" fmla="*/ 69 w 283"/>
                <a:gd name="T13" fmla="*/ 125 h 257"/>
                <a:gd name="T14" fmla="*/ 87 w 283"/>
                <a:gd name="T15" fmla="*/ 108 h 257"/>
                <a:gd name="T16" fmla="*/ 105 w 283"/>
                <a:gd name="T17" fmla="*/ 92 h 257"/>
                <a:gd name="T18" fmla="*/ 126 w 283"/>
                <a:gd name="T19" fmla="*/ 77 h 257"/>
                <a:gd name="T20" fmla="*/ 146 w 283"/>
                <a:gd name="T21" fmla="*/ 63 h 257"/>
                <a:gd name="T22" fmla="*/ 168 w 283"/>
                <a:gd name="T23" fmla="*/ 52 h 257"/>
                <a:gd name="T24" fmla="*/ 190 w 283"/>
                <a:gd name="T25" fmla="*/ 40 h 257"/>
                <a:gd name="T26" fmla="*/ 211 w 283"/>
                <a:gd name="T27" fmla="*/ 31 h 257"/>
                <a:gd name="T28" fmla="*/ 234 w 283"/>
                <a:gd name="T29" fmla="*/ 23 h 257"/>
                <a:gd name="T30" fmla="*/ 257 w 283"/>
                <a:gd name="T31" fmla="*/ 17 h 257"/>
                <a:gd name="T32" fmla="*/ 279 w 283"/>
                <a:gd name="T33" fmla="*/ 12 h 257"/>
                <a:gd name="T34" fmla="*/ 281 w 283"/>
                <a:gd name="T35" fmla="*/ 9 h 257"/>
                <a:gd name="T36" fmla="*/ 283 w 283"/>
                <a:gd name="T37" fmla="*/ 6 h 257"/>
                <a:gd name="T38" fmla="*/ 283 w 283"/>
                <a:gd name="T39" fmla="*/ 3 h 257"/>
                <a:gd name="T40" fmla="*/ 281 w 283"/>
                <a:gd name="T41" fmla="*/ 0 h 257"/>
                <a:gd name="T42" fmla="*/ 258 w 283"/>
                <a:gd name="T43" fmla="*/ 4 h 257"/>
                <a:gd name="T44" fmla="*/ 234 w 283"/>
                <a:gd name="T45" fmla="*/ 8 h 257"/>
                <a:gd name="T46" fmla="*/ 210 w 283"/>
                <a:gd name="T47" fmla="*/ 16 h 257"/>
                <a:gd name="T48" fmla="*/ 187 w 283"/>
                <a:gd name="T49" fmla="*/ 27 h 257"/>
                <a:gd name="T50" fmla="*/ 163 w 283"/>
                <a:gd name="T51" fmla="*/ 38 h 257"/>
                <a:gd name="T52" fmla="*/ 141 w 283"/>
                <a:gd name="T53" fmla="*/ 52 h 257"/>
                <a:gd name="T54" fmla="*/ 119 w 283"/>
                <a:gd name="T55" fmla="*/ 66 h 257"/>
                <a:gd name="T56" fmla="*/ 97 w 283"/>
                <a:gd name="T57" fmla="*/ 84 h 257"/>
                <a:gd name="T58" fmla="*/ 78 w 283"/>
                <a:gd name="T59" fmla="*/ 102 h 257"/>
                <a:gd name="T60" fmla="*/ 60 w 283"/>
                <a:gd name="T61" fmla="*/ 121 h 257"/>
                <a:gd name="T62" fmla="*/ 44 w 283"/>
                <a:gd name="T63" fmla="*/ 142 h 257"/>
                <a:gd name="T64" fmla="*/ 30 w 283"/>
                <a:gd name="T65" fmla="*/ 163 h 257"/>
                <a:gd name="T66" fmla="*/ 17 w 283"/>
                <a:gd name="T67" fmla="*/ 186 h 257"/>
                <a:gd name="T68" fmla="*/ 9 w 283"/>
                <a:gd name="T69" fmla="*/ 209 h 257"/>
                <a:gd name="T70" fmla="*/ 2 w 283"/>
                <a:gd name="T71" fmla="*/ 233 h 257"/>
                <a:gd name="T72" fmla="*/ 0 w 283"/>
                <a:gd name="T73" fmla="*/ 257 h 257"/>
                <a:gd name="T74" fmla="*/ 0 w 283"/>
                <a:gd name="T75" fmla="*/ 257 h 257"/>
                <a:gd name="T76" fmla="*/ 1 w 283"/>
                <a:gd name="T77" fmla="*/ 257 h 257"/>
                <a:gd name="T78" fmla="*/ 1 w 283"/>
                <a:gd name="T79" fmla="*/ 257 h 257"/>
                <a:gd name="T80" fmla="*/ 1 w 283"/>
                <a:gd name="T81" fmla="*/ 256 h 257"/>
                <a:gd name="T82" fmla="*/ 1 w 283"/>
                <a:gd name="T83" fmla="*/ 256 h 25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3" h="257">
                  <a:moveTo>
                    <a:pt x="1" y="256"/>
                  </a:moveTo>
                  <a:lnTo>
                    <a:pt x="7" y="231"/>
                  </a:lnTo>
                  <a:lnTo>
                    <a:pt x="15" y="207"/>
                  </a:lnTo>
                  <a:lnTo>
                    <a:pt x="25" y="184"/>
                  </a:lnTo>
                  <a:lnTo>
                    <a:pt x="38" y="163"/>
                  </a:lnTo>
                  <a:lnTo>
                    <a:pt x="53" y="143"/>
                  </a:lnTo>
                  <a:lnTo>
                    <a:pt x="69" y="125"/>
                  </a:lnTo>
                  <a:lnTo>
                    <a:pt x="87" y="108"/>
                  </a:lnTo>
                  <a:lnTo>
                    <a:pt x="105" y="92"/>
                  </a:lnTo>
                  <a:lnTo>
                    <a:pt x="126" y="77"/>
                  </a:lnTo>
                  <a:lnTo>
                    <a:pt x="146" y="63"/>
                  </a:lnTo>
                  <a:lnTo>
                    <a:pt x="168" y="52"/>
                  </a:lnTo>
                  <a:lnTo>
                    <a:pt x="190" y="40"/>
                  </a:lnTo>
                  <a:lnTo>
                    <a:pt x="211" y="31"/>
                  </a:lnTo>
                  <a:lnTo>
                    <a:pt x="234" y="23"/>
                  </a:lnTo>
                  <a:lnTo>
                    <a:pt x="257" y="17"/>
                  </a:lnTo>
                  <a:lnTo>
                    <a:pt x="279" y="12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3" y="3"/>
                  </a:lnTo>
                  <a:lnTo>
                    <a:pt x="281" y="0"/>
                  </a:lnTo>
                  <a:lnTo>
                    <a:pt x="258" y="4"/>
                  </a:lnTo>
                  <a:lnTo>
                    <a:pt x="234" y="8"/>
                  </a:lnTo>
                  <a:lnTo>
                    <a:pt x="210" y="16"/>
                  </a:lnTo>
                  <a:lnTo>
                    <a:pt x="187" y="27"/>
                  </a:lnTo>
                  <a:lnTo>
                    <a:pt x="163" y="38"/>
                  </a:lnTo>
                  <a:lnTo>
                    <a:pt x="141" y="52"/>
                  </a:lnTo>
                  <a:lnTo>
                    <a:pt x="119" y="66"/>
                  </a:lnTo>
                  <a:lnTo>
                    <a:pt x="97" y="84"/>
                  </a:lnTo>
                  <a:lnTo>
                    <a:pt x="78" y="102"/>
                  </a:lnTo>
                  <a:lnTo>
                    <a:pt x="60" y="121"/>
                  </a:lnTo>
                  <a:lnTo>
                    <a:pt x="44" y="142"/>
                  </a:lnTo>
                  <a:lnTo>
                    <a:pt x="30" y="163"/>
                  </a:lnTo>
                  <a:lnTo>
                    <a:pt x="17" y="186"/>
                  </a:lnTo>
                  <a:lnTo>
                    <a:pt x="9" y="209"/>
                  </a:lnTo>
                  <a:lnTo>
                    <a:pt x="2" y="233"/>
                  </a:lnTo>
                  <a:lnTo>
                    <a:pt x="0" y="257"/>
                  </a:lnTo>
                  <a:lnTo>
                    <a:pt x="1" y="257"/>
                  </a:lnTo>
                  <a:lnTo>
                    <a:pt x="1" y="2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220"/>
            <p:cNvSpPr>
              <a:spLocks/>
            </p:cNvSpPr>
            <p:nvPr/>
          </p:nvSpPr>
          <p:spPr bwMode="auto">
            <a:xfrm>
              <a:off x="3683" y="2109"/>
              <a:ext cx="198" cy="430"/>
            </a:xfrm>
            <a:custGeom>
              <a:avLst/>
              <a:gdLst>
                <a:gd name="T0" fmla="*/ 183 w 198"/>
                <a:gd name="T1" fmla="*/ 12 h 430"/>
                <a:gd name="T2" fmla="*/ 155 w 198"/>
                <a:gd name="T3" fmla="*/ 33 h 430"/>
                <a:gd name="T4" fmla="*/ 124 w 198"/>
                <a:gd name="T5" fmla="*/ 53 h 430"/>
                <a:gd name="T6" fmla="*/ 93 w 198"/>
                <a:gd name="T7" fmla="*/ 72 h 430"/>
                <a:gd name="T8" fmla="*/ 68 w 198"/>
                <a:gd name="T9" fmla="*/ 86 h 430"/>
                <a:gd name="T10" fmla="*/ 47 w 198"/>
                <a:gd name="T11" fmla="*/ 96 h 430"/>
                <a:gd name="T12" fmla="*/ 26 w 198"/>
                <a:gd name="T13" fmla="*/ 109 h 430"/>
                <a:gd name="T14" fmla="*/ 10 w 198"/>
                <a:gd name="T15" fmla="*/ 126 h 430"/>
                <a:gd name="T16" fmla="*/ 1 w 198"/>
                <a:gd name="T17" fmla="*/ 164 h 430"/>
                <a:gd name="T18" fmla="*/ 3 w 198"/>
                <a:gd name="T19" fmla="*/ 220 h 430"/>
                <a:gd name="T20" fmla="*/ 32 w 198"/>
                <a:gd name="T21" fmla="*/ 271 h 430"/>
                <a:gd name="T22" fmla="*/ 73 w 198"/>
                <a:gd name="T23" fmla="*/ 306 h 430"/>
                <a:gd name="T24" fmla="*/ 100 w 198"/>
                <a:gd name="T25" fmla="*/ 340 h 430"/>
                <a:gd name="T26" fmla="*/ 90 w 198"/>
                <a:gd name="T27" fmla="*/ 390 h 430"/>
                <a:gd name="T28" fmla="*/ 60 w 198"/>
                <a:gd name="T29" fmla="*/ 427 h 430"/>
                <a:gd name="T30" fmla="*/ 61 w 198"/>
                <a:gd name="T31" fmla="*/ 430 h 430"/>
                <a:gd name="T32" fmla="*/ 79 w 198"/>
                <a:gd name="T33" fmla="*/ 412 h 430"/>
                <a:gd name="T34" fmla="*/ 105 w 198"/>
                <a:gd name="T35" fmla="*/ 377 h 430"/>
                <a:gd name="T36" fmla="*/ 111 w 198"/>
                <a:gd name="T37" fmla="*/ 340 h 430"/>
                <a:gd name="T38" fmla="*/ 94 w 198"/>
                <a:gd name="T39" fmla="*/ 304 h 430"/>
                <a:gd name="T40" fmla="*/ 65 w 198"/>
                <a:gd name="T41" fmla="*/ 279 h 430"/>
                <a:gd name="T42" fmla="*/ 49 w 198"/>
                <a:gd name="T43" fmla="*/ 266 h 430"/>
                <a:gd name="T44" fmla="*/ 34 w 198"/>
                <a:gd name="T45" fmla="*/ 251 h 430"/>
                <a:gd name="T46" fmla="*/ 21 w 198"/>
                <a:gd name="T47" fmla="*/ 235 h 430"/>
                <a:gd name="T48" fmla="*/ 11 w 198"/>
                <a:gd name="T49" fmla="*/ 199 h 430"/>
                <a:gd name="T50" fmla="*/ 19 w 198"/>
                <a:gd name="T51" fmla="*/ 149 h 430"/>
                <a:gd name="T52" fmla="*/ 33 w 198"/>
                <a:gd name="T53" fmla="*/ 125 h 430"/>
                <a:gd name="T54" fmla="*/ 45 w 198"/>
                <a:gd name="T55" fmla="*/ 119 h 430"/>
                <a:gd name="T56" fmla="*/ 62 w 198"/>
                <a:gd name="T57" fmla="*/ 109 h 430"/>
                <a:gd name="T58" fmla="*/ 77 w 198"/>
                <a:gd name="T59" fmla="*/ 101 h 430"/>
                <a:gd name="T60" fmla="*/ 97 w 198"/>
                <a:gd name="T61" fmla="*/ 89 h 430"/>
                <a:gd name="T62" fmla="*/ 127 w 198"/>
                <a:gd name="T63" fmla="*/ 66 h 430"/>
                <a:gd name="T64" fmla="*/ 157 w 198"/>
                <a:gd name="T65" fmla="*/ 41 h 430"/>
                <a:gd name="T66" fmla="*/ 184 w 198"/>
                <a:gd name="T67" fmla="*/ 15 h 430"/>
                <a:gd name="T68" fmla="*/ 198 w 198"/>
                <a:gd name="T69" fmla="*/ 0 h 430"/>
                <a:gd name="T70" fmla="*/ 198 w 198"/>
                <a:gd name="T71" fmla="*/ 0 h 430"/>
                <a:gd name="T72" fmla="*/ 198 w 198"/>
                <a:gd name="T73" fmla="*/ 0 h 4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8" h="430">
                  <a:moveTo>
                    <a:pt x="198" y="0"/>
                  </a:moveTo>
                  <a:lnTo>
                    <a:pt x="183" y="12"/>
                  </a:lnTo>
                  <a:lnTo>
                    <a:pt x="170" y="22"/>
                  </a:lnTo>
                  <a:lnTo>
                    <a:pt x="155" y="33"/>
                  </a:lnTo>
                  <a:lnTo>
                    <a:pt x="140" y="42"/>
                  </a:lnTo>
                  <a:lnTo>
                    <a:pt x="124" y="53"/>
                  </a:lnTo>
                  <a:lnTo>
                    <a:pt x="109" y="62"/>
                  </a:lnTo>
                  <a:lnTo>
                    <a:pt x="93" y="72"/>
                  </a:lnTo>
                  <a:lnTo>
                    <a:pt x="77" y="81"/>
                  </a:lnTo>
                  <a:lnTo>
                    <a:pt x="68" y="86"/>
                  </a:lnTo>
                  <a:lnTo>
                    <a:pt x="58" y="90"/>
                  </a:lnTo>
                  <a:lnTo>
                    <a:pt x="47" y="96"/>
                  </a:lnTo>
                  <a:lnTo>
                    <a:pt x="36" y="102"/>
                  </a:lnTo>
                  <a:lnTo>
                    <a:pt x="26" y="109"/>
                  </a:lnTo>
                  <a:lnTo>
                    <a:pt x="17" y="117"/>
                  </a:lnTo>
                  <a:lnTo>
                    <a:pt x="10" y="126"/>
                  </a:lnTo>
                  <a:lnTo>
                    <a:pt x="5" y="136"/>
                  </a:lnTo>
                  <a:lnTo>
                    <a:pt x="1" y="164"/>
                  </a:lnTo>
                  <a:lnTo>
                    <a:pt x="0" y="193"/>
                  </a:lnTo>
                  <a:lnTo>
                    <a:pt x="3" y="220"/>
                  </a:lnTo>
                  <a:lnTo>
                    <a:pt x="14" y="248"/>
                  </a:lnTo>
                  <a:lnTo>
                    <a:pt x="32" y="271"/>
                  </a:lnTo>
                  <a:lnTo>
                    <a:pt x="52" y="289"/>
                  </a:lnTo>
                  <a:lnTo>
                    <a:pt x="73" y="306"/>
                  </a:lnTo>
                  <a:lnTo>
                    <a:pt x="90" y="322"/>
                  </a:lnTo>
                  <a:lnTo>
                    <a:pt x="100" y="340"/>
                  </a:lnTo>
                  <a:lnTo>
                    <a:pt x="101" y="362"/>
                  </a:lnTo>
                  <a:lnTo>
                    <a:pt x="90" y="390"/>
                  </a:lnTo>
                  <a:lnTo>
                    <a:pt x="61" y="426"/>
                  </a:lnTo>
                  <a:lnTo>
                    <a:pt x="60" y="427"/>
                  </a:lnTo>
                  <a:lnTo>
                    <a:pt x="61" y="429"/>
                  </a:lnTo>
                  <a:lnTo>
                    <a:pt x="61" y="430"/>
                  </a:lnTo>
                  <a:lnTo>
                    <a:pt x="63" y="429"/>
                  </a:lnTo>
                  <a:lnTo>
                    <a:pt x="79" y="412"/>
                  </a:lnTo>
                  <a:lnTo>
                    <a:pt x="94" y="395"/>
                  </a:lnTo>
                  <a:lnTo>
                    <a:pt x="105" y="377"/>
                  </a:lnTo>
                  <a:lnTo>
                    <a:pt x="110" y="358"/>
                  </a:lnTo>
                  <a:lnTo>
                    <a:pt x="111" y="340"/>
                  </a:lnTo>
                  <a:lnTo>
                    <a:pt x="106" y="322"/>
                  </a:lnTo>
                  <a:lnTo>
                    <a:pt x="94" y="304"/>
                  </a:lnTo>
                  <a:lnTo>
                    <a:pt x="74" y="285"/>
                  </a:lnTo>
                  <a:lnTo>
                    <a:pt x="65" y="279"/>
                  </a:lnTo>
                  <a:lnTo>
                    <a:pt x="57" y="272"/>
                  </a:lnTo>
                  <a:lnTo>
                    <a:pt x="49" y="266"/>
                  </a:lnTo>
                  <a:lnTo>
                    <a:pt x="41" y="258"/>
                  </a:lnTo>
                  <a:lnTo>
                    <a:pt x="34" y="251"/>
                  </a:lnTo>
                  <a:lnTo>
                    <a:pt x="27" y="243"/>
                  </a:lnTo>
                  <a:lnTo>
                    <a:pt x="21" y="235"/>
                  </a:lnTo>
                  <a:lnTo>
                    <a:pt x="16" y="225"/>
                  </a:lnTo>
                  <a:lnTo>
                    <a:pt x="11" y="199"/>
                  </a:lnTo>
                  <a:lnTo>
                    <a:pt x="12" y="172"/>
                  </a:lnTo>
                  <a:lnTo>
                    <a:pt x="19" y="149"/>
                  </a:lnTo>
                  <a:lnTo>
                    <a:pt x="33" y="125"/>
                  </a:lnTo>
                  <a:lnTo>
                    <a:pt x="37" y="122"/>
                  </a:lnTo>
                  <a:lnTo>
                    <a:pt x="45" y="119"/>
                  </a:lnTo>
                  <a:lnTo>
                    <a:pt x="53" y="114"/>
                  </a:lnTo>
                  <a:lnTo>
                    <a:pt x="62" y="109"/>
                  </a:lnTo>
                  <a:lnTo>
                    <a:pt x="70" y="104"/>
                  </a:lnTo>
                  <a:lnTo>
                    <a:pt x="77" y="101"/>
                  </a:lnTo>
                  <a:lnTo>
                    <a:pt x="79" y="99"/>
                  </a:lnTo>
                  <a:lnTo>
                    <a:pt x="97" y="89"/>
                  </a:lnTo>
                  <a:lnTo>
                    <a:pt x="113" y="78"/>
                  </a:lnTo>
                  <a:lnTo>
                    <a:pt x="127" y="66"/>
                  </a:lnTo>
                  <a:lnTo>
                    <a:pt x="142" y="55"/>
                  </a:lnTo>
                  <a:lnTo>
                    <a:pt x="157" y="41"/>
                  </a:lnTo>
                  <a:lnTo>
                    <a:pt x="171" y="29"/>
                  </a:lnTo>
                  <a:lnTo>
                    <a:pt x="184" y="15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221"/>
            <p:cNvSpPr>
              <a:spLocks/>
            </p:cNvSpPr>
            <p:nvPr/>
          </p:nvSpPr>
          <p:spPr bwMode="auto">
            <a:xfrm>
              <a:off x="3781" y="2323"/>
              <a:ext cx="140" cy="260"/>
            </a:xfrm>
            <a:custGeom>
              <a:avLst/>
              <a:gdLst>
                <a:gd name="T0" fmla="*/ 0 w 140"/>
                <a:gd name="T1" fmla="*/ 1 h 260"/>
                <a:gd name="T2" fmla="*/ 5 w 140"/>
                <a:gd name="T3" fmla="*/ 11 h 260"/>
                <a:gd name="T4" fmla="*/ 13 w 140"/>
                <a:gd name="T5" fmla="*/ 19 h 260"/>
                <a:gd name="T6" fmla="*/ 24 w 140"/>
                <a:gd name="T7" fmla="*/ 26 h 260"/>
                <a:gd name="T8" fmla="*/ 35 w 140"/>
                <a:gd name="T9" fmla="*/ 32 h 260"/>
                <a:gd name="T10" fmla="*/ 46 w 140"/>
                <a:gd name="T11" fmla="*/ 37 h 260"/>
                <a:gd name="T12" fmla="*/ 59 w 140"/>
                <a:gd name="T13" fmla="*/ 43 h 260"/>
                <a:gd name="T14" fmla="*/ 70 w 140"/>
                <a:gd name="T15" fmla="*/ 49 h 260"/>
                <a:gd name="T16" fmla="*/ 80 w 140"/>
                <a:gd name="T17" fmla="*/ 55 h 260"/>
                <a:gd name="T18" fmla="*/ 99 w 140"/>
                <a:gd name="T19" fmla="*/ 75 h 260"/>
                <a:gd name="T20" fmla="*/ 115 w 140"/>
                <a:gd name="T21" fmla="*/ 98 h 260"/>
                <a:gd name="T22" fmla="*/ 126 w 140"/>
                <a:gd name="T23" fmla="*/ 123 h 260"/>
                <a:gd name="T24" fmla="*/ 133 w 140"/>
                <a:gd name="T25" fmla="*/ 149 h 260"/>
                <a:gd name="T26" fmla="*/ 135 w 140"/>
                <a:gd name="T27" fmla="*/ 176 h 260"/>
                <a:gd name="T28" fmla="*/ 133 w 140"/>
                <a:gd name="T29" fmla="*/ 204 h 260"/>
                <a:gd name="T30" fmla="*/ 125 w 140"/>
                <a:gd name="T31" fmla="*/ 231 h 260"/>
                <a:gd name="T32" fmla="*/ 113 w 140"/>
                <a:gd name="T33" fmla="*/ 255 h 260"/>
                <a:gd name="T34" fmla="*/ 113 w 140"/>
                <a:gd name="T35" fmla="*/ 257 h 260"/>
                <a:gd name="T36" fmla="*/ 113 w 140"/>
                <a:gd name="T37" fmla="*/ 259 h 260"/>
                <a:gd name="T38" fmla="*/ 114 w 140"/>
                <a:gd name="T39" fmla="*/ 260 h 260"/>
                <a:gd name="T40" fmla="*/ 115 w 140"/>
                <a:gd name="T41" fmla="*/ 259 h 260"/>
                <a:gd name="T42" fmla="*/ 132 w 140"/>
                <a:gd name="T43" fmla="*/ 228 h 260"/>
                <a:gd name="T44" fmla="*/ 140 w 140"/>
                <a:gd name="T45" fmla="*/ 194 h 260"/>
                <a:gd name="T46" fmla="*/ 140 w 140"/>
                <a:gd name="T47" fmla="*/ 158 h 260"/>
                <a:gd name="T48" fmla="*/ 132 w 140"/>
                <a:gd name="T49" fmla="*/ 124 h 260"/>
                <a:gd name="T50" fmla="*/ 129 w 140"/>
                <a:gd name="T51" fmla="*/ 114 h 260"/>
                <a:gd name="T52" fmla="*/ 124 w 140"/>
                <a:gd name="T53" fmla="*/ 105 h 260"/>
                <a:gd name="T54" fmla="*/ 117 w 140"/>
                <a:gd name="T55" fmla="*/ 94 h 260"/>
                <a:gd name="T56" fmla="*/ 112 w 140"/>
                <a:gd name="T57" fmla="*/ 85 h 260"/>
                <a:gd name="T58" fmla="*/ 104 w 140"/>
                <a:gd name="T59" fmla="*/ 76 h 260"/>
                <a:gd name="T60" fmla="*/ 97 w 140"/>
                <a:gd name="T61" fmla="*/ 67 h 260"/>
                <a:gd name="T62" fmla="*/ 89 w 140"/>
                <a:gd name="T63" fmla="*/ 59 h 260"/>
                <a:gd name="T64" fmla="*/ 81 w 140"/>
                <a:gd name="T65" fmla="*/ 52 h 260"/>
                <a:gd name="T66" fmla="*/ 72 w 140"/>
                <a:gd name="T67" fmla="*/ 45 h 260"/>
                <a:gd name="T68" fmla="*/ 60 w 140"/>
                <a:gd name="T69" fmla="*/ 39 h 260"/>
                <a:gd name="T70" fmla="*/ 49 w 140"/>
                <a:gd name="T71" fmla="*/ 34 h 260"/>
                <a:gd name="T72" fmla="*/ 37 w 140"/>
                <a:gd name="T73" fmla="*/ 29 h 260"/>
                <a:gd name="T74" fmla="*/ 26 w 140"/>
                <a:gd name="T75" fmla="*/ 24 h 260"/>
                <a:gd name="T76" fmla="*/ 15 w 140"/>
                <a:gd name="T77" fmla="*/ 18 h 260"/>
                <a:gd name="T78" fmla="*/ 7 w 140"/>
                <a:gd name="T79" fmla="*/ 10 h 260"/>
                <a:gd name="T80" fmla="*/ 1 w 140"/>
                <a:gd name="T81" fmla="*/ 0 h 260"/>
                <a:gd name="T82" fmla="*/ 0 w 140"/>
                <a:gd name="T83" fmla="*/ 0 h 260"/>
                <a:gd name="T84" fmla="*/ 0 w 140"/>
                <a:gd name="T85" fmla="*/ 0 h 260"/>
                <a:gd name="T86" fmla="*/ 0 w 140"/>
                <a:gd name="T87" fmla="*/ 1 h 260"/>
                <a:gd name="T88" fmla="*/ 0 w 140"/>
                <a:gd name="T89" fmla="*/ 1 h 260"/>
                <a:gd name="T90" fmla="*/ 0 w 140"/>
                <a:gd name="T91" fmla="*/ 1 h 2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0" h="260">
                  <a:moveTo>
                    <a:pt x="0" y="1"/>
                  </a:moveTo>
                  <a:lnTo>
                    <a:pt x="5" y="11"/>
                  </a:lnTo>
                  <a:lnTo>
                    <a:pt x="13" y="19"/>
                  </a:lnTo>
                  <a:lnTo>
                    <a:pt x="24" y="26"/>
                  </a:lnTo>
                  <a:lnTo>
                    <a:pt x="35" y="32"/>
                  </a:lnTo>
                  <a:lnTo>
                    <a:pt x="46" y="37"/>
                  </a:lnTo>
                  <a:lnTo>
                    <a:pt x="59" y="43"/>
                  </a:lnTo>
                  <a:lnTo>
                    <a:pt x="70" y="49"/>
                  </a:lnTo>
                  <a:lnTo>
                    <a:pt x="80" y="55"/>
                  </a:lnTo>
                  <a:lnTo>
                    <a:pt x="99" y="75"/>
                  </a:lnTo>
                  <a:lnTo>
                    <a:pt x="115" y="98"/>
                  </a:lnTo>
                  <a:lnTo>
                    <a:pt x="126" y="123"/>
                  </a:lnTo>
                  <a:lnTo>
                    <a:pt x="133" y="149"/>
                  </a:lnTo>
                  <a:lnTo>
                    <a:pt x="135" y="176"/>
                  </a:lnTo>
                  <a:lnTo>
                    <a:pt x="133" y="204"/>
                  </a:lnTo>
                  <a:lnTo>
                    <a:pt x="125" y="231"/>
                  </a:lnTo>
                  <a:lnTo>
                    <a:pt x="113" y="255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4" y="260"/>
                  </a:lnTo>
                  <a:lnTo>
                    <a:pt x="115" y="259"/>
                  </a:lnTo>
                  <a:lnTo>
                    <a:pt x="132" y="228"/>
                  </a:lnTo>
                  <a:lnTo>
                    <a:pt x="140" y="194"/>
                  </a:lnTo>
                  <a:lnTo>
                    <a:pt x="140" y="158"/>
                  </a:lnTo>
                  <a:lnTo>
                    <a:pt x="132" y="124"/>
                  </a:lnTo>
                  <a:lnTo>
                    <a:pt x="129" y="114"/>
                  </a:lnTo>
                  <a:lnTo>
                    <a:pt x="124" y="105"/>
                  </a:lnTo>
                  <a:lnTo>
                    <a:pt x="117" y="94"/>
                  </a:lnTo>
                  <a:lnTo>
                    <a:pt x="112" y="85"/>
                  </a:lnTo>
                  <a:lnTo>
                    <a:pt x="104" y="76"/>
                  </a:lnTo>
                  <a:lnTo>
                    <a:pt x="97" y="67"/>
                  </a:lnTo>
                  <a:lnTo>
                    <a:pt x="89" y="59"/>
                  </a:lnTo>
                  <a:lnTo>
                    <a:pt x="81" y="52"/>
                  </a:lnTo>
                  <a:lnTo>
                    <a:pt x="72" y="45"/>
                  </a:lnTo>
                  <a:lnTo>
                    <a:pt x="60" y="39"/>
                  </a:lnTo>
                  <a:lnTo>
                    <a:pt x="49" y="34"/>
                  </a:lnTo>
                  <a:lnTo>
                    <a:pt x="37" y="29"/>
                  </a:lnTo>
                  <a:lnTo>
                    <a:pt x="26" y="24"/>
                  </a:lnTo>
                  <a:lnTo>
                    <a:pt x="15" y="18"/>
                  </a:lnTo>
                  <a:lnTo>
                    <a:pt x="7" y="1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Freeform 222"/>
            <p:cNvSpPr>
              <a:spLocks/>
            </p:cNvSpPr>
            <p:nvPr/>
          </p:nvSpPr>
          <p:spPr bwMode="auto">
            <a:xfrm>
              <a:off x="3732" y="2493"/>
              <a:ext cx="184" cy="91"/>
            </a:xfrm>
            <a:custGeom>
              <a:avLst/>
              <a:gdLst>
                <a:gd name="T0" fmla="*/ 105 w 184"/>
                <a:gd name="T1" fmla="*/ 14 h 91"/>
                <a:gd name="T2" fmla="*/ 113 w 184"/>
                <a:gd name="T3" fmla="*/ 13 h 91"/>
                <a:gd name="T4" fmla="*/ 122 w 184"/>
                <a:gd name="T5" fmla="*/ 13 h 91"/>
                <a:gd name="T6" fmla="*/ 129 w 184"/>
                <a:gd name="T7" fmla="*/ 14 h 91"/>
                <a:gd name="T8" fmla="*/ 137 w 184"/>
                <a:gd name="T9" fmla="*/ 17 h 91"/>
                <a:gd name="T10" fmla="*/ 143 w 184"/>
                <a:gd name="T11" fmla="*/ 20 h 91"/>
                <a:gd name="T12" fmla="*/ 150 w 184"/>
                <a:gd name="T13" fmla="*/ 25 h 91"/>
                <a:gd name="T14" fmla="*/ 157 w 184"/>
                <a:gd name="T15" fmla="*/ 29 h 91"/>
                <a:gd name="T16" fmla="*/ 163 w 184"/>
                <a:gd name="T17" fmla="*/ 36 h 91"/>
                <a:gd name="T18" fmla="*/ 169 w 184"/>
                <a:gd name="T19" fmla="*/ 49 h 91"/>
                <a:gd name="T20" fmla="*/ 170 w 184"/>
                <a:gd name="T21" fmla="*/ 61 h 91"/>
                <a:gd name="T22" fmla="*/ 167 w 184"/>
                <a:gd name="T23" fmla="*/ 75 h 91"/>
                <a:gd name="T24" fmla="*/ 166 w 184"/>
                <a:gd name="T25" fmla="*/ 89 h 91"/>
                <a:gd name="T26" fmla="*/ 167 w 184"/>
                <a:gd name="T27" fmla="*/ 91 h 91"/>
                <a:gd name="T28" fmla="*/ 170 w 184"/>
                <a:gd name="T29" fmla="*/ 90 h 91"/>
                <a:gd name="T30" fmla="*/ 173 w 184"/>
                <a:gd name="T31" fmla="*/ 87 h 91"/>
                <a:gd name="T32" fmla="*/ 175 w 184"/>
                <a:gd name="T33" fmla="*/ 84 h 91"/>
                <a:gd name="T34" fmla="*/ 179 w 184"/>
                <a:gd name="T35" fmla="*/ 68 h 91"/>
                <a:gd name="T36" fmla="*/ 183 w 184"/>
                <a:gd name="T37" fmla="*/ 53 h 91"/>
                <a:gd name="T38" fmla="*/ 184 w 184"/>
                <a:gd name="T39" fmla="*/ 37 h 91"/>
                <a:gd name="T40" fmla="*/ 179 w 184"/>
                <a:gd name="T41" fmla="*/ 22 h 91"/>
                <a:gd name="T42" fmla="*/ 173 w 184"/>
                <a:gd name="T43" fmla="*/ 16 h 91"/>
                <a:gd name="T44" fmla="*/ 166 w 184"/>
                <a:gd name="T45" fmla="*/ 10 h 91"/>
                <a:gd name="T46" fmla="*/ 158 w 184"/>
                <a:gd name="T47" fmla="*/ 5 h 91"/>
                <a:gd name="T48" fmla="*/ 151 w 184"/>
                <a:gd name="T49" fmla="*/ 2 h 91"/>
                <a:gd name="T50" fmla="*/ 142 w 184"/>
                <a:gd name="T51" fmla="*/ 1 h 91"/>
                <a:gd name="T52" fmla="*/ 134 w 184"/>
                <a:gd name="T53" fmla="*/ 0 h 91"/>
                <a:gd name="T54" fmla="*/ 126 w 184"/>
                <a:gd name="T55" fmla="*/ 0 h 91"/>
                <a:gd name="T56" fmla="*/ 117 w 184"/>
                <a:gd name="T57" fmla="*/ 0 h 91"/>
                <a:gd name="T58" fmla="*/ 98 w 184"/>
                <a:gd name="T59" fmla="*/ 4 h 91"/>
                <a:gd name="T60" fmla="*/ 77 w 184"/>
                <a:gd name="T61" fmla="*/ 12 h 91"/>
                <a:gd name="T62" fmla="*/ 57 w 184"/>
                <a:gd name="T63" fmla="*/ 21 h 91"/>
                <a:gd name="T64" fmla="*/ 38 w 184"/>
                <a:gd name="T65" fmla="*/ 32 h 91"/>
                <a:gd name="T66" fmla="*/ 22 w 184"/>
                <a:gd name="T67" fmla="*/ 42 h 91"/>
                <a:gd name="T68" fmla="*/ 10 w 184"/>
                <a:gd name="T69" fmla="*/ 50 h 91"/>
                <a:gd name="T70" fmla="*/ 2 w 184"/>
                <a:gd name="T71" fmla="*/ 56 h 91"/>
                <a:gd name="T72" fmla="*/ 0 w 184"/>
                <a:gd name="T73" fmla="*/ 58 h 91"/>
                <a:gd name="T74" fmla="*/ 3 w 184"/>
                <a:gd name="T75" fmla="*/ 56 h 91"/>
                <a:gd name="T76" fmla="*/ 14 w 184"/>
                <a:gd name="T77" fmla="*/ 51 h 91"/>
                <a:gd name="T78" fmla="*/ 29 w 184"/>
                <a:gd name="T79" fmla="*/ 45 h 91"/>
                <a:gd name="T80" fmla="*/ 46 w 184"/>
                <a:gd name="T81" fmla="*/ 37 h 91"/>
                <a:gd name="T82" fmla="*/ 65 w 184"/>
                <a:gd name="T83" fmla="*/ 29 h 91"/>
                <a:gd name="T84" fmla="*/ 82 w 184"/>
                <a:gd name="T85" fmla="*/ 22 h 91"/>
                <a:gd name="T86" fmla="*/ 95 w 184"/>
                <a:gd name="T87" fmla="*/ 17 h 91"/>
                <a:gd name="T88" fmla="*/ 105 w 184"/>
                <a:gd name="T89" fmla="*/ 14 h 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4" h="91">
                  <a:moveTo>
                    <a:pt x="105" y="14"/>
                  </a:moveTo>
                  <a:lnTo>
                    <a:pt x="113" y="13"/>
                  </a:lnTo>
                  <a:lnTo>
                    <a:pt x="122" y="13"/>
                  </a:lnTo>
                  <a:lnTo>
                    <a:pt x="129" y="14"/>
                  </a:lnTo>
                  <a:lnTo>
                    <a:pt x="137" y="17"/>
                  </a:lnTo>
                  <a:lnTo>
                    <a:pt x="143" y="20"/>
                  </a:lnTo>
                  <a:lnTo>
                    <a:pt x="150" y="25"/>
                  </a:lnTo>
                  <a:lnTo>
                    <a:pt x="157" y="29"/>
                  </a:lnTo>
                  <a:lnTo>
                    <a:pt x="163" y="36"/>
                  </a:lnTo>
                  <a:lnTo>
                    <a:pt x="169" y="49"/>
                  </a:lnTo>
                  <a:lnTo>
                    <a:pt x="170" y="61"/>
                  </a:lnTo>
                  <a:lnTo>
                    <a:pt x="167" y="75"/>
                  </a:lnTo>
                  <a:lnTo>
                    <a:pt x="166" y="89"/>
                  </a:lnTo>
                  <a:lnTo>
                    <a:pt x="167" y="91"/>
                  </a:lnTo>
                  <a:lnTo>
                    <a:pt x="170" y="90"/>
                  </a:lnTo>
                  <a:lnTo>
                    <a:pt x="173" y="87"/>
                  </a:lnTo>
                  <a:lnTo>
                    <a:pt x="175" y="84"/>
                  </a:lnTo>
                  <a:lnTo>
                    <a:pt x="179" y="68"/>
                  </a:lnTo>
                  <a:lnTo>
                    <a:pt x="183" y="53"/>
                  </a:lnTo>
                  <a:lnTo>
                    <a:pt x="184" y="37"/>
                  </a:lnTo>
                  <a:lnTo>
                    <a:pt x="179" y="22"/>
                  </a:lnTo>
                  <a:lnTo>
                    <a:pt x="173" y="16"/>
                  </a:lnTo>
                  <a:lnTo>
                    <a:pt x="166" y="10"/>
                  </a:lnTo>
                  <a:lnTo>
                    <a:pt x="158" y="5"/>
                  </a:lnTo>
                  <a:lnTo>
                    <a:pt x="151" y="2"/>
                  </a:lnTo>
                  <a:lnTo>
                    <a:pt x="142" y="1"/>
                  </a:lnTo>
                  <a:lnTo>
                    <a:pt x="134" y="0"/>
                  </a:lnTo>
                  <a:lnTo>
                    <a:pt x="126" y="0"/>
                  </a:lnTo>
                  <a:lnTo>
                    <a:pt x="117" y="0"/>
                  </a:lnTo>
                  <a:lnTo>
                    <a:pt x="98" y="4"/>
                  </a:lnTo>
                  <a:lnTo>
                    <a:pt x="77" y="12"/>
                  </a:lnTo>
                  <a:lnTo>
                    <a:pt x="57" y="21"/>
                  </a:lnTo>
                  <a:lnTo>
                    <a:pt x="38" y="32"/>
                  </a:lnTo>
                  <a:lnTo>
                    <a:pt x="22" y="42"/>
                  </a:lnTo>
                  <a:lnTo>
                    <a:pt x="10" y="50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3" y="56"/>
                  </a:lnTo>
                  <a:lnTo>
                    <a:pt x="14" y="51"/>
                  </a:lnTo>
                  <a:lnTo>
                    <a:pt x="29" y="45"/>
                  </a:lnTo>
                  <a:lnTo>
                    <a:pt x="46" y="37"/>
                  </a:lnTo>
                  <a:lnTo>
                    <a:pt x="65" y="29"/>
                  </a:lnTo>
                  <a:lnTo>
                    <a:pt x="82" y="22"/>
                  </a:lnTo>
                  <a:lnTo>
                    <a:pt x="95" y="17"/>
                  </a:lnTo>
                  <a:lnTo>
                    <a:pt x="10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" name="Freeform 223"/>
            <p:cNvSpPr>
              <a:spLocks/>
            </p:cNvSpPr>
            <p:nvPr/>
          </p:nvSpPr>
          <p:spPr bwMode="auto">
            <a:xfrm>
              <a:off x="3830" y="2480"/>
              <a:ext cx="227" cy="172"/>
            </a:xfrm>
            <a:custGeom>
              <a:avLst/>
              <a:gdLst>
                <a:gd name="T0" fmla="*/ 29 w 227"/>
                <a:gd name="T1" fmla="*/ 42 h 172"/>
                <a:gd name="T2" fmla="*/ 16 w 227"/>
                <a:gd name="T3" fmla="*/ 48 h 172"/>
                <a:gd name="T4" fmla="*/ 7 w 227"/>
                <a:gd name="T5" fmla="*/ 57 h 172"/>
                <a:gd name="T6" fmla="*/ 2 w 227"/>
                <a:gd name="T7" fmla="*/ 71 h 172"/>
                <a:gd name="T8" fmla="*/ 0 w 227"/>
                <a:gd name="T9" fmla="*/ 86 h 172"/>
                <a:gd name="T10" fmla="*/ 0 w 227"/>
                <a:gd name="T11" fmla="*/ 100 h 172"/>
                <a:gd name="T12" fmla="*/ 2 w 227"/>
                <a:gd name="T13" fmla="*/ 115 h 172"/>
                <a:gd name="T14" fmla="*/ 8 w 227"/>
                <a:gd name="T15" fmla="*/ 130 h 172"/>
                <a:gd name="T16" fmla="*/ 15 w 227"/>
                <a:gd name="T17" fmla="*/ 143 h 172"/>
                <a:gd name="T18" fmla="*/ 24 w 227"/>
                <a:gd name="T19" fmla="*/ 153 h 172"/>
                <a:gd name="T20" fmla="*/ 35 w 227"/>
                <a:gd name="T21" fmla="*/ 162 h 172"/>
                <a:gd name="T22" fmla="*/ 49 w 227"/>
                <a:gd name="T23" fmla="*/ 169 h 172"/>
                <a:gd name="T24" fmla="*/ 64 w 227"/>
                <a:gd name="T25" fmla="*/ 172 h 172"/>
                <a:gd name="T26" fmla="*/ 94 w 227"/>
                <a:gd name="T27" fmla="*/ 171 h 172"/>
                <a:gd name="T28" fmla="*/ 122 w 227"/>
                <a:gd name="T29" fmla="*/ 161 h 172"/>
                <a:gd name="T30" fmla="*/ 145 w 227"/>
                <a:gd name="T31" fmla="*/ 143 h 172"/>
                <a:gd name="T32" fmla="*/ 165 w 227"/>
                <a:gd name="T33" fmla="*/ 119 h 172"/>
                <a:gd name="T34" fmla="*/ 182 w 227"/>
                <a:gd name="T35" fmla="*/ 91 h 172"/>
                <a:gd name="T36" fmla="*/ 198 w 227"/>
                <a:gd name="T37" fmla="*/ 63 h 172"/>
                <a:gd name="T38" fmla="*/ 212 w 227"/>
                <a:gd name="T39" fmla="*/ 35 h 172"/>
                <a:gd name="T40" fmla="*/ 226 w 227"/>
                <a:gd name="T41" fmla="*/ 11 h 172"/>
                <a:gd name="T42" fmla="*/ 227 w 227"/>
                <a:gd name="T43" fmla="*/ 7 h 172"/>
                <a:gd name="T44" fmla="*/ 227 w 227"/>
                <a:gd name="T45" fmla="*/ 2 h 172"/>
                <a:gd name="T46" fmla="*/ 225 w 227"/>
                <a:gd name="T47" fmla="*/ 0 h 172"/>
                <a:gd name="T48" fmla="*/ 220 w 227"/>
                <a:gd name="T49" fmla="*/ 2 h 172"/>
                <a:gd name="T50" fmla="*/ 210 w 227"/>
                <a:gd name="T51" fmla="*/ 15 h 172"/>
                <a:gd name="T52" fmla="*/ 199 w 227"/>
                <a:gd name="T53" fmla="*/ 29 h 172"/>
                <a:gd name="T54" fmla="*/ 190 w 227"/>
                <a:gd name="T55" fmla="*/ 42 h 172"/>
                <a:gd name="T56" fmla="*/ 181 w 227"/>
                <a:gd name="T57" fmla="*/ 56 h 172"/>
                <a:gd name="T58" fmla="*/ 172 w 227"/>
                <a:gd name="T59" fmla="*/ 71 h 172"/>
                <a:gd name="T60" fmla="*/ 163 w 227"/>
                <a:gd name="T61" fmla="*/ 85 h 172"/>
                <a:gd name="T62" fmla="*/ 154 w 227"/>
                <a:gd name="T63" fmla="*/ 99 h 172"/>
                <a:gd name="T64" fmla="*/ 144 w 227"/>
                <a:gd name="T65" fmla="*/ 113 h 172"/>
                <a:gd name="T66" fmla="*/ 137 w 227"/>
                <a:gd name="T67" fmla="*/ 121 h 172"/>
                <a:gd name="T68" fmla="*/ 130 w 227"/>
                <a:gd name="T69" fmla="*/ 128 h 172"/>
                <a:gd name="T70" fmla="*/ 122 w 227"/>
                <a:gd name="T71" fmla="*/ 135 h 172"/>
                <a:gd name="T72" fmla="*/ 114 w 227"/>
                <a:gd name="T73" fmla="*/ 140 h 172"/>
                <a:gd name="T74" fmla="*/ 106 w 227"/>
                <a:gd name="T75" fmla="*/ 146 h 172"/>
                <a:gd name="T76" fmla="*/ 97 w 227"/>
                <a:gd name="T77" fmla="*/ 150 h 172"/>
                <a:gd name="T78" fmla="*/ 88 w 227"/>
                <a:gd name="T79" fmla="*/ 153 h 172"/>
                <a:gd name="T80" fmla="*/ 77 w 227"/>
                <a:gd name="T81" fmla="*/ 155 h 172"/>
                <a:gd name="T82" fmla="*/ 69 w 227"/>
                <a:gd name="T83" fmla="*/ 156 h 172"/>
                <a:gd name="T84" fmla="*/ 61 w 227"/>
                <a:gd name="T85" fmla="*/ 156 h 172"/>
                <a:gd name="T86" fmla="*/ 55 w 227"/>
                <a:gd name="T87" fmla="*/ 155 h 172"/>
                <a:gd name="T88" fmla="*/ 47 w 227"/>
                <a:gd name="T89" fmla="*/ 153 h 172"/>
                <a:gd name="T90" fmla="*/ 40 w 227"/>
                <a:gd name="T91" fmla="*/ 151 h 172"/>
                <a:gd name="T92" fmla="*/ 32 w 227"/>
                <a:gd name="T93" fmla="*/ 147 h 172"/>
                <a:gd name="T94" fmla="*/ 25 w 227"/>
                <a:gd name="T95" fmla="*/ 143 h 172"/>
                <a:gd name="T96" fmla="*/ 19 w 227"/>
                <a:gd name="T97" fmla="*/ 138 h 172"/>
                <a:gd name="T98" fmla="*/ 12 w 227"/>
                <a:gd name="T99" fmla="*/ 129 h 172"/>
                <a:gd name="T100" fmla="*/ 7 w 227"/>
                <a:gd name="T101" fmla="*/ 115 h 172"/>
                <a:gd name="T102" fmla="*/ 3 w 227"/>
                <a:gd name="T103" fmla="*/ 102 h 172"/>
                <a:gd name="T104" fmla="*/ 2 w 227"/>
                <a:gd name="T105" fmla="*/ 86 h 172"/>
                <a:gd name="T106" fmla="*/ 3 w 227"/>
                <a:gd name="T107" fmla="*/ 71 h 172"/>
                <a:gd name="T108" fmla="*/ 9 w 227"/>
                <a:gd name="T109" fmla="*/ 58 h 172"/>
                <a:gd name="T110" fmla="*/ 17 w 227"/>
                <a:gd name="T111" fmla="*/ 48 h 172"/>
                <a:gd name="T112" fmla="*/ 29 w 227"/>
                <a:gd name="T113" fmla="*/ 42 h 172"/>
                <a:gd name="T114" fmla="*/ 29 w 227"/>
                <a:gd name="T115" fmla="*/ 42 h 172"/>
                <a:gd name="T116" fmla="*/ 29 w 227"/>
                <a:gd name="T117" fmla="*/ 42 h 172"/>
                <a:gd name="T118" fmla="*/ 29 w 227"/>
                <a:gd name="T119" fmla="*/ 42 h 172"/>
                <a:gd name="T120" fmla="*/ 29 w 227"/>
                <a:gd name="T121" fmla="*/ 42 h 172"/>
                <a:gd name="T122" fmla="*/ 29 w 227"/>
                <a:gd name="T123" fmla="*/ 42 h 1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27" h="172">
                  <a:moveTo>
                    <a:pt x="29" y="42"/>
                  </a:moveTo>
                  <a:lnTo>
                    <a:pt x="16" y="48"/>
                  </a:lnTo>
                  <a:lnTo>
                    <a:pt x="7" y="57"/>
                  </a:lnTo>
                  <a:lnTo>
                    <a:pt x="2" y="71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2" y="115"/>
                  </a:lnTo>
                  <a:lnTo>
                    <a:pt x="8" y="130"/>
                  </a:lnTo>
                  <a:lnTo>
                    <a:pt x="15" y="143"/>
                  </a:lnTo>
                  <a:lnTo>
                    <a:pt x="24" y="153"/>
                  </a:lnTo>
                  <a:lnTo>
                    <a:pt x="35" y="162"/>
                  </a:lnTo>
                  <a:lnTo>
                    <a:pt x="49" y="169"/>
                  </a:lnTo>
                  <a:lnTo>
                    <a:pt x="64" y="172"/>
                  </a:lnTo>
                  <a:lnTo>
                    <a:pt x="94" y="171"/>
                  </a:lnTo>
                  <a:lnTo>
                    <a:pt x="122" y="161"/>
                  </a:lnTo>
                  <a:lnTo>
                    <a:pt x="145" y="143"/>
                  </a:lnTo>
                  <a:lnTo>
                    <a:pt x="165" y="119"/>
                  </a:lnTo>
                  <a:lnTo>
                    <a:pt x="182" y="91"/>
                  </a:lnTo>
                  <a:lnTo>
                    <a:pt x="198" y="63"/>
                  </a:lnTo>
                  <a:lnTo>
                    <a:pt x="212" y="35"/>
                  </a:lnTo>
                  <a:lnTo>
                    <a:pt x="226" y="11"/>
                  </a:lnTo>
                  <a:lnTo>
                    <a:pt x="227" y="7"/>
                  </a:lnTo>
                  <a:lnTo>
                    <a:pt x="227" y="2"/>
                  </a:lnTo>
                  <a:lnTo>
                    <a:pt x="225" y="0"/>
                  </a:lnTo>
                  <a:lnTo>
                    <a:pt x="220" y="2"/>
                  </a:lnTo>
                  <a:lnTo>
                    <a:pt x="210" y="15"/>
                  </a:lnTo>
                  <a:lnTo>
                    <a:pt x="199" y="29"/>
                  </a:lnTo>
                  <a:lnTo>
                    <a:pt x="190" y="42"/>
                  </a:lnTo>
                  <a:lnTo>
                    <a:pt x="181" y="56"/>
                  </a:lnTo>
                  <a:lnTo>
                    <a:pt x="172" y="71"/>
                  </a:lnTo>
                  <a:lnTo>
                    <a:pt x="163" y="85"/>
                  </a:lnTo>
                  <a:lnTo>
                    <a:pt x="154" y="99"/>
                  </a:lnTo>
                  <a:lnTo>
                    <a:pt x="144" y="113"/>
                  </a:lnTo>
                  <a:lnTo>
                    <a:pt x="137" y="121"/>
                  </a:lnTo>
                  <a:lnTo>
                    <a:pt x="130" y="128"/>
                  </a:lnTo>
                  <a:lnTo>
                    <a:pt x="122" y="135"/>
                  </a:lnTo>
                  <a:lnTo>
                    <a:pt x="114" y="140"/>
                  </a:lnTo>
                  <a:lnTo>
                    <a:pt x="106" y="146"/>
                  </a:lnTo>
                  <a:lnTo>
                    <a:pt x="97" y="150"/>
                  </a:lnTo>
                  <a:lnTo>
                    <a:pt x="88" y="153"/>
                  </a:lnTo>
                  <a:lnTo>
                    <a:pt x="77" y="155"/>
                  </a:lnTo>
                  <a:lnTo>
                    <a:pt x="69" y="156"/>
                  </a:lnTo>
                  <a:lnTo>
                    <a:pt x="61" y="156"/>
                  </a:lnTo>
                  <a:lnTo>
                    <a:pt x="55" y="155"/>
                  </a:lnTo>
                  <a:lnTo>
                    <a:pt x="47" y="153"/>
                  </a:lnTo>
                  <a:lnTo>
                    <a:pt x="40" y="151"/>
                  </a:lnTo>
                  <a:lnTo>
                    <a:pt x="32" y="147"/>
                  </a:lnTo>
                  <a:lnTo>
                    <a:pt x="25" y="143"/>
                  </a:lnTo>
                  <a:lnTo>
                    <a:pt x="19" y="138"/>
                  </a:lnTo>
                  <a:lnTo>
                    <a:pt x="12" y="129"/>
                  </a:lnTo>
                  <a:lnTo>
                    <a:pt x="7" y="115"/>
                  </a:lnTo>
                  <a:lnTo>
                    <a:pt x="3" y="102"/>
                  </a:lnTo>
                  <a:lnTo>
                    <a:pt x="2" y="86"/>
                  </a:lnTo>
                  <a:lnTo>
                    <a:pt x="3" y="71"/>
                  </a:lnTo>
                  <a:lnTo>
                    <a:pt x="9" y="58"/>
                  </a:lnTo>
                  <a:lnTo>
                    <a:pt x="17" y="48"/>
                  </a:lnTo>
                  <a:lnTo>
                    <a:pt x="29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2" name="Freeform 224"/>
            <p:cNvSpPr>
              <a:spLocks/>
            </p:cNvSpPr>
            <p:nvPr/>
          </p:nvSpPr>
          <p:spPr bwMode="auto">
            <a:xfrm>
              <a:off x="4077" y="2672"/>
              <a:ext cx="118" cy="414"/>
            </a:xfrm>
            <a:custGeom>
              <a:avLst/>
              <a:gdLst>
                <a:gd name="T0" fmla="*/ 11 w 118"/>
                <a:gd name="T1" fmla="*/ 1 h 414"/>
                <a:gd name="T2" fmla="*/ 6 w 118"/>
                <a:gd name="T3" fmla="*/ 55 h 414"/>
                <a:gd name="T4" fmla="*/ 2 w 118"/>
                <a:gd name="T5" fmla="*/ 106 h 414"/>
                <a:gd name="T6" fmla="*/ 0 w 118"/>
                <a:gd name="T7" fmla="*/ 157 h 414"/>
                <a:gd name="T8" fmla="*/ 4 w 118"/>
                <a:gd name="T9" fmla="*/ 211 h 414"/>
                <a:gd name="T10" fmla="*/ 6 w 118"/>
                <a:gd name="T11" fmla="*/ 223 h 414"/>
                <a:gd name="T12" fmla="*/ 8 w 118"/>
                <a:gd name="T13" fmla="*/ 236 h 414"/>
                <a:gd name="T14" fmla="*/ 13 w 118"/>
                <a:gd name="T15" fmla="*/ 247 h 414"/>
                <a:gd name="T16" fmla="*/ 17 w 118"/>
                <a:gd name="T17" fmla="*/ 259 h 414"/>
                <a:gd name="T18" fmla="*/ 23 w 118"/>
                <a:gd name="T19" fmla="*/ 271 h 414"/>
                <a:gd name="T20" fmla="*/ 29 w 118"/>
                <a:gd name="T21" fmla="*/ 283 h 414"/>
                <a:gd name="T22" fmla="*/ 35 w 118"/>
                <a:gd name="T23" fmla="*/ 293 h 414"/>
                <a:gd name="T24" fmla="*/ 40 w 118"/>
                <a:gd name="T25" fmla="*/ 304 h 414"/>
                <a:gd name="T26" fmla="*/ 47 w 118"/>
                <a:gd name="T27" fmla="*/ 319 h 414"/>
                <a:gd name="T28" fmla="*/ 55 w 118"/>
                <a:gd name="T29" fmla="*/ 333 h 414"/>
                <a:gd name="T30" fmla="*/ 62 w 118"/>
                <a:gd name="T31" fmla="*/ 347 h 414"/>
                <a:gd name="T32" fmla="*/ 69 w 118"/>
                <a:gd name="T33" fmla="*/ 360 h 414"/>
                <a:gd name="T34" fmla="*/ 76 w 118"/>
                <a:gd name="T35" fmla="*/ 374 h 414"/>
                <a:gd name="T36" fmla="*/ 84 w 118"/>
                <a:gd name="T37" fmla="*/ 387 h 414"/>
                <a:gd name="T38" fmla="*/ 94 w 118"/>
                <a:gd name="T39" fmla="*/ 400 h 414"/>
                <a:gd name="T40" fmla="*/ 104 w 118"/>
                <a:gd name="T41" fmla="*/ 413 h 414"/>
                <a:gd name="T42" fmla="*/ 109 w 118"/>
                <a:gd name="T43" fmla="*/ 414 h 414"/>
                <a:gd name="T44" fmla="*/ 114 w 118"/>
                <a:gd name="T45" fmla="*/ 412 h 414"/>
                <a:gd name="T46" fmla="*/ 118 w 118"/>
                <a:gd name="T47" fmla="*/ 407 h 414"/>
                <a:gd name="T48" fmla="*/ 118 w 118"/>
                <a:gd name="T49" fmla="*/ 403 h 414"/>
                <a:gd name="T50" fmla="*/ 105 w 118"/>
                <a:gd name="T51" fmla="*/ 381 h 414"/>
                <a:gd name="T52" fmla="*/ 93 w 118"/>
                <a:gd name="T53" fmla="*/ 358 h 414"/>
                <a:gd name="T54" fmla="*/ 81 w 118"/>
                <a:gd name="T55" fmla="*/ 336 h 414"/>
                <a:gd name="T56" fmla="*/ 69 w 118"/>
                <a:gd name="T57" fmla="*/ 314 h 414"/>
                <a:gd name="T58" fmla="*/ 56 w 118"/>
                <a:gd name="T59" fmla="*/ 291 h 414"/>
                <a:gd name="T60" fmla="*/ 45 w 118"/>
                <a:gd name="T61" fmla="*/ 267 h 414"/>
                <a:gd name="T62" fmla="*/ 35 w 118"/>
                <a:gd name="T63" fmla="*/ 244 h 414"/>
                <a:gd name="T64" fmla="*/ 24 w 118"/>
                <a:gd name="T65" fmla="*/ 221 h 414"/>
                <a:gd name="T66" fmla="*/ 10 w 118"/>
                <a:gd name="T67" fmla="*/ 168 h 414"/>
                <a:gd name="T68" fmla="*/ 6 w 118"/>
                <a:gd name="T69" fmla="*/ 112 h 414"/>
                <a:gd name="T70" fmla="*/ 8 w 118"/>
                <a:gd name="T71" fmla="*/ 55 h 414"/>
                <a:gd name="T72" fmla="*/ 12 w 118"/>
                <a:gd name="T73" fmla="*/ 0 h 414"/>
                <a:gd name="T74" fmla="*/ 12 w 118"/>
                <a:gd name="T75" fmla="*/ 0 h 414"/>
                <a:gd name="T76" fmla="*/ 12 w 118"/>
                <a:gd name="T77" fmla="*/ 0 h 414"/>
                <a:gd name="T78" fmla="*/ 11 w 118"/>
                <a:gd name="T79" fmla="*/ 0 h 414"/>
                <a:gd name="T80" fmla="*/ 11 w 118"/>
                <a:gd name="T81" fmla="*/ 1 h 414"/>
                <a:gd name="T82" fmla="*/ 11 w 118"/>
                <a:gd name="T83" fmla="*/ 1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8" h="414">
                  <a:moveTo>
                    <a:pt x="11" y="1"/>
                  </a:moveTo>
                  <a:lnTo>
                    <a:pt x="6" y="55"/>
                  </a:lnTo>
                  <a:lnTo>
                    <a:pt x="2" y="106"/>
                  </a:lnTo>
                  <a:lnTo>
                    <a:pt x="0" y="157"/>
                  </a:lnTo>
                  <a:lnTo>
                    <a:pt x="4" y="211"/>
                  </a:lnTo>
                  <a:lnTo>
                    <a:pt x="6" y="223"/>
                  </a:lnTo>
                  <a:lnTo>
                    <a:pt x="8" y="236"/>
                  </a:lnTo>
                  <a:lnTo>
                    <a:pt x="13" y="247"/>
                  </a:lnTo>
                  <a:lnTo>
                    <a:pt x="17" y="259"/>
                  </a:lnTo>
                  <a:lnTo>
                    <a:pt x="23" y="271"/>
                  </a:lnTo>
                  <a:lnTo>
                    <a:pt x="29" y="283"/>
                  </a:lnTo>
                  <a:lnTo>
                    <a:pt x="35" y="293"/>
                  </a:lnTo>
                  <a:lnTo>
                    <a:pt x="40" y="304"/>
                  </a:lnTo>
                  <a:lnTo>
                    <a:pt x="47" y="319"/>
                  </a:lnTo>
                  <a:lnTo>
                    <a:pt x="55" y="333"/>
                  </a:lnTo>
                  <a:lnTo>
                    <a:pt x="62" y="347"/>
                  </a:lnTo>
                  <a:lnTo>
                    <a:pt x="69" y="360"/>
                  </a:lnTo>
                  <a:lnTo>
                    <a:pt x="76" y="374"/>
                  </a:lnTo>
                  <a:lnTo>
                    <a:pt x="84" y="387"/>
                  </a:lnTo>
                  <a:lnTo>
                    <a:pt x="94" y="400"/>
                  </a:lnTo>
                  <a:lnTo>
                    <a:pt x="104" y="413"/>
                  </a:lnTo>
                  <a:lnTo>
                    <a:pt x="109" y="414"/>
                  </a:lnTo>
                  <a:lnTo>
                    <a:pt x="114" y="412"/>
                  </a:lnTo>
                  <a:lnTo>
                    <a:pt x="118" y="407"/>
                  </a:lnTo>
                  <a:lnTo>
                    <a:pt x="118" y="403"/>
                  </a:lnTo>
                  <a:lnTo>
                    <a:pt x="105" y="381"/>
                  </a:lnTo>
                  <a:lnTo>
                    <a:pt x="93" y="358"/>
                  </a:lnTo>
                  <a:lnTo>
                    <a:pt x="81" y="336"/>
                  </a:lnTo>
                  <a:lnTo>
                    <a:pt x="69" y="314"/>
                  </a:lnTo>
                  <a:lnTo>
                    <a:pt x="56" y="291"/>
                  </a:lnTo>
                  <a:lnTo>
                    <a:pt x="45" y="267"/>
                  </a:lnTo>
                  <a:lnTo>
                    <a:pt x="35" y="244"/>
                  </a:lnTo>
                  <a:lnTo>
                    <a:pt x="24" y="221"/>
                  </a:lnTo>
                  <a:lnTo>
                    <a:pt x="10" y="168"/>
                  </a:lnTo>
                  <a:lnTo>
                    <a:pt x="6" y="112"/>
                  </a:lnTo>
                  <a:lnTo>
                    <a:pt x="8" y="55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225"/>
            <p:cNvSpPr>
              <a:spLocks/>
            </p:cNvSpPr>
            <p:nvPr/>
          </p:nvSpPr>
          <p:spPr bwMode="auto">
            <a:xfrm>
              <a:off x="4222" y="2259"/>
              <a:ext cx="265" cy="166"/>
            </a:xfrm>
            <a:custGeom>
              <a:avLst/>
              <a:gdLst>
                <a:gd name="T0" fmla="*/ 265 w 265"/>
                <a:gd name="T1" fmla="*/ 0 h 166"/>
                <a:gd name="T2" fmla="*/ 256 w 265"/>
                <a:gd name="T3" fmla="*/ 18 h 166"/>
                <a:gd name="T4" fmla="*/ 246 w 265"/>
                <a:gd name="T5" fmla="*/ 33 h 166"/>
                <a:gd name="T6" fmla="*/ 232 w 265"/>
                <a:gd name="T7" fmla="*/ 46 h 166"/>
                <a:gd name="T8" fmla="*/ 218 w 265"/>
                <a:gd name="T9" fmla="*/ 59 h 166"/>
                <a:gd name="T10" fmla="*/ 202 w 265"/>
                <a:gd name="T11" fmla="*/ 69 h 166"/>
                <a:gd name="T12" fmla="*/ 186 w 265"/>
                <a:gd name="T13" fmla="*/ 77 h 166"/>
                <a:gd name="T14" fmla="*/ 168 w 265"/>
                <a:gd name="T15" fmla="*/ 85 h 166"/>
                <a:gd name="T16" fmla="*/ 150 w 265"/>
                <a:gd name="T17" fmla="*/ 93 h 166"/>
                <a:gd name="T18" fmla="*/ 132 w 265"/>
                <a:gd name="T19" fmla="*/ 100 h 166"/>
                <a:gd name="T20" fmla="*/ 113 w 265"/>
                <a:gd name="T21" fmla="*/ 106 h 166"/>
                <a:gd name="T22" fmla="*/ 94 w 265"/>
                <a:gd name="T23" fmla="*/ 111 h 166"/>
                <a:gd name="T24" fmla="*/ 76 w 265"/>
                <a:gd name="T25" fmla="*/ 118 h 166"/>
                <a:gd name="T26" fmla="*/ 57 w 265"/>
                <a:gd name="T27" fmla="*/ 125 h 166"/>
                <a:gd name="T28" fmla="*/ 39 w 265"/>
                <a:gd name="T29" fmla="*/ 132 h 166"/>
                <a:gd name="T30" fmla="*/ 23 w 265"/>
                <a:gd name="T31" fmla="*/ 141 h 166"/>
                <a:gd name="T32" fmla="*/ 7 w 265"/>
                <a:gd name="T33" fmla="*/ 150 h 166"/>
                <a:gd name="T34" fmla="*/ 3 w 265"/>
                <a:gd name="T35" fmla="*/ 155 h 166"/>
                <a:gd name="T36" fmla="*/ 0 w 265"/>
                <a:gd name="T37" fmla="*/ 162 h 166"/>
                <a:gd name="T38" fmla="*/ 3 w 265"/>
                <a:gd name="T39" fmla="*/ 166 h 166"/>
                <a:gd name="T40" fmla="*/ 9 w 265"/>
                <a:gd name="T41" fmla="*/ 165 h 166"/>
                <a:gd name="T42" fmla="*/ 25 w 265"/>
                <a:gd name="T43" fmla="*/ 158 h 166"/>
                <a:gd name="T44" fmla="*/ 43 w 265"/>
                <a:gd name="T45" fmla="*/ 153 h 166"/>
                <a:gd name="T46" fmla="*/ 61 w 265"/>
                <a:gd name="T47" fmla="*/ 146 h 166"/>
                <a:gd name="T48" fmla="*/ 79 w 265"/>
                <a:gd name="T49" fmla="*/ 139 h 166"/>
                <a:gd name="T50" fmla="*/ 98 w 265"/>
                <a:gd name="T51" fmla="*/ 131 h 166"/>
                <a:gd name="T52" fmla="*/ 118 w 265"/>
                <a:gd name="T53" fmla="*/ 124 h 166"/>
                <a:gd name="T54" fmla="*/ 137 w 265"/>
                <a:gd name="T55" fmla="*/ 115 h 166"/>
                <a:gd name="T56" fmla="*/ 157 w 265"/>
                <a:gd name="T57" fmla="*/ 106 h 166"/>
                <a:gd name="T58" fmla="*/ 175 w 265"/>
                <a:gd name="T59" fmla="*/ 97 h 166"/>
                <a:gd name="T60" fmla="*/ 192 w 265"/>
                <a:gd name="T61" fmla="*/ 86 h 166"/>
                <a:gd name="T62" fmla="*/ 208 w 265"/>
                <a:gd name="T63" fmla="*/ 75 h 166"/>
                <a:gd name="T64" fmla="*/ 223 w 265"/>
                <a:gd name="T65" fmla="*/ 62 h 166"/>
                <a:gd name="T66" fmla="*/ 236 w 265"/>
                <a:gd name="T67" fmla="*/ 49 h 166"/>
                <a:gd name="T68" fmla="*/ 248 w 265"/>
                <a:gd name="T69" fmla="*/ 34 h 166"/>
                <a:gd name="T70" fmla="*/ 258 w 265"/>
                <a:gd name="T71" fmla="*/ 17 h 166"/>
                <a:gd name="T72" fmla="*/ 265 w 265"/>
                <a:gd name="T73" fmla="*/ 0 h 166"/>
                <a:gd name="T74" fmla="*/ 265 w 265"/>
                <a:gd name="T75" fmla="*/ 0 h 166"/>
                <a:gd name="T76" fmla="*/ 265 w 265"/>
                <a:gd name="T77" fmla="*/ 0 h 166"/>
                <a:gd name="T78" fmla="*/ 265 w 265"/>
                <a:gd name="T79" fmla="*/ 0 h 166"/>
                <a:gd name="T80" fmla="*/ 265 w 265"/>
                <a:gd name="T81" fmla="*/ 0 h 166"/>
                <a:gd name="T82" fmla="*/ 265 w 265"/>
                <a:gd name="T83" fmla="*/ 0 h 1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5" h="166">
                  <a:moveTo>
                    <a:pt x="265" y="0"/>
                  </a:moveTo>
                  <a:lnTo>
                    <a:pt x="256" y="18"/>
                  </a:lnTo>
                  <a:lnTo>
                    <a:pt x="246" y="33"/>
                  </a:lnTo>
                  <a:lnTo>
                    <a:pt x="232" y="46"/>
                  </a:lnTo>
                  <a:lnTo>
                    <a:pt x="218" y="59"/>
                  </a:lnTo>
                  <a:lnTo>
                    <a:pt x="202" y="69"/>
                  </a:lnTo>
                  <a:lnTo>
                    <a:pt x="186" y="77"/>
                  </a:lnTo>
                  <a:lnTo>
                    <a:pt x="168" y="85"/>
                  </a:lnTo>
                  <a:lnTo>
                    <a:pt x="150" y="93"/>
                  </a:lnTo>
                  <a:lnTo>
                    <a:pt x="132" y="100"/>
                  </a:lnTo>
                  <a:lnTo>
                    <a:pt x="113" y="106"/>
                  </a:lnTo>
                  <a:lnTo>
                    <a:pt x="94" y="111"/>
                  </a:lnTo>
                  <a:lnTo>
                    <a:pt x="76" y="118"/>
                  </a:lnTo>
                  <a:lnTo>
                    <a:pt x="57" y="125"/>
                  </a:lnTo>
                  <a:lnTo>
                    <a:pt x="39" y="132"/>
                  </a:lnTo>
                  <a:lnTo>
                    <a:pt x="23" y="141"/>
                  </a:lnTo>
                  <a:lnTo>
                    <a:pt x="7" y="150"/>
                  </a:lnTo>
                  <a:lnTo>
                    <a:pt x="3" y="155"/>
                  </a:lnTo>
                  <a:lnTo>
                    <a:pt x="0" y="162"/>
                  </a:lnTo>
                  <a:lnTo>
                    <a:pt x="3" y="166"/>
                  </a:lnTo>
                  <a:lnTo>
                    <a:pt x="9" y="165"/>
                  </a:lnTo>
                  <a:lnTo>
                    <a:pt x="25" y="158"/>
                  </a:lnTo>
                  <a:lnTo>
                    <a:pt x="43" y="153"/>
                  </a:lnTo>
                  <a:lnTo>
                    <a:pt x="61" y="146"/>
                  </a:lnTo>
                  <a:lnTo>
                    <a:pt x="79" y="139"/>
                  </a:lnTo>
                  <a:lnTo>
                    <a:pt x="98" y="131"/>
                  </a:lnTo>
                  <a:lnTo>
                    <a:pt x="118" y="124"/>
                  </a:lnTo>
                  <a:lnTo>
                    <a:pt x="137" y="115"/>
                  </a:lnTo>
                  <a:lnTo>
                    <a:pt x="157" y="106"/>
                  </a:lnTo>
                  <a:lnTo>
                    <a:pt x="175" y="97"/>
                  </a:lnTo>
                  <a:lnTo>
                    <a:pt x="192" y="86"/>
                  </a:lnTo>
                  <a:lnTo>
                    <a:pt x="208" y="75"/>
                  </a:lnTo>
                  <a:lnTo>
                    <a:pt x="223" y="62"/>
                  </a:lnTo>
                  <a:lnTo>
                    <a:pt x="236" y="49"/>
                  </a:lnTo>
                  <a:lnTo>
                    <a:pt x="248" y="34"/>
                  </a:lnTo>
                  <a:lnTo>
                    <a:pt x="258" y="17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Freeform 226"/>
            <p:cNvSpPr>
              <a:spLocks/>
            </p:cNvSpPr>
            <p:nvPr/>
          </p:nvSpPr>
          <p:spPr bwMode="auto">
            <a:xfrm>
              <a:off x="3548" y="3365"/>
              <a:ext cx="74" cy="205"/>
            </a:xfrm>
            <a:custGeom>
              <a:avLst/>
              <a:gdLst>
                <a:gd name="T0" fmla="*/ 0 w 74"/>
                <a:gd name="T1" fmla="*/ 1 h 205"/>
                <a:gd name="T2" fmla="*/ 24 w 74"/>
                <a:gd name="T3" fmla="*/ 17 h 205"/>
                <a:gd name="T4" fmla="*/ 42 w 74"/>
                <a:gd name="T5" fmla="*/ 38 h 205"/>
                <a:gd name="T6" fmla="*/ 55 w 74"/>
                <a:gd name="T7" fmla="*/ 62 h 205"/>
                <a:gd name="T8" fmla="*/ 62 w 74"/>
                <a:gd name="T9" fmla="*/ 89 h 205"/>
                <a:gd name="T10" fmla="*/ 65 w 74"/>
                <a:gd name="T11" fmla="*/ 117 h 205"/>
                <a:gd name="T12" fmla="*/ 66 w 74"/>
                <a:gd name="T13" fmla="*/ 146 h 205"/>
                <a:gd name="T14" fmla="*/ 64 w 74"/>
                <a:gd name="T15" fmla="*/ 175 h 205"/>
                <a:gd name="T16" fmla="*/ 60 w 74"/>
                <a:gd name="T17" fmla="*/ 203 h 205"/>
                <a:gd name="T18" fmla="*/ 62 w 74"/>
                <a:gd name="T19" fmla="*/ 205 h 205"/>
                <a:gd name="T20" fmla="*/ 64 w 74"/>
                <a:gd name="T21" fmla="*/ 204 h 205"/>
                <a:gd name="T22" fmla="*/ 66 w 74"/>
                <a:gd name="T23" fmla="*/ 202 h 205"/>
                <a:gd name="T24" fmla="*/ 68 w 74"/>
                <a:gd name="T25" fmla="*/ 199 h 205"/>
                <a:gd name="T26" fmla="*/ 73 w 74"/>
                <a:gd name="T27" fmla="*/ 172 h 205"/>
                <a:gd name="T28" fmla="*/ 74 w 74"/>
                <a:gd name="T29" fmla="*/ 143 h 205"/>
                <a:gd name="T30" fmla="*/ 73 w 74"/>
                <a:gd name="T31" fmla="*/ 114 h 205"/>
                <a:gd name="T32" fmla="*/ 67 w 74"/>
                <a:gd name="T33" fmla="*/ 85 h 205"/>
                <a:gd name="T34" fmla="*/ 58 w 74"/>
                <a:gd name="T35" fmla="*/ 59 h 205"/>
                <a:gd name="T36" fmla="*/ 44 w 74"/>
                <a:gd name="T37" fmla="*/ 35 h 205"/>
                <a:gd name="T38" fmla="*/ 25 w 74"/>
                <a:gd name="T39" fmla="*/ 16 h 205"/>
                <a:gd name="T40" fmla="*/ 0 w 74"/>
                <a:gd name="T41" fmla="*/ 0 h 205"/>
                <a:gd name="T42" fmla="*/ 0 w 74"/>
                <a:gd name="T43" fmla="*/ 0 h 205"/>
                <a:gd name="T44" fmla="*/ 0 w 74"/>
                <a:gd name="T45" fmla="*/ 0 h 205"/>
                <a:gd name="T46" fmla="*/ 0 w 74"/>
                <a:gd name="T47" fmla="*/ 1 h 205"/>
                <a:gd name="T48" fmla="*/ 0 w 74"/>
                <a:gd name="T49" fmla="*/ 1 h 205"/>
                <a:gd name="T50" fmla="*/ 0 w 74"/>
                <a:gd name="T51" fmla="*/ 1 h 2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205">
                  <a:moveTo>
                    <a:pt x="0" y="1"/>
                  </a:moveTo>
                  <a:lnTo>
                    <a:pt x="24" y="17"/>
                  </a:lnTo>
                  <a:lnTo>
                    <a:pt x="42" y="38"/>
                  </a:lnTo>
                  <a:lnTo>
                    <a:pt x="55" y="62"/>
                  </a:lnTo>
                  <a:lnTo>
                    <a:pt x="62" y="89"/>
                  </a:lnTo>
                  <a:lnTo>
                    <a:pt x="65" y="117"/>
                  </a:lnTo>
                  <a:lnTo>
                    <a:pt x="66" y="146"/>
                  </a:lnTo>
                  <a:lnTo>
                    <a:pt x="64" y="175"/>
                  </a:lnTo>
                  <a:lnTo>
                    <a:pt x="60" y="203"/>
                  </a:lnTo>
                  <a:lnTo>
                    <a:pt x="62" y="205"/>
                  </a:lnTo>
                  <a:lnTo>
                    <a:pt x="64" y="204"/>
                  </a:lnTo>
                  <a:lnTo>
                    <a:pt x="66" y="202"/>
                  </a:lnTo>
                  <a:lnTo>
                    <a:pt x="68" y="199"/>
                  </a:lnTo>
                  <a:lnTo>
                    <a:pt x="73" y="172"/>
                  </a:lnTo>
                  <a:lnTo>
                    <a:pt x="74" y="143"/>
                  </a:lnTo>
                  <a:lnTo>
                    <a:pt x="73" y="114"/>
                  </a:lnTo>
                  <a:lnTo>
                    <a:pt x="67" y="85"/>
                  </a:lnTo>
                  <a:lnTo>
                    <a:pt x="58" y="59"/>
                  </a:lnTo>
                  <a:lnTo>
                    <a:pt x="44" y="35"/>
                  </a:lnTo>
                  <a:lnTo>
                    <a:pt x="25" y="1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5" name="Freeform 227"/>
            <p:cNvSpPr>
              <a:spLocks/>
            </p:cNvSpPr>
            <p:nvPr/>
          </p:nvSpPr>
          <p:spPr bwMode="auto">
            <a:xfrm>
              <a:off x="3526" y="3358"/>
              <a:ext cx="120" cy="243"/>
            </a:xfrm>
            <a:custGeom>
              <a:avLst/>
              <a:gdLst>
                <a:gd name="T0" fmla="*/ 0 w 120"/>
                <a:gd name="T1" fmla="*/ 1 h 243"/>
                <a:gd name="T2" fmla="*/ 16 w 120"/>
                <a:gd name="T3" fmla="*/ 40 h 243"/>
                <a:gd name="T4" fmla="*/ 22 w 120"/>
                <a:gd name="T5" fmla="*/ 78 h 243"/>
                <a:gd name="T6" fmla="*/ 20 w 120"/>
                <a:gd name="T7" fmla="*/ 118 h 243"/>
                <a:gd name="T8" fmla="*/ 12 w 120"/>
                <a:gd name="T9" fmla="*/ 159 h 243"/>
                <a:gd name="T10" fmla="*/ 8 w 120"/>
                <a:gd name="T11" fmla="*/ 177 h 243"/>
                <a:gd name="T12" fmla="*/ 8 w 120"/>
                <a:gd name="T13" fmla="*/ 193 h 243"/>
                <a:gd name="T14" fmla="*/ 10 w 120"/>
                <a:gd name="T15" fmla="*/ 207 h 243"/>
                <a:gd name="T16" fmla="*/ 18 w 120"/>
                <a:gd name="T17" fmla="*/ 222 h 243"/>
                <a:gd name="T18" fmla="*/ 29 w 120"/>
                <a:gd name="T19" fmla="*/ 234 h 243"/>
                <a:gd name="T20" fmla="*/ 41 w 120"/>
                <a:gd name="T21" fmla="*/ 239 h 243"/>
                <a:gd name="T22" fmla="*/ 55 w 120"/>
                <a:gd name="T23" fmla="*/ 243 h 243"/>
                <a:gd name="T24" fmla="*/ 69 w 120"/>
                <a:gd name="T25" fmla="*/ 242 h 243"/>
                <a:gd name="T26" fmla="*/ 84 w 120"/>
                <a:gd name="T27" fmla="*/ 238 h 243"/>
                <a:gd name="T28" fmla="*/ 97 w 120"/>
                <a:gd name="T29" fmla="*/ 233 h 243"/>
                <a:gd name="T30" fmla="*/ 109 w 120"/>
                <a:gd name="T31" fmla="*/ 225 h 243"/>
                <a:gd name="T32" fmla="*/ 119 w 120"/>
                <a:gd name="T33" fmla="*/ 215 h 243"/>
                <a:gd name="T34" fmla="*/ 120 w 120"/>
                <a:gd name="T35" fmla="*/ 213 h 243"/>
                <a:gd name="T36" fmla="*/ 119 w 120"/>
                <a:gd name="T37" fmla="*/ 211 h 243"/>
                <a:gd name="T38" fmla="*/ 117 w 120"/>
                <a:gd name="T39" fmla="*/ 210 h 243"/>
                <a:gd name="T40" fmla="*/ 114 w 120"/>
                <a:gd name="T41" fmla="*/ 211 h 243"/>
                <a:gd name="T42" fmla="*/ 105 w 120"/>
                <a:gd name="T43" fmla="*/ 215 h 243"/>
                <a:gd name="T44" fmla="*/ 97 w 120"/>
                <a:gd name="T45" fmla="*/ 219 h 243"/>
                <a:gd name="T46" fmla="*/ 88 w 120"/>
                <a:gd name="T47" fmla="*/ 222 h 243"/>
                <a:gd name="T48" fmla="*/ 80 w 120"/>
                <a:gd name="T49" fmla="*/ 223 h 243"/>
                <a:gd name="T50" fmla="*/ 71 w 120"/>
                <a:gd name="T51" fmla="*/ 225 h 243"/>
                <a:gd name="T52" fmla="*/ 63 w 120"/>
                <a:gd name="T53" fmla="*/ 223 h 243"/>
                <a:gd name="T54" fmla="*/ 54 w 120"/>
                <a:gd name="T55" fmla="*/ 221 h 243"/>
                <a:gd name="T56" fmla="*/ 45 w 120"/>
                <a:gd name="T57" fmla="*/ 218 h 243"/>
                <a:gd name="T58" fmla="*/ 34 w 120"/>
                <a:gd name="T59" fmla="*/ 211 h 243"/>
                <a:gd name="T60" fmla="*/ 28 w 120"/>
                <a:gd name="T61" fmla="*/ 201 h 243"/>
                <a:gd name="T62" fmla="*/ 24 w 120"/>
                <a:gd name="T63" fmla="*/ 189 h 243"/>
                <a:gd name="T64" fmla="*/ 23 w 120"/>
                <a:gd name="T65" fmla="*/ 178 h 243"/>
                <a:gd name="T66" fmla="*/ 23 w 120"/>
                <a:gd name="T67" fmla="*/ 165 h 243"/>
                <a:gd name="T68" fmla="*/ 25 w 120"/>
                <a:gd name="T69" fmla="*/ 151 h 243"/>
                <a:gd name="T70" fmla="*/ 28 w 120"/>
                <a:gd name="T71" fmla="*/ 140 h 243"/>
                <a:gd name="T72" fmla="*/ 29 w 120"/>
                <a:gd name="T73" fmla="*/ 129 h 243"/>
                <a:gd name="T74" fmla="*/ 31 w 120"/>
                <a:gd name="T75" fmla="*/ 112 h 243"/>
                <a:gd name="T76" fmla="*/ 31 w 120"/>
                <a:gd name="T77" fmla="*/ 94 h 243"/>
                <a:gd name="T78" fmla="*/ 30 w 120"/>
                <a:gd name="T79" fmla="*/ 78 h 243"/>
                <a:gd name="T80" fmla="*/ 28 w 120"/>
                <a:gd name="T81" fmla="*/ 61 h 243"/>
                <a:gd name="T82" fmla="*/ 23 w 120"/>
                <a:gd name="T83" fmla="*/ 45 h 243"/>
                <a:gd name="T84" fmla="*/ 17 w 120"/>
                <a:gd name="T85" fmla="*/ 29 h 243"/>
                <a:gd name="T86" fmla="*/ 10 w 120"/>
                <a:gd name="T87" fmla="*/ 15 h 243"/>
                <a:gd name="T88" fmla="*/ 1 w 120"/>
                <a:gd name="T89" fmla="*/ 0 h 243"/>
                <a:gd name="T90" fmla="*/ 0 w 120"/>
                <a:gd name="T91" fmla="*/ 0 h 243"/>
                <a:gd name="T92" fmla="*/ 0 w 120"/>
                <a:gd name="T93" fmla="*/ 0 h 243"/>
                <a:gd name="T94" fmla="*/ 0 w 120"/>
                <a:gd name="T95" fmla="*/ 0 h 243"/>
                <a:gd name="T96" fmla="*/ 0 w 120"/>
                <a:gd name="T97" fmla="*/ 1 h 243"/>
                <a:gd name="T98" fmla="*/ 0 w 120"/>
                <a:gd name="T99" fmla="*/ 1 h 2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0" h="243">
                  <a:moveTo>
                    <a:pt x="0" y="1"/>
                  </a:moveTo>
                  <a:lnTo>
                    <a:pt x="16" y="40"/>
                  </a:lnTo>
                  <a:lnTo>
                    <a:pt x="22" y="78"/>
                  </a:lnTo>
                  <a:lnTo>
                    <a:pt x="20" y="118"/>
                  </a:lnTo>
                  <a:lnTo>
                    <a:pt x="12" y="159"/>
                  </a:lnTo>
                  <a:lnTo>
                    <a:pt x="8" y="177"/>
                  </a:lnTo>
                  <a:lnTo>
                    <a:pt x="8" y="193"/>
                  </a:lnTo>
                  <a:lnTo>
                    <a:pt x="10" y="207"/>
                  </a:lnTo>
                  <a:lnTo>
                    <a:pt x="18" y="222"/>
                  </a:lnTo>
                  <a:lnTo>
                    <a:pt x="29" y="234"/>
                  </a:lnTo>
                  <a:lnTo>
                    <a:pt x="41" y="239"/>
                  </a:lnTo>
                  <a:lnTo>
                    <a:pt x="55" y="243"/>
                  </a:lnTo>
                  <a:lnTo>
                    <a:pt x="69" y="242"/>
                  </a:lnTo>
                  <a:lnTo>
                    <a:pt x="84" y="238"/>
                  </a:lnTo>
                  <a:lnTo>
                    <a:pt x="97" y="233"/>
                  </a:lnTo>
                  <a:lnTo>
                    <a:pt x="109" y="225"/>
                  </a:lnTo>
                  <a:lnTo>
                    <a:pt x="119" y="215"/>
                  </a:lnTo>
                  <a:lnTo>
                    <a:pt x="120" y="213"/>
                  </a:lnTo>
                  <a:lnTo>
                    <a:pt x="119" y="211"/>
                  </a:lnTo>
                  <a:lnTo>
                    <a:pt x="117" y="210"/>
                  </a:lnTo>
                  <a:lnTo>
                    <a:pt x="114" y="211"/>
                  </a:lnTo>
                  <a:lnTo>
                    <a:pt x="105" y="215"/>
                  </a:lnTo>
                  <a:lnTo>
                    <a:pt x="97" y="219"/>
                  </a:lnTo>
                  <a:lnTo>
                    <a:pt x="88" y="222"/>
                  </a:lnTo>
                  <a:lnTo>
                    <a:pt x="80" y="223"/>
                  </a:lnTo>
                  <a:lnTo>
                    <a:pt x="71" y="225"/>
                  </a:lnTo>
                  <a:lnTo>
                    <a:pt x="63" y="223"/>
                  </a:lnTo>
                  <a:lnTo>
                    <a:pt x="54" y="221"/>
                  </a:lnTo>
                  <a:lnTo>
                    <a:pt x="45" y="218"/>
                  </a:lnTo>
                  <a:lnTo>
                    <a:pt x="34" y="211"/>
                  </a:lnTo>
                  <a:lnTo>
                    <a:pt x="28" y="201"/>
                  </a:lnTo>
                  <a:lnTo>
                    <a:pt x="24" y="189"/>
                  </a:lnTo>
                  <a:lnTo>
                    <a:pt x="23" y="178"/>
                  </a:lnTo>
                  <a:lnTo>
                    <a:pt x="23" y="165"/>
                  </a:lnTo>
                  <a:lnTo>
                    <a:pt x="25" y="151"/>
                  </a:lnTo>
                  <a:lnTo>
                    <a:pt x="28" y="140"/>
                  </a:lnTo>
                  <a:lnTo>
                    <a:pt x="29" y="129"/>
                  </a:lnTo>
                  <a:lnTo>
                    <a:pt x="31" y="112"/>
                  </a:lnTo>
                  <a:lnTo>
                    <a:pt x="31" y="94"/>
                  </a:lnTo>
                  <a:lnTo>
                    <a:pt x="30" y="78"/>
                  </a:lnTo>
                  <a:lnTo>
                    <a:pt x="28" y="61"/>
                  </a:lnTo>
                  <a:lnTo>
                    <a:pt x="23" y="45"/>
                  </a:lnTo>
                  <a:lnTo>
                    <a:pt x="17" y="29"/>
                  </a:lnTo>
                  <a:lnTo>
                    <a:pt x="10" y="1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6" name="Freeform 228"/>
            <p:cNvSpPr>
              <a:spLocks/>
            </p:cNvSpPr>
            <p:nvPr/>
          </p:nvSpPr>
          <p:spPr bwMode="auto">
            <a:xfrm>
              <a:off x="3482" y="3322"/>
              <a:ext cx="44" cy="249"/>
            </a:xfrm>
            <a:custGeom>
              <a:avLst/>
              <a:gdLst>
                <a:gd name="T0" fmla="*/ 9 w 44"/>
                <a:gd name="T1" fmla="*/ 0 h 249"/>
                <a:gd name="T2" fmla="*/ 9 w 44"/>
                <a:gd name="T3" fmla="*/ 20 h 249"/>
                <a:gd name="T4" fmla="*/ 11 w 44"/>
                <a:gd name="T5" fmla="*/ 38 h 249"/>
                <a:gd name="T6" fmla="*/ 12 w 44"/>
                <a:gd name="T7" fmla="*/ 57 h 249"/>
                <a:gd name="T8" fmla="*/ 12 w 44"/>
                <a:gd name="T9" fmla="*/ 76 h 249"/>
                <a:gd name="T10" fmla="*/ 10 w 44"/>
                <a:gd name="T11" fmla="*/ 96 h 249"/>
                <a:gd name="T12" fmla="*/ 7 w 44"/>
                <a:gd name="T13" fmla="*/ 117 h 249"/>
                <a:gd name="T14" fmla="*/ 4 w 44"/>
                <a:gd name="T15" fmla="*/ 138 h 249"/>
                <a:gd name="T16" fmla="*/ 2 w 44"/>
                <a:gd name="T17" fmla="*/ 159 h 249"/>
                <a:gd name="T18" fmla="*/ 1 w 44"/>
                <a:gd name="T19" fmla="*/ 173 h 249"/>
                <a:gd name="T20" fmla="*/ 0 w 44"/>
                <a:gd name="T21" fmla="*/ 185 h 249"/>
                <a:gd name="T22" fmla="*/ 1 w 44"/>
                <a:gd name="T23" fmla="*/ 199 h 249"/>
                <a:gd name="T24" fmla="*/ 2 w 44"/>
                <a:gd name="T25" fmla="*/ 210 h 249"/>
                <a:gd name="T26" fmla="*/ 7 w 44"/>
                <a:gd name="T27" fmla="*/ 223 h 249"/>
                <a:gd name="T28" fmla="*/ 12 w 44"/>
                <a:gd name="T29" fmla="*/ 233 h 249"/>
                <a:gd name="T30" fmla="*/ 21 w 44"/>
                <a:gd name="T31" fmla="*/ 242 h 249"/>
                <a:gd name="T32" fmla="*/ 33 w 44"/>
                <a:gd name="T33" fmla="*/ 249 h 249"/>
                <a:gd name="T34" fmla="*/ 37 w 44"/>
                <a:gd name="T35" fmla="*/ 249 h 249"/>
                <a:gd name="T36" fmla="*/ 42 w 44"/>
                <a:gd name="T37" fmla="*/ 246 h 249"/>
                <a:gd name="T38" fmla="*/ 44 w 44"/>
                <a:gd name="T39" fmla="*/ 242 h 249"/>
                <a:gd name="T40" fmla="*/ 43 w 44"/>
                <a:gd name="T41" fmla="*/ 238 h 249"/>
                <a:gd name="T42" fmla="*/ 32 w 44"/>
                <a:gd name="T43" fmla="*/ 227 h 249"/>
                <a:gd name="T44" fmla="*/ 24 w 44"/>
                <a:gd name="T45" fmla="*/ 216 h 249"/>
                <a:gd name="T46" fmla="*/ 18 w 44"/>
                <a:gd name="T47" fmla="*/ 203 h 249"/>
                <a:gd name="T48" fmla="*/ 16 w 44"/>
                <a:gd name="T49" fmla="*/ 191 h 249"/>
                <a:gd name="T50" fmla="*/ 15 w 44"/>
                <a:gd name="T51" fmla="*/ 177 h 249"/>
                <a:gd name="T52" fmla="*/ 15 w 44"/>
                <a:gd name="T53" fmla="*/ 164 h 249"/>
                <a:gd name="T54" fmla="*/ 15 w 44"/>
                <a:gd name="T55" fmla="*/ 149 h 249"/>
                <a:gd name="T56" fmla="*/ 15 w 44"/>
                <a:gd name="T57" fmla="*/ 134 h 249"/>
                <a:gd name="T58" fmla="*/ 16 w 44"/>
                <a:gd name="T59" fmla="*/ 114 h 249"/>
                <a:gd name="T60" fmla="*/ 17 w 44"/>
                <a:gd name="T61" fmla="*/ 95 h 249"/>
                <a:gd name="T62" fmla="*/ 19 w 44"/>
                <a:gd name="T63" fmla="*/ 76 h 249"/>
                <a:gd name="T64" fmla="*/ 19 w 44"/>
                <a:gd name="T65" fmla="*/ 56 h 249"/>
                <a:gd name="T66" fmla="*/ 18 w 44"/>
                <a:gd name="T67" fmla="*/ 44 h 249"/>
                <a:gd name="T68" fmla="*/ 15 w 44"/>
                <a:gd name="T69" fmla="*/ 29 h 249"/>
                <a:gd name="T70" fmla="*/ 11 w 44"/>
                <a:gd name="T71" fmla="*/ 14 h 249"/>
                <a:gd name="T72" fmla="*/ 9 w 44"/>
                <a:gd name="T73" fmla="*/ 0 h 249"/>
                <a:gd name="T74" fmla="*/ 9 w 44"/>
                <a:gd name="T75" fmla="*/ 0 h 249"/>
                <a:gd name="T76" fmla="*/ 9 w 44"/>
                <a:gd name="T77" fmla="*/ 0 h 249"/>
                <a:gd name="T78" fmla="*/ 9 w 44"/>
                <a:gd name="T79" fmla="*/ 0 h 249"/>
                <a:gd name="T80" fmla="*/ 9 w 44"/>
                <a:gd name="T81" fmla="*/ 0 h 249"/>
                <a:gd name="T82" fmla="*/ 9 w 44"/>
                <a:gd name="T83" fmla="*/ 0 h 24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4" h="249">
                  <a:moveTo>
                    <a:pt x="9" y="0"/>
                  </a:moveTo>
                  <a:lnTo>
                    <a:pt x="9" y="20"/>
                  </a:lnTo>
                  <a:lnTo>
                    <a:pt x="11" y="38"/>
                  </a:lnTo>
                  <a:lnTo>
                    <a:pt x="12" y="57"/>
                  </a:lnTo>
                  <a:lnTo>
                    <a:pt x="12" y="76"/>
                  </a:lnTo>
                  <a:lnTo>
                    <a:pt x="10" y="96"/>
                  </a:lnTo>
                  <a:lnTo>
                    <a:pt x="7" y="117"/>
                  </a:lnTo>
                  <a:lnTo>
                    <a:pt x="4" y="138"/>
                  </a:lnTo>
                  <a:lnTo>
                    <a:pt x="2" y="159"/>
                  </a:lnTo>
                  <a:lnTo>
                    <a:pt x="1" y="173"/>
                  </a:lnTo>
                  <a:lnTo>
                    <a:pt x="0" y="185"/>
                  </a:lnTo>
                  <a:lnTo>
                    <a:pt x="1" y="199"/>
                  </a:lnTo>
                  <a:lnTo>
                    <a:pt x="2" y="210"/>
                  </a:lnTo>
                  <a:lnTo>
                    <a:pt x="7" y="223"/>
                  </a:lnTo>
                  <a:lnTo>
                    <a:pt x="12" y="233"/>
                  </a:lnTo>
                  <a:lnTo>
                    <a:pt x="21" y="242"/>
                  </a:lnTo>
                  <a:lnTo>
                    <a:pt x="33" y="249"/>
                  </a:lnTo>
                  <a:lnTo>
                    <a:pt x="37" y="249"/>
                  </a:lnTo>
                  <a:lnTo>
                    <a:pt x="42" y="246"/>
                  </a:lnTo>
                  <a:lnTo>
                    <a:pt x="44" y="242"/>
                  </a:lnTo>
                  <a:lnTo>
                    <a:pt x="43" y="238"/>
                  </a:lnTo>
                  <a:lnTo>
                    <a:pt x="32" y="227"/>
                  </a:lnTo>
                  <a:lnTo>
                    <a:pt x="24" y="216"/>
                  </a:lnTo>
                  <a:lnTo>
                    <a:pt x="18" y="203"/>
                  </a:lnTo>
                  <a:lnTo>
                    <a:pt x="16" y="191"/>
                  </a:lnTo>
                  <a:lnTo>
                    <a:pt x="15" y="177"/>
                  </a:lnTo>
                  <a:lnTo>
                    <a:pt x="15" y="164"/>
                  </a:lnTo>
                  <a:lnTo>
                    <a:pt x="15" y="149"/>
                  </a:lnTo>
                  <a:lnTo>
                    <a:pt x="15" y="134"/>
                  </a:lnTo>
                  <a:lnTo>
                    <a:pt x="16" y="114"/>
                  </a:lnTo>
                  <a:lnTo>
                    <a:pt x="17" y="95"/>
                  </a:lnTo>
                  <a:lnTo>
                    <a:pt x="19" y="76"/>
                  </a:lnTo>
                  <a:lnTo>
                    <a:pt x="19" y="56"/>
                  </a:lnTo>
                  <a:lnTo>
                    <a:pt x="18" y="44"/>
                  </a:lnTo>
                  <a:lnTo>
                    <a:pt x="15" y="29"/>
                  </a:lnTo>
                  <a:lnTo>
                    <a:pt x="11" y="1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7" name="Freeform 229"/>
            <p:cNvSpPr>
              <a:spLocks/>
            </p:cNvSpPr>
            <p:nvPr/>
          </p:nvSpPr>
          <p:spPr bwMode="auto">
            <a:xfrm>
              <a:off x="3443" y="3315"/>
              <a:ext cx="40" cy="222"/>
            </a:xfrm>
            <a:custGeom>
              <a:avLst/>
              <a:gdLst>
                <a:gd name="T0" fmla="*/ 33 w 40"/>
                <a:gd name="T1" fmla="*/ 0 h 222"/>
                <a:gd name="T2" fmla="*/ 28 w 40"/>
                <a:gd name="T3" fmla="*/ 42 h 222"/>
                <a:gd name="T4" fmla="*/ 19 w 40"/>
                <a:gd name="T5" fmla="*/ 80 h 222"/>
                <a:gd name="T6" fmla="*/ 9 w 40"/>
                <a:gd name="T7" fmla="*/ 118 h 222"/>
                <a:gd name="T8" fmla="*/ 1 w 40"/>
                <a:gd name="T9" fmla="*/ 158 h 222"/>
                <a:gd name="T10" fmla="*/ 0 w 40"/>
                <a:gd name="T11" fmla="*/ 177 h 222"/>
                <a:gd name="T12" fmla="*/ 4 w 40"/>
                <a:gd name="T13" fmla="*/ 194 h 222"/>
                <a:gd name="T14" fmla="*/ 15 w 40"/>
                <a:gd name="T15" fmla="*/ 210 h 222"/>
                <a:gd name="T16" fmla="*/ 30 w 40"/>
                <a:gd name="T17" fmla="*/ 222 h 222"/>
                <a:gd name="T18" fmla="*/ 34 w 40"/>
                <a:gd name="T19" fmla="*/ 222 h 222"/>
                <a:gd name="T20" fmla="*/ 38 w 40"/>
                <a:gd name="T21" fmla="*/ 217 h 222"/>
                <a:gd name="T22" fmla="*/ 40 w 40"/>
                <a:gd name="T23" fmla="*/ 212 h 222"/>
                <a:gd name="T24" fmla="*/ 38 w 40"/>
                <a:gd name="T25" fmla="*/ 207 h 222"/>
                <a:gd name="T26" fmla="*/ 26 w 40"/>
                <a:gd name="T27" fmla="*/ 194 h 222"/>
                <a:gd name="T28" fmla="*/ 18 w 40"/>
                <a:gd name="T29" fmla="*/ 181 h 222"/>
                <a:gd name="T30" fmla="*/ 15 w 40"/>
                <a:gd name="T31" fmla="*/ 167 h 222"/>
                <a:gd name="T32" fmla="*/ 14 w 40"/>
                <a:gd name="T33" fmla="*/ 153 h 222"/>
                <a:gd name="T34" fmla="*/ 15 w 40"/>
                <a:gd name="T35" fmla="*/ 139 h 222"/>
                <a:gd name="T36" fmla="*/ 17 w 40"/>
                <a:gd name="T37" fmla="*/ 124 h 222"/>
                <a:gd name="T38" fmla="*/ 20 w 40"/>
                <a:gd name="T39" fmla="*/ 109 h 222"/>
                <a:gd name="T40" fmla="*/ 25 w 40"/>
                <a:gd name="T41" fmla="*/ 93 h 222"/>
                <a:gd name="T42" fmla="*/ 30 w 40"/>
                <a:gd name="T43" fmla="*/ 70 h 222"/>
                <a:gd name="T44" fmla="*/ 33 w 40"/>
                <a:gd name="T45" fmla="*/ 47 h 222"/>
                <a:gd name="T46" fmla="*/ 34 w 40"/>
                <a:gd name="T47" fmla="*/ 23 h 222"/>
                <a:gd name="T48" fmla="*/ 34 w 40"/>
                <a:gd name="T49" fmla="*/ 0 h 222"/>
                <a:gd name="T50" fmla="*/ 34 w 40"/>
                <a:gd name="T51" fmla="*/ 0 h 222"/>
                <a:gd name="T52" fmla="*/ 34 w 40"/>
                <a:gd name="T53" fmla="*/ 0 h 222"/>
                <a:gd name="T54" fmla="*/ 33 w 40"/>
                <a:gd name="T55" fmla="*/ 0 h 222"/>
                <a:gd name="T56" fmla="*/ 33 w 40"/>
                <a:gd name="T57" fmla="*/ 0 h 222"/>
                <a:gd name="T58" fmla="*/ 33 w 40"/>
                <a:gd name="T59" fmla="*/ 0 h 22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0" h="222">
                  <a:moveTo>
                    <a:pt x="33" y="0"/>
                  </a:moveTo>
                  <a:lnTo>
                    <a:pt x="28" y="42"/>
                  </a:lnTo>
                  <a:lnTo>
                    <a:pt x="19" y="80"/>
                  </a:lnTo>
                  <a:lnTo>
                    <a:pt x="9" y="118"/>
                  </a:lnTo>
                  <a:lnTo>
                    <a:pt x="1" y="158"/>
                  </a:lnTo>
                  <a:lnTo>
                    <a:pt x="0" y="177"/>
                  </a:lnTo>
                  <a:lnTo>
                    <a:pt x="4" y="194"/>
                  </a:lnTo>
                  <a:lnTo>
                    <a:pt x="15" y="210"/>
                  </a:lnTo>
                  <a:lnTo>
                    <a:pt x="30" y="222"/>
                  </a:lnTo>
                  <a:lnTo>
                    <a:pt x="34" y="222"/>
                  </a:lnTo>
                  <a:lnTo>
                    <a:pt x="38" y="217"/>
                  </a:lnTo>
                  <a:lnTo>
                    <a:pt x="40" y="212"/>
                  </a:lnTo>
                  <a:lnTo>
                    <a:pt x="38" y="207"/>
                  </a:lnTo>
                  <a:lnTo>
                    <a:pt x="26" y="194"/>
                  </a:lnTo>
                  <a:lnTo>
                    <a:pt x="18" y="181"/>
                  </a:lnTo>
                  <a:lnTo>
                    <a:pt x="15" y="167"/>
                  </a:lnTo>
                  <a:lnTo>
                    <a:pt x="14" y="153"/>
                  </a:lnTo>
                  <a:lnTo>
                    <a:pt x="15" y="139"/>
                  </a:lnTo>
                  <a:lnTo>
                    <a:pt x="17" y="124"/>
                  </a:lnTo>
                  <a:lnTo>
                    <a:pt x="20" y="109"/>
                  </a:lnTo>
                  <a:lnTo>
                    <a:pt x="25" y="93"/>
                  </a:lnTo>
                  <a:lnTo>
                    <a:pt x="30" y="70"/>
                  </a:lnTo>
                  <a:lnTo>
                    <a:pt x="33" y="47"/>
                  </a:lnTo>
                  <a:lnTo>
                    <a:pt x="34" y="23"/>
                  </a:lnTo>
                  <a:lnTo>
                    <a:pt x="34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8" name="Freeform 230"/>
            <p:cNvSpPr>
              <a:spLocks/>
            </p:cNvSpPr>
            <p:nvPr/>
          </p:nvSpPr>
          <p:spPr bwMode="auto">
            <a:xfrm>
              <a:off x="3283" y="3335"/>
              <a:ext cx="163" cy="103"/>
            </a:xfrm>
            <a:custGeom>
              <a:avLst/>
              <a:gdLst>
                <a:gd name="T0" fmla="*/ 0 w 163"/>
                <a:gd name="T1" fmla="*/ 2 h 103"/>
                <a:gd name="T2" fmla="*/ 25 w 163"/>
                <a:gd name="T3" fmla="*/ 4 h 103"/>
                <a:gd name="T4" fmla="*/ 48 w 163"/>
                <a:gd name="T5" fmla="*/ 11 h 103"/>
                <a:gd name="T6" fmla="*/ 69 w 163"/>
                <a:gd name="T7" fmla="*/ 22 h 103"/>
                <a:gd name="T8" fmla="*/ 87 w 163"/>
                <a:gd name="T9" fmla="*/ 34 h 103"/>
                <a:gd name="T10" fmla="*/ 104 w 163"/>
                <a:gd name="T11" fmla="*/ 50 h 103"/>
                <a:gd name="T12" fmla="*/ 120 w 163"/>
                <a:gd name="T13" fmla="*/ 66 h 103"/>
                <a:gd name="T14" fmla="*/ 136 w 163"/>
                <a:gd name="T15" fmla="*/ 84 h 103"/>
                <a:gd name="T16" fmla="*/ 153 w 163"/>
                <a:gd name="T17" fmla="*/ 101 h 103"/>
                <a:gd name="T18" fmla="*/ 158 w 163"/>
                <a:gd name="T19" fmla="*/ 103 h 103"/>
                <a:gd name="T20" fmla="*/ 161 w 163"/>
                <a:gd name="T21" fmla="*/ 98 h 103"/>
                <a:gd name="T22" fmla="*/ 163 w 163"/>
                <a:gd name="T23" fmla="*/ 92 h 103"/>
                <a:gd name="T24" fmla="*/ 162 w 163"/>
                <a:gd name="T25" fmla="*/ 88 h 103"/>
                <a:gd name="T26" fmla="*/ 150 w 163"/>
                <a:gd name="T27" fmla="*/ 68 h 103"/>
                <a:gd name="T28" fmla="*/ 134 w 163"/>
                <a:gd name="T29" fmla="*/ 50 h 103"/>
                <a:gd name="T30" fmla="*/ 114 w 163"/>
                <a:gd name="T31" fmla="*/ 34 h 103"/>
                <a:gd name="T32" fmla="*/ 94 w 163"/>
                <a:gd name="T33" fmla="*/ 20 h 103"/>
                <a:gd name="T34" fmla="*/ 72 w 163"/>
                <a:gd name="T35" fmla="*/ 10 h 103"/>
                <a:gd name="T36" fmla="*/ 49 w 163"/>
                <a:gd name="T37" fmla="*/ 3 h 103"/>
                <a:gd name="T38" fmla="*/ 25 w 163"/>
                <a:gd name="T39" fmla="*/ 0 h 103"/>
                <a:gd name="T40" fmla="*/ 1 w 163"/>
                <a:gd name="T41" fmla="*/ 1 h 103"/>
                <a:gd name="T42" fmla="*/ 0 w 163"/>
                <a:gd name="T43" fmla="*/ 1 h 103"/>
                <a:gd name="T44" fmla="*/ 0 w 163"/>
                <a:gd name="T45" fmla="*/ 1 h 103"/>
                <a:gd name="T46" fmla="*/ 0 w 163"/>
                <a:gd name="T47" fmla="*/ 2 h 103"/>
                <a:gd name="T48" fmla="*/ 0 w 163"/>
                <a:gd name="T49" fmla="*/ 2 h 103"/>
                <a:gd name="T50" fmla="*/ 0 w 163"/>
                <a:gd name="T51" fmla="*/ 2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3" h="103">
                  <a:moveTo>
                    <a:pt x="0" y="2"/>
                  </a:moveTo>
                  <a:lnTo>
                    <a:pt x="25" y="4"/>
                  </a:lnTo>
                  <a:lnTo>
                    <a:pt x="48" y="11"/>
                  </a:lnTo>
                  <a:lnTo>
                    <a:pt x="69" y="22"/>
                  </a:lnTo>
                  <a:lnTo>
                    <a:pt x="87" y="34"/>
                  </a:lnTo>
                  <a:lnTo>
                    <a:pt x="104" y="50"/>
                  </a:lnTo>
                  <a:lnTo>
                    <a:pt x="120" y="66"/>
                  </a:lnTo>
                  <a:lnTo>
                    <a:pt x="136" y="84"/>
                  </a:lnTo>
                  <a:lnTo>
                    <a:pt x="153" y="101"/>
                  </a:lnTo>
                  <a:lnTo>
                    <a:pt x="158" y="103"/>
                  </a:lnTo>
                  <a:lnTo>
                    <a:pt x="161" y="98"/>
                  </a:lnTo>
                  <a:lnTo>
                    <a:pt x="163" y="92"/>
                  </a:lnTo>
                  <a:lnTo>
                    <a:pt x="162" y="88"/>
                  </a:lnTo>
                  <a:lnTo>
                    <a:pt x="150" y="68"/>
                  </a:lnTo>
                  <a:lnTo>
                    <a:pt x="134" y="50"/>
                  </a:lnTo>
                  <a:lnTo>
                    <a:pt x="114" y="34"/>
                  </a:lnTo>
                  <a:lnTo>
                    <a:pt x="94" y="20"/>
                  </a:lnTo>
                  <a:lnTo>
                    <a:pt x="72" y="10"/>
                  </a:lnTo>
                  <a:lnTo>
                    <a:pt x="49" y="3"/>
                  </a:lnTo>
                  <a:lnTo>
                    <a:pt x="25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9" name="Freeform 231"/>
            <p:cNvSpPr>
              <a:spLocks/>
            </p:cNvSpPr>
            <p:nvPr/>
          </p:nvSpPr>
          <p:spPr bwMode="auto">
            <a:xfrm>
              <a:off x="3276" y="3336"/>
              <a:ext cx="154" cy="135"/>
            </a:xfrm>
            <a:custGeom>
              <a:avLst/>
              <a:gdLst>
                <a:gd name="T0" fmla="*/ 0 w 154"/>
                <a:gd name="T1" fmla="*/ 1 h 135"/>
                <a:gd name="T2" fmla="*/ 12 w 154"/>
                <a:gd name="T3" fmla="*/ 10 h 135"/>
                <a:gd name="T4" fmla="*/ 24 w 154"/>
                <a:gd name="T5" fmla="*/ 21 h 135"/>
                <a:gd name="T6" fmla="*/ 37 w 154"/>
                <a:gd name="T7" fmla="*/ 30 h 135"/>
                <a:gd name="T8" fmla="*/ 49 w 154"/>
                <a:gd name="T9" fmla="*/ 41 h 135"/>
                <a:gd name="T10" fmla="*/ 61 w 154"/>
                <a:gd name="T11" fmla="*/ 52 h 135"/>
                <a:gd name="T12" fmla="*/ 71 w 154"/>
                <a:gd name="T13" fmla="*/ 64 h 135"/>
                <a:gd name="T14" fmla="*/ 80 w 154"/>
                <a:gd name="T15" fmla="*/ 76 h 135"/>
                <a:gd name="T16" fmla="*/ 87 w 154"/>
                <a:gd name="T17" fmla="*/ 89 h 135"/>
                <a:gd name="T18" fmla="*/ 90 w 154"/>
                <a:gd name="T19" fmla="*/ 98 h 135"/>
                <a:gd name="T20" fmla="*/ 94 w 154"/>
                <a:gd name="T21" fmla="*/ 108 h 135"/>
                <a:gd name="T22" fmla="*/ 98 w 154"/>
                <a:gd name="T23" fmla="*/ 118 h 135"/>
                <a:gd name="T24" fmla="*/ 104 w 154"/>
                <a:gd name="T25" fmla="*/ 126 h 135"/>
                <a:gd name="T26" fmla="*/ 109 w 154"/>
                <a:gd name="T27" fmla="*/ 129 h 135"/>
                <a:gd name="T28" fmla="*/ 114 w 154"/>
                <a:gd name="T29" fmla="*/ 131 h 135"/>
                <a:gd name="T30" fmla="*/ 120 w 154"/>
                <a:gd name="T31" fmla="*/ 132 h 135"/>
                <a:gd name="T32" fmla="*/ 126 w 154"/>
                <a:gd name="T33" fmla="*/ 134 h 135"/>
                <a:gd name="T34" fmla="*/ 132 w 154"/>
                <a:gd name="T35" fmla="*/ 135 h 135"/>
                <a:gd name="T36" fmla="*/ 137 w 154"/>
                <a:gd name="T37" fmla="*/ 135 h 135"/>
                <a:gd name="T38" fmla="*/ 143 w 154"/>
                <a:gd name="T39" fmla="*/ 134 h 135"/>
                <a:gd name="T40" fmla="*/ 149 w 154"/>
                <a:gd name="T41" fmla="*/ 134 h 135"/>
                <a:gd name="T42" fmla="*/ 151 w 154"/>
                <a:gd name="T43" fmla="*/ 132 h 135"/>
                <a:gd name="T44" fmla="*/ 154 w 154"/>
                <a:gd name="T45" fmla="*/ 129 h 135"/>
                <a:gd name="T46" fmla="*/ 154 w 154"/>
                <a:gd name="T47" fmla="*/ 127 h 135"/>
                <a:gd name="T48" fmla="*/ 152 w 154"/>
                <a:gd name="T49" fmla="*/ 124 h 135"/>
                <a:gd name="T50" fmla="*/ 142 w 154"/>
                <a:gd name="T51" fmla="*/ 123 h 135"/>
                <a:gd name="T52" fmla="*/ 134 w 154"/>
                <a:gd name="T53" fmla="*/ 122 h 135"/>
                <a:gd name="T54" fmla="*/ 126 w 154"/>
                <a:gd name="T55" fmla="*/ 121 h 135"/>
                <a:gd name="T56" fmla="*/ 119 w 154"/>
                <a:gd name="T57" fmla="*/ 118 h 135"/>
                <a:gd name="T58" fmla="*/ 112 w 154"/>
                <a:gd name="T59" fmla="*/ 114 h 135"/>
                <a:gd name="T60" fmla="*/ 106 w 154"/>
                <a:gd name="T61" fmla="*/ 108 h 135"/>
                <a:gd name="T62" fmla="*/ 101 w 154"/>
                <a:gd name="T63" fmla="*/ 102 h 135"/>
                <a:gd name="T64" fmla="*/ 96 w 154"/>
                <a:gd name="T65" fmla="*/ 92 h 135"/>
                <a:gd name="T66" fmla="*/ 92 w 154"/>
                <a:gd name="T67" fmla="*/ 84 h 135"/>
                <a:gd name="T68" fmla="*/ 88 w 154"/>
                <a:gd name="T69" fmla="*/ 76 h 135"/>
                <a:gd name="T70" fmla="*/ 82 w 154"/>
                <a:gd name="T71" fmla="*/ 70 h 135"/>
                <a:gd name="T72" fmla="*/ 77 w 154"/>
                <a:gd name="T73" fmla="*/ 63 h 135"/>
                <a:gd name="T74" fmla="*/ 69 w 154"/>
                <a:gd name="T75" fmla="*/ 54 h 135"/>
                <a:gd name="T76" fmla="*/ 60 w 154"/>
                <a:gd name="T77" fmla="*/ 46 h 135"/>
                <a:gd name="T78" fmla="*/ 51 w 154"/>
                <a:gd name="T79" fmla="*/ 38 h 135"/>
                <a:gd name="T80" fmla="*/ 40 w 154"/>
                <a:gd name="T81" fmla="*/ 30 h 135"/>
                <a:gd name="T82" fmla="*/ 31 w 154"/>
                <a:gd name="T83" fmla="*/ 22 h 135"/>
                <a:gd name="T84" fmla="*/ 21 w 154"/>
                <a:gd name="T85" fmla="*/ 15 h 135"/>
                <a:gd name="T86" fmla="*/ 11 w 154"/>
                <a:gd name="T87" fmla="*/ 7 h 135"/>
                <a:gd name="T88" fmla="*/ 0 w 154"/>
                <a:gd name="T89" fmla="*/ 0 h 135"/>
                <a:gd name="T90" fmla="*/ 0 w 154"/>
                <a:gd name="T91" fmla="*/ 0 h 135"/>
                <a:gd name="T92" fmla="*/ 0 w 154"/>
                <a:gd name="T93" fmla="*/ 0 h 135"/>
                <a:gd name="T94" fmla="*/ 0 w 154"/>
                <a:gd name="T95" fmla="*/ 1 h 135"/>
                <a:gd name="T96" fmla="*/ 0 w 154"/>
                <a:gd name="T97" fmla="*/ 1 h 135"/>
                <a:gd name="T98" fmla="*/ 0 w 154"/>
                <a:gd name="T99" fmla="*/ 1 h 1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54" h="135">
                  <a:moveTo>
                    <a:pt x="0" y="1"/>
                  </a:moveTo>
                  <a:lnTo>
                    <a:pt x="12" y="10"/>
                  </a:lnTo>
                  <a:lnTo>
                    <a:pt x="24" y="21"/>
                  </a:lnTo>
                  <a:lnTo>
                    <a:pt x="37" y="30"/>
                  </a:lnTo>
                  <a:lnTo>
                    <a:pt x="49" y="41"/>
                  </a:lnTo>
                  <a:lnTo>
                    <a:pt x="61" y="52"/>
                  </a:lnTo>
                  <a:lnTo>
                    <a:pt x="71" y="64"/>
                  </a:lnTo>
                  <a:lnTo>
                    <a:pt x="80" y="76"/>
                  </a:lnTo>
                  <a:lnTo>
                    <a:pt x="87" y="89"/>
                  </a:lnTo>
                  <a:lnTo>
                    <a:pt x="90" y="98"/>
                  </a:lnTo>
                  <a:lnTo>
                    <a:pt x="94" y="108"/>
                  </a:lnTo>
                  <a:lnTo>
                    <a:pt x="98" y="118"/>
                  </a:lnTo>
                  <a:lnTo>
                    <a:pt x="104" y="126"/>
                  </a:lnTo>
                  <a:lnTo>
                    <a:pt x="109" y="129"/>
                  </a:lnTo>
                  <a:lnTo>
                    <a:pt x="114" y="131"/>
                  </a:lnTo>
                  <a:lnTo>
                    <a:pt x="120" y="132"/>
                  </a:lnTo>
                  <a:lnTo>
                    <a:pt x="126" y="134"/>
                  </a:lnTo>
                  <a:lnTo>
                    <a:pt x="132" y="135"/>
                  </a:lnTo>
                  <a:lnTo>
                    <a:pt x="137" y="135"/>
                  </a:lnTo>
                  <a:lnTo>
                    <a:pt x="143" y="134"/>
                  </a:lnTo>
                  <a:lnTo>
                    <a:pt x="149" y="134"/>
                  </a:lnTo>
                  <a:lnTo>
                    <a:pt x="151" y="132"/>
                  </a:lnTo>
                  <a:lnTo>
                    <a:pt x="154" y="129"/>
                  </a:lnTo>
                  <a:lnTo>
                    <a:pt x="154" y="127"/>
                  </a:lnTo>
                  <a:lnTo>
                    <a:pt x="152" y="124"/>
                  </a:lnTo>
                  <a:lnTo>
                    <a:pt x="142" y="123"/>
                  </a:lnTo>
                  <a:lnTo>
                    <a:pt x="134" y="122"/>
                  </a:lnTo>
                  <a:lnTo>
                    <a:pt x="126" y="121"/>
                  </a:lnTo>
                  <a:lnTo>
                    <a:pt x="119" y="118"/>
                  </a:lnTo>
                  <a:lnTo>
                    <a:pt x="112" y="114"/>
                  </a:lnTo>
                  <a:lnTo>
                    <a:pt x="106" y="108"/>
                  </a:lnTo>
                  <a:lnTo>
                    <a:pt x="101" y="102"/>
                  </a:lnTo>
                  <a:lnTo>
                    <a:pt x="96" y="92"/>
                  </a:lnTo>
                  <a:lnTo>
                    <a:pt x="92" y="84"/>
                  </a:lnTo>
                  <a:lnTo>
                    <a:pt x="88" y="76"/>
                  </a:lnTo>
                  <a:lnTo>
                    <a:pt x="82" y="70"/>
                  </a:lnTo>
                  <a:lnTo>
                    <a:pt x="77" y="63"/>
                  </a:lnTo>
                  <a:lnTo>
                    <a:pt x="69" y="54"/>
                  </a:lnTo>
                  <a:lnTo>
                    <a:pt x="60" y="46"/>
                  </a:lnTo>
                  <a:lnTo>
                    <a:pt x="51" y="38"/>
                  </a:lnTo>
                  <a:lnTo>
                    <a:pt x="40" y="30"/>
                  </a:lnTo>
                  <a:lnTo>
                    <a:pt x="31" y="22"/>
                  </a:lnTo>
                  <a:lnTo>
                    <a:pt x="21" y="15"/>
                  </a:lnTo>
                  <a:lnTo>
                    <a:pt x="11" y="7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0" name="Freeform 232"/>
            <p:cNvSpPr>
              <a:spLocks/>
            </p:cNvSpPr>
            <p:nvPr/>
          </p:nvSpPr>
          <p:spPr bwMode="auto">
            <a:xfrm>
              <a:off x="3495" y="3180"/>
              <a:ext cx="367" cy="142"/>
            </a:xfrm>
            <a:custGeom>
              <a:avLst/>
              <a:gdLst>
                <a:gd name="T0" fmla="*/ 0 w 367"/>
                <a:gd name="T1" fmla="*/ 0 h 142"/>
                <a:gd name="T2" fmla="*/ 13 w 367"/>
                <a:gd name="T3" fmla="*/ 2 h 142"/>
                <a:gd name="T4" fmla="*/ 26 w 367"/>
                <a:gd name="T5" fmla="*/ 5 h 142"/>
                <a:gd name="T6" fmla="*/ 37 w 367"/>
                <a:gd name="T7" fmla="*/ 9 h 142"/>
                <a:gd name="T8" fmla="*/ 49 w 367"/>
                <a:gd name="T9" fmla="*/ 12 h 142"/>
                <a:gd name="T10" fmla="*/ 61 w 367"/>
                <a:gd name="T11" fmla="*/ 17 h 142"/>
                <a:gd name="T12" fmla="*/ 72 w 367"/>
                <a:gd name="T13" fmla="*/ 21 h 142"/>
                <a:gd name="T14" fmla="*/ 84 w 367"/>
                <a:gd name="T15" fmla="*/ 27 h 142"/>
                <a:gd name="T16" fmla="*/ 95 w 367"/>
                <a:gd name="T17" fmla="*/ 33 h 142"/>
                <a:gd name="T18" fmla="*/ 107 w 367"/>
                <a:gd name="T19" fmla="*/ 38 h 142"/>
                <a:gd name="T20" fmla="*/ 118 w 367"/>
                <a:gd name="T21" fmla="*/ 44 h 142"/>
                <a:gd name="T22" fmla="*/ 129 w 367"/>
                <a:gd name="T23" fmla="*/ 50 h 142"/>
                <a:gd name="T24" fmla="*/ 141 w 367"/>
                <a:gd name="T25" fmla="*/ 56 h 142"/>
                <a:gd name="T26" fmla="*/ 152 w 367"/>
                <a:gd name="T27" fmla="*/ 61 h 142"/>
                <a:gd name="T28" fmla="*/ 164 w 367"/>
                <a:gd name="T29" fmla="*/ 67 h 142"/>
                <a:gd name="T30" fmla="*/ 175 w 367"/>
                <a:gd name="T31" fmla="*/ 73 h 142"/>
                <a:gd name="T32" fmla="*/ 186 w 367"/>
                <a:gd name="T33" fmla="*/ 77 h 142"/>
                <a:gd name="T34" fmla="*/ 207 w 367"/>
                <a:gd name="T35" fmla="*/ 86 h 142"/>
                <a:gd name="T36" fmla="*/ 229 w 367"/>
                <a:gd name="T37" fmla="*/ 94 h 142"/>
                <a:gd name="T38" fmla="*/ 248 w 367"/>
                <a:gd name="T39" fmla="*/ 104 h 142"/>
                <a:gd name="T40" fmla="*/ 269 w 367"/>
                <a:gd name="T41" fmla="*/ 113 h 142"/>
                <a:gd name="T42" fmla="*/ 289 w 367"/>
                <a:gd name="T43" fmla="*/ 121 h 142"/>
                <a:gd name="T44" fmla="*/ 310 w 367"/>
                <a:gd name="T45" fmla="*/ 129 h 142"/>
                <a:gd name="T46" fmla="*/ 330 w 367"/>
                <a:gd name="T47" fmla="*/ 135 h 142"/>
                <a:gd name="T48" fmla="*/ 352 w 367"/>
                <a:gd name="T49" fmla="*/ 142 h 142"/>
                <a:gd name="T50" fmla="*/ 358 w 367"/>
                <a:gd name="T51" fmla="*/ 141 h 142"/>
                <a:gd name="T52" fmla="*/ 363 w 367"/>
                <a:gd name="T53" fmla="*/ 138 h 142"/>
                <a:gd name="T54" fmla="*/ 367 w 367"/>
                <a:gd name="T55" fmla="*/ 133 h 142"/>
                <a:gd name="T56" fmla="*/ 364 w 367"/>
                <a:gd name="T57" fmla="*/ 129 h 142"/>
                <a:gd name="T58" fmla="*/ 345 w 367"/>
                <a:gd name="T59" fmla="*/ 118 h 142"/>
                <a:gd name="T60" fmla="*/ 326 w 367"/>
                <a:gd name="T61" fmla="*/ 109 h 142"/>
                <a:gd name="T62" fmla="*/ 305 w 367"/>
                <a:gd name="T63" fmla="*/ 100 h 142"/>
                <a:gd name="T64" fmla="*/ 283 w 367"/>
                <a:gd name="T65" fmla="*/ 92 h 142"/>
                <a:gd name="T66" fmla="*/ 262 w 367"/>
                <a:gd name="T67" fmla="*/ 84 h 142"/>
                <a:gd name="T68" fmla="*/ 240 w 367"/>
                <a:gd name="T69" fmla="*/ 77 h 142"/>
                <a:gd name="T70" fmla="*/ 218 w 367"/>
                <a:gd name="T71" fmla="*/ 70 h 142"/>
                <a:gd name="T72" fmla="*/ 198 w 367"/>
                <a:gd name="T73" fmla="*/ 65 h 142"/>
                <a:gd name="T74" fmla="*/ 185 w 367"/>
                <a:gd name="T75" fmla="*/ 60 h 142"/>
                <a:gd name="T76" fmla="*/ 173 w 367"/>
                <a:gd name="T77" fmla="*/ 57 h 142"/>
                <a:gd name="T78" fmla="*/ 161 w 367"/>
                <a:gd name="T79" fmla="*/ 51 h 142"/>
                <a:gd name="T80" fmla="*/ 149 w 367"/>
                <a:gd name="T81" fmla="*/ 46 h 142"/>
                <a:gd name="T82" fmla="*/ 137 w 367"/>
                <a:gd name="T83" fmla="*/ 42 h 142"/>
                <a:gd name="T84" fmla="*/ 125 w 367"/>
                <a:gd name="T85" fmla="*/ 36 h 142"/>
                <a:gd name="T86" fmla="*/ 113 w 367"/>
                <a:gd name="T87" fmla="*/ 32 h 142"/>
                <a:gd name="T88" fmla="*/ 101 w 367"/>
                <a:gd name="T89" fmla="*/ 26 h 142"/>
                <a:gd name="T90" fmla="*/ 89 w 367"/>
                <a:gd name="T91" fmla="*/ 21 h 142"/>
                <a:gd name="T92" fmla="*/ 77 w 367"/>
                <a:gd name="T93" fmla="*/ 17 h 142"/>
                <a:gd name="T94" fmla="*/ 64 w 367"/>
                <a:gd name="T95" fmla="*/ 12 h 142"/>
                <a:gd name="T96" fmla="*/ 52 w 367"/>
                <a:gd name="T97" fmla="*/ 9 h 142"/>
                <a:gd name="T98" fmla="*/ 39 w 367"/>
                <a:gd name="T99" fmla="*/ 5 h 142"/>
                <a:gd name="T100" fmla="*/ 27 w 367"/>
                <a:gd name="T101" fmla="*/ 3 h 142"/>
                <a:gd name="T102" fmla="*/ 14 w 367"/>
                <a:gd name="T103" fmla="*/ 1 h 142"/>
                <a:gd name="T104" fmla="*/ 0 w 367"/>
                <a:gd name="T105" fmla="*/ 0 h 142"/>
                <a:gd name="T106" fmla="*/ 0 w 367"/>
                <a:gd name="T107" fmla="*/ 0 h 142"/>
                <a:gd name="T108" fmla="*/ 0 w 367"/>
                <a:gd name="T109" fmla="*/ 0 h 142"/>
                <a:gd name="T110" fmla="*/ 0 w 367"/>
                <a:gd name="T111" fmla="*/ 0 h 142"/>
                <a:gd name="T112" fmla="*/ 0 w 367"/>
                <a:gd name="T113" fmla="*/ 0 h 142"/>
                <a:gd name="T114" fmla="*/ 0 w 367"/>
                <a:gd name="T115" fmla="*/ 0 h 14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7" h="142">
                  <a:moveTo>
                    <a:pt x="0" y="0"/>
                  </a:moveTo>
                  <a:lnTo>
                    <a:pt x="13" y="2"/>
                  </a:lnTo>
                  <a:lnTo>
                    <a:pt x="26" y="5"/>
                  </a:lnTo>
                  <a:lnTo>
                    <a:pt x="37" y="9"/>
                  </a:lnTo>
                  <a:lnTo>
                    <a:pt x="49" y="12"/>
                  </a:lnTo>
                  <a:lnTo>
                    <a:pt x="61" y="17"/>
                  </a:lnTo>
                  <a:lnTo>
                    <a:pt x="72" y="21"/>
                  </a:lnTo>
                  <a:lnTo>
                    <a:pt x="84" y="27"/>
                  </a:lnTo>
                  <a:lnTo>
                    <a:pt x="95" y="33"/>
                  </a:lnTo>
                  <a:lnTo>
                    <a:pt x="107" y="38"/>
                  </a:lnTo>
                  <a:lnTo>
                    <a:pt x="118" y="44"/>
                  </a:lnTo>
                  <a:lnTo>
                    <a:pt x="129" y="50"/>
                  </a:lnTo>
                  <a:lnTo>
                    <a:pt x="141" y="56"/>
                  </a:lnTo>
                  <a:lnTo>
                    <a:pt x="152" y="61"/>
                  </a:lnTo>
                  <a:lnTo>
                    <a:pt x="164" y="67"/>
                  </a:lnTo>
                  <a:lnTo>
                    <a:pt x="175" y="73"/>
                  </a:lnTo>
                  <a:lnTo>
                    <a:pt x="186" y="77"/>
                  </a:lnTo>
                  <a:lnTo>
                    <a:pt x="207" y="86"/>
                  </a:lnTo>
                  <a:lnTo>
                    <a:pt x="229" y="94"/>
                  </a:lnTo>
                  <a:lnTo>
                    <a:pt x="248" y="104"/>
                  </a:lnTo>
                  <a:lnTo>
                    <a:pt x="269" y="113"/>
                  </a:lnTo>
                  <a:lnTo>
                    <a:pt x="289" y="121"/>
                  </a:lnTo>
                  <a:lnTo>
                    <a:pt x="310" y="129"/>
                  </a:lnTo>
                  <a:lnTo>
                    <a:pt x="330" y="135"/>
                  </a:lnTo>
                  <a:lnTo>
                    <a:pt x="352" y="142"/>
                  </a:lnTo>
                  <a:lnTo>
                    <a:pt x="358" y="141"/>
                  </a:lnTo>
                  <a:lnTo>
                    <a:pt x="363" y="138"/>
                  </a:lnTo>
                  <a:lnTo>
                    <a:pt x="367" y="133"/>
                  </a:lnTo>
                  <a:lnTo>
                    <a:pt x="364" y="129"/>
                  </a:lnTo>
                  <a:lnTo>
                    <a:pt x="345" y="118"/>
                  </a:lnTo>
                  <a:lnTo>
                    <a:pt x="326" y="109"/>
                  </a:lnTo>
                  <a:lnTo>
                    <a:pt x="305" y="100"/>
                  </a:lnTo>
                  <a:lnTo>
                    <a:pt x="283" y="92"/>
                  </a:lnTo>
                  <a:lnTo>
                    <a:pt x="262" y="84"/>
                  </a:lnTo>
                  <a:lnTo>
                    <a:pt x="240" y="77"/>
                  </a:lnTo>
                  <a:lnTo>
                    <a:pt x="218" y="70"/>
                  </a:lnTo>
                  <a:lnTo>
                    <a:pt x="198" y="65"/>
                  </a:lnTo>
                  <a:lnTo>
                    <a:pt x="185" y="60"/>
                  </a:lnTo>
                  <a:lnTo>
                    <a:pt x="173" y="57"/>
                  </a:lnTo>
                  <a:lnTo>
                    <a:pt x="161" y="51"/>
                  </a:lnTo>
                  <a:lnTo>
                    <a:pt x="149" y="46"/>
                  </a:lnTo>
                  <a:lnTo>
                    <a:pt x="137" y="42"/>
                  </a:lnTo>
                  <a:lnTo>
                    <a:pt x="125" y="36"/>
                  </a:lnTo>
                  <a:lnTo>
                    <a:pt x="113" y="32"/>
                  </a:lnTo>
                  <a:lnTo>
                    <a:pt x="101" y="26"/>
                  </a:lnTo>
                  <a:lnTo>
                    <a:pt x="89" y="21"/>
                  </a:lnTo>
                  <a:lnTo>
                    <a:pt x="77" y="17"/>
                  </a:lnTo>
                  <a:lnTo>
                    <a:pt x="64" y="12"/>
                  </a:lnTo>
                  <a:lnTo>
                    <a:pt x="52" y="9"/>
                  </a:lnTo>
                  <a:lnTo>
                    <a:pt x="39" y="5"/>
                  </a:lnTo>
                  <a:lnTo>
                    <a:pt x="27" y="3"/>
                  </a:lnTo>
                  <a:lnTo>
                    <a:pt x="1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1" name="Freeform 233"/>
            <p:cNvSpPr>
              <a:spLocks/>
            </p:cNvSpPr>
            <p:nvPr/>
          </p:nvSpPr>
          <p:spPr bwMode="auto">
            <a:xfrm>
              <a:off x="3835" y="3218"/>
              <a:ext cx="95" cy="99"/>
            </a:xfrm>
            <a:custGeom>
              <a:avLst/>
              <a:gdLst>
                <a:gd name="T0" fmla="*/ 3 w 95"/>
                <a:gd name="T1" fmla="*/ 84 h 99"/>
                <a:gd name="T2" fmla="*/ 11 w 95"/>
                <a:gd name="T3" fmla="*/ 87 h 99"/>
                <a:gd name="T4" fmla="*/ 19 w 95"/>
                <a:gd name="T5" fmla="*/ 89 h 99"/>
                <a:gd name="T6" fmla="*/ 27 w 95"/>
                <a:gd name="T7" fmla="*/ 93 h 99"/>
                <a:gd name="T8" fmla="*/ 35 w 95"/>
                <a:gd name="T9" fmla="*/ 95 h 99"/>
                <a:gd name="T10" fmla="*/ 43 w 95"/>
                <a:gd name="T11" fmla="*/ 97 h 99"/>
                <a:gd name="T12" fmla="*/ 51 w 95"/>
                <a:gd name="T13" fmla="*/ 99 h 99"/>
                <a:gd name="T14" fmla="*/ 60 w 95"/>
                <a:gd name="T15" fmla="*/ 99 h 99"/>
                <a:gd name="T16" fmla="*/ 68 w 95"/>
                <a:gd name="T17" fmla="*/ 97 h 99"/>
                <a:gd name="T18" fmla="*/ 79 w 95"/>
                <a:gd name="T19" fmla="*/ 92 h 99"/>
                <a:gd name="T20" fmla="*/ 88 w 95"/>
                <a:gd name="T21" fmla="*/ 83 h 99"/>
                <a:gd name="T22" fmla="*/ 94 w 95"/>
                <a:gd name="T23" fmla="*/ 70 h 99"/>
                <a:gd name="T24" fmla="*/ 95 w 95"/>
                <a:gd name="T25" fmla="*/ 58 h 99"/>
                <a:gd name="T26" fmla="*/ 92 w 95"/>
                <a:gd name="T27" fmla="*/ 44 h 99"/>
                <a:gd name="T28" fmla="*/ 83 w 95"/>
                <a:gd name="T29" fmla="*/ 35 h 99"/>
                <a:gd name="T30" fmla="*/ 71 w 95"/>
                <a:gd name="T31" fmla="*/ 28 h 99"/>
                <a:gd name="T32" fmla="*/ 58 w 95"/>
                <a:gd name="T33" fmla="*/ 23 h 99"/>
                <a:gd name="T34" fmla="*/ 43 w 95"/>
                <a:gd name="T35" fmla="*/ 20 h 99"/>
                <a:gd name="T36" fmla="*/ 28 w 95"/>
                <a:gd name="T37" fmla="*/ 15 h 99"/>
                <a:gd name="T38" fmla="*/ 15 w 95"/>
                <a:gd name="T39" fmla="*/ 10 h 99"/>
                <a:gd name="T40" fmla="*/ 6 w 95"/>
                <a:gd name="T41" fmla="*/ 2 h 99"/>
                <a:gd name="T42" fmla="*/ 4 w 95"/>
                <a:gd name="T43" fmla="*/ 0 h 99"/>
                <a:gd name="T44" fmla="*/ 2 w 95"/>
                <a:gd name="T45" fmla="*/ 3 h 99"/>
                <a:gd name="T46" fmla="*/ 0 w 95"/>
                <a:gd name="T47" fmla="*/ 5 h 99"/>
                <a:gd name="T48" fmla="*/ 0 w 95"/>
                <a:gd name="T49" fmla="*/ 7 h 99"/>
                <a:gd name="T50" fmla="*/ 7 w 95"/>
                <a:gd name="T51" fmla="*/ 14 h 99"/>
                <a:gd name="T52" fmla="*/ 15 w 95"/>
                <a:gd name="T53" fmla="*/ 19 h 99"/>
                <a:gd name="T54" fmla="*/ 23 w 95"/>
                <a:gd name="T55" fmla="*/ 22 h 99"/>
                <a:gd name="T56" fmla="*/ 32 w 95"/>
                <a:gd name="T57" fmla="*/ 24 h 99"/>
                <a:gd name="T58" fmla="*/ 38 w 95"/>
                <a:gd name="T59" fmla="*/ 27 h 99"/>
                <a:gd name="T60" fmla="*/ 44 w 95"/>
                <a:gd name="T61" fmla="*/ 29 h 99"/>
                <a:gd name="T62" fmla="*/ 50 w 95"/>
                <a:gd name="T63" fmla="*/ 30 h 99"/>
                <a:gd name="T64" fmla="*/ 55 w 95"/>
                <a:gd name="T65" fmla="*/ 32 h 99"/>
                <a:gd name="T66" fmla="*/ 61 w 95"/>
                <a:gd name="T67" fmla="*/ 35 h 99"/>
                <a:gd name="T68" fmla="*/ 66 w 95"/>
                <a:gd name="T69" fmla="*/ 38 h 99"/>
                <a:gd name="T70" fmla="*/ 71 w 95"/>
                <a:gd name="T71" fmla="*/ 40 h 99"/>
                <a:gd name="T72" fmla="*/ 76 w 95"/>
                <a:gd name="T73" fmla="*/ 44 h 99"/>
                <a:gd name="T74" fmla="*/ 83 w 95"/>
                <a:gd name="T75" fmla="*/ 50 h 99"/>
                <a:gd name="T76" fmla="*/ 87 w 95"/>
                <a:gd name="T77" fmla="*/ 58 h 99"/>
                <a:gd name="T78" fmla="*/ 88 w 95"/>
                <a:gd name="T79" fmla="*/ 64 h 99"/>
                <a:gd name="T80" fmla="*/ 87 w 95"/>
                <a:gd name="T81" fmla="*/ 72 h 99"/>
                <a:gd name="T82" fmla="*/ 84 w 95"/>
                <a:gd name="T83" fmla="*/ 79 h 99"/>
                <a:gd name="T84" fmla="*/ 78 w 95"/>
                <a:gd name="T85" fmla="*/ 85 h 99"/>
                <a:gd name="T86" fmla="*/ 71 w 95"/>
                <a:gd name="T87" fmla="*/ 91 h 99"/>
                <a:gd name="T88" fmla="*/ 62 w 95"/>
                <a:gd name="T89" fmla="*/ 93 h 99"/>
                <a:gd name="T90" fmla="*/ 55 w 95"/>
                <a:gd name="T91" fmla="*/ 94 h 99"/>
                <a:gd name="T92" fmla="*/ 47 w 95"/>
                <a:gd name="T93" fmla="*/ 94 h 99"/>
                <a:gd name="T94" fmla="*/ 40 w 95"/>
                <a:gd name="T95" fmla="*/ 93 h 99"/>
                <a:gd name="T96" fmla="*/ 32 w 95"/>
                <a:gd name="T97" fmla="*/ 91 h 99"/>
                <a:gd name="T98" fmla="*/ 26 w 95"/>
                <a:gd name="T99" fmla="*/ 89 h 99"/>
                <a:gd name="T100" fmla="*/ 18 w 95"/>
                <a:gd name="T101" fmla="*/ 87 h 99"/>
                <a:gd name="T102" fmla="*/ 11 w 95"/>
                <a:gd name="T103" fmla="*/ 85 h 99"/>
                <a:gd name="T104" fmla="*/ 4 w 95"/>
                <a:gd name="T105" fmla="*/ 83 h 99"/>
                <a:gd name="T106" fmla="*/ 3 w 95"/>
                <a:gd name="T107" fmla="*/ 83 h 99"/>
                <a:gd name="T108" fmla="*/ 3 w 95"/>
                <a:gd name="T109" fmla="*/ 83 h 99"/>
                <a:gd name="T110" fmla="*/ 3 w 95"/>
                <a:gd name="T111" fmla="*/ 84 h 99"/>
                <a:gd name="T112" fmla="*/ 3 w 95"/>
                <a:gd name="T113" fmla="*/ 84 h 99"/>
                <a:gd name="T114" fmla="*/ 3 w 95"/>
                <a:gd name="T115" fmla="*/ 84 h 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5" h="99">
                  <a:moveTo>
                    <a:pt x="3" y="84"/>
                  </a:moveTo>
                  <a:lnTo>
                    <a:pt x="11" y="87"/>
                  </a:lnTo>
                  <a:lnTo>
                    <a:pt x="19" y="89"/>
                  </a:lnTo>
                  <a:lnTo>
                    <a:pt x="27" y="93"/>
                  </a:lnTo>
                  <a:lnTo>
                    <a:pt x="35" y="95"/>
                  </a:lnTo>
                  <a:lnTo>
                    <a:pt x="43" y="97"/>
                  </a:lnTo>
                  <a:lnTo>
                    <a:pt x="51" y="99"/>
                  </a:lnTo>
                  <a:lnTo>
                    <a:pt x="60" y="99"/>
                  </a:lnTo>
                  <a:lnTo>
                    <a:pt x="68" y="97"/>
                  </a:lnTo>
                  <a:lnTo>
                    <a:pt x="79" y="92"/>
                  </a:lnTo>
                  <a:lnTo>
                    <a:pt x="88" y="83"/>
                  </a:lnTo>
                  <a:lnTo>
                    <a:pt x="94" y="70"/>
                  </a:lnTo>
                  <a:lnTo>
                    <a:pt x="95" y="58"/>
                  </a:lnTo>
                  <a:lnTo>
                    <a:pt x="92" y="44"/>
                  </a:lnTo>
                  <a:lnTo>
                    <a:pt x="83" y="35"/>
                  </a:lnTo>
                  <a:lnTo>
                    <a:pt x="71" y="28"/>
                  </a:lnTo>
                  <a:lnTo>
                    <a:pt x="58" y="23"/>
                  </a:lnTo>
                  <a:lnTo>
                    <a:pt x="43" y="20"/>
                  </a:lnTo>
                  <a:lnTo>
                    <a:pt x="28" y="15"/>
                  </a:lnTo>
                  <a:lnTo>
                    <a:pt x="15" y="10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7" y="14"/>
                  </a:lnTo>
                  <a:lnTo>
                    <a:pt x="15" y="19"/>
                  </a:lnTo>
                  <a:lnTo>
                    <a:pt x="23" y="22"/>
                  </a:lnTo>
                  <a:lnTo>
                    <a:pt x="32" y="24"/>
                  </a:lnTo>
                  <a:lnTo>
                    <a:pt x="38" y="27"/>
                  </a:lnTo>
                  <a:lnTo>
                    <a:pt x="44" y="29"/>
                  </a:lnTo>
                  <a:lnTo>
                    <a:pt x="50" y="30"/>
                  </a:lnTo>
                  <a:lnTo>
                    <a:pt x="55" y="32"/>
                  </a:lnTo>
                  <a:lnTo>
                    <a:pt x="61" y="35"/>
                  </a:lnTo>
                  <a:lnTo>
                    <a:pt x="66" y="38"/>
                  </a:lnTo>
                  <a:lnTo>
                    <a:pt x="71" y="40"/>
                  </a:lnTo>
                  <a:lnTo>
                    <a:pt x="76" y="44"/>
                  </a:lnTo>
                  <a:lnTo>
                    <a:pt x="83" y="50"/>
                  </a:lnTo>
                  <a:lnTo>
                    <a:pt x="87" y="58"/>
                  </a:lnTo>
                  <a:lnTo>
                    <a:pt x="88" y="64"/>
                  </a:lnTo>
                  <a:lnTo>
                    <a:pt x="87" y="72"/>
                  </a:lnTo>
                  <a:lnTo>
                    <a:pt x="84" y="79"/>
                  </a:lnTo>
                  <a:lnTo>
                    <a:pt x="78" y="85"/>
                  </a:lnTo>
                  <a:lnTo>
                    <a:pt x="71" y="91"/>
                  </a:lnTo>
                  <a:lnTo>
                    <a:pt x="62" y="93"/>
                  </a:lnTo>
                  <a:lnTo>
                    <a:pt x="55" y="94"/>
                  </a:lnTo>
                  <a:lnTo>
                    <a:pt x="47" y="94"/>
                  </a:lnTo>
                  <a:lnTo>
                    <a:pt x="40" y="93"/>
                  </a:lnTo>
                  <a:lnTo>
                    <a:pt x="32" y="91"/>
                  </a:lnTo>
                  <a:lnTo>
                    <a:pt x="26" y="89"/>
                  </a:lnTo>
                  <a:lnTo>
                    <a:pt x="18" y="87"/>
                  </a:lnTo>
                  <a:lnTo>
                    <a:pt x="11" y="85"/>
                  </a:lnTo>
                  <a:lnTo>
                    <a:pt x="4" y="83"/>
                  </a:lnTo>
                  <a:lnTo>
                    <a:pt x="3" y="83"/>
                  </a:lnTo>
                  <a:lnTo>
                    <a:pt x="3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2" name="Freeform 234"/>
            <p:cNvSpPr>
              <a:spLocks/>
            </p:cNvSpPr>
            <p:nvPr/>
          </p:nvSpPr>
          <p:spPr bwMode="auto">
            <a:xfrm>
              <a:off x="3538" y="3165"/>
              <a:ext cx="389" cy="146"/>
            </a:xfrm>
            <a:custGeom>
              <a:avLst/>
              <a:gdLst>
                <a:gd name="T0" fmla="*/ 0 w 389"/>
                <a:gd name="T1" fmla="*/ 1 h 146"/>
                <a:gd name="T2" fmla="*/ 21 w 389"/>
                <a:gd name="T3" fmla="*/ 9 h 146"/>
                <a:gd name="T4" fmla="*/ 44 w 389"/>
                <a:gd name="T5" fmla="*/ 16 h 146"/>
                <a:gd name="T6" fmla="*/ 66 w 389"/>
                <a:gd name="T7" fmla="*/ 24 h 146"/>
                <a:gd name="T8" fmla="*/ 89 w 389"/>
                <a:gd name="T9" fmla="*/ 31 h 146"/>
                <a:gd name="T10" fmla="*/ 110 w 389"/>
                <a:gd name="T11" fmla="*/ 37 h 146"/>
                <a:gd name="T12" fmla="*/ 132 w 389"/>
                <a:gd name="T13" fmla="*/ 45 h 146"/>
                <a:gd name="T14" fmla="*/ 155 w 389"/>
                <a:gd name="T15" fmla="*/ 52 h 146"/>
                <a:gd name="T16" fmla="*/ 177 w 389"/>
                <a:gd name="T17" fmla="*/ 60 h 146"/>
                <a:gd name="T18" fmla="*/ 189 w 389"/>
                <a:gd name="T19" fmla="*/ 65 h 146"/>
                <a:gd name="T20" fmla="*/ 203 w 389"/>
                <a:gd name="T21" fmla="*/ 71 h 146"/>
                <a:gd name="T22" fmla="*/ 215 w 389"/>
                <a:gd name="T23" fmla="*/ 76 h 146"/>
                <a:gd name="T24" fmla="*/ 228 w 389"/>
                <a:gd name="T25" fmla="*/ 81 h 146"/>
                <a:gd name="T26" fmla="*/ 242 w 389"/>
                <a:gd name="T27" fmla="*/ 87 h 146"/>
                <a:gd name="T28" fmla="*/ 254 w 389"/>
                <a:gd name="T29" fmla="*/ 92 h 146"/>
                <a:gd name="T30" fmla="*/ 267 w 389"/>
                <a:gd name="T31" fmla="*/ 98 h 146"/>
                <a:gd name="T32" fmla="*/ 279 w 389"/>
                <a:gd name="T33" fmla="*/ 104 h 146"/>
                <a:gd name="T34" fmla="*/ 292 w 389"/>
                <a:gd name="T35" fmla="*/ 109 h 146"/>
                <a:gd name="T36" fmla="*/ 305 w 389"/>
                <a:gd name="T37" fmla="*/ 115 h 146"/>
                <a:gd name="T38" fmla="*/ 318 w 389"/>
                <a:gd name="T39" fmla="*/ 121 h 146"/>
                <a:gd name="T40" fmla="*/ 331 w 389"/>
                <a:gd name="T41" fmla="*/ 126 h 146"/>
                <a:gd name="T42" fmla="*/ 344 w 389"/>
                <a:gd name="T43" fmla="*/ 131 h 146"/>
                <a:gd name="T44" fmla="*/ 357 w 389"/>
                <a:gd name="T45" fmla="*/ 137 h 146"/>
                <a:gd name="T46" fmla="*/ 369 w 389"/>
                <a:gd name="T47" fmla="*/ 141 h 146"/>
                <a:gd name="T48" fmla="*/ 383 w 389"/>
                <a:gd name="T49" fmla="*/ 146 h 146"/>
                <a:gd name="T50" fmla="*/ 385 w 389"/>
                <a:gd name="T51" fmla="*/ 146 h 146"/>
                <a:gd name="T52" fmla="*/ 388 w 389"/>
                <a:gd name="T53" fmla="*/ 145 h 146"/>
                <a:gd name="T54" fmla="*/ 389 w 389"/>
                <a:gd name="T55" fmla="*/ 142 h 146"/>
                <a:gd name="T56" fmla="*/ 389 w 389"/>
                <a:gd name="T57" fmla="*/ 140 h 146"/>
                <a:gd name="T58" fmla="*/ 365 w 389"/>
                <a:gd name="T59" fmla="*/ 129 h 146"/>
                <a:gd name="T60" fmla="*/ 342 w 389"/>
                <a:gd name="T61" fmla="*/ 119 h 146"/>
                <a:gd name="T62" fmla="*/ 318 w 389"/>
                <a:gd name="T63" fmla="*/ 108 h 146"/>
                <a:gd name="T64" fmla="*/ 294 w 389"/>
                <a:gd name="T65" fmla="*/ 99 h 146"/>
                <a:gd name="T66" fmla="*/ 270 w 389"/>
                <a:gd name="T67" fmla="*/ 90 h 146"/>
                <a:gd name="T68" fmla="*/ 245 w 389"/>
                <a:gd name="T69" fmla="*/ 81 h 146"/>
                <a:gd name="T70" fmla="*/ 221 w 389"/>
                <a:gd name="T71" fmla="*/ 73 h 146"/>
                <a:gd name="T72" fmla="*/ 197 w 389"/>
                <a:gd name="T73" fmla="*/ 64 h 146"/>
                <a:gd name="T74" fmla="*/ 173 w 389"/>
                <a:gd name="T75" fmla="*/ 56 h 146"/>
                <a:gd name="T76" fmla="*/ 148 w 389"/>
                <a:gd name="T77" fmla="*/ 48 h 146"/>
                <a:gd name="T78" fmla="*/ 124 w 389"/>
                <a:gd name="T79" fmla="*/ 40 h 146"/>
                <a:gd name="T80" fmla="*/ 99 w 389"/>
                <a:gd name="T81" fmla="*/ 32 h 146"/>
                <a:gd name="T82" fmla="*/ 75 w 389"/>
                <a:gd name="T83" fmla="*/ 24 h 146"/>
                <a:gd name="T84" fmla="*/ 50 w 389"/>
                <a:gd name="T85" fmla="*/ 16 h 146"/>
                <a:gd name="T86" fmla="*/ 26 w 389"/>
                <a:gd name="T87" fmla="*/ 8 h 146"/>
                <a:gd name="T88" fmla="*/ 1 w 389"/>
                <a:gd name="T89" fmla="*/ 0 h 146"/>
                <a:gd name="T90" fmla="*/ 0 w 389"/>
                <a:gd name="T91" fmla="*/ 0 h 146"/>
                <a:gd name="T92" fmla="*/ 0 w 389"/>
                <a:gd name="T93" fmla="*/ 0 h 146"/>
                <a:gd name="T94" fmla="*/ 0 w 389"/>
                <a:gd name="T95" fmla="*/ 1 h 146"/>
                <a:gd name="T96" fmla="*/ 0 w 389"/>
                <a:gd name="T97" fmla="*/ 1 h 146"/>
                <a:gd name="T98" fmla="*/ 0 w 389"/>
                <a:gd name="T99" fmla="*/ 1 h 14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89" h="146">
                  <a:moveTo>
                    <a:pt x="0" y="1"/>
                  </a:moveTo>
                  <a:lnTo>
                    <a:pt x="21" y="9"/>
                  </a:lnTo>
                  <a:lnTo>
                    <a:pt x="44" y="16"/>
                  </a:lnTo>
                  <a:lnTo>
                    <a:pt x="66" y="24"/>
                  </a:lnTo>
                  <a:lnTo>
                    <a:pt x="89" y="31"/>
                  </a:lnTo>
                  <a:lnTo>
                    <a:pt x="110" y="37"/>
                  </a:lnTo>
                  <a:lnTo>
                    <a:pt x="132" y="45"/>
                  </a:lnTo>
                  <a:lnTo>
                    <a:pt x="155" y="52"/>
                  </a:lnTo>
                  <a:lnTo>
                    <a:pt x="177" y="60"/>
                  </a:lnTo>
                  <a:lnTo>
                    <a:pt x="189" y="65"/>
                  </a:lnTo>
                  <a:lnTo>
                    <a:pt x="203" y="71"/>
                  </a:lnTo>
                  <a:lnTo>
                    <a:pt x="215" y="76"/>
                  </a:lnTo>
                  <a:lnTo>
                    <a:pt x="228" y="81"/>
                  </a:lnTo>
                  <a:lnTo>
                    <a:pt x="242" y="87"/>
                  </a:lnTo>
                  <a:lnTo>
                    <a:pt x="254" y="92"/>
                  </a:lnTo>
                  <a:lnTo>
                    <a:pt x="267" y="98"/>
                  </a:lnTo>
                  <a:lnTo>
                    <a:pt x="279" y="104"/>
                  </a:lnTo>
                  <a:lnTo>
                    <a:pt x="292" y="109"/>
                  </a:lnTo>
                  <a:lnTo>
                    <a:pt x="305" y="115"/>
                  </a:lnTo>
                  <a:lnTo>
                    <a:pt x="318" y="121"/>
                  </a:lnTo>
                  <a:lnTo>
                    <a:pt x="331" y="126"/>
                  </a:lnTo>
                  <a:lnTo>
                    <a:pt x="344" y="131"/>
                  </a:lnTo>
                  <a:lnTo>
                    <a:pt x="357" y="137"/>
                  </a:lnTo>
                  <a:lnTo>
                    <a:pt x="369" y="141"/>
                  </a:lnTo>
                  <a:lnTo>
                    <a:pt x="383" y="146"/>
                  </a:lnTo>
                  <a:lnTo>
                    <a:pt x="385" y="146"/>
                  </a:lnTo>
                  <a:lnTo>
                    <a:pt x="388" y="145"/>
                  </a:lnTo>
                  <a:lnTo>
                    <a:pt x="389" y="142"/>
                  </a:lnTo>
                  <a:lnTo>
                    <a:pt x="389" y="140"/>
                  </a:lnTo>
                  <a:lnTo>
                    <a:pt x="365" y="129"/>
                  </a:lnTo>
                  <a:lnTo>
                    <a:pt x="342" y="119"/>
                  </a:lnTo>
                  <a:lnTo>
                    <a:pt x="318" y="108"/>
                  </a:lnTo>
                  <a:lnTo>
                    <a:pt x="294" y="99"/>
                  </a:lnTo>
                  <a:lnTo>
                    <a:pt x="270" y="90"/>
                  </a:lnTo>
                  <a:lnTo>
                    <a:pt x="245" y="81"/>
                  </a:lnTo>
                  <a:lnTo>
                    <a:pt x="221" y="73"/>
                  </a:lnTo>
                  <a:lnTo>
                    <a:pt x="197" y="64"/>
                  </a:lnTo>
                  <a:lnTo>
                    <a:pt x="173" y="56"/>
                  </a:lnTo>
                  <a:lnTo>
                    <a:pt x="148" y="48"/>
                  </a:lnTo>
                  <a:lnTo>
                    <a:pt x="124" y="40"/>
                  </a:lnTo>
                  <a:lnTo>
                    <a:pt x="99" y="32"/>
                  </a:lnTo>
                  <a:lnTo>
                    <a:pt x="75" y="24"/>
                  </a:lnTo>
                  <a:lnTo>
                    <a:pt x="50" y="16"/>
                  </a:lnTo>
                  <a:lnTo>
                    <a:pt x="26" y="8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3" name="Freeform 235"/>
            <p:cNvSpPr>
              <a:spLocks/>
            </p:cNvSpPr>
            <p:nvPr/>
          </p:nvSpPr>
          <p:spPr bwMode="auto">
            <a:xfrm>
              <a:off x="3266" y="3180"/>
              <a:ext cx="595" cy="251"/>
            </a:xfrm>
            <a:custGeom>
              <a:avLst/>
              <a:gdLst>
                <a:gd name="T0" fmla="*/ 0 w 595"/>
                <a:gd name="T1" fmla="*/ 0 h 251"/>
                <a:gd name="T2" fmla="*/ 37 w 595"/>
                <a:gd name="T3" fmla="*/ 14 h 251"/>
                <a:gd name="T4" fmla="*/ 73 w 595"/>
                <a:gd name="T5" fmla="*/ 29 h 251"/>
                <a:gd name="T6" fmla="*/ 110 w 595"/>
                <a:gd name="T7" fmla="*/ 44 h 251"/>
                <a:gd name="T8" fmla="*/ 146 w 595"/>
                <a:gd name="T9" fmla="*/ 60 h 251"/>
                <a:gd name="T10" fmla="*/ 183 w 595"/>
                <a:gd name="T11" fmla="*/ 75 h 251"/>
                <a:gd name="T12" fmla="*/ 219 w 595"/>
                <a:gd name="T13" fmla="*/ 91 h 251"/>
                <a:gd name="T14" fmla="*/ 256 w 595"/>
                <a:gd name="T15" fmla="*/ 106 h 251"/>
                <a:gd name="T16" fmla="*/ 292 w 595"/>
                <a:gd name="T17" fmla="*/ 122 h 251"/>
                <a:gd name="T18" fmla="*/ 329 w 595"/>
                <a:gd name="T19" fmla="*/ 138 h 251"/>
                <a:gd name="T20" fmla="*/ 364 w 595"/>
                <a:gd name="T21" fmla="*/ 154 h 251"/>
                <a:gd name="T22" fmla="*/ 401 w 595"/>
                <a:gd name="T23" fmla="*/ 170 h 251"/>
                <a:gd name="T24" fmla="*/ 437 w 595"/>
                <a:gd name="T25" fmla="*/ 186 h 251"/>
                <a:gd name="T26" fmla="*/ 472 w 595"/>
                <a:gd name="T27" fmla="*/ 202 h 251"/>
                <a:gd name="T28" fmla="*/ 509 w 595"/>
                <a:gd name="T29" fmla="*/ 218 h 251"/>
                <a:gd name="T30" fmla="*/ 544 w 595"/>
                <a:gd name="T31" fmla="*/ 235 h 251"/>
                <a:gd name="T32" fmla="*/ 581 w 595"/>
                <a:gd name="T33" fmla="*/ 251 h 251"/>
                <a:gd name="T34" fmla="*/ 587 w 595"/>
                <a:gd name="T35" fmla="*/ 251 h 251"/>
                <a:gd name="T36" fmla="*/ 591 w 595"/>
                <a:gd name="T37" fmla="*/ 246 h 251"/>
                <a:gd name="T38" fmla="*/ 595 w 595"/>
                <a:gd name="T39" fmla="*/ 242 h 251"/>
                <a:gd name="T40" fmla="*/ 595 w 595"/>
                <a:gd name="T41" fmla="*/ 236 h 251"/>
                <a:gd name="T42" fmla="*/ 585 w 595"/>
                <a:gd name="T43" fmla="*/ 227 h 251"/>
                <a:gd name="T44" fmla="*/ 576 w 595"/>
                <a:gd name="T45" fmla="*/ 219 h 251"/>
                <a:gd name="T46" fmla="*/ 566 w 595"/>
                <a:gd name="T47" fmla="*/ 212 h 251"/>
                <a:gd name="T48" fmla="*/ 555 w 595"/>
                <a:gd name="T49" fmla="*/ 206 h 251"/>
                <a:gd name="T50" fmla="*/ 543 w 595"/>
                <a:gd name="T51" fmla="*/ 202 h 251"/>
                <a:gd name="T52" fmla="*/ 532 w 595"/>
                <a:gd name="T53" fmla="*/ 197 h 251"/>
                <a:gd name="T54" fmla="*/ 519 w 595"/>
                <a:gd name="T55" fmla="*/ 193 h 251"/>
                <a:gd name="T56" fmla="*/ 508 w 595"/>
                <a:gd name="T57" fmla="*/ 187 h 251"/>
                <a:gd name="T58" fmla="*/ 487 w 595"/>
                <a:gd name="T59" fmla="*/ 178 h 251"/>
                <a:gd name="T60" fmla="*/ 467 w 595"/>
                <a:gd name="T61" fmla="*/ 170 h 251"/>
                <a:gd name="T62" fmla="*/ 445 w 595"/>
                <a:gd name="T63" fmla="*/ 162 h 251"/>
                <a:gd name="T64" fmla="*/ 425 w 595"/>
                <a:gd name="T65" fmla="*/ 153 h 251"/>
                <a:gd name="T66" fmla="*/ 404 w 595"/>
                <a:gd name="T67" fmla="*/ 145 h 251"/>
                <a:gd name="T68" fmla="*/ 382 w 595"/>
                <a:gd name="T69" fmla="*/ 137 h 251"/>
                <a:gd name="T70" fmla="*/ 362 w 595"/>
                <a:gd name="T71" fmla="*/ 129 h 251"/>
                <a:gd name="T72" fmla="*/ 341 w 595"/>
                <a:gd name="T73" fmla="*/ 119 h 251"/>
                <a:gd name="T74" fmla="*/ 321 w 595"/>
                <a:gd name="T75" fmla="*/ 110 h 251"/>
                <a:gd name="T76" fmla="*/ 300 w 595"/>
                <a:gd name="T77" fmla="*/ 102 h 251"/>
                <a:gd name="T78" fmla="*/ 280 w 595"/>
                <a:gd name="T79" fmla="*/ 94 h 251"/>
                <a:gd name="T80" fmla="*/ 258 w 595"/>
                <a:gd name="T81" fmla="*/ 86 h 251"/>
                <a:gd name="T82" fmla="*/ 237 w 595"/>
                <a:gd name="T83" fmla="*/ 78 h 251"/>
                <a:gd name="T84" fmla="*/ 216 w 595"/>
                <a:gd name="T85" fmla="*/ 70 h 251"/>
                <a:gd name="T86" fmla="*/ 194 w 595"/>
                <a:gd name="T87" fmla="*/ 64 h 251"/>
                <a:gd name="T88" fmla="*/ 172 w 595"/>
                <a:gd name="T89" fmla="*/ 56 h 251"/>
                <a:gd name="T90" fmla="*/ 151 w 595"/>
                <a:gd name="T91" fmla="*/ 49 h 251"/>
                <a:gd name="T92" fmla="*/ 129 w 595"/>
                <a:gd name="T93" fmla="*/ 42 h 251"/>
                <a:gd name="T94" fmla="*/ 107 w 595"/>
                <a:gd name="T95" fmla="*/ 35 h 251"/>
                <a:gd name="T96" fmla="*/ 87 w 595"/>
                <a:gd name="T97" fmla="*/ 28 h 251"/>
                <a:gd name="T98" fmla="*/ 65 w 595"/>
                <a:gd name="T99" fmla="*/ 21 h 251"/>
                <a:gd name="T100" fmla="*/ 43 w 595"/>
                <a:gd name="T101" fmla="*/ 14 h 251"/>
                <a:gd name="T102" fmla="*/ 22 w 595"/>
                <a:gd name="T103" fmla="*/ 6 h 251"/>
                <a:gd name="T104" fmla="*/ 1 w 595"/>
                <a:gd name="T105" fmla="*/ 0 h 251"/>
                <a:gd name="T106" fmla="*/ 0 w 595"/>
                <a:gd name="T107" fmla="*/ 0 h 251"/>
                <a:gd name="T108" fmla="*/ 0 w 595"/>
                <a:gd name="T109" fmla="*/ 0 h 251"/>
                <a:gd name="T110" fmla="*/ 0 w 595"/>
                <a:gd name="T111" fmla="*/ 0 h 251"/>
                <a:gd name="T112" fmla="*/ 0 w 595"/>
                <a:gd name="T113" fmla="*/ 0 h 251"/>
                <a:gd name="T114" fmla="*/ 0 w 595"/>
                <a:gd name="T115" fmla="*/ 0 h 2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95" h="251">
                  <a:moveTo>
                    <a:pt x="0" y="0"/>
                  </a:moveTo>
                  <a:lnTo>
                    <a:pt x="37" y="14"/>
                  </a:lnTo>
                  <a:lnTo>
                    <a:pt x="73" y="29"/>
                  </a:lnTo>
                  <a:lnTo>
                    <a:pt x="110" y="44"/>
                  </a:lnTo>
                  <a:lnTo>
                    <a:pt x="146" y="60"/>
                  </a:lnTo>
                  <a:lnTo>
                    <a:pt x="183" y="75"/>
                  </a:lnTo>
                  <a:lnTo>
                    <a:pt x="219" y="91"/>
                  </a:lnTo>
                  <a:lnTo>
                    <a:pt x="256" y="106"/>
                  </a:lnTo>
                  <a:lnTo>
                    <a:pt x="292" y="122"/>
                  </a:lnTo>
                  <a:lnTo>
                    <a:pt x="329" y="138"/>
                  </a:lnTo>
                  <a:lnTo>
                    <a:pt x="364" y="154"/>
                  </a:lnTo>
                  <a:lnTo>
                    <a:pt x="401" y="170"/>
                  </a:lnTo>
                  <a:lnTo>
                    <a:pt x="437" y="186"/>
                  </a:lnTo>
                  <a:lnTo>
                    <a:pt x="472" y="202"/>
                  </a:lnTo>
                  <a:lnTo>
                    <a:pt x="509" y="218"/>
                  </a:lnTo>
                  <a:lnTo>
                    <a:pt x="544" y="235"/>
                  </a:lnTo>
                  <a:lnTo>
                    <a:pt x="581" y="251"/>
                  </a:lnTo>
                  <a:lnTo>
                    <a:pt x="587" y="251"/>
                  </a:lnTo>
                  <a:lnTo>
                    <a:pt x="591" y="246"/>
                  </a:lnTo>
                  <a:lnTo>
                    <a:pt x="595" y="242"/>
                  </a:lnTo>
                  <a:lnTo>
                    <a:pt x="595" y="236"/>
                  </a:lnTo>
                  <a:lnTo>
                    <a:pt x="585" y="227"/>
                  </a:lnTo>
                  <a:lnTo>
                    <a:pt x="576" y="219"/>
                  </a:lnTo>
                  <a:lnTo>
                    <a:pt x="566" y="212"/>
                  </a:lnTo>
                  <a:lnTo>
                    <a:pt x="555" y="206"/>
                  </a:lnTo>
                  <a:lnTo>
                    <a:pt x="543" y="202"/>
                  </a:lnTo>
                  <a:lnTo>
                    <a:pt x="532" y="197"/>
                  </a:lnTo>
                  <a:lnTo>
                    <a:pt x="519" y="193"/>
                  </a:lnTo>
                  <a:lnTo>
                    <a:pt x="508" y="187"/>
                  </a:lnTo>
                  <a:lnTo>
                    <a:pt x="487" y="178"/>
                  </a:lnTo>
                  <a:lnTo>
                    <a:pt x="467" y="170"/>
                  </a:lnTo>
                  <a:lnTo>
                    <a:pt x="445" y="162"/>
                  </a:lnTo>
                  <a:lnTo>
                    <a:pt x="425" y="153"/>
                  </a:lnTo>
                  <a:lnTo>
                    <a:pt x="404" y="145"/>
                  </a:lnTo>
                  <a:lnTo>
                    <a:pt x="382" y="137"/>
                  </a:lnTo>
                  <a:lnTo>
                    <a:pt x="362" y="129"/>
                  </a:lnTo>
                  <a:lnTo>
                    <a:pt x="341" y="119"/>
                  </a:lnTo>
                  <a:lnTo>
                    <a:pt x="321" y="110"/>
                  </a:lnTo>
                  <a:lnTo>
                    <a:pt x="300" y="102"/>
                  </a:lnTo>
                  <a:lnTo>
                    <a:pt x="280" y="94"/>
                  </a:lnTo>
                  <a:lnTo>
                    <a:pt x="258" y="86"/>
                  </a:lnTo>
                  <a:lnTo>
                    <a:pt x="237" y="78"/>
                  </a:lnTo>
                  <a:lnTo>
                    <a:pt x="216" y="70"/>
                  </a:lnTo>
                  <a:lnTo>
                    <a:pt x="194" y="64"/>
                  </a:lnTo>
                  <a:lnTo>
                    <a:pt x="172" y="56"/>
                  </a:lnTo>
                  <a:lnTo>
                    <a:pt x="151" y="49"/>
                  </a:lnTo>
                  <a:lnTo>
                    <a:pt x="129" y="42"/>
                  </a:lnTo>
                  <a:lnTo>
                    <a:pt x="107" y="35"/>
                  </a:lnTo>
                  <a:lnTo>
                    <a:pt x="87" y="28"/>
                  </a:lnTo>
                  <a:lnTo>
                    <a:pt x="65" y="21"/>
                  </a:lnTo>
                  <a:lnTo>
                    <a:pt x="43" y="14"/>
                  </a:lnTo>
                  <a:lnTo>
                    <a:pt x="22" y="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4" name="Freeform 236"/>
            <p:cNvSpPr>
              <a:spLocks/>
            </p:cNvSpPr>
            <p:nvPr/>
          </p:nvSpPr>
          <p:spPr bwMode="auto">
            <a:xfrm>
              <a:off x="3766" y="3307"/>
              <a:ext cx="384" cy="117"/>
            </a:xfrm>
            <a:custGeom>
              <a:avLst/>
              <a:gdLst>
                <a:gd name="T0" fmla="*/ 12 w 384"/>
                <a:gd name="T1" fmla="*/ 111 h 117"/>
                <a:gd name="T2" fmla="*/ 36 w 384"/>
                <a:gd name="T3" fmla="*/ 101 h 117"/>
                <a:gd name="T4" fmla="*/ 59 w 384"/>
                <a:gd name="T5" fmla="*/ 91 h 117"/>
                <a:gd name="T6" fmla="*/ 84 w 384"/>
                <a:gd name="T7" fmla="*/ 80 h 117"/>
                <a:gd name="T8" fmla="*/ 108 w 384"/>
                <a:gd name="T9" fmla="*/ 70 h 117"/>
                <a:gd name="T10" fmla="*/ 132 w 384"/>
                <a:gd name="T11" fmla="*/ 61 h 117"/>
                <a:gd name="T12" fmla="*/ 157 w 384"/>
                <a:gd name="T13" fmla="*/ 53 h 117"/>
                <a:gd name="T14" fmla="*/ 182 w 384"/>
                <a:gd name="T15" fmla="*/ 46 h 117"/>
                <a:gd name="T16" fmla="*/ 206 w 384"/>
                <a:gd name="T17" fmla="*/ 42 h 117"/>
                <a:gd name="T18" fmla="*/ 229 w 384"/>
                <a:gd name="T19" fmla="*/ 39 h 117"/>
                <a:gd name="T20" fmla="*/ 252 w 384"/>
                <a:gd name="T21" fmla="*/ 37 h 117"/>
                <a:gd name="T22" fmla="*/ 276 w 384"/>
                <a:gd name="T23" fmla="*/ 35 h 117"/>
                <a:gd name="T24" fmla="*/ 299 w 384"/>
                <a:gd name="T25" fmla="*/ 31 h 117"/>
                <a:gd name="T26" fmla="*/ 322 w 384"/>
                <a:gd name="T27" fmla="*/ 29 h 117"/>
                <a:gd name="T28" fmla="*/ 344 w 384"/>
                <a:gd name="T29" fmla="*/ 24 h 117"/>
                <a:gd name="T30" fmla="*/ 366 w 384"/>
                <a:gd name="T31" fmla="*/ 19 h 117"/>
                <a:gd name="T32" fmla="*/ 381 w 384"/>
                <a:gd name="T33" fmla="*/ 12 h 117"/>
                <a:gd name="T34" fmla="*/ 384 w 384"/>
                <a:gd name="T35" fmla="*/ 2 h 117"/>
                <a:gd name="T36" fmla="*/ 371 w 384"/>
                <a:gd name="T37" fmla="*/ 2 h 117"/>
                <a:gd name="T38" fmla="*/ 348 w 384"/>
                <a:gd name="T39" fmla="*/ 4 h 117"/>
                <a:gd name="T40" fmla="*/ 324 w 384"/>
                <a:gd name="T41" fmla="*/ 6 h 117"/>
                <a:gd name="T42" fmla="*/ 301 w 384"/>
                <a:gd name="T43" fmla="*/ 10 h 117"/>
                <a:gd name="T44" fmla="*/ 277 w 384"/>
                <a:gd name="T45" fmla="*/ 14 h 117"/>
                <a:gd name="T46" fmla="*/ 254 w 384"/>
                <a:gd name="T47" fmla="*/ 18 h 117"/>
                <a:gd name="T48" fmla="*/ 231 w 384"/>
                <a:gd name="T49" fmla="*/ 22 h 117"/>
                <a:gd name="T50" fmla="*/ 209 w 384"/>
                <a:gd name="T51" fmla="*/ 28 h 117"/>
                <a:gd name="T52" fmla="*/ 185 w 384"/>
                <a:gd name="T53" fmla="*/ 34 h 117"/>
                <a:gd name="T54" fmla="*/ 158 w 384"/>
                <a:gd name="T55" fmla="*/ 42 h 117"/>
                <a:gd name="T56" fmla="*/ 133 w 384"/>
                <a:gd name="T57" fmla="*/ 51 h 117"/>
                <a:gd name="T58" fmla="*/ 109 w 384"/>
                <a:gd name="T59" fmla="*/ 61 h 117"/>
                <a:gd name="T60" fmla="*/ 84 w 384"/>
                <a:gd name="T61" fmla="*/ 72 h 117"/>
                <a:gd name="T62" fmla="*/ 60 w 384"/>
                <a:gd name="T63" fmla="*/ 85 h 117"/>
                <a:gd name="T64" fmla="*/ 36 w 384"/>
                <a:gd name="T65" fmla="*/ 97 h 117"/>
                <a:gd name="T66" fmla="*/ 12 w 384"/>
                <a:gd name="T67" fmla="*/ 110 h 117"/>
                <a:gd name="T68" fmla="*/ 0 w 384"/>
                <a:gd name="T69" fmla="*/ 116 h 117"/>
                <a:gd name="T70" fmla="*/ 0 w 384"/>
                <a:gd name="T71" fmla="*/ 117 h 117"/>
                <a:gd name="T72" fmla="*/ 1 w 384"/>
                <a:gd name="T73" fmla="*/ 117 h 1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84" h="117">
                  <a:moveTo>
                    <a:pt x="1" y="117"/>
                  </a:moveTo>
                  <a:lnTo>
                    <a:pt x="12" y="111"/>
                  </a:lnTo>
                  <a:lnTo>
                    <a:pt x="24" y="107"/>
                  </a:lnTo>
                  <a:lnTo>
                    <a:pt x="36" y="101"/>
                  </a:lnTo>
                  <a:lnTo>
                    <a:pt x="48" y="95"/>
                  </a:lnTo>
                  <a:lnTo>
                    <a:pt x="59" y="91"/>
                  </a:lnTo>
                  <a:lnTo>
                    <a:pt x="72" y="85"/>
                  </a:lnTo>
                  <a:lnTo>
                    <a:pt x="84" y="80"/>
                  </a:lnTo>
                  <a:lnTo>
                    <a:pt x="96" y="75"/>
                  </a:lnTo>
                  <a:lnTo>
                    <a:pt x="108" y="70"/>
                  </a:lnTo>
                  <a:lnTo>
                    <a:pt x="121" y="66"/>
                  </a:lnTo>
                  <a:lnTo>
                    <a:pt x="132" y="61"/>
                  </a:lnTo>
                  <a:lnTo>
                    <a:pt x="145" y="56"/>
                  </a:lnTo>
                  <a:lnTo>
                    <a:pt x="157" y="53"/>
                  </a:lnTo>
                  <a:lnTo>
                    <a:pt x="170" y="50"/>
                  </a:lnTo>
                  <a:lnTo>
                    <a:pt x="182" y="46"/>
                  </a:lnTo>
                  <a:lnTo>
                    <a:pt x="195" y="44"/>
                  </a:lnTo>
                  <a:lnTo>
                    <a:pt x="206" y="42"/>
                  </a:lnTo>
                  <a:lnTo>
                    <a:pt x="218" y="40"/>
                  </a:lnTo>
                  <a:lnTo>
                    <a:pt x="229" y="39"/>
                  </a:lnTo>
                  <a:lnTo>
                    <a:pt x="241" y="38"/>
                  </a:lnTo>
                  <a:lnTo>
                    <a:pt x="252" y="37"/>
                  </a:lnTo>
                  <a:lnTo>
                    <a:pt x="263" y="36"/>
                  </a:lnTo>
                  <a:lnTo>
                    <a:pt x="276" y="35"/>
                  </a:lnTo>
                  <a:lnTo>
                    <a:pt x="287" y="32"/>
                  </a:lnTo>
                  <a:lnTo>
                    <a:pt x="299" y="31"/>
                  </a:lnTo>
                  <a:lnTo>
                    <a:pt x="310" y="30"/>
                  </a:lnTo>
                  <a:lnTo>
                    <a:pt x="322" y="29"/>
                  </a:lnTo>
                  <a:lnTo>
                    <a:pt x="333" y="27"/>
                  </a:lnTo>
                  <a:lnTo>
                    <a:pt x="344" y="24"/>
                  </a:lnTo>
                  <a:lnTo>
                    <a:pt x="356" y="22"/>
                  </a:lnTo>
                  <a:lnTo>
                    <a:pt x="366" y="19"/>
                  </a:lnTo>
                  <a:lnTo>
                    <a:pt x="378" y="15"/>
                  </a:lnTo>
                  <a:lnTo>
                    <a:pt x="381" y="12"/>
                  </a:lnTo>
                  <a:lnTo>
                    <a:pt x="384" y="7"/>
                  </a:lnTo>
                  <a:lnTo>
                    <a:pt x="384" y="2"/>
                  </a:lnTo>
                  <a:lnTo>
                    <a:pt x="382" y="0"/>
                  </a:lnTo>
                  <a:lnTo>
                    <a:pt x="371" y="2"/>
                  </a:lnTo>
                  <a:lnTo>
                    <a:pt x="359" y="3"/>
                  </a:lnTo>
                  <a:lnTo>
                    <a:pt x="348" y="4"/>
                  </a:lnTo>
                  <a:lnTo>
                    <a:pt x="335" y="5"/>
                  </a:lnTo>
                  <a:lnTo>
                    <a:pt x="324" y="6"/>
                  </a:lnTo>
                  <a:lnTo>
                    <a:pt x="313" y="8"/>
                  </a:lnTo>
                  <a:lnTo>
                    <a:pt x="301" y="10"/>
                  </a:lnTo>
                  <a:lnTo>
                    <a:pt x="290" y="12"/>
                  </a:lnTo>
                  <a:lnTo>
                    <a:pt x="277" y="14"/>
                  </a:lnTo>
                  <a:lnTo>
                    <a:pt x="266" y="16"/>
                  </a:lnTo>
                  <a:lnTo>
                    <a:pt x="254" y="18"/>
                  </a:lnTo>
                  <a:lnTo>
                    <a:pt x="243" y="20"/>
                  </a:lnTo>
                  <a:lnTo>
                    <a:pt x="231" y="22"/>
                  </a:lnTo>
                  <a:lnTo>
                    <a:pt x="220" y="26"/>
                  </a:lnTo>
                  <a:lnTo>
                    <a:pt x="209" y="28"/>
                  </a:lnTo>
                  <a:lnTo>
                    <a:pt x="197" y="30"/>
                  </a:lnTo>
                  <a:lnTo>
                    <a:pt x="185" y="34"/>
                  </a:lnTo>
                  <a:lnTo>
                    <a:pt x="172" y="37"/>
                  </a:lnTo>
                  <a:lnTo>
                    <a:pt x="158" y="42"/>
                  </a:lnTo>
                  <a:lnTo>
                    <a:pt x="146" y="46"/>
                  </a:lnTo>
                  <a:lnTo>
                    <a:pt x="133" y="51"/>
                  </a:lnTo>
                  <a:lnTo>
                    <a:pt x="121" y="55"/>
                  </a:lnTo>
                  <a:lnTo>
                    <a:pt x="109" y="61"/>
                  </a:lnTo>
                  <a:lnTo>
                    <a:pt x="97" y="67"/>
                  </a:lnTo>
                  <a:lnTo>
                    <a:pt x="84" y="72"/>
                  </a:lnTo>
                  <a:lnTo>
                    <a:pt x="72" y="79"/>
                  </a:lnTo>
                  <a:lnTo>
                    <a:pt x="60" y="85"/>
                  </a:lnTo>
                  <a:lnTo>
                    <a:pt x="48" y="91"/>
                  </a:lnTo>
                  <a:lnTo>
                    <a:pt x="36" y="97"/>
                  </a:lnTo>
                  <a:lnTo>
                    <a:pt x="24" y="103"/>
                  </a:lnTo>
                  <a:lnTo>
                    <a:pt x="12" y="110"/>
                  </a:lnTo>
                  <a:lnTo>
                    <a:pt x="1" y="116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1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5" name="Freeform 237"/>
            <p:cNvSpPr>
              <a:spLocks/>
            </p:cNvSpPr>
            <p:nvPr/>
          </p:nvSpPr>
          <p:spPr bwMode="auto">
            <a:xfrm>
              <a:off x="3853" y="3180"/>
              <a:ext cx="321" cy="135"/>
            </a:xfrm>
            <a:custGeom>
              <a:avLst/>
              <a:gdLst>
                <a:gd name="T0" fmla="*/ 0 w 321"/>
                <a:gd name="T1" fmla="*/ 0 h 135"/>
                <a:gd name="T2" fmla="*/ 20 w 321"/>
                <a:gd name="T3" fmla="*/ 8 h 135"/>
                <a:gd name="T4" fmla="*/ 40 w 321"/>
                <a:gd name="T5" fmla="*/ 16 h 135"/>
                <a:gd name="T6" fmla="*/ 60 w 321"/>
                <a:gd name="T7" fmla="*/ 25 h 135"/>
                <a:gd name="T8" fmla="*/ 79 w 321"/>
                <a:gd name="T9" fmla="*/ 33 h 135"/>
                <a:gd name="T10" fmla="*/ 99 w 321"/>
                <a:gd name="T11" fmla="*/ 42 h 135"/>
                <a:gd name="T12" fmla="*/ 119 w 321"/>
                <a:gd name="T13" fmla="*/ 51 h 135"/>
                <a:gd name="T14" fmla="*/ 139 w 321"/>
                <a:gd name="T15" fmla="*/ 59 h 135"/>
                <a:gd name="T16" fmla="*/ 159 w 321"/>
                <a:gd name="T17" fmla="*/ 68 h 135"/>
                <a:gd name="T18" fmla="*/ 178 w 321"/>
                <a:gd name="T19" fmla="*/ 75 h 135"/>
                <a:gd name="T20" fmla="*/ 196 w 321"/>
                <a:gd name="T21" fmla="*/ 83 h 135"/>
                <a:gd name="T22" fmla="*/ 215 w 321"/>
                <a:gd name="T23" fmla="*/ 90 h 135"/>
                <a:gd name="T24" fmla="*/ 236 w 321"/>
                <a:gd name="T25" fmla="*/ 98 h 135"/>
                <a:gd name="T26" fmla="*/ 254 w 321"/>
                <a:gd name="T27" fmla="*/ 107 h 135"/>
                <a:gd name="T28" fmla="*/ 273 w 321"/>
                <a:gd name="T29" fmla="*/ 115 h 135"/>
                <a:gd name="T30" fmla="*/ 291 w 321"/>
                <a:gd name="T31" fmla="*/ 124 h 135"/>
                <a:gd name="T32" fmla="*/ 308 w 321"/>
                <a:gd name="T33" fmla="*/ 134 h 135"/>
                <a:gd name="T34" fmla="*/ 312 w 321"/>
                <a:gd name="T35" fmla="*/ 135 h 135"/>
                <a:gd name="T36" fmla="*/ 318 w 321"/>
                <a:gd name="T37" fmla="*/ 132 h 135"/>
                <a:gd name="T38" fmla="*/ 321 w 321"/>
                <a:gd name="T39" fmla="*/ 129 h 135"/>
                <a:gd name="T40" fmla="*/ 321 w 321"/>
                <a:gd name="T41" fmla="*/ 123 h 135"/>
                <a:gd name="T42" fmla="*/ 312 w 321"/>
                <a:gd name="T43" fmla="*/ 110 h 135"/>
                <a:gd name="T44" fmla="*/ 299 w 321"/>
                <a:gd name="T45" fmla="*/ 101 h 135"/>
                <a:gd name="T46" fmla="*/ 281 w 321"/>
                <a:gd name="T47" fmla="*/ 93 h 135"/>
                <a:gd name="T48" fmla="*/ 262 w 321"/>
                <a:gd name="T49" fmla="*/ 86 h 135"/>
                <a:gd name="T50" fmla="*/ 243 w 321"/>
                <a:gd name="T51" fmla="*/ 81 h 135"/>
                <a:gd name="T52" fmla="*/ 223 w 321"/>
                <a:gd name="T53" fmla="*/ 76 h 135"/>
                <a:gd name="T54" fmla="*/ 205 w 321"/>
                <a:gd name="T55" fmla="*/ 72 h 135"/>
                <a:gd name="T56" fmla="*/ 190 w 321"/>
                <a:gd name="T57" fmla="*/ 66 h 135"/>
                <a:gd name="T58" fmla="*/ 179 w 321"/>
                <a:gd name="T59" fmla="*/ 61 h 135"/>
                <a:gd name="T60" fmla="*/ 167 w 321"/>
                <a:gd name="T61" fmla="*/ 57 h 135"/>
                <a:gd name="T62" fmla="*/ 156 w 321"/>
                <a:gd name="T63" fmla="*/ 52 h 135"/>
                <a:gd name="T64" fmla="*/ 143 w 321"/>
                <a:gd name="T65" fmla="*/ 48 h 135"/>
                <a:gd name="T66" fmla="*/ 132 w 321"/>
                <a:gd name="T67" fmla="*/ 43 h 135"/>
                <a:gd name="T68" fmla="*/ 119 w 321"/>
                <a:gd name="T69" fmla="*/ 38 h 135"/>
                <a:gd name="T70" fmla="*/ 108 w 321"/>
                <a:gd name="T71" fmla="*/ 34 h 135"/>
                <a:gd name="T72" fmla="*/ 95 w 321"/>
                <a:gd name="T73" fmla="*/ 30 h 135"/>
                <a:gd name="T74" fmla="*/ 84 w 321"/>
                <a:gd name="T75" fmla="*/ 26 h 135"/>
                <a:gd name="T76" fmla="*/ 71 w 321"/>
                <a:gd name="T77" fmla="*/ 22 h 135"/>
                <a:gd name="T78" fmla="*/ 59 w 321"/>
                <a:gd name="T79" fmla="*/ 18 h 135"/>
                <a:gd name="T80" fmla="*/ 48 w 321"/>
                <a:gd name="T81" fmla="*/ 14 h 135"/>
                <a:gd name="T82" fmla="*/ 35 w 321"/>
                <a:gd name="T83" fmla="*/ 11 h 135"/>
                <a:gd name="T84" fmla="*/ 24 w 321"/>
                <a:gd name="T85" fmla="*/ 6 h 135"/>
                <a:gd name="T86" fmla="*/ 11 w 321"/>
                <a:gd name="T87" fmla="*/ 3 h 135"/>
                <a:gd name="T88" fmla="*/ 0 w 321"/>
                <a:gd name="T89" fmla="*/ 0 h 135"/>
                <a:gd name="T90" fmla="*/ 0 w 321"/>
                <a:gd name="T91" fmla="*/ 0 h 135"/>
                <a:gd name="T92" fmla="*/ 0 w 321"/>
                <a:gd name="T93" fmla="*/ 0 h 135"/>
                <a:gd name="T94" fmla="*/ 0 w 321"/>
                <a:gd name="T95" fmla="*/ 0 h 135"/>
                <a:gd name="T96" fmla="*/ 0 w 321"/>
                <a:gd name="T97" fmla="*/ 0 h 135"/>
                <a:gd name="T98" fmla="*/ 0 w 321"/>
                <a:gd name="T99" fmla="*/ 0 h 1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21" h="135">
                  <a:moveTo>
                    <a:pt x="0" y="0"/>
                  </a:moveTo>
                  <a:lnTo>
                    <a:pt x="20" y="8"/>
                  </a:lnTo>
                  <a:lnTo>
                    <a:pt x="40" y="16"/>
                  </a:lnTo>
                  <a:lnTo>
                    <a:pt x="60" y="25"/>
                  </a:lnTo>
                  <a:lnTo>
                    <a:pt x="79" y="33"/>
                  </a:lnTo>
                  <a:lnTo>
                    <a:pt x="99" y="42"/>
                  </a:lnTo>
                  <a:lnTo>
                    <a:pt x="119" y="51"/>
                  </a:lnTo>
                  <a:lnTo>
                    <a:pt x="139" y="59"/>
                  </a:lnTo>
                  <a:lnTo>
                    <a:pt x="159" y="68"/>
                  </a:lnTo>
                  <a:lnTo>
                    <a:pt x="178" y="75"/>
                  </a:lnTo>
                  <a:lnTo>
                    <a:pt x="196" y="83"/>
                  </a:lnTo>
                  <a:lnTo>
                    <a:pt x="215" y="90"/>
                  </a:lnTo>
                  <a:lnTo>
                    <a:pt x="236" y="98"/>
                  </a:lnTo>
                  <a:lnTo>
                    <a:pt x="254" y="107"/>
                  </a:lnTo>
                  <a:lnTo>
                    <a:pt x="273" y="115"/>
                  </a:lnTo>
                  <a:lnTo>
                    <a:pt x="291" y="124"/>
                  </a:lnTo>
                  <a:lnTo>
                    <a:pt x="308" y="134"/>
                  </a:lnTo>
                  <a:lnTo>
                    <a:pt x="312" y="135"/>
                  </a:lnTo>
                  <a:lnTo>
                    <a:pt x="318" y="132"/>
                  </a:lnTo>
                  <a:lnTo>
                    <a:pt x="321" y="129"/>
                  </a:lnTo>
                  <a:lnTo>
                    <a:pt x="321" y="123"/>
                  </a:lnTo>
                  <a:lnTo>
                    <a:pt x="312" y="110"/>
                  </a:lnTo>
                  <a:lnTo>
                    <a:pt x="299" y="101"/>
                  </a:lnTo>
                  <a:lnTo>
                    <a:pt x="281" y="93"/>
                  </a:lnTo>
                  <a:lnTo>
                    <a:pt x="262" y="86"/>
                  </a:lnTo>
                  <a:lnTo>
                    <a:pt x="243" y="81"/>
                  </a:lnTo>
                  <a:lnTo>
                    <a:pt x="223" y="76"/>
                  </a:lnTo>
                  <a:lnTo>
                    <a:pt x="205" y="72"/>
                  </a:lnTo>
                  <a:lnTo>
                    <a:pt x="190" y="66"/>
                  </a:lnTo>
                  <a:lnTo>
                    <a:pt x="179" y="61"/>
                  </a:lnTo>
                  <a:lnTo>
                    <a:pt x="167" y="57"/>
                  </a:lnTo>
                  <a:lnTo>
                    <a:pt x="156" y="52"/>
                  </a:lnTo>
                  <a:lnTo>
                    <a:pt x="143" y="48"/>
                  </a:lnTo>
                  <a:lnTo>
                    <a:pt x="132" y="43"/>
                  </a:lnTo>
                  <a:lnTo>
                    <a:pt x="119" y="38"/>
                  </a:lnTo>
                  <a:lnTo>
                    <a:pt x="108" y="34"/>
                  </a:lnTo>
                  <a:lnTo>
                    <a:pt x="95" y="30"/>
                  </a:lnTo>
                  <a:lnTo>
                    <a:pt x="84" y="26"/>
                  </a:lnTo>
                  <a:lnTo>
                    <a:pt x="71" y="22"/>
                  </a:lnTo>
                  <a:lnTo>
                    <a:pt x="59" y="18"/>
                  </a:lnTo>
                  <a:lnTo>
                    <a:pt x="48" y="14"/>
                  </a:lnTo>
                  <a:lnTo>
                    <a:pt x="35" y="11"/>
                  </a:lnTo>
                  <a:lnTo>
                    <a:pt x="24" y="6"/>
                  </a:lnTo>
                  <a:lnTo>
                    <a:pt x="1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6" name="Freeform 238"/>
            <p:cNvSpPr>
              <a:spLocks/>
            </p:cNvSpPr>
            <p:nvPr/>
          </p:nvSpPr>
          <p:spPr bwMode="auto">
            <a:xfrm>
              <a:off x="3259" y="3165"/>
              <a:ext cx="63" cy="170"/>
            </a:xfrm>
            <a:custGeom>
              <a:avLst/>
              <a:gdLst>
                <a:gd name="T0" fmla="*/ 0 w 63"/>
                <a:gd name="T1" fmla="*/ 1 h 170"/>
                <a:gd name="T2" fmla="*/ 9 w 63"/>
                <a:gd name="T3" fmla="*/ 21 h 170"/>
                <a:gd name="T4" fmla="*/ 17 w 63"/>
                <a:gd name="T5" fmla="*/ 41 h 170"/>
                <a:gd name="T6" fmla="*/ 25 w 63"/>
                <a:gd name="T7" fmla="*/ 61 h 170"/>
                <a:gd name="T8" fmla="*/ 32 w 63"/>
                <a:gd name="T9" fmla="*/ 82 h 170"/>
                <a:gd name="T10" fmla="*/ 38 w 63"/>
                <a:gd name="T11" fmla="*/ 104 h 170"/>
                <a:gd name="T12" fmla="*/ 42 w 63"/>
                <a:gd name="T13" fmla="*/ 124 h 170"/>
                <a:gd name="T14" fmla="*/ 48 w 63"/>
                <a:gd name="T15" fmla="*/ 146 h 170"/>
                <a:gd name="T16" fmla="*/ 53 w 63"/>
                <a:gd name="T17" fmla="*/ 168 h 170"/>
                <a:gd name="T18" fmla="*/ 55 w 63"/>
                <a:gd name="T19" fmla="*/ 170 h 170"/>
                <a:gd name="T20" fmla="*/ 58 w 63"/>
                <a:gd name="T21" fmla="*/ 169 h 170"/>
                <a:gd name="T22" fmla="*/ 62 w 63"/>
                <a:gd name="T23" fmla="*/ 165 h 170"/>
                <a:gd name="T24" fmla="*/ 63 w 63"/>
                <a:gd name="T25" fmla="*/ 162 h 170"/>
                <a:gd name="T26" fmla="*/ 61 w 63"/>
                <a:gd name="T27" fmla="*/ 140 h 170"/>
                <a:gd name="T28" fmla="*/ 56 w 63"/>
                <a:gd name="T29" fmla="*/ 119 h 170"/>
                <a:gd name="T30" fmla="*/ 49 w 63"/>
                <a:gd name="T31" fmla="*/ 98 h 170"/>
                <a:gd name="T32" fmla="*/ 41 w 63"/>
                <a:gd name="T33" fmla="*/ 77 h 170"/>
                <a:gd name="T34" fmla="*/ 32 w 63"/>
                <a:gd name="T35" fmla="*/ 57 h 170"/>
                <a:gd name="T36" fmla="*/ 23 w 63"/>
                <a:gd name="T37" fmla="*/ 37 h 170"/>
                <a:gd name="T38" fmla="*/ 13 w 63"/>
                <a:gd name="T39" fmla="*/ 18 h 170"/>
                <a:gd name="T40" fmla="*/ 1 w 63"/>
                <a:gd name="T41" fmla="*/ 0 h 170"/>
                <a:gd name="T42" fmla="*/ 0 w 63"/>
                <a:gd name="T43" fmla="*/ 0 h 170"/>
                <a:gd name="T44" fmla="*/ 0 w 63"/>
                <a:gd name="T45" fmla="*/ 0 h 170"/>
                <a:gd name="T46" fmla="*/ 0 w 63"/>
                <a:gd name="T47" fmla="*/ 0 h 170"/>
                <a:gd name="T48" fmla="*/ 0 w 63"/>
                <a:gd name="T49" fmla="*/ 1 h 170"/>
                <a:gd name="T50" fmla="*/ 0 w 63"/>
                <a:gd name="T51" fmla="*/ 1 h 1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3" h="170">
                  <a:moveTo>
                    <a:pt x="0" y="1"/>
                  </a:moveTo>
                  <a:lnTo>
                    <a:pt x="9" y="21"/>
                  </a:lnTo>
                  <a:lnTo>
                    <a:pt x="17" y="41"/>
                  </a:lnTo>
                  <a:lnTo>
                    <a:pt x="25" y="61"/>
                  </a:lnTo>
                  <a:lnTo>
                    <a:pt x="32" y="82"/>
                  </a:lnTo>
                  <a:lnTo>
                    <a:pt x="38" y="104"/>
                  </a:lnTo>
                  <a:lnTo>
                    <a:pt x="42" y="124"/>
                  </a:lnTo>
                  <a:lnTo>
                    <a:pt x="48" y="146"/>
                  </a:lnTo>
                  <a:lnTo>
                    <a:pt x="53" y="168"/>
                  </a:lnTo>
                  <a:lnTo>
                    <a:pt x="55" y="170"/>
                  </a:lnTo>
                  <a:lnTo>
                    <a:pt x="58" y="169"/>
                  </a:lnTo>
                  <a:lnTo>
                    <a:pt x="62" y="165"/>
                  </a:lnTo>
                  <a:lnTo>
                    <a:pt x="63" y="162"/>
                  </a:lnTo>
                  <a:lnTo>
                    <a:pt x="61" y="140"/>
                  </a:lnTo>
                  <a:lnTo>
                    <a:pt x="56" y="119"/>
                  </a:lnTo>
                  <a:lnTo>
                    <a:pt x="49" y="98"/>
                  </a:lnTo>
                  <a:lnTo>
                    <a:pt x="41" y="77"/>
                  </a:lnTo>
                  <a:lnTo>
                    <a:pt x="32" y="57"/>
                  </a:lnTo>
                  <a:lnTo>
                    <a:pt x="23" y="37"/>
                  </a:lnTo>
                  <a:lnTo>
                    <a:pt x="13" y="18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7" name="Freeform 239"/>
            <p:cNvSpPr>
              <a:spLocks/>
            </p:cNvSpPr>
            <p:nvPr/>
          </p:nvSpPr>
          <p:spPr bwMode="auto">
            <a:xfrm>
              <a:off x="3807" y="3401"/>
              <a:ext cx="12" cy="161"/>
            </a:xfrm>
            <a:custGeom>
              <a:avLst/>
              <a:gdLst>
                <a:gd name="T0" fmla="*/ 9 w 12"/>
                <a:gd name="T1" fmla="*/ 0 h 161"/>
                <a:gd name="T2" fmla="*/ 0 w 12"/>
                <a:gd name="T3" fmla="*/ 39 h 161"/>
                <a:gd name="T4" fmla="*/ 0 w 12"/>
                <a:gd name="T5" fmla="*/ 79 h 161"/>
                <a:gd name="T6" fmla="*/ 3 w 12"/>
                <a:gd name="T7" fmla="*/ 119 h 161"/>
                <a:gd name="T8" fmla="*/ 7 w 12"/>
                <a:gd name="T9" fmla="*/ 159 h 161"/>
                <a:gd name="T10" fmla="*/ 8 w 12"/>
                <a:gd name="T11" fmla="*/ 161 h 161"/>
                <a:gd name="T12" fmla="*/ 10 w 12"/>
                <a:gd name="T13" fmla="*/ 160 h 161"/>
                <a:gd name="T14" fmla="*/ 11 w 12"/>
                <a:gd name="T15" fmla="*/ 159 h 161"/>
                <a:gd name="T16" fmla="*/ 12 w 12"/>
                <a:gd name="T17" fmla="*/ 156 h 161"/>
                <a:gd name="T18" fmla="*/ 9 w 12"/>
                <a:gd name="T19" fmla="*/ 118 h 161"/>
                <a:gd name="T20" fmla="*/ 4 w 12"/>
                <a:gd name="T21" fmla="*/ 78 h 161"/>
                <a:gd name="T22" fmla="*/ 3 w 12"/>
                <a:gd name="T23" fmla="*/ 39 h 161"/>
                <a:gd name="T24" fmla="*/ 10 w 12"/>
                <a:gd name="T25" fmla="*/ 0 h 161"/>
                <a:gd name="T26" fmla="*/ 10 w 12"/>
                <a:gd name="T27" fmla="*/ 0 h 161"/>
                <a:gd name="T28" fmla="*/ 10 w 12"/>
                <a:gd name="T29" fmla="*/ 0 h 161"/>
                <a:gd name="T30" fmla="*/ 10 w 12"/>
                <a:gd name="T31" fmla="*/ 0 h 161"/>
                <a:gd name="T32" fmla="*/ 9 w 12"/>
                <a:gd name="T33" fmla="*/ 0 h 161"/>
                <a:gd name="T34" fmla="*/ 9 w 12"/>
                <a:gd name="T35" fmla="*/ 0 h 16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" h="161">
                  <a:moveTo>
                    <a:pt x="9" y="0"/>
                  </a:moveTo>
                  <a:lnTo>
                    <a:pt x="0" y="39"/>
                  </a:lnTo>
                  <a:lnTo>
                    <a:pt x="0" y="79"/>
                  </a:lnTo>
                  <a:lnTo>
                    <a:pt x="3" y="119"/>
                  </a:lnTo>
                  <a:lnTo>
                    <a:pt x="7" y="159"/>
                  </a:lnTo>
                  <a:lnTo>
                    <a:pt x="8" y="161"/>
                  </a:lnTo>
                  <a:lnTo>
                    <a:pt x="10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9" y="118"/>
                  </a:lnTo>
                  <a:lnTo>
                    <a:pt x="4" y="78"/>
                  </a:lnTo>
                  <a:lnTo>
                    <a:pt x="3" y="39"/>
                  </a:lnTo>
                  <a:lnTo>
                    <a:pt x="1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240"/>
            <p:cNvSpPr>
              <a:spLocks/>
            </p:cNvSpPr>
            <p:nvPr/>
          </p:nvSpPr>
          <p:spPr bwMode="auto">
            <a:xfrm>
              <a:off x="3588" y="3479"/>
              <a:ext cx="213" cy="108"/>
            </a:xfrm>
            <a:custGeom>
              <a:avLst/>
              <a:gdLst>
                <a:gd name="T0" fmla="*/ 0 w 213"/>
                <a:gd name="T1" fmla="*/ 1 h 108"/>
                <a:gd name="T2" fmla="*/ 14 w 213"/>
                <a:gd name="T3" fmla="*/ 4 h 108"/>
                <a:gd name="T4" fmla="*/ 26 w 213"/>
                <a:gd name="T5" fmla="*/ 9 h 108"/>
                <a:gd name="T6" fmla="*/ 40 w 213"/>
                <a:gd name="T7" fmla="*/ 13 h 108"/>
                <a:gd name="T8" fmla="*/ 53 w 213"/>
                <a:gd name="T9" fmla="*/ 18 h 108"/>
                <a:gd name="T10" fmla="*/ 67 w 213"/>
                <a:gd name="T11" fmla="*/ 24 h 108"/>
                <a:gd name="T12" fmla="*/ 81 w 213"/>
                <a:gd name="T13" fmla="*/ 29 h 108"/>
                <a:gd name="T14" fmla="*/ 95 w 213"/>
                <a:gd name="T15" fmla="*/ 35 h 108"/>
                <a:gd name="T16" fmla="*/ 108 w 213"/>
                <a:gd name="T17" fmla="*/ 42 h 108"/>
                <a:gd name="T18" fmla="*/ 122 w 213"/>
                <a:gd name="T19" fmla="*/ 49 h 108"/>
                <a:gd name="T20" fmla="*/ 134 w 213"/>
                <a:gd name="T21" fmla="*/ 57 h 108"/>
                <a:gd name="T22" fmla="*/ 147 w 213"/>
                <a:gd name="T23" fmla="*/ 64 h 108"/>
                <a:gd name="T24" fmla="*/ 160 w 213"/>
                <a:gd name="T25" fmla="*/ 73 h 108"/>
                <a:gd name="T26" fmla="*/ 171 w 213"/>
                <a:gd name="T27" fmla="*/ 81 h 108"/>
                <a:gd name="T28" fmla="*/ 182 w 213"/>
                <a:gd name="T29" fmla="*/ 90 h 108"/>
                <a:gd name="T30" fmla="*/ 193 w 213"/>
                <a:gd name="T31" fmla="*/ 99 h 108"/>
                <a:gd name="T32" fmla="*/ 203 w 213"/>
                <a:gd name="T33" fmla="*/ 108 h 108"/>
                <a:gd name="T34" fmla="*/ 206 w 213"/>
                <a:gd name="T35" fmla="*/ 108 h 108"/>
                <a:gd name="T36" fmla="*/ 210 w 213"/>
                <a:gd name="T37" fmla="*/ 106 h 108"/>
                <a:gd name="T38" fmla="*/ 212 w 213"/>
                <a:gd name="T39" fmla="*/ 101 h 108"/>
                <a:gd name="T40" fmla="*/ 213 w 213"/>
                <a:gd name="T41" fmla="*/ 98 h 108"/>
                <a:gd name="T42" fmla="*/ 211 w 213"/>
                <a:gd name="T43" fmla="*/ 86 h 108"/>
                <a:gd name="T44" fmla="*/ 205 w 213"/>
                <a:gd name="T45" fmla="*/ 77 h 108"/>
                <a:gd name="T46" fmla="*/ 197 w 213"/>
                <a:gd name="T47" fmla="*/ 69 h 108"/>
                <a:gd name="T48" fmla="*/ 188 w 213"/>
                <a:gd name="T49" fmla="*/ 62 h 108"/>
                <a:gd name="T50" fmla="*/ 177 w 213"/>
                <a:gd name="T51" fmla="*/ 57 h 108"/>
                <a:gd name="T52" fmla="*/ 165 w 213"/>
                <a:gd name="T53" fmla="*/ 52 h 108"/>
                <a:gd name="T54" fmla="*/ 154 w 213"/>
                <a:gd name="T55" fmla="*/ 48 h 108"/>
                <a:gd name="T56" fmla="*/ 144 w 213"/>
                <a:gd name="T57" fmla="*/ 44 h 108"/>
                <a:gd name="T58" fmla="*/ 127 w 213"/>
                <a:gd name="T59" fmla="*/ 37 h 108"/>
                <a:gd name="T60" fmla="*/ 108 w 213"/>
                <a:gd name="T61" fmla="*/ 32 h 108"/>
                <a:gd name="T62" fmla="*/ 91 w 213"/>
                <a:gd name="T63" fmla="*/ 25 h 108"/>
                <a:gd name="T64" fmla="*/ 73 w 213"/>
                <a:gd name="T65" fmla="*/ 18 h 108"/>
                <a:gd name="T66" fmla="*/ 55 w 213"/>
                <a:gd name="T67" fmla="*/ 12 h 108"/>
                <a:gd name="T68" fmla="*/ 36 w 213"/>
                <a:gd name="T69" fmla="*/ 8 h 108"/>
                <a:gd name="T70" fmla="*/ 18 w 213"/>
                <a:gd name="T71" fmla="*/ 3 h 108"/>
                <a:gd name="T72" fmla="*/ 0 w 213"/>
                <a:gd name="T73" fmla="*/ 0 h 108"/>
                <a:gd name="T74" fmla="*/ 0 w 213"/>
                <a:gd name="T75" fmla="*/ 0 h 108"/>
                <a:gd name="T76" fmla="*/ 0 w 213"/>
                <a:gd name="T77" fmla="*/ 0 h 108"/>
                <a:gd name="T78" fmla="*/ 0 w 213"/>
                <a:gd name="T79" fmla="*/ 1 h 108"/>
                <a:gd name="T80" fmla="*/ 0 w 213"/>
                <a:gd name="T81" fmla="*/ 1 h 108"/>
                <a:gd name="T82" fmla="*/ 0 w 213"/>
                <a:gd name="T83" fmla="*/ 1 h 1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3" h="108">
                  <a:moveTo>
                    <a:pt x="0" y="1"/>
                  </a:moveTo>
                  <a:lnTo>
                    <a:pt x="14" y="4"/>
                  </a:lnTo>
                  <a:lnTo>
                    <a:pt x="26" y="9"/>
                  </a:lnTo>
                  <a:lnTo>
                    <a:pt x="40" y="13"/>
                  </a:lnTo>
                  <a:lnTo>
                    <a:pt x="53" y="18"/>
                  </a:lnTo>
                  <a:lnTo>
                    <a:pt x="67" y="24"/>
                  </a:lnTo>
                  <a:lnTo>
                    <a:pt x="81" y="29"/>
                  </a:lnTo>
                  <a:lnTo>
                    <a:pt x="95" y="35"/>
                  </a:lnTo>
                  <a:lnTo>
                    <a:pt x="108" y="42"/>
                  </a:lnTo>
                  <a:lnTo>
                    <a:pt x="122" y="49"/>
                  </a:lnTo>
                  <a:lnTo>
                    <a:pt x="134" y="57"/>
                  </a:lnTo>
                  <a:lnTo>
                    <a:pt x="147" y="64"/>
                  </a:lnTo>
                  <a:lnTo>
                    <a:pt x="160" y="73"/>
                  </a:lnTo>
                  <a:lnTo>
                    <a:pt x="171" y="81"/>
                  </a:lnTo>
                  <a:lnTo>
                    <a:pt x="182" y="90"/>
                  </a:lnTo>
                  <a:lnTo>
                    <a:pt x="193" y="99"/>
                  </a:lnTo>
                  <a:lnTo>
                    <a:pt x="203" y="108"/>
                  </a:lnTo>
                  <a:lnTo>
                    <a:pt x="206" y="108"/>
                  </a:lnTo>
                  <a:lnTo>
                    <a:pt x="210" y="106"/>
                  </a:lnTo>
                  <a:lnTo>
                    <a:pt x="212" y="101"/>
                  </a:lnTo>
                  <a:lnTo>
                    <a:pt x="213" y="98"/>
                  </a:lnTo>
                  <a:lnTo>
                    <a:pt x="211" y="86"/>
                  </a:lnTo>
                  <a:lnTo>
                    <a:pt x="205" y="77"/>
                  </a:lnTo>
                  <a:lnTo>
                    <a:pt x="197" y="69"/>
                  </a:lnTo>
                  <a:lnTo>
                    <a:pt x="188" y="62"/>
                  </a:lnTo>
                  <a:lnTo>
                    <a:pt x="177" y="57"/>
                  </a:lnTo>
                  <a:lnTo>
                    <a:pt x="165" y="52"/>
                  </a:lnTo>
                  <a:lnTo>
                    <a:pt x="154" y="48"/>
                  </a:lnTo>
                  <a:lnTo>
                    <a:pt x="144" y="44"/>
                  </a:lnTo>
                  <a:lnTo>
                    <a:pt x="127" y="37"/>
                  </a:lnTo>
                  <a:lnTo>
                    <a:pt x="108" y="32"/>
                  </a:lnTo>
                  <a:lnTo>
                    <a:pt x="91" y="25"/>
                  </a:lnTo>
                  <a:lnTo>
                    <a:pt x="73" y="18"/>
                  </a:lnTo>
                  <a:lnTo>
                    <a:pt x="55" y="12"/>
                  </a:lnTo>
                  <a:lnTo>
                    <a:pt x="36" y="8"/>
                  </a:lnTo>
                  <a:lnTo>
                    <a:pt x="18" y="3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241"/>
            <p:cNvSpPr>
              <a:spLocks/>
            </p:cNvSpPr>
            <p:nvPr/>
          </p:nvSpPr>
          <p:spPr bwMode="auto">
            <a:xfrm>
              <a:off x="3605" y="3522"/>
              <a:ext cx="160" cy="58"/>
            </a:xfrm>
            <a:custGeom>
              <a:avLst/>
              <a:gdLst>
                <a:gd name="T0" fmla="*/ 0 w 160"/>
                <a:gd name="T1" fmla="*/ 58 h 58"/>
                <a:gd name="T2" fmla="*/ 18 w 160"/>
                <a:gd name="T3" fmla="*/ 51 h 58"/>
                <a:gd name="T4" fmla="*/ 36 w 160"/>
                <a:gd name="T5" fmla="*/ 46 h 58"/>
                <a:gd name="T6" fmla="*/ 55 w 160"/>
                <a:gd name="T7" fmla="*/ 40 h 58"/>
                <a:gd name="T8" fmla="*/ 74 w 160"/>
                <a:gd name="T9" fmla="*/ 34 h 58"/>
                <a:gd name="T10" fmla="*/ 92 w 160"/>
                <a:gd name="T11" fmla="*/ 30 h 58"/>
                <a:gd name="T12" fmla="*/ 112 w 160"/>
                <a:gd name="T13" fmla="*/ 25 h 58"/>
                <a:gd name="T14" fmla="*/ 130 w 160"/>
                <a:gd name="T15" fmla="*/ 19 h 58"/>
                <a:gd name="T16" fmla="*/ 149 w 160"/>
                <a:gd name="T17" fmla="*/ 15 h 58"/>
                <a:gd name="T18" fmla="*/ 154 w 160"/>
                <a:gd name="T19" fmla="*/ 13 h 58"/>
                <a:gd name="T20" fmla="*/ 159 w 160"/>
                <a:gd name="T21" fmla="*/ 7 h 58"/>
                <a:gd name="T22" fmla="*/ 160 w 160"/>
                <a:gd name="T23" fmla="*/ 2 h 58"/>
                <a:gd name="T24" fmla="*/ 154 w 160"/>
                <a:gd name="T25" fmla="*/ 0 h 58"/>
                <a:gd name="T26" fmla="*/ 133 w 160"/>
                <a:gd name="T27" fmla="*/ 1 h 58"/>
                <a:gd name="T28" fmla="*/ 113 w 160"/>
                <a:gd name="T29" fmla="*/ 6 h 58"/>
                <a:gd name="T30" fmla="*/ 94 w 160"/>
                <a:gd name="T31" fmla="*/ 13 h 58"/>
                <a:gd name="T32" fmla="*/ 74 w 160"/>
                <a:gd name="T33" fmla="*/ 19 h 58"/>
                <a:gd name="T34" fmla="*/ 55 w 160"/>
                <a:gd name="T35" fmla="*/ 29 h 58"/>
                <a:gd name="T36" fmla="*/ 36 w 160"/>
                <a:gd name="T37" fmla="*/ 39 h 58"/>
                <a:gd name="T38" fmla="*/ 18 w 160"/>
                <a:gd name="T39" fmla="*/ 48 h 58"/>
                <a:gd name="T40" fmla="*/ 0 w 160"/>
                <a:gd name="T41" fmla="*/ 57 h 58"/>
                <a:gd name="T42" fmla="*/ 0 w 160"/>
                <a:gd name="T43" fmla="*/ 57 h 58"/>
                <a:gd name="T44" fmla="*/ 0 w 160"/>
                <a:gd name="T45" fmla="*/ 57 h 58"/>
                <a:gd name="T46" fmla="*/ 0 w 160"/>
                <a:gd name="T47" fmla="*/ 58 h 58"/>
                <a:gd name="T48" fmla="*/ 0 w 160"/>
                <a:gd name="T49" fmla="*/ 58 h 58"/>
                <a:gd name="T50" fmla="*/ 0 w 160"/>
                <a:gd name="T51" fmla="*/ 58 h 5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58">
                  <a:moveTo>
                    <a:pt x="0" y="58"/>
                  </a:moveTo>
                  <a:lnTo>
                    <a:pt x="18" y="51"/>
                  </a:lnTo>
                  <a:lnTo>
                    <a:pt x="36" y="46"/>
                  </a:lnTo>
                  <a:lnTo>
                    <a:pt x="55" y="40"/>
                  </a:lnTo>
                  <a:lnTo>
                    <a:pt x="74" y="34"/>
                  </a:lnTo>
                  <a:lnTo>
                    <a:pt x="92" y="30"/>
                  </a:lnTo>
                  <a:lnTo>
                    <a:pt x="112" y="25"/>
                  </a:lnTo>
                  <a:lnTo>
                    <a:pt x="130" y="19"/>
                  </a:lnTo>
                  <a:lnTo>
                    <a:pt x="149" y="15"/>
                  </a:lnTo>
                  <a:lnTo>
                    <a:pt x="154" y="13"/>
                  </a:lnTo>
                  <a:lnTo>
                    <a:pt x="159" y="7"/>
                  </a:lnTo>
                  <a:lnTo>
                    <a:pt x="160" y="2"/>
                  </a:lnTo>
                  <a:lnTo>
                    <a:pt x="154" y="0"/>
                  </a:lnTo>
                  <a:lnTo>
                    <a:pt x="133" y="1"/>
                  </a:lnTo>
                  <a:lnTo>
                    <a:pt x="113" y="6"/>
                  </a:lnTo>
                  <a:lnTo>
                    <a:pt x="94" y="13"/>
                  </a:lnTo>
                  <a:lnTo>
                    <a:pt x="74" y="19"/>
                  </a:lnTo>
                  <a:lnTo>
                    <a:pt x="55" y="29"/>
                  </a:lnTo>
                  <a:lnTo>
                    <a:pt x="36" y="39"/>
                  </a:lnTo>
                  <a:lnTo>
                    <a:pt x="18" y="48"/>
                  </a:lnTo>
                  <a:lnTo>
                    <a:pt x="0" y="57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242"/>
            <p:cNvSpPr>
              <a:spLocks/>
            </p:cNvSpPr>
            <p:nvPr/>
          </p:nvSpPr>
          <p:spPr bwMode="auto">
            <a:xfrm>
              <a:off x="4091" y="3264"/>
              <a:ext cx="55" cy="219"/>
            </a:xfrm>
            <a:custGeom>
              <a:avLst/>
              <a:gdLst>
                <a:gd name="T0" fmla="*/ 16 w 55"/>
                <a:gd name="T1" fmla="*/ 97 h 219"/>
                <a:gd name="T2" fmla="*/ 11 w 55"/>
                <a:gd name="T3" fmla="*/ 127 h 219"/>
                <a:gd name="T4" fmla="*/ 10 w 55"/>
                <a:gd name="T5" fmla="*/ 158 h 219"/>
                <a:gd name="T6" fmla="*/ 8 w 55"/>
                <a:gd name="T7" fmla="*/ 188 h 219"/>
                <a:gd name="T8" fmla="*/ 0 w 55"/>
                <a:gd name="T9" fmla="*/ 216 h 219"/>
                <a:gd name="T10" fmla="*/ 0 w 55"/>
                <a:gd name="T11" fmla="*/ 218 h 219"/>
                <a:gd name="T12" fmla="*/ 2 w 55"/>
                <a:gd name="T13" fmla="*/ 219 h 219"/>
                <a:gd name="T14" fmla="*/ 6 w 55"/>
                <a:gd name="T15" fmla="*/ 218 h 219"/>
                <a:gd name="T16" fmla="*/ 8 w 55"/>
                <a:gd name="T17" fmla="*/ 216 h 219"/>
                <a:gd name="T18" fmla="*/ 16 w 55"/>
                <a:gd name="T19" fmla="*/ 198 h 219"/>
                <a:gd name="T20" fmla="*/ 19 w 55"/>
                <a:gd name="T21" fmla="*/ 176 h 219"/>
                <a:gd name="T22" fmla="*/ 19 w 55"/>
                <a:gd name="T23" fmla="*/ 155 h 219"/>
                <a:gd name="T24" fmla="*/ 19 w 55"/>
                <a:gd name="T25" fmla="*/ 134 h 219"/>
                <a:gd name="T26" fmla="*/ 21 w 55"/>
                <a:gd name="T27" fmla="*/ 117 h 219"/>
                <a:gd name="T28" fmla="*/ 24 w 55"/>
                <a:gd name="T29" fmla="*/ 99 h 219"/>
                <a:gd name="T30" fmla="*/ 26 w 55"/>
                <a:gd name="T31" fmla="*/ 82 h 219"/>
                <a:gd name="T32" fmla="*/ 31 w 55"/>
                <a:gd name="T33" fmla="*/ 65 h 219"/>
                <a:gd name="T34" fmla="*/ 35 w 55"/>
                <a:gd name="T35" fmla="*/ 49 h 219"/>
                <a:gd name="T36" fmla="*/ 41 w 55"/>
                <a:gd name="T37" fmla="*/ 32 h 219"/>
                <a:gd name="T38" fmla="*/ 48 w 55"/>
                <a:gd name="T39" fmla="*/ 16 h 219"/>
                <a:gd name="T40" fmla="*/ 55 w 55"/>
                <a:gd name="T41" fmla="*/ 1 h 219"/>
                <a:gd name="T42" fmla="*/ 55 w 55"/>
                <a:gd name="T43" fmla="*/ 0 h 219"/>
                <a:gd name="T44" fmla="*/ 55 w 55"/>
                <a:gd name="T45" fmla="*/ 0 h 219"/>
                <a:gd name="T46" fmla="*/ 55 w 55"/>
                <a:gd name="T47" fmla="*/ 0 h 219"/>
                <a:gd name="T48" fmla="*/ 54 w 55"/>
                <a:gd name="T49" fmla="*/ 1 h 219"/>
                <a:gd name="T50" fmla="*/ 50 w 55"/>
                <a:gd name="T51" fmla="*/ 4 h 219"/>
                <a:gd name="T52" fmla="*/ 48 w 55"/>
                <a:gd name="T53" fmla="*/ 6 h 219"/>
                <a:gd name="T54" fmla="*/ 48 w 55"/>
                <a:gd name="T55" fmla="*/ 7 h 219"/>
                <a:gd name="T56" fmla="*/ 48 w 55"/>
                <a:gd name="T57" fmla="*/ 8 h 219"/>
                <a:gd name="T58" fmla="*/ 45 w 55"/>
                <a:gd name="T59" fmla="*/ 17 h 219"/>
                <a:gd name="T60" fmla="*/ 35 w 55"/>
                <a:gd name="T61" fmla="*/ 41 h 219"/>
                <a:gd name="T62" fmla="*/ 24 w 55"/>
                <a:gd name="T63" fmla="*/ 70 h 219"/>
                <a:gd name="T64" fmla="*/ 16 w 55"/>
                <a:gd name="T65" fmla="*/ 97 h 2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5" h="219">
                  <a:moveTo>
                    <a:pt x="16" y="97"/>
                  </a:moveTo>
                  <a:lnTo>
                    <a:pt x="11" y="127"/>
                  </a:lnTo>
                  <a:lnTo>
                    <a:pt x="10" y="158"/>
                  </a:lnTo>
                  <a:lnTo>
                    <a:pt x="8" y="188"/>
                  </a:lnTo>
                  <a:lnTo>
                    <a:pt x="0" y="216"/>
                  </a:lnTo>
                  <a:lnTo>
                    <a:pt x="0" y="218"/>
                  </a:lnTo>
                  <a:lnTo>
                    <a:pt x="2" y="219"/>
                  </a:lnTo>
                  <a:lnTo>
                    <a:pt x="6" y="218"/>
                  </a:lnTo>
                  <a:lnTo>
                    <a:pt x="8" y="216"/>
                  </a:lnTo>
                  <a:lnTo>
                    <a:pt x="16" y="198"/>
                  </a:lnTo>
                  <a:lnTo>
                    <a:pt x="19" y="176"/>
                  </a:lnTo>
                  <a:lnTo>
                    <a:pt x="19" y="155"/>
                  </a:lnTo>
                  <a:lnTo>
                    <a:pt x="19" y="134"/>
                  </a:lnTo>
                  <a:lnTo>
                    <a:pt x="21" y="117"/>
                  </a:lnTo>
                  <a:lnTo>
                    <a:pt x="24" y="99"/>
                  </a:lnTo>
                  <a:lnTo>
                    <a:pt x="26" y="82"/>
                  </a:lnTo>
                  <a:lnTo>
                    <a:pt x="31" y="65"/>
                  </a:lnTo>
                  <a:lnTo>
                    <a:pt x="35" y="49"/>
                  </a:lnTo>
                  <a:lnTo>
                    <a:pt x="41" y="32"/>
                  </a:lnTo>
                  <a:lnTo>
                    <a:pt x="48" y="16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0" y="4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8"/>
                  </a:lnTo>
                  <a:lnTo>
                    <a:pt x="45" y="17"/>
                  </a:lnTo>
                  <a:lnTo>
                    <a:pt x="35" y="41"/>
                  </a:lnTo>
                  <a:lnTo>
                    <a:pt x="24" y="70"/>
                  </a:lnTo>
                  <a:lnTo>
                    <a:pt x="16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243"/>
            <p:cNvSpPr>
              <a:spLocks/>
            </p:cNvSpPr>
            <p:nvPr/>
          </p:nvSpPr>
          <p:spPr bwMode="auto">
            <a:xfrm>
              <a:off x="3766" y="3449"/>
              <a:ext cx="360" cy="145"/>
            </a:xfrm>
            <a:custGeom>
              <a:avLst/>
              <a:gdLst>
                <a:gd name="T0" fmla="*/ 1 w 360"/>
                <a:gd name="T1" fmla="*/ 145 h 145"/>
                <a:gd name="T2" fmla="*/ 20 w 360"/>
                <a:gd name="T3" fmla="*/ 132 h 145"/>
                <a:gd name="T4" fmla="*/ 40 w 360"/>
                <a:gd name="T5" fmla="*/ 121 h 145"/>
                <a:gd name="T6" fmla="*/ 60 w 360"/>
                <a:gd name="T7" fmla="*/ 110 h 145"/>
                <a:gd name="T8" fmla="*/ 81 w 360"/>
                <a:gd name="T9" fmla="*/ 99 h 145"/>
                <a:gd name="T10" fmla="*/ 101 w 360"/>
                <a:gd name="T11" fmla="*/ 89 h 145"/>
                <a:gd name="T12" fmla="*/ 122 w 360"/>
                <a:gd name="T13" fmla="*/ 80 h 145"/>
                <a:gd name="T14" fmla="*/ 144 w 360"/>
                <a:gd name="T15" fmla="*/ 72 h 145"/>
                <a:gd name="T16" fmla="*/ 165 w 360"/>
                <a:gd name="T17" fmla="*/ 64 h 145"/>
                <a:gd name="T18" fmla="*/ 187 w 360"/>
                <a:gd name="T19" fmla="*/ 57 h 145"/>
                <a:gd name="T20" fmla="*/ 209 w 360"/>
                <a:gd name="T21" fmla="*/ 51 h 145"/>
                <a:gd name="T22" fmla="*/ 231 w 360"/>
                <a:gd name="T23" fmla="*/ 46 h 145"/>
                <a:gd name="T24" fmla="*/ 254 w 360"/>
                <a:gd name="T25" fmla="*/ 41 h 145"/>
                <a:gd name="T26" fmla="*/ 277 w 360"/>
                <a:gd name="T27" fmla="*/ 38 h 145"/>
                <a:gd name="T28" fmla="*/ 300 w 360"/>
                <a:gd name="T29" fmla="*/ 35 h 145"/>
                <a:gd name="T30" fmla="*/ 323 w 360"/>
                <a:gd name="T31" fmla="*/ 34 h 145"/>
                <a:gd name="T32" fmla="*/ 346 w 360"/>
                <a:gd name="T33" fmla="*/ 34 h 145"/>
                <a:gd name="T34" fmla="*/ 351 w 360"/>
                <a:gd name="T35" fmla="*/ 32 h 145"/>
                <a:gd name="T36" fmla="*/ 357 w 360"/>
                <a:gd name="T37" fmla="*/ 27 h 145"/>
                <a:gd name="T38" fmla="*/ 360 w 360"/>
                <a:gd name="T39" fmla="*/ 22 h 145"/>
                <a:gd name="T40" fmla="*/ 359 w 360"/>
                <a:gd name="T41" fmla="*/ 15 h 145"/>
                <a:gd name="T42" fmla="*/ 347 w 360"/>
                <a:gd name="T43" fmla="*/ 5 h 145"/>
                <a:gd name="T44" fmla="*/ 330 w 360"/>
                <a:gd name="T45" fmla="*/ 0 h 145"/>
                <a:gd name="T46" fmla="*/ 309 w 360"/>
                <a:gd name="T47" fmla="*/ 0 h 145"/>
                <a:gd name="T48" fmla="*/ 287 w 360"/>
                <a:gd name="T49" fmla="*/ 3 h 145"/>
                <a:gd name="T50" fmla="*/ 265 w 360"/>
                <a:gd name="T51" fmla="*/ 8 h 145"/>
                <a:gd name="T52" fmla="*/ 242 w 360"/>
                <a:gd name="T53" fmla="*/ 15 h 145"/>
                <a:gd name="T54" fmla="*/ 224 w 360"/>
                <a:gd name="T55" fmla="*/ 21 h 145"/>
                <a:gd name="T56" fmla="*/ 209 w 360"/>
                <a:gd name="T57" fmla="*/ 25 h 145"/>
                <a:gd name="T58" fmla="*/ 194 w 360"/>
                <a:gd name="T59" fmla="*/ 31 h 145"/>
                <a:gd name="T60" fmla="*/ 180 w 360"/>
                <a:gd name="T61" fmla="*/ 37 h 145"/>
                <a:gd name="T62" fmla="*/ 165 w 360"/>
                <a:gd name="T63" fmla="*/ 42 h 145"/>
                <a:gd name="T64" fmla="*/ 152 w 360"/>
                <a:gd name="T65" fmla="*/ 48 h 145"/>
                <a:gd name="T66" fmla="*/ 138 w 360"/>
                <a:gd name="T67" fmla="*/ 55 h 145"/>
                <a:gd name="T68" fmla="*/ 125 w 360"/>
                <a:gd name="T69" fmla="*/ 62 h 145"/>
                <a:gd name="T70" fmla="*/ 112 w 360"/>
                <a:gd name="T71" fmla="*/ 68 h 145"/>
                <a:gd name="T72" fmla="*/ 99 w 360"/>
                <a:gd name="T73" fmla="*/ 76 h 145"/>
                <a:gd name="T74" fmla="*/ 87 w 360"/>
                <a:gd name="T75" fmla="*/ 83 h 145"/>
                <a:gd name="T76" fmla="*/ 74 w 360"/>
                <a:gd name="T77" fmla="*/ 91 h 145"/>
                <a:gd name="T78" fmla="*/ 61 w 360"/>
                <a:gd name="T79" fmla="*/ 100 h 145"/>
                <a:gd name="T80" fmla="*/ 49 w 360"/>
                <a:gd name="T81" fmla="*/ 108 h 145"/>
                <a:gd name="T82" fmla="*/ 38 w 360"/>
                <a:gd name="T83" fmla="*/ 118 h 145"/>
                <a:gd name="T84" fmla="*/ 25 w 360"/>
                <a:gd name="T85" fmla="*/ 127 h 145"/>
                <a:gd name="T86" fmla="*/ 14 w 360"/>
                <a:gd name="T87" fmla="*/ 136 h 145"/>
                <a:gd name="T88" fmla="*/ 1 w 360"/>
                <a:gd name="T89" fmla="*/ 145 h 145"/>
                <a:gd name="T90" fmla="*/ 0 w 360"/>
                <a:gd name="T91" fmla="*/ 145 h 145"/>
                <a:gd name="T92" fmla="*/ 0 w 360"/>
                <a:gd name="T93" fmla="*/ 145 h 145"/>
                <a:gd name="T94" fmla="*/ 0 w 360"/>
                <a:gd name="T95" fmla="*/ 145 h 145"/>
                <a:gd name="T96" fmla="*/ 1 w 360"/>
                <a:gd name="T97" fmla="*/ 145 h 145"/>
                <a:gd name="T98" fmla="*/ 1 w 360"/>
                <a:gd name="T99" fmla="*/ 145 h 1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0" h="145">
                  <a:moveTo>
                    <a:pt x="1" y="145"/>
                  </a:moveTo>
                  <a:lnTo>
                    <a:pt x="20" y="132"/>
                  </a:lnTo>
                  <a:lnTo>
                    <a:pt x="40" y="121"/>
                  </a:lnTo>
                  <a:lnTo>
                    <a:pt x="60" y="110"/>
                  </a:lnTo>
                  <a:lnTo>
                    <a:pt x="81" y="99"/>
                  </a:lnTo>
                  <a:lnTo>
                    <a:pt x="101" y="89"/>
                  </a:lnTo>
                  <a:lnTo>
                    <a:pt x="122" y="80"/>
                  </a:lnTo>
                  <a:lnTo>
                    <a:pt x="144" y="72"/>
                  </a:lnTo>
                  <a:lnTo>
                    <a:pt x="165" y="64"/>
                  </a:lnTo>
                  <a:lnTo>
                    <a:pt x="187" y="57"/>
                  </a:lnTo>
                  <a:lnTo>
                    <a:pt x="209" y="51"/>
                  </a:lnTo>
                  <a:lnTo>
                    <a:pt x="231" y="46"/>
                  </a:lnTo>
                  <a:lnTo>
                    <a:pt x="254" y="41"/>
                  </a:lnTo>
                  <a:lnTo>
                    <a:pt x="277" y="38"/>
                  </a:lnTo>
                  <a:lnTo>
                    <a:pt x="300" y="35"/>
                  </a:lnTo>
                  <a:lnTo>
                    <a:pt x="323" y="34"/>
                  </a:lnTo>
                  <a:lnTo>
                    <a:pt x="346" y="34"/>
                  </a:lnTo>
                  <a:lnTo>
                    <a:pt x="351" y="32"/>
                  </a:lnTo>
                  <a:lnTo>
                    <a:pt x="357" y="27"/>
                  </a:lnTo>
                  <a:lnTo>
                    <a:pt x="360" y="22"/>
                  </a:lnTo>
                  <a:lnTo>
                    <a:pt x="359" y="15"/>
                  </a:lnTo>
                  <a:lnTo>
                    <a:pt x="347" y="5"/>
                  </a:lnTo>
                  <a:lnTo>
                    <a:pt x="330" y="0"/>
                  </a:lnTo>
                  <a:lnTo>
                    <a:pt x="309" y="0"/>
                  </a:lnTo>
                  <a:lnTo>
                    <a:pt x="287" y="3"/>
                  </a:lnTo>
                  <a:lnTo>
                    <a:pt x="265" y="8"/>
                  </a:lnTo>
                  <a:lnTo>
                    <a:pt x="242" y="15"/>
                  </a:lnTo>
                  <a:lnTo>
                    <a:pt x="224" y="21"/>
                  </a:lnTo>
                  <a:lnTo>
                    <a:pt x="209" y="25"/>
                  </a:lnTo>
                  <a:lnTo>
                    <a:pt x="194" y="31"/>
                  </a:lnTo>
                  <a:lnTo>
                    <a:pt x="180" y="37"/>
                  </a:lnTo>
                  <a:lnTo>
                    <a:pt x="165" y="42"/>
                  </a:lnTo>
                  <a:lnTo>
                    <a:pt x="152" y="48"/>
                  </a:lnTo>
                  <a:lnTo>
                    <a:pt x="138" y="55"/>
                  </a:lnTo>
                  <a:lnTo>
                    <a:pt x="125" y="62"/>
                  </a:lnTo>
                  <a:lnTo>
                    <a:pt x="112" y="68"/>
                  </a:lnTo>
                  <a:lnTo>
                    <a:pt x="99" y="76"/>
                  </a:lnTo>
                  <a:lnTo>
                    <a:pt x="87" y="83"/>
                  </a:lnTo>
                  <a:lnTo>
                    <a:pt x="74" y="91"/>
                  </a:lnTo>
                  <a:lnTo>
                    <a:pt x="61" y="100"/>
                  </a:lnTo>
                  <a:lnTo>
                    <a:pt x="49" y="108"/>
                  </a:lnTo>
                  <a:lnTo>
                    <a:pt x="38" y="118"/>
                  </a:lnTo>
                  <a:lnTo>
                    <a:pt x="25" y="127"/>
                  </a:lnTo>
                  <a:lnTo>
                    <a:pt x="14" y="136"/>
                  </a:lnTo>
                  <a:lnTo>
                    <a:pt x="1" y="145"/>
                  </a:lnTo>
                  <a:lnTo>
                    <a:pt x="0" y="145"/>
                  </a:lnTo>
                  <a:lnTo>
                    <a:pt x="1" y="1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245"/>
            <p:cNvSpPr>
              <a:spLocks/>
            </p:cNvSpPr>
            <p:nvPr/>
          </p:nvSpPr>
          <p:spPr bwMode="auto">
            <a:xfrm>
              <a:off x="3913" y="2565"/>
              <a:ext cx="161" cy="398"/>
            </a:xfrm>
            <a:custGeom>
              <a:avLst/>
              <a:gdLst>
                <a:gd name="T0" fmla="*/ 161 w 161"/>
                <a:gd name="T1" fmla="*/ 0 h 398"/>
                <a:gd name="T2" fmla="*/ 151 w 161"/>
                <a:gd name="T3" fmla="*/ 15 h 398"/>
                <a:gd name="T4" fmla="*/ 142 w 161"/>
                <a:gd name="T5" fmla="*/ 33 h 398"/>
                <a:gd name="T6" fmla="*/ 134 w 161"/>
                <a:gd name="T7" fmla="*/ 51 h 398"/>
                <a:gd name="T8" fmla="*/ 127 w 161"/>
                <a:gd name="T9" fmla="*/ 70 h 398"/>
                <a:gd name="T10" fmla="*/ 121 w 161"/>
                <a:gd name="T11" fmla="*/ 90 h 398"/>
                <a:gd name="T12" fmla="*/ 115 w 161"/>
                <a:gd name="T13" fmla="*/ 109 h 398"/>
                <a:gd name="T14" fmla="*/ 110 w 161"/>
                <a:gd name="T15" fmla="*/ 128 h 398"/>
                <a:gd name="T16" fmla="*/ 105 w 161"/>
                <a:gd name="T17" fmla="*/ 147 h 398"/>
                <a:gd name="T18" fmla="*/ 100 w 161"/>
                <a:gd name="T19" fmla="*/ 163 h 398"/>
                <a:gd name="T20" fmla="*/ 96 w 161"/>
                <a:gd name="T21" fmla="*/ 180 h 398"/>
                <a:gd name="T22" fmla="*/ 90 w 161"/>
                <a:gd name="T23" fmla="*/ 196 h 398"/>
                <a:gd name="T24" fmla="*/ 86 w 161"/>
                <a:gd name="T25" fmla="*/ 212 h 398"/>
                <a:gd name="T26" fmla="*/ 80 w 161"/>
                <a:gd name="T27" fmla="*/ 229 h 398"/>
                <a:gd name="T28" fmla="*/ 74 w 161"/>
                <a:gd name="T29" fmla="*/ 245 h 398"/>
                <a:gd name="T30" fmla="*/ 69 w 161"/>
                <a:gd name="T31" fmla="*/ 261 h 398"/>
                <a:gd name="T32" fmla="*/ 62 w 161"/>
                <a:gd name="T33" fmla="*/ 277 h 398"/>
                <a:gd name="T34" fmla="*/ 55 w 161"/>
                <a:gd name="T35" fmla="*/ 291 h 398"/>
                <a:gd name="T36" fmla="*/ 48 w 161"/>
                <a:gd name="T37" fmla="*/ 305 h 398"/>
                <a:gd name="T38" fmla="*/ 40 w 161"/>
                <a:gd name="T39" fmla="*/ 318 h 398"/>
                <a:gd name="T40" fmla="*/ 32 w 161"/>
                <a:gd name="T41" fmla="*/ 332 h 398"/>
                <a:gd name="T42" fmla="*/ 24 w 161"/>
                <a:gd name="T43" fmla="*/ 344 h 398"/>
                <a:gd name="T44" fmla="*/ 16 w 161"/>
                <a:gd name="T45" fmla="*/ 358 h 398"/>
                <a:gd name="T46" fmla="*/ 9 w 161"/>
                <a:gd name="T47" fmla="*/ 372 h 398"/>
                <a:gd name="T48" fmla="*/ 2 w 161"/>
                <a:gd name="T49" fmla="*/ 385 h 398"/>
                <a:gd name="T50" fmla="*/ 0 w 161"/>
                <a:gd name="T51" fmla="*/ 392 h 398"/>
                <a:gd name="T52" fmla="*/ 3 w 161"/>
                <a:gd name="T53" fmla="*/ 397 h 398"/>
                <a:gd name="T54" fmla="*/ 9 w 161"/>
                <a:gd name="T55" fmla="*/ 398 h 398"/>
                <a:gd name="T56" fmla="*/ 16 w 161"/>
                <a:gd name="T57" fmla="*/ 393 h 398"/>
                <a:gd name="T58" fmla="*/ 30 w 161"/>
                <a:gd name="T59" fmla="*/ 377 h 398"/>
                <a:gd name="T60" fmla="*/ 42 w 161"/>
                <a:gd name="T61" fmla="*/ 359 h 398"/>
                <a:gd name="T62" fmla="*/ 53 w 161"/>
                <a:gd name="T63" fmla="*/ 341 h 398"/>
                <a:gd name="T64" fmla="*/ 63 w 161"/>
                <a:gd name="T65" fmla="*/ 321 h 398"/>
                <a:gd name="T66" fmla="*/ 72 w 161"/>
                <a:gd name="T67" fmla="*/ 301 h 398"/>
                <a:gd name="T68" fmla="*/ 79 w 161"/>
                <a:gd name="T69" fmla="*/ 280 h 398"/>
                <a:gd name="T70" fmla="*/ 86 w 161"/>
                <a:gd name="T71" fmla="*/ 260 h 398"/>
                <a:gd name="T72" fmla="*/ 92 w 161"/>
                <a:gd name="T73" fmla="*/ 239 h 398"/>
                <a:gd name="T74" fmla="*/ 99 w 161"/>
                <a:gd name="T75" fmla="*/ 215 h 398"/>
                <a:gd name="T76" fmla="*/ 105 w 161"/>
                <a:gd name="T77" fmla="*/ 191 h 398"/>
                <a:gd name="T78" fmla="*/ 110 w 161"/>
                <a:gd name="T79" fmla="*/ 167 h 398"/>
                <a:gd name="T80" fmla="*/ 114 w 161"/>
                <a:gd name="T81" fmla="*/ 144 h 398"/>
                <a:gd name="T82" fmla="*/ 118 w 161"/>
                <a:gd name="T83" fmla="*/ 128 h 398"/>
                <a:gd name="T84" fmla="*/ 122 w 161"/>
                <a:gd name="T85" fmla="*/ 110 h 398"/>
                <a:gd name="T86" fmla="*/ 127 w 161"/>
                <a:gd name="T87" fmla="*/ 91 h 398"/>
                <a:gd name="T88" fmla="*/ 132 w 161"/>
                <a:gd name="T89" fmla="*/ 70 h 398"/>
                <a:gd name="T90" fmla="*/ 138 w 161"/>
                <a:gd name="T91" fmla="*/ 50 h 398"/>
                <a:gd name="T92" fmla="*/ 145 w 161"/>
                <a:gd name="T93" fmla="*/ 31 h 398"/>
                <a:gd name="T94" fmla="*/ 153 w 161"/>
                <a:gd name="T95" fmla="*/ 14 h 398"/>
                <a:gd name="T96" fmla="*/ 161 w 161"/>
                <a:gd name="T97" fmla="*/ 1 h 398"/>
                <a:gd name="T98" fmla="*/ 161 w 161"/>
                <a:gd name="T99" fmla="*/ 0 h 398"/>
                <a:gd name="T100" fmla="*/ 161 w 161"/>
                <a:gd name="T101" fmla="*/ 0 h 398"/>
                <a:gd name="T102" fmla="*/ 161 w 161"/>
                <a:gd name="T103" fmla="*/ 0 h 398"/>
                <a:gd name="T104" fmla="*/ 161 w 161"/>
                <a:gd name="T105" fmla="*/ 0 h 398"/>
                <a:gd name="T106" fmla="*/ 161 w 161"/>
                <a:gd name="T107" fmla="*/ 0 h 39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61" h="398">
                  <a:moveTo>
                    <a:pt x="161" y="0"/>
                  </a:moveTo>
                  <a:lnTo>
                    <a:pt x="151" y="15"/>
                  </a:lnTo>
                  <a:lnTo>
                    <a:pt x="142" y="33"/>
                  </a:lnTo>
                  <a:lnTo>
                    <a:pt x="134" y="51"/>
                  </a:lnTo>
                  <a:lnTo>
                    <a:pt x="127" y="70"/>
                  </a:lnTo>
                  <a:lnTo>
                    <a:pt x="121" y="90"/>
                  </a:lnTo>
                  <a:lnTo>
                    <a:pt x="115" y="109"/>
                  </a:lnTo>
                  <a:lnTo>
                    <a:pt x="110" y="128"/>
                  </a:lnTo>
                  <a:lnTo>
                    <a:pt x="105" y="147"/>
                  </a:lnTo>
                  <a:lnTo>
                    <a:pt x="100" y="163"/>
                  </a:lnTo>
                  <a:lnTo>
                    <a:pt x="96" y="180"/>
                  </a:lnTo>
                  <a:lnTo>
                    <a:pt x="90" y="196"/>
                  </a:lnTo>
                  <a:lnTo>
                    <a:pt x="86" y="212"/>
                  </a:lnTo>
                  <a:lnTo>
                    <a:pt x="80" y="229"/>
                  </a:lnTo>
                  <a:lnTo>
                    <a:pt x="74" y="245"/>
                  </a:lnTo>
                  <a:lnTo>
                    <a:pt x="69" y="261"/>
                  </a:lnTo>
                  <a:lnTo>
                    <a:pt x="62" y="277"/>
                  </a:lnTo>
                  <a:lnTo>
                    <a:pt x="55" y="291"/>
                  </a:lnTo>
                  <a:lnTo>
                    <a:pt x="48" y="305"/>
                  </a:lnTo>
                  <a:lnTo>
                    <a:pt x="40" y="318"/>
                  </a:lnTo>
                  <a:lnTo>
                    <a:pt x="32" y="332"/>
                  </a:lnTo>
                  <a:lnTo>
                    <a:pt x="24" y="344"/>
                  </a:lnTo>
                  <a:lnTo>
                    <a:pt x="16" y="358"/>
                  </a:lnTo>
                  <a:lnTo>
                    <a:pt x="9" y="372"/>
                  </a:lnTo>
                  <a:lnTo>
                    <a:pt x="2" y="385"/>
                  </a:lnTo>
                  <a:lnTo>
                    <a:pt x="0" y="392"/>
                  </a:lnTo>
                  <a:lnTo>
                    <a:pt x="3" y="397"/>
                  </a:lnTo>
                  <a:lnTo>
                    <a:pt x="9" y="398"/>
                  </a:lnTo>
                  <a:lnTo>
                    <a:pt x="16" y="393"/>
                  </a:lnTo>
                  <a:lnTo>
                    <a:pt x="30" y="377"/>
                  </a:lnTo>
                  <a:lnTo>
                    <a:pt x="42" y="359"/>
                  </a:lnTo>
                  <a:lnTo>
                    <a:pt x="53" y="341"/>
                  </a:lnTo>
                  <a:lnTo>
                    <a:pt x="63" y="321"/>
                  </a:lnTo>
                  <a:lnTo>
                    <a:pt x="72" y="301"/>
                  </a:lnTo>
                  <a:lnTo>
                    <a:pt x="79" y="280"/>
                  </a:lnTo>
                  <a:lnTo>
                    <a:pt x="86" y="260"/>
                  </a:lnTo>
                  <a:lnTo>
                    <a:pt x="92" y="239"/>
                  </a:lnTo>
                  <a:lnTo>
                    <a:pt x="99" y="215"/>
                  </a:lnTo>
                  <a:lnTo>
                    <a:pt x="105" y="191"/>
                  </a:lnTo>
                  <a:lnTo>
                    <a:pt x="110" y="167"/>
                  </a:lnTo>
                  <a:lnTo>
                    <a:pt x="114" y="144"/>
                  </a:lnTo>
                  <a:lnTo>
                    <a:pt x="118" y="128"/>
                  </a:lnTo>
                  <a:lnTo>
                    <a:pt x="122" y="110"/>
                  </a:lnTo>
                  <a:lnTo>
                    <a:pt x="127" y="91"/>
                  </a:lnTo>
                  <a:lnTo>
                    <a:pt x="132" y="70"/>
                  </a:lnTo>
                  <a:lnTo>
                    <a:pt x="138" y="50"/>
                  </a:lnTo>
                  <a:lnTo>
                    <a:pt x="145" y="31"/>
                  </a:lnTo>
                  <a:lnTo>
                    <a:pt x="153" y="14"/>
                  </a:lnTo>
                  <a:lnTo>
                    <a:pt x="161" y="1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246"/>
            <p:cNvSpPr>
              <a:spLocks/>
            </p:cNvSpPr>
            <p:nvPr/>
          </p:nvSpPr>
          <p:spPr bwMode="auto">
            <a:xfrm>
              <a:off x="4101" y="3244"/>
              <a:ext cx="137" cy="147"/>
            </a:xfrm>
            <a:custGeom>
              <a:avLst/>
              <a:gdLst>
                <a:gd name="T0" fmla="*/ 137 w 137"/>
                <a:gd name="T1" fmla="*/ 0 h 147"/>
                <a:gd name="T2" fmla="*/ 132 w 137"/>
                <a:gd name="T3" fmla="*/ 12 h 147"/>
                <a:gd name="T4" fmla="*/ 125 w 137"/>
                <a:gd name="T5" fmla="*/ 25 h 147"/>
                <a:gd name="T6" fmla="*/ 116 w 137"/>
                <a:gd name="T7" fmla="*/ 37 h 147"/>
                <a:gd name="T8" fmla="*/ 106 w 137"/>
                <a:gd name="T9" fmla="*/ 49 h 147"/>
                <a:gd name="T10" fmla="*/ 96 w 137"/>
                <a:gd name="T11" fmla="*/ 60 h 147"/>
                <a:gd name="T12" fmla="*/ 85 w 137"/>
                <a:gd name="T13" fmla="*/ 70 h 147"/>
                <a:gd name="T14" fmla="*/ 73 w 137"/>
                <a:gd name="T15" fmla="*/ 78 h 147"/>
                <a:gd name="T16" fmla="*/ 62 w 137"/>
                <a:gd name="T17" fmla="*/ 85 h 147"/>
                <a:gd name="T18" fmla="*/ 54 w 137"/>
                <a:gd name="T19" fmla="*/ 89 h 147"/>
                <a:gd name="T20" fmla="*/ 47 w 137"/>
                <a:gd name="T21" fmla="*/ 93 h 147"/>
                <a:gd name="T22" fmla="*/ 39 w 137"/>
                <a:gd name="T23" fmla="*/ 98 h 147"/>
                <a:gd name="T24" fmla="*/ 31 w 137"/>
                <a:gd name="T25" fmla="*/ 102 h 147"/>
                <a:gd name="T26" fmla="*/ 23 w 137"/>
                <a:gd name="T27" fmla="*/ 108 h 147"/>
                <a:gd name="T28" fmla="*/ 16 w 137"/>
                <a:gd name="T29" fmla="*/ 114 h 147"/>
                <a:gd name="T30" fmla="*/ 11 w 137"/>
                <a:gd name="T31" fmla="*/ 121 h 147"/>
                <a:gd name="T32" fmla="*/ 5 w 137"/>
                <a:gd name="T33" fmla="*/ 127 h 147"/>
                <a:gd name="T34" fmla="*/ 3 w 137"/>
                <a:gd name="T35" fmla="*/ 133 h 147"/>
                <a:gd name="T36" fmla="*/ 0 w 137"/>
                <a:gd name="T37" fmla="*/ 141 h 147"/>
                <a:gd name="T38" fmla="*/ 1 w 137"/>
                <a:gd name="T39" fmla="*/ 147 h 147"/>
                <a:gd name="T40" fmla="*/ 8 w 137"/>
                <a:gd name="T41" fmla="*/ 147 h 147"/>
                <a:gd name="T42" fmla="*/ 13 w 137"/>
                <a:gd name="T43" fmla="*/ 144 h 147"/>
                <a:gd name="T44" fmla="*/ 17 w 137"/>
                <a:gd name="T45" fmla="*/ 142 h 147"/>
                <a:gd name="T46" fmla="*/ 22 w 137"/>
                <a:gd name="T47" fmla="*/ 140 h 147"/>
                <a:gd name="T48" fmla="*/ 27 w 137"/>
                <a:gd name="T49" fmla="*/ 138 h 147"/>
                <a:gd name="T50" fmla="*/ 31 w 137"/>
                <a:gd name="T51" fmla="*/ 134 h 147"/>
                <a:gd name="T52" fmla="*/ 35 w 137"/>
                <a:gd name="T53" fmla="*/ 131 h 147"/>
                <a:gd name="T54" fmla="*/ 39 w 137"/>
                <a:gd name="T55" fmla="*/ 127 h 147"/>
                <a:gd name="T56" fmla="*/ 43 w 137"/>
                <a:gd name="T57" fmla="*/ 124 h 147"/>
                <a:gd name="T58" fmla="*/ 48 w 137"/>
                <a:gd name="T59" fmla="*/ 118 h 147"/>
                <a:gd name="T60" fmla="*/ 54 w 137"/>
                <a:gd name="T61" fmla="*/ 114 h 147"/>
                <a:gd name="T62" fmla="*/ 60 w 137"/>
                <a:gd name="T63" fmla="*/ 109 h 147"/>
                <a:gd name="T64" fmla="*/ 67 w 137"/>
                <a:gd name="T65" fmla="*/ 103 h 147"/>
                <a:gd name="T66" fmla="*/ 72 w 137"/>
                <a:gd name="T67" fmla="*/ 99 h 147"/>
                <a:gd name="T68" fmla="*/ 79 w 137"/>
                <a:gd name="T69" fmla="*/ 94 h 147"/>
                <a:gd name="T70" fmla="*/ 85 w 137"/>
                <a:gd name="T71" fmla="*/ 90 h 147"/>
                <a:gd name="T72" fmla="*/ 90 w 137"/>
                <a:gd name="T73" fmla="*/ 84 h 147"/>
                <a:gd name="T74" fmla="*/ 97 w 137"/>
                <a:gd name="T75" fmla="*/ 75 h 147"/>
                <a:gd name="T76" fmla="*/ 104 w 137"/>
                <a:gd name="T77" fmla="*/ 65 h 147"/>
                <a:gd name="T78" fmla="*/ 111 w 137"/>
                <a:gd name="T79" fmla="*/ 54 h 147"/>
                <a:gd name="T80" fmla="*/ 117 w 137"/>
                <a:gd name="T81" fmla="*/ 44 h 147"/>
                <a:gd name="T82" fmla="*/ 124 w 137"/>
                <a:gd name="T83" fmla="*/ 34 h 147"/>
                <a:gd name="T84" fmla="*/ 129 w 137"/>
                <a:gd name="T85" fmla="*/ 22 h 147"/>
                <a:gd name="T86" fmla="*/ 134 w 137"/>
                <a:gd name="T87" fmla="*/ 11 h 147"/>
                <a:gd name="T88" fmla="*/ 137 w 137"/>
                <a:gd name="T89" fmla="*/ 0 h 147"/>
                <a:gd name="T90" fmla="*/ 137 w 137"/>
                <a:gd name="T91" fmla="*/ 0 h 147"/>
                <a:gd name="T92" fmla="*/ 137 w 137"/>
                <a:gd name="T93" fmla="*/ 0 h 147"/>
                <a:gd name="T94" fmla="*/ 137 w 137"/>
                <a:gd name="T95" fmla="*/ 0 h 147"/>
                <a:gd name="T96" fmla="*/ 137 w 137"/>
                <a:gd name="T97" fmla="*/ 0 h 147"/>
                <a:gd name="T98" fmla="*/ 137 w 137"/>
                <a:gd name="T99" fmla="*/ 0 h 1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7" h="147">
                  <a:moveTo>
                    <a:pt x="137" y="0"/>
                  </a:moveTo>
                  <a:lnTo>
                    <a:pt x="132" y="12"/>
                  </a:lnTo>
                  <a:lnTo>
                    <a:pt x="125" y="25"/>
                  </a:lnTo>
                  <a:lnTo>
                    <a:pt x="116" y="37"/>
                  </a:lnTo>
                  <a:lnTo>
                    <a:pt x="106" y="49"/>
                  </a:lnTo>
                  <a:lnTo>
                    <a:pt x="96" y="60"/>
                  </a:lnTo>
                  <a:lnTo>
                    <a:pt x="85" y="70"/>
                  </a:lnTo>
                  <a:lnTo>
                    <a:pt x="73" y="78"/>
                  </a:lnTo>
                  <a:lnTo>
                    <a:pt x="62" y="85"/>
                  </a:lnTo>
                  <a:lnTo>
                    <a:pt x="54" y="89"/>
                  </a:lnTo>
                  <a:lnTo>
                    <a:pt x="47" y="93"/>
                  </a:lnTo>
                  <a:lnTo>
                    <a:pt x="39" y="98"/>
                  </a:lnTo>
                  <a:lnTo>
                    <a:pt x="31" y="102"/>
                  </a:lnTo>
                  <a:lnTo>
                    <a:pt x="23" y="108"/>
                  </a:lnTo>
                  <a:lnTo>
                    <a:pt x="16" y="114"/>
                  </a:lnTo>
                  <a:lnTo>
                    <a:pt x="11" y="121"/>
                  </a:lnTo>
                  <a:lnTo>
                    <a:pt x="5" y="127"/>
                  </a:lnTo>
                  <a:lnTo>
                    <a:pt x="3" y="133"/>
                  </a:lnTo>
                  <a:lnTo>
                    <a:pt x="0" y="141"/>
                  </a:lnTo>
                  <a:lnTo>
                    <a:pt x="1" y="147"/>
                  </a:lnTo>
                  <a:lnTo>
                    <a:pt x="8" y="147"/>
                  </a:lnTo>
                  <a:lnTo>
                    <a:pt x="13" y="144"/>
                  </a:lnTo>
                  <a:lnTo>
                    <a:pt x="17" y="142"/>
                  </a:lnTo>
                  <a:lnTo>
                    <a:pt x="22" y="140"/>
                  </a:lnTo>
                  <a:lnTo>
                    <a:pt x="27" y="138"/>
                  </a:lnTo>
                  <a:lnTo>
                    <a:pt x="31" y="134"/>
                  </a:lnTo>
                  <a:lnTo>
                    <a:pt x="35" y="131"/>
                  </a:lnTo>
                  <a:lnTo>
                    <a:pt x="39" y="127"/>
                  </a:lnTo>
                  <a:lnTo>
                    <a:pt x="43" y="124"/>
                  </a:lnTo>
                  <a:lnTo>
                    <a:pt x="48" y="118"/>
                  </a:lnTo>
                  <a:lnTo>
                    <a:pt x="54" y="114"/>
                  </a:lnTo>
                  <a:lnTo>
                    <a:pt x="60" y="109"/>
                  </a:lnTo>
                  <a:lnTo>
                    <a:pt x="67" y="103"/>
                  </a:lnTo>
                  <a:lnTo>
                    <a:pt x="72" y="99"/>
                  </a:lnTo>
                  <a:lnTo>
                    <a:pt x="79" y="94"/>
                  </a:lnTo>
                  <a:lnTo>
                    <a:pt x="85" y="90"/>
                  </a:lnTo>
                  <a:lnTo>
                    <a:pt x="90" y="84"/>
                  </a:lnTo>
                  <a:lnTo>
                    <a:pt x="97" y="75"/>
                  </a:lnTo>
                  <a:lnTo>
                    <a:pt x="104" y="65"/>
                  </a:lnTo>
                  <a:lnTo>
                    <a:pt x="111" y="54"/>
                  </a:lnTo>
                  <a:lnTo>
                    <a:pt x="117" y="44"/>
                  </a:lnTo>
                  <a:lnTo>
                    <a:pt x="124" y="34"/>
                  </a:lnTo>
                  <a:lnTo>
                    <a:pt x="129" y="22"/>
                  </a:lnTo>
                  <a:lnTo>
                    <a:pt x="134" y="11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41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544" name="Picture 13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EC5ED46-F591-4D4C-B452-372B330AC613}" type="slidenum">
              <a:rPr lang="en-US" smtClean="0"/>
              <a:pPr eaLnBrk="1" hangingPunct="1"/>
              <a:t>71</a:t>
            </a:fld>
            <a:endParaRPr lang="en-US" dirty="0" smtClean="0"/>
          </a:p>
        </p:txBody>
      </p:sp>
      <p:sp>
        <p:nvSpPr>
          <p:cNvPr id="922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7871" y="1560870"/>
            <a:ext cx="5888038" cy="4525963"/>
          </a:xfrm>
        </p:spPr>
        <p:txBody>
          <a:bodyPr/>
          <a:lstStyle/>
          <a:p>
            <a:pPr marL="0" indent="0">
              <a:buNone/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Aide’s Role: </a:t>
            </a:r>
          </a:p>
          <a:p>
            <a:pPr marL="514350" indent="-514350">
              <a:buFont typeface="+mj-lt"/>
              <a:buAutoNum type="arabicPeriod"/>
              <a:defRPr/>
            </a:pPr>
            <a:r>
              <a:rPr lang="en-US" sz="2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encouragement and reinforcement</a:t>
            </a:r>
          </a:p>
          <a:p>
            <a:pPr marL="514350" indent="-514350">
              <a:buFont typeface="+mj-lt"/>
              <a:buAutoNum type="arabicPeriod"/>
              <a:defRPr/>
            </a:pPr>
            <a:r>
              <a:rPr lang="en-US" sz="2800" b="1" dirty="0" smtClean="0">
                <a:solidFill>
                  <a:srgbClr val="FF993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Praise </a:t>
            </a:r>
            <a:r>
              <a:rPr lang="en-US" sz="2800" b="1" dirty="0">
                <a:solidFill>
                  <a:srgbClr val="FF993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all attempts at </a:t>
            </a:r>
            <a:r>
              <a:rPr lang="en-US" sz="2800" b="1" dirty="0" smtClean="0">
                <a:solidFill>
                  <a:srgbClr val="FF993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independence, over look failures</a:t>
            </a:r>
            <a:endParaRPr lang="en-US" sz="2800" b="1" dirty="0">
              <a:solidFill>
                <a:srgbClr val="FF993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514350" indent="-514350">
              <a:buFont typeface="+mj-lt"/>
              <a:buAutoNum type="arabicPeriod"/>
              <a:defRPr/>
            </a:pP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Praise accomplishments</a:t>
            </a:r>
          </a:p>
          <a:p>
            <a:pPr marL="514350" indent="-514350">
              <a:buFont typeface="+mj-lt"/>
              <a:buAutoNum type="arabicPeriod"/>
              <a:defRPr/>
            </a:pPr>
            <a:r>
              <a:rPr lang="en-US" sz="2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Help resident see their progress</a:t>
            </a:r>
          </a:p>
        </p:txBody>
      </p:sp>
      <p:pic>
        <p:nvPicPr>
          <p:cNvPr id="12293" name="Picture 7" descr="MPPH01901J0000[1]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521450" y="2185988"/>
            <a:ext cx="2055813" cy="3116262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  <a:extLst/>
        </p:spPr>
      </p:pic>
      <p:sp>
        <p:nvSpPr>
          <p:cNvPr id="1229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  <a:endParaRPr lang="en-US" dirty="0" smtClean="0"/>
          </a:p>
        </p:txBody>
      </p:sp>
      <p:sp>
        <p:nvSpPr>
          <p:cNvPr id="1229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2296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0259AE6-CA1D-41D8-B80D-08A5AD63BF87}" type="slidenum">
              <a:rPr lang="en-US" smtClean="0"/>
              <a:pPr eaLnBrk="1" hangingPunct="1"/>
              <a:t>72</a:t>
            </a:fld>
            <a:endParaRPr lang="en-US" dirty="0" smtClean="0"/>
          </a:p>
        </p:txBody>
      </p:sp>
      <p:sp>
        <p:nvSpPr>
          <p:cNvPr id="1434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31799" y="1636613"/>
            <a:ext cx="7950200" cy="4649788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Aide’s Role:</a:t>
            </a:r>
          </a:p>
          <a:p>
            <a:pPr marL="742950" indent="-742950">
              <a:buFont typeface="+mj-lt"/>
              <a:buAutoNum type="arabicPeriod" startAt="4"/>
            </a:pPr>
            <a:r>
              <a:rPr lang="en-US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patient and allow time for residents to do things for themselves</a:t>
            </a:r>
          </a:p>
          <a:p>
            <a:pPr marL="742950" indent="-742950">
              <a:buFont typeface="+mj-lt"/>
              <a:buAutoNum type="arabicPeriod" startAt="4"/>
            </a:pPr>
            <a:r>
              <a:rPr lang="en-US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sensitive and understanding</a:t>
            </a:r>
          </a:p>
          <a:p>
            <a:pPr marL="742950" indent="-742950">
              <a:buFont typeface="+mj-lt"/>
              <a:buAutoNum type="arabicPeriod" startAt="4"/>
            </a:pPr>
            <a:r>
              <a:rPr lang="en-US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Accept residents and encourage them to express their feelings</a:t>
            </a:r>
          </a:p>
          <a:p>
            <a:pPr marL="914400" lvl="2" indent="0">
              <a:buNone/>
            </a:pPr>
            <a:endParaRPr lang="en-US" sz="3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34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34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4343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1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344" name="Picture 8" descr="C:\Documents and Settings\amoore\Local Settings\Temporary Internet Files\Content.IE5\GLDKAAAI\MC900447143[1]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222685" y="1396404"/>
            <a:ext cx="1427018" cy="178723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52F227A-44D0-4533-BA19-4B4C087A3B0C}" type="slidenum">
              <a:rPr lang="en-US" smtClean="0"/>
              <a:pPr eaLnBrk="1" hangingPunct="1"/>
              <a:t>73</a:t>
            </a:fld>
            <a:endParaRPr lang="en-US" smtClean="0"/>
          </a:p>
        </p:txBody>
      </p:sp>
      <p:sp>
        <p:nvSpPr>
          <p:cNvPr id="1331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1450"/>
            <a:ext cx="6605588" cy="4649788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Aide’s Role:</a:t>
            </a:r>
            <a:endParaRPr lang="en-US" sz="18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514350" indent="-514350">
              <a:buFont typeface="+mj-lt"/>
              <a:buAutoNum type="arabicPeriod" startAt="7"/>
            </a:pPr>
            <a:r>
              <a:rPr lang="en-US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Show confidence in resident’s ability</a:t>
            </a:r>
          </a:p>
          <a:p>
            <a:pPr marL="514350" indent="-514350">
              <a:buFont typeface="+mj-lt"/>
              <a:buAutoNum type="arabicPeriod" startAt="7"/>
            </a:pPr>
            <a:r>
              <a:rPr lang="en-US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Review skills taught by allied health professionals</a:t>
            </a:r>
          </a:p>
          <a:p>
            <a:pPr marL="514350" indent="-514350">
              <a:buFont typeface="+mj-lt"/>
              <a:buAutoNum type="arabicPeriod" startAt="7"/>
            </a:pPr>
            <a:r>
              <a:rPr lang="en-US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 with respect</a:t>
            </a:r>
          </a:p>
          <a:p>
            <a:pPr marL="514350" indent="-514350">
              <a:buFont typeface="+mj-lt"/>
              <a:buAutoNum type="arabicPeriod" startAt="7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Help to put new skills into use immediately</a:t>
            </a:r>
          </a:p>
          <a:p>
            <a:pPr lvl="2"/>
            <a:endParaRPr lang="en-US" sz="36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2"/>
            <a:endParaRPr lang="en-US" sz="36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3317" name="Picture 11" descr="Seniors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783747" y="1907458"/>
            <a:ext cx="1375392" cy="353618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31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3320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39CC388-75CA-4BE3-BED9-0A6751267533}" type="slidenum">
              <a:rPr lang="en-US" smtClean="0"/>
              <a:pPr eaLnBrk="1" hangingPunct="1"/>
              <a:t>74</a:t>
            </a:fld>
            <a:endParaRPr lang="en-US" smtClean="0"/>
          </a:p>
        </p:txBody>
      </p:sp>
      <p:sp>
        <p:nvSpPr>
          <p:cNvPr id="184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98207" y="1423219"/>
            <a:ext cx="7927975" cy="4525963"/>
          </a:xfrm>
        </p:spPr>
        <p:txBody>
          <a:bodyPr/>
          <a:lstStyle/>
          <a:p>
            <a:pPr marL="0" lvl="0" indent="0"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 Role: </a:t>
            </a:r>
          </a:p>
          <a:p>
            <a:pPr marL="514350" lvl="0" indent="-514350">
              <a:buFont typeface="+mj-lt"/>
              <a:buAutoNum type="arabicPeriod" startAt="11"/>
            </a:pPr>
            <a:r>
              <a:rPr lang="en-US" b="1" dirty="0" smtClean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Begin </a:t>
            </a:r>
            <a:r>
              <a:rPr lang="en-US" b="1" dirty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tasks at resident’s level of functioning</a:t>
            </a:r>
          </a:p>
          <a:p>
            <a:pPr marL="514350" indent="-514350">
              <a:buFont typeface="+mj-lt"/>
              <a:buAutoNum type="arabicPeriod" startAt="11"/>
            </a:pPr>
            <a:r>
              <a:rPr lang="en-US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resident to do as much as possible for himself/herself</a:t>
            </a:r>
          </a:p>
          <a:p>
            <a:pPr marL="514350" indent="-514350">
              <a:buFont typeface="+mj-lt"/>
              <a:buAutoNum type="arabicPeriod" startAt="11"/>
            </a:pPr>
            <a:r>
              <a:rPr lang="en-US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realistic, never offer false hope</a:t>
            </a:r>
          </a:p>
          <a:p>
            <a:pPr marL="514350" indent="-514350">
              <a:buFont typeface="+mj-lt"/>
              <a:buAutoNum type="arabicPeriod" startAt="11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Explain what resident needs to accomplish, and how you will help.</a:t>
            </a:r>
          </a:p>
          <a:p>
            <a:pPr marL="514350" indent="-514350">
              <a:buFont typeface="+mj-lt"/>
              <a:buAutoNum type="arabicPeriod" startAt="11"/>
            </a:pPr>
            <a:endParaRPr lang="en-US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843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843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8440" name="Picture 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F2FA4E7-105B-4EDB-96FC-F9F50420FCDA}" type="slidenum">
              <a:rPr lang="en-US" smtClean="0"/>
              <a:pPr eaLnBrk="1" hangingPunct="1"/>
              <a:t>75</a:t>
            </a:fld>
            <a:endParaRPr lang="en-US" smtClean="0"/>
          </a:p>
        </p:txBody>
      </p:sp>
      <p:sp>
        <p:nvSpPr>
          <p:cNvPr id="2253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67123" y="1398383"/>
            <a:ext cx="8127948" cy="45259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ctivities of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aily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iving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 for resident: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to control how and when activities carried out, when possible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tact in making resident aware of hygiene needs</a:t>
            </a:r>
          </a:p>
        </p:txBody>
      </p:sp>
      <p:pic>
        <p:nvPicPr>
          <p:cNvPr id="22533" name="Picture 4" descr="Seniors (14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8042665" y="4748981"/>
            <a:ext cx="572698" cy="1423219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253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2253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2536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AAEA4F6-C32D-4203-BFF5-53B71EE3FB45}" type="slidenum">
              <a:rPr lang="en-US" smtClean="0"/>
              <a:pPr eaLnBrk="1" hangingPunct="1"/>
              <a:t>76</a:t>
            </a:fld>
            <a:endParaRPr lang="en-US" smtClean="0"/>
          </a:p>
        </p:txBody>
      </p:sp>
      <p:sp>
        <p:nvSpPr>
          <p:cNvPr id="2355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4193" y="1552962"/>
            <a:ext cx="8054585" cy="4121150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ctivities of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aily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iving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 for resident:</a:t>
            </a:r>
          </a:p>
          <a:p>
            <a:pPr>
              <a:lnSpc>
                <a:spcPct val="90000"/>
              </a:lnSpc>
            </a:pPr>
            <a:endParaRPr lang="en-US" sz="3600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use and selection of clothing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patient and allow time for slower paced activities</a:t>
            </a:r>
          </a:p>
        </p:txBody>
      </p:sp>
      <p:grpSp>
        <p:nvGrpSpPr>
          <p:cNvPr id="23558" name="Group 36"/>
          <p:cNvGrpSpPr>
            <a:grpSpLocks/>
          </p:cNvGrpSpPr>
          <p:nvPr/>
        </p:nvGrpSpPr>
        <p:grpSpPr bwMode="auto">
          <a:xfrm>
            <a:off x="7291758" y="4558694"/>
            <a:ext cx="1050925" cy="1046163"/>
            <a:chOff x="1061" y="1148"/>
            <a:chExt cx="2743" cy="2687"/>
          </a:xfrm>
        </p:grpSpPr>
        <p:sp>
          <p:nvSpPr>
            <p:cNvPr id="23561" name="Freeform 37"/>
            <p:cNvSpPr>
              <a:spLocks/>
            </p:cNvSpPr>
            <p:nvPr/>
          </p:nvSpPr>
          <p:spPr bwMode="auto">
            <a:xfrm>
              <a:off x="1061" y="1148"/>
              <a:ext cx="2743" cy="2687"/>
            </a:xfrm>
            <a:custGeom>
              <a:avLst/>
              <a:gdLst>
                <a:gd name="T0" fmla="*/ 1570 w 2743"/>
                <a:gd name="T1" fmla="*/ 4 h 2687"/>
                <a:gd name="T2" fmla="*/ 1787 w 2743"/>
                <a:gd name="T3" fmla="*/ 39 h 2687"/>
                <a:gd name="T4" fmla="*/ 1983 w 2743"/>
                <a:gd name="T5" fmla="*/ 106 h 2687"/>
                <a:gd name="T6" fmla="*/ 2160 w 2743"/>
                <a:gd name="T7" fmla="*/ 203 h 2687"/>
                <a:gd name="T8" fmla="*/ 2316 w 2743"/>
                <a:gd name="T9" fmla="*/ 324 h 2687"/>
                <a:gd name="T10" fmla="*/ 2448 w 2743"/>
                <a:gd name="T11" fmla="*/ 466 h 2687"/>
                <a:gd name="T12" fmla="*/ 2558 w 2743"/>
                <a:gd name="T13" fmla="*/ 627 h 2687"/>
                <a:gd name="T14" fmla="*/ 2643 w 2743"/>
                <a:gd name="T15" fmla="*/ 805 h 2687"/>
                <a:gd name="T16" fmla="*/ 2703 w 2743"/>
                <a:gd name="T17" fmla="*/ 993 h 2687"/>
                <a:gd name="T18" fmla="*/ 2736 w 2743"/>
                <a:gd name="T19" fmla="*/ 1190 h 2687"/>
                <a:gd name="T20" fmla="*/ 2742 w 2743"/>
                <a:gd name="T21" fmla="*/ 1393 h 2687"/>
                <a:gd name="T22" fmla="*/ 2722 w 2743"/>
                <a:gd name="T23" fmla="*/ 1594 h 2687"/>
                <a:gd name="T24" fmla="*/ 2679 w 2743"/>
                <a:gd name="T25" fmla="*/ 1784 h 2687"/>
                <a:gd name="T26" fmla="*/ 2612 w 2743"/>
                <a:gd name="T27" fmla="*/ 1962 h 2687"/>
                <a:gd name="T28" fmla="*/ 2524 w 2743"/>
                <a:gd name="T29" fmla="*/ 2128 h 2687"/>
                <a:gd name="T30" fmla="*/ 2412 w 2743"/>
                <a:gd name="T31" fmla="*/ 2276 h 2687"/>
                <a:gd name="T32" fmla="*/ 2278 w 2743"/>
                <a:gd name="T33" fmla="*/ 2406 h 2687"/>
                <a:gd name="T34" fmla="*/ 2121 w 2743"/>
                <a:gd name="T35" fmla="*/ 2512 h 2687"/>
                <a:gd name="T36" fmla="*/ 1943 w 2743"/>
                <a:gd name="T37" fmla="*/ 2597 h 2687"/>
                <a:gd name="T38" fmla="*/ 1741 w 2743"/>
                <a:gd name="T39" fmla="*/ 2655 h 2687"/>
                <a:gd name="T40" fmla="*/ 1518 w 2743"/>
                <a:gd name="T41" fmla="*/ 2684 h 2687"/>
                <a:gd name="T42" fmla="*/ 1276 w 2743"/>
                <a:gd name="T43" fmla="*/ 2681 h 2687"/>
                <a:gd name="T44" fmla="*/ 1047 w 2743"/>
                <a:gd name="T45" fmla="*/ 2652 h 2687"/>
                <a:gd name="T46" fmla="*/ 840 w 2743"/>
                <a:gd name="T47" fmla="*/ 2600 h 2687"/>
                <a:gd name="T48" fmla="*/ 654 w 2743"/>
                <a:gd name="T49" fmla="*/ 2527 h 2687"/>
                <a:gd name="T50" fmla="*/ 493 w 2743"/>
                <a:gd name="T51" fmla="*/ 2430 h 2687"/>
                <a:gd name="T52" fmla="*/ 353 w 2743"/>
                <a:gd name="T53" fmla="*/ 2315 h 2687"/>
                <a:gd name="T54" fmla="*/ 236 w 2743"/>
                <a:gd name="T55" fmla="*/ 2181 h 2687"/>
                <a:gd name="T56" fmla="*/ 143 w 2743"/>
                <a:gd name="T57" fmla="*/ 2030 h 2687"/>
                <a:gd name="T58" fmla="*/ 74 w 2743"/>
                <a:gd name="T59" fmla="*/ 1863 h 2687"/>
                <a:gd name="T60" fmla="*/ 26 w 2743"/>
                <a:gd name="T61" fmla="*/ 1679 h 2687"/>
                <a:gd name="T62" fmla="*/ 3 w 2743"/>
                <a:gd name="T63" fmla="*/ 1483 h 2687"/>
                <a:gd name="T64" fmla="*/ 5 w 2743"/>
                <a:gd name="T65" fmla="*/ 1277 h 2687"/>
                <a:gd name="T66" fmla="*/ 36 w 2743"/>
                <a:gd name="T67" fmla="*/ 1075 h 2687"/>
                <a:gd name="T68" fmla="*/ 97 w 2743"/>
                <a:gd name="T69" fmla="*/ 884 h 2687"/>
                <a:gd name="T70" fmla="*/ 183 w 2743"/>
                <a:gd name="T71" fmla="*/ 704 h 2687"/>
                <a:gd name="T72" fmla="*/ 295 w 2743"/>
                <a:gd name="T73" fmla="*/ 538 h 2687"/>
                <a:gd name="T74" fmla="*/ 432 w 2743"/>
                <a:gd name="T75" fmla="*/ 390 h 2687"/>
                <a:gd name="T76" fmla="*/ 591 w 2743"/>
                <a:gd name="T77" fmla="*/ 262 h 2687"/>
                <a:gd name="T78" fmla="*/ 771 w 2743"/>
                <a:gd name="T79" fmla="*/ 155 h 2687"/>
                <a:gd name="T80" fmla="*/ 969 w 2743"/>
                <a:gd name="T81" fmla="*/ 75 h 2687"/>
                <a:gd name="T82" fmla="*/ 1184 w 2743"/>
                <a:gd name="T83" fmla="*/ 21 h 2687"/>
                <a:gd name="T84" fmla="*/ 1416 w 2743"/>
                <a:gd name="T85" fmla="*/ 0 h 26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43" h="2687">
                  <a:moveTo>
                    <a:pt x="1416" y="0"/>
                  </a:moveTo>
                  <a:lnTo>
                    <a:pt x="1493" y="0"/>
                  </a:lnTo>
                  <a:lnTo>
                    <a:pt x="1570" y="4"/>
                  </a:lnTo>
                  <a:lnTo>
                    <a:pt x="1645" y="11"/>
                  </a:lnTo>
                  <a:lnTo>
                    <a:pt x="1717" y="24"/>
                  </a:lnTo>
                  <a:lnTo>
                    <a:pt x="1787" y="39"/>
                  </a:lnTo>
                  <a:lnTo>
                    <a:pt x="1855" y="59"/>
                  </a:lnTo>
                  <a:lnTo>
                    <a:pt x="1920" y="80"/>
                  </a:lnTo>
                  <a:lnTo>
                    <a:pt x="1983" y="106"/>
                  </a:lnTo>
                  <a:lnTo>
                    <a:pt x="2045" y="135"/>
                  </a:lnTo>
                  <a:lnTo>
                    <a:pt x="2104" y="167"/>
                  </a:lnTo>
                  <a:lnTo>
                    <a:pt x="2160" y="203"/>
                  </a:lnTo>
                  <a:lnTo>
                    <a:pt x="2215" y="240"/>
                  </a:lnTo>
                  <a:lnTo>
                    <a:pt x="2267" y="280"/>
                  </a:lnTo>
                  <a:lnTo>
                    <a:pt x="2316" y="324"/>
                  </a:lnTo>
                  <a:lnTo>
                    <a:pt x="2362" y="368"/>
                  </a:lnTo>
                  <a:lnTo>
                    <a:pt x="2406" y="416"/>
                  </a:lnTo>
                  <a:lnTo>
                    <a:pt x="2448" y="466"/>
                  </a:lnTo>
                  <a:lnTo>
                    <a:pt x="2487" y="518"/>
                  </a:lnTo>
                  <a:lnTo>
                    <a:pt x="2524" y="573"/>
                  </a:lnTo>
                  <a:lnTo>
                    <a:pt x="2558" y="627"/>
                  </a:lnTo>
                  <a:lnTo>
                    <a:pt x="2589" y="685"/>
                  </a:lnTo>
                  <a:lnTo>
                    <a:pt x="2617" y="744"/>
                  </a:lnTo>
                  <a:lnTo>
                    <a:pt x="2643" y="805"/>
                  </a:lnTo>
                  <a:lnTo>
                    <a:pt x="2666" y="866"/>
                  </a:lnTo>
                  <a:lnTo>
                    <a:pt x="2686" y="930"/>
                  </a:lnTo>
                  <a:lnTo>
                    <a:pt x="2703" y="993"/>
                  </a:lnTo>
                  <a:lnTo>
                    <a:pt x="2717" y="1058"/>
                  </a:lnTo>
                  <a:lnTo>
                    <a:pt x="2727" y="1124"/>
                  </a:lnTo>
                  <a:lnTo>
                    <a:pt x="2736" y="1190"/>
                  </a:lnTo>
                  <a:lnTo>
                    <a:pt x="2740" y="1258"/>
                  </a:lnTo>
                  <a:lnTo>
                    <a:pt x="2743" y="1326"/>
                  </a:lnTo>
                  <a:lnTo>
                    <a:pt x="2742" y="1393"/>
                  </a:lnTo>
                  <a:lnTo>
                    <a:pt x="2738" y="1461"/>
                  </a:lnTo>
                  <a:lnTo>
                    <a:pt x="2732" y="1527"/>
                  </a:lnTo>
                  <a:lnTo>
                    <a:pt x="2722" y="1594"/>
                  </a:lnTo>
                  <a:lnTo>
                    <a:pt x="2710" y="1658"/>
                  </a:lnTo>
                  <a:lnTo>
                    <a:pt x="2696" y="1722"/>
                  </a:lnTo>
                  <a:lnTo>
                    <a:pt x="2679" y="1784"/>
                  </a:lnTo>
                  <a:lnTo>
                    <a:pt x="2660" y="1846"/>
                  </a:lnTo>
                  <a:lnTo>
                    <a:pt x="2637" y="1905"/>
                  </a:lnTo>
                  <a:lnTo>
                    <a:pt x="2612" y="1962"/>
                  </a:lnTo>
                  <a:lnTo>
                    <a:pt x="2586" y="2020"/>
                  </a:lnTo>
                  <a:lnTo>
                    <a:pt x="2556" y="2075"/>
                  </a:lnTo>
                  <a:lnTo>
                    <a:pt x="2524" y="2128"/>
                  </a:lnTo>
                  <a:lnTo>
                    <a:pt x="2488" y="2180"/>
                  </a:lnTo>
                  <a:lnTo>
                    <a:pt x="2451" y="2229"/>
                  </a:lnTo>
                  <a:lnTo>
                    <a:pt x="2412" y="2276"/>
                  </a:lnTo>
                  <a:lnTo>
                    <a:pt x="2370" y="2321"/>
                  </a:lnTo>
                  <a:lnTo>
                    <a:pt x="2324" y="2364"/>
                  </a:lnTo>
                  <a:lnTo>
                    <a:pt x="2278" y="2406"/>
                  </a:lnTo>
                  <a:lnTo>
                    <a:pt x="2228" y="2443"/>
                  </a:lnTo>
                  <a:lnTo>
                    <a:pt x="2176" y="2479"/>
                  </a:lnTo>
                  <a:lnTo>
                    <a:pt x="2121" y="2512"/>
                  </a:lnTo>
                  <a:lnTo>
                    <a:pt x="2064" y="2544"/>
                  </a:lnTo>
                  <a:lnTo>
                    <a:pt x="2005" y="2571"/>
                  </a:lnTo>
                  <a:lnTo>
                    <a:pt x="1943" y="2597"/>
                  </a:lnTo>
                  <a:lnTo>
                    <a:pt x="1878" y="2619"/>
                  </a:lnTo>
                  <a:lnTo>
                    <a:pt x="1810" y="2638"/>
                  </a:lnTo>
                  <a:lnTo>
                    <a:pt x="1741" y="2655"/>
                  </a:lnTo>
                  <a:lnTo>
                    <a:pt x="1669" y="2668"/>
                  </a:lnTo>
                  <a:lnTo>
                    <a:pt x="1596" y="2676"/>
                  </a:lnTo>
                  <a:lnTo>
                    <a:pt x="1518" y="2684"/>
                  </a:lnTo>
                  <a:lnTo>
                    <a:pt x="1440" y="2687"/>
                  </a:lnTo>
                  <a:lnTo>
                    <a:pt x="1358" y="2685"/>
                  </a:lnTo>
                  <a:lnTo>
                    <a:pt x="1276" y="2681"/>
                  </a:lnTo>
                  <a:lnTo>
                    <a:pt x="1197" y="2674"/>
                  </a:lnTo>
                  <a:lnTo>
                    <a:pt x="1121" y="2665"/>
                  </a:lnTo>
                  <a:lnTo>
                    <a:pt x="1047" y="2652"/>
                  </a:lnTo>
                  <a:lnTo>
                    <a:pt x="975" y="2638"/>
                  </a:lnTo>
                  <a:lnTo>
                    <a:pt x="906" y="2620"/>
                  </a:lnTo>
                  <a:lnTo>
                    <a:pt x="840" y="2600"/>
                  </a:lnTo>
                  <a:lnTo>
                    <a:pt x="775" y="2579"/>
                  </a:lnTo>
                  <a:lnTo>
                    <a:pt x="713" y="2554"/>
                  </a:lnTo>
                  <a:lnTo>
                    <a:pt x="654" y="2527"/>
                  </a:lnTo>
                  <a:lnTo>
                    <a:pt x="598" y="2496"/>
                  </a:lnTo>
                  <a:lnTo>
                    <a:pt x="543" y="2465"/>
                  </a:lnTo>
                  <a:lnTo>
                    <a:pt x="493" y="2430"/>
                  </a:lnTo>
                  <a:lnTo>
                    <a:pt x="444" y="2394"/>
                  </a:lnTo>
                  <a:lnTo>
                    <a:pt x="396" y="2357"/>
                  </a:lnTo>
                  <a:lnTo>
                    <a:pt x="353" y="2315"/>
                  </a:lnTo>
                  <a:lnTo>
                    <a:pt x="311" y="2273"/>
                  </a:lnTo>
                  <a:lnTo>
                    <a:pt x="272" y="2229"/>
                  </a:lnTo>
                  <a:lnTo>
                    <a:pt x="236" y="2181"/>
                  </a:lnTo>
                  <a:lnTo>
                    <a:pt x="203" y="2134"/>
                  </a:lnTo>
                  <a:lnTo>
                    <a:pt x="172" y="2082"/>
                  </a:lnTo>
                  <a:lnTo>
                    <a:pt x="143" y="2030"/>
                  </a:lnTo>
                  <a:lnTo>
                    <a:pt x="117" y="1975"/>
                  </a:lnTo>
                  <a:lnTo>
                    <a:pt x="94" y="1920"/>
                  </a:lnTo>
                  <a:lnTo>
                    <a:pt x="74" y="1863"/>
                  </a:lnTo>
                  <a:lnTo>
                    <a:pt x="55" y="1802"/>
                  </a:lnTo>
                  <a:lnTo>
                    <a:pt x="39" y="1742"/>
                  </a:lnTo>
                  <a:lnTo>
                    <a:pt x="26" y="1679"/>
                  </a:lnTo>
                  <a:lnTo>
                    <a:pt x="16" y="1615"/>
                  </a:lnTo>
                  <a:lnTo>
                    <a:pt x="7" y="1549"/>
                  </a:lnTo>
                  <a:lnTo>
                    <a:pt x="3" y="1483"/>
                  </a:lnTo>
                  <a:lnTo>
                    <a:pt x="0" y="1414"/>
                  </a:lnTo>
                  <a:lnTo>
                    <a:pt x="0" y="1345"/>
                  </a:lnTo>
                  <a:lnTo>
                    <a:pt x="5" y="1277"/>
                  </a:lnTo>
                  <a:lnTo>
                    <a:pt x="12" y="1209"/>
                  </a:lnTo>
                  <a:lnTo>
                    <a:pt x="22" y="1142"/>
                  </a:lnTo>
                  <a:lnTo>
                    <a:pt x="36" y="1075"/>
                  </a:lnTo>
                  <a:lnTo>
                    <a:pt x="54" y="1010"/>
                  </a:lnTo>
                  <a:lnTo>
                    <a:pt x="72" y="947"/>
                  </a:lnTo>
                  <a:lnTo>
                    <a:pt x="97" y="884"/>
                  </a:lnTo>
                  <a:lnTo>
                    <a:pt x="123" y="823"/>
                  </a:lnTo>
                  <a:lnTo>
                    <a:pt x="151" y="763"/>
                  </a:lnTo>
                  <a:lnTo>
                    <a:pt x="183" y="704"/>
                  </a:lnTo>
                  <a:lnTo>
                    <a:pt x="218" y="648"/>
                  </a:lnTo>
                  <a:lnTo>
                    <a:pt x="255" y="591"/>
                  </a:lnTo>
                  <a:lnTo>
                    <a:pt x="295" y="538"/>
                  </a:lnTo>
                  <a:lnTo>
                    <a:pt x="339" y="488"/>
                  </a:lnTo>
                  <a:lnTo>
                    <a:pt x="385" y="437"/>
                  </a:lnTo>
                  <a:lnTo>
                    <a:pt x="432" y="390"/>
                  </a:lnTo>
                  <a:lnTo>
                    <a:pt x="483" y="345"/>
                  </a:lnTo>
                  <a:lnTo>
                    <a:pt x="536" y="302"/>
                  </a:lnTo>
                  <a:lnTo>
                    <a:pt x="591" y="262"/>
                  </a:lnTo>
                  <a:lnTo>
                    <a:pt x="648" y="224"/>
                  </a:lnTo>
                  <a:lnTo>
                    <a:pt x="709" y="188"/>
                  </a:lnTo>
                  <a:lnTo>
                    <a:pt x="771" y="155"/>
                  </a:lnTo>
                  <a:lnTo>
                    <a:pt x="835" y="126"/>
                  </a:lnTo>
                  <a:lnTo>
                    <a:pt x="900" y="99"/>
                  </a:lnTo>
                  <a:lnTo>
                    <a:pt x="969" y="75"/>
                  </a:lnTo>
                  <a:lnTo>
                    <a:pt x="1038" y="54"/>
                  </a:lnTo>
                  <a:lnTo>
                    <a:pt x="1110" y="36"/>
                  </a:lnTo>
                  <a:lnTo>
                    <a:pt x="1184" y="21"/>
                  </a:lnTo>
                  <a:lnTo>
                    <a:pt x="1260" y="11"/>
                  </a:lnTo>
                  <a:lnTo>
                    <a:pt x="1337" y="4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38"/>
            <p:cNvSpPr>
              <a:spLocks/>
            </p:cNvSpPr>
            <p:nvPr/>
          </p:nvSpPr>
          <p:spPr bwMode="auto">
            <a:xfrm>
              <a:off x="1174" y="1211"/>
              <a:ext cx="2525" cy="2552"/>
            </a:xfrm>
            <a:custGeom>
              <a:avLst/>
              <a:gdLst>
                <a:gd name="T0" fmla="*/ 963 w 2525"/>
                <a:gd name="T1" fmla="*/ 50 h 2552"/>
                <a:gd name="T2" fmla="*/ 1160 w 2525"/>
                <a:gd name="T3" fmla="*/ 9 h 2552"/>
                <a:gd name="T4" fmla="*/ 1353 w 2525"/>
                <a:gd name="T5" fmla="*/ 1 h 2552"/>
                <a:gd name="T6" fmla="*/ 1537 w 2525"/>
                <a:gd name="T7" fmla="*/ 25 h 2552"/>
                <a:gd name="T8" fmla="*/ 1712 w 2525"/>
                <a:gd name="T9" fmla="*/ 78 h 2552"/>
                <a:gd name="T10" fmla="*/ 1874 w 2525"/>
                <a:gd name="T11" fmla="*/ 157 h 2552"/>
                <a:gd name="T12" fmla="*/ 2023 w 2525"/>
                <a:gd name="T13" fmla="*/ 261 h 2552"/>
                <a:gd name="T14" fmla="*/ 2155 w 2525"/>
                <a:gd name="T15" fmla="*/ 384 h 2552"/>
                <a:gd name="T16" fmla="*/ 2270 w 2525"/>
                <a:gd name="T17" fmla="*/ 528 h 2552"/>
                <a:gd name="T18" fmla="*/ 2367 w 2525"/>
                <a:gd name="T19" fmla="*/ 688 h 2552"/>
                <a:gd name="T20" fmla="*/ 2440 w 2525"/>
                <a:gd name="T21" fmla="*/ 863 h 2552"/>
                <a:gd name="T22" fmla="*/ 2491 w 2525"/>
                <a:gd name="T23" fmla="*/ 1043 h 2552"/>
                <a:gd name="T24" fmla="*/ 2519 w 2525"/>
                <a:gd name="T25" fmla="*/ 1223 h 2552"/>
                <a:gd name="T26" fmla="*/ 2524 w 2525"/>
                <a:gd name="T27" fmla="*/ 1400 h 2552"/>
                <a:gd name="T28" fmla="*/ 2504 w 2525"/>
                <a:gd name="T29" fmla="*/ 1572 h 2552"/>
                <a:gd name="T30" fmla="*/ 2458 w 2525"/>
                <a:gd name="T31" fmla="*/ 1739 h 2552"/>
                <a:gd name="T32" fmla="*/ 2387 w 2525"/>
                <a:gd name="T33" fmla="*/ 1896 h 2552"/>
                <a:gd name="T34" fmla="*/ 2289 w 2525"/>
                <a:gd name="T35" fmla="*/ 2043 h 2552"/>
                <a:gd name="T36" fmla="*/ 2164 w 2525"/>
                <a:gd name="T37" fmla="*/ 2176 h 2552"/>
                <a:gd name="T38" fmla="*/ 2011 w 2525"/>
                <a:gd name="T39" fmla="*/ 2292 h 2552"/>
                <a:gd name="T40" fmla="*/ 1828 w 2525"/>
                <a:gd name="T41" fmla="*/ 2393 h 2552"/>
                <a:gd name="T42" fmla="*/ 1621 w 2525"/>
                <a:gd name="T43" fmla="*/ 2472 h 2552"/>
                <a:gd name="T44" fmla="*/ 1415 w 2525"/>
                <a:gd name="T45" fmla="*/ 2524 h 2552"/>
                <a:gd name="T46" fmla="*/ 1219 w 2525"/>
                <a:gd name="T47" fmla="*/ 2549 h 2552"/>
                <a:gd name="T48" fmla="*/ 1036 w 2525"/>
                <a:gd name="T49" fmla="*/ 2547 h 2552"/>
                <a:gd name="T50" fmla="*/ 865 w 2525"/>
                <a:gd name="T51" fmla="*/ 2518 h 2552"/>
                <a:gd name="T52" fmla="*/ 708 w 2525"/>
                <a:gd name="T53" fmla="*/ 2465 h 2552"/>
                <a:gd name="T54" fmla="*/ 563 w 2525"/>
                <a:gd name="T55" fmla="*/ 2389 h 2552"/>
                <a:gd name="T56" fmla="*/ 432 w 2525"/>
                <a:gd name="T57" fmla="*/ 2288 h 2552"/>
                <a:gd name="T58" fmla="*/ 313 w 2525"/>
                <a:gd name="T59" fmla="*/ 2166 h 2552"/>
                <a:gd name="T60" fmla="*/ 211 w 2525"/>
                <a:gd name="T61" fmla="*/ 2023 h 2552"/>
                <a:gd name="T62" fmla="*/ 125 w 2525"/>
                <a:gd name="T63" fmla="*/ 1860 h 2552"/>
                <a:gd name="T64" fmla="*/ 56 w 2525"/>
                <a:gd name="T65" fmla="*/ 1680 h 2552"/>
                <a:gd name="T66" fmla="*/ 14 w 2525"/>
                <a:gd name="T67" fmla="*/ 1496 h 2552"/>
                <a:gd name="T68" fmla="*/ 0 w 2525"/>
                <a:gd name="T69" fmla="*/ 1310 h 2552"/>
                <a:gd name="T70" fmla="*/ 14 w 2525"/>
                <a:gd name="T71" fmla="*/ 1125 h 2552"/>
                <a:gd name="T72" fmla="*/ 54 w 2525"/>
                <a:gd name="T73" fmla="*/ 943 h 2552"/>
                <a:gd name="T74" fmla="*/ 121 w 2525"/>
                <a:gd name="T75" fmla="*/ 769 h 2552"/>
                <a:gd name="T76" fmla="*/ 213 w 2525"/>
                <a:gd name="T77" fmla="*/ 603 h 2552"/>
                <a:gd name="T78" fmla="*/ 329 w 2525"/>
                <a:gd name="T79" fmla="*/ 451 h 2552"/>
                <a:gd name="T80" fmla="*/ 472 w 2525"/>
                <a:gd name="T81" fmla="*/ 315 h 2552"/>
                <a:gd name="T82" fmla="*/ 639 w 2525"/>
                <a:gd name="T83" fmla="*/ 196 h 2552"/>
                <a:gd name="T84" fmla="*/ 829 w 2525"/>
                <a:gd name="T85" fmla="*/ 99 h 25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5" h="2552">
                  <a:moveTo>
                    <a:pt x="829" y="99"/>
                  </a:moveTo>
                  <a:lnTo>
                    <a:pt x="897" y="73"/>
                  </a:lnTo>
                  <a:lnTo>
                    <a:pt x="963" y="50"/>
                  </a:lnTo>
                  <a:lnTo>
                    <a:pt x="1029" y="33"/>
                  </a:lnTo>
                  <a:lnTo>
                    <a:pt x="1095" y="19"/>
                  </a:lnTo>
                  <a:lnTo>
                    <a:pt x="1160" y="9"/>
                  </a:lnTo>
                  <a:lnTo>
                    <a:pt x="1225" y="3"/>
                  </a:lnTo>
                  <a:lnTo>
                    <a:pt x="1290" y="0"/>
                  </a:lnTo>
                  <a:lnTo>
                    <a:pt x="1353" y="1"/>
                  </a:lnTo>
                  <a:lnTo>
                    <a:pt x="1415" y="6"/>
                  </a:lnTo>
                  <a:lnTo>
                    <a:pt x="1477" y="13"/>
                  </a:lnTo>
                  <a:lnTo>
                    <a:pt x="1537" y="25"/>
                  </a:lnTo>
                  <a:lnTo>
                    <a:pt x="1596" y="39"/>
                  </a:lnTo>
                  <a:lnTo>
                    <a:pt x="1654" y="58"/>
                  </a:lnTo>
                  <a:lnTo>
                    <a:pt x="1712" y="78"/>
                  </a:lnTo>
                  <a:lnTo>
                    <a:pt x="1766" y="101"/>
                  </a:lnTo>
                  <a:lnTo>
                    <a:pt x="1821" y="128"/>
                  </a:lnTo>
                  <a:lnTo>
                    <a:pt x="1874" y="157"/>
                  </a:lnTo>
                  <a:lnTo>
                    <a:pt x="1925" y="189"/>
                  </a:lnTo>
                  <a:lnTo>
                    <a:pt x="1975" y="223"/>
                  </a:lnTo>
                  <a:lnTo>
                    <a:pt x="2023" y="261"/>
                  </a:lnTo>
                  <a:lnTo>
                    <a:pt x="2069" y="300"/>
                  </a:lnTo>
                  <a:lnTo>
                    <a:pt x="2113" y="341"/>
                  </a:lnTo>
                  <a:lnTo>
                    <a:pt x="2155" y="384"/>
                  </a:lnTo>
                  <a:lnTo>
                    <a:pt x="2195" y="431"/>
                  </a:lnTo>
                  <a:lnTo>
                    <a:pt x="2234" y="480"/>
                  </a:lnTo>
                  <a:lnTo>
                    <a:pt x="2270" y="528"/>
                  </a:lnTo>
                  <a:lnTo>
                    <a:pt x="2305" y="580"/>
                  </a:lnTo>
                  <a:lnTo>
                    <a:pt x="2337" y="634"/>
                  </a:lnTo>
                  <a:lnTo>
                    <a:pt x="2367" y="688"/>
                  </a:lnTo>
                  <a:lnTo>
                    <a:pt x="2394" y="746"/>
                  </a:lnTo>
                  <a:lnTo>
                    <a:pt x="2419" y="803"/>
                  </a:lnTo>
                  <a:lnTo>
                    <a:pt x="2440" y="863"/>
                  </a:lnTo>
                  <a:lnTo>
                    <a:pt x="2460" y="923"/>
                  </a:lnTo>
                  <a:lnTo>
                    <a:pt x="2476" y="982"/>
                  </a:lnTo>
                  <a:lnTo>
                    <a:pt x="2491" y="1043"/>
                  </a:lnTo>
                  <a:lnTo>
                    <a:pt x="2504" y="1103"/>
                  </a:lnTo>
                  <a:lnTo>
                    <a:pt x="2512" y="1162"/>
                  </a:lnTo>
                  <a:lnTo>
                    <a:pt x="2519" y="1223"/>
                  </a:lnTo>
                  <a:lnTo>
                    <a:pt x="2524" y="1282"/>
                  </a:lnTo>
                  <a:lnTo>
                    <a:pt x="2525" y="1341"/>
                  </a:lnTo>
                  <a:lnTo>
                    <a:pt x="2524" y="1400"/>
                  </a:lnTo>
                  <a:lnTo>
                    <a:pt x="2519" y="1459"/>
                  </a:lnTo>
                  <a:lnTo>
                    <a:pt x="2512" y="1516"/>
                  </a:lnTo>
                  <a:lnTo>
                    <a:pt x="2504" y="1572"/>
                  </a:lnTo>
                  <a:lnTo>
                    <a:pt x="2491" y="1630"/>
                  </a:lnTo>
                  <a:lnTo>
                    <a:pt x="2476" y="1685"/>
                  </a:lnTo>
                  <a:lnTo>
                    <a:pt x="2458" y="1739"/>
                  </a:lnTo>
                  <a:lnTo>
                    <a:pt x="2437" y="1793"/>
                  </a:lnTo>
                  <a:lnTo>
                    <a:pt x="2413" y="1846"/>
                  </a:lnTo>
                  <a:lnTo>
                    <a:pt x="2387" y="1896"/>
                  </a:lnTo>
                  <a:lnTo>
                    <a:pt x="2357" y="1947"/>
                  </a:lnTo>
                  <a:lnTo>
                    <a:pt x="2324" y="1996"/>
                  </a:lnTo>
                  <a:lnTo>
                    <a:pt x="2289" y="2043"/>
                  </a:lnTo>
                  <a:lnTo>
                    <a:pt x="2250" y="2089"/>
                  </a:lnTo>
                  <a:lnTo>
                    <a:pt x="2208" y="2133"/>
                  </a:lnTo>
                  <a:lnTo>
                    <a:pt x="2164" y="2176"/>
                  </a:lnTo>
                  <a:lnTo>
                    <a:pt x="2116" y="2216"/>
                  </a:lnTo>
                  <a:lnTo>
                    <a:pt x="2064" y="2256"/>
                  </a:lnTo>
                  <a:lnTo>
                    <a:pt x="2011" y="2292"/>
                  </a:lnTo>
                  <a:lnTo>
                    <a:pt x="1954" y="2328"/>
                  </a:lnTo>
                  <a:lnTo>
                    <a:pt x="1893" y="2361"/>
                  </a:lnTo>
                  <a:lnTo>
                    <a:pt x="1828" y="2393"/>
                  </a:lnTo>
                  <a:lnTo>
                    <a:pt x="1762" y="2422"/>
                  </a:lnTo>
                  <a:lnTo>
                    <a:pt x="1691" y="2448"/>
                  </a:lnTo>
                  <a:lnTo>
                    <a:pt x="1621" y="2472"/>
                  </a:lnTo>
                  <a:lnTo>
                    <a:pt x="1550" y="2492"/>
                  </a:lnTo>
                  <a:lnTo>
                    <a:pt x="1481" y="2510"/>
                  </a:lnTo>
                  <a:lnTo>
                    <a:pt x="1415" y="2524"/>
                  </a:lnTo>
                  <a:lnTo>
                    <a:pt x="1349" y="2536"/>
                  </a:lnTo>
                  <a:lnTo>
                    <a:pt x="1283" y="2544"/>
                  </a:lnTo>
                  <a:lnTo>
                    <a:pt x="1219" y="2549"/>
                  </a:lnTo>
                  <a:lnTo>
                    <a:pt x="1157" y="2552"/>
                  </a:lnTo>
                  <a:lnTo>
                    <a:pt x="1097" y="2550"/>
                  </a:lnTo>
                  <a:lnTo>
                    <a:pt x="1036" y="2547"/>
                  </a:lnTo>
                  <a:lnTo>
                    <a:pt x="979" y="2540"/>
                  </a:lnTo>
                  <a:lnTo>
                    <a:pt x="921" y="2531"/>
                  </a:lnTo>
                  <a:lnTo>
                    <a:pt x="865" y="2518"/>
                  </a:lnTo>
                  <a:lnTo>
                    <a:pt x="812" y="2504"/>
                  </a:lnTo>
                  <a:lnTo>
                    <a:pt x="758" y="2485"/>
                  </a:lnTo>
                  <a:lnTo>
                    <a:pt x="708" y="2465"/>
                  </a:lnTo>
                  <a:lnTo>
                    <a:pt x="658" y="2442"/>
                  </a:lnTo>
                  <a:lnTo>
                    <a:pt x="609" y="2416"/>
                  </a:lnTo>
                  <a:lnTo>
                    <a:pt x="563" y="2389"/>
                  </a:lnTo>
                  <a:lnTo>
                    <a:pt x="517" y="2357"/>
                  </a:lnTo>
                  <a:lnTo>
                    <a:pt x="473" y="2324"/>
                  </a:lnTo>
                  <a:lnTo>
                    <a:pt x="432" y="2288"/>
                  </a:lnTo>
                  <a:lnTo>
                    <a:pt x="390" y="2249"/>
                  </a:lnTo>
                  <a:lnTo>
                    <a:pt x="351" y="2209"/>
                  </a:lnTo>
                  <a:lnTo>
                    <a:pt x="313" y="2166"/>
                  </a:lnTo>
                  <a:lnTo>
                    <a:pt x="279" y="2121"/>
                  </a:lnTo>
                  <a:lnTo>
                    <a:pt x="244" y="2073"/>
                  </a:lnTo>
                  <a:lnTo>
                    <a:pt x="211" y="2023"/>
                  </a:lnTo>
                  <a:lnTo>
                    <a:pt x="181" y="1971"/>
                  </a:lnTo>
                  <a:lnTo>
                    <a:pt x="152" y="1917"/>
                  </a:lnTo>
                  <a:lnTo>
                    <a:pt x="125" y="1860"/>
                  </a:lnTo>
                  <a:lnTo>
                    <a:pt x="99" y="1801"/>
                  </a:lnTo>
                  <a:lnTo>
                    <a:pt x="76" y="1741"/>
                  </a:lnTo>
                  <a:lnTo>
                    <a:pt x="56" y="1680"/>
                  </a:lnTo>
                  <a:lnTo>
                    <a:pt x="38" y="1620"/>
                  </a:lnTo>
                  <a:lnTo>
                    <a:pt x="24" y="1558"/>
                  </a:lnTo>
                  <a:lnTo>
                    <a:pt x="14" y="1496"/>
                  </a:lnTo>
                  <a:lnTo>
                    <a:pt x="7" y="1434"/>
                  </a:lnTo>
                  <a:lnTo>
                    <a:pt x="2" y="1372"/>
                  </a:lnTo>
                  <a:lnTo>
                    <a:pt x="0" y="1310"/>
                  </a:lnTo>
                  <a:lnTo>
                    <a:pt x="1" y="1247"/>
                  </a:lnTo>
                  <a:lnTo>
                    <a:pt x="7" y="1185"/>
                  </a:lnTo>
                  <a:lnTo>
                    <a:pt x="14" y="1125"/>
                  </a:lnTo>
                  <a:lnTo>
                    <a:pt x="24" y="1063"/>
                  </a:lnTo>
                  <a:lnTo>
                    <a:pt x="37" y="1002"/>
                  </a:lnTo>
                  <a:lnTo>
                    <a:pt x="54" y="943"/>
                  </a:lnTo>
                  <a:lnTo>
                    <a:pt x="73" y="884"/>
                  </a:lnTo>
                  <a:lnTo>
                    <a:pt x="95" y="825"/>
                  </a:lnTo>
                  <a:lnTo>
                    <a:pt x="121" y="769"/>
                  </a:lnTo>
                  <a:lnTo>
                    <a:pt x="148" y="713"/>
                  </a:lnTo>
                  <a:lnTo>
                    <a:pt x="178" y="657"/>
                  </a:lnTo>
                  <a:lnTo>
                    <a:pt x="213" y="603"/>
                  </a:lnTo>
                  <a:lnTo>
                    <a:pt x="249" y="552"/>
                  </a:lnTo>
                  <a:lnTo>
                    <a:pt x="288" y="501"/>
                  </a:lnTo>
                  <a:lnTo>
                    <a:pt x="329" y="451"/>
                  </a:lnTo>
                  <a:lnTo>
                    <a:pt x="374" y="405"/>
                  </a:lnTo>
                  <a:lnTo>
                    <a:pt x="421" y="359"/>
                  </a:lnTo>
                  <a:lnTo>
                    <a:pt x="472" y="315"/>
                  </a:lnTo>
                  <a:lnTo>
                    <a:pt x="525" y="274"/>
                  </a:lnTo>
                  <a:lnTo>
                    <a:pt x="580" y="233"/>
                  </a:lnTo>
                  <a:lnTo>
                    <a:pt x="639" y="196"/>
                  </a:lnTo>
                  <a:lnTo>
                    <a:pt x="699" y="161"/>
                  </a:lnTo>
                  <a:lnTo>
                    <a:pt x="763" y="130"/>
                  </a:lnTo>
                  <a:lnTo>
                    <a:pt x="829" y="99"/>
                  </a:lnTo>
                  <a:close/>
                </a:path>
              </a:pathLst>
            </a:custGeom>
            <a:solidFill>
              <a:srgbClr val="FF4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39"/>
            <p:cNvSpPr>
              <a:spLocks/>
            </p:cNvSpPr>
            <p:nvPr/>
          </p:nvSpPr>
          <p:spPr bwMode="auto">
            <a:xfrm>
              <a:off x="1549" y="1561"/>
              <a:ext cx="1782" cy="1836"/>
            </a:xfrm>
            <a:custGeom>
              <a:avLst/>
              <a:gdLst>
                <a:gd name="T0" fmla="*/ 1020 w 1782"/>
                <a:gd name="T1" fmla="*/ 3 h 1836"/>
                <a:gd name="T2" fmla="*/ 1204 w 1782"/>
                <a:gd name="T3" fmla="*/ 39 h 1836"/>
                <a:gd name="T4" fmla="*/ 1367 w 1782"/>
                <a:gd name="T5" fmla="*/ 114 h 1836"/>
                <a:gd name="T6" fmla="*/ 1504 w 1782"/>
                <a:gd name="T7" fmla="*/ 220 h 1836"/>
                <a:gd name="T8" fmla="*/ 1616 w 1782"/>
                <a:gd name="T9" fmla="*/ 354 h 1836"/>
                <a:gd name="T10" fmla="*/ 1701 w 1782"/>
                <a:gd name="T11" fmla="*/ 508 h 1836"/>
                <a:gd name="T12" fmla="*/ 1756 w 1782"/>
                <a:gd name="T13" fmla="*/ 680 h 1836"/>
                <a:gd name="T14" fmla="*/ 1782 w 1782"/>
                <a:gd name="T15" fmla="*/ 861 h 1836"/>
                <a:gd name="T16" fmla="*/ 1774 w 1782"/>
                <a:gd name="T17" fmla="*/ 1045 h 1836"/>
                <a:gd name="T18" fmla="*/ 1741 w 1782"/>
                <a:gd name="T19" fmla="*/ 1221 h 1836"/>
                <a:gd name="T20" fmla="*/ 1679 w 1782"/>
                <a:gd name="T21" fmla="*/ 1381 h 1836"/>
                <a:gd name="T22" fmla="*/ 1593 w 1782"/>
                <a:gd name="T23" fmla="*/ 1525 h 1836"/>
                <a:gd name="T24" fmla="*/ 1479 w 1782"/>
                <a:gd name="T25" fmla="*/ 1646 h 1836"/>
                <a:gd name="T26" fmla="*/ 1341 w 1782"/>
                <a:gd name="T27" fmla="*/ 1739 h 1836"/>
                <a:gd name="T28" fmla="*/ 1177 w 1782"/>
                <a:gd name="T29" fmla="*/ 1804 h 1836"/>
                <a:gd name="T30" fmla="*/ 987 w 1782"/>
                <a:gd name="T31" fmla="*/ 1834 h 1836"/>
                <a:gd name="T32" fmla="*/ 778 w 1782"/>
                <a:gd name="T33" fmla="*/ 1829 h 1836"/>
                <a:gd name="T34" fmla="*/ 589 w 1782"/>
                <a:gd name="T35" fmla="*/ 1793 h 1836"/>
                <a:gd name="T36" fmla="*/ 425 w 1782"/>
                <a:gd name="T37" fmla="*/ 1728 h 1836"/>
                <a:gd name="T38" fmla="*/ 288 w 1782"/>
                <a:gd name="T39" fmla="*/ 1639 h 1836"/>
                <a:gd name="T40" fmla="*/ 178 w 1782"/>
                <a:gd name="T41" fmla="*/ 1525 h 1836"/>
                <a:gd name="T42" fmla="*/ 94 w 1782"/>
                <a:gd name="T43" fmla="*/ 1389 h 1836"/>
                <a:gd name="T44" fmla="*/ 36 w 1782"/>
                <a:gd name="T45" fmla="*/ 1234 h 1836"/>
                <a:gd name="T46" fmla="*/ 6 w 1782"/>
                <a:gd name="T47" fmla="*/ 1060 h 1836"/>
                <a:gd name="T48" fmla="*/ 3 w 1782"/>
                <a:gd name="T49" fmla="*/ 874 h 1836"/>
                <a:gd name="T50" fmla="*/ 35 w 1782"/>
                <a:gd name="T51" fmla="*/ 693 h 1836"/>
                <a:gd name="T52" fmla="*/ 98 w 1782"/>
                <a:gd name="T53" fmla="*/ 523 h 1836"/>
                <a:gd name="T54" fmla="*/ 193 w 1782"/>
                <a:gd name="T55" fmla="*/ 369 h 1836"/>
                <a:gd name="T56" fmla="*/ 314 w 1782"/>
                <a:gd name="T57" fmla="*/ 236 h 1836"/>
                <a:gd name="T58" fmla="*/ 461 w 1782"/>
                <a:gd name="T59" fmla="*/ 130 h 1836"/>
                <a:gd name="T60" fmla="*/ 630 w 1782"/>
                <a:gd name="T61" fmla="*/ 52 h 1836"/>
                <a:gd name="T62" fmla="*/ 818 w 1782"/>
                <a:gd name="T63" fmla="*/ 7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82" h="1836">
                  <a:moveTo>
                    <a:pt x="919" y="0"/>
                  </a:moveTo>
                  <a:lnTo>
                    <a:pt x="1020" y="3"/>
                  </a:lnTo>
                  <a:lnTo>
                    <a:pt x="1115" y="16"/>
                  </a:lnTo>
                  <a:lnTo>
                    <a:pt x="1204" y="39"/>
                  </a:lnTo>
                  <a:lnTo>
                    <a:pt x="1289" y="72"/>
                  </a:lnTo>
                  <a:lnTo>
                    <a:pt x="1367" y="114"/>
                  </a:lnTo>
                  <a:lnTo>
                    <a:pt x="1439" y="164"/>
                  </a:lnTo>
                  <a:lnTo>
                    <a:pt x="1504" y="220"/>
                  </a:lnTo>
                  <a:lnTo>
                    <a:pt x="1564" y="284"/>
                  </a:lnTo>
                  <a:lnTo>
                    <a:pt x="1616" y="354"/>
                  </a:lnTo>
                  <a:lnTo>
                    <a:pt x="1662" y="429"/>
                  </a:lnTo>
                  <a:lnTo>
                    <a:pt x="1701" y="508"/>
                  </a:lnTo>
                  <a:lnTo>
                    <a:pt x="1733" y="592"/>
                  </a:lnTo>
                  <a:lnTo>
                    <a:pt x="1756" y="680"/>
                  </a:lnTo>
                  <a:lnTo>
                    <a:pt x="1773" y="769"/>
                  </a:lnTo>
                  <a:lnTo>
                    <a:pt x="1782" y="861"/>
                  </a:lnTo>
                  <a:lnTo>
                    <a:pt x="1782" y="953"/>
                  </a:lnTo>
                  <a:lnTo>
                    <a:pt x="1774" y="1045"/>
                  </a:lnTo>
                  <a:lnTo>
                    <a:pt x="1761" y="1135"/>
                  </a:lnTo>
                  <a:lnTo>
                    <a:pt x="1741" y="1221"/>
                  </a:lnTo>
                  <a:lnTo>
                    <a:pt x="1714" y="1303"/>
                  </a:lnTo>
                  <a:lnTo>
                    <a:pt x="1679" y="1381"/>
                  </a:lnTo>
                  <a:lnTo>
                    <a:pt x="1640" y="1456"/>
                  </a:lnTo>
                  <a:lnTo>
                    <a:pt x="1593" y="1525"/>
                  </a:lnTo>
                  <a:lnTo>
                    <a:pt x="1540" y="1588"/>
                  </a:lnTo>
                  <a:lnTo>
                    <a:pt x="1479" y="1646"/>
                  </a:lnTo>
                  <a:lnTo>
                    <a:pt x="1413" y="1696"/>
                  </a:lnTo>
                  <a:lnTo>
                    <a:pt x="1341" y="1739"/>
                  </a:lnTo>
                  <a:lnTo>
                    <a:pt x="1262" y="1775"/>
                  </a:lnTo>
                  <a:lnTo>
                    <a:pt x="1177" y="1804"/>
                  </a:lnTo>
                  <a:lnTo>
                    <a:pt x="1085" y="1824"/>
                  </a:lnTo>
                  <a:lnTo>
                    <a:pt x="987" y="1834"/>
                  </a:lnTo>
                  <a:lnTo>
                    <a:pt x="883" y="1836"/>
                  </a:lnTo>
                  <a:lnTo>
                    <a:pt x="778" y="1829"/>
                  </a:lnTo>
                  <a:lnTo>
                    <a:pt x="680" y="1814"/>
                  </a:lnTo>
                  <a:lnTo>
                    <a:pt x="589" y="1793"/>
                  </a:lnTo>
                  <a:lnTo>
                    <a:pt x="504" y="1764"/>
                  </a:lnTo>
                  <a:lnTo>
                    <a:pt x="425" y="1728"/>
                  </a:lnTo>
                  <a:lnTo>
                    <a:pt x="355" y="1686"/>
                  </a:lnTo>
                  <a:lnTo>
                    <a:pt x="288" y="1639"/>
                  </a:lnTo>
                  <a:lnTo>
                    <a:pt x="231" y="1584"/>
                  </a:lnTo>
                  <a:lnTo>
                    <a:pt x="178" y="1525"/>
                  </a:lnTo>
                  <a:lnTo>
                    <a:pt x="133" y="1460"/>
                  </a:lnTo>
                  <a:lnTo>
                    <a:pt x="94" y="1389"/>
                  </a:lnTo>
                  <a:lnTo>
                    <a:pt x="62" y="1313"/>
                  </a:lnTo>
                  <a:lnTo>
                    <a:pt x="36" y="1234"/>
                  </a:lnTo>
                  <a:lnTo>
                    <a:pt x="18" y="1149"/>
                  </a:lnTo>
                  <a:lnTo>
                    <a:pt x="6" y="1060"/>
                  </a:lnTo>
                  <a:lnTo>
                    <a:pt x="0" y="968"/>
                  </a:lnTo>
                  <a:lnTo>
                    <a:pt x="3" y="874"/>
                  </a:lnTo>
                  <a:lnTo>
                    <a:pt x="15" y="782"/>
                  </a:lnTo>
                  <a:lnTo>
                    <a:pt x="35" y="693"/>
                  </a:lnTo>
                  <a:lnTo>
                    <a:pt x="62" y="605"/>
                  </a:lnTo>
                  <a:lnTo>
                    <a:pt x="98" y="523"/>
                  </a:lnTo>
                  <a:lnTo>
                    <a:pt x="143" y="443"/>
                  </a:lnTo>
                  <a:lnTo>
                    <a:pt x="193" y="369"/>
                  </a:lnTo>
                  <a:lnTo>
                    <a:pt x="251" y="299"/>
                  </a:lnTo>
                  <a:lnTo>
                    <a:pt x="314" y="236"/>
                  </a:lnTo>
                  <a:lnTo>
                    <a:pt x="385" y="178"/>
                  </a:lnTo>
                  <a:lnTo>
                    <a:pt x="461" y="130"/>
                  </a:lnTo>
                  <a:lnTo>
                    <a:pt x="542" y="86"/>
                  </a:lnTo>
                  <a:lnTo>
                    <a:pt x="630" y="52"/>
                  </a:lnTo>
                  <a:lnTo>
                    <a:pt x="722" y="24"/>
                  </a:lnTo>
                  <a:lnTo>
                    <a:pt x="818" y="7"/>
                  </a:lnTo>
                  <a:lnTo>
                    <a:pt x="9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40"/>
            <p:cNvSpPr>
              <a:spLocks/>
            </p:cNvSpPr>
            <p:nvPr/>
          </p:nvSpPr>
          <p:spPr bwMode="auto">
            <a:xfrm>
              <a:off x="1619" y="1565"/>
              <a:ext cx="1644" cy="1784"/>
            </a:xfrm>
            <a:custGeom>
              <a:avLst/>
              <a:gdLst>
                <a:gd name="T0" fmla="*/ 564 w 1644"/>
                <a:gd name="T1" fmla="*/ 46 h 1784"/>
                <a:gd name="T2" fmla="*/ 652 w 1644"/>
                <a:gd name="T3" fmla="*/ 19 h 1784"/>
                <a:gd name="T4" fmla="*/ 738 w 1644"/>
                <a:gd name="T5" fmla="*/ 5 h 1784"/>
                <a:gd name="T6" fmla="*/ 822 w 1644"/>
                <a:gd name="T7" fmla="*/ 0 h 1784"/>
                <a:gd name="T8" fmla="*/ 905 w 1644"/>
                <a:gd name="T9" fmla="*/ 7 h 1784"/>
                <a:gd name="T10" fmla="*/ 986 w 1644"/>
                <a:gd name="T11" fmla="*/ 25 h 1784"/>
                <a:gd name="T12" fmla="*/ 1064 w 1644"/>
                <a:gd name="T13" fmla="*/ 51 h 1784"/>
                <a:gd name="T14" fmla="*/ 1139 w 1644"/>
                <a:gd name="T15" fmla="*/ 84 h 1784"/>
                <a:gd name="T16" fmla="*/ 1210 w 1644"/>
                <a:gd name="T17" fmla="*/ 127 h 1784"/>
                <a:gd name="T18" fmla="*/ 1278 w 1644"/>
                <a:gd name="T19" fmla="*/ 176 h 1784"/>
                <a:gd name="T20" fmla="*/ 1340 w 1644"/>
                <a:gd name="T21" fmla="*/ 232 h 1784"/>
                <a:gd name="T22" fmla="*/ 1399 w 1644"/>
                <a:gd name="T23" fmla="*/ 294 h 1784"/>
                <a:gd name="T24" fmla="*/ 1451 w 1644"/>
                <a:gd name="T25" fmla="*/ 362 h 1784"/>
                <a:gd name="T26" fmla="*/ 1498 w 1644"/>
                <a:gd name="T27" fmla="*/ 434 h 1784"/>
                <a:gd name="T28" fmla="*/ 1539 w 1644"/>
                <a:gd name="T29" fmla="*/ 510 h 1784"/>
                <a:gd name="T30" fmla="*/ 1573 w 1644"/>
                <a:gd name="T31" fmla="*/ 589 h 1784"/>
                <a:gd name="T32" fmla="*/ 1612 w 1644"/>
                <a:gd name="T33" fmla="*/ 712 h 1784"/>
                <a:gd name="T34" fmla="*/ 1640 w 1644"/>
                <a:gd name="T35" fmla="*/ 876 h 1784"/>
                <a:gd name="T36" fmla="*/ 1640 w 1644"/>
                <a:gd name="T37" fmla="*/ 1037 h 1784"/>
                <a:gd name="T38" fmla="*/ 1612 w 1644"/>
                <a:gd name="T39" fmla="*/ 1191 h 1784"/>
                <a:gd name="T40" fmla="*/ 1553 w 1644"/>
                <a:gd name="T41" fmla="*/ 1336 h 1784"/>
                <a:gd name="T42" fmla="*/ 1465 w 1644"/>
                <a:gd name="T43" fmla="*/ 1468 h 1784"/>
                <a:gd name="T44" fmla="*/ 1344 w 1644"/>
                <a:gd name="T45" fmla="*/ 1583 h 1784"/>
                <a:gd name="T46" fmla="*/ 1192 w 1644"/>
                <a:gd name="T47" fmla="*/ 1676 h 1784"/>
                <a:gd name="T48" fmla="*/ 1056 w 1644"/>
                <a:gd name="T49" fmla="*/ 1730 h 1784"/>
                <a:gd name="T50" fmla="*/ 966 w 1644"/>
                <a:gd name="T51" fmla="*/ 1755 h 1784"/>
                <a:gd name="T52" fmla="*/ 879 w 1644"/>
                <a:gd name="T53" fmla="*/ 1774 h 1784"/>
                <a:gd name="T54" fmla="*/ 796 w 1644"/>
                <a:gd name="T55" fmla="*/ 1783 h 1784"/>
                <a:gd name="T56" fmla="*/ 715 w 1644"/>
                <a:gd name="T57" fmla="*/ 1784 h 1784"/>
                <a:gd name="T58" fmla="*/ 639 w 1644"/>
                <a:gd name="T59" fmla="*/ 1777 h 1784"/>
                <a:gd name="T60" fmla="*/ 565 w 1644"/>
                <a:gd name="T61" fmla="*/ 1761 h 1784"/>
                <a:gd name="T62" fmla="*/ 496 w 1644"/>
                <a:gd name="T63" fmla="*/ 1740 h 1784"/>
                <a:gd name="T64" fmla="*/ 430 w 1644"/>
                <a:gd name="T65" fmla="*/ 1709 h 1784"/>
                <a:gd name="T66" fmla="*/ 368 w 1644"/>
                <a:gd name="T67" fmla="*/ 1672 h 1784"/>
                <a:gd name="T68" fmla="*/ 311 w 1644"/>
                <a:gd name="T69" fmla="*/ 1629 h 1784"/>
                <a:gd name="T70" fmla="*/ 257 w 1644"/>
                <a:gd name="T71" fmla="*/ 1577 h 1784"/>
                <a:gd name="T72" fmla="*/ 207 w 1644"/>
                <a:gd name="T73" fmla="*/ 1521 h 1784"/>
                <a:gd name="T74" fmla="*/ 162 w 1644"/>
                <a:gd name="T75" fmla="*/ 1456 h 1784"/>
                <a:gd name="T76" fmla="*/ 120 w 1644"/>
                <a:gd name="T77" fmla="*/ 1387 h 1784"/>
                <a:gd name="T78" fmla="*/ 84 w 1644"/>
                <a:gd name="T79" fmla="*/ 1311 h 1784"/>
                <a:gd name="T80" fmla="*/ 38 w 1644"/>
                <a:gd name="T81" fmla="*/ 1188 h 1784"/>
                <a:gd name="T82" fmla="*/ 5 w 1644"/>
                <a:gd name="T83" fmla="*/ 1015 h 1784"/>
                <a:gd name="T84" fmla="*/ 2 w 1644"/>
                <a:gd name="T85" fmla="*/ 840 h 1784"/>
                <a:gd name="T86" fmla="*/ 30 w 1644"/>
                <a:gd name="T87" fmla="*/ 667 h 1784"/>
                <a:gd name="T88" fmla="*/ 87 w 1644"/>
                <a:gd name="T89" fmla="*/ 500 h 1784"/>
                <a:gd name="T90" fmla="*/ 174 w 1644"/>
                <a:gd name="T91" fmla="*/ 349 h 1784"/>
                <a:gd name="T92" fmla="*/ 290 w 1644"/>
                <a:gd name="T93" fmla="*/ 215 h 1784"/>
                <a:gd name="T94" fmla="*/ 437 w 1644"/>
                <a:gd name="T95" fmla="*/ 107 h 17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644" h="1784">
                  <a:moveTo>
                    <a:pt x="521" y="64"/>
                  </a:moveTo>
                  <a:lnTo>
                    <a:pt x="564" y="46"/>
                  </a:lnTo>
                  <a:lnTo>
                    <a:pt x="609" y="30"/>
                  </a:lnTo>
                  <a:lnTo>
                    <a:pt x="652" y="19"/>
                  </a:lnTo>
                  <a:lnTo>
                    <a:pt x="695" y="10"/>
                  </a:lnTo>
                  <a:lnTo>
                    <a:pt x="738" y="5"/>
                  </a:lnTo>
                  <a:lnTo>
                    <a:pt x="780" y="2"/>
                  </a:lnTo>
                  <a:lnTo>
                    <a:pt x="822" y="0"/>
                  </a:lnTo>
                  <a:lnTo>
                    <a:pt x="863" y="3"/>
                  </a:lnTo>
                  <a:lnTo>
                    <a:pt x="905" y="7"/>
                  </a:lnTo>
                  <a:lnTo>
                    <a:pt x="946" y="15"/>
                  </a:lnTo>
                  <a:lnTo>
                    <a:pt x="986" y="25"/>
                  </a:lnTo>
                  <a:lnTo>
                    <a:pt x="1025" y="36"/>
                  </a:lnTo>
                  <a:lnTo>
                    <a:pt x="1064" y="51"/>
                  </a:lnTo>
                  <a:lnTo>
                    <a:pt x="1103" y="66"/>
                  </a:lnTo>
                  <a:lnTo>
                    <a:pt x="1139" y="84"/>
                  </a:lnTo>
                  <a:lnTo>
                    <a:pt x="1176" y="104"/>
                  </a:lnTo>
                  <a:lnTo>
                    <a:pt x="1210" y="127"/>
                  </a:lnTo>
                  <a:lnTo>
                    <a:pt x="1245" y="150"/>
                  </a:lnTo>
                  <a:lnTo>
                    <a:pt x="1278" y="176"/>
                  </a:lnTo>
                  <a:lnTo>
                    <a:pt x="1310" y="203"/>
                  </a:lnTo>
                  <a:lnTo>
                    <a:pt x="1340" y="232"/>
                  </a:lnTo>
                  <a:lnTo>
                    <a:pt x="1370" y="262"/>
                  </a:lnTo>
                  <a:lnTo>
                    <a:pt x="1399" y="294"/>
                  </a:lnTo>
                  <a:lnTo>
                    <a:pt x="1426" y="327"/>
                  </a:lnTo>
                  <a:lnTo>
                    <a:pt x="1451" y="362"/>
                  </a:lnTo>
                  <a:lnTo>
                    <a:pt x="1475" y="398"/>
                  </a:lnTo>
                  <a:lnTo>
                    <a:pt x="1498" y="434"/>
                  </a:lnTo>
                  <a:lnTo>
                    <a:pt x="1520" y="471"/>
                  </a:lnTo>
                  <a:lnTo>
                    <a:pt x="1539" y="510"/>
                  </a:lnTo>
                  <a:lnTo>
                    <a:pt x="1558" y="549"/>
                  </a:lnTo>
                  <a:lnTo>
                    <a:pt x="1573" y="589"/>
                  </a:lnTo>
                  <a:lnTo>
                    <a:pt x="1588" y="629"/>
                  </a:lnTo>
                  <a:lnTo>
                    <a:pt x="1612" y="712"/>
                  </a:lnTo>
                  <a:lnTo>
                    <a:pt x="1630" y="794"/>
                  </a:lnTo>
                  <a:lnTo>
                    <a:pt x="1640" y="876"/>
                  </a:lnTo>
                  <a:lnTo>
                    <a:pt x="1644" y="956"/>
                  </a:lnTo>
                  <a:lnTo>
                    <a:pt x="1640" y="1037"/>
                  </a:lnTo>
                  <a:lnTo>
                    <a:pt x="1630" y="1115"/>
                  </a:lnTo>
                  <a:lnTo>
                    <a:pt x="1612" y="1191"/>
                  </a:lnTo>
                  <a:lnTo>
                    <a:pt x="1586" y="1266"/>
                  </a:lnTo>
                  <a:lnTo>
                    <a:pt x="1553" y="1336"/>
                  </a:lnTo>
                  <a:lnTo>
                    <a:pt x="1513" y="1404"/>
                  </a:lnTo>
                  <a:lnTo>
                    <a:pt x="1465" y="1468"/>
                  </a:lnTo>
                  <a:lnTo>
                    <a:pt x="1409" y="1528"/>
                  </a:lnTo>
                  <a:lnTo>
                    <a:pt x="1344" y="1583"/>
                  </a:lnTo>
                  <a:lnTo>
                    <a:pt x="1272" y="1632"/>
                  </a:lnTo>
                  <a:lnTo>
                    <a:pt x="1192" y="1676"/>
                  </a:lnTo>
                  <a:lnTo>
                    <a:pt x="1103" y="1714"/>
                  </a:lnTo>
                  <a:lnTo>
                    <a:pt x="1056" y="1730"/>
                  </a:lnTo>
                  <a:lnTo>
                    <a:pt x="1010" y="1744"/>
                  </a:lnTo>
                  <a:lnTo>
                    <a:pt x="966" y="1755"/>
                  </a:lnTo>
                  <a:lnTo>
                    <a:pt x="923" y="1766"/>
                  </a:lnTo>
                  <a:lnTo>
                    <a:pt x="879" y="1774"/>
                  </a:lnTo>
                  <a:lnTo>
                    <a:pt x="838" y="1779"/>
                  </a:lnTo>
                  <a:lnTo>
                    <a:pt x="796" y="1783"/>
                  </a:lnTo>
                  <a:lnTo>
                    <a:pt x="755" y="1784"/>
                  </a:lnTo>
                  <a:lnTo>
                    <a:pt x="715" y="1784"/>
                  </a:lnTo>
                  <a:lnTo>
                    <a:pt x="676" y="1781"/>
                  </a:lnTo>
                  <a:lnTo>
                    <a:pt x="639" y="1777"/>
                  </a:lnTo>
                  <a:lnTo>
                    <a:pt x="601" y="1770"/>
                  </a:lnTo>
                  <a:lnTo>
                    <a:pt x="565" y="1761"/>
                  </a:lnTo>
                  <a:lnTo>
                    <a:pt x="531" y="1751"/>
                  </a:lnTo>
                  <a:lnTo>
                    <a:pt x="496" y="1740"/>
                  </a:lnTo>
                  <a:lnTo>
                    <a:pt x="463" y="1725"/>
                  </a:lnTo>
                  <a:lnTo>
                    <a:pt x="430" y="1709"/>
                  </a:lnTo>
                  <a:lnTo>
                    <a:pt x="398" y="1692"/>
                  </a:lnTo>
                  <a:lnTo>
                    <a:pt x="368" y="1672"/>
                  </a:lnTo>
                  <a:lnTo>
                    <a:pt x="339" y="1652"/>
                  </a:lnTo>
                  <a:lnTo>
                    <a:pt x="311" y="1629"/>
                  </a:lnTo>
                  <a:lnTo>
                    <a:pt x="283" y="1604"/>
                  </a:lnTo>
                  <a:lnTo>
                    <a:pt x="257" y="1577"/>
                  </a:lnTo>
                  <a:lnTo>
                    <a:pt x="231" y="1550"/>
                  </a:lnTo>
                  <a:lnTo>
                    <a:pt x="207" y="1521"/>
                  </a:lnTo>
                  <a:lnTo>
                    <a:pt x="184" y="1489"/>
                  </a:lnTo>
                  <a:lnTo>
                    <a:pt x="162" y="1456"/>
                  </a:lnTo>
                  <a:lnTo>
                    <a:pt x="141" y="1423"/>
                  </a:lnTo>
                  <a:lnTo>
                    <a:pt x="120" y="1387"/>
                  </a:lnTo>
                  <a:lnTo>
                    <a:pt x="102" y="1349"/>
                  </a:lnTo>
                  <a:lnTo>
                    <a:pt x="84" y="1311"/>
                  </a:lnTo>
                  <a:lnTo>
                    <a:pt x="67" y="1270"/>
                  </a:lnTo>
                  <a:lnTo>
                    <a:pt x="38" y="1188"/>
                  </a:lnTo>
                  <a:lnTo>
                    <a:pt x="18" y="1102"/>
                  </a:lnTo>
                  <a:lnTo>
                    <a:pt x="5" y="1015"/>
                  </a:lnTo>
                  <a:lnTo>
                    <a:pt x="0" y="928"/>
                  </a:lnTo>
                  <a:lnTo>
                    <a:pt x="2" y="840"/>
                  </a:lnTo>
                  <a:lnTo>
                    <a:pt x="12" y="753"/>
                  </a:lnTo>
                  <a:lnTo>
                    <a:pt x="30" y="667"/>
                  </a:lnTo>
                  <a:lnTo>
                    <a:pt x="54" y="582"/>
                  </a:lnTo>
                  <a:lnTo>
                    <a:pt x="87" y="500"/>
                  </a:lnTo>
                  <a:lnTo>
                    <a:pt x="128" y="422"/>
                  </a:lnTo>
                  <a:lnTo>
                    <a:pt x="174" y="349"/>
                  </a:lnTo>
                  <a:lnTo>
                    <a:pt x="228" y="278"/>
                  </a:lnTo>
                  <a:lnTo>
                    <a:pt x="290" y="215"/>
                  </a:lnTo>
                  <a:lnTo>
                    <a:pt x="361" y="157"/>
                  </a:lnTo>
                  <a:lnTo>
                    <a:pt x="437" y="107"/>
                  </a:lnTo>
                  <a:lnTo>
                    <a:pt x="521" y="64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41"/>
            <p:cNvSpPr>
              <a:spLocks/>
            </p:cNvSpPr>
            <p:nvPr/>
          </p:nvSpPr>
          <p:spPr bwMode="auto">
            <a:xfrm>
              <a:off x="1989" y="1773"/>
              <a:ext cx="578" cy="925"/>
            </a:xfrm>
            <a:custGeom>
              <a:avLst/>
              <a:gdLst>
                <a:gd name="T0" fmla="*/ 0 w 578"/>
                <a:gd name="T1" fmla="*/ 0 h 925"/>
                <a:gd name="T2" fmla="*/ 529 w 578"/>
                <a:gd name="T3" fmla="*/ 925 h 925"/>
                <a:gd name="T4" fmla="*/ 578 w 578"/>
                <a:gd name="T5" fmla="*/ 889 h 925"/>
                <a:gd name="T6" fmla="*/ 0 w 578"/>
                <a:gd name="T7" fmla="*/ 0 h 9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8" h="925">
                  <a:moveTo>
                    <a:pt x="0" y="0"/>
                  </a:moveTo>
                  <a:lnTo>
                    <a:pt x="529" y="925"/>
                  </a:lnTo>
                  <a:lnTo>
                    <a:pt x="578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42"/>
            <p:cNvSpPr>
              <a:spLocks/>
            </p:cNvSpPr>
            <p:nvPr/>
          </p:nvSpPr>
          <p:spPr bwMode="auto">
            <a:xfrm>
              <a:off x="2369" y="2376"/>
              <a:ext cx="652" cy="279"/>
            </a:xfrm>
            <a:custGeom>
              <a:avLst/>
              <a:gdLst>
                <a:gd name="T0" fmla="*/ 0 w 652"/>
                <a:gd name="T1" fmla="*/ 207 h 279"/>
                <a:gd name="T2" fmla="*/ 652 w 652"/>
                <a:gd name="T3" fmla="*/ 0 h 279"/>
                <a:gd name="T4" fmla="*/ 7 w 652"/>
                <a:gd name="T5" fmla="*/ 279 h 279"/>
                <a:gd name="T6" fmla="*/ 0 w 652"/>
                <a:gd name="T7" fmla="*/ 207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2" h="279">
                  <a:moveTo>
                    <a:pt x="0" y="207"/>
                  </a:moveTo>
                  <a:lnTo>
                    <a:pt x="652" y="0"/>
                  </a:lnTo>
                  <a:lnTo>
                    <a:pt x="7" y="279"/>
                  </a:lnTo>
                  <a:lnTo>
                    <a:pt x="0" y="2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43"/>
            <p:cNvSpPr>
              <a:spLocks/>
            </p:cNvSpPr>
            <p:nvPr/>
          </p:nvSpPr>
          <p:spPr bwMode="auto">
            <a:xfrm>
              <a:off x="2344" y="1667"/>
              <a:ext cx="35" cy="231"/>
            </a:xfrm>
            <a:custGeom>
              <a:avLst/>
              <a:gdLst>
                <a:gd name="T0" fmla="*/ 35 w 35"/>
                <a:gd name="T1" fmla="*/ 0 h 231"/>
                <a:gd name="T2" fmla="*/ 35 w 35"/>
                <a:gd name="T3" fmla="*/ 51 h 231"/>
                <a:gd name="T4" fmla="*/ 35 w 35"/>
                <a:gd name="T5" fmla="*/ 103 h 231"/>
                <a:gd name="T6" fmla="*/ 35 w 35"/>
                <a:gd name="T7" fmla="*/ 155 h 231"/>
                <a:gd name="T8" fmla="*/ 35 w 35"/>
                <a:gd name="T9" fmla="*/ 206 h 231"/>
                <a:gd name="T10" fmla="*/ 0 w 35"/>
                <a:gd name="T11" fmla="*/ 231 h 231"/>
                <a:gd name="T12" fmla="*/ 0 w 35"/>
                <a:gd name="T13" fmla="*/ 179 h 231"/>
                <a:gd name="T14" fmla="*/ 0 w 35"/>
                <a:gd name="T15" fmla="*/ 127 h 231"/>
                <a:gd name="T16" fmla="*/ 0 w 35"/>
                <a:gd name="T17" fmla="*/ 77 h 231"/>
                <a:gd name="T18" fmla="*/ 0 w 35"/>
                <a:gd name="T19" fmla="*/ 25 h 231"/>
                <a:gd name="T20" fmla="*/ 35 w 35"/>
                <a:gd name="T21" fmla="*/ 0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31">
                  <a:moveTo>
                    <a:pt x="35" y="0"/>
                  </a:moveTo>
                  <a:lnTo>
                    <a:pt x="35" y="51"/>
                  </a:lnTo>
                  <a:lnTo>
                    <a:pt x="35" y="103"/>
                  </a:lnTo>
                  <a:lnTo>
                    <a:pt x="35" y="155"/>
                  </a:lnTo>
                  <a:lnTo>
                    <a:pt x="35" y="206"/>
                  </a:lnTo>
                  <a:lnTo>
                    <a:pt x="0" y="231"/>
                  </a:lnTo>
                  <a:lnTo>
                    <a:pt x="0" y="179"/>
                  </a:lnTo>
                  <a:lnTo>
                    <a:pt x="0" y="127"/>
                  </a:lnTo>
                  <a:lnTo>
                    <a:pt x="0" y="77"/>
                  </a:lnTo>
                  <a:lnTo>
                    <a:pt x="0" y="2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44"/>
            <p:cNvSpPr>
              <a:spLocks/>
            </p:cNvSpPr>
            <p:nvPr/>
          </p:nvSpPr>
          <p:spPr bwMode="auto">
            <a:xfrm>
              <a:off x="2416" y="1676"/>
              <a:ext cx="140" cy="251"/>
            </a:xfrm>
            <a:custGeom>
              <a:avLst/>
              <a:gdLst>
                <a:gd name="T0" fmla="*/ 36 w 140"/>
                <a:gd name="T1" fmla="*/ 12 h 251"/>
                <a:gd name="T2" fmla="*/ 41 w 140"/>
                <a:gd name="T3" fmla="*/ 7 h 251"/>
                <a:gd name="T4" fmla="*/ 35 w 140"/>
                <a:gd name="T5" fmla="*/ 10 h 251"/>
                <a:gd name="T6" fmla="*/ 22 w 140"/>
                <a:gd name="T7" fmla="*/ 19 h 251"/>
                <a:gd name="T8" fmla="*/ 25 w 140"/>
                <a:gd name="T9" fmla="*/ 23 h 251"/>
                <a:gd name="T10" fmla="*/ 46 w 140"/>
                <a:gd name="T11" fmla="*/ 27 h 251"/>
                <a:gd name="T12" fmla="*/ 64 w 140"/>
                <a:gd name="T13" fmla="*/ 39 h 251"/>
                <a:gd name="T14" fmla="*/ 77 w 140"/>
                <a:gd name="T15" fmla="*/ 56 h 251"/>
                <a:gd name="T16" fmla="*/ 66 w 140"/>
                <a:gd name="T17" fmla="*/ 88 h 251"/>
                <a:gd name="T18" fmla="*/ 43 w 140"/>
                <a:gd name="T19" fmla="*/ 133 h 251"/>
                <a:gd name="T20" fmla="*/ 25 w 140"/>
                <a:gd name="T21" fmla="*/ 177 h 251"/>
                <a:gd name="T22" fmla="*/ 12 w 140"/>
                <a:gd name="T23" fmla="*/ 226 h 251"/>
                <a:gd name="T24" fmla="*/ 25 w 140"/>
                <a:gd name="T25" fmla="*/ 245 h 251"/>
                <a:gd name="T26" fmla="*/ 59 w 140"/>
                <a:gd name="T27" fmla="*/ 238 h 251"/>
                <a:gd name="T28" fmla="*/ 95 w 140"/>
                <a:gd name="T29" fmla="*/ 230 h 251"/>
                <a:gd name="T30" fmla="*/ 127 w 140"/>
                <a:gd name="T31" fmla="*/ 215 h 251"/>
                <a:gd name="T32" fmla="*/ 104 w 140"/>
                <a:gd name="T33" fmla="*/ 225 h 251"/>
                <a:gd name="T34" fmla="*/ 101 w 140"/>
                <a:gd name="T35" fmla="*/ 228 h 251"/>
                <a:gd name="T36" fmla="*/ 97 w 140"/>
                <a:gd name="T37" fmla="*/ 232 h 251"/>
                <a:gd name="T38" fmla="*/ 110 w 140"/>
                <a:gd name="T39" fmla="*/ 219 h 251"/>
                <a:gd name="T40" fmla="*/ 121 w 140"/>
                <a:gd name="T41" fmla="*/ 207 h 251"/>
                <a:gd name="T42" fmla="*/ 101 w 140"/>
                <a:gd name="T43" fmla="*/ 210 h 251"/>
                <a:gd name="T44" fmla="*/ 82 w 140"/>
                <a:gd name="T45" fmla="*/ 215 h 251"/>
                <a:gd name="T46" fmla="*/ 62 w 140"/>
                <a:gd name="T47" fmla="*/ 220 h 251"/>
                <a:gd name="T48" fmla="*/ 42 w 140"/>
                <a:gd name="T49" fmla="*/ 226 h 251"/>
                <a:gd name="T50" fmla="*/ 52 w 140"/>
                <a:gd name="T51" fmla="*/ 177 h 251"/>
                <a:gd name="T52" fmla="*/ 68 w 140"/>
                <a:gd name="T53" fmla="*/ 130 h 251"/>
                <a:gd name="T54" fmla="*/ 90 w 140"/>
                <a:gd name="T55" fmla="*/ 85 h 251"/>
                <a:gd name="T56" fmla="*/ 115 w 140"/>
                <a:gd name="T57" fmla="*/ 42 h 251"/>
                <a:gd name="T58" fmla="*/ 94 w 140"/>
                <a:gd name="T59" fmla="*/ 10 h 251"/>
                <a:gd name="T60" fmla="*/ 62 w 140"/>
                <a:gd name="T61" fmla="*/ 0 h 251"/>
                <a:gd name="T62" fmla="*/ 28 w 140"/>
                <a:gd name="T63" fmla="*/ 12 h 251"/>
                <a:gd name="T64" fmla="*/ 0 w 140"/>
                <a:gd name="T65" fmla="*/ 38 h 2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0" h="251">
                  <a:moveTo>
                    <a:pt x="35" y="13"/>
                  </a:moveTo>
                  <a:lnTo>
                    <a:pt x="36" y="12"/>
                  </a:lnTo>
                  <a:lnTo>
                    <a:pt x="39" y="9"/>
                  </a:lnTo>
                  <a:lnTo>
                    <a:pt x="41" y="7"/>
                  </a:lnTo>
                  <a:lnTo>
                    <a:pt x="42" y="6"/>
                  </a:lnTo>
                  <a:lnTo>
                    <a:pt x="35" y="10"/>
                  </a:lnTo>
                  <a:lnTo>
                    <a:pt x="29" y="15"/>
                  </a:lnTo>
                  <a:lnTo>
                    <a:pt x="22" y="19"/>
                  </a:lnTo>
                  <a:lnTo>
                    <a:pt x="15" y="25"/>
                  </a:lnTo>
                  <a:lnTo>
                    <a:pt x="25" y="23"/>
                  </a:lnTo>
                  <a:lnTo>
                    <a:pt x="36" y="25"/>
                  </a:lnTo>
                  <a:lnTo>
                    <a:pt x="46" y="27"/>
                  </a:lnTo>
                  <a:lnTo>
                    <a:pt x="56" y="32"/>
                  </a:lnTo>
                  <a:lnTo>
                    <a:pt x="64" y="39"/>
                  </a:lnTo>
                  <a:lnTo>
                    <a:pt x="71" y="46"/>
                  </a:lnTo>
                  <a:lnTo>
                    <a:pt x="77" y="56"/>
                  </a:lnTo>
                  <a:lnTo>
                    <a:pt x="79" y="66"/>
                  </a:lnTo>
                  <a:lnTo>
                    <a:pt x="66" y="88"/>
                  </a:lnTo>
                  <a:lnTo>
                    <a:pt x="55" y="110"/>
                  </a:lnTo>
                  <a:lnTo>
                    <a:pt x="43" y="133"/>
                  </a:lnTo>
                  <a:lnTo>
                    <a:pt x="33" y="154"/>
                  </a:lnTo>
                  <a:lnTo>
                    <a:pt x="25" y="177"/>
                  </a:lnTo>
                  <a:lnTo>
                    <a:pt x="18" y="202"/>
                  </a:lnTo>
                  <a:lnTo>
                    <a:pt x="12" y="226"/>
                  </a:lnTo>
                  <a:lnTo>
                    <a:pt x="7" y="251"/>
                  </a:lnTo>
                  <a:lnTo>
                    <a:pt x="25" y="245"/>
                  </a:lnTo>
                  <a:lnTo>
                    <a:pt x="42" y="241"/>
                  </a:lnTo>
                  <a:lnTo>
                    <a:pt x="59" y="238"/>
                  </a:lnTo>
                  <a:lnTo>
                    <a:pt x="78" y="235"/>
                  </a:lnTo>
                  <a:lnTo>
                    <a:pt x="95" y="230"/>
                  </a:lnTo>
                  <a:lnTo>
                    <a:pt x="111" y="223"/>
                  </a:lnTo>
                  <a:lnTo>
                    <a:pt x="127" y="215"/>
                  </a:lnTo>
                  <a:lnTo>
                    <a:pt x="140" y="200"/>
                  </a:lnTo>
                  <a:lnTo>
                    <a:pt x="104" y="225"/>
                  </a:lnTo>
                  <a:lnTo>
                    <a:pt x="102" y="226"/>
                  </a:lnTo>
                  <a:lnTo>
                    <a:pt x="101" y="228"/>
                  </a:lnTo>
                  <a:lnTo>
                    <a:pt x="98" y="230"/>
                  </a:lnTo>
                  <a:lnTo>
                    <a:pt x="97" y="232"/>
                  </a:lnTo>
                  <a:lnTo>
                    <a:pt x="102" y="226"/>
                  </a:lnTo>
                  <a:lnTo>
                    <a:pt x="110" y="219"/>
                  </a:lnTo>
                  <a:lnTo>
                    <a:pt x="115" y="213"/>
                  </a:lnTo>
                  <a:lnTo>
                    <a:pt x="121" y="207"/>
                  </a:lnTo>
                  <a:lnTo>
                    <a:pt x="111" y="209"/>
                  </a:lnTo>
                  <a:lnTo>
                    <a:pt x="101" y="210"/>
                  </a:lnTo>
                  <a:lnTo>
                    <a:pt x="91" y="212"/>
                  </a:lnTo>
                  <a:lnTo>
                    <a:pt x="82" y="215"/>
                  </a:lnTo>
                  <a:lnTo>
                    <a:pt x="72" y="218"/>
                  </a:lnTo>
                  <a:lnTo>
                    <a:pt x="62" y="220"/>
                  </a:lnTo>
                  <a:lnTo>
                    <a:pt x="52" y="223"/>
                  </a:lnTo>
                  <a:lnTo>
                    <a:pt x="42" y="226"/>
                  </a:lnTo>
                  <a:lnTo>
                    <a:pt x="46" y="202"/>
                  </a:lnTo>
                  <a:lnTo>
                    <a:pt x="52" y="177"/>
                  </a:lnTo>
                  <a:lnTo>
                    <a:pt x="59" y="153"/>
                  </a:lnTo>
                  <a:lnTo>
                    <a:pt x="68" y="130"/>
                  </a:lnTo>
                  <a:lnTo>
                    <a:pt x="78" y="107"/>
                  </a:lnTo>
                  <a:lnTo>
                    <a:pt x="90" y="85"/>
                  </a:lnTo>
                  <a:lnTo>
                    <a:pt x="102" y="63"/>
                  </a:lnTo>
                  <a:lnTo>
                    <a:pt x="115" y="42"/>
                  </a:lnTo>
                  <a:lnTo>
                    <a:pt x="107" y="23"/>
                  </a:lnTo>
                  <a:lnTo>
                    <a:pt x="94" y="10"/>
                  </a:lnTo>
                  <a:lnTo>
                    <a:pt x="78" y="3"/>
                  </a:lnTo>
                  <a:lnTo>
                    <a:pt x="62" y="0"/>
                  </a:lnTo>
                  <a:lnTo>
                    <a:pt x="43" y="4"/>
                  </a:lnTo>
                  <a:lnTo>
                    <a:pt x="28" y="12"/>
                  </a:lnTo>
                  <a:lnTo>
                    <a:pt x="12" y="23"/>
                  </a:lnTo>
                  <a:lnTo>
                    <a:pt x="0" y="38"/>
                  </a:lnTo>
                  <a:lnTo>
                    <a:pt x="3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45"/>
            <p:cNvSpPr>
              <a:spLocks/>
            </p:cNvSpPr>
            <p:nvPr/>
          </p:nvSpPr>
          <p:spPr bwMode="auto">
            <a:xfrm>
              <a:off x="2364" y="3008"/>
              <a:ext cx="157" cy="281"/>
            </a:xfrm>
            <a:custGeom>
              <a:avLst/>
              <a:gdLst>
                <a:gd name="T0" fmla="*/ 91 w 157"/>
                <a:gd name="T1" fmla="*/ 25 h 281"/>
                <a:gd name="T2" fmla="*/ 59 w 157"/>
                <a:gd name="T3" fmla="*/ 79 h 281"/>
                <a:gd name="T4" fmla="*/ 41 w 157"/>
                <a:gd name="T5" fmla="*/ 137 h 281"/>
                <a:gd name="T6" fmla="*/ 39 w 157"/>
                <a:gd name="T7" fmla="*/ 194 h 281"/>
                <a:gd name="T8" fmla="*/ 57 w 157"/>
                <a:gd name="T9" fmla="*/ 235 h 281"/>
                <a:gd name="T10" fmla="*/ 77 w 157"/>
                <a:gd name="T11" fmla="*/ 251 h 281"/>
                <a:gd name="T12" fmla="*/ 101 w 157"/>
                <a:gd name="T13" fmla="*/ 256 h 281"/>
                <a:gd name="T14" fmla="*/ 127 w 157"/>
                <a:gd name="T15" fmla="*/ 252 h 281"/>
                <a:gd name="T16" fmla="*/ 134 w 157"/>
                <a:gd name="T17" fmla="*/ 248 h 281"/>
                <a:gd name="T18" fmla="*/ 121 w 157"/>
                <a:gd name="T19" fmla="*/ 252 h 281"/>
                <a:gd name="T20" fmla="*/ 121 w 157"/>
                <a:gd name="T21" fmla="*/ 242 h 281"/>
                <a:gd name="T22" fmla="*/ 124 w 157"/>
                <a:gd name="T23" fmla="*/ 213 h 281"/>
                <a:gd name="T24" fmla="*/ 118 w 157"/>
                <a:gd name="T25" fmla="*/ 186 h 281"/>
                <a:gd name="T26" fmla="*/ 104 w 157"/>
                <a:gd name="T27" fmla="*/ 161 h 281"/>
                <a:gd name="T28" fmla="*/ 81 w 157"/>
                <a:gd name="T29" fmla="*/ 145 h 281"/>
                <a:gd name="T30" fmla="*/ 54 w 157"/>
                <a:gd name="T31" fmla="*/ 143 h 281"/>
                <a:gd name="T32" fmla="*/ 74 w 157"/>
                <a:gd name="T33" fmla="*/ 122 h 281"/>
                <a:gd name="T34" fmla="*/ 90 w 157"/>
                <a:gd name="T35" fmla="*/ 117 h 281"/>
                <a:gd name="T36" fmla="*/ 106 w 157"/>
                <a:gd name="T37" fmla="*/ 117 h 281"/>
                <a:gd name="T38" fmla="*/ 120 w 157"/>
                <a:gd name="T39" fmla="*/ 122 h 281"/>
                <a:gd name="T40" fmla="*/ 131 w 157"/>
                <a:gd name="T41" fmla="*/ 131 h 281"/>
                <a:gd name="T42" fmla="*/ 156 w 157"/>
                <a:gd name="T43" fmla="*/ 173 h 281"/>
                <a:gd name="T44" fmla="*/ 153 w 157"/>
                <a:gd name="T45" fmla="*/ 220 h 281"/>
                <a:gd name="T46" fmla="*/ 139 w 157"/>
                <a:gd name="T47" fmla="*/ 248 h 281"/>
                <a:gd name="T48" fmla="*/ 114 w 157"/>
                <a:gd name="T49" fmla="*/ 268 h 281"/>
                <a:gd name="T50" fmla="*/ 85 w 157"/>
                <a:gd name="T51" fmla="*/ 279 h 281"/>
                <a:gd name="T52" fmla="*/ 54 w 157"/>
                <a:gd name="T53" fmla="*/ 278 h 281"/>
                <a:gd name="T54" fmla="*/ 23 w 157"/>
                <a:gd name="T55" fmla="*/ 262 h 281"/>
                <a:gd name="T56" fmla="*/ 6 w 157"/>
                <a:gd name="T57" fmla="*/ 236 h 281"/>
                <a:gd name="T58" fmla="*/ 0 w 157"/>
                <a:gd name="T59" fmla="*/ 206 h 281"/>
                <a:gd name="T60" fmla="*/ 5 w 157"/>
                <a:gd name="T61" fmla="*/ 173 h 281"/>
                <a:gd name="T62" fmla="*/ 16 w 157"/>
                <a:gd name="T63" fmla="*/ 132 h 281"/>
                <a:gd name="T64" fmla="*/ 31 w 157"/>
                <a:gd name="T65" fmla="*/ 94 h 281"/>
                <a:gd name="T66" fmla="*/ 49 w 157"/>
                <a:gd name="T67" fmla="*/ 58 h 281"/>
                <a:gd name="T68" fmla="*/ 74 w 157"/>
                <a:gd name="T69" fmla="*/ 26 h 28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7" h="281">
                  <a:moveTo>
                    <a:pt x="108" y="0"/>
                  </a:moveTo>
                  <a:lnTo>
                    <a:pt x="91" y="25"/>
                  </a:lnTo>
                  <a:lnTo>
                    <a:pt x="75" y="52"/>
                  </a:lnTo>
                  <a:lnTo>
                    <a:pt x="59" y="79"/>
                  </a:lnTo>
                  <a:lnTo>
                    <a:pt x="48" y="108"/>
                  </a:lnTo>
                  <a:lnTo>
                    <a:pt x="41" y="137"/>
                  </a:lnTo>
                  <a:lnTo>
                    <a:pt x="36" y="166"/>
                  </a:lnTo>
                  <a:lnTo>
                    <a:pt x="39" y="194"/>
                  </a:lnTo>
                  <a:lnTo>
                    <a:pt x="49" y="223"/>
                  </a:lnTo>
                  <a:lnTo>
                    <a:pt x="57" y="235"/>
                  </a:lnTo>
                  <a:lnTo>
                    <a:pt x="65" y="243"/>
                  </a:lnTo>
                  <a:lnTo>
                    <a:pt x="77" y="251"/>
                  </a:lnTo>
                  <a:lnTo>
                    <a:pt x="88" y="255"/>
                  </a:lnTo>
                  <a:lnTo>
                    <a:pt x="101" y="256"/>
                  </a:lnTo>
                  <a:lnTo>
                    <a:pt x="114" y="256"/>
                  </a:lnTo>
                  <a:lnTo>
                    <a:pt x="127" y="252"/>
                  </a:lnTo>
                  <a:lnTo>
                    <a:pt x="140" y="246"/>
                  </a:lnTo>
                  <a:lnTo>
                    <a:pt x="134" y="248"/>
                  </a:lnTo>
                  <a:lnTo>
                    <a:pt x="129" y="251"/>
                  </a:lnTo>
                  <a:lnTo>
                    <a:pt x="121" y="252"/>
                  </a:lnTo>
                  <a:lnTo>
                    <a:pt x="116" y="255"/>
                  </a:lnTo>
                  <a:lnTo>
                    <a:pt x="121" y="242"/>
                  </a:lnTo>
                  <a:lnTo>
                    <a:pt x="124" y="228"/>
                  </a:lnTo>
                  <a:lnTo>
                    <a:pt x="124" y="213"/>
                  </a:lnTo>
                  <a:lnTo>
                    <a:pt x="123" y="199"/>
                  </a:lnTo>
                  <a:lnTo>
                    <a:pt x="118" y="186"/>
                  </a:lnTo>
                  <a:lnTo>
                    <a:pt x="113" y="173"/>
                  </a:lnTo>
                  <a:lnTo>
                    <a:pt x="104" y="161"/>
                  </a:lnTo>
                  <a:lnTo>
                    <a:pt x="93" y="151"/>
                  </a:lnTo>
                  <a:lnTo>
                    <a:pt x="81" y="145"/>
                  </a:lnTo>
                  <a:lnTo>
                    <a:pt x="67" y="141"/>
                  </a:lnTo>
                  <a:lnTo>
                    <a:pt x="54" y="143"/>
                  </a:lnTo>
                  <a:lnTo>
                    <a:pt x="39" y="147"/>
                  </a:lnTo>
                  <a:lnTo>
                    <a:pt x="74" y="122"/>
                  </a:lnTo>
                  <a:lnTo>
                    <a:pt x="81" y="120"/>
                  </a:lnTo>
                  <a:lnTo>
                    <a:pt x="90" y="117"/>
                  </a:lnTo>
                  <a:lnTo>
                    <a:pt x="97" y="117"/>
                  </a:lnTo>
                  <a:lnTo>
                    <a:pt x="106" y="117"/>
                  </a:lnTo>
                  <a:lnTo>
                    <a:pt x="113" y="120"/>
                  </a:lnTo>
                  <a:lnTo>
                    <a:pt x="120" y="122"/>
                  </a:lnTo>
                  <a:lnTo>
                    <a:pt x="126" y="127"/>
                  </a:lnTo>
                  <a:lnTo>
                    <a:pt x="131" y="131"/>
                  </a:lnTo>
                  <a:lnTo>
                    <a:pt x="147" y="151"/>
                  </a:lnTo>
                  <a:lnTo>
                    <a:pt x="156" y="173"/>
                  </a:lnTo>
                  <a:lnTo>
                    <a:pt x="157" y="197"/>
                  </a:lnTo>
                  <a:lnTo>
                    <a:pt x="153" y="220"/>
                  </a:lnTo>
                  <a:lnTo>
                    <a:pt x="147" y="235"/>
                  </a:lnTo>
                  <a:lnTo>
                    <a:pt x="139" y="248"/>
                  </a:lnTo>
                  <a:lnTo>
                    <a:pt x="127" y="259"/>
                  </a:lnTo>
                  <a:lnTo>
                    <a:pt x="114" y="268"/>
                  </a:lnTo>
                  <a:lnTo>
                    <a:pt x="100" y="275"/>
                  </a:lnTo>
                  <a:lnTo>
                    <a:pt x="85" y="279"/>
                  </a:lnTo>
                  <a:lnTo>
                    <a:pt x="70" y="281"/>
                  </a:lnTo>
                  <a:lnTo>
                    <a:pt x="54" y="278"/>
                  </a:lnTo>
                  <a:lnTo>
                    <a:pt x="36" y="272"/>
                  </a:lnTo>
                  <a:lnTo>
                    <a:pt x="23" y="262"/>
                  </a:lnTo>
                  <a:lnTo>
                    <a:pt x="13" y="251"/>
                  </a:lnTo>
                  <a:lnTo>
                    <a:pt x="6" y="236"/>
                  </a:lnTo>
                  <a:lnTo>
                    <a:pt x="2" y="222"/>
                  </a:lnTo>
                  <a:lnTo>
                    <a:pt x="0" y="206"/>
                  </a:lnTo>
                  <a:lnTo>
                    <a:pt x="2" y="189"/>
                  </a:lnTo>
                  <a:lnTo>
                    <a:pt x="5" y="173"/>
                  </a:lnTo>
                  <a:lnTo>
                    <a:pt x="10" y="153"/>
                  </a:lnTo>
                  <a:lnTo>
                    <a:pt x="16" y="132"/>
                  </a:lnTo>
                  <a:lnTo>
                    <a:pt x="22" y="112"/>
                  </a:lnTo>
                  <a:lnTo>
                    <a:pt x="31" y="94"/>
                  </a:lnTo>
                  <a:lnTo>
                    <a:pt x="39" y="76"/>
                  </a:lnTo>
                  <a:lnTo>
                    <a:pt x="49" y="58"/>
                  </a:lnTo>
                  <a:lnTo>
                    <a:pt x="61" y="42"/>
                  </a:lnTo>
                  <a:lnTo>
                    <a:pt x="74" y="26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46"/>
            <p:cNvSpPr>
              <a:spLocks/>
            </p:cNvSpPr>
            <p:nvPr/>
          </p:nvSpPr>
          <p:spPr bwMode="auto">
            <a:xfrm>
              <a:off x="1686" y="2436"/>
              <a:ext cx="163" cy="270"/>
            </a:xfrm>
            <a:custGeom>
              <a:avLst/>
              <a:gdLst>
                <a:gd name="T0" fmla="*/ 38 w 163"/>
                <a:gd name="T1" fmla="*/ 248 h 270"/>
                <a:gd name="T2" fmla="*/ 78 w 163"/>
                <a:gd name="T3" fmla="*/ 201 h 270"/>
                <a:gd name="T4" fmla="*/ 110 w 163"/>
                <a:gd name="T5" fmla="*/ 149 h 270"/>
                <a:gd name="T6" fmla="*/ 121 w 163"/>
                <a:gd name="T7" fmla="*/ 91 h 270"/>
                <a:gd name="T8" fmla="*/ 113 w 163"/>
                <a:gd name="T9" fmla="*/ 51 h 270"/>
                <a:gd name="T10" fmla="*/ 95 w 163"/>
                <a:gd name="T11" fmla="*/ 31 h 270"/>
                <a:gd name="T12" fmla="*/ 71 w 163"/>
                <a:gd name="T13" fmla="*/ 21 h 270"/>
                <a:gd name="T14" fmla="*/ 45 w 163"/>
                <a:gd name="T15" fmla="*/ 19 h 270"/>
                <a:gd name="T16" fmla="*/ 38 w 163"/>
                <a:gd name="T17" fmla="*/ 22 h 270"/>
                <a:gd name="T18" fmla="*/ 51 w 163"/>
                <a:gd name="T19" fmla="*/ 21 h 270"/>
                <a:gd name="T20" fmla="*/ 49 w 163"/>
                <a:gd name="T21" fmla="*/ 32 h 270"/>
                <a:gd name="T22" fmla="*/ 42 w 163"/>
                <a:gd name="T23" fmla="*/ 58 h 270"/>
                <a:gd name="T24" fmla="*/ 42 w 163"/>
                <a:gd name="T25" fmla="*/ 87 h 270"/>
                <a:gd name="T26" fmla="*/ 52 w 163"/>
                <a:gd name="T27" fmla="*/ 113 h 270"/>
                <a:gd name="T28" fmla="*/ 71 w 163"/>
                <a:gd name="T29" fmla="*/ 133 h 270"/>
                <a:gd name="T30" fmla="*/ 97 w 163"/>
                <a:gd name="T31" fmla="*/ 140 h 270"/>
                <a:gd name="T32" fmla="*/ 72 w 163"/>
                <a:gd name="T33" fmla="*/ 156 h 270"/>
                <a:gd name="T34" fmla="*/ 56 w 163"/>
                <a:gd name="T35" fmla="*/ 159 h 270"/>
                <a:gd name="T36" fmla="*/ 41 w 163"/>
                <a:gd name="T37" fmla="*/ 154 h 270"/>
                <a:gd name="T38" fmla="*/ 28 w 163"/>
                <a:gd name="T39" fmla="*/ 147 h 270"/>
                <a:gd name="T40" fmla="*/ 16 w 163"/>
                <a:gd name="T41" fmla="*/ 136 h 270"/>
                <a:gd name="T42" fmla="*/ 0 w 163"/>
                <a:gd name="T43" fmla="*/ 91 h 270"/>
                <a:gd name="T44" fmla="*/ 13 w 163"/>
                <a:gd name="T45" fmla="*/ 45 h 270"/>
                <a:gd name="T46" fmla="*/ 33 w 163"/>
                <a:gd name="T47" fmla="*/ 22 h 270"/>
                <a:gd name="T48" fmla="*/ 61 w 163"/>
                <a:gd name="T49" fmla="*/ 6 h 270"/>
                <a:gd name="T50" fmla="*/ 92 w 163"/>
                <a:gd name="T51" fmla="*/ 0 h 270"/>
                <a:gd name="T52" fmla="*/ 123 w 163"/>
                <a:gd name="T53" fmla="*/ 8 h 270"/>
                <a:gd name="T54" fmla="*/ 149 w 163"/>
                <a:gd name="T55" fmla="*/ 29 h 270"/>
                <a:gd name="T56" fmla="*/ 161 w 163"/>
                <a:gd name="T57" fmla="*/ 58 h 270"/>
                <a:gd name="T58" fmla="*/ 161 w 163"/>
                <a:gd name="T59" fmla="*/ 90 h 270"/>
                <a:gd name="T60" fmla="*/ 151 w 163"/>
                <a:gd name="T61" fmla="*/ 121 h 270"/>
                <a:gd name="T62" fmla="*/ 133 w 163"/>
                <a:gd name="T63" fmla="*/ 157 h 270"/>
                <a:gd name="T64" fmla="*/ 111 w 163"/>
                <a:gd name="T65" fmla="*/ 192 h 270"/>
                <a:gd name="T66" fmla="*/ 85 w 163"/>
                <a:gd name="T67" fmla="*/ 224 h 270"/>
                <a:gd name="T68" fmla="*/ 55 w 163"/>
                <a:gd name="T69" fmla="*/ 251 h 27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3" h="270">
                  <a:moveTo>
                    <a:pt x="16" y="270"/>
                  </a:moveTo>
                  <a:lnTo>
                    <a:pt x="38" y="248"/>
                  </a:lnTo>
                  <a:lnTo>
                    <a:pt x="59" y="225"/>
                  </a:lnTo>
                  <a:lnTo>
                    <a:pt x="78" y="201"/>
                  </a:lnTo>
                  <a:lnTo>
                    <a:pt x="95" y="175"/>
                  </a:lnTo>
                  <a:lnTo>
                    <a:pt x="110" y="149"/>
                  </a:lnTo>
                  <a:lnTo>
                    <a:pt x="118" y="120"/>
                  </a:lnTo>
                  <a:lnTo>
                    <a:pt x="121" y="91"/>
                  </a:lnTo>
                  <a:lnTo>
                    <a:pt x="117" y="62"/>
                  </a:lnTo>
                  <a:lnTo>
                    <a:pt x="113" y="51"/>
                  </a:lnTo>
                  <a:lnTo>
                    <a:pt x="105" y="39"/>
                  </a:lnTo>
                  <a:lnTo>
                    <a:pt x="95" y="31"/>
                  </a:lnTo>
                  <a:lnTo>
                    <a:pt x="84" y="25"/>
                  </a:lnTo>
                  <a:lnTo>
                    <a:pt x="71" y="21"/>
                  </a:lnTo>
                  <a:lnTo>
                    <a:pt x="58" y="19"/>
                  </a:lnTo>
                  <a:lnTo>
                    <a:pt x="45" y="19"/>
                  </a:lnTo>
                  <a:lnTo>
                    <a:pt x="30" y="23"/>
                  </a:lnTo>
                  <a:lnTo>
                    <a:pt x="38" y="22"/>
                  </a:lnTo>
                  <a:lnTo>
                    <a:pt x="45" y="21"/>
                  </a:lnTo>
                  <a:lnTo>
                    <a:pt x="51" y="21"/>
                  </a:lnTo>
                  <a:lnTo>
                    <a:pt x="58" y="19"/>
                  </a:lnTo>
                  <a:lnTo>
                    <a:pt x="49" y="32"/>
                  </a:lnTo>
                  <a:lnTo>
                    <a:pt x="45" y="45"/>
                  </a:lnTo>
                  <a:lnTo>
                    <a:pt x="42" y="58"/>
                  </a:lnTo>
                  <a:lnTo>
                    <a:pt x="41" y="72"/>
                  </a:lnTo>
                  <a:lnTo>
                    <a:pt x="42" y="87"/>
                  </a:lnTo>
                  <a:lnTo>
                    <a:pt x="45" y="100"/>
                  </a:lnTo>
                  <a:lnTo>
                    <a:pt x="52" y="113"/>
                  </a:lnTo>
                  <a:lnTo>
                    <a:pt x="61" y="124"/>
                  </a:lnTo>
                  <a:lnTo>
                    <a:pt x="71" y="133"/>
                  </a:lnTo>
                  <a:lnTo>
                    <a:pt x="84" y="139"/>
                  </a:lnTo>
                  <a:lnTo>
                    <a:pt x="97" y="140"/>
                  </a:lnTo>
                  <a:lnTo>
                    <a:pt x="113" y="139"/>
                  </a:lnTo>
                  <a:lnTo>
                    <a:pt x="72" y="156"/>
                  </a:lnTo>
                  <a:lnTo>
                    <a:pt x="64" y="157"/>
                  </a:lnTo>
                  <a:lnTo>
                    <a:pt x="56" y="159"/>
                  </a:lnTo>
                  <a:lnTo>
                    <a:pt x="48" y="157"/>
                  </a:lnTo>
                  <a:lnTo>
                    <a:pt x="41" y="154"/>
                  </a:lnTo>
                  <a:lnTo>
                    <a:pt x="33" y="152"/>
                  </a:lnTo>
                  <a:lnTo>
                    <a:pt x="28" y="147"/>
                  </a:lnTo>
                  <a:lnTo>
                    <a:pt x="22" y="141"/>
                  </a:lnTo>
                  <a:lnTo>
                    <a:pt x="16" y="136"/>
                  </a:lnTo>
                  <a:lnTo>
                    <a:pt x="5" y="114"/>
                  </a:lnTo>
                  <a:lnTo>
                    <a:pt x="0" y="91"/>
                  </a:lnTo>
                  <a:lnTo>
                    <a:pt x="3" y="68"/>
                  </a:lnTo>
                  <a:lnTo>
                    <a:pt x="13" y="45"/>
                  </a:lnTo>
                  <a:lnTo>
                    <a:pt x="22" y="32"/>
                  </a:lnTo>
                  <a:lnTo>
                    <a:pt x="33" y="22"/>
                  </a:lnTo>
                  <a:lnTo>
                    <a:pt x="46" y="13"/>
                  </a:lnTo>
                  <a:lnTo>
                    <a:pt x="61" y="6"/>
                  </a:lnTo>
                  <a:lnTo>
                    <a:pt x="77" y="2"/>
                  </a:lnTo>
                  <a:lnTo>
                    <a:pt x="92" y="0"/>
                  </a:lnTo>
                  <a:lnTo>
                    <a:pt x="108" y="2"/>
                  </a:lnTo>
                  <a:lnTo>
                    <a:pt x="123" y="8"/>
                  </a:lnTo>
                  <a:lnTo>
                    <a:pt x="138" y="18"/>
                  </a:lnTo>
                  <a:lnTo>
                    <a:pt x="149" y="29"/>
                  </a:lnTo>
                  <a:lnTo>
                    <a:pt x="157" y="42"/>
                  </a:lnTo>
                  <a:lnTo>
                    <a:pt x="161" y="58"/>
                  </a:lnTo>
                  <a:lnTo>
                    <a:pt x="163" y="74"/>
                  </a:lnTo>
                  <a:lnTo>
                    <a:pt x="161" y="90"/>
                  </a:lnTo>
                  <a:lnTo>
                    <a:pt x="157" y="105"/>
                  </a:lnTo>
                  <a:lnTo>
                    <a:pt x="151" y="121"/>
                  </a:lnTo>
                  <a:lnTo>
                    <a:pt x="143" y="140"/>
                  </a:lnTo>
                  <a:lnTo>
                    <a:pt x="133" y="157"/>
                  </a:lnTo>
                  <a:lnTo>
                    <a:pt x="123" y="175"/>
                  </a:lnTo>
                  <a:lnTo>
                    <a:pt x="111" y="192"/>
                  </a:lnTo>
                  <a:lnTo>
                    <a:pt x="100" y="208"/>
                  </a:lnTo>
                  <a:lnTo>
                    <a:pt x="85" y="224"/>
                  </a:lnTo>
                  <a:lnTo>
                    <a:pt x="71" y="238"/>
                  </a:lnTo>
                  <a:lnTo>
                    <a:pt x="55" y="251"/>
                  </a:lnTo>
                  <a:lnTo>
                    <a:pt x="16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47"/>
            <p:cNvSpPr>
              <a:spLocks/>
            </p:cNvSpPr>
            <p:nvPr/>
          </p:nvSpPr>
          <p:spPr bwMode="auto">
            <a:xfrm>
              <a:off x="3073" y="2298"/>
              <a:ext cx="151" cy="291"/>
            </a:xfrm>
            <a:custGeom>
              <a:avLst/>
              <a:gdLst>
                <a:gd name="T0" fmla="*/ 57 w 151"/>
                <a:gd name="T1" fmla="*/ 6 h 291"/>
                <a:gd name="T2" fmla="*/ 69 w 151"/>
                <a:gd name="T3" fmla="*/ 2 h 291"/>
                <a:gd name="T4" fmla="*/ 80 w 151"/>
                <a:gd name="T5" fmla="*/ 0 h 291"/>
                <a:gd name="T6" fmla="*/ 91 w 151"/>
                <a:gd name="T7" fmla="*/ 2 h 291"/>
                <a:gd name="T8" fmla="*/ 118 w 151"/>
                <a:gd name="T9" fmla="*/ 23 h 291"/>
                <a:gd name="T10" fmla="*/ 115 w 151"/>
                <a:gd name="T11" fmla="*/ 81 h 291"/>
                <a:gd name="T12" fmla="*/ 102 w 151"/>
                <a:gd name="T13" fmla="*/ 107 h 291"/>
                <a:gd name="T14" fmla="*/ 115 w 151"/>
                <a:gd name="T15" fmla="*/ 108 h 291"/>
                <a:gd name="T16" fmla="*/ 127 w 151"/>
                <a:gd name="T17" fmla="*/ 107 h 291"/>
                <a:gd name="T18" fmla="*/ 137 w 151"/>
                <a:gd name="T19" fmla="*/ 110 h 291"/>
                <a:gd name="T20" fmla="*/ 148 w 151"/>
                <a:gd name="T21" fmla="*/ 125 h 291"/>
                <a:gd name="T22" fmla="*/ 150 w 151"/>
                <a:gd name="T23" fmla="*/ 157 h 291"/>
                <a:gd name="T24" fmla="*/ 135 w 151"/>
                <a:gd name="T25" fmla="*/ 190 h 291"/>
                <a:gd name="T26" fmla="*/ 114 w 151"/>
                <a:gd name="T27" fmla="*/ 219 h 291"/>
                <a:gd name="T28" fmla="*/ 91 w 151"/>
                <a:gd name="T29" fmla="*/ 242 h 291"/>
                <a:gd name="T30" fmla="*/ 66 w 151"/>
                <a:gd name="T31" fmla="*/ 259 h 291"/>
                <a:gd name="T32" fmla="*/ 40 w 151"/>
                <a:gd name="T33" fmla="*/ 272 h 291"/>
                <a:gd name="T34" fmla="*/ 13 w 151"/>
                <a:gd name="T35" fmla="*/ 285 h 291"/>
                <a:gd name="T36" fmla="*/ 34 w 151"/>
                <a:gd name="T37" fmla="*/ 267 h 291"/>
                <a:gd name="T38" fmla="*/ 49 w 151"/>
                <a:gd name="T39" fmla="*/ 261 h 291"/>
                <a:gd name="T40" fmla="*/ 65 w 151"/>
                <a:gd name="T41" fmla="*/ 254 h 291"/>
                <a:gd name="T42" fmla="*/ 79 w 151"/>
                <a:gd name="T43" fmla="*/ 248 h 291"/>
                <a:gd name="T44" fmla="*/ 93 w 151"/>
                <a:gd name="T45" fmla="*/ 241 h 291"/>
                <a:gd name="T46" fmla="*/ 80 w 151"/>
                <a:gd name="T47" fmla="*/ 249 h 291"/>
                <a:gd name="T48" fmla="*/ 68 w 151"/>
                <a:gd name="T49" fmla="*/ 258 h 291"/>
                <a:gd name="T50" fmla="*/ 88 w 151"/>
                <a:gd name="T51" fmla="*/ 231 h 291"/>
                <a:gd name="T52" fmla="*/ 108 w 151"/>
                <a:gd name="T53" fmla="*/ 200 h 291"/>
                <a:gd name="T54" fmla="*/ 116 w 151"/>
                <a:gd name="T55" fmla="*/ 169 h 291"/>
                <a:gd name="T56" fmla="*/ 104 w 151"/>
                <a:gd name="T57" fmla="*/ 136 h 291"/>
                <a:gd name="T58" fmla="*/ 86 w 151"/>
                <a:gd name="T59" fmla="*/ 131 h 291"/>
                <a:gd name="T60" fmla="*/ 62 w 151"/>
                <a:gd name="T61" fmla="*/ 131 h 291"/>
                <a:gd name="T62" fmla="*/ 88 w 151"/>
                <a:gd name="T63" fmla="*/ 76 h 291"/>
                <a:gd name="T64" fmla="*/ 60 w 151"/>
                <a:gd name="T65" fmla="*/ 29 h 291"/>
                <a:gd name="T66" fmla="*/ 50 w 151"/>
                <a:gd name="T67" fmla="*/ 26 h 291"/>
                <a:gd name="T68" fmla="*/ 39 w 151"/>
                <a:gd name="T69" fmla="*/ 26 h 291"/>
                <a:gd name="T70" fmla="*/ 27 w 151"/>
                <a:gd name="T71" fmla="*/ 29 h 291"/>
                <a:gd name="T72" fmla="*/ 16 w 151"/>
                <a:gd name="T73" fmla="*/ 33 h 29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1" h="291">
                  <a:moveTo>
                    <a:pt x="52" y="7"/>
                  </a:moveTo>
                  <a:lnTo>
                    <a:pt x="57" y="6"/>
                  </a:lnTo>
                  <a:lnTo>
                    <a:pt x="63" y="3"/>
                  </a:lnTo>
                  <a:lnTo>
                    <a:pt x="69" y="2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86" y="0"/>
                  </a:lnTo>
                  <a:lnTo>
                    <a:pt x="91" y="2"/>
                  </a:lnTo>
                  <a:lnTo>
                    <a:pt x="96" y="3"/>
                  </a:lnTo>
                  <a:lnTo>
                    <a:pt x="118" y="23"/>
                  </a:lnTo>
                  <a:lnTo>
                    <a:pt x="122" y="52"/>
                  </a:lnTo>
                  <a:lnTo>
                    <a:pt x="115" y="81"/>
                  </a:lnTo>
                  <a:lnTo>
                    <a:pt x="96" y="107"/>
                  </a:lnTo>
                  <a:lnTo>
                    <a:pt x="102" y="107"/>
                  </a:lnTo>
                  <a:lnTo>
                    <a:pt x="108" y="108"/>
                  </a:lnTo>
                  <a:lnTo>
                    <a:pt x="115" y="108"/>
                  </a:lnTo>
                  <a:lnTo>
                    <a:pt x="121" y="107"/>
                  </a:lnTo>
                  <a:lnTo>
                    <a:pt x="127" y="107"/>
                  </a:lnTo>
                  <a:lnTo>
                    <a:pt x="132" y="108"/>
                  </a:lnTo>
                  <a:lnTo>
                    <a:pt x="137" y="110"/>
                  </a:lnTo>
                  <a:lnTo>
                    <a:pt x="140" y="111"/>
                  </a:lnTo>
                  <a:lnTo>
                    <a:pt x="148" y="125"/>
                  </a:lnTo>
                  <a:lnTo>
                    <a:pt x="151" y="141"/>
                  </a:lnTo>
                  <a:lnTo>
                    <a:pt x="150" y="157"/>
                  </a:lnTo>
                  <a:lnTo>
                    <a:pt x="144" y="173"/>
                  </a:lnTo>
                  <a:lnTo>
                    <a:pt x="135" y="190"/>
                  </a:lnTo>
                  <a:lnTo>
                    <a:pt x="125" y="205"/>
                  </a:lnTo>
                  <a:lnTo>
                    <a:pt x="114" y="219"/>
                  </a:lnTo>
                  <a:lnTo>
                    <a:pt x="102" y="232"/>
                  </a:lnTo>
                  <a:lnTo>
                    <a:pt x="91" y="242"/>
                  </a:lnTo>
                  <a:lnTo>
                    <a:pt x="79" y="251"/>
                  </a:lnTo>
                  <a:lnTo>
                    <a:pt x="66" y="259"/>
                  </a:lnTo>
                  <a:lnTo>
                    <a:pt x="53" y="267"/>
                  </a:lnTo>
                  <a:lnTo>
                    <a:pt x="40" y="272"/>
                  </a:lnTo>
                  <a:lnTo>
                    <a:pt x="27" y="279"/>
                  </a:lnTo>
                  <a:lnTo>
                    <a:pt x="13" y="285"/>
                  </a:lnTo>
                  <a:lnTo>
                    <a:pt x="0" y="291"/>
                  </a:lnTo>
                  <a:lnTo>
                    <a:pt x="34" y="267"/>
                  </a:lnTo>
                  <a:lnTo>
                    <a:pt x="42" y="264"/>
                  </a:lnTo>
                  <a:lnTo>
                    <a:pt x="49" y="261"/>
                  </a:lnTo>
                  <a:lnTo>
                    <a:pt x="56" y="258"/>
                  </a:lnTo>
                  <a:lnTo>
                    <a:pt x="65" y="254"/>
                  </a:lnTo>
                  <a:lnTo>
                    <a:pt x="72" y="251"/>
                  </a:lnTo>
                  <a:lnTo>
                    <a:pt x="79" y="248"/>
                  </a:lnTo>
                  <a:lnTo>
                    <a:pt x="86" y="243"/>
                  </a:lnTo>
                  <a:lnTo>
                    <a:pt x="93" y="241"/>
                  </a:lnTo>
                  <a:lnTo>
                    <a:pt x="88" y="245"/>
                  </a:lnTo>
                  <a:lnTo>
                    <a:pt x="80" y="249"/>
                  </a:lnTo>
                  <a:lnTo>
                    <a:pt x="75" y="254"/>
                  </a:lnTo>
                  <a:lnTo>
                    <a:pt x="68" y="258"/>
                  </a:lnTo>
                  <a:lnTo>
                    <a:pt x="78" y="245"/>
                  </a:lnTo>
                  <a:lnTo>
                    <a:pt x="88" y="231"/>
                  </a:lnTo>
                  <a:lnTo>
                    <a:pt x="99" y="216"/>
                  </a:lnTo>
                  <a:lnTo>
                    <a:pt x="108" y="200"/>
                  </a:lnTo>
                  <a:lnTo>
                    <a:pt x="114" y="184"/>
                  </a:lnTo>
                  <a:lnTo>
                    <a:pt x="116" y="169"/>
                  </a:lnTo>
                  <a:lnTo>
                    <a:pt x="114" y="153"/>
                  </a:lnTo>
                  <a:lnTo>
                    <a:pt x="104" y="136"/>
                  </a:lnTo>
                  <a:lnTo>
                    <a:pt x="96" y="131"/>
                  </a:lnTo>
                  <a:lnTo>
                    <a:pt x="86" y="131"/>
                  </a:lnTo>
                  <a:lnTo>
                    <a:pt x="73" y="133"/>
                  </a:lnTo>
                  <a:lnTo>
                    <a:pt x="62" y="131"/>
                  </a:lnTo>
                  <a:lnTo>
                    <a:pt x="79" y="107"/>
                  </a:lnTo>
                  <a:lnTo>
                    <a:pt x="88" y="76"/>
                  </a:lnTo>
                  <a:lnTo>
                    <a:pt x="82" y="49"/>
                  </a:lnTo>
                  <a:lnTo>
                    <a:pt x="60" y="29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44" y="25"/>
                  </a:lnTo>
                  <a:lnTo>
                    <a:pt x="39" y="26"/>
                  </a:lnTo>
                  <a:lnTo>
                    <a:pt x="33" y="28"/>
                  </a:lnTo>
                  <a:lnTo>
                    <a:pt x="27" y="29"/>
                  </a:lnTo>
                  <a:lnTo>
                    <a:pt x="21" y="30"/>
                  </a:lnTo>
                  <a:lnTo>
                    <a:pt x="16" y="33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48"/>
            <p:cNvSpPr>
              <a:spLocks/>
            </p:cNvSpPr>
            <p:nvPr/>
          </p:nvSpPr>
          <p:spPr bwMode="auto">
            <a:xfrm>
              <a:off x="2759" y="1788"/>
              <a:ext cx="34" cy="237"/>
            </a:xfrm>
            <a:custGeom>
              <a:avLst/>
              <a:gdLst>
                <a:gd name="T0" fmla="*/ 34 w 34"/>
                <a:gd name="T1" fmla="*/ 0 h 237"/>
                <a:gd name="T2" fmla="*/ 34 w 34"/>
                <a:gd name="T3" fmla="*/ 54 h 237"/>
                <a:gd name="T4" fmla="*/ 34 w 34"/>
                <a:gd name="T5" fmla="*/ 106 h 237"/>
                <a:gd name="T6" fmla="*/ 34 w 34"/>
                <a:gd name="T7" fmla="*/ 159 h 237"/>
                <a:gd name="T8" fmla="*/ 34 w 34"/>
                <a:gd name="T9" fmla="*/ 212 h 237"/>
                <a:gd name="T10" fmla="*/ 0 w 34"/>
                <a:gd name="T11" fmla="*/ 237 h 237"/>
                <a:gd name="T12" fmla="*/ 0 w 34"/>
                <a:gd name="T13" fmla="*/ 183 h 237"/>
                <a:gd name="T14" fmla="*/ 0 w 34"/>
                <a:gd name="T15" fmla="*/ 131 h 237"/>
                <a:gd name="T16" fmla="*/ 0 w 34"/>
                <a:gd name="T17" fmla="*/ 80 h 237"/>
                <a:gd name="T18" fmla="*/ 0 w 34"/>
                <a:gd name="T19" fmla="*/ 26 h 237"/>
                <a:gd name="T20" fmla="*/ 34 w 34"/>
                <a:gd name="T21" fmla="*/ 0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37">
                  <a:moveTo>
                    <a:pt x="34" y="0"/>
                  </a:moveTo>
                  <a:lnTo>
                    <a:pt x="34" y="54"/>
                  </a:lnTo>
                  <a:lnTo>
                    <a:pt x="34" y="106"/>
                  </a:lnTo>
                  <a:lnTo>
                    <a:pt x="34" y="159"/>
                  </a:lnTo>
                  <a:lnTo>
                    <a:pt x="34" y="212"/>
                  </a:lnTo>
                  <a:lnTo>
                    <a:pt x="0" y="237"/>
                  </a:lnTo>
                  <a:lnTo>
                    <a:pt x="0" y="183"/>
                  </a:lnTo>
                  <a:lnTo>
                    <a:pt x="0" y="131"/>
                  </a:lnTo>
                  <a:lnTo>
                    <a:pt x="0" y="80"/>
                  </a:lnTo>
                  <a:lnTo>
                    <a:pt x="0" y="2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49"/>
            <p:cNvSpPr>
              <a:spLocks/>
            </p:cNvSpPr>
            <p:nvPr/>
          </p:nvSpPr>
          <p:spPr bwMode="auto">
            <a:xfrm>
              <a:off x="1999" y="1752"/>
              <a:ext cx="36" cy="237"/>
            </a:xfrm>
            <a:custGeom>
              <a:avLst/>
              <a:gdLst>
                <a:gd name="T0" fmla="*/ 36 w 36"/>
                <a:gd name="T1" fmla="*/ 0 h 237"/>
                <a:gd name="T2" fmla="*/ 36 w 36"/>
                <a:gd name="T3" fmla="*/ 54 h 237"/>
                <a:gd name="T4" fmla="*/ 36 w 36"/>
                <a:gd name="T5" fmla="*/ 106 h 237"/>
                <a:gd name="T6" fmla="*/ 36 w 36"/>
                <a:gd name="T7" fmla="*/ 159 h 237"/>
                <a:gd name="T8" fmla="*/ 36 w 36"/>
                <a:gd name="T9" fmla="*/ 212 h 237"/>
                <a:gd name="T10" fmla="*/ 0 w 36"/>
                <a:gd name="T11" fmla="*/ 237 h 237"/>
                <a:gd name="T12" fmla="*/ 0 w 36"/>
                <a:gd name="T13" fmla="*/ 183 h 237"/>
                <a:gd name="T14" fmla="*/ 0 w 36"/>
                <a:gd name="T15" fmla="*/ 131 h 237"/>
                <a:gd name="T16" fmla="*/ 0 w 36"/>
                <a:gd name="T17" fmla="*/ 80 h 237"/>
                <a:gd name="T18" fmla="*/ 0 w 36"/>
                <a:gd name="T19" fmla="*/ 26 h 237"/>
                <a:gd name="T20" fmla="*/ 36 w 36"/>
                <a:gd name="T21" fmla="*/ 0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37">
                  <a:moveTo>
                    <a:pt x="36" y="0"/>
                  </a:moveTo>
                  <a:lnTo>
                    <a:pt x="36" y="54"/>
                  </a:lnTo>
                  <a:lnTo>
                    <a:pt x="36" y="106"/>
                  </a:lnTo>
                  <a:lnTo>
                    <a:pt x="36" y="159"/>
                  </a:lnTo>
                  <a:lnTo>
                    <a:pt x="36" y="212"/>
                  </a:lnTo>
                  <a:lnTo>
                    <a:pt x="0" y="237"/>
                  </a:lnTo>
                  <a:lnTo>
                    <a:pt x="0" y="183"/>
                  </a:lnTo>
                  <a:lnTo>
                    <a:pt x="0" y="131"/>
                  </a:lnTo>
                  <a:lnTo>
                    <a:pt x="0" y="80"/>
                  </a:lnTo>
                  <a:lnTo>
                    <a:pt x="0" y="2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50"/>
            <p:cNvSpPr>
              <a:spLocks/>
            </p:cNvSpPr>
            <p:nvPr/>
          </p:nvSpPr>
          <p:spPr bwMode="auto">
            <a:xfrm>
              <a:off x="2092" y="1738"/>
              <a:ext cx="35" cy="236"/>
            </a:xfrm>
            <a:custGeom>
              <a:avLst/>
              <a:gdLst>
                <a:gd name="T0" fmla="*/ 35 w 35"/>
                <a:gd name="T1" fmla="*/ 0 h 236"/>
                <a:gd name="T2" fmla="*/ 35 w 35"/>
                <a:gd name="T3" fmla="*/ 53 h 236"/>
                <a:gd name="T4" fmla="*/ 35 w 35"/>
                <a:gd name="T5" fmla="*/ 105 h 236"/>
                <a:gd name="T6" fmla="*/ 35 w 35"/>
                <a:gd name="T7" fmla="*/ 158 h 236"/>
                <a:gd name="T8" fmla="*/ 35 w 35"/>
                <a:gd name="T9" fmla="*/ 212 h 236"/>
                <a:gd name="T10" fmla="*/ 0 w 35"/>
                <a:gd name="T11" fmla="*/ 236 h 236"/>
                <a:gd name="T12" fmla="*/ 0 w 35"/>
                <a:gd name="T13" fmla="*/ 184 h 236"/>
                <a:gd name="T14" fmla="*/ 0 w 35"/>
                <a:gd name="T15" fmla="*/ 131 h 236"/>
                <a:gd name="T16" fmla="*/ 0 w 35"/>
                <a:gd name="T17" fmla="*/ 79 h 236"/>
                <a:gd name="T18" fmla="*/ 0 w 35"/>
                <a:gd name="T19" fmla="*/ 26 h 236"/>
                <a:gd name="T20" fmla="*/ 35 w 35"/>
                <a:gd name="T21" fmla="*/ 0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236">
                  <a:moveTo>
                    <a:pt x="35" y="0"/>
                  </a:moveTo>
                  <a:lnTo>
                    <a:pt x="35" y="53"/>
                  </a:lnTo>
                  <a:lnTo>
                    <a:pt x="35" y="105"/>
                  </a:lnTo>
                  <a:lnTo>
                    <a:pt x="35" y="158"/>
                  </a:lnTo>
                  <a:lnTo>
                    <a:pt x="35" y="212"/>
                  </a:lnTo>
                  <a:lnTo>
                    <a:pt x="0" y="236"/>
                  </a:lnTo>
                  <a:lnTo>
                    <a:pt x="0" y="184"/>
                  </a:lnTo>
                  <a:lnTo>
                    <a:pt x="0" y="131"/>
                  </a:lnTo>
                  <a:lnTo>
                    <a:pt x="0" y="79"/>
                  </a:lnTo>
                  <a:lnTo>
                    <a:pt x="0" y="2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51"/>
            <p:cNvSpPr>
              <a:spLocks/>
            </p:cNvSpPr>
            <p:nvPr/>
          </p:nvSpPr>
          <p:spPr bwMode="auto">
            <a:xfrm>
              <a:off x="2932" y="2004"/>
              <a:ext cx="132" cy="225"/>
            </a:xfrm>
            <a:custGeom>
              <a:avLst/>
              <a:gdLst>
                <a:gd name="T0" fmla="*/ 46 w 132"/>
                <a:gd name="T1" fmla="*/ 0 h 225"/>
                <a:gd name="T2" fmla="*/ 67 w 132"/>
                <a:gd name="T3" fmla="*/ 0 h 225"/>
                <a:gd name="T4" fmla="*/ 89 w 132"/>
                <a:gd name="T5" fmla="*/ 3 h 225"/>
                <a:gd name="T6" fmla="*/ 108 w 132"/>
                <a:gd name="T7" fmla="*/ 12 h 225"/>
                <a:gd name="T8" fmla="*/ 113 w 132"/>
                <a:gd name="T9" fmla="*/ 45 h 225"/>
                <a:gd name="T10" fmla="*/ 101 w 132"/>
                <a:gd name="T11" fmla="*/ 93 h 225"/>
                <a:gd name="T12" fmla="*/ 77 w 132"/>
                <a:gd name="T13" fmla="*/ 139 h 225"/>
                <a:gd name="T14" fmla="*/ 50 w 132"/>
                <a:gd name="T15" fmla="*/ 180 h 225"/>
                <a:gd name="T16" fmla="*/ 46 w 132"/>
                <a:gd name="T17" fmla="*/ 201 h 225"/>
                <a:gd name="T18" fmla="*/ 66 w 132"/>
                <a:gd name="T19" fmla="*/ 198 h 225"/>
                <a:gd name="T20" fmla="*/ 86 w 132"/>
                <a:gd name="T21" fmla="*/ 193 h 225"/>
                <a:gd name="T22" fmla="*/ 106 w 132"/>
                <a:gd name="T23" fmla="*/ 189 h 225"/>
                <a:gd name="T24" fmla="*/ 109 w 132"/>
                <a:gd name="T25" fmla="*/ 192 h 225"/>
                <a:gd name="T26" fmla="*/ 96 w 132"/>
                <a:gd name="T27" fmla="*/ 202 h 225"/>
                <a:gd name="T28" fmla="*/ 95 w 132"/>
                <a:gd name="T29" fmla="*/ 203 h 225"/>
                <a:gd name="T30" fmla="*/ 105 w 132"/>
                <a:gd name="T31" fmla="*/ 196 h 225"/>
                <a:gd name="T32" fmla="*/ 116 w 132"/>
                <a:gd name="T33" fmla="*/ 190 h 225"/>
                <a:gd name="T34" fmla="*/ 126 w 132"/>
                <a:gd name="T35" fmla="*/ 183 h 225"/>
                <a:gd name="T36" fmla="*/ 98 w 132"/>
                <a:gd name="T37" fmla="*/ 205 h 225"/>
                <a:gd name="T38" fmla="*/ 93 w 132"/>
                <a:gd name="T39" fmla="*/ 205 h 225"/>
                <a:gd name="T40" fmla="*/ 89 w 132"/>
                <a:gd name="T41" fmla="*/ 206 h 225"/>
                <a:gd name="T42" fmla="*/ 103 w 132"/>
                <a:gd name="T43" fmla="*/ 196 h 225"/>
                <a:gd name="T44" fmla="*/ 116 w 132"/>
                <a:gd name="T45" fmla="*/ 188 h 225"/>
                <a:gd name="T46" fmla="*/ 90 w 132"/>
                <a:gd name="T47" fmla="*/ 203 h 225"/>
                <a:gd name="T48" fmla="*/ 62 w 132"/>
                <a:gd name="T49" fmla="*/ 216 h 225"/>
                <a:gd name="T50" fmla="*/ 31 w 132"/>
                <a:gd name="T51" fmla="*/ 224 h 225"/>
                <a:gd name="T52" fmla="*/ 0 w 132"/>
                <a:gd name="T53" fmla="*/ 225 h 225"/>
                <a:gd name="T54" fmla="*/ 30 w 132"/>
                <a:gd name="T55" fmla="*/ 185 h 225"/>
                <a:gd name="T56" fmla="*/ 56 w 132"/>
                <a:gd name="T57" fmla="*/ 140 h 225"/>
                <a:gd name="T58" fmla="*/ 75 w 132"/>
                <a:gd name="T59" fmla="*/ 93 h 225"/>
                <a:gd name="T60" fmla="*/ 82 w 132"/>
                <a:gd name="T61" fmla="*/ 44 h 225"/>
                <a:gd name="T62" fmla="*/ 63 w 132"/>
                <a:gd name="T63" fmla="*/ 31 h 225"/>
                <a:gd name="T64" fmla="*/ 43 w 132"/>
                <a:gd name="T65" fmla="*/ 25 h 225"/>
                <a:gd name="T66" fmla="*/ 21 w 132"/>
                <a:gd name="T67" fmla="*/ 25 h 225"/>
                <a:gd name="T68" fmla="*/ 0 w 132"/>
                <a:gd name="T69" fmla="*/ 25 h 22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2" h="225">
                  <a:moveTo>
                    <a:pt x="34" y="0"/>
                  </a:moveTo>
                  <a:lnTo>
                    <a:pt x="46" y="0"/>
                  </a:lnTo>
                  <a:lnTo>
                    <a:pt x="56" y="0"/>
                  </a:lnTo>
                  <a:lnTo>
                    <a:pt x="67" y="0"/>
                  </a:lnTo>
                  <a:lnTo>
                    <a:pt x="79" y="0"/>
                  </a:lnTo>
                  <a:lnTo>
                    <a:pt x="89" y="3"/>
                  </a:lnTo>
                  <a:lnTo>
                    <a:pt x="99" y="6"/>
                  </a:lnTo>
                  <a:lnTo>
                    <a:pt x="108" y="12"/>
                  </a:lnTo>
                  <a:lnTo>
                    <a:pt x="116" y="19"/>
                  </a:lnTo>
                  <a:lnTo>
                    <a:pt x="113" y="45"/>
                  </a:lnTo>
                  <a:lnTo>
                    <a:pt x="109" y="70"/>
                  </a:lnTo>
                  <a:lnTo>
                    <a:pt x="101" y="93"/>
                  </a:lnTo>
                  <a:lnTo>
                    <a:pt x="90" y="116"/>
                  </a:lnTo>
                  <a:lnTo>
                    <a:pt x="77" y="139"/>
                  </a:lnTo>
                  <a:lnTo>
                    <a:pt x="65" y="160"/>
                  </a:lnTo>
                  <a:lnTo>
                    <a:pt x="50" y="180"/>
                  </a:lnTo>
                  <a:lnTo>
                    <a:pt x="36" y="201"/>
                  </a:lnTo>
                  <a:lnTo>
                    <a:pt x="46" y="201"/>
                  </a:lnTo>
                  <a:lnTo>
                    <a:pt x="56" y="199"/>
                  </a:lnTo>
                  <a:lnTo>
                    <a:pt x="66" y="198"/>
                  </a:lnTo>
                  <a:lnTo>
                    <a:pt x="76" y="196"/>
                  </a:lnTo>
                  <a:lnTo>
                    <a:pt x="86" y="193"/>
                  </a:lnTo>
                  <a:lnTo>
                    <a:pt x="96" y="192"/>
                  </a:lnTo>
                  <a:lnTo>
                    <a:pt x="106" y="189"/>
                  </a:lnTo>
                  <a:lnTo>
                    <a:pt x="116" y="188"/>
                  </a:lnTo>
                  <a:lnTo>
                    <a:pt x="109" y="192"/>
                  </a:lnTo>
                  <a:lnTo>
                    <a:pt x="103" y="196"/>
                  </a:lnTo>
                  <a:lnTo>
                    <a:pt x="96" y="202"/>
                  </a:lnTo>
                  <a:lnTo>
                    <a:pt x="89" y="206"/>
                  </a:lnTo>
                  <a:lnTo>
                    <a:pt x="95" y="203"/>
                  </a:lnTo>
                  <a:lnTo>
                    <a:pt x="101" y="199"/>
                  </a:lnTo>
                  <a:lnTo>
                    <a:pt x="105" y="196"/>
                  </a:lnTo>
                  <a:lnTo>
                    <a:pt x="111" y="193"/>
                  </a:lnTo>
                  <a:lnTo>
                    <a:pt x="116" y="190"/>
                  </a:lnTo>
                  <a:lnTo>
                    <a:pt x="122" y="186"/>
                  </a:lnTo>
                  <a:lnTo>
                    <a:pt x="126" y="183"/>
                  </a:lnTo>
                  <a:lnTo>
                    <a:pt x="132" y="180"/>
                  </a:lnTo>
                  <a:lnTo>
                    <a:pt x="98" y="205"/>
                  </a:lnTo>
                  <a:lnTo>
                    <a:pt x="96" y="205"/>
                  </a:lnTo>
                  <a:lnTo>
                    <a:pt x="93" y="205"/>
                  </a:lnTo>
                  <a:lnTo>
                    <a:pt x="92" y="206"/>
                  </a:lnTo>
                  <a:lnTo>
                    <a:pt x="89" y="206"/>
                  </a:lnTo>
                  <a:lnTo>
                    <a:pt x="96" y="202"/>
                  </a:lnTo>
                  <a:lnTo>
                    <a:pt x="103" y="196"/>
                  </a:lnTo>
                  <a:lnTo>
                    <a:pt x="109" y="192"/>
                  </a:lnTo>
                  <a:lnTo>
                    <a:pt x="116" y="188"/>
                  </a:lnTo>
                  <a:lnTo>
                    <a:pt x="103" y="196"/>
                  </a:lnTo>
                  <a:lnTo>
                    <a:pt x="90" y="203"/>
                  </a:lnTo>
                  <a:lnTo>
                    <a:pt x="76" y="211"/>
                  </a:lnTo>
                  <a:lnTo>
                    <a:pt x="62" y="216"/>
                  </a:lnTo>
                  <a:lnTo>
                    <a:pt x="47" y="221"/>
                  </a:lnTo>
                  <a:lnTo>
                    <a:pt x="31" y="224"/>
                  </a:lnTo>
                  <a:lnTo>
                    <a:pt x="16" y="225"/>
                  </a:lnTo>
                  <a:lnTo>
                    <a:pt x="0" y="225"/>
                  </a:lnTo>
                  <a:lnTo>
                    <a:pt x="14" y="205"/>
                  </a:lnTo>
                  <a:lnTo>
                    <a:pt x="30" y="185"/>
                  </a:lnTo>
                  <a:lnTo>
                    <a:pt x="43" y="163"/>
                  </a:lnTo>
                  <a:lnTo>
                    <a:pt x="56" y="140"/>
                  </a:lnTo>
                  <a:lnTo>
                    <a:pt x="66" y="117"/>
                  </a:lnTo>
                  <a:lnTo>
                    <a:pt x="75" y="93"/>
                  </a:lnTo>
                  <a:lnTo>
                    <a:pt x="79" y="68"/>
                  </a:lnTo>
                  <a:lnTo>
                    <a:pt x="82" y="44"/>
                  </a:lnTo>
                  <a:lnTo>
                    <a:pt x="73" y="36"/>
                  </a:lnTo>
                  <a:lnTo>
                    <a:pt x="63" y="31"/>
                  </a:lnTo>
                  <a:lnTo>
                    <a:pt x="53" y="28"/>
                  </a:lnTo>
                  <a:lnTo>
                    <a:pt x="43" y="25"/>
                  </a:lnTo>
                  <a:lnTo>
                    <a:pt x="31" y="25"/>
                  </a:lnTo>
                  <a:lnTo>
                    <a:pt x="21" y="25"/>
                  </a:lnTo>
                  <a:lnTo>
                    <a:pt x="10" y="25"/>
                  </a:lnTo>
                  <a:lnTo>
                    <a:pt x="0" y="2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52"/>
            <p:cNvSpPr>
              <a:spLocks/>
            </p:cNvSpPr>
            <p:nvPr/>
          </p:nvSpPr>
          <p:spPr bwMode="auto">
            <a:xfrm>
              <a:off x="2946" y="2671"/>
              <a:ext cx="166" cy="210"/>
            </a:xfrm>
            <a:custGeom>
              <a:avLst/>
              <a:gdLst>
                <a:gd name="T0" fmla="*/ 99 w 166"/>
                <a:gd name="T1" fmla="*/ 0 h 210"/>
                <a:gd name="T2" fmla="*/ 94 w 166"/>
                <a:gd name="T3" fmla="*/ 23 h 210"/>
                <a:gd name="T4" fmla="*/ 87 w 166"/>
                <a:gd name="T5" fmla="*/ 48 h 210"/>
                <a:gd name="T6" fmla="*/ 78 w 166"/>
                <a:gd name="T7" fmla="*/ 71 h 210"/>
                <a:gd name="T8" fmla="*/ 69 w 166"/>
                <a:gd name="T9" fmla="*/ 92 h 210"/>
                <a:gd name="T10" fmla="*/ 59 w 166"/>
                <a:gd name="T11" fmla="*/ 115 h 210"/>
                <a:gd name="T12" fmla="*/ 51 w 166"/>
                <a:gd name="T13" fmla="*/ 138 h 210"/>
                <a:gd name="T14" fmla="*/ 42 w 166"/>
                <a:gd name="T15" fmla="*/ 163 h 210"/>
                <a:gd name="T16" fmla="*/ 35 w 166"/>
                <a:gd name="T17" fmla="*/ 186 h 210"/>
                <a:gd name="T18" fmla="*/ 51 w 166"/>
                <a:gd name="T19" fmla="*/ 180 h 210"/>
                <a:gd name="T20" fmla="*/ 66 w 166"/>
                <a:gd name="T21" fmla="*/ 174 h 210"/>
                <a:gd name="T22" fmla="*/ 84 w 166"/>
                <a:gd name="T23" fmla="*/ 167 h 210"/>
                <a:gd name="T24" fmla="*/ 99 w 166"/>
                <a:gd name="T25" fmla="*/ 161 h 210"/>
                <a:gd name="T26" fmla="*/ 115 w 166"/>
                <a:gd name="T27" fmla="*/ 157 h 210"/>
                <a:gd name="T28" fmla="*/ 133 w 166"/>
                <a:gd name="T29" fmla="*/ 153 h 210"/>
                <a:gd name="T30" fmla="*/ 148 w 166"/>
                <a:gd name="T31" fmla="*/ 151 h 210"/>
                <a:gd name="T32" fmla="*/ 166 w 166"/>
                <a:gd name="T33" fmla="*/ 151 h 210"/>
                <a:gd name="T34" fmla="*/ 130 w 166"/>
                <a:gd name="T35" fmla="*/ 176 h 210"/>
                <a:gd name="T36" fmla="*/ 112 w 166"/>
                <a:gd name="T37" fmla="*/ 176 h 210"/>
                <a:gd name="T38" fmla="*/ 97 w 166"/>
                <a:gd name="T39" fmla="*/ 177 h 210"/>
                <a:gd name="T40" fmla="*/ 79 w 166"/>
                <a:gd name="T41" fmla="*/ 182 h 210"/>
                <a:gd name="T42" fmla="*/ 63 w 166"/>
                <a:gd name="T43" fmla="*/ 186 h 210"/>
                <a:gd name="T44" fmla="*/ 48 w 166"/>
                <a:gd name="T45" fmla="*/ 192 h 210"/>
                <a:gd name="T46" fmla="*/ 32 w 166"/>
                <a:gd name="T47" fmla="*/ 199 h 210"/>
                <a:gd name="T48" fmla="*/ 16 w 166"/>
                <a:gd name="T49" fmla="*/ 205 h 210"/>
                <a:gd name="T50" fmla="*/ 0 w 166"/>
                <a:gd name="T51" fmla="*/ 210 h 210"/>
                <a:gd name="T52" fmla="*/ 7 w 166"/>
                <a:gd name="T53" fmla="*/ 187 h 210"/>
                <a:gd name="T54" fmla="*/ 16 w 166"/>
                <a:gd name="T55" fmla="*/ 164 h 210"/>
                <a:gd name="T56" fmla="*/ 25 w 166"/>
                <a:gd name="T57" fmla="*/ 141 h 210"/>
                <a:gd name="T58" fmla="*/ 33 w 166"/>
                <a:gd name="T59" fmla="*/ 118 h 210"/>
                <a:gd name="T60" fmla="*/ 42 w 166"/>
                <a:gd name="T61" fmla="*/ 95 h 210"/>
                <a:gd name="T62" fmla="*/ 51 w 166"/>
                <a:gd name="T63" fmla="*/ 72 h 210"/>
                <a:gd name="T64" fmla="*/ 58 w 166"/>
                <a:gd name="T65" fmla="*/ 49 h 210"/>
                <a:gd name="T66" fmla="*/ 65 w 166"/>
                <a:gd name="T67" fmla="*/ 25 h 210"/>
                <a:gd name="T68" fmla="*/ 99 w 166"/>
                <a:gd name="T69" fmla="*/ 0 h 21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" h="210">
                  <a:moveTo>
                    <a:pt x="99" y="0"/>
                  </a:moveTo>
                  <a:lnTo>
                    <a:pt x="94" y="23"/>
                  </a:lnTo>
                  <a:lnTo>
                    <a:pt x="87" y="48"/>
                  </a:lnTo>
                  <a:lnTo>
                    <a:pt x="78" y="71"/>
                  </a:lnTo>
                  <a:lnTo>
                    <a:pt x="69" y="92"/>
                  </a:lnTo>
                  <a:lnTo>
                    <a:pt x="59" y="115"/>
                  </a:lnTo>
                  <a:lnTo>
                    <a:pt x="51" y="138"/>
                  </a:lnTo>
                  <a:lnTo>
                    <a:pt x="42" y="163"/>
                  </a:lnTo>
                  <a:lnTo>
                    <a:pt x="35" y="186"/>
                  </a:lnTo>
                  <a:lnTo>
                    <a:pt x="51" y="180"/>
                  </a:lnTo>
                  <a:lnTo>
                    <a:pt x="66" y="174"/>
                  </a:lnTo>
                  <a:lnTo>
                    <a:pt x="84" y="167"/>
                  </a:lnTo>
                  <a:lnTo>
                    <a:pt x="99" y="161"/>
                  </a:lnTo>
                  <a:lnTo>
                    <a:pt x="115" y="157"/>
                  </a:lnTo>
                  <a:lnTo>
                    <a:pt x="133" y="153"/>
                  </a:lnTo>
                  <a:lnTo>
                    <a:pt x="148" y="151"/>
                  </a:lnTo>
                  <a:lnTo>
                    <a:pt x="166" y="151"/>
                  </a:lnTo>
                  <a:lnTo>
                    <a:pt x="130" y="176"/>
                  </a:lnTo>
                  <a:lnTo>
                    <a:pt x="112" y="176"/>
                  </a:lnTo>
                  <a:lnTo>
                    <a:pt x="97" y="177"/>
                  </a:lnTo>
                  <a:lnTo>
                    <a:pt x="79" y="182"/>
                  </a:lnTo>
                  <a:lnTo>
                    <a:pt x="63" y="186"/>
                  </a:lnTo>
                  <a:lnTo>
                    <a:pt x="48" y="192"/>
                  </a:lnTo>
                  <a:lnTo>
                    <a:pt x="32" y="199"/>
                  </a:lnTo>
                  <a:lnTo>
                    <a:pt x="16" y="205"/>
                  </a:lnTo>
                  <a:lnTo>
                    <a:pt x="0" y="210"/>
                  </a:lnTo>
                  <a:lnTo>
                    <a:pt x="7" y="187"/>
                  </a:lnTo>
                  <a:lnTo>
                    <a:pt x="16" y="164"/>
                  </a:lnTo>
                  <a:lnTo>
                    <a:pt x="25" y="141"/>
                  </a:lnTo>
                  <a:lnTo>
                    <a:pt x="33" y="118"/>
                  </a:lnTo>
                  <a:lnTo>
                    <a:pt x="42" y="95"/>
                  </a:lnTo>
                  <a:lnTo>
                    <a:pt x="51" y="72"/>
                  </a:lnTo>
                  <a:lnTo>
                    <a:pt x="58" y="49"/>
                  </a:lnTo>
                  <a:lnTo>
                    <a:pt x="65" y="25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53"/>
            <p:cNvSpPr>
              <a:spLocks/>
            </p:cNvSpPr>
            <p:nvPr/>
          </p:nvSpPr>
          <p:spPr bwMode="auto">
            <a:xfrm>
              <a:off x="3037" y="2729"/>
              <a:ext cx="44" cy="253"/>
            </a:xfrm>
            <a:custGeom>
              <a:avLst/>
              <a:gdLst>
                <a:gd name="T0" fmla="*/ 44 w 44"/>
                <a:gd name="T1" fmla="*/ 0 h 253"/>
                <a:gd name="T2" fmla="*/ 39 w 44"/>
                <a:gd name="T3" fmla="*/ 57 h 253"/>
                <a:gd name="T4" fmla="*/ 36 w 44"/>
                <a:gd name="T5" fmla="*/ 115 h 253"/>
                <a:gd name="T6" fmla="*/ 37 w 44"/>
                <a:gd name="T7" fmla="*/ 172 h 253"/>
                <a:gd name="T8" fmla="*/ 44 w 44"/>
                <a:gd name="T9" fmla="*/ 229 h 253"/>
                <a:gd name="T10" fmla="*/ 8 w 44"/>
                <a:gd name="T11" fmla="*/ 253 h 253"/>
                <a:gd name="T12" fmla="*/ 3 w 44"/>
                <a:gd name="T13" fmla="*/ 197 h 253"/>
                <a:gd name="T14" fmla="*/ 0 w 44"/>
                <a:gd name="T15" fmla="*/ 139 h 253"/>
                <a:gd name="T16" fmla="*/ 3 w 44"/>
                <a:gd name="T17" fmla="*/ 82 h 253"/>
                <a:gd name="T18" fmla="*/ 8 w 44"/>
                <a:gd name="T19" fmla="*/ 24 h 253"/>
                <a:gd name="T20" fmla="*/ 44 w 44"/>
                <a:gd name="T21" fmla="*/ 0 h 2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253">
                  <a:moveTo>
                    <a:pt x="44" y="0"/>
                  </a:moveTo>
                  <a:lnTo>
                    <a:pt x="39" y="57"/>
                  </a:lnTo>
                  <a:lnTo>
                    <a:pt x="36" y="115"/>
                  </a:lnTo>
                  <a:lnTo>
                    <a:pt x="37" y="172"/>
                  </a:lnTo>
                  <a:lnTo>
                    <a:pt x="44" y="229"/>
                  </a:lnTo>
                  <a:lnTo>
                    <a:pt x="8" y="253"/>
                  </a:lnTo>
                  <a:lnTo>
                    <a:pt x="3" y="197"/>
                  </a:lnTo>
                  <a:lnTo>
                    <a:pt x="0" y="139"/>
                  </a:lnTo>
                  <a:lnTo>
                    <a:pt x="3" y="82"/>
                  </a:lnTo>
                  <a:lnTo>
                    <a:pt x="8" y="2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54"/>
            <p:cNvSpPr>
              <a:spLocks/>
            </p:cNvSpPr>
            <p:nvPr/>
          </p:nvSpPr>
          <p:spPr bwMode="auto">
            <a:xfrm>
              <a:off x="2631" y="2922"/>
              <a:ext cx="164" cy="322"/>
            </a:xfrm>
            <a:custGeom>
              <a:avLst/>
              <a:gdLst>
                <a:gd name="T0" fmla="*/ 135 w 164"/>
                <a:gd name="T1" fmla="*/ 14 h 322"/>
                <a:gd name="T2" fmla="*/ 106 w 164"/>
                <a:gd name="T3" fmla="*/ 36 h 322"/>
                <a:gd name="T4" fmla="*/ 73 w 164"/>
                <a:gd name="T5" fmla="*/ 50 h 322"/>
                <a:gd name="T6" fmla="*/ 39 w 164"/>
                <a:gd name="T7" fmla="*/ 62 h 322"/>
                <a:gd name="T8" fmla="*/ 30 w 164"/>
                <a:gd name="T9" fmla="*/ 64 h 322"/>
                <a:gd name="T10" fmla="*/ 47 w 164"/>
                <a:gd name="T11" fmla="*/ 59 h 322"/>
                <a:gd name="T12" fmla="*/ 55 w 164"/>
                <a:gd name="T13" fmla="*/ 72 h 322"/>
                <a:gd name="T14" fmla="*/ 55 w 164"/>
                <a:gd name="T15" fmla="*/ 102 h 322"/>
                <a:gd name="T16" fmla="*/ 65 w 164"/>
                <a:gd name="T17" fmla="*/ 116 h 322"/>
                <a:gd name="T18" fmla="*/ 85 w 164"/>
                <a:gd name="T19" fmla="*/ 111 h 322"/>
                <a:gd name="T20" fmla="*/ 103 w 164"/>
                <a:gd name="T21" fmla="*/ 106 h 322"/>
                <a:gd name="T22" fmla="*/ 122 w 164"/>
                <a:gd name="T23" fmla="*/ 105 h 322"/>
                <a:gd name="T24" fmla="*/ 152 w 164"/>
                <a:gd name="T25" fmla="*/ 122 h 322"/>
                <a:gd name="T26" fmla="*/ 164 w 164"/>
                <a:gd name="T27" fmla="*/ 177 h 322"/>
                <a:gd name="T28" fmla="*/ 158 w 164"/>
                <a:gd name="T29" fmla="*/ 218 h 322"/>
                <a:gd name="T30" fmla="*/ 147 w 164"/>
                <a:gd name="T31" fmla="*/ 243 h 322"/>
                <a:gd name="T32" fmla="*/ 128 w 164"/>
                <a:gd name="T33" fmla="*/ 265 h 322"/>
                <a:gd name="T34" fmla="*/ 103 w 164"/>
                <a:gd name="T35" fmla="*/ 282 h 322"/>
                <a:gd name="T36" fmla="*/ 96 w 164"/>
                <a:gd name="T37" fmla="*/ 286 h 322"/>
                <a:gd name="T38" fmla="*/ 105 w 164"/>
                <a:gd name="T39" fmla="*/ 279 h 322"/>
                <a:gd name="T40" fmla="*/ 99 w 164"/>
                <a:gd name="T41" fmla="*/ 283 h 322"/>
                <a:gd name="T42" fmla="*/ 79 w 164"/>
                <a:gd name="T43" fmla="*/ 298 h 322"/>
                <a:gd name="T44" fmla="*/ 59 w 164"/>
                <a:gd name="T45" fmla="*/ 311 h 322"/>
                <a:gd name="T46" fmla="*/ 36 w 164"/>
                <a:gd name="T47" fmla="*/ 319 h 322"/>
                <a:gd name="T48" fmla="*/ 14 w 164"/>
                <a:gd name="T49" fmla="*/ 322 h 322"/>
                <a:gd name="T50" fmla="*/ 3 w 164"/>
                <a:gd name="T51" fmla="*/ 309 h 322"/>
                <a:gd name="T52" fmla="*/ 34 w 164"/>
                <a:gd name="T53" fmla="*/ 276 h 322"/>
                <a:gd name="T54" fmla="*/ 47 w 164"/>
                <a:gd name="T55" fmla="*/ 295 h 322"/>
                <a:gd name="T56" fmla="*/ 67 w 164"/>
                <a:gd name="T57" fmla="*/ 295 h 322"/>
                <a:gd name="T58" fmla="*/ 89 w 164"/>
                <a:gd name="T59" fmla="*/ 288 h 322"/>
                <a:gd name="T60" fmla="*/ 109 w 164"/>
                <a:gd name="T61" fmla="*/ 276 h 322"/>
                <a:gd name="T62" fmla="*/ 101 w 164"/>
                <a:gd name="T63" fmla="*/ 282 h 322"/>
                <a:gd name="T64" fmla="*/ 91 w 164"/>
                <a:gd name="T65" fmla="*/ 289 h 322"/>
                <a:gd name="T66" fmla="*/ 102 w 164"/>
                <a:gd name="T67" fmla="*/ 282 h 322"/>
                <a:gd name="T68" fmla="*/ 114 w 164"/>
                <a:gd name="T69" fmla="*/ 273 h 322"/>
                <a:gd name="T70" fmla="*/ 125 w 164"/>
                <a:gd name="T71" fmla="*/ 265 h 322"/>
                <a:gd name="T72" fmla="*/ 137 w 164"/>
                <a:gd name="T73" fmla="*/ 257 h 322"/>
                <a:gd name="T74" fmla="*/ 122 w 164"/>
                <a:gd name="T75" fmla="*/ 265 h 322"/>
                <a:gd name="T76" fmla="*/ 106 w 164"/>
                <a:gd name="T77" fmla="*/ 272 h 322"/>
                <a:gd name="T78" fmla="*/ 125 w 164"/>
                <a:gd name="T79" fmla="*/ 237 h 322"/>
                <a:gd name="T80" fmla="*/ 131 w 164"/>
                <a:gd name="T81" fmla="*/ 195 h 322"/>
                <a:gd name="T82" fmla="*/ 122 w 164"/>
                <a:gd name="T83" fmla="*/ 157 h 322"/>
                <a:gd name="T84" fmla="*/ 96 w 164"/>
                <a:gd name="T85" fmla="*/ 131 h 322"/>
                <a:gd name="T86" fmla="*/ 79 w 164"/>
                <a:gd name="T87" fmla="*/ 129 h 322"/>
                <a:gd name="T88" fmla="*/ 60 w 164"/>
                <a:gd name="T89" fmla="*/ 132 h 322"/>
                <a:gd name="T90" fmla="*/ 40 w 164"/>
                <a:gd name="T91" fmla="*/ 138 h 322"/>
                <a:gd name="T92" fmla="*/ 20 w 164"/>
                <a:gd name="T93" fmla="*/ 142 h 322"/>
                <a:gd name="T94" fmla="*/ 17 w 164"/>
                <a:gd name="T95" fmla="*/ 103 h 322"/>
                <a:gd name="T96" fmla="*/ 24 w 164"/>
                <a:gd name="T97" fmla="*/ 70 h 322"/>
                <a:gd name="T98" fmla="*/ 49 w 164"/>
                <a:gd name="T99" fmla="*/ 47 h 322"/>
                <a:gd name="T100" fmla="*/ 80 w 164"/>
                <a:gd name="T101" fmla="*/ 34 h 322"/>
                <a:gd name="T102" fmla="*/ 112 w 164"/>
                <a:gd name="T103" fmla="*/ 23 h 322"/>
                <a:gd name="T104" fmla="*/ 144 w 164"/>
                <a:gd name="T105" fmla="*/ 8 h 322"/>
                <a:gd name="T106" fmla="*/ 129 w 164"/>
                <a:gd name="T107" fmla="*/ 17 h 322"/>
                <a:gd name="T108" fmla="*/ 114 w 164"/>
                <a:gd name="T109" fmla="*/ 26 h 3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4" h="322">
                  <a:moveTo>
                    <a:pt x="148" y="0"/>
                  </a:moveTo>
                  <a:lnTo>
                    <a:pt x="135" y="14"/>
                  </a:lnTo>
                  <a:lnTo>
                    <a:pt x="121" y="26"/>
                  </a:lnTo>
                  <a:lnTo>
                    <a:pt x="106" y="36"/>
                  </a:lnTo>
                  <a:lnTo>
                    <a:pt x="91" y="43"/>
                  </a:lnTo>
                  <a:lnTo>
                    <a:pt x="73" y="50"/>
                  </a:lnTo>
                  <a:lnTo>
                    <a:pt x="56" y="56"/>
                  </a:lnTo>
                  <a:lnTo>
                    <a:pt x="39" y="62"/>
                  </a:lnTo>
                  <a:lnTo>
                    <a:pt x="21" y="67"/>
                  </a:lnTo>
                  <a:lnTo>
                    <a:pt x="30" y="64"/>
                  </a:lnTo>
                  <a:lnTo>
                    <a:pt x="39" y="62"/>
                  </a:lnTo>
                  <a:lnTo>
                    <a:pt x="47" y="59"/>
                  </a:lnTo>
                  <a:lnTo>
                    <a:pt x="55" y="56"/>
                  </a:lnTo>
                  <a:lnTo>
                    <a:pt x="55" y="72"/>
                  </a:lnTo>
                  <a:lnTo>
                    <a:pt x="55" y="86"/>
                  </a:lnTo>
                  <a:lnTo>
                    <a:pt x="55" y="102"/>
                  </a:lnTo>
                  <a:lnTo>
                    <a:pt x="55" y="118"/>
                  </a:lnTo>
                  <a:lnTo>
                    <a:pt x="65" y="116"/>
                  </a:lnTo>
                  <a:lnTo>
                    <a:pt x="75" y="113"/>
                  </a:lnTo>
                  <a:lnTo>
                    <a:pt x="85" y="111"/>
                  </a:lnTo>
                  <a:lnTo>
                    <a:pt x="95" y="108"/>
                  </a:lnTo>
                  <a:lnTo>
                    <a:pt x="103" y="106"/>
                  </a:lnTo>
                  <a:lnTo>
                    <a:pt x="114" y="105"/>
                  </a:lnTo>
                  <a:lnTo>
                    <a:pt x="122" y="105"/>
                  </a:lnTo>
                  <a:lnTo>
                    <a:pt x="131" y="106"/>
                  </a:lnTo>
                  <a:lnTo>
                    <a:pt x="152" y="122"/>
                  </a:lnTo>
                  <a:lnTo>
                    <a:pt x="162" y="146"/>
                  </a:lnTo>
                  <a:lnTo>
                    <a:pt x="164" y="177"/>
                  </a:lnTo>
                  <a:lnTo>
                    <a:pt x="161" y="206"/>
                  </a:lnTo>
                  <a:lnTo>
                    <a:pt x="158" y="218"/>
                  </a:lnTo>
                  <a:lnTo>
                    <a:pt x="154" y="231"/>
                  </a:lnTo>
                  <a:lnTo>
                    <a:pt x="147" y="243"/>
                  </a:lnTo>
                  <a:lnTo>
                    <a:pt x="138" y="254"/>
                  </a:lnTo>
                  <a:lnTo>
                    <a:pt x="128" y="265"/>
                  </a:lnTo>
                  <a:lnTo>
                    <a:pt x="116" y="273"/>
                  </a:lnTo>
                  <a:lnTo>
                    <a:pt x="103" y="282"/>
                  </a:lnTo>
                  <a:lnTo>
                    <a:pt x="91" y="289"/>
                  </a:lnTo>
                  <a:lnTo>
                    <a:pt x="96" y="286"/>
                  </a:lnTo>
                  <a:lnTo>
                    <a:pt x="101" y="282"/>
                  </a:lnTo>
                  <a:lnTo>
                    <a:pt x="105" y="279"/>
                  </a:lnTo>
                  <a:lnTo>
                    <a:pt x="109" y="276"/>
                  </a:lnTo>
                  <a:lnTo>
                    <a:pt x="99" y="283"/>
                  </a:lnTo>
                  <a:lnTo>
                    <a:pt x="89" y="290"/>
                  </a:lnTo>
                  <a:lnTo>
                    <a:pt x="79" y="298"/>
                  </a:lnTo>
                  <a:lnTo>
                    <a:pt x="69" y="305"/>
                  </a:lnTo>
                  <a:lnTo>
                    <a:pt x="59" y="311"/>
                  </a:lnTo>
                  <a:lnTo>
                    <a:pt x="47" y="315"/>
                  </a:lnTo>
                  <a:lnTo>
                    <a:pt x="36" y="319"/>
                  </a:lnTo>
                  <a:lnTo>
                    <a:pt x="23" y="322"/>
                  </a:lnTo>
                  <a:lnTo>
                    <a:pt x="14" y="322"/>
                  </a:lnTo>
                  <a:lnTo>
                    <a:pt x="7" y="318"/>
                  </a:lnTo>
                  <a:lnTo>
                    <a:pt x="3" y="309"/>
                  </a:lnTo>
                  <a:lnTo>
                    <a:pt x="0" y="301"/>
                  </a:lnTo>
                  <a:lnTo>
                    <a:pt x="34" y="276"/>
                  </a:lnTo>
                  <a:lnTo>
                    <a:pt x="40" y="288"/>
                  </a:lnTo>
                  <a:lnTo>
                    <a:pt x="47" y="295"/>
                  </a:lnTo>
                  <a:lnTo>
                    <a:pt x="57" y="296"/>
                  </a:lnTo>
                  <a:lnTo>
                    <a:pt x="67" y="295"/>
                  </a:lnTo>
                  <a:lnTo>
                    <a:pt x="79" y="292"/>
                  </a:lnTo>
                  <a:lnTo>
                    <a:pt x="89" y="288"/>
                  </a:lnTo>
                  <a:lnTo>
                    <a:pt x="101" y="282"/>
                  </a:lnTo>
                  <a:lnTo>
                    <a:pt x="109" y="276"/>
                  </a:lnTo>
                  <a:lnTo>
                    <a:pt x="105" y="279"/>
                  </a:lnTo>
                  <a:lnTo>
                    <a:pt x="101" y="282"/>
                  </a:lnTo>
                  <a:lnTo>
                    <a:pt x="96" y="286"/>
                  </a:lnTo>
                  <a:lnTo>
                    <a:pt x="91" y="289"/>
                  </a:lnTo>
                  <a:lnTo>
                    <a:pt x="96" y="285"/>
                  </a:lnTo>
                  <a:lnTo>
                    <a:pt x="102" y="282"/>
                  </a:lnTo>
                  <a:lnTo>
                    <a:pt x="108" y="278"/>
                  </a:lnTo>
                  <a:lnTo>
                    <a:pt x="114" y="273"/>
                  </a:lnTo>
                  <a:lnTo>
                    <a:pt x="119" y="269"/>
                  </a:lnTo>
                  <a:lnTo>
                    <a:pt x="125" y="265"/>
                  </a:lnTo>
                  <a:lnTo>
                    <a:pt x="131" y="262"/>
                  </a:lnTo>
                  <a:lnTo>
                    <a:pt x="137" y="257"/>
                  </a:lnTo>
                  <a:lnTo>
                    <a:pt x="129" y="262"/>
                  </a:lnTo>
                  <a:lnTo>
                    <a:pt x="122" y="265"/>
                  </a:lnTo>
                  <a:lnTo>
                    <a:pt x="114" y="269"/>
                  </a:lnTo>
                  <a:lnTo>
                    <a:pt x="106" y="272"/>
                  </a:lnTo>
                  <a:lnTo>
                    <a:pt x="116" y="256"/>
                  </a:lnTo>
                  <a:lnTo>
                    <a:pt x="125" y="237"/>
                  </a:lnTo>
                  <a:lnTo>
                    <a:pt x="129" y="217"/>
                  </a:lnTo>
                  <a:lnTo>
                    <a:pt x="131" y="195"/>
                  </a:lnTo>
                  <a:lnTo>
                    <a:pt x="128" y="175"/>
                  </a:lnTo>
                  <a:lnTo>
                    <a:pt x="122" y="157"/>
                  </a:lnTo>
                  <a:lnTo>
                    <a:pt x="111" y="141"/>
                  </a:lnTo>
                  <a:lnTo>
                    <a:pt x="96" y="131"/>
                  </a:lnTo>
                  <a:lnTo>
                    <a:pt x="88" y="129"/>
                  </a:lnTo>
                  <a:lnTo>
                    <a:pt x="79" y="129"/>
                  </a:lnTo>
                  <a:lnTo>
                    <a:pt x="70" y="131"/>
                  </a:lnTo>
                  <a:lnTo>
                    <a:pt x="60" y="132"/>
                  </a:lnTo>
                  <a:lnTo>
                    <a:pt x="50" y="135"/>
                  </a:lnTo>
                  <a:lnTo>
                    <a:pt x="40" y="138"/>
                  </a:lnTo>
                  <a:lnTo>
                    <a:pt x="30" y="141"/>
                  </a:lnTo>
                  <a:lnTo>
                    <a:pt x="20" y="142"/>
                  </a:lnTo>
                  <a:lnTo>
                    <a:pt x="19" y="123"/>
                  </a:lnTo>
                  <a:lnTo>
                    <a:pt x="17" y="103"/>
                  </a:lnTo>
                  <a:lnTo>
                    <a:pt x="19" y="86"/>
                  </a:lnTo>
                  <a:lnTo>
                    <a:pt x="24" y="70"/>
                  </a:lnTo>
                  <a:lnTo>
                    <a:pt x="36" y="57"/>
                  </a:lnTo>
                  <a:lnTo>
                    <a:pt x="49" y="47"/>
                  </a:lnTo>
                  <a:lnTo>
                    <a:pt x="63" y="40"/>
                  </a:lnTo>
                  <a:lnTo>
                    <a:pt x="80" y="34"/>
                  </a:lnTo>
                  <a:lnTo>
                    <a:pt x="96" y="28"/>
                  </a:lnTo>
                  <a:lnTo>
                    <a:pt x="112" y="23"/>
                  </a:lnTo>
                  <a:lnTo>
                    <a:pt x="128" y="17"/>
                  </a:lnTo>
                  <a:lnTo>
                    <a:pt x="144" y="8"/>
                  </a:lnTo>
                  <a:lnTo>
                    <a:pt x="137" y="13"/>
                  </a:lnTo>
                  <a:lnTo>
                    <a:pt x="129" y="17"/>
                  </a:lnTo>
                  <a:lnTo>
                    <a:pt x="121" y="21"/>
                  </a:lnTo>
                  <a:lnTo>
                    <a:pt x="114" y="2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55"/>
            <p:cNvSpPr>
              <a:spLocks/>
            </p:cNvSpPr>
            <p:nvPr/>
          </p:nvSpPr>
          <p:spPr bwMode="auto">
            <a:xfrm>
              <a:off x="2078" y="2950"/>
              <a:ext cx="174" cy="278"/>
            </a:xfrm>
            <a:custGeom>
              <a:avLst/>
              <a:gdLst>
                <a:gd name="T0" fmla="*/ 34 w 174"/>
                <a:gd name="T1" fmla="*/ 0 h 278"/>
                <a:gd name="T2" fmla="*/ 52 w 174"/>
                <a:gd name="T3" fmla="*/ 3 h 278"/>
                <a:gd name="T4" fmla="*/ 70 w 174"/>
                <a:gd name="T5" fmla="*/ 5 h 278"/>
                <a:gd name="T6" fmla="*/ 88 w 174"/>
                <a:gd name="T7" fmla="*/ 8 h 278"/>
                <a:gd name="T8" fmla="*/ 105 w 174"/>
                <a:gd name="T9" fmla="*/ 8 h 278"/>
                <a:gd name="T10" fmla="*/ 122 w 174"/>
                <a:gd name="T11" fmla="*/ 9 h 278"/>
                <a:gd name="T12" fmla="*/ 140 w 174"/>
                <a:gd name="T13" fmla="*/ 8 h 278"/>
                <a:gd name="T14" fmla="*/ 157 w 174"/>
                <a:gd name="T15" fmla="*/ 6 h 278"/>
                <a:gd name="T16" fmla="*/ 174 w 174"/>
                <a:gd name="T17" fmla="*/ 3 h 278"/>
                <a:gd name="T18" fmla="*/ 151 w 174"/>
                <a:gd name="T19" fmla="*/ 31 h 278"/>
                <a:gd name="T20" fmla="*/ 129 w 174"/>
                <a:gd name="T21" fmla="*/ 58 h 278"/>
                <a:gd name="T22" fmla="*/ 109 w 174"/>
                <a:gd name="T23" fmla="*/ 88 h 278"/>
                <a:gd name="T24" fmla="*/ 93 w 174"/>
                <a:gd name="T25" fmla="*/ 120 h 278"/>
                <a:gd name="T26" fmla="*/ 78 w 174"/>
                <a:gd name="T27" fmla="*/ 152 h 278"/>
                <a:gd name="T28" fmla="*/ 66 w 174"/>
                <a:gd name="T29" fmla="*/ 185 h 278"/>
                <a:gd name="T30" fmla="*/ 57 w 174"/>
                <a:gd name="T31" fmla="*/ 219 h 278"/>
                <a:gd name="T32" fmla="*/ 50 w 174"/>
                <a:gd name="T33" fmla="*/ 254 h 278"/>
                <a:gd name="T34" fmla="*/ 16 w 174"/>
                <a:gd name="T35" fmla="*/ 278 h 278"/>
                <a:gd name="T36" fmla="*/ 23 w 174"/>
                <a:gd name="T37" fmla="*/ 244 h 278"/>
                <a:gd name="T38" fmla="*/ 32 w 174"/>
                <a:gd name="T39" fmla="*/ 209 h 278"/>
                <a:gd name="T40" fmla="*/ 43 w 174"/>
                <a:gd name="T41" fmla="*/ 176 h 278"/>
                <a:gd name="T42" fmla="*/ 59 w 174"/>
                <a:gd name="T43" fmla="*/ 144 h 278"/>
                <a:gd name="T44" fmla="*/ 75 w 174"/>
                <a:gd name="T45" fmla="*/ 113 h 278"/>
                <a:gd name="T46" fmla="*/ 95 w 174"/>
                <a:gd name="T47" fmla="*/ 83 h 278"/>
                <a:gd name="T48" fmla="*/ 116 w 174"/>
                <a:gd name="T49" fmla="*/ 55 h 278"/>
                <a:gd name="T50" fmla="*/ 140 w 174"/>
                <a:gd name="T51" fmla="*/ 28 h 278"/>
                <a:gd name="T52" fmla="*/ 122 w 174"/>
                <a:gd name="T53" fmla="*/ 31 h 278"/>
                <a:gd name="T54" fmla="*/ 104 w 174"/>
                <a:gd name="T55" fmla="*/ 32 h 278"/>
                <a:gd name="T56" fmla="*/ 86 w 174"/>
                <a:gd name="T57" fmla="*/ 34 h 278"/>
                <a:gd name="T58" fmla="*/ 69 w 174"/>
                <a:gd name="T59" fmla="*/ 34 h 278"/>
                <a:gd name="T60" fmla="*/ 52 w 174"/>
                <a:gd name="T61" fmla="*/ 32 h 278"/>
                <a:gd name="T62" fmla="*/ 34 w 174"/>
                <a:gd name="T63" fmla="*/ 31 h 278"/>
                <a:gd name="T64" fmla="*/ 17 w 174"/>
                <a:gd name="T65" fmla="*/ 28 h 278"/>
                <a:gd name="T66" fmla="*/ 0 w 174"/>
                <a:gd name="T67" fmla="*/ 26 h 278"/>
                <a:gd name="T68" fmla="*/ 34 w 174"/>
                <a:gd name="T69" fmla="*/ 0 h 2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278">
                  <a:moveTo>
                    <a:pt x="34" y="0"/>
                  </a:moveTo>
                  <a:lnTo>
                    <a:pt x="52" y="3"/>
                  </a:lnTo>
                  <a:lnTo>
                    <a:pt x="70" y="5"/>
                  </a:lnTo>
                  <a:lnTo>
                    <a:pt x="88" y="8"/>
                  </a:lnTo>
                  <a:lnTo>
                    <a:pt x="105" y="8"/>
                  </a:lnTo>
                  <a:lnTo>
                    <a:pt x="122" y="9"/>
                  </a:lnTo>
                  <a:lnTo>
                    <a:pt x="140" y="8"/>
                  </a:lnTo>
                  <a:lnTo>
                    <a:pt x="157" y="6"/>
                  </a:lnTo>
                  <a:lnTo>
                    <a:pt x="174" y="3"/>
                  </a:lnTo>
                  <a:lnTo>
                    <a:pt x="151" y="31"/>
                  </a:lnTo>
                  <a:lnTo>
                    <a:pt x="129" y="58"/>
                  </a:lnTo>
                  <a:lnTo>
                    <a:pt x="109" y="88"/>
                  </a:lnTo>
                  <a:lnTo>
                    <a:pt x="93" y="120"/>
                  </a:lnTo>
                  <a:lnTo>
                    <a:pt x="78" y="152"/>
                  </a:lnTo>
                  <a:lnTo>
                    <a:pt x="66" y="185"/>
                  </a:lnTo>
                  <a:lnTo>
                    <a:pt x="57" y="219"/>
                  </a:lnTo>
                  <a:lnTo>
                    <a:pt x="50" y="254"/>
                  </a:lnTo>
                  <a:lnTo>
                    <a:pt x="16" y="278"/>
                  </a:lnTo>
                  <a:lnTo>
                    <a:pt x="23" y="244"/>
                  </a:lnTo>
                  <a:lnTo>
                    <a:pt x="32" y="209"/>
                  </a:lnTo>
                  <a:lnTo>
                    <a:pt x="43" y="176"/>
                  </a:lnTo>
                  <a:lnTo>
                    <a:pt x="59" y="144"/>
                  </a:lnTo>
                  <a:lnTo>
                    <a:pt x="75" y="113"/>
                  </a:lnTo>
                  <a:lnTo>
                    <a:pt x="95" y="83"/>
                  </a:lnTo>
                  <a:lnTo>
                    <a:pt x="116" y="55"/>
                  </a:lnTo>
                  <a:lnTo>
                    <a:pt x="140" y="28"/>
                  </a:lnTo>
                  <a:lnTo>
                    <a:pt x="122" y="31"/>
                  </a:lnTo>
                  <a:lnTo>
                    <a:pt x="104" y="32"/>
                  </a:lnTo>
                  <a:lnTo>
                    <a:pt x="86" y="34"/>
                  </a:lnTo>
                  <a:lnTo>
                    <a:pt x="69" y="34"/>
                  </a:lnTo>
                  <a:lnTo>
                    <a:pt x="52" y="32"/>
                  </a:lnTo>
                  <a:lnTo>
                    <a:pt x="34" y="31"/>
                  </a:lnTo>
                  <a:lnTo>
                    <a:pt x="17" y="28"/>
                  </a:lnTo>
                  <a:lnTo>
                    <a:pt x="0" y="2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56"/>
            <p:cNvSpPr>
              <a:spLocks/>
            </p:cNvSpPr>
            <p:nvPr/>
          </p:nvSpPr>
          <p:spPr bwMode="auto">
            <a:xfrm>
              <a:off x="1804" y="2734"/>
              <a:ext cx="199" cy="339"/>
            </a:xfrm>
            <a:custGeom>
              <a:avLst/>
              <a:gdLst>
                <a:gd name="T0" fmla="*/ 46 w 199"/>
                <a:gd name="T1" fmla="*/ 6 h 339"/>
                <a:gd name="T2" fmla="*/ 68 w 199"/>
                <a:gd name="T3" fmla="*/ 2 h 339"/>
                <a:gd name="T4" fmla="*/ 88 w 199"/>
                <a:gd name="T5" fmla="*/ 2 h 339"/>
                <a:gd name="T6" fmla="*/ 108 w 199"/>
                <a:gd name="T7" fmla="*/ 5 h 339"/>
                <a:gd name="T8" fmla="*/ 134 w 199"/>
                <a:gd name="T9" fmla="*/ 21 h 339"/>
                <a:gd name="T10" fmla="*/ 154 w 199"/>
                <a:gd name="T11" fmla="*/ 52 h 339"/>
                <a:gd name="T12" fmla="*/ 159 w 199"/>
                <a:gd name="T13" fmla="*/ 91 h 339"/>
                <a:gd name="T14" fmla="*/ 147 w 199"/>
                <a:gd name="T15" fmla="*/ 130 h 339"/>
                <a:gd name="T16" fmla="*/ 123 w 199"/>
                <a:gd name="T17" fmla="*/ 159 h 339"/>
                <a:gd name="T18" fmla="*/ 92 w 199"/>
                <a:gd name="T19" fmla="*/ 188 h 339"/>
                <a:gd name="T20" fmla="*/ 68 w 199"/>
                <a:gd name="T21" fmla="*/ 218 h 339"/>
                <a:gd name="T22" fmla="*/ 62 w 199"/>
                <a:gd name="T23" fmla="*/ 251 h 339"/>
                <a:gd name="T24" fmla="*/ 79 w 199"/>
                <a:gd name="T25" fmla="*/ 278 h 339"/>
                <a:gd name="T26" fmla="*/ 100 w 199"/>
                <a:gd name="T27" fmla="*/ 299 h 339"/>
                <a:gd name="T28" fmla="*/ 126 w 199"/>
                <a:gd name="T29" fmla="*/ 311 h 339"/>
                <a:gd name="T30" fmla="*/ 154 w 199"/>
                <a:gd name="T31" fmla="*/ 314 h 339"/>
                <a:gd name="T32" fmla="*/ 163 w 199"/>
                <a:gd name="T33" fmla="*/ 314 h 339"/>
                <a:gd name="T34" fmla="*/ 150 w 199"/>
                <a:gd name="T35" fmla="*/ 322 h 339"/>
                <a:gd name="T36" fmla="*/ 162 w 199"/>
                <a:gd name="T37" fmla="*/ 287 h 339"/>
                <a:gd name="T38" fmla="*/ 149 w 199"/>
                <a:gd name="T39" fmla="*/ 227 h 339"/>
                <a:gd name="T40" fmla="*/ 95 w 199"/>
                <a:gd name="T41" fmla="*/ 178 h 339"/>
                <a:gd name="T42" fmla="*/ 32 w 199"/>
                <a:gd name="T43" fmla="*/ 134 h 339"/>
                <a:gd name="T44" fmla="*/ 2 w 199"/>
                <a:gd name="T45" fmla="*/ 107 h 339"/>
                <a:gd name="T46" fmla="*/ 2 w 199"/>
                <a:gd name="T47" fmla="*/ 90 h 339"/>
                <a:gd name="T48" fmla="*/ 36 w 199"/>
                <a:gd name="T49" fmla="*/ 57 h 339"/>
                <a:gd name="T50" fmla="*/ 35 w 199"/>
                <a:gd name="T51" fmla="*/ 74 h 339"/>
                <a:gd name="T52" fmla="*/ 39 w 199"/>
                <a:gd name="T53" fmla="*/ 90 h 339"/>
                <a:gd name="T54" fmla="*/ 84 w 199"/>
                <a:gd name="T55" fmla="*/ 124 h 339"/>
                <a:gd name="T56" fmla="*/ 133 w 199"/>
                <a:gd name="T57" fmla="*/ 152 h 339"/>
                <a:gd name="T58" fmla="*/ 176 w 199"/>
                <a:gd name="T59" fmla="*/ 186 h 339"/>
                <a:gd name="T60" fmla="*/ 199 w 199"/>
                <a:gd name="T61" fmla="*/ 237 h 339"/>
                <a:gd name="T62" fmla="*/ 196 w 199"/>
                <a:gd name="T63" fmla="*/ 270 h 339"/>
                <a:gd name="T64" fmla="*/ 183 w 199"/>
                <a:gd name="T65" fmla="*/ 300 h 339"/>
                <a:gd name="T66" fmla="*/ 159 w 199"/>
                <a:gd name="T67" fmla="*/ 323 h 339"/>
                <a:gd name="T68" fmla="*/ 126 w 199"/>
                <a:gd name="T69" fmla="*/ 337 h 339"/>
                <a:gd name="T70" fmla="*/ 100 w 199"/>
                <a:gd name="T71" fmla="*/ 337 h 339"/>
                <a:gd name="T72" fmla="*/ 74 w 199"/>
                <a:gd name="T73" fmla="*/ 330 h 339"/>
                <a:gd name="T74" fmla="*/ 52 w 199"/>
                <a:gd name="T75" fmla="*/ 314 h 339"/>
                <a:gd name="T76" fmla="*/ 35 w 199"/>
                <a:gd name="T77" fmla="*/ 294 h 339"/>
                <a:gd name="T78" fmla="*/ 28 w 199"/>
                <a:gd name="T79" fmla="*/ 260 h 339"/>
                <a:gd name="T80" fmla="*/ 43 w 199"/>
                <a:gd name="T81" fmla="*/ 228 h 339"/>
                <a:gd name="T82" fmla="*/ 72 w 199"/>
                <a:gd name="T83" fmla="*/ 199 h 339"/>
                <a:gd name="T84" fmla="*/ 100 w 199"/>
                <a:gd name="T85" fmla="*/ 172 h 339"/>
                <a:gd name="T86" fmla="*/ 118 w 199"/>
                <a:gd name="T87" fmla="*/ 136 h 339"/>
                <a:gd name="T88" fmla="*/ 123 w 199"/>
                <a:gd name="T89" fmla="*/ 95 h 339"/>
                <a:gd name="T90" fmla="*/ 111 w 199"/>
                <a:gd name="T91" fmla="*/ 59 h 339"/>
                <a:gd name="T92" fmla="*/ 82 w 199"/>
                <a:gd name="T93" fmla="*/ 34 h 339"/>
                <a:gd name="T94" fmla="*/ 64 w 199"/>
                <a:gd name="T95" fmla="*/ 28 h 339"/>
                <a:gd name="T96" fmla="*/ 42 w 199"/>
                <a:gd name="T97" fmla="*/ 25 h 339"/>
                <a:gd name="T98" fmla="*/ 22 w 199"/>
                <a:gd name="T99" fmla="*/ 28 h 339"/>
                <a:gd name="T100" fmla="*/ 2 w 199"/>
                <a:gd name="T101" fmla="*/ 34 h 3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9" h="339">
                  <a:moveTo>
                    <a:pt x="36" y="9"/>
                  </a:moveTo>
                  <a:lnTo>
                    <a:pt x="46" y="6"/>
                  </a:lnTo>
                  <a:lnTo>
                    <a:pt x="56" y="3"/>
                  </a:lnTo>
                  <a:lnTo>
                    <a:pt x="68" y="2"/>
                  </a:lnTo>
                  <a:lnTo>
                    <a:pt x="78" y="0"/>
                  </a:lnTo>
                  <a:lnTo>
                    <a:pt x="88" y="2"/>
                  </a:lnTo>
                  <a:lnTo>
                    <a:pt x="98" y="3"/>
                  </a:lnTo>
                  <a:lnTo>
                    <a:pt x="108" y="5"/>
                  </a:lnTo>
                  <a:lnTo>
                    <a:pt x="118" y="9"/>
                  </a:lnTo>
                  <a:lnTo>
                    <a:pt x="134" y="21"/>
                  </a:lnTo>
                  <a:lnTo>
                    <a:pt x="147" y="35"/>
                  </a:lnTo>
                  <a:lnTo>
                    <a:pt x="154" y="52"/>
                  </a:lnTo>
                  <a:lnTo>
                    <a:pt x="159" y="71"/>
                  </a:lnTo>
                  <a:lnTo>
                    <a:pt x="159" y="91"/>
                  </a:lnTo>
                  <a:lnTo>
                    <a:pt x="154" y="111"/>
                  </a:lnTo>
                  <a:lnTo>
                    <a:pt x="147" y="130"/>
                  </a:lnTo>
                  <a:lnTo>
                    <a:pt x="136" y="146"/>
                  </a:lnTo>
                  <a:lnTo>
                    <a:pt x="123" y="159"/>
                  </a:lnTo>
                  <a:lnTo>
                    <a:pt x="107" y="173"/>
                  </a:lnTo>
                  <a:lnTo>
                    <a:pt x="92" y="188"/>
                  </a:lnTo>
                  <a:lnTo>
                    <a:pt x="79" y="202"/>
                  </a:lnTo>
                  <a:lnTo>
                    <a:pt x="68" y="218"/>
                  </a:lnTo>
                  <a:lnTo>
                    <a:pt x="62" y="234"/>
                  </a:lnTo>
                  <a:lnTo>
                    <a:pt x="62" y="251"/>
                  </a:lnTo>
                  <a:lnTo>
                    <a:pt x="71" y="268"/>
                  </a:lnTo>
                  <a:lnTo>
                    <a:pt x="79" y="278"/>
                  </a:lnTo>
                  <a:lnTo>
                    <a:pt x="88" y="288"/>
                  </a:lnTo>
                  <a:lnTo>
                    <a:pt x="100" y="299"/>
                  </a:lnTo>
                  <a:lnTo>
                    <a:pt x="113" y="306"/>
                  </a:lnTo>
                  <a:lnTo>
                    <a:pt x="126" y="311"/>
                  </a:lnTo>
                  <a:lnTo>
                    <a:pt x="140" y="314"/>
                  </a:lnTo>
                  <a:lnTo>
                    <a:pt x="154" y="314"/>
                  </a:lnTo>
                  <a:lnTo>
                    <a:pt x="169" y="311"/>
                  </a:lnTo>
                  <a:lnTo>
                    <a:pt x="163" y="314"/>
                  </a:lnTo>
                  <a:lnTo>
                    <a:pt x="156" y="317"/>
                  </a:lnTo>
                  <a:lnTo>
                    <a:pt x="150" y="322"/>
                  </a:lnTo>
                  <a:lnTo>
                    <a:pt x="143" y="324"/>
                  </a:lnTo>
                  <a:lnTo>
                    <a:pt x="162" y="287"/>
                  </a:lnTo>
                  <a:lnTo>
                    <a:pt x="162" y="255"/>
                  </a:lnTo>
                  <a:lnTo>
                    <a:pt x="149" y="227"/>
                  </a:lnTo>
                  <a:lnTo>
                    <a:pt x="126" y="201"/>
                  </a:lnTo>
                  <a:lnTo>
                    <a:pt x="95" y="178"/>
                  </a:lnTo>
                  <a:lnTo>
                    <a:pt x="64" y="156"/>
                  </a:lnTo>
                  <a:lnTo>
                    <a:pt x="32" y="134"/>
                  </a:lnTo>
                  <a:lnTo>
                    <a:pt x="5" y="114"/>
                  </a:lnTo>
                  <a:lnTo>
                    <a:pt x="2" y="107"/>
                  </a:lnTo>
                  <a:lnTo>
                    <a:pt x="0" y="100"/>
                  </a:lnTo>
                  <a:lnTo>
                    <a:pt x="2" y="90"/>
                  </a:lnTo>
                  <a:lnTo>
                    <a:pt x="2" y="81"/>
                  </a:lnTo>
                  <a:lnTo>
                    <a:pt x="36" y="57"/>
                  </a:lnTo>
                  <a:lnTo>
                    <a:pt x="36" y="65"/>
                  </a:lnTo>
                  <a:lnTo>
                    <a:pt x="35" y="74"/>
                  </a:lnTo>
                  <a:lnTo>
                    <a:pt x="36" y="83"/>
                  </a:lnTo>
                  <a:lnTo>
                    <a:pt x="39" y="90"/>
                  </a:lnTo>
                  <a:lnTo>
                    <a:pt x="59" y="108"/>
                  </a:lnTo>
                  <a:lnTo>
                    <a:pt x="84" y="124"/>
                  </a:lnTo>
                  <a:lnTo>
                    <a:pt x="108" y="139"/>
                  </a:lnTo>
                  <a:lnTo>
                    <a:pt x="133" y="152"/>
                  </a:lnTo>
                  <a:lnTo>
                    <a:pt x="156" y="167"/>
                  </a:lnTo>
                  <a:lnTo>
                    <a:pt x="176" y="186"/>
                  </a:lnTo>
                  <a:lnTo>
                    <a:pt x="190" y="209"/>
                  </a:lnTo>
                  <a:lnTo>
                    <a:pt x="199" y="237"/>
                  </a:lnTo>
                  <a:lnTo>
                    <a:pt x="199" y="254"/>
                  </a:lnTo>
                  <a:lnTo>
                    <a:pt x="196" y="270"/>
                  </a:lnTo>
                  <a:lnTo>
                    <a:pt x="190" y="286"/>
                  </a:lnTo>
                  <a:lnTo>
                    <a:pt x="183" y="300"/>
                  </a:lnTo>
                  <a:lnTo>
                    <a:pt x="172" y="313"/>
                  </a:lnTo>
                  <a:lnTo>
                    <a:pt x="159" y="323"/>
                  </a:lnTo>
                  <a:lnTo>
                    <a:pt x="143" y="332"/>
                  </a:lnTo>
                  <a:lnTo>
                    <a:pt x="126" y="337"/>
                  </a:lnTo>
                  <a:lnTo>
                    <a:pt x="113" y="339"/>
                  </a:lnTo>
                  <a:lnTo>
                    <a:pt x="100" y="337"/>
                  </a:lnTo>
                  <a:lnTo>
                    <a:pt x="87" y="334"/>
                  </a:lnTo>
                  <a:lnTo>
                    <a:pt x="74" y="330"/>
                  </a:lnTo>
                  <a:lnTo>
                    <a:pt x="62" y="323"/>
                  </a:lnTo>
                  <a:lnTo>
                    <a:pt x="52" y="314"/>
                  </a:lnTo>
                  <a:lnTo>
                    <a:pt x="42" y="306"/>
                  </a:lnTo>
                  <a:lnTo>
                    <a:pt x="35" y="294"/>
                  </a:lnTo>
                  <a:lnTo>
                    <a:pt x="28" y="277"/>
                  </a:lnTo>
                  <a:lnTo>
                    <a:pt x="28" y="260"/>
                  </a:lnTo>
                  <a:lnTo>
                    <a:pt x="33" y="242"/>
                  </a:lnTo>
                  <a:lnTo>
                    <a:pt x="43" y="228"/>
                  </a:lnTo>
                  <a:lnTo>
                    <a:pt x="56" y="212"/>
                  </a:lnTo>
                  <a:lnTo>
                    <a:pt x="72" y="199"/>
                  </a:lnTo>
                  <a:lnTo>
                    <a:pt x="87" y="185"/>
                  </a:lnTo>
                  <a:lnTo>
                    <a:pt x="100" y="172"/>
                  </a:lnTo>
                  <a:lnTo>
                    <a:pt x="111" y="155"/>
                  </a:lnTo>
                  <a:lnTo>
                    <a:pt x="118" y="136"/>
                  </a:lnTo>
                  <a:lnTo>
                    <a:pt x="123" y="117"/>
                  </a:lnTo>
                  <a:lnTo>
                    <a:pt x="123" y="95"/>
                  </a:lnTo>
                  <a:lnTo>
                    <a:pt x="120" y="77"/>
                  </a:lnTo>
                  <a:lnTo>
                    <a:pt x="111" y="59"/>
                  </a:lnTo>
                  <a:lnTo>
                    <a:pt x="100" y="45"/>
                  </a:lnTo>
                  <a:lnTo>
                    <a:pt x="82" y="34"/>
                  </a:lnTo>
                  <a:lnTo>
                    <a:pt x="72" y="29"/>
                  </a:lnTo>
                  <a:lnTo>
                    <a:pt x="64" y="28"/>
                  </a:lnTo>
                  <a:lnTo>
                    <a:pt x="54" y="26"/>
                  </a:lnTo>
                  <a:lnTo>
                    <a:pt x="42" y="25"/>
                  </a:lnTo>
                  <a:lnTo>
                    <a:pt x="32" y="26"/>
                  </a:lnTo>
                  <a:lnTo>
                    <a:pt x="22" y="28"/>
                  </a:lnTo>
                  <a:lnTo>
                    <a:pt x="12" y="31"/>
                  </a:lnTo>
                  <a:lnTo>
                    <a:pt x="2" y="34"/>
                  </a:lnTo>
                  <a:lnTo>
                    <a:pt x="3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57"/>
            <p:cNvSpPr>
              <a:spLocks/>
            </p:cNvSpPr>
            <p:nvPr/>
          </p:nvSpPr>
          <p:spPr bwMode="auto">
            <a:xfrm>
              <a:off x="1777" y="2076"/>
              <a:ext cx="42" cy="320"/>
            </a:xfrm>
            <a:custGeom>
              <a:avLst/>
              <a:gdLst>
                <a:gd name="T0" fmla="*/ 34 w 42"/>
                <a:gd name="T1" fmla="*/ 0 h 320"/>
                <a:gd name="T2" fmla="*/ 40 w 42"/>
                <a:gd name="T3" fmla="*/ 74 h 320"/>
                <a:gd name="T4" fmla="*/ 42 w 42"/>
                <a:gd name="T5" fmla="*/ 147 h 320"/>
                <a:gd name="T6" fmla="*/ 42 w 42"/>
                <a:gd name="T7" fmla="*/ 222 h 320"/>
                <a:gd name="T8" fmla="*/ 42 w 42"/>
                <a:gd name="T9" fmla="*/ 296 h 320"/>
                <a:gd name="T10" fmla="*/ 7 w 42"/>
                <a:gd name="T11" fmla="*/ 320 h 320"/>
                <a:gd name="T12" fmla="*/ 7 w 42"/>
                <a:gd name="T13" fmla="*/ 247 h 320"/>
                <a:gd name="T14" fmla="*/ 6 w 42"/>
                <a:gd name="T15" fmla="*/ 173 h 320"/>
                <a:gd name="T16" fmla="*/ 4 w 42"/>
                <a:gd name="T17" fmla="*/ 100 h 320"/>
                <a:gd name="T18" fmla="*/ 0 w 42"/>
                <a:gd name="T19" fmla="*/ 25 h 320"/>
                <a:gd name="T20" fmla="*/ 34 w 42"/>
                <a:gd name="T21" fmla="*/ 0 h 3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320">
                  <a:moveTo>
                    <a:pt x="34" y="0"/>
                  </a:moveTo>
                  <a:lnTo>
                    <a:pt x="40" y="74"/>
                  </a:lnTo>
                  <a:lnTo>
                    <a:pt x="42" y="147"/>
                  </a:lnTo>
                  <a:lnTo>
                    <a:pt x="42" y="222"/>
                  </a:lnTo>
                  <a:lnTo>
                    <a:pt x="42" y="296"/>
                  </a:lnTo>
                  <a:lnTo>
                    <a:pt x="7" y="320"/>
                  </a:lnTo>
                  <a:lnTo>
                    <a:pt x="7" y="247"/>
                  </a:lnTo>
                  <a:lnTo>
                    <a:pt x="6" y="173"/>
                  </a:lnTo>
                  <a:lnTo>
                    <a:pt x="4" y="100"/>
                  </a:lnTo>
                  <a:lnTo>
                    <a:pt x="0" y="2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58"/>
            <p:cNvSpPr>
              <a:spLocks/>
            </p:cNvSpPr>
            <p:nvPr/>
          </p:nvSpPr>
          <p:spPr bwMode="auto">
            <a:xfrm>
              <a:off x="1846" y="2066"/>
              <a:ext cx="154" cy="326"/>
            </a:xfrm>
            <a:custGeom>
              <a:avLst/>
              <a:gdLst>
                <a:gd name="T0" fmla="*/ 76 w 154"/>
                <a:gd name="T1" fmla="*/ 54 h 326"/>
                <a:gd name="T2" fmla="*/ 32 w 154"/>
                <a:gd name="T3" fmla="*/ 100 h 326"/>
                <a:gd name="T4" fmla="*/ 9 w 154"/>
                <a:gd name="T5" fmla="*/ 160 h 326"/>
                <a:gd name="T6" fmla="*/ 0 w 154"/>
                <a:gd name="T7" fmla="*/ 225 h 326"/>
                <a:gd name="T8" fmla="*/ 3 w 154"/>
                <a:gd name="T9" fmla="*/ 270 h 326"/>
                <a:gd name="T10" fmla="*/ 9 w 154"/>
                <a:gd name="T11" fmla="*/ 291 h 326"/>
                <a:gd name="T12" fmla="*/ 20 w 154"/>
                <a:gd name="T13" fmla="*/ 310 h 326"/>
                <a:gd name="T14" fmla="*/ 36 w 154"/>
                <a:gd name="T15" fmla="*/ 323 h 326"/>
                <a:gd name="T16" fmla="*/ 56 w 154"/>
                <a:gd name="T17" fmla="*/ 326 h 326"/>
                <a:gd name="T18" fmla="*/ 75 w 154"/>
                <a:gd name="T19" fmla="*/ 319 h 326"/>
                <a:gd name="T20" fmla="*/ 92 w 154"/>
                <a:gd name="T21" fmla="*/ 304 h 326"/>
                <a:gd name="T22" fmla="*/ 109 w 154"/>
                <a:gd name="T23" fmla="*/ 290 h 326"/>
                <a:gd name="T24" fmla="*/ 111 w 154"/>
                <a:gd name="T25" fmla="*/ 288 h 326"/>
                <a:gd name="T26" fmla="*/ 98 w 154"/>
                <a:gd name="T27" fmla="*/ 298 h 326"/>
                <a:gd name="T28" fmla="*/ 120 w 154"/>
                <a:gd name="T29" fmla="*/ 274 h 326"/>
                <a:gd name="T30" fmla="*/ 150 w 154"/>
                <a:gd name="T31" fmla="*/ 198 h 326"/>
                <a:gd name="T32" fmla="*/ 150 w 154"/>
                <a:gd name="T33" fmla="*/ 111 h 326"/>
                <a:gd name="T34" fmla="*/ 120 w 154"/>
                <a:gd name="T35" fmla="*/ 32 h 326"/>
                <a:gd name="T36" fmla="*/ 58 w 154"/>
                <a:gd name="T37" fmla="*/ 25 h 326"/>
                <a:gd name="T38" fmla="*/ 99 w 154"/>
                <a:gd name="T39" fmla="*/ 85 h 326"/>
                <a:gd name="T40" fmla="*/ 117 w 154"/>
                <a:gd name="T41" fmla="*/ 157 h 326"/>
                <a:gd name="T42" fmla="*/ 111 w 154"/>
                <a:gd name="T43" fmla="*/ 232 h 326"/>
                <a:gd name="T44" fmla="*/ 91 w 154"/>
                <a:gd name="T45" fmla="*/ 303 h 326"/>
                <a:gd name="T46" fmla="*/ 104 w 154"/>
                <a:gd name="T47" fmla="*/ 293 h 326"/>
                <a:gd name="T48" fmla="*/ 118 w 154"/>
                <a:gd name="T49" fmla="*/ 283 h 326"/>
                <a:gd name="T50" fmla="*/ 104 w 154"/>
                <a:gd name="T51" fmla="*/ 293 h 326"/>
                <a:gd name="T52" fmla="*/ 89 w 154"/>
                <a:gd name="T53" fmla="*/ 303 h 326"/>
                <a:gd name="T54" fmla="*/ 75 w 154"/>
                <a:gd name="T55" fmla="*/ 314 h 326"/>
                <a:gd name="T56" fmla="*/ 61 w 154"/>
                <a:gd name="T57" fmla="*/ 324 h 326"/>
                <a:gd name="T58" fmla="*/ 72 w 154"/>
                <a:gd name="T59" fmla="*/ 314 h 326"/>
                <a:gd name="T60" fmla="*/ 82 w 154"/>
                <a:gd name="T61" fmla="*/ 304 h 326"/>
                <a:gd name="T62" fmla="*/ 43 w 154"/>
                <a:gd name="T63" fmla="*/ 248 h 326"/>
                <a:gd name="T64" fmla="*/ 36 w 154"/>
                <a:gd name="T65" fmla="*/ 177 h 326"/>
                <a:gd name="T66" fmla="*/ 53 w 154"/>
                <a:gd name="T67" fmla="*/ 105 h 326"/>
                <a:gd name="T68" fmla="*/ 88 w 154"/>
                <a:gd name="T69" fmla="*/ 45 h 326"/>
                <a:gd name="T70" fmla="*/ 76 w 154"/>
                <a:gd name="T71" fmla="*/ 54 h 326"/>
                <a:gd name="T72" fmla="*/ 63 w 154"/>
                <a:gd name="T73" fmla="*/ 64 h 326"/>
                <a:gd name="T74" fmla="*/ 68 w 154"/>
                <a:gd name="T75" fmla="*/ 64 h 326"/>
                <a:gd name="T76" fmla="*/ 71 w 154"/>
                <a:gd name="T77" fmla="*/ 64 h 3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4" h="326">
                  <a:moveTo>
                    <a:pt x="107" y="39"/>
                  </a:moveTo>
                  <a:lnTo>
                    <a:pt x="76" y="54"/>
                  </a:lnTo>
                  <a:lnTo>
                    <a:pt x="50" y="75"/>
                  </a:lnTo>
                  <a:lnTo>
                    <a:pt x="32" y="100"/>
                  </a:lnTo>
                  <a:lnTo>
                    <a:pt x="17" y="128"/>
                  </a:lnTo>
                  <a:lnTo>
                    <a:pt x="9" y="160"/>
                  </a:lnTo>
                  <a:lnTo>
                    <a:pt x="3" y="192"/>
                  </a:lnTo>
                  <a:lnTo>
                    <a:pt x="0" y="225"/>
                  </a:lnTo>
                  <a:lnTo>
                    <a:pt x="1" y="258"/>
                  </a:lnTo>
                  <a:lnTo>
                    <a:pt x="3" y="270"/>
                  </a:lnTo>
                  <a:lnTo>
                    <a:pt x="6" y="280"/>
                  </a:lnTo>
                  <a:lnTo>
                    <a:pt x="9" y="291"/>
                  </a:lnTo>
                  <a:lnTo>
                    <a:pt x="14" y="301"/>
                  </a:lnTo>
                  <a:lnTo>
                    <a:pt x="20" y="310"/>
                  </a:lnTo>
                  <a:lnTo>
                    <a:pt x="27" y="317"/>
                  </a:lnTo>
                  <a:lnTo>
                    <a:pt x="36" y="323"/>
                  </a:lnTo>
                  <a:lnTo>
                    <a:pt x="46" y="326"/>
                  </a:lnTo>
                  <a:lnTo>
                    <a:pt x="56" y="326"/>
                  </a:lnTo>
                  <a:lnTo>
                    <a:pt x="66" y="323"/>
                  </a:lnTo>
                  <a:lnTo>
                    <a:pt x="75" y="319"/>
                  </a:lnTo>
                  <a:lnTo>
                    <a:pt x="85" y="311"/>
                  </a:lnTo>
                  <a:lnTo>
                    <a:pt x="92" y="304"/>
                  </a:lnTo>
                  <a:lnTo>
                    <a:pt x="101" y="297"/>
                  </a:lnTo>
                  <a:lnTo>
                    <a:pt x="109" y="290"/>
                  </a:lnTo>
                  <a:lnTo>
                    <a:pt x="118" y="283"/>
                  </a:lnTo>
                  <a:lnTo>
                    <a:pt x="111" y="288"/>
                  </a:lnTo>
                  <a:lnTo>
                    <a:pt x="104" y="293"/>
                  </a:lnTo>
                  <a:lnTo>
                    <a:pt x="98" y="298"/>
                  </a:lnTo>
                  <a:lnTo>
                    <a:pt x="91" y="303"/>
                  </a:lnTo>
                  <a:lnTo>
                    <a:pt x="120" y="274"/>
                  </a:lnTo>
                  <a:lnTo>
                    <a:pt x="138" y="238"/>
                  </a:lnTo>
                  <a:lnTo>
                    <a:pt x="150" y="198"/>
                  </a:lnTo>
                  <a:lnTo>
                    <a:pt x="154" y="154"/>
                  </a:lnTo>
                  <a:lnTo>
                    <a:pt x="150" y="111"/>
                  </a:lnTo>
                  <a:lnTo>
                    <a:pt x="138" y="71"/>
                  </a:lnTo>
                  <a:lnTo>
                    <a:pt x="120" y="32"/>
                  </a:lnTo>
                  <a:lnTo>
                    <a:pt x="94" y="0"/>
                  </a:lnTo>
                  <a:lnTo>
                    <a:pt x="58" y="25"/>
                  </a:lnTo>
                  <a:lnTo>
                    <a:pt x="82" y="54"/>
                  </a:lnTo>
                  <a:lnTo>
                    <a:pt x="99" y="85"/>
                  </a:lnTo>
                  <a:lnTo>
                    <a:pt x="111" y="121"/>
                  </a:lnTo>
                  <a:lnTo>
                    <a:pt x="117" y="157"/>
                  </a:lnTo>
                  <a:lnTo>
                    <a:pt x="117" y="195"/>
                  </a:lnTo>
                  <a:lnTo>
                    <a:pt x="111" y="232"/>
                  </a:lnTo>
                  <a:lnTo>
                    <a:pt x="102" y="268"/>
                  </a:lnTo>
                  <a:lnTo>
                    <a:pt x="91" y="303"/>
                  </a:lnTo>
                  <a:lnTo>
                    <a:pt x="98" y="298"/>
                  </a:lnTo>
                  <a:lnTo>
                    <a:pt x="104" y="293"/>
                  </a:lnTo>
                  <a:lnTo>
                    <a:pt x="111" y="288"/>
                  </a:lnTo>
                  <a:lnTo>
                    <a:pt x="118" y="283"/>
                  </a:lnTo>
                  <a:lnTo>
                    <a:pt x="111" y="288"/>
                  </a:lnTo>
                  <a:lnTo>
                    <a:pt x="104" y="293"/>
                  </a:lnTo>
                  <a:lnTo>
                    <a:pt x="97" y="298"/>
                  </a:lnTo>
                  <a:lnTo>
                    <a:pt x="89" y="303"/>
                  </a:lnTo>
                  <a:lnTo>
                    <a:pt x="82" y="308"/>
                  </a:lnTo>
                  <a:lnTo>
                    <a:pt x="75" y="314"/>
                  </a:lnTo>
                  <a:lnTo>
                    <a:pt x="68" y="319"/>
                  </a:lnTo>
                  <a:lnTo>
                    <a:pt x="61" y="324"/>
                  </a:lnTo>
                  <a:lnTo>
                    <a:pt x="66" y="319"/>
                  </a:lnTo>
                  <a:lnTo>
                    <a:pt x="72" y="314"/>
                  </a:lnTo>
                  <a:lnTo>
                    <a:pt x="76" y="308"/>
                  </a:lnTo>
                  <a:lnTo>
                    <a:pt x="82" y="304"/>
                  </a:lnTo>
                  <a:lnTo>
                    <a:pt x="58" y="278"/>
                  </a:lnTo>
                  <a:lnTo>
                    <a:pt x="43" y="248"/>
                  </a:lnTo>
                  <a:lnTo>
                    <a:pt x="36" y="213"/>
                  </a:lnTo>
                  <a:lnTo>
                    <a:pt x="36" y="177"/>
                  </a:lnTo>
                  <a:lnTo>
                    <a:pt x="42" y="141"/>
                  </a:lnTo>
                  <a:lnTo>
                    <a:pt x="53" y="105"/>
                  </a:lnTo>
                  <a:lnTo>
                    <a:pt x="69" y="74"/>
                  </a:lnTo>
                  <a:lnTo>
                    <a:pt x="88" y="45"/>
                  </a:lnTo>
                  <a:lnTo>
                    <a:pt x="82" y="49"/>
                  </a:lnTo>
                  <a:lnTo>
                    <a:pt x="76" y="54"/>
                  </a:lnTo>
                  <a:lnTo>
                    <a:pt x="69" y="59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8" y="64"/>
                  </a:lnTo>
                  <a:lnTo>
                    <a:pt x="69" y="64"/>
                  </a:lnTo>
                  <a:lnTo>
                    <a:pt x="71" y="64"/>
                  </a:lnTo>
                  <a:lnTo>
                    <a:pt x="107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59"/>
            <p:cNvSpPr>
              <a:spLocks/>
            </p:cNvSpPr>
            <p:nvPr/>
          </p:nvSpPr>
          <p:spPr bwMode="auto">
            <a:xfrm>
              <a:off x="1421" y="2619"/>
              <a:ext cx="1442" cy="987"/>
            </a:xfrm>
            <a:custGeom>
              <a:avLst/>
              <a:gdLst>
                <a:gd name="T0" fmla="*/ 0 w 1442"/>
                <a:gd name="T1" fmla="*/ 7 h 987"/>
                <a:gd name="T2" fmla="*/ 0 w 1442"/>
                <a:gd name="T3" fmla="*/ 58 h 987"/>
                <a:gd name="T4" fmla="*/ 9 w 1442"/>
                <a:gd name="T5" fmla="*/ 146 h 987"/>
                <a:gd name="T6" fmla="*/ 32 w 1442"/>
                <a:gd name="T7" fmla="*/ 262 h 987"/>
                <a:gd name="T8" fmla="*/ 77 w 1442"/>
                <a:gd name="T9" fmla="*/ 393 h 987"/>
                <a:gd name="T10" fmla="*/ 150 w 1442"/>
                <a:gd name="T11" fmla="*/ 529 h 987"/>
                <a:gd name="T12" fmla="*/ 261 w 1442"/>
                <a:gd name="T13" fmla="*/ 655 h 987"/>
                <a:gd name="T14" fmla="*/ 415 w 1442"/>
                <a:gd name="T15" fmla="*/ 762 h 987"/>
                <a:gd name="T16" fmla="*/ 611 w 1442"/>
                <a:gd name="T17" fmla="*/ 837 h 987"/>
                <a:gd name="T18" fmla="*/ 798 w 1442"/>
                <a:gd name="T19" fmla="*/ 883 h 987"/>
                <a:gd name="T20" fmla="*/ 968 w 1442"/>
                <a:gd name="T21" fmla="*/ 905 h 987"/>
                <a:gd name="T22" fmla="*/ 1116 w 1442"/>
                <a:gd name="T23" fmla="*/ 907 h 987"/>
                <a:gd name="T24" fmla="*/ 1239 w 1442"/>
                <a:gd name="T25" fmla="*/ 899 h 987"/>
                <a:gd name="T26" fmla="*/ 1335 w 1442"/>
                <a:gd name="T27" fmla="*/ 883 h 987"/>
                <a:gd name="T28" fmla="*/ 1403 w 1442"/>
                <a:gd name="T29" fmla="*/ 867 h 987"/>
                <a:gd name="T30" fmla="*/ 1437 w 1442"/>
                <a:gd name="T31" fmla="*/ 856 h 987"/>
                <a:gd name="T32" fmla="*/ 1440 w 1442"/>
                <a:gd name="T33" fmla="*/ 856 h 987"/>
                <a:gd name="T34" fmla="*/ 1429 w 1442"/>
                <a:gd name="T35" fmla="*/ 861 h 987"/>
                <a:gd name="T36" fmla="*/ 1407 w 1442"/>
                <a:gd name="T37" fmla="*/ 871 h 987"/>
                <a:gd name="T38" fmla="*/ 1375 w 1442"/>
                <a:gd name="T39" fmla="*/ 887 h 987"/>
                <a:gd name="T40" fmla="*/ 1335 w 1442"/>
                <a:gd name="T41" fmla="*/ 903 h 987"/>
                <a:gd name="T42" fmla="*/ 1286 w 1442"/>
                <a:gd name="T43" fmla="*/ 922 h 987"/>
                <a:gd name="T44" fmla="*/ 1229 w 1442"/>
                <a:gd name="T45" fmla="*/ 939 h 987"/>
                <a:gd name="T46" fmla="*/ 1165 w 1442"/>
                <a:gd name="T47" fmla="*/ 956 h 987"/>
                <a:gd name="T48" fmla="*/ 1096 w 1442"/>
                <a:gd name="T49" fmla="*/ 971 h 987"/>
                <a:gd name="T50" fmla="*/ 1023 w 1442"/>
                <a:gd name="T51" fmla="*/ 981 h 987"/>
                <a:gd name="T52" fmla="*/ 943 w 1442"/>
                <a:gd name="T53" fmla="*/ 987 h 987"/>
                <a:gd name="T54" fmla="*/ 861 w 1442"/>
                <a:gd name="T55" fmla="*/ 985 h 987"/>
                <a:gd name="T56" fmla="*/ 776 w 1442"/>
                <a:gd name="T57" fmla="*/ 977 h 987"/>
                <a:gd name="T58" fmla="*/ 689 w 1442"/>
                <a:gd name="T59" fmla="*/ 959 h 987"/>
                <a:gd name="T60" fmla="*/ 601 w 1442"/>
                <a:gd name="T61" fmla="*/ 932 h 987"/>
                <a:gd name="T62" fmla="*/ 511 w 1442"/>
                <a:gd name="T63" fmla="*/ 893 h 987"/>
                <a:gd name="T64" fmla="*/ 383 w 1442"/>
                <a:gd name="T65" fmla="*/ 814 h 987"/>
                <a:gd name="T66" fmla="*/ 248 w 1442"/>
                <a:gd name="T67" fmla="*/ 687 h 987"/>
                <a:gd name="T68" fmla="*/ 149 w 1442"/>
                <a:gd name="T69" fmla="*/ 546 h 987"/>
                <a:gd name="T70" fmla="*/ 81 w 1442"/>
                <a:gd name="T71" fmla="*/ 402 h 987"/>
                <a:gd name="T72" fmla="*/ 38 w 1442"/>
                <a:gd name="T73" fmla="*/ 265 h 987"/>
                <a:gd name="T74" fmla="*/ 13 w 1442"/>
                <a:gd name="T75" fmla="*/ 147 h 987"/>
                <a:gd name="T76" fmla="*/ 3 w 1442"/>
                <a:gd name="T77" fmla="*/ 56 h 987"/>
                <a:gd name="T78" fmla="*/ 0 w 1442"/>
                <a:gd name="T79" fmla="*/ 7 h 9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42" h="987">
                  <a:moveTo>
                    <a:pt x="0" y="0"/>
                  </a:moveTo>
                  <a:lnTo>
                    <a:pt x="0" y="7"/>
                  </a:lnTo>
                  <a:lnTo>
                    <a:pt x="0" y="26"/>
                  </a:lnTo>
                  <a:lnTo>
                    <a:pt x="0" y="58"/>
                  </a:lnTo>
                  <a:lnTo>
                    <a:pt x="3" y="98"/>
                  </a:lnTo>
                  <a:lnTo>
                    <a:pt x="9" y="146"/>
                  </a:lnTo>
                  <a:lnTo>
                    <a:pt x="18" y="202"/>
                  </a:lnTo>
                  <a:lnTo>
                    <a:pt x="32" y="262"/>
                  </a:lnTo>
                  <a:lnTo>
                    <a:pt x="51" y="327"/>
                  </a:lnTo>
                  <a:lnTo>
                    <a:pt x="77" y="393"/>
                  </a:lnTo>
                  <a:lnTo>
                    <a:pt x="108" y="461"/>
                  </a:lnTo>
                  <a:lnTo>
                    <a:pt x="150" y="529"/>
                  </a:lnTo>
                  <a:lnTo>
                    <a:pt x="200" y="593"/>
                  </a:lnTo>
                  <a:lnTo>
                    <a:pt x="261" y="655"/>
                  </a:lnTo>
                  <a:lnTo>
                    <a:pt x="331" y="712"/>
                  </a:lnTo>
                  <a:lnTo>
                    <a:pt x="415" y="762"/>
                  </a:lnTo>
                  <a:lnTo>
                    <a:pt x="510" y="804"/>
                  </a:lnTo>
                  <a:lnTo>
                    <a:pt x="611" y="837"/>
                  </a:lnTo>
                  <a:lnTo>
                    <a:pt x="707" y="864"/>
                  </a:lnTo>
                  <a:lnTo>
                    <a:pt x="798" y="883"/>
                  </a:lnTo>
                  <a:lnTo>
                    <a:pt x="886" y="897"/>
                  </a:lnTo>
                  <a:lnTo>
                    <a:pt x="968" y="905"/>
                  </a:lnTo>
                  <a:lnTo>
                    <a:pt x="1044" y="909"/>
                  </a:lnTo>
                  <a:lnTo>
                    <a:pt x="1116" y="907"/>
                  </a:lnTo>
                  <a:lnTo>
                    <a:pt x="1181" y="905"/>
                  </a:lnTo>
                  <a:lnTo>
                    <a:pt x="1239" y="899"/>
                  </a:lnTo>
                  <a:lnTo>
                    <a:pt x="1290" y="892"/>
                  </a:lnTo>
                  <a:lnTo>
                    <a:pt x="1335" y="883"/>
                  </a:lnTo>
                  <a:lnTo>
                    <a:pt x="1372" y="874"/>
                  </a:lnTo>
                  <a:lnTo>
                    <a:pt x="1403" y="867"/>
                  </a:lnTo>
                  <a:lnTo>
                    <a:pt x="1424" y="860"/>
                  </a:lnTo>
                  <a:lnTo>
                    <a:pt x="1437" y="856"/>
                  </a:lnTo>
                  <a:lnTo>
                    <a:pt x="1442" y="854"/>
                  </a:lnTo>
                  <a:lnTo>
                    <a:pt x="1440" y="856"/>
                  </a:lnTo>
                  <a:lnTo>
                    <a:pt x="1436" y="857"/>
                  </a:lnTo>
                  <a:lnTo>
                    <a:pt x="1429" y="861"/>
                  </a:lnTo>
                  <a:lnTo>
                    <a:pt x="1419" y="866"/>
                  </a:lnTo>
                  <a:lnTo>
                    <a:pt x="1407" y="871"/>
                  </a:lnTo>
                  <a:lnTo>
                    <a:pt x="1393" y="879"/>
                  </a:lnTo>
                  <a:lnTo>
                    <a:pt x="1375" y="887"/>
                  </a:lnTo>
                  <a:lnTo>
                    <a:pt x="1355" y="894"/>
                  </a:lnTo>
                  <a:lnTo>
                    <a:pt x="1335" y="903"/>
                  </a:lnTo>
                  <a:lnTo>
                    <a:pt x="1311" y="913"/>
                  </a:lnTo>
                  <a:lnTo>
                    <a:pt x="1286" y="922"/>
                  </a:lnTo>
                  <a:lnTo>
                    <a:pt x="1259" y="930"/>
                  </a:lnTo>
                  <a:lnTo>
                    <a:pt x="1229" y="939"/>
                  </a:lnTo>
                  <a:lnTo>
                    <a:pt x="1198" y="948"/>
                  </a:lnTo>
                  <a:lnTo>
                    <a:pt x="1165" y="956"/>
                  </a:lnTo>
                  <a:lnTo>
                    <a:pt x="1132" y="964"/>
                  </a:lnTo>
                  <a:lnTo>
                    <a:pt x="1096" y="971"/>
                  </a:lnTo>
                  <a:lnTo>
                    <a:pt x="1060" y="977"/>
                  </a:lnTo>
                  <a:lnTo>
                    <a:pt x="1023" y="981"/>
                  </a:lnTo>
                  <a:lnTo>
                    <a:pt x="984" y="984"/>
                  </a:lnTo>
                  <a:lnTo>
                    <a:pt x="943" y="987"/>
                  </a:lnTo>
                  <a:lnTo>
                    <a:pt x="903" y="987"/>
                  </a:lnTo>
                  <a:lnTo>
                    <a:pt x="861" y="985"/>
                  </a:lnTo>
                  <a:lnTo>
                    <a:pt x="820" y="982"/>
                  </a:lnTo>
                  <a:lnTo>
                    <a:pt x="776" y="977"/>
                  </a:lnTo>
                  <a:lnTo>
                    <a:pt x="733" y="969"/>
                  </a:lnTo>
                  <a:lnTo>
                    <a:pt x="689" y="959"/>
                  </a:lnTo>
                  <a:lnTo>
                    <a:pt x="645" y="946"/>
                  </a:lnTo>
                  <a:lnTo>
                    <a:pt x="601" y="932"/>
                  </a:lnTo>
                  <a:lnTo>
                    <a:pt x="556" y="913"/>
                  </a:lnTo>
                  <a:lnTo>
                    <a:pt x="511" y="893"/>
                  </a:lnTo>
                  <a:lnTo>
                    <a:pt x="467" y="869"/>
                  </a:lnTo>
                  <a:lnTo>
                    <a:pt x="383" y="814"/>
                  </a:lnTo>
                  <a:lnTo>
                    <a:pt x="311" y="753"/>
                  </a:lnTo>
                  <a:lnTo>
                    <a:pt x="248" y="687"/>
                  </a:lnTo>
                  <a:lnTo>
                    <a:pt x="195" y="618"/>
                  </a:lnTo>
                  <a:lnTo>
                    <a:pt x="149" y="546"/>
                  </a:lnTo>
                  <a:lnTo>
                    <a:pt x="111" y="474"/>
                  </a:lnTo>
                  <a:lnTo>
                    <a:pt x="81" y="402"/>
                  </a:lnTo>
                  <a:lnTo>
                    <a:pt x="56" y="333"/>
                  </a:lnTo>
                  <a:lnTo>
                    <a:pt x="38" y="265"/>
                  </a:lnTo>
                  <a:lnTo>
                    <a:pt x="23" y="203"/>
                  </a:lnTo>
                  <a:lnTo>
                    <a:pt x="13" y="147"/>
                  </a:lnTo>
                  <a:lnTo>
                    <a:pt x="6" y="98"/>
                  </a:lnTo>
                  <a:lnTo>
                    <a:pt x="3" y="56"/>
                  </a:lnTo>
                  <a:lnTo>
                    <a:pt x="0" y="26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60"/>
            <p:cNvSpPr>
              <a:spLocks/>
            </p:cNvSpPr>
            <p:nvPr/>
          </p:nvSpPr>
          <p:spPr bwMode="auto">
            <a:xfrm>
              <a:off x="2625" y="1385"/>
              <a:ext cx="798" cy="712"/>
            </a:xfrm>
            <a:custGeom>
              <a:avLst/>
              <a:gdLst>
                <a:gd name="T0" fmla="*/ 0 w 798"/>
                <a:gd name="T1" fmla="*/ 0 h 712"/>
                <a:gd name="T2" fmla="*/ 4 w 798"/>
                <a:gd name="T3" fmla="*/ 0 h 712"/>
                <a:gd name="T4" fmla="*/ 19 w 798"/>
                <a:gd name="T5" fmla="*/ 3 h 712"/>
                <a:gd name="T6" fmla="*/ 42 w 798"/>
                <a:gd name="T7" fmla="*/ 6 h 712"/>
                <a:gd name="T8" fmla="*/ 72 w 798"/>
                <a:gd name="T9" fmla="*/ 12 h 712"/>
                <a:gd name="T10" fmla="*/ 108 w 798"/>
                <a:gd name="T11" fmla="*/ 20 h 712"/>
                <a:gd name="T12" fmla="*/ 148 w 798"/>
                <a:gd name="T13" fmla="*/ 30 h 712"/>
                <a:gd name="T14" fmla="*/ 193 w 798"/>
                <a:gd name="T15" fmla="*/ 43 h 712"/>
                <a:gd name="T16" fmla="*/ 242 w 798"/>
                <a:gd name="T17" fmla="*/ 58 h 712"/>
                <a:gd name="T18" fmla="*/ 292 w 798"/>
                <a:gd name="T19" fmla="*/ 78 h 712"/>
                <a:gd name="T20" fmla="*/ 344 w 798"/>
                <a:gd name="T21" fmla="*/ 100 h 712"/>
                <a:gd name="T22" fmla="*/ 396 w 798"/>
                <a:gd name="T23" fmla="*/ 126 h 712"/>
                <a:gd name="T24" fmla="*/ 446 w 798"/>
                <a:gd name="T25" fmla="*/ 154 h 712"/>
                <a:gd name="T26" fmla="*/ 494 w 798"/>
                <a:gd name="T27" fmla="*/ 187 h 712"/>
                <a:gd name="T28" fmla="*/ 540 w 798"/>
                <a:gd name="T29" fmla="*/ 226 h 712"/>
                <a:gd name="T30" fmla="*/ 582 w 798"/>
                <a:gd name="T31" fmla="*/ 268 h 712"/>
                <a:gd name="T32" fmla="*/ 618 w 798"/>
                <a:gd name="T33" fmla="*/ 316 h 712"/>
                <a:gd name="T34" fmla="*/ 677 w 798"/>
                <a:gd name="T35" fmla="*/ 409 h 712"/>
                <a:gd name="T36" fmla="*/ 721 w 798"/>
                <a:gd name="T37" fmla="*/ 490 h 712"/>
                <a:gd name="T38" fmla="*/ 753 w 798"/>
                <a:gd name="T39" fmla="*/ 557 h 712"/>
                <a:gd name="T40" fmla="*/ 775 w 798"/>
                <a:gd name="T41" fmla="*/ 614 h 712"/>
                <a:gd name="T42" fmla="*/ 788 w 798"/>
                <a:gd name="T43" fmla="*/ 657 h 712"/>
                <a:gd name="T44" fmla="*/ 795 w 798"/>
                <a:gd name="T45" fmla="*/ 687 h 712"/>
                <a:gd name="T46" fmla="*/ 798 w 798"/>
                <a:gd name="T47" fmla="*/ 706 h 712"/>
                <a:gd name="T48" fmla="*/ 798 w 798"/>
                <a:gd name="T49" fmla="*/ 712 h 712"/>
                <a:gd name="T50" fmla="*/ 796 w 798"/>
                <a:gd name="T51" fmla="*/ 707 h 712"/>
                <a:gd name="T52" fmla="*/ 791 w 798"/>
                <a:gd name="T53" fmla="*/ 696 h 712"/>
                <a:gd name="T54" fmla="*/ 780 w 798"/>
                <a:gd name="T55" fmla="*/ 677 h 712"/>
                <a:gd name="T56" fmla="*/ 768 w 798"/>
                <a:gd name="T57" fmla="*/ 654 h 712"/>
                <a:gd name="T58" fmla="*/ 753 w 798"/>
                <a:gd name="T59" fmla="*/ 624 h 712"/>
                <a:gd name="T60" fmla="*/ 734 w 798"/>
                <a:gd name="T61" fmla="*/ 591 h 712"/>
                <a:gd name="T62" fmla="*/ 714 w 798"/>
                <a:gd name="T63" fmla="*/ 555 h 712"/>
                <a:gd name="T64" fmla="*/ 691 w 798"/>
                <a:gd name="T65" fmla="*/ 516 h 712"/>
                <a:gd name="T66" fmla="*/ 667 w 798"/>
                <a:gd name="T67" fmla="*/ 475 h 712"/>
                <a:gd name="T68" fmla="*/ 639 w 798"/>
                <a:gd name="T69" fmla="*/ 434 h 712"/>
                <a:gd name="T70" fmla="*/ 612 w 798"/>
                <a:gd name="T71" fmla="*/ 393 h 712"/>
                <a:gd name="T72" fmla="*/ 583 w 798"/>
                <a:gd name="T73" fmla="*/ 353 h 712"/>
                <a:gd name="T74" fmla="*/ 553 w 798"/>
                <a:gd name="T75" fmla="*/ 316 h 712"/>
                <a:gd name="T76" fmla="*/ 523 w 798"/>
                <a:gd name="T77" fmla="*/ 280 h 712"/>
                <a:gd name="T78" fmla="*/ 491 w 798"/>
                <a:gd name="T79" fmla="*/ 249 h 712"/>
                <a:gd name="T80" fmla="*/ 461 w 798"/>
                <a:gd name="T81" fmla="*/ 222 h 712"/>
                <a:gd name="T82" fmla="*/ 428 w 798"/>
                <a:gd name="T83" fmla="*/ 199 h 712"/>
                <a:gd name="T84" fmla="*/ 393 w 798"/>
                <a:gd name="T85" fmla="*/ 176 h 712"/>
                <a:gd name="T86" fmla="*/ 357 w 798"/>
                <a:gd name="T87" fmla="*/ 154 h 712"/>
                <a:gd name="T88" fmla="*/ 318 w 798"/>
                <a:gd name="T89" fmla="*/ 133 h 712"/>
                <a:gd name="T90" fmla="*/ 281 w 798"/>
                <a:gd name="T91" fmla="*/ 114 h 712"/>
                <a:gd name="T92" fmla="*/ 242 w 798"/>
                <a:gd name="T93" fmla="*/ 95 h 712"/>
                <a:gd name="T94" fmla="*/ 204 w 798"/>
                <a:gd name="T95" fmla="*/ 78 h 712"/>
                <a:gd name="T96" fmla="*/ 168 w 798"/>
                <a:gd name="T97" fmla="*/ 64 h 712"/>
                <a:gd name="T98" fmla="*/ 134 w 798"/>
                <a:gd name="T99" fmla="*/ 49 h 712"/>
                <a:gd name="T100" fmla="*/ 102 w 798"/>
                <a:gd name="T101" fmla="*/ 36 h 712"/>
                <a:gd name="T102" fmla="*/ 73 w 798"/>
                <a:gd name="T103" fmla="*/ 26 h 712"/>
                <a:gd name="T104" fmla="*/ 49 w 798"/>
                <a:gd name="T105" fmla="*/ 18 h 712"/>
                <a:gd name="T106" fmla="*/ 29 w 798"/>
                <a:gd name="T107" fmla="*/ 10 h 712"/>
                <a:gd name="T108" fmla="*/ 13 w 798"/>
                <a:gd name="T109" fmla="*/ 5 h 712"/>
                <a:gd name="T110" fmla="*/ 3 w 798"/>
                <a:gd name="T111" fmla="*/ 2 h 712"/>
                <a:gd name="T112" fmla="*/ 0 w 798"/>
                <a:gd name="T113" fmla="*/ 0 h 7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8" h="712">
                  <a:moveTo>
                    <a:pt x="0" y="0"/>
                  </a:moveTo>
                  <a:lnTo>
                    <a:pt x="4" y="0"/>
                  </a:lnTo>
                  <a:lnTo>
                    <a:pt x="19" y="3"/>
                  </a:lnTo>
                  <a:lnTo>
                    <a:pt x="42" y="6"/>
                  </a:lnTo>
                  <a:lnTo>
                    <a:pt x="72" y="12"/>
                  </a:lnTo>
                  <a:lnTo>
                    <a:pt x="108" y="20"/>
                  </a:lnTo>
                  <a:lnTo>
                    <a:pt x="148" y="30"/>
                  </a:lnTo>
                  <a:lnTo>
                    <a:pt x="193" y="43"/>
                  </a:lnTo>
                  <a:lnTo>
                    <a:pt x="242" y="58"/>
                  </a:lnTo>
                  <a:lnTo>
                    <a:pt x="292" y="78"/>
                  </a:lnTo>
                  <a:lnTo>
                    <a:pt x="344" y="100"/>
                  </a:lnTo>
                  <a:lnTo>
                    <a:pt x="396" y="126"/>
                  </a:lnTo>
                  <a:lnTo>
                    <a:pt x="446" y="154"/>
                  </a:lnTo>
                  <a:lnTo>
                    <a:pt x="494" y="187"/>
                  </a:lnTo>
                  <a:lnTo>
                    <a:pt x="540" y="226"/>
                  </a:lnTo>
                  <a:lnTo>
                    <a:pt x="582" y="268"/>
                  </a:lnTo>
                  <a:lnTo>
                    <a:pt x="618" y="316"/>
                  </a:lnTo>
                  <a:lnTo>
                    <a:pt x="677" y="409"/>
                  </a:lnTo>
                  <a:lnTo>
                    <a:pt x="721" y="490"/>
                  </a:lnTo>
                  <a:lnTo>
                    <a:pt x="753" y="557"/>
                  </a:lnTo>
                  <a:lnTo>
                    <a:pt x="775" y="614"/>
                  </a:lnTo>
                  <a:lnTo>
                    <a:pt x="788" y="657"/>
                  </a:lnTo>
                  <a:lnTo>
                    <a:pt x="795" y="687"/>
                  </a:lnTo>
                  <a:lnTo>
                    <a:pt x="798" y="706"/>
                  </a:lnTo>
                  <a:lnTo>
                    <a:pt x="798" y="712"/>
                  </a:lnTo>
                  <a:lnTo>
                    <a:pt x="796" y="707"/>
                  </a:lnTo>
                  <a:lnTo>
                    <a:pt x="791" y="696"/>
                  </a:lnTo>
                  <a:lnTo>
                    <a:pt x="780" y="677"/>
                  </a:lnTo>
                  <a:lnTo>
                    <a:pt x="768" y="654"/>
                  </a:lnTo>
                  <a:lnTo>
                    <a:pt x="753" y="624"/>
                  </a:lnTo>
                  <a:lnTo>
                    <a:pt x="734" y="591"/>
                  </a:lnTo>
                  <a:lnTo>
                    <a:pt x="714" y="555"/>
                  </a:lnTo>
                  <a:lnTo>
                    <a:pt x="691" y="516"/>
                  </a:lnTo>
                  <a:lnTo>
                    <a:pt x="667" y="475"/>
                  </a:lnTo>
                  <a:lnTo>
                    <a:pt x="639" y="434"/>
                  </a:lnTo>
                  <a:lnTo>
                    <a:pt x="612" y="393"/>
                  </a:lnTo>
                  <a:lnTo>
                    <a:pt x="583" y="353"/>
                  </a:lnTo>
                  <a:lnTo>
                    <a:pt x="553" y="316"/>
                  </a:lnTo>
                  <a:lnTo>
                    <a:pt x="523" y="280"/>
                  </a:lnTo>
                  <a:lnTo>
                    <a:pt x="491" y="249"/>
                  </a:lnTo>
                  <a:lnTo>
                    <a:pt x="461" y="222"/>
                  </a:lnTo>
                  <a:lnTo>
                    <a:pt x="428" y="199"/>
                  </a:lnTo>
                  <a:lnTo>
                    <a:pt x="393" y="176"/>
                  </a:lnTo>
                  <a:lnTo>
                    <a:pt x="357" y="154"/>
                  </a:lnTo>
                  <a:lnTo>
                    <a:pt x="318" y="133"/>
                  </a:lnTo>
                  <a:lnTo>
                    <a:pt x="281" y="114"/>
                  </a:lnTo>
                  <a:lnTo>
                    <a:pt x="242" y="95"/>
                  </a:lnTo>
                  <a:lnTo>
                    <a:pt x="204" y="78"/>
                  </a:lnTo>
                  <a:lnTo>
                    <a:pt x="168" y="64"/>
                  </a:lnTo>
                  <a:lnTo>
                    <a:pt x="134" y="49"/>
                  </a:lnTo>
                  <a:lnTo>
                    <a:pt x="102" y="36"/>
                  </a:lnTo>
                  <a:lnTo>
                    <a:pt x="73" y="26"/>
                  </a:lnTo>
                  <a:lnTo>
                    <a:pt x="49" y="18"/>
                  </a:lnTo>
                  <a:lnTo>
                    <a:pt x="29" y="10"/>
                  </a:lnTo>
                  <a:lnTo>
                    <a:pt x="13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2356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3613" name="Picture 6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1639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3785CB0-513A-45FA-A437-7004085C4C08}" type="slidenum">
              <a:rPr lang="en-US" smtClean="0"/>
              <a:pPr eaLnBrk="1" hangingPunct="1"/>
              <a:t>77</a:t>
            </a:fld>
            <a:endParaRPr lang="en-US" smtClean="0"/>
          </a:p>
        </p:txBody>
      </p:sp>
      <p:sp>
        <p:nvSpPr>
          <p:cNvPr id="245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49390" y="1459373"/>
            <a:ext cx="8115300" cy="4525963"/>
          </a:xfrm>
        </p:spPr>
        <p:txBody>
          <a:bodyPr/>
          <a:lstStyle/>
          <a:p>
            <a:pPr marL="0" lvl="0" indent="0">
              <a:lnSpc>
                <a:spcPct val="90000"/>
              </a:lnSpc>
              <a:buNone/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36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ctivities of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r>
              <a:rPr lang="en-US" sz="36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aily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</a:t>
            </a:r>
            <a:r>
              <a:rPr lang="en-US" sz="36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iving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 for resident: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endParaRPr lang="en-US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for rest periods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to exercise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use of adaptive devices</a:t>
            </a:r>
          </a:p>
        </p:txBody>
      </p:sp>
      <p:sp>
        <p:nvSpPr>
          <p:cNvPr id="2458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2458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4583" name="Picture 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82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584" name="Picture 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5070" y="4762068"/>
            <a:ext cx="1139825" cy="1627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478146"/>
            <a:ext cx="9144000" cy="2760662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Care </a:t>
            </a: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ADL &amp; MOBILITY</a:t>
            </a:r>
            <a:r>
              <a:rPr lang="en-US" sz="6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NEEDS</a:t>
            </a:r>
            <a:endParaRPr lang="en-US" sz="2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2947" name="Date Placeholder 4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82948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8294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A148ADF-798C-4F33-819A-19405A01E4C4}" type="slidenum">
              <a:rPr lang="en-US" smtClean="0"/>
              <a:pPr eaLnBrk="1" hangingPunct="1"/>
              <a:t>78</a:t>
            </a:fld>
            <a:endParaRPr lang="en-US" dirty="0" smtClean="0"/>
          </a:p>
        </p:txBody>
      </p:sp>
      <p:sp>
        <p:nvSpPr>
          <p:cNvPr id="3" name="Rectangle 2"/>
          <p:cNvSpPr/>
          <p:nvPr/>
        </p:nvSpPr>
        <p:spPr>
          <a:xfrm>
            <a:off x="245806" y="3666274"/>
            <a:ext cx="827876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Adaptive Devices For Assisting With </a:t>
            </a: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ctivities of </a:t>
            </a: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aily </a:t>
            </a: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iving </a:t>
            </a: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(ADL)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79ACFFE-D8FF-4AA7-A88C-963AC40FA1C9}" type="slidenum">
              <a:rPr lang="en-US" smtClean="0"/>
              <a:pPr eaLnBrk="1" hangingPunct="1"/>
              <a:t>79</a:t>
            </a:fld>
            <a:endParaRPr lang="en-US" smtClean="0"/>
          </a:p>
        </p:txBody>
      </p:sp>
      <p:sp>
        <p:nvSpPr>
          <p:cNvPr id="8499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01637" y="1641238"/>
            <a:ext cx="6605588" cy="4389438"/>
          </a:xfrm>
        </p:spPr>
        <p:txBody>
          <a:bodyPr/>
          <a:lstStyle/>
          <a:p>
            <a:pPr>
              <a:lnSpc>
                <a:spcPct val="90000"/>
              </a:lnSpc>
              <a:spcAft>
                <a:spcPct val="1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Special utensils available to help with eating</a:t>
            </a:r>
          </a:p>
          <a:p>
            <a:pPr>
              <a:lnSpc>
                <a:spcPct val="90000"/>
              </a:lnSpc>
              <a:spcAft>
                <a:spcPct val="1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Electric toothbrushes for brushing teeth</a:t>
            </a:r>
          </a:p>
          <a:p>
            <a:pPr>
              <a:lnSpc>
                <a:spcPct val="90000"/>
              </a:lnSpc>
              <a:spcAft>
                <a:spcPct val="1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Long-handled brushes and combs for hair care</a:t>
            </a:r>
          </a:p>
        </p:txBody>
      </p:sp>
      <p:grpSp>
        <p:nvGrpSpPr>
          <p:cNvPr id="84997" name="Group 92"/>
          <p:cNvGrpSpPr>
            <a:grpSpLocks/>
          </p:cNvGrpSpPr>
          <p:nvPr/>
        </p:nvGrpSpPr>
        <p:grpSpPr bwMode="auto">
          <a:xfrm>
            <a:off x="7007225" y="2166938"/>
            <a:ext cx="1689100" cy="3254375"/>
            <a:chOff x="3784" y="1295"/>
            <a:chExt cx="986" cy="1906"/>
          </a:xfrm>
        </p:grpSpPr>
        <p:sp>
          <p:nvSpPr>
            <p:cNvPr id="85000" name="Freeform 8"/>
            <p:cNvSpPr>
              <a:spLocks/>
            </p:cNvSpPr>
            <p:nvPr/>
          </p:nvSpPr>
          <p:spPr bwMode="auto">
            <a:xfrm>
              <a:off x="3784" y="1295"/>
              <a:ext cx="986" cy="1804"/>
            </a:xfrm>
            <a:custGeom>
              <a:avLst/>
              <a:gdLst>
                <a:gd name="T0" fmla="*/ 0 w 1971"/>
                <a:gd name="T1" fmla="*/ 15 h 3606"/>
                <a:gd name="T2" fmla="*/ 1 w 1971"/>
                <a:gd name="T3" fmla="*/ 4 h 3606"/>
                <a:gd name="T4" fmla="*/ 2 w 1971"/>
                <a:gd name="T5" fmla="*/ 3 h 3606"/>
                <a:gd name="T6" fmla="*/ 2 w 1971"/>
                <a:gd name="T7" fmla="*/ 3 h 3606"/>
                <a:gd name="T8" fmla="*/ 1 w 1971"/>
                <a:gd name="T9" fmla="*/ 2 h 3606"/>
                <a:gd name="T10" fmla="*/ 1 w 1971"/>
                <a:gd name="T11" fmla="*/ 2 h 3606"/>
                <a:gd name="T12" fmla="*/ 1 w 1971"/>
                <a:gd name="T13" fmla="*/ 0 h 3606"/>
                <a:gd name="T14" fmla="*/ 1 w 1971"/>
                <a:gd name="T15" fmla="*/ 0 h 3606"/>
                <a:gd name="T16" fmla="*/ 1 w 1971"/>
                <a:gd name="T17" fmla="*/ 0 h 3606"/>
                <a:gd name="T18" fmla="*/ 2 w 1971"/>
                <a:gd name="T19" fmla="*/ 0 h 3606"/>
                <a:gd name="T20" fmla="*/ 2 w 1971"/>
                <a:gd name="T21" fmla="*/ 0 h 3606"/>
                <a:gd name="T22" fmla="*/ 2 w 1971"/>
                <a:gd name="T23" fmla="*/ 0 h 3606"/>
                <a:gd name="T24" fmla="*/ 2 w 1971"/>
                <a:gd name="T25" fmla="*/ 0 h 3606"/>
                <a:gd name="T26" fmla="*/ 2 w 1971"/>
                <a:gd name="T27" fmla="*/ 0 h 3606"/>
                <a:gd name="T28" fmla="*/ 2 w 1971"/>
                <a:gd name="T29" fmla="*/ 0 h 3606"/>
                <a:gd name="T30" fmla="*/ 2 w 1971"/>
                <a:gd name="T31" fmla="*/ 0 h 3606"/>
                <a:gd name="T32" fmla="*/ 3 w 1971"/>
                <a:gd name="T33" fmla="*/ 0 h 3606"/>
                <a:gd name="T34" fmla="*/ 3 w 1971"/>
                <a:gd name="T35" fmla="*/ 0 h 3606"/>
                <a:gd name="T36" fmla="*/ 3 w 1971"/>
                <a:gd name="T37" fmla="*/ 0 h 3606"/>
                <a:gd name="T38" fmla="*/ 3 w 1971"/>
                <a:gd name="T39" fmla="*/ 0 h 3606"/>
                <a:gd name="T40" fmla="*/ 3 w 1971"/>
                <a:gd name="T41" fmla="*/ 0 h 3606"/>
                <a:gd name="T42" fmla="*/ 3 w 1971"/>
                <a:gd name="T43" fmla="*/ 0 h 3606"/>
                <a:gd name="T44" fmla="*/ 3 w 1971"/>
                <a:gd name="T45" fmla="*/ 0 h 3606"/>
                <a:gd name="T46" fmla="*/ 3 w 1971"/>
                <a:gd name="T47" fmla="*/ 0 h 3606"/>
                <a:gd name="T48" fmla="*/ 3 w 1971"/>
                <a:gd name="T49" fmla="*/ 0 h 3606"/>
                <a:gd name="T50" fmla="*/ 4 w 1971"/>
                <a:gd name="T51" fmla="*/ 0 h 3606"/>
                <a:gd name="T52" fmla="*/ 4 w 1971"/>
                <a:gd name="T53" fmla="*/ 0 h 3606"/>
                <a:gd name="T54" fmla="*/ 4 w 1971"/>
                <a:gd name="T55" fmla="*/ 0 h 3606"/>
                <a:gd name="T56" fmla="*/ 4 w 1971"/>
                <a:gd name="T57" fmla="*/ 0 h 3606"/>
                <a:gd name="T58" fmla="*/ 4 w 1971"/>
                <a:gd name="T59" fmla="*/ 0 h 3606"/>
                <a:gd name="T60" fmla="*/ 5 w 1971"/>
                <a:gd name="T61" fmla="*/ 0 h 3606"/>
                <a:gd name="T62" fmla="*/ 5 w 1971"/>
                <a:gd name="T63" fmla="*/ 0 h 3606"/>
                <a:gd name="T64" fmla="*/ 6 w 1971"/>
                <a:gd name="T65" fmla="*/ 0 h 3606"/>
                <a:gd name="T66" fmla="*/ 6 w 1971"/>
                <a:gd name="T67" fmla="*/ 1 h 3606"/>
                <a:gd name="T68" fmla="*/ 7 w 1971"/>
                <a:gd name="T69" fmla="*/ 1 h 3606"/>
                <a:gd name="T70" fmla="*/ 7 w 1971"/>
                <a:gd name="T71" fmla="*/ 1 h 3606"/>
                <a:gd name="T72" fmla="*/ 8 w 1971"/>
                <a:gd name="T73" fmla="*/ 1 h 3606"/>
                <a:gd name="T74" fmla="*/ 8 w 1971"/>
                <a:gd name="T75" fmla="*/ 11 h 3606"/>
                <a:gd name="T76" fmla="*/ 8 w 1971"/>
                <a:gd name="T77" fmla="*/ 12 h 3606"/>
                <a:gd name="T78" fmla="*/ 8 w 1971"/>
                <a:gd name="T79" fmla="*/ 13 h 3606"/>
                <a:gd name="T80" fmla="*/ 8 w 1971"/>
                <a:gd name="T81" fmla="*/ 13 h 36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971" h="3606">
                  <a:moveTo>
                    <a:pt x="1956" y="3606"/>
                  </a:moveTo>
                  <a:lnTo>
                    <a:pt x="0" y="3591"/>
                  </a:lnTo>
                  <a:lnTo>
                    <a:pt x="42" y="813"/>
                  </a:lnTo>
                  <a:lnTo>
                    <a:pt x="48" y="813"/>
                  </a:lnTo>
                  <a:lnTo>
                    <a:pt x="48" y="731"/>
                  </a:lnTo>
                  <a:lnTo>
                    <a:pt x="263" y="670"/>
                  </a:lnTo>
                  <a:lnTo>
                    <a:pt x="50" y="603"/>
                  </a:lnTo>
                  <a:lnTo>
                    <a:pt x="367" y="543"/>
                  </a:lnTo>
                  <a:lnTo>
                    <a:pt x="47" y="464"/>
                  </a:lnTo>
                  <a:lnTo>
                    <a:pt x="47" y="461"/>
                  </a:lnTo>
                  <a:lnTo>
                    <a:pt x="380" y="405"/>
                  </a:lnTo>
                  <a:lnTo>
                    <a:pt x="48" y="338"/>
                  </a:lnTo>
                  <a:lnTo>
                    <a:pt x="27" y="0"/>
                  </a:lnTo>
                  <a:lnTo>
                    <a:pt x="68" y="0"/>
                  </a:lnTo>
                  <a:lnTo>
                    <a:pt x="110" y="0"/>
                  </a:lnTo>
                  <a:lnTo>
                    <a:pt x="149" y="0"/>
                  </a:lnTo>
                  <a:lnTo>
                    <a:pt x="186" y="0"/>
                  </a:lnTo>
                  <a:lnTo>
                    <a:pt x="218" y="0"/>
                  </a:lnTo>
                  <a:lnTo>
                    <a:pt x="250" y="0"/>
                  </a:lnTo>
                  <a:lnTo>
                    <a:pt x="278" y="0"/>
                  </a:lnTo>
                  <a:lnTo>
                    <a:pt x="307" y="0"/>
                  </a:lnTo>
                  <a:lnTo>
                    <a:pt x="330" y="0"/>
                  </a:lnTo>
                  <a:lnTo>
                    <a:pt x="353" y="0"/>
                  </a:lnTo>
                  <a:lnTo>
                    <a:pt x="375" y="0"/>
                  </a:lnTo>
                  <a:lnTo>
                    <a:pt x="397" y="0"/>
                  </a:lnTo>
                  <a:lnTo>
                    <a:pt x="414" y="0"/>
                  </a:lnTo>
                  <a:lnTo>
                    <a:pt x="432" y="0"/>
                  </a:lnTo>
                  <a:lnTo>
                    <a:pt x="447" y="0"/>
                  </a:lnTo>
                  <a:lnTo>
                    <a:pt x="464" y="1"/>
                  </a:lnTo>
                  <a:lnTo>
                    <a:pt x="476" y="0"/>
                  </a:lnTo>
                  <a:lnTo>
                    <a:pt x="489" y="0"/>
                  </a:lnTo>
                  <a:lnTo>
                    <a:pt x="501" y="0"/>
                  </a:lnTo>
                  <a:lnTo>
                    <a:pt x="513" y="0"/>
                  </a:lnTo>
                  <a:lnTo>
                    <a:pt x="523" y="0"/>
                  </a:lnTo>
                  <a:lnTo>
                    <a:pt x="533" y="0"/>
                  </a:lnTo>
                  <a:lnTo>
                    <a:pt x="543" y="0"/>
                  </a:lnTo>
                  <a:lnTo>
                    <a:pt x="553" y="0"/>
                  </a:lnTo>
                  <a:lnTo>
                    <a:pt x="570" y="0"/>
                  </a:lnTo>
                  <a:lnTo>
                    <a:pt x="588" y="0"/>
                  </a:lnTo>
                  <a:lnTo>
                    <a:pt x="598" y="0"/>
                  </a:lnTo>
                  <a:lnTo>
                    <a:pt x="608" y="0"/>
                  </a:lnTo>
                  <a:lnTo>
                    <a:pt x="618" y="0"/>
                  </a:lnTo>
                  <a:lnTo>
                    <a:pt x="632" y="0"/>
                  </a:lnTo>
                  <a:lnTo>
                    <a:pt x="642" y="0"/>
                  </a:lnTo>
                  <a:lnTo>
                    <a:pt x="655" y="0"/>
                  </a:lnTo>
                  <a:lnTo>
                    <a:pt x="667" y="0"/>
                  </a:lnTo>
                  <a:lnTo>
                    <a:pt x="682" y="0"/>
                  </a:lnTo>
                  <a:lnTo>
                    <a:pt x="697" y="0"/>
                  </a:lnTo>
                  <a:lnTo>
                    <a:pt x="714" y="0"/>
                  </a:lnTo>
                  <a:lnTo>
                    <a:pt x="732" y="0"/>
                  </a:lnTo>
                  <a:lnTo>
                    <a:pt x="754" y="0"/>
                  </a:lnTo>
                  <a:lnTo>
                    <a:pt x="774" y="0"/>
                  </a:lnTo>
                  <a:lnTo>
                    <a:pt x="798" y="0"/>
                  </a:lnTo>
                  <a:lnTo>
                    <a:pt x="821" y="0"/>
                  </a:lnTo>
                  <a:lnTo>
                    <a:pt x="850" y="0"/>
                  </a:lnTo>
                  <a:lnTo>
                    <a:pt x="878" y="0"/>
                  </a:lnTo>
                  <a:lnTo>
                    <a:pt x="910" y="0"/>
                  </a:lnTo>
                  <a:lnTo>
                    <a:pt x="944" y="0"/>
                  </a:lnTo>
                  <a:lnTo>
                    <a:pt x="980" y="0"/>
                  </a:lnTo>
                  <a:lnTo>
                    <a:pt x="1017" y="0"/>
                  </a:lnTo>
                  <a:lnTo>
                    <a:pt x="1059" y="0"/>
                  </a:lnTo>
                  <a:lnTo>
                    <a:pt x="1103" y="0"/>
                  </a:lnTo>
                  <a:lnTo>
                    <a:pt x="1150" y="0"/>
                  </a:lnTo>
                  <a:lnTo>
                    <a:pt x="1198" y="0"/>
                  </a:lnTo>
                  <a:lnTo>
                    <a:pt x="1250" y="0"/>
                  </a:lnTo>
                  <a:lnTo>
                    <a:pt x="1306" y="0"/>
                  </a:lnTo>
                  <a:lnTo>
                    <a:pt x="1366" y="1"/>
                  </a:lnTo>
                  <a:lnTo>
                    <a:pt x="1426" y="1"/>
                  </a:lnTo>
                  <a:lnTo>
                    <a:pt x="1493" y="1"/>
                  </a:lnTo>
                  <a:lnTo>
                    <a:pt x="1562" y="1"/>
                  </a:lnTo>
                  <a:lnTo>
                    <a:pt x="1638" y="3"/>
                  </a:lnTo>
                  <a:lnTo>
                    <a:pt x="1713" y="3"/>
                  </a:lnTo>
                  <a:lnTo>
                    <a:pt x="1795" y="5"/>
                  </a:lnTo>
                  <a:lnTo>
                    <a:pt x="1881" y="5"/>
                  </a:lnTo>
                  <a:lnTo>
                    <a:pt x="1971" y="6"/>
                  </a:lnTo>
                  <a:lnTo>
                    <a:pt x="1959" y="2704"/>
                  </a:lnTo>
                  <a:lnTo>
                    <a:pt x="1710" y="2828"/>
                  </a:lnTo>
                  <a:lnTo>
                    <a:pt x="1959" y="2924"/>
                  </a:lnTo>
                  <a:lnTo>
                    <a:pt x="1696" y="2991"/>
                  </a:lnTo>
                  <a:lnTo>
                    <a:pt x="1958" y="3091"/>
                  </a:lnTo>
                  <a:lnTo>
                    <a:pt x="1738" y="3172"/>
                  </a:lnTo>
                  <a:lnTo>
                    <a:pt x="1958" y="3247"/>
                  </a:lnTo>
                  <a:lnTo>
                    <a:pt x="1956" y="3606"/>
                  </a:lnTo>
                  <a:close/>
                </a:path>
              </a:pathLst>
            </a:custGeom>
            <a:solidFill>
              <a:srgbClr val="FF9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1" name="Freeform 9"/>
            <p:cNvSpPr>
              <a:spLocks/>
            </p:cNvSpPr>
            <p:nvPr/>
          </p:nvSpPr>
          <p:spPr bwMode="auto">
            <a:xfrm>
              <a:off x="4024" y="1334"/>
              <a:ext cx="486" cy="1867"/>
            </a:xfrm>
            <a:custGeom>
              <a:avLst/>
              <a:gdLst>
                <a:gd name="T0" fmla="*/ 3 w 973"/>
                <a:gd name="T1" fmla="*/ 15 h 3734"/>
                <a:gd name="T2" fmla="*/ 3 w 973"/>
                <a:gd name="T3" fmla="*/ 15 h 3734"/>
                <a:gd name="T4" fmla="*/ 2 w 973"/>
                <a:gd name="T5" fmla="*/ 15 h 3734"/>
                <a:gd name="T6" fmla="*/ 2 w 973"/>
                <a:gd name="T7" fmla="*/ 15 h 3734"/>
                <a:gd name="T8" fmla="*/ 1 w 973"/>
                <a:gd name="T9" fmla="*/ 15 h 3734"/>
                <a:gd name="T10" fmla="*/ 1 w 973"/>
                <a:gd name="T11" fmla="*/ 15 h 3734"/>
                <a:gd name="T12" fmla="*/ 1 w 973"/>
                <a:gd name="T13" fmla="*/ 14 h 3734"/>
                <a:gd name="T14" fmla="*/ 0 w 973"/>
                <a:gd name="T15" fmla="*/ 14 h 3734"/>
                <a:gd name="T16" fmla="*/ 0 w 973"/>
                <a:gd name="T17" fmla="*/ 14 h 3734"/>
                <a:gd name="T18" fmla="*/ 0 w 973"/>
                <a:gd name="T19" fmla="*/ 13 h 3734"/>
                <a:gd name="T20" fmla="*/ 0 w 973"/>
                <a:gd name="T21" fmla="*/ 4 h 3734"/>
                <a:gd name="T22" fmla="*/ 0 w 973"/>
                <a:gd name="T23" fmla="*/ 4 h 3734"/>
                <a:gd name="T24" fmla="*/ 1 w 973"/>
                <a:gd name="T25" fmla="*/ 4 h 3734"/>
                <a:gd name="T26" fmla="*/ 1 w 973"/>
                <a:gd name="T27" fmla="*/ 4 h 3734"/>
                <a:gd name="T28" fmla="*/ 1 w 973"/>
                <a:gd name="T29" fmla="*/ 4 h 3734"/>
                <a:gd name="T30" fmla="*/ 1 w 973"/>
                <a:gd name="T31" fmla="*/ 4 h 3734"/>
                <a:gd name="T32" fmla="*/ 1 w 973"/>
                <a:gd name="T33" fmla="*/ 3 h 3734"/>
                <a:gd name="T34" fmla="*/ 1 w 973"/>
                <a:gd name="T35" fmla="*/ 3 h 3734"/>
                <a:gd name="T36" fmla="*/ 1 w 973"/>
                <a:gd name="T37" fmla="*/ 2 h 3734"/>
                <a:gd name="T38" fmla="*/ 1 w 973"/>
                <a:gd name="T39" fmla="*/ 2 h 3734"/>
                <a:gd name="T40" fmla="*/ 1 w 973"/>
                <a:gd name="T41" fmla="*/ 2 h 3734"/>
                <a:gd name="T42" fmla="*/ 1 w 973"/>
                <a:gd name="T43" fmla="*/ 1 h 3734"/>
                <a:gd name="T44" fmla="*/ 1 w 973"/>
                <a:gd name="T45" fmla="*/ 1 h 3734"/>
                <a:gd name="T46" fmla="*/ 1 w 973"/>
                <a:gd name="T47" fmla="*/ 1 h 3734"/>
                <a:gd name="T48" fmla="*/ 1 w 973"/>
                <a:gd name="T49" fmla="*/ 1 h 3734"/>
                <a:gd name="T50" fmla="*/ 2 w 973"/>
                <a:gd name="T51" fmla="*/ 1 h 3734"/>
                <a:gd name="T52" fmla="*/ 2 w 973"/>
                <a:gd name="T53" fmla="*/ 1 h 3734"/>
                <a:gd name="T54" fmla="*/ 3 w 973"/>
                <a:gd name="T55" fmla="*/ 1 h 3734"/>
                <a:gd name="T56" fmla="*/ 3 w 973"/>
                <a:gd name="T57" fmla="*/ 1 h 3734"/>
                <a:gd name="T58" fmla="*/ 2 w 973"/>
                <a:gd name="T59" fmla="*/ 1 h 3734"/>
                <a:gd name="T60" fmla="*/ 2 w 973"/>
                <a:gd name="T61" fmla="*/ 1 h 3734"/>
                <a:gd name="T62" fmla="*/ 2 w 973"/>
                <a:gd name="T63" fmla="*/ 2 h 3734"/>
                <a:gd name="T64" fmla="*/ 2 w 973"/>
                <a:gd name="T65" fmla="*/ 2 h 3734"/>
                <a:gd name="T66" fmla="*/ 2 w 973"/>
                <a:gd name="T67" fmla="*/ 3 h 3734"/>
                <a:gd name="T68" fmla="*/ 2 w 973"/>
                <a:gd name="T69" fmla="*/ 3 h 3734"/>
                <a:gd name="T70" fmla="*/ 2 w 973"/>
                <a:gd name="T71" fmla="*/ 3 h 3734"/>
                <a:gd name="T72" fmla="*/ 2 w 973"/>
                <a:gd name="T73" fmla="*/ 4 h 3734"/>
                <a:gd name="T74" fmla="*/ 2 w 973"/>
                <a:gd name="T75" fmla="*/ 4 h 3734"/>
                <a:gd name="T76" fmla="*/ 2 w 973"/>
                <a:gd name="T77" fmla="*/ 5 h 3734"/>
                <a:gd name="T78" fmla="*/ 2 w 973"/>
                <a:gd name="T79" fmla="*/ 5 h 3734"/>
                <a:gd name="T80" fmla="*/ 3 w 973"/>
                <a:gd name="T81" fmla="*/ 5 h 3734"/>
                <a:gd name="T82" fmla="*/ 3 w 973"/>
                <a:gd name="T83" fmla="*/ 6 h 3734"/>
                <a:gd name="T84" fmla="*/ 3 w 973"/>
                <a:gd name="T85" fmla="*/ 6 h 3734"/>
                <a:gd name="T86" fmla="*/ 3 w 973"/>
                <a:gd name="T87" fmla="*/ 7 h 3734"/>
                <a:gd name="T88" fmla="*/ 3 w 973"/>
                <a:gd name="T89" fmla="*/ 7 h 3734"/>
                <a:gd name="T90" fmla="*/ 3 w 973"/>
                <a:gd name="T91" fmla="*/ 8 h 3734"/>
                <a:gd name="T92" fmla="*/ 3 w 973"/>
                <a:gd name="T93" fmla="*/ 8 h 3734"/>
                <a:gd name="T94" fmla="*/ 3 w 973"/>
                <a:gd name="T95" fmla="*/ 9 h 3734"/>
                <a:gd name="T96" fmla="*/ 3 w 973"/>
                <a:gd name="T97" fmla="*/ 10 h 3734"/>
                <a:gd name="T98" fmla="*/ 3 w 973"/>
                <a:gd name="T99" fmla="*/ 11 h 3734"/>
                <a:gd name="T100" fmla="*/ 3 w 973"/>
                <a:gd name="T101" fmla="*/ 11 h 3734"/>
                <a:gd name="T102" fmla="*/ 3 w 973"/>
                <a:gd name="T103" fmla="*/ 12 h 3734"/>
                <a:gd name="T104" fmla="*/ 3 w 973"/>
                <a:gd name="T105" fmla="*/ 13 h 3734"/>
                <a:gd name="T106" fmla="*/ 3 w 973"/>
                <a:gd name="T107" fmla="*/ 13 h 3734"/>
                <a:gd name="T108" fmla="*/ 3 w 973"/>
                <a:gd name="T109" fmla="*/ 13 h 3734"/>
                <a:gd name="T110" fmla="*/ 3 w 973"/>
                <a:gd name="T111" fmla="*/ 14 h 3734"/>
                <a:gd name="T112" fmla="*/ 3 w 973"/>
                <a:gd name="T113" fmla="*/ 14 h 37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73" h="3734">
                  <a:moveTo>
                    <a:pt x="971" y="3571"/>
                  </a:moveTo>
                  <a:lnTo>
                    <a:pt x="959" y="3583"/>
                  </a:lnTo>
                  <a:lnTo>
                    <a:pt x="949" y="3595"/>
                  </a:lnTo>
                  <a:lnTo>
                    <a:pt x="939" y="3605"/>
                  </a:lnTo>
                  <a:lnTo>
                    <a:pt x="929" y="3616"/>
                  </a:lnTo>
                  <a:lnTo>
                    <a:pt x="919" y="3626"/>
                  </a:lnTo>
                  <a:lnTo>
                    <a:pt x="909" y="3637"/>
                  </a:lnTo>
                  <a:lnTo>
                    <a:pt x="899" y="3647"/>
                  </a:lnTo>
                  <a:lnTo>
                    <a:pt x="889" y="3658"/>
                  </a:lnTo>
                  <a:lnTo>
                    <a:pt x="877" y="3665"/>
                  </a:lnTo>
                  <a:lnTo>
                    <a:pt x="865" y="3673"/>
                  </a:lnTo>
                  <a:lnTo>
                    <a:pt x="854" y="3682"/>
                  </a:lnTo>
                  <a:lnTo>
                    <a:pt x="843" y="3690"/>
                  </a:lnTo>
                  <a:lnTo>
                    <a:pt x="830" y="3697"/>
                  </a:lnTo>
                  <a:lnTo>
                    <a:pt x="818" y="3704"/>
                  </a:lnTo>
                  <a:lnTo>
                    <a:pt x="805" y="3709"/>
                  </a:lnTo>
                  <a:lnTo>
                    <a:pt x="793" y="3715"/>
                  </a:lnTo>
                  <a:lnTo>
                    <a:pt x="778" y="3719"/>
                  </a:lnTo>
                  <a:lnTo>
                    <a:pt x="763" y="3722"/>
                  </a:lnTo>
                  <a:lnTo>
                    <a:pt x="748" y="3725"/>
                  </a:lnTo>
                  <a:lnTo>
                    <a:pt x="733" y="3729"/>
                  </a:lnTo>
                  <a:lnTo>
                    <a:pt x="714" y="3730"/>
                  </a:lnTo>
                  <a:lnTo>
                    <a:pt x="698" y="3732"/>
                  </a:lnTo>
                  <a:lnTo>
                    <a:pt x="688" y="3732"/>
                  </a:lnTo>
                  <a:lnTo>
                    <a:pt x="679" y="3732"/>
                  </a:lnTo>
                  <a:lnTo>
                    <a:pt x="669" y="3732"/>
                  </a:lnTo>
                  <a:lnTo>
                    <a:pt x="661" y="3734"/>
                  </a:lnTo>
                  <a:lnTo>
                    <a:pt x="649" y="3732"/>
                  </a:lnTo>
                  <a:lnTo>
                    <a:pt x="639" y="3732"/>
                  </a:lnTo>
                  <a:lnTo>
                    <a:pt x="627" y="3730"/>
                  </a:lnTo>
                  <a:lnTo>
                    <a:pt x="617" y="3730"/>
                  </a:lnTo>
                  <a:lnTo>
                    <a:pt x="605" y="3729"/>
                  </a:lnTo>
                  <a:lnTo>
                    <a:pt x="594" y="3729"/>
                  </a:lnTo>
                  <a:lnTo>
                    <a:pt x="582" y="3727"/>
                  </a:lnTo>
                  <a:lnTo>
                    <a:pt x="572" y="3727"/>
                  </a:lnTo>
                  <a:lnTo>
                    <a:pt x="558" y="3724"/>
                  </a:lnTo>
                  <a:lnTo>
                    <a:pt x="547" y="3722"/>
                  </a:lnTo>
                  <a:lnTo>
                    <a:pt x="533" y="3720"/>
                  </a:lnTo>
                  <a:lnTo>
                    <a:pt x="522" y="3719"/>
                  </a:lnTo>
                  <a:lnTo>
                    <a:pt x="506" y="3715"/>
                  </a:lnTo>
                  <a:lnTo>
                    <a:pt x="493" y="3714"/>
                  </a:lnTo>
                  <a:lnTo>
                    <a:pt x="480" y="3712"/>
                  </a:lnTo>
                  <a:lnTo>
                    <a:pt x="466" y="3710"/>
                  </a:lnTo>
                  <a:lnTo>
                    <a:pt x="456" y="3704"/>
                  </a:lnTo>
                  <a:lnTo>
                    <a:pt x="448" y="3699"/>
                  </a:lnTo>
                  <a:lnTo>
                    <a:pt x="436" y="3690"/>
                  </a:lnTo>
                  <a:lnTo>
                    <a:pt x="424" y="3682"/>
                  </a:lnTo>
                  <a:lnTo>
                    <a:pt x="409" y="3670"/>
                  </a:lnTo>
                  <a:lnTo>
                    <a:pt x="394" y="3658"/>
                  </a:lnTo>
                  <a:lnTo>
                    <a:pt x="386" y="3652"/>
                  </a:lnTo>
                  <a:lnTo>
                    <a:pt x="377" y="3645"/>
                  </a:lnTo>
                  <a:lnTo>
                    <a:pt x="369" y="3638"/>
                  </a:lnTo>
                  <a:lnTo>
                    <a:pt x="362" y="3633"/>
                  </a:lnTo>
                  <a:lnTo>
                    <a:pt x="352" y="3625"/>
                  </a:lnTo>
                  <a:lnTo>
                    <a:pt x="342" y="3616"/>
                  </a:lnTo>
                  <a:lnTo>
                    <a:pt x="332" y="3608"/>
                  </a:lnTo>
                  <a:lnTo>
                    <a:pt x="324" y="3601"/>
                  </a:lnTo>
                  <a:lnTo>
                    <a:pt x="314" y="3591"/>
                  </a:lnTo>
                  <a:lnTo>
                    <a:pt x="305" y="3585"/>
                  </a:lnTo>
                  <a:lnTo>
                    <a:pt x="295" y="3574"/>
                  </a:lnTo>
                  <a:lnTo>
                    <a:pt x="287" y="3568"/>
                  </a:lnTo>
                  <a:lnTo>
                    <a:pt x="277" y="3558"/>
                  </a:lnTo>
                  <a:lnTo>
                    <a:pt x="267" y="3549"/>
                  </a:lnTo>
                  <a:lnTo>
                    <a:pt x="257" y="3539"/>
                  </a:lnTo>
                  <a:lnTo>
                    <a:pt x="247" y="3531"/>
                  </a:lnTo>
                  <a:lnTo>
                    <a:pt x="237" y="3521"/>
                  </a:lnTo>
                  <a:lnTo>
                    <a:pt x="227" y="3512"/>
                  </a:lnTo>
                  <a:lnTo>
                    <a:pt x="216" y="3502"/>
                  </a:lnTo>
                  <a:lnTo>
                    <a:pt x="206" y="3494"/>
                  </a:lnTo>
                  <a:lnTo>
                    <a:pt x="195" y="3484"/>
                  </a:lnTo>
                  <a:lnTo>
                    <a:pt x="185" y="3474"/>
                  </a:lnTo>
                  <a:lnTo>
                    <a:pt x="175" y="3464"/>
                  </a:lnTo>
                  <a:lnTo>
                    <a:pt x="164" y="3455"/>
                  </a:lnTo>
                  <a:lnTo>
                    <a:pt x="154" y="3445"/>
                  </a:lnTo>
                  <a:lnTo>
                    <a:pt x="144" y="3435"/>
                  </a:lnTo>
                  <a:lnTo>
                    <a:pt x="134" y="3427"/>
                  </a:lnTo>
                  <a:lnTo>
                    <a:pt x="126" y="3419"/>
                  </a:lnTo>
                  <a:lnTo>
                    <a:pt x="116" y="3408"/>
                  </a:lnTo>
                  <a:lnTo>
                    <a:pt x="107" y="3398"/>
                  </a:lnTo>
                  <a:lnTo>
                    <a:pt x="99" y="3390"/>
                  </a:lnTo>
                  <a:lnTo>
                    <a:pt x="91" y="3382"/>
                  </a:lnTo>
                  <a:lnTo>
                    <a:pt x="82" y="3372"/>
                  </a:lnTo>
                  <a:lnTo>
                    <a:pt x="76" y="3363"/>
                  </a:lnTo>
                  <a:lnTo>
                    <a:pt x="67" y="3355"/>
                  </a:lnTo>
                  <a:lnTo>
                    <a:pt x="62" y="3348"/>
                  </a:lnTo>
                  <a:lnTo>
                    <a:pt x="54" y="3338"/>
                  </a:lnTo>
                  <a:lnTo>
                    <a:pt x="47" y="3331"/>
                  </a:lnTo>
                  <a:lnTo>
                    <a:pt x="40" y="3323"/>
                  </a:lnTo>
                  <a:lnTo>
                    <a:pt x="35" y="3316"/>
                  </a:lnTo>
                  <a:lnTo>
                    <a:pt x="24" y="3303"/>
                  </a:lnTo>
                  <a:lnTo>
                    <a:pt x="17" y="3291"/>
                  </a:lnTo>
                  <a:lnTo>
                    <a:pt x="9" y="3278"/>
                  </a:lnTo>
                  <a:lnTo>
                    <a:pt x="4" y="3269"/>
                  </a:lnTo>
                  <a:lnTo>
                    <a:pt x="0" y="3259"/>
                  </a:lnTo>
                  <a:lnTo>
                    <a:pt x="2" y="3254"/>
                  </a:lnTo>
                  <a:lnTo>
                    <a:pt x="27" y="992"/>
                  </a:lnTo>
                  <a:lnTo>
                    <a:pt x="24" y="987"/>
                  </a:lnTo>
                  <a:lnTo>
                    <a:pt x="25" y="977"/>
                  </a:lnTo>
                  <a:lnTo>
                    <a:pt x="35" y="972"/>
                  </a:lnTo>
                  <a:lnTo>
                    <a:pt x="45" y="967"/>
                  </a:lnTo>
                  <a:lnTo>
                    <a:pt x="56" y="964"/>
                  </a:lnTo>
                  <a:lnTo>
                    <a:pt x="69" y="962"/>
                  </a:lnTo>
                  <a:lnTo>
                    <a:pt x="79" y="959"/>
                  </a:lnTo>
                  <a:lnTo>
                    <a:pt x="92" y="957"/>
                  </a:lnTo>
                  <a:lnTo>
                    <a:pt x="104" y="954"/>
                  </a:lnTo>
                  <a:lnTo>
                    <a:pt x="118" y="952"/>
                  </a:lnTo>
                  <a:lnTo>
                    <a:pt x="129" y="949"/>
                  </a:lnTo>
                  <a:lnTo>
                    <a:pt x="143" y="947"/>
                  </a:lnTo>
                  <a:lnTo>
                    <a:pt x="156" y="945"/>
                  </a:lnTo>
                  <a:lnTo>
                    <a:pt x="171" y="945"/>
                  </a:lnTo>
                  <a:lnTo>
                    <a:pt x="185" y="944"/>
                  </a:lnTo>
                  <a:lnTo>
                    <a:pt x="198" y="942"/>
                  </a:lnTo>
                  <a:lnTo>
                    <a:pt x="211" y="940"/>
                  </a:lnTo>
                  <a:lnTo>
                    <a:pt x="227" y="940"/>
                  </a:lnTo>
                  <a:lnTo>
                    <a:pt x="240" y="939"/>
                  </a:lnTo>
                  <a:lnTo>
                    <a:pt x="253" y="937"/>
                  </a:lnTo>
                  <a:lnTo>
                    <a:pt x="267" y="935"/>
                  </a:lnTo>
                  <a:lnTo>
                    <a:pt x="282" y="935"/>
                  </a:lnTo>
                  <a:lnTo>
                    <a:pt x="295" y="934"/>
                  </a:lnTo>
                  <a:lnTo>
                    <a:pt x="310" y="934"/>
                  </a:lnTo>
                  <a:lnTo>
                    <a:pt x="324" y="934"/>
                  </a:lnTo>
                  <a:lnTo>
                    <a:pt x="339" y="934"/>
                  </a:lnTo>
                  <a:lnTo>
                    <a:pt x="351" y="932"/>
                  </a:lnTo>
                  <a:lnTo>
                    <a:pt x="366" y="932"/>
                  </a:lnTo>
                  <a:lnTo>
                    <a:pt x="377" y="930"/>
                  </a:lnTo>
                  <a:lnTo>
                    <a:pt x="392" y="930"/>
                  </a:lnTo>
                  <a:lnTo>
                    <a:pt x="404" y="929"/>
                  </a:lnTo>
                  <a:lnTo>
                    <a:pt x="418" y="929"/>
                  </a:lnTo>
                  <a:lnTo>
                    <a:pt x="429" y="929"/>
                  </a:lnTo>
                  <a:lnTo>
                    <a:pt x="443" y="929"/>
                  </a:lnTo>
                  <a:lnTo>
                    <a:pt x="443" y="917"/>
                  </a:lnTo>
                  <a:lnTo>
                    <a:pt x="444" y="907"/>
                  </a:lnTo>
                  <a:lnTo>
                    <a:pt x="444" y="897"/>
                  </a:lnTo>
                  <a:lnTo>
                    <a:pt x="446" y="887"/>
                  </a:lnTo>
                  <a:lnTo>
                    <a:pt x="446" y="877"/>
                  </a:lnTo>
                  <a:lnTo>
                    <a:pt x="448" y="867"/>
                  </a:lnTo>
                  <a:lnTo>
                    <a:pt x="449" y="857"/>
                  </a:lnTo>
                  <a:lnTo>
                    <a:pt x="451" y="847"/>
                  </a:lnTo>
                  <a:lnTo>
                    <a:pt x="451" y="835"/>
                  </a:lnTo>
                  <a:lnTo>
                    <a:pt x="451" y="825"/>
                  </a:lnTo>
                  <a:lnTo>
                    <a:pt x="453" y="815"/>
                  </a:lnTo>
                  <a:lnTo>
                    <a:pt x="455" y="805"/>
                  </a:lnTo>
                  <a:lnTo>
                    <a:pt x="455" y="795"/>
                  </a:lnTo>
                  <a:lnTo>
                    <a:pt x="455" y="785"/>
                  </a:lnTo>
                  <a:lnTo>
                    <a:pt x="456" y="774"/>
                  </a:lnTo>
                  <a:lnTo>
                    <a:pt x="458" y="764"/>
                  </a:lnTo>
                  <a:lnTo>
                    <a:pt x="458" y="753"/>
                  </a:lnTo>
                  <a:lnTo>
                    <a:pt x="458" y="743"/>
                  </a:lnTo>
                  <a:lnTo>
                    <a:pt x="458" y="733"/>
                  </a:lnTo>
                  <a:lnTo>
                    <a:pt x="460" y="722"/>
                  </a:lnTo>
                  <a:lnTo>
                    <a:pt x="460" y="712"/>
                  </a:lnTo>
                  <a:lnTo>
                    <a:pt x="461" y="702"/>
                  </a:lnTo>
                  <a:lnTo>
                    <a:pt x="461" y="692"/>
                  </a:lnTo>
                  <a:lnTo>
                    <a:pt x="463" y="682"/>
                  </a:lnTo>
                  <a:lnTo>
                    <a:pt x="463" y="672"/>
                  </a:lnTo>
                  <a:lnTo>
                    <a:pt x="463" y="662"/>
                  </a:lnTo>
                  <a:lnTo>
                    <a:pt x="463" y="652"/>
                  </a:lnTo>
                  <a:lnTo>
                    <a:pt x="465" y="642"/>
                  </a:lnTo>
                  <a:lnTo>
                    <a:pt x="465" y="632"/>
                  </a:lnTo>
                  <a:lnTo>
                    <a:pt x="466" y="622"/>
                  </a:lnTo>
                  <a:lnTo>
                    <a:pt x="466" y="612"/>
                  </a:lnTo>
                  <a:lnTo>
                    <a:pt x="468" y="602"/>
                  </a:lnTo>
                  <a:lnTo>
                    <a:pt x="468" y="590"/>
                  </a:lnTo>
                  <a:lnTo>
                    <a:pt x="468" y="580"/>
                  </a:lnTo>
                  <a:lnTo>
                    <a:pt x="468" y="570"/>
                  </a:lnTo>
                  <a:lnTo>
                    <a:pt x="468" y="560"/>
                  </a:lnTo>
                  <a:lnTo>
                    <a:pt x="468" y="550"/>
                  </a:lnTo>
                  <a:lnTo>
                    <a:pt x="470" y="540"/>
                  </a:lnTo>
                  <a:lnTo>
                    <a:pt x="470" y="530"/>
                  </a:lnTo>
                  <a:lnTo>
                    <a:pt x="471" y="520"/>
                  </a:lnTo>
                  <a:lnTo>
                    <a:pt x="471" y="508"/>
                  </a:lnTo>
                  <a:lnTo>
                    <a:pt x="471" y="498"/>
                  </a:lnTo>
                  <a:lnTo>
                    <a:pt x="471" y="488"/>
                  </a:lnTo>
                  <a:lnTo>
                    <a:pt x="473" y="478"/>
                  </a:lnTo>
                  <a:lnTo>
                    <a:pt x="473" y="468"/>
                  </a:lnTo>
                  <a:lnTo>
                    <a:pt x="475" y="458"/>
                  </a:lnTo>
                  <a:lnTo>
                    <a:pt x="475" y="448"/>
                  </a:lnTo>
                  <a:lnTo>
                    <a:pt x="476" y="437"/>
                  </a:lnTo>
                  <a:lnTo>
                    <a:pt x="476" y="426"/>
                  </a:lnTo>
                  <a:lnTo>
                    <a:pt x="476" y="416"/>
                  </a:lnTo>
                  <a:lnTo>
                    <a:pt x="476" y="406"/>
                  </a:lnTo>
                  <a:lnTo>
                    <a:pt x="478" y="396"/>
                  </a:lnTo>
                  <a:lnTo>
                    <a:pt x="478" y="385"/>
                  </a:lnTo>
                  <a:lnTo>
                    <a:pt x="480" y="375"/>
                  </a:lnTo>
                  <a:lnTo>
                    <a:pt x="480" y="365"/>
                  </a:lnTo>
                  <a:lnTo>
                    <a:pt x="481" y="355"/>
                  </a:lnTo>
                  <a:lnTo>
                    <a:pt x="481" y="344"/>
                  </a:lnTo>
                  <a:lnTo>
                    <a:pt x="483" y="333"/>
                  </a:lnTo>
                  <a:lnTo>
                    <a:pt x="485" y="323"/>
                  </a:lnTo>
                  <a:lnTo>
                    <a:pt x="486" y="313"/>
                  </a:lnTo>
                  <a:lnTo>
                    <a:pt x="486" y="303"/>
                  </a:lnTo>
                  <a:lnTo>
                    <a:pt x="488" y="293"/>
                  </a:lnTo>
                  <a:lnTo>
                    <a:pt x="490" y="283"/>
                  </a:lnTo>
                  <a:lnTo>
                    <a:pt x="491" y="273"/>
                  </a:lnTo>
                  <a:lnTo>
                    <a:pt x="495" y="260"/>
                  </a:lnTo>
                  <a:lnTo>
                    <a:pt x="503" y="248"/>
                  </a:lnTo>
                  <a:lnTo>
                    <a:pt x="488" y="241"/>
                  </a:lnTo>
                  <a:lnTo>
                    <a:pt x="476" y="236"/>
                  </a:lnTo>
                  <a:lnTo>
                    <a:pt x="466" y="230"/>
                  </a:lnTo>
                  <a:lnTo>
                    <a:pt x="456" y="225"/>
                  </a:lnTo>
                  <a:lnTo>
                    <a:pt x="446" y="216"/>
                  </a:lnTo>
                  <a:lnTo>
                    <a:pt x="439" y="209"/>
                  </a:lnTo>
                  <a:lnTo>
                    <a:pt x="431" y="201"/>
                  </a:lnTo>
                  <a:lnTo>
                    <a:pt x="426" y="194"/>
                  </a:lnTo>
                  <a:lnTo>
                    <a:pt x="419" y="184"/>
                  </a:lnTo>
                  <a:lnTo>
                    <a:pt x="414" y="176"/>
                  </a:lnTo>
                  <a:lnTo>
                    <a:pt x="411" y="167"/>
                  </a:lnTo>
                  <a:lnTo>
                    <a:pt x="409" y="159"/>
                  </a:lnTo>
                  <a:lnTo>
                    <a:pt x="406" y="149"/>
                  </a:lnTo>
                  <a:lnTo>
                    <a:pt x="406" y="141"/>
                  </a:lnTo>
                  <a:lnTo>
                    <a:pt x="406" y="131"/>
                  </a:lnTo>
                  <a:lnTo>
                    <a:pt x="408" y="122"/>
                  </a:lnTo>
                  <a:lnTo>
                    <a:pt x="408" y="112"/>
                  </a:lnTo>
                  <a:lnTo>
                    <a:pt x="409" y="102"/>
                  </a:lnTo>
                  <a:lnTo>
                    <a:pt x="411" y="92"/>
                  </a:lnTo>
                  <a:lnTo>
                    <a:pt x="416" y="82"/>
                  </a:lnTo>
                  <a:lnTo>
                    <a:pt x="419" y="72"/>
                  </a:lnTo>
                  <a:lnTo>
                    <a:pt x="424" y="64"/>
                  </a:lnTo>
                  <a:lnTo>
                    <a:pt x="431" y="55"/>
                  </a:lnTo>
                  <a:lnTo>
                    <a:pt x="439" y="48"/>
                  </a:lnTo>
                  <a:lnTo>
                    <a:pt x="444" y="40"/>
                  </a:lnTo>
                  <a:lnTo>
                    <a:pt x="453" y="33"/>
                  </a:lnTo>
                  <a:lnTo>
                    <a:pt x="463" y="25"/>
                  </a:lnTo>
                  <a:lnTo>
                    <a:pt x="473" y="20"/>
                  </a:lnTo>
                  <a:lnTo>
                    <a:pt x="483" y="15"/>
                  </a:lnTo>
                  <a:lnTo>
                    <a:pt x="496" y="10"/>
                  </a:lnTo>
                  <a:lnTo>
                    <a:pt x="508" y="5"/>
                  </a:lnTo>
                  <a:lnTo>
                    <a:pt x="523" y="3"/>
                  </a:lnTo>
                  <a:lnTo>
                    <a:pt x="538" y="2"/>
                  </a:lnTo>
                  <a:lnTo>
                    <a:pt x="555" y="0"/>
                  </a:lnTo>
                  <a:lnTo>
                    <a:pt x="570" y="0"/>
                  </a:lnTo>
                  <a:lnTo>
                    <a:pt x="585" y="3"/>
                  </a:lnTo>
                  <a:lnTo>
                    <a:pt x="599" y="7"/>
                  </a:lnTo>
                  <a:lnTo>
                    <a:pt x="612" y="13"/>
                  </a:lnTo>
                  <a:lnTo>
                    <a:pt x="617" y="17"/>
                  </a:lnTo>
                  <a:lnTo>
                    <a:pt x="624" y="23"/>
                  </a:lnTo>
                  <a:lnTo>
                    <a:pt x="631" y="28"/>
                  </a:lnTo>
                  <a:lnTo>
                    <a:pt x="637" y="38"/>
                  </a:lnTo>
                  <a:lnTo>
                    <a:pt x="646" y="37"/>
                  </a:lnTo>
                  <a:lnTo>
                    <a:pt x="656" y="37"/>
                  </a:lnTo>
                  <a:lnTo>
                    <a:pt x="664" y="37"/>
                  </a:lnTo>
                  <a:lnTo>
                    <a:pt x="674" y="37"/>
                  </a:lnTo>
                  <a:lnTo>
                    <a:pt x="691" y="35"/>
                  </a:lnTo>
                  <a:lnTo>
                    <a:pt x="709" y="35"/>
                  </a:lnTo>
                  <a:lnTo>
                    <a:pt x="726" y="33"/>
                  </a:lnTo>
                  <a:lnTo>
                    <a:pt x="743" y="33"/>
                  </a:lnTo>
                  <a:lnTo>
                    <a:pt x="758" y="33"/>
                  </a:lnTo>
                  <a:lnTo>
                    <a:pt x="773" y="38"/>
                  </a:lnTo>
                  <a:lnTo>
                    <a:pt x="785" y="40"/>
                  </a:lnTo>
                  <a:lnTo>
                    <a:pt x="797" y="47"/>
                  </a:lnTo>
                  <a:lnTo>
                    <a:pt x="807" y="53"/>
                  </a:lnTo>
                  <a:lnTo>
                    <a:pt x="817" y="65"/>
                  </a:lnTo>
                  <a:lnTo>
                    <a:pt x="823" y="77"/>
                  </a:lnTo>
                  <a:lnTo>
                    <a:pt x="830" y="92"/>
                  </a:lnTo>
                  <a:lnTo>
                    <a:pt x="832" y="100"/>
                  </a:lnTo>
                  <a:lnTo>
                    <a:pt x="835" y="110"/>
                  </a:lnTo>
                  <a:lnTo>
                    <a:pt x="837" y="121"/>
                  </a:lnTo>
                  <a:lnTo>
                    <a:pt x="840" y="134"/>
                  </a:lnTo>
                  <a:lnTo>
                    <a:pt x="837" y="146"/>
                  </a:lnTo>
                  <a:lnTo>
                    <a:pt x="833" y="157"/>
                  </a:lnTo>
                  <a:lnTo>
                    <a:pt x="830" y="167"/>
                  </a:lnTo>
                  <a:lnTo>
                    <a:pt x="827" y="179"/>
                  </a:lnTo>
                  <a:lnTo>
                    <a:pt x="818" y="196"/>
                  </a:lnTo>
                  <a:lnTo>
                    <a:pt x="810" y="211"/>
                  </a:lnTo>
                  <a:lnTo>
                    <a:pt x="797" y="223"/>
                  </a:lnTo>
                  <a:lnTo>
                    <a:pt x="785" y="233"/>
                  </a:lnTo>
                  <a:lnTo>
                    <a:pt x="770" y="241"/>
                  </a:lnTo>
                  <a:lnTo>
                    <a:pt x="755" y="248"/>
                  </a:lnTo>
                  <a:lnTo>
                    <a:pt x="736" y="250"/>
                  </a:lnTo>
                  <a:lnTo>
                    <a:pt x="719" y="253"/>
                  </a:lnTo>
                  <a:lnTo>
                    <a:pt x="701" y="253"/>
                  </a:lnTo>
                  <a:lnTo>
                    <a:pt x="684" y="253"/>
                  </a:lnTo>
                  <a:lnTo>
                    <a:pt x="674" y="251"/>
                  </a:lnTo>
                  <a:lnTo>
                    <a:pt x="664" y="251"/>
                  </a:lnTo>
                  <a:lnTo>
                    <a:pt x="654" y="250"/>
                  </a:lnTo>
                  <a:lnTo>
                    <a:pt x="646" y="250"/>
                  </a:lnTo>
                  <a:lnTo>
                    <a:pt x="636" y="248"/>
                  </a:lnTo>
                  <a:lnTo>
                    <a:pt x="626" y="248"/>
                  </a:lnTo>
                  <a:lnTo>
                    <a:pt x="615" y="248"/>
                  </a:lnTo>
                  <a:lnTo>
                    <a:pt x="607" y="248"/>
                  </a:lnTo>
                  <a:lnTo>
                    <a:pt x="600" y="256"/>
                  </a:lnTo>
                  <a:lnTo>
                    <a:pt x="594" y="263"/>
                  </a:lnTo>
                  <a:lnTo>
                    <a:pt x="594" y="273"/>
                  </a:lnTo>
                  <a:lnTo>
                    <a:pt x="595" y="285"/>
                  </a:lnTo>
                  <a:lnTo>
                    <a:pt x="597" y="297"/>
                  </a:lnTo>
                  <a:lnTo>
                    <a:pt x="600" y="308"/>
                  </a:lnTo>
                  <a:lnTo>
                    <a:pt x="600" y="318"/>
                  </a:lnTo>
                  <a:lnTo>
                    <a:pt x="602" y="330"/>
                  </a:lnTo>
                  <a:lnTo>
                    <a:pt x="604" y="342"/>
                  </a:lnTo>
                  <a:lnTo>
                    <a:pt x="607" y="354"/>
                  </a:lnTo>
                  <a:lnTo>
                    <a:pt x="607" y="364"/>
                  </a:lnTo>
                  <a:lnTo>
                    <a:pt x="609" y="375"/>
                  </a:lnTo>
                  <a:lnTo>
                    <a:pt x="610" y="387"/>
                  </a:lnTo>
                  <a:lnTo>
                    <a:pt x="612" y="399"/>
                  </a:lnTo>
                  <a:lnTo>
                    <a:pt x="612" y="409"/>
                  </a:lnTo>
                  <a:lnTo>
                    <a:pt x="614" y="421"/>
                  </a:lnTo>
                  <a:lnTo>
                    <a:pt x="615" y="432"/>
                  </a:lnTo>
                  <a:lnTo>
                    <a:pt x="617" y="446"/>
                  </a:lnTo>
                  <a:lnTo>
                    <a:pt x="617" y="456"/>
                  </a:lnTo>
                  <a:lnTo>
                    <a:pt x="619" y="468"/>
                  </a:lnTo>
                  <a:lnTo>
                    <a:pt x="619" y="479"/>
                  </a:lnTo>
                  <a:lnTo>
                    <a:pt x="620" y="491"/>
                  </a:lnTo>
                  <a:lnTo>
                    <a:pt x="620" y="501"/>
                  </a:lnTo>
                  <a:lnTo>
                    <a:pt x="622" y="513"/>
                  </a:lnTo>
                  <a:lnTo>
                    <a:pt x="624" y="525"/>
                  </a:lnTo>
                  <a:lnTo>
                    <a:pt x="626" y="536"/>
                  </a:lnTo>
                  <a:lnTo>
                    <a:pt x="626" y="546"/>
                  </a:lnTo>
                  <a:lnTo>
                    <a:pt x="626" y="558"/>
                  </a:lnTo>
                  <a:lnTo>
                    <a:pt x="627" y="570"/>
                  </a:lnTo>
                  <a:lnTo>
                    <a:pt x="629" y="583"/>
                  </a:lnTo>
                  <a:lnTo>
                    <a:pt x="629" y="593"/>
                  </a:lnTo>
                  <a:lnTo>
                    <a:pt x="629" y="605"/>
                  </a:lnTo>
                  <a:lnTo>
                    <a:pt x="631" y="617"/>
                  </a:lnTo>
                  <a:lnTo>
                    <a:pt x="632" y="630"/>
                  </a:lnTo>
                  <a:lnTo>
                    <a:pt x="632" y="640"/>
                  </a:lnTo>
                  <a:lnTo>
                    <a:pt x="632" y="652"/>
                  </a:lnTo>
                  <a:lnTo>
                    <a:pt x="632" y="664"/>
                  </a:lnTo>
                  <a:lnTo>
                    <a:pt x="632" y="676"/>
                  </a:lnTo>
                  <a:lnTo>
                    <a:pt x="632" y="686"/>
                  </a:lnTo>
                  <a:lnTo>
                    <a:pt x="632" y="699"/>
                  </a:lnTo>
                  <a:lnTo>
                    <a:pt x="632" y="709"/>
                  </a:lnTo>
                  <a:lnTo>
                    <a:pt x="634" y="722"/>
                  </a:lnTo>
                  <a:lnTo>
                    <a:pt x="634" y="733"/>
                  </a:lnTo>
                  <a:lnTo>
                    <a:pt x="634" y="744"/>
                  </a:lnTo>
                  <a:lnTo>
                    <a:pt x="634" y="756"/>
                  </a:lnTo>
                  <a:lnTo>
                    <a:pt x="636" y="768"/>
                  </a:lnTo>
                  <a:lnTo>
                    <a:pt x="636" y="778"/>
                  </a:lnTo>
                  <a:lnTo>
                    <a:pt x="636" y="791"/>
                  </a:lnTo>
                  <a:lnTo>
                    <a:pt x="636" y="801"/>
                  </a:lnTo>
                  <a:lnTo>
                    <a:pt x="637" y="815"/>
                  </a:lnTo>
                  <a:lnTo>
                    <a:pt x="637" y="825"/>
                  </a:lnTo>
                  <a:lnTo>
                    <a:pt x="637" y="836"/>
                  </a:lnTo>
                  <a:lnTo>
                    <a:pt x="637" y="848"/>
                  </a:lnTo>
                  <a:lnTo>
                    <a:pt x="637" y="860"/>
                  </a:lnTo>
                  <a:lnTo>
                    <a:pt x="637" y="870"/>
                  </a:lnTo>
                  <a:lnTo>
                    <a:pt x="637" y="883"/>
                  </a:lnTo>
                  <a:lnTo>
                    <a:pt x="637" y="893"/>
                  </a:lnTo>
                  <a:lnTo>
                    <a:pt x="639" y="907"/>
                  </a:lnTo>
                  <a:lnTo>
                    <a:pt x="639" y="917"/>
                  </a:lnTo>
                  <a:lnTo>
                    <a:pt x="639" y="929"/>
                  </a:lnTo>
                  <a:lnTo>
                    <a:pt x="639" y="940"/>
                  </a:lnTo>
                  <a:lnTo>
                    <a:pt x="641" y="952"/>
                  </a:lnTo>
                  <a:lnTo>
                    <a:pt x="641" y="962"/>
                  </a:lnTo>
                  <a:lnTo>
                    <a:pt x="641" y="976"/>
                  </a:lnTo>
                  <a:lnTo>
                    <a:pt x="641" y="986"/>
                  </a:lnTo>
                  <a:lnTo>
                    <a:pt x="642" y="999"/>
                  </a:lnTo>
                  <a:lnTo>
                    <a:pt x="647" y="1001"/>
                  </a:lnTo>
                  <a:lnTo>
                    <a:pt x="654" y="1002"/>
                  </a:lnTo>
                  <a:lnTo>
                    <a:pt x="656" y="1016"/>
                  </a:lnTo>
                  <a:lnTo>
                    <a:pt x="661" y="1029"/>
                  </a:lnTo>
                  <a:lnTo>
                    <a:pt x="666" y="1044"/>
                  </a:lnTo>
                  <a:lnTo>
                    <a:pt x="676" y="1059"/>
                  </a:lnTo>
                  <a:lnTo>
                    <a:pt x="684" y="1073"/>
                  </a:lnTo>
                  <a:lnTo>
                    <a:pt x="694" y="1086"/>
                  </a:lnTo>
                  <a:lnTo>
                    <a:pt x="703" y="1098"/>
                  </a:lnTo>
                  <a:lnTo>
                    <a:pt x="713" y="1111"/>
                  </a:lnTo>
                  <a:lnTo>
                    <a:pt x="709" y="1125"/>
                  </a:lnTo>
                  <a:lnTo>
                    <a:pt x="708" y="1140"/>
                  </a:lnTo>
                  <a:lnTo>
                    <a:pt x="704" y="1153"/>
                  </a:lnTo>
                  <a:lnTo>
                    <a:pt x="704" y="1168"/>
                  </a:lnTo>
                  <a:lnTo>
                    <a:pt x="703" y="1182"/>
                  </a:lnTo>
                  <a:lnTo>
                    <a:pt x="703" y="1195"/>
                  </a:lnTo>
                  <a:lnTo>
                    <a:pt x="703" y="1210"/>
                  </a:lnTo>
                  <a:lnTo>
                    <a:pt x="706" y="1227"/>
                  </a:lnTo>
                  <a:lnTo>
                    <a:pt x="714" y="1231"/>
                  </a:lnTo>
                  <a:lnTo>
                    <a:pt x="726" y="1237"/>
                  </a:lnTo>
                  <a:lnTo>
                    <a:pt x="738" y="1244"/>
                  </a:lnTo>
                  <a:lnTo>
                    <a:pt x="753" y="1252"/>
                  </a:lnTo>
                  <a:lnTo>
                    <a:pt x="768" y="1261"/>
                  </a:lnTo>
                  <a:lnTo>
                    <a:pt x="783" y="1271"/>
                  </a:lnTo>
                  <a:lnTo>
                    <a:pt x="790" y="1276"/>
                  </a:lnTo>
                  <a:lnTo>
                    <a:pt x="800" y="1281"/>
                  </a:lnTo>
                  <a:lnTo>
                    <a:pt x="807" y="1286"/>
                  </a:lnTo>
                  <a:lnTo>
                    <a:pt x="817" y="1293"/>
                  </a:lnTo>
                  <a:lnTo>
                    <a:pt x="830" y="1303"/>
                  </a:lnTo>
                  <a:lnTo>
                    <a:pt x="845" y="1313"/>
                  </a:lnTo>
                  <a:lnTo>
                    <a:pt x="859" y="1324"/>
                  </a:lnTo>
                  <a:lnTo>
                    <a:pt x="874" y="1338"/>
                  </a:lnTo>
                  <a:lnTo>
                    <a:pt x="882" y="1348"/>
                  </a:lnTo>
                  <a:lnTo>
                    <a:pt x="892" y="1361"/>
                  </a:lnTo>
                  <a:lnTo>
                    <a:pt x="899" y="1373"/>
                  </a:lnTo>
                  <a:lnTo>
                    <a:pt x="905" y="1386"/>
                  </a:lnTo>
                  <a:lnTo>
                    <a:pt x="904" y="1388"/>
                  </a:lnTo>
                  <a:lnTo>
                    <a:pt x="904" y="1395"/>
                  </a:lnTo>
                  <a:lnTo>
                    <a:pt x="904" y="1403"/>
                  </a:lnTo>
                  <a:lnTo>
                    <a:pt x="904" y="1417"/>
                  </a:lnTo>
                  <a:lnTo>
                    <a:pt x="902" y="1430"/>
                  </a:lnTo>
                  <a:lnTo>
                    <a:pt x="902" y="1447"/>
                  </a:lnTo>
                  <a:lnTo>
                    <a:pt x="902" y="1457"/>
                  </a:lnTo>
                  <a:lnTo>
                    <a:pt x="902" y="1467"/>
                  </a:lnTo>
                  <a:lnTo>
                    <a:pt x="902" y="1477"/>
                  </a:lnTo>
                  <a:lnTo>
                    <a:pt x="902" y="1489"/>
                  </a:lnTo>
                  <a:lnTo>
                    <a:pt x="900" y="1499"/>
                  </a:lnTo>
                  <a:lnTo>
                    <a:pt x="900" y="1511"/>
                  </a:lnTo>
                  <a:lnTo>
                    <a:pt x="900" y="1522"/>
                  </a:lnTo>
                  <a:lnTo>
                    <a:pt x="900" y="1537"/>
                  </a:lnTo>
                  <a:lnTo>
                    <a:pt x="899" y="1549"/>
                  </a:lnTo>
                  <a:lnTo>
                    <a:pt x="899" y="1562"/>
                  </a:lnTo>
                  <a:lnTo>
                    <a:pt x="899" y="1578"/>
                  </a:lnTo>
                  <a:lnTo>
                    <a:pt x="899" y="1593"/>
                  </a:lnTo>
                  <a:lnTo>
                    <a:pt x="897" y="1608"/>
                  </a:lnTo>
                  <a:lnTo>
                    <a:pt x="897" y="1623"/>
                  </a:lnTo>
                  <a:lnTo>
                    <a:pt x="897" y="1638"/>
                  </a:lnTo>
                  <a:lnTo>
                    <a:pt x="897" y="1655"/>
                  </a:lnTo>
                  <a:lnTo>
                    <a:pt x="895" y="1670"/>
                  </a:lnTo>
                  <a:lnTo>
                    <a:pt x="895" y="1688"/>
                  </a:lnTo>
                  <a:lnTo>
                    <a:pt x="895" y="1705"/>
                  </a:lnTo>
                  <a:lnTo>
                    <a:pt x="895" y="1723"/>
                  </a:lnTo>
                  <a:lnTo>
                    <a:pt x="894" y="1744"/>
                  </a:lnTo>
                  <a:lnTo>
                    <a:pt x="894" y="1764"/>
                  </a:lnTo>
                  <a:lnTo>
                    <a:pt x="894" y="1785"/>
                  </a:lnTo>
                  <a:lnTo>
                    <a:pt x="894" y="1807"/>
                  </a:lnTo>
                  <a:lnTo>
                    <a:pt x="894" y="1827"/>
                  </a:lnTo>
                  <a:lnTo>
                    <a:pt x="894" y="1849"/>
                  </a:lnTo>
                  <a:lnTo>
                    <a:pt x="894" y="1871"/>
                  </a:lnTo>
                  <a:lnTo>
                    <a:pt x="894" y="1893"/>
                  </a:lnTo>
                  <a:lnTo>
                    <a:pt x="892" y="1913"/>
                  </a:lnTo>
                  <a:lnTo>
                    <a:pt x="892" y="1933"/>
                  </a:lnTo>
                  <a:lnTo>
                    <a:pt x="892" y="1955"/>
                  </a:lnTo>
                  <a:lnTo>
                    <a:pt x="892" y="1977"/>
                  </a:lnTo>
                  <a:lnTo>
                    <a:pt x="890" y="1997"/>
                  </a:lnTo>
                  <a:lnTo>
                    <a:pt x="890" y="2019"/>
                  </a:lnTo>
                  <a:lnTo>
                    <a:pt x="890" y="2040"/>
                  </a:lnTo>
                  <a:lnTo>
                    <a:pt x="890" y="2062"/>
                  </a:lnTo>
                  <a:lnTo>
                    <a:pt x="889" y="2082"/>
                  </a:lnTo>
                  <a:lnTo>
                    <a:pt x="889" y="2102"/>
                  </a:lnTo>
                  <a:lnTo>
                    <a:pt x="887" y="2124"/>
                  </a:lnTo>
                  <a:lnTo>
                    <a:pt x="887" y="2146"/>
                  </a:lnTo>
                  <a:lnTo>
                    <a:pt x="885" y="2166"/>
                  </a:lnTo>
                  <a:lnTo>
                    <a:pt x="885" y="2188"/>
                  </a:lnTo>
                  <a:lnTo>
                    <a:pt x="885" y="2210"/>
                  </a:lnTo>
                  <a:lnTo>
                    <a:pt x="885" y="2231"/>
                  </a:lnTo>
                  <a:lnTo>
                    <a:pt x="884" y="2252"/>
                  </a:lnTo>
                  <a:lnTo>
                    <a:pt x="884" y="2272"/>
                  </a:lnTo>
                  <a:lnTo>
                    <a:pt x="884" y="2294"/>
                  </a:lnTo>
                  <a:lnTo>
                    <a:pt x="884" y="2315"/>
                  </a:lnTo>
                  <a:lnTo>
                    <a:pt x="882" y="2335"/>
                  </a:lnTo>
                  <a:lnTo>
                    <a:pt x="882" y="2357"/>
                  </a:lnTo>
                  <a:lnTo>
                    <a:pt x="882" y="2379"/>
                  </a:lnTo>
                  <a:lnTo>
                    <a:pt x="882" y="2401"/>
                  </a:lnTo>
                  <a:lnTo>
                    <a:pt x="880" y="2421"/>
                  </a:lnTo>
                  <a:lnTo>
                    <a:pt x="879" y="2441"/>
                  </a:lnTo>
                  <a:lnTo>
                    <a:pt x="877" y="2463"/>
                  </a:lnTo>
                  <a:lnTo>
                    <a:pt x="877" y="2485"/>
                  </a:lnTo>
                  <a:lnTo>
                    <a:pt x="875" y="2505"/>
                  </a:lnTo>
                  <a:lnTo>
                    <a:pt x="875" y="2525"/>
                  </a:lnTo>
                  <a:lnTo>
                    <a:pt x="874" y="2547"/>
                  </a:lnTo>
                  <a:lnTo>
                    <a:pt x="874" y="2568"/>
                  </a:lnTo>
                  <a:lnTo>
                    <a:pt x="872" y="2589"/>
                  </a:lnTo>
                  <a:lnTo>
                    <a:pt x="872" y="2610"/>
                  </a:lnTo>
                  <a:lnTo>
                    <a:pt x="870" y="2631"/>
                  </a:lnTo>
                  <a:lnTo>
                    <a:pt x="870" y="2652"/>
                  </a:lnTo>
                  <a:lnTo>
                    <a:pt x="869" y="2672"/>
                  </a:lnTo>
                  <a:lnTo>
                    <a:pt x="869" y="2694"/>
                  </a:lnTo>
                  <a:lnTo>
                    <a:pt x="869" y="2716"/>
                  </a:lnTo>
                  <a:lnTo>
                    <a:pt x="869" y="2738"/>
                  </a:lnTo>
                  <a:lnTo>
                    <a:pt x="867" y="2758"/>
                  </a:lnTo>
                  <a:lnTo>
                    <a:pt x="865" y="2778"/>
                  </a:lnTo>
                  <a:lnTo>
                    <a:pt x="864" y="2800"/>
                  </a:lnTo>
                  <a:lnTo>
                    <a:pt x="864" y="2822"/>
                  </a:lnTo>
                  <a:lnTo>
                    <a:pt x="862" y="2842"/>
                  </a:lnTo>
                  <a:lnTo>
                    <a:pt x="862" y="2862"/>
                  </a:lnTo>
                  <a:lnTo>
                    <a:pt x="860" y="2884"/>
                  </a:lnTo>
                  <a:lnTo>
                    <a:pt x="860" y="2905"/>
                  </a:lnTo>
                  <a:lnTo>
                    <a:pt x="859" y="2926"/>
                  </a:lnTo>
                  <a:lnTo>
                    <a:pt x="859" y="2947"/>
                  </a:lnTo>
                  <a:lnTo>
                    <a:pt x="857" y="2969"/>
                  </a:lnTo>
                  <a:lnTo>
                    <a:pt x="857" y="2991"/>
                  </a:lnTo>
                  <a:lnTo>
                    <a:pt x="855" y="3011"/>
                  </a:lnTo>
                  <a:lnTo>
                    <a:pt x="855" y="3033"/>
                  </a:lnTo>
                  <a:lnTo>
                    <a:pt x="855" y="3055"/>
                  </a:lnTo>
                  <a:lnTo>
                    <a:pt x="855" y="3077"/>
                  </a:lnTo>
                  <a:lnTo>
                    <a:pt x="859" y="3092"/>
                  </a:lnTo>
                  <a:lnTo>
                    <a:pt x="860" y="3107"/>
                  </a:lnTo>
                  <a:lnTo>
                    <a:pt x="860" y="3120"/>
                  </a:lnTo>
                  <a:lnTo>
                    <a:pt x="862" y="3135"/>
                  </a:lnTo>
                  <a:lnTo>
                    <a:pt x="874" y="3150"/>
                  </a:lnTo>
                  <a:lnTo>
                    <a:pt x="887" y="3165"/>
                  </a:lnTo>
                  <a:lnTo>
                    <a:pt x="894" y="3172"/>
                  </a:lnTo>
                  <a:lnTo>
                    <a:pt x="902" y="3180"/>
                  </a:lnTo>
                  <a:lnTo>
                    <a:pt x="909" y="3187"/>
                  </a:lnTo>
                  <a:lnTo>
                    <a:pt x="917" y="3196"/>
                  </a:lnTo>
                  <a:lnTo>
                    <a:pt x="922" y="3202"/>
                  </a:lnTo>
                  <a:lnTo>
                    <a:pt x="931" y="3211"/>
                  </a:lnTo>
                  <a:lnTo>
                    <a:pt x="936" y="3217"/>
                  </a:lnTo>
                  <a:lnTo>
                    <a:pt x="944" y="3226"/>
                  </a:lnTo>
                  <a:lnTo>
                    <a:pt x="951" y="3232"/>
                  </a:lnTo>
                  <a:lnTo>
                    <a:pt x="957" y="3241"/>
                  </a:lnTo>
                  <a:lnTo>
                    <a:pt x="964" y="3248"/>
                  </a:lnTo>
                  <a:lnTo>
                    <a:pt x="973" y="3256"/>
                  </a:lnTo>
                  <a:lnTo>
                    <a:pt x="971" y="3271"/>
                  </a:lnTo>
                  <a:lnTo>
                    <a:pt x="971" y="3288"/>
                  </a:lnTo>
                  <a:lnTo>
                    <a:pt x="971" y="3296"/>
                  </a:lnTo>
                  <a:lnTo>
                    <a:pt x="971" y="3306"/>
                  </a:lnTo>
                  <a:lnTo>
                    <a:pt x="971" y="3316"/>
                  </a:lnTo>
                  <a:lnTo>
                    <a:pt x="971" y="3326"/>
                  </a:lnTo>
                  <a:lnTo>
                    <a:pt x="969" y="3336"/>
                  </a:lnTo>
                  <a:lnTo>
                    <a:pt x="969" y="3346"/>
                  </a:lnTo>
                  <a:lnTo>
                    <a:pt x="969" y="3357"/>
                  </a:lnTo>
                  <a:lnTo>
                    <a:pt x="969" y="3368"/>
                  </a:lnTo>
                  <a:lnTo>
                    <a:pt x="969" y="3378"/>
                  </a:lnTo>
                  <a:lnTo>
                    <a:pt x="969" y="3390"/>
                  </a:lnTo>
                  <a:lnTo>
                    <a:pt x="969" y="3402"/>
                  </a:lnTo>
                  <a:lnTo>
                    <a:pt x="969" y="3414"/>
                  </a:lnTo>
                  <a:lnTo>
                    <a:pt x="968" y="3424"/>
                  </a:lnTo>
                  <a:lnTo>
                    <a:pt x="968" y="3435"/>
                  </a:lnTo>
                  <a:lnTo>
                    <a:pt x="968" y="3445"/>
                  </a:lnTo>
                  <a:lnTo>
                    <a:pt x="968" y="3457"/>
                  </a:lnTo>
                  <a:lnTo>
                    <a:pt x="968" y="3467"/>
                  </a:lnTo>
                  <a:lnTo>
                    <a:pt x="968" y="3477"/>
                  </a:lnTo>
                  <a:lnTo>
                    <a:pt x="968" y="3487"/>
                  </a:lnTo>
                  <a:lnTo>
                    <a:pt x="968" y="3499"/>
                  </a:lnTo>
                  <a:lnTo>
                    <a:pt x="968" y="3507"/>
                  </a:lnTo>
                  <a:lnTo>
                    <a:pt x="968" y="3517"/>
                  </a:lnTo>
                  <a:lnTo>
                    <a:pt x="968" y="3528"/>
                  </a:lnTo>
                  <a:lnTo>
                    <a:pt x="968" y="3538"/>
                  </a:lnTo>
                  <a:lnTo>
                    <a:pt x="968" y="3554"/>
                  </a:lnTo>
                  <a:lnTo>
                    <a:pt x="971" y="35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2" name="Freeform 10"/>
            <p:cNvSpPr>
              <a:spLocks/>
            </p:cNvSpPr>
            <p:nvPr/>
          </p:nvSpPr>
          <p:spPr bwMode="auto">
            <a:xfrm>
              <a:off x="4328" y="2203"/>
              <a:ext cx="92" cy="104"/>
            </a:xfrm>
            <a:custGeom>
              <a:avLst/>
              <a:gdLst>
                <a:gd name="T0" fmla="*/ 1 w 184"/>
                <a:gd name="T1" fmla="*/ 1 h 207"/>
                <a:gd name="T2" fmla="*/ 1 w 184"/>
                <a:gd name="T3" fmla="*/ 1 h 207"/>
                <a:gd name="T4" fmla="*/ 1 w 184"/>
                <a:gd name="T5" fmla="*/ 1 h 207"/>
                <a:gd name="T6" fmla="*/ 1 w 184"/>
                <a:gd name="T7" fmla="*/ 1 h 207"/>
                <a:gd name="T8" fmla="*/ 1 w 184"/>
                <a:gd name="T9" fmla="*/ 1 h 207"/>
                <a:gd name="T10" fmla="*/ 1 w 184"/>
                <a:gd name="T11" fmla="*/ 1 h 207"/>
                <a:gd name="T12" fmla="*/ 1 w 184"/>
                <a:gd name="T13" fmla="*/ 1 h 207"/>
                <a:gd name="T14" fmla="*/ 1 w 184"/>
                <a:gd name="T15" fmla="*/ 1 h 207"/>
                <a:gd name="T16" fmla="*/ 1 w 184"/>
                <a:gd name="T17" fmla="*/ 1 h 207"/>
                <a:gd name="T18" fmla="*/ 1 w 184"/>
                <a:gd name="T19" fmla="*/ 1 h 207"/>
                <a:gd name="T20" fmla="*/ 1 w 184"/>
                <a:gd name="T21" fmla="*/ 1 h 207"/>
                <a:gd name="T22" fmla="*/ 1 w 184"/>
                <a:gd name="T23" fmla="*/ 1 h 207"/>
                <a:gd name="T24" fmla="*/ 1 w 184"/>
                <a:gd name="T25" fmla="*/ 1 h 207"/>
                <a:gd name="T26" fmla="*/ 1 w 184"/>
                <a:gd name="T27" fmla="*/ 1 h 207"/>
                <a:gd name="T28" fmla="*/ 1 w 184"/>
                <a:gd name="T29" fmla="*/ 1 h 207"/>
                <a:gd name="T30" fmla="*/ 1 w 184"/>
                <a:gd name="T31" fmla="*/ 1 h 207"/>
                <a:gd name="T32" fmla="*/ 1 w 184"/>
                <a:gd name="T33" fmla="*/ 1 h 207"/>
                <a:gd name="T34" fmla="*/ 1 w 184"/>
                <a:gd name="T35" fmla="*/ 1 h 207"/>
                <a:gd name="T36" fmla="*/ 1 w 184"/>
                <a:gd name="T37" fmla="*/ 1 h 207"/>
                <a:gd name="T38" fmla="*/ 1 w 184"/>
                <a:gd name="T39" fmla="*/ 1 h 207"/>
                <a:gd name="T40" fmla="*/ 1 w 184"/>
                <a:gd name="T41" fmla="*/ 1 h 207"/>
                <a:gd name="T42" fmla="*/ 1 w 184"/>
                <a:gd name="T43" fmla="*/ 1 h 207"/>
                <a:gd name="T44" fmla="*/ 1 w 184"/>
                <a:gd name="T45" fmla="*/ 1 h 207"/>
                <a:gd name="T46" fmla="*/ 1 w 184"/>
                <a:gd name="T47" fmla="*/ 1 h 207"/>
                <a:gd name="T48" fmla="*/ 1 w 184"/>
                <a:gd name="T49" fmla="*/ 1 h 207"/>
                <a:gd name="T50" fmla="*/ 0 w 184"/>
                <a:gd name="T51" fmla="*/ 1 h 207"/>
                <a:gd name="T52" fmla="*/ 1 w 184"/>
                <a:gd name="T53" fmla="*/ 1 h 207"/>
                <a:gd name="T54" fmla="*/ 1 w 184"/>
                <a:gd name="T55" fmla="*/ 1 h 207"/>
                <a:gd name="T56" fmla="*/ 1 w 184"/>
                <a:gd name="T57" fmla="*/ 1 h 207"/>
                <a:gd name="T58" fmla="*/ 1 w 184"/>
                <a:gd name="T59" fmla="*/ 1 h 207"/>
                <a:gd name="T60" fmla="*/ 1 w 184"/>
                <a:gd name="T61" fmla="*/ 1 h 207"/>
                <a:gd name="T62" fmla="*/ 1 w 184"/>
                <a:gd name="T63" fmla="*/ 1 h 207"/>
                <a:gd name="T64" fmla="*/ 1 w 184"/>
                <a:gd name="T65" fmla="*/ 0 h 207"/>
                <a:gd name="T66" fmla="*/ 1 w 184"/>
                <a:gd name="T67" fmla="*/ 0 h 207"/>
                <a:gd name="T68" fmla="*/ 1 w 184"/>
                <a:gd name="T69" fmla="*/ 1 h 207"/>
                <a:gd name="T70" fmla="*/ 1 w 184"/>
                <a:gd name="T71" fmla="*/ 1 h 207"/>
                <a:gd name="T72" fmla="*/ 1 w 184"/>
                <a:gd name="T73" fmla="*/ 1 h 207"/>
                <a:gd name="T74" fmla="*/ 1 w 184"/>
                <a:gd name="T75" fmla="*/ 1 h 207"/>
                <a:gd name="T76" fmla="*/ 1 w 184"/>
                <a:gd name="T77" fmla="*/ 1 h 207"/>
                <a:gd name="T78" fmla="*/ 1 w 184"/>
                <a:gd name="T79" fmla="*/ 1 h 2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4" h="207">
                  <a:moveTo>
                    <a:pt x="184" y="119"/>
                  </a:moveTo>
                  <a:lnTo>
                    <a:pt x="179" y="129"/>
                  </a:lnTo>
                  <a:lnTo>
                    <a:pt x="174" y="139"/>
                  </a:lnTo>
                  <a:lnTo>
                    <a:pt x="169" y="149"/>
                  </a:lnTo>
                  <a:lnTo>
                    <a:pt x="166" y="159"/>
                  </a:lnTo>
                  <a:lnTo>
                    <a:pt x="154" y="172"/>
                  </a:lnTo>
                  <a:lnTo>
                    <a:pt x="142" y="184"/>
                  </a:lnTo>
                  <a:lnTo>
                    <a:pt x="127" y="191"/>
                  </a:lnTo>
                  <a:lnTo>
                    <a:pt x="114" y="196"/>
                  </a:lnTo>
                  <a:lnTo>
                    <a:pt x="100" y="196"/>
                  </a:lnTo>
                  <a:lnTo>
                    <a:pt x="89" y="196"/>
                  </a:lnTo>
                  <a:lnTo>
                    <a:pt x="74" y="189"/>
                  </a:lnTo>
                  <a:lnTo>
                    <a:pt x="63" y="179"/>
                  </a:lnTo>
                  <a:lnTo>
                    <a:pt x="53" y="167"/>
                  </a:lnTo>
                  <a:lnTo>
                    <a:pt x="48" y="154"/>
                  </a:lnTo>
                  <a:lnTo>
                    <a:pt x="43" y="144"/>
                  </a:lnTo>
                  <a:lnTo>
                    <a:pt x="42" y="135"/>
                  </a:lnTo>
                  <a:lnTo>
                    <a:pt x="42" y="125"/>
                  </a:lnTo>
                  <a:lnTo>
                    <a:pt x="42" y="115"/>
                  </a:lnTo>
                  <a:lnTo>
                    <a:pt x="42" y="103"/>
                  </a:lnTo>
                  <a:lnTo>
                    <a:pt x="45" y="92"/>
                  </a:lnTo>
                  <a:lnTo>
                    <a:pt x="48" y="78"/>
                  </a:lnTo>
                  <a:lnTo>
                    <a:pt x="53" y="67"/>
                  </a:lnTo>
                  <a:lnTo>
                    <a:pt x="47" y="65"/>
                  </a:lnTo>
                  <a:lnTo>
                    <a:pt x="40" y="65"/>
                  </a:lnTo>
                  <a:lnTo>
                    <a:pt x="30" y="72"/>
                  </a:lnTo>
                  <a:lnTo>
                    <a:pt x="25" y="80"/>
                  </a:lnTo>
                  <a:lnTo>
                    <a:pt x="20" y="88"/>
                  </a:lnTo>
                  <a:lnTo>
                    <a:pt x="18" y="98"/>
                  </a:lnTo>
                  <a:lnTo>
                    <a:pt x="15" y="109"/>
                  </a:lnTo>
                  <a:lnTo>
                    <a:pt x="17" y="119"/>
                  </a:lnTo>
                  <a:lnTo>
                    <a:pt x="17" y="129"/>
                  </a:lnTo>
                  <a:lnTo>
                    <a:pt x="20" y="139"/>
                  </a:lnTo>
                  <a:lnTo>
                    <a:pt x="20" y="147"/>
                  </a:lnTo>
                  <a:lnTo>
                    <a:pt x="25" y="157"/>
                  </a:lnTo>
                  <a:lnTo>
                    <a:pt x="28" y="166"/>
                  </a:lnTo>
                  <a:lnTo>
                    <a:pt x="35" y="176"/>
                  </a:lnTo>
                  <a:lnTo>
                    <a:pt x="40" y="184"/>
                  </a:lnTo>
                  <a:lnTo>
                    <a:pt x="45" y="192"/>
                  </a:lnTo>
                  <a:lnTo>
                    <a:pt x="52" y="199"/>
                  </a:lnTo>
                  <a:lnTo>
                    <a:pt x="60" y="207"/>
                  </a:lnTo>
                  <a:lnTo>
                    <a:pt x="48" y="202"/>
                  </a:lnTo>
                  <a:lnTo>
                    <a:pt x="38" y="199"/>
                  </a:lnTo>
                  <a:lnTo>
                    <a:pt x="28" y="192"/>
                  </a:lnTo>
                  <a:lnTo>
                    <a:pt x="23" y="187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6" y="162"/>
                  </a:lnTo>
                  <a:lnTo>
                    <a:pt x="5" y="154"/>
                  </a:lnTo>
                  <a:lnTo>
                    <a:pt x="1" y="142"/>
                  </a:lnTo>
                  <a:lnTo>
                    <a:pt x="0" y="132"/>
                  </a:lnTo>
                  <a:lnTo>
                    <a:pt x="0" y="120"/>
                  </a:lnTo>
                  <a:lnTo>
                    <a:pt x="1" y="110"/>
                  </a:lnTo>
                  <a:lnTo>
                    <a:pt x="1" y="98"/>
                  </a:lnTo>
                  <a:lnTo>
                    <a:pt x="5" y="87"/>
                  </a:lnTo>
                  <a:lnTo>
                    <a:pt x="8" y="77"/>
                  </a:lnTo>
                  <a:lnTo>
                    <a:pt x="13" y="67"/>
                  </a:lnTo>
                  <a:lnTo>
                    <a:pt x="17" y="55"/>
                  </a:lnTo>
                  <a:lnTo>
                    <a:pt x="22" y="45"/>
                  </a:lnTo>
                  <a:lnTo>
                    <a:pt x="28" y="35"/>
                  </a:lnTo>
                  <a:lnTo>
                    <a:pt x="37" y="28"/>
                  </a:lnTo>
                  <a:lnTo>
                    <a:pt x="43" y="18"/>
                  </a:lnTo>
                  <a:lnTo>
                    <a:pt x="52" y="13"/>
                  </a:lnTo>
                  <a:lnTo>
                    <a:pt x="62" y="6"/>
                  </a:lnTo>
                  <a:lnTo>
                    <a:pt x="72" y="5"/>
                  </a:lnTo>
                  <a:lnTo>
                    <a:pt x="82" y="0"/>
                  </a:lnTo>
                  <a:lnTo>
                    <a:pt x="92" y="0"/>
                  </a:lnTo>
                  <a:lnTo>
                    <a:pt x="102" y="0"/>
                  </a:lnTo>
                  <a:lnTo>
                    <a:pt x="115" y="3"/>
                  </a:lnTo>
                  <a:lnTo>
                    <a:pt x="125" y="6"/>
                  </a:lnTo>
                  <a:lnTo>
                    <a:pt x="139" y="11"/>
                  </a:lnTo>
                  <a:lnTo>
                    <a:pt x="152" y="20"/>
                  </a:lnTo>
                  <a:lnTo>
                    <a:pt x="167" y="31"/>
                  </a:lnTo>
                  <a:lnTo>
                    <a:pt x="171" y="41"/>
                  </a:lnTo>
                  <a:lnTo>
                    <a:pt x="176" y="52"/>
                  </a:lnTo>
                  <a:lnTo>
                    <a:pt x="177" y="63"/>
                  </a:lnTo>
                  <a:lnTo>
                    <a:pt x="181" y="75"/>
                  </a:lnTo>
                  <a:lnTo>
                    <a:pt x="181" y="85"/>
                  </a:lnTo>
                  <a:lnTo>
                    <a:pt x="182" y="97"/>
                  </a:lnTo>
                  <a:lnTo>
                    <a:pt x="182" y="107"/>
                  </a:lnTo>
                  <a:lnTo>
                    <a:pt x="184" y="119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3" name="Freeform 11"/>
            <p:cNvSpPr>
              <a:spLocks/>
            </p:cNvSpPr>
            <p:nvPr/>
          </p:nvSpPr>
          <p:spPr bwMode="auto">
            <a:xfrm>
              <a:off x="4346" y="2389"/>
              <a:ext cx="46" cy="45"/>
            </a:xfrm>
            <a:custGeom>
              <a:avLst/>
              <a:gdLst>
                <a:gd name="T0" fmla="*/ 1 w 90"/>
                <a:gd name="T1" fmla="*/ 1 h 89"/>
                <a:gd name="T2" fmla="*/ 1 w 90"/>
                <a:gd name="T3" fmla="*/ 1 h 89"/>
                <a:gd name="T4" fmla="*/ 1 w 90"/>
                <a:gd name="T5" fmla="*/ 1 h 89"/>
                <a:gd name="T6" fmla="*/ 1 w 90"/>
                <a:gd name="T7" fmla="*/ 1 h 89"/>
                <a:gd name="T8" fmla="*/ 1 w 90"/>
                <a:gd name="T9" fmla="*/ 1 h 89"/>
                <a:gd name="T10" fmla="*/ 1 w 90"/>
                <a:gd name="T11" fmla="*/ 1 h 89"/>
                <a:gd name="T12" fmla="*/ 1 w 90"/>
                <a:gd name="T13" fmla="*/ 1 h 89"/>
                <a:gd name="T14" fmla="*/ 1 w 90"/>
                <a:gd name="T15" fmla="*/ 1 h 89"/>
                <a:gd name="T16" fmla="*/ 1 w 90"/>
                <a:gd name="T17" fmla="*/ 1 h 89"/>
                <a:gd name="T18" fmla="*/ 1 w 90"/>
                <a:gd name="T19" fmla="*/ 1 h 89"/>
                <a:gd name="T20" fmla="*/ 1 w 90"/>
                <a:gd name="T21" fmla="*/ 1 h 89"/>
                <a:gd name="T22" fmla="*/ 1 w 90"/>
                <a:gd name="T23" fmla="*/ 1 h 89"/>
                <a:gd name="T24" fmla="*/ 1 w 90"/>
                <a:gd name="T25" fmla="*/ 1 h 89"/>
                <a:gd name="T26" fmla="*/ 1 w 90"/>
                <a:gd name="T27" fmla="*/ 1 h 89"/>
                <a:gd name="T28" fmla="*/ 1 w 90"/>
                <a:gd name="T29" fmla="*/ 1 h 89"/>
                <a:gd name="T30" fmla="*/ 1 w 90"/>
                <a:gd name="T31" fmla="*/ 1 h 89"/>
                <a:gd name="T32" fmla="*/ 1 w 90"/>
                <a:gd name="T33" fmla="*/ 1 h 89"/>
                <a:gd name="T34" fmla="*/ 1 w 90"/>
                <a:gd name="T35" fmla="*/ 1 h 89"/>
                <a:gd name="T36" fmla="*/ 1 w 90"/>
                <a:gd name="T37" fmla="*/ 1 h 89"/>
                <a:gd name="T38" fmla="*/ 1 w 90"/>
                <a:gd name="T39" fmla="*/ 1 h 89"/>
                <a:gd name="T40" fmla="*/ 1 w 90"/>
                <a:gd name="T41" fmla="*/ 1 h 89"/>
                <a:gd name="T42" fmla="*/ 1 w 90"/>
                <a:gd name="T43" fmla="*/ 1 h 89"/>
                <a:gd name="T44" fmla="*/ 1 w 90"/>
                <a:gd name="T45" fmla="*/ 1 h 89"/>
                <a:gd name="T46" fmla="*/ 0 w 90"/>
                <a:gd name="T47" fmla="*/ 1 h 89"/>
                <a:gd name="T48" fmla="*/ 1 w 90"/>
                <a:gd name="T49" fmla="*/ 1 h 89"/>
                <a:gd name="T50" fmla="*/ 1 w 90"/>
                <a:gd name="T51" fmla="*/ 1 h 89"/>
                <a:gd name="T52" fmla="*/ 1 w 90"/>
                <a:gd name="T53" fmla="*/ 1 h 89"/>
                <a:gd name="T54" fmla="*/ 1 w 90"/>
                <a:gd name="T55" fmla="*/ 1 h 89"/>
                <a:gd name="T56" fmla="*/ 1 w 90"/>
                <a:gd name="T57" fmla="*/ 1 h 89"/>
                <a:gd name="T58" fmla="*/ 1 w 90"/>
                <a:gd name="T59" fmla="*/ 0 h 89"/>
                <a:gd name="T60" fmla="*/ 1 w 90"/>
                <a:gd name="T61" fmla="*/ 1 h 89"/>
                <a:gd name="T62" fmla="*/ 1 w 90"/>
                <a:gd name="T63" fmla="*/ 1 h 89"/>
                <a:gd name="T64" fmla="*/ 1 w 90"/>
                <a:gd name="T65" fmla="*/ 1 h 89"/>
                <a:gd name="T66" fmla="*/ 1 w 90"/>
                <a:gd name="T67" fmla="*/ 1 h 89"/>
                <a:gd name="T68" fmla="*/ 1 w 90"/>
                <a:gd name="T69" fmla="*/ 1 h 89"/>
                <a:gd name="T70" fmla="*/ 1 w 90"/>
                <a:gd name="T71" fmla="*/ 1 h 89"/>
                <a:gd name="T72" fmla="*/ 1 w 90"/>
                <a:gd name="T73" fmla="*/ 1 h 89"/>
                <a:gd name="T74" fmla="*/ 1 w 90"/>
                <a:gd name="T75" fmla="*/ 1 h 89"/>
                <a:gd name="T76" fmla="*/ 1 w 90"/>
                <a:gd name="T77" fmla="*/ 1 h 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0" h="89">
                  <a:moveTo>
                    <a:pt x="90" y="62"/>
                  </a:moveTo>
                  <a:lnTo>
                    <a:pt x="85" y="70"/>
                  </a:lnTo>
                  <a:lnTo>
                    <a:pt x="80" y="77"/>
                  </a:lnTo>
                  <a:lnTo>
                    <a:pt x="77" y="80"/>
                  </a:lnTo>
                  <a:lnTo>
                    <a:pt x="73" y="85"/>
                  </a:lnTo>
                  <a:lnTo>
                    <a:pt x="62" y="87"/>
                  </a:lnTo>
                  <a:lnTo>
                    <a:pt x="47" y="89"/>
                  </a:lnTo>
                  <a:lnTo>
                    <a:pt x="38" y="77"/>
                  </a:lnTo>
                  <a:lnTo>
                    <a:pt x="37" y="70"/>
                  </a:lnTo>
                  <a:lnTo>
                    <a:pt x="37" y="65"/>
                  </a:lnTo>
                  <a:lnTo>
                    <a:pt x="40" y="60"/>
                  </a:lnTo>
                  <a:lnTo>
                    <a:pt x="42" y="53"/>
                  </a:lnTo>
                  <a:lnTo>
                    <a:pt x="45" y="48"/>
                  </a:lnTo>
                  <a:lnTo>
                    <a:pt x="48" y="42"/>
                  </a:lnTo>
                  <a:lnTo>
                    <a:pt x="50" y="33"/>
                  </a:lnTo>
                  <a:lnTo>
                    <a:pt x="33" y="35"/>
                  </a:lnTo>
                  <a:lnTo>
                    <a:pt x="23" y="42"/>
                  </a:lnTo>
                  <a:lnTo>
                    <a:pt x="16" y="50"/>
                  </a:lnTo>
                  <a:lnTo>
                    <a:pt x="16" y="65"/>
                  </a:lnTo>
                  <a:lnTo>
                    <a:pt x="13" y="65"/>
                  </a:lnTo>
                  <a:lnTo>
                    <a:pt x="10" y="65"/>
                  </a:lnTo>
                  <a:lnTo>
                    <a:pt x="3" y="55"/>
                  </a:lnTo>
                  <a:lnTo>
                    <a:pt x="1" y="47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10" y="20"/>
                  </a:lnTo>
                  <a:lnTo>
                    <a:pt x="18" y="15"/>
                  </a:lnTo>
                  <a:lnTo>
                    <a:pt x="26" y="8"/>
                  </a:lnTo>
                  <a:lnTo>
                    <a:pt x="37" y="5"/>
                  </a:lnTo>
                  <a:lnTo>
                    <a:pt x="45" y="0"/>
                  </a:lnTo>
                  <a:lnTo>
                    <a:pt x="55" y="1"/>
                  </a:lnTo>
                  <a:lnTo>
                    <a:pt x="63" y="1"/>
                  </a:lnTo>
                  <a:lnTo>
                    <a:pt x="73" y="8"/>
                  </a:lnTo>
                  <a:lnTo>
                    <a:pt x="78" y="15"/>
                  </a:lnTo>
                  <a:lnTo>
                    <a:pt x="85" y="27"/>
                  </a:lnTo>
                  <a:lnTo>
                    <a:pt x="87" y="32"/>
                  </a:lnTo>
                  <a:lnTo>
                    <a:pt x="88" y="42"/>
                  </a:lnTo>
                  <a:lnTo>
                    <a:pt x="88" y="50"/>
                  </a:lnTo>
                  <a:lnTo>
                    <a:pt x="90" y="6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4" name="Freeform 12"/>
            <p:cNvSpPr>
              <a:spLocks/>
            </p:cNvSpPr>
            <p:nvPr/>
          </p:nvSpPr>
          <p:spPr bwMode="auto">
            <a:xfrm>
              <a:off x="4413" y="1387"/>
              <a:ext cx="20" cy="42"/>
            </a:xfrm>
            <a:custGeom>
              <a:avLst/>
              <a:gdLst>
                <a:gd name="T0" fmla="*/ 1 w 40"/>
                <a:gd name="T1" fmla="*/ 1 h 84"/>
                <a:gd name="T2" fmla="*/ 1 w 40"/>
                <a:gd name="T3" fmla="*/ 1 h 84"/>
                <a:gd name="T4" fmla="*/ 1 w 40"/>
                <a:gd name="T5" fmla="*/ 1 h 84"/>
                <a:gd name="T6" fmla="*/ 1 w 40"/>
                <a:gd name="T7" fmla="*/ 1 h 84"/>
                <a:gd name="T8" fmla="*/ 1 w 40"/>
                <a:gd name="T9" fmla="*/ 1 h 84"/>
                <a:gd name="T10" fmla="*/ 1 w 40"/>
                <a:gd name="T11" fmla="*/ 1 h 84"/>
                <a:gd name="T12" fmla="*/ 1 w 40"/>
                <a:gd name="T13" fmla="*/ 1 h 84"/>
                <a:gd name="T14" fmla="*/ 1 w 40"/>
                <a:gd name="T15" fmla="*/ 1 h 84"/>
                <a:gd name="T16" fmla="*/ 1 w 40"/>
                <a:gd name="T17" fmla="*/ 1 h 84"/>
                <a:gd name="T18" fmla="*/ 1 w 40"/>
                <a:gd name="T19" fmla="*/ 1 h 84"/>
                <a:gd name="T20" fmla="*/ 1 w 40"/>
                <a:gd name="T21" fmla="*/ 1 h 84"/>
                <a:gd name="T22" fmla="*/ 1 w 40"/>
                <a:gd name="T23" fmla="*/ 1 h 84"/>
                <a:gd name="T24" fmla="*/ 1 w 40"/>
                <a:gd name="T25" fmla="*/ 1 h 84"/>
                <a:gd name="T26" fmla="*/ 1 w 40"/>
                <a:gd name="T27" fmla="*/ 1 h 84"/>
                <a:gd name="T28" fmla="*/ 1 w 40"/>
                <a:gd name="T29" fmla="*/ 1 h 84"/>
                <a:gd name="T30" fmla="*/ 0 w 40"/>
                <a:gd name="T31" fmla="*/ 1 h 84"/>
                <a:gd name="T32" fmla="*/ 0 w 40"/>
                <a:gd name="T33" fmla="*/ 1 h 84"/>
                <a:gd name="T34" fmla="*/ 1 w 40"/>
                <a:gd name="T35" fmla="*/ 1 h 84"/>
                <a:gd name="T36" fmla="*/ 1 w 40"/>
                <a:gd name="T37" fmla="*/ 1 h 84"/>
                <a:gd name="T38" fmla="*/ 1 w 40"/>
                <a:gd name="T39" fmla="*/ 0 h 84"/>
                <a:gd name="T40" fmla="*/ 1 w 40"/>
                <a:gd name="T41" fmla="*/ 1 h 84"/>
                <a:gd name="T42" fmla="*/ 1 w 40"/>
                <a:gd name="T43" fmla="*/ 1 h 84"/>
                <a:gd name="T44" fmla="*/ 1 w 40"/>
                <a:gd name="T45" fmla="*/ 1 h 84"/>
                <a:gd name="T46" fmla="*/ 1 w 40"/>
                <a:gd name="T47" fmla="*/ 1 h 84"/>
                <a:gd name="T48" fmla="*/ 1 w 40"/>
                <a:gd name="T49" fmla="*/ 1 h 8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" h="84">
                  <a:moveTo>
                    <a:pt x="40" y="44"/>
                  </a:moveTo>
                  <a:lnTo>
                    <a:pt x="35" y="54"/>
                  </a:lnTo>
                  <a:lnTo>
                    <a:pt x="34" y="62"/>
                  </a:lnTo>
                  <a:lnTo>
                    <a:pt x="32" y="68"/>
                  </a:lnTo>
                  <a:lnTo>
                    <a:pt x="32" y="74"/>
                  </a:lnTo>
                  <a:lnTo>
                    <a:pt x="30" y="79"/>
                  </a:lnTo>
                  <a:lnTo>
                    <a:pt x="29" y="84"/>
                  </a:lnTo>
                  <a:lnTo>
                    <a:pt x="24" y="84"/>
                  </a:lnTo>
                  <a:lnTo>
                    <a:pt x="20" y="84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9" y="66"/>
                  </a:lnTo>
                  <a:lnTo>
                    <a:pt x="8" y="57"/>
                  </a:lnTo>
                  <a:lnTo>
                    <a:pt x="3" y="51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3" y="21"/>
                  </a:lnTo>
                  <a:lnTo>
                    <a:pt x="12" y="9"/>
                  </a:lnTo>
                  <a:lnTo>
                    <a:pt x="20" y="0"/>
                  </a:lnTo>
                  <a:lnTo>
                    <a:pt x="30" y="4"/>
                  </a:lnTo>
                  <a:lnTo>
                    <a:pt x="34" y="7"/>
                  </a:lnTo>
                  <a:lnTo>
                    <a:pt x="37" y="16"/>
                  </a:lnTo>
                  <a:lnTo>
                    <a:pt x="39" y="27"/>
                  </a:lnTo>
                  <a:lnTo>
                    <a:pt x="40" y="44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5" name="Freeform 13"/>
            <p:cNvSpPr>
              <a:spLocks/>
            </p:cNvSpPr>
            <p:nvPr/>
          </p:nvSpPr>
          <p:spPr bwMode="auto">
            <a:xfrm>
              <a:off x="4378" y="1360"/>
              <a:ext cx="51" cy="33"/>
            </a:xfrm>
            <a:custGeom>
              <a:avLst/>
              <a:gdLst>
                <a:gd name="T0" fmla="*/ 0 w 103"/>
                <a:gd name="T1" fmla="*/ 1 h 65"/>
                <a:gd name="T2" fmla="*/ 0 w 103"/>
                <a:gd name="T3" fmla="*/ 1 h 65"/>
                <a:gd name="T4" fmla="*/ 0 w 103"/>
                <a:gd name="T5" fmla="*/ 1 h 65"/>
                <a:gd name="T6" fmla="*/ 0 w 103"/>
                <a:gd name="T7" fmla="*/ 1 h 65"/>
                <a:gd name="T8" fmla="*/ 0 w 103"/>
                <a:gd name="T9" fmla="*/ 1 h 65"/>
                <a:gd name="T10" fmla="*/ 0 w 103"/>
                <a:gd name="T11" fmla="*/ 1 h 65"/>
                <a:gd name="T12" fmla="*/ 0 w 103"/>
                <a:gd name="T13" fmla="*/ 1 h 65"/>
                <a:gd name="T14" fmla="*/ 0 w 103"/>
                <a:gd name="T15" fmla="*/ 1 h 65"/>
                <a:gd name="T16" fmla="*/ 0 w 103"/>
                <a:gd name="T17" fmla="*/ 1 h 65"/>
                <a:gd name="T18" fmla="*/ 0 w 103"/>
                <a:gd name="T19" fmla="*/ 1 h 65"/>
                <a:gd name="T20" fmla="*/ 0 w 103"/>
                <a:gd name="T21" fmla="*/ 1 h 65"/>
                <a:gd name="T22" fmla="*/ 0 w 103"/>
                <a:gd name="T23" fmla="*/ 1 h 65"/>
                <a:gd name="T24" fmla="*/ 0 w 103"/>
                <a:gd name="T25" fmla="*/ 1 h 65"/>
                <a:gd name="T26" fmla="*/ 0 w 103"/>
                <a:gd name="T27" fmla="*/ 1 h 65"/>
                <a:gd name="T28" fmla="*/ 0 w 103"/>
                <a:gd name="T29" fmla="*/ 1 h 65"/>
                <a:gd name="T30" fmla="*/ 0 w 103"/>
                <a:gd name="T31" fmla="*/ 1 h 65"/>
                <a:gd name="T32" fmla="*/ 0 w 103"/>
                <a:gd name="T33" fmla="*/ 0 h 65"/>
                <a:gd name="T34" fmla="*/ 0 w 103"/>
                <a:gd name="T35" fmla="*/ 0 h 65"/>
                <a:gd name="T36" fmla="*/ 0 w 103"/>
                <a:gd name="T37" fmla="*/ 1 h 65"/>
                <a:gd name="T38" fmla="*/ 0 w 103"/>
                <a:gd name="T39" fmla="*/ 1 h 65"/>
                <a:gd name="T40" fmla="*/ 0 w 103"/>
                <a:gd name="T41" fmla="*/ 1 h 65"/>
                <a:gd name="T42" fmla="*/ 0 w 103"/>
                <a:gd name="T43" fmla="*/ 1 h 65"/>
                <a:gd name="T44" fmla="*/ 0 w 103"/>
                <a:gd name="T45" fmla="*/ 1 h 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3" h="65">
                  <a:moveTo>
                    <a:pt x="103" y="40"/>
                  </a:moveTo>
                  <a:lnTo>
                    <a:pt x="86" y="40"/>
                  </a:lnTo>
                  <a:lnTo>
                    <a:pt x="74" y="47"/>
                  </a:lnTo>
                  <a:lnTo>
                    <a:pt x="64" y="55"/>
                  </a:lnTo>
                  <a:lnTo>
                    <a:pt x="56" y="65"/>
                  </a:lnTo>
                  <a:lnTo>
                    <a:pt x="49" y="64"/>
                  </a:lnTo>
                  <a:lnTo>
                    <a:pt x="46" y="64"/>
                  </a:lnTo>
                  <a:lnTo>
                    <a:pt x="37" y="62"/>
                  </a:lnTo>
                  <a:lnTo>
                    <a:pt x="25" y="60"/>
                  </a:lnTo>
                  <a:lnTo>
                    <a:pt x="22" y="43"/>
                  </a:lnTo>
                  <a:lnTo>
                    <a:pt x="20" y="30"/>
                  </a:lnTo>
                  <a:lnTo>
                    <a:pt x="12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7"/>
                  </a:lnTo>
                  <a:lnTo>
                    <a:pt x="15" y="1"/>
                  </a:lnTo>
                  <a:lnTo>
                    <a:pt x="31" y="0"/>
                  </a:lnTo>
                  <a:lnTo>
                    <a:pt x="44" y="0"/>
                  </a:lnTo>
                  <a:lnTo>
                    <a:pt x="59" y="3"/>
                  </a:lnTo>
                  <a:lnTo>
                    <a:pt x="71" y="7"/>
                  </a:lnTo>
                  <a:lnTo>
                    <a:pt x="82" y="15"/>
                  </a:lnTo>
                  <a:lnTo>
                    <a:pt x="93" y="25"/>
                  </a:lnTo>
                  <a:lnTo>
                    <a:pt x="103" y="4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6" name="Freeform 14"/>
            <p:cNvSpPr>
              <a:spLocks/>
            </p:cNvSpPr>
            <p:nvPr/>
          </p:nvSpPr>
          <p:spPr bwMode="auto">
            <a:xfrm>
              <a:off x="4346" y="1393"/>
              <a:ext cx="66" cy="60"/>
            </a:xfrm>
            <a:custGeom>
              <a:avLst/>
              <a:gdLst>
                <a:gd name="T0" fmla="*/ 1 w 130"/>
                <a:gd name="T1" fmla="*/ 0 h 121"/>
                <a:gd name="T2" fmla="*/ 1 w 130"/>
                <a:gd name="T3" fmla="*/ 0 h 121"/>
                <a:gd name="T4" fmla="*/ 1 w 130"/>
                <a:gd name="T5" fmla="*/ 0 h 121"/>
                <a:gd name="T6" fmla="*/ 1 w 130"/>
                <a:gd name="T7" fmla="*/ 0 h 121"/>
                <a:gd name="T8" fmla="*/ 1 w 130"/>
                <a:gd name="T9" fmla="*/ 0 h 121"/>
                <a:gd name="T10" fmla="*/ 1 w 130"/>
                <a:gd name="T11" fmla="*/ 0 h 121"/>
                <a:gd name="T12" fmla="*/ 1 w 130"/>
                <a:gd name="T13" fmla="*/ 0 h 121"/>
                <a:gd name="T14" fmla="*/ 1 w 130"/>
                <a:gd name="T15" fmla="*/ 0 h 121"/>
                <a:gd name="T16" fmla="*/ 1 w 130"/>
                <a:gd name="T17" fmla="*/ 0 h 121"/>
                <a:gd name="T18" fmla="*/ 1 w 130"/>
                <a:gd name="T19" fmla="*/ 0 h 121"/>
                <a:gd name="T20" fmla="*/ 1 w 130"/>
                <a:gd name="T21" fmla="*/ 0 h 121"/>
                <a:gd name="T22" fmla="*/ 1 w 130"/>
                <a:gd name="T23" fmla="*/ 0 h 121"/>
                <a:gd name="T24" fmla="*/ 1 w 130"/>
                <a:gd name="T25" fmla="*/ 0 h 121"/>
                <a:gd name="T26" fmla="*/ 0 w 130"/>
                <a:gd name="T27" fmla="*/ 0 h 121"/>
                <a:gd name="T28" fmla="*/ 1 w 130"/>
                <a:gd name="T29" fmla="*/ 0 h 121"/>
                <a:gd name="T30" fmla="*/ 1 w 130"/>
                <a:gd name="T31" fmla="*/ 0 h 121"/>
                <a:gd name="T32" fmla="*/ 1 w 130"/>
                <a:gd name="T33" fmla="*/ 0 h 121"/>
                <a:gd name="T34" fmla="*/ 1 w 130"/>
                <a:gd name="T35" fmla="*/ 0 h 121"/>
                <a:gd name="T36" fmla="*/ 1 w 130"/>
                <a:gd name="T37" fmla="*/ 0 h 121"/>
                <a:gd name="T38" fmla="*/ 1 w 130"/>
                <a:gd name="T39" fmla="*/ 0 h 121"/>
                <a:gd name="T40" fmla="*/ 1 w 130"/>
                <a:gd name="T41" fmla="*/ 0 h 121"/>
                <a:gd name="T42" fmla="*/ 1 w 130"/>
                <a:gd name="T43" fmla="*/ 0 h 121"/>
                <a:gd name="T44" fmla="*/ 1 w 130"/>
                <a:gd name="T45" fmla="*/ 0 h 121"/>
                <a:gd name="T46" fmla="*/ 1 w 130"/>
                <a:gd name="T47" fmla="*/ 0 h 121"/>
                <a:gd name="T48" fmla="*/ 1 w 130"/>
                <a:gd name="T49" fmla="*/ 0 h 121"/>
                <a:gd name="T50" fmla="*/ 1 w 130"/>
                <a:gd name="T51" fmla="*/ 0 h 121"/>
                <a:gd name="T52" fmla="*/ 1 w 130"/>
                <a:gd name="T53" fmla="*/ 0 h 121"/>
                <a:gd name="T54" fmla="*/ 1 w 130"/>
                <a:gd name="T55" fmla="*/ 0 h 121"/>
                <a:gd name="T56" fmla="*/ 1 w 130"/>
                <a:gd name="T57" fmla="*/ 0 h 121"/>
                <a:gd name="T58" fmla="*/ 1 w 130"/>
                <a:gd name="T59" fmla="*/ 0 h 121"/>
                <a:gd name="T60" fmla="*/ 1 w 130"/>
                <a:gd name="T61" fmla="*/ 0 h 121"/>
                <a:gd name="T62" fmla="*/ 1 w 130"/>
                <a:gd name="T63" fmla="*/ 0 h 121"/>
                <a:gd name="T64" fmla="*/ 1 w 130"/>
                <a:gd name="T65" fmla="*/ 0 h 121"/>
                <a:gd name="T66" fmla="*/ 1 w 130"/>
                <a:gd name="T67" fmla="*/ 0 h 121"/>
                <a:gd name="T68" fmla="*/ 1 w 130"/>
                <a:gd name="T69" fmla="*/ 0 h 121"/>
                <a:gd name="T70" fmla="*/ 1 w 130"/>
                <a:gd name="T71" fmla="*/ 0 h 121"/>
                <a:gd name="T72" fmla="*/ 1 w 130"/>
                <a:gd name="T73" fmla="*/ 0 h 121"/>
                <a:gd name="T74" fmla="*/ 1 w 130"/>
                <a:gd name="T75" fmla="*/ 0 h 121"/>
                <a:gd name="T76" fmla="*/ 1 w 130"/>
                <a:gd name="T77" fmla="*/ 0 h 121"/>
                <a:gd name="T78" fmla="*/ 1 w 130"/>
                <a:gd name="T79" fmla="*/ 0 h 121"/>
                <a:gd name="T80" fmla="*/ 1 w 130"/>
                <a:gd name="T81" fmla="*/ 0 h 121"/>
                <a:gd name="T82" fmla="*/ 1 w 130"/>
                <a:gd name="T83" fmla="*/ 0 h 121"/>
                <a:gd name="T84" fmla="*/ 1 w 130"/>
                <a:gd name="T85" fmla="*/ 0 h 121"/>
                <a:gd name="T86" fmla="*/ 1 w 130"/>
                <a:gd name="T87" fmla="*/ 0 h 121"/>
                <a:gd name="T88" fmla="*/ 1 w 130"/>
                <a:gd name="T89" fmla="*/ 0 h 121"/>
                <a:gd name="T90" fmla="*/ 1 w 130"/>
                <a:gd name="T91" fmla="*/ 0 h 121"/>
                <a:gd name="T92" fmla="*/ 1 w 130"/>
                <a:gd name="T93" fmla="*/ 0 h 121"/>
                <a:gd name="T94" fmla="*/ 1 w 130"/>
                <a:gd name="T95" fmla="*/ 0 h 121"/>
                <a:gd name="T96" fmla="*/ 1 w 130"/>
                <a:gd name="T97" fmla="*/ 0 h 121"/>
                <a:gd name="T98" fmla="*/ 1 w 130"/>
                <a:gd name="T99" fmla="*/ 0 h 121"/>
                <a:gd name="T100" fmla="*/ 1 w 130"/>
                <a:gd name="T101" fmla="*/ 0 h 121"/>
                <a:gd name="T102" fmla="*/ 1 w 130"/>
                <a:gd name="T103" fmla="*/ 0 h 121"/>
                <a:gd name="T104" fmla="*/ 1 w 130"/>
                <a:gd name="T105" fmla="*/ 0 h 121"/>
                <a:gd name="T106" fmla="*/ 1 w 130"/>
                <a:gd name="T107" fmla="*/ 0 h 121"/>
                <a:gd name="T108" fmla="*/ 1 w 130"/>
                <a:gd name="T109" fmla="*/ 0 h 121"/>
                <a:gd name="T110" fmla="*/ 1 w 130"/>
                <a:gd name="T111" fmla="*/ 0 h 121"/>
                <a:gd name="T112" fmla="*/ 1 w 130"/>
                <a:gd name="T113" fmla="*/ 0 h 12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0" h="121">
                  <a:moveTo>
                    <a:pt x="130" y="92"/>
                  </a:moveTo>
                  <a:lnTo>
                    <a:pt x="119" y="102"/>
                  </a:lnTo>
                  <a:lnTo>
                    <a:pt x="107" y="113"/>
                  </a:lnTo>
                  <a:lnTo>
                    <a:pt x="95" y="118"/>
                  </a:lnTo>
                  <a:lnTo>
                    <a:pt x="83" y="121"/>
                  </a:lnTo>
                  <a:lnTo>
                    <a:pt x="70" y="119"/>
                  </a:lnTo>
                  <a:lnTo>
                    <a:pt x="58" y="118"/>
                  </a:lnTo>
                  <a:lnTo>
                    <a:pt x="47" y="111"/>
                  </a:lnTo>
                  <a:lnTo>
                    <a:pt x="37" y="106"/>
                  </a:lnTo>
                  <a:lnTo>
                    <a:pt x="25" y="96"/>
                  </a:lnTo>
                  <a:lnTo>
                    <a:pt x="16" y="86"/>
                  </a:lnTo>
                  <a:lnTo>
                    <a:pt x="8" y="72"/>
                  </a:lnTo>
                  <a:lnTo>
                    <a:pt x="5" y="61"/>
                  </a:lnTo>
                  <a:lnTo>
                    <a:pt x="0" y="45"/>
                  </a:lnTo>
                  <a:lnTo>
                    <a:pt x="1" y="30"/>
                  </a:lnTo>
                  <a:lnTo>
                    <a:pt x="3" y="15"/>
                  </a:lnTo>
                  <a:lnTo>
                    <a:pt x="11" y="0"/>
                  </a:lnTo>
                  <a:lnTo>
                    <a:pt x="16" y="7"/>
                  </a:lnTo>
                  <a:lnTo>
                    <a:pt x="25" y="14"/>
                  </a:lnTo>
                  <a:lnTo>
                    <a:pt x="31" y="20"/>
                  </a:lnTo>
                  <a:lnTo>
                    <a:pt x="42" y="27"/>
                  </a:lnTo>
                  <a:lnTo>
                    <a:pt x="42" y="37"/>
                  </a:lnTo>
                  <a:lnTo>
                    <a:pt x="42" y="45"/>
                  </a:lnTo>
                  <a:lnTo>
                    <a:pt x="43" y="52"/>
                  </a:lnTo>
                  <a:lnTo>
                    <a:pt x="48" y="61"/>
                  </a:lnTo>
                  <a:lnTo>
                    <a:pt x="52" y="61"/>
                  </a:lnTo>
                  <a:lnTo>
                    <a:pt x="57" y="62"/>
                  </a:lnTo>
                  <a:lnTo>
                    <a:pt x="58" y="50"/>
                  </a:lnTo>
                  <a:lnTo>
                    <a:pt x="60" y="40"/>
                  </a:lnTo>
                  <a:lnTo>
                    <a:pt x="62" y="29"/>
                  </a:lnTo>
                  <a:lnTo>
                    <a:pt x="70" y="15"/>
                  </a:lnTo>
                  <a:lnTo>
                    <a:pt x="80" y="10"/>
                  </a:lnTo>
                  <a:lnTo>
                    <a:pt x="88" y="10"/>
                  </a:lnTo>
                  <a:lnTo>
                    <a:pt x="92" y="12"/>
                  </a:lnTo>
                  <a:lnTo>
                    <a:pt x="97" y="17"/>
                  </a:lnTo>
                  <a:lnTo>
                    <a:pt x="102" y="25"/>
                  </a:lnTo>
                  <a:lnTo>
                    <a:pt x="114" y="35"/>
                  </a:lnTo>
                  <a:lnTo>
                    <a:pt x="115" y="45"/>
                  </a:lnTo>
                  <a:lnTo>
                    <a:pt x="119" y="56"/>
                  </a:lnTo>
                  <a:lnTo>
                    <a:pt x="105" y="57"/>
                  </a:lnTo>
                  <a:lnTo>
                    <a:pt x="97" y="62"/>
                  </a:lnTo>
                  <a:lnTo>
                    <a:pt x="88" y="66"/>
                  </a:lnTo>
                  <a:lnTo>
                    <a:pt x="83" y="72"/>
                  </a:lnTo>
                  <a:lnTo>
                    <a:pt x="78" y="77"/>
                  </a:lnTo>
                  <a:lnTo>
                    <a:pt x="77" y="84"/>
                  </a:lnTo>
                  <a:lnTo>
                    <a:pt x="75" y="92"/>
                  </a:lnTo>
                  <a:lnTo>
                    <a:pt x="77" y="104"/>
                  </a:lnTo>
                  <a:lnTo>
                    <a:pt x="78" y="101"/>
                  </a:lnTo>
                  <a:lnTo>
                    <a:pt x="87" y="94"/>
                  </a:lnTo>
                  <a:lnTo>
                    <a:pt x="95" y="87"/>
                  </a:lnTo>
                  <a:lnTo>
                    <a:pt x="105" y="81"/>
                  </a:lnTo>
                  <a:lnTo>
                    <a:pt x="114" y="74"/>
                  </a:lnTo>
                  <a:lnTo>
                    <a:pt x="122" y="72"/>
                  </a:lnTo>
                  <a:lnTo>
                    <a:pt x="124" y="72"/>
                  </a:lnTo>
                  <a:lnTo>
                    <a:pt x="127" y="77"/>
                  </a:lnTo>
                  <a:lnTo>
                    <a:pt x="129" y="82"/>
                  </a:lnTo>
                  <a:lnTo>
                    <a:pt x="130" y="92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7" name="Freeform 15"/>
            <p:cNvSpPr>
              <a:spLocks/>
            </p:cNvSpPr>
            <p:nvPr/>
          </p:nvSpPr>
          <p:spPr bwMode="auto">
            <a:xfrm>
              <a:off x="4345" y="1896"/>
              <a:ext cx="21" cy="45"/>
            </a:xfrm>
            <a:custGeom>
              <a:avLst/>
              <a:gdLst>
                <a:gd name="T0" fmla="*/ 1 w 42"/>
                <a:gd name="T1" fmla="*/ 1 h 89"/>
                <a:gd name="T2" fmla="*/ 1 w 42"/>
                <a:gd name="T3" fmla="*/ 1 h 89"/>
                <a:gd name="T4" fmla="*/ 1 w 42"/>
                <a:gd name="T5" fmla="*/ 1 h 89"/>
                <a:gd name="T6" fmla="*/ 1 w 42"/>
                <a:gd name="T7" fmla="*/ 1 h 89"/>
                <a:gd name="T8" fmla="*/ 1 w 42"/>
                <a:gd name="T9" fmla="*/ 1 h 89"/>
                <a:gd name="T10" fmla="*/ 1 w 42"/>
                <a:gd name="T11" fmla="*/ 1 h 89"/>
                <a:gd name="T12" fmla="*/ 1 w 42"/>
                <a:gd name="T13" fmla="*/ 1 h 89"/>
                <a:gd name="T14" fmla="*/ 0 w 42"/>
                <a:gd name="T15" fmla="*/ 1 h 89"/>
                <a:gd name="T16" fmla="*/ 0 w 42"/>
                <a:gd name="T17" fmla="*/ 1 h 89"/>
                <a:gd name="T18" fmla="*/ 0 w 42"/>
                <a:gd name="T19" fmla="*/ 1 h 89"/>
                <a:gd name="T20" fmla="*/ 1 w 42"/>
                <a:gd name="T21" fmla="*/ 1 h 89"/>
                <a:gd name="T22" fmla="*/ 1 w 42"/>
                <a:gd name="T23" fmla="*/ 0 h 89"/>
                <a:gd name="T24" fmla="*/ 1 w 42"/>
                <a:gd name="T25" fmla="*/ 0 h 89"/>
                <a:gd name="T26" fmla="*/ 1 w 42"/>
                <a:gd name="T27" fmla="*/ 0 h 89"/>
                <a:gd name="T28" fmla="*/ 1 w 42"/>
                <a:gd name="T29" fmla="*/ 1 h 89"/>
                <a:gd name="T30" fmla="*/ 1 w 42"/>
                <a:gd name="T31" fmla="*/ 1 h 89"/>
                <a:gd name="T32" fmla="*/ 1 w 42"/>
                <a:gd name="T33" fmla="*/ 1 h 89"/>
                <a:gd name="T34" fmla="*/ 1 w 42"/>
                <a:gd name="T35" fmla="*/ 1 h 89"/>
                <a:gd name="T36" fmla="*/ 1 w 42"/>
                <a:gd name="T37" fmla="*/ 1 h 89"/>
                <a:gd name="T38" fmla="*/ 1 w 42"/>
                <a:gd name="T39" fmla="*/ 1 h 89"/>
                <a:gd name="T40" fmla="*/ 1 w 42"/>
                <a:gd name="T41" fmla="*/ 1 h 89"/>
                <a:gd name="T42" fmla="*/ 1 w 42"/>
                <a:gd name="T43" fmla="*/ 1 h 89"/>
                <a:gd name="T44" fmla="*/ 1 w 42"/>
                <a:gd name="T45" fmla="*/ 1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89">
                  <a:moveTo>
                    <a:pt x="40" y="89"/>
                  </a:moveTo>
                  <a:lnTo>
                    <a:pt x="30" y="85"/>
                  </a:lnTo>
                  <a:lnTo>
                    <a:pt x="22" y="82"/>
                  </a:lnTo>
                  <a:lnTo>
                    <a:pt x="15" y="79"/>
                  </a:lnTo>
                  <a:lnTo>
                    <a:pt x="12" y="75"/>
                  </a:lnTo>
                  <a:lnTo>
                    <a:pt x="3" y="65"/>
                  </a:lnTo>
                  <a:lnTo>
                    <a:pt x="2" y="57"/>
                  </a:lnTo>
                  <a:lnTo>
                    <a:pt x="0" y="43"/>
                  </a:lnTo>
                  <a:lnTo>
                    <a:pt x="0" y="32"/>
                  </a:lnTo>
                  <a:lnTo>
                    <a:pt x="0" y="17"/>
                  </a:lnTo>
                  <a:lnTo>
                    <a:pt x="2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42" y="3"/>
                  </a:lnTo>
                  <a:lnTo>
                    <a:pt x="40" y="13"/>
                  </a:lnTo>
                  <a:lnTo>
                    <a:pt x="40" y="23"/>
                  </a:lnTo>
                  <a:lnTo>
                    <a:pt x="39" y="35"/>
                  </a:lnTo>
                  <a:lnTo>
                    <a:pt x="39" y="47"/>
                  </a:lnTo>
                  <a:lnTo>
                    <a:pt x="37" y="57"/>
                  </a:lnTo>
                  <a:lnTo>
                    <a:pt x="37" y="67"/>
                  </a:lnTo>
                  <a:lnTo>
                    <a:pt x="37" y="77"/>
                  </a:lnTo>
                  <a:lnTo>
                    <a:pt x="40" y="89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8" name="Freeform 16"/>
            <p:cNvSpPr>
              <a:spLocks/>
            </p:cNvSpPr>
            <p:nvPr/>
          </p:nvSpPr>
          <p:spPr bwMode="auto">
            <a:xfrm>
              <a:off x="4345" y="1854"/>
              <a:ext cx="21" cy="36"/>
            </a:xfrm>
            <a:custGeom>
              <a:avLst/>
              <a:gdLst>
                <a:gd name="T0" fmla="*/ 1 w 40"/>
                <a:gd name="T1" fmla="*/ 1 h 72"/>
                <a:gd name="T2" fmla="*/ 1 w 40"/>
                <a:gd name="T3" fmla="*/ 1 h 72"/>
                <a:gd name="T4" fmla="*/ 1 w 40"/>
                <a:gd name="T5" fmla="*/ 1 h 72"/>
                <a:gd name="T6" fmla="*/ 1 w 40"/>
                <a:gd name="T7" fmla="*/ 1 h 72"/>
                <a:gd name="T8" fmla="*/ 1 w 40"/>
                <a:gd name="T9" fmla="*/ 1 h 72"/>
                <a:gd name="T10" fmla="*/ 0 w 40"/>
                <a:gd name="T11" fmla="*/ 1 h 72"/>
                <a:gd name="T12" fmla="*/ 0 w 40"/>
                <a:gd name="T13" fmla="*/ 1 h 72"/>
                <a:gd name="T14" fmla="*/ 0 w 40"/>
                <a:gd name="T15" fmla="*/ 1 h 72"/>
                <a:gd name="T16" fmla="*/ 0 w 40"/>
                <a:gd name="T17" fmla="*/ 1 h 72"/>
                <a:gd name="T18" fmla="*/ 0 w 40"/>
                <a:gd name="T19" fmla="*/ 1 h 72"/>
                <a:gd name="T20" fmla="*/ 0 w 40"/>
                <a:gd name="T21" fmla="*/ 1 h 72"/>
                <a:gd name="T22" fmla="*/ 0 w 40"/>
                <a:gd name="T23" fmla="*/ 1 h 72"/>
                <a:gd name="T24" fmla="*/ 1 w 40"/>
                <a:gd name="T25" fmla="*/ 0 h 72"/>
                <a:gd name="T26" fmla="*/ 1 w 40"/>
                <a:gd name="T27" fmla="*/ 1 h 72"/>
                <a:gd name="T28" fmla="*/ 1 w 40"/>
                <a:gd name="T29" fmla="*/ 1 h 72"/>
                <a:gd name="T30" fmla="*/ 1 w 40"/>
                <a:gd name="T31" fmla="*/ 1 h 72"/>
                <a:gd name="T32" fmla="*/ 1 w 40"/>
                <a:gd name="T33" fmla="*/ 1 h 72"/>
                <a:gd name="T34" fmla="*/ 1 w 40"/>
                <a:gd name="T35" fmla="*/ 1 h 72"/>
                <a:gd name="T36" fmla="*/ 1 w 40"/>
                <a:gd name="T37" fmla="*/ 1 h 72"/>
                <a:gd name="T38" fmla="*/ 1 w 40"/>
                <a:gd name="T39" fmla="*/ 1 h 72"/>
                <a:gd name="T40" fmla="*/ 1 w 40"/>
                <a:gd name="T41" fmla="*/ 1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0" h="72">
                  <a:moveTo>
                    <a:pt x="40" y="71"/>
                  </a:moveTo>
                  <a:lnTo>
                    <a:pt x="30" y="71"/>
                  </a:lnTo>
                  <a:lnTo>
                    <a:pt x="20" y="71"/>
                  </a:lnTo>
                  <a:lnTo>
                    <a:pt x="10" y="71"/>
                  </a:lnTo>
                  <a:lnTo>
                    <a:pt x="2" y="72"/>
                  </a:lnTo>
                  <a:lnTo>
                    <a:pt x="0" y="61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" y="0"/>
                  </a:lnTo>
                  <a:lnTo>
                    <a:pt x="5" y="7"/>
                  </a:lnTo>
                  <a:lnTo>
                    <a:pt x="10" y="15"/>
                  </a:lnTo>
                  <a:lnTo>
                    <a:pt x="15" y="26"/>
                  </a:lnTo>
                  <a:lnTo>
                    <a:pt x="22" y="36"/>
                  </a:lnTo>
                  <a:lnTo>
                    <a:pt x="27" y="44"/>
                  </a:lnTo>
                  <a:lnTo>
                    <a:pt x="32" y="52"/>
                  </a:lnTo>
                  <a:lnTo>
                    <a:pt x="35" y="61"/>
                  </a:lnTo>
                  <a:lnTo>
                    <a:pt x="40" y="71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9" name="Freeform 17"/>
            <p:cNvSpPr>
              <a:spLocks/>
            </p:cNvSpPr>
            <p:nvPr/>
          </p:nvSpPr>
          <p:spPr bwMode="auto">
            <a:xfrm>
              <a:off x="4355" y="1373"/>
              <a:ext cx="23" cy="22"/>
            </a:xfrm>
            <a:custGeom>
              <a:avLst/>
              <a:gdLst>
                <a:gd name="T0" fmla="*/ 0 w 47"/>
                <a:gd name="T1" fmla="*/ 1 h 43"/>
                <a:gd name="T2" fmla="*/ 0 w 47"/>
                <a:gd name="T3" fmla="*/ 1 h 43"/>
                <a:gd name="T4" fmla="*/ 0 w 47"/>
                <a:gd name="T5" fmla="*/ 1 h 43"/>
                <a:gd name="T6" fmla="*/ 0 w 47"/>
                <a:gd name="T7" fmla="*/ 1 h 43"/>
                <a:gd name="T8" fmla="*/ 0 w 47"/>
                <a:gd name="T9" fmla="*/ 1 h 43"/>
                <a:gd name="T10" fmla="*/ 0 w 47"/>
                <a:gd name="T11" fmla="*/ 1 h 43"/>
                <a:gd name="T12" fmla="*/ 0 w 47"/>
                <a:gd name="T13" fmla="*/ 1 h 43"/>
                <a:gd name="T14" fmla="*/ 0 w 47"/>
                <a:gd name="T15" fmla="*/ 1 h 43"/>
                <a:gd name="T16" fmla="*/ 0 w 47"/>
                <a:gd name="T17" fmla="*/ 1 h 43"/>
                <a:gd name="T18" fmla="*/ 0 w 47"/>
                <a:gd name="T19" fmla="*/ 1 h 43"/>
                <a:gd name="T20" fmla="*/ 0 w 47"/>
                <a:gd name="T21" fmla="*/ 0 h 43"/>
                <a:gd name="T22" fmla="*/ 0 w 47"/>
                <a:gd name="T23" fmla="*/ 0 h 43"/>
                <a:gd name="T24" fmla="*/ 0 w 47"/>
                <a:gd name="T25" fmla="*/ 1 h 43"/>
                <a:gd name="T26" fmla="*/ 0 w 47"/>
                <a:gd name="T27" fmla="*/ 1 h 43"/>
                <a:gd name="T28" fmla="*/ 0 w 47"/>
                <a:gd name="T29" fmla="*/ 1 h 43"/>
                <a:gd name="T30" fmla="*/ 0 w 47"/>
                <a:gd name="T31" fmla="*/ 1 h 43"/>
                <a:gd name="T32" fmla="*/ 0 w 47"/>
                <a:gd name="T33" fmla="*/ 1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43">
                  <a:moveTo>
                    <a:pt x="47" y="35"/>
                  </a:moveTo>
                  <a:lnTo>
                    <a:pt x="41" y="40"/>
                  </a:lnTo>
                  <a:lnTo>
                    <a:pt x="36" y="43"/>
                  </a:lnTo>
                  <a:lnTo>
                    <a:pt x="29" y="43"/>
                  </a:lnTo>
                  <a:lnTo>
                    <a:pt x="24" y="42"/>
                  </a:lnTo>
                  <a:lnTo>
                    <a:pt x="10" y="35"/>
                  </a:lnTo>
                  <a:lnTo>
                    <a:pt x="0" y="30"/>
                  </a:lnTo>
                  <a:lnTo>
                    <a:pt x="4" y="18"/>
                  </a:lnTo>
                  <a:lnTo>
                    <a:pt x="10" y="10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42" y="5"/>
                  </a:lnTo>
                  <a:lnTo>
                    <a:pt x="44" y="10"/>
                  </a:lnTo>
                  <a:lnTo>
                    <a:pt x="46" y="16"/>
                  </a:lnTo>
                  <a:lnTo>
                    <a:pt x="46" y="23"/>
                  </a:lnTo>
                  <a:lnTo>
                    <a:pt x="47" y="35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0" name="Freeform 18"/>
            <p:cNvSpPr>
              <a:spLocks/>
            </p:cNvSpPr>
            <p:nvPr/>
          </p:nvSpPr>
          <p:spPr bwMode="auto">
            <a:xfrm>
              <a:off x="4285" y="1361"/>
              <a:ext cx="81" cy="91"/>
            </a:xfrm>
            <a:custGeom>
              <a:avLst/>
              <a:gdLst>
                <a:gd name="T0" fmla="*/ 1 w 161"/>
                <a:gd name="T1" fmla="*/ 0 h 183"/>
                <a:gd name="T2" fmla="*/ 1 w 161"/>
                <a:gd name="T3" fmla="*/ 0 h 183"/>
                <a:gd name="T4" fmla="*/ 1 w 161"/>
                <a:gd name="T5" fmla="*/ 0 h 183"/>
                <a:gd name="T6" fmla="*/ 1 w 161"/>
                <a:gd name="T7" fmla="*/ 0 h 183"/>
                <a:gd name="T8" fmla="*/ 1 w 161"/>
                <a:gd name="T9" fmla="*/ 0 h 183"/>
                <a:gd name="T10" fmla="*/ 1 w 161"/>
                <a:gd name="T11" fmla="*/ 0 h 183"/>
                <a:gd name="T12" fmla="*/ 1 w 161"/>
                <a:gd name="T13" fmla="*/ 0 h 183"/>
                <a:gd name="T14" fmla="*/ 1 w 161"/>
                <a:gd name="T15" fmla="*/ 0 h 183"/>
                <a:gd name="T16" fmla="*/ 1 w 161"/>
                <a:gd name="T17" fmla="*/ 0 h 183"/>
                <a:gd name="T18" fmla="*/ 1 w 161"/>
                <a:gd name="T19" fmla="*/ 0 h 183"/>
                <a:gd name="T20" fmla="*/ 1 w 161"/>
                <a:gd name="T21" fmla="*/ 0 h 183"/>
                <a:gd name="T22" fmla="*/ 1 w 161"/>
                <a:gd name="T23" fmla="*/ 0 h 183"/>
                <a:gd name="T24" fmla="*/ 1 w 161"/>
                <a:gd name="T25" fmla="*/ 0 h 183"/>
                <a:gd name="T26" fmla="*/ 1 w 161"/>
                <a:gd name="T27" fmla="*/ 0 h 183"/>
                <a:gd name="T28" fmla="*/ 1 w 161"/>
                <a:gd name="T29" fmla="*/ 0 h 183"/>
                <a:gd name="T30" fmla="*/ 1 w 161"/>
                <a:gd name="T31" fmla="*/ 0 h 183"/>
                <a:gd name="T32" fmla="*/ 1 w 161"/>
                <a:gd name="T33" fmla="*/ 0 h 183"/>
                <a:gd name="T34" fmla="*/ 1 w 161"/>
                <a:gd name="T35" fmla="*/ 0 h 183"/>
                <a:gd name="T36" fmla="*/ 1 w 161"/>
                <a:gd name="T37" fmla="*/ 0 h 183"/>
                <a:gd name="T38" fmla="*/ 1 w 161"/>
                <a:gd name="T39" fmla="*/ 0 h 183"/>
                <a:gd name="T40" fmla="*/ 1 w 161"/>
                <a:gd name="T41" fmla="*/ 0 h 183"/>
                <a:gd name="T42" fmla="*/ 1 w 161"/>
                <a:gd name="T43" fmla="*/ 0 h 183"/>
                <a:gd name="T44" fmla="*/ 1 w 161"/>
                <a:gd name="T45" fmla="*/ 0 h 183"/>
                <a:gd name="T46" fmla="*/ 1 w 161"/>
                <a:gd name="T47" fmla="*/ 0 h 183"/>
                <a:gd name="T48" fmla="*/ 1 w 161"/>
                <a:gd name="T49" fmla="*/ 0 h 183"/>
                <a:gd name="T50" fmla="*/ 1 w 161"/>
                <a:gd name="T51" fmla="*/ 0 h 183"/>
                <a:gd name="T52" fmla="*/ 1 w 161"/>
                <a:gd name="T53" fmla="*/ 0 h 183"/>
                <a:gd name="T54" fmla="*/ 1 w 161"/>
                <a:gd name="T55" fmla="*/ 0 h 183"/>
                <a:gd name="T56" fmla="*/ 1 w 161"/>
                <a:gd name="T57" fmla="*/ 0 h 183"/>
                <a:gd name="T58" fmla="*/ 1 w 161"/>
                <a:gd name="T59" fmla="*/ 0 h 183"/>
                <a:gd name="T60" fmla="*/ 1 w 161"/>
                <a:gd name="T61" fmla="*/ 0 h 183"/>
                <a:gd name="T62" fmla="*/ 1 w 161"/>
                <a:gd name="T63" fmla="*/ 0 h 183"/>
                <a:gd name="T64" fmla="*/ 0 w 161"/>
                <a:gd name="T65" fmla="*/ 0 h 183"/>
                <a:gd name="T66" fmla="*/ 0 w 161"/>
                <a:gd name="T67" fmla="*/ 0 h 183"/>
                <a:gd name="T68" fmla="*/ 1 w 161"/>
                <a:gd name="T69" fmla="*/ 0 h 183"/>
                <a:gd name="T70" fmla="*/ 1 w 161"/>
                <a:gd name="T71" fmla="*/ 0 h 183"/>
                <a:gd name="T72" fmla="*/ 1 w 161"/>
                <a:gd name="T73" fmla="*/ 0 h 183"/>
                <a:gd name="T74" fmla="*/ 1 w 161"/>
                <a:gd name="T75" fmla="*/ 0 h 183"/>
                <a:gd name="T76" fmla="*/ 1 w 161"/>
                <a:gd name="T77" fmla="*/ 0 h 183"/>
                <a:gd name="T78" fmla="*/ 1 w 161"/>
                <a:gd name="T79" fmla="*/ 0 h 183"/>
                <a:gd name="T80" fmla="*/ 1 w 161"/>
                <a:gd name="T81" fmla="*/ 0 h 183"/>
                <a:gd name="T82" fmla="*/ 1 w 161"/>
                <a:gd name="T83" fmla="*/ 0 h 183"/>
                <a:gd name="T84" fmla="*/ 1 w 161"/>
                <a:gd name="T85" fmla="*/ 0 h 183"/>
                <a:gd name="T86" fmla="*/ 1 w 161"/>
                <a:gd name="T87" fmla="*/ 0 h 183"/>
                <a:gd name="T88" fmla="*/ 1 w 161"/>
                <a:gd name="T89" fmla="*/ 0 h 183"/>
                <a:gd name="T90" fmla="*/ 1 w 161"/>
                <a:gd name="T91" fmla="*/ 0 h 183"/>
                <a:gd name="T92" fmla="*/ 1 w 161"/>
                <a:gd name="T93" fmla="*/ 0 h 183"/>
                <a:gd name="T94" fmla="*/ 1 w 161"/>
                <a:gd name="T95" fmla="*/ 0 h 183"/>
                <a:gd name="T96" fmla="*/ 1 w 161"/>
                <a:gd name="T97" fmla="*/ 0 h 183"/>
                <a:gd name="T98" fmla="*/ 1 w 161"/>
                <a:gd name="T99" fmla="*/ 0 h 183"/>
                <a:gd name="T100" fmla="*/ 1 w 161"/>
                <a:gd name="T101" fmla="*/ 0 h 183"/>
                <a:gd name="T102" fmla="*/ 1 w 161"/>
                <a:gd name="T103" fmla="*/ 0 h 183"/>
                <a:gd name="T104" fmla="*/ 1 w 161"/>
                <a:gd name="T105" fmla="*/ 0 h 183"/>
                <a:gd name="T106" fmla="*/ 1 w 161"/>
                <a:gd name="T107" fmla="*/ 0 h 183"/>
                <a:gd name="T108" fmla="*/ 1 w 161"/>
                <a:gd name="T109" fmla="*/ 0 h 1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1" h="183">
                  <a:moveTo>
                    <a:pt x="161" y="4"/>
                  </a:moveTo>
                  <a:lnTo>
                    <a:pt x="148" y="12"/>
                  </a:lnTo>
                  <a:lnTo>
                    <a:pt x="138" y="22"/>
                  </a:lnTo>
                  <a:lnTo>
                    <a:pt x="128" y="32"/>
                  </a:lnTo>
                  <a:lnTo>
                    <a:pt x="121" y="42"/>
                  </a:lnTo>
                  <a:lnTo>
                    <a:pt x="114" y="52"/>
                  </a:lnTo>
                  <a:lnTo>
                    <a:pt x="109" y="64"/>
                  </a:lnTo>
                  <a:lnTo>
                    <a:pt x="104" y="76"/>
                  </a:lnTo>
                  <a:lnTo>
                    <a:pt x="104" y="89"/>
                  </a:lnTo>
                  <a:lnTo>
                    <a:pt x="103" y="99"/>
                  </a:lnTo>
                  <a:lnTo>
                    <a:pt x="104" y="113"/>
                  </a:lnTo>
                  <a:lnTo>
                    <a:pt x="104" y="123"/>
                  </a:lnTo>
                  <a:lnTo>
                    <a:pt x="109" y="136"/>
                  </a:lnTo>
                  <a:lnTo>
                    <a:pt x="114" y="148"/>
                  </a:lnTo>
                  <a:lnTo>
                    <a:pt x="121" y="160"/>
                  </a:lnTo>
                  <a:lnTo>
                    <a:pt x="129" y="172"/>
                  </a:lnTo>
                  <a:lnTo>
                    <a:pt x="139" y="183"/>
                  </a:lnTo>
                  <a:lnTo>
                    <a:pt x="129" y="182"/>
                  </a:lnTo>
                  <a:lnTo>
                    <a:pt x="119" y="182"/>
                  </a:lnTo>
                  <a:lnTo>
                    <a:pt x="111" y="180"/>
                  </a:lnTo>
                  <a:lnTo>
                    <a:pt x="103" y="180"/>
                  </a:lnTo>
                  <a:lnTo>
                    <a:pt x="101" y="177"/>
                  </a:lnTo>
                  <a:lnTo>
                    <a:pt x="99" y="173"/>
                  </a:lnTo>
                  <a:lnTo>
                    <a:pt x="81" y="170"/>
                  </a:lnTo>
                  <a:lnTo>
                    <a:pt x="66" y="166"/>
                  </a:lnTo>
                  <a:lnTo>
                    <a:pt x="51" y="161"/>
                  </a:lnTo>
                  <a:lnTo>
                    <a:pt x="40" y="156"/>
                  </a:lnTo>
                  <a:lnTo>
                    <a:pt x="29" y="148"/>
                  </a:lnTo>
                  <a:lnTo>
                    <a:pt x="20" y="141"/>
                  </a:lnTo>
                  <a:lnTo>
                    <a:pt x="12" y="131"/>
                  </a:lnTo>
                  <a:lnTo>
                    <a:pt x="9" y="123"/>
                  </a:lnTo>
                  <a:lnTo>
                    <a:pt x="4" y="109"/>
                  </a:lnTo>
                  <a:lnTo>
                    <a:pt x="0" y="98"/>
                  </a:lnTo>
                  <a:lnTo>
                    <a:pt x="0" y="86"/>
                  </a:lnTo>
                  <a:lnTo>
                    <a:pt x="2" y="74"/>
                  </a:lnTo>
                  <a:lnTo>
                    <a:pt x="4" y="59"/>
                  </a:lnTo>
                  <a:lnTo>
                    <a:pt x="9" y="46"/>
                  </a:lnTo>
                  <a:lnTo>
                    <a:pt x="14" y="32"/>
                  </a:lnTo>
                  <a:lnTo>
                    <a:pt x="24" y="19"/>
                  </a:lnTo>
                  <a:lnTo>
                    <a:pt x="35" y="11"/>
                  </a:lnTo>
                  <a:lnTo>
                    <a:pt x="52" y="6"/>
                  </a:lnTo>
                  <a:lnTo>
                    <a:pt x="59" y="4"/>
                  </a:lnTo>
                  <a:lnTo>
                    <a:pt x="67" y="2"/>
                  </a:lnTo>
                  <a:lnTo>
                    <a:pt x="77" y="2"/>
                  </a:lnTo>
                  <a:lnTo>
                    <a:pt x="87" y="2"/>
                  </a:lnTo>
                  <a:lnTo>
                    <a:pt x="96" y="0"/>
                  </a:lnTo>
                  <a:lnTo>
                    <a:pt x="104" y="0"/>
                  </a:lnTo>
                  <a:lnTo>
                    <a:pt x="114" y="0"/>
                  </a:lnTo>
                  <a:lnTo>
                    <a:pt x="124" y="0"/>
                  </a:lnTo>
                  <a:lnTo>
                    <a:pt x="133" y="0"/>
                  </a:lnTo>
                  <a:lnTo>
                    <a:pt x="143" y="0"/>
                  </a:lnTo>
                  <a:lnTo>
                    <a:pt x="151" y="0"/>
                  </a:lnTo>
                  <a:lnTo>
                    <a:pt x="161" y="2"/>
                  </a:lnTo>
                  <a:lnTo>
                    <a:pt x="161" y="4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1" name="Freeform 19"/>
            <p:cNvSpPr>
              <a:spLocks/>
            </p:cNvSpPr>
            <p:nvPr/>
          </p:nvSpPr>
          <p:spPr bwMode="auto">
            <a:xfrm>
              <a:off x="4237" y="1341"/>
              <a:ext cx="92" cy="117"/>
            </a:xfrm>
            <a:custGeom>
              <a:avLst/>
              <a:gdLst>
                <a:gd name="T0" fmla="*/ 1 w 182"/>
                <a:gd name="T1" fmla="*/ 1 h 233"/>
                <a:gd name="T2" fmla="*/ 1 w 182"/>
                <a:gd name="T3" fmla="*/ 1 h 233"/>
                <a:gd name="T4" fmla="*/ 1 w 182"/>
                <a:gd name="T5" fmla="*/ 1 h 233"/>
                <a:gd name="T6" fmla="*/ 1 w 182"/>
                <a:gd name="T7" fmla="*/ 1 h 233"/>
                <a:gd name="T8" fmla="*/ 1 w 182"/>
                <a:gd name="T9" fmla="*/ 1 h 233"/>
                <a:gd name="T10" fmla="*/ 1 w 182"/>
                <a:gd name="T11" fmla="*/ 1 h 233"/>
                <a:gd name="T12" fmla="*/ 1 w 182"/>
                <a:gd name="T13" fmla="*/ 1 h 233"/>
                <a:gd name="T14" fmla="*/ 1 w 182"/>
                <a:gd name="T15" fmla="*/ 1 h 233"/>
                <a:gd name="T16" fmla="*/ 1 w 182"/>
                <a:gd name="T17" fmla="*/ 1 h 233"/>
                <a:gd name="T18" fmla="*/ 1 w 182"/>
                <a:gd name="T19" fmla="*/ 1 h 233"/>
                <a:gd name="T20" fmla="*/ 1 w 182"/>
                <a:gd name="T21" fmla="*/ 1 h 233"/>
                <a:gd name="T22" fmla="*/ 1 w 182"/>
                <a:gd name="T23" fmla="*/ 1 h 233"/>
                <a:gd name="T24" fmla="*/ 1 w 182"/>
                <a:gd name="T25" fmla="*/ 1 h 233"/>
                <a:gd name="T26" fmla="*/ 1 w 182"/>
                <a:gd name="T27" fmla="*/ 1 h 233"/>
                <a:gd name="T28" fmla="*/ 1 w 182"/>
                <a:gd name="T29" fmla="*/ 1 h 233"/>
                <a:gd name="T30" fmla="*/ 1 w 182"/>
                <a:gd name="T31" fmla="*/ 1 h 233"/>
                <a:gd name="T32" fmla="*/ 1 w 182"/>
                <a:gd name="T33" fmla="*/ 1 h 233"/>
                <a:gd name="T34" fmla="*/ 1 w 182"/>
                <a:gd name="T35" fmla="*/ 1 h 233"/>
                <a:gd name="T36" fmla="*/ 1 w 182"/>
                <a:gd name="T37" fmla="*/ 1 h 233"/>
                <a:gd name="T38" fmla="*/ 1 w 182"/>
                <a:gd name="T39" fmla="*/ 1 h 233"/>
                <a:gd name="T40" fmla="*/ 1 w 182"/>
                <a:gd name="T41" fmla="*/ 1 h 233"/>
                <a:gd name="T42" fmla="*/ 1 w 182"/>
                <a:gd name="T43" fmla="*/ 1 h 233"/>
                <a:gd name="T44" fmla="*/ 1 w 182"/>
                <a:gd name="T45" fmla="*/ 1 h 233"/>
                <a:gd name="T46" fmla="*/ 1 w 182"/>
                <a:gd name="T47" fmla="*/ 1 h 233"/>
                <a:gd name="T48" fmla="*/ 1 w 182"/>
                <a:gd name="T49" fmla="*/ 1 h 233"/>
                <a:gd name="T50" fmla="*/ 1 w 182"/>
                <a:gd name="T51" fmla="*/ 1 h 233"/>
                <a:gd name="T52" fmla="*/ 1 w 182"/>
                <a:gd name="T53" fmla="*/ 1 h 233"/>
                <a:gd name="T54" fmla="*/ 1 w 182"/>
                <a:gd name="T55" fmla="*/ 1 h 233"/>
                <a:gd name="T56" fmla="*/ 1 w 182"/>
                <a:gd name="T57" fmla="*/ 1 h 233"/>
                <a:gd name="T58" fmla="*/ 1 w 182"/>
                <a:gd name="T59" fmla="*/ 1 h 233"/>
                <a:gd name="T60" fmla="*/ 1 w 182"/>
                <a:gd name="T61" fmla="*/ 1 h 233"/>
                <a:gd name="T62" fmla="*/ 1 w 182"/>
                <a:gd name="T63" fmla="*/ 1 h 233"/>
                <a:gd name="T64" fmla="*/ 1 w 182"/>
                <a:gd name="T65" fmla="*/ 1 h 233"/>
                <a:gd name="T66" fmla="*/ 1 w 182"/>
                <a:gd name="T67" fmla="*/ 1 h 233"/>
                <a:gd name="T68" fmla="*/ 1 w 182"/>
                <a:gd name="T69" fmla="*/ 1 h 233"/>
                <a:gd name="T70" fmla="*/ 1 w 182"/>
                <a:gd name="T71" fmla="*/ 1 h 233"/>
                <a:gd name="T72" fmla="*/ 1 w 182"/>
                <a:gd name="T73" fmla="*/ 1 h 233"/>
                <a:gd name="T74" fmla="*/ 1 w 182"/>
                <a:gd name="T75" fmla="*/ 1 h 233"/>
                <a:gd name="T76" fmla="*/ 0 w 182"/>
                <a:gd name="T77" fmla="*/ 1 h 233"/>
                <a:gd name="T78" fmla="*/ 1 w 182"/>
                <a:gd name="T79" fmla="*/ 1 h 233"/>
                <a:gd name="T80" fmla="*/ 1 w 182"/>
                <a:gd name="T81" fmla="*/ 1 h 233"/>
                <a:gd name="T82" fmla="*/ 1 w 182"/>
                <a:gd name="T83" fmla="*/ 1 h 233"/>
                <a:gd name="T84" fmla="*/ 1 w 182"/>
                <a:gd name="T85" fmla="*/ 1 h 233"/>
                <a:gd name="T86" fmla="*/ 1 w 182"/>
                <a:gd name="T87" fmla="*/ 1 h 233"/>
                <a:gd name="T88" fmla="*/ 1 w 182"/>
                <a:gd name="T89" fmla="*/ 1 h 233"/>
                <a:gd name="T90" fmla="*/ 1 w 182"/>
                <a:gd name="T91" fmla="*/ 1 h 233"/>
                <a:gd name="T92" fmla="*/ 1 w 182"/>
                <a:gd name="T93" fmla="*/ 0 h 233"/>
                <a:gd name="T94" fmla="*/ 1 w 182"/>
                <a:gd name="T95" fmla="*/ 0 h 233"/>
                <a:gd name="T96" fmla="*/ 1 w 182"/>
                <a:gd name="T97" fmla="*/ 1 h 2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233">
                  <a:moveTo>
                    <a:pt x="182" y="25"/>
                  </a:moveTo>
                  <a:lnTo>
                    <a:pt x="171" y="23"/>
                  </a:lnTo>
                  <a:lnTo>
                    <a:pt x="161" y="23"/>
                  </a:lnTo>
                  <a:lnTo>
                    <a:pt x="151" y="25"/>
                  </a:lnTo>
                  <a:lnTo>
                    <a:pt x="142" y="27"/>
                  </a:lnTo>
                  <a:lnTo>
                    <a:pt x="127" y="32"/>
                  </a:lnTo>
                  <a:lnTo>
                    <a:pt x="114" y="40"/>
                  </a:lnTo>
                  <a:lnTo>
                    <a:pt x="100" y="49"/>
                  </a:lnTo>
                  <a:lnTo>
                    <a:pt x="90" y="60"/>
                  </a:lnTo>
                  <a:lnTo>
                    <a:pt x="82" y="72"/>
                  </a:lnTo>
                  <a:lnTo>
                    <a:pt x="77" y="87"/>
                  </a:lnTo>
                  <a:lnTo>
                    <a:pt x="72" y="101"/>
                  </a:lnTo>
                  <a:lnTo>
                    <a:pt x="70" y="116"/>
                  </a:lnTo>
                  <a:lnTo>
                    <a:pt x="70" y="131"/>
                  </a:lnTo>
                  <a:lnTo>
                    <a:pt x="75" y="146"/>
                  </a:lnTo>
                  <a:lnTo>
                    <a:pt x="80" y="159"/>
                  </a:lnTo>
                  <a:lnTo>
                    <a:pt x="89" y="174"/>
                  </a:lnTo>
                  <a:lnTo>
                    <a:pt x="99" y="188"/>
                  </a:lnTo>
                  <a:lnTo>
                    <a:pt x="114" y="203"/>
                  </a:lnTo>
                  <a:lnTo>
                    <a:pt x="124" y="206"/>
                  </a:lnTo>
                  <a:lnTo>
                    <a:pt x="135" y="210"/>
                  </a:lnTo>
                  <a:lnTo>
                    <a:pt x="141" y="211"/>
                  </a:lnTo>
                  <a:lnTo>
                    <a:pt x="147" y="215"/>
                  </a:lnTo>
                  <a:lnTo>
                    <a:pt x="154" y="216"/>
                  </a:lnTo>
                  <a:lnTo>
                    <a:pt x="161" y="220"/>
                  </a:lnTo>
                  <a:lnTo>
                    <a:pt x="161" y="221"/>
                  </a:lnTo>
                  <a:lnTo>
                    <a:pt x="162" y="223"/>
                  </a:lnTo>
                  <a:lnTo>
                    <a:pt x="149" y="226"/>
                  </a:lnTo>
                  <a:lnTo>
                    <a:pt x="139" y="226"/>
                  </a:lnTo>
                  <a:lnTo>
                    <a:pt x="135" y="230"/>
                  </a:lnTo>
                  <a:lnTo>
                    <a:pt x="134" y="233"/>
                  </a:lnTo>
                  <a:lnTo>
                    <a:pt x="119" y="228"/>
                  </a:lnTo>
                  <a:lnTo>
                    <a:pt x="105" y="225"/>
                  </a:lnTo>
                  <a:lnTo>
                    <a:pt x="94" y="218"/>
                  </a:lnTo>
                  <a:lnTo>
                    <a:pt x="85" y="211"/>
                  </a:lnTo>
                  <a:lnTo>
                    <a:pt x="75" y="201"/>
                  </a:lnTo>
                  <a:lnTo>
                    <a:pt x="68" y="193"/>
                  </a:lnTo>
                  <a:lnTo>
                    <a:pt x="62" y="183"/>
                  </a:lnTo>
                  <a:lnTo>
                    <a:pt x="58" y="173"/>
                  </a:lnTo>
                  <a:lnTo>
                    <a:pt x="53" y="159"/>
                  </a:lnTo>
                  <a:lnTo>
                    <a:pt x="52" y="146"/>
                  </a:lnTo>
                  <a:lnTo>
                    <a:pt x="50" y="132"/>
                  </a:lnTo>
                  <a:lnTo>
                    <a:pt x="50" y="121"/>
                  </a:lnTo>
                  <a:lnTo>
                    <a:pt x="50" y="106"/>
                  </a:lnTo>
                  <a:lnTo>
                    <a:pt x="52" y="92"/>
                  </a:lnTo>
                  <a:lnTo>
                    <a:pt x="55" y="79"/>
                  </a:lnTo>
                  <a:lnTo>
                    <a:pt x="60" y="67"/>
                  </a:lnTo>
                  <a:lnTo>
                    <a:pt x="65" y="57"/>
                  </a:lnTo>
                  <a:lnTo>
                    <a:pt x="70" y="52"/>
                  </a:lnTo>
                  <a:lnTo>
                    <a:pt x="73" y="47"/>
                  </a:lnTo>
                  <a:lnTo>
                    <a:pt x="77" y="44"/>
                  </a:lnTo>
                  <a:lnTo>
                    <a:pt x="80" y="37"/>
                  </a:lnTo>
                  <a:lnTo>
                    <a:pt x="85" y="33"/>
                  </a:lnTo>
                  <a:lnTo>
                    <a:pt x="70" y="30"/>
                  </a:lnTo>
                  <a:lnTo>
                    <a:pt x="57" y="38"/>
                  </a:lnTo>
                  <a:lnTo>
                    <a:pt x="47" y="50"/>
                  </a:lnTo>
                  <a:lnTo>
                    <a:pt x="40" y="60"/>
                  </a:lnTo>
                  <a:lnTo>
                    <a:pt x="33" y="77"/>
                  </a:lnTo>
                  <a:lnTo>
                    <a:pt x="30" y="95"/>
                  </a:lnTo>
                  <a:lnTo>
                    <a:pt x="28" y="112"/>
                  </a:lnTo>
                  <a:lnTo>
                    <a:pt x="30" y="131"/>
                  </a:lnTo>
                  <a:lnTo>
                    <a:pt x="30" y="146"/>
                  </a:lnTo>
                  <a:lnTo>
                    <a:pt x="35" y="163"/>
                  </a:lnTo>
                  <a:lnTo>
                    <a:pt x="37" y="171"/>
                  </a:lnTo>
                  <a:lnTo>
                    <a:pt x="40" y="179"/>
                  </a:lnTo>
                  <a:lnTo>
                    <a:pt x="43" y="188"/>
                  </a:lnTo>
                  <a:lnTo>
                    <a:pt x="48" y="198"/>
                  </a:lnTo>
                  <a:lnTo>
                    <a:pt x="45" y="198"/>
                  </a:lnTo>
                  <a:lnTo>
                    <a:pt x="43" y="199"/>
                  </a:lnTo>
                  <a:lnTo>
                    <a:pt x="35" y="189"/>
                  </a:lnTo>
                  <a:lnTo>
                    <a:pt x="30" y="183"/>
                  </a:lnTo>
                  <a:lnTo>
                    <a:pt x="25" y="174"/>
                  </a:lnTo>
                  <a:lnTo>
                    <a:pt x="20" y="168"/>
                  </a:lnTo>
                  <a:lnTo>
                    <a:pt x="11" y="152"/>
                  </a:lnTo>
                  <a:lnTo>
                    <a:pt x="8" y="139"/>
                  </a:lnTo>
                  <a:lnTo>
                    <a:pt x="3" y="124"/>
                  </a:lnTo>
                  <a:lnTo>
                    <a:pt x="1" y="112"/>
                  </a:lnTo>
                  <a:lnTo>
                    <a:pt x="0" y="99"/>
                  </a:lnTo>
                  <a:lnTo>
                    <a:pt x="3" y="89"/>
                  </a:lnTo>
                  <a:lnTo>
                    <a:pt x="5" y="77"/>
                  </a:lnTo>
                  <a:lnTo>
                    <a:pt x="10" y="67"/>
                  </a:lnTo>
                  <a:lnTo>
                    <a:pt x="15" y="57"/>
                  </a:lnTo>
                  <a:lnTo>
                    <a:pt x="21" y="49"/>
                  </a:lnTo>
                  <a:lnTo>
                    <a:pt x="28" y="40"/>
                  </a:lnTo>
                  <a:lnTo>
                    <a:pt x="37" y="33"/>
                  </a:lnTo>
                  <a:lnTo>
                    <a:pt x="47" y="27"/>
                  </a:lnTo>
                  <a:lnTo>
                    <a:pt x="57" y="22"/>
                  </a:lnTo>
                  <a:lnTo>
                    <a:pt x="65" y="15"/>
                  </a:lnTo>
                  <a:lnTo>
                    <a:pt x="75" y="10"/>
                  </a:lnTo>
                  <a:lnTo>
                    <a:pt x="85" y="7"/>
                  </a:lnTo>
                  <a:lnTo>
                    <a:pt x="95" y="5"/>
                  </a:lnTo>
                  <a:lnTo>
                    <a:pt x="105" y="2"/>
                  </a:lnTo>
                  <a:lnTo>
                    <a:pt x="115" y="0"/>
                  </a:lnTo>
                  <a:lnTo>
                    <a:pt x="125" y="0"/>
                  </a:lnTo>
                  <a:lnTo>
                    <a:pt x="135" y="0"/>
                  </a:lnTo>
                  <a:lnTo>
                    <a:pt x="152" y="0"/>
                  </a:lnTo>
                  <a:lnTo>
                    <a:pt x="166" y="5"/>
                  </a:lnTo>
                  <a:lnTo>
                    <a:pt x="176" y="13"/>
                  </a:lnTo>
                  <a:lnTo>
                    <a:pt x="182" y="25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2" name="Freeform 20"/>
            <p:cNvSpPr>
              <a:spLocks/>
            </p:cNvSpPr>
            <p:nvPr/>
          </p:nvSpPr>
          <p:spPr bwMode="auto">
            <a:xfrm>
              <a:off x="4143" y="1904"/>
              <a:ext cx="97" cy="989"/>
            </a:xfrm>
            <a:custGeom>
              <a:avLst/>
              <a:gdLst>
                <a:gd name="T0" fmla="*/ 0 w 195"/>
                <a:gd name="T1" fmla="*/ 1 h 1978"/>
                <a:gd name="T2" fmla="*/ 0 w 195"/>
                <a:gd name="T3" fmla="*/ 1 h 1978"/>
                <a:gd name="T4" fmla="*/ 0 w 195"/>
                <a:gd name="T5" fmla="*/ 1 h 1978"/>
                <a:gd name="T6" fmla="*/ 0 w 195"/>
                <a:gd name="T7" fmla="*/ 1 h 1978"/>
                <a:gd name="T8" fmla="*/ 0 w 195"/>
                <a:gd name="T9" fmla="*/ 1 h 1978"/>
                <a:gd name="T10" fmla="*/ 0 w 195"/>
                <a:gd name="T11" fmla="*/ 1 h 1978"/>
                <a:gd name="T12" fmla="*/ 0 w 195"/>
                <a:gd name="T13" fmla="*/ 1 h 1978"/>
                <a:gd name="T14" fmla="*/ 0 w 195"/>
                <a:gd name="T15" fmla="*/ 1 h 1978"/>
                <a:gd name="T16" fmla="*/ 0 w 195"/>
                <a:gd name="T17" fmla="*/ 1 h 1978"/>
                <a:gd name="T18" fmla="*/ 0 w 195"/>
                <a:gd name="T19" fmla="*/ 1 h 1978"/>
                <a:gd name="T20" fmla="*/ 0 w 195"/>
                <a:gd name="T21" fmla="*/ 1 h 1978"/>
                <a:gd name="T22" fmla="*/ 0 w 195"/>
                <a:gd name="T23" fmla="*/ 1 h 1978"/>
                <a:gd name="T24" fmla="*/ 0 w 195"/>
                <a:gd name="T25" fmla="*/ 1 h 1978"/>
                <a:gd name="T26" fmla="*/ 0 w 195"/>
                <a:gd name="T27" fmla="*/ 1 h 1978"/>
                <a:gd name="T28" fmla="*/ 0 w 195"/>
                <a:gd name="T29" fmla="*/ 1 h 1978"/>
                <a:gd name="T30" fmla="*/ 0 w 195"/>
                <a:gd name="T31" fmla="*/ 8 h 1978"/>
                <a:gd name="T32" fmla="*/ 0 w 195"/>
                <a:gd name="T33" fmla="*/ 8 h 1978"/>
                <a:gd name="T34" fmla="*/ 0 w 195"/>
                <a:gd name="T35" fmla="*/ 8 h 1978"/>
                <a:gd name="T36" fmla="*/ 0 w 195"/>
                <a:gd name="T37" fmla="*/ 8 h 1978"/>
                <a:gd name="T38" fmla="*/ 0 w 195"/>
                <a:gd name="T39" fmla="*/ 8 h 1978"/>
                <a:gd name="T40" fmla="*/ 0 w 195"/>
                <a:gd name="T41" fmla="*/ 8 h 1978"/>
                <a:gd name="T42" fmla="*/ 0 w 195"/>
                <a:gd name="T43" fmla="*/ 8 h 1978"/>
                <a:gd name="T44" fmla="*/ 0 w 195"/>
                <a:gd name="T45" fmla="*/ 8 h 1978"/>
                <a:gd name="T46" fmla="*/ 0 w 195"/>
                <a:gd name="T47" fmla="*/ 8 h 1978"/>
                <a:gd name="T48" fmla="*/ 0 w 195"/>
                <a:gd name="T49" fmla="*/ 1 h 1978"/>
                <a:gd name="T50" fmla="*/ 0 w 195"/>
                <a:gd name="T51" fmla="*/ 1 h 1978"/>
                <a:gd name="T52" fmla="*/ 0 w 195"/>
                <a:gd name="T53" fmla="*/ 1 h 1978"/>
                <a:gd name="T54" fmla="*/ 0 w 195"/>
                <a:gd name="T55" fmla="*/ 1 h 1978"/>
                <a:gd name="T56" fmla="*/ 0 w 195"/>
                <a:gd name="T57" fmla="*/ 1 h 1978"/>
                <a:gd name="T58" fmla="*/ 0 w 195"/>
                <a:gd name="T59" fmla="*/ 1 h 1978"/>
                <a:gd name="T60" fmla="*/ 0 w 195"/>
                <a:gd name="T61" fmla="*/ 1 h 1978"/>
                <a:gd name="T62" fmla="*/ 0 w 195"/>
                <a:gd name="T63" fmla="*/ 1 h 1978"/>
                <a:gd name="T64" fmla="*/ 0 w 195"/>
                <a:gd name="T65" fmla="*/ 1 h 1978"/>
                <a:gd name="T66" fmla="*/ 0 w 195"/>
                <a:gd name="T67" fmla="*/ 1 h 1978"/>
                <a:gd name="T68" fmla="*/ 0 w 195"/>
                <a:gd name="T69" fmla="*/ 1 h 1978"/>
                <a:gd name="T70" fmla="*/ 0 w 195"/>
                <a:gd name="T71" fmla="*/ 0 h 1978"/>
                <a:gd name="T72" fmla="*/ 0 w 195"/>
                <a:gd name="T73" fmla="*/ 0 h 1978"/>
                <a:gd name="T74" fmla="*/ 0 w 195"/>
                <a:gd name="T75" fmla="*/ 0 h 1978"/>
                <a:gd name="T76" fmla="*/ 0 w 195"/>
                <a:gd name="T77" fmla="*/ 0 h 1978"/>
                <a:gd name="T78" fmla="*/ 0 w 195"/>
                <a:gd name="T79" fmla="*/ 0 h 1978"/>
                <a:gd name="T80" fmla="*/ 0 w 195"/>
                <a:gd name="T81" fmla="*/ 1 h 1978"/>
                <a:gd name="T82" fmla="*/ 0 w 195"/>
                <a:gd name="T83" fmla="*/ 1 h 1978"/>
                <a:gd name="T84" fmla="*/ 0 w 195"/>
                <a:gd name="T85" fmla="*/ 1 h 1978"/>
                <a:gd name="T86" fmla="*/ 0 w 195"/>
                <a:gd name="T87" fmla="*/ 1 h 1978"/>
                <a:gd name="T88" fmla="*/ 0 w 195"/>
                <a:gd name="T89" fmla="*/ 1 h 19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5" h="1978">
                  <a:moveTo>
                    <a:pt x="193" y="49"/>
                  </a:moveTo>
                  <a:lnTo>
                    <a:pt x="188" y="54"/>
                  </a:lnTo>
                  <a:lnTo>
                    <a:pt x="186" y="65"/>
                  </a:lnTo>
                  <a:lnTo>
                    <a:pt x="170" y="70"/>
                  </a:lnTo>
                  <a:lnTo>
                    <a:pt x="160" y="77"/>
                  </a:lnTo>
                  <a:lnTo>
                    <a:pt x="148" y="82"/>
                  </a:lnTo>
                  <a:lnTo>
                    <a:pt x="138" y="87"/>
                  </a:lnTo>
                  <a:lnTo>
                    <a:pt x="128" y="101"/>
                  </a:lnTo>
                  <a:lnTo>
                    <a:pt x="123" y="116"/>
                  </a:lnTo>
                  <a:lnTo>
                    <a:pt x="118" y="131"/>
                  </a:lnTo>
                  <a:lnTo>
                    <a:pt x="118" y="146"/>
                  </a:lnTo>
                  <a:lnTo>
                    <a:pt x="116" y="161"/>
                  </a:lnTo>
                  <a:lnTo>
                    <a:pt x="116" y="176"/>
                  </a:lnTo>
                  <a:lnTo>
                    <a:pt x="116" y="191"/>
                  </a:lnTo>
                  <a:lnTo>
                    <a:pt x="116" y="208"/>
                  </a:lnTo>
                  <a:lnTo>
                    <a:pt x="82" y="1947"/>
                  </a:lnTo>
                  <a:lnTo>
                    <a:pt x="71" y="1950"/>
                  </a:lnTo>
                  <a:lnTo>
                    <a:pt x="59" y="1955"/>
                  </a:lnTo>
                  <a:lnTo>
                    <a:pt x="49" y="1958"/>
                  </a:lnTo>
                  <a:lnTo>
                    <a:pt x="39" y="1963"/>
                  </a:lnTo>
                  <a:lnTo>
                    <a:pt x="29" y="1967"/>
                  </a:lnTo>
                  <a:lnTo>
                    <a:pt x="19" y="1972"/>
                  </a:lnTo>
                  <a:lnTo>
                    <a:pt x="9" y="1975"/>
                  </a:lnTo>
                  <a:lnTo>
                    <a:pt x="0" y="1978"/>
                  </a:lnTo>
                  <a:lnTo>
                    <a:pt x="22" y="37"/>
                  </a:lnTo>
                  <a:lnTo>
                    <a:pt x="25" y="32"/>
                  </a:lnTo>
                  <a:lnTo>
                    <a:pt x="32" y="27"/>
                  </a:lnTo>
                  <a:lnTo>
                    <a:pt x="40" y="23"/>
                  </a:lnTo>
                  <a:lnTo>
                    <a:pt x="52" y="20"/>
                  </a:lnTo>
                  <a:lnTo>
                    <a:pt x="62" y="15"/>
                  </a:lnTo>
                  <a:lnTo>
                    <a:pt x="74" y="13"/>
                  </a:lnTo>
                  <a:lnTo>
                    <a:pt x="87" y="10"/>
                  </a:lnTo>
                  <a:lnTo>
                    <a:pt x="103" y="8"/>
                  </a:lnTo>
                  <a:lnTo>
                    <a:pt x="116" y="5"/>
                  </a:lnTo>
                  <a:lnTo>
                    <a:pt x="129" y="3"/>
                  </a:lnTo>
                  <a:lnTo>
                    <a:pt x="143" y="0"/>
                  </a:lnTo>
                  <a:lnTo>
                    <a:pt x="156" y="0"/>
                  </a:lnTo>
                  <a:lnTo>
                    <a:pt x="166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5" y="2"/>
                  </a:lnTo>
                  <a:lnTo>
                    <a:pt x="193" y="12"/>
                  </a:lnTo>
                  <a:lnTo>
                    <a:pt x="193" y="25"/>
                  </a:lnTo>
                  <a:lnTo>
                    <a:pt x="193" y="35"/>
                  </a:lnTo>
                  <a:lnTo>
                    <a:pt x="193" y="49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3" name="Freeform 21"/>
            <p:cNvSpPr>
              <a:spLocks/>
            </p:cNvSpPr>
            <p:nvPr/>
          </p:nvSpPr>
          <p:spPr bwMode="auto">
            <a:xfrm>
              <a:off x="4050" y="1806"/>
              <a:ext cx="195" cy="105"/>
            </a:xfrm>
            <a:custGeom>
              <a:avLst/>
              <a:gdLst>
                <a:gd name="T0" fmla="*/ 2 w 389"/>
                <a:gd name="T1" fmla="*/ 1 h 209"/>
                <a:gd name="T2" fmla="*/ 2 w 389"/>
                <a:gd name="T3" fmla="*/ 1 h 209"/>
                <a:gd name="T4" fmla="*/ 2 w 389"/>
                <a:gd name="T5" fmla="*/ 1 h 209"/>
                <a:gd name="T6" fmla="*/ 2 w 389"/>
                <a:gd name="T7" fmla="*/ 1 h 209"/>
                <a:gd name="T8" fmla="*/ 2 w 389"/>
                <a:gd name="T9" fmla="*/ 1 h 209"/>
                <a:gd name="T10" fmla="*/ 1 w 389"/>
                <a:gd name="T11" fmla="*/ 1 h 209"/>
                <a:gd name="T12" fmla="*/ 1 w 389"/>
                <a:gd name="T13" fmla="*/ 1 h 209"/>
                <a:gd name="T14" fmla="*/ 1 w 389"/>
                <a:gd name="T15" fmla="*/ 1 h 209"/>
                <a:gd name="T16" fmla="*/ 1 w 389"/>
                <a:gd name="T17" fmla="*/ 1 h 209"/>
                <a:gd name="T18" fmla="*/ 1 w 389"/>
                <a:gd name="T19" fmla="*/ 1 h 209"/>
                <a:gd name="T20" fmla="*/ 1 w 389"/>
                <a:gd name="T21" fmla="*/ 1 h 209"/>
                <a:gd name="T22" fmla="*/ 1 w 389"/>
                <a:gd name="T23" fmla="*/ 1 h 209"/>
                <a:gd name="T24" fmla="*/ 1 w 389"/>
                <a:gd name="T25" fmla="*/ 1 h 209"/>
                <a:gd name="T26" fmla="*/ 1 w 389"/>
                <a:gd name="T27" fmla="*/ 1 h 209"/>
                <a:gd name="T28" fmla="*/ 1 w 389"/>
                <a:gd name="T29" fmla="*/ 1 h 209"/>
                <a:gd name="T30" fmla="*/ 1 w 389"/>
                <a:gd name="T31" fmla="*/ 1 h 209"/>
                <a:gd name="T32" fmla="*/ 1 w 389"/>
                <a:gd name="T33" fmla="*/ 1 h 209"/>
                <a:gd name="T34" fmla="*/ 1 w 389"/>
                <a:gd name="T35" fmla="*/ 1 h 209"/>
                <a:gd name="T36" fmla="*/ 1 w 389"/>
                <a:gd name="T37" fmla="*/ 1 h 209"/>
                <a:gd name="T38" fmla="*/ 1 w 389"/>
                <a:gd name="T39" fmla="*/ 1 h 209"/>
                <a:gd name="T40" fmla="*/ 1 w 389"/>
                <a:gd name="T41" fmla="*/ 1 h 209"/>
                <a:gd name="T42" fmla="*/ 1 w 389"/>
                <a:gd name="T43" fmla="*/ 1 h 209"/>
                <a:gd name="T44" fmla="*/ 1 w 389"/>
                <a:gd name="T45" fmla="*/ 1 h 209"/>
                <a:gd name="T46" fmla="*/ 1 w 389"/>
                <a:gd name="T47" fmla="*/ 1 h 209"/>
                <a:gd name="T48" fmla="*/ 1 w 389"/>
                <a:gd name="T49" fmla="*/ 1 h 209"/>
                <a:gd name="T50" fmla="*/ 1 w 389"/>
                <a:gd name="T51" fmla="*/ 1 h 209"/>
                <a:gd name="T52" fmla="*/ 1 w 389"/>
                <a:gd name="T53" fmla="*/ 1 h 209"/>
                <a:gd name="T54" fmla="*/ 1 w 389"/>
                <a:gd name="T55" fmla="*/ 1 h 209"/>
                <a:gd name="T56" fmla="*/ 1 w 389"/>
                <a:gd name="T57" fmla="*/ 1 h 209"/>
                <a:gd name="T58" fmla="*/ 2 w 389"/>
                <a:gd name="T59" fmla="*/ 1 h 209"/>
                <a:gd name="T60" fmla="*/ 2 w 389"/>
                <a:gd name="T61" fmla="*/ 1 h 209"/>
                <a:gd name="T62" fmla="*/ 2 w 389"/>
                <a:gd name="T63" fmla="*/ 0 h 209"/>
                <a:gd name="T64" fmla="*/ 2 w 389"/>
                <a:gd name="T65" fmla="*/ 0 h 209"/>
                <a:gd name="T66" fmla="*/ 2 w 389"/>
                <a:gd name="T67" fmla="*/ 0 h 209"/>
                <a:gd name="T68" fmla="*/ 2 w 389"/>
                <a:gd name="T69" fmla="*/ 1 h 209"/>
                <a:gd name="T70" fmla="*/ 2 w 389"/>
                <a:gd name="T71" fmla="*/ 1 h 209"/>
                <a:gd name="T72" fmla="*/ 2 w 389"/>
                <a:gd name="T73" fmla="*/ 1 h 209"/>
                <a:gd name="T74" fmla="*/ 2 w 389"/>
                <a:gd name="T75" fmla="*/ 1 h 209"/>
                <a:gd name="T76" fmla="*/ 2 w 389"/>
                <a:gd name="T77" fmla="*/ 1 h 209"/>
                <a:gd name="T78" fmla="*/ 2 w 389"/>
                <a:gd name="T79" fmla="*/ 1 h 209"/>
                <a:gd name="T80" fmla="*/ 2 w 389"/>
                <a:gd name="T81" fmla="*/ 1 h 209"/>
                <a:gd name="T82" fmla="*/ 2 w 389"/>
                <a:gd name="T83" fmla="*/ 1 h 209"/>
                <a:gd name="T84" fmla="*/ 2 w 389"/>
                <a:gd name="T85" fmla="*/ 1 h 2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89" h="209">
                  <a:moveTo>
                    <a:pt x="380" y="174"/>
                  </a:moveTo>
                  <a:lnTo>
                    <a:pt x="375" y="174"/>
                  </a:lnTo>
                  <a:lnTo>
                    <a:pt x="370" y="174"/>
                  </a:lnTo>
                  <a:lnTo>
                    <a:pt x="360" y="176"/>
                  </a:lnTo>
                  <a:lnTo>
                    <a:pt x="350" y="179"/>
                  </a:lnTo>
                  <a:lnTo>
                    <a:pt x="335" y="181"/>
                  </a:lnTo>
                  <a:lnTo>
                    <a:pt x="320" y="184"/>
                  </a:lnTo>
                  <a:lnTo>
                    <a:pt x="303" y="188"/>
                  </a:lnTo>
                  <a:lnTo>
                    <a:pt x="288" y="193"/>
                  </a:lnTo>
                  <a:lnTo>
                    <a:pt x="270" y="194"/>
                  </a:lnTo>
                  <a:lnTo>
                    <a:pt x="253" y="198"/>
                  </a:lnTo>
                  <a:lnTo>
                    <a:pt x="238" y="199"/>
                  </a:lnTo>
                  <a:lnTo>
                    <a:pt x="224" y="203"/>
                  </a:lnTo>
                  <a:lnTo>
                    <a:pt x="211" y="204"/>
                  </a:lnTo>
                  <a:lnTo>
                    <a:pt x="203" y="206"/>
                  </a:lnTo>
                  <a:lnTo>
                    <a:pt x="196" y="208"/>
                  </a:lnTo>
                  <a:lnTo>
                    <a:pt x="194" y="209"/>
                  </a:lnTo>
                  <a:lnTo>
                    <a:pt x="188" y="203"/>
                  </a:lnTo>
                  <a:lnTo>
                    <a:pt x="181" y="196"/>
                  </a:lnTo>
                  <a:lnTo>
                    <a:pt x="173" y="189"/>
                  </a:lnTo>
                  <a:lnTo>
                    <a:pt x="161" y="179"/>
                  </a:lnTo>
                  <a:lnTo>
                    <a:pt x="151" y="171"/>
                  </a:lnTo>
                  <a:lnTo>
                    <a:pt x="141" y="162"/>
                  </a:lnTo>
                  <a:lnTo>
                    <a:pt x="129" y="152"/>
                  </a:lnTo>
                  <a:lnTo>
                    <a:pt x="117" y="142"/>
                  </a:lnTo>
                  <a:lnTo>
                    <a:pt x="109" y="134"/>
                  </a:lnTo>
                  <a:lnTo>
                    <a:pt x="100" y="127"/>
                  </a:lnTo>
                  <a:lnTo>
                    <a:pt x="90" y="119"/>
                  </a:lnTo>
                  <a:lnTo>
                    <a:pt x="82" y="112"/>
                  </a:lnTo>
                  <a:lnTo>
                    <a:pt x="72" y="102"/>
                  </a:lnTo>
                  <a:lnTo>
                    <a:pt x="62" y="94"/>
                  </a:lnTo>
                  <a:lnTo>
                    <a:pt x="50" y="84"/>
                  </a:lnTo>
                  <a:lnTo>
                    <a:pt x="40" y="75"/>
                  </a:lnTo>
                  <a:lnTo>
                    <a:pt x="30" y="69"/>
                  </a:lnTo>
                  <a:lnTo>
                    <a:pt x="18" y="58"/>
                  </a:lnTo>
                  <a:lnTo>
                    <a:pt x="7" y="48"/>
                  </a:lnTo>
                  <a:lnTo>
                    <a:pt x="0" y="45"/>
                  </a:lnTo>
                  <a:lnTo>
                    <a:pt x="2" y="42"/>
                  </a:lnTo>
                  <a:lnTo>
                    <a:pt x="3" y="40"/>
                  </a:lnTo>
                  <a:lnTo>
                    <a:pt x="12" y="37"/>
                  </a:lnTo>
                  <a:lnTo>
                    <a:pt x="22" y="35"/>
                  </a:lnTo>
                  <a:lnTo>
                    <a:pt x="32" y="32"/>
                  </a:lnTo>
                  <a:lnTo>
                    <a:pt x="43" y="32"/>
                  </a:lnTo>
                  <a:lnTo>
                    <a:pt x="53" y="28"/>
                  </a:lnTo>
                  <a:lnTo>
                    <a:pt x="67" y="27"/>
                  </a:lnTo>
                  <a:lnTo>
                    <a:pt x="79" y="23"/>
                  </a:lnTo>
                  <a:lnTo>
                    <a:pt x="92" y="23"/>
                  </a:lnTo>
                  <a:lnTo>
                    <a:pt x="104" y="20"/>
                  </a:lnTo>
                  <a:lnTo>
                    <a:pt x="117" y="18"/>
                  </a:lnTo>
                  <a:lnTo>
                    <a:pt x="129" y="17"/>
                  </a:lnTo>
                  <a:lnTo>
                    <a:pt x="142" y="15"/>
                  </a:lnTo>
                  <a:lnTo>
                    <a:pt x="154" y="13"/>
                  </a:lnTo>
                  <a:lnTo>
                    <a:pt x="169" y="12"/>
                  </a:lnTo>
                  <a:lnTo>
                    <a:pt x="181" y="10"/>
                  </a:lnTo>
                  <a:lnTo>
                    <a:pt x="196" y="10"/>
                  </a:lnTo>
                  <a:lnTo>
                    <a:pt x="208" y="8"/>
                  </a:lnTo>
                  <a:lnTo>
                    <a:pt x="221" y="7"/>
                  </a:lnTo>
                  <a:lnTo>
                    <a:pt x="235" y="5"/>
                  </a:lnTo>
                  <a:lnTo>
                    <a:pt x="248" y="5"/>
                  </a:lnTo>
                  <a:lnTo>
                    <a:pt x="260" y="3"/>
                  </a:lnTo>
                  <a:lnTo>
                    <a:pt x="273" y="1"/>
                  </a:lnTo>
                  <a:lnTo>
                    <a:pt x="285" y="1"/>
                  </a:lnTo>
                  <a:lnTo>
                    <a:pt x="298" y="1"/>
                  </a:lnTo>
                  <a:lnTo>
                    <a:pt x="310" y="0"/>
                  </a:lnTo>
                  <a:lnTo>
                    <a:pt x="322" y="0"/>
                  </a:lnTo>
                  <a:lnTo>
                    <a:pt x="333" y="0"/>
                  </a:lnTo>
                  <a:lnTo>
                    <a:pt x="345" y="0"/>
                  </a:lnTo>
                  <a:lnTo>
                    <a:pt x="355" y="0"/>
                  </a:lnTo>
                  <a:lnTo>
                    <a:pt x="367" y="1"/>
                  </a:lnTo>
                  <a:lnTo>
                    <a:pt x="377" y="3"/>
                  </a:lnTo>
                  <a:lnTo>
                    <a:pt x="389" y="5"/>
                  </a:lnTo>
                  <a:lnTo>
                    <a:pt x="387" y="15"/>
                  </a:lnTo>
                  <a:lnTo>
                    <a:pt x="387" y="25"/>
                  </a:lnTo>
                  <a:lnTo>
                    <a:pt x="385" y="35"/>
                  </a:lnTo>
                  <a:lnTo>
                    <a:pt x="385" y="47"/>
                  </a:lnTo>
                  <a:lnTo>
                    <a:pt x="384" y="57"/>
                  </a:lnTo>
                  <a:lnTo>
                    <a:pt x="384" y="67"/>
                  </a:lnTo>
                  <a:lnTo>
                    <a:pt x="384" y="77"/>
                  </a:lnTo>
                  <a:lnTo>
                    <a:pt x="384" y="89"/>
                  </a:lnTo>
                  <a:lnTo>
                    <a:pt x="382" y="99"/>
                  </a:lnTo>
                  <a:lnTo>
                    <a:pt x="382" y="109"/>
                  </a:lnTo>
                  <a:lnTo>
                    <a:pt x="380" y="119"/>
                  </a:lnTo>
                  <a:lnTo>
                    <a:pt x="380" y="131"/>
                  </a:lnTo>
                  <a:lnTo>
                    <a:pt x="380" y="141"/>
                  </a:lnTo>
                  <a:lnTo>
                    <a:pt x="380" y="152"/>
                  </a:lnTo>
                  <a:lnTo>
                    <a:pt x="380" y="162"/>
                  </a:lnTo>
                  <a:lnTo>
                    <a:pt x="380" y="174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4" name="Freeform 22"/>
            <p:cNvSpPr>
              <a:spLocks/>
            </p:cNvSpPr>
            <p:nvPr/>
          </p:nvSpPr>
          <p:spPr bwMode="auto">
            <a:xfrm>
              <a:off x="4148" y="2888"/>
              <a:ext cx="34" cy="50"/>
            </a:xfrm>
            <a:custGeom>
              <a:avLst/>
              <a:gdLst>
                <a:gd name="T0" fmla="*/ 0 w 69"/>
                <a:gd name="T1" fmla="*/ 0 h 101"/>
                <a:gd name="T2" fmla="*/ 0 w 69"/>
                <a:gd name="T3" fmla="*/ 0 h 101"/>
                <a:gd name="T4" fmla="*/ 0 w 69"/>
                <a:gd name="T5" fmla="*/ 0 h 101"/>
                <a:gd name="T6" fmla="*/ 0 w 69"/>
                <a:gd name="T7" fmla="*/ 0 h 101"/>
                <a:gd name="T8" fmla="*/ 0 w 69"/>
                <a:gd name="T9" fmla="*/ 0 h 101"/>
                <a:gd name="T10" fmla="*/ 0 w 69"/>
                <a:gd name="T11" fmla="*/ 0 h 101"/>
                <a:gd name="T12" fmla="*/ 0 w 69"/>
                <a:gd name="T13" fmla="*/ 0 h 101"/>
                <a:gd name="T14" fmla="*/ 0 w 69"/>
                <a:gd name="T15" fmla="*/ 0 h 101"/>
                <a:gd name="T16" fmla="*/ 0 w 69"/>
                <a:gd name="T17" fmla="*/ 0 h 101"/>
                <a:gd name="T18" fmla="*/ 0 w 69"/>
                <a:gd name="T19" fmla="*/ 0 h 101"/>
                <a:gd name="T20" fmla="*/ 0 w 69"/>
                <a:gd name="T21" fmla="*/ 0 h 101"/>
                <a:gd name="T22" fmla="*/ 0 w 69"/>
                <a:gd name="T23" fmla="*/ 0 h 101"/>
                <a:gd name="T24" fmla="*/ 0 w 69"/>
                <a:gd name="T25" fmla="*/ 0 h 101"/>
                <a:gd name="T26" fmla="*/ 0 w 69"/>
                <a:gd name="T27" fmla="*/ 0 h 101"/>
                <a:gd name="T28" fmla="*/ 0 w 69"/>
                <a:gd name="T29" fmla="*/ 0 h 101"/>
                <a:gd name="T30" fmla="*/ 0 w 69"/>
                <a:gd name="T31" fmla="*/ 0 h 101"/>
                <a:gd name="T32" fmla="*/ 0 w 69"/>
                <a:gd name="T33" fmla="*/ 0 h 101"/>
                <a:gd name="T34" fmla="*/ 0 w 69"/>
                <a:gd name="T35" fmla="*/ 0 h 101"/>
                <a:gd name="T36" fmla="*/ 0 w 69"/>
                <a:gd name="T37" fmla="*/ 0 h 101"/>
                <a:gd name="T38" fmla="*/ 0 w 69"/>
                <a:gd name="T39" fmla="*/ 0 h 101"/>
                <a:gd name="T40" fmla="*/ 0 w 69"/>
                <a:gd name="T41" fmla="*/ 0 h 101"/>
                <a:gd name="T42" fmla="*/ 0 w 69"/>
                <a:gd name="T43" fmla="*/ 0 h 101"/>
                <a:gd name="T44" fmla="*/ 0 w 69"/>
                <a:gd name="T45" fmla="*/ 0 h 101"/>
                <a:gd name="T46" fmla="*/ 0 w 69"/>
                <a:gd name="T47" fmla="*/ 0 h 101"/>
                <a:gd name="T48" fmla="*/ 0 w 69"/>
                <a:gd name="T49" fmla="*/ 0 h 101"/>
                <a:gd name="T50" fmla="*/ 0 w 69"/>
                <a:gd name="T51" fmla="*/ 0 h 101"/>
                <a:gd name="T52" fmla="*/ 0 w 69"/>
                <a:gd name="T53" fmla="*/ 0 h 101"/>
                <a:gd name="T54" fmla="*/ 0 w 69"/>
                <a:gd name="T55" fmla="*/ 0 h 101"/>
                <a:gd name="T56" fmla="*/ 0 w 69"/>
                <a:gd name="T57" fmla="*/ 0 h 101"/>
                <a:gd name="T58" fmla="*/ 0 w 69"/>
                <a:gd name="T59" fmla="*/ 0 h 101"/>
                <a:gd name="T60" fmla="*/ 0 w 69"/>
                <a:gd name="T61" fmla="*/ 0 h 101"/>
                <a:gd name="T62" fmla="*/ 0 w 69"/>
                <a:gd name="T63" fmla="*/ 0 h 101"/>
                <a:gd name="T64" fmla="*/ 0 w 69"/>
                <a:gd name="T65" fmla="*/ 0 h 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01">
                  <a:moveTo>
                    <a:pt x="66" y="101"/>
                  </a:moveTo>
                  <a:lnTo>
                    <a:pt x="56" y="96"/>
                  </a:lnTo>
                  <a:lnTo>
                    <a:pt x="47" y="88"/>
                  </a:lnTo>
                  <a:lnTo>
                    <a:pt x="37" y="76"/>
                  </a:lnTo>
                  <a:lnTo>
                    <a:pt x="27" y="66"/>
                  </a:lnTo>
                  <a:lnTo>
                    <a:pt x="15" y="52"/>
                  </a:lnTo>
                  <a:lnTo>
                    <a:pt x="7" y="41"/>
                  </a:lnTo>
                  <a:lnTo>
                    <a:pt x="0" y="29"/>
                  </a:lnTo>
                  <a:lnTo>
                    <a:pt x="0" y="22"/>
                  </a:lnTo>
                  <a:lnTo>
                    <a:pt x="10" y="17"/>
                  </a:lnTo>
                  <a:lnTo>
                    <a:pt x="20" y="14"/>
                  </a:lnTo>
                  <a:lnTo>
                    <a:pt x="29" y="10"/>
                  </a:lnTo>
                  <a:lnTo>
                    <a:pt x="37" y="9"/>
                  </a:lnTo>
                  <a:lnTo>
                    <a:pt x="47" y="4"/>
                  </a:lnTo>
                  <a:lnTo>
                    <a:pt x="57" y="2"/>
                  </a:lnTo>
                  <a:lnTo>
                    <a:pt x="66" y="0"/>
                  </a:lnTo>
                  <a:lnTo>
                    <a:pt x="69" y="0"/>
                  </a:lnTo>
                  <a:lnTo>
                    <a:pt x="67" y="10"/>
                  </a:lnTo>
                  <a:lnTo>
                    <a:pt x="67" y="20"/>
                  </a:lnTo>
                  <a:lnTo>
                    <a:pt x="66" y="27"/>
                  </a:lnTo>
                  <a:lnTo>
                    <a:pt x="66" y="36"/>
                  </a:lnTo>
                  <a:lnTo>
                    <a:pt x="66" y="47"/>
                  </a:lnTo>
                  <a:lnTo>
                    <a:pt x="66" y="56"/>
                  </a:lnTo>
                  <a:lnTo>
                    <a:pt x="66" y="62"/>
                  </a:lnTo>
                  <a:lnTo>
                    <a:pt x="67" y="66"/>
                  </a:lnTo>
                  <a:lnTo>
                    <a:pt x="62" y="64"/>
                  </a:lnTo>
                  <a:lnTo>
                    <a:pt x="59" y="64"/>
                  </a:lnTo>
                  <a:lnTo>
                    <a:pt x="57" y="66"/>
                  </a:lnTo>
                  <a:lnTo>
                    <a:pt x="59" y="72"/>
                  </a:lnTo>
                  <a:lnTo>
                    <a:pt x="59" y="76"/>
                  </a:lnTo>
                  <a:lnTo>
                    <a:pt x="61" y="83"/>
                  </a:lnTo>
                  <a:lnTo>
                    <a:pt x="62" y="89"/>
                  </a:lnTo>
                  <a:lnTo>
                    <a:pt x="66" y="101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5" name="Freeform 23"/>
            <p:cNvSpPr>
              <a:spLocks/>
            </p:cNvSpPr>
            <p:nvPr/>
          </p:nvSpPr>
          <p:spPr bwMode="auto">
            <a:xfrm>
              <a:off x="4367" y="2124"/>
              <a:ext cx="40" cy="13"/>
            </a:xfrm>
            <a:custGeom>
              <a:avLst/>
              <a:gdLst>
                <a:gd name="T0" fmla="*/ 0 w 78"/>
                <a:gd name="T1" fmla="*/ 0 h 25"/>
                <a:gd name="T2" fmla="*/ 1 w 78"/>
                <a:gd name="T3" fmla="*/ 0 h 25"/>
                <a:gd name="T4" fmla="*/ 1 w 78"/>
                <a:gd name="T5" fmla="*/ 0 h 25"/>
                <a:gd name="T6" fmla="*/ 1 w 78"/>
                <a:gd name="T7" fmla="*/ 1 h 25"/>
                <a:gd name="T8" fmla="*/ 1 w 78"/>
                <a:gd name="T9" fmla="*/ 1 h 25"/>
                <a:gd name="T10" fmla="*/ 1 w 78"/>
                <a:gd name="T11" fmla="*/ 1 h 25"/>
                <a:gd name="T12" fmla="*/ 1 w 78"/>
                <a:gd name="T13" fmla="*/ 1 h 25"/>
                <a:gd name="T14" fmla="*/ 1 w 78"/>
                <a:gd name="T15" fmla="*/ 1 h 25"/>
                <a:gd name="T16" fmla="*/ 1 w 78"/>
                <a:gd name="T17" fmla="*/ 1 h 25"/>
                <a:gd name="T18" fmla="*/ 1 w 78"/>
                <a:gd name="T19" fmla="*/ 1 h 25"/>
                <a:gd name="T20" fmla="*/ 1 w 78"/>
                <a:gd name="T21" fmla="*/ 1 h 25"/>
                <a:gd name="T22" fmla="*/ 1 w 78"/>
                <a:gd name="T23" fmla="*/ 1 h 25"/>
                <a:gd name="T24" fmla="*/ 1 w 78"/>
                <a:gd name="T25" fmla="*/ 1 h 25"/>
                <a:gd name="T26" fmla="*/ 1 w 78"/>
                <a:gd name="T27" fmla="*/ 1 h 25"/>
                <a:gd name="T28" fmla="*/ 1 w 78"/>
                <a:gd name="T29" fmla="*/ 1 h 25"/>
                <a:gd name="T30" fmla="*/ 1 w 78"/>
                <a:gd name="T31" fmla="*/ 1 h 25"/>
                <a:gd name="T32" fmla="*/ 0 w 78"/>
                <a:gd name="T33" fmla="*/ 1 h 25"/>
                <a:gd name="T34" fmla="*/ 0 w 78"/>
                <a:gd name="T35" fmla="*/ 0 h 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25">
                  <a:moveTo>
                    <a:pt x="0" y="0"/>
                  </a:moveTo>
                  <a:lnTo>
                    <a:pt x="11" y="0"/>
                  </a:lnTo>
                  <a:lnTo>
                    <a:pt x="23" y="0"/>
                  </a:lnTo>
                  <a:lnTo>
                    <a:pt x="36" y="3"/>
                  </a:lnTo>
                  <a:lnTo>
                    <a:pt x="52" y="5"/>
                  </a:lnTo>
                  <a:lnTo>
                    <a:pt x="67" y="10"/>
                  </a:lnTo>
                  <a:lnTo>
                    <a:pt x="72" y="15"/>
                  </a:lnTo>
                  <a:lnTo>
                    <a:pt x="78" y="22"/>
                  </a:lnTo>
                  <a:lnTo>
                    <a:pt x="77" y="23"/>
                  </a:lnTo>
                  <a:lnTo>
                    <a:pt x="77" y="25"/>
                  </a:lnTo>
                  <a:lnTo>
                    <a:pt x="67" y="18"/>
                  </a:lnTo>
                  <a:lnTo>
                    <a:pt x="57" y="15"/>
                  </a:lnTo>
                  <a:lnTo>
                    <a:pt x="45" y="12"/>
                  </a:lnTo>
                  <a:lnTo>
                    <a:pt x="35" y="12"/>
                  </a:lnTo>
                  <a:lnTo>
                    <a:pt x="23" y="10"/>
                  </a:lnTo>
                  <a:lnTo>
                    <a:pt x="11" y="10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6" name="Freeform 24"/>
            <p:cNvSpPr>
              <a:spLocks/>
            </p:cNvSpPr>
            <p:nvPr/>
          </p:nvSpPr>
          <p:spPr bwMode="auto">
            <a:xfrm>
              <a:off x="4297" y="2124"/>
              <a:ext cx="70" cy="388"/>
            </a:xfrm>
            <a:custGeom>
              <a:avLst/>
              <a:gdLst>
                <a:gd name="T0" fmla="*/ 0 w 141"/>
                <a:gd name="T1" fmla="*/ 1 h 775"/>
                <a:gd name="T2" fmla="*/ 0 w 141"/>
                <a:gd name="T3" fmla="*/ 1 h 775"/>
                <a:gd name="T4" fmla="*/ 0 w 141"/>
                <a:gd name="T5" fmla="*/ 1 h 775"/>
                <a:gd name="T6" fmla="*/ 0 w 141"/>
                <a:gd name="T7" fmla="*/ 1 h 775"/>
                <a:gd name="T8" fmla="*/ 0 w 141"/>
                <a:gd name="T9" fmla="*/ 1 h 775"/>
                <a:gd name="T10" fmla="*/ 0 w 141"/>
                <a:gd name="T11" fmla="*/ 1 h 775"/>
                <a:gd name="T12" fmla="*/ 0 w 141"/>
                <a:gd name="T13" fmla="*/ 1 h 775"/>
                <a:gd name="T14" fmla="*/ 0 w 141"/>
                <a:gd name="T15" fmla="*/ 1 h 775"/>
                <a:gd name="T16" fmla="*/ 0 w 141"/>
                <a:gd name="T17" fmla="*/ 1 h 775"/>
                <a:gd name="T18" fmla="*/ 0 w 141"/>
                <a:gd name="T19" fmla="*/ 1 h 775"/>
                <a:gd name="T20" fmla="*/ 0 w 141"/>
                <a:gd name="T21" fmla="*/ 2 h 775"/>
                <a:gd name="T22" fmla="*/ 0 w 141"/>
                <a:gd name="T23" fmla="*/ 2 h 775"/>
                <a:gd name="T24" fmla="*/ 0 w 141"/>
                <a:gd name="T25" fmla="*/ 2 h 775"/>
                <a:gd name="T26" fmla="*/ 0 w 141"/>
                <a:gd name="T27" fmla="*/ 2 h 775"/>
                <a:gd name="T28" fmla="*/ 0 w 141"/>
                <a:gd name="T29" fmla="*/ 2 h 775"/>
                <a:gd name="T30" fmla="*/ 0 w 141"/>
                <a:gd name="T31" fmla="*/ 3 h 775"/>
                <a:gd name="T32" fmla="*/ 0 w 141"/>
                <a:gd name="T33" fmla="*/ 3 h 775"/>
                <a:gd name="T34" fmla="*/ 0 w 141"/>
                <a:gd name="T35" fmla="*/ 3 h 775"/>
                <a:gd name="T36" fmla="*/ 0 w 141"/>
                <a:gd name="T37" fmla="*/ 3 h 775"/>
                <a:gd name="T38" fmla="*/ 0 w 141"/>
                <a:gd name="T39" fmla="*/ 3 h 775"/>
                <a:gd name="T40" fmla="*/ 0 w 141"/>
                <a:gd name="T41" fmla="*/ 3 h 775"/>
                <a:gd name="T42" fmla="*/ 0 w 141"/>
                <a:gd name="T43" fmla="*/ 4 h 775"/>
                <a:gd name="T44" fmla="*/ 0 w 141"/>
                <a:gd name="T45" fmla="*/ 4 h 775"/>
                <a:gd name="T46" fmla="*/ 0 w 141"/>
                <a:gd name="T47" fmla="*/ 3 h 775"/>
                <a:gd name="T48" fmla="*/ 0 w 141"/>
                <a:gd name="T49" fmla="*/ 3 h 775"/>
                <a:gd name="T50" fmla="*/ 0 w 141"/>
                <a:gd name="T51" fmla="*/ 3 h 775"/>
                <a:gd name="T52" fmla="*/ 0 w 141"/>
                <a:gd name="T53" fmla="*/ 3 h 775"/>
                <a:gd name="T54" fmla="*/ 0 w 141"/>
                <a:gd name="T55" fmla="*/ 3 h 775"/>
                <a:gd name="T56" fmla="*/ 0 w 141"/>
                <a:gd name="T57" fmla="*/ 3 h 775"/>
                <a:gd name="T58" fmla="*/ 0 w 141"/>
                <a:gd name="T59" fmla="*/ 3 h 775"/>
                <a:gd name="T60" fmla="*/ 0 w 141"/>
                <a:gd name="T61" fmla="*/ 4 h 775"/>
                <a:gd name="T62" fmla="*/ 0 w 141"/>
                <a:gd name="T63" fmla="*/ 3 h 775"/>
                <a:gd name="T64" fmla="*/ 0 w 141"/>
                <a:gd name="T65" fmla="*/ 3 h 775"/>
                <a:gd name="T66" fmla="*/ 0 w 141"/>
                <a:gd name="T67" fmla="*/ 3 h 775"/>
                <a:gd name="T68" fmla="*/ 0 w 141"/>
                <a:gd name="T69" fmla="*/ 3 h 775"/>
                <a:gd name="T70" fmla="*/ 0 w 141"/>
                <a:gd name="T71" fmla="*/ 3 h 775"/>
                <a:gd name="T72" fmla="*/ 0 w 141"/>
                <a:gd name="T73" fmla="*/ 3 h 775"/>
                <a:gd name="T74" fmla="*/ 0 w 141"/>
                <a:gd name="T75" fmla="*/ 3 h 775"/>
                <a:gd name="T76" fmla="*/ 0 w 141"/>
                <a:gd name="T77" fmla="*/ 2 h 775"/>
                <a:gd name="T78" fmla="*/ 0 w 141"/>
                <a:gd name="T79" fmla="*/ 2 h 775"/>
                <a:gd name="T80" fmla="*/ 0 w 141"/>
                <a:gd name="T81" fmla="*/ 2 h 775"/>
                <a:gd name="T82" fmla="*/ 0 w 141"/>
                <a:gd name="T83" fmla="*/ 2 h 775"/>
                <a:gd name="T84" fmla="*/ 0 w 141"/>
                <a:gd name="T85" fmla="*/ 2 h 775"/>
                <a:gd name="T86" fmla="*/ 0 w 141"/>
                <a:gd name="T87" fmla="*/ 2 h 775"/>
                <a:gd name="T88" fmla="*/ 0 w 141"/>
                <a:gd name="T89" fmla="*/ 2 h 775"/>
                <a:gd name="T90" fmla="*/ 0 w 141"/>
                <a:gd name="T91" fmla="*/ 2 h 775"/>
                <a:gd name="T92" fmla="*/ 0 w 141"/>
                <a:gd name="T93" fmla="*/ 1 h 775"/>
                <a:gd name="T94" fmla="*/ 0 w 141"/>
                <a:gd name="T95" fmla="*/ 1 h 775"/>
                <a:gd name="T96" fmla="*/ 0 w 141"/>
                <a:gd name="T97" fmla="*/ 1 h 775"/>
                <a:gd name="T98" fmla="*/ 0 w 141"/>
                <a:gd name="T99" fmla="*/ 1 h 775"/>
                <a:gd name="T100" fmla="*/ 0 w 141"/>
                <a:gd name="T101" fmla="*/ 1 h 775"/>
                <a:gd name="T102" fmla="*/ 0 w 141"/>
                <a:gd name="T103" fmla="*/ 1 h 775"/>
                <a:gd name="T104" fmla="*/ 0 w 141"/>
                <a:gd name="T105" fmla="*/ 1 h 775"/>
                <a:gd name="T106" fmla="*/ 0 w 141"/>
                <a:gd name="T107" fmla="*/ 1 h 775"/>
                <a:gd name="T108" fmla="*/ 0 w 141"/>
                <a:gd name="T109" fmla="*/ 1 h 775"/>
                <a:gd name="T110" fmla="*/ 0 w 141"/>
                <a:gd name="T111" fmla="*/ 0 h 7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1" h="775">
                  <a:moveTo>
                    <a:pt x="141" y="12"/>
                  </a:moveTo>
                  <a:lnTo>
                    <a:pt x="141" y="12"/>
                  </a:lnTo>
                  <a:lnTo>
                    <a:pt x="130" y="15"/>
                  </a:lnTo>
                  <a:lnTo>
                    <a:pt x="119" y="17"/>
                  </a:lnTo>
                  <a:lnTo>
                    <a:pt x="107" y="22"/>
                  </a:lnTo>
                  <a:lnTo>
                    <a:pt x="97" y="27"/>
                  </a:lnTo>
                  <a:lnTo>
                    <a:pt x="90" y="33"/>
                  </a:lnTo>
                  <a:lnTo>
                    <a:pt x="80" y="38"/>
                  </a:lnTo>
                  <a:lnTo>
                    <a:pt x="75" y="47"/>
                  </a:lnTo>
                  <a:lnTo>
                    <a:pt x="68" y="55"/>
                  </a:lnTo>
                  <a:lnTo>
                    <a:pt x="67" y="65"/>
                  </a:lnTo>
                  <a:lnTo>
                    <a:pt x="70" y="65"/>
                  </a:lnTo>
                  <a:lnTo>
                    <a:pt x="75" y="65"/>
                  </a:lnTo>
                  <a:lnTo>
                    <a:pt x="84" y="55"/>
                  </a:lnTo>
                  <a:lnTo>
                    <a:pt x="94" y="49"/>
                  </a:lnTo>
                  <a:lnTo>
                    <a:pt x="104" y="44"/>
                  </a:lnTo>
                  <a:lnTo>
                    <a:pt x="114" y="38"/>
                  </a:lnTo>
                  <a:lnTo>
                    <a:pt x="130" y="32"/>
                  </a:lnTo>
                  <a:lnTo>
                    <a:pt x="141" y="30"/>
                  </a:lnTo>
                  <a:lnTo>
                    <a:pt x="141" y="142"/>
                  </a:lnTo>
                  <a:lnTo>
                    <a:pt x="129" y="146"/>
                  </a:lnTo>
                  <a:lnTo>
                    <a:pt x="114" y="154"/>
                  </a:lnTo>
                  <a:lnTo>
                    <a:pt x="99" y="164"/>
                  </a:lnTo>
                  <a:lnTo>
                    <a:pt x="89" y="174"/>
                  </a:lnTo>
                  <a:lnTo>
                    <a:pt x="77" y="184"/>
                  </a:lnTo>
                  <a:lnTo>
                    <a:pt x="68" y="194"/>
                  </a:lnTo>
                  <a:lnTo>
                    <a:pt x="60" y="206"/>
                  </a:lnTo>
                  <a:lnTo>
                    <a:pt x="55" y="220"/>
                  </a:lnTo>
                  <a:lnTo>
                    <a:pt x="48" y="231"/>
                  </a:lnTo>
                  <a:lnTo>
                    <a:pt x="45" y="245"/>
                  </a:lnTo>
                  <a:lnTo>
                    <a:pt x="42" y="256"/>
                  </a:lnTo>
                  <a:lnTo>
                    <a:pt x="42" y="270"/>
                  </a:lnTo>
                  <a:lnTo>
                    <a:pt x="40" y="282"/>
                  </a:lnTo>
                  <a:lnTo>
                    <a:pt x="42" y="293"/>
                  </a:lnTo>
                  <a:lnTo>
                    <a:pt x="43" y="305"/>
                  </a:lnTo>
                  <a:lnTo>
                    <a:pt x="48" y="318"/>
                  </a:lnTo>
                  <a:lnTo>
                    <a:pt x="52" y="329"/>
                  </a:lnTo>
                  <a:lnTo>
                    <a:pt x="57" y="339"/>
                  </a:lnTo>
                  <a:lnTo>
                    <a:pt x="63" y="347"/>
                  </a:lnTo>
                  <a:lnTo>
                    <a:pt x="72" y="357"/>
                  </a:lnTo>
                  <a:lnTo>
                    <a:pt x="80" y="364"/>
                  </a:lnTo>
                  <a:lnTo>
                    <a:pt x="90" y="370"/>
                  </a:lnTo>
                  <a:lnTo>
                    <a:pt x="100" y="374"/>
                  </a:lnTo>
                  <a:lnTo>
                    <a:pt x="112" y="379"/>
                  </a:lnTo>
                  <a:lnTo>
                    <a:pt x="122" y="379"/>
                  </a:lnTo>
                  <a:lnTo>
                    <a:pt x="136" y="381"/>
                  </a:lnTo>
                  <a:lnTo>
                    <a:pt x="141" y="381"/>
                  </a:lnTo>
                  <a:lnTo>
                    <a:pt x="141" y="515"/>
                  </a:lnTo>
                  <a:lnTo>
                    <a:pt x="130" y="516"/>
                  </a:lnTo>
                  <a:lnTo>
                    <a:pt x="120" y="521"/>
                  </a:lnTo>
                  <a:lnTo>
                    <a:pt x="110" y="526"/>
                  </a:lnTo>
                  <a:lnTo>
                    <a:pt x="102" y="533"/>
                  </a:lnTo>
                  <a:lnTo>
                    <a:pt x="95" y="540"/>
                  </a:lnTo>
                  <a:lnTo>
                    <a:pt x="90" y="548"/>
                  </a:lnTo>
                  <a:lnTo>
                    <a:pt x="84" y="563"/>
                  </a:lnTo>
                  <a:lnTo>
                    <a:pt x="82" y="578"/>
                  </a:lnTo>
                  <a:lnTo>
                    <a:pt x="82" y="592"/>
                  </a:lnTo>
                  <a:lnTo>
                    <a:pt x="87" y="607"/>
                  </a:lnTo>
                  <a:lnTo>
                    <a:pt x="94" y="619"/>
                  </a:lnTo>
                  <a:lnTo>
                    <a:pt x="105" y="630"/>
                  </a:lnTo>
                  <a:lnTo>
                    <a:pt x="115" y="637"/>
                  </a:lnTo>
                  <a:lnTo>
                    <a:pt x="129" y="642"/>
                  </a:lnTo>
                  <a:lnTo>
                    <a:pt x="141" y="644"/>
                  </a:lnTo>
                  <a:lnTo>
                    <a:pt x="141" y="771"/>
                  </a:lnTo>
                  <a:lnTo>
                    <a:pt x="137" y="771"/>
                  </a:lnTo>
                  <a:lnTo>
                    <a:pt x="127" y="773"/>
                  </a:lnTo>
                  <a:lnTo>
                    <a:pt x="119" y="773"/>
                  </a:lnTo>
                  <a:lnTo>
                    <a:pt x="114" y="775"/>
                  </a:lnTo>
                  <a:lnTo>
                    <a:pt x="100" y="773"/>
                  </a:lnTo>
                  <a:lnTo>
                    <a:pt x="90" y="773"/>
                  </a:lnTo>
                  <a:lnTo>
                    <a:pt x="80" y="768"/>
                  </a:lnTo>
                  <a:lnTo>
                    <a:pt x="75" y="764"/>
                  </a:lnTo>
                  <a:lnTo>
                    <a:pt x="68" y="756"/>
                  </a:lnTo>
                  <a:lnTo>
                    <a:pt x="63" y="748"/>
                  </a:lnTo>
                  <a:lnTo>
                    <a:pt x="60" y="736"/>
                  </a:lnTo>
                  <a:lnTo>
                    <a:pt x="58" y="724"/>
                  </a:lnTo>
                  <a:lnTo>
                    <a:pt x="53" y="707"/>
                  </a:lnTo>
                  <a:lnTo>
                    <a:pt x="52" y="692"/>
                  </a:lnTo>
                  <a:lnTo>
                    <a:pt x="50" y="682"/>
                  </a:lnTo>
                  <a:lnTo>
                    <a:pt x="48" y="672"/>
                  </a:lnTo>
                  <a:lnTo>
                    <a:pt x="47" y="662"/>
                  </a:lnTo>
                  <a:lnTo>
                    <a:pt x="47" y="654"/>
                  </a:lnTo>
                  <a:lnTo>
                    <a:pt x="35" y="654"/>
                  </a:lnTo>
                  <a:lnTo>
                    <a:pt x="30" y="656"/>
                  </a:lnTo>
                  <a:lnTo>
                    <a:pt x="27" y="666"/>
                  </a:lnTo>
                  <a:lnTo>
                    <a:pt x="27" y="681"/>
                  </a:lnTo>
                  <a:lnTo>
                    <a:pt x="27" y="696"/>
                  </a:lnTo>
                  <a:lnTo>
                    <a:pt x="30" y="713"/>
                  </a:lnTo>
                  <a:lnTo>
                    <a:pt x="32" y="728"/>
                  </a:lnTo>
                  <a:lnTo>
                    <a:pt x="37" y="743"/>
                  </a:lnTo>
                  <a:lnTo>
                    <a:pt x="42" y="756"/>
                  </a:lnTo>
                  <a:lnTo>
                    <a:pt x="48" y="770"/>
                  </a:lnTo>
                  <a:lnTo>
                    <a:pt x="45" y="771"/>
                  </a:lnTo>
                  <a:lnTo>
                    <a:pt x="43" y="775"/>
                  </a:lnTo>
                  <a:lnTo>
                    <a:pt x="33" y="764"/>
                  </a:lnTo>
                  <a:lnTo>
                    <a:pt x="27" y="754"/>
                  </a:lnTo>
                  <a:lnTo>
                    <a:pt x="20" y="744"/>
                  </a:lnTo>
                  <a:lnTo>
                    <a:pt x="15" y="736"/>
                  </a:lnTo>
                  <a:lnTo>
                    <a:pt x="6" y="719"/>
                  </a:lnTo>
                  <a:lnTo>
                    <a:pt x="3" y="704"/>
                  </a:lnTo>
                  <a:lnTo>
                    <a:pt x="1" y="694"/>
                  </a:lnTo>
                  <a:lnTo>
                    <a:pt x="0" y="684"/>
                  </a:lnTo>
                  <a:lnTo>
                    <a:pt x="0" y="674"/>
                  </a:lnTo>
                  <a:lnTo>
                    <a:pt x="0" y="666"/>
                  </a:lnTo>
                  <a:lnTo>
                    <a:pt x="0" y="654"/>
                  </a:lnTo>
                  <a:lnTo>
                    <a:pt x="0" y="644"/>
                  </a:lnTo>
                  <a:lnTo>
                    <a:pt x="0" y="630"/>
                  </a:lnTo>
                  <a:lnTo>
                    <a:pt x="0" y="619"/>
                  </a:lnTo>
                  <a:lnTo>
                    <a:pt x="0" y="600"/>
                  </a:lnTo>
                  <a:lnTo>
                    <a:pt x="0" y="585"/>
                  </a:lnTo>
                  <a:lnTo>
                    <a:pt x="0" y="570"/>
                  </a:lnTo>
                  <a:lnTo>
                    <a:pt x="0" y="555"/>
                  </a:lnTo>
                  <a:lnTo>
                    <a:pt x="0" y="540"/>
                  </a:lnTo>
                  <a:lnTo>
                    <a:pt x="0" y="526"/>
                  </a:lnTo>
                  <a:lnTo>
                    <a:pt x="0" y="513"/>
                  </a:lnTo>
                  <a:lnTo>
                    <a:pt x="1" y="501"/>
                  </a:lnTo>
                  <a:lnTo>
                    <a:pt x="1" y="488"/>
                  </a:lnTo>
                  <a:lnTo>
                    <a:pt x="1" y="476"/>
                  </a:lnTo>
                  <a:lnTo>
                    <a:pt x="1" y="463"/>
                  </a:lnTo>
                  <a:lnTo>
                    <a:pt x="3" y="453"/>
                  </a:lnTo>
                  <a:lnTo>
                    <a:pt x="3" y="441"/>
                  </a:lnTo>
                  <a:lnTo>
                    <a:pt x="3" y="431"/>
                  </a:lnTo>
                  <a:lnTo>
                    <a:pt x="3" y="421"/>
                  </a:lnTo>
                  <a:lnTo>
                    <a:pt x="5" y="412"/>
                  </a:lnTo>
                  <a:lnTo>
                    <a:pt x="5" y="402"/>
                  </a:lnTo>
                  <a:lnTo>
                    <a:pt x="5" y="392"/>
                  </a:lnTo>
                  <a:lnTo>
                    <a:pt x="5" y="384"/>
                  </a:lnTo>
                  <a:lnTo>
                    <a:pt x="5" y="377"/>
                  </a:lnTo>
                  <a:lnTo>
                    <a:pt x="5" y="360"/>
                  </a:lnTo>
                  <a:lnTo>
                    <a:pt x="6" y="347"/>
                  </a:lnTo>
                  <a:lnTo>
                    <a:pt x="6" y="332"/>
                  </a:lnTo>
                  <a:lnTo>
                    <a:pt x="8" y="320"/>
                  </a:lnTo>
                  <a:lnTo>
                    <a:pt x="8" y="310"/>
                  </a:lnTo>
                  <a:lnTo>
                    <a:pt x="10" y="300"/>
                  </a:lnTo>
                  <a:lnTo>
                    <a:pt x="10" y="290"/>
                  </a:lnTo>
                  <a:lnTo>
                    <a:pt x="10" y="280"/>
                  </a:lnTo>
                  <a:lnTo>
                    <a:pt x="10" y="272"/>
                  </a:lnTo>
                  <a:lnTo>
                    <a:pt x="10" y="265"/>
                  </a:lnTo>
                  <a:lnTo>
                    <a:pt x="10" y="251"/>
                  </a:lnTo>
                  <a:lnTo>
                    <a:pt x="10" y="240"/>
                  </a:lnTo>
                  <a:lnTo>
                    <a:pt x="10" y="228"/>
                  </a:lnTo>
                  <a:lnTo>
                    <a:pt x="10" y="216"/>
                  </a:lnTo>
                  <a:lnTo>
                    <a:pt x="10" y="204"/>
                  </a:lnTo>
                  <a:lnTo>
                    <a:pt x="11" y="194"/>
                  </a:lnTo>
                  <a:lnTo>
                    <a:pt x="11" y="179"/>
                  </a:lnTo>
                  <a:lnTo>
                    <a:pt x="11" y="168"/>
                  </a:lnTo>
                  <a:lnTo>
                    <a:pt x="13" y="154"/>
                  </a:lnTo>
                  <a:lnTo>
                    <a:pt x="15" y="144"/>
                  </a:lnTo>
                  <a:lnTo>
                    <a:pt x="15" y="132"/>
                  </a:lnTo>
                  <a:lnTo>
                    <a:pt x="18" y="122"/>
                  </a:lnTo>
                  <a:lnTo>
                    <a:pt x="20" y="112"/>
                  </a:lnTo>
                  <a:lnTo>
                    <a:pt x="23" y="102"/>
                  </a:lnTo>
                  <a:lnTo>
                    <a:pt x="25" y="92"/>
                  </a:lnTo>
                  <a:lnTo>
                    <a:pt x="28" y="82"/>
                  </a:lnTo>
                  <a:lnTo>
                    <a:pt x="30" y="72"/>
                  </a:lnTo>
                  <a:lnTo>
                    <a:pt x="35" y="65"/>
                  </a:lnTo>
                  <a:lnTo>
                    <a:pt x="43" y="49"/>
                  </a:lnTo>
                  <a:lnTo>
                    <a:pt x="53" y="37"/>
                  </a:lnTo>
                  <a:lnTo>
                    <a:pt x="63" y="23"/>
                  </a:lnTo>
                  <a:lnTo>
                    <a:pt x="77" y="15"/>
                  </a:lnTo>
                  <a:lnTo>
                    <a:pt x="84" y="10"/>
                  </a:lnTo>
                  <a:lnTo>
                    <a:pt x="92" y="7"/>
                  </a:lnTo>
                  <a:lnTo>
                    <a:pt x="100" y="3"/>
                  </a:lnTo>
                  <a:lnTo>
                    <a:pt x="110" y="3"/>
                  </a:lnTo>
                  <a:lnTo>
                    <a:pt x="119" y="0"/>
                  </a:lnTo>
                  <a:lnTo>
                    <a:pt x="129" y="0"/>
                  </a:lnTo>
                  <a:lnTo>
                    <a:pt x="141" y="0"/>
                  </a:lnTo>
                  <a:lnTo>
                    <a:pt x="141" y="12"/>
                  </a:lnTo>
                  <a:close/>
                </a:path>
              </a:pathLst>
            </a:custGeom>
            <a:solidFill>
              <a:srgbClr val="30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7" name="Freeform 25"/>
            <p:cNvSpPr>
              <a:spLocks/>
            </p:cNvSpPr>
            <p:nvPr/>
          </p:nvSpPr>
          <p:spPr bwMode="auto">
            <a:xfrm>
              <a:off x="4367" y="2138"/>
              <a:ext cx="51" cy="72"/>
            </a:xfrm>
            <a:custGeom>
              <a:avLst/>
              <a:gdLst>
                <a:gd name="T0" fmla="*/ 0 w 102"/>
                <a:gd name="T1" fmla="*/ 1 h 144"/>
                <a:gd name="T2" fmla="*/ 1 w 102"/>
                <a:gd name="T3" fmla="*/ 1 h 144"/>
                <a:gd name="T4" fmla="*/ 1 w 102"/>
                <a:gd name="T5" fmla="*/ 0 h 144"/>
                <a:gd name="T6" fmla="*/ 1 w 102"/>
                <a:gd name="T7" fmla="*/ 1 h 144"/>
                <a:gd name="T8" fmla="*/ 1 w 102"/>
                <a:gd name="T9" fmla="*/ 1 h 144"/>
                <a:gd name="T10" fmla="*/ 1 w 102"/>
                <a:gd name="T11" fmla="*/ 1 h 144"/>
                <a:gd name="T12" fmla="*/ 1 w 102"/>
                <a:gd name="T13" fmla="*/ 1 h 144"/>
                <a:gd name="T14" fmla="*/ 1 w 102"/>
                <a:gd name="T15" fmla="*/ 1 h 144"/>
                <a:gd name="T16" fmla="*/ 1 w 102"/>
                <a:gd name="T17" fmla="*/ 1 h 144"/>
                <a:gd name="T18" fmla="*/ 1 w 102"/>
                <a:gd name="T19" fmla="*/ 1 h 144"/>
                <a:gd name="T20" fmla="*/ 1 w 102"/>
                <a:gd name="T21" fmla="*/ 1 h 144"/>
                <a:gd name="T22" fmla="*/ 1 w 102"/>
                <a:gd name="T23" fmla="*/ 1 h 144"/>
                <a:gd name="T24" fmla="*/ 1 w 102"/>
                <a:gd name="T25" fmla="*/ 1 h 144"/>
                <a:gd name="T26" fmla="*/ 1 w 102"/>
                <a:gd name="T27" fmla="*/ 1 h 144"/>
                <a:gd name="T28" fmla="*/ 1 w 102"/>
                <a:gd name="T29" fmla="*/ 1 h 144"/>
                <a:gd name="T30" fmla="*/ 1 w 102"/>
                <a:gd name="T31" fmla="*/ 1 h 144"/>
                <a:gd name="T32" fmla="*/ 1 w 102"/>
                <a:gd name="T33" fmla="*/ 1 h 144"/>
                <a:gd name="T34" fmla="*/ 1 w 102"/>
                <a:gd name="T35" fmla="*/ 1 h 144"/>
                <a:gd name="T36" fmla="*/ 1 w 102"/>
                <a:gd name="T37" fmla="*/ 1 h 144"/>
                <a:gd name="T38" fmla="*/ 1 w 102"/>
                <a:gd name="T39" fmla="*/ 1 h 144"/>
                <a:gd name="T40" fmla="*/ 1 w 102"/>
                <a:gd name="T41" fmla="*/ 1 h 144"/>
                <a:gd name="T42" fmla="*/ 1 w 102"/>
                <a:gd name="T43" fmla="*/ 1 h 144"/>
                <a:gd name="T44" fmla="*/ 1 w 102"/>
                <a:gd name="T45" fmla="*/ 1 h 144"/>
                <a:gd name="T46" fmla="*/ 1 w 102"/>
                <a:gd name="T47" fmla="*/ 1 h 144"/>
                <a:gd name="T48" fmla="*/ 0 w 102"/>
                <a:gd name="T49" fmla="*/ 1 h 144"/>
                <a:gd name="T50" fmla="*/ 0 w 102"/>
                <a:gd name="T51" fmla="*/ 1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2" h="144">
                  <a:moveTo>
                    <a:pt x="0" y="3"/>
                  </a:moveTo>
                  <a:lnTo>
                    <a:pt x="8" y="1"/>
                  </a:lnTo>
                  <a:lnTo>
                    <a:pt x="21" y="0"/>
                  </a:lnTo>
                  <a:lnTo>
                    <a:pt x="36" y="3"/>
                  </a:lnTo>
                  <a:lnTo>
                    <a:pt x="48" y="6"/>
                  </a:lnTo>
                  <a:lnTo>
                    <a:pt x="60" y="17"/>
                  </a:lnTo>
                  <a:lnTo>
                    <a:pt x="68" y="25"/>
                  </a:lnTo>
                  <a:lnTo>
                    <a:pt x="77" y="37"/>
                  </a:lnTo>
                  <a:lnTo>
                    <a:pt x="83" y="50"/>
                  </a:lnTo>
                  <a:lnTo>
                    <a:pt x="90" y="67"/>
                  </a:lnTo>
                  <a:lnTo>
                    <a:pt x="93" y="84"/>
                  </a:lnTo>
                  <a:lnTo>
                    <a:pt x="98" y="102"/>
                  </a:lnTo>
                  <a:lnTo>
                    <a:pt x="98" y="112"/>
                  </a:lnTo>
                  <a:lnTo>
                    <a:pt x="100" y="122"/>
                  </a:lnTo>
                  <a:lnTo>
                    <a:pt x="100" y="132"/>
                  </a:lnTo>
                  <a:lnTo>
                    <a:pt x="102" y="144"/>
                  </a:lnTo>
                  <a:lnTo>
                    <a:pt x="87" y="137"/>
                  </a:lnTo>
                  <a:lnTo>
                    <a:pt x="75" y="132"/>
                  </a:lnTo>
                  <a:lnTo>
                    <a:pt x="63" y="127"/>
                  </a:lnTo>
                  <a:lnTo>
                    <a:pt x="53" y="122"/>
                  </a:lnTo>
                  <a:lnTo>
                    <a:pt x="41" y="117"/>
                  </a:lnTo>
                  <a:lnTo>
                    <a:pt x="31" y="114"/>
                  </a:lnTo>
                  <a:lnTo>
                    <a:pt x="18" y="112"/>
                  </a:lnTo>
                  <a:lnTo>
                    <a:pt x="6" y="114"/>
                  </a:lnTo>
                  <a:lnTo>
                    <a:pt x="0" y="11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0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8" name="Freeform 26"/>
            <p:cNvSpPr>
              <a:spLocks/>
            </p:cNvSpPr>
            <p:nvPr/>
          </p:nvSpPr>
          <p:spPr bwMode="auto">
            <a:xfrm>
              <a:off x="4367" y="2299"/>
              <a:ext cx="50" cy="211"/>
            </a:xfrm>
            <a:custGeom>
              <a:avLst/>
              <a:gdLst>
                <a:gd name="T0" fmla="*/ 1 w 98"/>
                <a:gd name="T1" fmla="*/ 1 h 422"/>
                <a:gd name="T2" fmla="*/ 1 w 98"/>
                <a:gd name="T3" fmla="*/ 1 h 422"/>
                <a:gd name="T4" fmla="*/ 1 w 98"/>
                <a:gd name="T5" fmla="*/ 1 h 422"/>
                <a:gd name="T6" fmla="*/ 1 w 98"/>
                <a:gd name="T7" fmla="*/ 1 h 422"/>
                <a:gd name="T8" fmla="*/ 1 w 98"/>
                <a:gd name="T9" fmla="*/ 0 h 422"/>
                <a:gd name="T10" fmla="*/ 1 w 98"/>
                <a:gd name="T11" fmla="*/ 1 h 422"/>
                <a:gd name="T12" fmla="*/ 1 w 98"/>
                <a:gd name="T13" fmla="*/ 1 h 422"/>
                <a:gd name="T14" fmla="*/ 1 w 98"/>
                <a:gd name="T15" fmla="*/ 1 h 422"/>
                <a:gd name="T16" fmla="*/ 1 w 98"/>
                <a:gd name="T17" fmla="*/ 1 h 422"/>
                <a:gd name="T18" fmla="*/ 1 w 98"/>
                <a:gd name="T19" fmla="*/ 1 h 422"/>
                <a:gd name="T20" fmla="*/ 1 w 98"/>
                <a:gd name="T21" fmla="*/ 1 h 422"/>
                <a:gd name="T22" fmla="*/ 1 w 98"/>
                <a:gd name="T23" fmla="*/ 1 h 422"/>
                <a:gd name="T24" fmla="*/ 1 w 98"/>
                <a:gd name="T25" fmla="*/ 1 h 422"/>
                <a:gd name="T26" fmla="*/ 1 w 98"/>
                <a:gd name="T27" fmla="*/ 1 h 422"/>
                <a:gd name="T28" fmla="*/ 1 w 98"/>
                <a:gd name="T29" fmla="*/ 1 h 422"/>
                <a:gd name="T30" fmla="*/ 1 w 98"/>
                <a:gd name="T31" fmla="*/ 1 h 422"/>
                <a:gd name="T32" fmla="*/ 1 w 98"/>
                <a:gd name="T33" fmla="*/ 1 h 422"/>
                <a:gd name="T34" fmla="*/ 1 w 98"/>
                <a:gd name="T35" fmla="*/ 2 h 422"/>
                <a:gd name="T36" fmla="*/ 1 w 98"/>
                <a:gd name="T37" fmla="*/ 2 h 422"/>
                <a:gd name="T38" fmla="*/ 1 w 98"/>
                <a:gd name="T39" fmla="*/ 2 h 422"/>
                <a:gd name="T40" fmla="*/ 1 w 98"/>
                <a:gd name="T41" fmla="*/ 2 h 422"/>
                <a:gd name="T42" fmla="*/ 1 w 98"/>
                <a:gd name="T43" fmla="*/ 2 h 422"/>
                <a:gd name="T44" fmla="*/ 1 w 98"/>
                <a:gd name="T45" fmla="*/ 2 h 422"/>
                <a:gd name="T46" fmla="*/ 1 w 98"/>
                <a:gd name="T47" fmla="*/ 2 h 422"/>
                <a:gd name="T48" fmla="*/ 1 w 98"/>
                <a:gd name="T49" fmla="*/ 2 h 422"/>
                <a:gd name="T50" fmla="*/ 1 w 98"/>
                <a:gd name="T51" fmla="*/ 2 h 422"/>
                <a:gd name="T52" fmla="*/ 0 w 98"/>
                <a:gd name="T53" fmla="*/ 2 h 422"/>
                <a:gd name="T54" fmla="*/ 1 w 98"/>
                <a:gd name="T55" fmla="*/ 2 h 422"/>
                <a:gd name="T56" fmla="*/ 1 w 98"/>
                <a:gd name="T57" fmla="*/ 2 h 422"/>
                <a:gd name="T58" fmla="*/ 1 w 98"/>
                <a:gd name="T59" fmla="*/ 2 h 422"/>
                <a:gd name="T60" fmla="*/ 1 w 98"/>
                <a:gd name="T61" fmla="*/ 1 h 422"/>
                <a:gd name="T62" fmla="*/ 1 w 98"/>
                <a:gd name="T63" fmla="*/ 1 h 422"/>
                <a:gd name="T64" fmla="*/ 1 w 98"/>
                <a:gd name="T65" fmla="*/ 1 h 422"/>
                <a:gd name="T66" fmla="*/ 1 w 98"/>
                <a:gd name="T67" fmla="*/ 1 h 422"/>
                <a:gd name="T68" fmla="*/ 1 w 98"/>
                <a:gd name="T69" fmla="*/ 1 h 422"/>
                <a:gd name="T70" fmla="*/ 1 w 98"/>
                <a:gd name="T71" fmla="*/ 1 h 422"/>
                <a:gd name="T72" fmla="*/ 0 w 98"/>
                <a:gd name="T73" fmla="*/ 1 h 42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8" h="422">
                  <a:moveTo>
                    <a:pt x="0" y="32"/>
                  </a:moveTo>
                  <a:lnTo>
                    <a:pt x="10" y="30"/>
                  </a:lnTo>
                  <a:lnTo>
                    <a:pt x="25" y="30"/>
                  </a:lnTo>
                  <a:lnTo>
                    <a:pt x="40" y="23"/>
                  </a:lnTo>
                  <a:lnTo>
                    <a:pt x="57" y="18"/>
                  </a:lnTo>
                  <a:lnTo>
                    <a:pt x="65" y="13"/>
                  </a:lnTo>
                  <a:lnTo>
                    <a:pt x="73" y="8"/>
                  </a:lnTo>
                  <a:lnTo>
                    <a:pt x="82" y="3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5" y="1"/>
                  </a:lnTo>
                  <a:lnTo>
                    <a:pt x="95" y="11"/>
                  </a:lnTo>
                  <a:lnTo>
                    <a:pt x="95" y="21"/>
                  </a:lnTo>
                  <a:lnTo>
                    <a:pt x="95" y="32"/>
                  </a:lnTo>
                  <a:lnTo>
                    <a:pt x="95" y="43"/>
                  </a:lnTo>
                  <a:lnTo>
                    <a:pt x="95" y="53"/>
                  </a:lnTo>
                  <a:lnTo>
                    <a:pt x="95" y="65"/>
                  </a:lnTo>
                  <a:lnTo>
                    <a:pt x="95" y="75"/>
                  </a:lnTo>
                  <a:lnTo>
                    <a:pt x="97" y="87"/>
                  </a:lnTo>
                  <a:lnTo>
                    <a:pt x="97" y="97"/>
                  </a:lnTo>
                  <a:lnTo>
                    <a:pt x="97" y="109"/>
                  </a:lnTo>
                  <a:lnTo>
                    <a:pt x="97" y="119"/>
                  </a:lnTo>
                  <a:lnTo>
                    <a:pt x="97" y="130"/>
                  </a:lnTo>
                  <a:lnTo>
                    <a:pt x="97" y="141"/>
                  </a:lnTo>
                  <a:lnTo>
                    <a:pt x="97" y="152"/>
                  </a:lnTo>
                  <a:lnTo>
                    <a:pt x="97" y="162"/>
                  </a:lnTo>
                  <a:lnTo>
                    <a:pt x="98" y="174"/>
                  </a:lnTo>
                  <a:lnTo>
                    <a:pt x="98" y="184"/>
                  </a:lnTo>
                  <a:lnTo>
                    <a:pt x="98" y="194"/>
                  </a:lnTo>
                  <a:lnTo>
                    <a:pt x="98" y="204"/>
                  </a:lnTo>
                  <a:lnTo>
                    <a:pt x="98" y="216"/>
                  </a:lnTo>
                  <a:lnTo>
                    <a:pt x="98" y="226"/>
                  </a:lnTo>
                  <a:lnTo>
                    <a:pt x="98" y="238"/>
                  </a:lnTo>
                  <a:lnTo>
                    <a:pt x="98" y="248"/>
                  </a:lnTo>
                  <a:lnTo>
                    <a:pt x="98" y="260"/>
                  </a:lnTo>
                  <a:lnTo>
                    <a:pt x="97" y="270"/>
                  </a:lnTo>
                  <a:lnTo>
                    <a:pt x="97" y="280"/>
                  </a:lnTo>
                  <a:lnTo>
                    <a:pt x="97" y="290"/>
                  </a:lnTo>
                  <a:lnTo>
                    <a:pt x="97" y="301"/>
                  </a:lnTo>
                  <a:lnTo>
                    <a:pt x="97" y="312"/>
                  </a:lnTo>
                  <a:lnTo>
                    <a:pt x="97" y="323"/>
                  </a:lnTo>
                  <a:lnTo>
                    <a:pt x="97" y="333"/>
                  </a:lnTo>
                  <a:lnTo>
                    <a:pt x="97" y="345"/>
                  </a:lnTo>
                  <a:lnTo>
                    <a:pt x="87" y="352"/>
                  </a:lnTo>
                  <a:lnTo>
                    <a:pt x="82" y="362"/>
                  </a:lnTo>
                  <a:lnTo>
                    <a:pt x="77" y="372"/>
                  </a:lnTo>
                  <a:lnTo>
                    <a:pt x="73" y="382"/>
                  </a:lnTo>
                  <a:lnTo>
                    <a:pt x="65" y="399"/>
                  </a:lnTo>
                  <a:lnTo>
                    <a:pt x="53" y="412"/>
                  </a:lnTo>
                  <a:lnTo>
                    <a:pt x="38" y="414"/>
                  </a:lnTo>
                  <a:lnTo>
                    <a:pt x="26" y="415"/>
                  </a:lnTo>
                  <a:lnTo>
                    <a:pt x="16" y="417"/>
                  </a:lnTo>
                  <a:lnTo>
                    <a:pt x="6" y="421"/>
                  </a:lnTo>
                  <a:lnTo>
                    <a:pt x="0" y="422"/>
                  </a:lnTo>
                  <a:lnTo>
                    <a:pt x="0" y="295"/>
                  </a:lnTo>
                  <a:lnTo>
                    <a:pt x="3" y="295"/>
                  </a:lnTo>
                  <a:lnTo>
                    <a:pt x="18" y="295"/>
                  </a:lnTo>
                  <a:lnTo>
                    <a:pt x="31" y="288"/>
                  </a:lnTo>
                  <a:lnTo>
                    <a:pt x="45" y="278"/>
                  </a:lnTo>
                  <a:lnTo>
                    <a:pt x="52" y="270"/>
                  </a:lnTo>
                  <a:lnTo>
                    <a:pt x="58" y="263"/>
                  </a:lnTo>
                  <a:lnTo>
                    <a:pt x="65" y="253"/>
                  </a:lnTo>
                  <a:lnTo>
                    <a:pt x="72" y="243"/>
                  </a:lnTo>
                  <a:lnTo>
                    <a:pt x="68" y="231"/>
                  </a:lnTo>
                  <a:lnTo>
                    <a:pt x="67" y="221"/>
                  </a:lnTo>
                  <a:lnTo>
                    <a:pt x="65" y="211"/>
                  </a:lnTo>
                  <a:lnTo>
                    <a:pt x="63" y="203"/>
                  </a:lnTo>
                  <a:lnTo>
                    <a:pt x="55" y="187"/>
                  </a:lnTo>
                  <a:lnTo>
                    <a:pt x="46" y="177"/>
                  </a:lnTo>
                  <a:lnTo>
                    <a:pt x="33" y="167"/>
                  </a:lnTo>
                  <a:lnTo>
                    <a:pt x="18" y="164"/>
                  </a:lnTo>
                  <a:lnTo>
                    <a:pt x="8" y="164"/>
                  </a:lnTo>
                  <a:lnTo>
                    <a:pt x="0" y="16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30C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9" name="Freeform 27"/>
            <p:cNvSpPr>
              <a:spLocks/>
            </p:cNvSpPr>
            <p:nvPr/>
          </p:nvSpPr>
          <p:spPr bwMode="auto">
            <a:xfrm>
              <a:off x="4047" y="1839"/>
              <a:ext cx="448" cy="1327"/>
            </a:xfrm>
            <a:custGeom>
              <a:avLst/>
              <a:gdLst>
                <a:gd name="T0" fmla="*/ 4 w 895"/>
                <a:gd name="T1" fmla="*/ 10 h 2654"/>
                <a:gd name="T2" fmla="*/ 3 w 895"/>
                <a:gd name="T3" fmla="*/ 11 h 2654"/>
                <a:gd name="T4" fmla="*/ 3 w 895"/>
                <a:gd name="T5" fmla="*/ 11 h 2654"/>
                <a:gd name="T6" fmla="*/ 3 w 895"/>
                <a:gd name="T7" fmla="*/ 11 h 2654"/>
                <a:gd name="T8" fmla="*/ 3 w 895"/>
                <a:gd name="T9" fmla="*/ 11 h 2654"/>
                <a:gd name="T10" fmla="*/ 2 w 895"/>
                <a:gd name="T11" fmla="*/ 11 h 2654"/>
                <a:gd name="T12" fmla="*/ 2 w 895"/>
                <a:gd name="T13" fmla="*/ 11 h 2654"/>
                <a:gd name="T14" fmla="*/ 2 w 895"/>
                <a:gd name="T15" fmla="*/ 10 h 2654"/>
                <a:gd name="T16" fmla="*/ 1 w 895"/>
                <a:gd name="T17" fmla="*/ 10 h 2654"/>
                <a:gd name="T18" fmla="*/ 1 w 895"/>
                <a:gd name="T19" fmla="*/ 10 h 2654"/>
                <a:gd name="T20" fmla="*/ 1 w 895"/>
                <a:gd name="T21" fmla="*/ 10 h 2654"/>
                <a:gd name="T22" fmla="*/ 1 w 895"/>
                <a:gd name="T23" fmla="*/ 10 h 2654"/>
                <a:gd name="T24" fmla="*/ 1 w 895"/>
                <a:gd name="T25" fmla="*/ 9 h 2654"/>
                <a:gd name="T26" fmla="*/ 0 w 895"/>
                <a:gd name="T27" fmla="*/ 9 h 2654"/>
                <a:gd name="T28" fmla="*/ 1 w 895"/>
                <a:gd name="T29" fmla="*/ 9 h 2654"/>
                <a:gd name="T30" fmla="*/ 1 w 895"/>
                <a:gd name="T31" fmla="*/ 8 h 2654"/>
                <a:gd name="T32" fmla="*/ 1 w 895"/>
                <a:gd name="T33" fmla="*/ 8 h 2654"/>
                <a:gd name="T34" fmla="*/ 1 w 895"/>
                <a:gd name="T35" fmla="*/ 8 h 2654"/>
                <a:gd name="T36" fmla="*/ 1 w 895"/>
                <a:gd name="T37" fmla="*/ 8 h 2654"/>
                <a:gd name="T38" fmla="*/ 1 w 895"/>
                <a:gd name="T39" fmla="*/ 7 h 2654"/>
                <a:gd name="T40" fmla="*/ 1 w 895"/>
                <a:gd name="T41" fmla="*/ 7 h 2654"/>
                <a:gd name="T42" fmla="*/ 0 w 895"/>
                <a:gd name="T43" fmla="*/ 7 h 2654"/>
                <a:gd name="T44" fmla="*/ 1 w 895"/>
                <a:gd name="T45" fmla="*/ 6 h 2654"/>
                <a:gd name="T46" fmla="*/ 1 w 895"/>
                <a:gd name="T47" fmla="*/ 6 h 2654"/>
                <a:gd name="T48" fmla="*/ 1 w 895"/>
                <a:gd name="T49" fmla="*/ 6 h 2654"/>
                <a:gd name="T50" fmla="*/ 1 w 895"/>
                <a:gd name="T51" fmla="*/ 5 h 2654"/>
                <a:gd name="T52" fmla="*/ 1 w 895"/>
                <a:gd name="T53" fmla="*/ 5 h 2654"/>
                <a:gd name="T54" fmla="*/ 1 w 895"/>
                <a:gd name="T55" fmla="*/ 5 h 2654"/>
                <a:gd name="T56" fmla="*/ 1 w 895"/>
                <a:gd name="T57" fmla="*/ 4 h 2654"/>
                <a:gd name="T58" fmla="*/ 1 w 895"/>
                <a:gd name="T59" fmla="*/ 4 h 2654"/>
                <a:gd name="T60" fmla="*/ 1 w 895"/>
                <a:gd name="T61" fmla="*/ 4 h 2654"/>
                <a:gd name="T62" fmla="*/ 1 w 895"/>
                <a:gd name="T63" fmla="*/ 3 h 2654"/>
                <a:gd name="T64" fmla="*/ 0 w 895"/>
                <a:gd name="T65" fmla="*/ 3 h 2654"/>
                <a:gd name="T66" fmla="*/ 0 w 895"/>
                <a:gd name="T67" fmla="*/ 3 h 2654"/>
                <a:gd name="T68" fmla="*/ 0 w 895"/>
                <a:gd name="T69" fmla="*/ 3 h 2654"/>
                <a:gd name="T70" fmla="*/ 0 w 895"/>
                <a:gd name="T71" fmla="*/ 2 h 2654"/>
                <a:gd name="T72" fmla="*/ 0 w 895"/>
                <a:gd name="T73" fmla="*/ 2 h 2654"/>
                <a:gd name="T74" fmla="*/ 1 w 895"/>
                <a:gd name="T75" fmla="*/ 2 h 2654"/>
                <a:gd name="T76" fmla="*/ 1 w 895"/>
                <a:gd name="T77" fmla="*/ 2 h 2654"/>
                <a:gd name="T78" fmla="*/ 1 w 895"/>
                <a:gd name="T79" fmla="*/ 1 h 2654"/>
                <a:gd name="T80" fmla="*/ 1 w 895"/>
                <a:gd name="T81" fmla="*/ 1 h 2654"/>
                <a:gd name="T82" fmla="*/ 0 w 895"/>
                <a:gd name="T83" fmla="*/ 1 h 2654"/>
                <a:gd name="T84" fmla="*/ 0 w 895"/>
                <a:gd name="T85" fmla="*/ 1 h 2654"/>
                <a:gd name="T86" fmla="*/ 1 w 895"/>
                <a:gd name="T87" fmla="*/ 1 h 2654"/>
                <a:gd name="T88" fmla="*/ 1 w 895"/>
                <a:gd name="T89" fmla="*/ 1 h 2654"/>
                <a:gd name="T90" fmla="*/ 1 w 895"/>
                <a:gd name="T91" fmla="*/ 1 h 2654"/>
                <a:gd name="T92" fmla="*/ 1 w 895"/>
                <a:gd name="T93" fmla="*/ 9 h 2654"/>
                <a:gd name="T94" fmla="*/ 1 w 895"/>
                <a:gd name="T95" fmla="*/ 9 h 2654"/>
                <a:gd name="T96" fmla="*/ 2 w 895"/>
                <a:gd name="T97" fmla="*/ 9 h 2654"/>
                <a:gd name="T98" fmla="*/ 2 w 895"/>
                <a:gd name="T99" fmla="*/ 10 h 2654"/>
                <a:gd name="T100" fmla="*/ 2 w 895"/>
                <a:gd name="T101" fmla="*/ 10 h 2654"/>
                <a:gd name="T102" fmla="*/ 2 w 895"/>
                <a:gd name="T103" fmla="*/ 10 h 2654"/>
                <a:gd name="T104" fmla="*/ 3 w 895"/>
                <a:gd name="T105" fmla="*/ 10 h 2654"/>
                <a:gd name="T106" fmla="*/ 3 w 895"/>
                <a:gd name="T107" fmla="*/ 10 h 2654"/>
                <a:gd name="T108" fmla="*/ 3 w 895"/>
                <a:gd name="T109" fmla="*/ 10 h 2654"/>
                <a:gd name="T110" fmla="*/ 3 w 895"/>
                <a:gd name="T111" fmla="*/ 10 h 2654"/>
                <a:gd name="T112" fmla="*/ 4 w 895"/>
                <a:gd name="T113" fmla="*/ 10 h 2654"/>
                <a:gd name="T114" fmla="*/ 4 w 895"/>
                <a:gd name="T115" fmla="*/ 10 h 2654"/>
                <a:gd name="T116" fmla="*/ 4 w 895"/>
                <a:gd name="T117" fmla="*/ 10 h 2654"/>
                <a:gd name="T118" fmla="*/ 4 w 895"/>
                <a:gd name="T119" fmla="*/ 10 h 2654"/>
                <a:gd name="T120" fmla="*/ 4 w 895"/>
                <a:gd name="T121" fmla="*/ 10 h 26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95" h="2654">
                  <a:moveTo>
                    <a:pt x="894" y="2510"/>
                  </a:moveTo>
                  <a:lnTo>
                    <a:pt x="887" y="2519"/>
                  </a:lnTo>
                  <a:lnTo>
                    <a:pt x="880" y="2527"/>
                  </a:lnTo>
                  <a:lnTo>
                    <a:pt x="874" y="2535"/>
                  </a:lnTo>
                  <a:lnTo>
                    <a:pt x="867" y="2544"/>
                  </a:lnTo>
                  <a:lnTo>
                    <a:pt x="853" y="2559"/>
                  </a:lnTo>
                  <a:lnTo>
                    <a:pt x="842" y="2574"/>
                  </a:lnTo>
                  <a:lnTo>
                    <a:pt x="827" y="2586"/>
                  </a:lnTo>
                  <a:lnTo>
                    <a:pt x="813" y="2597"/>
                  </a:lnTo>
                  <a:lnTo>
                    <a:pt x="798" y="2607"/>
                  </a:lnTo>
                  <a:lnTo>
                    <a:pt x="785" y="2617"/>
                  </a:lnTo>
                  <a:lnTo>
                    <a:pt x="768" y="2624"/>
                  </a:lnTo>
                  <a:lnTo>
                    <a:pt x="751" y="2633"/>
                  </a:lnTo>
                  <a:lnTo>
                    <a:pt x="734" y="2638"/>
                  </a:lnTo>
                  <a:lnTo>
                    <a:pt x="719" y="2643"/>
                  </a:lnTo>
                  <a:lnTo>
                    <a:pt x="703" y="2646"/>
                  </a:lnTo>
                  <a:lnTo>
                    <a:pt x="686" y="2649"/>
                  </a:lnTo>
                  <a:lnTo>
                    <a:pt x="669" y="2651"/>
                  </a:lnTo>
                  <a:lnTo>
                    <a:pt x="652" y="2654"/>
                  </a:lnTo>
                  <a:lnTo>
                    <a:pt x="642" y="2654"/>
                  </a:lnTo>
                  <a:lnTo>
                    <a:pt x="634" y="2654"/>
                  </a:lnTo>
                  <a:lnTo>
                    <a:pt x="624" y="2654"/>
                  </a:lnTo>
                  <a:lnTo>
                    <a:pt x="615" y="2654"/>
                  </a:lnTo>
                  <a:lnTo>
                    <a:pt x="597" y="2653"/>
                  </a:lnTo>
                  <a:lnTo>
                    <a:pt x="580" y="2653"/>
                  </a:lnTo>
                  <a:lnTo>
                    <a:pt x="570" y="2651"/>
                  </a:lnTo>
                  <a:lnTo>
                    <a:pt x="562" y="2649"/>
                  </a:lnTo>
                  <a:lnTo>
                    <a:pt x="552" y="2648"/>
                  </a:lnTo>
                  <a:lnTo>
                    <a:pt x="543" y="2646"/>
                  </a:lnTo>
                  <a:lnTo>
                    <a:pt x="525" y="2643"/>
                  </a:lnTo>
                  <a:lnTo>
                    <a:pt x="508" y="2641"/>
                  </a:lnTo>
                  <a:lnTo>
                    <a:pt x="498" y="2638"/>
                  </a:lnTo>
                  <a:lnTo>
                    <a:pt x="488" y="2636"/>
                  </a:lnTo>
                  <a:lnTo>
                    <a:pt x="480" y="2633"/>
                  </a:lnTo>
                  <a:lnTo>
                    <a:pt x="471" y="2631"/>
                  </a:lnTo>
                  <a:lnTo>
                    <a:pt x="461" y="2628"/>
                  </a:lnTo>
                  <a:lnTo>
                    <a:pt x="451" y="2626"/>
                  </a:lnTo>
                  <a:lnTo>
                    <a:pt x="443" y="2624"/>
                  </a:lnTo>
                  <a:lnTo>
                    <a:pt x="434" y="2622"/>
                  </a:lnTo>
                  <a:lnTo>
                    <a:pt x="416" y="2616"/>
                  </a:lnTo>
                  <a:lnTo>
                    <a:pt x="399" y="2611"/>
                  </a:lnTo>
                  <a:lnTo>
                    <a:pt x="381" y="2606"/>
                  </a:lnTo>
                  <a:lnTo>
                    <a:pt x="366" y="2601"/>
                  </a:lnTo>
                  <a:lnTo>
                    <a:pt x="351" y="2587"/>
                  </a:lnTo>
                  <a:lnTo>
                    <a:pt x="335" y="2576"/>
                  </a:lnTo>
                  <a:lnTo>
                    <a:pt x="320" y="2562"/>
                  </a:lnTo>
                  <a:lnTo>
                    <a:pt x="307" y="2550"/>
                  </a:lnTo>
                  <a:lnTo>
                    <a:pt x="292" y="2537"/>
                  </a:lnTo>
                  <a:lnTo>
                    <a:pt x="278" y="2525"/>
                  </a:lnTo>
                  <a:lnTo>
                    <a:pt x="265" y="2512"/>
                  </a:lnTo>
                  <a:lnTo>
                    <a:pt x="252" y="2500"/>
                  </a:lnTo>
                  <a:lnTo>
                    <a:pt x="243" y="2492"/>
                  </a:lnTo>
                  <a:lnTo>
                    <a:pt x="237" y="2485"/>
                  </a:lnTo>
                  <a:lnTo>
                    <a:pt x="230" y="2478"/>
                  </a:lnTo>
                  <a:lnTo>
                    <a:pt x="225" y="2473"/>
                  </a:lnTo>
                  <a:lnTo>
                    <a:pt x="216" y="2465"/>
                  </a:lnTo>
                  <a:lnTo>
                    <a:pt x="210" y="2458"/>
                  </a:lnTo>
                  <a:lnTo>
                    <a:pt x="203" y="2451"/>
                  </a:lnTo>
                  <a:lnTo>
                    <a:pt x="198" y="2446"/>
                  </a:lnTo>
                  <a:lnTo>
                    <a:pt x="183" y="2433"/>
                  </a:lnTo>
                  <a:lnTo>
                    <a:pt x="171" y="2421"/>
                  </a:lnTo>
                  <a:lnTo>
                    <a:pt x="156" y="2408"/>
                  </a:lnTo>
                  <a:lnTo>
                    <a:pt x="144" y="2398"/>
                  </a:lnTo>
                  <a:lnTo>
                    <a:pt x="134" y="2388"/>
                  </a:lnTo>
                  <a:lnTo>
                    <a:pt x="128" y="2378"/>
                  </a:lnTo>
                  <a:lnTo>
                    <a:pt x="117" y="2369"/>
                  </a:lnTo>
                  <a:lnTo>
                    <a:pt x="111" y="2363"/>
                  </a:lnTo>
                  <a:lnTo>
                    <a:pt x="102" y="2354"/>
                  </a:lnTo>
                  <a:lnTo>
                    <a:pt x="96" y="2348"/>
                  </a:lnTo>
                  <a:lnTo>
                    <a:pt x="87" y="2339"/>
                  </a:lnTo>
                  <a:lnTo>
                    <a:pt x="82" y="2334"/>
                  </a:lnTo>
                  <a:lnTo>
                    <a:pt x="74" y="2326"/>
                  </a:lnTo>
                  <a:lnTo>
                    <a:pt x="67" y="2319"/>
                  </a:lnTo>
                  <a:lnTo>
                    <a:pt x="60" y="2312"/>
                  </a:lnTo>
                  <a:lnTo>
                    <a:pt x="55" y="2306"/>
                  </a:lnTo>
                  <a:lnTo>
                    <a:pt x="44" y="2292"/>
                  </a:lnTo>
                  <a:lnTo>
                    <a:pt x="34" y="2279"/>
                  </a:lnTo>
                  <a:lnTo>
                    <a:pt x="24" y="2264"/>
                  </a:lnTo>
                  <a:lnTo>
                    <a:pt x="15" y="2249"/>
                  </a:lnTo>
                  <a:lnTo>
                    <a:pt x="9" y="2232"/>
                  </a:lnTo>
                  <a:lnTo>
                    <a:pt x="5" y="2215"/>
                  </a:lnTo>
                  <a:lnTo>
                    <a:pt x="2" y="2205"/>
                  </a:lnTo>
                  <a:lnTo>
                    <a:pt x="0" y="2195"/>
                  </a:lnTo>
                  <a:lnTo>
                    <a:pt x="0" y="2185"/>
                  </a:lnTo>
                  <a:lnTo>
                    <a:pt x="0" y="2175"/>
                  </a:lnTo>
                  <a:lnTo>
                    <a:pt x="0" y="2163"/>
                  </a:lnTo>
                  <a:lnTo>
                    <a:pt x="0" y="2153"/>
                  </a:lnTo>
                  <a:lnTo>
                    <a:pt x="2" y="2141"/>
                  </a:lnTo>
                  <a:lnTo>
                    <a:pt x="5" y="2130"/>
                  </a:lnTo>
                  <a:lnTo>
                    <a:pt x="3" y="2119"/>
                  </a:lnTo>
                  <a:lnTo>
                    <a:pt x="3" y="2109"/>
                  </a:lnTo>
                  <a:lnTo>
                    <a:pt x="3" y="2101"/>
                  </a:lnTo>
                  <a:lnTo>
                    <a:pt x="3" y="2093"/>
                  </a:lnTo>
                  <a:lnTo>
                    <a:pt x="2" y="2074"/>
                  </a:lnTo>
                  <a:lnTo>
                    <a:pt x="2" y="2057"/>
                  </a:lnTo>
                  <a:lnTo>
                    <a:pt x="2" y="2047"/>
                  </a:lnTo>
                  <a:lnTo>
                    <a:pt x="2" y="2037"/>
                  </a:lnTo>
                  <a:lnTo>
                    <a:pt x="2" y="2029"/>
                  </a:lnTo>
                  <a:lnTo>
                    <a:pt x="2" y="2021"/>
                  </a:lnTo>
                  <a:lnTo>
                    <a:pt x="2" y="2002"/>
                  </a:lnTo>
                  <a:lnTo>
                    <a:pt x="2" y="1985"/>
                  </a:lnTo>
                  <a:lnTo>
                    <a:pt x="2" y="1975"/>
                  </a:lnTo>
                  <a:lnTo>
                    <a:pt x="2" y="1967"/>
                  </a:lnTo>
                  <a:lnTo>
                    <a:pt x="2" y="1957"/>
                  </a:lnTo>
                  <a:lnTo>
                    <a:pt x="2" y="1948"/>
                  </a:lnTo>
                  <a:lnTo>
                    <a:pt x="2" y="1930"/>
                  </a:lnTo>
                  <a:lnTo>
                    <a:pt x="3" y="1913"/>
                  </a:lnTo>
                  <a:lnTo>
                    <a:pt x="3" y="1895"/>
                  </a:lnTo>
                  <a:lnTo>
                    <a:pt x="3" y="1878"/>
                  </a:lnTo>
                  <a:lnTo>
                    <a:pt x="3" y="1860"/>
                  </a:lnTo>
                  <a:lnTo>
                    <a:pt x="5" y="1843"/>
                  </a:lnTo>
                  <a:lnTo>
                    <a:pt x="5" y="1833"/>
                  </a:lnTo>
                  <a:lnTo>
                    <a:pt x="5" y="1824"/>
                  </a:lnTo>
                  <a:lnTo>
                    <a:pt x="5" y="1814"/>
                  </a:lnTo>
                  <a:lnTo>
                    <a:pt x="5" y="1806"/>
                  </a:lnTo>
                  <a:lnTo>
                    <a:pt x="5" y="1788"/>
                  </a:lnTo>
                  <a:lnTo>
                    <a:pt x="5" y="1771"/>
                  </a:lnTo>
                  <a:lnTo>
                    <a:pt x="5" y="1752"/>
                  </a:lnTo>
                  <a:lnTo>
                    <a:pt x="5" y="1736"/>
                  </a:lnTo>
                  <a:lnTo>
                    <a:pt x="5" y="1717"/>
                  </a:lnTo>
                  <a:lnTo>
                    <a:pt x="5" y="1700"/>
                  </a:lnTo>
                  <a:lnTo>
                    <a:pt x="3" y="1690"/>
                  </a:lnTo>
                  <a:lnTo>
                    <a:pt x="3" y="1682"/>
                  </a:lnTo>
                  <a:lnTo>
                    <a:pt x="3" y="1672"/>
                  </a:lnTo>
                  <a:lnTo>
                    <a:pt x="3" y="1663"/>
                  </a:lnTo>
                  <a:lnTo>
                    <a:pt x="3" y="1645"/>
                  </a:lnTo>
                  <a:lnTo>
                    <a:pt x="3" y="1628"/>
                  </a:lnTo>
                  <a:lnTo>
                    <a:pt x="2" y="1610"/>
                  </a:lnTo>
                  <a:lnTo>
                    <a:pt x="2" y="1593"/>
                  </a:lnTo>
                  <a:lnTo>
                    <a:pt x="0" y="1575"/>
                  </a:lnTo>
                  <a:lnTo>
                    <a:pt x="0" y="1558"/>
                  </a:lnTo>
                  <a:lnTo>
                    <a:pt x="0" y="1543"/>
                  </a:lnTo>
                  <a:lnTo>
                    <a:pt x="2" y="1529"/>
                  </a:lnTo>
                  <a:lnTo>
                    <a:pt x="2" y="1516"/>
                  </a:lnTo>
                  <a:lnTo>
                    <a:pt x="3" y="1502"/>
                  </a:lnTo>
                  <a:lnTo>
                    <a:pt x="3" y="1487"/>
                  </a:lnTo>
                  <a:lnTo>
                    <a:pt x="3" y="1474"/>
                  </a:lnTo>
                  <a:lnTo>
                    <a:pt x="3" y="1461"/>
                  </a:lnTo>
                  <a:lnTo>
                    <a:pt x="5" y="1447"/>
                  </a:lnTo>
                  <a:lnTo>
                    <a:pt x="5" y="1432"/>
                  </a:lnTo>
                  <a:lnTo>
                    <a:pt x="5" y="1419"/>
                  </a:lnTo>
                  <a:lnTo>
                    <a:pt x="5" y="1405"/>
                  </a:lnTo>
                  <a:lnTo>
                    <a:pt x="5" y="1392"/>
                  </a:lnTo>
                  <a:lnTo>
                    <a:pt x="5" y="1377"/>
                  </a:lnTo>
                  <a:lnTo>
                    <a:pt x="5" y="1363"/>
                  </a:lnTo>
                  <a:lnTo>
                    <a:pt x="5" y="1350"/>
                  </a:lnTo>
                  <a:lnTo>
                    <a:pt x="7" y="1336"/>
                  </a:lnTo>
                  <a:lnTo>
                    <a:pt x="5" y="1321"/>
                  </a:lnTo>
                  <a:lnTo>
                    <a:pt x="5" y="1306"/>
                  </a:lnTo>
                  <a:lnTo>
                    <a:pt x="5" y="1293"/>
                  </a:lnTo>
                  <a:lnTo>
                    <a:pt x="5" y="1279"/>
                  </a:lnTo>
                  <a:lnTo>
                    <a:pt x="5" y="1264"/>
                  </a:lnTo>
                  <a:lnTo>
                    <a:pt x="5" y="1249"/>
                  </a:lnTo>
                  <a:lnTo>
                    <a:pt x="5" y="1236"/>
                  </a:lnTo>
                  <a:lnTo>
                    <a:pt x="7" y="1222"/>
                  </a:lnTo>
                  <a:lnTo>
                    <a:pt x="7" y="1207"/>
                  </a:lnTo>
                  <a:lnTo>
                    <a:pt x="7" y="1194"/>
                  </a:lnTo>
                  <a:lnTo>
                    <a:pt x="7" y="1179"/>
                  </a:lnTo>
                  <a:lnTo>
                    <a:pt x="7" y="1165"/>
                  </a:lnTo>
                  <a:lnTo>
                    <a:pt x="7" y="1150"/>
                  </a:lnTo>
                  <a:lnTo>
                    <a:pt x="9" y="1137"/>
                  </a:lnTo>
                  <a:lnTo>
                    <a:pt x="10" y="1124"/>
                  </a:lnTo>
                  <a:lnTo>
                    <a:pt x="14" y="1110"/>
                  </a:lnTo>
                  <a:lnTo>
                    <a:pt x="12" y="1097"/>
                  </a:lnTo>
                  <a:lnTo>
                    <a:pt x="12" y="1085"/>
                  </a:lnTo>
                  <a:lnTo>
                    <a:pt x="10" y="1073"/>
                  </a:lnTo>
                  <a:lnTo>
                    <a:pt x="10" y="1062"/>
                  </a:lnTo>
                  <a:lnTo>
                    <a:pt x="9" y="1048"/>
                  </a:lnTo>
                  <a:lnTo>
                    <a:pt x="9" y="1038"/>
                  </a:lnTo>
                  <a:lnTo>
                    <a:pt x="9" y="1025"/>
                  </a:lnTo>
                  <a:lnTo>
                    <a:pt x="9" y="1015"/>
                  </a:lnTo>
                  <a:lnTo>
                    <a:pt x="7" y="1001"/>
                  </a:lnTo>
                  <a:lnTo>
                    <a:pt x="7" y="989"/>
                  </a:lnTo>
                  <a:lnTo>
                    <a:pt x="7" y="978"/>
                  </a:lnTo>
                  <a:lnTo>
                    <a:pt x="7" y="966"/>
                  </a:lnTo>
                  <a:lnTo>
                    <a:pt x="7" y="953"/>
                  </a:lnTo>
                  <a:lnTo>
                    <a:pt x="7" y="942"/>
                  </a:lnTo>
                  <a:lnTo>
                    <a:pt x="7" y="929"/>
                  </a:lnTo>
                  <a:lnTo>
                    <a:pt x="7" y="919"/>
                  </a:lnTo>
                  <a:lnTo>
                    <a:pt x="5" y="906"/>
                  </a:lnTo>
                  <a:lnTo>
                    <a:pt x="5" y="894"/>
                  </a:lnTo>
                  <a:lnTo>
                    <a:pt x="5" y="882"/>
                  </a:lnTo>
                  <a:lnTo>
                    <a:pt x="5" y="870"/>
                  </a:lnTo>
                  <a:lnTo>
                    <a:pt x="3" y="857"/>
                  </a:lnTo>
                  <a:lnTo>
                    <a:pt x="3" y="847"/>
                  </a:lnTo>
                  <a:lnTo>
                    <a:pt x="3" y="833"/>
                  </a:lnTo>
                  <a:lnTo>
                    <a:pt x="3" y="823"/>
                  </a:lnTo>
                  <a:lnTo>
                    <a:pt x="2" y="810"/>
                  </a:lnTo>
                  <a:lnTo>
                    <a:pt x="2" y="800"/>
                  </a:lnTo>
                  <a:lnTo>
                    <a:pt x="2" y="787"/>
                  </a:lnTo>
                  <a:lnTo>
                    <a:pt x="2" y="776"/>
                  </a:lnTo>
                  <a:lnTo>
                    <a:pt x="2" y="763"/>
                  </a:lnTo>
                  <a:lnTo>
                    <a:pt x="2" y="753"/>
                  </a:lnTo>
                  <a:lnTo>
                    <a:pt x="2" y="740"/>
                  </a:lnTo>
                  <a:lnTo>
                    <a:pt x="2" y="730"/>
                  </a:lnTo>
                  <a:lnTo>
                    <a:pt x="0" y="716"/>
                  </a:lnTo>
                  <a:lnTo>
                    <a:pt x="0" y="704"/>
                  </a:lnTo>
                  <a:lnTo>
                    <a:pt x="0" y="693"/>
                  </a:lnTo>
                  <a:lnTo>
                    <a:pt x="0" y="681"/>
                  </a:lnTo>
                  <a:lnTo>
                    <a:pt x="0" y="667"/>
                  </a:lnTo>
                  <a:lnTo>
                    <a:pt x="0" y="657"/>
                  </a:lnTo>
                  <a:lnTo>
                    <a:pt x="0" y="644"/>
                  </a:lnTo>
                  <a:lnTo>
                    <a:pt x="0" y="634"/>
                  </a:lnTo>
                  <a:lnTo>
                    <a:pt x="0" y="621"/>
                  </a:lnTo>
                  <a:lnTo>
                    <a:pt x="0" y="609"/>
                  </a:lnTo>
                  <a:lnTo>
                    <a:pt x="0" y="597"/>
                  </a:lnTo>
                  <a:lnTo>
                    <a:pt x="0" y="585"/>
                  </a:lnTo>
                  <a:lnTo>
                    <a:pt x="0" y="572"/>
                  </a:lnTo>
                  <a:lnTo>
                    <a:pt x="0" y="562"/>
                  </a:lnTo>
                  <a:lnTo>
                    <a:pt x="0" y="548"/>
                  </a:lnTo>
                  <a:lnTo>
                    <a:pt x="0" y="538"/>
                  </a:lnTo>
                  <a:lnTo>
                    <a:pt x="0" y="525"/>
                  </a:lnTo>
                  <a:lnTo>
                    <a:pt x="0" y="513"/>
                  </a:lnTo>
                  <a:lnTo>
                    <a:pt x="0" y="502"/>
                  </a:lnTo>
                  <a:lnTo>
                    <a:pt x="0" y="490"/>
                  </a:lnTo>
                  <a:lnTo>
                    <a:pt x="0" y="476"/>
                  </a:lnTo>
                  <a:lnTo>
                    <a:pt x="0" y="466"/>
                  </a:lnTo>
                  <a:lnTo>
                    <a:pt x="0" y="453"/>
                  </a:lnTo>
                  <a:lnTo>
                    <a:pt x="0" y="443"/>
                  </a:lnTo>
                  <a:lnTo>
                    <a:pt x="0" y="429"/>
                  </a:lnTo>
                  <a:lnTo>
                    <a:pt x="0" y="418"/>
                  </a:lnTo>
                  <a:lnTo>
                    <a:pt x="0" y="406"/>
                  </a:lnTo>
                  <a:lnTo>
                    <a:pt x="0" y="394"/>
                  </a:lnTo>
                  <a:lnTo>
                    <a:pt x="0" y="381"/>
                  </a:lnTo>
                  <a:lnTo>
                    <a:pt x="0" y="371"/>
                  </a:lnTo>
                  <a:lnTo>
                    <a:pt x="0" y="357"/>
                  </a:lnTo>
                  <a:lnTo>
                    <a:pt x="2" y="347"/>
                  </a:lnTo>
                  <a:lnTo>
                    <a:pt x="2" y="336"/>
                  </a:lnTo>
                  <a:lnTo>
                    <a:pt x="2" y="325"/>
                  </a:lnTo>
                  <a:lnTo>
                    <a:pt x="2" y="314"/>
                  </a:lnTo>
                  <a:lnTo>
                    <a:pt x="3" y="304"/>
                  </a:lnTo>
                  <a:lnTo>
                    <a:pt x="3" y="292"/>
                  </a:lnTo>
                  <a:lnTo>
                    <a:pt x="3" y="282"/>
                  </a:lnTo>
                  <a:lnTo>
                    <a:pt x="3" y="272"/>
                  </a:lnTo>
                  <a:lnTo>
                    <a:pt x="5" y="262"/>
                  </a:lnTo>
                  <a:lnTo>
                    <a:pt x="3" y="250"/>
                  </a:lnTo>
                  <a:lnTo>
                    <a:pt x="3" y="240"/>
                  </a:lnTo>
                  <a:lnTo>
                    <a:pt x="3" y="230"/>
                  </a:lnTo>
                  <a:lnTo>
                    <a:pt x="3" y="220"/>
                  </a:lnTo>
                  <a:lnTo>
                    <a:pt x="3" y="208"/>
                  </a:lnTo>
                  <a:lnTo>
                    <a:pt x="3" y="198"/>
                  </a:lnTo>
                  <a:lnTo>
                    <a:pt x="3" y="188"/>
                  </a:lnTo>
                  <a:lnTo>
                    <a:pt x="3" y="178"/>
                  </a:lnTo>
                  <a:lnTo>
                    <a:pt x="2" y="166"/>
                  </a:lnTo>
                  <a:lnTo>
                    <a:pt x="2" y="156"/>
                  </a:lnTo>
                  <a:lnTo>
                    <a:pt x="2" y="144"/>
                  </a:lnTo>
                  <a:lnTo>
                    <a:pt x="2" y="134"/>
                  </a:lnTo>
                  <a:lnTo>
                    <a:pt x="0" y="123"/>
                  </a:lnTo>
                  <a:lnTo>
                    <a:pt x="0" y="113"/>
                  </a:lnTo>
                  <a:lnTo>
                    <a:pt x="0" y="101"/>
                  </a:lnTo>
                  <a:lnTo>
                    <a:pt x="0" y="91"/>
                  </a:lnTo>
                  <a:lnTo>
                    <a:pt x="0" y="79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" y="10"/>
                  </a:lnTo>
                  <a:lnTo>
                    <a:pt x="25" y="20"/>
                  </a:lnTo>
                  <a:lnTo>
                    <a:pt x="37" y="30"/>
                  </a:lnTo>
                  <a:lnTo>
                    <a:pt x="49" y="40"/>
                  </a:lnTo>
                  <a:lnTo>
                    <a:pt x="59" y="50"/>
                  </a:lnTo>
                  <a:lnTo>
                    <a:pt x="71" y="61"/>
                  </a:lnTo>
                  <a:lnTo>
                    <a:pt x="81" y="71"/>
                  </a:lnTo>
                  <a:lnTo>
                    <a:pt x="92" y="81"/>
                  </a:lnTo>
                  <a:lnTo>
                    <a:pt x="102" y="91"/>
                  </a:lnTo>
                  <a:lnTo>
                    <a:pt x="112" y="101"/>
                  </a:lnTo>
                  <a:lnTo>
                    <a:pt x="123" y="111"/>
                  </a:lnTo>
                  <a:lnTo>
                    <a:pt x="134" y="123"/>
                  </a:lnTo>
                  <a:lnTo>
                    <a:pt x="144" y="133"/>
                  </a:lnTo>
                  <a:lnTo>
                    <a:pt x="156" y="144"/>
                  </a:lnTo>
                  <a:lnTo>
                    <a:pt x="168" y="154"/>
                  </a:lnTo>
                  <a:lnTo>
                    <a:pt x="181" y="166"/>
                  </a:lnTo>
                  <a:lnTo>
                    <a:pt x="163" y="2135"/>
                  </a:lnTo>
                  <a:lnTo>
                    <a:pt x="169" y="2141"/>
                  </a:lnTo>
                  <a:lnTo>
                    <a:pt x="178" y="2150"/>
                  </a:lnTo>
                  <a:lnTo>
                    <a:pt x="185" y="2156"/>
                  </a:lnTo>
                  <a:lnTo>
                    <a:pt x="193" y="2166"/>
                  </a:lnTo>
                  <a:lnTo>
                    <a:pt x="201" y="2175"/>
                  </a:lnTo>
                  <a:lnTo>
                    <a:pt x="210" y="2183"/>
                  </a:lnTo>
                  <a:lnTo>
                    <a:pt x="218" y="2192"/>
                  </a:lnTo>
                  <a:lnTo>
                    <a:pt x="228" y="2202"/>
                  </a:lnTo>
                  <a:lnTo>
                    <a:pt x="235" y="2210"/>
                  </a:lnTo>
                  <a:lnTo>
                    <a:pt x="243" y="2220"/>
                  </a:lnTo>
                  <a:lnTo>
                    <a:pt x="252" y="2230"/>
                  </a:lnTo>
                  <a:lnTo>
                    <a:pt x="262" y="2240"/>
                  </a:lnTo>
                  <a:lnTo>
                    <a:pt x="270" y="2249"/>
                  </a:lnTo>
                  <a:lnTo>
                    <a:pt x="278" y="2259"/>
                  </a:lnTo>
                  <a:lnTo>
                    <a:pt x="288" y="2269"/>
                  </a:lnTo>
                  <a:lnTo>
                    <a:pt x="299" y="2279"/>
                  </a:lnTo>
                  <a:lnTo>
                    <a:pt x="307" y="2287"/>
                  </a:lnTo>
                  <a:lnTo>
                    <a:pt x="317" y="2296"/>
                  </a:lnTo>
                  <a:lnTo>
                    <a:pt x="325" y="2304"/>
                  </a:lnTo>
                  <a:lnTo>
                    <a:pt x="335" y="2312"/>
                  </a:lnTo>
                  <a:lnTo>
                    <a:pt x="345" y="2321"/>
                  </a:lnTo>
                  <a:lnTo>
                    <a:pt x="356" y="2329"/>
                  </a:lnTo>
                  <a:lnTo>
                    <a:pt x="366" y="2337"/>
                  </a:lnTo>
                  <a:lnTo>
                    <a:pt x="376" y="2346"/>
                  </a:lnTo>
                  <a:lnTo>
                    <a:pt x="386" y="2353"/>
                  </a:lnTo>
                  <a:lnTo>
                    <a:pt x="396" y="2359"/>
                  </a:lnTo>
                  <a:lnTo>
                    <a:pt x="406" y="2366"/>
                  </a:lnTo>
                  <a:lnTo>
                    <a:pt x="416" y="2373"/>
                  </a:lnTo>
                  <a:lnTo>
                    <a:pt x="426" y="2378"/>
                  </a:lnTo>
                  <a:lnTo>
                    <a:pt x="436" y="2383"/>
                  </a:lnTo>
                  <a:lnTo>
                    <a:pt x="448" y="2388"/>
                  </a:lnTo>
                  <a:lnTo>
                    <a:pt x="459" y="2394"/>
                  </a:lnTo>
                  <a:lnTo>
                    <a:pt x="470" y="2396"/>
                  </a:lnTo>
                  <a:lnTo>
                    <a:pt x="480" y="2398"/>
                  </a:lnTo>
                  <a:lnTo>
                    <a:pt x="490" y="2399"/>
                  </a:lnTo>
                  <a:lnTo>
                    <a:pt x="500" y="2403"/>
                  </a:lnTo>
                  <a:lnTo>
                    <a:pt x="510" y="2405"/>
                  </a:lnTo>
                  <a:lnTo>
                    <a:pt x="520" y="2406"/>
                  </a:lnTo>
                  <a:lnTo>
                    <a:pt x="530" y="2408"/>
                  </a:lnTo>
                  <a:lnTo>
                    <a:pt x="540" y="2411"/>
                  </a:lnTo>
                  <a:lnTo>
                    <a:pt x="548" y="2411"/>
                  </a:lnTo>
                  <a:lnTo>
                    <a:pt x="558" y="2413"/>
                  </a:lnTo>
                  <a:lnTo>
                    <a:pt x="568" y="2413"/>
                  </a:lnTo>
                  <a:lnTo>
                    <a:pt x="579" y="2415"/>
                  </a:lnTo>
                  <a:lnTo>
                    <a:pt x="587" y="2415"/>
                  </a:lnTo>
                  <a:lnTo>
                    <a:pt x="597" y="2416"/>
                  </a:lnTo>
                  <a:lnTo>
                    <a:pt x="607" y="2418"/>
                  </a:lnTo>
                  <a:lnTo>
                    <a:pt x="617" y="2420"/>
                  </a:lnTo>
                  <a:lnTo>
                    <a:pt x="625" y="2418"/>
                  </a:lnTo>
                  <a:lnTo>
                    <a:pt x="636" y="2418"/>
                  </a:lnTo>
                  <a:lnTo>
                    <a:pt x="644" y="2418"/>
                  </a:lnTo>
                  <a:lnTo>
                    <a:pt x="654" y="2418"/>
                  </a:lnTo>
                  <a:lnTo>
                    <a:pt x="664" y="2416"/>
                  </a:lnTo>
                  <a:lnTo>
                    <a:pt x="674" y="2415"/>
                  </a:lnTo>
                  <a:lnTo>
                    <a:pt x="684" y="2413"/>
                  </a:lnTo>
                  <a:lnTo>
                    <a:pt x="694" y="2413"/>
                  </a:lnTo>
                  <a:lnTo>
                    <a:pt x="704" y="2410"/>
                  </a:lnTo>
                  <a:lnTo>
                    <a:pt x="714" y="2408"/>
                  </a:lnTo>
                  <a:lnTo>
                    <a:pt x="724" y="2405"/>
                  </a:lnTo>
                  <a:lnTo>
                    <a:pt x="734" y="2403"/>
                  </a:lnTo>
                  <a:lnTo>
                    <a:pt x="744" y="2399"/>
                  </a:lnTo>
                  <a:lnTo>
                    <a:pt x="756" y="2396"/>
                  </a:lnTo>
                  <a:lnTo>
                    <a:pt x="768" y="2393"/>
                  </a:lnTo>
                  <a:lnTo>
                    <a:pt x="780" y="2389"/>
                  </a:lnTo>
                  <a:lnTo>
                    <a:pt x="791" y="2379"/>
                  </a:lnTo>
                  <a:lnTo>
                    <a:pt x="805" y="2369"/>
                  </a:lnTo>
                  <a:lnTo>
                    <a:pt x="818" y="2361"/>
                  </a:lnTo>
                  <a:lnTo>
                    <a:pt x="833" y="2353"/>
                  </a:lnTo>
                  <a:lnTo>
                    <a:pt x="847" y="2342"/>
                  </a:lnTo>
                  <a:lnTo>
                    <a:pt x="860" y="2332"/>
                  </a:lnTo>
                  <a:lnTo>
                    <a:pt x="874" y="2321"/>
                  </a:lnTo>
                  <a:lnTo>
                    <a:pt x="889" y="2309"/>
                  </a:lnTo>
                  <a:lnTo>
                    <a:pt x="890" y="2309"/>
                  </a:lnTo>
                  <a:lnTo>
                    <a:pt x="892" y="2316"/>
                  </a:lnTo>
                  <a:lnTo>
                    <a:pt x="892" y="2324"/>
                  </a:lnTo>
                  <a:lnTo>
                    <a:pt x="894" y="2337"/>
                  </a:lnTo>
                  <a:lnTo>
                    <a:pt x="894" y="2351"/>
                  </a:lnTo>
                  <a:lnTo>
                    <a:pt x="894" y="2368"/>
                  </a:lnTo>
                  <a:lnTo>
                    <a:pt x="894" y="2376"/>
                  </a:lnTo>
                  <a:lnTo>
                    <a:pt x="894" y="2384"/>
                  </a:lnTo>
                  <a:lnTo>
                    <a:pt x="894" y="2394"/>
                  </a:lnTo>
                  <a:lnTo>
                    <a:pt x="895" y="2405"/>
                  </a:lnTo>
                  <a:lnTo>
                    <a:pt x="894" y="2421"/>
                  </a:lnTo>
                  <a:lnTo>
                    <a:pt x="894" y="2438"/>
                  </a:lnTo>
                  <a:lnTo>
                    <a:pt x="894" y="2455"/>
                  </a:lnTo>
                  <a:lnTo>
                    <a:pt x="894" y="2472"/>
                  </a:lnTo>
                  <a:lnTo>
                    <a:pt x="894" y="2483"/>
                  </a:lnTo>
                  <a:lnTo>
                    <a:pt x="894" y="2495"/>
                  </a:lnTo>
                  <a:lnTo>
                    <a:pt x="894" y="2503"/>
                  </a:lnTo>
                  <a:lnTo>
                    <a:pt x="894" y="2510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0" name="Freeform 28"/>
            <p:cNvSpPr>
              <a:spLocks/>
            </p:cNvSpPr>
            <p:nvPr/>
          </p:nvSpPr>
          <p:spPr bwMode="auto">
            <a:xfrm>
              <a:off x="4192" y="1979"/>
              <a:ext cx="298" cy="1060"/>
            </a:xfrm>
            <a:custGeom>
              <a:avLst/>
              <a:gdLst>
                <a:gd name="T0" fmla="*/ 3 w 595"/>
                <a:gd name="T1" fmla="*/ 8 h 2121"/>
                <a:gd name="T2" fmla="*/ 2 w 595"/>
                <a:gd name="T3" fmla="*/ 8 h 2121"/>
                <a:gd name="T4" fmla="*/ 2 w 595"/>
                <a:gd name="T5" fmla="*/ 8 h 2121"/>
                <a:gd name="T6" fmla="*/ 2 w 595"/>
                <a:gd name="T7" fmla="*/ 8 h 2121"/>
                <a:gd name="T8" fmla="*/ 1 w 595"/>
                <a:gd name="T9" fmla="*/ 8 h 2121"/>
                <a:gd name="T10" fmla="*/ 1 w 595"/>
                <a:gd name="T11" fmla="*/ 8 h 2121"/>
                <a:gd name="T12" fmla="*/ 1 w 595"/>
                <a:gd name="T13" fmla="*/ 8 h 2121"/>
                <a:gd name="T14" fmla="*/ 1 w 595"/>
                <a:gd name="T15" fmla="*/ 7 h 2121"/>
                <a:gd name="T16" fmla="*/ 1 w 595"/>
                <a:gd name="T17" fmla="*/ 7 h 2121"/>
                <a:gd name="T18" fmla="*/ 1 w 595"/>
                <a:gd name="T19" fmla="*/ 7 h 2121"/>
                <a:gd name="T20" fmla="*/ 0 w 595"/>
                <a:gd name="T21" fmla="*/ 7 h 2121"/>
                <a:gd name="T22" fmla="*/ 1 w 595"/>
                <a:gd name="T23" fmla="*/ 6 h 2121"/>
                <a:gd name="T24" fmla="*/ 1 w 595"/>
                <a:gd name="T25" fmla="*/ 5 h 2121"/>
                <a:gd name="T26" fmla="*/ 1 w 595"/>
                <a:gd name="T27" fmla="*/ 5 h 2121"/>
                <a:gd name="T28" fmla="*/ 1 w 595"/>
                <a:gd name="T29" fmla="*/ 4 h 2121"/>
                <a:gd name="T30" fmla="*/ 1 w 595"/>
                <a:gd name="T31" fmla="*/ 3 h 2121"/>
                <a:gd name="T32" fmla="*/ 1 w 595"/>
                <a:gd name="T33" fmla="*/ 3 h 2121"/>
                <a:gd name="T34" fmla="*/ 1 w 595"/>
                <a:gd name="T35" fmla="*/ 2 h 2121"/>
                <a:gd name="T36" fmla="*/ 1 w 595"/>
                <a:gd name="T37" fmla="*/ 1 h 2121"/>
                <a:gd name="T38" fmla="*/ 1 w 595"/>
                <a:gd name="T39" fmla="*/ 1 h 2121"/>
                <a:gd name="T40" fmla="*/ 1 w 595"/>
                <a:gd name="T41" fmla="*/ 0 h 2121"/>
                <a:gd name="T42" fmla="*/ 1 w 595"/>
                <a:gd name="T43" fmla="*/ 0 h 2121"/>
                <a:gd name="T44" fmla="*/ 1 w 595"/>
                <a:gd name="T45" fmla="*/ 0 h 2121"/>
                <a:gd name="T46" fmla="*/ 1 w 595"/>
                <a:gd name="T47" fmla="*/ 0 h 2121"/>
                <a:gd name="T48" fmla="*/ 1 w 595"/>
                <a:gd name="T49" fmla="*/ 0 h 2121"/>
                <a:gd name="T50" fmla="*/ 1 w 595"/>
                <a:gd name="T51" fmla="*/ 0 h 2121"/>
                <a:gd name="T52" fmla="*/ 1 w 595"/>
                <a:gd name="T53" fmla="*/ 1 h 2121"/>
                <a:gd name="T54" fmla="*/ 1 w 595"/>
                <a:gd name="T55" fmla="*/ 1 h 2121"/>
                <a:gd name="T56" fmla="*/ 1 w 595"/>
                <a:gd name="T57" fmla="*/ 2 h 2121"/>
                <a:gd name="T58" fmla="*/ 1 w 595"/>
                <a:gd name="T59" fmla="*/ 2 h 2121"/>
                <a:gd name="T60" fmla="*/ 1 w 595"/>
                <a:gd name="T61" fmla="*/ 2 h 2121"/>
                <a:gd name="T62" fmla="*/ 1 w 595"/>
                <a:gd name="T63" fmla="*/ 3 h 2121"/>
                <a:gd name="T64" fmla="*/ 1 w 595"/>
                <a:gd name="T65" fmla="*/ 3 h 2121"/>
                <a:gd name="T66" fmla="*/ 1 w 595"/>
                <a:gd name="T67" fmla="*/ 4 h 2121"/>
                <a:gd name="T68" fmla="*/ 1 w 595"/>
                <a:gd name="T69" fmla="*/ 4 h 2121"/>
                <a:gd name="T70" fmla="*/ 1 w 595"/>
                <a:gd name="T71" fmla="*/ 4 h 2121"/>
                <a:gd name="T72" fmla="*/ 1 w 595"/>
                <a:gd name="T73" fmla="*/ 5 h 2121"/>
                <a:gd name="T74" fmla="*/ 1 w 595"/>
                <a:gd name="T75" fmla="*/ 5 h 2121"/>
                <a:gd name="T76" fmla="*/ 1 w 595"/>
                <a:gd name="T77" fmla="*/ 5 h 2121"/>
                <a:gd name="T78" fmla="*/ 1 w 595"/>
                <a:gd name="T79" fmla="*/ 5 h 2121"/>
                <a:gd name="T80" fmla="*/ 1 w 595"/>
                <a:gd name="T81" fmla="*/ 6 h 2121"/>
                <a:gd name="T82" fmla="*/ 1 w 595"/>
                <a:gd name="T83" fmla="*/ 6 h 2121"/>
                <a:gd name="T84" fmla="*/ 1 w 595"/>
                <a:gd name="T85" fmla="*/ 6 h 2121"/>
                <a:gd name="T86" fmla="*/ 1 w 595"/>
                <a:gd name="T87" fmla="*/ 6 h 2121"/>
                <a:gd name="T88" fmla="*/ 1 w 595"/>
                <a:gd name="T89" fmla="*/ 7 h 2121"/>
                <a:gd name="T90" fmla="*/ 1 w 595"/>
                <a:gd name="T91" fmla="*/ 7 h 2121"/>
                <a:gd name="T92" fmla="*/ 1 w 595"/>
                <a:gd name="T93" fmla="*/ 7 h 2121"/>
                <a:gd name="T94" fmla="*/ 1 w 595"/>
                <a:gd name="T95" fmla="*/ 7 h 2121"/>
                <a:gd name="T96" fmla="*/ 1 w 595"/>
                <a:gd name="T97" fmla="*/ 7 h 2121"/>
                <a:gd name="T98" fmla="*/ 1 w 595"/>
                <a:gd name="T99" fmla="*/ 7 h 2121"/>
                <a:gd name="T100" fmla="*/ 2 w 595"/>
                <a:gd name="T101" fmla="*/ 7 h 2121"/>
                <a:gd name="T102" fmla="*/ 2 w 595"/>
                <a:gd name="T103" fmla="*/ 7 h 2121"/>
                <a:gd name="T104" fmla="*/ 2 w 595"/>
                <a:gd name="T105" fmla="*/ 7 h 2121"/>
                <a:gd name="T106" fmla="*/ 2 w 595"/>
                <a:gd name="T107" fmla="*/ 7 h 2121"/>
                <a:gd name="T108" fmla="*/ 3 w 595"/>
                <a:gd name="T109" fmla="*/ 7 h 2121"/>
                <a:gd name="T110" fmla="*/ 3 w 595"/>
                <a:gd name="T111" fmla="*/ 7 h 21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95" h="2121">
                  <a:moveTo>
                    <a:pt x="595" y="2002"/>
                  </a:moveTo>
                  <a:lnTo>
                    <a:pt x="587" y="2012"/>
                  </a:lnTo>
                  <a:lnTo>
                    <a:pt x="580" y="2022"/>
                  </a:lnTo>
                  <a:lnTo>
                    <a:pt x="572" y="2032"/>
                  </a:lnTo>
                  <a:lnTo>
                    <a:pt x="565" y="2042"/>
                  </a:lnTo>
                  <a:lnTo>
                    <a:pt x="555" y="2049"/>
                  </a:lnTo>
                  <a:lnTo>
                    <a:pt x="547" y="2057"/>
                  </a:lnTo>
                  <a:lnTo>
                    <a:pt x="537" y="2064"/>
                  </a:lnTo>
                  <a:lnTo>
                    <a:pt x="527" y="2073"/>
                  </a:lnTo>
                  <a:lnTo>
                    <a:pt x="515" y="2078"/>
                  </a:lnTo>
                  <a:lnTo>
                    <a:pt x="503" y="2084"/>
                  </a:lnTo>
                  <a:lnTo>
                    <a:pt x="490" y="2089"/>
                  </a:lnTo>
                  <a:lnTo>
                    <a:pt x="478" y="2096"/>
                  </a:lnTo>
                  <a:lnTo>
                    <a:pt x="465" y="2099"/>
                  </a:lnTo>
                  <a:lnTo>
                    <a:pt x="451" y="2104"/>
                  </a:lnTo>
                  <a:lnTo>
                    <a:pt x="438" y="2108"/>
                  </a:lnTo>
                  <a:lnTo>
                    <a:pt x="426" y="2113"/>
                  </a:lnTo>
                  <a:lnTo>
                    <a:pt x="411" y="2114"/>
                  </a:lnTo>
                  <a:lnTo>
                    <a:pt x="397" y="2116"/>
                  </a:lnTo>
                  <a:lnTo>
                    <a:pt x="384" y="2118"/>
                  </a:lnTo>
                  <a:lnTo>
                    <a:pt x="371" y="2119"/>
                  </a:lnTo>
                  <a:lnTo>
                    <a:pt x="356" y="2119"/>
                  </a:lnTo>
                  <a:lnTo>
                    <a:pt x="342" y="2119"/>
                  </a:lnTo>
                  <a:lnTo>
                    <a:pt x="329" y="2119"/>
                  </a:lnTo>
                  <a:lnTo>
                    <a:pt x="317" y="2121"/>
                  </a:lnTo>
                  <a:lnTo>
                    <a:pt x="302" y="2119"/>
                  </a:lnTo>
                  <a:lnTo>
                    <a:pt x="290" y="2119"/>
                  </a:lnTo>
                  <a:lnTo>
                    <a:pt x="277" y="2118"/>
                  </a:lnTo>
                  <a:lnTo>
                    <a:pt x="265" y="2118"/>
                  </a:lnTo>
                  <a:lnTo>
                    <a:pt x="253" y="2114"/>
                  </a:lnTo>
                  <a:lnTo>
                    <a:pt x="242" y="2113"/>
                  </a:lnTo>
                  <a:lnTo>
                    <a:pt x="232" y="2111"/>
                  </a:lnTo>
                  <a:lnTo>
                    <a:pt x="223" y="2109"/>
                  </a:lnTo>
                  <a:lnTo>
                    <a:pt x="213" y="2103"/>
                  </a:lnTo>
                  <a:lnTo>
                    <a:pt x="203" y="2098"/>
                  </a:lnTo>
                  <a:lnTo>
                    <a:pt x="193" y="2093"/>
                  </a:lnTo>
                  <a:lnTo>
                    <a:pt x="185" y="2088"/>
                  </a:lnTo>
                  <a:lnTo>
                    <a:pt x="175" y="2081"/>
                  </a:lnTo>
                  <a:lnTo>
                    <a:pt x="164" y="2076"/>
                  </a:lnTo>
                  <a:lnTo>
                    <a:pt x="154" y="2071"/>
                  </a:lnTo>
                  <a:lnTo>
                    <a:pt x="146" y="2066"/>
                  </a:lnTo>
                  <a:lnTo>
                    <a:pt x="136" y="2059"/>
                  </a:lnTo>
                  <a:lnTo>
                    <a:pt x="126" y="2052"/>
                  </a:lnTo>
                  <a:lnTo>
                    <a:pt x="118" y="2046"/>
                  </a:lnTo>
                  <a:lnTo>
                    <a:pt x="109" y="2039"/>
                  </a:lnTo>
                  <a:lnTo>
                    <a:pt x="99" y="2032"/>
                  </a:lnTo>
                  <a:lnTo>
                    <a:pt x="91" y="2026"/>
                  </a:lnTo>
                  <a:lnTo>
                    <a:pt x="82" y="2019"/>
                  </a:lnTo>
                  <a:lnTo>
                    <a:pt x="76" y="2012"/>
                  </a:lnTo>
                  <a:lnTo>
                    <a:pt x="66" y="2004"/>
                  </a:lnTo>
                  <a:lnTo>
                    <a:pt x="59" y="1995"/>
                  </a:lnTo>
                  <a:lnTo>
                    <a:pt x="50" y="1987"/>
                  </a:lnTo>
                  <a:lnTo>
                    <a:pt x="45" y="1979"/>
                  </a:lnTo>
                  <a:lnTo>
                    <a:pt x="37" y="1970"/>
                  </a:lnTo>
                  <a:lnTo>
                    <a:pt x="32" y="1962"/>
                  </a:lnTo>
                  <a:lnTo>
                    <a:pt x="27" y="1953"/>
                  </a:lnTo>
                  <a:lnTo>
                    <a:pt x="22" y="1945"/>
                  </a:lnTo>
                  <a:lnTo>
                    <a:pt x="17" y="1935"/>
                  </a:lnTo>
                  <a:lnTo>
                    <a:pt x="12" y="1925"/>
                  </a:lnTo>
                  <a:lnTo>
                    <a:pt x="7" y="1915"/>
                  </a:lnTo>
                  <a:lnTo>
                    <a:pt x="5" y="1907"/>
                  </a:lnTo>
                  <a:lnTo>
                    <a:pt x="2" y="1896"/>
                  </a:lnTo>
                  <a:lnTo>
                    <a:pt x="0" y="1886"/>
                  </a:lnTo>
                  <a:lnTo>
                    <a:pt x="0" y="1876"/>
                  </a:lnTo>
                  <a:lnTo>
                    <a:pt x="0" y="1866"/>
                  </a:lnTo>
                  <a:lnTo>
                    <a:pt x="0" y="1836"/>
                  </a:lnTo>
                  <a:lnTo>
                    <a:pt x="0" y="1806"/>
                  </a:lnTo>
                  <a:lnTo>
                    <a:pt x="2" y="1777"/>
                  </a:lnTo>
                  <a:lnTo>
                    <a:pt x="4" y="1749"/>
                  </a:lnTo>
                  <a:lnTo>
                    <a:pt x="4" y="1719"/>
                  </a:lnTo>
                  <a:lnTo>
                    <a:pt x="4" y="1690"/>
                  </a:lnTo>
                  <a:lnTo>
                    <a:pt x="5" y="1662"/>
                  </a:lnTo>
                  <a:lnTo>
                    <a:pt x="7" y="1633"/>
                  </a:lnTo>
                  <a:lnTo>
                    <a:pt x="7" y="1603"/>
                  </a:lnTo>
                  <a:lnTo>
                    <a:pt x="7" y="1573"/>
                  </a:lnTo>
                  <a:lnTo>
                    <a:pt x="7" y="1544"/>
                  </a:lnTo>
                  <a:lnTo>
                    <a:pt x="9" y="1516"/>
                  </a:lnTo>
                  <a:lnTo>
                    <a:pt x="9" y="1486"/>
                  </a:lnTo>
                  <a:lnTo>
                    <a:pt x="10" y="1457"/>
                  </a:lnTo>
                  <a:lnTo>
                    <a:pt x="10" y="1429"/>
                  </a:lnTo>
                  <a:lnTo>
                    <a:pt x="12" y="1400"/>
                  </a:lnTo>
                  <a:lnTo>
                    <a:pt x="12" y="1370"/>
                  </a:lnTo>
                  <a:lnTo>
                    <a:pt x="12" y="1340"/>
                  </a:lnTo>
                  <a:lnTo>
                    <a:pt x="12" y="1311"/>
                  </a:lnTo>
                  <a:lnTo>
                    <a:pt x="14" y="1283"/>
                  </a:lnTo>
                  <a:lnTo>
                    <a:pt x="14" y="1253"/>
                  </a:lnTo>
                  <a:lnTo>
                    <a:pt x="14" y="1224"/>
                  </a:lnTo>
                  <a:lnTo>
                    <a:pt x="14" y="1196"/>
                  </a:lnTo>
                  <a:lnTo>
                    <a:pt x="15" y="1167"/>
                  </a:lnTo>
                  <a:lnTo>
                    <a:pt x="15" y="1137"/>
                  </a:lnTo>
                  <a:lnTo>
                    <a:pt x="15" y="1107"/>
                  </a:lnTo>
                  <a:lnTo>
                    <a:pt x="15" y="1078"/>
                  </a:lnTo>
                  <a:lnTo>
                    <a:pt x="17" y="1050"/>
                  </a:lnTo>
                  <a:lnTo>
                    <a:pt x="17" y="1020"/>
                  </a:lnTo>
                  <a:lnTo>
                    <a:pt x="19" y="991"/>
                  </a:lnTo>
                  <a:lnTo>
                    <a:pt x="19" y="963"/>
                  </a:lnTo>
                  <a:lnTo>
                    <a:pt x="20" y="934"/>
                  </a:lnTo>
                  <a:lnTo>
                    <a:pt x="20" y="904"/>
                  </a:lnTo>
                  <a:lnTo>
                    <a:pt x="20" y="874"/>
                  </a:lnTo>
                  <a:lnTo>
                    <a:pt x="20" y="845"/>
                  </a:lnTo>
                  <a:lnTo>
                    <a:pt x="20" y="817"/>
                  </a:lnTo>
                  <a:lnTo>
                    <a:pt x="20" y="787"/>
                  </a:lnTo>
                  <a:lnTo>
                    <a:pt x="20" y="756"/>
                  </a:lnTo>
                  <a:lnTo>
                    <a:pt x="20" y="728"/>
                  </a:lnTo>
                  <a:lnTo>
                    <a:pt x="22" y="699"/>
                  </a:lnTo>
                  <a:lnTo>
                    <a:pt x="22" y="669"/>
                  </a:lnTo>
                  <a:lnTo>
                    <a:pt x="22" y="641"/>
                  </a:lnTo>
                  <a:lnTo>
                    <a:pt x="22" y="610"/>
                  </a:lnTo>
                  <a:lnTo>
                    <a:pt x="24" y="582"/>
                  </a:lnTo>
                  <a:lnTo>
                    <a:pt x="24" y="552"/>
                  </a:lnTo>
                  <a:lnTo>
                    <a:pt x="25" y="523"/>
                  </a:lnTo>
                  <a:lnTo>
                    <a:pt x="25" y="495"/>
                  </a:lnTo>
                  <a:lnTo>
                    <a:pt x="27" y="466"/>
                  </a:lnTo>
                  <a:lnTo>
                    <a:pt x="27" y="436"/>
                  </a:lnTo>
                  <a:lnTo>
                    <a:pt x="27" y="408"/>
                  </a:lnTo>
                  <a:lnTo>
                    <a:pt x="27" y="377"/>
                  </a:lnTo>
                  <a:lnTo>
                    <a:pt x="29" y="349"/>
                  </a:lnTo>
                  <a:lnTo>
                    <a:pt x="29" y="319"/>
                  </a:lnTo>
                  <a:lnTo>
                    <a:pt x="30" y="290"/>
                  </a:lnTo>
                  <a:lnTo>
                    <a:pt x="30" y="262"/>
                  </a:lnTo>
                  <a:lnTo>
                    <a:pt x="32" y="233"/>
                  </a:lnTo>
                  <a:lnTo>
                    <a:pt x="32" y="203"/>
                  </a:lnTo>
                  <a:lnTo>
                    <a:pt x="32" y="175"/>
                  </a:lnTo>
                  <a:lnTo>
                    <a:pt x="34" y="144"/>
                  </a:lnTo>
                  <a:lnTo>
                    <a:pt x="35" y="116"/>
                  </a:lnTo>
                  <a:lnTo>
                    <a:pt x="35" y="86"/>
                  </a:lnTo>
                  <a:lnTo>
                    <a:pt x="37" y="57"/>
                  </a:lnTo>
                  <a:lnTo>
                    <a:pt x="39" y="29"/>
                  </a:lnTo>
                  <a:lnTo>
                    <a:pt x="40" y="0"/>
                  </a:lnTo>
                  <a:lnTo>
                    <a:pt x="44" y="5"/>
                  </a:lnTo>
                  <a:lnTo>
                    <a:pt x="47" y="19"/>
                  </a:lnTo>
                  <a:lnTo>
                    <a:pt x="49" y="25"/>
                  </a:lnTo>
                  <a:lnTo>
                    <a:pt x="52" y="35"/>
                  </a:lnTo>
                  <a:lnTo>
                    <a:pt x="54" y="45"/>
                  </a:lnTo>
                  <a:lnTo>
                    <a:pt x="57" y="56"/>
                  </a:lnTo>
                  <a:lnTo>
                    <a:pt x="59" y="66"/>
                  </a:lnTo>
                  <a:lnTo>
                    <a:pt x="62" y="76"/>
                  </a:lnTo>
                  <a:lnTo>
                    <a:pt x="64" y="86"/>
                  </a:lnTo>
                  <a:lnTo>
                    <a:pt x="69" y="96"/>
                  </a:lnTo>
                  <a:lnTo>
                    <a:pt x="76" y="111"/>
                  </a:lnTo>
                  <a:lnTo>
                    <a:pt x="86" y="124"/>
                  </a:lnTo>
                  <a:lnTo>
                    <a:pt x="89" y="133"/>
                  </a:lnTo>
                  <a:lnTo>
                    <a:pt x="94" y="141"/>
                  </a:lnTo>
                  <a:lnTo>
                    <a:pt x="99" y="149"/>
                  </a:lnTo>
                  <a:lnTo>
                    <a:pt x="104" y="158"/>
                  </a:lnTo>
                  <a:lnTo>
                    <a:pt x="111" y="170"/>
                  </a:lnTo>
                  <a:lnTo>
                    <a:pt x="114" y="176"/>
                  </a:lnTo>
                  <a:lnTo>
                    <a:pt x="109" y="178"/>
                  </a:lnTo>
                  <a:lnTo>
                    <a:pt x="106" y="181"/>
                  </a:lnTo>
                  <a:lnTo>
                    <a:pt x="104" y="183"/>
                  </a:lnTo>
                  <a:lnTo>
                    <a:pt x="104" y="186"/>
                  </a:lnTo>
                  <a:lnTo>
                    <a:pt x="107" y="188"/>
                  </a:lnTo>
                  <a:lnTo>
                    <a:pt x="114" y="193"/>
                  </a:lnTo>
                  <a:lnTo>
                    <a:pt x="121" y="196"/>
                  </a:lnTo>
                  <a:lnTo>
                    <a:pt x="131" y="203"/>
                  </a:lnTo>
                  <a:lnTo>
                    <a:pt x="129" y="218"/>
                  </a:lnTo>
                  <a:lnTo>
                    <a:pt x="129" y="237"/>
                  </a:lnTo>
                  <a:lnTo>
                    <a:pt x="128" y="253"/>
                  </a:lnTo>
                  <a:lnTo>
                    <a:pt x="128" y="272"/>
                  </a:lnTo>
                  <a:lnTo>
                    <a:pt x="126" y="287"/>
                  </a:lnTo>
                  <a:lnTo>
                    <a:pt x="126" y="305"/>
                  </a:lnTo>
                  <a:lnTo>
                    <a:pt x="126" y="322"/>
                  </a:lnTo>
                  <a:lnTo>
                    <a:pt x="126" y="341"/>
                  </a:lnTo>
                  <a:lnTo>
                    <a:pt x="124" y="357"/>
                  </a:lnTo>
                  <a:lnTo>
                    <a:pt x="124" y="374"/>
                  </a:lnTo>
                  <a:lnTo>
                    <a:pt x="124" y="391"/>
                  </a:lnTo>
                  <a:lnTo>
                    <a:pt x="124" y="409"/>
                  </a:lnTo>
                  <a:lnTo>
                    <a:pt x="123" y="426"/>
                  </a:lnTo>
                  <a:lnTo>
                    <a:pt x="123" y="445"/>
                  </a:lnTo>
                  <a:lnTo>
                    <a:pt x="123" y="461"/>
                  </a:lnTo>
                  <a:lnTo>
                    <a:pt x="123" y="480"/>
                  </a:lnTo>
                  <a:lnTo>
                    <a:pt x="121" y="496"/>
                  </a:lnTo>
                  <a:lnTo>
                    <a:pt x="121" y="513"/>
                  </a:lnTo>
                  <a:lnTo>
                    <a:pt x="119" y="530"/>
                  </a:lnTo>
                  <a:lnTo>
                    <a:pt x="119" y="548"/>
                  </a:lnTo>
                  <a:lnTo>
                    <a:pt x="119" y="565"/>
                  </a:lnTo>
                  <a:lnTo>
                    <a:pt x="119" y="584"/>
                  </a:lnTo>
                  <a:lnTo>
                    <a:pt x="119" y="600"/>
                  </a:lnTo>
                  <a:lnTo>
                    <a:pt x="119" y="619"/>
                  </a:lnTo>
                  <a:lnTo>
                    <a:pt x="118" y="636"/>
                  </a:lnTo>
                  <a:lnTo>
                    <a:pt x="118" y="652"/>
                  </a:lnTo>
                  <a:lnTo>
                    <a:pt x="116" y="669"/>
                  </a:lnTo>
                  <a:lnTo>
                    <a:pt x="116" y="688"/>
                  </a:lnTo>
                  <a:lnTo>
                    <a:pt x="116" y="704"/>
                  </a:lnTo>
                  <a:lnTo>
                    <a:pt x="116" y="723"/>
                  </a:lnTo>
                  <a:lnTo>
                    <a:pt x="116" y="740"/>
                  </a:lnTo>
                  <a:lnTo>
                    <a:pt x="116" y="758"/>
                  </a:lnTo>
                  <a:lnTo>
                    <a:pt x="114" y="773"/>
                  </a:lnTo>
                  <a:lnTo>
                    <a:pt x="114" y="792"/>
                  </a:lnTo>
                  <a:lnTo>
                    <a:pt x="114" y="808"/>
                  </a:lnTo>
                  <a:lnTo>
                    <a:pt x="114" y="827"/>
                  </a:lnTo>
                  <a:lnTo>
                    <a:pt x="112" y="842"/>
                  </a:lnTo>
                  <a:lnTo>
                    <a:pt x="112" y="860"/>
                  </a:lnTo>
                  <a:lnTo>
                    <a:pt x="112" y="877"/>
                  </a:lnTo>
                  <a:lnTo>
                    <a:pt x="112" y="896"/>
                  </a:lnTo>
                  <a:lnTo>
                    <a:pt x="111" y="912"/>
                  </a:lnTo>
                  <a:lnTo>
                    <a:pt x="111" y="929"/>
                  </a:lnTo>
                  <a:lnTo>
                    <a:pt x="111" y="946"/>
                  </a:lnTo>
                  <a:lnTo>
                    <a:pt x="111" y="964"/>
                  </a:lnTo>
                  <a:lnTo>
                    <a:pt x="111" y="981"/>
                  </a:lnTo>
                  <a:lnTo>
                    <a:pt x="111" y="999"/>
                  </a:lnTo>
                  <a:lnTo>
                    <a:pt x="111" y="1016"/>
                  </a:lnTo>
                  <a:lnTo>
                    <a:pt x="111" y="1035"/>
                  </a:lnTo>
                  <a:lnTo>
                    <a:pt x="111" y="1050"/>
                  </a:lnTo>
                  <a:lnTo>
                    <a:pt x="111" y="1068"/>
                  </a:lnTo>
                  <a:lnTo>
                    <a:pt x="111" y="1085"/>
                  </a:lnTo>
                  <a:lnTo>
                    <a:pt x="111" y="1103"/>
                  </a:lnTo>
                  <a:lnTo>
                    <a:pt x="111" y="1119"/>
                  </a:lnTo>
                  <a:lnTo>
                    <a:pt x="111" y="1137"/>
                  </a:lnTo>
                  <a:lnTo>
                    <a:pt x="111" y="1154"/>
                  </a:lnTo>
                  <a:lnTo>
                    <a:pt x="111" y="1172"/>
                  </a:lnTo>
                  <a:lnTo>
                    <a:pt x="111" y="1189"/>
                  </a:lnTo>
                  <a:lnTo>
                    <a:pt x="111" y="1206"/>
                  </a:lnTo>
                  <a:lnTo>
                    <a:pt x="111" y="1222"/>
                  </a:lnTo>
                  <a:lnTo>
                    <a:pt x="111" y="1241"/>
                  </a:lnTo>
                  <a:lnTo>
                    <a:pt x="111" y="1258"/>
                  </a:lnTo>
                  <a:lnTo>
                    <a:pt x="112" y="1276"/>
                  </a:lnTo>
                  <a:lnTo>
                    <a:pt x="112" y="1293"/>
                  </a:lnTo>
                  <a:lnTo>
                    <a:pt x="114" y="1311"/>
                  </a:lnTo>
                  <a:lnTo>
                    <a:pt x="112" y="1320"/>
                  </a:lnTo>
                  <a:lnTo>
                    <a:pt x="112" y="1330"/>
                  </a:lnTo>
                  <a:lnTo>
                    <a:pt x="112" y="1340"/>
                  </a:lnTo>
                  <a:lnTo>
                    <a:pt x="112" y="1350"/>
                  </a:lnTo>
                  <a:lnTo>
                    <a:pt x="111" y="1360"/>
                  </a:lnTo>
                  <a:lnTo>
                    <a:pt x="111" y="1370"/>
                  </a:lnTo>
                  <a:lnTo>
                    <a:pt x="111" y="1380"/>
                  </a:lnTo>
                  <a:lnTo>
                    <a:pt x="111" y="1390"/>
                  </a:lnTo>
                  <a:lnTo>
                    <a:pt x="109" y="1399"/>
                  </a:lnTo>
                  <a:lnTo>
                    <a:pt x="109" y="1409"/>
                  </a:lnTo>
                  <a:lnTo>
                    <a:pt x="109" y="1419"/>
                  </a:lnTo>
                  <a:lnTo>
                    <a:pt x="109" y="1429"/>
                  </a:lnTo>
                  <a:lnTo>
                    <a:pt x="109" y="1439"/>
                  </a:lnTo>
                  <a:lnTo>
                    <a:pt x="109" y="1449"/>
                  </a:lnTo>
                  <a:lnTo>
                    <a:pt x="109" y="1459"/>
                  </a:lnTo>
                  <a:lnTo>
                    <a:pt x="109" y="1469"/>
                  </a:lnTo>
                  <a:lnTo>
                    <a:pt x="107" y="1477"/>
                  </a:lnTo>
                  <a:lnTo>
                    <a:pt x="107" y="1487"/>
                  </a:lnTo>
                  <a:lnTo>
                    <a:pt x="106" y="1497"/>
                  </a:lnTo>
                  <a:lnTo>
                    <a:pt x="106" y="1508"/>
                  </a:lnTo>
                  <a:lnTo>
                    <a:pt x="106" y="1518"/>
                  </a:lnTo>
                  <a:lnTo>
                    <a:pt x="106" y="1528"/>
                  </a:lnTo>
                  <a:lnTo>
                    <a:pt x="106" y="1538"/>
                  </a:lnTo>
                  <a:lnTo>
                    <a:pt x="106" y="1548"/>
                  </a:lnTo>
                  <a:lnTo>
                    <a:pt x="104" y="1556"/>
                  </a:lnTo>
                  <a:lnTo>
                    <a:pt x="104" y="1566"/>
                  </a:lnTo>
                  <a:lnTo>
                    <a:pt x="102" y="1576"/>
                  </a:lnTo>
                  <a:lnTo>
                    <a:pt x="102" y="1586"/>
                  </a:lnTo>
                  <a:lnTo>
                    <a:pt x="102" y="1596"/>
                  </a:lnTo>
                  <a:lnTo>
                    <a:pt x="102" y="1606"/>
                  </a:lnTo>
                  <a:lnTo>
                    <a:pt x="102" y="1616"/>
                  </a:lnTo>
                  <a:lnTo>
                    <a:pt x="102" y="1627"/>
                  </a:lnTo>
                  <a:lnTo>
                    <a:pt x="101" y="1635"/>
                  </a:lnTo>
                  <a:lnTo>
                    <a:pt x="101" y="1645"/>
                  </a:lnTo>
                  <a:lnTo>
                    <a:pt x="99" y="1655"/>
                  </a:lnTo>
                  <a:lnTo>
                    <a:pt x="99" y="1665"/>
                  </a:lnTo>
                  <a:lnTo>
                    <a:pt x="97" y="1673"/>
                  </a:lnTo>
                  <a:lnTo>
                    <a:pt x="97" y="1684"/>
                  </a:lnTo>
                  <a:lnTo>
                    <a:pt x="97" y="1694"/>
                  </a:lnTo>
                  <a:lnTo>
                    <a:pt x="97" y="1704"/>
                  </a:lnTo>
                  <a:lnTo>
                    <a:pt x="96" y="1712"/>
                  </a:lnTo>
                  <a:lnTo>
                    <a:pt x="96" y="1722"/>
                  </a:lnTo>
                  <a:lnTo>
                    <a:pt x="96" y="1732"/>
                  </a:lnTo>
                  <a:lnTo>
                    <a:pt x="96" y="1742"/>
                  </a:lnTo>
                  <a:lnTo>
                    <a:pt x="96" y="1752"/>
                  </a:lnTo>
                  <a:lnTo>
                    <a:pt x="96" y="1762"/>
                  </a:lnTo>
                  <a:lnTo>
                    <a:pt x="96" y="1772"/>
                  </a:lnTo>
                  <a:lnTo>
                    <a:pt x="96" y="1782"/>
                  </a:lnTo>
                  <a:lnTo>
                    <a:pt x="94" y="1791"/>
                  </a:lnTo>
                  <a:lnTo>
                    <a:pt x="94" y="1801"/>
                  </a:lnTo>
                  <a:lnTo>
                    <a:pt x="94" y="1811"/>
                  </a:lnTo>
                  <a:lnTo>
                    <a:pt x="94" y="1821"/>
                  </a:lnTo>
                  <a:lnTo>
                    <a:pt x="94" y="1831"/>
                  </a:lnTo>
                  <a:lnTo>
                    <a:pt x="94" y="1841"/>
                  </a:lnTo>
                  <a:lnTo>
                    <a:pt x="94" y="1851"/>
                  </a:lnTo>
                  <a:lnTo>
                    <a:pt x="94" y="1861"/>
                  </a:lnTo>
                  <a:lnTo>
                    <a:pt x="94" y="1870"/>
                  </a:lnTo>
                  <a:lnTo>
                    <a:pt x="94" y="1880"/>
                  </a:lnTo>
                  <a:lnTo>
                    <a:pt x="94" y="1890"/>
                  </a:lnTo>
                  <a:lnTo>
                    <a:pt x="94" y="1900"/>
                  </a:lnTo>
                  <a:lnTo>
                    <a:pt x="94" y="1910"/>
                  </a:lnTo>
                  <a:lnTo>
                    <a:pt x="94" y="1920"/>
                  </a:lnTo>
                  <a:lnTo>
                    <a:pt x="94" y="1930"/>
                  </a:lnTo>
                  <a:lnTo>
                    <a:pt x="94" y="1940"/>
                  </a:lnTo>
                  <a:lnTo>
                    <a:pt x="97" y="1952"/>
                  </a:lnTo>
                  <a:lnTo>
                    <a:pt x="101" y="1962"/>
                  </a:lnTo>
                  <a:lnTo>
                    <a:pt x="106" y="1970"/>
                  </a:lnTo>
                  <a:lnTo>
                    <a:pt x="111" y="1979"/>
                  </a:lnTo>
                  <a:lnTo>
                    <a:pt x="121" y="1989"/>
                  </a:lnTo>
                  <a:lnTo>
                    <a:pt x="136" y="1994"/>
                  </a:lnTo>
                  <a:lnTo>
                    <a:pt x="148" y="1992"/>
                  </a:lnTo>
                  <a:lnTo>
                    <a:pt x="163" y="1987"/>
                  </a:lnTo>
                  <a:lnTo>
                    <a:pt x="178" y="1977"/>
                  </a:lnTo>
                  <a:lnTo>
                    <a:pt x="193" y="1967"/>
                  </a:lnTo>
                  <a:lnTo>
                    <a:pt x="200" y="1959"/>
                  </a:lnTo>
                  <a:lnTo>
                    <a:pt x="206" y="1950"/>
                  </a:lnTo>
                  <a:lnTo>
                    <a:pt x="213" y="1942"/>
                  </a:lnTo>
                  <a:lnTo>
                    <a:pt x="221" y="1935"/>
                  </a:lnTo>
                  <a:lnTo>
                    <a:pt x="228" y="1925"/>
                  </a:lnTo>
                  <a:lnTo>
                    <a:pt x="237" y="1917"/>
                  </a:lnTo>
                  <a:lnTo>
                    <a:pt x="243" y="1908"/>
                  </a:lnTo>
                  <a:lnTo>
                    <a:pt x="252" y="1900"/>
                  </a:lnTo>
                  <a:lnTo>
                    <a:pt x="258" y="1890"/>
                  </a:lnTo>
                  <a:lnTo>
                    <a:pt x="265" y="1883"/>
                  </a:lnTo>
                  <a:lnTo>
                    <a:pt x="272" y="1875"/>
                  </a:lnTo>
                  <a:lnTo>
                    <a:pt x="278" y="1868"/>
                  </a:lnTo>
                  <a:lnTo>
                    <a:pt x="290" y="1853"/>
                  </a:lnTo>
                  <a:lnTo>
                    <a:pt x="304" y="1845"/>
                  </a:lnTo>
                  <a:lnTo>
                    <a:pt x="315" y="1836"/>
                  </a:lnTo>
                  <a:lnTo>
                    <a:pt x="329" y="1829"/>
                  </a:lnTo>
                  <a:lnTo>
                    <a:pt x="340" y="1824"/>
                  </a:lnTo>
                  <a:lnTo>
                    <a:pt x="354" y="1819"/>
                  </a:lnTo>
                  <a:lnTo>
                    <a:pt x="364" y="1814"/>
                  </a:lnTo>
                  <a:lnTo>
                    <a:pt x="376" y="1813"/>
                  </a:lnTo>
                  <a:lnTo>
                    <a:pt x="386" y="1811"/>
                  </a:lnTo>
                  <a:lnTo>
                    <a:pt x="397" y="1811"/>
                  </a:lnTo>
                  <a:lnTo>
                    <a:pt x="406" y="1809"/>
                  </a:lnTo>
                  <a:lnTo>
                    <a:pt x="416" y="1809"/>
                  </a:lnTo>
                  <a:lnTo>
                    <a:pt x="424" y="1811"/>
                  </a:lnTo>
                  <a:lnTo>
                    <a:pt x="434" y="1813"/>
                  </a:lnTo>
                  <a:lnTo>
                    <a:pt x="443" y="1814"/>
                  </a:lnTo>
                  <a:lnTo>
                    <a:pt x="451" y="1818"/>
                  </a:lnTo>
                  <a:lnTo>
                    <a:pt x="460" y="1823"/>
                  </a:lnTo>
                  <a:lnTo>
                    <a:pt x="470" y="1828"/>
                  </a:lnTo>
                  <a:lnTo>
                    <a:pt x="483" y="1836"/>
                  </a:lnTo>
                  <a:lnTo>
                    <a:pt x="498" y="1850"/>
                  </a:lnTo>
                  <a:lnTo>
                    <a:pt x="505" y="1855"/>
                  </a:lnTo>
                  <a:lnTo>
                    <a:pt x="513" y="1863"/>
                  </a:lnTo>
                  <a:lnTo>
                    <a:pt x="520" y="1870"/>
                  </a:lnTo>
                  <a:lnTo>
                    <a:pt x="528" y="1880"/>
                  </a:lnTo>
                  <a:lnTo>
                    <a:pt x="535" y="1888"/>
                  </a:lnTo>
                  <a:lnTo>
                    <a:pt x="543" y="1896"/>
                  </a:lnTo>
                  <a:lnTo>
                    <a:pt x="550" y="1907"/>
                  </a:lnTo>
                  <a:lnTo>
                    <a:pt x="558" y="1918"/>
                  </a:lnTo>
                  <a:lnTo>
                    <a:pt x="565" y="1928"/>
                  </a:lnTo>
                  <a:lnTo>
                    <a:pt x="574" y="1938"/>
                  </a:lnTo>
                  <a:lnTo>
                    <a:pt x="582" y="1950"/>
                  </a:lnTo>
                  <a:lnTo>
                    <a:pt x="592" y="1964"/>
                  </a:lnTo>
                  <a:lnTo>
                    <a:pt x="592" y="1974"/>
                  </a:lnTo>
                  <a:lnTo>
                    <a:pt x="594" y="1984"/>
                  </a:lnTo>
                  <a:lnTo>
                    <a:pt x="594" y="1992"/>
                  </a:lnTo>
                  <a:lnTo>
                    <a:pt x="595" y="2002"/>
                  </a:lnTo>
                  <a:close/>
                </a:path>
              </a:pathLst>
            </a:custGeom>
            <a:solidFill>
              <a:srgbClr val="57C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1" name="Freeform 29"/>
            <p:cNvSpPr>
              <a:spLocks/>
            </p:cNvSpPr>
            <p:nvPr/>
          </p:nvSpPr>
          <p:spPr bwMode="auto">
            <a:xfrm>
              <a:off x="4221" y="1945"/>
              <a:ext cx="243" cy="140"/>
            </a:xfrm>
            <a:custGeom>
              <a:avLst/>
              <a:gdLst>
                <a:gd name="T0" fmla="*/ 2 w 484"/>
                <a:gd name="T1" fmla="*/ 1 h 280"/>
                <a:gd name="T2" fmla="*/ 2 w 484"/>
                <a:gd name="T3" fmla="*/ 1 h 280"/>
                <a:gd name="T4" fmla="*/ 2 w 484"/>
                <a:gd name="T5" fmla="*/ 1 h 280"/>
                <a:gd name="T6" fmla="*/ 2 w 484"/>
                <a:gd name="T7" fmla="*/ 1 h 280"/>
                <a:gd name="T8" fmla="*/ 2 w 484"/>
                <a:gd name="T9" fmla="*/ 1 h 280"/>
                <a:gd name="T10" fmla="*/ 2 w 484"/>
                <a:gd name="T11" fmla="*/ 1 h 280"/>
                <a:gd name="T12" fmla="*/ 2 w 484"/>
                <a:gd name="T13" fmla="*/ 2 h 280"/>
                <a:gd name="T14" fmla="*/ 2 w 484"/>
                <a:gd name="T15" fmla="*/ 2 h 280"/>
                <a:gd name="T16" fmla="*/ 2 w 484"/>
                <a:gd name="T17" fmla="*/ 2 h 280"/>
                <a:gd name="T18" fmla="*/ 2 w 484"/>
                <a:gd name="T19" fmla="*/ 2 h 280"/>
                <a:gd name="T20" fmla="*/ 1 w 484"/>
                <a:gd name="T21" fmla="*/ 2 h 280"/>
                <a:gd name="T22" fmla="*/ 1 w 484"/>
                <a:gd name="T23" fmla="*/ 2 h 280"/>
                <a:gd name="T24" fmla="*/ 1 w 484"/>
                <a:gd name="T25" fmla="*/ 2 h 280"/>
                <a:gd name="T26" fmla="*/ 1 w 484"/>
                <a:gd name="T27" fmla="*/ 2 h 280"/>
                <a:gd name="T28" fmla="*/ 1 w 484"/>
                <a:gd name="T29" fmla="*/ 2 h 280"/>
                <a:gd name="T30" fmla="*/ 1 w 484"/>
                <a:gd name="T31" fmla="*/ 2 h 280"/>
                <a:gd name="T32" fmla="*/ 1 w 484"/>
                <a:gd name="T33" fmla="*/ 2 h 280"/>
                <a:gd name="T34" fmla="*/ 1 w 484"/>
                <a:gd name="T35" fmla="*/ 1 h 280"/>
                <a:gd name="T36" fmla="*/ 1 w 484"/>
                <a:gd name="T37" fmla="*/ 1 h 280"/>
                <a:gd name="T38" fmla="*/ 1 w 484"/>
                <a:gd name="T39" fmla="*/ 1 h 280"/>
                <a:gd name="T40" fmla="*/ 1 w 484"/>
                <a:gd name="T41" fmla="*/ 1 h 280"/>
                <a:gd name="T42" fmla="*/ 1 w 484"/>
                <a:gd name="T43" fmla="*/ 1 h 280"/>
                <a:gd name="T44" fmla="*/ 1 w 484"/>
                <a:gd name="T45" fmla="*/ 1 h 280"/>
                <a:gd name="T46" fmla="*/ 1 w 484"/>
                <a:gd name="T47" fmla="*/ 1 h 280"/>
                <a:gd name="T48" fmla="*/ 1 w 484"/>
                <a:gd name="T49" fmla="*/ 1 h 280"/>
                <a:gd name="T50" fmla="*/ 1 w 484"/>
                <a:gd name="T51" fmla="*/ 1 h 280"/>
                <a:gd name="T52" fmla="*/ 1 w 484"/>
                <a:gd name="T53" fmla="*/ 1 h 280"/>
                <a:gd name="T54" fmla="*/ 0 w 484"/>
                <a:gd name="T55" fmla="*/ 1 h 280"/>
                <a:gd name="T56" fmla="*/ 0 w 484"/>
                <a:gd name="T57" fmla="*/ 1 h 280"/>
                <a:gd name="T58" fmla="*/ 1 w 484"/>
                <a:gd name="T59" fmla="*/ 1 h 280"/>
                <a:gd name="T60" fmla="*/ 1 w 484"/>
                <a:gd name="T61" fmla="*/ 1 h 280"/>
                <a:gd name="T62" fmla="*/ 1 w 484"/>
                <a:gd name="T63" fmla="*/ 1 h 280"/>
                <a:gd name="T64" fmla="*/ 1 w 484"/>
                <a:gd name="T65" fmla="*/ 1 h 280"/>
                <a:gd name="T66" fmla="*/ 1 w 484"/>
                <a:gd name="T67" fmla="*/ 1 h 280"/>
                <a:gd name="T68" fmla="*/ 1 w 484"/>
                <a:gd name="T69" fmla="*/ 1 h 280"/>
                <a:gd name="T70" fmla="*/ 1 w 484"/>
                <a:gd name="T71" fmla="*/ 1 h 280"/>
                <a:gd name="T72" fmla="*/ 1 w 484"/>
                <a:gd name="T73" fmla="*/ 1 h 280"/>
                <a:gd name="T74" fmla="*/ 1 w 484"/>
                <a:gd name="T75" fmla="*/ 1 h 280"/>
                <a:gd name="T76" fmla="*/ 1 w 484"/>
                <a:gd name="T77" fmla="*/ 1 h 280"/>
                <a:gd name="T78" fmla="*/ 1 w 484"/>
                <a:gd name="T79" fmla="*/ 1 h 280"/>
                <a:gd name="T80" fmla="*/ 2 w 484"/>
                <a:gd name="T81" fmla="*/ 1 h 280"/>
                <a:gd name="T82" fmla="*/ 2 w 484"/>
                <a:gd name="T83" fmla="*/ 1 h 280"/>
                <a:gd name="T84" fmla="*/ 2 w 484"/>
                <a:gd name="T85" fmla="*/ 1 h 280"/>
                <a:gd name="T86" fmla="*/ 2 w 484"/>
                <a:gd name="T87" fmla="*/ 1 h 280"/>
                <a:gd name="T88" fmla="*/ 2 w 484"/>
                <a:gd name="T89" fmla="*/ 1 h 280"/>
                <a:gd name="T90" fmla="*/ 2 w 484"/>
                <a:gd name="T91" fmla="*/ 1 h 280"/>
                <a:gd name="T92" fmla="*/ 2 w 484"/>
                <a:gd name="T93" fmla="*/ 1 h 280"/>
                <a:gd name="T94" fmla="*/ 2 w 484"/>
                <a:gd name="T95" fmla="*/ 1 h 280"/>
                <a:gd name="T96" fmla="*/ 2 w 484"/>
                <a:gd name="T97" fmla="*/ 1 h 280"/>
                <a:gd name="T98" fmla="*/ 2 w 484"/>
                <a:gd name="T99" fmla="*/ 1 h 280"/>
                <a:gd name="T100" fmla="*/ 2 w 484"/>
                <a:gd name="T101" fmla="*/ 1 h 280"/>
                <a:gd name="T102" fmla="*/ 2 w 484"/>
                <a:gd name="T103" fmla="*/ 1 h 280"/>
                <a:gd name="T104" fmla="*/ 2 w 484"/>
                <a:gd name="T105" fmla="*/ 1 h 2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84" h="280">
                  <a:moveTo>
                    <a:pt x="484" y="171"/>
                  </a:moveTo>
                  <a:lnTo>
                    <a:pt x="474" y="180"/>
                  </a:lnTo>
                  <a:lnTo>
                    <a:pt x="466" y="188"/>
                  </a:lnTo>
                  <a:lnTo>
                    <a:pt x="456" y="196"/>
                  </a:lnTo>
                  <a:lnTo>
                    <a:pt x="447" y="205"/>
                  </a:lnTo>
                  <a:lnTo>
                    <a:pt x="436" y="211"/>
                  </a:lnTo>
                  <a:lnTo>
                    <a:pt x="426" y="220"/>
                  </a:lnTo>
                  <a:lnTo>
                    <a:pt x="414" y="226"/>
                  </a:lnTo>
                  <a:lnTo>
                    <a:pt x="404" y="235"/>
                  </a:lnTo>
                  <a:lnTo>
                    <a:pt x="390" y="240"/>
                  </a:lnTo>
                  <a:lnTo>
                    <a:pt x="379" y="245"/>
                  </a:lnTo>
                  <a:lnTo>
                    <a:pt x="367" y="250"/>
                  </a:lnTo>
                  <a:lnTo>
                    <a:pt x="355" y="255"/>
                  </a:lnTo>
                  <a:lnTo>
                    <a:pt x="342" y="258"/>
                  </a:lnTo>
                  <a:lnTo>
                    <a:pt x="328" y="263"/>
                  </a:lnTo>
                  <a:lnTo>
                    <a:pt x="315" y="267"/>
                  </a:lnTo>
                  <a:lnTo>
                    <a:pt x="303" y="272"/>
                  </a:lnTo>
                  <a:lnTo>
                    <a:pt x="288" y="273"/>
                  </a:lnTo>
                  <a:lnTo>
                    <a:pt x="275" y="275"/>
                  </a:lnTo>
                  <a:lnTo>
                    <a:pt x="261" y="277"/>
                  </a:lnTo>
                  <a:lnTo>
                    <a:pt x="250" y="278"/>
                  </a:lnTo>
                  <a:lnTo>
                    <a:pt x="235" y="278"/>
                  </a:lnTo>
                  <a:lnTo>
                    <a:pt x="221" y="278"/>
                  </a:lnTo>
                  <a:lnTo>
                    <a:pt x="208" y="278"/>
                  </a:lnTo>
                  <a:lnTo>
                    <a:pt x="196" y="280"/>
                  </a:lnTo>
                  <a:lnTo>
                    <a:pt x="181" y="278"/>
                  </a:lnTo>
                  <a:lnTo>
                    <a:pt x="169" y="277"/>
                  </a:lnTo>
                  <a:lnTo>
                    <a:pt x="156" y="275"/>
                  </a:lnTo>
                  <a:lnTo>
                    <a:pt x="146" y="273"/>
                  </a:lnTo>
                  <a:lnTo>
                    <a:pt x="132" y="270"/>
                  </a:lnTo>
                  <a:lnTo>
                    <a:pt x="121" y="268"/>
                  </a:lnTo>
                  <a:lnTo>
                    <a:pt x="110" y="265"/>
                  </a:lnTo>
                  <a:lnTo>
                    <a:pt x="100" y="263"/>
                  </a:lnTo>
                  <a:lnTo>
                    <a:pt x="99" y="260"/>
                  </a:lnTo>
                  <a:lnTo>
                    <a:pt x="99" y="257"/>
                  </a:lnTo>
                  <a:lnTo>
                    <a:pt x="90" y="250"/>
                  </a:lnTo>
                  <a:lnTo>
                    <a:pt x="82" y="240"/>
                  </a:lnTo>
                  <a:lnTo>
                    <a:pt x="77" y="231"/>
                  </a:lnTo>
                  <a:lnTo>
                    <a:pt x="72" y="225"/>
                  </a:lnTo>
                  <a:lnTo>
                    <a:pt x="67" y="216"/>
                  </a:lnTo>
                  <a:lnTo>
                    <a:pt x="64" y="208"/>
                  </a:lnTo>
                  <a:lnTo>
                    <a:pt x="57" y="196"/>
                  </a:lnTo>
                  <a:lnTo>
                    <a:pt x="52" y="186"/>
                  </a:lnTo>
                  <a:lnTo>
                    <a:pt x="45" y="176"/>
                  </a:lnTo>
                  <a:lnTo>
                    <a:pt x="40" y="166"/>
                  </a:lnTo>
                  <a:lnTo>
                    <a:pt x="35" y="154"/>
                  </a:lnTo>
                  <a:lnTo>
                    <a:pt x="30" y="144"/>
                  </a:lnTo>
                  <a:lnTo>
                    <a:pt x="25" y="133"/>
                  </a:lnTo>
                  <a:lnTo>
                    <a:pt x="22" y="123"/>
                  </a:lnTo>
                  <a:lnTo>
                    <a:pt x="17" y="111"/>
                  </a:lnTo>
                  <a:lnTo>
                    <a:pt x="12" y="99"/>
                  </a:lnTo>
                  <a:lnTo>
                    <a:pt x="8" y="87"/>
                  </a:lnTo>
                  <a:lnTo>
                    <a:pt x="7" y="77"/>
                  </a:lnTo>
                  <a:lnTo>
                    <a:pt x="3" y="67"/>
                  </a:lnTo>
                  <a:lnTo>
                    <a:pt x="2" y="57"/>
                  </a:lnTo>
                  <a:lnTo>
                    <a:pt x="0" y="47"/>
                  </a:lnTo>
                  <a:lnTo>
                    <a:pt x="0" y="39"/>
                  </a:lnTo>
                  <a:lnTo>
                    <a:pt x="0" y="22"/>
                  </a:lnTo>
                  <a:lnTo>
                    <a:pt x="7" y="12"/>
                  </a:lnTo>
                  <a:lnTo>
                    <a:pt x="15" y="3"/>
                  </a:lnTo>
                  <a:lnTo>
                    <a:pt x="30" y="0"/>
                  </a:lnTo>
                  <a:lnTo>
                    <a:pt x="35" y="14"/>
                  </a:lnTo>
                  <a:lnTo>
                    <a:pt x="45" y="27"/>
                  </a:lnTo>
                  <a:lnTo>
                    <a:pt x="57" y="37"/>
                  </a:lnTo>
                  <a:lnTo>
                    <a:pt x="72" y="47"/>
                  </a:lnTo>
                  <a:lnTo>
                    <a:pt x="87" y="54"/>
                  </a:lnTo>
                  <a:lnTo>
                    <a:pt x="105" y="60"/>
                  </a:lnTo>
                  <a:lnTo>
                    <a:pt x="114" y="62"/>
                  </a:lnTo>
                  <a:lnTo>
                    <a:pt x="124" y="64"/>
                  </a:lnTo>
                  <a:lnTo>
                    <a:pt x="134" y="64"/>
                  </a:lnTo>
                  <a:lnTo>
                    <a:pt x="144" y="66"/>
                  </a:lnTo>
                  <a:lnTo>
                    <a:pt x="152" y="64"/>
                  </a:lnTo>
                  <a:lnTo>
                    <a:pt x="162" y="64"/>
                  </a:lnTo>
                  <a:lnTo>
                    <a:pt x="171" y="62"/>
                  </a:lnTo>
                  <a:lnTo>
                    <a:pt x="181" y="60"/>
                  </a:lnTo>
                  <a:lnTo>
                    <a:pt x="198" y="55"/>
                  </a:lnTo>
                  <a:lnTo>
                    <a:pt x="214" y="50"/>
                  </a:lnTo>
                  <a:lnTo>
                    <a:pt x="228" y="39"/>
                  </a:lnTo>
                  <a:lnTo>
                    <a:pt x="240" y="29"/>
                  </a:lnTo>
                  <a:lnTo>
                    <a:pt x="248" y="15"/>
                  </a:lnTo>
                  <a:lnTo>
                    <a:pt x="255" y="2"/>
                  </a:lnTo>
                  <a:lnTo>
                    <a:pt x="263" y="2"/>
                  </a:lnTo>
                  <a:lnTo>
                    <a:pt x="275" y="7"/>
                  </a:lnTo>
                  <a:lnTo>
                    <a:pt x="280" y="9"/>
                  </a:lnTo>
                  <a:lnTo>
                    <a:pt x="288" y="12"/>
                  </a:lnTo>
                  <a:lnTo>
                    <a:pt x="297" y="17"/>
                  </a:lnTo>
                  <a:lnTo>
                    <a:pt x="307" y="22"/>
                  </a:lnTo>
                  <a:lnTo>
                    <a:pt x="315" y="27"/>
                  </a:lnTo>
                  <a:lnTo>
                    <a:pt x="323" y="32"/>
                  </a:lnTo>
                  <a:lnTo>
                    <a:pt x="333" y="37"/>
                  </a:lnTo>
                  <a:lnTo>
                    <a:pt x="344" y="42"/>
                  </a:lnTo>
                  <a:lnTo>
                    <a:pt x="354" y="47"/>
                  </a:lnTo>
                  <a:lnTo>
                    <a:pt x="364" y="54"/>
                  </a:lnTo>
                  <a:lnTo>
                    <a:pt x="374" y="60"/>
                  </a:lnTo>
                  <a:lnTo>
                    <a:pt x="384" y="69"/>
                  </a:lnTo>
                  <a:lnTo>
                    <a:pt x="392" y="74"/>
                  </a:lnTo>
                  <a:lnTo>
                    <a:pt x="402" y="81"/>
                  </a:lnTo>
                  <a:lnTo>
                    <a:pt x="411" y="87"/>
                  </a:lnTo>
                  <a:lnTo>
                    <a:pt x="421" y="94"/>
                  </a:lnTo>
                  <a:lnTo>
                    <a:pt x="427" y="101"/>
                  </a:lnTo>
                  <a:lnTo>
                    <a:pt x="436" y="107"/>
                  </a:lnTo>
                  <a:lnTo>
                    <a:pt x="444" y="114"/>
                  </a:lnTo>
                  <a:lnTo>
                    <a:pt x="452" y="123"/>
                  </a:lnTo>
                  <a:lnTo>
                    <a:pt x="464" y="134"/>
                  </a:lnTo>
                  <a:lnTo>
                    <a:pt x="474" y="148"/>
                  </a:lnTo>
                  <a:lnTo>
                    <a:pt x="479" y="159"/>
                  </a:lnTo>
                  <a:lnTo>
                    <a:pt x="484" y="171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2" name="Freeform 30"/>
            <p:cNvSpPr>
              <a:spLocks/>
            </p:cNvSpPr>
            <p:nvPr/>
          </p:nvSpPr>
          <p:spPr bwMode="auto">
            <a:xfrm>
              <a:off x="4247" y="1465"/>
              <a:ext cx="90" cy="504"/>
            </a:xfrm>
            <a:custGeom>
              <a:avLst/>
              <a:gdLst>
                <a:gd name="T0" fmla="*/ 1 w 179"/>
                <a:gd name="T1" fmla="*/ 3 h 1010"/>
                <a:gd name="T2" fmla="*/ 1 w 179"/>
                <a:gd name="T3" fmla="*/ 3 h 1010"/>
                <a:gd name="T4" fmla="*/ 1 w 179"/>
                <a:gd name="T5" fmla="*/ 3 h 1010"/>
                <a:gd name="T6" fmla="*/ 1 w 179"/>
                <a:gd name="T7" fmla="*/ 3 h 1010"/>
                <a:gd name="T8" fmla="*/ 1 w 179"/>
                <a:gd name="T9" fmla="*/ 3 h 1010"/>
                <a:gd name="T10" fmla="*/ 1 w 179"/>
                <a:gd name="T11" fmla="*/ 3 h 1010"/>
                <a:gd name="T12" fmla="*/ 1 w 179"/>
                <a:gd name="T13" fmla="*/ 3 h 1010"/>
                <a:gd name="T14" fmla="*/ 1 w 179"/>
                <a:gd name="T15" fmla="*/ 3 h 1010"/>
                <a:gd name="T16" fmla="*/ 0 w 179"/>
                <a:gd name="T17" fmla="*/ 3 h 1010"/>
                <a:gd name="T18" fmla="*/ 1 w 179"/>
                <a:gd name="T19" fmla="*/ 3 h 1010"/>
                <a:gd name="T20" fmla="*/ 1 w 179"/>
                <a:gd name="T21" fmla="*/ 3 h 1010"/>
                <a:gd name="T22" fmla="*/ 1 w 179"/>
                <a:gd name="T23" fmla="*/ 3 h 1010"/>
                <a:gd name="T24" fmla="*/ 1 w 179"/>
                <a:gd name="T25" fmla="*/ 2 h 1010"/>
                <a:gd name="T26" fmla="*/ 1 w 179"/>
                <a:gd name="T27" fmla="*/ 2 h 1010"/>
                <a:gd name="T28" fmla="*/ 1 w 179"/>
                <a:gd name="T29" fmla="*/ 2 h 1010"/>
                <a:gd name="T30" fmla="*/ 1 w 179"/>
                <a:gd name="T31" fmla="*/ 2 h 1010"/>
                <a:gd name="T32" fmla="*/ 1 w 179"/>
                <a:gd name="T33" fmla="*/ 2 h 1010"/>
                <a:gd name="T34" fmla="*/ 1 w 179"/>
                <a:gd name="T35" fmla="*/ 2 h 1010"/>
                <a:gd name="T36" fmla="*/ 1 w 179"/>
                <a:gd name="T37" fmla="*/ 2 h 1010"/>
                <a:gd name="T38" fmla="*/ 1 w 179"/>
                <a:gd name="T39" fmla="*/ 1 h 1010"/>
                <a:gd name="T40" fmla="*/ 1 w 179"/>
                <a:gd name="T41" fmla="*/ 1 h 1010"/>
                <a:gd name="T42" fmla="*/ 1 w 179"/>
                <a:gd name="T43" fmla="*/ 1 h 1010"/>
                <a:gd name="T44" fmla="*/ 1 w 179"/>
                <a:gd name="T45" fmla="*/ 1 h 1010"/>
                <a:gd name="T46" fmla="*/ 1 w 179"/>
                <a:gd name="T47" fmla="*/ 1 h 1010"/>
                <a:gd name="T48" fmla="*/ 1 w 179"/>
                <a:gd name="T49" fmla="*/ 1 h 1010"/>
                <a:gd name="T50" fmla="*/ 1 w 179"/>
                <a:gd name="T51" fmla="*/ 0 h 1010"/>
                <a:gd name="T52" fmla="*/ 1 w 179"/>
                <a:gd name="T53" fmla="*/ 0 h 1010"/>
                <a:gd name="T54" fmla="*/ 1 w 179"/>
                <a:gd name="T55" fmla="*/ 0 h 1010"/>
                <a:gd name="T56" fmla="*/ 1 w 179"/>
                <a:gd name="T57" fmla="*/ 0 h 1010"/>
                <a:gd name="T58" fmla="*/ 1 w 179"/>
                <a:gd name="T59" fmla="*/ 0 h 1010"/>
                <a:gd name="T60" fmla="*/ 1 w 179"/>
                <a:gd name="T61" fmla="*/ 0 h 1010"/>
                <a:gd name="T62" fmla="*/ 1 w 179"/>
                <a:gd name="T63" fmla="*/ 0 h 1010"/>
                <a:gd name="T64" fmla="*/ 1 w 179"/>
                <a:gd name="T65" fmla="*/ 0 h 1010"/>
                <a:gd name="T66" fmla="*/ 1 w 179"/>
                <a:gd name="T67" fmla="*/ 0 h 1010"/>
                <a:gd name="T68" fmla="*/ 1 w 179"/>
                <a:gd name="T69" fmla="*/ 0 h 1010"/>
                <a:gd name="T70" fmla="*/ 1 w 179"/>
                <a:gd name="T71" fmla="*/ 0 h 1010"/>
                <a:gd name="T72" fmla="*/ 1 w 179"/>
                <a:gd name="T73" fmla="*/ 0 h 1010"/>
                <a:gd name="T74" fmla="*/ 1 w 179"/>
                <a:gd name="T75" fmla="*/ 0 h 1010"/>
                <a:gd name="T76" fmla="*/ 1 w 179"/>
                <a:gd name="T77" fmla="*/ 0 h 1010"/>
                <a:gd name="T78" fmla="*/ 1 w 179"/>
                <a:gd name="T79" fmla="*/ 0 h 1010"/>
                <a:gd name="T80" fmla="*/ 1 w 179"/>
                <a:gd name="T81" fmla="*/ 1 h 1010"/>
                <a:gd name="T82" fmla="*/ 1 w 179"/>
                <a:gd name="T83" fmla="*/ 1 h 1010"/>
                <a:gd name="T84" fmla="*/ 1 w 179"/>
                <a:gd name="T85" fmla="*/ 1 h 1010"/>
                <a:gd name="T86" fmla="*/ 1 w 179"/>
                <a:gd name="T87" fmla="*/ 1 h 1010"/>
                <a:gd name="T88" fmla="*/ 1 w 179"/>
                <a:gd name="T89" fmla="*/ 1 h 1010"/>
                <a:gd name="T90" fmla="*/ 1 w 179"/>
                <a:gd name="T91" fmla="*/ 1 h 1010"/>
                <a:gd name="T92" fmla="*/ 1 w 179"/>
                <a:gd name="T93" fmla="*/ 1 h 1010"/>
                <a:gd name="T94" fmla="*/ 1 w 179"/>
                <a:gd name="T95" fmla="*/ 1 h 1010"/>
                <a:gd name="T96" fmla="*/ 1 w 179"/>
                <a:gd name="T97" fmla="*/ 2 h 1010"/>
                <a:gd name="T98" fmla="*/ 1 w 179"/>
                <a:gd name="T99" fmla="*/ 2 h 1010"/>
                <a:gd name="T100" fmla="*/ 1 w 179"/>
                <a:gd name="T101" fmla="*/ 2 h 1010"/>
                <a:gd name="T102" fmla="*/ 1 w 179"/>
                <a:gd name="T103" fmla="*/ 2 h 1010"/>
                <a:gd name="T104" fmla="*/ 1 w 179"/>
                <a:gd name="T105" fmla="*/ 2 h 1010"/>
                <a:gd name="T106" fmla="*/ 1 w 179"/>
                <a:gd name="T107" fmla="*/ 2 h 1010"/>
                <a:gd name="T108" fmla="*/ 1 w 179"/>
                <a:gd name="T109" fmla="*/ 2 h 1010"/>
                <a:gd name="T110" fmla="*/ 1 w 179"/>
                <a:gd name="T111" fmla="*/ 3 h 1010"/>
                <a:gd name="T112" fmla="*/ 1 w 179"/>
                <a:gd name="T113" fmla="*/ 3 h 1010"/>
                <a:gd name="T114" fmla="*/ 1 w 179"/>
                <a:gd name="T115" fmla="*/ 3 h 1010"/>
                <a:gd name="T116" fmla="*/ 1 w 179"/>
                <a:gd name="T117" fmla="*/ 3 h 1010"/>
                <a:gd name="T118" fmla="*/ 1 w 179"/>
                <a:gd name="T119" fmla="*/ 3 h 10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9" h="1010">
                  <a:moveTo>
                    <a:pt x="179" y="948"/>
                  </a:moveTo>
                  <a:lnTo>
                    <a:pt x="176" y="959"/>
                  </a:lnTo>
                  <a:lnTo>
                    <a:pt x="174" y="971"/>
                  </a:lnTo>
                  <a:lnTo>
                    <a:pt x="171" y="978"/>
                  </a:lnTo>
                  <a:lnTo>
                    <a:pt x="169" y="985"/>
                  </a:lnTo>
                  <a:lnTo>
                    <a:pt x="164" y="988"/>
                  </a:lnTo>
                  <a:lnTo>
                    <a:pt x="159" y="993"/>
                  </a:lnTo>
                  <a:lnTo>
                    <a:pt x="151" y="998"/>
                  </a:lnTo>
                  <a:lnTo>
                    <a:pt x="142" y="1005"/>
                  </a:lnTo>
                  <a:lnTo>
                    <a:pt x="131" y="1006"/>
                  </a:lnTo>
                  <a:lnTo>
                    <a:pt x="121" y="1008"/>
                  </a:lnTo>
                  <a:lnTo>
                    <a:pt x="109" y="1008"/>
                  </a:lnTo>
                  <a:lnTo>
                    <a:pt x="99" y="1010"/>
                  </a:lnTo>
                  <a:lnTo>
                    <a:pt x="89" y="1008"/>
                  </a:lnTo>
                  <a:lnTo>
                    <a:pt x="79" y="1008"/>
                  </a:lnTo>
                  <a:lnTo>
                    <a:pt x="69" y="1006"/>
                  </a:lnTo>
                  <a:lnTo>
                    <a:pt x="60" y="1006"/>
                  </a:lnTo>
                  <a:lnTo>
                    <a:pt x="50" y="1003"/>
                  </a:lnTo>
                  <a:lnTo>
                    <a:pt x="40" y="1000"/>
                  </a:lnTo>
                  <a:lnTo>
                    <a:pt x="32" y="995"/>
                  </a:lnTo>
                  <a:lnTo>
                    <a:pt x="25" y="990"/>
                  </a:lnTo>
                  <a:lnTo>
                    <a:pt x="17" y="983"/>
                  </a:lnTo>
                  <a:lnTo>
                    <a:pt x="10" y="976"/>
                  </a:lnTo>
                  <a:lnTo>
                    <a:pt x="5" y="968"/>
                  </a:lnTo>
                  <a:lnTo>
                    <a:pt x="0" y="961"/>
                  </a:lnTo>
                  <a:lnTo>
                    <a:pt x="0" y="946"/>
                  </a:lnTo>
                  <a:lnTo>
                    <a:pt x="0" y="931"/>
                  </a:lnTo>
                  <a:lnTo>
                    <a:pt x="0" y="918"/>
                  </a:lnTo>
                  <a:lnTo>
                    <a:pt x="1" y="904"/>
                  </a:lnTo>
                  <a:lnTo>
                    <a:pt x="1" y="889"/>
                  </a:lnTo>
                  <a:lnTo>
                    <a:pt x="3" y="876"/>
                  </a:lnTo>
                  <a:lnTo>
                    <a:pt x="3" y="862"/>
                  </a:lnTo>
                  <a:lnTo>
                    <a:pt x="5" y="849"/>
                  </a:lnTo>
                  <a:lnTo>
                    <a:pt x="5" y="834"/>
                  </a:lnTo>
                  <a:lnTo>
                    <a:pt x="5" y="819"/>
                  </a:lnTo>
                  <a:lnTo>
                    <a:pt x="7" y="805"/>
                  </a:lnTo>
                  <a:lnTo>
                    <a:pt x="8" y="792"/>
                  </a:lnTo>
                  <a:lnTo>
                    <a:pt x="8" y="777"/>
                  </a:lnTo>
                  <a:lnTo>
                    <a:pt x="8" y="763"/>
                  </a:lnTo>
                  <a:lnTo>
                    <a:pt x="10" y="750"/>
                  </a:lnTo>
                  <a:lnTo>
                    <a:pt x="12" y="736"/>
                  </a:lnTo>
                  <a:lnTo>
                    <a:pt x="12" y="721"/>
                  </a:lnTo>
                  <a:lnTo>
                    <a:pt x="12" y="708"/>
                  </a:lnTo>
                  <a:lnTo>
                    <a:pt x="13" y="693"/>
                  </a:lnTo>
                  <a:lnTo>
                    <a:pt x="15" y="679"/>
                  </a:lnTo>
                  <a:lnTo>
                    <a:pt x="15" y="664"/>
                  </a:lnTo>
                  <a:lnTo>
                    <a:pt x="15" y="651"/>
                  </a:lnTo>
                  <a:lnTo>
                    <a:pt x="17" y="638"/>
                  </a:lnTo>
                  <a:lnTo>
                    <a:pt x="18" y="624"/>
                  </a:lnTo>
                  <a:lnTo>
                    <a:pt x="18" y="609"/>
                  </a:lnTo>
                  <a:lnTo>
                    <a:pt x="20" y="596"/>
                  </a:lnTo>
                  <a:lnTo>
                    <a:pt x="20" y="582"/>
                  </a:lnTo>
                  <a:lnTo>
                    <a:pt x="22" y="569"/>
                  </a:lnTo>
                  <a:lnTo>
                    <a:pt x="22" y="554"/>
                  </a:lnTo>
                  <a:lnTo>
                    <a:pt x="23" y="540"/>
                  </a:lnTo>
                  <a:lnTo>
                    <a:pt x="25" y="527"/>
                  </a:lnTo>
                  <a:lnTo>
                    <a:pt x="27" y="513"/>
                  </a:lnTo>
                  <a:lnTo>
                    <a:pt x="27" y="498"/>
                  </a:lnTo>
                  <a:lnTo>
                    <a:pt x="27" y="483"/>
                  </a:lnTo>
                  <a:lnTo>
                    <a:pt x="28" y="470"/>
                  </a:lnTo>
                  <a:lnTo>
                    <a:pt x="30" y="456"/>
                  </a:lnTo>
                  <a:lnTo>
                    <a:pt x="30" y="441"/>
                  </a:lnTo>
                  <a:lnTo>
                    <a:pt x="30" y="428"/>
                  </a:lnTo>
                  <a:lnTo>
                    <a:pt x="32" y="415"/>
                  </a:lnTo>
                  <a:lnTo>
                    <a:pt x="33" y="401"/>
                  </a:lnTo>
                  <a:lnTo>
                    <a:pt x="33" y="386"/>
                  </a:lnTo>
                  <a:lnTo>
                    <a:pt x="35" y="371"/>
                  </a:lnTo>
                  <a:lnTo>
                    <a:pt x="37" y="358"/>
                  </a:lnTo>
                  <a:lnTo>
                    <a:pt x="38" y="344"/>
                  </a:lnTo>
                  <a:lnTo>
                    <a:pt x="38" y="329"/>
                  </a:lnTo>
                  <a:lnTo>
                    <a:pt x="40" y="316"/>
                  </a:lnTo>
                  <a:lnTo>
                    <a:pt x="42" y="302"/>
                  </a:lnTo>
                  <a:lnTo>
                    <a:pt x="43" y="289"/>
                  </a:lnTo>
                  <a:lnTo>
                    <a:pt x="43" y="274"/>
                  </a:lnTo>
                  <a:lnTo>
                    <a:pt x="43" y="260"/>
                  </a:lnTo>
                  <a:lnTo>
                    <a:pt x="45" y="245"/>
                  </a:lnTo>
                  <a:lnTo>
                    <a:pt x="47" y="232"/>
                  </a:lnTo>
                  <a:lnTo>
                    <a:pt x="47" y="217"/>
                  </a:lnTo>
                  <a:lnTo>
                    <a:pt x="47" y="203"/>
                  </a:lnTo>
                  <a:lnTo>
                    <a:pt x="48" y="190"/>
                  </a:lnTo>
                  <a:lnTo>
                    <a:pt x="50" y="176"/>
                  </a:lnTo>
                  <a:lnTo>
                    <a:pt x="50" y="161"/>
                  </a:lnTo>
                  <a:lnTo>
                    <a:pt x="52" y="148"/>
                  </a:lnTo>
                  <a:lnTo>
                    <a:pt x="53" y="135"/>
                  </a:lnTo>
                  <a:lnTo>
                    <a:pt x="55" y="121"/>
                  </a:lnTo>
                  <a:lnTo>
                    <a:pt x="55" y="106"/>
                  </a:lnTo>
                  <a:lnTo>
                    <a:pt x="57" y="93"/>
                  </a:lnTo>
                  <a:lnTo>
                    <a:pt x="58" y="79"/>
                  </a:lnTo>
                  <a:lnTo>
                    <a:pt x="60" y="66"/>
                  </a:lnTo>
                  <a:lnTo>
                    <a:pt x="60" y="56"/>
                  </a:lnTo>
                  <a:lnTo>
                    <a:pt x="60" y="47"/>
                  </a:lnTo>
                  <a:lnTo>
                    <a:pt x="60" y="39"/>
                  </a:lnTo>
                  <a:lnTo>
                    <a:pt x="62" y="32"/>
                  </a:lnTo>
                  <a:lnTo>
                    <a:pt x="62" y="24"/>
                  </a:lnTo>
                  <a:lnTo>
                    <a:pt x="67" y="15"/>
                  </a:lnTo>
                  <a:lnTo>
                    <a:pt x="70" y="7"/>
                  </a:lnTo>
                  <a:lnTo>
                    <a:pt x="79" y="0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10" y="0"/>
                  </a:lnTo>
                  <a:lnTo>
                    <a:pt x="122" y="2"/>
                  </a:lnTo>
                  <a:lnTo>
                    <a:pt x="124" y="12"/>
                  </a:lnTo>
                  <a:lnTo>
                    <a:pt x="127" y="24"/>
                  </a:lnTo>
                  <a:lnTo>
                    <a:pt x="131" y="36"/>
                  </a:lnTo>
                  <a:lnTo>
                    <a:pt x="134" y="49"/>
                  </a:lnTo>
                  <a:lnTo>
                    <a:pt x="134" y="61"/>
                  </a:lnTo>
                  <a:lnTo>
                    <a:pt x="137" y="74"/>
                  </a:lnTo>
                  <a:lnTo>
                    <a:pt x="137" y="86"/>
                  </a:lnTo>
                  <a:lnTo>
                    <a:pt x="141" y="99"/>
                  </a:lnTo>
                  <a:lnTo>
                    <a:pt x="141" y="111"/>
                  </a:lnTo>
                  <a:lnTo>
                    <a:pt x="142" y="124"/>
                  </a:lnTo>
                  <a:lnTo>
                    <a:pt x="142" y="136"/>
                  </a:lnTo>
                  <a:lnTo>
                    <a:pt x="144" y="150"/>
                  </a:lnTo>
                  <a:lnTo>
                    <a:pt x="144" y="161"/>
                  </a:lnTo>
                  <a:lnTo>
                    <a:pt x="146" y="173"/>
                  </a:lnTo>
                  <a:lnTo>
                    <a:pt x="147" y="185"/>
                  </a:lnTo>
                  <a:lnTo>
                    <a:pt x="149" y="198"/>
                  </a:lnTo>
                  <a:lnTo>
                    <a:pt x="149" y="208"/>
                  </a:lnTo>
                  <a:lnTo>
                    <a:pt x="149" y="220"/>
                  </a:lnTo>
                  <a:lnTo>
                    <a:pt x="149" y="232"/>
                  </a:lnTo>
                  <a:lnTo>
                    <a:pt x="151" y="244"/>
                  </a:lnTo>
                  <a:lnTo>
                    <a:pt x="151" y="254"/>
                  </a:lnTo>
                  <a:lnTo>
                    <a:pt x="151" y="267"/>
                  </a:lnTo>
                  <a:lnTo>
                    <a:pt x="151" y="277"/>
                  </a:lnTo>
                  <a:lnTo>
                    <a:pt x="152" y="290"/>
                  </a:lnTo>
                  <a:lnTo>
                    <a:pt x="152" y="301"/>
                  </a:lnTo>
                  <a:lnTo>
                    <a:pt x="152" y="314"/>
                  </a:lnTo>
                  <a:lnTo>
                    <a:pt x="152" y="324"/>
                  </a:lnTo>
                  <a:lnTo>
                    <a:pt x="154" y="337"/>
                  </a:lnTo>
                  <a:lnTo>
                    <a:pt x="154" y="349"/>
                  </a:lnTo>
                  <a:lnTo>
                    <a:pt x="156" y="361"/>
                  </a:lnTo>
                  <a:lnTo>
                    <a:pt x="156" y="373"/>
                  </a:lnTo>
                  <a:lnTo>
                    <a:pt x="157" y="386"/>
                  </a:lnTo>
                  <a:lnTo>
                    <a:pt x="157" y="396"/>
                  </a:lnTo>
                  <a:lnTo>
                    <a:pt x="157" y="408"/>
                  </a:lnTo>
                  <a:lnTo>
                    <a:pt x="157" y="420"/>
                  </a:lnTo>
                  <a:lnTo>
                    <a:pt x="159" y="431"/>
                  </a:lnTo>
                  <a:lnTo>
                    <a:pt x="159" y="441"/>
                  </a:lnTo>
                  <a:lnTo>
                    <a:pt x="159" y="455"/>
                  </a:lnTo>
                  <a:lnTo>
                    <a:pt x="159" y="465"/>
                  </a:lnTo>
                  <a:lnTo>
                    <a:pt x="161" y="478"/>
                  </a:lnTo>
                  <a:lnTo>
                    <a:pt x="161" y="488"/>
                  </a:lnTo>
                  <a:lnTo>
                    <a:pt x="161" y="502"/>
                  </a:lnTo>
                  <a:lnTo>
                    <a:pt x="161" y="512"/>
                  </a:lnTo>
                  <a:lnTo>
                    <a:pt x="162" y="525"/>
                  </a:lnTo>
                  <a:lnTo>
                    <a:pt x="162" y="537"/>
                  </a:lnTo>
                  <a:lnTo>
                    <a:pt x="162" y="549"/>
                  </a:lnTo>
                  <a:lnTo>
                    <a:pt x="162" y="560"/>
                  </a:lnTo>
                  <a:lnTo>
                    <a:pt x="164" y="574"/>
                  </a:lnTo>
                  <a:lnTo>
                    <a:pt x="164" y="584"/>
                  </a:lnTo>
                  <a:lnTo>
                    <a:pt x="164" y="596"/>
                  </a:lnTo>
                  <a:lnTo>
                    <a:pt x="164" y="607"/>
                  </a:lnTo>
                  <a:lnTo>
                    <a:pt x="164" y="619"/>
                  </a:lnTo>
                  <a:lnTo>
                    <a:pt x="164" y="629"/>
                  </a:lnTo>
                  <a:lnTo>
                    <a:pt x="164" y="643"/>
                  </a:lnTo>
                  <a:lnTo>
                    <a:pt x="164" y="653"/>
                  </a:lnTo>
                  <a:lnTo>
                    <a:pt x="166" y="666"/>
                  </a:lnTo>
                  <a:lnTo>
                    <a:pt x="166" y="676"/>
                  </a:lnTo>
                  <a:lnTo>
                    <a:pt x="166" y="688"/>
                  </a:lnTo>
                  <a:lnTo>
                    <a:pt x="166" y="700"/>
                  </a:lnTo>
                  <a:lnTo>
                    <a:pt x="167" y="713"/>
                  </a:lnTo>
                  <a:lnTo>
                    <a:pt x="167" y="723"/>
                  </a:lnTo>
                  <a:lnTo>
                    <a:pt x="167" y="735"/>
                  </a:lnTo>
                  <a:lnTo>
                    <a:pt x="167" y="747"/>
                  </a:lnTo>
                  <a:lnTo>
                    <a:pt x="169" y="760"/>
                  </a:lnTo>
                  <a:lnTo>
                    <a:pt x="169" y="770"/>
                  </a:lnTo>
                  <a:lnTo>
                    <a:pt x="169" y="782"/>
                  </a:lnTo>
                  <a:lnTo>
                    <a:pt x="169" y="793"/>
                  </a:lnTo>
                  <a:lnTo>
                    <a:pt x="169" y="805"/>
                  </a:lnTo>
                  <a:lnTo>
                    <a:pt x="169" y="817"/>
                  </a:lnTo>
                  <a:lnTo>
                    <a:pt x="171" y="829"/>
                  </a:lnTo>
                  <a:lnTo>
                    <a:pt x="171" y="840"/>
                  </a:lnTo>
                  <a:lnTo>
                    <a:pt x="172" y="854"/>
                  </a:lnTo>
                  <a:lnTo>
                    <a:pt x="172" y="864"/>
                  </a:lnTo>
                  <a:lnTo>
                    <a:pt x="172" y="876"/>
                  </a:lnTo>
                  <a:lnTo>
                    <a:pt x="172" y="887"/>
                  </a:lnTo>
                  <a:lnTo>
                    <a:pt x="174" y="899"/>
                  </a:lnTo>
                  <a:lnTo>
                    <a:pt x="174" y="911"/>
                  </a:lnTo>
                  <a:lnTo>
                    <a:pt x="176" y="923"/>
                  </a:lnTo>
                  <a:lnTo>
                    <a:pt x="178" y="934"/>
                  </a:lnTo>
                  <a:lnTo>
                    <a:pt x="179" y="948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3" name="Freeform 31"/>
            <p:cNvSpPr>
              <a:spLocks/>
            </p:cNvSpPr>
            <p:nvPr/>
          </p:nvSpPr>
          <p:spPr bwMode="auto">
            <a:xfrm>
              <a:off x="4351" y="2046"/>
              <a:ext cx="112" cy="845"/>
            </a:xfrm>
            <a:custGeom>
              <a:avLst/>
              <a:gdLst>
                <a:gd name="T0" fmla="*/ 1 w 223"/>
                <a:gd name="T1" fmla="*/ 1 h 1690"/>
                <a:gd name="T2" fmla="*/ 1 w 223"/>
                <a:gd name="T3" fmla="*/ 1 h 1690"/>
                <a:gd name="T4" fmla="*/ 1 w 223"/>
                <a:gd name="T5" fmla="*/ 1 h 1690"/>
                <a:gd name="T6" fmla="*/ 1 w 223"/>
                <a:gd name="T7" fmla="*/ 1 h 1690"/>
                <a:gd name="T8" fmla="*/ 1 w 223"/>
                <a:gd name="T9" fmla="*/ 0 h 1690"/>
                <a:gd name="T10" fmla="*/ 1 w 223"/>
                <a:gd name="T11" fmla="*/ 1 h 1690"/>
                <a:gd name="T12" fmla="*/ 1 w 223"/>
                <a:gd name="T13" fmla="*/ 1 h 1690"/>
                <a:gd name="T14" fmla="*/ 1 w 223"/>
                <a:gd name="T15" fmla="*/ 1 h 1690"/>
                <a:gd name="T16" fmla="*/ 1 w 223"/>
                <a:gd name="T17" fmla="*/ 1 h 1690"/>
                <a:gd name="T18" fmla="*/ 1 w 223"/>
                <a:gd name="T19" fmla="*/ 1 h 1690"/>
                <a:gd name="T20" fmla="*/ 1 w 223"/>
                <a:gd name="T21" fmla="*/ 1 h 1690"/>
                <a:gd name="T22" fmla="*/ 1 w 223"/>
                <a:gd name="T23" fmla="*/ 2 h 1690"/>
                <a:gd name="T24" fmla="*/ 1 w 223"/>
                <a:gd name="T25" fmla="*/ 2 h 1690"/>
                <a:gd name="T26" fmla="*/ 1 w 223"/>
                <a:gd name="T27" fmla="*/ 2 h 1690"/>
                <a:gd name="T28" fmla="*/ 1 w 223"/>
                <a:gd name="T29" fmla="*/ 2 h 1690"/>
                <a:gd name="T30" fmla="*/ 1 w 223"/>
                <a:gd name="T31" fmla="*/ 2 h 1690"/>
                <a:gd name="T32" fmla="*/ 1 w 223"/>
                <a:gd name="T33" fmla="*/ 3 h 1690"/>
                <a:gd name="T34" fmla="*/ 1 w 223"/>
                <a:gd name="T35" fmla="*/ 3 h 1690"/>
                <a:gd name="T36" fmla="*/ 1 w 223"/>
                <a:gd name="T37" fmla="*/ 3 h 1690"/>
                <a:gd name="T38" fmla="*/ 1 w 223"/>
                <a:gd name="T39" fmla="*/ 3 h 1690"/>
                <a:gd name="T40" fmla="*/ 1 w 223"/>
                <a:gd name="T41" fmla="*/ 4 h 1690"/>
                <a:gd name="T42" fmla="*/ 1 w 223"/>
                <a:gd name="T43" fmla="*/ 4 h 1690"/>
                <a:gd name="T44" fmla="*/ 1 w 223"/>
                <a:gd name="T45" fmla="*/ 4 h 1690"/>
                <a:gd name="T46" fmla="*/ 1 w 223"/>
                <a:gd name="T47" fmla="*/ 4 h 1690"/>
                <a:gd name="T48" fmla="*/ 1 w 223"/>
                <a:gd name="T49" fmla="*/ 5 h 1690"/>
                <a:gd name="T50" fmla="*/ 1 w 223"/>
                <a:gd name="T51" fmla="*/ 5 h 1690"/>
                <a:gd name="T52" fmla="*/ 1 w 223"/>
                <a:gd name="T53" fmla="*/ 5 h 1690"/>
                <a:gd name="T54" fmla="*/ 1 w 223"/>
                <a:gd name="T55" fmla="*/ 6 h 1690"/>
                <a:gd name="T56" fmla="*/ 1 w 223"/>
                <a:gd name="T57" fmla="*/ 6 h 1690"/>
                <a:gd name="T58" fmla="*/ 1 w 223"/>
                <a:gd name="T59" fmla="*/ 6 h 1690"/>
                <a:gd name="T60" fmla="*/ 1 w 223"/>
                <a:gd name="T61" fmla="*/ 6 h 1690"/>
                <a:gd name="T62" fmla="*/ 1 w 223"/>
                <a:gd name="T63" fmla="*/ 7 h 1690"/>
                <a:gd name="T64" fmla="*/ 1 w 223"/>
                <a:gd name="T65" fmla="*/ 7 h 1690"/>
                <a:gd name="T66" fmla="*/ 1 w 223"/>
                <a:gd name="T67" fmla="*/ 7 h 1690"/>
                <a:gd name="T68" fmla="*/ 1 w 223"/>
                <a:gd name="T69" fmla="*/ 7 h 1690"/>
                <a:gd name="T70" fmla="*/ 1 w 223"/>
                <a:gd name="T71" fmla="*/ 7 h 1690"/>
                <a:gd name="T72" fmla="*/ 1 w 223"/>
                <a:gd name="T73" fmla="*/ 7 h 1690"/>
                <a:gd name="T74" fmla="*/ 1 w 223"/>
                <a:gd name="T75" fmla="*/ 7 h 1690"/>
                <a:gd name="T76" fmla="*/ 0 w 223"/>
                <a:gd name="T77" fmla="*/ 4 h 1690"/>
                <a:gd name="T78" fmla="*/ 1 w 223"/>
                <a:gd name="T79" fmla="*/ 4 h 1690"/>
                <a:gd name="T80" fmla="*/ 1 w 223"/>
                <a:gd name="T81" fmla="*/ 4 h 1690"/>
                <a:gd name="T82" fmla="*/ 1 w 223"/>
                <a:gd name="T83" fmla="*/ 4 h 1690"/>
                <a:gd name="T84" fmla="*/ 1 w 223"/>
                <a:gd name="T85" fmla="*/ 4 h 1690"/>
                <a:gd name="T86" fmla="*/ 1 w 223"/>
                <a:gd name="T87" fmla="*/ 1 h 1690"/>
                <a:gd name="T88" fmla="*/ 1 w 223"/>
                <a:gd name="T89" fmla="*/ 1 h 1690"/>
                <a:gd name="T90" fmla="*/ 1 w 223"/>
                <a:gd name="T91" fmla="*/ 1 h 1690"/>
                <a:gd name="T92" fmla="*/ 1 w 223"/>
                <a:gd name="T93" fmla="*/ 1 h 1690"/>
                <a:gd name="T94" fmla="*/ 0 w 223"/>
                <a:gd name="T95" fmla="*/ 1 h 16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23" h="1690">
                  <a:moveTo>
                    <a:pt x="0" y="88"/>
                  </a:moveTo>
                  <a:lnTo>
                    <a:pt x="6" y="88"/>
                  </a:lnTo>
                  <a:lnTo>
                    <a:pt x="21" y="86"/>
                  </a:lnTo>
                  <a:lnTo>
                    <a:pt x="37" y="86"/>
                  </a:lnTo>
                  <a:lnTo>
                    <a:pt x="50" y="82"/>
                  </a:lnTo>
                  <a:lnTo>
                    <a:pt x="63" y="79"/>
                  </a:lnTo>
                  <a:lnTo>
                    <a:pt x="77" y="76"/>
                  </a:lnTo>
                  <a:lnTo>
                    <a:pt x="90" y="72"/>
                  </a:lnTo>
                  <a:lnTo>
                    <a:pt x="102" y="67"/>
                  </a:lnTo>
                  <a:lnTo>
                    <a:pt x="115" y="64"/>
                  </a:lnTo>
                  <a:lnTo>
                    <a:pt x="129" y="59"/>
                  </a:lnTo>
                  <a:lnTo>
                    <a:pt x="142" y="56"/>
                  </a:lnTo>
                  <a:lnTo>
                    <a:pt x="154" y="49"/>
                  </a:lnTo>
                  <a:lnTo>
                    <a:pt x="166" y="44"/>
                  </a:lnTo>
                  <a:lnTo>
                    <a:pt x="176" y="37"/>
                  </a:lnTo>
                  <a:lnTo>
                    <a:pt x="186" y="30"/>
                  </a:lnTo>
                  <a:lnTo>
                    <a:pt x="194" y="22"/>
                  </a:lnTo>
                  <a:lnTo>
                    <a:pt x="204" y="15"/>
                  </a:lnTo>
                  <a:lnTo>
                    <a:pt x="211" y="7"/>
                  </a:lnTo>
                  <a:lnTo>
                    <a:pt x="219" y="0"/>
                  </a:lnTo>
                  <a:lnTo>
                    <a:pt x="219" y="4"/>
                  </a:lnTo>
                  <a:lnTo>
                    <a:pt x="221" y="19"/>
                  </a:lnTo>
                  <a:lnTo>
                    <a:pt x="221" y="27"/>
                  </a:lnTo>
                  <a:lnTo>
                    <a:pt x="221" y="39"/>
                  </a:lnTo>
                  <a:lnTo>
                    <a:pt x="221" y="52"/>
                  </a:lnTo>
                  <a:lnTo>
                    <a:pt x="223" y="69"/>
                  </a:lnTo>
                  <a:lnTo>
                    <a:pt x="221" y="76"/>
                  </a:lnTo>
                  <a:lnTo>
                    <a:pt x="221" y="84"/>
                  </a:lnTo>
                  <a:lnTo>
                    <a:pt x="221" y="93"/>
                  </a:lnTo>
                  <a:lnTo>
                    <a:pt x="221" y="103"/>
                  </a:lnTo>
                  <a:lnTo>
                    <a:pt x="221" y="111"/>
                  </a:lnTo>
                  <a:lnTo>
                    <a:pt x="221" y="121"/>
                  </a:lnTo>
                  <a:lnTo>
                    <a:pt x="221" y="131"/>
                  </a:lnTo>
                  <a:lnTo>
                    <a:pt x="221" y="141"/>
                  </a:lnTo>
                  <a:lnTo>
                    <a:pt x="221" y="151"/>
                  </a:lnTo>
                  <a:lnTo>
                    <a:pt x="221" y="161"/>
                  </a:lnTo>
                  <a:lnTo>
                    <a:pt x="221" y="171"/>
                  </a:lnTo>
                  <a:lnTo>
                    <a:pt x="221" y="181"/>
                  </a:lnTo>
                  <a:lnTo>
                    <a:pt x="221" y="191"/>
                  </a:lnTo>
                  <a:lnTo>
                    <a:pt x="221" y="203"/>
                  </a:lnTo>
                  <a:lnTo>
                    <a:pt x="221" y="215"/>
                  </a:lnTo>
                  <a:lnTo>
                    <a:pt x="221" y="227"/>
                  </a:lnTo>
                  <a:lnTo>
                    <a:pt x="219" y="237"/>
                  </a:lnTo>
                  <a:lnTo>
                    <a:pt x="219" y="247"/>
                  </a:lnTo>
                  <a:lnTo>
                    <a:pt x="219" y="257"/>
                  </a:lnTo>
                  <a:lnTo>
                    <a:pt x="219" y="269"/>
                  </a:lnTo>
                  <a:lnTo>
                    <a:pt x="218" y="279"/>
                  </a:lnTo>
                  <a:lnTo>
                    <a:pt x="218" y="290"/>
                  </a:lnTo>
                  <a:lnTo>
                    <a:pt x="218" y="300"/>
                  </a:lnTo>
                  <a:lnTo>
                    <a:pt x="218" y="312"/>
                  </a:lnTo>
                  <a:lnTo>
                    <a:pt x="218" y="322"/>
                  </a:lnTo>
                  <a:lnTo>
                    <a:pt x="218" y="332"/>
                  </a:lnTo>
                  <a:lnTo>
                    <a:pt x="218" y="342"/>
                  </a:lnTo>
                  <a:lnTo>
                    <a:pt x="218" y="352"/>
                  </a:lnTo>
                  <a:lnTo>
                    <a:pt x="218" y="361"/>
                  </a:lnTo>
                  <a:lnTo>
                    <a:pt x="218" y="371"/>
                  </a:lnTo>
                  <a:lnTo>
                    <a:pt x="218" y="381"/>
                  </a:lnTo>
                  <a:lnTo>
                    <a:pt x="218" y="391"/>
                  </a:lnTo>
                  <a:lnTo>
                    <a:pt x="216" y="406"/>
                  </a:lnTo>
                  <a:lnTo>
                    <a:pt x="216" y="423"/>
                  </a:lnTo>
                  <a:lnTo>
                    <a:pt x="216" y="436"/>
                  </a:lnTo>
                  <a:lnTo>
                    <a:pt x="216" y="450"/>
                  </a:lnTo>
                  <a:lnTo>
                    <a:pt x="216" y="460"/>
                  </a:lnTo>
                  <a:lnTo>
                    <a:pt x="216" y="470"/>
                  </a:lnTo>
                  <a:lnTo>
                    <a:pt x="216" y="476"/>
                  </a:lnTo>
                  <a:lnTo>
                    <a:pt x="218" y="483"/>
                  </a:lnTo>
                  <a:lnTo>
                    <a:pt x="216" y="498"/>
                  </a:lnTo>
                  <a:lnTo>
                    <a:pt x="216" y="517"/>
                  </a:lnTo>
                  <a:lnTo>
                    <a:pt x="216" y="533"/>
                  </a:lnTo>
                  <a:lnTo>
                    <a:pt x="216" y="552"/>
                  </a:lnTo>
                  <a:lnTo>
                    <a:pt x="214" y="569"/>
                  </a:lnTo>
                  <a:lnTo>
                    <a:pt x="214" y="587"/>
                  </a:lnTo>
                  <a:lnTo>
                    <a:pt x="214" y="604"/>
                  </a:lnTo>
                  <a:lnTo>
                    <a:pt x="214" y="622"/>
                  </a:lnTo>
                  <a:lnTo>
                    <a:pt x="213" y="639"/>
                  </a:lnTo>
                  <a:lnTo>
                    <a:pt x="213" y="658"/>
                  </a:lnTo>
                  <a:lnTo>
                    <a:pt x="213" y="674"/>
                  </a:lnTo>
                  <a:lnTo>
                    <a:pt x="213" y="693"/>
                  </a:lnTo>
                  <a:lnTo>
                    <a:pt x="213" y="710"/>
                  </a:lnTo>
                  <a:lnTo>
                    <a:pt x="213" y="728"/>
                  </a:lnTo>
                  <a:lnTo>
                    <a:pt x="213" y="745"/>
                  </a:lnTo>
                  <a:lnTo>
                    <a:pt x="213" y="763"/>
                  </a:lnTo>
                  <a:lnTo>
                    <a:pt x="211" y="778"/>
                  </a:lnTo>
                  <a:lnTo>
                    <a:pt x="211" y="797"/>
                  </a:lnTo>
                  <a:lnTo>
                    <a:pt x="209" y="814"/>
                  </a:lnTo>
                  <a:lnTo>
                    <a:pt x="209" y="832"/>
                  </a:lnTo>
                  <a:lnTo>
                    <a:pt x="208" y="849"/>
                  </a:lnTo>
                  <a:lnTo>
                    <a:pt x="208" y="867"/>
                  </a:lnTo>
                  <a:lnTo>
                    <a:pt x="208" y="884"/>
                  </a:lnTo>
                  <a:lnTo>
                    <a:pt x="208" y="902"/>
                  </a:lnTo>
                  <a:lnTo>
                    <a:pt x="206" y="919"/>
                  </a:lnTo>
                  <a:lnTo>
                    <a:pt x="206" y="938"/>
                  </a:lnTo>
                  <a:lnTo>
                    <a:pt x="206" y="954"/>
                  </a:lnTo>
                  <a:lnTo>
                    <a:pt x="206" y="973"/>
                  </a:lnTo>
                  <a:lnTo>
                    <a:pt x="204" y="990"/>
                  </a:lnTo>
                  <a:lnTo>
                    <a:pt x="204" y="1008"/>
                  </a:lnTo>
                  <a:lnTo>
                    <a:pt x="204" y="1025"/>
                  </a:lnTo>
                  <a:lnTo>
                    <a:pt x="204" y="1043"/>
                  </a:lnTo>
                  <a:lnTo>
                    <a:pt x="203" y="1058"/>
                  </a:lnTo>
                  <a:lnTo>
                    <a:pt x="203" y="1077"/>
                  </a:lnTo>
                  <a:lnTo>
                    <a:pt x="201" y="1094"/>
                  </a:lnTo>
                  <a:lnTo>
                    <a:pt x="201" y="1112"/>
                  </a:lnTo>
                  <a:lnTo>
                    <a:pt x="199" y="1129"/>
                  </a:lnTo>
                  <a:lnTo>
                    <a:pt x="199" y="1147"/>
                  </a:lnTo>
                  <a:lnTo>
                    <a:pt x="199" y="1164"/>
                  </a:lnTo>
                  <a:lnTo>
                    <a:pt x="199" y="1182"/>
                  </a:lnTo>
                  <a:lnTo>
                    <a:pt x="198" y="1197"/>
                  </a:lnTo>
                  <a:lnTo>
                    <a:pt x="198" y="1216"/>
                  </a:lnTo>
                  <a:lnTo>
                    <a:pt x="196" y="1233"/>
                  </a:lnTo>
                  <a:lnTo>
                    <a:pt x="196" y="1251"/>
                  </a:lnTo>
                  <a:lnTo>
                    <a:pt x="194" y="1268"/>
                  </a:lnTo>
                  <a:lnTo>
                    <a:pt x="194" y="1286"/>
                  </a:lnTo>
                  <a:lnTo>
                    <a:pt x="194" y="1303"/>
                  </a:lnTo>
                  <a:lnTo>
                    <a:pt x="194" y="1322"/>
                  </a:lnTo>
                  <a:lnTo>
                    <a:pt x="192" y="1337"/>
                  </a:lnTo>
                  <a:lnTo>
                    <a:pt x="191" y="1355"/>
                  </a:lnTo>
                  <a:lnTo>
                    <a:pt x="189" y="1372"/>
                  </a:lnTo>
                  <a:lnTo>
                    <a:pt x="189" y="1390"/>
                  </a:lnTo>
                  <a:lnTo>
                    <a:pt x="187" y="1407"/>
                  </a:lnTo>
                  <a:lnTo>
                    <a:pt x="187" y="1425"/>
                  </a:lnTo>
                  <a:lnTo>
                    <a:pt x="187" y="1442"/>
                  </a:lnTo>
                  <a:lnTo>
                    <a:pt x="187" y="1461"/>
                  </a:lnTo>
                  <a:lnTo>
                    <a:pt x="186" y="1476"/>
                  </a:lnTo>
                  <a:lnTo>
                    <a:pt x="184" y="1494"/>
                  </a:lnTo>
                  <a:lnTo>
                    <a:pt x="182" y="1511"/>
                  </a:lnTo>
                  <a:lnTo>
                    <a:pt x="182" y="1529"/>
                  </a:lnTo>
                  <a:lnTo>
                    <a:pt x="181" y="1546"/>
                  </a:lnTo>
                  <a:lnTo>
                    <a:pt x="181" y="1565"/>
                  </a:lnTo>
                  <a:lnTo>
                    <a:pt x="181" y="1581"/>
                  </a:lnTo>
                  <a:lnTo>
                    <a:pt x="181" y="1600"/>
                  </a:lnTo>
                  <a:lnTo>
                    <a:pt x="181" y="1610"/>
                  </a:lnTo>
                  <a:lnTo>
                    <a:pt x="181" y="1622"/>
                  </a:lnTo>
                  <a:lnTo>
                    <a:pt x="181" y="1633"/>
                  </a:lnTo>
                  <a:lnTo>
                    <a:pt x="182" y="1645"/>
                  </a:lnTo>
                  <a:lnTo>
                    <a:pt x="182" y="1655"/>
                  </a:lnTo>
                  <a:lnTo>
                    <a:pt x="182" y="1667"/>
                  </a:lnTo>
                  <a:lnTo>
                    <a:pt x="182" y="1679"/>
                  </a:lnTo>
                  <a:lnTo>
                    <a:pt x="184" y="1690"/>
                  </a:lnTo>
                  <a:lnTo>
                    <a:pt x="171" y="1684"/>
                  </a:lnTo>
                  <a:lnTo>
                    <a:pt x="161" y="1674"/>
                  </a:lnTo>
                  <a:lnTo>
                    <a:pt x="147" y="1669"/>
                  </a:lnTo>
                  <a:lnTo>
                    <a:pt x="135" y="1665"/>
                  </a:lnTo>
                  <a:lnTo>
                    <a:pt x="122" y="1662"/>
                  </a:lnTo>
                  <a:lnTo>
                    <a:pt x="112" y="1662"/>
                  </a:lnTo>
                  <a:lnTo>
                    <a:pt x="100" y="1660"/>
                  </a:lnTo>
                  <a:lnTo>
                    <a:pt x="89" y="1660"/>
                  </a:lnTo>
                  <a:lnTo>
                    <a:pt x="77" y="1662"/>
                  </a:lnTo>
                  <a:lnTo>
                    <a:pt x="67" y="1664"/>
                  </a:lnTo>
                  <a:lnTo>
                    <a:pt x="55" y="1664"/>
                  </a:lnTo>
                  <a:lnTo>
                    <a:pt x="45" y="1667"/>
                  </a:lnTo>
                  <a:lnTo>
                    <a:pt x="35" y="1670"/>
                  </a:lnTo>
                  <a:lnTo>
                    <a:pt x="25" y="1675"/>
                  </a:lnTo>
                  <a:lnTo>
                    <a:pt x="15" y="1679"/>
                  </a:lnTo>
                  <a:lnTo>
                    <a:pt x="5" y="1684"/>
                  </a:lnTo>
                  <a:lnTo>
                    <a:pt x="0" y="1687"/>
                  </a:lnTo>
                  <a:lnTo>
                    <a:pt x="0" y="961"/>
                  </a:lnTo>
                  <a:lnTo>
                    <a:pt x="6" y="961"/>
                  </a:lnTo>
                  <a:lnTo>
                    <a:pt x="23" y="961"/>
                  </a:lnTo>
                  <a:lnTo>
                    <a:pt x="37" y="958"/>
                  </a:lnTo>
                  <a:lnTo>
                    <a:pt x="52" y="956"/>
                  </a:lnTo>
                  <a:lnTo>
                    <a:pt x="63" y="953"/>
                  </a:lnTo>
                  <a:lnTo>
                    <a:pt x="77" y="949"/>
                  </a:lnTo>
                  <a:lnTo>
                    <a:pt x="87" y="943"/>
                  </a:lnTo>
                  <a:lnTo>
                    <a:pt x="97" y="934"/>
                  </a:lnTo>
                  <a:lnTo>
                    <a:pt x="107" y="924"/>
                  </a:lnTo>
                  <a:lnTo>
                    <a:pt x="117" y="916"/>
                  </a:lnTo>
                  <a:lnTo>
                    <a:pt x="125" y="902"/>
                  </a:lnTo>
                  <a:lnTo>
                    <a:pt x="135" y="889"/>
                  </a:lnTo>
                  <a:lnTo>
                    <a:pt x="139" y="881"/>
                  </a:lnTo>
                  <a:lnTo>
                    <a:pt x="144" y="872"/>
                  </a:lnTo>
                  <a:lnTo>
                    <a:pt x="149" y="864"/>
                  </a:lnTo>
                  <a:lnTo>
                    <a:pt x="154" y="855"/>
                  </a:lnTo>
                  <a:lnTo>
                    <a:pt x="157" y="248"/>
                  </a:lnTo>
                  <a:lnTo>
                    <a:pt x="156" y="238"/>
                  </a:lnTo>
                  <a:lnTo>
                    <a:pt x="154" y="228"/>
                  </a:lnTo>
                  <a:lnTo>
                    <a:pt x="152" y="220"/>
                  </a:lnTo>
                  <a:lnTo>
                    <a:pt x="152" y="212"/>
                  </a:lnTo>
                  <a:lnTo>
                    <a:pt x="147" y="196"/>
                  </a:lnTo>
                  <a:lnTo>
                    <a:pt x="142" y="181"/>
                  </a:lnTo>
                  <a:lnTo>
                    <a:pt x="134" y="173"/>
                  </a:lnTo>
                  <a:lnTo>
                    <a:pt x="125" y="166"/>
                  </a:lnTo>
                  <a:lnTo>
                    <a:pt x="117" y="161"/>
                  </a:lnTo>
                  <a:lnTo>
                    <a:pt x="110" y="156"/>
                  </a:lnTo>
                  <a:lnTo>
                    <a:pt x="100" y="151"/>
                  </a:lnTo>
                  <a:lnTo>
                    <a:pt x="94" y="146"/>
                  </a:lnTo>
                  <a:lnTo>
                    <a:pt x="84" y="143"/>
                  </a:lnTo>
                  <a:lnTo>
                    <a:pt x="77" y="141"/>
                  </a:lnTo>
                  <a:lnTo>
                    <a:pt x="60" y="136"/>
                  </a:lnTo>
                  <a:lnTo>
                    <a:pt x="43" y="136"/>
                  </a:lnTo>
                  <a:lnTo>
                    <a:pt x="28" y="138"/>
                  </a:lnTo>
                  <a:lnTo>
                    <a:pt x="13" y="143"/>
                  </a:lnTo>
                  <a:lnTo>
                    <a:pt x="0" y="146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4" name="Freeform 32"/>
            <p:cNvSpPr>
              <a:spLocks/>
            </p:cNvSpPr>
            <p:nvPr/>
          </p:nvSpPr>
          <p:spPr bwMode="auto">
            <a:xfrm>
              <a:off x="4249" y="2087"/>
              <a:ext cx="102" cy="878"/>
            </a:xfrm>
            <a:custGeom>
              <a:avLst/>
              <a:gdLst>
                <a:gd name="T0" fmla="*/ 0 w 205"/>
                <a:gd name="T1" fmla="*/ 0 h 1758"/>
                <a:gd name="T2" fmla="*/ 0 w 205"/>
                <a:gd name="T3" fmla="*/ 0 h 1758"/>
                <a:gd name="T4" fmla="*/ 0 w 205"/>
                <a:gd name="T5" fmla="*/ 2 h 1758"/>
                <a:gd name="T6" fmla="*/ 0 w 205"/>
                <a:gd name="T7" fmla="*/ 2 h 1758"/>
                <a:gd name="T8" fmla="*/ 0 w 205"/>
                <a:gd name="T9" fmla="*/ 3 h 1758"/>
                <a:gd name="T10" fmla="*/ 0 w 205"/>
                <a:gd name="T11" fmla="*/ 3 h 1758"/>
                <a:gd name="T12" fmla="*/ 0 w 205"/>
                <a:gd name="T13" fmla="*/ 3 h 1758"/>
                <a:gd name="T14" fmla="*/ 0 w 205"/>
                <a:gd name="T15" fmla="*/ 3 h 1758"/>
                <a:gd name="T16" fmla="*/ 0 w 205"/>
                <a:gd name="T17" fmla="*/ 6 h 1758"/>
                <a:gd name="T18" fmla="*/ 0 w 205"/>
                <a:gd name="T19" fmla="*/ 6 h 1758"/>
                <a:gd name="T20" fmla="*/ 0 w 205"/>
                <a:gd name="T21" fmla="*/ 6 h 1758"/>
                <a:gd name="T22" fmla="*/ 0 w 205"/>
                <a:gd name="T23" fmla="*/ 6 h 1758"/>
                <a:gd name="T24" fmla="*/ 0 w 205"/>
                <a:gd name="T25" fmla="*/ 6 h 1758"/>
                <a:gd name="T26" fmla="*/ 0 w 205"/>
                <a:gd name="T27" fmla="*/ 6 h 1758"/>
                <a:gd name="T28" fmla="*/ 0 w 205"/>
                <a:gd name="T29" fmla="*/ 6 h 1758"/>
                <a:gd name="T30" fmla="*/ 0 w 205"/>
                <a:gd name="T31" fmla="*/ 6 h 1758"/>
                <a:gd name="T32" fmla="*/ 0 w 205"/>
                <a:gd name="T33" fmla="*/ 6 h 1758"/>
                <a:gd name="T34" fmla="*/ 0 w 205"/>
                <a:gd name="T35" fmla="*/ 6 h 1758"/>
                <a:gd name="T36" fmla="*/ 0 w 205"/>
                <a:gd name="T37" fmla="*/ 6 h 1758"/>
                <a:gd name="T38" fmla="*/ 0 w 205"/>
                <a:gd name="T39" fmla="*/ 5 h 1758"/>
                <a:gd name="T40" fmla="*/ 0 w 205"/>
                <a:gd name="T41" fmla="*/ 5 h 1758"/>
                <a:gd name="T42" fmla="*/ 0 w 205"/>
                <a:gd name="T43" fmla="*/ 5 h 1758"/>
                <a:gd name="T44" fmla="*/ 0 w 205"/>
                <a:gd name="T45" fmla="*/ 5 h 1758"/>
                <a:gd name="T46" fmla="*/ 0 w 205"/>
                <a:gd name="T47" fmla="*/ 4 h 1758"/>
                <a:gd name="T48" fmla="*/ 0 w 205"/>
                <a:gd name="T49" fmla="*/ 4 h 1758"/>
                <a:gd name="T50" fmla="*/ 0 w 205"/>
                <a:gd name="T51" fmla="*/ 4 h 1758"/>
                <a:gd name="T52" fmla="*/ 0 w 205"/>
                <a:gd name="T53" fmla="*/ 4 h 1758"/>
                <a:gd name="T54" fmla="*/ 0 w 205"/>
                <a:gd name="T55" fmla="*/ 3 h 1758"/>
                <a:gd name="T56" fmla="*/ 0 w 205"/>
                <a:gd name="T57" fmla="*/ 3 h 1758"/>
                <a:gd name="T58" fmla="*/ 0 w 205"/>
                <a:gd name="T59" fmla="*/ 3 h 1758"/>
                <a:gd name="T60" fmla="*/ 0 w 205"/>
                <a:gd name="T61" fmla="*/ 2 h 1758"/>
                <a:gd name="T62" fmla="*/ 0 w 205"/>
                <a:gd name="T63" fmla="*/ 2 h 1758"/>
                <a:gd name="T64" fmla="*/ 0 w 205"/>
                <a:gd name="T65" fmla="*/ 2 h 1758"/>
                <a:gd name="T66" fmla="*/ 0 w 205"/>
                <a:gd name="T67" fmla="*/ 2 h 1758"/>
                <a:gd name="T68" fmla="*/ 0 w 205"/>
                <a:gd name="T69" fmla="*/ 2 h 1758"/>
                <a:gd name="T70" fmla="*/ 0 w 205"/>
                <a:gd name="T71" fmla="*/ 2 h 1758"/>
                <a:gd name="T72" fmla="*/ 0 w 205"/>
                <a:gd name="T73" fmla="*/ 1 h 1758"/>
                <a:gd name="T74" fmla="*/ 0 w 205"/>
                <a:gd name="T75" fmla="*/ 1 h 1758"/>
                <a:gd name="T76" fmla="*/ 0 w 205"/>
                <a:gd name="T77" fmla="*/ 1 h 1758"/>
                <a:gd name="T78" fmla="*/ 0 w 205"/>
                <a:gd name="T79" fmla="*/ 1 h 1758"/>
                <a:gd name="T80" fmla="*/ 0 w 205"/>
                <a:gd name="T81" fmla="*/ 1 h 1758"/>
                <a:gd name="T82" fmla="*/ 0 w 205"/>
                <a:gd name="T83" fmla="*/ 1 h 1758"/>
                <a:gd name="T84" fmla="*/ 0 w 205"/>
                <a:gd name="T85" fmla="*/ 0 h 1758"/>
                <a:gd name="T86" fmla="*/ 0 w 205"/>
                <a:gd name="T87" fmla="*/ 0 h 1758"/>
                <a:gd name="T88" fmla="*/ 0 w 205"/>
                <a:gd name="T89" fmla="*/ 0 h 1758"/>
                <a:gd name="T90" fmla="*/ 0 w 205"/>
                <a:gd name="T91" fmla="*/ 0 h 1758"/>
                <a:gd name="T92" fmla="*/ 0 w 205"/>
                <a:gd name="T93" fmla="*/ 0 h 1758"/>
                <a:gd name="T94" fmla="*/ 0 w 205"/>
                <a:gd name="T95" fmla="*/ 0 h 1758"/>
                <a:gd name="T96" fmla="*/ 0 w 205"/>
                <a:gd name="T97" fmla="*/ 0 h 1758"/>
                <a:gd name="T98" fmla="*/ 0 w 205"/>
                <a:gd name="T99" fmla="*/ 0 h 1758"/>
                <a:gd name="T100" fmla="*/ 0 w 205"/>
                <a:gd name="T101" fmla="*/ 0 h 1758"/>
                <a:gd name="T102" fmla="*/ 0 w 205"/>
                <a:gd name="T103" fmla="*/ 0 h 17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05" h="1758">
                  <a:moveTo>
                    <a:pt x="205" y="64"/>
                  </a:moveTo>
                  <a:lnTo>
                    <a:pt x="201" y="64"/>
                  </a:lnTo>
                  <a:lnTo>
                    <a:pt x="185" y="71"/>
                  </a:lnTo>
                  <a:lnTo>
                    <a:pt x="169" y="79"/>
                  </a:lnTo>
                  <a:lnTo>
                    <a:pt x="156" y="91"/>
                  </a:lnTo>
                  <a:lnTo>
                    <a:pt x="143" y="101"/>
                  </a:lnTo>
                  <a:lnTo>
                    <a:pt x="131" y="114"/>
                  </a:lnTo>
                  <a:lnTo>
                    <a:pt x="119" y="128"/>
                  </a:lnTo>
                  <a:lnTo>
                    <a:pt x="111" y="143"/>
                  </a:lnTo>
                  <a:lnTo>
                    <a:pt x="102" y="158"/>
                  </a:lnTo>
                  <a:lnTo>
                    <a:pt x="101" y="175"/>
                  </a:lnTo>
                  <a:lnTo>
                    <a:pt x="74" y="680"/>
                  </a:lnTo>
                  <a:lnTo>
                    <a:pt x="74" y="695"/>
                  </a:lnTo>
                  <a:lnTo>
                    <a:pt x="74" y="710"/>
                  </a:lnTo>
                  <a:lnTo>
                    <a:pt x="74" y="725"/>
                  </a:lnTo>
                  <a:lnTo>
                    <a:pt x="76" y="742"/>
                  </a:lnTo>
                  <a:lnTo>
                    <a:pt x="76" y="755"/>
                  </a:lnTo>
                  <a:lnTo>
                    <a:pt x="77" y="770"/>
                  </a:lnTo>
                  <a:lnTo>
                    <a:pt x="79" y="783"/>
                  </a:lnTo>
                  <a:lnTo>
                    <a:pt x="84" y="797"/>
                  </a:lnTo>
                  <a:lnTo>
                    <a:pt x="87" y="809"/>
                  </a:lnTo>
                  <a:lnTo>
                    <a:pt x="92" y="820"/>
                  </a:lnTo>
                  <a:lnTo>
                    <a:pt x="97" y="830"/>
                  </a:lnTo>
                  <a:lnTo>
                    <a:pt x="107" y="842"/>
                  </a:lnTo>
                  <a:lnTo>
                    <a:pt x="116" y="851"/>
                  </a:lnTo>
                  <a:lnTo>
                    <a:pt x="128" y="861"/>
                  </a:lnTo>
                  <a:lnTo>
                    <a:pt x="134" y="864"/>
                  </a:lnTo>
                  <a:lnTo>
                    <a:pt x="143" y="869"/>
                  </a:lnTo>
                  <a:lnTo>
                    <a:pt x="149" y="874"/>
                  </a:lnTo>
                  <a:lnTo>
                    <a:pt x="159" y="879"/>
                  </a:lnTo>
                  <a:lnTo>
                    <a:pt x="168" y="879"/>
                  </a:lnTo>
                  <a:lnTo>
                    <a:pt x="178" y="879"/>
                  </a:lnTo>
                  <a:lnTo>
                    <a:pt x="186" y="879"/>
                  </a:lnTo>
                  <a:lnTo>
                    <a:pt x="196" y="879"/>
                  </a:lnTo>
                  <a:lnTo>
                    <a:pt x="205" y="879"/>
                  </a:lnTo>
                  <a:lnTo>
                    <a:pt x="205" y="1605"/>
                  </a:lnTo>
                  <a:lnTo>
                    <a:pt x="200" y="1607"/>
                  </a:lnTo>
                  <a:lnTo>
                    <a:pt x="191" y="1613"/>
                  </a:lnTo>
                  <a:lnTo>
                    <a:pt x="181" y="1618"/>
                  </a:lnTo>
                  <a:lnTo>
                    <a:pt x="171" y="1623"/>
                  </a:lnTo>
                  <a:lnTo>
                    <a:pt x="163" y="1630"/>
                  </a:lnTo>
                  <a:lnTo>
                    <a:pt x="154" y="1639"/>
                  </a:lnTo>
                  <a:lnTo>
                    <a:pt x="144" y="1644"/>
                  </a:lnTo>
                  <a:lnTo>
                    <a:pt x="136" y="1652"/>
                  </a:lnTo>
                  <a:lnTo>
                    <a:pt x="128" y="1659"/>
                  </a:lnTo>
                  <a:lnTo>
                    <a:pt x="121" y="1669"/>
                  </a:lnTo>
                  <a:lnTo>
                    <a:pt x="111" y="1675"/>
                  </a:lnTo>
                  <a:lnTo>
                    <a:pt x="104" y="1684"/>
                  </a:lnTo>
                  <a:lnTo>
                    <a:pt x="96" y="1692"/>
                  </a:lnTo>
                  <a:lnTo>
                    <a:pt x="89" y="1702"/>
                  </a:lnTo>
                  <a:lnTo>
                    <a:pt x="82" y="1711"/>
                  </a:lnTo>
                  <a:lnTo>
                    <a:pt x="76" y="1719"/>
                  </a:lnTo>
                  <a:lnTo>
                    <a:pt x="69" y="1729"/>
                  </a:lnTo>
                  <a:lnTo>
                    <a:pt x="64" y="1739"/>
                  </a:lnTo>
                  <a:lnTo>
                    <a:pt x="54" y="1744"/>
                  </a:lnTo>
                  <a:lnTo>
                    <a:pt x="47" y="1751"/>
                  </a:lnTo>
                  <a:lnTo>
                    <a:pt x="40" y="1754"/>
                  </a:lnTo>
                  <a:lnTo>
                    <a:pt x="35" y="1758"/>
                  </a:lnTo>
                  <a:lnTo>
                    <a:pt x="24" y="1758"/>
                  </a:lnTo>
                  <a:lnTo>
                    <a:pt x="17" y="1754"/>
                  </a:lnTo>
                  <a:lnTo>
                    <a:pt x="10" y="1743"/>
                  </a:lnTo>
                  <a:lnTo>
                    <a:pt x="5" y="1727"/>
                  </a:lnTo>
                  <a:lnTo>
                    <a:pt x="4" y="1716"/>
                  </a:lnTo>
                  <a:lnTo>
                    <a:pt x="2" y="1704"/>
                  </a:lnTo>
                  <a:lnTo>
                    <a:pt x="2" y="1691"/>
                  </a:lnTo>
                  <a:lnTo>
                    <a:pt x="2" y="1677"/>
                  </a:lnTo>
                  <a:lnTo>
                    <a:pt x="0" y="1667"/>
                  </a:lnTo>
                  <a:lnTo>
                    <a:pt x="0" y="1659"/>
                  </a:lnTo>
                  <a:lnTo>
                    <a:pt x="0" y="1649"/>
                  </a:lnTo>
                  <a:lnTo>
                    <a:pt x="0" y="1640"/>
                  </a:lnTo>
                  <a:lnTo>
                    <a:pt x="0" y="1629"/>
                  </a:lnTo>
                  <a:lnTo>
                    <a:pt x="0" y="1618"/>
                  </a:lnTo>
                  <a:lnTo>
                    <a:pt x="0" y="1608"/>
                  </a:lnTo>
                  <a:lnTo>
                    <a:pt x="0" y="1598"/>
                  </a:lnTo>
                  <a:lnTo>
                    <a:pt x="0" y="1587"/>
                  </a:lnTo>
                  <a:lnTo>
                    <a:pt x="0" y="1575"/>
                  </a:lnTo>
                  <a:lnTo>
                    <a:pt x="0" y="1561"/>
                  </a:lnTo>
                  <a:lnTo>
                    <a:pt x="2" y="1550"/>
                  </a:lnTo>
                  <a:lnTo>
                    <a:pt x="2" y="1536"/>
                  </a:lnTo>
                  <a:lnTo>
                    <a:pt x="4" y="1523"/>
                  </a:lnTo>
                  <a:lnTo>
                    <a:pt x="4" y="1509"/>
                  </a:lnTo>
                  <a:lnTo>
                    <a:pt x="5" y="1496"/>
                  </a:lnTo>
                  <a:lnTo>
                    <a:pt x="5" y="1479"/>
                  </a:lnTo>
                  <a:lnTo>
                    <a:pt x="5" y="1464"/>
                  </a:lnTo>
                  <a:lnTo>
                    <a:pt x="7" y="1449"/>
                  </a:lnTo>
                  <a:lnTo>
                    <a:pt x="9" y="1434"/>
                  </a:lnTo>
                  <a:lnTo>
                    <a:pt x="9" y="1417"/>
                  </a:lnTo>
                  <a:lnTo>
                    <a:pt x="9" y="1400"/>
                  </a:lnTo>
                  <a:lnTo>
                    <a:pt x="10" y="1384"/>
                  </a:lnTo>
                  <a:lnTo>
                    <a:pt x="12" y="1367"/>
                  </a:lnTo>
                  <a:lnTo>
                    <a:pt x="12" y="1349"/>
                  </a:lnTo>
                  <a:lnTo>
                    <a:pt x="14" y="1330"/>
                  </a:lnTo>
                  <a:lnTo>
                    <a:pt x="14" y="1310"/>
                  </a:lnTo>
                  <a:lnTo>
                    <a:pt x="15" y="1292"/>
                  </a:lnTo>
                  <a:lnTo>
                    <a:pt x="15" y="1271"/>
                  </a:lnTo>
                  <a:lnTo>
                    <a:pt x="17" y="1251"/>
                  </a:lnTo>
                  <a:lnTo>
                    <a:pt x="19" y="1231"/>
                  </a:lnTo>
                  <a:lnTo>
                    <a:pt x="20" y="1211"/>
                  </a:lnTo>
                  <a:lnTo>
                    <a:pt x="19" y="1193"/>
                  </a:lnTo>
                  <a:lnTo>
                    <a:pt x="19" y="1176"/>
                  </a:lnTo>
                  <a:lnTo>
                    <a:pt x="19" y="1157"/>
                  </a:lnTo>
                  <a:lnTo>
                    <a:pt x="19" y="1142"/>
                  </a:lnTo>
                  <a:lnTo>
                    <a:pt x="17" y="1124"/>
                  </a:lnTo>
                  <a:lnTo>
                    <a:pt x="17" y="1107"/>
                  </a:lnTo>
                  <a:lnTo>
                    <a:pt x="17" y="1089"/>
                  </a:lnTo>
                  <a:lnTo>
                    <a:pt x="17" y="1074"/>
                  </a:lnTo>
                  <a:lnTo>
                    <a:pt x="15" y="1055"/>
                  </a:lnTo>
                  <a:lnTo>
                    <a:pt x="15" y="1038"/>
                  </a:lnTo>
                  <a:lnTo>
                    <a:pt x="14" y="1020"/>
                  </a:lnTo>
                  <a:lnTo>
                    <a:pt x="14" y="1005"/>
                  </a:lnTo>
                  <a:lnTo>
                    <a:pt x="14" y="986"/>
                  </a:lnTo>
                  <a:lnTo>
                    <a:pt x="14" y="970"/>
                  </a:lnTo>
                  <a:lnTo>
                    <a:pt x="14" y="951"/>
                  </a:lnTo>
                  <a:lnTo>
                    <a:pt x="14" y="936"/>
                  </a:lnTo>
                  <a:lnTo>
                    <a:pt x="14" y="918"/>
                  </a:lnTo>
                  <a:lnTo>
                    <a:pt x="14" y="901"/>
                  </a:lnTo>
                  <a:lnTo>
                    <a:pt x="14" y="882"/>
                  </a:lnTo>
                  <a:lnTo>
                    <a:pt x="14" y="866"/>
                  </a:lnTo>
                  <a:lnTo>
                    <a:pt x="14" y="847"/>
                  </a:lnTo>
                  <a:lnTo>
                    <a:pt x="14" y="830"/>
                  </a:lnTo>
                  <a:lnTo>
                    <a:pt x="14" y="814"/>
                  </a:lnTo>
                  <a:lnTo>
                    <a:pt x="14" y="797"/>
                  </a:lnTo>
                  <a:lnTo>
                    <a:pt x="14" y="778"/>
                  </a:lnTo>
                  <a:lnTo>
                    <a:pt x="14" y="762"/>
                  </a:lnTo>
                  <a:lnTo>
                    <a:pt x="15" y="743"/>
                  </a:lnTo>
                  <a:lnTo>
                    <a:pt x="17" y="728"/>
                  </a:lnTo>
                  <a:lnTo>
                    <a:pt x="17" y="710"/>
                  </a:lnTo>
                  <a:lnTo>
                    <a:pt x="19" y="693"/>
                  </a:lnTo>
                  <a:lnTo>
                    <a:pt x="20" y="674"/>
                  </a:lnTo>
                  <a:lnTo>
                    <a:pt x="24" y="659"/>
                  </a:lnTo>
                  <a:lnTo>
                    <a:pt x="24" y="648"/>
                  </a:lnTo>
                  <a:lnTo>
                    <a:pt x="24" y="638"/>
                  </a:lnTo>
                  <a:lnTo>
                    <a:pt x="24" y="628"/>
                  </a:lnTo>
                  <a:lnTo>
                    <a:pt x="24" y="617"/>
                  </a:lnTo>
                  <a:lnTo>
                    <a:pt x="24" y="607"/>
                  </a:lnTo>
                  <a:lnTo>
                    <a:pt x="24" y="597"/>
                  </a:lnTo>
                  <a:lnTo>
                    <a:pt x="24" y="587"/>
                  </a:lnTo>
                  <a:lnTo>
                    <a:pt x="24" y="577"/>
                  </a:lnTo>
                  <a:lnTo>
                    <a:pt x="24" y="566"/>
                  </a:lnTo>
                  <a:lnTo>
                    <a:pt x="24" y="555"/>
                  </a:lnTo>
                  <a:lnTo>
                    <a:pt x="24" y="545"/>
                  </a:lnTo>
                  <a:lnTo>
                    <a:pt x="24" y="535"/>
                  </a:lnTo>
                  <a:lnTo>
                    <a:pt x="24" y="525"/>
                  </a:lnTo>
                  <a:lnTo>
                    <a:pt x="24" y="515"/>
                  </a:lnTo>
                  <a:lnTo>
                    <a:pt x="24" y="505"/>
                  </a:lnTo>
                  <a:lnTo>
                    <a:pt x="25" y="495"/>
                  </a:lnTo>
                  <a:lnTo>
                    <a:pt x="25" y="483"/>
                  </a:lnTo>
                  <a:lnTo>
                    <a:pt x="25" y="473"/>
                  </a:lnTo>
                  <a:lnTo>
                    <a:pt x="25" y="463"/>
                  </a:lnTo>
                  <a:lnTo>
                    <a:pt x="25" y="453"/>
                  </a:lnTo>
                  <a:lnTo>
                    <a:pt x="25" y="443"/>
                  </a:lnTo>
                  <a:lnTo>
                    <a:pt x="25" y="433"/>
                  </a:lnTo>
                  <a:lnTo>
                    <a:pt x="25" y="423"/>
                  </a:lnTo>
                  <a:lnTo>
                    <a:pt x="27" y="413"/>
                  </a:lnTo>
                  <a:lnTo>
                    <a:pt x="27" y="401"/>
                  </a:lnTo>
                  <a:lnTo>
                    <a:pt x="27" y="391"/>
                  </a:lnTo>
                  <a:lnTo>
                    <a:pt x="27" y="381"/>
                  </a:lnTo>
                  <a:lnTo>
                    <a:pt x="27" y="371"/>
                  </a:lnTo>
                  <a:lnTo>
                    <a:pt x="27" y="361"/>
                  </a:lnTo>
                  <a:lnTo>
                    <a:pt x="27" y="351"/>
                  </a:lnTo>
                  <a:lnTo>
                    <a:pt x="27" y="341"/>
                  </a:lnTo>
                  <a:lnTo>
                    <a:pt x="29" y="331"/>
                  </a:lnTo>
                  <a:lnTo>
                    <a:pt x="29" y="319"/>
                  </a:lnTo>
                  <a:lnTo>
                    <a:pt x="29" y="309"/>
                  </a:lnTo>
                  <a:lnTo>
                    <a:pt x="29" y="299"/>
                  </a:lnTo>
                  <a:lnTo>
                    <a:pt x="29" y="289"/>
                  </a:lnTo>
                  <a:lnTo>
                    <a:pt x="29" y="277"/>
                  </a:lnTo>
                  <a:lnTo>
                    <a:pt x="29" y="267"/>
                  </a:lnTo>
                  <a:lnTo>
                    <a:pt x="29" y="257"/>
                  </a:lnTo>
                  <a:lnTo>
                    <a:pt x="30" y="247"/>
                  </a:lnTo>
                  <a:lnTo>
                    <a:pt x="30" y="235"/>
                  </a:lnTo>
                  <a:lnTo>
                    <a:pt x="30" y="225"/>
                  </a:lnTo>
                  <a:lnTo>
                    <a:pt x="30" y="215"/>
                  </a:lnTo>
                  <a:lnTo>
                    <a:pt x="30" y="205"/>
                  </a:lnTo>
                  <a:lnTo>
                    <a:pt x="30" y="195"/>
                  </a:lnTo>
                  <a:lnTo>
                    <a:pt x="30" y="185"/>
                  </a:lnTo>
                  <a:lnTo>
                    <a:pt x="30" y="175"/>
                  </a:lnTo>
                  <a:lnTo>
                    <a:pt x="32" y="165"/>
                  </a:lnTo>
                  <a:lnTo>
                    <a:pt x="32" y="153"/>
                  </a:lnTo>
                  <a:lnTo>
                    <a:pt x="32" y="143"/>
                  </a:lnTo>
                  <a:lnTo>
                    <a:pt x="32" y="133"/>
                  </a:lnTo>
                  <a:lnTo>
                    <a:pt x="32" y="123"/>
                  </a:lnTo>
                  <a:lnTo>
                    <a:pt x="32" y="113"/>
                  </a:lnTo>
                  <a:lnTo>
                    <a:pt x="32" y="103"/>
                  </a:lnTo>
                  <a:lnTo>
                    <a:pt x="32" y="93"/>
                  </a:lnTo>
                  <a:lnTo>
                    <a:pt x="34" y="83"/>
                  </a:lnTo>
                  <a:lnTo>
                    <a:pt x="34" y="71"/>
                  </a:lnTo>
                  <a:lnTo>
                    <a:pt x="34" y="61"/>
                  </a:lnTo>
                  <a:lnTo>
                    <a:pt x="34" y="51"/>
                  </a:lnTo>
                  <a:lnTo>
                    <a:pt x="35" y="41"/>
                  </a:lnTo>
                  <a:lnTo>
                    <a:pt x="35" y="31"/>
                  </a:lnTo>
                  <a:lnTo>
                    <a:pt x="37" y="21"/>
                  </a:lnTo>
                  <a:lnTo>
                    <a:pt x="37" y="11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5" y="2"/>
                  </a:lnTo>
                  <a:lnTo>
                    <a:pt x="66" y="4"/>
                  </a:lnTo>
                  <a:lnTo>
                    <a:pt x="77" y="6"/>
                  </a:lnTo>
                  <a:lnTo>
                    <a:pt x="87" y="6"/>
                  </a:lnTo>
                  <a:lnTo>
                    <a:pt x="101" y="7"/>
                  </a:lnTo>
                  <a:lnTo>
                    <a:pt x="112" y="7"/>
                  </a:lnTo>
                  <a:lnTo>
                    <a:pt x="128" y="9"/>
                  </a:lnTo>
                  <a:lnTo>
                    <a:pt x="139" y="9"/>
                  </a:lnTo>
                  <a:lnTo>
                    <a:pt x="153" y="9"/>
                  </a:lnTo>
                  <a:lnTo>
                    <a:pt x="168" y="9"/>
                  </a:lnTo>
                  <a:lnTo>
                    <a:pt x="183" y="9"/>
                  </a:lnTo>
                  <a:lnTo>
                    <a:pt x="196" y="7"/>
                  </a:lnTo>
                  <a:lnTo>
                    <a:pt x="205" y="6"/>
                  </a:lnTo>
                  <a:lnTo>
                    <a:pt x="205" y="64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5" name="Freeform 33"/>
            <p:cNvSpPr>
              <a:spLocks/>
            </p:cNvSpPr>
            <p:nvPr/>
          </p:nvSpPr>
          <p:spPr bwMode="auto">
            <a:xfrm>
              <a:off x="4365" y="3042"/>
              <a:ext cx="48" cy="124"/>
            </a:xfrm>
            <a:custGeom>
              <a:avLst/>
              <a:gdLst>
                <a:gd name="T0" fmla="*/ 0 w 97"/>
                <a:gd name="T1" fmla="*/ 1 h 246"/>
                <a:gd name="T2" fmla="*/ 0 w 97"/>
                <a:gd name="T3" fmla="*/ 1 h 246"/>
                <a:gd name="T4" fmla="*/ 0 w 97"/>
                <a:gd name="T5" fmla="*/ 1 h 246"/>
                <a:gd name="T6" fmla="*/ 0 w 97"/>
                <a:gd name="T7" fmla="*/ 1 h 246"/>
                <a:gd name="T8" fmla="*/ 0 w 97"/>
                <a:gd name="T9" fmla="*/ 1 h 246"/>
                <a:gd name="T10" fmla="*/ 0 w 97"/>
                <a:gd name="T11" fmla="*/ 1 h 246"/>
                <a:gd name="T12" fmla="*/ 0 w 97"/>
                <a:gd name="T13" fmla="*/ 1 h 246"/>
                <a:gd name="T14" fmla="*/ 0 w 97"/>
                <a:gd name="T15" fmla="*/ 1 h 246"/>
                <a:gd name="T16" fmla="*/ 0 w 97"/>
                <a:gd name="T17" fmla="*/ 1 h 246"/>
                <a:gd name="T18" fmla="*/ 0 w 97"/>
                <a:gd name="T19" fmla="*/ 1 h 246"/>
                <a:gd name="T20" fmla="*/ 0 w 97"/>
                <a:gd name="T21" fmla="*/ 1 h 246"/>
                <a:gd name="T22" fmla="*/ 0 w 97"/>
                <a:gd name="T23" fmla="*/ 1 h 246"/>
                <a:gd name="T24" fmla="*/ 0 w 97"/>
                <a:gd name="T25" fmla="*/ 1 h 246"/>
                <a:gd name="T26" fmla="*/ 0 w 97"/>
                <a:gd name="T27" fmla="*/ 1 h 246"/>
                <a:gd name="T28" fmla="*/ 0 w 97"/>
                <a:gd name="T29" fmla="*/ 1 h 246"/>
                <a:gd name="T30" fmla="*/ 0 w 97"/>
                <a:gd name="T31" fmla="*/ 1 h 246"/>
                <a:gd name="T32" fmla="*/ 0 w 97"/>
                <a:gd name="T33" fmla="*/ 1 h 246"/>
                <a:gd name="T34" fmla="*/ 0 w 97"/>
                <a:gd name="T35" fmla="*/ 1 h 246"/>
                <a:gd name="T36" fmla="*/ 0 w 97"/>
                <a:gd name="T37" fmla="*/ 0 h 246"/>
                <a:gd name="T38" fmla="*/ 0 w 97"/>
                <a:gd name="T39" fmla="*/ 1 h 246"/>
                <a:gd name="T40" fmla="*/ 0 w 97"/>
                <a:gd name="T41" fmla="*/ 1 h 246"/>
                <a:gd name="T42" fmla="*/ 0 w 97"/>
                <a:gd name="T43" fmla="*/ 1 h 246"/>
                <a:gd name="T44" fmla="*/ 0 w 97"/>
                <a:gd name="T45" fmla="*/ 1 h 246"/>
                <a:gd name="T46" fmla="*/ 0 w 97"/>
                <a:gd name="T47" fmla="*/ 1 h 246"/>
                <a:gd name="T48" fmla="*/ 0 w 97"/>
                <a:gd name="T49" fmla="*/ 1 h 246"/>
                <a:gd name="T50" fmla="*/ 0 w 97"/>
                <a:gd name="T51" fmla="*/ 1 h 246"/>
                <a:gd name="T52" fmla="*/ 0 w 97"/>
                <a:gd name="T53" fmla="*/ 1 h 246"/>
                <a:gd name="T54" fmla="*/ 0 w 97"/>
                <a:gd name="T55" fmla="*/ 1 h 246"/>
                <a:gd name="T56" fmla="*/ 0 w 97"/>
                <a:gd name="T57" fmla="*/ 1 h 246"/>
                <a:gd name="T58" fmla="*/ 0 w 97"/>
                <a:gd name="T59" fmla="*/ 1 h 246"/>
                <a:gd name="T60" fmla="*/ 0 w 97"/>
                <a:gd name="T61" fmla="*/ 1 h 246"/>
                <a:gd name="T62" fmla="*/ 0 w 97"/>
                <a:gd name="T63" fmla="*/ 1 h 246"/>
                <a:gd name="T64" fmla="*/ 0 w 97"/>
                <a:gd name="T65" fmla="*/ 1 h 246"/>
                <a:gd name="T66" fmla="*/ 0 w 97"/>
                <a:gd name="T67" fmla="*/ 1 h 246"/>
                <a:gd name="T68" fmla="*/ 0 w 97"/>
                <a:gd name="T69" fmla="*/ 1 h 246"/>
                <a:gd name="T70" fmla="*/ 0 w 97"/>
                <a:gd name="T71" fmla="*/ 1 h 246"/>
                <a:gd name="T72" fmla="*/ 0 w 97"/>
                <a:gd name="T73" fmla="*/ 1 h 2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7" h="246">
                  <a:moveTo>
                    <a:pt x="97" y="233"/>
                  </a:moveTo>
                  <a:lnTo>
                    <a:pt x="87" y="235"/>
                  </a:lnTo>
                  <a:lnTo>
                    <a:pt x="78" y="236"/>
                  </a:lnTo>
                  <a:lnTo>
                    <a:pt x="68" y="238"/>
                  </a:lnTo>
                  <a:lnTo>
                    <a:pt x="60" y="241"/>
                  </a:lnTo>
                  <a:lnTo>
                    <a:pt x="50" y="241"/>
                  </a:lnTo>
                  <a:lnTo>
                    <a:pt x="41" y="243"/>
                  </a:lnTo>
                  <a:lnTo>
                    <a:pt x="31" y="245"/>
                  </a:lnTo>
                  <a:lnTo>
                    <a:pt x="23" y="246"/>
                  </a:lnTo>
                  <a:lnTo>
                    <a:pt x="3" y="15"/>
                  </a:lnTo>
                  <a:lnTo>
                    <a:pt x="0" y="12"/>
                  </a:lnTo>
                  <a:lnTo>
                    <a:pt x="10" y="10"/>
                  </a:lnTo>
                  <a:lnTo>
                    <a:pt x="20" y="10"/>
                  </a:lnTo>
                  <a:lnTo>
                    <a:pt x="30" y="8"/>
                  </a:lnTo>
                  <a:lnTo>
                    <a:pt x="41" y="8"/>
                  </a:lnTo>
                  <a:lnTo>
                    <a:pt x="51" y="5"/>
                  </a:lnTo>
                  <a:lnTo>
                    <a:pt x="63" y="3"/>
                  </a:lnTo>
                  <a:lnTo>
                    <a:pt x="75" y="2"/>
                  </a:lnTo>
                  <a:lnTo>
                    <a:pt x="87" y="0"/>
                  </a:lnTo>
                  <a:lnTo>
                    <a:pt x="87" y="10"/>
                  </a:lnTo>
                  <a:lnTo>
                    <a:pt x="87" y="20"/>
                  </a:lnTo>
                  <a:lnTo>
                    <a:pt x="87" y="32"/>
                  </a:lnTo>
                  <a:lnTo>
                    <a:pt x="87" y="45"/>
                  </a:lnTo>
                  <a:lnTo>
                    <a:pt x="87" y="57"/>
                  </a:lnTo>
                  <a:lnTo>
                    <a:pt x="87" y="70"/>
                  </a:lnTo>
                  <a:lnTo>
                    <a:pt x="87" y="84"/>
                  </a:lnTo>
                  <a:lnTo>
                    <a:pt x="88" y="99"/>
                  </a:lnTo>
                  <a:lnTo>
                    <a:pt x="88" y="112"/>
                  </a:lnTo>
                  <a:lnTo>
                    <a:pt x="88" y="127"/>
                  </a:lnTo>
                  <a:lnTo>
                    <a:pt x="88" y="142"/>
                  </a:lnTo>
                  <a:lnTo>
                    <a:pt x="90" y="161"/>
                  </a:lnTo>
                  <a:lnTo>
                    <a:pt x="90" y="176"/>
                  </a:lnTo>
                  <a:lnTo>
                    <a:pt x="92" y="194"/>
                  </a:lnTo>
                  <a:lnTo>
                    <a:pt x="92" y="203"/>
                  </a:lnTo>
                  <a:lnTo>
                    <a:pt x="93" y="213"/>
                  </a:lnTo>
                  <a:lnTo>
                    <a:pt x="95" y="223"/>
                  </a:lnTo>
                  <a:lnTo>
                    <a:pt x="97" y="233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6" name="Freeform 34"/>
            <p:cNvSpPr>
              <a:spLocks/>
            </p:cNvSpPr>
            <p:nvPr/>
          </p:nvSpPr>
          <p:spPr bwMode="auto">
            <a:xfrm>
              <a:off x="4289" y="2927"/>
              <a:ext cx="119" cy="114"/>
            </a:xfrm>
            <a:custGeom>
              <a:avLst/>
              <a:gdLst>
                <a:gd name="T0" fmla="*/ 1 w 236"/>
                <a:gd name="T1" fmla="*/ 0 h 229"/>
                <a:gd name="T2" fmla="*/ 1 w 236"/>
                <a:gd name="T3" fmla="*/ 0 h 229"/>
                <a:gd name="T4" fmla="*/ 1 w 236"/>
                <a:gd name="T5" fmla="*/ 0 h 229"/>
                <a:gd name="T6" fmla="*/ 1 w 236"/>
                <a:gd name="T7" fmla="*/ 0 h 229"/>
                <a:gd name="T8" fmla="*/ 1 w 236"/>
                <a:gd name="T9" fmla="*/ 0 h 229"/>
                <a:gd name="T10" fmla="*/ 1 w 236"/>
                <a:gd name="T11" fmla="*/ 0 h 229"/>
                <a:gd name="T12" fmla="*/ 1 w 236"/>
                <a:gd name="T13" fmla="*/ 0 h 229"/>
                <a:gd name="T14" fmla="*/ 1 w 236"/>
                <a:gd name="T15" fmla="*/ 0 h 229"/>
                <a:gd name="T16" fmla="*/ 1 w 236"/>
                <a:gd name="T17" fmla="*/ 0 h 229"/>
                <a:gd name="T18" fmla="*/ 0 w 236"/>
                <a:gd name="T19" fmla="*/ 0 h 229"/>
                <a:gd name="T20" fmla="*/ 1 w 236"/>
                <a:gd name="T21" fmla="*/ 0 h 229"/>
                <a:gd name="T22" fmla="*/ 1 w 236"/>
                <a:gd name="T23" fmla="*/ 0 h 229"/>
                <a:gd name="T24" fmla="*/ 1 w 236"/>
                <a:gd name="T25" fmla="*/ 0 h 229"/>
                <a:gd name="T26" fmla="*/ 1 w 236"/>
                <a:gd name="T27" fmla="*/ 0 h 229"/>
                <a:gd name="T28" fmla="*/ 1 w 236"/>
                <a:gd name="T29" fmla="*/ 0 h 229"/>
                <a:gd name="T30" fmla="*/ 1 w 236"/>
                <a:gd name="T31" fmla="*/ 0 h 229"/>
                <a:gd name="T32" fmla="*/ 1 w 236"/>
                <a:gd name="T33" fmla="*/ 0 h 229"/>
                <a:gd name="T34" fmla="*/ 1 w 236"/>
                <a:gd name="T35" fmla="*/ 0 h 229"/>
                <a:gd name="T36" fmla="*/ 1 w 236"/>
                <a:gd name="T37" fmla="*/ 0 h 229"/>
                <a:gd name="T38" fmla="*/ 1 w 236"/>
                <a:gd name="T39" fmla="*/ 0 h 229"/>
                <a:gd name="T40" fmla="*/ 1 w 236"/>
                <a:gd name="T41" fmla="*/ 0 h 229"/>
                <a:gd name="T42" fmla="*/ 1 w 236"/>
                <a:gd name="T43" fmla="*/ 0 h 229"/>
                <a:gd name="T44" fmla="*/ 1 w 236"/>
                <a:gd name="T45" fmla="*/ 0 h 229"/>
                <a:gd name="T46" fmla="*/ 1 w 236"/>
                <a:gd name="T47" fmla="*/ 0 h 229"/>
                <a:gd name="T48" fmla="*/ 1 w 236"/>
                <a:gd name="T49" fmla="*/ 0 h 229"/>
                <a:gd name="T50" fmla="*/ 1 w 236"/>
                <a:gd name="T51" fmla="*/ 0 h 229"/>
                <a:gd name="T52" fmla="*/ 1 w 236"/>
                <a:gd name="T53" fmla="*/ 0 h 229"/>
                <a:gd name="T54" fmla="*/ 1 w 236"/>
                <a:gd name="T55" fmla="*/ 0 h 229"/>
                <a:gd name="T56" fmla="*/ 1 w 236"/>
                <a:gd name="T57" fmla="*/ 0 h 229"/>
                <a:gd name="T58" fmla="*/ 1 w 236"/>
                <a:gd name="T59" fmla="*/ 0 h 229"/>
                <a:gd name="T60" fmla="*/ 1 w 236"/>
                <a:gd name="T61" fmla="*/ 0 h 229"/>
                <a:gd name="T62" fmla="*/ 1 w 236"/>
                <a:gd name="T63" fmla="*/ 0 h 229"/>
                <a:gd name="T64" fmla="*/ 1 w 236"/>
                <a:gd name="T65" fmla="*/ 0 h 229"/>
                <a:gd name="T66" fmla="*/ 1 w 236"/>
                <a:gd name="T67" fmla="*/ 0 h 229"/>
                <a:gd name="T68" fmla="*/ 1 w 236"/>
                <a:gd name="T69" fmla="*/ 0 h 229"/>
                <a:gd name="T70" fmla="*/ 1 w 236"/>
                <a:gd name="T71" fmla="*/ 0 h 229"/>
                <a:gd name="T72" fmla="*/ 1 w 236"/>
                <a:gd name="T73" fmla="*/ 0 h 229"/>
                <a:gd name="T74" fmla="*/ 1 w 236"/>
                <a:gd name="T75" fmla="*/ 0 h 22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36" h="229">
                  <a:moveTo>
                    <a:pt x="236" y="217"/>
                  </a:moveTo>
                  <a:lnTo>
                    <a:pt x="223" y="218"/>
                  </a:lnTo>
                  <a:lnTo>
                    <a:pt x="211" y="220"/>
                  </a:lnTo>
                  <a:lnTo>
                    <a:pt x="197" y="222"/>
                  </a:lnTo>
                  <a:lnTo>
                    <a:pt x="186" y="223"/>
                  </a:lnTo>
                  <a:lnTo>
                    <a:pt x="172" y="223"/>
                  </a:lnTo>
                  <a:lnTo>
                    <a:pt x="161" y="225"/>
                  </a:lnTo>
                  <a:lnTo>
                    <a:pt x="147" y="227"/>
                  </a:lnTo>
                  <a:lnTo>
                    <a:pt x="137" y="229"/>
                  </a:lnTo>
                  <a:lnTo>
                    <a:pt x="0" y="69"/>
                  </a:lnTo>
                  <a:lnTo>
                    <a:pt x="6" y="61"/>
                  </a:lnTo>
                  <a:lnTo>
                    <a:pt x="15" y="52"/>
                  </a:lnTo>
                  <a:lnTo>
                    <a:pt x="21" y="44"/>
                  </a:lnTo>
                  <a:lnTo>
                    <a:pt x="30" y="36"/>
                  </a:lnTo>
                  <a:lnTo>
                    <a:pt x="37" y="26"/>
                  </a:lnTo>
                  <a:lnTo>
                    <a:pt x="45" y="17"/>
                  </a:lnTo>
                  <a:lnTo>
                    <a:pt x="53" y="9"/>
                  </a:lnTo>
                  <a:lnTo>
                    <a:pt x="62" y="0"/>
                  </a:lnTo>
                  <a:lnTo>
                    <a:pt x="72" y="7"/>
                  </a:lnTo>
                  <a:lnTo>
                    <a:pt x="83" y="14"/>
                  </a:lnTo>
                  <a:lnTo>
                    <a:pt x="94" y="21"/>
                  </a:lnTo>
                  <a:lnTo>
                    <a:pt x="104" y="29"/>
                  </a:lnTo>
                  <a:lnTo>
                    <a:pt x="112" y="36"/>
                  </a:lnTo>
                  <a:lnTo>
                    <a:pt x="122" y="42"/>
                  </a:lnTo>
                  <a:lnTo>
                    <a:pt x="130" y="49"/>
                  </a:lnTo>
                  <a:lnTo>
                    <a:pt x="140" y="57"/>
                  </a:lnTo>
                  <a:lnTo>
                    <a:pt x="154" y="69"/>
                  </a:lnTo>
                  <a:lnTo>
                    <a:pt x="169" y="83"/>
                  </a:lnTo>
                  <a:lnTo>
                    <a:pt x="181" y="96"/>
                  </a:lnTo>
                  <a:lnTo>
                    <a:pt x="192" y="109"/>
                  </a:lnTo>
                  <a:lnTo>
                    <a:pt x="201" y="121"/>
                  </a:lnTo>
                  <a:lnTo>
                    <a:pt x="209" y="135"/>
                  </a:lnTo>
                  <a:lnTo>
                    <a:pt x="214" y="146"/>
                  </a:lnTo>
                  <a:lnTo>
                    <a:pt x="221" y="160"/>
                  </a:lnTo>
                  <a:lnTo>
                    <a:pt x="224" y="173"/>
                  </a:lnTo>
                  <a:lnTo>
                    <a:pt x="229" y="187"/>
                  </a:lnTo>
                  <a:lnTo>
                    <a:pt x="233" y="202"/>
                  </a:lnTo>
                  <a:lnTo>
                    <a:pt x="236" y="217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7" name="Freeform 35"/>
            <p:cNvSpPr>
              <a:spLocks/>
            </p:cNvSpPr>
            <p:nvPr/>
          </p:nvSpPr>
          <p:spPr bwMode="auto">
            <a:xfrm>
              <a:off x="4264" y="1973"/>
              <a:ext cx="73" cy="112"/>
            </a:xfrm>
            <a:custGeom>
              <a:avLst/>
              <a:gdLst>
                <a:gd name="T0" fmla="*/ 1 w 146"/>
                <a:gd name="T1" fmla="*/ 0 h 225"/>
                <a:gd name="T2" fmla="*/ 1 w 146"/>
                <a:gd name="T3" fmla="*/ 0 h 225"/>
                <a:gd name="T4" fmla="*/ 1 w 146"/>
                <a:gd name="T5" fmla="*/ 0 h 225"/>
                <a:gd name="T6" fmla="*/ 1 w 146"/>
                <a:gd name="T7" fmla="*/ 0 h 225"/>
                <a:gd name="T8" fmla="*/ 1 w 146"/>
                <a:gd name="T9" fmla="*/ 0 h 225"/>
                <a:gd name="T10" fmla="*/ 1 w 146"/>
                <a:gd name="T11" fmla="*/ 0 h 225"/>
                <a:gd name="T12" fmla="*/ 1 w 146"/>
                <a:gd name="T13" fmla="*/ 0 h 225"/>
                <a:gd name="T14" fmla="*/ 1 w 146"/>
                <a:gd name="T15" fmla="*/ 0 h 225"/>
                <a:gd name="T16" fmla="*/ 1 w 146"/>
                <a:gd name="T17" fmla="*/ 0 h 225"/>
                <a:gd name="T18" fmla="*/ 0 w 146"/>
                <a:gd name="T19" fmla="*/ 0 h 225"/>
                <a:gd name="T20" fmla="*/ 1 w 146"/>
                <a:gd name="T21" fmla="*/ 0 h 225"/>
                <a:gd name="T22" fmla="*/ 1 w 146"/>
                <a:gd name="T23" fmla="*/ 0 h 225"/>
                <a:gd name="T24" fmla="*/ 1 w 146"/>
                <a:gd name="T25" fmla="*/ 0 h 225"/>
                <a:gd name="T26" fmla="*/ 1 w 146"/>
                <a:gd name="T27" fmla="*/ 0 h 225"/>
                <a:gd name="T28" fmla="*/ 1 w 146"/>
                <a:gd name="T29" fmla="*/ 0 h 225"/>
                <a:gd name="T30" fmla="*/ 1 w 146"/>
                <a:gd name="T31" fmla="*/ 0 h 225"/>
                <a:gd name="T32" fmla="*/ 1 w 146"/>
                <a:gd name="T33" fmla="*/ 0 h 2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225">
                  <a:moveTo>
                    <a:pt x="146" y="225"/>
                  </a:moveTo>
                  <a:lnTo>
                    <a:pt x="136" y="225"/>
                  </a:lnTo>
                  <a:lnTo>
                    <a:pt x="126" y="225"/>
                  </a:lnTo>
                  <a:lnTo>
                    <a:pt x="116" y="225"/>
                  </a:lnTo>
                  <a:lnTo>
                    <a:pt x="106" y="225"/>
                  </a:lnTo>
                  <a:lnTo>
                    <a:pt x="96" y="223"/>
                  </a:lnTo>
                  <a:lnTo>
                    <a:pt x="88" y="223"/>
                  </a:lnTo>
                  <a:lnTo>
                    <a:pt x="77" y="222"/>
                  </a:lnTo>
                  <a:lnTo>
                    <a:pt x="69" y="222"/>
                  </a:lnTo>
                  <a:lnTo>
                    <a:pt x="0" y="0"/>
                  </a:lnTo>
                  <a:lnTo>
                    <a:pt x="15" y="4"/>
                  </a:lnTo>
                  <a:lnTo>
                    <a:pt x="34" y="9"/>
                  </a:lnTo>
                  <a:lnTo>
                    <a:pt x="42" y="9"/>
                  </a:lnTo>
                  <a:lnTo>
                    <a:pt x="52" y="11"/>
                  </a:lnTo>
                  <a:lnTo>
                    <a:pt x="62" y="11"/>
                  </a:lnTo>
                  <a:lnTo>
                    <a:pt x="72" y="12"/>
                  </a:lnTo>
                  <a:lnTo>
                    <a:pt x="146" y="225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8" name="Freeform 36"/>
            <p:cNvSpPr>
              <a:spLocks/>
            </p:cNvSpPr>
            <p:nvPr/>
          </p:nvSpPr>
          <p:spPr bwMode="auto">
            <a:xfrm>
              <a:off x="4262" y="1466"/>
              <a:ext cx="36" cy="504"/>
            </a:xfrm>
            <a:custGeom>
              <a:avLst/>
              <a:gdLst>
                <a:gd name="T0" fmla="*/ 1 w 72"/>
                <a:gd name="T1" fmla="*/ 3 h 1009"/>
                <a:gd name="T2" fmla="*/ 1 w 72"/>
                <a:gd name="T3" fmla="*/ 3 h 1009"/>
                <a:gd name="T4" fmla="*/ 1 w 72"/>
                <a:gd name="T5" fmla="*/ 3 h 1009"/>
                <a:gd name="T6" fmla="*/ 1 w 72"/>
                <a:gd name="T7" fmla="*/ 3 h 1009"/>
                <a:gd name="T8" fmla="*/ 1 w 72"/>
                <a:gd name="T9" fmla="*/ 3 h 1009"/>
                <a:gd name="T10" fmla="*/ 1 w 72"/>
                <a:gd name="T11" fmla="*/ 3 h 1009"/>
                <a:gd name="T12" fmla="*/ 0 w 72"/>
                <a:gd name="T13" fmla="*/ 3 h 1009"/>
                <a:gd name="T14" fmla="*/ 1 w 72"/>
                <a:gd name="T15" fmla="*/ 0 h 1009"/>
                <a:gd name="T16" fmla="*/ 1 w 72"/>
                <a:gd name="T17" fmla="*/ 0 h 1009"/>
                <a:gd name="T18" fmla="*/ 1 w 72"/>
                <a:gd name="T19" fmla="*/ 0 h 1009"/>
                <a:gd name="T20" fmla="*/ 1 w 72"/>
                <a:gd name="T21" fmla="*/ 3 h 10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009">
                  <a:moveTo>
                    <a:pt x="72" y="1009"/>
                  </a:moveTo>
                  <a:lnTo>
                    <a:pt x="62" y="1008"/>
                  </a:lnTo>
                  <a:lnTo>
                    <a:pt x="52" y="1008"/>
                  </a:lnTo>
                  <a:lnTo>
                    <a:pt x="42" y="1006"/>
                  </a:lnTo>
                  <a:lnTo>
                    <a:pt x="34" y="1006"/>
                  </a:lnTo>
                  <a:lnTo>
                    <a:pt x="15" y="999"/>
                  </a:lnTo>
                  <a:lnTo>
                    <a:pt x="0" y="991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2" y="1009"/>
                  </a:lnTo>
                  <a:close/>
                </a:path>
              </a:pathLst>
            </a:custGeom>
            <a:solidFill>
              <a:srgbClr val="FA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9" name="Freeform 37"/>
            <p:cNvSpPr>
              <a:spLocks/>
            </p:cNvSpPr>
            <p:nvPr/>
          </p:nvSpPr>
          <p:spPr bwMode="auto">
            <a:xfrm>
              <a:off x="4313" y="2091"/>
              <a:ext cx="25" cy="54"/>
            </a:xfrm>
            <a:custGeom>
              <a:avLst/>
              <a:gdLst>
                <a:gd name="T0" fmla="*/ 0 w 50"/>
                <a:gd name="T1" fmla="*/ 0 h 107"/>
                <a:gd name="T2" fmla="*/ 1 w 50"/>
                <a:gd name="T3" fmla="*/ 0 h 107"/>
                <a:gd name="T4" fmla="*/ 1 w 50"/>
                <a:gd name="T5" fmla="*/ 0 h 107"/>
                <a:gd name="T6" fmla="*/ 1 w 50"/>
                <a:gd name="T7" fmla="*/ 0 h 107"/>
                <a:gd name="T8" fmla="*/ 1 w 50"/>
                <a:gd name="T9" fmla="*/ 0 h 107"/>
                <a:gd name="T10" fmla="*/ 1 w 50"/>
                <a:gd name="T11" fmla="*/ 1 h 107"/>
                <a:gd name="T12" fmla="*/ 1 w 50"/>
                <a:gd name="T13" fmla="*/ 1 h 107"/>
                <a:gd name="T14" fmla="*/ 1 w 50"/>
                <a:gd name="T15" fmla="*/ 1 h 107"/>
                <a:gd name="T16" fmla="*/ 1 w 50"/>
                <a:gd name="T17" fmla="*/ 1 h 107"/>
                <a:gd name="T18" fmla="*/ 1 w 50"/>
                <a:gd name="T19" fmla="*/ 1 h 107"/>
                <a:gd name="T20" fmla="*/ 1 w 50"/>
                <a:gd name="T21" fmla="*/ 1 h 107"/>
                <a:gd name="T22" fmla="*/ 1 w 50"/>
                <a:gd name="T23" fmla="*/ 1 h 107"/>
                <a:gd name="T24" fmla="*/ 0 w 50"/>
                <a:gd name="T25" fmla="*/ 1 h 107"/>
                <a:gd name="T26" fmla="*/ 0 w 50"/>
                <a:gd name="T27" fmla="*/ 0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07">
                  <a:moveTo>
                    <a:pt x="0" y="0"/>
                  </a:moveTo>
                  <a:lnTo>
                    <a:pt x="11" y="0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50" y="2"/>
                  </a:lnTo>
                  <a:lnTo>
                    <a:pt x="48" y="70"/>
                  </a:lnTo>
                  <a:lnTo>
                    <a:pt x="38" y="75"/>
                  </a:lnTo>
                  <a:lnTo>
                    <a:pt x="28" y="82"/>
                  </a:lnTo>
                  <a:lnTo>
                    <a:pt x="18" y="89"/>
                  </a:lnTo>
                  <a:lnTo>
                    <a:pt x="11" y="97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0" name="Freeform 38"/>
            <p:cNvSpPr>
              <a:spLocks/>
            </p:cNvSpPr>
            <p:nvPr/>
          </p:nvSpPr>
          <p:spPr bwMode="auto">
            <a:xfrm>
              <a:off x="4300" y="2091"/>
              <a:ext cx="13" cy="76"/>
            </a:xfrm>
            <a:custGeom>
              <a:avLst/>
              <a:gdLst>
                <a:gd name="T0" fmla="*/ 1 w 26"/>
                <a:gd name="T1" fmla="*/ 1 h 152"/>
                <a:gd name="T2" fmla="*/ 1 w 26"/>
                <a:gd name="T3" fmla="*/ 1 h 152"/>
                <a:gd name="T4" fmla="*/ 1 w 26"/>
                <a:gd name="T5" fmla="*/ 1 h 152"/>
                <a:gd name="T6" fmla="*/ 1 w 26"/>
                <a:gd name="T7" fmla="*/ 1 h 152"/>
                <a:gd name="T8" fmla="*/ 1 w 26"/>
                <a:gd name="T9" fmla="*/ 1 h 152"/>
                <a:gd name="T10" fmla="*/ 0 w 26"/>
                <a:gd name="T11" fmla="*/ 1 h 152"/>
                <a:gd name="T12" fmla="*/ 1 w 26"/>
                <a:gd name="T13" fmla="*/ 1 h 152"/>
                <a:gd name="T14" fmla="*/ 1 w 26"/>
                <a:gd name="T15" fmla="*/ 0 h 152"/>
                <a:gd name="T16" fmla="*/ 1 w 26"/>
                <a:gd name="T17" fmla="*/ 0 h 152"/>
                <a:gd name="T18" fmla="*/ 1 w 26"/>
                <a:gd name="T19" fmla="*/ 0 h 152"/>
                <a:gd name="T20" fmla="*/ 1 w 26"/>
                <a:gd name="T21" fmla="*/ 1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52">
                  <a:moveTo>
                    <a:pt x="26" y="107"/>
                  </a:moveTo>
                  <a:lnTo>
                    <a:pt x="21" y="114"/>
                  </a:lnTo>
                  <a:lnTo>
                    <a:pt x="14" y="124"/>
                  </a:lnTo>
                  <a:lnTo>
                    <a:pt x="9" y="134"/>
                  </a:lnTo>
                  <a:lnTo>
                    <a:pt x="4" y="142"/>
                  </a:lnTo>
                  <a:lnTo>
                    <a:pt x="0" y="152"/>
                  </a:lnTo>
                  <a:lnTo>
                    <a:pt x="4" y="5"/>
                  </a:lnTo>
                  <a:lnTo>
                    <a:pt x="2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26" y="107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1" name="Freeform 39"/>
            <p:cNvSpPr>
              <a:spLocks/>
            </p:cNvSpPr>
            <p:nvPr/>
          </p:nvSpPr>
          <p:spPr bwMode="auto">
            <a:xfrm>
              <a:off x="4313" y="2515"/>
              <a:ext cx="15" cy="403"/>
            </a:xfrm>
            <a:custGeom>
              <a:avLst/>
              <a:gdLst>
                <a:gd name="T0" fmla="*/ 0 w 30"/>
                <a:gd name="T1" fmla="*/ 0 h 805"/>
                <a:gd name="T2" fmla="*/ 1 w 30"/>
                <a:gd name="T3" fmla="*/ 1 h 805"/>
                <a:gd name="T4" fmla="*/ 1 w 30"/>
                <a:gd name="T5" fmla="*/ 1 h 805"/>
                <a:gd name="T6" fmla="*/ 1 w 30"/>
                <a:gd name="T7" fmla="*/ 1 h 805"/>
                <a:gd name="T8" fmla="*/ 1 w 30"/>
                <a:gd name="T9" fmla="*/ 4 h 805"/>
                <a:gd name="T10" fmla="*/ 1 w 30"/>
                <a:gd name="T11" fmla="*/ 4 h 805"/>
                <a:gd name="T12" fmla="*/ 0 w 30"/>
                <a:gd name="T13" fmla="*/ 4 h 805"/>
                <a:gd name="T14" fmla="*/ 0 w 30"/>
                <a:gd name="T15" fmla="*/ 0 h 8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805">
                  <a:moveTo>
                    <a:pt x="0" y="0"/>
                  </a:moveTo>
                  <a:lnTo>
                    <a:pt x="5" y="5"/>
                  </a:lnTo>
                  <a:lnTo>
                    <a:pt x="15" y="12"/>
                  </a:lnTo>
                  <a:lnTo>
                    <a:pt x="30" y="20"/>
                  </a:lnTo>
                  <a:lnTo>
                    <a:pt x="11" y="797"/>
                  </a:lnTo>
                  <a:lnTo>
                    <a:pt x="1" y="803"/>
                  </a:lnTo>
                  <a:lnTo>
                    <a:pt x="0" y="8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2" name="Freeform 40"/>
            <p:cNvSpPr>
              <a:spLocks/>
            </p:cNvSpPr>
            <p:nvPr/>
          </p:nvSpPr>
          <p:spPr bwMode="auto">
            <a:xfrm>
              <a:off x="4286" y="2493"/>
              <a:ext cx="27" cy="456"/>
            </a:xfrm>
            <a:custGeom>
              <a:avLst/>
              <a:gdLst>
                <a:gd name="T0" fmla="*/ 1 w 54"/>
                <a:gd name="T1" fmla="*/ 4 h 912"/>
                <a:gd name="T2" fmla="*/ 1 w 54"/>
                <a:gd name="T3" fmla="*/ 4 h 912"/>
                <a:gd name="T4" fmla="*/ 1 w 54"/>
                <a:gd name="T5" fmla="*/ 4 h 912"/>
                <a:gd name="T6" fmla="*/ 1 w 54"/>
                <a:gd name="T7" fmla="*/ 4 h 912"/>
                <a:gd name="T8" fmla="*/ 1 w 54"/>
                <a:gd name="T9" fmla="*/ 4 h 912"/>
                <a:gd name="T10" fmla="*/ 1 w 54"/>
                <a:gd name="T11" fmla="*/ 4 h 912"/>
                <a:gd name="T12" fmla="*/ 1 w 54"/>
                <a:gd name="T13" fmla="*/ 4 h 912"/>
                <a:gd name="T14" fmla="*/ 0 w 54"/>
                <a:gd name="T15" fmla="*/ 4 h 912"/>
                <a:gd name="T16" fmla="*/ 1 w 54"/>
                <a:gd name="T17" fmla="*/ 0 h 912"/>
                <a:gd name="T18" fmla="*/ 1 w 54"/>
                <a:gd name="T19" fmla="*/ 1 h 912"/>
                <a:gd name="T20" fmla="*/ 1 w 54"/>
                <a:gd name="T21" fmla="*/ 1 h 912"/>
                <a:gd name="T22" fmla="*/ 1 w 54"/>
                <a:gd name="T23" fmla="*/ 1 h 912"/>
                <a:gd name="T24" fmla="*/ 1 w 54"/>
                <a:gd name="T25" fmla="*/ 1 h 912"/>
                <a:gd name="T26" fmla="*/ 1 w 54"/>
                <a:gd name="T27" fmla="*/ 1 h 912"/>
                <a:gd name="T28" fmla="*/ 1 w 54"/>
                <a:gd name="T29" fmla="*/ 1 h 912"/>
                <a:gd name="T30" fmla="*/ 1 w 54"/>
                <a:gd name="T31" fmla="*/ 4 h 9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912">
                  <a:moveTo>
                    <a:pt x="54" y="848"/>
                  </a:moveTo>
                  <a:lnTo>
                    <a:pt x="47" y="855"/>
                  </a:lnTo>
                  <a:lnTo>
                    <a:pt x="38" y="863"/>
                  </a:lnTo>
                  <a:lnTo>
                    <a:pt x="30" y="873"/>
                  </a:lnTo>
                  <a:lnTo>
                    <a:pt x="22" y="882"/>
                  </a:lnTo>
                  <a:lnTo>
                    <a:pt x="15" y="892"/>
                  </a:lnTo>
                  <a:lnTo>
                    <a:pt x="7" y="902"/>
                  </a:lnTo>
                  <a:lnTo>
                    <a:pt x="0" y="912"/>
                  </a:lnTo>
                  <a:lnTo>
                    <a:pt x="17" y="0"/>
                  </a:lnTo>
                  <a:lnTo>
                    <a:pt x="20" y="8"/>
                  </a:lnTo>
                  <a:lnTo>
                    <a:pt x="25" y="16"/>
                  </a:lnTo>
                  <a:lnTo>
                    <a:pt x="32" y="25"/>
                  </a:lnTo>
                  <a:lnTo>
                    <a:pt x="40" y="33"/>
                  </a:lnTo>
                  <a:lnTo>
                    <a:pt x="49" y="40"/>
                  </a:lnTo>
                  <a:lnTo>
                    <a:pt x="54" y="43"/>
                  </a:lnTo>
                  <a:lnTo>
                    <a:pt x="54" y="848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3" name="Freeform 41"/>
            <p:cNvSpPr>
              <a:spLocks/>
            </p:cNvSpPr>
            <p:nvPr/>
          </p:nvSpPr>
          <p:spPr bwMode="auto">
            <a:xfrm>
              <a:off x="4142" y="2918"/>
              <a:ext cx="38" cy="177"/>
            </a:xfrm>
            <a:custGeom>
              <a:avLst/>
              <a:gdLst>
                <a:gd name="T0" fmla="*/ 0 w 77"/>
                <a:gd name="T1" fmla="*/ 2 h 354"/>
                <a:gd name="T2" fmla="*/ 0 w 77"/>
                <a:gd name="T3" fmla="*/ 2 h 354"/>
                <a:gd name="T4" fmla="*/ 0 w 77"/>
                <a:gd name="T5" fmla="*/ 2 h 354"/>
                <a:gd name="T6" fmla="*/ 0 w 77"/>
                <a:gd name="T7" fmla="*/ 2 h 354"/>
                <a:gd name="T8" fmla="*/ 0 w 77"/>
                <a:gd name="T9" fmla="*/ 2 h 354"/>
                <a:gd name="T10" fmla="*/ 0 w 77"/>
                <a:gd name="T11" fmla="*/ 2 h 354"/>
                <a:gd name="T12" fmla="*/ 0 w 77"/>
                <a:gd name="T13" fmla="*/ 2 h 354"/>
                <a:gd name="T14" fmla="*/ 0 w 77"/>
                <a:gd name="T15" fmla="*/ 2 h 354"/>
                <a:gd name="T16" fmla="*/ 0 w 77"/>
                <a:gd name="T17" fmla="*/ 2 h 354"/>
                <a:gd name="T18" fmla="*/ 0 w 77"/>
                <a:gd name="T19" fmla="*/ 2 h 354"/>
                <a:gd name="T20" fmla="*/ 0 w 77"/>
                <a:gd name="T21" fmla="*/ 2 h 354"/>
                <a:gd name="T22" fmla="*/ 0 w 77"/>
                <a:gd name="T23" fmla="*/ 2 h 354"/>
                <a:gd name="T24" fmla="*/ 0 w 77"/>
                <a:gd name="T25" fmla="*/ 1 h 354"/>
                <a:gd name="T26" fmla="*/ 0 w 77"/>
                <a:gd name="T27" fmla="*/ 1 h 354"/>
                <a:gd name="T28" fmla="*/ 0 w 77"/>
                <a:gd name="T29" fmla="*/ 1 h 354"/>
                <a:gd name="T30" fmla="*/ 0 w 77"/>
                <a:gd name="T31" fmla="*/ 1 h 354"/>
                <a:gd name="T32" fmla="*/ 0 w 77"/>
                <a:gd name="T33" fmla="*/ 1 h 354"/>
                <a:gd name="T34" fmla="*/ 0 w 77"/>
                <a:gd name="T35" fmla="*/ 1 h 354"/>
                <a:gd name="T36" fmla="*/ 0 w 77"/>
                <a:gd name="T37" fmla="*/ 1 h 354"/>
                <a:gd name="T38" fmla="*/ 0 w 77"/>
                <a:gd name="T39" fmla="*/ 1 h 354"/>
                <a:gd name="T40" fmla="*/ 0 w 77"/>
                <a:gd name="T41" fmla="*/ 1 h 354"/>
                <a:gd name="T42" fmla="*/ 0 w 77"/>
                <a:gd name="T43" fmla="*/ 1 h 354"/>
                <a:gd name="T44" fmla="*/ 0 w 77"/>
                <a:gd name="T45" fmla="*/ 1 h 354"/>
                <a:gd name="T46" fmla="*/ 0 w 77"/>
                <a:gd name="T47" fmla="*/ 1 h 354"/>
                <a:gd name="T48" fmla="*/ 0 w 77"/>
                <a:gd name="T49" fmla="*/ 1 h 354"/>
                <a:gd name="T50" fmla="*/ 0 w 77"/>
                <a:gd name="T51" fmla="*/ 1 h 354"/>
                <a:gd name="T52" fmla="*/ 0 w 77"/>
                <a:gd name="T53" fmla="*/ 1 h 354"/>
                <a:gd name="T54" fmla="*/ 0 w 77"/>
                <a:gd name="T55" fmla="*/ 1 h 354"/>
                <a:gd name="T56" fmla="*/ 0 w 77"/>
                <a:gd name="T57" fmla="*/ 1 h 354"/>
                <a:gd name="T58" fmla="*/ 0 w 77"/>
                <a:gd name="T59" fmla="*/ 1 h 354"/>
                <a:gd name="T60" fmla="*/ 0 w 77"/>
                <a:gd name="T61" fmla="*/ 1 h 354"/>
                <a:gd name="T62" fmla="*/ 0 w 77"/>
                <a:gd name="T63" fmla="*/ 1 h 354"/>
                <a:gd name="T64" fmla="*/ 0 w 77"/>
                <a:gd name="T65" fmla="*/ 0 h 354"/>
                <a:gd name="T66" fmla="*/ 0 w 77"/>
                <a:gd name="T67" fmla="*/ 1 h 354"/>
                <a:gd name="T68" fmla="*/ 0 w 77"/>
                <a:gd name="T69" fmla="*/ 1 h 354"/>
                <a:gd name="T70" fmla="*/ 0 w 77"/>
                <a:gd name="T71" fmla="*/ 1 h 354"/>
                <a:gd name="T72" fmla="*/ 0 w 77"/>
                <a:gd name="T73" fmla="*/ 1 h 354"/>
                <a:gd name="T74" fmla="*/ 0 w 77"/>
                <a:gd name="T75" fmla="*/ 1 h 354"/>
                <a:gd name="T76" fmla="*/ 0 w 77"/>
                <a:gd name="T77" fmla="*/ 1 h 354"/>
                <a:gd name="T78" fmla="*/ 0 w 77"/>
                <a:gd name="T79" fmla="*/ 1 h 354"/>
                <a:gd name="T80" fmla="*/ 0 w 77"/>
                <a:gd name="T81" fmla="*/ 1 h 354"/>
                <a:gd name="T82" fmla="*/ 0 w 77"/>
                <a:gd name="T83" fmla="*/ 1 h 354"/>
                <a:gd name="T84" fmla="*/ 0 w 77"/>
                <a:gd name="T85" fmla="*/ 1 h 354"/>
                <a:gd name="T86" fmla="*/ 0 w 77"/>
                <a:gd name="T87" fmla="*/ 1 h 354"/>
                <a:gd name="T88" fmla="*/ 0 w 77"/>
                <a:gd name="T89" fmla="*/ 1 h 354"/>
                <a:gd name="T90" fmla="*/ 0 w 77"/>
                <a:gd name="T91" fmla="*/ 1 h 354"/>
                <a:gd name="T92" fmla="*/ 0 w 77"/>
                <a:gd name="T93" fmla="*/ 1 h 354"/>
                <a:gd name="T94" fmla="*/ 0 w 77"/>
                <a:gd name="T95" fmla="*/ 1 h 354"/>
                <a:gd name="T96" fmla="*/ 0 w 77"/>
                <a:gd name="T97" fmla="*/ 1 h 354"/>
                <a:gd name="T98" fmla="*/ 0 w 77"/>
                <a:gd name="T99" fmla="*/ 1 h 354"/>
                <a:gd name="T100" fmla="*/ 0 w 77"/>
                <a:gd name="T101" fmla="*/ 1 h 354"/>
                <a:gd name="T102" fmla="*/ 0 w 77"/>
                <a:gd name="T103" fmla="*/ 2 h 354"/>
                <a:gd name="T104" fmla="*/ 0 w 77"/>
                <a:gd name="T105" fmla="*/ 2 h 354"/>
                <a:gd name="T106" fmla="*/ 0 w 77"/>
                <a:gd name="T107" fmla="*/ 2 h 354"/>
                <a:gd name="T108" fmla="*/ 0 w 77"/>
                <a:gd name="T109" fmla="*/ 2 h 354"/>
                <a:gd name="T110" fmla="*/ 0 w 77"/>
                <a:gd name="T111" fmla="*/ 2 h 354"/>
                <a:gd name="T112" fmla="*/ 0 w 77"/>
                <a:gd name="T113" fmla="*/ 2 h 35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7" h="354">
                  <a:moveTo>
                    <a:pt x="77" y="354"/>
                  </a:moveTo>
                  <a:lnTo>
                    <a:pt x="67" y="343"/>
                  </a:lnTo>
                  <a:lnTo>
                    <a:pt x="58" y="337"/>
                  </a:lnTo>
                  <a:lnTo>
                    <a:pt x="50" y="327"/>
                  </a:lnTo>
                  <a:lnTo>
                    <a:pt x="41" y="320"/>
                  </a:lnTo>
                  <a:lnTo>
                    <a:pt x="33" y="312"/>
                  </a:lnTo>
                  <a:lnTo>
                    <a:pt x="25" y="303"/>
                  </a:lnTo>
                  <a:lnTo>
                    <a:pt x="16" y="295"/>
                  </a:lnTo>
                  <a:lnTo>
                    <a:pt x="10" y="288"/>
                  </a:lnTo>
                  <a:lnTo>
                    <a:pt x="8" y="278"/>
                  </a:lnTo>
                  <a:lnTo>
                    <a:pt x="8" y="270"/>
                  </a:lnTo>
                  <a:lnTo>
                    <a:pt x="8" y="260"/>
                  </a:lnTo>
                  <a:lnTo>
                    <a:pt x="8" y="251"/>
                  </a:lnTo>
                  <a:lnTo>
                    <a:pt x="6" y="241"/>
                  </a:lnTo>
                  <a:lnTo>
                    <a:pt x="6" y="233"/>
                  </a:lnTo>
                  <a:lnTo>
                    <a:pt x="6" y="223"/>
                  </a:lnTo>
                  <a:lnTo>
                    <a:pt x="6" y="214"/>
                  </a:lnTo>
                  <a:lnTo>
                    <a:pt x="5" y="201"/>
                  </a:lnTo>
                  <a:lnTo>
                    <a:pt x="5" y="188"/>
                  </a:lnTo>
                  <a:lnTo>
                    <a:pt x="3" y="174"/>
                  </a:lnTo>
                  <a:lnTo>
                    <a:pt x="3" y="162"/>
                  </a:lnTo>
                  <a:lnTo>
                    <a:pt x="3" y="147"/>
                  </a:lnTo>
                  <a:lnTo>
                    <a:pt x="3" y="136"/>
                  </a:lnTo>
                  <a:lnTo>
                    <a:pt x="3" y="120"/>
                  </a:lnTo>
                  <a:lnTo>
                    <a:pt x="3" y="109"/>
                  </a:lnTo>
                  <a:lnTo>
                    <a:pt x="1" y="94"/>
                  </a:lnTo>
                  <a:lnTo>
                    <a:pt x="1" y="80"/>
                  </a:lnTo>
                  <a:lnTo>
                    <a:pt x="0" y="67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0" y="0"/>
                  </a:lnTo>
                  <a:lnTo>
                    <a:pt x="8" y="8"/>
                  </a:lnTo>
                  <a:lnTo>
                    <a:pt x="16" y="18"/>
                  </a:lnTo>
                  <a:lnTo>
                    <a:pt x="25" y="28"/>
                  </a:lnTo>
                  <a:lnTo>
                    <a:pt x="35" y="38"/>
                  </a:lnTo>
                  <a:lnTo>
                    <a:pt x="45" y="48"/>
                  </a:lnTo>
                  <a:lnTo>
                    <a:pt x="55" y="60"/>
                  </a:lnTo>
                  <a:lnTo>
                    <a:pt x="65" y="70"/>
                  </a:lnTo>
                  <a:lnTo>
                    <a:pt x="75" y="82"/>
                  </a:lnTo>
                  <a:lnTo>
                    <a:pt x="75" y="99"/>
                  </a:lnTo>
                  <a:lnTo>
                    <a:pt x="75" y="117"/>
                  </a:lnTo>
                  <a:lnTo>
                    <a:pt x="75" y="134"/>
                  </a:lnTo>
                  <a:lnTo>
                    <a:pt x="75" y="152"/>
                  </a:lnTo>
                  <a:lnTo>
                    <a:pt x="75" y="169"/>
                  </a:lnTo>
                  <a:lnTo>
                    <a:pt x="75" y="188"/>
                  </a:lnTo>
                  <a:lnTo>
                    <a:pt x="75" y="204"/>
                  </a:lnTo>
                  <a:lnTo>
                    <a:pt x="75" y="223"/>
                  </a:lnTo>
                  <a:lnTo>
                    <a:pt x="75" y="238"/>
                  </a:lnTo>
                  <a:lnTo>
                    <a:pt x="75" y="255"/>
                  </a:lnTo>
                  <a:lnTo>
                    <a:pt x="75" y="271"/>
                  </a:lnTo>
                  <a:lnTo>
                    <a:pt x="75" y="288"/>
                  </a:lnTo>
                  <a:lnTo>
                    <a:pt x="75" y="303"/>
                  </a:lnTo>
                  <a:lnTo>
                    <a:pt x="75" y="320"/>
                  </a:lnTo>
                  <a:lnTo>
                    <a:pt x="75" y="337"/>
                  </a:lnTo>
                  <a:lnTo>
                    <a:pt x="77" y="354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4" name="Freeform 42"/>
            <p:cNvSpPr>
              <a:spLocks/>
            </p:cNvSpPr>
            <p:nvPr/>
          </p:nvSpPr>
          <p:spPr bwMode="auto">
            <a:xfrm>
              <a:off x="4078" y="1865"/>
              <a:ext cx="58" cy="809"/>
            </a:xfrm>
            <a:custGeom>
              <a:avLst/>
              <a:gdLst>
                <a:gd name="T0" fmla="*/ 1 w 116"/>
                <a:gd name="T1" fmla="*/ 1 h 1618"/>
                <a:gd name="T2" fmla="*/ 1 w 116"/>
                <a:gd name="T3" fmla="*/ 1 h 1618"/>
                <a:gd name="T4" fmla="*/ 1 w 116"/>
                <a:gd name="T5" fmla="*/ 1 h 1618"/>
                <a:gd name="T6" fmla="*/ 1 w 116"/>
                <a:gd name="T7" fmla="*/ 1 h 1618"/>
                <a:gd name="T8" fmla="*/ 1 w 116"/>
                <a:gd name="T9" fmla="*/ 1 h 1618"/>
                <a:gd name="T10" fmla="*/ 1 w 116"/>
                <a:gd name="T11" fmla="*/ 1 h 1618"/>
                <a:gd name="T12" fmla="*/ 1 w 116"/>
                <a:gd name="T13" fmla="*/ 1 h 1618"/>
                <a:gd name="T14" fmla="*/ 1 w 116"/>
                <a:gd name="T15" fmla="*/ 1 h 1618"/>
                <a:gd name="T16" fmla="*/ 1 w 116"/>
                <a:gd name="T17" fmla="*/ 1 h 1618"/>
                <a:gd name="T18" fmla="*/ 1 w 116"/>
                <a:gd name="T19" fmla="*/ 1 h 1618"/>
                <a:gd name="T20" fmla="*/ 1 w 116"/>
                <a:gd name="T21" fmla="*/ 1 h 1618"/>
                <a:gd name="T22" fmla="*/ 1 w 116"/>
                <a:gd name="T23" fmla="*/ 2 h 1618"/>
                <a:gd name="T24" fmla="*/ 1 w 116"/>
                <a:gd name="T25" fmla="*/ 2 h 1618"/>
                <a:gd name="T26" fmla="*/ 1 w 116"/>
                <a:gd name="T27" fmla="*/ 2 h 1618"/>
                <a:gd name="T28" fmla="*/ 1 w 116"/>
                <a:gd name="T29" fmla="*/ 2 h 1618"/>
                <a:gd name="T30" fmla="*/ 1 w 116"/>
                <a:gd name="T31" fmla="*/ 2 h 1618"/>
                <a:gd name="T32" fmla="*/ 1 w 116"/>
                <a:gd name="T33" fmla="*/ 2 h 1618"/>
                <a:gd name="T34" fmla="*/ 1 w 116"/>
                <a:gd name="T35" fmla="*/ 2 h 1618"/>
                <a:gd name="T36" fmla="*/ 1 w 116"/>
                <a:gd name="T37" fmla="*/ 2 h 1618"/>
                <a:gd name="T38" fmla="*/ 1 w 116"/>
                <a:gd name="T39" fmla="*/ 7 h 1618"/>
                <a:gd name="T40" fmla="*/ 1 w 116"/>
                <a:gd name="T41" fmla="*/ 7 h 1618"/>
                <a:gd name="T42" fmla="*/ 1 w 116"/>
                <a:gd name="T43" fmla="*/ 6 h 1618"/>
                <a:gd name="T44" fmla="*/ 1 w 116"/>
                <a:gd name="T45" fmla="*/ 6 h 1618"/>
                <a:gd name="T46" fmla="*/ 1 w 116"/>
                <a:gd name="T47" fmla="*/ 6 h 1618"/>
                <a:gd name="T48" fmla="*/ 1 w 116"/>
                <a:gd name="T49" fmla="*/ 6 h 1618"/>
                <a:gd name="T50" fmla="*/ 1 w 116"/>
                <a:gd name="T51" fmla="*/ 6 h 1618"/>
                <a:gd name="T52" fmla="*/ 1 w 116"/>
                <a:gd name="T53" fmla="*/ 5 h 1618"/>
                <a:gd name="T54" fmla="*/ 1 w 116"/>
                <a:gd name="T55" fmla="*/ 5 h 1618"/>
                <a:gd name="T56" fmla="*/ 1 w 116"/>
                <a:gd name="T57" fmla="*/ 5 h 1618"/>
                <a:gd name="T58" fmla="*/ 1 w 116"/>
                <a:gd name="T59" fmla="*/ 5 h 1618"/>
                <a:gd name="T60" fmla="*/ 1 w 116"/>
                <a:gd name="T61" fmla="*/ 5 h 1618"/>
                <a:gd name="T62" fmla="*/ 1 w 116"/>
                <a:gd name="T63" fmla="*/ 4 h 1618"/>
                <a:gd name="T64" fmla="*/ 1 w 116"/>
                <a:gd name="T65" fmla="*/ 4 h 1618"/>
                <a:gd name="T66" fmla="*/ 1 w 116"/>
                <a:gd name="T67" fmla="*/ 4 h 1618"/>
                <a:gd name="T68" fmla="*/ 1 w 116"/>
                <a:gd name="T69" fmla="*/ 4 h 1618"/>
                <a:gd name="T70" fmla="*/ 1 w 116"/>
                <a:gd name="T71" fmla="*/ 4 h 1618"/>
                <a:gd name="T72" fmla="*/ 1 w 116"/>
                <a:gd name="T73" fmla="*/ 3 h 1618"/>
                <a:gd name="T74" fmla="*/ 1 w 116"/>
                <a:gd name="T75" fmla="*/ 3 h 1618"/>
                <a:gd name="T76" fmla="*/ 1 w 116"/>
                <a:gd name="T77" fmla="*/ 3 h 1618"/>
                <a:gd name="T78" fmla="*/ 1 w 116"/>
                <a:gd name="T79" fmla="*/ 3 h 1618"/>
                <a:gd name="T80" fmla="*/ 1 w 116"/>
                <a:gd name="T81" fmla="*/ 3 h 1618"/>
                <a:gd name="T82" fmla="*/ 1 w 116"/>
                <a:gd name="T83" fmla="*/ 3 h 1618"/>
                <a:gd name="T84" fmla="*/ 1 w 116"/>
                <a:gd name="T85" fmla="*/ 2 h 1618"/>
                <a:gd name="T86" fmla="*/ 0 w 116"/>
                <a:gd name="T87" fmla="*/ 2 h 16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6" h="1618">
                  <a:moveTo>
                    <a:pt x="0" y="0"/>
                  </a:moveTo>
                  <a:lnTo>
                    <a:pt x="14" y="14"/>
                  </a:lnTo>
                  <a:lnTo>
                    <a:pt x="29" y="27"/>
                  </a:lnTo>
                  <a:lnTo>
                    <a:pt x="35" y="34"/>
                  </a:lnTo>
                  <a:lnTo>
                    <a:pt x="42" y="40"/>
                  </a:lnTo>
                  <a:lnTo>
                    <a:pt x="49" y="47"/>
                  </a:lnTo>
                  <a:lnTo>
                    <a:pt x="57" y="55"/>
                  </a:lnTo>
                  <a:lnTo>
                    <a:pt x="57" y="66"/>
                  </a:lnTo>
                  <a:lnTo>
                    <a:pt x="61" y="76"/>
                  </a:lnTo>
                  <a:lnTo>
                    <a:pt x="61" y="86"/>
                  </a:lnTo>
                  <a:lnTo>
                    <a:pt x="64" y="97"/>
                  </a:lnTo>
                  <a:lnTo>
                    <a:pt x="66" y="107"/>
                  </a:lnTo>
                  <a:lnTo>
                    <a:pt x="67" y="119"/>
                  </a:lnTo>
                  <a:lnTo>
                    <a:pt x="69" y="131"/>
                  </a:lnTo>
                  <a:lnTo>
                    <a:pt x="72" y="144"/>
                  </a:lnTo>
                  <a:lnTo>
                    <a:pt x="74" y="154"/>
                  </a:lnTo>
                  <a:lnTo>
                    <a:pt x="76" y="168"/>
                  </a:lnTo>
                  <a:lnTo>
                    <a:pt x="77" y="180"/>
                  </a:lnTo>
                  <a:lnTo>
                    <a:pt x="81" y="193"/>
                  </a:lnTo>
                  <a:lnTo>
                    <a:pt x="82" y="205"/>
                  </a:lnTo>
                  <a:lnTo>
                    <a:pt x="84" y="218"/>
                  </a:lnTo>
                  <a:lnTo>
                    <a:pt x="86" y="230"/>
                  </a:lnTo>
                  <a:lnTo>
                    <a:pt x="89" y="245"/>
                  </a:lnTo>
                  <a:lnTo>
                    <a:pt x="89" y="257"/>
                  </a:lnTo>
                  <a:lnTo>
                    <a:pt x="91" y="270"/>
                  </a:lnTo>
                  <a:lnTo>
                    <a:pt x="92" y="282"/>
                  </a:lnTo>
                  <a:lnTo>
                    <a:pt x="94" y="297"/>
                  </a:lnTo>
                  <a:lnTo>
                    <a:pt x="96" y="310"/>
                  </a:lnTo>
                  <a:lnTo>
                    <a:pt x="97" y="324"/>
                  </a:lnTo>
                  <a:lnTo>
                    <a:pt x="99" y="337"/>
                  </a:lnTo>
                  <a:lnTo>
                    <a:pt x="102" y="352"/>
                  </a:lnTo>
                  <a:lnTo>
                    <a:pt x="102" y="366"/>
                  </a:lnTo>
                  <a:lnTo>
                    <a:pt x="104" y="381"/>
                  </a:lnTo>
                  <a:lnTo>
                    <a:pt x="106" y="396"/>
                  </a:lnTo>
                  <a:lnTo>
                    <a:pt x="107" y="411"/>
                  </a:lnTo>
                  <a:lnTo>
                    <a:pt x="109" y="426"/>
                  </a:lnTo>
                  <a:lnTo>
                    <a:pt x="111" y="441"/>
                  </a:lnTo>
                  <a:lnTo>
                    <a:pt x="112" y="456"/>
                  </a:lnTo>
                  <a:lnTo>
                    <a:pt x="116" y="471"/>
                  </a:lnTo>
                  <a:lnTo>
                    <a:pt x="106" y="1618"/>
                  </a:lnTo>
                  <a:lnTo>
                    <a:pt x="102" y="1591"/>
                  </a:lnTo>
                  <a:lnTo>
                    <a:pt x="101" y="1566"/>
                  </a:lnTo>
                  <a:lnTo>
                    <a:pt x="99" y="1541"/>
                  </a:lnTo>
                  <a:lnTo>
                    <a:pt x="99" y="1516"/>
                  </a:lnTo>
                  <a:lnTo>
                    <a:pt x="96" y="1489"/>
                  </a:lnTo>
                  <a:lnTo>
                    <a:pt x="94" y="1464"/>
                  </a:lnTo>
                  <a:lnTo>
                    <a:pt x="92" y="1439"/>
                  </a:lnTo>
                  <a:lnTo>
                    <a:pt x="92" y="1414"/>
                  </a:lnTo>
                  <a:lnTo>
                    <a:pt x="89" y="1387"/>
                  </a:lnTo>
                  <a:lnTo>
                    <a:pt x="87" y="1362"/>
                  </a:lnTo>
                  <a:lnTo>
                    <a:pt x="86" y="1336"/>
                  </a:lnTo>
                  <a:lnTo>
                    <a:pt x="86" y="1311"/>
                  </a:lnTo>
                  <a:lnTo>
                    <a:pt x="82" y="1284"/>
                  </a:lnTo>
                  <a:lnTo>
                    <a:pt x="81" y="1259"/>
                  </a:lnTo>
                  <a:lnTo>
                    <a:pt x="79" y="1234"/>
                  </a:lnTo>
                  <a:lnTo>
                    <a:pt x="79" y="1209"/>
                  </a:lnTo>
                  <a:lnTo>
                    <a:pt x="76" y="1182"/>
                  </a:lnTo>
                  <a:lnTo>
                    <a:pt x="74" y="1157"/>
                  </a:lnTo>
                  <a:lnTo>
                    <a:pt x="72" y="1132"/>
                  </a:lnTo>
                  <a:lnTo>
                    <a:pt x="71" y="1107"/>
                  </a:lnTo>
                  <a:lnTo>
                    <a:pt x="67" y="1082"/>
                  </a:lnTo>
                  <a:lnTo>
                    <a:pt x="67" y="1056"/>
                  </a:lnTo>
                  <a:lnTo>
                    <a:pt x="64" y="1031"/>
                  </a:lnTo>
                  <a:lnTo>
                    <a:pt x="64" y="1006"/>
                  </a:lnTo>
                  <a:lnTo>
                    <a:pt x="61" y="981"/>
                  </a:lnTo>
                  <a:lnTo>
                    <a:pt x="59" y="956"/>
                  </a:lnTo>
                  <a:lnTo>
                    <a:pt x="55" y="931"/>
                  </a:lnTo>
                  <a:lnTo>
                    <a:pt x="55" y="906"/>
                  </a:lnTo>
                  <a:lnTo>
                    <a:pt x="52" y="880"/>
                  </a:lnTo>
                  <a:lnTo>
                    <a:pt x="50" y="857"/>
                  </a:lnTo>
                  <a:lnTo>
                    <a:pt x="47" y="833"/>
                  </a:lnTo>
                  <a:lnTo>
                    <a:pt x="47" y="810"/>
                  </a:lnTo>
                  <a:lnTo>
                    <a:pt x="44" y="785"/>
                  </a:lnTo>
                  <a:lnTo>
                    <a:pt x="40" y="760"/>
                  </a:lnTo>
                  <a:lnTo>
                    <a:pt x="37" y="736"/>
                  </a:lnTo>
                  <a:lnTo>
                    <a:pt x="35" y="713"/>
                  </a:lnTo>
                  <a:lnTo>
                    <a:pt x="32" y="688"/>
                  </a:lnTo>
                  <a:lnTo>
                    <a:pt x="30" y="664"/>
                  </a:lnTo>
                  <a:lnTo>
                    <a:pt x="27" y="641"/>
                  </a:lnTo>
                  <a:lnTo>
                    <a:pt x="25" y="619"/>
                  </a:lnTo>
                  <a:lnTo>
                    <a:pt x="20" y="594"/>
                  </a:lnTo>
                  <a:lnTo>
                    <a:pt x="19" y="572"/>
                  </a:lnTo>
                  <a:lnTo>
                    <a:pt x="14" y="548"/>
                  </a:lnTo>
                  <a:lnTo>
                    <a:pt x="12" y="528"/>
                  </a:lnTo>
                  <a:lnTo>
                    <a:pt x="9" y="505"/>
                  </a:lnTo>
                  <a:lnTo>
                    <a:pt x="5" y="483"/>
                  </a:lnTo>
                  <a:lnTo>
                    <a:pt x="2" y="463"/>
                  </a:lnTo>
                  <a:lnTo>
                    <a:pt x="0" y="4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5" name="Freeform 43"/>
            <p:cNvSpPr>
              <a:spLocks/>
            </p:cNvSpPr>
            <p:nvPr/>
          </p:nvSpPr>
          <p:spPr bwMode="auto">
            <a:xfrm>
              <a:off x="4047" y="1839"/>
              <a:ext cx="31" cy="249"/>
            </a:xfrm>
            <a:custGeom>
              <a:avLst/>
              <a:gdLst>
                <a:gd name="T0" fmla="*/ 1 w 62"/>
                <a:gd name="T1" fmla="*/ 1 h 500"/>
                <a:gd name="T2" fmla="*/ 1 w 62"/>
                <a:gd name="T3" fmla="*/ 1 h 500"/>
                <a:gd name="T4" fmla="*/ 1 w 62"/>
                <a:gd name="T5" fmla="*/ 1 h 500"/>
                <a:gd name="T6" fmla="*/ 1 w 62"/>
                <a:gd name="T7" fmla="*/ 1 h 500"/>
                <a:gd name="T8" fmla="*/ 1 w 62"/>
                <a:gd name="T9" fmla="*/ 1 h 500"/>
                <a:gd name="T10" fmla="*/ 1 w 62"/>
                <a:gd name="T11" fmla="*/ 1 h 500"/>
                <a:gd name="T12" fmla="*/ 1 w 62"/>
                <a:gd name="T13" fmla="*/ 1 h 500"/>
                <a:gd name="T14" fmla="*/ 1 w 62"/>
                <a:gd name="T15" fmla="*/ 1 h 500"/>
                <a:gd name="T16" fmla="*/ 1 w 62"/>
                <a:gd name="T17" fmla="*/ 1 h 500"/>
                <a:gd name="T18" fmla="*/ 1 w 62"/>
                <a:gd name="T19" fmla="*/ 1 h 500"/>
                <a:gd name="T20" fmla="*/ 1 w 62"/>
                <a:gd name="T21" fmla="*/ 1 h 500"/>
                <a:gd name="T22" fmla="*/ 1 w 62"/>
                <a:gd name="T23" fmla="*/ 1 h 500"/>
                <a:gd name="T24" fmla="*/ 1 w 62"/>
                <a:gd name="T25" fmla="*/ 1 h 500"/>
                <a:gd name="T26" fmla="*/ 1 w 62"/>
                <a:gd name="T27" fmla="*/ 1 h 500"/>
                <a:gd name="T28" fmla="*/ 1 w 62"/>
                <a:gd name="T29" fmla="*/ 0 h 500"/>
                <a:gd name="T30" fmla="*/ 1 w 62"/>
                <a:gd name="T31" fmla="*/ 0 h 500"/>
                <a:gd name="T32" fmla="*/ 1 w 62"/>
                <a:gd name="T33" fmla="*/ 0 h 500"/>
                <a:gd name="T34" fmla="*/ 1 w 62"/>
                <a:gd name="T35" fmla="*/ 0 h 500"/>
                <a:gd name="T36" fmla="*/ 1 w 62"/>
                <a:gd name="T37" fmla="*/ 0 h 500"/>
                <a:gd name="T38" fmla="*/ 1 w 62"/>
                <a:gd name="T39" fmla="*/ 0 h 500"/>
                <a:gd name="T40" fmla="*/ 1 w 62"/>
                <a:gd name="T41" fmla="*/ 0 h 500"/>
                <a:gd name="T42" fmla="*/ 1 w 62"/>
                <a:gd name="T43" fmla="*/ 0 h 500"/>
                <a:gd name="T44" fmla="*/ 1 w 62"/>
                <a:gd name="T45" fmla="*/ 0 h 500"/>
                <a:gd name="T46" fmla="*/ 1 w 62"/>
                <a:gd name="T47" fmla="*/ 0 h 500"/>
                <a:gd name="T48" fmla="*/ 1 w 62"/>
                <a:gd name="T49" fmla="*/ 0 h 500"/>
                <a:gd name="T50" fmla="*/ 1 w 62"/>
                <a:gd name="T51" fmla="*/ 0 h 500"/>
                <a:gd name="T52" fmla="*/ 0 w 62"/>
                <a:gd name="T53" fmla="*/ 0 h 500"/>
                <a:gd name="T54" fmla="*/ 0 w 62"/>
                <a:gd name="T55" fmla="*/ 0 h 500"/>
                <a:gd name="T56" fmla="*/ 0 w 62"/>
                <a:gd name="T57" fmla="*/ 0 h 500"/>
                <a:gd name="T58" fmla="*/ 0 w 62"/>
                <a:gd name="T59" fmla="*/ 0 h 500"/>
                <a:gd name="T60" fmla="*/ 0 w 62"/>
                <a:gd name="T61" fmla="*/ 0 h 500"/>
                <a:gd name="T62" fmla="*/ 0 w 62"/>
                <a:gd name="T63" fmla="*/ 0 h 500"/>
                <a:gd name="T64" fmla="*/ 0 w 62"/>
                <a:gd name="T65" fmla="*/ 0 h 500"/>
                <a:gd name="T66" fmla="*/ 0 w 62"/>
                <a:gd name="T67" fmla="*/ 0 h 500"/>
                <a:gd name="T68" fmla="*/ 0 w 62"/>
                <a:gd name="T69" fmla="*/ 0 h 500"/>
                <a:gd name="T70" fmla="*/ 1 w 62"/>
                <a:gd name="T71" fmla="*/ 0 h 500"/>
                <a:gd name="T72" fmla="*/ 1 w 62"/>
                <a:gd name="T73" fmla="*/ 0 h 500"/>
                <a:gd name="T74" fmla="*/ 1 w 62"/>
                <a:gd name="T75" fmla="*/ 0 h 500"/>
                <a:gd name="T76" fmla="*/ 1 w 62"/>
                <a:gd name="T77" fmla="*/ 0 h 500"/>
                <a:gd name="T78" fmla="*/ 1 w 62"/>
                <a:gd name="T79" fmla="*/ 0 h 500"/>
                <a:gd name="T80" fmla="*/ 1 w 62"/>
                <a:gd name="T81" fmla="*/ 0 h 500"/>
                <a:gd name="T82" fmla="*/ 1 w 62"/>
                <a:gd name="T83" fmla="*/ 0 h 500"/>
                <a:gd name="T84" fmla="*/ 1 w 62"/>
                <a:gd name="T85" fmla="*/ 0 h 500"/>
                <a:gd name="T86" fmla="*/ 1 w 62"/>
                <a:gd name="T87" fmla="*/ 1 h 5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2" h="500">
                  <a:moveTo>
                    <a:pt x="62" y="500"/>
                  </a:moveTo>
                  <a:lnTo>
                    <a:pt x="62" y="495"/>
                  </a:lnTo>
                  <a:lnTo>
                    <a:pt x="57" y="473"/>
                  </a:lnTo>
                  <a:lnTo>
                    <a:pt x="54" y="451"/>
                  </a:lnTo>
                  <a:lnTo>
                    <a:pt x="50" y="431"/>
                  </a:lnTo>
                  <a:lnTo>
                    <a:pt x="49" y="411"/>
                  </a:lnTo>
                  <a:lnTo>
                    <a:pt x="44" y="389"/>
                  </a:lnTo>
                  <a:lnTo>
                    <a:pt x="40" y="369"/>
                  </a:lnTo>
                  <a:lnTo>
                    <a:pt x="37" y="351"/>
                  </a:lnTo>
                  <a:lnTo>
                    <a:pt x="35" y="332"/>
                  </a:lnTo>
                  <a:lnTo>
                    <a:pt x="30" y="312"/>
                  </a:lnTo>
                  <a:lnTo>
                    <a:pt x="27" y="294"/>
                  </a:lnTo>
                  <a:lnTo>
                    <a:pt x="24" y="275"/>
                  </a:lnTo>
                  <a:lnTo>
                    <a:pt x="20" y="258"/>
                  </a:lnTo>
                  <a:lnTo>
                    <a:pt x="15" y="240"/>
                  </a:lnTo>
                  <a:lnTo>
                    <a:pt x="12" y="223"/>
                  </a:lnTo>
                  <a:lnTo>
                    <a:pt x="9" y="206"/>
                  </a:lnTo>
                  <a:lnTo>
                    <a:pt x="5" y="191"/>
                  </a:lnTo>
                  <a:lnTo>
                    <a:pt x="3" y="178"/>
                  </a:lnTo>
                  <a:lnTo>
                    <a:pt x="3" y="168"/>
                  </a:lnTo>
                  <a:lnTo>
                    <a:pt x="2" y="154"/>
                  </a:lnTo>
                  <a:lnTo>
                    <a:pt x="2" y="144"/>
                  </a:lnTo>
                  <a:lnTo>
                    <a:pt x="2" y="133"/>
                  </a:lnTo>
                  <a:lnTo>
                    <a:pt x="2" y="121"/>
                  </a:lnTo>
                  <a:lnTo>
                    <a:pt x="2" y="109"/>
                  </a:lnTo>
                  <a:lnTo>
                    <a:pt x="2" y="99"/>
                  </a:lnTo>
                  <a:lnTo>
                    <a:pt x="0" y="86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39"/>
                  </a:lnTo>
                  <a:lnTo>
                    <a:pt x="0" y="2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17" y="12"/>
                  </a:lnTo>
                  <a:lnTo>
                    <a:pt x="32" y="25"/>
                  </a:lnTo>
                  <a:lnTo>
                    <a:pt x="39" y="30"/>
                  </a:lnTo>
                  <a:lnTo>
                    <a:pt x="47" y="39"/>
                  </a:lnTo>
                  <a:lnTo>
                    <a:pt x="54" y="44"/>
                  </a:lnTo>
                  <a:lnTo>
                    <a:pt x="62" y="52"/>
                  </a:lnTo>
                  <a:lnTo>
                    <a:pt x="62" y="500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6" name="Freeform 44"/>
            <p:cNvSpPr>
              <a:spLocks/>
            </p:cNvSpPr>
            <p:nvPr/>
          </p:nvSpPr>
          <p:spPr bwMode="auto">
            <a:xfrm>
              <a:off x="4078" y="2458"/>
              <a:ext cx="35" cy="573"/>
            </a:xfrm>
            <a:custGeom>
              <a:avLst/>
              <a:gdLst>
                <a:gd name="T0" fmla="*/ 0 w 71"/>
                <a:gd name="T1" fmla="*/ 0 h 1145"/>
                <a:gd name="T2" fmla="*/ 0 w 71"/>
                <a:gd name="T3" fmla="*/ 1 h 1145"/>
                <a:gd name="T4" fmla="*/ 0 w 71"/>
                <a:gd name="T5" fmla="*/ 1 h 1145"/>
                <a:gd name="T6" fmla="*/ 0 w 71"/>
                <a:gd name="T7" fmla="*/ 1 h 1145"/>
                <a:gd name="T8" fmla="*/ 0 w 71"/>
                <a:gd name="T9" fmla="*/ 1 h 1145"/>
                <a:gd name="T10" fmla="*/ 0 w 71"/>
                <a:gd name="T11" fmla="*/ 1 h 1145"/>
                <a:gd name="T12" fmla="*/ 0 w 71"/>
                <a:gd name="T13" fmla="*/ 1 h 1145"/>
                <a:gd name="T14" fmla="*/ 0 w 71"/>
                <a:gd name="T15" fmla="*/ 1 h 1145"/>
                <a:gd name="T16" fmla="*/ 0 w 71"/>
                <a:gd name="T17" fmla="*/ 1 h 1145"/>
                <a:gd name="T18" fmla="*/ 0 w 71"/>
                <a:gd name="T19" fmla="*/ 1 h 1145"/>
                <a:gd name="T20" fmla="*/ 0 w 71"/>
                <a:gd name="T21" fmla="*/ 1 h 1145"/>
                <a:gd name="T22" fmla="*/ 0 w 71"/>
                <a:gd name="T23" fmla="*/ 2 h 1145"/>
                <a:gd name="T24" fmla="*/ 0 w 71"/>
                <a:gd name="T25" fmla="*/ 2 h 1145"/>
                <a:gd name="T26" fmla="*/ 0 w 71"/>
                <a:gd name="T27" fmla="*/ 2 h 1145"/>
                <a:gd name="T28" fmla="*/ 0 w 71"/>
                <a:gd name="T29" fmla="*/ 2 h 1145"/>
                <a:gd name="T30" fmla="*/ 0 w 71"/>
                <a:gd name="T31" fmla="*/ 2 h 1145"/>
                <a:gd name="T32" fmla="*/ 0 w 71"/>
                <a:gd name="T33" fmla="*/ 2 h 1145"/>
                <a:gd name="T34" fmla="*/ 0 w 71"/>
                <a:gd name="T35" fmla="*/ 2 h 1145"/>
                <a:gd name="T36" fmla="*/ 0 w 71"/>
                <a:gd name="T37" fmla="*/ 2 h 1145"/>
                <a:gd name="T38" fmla="*/ 0 w 71"/>
                <a:gd name="T39" fmla="*/ 2 h 1145"/>
                <a:gd name="T40" fmla="*/ 0 w 71"/>
                <a:gd name="T41" fmla="*/ 2 h 1145"/>
                <a:gd name="T42" fmla="*/ 0 w 71"/>
                <a:gd name="T43" fmla="*/ 3 h 1145"/>
                <a:gd name="T44" fmla="*/ 0 w 71"/>
                <a:gd name="T45" fmla="*/ 3 h 1145"/>
                <a:gd name="T46" fmla="*/ 0 w 71"/>
                <a:gd name="T47" fmla="*/ 3 h 1145"/>
                <a:gd name="T48" fmla="*/ 0 w 71"/>
                <a:gd name="T49" fmla="*/ 3 h 1145"/>
                <a:gd name="T50" fmla="*/ 0 w 71"/>
                <a:gd name="T51" fmla="*/ 3 h 1145"/>
                <a:gd name="T52" fmla="*/ 0 w 71"/>
                <a:gd name="T53" fmla="*/ 3 h 1145"/>
                <a:gd name="T54" fmla="*/ 0 w 71"/>
                <a:gd name="T55" fmla="*/ 3 h 1145"/>
                <a:gd name="T56" fmla="*/ 0 w 71"/>
                <a:gd name="T57" fmla="*/ 3 h 1145"/>
                <a:gd name="T58" fmla="*/ 0 w 71"/>
                <a:gd name="T59" fmla="*/ 3 h 1145"/>
                <a:gd name="T60" fmla="*/ 0 w 71"/>
                <a:gd name="T61" fmla="*/ 3 h 1145"/>
                <a:gd name="T62" fmla="*/ 0 w 71"/>
                <a:gd name="T63" fmla="*/ 3 h 1145"/>
                <a:gd name="T64" fmla="*/ 0 w 71"/>
                <a:gd name="T65" fmla="*/ 4 h 1145"/>
                <a:gd name="T66" fmla="*/ 0 w 71"/>
                <a:gd name="T67" fmla="*/ 4 h 1145"/>
                <a:gd name="T68" fmla="*/ 0 w 71"/>
                <a:gd name="T69" fmla="*/ 4 h 1145"/>
                <a:gd name="T70" fmla="*/ 0 w 71"/>
                <a:gd name="T71" fmla="*/ 4 h 1145"/>
                <a:gd name="T72" fmla="*/ 0 w 71"/>
                <a:gd name="T73" fmla="*/ 4 h 1145"/>
                <a:gd name="T74" fmla="*/ 0 w 71"/>
                <a:gd name="T75" fmla="*/ 4 h 1145"/>
                <a:gd name="T76" fmla="*/ 0 w 71"/>
                <a:gd name="T77" fmla="*/ 4 h 1145"/>
                <a:gd name="T78" fmla="*/ 0 w 71"/>
                <a:gd name="T79" fmla="*/ 4 h 1145"/>
                <a:gd name="T80" fmla="*/ 0 w 71"/>
                <a:gd name="T81" fmla="*/ 4 h 1145"/>
                <a:gd name="T82" fmla="*/ 0 w 71"/>
                <a:gd name="T83" fmla="*/ 4 h 1145"/>
                <a:gd name="T84" fmla="*/ 0 w 71"/>
                <a:gd name="T85" fmla="*/ 4 h 1145"/>
                <a:gd name="T86" fmla="*/ 0 w 71"/>
                <a:gd name="T87" fmla="*/ 4 h 1145"/>
                <a:gd name="T88" fmla="*/ 0 w 71"/>
                <a:gd name="T89" fmla="*/ 5 h 1145"/>
                <a:gd name="T90" fmla="*/ 0 w 71"/>
                <a:gd name="T91" fmla="*/ 5 h 1145"/>
                <a:gd name="T92" fmla="*/ 0 w 71"/>
                <a:gd name="T93" fmla="*/ 5 h 1145"/>
                <a:gd name="T94" fmla="*/ 0 w 71"/>
                <a:gd name="T95" fmla="*/ 5 h 1145"/>
                <a:gd name="T96" fmla="*/ 0 w 71"/>
                <a:gd name="T97" fmla="*/ 5 h 1145"/>
                <a:gd name="T98" fmla="*/ 0 w 71"/>
                <a:gd name="T99" fmla="*/ 5 h 1145"/>
                <a:gd name="T100" fmla="*/ 0 w 71"/>
                <a:gd name="T101" fmla="*/ 5 h 1145"/>
                <a:gd name="T102" fmla="*/ 0 w 71"/>
                <a:gd name="T103" fmla="*/ 5 h 1145"/>
                <a:gd name="T104" fmla="*/ 0 w 71"/>
                <a:gd name="T105" fmla="*/ 5 h 1145"/>
                <a:gd name="T106" fmla="*/ 0 w 71"/>
                <a:gd name="T107" fmla="*/ 5 h 1145"/>
                <a:gd name="T108" fmla="*/ 0 w 71"/>
                <a:gd name="T109" fmla="*/ 5 h 1145"/>
                <a:gd name="T110" fmla="*/ 0 w 71"/>
                <a:gd name="T111" fmla="*/ 5 h 1145"/>
                <a:gd name="T112" fmla="*/ 0 w 71"/>
                <a:gd name="T113" fmla="*/ 5 h 1145"/>
                <a:gd name="T114" fmla="*/ 0 w 71"/>
                <a:gd name="T115" fmla="*/ 5 h 1145"/>
                <a:gd name="T116" fmla="*/ 0 w 71"/>
                <a:gd name="T117" fmla="*/ 0 h 11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1" h="1145">
                  <a:moveTo>
                    <a:pt x="0" y="0"/>
                  </a:moveTo>
                  <a:lnTo>
                    <a:pt x="4" y="17"/>
                  </a:lnTo>
                  <a:lnTo>
                    <a:pt x="5" y="42"/>
                  </a:lnTo>
                  <a:lnTo>
                    <a:pt x="9" y="71"/>
                  </a:lnTo>
                  <a:lnTo>
                    <a:pt x="10" y="96"/>
                  </a:lnTo>
                  <a:lnTo>
                    <a:pt x="14" y="124"/>
                  </a:lnTo>
                  <a:lnTo>
                    <a:pt x="15" y="149"/>
                  </a:lnTo>
                  <a:lnTo>
                    <a:pt x="19" y="176"/>
                  </a:lnTo>
                  <a:lnTo>
                    <a:pt x="22" y="203"/>
                  </a:lnTo>
                  <a:lnTo>
                    <a:pt x="25" y="230"/>
                  </a:lnTo>
                  <a:lnTo>
                    <a:pt x="25" y="255"/>
                  </a:lnTo>
                  <a:lnTo>
                    <a:pt x="29" y="280"/>
                  </a:lnTo>
                  <a:lnTo>
                    <a:pt x="30" y="305"/>
                  </a:lnTo>
                  <a:lnTo>
                    <a:pt x="34" y="332"/>
                  </a:lnTo>
                  <a:lnTo>
                    <a:pt x="34" y="357"/>
                  </a:lnTo>
                  <a:lnTo>
                    <a:pt x="37" y="383"/>
                  </a:lnTo>
                  <a:lnTo>
                    <a:pt x="39" y="408"/>
                  </a:lnTo>
                  <a:lnTo>
                    <a:pt x="42" y="434"/>
                  </a:lnTo>
                  <a:lnTo>
                    <a:pt x="42" y="458"/>
                  </a:lnTo>
                  <a:lnTo>
                    <a:pt x="44" y="483"/>
                  </a:lnTo>
                  <a:lnTo>
                    <a:pt x="45" y="507"/>
                  </a:lnTo>
                  <a:lnTo>
                    <a:pt x="47" y="532"/>
                  </a:lnTo>
                  <a:lnTo>
                    <a:pt x="49" y="555"/>
                  </a:lnTo>
                  <a:lnTo>
                    <a:pt x="50" y="579"/>
                  </a:lnTo>
                  <a:lnTo>
                    <a:pt x="52" y="602"/>
                  </a:lnTo>
                  <a:lnTo>
                    <a:pt x="54" y="627"/>
                  </a:lnTo>
                  <a:lnTo>
                    <a:pt x="54" y="649"/>
                  </a:lnTo>
                  <a:lnTo>
                    <a:pt x="55" y="673"/>
                  </a:lnTo>
                  <a:lnTo>
                    <a:pt x="55" y="696"/>
                  </a:lnTo>
                  <a:lnTo>
                    <a:pt x="57" y="720"/>
                  </a:lnTo>
                  <a:lnTo>
                    <a:pt x="57" y="741"/>
                  </a:lnTo>
                  <a:lnTo>
                    <a:pt x="59" y="765"/>
                  </a:lnTo>
                  <a:lnTo>
                    <a:pt x="61" y="787"/>
                  </a:lnTo>
                  <a:lnTo>
                    <a:pt x="62" y="810"/>
                  </a:lnTo>
                  <a:lnTo>
                    <a:pt x="62" y="830"/>
                  </a:lnTo>
                  <a:lnTo>
                    <a:pt x="62" y="854"/>
                  </a:lnTo>
                  <a:lnTo>
                    <a:pt x="62" y="874"/>
                  </a:lnTo>
                  <a:lnTo>
                    <a:pt x="64" y="897"/>
                  </a:lnTo>
                  <a:lnTo>
                    <a:pt x="64" y="917"/>
                  </a:lnTo>
                  <a:lnTo>
                    <a:pt x="66" y="939"/>
                  </a:lnTo>
                  <a:lnTo>
                    <a:pt x="66" y="961"/>
                  </a:lnTo>
                  <a:lnTo>
                    <a:pt x="67" y="983"/>
                  </a:lnTo>
                  <a:lnTo>
                    <a:pt x="67" y="1003"/>
                  </a:lnTo>
                  <a:lnTo>
                    <a:pt x="67" y="1023"/>
                  </a:lnTo>
                  <a:lnTo>
                    <a:pt x="67" y="1043"/>
                  </a:lnTo>
                  <a:lnTo>
                    <a:pt x="69" y="1065"/>
                  </a:lnTo>
                  <a:lnTo>
                    <a:pt x="69" y="1085"/>
                  </a:lnTo>
                  <a:lnTo>
                    <a:pt x="69" y="1105"/>
                  </a:lnTo>
                  <a:lnTo>
                    <a:pt x="69" y="1125"/>
                  </a:lnTo>
                  <a:lnTo>
                    <a:pt x="71" y="1145"/>
                  </a:lnTo>
                  <a:lnTo>
                    <a:pt x="62" y="1137"/>
                  </a:lnTo>
                  <a:lnTo>
                    <a:pt x="55" y="1130"/>
                  </a:lnTo>
                  <a:lnTo>
                    <a:pt x="49" y="1122"/>
                  </a:lnTo>
                  <a:lnTo>
                    <a:pt x="42" y="1117"/>
                  </a:lnTo>
                  <a:lnTo>
                    <a:pt x="29" y="1103"/>
                  </a:lnTo>
                  <a:lnTo>
                    <a:pt x="19" y="1093"/>
                  </a:lnTo>
                  <a:lnTo>
                    <a:pt x="5" y="1080"/>
                  </a:lnTo>
                  <a:lnTo>
                    <a:pt x="0" y="10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7" name="Freeform 45"/>
            <p:cNvSpPr>
              <a:spLocks/>
            </p:cNvSpPr>
            <p:nvPr/>
          </p:nvSpPr>
          <p:spPr bwMode="auto">
            <a:xfrm>
              <a:off x="4050" y="2240"/>
              <a:ext cx="28" cy="755"/>
            </a:xfrm>
            <a:custGeom>
              <a:avLst/>
              <a:gdLst>
                <a:gd name="T0" fmla="*/ 0 w 57"/>
                <a:gd name="T1" fmla="*/ 5 h 1511"/>
                <a:gd name="T2" fmla="*/ 0 w 57"/>
                <a:gd name="T3" fmla="*/ 5 h 1511"/>
                <a:gd name="T4" fmla="*/ 0 w 57"/>
                <a:gd name="T5" fmla="*/ 5 h 1511"/>
                <a:gd name="T6" fmla="*/ 0 w 57"/>
                <a:gd name="T7" fmla="*/ 5 h 1511"/>
                <a:gd name="T8" fmla="*/ 0 w 57"/>
                <a:gd name="T9" fmla="*/ 5 h 1511"/>
                <a:gd name="T10" fmla="*/ 0 w 57"/>
                <a:gd name="T11" fmla="*/ 4 h 1511"/>
                <a:gd name="T12" fmla="*/ 0 w 57"/>
                <a:gd name="T13" fmla="*/ 4 h 1511"/>
                <a:gd name="T14" fmla="*/ 0 w 57"/>
                <a:gd name="T15" fmla="*/ 4 h 1511"/>
                <a:gd name="T16" fmla="*/ 0 w 57"/>
                <a:gd name="T17" fmla="*/ 4 h 1511"/>
                <a:gd name="T18" fmla="*/ 0 w 57"/>
                <a:gd name="T19" fmla="*/ 4 h 1511"/>
                <a:gd name="T20" fmla="*/ 0 w 57"/>
                <a:gd name="T21" fmla="*/ 4 h 1511"/>
                <a:gd name="T22" fmla="*/ 0 w 57"/>
                <a:gd name="T23" fmla="*/ 3 h 1511"/>
                <a:gd name="T24" fmla="*/ 0 w 57"/>
                <a:gd name="T25" fmla="*/ 3 h 1511"/>
                <a:gd name="T26" fmla="*/ 0 w 57"/>
                <a:gd name="T27" fmla="*/ 3 h 1511"/>
                <a:gd name="T28" fmla="*/ 0 w 57"/>
                <a:gd name="T29" fmla="*/ 3 h 1511"/>
                <a:gd name="T30" fmla="*/ 0 w 57"/>
                <a:gd name="T31" fmla="*/ 3 h 1511"/>
                <a:gd name="T32" fmla="*/ 0 w 57"/>
                <a:gd name="T33" fmla="*/ 3 h 1511"/>
                <a:gd name="T34" fmla="*/ 0 w 57"/>
                <a:gd name="T35" fmla="*/ 3 h 1511"/>
                <a:gd name="T36" fmla="*/ 0 w 57"/>
                <a:gd name="T37" fmla="*/ 2 h 1511"/>
                <a:gd name="T38" fmla="*/ 0 w 57"/>
                <a:gd name="T39" fmla="*/ 2 h 1511"/>
                <a:gd name="T40" fmla="*/ 0 w 57"/>
                <a:gd name="T41" fmla="*/ 2 h 1511"/>
                <a:gd name="T42" fmla="*/ 0 w 57"/>
                <a:gd name="T43" fmla="*/ 2 h 1511"/>
                <a:gd name="T44" fmla="*/ 0 w 57"/>
                <a:gd name="T45" fmla="*/ 2 h 1511"/>
                <a:gd name="T46" fmla="*/ 0 w 57"/>
                <a:gd name="T47" fmla="*/ 2 h 1511"/>
                <a:gd name="T48" fmla="*/ 0 w 57"/>
                <a:gd name="T49" fmla="*/ 2 h 1511"/>
                <a:gd name="T50" fmla="*/ 0 w 57"/>
                <a:gd name="T51" fmla="*/ 2 h 1511"/>
                <a:gd name="T52" fmla="*/ 0 w 57"/>
                <a:gd name="T53" fmla="*/ 1 h 1511"/>
                <a:gd name="T54" fmla="*/ 0 w 57"/>
                <a:gd name="T55" fmla="*/ 1 h 1511"/>
                <a:gd name="T56" fmla="*/ 0 w 57"/>
                <a:gd name="T57" fmla="*/ 1 h 1511"/>
                <a:gd name="T58" fmla="*/ 0 w 57"/>
                <a:gd name="T59" fmla="*/ 1 h 1511"/>
                <a:gd name="T60" fmla="*/ 0 w 57"/>
                <a:gd name="T61" fmla="*/ 1 h 1511"/>
                <a:gd name="T62" fmla="*/ 0 w 57"/>
                <a:gd name="T63" fmla="*/ 1 h 1511"/>
                <a:gd name="T64" fmla="*/ 0 w 57"/>
                <a:gd name="T65" fmla="*/ 1 h 1511"/>
                <a:gd name="T66" fmla="*/ 0 w 57"/>
                <a:gd name="T67" fmla="*/ 1 h 1511"/>
                <a:gd name="T68" fmla="*/ 0 w 57"/>
                <a:gd name="T69" fmla="*/ 1 h 1511"/>
                <a:gd name="T70" fmla="*/ 0 w 57"/>
                <a:gd name="T71" fmla="*/ 0 h 1511"/>
                <a:gd name="T72" fmla="*/ 0 w 57"/>
                <a:gd name="T73" fmla="*/ 0 h 1511"/>
                <a:gd name="T74" fmla="*/ 0 w 57"/>
                <a:gd name="T75" fmla="*/ 0 h 1511"/>
                <a:gd name="T76" fmla="*/ 0 w 57"/>
                <a:gd name="T77" fmla="*/ 0 h 1511"/>
                <a:gd name="T78" fmla="*/ 0 w 57"/>
                <a:gd name="T79" fmla="*/ 0 h 1511"/>
                <a:gd name="T80" fmla="*/ 0 w 57"/>
                <a:gd name="T81" fmla="*/ 0 h 1511"/>
                <a:gd name="T82" fmla="*/ 0 w 57"/>
                <a:gd name="T83" fmla="*/ 0 h 1511"/>
                <a:gd name="T84" fmla="*/ 0 w 57"/>
                <a:gd name="T85" fmla="*/ 0 h 1511"/>
                <a:gd name="T86" fmla="*/ 0 w 57"/>
                <a:gd name="T87" fmla="*/ 0 h 1511"/>
                <a:gd name="T88" fmla="*/ 0 w 57"/>
                <a:gd name="T89" fmla="*/ 0 h 1511"/>
                <a:gd name="T90" fmla="*/ 0 w 57"/>
                <a:gd name="T91" fmla="*/ 0 h 1511"/>
                <a:gd name="T92" fmla="*/ 0 w 57"/>
                <a:gd name="T93" fmla="*/ 1 h 1511"/>
                <a:gd name="T94" fmla="*/ 0 w 57"/>
                <a:gd name="T95" fmla="*/ 1 h 1511"/>
                <a:gd name="T96" fmla="*/ 0 w 57"/>
                <a:gd name="T97" fmla="*/ 1 h 15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7" h="1511">
                  <a:moveTo>
                    <a:pt x="57" y="1511"/>
                  </a:moveTo>
                  <a:lnTo>
                    <a:pt x="52" y="1504"/>
                  </a:lnTo>
                  <a:lnTo>
                    <a:pt x="42" y="1493"/>
                  </a:lnTo>
                  <a:lnTo>
                    <a:pt x="34" y="1482"/>
                  </a:lnTo>
                  <a:lnTo>
                    <a:pt x="34" y="1462"/>
                  </a:lnTo>
                  <a:lnTo>
                    <a:pt x="34" y="1446"/>
                  </a:lnTo>
                  <a:lnTo>
                    <a:pt x="34" y="1427"/>
                  </a:lnTo>
                  <a:lnTo>
                    <a:pt x="34" y="1410"/>
                  </a:lnTo>
                  <a:lnTo>
                    <a:pt x="34" y="1394"/>
                  </a:lnTo>
                  <a:lnTo>
                    <a:pt x="34" y="1377"/>
                  </a:lnTo>
                  <a:lnTo>
                    <a:pt x="34" y="1360"/>
                  </a:lnTo>
                  <a:lnTo>
                    <a:pt x="35" y="1345"/>
                  </a:lnTo>
                  <a:lnTo>
                    <a:pt x="35" y="1328"/>
                  </a:lnTo>
                  <a:lnTo>
                    <a:pt x="35" y="1311"/>
                  </a:lnTo>
                  <a:lnTo>
                    <a:pt x="35" y="1296"/>
                  </a:lnTo>
                  <a:lnTo>
                    <a:pt x="35" y="1281"/>
                  </a:lnTo>
                  <a:lnTo>
                    <a:pt x="35" y="1266"/>
                  </a:lnTo>
                  <a:lnTo>
                    <a:pt x="35" y="1251"/>
                  </a:lnTo>
                  <a:lnTo>
                    <a:pt x="35" y="1236"/>
                  </a:lnTo>
                  <a:lnTo>
                    <a:pt x="37" y="1221"/>
                  </a:lnTo>
                  <a:lnTo>
                    <a:pt x="35" y="1206"/>
                  </a:lnTo>
                  <a:lnTo>
                    <a:pt x="35" y="1191"/>
                  </a:lnTo>
                  <a:lnTo>
                    <a:pt x="35" y="1176"/>
                  </a:lnTo>
                  <a:lnTo>
                    <a:pt x="35" y="1161"/>
                  </a:lnTo>
                  <a:lnTo>
                    <a:pt x="35" y="1145"/>
                  </a:lnTo>
                  <a:lnTo>
                    <a:pt x="35" y="1132"/>
                  </a:lnTo>
                  <a:lnTo>
                    <a:pt x="35" y="1119"/>
                  </a:lnTo>
                  <a:lnTo>
                    <a:pt x="35" y="1105"/>
                  </a:lnTo>
                  <a:lnTo>
                    <a:pt x="35" y="1090"/>
                  </a:lnTo>
                  <a:lnTo>
                    <a:pt x="35" y="1077"/>
                  </a:lnTo>
                  <a:lnTo>
                    <a:pt x="35" y="1063"/>
                  </a:lnTo>
                  <a:lnTo>
                    <a:pt x="35" y="1050"/>
                  </a:lnTo>
                  <a:lnTo>
                    <a:pt x="35" y="1036"/>
                  </a:lnTo>
                  <a:lnTo>
                    <a:pt x="35" y="1025"/>
                  </a:lnTo>
                  <a:lnTo>
                    <a:pt x="35" y="1011"/>
                  </a:lnTo>
                  <a:lnTo>
                    <a:pt x="35" y="1000"/>
                  </a:lnTo>
                  <a:lnTo>
                    <a:pt x="34" y="985"/>
                  </a:lnTo>
                  <a:lnTo>
                    <a:pt x="34" y="973"/>
                  </a:lnTo>
                  <a:lnTo>
                    <a:pt x="32" y="959"/>
                  </a:lnTo>
                  <a:lnTo>
                    <a:pt x="32" y="948"/>
                  </a:lnTo>
                  <a:lnTo>
                    <a:pt x="30" y="934"/>
                  </a:lnTo>
                  <a:lnTo>
                    <a:pt x="30" y="922"/>
                  </a:lnTo>
                  <a:lnTo>
                    <a:pt x="30" y="909"/>
                  </a:lnTo>
                  <a:lnTo>
                    <a:pt x="30" y="899"/>
                  </a:lnTo>
                  <a:lnTo>
                    <a:pt x="29" y="886"/>
                  </a:lnTo>
                  <a:lnTo>
                    <a:pt x="29" y="874"/>
                  </a:lnTo>
                  <a:lnTo>
                    <a:pt x="27" y="860"/>
                  </a:lnTo>
                  <a:lnTo>
                    <a:pt x="27" y="849"/>
                  </a:lnTo>
                  <a:lnTo>
                    <a:pt x="25" y="837"/>
                  </a:lnTo>
                  <a:lnTo>
                    <a:pt x="25" y="825"/>
                  </a:lnTo>
                  <a:lnTo>
                    <a:pt x="25" y="813"/>
                  </a:lnTo>
                  <a:lnTo>
                    <a:pt x="25" y="803"/>
                  </a:lnTo>
                  <a:lnTo>
                    <a:pt x="24" y="790"/>
                  </a:lnTo>
                  <a:lnTo>
                    <a:pt x="22" y="778"/>
                  </a:lnTo>
                  <a:lnTo>
                    <a:pt x="20" y="767"/>
                  </a:lnTo>
                  <a:lnTo>
                    <a:pt x="20" y="756"/>
                  </a:lnTo>
                  <a:lnTo>
                    <a:pt x="19" y="745"/>
                  </a:lnTo>
                  <a:lnTo>
                    <a:pt x="17" y="733"/>
                  </a:lnTo>
                  <a:lnTo>
                    <a:pt x="15" y="721"/>
                  </a:lnTo>
                  <a:lnTo>
                    <a:pt x="15" y="711"/>
                  </a:lnTo>
                  <a:lnTo>
                    <a:pt x="14" y="699"/>
                  </a:lnTo>
                  <a:lnTo>
                    <a:pt x="12" y="688"/>
                  </a:lnTo>
                  <a:lnTo>
                    <a:pt x="10" y="678"/>
                  </a:lnTo>
                  <a:lnTo>
                    <a:pt x="9" y="668"/>
                  </a:lnTo>
                  <a:lnTo>
                    <a:pt x="7" y="656"/>
                  </a:lnTo>
                  <a:lnTo>
                    <a:pt x="5" y="644"/>
                  </a:lnTo>
                  <a:lnTo>
                    <a:pt x="4" y="634"/>
                  </a:lnTo>
                  <a:lnTo>
                    <a:pt x="4" y="624"/>
                  </a:lnTo>
                  <a:lnTo>
                    <a:pt x="2" y="614"/>
                  </a:lnTo>
                  <a:lnTo>
                    <a:pt x="2" y="604"/>
                  </a:lnTo>
                  <a:lnTo>
                    <a:pt x="2" y="594"/>
                  </a:lnTo>
                  <a:lnTo>
                    <a:pt x="2" y="584"/>
                  </a:lnTo>
                  <a:lnTo>
                    <a:pt x="2" y="574"/>
                  </a:lnTo>
                  <a:lnTo>
                    <a:pt x="2" y="564"/>
                  </a:lnTo>
                  <a:lnTo>
                    <a:pt x="2" y="554"/>
                  </a:lnTo>
                  <a:lnTo>
                    <a:pt x="2" y="544"/>
                  </a:lnTo>
                  <a:lnTo>
                    <a:pt x="2" y="533"/>
                  </a:lnTo>
                  <a:lnTo>
                    <a:pt x="2" y="523"/>
                  </a:lnTo>
                  <a:lnTo>
                    <a:pt x="2" y="513"/>
                  </a:lnTo>
                  <a:lnTo>
                    <a:pt x="2" y="503"/>
                  </a:lnTo>
                  <a:lnTo>
                    <a:pt x="2" y="493"/>
                  </a:lnTo>
                  <a:lnTo>
                    <a:pt x="2" y="483"/>
                  </a:lnTo>
                  <a:lnTo>
                    <a:pt x="2" y="473"/>
                  </a:lnTo>
                  <a:lnTo>
                    <a:pt x="2" y="465"/>
                  </a:lnTo>
                  <a:lnTo>
                    <a:pt x="2" y="455"/>
                  </a:lnTo>
                  <a:lnTo>
                    <a:pt x="2" y="445"/>
                  </a:lnTo>
                  <a:lnTo>
                    <a:pt x="2" y="435"/>
                  </a:lnTo>
                  <a:lnTo>
                    <a:pt x="2" y="425"/>
                  </a:lnTo>
                  <a:lnTo>
                    <a:pt x="2" y="414"/>
                  </a:lnTo>
                  <a:lnTo>
                    <a:pt x="2" y="404"/>
                  </a:lnTo>
                  <a:lnTo>
                    <a:pt x="2" y="394"/>
                  </a:lnTo>
                  <a:lnTo>
                    <a:pt x="2" y="386"/>
                  </a:lnTo>
                  <a:lnTo>
                    <a:pt x="2" y="376"/>
                  </a:lnTo>
                  <a:lnTo>
                    <a:pt x="2" y="366"/>
                  </a:lnTo>
                  <a:lnTo>
                    <a:pt x="2" y="356"/>
                  </a:lnTo>
                  <a:lnTo>
                    <a:pt x="4" y="346"/>
                  </a:lnTo>
                  <a:lnTo>
                    <a:pt x="4" y="336"/>
                  </a:lnTo>
                  <a:lnTo>
                    <a:pt x="5" y="326"/>
                  </a:lnTo>
                  <a:lnTo>
                    <a:pt x="7" y="316"/>
                  </a:lnTo>
                  <a:lnTo>
                    <a:pt x="9" y="307"/>
                  </a:lnTo>
                  <a:lnTo>
                    <a:pt x="7" y="297"/>
                  </a:lnTo>
                  <a:lnTo>
                    <a:pt x="7" y="287"/>
                  </a:lnTo>
                  <a:lnTo>
                    <a:pt x="7" y="277"/>
                  </a:lnTo>
                  <a:lnTo>
                    <a:pt x="7" y="267"/>
                  </a:lnTo>
                  <a:lnTo>
                    <a:pt x="5" y="257"/>
                  </a:lnTo>
                  <a:lnTo>
                    <a:pt x="5" y="248"/>
                  </a:lnTo>
                  <a:lnTo>
                    <a:pt x="5" y="238"/>
                  </a:lnTo>
                  <a:lnTo>
                    <a:pt x="5" y="230"/>
                  </a:lnTo>
                  <a:lnTo>
                    <a:pt x="4" y="220"/>
                  </a:lnTo>
                  <a:lnTo>
                    <a:pt x="4" y="210"/>
                  </a:lnTo>
                  <a:lnTo>
                    <a:pt x="4" y="200"/>
                  </a:lnTo>
                  <a:lnTo>
                    <a:pt x="4" y="190"/>
                  </a:lnTo>
                  <a:lnTo>
                    <a:pt x="4" y="180"/>
                  </a:lnTo>
                  <a:lnTo>
                    <a:pt x="4" y="171"/>
                  </a:lnTo>
                  <a:lnTo>
                    <a:pt x="4" y="161"/>
                  </a:lnTo>
                  <a:lnTo>
                    <a:pt x="4" y="153"/>
                  </a:lnTo>
                  <a:lnTo>
                    <a:pt x="2" y="143"/>
                  </a:lnTo>
                  <a:lnTo>
                    <a:pt x="2" y="133"/>
                  </a:lnTo>
                  <a:lnTo>
                    <a:pt x="2" y="123"/>
                  </a:lnTo>
                  <a:lnTo>
                    <a:pt x="2" y="114"/>
                  </a:lnTo>
                  <a:lnTo>
                    <a:pt x="0" y="104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0" y="56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4" y="29"/>
                  </a:lnTo>
                  <a:lnTo>
                    <a:pt x="9" y="57"/>
                  </a:lnTo>
                  <a:lnTo>
                    <a:pt x="12" y="86"/>
                  </a:lnTo>
                  <a:lnTo>
                    <a:pt x="17" y="116"/>
                  </a:lnTo>
                  <a:lnTo>
                    <a:pt x="20" y="144"/>
                  </a:lnTo>
                  <a:lnTo>
                    <a:pt x="25" y="173"/>
                  </a:lnTo>
                  <a:lnTo>
                    <a:pt x="29" y="202"/>
                  </a:lnTo>
                  <a:lnTo>
                    <a:pt x="34" y="232"/>
                  </a:lnTo>
                  <a:lnTo>
                    <a:pt x="35" y="259"/>
                  </a:lnTo>
                  <a:lnTo>
                    <a:pt x="40" y="287"/>
                  </a:lnTo>
                  <a:lnTo>
                    <a:pt x="42" y="314"/>
                  </a:lnTo>
                  <a:lnTo>
                    <a:pt x="47" y="342"/>
                  </a:lnTo>
                  <a:lnTo>
                    <a:pt x="49" y="369"/>
                  </a:lnTo>
                  <a:lnTo>
                    <a:pt x="54" y="398"/>
                  </a:lnTo>
                  <a:lnTo>
                    <a:pt x="55" y="425"/>
                  </a:lnTo>
                  <a:lnTo>
                    <a:pt x="57" y="436"/>
                  </a:lnTo>
                  <a:lnTo>
                    <a:pt x="57" y="1511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8" name="Freeform 46"/>
            <p:cNvSpPr>
              <a:spLocks/>
            </p:cNvSpPr>
            <p:nvPr/>
          </p:nvSpPr>
          <p:spPr bwMode="auto">
            <a:xfrm>
              <a:off x="4435" y="3022"/>
              <a:ext cx="24" cy="126"/>
            </a:xfrm>
            <a:custGeom>
              <a:avLst/>
              <a:gdLst>
                <a:gd name="T0" fmla="*/ 1 w 47"/>
                <a:gd name="T1" fmla="*/ 1 h 251"/>
                <a:gd name="T2" fmla="*/ 1 w 47"/>
                <a:gd name="T3" fmla="*/ 1 h 251"/>
                <a:gd name="T4" fmla="*/ 1 w 47"/>
                <a:gd name="T5" fmla="*/ 1 h 251"/>
                <a:gd name="T6" fmla="*/ 1 w 47"/>
                <a:gd name="T7" fmla="*/ 1 h 251"/>
                <a:gd name="T8" fmla="*/ 1 w 47"/>
                <a:gd name="T9" fmla="*/ 1 h 251"/>
                <a:gd name="T10" fmla="*/ 1 w 47"/>
                <a:gd name="T11" fmla="*/ 1 h 251"/>
                <a:gd name="T12" fmla="*/ 1 w 47"/>
                <a:gd name="T13" fmla="*/ 1 h 251"/>
                <a:gd name="T14" fmla="*/ 1 w 47"/>
                <a:gd name="T15" fmla="*/ 1 h 251"/>
                <a:gd name="T16" fmla="*/ 1 w 47"/>
                <a:gd name="T17" fmla="*/ 1 h 251"/>
                <a:gd name="T18" fmla="*/ 1 w 47"/>
                <a:gd name="T19" fmla="*/ 1 h 251"/>
                <a:gd name="T20" fmla="*/ 1 w 47"/>
                <a:gd name="T21" fmla="*/ 1 h 251"/>
                <a:gd name="T22" fmla="*/ 1 w 47"/>
                <a:gd name="T23" fmla="*/ 1 h 251"/>
                <a:gd name="T24" fmla="*/ 1 w 47"/>
                <a:gd name="T25" fmla="*/ 1 h 251"/>
                <a:gd name="T26" fmla="*/ 0 w 47"/>
                <a:gd name="T27" fmla="*/ 1 h 251"/>
                <a:gd name="T28" fmla="*/ 0 w 47"/>
                <a:gd name="T29" fmla="*/ 1 h 251"/>
                <a:gd name="T30" fmla="*/ 0 w 47"/>
                <a:gd name="T31" fmla="*/ 1 h 251"/>
                <a:gd name="T32" fmla="*/ 0 w 47"/>
                <a:gd name="T33" fmla="*/ 1 h 251"/>
                <a:gd name="T34" fmla="*/ 0 w 47"/>
                <a:gd name="T35" fmla="*/ 1 h 251"/>
                <a:gd name="T36" fmla="*/ 0 w 47"/>
                <a:gd name="T37" fmla="*/ 1 h 251"/>
                <a:gd name="T38" fmla="*/ 0 w 47"/>
                <a:gd name="T39" fmla="*/ 1 h 251"/>
                <a:gd name="T40" fmla="*/ 0 w 47"/>
                <a:gd name="T41" fmla="*/ 1 h 251"/>
                <a:gd name="T42" fmla="*/ 1 w 47"/>
                <a:gd name="T43" fmla="*/ 1 h 251"/>
                <a:gd name="T44" fmla="*/ 1 w 47"/>
                <a:gd name="T45" fmla="*/ 1 h 251"/>
                <a:gd name="T46" fmla="*/ 1 w 47"/>
                <a:gd name="T47" fmla="*/ 1 h 251"/>
                <a:gd name="T48" fmla="*/ 1 w 47"/>
                <a:gd name="T49" fmla="*/ 1 h 251"/>
                <a:gd name="T50" fmla="*/ 1 w 47"/>
                <a:gd name="T51" fmla="*/ 1 h 251"/>
                <a:gd name="T52" fmla="*/ 1 w 47"/>
                <a:gd name="T53" fmla="*/ 0 h 251"/>
                <a:gd name="T54" fmla="*/ 1 w 47"/>
                <a:gd name="T55" fmla="*/ 1 h 251"/>
                <a:gd name="T56" fmla="*/ 1 w 47"/>
                <a:gd name="T57" fmla="*/ 1 h 251"/>
                <a:gd name="T58" fmla="*/ 1 w 47"/>
                <a:gd name="T59" fmla="*/ 1 h 251"/>
                <a:gd name="T60" fmla="*/ 1 w 47"/>
                <a:gd name="T61" fmla="*/ 1 h 251"/>
                <a:gd name="T62" fmla="*/ 1 w 47"/>
                <a:gd name="T63" fmla="*/ 1 h 251"/>
                <a:gd name="T64" fmla="*/ 1 w 47"/>
                <a:gd name="T65" fmla="*/ 1 h 251"/>
                <a:gd name="T66" fmla="*/ 1 w 47"/>
                <a:gd name="T67" fmla="*/ 1 h 251"/>
                <a:gd name="T68" fmla="*/ 1 w 47"/>
                <a:gd name="T69" fmla="*/ 1 h 251"/>
                <a:gd name="T70" fmla="*/ 1 w 47"/>
                <a:gd name="T71" fmla="*/ 1 h 251"/>
                <a:gd name="T72" fmla="*/ 1 w 47"/>
                <a:gd name="T73" fmla="*/ 1 h 251"/>
                <a:gd name="T74" fmla="*/ 1 w 47"/>
                <a:gd name="T75" fmla="*/ 1 h 251"/>
                <a:gd name="T76" fmla="*/ 1 w 47"/>
                <a:gd name="T77" fmla="*/ 1 h 251"/>
                <a:gd name="T78" fmla="*/ 1 w 47"/>
                <a:gd name="T79" fmla="*/ 1 h 251"/>
                <a:gd name="T80" fmla="*/ 1 w 47"/>
                <a:gd name="T81" fmla="*/ 1 h 251"/>
                <a:gd name="T82" fmla="*/ 1 w 47"/>
                <a:gd name="T83" fmla="*/ 1 h 251"/>
                <a:gd name="T84" fmla="*/ 1 w 47"/>
                <a:gd name="T85" fmla="*/ 1 h 2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7" h="251">
                  <a:moveTo>
                    <a:pt x="47" y="224"/>
                  </a:moveTo>
                  <a:lnTo>
                    <a:pt x="37" y="231"/>
                  </a:lnTo>
                  <a:lnTo>
                    <a:pt x="27" y="238"/>
                  </a:lnTo>
                  <a:lnTo>
                    <a:pt x="17" y="244"/>
                  </a:lnTo>
                  <a:lnTo>
                    <a:pt x="7" y="251"/>
                  </a:lnTo>
                  <a:lnTo>
                    <a:pt x="5" y="236"/>
                  </a:lnTo>
                  <a:lnTo>
                    <a:pt x="5" y="221"/>
                  </a:lnTo>
                  <a:lnTo>
                    <a:pt x="4" y="206"/>
                  </a:lnTo>
                  <a:lnTo>
                    <a:pt x="4" y="191"/>
                  </a:lnTo>
                  <a:lnTo>
                    <a:pt x="2" y="176"/>
                  </a:lnTo>
                  <a:lnTo>
                    <a:pt x="2" y="161"/>
                  </a:lnTo>
                  <a:lnTo>
                    <a:pt x="2" y="146"/>
                  </a:lnTo>
                  <a:lnTo>
                    <a:pt x="2" y="132"/>
                  </a:lnTo>
                  <a:lnTo>
                    <a:pt x="0" y="117"/>
                  </a:lnTo>
                  <a:lnTo>
                    <a:pt x="0" y="102"/>
                  </a:lnTo>
                  <a:lnTo>
                    <a:pt x="0" y="88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47"/>
                  </a:lnTo>
                  <a:lnTo>
                    <a:pt x="0" y="33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10" y="15"/>
                  </a:lnTo>
                  <a:lnTo>
                    <a:pt x="19" y="10"/>
                  </a:lnTo>
                  <a:lnTo>
                    <a:pt x="25" y="5"/>
                  </a:lnTo>
                  <a:lnTo>
                    <a:pt x="36" y="0"/>
                  </a:lnTo>
                  <a:lnTo>
                    <a:pt x="36" y="13"/>
                  </a:lnTo>
                  <a:lnTo>
                    <a:pt x="36" y="26"/>
                  </a:lnTo>
                  <a:lnTo>
                    <a:pt x="36" y="40"/>
                  </a:lnTo>
                  <a:lnTo>
                    <a:pt x="37" y="55"/>
                  </a:lnTo>
                  <a:lnTo>
                    <a:pt x="37" y="68"/>
                  </a:lnTo>
                  <a:lnTo>
                    <a:pt x="39" y="83"/>
                  </a:lnTo>
                  <a:lnTo>
                    <a:pt x="39" y="97"/>
                  </a:lnTo>
                  <a:lnTo>
                    <a:pt x="41" y="112"/>
                  </a:lnTo>
                  <a:lnTo>
                    <a:pt x="41" y="125"/>
                  </a:lnTo>
                  <a:lnTo>
                    <a:pt x="41" y="139"/>
                  </a:lnTo>
                  <a:lnTo>
                    <a:pt x="42" y="152"/>
                  </a:lnTo>
                  <a:lnTo>
                    <a:pt x="44" y="167"/>
                  </a:lnTo>
                  <a:lnTo>
                    <a:pt x="44" y="181"/>
                  </a:lnTo>
                  <a:lnTo>
                    <a:pt x="44" y="196"/>
                  </a:lnTo>
                  <a:lnTo>
                    <a:pt x="46" y="209"/>
                  </a:lnTo>
                  <a:lnTo>
                    <a:pt x="47" y="224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9" name="Freeform 47"/>
            <p:cNvSpPr>
              <a:spLocks/>
            </p:cNvSpPr>
            <p:nvPr/>
          </p:nvSpPr>
          <p:spPr bwMode="auto">
            <a:xfrm>
              <a:off x="4321" y="3045"/>
              <a:ext cx="32" cy="122"/>
            </a:xfrm>
            <a:custGeom>
              <a:avLst/>
              <a:gdLst>
                <a:gd name="T0" fmla="*/ 1 w 64"/>
                <a:gd name="T1" fmla="*/ 1 h 243"/>
                <a:gd name="T2" fmla="*/ 1 w 64"/>
                <a:gd name="T3" fmla="*/ 1 h 243"/>
                <a:gd name="T4" fmla="*/ 1 w 64"/>
                <a:gd name="T5" fmla="*/ 1 h 243"/>
                <a:gd name="T6" fmla="*/ 1 w 64"/>
                <a:gd name="T7" fmla="*/ 1 h 243"/>
                <a:gd name="T8" fmla="*/ 1 w 64"/>
                <a:gd name="T9" fmla="*/ 1 h 243"/>
                <a:gd name="T10" fmla="*/ 1 w 64"/>
                <a:gd name="T11" fmla="*/ 1 h 243"/>
                <a:gd name="T12" fmla="*/ 1 w 64"/>
                <a:gd name="T13" fmla="*/ 1 h 243"/>
                <a:gd name="T14" fmla="*/ 1 w 64"/>
                <a:gd name="T15" fmla="*/ 1 h 243"/>
                <a:gd name="T16" fmla="*/ 1 w 64"/>
                <a:gd name="T17" fmla="*/ 1 h 243"/>
                <a:gd name="T18" fmla="*/ 1 w 64"/>
                <a:gd name="T19" fmla="*/ 1 h 243"/>
                <a:gd name="T20" fmla="*/ 1 w 64"/>
                <a:gd name="T21" fmla="*/ 1 h 243"/>
                <a:gd name="T22" fmla="*/ 1 w 64"/>
                <a:gd name="T23" fmla="*/ 1 h 243"/>
                <a:gd name="T24" fmla="*/ 1 w 64"/>
                <a:gd name="T25" fmla="*/ 1 h 243"/>
                <a:gd name="T26" fmla="*/ 1 w 64"/>
                <a:gd name="T27" fmla="*/ 1 h 243"/>
                <a:gd name="T28" fmla="*/ 1 w 64"/>
                <a:gd name="T29" fmla="*/ 1 h 243"/>
                <a:gd name="T30" fmla="*/ 1 w 64"/>
                <a:gd name="T31" fmla="*/ 1 h 243"/>
                <a:gd name="T32" fmla="*/ 1 w 64"/>
                <a:gd name="T33" fmla="*/ 1 h 243"/>
                <a:gd name="T34" fmla="*/ 0 w 64"/>
                <a:gd name="T35" fmla="*/ 1 h 243"/>
                <a:gd name="T36" fmla="*/ 0 w 64"/>
                <a:gd name="T37" fmla="*/ 1 h 243"/>
                <a:gd name="T38" fmla="*/ 0 w 64"/>
                <a:gd name="T39" fmla="*/ 1 h 243"/>
                <a:gd name="T40" fmla="*/ 0 w 64"/>
                <a:gd name="T41" fmla="*/ 0 h 243"/>
                <a:gd name="T42" fmla="*/ 1 w 64"/>
                <a:gd name="T43" fmla="*/ 1 h 243"/>
                <a:gd name="T44" fmla="*/ 1 w 64"/>
                <a:gd name="T45" fmla="*/ 1 h 243"/>
                <a:gd name="T46" fmla="*/ 1 w 64"/>
                <a:gd name="T47" fmla="*/ 1 h 243"/>
                <a:gd name="T48" fmla="*/ 1 w 64"/>
                <a:gd name="T49" fmla="*/ 1 h 243"/>
                <a:gd name="T50" fmla="*/ 1 w 64"/>
                <a:gd name="T51" fmla="*/ 1 h 243"/>
                <a:gd name="T52" fmla="*/ 1 w 64"/>
                <a:gd name="T53" fmla="*/ 1 h 243"/>
                <a:gd name="T54" fmla="*/ 1 w 64"/>
                <a:gd name="T55" fmla="*/ 1 h 243"/>
                <a:gd name="T56" fmla="*/ 1 w 64"/>
                <a:gd name="T57" fmla="*/ 1 h 243"/>
                <a:gd name="T58" fmla="*/ 1 w 64"/>
                <a:gd name="T59" fmla="*/ 1 h 243"/>
                <a:gd name="T60" fmla="*/ 1 w 64"/>
                <a:gd name="T61" fmla="*/ 1 h 243"/>
                <a:gd name="T62" fmla="*/ 1 w 64"/>
                <a:gd name="T63" fmla="*/ 1 h 243"/>
                <a:gd name="T64" fmla="*/ 1 w 64"/>
                <a:gd name="T65" fmla="*/ 1 h 243"/>
                <a:gd name="T66" fmla="*/ 1 w 64"/>
                <a:gd name="T67" fmla="*/ 1 h 243"/>
                <a:gd name="T68" fmla="*/ 1 w 64"/>
                <a:gd name="T69" fmla="*/ 1 h 243"/>
                <a:gd name="T70" fmla="*/ 1 w 64"/>
                <a:gd name="T71" fmla="*/ 1 h 243"/>
                <a:gd name="T72" fmla="*/ 1 w 64"/>
                <a:gd name="T73" fmla="*/ 1 h 243"/>
                <a:gd name="T74" fmla="*/ 1 w 64"/>
                <a:gd name="T75" fmla="*/ 1 h 243"/>
                <a:gd name="T76" fmla="*/ 1 w 64"/>
                <a:gd name="T77" fmla="*/ 1 h 2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" h="243">
                  <a:moveTo>
                    <a:pt x="64" y="243"/>
                  </a:moveTo>
                  <a:lnTo>
                    <a:pt x="49" y="241"/>
                  </a:lnTo>
                  <a:lnTo>
                    <a:pt x="36" y="241"/>
                  </a:lnTo>
                  <a:lnTo>
                    <a:pt x="22" y="240"/>
                  </a:lnTo>
                  <a:lnTo>
                    <a:pt x="9" y="238"/>
                  </a:lnTo>
                  <a:lnTo>
                    <a:pt x="7" y="221"/>
                  </a:lnTo>
                  <a:lnTo>
                    <a:pt x="7" y="204"/>
                  </a:lnTo>
                  <a:lnTo>
                    <a:pt x="5" y="188"/>
                  </a:lnTo>
                  <a:lnTo>
                    <a:pt x="5" y="173"/>
                  </a:lnTo>
                  <a:lnTo>
                    <a:pt x="4" y="158"/>
                  </a:lnTo>
                  <a:lnTo>
                    <a:pt x="4" y="142"/>
                  </a:lnTo>
                  <a:lnTo>
                    <a:pt x="4" y="127"/>
                  </a:lnTo>
                  <a:lnTo>
                    <a:pt x="4" y="114"/>
                  </a:lnTo>
                  <a:lnTo>
                    <a:pt x="2" y="99"/>
                  </a:lnTo>
                  <a:lnTo>
                    <a:pt x="2" y="84"/>
                  </a:lnTo>
                  <a:lnTo>
                    <a:pt x="2" y="69"/>
                  </a:lnTo>
                  <a:lnTo>
                    <a:pt x="2" y="54"/>
                  </a:lnTo>
                  <a:lnTo>
                    <a:pt x="0" y="38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0" y="0"/>
                  </a:lnTo>
                  <a:lnTo>
                    <a:pt x="17" y="2"/>
                  </a:lnTo>
                  <a:lnTo>
                    <a:pt x="34" y="5"/>
                  </a:lnTo>
                  <a:lnTo>
                    <a:pt x="34" y="18"/>
                  </a:lnTo>
                  <a:lnTo>
                    <a:pt x="36" y="33"/>
                  </a:lnTo>
                  <a:lnTo>
                    <a:pt x="37" y="49"/>
                  </a:lnTo>
                  <a:lnTo>
                    <a:pt x="39" y="64"/>
                  </a:lnTo>
                  <a:lnTo>
                    <a:pt x="41" y="79"/>
                  </a:lnTo>
                  <a:lnTo>
                    <a:pt x="42" y="94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47" y="137"/>
                  </a:lnTo>
                  <a:lnTo>
                    <a:pt x="51" y="152"/>
                  </a:lnTo>
                  <a:lnTo>
                    <a:pt x="51" y="168"/>
                  </a:lnTo>
                  <a:lnTo>
                    <a:pt x="54" y="183"/>
                  </a:lnTo>
                  <a:lnTo>
                    <a:pt x="56" y="198"/>
                  </a:lnTo>
                  <a:lnTo>
                    <a:pt x="59" y="213"/>
                  </a:lnTo>
                  <a:lnTo>
                    <a:pt x="61" y="228"/>
                  </a:lnTo>
                  <a:lnTo>
                    <a:pt x="64" y="243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0" name="Freeform 48"/>
            <p:cNvSpPr>
              <a:spLocks/>
            </p:cNvSpPr>
            <p:nvPr/>
          </p:nvSpPr>
          <p:spPr bwMode="auto">
            <a:xfrm>
              <a:off x="4257" y="3029"/>
              <a:ext cx="47" cy="132"/>
            </a:xfrm>
            <a:custGeom>
              <a:avLst/>
              <a:gdLst>
                <a:gd name="T0" fmla="*/ 1 w 92"/>
                <a:gd name="T1" fmla="*/ 2 h 263"/>
                <a:gd name="T2" fmla="*/ 1 w 92"/>
                <a:gd name="T3" fmla="*/ 2 h 263"/>
                <a:gd name="T4" fmla="*/ 1 w 92"/>
                <a:gd name="T5" fmla="*/ 2 h 263"/>
                <a:gd name="T6" fmla="*/ 1 w 92"/>
                <a:gd name="T7" fmla="*/ 1 h 263"/>
                <a:gd name="T8" fmla="*/ 1 w 92"/>
                <a:gd name="T9" fmla="*/ 1 h 263"/>
                <a:gd name="T10" fmla="*/ 1 w 92"/>
                <a:gd name="T11" fmla="*/ 1 h 263"/>
                <a:gd name="T12" fmla="*/ 1 w 92"/>
                <a:gd name="T13" fmla="*/ 1 h 263"/>
                <a:gd name="T14" fmla="*/ 1 w 92"/>
                <a:gd name="T15" fmla="*/ 1 h 263"/>
                <a:gd name="T16" fmla="*/ 0 w 92"/>
                <a:gd name="T17" fmla="*/ 1 h 263"/>
                <a:gd name="T18" fmla="*/ 0 w 92"/>
                <a:gd name="T19" fmla="*/ 1 h 263"/>
                <a:gd name="T20" fmla="*/ 0 w 92"/>
                <a:gd name="T21" fmla="*/ 1 h 263"/>
                <a:gd name="T22" fmla="*/ 0 w 92"/>
                <a:gd name="T23" fmla="*/ 1 h 263"/>
                <a:gd name="T24" fmla="*/ 0 w 92"/>
                <a:gd name="T25" fmla="*/ 1 h 263"/>
                <a:gd name="T26" fmla="*/ 0 w 92"/>
                <a:gd name="T27" fmla="*/ 1 h 263"/>
                <a:gd name="T28" fmla="*/ 1 w 92"/>
                <a:gd name="T29" fmla="*/ 1 h 263"/>
                <a:gd name="T30" fmla="*/ 1 w 92"/>
                <a:gd name="T31" fmla="*/ 1 h 263"/>
                <a:gd name="T32" fmla="*/ 1 w 92"/>
                <a:gd name="T33" fmla="*/ 1 h 263"/>
                <a:gd name="T34" fmla="*/ 1 w 92"/>
                <a:gd name="T35" fmla="*/ 1 h 263"/>
                <a:gd name="T36" fmla="*/ 1 w 92"/>
                <a:gd name="T37" fmla="*/ 1 h 263"/>
                <a:gd name="T38" fmla="*/ 1 w 92"/>
                <a:gd name="T39" fmla="*/ 1 h 263"/>
                <a:gd name="T40" fmla="*/ 1 w 92"/>
                <a:gd name="T41" fmla="*/ 1 h 263"/>
                <a:gd name="T42" fmla="*/ 1 w 92"/>
                <a:gd name="T43" fmla="*/ 1 h 263"/>
                <a:gd name="T44" fmla="*/ 1 w 92"/>
                <a:gd name="T45" fmla="*/ 1 h 263"/>
                <a:gd name="T46" fmla="*/ 1 w 92"/>
                <a:gd name="T47" fmla="*/ 1 h 263"/>
                <a:gd name="T48" fmla="*/ 1 w 92"/>
                <a:gd name="T49" fmla="*/ 0 h 263"/>
                <a:gd name="T50" fmla="*/ 1 w 92"/>
                <a:gd name="T51" fmla="*/ 1 h 263"/>
                <a:gd name="T52" fmla="*/ 1 w 92"/>
                <a:gd name="T53" fmla="*/ 1 h 263"/>
                <a:gd name="T54" fmla="*/ 1 w 92"/>
                <a:gd name="T55" fmla="*/ 1 h 263"/>
                <a:gd name="T56" fmla="*/ 1 w 92"/>
                <a:gd name="T57" fmla="*/ 1 h 263"/>
                <a:gd name="T58" fmla="*/ 1 w 92"/>
                <a:gd name="T59" fmla="*/ 1 h 263"/>
                <a:gd name="T60" fmla="*/ 1 w 92"/>
                <a:gd name="T61" fmla="*/ 1 h 263"/>
                <a:gd name="T62" fmla="*/ 1 w 92"/>
                <a:gd name="T63" fmla="*/ 1 h 263"/>
                <a:gd name="T64" fmla="*/ 1 w 92"/>
                <a:gd name="T65" fmla="*/ 1 h 263"/>
                <a:gd name="T66" fmla="*/ 1 w 92"/>
                <a:gd name="T67" fmla="*/ 1 h 263"/>
                <a:gd name="T68" fmla="*/ 1 w 92"/>
                <a:gd name="T69" fmla="*/ 1 h 263"/>
                <a:gd name="T70" fmla="*/ 1 w 92"/>
                <a:gd name="T71" fmla="*/ 1 h 263"/>
                <a:gd name="T72" fmla="*/ 1 w 92"/>
                <a:gd name="T73" fmla="*/ 1 h 263"/>
                <a:gd name="T74" fmla="*/ 1 w 92"/>
                <a:gd name="T75" fmla="*/ 1 h 263"/>
                <a:gd name="T76" fmla="*/ 1 w 92"/>
                <a:gd name="T77" fmla="*/ 1 h 263"/>
                <a:gd name="T78" fmla="*/ 1 w 92"/>
                <a:gd name="T79" fmla="*/ 1 h 263"/>
                <a:gd name="T80" fmla="*/ 1 w 92"/>
                <a:gd name="T81" fmla="*/ 1 h 263"/>
                <a:gd name="T82" fmla="*/ 1 w 92"/>
                <a:gd name="T83" fmla="*/ 1 h 263"/>
                <a:gd name="T84" fmla="*/ 1 w 92"/>
                <a:gd name="T85" fmla="*/ 1 h 263"/>
                <a:gd name="T86" fmla="*/ 1 w 92"/>
                <a:gd name="T87" fmla="*/ 1 h 263"/>
                <a:gd name="T88" fmla="*/ 1 w 92"/>
                <a:gd name="T89" fmla="*/ 1 h 263"/>
                <a:gd name="T90" fmla="*/ 1 w 92"/>
                <a:gd name="T91" fmla="*/ 1 h 263"/>
                <a:gd name="T92" fmla="*/ 1 w 92"/>
                <a:gd name="T93" fmla="*/ 2 h 26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2" h="263">
                  <a:moveTo>
                    <a:pt x="92" y="263"/>
                  </a:moveTo>
                  <a:lnTo>
                    <a:pt x="79" y="260"/>
                  </a:lnTo>
                  <a:lnTo>
                    <a:pt x="67" y="257"/>
                  </a:lnTo>
                  <a:lnTo>
                    <a:pt x="55" y="253"/>
                  </a:lnTo>
                  <a:lnTo>
                    <a:pt x="45" y="252"/>
                  </a:lnTo>
                  <a:lnTo>
                    <a:pt x="33" y="247"/>
                  </a:lnTo>
                  <a:lnTo>
                    <a:pt x="22" y="245"/>
                  </a:lnTo>
                  <a:lnTo>
                    <a:pt x="10" y="240"/>
                  </a:lnTo>
                  <a:lnTo>
                    <a:pt x="0" y="238"/>
                  </a:lnTo>
                  <a:lnTo>
                    <a:pt x="0" y="223"/>
                  </a:lnTo>
                  <a:lnTo>
                    <a:pt x="0" y="208"/>
                  </a:lnTo>
                  <a:lnTo>
                    <a:pt x="0" y="193"/>
                  </a:lnTo>
                  <a:lnTo>
                    <a:pt x="0" y="178"/>
                  </a:lnTo>
                  <a:lnTo>
                    <a:pt x="0" y="163"/>
                  </a:lnTo>
                  <a:lnTo>
                    <a:pt x="2" y="148"/>
                  </a:lnTo>
                  <a:lnTo>
                    <a:pt x="2" y="133"/>
                  </a:lnTo>
                  <a:lnTo>
                    <a:pt x="3" y="117"/>
                  </a:lnTo>
                  <a:lnTo>
                    <a:pt x="3" y="102"/>
                  </a:lnTo>
                  <a:lnTo>
                    <a:pt x="3" y="87"/>
                  </a:lnTo>
                  <a:lnTo>
                    <a:pt x="5" y="72"/>
                  </a:lnTo>
                  <a:lnTo>
                    <a:pt x="7" y="57"/>
                  </a:lnTo>
                  <a:lnTo>
                    <a:pt x="7" y="42"/>
                  </a:lnTo>
                  <a:lnTo>
                    <a:pt x="7" y="29"/>
                  </a:lnTo>
                  <a:lnTo>
                    <a:pt x="8" y="13"/>
                  </a:lnTo>
                  <a:lnTo>
                    <a:pt x="10" y="0"/>
                  </a:lnTo>
                  <a:lnTo>
                    <a:pt x="23" y="7"/>
                  </a:lnTo>
                  <a:lnTo>
                    <a:pt x="38" y="13"/>
                  </a:lnTo>
                  <a:lnTo>
                    <a:pt x="49" y="15"/>
                  </a:lnTo>
                  <a:lnTo>
                    <a:pt x="60" y="18"/>
                  </a:lnTo>
                  <a:lnTo>
                    <a:pt x="72" y="20"/>
                  </a:lnTo>
                  <a:lnTo>
                    <a:pt x="84" y="24"/>
                  </a:lnTo>
                  <a:lnTo>
                    <a:pt x="84" y="39"/>
                  </a:lnTo>
                  <a:lnTo>
                    <a:pt x="84" y="54"/>
                  </a:lnTo>
                  <a:lnTo>
                    <a:pt x="84" y="69"/>
                  </a:lnTo>
                  <a:lnTo>
                    <a:pt x="84" y="84"/>
                  </a:lnTo>
                  <a:lnTo>
                    <a:pt x="84" y="99"/>
                  </a:lnTo>
                  <a:lnTo>
                    <a:pt x="85" y="114"/>
                  </a:lnTo>
                  <a:lnTo>
                    <a:pt x="85" y="129"/>
                  </a:lnTo>
                  <a:lnTo>
                    <a:pt x="87" y="144"/>
                  </a:lnTo>
                  <a:lnTo>
                    <a:pt x="87" y="158"/>
                  </a:lnTo>
                  <a:lnTo>
                    <a:pt x="87" y="173"/>
                  </a:lnTo>
                  <a:lnTo>
                    <a:pt x="87" y="188"/>
                  </a:lnTo>
                  <a:lnTo>
                    <a:pt x="89" y="203"/>
                  </a:lnTo>
                  <a:lnTo>
                    <a:pt x="89" y="218"/>
                  </a:lnTo>
                  <a:lnTo>
                    <a:pt x="90" y="233"/>
                  </a:lnTo>
                  <a:lnTo>
                    <a:pt x="90" y="248"/>
                  </a:lnTo>
                  <a:lnTo>
                    <a:pt x="92" y="263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1" name="Freeform 49"/>
            <p:cNvSpPr>
              <a:spLocks/>
            </p:cNvSpPr>
            <p:nvPr/>
          </p:nvSpPr>
          <p:spPr bwMode="auto">
            <a:xfrm>
              <a:off x="4426" y="2892"/>
              <a:ext cx="64" cy="94"/>
            </a:xfrm>
            <a:custGeom>
              <a:avLst/>
              <a:gdLst>
                <a:gd name="T0" fmla="*/ 0 w 127"/>
                <a:gd name="T1" fmla="*/ 0 h 188"/>
                <a:gd name="T2" fmla="*/ 1 w 127"/>
                <a:gd name="T3" fmla="*/ 1 h 188"/>
                <a:gd name="T4" fmla="*/ 1 w 127"/>
                <a:gd name="T5" fmla="*/ 1 h 188"/>
                <a:gd name="T6" fmla="*/ 1 w 127"/>
                <a:gd name="T7" fmla="*/ 1 h 188"/>
                <a:gd name="T8" fmla="*/ 1 w 127"/>
                <a:gd name="T9" fmla="*/ 1 h 188"/>
                <a:gd name="T10" fmla="*/ 1 w 127"/>
                <a:gd name="T11" fmla="*/ 1 h 188"/>
                <a:gd name="T12" fmla="*/ 1 w 127"/>
                <a:gd name="T13" fmla="*/ 1 h 188"/>
                <a:gd name="T14" fmla="*/ 1 w 127"/>
                <a:gd name="T15" fmla="*/ 1 h 188"/>
                <a:gd name="T16" fmla="*/ 1 w 127"/>
                <a:gd name="T17" fmla="*/ 1 h 188"/>
                <a:gd name="T18" fmla="*/ 1 w 127"/>
                <a:gd name="T19" fmla="*/ 1 h 188"/>
                <a:gd name="T20" fmla="*/ 1 w 127"/>
                <a:gd name="T21" fmla="*/ 1 h 188"/>
                <a:gd name="T22" fmla="*/ 1 w 127"/>
                <a:gd name="T23" fmla="*/ 1 h 188"/>
                <a:gd name="T24" fmla="*/ 1 w 127"/>
                <a:gd name="T25" fmla="*/ 1 h 188"/>
                <a:gd name="T26" fmla="*/ 1 w 127"/>
                <a:gd name="T27" fmla="*/ 1 h 188"/>
                <a:gd name="T28" fmla="*/ 1 w 127"/>
                <a:gd name="T29" fmla="*/ 1 h 188"/>
                <a:gd name="T30" fmla="*/ 1 w 127"/>
                <a:gd name="T31" fmla="*/ 1 h 188"/>
                <a:gd name="T32" fmla="*/ 1 w 127"/>
                <a:gd name="T33" fmla="*/ 1 h 188"/>
                <a:gd name="T34" fmla="*/ 1 w 127"/>
                <a:gd name="T35" fmla="*/ 1 h 188"/>
                <a:gd name="T36" fmla="*/ 1 w 127"/>
                <a:gd name="T37" fmla="*/ 1 h 188"/>
                <a:gd name="T38" fmla="*/ 1 w 127"/>
                <a:gd name="T39" fmla="*/ 1 h 188"/>
                <a:gd name="T40" fmla="*/ 1 w 127"/>
                <a:gd name="T41" fmla="*/ 1 h 188"/>
                <a:gd name="T42" fmla="*/ 1 w 127"/>
                <a:gd name="T43" fmla="*/ 1 h 188"/>
                <a:gd name="T44" fmla="*/ 1 w 127"/>
                <a:gd name="T45" fmla="*/ 1 h 188"/>
                <a:gd name="T46" fmla="*/ 1 w 127"/>
                <a:gd name="T47" fmla="*/ 1 h 188"/>
                <a:gd name="T48" fmla="*/ 1 w 127"/>
                <a:gd name="T49" fmla="*/ 1 h 188"/>
                <a:gd name="T50" fmla="*/ 1 w 127"/>
                <a:gd name="T51" fmla="*/ 1 h 188"/>
                <a:gd name="T52" fmla="*/ 1 w 127"/>
                <a:gd name="T53" fmla="*/ 1 h 188"/>
                <a:gd name="T54" fmla="*/ 1 w 127"/>
                <a:gd name="T55" fmla="*/ 1 h 188"/>
                <a:gd name="T56" fmla="*/ 1 w 127"/>
                <a:gd name="T57" fmla="*/ 1 h 188"/>
                <a:gd name="T58" fmla="*/ 1 w 127"/>
                <a:gd name="T59" fmla="*/ 1 h 188"/>
                <a:gd name="T60" fmla="*/ 1 w 127"/>
                <a:gd name="T61" fmla="*/ 1 h 188"/>
                <a:gd name="T62" fmla="*/ 1 w 127"/>
                <a:gd name="T63" fmla="*/ 1 h 188"/>
                <a:gd name="T64" fmla="*/ 1 w 127"/>
                <a:gd name="T65" fmla="*/ 1 h 188"/>
                <a:gd name="T66" fmla="*/ 1 w 127"/>
                <a:gd name="T67" fmla="*/ 1 h 188"/>
                <a:gd name="T68" fmla="*/ 0 w 127"/>
                <a:gd name="T69" fmla="*/ 1 h 188"/>
                <a:gd name="T70" fmla="*/ 0 w 127"/>
                <a:gd name="T71" fmla="*/ 0 h 18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7" h="188">
                  <a:moveTo>
                    <a:pt x="0" y="0"/>
                  </a:moveTo>
                  <a:lnTo>
                    <a:pt x="10" y="6"/>
                  </a:lnTo>
                  <a:lnTo>
                    <a:pt x="22" y="15"/>
                  </a:lnTo>
                  <a:lnTo>
                    <a:pt x="33" y="25"/>
                  </a:lnTo>
                  <a:lnTo>
                    <a:pt x="43" y="35"/>
                  </a:lnTo>
                  <a:lnTo>
                    <a:pt x="54" y="45"/>
                  </a:lnTo>
                  <a:lnTo>
                    <a:pt x="64" y="57"/>
                  </a:lnTo>
                  <a:lnTo>
                    <a:pt x="75" y="72"/>
                  </a:lnTo>
                  <a:lnTo>
                    <a:pt x="85" y="87"/>
                  </a:lnTo>
                  <a:lnTo>
                    <a:pt x="99" y="102"/>
                  </a:lnTo>
                  <a:lnTo>
                    <a:pt x="104" y="109"/>
                  </a:lnTo>
                  <a:lnTo>
                    <a:pt x="111" y="117"/>
                  </a:lnTo>
                  <a:lnTo>
                    <a:pt x="117" y="125"/>
                  </a:lnTo>
                  <a:lnTo>
                    <a:pt x="124" y="136"/>
                  </a:lnTo>
                  <a:lnTo>
                    <a:pt x="124" y="146"/>
                  </a:lnTo>
                  <a:lnTo>
                    <a:pt x="126" y="156"/>
                  </a:lnTo>
                  <a:lnTo>
                    <a:pt x="126" y="164"/>
                  </a:lnTo>
                  <a:lnTo>
                    <a:pt x="127" y="174"/>
                  </a:lnTo>
                  <a:lnTo>
                    <a:pt x="122" y="181"/>
                  </a:lnTo>
                  <a:lnTo>
                    <a:pt x="119" y="188"/>
                  </a:lnTo>
                  <a:lnTo>
                    <a:pt x="111" y="177"/>
                  </a:lnTo>
                  <a:lnTo>
                    <a:pt x="104" y="169"/>
                  </a:lnTo>
                  <a:lnTo>
                    <a:pt x="95" y="161"/>
                  </a:lnTo>
                  <a:lnTo>
                    <a:pt x="89" y="152"/>
                  </a:lnTo>
                  <a:lnTo>
                    <a:pt x="80" y="142"/>
                  </a:lnTo>
                  <a:lnTo>
                    <a:pt x="74" y="136"/>
                  </a:lnTo>
                  <a:lnTo>
                    <a:pt x="65" y="127"/>
                  </a:lnTo>
                  <a:lnTo>
                    <a:pt x="60" y="120"/>
                  </a:lnTo>
                  <a:lnTo>
                    <a:pt x="52" y="112"/>
                  </a:lnTo>
                  <a:lnTo>
                    <a:pt x="45" y="105"/>
                  </a:lnTo>
                  <a:lnTo>
                    <a:pt x="38" y="97"/>
                  </a:lnTo>
                  <a:lnTo>
                    <a:pt x="32" y="90"/>
                  </a:lnTo>
                  <a:lnTo>
                    <a:pt x="18" y="75"/>
                  </a:lnTo>
                  <a:lnTo>
                    <a:pt x="8" y="63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2" name="Freeform 50"/>
            <p:cNvSpPr>
              <a:spLocks/>
            </p:cNvSpPr>
            <p:nvPr/>
          </p:nvSpPr>
          <p:spPr bwMode="auto">
            <a:xfrm>
              <a:off x="4394" y="2884"/>
              <a:ext cx="32" cy="36"/>
            </a:xfrm>
            <a:custGeom>
              <a:avLst/>
              <a:gdLst>
                <a:gd name="T0" fmla="*/ 1 w 64"/>
                <a:gd name="T1" fmla="*/ 1 h 72"/>
                <a:gd name="T2" fmla="*/ 1 w 64"/>
                <a:gd name="T3" fmla="*/ 1 h 72"/>
                <a:gd name="T4" fmla="*/ 1 w 64"/>
                <a:gd name="T5" fmla="*/ 1 h 72"/>
                <a:gd name="T6" fmla="*/ 1 w 64"/>
                <a:gd name="T7" fmla="*/ 1 h 72"/>
                <a:gd name="T8" fmla="*/ 1 w 64"/>
                <a:gd name="T9" fmla="*/ 1 h 72"/>
                <a:gd name="T10" fmla="*/ 1 w 64"/>
                <a:gd name="T11" fmla="*/ 1 h 72"/>
                <a:gd name="T12" fmla="*/ 1 w 64"/>
                <a:gd name="T13" fmla="*/ 1 h 72"/>
                <a:gd name="T14" fmla="*/ 1 w 64"/>
                <a:gd name="T15" fmla="*/ 1 h 72"/>
                <a:gd name="T16" fmla="*/ 0 w 64"/>
                <a:gd name="T17" fmla="*/ 1 h 72"/>
                <a:gd name="T18" fmla="*/ 1 w 64"/>
                <a:gd name="T19" fmla="*/ 0 h 72"/>
                <a:gd name="T20" fmla="*/ 1 w 64"/>
                <a:gd name="T21" fmla="*/ 1 h 72"/>
                <a:gd name="T22" fmla="*/ 1 w 64"/>
                <a:gd name="T23" fmla="*/ 1 h 72"/>
                <a:gd name="T24" fmla="*/ 1 w 64"/>
                <a:gd name="T25" fmla="*/ 1 h 72"/>
                <a:gd name="T26" fmla="*/ 1 w 64"/>
                <a:gd name="T27" fmla="*/ 1 h 72"/>
                <a:gd name="T28" fmla="*/ 1 w 64"/>
                <a:gd name="T29" fmla="*/ 1 h 72"/>
                <a:gd name="T30" fmla="*/ 1 w 64"/>
                <a:gd name="T31" fmla="*/ 1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72">
                  <a:moveTo>
                    <a:pt x="64" y="72"/>
                  </a:moveTo>
                  <a:lnTo>
                    <a:pt x="59" y="67"/>
                  </a:lnTo>
                  <a:lnTo>
                    <a:pt x="49" y="55"/>
                  </a:lnTo>
                  <a:lnTo>
                    <a:pt x="39" y="45"/>
                  </a:lnTo>
                  <a:lnTo>
                    <a:pt x="29" y="35"/>
                  </a:lnTo>
                  <a:lnTo>
                    <a:pt x="19" y="25"/>
                  </a:lnTo>
                  <a:lnTo>
                    <a:pt x="12" y="15"/>
                  </a:lnTo>
                  <a:lnTo>
                    <a:pt x="5" y="7"/>
                  </a:lnTo>
                  <a:lnTo>
                    <a:pt x="0" y="2"/>
                  </a:lnTo>
                  <a:lnTo>
                    <a:pt x="12" y="0"/>
                  </a:lnTo>
                  <a:lnTo>
                    <a:pt x="25" y="2"/>
                  </a:lnTo>
                  <a:lnTo>
                    <a:pt x="39" y="5"/>
                  </a:lnTo>
                  <a:lnTo>
                    <a:pt x="52" y="10"/>
                  </a:lnTo>
                  <a:lnTo>
                    <a:pt x="62" y="15"/>
                  </a:lnTo>
                  <a:lnTo>
                    <a:pt x="64" y="17"/>
                  </a:lnTo>
                  <a:lnTo>
                    <a:pt x="64" y="72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3" name="Freeform 51"/>
            <p:cNvSpPr>
              <a:spLocks/>
            </p:cNvSpPr>
            <p:nvPr/>
          </p:nvSpPr>
          <p:spPr bwMode="auto">
            <a:xfrm>
              <a:off x="4426" y="2971"/>
              <a:ext cx="39" cy="49"/>
            </a:xfrm>
            <a:custGeom>
              <a:avLst/>
              <a:gdLst>
                <a:gd name="T0" fmla="*/ 0 w 79"/>
                <a:gd name="T1" fmla="*/ 0 h 98"/>
                <a:gd name="T2" fmla="*/ 0 w 79"/>
                <a:gd name="T3" fmla="*/ 1 h 98"/>
                <a:gd name="T4" fmla="*/ 0 w 79"/>
                <a:gd name="T5" fmla="*/ 1 h 98"/>
                <a:gd name="T6" fmla="*/ 0 w 79"/>
                <a:gd name="T7" fmla="*/ 1 h 98"/>
                <a:gd name="T8" fmla="*/ 0 w 79"/>
                <a:gd name="T9" fmla="*/ 1 h 98"/>
                <a:gd name="T10" fmla="*/ 0 w 79"/>
                <a:gd name="T11" fmla="*/ 1 h 98"/>
                <a:gd name="T12" fmla="*/ 0 w 79"/>
                <a:gd name="T13" fmla="*/ 1 h 98"/>
                <a:gd name="T14" fmla="*/ 0 w 79"/>
                <a:gd name="T15" fmla="*/ 1 h 98"/>
                <a:gd name="T16" fmla="*/ 0 w 79"/>
                <a:gd name="T17" fmla="*/ 1 h 98"/>
                <a:gd name="T18" fmla="*/ 0 w 79"/>
                <a:gd name="T19" fmla="*/ 1 h 98"/>
                <a:gd name="T20" fmla="*/ 0 w 79"/>
                <a:gd name="T21" fmla="*/ 1 h 98"/>
                <a:gd name="T22" fmla="*/ 0 w 79"/>
                <a:gd name="T23" fmla="*/ 1 h 98"/>
                <a:gd name="T24" fmla="*/ 0 w 79"/>
                <a:gd name="T25" fmla="*/ 1 h 98"/>
                <a:gd name="T26" fmla="*/ 0 w 79"/>
                <a:gd name="T27" fmla="*/ 1 h 98"/>
                <a:gd name="T28" fmla="*/ 0 w 79"/>
                <a:gd name="T29" fmla="*/ 1 h 98"/>
                <a:gd name="T30" fmla="*/ 0 w 79"/>
                <a:gd name="T31" fmla="*/ 1 h 98"/>
                <a:gd name="T32" fmla="*/ 0 w 79"/>
                <a:gd name="T33" fmla="*/ 1 h 98"/>
                <a:gd name="T34" fmla="*/ 0 w 79"/>
                <a:gd name="T35" fmla="*/ 1 h 98"/>
                <a:gd name="T36" fmla="*/ 0 w 79"/>
                <a:gd name="T37" fmla="*/ 1 h 98"/>
                <a:gd name="T38" fmla="*/ 0 w 79"/>
                <a:gd name="T39" fmla="*/ 0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98">
                  <a:moveTo>
                    <a:pt x="0" y="0"/>
                  </a:moveTo>
                  <a:lnTo>
                    <a:pt x="3" y="4"/>
                  </a:lnTo>
                  <a:lnTo>
                    <a:pt x="12" y="12"/>
                  </a:lnTo>
                  <a:lnTo>
                    <a:pt x="22" y="20"/>
                  </a:lnTo>
                  <a:lnTo>
                    <a:pt x="30" y="29"/>
                  </a:lnTo>
                  <a:lnTo>
                    <a:pt x="40" y="39"/>
                  </a:lnTo>
                  <a:lnTo>
                    <a:pt x="49" y="47"/>
                  </a:lnTo>
                  <a:lnTo>
                    <a:pt x="59" y="56"/>
                  </a:lnTo>
                  <a:lnTo>
                    <a:pt x="69" y="66"/>
                  </a:lnTo>
                  <a:lnTo>
                    <a:pt x="79" y="76"/>
                  </a:lnTo>
                  <a:lnTo>
                    <a:pt x="70" y="81"/>
                  </a:lnTo>
                  <a:lnTo>
                    <a:pt x="62" y="86"/>
                  </a:lnTo>
                  <a:lnTo>
                    <a:pt x="54" y="91"/>
                  </a:lnTo>
                  <a:lnTo>
                    <a:pt x="45" y="98"/>
                  </a:lnTo>
                  <a:lnTo>
                    <a:pt x="35" y="84"/>
                  </a:lnTo>
                  <a:lnTo>
                    <a:pt x="25" y="72"/>
                  </a:lnTo>
                  <a:lnTo>
                    <a:pt x="15" y="61"/>
                  </a:lnTo>
                  <a:lnTo>
                    <a:pt x="5" y="51"/>
                  </a:lnTo>
                  <a:lnTo>
                    <a:pt x="0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4" name="Freeform 52"/>
            <p:cNvSpPr>
              <a:spLocks/>
            </p:cNvSpPr>
            <p:nvPr/>
          </p:nvSpPr>
          <p:spPr bwMode="auto">
            <a:xfrm>
              <a:off x="4331" y="2906"/>
              <a:ext cx="95" cy="88"/>
            </a:xfrm>
            <a:custGeom>
              <a:avLst/>
              <a:gdLst>
                <a:gd name="T0" fmla="*/ 1 w 190"/>
                <a:gd name="T1" fmla="*/ 1 h 176"/>
                <a:gd name="T2" fmla="*/ 1 w 190"/>
                <a:gd name="T3" fmla="*/ 1 h 176"/>
                <a:gd name="T4" fmla="*/ 1 w 190"/>
                <a:gd name="T5" fmla="*/ 1 h 176"/>
                <a:gd name="T6" fmla="*/ 1 w 190"/>
                <a:gd name="T7" fmla="*/ 1 h 176"/>
                <a:gd name="T8" fmla="*/ 1 w 190"/>
                <a:gd name="T9" fmla="*/ 1 h 176"/>
                <a:gd name="T10" fmla="*/ 1 w 190"/>
                <a:gd name="T11" fmla="*/ 1 h 176"/>
                <a:gd name="T12" fmla="*/ 1 w 190"/>
                <a:gd name="T13" fmla="*/ 1 h 176"/>
                <a:gd name="T14" fmla="*/ 1 w 190"/>
                <a:gd name="T15" fmla="*/ 1 h 176"/>
                <a:gd name="T16" fmla="*/ 1 w 190"/>
                <a:gd name="T17" fmla="*/ 1 h 176"/>
                <a:gd name="T18" fmla="*/ 1 w 190"/>
                <a:gd name="T19" fmla="*/ 1 h 176"/>
                <a:gd name="T20" fmla="*/ 1 w 190"/>
                <a:gd name="T21" fmla="*/ 1 h 176"/>
                <a:gd name="T22" fmla="*/ 1 w 190"/>
                <a:gd name="T23" fmla="*/ 1 h 176"/>
                <a:gd name="T24" fmla="*/ 1 w 190"/>
                <a:gd name="T25" fmla="*/ 1 h 176"/>
                <a:gd name="T26" fmla="*/ 1 w 190"/>
                <a:gd name="T27" fmla="*/ 1 h 176"/>
                <a:gd name="T28" fmla="*/ 1 w 190"/>
                <a:gd name="T29" fmla="*/ 1 h 176"/>
                <a:gd name="T30" fmla="*/ 1 w 190"/>
                <a:gd name="T31" fmla="*/ 1 h 176"/>
                <a:gd name="T32" fmla="*/ 1 w 190"/>
                <a:gd name="T33" fmla="*/ 1 h 176"/>
                <a:gd name="T34" fmla="*/ 1 w 190"/>
                <a:gd name="T35" fmla="*/ 1 h 176"/>
                <a:gd name="T36" fmla="*/ 1 w 190"/>
                <a:gd name="T37" fmla="*/ 1 h 176"/>
                <a:gd name="T38" fmla="*/ 1 w 190"/>
                <a:gd name="T39" fmla="*/ 1 h 176"/>
                <a:gd name="T40" fmla="*/ 1 w 190"/>
                <a:gd name="T41" fmla="*/ 1 h 176"/>
                <a:gd name="T42" fmla="*/ 1 w 190"/>
                <a:gd name="T43" fmla="*/ 1 h 176"/>
                <a:gd name="T44" fmla="*/ 0 w 190"/>
                <a:gd name="T45" fmla="*/ 1 h 176"/>
                <a:gd name="T46" fmla="*/ 1 w 190"/>
                <a:gd name="T47" fmla="*/ 1 h 176"/>
                <a:gd name="T48" fmla="*/ 1 w 190"/>
                <a:gd name="T49" fmla="*/ 0 h 176"/>
                <a:gd name="T50" fmla="*/ 1 w 190"/>
                <a:gd name="T51" fmla="*/ 1 h 176"/>
                <a:gd name="T52" fmla="*/ 1 w 190"/>
                <a:gd name="T53" fmla="*/ 1 h 176"/>
                <a:gd name="T54" fmla="*/ 1 w 190"/>
                <a:gd name="T55" fmla="*/ 1 h 176"/>
                <a:gd name="T56" fmla="*/ 1 w 190"/>
                <a:gd name="T57" fmla="*/ 1 h 176"/>
                <a:gd name="T58" fmla="*/ 1 w 190"/>
                <a:gd name="T59" fmla="*/ 1 h 176"/>
                <a:gd name="T60" fmla="*/ 1 w 190"/>
                <a:gd name="T61" fmla="*/ 1 h 176"/>
                <a:gd name="T62" fmla="*/ 1 w 190"/>
                <a:gd name="T63" fmla="*/ 1 h 176"/>
                <a:gd name="T64" fmla="*/ 1 w 190"/>
                <a:gd name="T65" fmla="*/ 1 h 176"/>
                <a:gd name="T66" fmla="*/ 1 w 190"/>
                <a:gd name="T67" fmla="*/ 1 h 176"/>
                <a:gd name="T68" fmla="*/ 1 w 190"/>
                <a:gd name="T69" fmla="*/ 1 h 176"/>
                <a:gd name="T70" fmla="*/ 1 w 190"/>
                <a:gd name="T71" fmla="*/ 1 h 176"/>
                <a:gd name="T72" fmla="*/ 1 w 190"/>
                <a:gd name="T73" fmla="*/ 1 h 176"/>
                <a:gd name="T74" fmla="*/ 1 w 190"/>
                <a:gd name="T75" fmla="*/ 1 h 176"/>
                <a:gd name="T76" fmla="*/ 1 w 190"/>
                <a:gd name="T77" fmla="*/ 1 h 176"/>
                <a:gd name="T78" fmla="*/ 1 w 190"/>
                <a:gd name="T79" fmla="*/ 1 h 176"/>
                <a:gd name="T80" fmla="*/ 1 w 190"/>
                <a:gd name="T81" fmla="*/ 1 h 176"/>
                <a:gd name="T82" fmla="*/ 1 w 190"/>
                <a:gd name="T83" fmla="*/ 1 h 176"/>
                <a:gd name="T84" fmla="*/ 1 w 190"/>
                <a:gd name="T85" fmla="*/ 1 h 176"/>
                <a:gd name="T86" fmla="*/ 1 w 190"/>
                <a:gd name="T87" fmla="*/ 1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0" h="176">
                  <a:moveTo>
                    <a:pt x="190" y="176"/>
                  </a:moveTo>
                  <a:lnTo>
                    <a:pt x="185" y="169"/>
                  </a:lnTo>
                  <a:lnTo>
                    <a:pt x="175" y="159"/>
                  </a:lnTo>
                  <a:lnTo>
                    <a:pt x="165" y="150"/>
                  </a:lnTo>
                  <a:lnTo>
                    <a:pt x="156" y="142"/>
                  </a:lnTo>
                  <a:lnTo>
                    <a:pt x="146" y="132"/>
                  </a:lnTo>
                  <a:lnTo>
                    <a:pt x="136" y="124"/>
                  </a:lnTo>
                  <a:lnTo>
                    <a:pt x="128" y="115"/>
                  </a:lnTo>
                  <a:lnTo>
                    <a:pt x="119" y="109"/>
                  </a:lnTo>
                  <a:lnTo>
                    <a:pt x="109" y="100"/>
                  </a:lnTo>
                  <a:lnTo>
                    <a:pt x="103" y="93"/>
                  </a:lnTo>
                  <a:lnTo>
                    <a:pt x="94" y="87"/>
                  </a:lnTo>
                  <a:lnTo>
                    <a:pt x="88" y="82"/>
                  </a:lnTo>
                  <a:lnTo>
                    <a:pt x="78" y="75"/>
                  </a:lnTo>
                  <a:lnTo>
                    <a:pt x="71" y="68"/>
                  </a:lnTo>
                  <a:lnTo>
                    <a:pt x="62" y="63"/>
                  </a:lnTo>
                  <a:lnTo>
                    <a:pt x="57" y="58"/>
                  </a:lnTo>
                  <a:lnTo>
                    <a:pt x="42" y="48"/>
                  </a:lnTo>
                  <a:lnTo>
                    <a:pt x="32" y="40"/>
                  </a:lnTo>
                  <a:lnTo>
                    <a:pt x="21" y="31"/>
                  </a:lnTo>
                  <a:lnTo>
                    <a:pt x="12" y="25"/>
                  </a:lnTo>
                  <a:lnTo>
                    <a:pt x="5" y="20"/>
                  </a:lnTo>
                  <a:lnTo>
                    <a:pt x="0" y="16"/>
                  </a:lnTo>
                  <a:lnTo>
                    <a:pt x="7" y="6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34" y="6"/>
                  </a:lnTo>
                  <a:lnTo>
                    <a:pt x="44" y="11"/>
                  </a:lnTo>
                  <a:lnTo>
                    <a:pt x="59" y="21"/>
                  </a:lnTo>
                  <a:lnTo>
                    <a:pt x="73" y="30"/>
                  </a:lnTo>
                  <a:lnTo>
                    <a:pt x="88" y="41"/>
                  </a:lnTo>
                  <a:lnTo>
                    <a:pt x="94" y="47"/>
                  </a:lnTo>
                  <a:lnTo>
                    <a:pt x="103" y="55"/>
                  </a:lnTo>
                  <a:lnTo>
                    <a:pt x="111" y="62"/>
                  </a:lnTo>
                  <a:lnTo>
                    <a:pt x="121" y="70"/>
                  </a:lnTo>
                  <a:lnTo>
                    <a:pt x="128" y="75"/>
                  </a:lnTo>
                  <a:lnTo>
                    <a:pt x="136" y="83"/>
                  </a:lnTo>
                  <a:lnTo>
                    <a:pt x="145" y="90"/>
                  </a:lnTo>
                  <a:lnTo>
                    <a:pt x="155" y="98"/>
                  </a:lnTo>
                  <a:lnTo>
                    <a:pt x="163" y="107"/>
                  </a:lnTo>
                  <a:lnTo>
                    <a:pt x="173" y="115"/>
                  </a:lnTo>
                  <a:lnTo>
                    <a:pt x="183" y="124"/>
                  </a:lnTo>
                  <a:lnTo>
                    <a:pt x="190" y="130"/>
                  </a:lnTo>
                  <a:lnTo>
                    <a:pt x="190" y="176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5" name="Freeform 53"/>
            <p:cNvSpPr>
              <a:spLocks/>
            </p:cNvSpPr>
            <p:nvPr/>
          </p:nvSpPr>
          <p:spPr bwMode="auto">
            <a:xfrm>
              <a:off x="4389" y="2058"/>
              <a:ext cx="60" cy="823"/>
            </a:xfrm>
            <a:custGeom>
              <a:avLst/>
              <a:gdLst>
                <a:gd name="T0" fmla="*/ 0 w 121"/>
                <a:gd name="T1" fmla="*/ 6 h 1647"/>
                <a:gd name="T2" fmla="*/ 0 w 121"/>
                <a:gd name="T3" fmla="*/ 6 h 1647"/>
                <a:gd name="T4" fmla="*/ 0 w 121"/>
                <a:gd name="T5" fmla="*/ 6 h 1647"/>
                <a:gd name="T6" fmla="*/ 0 w 121"/>
                <a:gd name="T7" fmla="*/ 6 h 1647"/>
                <a:gd name="T8" fmla="*/ 0 w 121"/>
                <a:gd name="T9" fmla="*/ 6 h 1647"/>
                <a:gd name="T10" fmla="*/ 0 w 121"/>
                <a:gd name="T11" fmla="*/ 6 h 1647"/>
                <a:gd name="T12" fmla="*/ 0 w 121"/>
                <a:gd name="T13" fmla="*/ 5 h 1647"/>
                <a:gd name="T14" fmla="*/ 0 w 121"/>
                <a:gd name="T15" fmla="*/ 5 h 1647"/>
                <a:gd name="T16" fmla="*/ 0 w 121"/>
                <a:gd name="T17" fmla="*/ 5 h 1647"/>
                <a:gd name="T18" fmla="*/ 0 w 121"/>
                <a:gd name="T19" fmla="*/ 5 h 1647"/>
                <a:gd name="T20" fmla="*/ 0 w 121"/>
                <a:gd name="T21" fmla="*/ 5 h 1647"/>
                <a:gd name="T22" fmla="*/ 0 w 121"/>
                <a:gd name="T23" fmla="*/ 5 h 1647"/>
                <a:gd name="T24" fmla="*/ 0 w 121"/>
                <a:gd name="T25" fmla="*/ 5 h 1647"/>
                <a:gd name="T26" fmla="*/ 0 w 121"/>
                <a:gd name="T27" fmla="*/ 5 h 1647"/>
                <a:gd name="T28" fmla="*/ 0 w 121"/>
                <a:gd name="T29" fmla="*/ 4 h 1647"/>
                <a:gd name="T30" fmla="*/ 0 w 121"/>
                <a:gd name="T31" fmla="*/ 4 h 1647"/>
                <a:gd name="T32" fmla="*/ 0 w 121"/>
                <a:gd name="T33" fmla="*/ 4 h 1647"/>
                <a:gd name="T34" fmla="*/ 0 w 121"/>
                <a:gd name="T35" fmla="*/ 4 h 1647"/>
                <a:gd name="T36" fmla="*/ 0 w 121"/>
                <a:gd name="T37" fmla="*/ 4 h 1647"/>
                <a:gd name="T38" fmla="*/ 0 w 121"/>
                <a:gd name="T39" fmla="*/ 4 h 1647"/>
                <a:gd name="T40" fmla="*/ 0 w 121"/>
                <a:gd name="T41" fmla="*/ 4 h 1647"/>
                <a:gd name="T42" fmla="*/ 0 w 121"/>
                <a:gd name="T43" fmla="*/ 3 h 1647"/>
                <a:gd name="T44" fmla="*/ 0 w 121"/>
                <a:gd name="T45" fmla="*/ 3 h 1647"/>
                <a:gd name="T46" fmla="*/ 0 w 121"/>
                <a:gd name="T47" fmla="*/ 3 h 1647"/>
                <a:gd name="T48" fmla="*/ 0 w 121"/>
                <a:gd name="T49" fmla="*/ 3 h 1647"/>
                <a:gd name="T50" fmla="*/ 0 w 121"/>
                <a:gd name="T51" fmla="*/ 3 h 1647"/>
                <a:gd name="T52" fmla="*/ 0 w 121"/>
                <a:gd name="T53" fmla="*/ 3 h 1647"/>
                <a:gd name="T54" fmla="*/ 0 w 121"/>
                <a:gd name="T55" fmla="*/ 0 h 1647"/>
                <a:gd name="T56" fmla="*/ 0 w 121"/>
                <a:gd name="T57" fmla="*/ 0 h 1647"/>
                <a:gd name="T58" fmla="*/ 0 w 121"/>
                <a:gd name="T59" fmla="*/ 0 h 1647"/>
                <a:gd name="T60" fmla="*/ 0 w 121"/>
                <a:gd name="T61" fmla="*/ 0 h 1647"/>
                <a:gd name="T62" fmla="*/ 0 w 121"/>
                <a:gd name="T63" fmla="*/ 0 h 1647"/>
                <a:gd name="T64" fmla="*/ 0 w 121"/>
                <a:gd name="T65" fmla="*/ 0 h 1647"/>
                <a:gd name="T66" fmla="*/ 0 w 121"/>
                <a:gd name="T67" fmla="*/ 0 h 1647"/>
                <a:gd name="T68" fmla="*/ 0 w 121"/>
                <a:gd name="T69" fmla="*/ 0 h 1647"/>
                <a:gd name="T70" fmla="*/ 0 w 121"/>
                <a:gd name="T71" fmla="*/ 0 h 1647"/>
                <a:gd name="T72" fmla="*/ 0 w 121"/>
                <a:gd name="T73" fmla="*/ 0 h 1647"/>
                <a:gd name="T74" fmla="*/ 0 w 121"/>
                <a:gd name="T75" fmla="*/ 1 h 1647"/>
                <a:gd name="T76" fmla="*/ 0 w 121"/>
                <a:gd name="T77" fmla="*/ 1 h 1647"/>
                <a:gd name="T78" fmla="*/ 0 w 121"/>
                <a:gd name="T79" fmla="*/ 1 h 1647"/>
                <a:gd name="T80" fmla="*/ 0 w 121"/>
                <a:gd name="T81" fmla="*/ 2 h 1647"/>
                <a:gd name="T82" fmla="*/ 0 w 121"/>
                <a:gd name="T83" fmla="*/ 2 h 1647"/>
                <a:gd name="T84" fmla="*/ 0 w 121"/>
                <a:gd name="T85" fmla="*/ 2 h 1647"/>
                <a:gd name="T86" fmla="*/ 0 w 121"/>
                <a:gd name="T87" fmla="*/ 3 h 1647"/>
                <a:gd name="T88" fmla="*/ 0 w 121"/>
                <a:gd name="T89" fmla="*/ 3 h 1647"/>
                <a:gd name="T90" fmla="*/ 0 w 121"/>
                <a:gd name="T91" fmla="*/ 3 h 1647"/>
                <a:gd name="T92" fmla="*/ 0 w 121"/>
                <a:gd name="T93" fmla="*/ 4 h 1647"/>
                <a:gd name="T94" fmla="*/ 0 w 121"/>
                <a:gd name="T95" fmla="*/ 4 h 1647"/>
                <a:gd name="T96" fmla="*/ 0 w 121"/>
                <a:gd name="T97" fmla="*/ 4 h 1647"/>
                <a:gd name="T98" fmla="*/ 0 w 121"/>
                <a:gd name="T99" fmla="*/ 5 h 1647"/>
                <a:gd name="T100" fmla="*/ 0 w 121"/>
                <a:gd name="T101" fmla="*/ 5 h 1647"/>
                <a:gd name="T102" fmla="*/ 0 w 121"/>
                <a:gd name="T103" fmla="*/ 5 h 1647"/>
                <a:gd name="T104" fmla="*/ 0 w 121"/>
                <a:gd name="T105" fmla="*/ 5 h 1647"/>
                <a:gd name="T106" fmla="*/ 0 w 121"/>
                <a:gd name="T107" fmla="*/ 6 h 1647"/>
                <a:gd name="T108" fmla="*/ 0 w 121"/>
                <a:gd name="T109" fmla="*/ 6 h 164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1" h="1647">
                  <a:moveTo>
                    <a:pt x="76" y="1647"/>
                  </a:moveTo>
                  <a:lnTo>
                    <a:pt x="62" y="1642"/>
                  </a:lnTo>
                  <a:lnTo>
                    <a:pt x="52" y="1639"/>
                  </a:lnTo>
                  <a:lnTo>
                    <a:pt x="44" y="1635"/>
                  </a:lnTo>
                  <a:lnTo>
                    <a:pt x="35" y="1634"/>
                  </a:lnTo>
                  <a:lnTo>
                    <a:pt x="27" y="1632"/>
                  </a:lnTo>
                  <a:lnTo>
                    <a:pt x="19" y="1630"/>
                  </a:lnTo>
                  <a:lnTo>
                    <a:pt x="9" y="1630"/>
                  </a:lnTo>
                  <a:lnTo>
                    <a:pt x="0" y="1634"/>
                  </a:lnTo>
                  <a:lnTo>
                    <a:pt x="0" y="1623"/>
                  </a:lnTo>
                  <a:lnTo>
                    <a:pt x="0" y="1613"/>
                  </a:lnTo>
                  <a:lnTo>
                    <a:pt x="0" y="1603"/>
                  </a:lnTo>
                  <a:lnTo>
                    <a:pt x="0" y="1595"/>
                  </a:lnTo>
                  <a:lnTo>
                    <a:pt x="0" y="1585"/>
                  </a:lnTo>
                  <a:lnTo>
                    <a:pt x="2" y="1575"/>
                  </a:lnTo>
                  <a:lnTo>
                    <a:pt x="2" y="1565"/>
                  </a:lnTo>
                  <a:lnTo>
                    <a:pt x="3" y="1556"/>
                  </a:lnTo>
                  <a:lnTo>
                    <a:pt x="3" y="1546"/>
                  </a:lnTo>
                  <a:lnTo>
                    <a:pt x="3" y="1536"/>
                  </a:lnTo>
                  <a:lnTo>
                    <a:pt x="3" y="1526"/>
                  </a:lnTo>
                  <a:lnTo>
                    <a:pt x="5" y="1516"/>
                  </a:lnTo>
                  <a:lnTo>
                    <a:pt x="5" y="1506"/>
                  </a:lnTo>
                  <a:lnTo>
                    <a:pt x="7" y="1496"/>
                  </a:lnTo>
                  <a:lnTo>
                    <a:pt x="7" y="1486"/>
                  </a:lnTo>
                  <a:lnTo>
                    <a:pt x="9" y="1476"/>
                  </a:lnTo>
                  <a:lnTo>
                    <a:pt x="9" y="1464"/>
                  </a:lnTo>
                  <a:lnTo>
                    <a:pt x="9" y="1454"/>
                  </a:lnTo>
                  <a:lnTo>
                    <a:pt x="10" y="1442"/>
                  </a:lnTo>
                  <a:lnTo>
                    <a:pt x="12" y="1432"/>
                  </a:lnTo>
                  <a:lnTo>
                    <a:pt x="12" y="1421"/>
                  </a:lnTo>
                  <a:lnTo>
                    <a:pt x="12" y="1411"/>
                  </a:lnTo>
                  <a:lnTo>
                    <a:pt x="14" y="1400"/>
                  </a:lnTo>
                  <a:lnTo>
                    <a:pt x="15" y="1390"/>
                  </a:lnTo>
                  <a:lnTo>
                    <a:pt x="15" y="1379"/>
                  </a:lnTo>
                  <a:lnTo>
                    <a:pt x="17" y="1367"/>
                  </a:lnTo>
                  <a:lnTo>
                    <a:pt x="19" y="1355"/>
                  </a:lnTo>
                  <a:lnTo>
                    <a:pt x="20" y="1345"/>
                  </a:lnTo>
                  <a:lnTo>
                    <a:pt x="20" y="1333"/>
                  </a:lnTo>
                  <a:lnTo>
                    <a:pt x="22" y="1322"/>
                  </a:lnTo>
                  <a:lnTo>
                    <a:pt x="24" y="1310"/>
                  </a:lnTo>
                  <a:lnTo>
                    <a:pt x="25" y="1300"/>
                  </a:lnTo>
                  <a:lnTo>
                    <a:pt x="25" y="1286"/>
                  </a:lnTo>
                  <a:lnTo>
                    <a:pt x="25" y="1275"/>
                  </a:lnTo>
                  <a:lnTo>
                    <a:pt x="27" y="1263"/>
                  </a:lnTo>
                  <a:lnTo>
                    <a:pt x="29" y="1251"/>
                  </a:lnTo>
                  <a:lnTo>
                    <a:pt x="29" y="1238"/>
                  </a:lnTo>
                  <a:lnTo>
                    <a:pt x="30" y="1228"/>
                  </a:lnTo>
                  <a:lnTo>
                    <a:pt x="32" y="1214"/>
                  </a:lnTo>
                  <a:lnTo>
                    <a:pt x="34" y="1204"/>
                  </a:lnTo>
                  <a:lnTo>
                    <a:pt x="34" y="1191"/>
                  </a:lnTo>
                  <a:lnTo>
                    <a:pt x="34" y="1179"/>
                  </a:lnTo>
                  <a:lnTo>
                    <a:pt x="35" y="1167"/>
                  </a:lnTo>
                  <a:lnTo>
                    <a:pt x="37" y="1156"/>
                  </a:lnTo>
                  <a:lnTo>
                    <a:pt x="37" y="1142"/>
                  </a:lnTo>
                  <a:lnTo>
                    <a:pt x="39" y="1132"/>
                  </a:lnTo>
                  <a:lnTo>
                    <a:pt x="40" y="1119"/>
                  </a:lnTo>
                  <a:lnTo>
                    <a:pt x="42" y="1109"/>
                  </a:lnTo>
                  <a:lnTo>
                    <a:pt x="42" y="1095"/>
                  </a:lnTo>
                  <a:lnTo>
                    <a:pt x="44" y="1084"/>
                  </a:lnTo>
                  <a:lnTo>
                    <a:pt x="44" y="1070"/>
                  </a:lnTo>
                  <a:lnTo>
                    <a:pt x="45" y="1058"/>
                  </a:lnTo>
                  <a:lnTo>
                    <a:pt x="45" y="1045"/>
                  </a:lnTo>
                  <a:lnTo>
                    <a:pt x="47" y="1033"/>
                  </a:lnTo>
                  <a:lnTo>
                    <a:pt x="49" y="1020"/>
                  </a:lnTo>
                  <a:lnTo>
                    <a:pt x="50" y="1008"/>
                  </a:lnTo>
                  <a:lnTo>
                    <a:pt x="50" y="995"/>
                  </a:lnTo>
                  <a:lnTo>
                    <a:pt x="50" y="983"/>
                  </a:lnTo>
                  <a:lnTo>
                    <a:pt x="52" y="970"/>
                  </a:lnTo>
                  <a:lnTo>
                    <a:pt x="54" y="958"/>
                  </a:lnTo>
                  <a:lnTo>
                    <a:pt x="54" y="944"/>
                  </a:lnTo>
                  <a:lnTo>
                    <a:pt x="54" y="933"/>
                  </a:lnTo>
                  <a:lnTo>
                    <a:pt x="55" y="919"/>
                  </a:lnTo>
                  <a:lnTo>
                    <a:pt x="57" y="908"/>
                  </a:lnTo>
                  <a:lnTo>
                    <a:pt x="62" y="901"/>
                  </a:lnTo>
                  <a:lnTo>
                    <a:pt x="67" y="894"/>
                  </a:lnTo>
                  <a:lnTo>
                    <a:pt x="67" y="886"/>
                  </a:lnTo>
                  <a:lnTo>
                    <a:pt x="69" y="879"/>
                  </a:lnTo>
                  <a:lnTo>
                    <a:pt x="69" y="867"/>
                  </a:lnTo>
                  <a:lnTo>
                    <a:pt x="69" y="857"/>
                  </a:lnTo>
                  <a:lnTo>
                    <a:pt x="72" y="844"/>
                  </a:lnTo>
                  <a:lnTo>
                    <a:pt x="79" y="830"/>
                  </a:lnTo>
                  <a:lnTo>
                    <a:pt x="82" y="223"/>
                  </a:lnTo>
                  <a:lnTo>
                    <a:pt x="81" y="213"/>
                  </a:lnTo>
                  <a:lnTo>
                    <a:pt x="79" y="203"/>
                  </a:lnTo>
                  <a:lnTo>
                    <a:pt x="77" y="195"/>
                  </a:lnTo>
                  <a:lnTo>
                    <a:pt x="77" y="187"/>
                  </a:lnTo>
                  <a:lnTo>
                    <a:pt x="72" y="171"/>
                  </a:lnTo>
                  <a:lnTo>
                    <a:pt x="67" y="156"/>
                  </a:lnTo>
                  <a:lnTo>
                    <a:pt x="64" y="155"/>
                  </a:lnTo>
                  <a:lnTo>
                    <a:pt x="62" y="153"/>
                  </a:lnTo>
                  <a:lnTo>
                    <a:pt x="62" y="136"/>
                  </a:lnTo>
                  <a:lnTo>
                    <a:pt x="64" y="120"/>
                  </a:lnTo>
                  <a:lnTo>
                    <a:pt x="66" y="104"/>
                  </a:lnTo>
                  <a:lnTo>
                    <a:pt x="67" y="89"/>
                  </a:lnTo>
                  <a:lnTo>
                    <a:pt x="67" y="74"/>
                  </a:lnTo>
                  <a:lnTo>
                    <a:pt x="69" y="59"/>
                  </a:lnTo>
                  <a:lnTo>
                    <a:pt x="71" y="44"/>
                  </a:lnTo>
                  <a:lnTo>
                    <a:pt x="72" y="31"/>
                  </a:lnTo>
                  <a:lnTo>
                    <a:pt x="84" y="22"/>
                  </a:lnTo>
                  <a:lnTo>
                    <a:pt x="97" y="16"/>
                  </a:lnTo>
                  <a:lnTo>
                    <a:pt x="109" y="7"/>
                  </a:lnTo>
                  <a:lnTo>
                    <a:pt x="121" y="0"/>
                  </a:lnTo>
                  <a:lnTo>
                    <a:pt x="119" y="22"/>
                  </a:lnTo>
                  <a:lnTo>
                    <a:pt x="119" y="46"/>
                  </a:lnTo>
                  <a:lnTo>
                    <a:pt x="119" y="69"/>
                  </a:lnTo>
                  <a:lnTo>
                    <a:pt x="119" y="94"/>
                  </a:lnTo>
                  <a:lnTo>
                    <a:pt x="119" y="120"/>
                  </a:lnTo>
                  <a:lnTo>
                    <a:pt x="119" y="145"/>
                  </a:lnTo>
                  <a:lnTo>
                    <a:pt x="119" y="171"/>
                  </a:lnTo>
                  <a:lnTo>
                    <a:pt x="119" y="200"/>
                  </a:lnTo>
                  <a:lnTo>
                    <a:pt x="117" y="225"/>
                  </a:lnTo>
                  <a:lnTo>
                    <a:pt x="117" y="252"/>
                  </a:lnTo>
                  <a:lnTo>
                    <a:pt x="117" y="279"/>
                  </a:lnTo>
                  <a:lnTo>
                    <a:pt x="117" y="309"/>
                  </a:lnTo>
                  <a:lnTo>
                    <a:pt x="116" y="336"/>
                  </a:lnTo>
                  <a:lnTo>
                    <a:pt x="116" y="364"/>
                  </a:lnTo>
                  <a:lnTo>
                    <a:pt x="116" y="394"/>
                  </a:lnTo>
                  <a:lnTo>
                    <a:pt x="116" y="425"/>
                  </a:lnTo>
                  <a:lnTo>
                    <a:pt x="114" y="453"/>
                  </a:lnTo>
                  <a:lnTo>
                    <a:pt x="112" y="482"/>
                  </a:lnTo>
                  <a:lnTo>
                    <a:pt x="111" y="512"/>
                  </a:lnTo>
                  <a:lnTo>
                    <a:pt x="111" y="542"/>
                  </a:lnTo>
                  <a:lnTo>
                    <a:pt x="109" y="572"/>
                  </a:lnTo>
                  <a:lnTo>
                    <a:pt x="109" y="602"/>
                  </a:lnTo>
                  <a:lnTo>
                    <a:pt x="107" y="633"/>
                  </a:lnTo>
                  <a:lnTo>
                    <a:pt x="107" y="663"/>
                  </a:lnTo>
                  <a:lnTo>
                    <a:pt x="106" y="691"/>
                  </a:lnTo>
                  <a:lnTo>
                    <a:pt x="104" y="721"/>
                  </a:lnTo>
                  <a:lnTo>
                    <a:pt x="104" y="752"/>
                  </a:lnTo>
                  <a:lnTo>
                    <a:pt x="104" y="782"/>
                  </a:lnTo>
                  <a:lnTo>
                    <a:pt x="102" y="812"/>
                  </a:lnTo>
                  <a:lnTo>
                    <a:pt x="101" y="842"/>
                  </a:lnTo>
                  <a:lnTo>
                    <a:pt x="101" y="872"/>
                  </a:lnTo>
                  <a:lnTo>
                    <a:pt x="101" y="903"/>
                  </a:lnTo>
                  <a:lnTo>
                    <a:pt x="99" y="931"/>
                  </a:lnTo>
                  <a:lnTo>
                    <a:pt x="97" y="960"/>
                  </a:lnTo>
                  <a:lnTo>
                    <a:pt x="96" y="988"/>
                  </a:lnTo>
                  <a:lnTo>
                    <a:pt x="96" y="1018"/>
                  </a:lnTo>
                  <a:lnTo>
                    <a:pt x="94" y="1045"/>
                  </a:lnTo>
                  <a:lnTo>
                    <a:pt x="92" y="1074"/>
                  </a:lnTo>
                  <a:lnTo>
                    <a:pt x="92" y="1102"/>
                  </a:lnTo>
                  <a:lnTo>
                    <a:pt x="92" y="1131"/>
                  </a:lnTo>
                  <a:lnTo>
                    <a:pt x="91" y="1157"/>
                  </a:lnTo>
                  <a:lnTo>
                    <a:pt x="89" y="1184"/>
                  </a:lnTo>
                  <a:lnTo>
                    <a:pt x="87" y="1211"/>
                  </a:lnTo>
                  <a:lnTo>
                    <a:pt x="87" y="1238"/>
                  </a:lnTo>
                  <a:lnTo>
                    <a:pt x="86" y="1263"/>
                  </a:lnTo>
                  <a:lnTo>
                    <a:pt x="86" y="1288"/>
                  </a:lnTo>
                  <a:lnTo>
                    <a:pt x="86" y="1313"/>
                  </a:lnTo>
                  <a:lnTo>
                    <a:pt x="86" y="1340"/>
                  </a:lnTo>
                  <a:lnTo>
                    <a:pt x="84" y="1362"/>
                  </a:lnTo>
                  <a:lnTo>
                    <a:pt x="82" y="1385"/>
                  </a:lnTo>
                  <a:lnTo>
                    <a:pt x="81" y="1407"/>
                  </a:lnTo>
                  <a:lnTo>
                    <a:pt x="81" y="1431"/>
                  </a:lnTo>
                  <a:lnTo>
                    <a:pt x="79" y="1451"/>
                  </a:lnTo>
                  <a:lnTo>
                    <a:pt x="79" y="1473"/>
                  </a:lnTo>
                  <a:lnTo>
                    <a:pt x="79" y="1493"/>
                  </a:lnTo>
                  <a:lnTo>
                    <a:pt x="79" y="1514"/>
                  </a:lnTo>
                  <a:lnTo>
                    <a:pt x="77" y="1533"/>
                  </a:lnTo>
                  <a:lnTo>
                    <a:pt x="77" y="1551"/>
                  </a:lnTo>
                  <a:lnTo>
                    <a:pt x="76" y="1568"/>
                  </a:lnTo>
                  <a:lnTo>
                    <a:pt x="76" y="1587"/>
                  </a:lnTo>
                  <a:lnTo>
                    <a:pt x="76" y="1602"/>
                  </a:lnTo>
                  <a:lnTo>
                    <a:pt x="76" y="1617"/>
                  </a:lnTo>
                  <a:lnTo>
                    <a:pt x="76" y="1632"/>
                  </a:lnTo>
                  <a:lnTo>
                    <a:pt x="76" y="1647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6" name="Freeform 54"/>
            <p:cNvSpPr>
              <a:spLocks/>
            </p:cNvSpPr>
            <p:nvPr/>
          </p:nvSpPr>
          <p:spPr bwMode="auto">
            <a:xfrm>
              <a:off x="4379" y="2085"/>
              <a:ext cx="10" cy="32"/>
            </a:xfrm>
            <a:custGeom>
              <a:avLst/>
              <a:gdLst>
                <a:gd name="T0" fmla="*/ 0 w 20"/>
                <a:gd name="T1" fmla="*/ 1 h 64"/>
                <a:gd name="T2" fmla="*/ 1 w 20"/>
                <a:gd name="T3" fmla="*/ 1 h 64"/>
                <a:gd name="T4" fmla="*/ 1 w 20"/>
                <a:gd name="T5" fmla="*/ 0 h 64"/>
                <a:gd name="T6" fmla="*/ 1 w 20"/>
                <a:gd name="T7" fmla="*/ 1 h 64"/>
                <a:gd name="T8" fmla="*/ 1 w 20"/>
                <a:gd name="T9" fmla="*/ 1 h 64"/>
                <a:gd name="T10" fmla="*/ 1 w 20"/>
                <a:gd name="T11" fmla="*/ 1 h 64"/>
                <a:gd name="T12" fmla="*/ 1 w 20"/>
                <a:gd name="T13" fmla="*/ 1 h 64"/>
                <a:gd name="T14" fmla="*/ 1 w 20"/>
                <a:gd name="T15" fmla="*/ 1 h 64"/>
                <a:gd name="T16" fmla="*/ 0 w 20"/>
                <a:gd name="T17" fmla="*/ 1 h 64"/>
                <a:gd name="T18" fmla="*/ 0 w 20"/>
                <a:gd name="T19" fmla="*/ 1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64">
                  <a:moveTo>
                    <a:pt x="0" y="3"/>
                  </a:moveTo>
                  <a:lnTo>
                    <a:pt x="5" y="2"/>
                  </a:lnTo>
                  <a:lnTo>
                    <a:pt x="20" y="0"/>
                  </a:lnTo>
                  <a:lnTo>
                    <a:pt x="20" y="15"/>
                  </a:lnTo>
                  <a:lnTo>
                    <a:pt x="20" y="30"/>
                  </a:lnTo>
                  <a:lnTo>
                    <a:pt x="20" y="47"/>
                  </a:lnTo>
                  <a:lnTo>
                    <a:pt x="20" y="64"/>
                  </a:lnTo>
                  <a:lnTo>
                    <a:pt x="3" y="60"/>
                  </a:lnTo>
                  <a:lnTo>
                    <a:pt x="0" y="6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7" name="Freeform 55"/>
            <p:cNvSpPr>
              <a:spLocks/>
            </p:cNvSpPr>
            <p:nvPr/>
          </p:nvSpPr>
          <p:spPr bwMode="auto">
            <a:xfrm>
              <a:off x="4373" y="2087"/>
              <a:ext cx="6" cy="28"/>
            </a:xfrm>
            <a:custGeom>
              <a:avLst/>
              <a:gdLst>
                <a:gd name="T0" fmla="*/ 1 w 12"/>
                <a:gd name="T1" fmla="*/ 0 h 57"/>
                <a:gd name="T2" fmla="*/ 0 w 12"/>
                <a:gd name="T3" fmla="*/ 0 h 57"/>
                <a:gd name="T4" fmla="*/ 0 w 12"/>
                <a:gd name="T5" fmla="*/ 0 h 57"/>
                <a:gd name="T6" fmla="*/ 0 w 12"/>
                <a:gd name="T7" fmla="*/ 0 h 57"/>
                <a:gd name="T8" fmla="*/ 0 w 12"/>
                <a:gd name="T9" fmla="*/ 0 h 57"/>
                <a:gd name="T10" fmla="*/ 1 w 12"/>
                <a:gd name="T11" fmla="*/ 0 h 57"/>
                <a:gd name="T12" fmla="*/ 1 w 12"/>
                <a:gd name="T13" fmla="*/ 0 h 57"/>
                <a:gd name="T14" fmla="*/ 1 w 12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57">
                  <a:moveTo>
                    <a:pt x="12" y="57"/>
                  </a:moveTo>
                  <a:lnTo>
                    <a:pt x="0" y="57"/>
                  </a:lnTo>
                  <a:lnTo>
                    <a:pt x="0" y="42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2" y="2"/>
                  </a:lnTo>
                  <a:lnTo>
                    <a:pt x="12" y="0"/>
                  </a:lnTo>
                  <a:lnTo>
                    <a:pt x="12" y="57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8" name="Freeform 56"/>
            <p:cNvSpPr>
              <a:spLocks/>
            </p:cNvSpPr>
            <p:nvPr/>
          </p:nvSpPr>
          <p:spPr bwMode="auto">
            <a:xfrm>
              <a:off x="4379" y="2522"/>
              <a:ext cx="7" cy="358"/>
            </a:xfrm>
            <a:custGeom>
              <a:avLst/>
              <a:gdLst>
                <a:gd name="T0" fmla="*/ 1 w 13"/>
                <a:gd name="T1" fmla="*/ 1 h 716"/>
                <a:gd name="T2" fmla="*/ 1 w 13"/>
                <a:gd name="T3" fmla="*/ 1 h 716"/>
                <a:gd name="T4" fmla="*/ 1 w 13"/>
                <a:gd name="T5" fmla="*/ 1 h 716"/>
                <a:gd name="T6" fmla="*/ 1 w 13"/>
                <a:gd name="T7" fmla="*/ 1 h 716"/>
                <a:gd name="T8" fmla="*/ 1 w 13"/>
                <a:gd name="T9" fmla="*/ 1 h 716"/>
                <a:gd name="T10" fmla="*/ 1 w 13"/>
                <a:gd name="T11" fmla="*/ 1 h 716"/>
                <a:gd name="T12" fmla="*/ 1 w 13"/>
                <a:gd name="T13" fmla="*/ 1 h 716"/>
                <a:gd name="T14" fmla="*/ 1 w 13"/>
                <a:gd name="T15" fmla="*/ 1 h 716"/>
                <a:gd name="T16" fmla="*/ 1 w 13"/>
                <a:gd name="T17" fmla="*/ 1 h 716"/>
                <a:gd name="T18" fmla="*/ 1 w 13"/>
                <a:gd name="T19" fmla="*/ 1 h 716"/>
                <a:gd name="T20" fmla="*/ 1 w 13"/>
                <a:gd name="T21" fmla="*/ 1 h 716"/>
                <a:gd name="T22" fmla="*/ 1 w 13"/>
                <a:gd name="T23" fmla="*/ 2 h 716"/>
                <a:gd name="T24" fmla="*/ 1 w 13"/>
                <a:gd name="T25" fmla="*/ 2 h 716"/>
                <a:gd name="T26" fmla="*/ 1 w 13"/>
                <a:gd name="T27" fmla="*/ 2 h 716"/>
                <a:gd name="T28" fmla="*/ 1 w 13"/>
                <a:gd name="T29" fmla="*/ 2 h 716"/>
                <a:gd name="T30" fmla="*/ 1 w 13"/>
                <a:gd name="T31" fmla="*/ 2 h 716"/>
                <a:gd name="T32" fmla="*/ 1 w 13"/>
                <a:gd name="T33" fmla="*/ 2 h 716"/>
                <a:gd name="T34" fmla="*/ 1 w 13"/>
                <a:gd name="T35" fmla="*/ 2 h 716"/>
                <a:gd name="T36" fmla="*/ 1 w 13"/>
                <a:gd name="T37" fmla="*/ 2 h 716"/>
                <a:gd name="T38" fmla="*/ 1 w 13"/>
                <a:gd name="T39" fmla="*/ 2 h 716"/>
                <a:gd name="T40" fmla="*/ 1 w 13"/>
                <a:gd name="T41" fmla="*/ 2 h 716"/>
                <a:gd name="T42" fmla="*/ 1 w 13"/>
                <a:gd name="T43" fmla="*/ 2 h 716"/>
                <a:gd name="T44" fmla="*/ 1 w 13"/>
                <a:gd name="T45" fmla="*/ 3 h 716"/>
                <a:gd name="T46" fmla="*/ 1 w 13"/>
                <a:gd name="T47" fmla="*/ 3 h 716"/>
                <a:gd name="T48" fmla="*/ 1 w 13"/>
                <a:gd name="T49" fmla="*/ 3 h 716"/>
                <a:gd name="T50" fmla="*/ 1 w 13"/>
                <a:gd name="T51" fmla="*/ 3 h 716"/>
                <a:gd name="T52" fmla="*/ 1 w 13"/>
                <a:gd name="T53" fmla="*/ 3 h 716"/>
                <a:gd name="T54" fmla="*/ 0 w 13"/>
                <a:gd name="T55" fmla="*/ 3 h 716"/>
                <a:gd name="T56" fmla="*/ 0 w 13"/>
                <a:gd name="T57" fmla="*/ 3 h 716"/>
                <a:gd name="T58" fmla="*/ 0 w 13"/>
                <a:gd name="T59" fmla="*/ 3 h 716"/>
                <a:gd name="T60" fmla="*/ 0 w 13"/>
                <a:gd name="T61" fmla="*/ 3 h 716"/>
                <a:gd name="T62" fmla="*/ 0 w 13"/>
                <a:gd name="T63" fmla="*/ 3 h 716"/>
                <a:gd name="T64" fmla="*/ 0 w 13"/>
                <a:gd name="T65" fmla="*/ 3 h 7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716">
                  <a:moveTo>
                    <a:pt x="0" y="3"/>
                  </a:moveTo>
                  <a:lnTo>
                    <a:pt x="5" y="1"/>
                  </a:lnTo>
                  <a:lnTo>
                    <a:pt x="13" y="0"/>
                  </a:lnTo>
                  <a:lnTo>
                    <a:pt x="12" y="11"/>
                  </a:lnTo>
                  <a:lnTo>
                    <a:pt x="12" y="25"/>
                  </a:lnTo>
                  <a:lnTo>
                    <a:pt x="12" y="37"/>
                  </a:lnTo>
                  <a:lnTo>
                    <a:pt x="12" y="50"/>
                  </a:lnTo>
                  <a:lnTo>
                    <a:pt x="10" y="62"/>
                  </a:lnTo>
                  <a:lnTo>
                    <a:pt x="10" y="75"/>
                  </a:lnTo>
                  <a:lnTo>
                    <a:pt x="10" y="89"/>
                  </a:lnTo>
                  <a:lnTo>
                    <a:pt x="10" y="102"/>
                  </a:lnTo>
                  <a:lnTo>
                    <a:pt x="10" y="114"/>
                  </a:lnTo>
                  <a:lnTo>
                    <a:pt x="10" y="127"/>
                  </a:lnTo>
                  <a:lnTo>
                    <a:pt x="10" y="139"/>
                  </a:lnTo>
                  <a:lnTo>
                    <a:pt x="10" y="152"/>
                  </a:lnTo>
                  <a:lnTo>
                    <a:pt x="10" y="164"/>
                  </a:lnTo>
                  <a:lnTo>
                    <a:pt x="10" y="177"/>
                  </a:lnTo>
                  <a:lnTo>
                    <a:pt x="10" y="189"/>
                  </a:lnTo>
                  <a:lnTo>
                    <a:pt x="10" y="203"/>
                  </a:lnTo>
                  <a:lnTo>
                    <a:pt x="8" y="214"/>
                  </a:lnTo>
                  <a:lnTo>
                    <a:pt x="8" y="226"/>
                  </a:lnTo>
                  <a:lnTo>
                    <a:pt x="8" y="238"/>
                  </a:lnTo>
                  <a:lnTo>
                    <a:pt x="8" y="251"/>
                  </a:lnTo>
                  <a:lnTo>
                    <a:pt x="7" y="263"/>
                  </a:lnTo>
                  <a:lnTo>
                    <a:pt x="7" y="275"/>
                  </a:lnTo>
                  <a:lnTo>
                    <a:pt x="7" y="286"/>
                  </a:lnTo>
                  <a:lnTo>
                    <a:pt x="7" y="300"/>
                  </a:lnTo>
                  <a:lnTo>
                    <a:pt x="7" y="310"/>
                  </a:lnTo>
                  <a:lnTo>
                    <a:pt x="7" y="323"/>
                  </a:lnTo>
                  <a:lnTo>
                    <a:pt x="7" y="333"/>
                  </a:lnTo>
                  <a:lnTo>
                    <a:pt x="7" y="347"/>
                  </a:lnTo>
                  <a:lnTo>
                    <a:pt x="7" y="358"/>
                  </a:lnTo>
                  <a:lnTo>
                    <a:pt x="7" y="370"/>
                  </a:lnTo>
                  <a:lnTo>
                    <a:pt x="7" y="382"/>
                  </a:lnTo>
                  <a:lnTo>
                    <a:pt x="7" y="395"/>
                  </a:lnTo>
                  <a:lnTo>
                    <a:pt x="5" y="405"/>
                  </a:lnTo>
                  <a:lnTo>
                    <a:pt x="5" y="417"/>
                  </a:lnTo>
                  <a:lnTo>
                    <a:pt x="5" y="427"/>
                  </a:lnTo>
                  <a:lnTo>
                    <a:pt x="5" y="439"/>
                  </a:lnTo>
                  <a:lnTo>
                    <a:pt x="3" y="449"/>
                  </a:lnTo>
                  <a:lnTo>
                    <a:pt x="3" y="461"/>
                  </a:lnTo>
                  <a:lnTo>
                    <a:pt x="3" y="471"/>
                  </a:lnTo>
                  <a:lnTo>
                    <a:pt x="3" y="483"/>
                  </a:lnTo>
                  <a:lnTo>
                    <a:pt x="3" y="493"/>
                  </a:lnTo>
                  <a:lnTo>
                    <a:pt x="3" y="503"/>
                  </a:lnTo>
                  <a:lnTo>
                    <a:pt x="3" y="513"/>
                  </a:lnTo>
                  <a:lnTo>
                    <a:pt x="3" y="524"/>
                  </a:lnTo>
                  <a:lnTo>
                    <a:pt x="3" y="535"/>
                  </a:lnTo>
                  <a:lnTo>
                    <a:pt x="3" y="545"/>
                  </a:lnTo>
                  <a:lnTo>
                    <a:pt x="3" y="555"/>
                  </a:lnTo>
                  <a:lnTo>
                    <a:pt x="3" y="566"/>
                  </a:lnTo>
                  <a:lnTo>
                    <a:pt x="2" y="575"/>
                  </a:lnTo>
                  <a:lnTo>
                    <a:pt x="2" y="585"/>
                  </a:lnTo>
                  <a:lnTo>
                    <a:pt x="2" y="595"/>
                  </a:lnTo>
                  <a:lnTo>
                    <a:pt x="2" y="605"/>
                  </a:lnTo>
                  <a:lnTo>
                    <a:pt x="0" y="613"/>
                  </a:lnTo>
                  <a:lnTo>
                    <a:pt x="0" y="623"/>
                  </a:lnTo>
                  <a:lnTo>
                    <a:pt x="0" y="633"/>
                  </a:lnTo>
                  <a:lnTo>
                    <a:pt x="0" y="644"/>
                  </a:lnTo>
                  <a:lnTo>
                    <a:pt x="0" y="660"/>
                  </a:lnTo>
                  <a:lnTo>
                    <a:pt x="0" y="679"/>
                  </a:lnTo>
                  <a:lnTo>
                    <a:pt x="0" y="687"/>
                  </a:lnTo>
                  <a:lnTo>
                    <a:pt x="0" y="697"/>
                  </a:lnTo>
                  <a:lnTo>
                    <a:pt x="0" y="706"/>
                  </a:lnTo>
                  <a:lnTo>
                    <a:pt x="0" y="716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9" name="Freeform 57"/>
            <p:cNvSpPr>
              <a:spLocks/>
            </p:cNvSpPr>
            <p:nvPr/>
          </p:nvSpPr>
          <p:spPr bwMode="auto">
            <a:xfrm>
              <a:off x="4362" y="2524"/>
              <a:ext cx="17" cy="361"/>
            </a:xfrm>
            <a:custGeom>
              <a:avLst/>
              <a:gdLst>
                <a:gd name="T0" fmla="*/ 1 w 34"/>
                <a:gd name="T1" fmla="*/ 2 h 723"/>
                <a:gd name="T2" fmla="*/ 0 w 34"/>
                <a:gd name="T3" fmla="*/ 2 h 723"/>
                <a:gd name="T4" fmla="*/ 0 w 34"/>
                <a:gd name="T5" fmla="*/ 2 h 723"/>
                <a:gd name="T6" fmla="*/ 0 w 34"/>
                <a:gd name="T7" fmla="*/ 2 h 723"/>
                <a:gd name="T8" fmla="*/ 0 w 34"/>
                <a:gd name="T9" fmla="*/ 2 h 723"/>
                <a:gd name="T10" fmla="*/ 0 w 34"/>
                <a:gd name="T11" fmla="*/ 2 h 723"/>
                <a:gd name="T12" fmla="*/ 0 w 34"/>
                <a:gd name="T13" fmla="*/ 2 h 723"/>
                <a:gd name="T14" fmla="*/ 0 w 34"/>
                <a:gd name="T15" fmla="*/ 2 h 723"/>
                <a:gd name="T16" fmla="*/ 0 w 34"/>
                <a:gd name="T17" fmla="*/ 2 h 723"/>
                <a:gd name="T18" fmla="*/ 1 w 34"/>
                <a:gd name="T19" fmla="*/ 2 h 723"/>
                <a:gd name="T20" fmla="*/ 1 w 34"/>
                <a:gd name="T21" fmla="*/ 1 h 723"/>
                <a:gd name="T22" fmla="*/ 1 w 34"/>
                <a:gd name="T23" fmla="*/ 1 h 723"/>
                <a:gd name="T24" fmla="*/ 1 w 34"/>
                <a:gd name="T25" fmla="*/ 1 h 723"/>
                <a:gd name="T26" fmla="*/ 1 w 34"/>
                <a:gd name="T27" fmla="*/ 1 h 723"/>
                <a:gd name="T28" fmla="*/ 1 w 34"/>
                <a:gd name="T29" fmla="*/ 1 h 723"/>
                <a:gd name="T30" fmla="*/ 1 w 34"/>
                <a:gd name="T31" fmla="*/ 1 h 723"/>
                <a:gd name="T32" fmla="*/ 1 w 34"/>
                <a:gd name="T33" fmla="*/ 1 h 723"/>
                <a:gd name="T34" fmla="*/ 1 w 34"/>
                <a:gd name="T35" fmla="*/ 1 h 723"/>
                <a:gd name="T36" fmla="*/ 1 w 34"/>
                <a:gd name="T37" fmla="*/ 1 h 723"/>
                <a:gd name="T38" fmla="*/ 1 w 34"/>
                <a:gd name="T39" fmla="*/ 1 h 723"/>
                <a:gd name="T40" fmla="*/ 1 w 34"/>
                <a:gd name="T41" fmla="*/ 1 h 723"/>
                <a:gd name="T42" fmla="*/ 1 w 34"/>
                <a:gd name="T43" fmla="*/ 0 h 723"/>
                <a:gd name="T44" fmla="*/ 1 w 34"/>
                <a:gd name="T45" fmla="*/ 0 h 723"/>
                <a:gd name="T46" fmla="*/ 1 w 34"/>
                <a:gd name="T47" fmla="*/ 0 h 723"/>
                <a:gd name="T48" fmla="*/ 1 w 34"/>
                <a:gd name="T49" fmla="*/ 0 h 723"/>
                <a:gd name="T50" fmla="*/ 1 w 34"/>
                <a:gd name="T51" fmla="*/ 0 h 723"/>
                <a:gd name="T52" fmla="*/ 1 w 34"/>
                <a:gd name="T53" fmla="*/ 0 h 723"/>
                <a:gd name="T54" fmla="*/ 1 w 34"/>
                <a:gd name="T55" fmla="*/ 0 h 723"/>
                <a:gd name="T56" fmla="*/ 1 w 34"/>
                <a:gd name="T57" fmla="*/ 0 h 723"/>
                <a:gd name="T58" fmla="*/ 1 w 34"/>
                <a:gd name="T59" fmla="*/ 0 h 723"/>
                <a:gd name="T60" fmla="*/ 1 w 34"/>
                <a:gd name="T61" fmla="*/ 0 h 723"/>
                <a:gd name="T62" fmla="*/ 1 w 34"/>
                <a:gd name="T63" fmla="*/ 0 h 723"/>
                <a:gd name="T64" fmla="*/ 1 w 34"/>
                <a:gd name="T65" fmla="*/ 0 h 723"/>
                <a:gd name="T66" fmla="*/ 1 w 34"/>
                <a:gd name="T67" fmla="*/ 0 h 723"/>
                <a:gd name="T68" fmla="*/ 1 w 34"/>
                <a:gd name="T69" fmla="*/ 0 h 7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4" h="723">
                  <a:moveTo>
                    <a:pt x="34" y="713"/>
                  </a:moveTo>
                  <a:lnTo>
                    <a:pt x="17" y="716"/>
                  </a:lnTo>
                  <a:lnTo>
                    <a:pt x="0" y="723"/>
                  </a:lnTo>
                  <a:lnTo>
                    <a:pt x="0" y="709"/>
                  </a:lnTo>
                  <a:lnTo>
                    <a:pt x="0" y="698"/>
                  </a:lnTo>
                  <a:lnTo>
                    <a:pt x="0" y="686"/>
                  </a:lnTo>
                  <a:lnTo>
                    <a:pt x="0" y="676"/>
                  </a:lnTo>
                  <a:lnTo>
                    <a:pt x="0" y="662"/>
                  </a:lnTo>
                  <a:lnTo>
                    <a:pt x="0" y="651"/>
                  </a:lnTo>
                  <a:lnTo>
                    <a:pt x="0" y="639"/>
                  </a:lnTo>
                  <a:lnTo>
                    <a:pt x="0" y="629"/>
                  </a:lnTo>
                  <a:lnTo>
                    <a:pt x="0" y="615"/>
                  </a:lnTo>
                  <a:lnTo>
                    <a:pt x="0" y="605"/>
                  </a:lnTo>
                  <a:lnTo>
                    <a:pt x="0" y="592"/>
                  </a:lnTo>
                  <a:lnTo>
                    <a:pt x="0" y="582"/>
                  </a:lnTo>
                  <a:lnTo>
                    <a:pt x="0" y="570"/>
                  </a:lnTo>
                  <a:lnTo>
                    <a:pt x="0" y="558"/>
                  </a:lnTo>
                  <a:lnTo>
                    <a:pt x="0" y="547"/>
                  </a:lnTo>
                  <a:lnTo>
                    <a:pt x="2" y="537"/>
                  </a:lnTo>
                  <a:lnTo>
                    <a:pt x="2" y="525"/>
                  </a:lnTo>
                  <a:lnTo>
                    <a:pt x="2" y="513"/>
                  </a:lnTo>
                  <a:lnTo>
                    <a:pt x="2" y="501"/>
                  </a:lnTo>
                  <a:lnTo>
                    <a:pt x="2" y="491"/>
                  </a:lnTo>
                  <a:lnTo>
                    <a:pt x="2" y="480"/>
                  </a:lnTo>
                  <a:lnTo>
                    <a:pt x="2" y="468"/>
                  </a:lnTo>
                  <a:lnTo>
                    <a:pt x="2" y="456"/>
                  </a:lnTo>
                  <a:lnTo>
                    <a:pt x="4" y="446"/>
                  </a:lnTo>
                  <a:lnTo>
                    <a:pt x="4" y="434"/>
                  </a:lnTo>
                  <a:lnTo>
                    <a:pt x="4" y="423"/>
                  </a:lnTo>
                  <a:lnTo>
                    <a:pt x="4" y="411"/>
                  </a:lnTo>
                  <a:lnTo>
                    <a:pt x="4" y="401"/>
                  </a:lnTo>
                  <a:lnTo>
                    <a:pt x="4" y="389"/>
                  </a:lnTo>
                  <a:lnTo>
                    <a:pt x="4" y="377"/>
                  </a:lnTo>
                  <a:lnTo>
                    <a:pt x="4" y="366"/>
                  </a:lnTo>
                  <a:lnTo>
                    <a:pt x="6" y="355"/>
                  </a:lnTo>
                  <a:lnTo>
                    <a:pt x="6" y="344"/>
                  </a:lnTo>
                  <a:lnTo>
                    <a:pt x="6" y="332"/>
                  </a:lnTo>
                  <a:lnTo>
                    <a:pt x="6" y="320"/>
                  </a:lnTo>
                  <a:lnTo>
                    <a:pt x="6" y="310"/>
                  </a:lnTo>
                  <a:lnTo>
                    <a:pt x="6" y="298"/>
                  </a:lnTo>
                  <a:lnTo>
                    <a:pt x="6" y="287"/>
                  </a:lnTo>
                  <a:lnTo>
                    <a:pt x="6" y="275"/>
                  </a:lnTo>
                  <a:lnTo>
                    <a:pt x="7" y="265"/>
                  </a:lnTo>
                  <a:lnTo>
                    <a:pt x="7" y="253"/>
                  </a:lnTo>
                  <a:lnTo>
                    <a:pt x="7" y="241"/>
                  </a:lnTo>
                  <a:lnTo>
                    <a:pt x="7" y="231"/>
                  </a:lnTo>
                  <a:lnTo>
                    <a:pt x="7" y="221"/>
                  </a:lnTo>
                  <a:lnTo>
                    <a:pt x="7" y="210"/>
                  </a:lnTo>
                  <a:lnTo>
                    <a:pt x="7" y="198"/>
                  </a:lnTo>
                  <a:lnTo>
                    <a:pt x="7" y="188"/>
                  </a:lnTo>
                  <a:lnTo>
                    <a:pt x="9" y="178"/>
                  </a:lnTo>
                  <a:lnTo>
                    <a:pt x="9" y="166"/>
                  </a:lnTo>
                  <a:lnTo>
                    <a:pt x="9" y="154"/>
                  </a:lnTo>
                  <a:lnTo>
                    <a:pt x="9" y="143"/>
                  </a:lnTo>
                  <a:lnTo>
                    <a:pt x="9" y="132"/>
                  </a:lnTo>
                  <a:lnTo>
                    <a:pt x="9" y="121"/>
                  </a:lnTo>
                  <a:lnTo>
                    <a:pt x="9" y="111"/>
                  </a:lnTo>
                  <a:lnTo>
                    <a:pt x="9" y="101"/>
                  </a:lnTo>
                  <a:lnTo>
                    <a:pt x="11" y="91"/>
                  </a:lnTo>
                  <a:lnTo>
                    <a:pt x="11" y="79"/>
                  </a:lnTo>
                  <a:lnTo>
                    <a:pt x="11" y="69"/>
                  </a:lnTo>
                  <a:lnTo>
                    <a:pt x="11" y="57"/>
                  </a:lnTo>
                  <a:lnTo>
                    <a:pt x="11" y="47"/>
                  </a:lnTo>
                  <a:lnTo>
                    <a:pt x="11" y="35"/>
                  </a:lnTo>
                  <a:lnTo>
                    <a:pt x="11" y="25"/>
                  </a:lnTo>
                  <a:lnTo>
                    <a:pt x="11" y="15"/>
                  </a:lnTo>
                  <a:lnTo>
                    <a:pt x="12" y="5"/>
                  </a:lnTo>
                  <a:lnTo>
                    <a:pt x="21" y="3"/>
                  </a:lnTo>
                  <a:lnTo>
                    <a:pt x="31" y="2"/>
                  </a:lnTo>
                  <a:lnTo>
                    <a:pt x="34" y="0"/>
                  </a:lnTo>
                  <a:lnTo>
                    <a:pt x="34" y="713"/>
                  </a:lnTo>
                  <a:close/>
                </a:path>
              </a:pathLst>
            </a:custGeom>
            <a:solidFill>
              <a:srgbClr val="FFF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0" name="Freeform 58"/>
            <p:cNvSpPr>
              <a:spLocks/>
            </p:cNvSpPr>
            <p:nvPr/>
          </p:nvSpPr>
          <p:spPr bwMode="auto">
            <a:xfrm>
              <a:off x="4050" y="1822"/>
              <a:ext cx="192" cy="89"/>
            </a:xfrm>
            <a:custGeom>
              <a:avLst/>
              <a:gdLst>
                <a:gd name="T0" fmla="*/ 2 w 382"/>
                <a:gd name="T1" fmla="*/ 1 h 177"/>
                <a:gd name="T2" fmla="*/ 2 w 382"/>
                <a:gd name="T3" fmla="*/ 1 h 177"/>
                <a:gd name="T4" fmla="*/ 2 w 382"/>
                <a:gd name="T5" fmla="*/ 1 h 177"/>
                <a:gd name="T6" fmla="*/ 2 w 382"/>
                <a:gd name="T7" fmla="*/ 1 h 177"/>
                <a:gd name="T8" fmla="*/ 2 w 382"/>
                <a:gd name="T9" fmla="*/ 1 h 177"/>
                <a:gd name="T10" fmla="*/ 1 w 382"/>
                <a:gd name="T11" fmla="*/ 1 h 177"/>
                <a:gd name="T12" fmla="*/ 1 w 382"/>
                <a:gd name="T13" fmla="*/ 1 h 177"/>
                <a:gd name="T14" fmla="*/ 1 w 382"/>
                <a:gd name="T15" fmla="*/ 1 h 177"/>
                <a:gd name="T16" fmla="*/ 1 w 382"/>
                <a:gd name="T17" fmla="*/ 1 h 177"/>
                <a:gd name="T18" fmla="*/ 1 w 382"/>
                <a:gd name="T19" fmla="*/ 1 h 177"/>
                <a:gd name="T20" fmla="*/ 1 w 382"/>
                <a:gd name="T21" fmla="*/ 1 h 177"/>
                <a:gd name="T22" fmla="*/ 1 w 382"/>
                <a:gd name="T23" fmla="*/ 1 h 177"/>
                <a:gd name="T24" fmla="*/ 1 w 382"/>
                <a:gd name="T25" fmla="*/ 1 h 177"/>
                <a:gd name="T26" fmla="*/ 1 w 382"/>
                <a:gd name="T27" fmla="*/ 1 h 177"/>
                <a:gd name="T28" fmla="*/ 1 w 382"/>
                <a:gd name="T29" fmla="*/ 1 h 177"/>
                <a:gd name="T30" fmla="*/ 1 w 382"/>
                <a:gd name="T31" fmla="*/ 1 h 177"/>
                <a:gd name="T32" fmla="*/ 1 w 382"/>
                <a:gd name="T33" fmla="*/ 1 h 177"/>
                <a:gd name="T34" fmla="*/ 1 w 382"/>
                <a:gd name="T35" fmla="*/ 1 h 177"/>
                <a:gd name="T36" fmla="*/ 1 w 382"/>
                <a:gd name="T37" fmla="*/ 1 h 177"/>
                <a:gd name="T38" fmla="*/ 1 w 382"/>
                <a:gd name="T39" fmla="*/ 1 h 177"/>
                <a:gd name="T40" fmla="*/ 1 w 382"/>
                <a:gd name="T41" fmla="*/ 1 h 177"/>
                <a:gd name="T42" fmla="*/ 1 w 382"/>
                <a:gd name="T43" fmla="*/ 1 h 177"/>
                <a:gd name="T44" fmla="*/ 1 w 382"/>
                <a:gd name="T45" fmla="*/ 1 h 177"/>
                <a:gd name="T46" fmla="*/ 1 w 382"/>
                <a:gd name="T47" fmla="*/ 1 h 177"/>
                <a:gd name="T48" fmla="*/ 2 w 382"/>
                <a:gd name="T49" fmla="*/ 1 h 177"/>
                <a:gd name="T50" fmla="*/ 2 w 382"/>
                <a:gd name="T51" fmla="*/ 1 h 177"/>
                <a:gd name="T52" fmla="*/ 2 w 382"/>
                <a:gd name="T53" fmla="*/ 1 h 177"/>
                <a:gd name="T54" fmla="*/ 2 w 382"/>
                <a:gd name="T55" fmla="*/ 1 h 177"/>
                <a:gd name="T56" fmla="*/ 2 w 382"/>
                <a:gd name="T57" fmla="*/ 1 h 177"/>
                <a:gd name="T58" fmla="*/ 2 w 382"/>
                <a:gd name="T59" fmla="*/ 1 h 177"/>
                <a:gd name="T60" fmla="*/ 2 w 382"/>
                <a:gd name="T61" fmla="*/ 1 h 177"/>
                <a:gd name="T62" fmla="*/ 2 w 382"/>
                <a:gd name="T63" fmla="*/ 1 h 1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2" h="177">
                  <a:moveTo>
                    <a:pt x="380" y="142"/>
                  </a:moveTo>
                  <a:lnTo>
                    <a:pt x="375" y="142"/>
                  </a:lnTo>
                  <a:lnTo>
                    <a:pt x="370" y="142"/>
                  </a:lnTo>
                  <a:lnTo>
                    <a:pt x="360" y="144"/>
                  </a:lnTo>
                  <a:lnTo>
                    <a:pt x="350" y="147"/>
                  </a:lnTo>
                  <a:lnTo>
                    <a:pt x="335" y="149"/>
                  </a:lnTo>
                  <a:lnTo>
                    <a:pt x="320" y="152"/>
                  </a:lnTo>
                  <a:lnTo>
                    <a:pt x="303" y="156"/>
                  </a:lnTo>
                  <a:lnTo>
                    <a:pt x="288" y="161"/>
                  </a:lnTo>
                  <a:lnTo>
                    <a:pt x="270" y="162"/>
                  </a:lnTo>
                  <a:lnTo>
                    <a:pt x="253" y="166"/>
                  </a:lnTo>
                  <a:lnTo>
                    <a:pt x="238" y="167"/>
                  </a:lnTo>
                  <a:lnTo>
                    <a:pt x="224" y="171"/>
                  </a:lnTo>
                  <a:lnTo>
                    <a:pt x="211" y="172"/>
                  </a:lnTo>
                  <a:lnTo>
                    <a:pt x="203" y="174"/>
                  </a:lnTo>
                  <a:lnTo>
                    <a:pt x="196" y="176"/>
                  </a:lnTo>
                  <a:lnTo>
                    <a:pt x="194" y="177"/>
                  </a:lnTo>
                  <a:lnTo>
                    <a:pt x="188" y="171"/>
                  </a:lnTo>
                  <a:lnTo>
                    <a:pt x="181" y="164"/>
                  </a:lnTo>
                  <a:lnTo>
                    <a:pt x="173" y="157"/>
                  </a:lnTo>
                  <a:lnTo>
                    <a:pt x="161" y="147"/>
                  </a:lnTo>
                  <a:lnTo>
                    <a:pt x="151" y="139"/>
                  </a:lnTo>
                  <a:lnTo>
                    <a:pt x="141" y="130"/>
                  </a:lnTo>
                  <a:lnTo>
                    <a:pt x="129" y="120"/>
                  </a:lnTo>
                  <a:lnTo>
                    <a:pt x="117" y="110"/>
                  </a:lnTo>
                  <a:lnTo>
                    <a:pt x="109" y="102"/>
                  </a:lnTo>
                  <a:lnTo>
                    <a:pt x="100" y="95"/>
                  </a:lnTo>
                  <a:lnTo>
                    <a:pt x="90" y="87"/>
                  </a:lnTo>
                  <a:lnTo>
                    <a:pt x="82" y="80"/>
                  </a:lnTo>
                  <a:lnTo>
                    <a:pt x="72" y="70"/>
                  </a:lnTo>
                  <a:lnTo>
                    <a:pt x="62" y="62"/>
                  </a:lnTo>
                  <a:lnTo>
                    <a:pt x="50" y="52"/>
                  </a:lnTo>
                  <a:lnTo>
                    <a:pt x="40" y="43"/>
                  </a:lnTo>
                  <a:lnTo>
                    <a:pt x="30" y="37"/>
                  </a:lnTo>
                  <a:lnTo>
                    <a:pt x="18" y="26"/>
                  </a:lnTo>
                  <a:lnTo>
                    <a:pt x="7" y="16"/>
                  </a:lnTo>
                  <a:lnTo>
                    <a:pt x="0" y="13"/>
                  </a:lnTo>
                  <a:lnTo>
                    <a:pt x="2" y="10"/>
                  </a:lnTo>
                  <a:lnTo>
                    <a:pt x="3" y="8"/>
                  </a:lnTo>
                  <a:lnTo>
                    <a:pt x="13" y="5"/>
                  </a:lnTo>
                  <a:lnTo>
                    <a:pt x="25" y="3"/>
                  </a:lnTo>
                  <a:lnTo>
                    <a:pt x="37" y="1"/>
                  </a:lnTo>
                  <a:lnTo>
                    <a:pt x="52" y="0"/>
                  </a:lnTo>
                  <a:lnTo>
                    <a:pt x="206" y="124"/>
                  </a:lnTo>
                  <a:lnTo>
                    <a:pt x="209" y="122"/>
                  </a:lnTo>
                  <a:lnTo>
                    <a:pt x="219" y="120"/>
                  </a:lnTo>
                  <a:lnTo>
                    <a:pt x="224" y="117"/>
                  </a:lnTo>
                  <a:lnTo>
                    <a:pt x="235" y="117"/>
                  </a:lnTo>
                  <a:lnTo>
                    <a:pt x="245" y="114"/>
                  </a:lnTo>
                  <a:lnTo>
                    <a:pt x="258" y="114"/>
                  </a:lnTo>
                  <a:lnTo>
                    <a:pt x="268" y="110"/>
                  </a:lnTo>
                  <a:lnTo>
                    <a:pt x="283" y="109"/>
                  </a:lnTo>
                  <a:lnTo>
                    <a:pt x="297" y="105"/>
                  </a:lnTo>
                  <a:lnTo>
                    <a:pt x="313" y="104"/>
                  </a:lnTo>
                  <a:lnTo>
                    <a:pt x="328" y="100"/>
                  </a:lnTo>
                  <a:lnTo>
                    <a:pt x="345" y="99"/>
                  </a:lnTo>
                  <a:lnTo>
                    <a:pt x="354" y="97"/>
                  </a:lnTo>
                  <a:lnTo>
                    <a:pt x="362" y="97"/>
                  </a:lnTo>
                  <a:lnTo>
                    <a:pt x="372" y="95"/>
                  </a:lnTo>
                  <a:lnTo>
                    <a:pt x="382" y="95"/>
                  </a:lnTo>
                  <a:lnTo>
                    <a:pt x="380" y="105"/>
                  </a:lnTo>
                  <a:lnTo>
                    <a:pt x="380" y="119"/>
                  </a:lnTo>
                  <a:lnTo>
                    <a:pt x="380" y="129"/>
                  </a:lnTo>
                  <a:lnTo>
                    <a:pt x="380" y="142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1" name="Freeform 59"/>
            <p:cNvSpPr>
              <a:spLocks/>
            </p:cNvSpPr>
            <p:nvPr/>
          </p:nvSpPr>
          <p:spPr bwMode="auto">
            <a:xfrm>
              <a:off x="4143" y="1904"/>
              <a:ext cx="97" cy="989"/>
            </a:xfrm>
            <a:custGeom>
              <a:avLst/>
              <a:gdLst>
                <a:gd name="T0" fmla="*/ 0 w 195"/>
                <a:gd name="T1" fmla="*/ 8 h 1978"/>
                <a:gd name="T2" fmla="*/ 0 w 195"/>
                <a:gd name="T3" fmla="*/ 1 h 1978"/>
                <a:gd name="T4" fmla="*/ 0 w 195"/>
                <a:gd name="T5" fmla="*/ 1 h 1978"/>
                <a:gd name="T6" fmla="*/ 0 w 195"/>
                <a:gd name="T7" fmla="*/ 1 h 1978"/>
                <a:gd name="T8" fmla="*/ 0 w 195"/>
                <a:gd name="T9" fmla="*/ 1 h 1978"/>
                <a:gd name="T10" fmla="*/ 0 w 195"/>
                <a:gd name="T11" fmla="*/ 1 h 1978"/>
                <a:gd name="T12" fmla="*/ 0 w 195"/>
                <a:gd name="T13" fmla="*/ 1 h 1978"/>
                <a:gd name="T14" fmla="*/ 0 w 195"/>
                <a:gd name="T15" fmla="*/ 0 h 1978"/>
                <a:gd name="T16" fmla="*/ 0 w 195"/>
                <a:gd name="T17" fmla="*/ 0 h 1978"/>
                <a:gd name="T18" fmla="*/ 0 w 195"/>
                <a:gd name="T19" fmla="*/ 1 h 1978"/>
                <a:gd name="T20" fmla="*/ 0 w 195"/>
                <a:gd name="T21" fmla="*/ 1 h 1978"/>
                <a:gd name="T22" fmla="*/ 0 w 195"/>
                <a:gd name="T23" fmla="*/ 1 h 1978"/>
                <a:gd name="T24" fmla="*/ 0 w 195"/>
                <a:gd name="T25" fmla="*/ 1 h 1978"/>
                <a:gd name="T26" fmla="*/ 0 w 195"/>
                <a:gd name="T27" fmla="*/ 1 h 1978"/>
                <a:gd name="T28" fmla="*/ 0 w 195"/>
                <a:gd name="T29" fmla="*/ 1 h 1978"/>
                <a:gd name="T30" fmla="*/ 0 w 195"/>
                <a:gd name="T31" fmla="*/ 1 h 1978"/>
                <a:gd name="T32" fmla="*/ 0 w 195"/>
                <a:gd name="T33" fmla="*/ 2 h 1978"/>
                <a:gd name="T34" fmla="*/ 0 w 195"/>
                <a:gd name="T35" fmla="*/ 2 h 1978"/>
                <a:gd name="T36" fmla="*/ 0 w 195"/>
                <a:gd name="T37" fmla="*/ 2 h 1978"/>
                <a:gd name="T38" fmla="*/ 0 w 195"/>
                <a:gd name="T39" fmla="*/ 2 h 1978"/>
                <a:gd name="T40" fmla="*/ 0 w 195"/>
                <a:gd name="T41" fmla="*/ 3 h 1978"/>
                <a:gd name="T42" fmla="*/ 0 w 195"/>
                <a:gd name="T43" fmla="*/ 3 h 1978"/>
                <a:gd name="T44" fmla="*/ 0 w 195"/>
                <a:gd name="T45" fmla="*/ 3 h 1978"/>
                <a:gd name="T46" fmla="*/ 0 w 195"/>
                <a:gd name="T47" fmla="*/ 3 h 1978"/>
                <a:gd name="T48" fmla="*/ 0 w 195"/>
                <a:gd name="T49" fmla="*/ 4 h 1978"/>
                <a:gd name="T50" fmla="*/ 0 w 195"/>
                <a:gd name="T51" fmla="*/ 4 h 1978"/>
                <a:gd name="T52" fmla="*/ 0 w 195"/>
                <a:gd name="T53" fmla="*/ 4 h 1978"/>
                <a:gd name="T54" fmla="*/ 0 w 195"/>
                <a:gd name="T55" fmla="*/ 5 h 1978"/>
                <a:gd name="T56" fmla="*/ 0 w 195"/>
                <a:gd name="T57" fmla="*/ 5 h 1978"/>
                <a:gd name="T58" fmla="*/ 0 w 195"/>
                <a:gd name="T59" fmla="*/ 5 h 1978"/>
                <a:gd name="T60" fmla="*/ 0 w 195"/>
                <a:gd name="T61" fmla="*/ 5 h 1978"/>
                <a:gd name="T62" fmla="*/ 0 w 195"/>
                <a:gd name="T63" fmla="*/ 6 h 1978"/>
                <a:gd name="T64" fmla="*/ 0 w 195"/>
                <a:gd name="T65" fmla="*/ 6 h 1978"/>
                <a:gd name="T66" fmla="*/ 0 w 195"/>
                <a:gd name="T67" fmla="*/ 6 h 1978"/>
                <a:gd name="T68" fmla="*/ 0 w 195"/>
                <a:gd name="T69" fmla="*/ 6 h 1978"/>
                <a:gd name="T70" fmla="*/ 0 w 195"/>
                <a:gd name="T71" fmla="*/ 7 h 1978"/>
                <a:gd name="T72" fmla="*/ 0 w 195"/>
                <a:gd name="T73" fmla="*/ 7 h 1978"/>
                <a:gd name="T74" fmla="*/ 0 w 195"/>
                <a:gd name="T75" fmla="*/ 7 h 1978"/>
                <a:gd name="T76" fmla="*/ 0 w 195"/>
                <a:gd name="T77" fmla="*/ 7 h 1978"/>
                <a:gd name="T78" fmla="*/ 0 w 195"/>
                <a:gd name="T79" fmla="*/ 8 h 1978"/>
                <a:gd name="T80" fmla="*/ 0 w 195"/>
                <a:gd name="T81" fmla="*/ 8 h 1978"/>
                <a:gd name="T82" fmla="*/ 0 w 195"/>
                <a:gd name="T83" fmla="*/ 8 h 1978"/>
                <a:gd name="T84" fmla="*/ 0 w 195"/>
                <a:gd name="T85" fmla="*/ 8 h 1978"/>
                <a:gd name="T86" fmla="*/ 0 w 195"/>
                <a:gd name="T87" fmla="*/ 8 h 19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5" h="1978">
                  <a:moveTo>
                    <a:pt x="15" y="1973"/>
                  </a:moveTo>
                  <a:lnTo>
                    <a:pt x="7" y="1975"/>
                  </a:lnTo>
                  <a:lnTo>
                    <a:pt x="0" y="1978"/>
                  </a:lnTo>
                  <a:lnTo>
                    <a:pt x="22" y="37"/>
                  </a:lnTo>
                  <a:lnTo>
                    <a:pt x="25" y="32"/>
                  </a:lnTo>
                  <a:lnTo>
                    <a:pt x="32" y="27"/>
                  </a:lnTo>
                  <a:lnTo>
                    <a:pt x="40" y="23"/>
                  </a:lnTo>
                  <a:lnTo>
                    <a:pt x="52" y="20"/>
                  </a:lnTo>
                  <a:lnTo>
                    <a:pt x="62" y="15"/>
                  </a:lnTo>
                  <a:lnTo>
                    <a:pt x="74" y="13"/>
                  </a:lnTo>
                  <a:lnTo>
                    <a:pt x="87" y="10"/>
                  </a:lnTo>
                  <a:lnTo>
                    <a:pt x="103" y="8"/>
                  </a:lnTo>
                  <a:lnTo>
                    <a:pt x="116" y="5"/>
                  </a:lnTo>
                  <a:lnTo>
                    <a:pt x="129" y="3"/>
                  </a:lnTo>
                  <a:lnTo>
                    <a:pt x="143" y="0"/>
                  </a:lnTo>
                  <a:lnTo>
                    <a:pt x="156" y="0"/>
                  </a:lnTo>
                  <a:lnTo>
                    <a:pt x="166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5" y="2"/>
                  </a:lnTo>
                  <a:lnTo>
                    <a:pt x="193" y="12"/>
                  </a:lnTo>
                  <a:lnTo>
                    <a:pt x="193" y="23"/>
                  </a:lnTo>
                  <a:lnTo>
                    <a:pt x="193" y="35"/>
                  </a:lnTo>
                  <a:lnTo>
                    <a:pt x="193" y="49"/>
                  </a:lnTo>
                  <a:lnTo>
                    <a:pt x="86" y="57"/>
                  </a:lnTo>
                  <a:lnTo>
                    <a:pt x="82" y="74"/>
                  </a:lnTo>
                  <a:lnTo>
                    <a:pt x="82" y="96"/>
                  </a:lnTo>
                  <a:lnTo>
                    <a:pt x="79" y="116"/>
                  </a:lnTo>
                  <a:lnTo>
                    <a:pt x="79" y="139"/>
                  </a:lnTo>
                  <a:lnTo>
                    <a:pt x="77" y="163"/>
                  </a:lnTo>
                  <a:lnTo>
                    <a:pt x="76" y="188"/>
                  </a:lnTo>
                  <a:lnTo>
                    <a:pt x="74" y="213"/>
                  </a:lnTo>
                  <a:lnTo>
                    <a:pt x="74" y="241"/>
                  </a:lnTo>
                  <a:lnTo>
                    <a:pt x="72" y="267"/>
                  </a:lnTo>
                  <a:lnTo>
                    <a:pt x="71" y="297"/>
                  </a:lnTo>
                  <a:lnTo>
                    <a:pt x="69" y="325"/>
                  </a:lnTo>
                  <a:lnTo>
                    <a:pt x="69" y="357"/>
                  </a:lnTo>
                  <a:lnTo>
                    <a:pt x="67" y="387"/>
                  </a:lnTo>
                  <a:lnTo>
                    <a:pt x="66" y="419"/>
                  </a:lnTo>
                  <a:lnTo>
                    <a:pt x="64" y="451"/>
                  </a:lnTo>
                  <a:lnTo>
                    <a:pt x="64" y="486"/>
                  </a:lnTo>
                  <a:lnTo>
                    <a:pt x="61" y="518"/>
                  </a:lnTo>
                  <a:lnTo>
                    <a:pt x="59" y="553"/>
                  </a:lnTo>
                  <a:lnTo>
                    <a:pt x="57" y="588"/>
                  </a:lnTo>
                  <a:lnTo>
                    <a:pt x="57" y="624"/>
                  </a:lnTo>
                  <a:lnTo>
                    <a:pt x="56" y="659"/>
                  </a:lnTo>
                  <a:lnTo>
                    <a:pt x="54" y="694"/>
                  </a:lnTo>
                  <a:lnTo>
                    <a:pt x="52" y="731"/>
                  </a:lnTo>
                  <a:lnTo>
                    <a:pt x="52" y="768"/>
                  </a:lnTo>
                  <a:lnTo>
                    <a:pt x="51" y="803"/>
                  </a:lnTo>
                  <a:lnTo>
                    <a:pt x="49" y="842"/>
                  </a:lnTo>
                  <a:lnTo>
                    <a:pt x="47" y="879"/>
                  </a:lnTo>
                  <a:lnTo>
                    <a:pt x="47" y="917"/>
                  </a:lnTo>
                  <a:lnTo>
                    <a:pt x="46" y="954"/>
                  </a:lnTo>
                  <a:lnTo>
                    <a:pt x="44" y="993"/>
                  </a:lnTo>
                  <a:lnTo>
                    <a:pt x="42" y="1029"/>
                  </a:lnTo>
                  <a:lnTo>
                    <a:pt x="42" y="1068"/>
                  </a:lnTo>
                  <a:lnTo>
                    <a:pt x="40" y="1103"/>
                  </a:lnTo>
                  <a:lnTo>
                    <a:pt x="39" y="1140"/>
                  </a:lnTo>
                  <a:lnTo>
                    <a:pt x="37" y="1177"/>
                  </a:lnTo>
                  <a:lnTo>
                    <a:pt x="37" y="1214"/>
                  </a:lnTo>
                  <a:lnTo>
                    <a:pt x="35" y="1249"/>
                  </a:lnTo>
                  <a:lnTo>
                    <a:pt x="34" y="1286"/>
                  </a:lnTo>
                  <a:lnTo>
                    <a:pt x="32" y="1321"/>
                  </a:lnTo>
                  <a:lnTo>
                    <a:pt x="32" y="1358"/>
                  </a:lnTo>
                  <a:lnTo>
                    <a:pt x="30" y="1392"/>
                  </a:lnTo>
                  <a:lnTo>
                    <a:pt x="29" y="1427"/>
                  </a:lnTo>
                  <a:lnTo>
                    <a:pt x="27" y="1460"/>
                  </a:lnTo>
                  <a:lnTo>
                    <a:pt x="27" y="1494"/>
                  </a:lnTo>
                  <a:lnTo>
                    <a:pt x="25" y="1526"/>
                  </a:lnTo>
                  <a:lnTo>
                    <a:pt x="24" y="1558"/>
                  </a:lnTo>
                  <a:lnTo>
                    <a:pt x="24" y="1589"/>
                  </a:lnTo>
                  <a:lnTo>
                    <a:pt x="24" y="1621"/>
                  </a:lnTo>
                  <a:lnTo>
                    <a:pt x="22" y="1650"/>
                  </a:lnTo>
                  <a:lnTo>
                    <a:pt x="22" y="1678"/>
                  </a:lnTo>
                  <a:lnTo>
                    <a:pt x="20" y="1705"/>
                  </a:lnTo>
                  <a:lnTo>
                    <a:pt x="20" y="1734"/>
                  </a:lnTo>
                  <a:lnTo>
                    <a:pt x="19" y="1759"/>
                  </a:lnTo>
                  <a:lnTo>
                    <a:pt x="19" y="1786"/>
                  </a:lnTo>
                  <a:lnTo>
                    <a:pt x="19" y="1809"/>
                  </a:lnTo>
                  <a:lnTo>
                    <a:pt x="19" y="1833"/>
                  </a:lnTo>
                  <a:lnTo>
                    <a:pt x="17" y="1853"/>
                  </a:lnTo>
                  <a:lnTo>
                    <a:pt x="17" y="1874"/>
                  </a:lnTo>
                  <a:lnTo>
                    <a:pt x="15" y="1893"/>
                  </a:lnTo>
                  <a:lnTo>
                    <a:pt x="15" y="1913"/>
                  </a:lnTo>
                  <a:lnTo>
                    <a:pt x="15" y="1928"/>
                  </a:lnTo>
                  <a:lnTo>
                    <a:pt x="15" y="1945"/>
                  </a:lnTo>
                  <a:lnTo>
                    <a:pt x="15" y="1958"/>
                  </a:lnTo>
                  <a:lnTo>
                    <a:pt x="15" y="1973"/>
                  </a:lnTo>
                  <a:close/>
                </a:path>
              </a:pathLst>
            </a:custGeom>
            <a:solidFill>
              <a:srgbClr val="FF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2" name="Freeform 60"/>
            <p:cNvSpPr>
              <a:spLocks/>
            </p:cNvSpPr>
            <p:nvPr/>
          </p:nvSpPr>
          <p:spPr bwMode="auto">
            <a:xfrm>
              <a:off x="4386" y="1963"/>
              <a:ext cx="78" cy="89"/>
            </a:xfrm>
            <a:custGeom>
              <a:avLst/>
              <a:gdLst>
                <a:gd name="T0" fmla="*/ 0 w 156"/>
                <a:gd name="T1" fmla="*/ 0 h 180"/>
                <a:gd name="T2" fmla="*/ 1 w 156"/>
                <a:gd name="T3" fmla="*/ 0 h 180"/>
                <a:gd name="T4" fmla="*/ 1 w 156"/>
                <a:gd name="T5" fmla="*/ 0 h 180"/>
                <a:gd name="T6" fmla="*/ 1 w 156"/>
                <a:gd name="T7" fmla="*/ 0 h 180"/>
                <a:gd name="T8" fmla="*/ 1 w 156"/>
                <a:gd name="T9" fmla="*/ 0 h 180"/>
                <a:gd name="T10" fmla="*/ 1 w 156"/>
                <a:gd name="T11" fmla="*/ 0 h 180"/>
                <a:gd name="T12" fmla="*/ 1 w 156"/>
                <a:gd name="T13" fmla="*/ 0 h 180"/>
                <a:gd name="T14" fmla="*/ 1 w 156"/>
                <a:gd name="T15" fmla="*/ 0 h 180"/>
                <a:gd name="T16" fmla="*/ 1 w 156"/>
                <a:gd name="T17" fmla="*/ 0 h 180"/>
                <a:gd name="T18" fmla="*/ 1 w 156"/>
                <a:gd name="T19" fmla="*/ 0 h 180"/>
                <a:gd name="T20" fmla="*/ 1 w 156"/>
                <a:gd name="T21" fmla="*/ 0 h 180"/>
                <a:gd name="T22" fmla="*/ 1 w 156"/>
                <a:gd name="T23" fmla="*/ 0 h 180"/>
                <a:gd name="T24" fmla="*/ 1 w 156"/>
                <a:gd name="T25" fmla="*/ 0 h 180"/>
                <a:gd name="T26" fmla="*/ 1 w 156"/>
                <a:gd name="T27" fmla="*/ 0 h 180"/>
                <a:gd name="T28" fmla="*/ 1 w 156"/>
                <a:gd name="T29" fmla="*/ 0 h 180"/>
                <a:gd name="T30" fmla="*/ 1 w 156"/>
                <a:gd name="T31" fmla="*/ 0 h 180"/>
                <a:gd name="T32" fmla="*/ 1 w 156"/>
                <a:gd name="T33" fmla="*/ 0 h 180"/>
                <a:gd name="T34" fmla="*/ 1 w 156"/>
                <a:gd name="T35" fmla="*/ 0 h 180"/>
                <a:gd name="T36" fmla="*/ 1 w 156"/>
                <a:gd name="T37" fmla="*/ 0 h 180"/>
                <a:gd name="T38" fmla="*/ 1 w 156"/>
                <a:gd name="T39" fmla="*/ 0 h 180"/>
                <a:gd name="T40" fmla="*/ 1 w 156"/>
                <a:gd name="T41" fmla="*/ 0 h 180"/>
                <a:gd name="T42" fmla="*/ 1 w 156"/>
                <a:gd name="T43" fmla="*/ 0 h 180"/>
                <a:gd name="T44" fmla="*/ 1 w 156"/>
                <a:gd name="T45" fmla="*/ 0 h 180"/>
                <a:gd name="T46" fmla="*/ 1 w 156"/>
                <a:gd name="T47" fmla="*/ 0 h 180"/>
                <a:gd name="T48" fmla="*/ 1 w 156"/>
                <a:gd name="T49" fmla="*/ 0 h 180"/>
                <a:gd name="T50" fmla="*/ 1 w 156"/>
                <a:gd name="T51" fmla="*/ 0 h 180"/>
                <a:gd name="T52" fmla="*/ 1 w 156"/>
                <a:gd name="T53" fmla="*/ 0 h 180"/>
                <a:gd name="T54" fmla="*/ 1 w 156"/>
                <a:gd name="T55" fmla="*/ 0 h 180"/>
                <a:gd name="T56" fmla="*/ 1 w 156"/>
                <a:gd name="T57" fmla="*/ 0 h 180"/>
                <a:gd name="T58" fmla="*/ 1 w 156"/>
                <a:gd name="T59" fmla="*/ 0 h 180"/>
                <a:gd name="T60" fmla="*/ 1 w 156"/>
                <a:gd name="T61" fmla="*/ 0 h 180"/>
                <a:gd name="T62" fmla="*/ 1 w 156"/>
                <a:gd name="T63" fmla="*/ 0 h 180"/>
                <a:gd name="T64" fmla="*/ 1 w 156"/>
                <a:gd name="T65" fmla="*/ 0 h 180"/>
                <a:gd name="T66" fmla="*/ 0 w 156"/>
                <a:gd name="T67" fmla="*/ 0 h 180"/>
                <a:gd name="T68" fmla="*/ 0 w 156"/>
                <a:gd name="T69" fmla="*/ 0 h 1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6" h="180">
                  <a:moveTo>
                    <a:pt x="0" y="0"/>
                  </a:moveTo>
                  <a:lnTo>
                    <a:pt x="4" y="2"/>
                  </a:lnTo>
                  <a:lnTo>
                    <a:pt x="10" y="5"/>
                  </a:lnTo>
                  <a:lnTo>
                    <a:pt x="19" y="10"/>
                  </a:lnTo>
                  <a:lnTo>
                    <a:pt x="27" y="15"/>
                  </a:lnTo>
                  <a:lnTo>
                    <a:pt x="37" y="20"/>
                  </a:lnTo>
                  <a:lnTo>
                    <a:pt x="46" y="25"/>
                  </a:lnTo>
                  <a:lnTo>
                    <a:pt x="54" y="32"/>
                  </a:lnTo>
                  <a:lnTo>
                    <a:pt x="62" y="39"/>
                  </a:lnTo>
                  <a:lnTo>
                    <a:pt x="73" y="46"/>
                  </a:lnTo>
                  <a:lnTo>
                    <a:pt x="88" y="56"/>
                  </a:lnTo>
                  <a:lnTo>
                    <a:pt x="103" y="69"/>
                  </a:lnTo>
                  <a:lnTo>
                    <a:pt x="116" y="79"/>
                  </a:lnTo>
                  <a:lnTo>
                    <a:pt x="130" y="93"/>
                  </a:lnTo>
                  <a:lnTo>
                    <a:pt x="138" y="104"/>
                  </a:lnTo>
                  <a:lnTo>
                    <a:pt x="148" y="116"/>
                  </a:lnTo>
                  <a:lnTo>
                    <a:pt x="151" y="126"/>
                  </a:lnTo>
                  <a:lnTo>
                    <a:pt x="156" y="136"/>
                  </a:lnTo>
                  <a:lnTo>
                    <a:pt x="145" y="146"/>
                  </a:lnTo>
                  <a:lnTo>
                    <a:pt x="133" y="158"/>
                  </a:lnTo>
                  <a:lnTo>
                    <a:pt x="121" y="168"/>
                  </a:lnTo>
                  <a:lnTo>
                    <a:pt x="109" y="180"/>
                  </a:lnTo>
                  <a:lnTo>
                    <a:pt x="101" y="170"/>
                  </a:lnTo>
                  <a:lnTo>
                    <a:pt x="94" y="161"/>
                  </a:lnTo>
                  <a:lnTo>
                    <a:pt x="88" y="153"/>
                  </a:lnTo>
                  <a:lnTo>
                    <a:pt x="83" y="145"/>
                  </a:lnTo>
                  <a:lnTo>
                    <a:pt x="69" y="129"/>
                  </a:lnTo>
                  <a:lnTo>
                    <a:pt x="59" y="114"/>
                  </a:lnTo>
                  <a:lnTo>
                    <a:pt x="47" y="99"/>
                  </a:lnTo>
                  <a:lnTo>
                    <a:pt x="36" y="84"/>
                  </a:lnTo>
                  <a:lnTo>
                    <a:pt x="26" y="71"/>
                  </a:lnTo>
                  <a:lnTo>
                    <a:pt x="16" y="59"/>
                  </a:lnTo>
                  <a:lnTo>
                    <a:pt x="5" y="46"/>
                  </a:lnTo>
                  <a:lnTo>
                    <a:pt x="0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3" name="Freeform 61"/>
            <p:cNvSpPr>
              <a:spLocks/>
            </p:cNvSpPr>
            <p:nvPr/>
          </p:nvSpPr>
          <p:spPr bwMode="auto">
            <a:xfrm>
              <a:off x="4359" y="1949"/>
              <a:ext cx="27" cy="34"/>
            </a:xfrm>
            <a:custGeom>
              <a:avLst/>
              <a:gdLst>
                <a:gd name="T0" fmla="*/ 1 w 53"/>
                <a:gd name="T1" fmla="*/ 1 h 67"/>
                <a:gd name="T2" fmla="*/ 1 w 53"/>
                <a:gd name="T3" fmla="*/ 1 h 67"/>
                <a:gd name="T4" fmla="*/ 1 w 53"/>
                <a:gd name="T5" fmla="*/ 1 h 67"/>
                <a:gd name="T6" fmla="*/ 1 w 53"/>
                <a:gd name="T7" fmla="*/ 1 h 67"/>
                <a:gd name="T8" fmla="*/ 1 w 53"/>
                <a:gd name="T9" fmla="*/ 1 h 67"/>
                <a:gd name="T10" fmla="*/ 1 w 53"/>
                <a:gd name="T11" fmla="*/ 1 h 67"/>
                <a:gd name="T12" fmla="*/ 1 w 53"/>
                <a:gd name="T13" fmla="*/ 1 h 67"/>
                <a:gd name="T14" fmla="*/ 0 w 53"/>
                <a:gd name="T15" fmla="*/ 0 h 67"/>
                <a:gd name="T16" fmla="*/ 1 w 53"/>
                <a:gd name="T17" fmla="*/ 1 h 67"/>
                <a:gd name="T18" fmla="*/ 1 w 53"/>
                <a:gd name="T19" fmla="*/ 1 h 67"/>
                <a:gd name="T20" fmla="*/ 1 w 53"/>
                <a:gd name="T21" fmla="*/ 1 h 67"/>
                <a:gd name="T22" fmla="*/ 1 w 53"/>
                <a:gd name="T23" fmla="*/ 1 h 67"/>
                <a:gd name="T24" fmla="*/ 1 w 53"/>
                <a:gd name="T25" fmla="*/ 1 h 67"/>
                <a:gd name="T26" fmla="*/ 1 w 53"/>
                <a:gd name="T27" fmla="*/ 1 h 67"/>
                <a:gd name="T28" fmla="*/ 1 w 53"/>
                <a:gd name="T29" fmla="*/ 1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67">
                  <a:moveTo>
                    <a:pt x="53" y="67"/>
                  </a:moveTo>
                  <a:lnTo>
                    <a:pt x="48" y="60"/>
                  </a:lnTo>
                  <a:lnTo>
                    <a:pt x="38" y="48"/>
                  </a:lnTo>
                  <a:lnTo>
                    <a:pt x="30" y="38"/>
                  </a:lnTo>
                  <a:lnTo>
                    <a:pt x="20" y="26"/>
                  </a:lnTo>
                  <a:lnTo>
                    <a:pt x="13" y="16"/>
                  </a:lnTo>
                  <a:lnTo>
                    <a:pt x="5" y="8"/>
                  </a:lnTo>
                  <a:lnTo>
                    <a:pt x="0" y="0"/>
                  </a:lnTo>
                  <a:lnTo>
                    <a:pt x="10" y="3"/>
                  </a:lnTo>
                  <a:lnTo>
                    <a:pt x="25" y="10"/>
                  </a:lnTo>
                  <a:lnTo>
                    <a:pt x="32" y="13"/>
                  </a:lnTo>
                  <a:lnTo>
                    <a:pt x="40" y="18"/>
                  </a:lnTo>
                  <a:lnTo>
                    <a:pt x="47" y="23"/>
                  </a:lnTo>
                  <a:lnTo>
                    <a:pt x="53" y="26"/>
                  </a:lnTo>
                  <a:lnTo>
                    <a:pt x="53" y="67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4" name="Freeform 62"/>
            <p:cNvSpPr>
              <a:spLocks/>
            </p:cNvSpPr>
            <p:nvPr/>
          </p:nvSpPr>
          <p:spPr bwMode="auto">
            <a:xfrm>
              <a:off x="4386" y="2027"/>
              <a:ext cx="33" cy="50"/>
            </a:xfrm>
            <a:custGeom>
              <a:avLst/>
              <a:gdLst>
                <a:gd name="T0" fmla="*/ 0 w 67"/>
                <a:gd name="T1" fmla="*/ 0 h 99"/>
                <a:gd name="T2" fmla="*/ 0 w 67"/>
                <a:gd name="T3" fmla="*/ 1 h 99"/>
                <a:gd name="T4" fmla="*/ 0 w 67"/>
                <a:gd name="T5" fmla="*/ 1 h 99"/>
                <a:gd name="T6" fmla="*/ 0 w 67"/>
                <a:gd name="T7" fmla="*/ 1 h 99"/>
                <a:gd name="T8" fmla="*/ 0 w 67"/>
                <a:gd name="T9" fmla="*/ 1 h 99"/>
                <a:gd name="T10" fmla="*/ 0 w 67"/>
                <a:gd name="T11" fmla="*/ 1 h 99"/>
                <a:gd name="T12" fmla="*/ 0 w 67"/>
                <a:gd name="T13" fmla="*/ 1 h 99"/>
                <a:gd name="T14" fmla="*/ 0 w 67"/>
                <a:gd name="T15" fmla="*/ 1 h 99"/>
                <a:gd name="T16" fmla="*/ 0 w 67"/>
                <a:gd name="T17" fmla="*/ 1 h 99"/>
                <a:gd name="T18" fmla="*/ 0 w 67"/>
                <a:gd name="T19" fmla="*/ 1 h 99"/>
                <a:gd name="T20" fmla="*/ 0 w 67"/>
                <a:gd name="T21" fmla="*/ 1 h 99"/>
                <a:gd name="T22" fmla="*/ 0 w 67"/>
                <a:gd name="T23" fmla="*/ 1 h 99"/>
                <a:gd name="T24" fmla="*/ 0 w 67"/>
                <a:gd name="T25" fmla="*/ 1 h 99"/>
                <a:gd name="T26" fmla="*/ 0 w 67"/>
                <a:gd name="T27" fmla="*/ 1 h 99"/>
                <a:gd name="T28" fmla="*/ 0 w 67"/>
                <a:gd name="T29" fmla="*/ 0 h 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7" h="99">
                  <a:moveTo>
                    <a:pt x="0" y="0"/>
                  </a:moveTo>
                  <a:lnTo>
                    <a:pt x="10" y="10"/>
                  </a:lnTo>
                  <a:lnTo>
                    <a:pt x="22" y="24"/>
                  </a:lnTo>
                  <a:lnTo>
                    <a:pt x="32" y="36"/>
                  </a:lnTo>
                  <a:lnTo>
                    <a:pt x="44" y="49"/>
                  </a:lnTo>
                  <a:lnTo>
                    <a:pt x="56" y="62"/>
                  </a:lnTo>
                  <a:lnTo>
                    <a:pt x="67" y="76"/>
                  </a:lnTo>
                  <a:lnTo>
                    <a:pt x="57" y="79"/>
                  </a:lnTo>
                  <a:lnTo>
                    <a:pt x="47" y="84"/>
                  </a:lnTo>
                  <a:lnTo>
                    <a:pt x="37" y="88"/>
                  </a:lnTo>
                  <a:lnTo>
                    <a:pt x="27" y="93"/>
                  </a:lnTo>
                  <a:lnTo>
                    <a:pt x="17" y="94"/>
                  </a:lnTo>
                  <a:lnTo>
                    <a:pt x="7" y="98"/>
                  </a:lnTo>
                  <a:lnTo>
                    <a:pt x="0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5" name="Freeform 63"/>
            <p:cNvSpPr>
              <a:spLocks/>
            </p:cNvSpPr>
            <p:nvPr/>
          </p:nvSpPr>
          <p:spPr bwMode="auto">
            <a:xfrm>
              <a:off x="4313" y="1967"/>
              <a:ext cx="73" cy="112"/>
            </a:xfrm>
            <a:custGeom>
              <a:avLst/>
              <a:gdLst>
                <a:gd name="T0" fmla="*/ 1 w 145"/>
                <a:gd name="T1" fmla="*/ 1 h 224"/>
                <a:gd name="T2" fmla="*/ 1 w 145"/>
                <a:gd name="T3" fmla="*/ 1 h 224"/>
                <a:gd name="T4" fmla="*/ 1 w 145"/>
                <a:gd name="T5" fmla="*/ 1 h 224"/>
                <a:gd name="T6" fmla="*/ 1 w 145"/>
                <a:gd name="T7" fmla="*/ 1 h 224"/>
                <a:gd name="T8" fmla="*/ 1 w 145"/>
                <a:gd name="T9" fmla="*/ 1 h 224"/>
                <a:gd name="T10" fmla="*/ 1 w 145"/>
                <a:gd name="T11" fmla="*/ 1 h 224"/>
                <a:gd name="T12" fmla="*/ 1 w 145"/>
                <a:gd name="T13" fmla="*/ 1 h 224"/>
                <a:gd name="T14" fmla="*/ 1 w 145"/>
                <a:gd name="T15" fmla="*/ 1 h 224"/>
                <a:gd name="T16" fmla="*/ 1 w 145"/>
                <a:gd name="T17" fmla="*/ 1 h 224"/>
                <a:gd name="T18" fmla="*/ 1 w 145"/>
                <a:gd name="T19" fmla="*/ 1 h 224"/>
                <a:gd name="T20" fmla="*/ 1 w 145"/>
                <a:gd name="T21" fmla="*/ 1 h 224"/>
                <a:gd name="T22" fmla="*/ 1 w 145"/>
                <a:gd name="T23" fmla="*/ 1 h 224"/>
                <a:gd name="T24" fmla="*/ 1 w 145"/>
                <a:gd name="T25" fmla="*/ 1 h 224"/>
                <a:gd name="T26" fmla="*/ 1 w 145"/>
                <a:gd name="T27" fmla="*/ 1 h 224"/>
                <a:gd name="T28" fmla="*/ 1 w 145"/>
                <a:gd name="T29" fmla="*/ 1 h 224"/>
                <a:gd name="T30" fmla="*/ 1 w 145"/>
                <a:gd name="T31" fmla="*/ 1 h 224"/>
                <a:gd name="T32" fmla="*/ 1 w 145"/>
                <a:gd name="T33" fmla="*/ 1 h 224"/>
                <a:gd name="T34" fmla="*/ 1 w 145"/>
                <a:gd name="T35" fmla="*/ 1 h 224"/>
                <a:gd name="T36" fmla="*/ 0 w 145"/>
                <a:gd name="T37" fmla="*/ 1 h 224"/>
                <a:gd name="T38" fmla="*/ 1 w 145"/>
                <a:gd name="T39" fmla="*/ 1 h 224"/>
                <a:gd name="T40" fmla="*/ 1 w 145"/>
                <a:gd name="T41" fmla="*/ 1 h 224"/>
                <a:gd name="T42" fmla="*/ 1 w 145"/>
                <a:gd name="T43" fmla="*/ 1 h 224"/>
                <a:gd name="T44" fmla="*/ 1 w 145"/>
                <a:gd name="T45" fmla="*/ 0 h 224"/>
                <a:gd name="T46" fmla="*/ 1 w 145"/>
                <a:gd name="T47" fmla="*/ 1 h 224"/>
                <a:gd name="T48" fmla="*/ 1 w 145"/>
                <a:gd name="T49" fmla="*/ 1 h 224"/>
                <a:gd name="T50" fmla="*/ 1 w 145"/>
                <a:gd name="T51" fmla="*/ 1 h 224"/>
                <a:gd name="T52" fmla="*/ 1 w 145"/>
                <a:gd name="T53" fmla="*/ 1 h 224"/>
                <a:gd name="T54" fmla="*/ 1 w 145"/>
                <a:gd name="T55" fmla="*/ 1 h 224"/>
                <a:gd name="T56" fmla="*/ 1 w 145"/>
                <a:gd name="T57" fmla="*/ 1 h 224"/>
                <a:gd name="T58" fmla="*/ 1 w 145"/>
                <a:gd name="T59" fmla="*/ 1 h 224"/>
                <a:gd name="T60" fmla="*/ 1 w 145"/>
                <a:gd name="T61" fmla="*/ 1 h 224"/>
                <a:gd name="T62" fmla="*/ 1 w 145"/>
                <a:gd name="T63" fmla="*/ 1 h 224"/>
                <a:gd name="T64" fmla="*/ 1 w 145"/>
                <a:gd name="T65" fmla="*/ 1 h 224"/>
                <a:gd name="T66" fmla="*/ 1 w 145"/>
                <a:gd name="T67" fmla="*/ 1 h 224"/>
                <a:gd name="T68" fmla="*/ 1 w 145"/>
                <a:gd name="T69" fmla="*/ 1 h 2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5" h="224">
                  <a:moveTo>
                    <a:pt x="145" y="219"/>
                  </a:moveTo>
                  <a:lnTo>
                    <a:pt x="142" y="221"/>
                  </a:lnTo>
                  <a:lnTo>
                    <a:pt x="132" y="224"/>
                  </a:lnTo>
                  <a:lnTo>
                    <a:pt x="122" y="209"/>
                  </a:lnTo>
                  <a:lnTo>
                    <a:pt x="114" y="196"/>
                  </a:lnTo>
                  <a:lnTo>
                    <a:pt x="105" y="182"/>
                  </a:lnTo>
                  <a:lnTo>
                    <a:pt x="98" y="169"/>
                  </a:lnTo>
                  <a:lnTo>
                    <a:pt x="88" y="156"/>
                  </a:lnTo>
                  <a:lnTo>
                    <a:pt x="80" y="142"/>
                  </a:lnTo>
                  <a:lnTo>
                    <a:pt x="72" y="129"/>
                  </a:lnTo>
                  <a:lnTo>
                    <a:pt x="65" y="117"/>
                  </a:lnTo>
                  <a:lnTo>
                    <a:pt x="55" y="102"/>
                  </a:lnTo>
                  <a:lnTo>
                    <a:pt x="47" y="90"/>
                  </a:lnTo>
                  <a:lnTo>
                    <a:pt x="38" y="77"/>
                  </a:lnTo>
                  <a:lnTo>
                    <a:pt x="30" y="65"/>
                  </a:lnTo>
                  <a:lnTo>
                    <a:pt x="21" y="52"/>
                  </a:lnTo>
                  <a:lnTo>
                    <a:pt x="15" y="40"/>
                  </a:lnTo>
                  <a:lnTo>
                    <a:pt x="6" y="28"/>
                  </a:lnTo>
                  <a:lnTo>
                    <a:pt x="0" y="18"/>
                  </a:lnTo>
                  <a:lnTo>
                    <a:pt x="10" y="13"/>
                  </a:lnTo>
                  <a:lnTo>
                    <a:pt x="21" y="10"/>
                  </a:lnTo>
                  <a:lnTo>
                    <a:pt x="31" y="5"/>
                  </a:lnTo>
                  <a:lnTo>
                    <a:pt x="41" y="0"/>
                  </a:lnTo>
                  <a:lnTo>
                    <a:pt x="50" y="10"/>
                  </a:lnTo>
                  <a:lnTo>
                    <a:pt x="60" y="22"/>
                  </a:lnTo>
                  <a:lnTo>
                    <a:pt x="70" y="33"/>
                  </a:lnTo>
                  <a:lnTo>
                    <a:pt x="80" y="45"/>
                  </a:lnTo>
                  <a:lnTo>
                    <a:pt x="90" y="57"/>
                  </a:lnTo>
                  <a:lnTo>
                    <a:pt x="102" y="70"/>
                  </a:lnTo>
                  <a:lnTo>
                    <a:pt x="112" y="82"/>
                  </a:lnTo>
                  <a:lnTo>
                    <a:pt x="124" y="95"/>
                  </a:lnTo>
                  <a:lnTo>
                    <a:pt x="134" y="105"/>
                  </a:lnTo>
                  <a:lnTo>
                    <a:pt x="144" y="119"/>
                  </a:lnTo>
                  <a:lnTo>
                    <a:pt x="145" y="120"/>
                  </a:lnTo>
                  <a:lnTo>
                    <a:pt x="145" y="219"/>
                  </a:lnTo>
                  <a:close/>
                </a:path>
              </a:pathLst>
            </a:custGeom>
            <a:solidFill>
              <a:srgbClr val="D1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6" name="Freeform 64"/>
            <p:cNvSpPr>
              <a:spLocks/>
            </p:cNvSpPr>
            <p:nvPr/>
          </p:nvSpPr>
          <p:spPr bwMode="auto">
            <a:xfrm>
              <a:off x="4212" y="1984"/>
              <a:ext cx="56" cy="1029"/>
            </a:xfrm>
            <a:custGeom>
              <a:avLst/>
              <a:gdLst>
                <a:gd name="T0" fmla="*/ 1 w 111"/>
                <a:gd name="T1" fmla="*/ 7 h 2059"/>
                <a:gd name="T2" fmla="*/ 1 w 111"/>
                <a:gd name="T3" fmla="*/ 7 h 2059"/>
                <a:gd name="T4" fmla="*/ 1 w 111"/>
                <a:gd name="T5" fmla="*/ 1 h 2059"/>
                <a:gd name="T6" fmla="*/ 1 w 111"/>
                <a:gd name="T7" fmla="*/ 0 h 2059"/>
                <a:gd name="T8" fmla="*/ 1 w 111"/>
                <a:gd name="T9" fmla="*/ 0 h 2059"/>
                <a:gd name="T10" fmla="*/ 1 w 111"/>
                <a:gd name="T11" fmla="*/ 0 h 2059"/>
                <a:gd name="T12" fmla="*/ 1 w 111"/>
                <a:gd name="T13" fmla="*/ 0 h 2059"/>
                <a:gd name="T14" fmla="*/ 1 w 111"/>
                <a:gd name="T15" fmla="*/ 0 h 2059"/>
                <a:gd name="T16" fmla="*/ 0 w 111"/>
                <a:gd name="T17" fmla="*/ 0 h 2059"/>
                <a:gd name="T18" fmla="*/ 1 w 111"/>
                <a:gd name="T19" fmla="*/ 0 h 2059"/>
                <a:gd name="T20" fmla="*/ 1 w 111"/>
                <a:gd name="T21" fmla="*/ 0 h 2059"/>
                <a:gd name="T22" fmla="*/ 1 w 111"/>
                <a:gd name="T23" fmla="*/ 0 h 2059"/>
                <a:gd name="T24" fmla="*/ 1 w 111"/>
                <a:gd name="T25" fmla="*/ 0 h 2059"/>
                <a:gd name="T26" fmla="*/ 1 w 111"/>
                <a:gd name="T27" fmla="*/ 0 h 2059"/>
                <a:gd name="T28" fmla="*/ 1 w 111"/>
                <a:gd name="T29" fmla="*/ 0 h 2059"/>
                <a:gd name="T30" fmla="*/ 1 w 111"/>
                <a:gd name="T31" fmla="*/ 0 h 2059"/>
                <a:gd name="T32" fmla="*/ 1 w 111"/>
                <a:gd name="T33" fmla="*/ 1 h 2059"/>
                <a:gd name="T34" fmla="*/ 1 w 111"/>
                <a:gd name="T35" fmla="*/ 1 h 2059"/>
                <a:gd name="T36" fmla="*/ 1 w 111"/>
                <a:gd name="T37" fmla="*/ 1 h 2059"/>
                <a:gd name="T38" fmla="*/ 1 w 111"/>
                <a:gd name="T39" fmla="*/ 2 h 2059"/>
                <a:gd name="T40" fmla="*/ 1 w 111"/>
                <a:gd name="T41" fmla="*/ 2 h 2059"/>
                <a:gd name="T42" fmla="*/ 1 w 111"/>
                <a:gd name="T43" fmla="*/ 2 h 2059"/>
                <a:gd name="T44" fmla="*/ 1 w 111"/>
                <a:gd name="T45" fmla="*/ 2 h 2059"/>
                <a:gd name="T46" fmla="*/ 1 w 111"/>
                <a:gd name="T47" fmla="*/ 3 h 2059"/>
                <a:gd name="T48" fmla="*/ 1 w 111"/>
                <a:gd name="T49" fmla="*/ 3 h 2059"/>
                <a:gd name="T50" fmla="*/ 1 w 111"/>
                <a:gd name="T51" fmla="*/ 3 h 2059"/>
                <a:gd name="T52" fmla="*/ 1 w 111"/>
                <a:gd name="T53" fmla="*/ 3 h 2059"/>
                <a:gd name="T54" fmla="*/ 1 w 111"/>
                <a:gd name="T55" fmla="*/ 4 h 2059"/>
                <a:gd name="T56" fmla="*/ 1 w 111"/>
                <a:gd name="T57" fmla="*/ 4 h 2059"/>
                <a:gd name="T58" fmla="*/ 1 w 111"/>
                <a:gd name="T59" fmla="*/ 4 h 2059"/>
                <a:gd name="T60" fmla="*/ 1 w 111"/>
                <a:gd name="T61" fmla="*/ 5 h 2059"/>
                <a:gd name="T62" fmla="*/ 1 w 111"/>
                <a:gd name="T63" fmla="*/ 5 h 2059"/>
                <a:gd name="T64" fmla="*/ 1 w 111"/>
                <a:gd name="T65" fmla="*/ 5 h 2059"/>
                <a:gd name="T66" fmla="*/ 1 w 111"/>
                <a:gd name="T67" fmla="*/ 5 h 2059"/>
                <a:gd name="T68" fmla="*/ 1 w 111"/>
                <a:gd name="T69" fmla="*/ 5 h 2059"/>
                <a:gd name="T70" fmla="*/ 1 w 111"/>
                <a:gd name="T71" fmla="*/ 5 h 2059"/>
                <a:gd name="T72" fmla="*/ 1 w 111"/>
                <a:gd name="T73" fmla="*/ 5 h 2059"/>
                <a:gd name="T74" fmla="*/ 1 w 111"/>
                <a:gd name="T75" fmla="*/ 6 h 2059"/>
                <a:gd name="T76" fmla="*/ 1 w 111"/>
                <a:gd name="T77" fmla="*/ 6 h 2059"/>
                <a:gd name="T78" fmla="*/ 1 w 111"/>
                <a:gd name="T79" fmla="*/ 6 h 2059"/>
                <a:gd name="T80" fmla="*/ 1 w 111"/>
                <a:gd name="T81" fmla="*/ 6 h 2059"/>
                <a:gd name="T82" fmla="*/ 1 w 111"/>
                <a:gd name="T83" fmla="*/ 6 h 2059"/>
                <a:gd name="T84" fmla="*/ 1 w 111"/>
                <a:gd name="T85" fmla="*/ 6 h 2059"/>
                <a:gd name="T86" fmla="*/ 1 w 111"/>
                <a:gd name="T87" fmla="*/ 7 h 2059"/>
                <a:gd name="T88" fmla="*/ 1 w 111"/>
                <a:gd name="T89" fmla="*/ 7 h 2059"/>
                <a:gd name="T90" fmla="*/ 1 w 111"/>
                <a:gd name="T91" fmla="*/ 7 h 2059"/>
                <a:gd name="T92" fmla="*/ 1 w 111"/>
                <a:gd name="T93" fmla="*/ 7 h 2059"/>
                <a:gd name="T94" fmla="*/ 1 w 111"/>
                <a:gd name="T95" fmla="*/ 7 h 2059"/>
                <a:gd name="T96" fmla="*/ 1 w 111"/>
                <a:gd name="T97" fmla="*/ 8 h 20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1" h="2059">
                  <a:moveTo>
                    <a:pt x="111" y="2059"/>
                  </a:moveTo>
                  <a:lnTo>
                    <a:pt x="98" y="2051"/>
                  </a:lnTo>
                  <a:lnTo>
                    <a:pt x="86" y="2042"/>
                  </a:lnTo>
                  <a:lnTo>
                    <a:pt x="74" y="2034"/>
                  </a:lnTo>
                  <a:lnTo>
                    <a:pt x="64" y="2026"/>
                  </a:lnTo>
                  <a:lnTo>
                    <a:pt x="52" y="2016"/>
                  </a:lnTo>
                  <a:lnTo>
                    <a:pt x="41" y="2007"/>
                  </a:lnTo>
                  <a:lnTo>
                    <a:pt x="31" y="1997"/>
                  </a:lnTo>
                  <a:lnTo>
                    <a:pt x="22" y="1989"/>
                  </a:lnTo>
                  <a:lnTo>
                    <a:pt x="62" y="297"/>
                  </a:lnTo>
                  <a:lnTo>
                    <a:pt x="61" y="292"/>
                  </a:lnTo>
                  <a:lnTo>
                    <a:pt x="59" y="282"/>
                  </a:lnTo>
                  <a:lnTo>
                    <a:pt x="57" y="272"/>
                  </a:lnTo>
                  <a:lnTo>
                    <a:pt x="56" y="262"/>
                  </a:lnTo>
                  <a:lnTo>
                    <a:pt x="54" y="247"/>
                  </a:lnTo>
                  <a:lnTo>
                    <a:pt x="52" y="233"/>
                  </a:lnTo>
                  <a:lnTo>
                    <a:pt x="49" y="223"/>
                  </a:lnTo>
                  <a:lnTo>
                    <a:pt x="47" y="213"/>
                  </a:lnTo>
                  <a:lnTo>
                    <a:pt x="46" y="203"/>
                  </a:lnTo>
                  <a:lnTo>
                    <a:pt x="44" y="193"/>
                  </a:lnTo>
                  <a:lnTo>
                    <a:pt x="41" y="181"/>
                  </a:lnTo>
                  <a:lnTo>
                    <a:pt x="39" y="170"/>
                  </a:lnTo>
                  <a:lnTo>
                    <a:pt x="36" y="156"/>
                  </a:lnTo>
                  <a:lnTo>
                    <a:pt x="34" y="144"/>
                  </a:lnTo>
                  <a:lnTo>
                    <a:pt x="29" y="129"/>
                  </a:lnTo>
                  <a:lnTo>
                    <a:pt x="26" y="114"/>
                  </a:lnTo>
                  <a:lnTo>
                    <a:pt x="22" y="97"/>
                  </a:lnTo>
                  <a:lnTo>
                    <a:pt x="19" y="82"/>
                  </a:lnTo>
                  <a:lnTo>
                    <a:pt x="15" y="72"/>
                  </a:lnTo>
                  <a:lnTo>
                    <a:pt x="14" y="64"/>
                  </a:lnTo>
                  <a:lnTo>
                    <a:pt x="10" y="54"/>
                  </a:lnTo>
                  <a:lnTo>
                    <a:pt x="9" y="46"/>
                  </a:lnTo>
                  <a:lnTo>
                    <a:pt x="5" y="35"/>
                  </a:lnTo>
                  <a:lnTo>
                    <a:pt x="4" y="27"/>
                  </a:lnTo>
                  <a:lnTo>
                    <a:pt x="2" y="17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0"/>
                  </a:lnTo>
                  <a:lnTo>
                    <a:pt x="9" y="9"/>
                  </a:lnTo>
                  <a:lnTo>
                    <a:pt x="10" y="20"/>
                  </a:lnTo>
                  <a:lnTo>
                    <a:pt x="14" y="34"/>
                  </a:lnTo>
                  <a:lnTo>
                    <a:pt x="17" y="49"/>
                  </a:lnTo>
                  <a:lnTo>
                    <a:pt x="22" y="66"/>
                  </a:lnTo>
                  <a:lnTo>
                    <a:pt x="27" y="79"/>
                  </a:lnTo>
                  <a:lnTo>
                    <a:pt x="32" y="94"/>
                  </a:lnTo>
                  <a:lnTo>
                    <a:pt x="37" y="104"/>
                  </a:lnTo>
                  <a:lnTo>
                    <a:pt x="46" y="114"/>
                  </a:lnTo>
                  <a:lnTo>
                    <a:pt x="49" y="123"/>
                  </a:lnTo>
                  <a:lnTo>
                    <a:pt x="54" y="131"/>
                  </a:lnTo>
                  <a:lnTo>
                    <a:pt x="59" y="139"/>
                  </a:lnTo>
                  <a:lnTo>
                    <a:pt x="64" y="148"/>
                  </a:lnTo>
                  <a:lnTo>
                    <a:pt x="71" y="160"/>
                  </a:lnTo>
                  <a:lnTo>
                    <a:pt x="74" y="166"/>
                  </a:lnTo>
                  <a:lnTo>
                    <a:pt x="69" y="168"/>
                  </a:lnTo>
                  <a:lnTo>
                    <a:pt x="66" y="171"/>
                  </a:lnTo>
                  <a:lnTo>
                    <a:pt x="64" y="173"/>
                  </a:lnTo>
                  <a:lnTo>
                    <a:pt x="64" y="176"/>
                  </a:lnTo>
                  <a:lnTo>
                    <a:pt x="67" y="178"/>
                  </a:lnTo>
                  <a:lnTo>
                    <a:pt x="74" y="183"/>
                  </a:lnTo>
                  <a:lnTo>
                    <a:pt x="81" y="186"/>
                  </a:lnTo>
                  <a:lnTo>
                    <a:pt x="91" y="193"/>
                  </a:lnTo>
                  <a:lnTo>
                    <a:pt x="89" y="208"/>
                  </a:lnTo>
                  <a:lnTo>
                    <a:pt x="89" y="227"/>
                  </a:lnTo>
                  <a:lnTo>
                    <a:pt x="88" y="243"/>
                  </a:lnTo>
                  <a:lnTo>
                    <a:pt x="88" y="262"/>
                  </a:lnTo>
                  <a:lnTo>
                    <a:pt x="86" y="277"/>
                  </a:lnTo>
                  <a:lnTo>
                    <a:pt x="86" y="295"/>
                  </a:lnTo>
                  <a:lnTo>
                    <a:pt x="86" y="312"/>
                  </a:lnTo>
                  <a:lnTo>
                    <a:pt x="86" y="331"/>
                  </a:lnTo>
                  <a:lnTo>
                    <a:pt x="84" y="347"/>
                  </a:lnTo>
                  <a:lnTo>
                    <a:pt x="84" y="364"/>
                  </a:lnTo>
                  <a:lnTo>
                    <a:pt x="84" y="381"/>
                  </a:lnTo>
                  <a:lnTo>
                    <a:pt x="84" y="399"/>
                  </a:lnTo>
                  <a:lnTo>
                    <a:pt x="83" y="416"/>
                  </a:lnTo>
                  <a:lnTo>
                    <a:pt x="83" y="435"/>
                  </a:lnTo>
                  <a:lnTo>
                    <a:pt x="83" y="451"/>
                  </a:lnTo>
                  <a:lnTo>
                    <a:pt x="83" y="470"/>
                  </a:lnTo>
                  <a:lnTo>
                    <a:pt x="81" y="486"/>
                  </a:lnTo>
                  <a:lnTo>
                    <a:pt x="81" y="503"/>
                  </a:lnTo>
                  <a:lnTo>
                    <a:pt x="79" y="520"/>
                  </a:lnTo>
                  <a:lnTo>
                    <a:pt x="79" y="538"/>
                  </a:lnTo>
                  <a:lnTo>
                    <a:pt x="79" y="555"/>
                  </a:lnTo>
                  <a:lnTo>
                    <a:pt x="79" y="574"/>
                  </a:lnTo>
                  <a:lnTo>
                    <a:pt x="79" y="590"/>
                  </a:lnTo>
                  <a:lnTo>
                    <a:pt x="79" y="609"/>
                  </a:lnTo>
                  <a:lnTo>
                    <a:pt x="78" y="626"/>
                  </a:lnTo>
                  <a:lnTo>
                    <a:pt x="78" y="642"/>
                  </a:lnTo>
                  <a:lnTo>
                    <a:pt x="76" y="659"/>
                  </a:lnTo>
                  <a:lnTo>
                    <a:pt x="76" y="678"/>
                  </a:lnTo>
                  <a:lnTo>
                    <a:pt x="76" y="694"/>
                  </a:lnTo>
                  <a:lnTo>
                    <a:pt x="76" y="713"/>
                  </a:lnTo>
                  <a:lnTo>
                    <a:pt x="76" y="730"/>
                  </a:lnTo>
                  <a:lnTo>
                    <a:pt x="76" y="748"/>
                  </a:lnTo>
                  <a:lnTo>
                    <a:pt x="74" y="763"/>
                  </a:lnTo>
                  <a:lnTo>
                    <a:pt x="74" y="782"/>
                  </a:lnTo>
                  <a:lnTo>
                    <a:pt x="74" y="798"/>
                  </a:lnTo>
                  <a:lnTo>
                    <a:pt x="74" y="817"/>
                  </a:lnTo>
                  <a:lnTo>
                    <a:pt x="72" y="832"/>
                  </a:lnTo>
                  <a:lnTo>
                    <a:pt x="72" y="850"/>
                  </a:lnTo>
                  <a:lnTo>
                    <a:pt x="72" y="867"/>
                  </a:lnTo>
                  <a:lnTo>
                    <a:pt x="72" y="886"/>
                  </a:lnTo>
                  <a:lnTo>
                    <a:pt x="71" y="902"/>
                  </a:lnTo>
                  <a:lnTo>
                    <a:pt x="71" y="919"/>
                  </a:lnTo>
                  <a:lnTo>
                    <a:pt x="71" y="936"/>
                  </a:lnTo>
                  <a:lnTo>
                    <a:pt x="71" y="954"/>
                  </a:lnTo>
                  <a:lnTo>
                    <a:pt x="71" y="971"/>
                  </a:lnTo>
                  <a:lnTo>
                    <a:pt x="71" y="989"/>
                  </a:lnTo>
                  <a:lnTo>
                    <a:pt x="71" y="1006"/>
                  </a:lnTo>
                  <a:lnTo>
                    <a:pt x="71" y="1025"/>
                  </a:lnTo>
                  <a:lnTo>
                    <a:pt x="71" y="1040"/>
                  </a:lnTo>
                  <a:lnTo>
                    <a:pt x="71" y="1058"/>
                  </a:lnTo>
                  <a:lnTo>
                    <a:pt x="71" y="1075"/>
                  </a:lnTo>
                  <a:lnTo>
                    <a:pt x="71" y="1093"/>
                  </a:lnTo>
                  <a:lnTo>
                    <a:pt x="71" y="1109"/>
                  </a:lnTo>
                  <a:lnTo>
                    <a:pt x="71" y="1127"/>
                  </a:lnTo>
                  <a:lnTo>
                    <a:pt x="71" y="1144"/>
                  </a:lnTo>
                  <a:lnTo>
                    <a:pt x="71" y="1162"/>
                  </a:lnTo>
                  <a:lnTo>
                    <a:pt x="71" y="1179"/>
                  </a:lnTo>
                  <a:lnTo>
                    <a:pt x="71" y="1196"/>
                  </a:lnTo>
                  <a:lnTo>
                    <a:pt x="71" y="1212"/>
                  </a:lnTo>
                  <a:lnTo>
                    <a:pt x="71" y="1231"/>
                  </a:lnTo>
                  <a:lnTo>
                    <a:pt x="71" y="1248"/>
                  </a:lnTo>
                  <a:lnTo>
                    <a:pt x="72" y="1266"/>
                  </a:lnTo>
                  <a:lnTo>
                    <a:pt x="72" y="1283"/>
                  </a:lnTo>
                  <a:lnTo>
                    <a:pt x="74" y="1301"/>
                  </a:lnTo>
                  <a:lnTo>
                    <a:pt x="72" y="1310"/>
                  </a:lnTo>
                  <a:lnTo>
                    <a:pt x="72" y="1320"/>
                  </a:lnTo>
                  <a:lnTo>
                    <a:pt x="72" y="1330"/>
                  </a:lnTo>
                  <a:lnTo>
                    <a:pt x="72" y="1340"/>
                  </a:lnTo>
                  <a:lnTo>
                    <a:pt x="71" y="1350"/>
                  </a:lnTo>
                  <a:lnTo>
                    <a:pt x="71" y="1360"/>
                  </a:lnTo>
                  <a:lnTo>
                    <a:pt x="71" y="1370"/>
                  </a:lnTo>
                  <a:lnTo>
                    <a:pt x="71" y="1380"/>
                  </a:lnTo>
                  <a:lnTo>
                    <a:pt x="69" y="1389"/>
                  </a:lnTo>
                  <a:lnTo>
                    <a:pt x="69" y="1399"/>
                  </a:lnTo>
                  <a:lnTo>
                    <a:pt x="69" y="1409"/>
                  </a:lnTo>
                  <a:lnTo>
                    <a:pt x="69" y="1419"/>
                  </a:lnTo>
                  <a:lnTo>
                    <a:pt x="69" y="1429"/>
                  </a:lnTo>
                  <a:lnTo>
                    <a:pt x="69" y="1439"/>
                  </a:lnTo>
                  <a:lnTo>
                    <a:pt x="69" y="1449"/>
                  </a:lnTo>
                  <a:lnTo>
                    <a:pt x="69" y="1459"/>
                  </a:lnTo>
                  <a:lnTo>
                    <a:pt x="67" y="1467"/>
                  </a:lnTo>
                  <a:lnTo>
                    <a:pt x="67" y="1477"/>
                  </a:lnTo>
                  <a:lnTo>
                    <a:pt x="66" y="1487"/>
                  </a:lnTo>
                  <a:lnTo>
                    <a:pt x="66" y="1498"/>
                  </a:lnTo>
                  <a:lnTo>
                    <a:pt x="66" y="1508"/>
                  </a:lnTo>
                  <a:lnTo>
                    <a:pt x="66" y="1518"/>
                  </a:lnTo>
                  <a:lnTo>
                    <a:pt x="66" y="1528"/>
                  </a:lnTo>
                  <a:lnTo>
                    <a:pt x="66" y="1538"/>
                  </a:lnTo>
                  <a:lnTo>
                    <a:pt x="64" y="1546"/>
                  </a:lnTo>
                  <a:lnTo>
                    <a:pt x="64" y="1556"/>
                  </a:lnTo>
                  <a:lnTo>
                    <a:pt x="62" y="1566"/>
                  </a:lnTo>
                  <a:lnTo>
                    <a:pt x="62" y="1576"/>
                  </a:lnTo>
                  <a:lnTo>
                    <a:pt x="62" y="1586"/>
                  </a:lnTo>
                  <a:lnTo>
                    <a:pt x="62" y="1596"/>
                  </a:lnTo>
                  <a:lnTo>
                    <a:pt x="62" y="1606"/>
                  </a:lnTo>
                  <a:lnTo>
                    <a:pt x="62" y="1617"/>
                  </a:lnTo>
                  <a:lnTo>
                    <a:pt x="61" y="1625"/>
                  </a:lnTo>
                  <a:lnTo>
                    <a:pt x="61" y="1635"/>
                  </a:lnTo>
                  <a:lnTo>
                    <a:pt x="59" y="1645"/>
                  </a:lnTo>
                  <a:lnTo>
                    <a:pt x="59" y="1655"/>
                  </a:lnTo>
                  <a:lnTo>
                    <a:pt x="57" y="1663"/>
                  </a:lnTo>
                  <a:lnTo>
                    <a:pt x="57" y="1674"/>
                  </a:lnTo>
                  <a:lnTo>
                    <a:pt x="57" y="1684"/>
                  </a:lnTo>
                  <a:lnTo>
                    <a:pt x="57" y="1694"/>
                  </a:lnTo>
                  <a:lnTo>
                    <a:pt x="56" y="1702"/>
                  </a:lnTo>
                  <a:lnTo>
                    <a:pt x="56" y="1712"/>
                  </a:lnTo>
                  <a:lnTo>
                    <a:pt x="56" y="1722"/>
                  </a:lnTo>
                  <a:lnTo>
                    <a:pt x="56" y="1732"/>
                  </a:lnTo>
                  <a:lnTo>
                    <a:pt x="56" y="1742"/>
                  </a:lnTo>
                  <a:lnTo>
                    <a:pt x="56" y="1752"/>
                  </a:lnTo>
                  <a:lnTo>
                    <a:pt x="56" y="1762"/>
                  </a:lnTo>
                  <a:lnTo>
                    <a:pt x="56" y="1772"/>
                  </a:lnTo>
                  <a:lnTo>
                    <a:pt x="54" y="1781"/>
                  </a:lnTo>
                  <a:lnTo>
                    <a:pt x="54" y="1791"/>
                  </a:lnTo>
                  <a:lnTo>
                    <a:pt x="54" y="1801"/>
                  </a:lnTo>
                  <a:lnTo>
                    <a:pt x="54" y="1811"/>
                  </a:lnTo>
                  <a:lnTo>
                    <a:pt x="54" y="1821"/>
                  </a:lnTo>
                  <a:lnTo>
                    <a:pt x="54" y="1831"/>
                  </a:lnTo>
                  <a:lnTo>
                    <a:pt x="54" y="1841"/>
                  </a:lnTo>
                  <a:lnTo>
                    <a:pt x="54" y="1851"/>
                  </a:lnTo>
                  <a:lnTo>
                    <a:pt x="54" y="1860"/>
                  </a:lnTo>
                  <a:lnTo>
                    <a:pt x="54" y="1870"/>
                  </a:lnTo>
                  <a:lnTo>
                    <a:pt x="54" y="1880"/>
                  </a:lnTo>
                  <a:lnTo>
                    <a:pt x="54" y="1890"/>
                  </a:lnTo>
                  <a:lnTo>
                    <a:pt x="54" y="1900"/>
                  </a:lnTo>
                  <a:lnTo>
                    <a:pt x="54" y="1910"/>
                  </a:lnTo>
                  <a:lnTo>
                    <a:pt x="54" y="1920"/>
                  </a:lnTo>
                  <a:lnTo>
                    <a:pt x="54" y="1930"/>
                  </a:lnTo>
                  <a:lnTo>
                    <a:pt x="59" y="1945"/>
                  </a:lnTo>
                  <a:lnTo>
                    <a:pt x="64" y="1957"/>
                  </a:lnTo>
                  <a:lnTo>
                    <a:pt x="71" y="1967"/>
                  </a:lnTo>
                  <a:lnTo>
                    <a:pt x="78" y="1975"/>
                  </a:lnTo>
                  <a:lnTo>
                    <a:pt x="93" y="1982"/>
                  </a:lnTo>
                  <a:lnTo>
                    <a:pt x="111" y="1984"/>
                  </a:lnTo>
                  <a:lnTo>
                    <a:pt x="111" y="2059"/>
                  </a:lnTo>
                  <a:close/>
                </a:path>
              </a:pathLst>
            </a:custGeom>
            <a:solidFill>
              <a:srgbClr val="086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7" name="Freeform 65"/>
            <p:cNvSpPr>
              <a:spLocks/>
            </p:cNvSpPr>
            <p:nvPr/>
          </p:nvSpPr>
          <p:spPr bwMode="auto">
            <a:xfrm>
              <a:off x="4192" y="1979"/>
              <a:ext cx="28" cy="964"/>
            </a:xfrm>
            <a:custGeom>
              <a:avLst/>
              <a:gdLst>
                <a:gd name="T0" fmla="*/ 1 w 55"/>
                <a:gd name="T1" fmla="*/ 8 h 1928"/>
                <a:gd name="T2" fmla="*/ 0 w 55"/>
                <a:gd name="T3" fmla="*/ 8 h 1928"/>
                <a:gd name="T4" fmla="*/ 1 w 55"/>
                <a:gd name="T5" fmla="*/ 7 h 1928"/>
                <a:gd name="T6" fmla="*/ 1 w 55"/>
                <a:gd name="T7" fmla="*/ 7 h 1928"/>
                <a:gd name="T8" fmla="*/ 1 w 55"/>
                <a:gd name="T9" fmla="*/ 7 h 1928"/>
                <a:gd name="T10" fmla="*/ 1 w 55"/>
                <a:gd name="T11" fmla="*/ 6 h 1928"/>
                <a:gd name="T12" fmla="*/ 1 w 55"/>
                <a:gd name="T13" fmla="*/ 6 h 1928"/>
                <a:gd name="T14" fmla="*/ 1 w 55"/>
                <a:gd name="T15" fmla="*/ 6 h 1928"/>
                <a:gd name="T16" fmla="*/ 1 w 55"/>
                <a:gd name="T17" fmla="*/ 5 h 1928"/>
                <a:gd name="T18" fmla="*/ 1 w 55"/>
                <a:gd name="T19" fmla="*/ 5 h 1928"/>
                <a:gd name="T20" fmla="*/ 1 w 55"/>
                <a:gd name="T21" fmla="*/ 5 h 1928"/>
                <a:gd name="T22" fmla="*/ 1 w 55"/>
                <a:gd name="T23" fmla="*/ 4 h 1928"/>
                <a:gd name="T24" fmla="*/ 1 w 55"/>
                <a:gd name="T25" fmla="*/ 4 h 1928"/>
                <a:gd name="T26" fmla="*/ 1 w 55"/>
                <a:gd name="T27" fmla="*/ 4 h 1928"/>
                <a:gd name="T28" fmla="*/ 1 w 55"/>
                <a:gd name="T29" fmla="*/ 3 h 1928"/>
                <a:gd name="T30" fmla="*/ 1 w 55"/>
                <a:gd name="T31" fmla="*/ 3 h 1928"/>
                <a:gd name="T32" fmla="*/ 1 w 55"/>
                <a:gd name="T33" fmla="*/ 3 h 1928"/>
                <a:gd name="T34" fmla="*/ 1 w 55"/>
                <a:gd name="T35" fmla="*/ 2 h 1928"/>
                <a:gd name="T36" fmla="*/ 1 w 55"/>
                <a:gd name="T37" fmla="*/ 2 h 1928"/>
                <a:gd name="T38" fmla="*/ 1 w 55"/>
                <a:gd name="T39" fmla="*/ 2 h 1928"/>
                <a:gd name="T40" fmla="*/ 1 w 55"/>
                <a:gd name="T41" fmla="*/ 1 h 1928"/>
                <a:gd name="T42" fmla="*/ 1 w 55"/>
                <a:gd name="T43" fmla="*/ 1 h 1928"/>
                <a:gd name="T44" fmla="*/ 1 w 55"/>
                <a:gd name="T45" fmla="*/ 0 h 1928"/>
                <a:gd name="T46" fmla="*/ 1 w 55"/>
                <a:gd name="T47" fmla="*/ 1 h 1928"/>
                <a:gd name="T48" fmla="*/ 1 w 55"/>
                <a:gd name="T49" fmla="*/ 1 h 1928"/>
                <a:gd name="T50" fmla="*/ 1 w 55"/>
                <a:gd name="T51" fmla="*/ 1 h 1928"/>
                <a:gd name="T52" fmla="*/ 1 w 55"/>
                <a:gd name="T53" fmla="*/ 1 h 1928"/>
                <a:gd name="T54" fmla="*/ 1 w 55"/>
                <a:gd name="T55" fmla="*/ 2 h 1928"/>
                <a:gd name="T56" fmla="*/ 1 w 55"/>
                <a:gd name="T57" fmla="*/ 2 h 1928"/>
                <a:gd name="T58" fmla="*/ 1 w 55"/>
                <a:gd name="T59" fmla="*/ 2 h 1928"/>
                <a:gd name="T60" fmla="*/ 1 w 55"/>
                <a:gd name="T61" fmla="*/ 3 h 1928"/>
                <a:gd name="T62" fmla="*/ 1 w 55"/>
                <a:gd name="T63" fmla="*/ 3 h 1928"/>
                <a:gd name="T64" fmla="*/ 1 w 55"/>
                <a:gd name="T65" fmla="*/ 3 h 1928"/>
                <a:gd name="T66" fmla="*/ 1 w 55"/>
                <a:gd name="T67" fmla="*/ 4 h 1928"/>
                <a:gd name="T68" fmla="*/ 1 w 55"/>
                <a:gd name="T69" fmla="*/ 4 h 1928"/>
                <a:gd name="T70" fmla="*/ 1 w 55"/>
                <a:gd name="T71" fmla="*/ 5 h 1928"/>
                <a:gd name="T72" fmla="*/ 1 w 55"/>
                <a:gd name="T73" fmla="*/ 5 h 1928"/>
                <a:gd name="T74" fmla="*/ 1 w 55"/>
                <a:gd name="T75" fmla="*/ 5 h 1928"/>
                <a:gd name="T76" fmla="*/ 1 w 55"/>
                <a:gd name="T77" fmla="*/ 6 h 1928"/>
                <a:gd name="T78" fmla="*/ 1 w 55"/>
                <a:gd name="T79" fmla="*/ 6 h 1928"/>
                <a:gd name="T80" fmla="*/ 1 w 55"/>
                <a:gd name="T81" fmla="*/ 6 h 1928"/>
                <a:gd name="T82" fmla="*/ 1 w 55"/>
                <a:gd name="T83" fmla="*/ 7 h 1928"/>
                <a:gd name="T84" fmla="*/ 1 w 55"/>
                <a:gd name="T85" fmla="*/ 7 h 1928"/>
                <a:gd name="T86" fmla="*/ 1 w 55"/>
                <a:gd name="T87" fmla="*/ 7 h 1928"/>
                <a:gd name="T88" fmla="*/ 1 w 55"/>
                <a:gd name="T89" fmla="*/ 8 h 1928"/>
                <a:gd name="T90" fmla="*/ 1 w 55"/>
                <a:gd name="T91" fmla="*/ 8 h 192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5" h="1928">
                  <a:moveTo>
                    <a:pt x="14" y="1928"/>
                  </a:moveTo>
                  <a:lnTo>
                    <a:pt x="7" y="1913"/>
                  </a:lnTo>
                  <a:lnTo>
                    <a:pt x="4" y="1898"/>
                  </a:lnTo>
                  <a:lnTo>
                    <a:pt x="0" y="1881"/>
                  </a:lnTo>
                  <a:lnTo>
                    <a:pt x="0" y="1866"/>
                  </a:lnTo>
                  <a:lnTo>
                    <a:pt x="0" y="1836"/>
                  </a:lnTo>
                  <a:lnTo>
                    <a:pt x="0" y="1806"/>
                  </a:lnTo>
                  <a:lnTo>
                    <a:pt x="2" y="1777"/>
                  </a:lnTo>
                  <a:lnTo>
                    <a:pt x="4" y="1749"/>
                  </a:lnTo>
                  <a:lnTo>
                    <a:pt x="4" y="1719"/>
                  </a:lnTo>
                  <a:lnTo>
                    <a:pt x="4" y="1690"/>
                  </a:lnTo>
                  <a:lnTo>
                    <a:pt x="5" y="1662"/>
                  </a:lnTo>
                  <a:lnTo>
                    <a:pt x="7" y="1633"/>
                  </a:lnTo>
                  <a:lnTo>
                    <a:pt x="7" y="1603"/>
                  </a:lnTo>
                  <a:lnTo>
                    <a:pt x="7" y="1573"/>
                  </a:lnTo>
                  <a:lnTo>
                    <a:pt x="7" y="1544"/>
                  </a:lnTo>
                  <a:lnTo>
                    <a:pt x="9" y="1516"/>
                  </a:lnTo>
                  <a:lnTo>
                    <a:pt x="9" y="1486"/>
                  </a:lnTo>
                  <a:lnTo>
                    <a:pt x="10" y="1457"/>
                  </a:lnTo>
                  <a:lnTo>
                    <a:pt x="10" y="1429"/>
                  </a:lnTo>
                  <a:lnTo>
                    <a:pt x="12" y="1400"/>
                  </a:lnTo>
                  <a:lnTo>
                    <a:pt x="12" y="1370"/>
                  </a:lnTo>
                  <a:lnTo>
                    <a:pt x="12" y="1340"/>
                  </a:lnTo>
                  <a:lnTo>
                    <a:pt x="12" y="1311"/>
                  </a:lnTo>
                  <a:lnTo>
                    <a:pt x="14" y="1283"/>
                  </a:lnTo>
                  <a:lnTo>
                    <a:pt x="14" y="1253"/>
                  </a:lnTo>
                  <a:lnTo>
                    <a:pt x="14" y="1224"/>
                  </a:lnTo>
                  <a:lnTo>
                    <a:pt x="14" y="1196"/>
                  </a:lnTo>
                  <a:lnTo>
                    <a:pt x="15" y="1167"/>
                  </a:lnTo>
                  <a:lnTo>
                    <a:pt x="15" y="1137"/>
                  </a:lnTo>
                  <a:lnTo>
                    <a:pt x="15" y="1107"/>
                  </a:lnTo>
                  <a:lnTo>
                    <a:pt x="15" y="1078"/>
                  </a:lnTo>
                  <a:lnTo>
                    <a:pt x="17" y="1050"/>
                  </a:lnTo>
                  <a:lnTo>
                    <a:pt x="17" y="1020"/>
                  </a:lnTo>
                  <a:lnTo>
                    <a:pt x="19" y="991"/>
                  </a:lnTo>
                  <a:lnTo>
                    <a:pt x="19" y="963"/>
                  </a:lnTo>
                  <a:lnTo>
                    <a:pt x="20" y="934"/>
                  </a:lnTo>
                  <a:lnTo>
                    <a:pt x="20" y="904"/>
                  </a:lnTo>
                  <a:lnTo>
                    <a:pt x="20" y="874"/>
                  </a:lnTo>
                  <a:lnTo>
                    <a:pt x="20" y="845"/>
                  </a:lnTo>
                  <a:lnTo>
                    <a:pt x="20" y="817"/>
                  </a:lnTo>
                  <a:lnTo>
                    <a:pt x="20" y="787"/>
                  </a:lnTo>
                  <a:lnTo>
                    <a:pt x="20" y="756"/>
                  </a:lnTo>
                  <a:lnTo>
                    <a:pt x="20" y="728"/>
                  </a:lnTo>
                  <a:lnTo>
                    <a:pt x="22" y="699"/>
                  </a:lnTo>
                  <a:lnTo>
                    <a:pt x="22" y="669"/>
                  </a:lnTo>
                  <a:lnTo>
                    <a:pt x="22" y="641"/>
                  </a:lnTo>
                  <a:lnTo>
                    <a:pt x="22" y="610"/>
                  </a:lnTo>
                  <a:lnTo>
                    <a:pt x="24" y="582"/>
                  </a:lnTo>
                  <a:lnTo>
                    <a:pt x="24" y="552"/>
                  </a:lnTo>
                  <a:lnTo>
                    <a:pt x="25" y="523"/>
                  </a:lnTo>
                  <a:lnTo>
                    <a:pt x="25" y="495"/>
                  </a:lnTo>
                  <a:lnTo>
                    <a:pt x="27" y="466"/>
                  </a:lnTo>
                  <a:lnTo>
                    <a:pt x="27" y="436"/>
                  </a:lnTo>
                  <a:lnTo>
                    <a:pt x="27" y="408"/>
                  </a:lnTo>
                  <a:lnTo>
                    <a:pt x="27" y="377"/>
                  </a:lnTo>
                  <a:lnTo>
                    <a:pt x="29" y="349"/>
                  </a:lnTo>
                  <a:lnTo>
                    <a:pt x="29" y="319"/>
                  </a:lnTo>
                  <a:lnTo>
                    <a:pt x="30" y="290"/>
                  </a:lnTo>
                  <a:lnTo>
                    <a:pt x="30" y="262"/>
                  </a:lnTo>
                  <a:lnTo>
                    <a:pt x="32" y="233"/>
                  </a:lnTo>
                  <a:lnTo>
                    <a:pt x="32" y="203"/>
                  </a:lnTo>
                  <a:lnTo>
                    <a:pt x="32" y="175"/>
                  </a:lnTo>
                  <a:lnTo>
                    <a:pt x="34" y="144"/>
                  </a:lnTo>
                  <a:lnTo>
                    <a:pt x="35" y="116"/>
                  </a:lnTo>
                  <a:lnTo>
                    <a:pt x="35" y="86"/>
                  </a:lnTo>
                  <a:lnTo>
                    <a:pt x="37" y="57"/>
                  </a:lnTo>
                  <a:lnTo>
                    <a:pt x="39" y="29"/>
                  </a:lnTo>
                  <a:lnTo>
                    <a:pt x="40" y="0"/>
                  </a:lnTo>
                  <a:lnTo>
                    <a:pt x="42" y="5"/>
                  </a:lnTo>
                  <a:lnTo>
                    <a:pt x="47" y="15"/>
                  </a:lnTo>
                  <a:lnTo>
                    <a:pt x="50" y="29"/>
                  </a:lnTo>
                  <a:lnTo>
                    <a:pt x="55" y="47"/>
                  </a:lnTo>
                  <a:lnTo>
                    <a:pt x="55" y="50"/>
                  </a:lnTo>
                  <a:lnTo>
                    <a:pt x="54" y="69"/>
                  </a:lnTo>
                  <a:lnTo>
                    <a:pt x="54" y="89"/>
                  </a:lnTo>
                  <a:lnTo>
                    <a:pt x="54" y="109"/>
                  </a:lnTo>
                  <a:lnTo>
                    <a:pt x="54" y="131"/>
                  </a:lnTo>
                  <a:lnTo>
                    <a:pt x="52" y="153"/>
                  </a:lnTo>
                  <a:lnTo>
                    <a:pt x="52" y="176"/>
                  </a:lnTo>
                  <a:lnTo>
                    <a:pt x="52" y="201"/>
                  </a:lnTo>
                  <a:lnTo>
                    <a:pt x="52" y="227"/>
                  </a:lnTo>
                  <a:lnTo>
                    <a:pt x="50" y="252"/>
                  </a:lnTo>
                  <a:lnTo>
                    <a:pt x="50" y="277"/>
                  </a:lnTo>
                  <a:lnTo>
                    <a:pt x="50" y="304"/>
                  </a:lnTo>
                  <a:lnTo>
                    <a:pt x="50" y="332"/>
                  </a:lnTo>
                  <a:lnTo>
                    <a:pt x="49" y="361"/>
                  </a:lnTo>
                  <a:lnTo>
                    <a:pt x="49" y="389"/>
                  </a:lnTo>
                  <a:lnTo>
                    <a:pt x="49" y="419"/>
                  </a:lnTo>
                  <a:lnTo>
                    <a:pt x="49" y="450"/>
                  </a:lnTo>
                  <a:lnTo>
                    <a:pt x="47" y="480"/>
                  </a:lnTo>
                  <a:lnTo>
                    <a:pt x="47" y="510"/>
                  </a:lnTo>
                  <a:lnTo>
                    <a:pt x="45" y="540"/>
                  </a:lnTo>
                  <a:lnTo>
                    <a:pt x="45" y="572"/>
                  </a:lnTo>
                  <a:lnTo>
                    <a:pt x="44" y="602"/>
                  </a:lnTo>
                  <a:lnTo>
                    <a:pt x="44" y="636"/>
                  </a:lnTo>
                  <a:lnTo>
                    <a:pt x="44" y="667"/>
                  </a:lnTo>
                  <a:lnTo>
                    <a:pt x="44" y="703"/>
                  </a:lnTo>
                  <a:lnTo>
                    <a:pt x="42" y="735"/>
                  </a:lnTo>
                  <a:lnTo>
                    <a:pt x="42" y="768"/>
                  </a:lnTo>
                  <a:lnTo>
                    <a:pt x="40" y="800"/>
                  </a:lnTo>
                  <a:lnTo>
                    <a:pt x="40" y="835"/>
                  </a:lnTo>
                  <a:lnTo>
                    <a:pt x="39" y="869"/>
                  </a:lnTo>
                  <a:lnTo>
                    <a:pt x="39" y="902"/>
                  </a:lnTo>
                  <a:lnTo>
                    <a:pt x="39" y="936"/>
                  </a:lnTo>
                  <a:lnTo>
                    <a:pt x="39" y="971"/>
                  </a:lnTo>
                  <a:lnTo>
                    <a:pt x="37" y="1005"/>
                  </a:lnTo>
                  <a:lnTo>
                    <a:pt x="35" y="1038"/>
                  </a:lnTo>
                  <a:lnTo>
                    <a:pt x="34" y="1072"/>
                  </a:lnTo>
                  <a:lnTo>
                    <a:pt x="34" y="1105"/>
                  </a:lnTo>
                  <a:lnTo>
                    <a:pt x="32" y="1139"/>
                  </a:lnTo>
                  <a:lnTo>
                    <a:pt x="32" y="1172"/>
                  </a:lnTo>
                  <a:lnTo>
                    <a:pt x="30" y="1206"/>
                  </a:lnTo>
                  <a:lnTo>
                    <a:pt x="30" y="1239"/>
                  </a:lnTo>
                  <a:lnTo>
                    <a:pt x="29" y="1271"/>
                  </a:lnTo>
                  <a:lnTo>
                    <a:pt x="29" y="1305"/>
                  </a:lnTo>
                  <a:lnTo>
                    <a:pt x="27" y="1336"/>
                  </a:lnTo>
                  <a:lnTo>
                    <a:pt x="27" y="1370"/>
                  </a:lnTo>
                  <a:lnTo>
                    <a:pt x="25" y="1402"/>
                  </a:lnTo>
                  <a:lnTo>
                    <a:pt x="25" y="1434"/>
                  </a:lnTo>
                  <a:lnTo>
                    <a:pt x="25" y="1466"/>
                  </a:lnTo>
                  <a:lnTo>
                    <a:pt x="25" y="1499"/>
                  </a:lnTo>
                  <a:lnTo>
                    <a:pt x="24" y="1528"/>
                  </a:lnTo>
                  <a:lnTo>
                    <a:pt x="22" y="1558"/>
                  </a:lnTo>
                  <a:lnTo>
                    <a:pt x="20" y="1588"/>
                  </a:lnTo>
                  <a:lnTo>
                    <a:pt x="20" y="1618"/>
                  </a:lnTo>
                  <a:lnTo>
                    <a:pt x="19" y="1647"/>
                  </a:lnTo>
                  <a:lnTo>
                    <a:pt x="19" y="1675"/>
                  </a:lnTo>
                  <a:lnTo>
                    <a:pt x="19" y="1704"/>
                  </a:lnTo>
                  <a:lnTo>
                    <a:pt x="19" y="1732"/>
                  </a:lnTo>
                  <a:lnTo>
                    <a:pt x="17" y="1757"/>
                  </a:lnTo>
                  <a:lnTo>
                    <a:pt x="17" y="1784"/>
                  </a:lnTo>
                  <a:lnTo>
                    <a:pt x="15" y="1809"/>
                  </a:lnTo>
                  <a:lnTo>
                    <a:pt x="15" y="1834"/>
                  </a:lnTo>
                  <a:lnTo>
                    <a:pt x="14" y="1858"/>
                  </a:lnTo>
                  <a:lnTo>
                    <a:pt x="14" y="1883"/>
                  </a:lnTo>
                  <a:lnTo>
                    <a:pt x="14" y="1905"/>
                  </a:lnTo>
                  <a:lnTo>
                    <a:pt x="14" y="192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8" name="Freeform 66"/>
            <p:cNvSpPr>
              <a:spLocks/>
            </p:cNvSpPr>
            <p:nvPr/>
          </p:nvSpPr>
          <p:spPr bwMode="auto">
            <a:xfrm>
              <a:off x="4297" y="2124"/>
              <a:ext cx="85" cy="388"/>
            </a:xfrm>
            <a:custGeom>
              <a:avLst/>
              <a:gdLst>
                <a:gd name="T0" fmla="*/ 0 w 171"/>
                <a:gd name="T1" fmla="*/ 3 h 775"/>
                <a:gd name="T2" fmla="*/ 0 w 171"/>
                <a:gd name="T3" fmla="*/ 3 h 775"/>
                <a:gd name="T4" fmla="*/ 0 w 171"/>
                <a:gd name="T5" fmla="*/ 3 h 775"/>
                <a:gd name="T6" fmla="*/ 0 w 171"/>
                <a:gd name="T7" fmla="*/ 4 h 775"/>
                <a:gd name="T8" fmla="*/ 0 w 171"/>
                <a:gd name="T9" fmla="*/ 3 h 775"/>
                <a:gd name="T10" fmla="*/ 0 w 171"/>
                <a:gd name="T11" fmla="*/ 3 h 775"/>
                <a:gd name="T12" fmla="*/ 0 w 171"/>
                <a:gd name="T13" fmla="*/ 3 h 775"/>
                <a:gd name="T14" fmla="*/ 0 w 171"/>
                <a:gd name="T15" fmla="*/ 3 h 775"/>
                <a:gd name="T16" fmla="*/ 0 w 171"/>
                <a:gd name="T17" fmla="*/ 3 h 775"/>
                <a:gd name="T18" fmla="*/ 0 w 171"/>
                <a:gd name="T19" fmla="*/ 3 h 775"/>
                <a:gd name="T20" fmla="*/ 0 w 171"/>
                <a:gd name="T21" fmla="*/ 3 h 775"/>
                <a:gd name="T22" fmla="*/ 0 w 171"/>
                <a:gd name="T23" fmla="*/ 2 h 775"/>
                <a:gd name="T24" fmla="*/ 0 w 171"/>
                <a:gd name="T25" fmla="*/ 2 h 775"/>
                <a:gd name="T26" fmla="*/ 0 w 171"/>
                <a:gd name="T27" fmla="*/ 2 h 775"/>
                <a:gd name="T28" fmla="*/ 0 w 171"/>
                <a:gd name="T29" fmla="*/ 2 h 775"/>
                <a:gd name="T30" fmla="*/ 0 w 171"/>
                <a:gd name="T31" fmla="*/ 2 h 775"/>
                <a:gd name="T32" fmla="*/ 0 w 171"/>
                <a:gd name="T33" fmla="*/ 2 h 775"/>
                <a:gd name="T34" fmla="*/ 0 w 171"/>
                <a:gd name="T35" fmla="*/ 2 h 775"/>
                <a:gd name="T36" fmla="*/ 0 w 171"/>
                <a:gd name="T37" fmla="*/ 2 h 775"/>
                <a:gd name="T38" fmla="*/ 0 w 171"/>
                <a:gd name="T39" fmla="*/ 1 h 775"/>
                <a:gd name="T40" fmla="*/ 0 w 171"/>
                <a:gd name="T41" fmla="*/ 1 h 775"/>
                <a:gd name="T42" fmla="*/ 0 w 171"/>
                <a:gd name="T43" fmla="*/ 1 h 775"/>
                <a:gd name="T44" fmla="*/ 0 w 171"/>
                <a:gd name="T45" fmla="*/ 1 h 775"/>
                <a:gd name="T46" fmla="*/ 0 w 171"/>
                <a:gd name="T47" fmla="*/ 1 h 775"/>
                <a:gd name="T48" fmla="*/ 0 w 171"/>
                <a:gd name="T49" fmla="*/ 1 h 775"/>
                <a:gd name="T50" fmla="*/ 0 w 171"/>
                <a:gd name="T51" fmla="*/ 1 h 775"/>
                <a:gd name="T52" fmla="*/ 0 w 171"/>
                <a:gd name="T53" fmla="*/ 1 h 775"/>
                <a:gd name="T54" fmla="*/ 0 w 171"/>
                <a:gd name="T55" fmla="*/ 0 h 775"/>
                <a:gd name="T56" fmla="*/ 0 w 171"/>
                <a:gd name="T57" fmla="*/ 0 h 775"/>
                <a:gd name="T58" fmla="*/ 0 w 171"/>
                <a:gd name="T59" fmla="*/ 1 h 775"/>
                <a:gd name="T60" fmla="*/ 0 w 171"/>
                <a:gd name="T61" fmla="*/ 1 h 775"/>
                <a:gd name="T62" fmla="*/ 0 w 171"/>
                <a:gd name="T63" fmla="*/ 1 h 775"/>
                <a:gd name="T64" fmla="*/ 0 w 171"/>
                <a:gd name="T65" fmla="*/ 1 h 775"/>
                <a:gd name="T66" fmla="*/ 0 w 171"/>
                <a:gd name="T67" fmla="*/ 1 h 775"/>
                <a:gd name="T68" fmla="*/ 0 w 171"/>
                <a:gd name="T69" fmla="*/ 1 h 775"/>
                <a:gd name="T70" fmla="*/ 0 w 171"/>
                <a:gd name="T71" fmla="*/ 1 h 775"/>
                <a:gd name="T72" fmla="*/ 0 w 171"/>
                <a:gd name="T73" fmla="*/ 1 h 775"/>
                <a:gd name="T74" fmla="*/ 0 w 171"/>
                <a:gd name="T75" fmla="*/ 1 h 775"/>
                <a:gd name="T76" fmla="*/ 0 w 171"/>
                <a:gd name="T77" fmla="*/ 1 h 775"/>
                <a:gd name="T78" fmla="*/ 0 w 171"/>
                <a:gd name="T79" fmla="*/ 2 h 775"/>
                <a:gd name="T80" fmla="*/ 0 w 171"/>
                <a:gd name="T81" fmla="*/ 2 h 775"/>
                <a:gd name="T82" fmla="*/ 0 w 171"/>
                <a:gd name="T83" fmla="*/ 2 h 775"/>
                <a:gd name="T84" fmla="*/ 0 w 171"/>
                <a:gd name="T85" fmla="*/ 2 h 775"/>
                <a:gd name="T86" fmla="*/ 0 w 171"/>
                <a:gd name="T87" fmla="*/ 2 h 775"/>
                <a:gd name="T88" fmla="*/ 0 w 171"/>
                <a:gd name="T89" fmla="*/ 2 h 775"/>
                <a:gd name="T90" fmla="*/ 0 w 171"/>
                <a:gd name="T91" fmla="*/ 2 h 775"/>
                <a:gd name="T92" fmla="*/ 0 w 171"/>
                <a:gd name="T93" fmla="*/ 2 h 775"/>
                <a:gd name="T94" fmla="*/ 0 w 171"/>
                <a:gd name="T95" fmla="*/ 3 h 775"/>
                <a:gd name="T96" fmla="*/ 0 w 171"/>
                <a:gd name="T97" fmla="*/ 3 h 775"/>
                <a:gd name="T98" fmla="*/ 0 w 171"/>
                <a:gd name="T99" fmla="*/ 3 h 775"/>
                <a:gd name="T100" fmla="*/ 0 w 171"/>
                <a:gd name="T101" fmla="*/ 3 h 7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1" h="775">
                  <a:moveTo>
                    <a:pt x="45" y="654"/>
                  </a:moveTo>
                  <a:lnTo>
                    <a:pt x="35" y="654"/>
                  </a:lnTo>
                  <a:lnTo>
                    <a:pt x="30" y="656"/>
                  </a:lnTo>
                  <a:lnTo>
                    <a:pt x="27" y="666"/>
                  </a:lnTo>
                  <a:lnTo>
                    <a:pt x="27" y="681"/>
                  </a:lnTo>
                  <a:lnTo>
                    <a:pt x="27" y="696"/>
                  </a:lnTo>
                  <a:lnTo>
                    <a:pt x="30" y="713"/>
                  </a:lnTo>
                  <a:lnTo>
                    <a:pt x="32" y="728"/>
                  </a:lnTo>
                  <a:lnTo>
                    <a:pt x="37" y="743"/>
                  </a:lnTo>
                  <a:lnTo>
                    <a:pt x="42" y="756"/>
                  </a:lnTo>
                  <a:lnTo>
                    <a:pt x="48" y="770"/>
                  </a:lnTo>
                  <a:lnTo>
                    <a:pt x="45" y="771"/>
                  </a:lnTo>
                  <a:lnTo>
                    <a:pt x="43" y="775"/>
                  </a:lnTo>
                  <a:lnTo>
                    <a:pt x="33" y="764"/>
                  </a:lnTo>
                  <a:lnTo>
                    <a:pt x="27" y="754"/>
                  </a:lnTo>
                  <a:lnTo>
                    <a:pt x="20" y="744"/>
                  </a:lnTo>
                  <a:lnTo>
                    <a:pt x="15" y="736"/>
                  </a:lnTo>
                  <a:lnTo>
                    <a:pt x="6" y="719"/>
                  </a:lnTo>
                  <a:lnTo>
                    <a:pt x="3" y="704"/>
                  </a:lnTo>
                  <a:lnTo>
                    <a:pt x="1" y="694"/>
                  </a:lnTo>
                  <a:lnTo>
                    <a:pt x="0" y="684"/>
                  </a:lnTo>
                  <a:lnTo>
                    <a:pt x="0" y="674"/>
                  </a:lnTo>
                  <a:lnTo>
                    <a:pt x="0" y="666"/>
                  </a:lnTo>
                  <a:lnTo>
                    <a:pt x="0" y="654"/>
                  </a:lnTo>
                  <a:lnTo>
                    <a:pt x="0" y="644"/>
                  </a:lnTo>
                  <a:lnTo>
                    <a:pt x="0" y="630"/>
                  </a:lnTo>
                  <a:lnTo>
                    <a:pt x="0" y="619"/>
                  </a:lnTo>
                  <a:lnTo>
                    <a:pt x="0" y="600"/>
                  </a:lnTo>
                  <a:lnTo>
                    <a:pt x="0" y="585"/>
                  </a:lnTo>
                  <a:lnTo>
                    <a:pt x="0" y="570"/>
                  </a:lnTo>
                  <a:lnTo>
                    <a:pt x="0" y="555"/>
                  </a:lnTo>
                  <a:lnTo>
                    <a:pt x="0" y="540"/>
                  </a:lnTo>
                  <a:lnTo>
                    <a:pt x="0" y="526"/>
                  </a:lnTo>
                  <a:lnTo>
                    <a:pt x="0" y="513"/>
                  </a:lnTo>
                  <a:lnTo>
                    <a:pt x="1" y="501"/>
                  </a:lnTo>
                  <a:lnTo>
                    <a:pt x="1" y="488"/>
                  </a:lnTo>
                  <a:lnTo>
                    <a:pt x="1" y="476"/>
                  </a:lnTo>
                  <a:lnTo>
                    <a:pt x="1" y="463"/>
                  </a:lnTo>
                  <a:lnTo>
                    <a:pt x="3" y="453"/>
                  </a:lnTo>
                  <a:lnTo>
                    <a:pt x="3" y="441"/>
                  </a:lnTo>
                  <a:lnTo>
                    <a:pt x="3" y="431"/>
                  </a:lnTo>
                  <a:lnTo>
                    <a:pt x="3" y="421"/>
                  </a:lnTo>
                  <a:lnTo>
                    <a:pt x="5" y="412"/>
                  </a:lnTo>
                  <a:lnTo>
                    <a:pt x="5" y="402"/>
                  </a:lnTo>
                  <a:lnTo>
                    <a:pt x="5" y="392"/>
                  </a:lnTo>
                  <a:lnTo>
                    <a:pt x="5" y="384"/>
                  </a:lnTo>
                  <a:lnTo>
                    <a:pt x="5" y="377"/>
                  </a:lnTo>
                  <a:lnTo>
                    <a:pt x="5" y="360"/>
                  </a:lnTo>
                  <a:lnTo>
                    <a:pt x="6" y="347"/>
                  </a:lnTo>
                  <a:lnTo>
                    <a:pt x="6" y="332"/>
                  </a:lnTo>
                  <a:lnTo>
                    <a:pt x="8" y="320"/>
                  </a:lnTo>
                  <a:lnTo>
                    <a:pt x="8" y="310"/>
                  </a:lnTo>
                  <a:lnTo>
                    <a:pt x="10" y="300"/>
                  </a:lnTo>
                  <a:lnTo>
                    <a:pt x="10" y="290"/>
                  </a:lnTo>
                  <a:lnTo>
                    <a:pt x="10" y="280"/>
                  </a:lnTo>
                  <a:lnTo>
                    <a:pt x="10" y="272"/>
                  </a:lnTo>
                  <a:lnTo>
                    <a:pt x="10" y="265"/>
                  </a:lnTo>
                  <a:lnTo>
                    <a:pt x="10" y="251"/>
                  </a:lnTo>
                  <a:lnTo>
                    <a:pt x="10" y="240"/>
                  </a:lnTo>
                  <a:lnTo>
                    <a:pt x="10" y="228"/>
                  </a:lnTo>
                  <a:lnTo>
                    <a:pt x="10" y="216"/>
                  </a:lnTo>
                  <a:lnTo>
                    <a:pt x="10" y="204"/>
                  </a:lnTo>
                  <a:lnTo>
                    <a:pt x="11" y="194"/>
                  </a:lnTo>
                  <a:lnTo>
                    <a:pt x="11" y="181"/>
                  </a:lnTo>
                  <a:lnTo>
                    <a:pt x="11" y="169"/>
                  </a:lnTo>
                  <a:lnTo>
                    <a:pt x="13" y="159"/>
                  </a:lnTo>
                  <a:lnTo>
                    <a:pt x="15" y="149"/>
                  </a:lnTo>
                  <a:lnTo>
                    <a:pt x="15" y="137"/>
                  </a:lnTo>
                  <a:lnTo>
                    <a:pt x="16" y="127"/>
                  </a:lnTo>
                  <a:lnTo>
                    <a:pt x="18" y="117"/>
                  </a:lnTo>
                  <a:lnTo>
                    <a:pt x="22" y="109"/>
                  </a:lnTo>
                  <a:lnTo>
                    <a:pt x="23" y="99"/>
                  </a:lnTo>
                  <a:lnTo>
                    <a:pt x="27" y="89"/>
                  </a:lnTo>
                  <a:lnTo>
                    <a:pt x="28" y="80"/>
                  </a:lnTo>
                  <a:lnTo>
                    <a:pt x="32" y="74"/>
                  </a:lnTo>
                  <a:lnTo>
                    <a:pt x="38" y="57"/>
                  </a:lnTo>
                  <a:lnTo>
                    <a:pt x="48" y="45"/>
                  </a:lnTo>
                  <a:lnTo>
                    <a:pt x="55" y="32"/>
                  </a:lnTo>
                  <a:lnTo>
                    <a:pt x="67" y="22"/>
                  </a:lnTo>
                  <a:lnTo>
                    <a:pt x="79" y="13"/>
                  </a:lnTo>
                  <a:lnTo>
                    <a:pt x="94" y="8"/>
                  </a:lnTo>
                  <a:lnTo>
                    <a:pt x="100" y="3"/>
                  </a:lnTo>
                  <a:lnTo>
                    <a:pt x="109" y="2"/>
                  </a:lnTo>
                  <a:lnTo>
                    <a:pt x="117" y="0"/>
                  </a:lnTo>
                  <a:lnTo>
                    <a:pt x="127" y="0"/>
                  </a:lnTo>
                  <a:lnTo>
                    <a:pt x="137" y="0"/>
                  </a:lnTo>
                  <a:lnTo>
                    <a:pt x="147" y="0"/>
                  </a:lnTo>
                  <a:lnTo>
                    <a:pt x="157" y="0"/>
                  </a:lnTo>
                  <a:lnTo>
                    <a:pt x="171" y="3"/>
                  </a:lnTo>
                  <a:lnTo>
                    <a:pt x="164" y="12"/>
                  </a:lnTo>
                  <a:lnTo>
                    <a:pt x="147" y="12"/>
                  </a:lnTo>
                  <a:lnTo>
                    <a:pt x="130" y="15"/>
                  </a:lnTo>
                  <a:lnTo>
                    <a:pt x="115" y="18"/>
                  </a:lnTo>
                  <a:lnTo>
                    <a:pt x="104" y="25"/>
                  </a:lnTo>
                  <a:lnTo>
                    <a:pt x="89" y="32"/>
                  </a:lnTo>
                  <a:lnTo>
                    <a:pt x="80" y="42"/>
                  </a:lnTo>
                  <a:lnTo>
                    <a:pt x="70" y="52"/>
                  </a:lnTo>
                  <a:lnTo>
                    <a:pt x="67" y="65"/>
                  </a:lnTo>
                  <a:lnTo>
                    <a:pt x="70" y="65"/>
                  </a:lnTo>
                  <a:lnTo>
                    <a:pt x="60" y="74"/>
                  </a:lnTo>
                  <a:lnTo>
                    <a:pt x="52" y="82"/>
                  </a:lnTo>
                  <a:lnTo>
                    <a:pt x="45" y="92"/>
                  </a:lnTo>
                  <a:lnTo>
                    <a:pt x="40" y="106"/>
                  </a:lnTo>
                  <a:lnTo>
                    <a:pt x="37" y="109"/>
                  </a:lnTo>
                  <a:lnTo>
                    <a:pt x="35" y="114"/>
                  </a:lnTo>
                  <a:lnTo>
                    <a:pt x="33" y="122"/>
                  </a:lnTo>
                  <a:lnTo>
                    <a:pt x="33" y="132"/>
                  </a:lnTo>
                  <a:lnTo>
                    <a:pt x="32" y="142"/>
                  </a:lnTo>
                  <a:lnTo>
                    <a:pt x="30" y="156"/>
                  </a:lnTo>
                  <a:lnTo>
                    <a:pt x="30" y="169"/>
                  </a:lnTo>
                  <a:lnTo>
                    <a:pt x="30" y="184"/>
                  </a:lnTo>
                  <a:lnTo>
                    <a:pt x="30" y="199"/>
                  </a:lnTo>
                  <a:lnTo>
                    <a:pt x="30" y="216"/>
                  </a:lnTo>
                  <a:lnTo>
                    <a:pt x="30" y="225"/>
                  </a:lnTo>
                  <a:lnTo>
                    <a:pt x="30" y="233"/>
                  </a:lnTo>
                  <a:lnTo>
                    <a:pt x="30" y="243"/>
                  </a:lnTo>
                  <a:lnTo>
                    <a:pt x="30" y="253"/>
                  </a:lnTo>
                  <a:lnTo>
                    <a:pt x="30" y="261"/>
                  </a:lnTo>
                  <a:lnTo>
                    <a:pt x="30" y="272"/>
                  </a:lnTo>
                  <a:lnTo>
                    <a:pt x="30" y="282"/>
                  </a:lnTo>
                  <a:lnTo>
                    <a:pt x="30" y="292"/>
                  </a:lnTo>
                  <a:lnTo>
                    <a:pt x="30" y="302"/>
                  </a:lnTo>
                  <a:lnTo>
                    <a:pt x="30" y="313"/>
                  </a:lnTo>
                  <a:lnTo>
                    <a:pt x="30" y="324"/>
                  </a:lnTo>
                  <a:lnTo>
                    <a:pt x="32" y="335"/>
                  </a:lnTo>
                  <a:lnTo>
                    <a:pt x="32" y="345"/>
                  </a:lnTo>
                  <a:lnTo>
                    <a:pt x="32" y="355"/>
                  </a:lnTo>
                  <a:lnTo>
                    <a:pt x="32" y="365"/>
                  </a:lnTo>
                  <a:lnTo>
                    <a:pt x="32" y="377"/>
                  </a:lnTo>
                  <a:lnTo>
                    <a:pt x="32" y="387"/>
                  </a:lnTo>
                  <a:lnTo>
                    <a:pt x="32" y="399"/>
                  </a:lnTo>
                  <a:lnTo>
                    <a:pt x="32" y="409"/>
                  </a:lnTo>
                  <a:lnTo>
                    <a:pt x="33" y="421"/>
                  </a:lnTo>
                  <a:lnTo>
                    <a:pt x="33" y="431"/>
                  </a:lnTo>
                  <a:lnTo>
                    <a:pt x="33" y="443"/>
                  </a:lnTo>
                  <a:lnTo>
                    <a:pt x="33" y="453"/>
                  </a:lnTo>
                  <a:lnTo>
                    <a:pt x="35" y="464"/>
                  </a:lnTo>
                  <a:lnTo>
                    <a:pt x="35" y="474"/>
                  </a:lnTo>
                  <a:lnTo>
                    <a:pt x="35" y="486"/>
                  </a:lnTo>
                  <a:lnTo>
                    <a:pt x="35" y="496"/>
                  </a:lnTo>
                  <a:lnTo>
                    <a:pt x="37" y="508"/>
                  </a:lnTo>
                  <a:lnTo>
                    <a:pt x="37" y="516"/>
                  </a:lnTo>
                  <a:lnTo>
                    <a:pt x="37" y="526"/>
                  </a:lnTo>
                  <a:lnTo>
                    <a:pt x="37" y="536"/>
                  </a:lnTo>
                  <a:lnTo>
                    <a:pt x="38" y="547"/>
                  </a:lnTo>
                  <a:lnTo>
                    <a:pt x="38" y="557"/>
                  </a:lnTo>
                  <a:lnTo>
                    <a:pt x="38" y="567"/>
                  </a:lnTo>
                  <a:lnTo>
                    <a:pt x="38" y="577"/>
                  </a:lnTo>
                  <a:lnTo>
                    <a:pt x="40" y="587"/>
                  </a:lnTo>
                  <a:lnTo>
                    <a:pt x="40" y="604"/>
                  </a:lnTo>
                  <a:lnTo>
                    <a:pt x="42" y="622"/>
                  </a:lnTo>
                  <a:lnTo>
                    <a:pt x="43" y="637"/>
                  </a:lnTo>
                  <a:lnTo>
                    <a:pt x="45" y="654"/>
                  </a:lnTo>
                  <a:close/>
                </a:path>
              </a:pathLst>
            </a:custGeom>
            <a:solidFill>
              <a:srgbClr val="085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9" name="Freeform 67"/>
            <p:cNvSpPr>
              <a:spLocks/>
            </p:cNvSpPr>
            <p:nvPr/>
          </p:nvSpPr>
          <p:spPr bwMode="auto">
            <a:xfrm>
              <a:off x="4328" y="2202"/>
              <a:ext cx="65" cy="105"/>
            </a:xfrm>
            <a:custGeom>
              <a:avLst/>
              <a:gdLst>
                <a:gd name="T0" fmla="*/ 0 w 131"/>
                <a:gd name="T1" fmla="*/ 1 h 209"/>
                <a:gd name="T2" fmla="*/ 0 w 131"/>
                <a:gd name="T3" fmla="*/ 1 h 209"/>
                <a:gd name="T4" fmla="*/ 0 w 131"/>
                <a:gd name="T5" fmla="*/ 1 h 209"/>
                <a:gd name="T6" fmla="*/ 0 w 131"/>
                <a:gd name="T7" fmla="*/ 1 h 209"/>
                <a:gd name="T8" fmla="*/ 0 w 131"/>
                <a:gd name="T9" fmla="*/ 1 h 209"/>
                <a:gd name="T10" fmla="*/ 0 w 131"/>
                <a:gd name="T11" fmla="*/ 1 h 209"/>
                <a:gd name="T12" fmla="*/ 0 w 131"/>
                <a:gd name="T13" fmla="*/ 1 h 209"/>
                <a:gd name="T14" fmla="*/ 0 w 131"/>
                <a:gd name="T15" fmla="*/ 1 h 209"/>
                <a:gd name="T16" fmla="*/ 0 w 131"/>
                <a:gd name="T17" fmla="*/ 1 h 209"/>
                <a:gd name="T18" fmla="*/ 0 w 131"/>
                <a:gd name="T19" fmla="*/ 1 h 209"/>
                <a:gd name="T20" fmla="*/ 0 w 131"/>
                <a:gd name="T21" fmla="*/ 1 h 209"/>
                <a:gd name="T22" fmla="*/ 0 w 131"/>
                <a:gd name="T23" fmla="*/ 1 h 209"/>
                <a:gd name="T24" fmla="*/ 0 w 131"/>
                <a:gd name="T25" fmla="*/ 1 h 209"/>
                <a:gd name="T26" fmla="*/ 0 w 131"/>
                <a:gd name="T27" fmla="*/ 1 h 209"/>
                <a:gd name="T28" fmla="*/ 0 w 131"/>
                <a:gd name="T29" fmla="*/ 1 h 209"/>
                <a:gd name="T30" fmla="*/ 0 w 131"/>
                <a:gd name="T31" fmla="*/ 1 h 209"/>
                <a:gd name="T32" fmla="*/ 0 w 131"/>
                <a:gd name="T33" fmla="*/ 1 h 209"/>
                <a:gd name="T34" fmla="*/ 0 w 131"/>
                <a:gd name="T35" fmla="*/ 1 h 209"/>
                <a:gd name="T36" fmla="*/ 0 w 131"/>
                <a:gd name="T37" fmla="*/ 1 h 209"/>
                <a:gd name="T38" fmla="*/ 0 w 131"/>
                <a:gd name="T39" fmla="*/ 1 h 209"/>
                <a:gd name="T40" fmla="*/ 0 w 131"/>
                <a:gd name="T41" fmla="*/ 1 h 209"/>
                <a:gd name="T42" fmla="*/ 0 w 131"/>
                <a:gd name="T43" fmla="*/ 1 h 209"/>
                <a:gd name="T44" fmla="*/ 0 w 131"/>
                <a:gd name="T45" fmla="*/ 1 h 209"/>
                <a:gd name="T46" fmla="*/ 0 w 131"/>
                <a:gd name="T47" fmla="*/ 1 h 209"/>
                <a:gd name="T48" fmla="*/ 0 w 131"/>
                <a:gd name="T49" fmla="*/ 1 h 209"/>
                <a:gd name="T50" fmla="*/ 0 w 131"/>
                <a:gd name="T51" fmla="*/ 1 h 209"/>
                <a:gd name="T52" fmla="*/ 0 w 131"/>
                <a:gd name="T53" fmla="*/ 1 h 209"/>
                <a:gd name="T54" fmla="*/ 0 w 131"/>
                <a:gd name="T55" fmla="*/ 1 h 209"/>
                <a:gd name="T56" fmla="*/ 0 w 131"/>
                <a:gd name="T57" fmla="*/ 1 h 209"/>
                <a:gd name="T58" fmla="*/ 0 w 131"/>
                <a:gd name="T59" fmla="*/ 1 h 209"/>
                <a:gd name="T60" fmla="*/ 0 w 131"/>
                <a:gd name="T61" fmla="*/ 1 h 209"/>
                <a:gd name="T62" fmla="*/ 0 w 131"/>
                <a:gd name="T63" fmla="*/ 1 h 209"/>
                <a:gd name="T64" fmla="*/ 0 w 131"/>
                <a:gd name="T65" fmla="*/ 1 h 209"/>
                <a:gd name="T66" fmla="*/ 0 w 131"/>
                <a:gd name="T67" fmla="*/ 1 h 209"/>
                <a:gd name="T68" fmla="*/ 0 w 131"/>
                <a:gd name="T69" fmla="*/ 1 h 209"/>
                <a:gd name="T70" fmla="*/ 0 w 131"/>
                <a:gd name="T71" fmla="*/ 1 h 209"/>
                <a:gd name="T72" fmla="*/ 0 w 131"/>
                <a:gd name="T73" fmla="*/ 1 h 209"/>
                <a:gd name="T74" fmla="*/ 0 w 131"/>
                <a:gd name="T75" fmla="*/ 1 h 209"/>
                <a:gd name="T76" fmla="*/ 0 w 131"/>
                <a:gd name="T77" fmla="*/ 1 h 209"/>
                <a:gd name="T78" fmla="*/ 0 w 131"/>
                <a:gd name="T79" fmla="*/ 1 h 209"/>
                <a:gd name="T80" fmla="*/ 0 w 131"/>
                <a:gd name="T81" fmla="*/ 1 h 209"/>
                <a:gd name="T82" fmla="*/ 0 w 131"/>
                <a:gd name="T83" fmla="*/ 1 h 209"/>
                <a:gd name="T84" fmla="*/ 0 w 131"/>
                <a:gd name="T85" fmla="*/ 1 h 209"/>
                <a:gd name="T86" fmla="*/ 0 w 131"/>
                <a:gd name="T87" fmla="*/ 1 h 209"/>
                <a:gd name="T88" fmla="*/ 0 w 131"/>
                <a:gd name="T89" fmla="*/ 1 h 209"/>
                <a:gd name="T90" fmla="*/ 0 w 131"/>
                <a:gd name="T91" fmla="*/ 0 h 209"/>
                <a:gd name="T92" fmla="*/ 0 w 131"/>
                <a:gd name="T93" fmla="*/ 1 h 209"/>
                <a:gd name="T94" fmla="*/ 0 w 131"/>
                <a:gd name="T95" fmla="*/ 1 h 209"/>
                <a:gd name="T96" fmla="*/ 0 w 131"/>
                <a:gd name="T97" fmla="*/ 1 h 209"/>
                <a:gd name="T98" fmla="*/ 0 w 131"/>
                <a:gd name="T99" fmla="*/ 1 h 209"/>
                <a:gd name="T100" fmla="*/ 0 w 131"/>
                <a:gd name="T101" fmla="*/ 1 h 209"/>
                <a:gd name="T102" fmla="*/ 0 w 131"/>
                <a:gd name="T103" fmla="*/ 1 h 209"/>
                <a:gd name="T104" fmla="*/ 0 w 131"/>
                <a:gd name="T105" fmla="*/ 1 h 209"/>
                <a:gd name="T106" fmla="*/ 0 w 131"/>
                <a:gd name="T107" fmla="*/ 1 h 209"/>
                <a:gd name="T108" fmla="*/ 0 w 131"/>
                <a:gd name="T109" fmla="*/ 1 h 209"/>
                <a:gd name="T110" fmla="*/ 0 w 131"/>
                <a:gd name="T111" fmla="*/ 1 h 209"/>
                <a:gd name="T112" fmla="*/ 0 w 131"/>
                <a:gd name="T113" fmla="*/ 1 h 20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1" h="209">
                  <a:moveTo>
                    <a:pt x="42" y="67"/>
                  </a:moveTo>
                  <a:lnTo>
                    <a:pt x="40" y="67"/>
                  </a:lnTo>
                  <a:lnTo>
                    <a:pt x="30" y="74"/>
                  </a:lnTo>
                  <a:lnTo>
                    <a:pt x="25" y="82"/>
                  </a:lnTo>
                  <a:lnTo>
                    <a:pt x="20" y="90"/>
                  </a:lnTo>
                  <a:lnTo>
                    <a:pt x="18" y="100"/>
                  </a:lnTo>
                  <a:lnTo>
                    <a:pt x="15" y="111"/>
                  </a:lnTo>
                  <a:lnTo>
                    <a:pt x="17" y="121"/>
                  </a:lnTo>
                  <a:lnTo>
                    <a:pt x="17" y="131"/>
                  </a:lnTo>
                  <a:lnTo>
                    <a:pt x="20" y="141"/>
                  </a:lnTo>
                  <a:lnTo>
                    <a:pt x="20" y="149"/>
                  </a:lnTo>
                  <a:lnTo>
                    <a:pt x="25" y="159"/>
                  </a:lnTo>
                  <a:lnTo>
                    <a:pt x="28" y="168"/>
                  </a:lnTo>
                  <a:lnTo>
                    <a:pt x="35" y="178"/>
                  </a:lnTo>
                  <a:lnTo>
                    <a:pt x="40" y="186"/>
                  </a:lnTo>
                  <a:lnTo>
                    <a:pt x="45" y="194"/>
                  </a:lnTo>
                  <a:lnTo>
                    <a:pt x="52" y="201"/>
                  </a:lnTo>
                  <a:lnTo>
                    <a:pt x="60" y="209"/>
                  </a:lnTo>
                  <a:lnTo>
                    <a:pt x="48" y="206"/>
                  </a:lnTo>
                  <a:lnTo>
                    <a:pt x="40" y="203"/>
                  </a:lnTo>
                  <a:lnTo>
                    <a:pt x="30" y="198"/>
                  </a:lnTo>
                  <a:lnTo>
                    <a:pt x="25" y="193"/>
                  </a:lnTo>
                  <a:lnTo>
                    <a:pt x="13" y="178"/>
                  </a:lnTo>
                  <a:lnTo>
                    <a:pt x="6" y="162"/>
                  </a:lnTo>
                  <a:lnTo>
                    <a:pt x="1" y="152"/>
                  </a:lnTo>
                  <a:lnTo>
                    <a:pt x="0" y="142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0" y="114"/>
                  </a:lnTo>
                  <a:lnTo>
                    <a:pt x="1" y="104"/>
                  </a:lnTo>
                  <a:lnTo>
                    <a:pt x="3" y="94"/>
                  </a:lnTo>
                  <a:lnTo>
                    <a:pt x="8" y="84"/>
                  </a:lnTo>
                  <a:lnTo>
                    <a:pt x="10" y="74"/>
                  </a:lnTo>
                  <a:lnTo>
                    <a:pt x="15" y="64"/>
                  </a:lnTo>
                  <a:lnTo>
                    <a:pt x="20" y="54"/>
                  </a:lnTo>
                  <a:lnTo>
                    <a:pt x="25" y="45"/>
                  </a:lnTo>
                  <a:lnTo>
                    <a:pt x="30" y="35"/>
                  </a:lnTo>
                  <a:lnTo>
                    <a:pt x="37" y="28"/>
                  </a:lnTo>
                  <a:lnTo>
                    <a:pt x="43" y="22"/>
                  </a:lnTo>
                  <a:lnTo>
                    <a:pt x="52" y="17"/>
                  </a:lnTo>
                  <a:lnTo>
                    <a:pt x="58" y="10"/>
                  </a:lnTo>
                  <a:lnTo>
                    <a:pt x="67" y="7"/>
                  </a:lnTo>
                  <a:lnTo>
                    <a:pt x="77" y="2"/>
                  </a:lnTo>
                  <a:lnTo>
                    <a:pt x="87" y="2"/>
                  </a:lnTo>
                  <a:lnTo>
                    <a:pt x="97" y="0"/>
                  </a:lnTo>
                  <a:lnTo>
                    <a:pt x="107" y="2"/>
                  </a:lnTo>
                  <a:lnTo>
                    <a:pt x="119" y="5"/>
                  </a:lnTo>
                  <a:lnTo>
                    <a:pt x="131" y="10"/>
                  </a:lnTo>
                  <a:lnTo>
                    <a:pt x="115" y="13"/>
                  </a:lnTo>
                  <a:lnTo>
                    <a:pt x="102" y="18"/>
                  </a:lnTo>
                  <a:lnTo>
                    <a:pt x="89" y="25"/>
                  </a:lnTo>
                  <a:lnTo>
                    <a:pt x="79" y="33"/>
                  </a:lnTo>
                  <a:lnTo>
                    <a:pt x="67" y="38"/>
                  </a:lnTo>
                  <a:lnTo>
                    <a:pt x="57" y="47"/>
                  </a:lnTo>
                  <a:lnTo>
                    <a:pt x="47" y="57"/>
                  </a:lnTo>
                  <a:lnTo>
                    <a:pt x="42" y="67"/>
                  </a:lnTo>
                  <a:close/>
                </a:path>
              </a:pathLst>
            </a:custGeom>
            <a:solidFill>
              <a:srgbClr val="FF7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0" name="Freeform 68"/>
            <p:cNvSpPr>
              <a:spLocks/>
            </p:cNvSpPr>
            <p:nvPr/>
          </p:nvSpPr>
          <p:spPr bwMode="auto">
            <a:xfrm>
              <a:off x="4356" y="2243"/>
              <a:ext cx="55" cy="59"/>
            </a:xfrm>
            <a:custGeom>
              <a:avLst/>
              <a:gdLst>
                <a:gd name="T0" fmla="*/ 0 w 111"/>
                <a:gd name="T1" fmla="*/ 0 h 119"/>
                <a:gd name="T2" fmla="*/ 0 w 111"/>
                <a:gd name="T3" fmla="*/ 0 h 119"/>
                <a:gd name="T4" fmla="*/ 0 w 111"/>
                <a:gd name="T5" fmla="*/ 0 h 119"/>
                <a:gd name="T6" fmla="*/ 0 w 111"/>
                <a:gd name="T7" fmla="*/ 0 h 119"/>
                <a:gd name="T8" fmla="*/ 0 w 111"/>
                <a:gd name="T9" fmla="*/ 0 h 119"/>
                <a:gd name="T10" fmla="*/ 0 w 111"/>
                <a:gd name="T11" fmla="*/ 0 h 119"/>
                <a:gd name="T12" fmla="*/ 0 w 111"/>
                <a:gd name="T13" fmla="*/ 0 h 119"/>
                <a:gd name="T14" fmla="*/ 0 w 111"/>
                <a:gd name="T15" fmla="*/ 0 h 119"/>
                <a:gd name="T16" fmla="*/ 0 w 111"/>
                <a:gd name="T17" fmla="*/ 0 h 119"/>
                <a:gd name="T18" fmla="*/ 0 w 111"/>
                <a:gd name="T19" fmla="*/ 0 h 119"/>
                <a:gd name="T20" fmla="*/ 0 w 111"/>
                <a:gd name="T21" fmla="*/ 0 h 119"/>
                <a:gd name="T22" fmla="*/ 0 w 111"/>
                <a:gd name="T23" fmla="*/ 0 h 119"/>
                <a:gd name="T24" fmla="*/ 0 w 111"/>
                <a:gd name="T25" fmla="*/ 0 h 119"/>
                <a:gd name="T26" fmla="*/ 0 w 111"/>
                <a:gd name="T27" fmla="*/ 0 h 119"/>
                <a:gd name="T28" fmla="*/ 0 w 111"/>
                <a:gd name="T29" fmla="*/ 0 h 119"/>
                <a:gd name="T30" fmla="*/ 0 w 111"/>
                <a:gd name="T31" fmla="*/ 0 h 119"/>
                <a:gd name="T32" fmla="*/ 0 w 111"/>
                <a:gd name="T33" fmla="*/ 0 h 119"/>
                <a:gd name="T34" fmla="*/ 0 w 111"/>
                <a:gd name="T35" fmla="*/ 0 h 119"/>
                <a:gd name="T36" fmla="*/ 0 w 111"/>
                <a:gd name="T37" fmla="*/ 0 h 119"/>
                <a:gd name="T38" fmla="*/ 0 w 111"/>
                <a:gd name="T39" fmla="*/ 0 h 119"/>
                <a:gd name="T40" fmla="*/ 0 w 111"/>
                <a:gd name="T41" fmla="*/ 0 h 119"/>
                <a:gd name="T42" fmla="*/ 0 w 111"/>
                <a:gd name="T43" fmla="*/ 0 h 119"/>
                <a:gd name="T44" fmla="*/ 0 w 111"/>
                <a:gd name="T45" fmla="*/ 0 h 119"/>
                <a:gd name="T46" fmla="*/ 0 w 111"/>
                <a:gd name="T47" fmla="*/ 0 h 119"/>
                <a:gd name="T48" fmla="*/ 0 w 111"/>
                <a:gd name="T49" fmla="*/ 0 h 119"/>
                <a:gd name="T50" fmla="*/ 0 w 111"/>
                <a:gd name="T51" fmla="*/ 0 h 119"/>
                <a:gd name="T52" fmla="*/ 0 w 111"/>
                <a:gd name="T53" fmla="*/ 0 h 119"/>
                <a:gd name="T54" fmla="*/ 0 w 111"/>
                <a:gd name="T55" fmla="*/ 0 h 119"/>
                <a:gd name="T56" fmla="*/ 0 w 111"/>
                <a:gd name="T57" fmla="*/ 0 h 1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1" h="119">
                  <a:moveTo>
                    <a:pt x="107" y="89"/>
                  </a:moveTo>
                  <a:lnTo>
                    <a:pt x="92" y="101"/>
                  </a:lnTo>
                  <a:lnTo>
                    <a:pt x="79" y="111"/>
                  </a:lnTo>
                  <a:lnTo>
                    <a:pt x="64" y="116"/>
                  </a:lnTo>
                  <a:lnTo>
                    <a:pt x="50" y="119"/>
                  </a:lnTo>
                  <a:lnTo>
                    <a:pt x="35" y="116"/>
                  </a:lnTo>
                  <a:lnTo>
                    <a:pt x="24" y="113"/>
                  </a:lnTo>
                  <a:lnTo>
                    <a:pt x="10" y="103"/>
                  </a:lnTo>
                  <a:lnTo>
                    <a:pt x="2" y="93"/>
                  </a:lnTo>
                  <a:lnTo>
                    <a:pt x="0" y="82"/>
                  </a:lnTo>
                  <a:lnTo>
                    <a:pt x="0" y="74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39"/>
                  </a:lnTo>
                  <a:lnTo>
                    <a:pt x="3" y="27"/>
                  </a:lnTo>
                  <a:lnTo>
                    <a:pt x="8" y="14"/>
                  </a:lnTo>
                  <a:lnTo>
                    <a:pt x="19" y="5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59" y="0"/>
                  </a:lnTo>
                  <a:lnTo>
                    <a:pt x="74" y="5"/>
                  </a:lnTo>
                  <a:lnTo>
                    <a:pt x="87" y="10"/>
                  </a:lnTo>
                  <a:lnTo>
                    <a:pt x="99" y="20"/>
                  </a:lnTo>
                  <a:lnTo>
                    <a:pt x="106" y="32"/>
                  </a:lnTo>
                  <a:lnTo>
                    <a:pt x="111" y="49"/>
                  </a:lnTo>
                  <a:lnTo>
                    <a:pt x="111" y="59"/>
                  </a:lnTo>
                  <a:lnTo>
                    <a:pt x="111" y="69"/>
                  </a:lnTo>
                  <a:lnTo>
                    <a:pt x="109" y="79"/>
                  </a:lnTo>
                  <a:lnTo>
                    <a:pt x="107" y="89"/>
                  </a:lnTo>
                  <a:close/>
                </a:path>
              </a:pathLst>
            </a:custGeom>
            <a:solidFill>
              <a:srgbClr val="F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1" name="Freeform 69"/>
            <p:cNvSpPr>
              <a:spLocks/>
            </p:cNvSpPr>
            <p:nvPr/>
          </p:nvSpPr>
          <p:spPr bwMode="auto">
            <a:xfrm>
              <a:off x="4366" y="2390"/>
              <a:ext cx="23" cy="17"/>
            </a:xfrm>
            <a:custGeom>
              <a:avLst/>
              <a:gdLst>
                <a:gd name="T0" fmla="*/ 0 w 47"/>
                <a:gd name="T1" fmla="*/ 1 h 34"/>
                <a:gd name="T2" fmla="*/ 0 w 47"/>
                <a:gd name="T3" fmla="*/ 1 h 34"/>
                <a:gd name="T4" fmla="*/ 0 w 47"/>
                <a:gd name="T5" fmla="*/ 0 h 34"/>
                <a:gd name="T6" fmla="*/ 0 w 47"/>
                <a:gd name="T7" fmla="*/ 0 h 34"/>
                <a:gd name="T8" fmla="*/ 0 w 47"/>
                <a:gd name="T9" fmla="*/ 1 h 34"/>
                <a:gd name="T10" fmla="*/ 0 w 47"/>
                <a:gd name="T11" fmla="*/ 1 h 34"/>
                <a:gd name="T12" fmla="*/ 0 w 47"/>
                <a:gd name="T13" fmla="*/ 1 h 34"/>
                <a:gd name="T14" fmla="*/ 0 w 47"/>
                <a:gd name="T15" fmla="*/ 1 h 34"/>
                <a:gd name="T16" fmla="*/ 0 w 47"/>
                <a:gd name="T17" fmla="*/ 1 h 34"/>
                <a:gd name="T18" fmla="*/ 0 w 47"/>
                <a:gd name="T19" fmla="*/ 1 h 34"/>
                <a:gd name="T20" fmla="*/ 0 w 47"/>
                <a:gd name="T21" fmla="*/ 1 h 34"/>
                <a:gd name="T22" fmla="*/ 0 w 47"/>
                <a:gd name="T23" fmla="*/ 1 h 34"/>
                <a:gd name="T24" fmla="*/ 0 w 47"/>
                <a:gd name="T25" fmla="*/ 1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4">
                  <a:moveTo>
                    <a:pt x="0" y="4"/>
                  </a:moveTo>
                  <a:lnTo>
                    <a:pt x="4" y="2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4" y="5"/>
                  </a:lnTo>
                  <a:lnTo>
                    <a:pt x="40" y="12"/>
                  </a:lnTo>
                  <a:lnTo>
                    <a:pt x="47" y="22"/>
                  </a:lnTo>
                  <a:lnTo>
                    <a:pt x="35" y="21"/>
                  </a:lnTo>
                  <a:lnTo>
                    <a:pt x="25" y="22"/>
                  </a:lnTo>
                  <a:lnTo>
                    <a:pt x="15" y="26"/>
                  </a:lnTo>
                  <a:lnTo>
                    <a:pt x="10" y="32"/>
                  </a:lnTo>
                  <a:lnTo>
                    <a:pt x="0" y="3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7B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2" name="Freeform 70"/>
            <p:cNvSpPr>
              <a:spLocks/>
            </p:cNvSpPr>
            <p:nvPr/>
          </p:nvSpPr>
          <p:spPr bwMode="auto">
            <a:xfrm>
              <a:off x="4347" y="2392"/>
              <a:ext cx="19" cy="30"/>
            </a:xfrm>
            <a:custGeom>
              <a:avLst/>
              <a:gdLst>
                <a:gd name="T0" fmla="*/ 1 w 37"/>
                <a:gd name="T1" fmla="*/ 1 h 60"/>
                <a:gd name="T2" fmla="*/ 1 w 37"/>
                <a:gd name="T3" fmla="*/ 1 h 60"/>
                <a:gd name="T4" fmla="*/ 1 w 37"/>
                <a:gd name="T5" fmla="*/ 1 h 60"/>
                <a:gd name="T6" fmla="*/ 1 w 37"/>
                <a:gd name="T7" fmla="*/ 1 h 60"/>
                <a:gd name="T8" fmla="*/ 1 w 37"/>
                <a:gd name="T9" fmla="*/ 1 h 60"/>
                <a:gd name="T10" fmla="*/ 1 w 37"/>
                <a:gd name="T11" fmla="*/ 1 h 60"/>
                <a:gd name="T12" fmla="*/ 1 w 37"/>
                <a:gd name="T13" fmla="*/ 1 h 60"/>
                <a:gd name="T14" fmla="*/ 0 w 37"/>
                <a:gd name="T15" fmla="*/ 1 h 60"/>
                <a:gd name="T16" fmla="*/ 1 w 37"/>
                <a:gd name="T17" fmla="*/ 1 h 60"/>
                <a:gd name="T18" fmla="*/ 1 w 37"/>
                <a:gd name="T19" fmla="*/ 1 h 60"/>
                <a:gd name="T20" fmla="*/ 1 w 37"/>
                <a:gd name="T21" fmla="*/ 1 h 60"/>
                <a:gd name="T22" fmla="*/ 1 w 37"/>
                <a:gd name="T23" fmla="*/ 0 h 60"/>
                <a:gd name="T24" fmla="*/ 1 w 37"/>
                <a:gd name="T25" fmla="*/ 1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60">
                  <a:moveTo>
                    <a:pt x="37" y="30"/>
                  </a:moveTo>
                  <a:lnTo>
                    <a:pt x="30" y="30"/>
                  </a:lnTo>
                  <a:lnTo>
                    <a:pt x="20" y="37"/>
                  </a:lnTo>
                  <a:lnTo>
                    <a:pt x="15" y="45"/>
                  </a:lnTo>
                  <a:lnTo>
                    <a:pt x="15" y="60"/>
                  </a:lnTo>
                  <a:lnTo>
                    <a:pt x="12" y="60"/>
                  </a:lnTo>
                  <a:lnTo>
                    <a:pt x="9" y="60"/>
                  </a:lnTo>
                  <a:lnTo>
                    <a:pt x="0" y="45"/>
                  </a:lnTo>
                  <a:lnTo>
                    <a:pt x="2" y="30"/>
                  </a:lnTo>
                  <a:lnTo>
                    <a:pt x="10" y="15"/>
                  </a:lnTo>
                  <a:lnTo>
                    <a:pt x="25" y="6"/>
                  </a:lnTo>
                  <a:lnTo>
                    <a:pt x="37" y="0"/>
                  </a:lnTo>
                  <a:lnTo>
                    <a:pt x="37" y="30"/>
                  </a:lnTo>
                  <a:close/>
                </a:path>
              </a:pathLst>
            </a:custGeom>
            <a:solidFill>
              <a:srgbClr val="47B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3" name="Freeform 71"/>
            <p:cNvSpPr>
              <a:spLocks/>
            </p:cNvSpPr>
            <p:nvPr/>
          </p:nvSpPr>
          <p:spPr bwMode="auto">
            <a:xfrm>
              <a:off x="4366" y="2422"/>
              <a:ext cx="1" cy="4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0 h 9"/>
                <a:gd name="T4" fmla="*/ 0 w 2"/>
                <a:gd name="T5" fmla="*/ 0 h 9"/>
                <a:gd name="T6" fmla="*/ 0 w 2"/>
                <a:gd name="T7" fmla="*/ 0 h 9"/>
                <a:gd name="T8" fmla="*/ 0 w 2"/>
                <a:gd name="T9" fmla="*/ 0 h 9"/>
                <a:gd name="T10" fmla="*/ 0 w 2"/>
                <a:gd name="T11" fmla="*/ 0 h 9"/>
                <a:gd name="T12" fmla="*/ 0 w 2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9">
                  <a:moveTo>
                    <a:pt x="0" y="5"/>
                  </a:moveTo>
                  <a:lnTo>
                    <a:pt x="2" y="9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47B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4" name="Freeform 72"/>
            <p:cNvSpPr>
              <a:spLocks/>
            </p:cNvSpPr>
            <p:nvPr/>
          </p:nvSpPr>
          <p:spPr bwMode="auto">
            <a:xfrm>
              <a:off x="4367" y="2316"/>
              <a:ext cx="51" cy="194"/>
            </a:xfrm>
            <a:custGeom>
              <a:avLst/>
              <a:gdLst>
                <a:gd name="T0" fmla="*/ 0 w 100"/>
                <a:gd name="T1" fmla="*/ 0 h 389"/>
                <a:gd name="T2" fmla="*/ 1 w 100"/>
                <a:gd name="T3" fmla="*/ 0 h 389"/>
                <a:gd name="T4" fmla="*/ 1 w 100"/>
                <a:gd name="T5" fmla="*/ 0 h 389"/>
                <a:gd name="T6" fmla="*/ 1 w 100"/>
                <a:gd name="T7" fmla="*/ 0 h 389"/>
                <a:gd name="T8" fmla="*/ 1 w 100"/>
                <a:gd name="T9" fmla="*/ 0 h 389"/>
                <a:gd name="T10" fmla="*/ 1 w 100"/>
                <a:gd name="T11" fmla="*/ 0 h 389"/>
                <a:gd name="T12" fmla="*/ 1 w 100"/>
                <a:gd name="T13" fmla="*/ 0 h 389"/>
                <a:gd name="T14" fmla="*/ 1 w 100"/>
                <a:gd name="T15" fmla="*/ 0 h 389"/>
                <a:gd name="T16" fmla="*/ 1 w 100"/>
                <a:gd name="T17" fmla="*/ 0 h 389"/>
                <a:gd name="T18" fmla="*/ 1 w 100"/>
                <a:gd name="T19" fmla="*/ 0 h 389"/>
                <a:gd name="T20" fmla="*/ 1 w 100"/>
                <a:gd name="T21" fmla="*/ 0 h 389"/>
                <a:gd name="T22" fmla="*/ 1 w 100"/>
                <a:gd name="T23" fmla="*/ 0 h 389"/>
                <a:gd name="T24" fmla="*/ 1 w 100"/>
                <a:gd name="T25" fmla="*/ 0 h 389"/>
                <a:gd name="T26" fmla="*/ 1 w 100"/>
                <a:gd name="T27" fmla="*/ 0 h 389"/>
                <a:gd name="T28" fmla="*/ 1 w 100"/>
                <a:gd name="T29" fmla="*/ 0 h 389"/>
                <a:gd name="T30" fmla="*/ 1 w 100"/>
                <a:gd name="T31" fmla="*/ 0 h 389"/>
                <a:gd name="T32" fmla="*/ 1 w 100"/>
                <a:gd name="T33" fmla="*/ 0 h 389"/>
                <a:gd name="T34" fmla="*/ 1 w 100"/>
                <a:gd name="T35" fmla="*/ 0 h 389"/>
                <a:gd name="T36" fmla="*/ 1 w 100"/>
                <a:gd name="T37" fmla="*/ 0 h 389"/>
                <a:gd name="T38" fmla="*/ 1 w 100"/>
                <a:gd name="T39" fmla="*/ 0 h 389"/>
                <a:gd name="T40" fmla="*/ 1 w 100"/>
                <a:gd name="T41" fmla="*/ 0 h 389"/>
                <a:gd name="T42" fmla="*/ 1 w 100"/>
                <a:gd name="T43" fmla="*/ 0 h 389"/>
                <a:gd name="T44" fmla="*/ 1 w 100"/>
                <a:gd name="T45" fmla="*/ 0 h 389"/>
                <a:gd name="T46" fmla="*/ 1 w 100"/>
                <a:gd name="T47" fmla="*/ 0 h 389"/>
                <a:gd name="T48" fmla="*/ 1 w 100"/>
                <a:gd name="T49" fmla="*/ 0 h 389"/>
                <a:gd name="T50" fmla="*/ 1 w 100"/>
                <a:gd name="T51" fmla="*/ 1 h 389"/>
                <a:gd name="T52" fmla="*/ 1 w 100"/>
                <a:gd name="T53" fmla="*/ 1 h 389"/>
                <a:gd name="T54" fmla="*/ 1 w 100"/>
                <a:gd name="T55" fmla="*/ 1 h 389"/>
                <a:gd name="T56" fmla="*/ 1 w 100"/>
                <a:gd name="T57" fmla="*/ 1 h 389"/>
                <a:gd name="T58" fmla="*/ 1 w 100"/>
                <a:gd name="T59" fmla="*/ 1 h 389"/>
                <a:gd name="T60" fmla="*/ 1 w 100"/>
                <a:gd name="T61" fmla="*/ 1 h 389"/>
                <a:gd name="T62" fmla="*/ 1 w 100"/>
                <a:gd name="T63" fmla="*/ 1 h 389"/>
                <a:gd name="T64" fmla="*/ 1 w 100"/>
                <a:gd name="T65" fmla="*/ 1 h 389"/>
                <a:gd name="T66" fmla="*/ 1 w 100"/>
                <a:gd name="T67" fmla="*/ 1 h 389"/>
                <a:gd name="T68" fmla="*/ 1 w 100"/>
                <a:gd name="T69" fmla="*/ 1 h 389"/>
                <a:gd name="T70" fmla="*/ 1 w 100"/>
                <a:gd name="T71" fmla="*/ 1 h 389"/>
                <a:gd name="T72" fmla="*/ 1 w 100"/>
                <a:gd name="T73" fmla="*/ 1 h 389"/>
                <a:gd name="T74" fmla="*/ 1 w 100"/>
                <a:gd name="T75" fmla="*/ 1 h 389"/>
                <a:gd name="T76" fmla="*/ 1 w 100"/>
                <a:gd name="T77" fmla="*/ 1 h 389"/>
                <a:gd name="T78" fmla="*/ 1 w 100"/>
                <a:gd name="T79" fmla="*/ 1 h 389"/>
                <a:gd name="T80" fmla="*/ 0 w 100"/>
                <a:gd name="T81" fmla="*/ 1 h 389"/>
                <a:gd name="T82" fmla="*/ 0 w 100"/>
                <a:gd name="T83" fmla="*/ 1 h 389"/>
                <a:gd name="T84" fmla="*/ 1 w 100"/>
                <a:gd name="T85" fmla="*/ 1 h 389"/>
                <a:gd name="T86" fmla="*/ 1 w 100"/>
                <a:gd name="T87" fmla="*/ 1 h 389"/>
                <a:gd name="T88" fmla="*/ 1 w 100"/>
                <a:gd name="T89" fmla="*/ 0 h 389"/>
                <a:gd name="T90" fmla="*/ 1 w 100"/>
                <a:gd name="T91" fmla="*/ 0 h 389"/>
                <a:gd name="T92" fmla="*/ 1 w 100"/>
                <a:gd name="T93" fmla="*/ 0 h 389"/>
                <a:gd name="T94" fmla="*/ 1 w 100"/>
                <a:gd name="T95" fmla="*/ 0 h 389"/>
                <a:gd name="T96" fmla="*/ 1 w 100"/>
                <a:gd name="T97" fmla="*/ 0 h 389"/>
                <a:gd name="T98" fmla="*/ 1 w 100"/>
                <a:gd name="T99" fmla="*/ 0 h 389"/>
                <a:gd name="T100" fmla="*/ 1 w 100"/>
                <a:gd name="T101" fmla="*/ 0 h 389"/>
                <a:gd name="T102" fmla="*/ 1 w 100"/>
                <a:gd name="T103" fmla="*/ 0 h 389"/>
                <a:gd name="T104" fmla="*/ 1 w 100"/>
                <a:gd name="T105" fmla="*/ 0 h 389"/>
                <a:gd name="T106" fmla="*/ 1 w 100"/>
                <a:gd name="T107" fmla="*/ 0 h 389"/>
                <a:gd name="T108" fmla="*/ 1 w 100"/>
                <a:gd name="T109" fmla="*/ 0 h 389"/>
                <a:gd name="T110" fmla="*/ 1 w 100"/>
                <a:gd name="T111" fmla="*/ 0 h 389"/>
                <a:gd name="T112" fmla="*/ 1 w 100"/>
                <a:gd name="T113" fmla="*/ 0 h 389"/>
                <a:gd name="T114" fmla="*/ 1 w 100"/>
                <a:gd name="T115" fmla="*/ 0 h 389"/>
                <a:gd name="T116" fmla="*/ 1 w 100"/>
                <a:gd name="T117" fmla="*/ 0 h 389"/>
                <a:gd name="T118" fmla="*/ 0 w 100"/>
                <a:gd name="T119" fmla="*/ 0 h 389"/>
                <a:gd name="T120" fmla="*/ 0 w 100"/>
                <a:gd name="T121" fmla="*/ 0 h 3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0" h="389">
                  <a:moveTo>
                    <a:pt x="0" y="0"/>
                  </a:moveTo>
                  <a:lnTo>
                    <a:pt x="15" y="0"/>
                  </a:lnTo>
                  <a:lnTo>
                    <a:pt x="26" y="7"/>
                  </a:lnTo>
                  <a:lnTo>
                    <a:pt x="38" y="19"/>
                  </a:lnTo>
                  <a:lnTo>
                    <a:pt x="50" y="30"/>
                  </a:lnTo>
                  <a:lnTo>
                    <a:pt x="63" y="45"/>
                  </a:lnTo>
                  <a:lnTo>
                    <a:pt x="68" y="52"/>
                  </a:lnTo>
                  <a:lnTo>
                    <a:pt x="73" y="61"/>
                  </a:lnTo>
                  <a:lnTo>
                    <a:pt x="78" y="69"/>
                  </a:lnTo>
                  <a:lnTo>
                    <a:pt x="83" y="79"/>
                  </a:lnTo>
                  <a:lnTo>
                    <a:pt x="87" y="89"/>
                  </a:lnTo>
                  <a:lnTo>
                    <a:pt x="92" y="99"/>
                  </a:lnTo>
                  <a:lnTo>
                    <a:pt x="95" y="111"/>
                  </a:lnTo>
                  <a:lnTo>
                    <a:pt x="100" y="123"/>
                  </a:lnTo>
                  <a:lnTo>
                    <a:pt x="98" y="133"/>
                  </a:lnTo>
                  <a:lnTo>
                    <a:pt x="98" y="144"/>
                  </a:lnTo>
                  <a:lnTo>
                    <a:pt x="98" y="156"/>
                  </a:lnTo>
                  <a:lnTo>
                    <a:pt x="98" y="170"/>
                  </a:lnTo>
                  <a:lnTo>
                    <a:pt x="98" y="180"/>
                  </a:lnTo>
                  <a:lnTo>
                    <a:pt x="98" y="191"/>
                  </a:lnTo>
                  <a:lnTo>
                    <a:pt x="98" y="203"/>
                  </a:lnTo>
                  <a:lnTo>
                    <a:pt x="98" y="216"/>
                  </a:lnTo>
                  <a:lnTo>
                    <a:pt x="97" y="227"/>
                  </a:lnTo>
                  <a:lnTo>
                    <a:pt x="97" y="240"/>
                  </a:lnTo>
                  <a:lnTo>
                    <a:pt x="97" y="250"/>
                  </a:lnTo>
                  <a:lnTo>
                    <a:pt x="97" y="263"/>
                  </a:lnTo>
                  <a:lnTo>
                    <a:pt x="97" y="275"/>
                  </a:lnTo>
                  <a:lnTo>
                    <a:pt x="97" y="287"/>
                  </a:lnTo>
                  <a:lnTo>
                    <a:pt x="97" y="299"/>
                  </a:lnTo>
                  <a:lnTo>
                    <a:pt x="97" y="312"/>
                  </a:lnTo>
                  <a:lnTo>
                    <a:pt x="87" y="319"/>
                  </a:lnTo>
                  <a:lnTo>
                    <a:pt x="82" y="329"/>
                  </a:lnTo>
                  <a:lnTo>
                    <a:pt x="77" y="339"/>
                  </a:lnTo>
                  <a:lnTo>
                    <a:pt x="73" y="349"/>
                  </a:lnTo>
                  <a:lnTo>
                    <a:pt x="65" y="366"/>
                  </a:lnTo>
                  <a:lnTo>
                    <a:pt x="53" y="379"/>
                  </a:lnTo>
                  <a:lnTo>
                    <a:pt x="41" y="381"/>
                  </a:lnTo>
                  <a:lnTo>
                    <a:pt x="31" y="382"/>
                  </a:lnTo>
                  <a:lnTo>
                    <a:pt x="21" y="384"/>
                  </a:lnTo>
                  <a:lnTo>
                    <a:pt x="13" y="388"/>
                  </a:lnTo>
                  <a:lnTo>
                    <a:pt x="0" y="389"/>
                  </a:lnTo>
                  <a:lnTo>
                    <a:pt x="0" y="262"/>
                  </a:lnTo>
                  <a:lnTo>
                    <a:pt x="3" y="262"/>
                  </a:lnTo>
                  <a:lnTo>
                    <a:pt x="18" y="262"/>
                  </a:lnTo>
                  <a:lnTo>
                    <a:pt x="31" y="255"/>
                  </a:lnTo>
                  <a:lnTo>
                    <a:pt x="45" y="245"/>
                  </a:lnTo>
                  <a:lnTo>
                    <a:pt x="52" y="237"/>
                  </a:lnTo>
                  <a:lnTo>
                    <a:pt x="58" y="230"/>
                  </a:lnTo>
                  <a:lnTo>
                    <a:pt x="65" y="220"/>
                  </a:lnTo>
                  <a:lnTo>
                    <a:pt x="72" y="210"/>
                  </a:lnTo>
                  <a:lnTo>
                    <a:pt x="68" y="198"/>
                  </a:lnTo>
                  <a:lnTo>
                    <a:pt x="67" y="188"/>
                  </a:lnTo>
                  <a:lnTo>
                    <a:pt x="65" y="178"/>
                  </a:lnTo>
                  <a:lnTo>
                    <a:pt x="63" y="170"/>
                  </a:lnTo>
                  <a:lnTo>
                    <a:pt x="55" y="154"/>
                  </a:lnTo>
                  <a:lnTo>
                    <a:pt x="46" y="144"/>
                  </a:lnTo>
                  <a:lnTo>
                    <a:pt x="33" y="134"/>
                  </a:lnTo>
                  <a:lnTo>
                    <a:pt x="18" y="131"/>
                  </a:lnTo>
                  <a:lnTo>
                    <a:pt x="8" y="131"/>
                  </a:lnTo>
                  <a:lnTo>
                    <a:pt x="0" y="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D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5" name="Freeform 73"/>
            <p:cNvSpPr>
              <a:spLocks/>
            </p:cNvSpPr>
            <p:nvPr/>
          </p:nvSpPr>
          <p:spPr bwMode="auto">
            <a:xfrm>
              <a:off x="4317" y="2311"/>
              <a:ext cx="50" cy="201"/>
            </a:xfrm>
            <a:custGeom>
              <a:avLst/>
              <a:gdLst>
                <a:gd name="T0" fmla="*/ 0 w 101"/>
                <a:gd name="T1" fmla="*/ 0 h 403"/>
                <a:gd name="T2" fmla="*/ 0 w 101"/>
                <a:gd name="T3" fmla="*/ 0 h 403"/>
                <a:gd name="T4" fmla="*/ 0 w 101"/>
                <a:gd name="T5" fmla="*/ 0 h 403"/>
                <a:gd name="T6" fmla="*/ 0 w 101"/>
                <a:gd name="T7" fmla="*/ 0 h 403"/>
                <a:gd name="T8" fmla="*/ 0 w 101"/>
                <a:gd name="T9" fmla="*/ 0 h 403"/>
                <a:gd name="T10" fmla="*/ 0 w 101"/>
                <a:gd name="T11" fmla="*/ 0 h 403"/>
                <a:gd name="T12" fmla="*/ 0 w 101"/>
                <a:gd name="T13" fmla="*/ 1 h 403"/>
                <a:gd name="T14" fmla="*/ 0 w 101"/>
                <a:gd name="T15" fmla="*/ 1 h 403"/>
                <a:gd name="T16" fmla="*/ 0 w 101"/>
                <a:gd name="T17" fmla="*/ 1 h 403"/>
                <a:gd name="T18" fmla="*/ 0 w 101"/>
                <a:gd name="T19" fmla="*/ 1 h 403"/>
                <a:gd name="T20" fmla="*/ 0 w 101"/>
                <a:gd name="T21" fmla="*/ 1 h 403"/>
                <a:gd name="T22" fmla="*/ 0 w 101"/>
                <a:gd name="T23" fmla="*/ 1 h 403"/>
                <a:gd name="T24" fmla="*/ 0 w 101"/>
                <a:gd name="T25" fmla="*/ 1 h 403"/>
                <a:gd name="T26" fmla="*/ 0 w 101"/>
                <a:gd name="T27" fmla="*/ 1 h 403"/>
                <a:gd name="T28" fmla="*/ 0 w 101"/>
                <a:gd name="T29" fmla="*/ 1 h 403"/>
                <a:gd name="T30" fmla="*/ 0 w 101"/>
                <a:gd name="T31" fmla="*/ 1 h 403"/>
                <a:gd name="T32" fmla="*/ 0 w 101"/>
                <a:gd name="T33" fmla="*/ 1 h 403"/>
                <a:gd name="T34" fmla="*/ 0 w 101"/>
                <a:gd name="T35" fmla="*/ 1 h 403"/>
                <a:gd name="T36" fmla="*/ 0 w 101"/>
                <a:gd name="T37" fmla="*/ 0 h 403"/>
                <a:gd name="T38" fmla="*/ 0 w 101"/>
                <a:gd name="T39" fmla="*/ 0 h 403"/>
                <a:gd name="T40" fmla="*/ 0 w 101"/>
                <a:gd name="T41" fmla="*/ 0 h 403"/>
                <a:gd name="T42" fmla="*/ 0 w 101"/>
                <a:gd name="T43" fmla="*/ 0 h 403"/>
                <a:gd name="T44" fmla="*/ 0 w 101"/>
                <a:gd name="T45" fmla="*/ 0 h 403"/>
                <a:gd name="T46" fmla="*/ 0 w 101"/>
                <a:gd name="T47" fmla="*/ 0 h 403"/>
                <a:gd name="T48" fmla="*/ 0 w 101"/>
                <a:gd name="T49" fmla="*/ 0 h 403"/>
                <a:gd name="T50" fmla="*/ 0 w 101"/>
                <a:gd name="T51" fmla="*/ 0 h 403"/>
                <a:gd name="T52" fmla="*/ 0 w 101"/>
                <a:gd name="T53" fmla="*/ 0 h 403"/>
                <a:gd name="T54" fmla="*/ 0 w 101"/>
                <a:gd name="T55" fmla="*/ 0 h 403"/>
                <a:gd name="T56" fmla="*/ 0 w 101"/>
                <a:gd name="T57" fmla="*/ 0 h 403"/>
                <a:gd name="T58" fmla="*/ 0 w 101"/>
                <a:gd name="T59" fmla="*/ 0 h 403"/>
                <a:gd name="T60" fmla="*/ 0 w 101"/>
                <a:gd name="T61" fmla="*/ 0 h 403"/>
                <a:gd name="T62" fmla="*/ 0 w 101"/>
                <a:gd name="T63" fmla="*/ 0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1" h="403">
                  <a:moveTo>
                    <a:pt x="101" y="143"/>
                  </a:moveTo>
                  <a:lnTo>
                    <a:pt x="101" y="143"/>
                  </a:lnTo>
                  <a:lnTo>
                    <a:pt x="90" y="144"/>
                  </a:lnTo>
                  <a:lnTo>
                    <a:pt x="80" y="149"/>
                  </a:lnTo>
                  <a:lnTo>
                    <a:pt x="70" y="154"/>
                  </a:lnTo>
                  <a:lnTo>
                    <a:pt x="62" y="161"/>
                  </a:lnTo>
                  <a:lnTo>
                    <a:pt x="55" y="168"/>
                  </a:lnTo>
                  <a:lnTo>
                    <a:pt x="50" y="176"/>
                  </a:lnTo>
                  <a:lnTo>
                    <a:pt x="44" y="191"/>
                  </a:lnTo>
                  <a:lnTo>
                    <a:pt x="42" y="206"/>
                  </a:lnTo>
                  <a:lnTo>
                    <a:pt x="42" y="220"/>
                  </a:lnTo>
                  <a:lnTo>
                    <a:pt x="47" y="235"/>
                  </a:lnTo>
                  <a:lnTo>
                    <a:pt x="54" y="247"/>
                  </a:lnTo>
                  <a:lnTo>
                    <a:pt x="65" y="258"/>
                  </a:lnTo>
                  <a:lnTo>
                    <a:pt x="75" y="265"/>
                  </a:lnTo>
                  <a:lnTo>
                    <a:pt x="89" y="270"/>
                  </a:lnTo>
                  <a:lnTo>
                    <a:pt x="101" y="272"/>
                  </a:lnTo>
                  <a:lnTo>
                    <a:pt x="101" y="399"/>
                  </a:lnTo>
                  <a:lnTo>
                    <a:pt x="97" y="399"/>
                  </a:lnTo>
                  <a:lnTo>
                    <a:pt x="84" y="403"/>
                  </a:lnTo>
                  <a:lnTo>
                    <a:pt x="70" y="403"/>
                  </a:lnTo>
                  <a:lnTo>
                    <a:pt x="60" y="403"/>
                  </a:lnTo>
                  <a:lnTo>
                    <a:pt x="50" y="401"/>
                  </a:lnTo>
                  <a:lnTo>
                    <a:pt x="45" y="399"/>
                  </a:lnTo>
                  <a:lnTo>
                    <a:pt x="40" y="389"/>
                  </a:lnTo>
                  <a:lnTo>
                    <a:pt x="35" y="381"/>
                  </a:lnTo>
                  <a:lnTo>
                    <a:pt x="30" y="372"/>
                  </a:lnTo>
                  <a:lnTo>
                    <a:pt x="27" y="364"/>
                  </a:lnTo>
                  <a:lnTo>
                    <a:pt x="20" y="347"/>
                  </a:lnTo>
                  <a:lnTo>
                    <a:pt x="15" y="330"/>
                  </a:lnTo>
                  <a:lnTo>
                    <a:pt x="12" y="319"/>
                  </a:lnTo>
                  <a:lnTo>
                    <a:pt x="10" y="309"/>
                  </a:lnTo>
                  <a:lnTo>
                    <a:pt x="8" y="295"/>
                  </a:lnTo>
                  <a:lnTo>
                    <a:pt x="7" y="282"/>
                  </a:lnTo>
                  <a:lnTo>
                    <a:pt x="5" y="282"/>
                  </a:lnTo>
                  <a:lnTo>
                    <a:pt x="3" y="272"/>
                  </a:lnTo>
                  <a:lnTo>
                    <a:pt x="3" y="262"/>
                  </a:lnTo>
                  <a:lnTo>
                    <a:pt x="2" y="252"/>
                  </a:lnTo>
                  <a:lnTo>
                    <a:pt x="2" y="243"/>
                  </a:lnTo>
                  <a:lnTo>
                    <a:pt x="0" y="233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0" y="206"/>
                  </a:lnTo>
                  <a:lnTo>
                    <a:pt x="0" y="196"/>
                  </a:lnTo>
                  <a:lnTo>
                    <a:pt x="0" y="186"/>
                  </a:lnTo>
                  <a:lnTo>
                    <a:pt x="0" y="176"/>
                  </a:lnTo>
                  <a:lnTo>
                    <a:pt x="0" y="166"/>
                  </a:lnTo>
                  <a:lnTo>
                    <a:pt x="0" y="148"/>
                  </a:lnTo>
                  <a:lnTo>
                    <a:pt x="2" y="131"/>
                  </a:lnTo>
                  <a:lnTo>
                    <a:pt x="2" y="112"/>
                  </a:lnTo>
                  <a:lnTo>
                    <a:pt x="5" y="96"/>
                  </a:lnTo>
                  <a:lnTo>
                    <a:pt x="7" y="79"/>
                  </a:lnTo>
                  <a:lnTo>
                    <a:pt x="12" y="64"/>
                  </a:lnTo>
                  <a:lnTo>
                    <a:pt x="15" y="49"/>
                  </a:lnTo>
                  <a:lnTo>
                    <a:pt x="22" y="35"/>
                  </a:lnTo>
                  <a:lnTo>
                    <a:pt x="27" y="24"/>
                  </a:lnTo>
                  <a:lnTo>
                    <a:pt x="37" y="15"/>
                  </a:lnTo>
                  <a:lnTo>
                    <a:pt x="44" y="5"/>
                  </a:lnTo>
                  <a:lnTo>
                    <a:pt x="54" y="0"/>
                  </a:lnTo>
                  <a:lnTo>
                    <a:pt x="67" y="5"/>
                  </a:lnTo>
                  <a:lnTo>
                    <a:pt x="82" y="10"/>
                  </a:lnTo>
                  <a:lnTo>
                    <a:pt x="97" y="10"/>
                  </a:lnTo>
                  <a:lnTo>
                    <a:pt x="101" y="10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rgbClr val="82D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6" name="Freeform 74"/>
            <p:cNvSpPr>
              <a:spLocks/>
            </p:cNvSpPr>
            <p:nvPr/>
          </p:nvSpPr>
          <p:spPr bwMode="auto">
            <a:xfrm>
              <a:off x="4238" y="1341"/>
              <a:ext cx="76" cy="100"/>
            </a:xfrm>
            <a:custGeom>
              <a:avLst/>
              <a:gdLst>
                <a:gd name="T0" fmla="*/ 1 w 151"/>
                <a:gd name="T1" fmla="*/ 0 h 201"/>
                <a:gd name="T2" fmla="*/ 1 w 151"/>
                <a:gd name="T3" fmla="*/ 0 h 201"/>
                <a:gd name="T4" fmla="*/ 1 w 151"/>
                <a:gd name="T5" fmla="*/ 0 h 201"/>
                <a:gd name="T6" fmla="*/ 1 w 151"/>
                <a:gd name="T7" fmla="*/ 0 h 201"/>
                <a:gd name="T8" fmla="*/ 1 w 151"/>
                <a:gd name="T9" fmla="*/ 0 h 201"/>
                <a:gd name="T10" fmla="*/ 1 w 151"/>
                <a:gd name="T11" fmla="*/ 0 h 201"/>
                <a:gd name="T12" fmla="*/ 1 w 151"/>
                <a:gd name="T13" fmla="*/ 0 h 201"/>
                <a:gd name="T14" fmla="*/ 1 w 151"/>
                <a:gd name="T15" fmla="*/ 0 h 201"/>
                <a:gd name="T16" fmla="*/ 1 w 151"/>
                <a:gd name="T17" fmla="*/ 0 h 201"/>
                <a:gd name="T18" fmla="*/ 1 w 151"/>
                <a:gd name="T19" fmla="*/ 0 h 201"/>
                <a:gd name="T20" fmla="*/ 1 w 151"/>
                <a:gd name="T21" fmla="*/ 0 h 201"/>
                <a:gd name="T22" fmla="*/ 1 w 151"/>
                <a:gd name="T23" fmla="*/ 0 h 201"/>
                <a:gd name="T24" fmla="*/ 1 w 151"/>
                <a:gd name="T25" fmla="*/ 0 h 201"/>
                <a:gd name="T26" fmla="*/ 1 w 151"/>
                <a:gd name="T27" fmla="*/ 0 h 201"/>
                <a:gd name="T28" fmla="*/ 1 w 151"/>
                <a:gd name="T29" fmla="*/ 0 h 201"/>
                <a:gd name="T30" fmla="*/ 1 w 151"/>
                <a:gd name="T31" fmla="*/ 0 h 201"/>
                <a:gd name="T32" fmla="*/ 1 w 151"/>
                <a:gd name="T33" fmla="*/ 0 h 201"/>
                <a:gd name="T34" fmla="*/ 1 w 151"/>
                <a:gd name="T35" fmla="*/ 0 h 201"/>
                <a:gd name="T36" fmla="*/ 1 w 151"/>
                <a:gd name="T37" fmla="*/ 0 h 201"/>
                <a:gd name="T38" fmla="*/ 1 w 151"/>
                <a:gd name="T39" fmla="*/ 0 h 201"/>
                <a:gd name="T40" fmla="*/ 1 w 151"/>
                <a:gd name="T41" fmla="*/ 0 h 201"/>
                <a:gd name="T42" fmla="*/ 0 w 151"/>
                <a:gd name="T43" fmla="*/ 0 h 201"/>
                <a:gd name="T44" fmla="*/ 0 w 151"/>
                <a:gd name="T45" fmla="*/ 0 h 201"/>
                <a:gd name="T46" fmla="*/ 0 w 151"/>
                <a:gd name="T47" fmla="*/ 0 h 201"/>
                <a:gd name="T48" fmla="*/ 0 w 151"/>
                <a:gd name="T49" fmla="*/ 0 h 201"/>
                <a:gd name="T50" fmla="*/ 1 w 151"/>
                <a:gd name="T51" fmla="*/ 0 h 201"/>
                <a:gd name="T52" fmla="*/ 1 w 151"/>
                <a:gd name="T53" fmla="*/ 0 h 201"/>
                <a:gd name="T54" fmla="*/ 1 w 151"/>
                <a:gd name="T55" fmla="*/ 0 h 201"/>
                <a:gd name="T56" fmla="*/ 1 w 151"/>
                <a:gd name="T57" fmla="*/ 0 h 201"/>
                <a:gd name="T58" fmla="*/ 1 w 151"/>
                <a:gd name="T59" fmla="*/ 0 h 201"/>
                <a:gd name="T60" fmla="*/ 1 w 151"/>
                <a:gd name="T61" fmla="*/ 0 h 201"/>
                <a:gd name="T62" fmla="*/ 1 w 151"/>
                <a:gd name="T63" fmla="*/ 0 h 201"/>
                <a:gd name="T64" fmla="*/ 1 w 151"/>
                <a:gd name="T65" fmla="*/ 0 h 201"/>
                <a:gd name="T66" fmla="*/ 1 w 151"/>
                <a:gd name="T67" fmla="*/ 0 h 201"/>
                <a:gd name="T68" fmla="*/ 1 w 151"/>
                <a:gd name="T69" fmla="*/ 0 h 201"/>
                <a:gd name="T70" fmla="*/ 1 w 151"/>
                <a:gd name="T71" fmla="*/ 0 h 201"/>
                <a:gd name="T72" fmla="*/ 1 w 151"/>
                <a:gd name="T73" fmla="*/ 0 h 201"/>
                <a:gd name="T74" fmla="*/ 1 w 151"/>
                <a:gd name="T75" fmla="*/ 0 h 201"/>
                <a:gd name="T76" fmla="*/ 1 w 151"/>
                <a:gd name="T77" fmla="*/ 0 h 201"/>
                <a:gd name="T78" fmla="*/ 1 w 151"/>
                <a:gd name="T79" fmla="*/ 0 h 201"/>
                <a:gd name="T80" fmla="*/ 1 w 151"/>
                <a:gd name="T81" fmla="*/ 0 h 201"/>
                <a:gd name="T82" fmla="*/ 1 w 151"/>
                <a:gd name="T83" fmla="*/ 0 h 201"/>
                <a:gd name="T84" fmla="*/ 1 w 151"/>
                <a:gd name="T85" fmla="*/ 0 h 201"/>
                <a:gd name="T86" fmla="*/ 1 w 151"/>
                <a:gd name="T87" fmla="*/ 0 h 201"/>
                <a:gd name="T88" fmla="*/ 1 w 151"/>
                <a:gd name="T89" fmla="*/ 0 h 201"/>
                <a:gd name="T90" fmla="*/ 1 w 151"/>
                <a:gd name="T91" fmla="*/ 0 h 201"/>
                <a:gd name="T92" fmla="*/ 1 w 151"/>
                <a:gd name="T93" fmla="*/ 0 h 201"/>
                <a:gd name="T94" fmla="*/ 1 w 151"/>
                <a:gd name="T95" fmla="*/ 0 h 201"/>
                <a:gd name="T96" fmla="*/ 1 w 151"/>
                <a:gd name="T97" fmla="*/ 0 h 20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1" h="201">
                  <a:moveTo>
                    <a:pt x="49" y="51"/>
                  </a:moveTo>
                  <a:lnTo>
                    <a:pt x="42" y="57"/>
                  </a:lnTo>
                  <a:lnTo>
                    <a:pt x="39" y="62"/>
                  </a:lnTo>
                  <a:lnTo>
                    <a:pt x="32" y="79"/>
                  </a:lnTo>
                  <a:lnTo>
                    <a:pt x="29" y="97"/>
                  </a:lnTo>
                  <a:lnTo>
                    <a:pt x="27" y="114"/>
                  </a:lnTo>
                  <a:lnTo>
                    <a:pt x="29" y="133"/>
                  </a:lnTo>
                  <a:lnTo>
                    <a:pt x="29" y="148"/>
                  </a:lnTo>
                  <a:lnTo>
                    <a:pt x="34" y="165"/>
                  </a:lnTo>
                  <a:lnTo>
                    <a:pt x="36" y="173"/>
                  </a:lnTo>
                  <a:lnTo>
                    <a:pt x="39" y="181"/>
                  </a:lnTo>
                  <a:lnTo>
                    <a:pt x="42" y="190"/>
                  </a:lnTo>
                  <a:lnTo>
                    <a:pt x="47" y="200"/>
                  </a:lnTo>
                  <a:lnTo>
                    <a:pt x="44" y="200"/>
                  </a:lnTo>
                  <a:lnTo>
                    <a:pt x="42" y="201"/>
                  </a:lnTo>
                  <a:lnTo>
                    <a:pt x="31" y="186"/>
                  </a:lnTo>
                  <a:lnTo>
                    <a:pt x="22" y="175"/>
                  </a:lnTo>
                  <a:lnTo>
                    <a:pt x="15" y="161"/>
                  </a:lnTo>
                  <a:lnTo>
                    <a:pt x="10" y="151"/>
                  </a:lnTo>
                  <a:lnTo>
                    <a:pt x="5" y="138"/>
                  </a:lnTo>
                  <a:lnTo>
                    <a:pt x="2" y="128"/>
                  </a:lnTo>
                  <a:lnTo>
                    <a:pt x="0" y="118"/>
                  </a:lnTo>
                  <a:lnTo>
                    <a:pt x="0" y="108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2" y="79"/>
                  </a:lnTo>
                  <a:lnTo>
                    <a:pt x="7" y="72"/>
                  </a:lnTo>
                  <a:lnTo>
                    <a:pt x="15" y="56"/>
                  </a:lnTo>
                  <a:lnTo>
                    <a:pt x="27" y="44"/>
                  </a:lnTo>
                  <a:lnTo>
                    <a:pt x="39" y="30"/>
                  </a:lnTo>
                  <a:lnTo>
                    <a:pt x="54" y="22"/>
                  </a:lnTo>
                  <a:lnTo>
                    <a:pt x="61" y="17"/>
                  </a:lnTo>
                  <a:lnTo>
                    <a:pt x="71" y="14"/>
                  </a:lnTo>
                  <a:lnTo>
                    <a:pt x="77" y="10"/>
                  </a:lnTo>
                  <a:lnTo>
                    <a:pt x="88" y="9"/>
                  </a:lnTo>
                  <a:lnTo>
                    <a:pt x="104" y="4"/>
                  </a:lnTo>
                  <a:lnTo>
                    <a:pt x="121" y="2"/>
                  </a:lnTo>
                  <a:lnTo>
                    <a:pt x="136" y="0"/>
                  </a:lnTo>
                  <a:lnTo>
                    <a:pt x="151" y="4"/>
                  </a:lnTo>
                  <a:lnTo>
                    <a:pt x="141" y="5"/>
                  </a:lnTo>
                  <a:lnTo>
                    <a:pt x="131" y="9"/>
                  </a:lnTo>
                  <a:lnTo>
                    <a:pt x="121" y="10"/>
                  </a:lnTo>
                  <a:lnTo>
                    <a:pt x="111" y="14"/>
                  </a:lnTo>
                  <a:lnTo>
                    <a:pt x="101" y="15"/>
                  </a:lnTo>
                  <a:lnTo>
                    <a:pt x="91" y="20"/>
                  </a:lnTo>
                  <a:lnTo>
                    <a:pt x="81" y="22"/>
                  </a:lnTo>
                  <a:lnTo>
                    <a:pt x="72" y="27"/>
                  </a:lnTo>
                  <a:lnTo>
                    <a:pt x="57" y="35"/>
                  </a:lnTo>
                  <a:lnTo>
                    <a:pt x="49" y="51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7" name="Freeform 75"/>
            <p:cNvSpPr>
              <a:spLocks/>
            </p:cNvSpPr>
            <p:nvPr/>
          </p:nvSpPr>
          <p:spPr bwMode="auto">
            <a:xfrm>
              <a:off x="4311" y="1381"/>
              <a:ext cx="34" cy="15"/>
            </a:xfrm>
            <a:custGeom>
              <a:avLst/>
              <a:gdLst>
                <a:gd name="T0" fmla="*/ 0 w 69"/>
                <a:gd name="T1" fmla="*/ 0 h 30"/>
                <a:gd name="T2" fmla="*/ 0 w 69"/>
                <a:gd name="T3" fmla="*/ 1 h 30"/>
                <a:gd name="T4" fmla="*/ 0 w 69"/>
                <a:gd name="T5" fmla="*/ 1 h 30"/>
                <a:gd name="T6" fmla="*/ 0 w 69"/>
                <a:gd name="T7" fmla="*/ 1 h 30"/>
                <a:gd name="T8" fmla="*/ 0 w 69"/>
                <a:gd name="T9" fmla="*/ 1 h 30"/>
                <a:gd name="T10" fmla="*/ 0 w 69"/>
                <a:gd name="T11" fmla="*/ 1 h 30"/>
                <a:gd name="T12" fmla="*/ 0 w 69"/>
                <a:gd name="T13" fmla="*/ 1 h 30"/>
                <a:gd name="T14" fmla="*/ 0 w 69"/>
                <a:gd name="T15" fmla="*/ 1 h 30"/>
                <a:gd name="T16" fmla="*/ 0 w 69"/>
                <a:gd name="T17" fmla="*/ 1 h 30"/>
                <a:gd name="T18" fmla="*/ 0 w 69"/>
                <a:gd name="T19" fmla="*/ 1 h 30"/>
                <a:gd name="T20" fmla="*/ 0 w 69"/>
                <a:gd name="T21" fmla="*/ 1 h 30"/>
                <a:gd name="T22" fmla="*/ 0 w 69"/>
                <a:gd name="T23" fmla="*/ 1 h 30"/>
                <a:gd name="T24" fmla="*/ 0 w 69"/>
                <a:gd name="T25" fmla="*/ 1 h 30"/>
                <a:gd name="T26" fmla="*/ 0 w 69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30">
                  <a:moveTo>
                    <a:pt x="0" y="0"/>
                  </a:moveTo>
                  <a:lnTo>
                    <a:pt x="14" y="1"/>
                  </a:lnTo>
                  <a:lnTo>
                    <a:pt x="27" y="1"/>
                  </a:lnTo>
                  <a:lnTo>
                    <a:pt x="40" y="3"/>
                  </a:lnTo>
                  <a:lnTo>
                    <a:pt x="54" y="5"/>
                  </a:lnTo>
                  <a:lnTo>
                    <a:pt x="69" y="6"/>
                  </a:lnTo>
                  <a:lnTo>
                    <a:pt x="62" y="18"/>
                  </a:lnTo>
                  <a:lnTo>
                    <a:pt x="57" y="30"/>
                  </a:lnTo>
                  <a:lnTo>
                    <a:pt x="42" y="28"/>
                  </a:lnTo>
                  <a:lnTo>
                    <a:pt x="29" y="27"/>
                  </a:lnTo>
                  <a:lnTo>
                    <a:pt x="15" y="25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8" name="Freeform 76"/>
            <p:cNvSpPr>
              <a:spLocks/>
            </p:cNvSpPr>
            <p:nvPr/>
          </p:nvSpPr>
          <p:spPr bwMode="auto">
            <a:xfrm>
              <a:off x="4288" y="1380"/>
              <a:ext cx="23" cy="13"/>
            </a:xfrm>
            <a:custGeom>
              <a:avLst/>
              <a:gdLst>
                <a:gd name="T0" fmla="*/ 0 w 47"/>
                <a:gd name="T1" fmla="*/ 0 h 27"/>
                <a:gd name="T2" fmla="*/ 0 w 47"/>
                <a:gd name="T3" fmla="*/ 0 h 27"/>
                <a:gd name="T4" fmla="*/ 0 w 47"/>
                <a:gd name="T5" fmla="*/ 0 h 27"/>
                <a:gd name="T6" fmla="*/ 0 w 47"/>
                <a:gd name="T7" fmla="*/ 0 h 27"/>
                <a:gd name="T8" fmla="*/ 0 w 47"/>
                <a:gd name="T9" fmla="*/ 0 h 27"/>
                <a:gd name="T10" fmla="*/ 0 w 47"/>
                <a:gd name="T11" fmla="*/ 0 h 27"/>
                <a:gd name="T12" fmla="*/ 0 w 47"/>
                <a:gd name="T13" fmla="*/ 0 h 27"/>
                <a:gd name="T14" fmla="*/ 0 w 47"/>
                <a:gd name="T15" fmla="*/ 0 h 27"/>
                <a:gd name="T16" fmla="*/ 0 w 47"/>
                <a:gd name="T17" fmla="*/ 0 h 27"/>
                <a:gd name="T18" fmla="*/ 0 w 47"/>
                <a:gd name="T19" fmla="*/ 0 h 27"/>
                <a:gd name="T20" fmla="*/ 0 w 47"/>
                <a:gd name="T21" fmla="*/ 0 h 27"/>
                <a:gd name="T22" fmla="*/ 0 w 47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27">
                  <a:moveTo>
                    <a:pt x="47" y="27"/>
                  </a:moveTo>
                  <a:lnTo>
                    <a:pt x="35" y="25"/>
                  </a:lnTo>
                  <a:lnTo>
                    <a:pt x="24" y="24"/>
                  </a:lnTo>
                  <a:lnTo>
                    <a:pt x="10" y="22"/>
                  </a:lnTo>
                  <a:lnTo>
                    <a:pt x="0" y="22"/>
                  </a:lnTo>
                  <a:lnTo>
                    <a:pt x="2" y="10"/>
                  </a:lnTo>
                  <a:lnTo>
                    <a:pt x="7" y="0"/>
                  </a:lnTo>
                  <a:lnTo>
                    <a:pt x="20" y="0"/>
                  </a:lnTo>
                  <a:lnTo>
                    <a:pt x="34" y="0"/>
                  </a:lnTo>
                  <a:lnTo>
                    <a:pt x="47" y="2"/>
                  </a:lnTo>
                  <a:lnTo>
                    <a:pt x="47" y="27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9" name="Freeform 77"/>
            <p:cNvSpPr>
              <a:spLocks/>
            </p:cNvSpPr>
            <p:nvPr/>
          </p:nvSpPr>
          <p:spPr bwMode="auto">
            <a:xfrm>
              <a:off x="4311" y="1403"/>
              <a:ext cx="27" cy="12"/>
            </a:xfrm>
            <a:custGeom>
              <a:avLst/>
              <a:gdLst>
                <a:gd name="T0" fmla="*/ 0 w 54"/>
                <a:gd name="T1" fmla="*/ 0 h 23"/>
                <a:gd name="T2" fmla="*/ 1 w 54"/>
                <a:gd name="T3" fmla="*/ 0 h 23"/>
                <a:gd name="T4" fmla="*/ 1 w 54"/>
                <a:gd name="T5" fmla="*/ 1 h 23"/>
                <a:gd name="T6" fmla="*/ 1 w 54"/>
                <a:gd name="T7" fmla="*/ 1 h 23"/>
                <a:gd name="T8" fmla="*/ 1 w 54"/>
                <a:gd name="T9" fmla="*/ 1 h 23"/>
                <a:gd name="T10" fmla="*/ 1 w 54"/>
                <a:gd name="T11" fmla="*/ 1 h 23"/>
                <a:gd name="T12" fmla="*/ 1 w 54"/>
                <a:gd name="T13" fmla="*/ 1 h 23"/>
                <a:gd name="T14" fmla="*/ 1 w 54"/>
                <a:gd name="T15" fmla="*/ 1 h 23"/>
                <a:gd name="T16" fmla="*/ 1 w 54"/>
                <a:gd name="T17" fmla="*/ 1 h 23"/>
                <a:gd name="T18" fmla="*/ 1 w 54"/>
                <a:gd name="T19" fmla="*/ 1 h 23"/>
                <a:gd name="T20" fmla="*/ 1 w 54"/>
                <a:gd name="T21" fmla="*/ 1 h 23"/>
                <a:gd name="T22" fmla="*/ 0 w 54"/>
                <a:gd name="T23" fmla="*/ 1 h 23"/>
                <a:gd name="T24" fmla="*/ 0 w 54"/>
                <a:gd name="T25" fmla="*/ 0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23">
                  <a:moveTo>
                    <a:pt x="0" y="0"/>
                  </a:moveTo>
                  <a:lnTo>
                    <a:pt x="2" y="0"/>
                  </a:lnTo>
                  <a:lnTo>
                    <a:pt x="14" y="2"/>
                  </a:lnTo>
                  <a:lnTo>
                    <a:pt x="27" y="5"/>
                  </a:lnTo>
                  <a:lnTo>
                    <a:pt x="40" y="7"/>
                  </a:lnTo>
                  <a:lnTo>
                    <a:pt x="54" y="10"/>
                  </a:lnTo>
                  <a:lnTo>
                    <a:pt x="52" y="17"/>
                  </a:lnTo>
                  <a:lnTo>
                    <a:pt x="52" y="23"/>
                  </a:lnTo>
                  <a:lnTo>
                    <a:pt x="37" y="20"/>
                  </a:lnTo>
                  <a:lnTo>
                    <a:pt x="24" y="18"/>
                  </a:lnTo>
                  <a:lnTo>
                    <a:pt x="10" y="17"/>
                  </a:ln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0" name="Freeform 78"/>
            <p:cNvSpPr>
              <a:spLocks/>
            </p:cNvSpPr>
            <p:nvPr/>
          </p:nvSpPr>
          <p:spPr bwMode="auto">
            <a:xfrm>
              <a:off x="4286" y="1398"/>
              <a:ext cx="25" cy="14"/>
            </a:xfrm>
            <a:custGeom>
              <a:avLst/>
              <a:gdLst>
                <a:gd name="T0" fmla="*/ 1 w 50"/>
                <a:gd name="T1" fmla="*/ 1 h 27"/>
                <a:gd name="T2" fmla="*/ 1 w 50"/>
                <a:gd name="T3" fmla="*/ 1 h 27"/>
                <a:gd name="T4" fmla="*/ 1 w 50"/>
                <a:gd name="T5" fmla="*/ 1 h 27"/>
                <a:gd name="T6" fmla="*/ 1 w 50"/>
                <a:gd name="T7" fmla="*/ 1 h 27"/>
                <a:gd name="T8" fmla="*/ 1 w 50"/>
                <a:gd name="T9" fmla="*/ 1 h 27"/>
                <a:gd name="T10" fmla="*/ 0 w 50"/>
                <a:gd name="T11" fmla="*/ 1 h 27"/>
                <a:gd name="T12" fmla="*/ 0 w 50"/>
                <a:gd name="T13" fmla="*/ 1 h 27"/>
                <a:gd name="T14" fmla="*/ 0 w 50"/>
                <a:gd name="T15" fmla="*/ 0 h 27"/>
                <a:gd name="T16" fmla="*/ 1 w 50"/>
                <a:gd name="T17" fmla="*/ 1 h 27"/>
                <a:gd name="T18" fmla="*/ 1 w 50"/>
                <a:gd name="T19" fmla="*/ 1 h 27"/>
                <a:gd name="T20" fmla="*/ 1 w 50"/>
                <a:gd name="T21" fmla="*/ 1 h 27"/>
                <a:gd name="T22" fmla="*/ 1 w 50"/>
                <a:gd name="T23" fmla="*/ 1 h 27"/>
                <a:gd name="T24" fmla="*/ 1 w 50"/>
                <a:gd name="T25" fmla="*/ 1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27">
                  <a:moveTo>
                    <a:pt x="50" y="27"/>
                  </a:moveTo>
                  <a:lnTo>
                    <a:pt x="49" y="27"/>
                  </a:lnTo>
                  <a:lnTo>
                    <a:pt x="33" y="23"/>
                  </a:lnTo>
                  <a:lnTo>
                    <a:pt x="22" y="22"/>
                  </a:lnTo>
                  <a:lnTo>
                    <a:pt x="10" y="20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2" y="2"/>
                  </a:lnTo>
                  <a:lnTo>
                    <a:pt x="25" y="5"/>
                  </a:lnTo>
                  <a:lnTo>
                    <a:pt x="37" y="7"/>
                  </a:lnTo>
                  <a:lnTo>
                    <a:pt x="50" y="10"/>
                  </a:lnTo>
                  <a:lnTo>
                    <a:pt x="50" y="27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1" name="Freeform 79"/>
            <p:cNvSpPr>
              <a:spLocks/>
            </p:cNvSpPr>
            <p:nvPr/>
          </p:nvSpPr>
          <p:spPr bwMode="auto">
            <a:xfrm>
              <a:off x="4311" y="1429"/>
              <a:ext cx="44" cy="23"/>
            </a:xfrm>
            <a:custGeom>
              <a:avLst/>
              <a:gdLst>
                <a:gd name="T0" fmla="*/ 0 w 87"/>
                <a:gd name="T1" fmla="*/ 0 h 45"/>
                <a:gd name="T2" fmla="*/ 1 w 87"/>
                <a:gd name="T3" fmla="*/ 1 h 45"/>
                <a:gd name="T4" fmla="*/ 1 w 87"/>
                <a:gd name="T5" fmla="*/ 1 h 45"/>
                <a:gd name="T6" fmla="*/ 1 w 87"/>
                <a:gd name="T7" fmla="*/ 1 h 45"/>
                <a:gd name="T8" fmla="*/ 1 w 87"/>
                <a:gd name="T9" fmla="*/ 1 h 45"/>
                <a:gd name="T10" fmla="*/ 1 w 87"/>
                <a:gd name="T11" fmla="*/ 1 h 45"/>
                <a:gd name="T12" fmla="*/ 1 w 87"/>
                <a:gd name="T13" fmla="*/ 1 h 45"/>
                <a:gd name="T14" fmla="*/ 1 w 87"/>
                <a:gd name="T15" fmla="*/ 1 h 45"/>
                <a:gd name="T16" fmla="*/ 1 w 87"/>
                <a:gd name="T17" fmla="*/ 1 h 45"/>
                <a:gd name="T18" fmla="*/ 1 w 87"/>
                <a:gd name="T19" fmla="*/ 1 h 45"/>
                <a:gd name="T20" fmla="*/ 1 w 87"/>
                <a:gd name="T21" fmla="*/ 1 h 45"/>
                <a:gd name="T22" fmla="*/ 1 w 87"/>
                <a:gd name="T23" fmla="*/ 1 h 45"/>
                <a:gd name="T24" fmla="*/ 1 w 87"/>
                <a:gd name="T25" fmla="*/ 1 h 45"/>
                <a:gd name="T26" fmla="*/ 1 w 87"/>
                <a:gd name="T27" fmla="*/ 1 h 45"/>
                <a:gd name="T28" fmla="*/ 1 w 87"/>
                <a:gd name="T29" fmla="*/ 1 h 45"/>
                <a:gd name="T30" fmla="*/ 1 w 87"/>
                <a:gd name="T31" fmla="*/ 1 h 45"/>
                <a:gd name="T32" fmla="*/ 1 w 87"/>
                <a:gd name="T33" fmla="*/ 1 h 45"/>
                <a:gd name="T34" fmla="*/ 0 w 87"/>
                <a:gd name="T35" fmla="*/ 1 h 45"/>
                <a:gd name="T36" fmla="*/ 0 w 87"/>
                <a:gd name="T37" fmla="*/ 0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7" h="45">
                  <a:moveTo>
                    <a:pt x="0" y="0"/>
                  </a:moveTo>
                  <a:lnTo>
                    <a:pt x="4" y="2"/>
                  </a:lnTo>
                  <a:lnTo>
                    <a:pt x="20" y="8"/>
                  </a:lnTo>
                  <a:lnTo>
                    <a:pt x="34" y="13"/>
                  </a:lnTo>
                  <a:lnTo>
                    <a:pt x="49" y="20"/>
                  </a:lnTo>
                  <a:lnTo>
                    <a:pt x="62" y="25"/>
                  </a:lnTo>
                  <a:lnTo>
                    <a:pt x="76" y="32"/>
                  </a:lnTo>
                  <a:lnTo>
                    <a:pt x="81" y="39"/>
                  </a:lnTo>
                  <a:lnTo>
                    <a:pt x="87" y="45"/>
                  </a:lnTo>
                  <a:lnTo>
                    <a:pt x="77" y="44"/>
                  </a:lnTo>
                  <a:lnTo>
                    <a:pt x="67" y="44"/>
                  </a:lnTo>
                  <a:lnTo>
                    <a:pt x="59" y="42"/>
                  </a:lnTo>
                  <a:lnTo>
                    <a:pt x="51" y="42"/>
                  </a:lnTo>
                  <a:lnTo>
                    <a:pt x="49" y="39"/>
                  </a:lnTo>
                  <a:lnTo>
                    <a:pt x="47" y="35"/>
                  </a:lnTo>
                  <a:lnTo>
                    <a:pt x="29" y="32"/>
                  </a:lnTo>
                  <a:lnTo>
                    <a:pt x="14" y="30"/>
                  </a:lnTo>
                  <a:lnTo>
                    <a:pt x="0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2" name="Freeform 80"/>
            <p:cNvSpPr>
              <a:spLocks/>
            </p:cNvSpPr>
            <p:nvPr/>
          </p:nvSpPr>
          <p:spPr bwMode="auto">
            <a:xfrm>
              <a:off x="4289" y="1423"/>
              <a:ext cx="22" cy="19"/>
            </a:xfrm>
            <a:custGeom>
              <a:avLst/>
              <a:gdLst>
                <a:gd name="T0" fmla="*/ 1 w 43"/>
                <a:gd name="T1" fmla="*/ 1 h 38"/>
                <a:gd name="T2" fmla="*/ 1 w 43"/>
                <a:gd name="T3" fmla="*/ 1 h 38"/>
                <a:gd name="T4" fmla="*/ 1 w 43"/>
                <a:gd name="T5" fmla="*/ 1 h 38"/>
                <a:gd name="T6" fmla="*/ 1 w 43"/>
                <a:gd name="T7" fmla="*/ 1 h 38"/>
                <a:gd name="T8" fmla="*/ 1 w 43"/>
                <a:gd name="T9" fmla="*/ 1 h 38"/>
                <a:gd name="T10" fmla="*/ 1 w 43"/>
                <a:gd name="T11" fmla="*/ 1 h 38"/>
                <a:gd name="T12" fmla="*/ 0 w 43"/>
                <a:gd name="T13" fmla="*/ 0 h 38"/>
                <a:gd name="T14" fmla="*/ 1 w 43"/>
                <a:gd name="T15" fmla="*/ 1 h 38"/>
                <a:gd name="T16" fmla="*/ 1 w 43"/>
                <a:gd name="T17" fmla="*/ 1 h 38"/>
                <a:gd name="T18" fmla="*/ 1 w 43"/>
                <a:gd name="T19" fmla="*/ 1 h 38"/>
                <a:gd name="T20" fmla="*/ 1 w 43"/>
                <a:gd name="T21" fmla="*/ 1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38">
                  <a:moveTo>
                    <a:pt x="43" y="38"/>
                  </a:moveTo>
                  <a:lnTo>
                    <a:pt x="42" y="38"/>
                  </a:lnTo>
                  <a:lnTo>
                    <a:pt x="31" y="33"/>
                  </a:lnTo>
                  <a:lnTo>
                    <a:pt x="20" y="25"/>
                  </a:lnTo>
                  <a:lnTo>
                    <a:pt x="11" y="18"/>
                  </a:lnTo>
                  <a:lnTo>
                    <a:pt x="5" y="8"/>
                  </a:lnTo>
                  <a:lnTo>
                    <a:pt x="0" y="0"/>
                  </a:lnTo>
                  <a:lnTo>
                    <a:pt x="15" y="5"/>
                  </a:lnTo>
                  <a:lnTo>
                    <a:pt x="31" y="10"/>
                  </a:lnTo>
                  <a:lnTo>
                    <a:pt x="43" y="13"/>
                  </a:lnTo>
                  <a:lnTo>
                    <a:pt x="43" y="38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3" name="Freeform 81"/>
            <p:cNvSpPr>
              <a:spLocks/>
            </p:cNvSpPr>
            <p:nvPr/>
          </p:nvSpPr>
          <p:spPr bwMode="auto">
            <a:xfrm>
              <a:off x="4308" y="1361"/>
              <a:ext cx="58" cy="8"/>
            </a:xfrm>
            <a:custGeom>
              <a:avLst/>
              <a:gdLst>
                <a:gd name="T0" fmla="*/ 0 w 115"/>
                <a:gd name="T1" fmla="*/ 0 h 17"/>
                <a:gd name="T2" fmla="*/ 1 w 115"/>
                <a:gd name="T3" fmla="*/ 0 h 17"/>
                <a:gd name="T4" fmla="*/ 1 w 115"/>
                <a:gd name="T5" fmla="*/ 0 h 17"/>
                <a:gd name="T6" fmla="*/ 1 w 115"/>
                <a:gd name="T7" fmla="*/ 0 h 17"/>
                <a:gd name="T8" fmla="*/ 1 w 115"/>
                <a:gd name="T9" fmla="*/ 0 h 17"/>
                <a:gd name="T10" fmla="*/ 1 w 115"/>
                <a:gd name="T11" fmla="*/ 0 h 17"/>
                <a:gd name="T12" fmla="*/ 1 w 115"/>
                <a:gd name="T13" fmla="*/ 0 h 17"/>
                <a:gd name="T14" fmla="*/ 1 w 115"/>
                <a:gd name="T15" fmla="*/ 0 h 17"/>
                <a:gd name="T16" fmla="*/ 1 w 115"/>
                <a:gd name="T17" fmla="*/ 0 h 17"/>
                <a:gd name="T18" fmla="*/ 1 w 115"/>
                <a:gd name="T19" fmla="*/ 0 h 17"/>
                <a:gd name="T20" fmla="*/ 1 w 115"/>
                <a:gd name="T21" fmla="*/ 0 h 17"/>
                <a:gd name="T22" fmla="*/ 1 w 115"/>
                <a:gd name="T23" fmla="*/ 0 h 17"/>
                <a:gd name="T24" fmla="*/ 1 w 115"/>
                <a:gd name="T25" fmla="*/ 0 h 17"/>
                <a:gd name="T26" fmla="*/ 1 w 115"/>
                <a:gd name="T27" fmla="*/ 0 h 17"/>
                <a:gd name="T28" fmla="*/ 1 w 115"/>
                <a:gd name="T29" fmla="*/ 0 h 17"/>
                <a:gd name="T30" fmla="*/ 1 w 115"/>
                <a:gd name="T31" fmla="*/ 0 h 17"/>
                <a:gd name="T32" fmla="*/ 1 w 115"/>
                <a:gd name="T33" fmla="*/ 0 h 17"/>
                <a:gd name="T34" fmla="*/ 1 w 115"/>
                <a:gd name="T35" fmla="*/ 0 h 17"/>
                <a:gd name="T36" fmla="*/ 1 w 115"/>
                <a:gd name="T37" fmla="*/ 0 h 17"/>
                <a:gd name="T38" fmla="*/ 1 w 115"/>
                <a:gd name="T39" fmla="*/ 0 h 17"/>
                <a:gd name="T40" fmla="*/ 1 w 115"/>
                <a:gd name="T41" fmla="*/ 0 h 17"/>
                <a:gd name="T42" fmla="*/ 1 w 115"/>
                <a:gd name="T43" fmla="*/ 0 h 17"/>
                <a:gd name="T44" fmla="*/ 1 w 115"/>
                <a:gd name="T45" fmla="*/ 0 h 17"/>
                <a:gd name="T46" fmla="*/ 1 w 115"/>
                <a:gd name="T47" fmla="*/ 0 h 17"/>
                <a:gd name="T48" fmla="*/ 1 w 115"/>
                <a:gd name="T49" fmla="*/ 0 h 17"/>
                <a:gd name="T50" fmla="*/ 0 w 115"/>
                <a:gd name="T51" fmla="*/ 0 h 17"/>
                <a:gd name="T52" fmla="*/ 0 w 115"/>
                <a:gd name="T53" fmla="*/ 0 h 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5" h="17">
                  <a:moveTo>
                    <a:pt x="0" y="7"/>
                  </a:moveTo>
                  <a:lnTo>
                    <a:pt x="6" y="6"/>
                  </a:lnTo>
                  <a:lnTo>
                    <a:pt x="13" y="4"/>
                  </a:lnTo>
                  <a:lnTo>
                    <a:pt x="21" y="2"/>
                  </a:lnTo>
                  <a:lnTo>
                    <a:pt x="31" y="2"/>
                  </a:lnTo>
                  <a:lnTo>
                    <a:pt x="41" y="2"/>
                  </a:lnTo>
                  <a:lnTo>
                    <a:pt x="50" y="0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7" y="0"/>
                  </a:lnTo>
                  <a:lnTo>
                    <a:pt x="105" y="0"/>
                  </a:lnTo>
                  <a:lnTo>
                    <a:pt x="115" y="2"/>
                  </a:lnTo>
                  <a:lnTo>
                    <a:pt x="115" y="4"/>
                  </a:lnTo>
                  <a:lnTo>
                    <a:pt x="110" y="7"/>
                  </a:lnTo>
                  <a:lnTo>
                    <a:pt x="107" y="11"/>
                  </a:lnTo>
                  <a:lnTo>
                    <a:pt x="97" y="11"/>
                  </a:lnTo>
                  <a:lnTo>
                    <a:pt x="87" y="11"/>
                  </a:lnTo>
                  <a:lnTo>
                    <a:pt x="78" y="11"/>
                  </a:lnTo>
                  <a:lnTo>
                    <a:pt x="70" y="12"/>
                  </a:lnTo>
                  <a:lnTo>
                    <a:pt x="51" y="14"/>
                  </a:lnTo>
                  <a:lnTo>
                    <a:pt x="36" y="16"/>
                  </a:lnTo>
                  <a:lnTo>
                    <a:pt x="20" y="16"/>
                  </a:lnTo>
                  <a:lnTo>
                    <a:pt x="5" y="17"/>
                  </a:lnTo>
                  <a:lnTo>
                    <a:pt x="0" y="1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4" name="Freeform 82"/>
            <p:cNvSpPr>
              <a:spLocks/>
            </p:cNvSpPr>
            <p:nvPr/>
          </p:nvSpPr>
          <p:spPr bwMode="auto">
            <a:xfrm>
              <a:off x="4296" y="1364"/>
              <a:ext cx="12" cy="7"/>
            </a:xfrm>
            <a:custGeom>
              <a:avLst/>
              <a:gdLst>
                <a:gd name="T0" fmla="*/ 1 w 24"/>
                <a:gd name="T1" fmla="*/ 1 h 14"/>
                <a:gd name="T2" fmla="*/ 1 w 24"/>
                <a:gd name="T3" fmla="*/ 1 h 14"/>
                <a:gd name="T4" fmla="*/ 0 w 24"/>
                <a:gd name="T5" fmla="*/ 1 h 14"/>
                <a:gd name="T6" fmla="*/ 0 w 24"/>
                <a:gd name="T7" fmla="*/ 1 h 14"/>
                <a:gd name="T8" fmla="*/ 1 w 24"/>
                <a:gd name="T9" fmla="*/ 1 h 14"/>
                <a:gd name="T10" fmla="*/ 1 w 24"/>
                <a:gd name="T11" fmla="*/ 1 h 14"/>
                <a:gd name="T12" fmla="*/ 1 w 24"/>
                <a:gd name="T13" fmla="*/ 0 h 14"/>
                <a:gd name="T14" fmla="*/ 1 w 24"/>
                <a:gd name="T15" fmla="*/ 1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lnTo>
                    <a:pt x="13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13" y="4"/>
                  </a:lnTo>
                  <a:lnTo>
                    <a:pt x="24" y="0"/>
                  </a:lnTo>
                  <a:lnTo>
                    <a:pt x="24" y="10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5" name="Freeform 83"/>
            <p:cNvSpPr>
              <a:spLocks/>
            </p:cNvSpPr>
            <p:nvPr/>
          </p:nvSpPr>
          <p:spPr bwMode="auto">
            <a:xfrm>
              <a:off x="4308" y="1392"/>
              <a:ext cx="32" cy="13"/>
            </a:xfrm>
            <a:custGeom>
              <a:avLst/>
              <a:gdLst>
                <a:gd name="T0" fmla="*/ 0 w 65"/>
                <a:gd name="T1" fmla="*/ 0 h 26"/>
                <a:gd name="T2" fmla="*/ 0 w 65"/>
                <a:gd name="T3" fmla="*/ 1 h 26"/>
                <a:gd name="T4" fmla="*/ 0 w 65"/>
                <a:gd name="T5" fmla="*/ 1 h 26"/>
                <a:gd name="T6" fmla="*/ 0 w 65"/>
                <a:gd name="T7" fmla="*/ 1 h 26"/>
                <a:gd name="T8" fmla="*/ 0 w 65"/>
                <a:gd name="T9" fmla="*/ 1 h 26"/>
                <a:gd name="T10" fmla="*/ 0 w 65"/>
                <a:gd name="T11" fmla="*/ 1 h 26"/>
                <a:gd name="T12" fmla="*/ 0 w 65"/>
                <a:gd name="T13" fmla="*/ 1 h 26"/>
                <a:gd name="T14" fmla="*/ 0 w 65"/>
                <a:gd name="T15" fmla="*/ 1 h 26"/>
                <a:gd name="T16" fmla="*/ 0 w 65"/>
                <a:gd name="T17" fmla="*/ 1 h 26"/>
                <a:gd name="T18" fmla="*/ 0 w 65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26">
                  <a:moveTo>
                    <a:pt x="0" y="0"/>
                  </a:moveTo>
                  <a:lnTo>
                    <a:pt x="10" y="1"/>
                  </a:lnTo>
                  <a:lnTo>
                    <a:pt x="23" y="1"/>
                  </a:lnTo>
                  <a:lnTo>
                    <a:pt x="36" y="3"/>
                  </a:lnTo>
                  <a:lnTo>
                    <a:pt x="50" y="5"/>
                  </a:lnTo>
                  <a:lnTo>
                    <a:pt x="65" y="6"/>
                  </a:lnTo>
                  <a:lnTo>
                    <a:pt x="62" y="16"/>
                  </a:lnTo>
                  <a:lnTo>
                    <a:pt x="60" y="26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6" name="Freeform 84"/>
            <p:cNvSpPr>
              <a:spLocks/>
            </p:cNvSpPr>
            <p:nvPr/>
          </p:nvSpPr>
          <p:spPr bwMode="auto">
            <a:xfrm>
              <a:off x="4286" y="1391"/>
              <a:ext cx="22" cy="11"/>
            </a:xfrm>
            <a:custGeom>
              <a:avLst/>
              <a:gdLst>
                <a:gd name="T0" fmla="*/ 1 w 44"/>
                <a:gd name="T1" fmla="*/ 1 h 22"/>
                <a:gd name="T2" fmla="*/ 0 w 44"/>
                <a:gd name="T3" fmla="*/ 1 h 22"/>
                <a:gd name="T4" fmla="*/ 1 w 44"/>
                <a:gd name="T5" fmla="*/ 1 h 22"/>
                <a:gd name="T6" fmla="*/ 1 w 44"/>
                <a:gd name="T7" fmla="*/ 0 h 22"/>
                <a:gd name="T8" fmla="*/ 1 w 44"/>
                <a:gd name="T9" fmla="*/ 0 h 22"/>
                <a:gd name="T10" fmla="*/ 1 w 44"/>
                <a:gd name="T11" fmla="*/ 1 h 22"/>
                <a:gd name="T12" fmla="*/ 1 w 44"/>
                <a:gd name="T13" fmla="*/ 1 h 22"/>
                <a:gd name="T14" fmla="*/ 1 w 44"/>
                <a:gd name="T15" fmla="*/ 1 h 22"/>
                <a:gd name="T16" fmla="*/ 1 w 44"/>
                <a:gd name="T17" fmla="*/ 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2">
                  <a:moveTo>
                    <a:pt x="44" y="22"/>
                  </a:moveTo>
                  <a:lnTo>
                    <a:pt x="0" y="17"/>
                  </a:lnTo>
                  <a:lnTo>
                    <a:pt x="2" y="8"/>
                  </a:lnTo>
                  <a:lnTo>
                    <a:pt x="3" y="0"/>
                  </a:lnTo>
                  <a:lnTo>
                    <a:pt x="13" y="0"/>
                  </a:lnTo>
                  <a:lnTo>
                    <a:pt x="25" y="2"/>
                  </a:lnTo>
                  <a:lnTo>
                    <a:pt x="38" y="2"/>
                  </a:lnTo>
                  <a:lnTo>
                    <a:pt x="44" y="2"/>
                  </a:lnTo>
                  <a:lnTo>
                    <a:pt x="44" y="22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7" name="Freeform 85"/>
            <p:cNvSpPr>
              <a:spLocks/>
            </p:cNvSpPr>
            <p:nvPr/>
          </p:nvSpPr>
          <p:spPr bwMode="auto">
            <a:xfrm>
              <a:off x="4308" y="1414"/>
              <a:ext cx="13" cy="17"/>
            </a:xfrm>
            <a:custGeom>
              <a:avLst/>
              <a:gdLst>
                <a:gd name="T0" fmla="*/ 0 w 26"/>
                <a:gd name="T1" fmla="*/ 0 h 35"/>
                <a:gd name="T2" fmla="*/ 1 w 26"/>
                <a:gd name="T3" fmla="*/ 0 h 35"/>
                <a:gd name="T4" fmla="*/ 1 w 26"/>
                <a:gd name="T5" fmla="*/ 0 h 35"/>
                <a:gd name="T6" fmla="*/ 1 w 26"/>
                <a:gd name="T7" fmla="*/ 0 h 35"/>
                <a:gd name="T8" fmla="*/ 1 w 26"/>
                <a:gd name="T9" fmla="*/ 0 h 35"/>
                <a:gd name="T10" fmla="*/ 1 w 26"/>
                <a:gd name="T11" fmla="*/ 0 h 35"/>
                <a:gd name="T12" fmla="*/ 1 w 26"/>
                <a:gd name="T13" fmla="*/ 0 h 35"/>
                <a:gd name="T14" fmla="*/ 1 w 26"/>
                <a:gd name="T15" fmla="*/ 0 h 35"/>
                <a:gd name="T16" fmla="*/ 1 w 26"/>
                <a:gd name="T17" fmla="*/ 0 h 35"/>
                <a:gd name="T18" fmla="*/ 0 w 26"/>
                <a:gd name="T19" fmla="*/ 0 h 35"/>
                <a:gd name="T20" fmla="*/ 0 w 26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35">
                  <a:moveTo>
                    <a:pt x="0" y="0"/>
                  </a:moveTo>
                  <a:lnTo>
                    <a:pt x="15" y="2"/>
                  </a:lnTo>
                  <a:lnTo>
                    <a:pt x="20" y="7"/>
                  </a:lnTo>
                  <a:lnTo>
                    <a:pt x="23" y="12"/>
                  </a:lnTo>
                  <a:lnTo>
                    <a:pt x="26" y="20"/>
                  </a:lnTo>
                  <a:lnTo>
                    <a:pt x="25" y="25"/>
                  </a:lnTo>
                  <a:lnTo>
                    <a:pt x="20" y="32"/>
                  </a:lnTo>
                  <a:lnTo>
                    <a:pt x="13" y="34"/>
                  </a:lnTo>
                  <a:lnTo>
                    <a:pt x="8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8" name="Freeform 86"/>
            <p:cNvSpPr>
              <a:spLocks/>
            </p:cNvSpPr>
            <p:nvPr/>
          </p:nvSpPr>
          <p:spPr bwMode="auto">
            <a:xfrm>
              <a:off x="4286" y="1411"/>
              <a:ext cx="22" cy="20"/>
            </a:xfrm>
            <a:custGeom>
              <a:avLst/>
              <a:gdLst>
                <a:gd name="T0" fmla="*/ 1 w 44"/>
                <a:gd name="T1" fmla="*/ 1 h 40"/>
                <a:gd name="T2" fmla="*/ 1 w 44"/>
                <a:gd name="T3" fmla="*/ 1 h 40"/>
                <a:gd name="T4" fmla="*/ 1 w 44"/>
                <a:gd name="T5" fmla="*/ 1 h 40"/>
                <a:gd name="T6" fmla="*/ 1 w 44"/>
                <a:gd name="T7" fmla="*/ 1 h 40"/>
                <a:gd name="T8" fmla="*/ 1 w 44"/>
                <a:gd name="T9" fmla="*/ 1 h 40"/>
                <a:gd name="T10" fmla="*/ 1 w 44"/>
                <a:gd name="T11" fmla="*/ 1 h 40"/>
                <a:gd name="T12" fmla="*/ 1 w 44"/>
                <a:gd name="T13" fmla="*/ 1 h 40"/>
                <a:gd name="T14" fmla="*/ 0 w 44"/>
                <a:gd name="T15" fmla="*/ 1 h 40"/>
                <a:gd name="T16" fmla="*/ 0 w 44"/>
                <a:gd name="T17" fmla="*/ 0 h 40"/>
                <a:gd name="T18" fmla="*/ 1 w 44"/>
                <a:gd name="T19" fmla="*/ 1 h 40"/>
                <a:gd name="T20" fmla="*/ 1 w 44"/>
                <a:gd name="T21" fmla="*/ 1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40">
                  <a:moveTo>
                    <a:pt x="44" y="40"/>
                  </a:moveTo>
                  <a:lnTo>
                    <a:pt x="42" y="40"/>
                  </a:lnTo>
                  <a:lnTo>
                    <a:pt x="32" y="40"/>
                  </a:lnTo>
                  <a:lnTo>
                    <a:pt x="23" y="39"/>
                  </a:lnTo>
                  <a:lnTo>
                    <a:pt x="17" y="39"/>
                  </a:lnTo>
                  <a:lnTo>
                    <a:pt x="8" y="29"/>
                  </a:lnTo>
                  <a:lnTo>
                    <a:pt x="5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4" y="5"/>
                  </a:lnTo>
                  <a:lnTo>
                    <a:pt x="44" y="40"/>
                  </a:lnTo>
                  <a:close/>
                </a:path>
              </a:pathLst>
            </a:custGeom>
            <a:solidFill>
              <a:srgbClr val="D9F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9" name="Freeform 87"/>
            <p:cNvSpPr>
              <a:spLocks/>
            </p:cNvSpPr>
            <p:nvPr/>
          </p:nvSpPr>
          <p:spPr bwMode="auto">
            <a:xfrm>
              <a:off x="4305" y="1466"/>
              <a:ext cx="32" cy="498"/>
            </a:xfrm>
            <a:custGeom>
              <a:avLst/>
              <a:gdLst>
                <a:gd name="T0" fmla="*/ 1 w 64"/>
                <a:gd name="T1" fmla="*/ 3 h 998"/>
                <a:gd name="T2" fmla="*/ 1 w 64"/>
                <a:gd name="T3" fmla="*/ 3 h 998"/>
                <a:gd name="T4" fmla="*/ 1 w 64"/>
                <a:gd name="T5" fmla="*/ 3 h 998"/>
                <a:gd name="T6" fmla="*/ 1 w 64"/>
                <a:gd name="T7" fmla="*/ 3 h 998"/>
                <a:gd name="T8" fmla="*/ 1 w 64"/>
                <a:gd name="T9" fmla="*/ 3 h 998"/>
                <a:gd name="T10" fmla="*/ 1 w 64"/>
                <a:gd name="T11" fmla="*/ 3 h 998"/>
                <a:gd name="T12" fmla="*/ 1 w 64"/>
                <a:gd name="T13" fmla="*/ 3 h 998"/>
                <a:gd name="T14" fmla="*/ 1 w 64"/>
                <a:gd name="T15" fmla="*/ 3 h 998"/>
                <a:gd name="T16" fmla="*/ 1 w 64"/>
                <a:gd name="T17" fmla="*/ 2 h 998"/>
                <a:gd name="T18" fmla="*/ 1 w 64"/>
                <a:gd name="T19" fmla="*/ 2 h 998"/>
                <a:gd name="T20" fmla="*/ 1 w 64"/>
                <a:gd name="T21" fmla="*/ 2 h 998"/>
                <a:gd name="T22" fmla="*/ 1 w 64"/>
                <a:gd name="T23" fmla="*/ 2 h 998"/>
                <a:gd name="T24" fmla="*/ 1 w 64"/>
                <a:gd name="T25" fmla="*/ 2 h 998"/>
                <a:gd name="T26" fmla="*/ 1 w 64"/>
                <a:gd name="T27" fmla="*/ 1 h 998"/>
                <a:gd name="T28" fmla="*/ 1 w 64"/>
                <a:gd name="T29" fmla="*/ 1 h 998"/>
                <a:gd name="T30" fmla="*/ 1 w 64"/>
                <a:gd name="T31" fmla="*/ 1 h 998"/>
                <a:gd name="T32" fmla="*/ 1 w 64"/>
                <a:gd name="T33" fmla="*/ 1 h 998"/>
                <a:gd name="T34" fmla="*/ 1 w 64"/>
                <a:gd name="T35" fmla="*/ 1 h 998"/>
                <a:gd name="T36" fmla="*/ 1 w 64"/>
                <a:gd name="T37" fmla="*/ 0 h 998"/>
                <a:gd name="T38" fmla="*/ 1 w 64"/>
                <a:gd name="T39" fmla="*/ 0 h 998"/>
                <a:gd name="T40" fmla="*/ 1 w 64"/>
                <a:gd name="T41" fmla="*/ 0 h 998"/>
                <a:gd name="T42" fmla="*/ 1 w 64"/>
                <a:gd name="T43" fmla="*/ 0 h 998"/>
                <a:gd name="T44" fmla="*/ 0 w 64"/>
                <a:gd name="T45" fmla="*/ 0 h 998"/>
                <a:gd name="T46" fmla="*/ 0 w 64"/>
                <a:gd name="T47" fmla="*/ 0 h 998"/>
                <a:gd name="T48" fmla="*/ 1 w 64"/>
                <a:gd name="T49" fmla="*/ 0 h 998"/>
                <a:gd name="T50" fmla="*/ 1 w 64"/>
                <a:gd name="T51" fmla="*/ 0 h 998"/>
                <a:gd name="T52" fmla="*/ 1 w 64"/>
                <a:gd name="T53" fmla="*/ 0 h 998"/>
                <a:gd name="T54" fmla="*/ 1 w 64"/>
                <a:gd name="T55" fmla="*/ 0 h 998"/>
                <a:gd name="T56" fmla="*/ 1 w 64"/>
                <a:gd name="T57" fmla="*/ 0 h 998"/>
                <a:gd name="T58" fmla="*/ 1 w 64"/>
                <a:gd name="T59" fmla="*/ 0 h 998"/>
                <a:gd name="T60" fmla="*/ 1 w 64"/>
                <a:gd name="T61" fmla="*/ 0 h 998"/>
                <a:gd name="T62" fmla="*/ 1 w 64"/>
                <a:gd name="T63" fmla="*/ 0 h 998"/>
                <a:gd name="T64" fmla="*/ 1 w 64"/>
                <a:gd name="T65" fmla="*/ 1 h 998"/>
                <a:gd name="T66" fmla="*/ 1 w 64"/>
                <a:gd name="T67" fmla="*/ 1 h 998"/>
                <a:gd name="T68" fmla="*/ 1 w 64"/>
                <a:gd name="T69" fmla="*/ 1 h 998"/>
                <a:gd name="T70" fmla="*/ 1 w 64"/>
                <a:gd name="T71" fmla="*/ 1 h 998"/>
                <a:gd name="T72" fmla="*/ 1 w 64"/>
                <a:gd name="T73" fmla="*/ 1 h 998"/>
                <a:gd name="T74" fmla="*/ 1 w 64"/>
                <a:gd name="T75" fmla="*/ 1 h 998"/>
                <a:gd name="T76" fmla="*/ 1 w 64"/>
                <a:gd name="T77" fmla="*/ 1 h 998"/>
                <a:gd name="T78" fmla="*/ 1 w 64"/>
                <a:gd name="T79" fmla="*/ 2 h 998"/>
                <a:gd name="T80" fmla="*/ 1 w 64"/>
                <a:gd name="T81" fmla="*/ 2 h 998"/>
                <a:gd name="T82" fmla="*/ 1 w 64"/>
                <a:gd name="T83" fmla="*/ 2 h 998"/>
                <a:gd name="T84" fmla="*/ 1 w 64"/>
                <a:gd name="T85" fmla="*/ 2 h 998"/>
                <a:gd name="T86" fmla="*/ 1 w 64"/>
                <a:gd name="T87" fmla="*/ 2 h 998"/>
                <a:gd name="T88" fmla="*/ 1 w 64"/>
                <a:gd name="T89" fmla="*/ 2 h 998"/>
                <a:gd name="T90" fmla="*/ 1 w 64"/>
                <a:gd name="T91" fmla="*/ 2 h 998"/>
                <a:gd name="T92" fmla="*/ 1 w 64"/>
                <a:gd name="T93" fmla="*/ 3 h 998"/>
                <a:gd name="T94" fmla="*/ 1 w 64"/>
                <a:gd name="T95" fmla="*/ 3 h 998"/>
                <a:gd name="T96" fmla="*/ 1 w 64"/>
                <a:gd name="T97" fmla="*/ 3 h 998"/>
                <a:gd name="T98" fmla="*/ 1 w 64"/>
                <a:gd name="T99" fmla="*/ 3 h 998"/>
                <a:gd name="T100" fmla="*/ 1 w 64"/>
                <a:gd name="T101" fmla="*/ 3 h 9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4" h="998">
                  <a:moveTo>
                    <a:pt x="64" y="946"/>
                  </a:moveTo>
                  <a:lnTo>
                    <a:pt x="61" y="956"/>
                  </a:lnTo>
                  <a:lnTo>
                    <a:pt x="59" y="968"/>
                  </a:lnTo>
                  <a:lnTo>
                    <a:pt x="57" y="974"/>
                  </a:lnTo>
                  <a:lnTo>
                    <a:pt x="56" y="981"/>
                  </a:lnTo>
                  <a:lnTo>
                    <a:pt x="51" y="984"/>
                  </a:lnTo>
                  <a:lnTo>
                    <a:pt x="47" y="989"/>
                  </a:lnTo>
                  <a:lnTo>
                    <a:pt x="41" y="993"/>
                  </a:lnTo>
                  <a:lnTo>
                    <a:pt x="34" y="998"/>
                  </a:lnTo>
                  <a:lnTo>
                    <a:pt x="32" y="986"/>
                  </a:lnTo>
                  <a:lnTo>
                    <a:pt x="32" y="974"/>
                  </a:lnTo>
                  <a:lnTo>
                    <a:pt x="31" y="962"/>
                  </a:lnTo>
                  <a:lnTo>
                    <a:pt x="31" y="951"/>
                  </a:lnTo>
                  <a:lnTo>
                    <a:pt x="29" y="937"/>
                  </a:lnTo>
                  <a:lnTo>
                    <a:pt x="29" y="926"/>
                  </a:lnTo>
                  <a:lnTo>
                    <a:pt x="29" y="912"/>
                  </a:lnTo>
                  <a:lnTo>
                    <a:pt x="29" y="900"/>
                  </a:lnTo>
                  <a:lnTo>
                    <a:pt x="27" y="885"/>
                  </a:lnTo>
                  <a:lnTo>
                    <a:pt x="27" y="872"/>
                  </a:lnTo>
                  <a:lnTo>
                    <a:pt x="27" y="859"/>
                  </a:lnTo>
                  <a:lnTo>
                    <a:pt x="27" y="845"/>
                  </a:lnTo>
                  <a:lnTo>
                    <a:pt x="26" y="830"/>
                  </a:lnTo>
                  <a:lnTo>
                    <a:pt x="26" y="815"/>
                  </a:lnTo>
                  <a:lnTo>
                    <a:pt x="26" y="800"/>
                  </a:lnTo>
                  <a:lnTo>
                    <a:pt x="26" y="785"/>
                  </a:lnTo>
                  <a:lnTo>
                    <a:pt x="24" y="768"/>
                  </a:lnTo>
                  <a:lnTo>
                    <a:pt x="24" y="751"/>
                  </a:lnTo>
                  <a:lnTo>
                    <a:pt x="22" y="734"/>
                  </a:lnTo>
                  <a:lnTo>
                    <a:pt x="22" y="719"/>
                  </a:lnTo>
                  <a:lnTo>
                    <a:pt x="21" y="701"/>
                  </a:lnTo>
                  <a:lnTo>
                    <a:pt x="21" y="686"/>
                  </a:lnTo>
                  <a:lnTo>
                    <a:pt x="21" y="667"/>
                  </a:lnTo>
                  <a:lnTo>
                    <a:pt x="21" y="652"/>
                  </a:lnTo>
                  <a:lnTo>
                    <a:pt x="19" y="634"/>
                  </a:lnTo>
                  <a:lnTo>
                    <a:pt x="19" y="617"/>
                  </a:lnTo>
                  <a:lnTo>
                    <a:pt x="19" y="599"/>
                  </a:lnTo>
                  <a:lnTo>
                    <a:pt x="19" y="582"/>
                  </a:lnTo>
                  <a:lnTo>
                    <a:pt x="17" y="563"/>
                  </a:lnTo>
                  <a:lnTo>
                    <a:pt x="17" y="547"/>
                  </a:lnTo>
                  <a:lnTo>
                    <a:pt x="17" y="528"/>
                  </a:lnTo>
                  <a:lnTo>
                    <a:pt x="17" y="511"/>
                  </a:lnTo>
                  <a:lnTo>
                    <a:pt x="16" y="491"/>
                  </a:lnTo>
                  <a:lnTo>
                    <a:pt x="16" y="475"/>
                  </a:lnTo>
                  <a:lnTo>
                    <a:pt x="14" y="456"/>
                  </a:lnTo>
                  <a:lnTo>
                    <a:pt x="14" y="439"/>
                  </a:lnTo>
                  <a:lnTo>
                    <a:pt x="12" y="421"/>
                  </a:lnTo>
                  <a:lnTo>
                    <a:pt x="12" y="404"/>
                  </a:lnTo>
                  <a:lnTo>
                    <a:pt x="12" y="386"/>
                  </a:lnTo>
                  <a:lnTo>
                    <a:pt x="12" y="369"/>
                  </a:lnTo>
                  <a:lnTo>
                    <a:pt x="11" y="350"/>
                  </a:lnTo>
                  <a:lnTo>
                    <a:pt x="11" y="334"/>
                  </a:lnTo>
                  <a:lnTo>
                    <a:pt x="9" y="315"/>
                  </a:lnTo>
                  <a:lnTo>
                    <a:pt x="9" y="299"/>
                  </a:lnTo>
                  <a:lnTo>
                    <a:pt x="9" y="280"/>
                  </a:lnTo>
                  <a:lnTo>
                    <a:pt x="9" y="263"/>
                  </a:lnTo>
                  <a:lnTo>
                    <a:pt x="9" y="247"/>
                  </a:lnTo>
                  <a:lnTo>
                    <a:pt x="9" y="231"/>
                  </a:lnTo>
                  <a:lnTo>
                    <a:pt x="7" y="213"/>
                  </a:lnTo>
                  <a:lnTo>
                    <a:pt x="7" y="196"/>
                  </a:lnTo>
                  <a:lnTo>
                    <a:pt x="6" y="181"/>
                  </a:lnTo>
                  <a:lnTo>
                    <a:pt x="6" y="166"/>
                  </a:lnTo>
                  <a:lnTo>
                    <a:pt x="4" y="149"/>
                  </a:lnTo>
                  <a:lnTo>
                    <a:pt x="4" y="134"/>
                  </a:lnTo>
                  <a:lnTo>
                    <a:pt x="4" y="119"/>
                  </a:lnTo>
                  <a:lnTo>
                    <a:pt x="4" y="106"/>
                  </a:lnTo>
                  <a:lnTo>
                    <a:pt x="2" y="91"/>
                  </a:lnTo>
                  <a:lnTo>
                    <a:pt x="2" y="76"/>
                  </a:lnTo>
                  <a:lnTo>
                    <a:pt x="0" y="60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10"/>
                  </a:lnTo>
                  <a:lnTo>
                    <a:pt x="12" y="22"/>
                  </a:lnTo>
                  <a:lnTo>
                    <a:pt x="16" y="34"/>
                  </a:lnTo>
                  <a:lnTo>
                    <a:pt x="19" y="47"/>
                  </a:lnTo>
                  <a:lnTo>
                    <a:pt x="19" y="59"/>
                  </a:lnTo>
                  <a:lnTo>
                    <a:pt x="22" y="72"/>
                  </a:lnTo>
                  <a:lnTo>
                    <a:pt x="22" y="84"/>
                  </a:lnTo>
                  <a:lnTo>
                    <a:pt x="26" y="97"/>
                  </a:lnTo>
                  <a:lnTo>
                    <a:pt x="26" y="109"/>
                  </a:lnTo>
                  <a:lnTo>
                    <a:pt x="27" y="122"/>
                  </a:lnTo>
                  <a:lnTo>
                    <a:pt x="27" y="134"/>
                  </a:lnTo>
                  <a:lnTo>
                    <a:pt x="29" y="148"/>
                  </a:lnTo>
                  <a:lnTo>
                    <a:pt x="29" y="159"/>
                  </a:lnTo>
                  <a:lnTo>
                    <a:pt x="31" y="171"/>
                  </a:lnTo>
                  <a:lnTo>
                    <a:pt x="32" y="183"/>
                  </a:lnTo>
                  <a:lnTo>
                    <a:pt x="34" y="196"/>
                  </a:lnTo>
                  <a:lnTo>
                    <a:pt x="34" y="206"/>
                  </a:lnTo>
                  <a:lnTo>
                    <a:pt x="34" y="218"/>
                  </a:lnTo>
                  <a:lnTo>
                    <a:pt x="34" y="230"/>
                  </a:lnTo>
                  <a:lnTo>
                    <a:pt x="36" y="242"/>
                  </a:lnTo>
                  <a:lnTo>
                    <a:pt x="36" y="252"/>
                  </a:lnTo>
                  <a:lnTo>
                    <a:pt x="36" y="265"/>
                  </a:lnTo>
                  <a:lnTo>
                    <a:pt x="36" y="275"/>
                  </a:lnTo>
                  <a:lnTo>
                    <a:pt x="37" y="288"/>
                  </a:lnTo>
                  <a:lnTo>
                    <a:pt x="37" y="299"/>
                  </a:lnTo>
                  <a:lnTo>
                    <a:pt x="37" y="312"/>
                  </a:lnTo>
                  <a:lnTo>
                    <a:pt x="37" y="322"/>
                  </a:lnTo>
                  <a:lnTo>
                    <a:pt x="39" y="335"/>
                  </a:lnTo>
                  <a:lnTo>
                    <a:pt x="39" y="347"/>
                  </a:lnTo>
                  <a:lnTo>
                    <a:pt x="41" y="359"/>
                  </a:lnTo>
                  <a:lnTo>
                    <a:pt x="41" y="371"/>
                  </a:lnTo>
                  <a:lnTo>
                    <a:pt x="42" y="384"/>
                  </a:lnTo>
                  <a:lnTo>
                    <a:pt x="42" y="394"/>
                  </a:lnTo>
                  <a:lnTo>
                    <a:pt x="42" y="406"/>
                  </a:lnTo>
                  <a:lnTo>
                    <a:pt x="42" y="418"/>
                  </a:lnTo>
                  <a:lnTo>
                    <a:pt x="44" y="429"/>
                  </a:lnTo>
                  <a:lnTo>
                    <a:pt x="44" y="439"/>
                  </a:lnTo>
                  <a:lnTo>
                    <a:pt x="44" y="453"/>
                  </a:lnTo>
                  <a:lnTo>
                    <a:pt x="44" y="463"/>
                  </a:lnTo>
                  <a:lnTo>
                    <a:pt x="46" y="476"/>
                  </a:lnTo>
                  <a:lnTo>
                    <a:pt x="46" y="486"/>
                  </a:lnTo>
                  <a:lnTo>
                    <a:pt x="46" y="500"/>
                  </a:lnTo>
                  <a:lnTo>
                    <a:pt x="46" y="510"/>
                  </a:lnTo>
                  <a:lnTo>
                    <a:pt x="47" y="523"/>
                  </a:lnTo>
                  <a:lnTo>
                    <a:pt x="47" y="535"/>
                  </a:lnTo>
                  <a:lnTo>
                    <a:pt x="47" y="547"/>
                  </a:lnTo>
                  <a:lnTo>
                    <a:pt x="47" y="558"/>
                  </a:lnTo>
                  <a:lnTo>
                    <a:pt x="49" y="572"/>
                  </a:lnTo>
                  <a:lnTo>
                    <a:pt x="49" y="582"/>
                  </a:lnTo>
                  <a:lnTo>
                    <a:pt x="49" y="594"/>
                  </a:lnTo>
                  <a:lnTo>
                    <a:pt x="49" y="605"/>
                  </a:lnTo>
                  <a:lnTo>
                    <a:pt x="49" y="617"/>
                  </a:lnTo>
                  <a:lnTo>
                    <a:pt x="49" y="627"/>
                  </a:lnTo>
                  <a:lnTo>
                    <a:pt x="49" y="641"/>
                  </a:lnTo>
                  <a:lnTo>
                    <a:pt x="49" y="651"/>
                  </a:lnTo>
                  <a:lnTo>
                    <a:pt x="51" y="664"/>
                  </a:lnTo>
                  <a:lnTo>
                    <a:pt x="51" y="674"/>
                  </a:lnTo>
                  <a:lnTo>
                    <a:pt x="51" y="686"/>
                  </a:lnTo>
                  <a:lnTo>
                    <a:pt x="51" y="698"/>
                  </a:lnTo>
                  <a:lnTo>
                    <a:pt x="52" y="711"/>
                  </a:lnTo>
                  <a:lnTo>
                    <a:pt x="52" y="721"/>
                  </a:lnTo>
                  <a:lnTo>
                    <a:pt x="52" y="733"/>
                  </a:lnTo>
                  <a:lnTo>
                    <a:pt x="52" y="745"/>
                  </a:lnTo>
                  <a:lnTo>
                    <a:pt x="54" y="758"/>
                  </a:lnTo>
                  <a:lnTo>
                    <a:pt x="54" y="768"/>
                  </a:lnTo>
                  <a:lnTo>
                    <a:pt x="54" y="780"/>
                  </a:lnTo>
                  <a:lnTo>
                    <a:pt x="54" y="791"/>
                  </a:lnTo>
                  <a:lnTo>
                    <a:pt x="54" y="803"/>
                  </a:lnTo>
                  <a:lnTo>
                    <a:pt x="54" y="815"/>
                  </a:lnTo>
                  <a:lnTo>
                    <a:pt x="56" y="827"/>
                  </a:lnTo>
                  <a:lnTo>
                    <a:pt x="56" y="838"/>
                  </a:lnTo>
                  <a:lnTo>
                    <a:pt x="57" y="852"/>
                  </a:lnTo>
                  <a:lnTo>
                    <a:pt x="57" y="862"/>
                  </a:lnTo>
                  <a:lnTo>
                    <a:pt x="57" y="874"/>
                  </a:lnTo>
                  <a:lnTo>
                    <a:pt x="57" y="885"/>
                  </a:lnTo>
                  <a:lnTo>
                    <a:pt x="59" y="897"/>
                  </a:lnTo>
                  <a:lnTo>
                    <a:pt x="59" y="909"/>
                  </a:lnTo>
                  <a:lnTo>
                    <a:pt x="61" y="921"/>
                  </a:lnTo>
                  <a:lnTo>
                    <a:pt x="63" y="932"/>
                  </a:lnTo>
                  <a:lnTo>
                    <a:pt x="64" y="946"/>
                  </a:lnTo>
                  <a:close/>
                </a:path>
              </a:pathLst>
            </a:custGeom>
            <a:solidFill>
              <a:srgbClr val="8C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0" name="Freeform 88"/>
            <p:cNvSpPr>
              <a:spLocks/>
            </p:cNvSpPr>
            <p:nvPr/>
          </p:nvSpPr>
          <p:spPr bwMode="auto">
            <a:xfrm>
              <a:off x="4277" y="1976"/>
              <a:ext cx="57" cy="109"/>
            </a:xfrm>
            <a:custGeom>
              <a:avLst/>
              <a:gdLst>
                <a:gd name="T0" fmla="*/ 1 w 114"/>
                <a:gd name="T1" fmla="*/ 1 h 218"/>
                <a:gd name="T2" fmla="*/ 1 w 114"/>
                <a:gd name="T3" fmla="*/ 1 h 218"/>
                <a:gd name="T4" fmla="*/ 1 w 114"/>
                <a:gd name="T5" fmla="*/ 1 h 218"/>
                <a:gd name="T6" fmla="*/ 1 w 114"/>
                <a:gd name="T7" fmla="*/ 1 h 218"/>
                <a:gd name="T8" fmla="*/ 1 w 114"/>
                <a:gd name="T9" fmla="*/ 1 h 218"/>
                <a:gd name="T10" fmla="*/ 1 w 114"/>
                <a:gd name="T11" fmla="*/ 1 h 218"/>
                <a:gd name="T12" fmla="*/ 1 w 114"/>
                <a:gd name="T13" fmla="*/ 1 h 218"/>
                <a:gd name="T14" fmla="*/ 1 w 114"/>
                <a:gd name="T15" fmla="*/ 1 h 218"/>
                <a:gd name="T16" fmla="*/ 1 w 114"/>
                <a:gd name="T17" fmla="*/ 1 h 218"/>
                <a:gd name="T18" fmla="*/ 1 w 114"/>
                <a:gd name="T19" fmla="*/ 1 h 218"/>
                <a:gd name="T20" fmla="*/ 1 w 114"/>
                <a:gd name="T21" fmla="*/ 1 h 218"/>
                <a:gd name="T22" fmla="*/ 1 w 114"/>
                <a:gd name="T23" fmla="*/ 1 h 218"/>
                <a:gd name="T24" fmla="*/ 1 w 114"/>
                <a:gd name="T25" fmla="*/ 1 h 218"/>
                <a:gd name="T26" fmla="*/ 1 w 114"/>
                <a:gd name="T27" fmla="*/ 1 h 218"/>
                <a:gd name="T28" fmla="*/ 1 w 114"/>
                <a:gd name="T29" fmla="*/ 1 h 218"/>
                <a:gd name="T30" fmla="*/ 1 w 114"/>
                <a:gd name="T31" fmla="*/ 1 h 218"/>
                <a:gd name="T32" fmla="*/ 1 w 114"/>
                <a:gd name="T33" fmla="*/ 1 h 218"/>
                <a:gd name="T34" fmla="*/ 1 w 114"/>
                <a:gd name="T35" fmla="*/ 1 h 218"/>
                <a:gd name="T36" fmla="*/ 1 w 114"/>
                <a:gd name="T37" fmla="*/ 1 h 218"/>
                <a:gd name="T38" fmla="*/ 0 w 114"/>
                <a:gd name="T39" fmla="*/ 1 h 218"/>
                <a:gd name="T40" fmla="*/ 0 w 114"/>
                <a:gd name="T41" fmla="*/ 0 h 218"/>
                <a:gd name="T42" fmla="*/ 1 w 114"/>
                <a:gd name="T43" fmla="*/ 1 h 218"/>
                <a:gd name="T44" fmla="*/ 1 w 114"/>
                <a:gd name="T45" fmla="*/ 1 h 218"/>
                <a:gd name="T46" fmla="*/ 1 w 114"/>
                <a:gd name="T47" fmla="*/ 1 h 218"/>
                <a:gd name="T48" fmla="*/ 1 w 114"/>
                <a:gd name="T49" fmla="*/ 1 h 218"/>
                <a:gd name="T50" fmla="*/ 1 w 114"/>
                <a:gd name="T51" fmla="*/ 1 h 218"/>
                <a:gd name="T52" fmla="*/ 1 w 114"/>
                <a:gd name="T53" fmla="*/ 1 h 2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4" h="218">
                  <a:moveTo>
                    <a:pt x="86" y="218"/>
                  </a:moveTo>
                  <a:lnTo>
                    <a:pt x="79" y="218"/>
                  </a:lnTo>
                  <a:lnTo>
                    <a:pt x="73" y="218"/>
                  </a:lnTo>
                  <a:lnTo>
                    <a:pt x="69" y="211"/>
                  </a:lnTo>
                  <a:lnTo>
                    <a:pt x="68" y="203"/>
                  </a:lnTo>
                  <a:lnTo>
                    <a:pt x="63" y="191"/>
                  </a:lnTo>
                  <a:lnTo>
                    <a:pt x="59" y="180"/>
                  </a:lnTo>
                  <a:lnTo>
                    <a:pt x="52" y="163"/>
                  </a:lnTo>
                  <a:lnTo>
                    <a:pt x="47" y="148"/>
                  </a:lnTo>
                  <a:lnTo>
                    <a:pt x="42" y="131"/>
                  </a:lnTo>
                  <a:lnTo>
                    <a:pt x="37" y="114"/>
                  </a:lnTo>
                  <a:lnTo>
                    <a:pt x="32" y="104"/>
                  </a:lnTo>
                  <a:lnTo>
                    <a:pt x="31" y="94"/>
                  </a:lnTo>
                  <a:lnTo>
                    <a:pt x="26" y="86"/>
                  </a:lnTo>
                  <a:lnTo>
                    <a:pt x="24" y="77"/>
                  </a:lnTo>
                  <a:lnTo>
                    <a:pt x="19" y="59"/>
                  </a:lnTo>
                  <a:lnTo>
                    <a:pt x="14" y="44"/>
                  </a:lnTo>
                  <a:lnTo>
                    <a:pt x="9" y="29"/>
                  </a:lnTo>
                  <a:lnTo>
                    <a:pt x="4" y="17"/>
                  </a:lnTo>
                  <a:lnTo>
                    <a:pt x="0" y="7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1" y="4"/>
                  </a:lnTo>
                  <a:lnTo>
                    <a:pt x="31" y="4"/>
                  </a:lnTo>
                  <a:lnTo>
                    <a:pt x="42" y="5"/>
                  </a:lnTo>
                  <a:lnTo>
                    <a:pt x="114" y="216"/>
                  </a:lnTo>
                  <a:lnTo>
                    <a:pt x="86" y="218"/>
                  </a:lnTo>
                  <a:close/>
                </a:path>
              </a:pathLst>
            </a:custGeom>
            <a:solidFill>
              <a:srgbClr val="FFF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1" name="Freeform 89"/>
            <p:cNvSpPr>
              <a:spLocks/>
            </p:cNvSpPr>
            <p:nvPr/>
          </p:nvSpPr>
          <p:spPr bwMode="auto">
            <a:xfrm>
              <a:off x="4276" y="1667"/>
              <a:ext cx="18" cy="303"/>
            </a:xfrm>
            <a:custGeom>
              <a:avLst/>
              <a:gdLst>
                <a:gd name="T0" fmla="*/ 0 w 37"/>
                <a:gd name="T1" fmla="*/ 2 h 607"/>
                <a:gd name="T2" fmla="*/ 0 w 37"/>
                <a:gd name="T3" fmla="*/ 2 h 607"/>
                <a:gd name="T4" fmla="*/ 0 w 37"/>
                <a:gd name="T5" fmla="*/ 2 h 607"/>
                <a:gd name="T6" fmla="*/ 0 w 37"/>
                <a:gd name="T7" fmla="*/ 2 h 607"/>
                <a:gd name="T8" fmla="*/ 0 w 37"/>
                <a:gd name="T9" fmla="*/ 2 h 607"/>
                <a:gd name="T10" fmla="*/ 0 w 37"/>
                <a:gd name="T11" fmla="*/ 2 h 607"/>
                <a:gd name="T12" fmla="*/ 0 w 37"/>
                <a:gd name="T13" fmla="*/ 2 h 607"/>
                <a:gd name="T14" fmla="*/ 0 w 37"/>
                <a:gd name="T15" fmla="*/ 2 h 607"/>
                <a:gd name="T16" fmla="*/ 0 w 37"/>
                <a:gd name="T17" fmla="*/ 2 h 607"/>
                <a:gd name="T18" fmla="*/ 0 w 37"/>
                <a:gd name="T19" fmla="*/ 2 h 607"/>
                <a:gd name="T20" fmla="*/ 0 w 37"/>
                <a:gd name="T21" fmla="*/ 2 h 607"/>
                <a:gd name="T22" fmla="*/ 0 w 37"/>
                <a:gd name="T23" fmla="*/ 2 h 607"/>
                <a:gd name="T24" fmla="*/ 0 w 37"/>
                <a:gd name="T25" fmla="*/ 2 h 607"/>
                <a:gd name="T26" fmla="*/ 0 w 37"/>
                <a:gd name="T27" fmla="*/ 1 h 607"/>
                <a:gd name="T28" fmla="*/ 0 w 37"/>
                <a:gd name="T29" fmla="*/ 1 h 607"/>
                <a:gd name="T30" fmla="*/ 0 w 37"/>
                <a:gd name="T31" fmla="*/ 1 h 607"/>
                <a:gd name="T32" fmla="*/ 0 w 37"/>
                <a:gd name="T33" fmla="*/ 1 h 607"/>
                <a:gd name="T34" fmla="*/ 0 w 37"/>
                <a:gd name="T35" fmla="*/ 1 h 607"/>
                <a:gd name="T36" fmla="*/ 0 w 37"/>
                <a:gd name="T37" fmla="*/ 1 h 607"/>
                <a:gd name="T38" fmla="*/ 0 w 37"/>
                <a:gd name="T39" fmla="*/ 1 h 607"/>
                <a:gd name="T40" fmla="*/ 0 w 37"/>
                <a:gd name="T41" fmla="*/ 1 h 607"/>
                <a:gd name="T42" fmla="*/ 0 w 37"/>
                <a:gd name="T43" fmla="*/ 1 h 607"/>
                <a:gd name="T44" fmla="*/ 0 w 37"/>
                <a:gd name="T45" fmla="*/ 1 h 607"/>
                <a:gd name="T46" fmla="*/ 0 w 37"/>
                <a:gd name="T47" fmla="*/ 1 h 607"/>
                <a:gd name="T48" fmla="*/ 0 w 37"/>
                <a:gd name="T49" fmla="*/ 1 h 607"/>
                <a:gd name="T50" fmla="*/ 0 w 37"/>
                <a:gd name="T51" fmla="*/ 1 h 607"/>
                <a:gd name="T52" fmla="*/ 0 w 37"/>
                <a:gd name="T53" fmla="*/ 1 h 607"/>
                <a:gd name="T54" fmla="*/ 0 w 37"/>
                <a:gd name="T55" fmla="*/ 1 h 607"/>
                <a:gd name="T56" fmla="*/ 0 w 37"/>
                <a:gd name="T57" fmla="*/ 1 h 607"/>
                <a:gd name="T58" fmla="*/ 0 w 37"/>
                <a:gd name="T59" fmla="*/ 1 h 607"/>
                <a:gd name="T60" fmla="*/ 0 w 37"/>
                <a:gd name="T61" fmla="*/ 1 h 607"/>
                <a:gd name="T62" fmla="*/ 0 w 37"/>
                <a:gd name="T63" fmla="*/ 1 h 607"/>
                <a:gd name="T64" fmla="*/ 0 w 37"/>
                <a:gd name="T65" fmla="*/ 1 h 607"/>
                <a:gd name="T66" fmla="*/ 0 w 37"/>
                <a:gd name="T67" fmla="*/ 0 h 607"/>
                <a:gd name="T68" fmla="*/ 0 w 37"/>
                <a:gd name="T69" fmla="*/ 0 h 607"/>
                <a:gd name="T70" fmla="*/ 0 w 37"/>
                <a:gd name="T71" fmla="*/ 0 h 607"/>
                <a:gd name="T72" fmla="*/ 0 w 37"/>
                <a:gd name="T73" fmla="*/ 0 h 607"/>
                <a:gd name="T74" fmla="*/ 0 w 37"/>
                <a:gd name="T75" fmla="*/ 0 h 607"/>
                <a:gd name="T76" fmla="*/ 0 w 37"/>
                <a:gd name="T77" fmla="*/ 0 h 607"/>
                <a:gd name="T78" fmla="*/ 0 w 37"/>
                <a:gd name="T79" fmla="*/ 0 h 607"/>
                <a:gd name="T80" fmla="*/ 0 w 37"/>
                <a:gd name="T81" fmla="*/ 0 h 607"/>
                <a:gd name="T82" fmla="*/ 0 w 37"/>
                <a:gd name="T83" fmla="*/ 0 h 607"/>
                <a:gd name="T84" fmla="*/ 0 w 37"/>
                <a:gd name="T85" fmla="*/ 0 h 607"/>
                <a:gd name="T86" fmla="*/ 0 w 37"/>
                <a:gd name="T87" fmla="*/ 0 h 607"/>
                <a:gd name="T88" fmla="*/ 0 w 37"/>
                <a:gd name="T89" fmla="*/ 0 h 607"/>
                <a:gd name="T90" fmla="*/ 0 w 37"/>
                <a:gd name="T91" fmla="*/ 0 h 607"/>
                <a:gd name="T92" fmla="*/ 0 w 37"/>
                <a:gd name="T93" fmla="*/ 0 h 607"/>
                <a:gd name="T94" fmla="*/ 0 w 37"/>
                <a:gd name="T95" fmla="*/ 0 h 607"/>
                <a:gd name="T96" fmla="*/ 0 w 37"/>
                <a:gd name="T97" fmla="*/ 0 h 607"/>
                <a:gd name="T98" fmla="*/ 0 w 37"/>
                <a:gd name="T99" fmla="*/ 0 h 607"/>
                <a:gd name="T100" fmla="*/ 0 w 37"/>
                <a:gd name="T101" fmla="*/ 0 h 607"/>
                <a:gd name="T102" fmla="*/ 0 w 37"/>
                <a:gd name="T103" fmla="*/ 0 h 607"/>
                <a:gd name="T104" fmla="*/ 0 w 37"/>
                <a:gd name="T105" fmla="*/ 0 h 607"/>
                <a:gd name="T106" fmla="*/ 0 w 37"/>
                <a:gd name="T107" fmla="*/ 0 h 607"/>
                <a:gd name="T108" fmla="*/ 0 w 37"/>
                <a:gd name="T109" fmla="*/ 0 h 607"/>
                <a:gd name="T110" fmla="*/ 0 w 37"/>
                <a:gd name="T111" fmla="*/ 0 h 607"/>
                <a:gd name="T112" fmla="*/ 0 w 37"/>
                <a:gd name="T113" fmla="*/ 0 h 607"/>
                <a:gd name="T114" fmla="*/ 0 w 37"/>
                <a:gd name="T115" fmla="*/ 0 h 607"/>
                <a:gd name="T116" fmla="*/ 0 w 37"/>
                <a:gd name="T117" fmla="*/ 0 h 607"/>
                <a:gd name="T118" fmla="*/ 0 w 37"/>
                <a:gd name="T119" fmla="*/ 2 h 607"/>
                <a:gd name="T120" fmla="*/ 0 w 37"/>
                <a:gd name="T121" fmla="*/ 2 h 60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" h="607">
                  <a:moveTo>
                    <a:pt x="37" y="607"/>
                  </a:moveTo>
                  <a:lnTo>
                    <a:pt x="27" y="606"/>
                  </a:lnTo>
                  <a:lnTo>
                    <a:pt x="18" y="606"/>
                  </a:lnTo>
                  <a:lnTo>
                    <a:pt x="8" y="604"/>
                  </a:lnTo>
                  <a:lnTo>
                    <a:pt x="0" y="602"/>
                  </a:lnTo>
                  <a:lnTo>
                    <a:pt x="0" y="591"/>
                  </a:lnTo>
                  <a:lnTo>
                    <a:pt x="0" y="581"/>
                  </a:lnTo>
                  <a:lnTo>
                    <a:pt x="0" y="566"/>
                  </a:lnTo>
                  <a:lnTo>
                    <a:pt x="0" y="550"/>
                  </a:lnTo>
                  <a:lnTo>
                    <a:pt x="0" y="540"/>
                  </a:lnTo>
                  <a:lnTo>
                    <a:pt x="0" y="532"/>
                  </a:lnTo>
                  <a:lnTo>
                    <a:pt x="0" y="522"/>
                  </a:lnTo>
                  <a:lnTo>
                    <a:pt x="1" y="514"/>
                  </a:lnTo>
                  <a:lnTo>
                    <a:pt x="1" y="502"/>
                  </a:lnTo>
                  <a:lnTo>
                    <a:pt x="3" y="492"/>
                  </a:lnTo>
                  <a:lnTo>
                    <a:pt x="3" y="482"/>
                  </a:lnTo>
                  <a:lnTo>
                    <a:pt x="5" y="472"/>
                  </a:lnTo>
                  <a:lnTo>
                    <a:pt x="5" y="458"/>
                  </a:lnTo>
                  <a:lnTo>
                    <a:pt x="5" y="446"/>
                  </a:lnTo>
                  <a:lnTo>
                    <a:pt x="5" y="435"/>
                  </a:lnTo>
                  <a:lnTo>
                    <a:pt x="5" y="423"/>
                  </a:lnTo>
                  <a:lnTo>
                    <a:pt x="5" y="410"/>
                  </a:lnTo>
                  <a:lnTo>
                    <a:pt x="7" y="398"/>
                  </a:lnTo>
                  <a:lnTo>
                    <a:pt x="7" y="384"/>
                  </a:lnTo>
                  <a:lnTo>
                    <a:pt x="8" y="373"/>
                  </a:lnTo>
                  <a:lnTo>
                    <a:pt x="8" y="359"/>
                  </a:lnTo>
                  <a:lnTo>
                    <a:pt x="8" y="346"/>
                  </a:lnTo>
                  <a:lnTo>
                    <a:pt x="8" y="332"/>
                  </a:lnTo>
                  <a:lnTo>
                    <a:pt x="10" y="321"/>
                  </a:lnTo>
                  <a:lnTo>
                    <a:pt x="10" y="307"/>
                  </a:lnTo>
                  <a:lnTo>
                    <a:pt x="12" y="294"/>
                  </a:lnTo>
                  <a:lnTo>
                    <a:pt x="12" y="280"/>
                  </a:lnTo>
                  <a:lnTo>
                    <a:pt x="13" y="269"/>
                  </a:lnTo>
                  <a:lnTo>
                    <a:pt x="13" y="254"/>
                  </a:lnTo>
                  <a:lnTo>
                    <a:pt x="13" y="242"/>
                  </a:lnTo>
                  <a:lnTo>
                    <a:pt x="13" y="227"/>
                  </a:lnTo>
                  <a:lnTo>
                    <a:pt x="15" y="215"/>
                  </a:lnTo>
                  <a:lnTo>
                    <a:pt x="15" y="202"/>
                  </a:lnTo>
                  <a:lnTo>
                    <a:pt x="15" y="190"/>
                  </a:lnTo>
                  <a:lnTo>
                    <a:pt x="15" y="177"/>
                  </a:lnTo>
                  <a:lnTo>
                    <a:pt x="17" y="166"/>
                  </a:lnTo>
                  <a:lnTo>
                    <a:pt x="17" y="153"/>
                  </a:lnTo>
                  <a:lnTo>
                    <a:pt x="17" y="141"/>
                  </a:lnTo>
                  <a:lnTo>
                    <a:pt x="17" y="131"/>
                  </a:lnTo>
                  <a:lnTo>
                    <a:pt x="18" y="121"/>
                  </a:lnTo>
                  <a:lnTo>
                    <a:pt x="18" y="109"/>
                  </a:lnTo>
                  <a:lnTo>
                    <a:pt x="20" y="99"/>
                  </a:lnTo>
                  <a:lnTo>
                    <a:pt x="20" y="89"/>
                  </a:lnTo>
                  <a:lnTo>
                    <a:pt x="22" y="81"/>
                  </a:lnTo>
                  <a:lnTo>
                    <a:pt x="22" y="71"/>
                  </a:lnTo>
                  <a:lnTo>
                    <a:pt x="22" y="61"/>
                  </a:lnTo>
                  <a:lnTo>
                    <a:pt x="22" y="52"/>
                  </a:lnTo>
                  <a:lnTo>
                    <a:pt x="23" y="46"/>
                  </a:lnTo>
                  <a:lnTo>
                    <a:pt x="23" y="32"/>
                  </a:lnTo>
                  <a:lnTo>
                    <a:pt x="25" y="22"/>
                  </a:lnTo>
                  <a:lnTo>
                    <a:pt x="25" y="11"/>
                  </a:lnTo>
                  <a:lnTo>
                    <a:pt x="25" y="5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37" y="607"/>
                  </a:lnTo>
                  <a:close/>
                </a:path>
              </a:pathLst>
            </a:custGeom>
            <a:solidFill>
              <a:srgbClr val="FFF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2" name="Freeform 90"/>
            <p:cNvSpPr>
              <a:spLocks/>
            </p:cNvSpPr>
            <p:nvPr/>
          </p:nvSpPr>
          <p:spPr bwMode="auto">
            <a:xfrm>
              <a:off x="4340" y="1357"/>
              <a:ext cx="368" cy="1664"/>
            </a:xfrm>
            <a:custGeom>
              <a:avLst/>
              <a:gdLst>
                <a:gd name="T0" fmla="*/ 1 w 738"/>
                <a:gd name="T1" fmla="*/ 13 h 3326"/>
                <a:gd name="T2" fmla="*/ 1 w 738"/>
                <a:gd name="T3" fmla="*/ 13 h 3326"/>
                <a:gd name="T4" fmla="*/ 1 w 738"/>
                <a:gd name="T5" fmla="*/ 13 h 3326"/>
                <a:gd name="T6" fmla="*/ 1 w 738"/>
                <a:gd name="T7" fmla="*/ 13 h 3326"/>
                <a:gd name="T8" fmla="*/ 1 w 738"/>
                <a:gd name="T9" fmla="*/ 13 h 3326"/>
                <a:gd name="T10" fmla="*/ 1 w 738"/>
                <a:gd name="T11" fmla="*/ 12 h 3326"/>
                <a:gd name="T12" fmla="*/ 1 w 738"/>
                <a:gd name="T13" fmla="*/ 12 h 3326"/>
                <a:gd name="T14" fmla="*/ 1 w 738"/>
                <a:gd name="T15" fmla="*/ 11 h 3326"/>
                <a:gd name="T16" fmla="*/ 1 w 738"/>
                <a:gd name="T17" fmla="*/ 11 h 3326"/>
                <a:gd name="T18" fmla="*/ 1 w 738"/>
                <a:gd name="T19" fmla="*/ 11 h 3326"/>
                <a:gd name="T20" fmla="*/ 1 w 738"/>
                <a:gd name="T21" fmla="*/ 10 h 3326"/>
                <a:gd name="T22" fmla="*/ 1 w 738"/>
                <a:gd name="T23" fmla="*/ 10 h 3326"/>
                <a:gd name="T24" fmla="*/ 1 w 738"/>
                <a:gd name="T25" fmla="*/ 9 h 3326"/>
                <a:gd name="T26" fmla="*/ 1 w 738"/>
                <a:gd name="T27" fmla="*/ 9 h 3326"/>
                <a:gd name="T28" fmla="*/ 1 w 738"/>
                <a:gd name="T29" fmla="*/ 9 h 3326"/>
                <a:gd name="T30" fmla="*/ 1 w 738"/>
                <a:gd name="T31" fmla="*/ 8 h 3326"/>
                <a:gd name="T32" fmla="*/ 1 w 738"/>
                <a:gd name="T33" fmla="*/ 8 h 3326"/>
                <a:gd name="T34" fmla="*/ 1 w 738"/>
                <a:gd name="T35" fmla="*/ 7 h 3326"/>
                <a:gd name="T36" fmla="*/ 1 w 738"/>
                <a:gd name="T37" fmla="*/ 7 h 3326"/>
                <a:gd name="T38" fmla="*/ 1 w 738"/>
                <a:gd name="T39" fmla="*/ 7 h 3326"/>
                <a:gd name="T40" fmla="*/ 1 w 738"/>
                <a:gd name="T41" fmla="*/ 6 h 3326"/>
                <a:gd name="T42" fmla="*/ 1 w 738"/>
                <a:gd name="T43" fmla="*/ 6 h 3326"/>
                <a:gd name="T44" fmla="*/ 1 w 738"/>
                <a:gd name="T45" fmla="*/ 6 h 3326"/>
                <a:gd name="T46" fmla="*/ 1 w 738"/>
                <a:gd name="T47" fmla="*/ 6 h 3326"/>
                <a:gd name="T48" fmla="*/ 1 w 738"/>
                <a:gd name="T49" fmla="*/ 6 h 3326"/>
                <a:gd name="T50" fmla="*/ 1 w 738"/>
                <a:gd name="T51" fmla="*/ 5 h 3326"/>
                <a:gd name="T52" fmla="*/ 0 w 738"/>
                <a:gd name="T53" fmla="*/ 5 h 3326"/>
                <a:gd name="T54" fmla="*/ 0 w 738"/>
                <a:gd name="T55" fmla="*/ 5 h 3326"/>
                <a:gd name="T56" fmla="*/ 0 w 738"/>
                <a:gd name="T57" fmla="*/ 5 h 3326"/>
                <a:gd name="T58" fmla="*/ 0 w 738"/>
                <a:gd name="T59" fmla="*/ 5 h 3326"/>
                <a:gd name="T60" fmla="*/ 0 w 738"/>
                <a:gd name="T61" fmla="*/ 5 h 3326"/>
                <a:gd name="T62" fmla="*/ 0 w 738"/>
                <a:gd name="T63" fmla="*/ 4 h 3326"/>
                <a:gd name="T64" fmla="*/ 0 w 738"/>
                <a:gd name="T65" fmla="*/ 4 h 3326"/>
                <a:gd name="T66" fmla="*/ 0 w 738"/>
                <a:gd name="T67" fmla="*/ 4 h 3326"/>
                <a:gd name="T68" fmla="*/ 0 w 738"/>
                <a:gd name="T69" fmla="*/ 4 h 3326"/>
                <a:gd name="T70" fmla="*/ 0 w 738"/>
                <a:gd name="T71" fmla="*/ 3 h 3326"/>
                <a:gd name="T72" fmla="*/ 0 w 738"/>
                <a:gd name="T73" fmla="*/ 3 h 3326"/>
                <a:gd name="T74" fmla="*/ 0 w 738"/>
                <a:gd name="T75" fmla="*/ 3 h 3326"/>
                <a:gd name="T76" fmla="*/ 0 w 738"/>
                <a:gd name="T77" fmla="*/ 3 h 3326"/>
                <a:gd name="T78" fmla="*/ 0 w 738"/>
                <a:gd name="T79" fmla="*/ 2 h 3326"/>
                <a:gd name="T80" fmla="*/ 0 w 738"/>
                <a:gd name="T81" fmla="*/ 2 h 3326"/>
                <a:gd name="T82" fmla="*/ 0 w 738"/>
                <a:gd name="T83" fmla="*/ 2 h 3326"/>
                <a:gd name="T84" fmla="*/ 0 w 738"/>
                <a:gd name="T85" fmla="*/ 2 h 3326"/>
                <a:gd name="T86" fmla="*/ 0 w 738"/>
                <a:gd name="T87" fmla="*/ 2 h 3326"/>
                <a:gd name="T88" fmla="*/ 0 w 738"/>
                <a:gd name="T89" fmla="*/ 1 h 3326"/>
                <a:gd name="T90" fmla="*/ 0 w 738"/>
                <a:gd name="T91" fmla="*/ 1 h 3326"/>
                <a:gd name="T92" fmla="*/ 0 w 738"/>
                <a:gd name="T93" fmla="*/ 1 h 3326"/>
                <a:gd name="T94" fmla="*/ 0 w 738"/>
                <a:gd name="T95" fmla="*/ 1 h 3326"/>
                <a:gd name="T96" fmla="*/ 0 w 738"/>
                <a:gd name="T97" fmla="*/ 1 h 3326"/>
                <a:gd name="T98" fmla="*/ 1 w 738"/>
                <a:gd name="T99" fmla="*/ 1 h 3326"/>
                <a:gd name="T100" fmla="*/ 1 w 738"/>
                <a:gd name="T101" fmla="*/ 1 h 3326"/>
                <a:gd name="T102" fmla="*/ 1 w 738"/>
                <a:gd name="T103" fmla="*/ 1 h 3326"/>
                <a:gd name="T104" fmla="*/ 1 w 738"/>
                <a:gd name="T105" fmla="*/ 1 h 3326"/>
                <a:gd name="T106" fmla="*/ 1 w 738"/>
                <a:gd name="T107" fmla="*/ 0 h 3326"/>
                <a:gd name="T108" fmla="*/ 1 w 738"/>
                <a:gd name="T109" fmla="*/ 0 h 3326"/>
                <a:gd name="T110" fmla="*/ 1 w 738"/>
                <a:gd name="T111" fmla="*/ 0 h 3326"/>
                <a:gd name="T112" fmla="*/ 1 w 738"/>
                <a:gd name="T113" fmla="*/ 1 h 3326"/>
                <a:gd name="T114" fmla="*/ 2 w 738"/>
                <a:gd name="T115" fmla="*/ 1 h 3326"/>
                <a:gd name="T116" fmla="*/ 2 w 738"/>
                <a:gd name="T117" fmla="*/ 1 h 3326"/>
                <a:gd name="T118" fmla="*/ 2 w 738"/>
                <a:gd name="T119" fmla="*/ 1 h 3326"/>
                <a:gd name="T120" fmla="*/ 2 w 738"/>
                <a:gd name="T121" fmla="*/ 11 h 3326"/>
                <a:gd name="T122" fmla="*/ 2 w 738"/>
                <a:gd name="T123" fmla="*/ 14 h 33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38" h="3326">
                  <a:moveTo>
                    <a:pt x="724" y="3326"/>
                  </a:moveTo>
                  <a:lnTo>
                    <a:pt x="461" y="3325"/>
                  </a:lnTo>
                  <a:lnTo>
                    <a:pt x="461" y="3306"/>
                  </a:lnTo>
                  <a:lnTo>
                    <a:pt x="461" y="3289"/>
                  </a:lnTo>
                  <a:lnTo>
                    <a:pt x="461" y="3274"/>
                  </a:lnTo>
                  <a:lnTo>
                    <a:pt x="463" y="3261"/>
                  </a:lnTo>
                  <a:lnTo>
                    <a:pt x="463" y="3246"/>
                  </a:lnTo>
                  <a:lnTo>
                    <a:pt x="463" y="3232"/>
                  </a:lnTo>
                  <a:lnTo>
                    <a:pt x="463" y="3219"/>
                  </a:lnTo>
                  <a:lnTo>
                    <a:pt x="463" y="3209"/>
                  </a:lnTo>
                  <a:lnTo>
                    <a:pt x="455" y="3201"/>
                  </a:lnTo>
                  <a:lnTo>
                    <a:pt x="446" y="3194"/>
                  </a:lnTo>
                  <a:lnTo>
                    <a:pt x="438" y="3185"/>
                  </a:lnTo>
                  <a:lnTo>
                    <a:pt x="429" y="3179"/>
                  </a:lnTo>
                  <a:lnTo>
                    <a:pt x="421" y="3170"/>
                  </a:lnTo>
                  <a:lnTo>
                    <a:pt x="413" y="3164"/>
                  </a:lnTo>
                  <a:lnTo>
                    <a:pt x="404" y="3155"/>
                  </a:lnTo>
                  <a:lnTo>
                    <a:pt x="396" y="3149"/>
                  </a:lnTo>
                  <a:lnTo>
                    <a:pt x="386" y="3140"/>
                  </a:lnTo>
                  <a:lnTo>
                    <a:pt x="377" y="3133"/>
                  </a:lnTo>
                  <a:lnTo>
                    <a:pt x="369" y="3125"/>
                  </a:lnTo>
                  <a:lnTo>
                    <a:pt x="361" y="3118"/>
                  </a:lnTo>
                  <a:lnTo>
                    <a:pt x="351" y="3110"/>
                  </a:lnTo>
                  <a:lnTo>
                    <a:pt x="344" y="3103"/>
                  </a:lnTo>
                  <a:lnTo>
                    <a:pt x="336" y="3095"/>
                  </a:lnTo>
                  <a:lnTo>
                    <a:pt x="329" y="3088"/>
                  </a:lnTo>
                  <a:lnTo>
                    <a:pt x="327" y="3073"/>
                  </a:lnTo>
                  <a:lnTo>
                    <a:pt x="327" y="3060"/>
                  </a:lnTo>
                  <a:lnTo>
                    <a:pt x="325" y="3045"/>
                  </a:lnTo>
                  <a:lnTo>
                    <a:pt x="320" y="3030"/>
                  </a:lnTo>
                  <a:lnTo>
                    <a:pt x="320" y="3008"/>
                  </a:lnTo>
                  <a:lnTo>
                    <a:pt x="320" y="2986"/>
                  </a:lnTo>
                  <a:lnTo>
                    <a:pt x="322" y="2964"/>
                  </a:lnTo>
                  <a:lnTo>
                    <a:pt x="324" y="2944"/>
                  </a:lnTo>
                  <a:lnTo>
                    <a:pt x="324" y="2922"/>
                  </a:lnTo>
                  <a:lnTo>
                    <a:pt x="325" y="2900"/>
                  </a:lnTo>
                  <a:lnTo>
                    <a:pt x="327" y="2879"/>
                  </a:lnTo>
                  <a:lnTo>
                    <a:pt x="329" y="2858"/>
                  </a:lnTo>
                  <a:lnTo>
                    <a:pt x="329" y="2837"/>
                  </a:lnTo>
                  <a:lnTo>
                    <a:pt x="329" y="2815"/>
                  </a:lnTo>
                  <a:lnTo>
                    <a:pt x="330" y="2795"/>
                  </a:lnTo>
                  <a:lnTo>
                    <a:pt x="332" y="2775"/>
                  </a:lnTo>
                  <a:lnTo>
                    <a:pt x="332" y="2753"/>
                  </a:lnTo>
                  <a:lnTo>
                    <a:pt x="334" y="2731"/>
                  </a:lnTo>
                  <a:lnTo>
                    <a:pt x="336" y="2711"/>
                  </a:lnTo>
                  <a:lnTo>
                    <a:pt x="337" y="2691"/>
                  </a:lnTo>
                  <a:lnTo>
                    <a:pt x="337" y="2669"/>
                  </a:lnTo>
                  <a:lnTo>
                    <a:pt x="337" y="2647"/>
                  </a:lnTo>
                  <a:lnTo>
                    <a:pt x="339" y="2625"/>
                  </a:lnTo>
                  <a:lnTo>
                    <a:pt x="341" y="2605"/>
                  </a:lnTo>
                  <a:lnTo>
                    <a:pt x="341" y="2584"/>
                  </a:lnTo>
                  <a:lnTo>
                    <a:pt x="342" y="2563"/>
                  </a:lnTo>
                  <a:lnTo>
                    <a:pt x="344" y="2542"/>
                  </a:lnTo>
                  <a:lnTo>
                    <a:pt x="346" y="2521"/>
                  </a:lnTo>
                  <a:lnTo>
                    <a:pt x="346" y="2500"/>
                  </a:lnTo>
                  <a:lnTo>
                    <a:pt x="346" y="2478"/>
                  </a:lnTo>
                  <a:lnTo>
                    <a:pt x="347" y="2458"/>
                  </a:lnTo>
                  <a:lnTo>
                    <a:pt x="349" y="2438"/>
                  </a:lnTo>
                  <a:lnTo>
                    <a:pt x="349" y="2416"/>
                  </a:lnTo>
                  <a:lnTo>
                    <a:pt x="351" y="2394"/>
                  </a:lnTo>
                  <a:lnTo>
                    <a:pt x="352" y="2374"/>
                  </a:lnTo>
                  <a:lnTo>
                    <a:pt x="354" y="2354"/>
                  </a:lnTo>
                  <a:lnTo>
                    <a:pt x="354" y="2332"/>
                  </a:lnTo>
                  <a:lnTo>
                    <a:pt x="354" y="2310"/>
                  </a:lnTo>
                  <a:lnTo>
                    <a:pt x="354" y="2288"/>
                  </a:lnTo>
                  <a:lnTo>
                    <a:pt x="356" y="2268"/>
                  </a:lnTo>
                  <a:lnTo>
                    <a:pt x="356" y="2247"/>
                  </a:lnTo>
                  <a:lnTo>
                    <a:pt x="357" y="2225"/>
                  </a:lnTo>
                  <a:lnTo>
                    <a:pt x="357" y="2205"/>
                  </a:lnTo>
                  <a:lnTo>
                    <a:pt x="359" y="2184"/>
                  </a:lnTo>
                  <a:lnTo>
                    <a:pt x="359" y="2163"/>
                  </a:lnTo>
                  <a:lnTo>
                    <a:pt x="359" y="2141"/>
                  </a:lnTo>
                  <a:lnTo>
                    <a:pt x="359" y="2119"/>
                  </a:lnTo>
                  <a:lnTo>
                    <a:pt x="361" y="2099"/>
                  </a:lnTo>
                  <a:lnTo>
                    <a:pt x="361" y="2077"/>
                  </a:lnTo>
                  <a:lnTo>
                    <a:pt x="362" y="2055"/>
                  </a:lnTo>
                  <a:lnTo>
                    <a:pt x="362" y="2035"/>
                  </a:lnTo>
                  <a:lnTo>
                    <a:pt x="364" y="2015"/>
                  </a:lnTo>
                  <a:lnTo>
                    <a:pt x="364" y="1993"/>
                  </a:lnTo>
                  <a:lnTo>
                    <a:pt x="364" y="1972"/>
                  </a:lnTo>
                  <a:lnTo>
                    <a:pt x="364" y="1950"/>
                  </a:lnTo>
                  <a:lnTo>
                    <a:pt x="366" y="1930"/>
                  </a:lnTo>
                  <a:lnTo>
                    <a:pt x="366" y="1908"/>
                  </a:lnTo>
                  <a:lnTo>
                    <a:pt x="366" y="1886"/>
                  </a:lnTo>
                  <a:lnTo>
                    <a:pt x="366" y="1866"/>
                  </a:lnTo>
                  <a:lnTo>
                    <a:pt x="367" y="1846"/>
                  </a:lnTo>
                  <a:lnTo>
                    <a:pt x="367" y="1824"/>
                  </a:lnTo>
                  <a:lnTo>
                    <a:pt x="367" y="1802"/>
                  </a:lnTo>
                  <a:lnTo>
                    <a:pt x="367" y="1780"/>
                  </a:lnTo>
                  <a:lnTo>
                    <a:pt x="367" y="1760"/>
                  </a:lnTo>
                  <a:lnTo>
                    <a:pt x="367" y="1738"/>
                  </a:lnTo>
                  <a:lnTo>
                    <a:pt x="367" y="1717"/>
                  </a:lnTo>
                  <a:lnTo>
                    <a:pt x="367" y="1697"/>
                  </a:lnTo>
                  <a:lnTo>
                    <a:pt x="369" y="1676"/>
                  </a:lnTo>
                  <a:lnTo>
                    <a:pt x="369" y="1658"/>
                  </a:lnTo>
                  <a:lnTo>
                    <a:pt x="369" y="1641"/>
                  </a:lnTo>
                  <a:lnTo>
                    <a:pt x="369" y="1623"/>
                  </a:lnTo>
                  <a:lnTo>
                    <a:pt x="371" y="1608"/>
                  </a:lnTo>
                  <a:lnTo>
                    <a:pt x="371" y="1591"/>
                  </a:lnTo>
                  <a:lnTo>
                    <a:pt x="372" y="1576"/>
                  </a:lnTo>
                  <a:lnTo>
                    <a:pt x="372" y="1561"/>
                  </a:lnTo>
                  <a:lnTo>
                    <a:pt x="374" y="1546"/>
                  </a:lnTo>
                  <a:lnTo>
                    <a:pt x="374" y="1531"/>
                  </a:lnTo>
                  <a:lnTo>
                    <a:pt x="374" y="1515"/>
                  </a:lnTo>
                  <a:lnTo>
                    <a:pt x="374" y="1502"/>
                  </a:lnTo>
                  <a:lnTo>
                    <a:pt x="376" y="1490"/>
                  </a:lnTo>
                  <a:lnTo>
                    <a:pt x="376" y="1475"/>
                  </a:lnTo>
                  <a:lnTo>
                    <a:pt x="376" y="1464"/>
                  </a:lnTo>
                  <a:lnTo>
                    <a:pt x="376" y="1452"/>
                  </a:lnTo>
                  <a:lnTo>
                    <a:pt x="377" y="1442"/>
                  </a:lnTo>
                  <a:lnTo>
                    <a:pt x="377" y="1430"/>
                  </a:lnTo>
                  <a:lnTo>
                    <a:pt x="377" y="1420"/>
                  </a:lnTo>
                  <a:lnTo>
                    <a:pt x="377" y="1410"/>
                  </a:lnTo>
                  <a:lnTo>
                    <a:pt x="377" y="1400"/>
                  </a:lnTo>
                  <a:lnTo>
                    <a:pt x="377" y="1383"/>
                  </a:lnTo>
                  <a:lnTo>
                    <a:pt x="379" y="1370"/>
                  </a:lnTo>
                  <a:lnTo>
                    <a:pt x="379" y="1356"/>
                  </a:lnTo>
                  <a:lnTo>
                    <a:pt x="381" y="1348"/>
                  </a:lnTo>
                  <a:lnTo>
                    <a:pt x="381" y="1341"/>
                  </a:lnTo>
                  <a:lnTo>
                    <a:pt x="382" y="1339"/>
                  </a:lnTo>
                  <a:lnTo>
                    <a:pt x="376" y="1326"/>
                  </a:lnTo>
                  <a:lnTo>
                    <a:pt x="367" y="1314"/>
                  </a:lnTo>
                  <a:lnTo>
                    <a:pt x="356" y="1301"/>
                  </a:lnTo>
                  <a:lnTo>
                    <a:pt x="342" y="1291"/>
                  </a:lnTo>
                  <a:lnTo>
                    <a:pt x="334" y="1284"/>
                  </a:lnTo>
                  <a:lnTo>
                    <a:pt x="325" y="1277"/>
                  </a:lnTo>
                  <a:lnTo>
                    <a:pt x="317" y="1271"/>
                  </a:lnTo>
                  <a:lnTo>
                    <a:pt x="310" y="1266"/>
                  </a:lnTo>
                  <a:lnTo>
                    <a:pt x="300" y="1261"/>
                  </a:lnTo>
                  <a:lnTo>
                    <a:pt x="292" y="1256"/>
                  </a:lnTo>
                  <a:lnTo>
                    <a:pt x="282" y="1251"/>
                  </a:lnTo>
                  <a:lnTo>
                    <a:pt x="273" y="1246"/>
                  </a:lnTo>
                  <a:lnTo>
                    <a:pt x="263" y="1239"/>
                  </a:lnTo>
                  <a:lnTo>
                    <a:pt x="253" y="1234"/>
                  </a:lnTo>
                  <a:lnTo>
                    <a:pt x="243" y="1229"/>
                  </a:lnTo>
                  <a:lnTo>
                    <a:pt x="233" y="1224"/>
                  </a:lnTo>
                  <a:lnTo>
                    <a:pt x="223" y="1219"/>
                  </a:lnTo>
                  <a:lnTo>
                    <a:pt x="213" y="1214"/>
                  </a:lnTo>
                  <a:lnTo>
                    <a:pt x="205" y="1209"/>
                  </a:lnTo>
                  <a:lnTo>
                    <a:pt x="196" y="1205"/>
                  </a:lnTo>
                  <a:lnTo>
                    <a:pt x="178" y="1197"/>
                  </a:lnTo>
                  <a:lnTo>
                    <a:pt x="163" y="1190"/>
                  </a:lnTo>
                  <a:lnTo>
                    <a:pt x="148" y="1184"/>
                  </a:lnTo>
                  <a:lnTo>
                    <a:pt x="138" y="1180"/>
                  </a:lnTo>
                  <a:lnTo>
                    <a:pt x="133" y="1163"/>
                  </a:lnTo>
                  <a:lnTo>
                    <a:pt x="133" y="1148"/>
                  </a:lnTo>
                  <a:lnTo>
                    <a:pt x="133" y="1135"/>
                  </a:lnTo>
                  <a:lnTo>
                    <a:pt x="134" y="1121"/>
                  </a:lnTo>
                  <a:lnTo>
                    <a:pt x="136" y="1106"/>
                  </a:lnTo>
                  <a:lnTo>
                    <a:pt x="139" y="1093"/>
                  </a:lnTo>
                  <a:lnTo>
                    <a:pt x="141" y="1078"/>
                  </a:lnTo>
                  <a:lnTo>
                    <a:pt x="146" y="1064"/>
                  </a:lnTo>
                  <a:lnTo>
                    <a:pt x="133" y="1051"/>
                  </a:lnTo>
                  <a:lnTo>
                    <a:pt x="123" y="1039"/>
                  </a:lnTo>
                  <a:lnTo>
                    <a:pt x="109" y="1026"/>
                  </a:lnTo>
                  <a:lnTo>
                    <a:pt x="99" y="1012"/>
                  </a:lnTo>
                  <a:lnTo>
                    <a:pt x="89" y="997"/>
                  </a:lnTo>
                  <a:lnTo>
                    <a:pt x="81" y="982"/>
                  </a:lnTo>
                  <a:lnTo>
                    <a:pt x="76" y="969"/>
                  </a:lnTo>
                  <a:lnTo>
                    <a:pt x="72" y="955"/>
                  </a:lnTo>
                  <a:lnTo>
                    <a:pt x="66" y="954"/>
                  </a:lnTo>
                  <a:lnTo>
                    <a:pt x="59" y="952"/>
                  </a:lnTo>
                  <a:lnTo>
                    <a:pt x="57" y="939"/>
                  </a:lnTo>
                  <a:lnTo>
                    <a:pt x="57" y="929"/>
                  </a:lnTo>
                  <a:lnTo>
                    <a:pt x="57" y="915"/>
                  </a:lnTo>
                  <a:lnTo>
                    <a:pt x="57" y="905"/>
                  </a:lnTo>
                  <a:lnTo>
                    <a:pt x="56" y="893"/>
                  </a:lnTo>
                  <a:lnTo>
                    <a:pt x="56" y="882"/>
                  </a:lnTo>
                  <a:lnTo>
                    <a:pt x="56" y="870"/>
                  </a:lnTo>
                  <a:lnTo>
                    <a:pt x="56" y="860"/>
                  </a:lnTo>
                  <a:lnTo>
                    <a:pt x="54" y="846"/>
                  </a:lnTo>
                  <a:lnTo>
                    <a:pt x="54" y="836"/>
                  </a:lnTo>
                  <a:lnTo>
                    <a:pt x="54" y="823"/>
                  </a:lnTo>
                  <a:lnTo>
                    <a:pt x="54" y="813"/>
                  </a:lnTo>
                  <a:lnTo>
                    <a:pt x="54" y="801"/>
                  </a:lnTo>
                  <a:lnTo>
                    <a:pt x="54" y="789"/>
                  </a:lnTo>
                  <a:lnTo>
                    <a:pt x="54" y="778"/>
                  </a:lnTo>
                  <a:lnTo>
                    <a:pt x="54" y="768"/>
                  </a:lnTo>
                  <a:lnTo>
                    <a:pt x="52" y="754"/>
                  </a:lnTo>
                  <a:lnTo>
                    <a:pt x="52" y="744"/>
                  </a:lnTo>
                  <a:lnTo>
                    <a:pt x="52" y="731"/>
                  </a:lnTo>
                  <a:lnTo>
                    <a:pt x="52" y="721"/>
                  </a:lnTo>
                  <a:lnTo>
                    <a:pt x="51" y="709"/>
                  </a:lnTo>
                  <a:lnTo>
                    <a:pt x="51" y="697"/>
                  </a:lnTo>
                  <a:lnTo>
                    <a:pt x="51" y="686"/>
                  </a:lnTo>
                  <a:lnTo>
                    <a:pt x="51" y="675"/>
                  </a:lnTo>
                  <a:lnTo>
                    <a:pt x="49" y="662"/>
                  </a:lnTo>
                  <a:lnTo>
                    <a:pt x="49" y="652"/>
                  </a:lnTo>
                  <a:lnTo>
                    <a:pt x="49" y="639"/>
                  </a:lnTo>
                  <a:lnTo>
                    <a:pt x="49" y="629"/>
                  </a:lnTo>
                  <a:lnTo>
                    <a:pt x="47" y="617"/>
                  </a:lnTo>
                  <a:lnTo>
                    <a:pt x="47" y="605"/>
                  </a:lnTo>
                  <a:lnTo>
                    <a:pt x="47" y="593"/>
                  </a:lnTo>
                  <a:lnTo>
                    <a:pt x="47" y="583"/>
                  </a:lnTo>
                  <a:lnTo>
                    <a:pt x="45" y="570"/>
                  </a:lnTo>
                  <a:lnTo>
                    <a:pt x="44" y="558"/>
                  </a:lnTo>
                  <a:lnTo>
                    <a:pt x="44" y="546"/>
                  </a:lnTo>
                  <a:lnTo>
                    <a:pt x="44" y="536"/>
                  </a:lnTo>
                  <a:lnTo>
                    <a:pt x="42" y="523"/>
                  </a:lnTo>
                  <a:lnTo>
                    <a:pt x="40" y="511"/>
                  </a:lnTo>
                  <a:lnTo>
                    <a:pt x="40" y="499"/>
                  </a:lnTo>
                  <a:lnTo>
                    <a:pt x="40" y="489"/>
                  </a:lnTo>
                  <a:lnTo>
                    <a:pt x="39" y="478"/>
                  </a:lnTo>
                  <a:lnTo>
                    <a:pt x="37" y="466"/>
                  </a:lnTo>
                  <a:lnTo>
                    <a:pt x="35" y="454"/>
                  </a:lnTo>
                  <a:lnTo>
                    <a:pt x="35" y="444"/>
                  </a:lnTo>
                  <a:lnTo>
                    <a:pt x="34" y="432"/>
                  </a:lnTo>
                  <a:lnTo>
                    <a:pt x="32" y="421"/>
                  </a:lnTo>
                  <a:lnTo>
                    <a:pt x="30" y="409"/>
                  </a:lnTo>
                  <a:lnTo>
                    <a:pt x="30" y="399"/>
                  </a:lnTo>
                  <a:lnTo>
                    <a:pt x="27" y="385"/>
                  </a:lnTo>
                  <a:lnTo>
                    <a:pt x="27" y="374"/>
                  </a:lnTo>
                  <a:lnTo>
                    <a:pt x="24" y="362"/>
                  </a:lnTo>
                  <a:lnTo>
                    <a:pt x="24" y="352"/>
                  </a:lnTo>
                  <a:lnTo>
                    <a:pt x="20" y="340"/>
                  </a:lnTo>
                  <a:lnTo>
                    <a:pt x="20" y="328"/>
                  </a:lnTo>
                  <a:lnTo>
                    <a:pt x="17" y="317"/>
                  </a:lnTo>
                  <a:lnTo>
                    <a:pt x="17" y="307"/>
                  </a:lnTo>
                  <a:lnTo>
                    <a:pt x="14" y="295"/>
                  </a:lnTo>
                  <a:lnTo>
                    <a:pt x="12" y="283"/>
                  </a:lnTo>
                  <a:lnTo>
                    <a:pt x="10" y="271"/>
                  </a:lnTo>
                  <a:lnTo>
                    <a:pt x="9" y="261"/>
                  </a:lnTo>
                  <a:lnTo>
                    <a:pt x="5" y="250"/>
                  </a:lnTo>
                  <a:lnTo>
                    <a:pt x="4" y="238"/>
                  </a:lnTo>
                  <a:lnTo>
                    <a:pt x="2" y="226"/>
                  </a:lnTo>
                  <a:lnTo>
                    <a:pt x="0" y="216"/>
                  </a:lnTo>
                  <a:lnTo>
                    <a:pt x="7" y="209"/>
                  </a:lnTo>
                  <a:lnTo>
                    <a:pt x="15" y="201"/>
                  </a:lnTo>
                  <a:lnTo>
                    <a:pt x="25" y="201"/>
                  </a:lnTo>
                  <a:lnTo>
                    <a:pt x="39" y="201"/>
                  </a:lnTo>
                  <a:lnTo>
                    <a:pt x="49" y="201"/>
                  </a:lnTo>
                  <a:lnTo>
                    <a:pt x="62" y="203"/>
                  </a:lnTo>
                  <a:lnTo>
                    <a:pt x="72" y="203"/>
                  </a:lnTo>
                  <a:lnTo>
                    <a:pt x="86" y="204"/>
                  </a:lnTo>
                  <a:lnTo>
                    <a:pt x="96" y="204"/>
                  </a:lnTo>
                  <a:lnTo>
                    <a:pt x="109" y="206"/>
                  </a:lnTo>
                  <a:lnTo>
                    <a:pt x="119" y="206"/>
                  </a:lnTo>
                  <a:lnTo>
                    <a:pt x="131" y="206"/>
                  </a:lnTo>
                  <a:lnTo>
                    <a:pt x="143" y="206"/>
                  </a:lnTo>
                  <a:lnTo>
                    <a:pt x="154" y="206"/>
                  </a:lnTo>
                  <a:lnTo>
                    <a:pt x="165" y="204"/>
                  </a:lnTo>
                  <a:lnTo>
                    <a:pt x="176" y="203"/>
                  </a:lnTo>
                  <a:lnTo>
                    <a:pt x="186" y="201"/>
                  </a:lnTo>
                  <a:lnTo>
                    <a:pt x="198" y="201"/>
                  </a:lnTo>
                  <a:lnTo>
                    <a:pt x="206" y="198"/>
                  </a:lnTo>
                  <a:lnTo>
                    <a:pt x="215" y="194"/>
                  </a:lnTo>
                  <a:lnTo>
                    <a:pt x="223" y="189"/>
                  </a:lnTo>
                  <a:lnTo>
                    <a:pt x="233" y="186"/>
                  </a:lnTo>
                  <a:lnTo>
                    <a:pt x="248" y="176"/>
                  </a:lnTo>
                  <a:lnTo>
                    <a:pt x="265" y="164"/>
                  </a:lnTo>
                  <a:lnTo>
                    <a:pt x="270" y="156"/>
                  </a:lnTo>
                  <a:lnTo>
                    <a:pt x="275" y="149"/>
                  </a:lnTo>
                  <a:lnTo>
                    <a:pt x="280" y="141"/>
                  </a:lnTo>
                  <a:lnTo>
                    <a:pt x="287" y="132"/>
                  </a:lnTo>
                  <a:lnTo>
                    <a:pt x="290" y="120"/>
                  </a:lnTo>
                  <a:lnTo>
                    <a:pt x="295" y="110"/>
                  </a:lnTo>
                  <a:lnTo>
                    <a:pt x="299" y="99"/>
                  </a:lnTo>
                  <a:lnTo>
                    <a:pt x="302" y="87"/>
                  </a:lnTo>
                  <a:lnTo>
                    <a:pt x="299" y="77"/>
                  </a:lnTo>
                  <a:lnTo>
                    <a:pt x="297" y="69"/>
                  </a:lnTo>
                  <a:lnTo>
                    <a:pt x="295" y="60"/>
                  </a:lnTo>
                  <a:lnTo>
                    <a:pt x="294" y="53"/>
                  </a:lnTo>
                  <a:lnTo>
                    <a:pt x="287" y="40"/>
                  </a:lnTo>
                  <a:lnTo>
                    <a:pt x="282" y="30"/>
                  </a:lnTo>
                  <a:lnTo>
                    <a:pt x="273" y="18"/>
                  </a:lnTo>
                  <a:lnTo>
                    <a:pt x="267" y="12"/>
                  </a:lnTo>
                  <a:lnTo>
                    <a:pt x="257" y="5"/>
                  </a:lnTo>
                  <a:lnTo>
                    <a:pt x="248" y="0"/>
                  </a:lnTo>
                  <a:lnTo>
                    <a:pt x="260" y="0"/>
                  </a:lnTo>
                  <a:lnTo>
                    <a:pt x="273" y="0"/>
                  </a:lnTo>
                  <a:lnTo>
                    <a:pt x="285" y="0"/>
                  </a:lnTo>
                  <a:lnTo>
                    <a:pt x="299" y="0"/>
                  </a:lnTo>
                  <a:lnTo>
                    <a:pt x="312" y="0"/>
                  </a:lnTo>
                  <a:lnTo>
                    <a:pt x="325" y="0"/>
                  </a:lnTo>
                  <a:lnTo>
                    <a:pt x="339" y="0"/>
                  </a:lnTo>
                  <a:lnTo>
                    <a:pt x="354" y="0"/>
                  </a:lnTo>
                  <a:lnTo>
                    <a:pt x="367" y="0"/>
                  </a:lnTo>
                  <a:lnTo>
                    <a:pt x="381" y="0"/>
                  </a:lnTo>
                  <a:lnTo>
                    <a:pt x="394" y="0"/>
                  </a:lnTo>
                  <a:lnTo>
                    <a:pt x="409" y="0"/>
                  </a:lnTo>
                  <a:lnTo>
                    <a:pt x="424" y="0"/>
                  </a:lnTo>
                  <a:lnTo>
                    <a:pt x="439" y="0"/>
                  </a:lnTo>
                  <a:lnTo>
                    <a:pt x="455" y="0"/>
                  </a:lnTo>
                  <a:lnTo>
                    <a:pt x="471" y="1"/>
                  </a:lnTo>
                  <a:lnTo>
                    <a:pt x="486" y="1"/>
                  </a:lnTo>
                  <a:lnTo>
                    <a:pt x="501" y="1"/>
                  </a:lnTo>
                  <a:lnTo>
                    <a:pt x="517" y="1"/>
                  </a:lnTo>
                  <a:lnTo>
                    <a:pt x="532" y="1"/>
                  </a:lnTo>
                  <a:lnTo>
                    <a:pt x="547" y="1"/>
                  </a:lnTo>
                  <a:lnTo>
                    <a:pt x="564" y="1"/>
                  </a:lnTo>
                  <a:lnTo>
                    <a:pt x="580" y="1"/>
                  </a:lnTo>
                  <a:lnTo>
                    <a:pt x="597" y="1"/>
                  </a:lnTo>
                  <a:lnTo>
                    <a:pt x="612" y="1"/>
                  </a:lnTo>
                  <a:lnTo>
                    <a:pt x="631" y="1"/>
                  </a:lnTo>
                  <a:lnTo>
                    <a:pt x="647" y="1"/>
                  </a:lnTo>
                  <a:lnTo>
                    <a:pt x="666" y="1"/>
                  </a:lnTo>
                  <a:lnTo>
                    <a:pt x="683" y="1"/>
                  </a:lnTo>
                  <a:lnTo>
                    <a:pt x="701" y="1"/>
                  </a:lnTo>
                  <a:lnTo>
                    <a:pt x="709" y="1"/>
                  </a:lnTo>
                  <a:lnTo>
                    <a:pt x="718" y="1"/>
                  </a:lnTo>
                  <a:lnTo>
                    <a:pt x="728" y="1"/>
                  </a:lnTo>
                  <a:lnTo>
                    <a:pt x="738" y="3"/>
                  </a:lnTo>
                  <a:lnTo>
                    <a:pt x="728" y="2580"/>
                  </a:lnTo>
                  <a:lnTo>
                    <a:pt x="478" y="2704"/>
                  </a:lnTo>
                  <a:lnTo>
                    <a:pt x="726" y="2800"/>
                  </a:lnTo>
                  <a:lnTo>
                    <a:pt x="465" y="2867"/>
                  </a:lnTo>
                  <a:lnTo>
                    <a:pt x="726" y="2967"/>
                  </a:lnTo>
                  <a:lnTo>
                    <a:pt x="505" y="3048"/>
                  </a:lnTo>
                  <a:lnTo>
                    <a:pt x="726" y="3123"/>
                  </a:lnTo>
                  <a:lnTo>
                    <a:pt x="724" y="3326"/>
                  </a:ln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3" name="Freeform 91"/>
            <p:cNvSpPr>
              <a:spLocks/>
            </p:cNvSpPr>
            <p:nvPr/>
          </p:nvSpPr>
          <p:spPr bwMode="auto">
            <a:xfrm>
              <a:off x="3863" y="1356"/>
              <a:ext cx="390" cy="1659"/>
            </a:xfrm>
            <a:custGeom>
              <a:avLst/>
              <a:gdLst>
                <a:gd name="T0" fmla="*/ 0 w 782"/>
                <a:gd name="T1" fmla="*/ 2 h 3319"/>
                <a:gd name="T2" fmla="*/ 1 w 782"/>
                <a:gd name="T3" fmla="*/ 2 h 3319"/>
                <a:gd name="T4" fmla="*/ 0 w 782"/>
                <a:gd name="T5" fmla="*/ 1 h 3319"/>
                <a:gd name="T6" fmla="*/ 0 w 782"/>
                <a:gd name="T7" fmla="*/ 0 h 3319"/>
                <a:gd name="T8" fmla="*/ 0 w 782"/>
                <a:gd name="T9" fmla="*/ 0 h 3319"/>
                <a:gd name="T10" fmla="*/ 0 w 782"/>
                <a:gd name="T11" fmla="*/ 0 h 3319"/>
                <a:gd name="T12" fmla="*/ 0 w 782"/>
                <a:gd name="T13" fmla="*/ 0 h 3319"/>
                <a:gd name="T14" fmla="*/ 1 w 782"/>
                <a:gd name="T15" fmla="*/ 0 h 3319"/>
                <a:gd name="T16" fmla="*/ 1 w 782"/>
                <a:gd name="T17" fmla="*/ 0 h 3319"/>
                <a:gd name="T18" fmla="*/ 1 w 782"/>
                <a:gd name="T19" fmla="*/ 0 h 3319"/>
                <a:gd name="T20" fmla="*/ 1 w 782"/>
                <a:gd name="T21" fmla="*/ 0 h 3319"/>
                <a:gd name="T22" fmla="*/ 1 w 782"/>
                <a:gd name="T23" fmla="*/ 0 h 3319"/>
                <a:gd name="T24" fmla="*/ 1 w 782"/>
                <a:gd name="T25" fmla="*/ 0 h 3319"/>
                <a:gd name="T26" fmla="*/ 1 w 782"/>
                <a:gd name="T27" fmla="*/ 0 h 3319"/>
                <a:gd name="T28" fmla="*/ 1 w 782"/>
                <a:gd name="T29" fmla="*/ 0 h 3319"/>
                <a:gd name="T30" fmla="*/ 2 w 782"/>
                <a:gd name="T31" fmla="*/ 0 h 3319"/>
                <a:gd name="T32" fmla="*/ 2 w 782"/>
                <a:gd name="T33" fmla="*/ 0 h 3319"/>
                <a:gd name="T34" fmla="*/ 2 w 782"/>
                <a:gd name="T35" fmla="*/ 0 h 3319"/>
                <a:gd name="T36" fmla="*/ 2 w 782"/>
                <a:gd name="T37" fmla="*/ 0 h 3319"/>
                <a:gd name="T38" fmla="*/ 2 w 782"/>
                <a:gd name="T39" fmla="*/ 0 h 3319"/>
                <a:gd name="T40" fmla="*/ 2 w 782"/>
                <a:gd name="T41" fmla="*/ 0 h 3319"/>
                <a:gd name="T42" fmla="*/ 2 w 782"/>
                <a:gd name="T43" fmla="*/ 0 h 3319"/>
                <a:gd name="T44" fmla="*/ 2 w 782"/>
                <a:gd name="T45" fmla="*/ 0 h 3319"/>
                <a:gd name="T46" fmla="*/ 2 w 782"/>
                <a:gd name="T47" fmla="*/ 0 h 3319"/>
                <a:gd name="T48" fmla="*/ 2 w 782"/>
                <a:gd name="T49" fmla="*/ 0 h 3319"/>
                <a:gd name="T50" fmla="*/ 2 w 782"/>
                <a:gd name="T51" fmla="*/ 0 h 3319"/>
                <a:gd name="T52" fmla="*/ 2 w 782"/>
                <a:gd name="T53" fmla="*/ 0 h 3319"/>
                <a:gd name="T54" fmla="*/ 2 w 782"/>
                <a:gd name="T55" fmla="*/ 0 h 3319"/>
                <a:gd name="T56" fmla="*/ 2 w 782"/>
                <a:gd name="T57" fmla="*/ 0 h 3319"/>
                <a:gd name="T58" fmla="*/ 2 w 782"/>
                <a:gd name="T59" fmla="*/ 3 h 3319"/>
                <a:gd name="T60" fmla="*/ 2 w 782"/>
                <a:gd name="T61" fmla="*/ 3 h 3319"/>
                <a:gd name="T62" fmla="*/ 2 w 782"/>
                <a:gd name="T63" fmla="*/ 3 h 3319"/>
                <a:gd name="T64" fmla="*/ 2 w 782"/>
                <a:gd name="T65" fmla="*/ 3 h 3319"/>
                <a:gd name="T66" fmla="*/ 1 w 782"/>
                <a:gd name="T67" fmla="*/ 3 h 3319"/>
                <a:gd name="T68" fmla="*/ 1 w 782"/>
                <a:gd name="T69" fmla="*/ 3 h 3319"/>
                <a:gd name="T70" fmla="*/ 1 w 782"/>
                <a:gd name="T71" fmla="*/ 3 h 3319"/>
                <a:gd name="T72" fmla="*/ 1 w 782"/>
                <a:gd name="T73" fmla="*/ 3 h 3319"/>
                <a:gd name="T74" fmla="*/ 1 w 782"/>
                <a:gd name="T75" fmla="*/ 3 h 3319"/>
                <a:gd name="T76" fmla="*/ 1 w 782"/>
                <a:gd name="T77" fmla="*/ 3 h 3319"/>
                <a:gd name="T78" fmla="*/ 0 w 782"/>
                <a:gd name="T79" fmla="*/ 3 h 3319"/>
                <a:gd name="T80" fmla="*/ 0 w 782"/>
                <a:gd name="T81" fmla="*/ 12 h 3319"/>
                <a:gd name="T82" fmla="*/ 0 w 782"/>
                <a:gd name="T83" fmla="*/ 12 h 3319"/>
                <a:gd name="T84" fmla="*/ 1 w 782"/>
                <a:gd name="T85" fmla="*/ 12 h 3319"/>
                <a:gd name="T86" fmla="*/ 1 w 782"/>
                <a:gd name="T87" fmla="*/ 12 h 3319"/>
                <a:gd name="T88" fmla="*/ 1 w 782"/>
                <a:gd name="T89" fmla="*/ 12 h 33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82" h="3319">
                  <a:moveTo>
                    <a:pt x="314" y="3319"/>
                  </a:moveTo>
                  <a:lnTo>
                    <a:pt x="0" y="3315"/>
                  </a:lnTo>
                  <a:lnTo>
                    <a:pt x="41" y="693"/>
                  </a:lnTo>
                  <a:lnTo>
                    <a:pt x="47" y="693"/>
                  </a:lnTo>
                  <a:lnTo>
                    <a:pt x="49" y="611"/>
                  </a:lnTo>
                  <a:lnTo>
                    <a:pt x="262" y="550"/>
                  </a:lnTo>
                  <a:lnTo>
                    <a:pt x="49" y="483"/>
                  </a:lnTo>
                  <a:lnTo>
                    <a:pt x="366" y="423"/>
                  </a:lnTo>
                  <a:lnTo>
                    <a:pt x="46" y="344"/>
                  </a:lnTo>
                  <a:lnTo>
                    <a:pt x="46" y="341"/>
                  </a:lnTo>
                  <a:lnTo>
                    <a:pt x="379" y="285"/>
                  </a:lnTo>
                  <a:lnTo>
                    <a:pt x="47" y="218"/>
                  </a:lnTo>
                  <a:lnTo>
                    <a:pt x="27" y="0"/>
                  </a:lnTo>
                  <a:lnTo>
                    <a:pt x="57" y="0"/>
                  </a:lnTo>
                  <a:lnTo>
                    <a:pt x="87" y="0"/>
                  </a:lnTo>
                  <a:lnTo>
                    <a:pt x="116" y="0"/>
                  </a:lnTo>
                  <a:lnTo>
                    <a:pt x="144" y="0"/>
                  </a:lnTo>
                  <a:lnTo>
                    <a:pt x="168" y="0"/>
                  </a:lnTo>
                  <a:lnTo>
                    <a:pt x="193" y="0"/>
                  </a:lnTo>
                  <a:lnTo>
                    <a:pt x="215" y="0"/>
                  </a:lnTo>
                  <a:lnTo>
                    <a:pt x="238" y="0"/>
                  </a:lnTo>
                  <a:lnTo>
                    <a:pt x="257" y="0"/>
                  </a:lnTo>
                  <a:lnTo>
                    <a:pt x="275" y="0"/>
                  </a:lnTo>
                  <a:lnTo>
                    <a:pt x="292" y="0"/>
                  </a:lnTo>
                  <a:lnTo>
                    <a:pt x="310" y="0"/>
                  </a:lnTo>
                  <a:lnTo>
                    <a:pt x="324" y="0"/>
                  </a:lnTo>
                  <a:lnTo>
                    <a:pt x="339" y="0"/>
                  </a:lnTo>
                  <a:lnTo>
                    <a:pt x="352" y="0"/>
                  </a:lnTo>
                  <a:lnTo>
                    <a:pt x="366" y="0"/>
                  </a:lnTo>
                  <a:lnTo>
                    <a:pt x="376" y="0"/>
                  </a:lnTo>
                  <a:lnTo>
                    <a:pt x="386" y="0"/>
                  </a:lnTo>
                  <a:lnTo>
                    <a:pt x="394" y="0"/>
                  </a:lnTo>
                  <a:lnTo>
                    <a:pt x="404" y="0"/>
                  </a:lnTo>
                  <a:lnTo>
                    <a:pt x="418" y="0"/>
                  </a:lnTo>
                  <a:lnTo>
                    <a:pt x="431" y="0"/>
                  </a:lnTo>
                  <a:lnTo>
                    <a:pt x="440" y="0"/>
                  </a:lnTo>
                  <a:lnTo>
                    <a:pt x="450" y="0"/>
                  </a:lnTo>
                  <a:lnTo>
                    <a:pt x="456" y="0"/>
                  </a:lnTo>
                  <a:lnTo>
                    <a:pt x="463" y="2"/>
                  </a:lnTo>
                  <a:lnTo>
                    <a:pt x="470" y="0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0" y="0"/>
                  </a:lnTo>
                  <a:lnTo>
                    <a:pt x="497" y="0"/>
                  </a:lnTo>
                  <a:lnTo>
                    <a:pt x="508" y="0"/>
                  </a:lnTo>
                  <a:lnTo>
                    <a:pt x="518" y="0"/>
                  </a:lnTo>
                  <a:lnTo>
                    <a:pt x="533" y="0"/>
                  </a:lnTo>
                  <a:lnTo>
                    <a:pt x="540" y="0"/>
                  </a:lnTo>
                  <a:lnTo>
                    <a:pt x="550" y="0"/>
                  </a:lnTo>
                  <a:lnTo>
                    <a:pt x="560" y="0"/>
                  </a:lnTo>
                  <a:lnTo>
                    <a:pt x="574" y="0"/>
                  </a:lnTo>
                  <a:lnTo>
                    <a:pt x="584" y="0"/>
                  </a:lnTo>
                  <a:lnTo>
                    <a:pt x="597" y="0"/>
                  </a:lnTo>
                  <a:lnTo>
                    <a:pt x="611" y="0"/>
                  </a:lnTo>
                  <a:lnTo>
                    <a:pt x="627" y="0"/>
                  </a:lnTo>
                  <a:lnTo>
                    <a:pt x="642" y="0"/>
                  </a:lnTo>
                  <a:lnTo>
                    <a:pt x="661" y="0"/>
                  </a:lnTo>
                  <a:lnTo>
                    <a:pt x="679" y="0"/>
                  </a:lnTo>
                  <a:lnTo>
                    <a:pt x="701" y="2"/>
                  </a:lnTo>
                  <a:lnTo>
                    <a:pt x="688" y="12"/>
                  </a:lnTo>
                  <a:lnTo>
                    <a:pt x="679" y="26"/>
                  </a:lnTo>
                  <a:lnTo>
                    <a:pt x="671" y="39"/>
                  </a:lnTo>
                  <a:lnTo>
                    <a:pt x="666" y="54"/>
                  </a:lnTo>
                  <a:lnTo>
                    <a:pt x="661" y="67"/>
                  </a:lnTo>
                  <a:lnTo>
                    <a:pt x="661" y="83"/>
                  </a:lnTo>
                  <a:lnTo>
                    <a:pt x="663" y="96"/>
                  </a:lnTo>
                  <a:lnTo>
                    <a:pt x="668" y="111"/>
                  </a:lnTo>
                  <a:lnTo>
                    <a:pt x="673" y="123"/>
                  </a:lnTo>
                  <a:lnTo>
                    <a:pt x="681" y="136"/>
                  </a:lnTo>
                  <a:lnTo>
                    <a:pt x="691" y="148"/>
                  </a:lnTo>
                  <a:lnTo>
                    <a:pt x="704" y="161"/>
                  </a:lnTo>
                  <a:lnTo>
                    <a:pt x="711" y="165"/>
                  </a:lnTo>
                  <a:lnTo>
                    <a:pt x="720" y="170"/>
                  </a:lnTo>
                  <a:lnTo>
                    <a:pt x="728" y="175"/>
                  </a:lnTo>
                  <a:lnTo>
                    <a:pt x="738" y="180"/>
                  </a:lnTo>
                  <a:lnTo>
                    <a:pt x="748" y="183"/>
                  </a:lnTo>
                  <a:lnTo>
                    <a:pt x="758" y="188"/>
                  </a:lnTo>
                  <a:lnTo>
                    <a:pt x="768" y="192"/>
                  </a:lnTo>
                  <a:lnTo>
                    <a:pt x="782" y="197"/>
                  </a:lnTo>
                  <a:lnTo>
                    <a:pt x="775" y="198"/>
                  </a:lnTo>
                  <a:lnTo>
                    <a:pt x="766" y="202"/>
                  </a:lnTo>
                  <a:lnTo>
                    <a:pt x="755" y="205"/>
                  </a:lnTo>
                  <a:lnTo>
                    <a:pt x="745" y="208"/>
                  </a:lnTo>
                  <a:lnTo>
                    <a:pt x="733" y="210"/>
                  </a:lnTo>
                  <a:lnTo>
                    <a:pt x="725" y="213"/>
                  </a:lnTo>
                  <a:lnTo>
                    <a:pt x="716" y="217"/>
                  </a:lnTo>
                  <a:lnTo>
                    <a:pt x="714" y="220"/>
                  </a:lnTo>
                  <a:lnTo>
                    <a:pt x="666" y="842"/>
                  </a:lnTo>
                  <a:lnTo>
                    <a:pt x="651" y="842"/>
                  </a:lnTo>
                  <a:lnTo>
                    <a:pt x="636" y="844"/>
                  </a:lnTo>
                  <a:lnTo>
                    <a:pt x="621" y="845"/>
                  </a:lnTo>
                  <a:lnTo>
                    <a:pt x="607" y="847"/>
                  </a:lnTo>
                  <a:lnTo>
                    <a:pt x="592" y="847"/>
                  </a:lnTo>
                  <a:lnTo>
                    <a:pt x="579" y="850"/>
                  </a:lnTo>
                  <a:lnTo>
                    <a:pt x="565" y="852"/>
                  </a:lnTo>
                  <a:lnTo>
                    <a:pt x="554" y="856"/>
                  </a:lnTo>
                  <a:lnTo>
                    <a:pt x="538" y="856"/>
                  </a:lnTo>
                  <a:lnTo>
                    <a:pt x="527" y="859"/>
                  </a:lnTo>
                  <a:lnTo>
                    <a:pt x="513" y="861"/>
                  </a:lnTo>
                  <a:lnTo>
                    <a:pt x="502" y="864"/>
                  </a:lnTo>
                  <a:lnTo>
                    <a:pt x="488" y="866"/>
                  </a:lnTo>
                  <a:lnTo>
                    <a:pt x="476" y="871"/>
                  </a:lnTo>
                  <a:lnTo>
                    <a:pt x="463" y="872"/>
                  </a:lnTo>
                  <a:lnTo>
                    <a:pt x="453" y="877"/>
                  </a:lnTo>
                  <a:lnTo>
                    <a:pt x="440" y="879"/>
                  </a:lnTo>
                  <a:lnTo>
                    <a:pt x="428" y="882"/>
                  </a:lnTo>
                  <a:lnTo>
                    <a:pt x="414" y="884"/>
                  </a:lnTo>
                  <a:lnTo>
                    <a:pt x="403" y="887"/>
                  </a:lnTo>
                  <a:lnTo>
                    <a:pt x="389" y="891"/>
                  </a:lnTo>
                  <a:lnTo>
                    <a:pt x="378" y="894"/>
                  </a:lnTo>
                  <a:lnTo>
                    <a:pt x="364" y="897"/>
                  </a:lnTo>
                  <a:lnTo>
                    <a:pt x="354" y="902"/>
                  </a:lnTo>
                  <a:lnTo>
                    <a:pt x="341" y="906"/>
                  </a:lnTo>
                  <a:lnTo>
                    <a:pt x="329" y="909"/>
                  </a:lnTo>
                  <a:lnTo>
                    <a:pt x="315" y="913"/>
                  </a:lnTo>
                  <a:lnTo>
                    <a:pt x="304" y="918"/>
                  </a:lnTo>
                  <a:lnTo>
                    <a:pt x="290" y="921"/>
                  </a:lnTo>
                  <a:lnTo>
                    <a:pt x="279" y="924"/>
                  </a:lnTo>
                  <a:lnTo>
                    <a:pt x="267" y="929"/>
                  </a:lnTo>
                  <a:lnTo>
                    <a:pt x="255" y="934"/>
                  </a:lnTo>
                  <a:lnTo>
                    <a:pt x="253" y="944"/>
                  </a:lnTo>
                  <a:lnTo>
                    <a:pt x="258" y="949"/>
                  </a:lnTo>
                  <a:lnTo>
                    <a:pt x="227" y="3211"/>
                  </a:lnTo>
                  <a:lnTo>
                    <a:pt x="227" y="3218"/>
                  </a:lnTo>
                  <a:lnTo>
                    <a:pt x="232" y="3228"/>
                  </a:lnTo>
                  <a:lnTo>
                    <a:pt x="238" y="3238"/>
                  </a:lnTo>
                  <a:lnTo>
                    <a:pt x="250" y="3253"/>
                  </a:lnTo>
                  <a:lnTo>
                    <a:pt x="255" y="3258"/>
                  </a:lnTo>
                  <a:lnTo>
                    <a:pt x="262" y="3267"/>
                  </a:lnTo>
                  <a:lnTo>
                    <a:pt x="269" y="3273"/>
                  </a:lnTo>
                  <a:lnTo>
                    <a:pt x="277" y="3283"/>
                  </a:lnTo>
                  <a:lnTo>
                    <a:pt x="284" y="3290"/>
                  </a:lnTo>
                  <a:lnTo>
                    <a:pt x="294" y="3298"/>
                  </a:lnTo>
                  <a:lnTo>
                    <a:pt x="304" y="3308"/>
                  </a:lnTo>
                  <a:lnTo>
                    <a:pt x="314" y="3319"/>
                  </a:ln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99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-189"/>
            <a:ext cx="9144000" cy="983415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ADAPTIVE DEVICES FOR ASSISTING ADL</a:t>
            </a:r>
            <a:endParaRPr lang="en-US" sz="3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499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573AA96-22ED-4300-8A0C-68F0E1057728}" type="slidenum">
              <a:rPr lang="en-US" smtClean="0"/>
              <a:pPr eaLnBrk="1" hangingPunct="1"/>
              <a:t>80</a:t>
            </a:fld>
            <a:endParaRPr lang="en-US" smtClean="0"/>
          </a:p>
        </p:txBody>
      </p:sp>
      <p:sp>
        <p:nvSpPr>
          <p:cNvPr id="8602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7032" y="1285517"/>
            <a:ext cx="5961063" cy="3965575"/>
          </a:xfrm>
        </p:spPr>
        <p:txBody>
          <a:bodyPr/>
          <a:lstStyle/>
          <a:p>
            <a:pPr>
              <a:lnSpc>
                <a:spcPct val="90000"/>
              </a:lnSpc>
              <a:spcAft>
                <a:spcPct val="1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Supportive devices to assist with walking – canes, crutches, walkers</a:t>
            </a:r>
          </a:p>
          <a:p>
            <a:pPr>
              <a:lnSpc>
                <a:spcPct val="90000"/>
              </a:lnSpc>
              <a:spcAft>
                <a:spcPct val="1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 and motorized chairs to provide movement from place to place</a:t>
            </a:r>
          </a:p>
        </p:txBody>
      </p:sp>
      <p:pic>
        <p:nvPicPr>
          <p:cNvPr id="86021" name="Picture 89" descr="http://www.clipsahoy.com/clipart/as1652.gif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flipH="1">
            <a:off x="6405563" y="2058988"/>
            <a:ext cx="2125662" cy="36385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8602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8602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030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7DD36A4-62FD-47A6-86B7-C226DC85BCE4}" type="slidenum">
              <a:rPr lang="en-US" smtClean="0"/>
              <a:pPr eaLnBrk="1" hangingPunct="1"/>
              <a:t>81</a:t>
            </a:fld>
            <a:endParaRPr lang="en-US" smtClean="0"/>
          </a:p>
        </p:txBody>
      </p:sp>
      <p:sp>
        <p:nvSpPr>
          <p:cNvPr id="870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04988"/>
            <a:ext cx="8070850" cy="44704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Prosthesis to replace missing body parts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Successful use of adaptive devices depends on the resident’s: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attitude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acceptance of limitations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motivation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smtClean="0"/>
              <a:t>support from others</a:t>
            </a:r>
          </a:p>
        </p:txBody>
      </p:sp>
      <p:pic>
        <p:nvPicPr>
          <p:cNvPr id="87045" name="Picture 4" descr="Seniors (180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46825" y="3297238"/>
            <a:ext cx="2195513" cy="29448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8704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8704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030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DA19CD8-ABB9-4AD4-91BC-0EF372C9F65F}" type="slidenum">
              <a:rPr lang="en-US" smtClean="0"/>
              <a:pPr eaLnBrk="1" hangingPunct="1"/>
              <a:t>82</a:t>
            </a:fld>
            <a:endParaRPr lang="en-US" smtClean="0"/>
          </a:p>
        </p:txBody>
      </p:sp>
      <p:sp>
        <p:nvSpPr>
          <p:cNvPr id="880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79161" y="1283716"/>
            <a:ext cx="8251825" cy="4681537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ct val="15000"/>
              </a:spcBef>
              <a:buNone/>
            </a:pPr>
            <a:r>
              <a:rPr lang="en-US" sz="3600" b="1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Walker…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four-point aid with rubber tips</a:t>
            </a:r>
          </a:p>
          <a:p>
            <a:pPr>
              <a:lnSpc>
                <a:spcPct val="90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stands erect when moving walker forward</a:t>
            </a:r>
          </a:p>
          <a:p>
            <a:pPr>
              <a:lnSpc>
                <a:spcPct val="90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Walker adjusted to height of hip joint</a:t>
            </a:r>
          </a:p>
          <a:p>
            <a:pPr>
              <a:lnSpc>
                <a:spcPct val="90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Elbows at 15-30 degree angle</a:t>
            </a:r>
          </a:p>
          <a:p>
            <a:pPr>
              <a:lnSpc>
                <a:spcPct val="90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Walker picked up and put down, not slid</a:t>
            </a:r>
          </a:p>
        </p:txBody>
      </p:sp>
      <p:grpSp>
        <p:nvGrpSpPr>
          <p:cNvPr id="88069" name="Group 55"/>
          <p:cNvGrpSpPr>
            <a:grpSpLocks/>
          </p:cNvGrpSpPr>
          <p:nvPr/>
        </p:nvGrpSpPr>
        <p:grpSpPr bwMode="auto">
          <a:xfrm>
            <a:off x="7814827" y="4056985"/>
            <a:ext cx="1020762" cy="1636712"/>
            <a:chOff x="1232" y="1001"/>
            <a:chExt cx="3140" cy="5500"/>
          </a:xfrm>
        </p:grpSpPr>
        <p:sp>
          <p:nvSpPr>
            <p:cNvPr id="88072" name="Freeform 56"/>
            <p:cNvSpPr>
              <a:spLocks/>
            </p:cNvSpPr>
            <p:nvPr/>
          </p:nvSpPr>
          <p:spPr bwMode="auto">
            <a:xfrm>
              <a:off x="2899" y="4896"/>
              <a:ext cx="329" cy="452"/>
            </a:xfrm>
            <a:custGeom>
              <a:avLst/>
              <a:gdLst>
                <a:gd name="T0" fmla="*/ 168 w 329"/>
                <a:gd name="T1" fmla="*/ 452 h 452"/>
                <a:gd name="T2" fmla="*/ 197 w 329"/>
                <a:gd name="T3" fmla="*/ 451 h 452"/>
                <a:gd name="T4" fmla="*/ 225 w 329"/>
                <a:gd name="T5" fmla="*/ 448 h 452"/>
                <a:gd name="T6" fmla="*/ 252 w 329"/>
                <a:gd name="T7" fmla="*/ 444 h 452"/>
                <a:gd name="T8" fmla="*/ 277 w 329"/>
                <a:gd name="T9" fmla="*/ 438 h 452"/>
                <a:gd name="T10" fmla="*/ 298 w 329"/>
                <a:gd name="T11" fmla="*/ 430 h 452"/>
                <a:gd name="T12" fmla="*/ 314 w 329"/>
                <a:gd name="T13" fmla="*/ 420 h 452"/>
                <a:gd name="T14" fmla="*/ 324 w 329"/>
                <a:gd name="T15" fmla="*/ 407 h 452"/>
                <a:gd name="T16" fmla="*/ 329 w 329"/>
                <a:gd name="T17" fmla="*/ 392 h 452"/>
                <a:gd name="T18" fmla="*/ 322 w 329"/>
                <a:gd name="T19" fmla="*/ 358 h 452"/>
                <a:gd name="T20" fmla="*/ 311 w 329"/>
                <a:gd name="T21" fmla="*/ 312 h 452"/>
                <a:gd name="T22" fmla="*/ 296 w 329"/>
                <a:gd name="T23" fmla="*/ 258 h 452"/>
                <a:gd name="T24" fmla="*/ 281 w 329"/>
                <a:gd name="T25" fmla="*/ 203 h 452"/>
                <a:gd name="T26" fmla="*/ 264 w 329"/>
                <a:gd name="T27" fmla="*/ 147 h 452"/>
                <a:gd name="T28" fmla="*/ 250 w 329"/>
                <a:gd name="T29" fmla="*/ 99 h 452"/>
                <a:gd name="T30" fmla="*/ 239 w 329"/>
                <a:gd name="T31" fmla="*/ 61 h 452"/>
                <a:gd name="T32" fmla="*/ 236 w 329"/>
                <a:gd name="T33" fmla="*/ 40 h 452"/>
                <a:gd name="T34" fmla="*/ 232 w 329"/>
                <a:gd name="T35" fmla="*/ 28 h 452"/>
                <a:gd name="T36" fmla="*/ 225 w 329"/>
                <a:gd name="T37" fmla="*/ 20 h 452"/>
                <a:gd name="T38" fmla="*/ 214 w 329"/>
                <a:gd name="T39" fmla="*/ 12 h 452"/>
                <a:gd name="T40" fmla="*/ 202 w 329"/>
                <a:gd name="T41" fmla="*/ 8 h 452"/>
                <a:gd name="T42" fmla="*/ 186 w 329"/>
                <a:gd name="T43" fmla="*/ 3 h 452"/>
                <a:gd name="T44" fmla="*/ 170 w 329"/>
                <a:gd name="T45" fmla="*/ 1 h 452"/>
                <a:gd name="T46" fmla="*/ 154 w 329"/>
                <a:gd name="T47" fmla="*/ 0 h 452"/>
                <a:gd name="T48" fmla="*/ 138 w 329"/>
                <a:gd name="T49" fmla="*/ 0 h 452"/>
                <a:gd name="T50" fmla="*/ 120 w 329"/>
                <a:gd name="T51" fmla="*/ 0 h 452"/>
                <a:gd name="T52" fmla="*/ 104 w 329"/>
                <a:gd name="T53" fmla="*/ 1 h 452"/>
                <a:gd name="T54" fmla="*/ 88 w 329"/>
                <a:gd name="T55" fmla="*/ 3 h 452"/>
                <a:gd name="T56" fmla="*/ 73 w 329"/>
                <a:gd name="T57" fmla="*/ 8 h 452"/>
                <a:gd name="T58" fmla="*/ 60 w 329"/>
                <a:gd name="T59" fmla="*/ 12 h 452"/>
                <a:gd name="T60" fmla="*/ 52 w 329"/>
                <a:gd name="T61" fmla="*/ 20 h 452"/>
                <a:gd name="T62" fmla="*/ 46 w 329"/>
                <a:gd name="T63" fmla="*/ 28 h 452"/>
                <a:gd name="T64" fmla="*/ 45 w 329"/>
                <a:gd name="T65" fmla="*/ 40 h 452"/>
                <a:gd name="T66" fmla="*/ 43 w 329"/>
                <a:gd name="T67" fmla="*/ 61 h 452"/>
                <a:gd name="T68" fmla="*/ 39 w 329"/>
                <a:gd name="T69" fmla="*/ 99 h 452"/>
                <a:gd name="T70" fmla="*/ 30 w 329"/>
                <a:gd name="T71" fmla="*/ 147 h 452"/>
                <a:gd name="T72" fmla="*/ 22 w 329"/>
                <a:gd name="T73" fmla="*/ 203 h 452"/>
                <a:gd name="T74" fmla="*/ 12 w 329"/>
                <a:gd name="T75" fmla="*/ 258 h 452"/>
                <a:gd name="T76" fmla="*/ 6 w 329"/>
                <a:gd name="T77" fmla="*/ 312 h 452"/>
                <a:gd name="T78" fmla="*/ 0 w 329"/>
                <a:gd name="T79" fmla="*/ 358 h 452"/>
                <a:gd name="T80" fmla="*/ 1 w 329"/>
                <a:gd name="T81" fmla="*/ 392 h 452"/>
                <a:gd name="T82" fmla="*/ 6 w 329"/>
                <a:gd name="T83" fmla="*/ 407 h 452"/>
                <a:gd name="T84" fmla="*/ 18 w 329"/>
                <a:gd name="T85" fmla="*/ 420 h 452"/>
                <a:gd name="T86" fmla="*/ 35 w 329"/>
                <a:gd name="T87" fmla="*/ 430 h 452"/>
                <a:gd name="T88" fmla="*/ 58 w 329"/>
                <a:gd name="T89" fmla="*/ 438 h 452"/>
                <a:gd name="T90" fmla="*/ 82 w 329"/>
                <a:gd name="T91" fmla="*/ 444 h 452"/>
                <a:gd name="T92" fmla="*/ 110 w 329"/>
                <a:gd name="T93" fmla="*/ 448 h 452"/>
                <a:gd name="T94" fmla="*/ 139 w 329"/>
                <a:gd name="T95" fmla="*/ 451 h 452"/>
                <a:gd name="T96" fmla="*/ 168 w 329"/>
                <a:gd name="T97" fmla="*/ 452 h 4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9" h="452">
                  <a:moveTo>
                    <a:pt x="168" y="452"/>
                  </a:moveTo>
                  <a:lnTo>
                    <a:pt x="197" y="451"/>
                  </a:lnTo>
                  <a:lnTo>
                    <a:pt x="225" y="448"/>
                  </a:lnTo>
                  <a:lnTo>
                    <a:pt x="252" y="444"/>
                  </a:lnTo>
                  <a:lnTo>
                    <a:pt x="277" y="438"/>
                  </a:lnTo>
                  <a:lnTo>
                    <a:pt x="298" y="430"/>
                  </a:lnTo>
                  <a:lnTo>
                    <a:pt x="314" y="420"/>
                  </a:lnTo>
                  <a:lnTo>
                    <a:pt x="324" y="407"/>
                  </a:lnTo>
                  <a:lnTo>
                    <a:pt x="329" y="392"/>
                  </a:lnTo>
                  <a:lnTo>
                    <a:pt x="322" y="358"/>
                  </a:lnTo>
                  <a:lnTo>
                    <a:pt x="311" y="312"/>
                  </a:lnTo>
                  <a:lnTo>
                    <a:pt x="296" y="258"/>
                  </a:lnTo>
                  <a:lnTo>
                    <a:pt x="281" y="203"/>
                  </a:lnTo>
                  <a:lnTo>
                    <a:pt x="264" y="147"/>
                  </a:lnTo>
                  <a:lnTo>
                    <a:pt x="250" y="99"/>
                  </a:lnTo>
                  <a:lnTo>
                    <a:pt x="239" y="61"/>
                  </a:lnTo>
                  <a:lnTo>
                    <a:pt x="236" y="40"/>
                  </a:lnTo>
                  <a:lnTo>
                    <a:pt x="232" y="28"/>
                  </a:lnTo>
                  <a:lnTo>
                    <a:pt x="225" y="20"/>
                  </a:lnTo>
                  <a:lnTo>
                    <a:pt x="214" y="12"/>
                  </a:lnTo>
                  <a:lnTo>
                    <a:pt x="202" y="8"/>
                  </a:lnTo>
                  <a:lnTo>
                    <a:pt x="186" y="3"/>
                  </a:lnTo>
                  <a:lnTo>
                    <a:pt x="170" y="1"/>
                  </a:lnTo>
                  <a:lnTo>
                    <a:pt x="154" y="0"/>
                  </a:lnTo>
                  <a:lnTo>
                    <a:pt x="138" y="0"/>
                  </a:lnTo>
                  <a:lnTo>
                    <a:pt x="120" y="0"/>
                  </a:lnTo>
                  <a:lnTo>
                    <a:pt x="104" y="1"/>
                  </a:lnTo>
                  <a:lnTo>
                    <a:pt x="88" y="3"/>
                  </a:lnTo>
                  <a:lnTo>
                    <a:pt x="73" y="8"/>
                  </a:lnTo>
                  <a:lnTo>
                    <a:pt x="60" y="12"/>
                  </a:lnTo>
                  <a:lnTo>
                    <a:pt x="52" y="20"/>
                  </a:lnTo>
                  <a:lnTo>
                    <a:pt x="46" y="28"/>
                  </a:lnTo>
                  <a:lnTo>
                    <a:pt x="45" y="40"/>
                  </a:lnTo>
                  <a:lnTo>
                    <a:pt x="43" y="61"/>
                  </a:lnTo>
                  <a:lnTo>
                    <a:pt x="39" y="99"/>
                  </a:lnTo>
                  <a:lnTo>
                    <a:pt x="30" y="147"/>
                  </a:lnTo>
                  <a:lnTo>
                    <a:pt x="22" y="203"/>
                  </a:lnTo>
                  <a:lnTo>
                    <a:pt x="12" y="258"/>
                  </a:lnTo>
                  <a:lnTo>
                    <a:pt x="6" y="312"/>
                  </a:lnTo>
                  <a:lnTo>
                    <a:pt x="0" y="358"/>
                  </a:lnTo>
                  <a:lnTo>
                    <a:pt x="1" y="392"/>
                  </a:lnTo>
                  <a:lnTo>
                    <a:pt x="6" y="407"/>
                  </a:lnTo>
                  <a:lnTo>
                    <a:pt x="18" y="420"/>
                  </a:lnTo>
                  <a:lnTo>
                    <a:pt x="35" y="430"/>
                  </a:lnTo>
                  <a:lnTo>
                    <a:pt x="58" y="438"/>
                  </a:lnTo>
                  <a:lnTo>
                    <a:pt x="82" y="444"/>
                  </a:lnTo>
                  <a:lnTo>
                    <a:pt x="110" y="448"/>
                  </a:lnTo>
                  <a:lnTo>
                    <a:pt x="139" y="451"/>
                  </a:lnTo>
                  <a:lnTo>
                    <a:pt x="168" y="452"/>
                  </a:lnTo>
                  <a:close/>
                </a:path>
              </a:pathLst>
            </a:custGeom>
            <a:solidFill>
              <a:srgbClr val="1F0000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3" name="Freeform 57"/>
            <p:cNvSpPr>
              <a:spLocks/>
            </p:cNvSpPr>
            <p:nvPr/>
          </p:nvSpPr>
          <p:spPr bwMode="auto">
            <a:xfrm>
              <a:off x="2966" y="4909"/>
              <a:ext cx="147" cy="47"/>
            </a:xfrm>
            <a:custGeom>
              <a:avLst/>
              <a:gdLst>
                <a:gd name="T0" fmla="*/ 74 w 147"/>
                <a:gd name="T1" fmla="*/ 47 h 47"/>
                <a:gd name="T2" fmla="*/ 87 w 147"/>
                <a:gd name="T3" fmla="*/ 46 h 47"/>
                <a:gd name="T4" fmla="*/ 101 w 147"/>
                <a:gd name="T5" fmla="*/ 45 h 47"/>
                <a:gd name="T6" fmla="*/ 113 w 147"/>
                <a:gd name="T7" fmla="*/ 42 h 47"/>
                <a:gd name="T8" fmla="*/ 125 w 147"/>
                <a:gd name="T9" fmla="*/ 39 h 47"/>
                <a:gd name="T10" fmla="*/ 134 w 147"/>
                <a:gd name="T11" fmla="*/ 36 h 47"/>
                <a:gd name="T12" fmla="*/ 141 w 147"/>
                <a:gd name="T13" fmla="*/ 33 h 47"/>
                <a:gd name="T14" fmla="*/ 145 w 147"/>
                <a:gd name="T15" fmla="*/ 28 h 47"/>
                <a:gd name="T16" fmla="*/ 147 w 147"/>
                <a:gd name="T17" fmla="*/ 25 h 47"/>
                <a:gd name="T18" fmla="*/ 145 w 147"/>
                <a:gd name="T19" fmla="*/ 19 h 47"/>
                <a:gd name="T20" fmla="*/ 141 w 147"/>
                <a:gd name="T21" fmla="*/ 14 h 47"/>
                <a:gd name="T22" fmla="*/ 133 w 147"/>
                <a:gd name="T23" fmla="*/ 10 h 47"/>
                <a:gd name="T24" fmla="*/ 124 w 147"/>
                <a:gd name="T25" fmla="*/ 7 h 47"/>
                <a:gd name="T26" fmla="*/ 112 w 147"/>
                <a:gd name="T27" fmla="*/ 3 h 47"/>
                <a:gd name="T28" fmla="*/ 99 w 147"/>
                <a:gd name="T29" fmla="*/ 1 h 47"/>
                <a:gd name="T30" fmla="*/ 85 w 147"/>
                <a:gd name="T31" fmla="*/ 0 h 47"/>
                <a:gd name="T32" fmla="*/ 71 w 147"/>
                <a:gd name="T33" fmla="*/ 0 h 47"/>
                <a:gd name="T34" fmla="*/ 54 w 147"/>
                <a:gd name="T35" fmla="*/ 0 h 47"/>
                <a:gd name="T36" fmla="*/ 41 w 147"/>
                <a:gd name="T37" fmla="*/ 1 h 47"/>
                <a:gd name="T38" fmla="*/ 29 w 147"/>
                <a:gd name="T39" fmla="*/ 3 h 47"/>
                <a:gd name="T40" fmla="*/ 19 w 147"/>
                <a:gd name="T41" fmla="*/ 7 h 47"/>
                <a:gd name="T42" fmla="*/ 11 w 147"/>
                <a:gd name="T43" fmla="*/ 10 h 47"/>
                <a:gd name="T44" fmla="*/ 4 w 147"/>
                <a:gd name="T45" fmla="*/ 14 h 47"/>
                <a:gd name="T46" fmla="*/ 0 w 147"/>
                <a:gd name="T47" fmla="*/ 19 h 47"/>
                <a:gd name="T48" fmla="*/ 0 w 147"/>
                <a:gd name="T49" fmla="*/ 25 h 47"/>
                <a:gd name="T50" fmla="*/ 1 w 147"/>
                <a:gd name="T51" fmla="*/ 28 h 47"/>
                <a:gd name="T52" fmla="*/ 5 w 147"/>
                <a:gd name="T53" fmla="*/ 33 h 47"/>
                <a:gd name="T54" fmla="*/ 12 w 147"/>
                <a:gd name="T55" fmla="*/ 36 h 47"/>
                <a:gd name="T56" fmla="*/ 22 w 147"/>
                <a:gd name="T57" fmla="*/ 39 h 47"/>
                <a:gd name="T58" fmla="*/ 33 w 147"/>
                <a:gd name="T59" fmla="*/ 42 h 47"/>
                <a:gd name="T60" fmla="*/ 46 w 147"/>
                <a:gd name="T61" fmla="*/ 45 h 47"/>
                <a:gd name="T62" fmla="*/ 59 w 147"/>
                <a:gd name="T63" fmla="*/ 46 h 47"/>
                <a:gd name="T64" fmla="*/ 74 w 147"/>
                <a:gd name="T65" fmla="*/ 47 h 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7" h="47">
                  <a:moveTo>
                    <a:pt x="74" y="47"/>
                  </a:moveTo>
                  <a:lnTo>
                    <a:pt x="87" y="46"/>
                  </a:lnTo>
                  <a:lnTo>
                    <a:pt x="101" y="45"/>
                  </a:lnTo>
                  <a:lnTo>
                    <a:pt x="113" y="42"/>
                  </a:lnTo>
                  <a:lnTo>
                    <a:pt x="125" y="39"/>
                  </a:lnTo>
                  <a:lnTo>
                    <a:pt x="134" y="36"/>
                  </a:lnTo>
                  <a:lnTo>
                    <a:pt x="141" y="33"/>
                  </a:lnTo>
                  <a:lnTo>
                    <a:pt x="145" y="28"/>
                  </a:lnTo>
                  <a:lnTo>
                    <a:pt x="147" y="25"/>
                  </a:lnTo>
                  <a:lnTo>
                    <a:pt x="145" y="19"/>
                  </a:lnTo>
                  <a:lnTo>
                    <a:pt x="141" y="14"/>
                  </a:lnTo>
                  <a:lnTo>
                    <a:pt x="133" y="10"/>
                  </a:lnTo>
                  <a:lnTo>
                    <a:pt x="124" y="7"/>
                  </a:lnTo>
                  <a:lnTo>
                    <a:pt x="112" y="3"/>
                  </a:lnTo>
                  <a:lnTo>
                    <a:pt x="99" y="1"/>
                  </a:lnTo>
                  <a:lnTo>
                    <a:pt x="85" y="0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41" y="1"/>
                  </a:lnTo>
                  <a:lnTo>
                    <a:pt x="29" y="3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4" y="14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" y="28"/>
                  </a:lnTo>
                  <a:lnTo>
                    <a:pt x="5" y="33"/>
                  </a:lnTo>
                  <a:lnTo>
                    <a:pt x="12" y="36"/>
                  </a:lnTo>
                  <a:lnTo>
                    <a:pt x="22" y="39"/>
                  </a:lnTo>
                  <a:lnTo>
                    <a:pt x="33" y="42"/>
                  </a:lnTo>
                  <a:lnTo>
                    <a:pt x="46" y="45"/>
                  </a:lnTo>
                  <a:lnTo>
                    <a:pt x="59" y="46"/>
                  </a:lnTo>
                  <a:lnTo>
                    <a:pt x="74" y="47"/>
                  </a:lnTo>
                  <a:close/>
                </a:path>
              </a:pathLst>
            </a:custGeom>
            <a:solidFill>
              <a:srgbClr val="000000"/>
            </a:solidFill>
            <a:ln w="825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4" name="Freeform 58"/>
            <p:cNvSpPr>
              <a:spLocks/>
            </p:cNvSpPr>
            <p:nvPr/>
          </p:nvSpPr>
          <p:spPr bwMode="auto">
            <a:xfrm>
              <a:off x="2960" y="4956"/>
              <a:ext cx="107" cy="46"/>
            </a:xfrm>
            <a:custGeom>
              <a:avLst/>
              <a:gdLst>
                <a:gd name="T0" fmla="*/ 0 w 107"/>
                <a:gd name="T1" fmla="*/ 0 h 46"/>
                <a:gd name="T2" fmla="*/ 6 w 107"/>
                <a:gd name="T3" fmla="*/ 5 h 46"/>
                <a:gd name="T4" fmla="*/ 16 w 107"/>
                <a:gd name="T5" fmla="*/ 11 h 46"/>
                <a:gd name="T6" fmla="*/ 28 w 107"/>
                <a:gd name="T7" fmla="*/ 15 h 46"/>
                <a:gd name="T8" fmla="*/ 44 w 107"/>
                <a:gd name="T9" fmla="*/ 20 h 46"/>
                <a:gd name="T10" fmla="*/ 60 w 107"/>
                <a:gd name="T11" fmla="*/ 22 h 46"/>
                <a:gd name="T12" fmla="*/ 77 w 107"/>
                <a:gd name="T13" fmla="*/ 23 h 46"/>
                <a:gd name="T14" fmla="*/ 93 w 107"/>
                <a:gd name="T15" fmla="*/ 23 h 46"/>
                <a:gd name="T16" fmla="*/ 107 w 107"/>
                <a:gd name="T17" fmla="*/ 22 h 46"/>
                <a:gd name="T18" fmla="*/ 101 w 107"/>
                <a:gd name="T19" fmla="*/ 33 h 46"/>
                <a:gd name="T20" fmla="*/ 89 w 107"/>
                <a:gd name="T21" fmla="*/ 40 h 46"/>
                <a:gd name="T22" fmla="*/ 71 w 107"/>
                <a:gd name="T23" fmla="*/ 45 h 46"/>
                <a:gd name="T24" fmla="*/ 54 w 107"/>
                <a:gd name="T25" fmla="*/ 46 h 46"/>
                <a:gd name="T26" fmla="*/ 34 w 107"/>
                <a:gd name="T27" fmla="*/ 41 h 46"/>
                <a:gd name="T28" fmla="*/ 18 w 107"/>
                <a:gd name="T29" fmla="*/ 33 h 46"/>
                <a:gd name="T30" fmla="*/ 6 w 107"/>
                <a:gd name="T31" fmla="*/ 19 h 46"/>
                <a:gd name="T32" fmla="*/ 0 w 107"/>
                <a:gd name="T33" fmla="*/ 0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46">
                  <a:moveTo>
                    <a:pt x="0" y="0"/>
                  </a:moveTo>
                  <a:lnTo>
                    <a:pt x="6" y="5"/>
                  </a:lnTo>
                  <a:lnTo>
                    <a:pt x="16" y="11"/>
                  </a:lnTo>
                  <a:lnTo>
                    <a:pt x="28" y="15"/>
                  </a:lnTo>
                  <a:lnTo>
                    <a:pt x="44" y="20"/>
                  </a:lnTo>
                  <a:lnTo>
                    <a:pt x="60" y="22"/>
                  </a:lnTo>
                  <a:lnTo>
                    <a:pt x="77" y="23"/>
                  </a:lnTo>
                  <a:lnTo>
                    <a:pt x="93" y="23"/>
                  </a:lnTo>
                  <a:lnTo>
                    <a:pt x="107" y="22"/>
                  </a:lnTo>
                  <a:lnTo>
                    <a:pt x="101" y="33"/>
                  </a:lnTo>
                  <a:lnTo>
                    <a:pt x="89" y="40"/>
                  </a:lnTo>
                  <a:lnTo>
                    <a:pt x="71" y="45"/>
                  </a:lnTo>
                  <a:lnTo>
                    <a:pt x="54" y="46"/>
                  </a:lnTo>
                  <a:lnTo>
                    <a:pt x="34" y="41"/>
                  </a:lnTo>
                  <a:lnTo>
                    <a:pt x="18" y="33"/>
                  </a:lnTo>
                  <a:lnTo>
                    <a:pt x="6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C0D"/>
            </a:solidFill>
            <a:ln w="8255">
              <a:solidFill>
                <a:srgbClr val="8846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5" name="Freeform 59"/>
            <p:cNvSpPr>
              <a:spLocks/>
            </p:cNvSpPr>
            <p:nvPr/>
          </p:nvSpPr>
          <p:spPr bwMode="auto">
            <a:xfrm>
              <a:off x="1718" y="1001"/>
              <a:ext cx="1395" cy="3955"/>
            </a:xfrm>
            <a:custGeom>
              <a:avLst/>
              <a:gdLst>
                <a:gd name="T0" fmla="*/ 210 w 1395"/>
                <a:gd name="T1" fmla="*/ 212 h 3955"/>
                <a:gd name="T2" fmla="*/ 153 w 1395"/>
                <a:gd name="T3" fmla="*/ 209 h 3955"/>
                <a:gd name="T4" fmla="*/ 150 w 1395"/>
                <a:gd name="T5" fmla="*/ 209 h 3955"/>
                <a:gd name="T6" fmla="*/ 160 w 1395"/>
                <a:gd name="T7" fmla="*/ 212 h 3955"/>
                <a:gd name="T8" fmla="*/ 130 w 1395"/>
                <a:gd name="T9" fmla="*/ 212 h 3955"/>
                <a:gd name="T10" fmla="*/ 77 w 1395"/>
                <a:gd name="T11" fmla="*/ 207 h 3955"/>
                <a:gd name="T12" fmla="*/ 30 w 1395"/>
                <a:gd name="T13" fmla="*/ 190 h 3955"/>
                <a:gd name="T14" fmla="*/ 3 w 1395"/>
                <a:gd name="T15" fmla="*/ 152 h 3955"/>
                <a:gd name="T16" fmla="*/ 3 w 1395"/>
                <a:gd name="T17" fmla="*/ 92 h 3955"/>
                <a:gd name="T18" fmla="*/ 28 w 1395"/>
                <a:gd name="T19" fmla="*/ 45 h 3955"/>
                <a:gd name="T20" fmla="*/ 73 w 1395"/>
                <a:gd name="T21" fmla="*/ 16 h 3955"/>
                <a:gd name="T22" fmla="*/ 128 w 1395"/>
                <a:gd name="T23" fmla="*/ 1 h 3955"/>
                <a:gd name="T24" fmla="*/ 194 w 1395"/>
                <a:gd name="T25" fmla="*/ 0 h 3955"/>
                <a:gd name="T26" fmla="*/ 306 w 1395"/>
                <a:gd name="T27" fmla="*/ 0 h 3955"/>
                <a:gd name="T28" fmla="*/ 428 w 1395"/>
                <a:gd name="T29" fmla="*/ 0 h 3955"/>
                <a:gd name="T30" fmla="*/ 513 w 1395"/>
                <a:gd name="T31" fmla="*/ 0 h 3955"/>
                <a:gd name="T32" fmla="*/ 598 w 1395"/>
                <a:gd name="T33" fmla="*/ 3 h 3955"/>
                <a:gd name="T34" fmla="*/ 741 w 1395"/>
                <a:gd name="T35" fmla="*/ 28 h 3955"/>
                <a:gd name="T36" fmla="*/ 864 w 1395"/>
                <a:gd name="T37" fmla="*/ 76 h 3955"/>
                <a:gd name="T38" fmla="*/ 945 w 1395"/>
                <a:gd name="T39" fmla="*/ 148 h 3955"/>
                <a:gd name="T40" fmla="*/ 985 w 1395"/>
                <a:gd name="T41" fmla="*/ 386 h 3955"/>
                <a:gd name="T42" fmla="*/ 1105 w 1395"/>
                <a:gd name="T43" fmla="*/ 1427 h 3955"/>
                <a:gd name="T44" fmla="*/ 1262 w 1395"/>
                <a:gd name="T45" fmla="*/ 2780 h 3955"/>
                <a:gd name="T46" fmla="*/ 1377 w 1395"/>
                <a:gd name="T47" fmla="*/ 3776 h 3955"/>
                <a:gd name="T48" fmla="*/ 1393 w 1395"/>
                <a:gd name="T49" fmla="*/ 3936 h 3955"/>
                <a:gd name="T50" fmla="*/ 1382 w 1395"/>
                <a:gd name="T51" fmla="*/ 3944 h 3955"/>
                <a:gd name="T52" fmla="*/ 1361 w 1395"/>
                <a:gd name="T53" fmla="*/ 3950 h 3955"/>
                <a:gd name="T54" fmla="*/ 1335 w 1395"/>
                <a:gd name="T55" fmla="*/ 3954 h 3955"/>
                <a:gd name="T56" fmla="*/ 1307 w 1395"/>
                <a:gd name="T57" fmla="*/ 3954 h 3955"/>
                <a:gd name="T58" fmla="*/ 1281 w 1395"/>
                <a:gd name="T59" fmla="*/ 3950 h 3955"/>
                <a:gd name="T60" fmla="*/ 1260 w 1395"/>
                <a:gd name="T61" fmla="*/ 3944 h 3955"/>
                <a:gd name="T62" fmla="*/ 1249 w 1395"/>
                <a:gd name="T63" fmla="*/ 3936 h 3955"/>
                <a:gd name="T64" fmla="*/ 1229 w 1395"/>
                <a:gd name="T65" fmla="*/ 3781 h 3955"/>
                <a:gd name="T66" fmla="*/ 1117 w 1395"/>
                <a:gd name="T67" fmla="*/ 2807 h 3955"/>
                <a:gd name="T68" fmla="*/ 961 w 1395"/>
                <a:gd name="T69" fmla="*/ 1488 h 3955"/>
                <a:gd name="T70" fmla="*/ 841 w 1395"/>
                <a:gd name="T71" fmla="*/ 475 h 3955"/>
                <a:gd name="T72" fmla="*/ 802 w 1395"/>
                <a:gd name="T73" fmla="*/ 251 h 3955"/>
                <a:gd name="T74" fmla="*/ 745 w 1395"/>
                <a:gd name="T75" fmla="*/ 206 h 3955"/>
                <a:gd name="T76" fmla="*/ 665 w 1395"/>
                <a:gd name="T77" fmla="*/ 188 h 3955"/>
                <a:gd name="T78" fmla="*/ 581 w 1395"/>
                <a:gd name="T79" fmla="*/ 185 h 3955"/>
                <a:gd name="T80" fmla="*/ 272 w 1395"/>
                <a:gd name="T81" fmla="*/ 218 h 395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95" h="3955">
                  <a:moveTo>
                    <a:pt x="272" y="218"/>
                  </a:moveTo>
                  <a:lnTo>
                    <a:pt x="210" y="212"/>
                  </a:lnTo>
                  <a:lnTo>
                    <a:pt x="173" y="210"/>
                  </a:lnTo>
                  <a:lnTo>
                    <a:pt x="153" y="209"/>
                  </a:lnTo>
                  <a:lnTo>
                    <a:pt x="148" y="209"/>
                  </a:lnTo>
                  <a:lnTo>
                    <a:pt x="150" y="209"/>
                  </a:lnTo>
                  <a:lnTo>
                    <a:pt x="155" y="211"/>
                  </a:lnTo>
                  <a:lnTo>
                    <a:pt x="160" y="212"/>
                  </a:lnTo>
                  <a:lnTo>
                    <a:pt x="158" y="213"/>
                  </a:lnTo>
                  <a:lnTo>
                    <a:pt x="130" y="212"/>
                  </a:lnTo>
                  <a:lnTo>
                    <a:pt x="103" y="211"/>
                  </a:lnTo>
                  <a:lnTo>
                    <a:pt x="77" y="207"/>
                  </a:lnTo>
                  <a:lnTo>
                    <a:pt x="53" y="201"/>
                  </a:lnTo>
                  <a:lnTo>
                    <a:pt x="30" y="190"/>
                  </a:lnTo>
                  <a:lnTo>
                    <a:pt x="14" y="175"/>
                  </a:lnTo>
                  <a:lnTo>
                    <a:pt x="3" y="152"/>
                  </a:lnTo>
                  <a:lnTo>
                    <a:pt x="0" y="124"/>
                  </a:lnTo>
                  <a:lnTo>
                    <a:pt x="3" y="92"/>
                  </a:lnTo>
                  <a:lnTo>
                    <a:pt x="13" y="67"/>
                  </a:lnTo>
                  <a:lnTo>
                    <a:pt x="28" y="45"/>
                  </a:lnTo>
                  <a:lnTo>
                    <a:pt x="50" y="29"/>
                  </a:lnTo>
                  <a:lnTo>
                    <a:pt x="73" y="16"/>
                  </a:lnTo>
                  <a:lnTo>
                    <a:pt x="100" y="7"/>
                  </a:lnTo>
                  <a:lnTo>
                    <a:pt x="128" y="1"/>
                  </a:lnTo>
                  <a:lnTo>
                    <a:pt x="158" y="0"/>
                  </a:lnTo>
                  <a:lnTo>
                    <a:pt x="194" y="0"/>
                  </a:lnTo>
                  <a:lnTo>
                    <a:pt x="246" y="0"/>
                  </a:lnTo>
                  <a:lnTo>
                    <a:pt x="306" y="0"/>
                  </a:lnTo>
                  <a:lnTo>
                    <a:pt x="369" y="0"/>
                  </a:lnTo>
                  <a:lnTo>
                    <a:pt x="428" y="0"/>
                  </a:lnTo>
                  <a:lnTo>
                    <a:pt x="478" y="0"/>
                  </a:lnTo>
                  <a:lnTo>
                    <a:pt x="513" y="0"/>
                  </a:lnTo>
                  <a:lnTo>
                    <a:pt x="526" y="0"/>
                  </a:lnTo>
                  <a:lnTo>
                    <a:pt x="598" y="3"/>
                  </a:lnTo>
                  <a:lnTo>
                    <a:pt x="671" y="12"/>
                  </a:lnTo>
                  <a:lnTo>
                    <a:pt x="741" y="28"/>
                  </a:lnTo>
                  <a:lnTo>
                    <a:pt x="807" y="49"/>
                  </a:lnTo>
                  <a:lnTo>
                    <a:pt x="864" y="76"/>
                  </a:lnTo>
                  <a:lnTo>
                    <a:pt x="911" y="109"/>
                  </a:lnTo>
                  <a:lnTo>
                    <a:pt x="945" y="148"/>
                  </a:lnTo>
                  <a:lnTo>
                    <a:pt x="962" y="191"/>
                  </a:lnTo>
                  <a:lnTo>
                    <a:pt x="985" y="386"/>
                  </a:lnTo>
                  <a:lnTo>
                    <a:pt x="1036" y="827"/>
                  </a:lnTo>
                  <a:lnTo>
                    <a:pt x="1105" y="1427"/>
                  </a:lnTo>
                  <a:lnTo>
                    <a:pt x="1185" y="2107"/>
                  </a:lnTo>
                  <a:lnTo>
                    <a:pt x="1262" y="2780"/>
                  </a:lnTo>
                  <a:lnTo>
                    <a:pt x="1330" y="3365"/>
                  </a:lnTo>
                  <a:lnTo>
                    <a:pt x="1377" y="3776"/>
                  </a:lnTo>
                  <a:lnTo>
                    <a:pt x="1395" y="3933"/>
                  </a:lnTo>
                  <a:lnTo>
                    <a:pt x="1393" y="3936"/>
                  </a:lnTo>
                  <a:lnTo>
                    <a:pt x="1389" y="3941"/>
                  </a:lnTo>
                  <a:lnTo>
                    <a:pt x="1382" y="3944"/>
                  </a:lnTo>
                  <a:lnTo>
                    <a:pt x="1373" y="3947"/>
                  </a:lnTo>
                  <a:lnTo>
                    <a:pt x="1361" y="3950"/>
                  </a:lnTo>
                  <a:lnTo>
                    <a:pt x="1349" y="3953"/>
                  </a:lnTo>
                  <a:lnTo>
                    <a:pt x="1335" y="3954"/>
                  </a:lnTo>
                  <a:lnTo>
                    <a:pt x="1322" y="3955"/>
                  </a:lnTo>
                  <a:lnTo>
                    <a:pt x="1307" y="3954"/>
                  </a:lnTo>
                  <a:lnTo>
                    <a:pt x="1294" y="3953"/>
                  </a:lnTo>
                  <a:lnTo>
                    <a:pt x="1281" y="3950"/>
                  </a:lnTo>
                  <a:lnTo>
                    <a:pt x="1270" y="3947"/>
                  </a:lnTo>
                  <a:lnTo>
                    <a:pt x="1260" y="3944"/>
                  </a:lnTo>
                  <a:lnTo>
                    <a:pt x="1253" y="3941"/>
                  </a:lnTo>
                  <a:lnTo>
                    <a:pt x="1249" y="3936"/>
                  </a:lnTo>
                  <a:lnTo>
                    <a:pt x="1248" y="3933"/>
                  </a:lnTo>
                  <a:lnTo>
                    <a:pt x="1229" y="3781"/>
                  </a:lnTo>
                  <a:lnTo>
                    <a:pt x="1184" y="3378"/>
                  </a:lnTo>
                  <a:lnTo>
                    <a:pt x="1117" y="2807"/>
                  </a:lnTo>
                  <a:lnTo>
                    <a:pt x="1041" y="2151"/>
                  </a:lnTo>
                  <a:lnTo>
                    <a:pt x="961" y="1488"/>
                  </a:lnTo>
                  <a:lnTo>
                    <a:pt x="892" y="902"/>
                  </a:lnTo>
                  <a:lnTo>
                    <a:pt x="841" y="475"/>
                  </a:lnTo>
                  <a:lnTo>
                    <a:pt x="817" y="287"/>
                  </a:lnTo>
                  <a:lnTo>
                    <a:pt x="802" y="251"/>
                  </a:lnTo>
                  <a:lnTo>
                    <a:pt x="778" y="225"/>
                  </a:lnTo>
                  <a:lnTo>
                    <a:pt x="745" y="206"/>
                  </a:lnTo>
                  <a:lnTo>
                    <a:pt x="707" y="195"/>
                  </a:lnTo>
                  <a:lnTo>
                    <a:pt x="665" y="188"/>
                  </a:lnTo>
                  <a:lnTo>
                    <a:pt x="622" y="186"/>
                  </a:lnTo>
                  <a:lnTo>
                    <a:pt x="581" y="185"/>
                  </a:lnTo>
                  <a:lnTo>
                    <a:pt x="545" y="186"/>
                  </a:lnTo>
                  <a:lnTo>
                    <a:pt x="272" y="218"/>
                  </a:lnTo>
                  <a:close/>
                </a:path>
              </a:pathLst>
            </a:custGeom>
            <a:solidFill>
              <a:srgbClr val="8CC6C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6" name="Freeform 60"/>
            <p:cNvSpPr>
              <a:spLocks/>
            </p:cNvSpPr>
            <p:nvPr/>
          </p:nvSpPr>
          <p:spPr bwMode="auto">
            <a:xfrm>
              <a:off x="2284" y="1158"/>
              <a:ext cx="725" cy="3784"/>
            </a:xfrm>
            <a:custGeom>
              <a:avLst/>
              <a:gdLst>
                <a:gd name="T0" fmla="*/ 725 w 725"/>
                <a:gd name="T1" fmla="*/ 3784 h 3784"/>
                <a:gd name="T2" fmla="*/ 707 w 725"/>
                <a:gd name="T3" fmla="*/ 3629 h 3784"/>
                <a:gd name="T4" fmla="*/ 660 w 725"/>
                <a:gd name="T5" fmla="*/ 3224 h 3784"/>
                <a:gd name="T6" fmla="*/ 594 w 725"/>
                <a:gd name="T7" fmla="*/ 2648 h 3784"/>
                <a:gd name="T8" fmla="*/ 517 w 725"/>
                <a:gd name="T9" fmla="*/ 1985 h 3784"/>
                <a:gd name="T10" fmla="*/ 438 w 725"/>
                <a:gd name="T11" fmla="*/ 1316 h 3784"/>
                <a:gd name="T12" fmla="*/ 369 w 725"/>
                <a:gd name="T13" fmla="*/ 725 h 3784"/>
                <a:gd name="T14" fmla="*/ 317 w 725"/>
                <a:gd name="T15" fmla="*/ 294 h 3784"/>
                <a:gd name="T16" fmla="*/ 293 w 725"/>
                <a:gd name="T17" fmla="*/ 105 h 3784"/>
                <a:gd name="T18" fmla="*/ 277 w 725"/>
                <a:gd name="T19" fmla="*/ 68 h 3784"/>
                <a:gd name="T20" fmla="*/ 250 w 725"/>
                <a:gd name="T21" fmla="*/ 42 h 3784"/>
                <a:gd name="T22" fmla="*/ 214 w 725"/>
                <a:gd name="T23" fmla="*/ 23 h 3784"/>
                <a:gd name="T24" fmla="*/ 172 w 725"/>
                <a:gd name="T25" fmla="*/ 12 h 3784"/>
                <a:gd name="T26" fmla="*/ 125 w 725"/>
                <a:gd name="T27" fmla="*/ 5 h 3784"/>
                <a:gd name="T28" fmla="*/ 79 w 725"/>
                <a:gd name="T29" fmla="*/ 1 h 3784"/>
                <a:gd name="T30" fmla="*/ 36 w 725"/>
                <a:gd name="T31" fmla="*/ 0 h 3784"/>
                <a:gd name="T32" fmla="*/ 0 w 725"/>
                <a:gd name="T33" fmla="*/ 1 h 3784"/>
                <a:gd name="T34" fmla="*/ 35 w 725"/>
                <a:gd name="T35" fmla="*/ 0 h 3784"/>
                <a:gd name="T36" fmla="*/ 76 w 725"/>
                <a:gd name="T37" fmla="*/ 1 h 3784"/>
                <a:gd name="T38" fmla="*/ 118 w 725"/>
                <a:gd name="T39" fmla="*/ 4 h 3784"/>
                <a:gd name="T40" fmla="*/ 161 w 725"/>
                <a:gd name="T41" fmla="*/ 11 h 3784"/>
                <a:gd name="T42" fmla="*/ 199 w 725"/>
                <a:gd name="T43" fmla="*/ 22 h 3784"/>
                <a:gd name="T44" fmla="*/ 233 w 725"/>
                <a:gd name="T45" fmla="*/ 41 h 3784"/>
                <a:gd name="T46" fmla="*/ 258 w 725"/>
                <a:gd name="T47" fmla="*/ 67 h 3784"/>
                <a:gd name="T48" fmla="*/ 273 w 725"/>
                <a:gd name="T49" fmla="*/ 103 h 3784"/>
                <a:gd name="T50" fmla="*/ 296 w 725"/>
                <a:gd name="T51" fmla="*/ 291 h 3784"/>
                <a:gd name="T52" fmla="*/ 348 w 725"/>
                <a:gd name="T53" fmla="*/ 723 h 3784"/>
                <a:gd name="T54" fmla="*/ 417 w 725"/>
                <a:gd name="T55" fmla="*/ 1314 h 3784"/>
                <a:gd name="T56" fmla="*/ 497 w 725"/>
                <a:gd name="T57" fmla="*/ 1983 h 3784"/>
                <a:gd name="T58" fmla="*/ 574 w 725"/>
                <a:gd name="T59" fmla="*/ 2646 h 3784"/>
                <a:gd name="T60" fmla="*/ 642 w 725"/>
                <a:gd name="T61" fmla="*/ 3221 h 3784"/>
                <a:gd name="T62" fmla="*/ 688 w 725"/>
                <a:gd name="T63" fmla="*/ 3627 h 3784"/>
                <a:gd name="T64" fmla="*/ 707 w 725"/>
                <a:gd name="T65" fmla="*/ 3782 h 3784"/>
                <a:gd name="T66" fmla="*/ 725 w 725"/>
                <a:gd name="T67" fmla="*/ 3784 h 37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25" h="3784">
                  <a:moveTo>
                    <a:pt x="725" y="3784"/>
                  </a:moveTo>
                  <a:lnTo>
                    <a:pt x="707" y="3629"/>
                  </a:lnTo>
                  <a:lnTo>
                    <a:pt x="660" y="3224"/>
                  </a:lnTo>
                  <a:lnTo>
                    <a:pt x="594" y="2648"/>
                  </a:lnTo>
                  <a:lnTo>
                    <a:pt x="517" y="1985"/>
                  </a:lnTo>
                  <a:lnTo>
                    <a:pt x="438" y="1316"/>
                  </a:lnTo>
                  <a:lnTo>
                    <a:pt x="369" y="725"/>
                  </a:lnTo>
                  <a:lnTo>
                    <a:pt x="317" y="294"/>
                  </a:lnTo>
                  <a:lnTo>
                    <a:pt x="293" y="105"/>
                  </a:lnTo>
                  <a:lnTo>
                    <a:pt x="277" y="68"/>
                  </a:lnTo>
                  <a:lnTo>
                    <a:pt x="250" y="42"/>
                  </a:lnTo>
                  <a:lnTo>
                    <a:pt x="214" y="23"/>
                  </a:lnTo>
                  <a:lnTo>
                    <a:pt x="172" y="12"/>
                  </a:lnTo>
                  <a:lnTo>
                    <a:pt x="125" y="5"/>
                  </a:lnTo>
                  <a:lnTo>
                    <a:pt x="79" y="1"/>
                  </a:lnTo>
                  <a:lnTo>
                    <a:pt x="36" y="0"/>
                  </a:lnTo>
                  <a:lnTo>
                    <a:pt x="0" y="1"/>
                  </a:lnTo>
                  <a:lnTo>
                    <a:pt x="35" y="0"/>
                  </a:lnTo>
                  <a:lnTo>
                    <a:pt x="76" y="1"/>
                  </a:lnTo>
                  <a:lnTo>
                    <a:pt x="118" y="4"/>
                  </a:lnTo>
                  <a:lnTo>
                    <a:pt x="161" y="11"/>
                  </a:lnTo>
                  <a:lnTo>
                    <a:pt x="199" y="22"/>
                  </a:lnTo>
                  <a:lnTo>
                    <a:pt x="233" y="41"/>
                  </a:lnTo>
                  <a:lnTo>
                    <a:pt x="258" y="67"/>
                  </a:lnTo>
                  <a:lnTo>
                    <a:pt x="273" y="103"/>
                  </a:lnTo>
                  <a:lnTo>
                    <a:pt x="296" y="291"/>
                  </a:lnTo>
                  <a:lnTo>
                    <a:pt x="348" y="723"/>
                  </a:lnTo>
                  <a:lnTo>
                    <a:pt x="417" y="1314"/>
                  </a:lnTo>
                  <a:lnTo>
                    <a:pt x="497" y="1983"/>
                  </a:lnTo>
                  <a:lnTo>
                    <a:pt x="574" y="2646"/>
                  </a:lnTo>
                  <a:lnTo>
                    <a:pt x="642" y="3221"/>
                  </a:lnTo>
                  <a:lnTo>
                    <a:pt x="688" y="3627"/>
                  </a:lnTo>
                  <a:lnTo>
                    <a:pt x="707" y="3782"/>
                  </a:lnTo>
                  <a:lnTo>
                    <a:pt x="725" y="37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7" name="Freeform 61"/>
            <p:cNvSpPr>
              <a:spLocks/>
            </p:cNvSpPr>
            <p:nvPr/>
          </p:nvSpPr>
          <p:spPr bwMode="auto">
            <a:xfrm>
              <a:off x="2230" y="1012"/>
              <a:ext cx="870" cy="3939"/>
            </a:xfrm>
            <a:custGeom>
              <a:avLst/>
              <a:gdLst>
                <a:gd name="T0" fmla="*/ 839 w 870"/>
                <a:gd name="T1" fmla="*/ 3939 h 3939"/>
                <a:gd name="T2" fmla="*/ 821 w 870"/>
                <a:gd name="T3" fmla="*/ 3782 h 3939"/>
                <a:gd name="T4" fmla="*/ 774 w 870"/>
                <a:gd name="T5" fmla="*/ 3371 h 3939"/>
                <a:gd name="T6" fmla="*/ 706 w 870"/>
                <a:gd name="T7" fmla="*/ 2785 h 3939"/>
                <a:gd name="T8" fmla="*/ 629 w 870"/>
                <a:gd name="T9" fmla="*/ 2113 h 3939"/>
                <a:gd name="T10" fmla="*/ 549 w 870"/>
                <a:gd name="T11" fmla="*/ 1433 h 3939"/>
                <a:gd name="T12" fmla="*/ 481 w 870"/>
                <a:gd name="T13" fmla="*/ 832 h 3939"/>
                <a:gd name="T14" fmla="*/ 430 w 870"/>
                <a:gd name="T15" fmla="*/ 392 h 3939"/>
                <a:gd name="T16" fmla="*/ 407 w 870"/>
                <a:gd name="T17" fmla="*/ 196 h 3939"/>
                <a:gd name="T18" fmla="*/ 390 w 870"/>
                <a:gd name="T19" fmla="*/ 152 h 3939"/>
                <a:gd name="T20" fmla="*/ 360 w 870"/>
                <a:gd name="T21" fmla="*/ 114 h 3939"/>
                <a:gd name="T22" fmla="*/ 317 w 870"/>
                <a:gd name="T23" fmla="*/ 80 h 3939"/>
                <a:gd name="T24" fmla="*/ 266 w 870"/>
                <a:gd name="T25" fmla="*/ 53 h 3939"/>
                <a:gd name="T26" fmla="*/ 205 w 870"/>
                <a:gd name="T27" fmla="*/ 30 h 3939"/>
                <a:gd name="T28" fmla="*/ 139 w 870"/>
                <a:gd name="T29" fmla="*/ 13 h 3939"/>
                <a:gd name="T30" fmla="*/ 70 w 870"/>
                <a:gd name="T31" fmla="*/ 4 h 3939"/>
                <a:gd name="T32" fmla="*/ 0 w 870"/>
                <a:gd name="T33" fmla="*/ 0 h 3939"/>
                <a:gd name="T34" fmla="*/ 72 w 870"/>
                <a:gd name="T35" fmla="*/ 2 h 3939"/>
                <a:gd name="T36" fmla="*/ 145 w 870"/>
                <a:gd name="T37" fmla="*/ 12 h 3939"/>
                <a:gd name="T38" fmla="*/ 215 w 870"/>
                <a:gd name="T39" fmla="*/ 28 h 3939"/>
                <a:gd name="T40" fmla="*/ 281 w 870"/>
                <a:gd name="T41" fmla="*/ 49 h 3939"/>
                <a:gd name="T42" fmla="*/ 338 w 870"/>
                <a:gd name="T43" fmla="*/ 75 h 3939"/>
                <a:gd name="T44" fmla="*/ 385 w 870"/>
                <a:gd name="T45" fmla="*/ 109 h 3939"/>
                <a:gd name="T46" fmla="*/ 419 w 870"/>
                <a:gd name="T47" fmla="*/ 147 h 3939"/>
                <a:gd name="T48" fmla="*/ 436 w 870"/>
                <a:gd name="T49" fmla="*/ 191 h 3939"/>
                <a:gd name="T50" fmla="*/ 459 w 870"/>
                <a:gd name="T51" fmla="*/ 386 h 3939"/>
                <a:gd name="T52" fmla="*/ 511 w 870"/>
                <a:gd name="T53" fmla="*/ 827 h 3939"/>
                <a:gd name="T54" fmla="*/ 580 w 870"/>
                <a:gd name="T55" fmla="*/ 1427 h 3939"/>
                <a:gd name="T56" fmla="*/ 660 w 870"/>
                <a:gd name="T57" fmla="*/ 2106 h 3939"/>
                <a:gd name="T58" fmla="*/ 737 w 870"/>
                <a:gd name="T59" fmla="*/ 2778 h 3939"/>
                <a:gd name="T60" fmla="*/ 805 w 870"/>
                <a:gd name="T61" fmla="*/ 3362 h 3939"/>
                <a:gd name="T62" fmla="*/ 851 w 870"/>
                <a:gd name="T63" fmla="*/ 3773 h 3939"/>
                <a:gd name="T64" fmla="*/ 870 w 870"/>
                <a:gd name="T65" fmla="*/ 3930 h 3939"/>
                <a:gd name="T66" fmla="*/ 839 w 870"/>
                <a:gd name="T67" fmla="*/ 3939 h 39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70" h="3939">
                  <a:moveTo>
                    <a:pt x="839" y="3939"/>
                  </a:moveTo>
                  <a:lnTo>
                    <a:pt x="821" y="3782"/>
                  </a:lnTo>
                  <a:lnTo>
                    <a:pt x="774" y="3371"/>
                  </a:lnTo>
                  <a:lnTo>
                    <a:pt x="706" y="2785"/>
                  </a:lnTo>
                  <a:lnTo>
                    <a:pt x="629" y="2113"/>
                  </a:lnTo>
                  <a:lnTo>
                    <a:pt x="549" y="1433"/>
                  </a:lnTo>
                  <a:lnTo>
                    <a:pt x="481" y="832"/>
                  </a:lnTo>
                  <a:lnTo>
                    <a:pt x="430" y="392"/>
                  </a:lnTo>
                  <a:lnTo>
                    <a:pt x="407" y="196"/>
                  </a:lnTo>
                  <a:lnTo>
                    <a:pt x="390" y="152"/>
                  </a:lnTo>
                  <a:lnTo>
                    <a:pt x="360" y="114"/>
                  </a:lnTo>
                  <a:lnTo>
                    <a:pt x="317" y="80"/>
                  </a:lnTo>
                  <a:lnTo>
                    <a:pt x="266" y="53"/>
                  </a:lnTo>
                  <a:lnTo>
                    <a:pt x="205" y="30"/>
                  </a:lnTo>
                  <a:lnTo>
                    <a:pt x="139" y="13"/>
                  </a:lnTo>
                  <a:lnTo>
                    <a:pt x="70" y="4"/>
                  </a:lnTo>
                  <a:lnTo>
                    <a:pt x="0" y="0"/>
                  </a:lnTo>
                  <a:lnTo>
                    <a:pt x="72" y="2"/>
                  </a:lnTo>
                  <a:lnTo>
                    <a:pt x="145" y="12"/>
                  </a:lnTo>
                  <a:lnTo>
                    <a:pt x="215" y="28"/>
                  </a:lnTo>
                  <a:lnTo>
                    <a:pt x="281" y="49"/>
                  </a:lnTo>
                  <a:lnTo>
                    <a:pt x="338" y="75"/>
                  </a:lnTo>
                  <a:lnTo>
                    <a:pt x="385" y="109"/>
                  </a:lnTo>
                  <a:lnTo>
                    <a:pt x="419" y="147"/>
                  </a:lnTo>
                  <a:lnTo>
                    <a:pt x="436" y="191"/>
                  </a:lnTo>
                  <a:lnTo>
                    <a:pt x="459" y="386"/>
                  </a:lnTo>
                  <a:lnTo>
                    <a:pt x="511" y="827"/>
                  </a:lnTo>
                  <a:lnTo>
                    <a:pt x="580" y="1427"/>
                  </a:lnTo>
                  <a:lnTo>
                    <a:pt x="660" y="2106"/>
                  </a:lnTo>
                  <a:lnTo>
                    <a:pt x="737" y="2778"/>
                  </a:lnTo>
                  <a:lnTo>
                    <a:pt x="805" y="3362"/>
                  </a:lnTo>
                  <a:lnTo>
                    <a:pt x="851" y="3773"/>
                  </a:lnTo>
                  <a:lnTo>
                    <a:pt x="870" y="3930"/>
                  </a:lnTo>
                  <a:lnTo>
                    <a:pt x="839" y="3939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8" name="Freeform 62"/>
            <p:cNvSpPr>
              <a:spLocks/>
            </p:cNvSpPr>
            <p:nvPr/>
          </p:nvSpPr>
          <p:spPr bwMode="auto">
            <a:xfrm>
              <a:off x="4044" y="5721"/>
              <a:ext cx="328" cy="453"/>
            </a:xfrm>
            <a:custGeom>
              <a:avLst/>
              <a:gdLst>
                <a:gd name="T0" fmla="*/ 168 w 328"/>
                <a:gd name="T1" fmla="*/ 453 h 453"/>
                <a:gd name="T2" fmla="*/ 196 w 328"/>
                <a:gd name="T3" fmla="*/ 451 h 453"/>
                <a:gd name="T4" fmla="*/ 225 w 328"/>
                <a:gd name="T5" fmla="*/ 448 h 453"/>
                <a:gd name="T6" fmla="*/ 252 w 328"/>
                <a:gd name="T7" fmla="*/ 444 h 453"/>
                <a:gd name="T8" fmla="*/ 277 w 328"/>
                <a:gd name="T9" fmla="*/ 438 h 453"/>
                <a:gd name="T10" fmla="*/ 298 w 328"/>
                <a:gd name="T11" fmla="*/ 430 h 453"/>
                <a:gd name="T12" fmla="*/ 314 w 328"/>
                <a:gd name="T13" fmla="*/ 420 h 453"/>
                <a:gd name="T14" fmla="*/ 324 w 328"/>
                <a:gd name="T15" fmla="*/ 407 h 453"/>
                <a:gd name="T16" fmla="*/ 328 w 328"/>
                <a:gd name="T17" fmla="*/ 393 h 453"/>
                <a:gd name="T18" fmla="*/ 323 w 328"/>
                <a:gd name="T19" fmla="*/ 362 h 453"/>
                <a:gd name="T20" fmla="*/ 313 w 328"/>
                <a:gd name="T21" fmla="*/ 320 h 453"/>
                <a:gd name="T22" fmla="*/ 299 w 328"/>
                <a:gd name="T23" fmla="*/ 267 h 453"/>
                <a:gd name="T24" fmla="*/ 284 w 328"/>
                <a:gd name="T25" fmla="*/ 212 h 453"/>
                <a:gd name="T26" fmla="*/ 267 w 328"/>
                <a:gd name="T27" fmla="*/ 155 h 453"/>
                <a:gd name="T28" fmla="*/ 253 w 328"/>
                <a:gd name="T29" fmla="*/ 105 h 453"/>
                <a:gd name="T30" fmla="*/ 241 w 328"/>
                <a:gd name="T31" fmla="*/ 63 h 453"/>
                <a:gd name="T32" fmla="*/ 236 w 328"/>
                <a:gd name="T33" fmla="*/ 38 h 453"/>
                <a:gd name="T34" fmla="*/ 230 w 328"/>
                <a:gd name="T35" fmla="*/ 27 h 453"/>
                <a:gd name="T36" fmla="*/ 224 w 328"/>
                <a:gd name="T37" fmla="*/ 19 h 453"/>
                <a:gd name="T38" fmla="*/ 213 w 328"/>
                <a:gd name="T39" fmla="*/ 12 h 453"/>
                <a:gd name="T40" fmla="*/ 201 w 328"/>
                <a:gd name="T41" fmla="*/ 8 h 453"/>
                <a:gd name="T42" fmla="*/ 186 w 328"/>
                <a:gd name="T43" fmla="*/ 3 h 453"/>
                <a:gd name="T44" fmla="*/ 170 w 328"/>
                <a:gd name="T45" fmla="*/ 1 h 453"/>
                <a:gd name="T46" fmla="*/ 154 w 328"/>
                <a:gd name="T47" fmla="*/ 0 h 453"/>
                <a:gd name="T48" fmla="*/ 138 w 328"/>
                <a:gd name="T49" fmla="*/ 0 h 453"/>
                <a:gd name="T50" fmla="*/ 120 w 328"/>
                <a:gd name="T51" fmla="*/ 0 h 453"/>
                <a:gd name="T52" fmla="*/ 104 w 328"/>
                <a:gd name="T53" fmla="*/ 1 h 453"/>
                <a:gd name="T54" fmla="*/ 87 w 328"/>
                <a:gd name="T55" fmla="*/ 3 h 453"/>
                <a:gd name="T56" fmla="*/ 73 w 328"/>
                <a:gd name="T57" fmla="*/ 8 h 453"/>
                <a:gd name="T58" fmla="*/ 60 w 328"/>
                <a:gd name="T59" fmla="*/ 12 h 453"/>
                <a:gd name="T60" fmla="*/ 51 w 328"/>
                <a:gd name="T61" fmla="*/ 19 h 453"/>
                <a:gd name="T62" fmla="*/ 46 w 328"/>
                <a:gd name="T63" fmla="*/ 27 h 453"/>
                <a:gd name="T64" fmla="*/ 45 w 328"/>
                <a:gd name="T65" fmla="*/ 38 h 453"/>
                <a:gd name="T66" fmla="*/ 43 w 328"/>
                <a:gd name="T67" fmla="*/ 59 h 453"/>
                <a:gd name="T68" fmla="*/ 38 w 328"/>
                <a:gd name="T69" fmla="*/ 97 h 453"/>
                <a:gd name="T70" fmla="*/ 30 w 328"/>
                <a:gd name="T71" fmla="*/ 146 h 453"/>
                <a:gd name="T72" fmla="*/ 22 w 328"/>
                <a:gd name="T73" fmla="*/ 202 h 453"/>
                <a:gd name="T74" fmla="*/ 12 w 328"/>
                <a:gd name="T75" fmla="*/ 259 h 453"/>
                <a:gd name="T76" fmla="*/ 6 w 328"/>
                <a:gd name="T77" fmla="*/ 313 h 453"/>
                <a:gd name="T78" fmla="*/ 0 w 328"/>
                <a:gd name="T79" fmla="*/ 359 h 453"/>
                <a:gd name="T80" fmla="*/ 1 w 328"/>
                <a:gd name="T81" fmla="*/ 393 h 453"/>
                <a:gd name="T82" fmla="*/ 6 w 328"/>
                <a:gd name="T83" fmla="*/ 407 h 453"/>
                <a:gd name="T84" fmla="*/ 18 w 328"/>
                <a:gd name="T85" fmla="*/ 420 h 453"/>
                <a:gd name="T86" fmla="*/ 35 w 328"/>
                <a:gd name="T87" fmla="*/ 430 h 453"/>
                <a:gd name="T88" fmla="*/ 58 w 328"/>
                <a:gd name="T89" fmla="*/ 438 h 453"/>
                <a:gd name="T90" fmla="*/ 82 w 328"/>
                <a:gd name="T91" fmla="*/ 444 h 453"/>
                <a:gd name="T92" fmla="*/ 110 w 328"/>
                <a:gd name="T93" fmla="*/ 448 h 453"/>
                <a:gd name="T94" fmla="*/ 139 w 328"/>
                <a:gd name="T95" fmla="*/ 451 h 453"/>
                <a:gd name="T96" fmla="*/ 168 w 328"/>
                <a:gd name="T97" fmla="*/ 453 h 45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8" h="453">
                  <a:moveTo>
                    <a:pt x="168" y="453"/>
                  </a:moveTo>
                  <a:lnTo>
                    <a:pt x="196" y="451"/>
                  </a:lnTo>
                  <a:lnTo>
                    <a:pt x="225" y="448"/>
                  </a:lnTo>
                  <a:lnTo>
                    <a:pt x="252" y="444"/>
                  </a:lnTo>
                  <a:lnTo>
                    <a:pt x="277" y="438"/>
                  </a:lnTo>
                  <a:lnTo>
                    <a:pt x="298" y="430"/>
                  </a:lnTo>
                  <a:lnTo>
                    <a:pt x="314" y="420"/>
                  </a:lnTo>
                  <a:lnTo>
                    <a:pt x="324" y="407"/>
                  </a:lnTo>
                  <a:lnTo>
                    <a:pt x="328" y="393"/>
                  </a:lnTo>
                  <a:lnTo>
                    <a:pt x="323" y="362"/>
                  </a:lnTo>
                  <a:lnTo>
                    <a:pt x="313" y="320"/>
                  </a:lnTo>
                  <a:lnTo>
                    <a:pt x="299" y="267"/>
                  </a:lnTo>
                  <a:lnTo>
                    <a:pt x="284" y="212"/>
                  </a:lnTo>
                  <a:lnTo>
                    <a:pt x="267" y="155"/>
                  </a:lnTo>
                  <a:lnTo>
                    <a:pt x="253" y="105"/>
                  </a:lnTo>
                  <a:lnTo>
                    <a:pt x="241" y="63"/>
                  </a:lnTo>
                  <a:lnTo>
                    <a:pt x="236" y="38"/>
                  </a:lnTo>
                  <a:lnTo>
                    <a:pt x="230" y="27"/>
                  </a:lnTo>
                  <a:lnTo>
                    <a:pt x="224" y="19"/>
                  </a:lnTo>
                  <a:lnTo>
                    <a:pt x="213" y="12"/>
                  </a:lnTo>
                  <a:lnTo>
                    <a:pt x="201" y="8"/>
                  </a:lnTo>
                  <a:lnTo>
                    <a:pt x="186" y="3"/>
                  </a:lnTo>
                  <a:lnTo>
                    <a:pt x="170" y="1"/>
                  </a:lnTo>
                  <a:lnTo>
                    <a:pt x="154" y="0"/>
                  </a:lnTo>
                  <a:lnTo>
                    <a:pt x="138" y="0"/>
                  </a:lnTo>
                  <a:lnTo>
                    <a:pt x="120" y="0"/>
                  </a:lnTo>
                  <a:lnTo>
                    <a:pt x="104" y="1"/>
                  </a:lnTo>
                  <a:lnTo>
                    <a:pt x="87" y="3"/>
                  </a:lnTo>
                  <a:lnTo>
                    <a:pt x="73" y="8"/>
                  </a:lnTo>
                  <a:lnTo>
                    <a:pt x="60" y="12"/>
                  </a:lnTo>
                  <a:lnTo>
                    <a:pt x="51" y="19"/>
                  </a:lnTo>
                  <a:lnTo>
                    <a:pt x="46" y="27"/>
                  </a:lnTo>
                  <a:lnTo>
                    <a:pt x="45" y="38"/>
                  </a:lnTo>
                  <a:lnTo>
                    <a:pt x="43" y="59"/>
                  </a:lnTo>
                  <a:lnTo>
                    <a:pt x="38" y="97"/>
                  </a:lnTo>
                  <a:lnTo>
                    <a:pt x="30" y="146"/>
                  </a:lnTo>
                  <a:lnTo>
                    <a:pt x="22" y="202"/>
                  </a:lnTo>
                  <a:lnTo>
                    <a:pt x="12" y="259"/>
                  </a:lnTo>
                  <a:lnTo>
                    <a:pt x="6" y="313"/>
                  </a:lnTo>
                  <a:lnTo>
                    <a:pt x="0" y="359"/>
                  </a:lnTo>
                  <a:lnTo>
                    <a:pt x="1" y="393"/>
                  </a:lnTo>
                  <a:lnTo>
                    <a:pt x="6" y="407"/>
                  </a:lnTo>
                  <a:lnTo>
                    <a:pt x="18" y="420"/>
                  </a:lnTo>
                  <a:lnTo>
                    <a:pt x="35" y="430"/>
                  </a:lnTo>
                  <a:lnTo>
                    <a:pt x="58" y="438"/>
                  </a:lnTo>
                  <a:lnTo>
                    <a:pt x="82" y="444"/>
                  </a:lnTo>
                  <a:lnTo>
                    <a:pt x="110" y="448"/>
                  </a:lnTo>
                  <a:lnTo>
                    <a:pt x="139" y="451"/>
                  </a:lnTo>
                  <a:lnTo>
                    <a:pt x="168" y="453"/>
                  </a:lnTo>
                  <a:close/>
                </a:path>
              </a:pathLst>
            </a:custGeom>
            <a:solidFill>
              <a:srgbClr val="1F0000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79" name="Freeform 63"/>
            <p:cNvSpPr>
              <a:spLocks/>
            </p:cNvSpPr>
            <p:nvPr/>
          </p:nvSpPr>
          <p:spPr bwMode="auto">
            <a:xfrm>
              <a:off x="4111" y="5735"/>
              <a:ext cx="147" cy="44"/>
            </a:xfrm>
            <a:custGeom>
              <a:avLst/>
              <a:gdLst>
                <a:gd name="T0" fmla="*/ 74 w 147"/>
                <a:gd name="T1" fmla="*/ 44 h 44"/>
                <a:gd name="T2" fmla="*/ 87 w 147"/>
                <a:gd name="T3" fmla="*/ 43 h 44"/>
                <a:gd name="T4" fmla="*/ 101 w 147"/>
                <a:gd name="T5" fmla="*/ 42 h 44"/>
                <a:gd name="T6" fmla="*/ 113 w 147"/>
                <a:gd name="T7" fmla="*/ 40 h 44"/>
                <a:gd name="T8" fmla="*/ 125 w 147"/>
                <a:gd name="T9" fmla="*/ 37 h 44"/>
                <a:gd name="T10" fmla="*/ 134 w 147"/>
                <a:gd name="T11" fmla="*/ 34 h 44"/>
                <a:gd name="T12" fmla="*/ 140 w 147"/>
                <a:gd name="T13" fmla="*/ 31 h 44"/>
                <a:gd name="T14" fmla="*/ 145 w 147"/>
                <a:gd name="T15" fmla="*/ 27 h 44"/>
                <a:gd name="T16" fmla="*/ 147 w 147"/>
                <a:gd name="T17" fmla="*/ 22 h 44"/>
                <a:gd name="T18" fmla="*/ 145 w 147"/>
                <a:gd name="T19" fmla="*/ 16 h 44"/>
                <a:gd name="T20" fmla="*/ 140 w 147"/>
                <a:gd name="T21" fmla="*/ 12 h 44"/>
                <a:gd name="T22" fmla="*/ 133 w 147"/>
                <a:gd name="T23" fmla="*/ 8 h 44"/>
                <a:gd name="T24" fmla="*/ 124 w 147"/>
                <a:gd name="T25" fmla="*/ 6 h 44"/>
                <a:gd name="T26" fmla="*/ 112 w 147"/>
                <a:gd name="T27" fmla="*/ 3 h 44"/>
                <a:gd name="T28" fmla="*/ 99 w 147"/>
                <a:gd name="T29" fmla="*/ 1 h 44"/>
                <a:gd name="T30" fmla="*/ 85 w 147"/>
                <a:gd name="T31" fmla="*/ 0 h 44"/>
                <a:gd name="T32" fmla="*/ 71 w 147"/>
                <a:gd name="T33" fmla="*/ 0 h 44"/>
                <a:gd name="T34" fmla="*/ 54 w 147"/>
                <a:gd name="T35" fmla="*/ 0 h 44"/>
                <a:gd name="T36" fmla="*/ 41 w 147"/>
                <a:gd name="T37" fmla="*/ 1 h 44"/>
                <a:gd name="T38" fmla="*/ 29 w 147"/>
                <a:gd name="T39" fmla="*/ 3 h 44"/>
                <a:gd name="T40" fmla="*/ 19 w 147"/>
                <a:gd name="T41" fmla="*/ 6 h 44"/>
                <a:gd name="T42" fmla="*/ 11 w 147"/>
                <a:gd name="T43" fmla="*/ 8 h 44"/>
                <a:gd name="T44" fmla="*/ 4 w 147"/>
                <a:gd name="T45" fmla="*/ 12 h 44"/>
                <a:gd name="T46" fmla="*/ 0 w 147"/>
                <a:gd name="T47" fmla="*/ 16 h 44"/>
                <a:gd name="T48" fmla="*/ 0 w 147"/>
                <a:gd name="T49" fmla="*/ 22 h 44"/>
                <a:gd name="T50" fmla="*/ 1 w 147"/>
                <a:gd name="T51" fmla="*/ 27 h 44"/>
                <a:gd name="T52" fmla="*/ 5 w 147"/>
                <a:gd name="T53" fmla="*/ 31 h 44"/>
                <a:gd name="T54" fmla="*/ 12 w 147"/>
                <a:gd name="T55" fmla="*/ 34 h 44"/>
                <a:gd name="T56" fmla="*/ 21 w 147"/>
                <a:gd name="T57" fmla="*/ 37 h 44"/>
                <a:gd name="T58" fmla="*/ 32 w 147"/>
                <a:gd name="T59" fmla="*/ 40 h 44"/>
                <a:gd name="T60" fmla="*/ 45 w 147"/>
                <a:gd name="T61" fmla="*/ 42 h 44"/>
                <a:gd name="T62" fmla="*/ 59 w 147"/>
                <a:gd name="T63" fmla="*/ 43 h 44"/>
                <a:gd name="T64" fmla="*/ 74 w 147"/>
                <a:gd name="T65" fmla="*/ 44 h 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7" h="44">
                  <a:moveTo>
                    <a:pt x="74" y="44"/>
                  </a:moveTo>
                  <a:lnTo>
                    <a:pt x="87" y="43"/>
                  </a:lnTo>
                  <a:lnTo>
                    <a:pt x="101" y="42"/>
                  </a:lnTo>
                  <a:lnTo>
                    <a:pt x="113" y="40"/>
                  </a:lnTo>
                  <a:lnTo>
                    <a:pt x="125" y="37"/>
                  </a:lnTo>
                  <a:lnTo>
                    <a:pt x="134" y="34"/>
                  </a:lnTo>
                  <a:lnTo>
                    <a:pt x="140" y="31"/>
                  </a:lnTo>
                  <a:lnTo>
                    <a:pt x="145" y="27"/>
                  </a:lnTo>
                  <a:lnTo>
                    <a:pt x="147" y="22"/>
                  </a:lnTo>
                  <a:lnTo>
                    <a:pt x="145" y="16"/>
                  </a:lnTo>
                  <a:lnTo>
                    <a:pt x="140" y="12"/>
                  </a:lnTo>
                  <a:lnTo>
                    <a:pt x="133" y="8"/>
                  </a:lnTo>
                  <a:lnTo>
                    <a:pt x="124" y="6"/>
                  </a:lnTo>
                  <a:lnTo>
                    <a:pt x="112" y="3"/>
                  </a:lnTo>
                  <a:lnTo>
                    <a:pt x="99" y="1"/>
                  </a:lnTo>
                  <a:lnTo>
                    <a:pt x="85" y="0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41" y="1"/>
                  </a:lnTo>
                  <a:lnTo>
                    <a:pt x="29" y="3"/>
                  </a:lnTo>
                  <a:lnTo>
                    <a:pt x="19" y="6"/>
                  </a:lnTo>
                  <a:lnTo>
                    <a:pt x="11" y="8"/>
                  </a:lnTo>
                  <a:lnTo>
                    <a:pt x="4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1" y="27"/>
                  </a:lnTo>
                  <a:lnTo>
                    <a:pt x="5" y="31"/>
                  </a:lnTo>
                  <a:lnTo>
                    <a:pt x="12" y="34"/>
                  </a:lnTo>
                  <a:lnTo>
                    <a:pt x="21" y="37"/>
                  </a:lnTo>
                  <a:lnTo>
                    <a:pt x="32" y="40"/>
                  </a:lnTo>
                  <a:lnTo>
                    <a:pt x="45" y="42"/>
                  </a:lnTo>
                  <a:lnTo>
                    <a:pt x="59" y="43"/>
                  </a:lnTo>
                  <a:lnTo>
                    <a:pt x="74" y="44"/>
                  </a:lnTo>
                  <a:close/>
                </a:path>
              </a:pathLst>
            </a:custGeom>
            <a:solidFill>
              <a:srgbClr val="000000"/>
            </a:solidFill>
            <a:ln w="825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80" name="Freeform 64"/>
            <p:cNvSpPr>
              <a:spLocks/>
            </p:cNvSpPr>
            <p:nvPr/>
          </p:nvSpPr>
          <p:spPr bwMode="auto">
            <a:xfrm>
              <a:off x="4105" y="5781"/>
              <a:ext cx="107" cy="45"/>
            </a:xfrm>
            <a:custGeom>
              <a:avLst/>
              <a:gdLst>
                <a:gd name="T0" fmla="*/ 0 w 107"/>
                <a:gd name="T1" fmla="*/ 0 h 45"/>
                <a:gd name="T2" fmla="*/ 6 w 107"/>
                <a:gd name="T3" fmla="*/ 5 h 45"/>
                <a:gd name="T4" fmla="*/ 15 w 107"/>
                <a:gd name="T5" fmla="*/ 10 h 45"/>
                <a:gd name="T6" fmla="*/ 27 w 107"/>
                <a:gd name="T7" fmla="*/ 14 h 45"/>
                <a:gd name="T8" fmla="*/ 44 w 107"/>
                <a:gd name="T9" fmla="*/ 19 h 45"/>
                <a:gd name="T10" fmla="*/ 60 w 107"/>
                <a:gd name="T11" fmla="*/ 20 h 45"/>
                <a:gd name="T12" fmla="*/ 77 w 107"/>
                <a:gd name="T13" fmla="*/ 21 h 45"/>
                <a:gd name="T14" fmla="*/ 93 w 107"/>
                <a:gd name="T15" fmla="*/ 21 h 45"/>
                <a:gd name="T16" fmla="*/ 107 w 107"/>
                <a:gd name="T17" fmla="*/ 20 h 45"/>
                <a:gd name="T18" fmla="*/ 101 w 107"/>
                <a:gd name="T19" fmla="*/ 31 h 45"/>
                <a:gd name="T20" fmla="*/ 89 w 107"/>
                <a:gd name="T21" fmla="*/ 39 h 45"/>
                <a:gd name="T22" fmla="*/ 71 w 107"/>
                <a:gd name="T23" fmla="*/ 44 h 45"/>
                <a:gd name="T24" fmla="*/ 54 w 107"/>
                <a:gd name="T25" fmla="*/ 45 h 45"/>
                <a:gd name="T26" fmla="*/ 34 w 107"/>
                <a:gd name="T27" fmla="*/ 40 h 45"/>
                <a:gd name="T28" fmla="*/ 18 w 107"/>
                <a:gd name="T29" fmla="*/ 33 h 45"/>
                <a:gd name="T30" fmla="*/ 6 w 107"/>
                <a:gd name="T31" fmla="*/ 19 h 45"/>
                <a:gd name="T32" fmla="*/ 0 w 107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45">
                  <a:moveTo>
                    <a:pt x="0" y="0"/>
                  </a:moveTo>
                  <a:lnTo>
                    <a:pt x="6" y="5"/>
                  </a:lnTo>
                  <a:lnTo>
                    <a:pt x="15" y="10"/>
                  </a:lnTo>
                  <a:lnTo>
                    <a:pt x="27" y="14"/>
                  </a:lnTo>
                  <a:lnTo>
                    <a:pt x="44" y="19"/>
                  </a:lnTo>
                  <a:lnTo>
                    <a:pt x="60" y="20"/>
                  </a:lnTo>
                  <a:lnTo>
                    <a:pt x="77" y="21"/>
                  </a:lnTo>
                  <a:lnTo>
                    <a:pt x="93" y="21"/>
                  </a:lnTo>
                  <a:lnTo>
                    <a:pt x="107" y="20"/>
                  </a:lnTo>
                  <a:lnTo>
                    <a:pt x="101" y="31"/>
                  </a:lnTo>
                  <a:lnTo>
                    <a:pt x="89" y="39"/>
                  </a:lnTo>
                  <a:lnTo>
                    <a:pt x="71" y="44"/>
                  </a:lnTo>
                  <a:lnTo>
                    <a:pt x="54" y="45"/>
                  </a:lnTo>
                  <a:lnTo>
                    <a:pt x="34" y="40"/>
                  </a:lnTo>
                  <a:lnTo>
                    <a:pt x="18" y="33"/>
                  </a:lnTo>
                  <a:lnTo>
                    <a:pt x="6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C0D"/>
            </a:solidFill>
            <a:ln w="8255">
              <a:solidFill>
                <a:srgbClr val="8846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81" name="Freeform 65"/>
            <p:cNvSpPr>
              <a:spLocks/>
            </p:cNvSpPr>
            <p:nvPr/>
          </p:nvSpPr>
          <p:spPr bwMode="auto">
            <a:xfrm>
              <a:off x="1985" y="1050"/>
              <a:ext cx="2273" cy="4729"/>
            </a:xfrm>
            <a:custGeom>
              <a:avLst/>
              <a:gdLst>
                <a:gd name="T0" fmla="*/ 5 w 2273"/>
                <a:gd name="T1" fmla="*/ 169 h 4729"/>
                <a:gd name="T2" fmla="*/ 180 w 2273"/>
                <a:gd name="T3" fmla="*/ 182 h 4729"/>
                <a:gd name="T4" fmla="*/ 384 w 2273"/>
                <a:gd name="T5" fmla="*/ 199 h 4729"/>
                <a:gd name="T6" fmla="*/ 603 w 2273"/>
                <a:gd name="T7" fmla="*/ 216 h 4729"/>
                <a:gd name="T8" fmla="*/ 820 w 2273"/>
                <a:gd name="T9" fmla="*/ 235 h 4729"/>
                <a:gd name="T10" fmla="*/ 1019 w 2273"/>
                <a:gd name="T11" fmla="*/ 250 h 4729"/>
                <a:gd name="T12" fmla="*/ 1189 w 2273"/>
                <a:gd name="T13" fmla="*/ 264 h 4729"/>
                <a:gd name="T14" fmla="*/ 1312 w 2273"/>
                <a:gd name="T15" fmla="*/ 273 h 4729"/>
                <a:gd name="T16" fmla="*/ 1377 w 2273"/>
                <a:gd name="T17" fmla="*/ 278 h 4729"/>
                <a:gd name="T18" fmla="*/ 1419 w 2273"/>
                <a:gd name="T19" fmla="*/ 281 h 4729"/>
                <a:gd name="T20" fmla="*/ 1467 w 2273"/>
                <a:gd name="T21" fmla="*/ 286 h 4729"/>
                <a:gd name="T22" fmla="*/ 1516 w 2273"/>
                <a:gd name="T23" fmla="*/ 301 h 4729"/>
                <a:gd name="T24" fmla="*/ 1565 w 2273"/>
                <a:gd name="T25" fmla="*/ 333 h 4729"/>
                <a:gd name="T26" fmla="*/ 1611 w 2273"/>
                <a:gd name="T27" fmla="*/ 386 h 4729"/>
                <a:gd name="T28" fmla="*/ 1651 w 2273"/>
                <a:gd name="T29" fmla="*/ 470 h 4729"/>
                <a:gd name="T30" fmla="*/ 1685 w 2273"/>
                <a:gd name="T31" fmla="*/ 589 h 4729"/>
                <a:gd name="T32" fmla="*/ 1709 w 2273"/>
                <a:gd name="T33" fmla="*/ 750 h 4729"/>
                <a:gd name="T34" fmla="*/ 2126 w 2273"/>
                <a:gd name="T35" fmla="*/ 4707 h 4729"/>
                <a:gd name="T36" fmla="*/ 2127 w 2273"/>
                <a:gd name="T37" fmla="*/ 4712 h 4729"/>
                <a:gd name="T38" fmla="*/ 2131 w 2273"/>
                <a:gd name="T39" fmla="*/ 4716 h 4729"/>
                <a:gd name="T40" fmla="*/ 2138 w 2273"/>
                <a:gd name="T41" fmla="*/ 4719 h 4729"/>
                <a:gd name="T42" fmla="*/ 2147 w 2273"/>
                <a:gd name="T43" fmla="*/ 4722 h 4729"/>
                <a:gd name="T44" fmla="*/ 2158 w 2273"/>
                <a:gd name="T45" fmla="*/ 4725 h 4729"/>
                <a:gd name="T46" fmla="*/ 2171 w 2273"/>
                <a:gd name="T47" fmla="*/ 4727 h 4729"/>
                <a:gd name="T48" fmla="*/ 2185 w 2273"/>
                <a:gd name="T49" fmla="*/ 4728 h 4729"/>
                <a:gd name="T50" fmla="*/ 2200 w 2273"/>
                <a:gd name="T51" fmla="*/ 4729 h 4729"/>
                <a:gd name="T52" fmla="*/ 2213 w 2273"/>
                <a:gd name="T53" fmla="*/ 4728 h 4729"/>
                <a:gd name="T54" fmla="*/ 2227 w 2273"/>
                <a:gd name="T55" fmla="*/ 4727 h 4729"/>
                <a:gd name="T56" fmla="*/ 2239 w 2273"/>
                <a:gd name="T57" fmla="*/ 4725 h 4729"/>
                <a:gd name="T58" fmla="*/ 2251 w 2273"/>
                <a:gd name="T59" fmla="*/ 4722 h 4729"/>
                <a:gd name="T60" fmla="*/ 2260 w 2273"/>
                <a:gd name="T61" fmla="*/ 4719 h 4729"/>
                <a:gd name="T62" fmla="*/ 2266 w 2273"/>
                <a:gd name="T63" fmla="*/ 4716 h 4729"/>
                <a:gd name="T64" fmla="*/ 2271 w 2273"/>
                <a:gd name="T65" fmla="*/ 4712 h 4729"/>
                <a:gd name="T66" fmla="*/ 2273 w 2273"/>
                <a:gd name="T67" fmla="*/ 4707 h 4729"/>
                <a:gd name="T68" fmla="*/ 2255 w 2273"/>
                <a:gd name="T69" fmla="*/ 4541 h 4729"/>
                <a:gd name="T70" fmla="*/ 2211 w 2273"/>
                <a:gd name="T71" fmla="*/ 4104 h 4729"/>
                <a:gd name="T72" fmla="*/ 2146 w 2273"/>
                <a:gd name="T73" fmla="*/ 3483 h 4729"/>
                <a:gd name="T74" fmla="*/ 2073 w 2273"/>
                <a:gd name="T75" fmla="*/ 2765 h 4729"/>
                <a:gd name="T76" fmla="*/ 1998 w 2273"/>
                <a:gd name="T77" fmla="*/ 2034 h 4729"/>
                <a:gd name="T78" fmla="*/ 1932 w 2273"/>
                <a:gd name="T79" fmla="*/ 1384 h 4729"/>
                <a:gd name="T80" fmla="*/ 1881 w 2273"/>
                <a:gd name="T81" fmla="*/ 895 h 4729"/>
                <a:gd name="T82" fmla="*/ 1859 w 2273"/>
                <a:gd name="T83" fmla="*/ 660 h 4729"/>
                <a:gd name="T84" fmla="*/ 1845 w 2273"/>
                <a:gd name="T85" fmla="*/ 557 h 4729"/>
                <a:gd name="T86" fmla="*/ 1827 w 2273"/>
                <a:gd name="T87" fmla="*/ 458 h 4729"/>
                <a:gd name="T88" fmla="*/ 1797 w 2273"/>
                <a:gd name="T89" fmla="*/ 365 h 4729"/>
                <a:gd name="T90" fmla="*/ 1756 w 2273"/>
                <a:gd name="T91" fmla="*/ 281 h 4729"/>
                <a:gd name="T92" fmla="*/ 1697 w 2273"/>
                <a:gd name="T93" fmla="*/ 208 h 4729"/>
                <a:gd name="T94" fmla="*/ 1620 w 2273"/>
                <a:gd name="T95" fmla="*/ 151 h 4729"/>
                <a:gd name="T96" fmla="*/ 1517 w 2273"/>
                <a:gd name="T97" fmla="*/ 113 h 4729"/>
                <a:gd name="T98" fmla="*/ 1390 w 2273"/>
                <a:gd name="T99" fmla="*/ 96 h 4729"/>
                <a:gd name="T100" fmla="*/ 0 w 2273"/>
                <a:gd name="T101" fmla="*/ 0 h 4729"/>
                <a:gd name="T102" fmla="*/ 5 w 2273"/>
                <a:gd name="T103" fmla="*/ 169 h 47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73" h="4729">
                  <a:moveTo>
                    <a:pt x="5" y="169"/>
                  </a:moveTo>
                  <a:lnTo>
                    <a:pt x="180" y="182"/>
                  </a:lnTo>
                  <a:lnTo>
                    <a:pt x="384" y="199"/>
                  </a:lnTo>
                  <a:lnTo>
                    <a:pt x="603" y="216"/>
                  </a:lnTo>
                  <a:lnTo>
                    <a:pt x="820" y="235"/>
                  </a:lnTo>
                  <a:lnTo>
                    <a:pt x="1019" y="250"/>
                  </a:lnTo>
                  <a:lnTo>
                    <a:pt x="1189" y="264"/>
                  </a:lnTo>
                  <a:lnTo>
                    <a:pt x="1312" y="273"/>
                  </a:lnTo>
                  <a:lnTo>
                    <a:pt x="1377" y="278"/>
                  </a:lnTo>
                  <a:lnTo>
                    <a:pt x="1419" y="281"/>
                  </a:lnTo>
                  <a:lnTo>
                    <a:pt x="1467" y="286"/>
                  </a:lnTo>
                  <a:lnTo>
                    <a:pt x="1516" y="301"/>
                  </a:lnTo>
                  <a:lnTo>
                    <a:pt x="1565" y="333"/>
                  </a:lnTo>
                  <a:lnTo>
                    <a:pt x="1611" y="386"/>
                  </a:lnTo>
                  <a:lnTo>
                    <a:pt x="1651" y="470"/>
                  </a:lnTo>
                  <a:lnTo>
                    <a:pt x="1685" y="589"/>
                  </a:lnTo>
                  <a:lnTo>
                    <a:pt x="1709" y="750"/>
                  </a:lnTo>
                  <a:lnTo>
                    <a:pt x="2126" y="4707"/>
                  </a:lnTo>
                  <a:lnTo>
                    <a:pt x="2127" y="4712"/>
                  </a:lnTo>
                  <a:lnTo>
                    <a:pt x="2131" y="4716"/>
                  </a:lnTo>
                  <a:lnTo>
                    <a:pt x="2138" y="4719"/>
                  </a:lnTo>
                  <a:lnTo>
                    <a:pt x="2147" y="4722"/>
                  </a:lnTo>
                  <a:lnTo>
                    <a:pt x="2158" y="4725"/>
                  </a:lnTo>
                  <a:lnTo>
                    <a:pt x="2171" y="4727"/>
                  </a:lnTo>
                  <a:lnTo>
                    <a:pt x="2185" y="4728"/>
                  </a:lnTo>
                  <a:lnTo>
                    <a:pt x="2200" y="4729"/>
                  </a:lnTo>
                  <a:lnTo>
                    <a:pt x="2213" y="4728"/>
                  </a:lnTo>
                  <a:lnTo>
                    <a:pt x="2227" y="4727"/>
                  </a:lnTo>
                  <a:lnTo>
                    <a:pt x="2239" y="4725"/>
                  </a:lnTo>
                  <a:lnTo>
                    <a:pt x="2251" y="4722"/>
                  </a:lnTo>
                  <a:lnTo>
                    <a:pt x="2260" y="4719"/>
                  </a:lnTo>
                  <a:lnTo>
                    <a:pt x="2266" y="4716"/>
                  </a:lnTo>
                  <a:lnTo>
                    <a:pt x="2271" y="4712"/>
                  </a:lnTo>
                  <a:lnTo>
                    <a:pt x="2273" y="4707"/>
                  </a:lnTo>
                  <a:lnTo>
                    <a:pt x="2255" y="4541"/>
                  </a:lnTo>
                  <a:lnTo>
                    <a:pt x="2211" y="4104"/>
                  </a:lnTo>
                  <a:lnTo>
                    <a:pt x="2146" y="3483"/>
                  </a:lnTo>
                  <a:lnTo>
                    <a:pt x="2073" y="2765"/>
                  </a:lnTo>
                  <a:lnTo>
                    <a:pt x="1998" y="2034"/>
                  </a:lnTo>
                  <a:lnTo>
                    <a:pt x="1932" y="1384"/>
                  </a:lnTo>
                  <a:lnTo>
                    <a:pt x="1881" y="895"/>
                  </a:lnTo>
                  <a:lnTo>
                    <a:pt x="1859" y="660"/>
                  </a:lnTo>
                  <a:lnTo>
                    <a:pt x="1845" y="557"/>
                  </a:lnTo>
                  <a:lnTo>
                    <a:pt x="1827" y="458"/>
                  </a:lnTo>
                  <a:lnTo>
                    <a:pt x="1797" y="365"/>
                  </a:lnTo>
                  <a:lnTo>
                    <a:pt x="1756" y="281"/>
                  </a:lnTo>
                  <a:lnTo>
                    <a:pt x="1697" y="208"/>
                  </a:lnTo>
                  <a:lnTo>
                    <a:pt x="1620" y="151"/>
                  </a:lnTo>
                  <a:lnTo>
                    <a:pt x="1517" y="113"/>
                  </a:lnTo>
                  <a:lnTo>
                    <a:pt x="1390" y="96"/>
                  </a:lnTo>
                  <a:lnTo>
                    <a:pt x="0" y="0"/>
                  </a:lnTo>
                  <a:lnTo>
                    <a:pt x="5" y="169"/>
                  </a:lnTo>
                  <a:close/>
                </a:path>
              </a:pathLst>
            </a:custGeom>
            <a:solidFill>
              <a:srgbClr val="8CC6C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82" name="Freeform 66"/>
            <p:cNvSpPr>
              <a:spLocks/>
            </p:cNvSpPr>
            <p:nvPr/>
          </p:nvSpPr>
          <p:spPr bwMode="auto">
            <a:xfrm>
              <a:off x="3389" y="1323"/>
              <a:ext cx="779" cy="4447"/>
            </a:xfrm>
            <a:custGeom>
              <a:avLst/>
              <a:gdLst>
                <a:gd name="T0" fmla="*/ 779 w 779"/>
                <a:gd name="T1" fmla="*/ 4447 h 4447"/>
                <a:gd name="T2" fmla="*/ 360 w 779"/>
                <a:gd name="T3" fmla="*/ 456 h 4447"/>
                <a:gd name="T4" fmla="*/ 335 w 779"/>
                <a:gd name="T5" fmla="*/ 294 h 4447"/>
                <a:gd name="T6" fmla="*/ 299 w 779"/>
                <a:gd name="T7" fmla="*/ 178 h 4447"/>
                <a:gd name="T8" fmla="*/ 253 w 779"/>
                <a:gd name="T9" fmla="*/ 96 h 4447"/>
                <a:gd name="T10" fmla="*/ 203 w 779"/>
                <a:gd name="T11" fmla="*/ 46 h 4447"/>
                <a:gd name="T12" fmla="*/ 148 w 779"/>
                <a:gd name="T13" fmla="*/ 16 h 4447"/>
                <a:gd name="T14" fmla="*/ 95 w 779"/>
                <a:gd name="T15" fmla="*/ 3 h 4447"/>
                <a:gd name="T16" fmla="*/ 44 w 779"/>
                <a:gd name="T17" fmla="*/ 0 h 4447"/>
                <a:gd name="T18" fmla="*/ 0 w 779"/>
                <a:gd name="T19" fmla="*/ 0 h 4447"/>
                <a:gd name="T20" fmla="*/ 42 w 779"/>
                <a:gd name="T21" fmla="*/ 1 h 4447"/>
                <a:gd name="T22" fmla="*/ 90 w 779"/>
                <a:gd name="T23" fmla="*/ 5 h 4447"/>
                <a:gd name="T24" fmla="*/ 139 w 779"/>
                <a:gd name="T25" fmla="*/ 21 h 4447"/>
                <a:gd name="T26" fmla="*/ 189 w 779"/>
                <a:gd name="T27" fmla="*/ 52 h 4447"/>
                <a:gd name="T28" fmla="*/ 234 w 779"/>
                <a:gd name="T29" fmla="*/ 106 h 4447"/>
                <a:gd name="T30" fmla="*/ 275 w 779"/>
                <a:gd name="T31" fmla="*/ 189 h 4447"/>
                <a:gd name="T32" fmla="*/ 308 w 779"/>
                <a:gd name="T33" fmla="*/ 307 h 4447"/>
                <a:gd name="T34" fmla="*/ 332 w 779"/>
                <a:gd name="T35" fmla="*/ 469 h 4447"/>
                <a:gd name="T36" fmla="*/ 752 w 779"/>
                <a:gd name="T37" fmla="*/ 4442 h 4447"/>
                <a:gd name="T38" fmla="*/ 779 w 779"/>
                <a:gd name="T39" fmla="*/ 4447 h 44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79" h="4447">
                  <a:moveTo>
                    <a:pt x="779" y="4447"/>
                  </a:moveTo>
                  <a:lnTo>
                    <a:pt x="360" y="456"/>
                  </a:lnTo>
                  <a:lnTo>
                    <a:pt x="335" y="294"/>
                  </a:lnTo>
                  <a:lnTo>
                    <a:pt x="299" y="178"/>
                  </a:lnTo>
                  <a:lnTo>
                    <a:pt x="253" y="96"/>
                  </a:lnTo>
                  <a:lnTo>
                    <a:pt x="203" y="46"/>
                  </a:lnTo>
                  <a:lnTo>
                    <a:pt x="148" y="16"/>
                  </a:lnTo>
                  <a:lnTo>
                    <a:pt x="95" y="3"/>
                  </a:lnTo>
                  <a:lnTo>
                    <a:pt x="44" y="0"/>
                  </a:lnTo>
                  <a:lnTo>
                    <a:pt x="0" y="0"/>
                  </a:lnTo>
                  <a:lnTo>
                    <a:pt x="42" y="1"/>
                  </a:lnTo>
                  <a:lnTo>
                    <a:pt x="90" y="5"/>
                  </a:lnTo>
                  <a:lnTo>
                    <a:pt x="139" y="21"/>
                  </a:lnTo>
                  <a:lnTo>
                    <a:pt x="189" y="52"/>
                  </a:lnTo>
                  <a:lnTo>
                    <a:pt x="234" y="106"/>
                  </a:lnTo>
                  <a:lnTo>
                    <a:pt x="275" y="189"/>
                  </a:lnTo>
                  <a:lnTo>
                    <a:pt x="308" y="307"/>
                  </a:lnTo>
                  <a:lnTo>
                    <a:pt x="332" y="469"/>
                  </a:lnTo>
                  <a:lnTo>
                    <a:pt x="752" y="4442"/>
                  </a:lnTo>
                  <a:lnTo>
                    <a:pt x="779" y="44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3" name="Freeform 67"/>
            <p:cNvSpPr>
              <a:spLocks/>
            </p:cNvSpPr>
            <p:nvPr/>
          </p:nvSpPr>
          <p:spPr bwMode="auto">
            <a:xfrm>
              <a:off x="1950" y="1065"/>
              <a:ext cx="1861" cy="659"/>
            </a:xfrm>
            <a:custGeom>
              <a:avLst/>
              <a:gdLst>
                <a:gd name="T0" fmla="*/ 1861 w 1861"/>
                <a:gd name="T1" fmla="*/ 659 h 659"/>
                <a:gd name="T2" fmla="*/ 1847 w 1861"/>
                <a:gd name="T3" fmla="*/ 557 h 659"/>
                <a:gd name="T4" fmla="*/ 1825 w 1861"/>
                <a:gd name="T5" fmla="*/ 461 h 659"/>
                <a:gd name="T6" fmla="*/ 1792 w 1861"/>
                <a:gd name="T7" fmla="*/ 369 h 659"/>
                <a:gd name="T8" fmla="*/ 1747 w 1861"/>
                <a:gd name="T9" fmla="*/ 288 h 659"/>
                <a:gd name="T10" fmla="*/ 1684 w 1861"/>
                <a:gd name="T11" fmla="*/ 219 h 659"/>
                <a:gd name="T12" fmla="*/ 1604 w 1861"/>
                <a:gd name="T13" fmla="*/ 165 h 659"/>
                <a:gd name="T14" fmla="*/ 1499 w 1861"/>
                <a:gd name="T15" fmla="*/ 129 h 659"/>
                <a:gd name="T16" fmla="*/ 1370 w 1861"/>
                <a:gd name="T17" fmla="*/ 114 h 659"/>
                <a:gd name="T18" fmla="*/ 0 w 1861"/>
                <a:gd name="T19" fmla="*/ 0 h 659"/>
                <a:gd name="T20" fmla="*/ 1390 w 1861"/>
                <a:gd name="T21" fmla="*/ 94 h 659"/>
                <a:gd name="T22" fmla="*/ 1517 w 1861"/>
                <a:gd name="T23" fmla="*/ 111 h 659"/>
                <a:gd name="T24" fmla="*/ 1620 w 1861"/>
                <a:gd name="T25" fmla="*/ 149 h 659"/>
                <a:gd name="T26" fmla="*/ 1698 w 1861"/>
                <a:gd name="T27" fmla="*/ 206 h 659"/>
                <a:gd name="T28" fmla="*/ 1757 w 1861"/>
                <a:gd name="T29" fmla="*/ 280 h 659"/>
                <a:gd name="T30" fmla="*/ 1799 w 1861"/>
                <a:gd name="T31" fmla="*/ 364 h 659"/>
                <a:gd name="T32" fmla="*/ 1828 w 1861"/>
                <a:gd name="T33" fmla="*/ 457 h 659"/>
                <a:gd name="T34" fmla="*/ 1848 w 1861"/>
                <a:gd name="T35" fmla="*/ 557 h 659"/>
                <a:gd name="T36" fmla="*/ 1861 w 1861"/>
                <a:gd name="T37" fmla="*/ 659 h 6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61" h="659">
                  <a:moveTo>
                    <a:pt x="1861" y="659"/>
                  </a:moveTo>
                  <a:lnTo>
                    <a:pt x="1847" y="557"/>
                  </a:lnTo>
                  <a:lnTo>
                    <a:pt x="1825" y="461"/>
                  </a:lnTo>
                  <a:lnTo>
                    <a:pt x="1792" y="369"/>
                  </a:lnTo>
                  <a:lnTo>
                    <a:pt x="1747" y="288"/>
                  </a:lnTo>
                  <a:lnTo>
                    <a:pt x="1684" y="219"/>
                  </a:lnTo>
                  <a:lnTo>
                    <a:pt x="1604" y="165"/>
                  </a:lnTo>
                  <a:lnTo>
                    <a:pt x="1499" y="129"/>
                  </a:lnTo>
                  <a:lnTo>
                    <a:pt x="1370" y="114"/>
                  </a:lnTo>
                  <a:lnTo>
                    <a:pt x="0" y="0"/>
                  </a:lnTo>
                  <a:lnTo>
                    <a:pt x="1390" y="94"/>
                  </a:lnTo>
                  <a:lnTo>
                    <a:pt x="1517" y="111"/>
                  </a:lnTo>
                  <a:lnTo>
                    <a:pt x="1620" y="149"/>
                  </a:lnTo>
                  <a:lnTo>
                    <a:pt x="1698" y="206"/>
                  </a:lnTo>
                  <a:lnTo>
                    <a:pt x="1757" y="280"/>
                  </a:lnTo>
                  <a:lnTo>
                    <a:pt x="1799" y="364"/>
                  </a:lnTo>
                  <a:lnTo>
                    <a:pt x="1828" y="457"/>
                  </a:lnTo>
                  <a:lnTo>
                    <a:pt x="1848" y="557"/>
                  </a:lnTo>
                  <a:lnTo>
                    <a:pt x="1861" y="6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4" name="Freeform 68"/>
            <p:cNvSpPr>
              <a:spLocks/>
            </p:cNvSpPr>
            <p:nvPr/>
          </p:nvSpPr>
          <p:spPr bwMode="auto">
            <a:xfrm>
              <a:off x="2688" y="1255"/>
              <a:ext cx="1061" cy="524"/>
            </a:xfrm>
            <a:custGeom>
              <a:avLst/>
              <a:gdLst>
                <a:gd name="T0" fmla="*/ 0 w 1061"/>
                <a:gd name="T1" fmla="*/ 0 h 524"/>
                <a:gd name="T2" fmla="*/ 136 w 1061"/>
                <a:gd name="T3" fmla="*/ 11 h 524"/>
                <a:gd name="T4" fmla="*/ 260 w 1061"/>
                <a:gd name="T5" fmla="*/ 22 h 524"/>
                <a:gd name="T6" fmla="*/ 371 w 1061"/>
                <a:gd name="T7" fmla="*/ 31 h 524"/>
                <a:gd name="T8" fmla="*/ 469 w 1061"/>
                <a:gd name="T9" fmla="*/ 39 h 524"/>
                <a:gd name="T10" fmla="*/ 552 w 1061"/>
                <a:gd name="T11" fmla="*/ 44 h 524"/>
                <a:gd name="T12" fmla="*/ 619 w 1061"/>
                <a:gd name="T13" fmla="*/ 48 h 524"/>
                <a:gd name="T14" fmla="*/ 670 w 1061"/>
                <a:gd name="T15" fmla="*/ 52 h 524"/>
                <a:gd name="T16" fmla="*/ 706 w 1061"/>
                <a:gd name="T17" fmla="*/ 55 h 524"/>
                <a:gd name="T18" fmla="*/ 750 w 1061"/>
                <a:gd name="T19" fmla="*/ 56 h 524"/>
                <a:gd name="T20" fmla="*/ 800 w 1061"/>
                <a:gd name="T21" fmla="*/ 60 h 524"/>
                <a:gd name="T22" fmla="*/ 852 w 1061"/>
                <a:gd name="T23" fmla="*/ 76 h 524"/>
                <a:gd name="T24" fmla="*/ 906 w 1061"/>
                <a:gd name="T25" fmla="*/ 107 h 524"/>
                <a:gd name="T26" fmla="*/ 956 w 1061"/>
                <a:gd name="T27" fmla="*/ 161 h 524"/>
                <a:gd name="T28" fmla="*/ 1000 w 1061"/>
                <a:gd name="T29" fmla="*/ 243 h 524"/>
                <a:gd name="T30" fmla="*/ 1036 w 1061"/>
                <a:gd name="T31" fmla="*/ 362 h 524"/>
                <a:gd name="T32" fmla="*/ 1061 w 1061"/>
                <a:gd name="T33" fmla="*/ 524 h 524"/>
                <a:gd name="T34" fmla="*/ 1038 w 1061"/>
                <a:gd name="T35" fmla="*/ 361 h 524"/>
                <a:gd name="T36" fmla="*/ 1007 w 1061"/>
                <a:gd name="T37" fmla="*/ 241 h 524"/>
                <a:gd name="T38" fmla="*/ 971 w 1061"/>
                <a:gd name="T39" fmla="*/ 155 h 524"/>
                <a:gd name="T40" fmla="*/ 931 w 1061"/>
                <a:gd name="T41" fmla="*/ 100 h 524"/>
                <a:gd name="T42" fmla="*/ 886 w 1061"/>
                <a:gd name="T43" fmla="*/ 66 h 524"/>
                <a:gd name="T44" fmla="*/ 842 w 1061"/>
                <a:gd name="T45" fmla="*/ 48 h 524"/>
                <a:gd name="T46" fmla="*/ 797 w 1061"/>
                <a:gd name="T47" fmla="*/ 42 h 524"/>
                <a:gd name="T48" fmla="*/ 755 w 1061"/>
                <a:gd name="T49" fmla="*/ 41 h 524"/>
                <a:gd name="T50" fmla="*/ 717 w 1061"/>
                <a:gd name="T51" fmla="*/ 37 h 524"/>
                <a:gd name="T52" fmla="*/ 656 w 1061"/>
                <a:gd name="T53" fmla="*/ 35 h 524"/>
                <a:gd name="T54" fmla="*/ 574 w 1061"/>
                <a:gd name="T55" fmla="*/ 32 h 524"/>
                <a:gd name="T56" fmla="*/ 477 w 1061"/>
                <a:gd name="T57" fmla="*/ 30 h 524"/>
                <a:gd name="T58" fmla="*/ 366 w 1061"/>
                <a:gd name="T59" fmla="*/ 25 h 524"/>
                <a:gd name="T60" fmla="*/ 248 w 1061"/>
                <a:gd name="T61" fmla="*/ 19 h 524"/>
                <a:gd name="T62" fmla="*/ 124 w 1061"/>
                <a:gd name="T63" fmla="*/ 10 h 524"/>
                <a:gd name="T64" fmla="*/ 0 w 1061"/>
                <a:gd name="T65" fmla="*/ 0 h 5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1" h="524">
                  <a:moveTo>
                    <a:pt x="0" y="0"/>
                  </a:moveTo>
                  <a:lnTo>
                    <a:pt x="136" y="11"/>
                  </a:lnTo>
                  <a:lnTo>
                    <a:pt x="260" y="22"/>
                  </a:lnTo>
                  <a:lnTo>
                    <a:pt x="371" y="31"/>
                  </a:lnTo>
                  <a:lnTo>
                    <a:pt x="469" y="39"/>
                  </a:lnTo>
                  <a:lnTo>
                    <a:pt x="552" y="44"/>
                  </a:lnTo>
                  <a:lnTo>
                    <a:pt x="619" y="48"/>
                  </a:lnTo>
                  <a:lnTo>
                    <a:pt x="670" y="52"/>
                  </a:lnTo>
                  <a:lnTo>
                    <a:pt x="706" y="55"/>
                  </a:lnTo>
                  <a:lnTo>
                    <a:pt x="750" y="56"/>
                  </a:lnTo>
                  <a:lnTo>
                    <a:pt x="800" y="60"/>
                  </a:lnTo>
                  <a:lnTo>
                    <a:pt x="852" y="76"/>
                  </a:lnTo>
                  <a:lnTo>
                    <a:pt x="906" y="107"/>
                  </a:lnTo>
                  <a:lnTo>
                    <a:pt x="956" y="161"/>
                  </a:lnTo>
                  <a:lnTo>
                    <a:pt x="1000" y="243"/>
                  </a:lnTo>
                  <a:lnTo>
                    <a:pt x="1036" y="362"/>
                  </a:lnTo>
                  <a:lnTo>
                    <a:pt x="1061" y="524"/>
                  </a:lnTo>
                  <a:lnTo>
                    <a:pt x="1038" y="361"/>
                  </a:lnTo>
                  <a:lnTo>
                    <a:pt x="1007" y="241"/>
                  </a:lnTo>
                  <a:lnTo>
                    <a:pt x="971" y="155"/>
                  </a:lnTo>
                  <a:lnTo>
                    <a:pt x="931" y="100"/>
                  </a:lnTo>
                  <a:lnTo>
                    <a:pt x="886" y="66"/>
                  </a:lnTo>
                  <a:lnTo>
                    <a:pt x="842" y="48"/>
                  </a:lnTo>
                  <a:lnTo>
                    <a:pt x="797" y="42"/>
                  </a:lnTo>
                  <a:lnTo>
                    <a:pt x="755" y="41"/>
                  </a:lnTo>
                  <a:lnTo>
                    <a:pt x="717" y="37"/>
                  </a:lnTo>
                  <a:lnTo>
                    <a:pt x="656" y="35"/>
                  </a:lnTo>
                  <a:lnTo>
                    <a:pt x="574" y="32"/>
                  </a:lnTo>
                  <a:lnTo>
                    <a:pt x="477" y="30"/>
                  </a:lnTo>
                  <a:lnTo>
                    <a:pt x="366" y="25"/>
                  </a:lnTo>
                  <a:lnTo>
                    <a:pt x="248" y="19"/>
                  </a:lnTo>
                  <a:lnTo>
                    <a:pt x="12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5" name="Freeform 69"/>
            <p:cNvSpPr>
              <a:spLocks/>
            </p:cNvSpPr>
            <p:nvPr/>
          </p:nvSpPr>
          <p:spPr bwMode="auto">
            <a:xfrm>
              <a:off x="3435" y="1165"/>
              <a:ext cx="796" cy="4614"/>
            </a:xfrm>
            <a:custGeom>
              <a:avLst/>
              <a:gdLst>
                <a:gd name="T0" fmla="*/ 768 w 796"/>
                <a:gd name="T1" fmla="*/ 4614 h 4614"/>
                <a:gd name="T2" fmla="*/ 751 w 796"/>
                <a:gd name="T3" fmla="*/ 4448 h 4614"/>
                <a:gd name="T4" fmla="*/ 706 w 796"/>
                <a:gd name="T5" fmla="*/ 4011 h 4614"/>
                <a:gd name="T6" fmla="*/ 642 w 796"/>
                <a:gd name="T7" fmla="*/ 3390 h 4614"/>
                <a:gd name="T8" fmla="*/ 569 w 796"/>
                <a:gd name="T9" fmla="*/ 2672 h 4614"/>
                <a:gd name="T10" fmla="*/ 494 w 796"/>
                <a:gd name="T11" fmla="*/ 1941 h 4614"/>
                <a:gd name="T12" fmla="*/ 427 w 796"/>
                <a:gd name="T13" fmla="*/ 1290 h 4614"/>
                <a:gd name="T14" fmla="*/ 377 w 796"/>
                <a:gd name="T15" fmla="*/ 802 h 4614"/>
                <a:gd name="T16" fmla="*/ 354 w 796"/>
                <a:gd name="T17" fmla="*/ 567 h 4614"/>
                <a:gd name="T18" fmla="*/ 344 w 796"/>
                <a:gd name="T19" fmla="*/ 481 h 4614"/>
                <a:gd name="T20" fmla="*/ 330 w 796"/>
                <a:gd name="T21" fmla="*/ 392 h 4614"/>
                <a:gd name="T22" fmla="*/ 308 w 796"/>
                <a:gd name="T23" fmla="*/ 303 h 4614"/>
                <a:gd name="T24" fmla="*/ 278 w 796"/>
                <a:gd name="T25" fmla="*/ 219 h 4614"/>
                <a:gd name="T26" fmla="*/ 233 w 796"/>
                <a:gd name="T27" fmla="*/ 142 h 4614"/>
                <a:gd name="T28" fmla="*/ 173 w 796"/>
                <a:gd name="T29" fmla="*/ 76 h 4614"/>
                <a:gd name="T30" fmla="*/ 96 w 796"/>
                <a:gd name="T31" fmla="*/ 27 h 4614"/>
                <a:gd name="T32" fmla="*/ 0 w 796"/>
                <a:gd name="T33" fmla="*/ 0 h 4614"/>
                <a:gd name="T34" fmla="*/ 105 w 796"/>
                <a:gd name="T35" fmla="*/ 29 h 4614"/>
                <a:gd name="T36" fmla="*/ 189 w 796"/>
                <a:gd name="T37" fmla="*/ 78 h 4614"/>
                <a:gd name="T38" fmla="*/ 253 w 796"/>
                <a:gd name="T39" fmla="*/ 141 h 4614"/>
                <a:gd name="T40" fmla="*/ 300 w 796"/>
                <a:gd name="T41" fmla="*/ 217 h 4614"/>
                <a:gd name="T42" fmla="*/ 331 w 796"/>
                <a:gd name="T43" fmla="*/ 299 h 4614"/>
                <a:gd name="T44" fmla="*/ 354 w 796"/>
                <a:gd name="T45" fmla="*/ 386 h 4614"/>
                <a:gd name="T46" fmla="*/ 369 w 796"/>
                <a:gd name="T47" fmla="*/ 474 h 4614"/>
                <a:gd name="T48" fmla="*/ 381 w 796"/>
                <a:gd name="T49" fmla="*/ 559 h 4614"/>
                <a:gd name="T50" fmla="*/ 405 w 796"/>
                <a:gd name="T51" fmla="*/ 795 h 4614"/>
                <a:gd name="T52" fmla="*/ 457 w 796"/>
                <a:gd name="T53" fmla="*/ 1283 h 4614"/>
                <a:gd name="T54" fmla="*/ 523 w 796"/>
                <a:gd name="T55" fmla="*/ 1934 h 4614"/>
                <a:gd name="T56" fmla="*/ 598 w 796"/>
                <a:gd name="T57" fmla="*/ 2664 h 4614"/>
                <a:gd name="T58" fmla="*/ 671 w 796"/>
                <a:gd name="T59" fmla="*/ 3381 h 4614"/>
                <a:gd name="T60" fmla="*/ 735 w 796"/>
                <a:gd name="T61" fmla="*/ 4004 h 4614"/>
                <a:gd name="T62" fmla="*/ 778 w 796"/>
                <a:gd name="T63" fmla="*/ 4440 h 4614"/>
                <a:gd name="T64" fmla="*/ 796 w 796"/>
                <a:gd name="T65" fmla="*/ 4605 h 4614"/>
                <a:gd name="T66" fmla="*/ 768 w 796"/>
                <a:gd name="T67" fmla="*/ 4614 h 46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96" h="4614">
                  <a:moveTo>
                    <a:pt x="768" y="4614"/>
                  </a:moveTo>
                  <a:lnTo>
                    <a:pt x="751" y="4448"/>
                  </a:lnTo>
                  <a:lnTo>
                    <a:pt x="706" y="4011"/>
                  </a:lnTo>
                  <a:lnTo>
                    <a:pt x="642" y="3390"/>
                  </a:lnTo>
                  <a:lnTo>
                    <a:pt x="569" y="2672"/>
                  </a:lnTo>
                  <a:lnTo>
                    <a:pt x="494" y="1941"/>
                  </a:lnTo>
                  <a:lnTo>
                    <a:pt x="427" y="1290"/>
                  </a:lnTo>
                  <a:lnTo>
                    <a:pt x="377" y="802"/>
                  </a:lnTo>
                  <a:lnTo>
                    <a:pt x="354" y="567"/>
                  </a:lnTo>
                  <a:lnTo>
                    <a:pt x="344" y="481"/>
                  </a:lnTo>
                  <a:lnTo>
                    <a:pt x="330" y="392"/>
                  </a:lnTo>
                  <a:lnTo>
                    <a:pt x="308" y="303"/>
                  </a:lnTo>
                  <a:lnTo>
                    <a:pt x="278" y="219"/>
                  </a:lnTo>
                  <a:lnTo>
                    <a:pt x="233" y="142"/>
                  </a:lnTo>
                  <a:lnTo>
                    <a:pt x="173" y="76"/>
                  </a:lnTo>
                  <a:lnTo>
                    <a:pt x="96" y="27"/>
                  </a:lnTo>
                  <a:lnTo>
                    <a:pt x="0" y="0"/>
                  </a:lnTo>
                  <a:lnTo>
                    <a:pt x="105" y="29"/>
                  </a:lnTo>
                  <a:lnTo>
                    <a:pt x="189" y="78"/>
                  </a:lnTo>
                  <a:lnTo>
                    <a:pt x="253" y="141"/>
                  </a:lnTo>
                  <a:lnTo>
                    <a:pt x="300" y="217"/>
                  </a:lnTo>
                  <a:lnTo>
                    <a:pt x="331" y="299"/>
                  </a:lnTo>
                  <a:lnTo>
                    <a:pt x="354" y="386"/>
                  </a:lnTo>
                  <a:lnTo>
                    <a:pt x="369" y="474"/>
                  </a:lnTo>
                  <a:lnTo>
                    <a:pt x="381" y="559"/>
                  </a:lnTo>
                  <a:lnTo>
                    <a:pt x="405" y="795"/>
                  </a:lnTo>
                  <a:lnTo>
                    <a:pt x="457" y="1283"/>
                  </a:lnTo>
                  <a:lnTo>
                    <a:pt x="523" y="1934"/>
                  </a:lnTo>
                  <a:lnTo>
                    <a:pt x="598" y="2664"/>
                  </a:lnTo>
                  <a:lnTo>
                    <a:pt x="671" y="3381"/>
                  </a:lnTo>
                  <a:lnTo>
                    <a:pt x="735" y="4004"/>
                  </a:lnTo>
                  <a:lnTo>
                    <a:pt x="778" y="4440"/>
                  </a:lnTo>
                  <a:lnTo>
                    <a:pt x="796" y="4605"/>
                  </a:lnTo>
                  <a:lnTo>
                    <a:pt x="768" y="4614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6" name="Freeform 70"/>
            <p:cNvSpPr>
              <a:spLocks/>
            </p:cNvSpPr>
            <p:nvPr/>
          </p:nvSpPr>
          <p:spPr bwMode="auto">
            <a:xfrm>
              <a:off x="1739" y="1023"/>
              <a:ext cx="971" cy="232"/>
            </a:xfrm>
            <a:custGeom>
              <a:avLst/>
              <a:gdLst>
                <a:gd name="T0" fmla="*/ 926 w 971"/>
                <a:gd name="T1" fmla="*/ 213 h 232"/>
                <a:gd name="T2" fmla="*/ 913 w 971"/>
                <a:gd name="T3" fmla="*/ 177 h 232"/>
                <a:gd name="T4" fmla="*/ 921 w 971"/>
                <a:gd name="T5" fmla="*/ 139 h 232"/>
                <a:gd name="T6" fmla="*/ 948 w 971"/>
                <a:gd name="T7" fmla="*/ 117 h 232"/>
                <a:gd name="T8" fmla="*/ 952 w 971"/>
                <a:gd name="T9" fmla="*/ 110 h 232"/>
                <a:gd name="T10" fmla="*/ 917 w 971"/>
                <a:gd name="T11" fmla="*/ 119 h 232"/>
                <a:gd name="T12" fmla="*/ 893 w 971"/>
                <a:gd name="T13" fmla="*/ 144 h 232"/>
                <a:gd name="T14" fmla="*/ 889 w 971"/>
                <a:gd name="T15" fmla="*/ 176 h 232"/>
                <a:gd name="T16" fmla="*/ 892 w 971"/>
                <a:gd name="T17" fmla="*/ 197 h 232"/>
                <a:gd name="T18" fmla="*/ 809 w 971"/>
                <a:gd name="T19" fmla="*/ 202 h 232"/>
                <a:gd name="T20" fmla="*/ 634 w 971"/>
                <a:gd name="T21" fmla="*/ 193 h 232"/>
                <a:gd name="T22" fmla="*/ 372 w 971"/>
                <a:gd name="T23" fmla="*/ 175 h 232"/>
                <a:gd name="T24" fmla="*/ 183 w 971"/>
                <a:gd name="T25" fmla="*/ 160 h 232"/>
                <a:gd name="T26" fmla="*/ 120 w 971"/>
                <a:gd name="T27" fmla="*/ 157 h 232"/>
                <a:gd name="T28" fmla="*/ 60 w 971"/>
                <a:gd name="T29" fmla="*/ 147 h 232"/>
                <a:gd name="T30" fmla="*/ 21 w 971"/>
                <a:gd name="T31" fmla="*/ 129 h 232"/>
                <a:gd name="T32" fmla="*/ 16 w 971"/>
                <a:gd name="T33" fmla="*/ 90 h 232"/>
                <a:gd name="T34" fmla="*/ 41 w 971"/>
                <a:gd name="T35" fmla="*/ 48 h 232"/>
                <a:gd name="T36" fmla="*/ 89 w 971"/>
                <a:gd name="T37" fmla="*/ 20 h 232"/>
                <a:gd name="T38" fmla="*/ 147 w 971"/>
                <a:gd name="T39" fmla="*/ 5 h 232"/>
                <a:gd name="T40" fmla="*/ 209 w 971"/>
                <a:gd name="T41" fmla="*/ 2 h 232"/>
                <a:gd name="T42" fmla="*/ 288 w 971"/>
                <a:gd name="T43" fmla="*/ 1 h 232"/>
                <a:gd name="T44" fmla="*/ 368 w 971"/>
                <a:gd name="T45" fmla="*/ 0 h 232"/>
                <a:gd name="T46" fmla="*/ 420 w 971"/>
                <a:gd name="T47" fmla="*/ 0 h 232"/>
                <a:gd name="T48" fmla="*/ 419 w 971"/>
                <a:gd name="T49" fmla="*/ 0 h 232"/>
                <a:gd name="T50" fmla="*/ 361 w 971"/>
                <a:gd name="T51" fmla="*/ 0 h 232"/>
                <a:gd name="T52" fmla="*/ 275 w 971"/>
                <a:gd name="T53" fmla="*/ 0 h 232"/>
                <a:gd name="T54" fmla="*/ 189 w 971"/>
                <a:gd name="T55" fmla="*/ 0 h 232"/>
                <a:gd name="T56" fmla="*/ 128 w 971"/>
                <a:gd name="T57" fmla="*/ 0 h 232"/>
                <a:gd name="T58" fmla="*/ 73 w 971"/>
                <a:gd name="T59" fmla="*/ 10 h 232"/>
                <a:gd name="T60" fmla="*/ 29 w 971"/>
                <a:gd name="T61" fmla="*/ 34 h 232"/>
                <a:gd name="T62" fmla="*/ 4 w 971"/>
                <a:gd name="T63" fmla="*/ 78 h 232"/>
                <a:gd name="T64" fmla="*/ 4 w 971"/>
                <a:gd name="T65" fmla="*/ 131 h 232"/>
                <a:gd name="T66" fmla="*/ 33 w 971"/>
                <a:gd name="T67" fmla="*/ 158 h 232"/>
                <a:gd name="T68" fmla="*/ 81 w 971"/>
                <a:gd name="T69" fmla="*/ 170 h 232"/>
                <a:gd name="T70" fmla="*/ 137 w 971"/>
                <a:gd name="T71" fmla="*/ 175 h 232"/>
                <a:gd name="T72" fmla="*/ 344 w 971"/>
                <a:gd name="T73" fmla="*/ 189 h 232"/>
                <a:gd name="T74" fmla="*/ 644 w 971"/>
                <a:gd name="T75" fmla="*/ 212 h 232"/>
                <a:gd name="T76" fmla="*/ 849 w 971"/>
                <a:gd name="T77" fmla="*/ 228 h 232"/>
                <a:gd name="T78" fmla="*/ 941 w 971"/>
                <a:gd name="T79" fmla="*/ 232 h 23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71" h="232">
                  <a:moveTo>
                    <a:pt x="941" y="227"/>
                  </a:moveTo>
                  <a:lnTo>
                    <a:pt x="926" y="213"/>
                  </a:lnTo>
                  <a:lnTo>
                    <a:pt x="917" y="196"/>
                  </a:lnTo>
                  <a:lnTo>
                    <a:pt x="913" y="177"/>
                  </a:lnTo>
                  <a:lnTo>
                    <a:pt x="915" y="157"/>
                  </a:lnTo>
                  <a:lnTo>
                    <a:pt x="921" y="139"/>
                  </a:lnTo>
                  <a:lnTo>
                    <a:pt x="931" y="126"/>
                  </a:lnTo>
                  <a:lnTo>
                    <a:pt x="948" y="117"/>
                  </a:lnTo>
                  <a:lnTo>
                    <a:pt x="971" y="118"/>
                  </a:lnTo>
                  <a:lnTo>
                    <a:pt x="952" y="110"/>
                  </a:lnTo>
                  <a:lnTo>
                    <a:pt x="935" y="112"/>
                  </a:lnTo>
                  <a:lnTo>
                    <a:pt x="917" y="119"/>
                  </a:lnTo>
                  <a:lnTo>
                    <a:pt x="904" y="131"/>
                  </a:lnTo>
                  <a:lnTo>
                    <a:pt x="893" y="144"/>
                  </a:lnTo>
                  <a:lnTo>
                    <a:pt x="888" y="160"/>
                  </a:lnTo>
                  <a:lnTo>
                    <a:pt x="889" y="176"/>
                  </a:lnTo>
                  <a:lnTo>
                    <a:pt x="898" y="191"/>
                  </a:lnTo>
                  <a:lnTo>
                    <a:pt x="892" y="197"/>
                  </a:lnTo>
                  <a:lnTo>
                    <a:pt x="863" y="202"/>
                  </a:lnTo>
                  <a:lnTo>
                    <a:pt x="809" y="202"/>
                  </a:lnTo>
                  <a:lnTo>
                    <a:pt x="734" y="200"/>
                  </a:lnTo>
                  <a:lnTo>
                    <a:pt x="634" y="193"/>
                  </a:lnTo>
                  <a:lnTo>
                    <a:pt x="514" y="184"/>
                  </a:lnTo>
                  <a:lnTo>
                    <a:pt x="372" y="175"/>
                  </a:lnTo>
                  <a:lnTo>
                    <a:pt x="211" y="164"/>
                  </a:lnTo>
                  <a:lnTo>
                    <a:pt x="183" y="160"/>
                  </a:lnTo>
                  <a:lnTo>
                    <a:pt x="153" y="159"/>
                  </a:lnTo>
                  <a:lnTo>
                    <a:pt x="120" y="157"/>
                  </a:lnTo>
                  <a:lnTo>
                    <a:pt x="90" y="154"/>
                  </a:lnTo>
                  <a:lnTo>
                    <a:pt x="60" y="147"/>
                  </a:lnTo>
                  <a:lnTo>
                    <a:pt x="37" y="141"/>
                  </a:lnTo>
                  <a:lnTo>
                    <a:pt x="21" y="129"/>
                  </a:lnTo>
                  <a:lnTo>
                    <a:pt x="14" y="115"/>
                  </a:lnTo>
                  <a:lnTo>
                    <a:pt x="16" y="90"/>
                  </a:lnTo>
                  <a:lnTo>
                    <a:pt x="25" y="68"/>
                  </a:lnTo>
                  <a:lnTo>
                    <a:pt x="41" y="48"/>
                  </a:lnTo>
                  <a:lnTo>
                    <a:pt x="64" y="33"/>
                  </a:lnTo>
                  <a:lnTo>
                    <a:pt x="89" y="20"/>
                  </a:lnTo>
                  <a:lnTo>
                    <a:pt x="118" y="11"/>
                  </a:lnTo>
                  <a:lnTo>
                    <a:pt x="147" y="5"/>
                  </a:lnTo>
                  <a:lnTo>
                    <a:pt x="178" y="3"/>
                  </a:lnTo>
                  <a:lnTo>
                    <a:pt x="209" y="2"/>
                  </a:lnTo>
                  <a:lnTo>
                    <a:pt x="248" y="2"/>
                  </a:lnTo>
                  <a:lnTo>
                    <a:pt x="288" y="1"/>
                  </a:lnTo>
                  <a:lnTo>
                    <a:pt x="331" y="1"/>
                  </a:lnTo>
                  <a:lnTo>
                    <a:pt x="368" y="0"/>
                  </a:lnTo>
                  <a:lnTo>
                    <a:pt x="399" y="0"/>
                  </a:lnTo>
                  <a:lnTo>
                    <a:pt x="420" y="0"/>
                  </a:lnTo>
                  <a:lnTo>
                    <a:pt x="429" y="0"/>
                  </a:lnTo>
                  <a:lnTo>
                    <a:pt x="419" y="0"/>
                  </a:lnTo>
                  <a:lnTo>
                    <a:pt x="396" y="0"/>
                  </a:lnTo>
                  <a:lnTo>
                    <a:pt x="361" y="0"/>
                  </a:lnTo>
                  <a:lnTo>
                    <a:pt x="321" y="0"/>
                  </a:lnTo>
                  <a:lnTo>
                    <a:pt x="275" y="0"/>
                  </a:lnTo>
                  <a:lnTo>
                    <a:pt x="230" y="0"/>
                  </a:lnTo>
                  <a:lnTo>
                    <a:pt x="189" y="0"/>
                  </a:lnTo>
                  <a:lnTo>
                    <a:pt x="156" y="0"/>
                  </a:lnTo>
                  <a:lnTo>
                    <a:pt x="128" y="0"/>
                  </a:lnTo>
                  <a:lnTo>
                    <a:pt x="100" y="3"/>
                  </a:lnTo>
                  <a:lnTo>
                    <a:pt x="73" y="10"/>
                  </a:lnTo>
                  <a:lnTo>
                    <a:pt x="50" y="21"/>
                  </a:lnTo>
                  <a:lnTo>
                    <a:pt x="29" y="34"/>
                  </a:lnTo>
                  <a:lnTo>
                    <a:pt x="13" y="54"/>
                  </a:lnTo>
                  <a:lnTo>
                    <a:pt x="4" y="78"/>
                  </a:lnTo>
                  <a:lnTo>
                    <a:pt x="0" y="109"/>
                  </a:lnTo>
                  <a:lnTo>
                    <a:pt x="4" y="131"/>
                  </a:lnTo>
                  <a:lnTo>
                    <a:pt x="16" y="147"/>
                  </a:lnTo>
                  <a:lnTo>
                    <a:pt x="33" y="158"/>
                  </a:lnTo>
                  <a:lnTo>
                    <a:pt x="56" y="167"/>
                  </a:lnTo>
                  <a:lnTo>
                    <a:pt x="81" y="170"/>
                  </a:lnTo>
                  <a:lnTo>
                    <a:pt x="109" y="173"/>
                  </a:lnTo>
                  <a:lnTo>
                    <a:pt x="137" y="175"/>
                  </a:lnTo>
                  <a:lnTo>
                    <a:pt x="164" y="178"/>
                  </a:lnTo>
                  <a:lnTo>
                    <a:pt x="344" y="189"/>
                  </a:lnTo>
                  <a:lnTo>
                    <a:pt x="505" y="201"/>
                  </a:lnTo>
                  <a:lnTo>
                    <a:pt x="644" y="212"/>
                  </a:lnTo>
                  <a:lnTo>
                    <a:pt x="759" y="221"/>
                  </a:lnTo>
                  <a:lnTo>
                    <a:pt x="849" y="228"/>
                  </a:lnTo>
                  <a:lnTo>
                    <a:pt x="910" y="232"/>
                  </a:lnTo>
                  <a:lnTo>
                    <a:pt x="941" y="232"/>
                  </a:lnTo>
                  <a:lnTo>
                    <a:pt x="941" y="2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7" name="Freeform 71"/>
            <p:cNvSpPr>
              <a:spLocks/>
            </p:cNvSpPr>
            <p:nvPr/>
          </p:nvSpPr>
          <p:spPr bwMode="auto">
            <a:xfrm>
              <a:off x="1606" y="3048"/>
              <a:ext cx="2375" cy="825"/>
            </a:xfrm>
            <a:custGeom>
              <a:avLst/>
              <a:gdLst>
                <a:gd name="T0" fmla="*/ 1260 w 2375"/>
                <a:gd name="T1" fmla="*/ 28 h 825"/>
                <a:gd name="T2" fmla="*/ 1245 w 2375"/>
                <a:gd name="T3" fmla="*/ 6 h 825"/>
                <a:gd name="T4" fmla="*/ 1226 w 2375"/>
                <a:gd name="T5" fmla="*/ 0 h 825"/>
                <a:gd name="T6" fmla="*/ 1199 w 2375"/>
                <a:gd name="T7" fmla="*/ 5 h 825"/>
                <a:gd name="T8" fmla="*/ 1139 w 2375"/>
                <a:gd name="T9" fmla="*/ 26 h 825"/>
                <a:gd name="T10" fmla="*/ 856 w 2375"/>
                <a:gd name="T11" fmla="*/ 125 h 825"/>
                <a:gd name="T12" fmla="*/ 472 w 2375"/>
                <a:gd name="T13" fmla="*/ 259 h 825"/>
                <a:gd name="T14" fmla="*/ 177 w 2375"/>
                <a:gd name="T15" fmla="*/ 360 h 825"/>
                <a:gd name="T16" fmla="*/ 100 w 2375"/>
                <a:gd name="T17" fmla="*/ 385 h 825"/>
                <a:gd name="T18" fmla="*/ 45 w 2375"/>
                <a:gd name="T19" fmla="*/ 421 h 825"/>
                <a:gd name="T20" fmla="*/ 4 w 2375"/>
                <a:gd name="T21" fmla="*/ 471 h 825"/>
                <a:gd name="T22" fmla="*/ 14 w 2375"/>
                <a:gd name="T23" fmla="*/ 521 h 825"/>
                <a:gd name="T24" fmla="*/ 71 w 2375"/>
                <a:gd name="T25" fmla="*/ 551 h 825"/>
                <a:gd name="T26" fmla="*/ 202 w 2375"/>
                <a:gd name="T27" fmla="*/ 610 h 825"/>
                <a:gd name="T28" fmla="*/ 387 w 2375"/>
                <a:gd name="T29" fmla="*/ 695 h 825"/>
                <a:gd name="T30" fmla="*/ 545 w 2375"/>
                <a:gd name="T31" fmla="*/ 767 h 825"/>
                <a:gd name="T32" fmla="*/ 615 w 2375"/>
                <a:gd name="T33" fmla="*/ 798 h 825"/>
                <a:gd name="T34" fmla="*/ 682 w 2375"/>
                <a:gd name="T35" fmla="*/ 816 h 825"/>
                <a:gd name="T36" fmla="*/ 767 w 2375"/>
                <a:gd name="T37" fmla="*/ 825 h 825"/>
                <a:gd name="T38" fmla="*/ 874 w 2375"/>
                <a:gd name="T39" fmla="*/ 821 h 825"/>
                <a:gd name="T40" fmla="*/ 994 w 2375"/>
                <a:gd name="T41" fmla="*/ 807 h 825"/>
                <a:gd name="T42" fmla="*/ 1358 w 2375"/>
                <a:gd name="T43" fmla="*/ 767 h 825"/>
                <a:gd name="T44" fmla="*/ 1853 w 2375"/>
                <a:gd name="T45" fmla="*/ 712 h 825"/>
                <a:gd name="T46" fmla="*/ 2239 w 2375"/>
                <a:gd name="T47" fmla="*/ 671 h 825"/>
                <a:gd name="T48" fmla="*/ 2331 w 2375"/>
                <a:gd name="T49" fmla="*/ 662 h 825"/>
                <a:gd name="T50" fmla="*/ 2357 w 2375"/>
                <a:gd name="T51" fmla="*/ 648 h 825"/>
                <a:gd name="T52" fmla="*/ 2372 w 2375"/>
                <a:gd name="T53" fmla="*/ 623 h 825"/>
                <a:gd name="T54" fmla="*/ 2375 w 2375"/>
                <a:gd name="T55" fmla="*/ 597 h 825"/>
                <a:gd name="T56" fmla="*/ 2369 w 2375"/>
                <a:gd name="T57" fmla="*/ 571 h 825"/>
                <a:gd name="T58" fmla="*/ 2359 w 2375"/>
                <a:gd name="T59" fmla="*/ 550 h 825"/>
                <a:gd name="T60" fmla="*/ 2336 w 2375"/>
                <a:gd name="T61" fmla="*/ 533 h 825"/>
                <a:gd name="T62" fmla="*/ 2301 w 2375"/>
                <a:gd name="T63" fmla="*/ 528 h 825"/>
                <a:gd name="T64" fmla="*/ 2226 w 2375"/>
                <a:gd name="T65" fmla="*/ 533 h 825"/>
                <a:gd name="T66" fmla="*/ 1883 w 2375"/>
                <a:gd name="T67" fmla="*/ 571 h 825"/>
                <a:gd name="T68" fmla="*/ 1410 w 2375"/>
                <a:gd name="T69" fmla="*/ 621 h 825"/>
                <a:gd name="T70" fmla="*/ 1030 w 2375"/>
                <a:gd name="T71" fmla="*/ 662 h 825"/>
                <a:gd name="T72" fmla="*/ 903 w 2375"/>
                <a:gd name="T73" fmla="*/ 676 h 825"/>
                <a:gd name="T74" fmla="*/ 820 w 2375"/>
                <a:gd name="T75" fmla="*/ 680 h 825"/>
                <a:gd name="T76" fmla="*/ 738 w 2375"/>
                <a:gd name="T77" fmla="*/ 675 h 825"/>
                <a:gd name="T78" fmla="*/ 666 w 2375"/>
                <a:gd name="T79" fmla="*/ 659 h 825"/>
                <a:gd name="T80" fmla="*/ 257 w 2375"/>
                <a:gd name="T81" fmla="*/ 455 h 825"/>
                <a:gd name="T82" fmla="*/ 396 w 2375"/>
                <a:gd name="T83" fmla="*/ 408 h 825"/>
                <a:gd name="T84" fmla="*/ 707 w 2375"/>
                <a:gd name="T85" fmla="*/ 305 h 825"/>
                <a:gd name="T86" fmla="*/ 1025 w 2375"/>
                <a:gd name="T87" fmla="*/ 198 h 825"/>
                <a:gd name="T88" fmla="*/ 1189 w 2375"/>
                <a:gd name="T89" fmla="*/ 142 h 825"/>
                <a:gd name="T90" fmla="*/ 1219 w 2375"/>
                <a:gd name="T91" fmla="*/ 126 h 825"/>
                <a:gd name="T92" fmla="*/ 1246 w 2375"/>
                <a:gd name="T93" fmla="*/ 108 h 825"/>
                <a:gd name="T94" fmla="*/ 1264 w 2375"/>
                <a:gd name="T95" fmla="*/ 82 h 825"/>
                <a:gd name="T96" fmla="*/ 1265 w 2375"/>
                <a:gd name="T97" fmla="*/ 46 h 8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375" h="825">
                  <a:moveTo>
                    <a:pt x="1265" y="46"/>
                  </a:moveTo>
                  <a:lnTo>
                    <a:pt x="1260" y="28"/>
                  </a:lnTo>
                  <a:lnTo>
                    <a:pt x="1253" y="15"/>
                  </a:lnTo>
                  <a:lnTo>
                    <a:pt x="1245" y="6"/>
                  </a:lnTo>
                  <a:lnTo>
                    <a:pt x="1237" y="3"/>
                  </a:lnTo>
                  <a:lnTo>
                    <a:pt x="1226" y="0"/>
                  </a:lnTo>
                  <a:lnTo>
                    <a:pt x="1213" y="3"/>
                  </a:lnTo>
                  <a:lnTo>
                    <a:pt x="1199" y="5"/>
                  </a:lnTo>
                  <a:lnTo>
                    <a:pt x="1183" y="11"/>
                  </a:lnTo>
                  <a:lnTo>
                    <a:pt x="1139" y="26"/>
                  </a:lnTo>
                  <a:lnTo>
                    <a:pt x="1022" y="67"/>
                  </a:lnTo>
                  <a:lnTo>
                    <a:pt x="856" y="125"/>
                  </a:lnTo>
                  <a:lnTo>
                    <a:pt x="666" y="192"/>
                  </a:lnTo>
                  <a:lnTo>
                    <a:pt x="472" y="259"/>
                  </a:lnTo>
                  <a:lnTo>
                    <a:pt x="302" y="318"/>
                  </a:lnTo>
                  <a:lnTo>
                    <a:pt x="177" y="360"/>
                  </a:lnTo>
                  <a:lnTo>
                    <a:pt x="120" y="379"/>
                  </a:lnTo>
                  <a:lnTo>
                    <a:pt x="100" y="385"/>
                  </a:lnTo>
                  <a:lnTo>
                    <a:pt x="73" y="400"/>
                  </a:lnTo>
                  <a:lnTo>
                    <a:pt x="45" y="421"/>
                  </a:lnTo>
                  <a:lnTo>
                    <a:pt x="21" y="446"/>
                  </a:lnTo>
                  <a:lnTo>
                    <a:pt x="4" y="471"/>
                  </a:lnTo>
                  <a:lnTo>
                    <a:pt x="0" y="498"/>
                  </a:lnTo>
                  <a:lnTo>
                    <a:pt x="14" y="521"/>
                  </a:lnTo>
                  <a:lnTo>
                    <a:pt x="52" y="542"/>
                  </a:lnTo>
                  <a:lnTo>
                    <a:pt x="71" y="551"/>
                  </a:lnTo>
                  <a:lnTo>
                    <a:pt x="125" y="575"/>
                  </a:lnTo>
                  <a:lnTo>
                    <a:pt x="202" y="610"/>
                  </a:lnTo>
                  <a:lnTo>
                    <a:pt x="294" y="652"/>
                  </a:lnTo>
                  <a:lnTo>
                    <a:pt x="387" y="695"/>
                  </a:lnTo>
                  <a:lnTo>
                    <a:pt x="476" y="734"/>
                  </a:lnTo>
                  <a:lnTo>
                    <a:pt x="545" y="767"/>
                  </a:lnTo>
                  <a:lnTo>
                    <a:pt x="589" y="787"/>
                  </a:lnTo>
                  <a:lnTo>
                    <a:pt x="615" y="798"/>
                  </a:lnTo>
                  <a:lnTo>
                    <a:pt x="647" y="809"/>
                  </a:lnTo>
                  <a:lnTo>
                    <a:pt x="682" y="816"/>
                  </a:lnTo>
                  <a:lnTo>
                    <a:pt x="722" y="822"/>
                  </a:lnTo>
                  <a:lnTo>
                    <a:pt x="767" y="825"/>
                  </a:lnTo>
                  <a:lnTo>
                    <a:pt x="817" y="825"/>
                  </a:lnTo>
                  <a:lnTo>
                    <a:pt x="874" y="821"/>
                  </a:lnTo>
                  <a:lnTo>
                    <a:pt x="938" y="815"/>
                  </a:lnTo>
                  <a:lnTo>
                    <a:pt x="994" y="807"/>
                  </a:lnTo>
                  <a:lnTo>
                    <a:pt x="1145" y="791"/>
                  </a:lnTo>
                  <a:lnTo>
                    <a:pt x="1358" y="767"/>
                  </a:lnTo>
                  <a:lnTo>
                    <a:pt x="1605" y="739"/>
                  </a:lnTo>
                  <a:lnTo>
                    <a:pt x="1853" y="712"/>
                  </a:lnTo>
                  <a:lnTo>
                    <a:pt x="2075" y="688"/>
                  </a:lnTo>
                  <a:lnTo>
                    <a:pt x="2239" y="671"/>
                  </a:lnTo>
                  <a:lnTo>
                    <a:pt x="2314" y="665"/>
                  </a:lnTo>
                  <a:lnTo>
                    <a:pt x="2331" y="662"/>
                  </a:lnTo>
                  <a:lnTo>
                    <a:pt x="2347" y="657"/>
                  </a:lnTo>
                  <a:lnTo>
                    <a:pt x="2357" y="648"/>
                  </a:lnTo>
                  <a:lnTo>
                    <a:pt x="2367" y="637"/>
                  </a:lnTo>
                  <a:lnTo>
                    <a:pt x="2372" y="623"/>
                  </a:lnTo>
                  <a:lnTo>
                    <a:pt x="2375" y="610"/>
                  </a:lnTo>
                  <a:lnTo>
                    <a:pt x="2375" y="597"/>
                  </a:lnTo>
                  <a:lnTo>
                    <a:pt x="2374" y="584"/>
                  </a:lnTo>
                  <a:lnTo>
                    <a:pt x="2369" y="571"/>
                  </a:lnTo>
                  <a:lnTo>
                    <a:pt x="2365" y="560"/>
                  </a:lnTo>
                  <a:lnTo>
                    <a:pt x="2359" y="550"/>
                  </a:lnTo>
                  <a:lnTo>
                    <a:pt x="2349" y="541"/>
                  </a:lnTo>
                  <a:lnTo>
                    <a:pt x="2336" y="533"/>
                  </a:lnTo>
                  <a:lnTo>
                    <a:pt x="2320" y="530"/>
                  </a:lnTo>
                  <a:lnTo>
                    <a:pt x="2301" y="528"/>
                  </a:lnTo>
                  <a:lnTo>
                    <a:pt x="2279" y="529"/>
                  </a:lnTo>
                  <a:lnTo>
                    <a:pt x="2226" y="533"/>
                  </a:lnTo>
                  <a:lnTo>
                    <a:pt x="2084" y="549"/>
                  </a:lnTo>
                  <a:lnTo>
                    <a:pt x="1883" y="571"/>
                  </a:lnTo>
                  <a:lnTo>
                    <a:pt x="1650" y="596"/>
                  </a:lnTo>
                  <a:lnTo>
                    <a:pt x="1410" y="621"/>
                  </a:lnTo>
                  <a:lnTo>
                    <a:pt x="1195" y="645"/>
                  </a:lnTo>
                  <a:lnTo>
                    <a:pt x="1030" y="662"/>
                  </a:lnTo>
                  <a:lnTo>
                    <a:pt x="943" y="673"/>
                  </a:lnTo>
                  <a:lnTo>
                    <a:pt x="903" y="676"/>
                  </a:lnTo>
                  <a:lnTo>
                    <a:pt x="863" y="680"/>
                  </a:lnTo>
                  <a:lnTo>
                    <a:pt x="820" y="680"/>
                  </a:lnTo>
                  <a:lnTo>
                    <a:pt x="780" y="680"/>
                  </a:lnTo>
                  <a:lnTo>
                    <a:pt x="738" y="675"/>
                  </a:lnTo>
                  <a:lnTo>
                    <a:pt x="701" y="669"/>
                  </a:lnTo>
                  <a:lnTo>
                    <a:pt x="666" y="659"/>
                  </a:lnTo>
                  <a:lnTo>
                    <a:pt x="638" y="646"/>
                  </a:lnTo>
                  <a:lnTo>
                    <a:pt x="257" y="455"/>
                  </a:lnTo>
                  <a:lnTo>
                    <a:pt x="295" y="442"/>
                  </a:lnTo>
                  <a:lnTo>
                    <a:pt x="396" y="408"/>
                  </a:lnTo>
                  <a:lnTo>
                    <a:pt x="540" y="359"/>
                  </a:lnTo>
                  <a:lnTo>
                    <a:pt x="707" y="305"/>
                  </a:lnTo>
                  <a:lnTo>
                    <a:pt x="875" y="248"/>
                  </a:lnTo>
                  <a:lnTo>
                    <a:pt x="1025" y="198"/>
                  </a:lnTo>
                  <a:lnTo>
                    <a:pt x="1136" y="160"/>
                  </a:lnTo>
                  <a:lnTo>
                    <a:pt x="1189" y="142"/>
                  </a:lnTo>
                  <a:lnTo>
                    <a:pt x="1203" y="133"/>
                  </a:lnTo>
                  <a:lnTo>
                    <a:pt x="1219" y="126"/>
                  </a:lnTo>
                  <a:lnTo>
                    <a:pt x="1233" y="117"/>
                  </a:lnTo>
                  <a:lnTo>
                    <a:pt x="1246" y="108"/>
                  </a:lnTo>
                  <a:lnTo>
                    <a:pt x="1256" y="96"/>
                  </a:lnTo>
                  <a:lnTo>
                    <a:pt x="1264" y="82"/>
                  </a:lnTo>
                  <a:lnTo>
                    <a:pt x="1266" y="66"/>
                  </a:lnTo>
                  <a:lnTo>
                    <a:pt x="1265" y="46"/>
                  </a:lnTo>
                  <a:close/>
                </a:path>
              </a:pathLst>
            </a:custGeom>
            <a:solidFill>
              <a:srgbClr val="8CC6C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88" name="Freeform 72"/>
            <p:cNvSpPr>
              <a:spLocks/>
            </p:cNvSpPr>
            <p:nvPr/>
          </p:nvSpPr>
          <p:spPr bwMode="auto">
            <a:xfrm>
              <a:off x="1662" y="3076"/>
              <a:ext cx="2258" cy="722"/>
            </a:xfrm>
            <a:custGeom>
              <a:avLst/>
              <a:gdLst>
                <a:gd name="T0" fmla="*/ 2183 w 2258"/>
                <a:gd name="T1" fmla="*/ 528 h 722"/>
                <a:gd name="T2" fmla="*/ 1802 w 2258"/>
                <a:gd name="T3" fmla="*/ 567 h 722"/>
                <a:gd name="T4" fmla="*/ 1313 w 2258"/>
                <a:gd name="T5" fmla="*/ 619 h 722"/>
                <a:gd name="T6" fmla="*/ 954 w 2258"/>
                <a:gd name="T7" fmla="*/ 658 h 722"/>
                <a:gd name="T8" fmla="*/ 837 w 2258"/>
                <a:gd name="T9" fmla="*/ 673 h 722"/>
                <a:gd name="T10" fmla="*/ 749 w 2258"/>
                <a:gd name="T11" fmla="*/ 693 h 722"/>
                <a:gd name="T12" fmla="*/ 679 w 2258"/>
                <a:gd name="T13" fmla="*/ 704 h 722"/>
                <a:gd name="T14" fmla="*/ 602 w 2258"/>
                <a:gd name="T15" fmla="*/ 692 h 722"/>
                <a:gd name="T16" fmla="*/ 510 w 2258"/>
                <a:gd name="T17" fmla="*/ 652 h 722"/>
                <a:gd name="T18" fmla="*/ 370 w 2258"/>
                <a:gd name="T19" fmla="*/ 584 h 722"/>
                <a:gd name="T20" fmla="*/ 207 w 2258"/>
                <a:gd name="T21" fmla="*/ 505 h 722"/>
                <a:gd name="T22" fmla="*/ 94 w 2258"/>
                <a:gd name="T23" fmla="*/ 451 h 722"/>
                <a:gd name="T24" fmla="*/ 57 w 2258"/>
                <a:gd name="T25" fmla="*/ 430 h 722"/>
                <a:gd name="T26" fmla="*/ 70 w 2258"/>
                <a:gd name="T27" fmla="*/ 399 h 722"/>
                <a:gd name="T28" fmla="*/ 126 w 2258"/>
                <a:gd name="T29" fmla="*/ 367 h 722"/>
                <a:gd name="T30" fmla="*/ 191 w 2258"/>
                <a:gd name="T31" fmla="*/ 340 h 722"/>
                <a:gd name="T32" fmla="*/ 272 w 2258"/>
                <a:gd name="T33" fmla="*/ 310 h 722"/>
                <a:gd name="T34" fmla="*/ 534 w 2258"/>
                <a:gd name="T35" fmla="*/ 217 h 722"/>
                <a:gd name="T36" fmla="*/ 863 w 2258"/>
                <a:gd name="T37" fmla="*/ 98 h 722"/>
                <a:gd name="T38" fmla="*/ 1102 w 2258"/>
                <a:gd name="T39" fmla="*/ 12 h 722"/>
                <a:gd name="T40" fmla="*/ 1101 w 2258"/>
                <a:gd name="T41" fmla="*/ 12 h 722"/>
                <a:gd name="T42" fmla="*/ 851 w 2258"/>
                <a:gd name="T43" fmla="*/ 98 h 722"/>
                <a:gd name="T44" fmla="*/ 509 w 2258"/>
                <a:gd name="T45" fmla="*/ 217 h 722"/>
                <a:gd name="T46" fmla="*/ 236 w 2258"/>
                <a:gd name="T47" fmla="*/ 310 h 722"/>
                <a:gd name="T48" fmla="*/ 147 w 2258"/>
                <a:gd name="T49" fmla="*/ 342 h 722"/>
                <a:gd name="T50" fmla="*/ 75 w 2258"/>
                <a:gd name="T51" fmla="*/ 372 h 722"/>
                <a:gd name="T52" fmla="*/ 15 w 2258"/>
                <a:gd name="T53" fmla="*/ 411 h 722"/>
                <a:gd name="T54" fmla="*/ 0 w 2258"/>
                <a:gd name="T55" fmla="*/ 446 h 722"/>
                <a:gd name="T56" fmla="*/ 39 w 2258"/>
                <a:gd name="T57" fmla="*/ 467 h 722"/>
                <a:gd name="T58" fmla="*/ 163 w 2258"/>
                <a:gd name="T59" fmla="*/ 525 h 722"/>
                <a:gd name="T60" fmla="*/ 340 w 2258"/>
                <a:gd name="T61" fmla="*/ 606 h 722"/>
                <a:gd name="T62" fmla="*/ 491 w 2258"/>
                <a:gd name="T63" fmla="*/ 674 h 722"/>
                <a:gd name="T64" fmla="*/ 581 w 2258"/>
                <a:gd name="T65" fmla="*/ 711 h 722"/>
                <a:gd name="T66" fmla="*/ 664 w 2258"/>
                <a:gd name="T67" fmla="*/ 722 h 722"/>
                <a:gd name="T68" fmla="*/ 743 w 2258"/>
                <a:gd name="T69" fmla="*/ 710 h 722"/>
                <a:gd name="T70" fmla="*/ 839 w 2258"/>
                <a:gd name="T71" fmla="*/ 690 h 722"/>
                <a:gd name="T72" fmla="*/ 956 w 2258"/>
                <a:gd name="T73" fmla="*/ 673 h 722"/>
                <a:gd name="T74" fmla="*/ 1314 w 2258"/>
                <a:gd name="T75" fmla="*/ 630 h 722"/>
                <a:gd name="T76" fmla="*/ 1803 w 2258"/>
                <a:gd name="T77" fmla="*/ 572 h 722"/>
                <a:gd name="T78" fmla="*/ 2183 w 2258"/>
                <a:gd name="T79" fmla="*/ 529 h 72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258" h="722">
                  <a:moveTo>
                    <a:pt x="2258" y="523"/>
                  </a:moveTo>
                  <a:lnTo>
                    <a:pt x="2183" y="528"/>
                  </a:lnTo>
                  <a:lnTo>
                    <a:pt x="2021" y="545"/>
                  </a:lnTo>
                  <a:lnTo>
                    <a:pt x="1802" y="567"/>
                  </a:lnTo>
                  <a:lnTo>
                    <a:pt x="1557" y="594"/>
                  </a:lnTo>
                  <a:lnTo>
                    <a:pt x="1313" y="619"/>
                  </a:lnTo>
                  <a:lnTo>
                    <a:pt x="1102" y="642"/>
                  </a:lnTo>
                  <a:lnTo>
                    <a:pt x="954" y="658"/>
                  </a:lnTo>
                  <a:lnTo>
                    <a:pt x="898" y="665"/>
                  </a:lnTo>
                  <a:lnTo>
                    <a:pt x="837" y="673"/>
                  </a:lnTo>
                  <a:lnTo>
                    <a:pt x="789" y="684"/>
                  </a:lnTo>
                  <a:lnTo>
                    <a:pt x="749" y="693"/>
                  </a:lnTo>
                  <a:lnTo>
                    <a:pt x="714" y="702"/>
                  </a:lnTo>
                  <a:lnTo>
                    <a:pt x="679" y="704"/>
                  </a:lnTo>
                  <a:lnTo>
                    <a:pt x="643" y="702"/>
                  </a:lnTo>
                  <a:lnTo>
                    <a:pt x="602" y="692"/>
                  </a:lnTo>
                  <a:lnTo>
                    <a:pt x="552" y="672"/>
                  </a:lnTo>
                  <a:lnTo>
                    <a:pt x="510" y="652"/>
                  </a:lnTo>
                  <a:lnTo>
                    <a:pt x="447" y="622"/>
                  </a:lnTo>
                  <a:lnTo>
                    <a:pt x="370" y="584"/>
                  </a:lnTo>
                  <a:lnTo>
                    <a:pt x="288" y="545"/>
                  </a:lnTo>
                  <a:lnTo>
                    <a:pt x="207" y="505"/>
                  </a:lnTo>
                  <a:lnTo>
                    <a:pt x="141" y="474"/>
                  </a:lnTo>
                  <a:lnTo>
                    <a:pt x="94" y="451"/>
                  </a:lnTo>
                  <a:lnTo>
                    <a:pt x="77" y="443"/>
                  </a:lnTo>
                  <a:lnTo>
                    <a:pt x="57" y="430"/>
                  </a:lnTo>
                  <a:lnTo>
                    <a:pt x="57" y="415"/>
                  </a:lnTo>
                  <a:lnTo>
                    <a:pt x="70" y="399"/>
                  </a:lnTo>
                  <a:lnTo>
                    <a:pt x="96" y="383"/>
                  </a:lnTo>
                  <a:lnTo>
                    <a:pt x="126" y="367"/>
                  </a:lnTo>
                  <a:lnTo>
                    <a:pt x="160" y="353"/>
                  </a:lnTo>
                  <a:lnTo>
                    <a:pt x="191" y="340"/>
                  </a:lnTo>
                  <a:lnTo>
                    <a:pt x="217" y="332"/>
                  </a:lnTo>
                  <a:lnTo>
                    <a:pt x="272" y="310"/>
                  </a:lnTo>
                  <a:lnTo>
                    <a:pt x="386" y="270"/>
                  </a:lnTo>
                  <a:lnTo>
                    <a:pt x="534" y="217"/>
                  </a:lnTo>
                  <a:lnTo>
                    <a:pt x="701" y="158"/>
                  </a:lnTo>
                  <a:lnTo>
                    <a:pt x="863" y="98"/>
                  </a:lnTo>
                  <a:lnTo>
                    <a:pt x="1004" y="48"/>
                  </a:lnTo>
                  <a:lnTo>
                    <a:pt x="1102" y="12"/>
                  </a:lnTo>
                  <a:lnTo>
                    <a:pt x="1140" y="0"/>
                  </a:lnTo>
                  <a:lnTo>
                    <a:pt x="1101" y="12"/>
                  </a:lnTo>
                  <a:lnTo>
                    <a:pt x="998" y="48"/>
                  </a:lnTo>
                  <a:lnTo>
                    <a:pt x="851" y="98"/>
                  </a:lnTo>
                  <a:lnTo>
                    <a:pt x="682" y="158"/>
                  </a:lnTo>
                  <a:lnTo>
                    <a:pt x="509" y="217"/>
                  </a:lnTo>
                  <a:lnTo>
                    <a:pt x="354" y="270"/>
                  </a:lnTo>
                  <a:lnTo>
                    <a:pt x="236" y="310"/>
                  </a:lnTo>
                  <a:lnTo>
                    <a:pt x="179" y="332"/>
                  </a:lnTo>
                  <a:lnTo>
                    <a:pt x="147" y="342"/>
                  </a:lnTo>
                  <a:lnTo>
                    <a:pt x="112" y="356"/>
                  </a:lnTo>
                  <a:lnTo>
                    <a:pt x="75" y="372"/>
                  </a:lnTo>
                  <a:lnTo>
                    <a:pt x="42" y="392"/>
                  </a:lnTo>
                  <a:lnTo>
                    <a:pt x="15" y="411"/>
                  </a:lnTo>
                  <a:lnTo>
                    <a:pt x="0" y="429"/>
                  </a:lnTo>
                  <a:lnTo>
                    <a:pt x="0" y="446"/>
                  </a:lnTo>
                  <a:lnTo>
                    <a:pt x="21" y="460"/>
                  </a:lnTo>
                  <a:lnTo>
                    <a:pt x="39" y="467"/>
                  </a:lnTo>
                  <a:lnTo>
                    <a:pt x="90" y="491"/>
                  </a:lnTo>
                  <a:lnTo>
                    <a:pt x="163" y="525"/>
                  </a:lnTo>
                  <a:lnTo>
                    <a:pt x="251" y="565"/>
                  </a:lnTo>
                  <a:lnTo>
                    <a:pt x="340" y="606"/>
                  </a:lnTo>
                  <a:lnTo>
                    <a:pt x="423" y="644"/>
                  </a:lnTo>
                  <a:lnTo>
                    <a:pt x="491" y="674"/>
                  </a:lnTo>
                  <a:lnTo>
                    <a:pt x="533" y="694"/>
                  </a:lnTo>
                  <a:lnTo>
                    <a:pt x="581" y="711"/>
                  </a:lnTo>
                  <a:lnTo>
                    <a:pt x="625" y="721"/>
                  </a:lnTo>
                  <a:lnTo>
                    <a:pt x="664" y="722"/>
                  </a:lnTo>
                  <a:lnTo>
                    <a:pt x="703" y="719"/>
                  </a:lnTo>
                  <a:lnTo>
                    <a:pt x="743" y="710"/>
                  </a:lnTo>
                  <a:lnTo>
                    <a:pt x="788" y="701"/>
                  </a:lnTo>
                  <a:lnTo>
                    <a:pt x="839" y="690"/>
                  </a:lnTo>
                  <a:lnTo>
                    <a:pt x="900" y="681"/>
                  </a:lnTo>
                  <a:lnTo>
                    <a:pt x="956" y="673"/>
                  </a:lnTo>
                  <a:lnTo>
                    <a:pt x="1104" y="656"/>
                  </a:lnTo>
                  <a:lnTo>
                    <a:pt x="1314" y="630"/>
                  </a:lnTo>
                  <a:lnTo>
                    <a:pt x="1558" y="601"/>
                  </a:lnTo>
                  <a:lnTo>
                    <a:pt x="1803" y="572"/>
                  </a:lnTo>
                  <a:lnTo>
                    <a:pt x="2022" y="547"/>
                  </a:lnTo>
                  <a:lnTo>
                    <a:pt x="2183" y="529"/>
                  </a:lnTo>
                  <a:lnTo>
                    <a:pt x="2258" y="5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9" name="Freeform 73"/>
            <p:cNvSpPr>
              <a:spLocks/>
            </p:cNvSpPr>
            <p:nvPr/>
          </p:nvSpPr>
          <p:spPr bwMode="auto">
            <a:xfrm>
              <a:off x="1658" y="3563"/>
              <a:ext cx="2310" cy="282"/>
            </a:xfrm>
            <a:custGeom>
              <a:avLst/>
              <a:gdLst>
                <a:gd name="T0" fmla="*/ 2309 w 2310"/>
                <a:gd name="T1" fmla="*/ 73 h 282"/>
                <a:gd name="T2" fmla="*/ 2302 w 2310"/>
                <a:gd name="T3" fmla="*/ 89 h 282"/>
                <a:gd name="T4" fmla="*/ 2286 w 2310"/>
                <a:gd name="T5" fmla="*/ 99 h 282"/>
                <a:gd name="T6" fmla="*/ 2263 w 2310"/>
                <a:gd name="T7" fmla="*/ 105 h 282"/>
                <a:gd name="T8" fmla="*/ 2176 w 2310"/>
                <a:gd name="T9" fmla="*/ 114 h 282"/>
                <a:gd name="T10" fmla="*/ 1790 w 2310"/>
                <a:gd name="T11" fmla="*/ 156 h 282"/>
                <a:gd name="T12" fmla="*/ 1295 w 2310"/>
                <a:gd name="T13" fmla="*/ 209 h 282"/>
                <a:gd name="T14" fmla="*/ 931 w 2310"/>
                <a:gd name="T15" fmla="*/ 250 h 282"/>
                <a:gd name="T16" fmla="*/ 811 w 2310"/>
                <a:gd name="T17" fmla="*/ 262 h 282"/>
                <a:gd name="T18" fmla="*/ 704 w 2310"/>
                <a:gd name="T19" fmla="*/ 264 h 282"/>
                <a:gd name="T20" fmla="*/ 620 w 2310"/>
                <a:gd name="T21" fmla="*/ 255 h 282"/>
                <a:gd name="T22" fmla="*/ 554 w 2310"/>
                <a:gd name="T23" fmla="*/ 239 h 282"/>
                <a:gd name="T24" fmla="*/ 485 w 2310"/>
                <a:gd name="T25" fmla="*/ 208 h 282"/>
                <a:gd name="T26" fmla="*/ 330 w 2310"/>
                <a:gd name="T27" fmla="*/ 141 h 282"/>
                <a:gd name="T28" fmla="*/ 148 w 2310"/>
                <a:gd name="T29" fmla="*/ 62 h 282"/>
                <a:gd name="T30" fmla="*/ 19 w 2310"/>
                <a:gd name="T31" fmla="*/ 8 h 282"/>
                <a:gd name="T32" fmla="*/ 19 w 2310"/>
                <a:gd name="T33" fmla="*/ 9 h 282"/>
                <a:gd name="T34" fmla="*/ 150 w 2310"/>
                <a:gd name="T35" fmla="*/ 68 h 282"/>
                <a:gd name="T36" fmla="*/ 335 w 2310"/>
                <a:gd name="T37" fmla="*/ 153 h 282"/>
                <a:gd name="T38" fmla="*/ 493 w 2310"/>
                <a:gd name="T39" fmla="*/ 224 h 282"/>
                <a:gd name="T40" fmla="*/ 563 w 2310"/>
                <a:gd name="T41" fmla="*/ 256 h 282"/>
                <a:gd name="T42" fmla="*/ 630 w 2310"/>
                <a:gd name="T43" fmla="*/ 274 h 282"/>
                <a:gd name="T44" fmla="*/ 715 w 2310"/>
                <a:gd name="T45" fmla="*/ 282 h 282"/>
                <a:gd name="T46" fmla="*/ 822 w 2310"/>
                <a:gd name="T47" fmla="*/ 279 h 282"/>
                <a:gd name="T48" fmla="*/ 942 w 2310"/>
                <a:gd name="T49" fmla="*/ 266 h 282"/>
                <a:gd name="T50" fmla="*/ 1306 w 2310"/>
                <a:gd name="T51" fmla="*/ 226 h 282"/>
                <a:gd name="T52" fmla="*/ 1801 w 2310"/>
                <a:gd name="T53" fmla="*/ 172 h 282"/>
                <a:gd name="T54" fmla="*/ 2187 w 2310"/>
                <a:gd name="T55" fmla="*/ 131 h 282"/>
                <a:gd name="T56" fmla="*/ 2275 w 2310"/>
                <a:gd name="T57" fmla="*/ 120 h 282"/>
                <a:gd name="T58" fmla="*/ 2296 w 2310"/>
                <a:gd name="T59" fmla="*/ 110 h 282"/>
                <a:gd name="T60" fmla="*/ 2307 w 2310"/>
                <a:gd name="T61" fmla="*/ 95 h 282"/>
                <a:gd name="T62" fmla="*/ 2310 w 2310"/>
                <a:gd name="T63" fmla="*/ 74 h 2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10" h="282">
                  <a:moveTo>
                    <a:pt x="2309" y="63"/>
                  </a:moveTo>
                  <a:lnTo>
                    <a:pt x="2309" y="73"/>
                  </a:lnTo>
                  <a:lnTo>
                    <a:pt x="2307" y="83"/>
                  </a:lnTo>
                  <a:lnTo>
                    <a:pt x="2302" y="89"/>
                  </a:lnTo>
                  <a:lnTo>
                    <a:pt x="2296" y="96"/>
                  </a:lnTo>
                  <a:lnTo>
                    <a:pt x="2286" y="99"/>
                  </a:lnTo>
                  <a:lnTo>
                    <a:pt x="2275" y="102"/>
                  </a:lnTo>
                  <a:lnTo>
                    <a:pt x="2263" y="105"/>
                  </a:lnTo>
                  <a:lnTo>
                    <a:pt x="2251" y="107"/>
                  </a:lnTo>
                  <a:lnTo>
                    <a:pt x="2176" y="114"/>
                  </a:lnTo>
                  <a:lnTo>
                    <a:pt x="2012" y="132"/>
                  </a:lnTo>
                  <a:lnTo>
                    <a:pt x="1790" y="156"/>
                  </a:lnTo>
                  <a:lnTo>
                    <a:pt x="1542" y="183"/>
                  </a:lnTo>
                  <a:lnTo>
                    <a:pt x="1295" y="209"/>
                  </a:lnTo>
                  <a:lnTo>
                    <a:pt x="1082" y="233"/>
                  </a:lnTo>
                  <a:lnTo>
                    <a:pt x="931" y="250"/>
                  </a:lnTo>
                  <a:lnTo>
                    <a:pt x="875" y="256"/>
                  </a:lnTo>
                  <a:lnTo>
                    <a:pt x="811" y="262"/>
                  </a:lnTo>
                  <a:lnTo>
                    <a:pt x="754" y="264"/>
                  </a:lnTo>
                  <a:lnTo>
                    <a:pt x="704" y="264"/>
                  </a:lnTo>
                  <a:lnTo>
                    <a:pt x="660" y="262"/>
                  </a:lnTo>
                  <a:lnTo>
                    <a:pt x="620" y="255"/>
                  </a:lnTo>
                  <a:lnTo>
                    <a:pt x="586" y="248"/>
                  </a:lnTo>
                  <a:lnTo>
                    <a:pt x="554" y="239"/>
                  </a:lnTo>
                  <a:lnTo>
                    <a:pt x="528" y="229"/>
                  </a:lnTo>
                  <a:lnTo>
                    <a:pt x="485" y="208"/>
                  </a:lnTo>
                  <a:lnTo>
                    <a:pt x="416" y="178"/>
                  </a:lnTo>
                  <a:lnTo>
                    <a:pt x="330" y="141"/>
                  </a:lnTo>
                  <a:lnTo>
                    <a:pt x="238" y="101"/>
                  </a:lnTo>
                  <a:lnTo>
                    <a:pt x="148" y="62"/>
                  </a:lnTo>
                  <a:lnTo>
                    <a:pt x="71" y="30"/>
                  </a:lnTo>
                  <a:lnTo>
                    <a:pt x="19" y="8"/>
                  </a:lnTo>
                  <a:lnTo>
                    <a:pt x="0" y="0"/>
                  </a:lnTo>
                  <a:lnTo>
                    <a:pt x="19" y="9"/>
                  </a:lnTo>
                  <a:lnTo>
                    <a:pt x="73" y="33"/>
                  </a:lnTo>
                  <a:lnTo>
                    <a:pt x="150" y="68"/>
                  </a:lnTo>
                  <a:lnTo>
                    <a:pt x="242" y="110"/>
                  </a:lnTo>
                  <a:lnTo>
                    <a:pt x="335" y="153"/>
                  </a:lnTo>
                  <a:lnTo>
                    <a:pt x="424" y="192"/>
                  </a:lnTo>
                  <a:lnTo>
                    <a:pt x="493" y="224"/>
                  </a:lnTo>
                  <a:lnTo>
                    <a:pt x="537" y="245"/>
                  </a:lnTo>
                  <a:lnTo>
                    <a:pt x="563" y="256"/>
                  </a:lnTo>
                  <a:lnTo>
                    <a:pt x="595" y="267"/>
                  </a:lnTo>
                  <a:lnTo>
                    <a:pt x="630" y="274"/>
                  </a:lnTo>
                  <a:lnTo>
                    <a:pt x="670" y="280"/>
                  </a:lnTo>
                  <a:lnTo>
                    <a:pt x="715" y="282"/>
                  </a:lnTo>
                  <a:lnTo>
                    <a:pt x="765" y="282"/>
                  </a:lnTo>
                  <a:lnTo>
                    <a:pt x="822" y="279"/>
                  </a:lnTo>
                  <a:lnTo>
                    <a:pt x="886" y="272"/>
                  </a:lnTo>
                  <a:lnTo>
                    <a:pt x="942" y="266"/>
                  </a:lnTo>
                  <a:lnTo>
                    <a:pt x="1093" y="250"/>
                  </a:lnTo>
                  <a:lnTo>
                    <a:pt x="1306" y="226"/>
                  </a:lnTo>
                  <a:lnTo>
                    <a:pt x="1553" y="199"/>
                  </a:lnTo>
                  <a:lnTo>
                    <a:pt x="1801" y="172"/>
                  </a:lnTo>
                  <a:lnTo>
                    <a:pt x="2023" y="148"/>
                  </a:lnTo>
                  <a:lnTo>
                    <a:pt x="2187" y="131"/>
                  </a:lnTo>
                  <a:lnTo>
                    <a:pt x="2262" y="123"/>
                  </a:lnTo>
                  <a:lnTo>
                    <a:pt x="2275" y="120"/>
                  </a:lnTo>
                  <a:lnTo>
                    <a:pt x="2287" y="117"/>
                  </a:lnTo>
                  <a:lnTo>
                    <a:pt x="2296" y="110"/>
                  </a:lnTo>
                  <a:lnTo>
                    <a:pt x="2303" y="104"/>
                  </a:lnTo>
                  <a:lnTo>
                    <a:pt x="2307" y="95"/>
                  </a:lnTo>
                  <a:lnTo>
                    <a:pt x="2310" y="85"/>
                  </a:lnTo>
                  <a:lnTo>
                    <a:pt x="2310" y="74"/>
                  </a:lnTo>
                  <a:lnTo>
                    <a:pt x="2309" y="63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0" name="Freeform 74"/>
            <p:cNvSpPr>
              <a:spLocks/>
            </p:cNvSpPr>
            <p:nvPr/>
          </p:nvSpPr>
          <p:spPr bwMode="auto">
            <a:xfrm>
              <a:off x="1808" y="3498"/>
              <a:ext cx="722" cy="254"/>
            </a:xfrm>
            <a:custGeom>
              <a:avLst/>
              <a:gdLst>
                <a:gd name="T0" fmla="*/ 0 w 722"/>
                <a:gd name="T1" fmla="*/ 0 h 254"/>
                <a:gd name="T2" fmla="*/ 436 w 722"/>
                <a:gd name="T3" fmla="*/ 237 h 254"/>
                <a:gd name="T4" fmla="*/ 456 w 722"/>
                <a:gd name="T5" fmla="*/ 245 h 254"/>
                <a:gd name="T6" fmla="*/ 484 w 722"/>
                <a:gd name="T7" fmla="*/ 250 h 254"/>
                <a:gd name="T8" fmla="*/ 517 w 722"/>
                <a:gd name="T9" fmla="*/ 252 h 254"/>
                <a:gd name="T10" fmla="*/ 556 w 722"/>
                <a:gd name="T11" fmla="*/ 254 h 254"/>
                <a:gd name="T12" fmla="*/ 596 w 722"/>
                <a:gd name="T13" fmla="*/ 250 h 254"/>
                <a:gd name="T14" fmla="*/ 639 w 722"/>
                <a:gd name="T15" fmla="*/ 248 h 254"/>
                <a:gd name="T16" fmla="*/ 680 w 722"/>
                <a:gd name="T17" fmla="*/ 244 h 254"/>
                <a:gd name="T18" fmla="*/ 722 w 722"/>
                <a:gd name="T19" fmla="*/ 239 h 254"/>
                <a:gd name="T20" fmla="*/ 680 w 722"/>
                <a:gd name="T21" fmla="*/ 243 h 254"/>
                <a:gd name="T22" fmla="*/ 640 w 722"/>
                <a:gd name="T23" fmla="*/ 246 h 254"/>
                <a:gd name="T24" fmla="*/ 597 w 722"/>
                <a:gd name="T25" fmla="*/ 246 h 254"/>
                <a:gd name="T26" fmla="*/ 557 w 722"/>
                <a:gd name="T27" fmla="*/ 246 h 254"/>
                <a:gd name="T28" fmla="*/ 517 w 722"/>
                <a:gd name="T29" fmla="*/ 242 h 254"/>
                <a:gd name="T30" fmla="*/ 479 w 722"/>
                <a:gd name="T31" fmla="*/ 235 h 254"/>
                <a:gd name="T32" fmla="*/ 444 w 722"/>
                <a:gd name="T33" fmla="*/ 225 h 254"/>
                <a:gd name="T34" fmla="*/ 414 w 722"/>
                <a:gd name="T35" fmla="*/ 212 h 254"/>
                <a:gd name="T36" fmla="*/ 0 w 722"/>
                <a:gd name="T37" fmla="*/ 0 h 2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2" h="254">
                  <a:moveTo>
                    <a:pt x="0" y="0"/>
                  </a:moveTo>
                  <a:lnTo>
                    <a:pt x="436" y="237"/>
                  </a:lnTo>
                  <a:lnTo>
                    <a:pt x="456" y="245"/>
                  </a:lnTo>
                  <a:lnTo>
                    <a:pt x="484" y="250"/>
                  </a:lnTo>
                  <a:lnTo>
                    <a:pt x="517" y="252"/>
                  </a:lnTo>
                  <a:lnTo>
                    <a:pt x="556" y="254"/>
                  </a:lnTo>
                  <a:lnTo>
                    <a:pt x="596" y="250"/>
                  </a:lnTo>
                  <a:lnTo>
                    <a:pt x="639" y="248"/>
                  </a:lnTo>
                  <a:lnTo>
                    <a:pt x="680" y="244"/>
                  </a:lnTo>
                  <a:lnTo>
                    <a:pt x="722" y="239"/>
                  </a:lnTo>
                  <a:lnTo>
                    <a:pt x="680" y="243"/>
                  </a:lnTo>
                  <a:lnTo>
                    <a:pt x="640" y="246"/>
                  </a:lnTo>
                  <a:lnTo>
                    <a:pt x="597" y="246"/>
                  </a:lnTo>
                  <a:lnTo>
                    <a:pt x="557" y="246"/>
                  </a:lnTo>
                  <a:lnTo>
                    <a:pt x="517" y="242"/>
                  </a:lnTo>
                  <a:lnTo>
                    <a:pt x="479" y="235"/>
                  </a:lnTo>
                  <a:lnTo>
                    <a:pt x="444" y="225"/>
                  </a:lnTo>
                  <a:lnTo>
                    <a:pt x="414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1" name="Freeform 75"/>
            <p:cNvSpPr>
              <a:spLocks/>
            </p:cNvSpPr>
            <p:nvPr/>
          </p:nvSpPr>
          <p:spPr bwMode="auto">
            <a:xfrm>
              <a:off x="1835" y="3087"/>
              <a:ext cx="1027" cy="397"/>
            </a:xfrm>
            <a:custGeom>
              <a:avLst/>
              <a:gdLst>
                <a:gd name="T0" fmla="*/ 1025 w 1027"/>
                <a:gd name="T1" fmla="*/ 0 h 397"/>
                <a:gd name="T2" fmla="*/ 1026 w 1027"/>
                <a:gd name="T3" fmla="*/ 18 h 397"/>
                <a:gd name="T4" fmla="*/ 1023 w 1027"/>
                <a:gd name="T5" fmla="*/ 32 h 397"/>
                <a:gd name="T6" fmla="*/ 1014 w 1027"/>
                <a:gd name="T7" fmla="*/ 40 h 397"/>
                <a:gd name="T8" fmla="*/ 1002 w 1027"/>
                <a:gd name="T9" fmla="*/ 46 h 397"/>
                <a:gd name="T10" fmla="*/ 987 w 1027"/>
                <a:gd name="T11" fmla="*/ 50 h 397"/>
                <a:gd name="T12" fmla="*/ 972 w 1027"/>
                <a:gd name="T13" fmla="*/ 54 h 397"/>
                <a:gd name="T14" fmla="*/ 955 w 1027"/>
                <a:gd name="T15" fmla="*/ 57 h 397"/>
                <a:gd name="T16" fmla="*/ 940 w 1027"/>
                <a:gd name="T17" fmla="*/ 65 h 397"/>
                <a:gd name="T18" fmla="*/ 888 w 1027"/>
                <a:gd name="T19" fmla="*/ 82 h 397"/>
                <a:gd name="T20" fmla="*/ 777 w 1027"/>
                <a:gd name="T21" fmla="*/ 121 h 397"/>
                <a:gd name="T22" fmla="*/ 626 w 1027"/>
                <a:gd name="T23" fmla="*/ 171 h 397"/>
                <a:gd name="T24" fmla="*/ 457 w 1027"/>
                <a:gd name="T25" fmla="*/ 227 h 397"/>
                <a:gd name="T26" fmla="*/ 289 w 1027"/>
                <a:gd name="T27" fmla="*/ 282 h 397"/>
                <a:gd name="T28" fmla="*/ 145 w 1027"/>
                <a:gd name="T29" fmla="*/ 331 h 397"/>
                <a:gd name="T30" fmla="*/ 44 w 1027"/>
                <a:gd name="T31" fmla="*/ 365 h 397"/>
                <a:gd name="T32" fmla="*/ 6 w 1027"/>
                <a:gd name="T33" fmla="*/ 378 h 397"/>
                <a:gd name="T34" fmla="*/ 0 w 1027"/>
                <a:gd name="T35" fmla="*/ 397 h 397"/>
                <a:gd name="T36" fmla="*/ 38 w 1027"/>
                <a:gd name="T37" fmla="*/ 383 h 397"/>
                <a:gd name="T38" fmla="*/ 143 w 1027"/>
                <a:gd name="T39" fmla="*/ 350 h 397"/>
                <a:gd name="T40" fmla="*/ 291 w 1027"/>
                <a:gd name="T41" fmla="*/ 299 h 397"/>
                <a:gd name="T42" fmla="*/ 464 w 1027"/>
                <a:gd name="T43" fmla="*/ 243 h 397"/>
                <a:gd name="T44" fmla="*/ 637 w 1027"/>
                <a:gd name="T45" fmla="*/ 184 h 397"/>
                <a:gd name="T46" fmla="*/ 792 w 1027"/>
                <a:gd name="T47" fmla="*/ 133 h 397"/>
                <a:gd name="T48" fmla="*/ 905 w 1027"/>
                <a:gd name="T49" fmla="*/ 94 h 397"/>
                <a:gd name="T50" fmla="*/ 960 w 1027"/>
                <a:gd name="T51" fmla="*/ 76 h 397"/>
                <a:gd name="T52" fmla="*/ 974 w 1027"/>
                <a:gd name="T53" fmla="*/ 68 h 397"/>
                <a:gd name="T54" fmla="*/ 988 w 1027"/>
                <a:gd name="T55" fmla="*/ 63 h 397"/>
                <a:gd name="T56" fmla="*/ 1000 w 1027"/>
                <a:gd name="T57" fmla="*/ 57 h 397"/>
                <a:gd name="T58" fmla="*/ 1012 w 1027"/>
                <a:gd name="T59" fmla="*/ 52 h 397"/>
                <a:gd name="T60" fmla="*/ 1020 w 1027"/>
                <a:gd name="T61" fmla="*/ 44 h 397"/>
                <a:gd name="T62" fmla="*/ 1025 w 1027"/>
                <a:gd name="T63" fmla="*/ 33 h 397"/>
                <a:gd name="T64" fmla="*/ 1027 w 1027"/>
                <a:gd name="T65" fmla="*/ 19 h 397"/>
                <a:gd name="T66" fmla="*/ 1025 w 1027"/>
                <a:gd name="T67" fmla="*/ 0 h 3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7" h="397">
                  <a:moveTo>
                    <a:pt x="1025" y="0"/>
                  </a:moveTo>
                  <a:lnTo>
                    <a:pt x="1026" y="18"/>
                  </a:lnTo>
                  <a:lnTo>
                    <a:pt x="1023" y="32"/>
                  </a:lnTo>
                  <a:lnTo>
                    <a:pt x="1014" y="40"/>
                  </a:lnTo>
                  <a:lnTo>
                    <a:pt x="1002" y="46"/>
                  </a:lnTo>
                  <a:lnTo>
                    <a:pt x="987" y="50"/>
                  </a:lnTo>
                  <a:lnTo>
                    <a:pt x="972" y="54"/>
                  </a:lnTo>
                  <a:lnTo>
                    <a:pt x="955" y="57"/>
                  </a:lnTo>
                  <a:lnTo>
                    <a:pt x="940" y="65"/>
                  </a:lnTo>
                  <a:lnTo>
                    <a:pt x="888" y="82"/>
                  </a:lnTo>
                  <a:lnTo>
                    <a:pt x="777" y="121"/>
                  </a:lnTo>
                  <a:lnTo>
                    <a:pt x="626" y="171"/>
                  </a:lnTo>
                  <a:lnTo>
                    <a:pt x="457" y="227"/>
                  </a:lnTo>
                  <a:lnTo>
                    <a:pt x="289" y="282"/>
                  </a:lnTo>
                  <a:lnTo>
                    <a:pt x="145" y="331"/>
                  </a:lnTo>
                  <a:lnTo>
                    <a:pt x="44" y="365"/>
                  </a:lnTo>
                  <a:lnTo>
                    <a:pt x="6" y="378"/>
                  </a:lnTo>
                  <a:lnTo>
                    <a:pt x="0" y="397"/>
                  </a:lnTo>
                  <a:lnTo>
                    <a:pt x="38" y="383"/>
                  </a:lnTo>
                  <a:lnTo>
                    <a:pt x="143" y="350"/>
                  </a:lnTo>
                  <a:lnTo>
                    <a:pt x="291" y="299"/>
                  </a:lnTo>
                  <a:lnTo>
                    <a:pt x="464" y="243"/>
                  </a:lnTo>
                  <a:lnTo>
                    <a:pt x="637" y="184"/>
                  </a:lnTo>
                  <a:lnTo>
                    <a:pt x="792" y="133"/>
                  </a:lnTo>
                  <a:lnTo>
                    <a:pt x="905" y="94"/>
                  </a:lnTo>
                  <a:lnTo>
                    <a:pt x="960" y="76"/>
                  </a:lnTo>
                  <a:lnTo>
                    <a:pt x="974" y="68"/>
                  </a:lnTo>
                  <a:lnTo>
                    <a:pt x="988" y="63"/>
                  </a:lnTo>
                  <a:lnTo>
                    <a:pt x="1000" y="57"/>
                  </a:lnTo>
                  <a:lnTo>
                    <a:pt x="1012" y="52"/>
                  </a:lnTo>
                  <a:lnTo>
                    <a:pt x="1020" y="44"/>
                  </a:lnTo>
                  <a:lnTo>
                    <a:pt x="1025" y="33"/>
                  </a:lnTo>
                  <a:lnTo>
                    <a:pt x="1027" y="19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2" name="Freeform 76"/>
            <p:cNvSpPr>
              <a:spLocks/>
            </p:cNvSpPr>
            <p:nvPr/>
          </p:nvSpPr>
          <p:spPr bwMode="auto">
            <a:xfrm>
              <a:off x="1830" y="3454"/>
              <a:ext cx="33" cy="49"/>
            </a:xfrm>
            <a:custGeom>
              <a:avLst/>
              <a:gdLst>
                <a:gd name="T0" fmla="*/ 33 w 33"/>
                <a:gd name="T1" fmla="*/ 49 h 49"/>
                <a:gd name="T2" fmla="*/ 18 w 33"/>
                <a:gd name="T3" fmla="*/ 40 h 49"/>
                <a:gd name="T4" fmla="*/ 9 w 33"/>
                <a:gd name="T5" fmla="*/ 35 h 49"/>
                <a:gd name="T6" fmla="*/ 2 w 33"/>
                <a:gd name="T7" fmla="*/ 28 h 49"/>
                <a:gd name="T8" fmla="*/ 0 w 33"/>
                <a:gd name="T9" fmla="*/ 24 h 49"/>
                <a:gd name="T10" fmla="*/ 0 w 33"/>
                <a:gd name="T11" fmla="*/ 18 h 49"/>
                <a:gd name="T12" fmla="*/ 6 w 33"/>
                <a:gd name="T13" fmla="*/ 13 h 49"/>
                <a:gd name="T14" fmla="*/ 15 w 33"/>
                <a:gd name="T15" fmla="*/ 6 h 49"/>
                <a:gd name="T16" fmla="*/ 29 w 33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49">
                  <a:moveTo>
                    <a:pt x="33" y="49"/>
                  </a:moveTo>
                  <a:lnTo>
                    <a:pt x="18" y="40"/>
                  </a:lnTo>
                  <a:lnTo>
                    <a:pt x="9" y="35"/>
                  </a:lnTo>
                  <a:lnTo>
                    <a:pt x="2" y="28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9" y="0"/>
                  </a:lnTo>
                </a:path>
              </a:pathLst>
            </a:custGeom>
            <a:noFill/>
            <a:ln w="825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3" name="Freeform 77"/>
            <p:cNvSpPr>
              <a:spLocks/>
            </p:cNvSpPr>
            <p:nvPr/>
          </p:nvSpPr>
          <p:spPr bwMode="auto">
            <a:xfrm>
              <a:off x="1232" y="5476"/>
              <a:ext cx="331" cy="452"/>
            </a:xfrm>
            <a:custGeom>
              <a:avLst/>
              <a:gdLst>
                <a:gd name="T0" fmla="*/ 158 w 331"/>
                <a:gd name="T1" fmla="*/ 452 h 452"/>
                <a:gd name="T2" fmla="*/ 187 w 331"/>
                <a:gd name="T3" fmla="*/ 451 h 452"/>
                <a:gd name="T4" fmla="*/ 216 w 331"/>
                <a:gd name="T5" fmla="*/ 448 h 452"/>
                <a:gd name="T6" fmla="*/ 245 w 331"/>
                <a:gd name="T7" fmla="*/ 444 h 452"/>
                <a:gd name="T8" fmla="*/ 271 w 331"/>
                <a:gd name="T9" fmla="*/ 438 h 452"/>
                <a:gd name="T10" fmla="*/ 293 w 331"/>
                <a:gd name="T11" fmla="*/ 429 h 452"/>
                <a:gd name="T12" fmla="*/ 311 w 331"/>
                <a:gd name="T13" fmla="*/ 420 h 452"/>
                <a:gd name="T14" fmla="*/ 324 w 331"/>
                <a:gd name="T15" fmla="*/ 407 h 452"/>
                <a:gd name="T16" fmla="*/ 331 w 331"/>
                <a:gd name="T17" fmla="*/ 392 h 452"/>
                <a:gd name="T18" fmla="*/ 330 w 331"/>
                <a:gd name="T19" fmla="*/ 359 h 452"/>
                <a:gd name="T20" fmla="*/ 326 w 331"/>
                <a:gd name="T21" fmla="*/ 313 h 452"/>
                <a:gd name="T22" fmla="*/ 319 w 331"/>
                <a:gd name="T23" fmla="*/ 258 h 452"/>
                <a:gd name="T24" fmla="*/ 312 w 331"/>
                <a:gd name="T25" fmla="*/ 202 h 452"/>
                <a:gd name="T26" fmla="*/ 303 w 331"/>
                <a:gd name="T27" fmla="*/ 146 h 452"/>
                <a:gd name="T28" fmla="*/ 297 w 331"/>
                <a:gd name="T29" fmla="*/ 97 h 452"/>
                <a:gd name="T30" fmla="*/ 293 w 331"/>
                <a:gd name="T31" fmla="*/ 59 h 452"/>
                <a:gd name="T32" fmla="*/ 293 w 331"/>
                <a:gd name="T33" fmla="*/ 38 h 452"/>
                <a:gd name="T34" fmla="*/ 289 w 331"/>
                <a:gd name="T35" fmla="*/ 27 h 452"/>
                <a:gd name="T36" fmla="*/ 284 w 331"/>
                <a:gd name="T37" fmla="*/ 18 h 452"/>
                <a:gd name="T38" fmla="*/ 275 w 331"/>
                <a:gd name="T39" fmla="*/ 12 h 452"/>
                <a:gd name="T40" fmla="*/ 263 w 331"/>
                <a:gd name="T41" fmla="*/ 8 h 452"/>
                <a:gd name="T42" fmla="*/ 248 w 331"/>
                <a:gd name="T43" fmla="*/ 3 h 452"/>
                <a:gd name="T44" fmla="*/ 233 w 331"/>
                <a:gd name="T45" fmla="*/ 1 h 452"/>
                <a:gd name="T46" fmla="*/ 216 w 331"/>
                <a:gd name="T47" fmla="*/ 0 h 452"/>
                <a:gd name="T48" fmla="*/ 200 w 331"/>
                <a:gd name="T49" fmla="*/ 0 h 452"/>
                <a:gd name="T50" fmla="*/ 182 w 331"/>
                <a:gd name="T51" fmla="*/ 0 h 452"/>
                <a:gd name="T52" fmla="*/ 166 w 331"/>
                <a:gd name="T53" fmla="*/ 1 h 452"/>
                <a:gd name="T54" fmla="*/ 150 w 331"/>
                <a:gd name="T55" fmla="*/ 3 h 452"/>
                <a:gd name="T56" fmla="*/ 134 w 331"/>
                <a:gd name="T57" fmla="*/ 8 h 452"/>
                <a:gd name="T58" fmla="*/ 120 w 331"/>
                <a:gd name="T59" fmla="*/ 12 h 452"/>
                <a:gd name="T60" fmla="*/ 109 w 331"/>
                <a:gd name="T61" fmla="*/ 18 h 452"/>
                <a:gd name="T62" fmla="*/ 102 w 331"/>
                <a:gd name="T63" fmla="*/ 27 h 452"/>
                <a:gd name="T64" fmla="*/ 98 w 331"/>
                <a:gd name="T65" fmla="*/ 38 h 452"/>
                <a:gd name="T66" fmla="*/ 93 w 331"/>
                <a:gd name="T67" fmla="*/ 59 h 452"/>
                <a:gd name="T68" fmla="*/ 82 w 331"/>
                <a:gd name="T69" fmla="*/ 97 h 452"/>
                <a:gd name="T70" fmla="*/ 67 w 331"/>
                <a:gd name="T71" fmla="*/ 146 h 452"/>
                <a:gd name="T72" fmla="*/ 50 w 331"/>
                <a:gd name="T73" fmla="*/ 202 h 452"/>
                <a:gd name="T74" fmla="*/ 32 w 331"/>
                <a:gd name="T75" fmla="*/ 258 h 452"/>
                <a:gd name="T76" fmla="*/ 17 w 331"/>
                <a:gd name="T77" fmla="*/ 313 h 452"/>
                <a:gd name="T78" fmla="*/ 5 w 331"/>
                <a:gd name="T79" fmla="*/ 359 h 452"/>
                <a:gd name="T80" fmla="*/ 0 w 331"/>
                <a:gd name="T81" fmla="*/ 392 h 452"/>
                <a:gd name="T82" fmla="*/ 3 w 331"/>
                <a:gd name="T83" fmla="*/ 407 h 452"/>
                <a:gd name="T84" fmla="*/ 13 w 331"/>
                <a:gd name="T85" fmla="*/ 420 h 452"/>
                <a:gd name="T86" fmla="*/ 29 w 331"/>
                <a:gd name="T87" fmla="*/ 429 h 452"/>
                <a:gd name="T88" fmla="*/ 50 w 331"/>
                <a:gd name="T89" fmla="*/ 438 h 452"/>
                <a:gd name="T90" fmla="*/ 74 w 331"/>
                <a:gd name="T91" fmla="*/ 444 h 452"/>
                <a:gd name="T92" fmla="*/ 102 w 331"/>
                <a:gd name="T93" fmla="*/ 448 h 452"/>
                <a:gd name="T94" fmla="*/ 130 w 331"/>
                <a:gd name="T95" fmla="*/ 451 h 452"/>
                <a:gd name="T96" fmla="*/ 158 w 331"/>
                <a:gd name="T97" fmla="*/ 452 h 4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1" h="452">
                  <a:moveTo>
                    <a:pt x="158" y="452"/>
                  </a:moveTo>
                  <a:lnTo>
                    <a:pt x="187" y="451"/>
                  </a:lnTo>
                  <a:lnTo>
                    <a:pt x="216" y="448"/>
                  </a:lnTo>
                  <a:lnTo>
                    <a:pt x="245" y="444"/>
                  </a:lnTo>
                  <a:lnTo>
                    <a:pt x="271" y="438"/>
                  </a:lnTo>
                  <a:lnTo>
                    <a:pt x="293" y="429"/>
                  </a:lnTo>
                  <a:lnTo>
                    <a:pt x="311" y="420"/>
                  </a:lnTo>
                  <a:lnTo>
                    <a:pt x="324" y="407"/>
                  </a:lnTo>
                  <a:lnTo>
                    <a:pt x="331" y="392"/>
                  </a:lnTo>
                  <a:lnTo>
                    <a:pt x="330" y="359"/>
                  </a:lnTo>
                  <a:lnTo>
                    <a:pt x="326" y="313"/>
                  </a:lnTo>
                  <a:lnTo>
                    <a:pt x="319" y="258"/>
                  </a:lnTo>
                  <a:lnTo>
                    <a:pt x="312" y="202"/>
                  </a:lnTo>
                  <a:lnTo>
                    <a:pt x="303" y="146"/>
                  </a:lnTo>
                  <a:lnTo>
                    <a:pt x="297" y="97"/>
                  </a:lnTo>
                  <a:lnTo>
                    <a:pt x="293" y="59"/>
                  </a:lnTo>
                  <a:lnTo>
                    <a:pt x="293" y="38"/>
                  </a:lnTo>
                  <a:lnTo>
                    <a:pt x="289" y="27"/>
                  </a:lnTo>
                  <a:lnTo>
                    <a:pt x="284" y="18"/>
                  </a:lnTo>
                  <a:lnTo>
                    <a:pt x="275" y="12"/>
                  </a:lnTo>
                  <a:lnTo>
                    <a:pt x="263" y="8"/>
                  </a:lnTo>
                  <a:lnTo>
                    <a:pt x="248" y="3"/>
                  </a:lnTo>
                  <a:lnTo>
                    <a:pt x="233" y="1"/>
                  </a:lnTo>
                  <a:lnTo>
                    <a:pt x="216" y="0"/>
                  </a:lnTo>
                  <a:lnTo>
                    <a:pt x="200" y="0"/>
                  </a:lnTo>
                  <a:lnTo>
                    <a:pt x="182" y="0"/>
                  </a:lnTo>
                  <a:lnTo>
                    <a:pt x="166" y="1"/>
                  </a:lnTo>
                  <a:lnTo>
                    <a:pt x="150" y="3"/>
                  </a:lnTo>
                  <a:lnTo>
                    <a:pt x="134" y="8"/>
                  </a:lnTo>
                  <a:lnTo>
                    <a:pt x="120" y="12"/>
                  </a:lnTo>
                  <a:lnTo>
                    <a:pt x="109" y="18"/>
                  </a:lnTo>
                  <a:lnTo>
                    <a:pt x="102" y="27"/>
                  </a:lnTo>
                  <a:lnTo>
                    <a:pt x="98" y="38"/>
                  </a:lnTo>
                  <a:lnTo>
                    <a:pt x="93" y="59"/>
                  </a:lnTo>
                  <a:lnTo>
                    <a:pt x="82" y="97"/>
                  </a:lnTo>
                  <a:lnTo>
                    <a:pt x="67" y="146"/>
                  </a:lnTo>
                  <a:lnTo>
                    <a:pt x="50" y="202"/>
                  </a:lnTo>
                  <a:lnTo>
                    <a:pt x="32" y="258"/>
                  </a:lnTo>
                  <a:lnTo>
                    <a:pt x="17" y="313"/>
                  </a:lnTo>
                  <a:lnTo>
                    <a:pt x="5" y="359"/>
                  </a:lnTo>
                  <a:lnTo>
                    <a:pt x="0" y="392"/>
                  </a:lnTo>
                  <a:lnTo>
                    <a:pt x="3" y="407"/>
                  </a:lnTo>
                  <a:lnTo>
                    <a:pt x="13" y="420"/>
                  </a:lnTo>
                  <a:lnTo>
                    <a:pt x="29" y="429"/>
                  </a:lnTo>
                  <a:lnTo>
                    <a:pt x="50" y="438"/>
                  </a:lnTo>
                  <a:lnTo>
                    <a:pt x="74" y="444"/>
                  </a:lnTo>
                  <a:lnTo>
                    <a:pt x="102" y="448"/>
                  </a:lnTo>
                  <a:lnTo>
                    <a:pt x="130" y="451"/>
                  </a:lnTo>
                  <a:lnTo>
                    <a:pt x="158" y="452"/>
                  </a:lnTo>
                  <a:close/>
                </a:path>
              </a:pathLst>
            </a:custGeom>
            <a:solidFill>
              <a:srgbClr val="1F0000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94" name="Freeform 78"/>
            <p:cNvSpPr>
              <a:spLocks/>
            </p:cNvSpPr>
            <p:nvPr/>
          </p:nvSpPr>
          <p:spPr bwMode="auto">
            <a:xfrm>
              <a:off x="1356" y="5490"/>
              <a:ext cx="147" cy="44"/>
            </a:xfrm>
            <a:custGeom>
              <a:avLst/>
              <a:gdLst>
                <a:gd name="T0" fmla="*/ 70 w 147"/>
                <a:gd name="T1" fmla="*/ 44 h 44"/>
                <a:gd name="T2" fmla="*/ 83 w 147"/>
                <a:gd name="T3" fmla="*/ 43 h 44"/>
                <a:gd name="T4" fmla="*/ 98 w 147"/>
                <a:gd name="T5" fmla="*/ 42 h 44"/>
                <a:gd name="T6" fmla="*/ 110 w 147"/>
                <a:gd name="T7" fmla="*/ 39 h 44"/>
                <a:gd name="T8" fmla="*/ 122 w 147"/>
                <a:gd name="T9" fmla="*/ 37 h 44"/>
                <a:gd name="T10" fmla="*/ 130 w 147"/>
                <a:gd name="T11" fmla="*/ 34 h 44"/>
                <a:gd name="T12" fmla="*/ 138 w 147"/>
                <a:gd name="T13" fmla="*/ 31 h 44"/>
                <a:gd name="T14" fmla="*/ 143 w 147"/>
                <a:gd name="T15" fmla="*/ 26 h 44"/>
                <a:gd name="T16" fmla="*/ 147 w 147"/>
                <a:gd name="T17" fmla="*/ 22 h 44"/>
                <a:gd name="T18" fmla="*/ 145 w 147"/>
                <a:gd name="T19" fmla="*/ 15 h 44"/>
                <a:gd name="T20" fmla="*/ 140 w 147"/>
                <a:gd name="T21" fmla="*/ 12 h 44"/>
                <a:gd name="T22" fmla="*/ 134 w 147"/>
                <a:gd name="T23" fmla="*/ 8 h 44"/>
                <a:gd name="T24" fmla="*/ 125 w 147"/>
                <a:gd name="T25" fmla="*/ 6 h 44"/>
                <a:gd name="T26" fmla="*/ 114 w 147"/>
                <a:gd name="T27" fmla="*/ 2 h 44"/>
                <a:gd name="T28" fmla="*/ 102 w 147"/>
                <a:gd name="T29" fmla="*/ 1 h 44"/>
                <a:gd name="T30" fmla="*/ 89 w 147"/>
                <a:gd name="T31" fmla="*/ 0 h 44"/>
                <a:gd name="T32" fmla="*/ 76 w 147"/>
                <a:gd name="T33" fmla="*/ 0 h 44"/>
                <a:gd name="T34" fmla="*/ 59 w 147"/>
                <a:gd name="T35" fmla="*/ 0 h 44"/>
                <a:gd name="T36" fmla="*/ 45 w 147"/>
                <a:gd name="T37" fmla="*/ 1 h 44"/>
                <a:gd name="T38" fmla="*/ 32 w 147"/>
                <a:gd name="T39" fmla="*/ 2 h 44"/>
                <a:gd name="T40" fmla="*/ 21 w 147"/>
                <a:gd name="T41" fmla="*/ 6 h 44"/>
                <a:gd name="T42" fmla="*/ 12 w 147"/>
                <a:gd name="T43" fmla="*/ 8 h 44"/>
                <a:gd name="T44" fmla="*/ 5 w 147"/>
                <a:gd name="T45" fmla="*/ 12 h 44"/>
                <a:gd name="T46" fmla="*/ 1 w 147"/>
                <a:gd name="T47" fmla="*/ 15 h 44"/>
                <a:gd name="T48" fmla="*/ 0 w 147"/>
                <a:gd name="T49" fmla="*/ 22 h 44"/>
                <a:gd name="T50" fmla="*/ 0 w 147"/>
                <a:gd name="T51" fmla="*/ 26 h 44"/>
                <a:gd name="T52" fmla="*/ 3 w 147"/>
                <a:gd name="T53" fmla="*/ 31 h 44"/>
                <a:gd name="T54" fmla="*/ 8 w 147"/>
                <a:gd name="T55" fmla="*/ 34 h 44"/>
                <a:gd name="T56" fmla="*/ 18 w 147"/>
                <a:gd name="T57" fmla="*/ 37 h 44"/>
                <a:gd name="T58" fmla="*/ 28 w 147"/>
                <a:gd name="T59" fmla="*/ 39 h 44"/>
                <a:gd name="T60" fmla="*/ 41 w 147"/>
                <a:gd name="T61" fmla="*/ 42 h 44"/>
                <a:gd name="T62" fmla="*/ 54 w 147"/>
                <a:gd name="T63" fmla="*/ 43 h 44"/>
                <a:gd name="T64" fmla="*/ 70 w 147"/>
                <a:gd name="T65" fmla="*/ 44 h 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7" h="44">
                  <a:moveTo>
                    <a:pt x="70" y="44"/>
                  </a:moveTo>
                  <a:lnTo>
                    <a:pt x="83" y="43"/>
                  </a:lnTo>
                  <a:lnTo>
                    <a:pt x="98" y="42"/>
                  </a:lnTo>
                  <a:lnTo>
                    <a:pt x="110" y="39"/>
                  </a:lnTo>
                  <a:lnTo>
                    <a:pt x="122" y="37"/>
                  </a:lnTo>
                  <a:lnTo>
                    <a:pt x="130" y="34"/>
                  </a:lnTo>
                  <a:lnTo>
                    <a:pt x="138" y="31"/>
                  </a:lnTo>
                  <a:lnTo>
                    <a:pt x="143" y="26"/>
                  </a:lnTo>
                  <a:lnTo>
                    <a:pt x="147" y="22"/>
                  </a:lnTo>
                  <a:lnTo>
                    <a:pt x="145" y="15"/>
                  </a:lnTo>
                  <a:lnTo>
                    <a:pt x="140" y="12"/>
                  </a:lnTo>
                  <a:lnTo>
                    <a:pt x="134" y="8"/>
                  </a:lnTo>
                  <a:lnTo>
                    <a:pt x="125" y="6"/>
                  </a:lnTo>
                  <a:lnTo>
                    <a:pt x="114" y="2"/>
                  </a:lnTo>
                  <a:lnTo>
                    <a:pt x="102" y="1"/>
                  </a:lnTo>
                  <a:lnTo>
                    <a:pt x="89" y="0"/>
                  </a:lnTo>
                  <a:lnTo>
                    <a:pt x="76" y="0"/>
                  </a:lnTo>
                  <a:lnTo>
                    <a:pt x="59" y="0"/>
                  </a:lnTo>
                  <a:lnTo>
                    <a:pt x="45" y="1"/>
                  </a:lnTo>
                  <a:lnTo>
                    <a:pt x="32" y="2"/>
                  </a:lnTo>
                  <a:lnTo>
                    <a:pt x="21" y="6"/>
                  </a:lnTo>
                  <a:lnTo>
                    <a:pt x="12" y="8"/>
                  </a:lnTo>
                  <a:lnTo>
                    <a:pt x="5" y="12"/>
                  </a:lnTo>
                  <a:lnTo>
                    <a:pt x="1" y="15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3" y="31"/>
                  </a:lnTo>
                  <a:lnTo>
                    <a:pt x="8" y="34"/>
                  </a:lnTo>
                  <a:lnTo>
                    <a:pt x="18" y="37"/>
                  </a:lnTo>
                  <a:lnTo>
                    <a:pt x="28" y="39"/>
                  </a:lnTo>
                  <a:lnTo>
                    <a:pt x="41" y="42"/>
                  </a:lnTo>
                  <a:lnTo>
                    <a:pt x="54" y="43"/>
                  </a:lnTo>
                  <a:lnTo>
                    <a:pt x="70" y="44"/>
                  </a:lnTo>
                  <a:close/>
                </a:path>
              </a:pathLst>
            </a:custGeom>
            <a:solidFill>
              <a:srgbClr val="000000"/>
            </a:solidFill>
            <a:ln w="825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95" name="Freeform 79"/>
            <p:cNvSpPr>
              <a:spLocks/>
            </p:cNvSpPr>
            <p:nvPr/>
          </p:nvSpPr>
          <p:spPr bwMode="auto">
            <a:xfrm>
              <a:off x="1347" y="5536"/>
              <a:ext cx="101" cy="45"/>
            </a:xfrm>
            <a:custGeom>
              <a:avLst/>
              <a:gdLst>
                <a:gd name="T0" fmla="*/ 0 w 101"/>
                <a:gd name="T1" fmla="*/ 0 h 45"/>
                <a:gd name="T2" fmla="*/ 3 w 101"/>
                <a:gd name="T3" fmla="*/ 4 h 45"/>
                <a:gd name="T4" fmla="*/ 13 w 101"/>
                <a:gd name="T5" fmla="*/ 10 h 45"/>
                <a:gd name="T6" fmla="*/ 25 w 101"/>
                <a:gd name="T7" fmla="*/ 14 h 45"/>
                <a:gd name="T8" fmla="*/ 40 w 101"/>
                <a:gd name="T9" fmla="*/ 18 h 45"/>
                <a:gd name="T10" fmla="*/ 55 w 101"/>
                <a:gd name="T11" fmla="*/ 20 h 45"/>
                <a:gd name="T12" fmla="*/ 72 w 101"/>
                <a:gd name="T13" fmla="*/ 21 h 45"/>
                <a:gd name="T14" fmla="*/ 87 w 101"/>
                <a:gd name="T15" fmla="*/ 21 h 45"/>
                <a:gd name="T16" fmla="*/ 101 w 101"/>
                <a:gd name="T17" fmla="*/ 20 h 45"/>
                <a:gd name="T18" fmla="*/ 92 w 101"/>
                <a:gd name="T19" fmla="*/ 30 h 45"/>
                <a:gd name="T20" fmla="*/ 79 w 101"/>
                <a:gd name="T21" fmla="*/ 39 h 45"/>
                <a:gd name="T22" fmla="*/ 61 w 101"/>
                <a:gd name="T23" fmla="*/ 44 h 45"/>
                <a:gd name="T24" fmla="*/ 43 w 101"/>
                <a:gd name="T25" fmla="*/ 45 h 45"/>
                <a:gd name="T26" fmla="*/ 25 w 101"/>
                <a:gd name="T27" fmla="*/ 40 h 45"/>
                <a:gd name="T28" fmla="*/ 11 w 101"/>
                <a:gd name="T29" fmla="*/ 33 h 45"/>
                <a:gd name="T30" fmla="*/ 1 w 101"/>
                <a:gd name="T31" fmla="*/ 18 h 45"/>
                <a:gd name="T32" fmla="*/ 0 w 101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1" h="45">
                  <a:moveTo>
                    <a:pt x="0" y="0"/>
                  </a:moveTo>
                  <a:lnTo>
                    <a:pt x="3" y="4"/>
                  </a:lnTo>
                  <a:lnTo>
                    <a:pt x="13" y="10"/>
                  </a:lnTo>
                  <a:lnTo>
                    <a:pt x="25" y="14"/>
                  </a:lnTo>
                  <a:lnTo>
                    <a:pt x="40" y="18"/>
                  </a:lnTo>
                  <a:lnTo>
                    <a:pt x="55" y="20"/>
                  </a:lnTo>
                  <a:lnTo>
                    <a:pt x="72" y="21"/>
                  </a:lnTo>
                  <a:lnTo>
                    <a:pt x="87" y="21"/>
                  </a:lnTo>
                  <a:lnTo>
                    <a:pt x="101" y="20"/>
                  </a:lnTo>
                  <a:lnTo>
                    <a:pt x="92" y="30"/>
                  </a:lnTo>
                  <a:lnTo>
                    <a:pt x="79" y="39"/>
                  </a:lnTo>
                  <a:lnTo>
                    <a:pt x="61" y="44"/>
                  </a:lnTo>
                  <a:lnTo>
                    <a:pt x="43" y="45"/>
                  </a:lnTo>
                  <a:lnTo>
                    <a:pt x="25" y="40"/>
                  </a:lnTo>
                  <a:lnTo>
                    <a:pt x="11" y="33"/>
                  </a:lnTo>
                  <a:lnTo>
                    <a:pt x="1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C0D"/>
            </a:solidFill>
            <a:ln w="8255">
              <a:solidFill>
                <a:srgbClr val="8846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96" name="Freeform 80"/>
            <p:cNvSpPr>
              <a:spLocks/>
            </p:cNvSpPr>
            <p:nvPr/>
          </p:nvSpPr>
          <p:spPr bwMode="auto">
            <a:xfrm>
              <a:off x="1356" y="1190"/>
              <a:ext cx="539" cy="4344"/>
            </a:xfrm>
            <a:custGeom>
              <a:avLst/>
              <a:gdLst>
                <a:gd name="T0" fmla="*/ 0 w 539"/>
                <a:gd name="T1" fmla="*/ 4322 h 4344"/>
                <a:gd name="T2" fmla="*/ 0 w 539"/>
                <a:gd name="T3" fmla="*/ 4326 h 4344"/>
                <a:gd name="T4" fmla="*/ 3 w 539"/>
                <a:gd name="T5" fmla="*/ 4331 h 4344"/>
                <a:gd name="T6" fmla="*/ 8 w 539"/>
                <a:gd name="T7" fmla="*/ 4334 h 4344"/>
                <a:gd name="T8" fmla="*/ 18 w 539"/>
                <a:gd name="T9" fmla="*/ 4337 h 4344"/>
                <a:gd name="T10" fmla="*/ 28 w 539"/>
                <a:gd name="T11" fmla="*/ 4339 h 4344"/>
                <a:gd name="T12" fmla="*/ 41 w 539"/>
                <a:gd name="T13" fmla="*/ 4342 h 4344"/>
                <a:gd name="T14" fmla="*/ 54 w 539"/>
                <a:gd name="T15" fmla="*/ 4343 h 4344"/>
                <a:gd name="T16" fmla="*/ 70 w 539"/>
                <a:gd name="T17" fmla="*/ 4344 h 4344"/>
                <a:gd name="T18" fmla="*/ 83 w 539"/>
                <a:gd name="T19" fmla="*/ 4343 h 4344"/>
                <a:gd name="T20" fmla="*/ 98 w 539"/>
                <a:gd name="T21" fmla="*/ 4342 h 4344"/>
                <a:gd name="T22" fmla="*/ 110 w 539"/>
                <a:gd name="T23" fmla="*/ 4339 h 4344"/>
                <a:gd name="T24" fmla="*/ 122 w 539"/>
                <a:gd name="T25" fmla="*/ 4337 h 4344"/>
                <a:gd name="T26" fmla="*/ 130 w 539"/>
                <a:gd name="T27" fmla="*/ 4334 h 4344"/>
                <a:gd name="T28" fmla="*/ 138 w 539"/>
                <a:gd name="T29" fmla="*/ 4331 h 4344"/>
                <a:gd name="T30" fmla="*/ 143 w 539"/>
                <a:gd name="T31" fmla="*/ 4326 h 4344"/>
                <a:gd name="T32" fmla="*/ 147 w 539"/>
                <a:gd name="T33" fmla="*/ 4322 h 4344"/>
                <a:gd name="T34" fmla="*/ 539 w 539"/>
                <a:gd name="T35" fmla="*/ 18 h 4344"/>
                <a:gd name="T36" fmla="*/ 534 w 539"/>
                <a:gd name="T37" fmla="*/ 18 h 4344"/>
                <a:gd name="T38" fmla="*/ 522 w 539"/>
                <a:gd name="T39" fmla="*/ 21 h 4344"/>
                <a:gd name="T40" fmla="*/ 503 w 539"/>
                <a:gd name="T41" fmla="*/ 22 h 4344"/>
                <a:gd name="T42" fmla="*/ 481 w 539"/>
                <a:gd name="T43" fmla="*/ 24 h 4344"/>
                <a:gd name="T44" fmla="*/ 456 w 539"/>
                <a:gd name="T45" fmla="*/ 23 h 4344"/>
                <a:gd name="T46" fmla="*/ 432 w 539"/>
                <a:gd name="T47" fmla="*/ 18 h 4344"/>
                <a:gd name="T48" fmla="*/ 408 w 539"/>
                <a:gd name="T49" fmla="*/ 11 h 4344"/>
                <a:gd name="T50" fmla="*/ 389 w 539"/>
                <a:gd name="T51" fmla="*/ 0 h 4344"/>
                <a:gd name="T52" fmla="*/ 0 w 539"/>
                <a:gd name="T53" fmla="*/ 4322 h 43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39" h="4344">
                  <a:moveTo>
                    <a:pt x="0" y="4322"/>
                  </a:moveTo>
                  <a:lnTo>
                    <a:pt x="0" y="4326"/>
                  </a:lnTo>
                  <a:lnTo>
                    <a:pt x="3" y="4331"/>
                  </a:lnTo>
                  <a:lnTo>
                    <a:pt x="8" y="4334"/>
                  </a:lnTo>
                  <a:lnTo>
                    <a:pt x="18" y="4337"/>
                  </a:lnTo>
                  <a:lnTo>
                    <a:pt x="28" y="4339"/>
                  </a:lnTo>
                  <a:lnTo>
                    <a:pt x="41" y="4342"/>
                  </a:lnTo>
                  <a:lnTo>
                    <a:pt x="54" y="4343"/>
                  </a:lnTo>
                  <a:lnTo>
                    <a:pt x="70" y="4344"/>
                  </a:lnTo>
                  <a:lnTo>
                    <a:pt x="83" y="4343"/>
                  </a:lnTo>
                  <a:lnTo>
                    <a:pt x="98" y="4342"/>
                  </a:lnTo>
                  <a:lnTo>
                    <a:pt x="110" y="4339"/>
                  </a:lnTo>
                  <a:lnTo>
                    <a:pt x="122" y="4337"/>
                  </a:lnTo>
                  <a:lnTo>
                    <a:pt x="130" y="4334"/>
                  </a:lnTo>
                  <a:lnTo>
                    <a:pt x="138" y="4331"/>
                  </a:lnTo>
                  <a:lnTo>
                    <a:pt x="143" y="4326"/>
                  </a:lnTo>
                  <a:lnTo>
                    <a:pt x="147" y="4322"/>
                  </a:lnTo>
                  <a:lnTo>
                    <a:pt x="539" y="18"/>
                  </a:lnTo>
                  <a:lnTo>
                    <a:pt x="534" y="18"/>
                  </a:lnTo>
                  <a:lnTo>
                    <a:pt x="522" y="21"/>
                  </a:lnTo>
                  <a:lnTo>
                    <a:pt x="503" y="22"/>
                  </a:lnTo>
                  <a:lnTo>
                    <a:pt x="481" y="24"/>
                  </a:lnTo>
                  <a:lnTo>
                    <a:pt x="456" y="23"/>
                  </a:lnTo>
                  <a:lnTo>
                    <a:pt x="432" y="18"/>
                  </a:lnTo>
                  <a:lnTo>
                    <a:pt x="408" y="11"/>
                  </a:lnTo>
                  <a:lnTo>
                    <a:pt x="389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8CC6C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097" name="Freeform 81"/>
            <p:cNvSpPr>
              <a:spLocks/>
            </p:cNvSpPr>
            <p:nvPr/>
          </p:nvSpPr>
          <p:spPr bwMode="auto">
            <a:xfrm>
              <a:off x="1439" y="1219"/>
              <a:ext cx="431" cy="4287"/>
            </a:xfrm>
            <a:custGeom>
              <a:avLst/>
              <a:gdLst>
                <a:gd name="T0" fmla="*/ 398 w 431"/>
                <a:gd name="T1" fmla="*/ 0 h 4287"/>
                <a:gd name="T2" fmla="*/ 0 w 431"/>
                <a:gd name="T3" fmla="*/ 4287 h 4287"/>
                <a:gd name="T4" fmla="*/ 33 w 431"/>
                <a:gd name="T5" fmla="*/ 4287 h 4287"/>
                <a:gd name="T6" fmla="*/ 431 w 431"/>
                <a:gd name="T7" fmla="*/ 0 h 4287"/>
                <a:gd name="T8" fmla="*/ 398 w 431"/>
                <a:gd name="T9" fmla="*/ 0 h 4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1" h="4287">
                  <a:moveTo>
                    <a:pt x="398" y="0"/>
                  </a:moveTo>
                  <a:lnTo>
                    <a:pt x="0" y="4287"/>
                  </a:lnTo>
                  <a:lnTo>
                    <a:pt x="33" y="4287"/>
                  </a:lnTo>
                  <a:lnTo>
                    <a:pt x="431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8" name="Freeform 82"/>
            <p:cNvSpPr>
              <a:spLocks/>
            </p:cNvSpPr>
            <p:nvPr/>
          </p:nvSpPr>
          <p:spPr bwMode="auto">
            <a:xfrm>
              <a:off x="1377" y="1214"/>
              <a:ext cx="433" cy="4284"/>
            </a:xfrm>
            <a:custGeom>
              <a:avLst/>
              <a:gdLst>
                <a:gd name="T0" fmla="*/ 398 w 433"/>
                <a:gd name="T1" fmla="*/ 0 h 4284"/>
                <a:gd name="T2" fmla="*/ 0 w 433"/>
                <a:gd name="T3" fmla="*/ 4284 h 4284"/>
                <a:gd name="T4" fmla="*/ 35 w 433"/>
                <a:gd name="T5" fmla="*/ 4284 h 4284"/>
                <a:gd name="T6" fmla="*/ 433 w 433"/>
                <a:gd name="T7" fmla="*/ 0 h 4284"/>
                <a:gd name="T8" fmla="*/ 398 w 433"/>
                <a:gd name="T9" fmla="*/ 0 h 4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3" h="4284">
                  <a:moveTo>
                    <a:pt x="398" y="0"/>
                  </a:moveTo>
                  <a:lnTo>
                    <a:pt x="0" y="4284"/>
                  </a:lnTo>
                  <a:lnTo>
                    <a:pt x="35" y="4284"/>
                  </a:lnTo>
                  <a:lnTo>
                    <a:pt x="433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9" name="Freeform 83"/>
            <p:cNvSpPr>
              <a:spLocks/>
            </p:cNvSpPr>
            <p:nvPr/>
          </p:nvSpPr>
          <p:spPr bwMode="auto">
            <a:xfrm>
              <a:off x="2045" y="5994"/>
              <a:ext cx="365" cy="507"/>
            </a:xfrm>
            <a:custGeom>
              <a:avLst/>
              <a:gdLst>
                <a:gd name="T0" fmla="*/ 177 w 365"/>
                <a:gd name="T1" fmla="*/ 507 h 507"/>
                <a:gd name="T2" fmla="*/ 210 w 365"/>
                <a:gd name="T3" fmla="*/ 504 h 507"/>
                <a:gd name="T4" fmla="*/ 243 w 365"/>
                <a:gd name="T5" fmla="*/ 502 h 507"/>
                <a:gd name="T6" fmla="*/ 273 w 365"/>
                <a:gd name="T7" fmla="*/ 497 h 507"/>
                <a:gd name="T8" fmla="*/ 303 w 365"/>
                <a:gd name="T9" fmla="*/ 490 h 507"/>
                <a:gd name="T10" fmla="*/ 327 w 365"/>
                <a:gd name="T11" fmla="*/ 480 h 507"/>
                <a:gd name="T12" fmla="*/ 346 w 365"/>
                <a:gd name="T13" fmla="*/ 470 h 507"/>
                <a:gd name="T14" fmla="*/ 358 w 365"/>
                <a:gd name="T15" fmla="*/ 455 h 507"/>
                <a:gd name="T16" fmla="*/ 365 w 365"/>
                <a:gd name="T17" fmla="*/ 439 h 507"/>
                <a:gd name="T18" fmla="*/ 363 w 365"/>
                <a:gd name="T19" fmla="*/ 401 h 507"/>
                <a:gd name="T20" fmla="*/ 358 w 365"/>
                <a:gd name="T21" fmla="*/ 350 h 507"/>
                <a:gd name="T22" fmla="*/ 348 w 365"/>
                <a:gd name="T23" fmla="*/ 290 h 507"/>
                <a:gd name="T24" fmla="*/ 340 w 365"/>
                <a:gd name="T25" fmla="*/ 226 h 507"/>
                <a:gd name="T26" fmla="*/ 329 w 365"/>
                <a:gd name="T27" fmla="*/ 164 h 507"/>
                <a:gd name="T28" fmla="*/ 320 w 365"/>
                <a:gd name="T29" fmla="*/ 111 h 507"/>
                <a:gd name="T30" fmla="*/ 314 w 365"/>
                <a:gd name="T31" fmla="*/ 69 h 507"/>
                <a:gd name="T32" fmla="*/ 314 w 365"/>
                <a:gd name="T33" fmla="*/ 47 h 507"/>
                <a:gd name="T34" fmla="*/ 310 w 365"/>
                <a:gd name="T35" fmla="*/ 32 h 507"/>
                <a:gd name="T36" fmla="*/ 305 w 365"/>
                <a:gd name="T37" fmla="*/ 23 h 507"/>
                <a:gd name="T38" fmla="*/ 293 w 365"/>
                <a:gd name="T39" fmla="*/ 15 h 507"/>
                <a:gd name="T40" fmla="*/ 280 w 365"/>
                <a:gd name="T41" fmla="*/ 10 h 507"/>
                <a:gd name="T42" fmla="*/ 263 w 365"/>
                <a:gd name="T43" fmla="*/ 4 h 507"/>
                <a:gd name="T44" fmla="*/ 245 w 365"/>
                <a:gd name="T45" fmla="*/ 1 h 507"/>
                <a:gd name="T46" fmla="*/ 225 w 365"/>
                <a:gd name="T47" fmla="*/ 0 h 507"/>
                <a:gd name="T48" fmla="*/ 207 w 365"/>
                <a:gd name="T49" fmla="*/ 0 h 507"/>
                <a:gd name="T50" fmla="*/ 187 w 365"/>
                <a:gd name="T51" fmla="*/ 0 h 507"/>
                <a:gd name="T52" fmla="*/ 169 w 365"/>
                <a:gd name="T53" fmla="*/ 1 h 507"/>
                <a:gd name="T54" fmla="*/ 150 w 365"/>
                <a:gd name="T55" fmla="*/ 4 h 507"/>
                <a:gd name="T56" fmla="*/ 135 w 365"/>
                <a:gd name="T57" fmla="*/ 10 h 507"/>
                <a:gd name="T58" fmla="*/ 120 w 365"/>
                <a:gd name="T59" fmla="*/ 15 h 507"/>
                <a:gd name="T60" fmla="*/ 109 w 365"/>
                <a:gd name="T61" fmla="*/ 23 h 507"/>
                <a:gd name="T62" fmla="*/ 100 w 365"/>
                <a:gd name="T63" fmla="*/ 32 h 507"/>
                <a:gd name="T64" fmla="*/ 98 w 365"/>
                <a:gd name="T65" fmla="*/ 47 h 507"/>
                <a:gd name="T66" fmla="*/ 92 w 365"/>
                <a:gd name="T67" fmla="*/ 69 h 507"/>
                <a:gd name="T68" fmla="*/ 81 w 365"/>
                <a:gd name="T69" fmla="*/ 111 h 507"/>
                <a:gd name="T70" fmla="*/ 66 w 365"/>
                <a:gd name="T71" fmla="*/ 164 h 507"/>
                <a:gd name="T72" fmla="*/ 49 w 365"/>
                <a:gd name="T73" fmla="*/ 226 h 507"/>
                <a:gd name="T74" fmla="*/ 30 w 365"/>
                <a:gd name="T75" fmla="*/ 290 h 507"/>
                <a:gd name="T76" fmla="*/ 15 w 365"/>
                <a:gd name="T77" fmla="*/ 350 h 507"/>
                <a:gd name="T78" fmla="*/ 4 w 365"/>
                <a:gd name="T79" fmla="*/ 401 h 507"/>
                <a:gd name="T80" fmla="*/ 0 w 365"/>
                <a:gd name="T81" fmla="*/ 439 h 507"/>
                <a:gd name="T82" fmla="*/ 2 w 365"/>
                <a:gd name="T83" fmla="*/ 455 h 507"/>
                <a:gd name="T84" fmla="*/ 14 w 365"/>
                <a:gd name="T85" fmla="*/ 470 h 507"/>
                <a:gd name="T86" fmla="*/ 31 w 365"/>
                <a:gd name="T87" fmla="*/ 480 h 507"/>
                <a:gd name="T88" fmla="*/ 55 w 365"/>
                <a:gd name="T89" fmla="*/ 490 h 507"/>
                <a:gd name="T90" fmla="*/ 81 w 365"/>
                <a:gd name="T91" fmla="*/ 497 h 507"/>
                <a:gd name="T92" fmla="*/ 113 w 365"/>
                <a:gd name="T93" fmla="*/ 502 h 507"/>
                <a:gd name="T94" fmla="*/ 145 w 365"/>
                <a:gd name="T95" fmla="*/ 504 h 507"/>
                <a:gd name="T96" fmla="*/ 177 w 365"/>
                <a:gd name="T97" fmla="*/ 507 h 50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5" h="507">
                  <a:moveTo>
                    <a:pt x="177" y="507"/>
                  </a:moveTo>
                  <a:lnTo>
                    <a:pt x="210" y="504"/>
                  </a:lnTo>
                  <a:lnTo>
                    <a:pt x="243" y="502"/>
                  </a:lnTo>
                  <a:lnTo>
                    <a:pt x="273" y="497"/>
                  </a:lnTo>
                  <a:lnTo>
                    <a:pt x="303" y="490"/>
                  </a:lnTo>
                  <a:lnTo>
                    <a:pt x="327" y="480"/>
                  </a:lnTo>
                  <a:lnTo>
                    <a:pt x="346" y="470"/>
                  </a:lnTo>
                  <a:lnTo>
                    <a:pt x="358" y="455"/>
                  </a:lnTo>
                  <a:lnTo>
                    <a:pt x="365" y="439"/>
                  </a:lnTo>
                  <a:lnTo>
                    <a:pt x="363" y="401"/>
                  </a:lnTo>
                  <a:lnTo>
                    <a:pt x="358" y="350"/>
                  </a:lnTo>
                  <a:lnTo>
                    <a:pt x="348" y="290"/>
                  </a:lnTo>
                  <a:lnTo>
                    <a:pt x="340" y="226"/>
                  </a:lnTo>
                  <a:lnTo>
                    <a:pt x="329" y="164"/>
                  </a:lnTo>
                  <a:lnTo>
                    <a:pt x="320" y="111"/>
                  </a:lnTo>
                  <a:lnTo>
                    <a:pt x="314" y="69"/>
                  </a:lnTo>
                  <a:lnTo>
                    <a:pt x="314" y="47"/>
                  </a:lnTo>
                  <a:lnTo>
                    <a:pt x="310" y="32"/>
                  </a:lnTo>
                  <a:lnTo>
                    <a:pt x="305" y="23"/>
                  </a:lnTo>
                  <a:lnTo>
                    <a:pt x="293" y="15"/>
                  </a:lnTo>
                  <a:lnTo>
                    <a:pt x="280" y="10"/>
                  </a:lnTo>
                  <a:lnTo>
                    <a:pt x="263" y="4"/>
                  </a:lnTo>
                  <a:lnTo>
                    <a:pt x="245" y="1"/>
                  </a:lnTo>
                  <a:lnTo>
                    <a:pt x="225" y="0"/>
                  </a:lnTo>
                  <a:lnTo>
                    <a:pt x="207" y="0"/>
                  </a:lnTo>
                  <a:lnTo>
                    <a:pt x="187" y="0"/>
                  </a:lnTo>
                  <a:lnTo>
                    <a:pt x="169" y="1"/>
                  </a:lnTo>
                  <a:lnTo>
                    <a:pt x="150" y="4"/>
                  </a:lnTo>
                  <a:lnTo>
                    <a:pt x="135" y="10"/>
                  </a:lnTo>
                  <a:lnTo>
                    <a:pt x="120" y="15"/>
                  </a:lnTo>
                  <a:lnTo>
                    <a:pt x="109" y="23"/>
                  </a:lnTo>
                  <a:lnTo>
                    <a:pt x="100" y="32"/>
                  </a:lnTo>
                  <a:lnTo>
                    <a:pt x="98" y="47"/>
                  </a:lnTo>
                  <a:lnTo>
                    <a:pt x="92" y="69"/>
                  </a:lnTo>
                  <a:lnTo>
                    <a:pt x="81" y="111"/>
                  </a:lnTo>
                  <a:lnTo>
                    <a:pt x="66" y="164"/>
                  </a:lnTo>
                  <a:lnTo>
                    <a:pt x="49" y="226"/>
                  </a:lnTo>
                  <a:lnTo>
                    <a:pt x="30" y="290"/>
                  </a:lnTo>
                  <a:lnTo>
                    <a:pt x="15" y="350"/>
                  </a:lnTo>
                  <a:lnTo>
                    <a:pt x="4" y="401"/>
                  </a:lnTo>
                  <a:lnTo>
                    <a:pt x="0" y="439"/>
                  </a:lnTo>
                  <a:lnTo>
                    <a:pt x="2" y="455"/>
                  </a:lnTo>
                  <a:lnTo>
                    <a:pt x="14" y="470"/>
                  </a:lnTo>
                  <a:lnTo>
                    <a:pt x="31" y="480"/>
                  </a:lnTo>
                  <a:lnTo>
                    <a:pt x="55" y="490"/>
                  </a:lnTo>
                  <a:lnTo>
                    <a:pt x="81" y="497"/>
                  </a:lnTo>
                  <a:lnTo>
                    <a:pt x="113" y="502"/>
                  </a:lnTo>
                  <a:lnTo>
                    <a:pt x="145" y="504"/>
                  </a:lnTo>
                  <a:lnTo>
                    <a:pt x="177" y="507"/>
                  </a:lnTo>
                  <a:close/>
                </a:path>
              </a:pathLst>
            </a:custGeom>
            <a:solidFill>
              <a:srgbClr val="1F0000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0" name="Freeform 84"/>
            <p:cNvSpPr>
              <a:spLocks/>
            </p:cNvSpPr>
            <p:nvPr/>
          </p:nvSpPr>
          <p:spPr bwMode="auto">
            <a:xfrm>
              <a:off x="2168" y="6010"/>
              <a:ext cx="166" cy="52"/>
            </a:xfrm>
            <a:custGeom>
              <a:avLst/>
              <a:gdLst>
                <a:gd name="T0" fmla="*/ 82 w 166"/>
                <a:gd name="T1" fmla="*/ 52 h 52"/>
                <a:gd name="T2" fmla="*/ 97 w 166"/>
                <a:gd name="T3" fmla="*/ 51 h 52"/>
                <a:gd name="T4" fmla="*/ 113 w 166"/>
                <a:gd name="T5" fmla="*/ 49 h 52"/>
                <a:gd name="T6" fmla="*/ 126 w 166"/>
                <a:gd name="T7" fmla="*/ 46 h 52"/>
                <a:gd name="T8" fmla="*/ 139 w 166"/>
                <a:gd name="T9" fmla="*/ 44 h 52"/>
                <a:gd name="T10" fmla="*/ 149 w 166"/>
                <a:gd name="T11" fmla="*/ 38 h 52"/>
                <a:gd name="T12" fmla="*/ 157 w 166"/>
                <a:gd name="T13" fmla="*/ 34 h 52"/>
                <a:gd name="T14" fmla="*/ 162 w 166"/>
                <a:gd name="T15" fmla="*/ 29 h 52"/>
                <a:gd name="T16" fmla="*/ 166 w 166"/>
                <a:gd name="T17" fmla="*/ 25 h 52"/>
                <a:gd name="T18" fmla="*/ 163 w 166"/>
                <a:gd name="T19" fmla="*/ 19 h 52"/>
                <a:gd name="T20" fmla="*/ 159 w 166"/>
                <a:gd name="T21" fmla="*/ 14 h 52"/>
                <a:gd name="T22" fmla="*/ 151 w 166"/>
                <a:gd name="T23" fmla="*/ 10 h 52"/>
                <a:gd name="T24" fmla="*/ 142 w 166"/>
                <a:gd name="T25" fmla="*/ 7 h 52"/>
                <a:gd name="T26" fmla="*/ 128 w 166"/>
                <a:gd name="T27" fmla="*/ 3 h 52"/>
                <a:gd name="T28" fmla="*/ 115 w 166"/>
                <a:gd name="T29" fmla="*/ 1 h 52"/>
                <a:gd name="T30" fmla="*/ 99 w 166"/>
                <a:gd name="T31" fmla="*/ 0 h 52"/>
                <a:gd name="T32" fmla="*/ 84 w 166"/>
                <a:gd name="T33" fmla="*/ 0 h 52"/>
                <a:gd name="T34" fmla="*/ 67 w 166"/>
                <a:gd name="T35" fmla="*/ 0 h 52"/>
                <a:gd name="T36" fmla="*/ 52 w 166"/>
                <a:gd name="T37" fmla="*/ 1 h 52"/>
                <a:gd name="T38" fmla="*/ 38 w 166"/>
                <a:gd name="T39" fmla="*/ 3 h 52"/>
                <a:gd name="T40" fmla="*/ 26 w 166"/>
                <a:gd name="T41" fmla="*/ 7 h 52"/>
                <a:gd name="T42" fmla="*/ 15 w 166"/>
                <a:gd name="T43" fmla="*/ 10 h 52"/>
                <a:gd name="T44" fmla="*/ 7 w 166"/>
                <a:gd name="T45" fmla="*/ 14 h 52"/>
                <a:gd name="T46" fmla="*/ 2 w 166"/>
                <a:gd name="T47" fmla="*/ 19 h 52"/>
                <a:gd name="T48" fmla="*/ 0 w 166"/>
                <a:gd name="T49" fmla="*/ 25 h 52"/>
                <a:gd name="T50" fmla="*/ 1 w 166"/>
                <a:gd name="T51" fmla="*/ 29 h 52"/>
                <a:gd name="T52" fmla="*/ 5 w 166"/>
                <a:gd name="T53" fmla="*/ 34 h 52"/>
                <a:gd name="T54" fmla="*/ 12 w 166"/>
                <a:gd name="T55" fmla="*/ 38 h 52"/>
                <a:gd name="T56" fmla="*/ 23 w 166"/>
                <a:gd name="T57" fmla="*/ 44 h 52"/>
                <a:gd name="T58" fmla="*/ 34 w 166"/>
                <a:gd name="T59" fmla="*/ 46 h 52"/>
                <a:gd name="T60" fmla="*/ 48 w 166"/>
                <a:gd name="T61" fmla="*/ 49 h 52"/>
                <a:gd name="T62" fmla="*/ 63 w 166"/>
                <a:gd name="T63" fmla="*/ 51 h 52"/>
                <a:gd name="T64" fmla="*/ 82 w 166"/>
                <a:gd name="T65" fmla="*/ 52 h 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6" h="52">
                  <a:moveTo>
                    <a:pt x="82" y="52"/>
                  </a:moveTo>
                  <a:lnTo>
                    <a:pt x="97" y="51"/>
                  </a:lnTo>
                  <a:lnTo>
                    <a:pt x="113" y="49"/>
                  </a:lnTo>
                  <a:lnTo>
                    <a:pt x="126" y="46"/>
                  </a:lnTo>
                  <a:lnTo>
                    <a:pt x="139" y="44"/>
                  </a:lnTo>
                  <a:lnTo>
                    <a:pt x="149" y="38"/>
                  </a:lnTo>
                  <a:lnTo>
                    <a:pt x="157" y="34"/>
                  </a:lnTo>
                  <a:lnTo>
                    <a:pt x="162" y="29"/>
                  </a:lnTo>
                  <a:lnTo>
                    <a:pt x="166" y="25"/>
                  </a:lnTo>
                  <a:lnTo>
                    <a:pt x="163" y="19"/>
                  </a:lnTo>
                  <a:lnTo>
                    <a:pt x="159" y="14"/>
                  </a:lnTo>
                  <a:lnTo>
                    <a:pt x="151" y="10"/>
                  </a:lnTo>
                  <a:lnTo>
                    <a:pt x="142" y="7"/>
                  </a:lnTo>
                  <a:lnTo>
                    <a:pt x="128" y="3"/>
                  </a:lnTo>
                  <a:lnTo>
                    <a:pt x="115" y="1"/>
                  </a:lnTo>
                  <a:lnTo>
                    <a:pt x="99" y="0"/>
                  </a:lnTo>
                  <a:lnTo>
                    <a:pt x="84" y="0"/>
                  </a:lnTo>
                  <a:lnTo>
                    <a:pt x="67" y="0"/>
                  </a:lnTo>
                  <a:lnTo>
                    <a:pt x="52" y="1"/>
                  </a:lnTo>
                  <a:lnTo>
                    <a:pt x="38" y="3"/>
                  </a:lnTo>
                  <a:lnTo>
                    <a:pt x="26" y="7"/>
                  </a:lnTo>
                  <a:lnTo>
                    <a:pt x="15" y="10"/>
                  </a:lnTo>
                  <a:lnTo>
                    <a:pt x="7" y="14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5" y="34"/>
                  </a:lnTo>
                  <a:lnTo>
                    <a:pt x="12" y="38"/>
                  </a:lnTo>
                  <a:lnTo>
                    <a:pt x="23" y="44"/>
                  </a:lnTo>
                  <a:lnTo>
                    <a:pt x="34" y="46"/>
                  </a:lnTo>
                  <a:lnTo>
                    <a:pt x="48" y="49"/>
                  </a:lnTo>
                  <a:lnTo>
                    <a:pt x="63" y="51"/>
                  </a:lnTo>
                  <a:lnTo>
                    <a:pt x="82" y="52"/>
                  </a:lnTo>
                  <a:close/>
                </a:path>
              </a:pathLst>
            </a:custGeom>
            <a:solidFill>
              <a:srgbClr val="000000"/>
            </a:solidFill>
            <a:ln w="825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1" name="Freeform 85"/>
            <p:cNvSpPr>
              <a:spLocks/>
            </p:cNvSpPr>
            <p:nvPr/>
          </p:nvSpPr>
          <p:spPr bwMode="auto">
            <a:xfrm>
              <a:off x="2159" y="6062"/>
              <a:ext cx="115" cy="52"/>
            </a:xfrm>
            <a:custGeom>
              <a:avLst/>
              <a:gdLst>
                <a:gd name="T0" fmla="*/ 0 w 115"/>
                <a:gd name="T1" fmla="*/ 0 h 52"/>
                <a:gd name="T2" fmla="*/ 6 w 115"/>
                <a:gd name="T3" fmla="*/ 6 h 52"/>
                <a:gd name="T4" fmla="*/ 16 w 115"/>
                <a:gd name="T5" fmla="*/ 12 h 52"/>
                <a:gd name="T6" fmla="*/ 30 w 115"/>
                <a:gd name="T7" fmla="*/ 18 h 52"/>
                <a:gd name="T8" fmla="*/ 47 w 115"/>
                <a:gd name="T9" fmla="*/ 22 h 52"/>
                <a:gd name="T10" fmla="*/ 64 w 115"/>
                <a:gd name="T11" fmla="*/ 24 h 52"/>
                <a:gd name="T12" fmla="*/ 82 w 115"/>
                <a:gd name="T13" fmla="*/ 25 h 52"/>
                <a:gd name="T14" fmla="*/ 99 w 115"/>
                <a:gd name="T15" fmla="*/ 24 h 52"/>
                <a:gd name="T16" fmla="*/ 115 w 115"/>
                <a:gd name="T17" fmla="*/ 22 h 52"/>
                <a:gd name="T18" fmla="*/ 106 w 115"/>
                <a:gd name="T19" fmla="*/ 35 h 52"/>
                <a:gd name="T20" fmla="*/ 92 w 115"/>
                <a:gd name="T21" fmla="*/ 45 h 52"/>
                <a:gd name="T22" fmla="*/ 72 w 115"/>
                <a:gd name="T23" fmla="*/ 49 h 52"/>
                <a:gd name="T24" fmla="*/ 52 w 115"/>
                <a:gd name="T25" fmla="*/ 52 h 52"/>
                <a:gd name="T26" fmla="*/ 32 w 115"/>
                <a:gd name="T27" fmla="*/ 47 h 52"/>
                <a:gd name="T28" fmla="*/ 14 w 115"/>
                <a:gd name="T29" fmla="*/ 37 h 52"/>
                <a:gd name="T30" fmla="*/ 3 w 115"/>
                <a:gd name="T31" fmla="*/ 21 h 52"/>
                <a:gd name="T32" fmla="*/ 0 w 115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52">
                  <a:moveTo>
                    <a:pt x="0" y="0"/>
                  </a:moveTo>
                  <a:lnTo>
                    <a:pt x="6" y="6"/>
                  </a:lnTo>
                  <a:lnTo>
                    <a:pt x="16" y="12"/>
                  </a:lnTo>
                  <a:lnTo>
                    <a:pt x="30" y="18"/>
                  </a:lnTo>
                  <a:lnTo>
                    <a:pt x="47" y="22"/>
                  </a:lnTo>
                  <a:lnTo>
                    <a:pt x="64" y="24"/>
                  </a:lnTo>
                  <a:lnTo>
                    <a:pt x="82" y="25"/>
                  </a:lnTo>
                  <a:lnTo>
                    <a:pt x="99" y="24"/>
                  </a:lnTo>
                  <a:lnTo>
                    <a:pt x="115" y="22"/>
                  </a:lnTo>
                  <a:lnTo>
                    <a:pt x="106" y="35"/>
                  </a:lnTo>
                  <a:lnTo>
                    <a:pt x="92" y="45"/>
                  </a:lnTo>
                  <a:lnTo>
                    <a:pt x="72" y="49"/>
                  </a:lnTo>
                  <a:lnTo>
                    <a:pt x="52" y="52"/>
                  </a:lnTo>
                  <a:lnTo>
                    <a:pt x="32" y="47"/>
                  </a:lnTo>
                  <a:lnTo>
                    <a:pt x="14" y="37"/>
                  </a:lnTo>
                  <a:lnTo>
                    <a:pt x="3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C0D"/>
            </a:solidFill>
            <a:ln w="8255">
              <a:solidFill>
                <a:srgbClr val="8846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2" name="Freeform 86"/>
            <p:cNvSpPr>
              <a:spLocks/>
            </p:cNvSpPr>
            <p:nvPr/>
          </p:nvSpPr>
          <p:spPr bwMode="auto">
            <a:xfrm>
              <a:off x="2168" y="6035"/>
              <a:ext cx="166" cy="27"/>
            </a:xfrm>
            <a:custGeom>
              <a:avLst/>
              <a:gdLst>
                <a:gd name="T0" fmla="*/ 0 w 166"/>
                <a:gd name="T1" fmla="*/ 0 h 27"/>
                <a:gd name="T2" fmla="*/ 1 w 166"/>
                <a:gd name="T3" fmla="*/ 4 h 27"/>
                <a:gd name="T4" fmla="*/ 5 w 166"/>
                <a:gd name="T5" fmla="*/ 9 h 27"/>
                <a:gd name="T6" fmla="*/ 12 w 166"/>
                <a:gd name="T7" fmla="*/ 13 h 27"/>
                <a:gd name="T8" fmla="*/ 23 w 166"/>
                <a:gd name="T9" fmla="*/ 19 h 27"/>
                <a:gd name="T10" fmla="*/ 34 w 166"/>
                <a:gd name="T11" fmla="*/ 21 h 27"/>
                <a:gd name="T12" fmla="*/ 48 w 166"/>
                <a:gd name="T13" fmla="*/ 24 h 27"/>
                <a:gd name="T14" fmla="*/ 63 w 166"/>
                <a:gd name="T15" fmla="*/ 26 h 27"/>
                <a:gd name="T16" fmla="*/ 82 w 166"/>
                <a:gd name="T17" fmla="*/ 27 h 27"/>
                <a:gd name="T18" fmla="*/ 97 w 166"/>
                <a:gd name="T19" fmla="*/ 26 h 27"/>
                <a:gd name="T20" fmla="*/ 113 w 166"/>
                <a:gd name="T21" fmla="*/ 24 h 27"/>
                <a:gd name="T22" fmla="*/ 126 w 166"/>
                <a:gd name="T23" fmla="*/ 21 h 27"/>
                <a:gd name="T24" fmla="*/ 139 w 166"/>
                <a:gd name="T25" fmla="*/ 19 h 27"/>
                <a:gd name="T26" fmla="*/ 149 w 166"/>
                <a:gd name="T27" fmla="*/ 13 h 27"/>
                <a:gd name="T28" fmla="*/ 157 w 166"/>
                <a:gd name="T29" fmla="*/ 9 h 27"/>
                <a:gd name="T30" fmla="*/ 162 w 166"/>
                <a:gd name="T31" fmla="*/ 4 h 27"/>
                <a:gd name="T32" fmla="*/ 166 w 166"/>
                <a:gd name="T33" fmla="*/ 0 h 27"/>
                <a:gd name="T34" fmla="*/ 0 w 166"/>
                <a:gd name="T35" fmla="*/ 0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6" h="27">
                  <a:moveTo>
                    <a:pt x="0" y="0"/>
                  </a:moveTo>
                  <a:lnTo>
                    <a:pt x="1" y="4"/>
                  </a:lnTo>
                  <a:lnTo>
                    <a:pt x="5" y="9"/>
                  </a:lnTo>
                  <a:lnTo>
                    <a:pt x="12" y="13"/>
                  </a:lnTo>
                  <a:lnTo>
                    <a:pt x="23" y="19"/>
                  </a:lnTo>
                  <a:lnTo>
                    <a:pt x="34" y="21"/>
                  </a:lnTo>
                  <a:lnTo>
                    <a:pt x="48" y="24"/>
                  </a:lnTo>
                  <a:lnTo>
                    <a:pt x="63" y="26"/>
                  </a:lnTo>
                  <a:lnTo>
                    <a:pt x="82" y="27"/>
                  </a:lnTo>
                  <a:lnTo>
                    <a:pt x="97" y="26"/>
                  </a:lnTo>
                  <a:lnTo>
                    <a:pt x="113" y="24"/>
                  </a:lnTo>
                  <a:lnTo>
                    <a:pt x="126" y="21"/>
                  </a:lnTo>
                  <a:lnTo>
                    <a:pt x="139" y="19"/>
                  </a:lnTo>
                  <a:lnTo>
                    <a:pt x="149" y="13"/>
                  </a:lnTo>
                  <a:lnTo>
                    <a:pt x="157" y="9"/>
                  </a:lnTo>
                  <a:lnTo>
                    <a:pt x="162" y="4"/>
                  </a:lnTo>
                  <a:lnTo>
                    <a:pt x="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3" name="Freeform 87"/>
            <p:cNvSpPr>
              <a:spLocks/>
            </p:cNvSpPr>
            <p:nvPr/>
          </p:nvSpPr>
          <p:spPr bwMode="auto">
            <a:xfrm>
              <a:off x="2168" y="1250"/>
              <a:ext cx="332" cy="4812"/>
            </a:xfrm>
            <a:custGeom>
              <a:avLst/>
              <a:gdLst>
                <a:gd name="T0" fmla="*/ 0 w 332"/>
                <a:gd name="T1" fmla="*/ 4785 h 4812"/>
                <a:gd name="T2" fmla="*/ 1 w 332"/>
                <a:gd name="T3" fmla="*/ 4789 h 4812"/>
                <a:gd name="T4" fmla="*/ 6 w 332"/>
                <a:gd name="T5" fmla="*/ 4794 h 4812"/>
                <a:gd name="T6" fmla="*/ 14 w 332"/>
                <a:gd name="T7" fmla="*/ 4798 h 4812"/>
                <a:gd name="T8" fmla="*/ 25 w 332"/>
                <a:gd name="T9" fmla="*/ 4804 h 4812"/>
                <a:gd name="T10" fmla="*/ 37 w 332"/>
                <a:gd name="T11" fmla="*/ 4806 h 4812"/>
                <a:gd name="T12" fmla="*/ 51 w 332"/>
                <a:gd name="T13" fmla="*/ 4809 h 4812"/>
                <a:gd name="T14" fmla="*/ 65 w 332"/>
                <a:gd name="T15" fmla="*/ 4811 h 4812"/>
                <a:gd name="T16" fmla="*/ 82 w 332"/>
                <a:gd name="T17" fmla="*/ 4812 h 4812"/>
                <a:gd name="T18" fmla="*/ 96 w 332"/>
                <a:gd name="T19" fmla="*/ 4811 h 4812"/>
                <a:gd name="T20" fmla="*/ 111 w 332"/>
                <a:gd name="T21" fmla="*/ 4809 h 4812"/>
                <a:gd name="T22" fmla="*/ 124 w 332"/>
                <a:gd name="T23" fmla="*/ 4806 h 4812"/>
                <a:gd name="T24" fmla="*/ 138 w 332"/>
                <a:gd name="T25" fmla="*/ 4804 h 4812"/>
                <a:gd name="T26" fmla="*/ 148 w 332"/>
                <a:gd name="T27" fmla="*/ 4798 h 4812"/>
                <a:gd name="T28" fmla="*/ 158 w 332"/>
                <a:gd name="T29" fmla="*/ 4794 h 4812"/>
                <a:gd name="T30" fmla="*/ 163 w 332"/>
                <a:gd name="T31" fmla="*/ 4789 h 4812"/>
                <a:gd name="T32" fmla="*/ 166 w 332"/>
                <a:gd name="T33" fmla="*/ 4785 h 4812"/>
                <a:gd name="T34" fmla="*/ 332 w 332"/>
                <a:gd name="T35" fmla="*/ 13 h 4812"/>
                <a:gd name="T36" fmla="*/ 326 w 332"/>
                <a:gd name="T37" fmla="*/ 12 h 4812"/>
                <a:gd name="T38" fmla="*/ 311 w 332"/>
                <a:gd name="T39" fmla="*/ 11 h 4812"/>
                <a:gd name="T40" fmla="*/ 288 w 332"/>
                <a:gd name="T41" fmla="*/ 9 h 4812"/>
                <a:gd name="T42" fmla="*/ 263 w 332"/>
                <a:gd name="T43" fmla="*/ 6 h 4812"/>
                <a:gd name="T44" fmla="*/ 235 w 332"/>
                <a:gd name="T45" fmla="*/ 4 h 4812"/>
                <a:gd name="T46" fmla="*/ 211 w 332"/>
                <a:gd name="T47" fmla="*/ 2 h 4812"/>
                <a:gd name="T48" fmla="*/ 192 w 332"/>
                <a:gd name="T49" fmla="*/ 0 h 4812"/>
                <a:gd name="T50" fmla="*/ 182 w 332"/>
                <a:gd name="T51" fmla="*/ 0 h 4812"/>
                <a:gd name="T52" fmla="*/ 0 w 332"/>
                <a:gd name="T53" fmla="*/ 4785 h 48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2" h="4812">
                  <a:moveTo>
                    <a:pt x="0" y="4785"/>
                  </a:moveTo>
                  <a:lnTo>
                    <a:pt x="1" y="4789"/>
                  </a:lnTo>
                  <a:lnTo>
                    <a:pt x="6" y="4794"/>
                  </a:lnTo>
                  <a:lnTo>
                    <a:pt x="14" y="4798"/>
                  </a:lnTo>
                  <a:lnTo>
                    <a:pt x="25" y="4804"/>
                  </a:lnTo>
                  <a:lnTo>
                    <a:pt x="37" y="4806"/>
                  </a:lnTo>
                  <a:lnTo>
                    <a:pt x="51" y="4809"/>
                  </a:lnTo>
                  <a:lnTo>
                    <a:pt x="65" y="4811"/>
                  </a:lnTo>
                  <a:lnTo>
                    <a:pt x="82" y="4812"/>
                  </a:lnTo>
                  <a:lnTo>
                    <a:pt x="96" y="4811"/>
                  </a:lnTo>
                  <a:lnTo>
                    <a:pt x="111" y="4809"/>
                  </a:lnTo>
                  <a:lnTo>
                    <a:pt x="124" y="4806"/>
                  </a:lnTo>
                  <a:lnTo>
                    <a:pt x="138" y="4804"/>
                  </a:lnTo>
                  <a:lnTo>
                    <a:pt x="148" y="4798"/>
                  </a:lnTo>
                  <a:lnTo>
                    <a:pt x="158" y="4794"/>
                  </a:lnTo>
                  <a:lnTo>
                    <a:pt x="163" y="4789"/>
                  </a:lnTo>
                  <a:lnTo>
                    <a:pt x="166" y="4785"/>
                  </a:lnTo>
                  <a:lnTo>
                    <a:pt x="332" y="13"/>
                  </a:lnTo>
                  <a:lnTo>
                    <a:pt x="326" y="12"/>
                  </a:lnTo>
                  <a:lnTo>
                    <a:pt x="311" y="11"/>
                  </a:lnTo>
                  <a:lnTo>
                    <a:pt x="288" y="9"/>
                  </a:lnTo>
                  <a:lnTo>
                    <a:pt x="263" y="6"/>
                  </a:lnTo>
                  <a:lnTo>
                    <a:pt x="235" y="4"/>
                  </a:lnTo>
                  <a:lnTo>
                    <a:pt x="211" y="2"/>
                  </a:lnTo>
                  <a:lnTo>
                    <a:pt x="192" y="0"/>
                  </a:lnTo>
                  <a:lnTo>
                    <a:pt x="182" y="0"/>
                  </a:lnTo>
                  <a:lnTo>
                    <a:pt x="0" y="4785"/>
                  </a:lnTo>
                  <a:close/>
                </a:path>
              </a:pathLst>
            </a:custGeom>
            <a:solidFill>
              <a:srgbClr val="8CC6C6"/>
            </a:solidFill>
            <a:ln w="825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104" name="Freeform 88"/>
            <p:cNvSpPr>
              <a:spLocks/>
            </p:cNvSpPr>
            <p:nvPr/>
          </p:nvSpPr>
          <p:spPr bwMode="auto">
            <a:xfrm>
              <a:off x="2260" y="1279"/>
              <a:ext cx="215" cy="4767"/>
            </a:xfrm>
            <a:custGeom>
              <a:avLst/>
              <a:gdLst>
                <a:gd name="T0" fmla="*/ 183 w 215"/>
                <a:gd name="T1" fmla="*/ 0 h 4767"/>
                <a:gd name="T2" fmla="*/ 0 w 215"/>
                <a:gd name="T3" fmla="*/ 4767 h 4767"/>
                <a:gd name="T4" fmla="*/ 50 w 215"/>
                <a:gd name="T5" fmla="*/ 4762 h 4767"/>
                <a:gd name="T6" fmla="*/ 215 w 215"/>
                <a:gd name="T7" fmla="*/ 0 h 4767"/>
                <a:gd name="T8" fmla="*/ 183 w 215"/>
                <a:gd name="T9" fmla="*/ 0 h 4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4767">
                  <a:moveTo>
                    <a:pt x="183" y="0"/>
                  </a:moveTo>
                  <a:lnTo>
                    <a:pt x="0" y="4767"/>
                  </a:lnTo>
                  <a:lnTo>
                    <a:pt x="50" y="4762"/>
                  </a:lnTo>
                  <a:lnTo>
                    <a:pt x="215" y="0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5" name="Freeform 89"/>
            <p:cNvSpPr>
              <a:spLocks/>
            </p:cNvSpPr>
            <p:nvPr/>
          </p:nvSpPr>
          <p:spPr bwMode="auto">
            <a:xfrm>
              <a:off x="2186" y="1266"/>
              <a:ext cx="218" cy="4785"/>
            </a:xfrm>
            <a:custGeom>
              <a:avLst/>
              <a:gdLst>
                <a:gd name="T0" fmla="*/ 186 w 218"/>
                <a:gd name="T1" fmla="*/ 0 h 4785"/>
                <a:gd name="T2" fmla="*/ 0 w 218"/>
                <a:gd name="T3" fmla="*/ 4775 h 4785"/>
                <a:gd name="T4" fmla="*/ 36 w 218"/>
                <a:gd name="T5" fmla="*/ 4785 h 4785"/>
                <a:gd name="T6" fmla="*/ 218 w 218"/>
                <a:gd name="T7" fmla="*/ 0 h 4785"/>
                <a:gd name="T8" fmla="*/ 186 w 218"/>
                <a:gd name="T9" fmla="*/ 0 h 47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4785">
                  <a:moveTo>
                    <a:pt x="186" y="0"/>
                  </a:moveTo>
                  <a:lnTo>
                    <a:pt x="0" y="4775"/>
                  </a:lnTo>
                  <a:lnTo>
                    <a:pt x="36" y="4785"/>
                  </a:lnTo>
                  <a:lnTo>
                    <a:pt x="218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07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8807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dirty="0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012723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AMBULATION AND TRANSFER AIDS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ABE85C7-C16C-4E8E-AC83-4AACABB539EB}" type="slidenum">
              <a:rPr lang="en-US" smtClean="0"/>
              <a:pPr eaLnBrk="1" hangingPunct="1"/>
              <a:t>83</a:t>
            </a:fld>
            <a:endParaRPr lang="en-US" smtClean="0"/>
          </a:p>
        </p:txBody>
      </p:sp>
      <p:sp>
        <p:nvSpPr>
          <p:cNvPr id="89093" name="Rectangle 107"/>
          <p:cNvSpPr>
            <a:spLocks noGrp="1" noChangeArrowheads="1"/>
          </p:cNvSpPr>
          <p:nvPr>
            <p:ph type="body" sz="half" idx="2"/>
          </p:nvPr>
        </p:nvSpPr>
        <p:spPr>
          <a:xfrm>
            <a:off x="391728" y="1396207"/>
            <a:ext cx="6419850" cy="3732212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4000" b="1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Walker…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Back legs of walker even with toes so resident walks into walker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steps toward center of walker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Leads with weaker leg</a:t>
            </a:r>
          </a:p>
        </p:txBody>
      </p:sp>
      <p:sp>
        <p:nvSpPr>
          <p:cNvPr id="89094" name="Freeform 37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5" name="Freeform 38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6" name="Freeform 51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097" name="Group 108"/>
          <p:cNvGrpSpPr>
            <a:grpSpLocks/>
          </p:cNvGrpSpPr>
          <p:nvPr/>
        </p:nvGrpSpPr>
        <p:grpSpPr bwMode="auto">
          <a:xfrm>
            <a:off x="6355039" y="2506663"/>
            <a:ext cx="1992313" cy="3276600"/>
            <a:chOff x="3943" y="1431"/>
            <a:chExt cx="1255" cy="2064"/>
          </a:xfrm>
        </p:grpSpPr>
        <p:sp>
          <p:nvSpPr>
            <p:cNvPr id="89100" name="Freeform 86"/>
            <p:cNvSpPr>
              <a:spLocks/>
            </p:cNvSpPr>
            <p:nvPr/>
          </p:nvSpPr>
          <p:spPr bwMode="auto">
            <a:xfrm rot="971194">
              <a:off x="4444" y="3038"/>
              <a:ext cx="270" cy="223"/>
            </a:xfrm>
            <a:custGeom>
              <a:avLst/>
              <a:gdLst>
                <a:gd name="T0" fmla="*/ 391 w 194"/>
                <a:gd name="T1" fmla="*/ 524 h 169"/>
                <a:gd name="T2" fmla="*/ 391 w 194"/>
                <a:gd name="T3" fmla="*/ 1440 h 169"/>
                <a:gd name="T4" fmla="*/ 1784 w 194"/>
                <a:gd name="T5" fmla="*/ 1345 h 169"/>
                <a:gd name="T6" fmla="*/ 2731 w 194"/>
                <a:gd name="T7" fmla="*/ 724 h 169"/>
                <a:gd name="T8" fmla="*/ 391 w 194"/>
                <a:gd name="T9" fmla="*/ 524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69">
                  <a:moveTo>
                    <a:pt x="28" y="57"/>
                  </a:moveTo>
                  <a:cubicBezTo>
                    <a:pt x="24" y="72"/>
                    <a:pt x="0" y="146"/>
                    <a:pt x="28" y="157"/>
                  </a:cubicBezTo>
                  <a:cubicBezTo>
                    <a:pt x="59" y="169"/>
                    <a:pt x="94" y="150"/>
                    <a:pt x="127" y="146"/>
                  </a:cubicBezTo>
                  <a:cubicBezTo>
                    <a:pt x="181" y="129"/>
                    <a:pt x="158" y="117"/>
                    <a:pt x="194" y="79"/>
                  </a:cubicBezTo>
                  <a:cubicBezTo>
                    <a:pt x="168" y="0"/>
                    <a:pt x="113" y="57"/>
                    <a:pt x="28" y="57"/>
                  </a:cubicBezTo>
                  <a:close/>
                </a:path>
              </a:pathLst>
            </a:custGeom>
            <a:solidFill>
              <a:srgbClr val="D3AA7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1" name="Freeform 85"/>
            <p:cNvSpPr>
              <a:spLocks/>
            </p:cNvSpPr>
            <p:nvPr/>
          </p:nvSpPr>
          <p:spPr bwMode="auto">
            <a:xfrm rot="-250009">
              <a:off x="4908" y="3073"/>
              <a:ext cx="285" cy="262"/>
            </a:xfrm>
            <a:custGeom>
              <a:avLst/>
              <a:gdLst>
                <a:gd name="T0" fmla="*/ 602 w 194"/>
                <a:gd name="T1" fmla="*/ 1890 h 169"/>
                <a:gd name="T2" fmla="*/ 602 w 194"/>
                <a:gd name="T3" fmla="*/ 5228 h 169"/>
                <a:gd name="T4" fmla="*/ 2769 w 194"/>
                <a:gd name="T5" fmla="*/ 4862 h 169"/>
                <a:gd name="T6" fmla="*/ 4218 w 194"/>
                <a:gd name="T7" fmla="*/ 2622 h 169"/>
                <a:gd name="T8" fmla="*/ 602 w 194"/>
                <a:gd name="T9" fmla="*/ 189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69">
                  <a:moveTo>
                    <a:pt x="28" y="57"/>
                  </a:moveTo>
                  <a:cubicBezTo>
                    <a:pt x="24" y="72"/>
                    <a:pt x="0" y="146"/>
                    <a:pt x="28" y="157"/>
                  </a:cubicBezTo>
                  <a:cubicBezTo>
                    <a:pt x="59" y="169"/>
                    <a:pt x="94" y="150"/>
                    <a:pt x="127" y="146"/>
                  </a:cubicBezTo>
                  <a:cubicBezTo>
                    <a:pt x="181" y="129"/>
                    <a:pt x="158" y="117"/>
                    <a:pt x="194" y="79"/>
                  </a:cubicBezTo>
                  <a:cubicBezTo>
                    <a:pt x="168" y="0"/>
                    <a:pt x="113" y="57"/>
                    <a:pt x="28" y="57"/>
                  </a:cubicBezTo>
                  <a:close/>
                </a:path>
              </a:pathLst>
            </a:custGeom>
            <a:solidFill>
              <a:srgbClr val="D3AA7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2" name="Freeform 11"/>
            <p:cNvSpPr>
              <a:spLocks/>
            </p:cNvSpPr>
            <p:nvPr/>
          </p:nvSpPr>
          <p:spPr bwMode="auto">
            <a:xfrm>
              <a:off x="4153" y="2554"/>
              <a:ext cx="281" cy="137"/>
            </a:xfrm>
            <a:custGeom>
              <a:avLst/>
              <a:gdLst>
                <a:gd name="T0" fmla="*/ 1 w 491"/>
                <a:gd name="T1" fmla="*/ 0 h 224"/>
                <a:gd name="T2" fmla="*/ 6 w 491"/>
                <a:gd name="T3" fmla="*/ 2 h 224"/>
                <a:gd name="T4" fmla="*/ 6 w 491"/>
                <a:gd name="T5" fmla="*/ 4 h 224"/>
                <a:gd name="T6" fmla="*/ 0 w 491"/>
                <a:gd name="T7" fmla="*/ 1 h 224"/>
                <a:gd name="T8" fmla="*/ 1 w 491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24">
                  <a:moveTo>
                    <a:pt x="21" y="0"/>
                  </a:moveTo>
                  <a:lnTo>
                    <a:pt x="491" y="145"/>
                  </a:lnTo>
                  <a:lnTo>
                    <a:pt x="488" y="224"/>
                  </a:lnTo>
                  <a:lnTo>
                    <a:pt x="0" y="8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9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3" name="Freeform 12"/>
            <p:cNvSpPr>
              <a:spLocks/>
            </p:cNvSpPr>
            <p:nvPr/>
          </p:nvSpPr>
          <p:spPr bwMode="auto">
            <a:xfrm>
              <a:off x="4082" y="2758"/>
              <a:ext cx="350" cy="380"/>
            </a:xfrm>
            <a:custGeom>
              <a:avLst/>
              <a:gdLst>
                <a:gd name="T0" fmla="*/ 1 w 614"/>
                <a:gd name="T1" fmla="*/ 0 h 618"/>
                <a:gd name="T2" fmla="*/ 1 w 614"/>
                <a:gd name="T3" fmla="*/ 1 h 618"/>
                <a:gd name="T4" fmla="*/ 7 w 614"/>
                <a:gd name="T5" fmla="*/ 2 h 618"/>
                <a:gd name="T6" fmla="*/ 7 w 614"/>
                <a:gd name="T7" fmla="*/ 5 h 618"/>
                <a:gd name="T8" fmla="*/ 6 w 614"/>
                <a:gd name="T9" fmla="*/ 4 h 618"/>
                <a:gd name="T10" fmla="*/ 6 w 614"/>
                <a:gd name="T11" fmla="*/ 4 h 618"/>
                <a:gd name="T12" fmla="*/ 6 w 614"/>
                <a:gd name="T13" fmla="*/ 5 h 618"/>
                <a:gd name="T14" fmla="*/ 6 w 614"/>
                <a:gd name="T15" fmla="*/ 5 h 618"/>
                <a:gd name="T16" fmla="*/ 5 w 614"/>
                <a:gd name="T17" fmla="*/ 6 h 618"/>
                <a:gd name="T18" fmla="*/ 5 w 614"/>
                <a:gd name="T19" fmla="*/ 6 h 618"/>
                <a:gd name="T20" fmla="*/ 4 w 614"/>
                <a:gd name="T21" fmla="*/ 6 h 618"/>
                <a:gd name="T22" fmla="*/ 3 w 614"/>
                <a:gd name="T23" fmla="*/ 6 h 618"/>
                <a:gd name="T24" fmla="*/ 3 w 614"/>
                <a:gd name="T25" fmla="*/ 6 h 618"/>
                <a:gd name="T26" fmla="*/ 3 w 614"/>
                <a:gd name="T27" fmla="*/ 6 h 618"/>
                <a:gd name="T28" fmla="*/ 3 w 614"/>
                <a:gd name="T29" fmla="*/ 7 h 618"/>
                <a:gd name="T30" fmla="*/ 3 w 614"/>
                <a:gd name="T31" fmla="*/ 7 h 618"/>
                <a:gd name="T32" fmla="*/ 2 w 614"/>
                <a:gd name="T33" fmla="*/ 7 h 618"/>
                <a:gd name="T34" fmla="*/ 2 w 614"/>
                <a:gd name="T35" fmla="*/ 8 h 618"/>
                <a:gd name="T36" fmla="*/ 2 w 614"/>
                <a:gd name="T37" fmla="*/ 9 h 618"/>
                <a:gd name="T38" fmla="*/ 2 w 614"/>
                <a:gd name="T39" fmla="*/ 9 h 618"/>
                <a:gd name="T40" fmla="*/ 1 w 614"/>
                <a:gd name="T41" fmla="*/ 10 h 618"/>
                <a:gd name="T42" fmla="*/ 1 w 614"/>
                <a:gd name="T43" fmla="*/ 10 h 618"/>
                <a:gd name="T44" fmla="*/ 1 w 614"/>
                <a:gd name="T45" fmla="*/ 11 h 618"/>
                <a:gd name="T46" fmla="*/ 1 w 614"/>
                <a:gd name="T47" fmla="*/ 11 h 618"/>
                <a:gd name="T48" fmla="*/ 1 w 614"/>
                <a:gd name="T49" fmla="*/ 12 h 618"/>
                <a:gd name="T50" fmla="*/ 1 w 614"/>
                <a:gd name="T51" fmla="*/ 12 h 618"/>
                <a:gd name="T52" fmla="*/ 1 w 614"/>
                <a:gd name="T53" fmla="*/ 12 h 618"/>
                <a:gd name="T54" fmla="*/ 1 w 614"/>
                <a:gd name="T55" fmla="*/ 12 h 618"/>
                <a:gd name="T56" fmla="*/ 0 w 614"/>
                <a:gd name="T57" fmla="*/ 13 h 618"/>
                <a:gd name="T58" fmla="*/ 1 w 614"/>
                <a:gd name="T59" fmla="*/ 9 h 618"/>
                <a:gd name="T60" fmla="*/ 1 w 614"/>
                <a:gd name="T61" fmla="*/ 9 h 618"/>
                <a:gd name="T62" fmla="*/ 1 w 614"/>
                <a:gd name="T63" fmla="*/ 9 h 618"/>
                <a:gd name="T64" fmla="*/ 1 w 614"/>
                <a:gd name="T65" fmla="*/ 7 h 618"/>
                <a:gd name="T66" fmla="*/ 1 w 614"/>
                <a:gd name="T67" fmla="*/ 6 h 618"/>
                <a:gd name="T68" fmla="*/ 1 w 614"/>
                <a:gd name="T69" fmla="*/ 6 h 618"/>
                <a:gd name="T70" fmla="*/ 2 w 614"/>
                <a:gd name="T71" fmla="*/ 5 h 618"/>
                <a:gd name="T72" fmla="*/ 2 w 614"/>
                <a:gd name="T73" fmla="*/ 4 h 618"/>
                <a:gd name="T74" fmla="*/ 2 w 614"/>
                <a:gd name="T75" fmla="*/ 4 h 618"/>
                <a:gd name="T76" fmla="*/ 3 w 614"/>
                <a:gd name="T77" fmla="*/ 4 h 618"/>
                <a:gd name="T78" fmla="*/ 3 w 614"/>
                <a:gd name="T79" fmla="*/ 4 h 618"/>
                <a:gd name="T80" fmla="*/ 3 w 614"/>
                <a:gd name="T81" fmla="*/ 4 h 618"/>
                <a:gd name="T82" fmla="*/ 3 w 614"/>
                <a:gd name="T83" fmla="*/ 4 h 618"/>
                <a:gd name="T84" fmla="*/ 3 w 614"/>
                <a:gd name="T85" fmla="*/ 4 h 618"/>
                <a:gd name="T86" fmla="*/ 3 w 614"/>
                <a:gd name="T87" fmla="*/ 4 h 618"/>
                <a:gd name="T88" fmla="*/ 3 w 614"/>
                <a:gd name="T89" fmla="*/ 4 h 618"/>
                <a:gd name="T90" fmla="*/ 3 w 614"/>
                <a:gd name="T91" fmla="*/ 4 h 618"/>
                <a:gd name="T92" fmla="*/ 1 w 614"/>
                <a:gd name="T93" fmla="*/ 1 h 618"/>
                <a:gd name="T94" fmla="*/ 1 w 614"/>
                <a:gd name="T95" fmla="*/ 0 h 61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14" h="618">
                  <a:moveTo>
                    <a:pt x="73" y="0"/>
                  </a:moveTo>
                  <a:lnTo>
                    <a:pt x="81" y="2"/>
                  </a:lnTo>
                  <a:lnTo>
                    <a:pt x="614" y="138"/>
                  </a:lnTo>
                  <a:lnTo>
                    <a:pt x="599" y="238"/>
                  </a:lnTo>
                  <a:lnTo>
                    <a:pt x="518" y="229"/>
                  </a:lnTo>
                  <a:lnTo>
                    <a:pt x="511" y="231"/>
                  </a:lnTo>
                  <a:lnTo>
                    <a:pt x="495" y="234"/>
                  </a:lnTo>
                  <a:lnTo>
                    <a:pt x="468" y="239"/>
                  </a:lnTo>
                  <a:lnTo>
                    <a:pt x="436" y="246"/>
                  </a:lnTo>
                  <a:lnTo>
                    <a:pt x="399" y="256"/>
                  </a:lnTo>
                  <a:lnTo>
                    <a:pt x="360" y="268"/>
                  </a:lnTo>
                  <a:lnTo>
                    <a:pt x="323" y="281"/>
                  </a:lnTo>
                  <a:lnTo>
                    <a:pt x="290" y="298"/>
                  </a:lnTo>
                  <a:lnTo>
                    <a:pt x="273" y="310"/>
                  </a:lnTo>
                  <a:lnTo>
                    <a:pt x="253" y="325"/>
                  </a:lnTo>
                  <a:lnTo>
                    <a:pt x="232" y="345"/>
                  </a:lnTo>
                  <a:lnTo>
                    <a:pt x="209" y="367"/>
                  </a:lnTo>
                  <a:lnTo>
                    <a:pt x="185" y="392"/>
                  </a:lnTo>
                  <a:lnTo>
                    <a:pt x="162" y="419"/>
                  </a:lnTo>
                  <a:lnTo>
                    <a:pt x="137" y="446"/>
                  </a:lnTo>
                  <a:lnTo>
                    <a:pt x="113" y="475"/>
                  </a:lnTo>
                  <a:lnTo>
                    <a:pt x="91" y="502"/>
                  </a:lnTo>
                  <a:lnTo>
                    <a:pt x="69" y="529"/>
                  </a:lnTo>
                  <a:lnTo>
                    <a:pt x="51" y="552"/>
                  </a:lnTo>
                  <a:lnTo>
                    <a:pt x="34" y="574"/>
                  </a:lnTo>
                  <a:lnTo>
                    <a:pt x="20" y="592"/>
                  </a:lnTo>
                  <a:lnTo>
                    <a:pt x="9" y="606"/>
                  </a:lnTo>
                  <a:lnTo>
                    <a:pt x="2" y="614"/>
                  </a:lnTo>
                  <a:lnTo>
                    <a:pt x="0" y="618"/>
                  </a:lnTo>
                  <a:lnTo>
                    <a:pt x="2" y="438"/>
                  </a:lnTo>
                  <a:lnTo>
                    <a:pt x="9" y="428"/>
                  </a:lnTo>
                  <a:lnTo>
                    <a:pt x="24" y="401"/>
                  </a:lnTo>
                  <a:lnTo>
                    <a:pt x="49" y="364"/>
                  </a:lnTo>
                  <a:lnTo>
                    <a:pt x="79" y="320"/>
                  </a:lnTo>
                  <a:lnTo>
                    <a:pt x="115" y="276"/>
                  </a:lnTo>
                  <a:lnTo>
                    <a:pt x="150" y="236"/>
                  </a:lnTo>
                  <a:lnTo>
                    <a:pt x="185" y="206"/>
                  </a:lnTo>
                  <a:lnTo>
                    <a:pt x="217" y="190"/>
                  </a:lnTo>
                  <a:lnTo>
                    <a:pt x="242" y="184"/>
                  </a:lnTo>
                  <a:lnTo>
                    <a:pt x="259" y="179"/>
                  </a:lnTo>
                  <a:lnTo>
                    <a:pt x="271" y="174"/>
                  </a:lnTo>
                  <a:lnTo>
                    <a:pt x="278" y="170"/>
                  </a:lnTo>
                  <a:lnTo>
                    <a:pt x="279" y="169"/>
                  </a:lnTo>
                  <a:lnTo>
                    <a:pt x="281" y="167"/>
                  </a:lnTo>
                  <a:lnTo>
                    <a:pt x="279" y="165"/>
                  </a:lnTo>
                  <a:lnTo>
                    <a:pt x="69" y="8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C9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4" name="Freeform 13"/>
            <p:cNvSpPr>
              <a:spLocks/>
            </p:cNvSpPr>
            <p:nvPr/>
          </p:nvSpPr>
          <p:spPr bwMode="auto">
            <a:xfrm>
              <a:off x="3997" y="2345"/>
              <a:ext cx="468" cy="946"/>
            </a:xfrm>
            <a:custGeom>
              <a:avLst/>
              <a:gdLst>
                <a:gd name="T0" fmla="*/ 0 w 758"/>
                <a:gd name="T1" fmla="*/ 88 h 1328"/>
                <a:gd name="T2" fmla="*/ 1 w 758"/>
                <a:gd name="T3" fmla="*/ 85 h 1328"/>
                <a:gd name="T4" fmla="*/ 1 w 758"/>
                <a:gd name="T5" fmla="*/ 78 h 1328"/>
                <a:gd name="T6" fmla="*/ 1 w 758"/>
                <a:gd name="T7" fmla="*/ 68 h 1328"/>
                <a:gd name="T8" fmla="*/ 1 w 758"/>
                <a:gd name="T9" fmla="*/ 56 h 1328"/>
                <a:gd name="T10" fmla="*/ 1 w 758"/>
                <a:gd name="T11" fmla="*/ 44 h 1328"/>
                <a:gd name="T12" fmla="*/ 1 w 758"/>
                <a:gd name="T13" fmla="*/ 33 h 1328"/>
                <a:gd name="T14" fmla="*/ 2 w 758"/>
                <a:gd name="T15" fmla="*/ 24 h 1328"/>
                <a:gd name="T16" fmla="*/ 2 w 758"/>
                <a:gd name="T17" fmla="*/ 19 h 1328"/>
                <a:gd name="T18" fmla="*/ 2 w 758"/>
                <a:gd name="T19" fmla="*/ 15 h 1328"/>
                <a:gd name="T20" fmla="*/ 2 w 758"/>
                <a:gd name="T21" fmla="*/ 11 h 1328"/>
                <a:gd name="T22" fmla="*/ 4 w 758"/>
                <a:gd name="T23" fmla="*/ 9 h 1328"/>
                <a:gd name="T24" fmla="*/ 4 w 758"/>
                <a:gd name="T25" fmla="*/ 7 h 1328"/>
                <a:gd name="T26" fmla="*/ 6 w 758"/>
                <a:gd name="T27" fmla="*/ 5 h 1328"/>
                <a:gd name="T28" fmla="*/ 6 w 758"/>
                <a:gd name="T29" fmla="*/ 4 h 1328"/>
                <a:gd name="T30" fmla="*/ 7 w 758"/>
                <a:gd name="T31" fmla="*/ 3 h 1328"/>
                <a:gd name="T32" fmla="*/ 7 w 758"/>
                <a:gd name="T33" fmla="*/ 3 h 1328"/>
                <a:gd name="T34" fmla="*/ 9 w 758"/>
                <a:gd name="T35" fmla="*/ 3 h 1328"/>
                <a:gd name="T36" fmla="*/ 9 w 758"/>
                <a:gd name="T37" fmla="*/ 3 h 1328"/>
                <a:gd name="T38" fmla="*/ 9 w 758"/>
                <a:gd name="T39" fmla="*/ 2 h 1328"/>
                <a:gd name="T40" fmla="*/ 10 w 758"/>
                <a:gd name="T41" fmla="*/ 1 h 1328"/>
                <a:gd name="T42" fmla="*/ 10 w 758"/>
                <a:gd name="T43" fmla="*/ 1 h 1328"/>
                <a:gd name="T44" fmla="*/ 10 w 758"/>
                <a:gd name="T45" fmla="*/ 1 h 1328"/>
                <a:gd name="T46" fmla="*/ 12 w 758"/>
                <a:gd name="T47" fmla="*/ 0 h 1328"/>
                <a:gd name="T48" fmla="*/ 12 w 758"/>
                <a:gd name="T49" fmla="*/ 1 h 1328"/>
                <a:gd name="T50" fmla="*/ 12 w 758"/>
                <a:gd name="T51" fmla="*/ 1 h 1328"/>
                <a:gd name="T52" fmla="*/ 12 w 758"/>
                <a:gd name="T53" fmla="*/ 4 h 1328"/>
                <a:gd name="T54" fmla="*/ 14 w 758"/>
                <a:gd name="T55" fmla="*/ 6 h 1328"/>
                <a:gd name="T56" fmla="*/ 14 w 758"/>
                <a:gd name="T57" fmla="*/ 10 h 1328"/>
                <a:gd name="T58" fmla="*/ 15 w 758"/>
                <a:gd name="T59" fmla="*/ 12 h 1328"/>
                <a:gd name="T60" fmla="*/ 15 w 758"/>
                <a:gd name="T61" fmla="*/ 15 h 1328"/>
                <a:gd name="T62" fmla="*/ 15 w 758"/>
                <a:gd name="T63" fmla="*/ 17 h 1328"/>
                <a:gd name="T64" fmla="*/ 16 w 758"/>
                <a:gd name="T65" fmla="*/ 17 h 1328"/>
                <a:gd name="T66" fmla="*/ 15 w 758"/>
                <a:gd name="T67" fmla="*/ 33 h 1328"/>
                <a:gd name="T68" fmla="*/ 14 w 758"/>
                <a:gd name="T69" fmla="*/ 30 h 1328"/>
                <a:gd name="T70" fmla="*/ 14 w 758"/>
                <a:gd name="T71" fmla="*/ 29 h 1328"/>
                <a:gd name="T72" fmla="*/ 14 w 758"/>
                <a:gd name="T73" fmla="*/ 27 h 1328"/>
                <a:gd name="T74" fmla="*/ 14 w 758"/>
                <a:gd name="T75" fmla="*/ 24 h 1328"/>
                <a:gd name="T76" fmla="*/ 13 w 758"/>
                <a:gd name="T77" fmla="*/ 21 h 1328"/>
                <a:gd name="T78" fmla="*/ 12 w 758"/>
                <a:gd name="T79" fmla="*/ 17 h 1328"/>
                <a:gd name="T80" fmla="*/ 12 w 758"/>
                <a:gd name="T81" fmla="*/ 14 h 1328"/>
                <a:gd name="T82" fmla="*/ 12 w 758"/>
                <a:gd name="T83" fmla="*/ 11 h 1328"/>
                <a:gd name="T84" fmla="*/ 10 w 758"/>
                <a:gd name="T85" fmla="*/ 10 h 1328"/>
                <a:gd name="T86" fmla="*/ 9 w 758"/>
                <a:gd name="T87" fmla="*/ 9 h 1328"/>
                <a:gd name="T88" fmla="*/ 9 w 758"/>
                <a:gd name="T89" fmla="*/ 8 h 1328"/>
                <a:gd name="T90" fmla="*/ 9 w 758"/>
                <a:gd name="T91" fmla="*/ 7 h 1328"/>
                <a:gd name="T92" fmla="*/ 9 w 758"/>
                <a:gd name="T93" fmla="*/ 7 h 1328"/>
                <a:gd name="T94" fmla="*/ 7 w 758"/>
                <a:gd name="T95" fmla="*/ 7 h 1328"/>
                <a:gd name="T96" fmla="*/ 7 w 758"/>
                <a:gd name="T97" fmla="*/ 8 h 1328"/>
                <a:gd name="T98" fmla="*/ 7 w 758"/>
                <a:gd name="T99" fmla="*/ 9 h 1328"/>
                <a:gd name="T100" fmla="*/ 6 w 758"/>
                <a:gd name="T101" fmla="*/ 10 h 1328"/>
                <a:gd name="T102" fmla="*/ 6 w 758"/>
                <a:gd name="T103" fmla="*/ 12 h 1328"/>
                <a:gd name="T104" fmla="*/ 6 w 758"/>
                <a:gd name="T105" fmla="*/ 14 h 1328"/>
                <a:gd name="T106" fmla="*/ 6 w 758"/>
                <a:gd name="T107" fmla="*/ 17 h 1328"/>
                <a:gd name="T108" fmla="*/ 6 w 758"/>
                <a:gd name="T109" fmla="*/ 20 h 1328"/>
                <a:gd name="T110" fmla="*/ 4 w 758"/>
                <a:gd name="T111" fmla="*/ 23 h 1328"/>
                <a:gd name="T112" fmla="*/ 4 w 758"/>
                <a:gd name="T113" fmla="*/ 26 h 1328"/>
                <a:gd name="T114" fmla="*/ 4 w 758"/>
                <a:gd name="T115" fmla="*/ 26 h 1328"/>
                <a:gd name="T116" fmla="*/ 4 w 758"/>
                <a:gd name="T117" fmla="*/ 27 h 1328"/>
                <a:gd name="T118" fmla="*/ 1 w 758"/>
                <a:gd name="T119" fmla="*/ 88 h 1328"/>
                <a:gd name="T120" fmla="*/ 0 w 758"/>
                <a:gd name="T121" fmla="*/ 88 h 13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58" h="1328">
                  <a:moveTo>
                    <a:pt x="0" y="1328"/>
                  </a:moveTo>
                  <a:lnTo>
                    <a:pt x="3" y="1288"/>
                  </a:lnTo>
                  <a:lnTo>
                    <a:pt x="11" y="1182"/>
                  </a:lnTo>
                  <a:lnTo>
                    <a:pt x="25" y="1029"/>
                  </a:lnTo>
                  <a:lnTo>
                    <a:pt x="40" y="849"/>
                  </a:lnTo>
                  <a:lnTo>
                    <a:pt x="57" y="664"/>
                  </a:lnTo>
                  <a:lnTo>
                    <a:pt x="72" y="492"/>
                  </a:lnTo>
                  <a:lnTo>
                    <a:pt x="89" y="355"/>
                  </a:lnTo>
                  <a:lnTo>
                    <a:pt x="100" y="270"/>
                  </a:lnTo>
                  <a:lnTo>
                    <a:pt x="116" y="222"/>
                  </a:lnTo>
                  <a:lnTo>
                    <a:pt x="137" y="176"/>
                  </a:lnTo>
                  <a:lnTo>
                    <a:pt x="166" y="136"/>
                  </a:lnTo>
                  <a:lnTo>
                    <a:pt x="201" y="99"/>
                  </a:lnTo>
                  <a:lnTo>
                    <a:pt x="240" y="70"/>
                  </a:lnTo>
                  <a:lnTo>
                    <a:pt x="280" y="52"/>
                  </a:lnTo>
                  <a:lnTo>
                    <a:pt x="322" y="42"/>
                  </a:lnTo>
                  <a:lnTo>
                    <a:pt x="364" y="43"/>
                  </a:lnTo>
                  <a:lnTo>
                    <a:pt x="401" y="47"/>
                  </a:lnTo>
                  <a:lnTo>
                    <a:pt x="432" y="43"/>
                  </a:lnTo>
                  <a:lnTo>
                    <a:pt x="457" y="35"/>
                  </a:lnTo>
                  <a:lnTo>
                    <a:pt x="477" y="23"/>
                  </a:lnTo>
                  <a:lnTo>
                    <a:pt x="494" y="11"/>
                  </a:lnTo>
                  <a:lnTo>
                    <a:pt x="511" y="3"/>
                  </a:lnTo>
                  <a:lnTo>
                    <a:pt x="529" y="0"/>
                  </a:lnTo>
                  <a:lnTo>
                    <a:pt x="549" y="3"/>
                  </a:lnTo>
                  <a:lnTo>
                    <a:pt x="576" y="20"/>
                  </a:lnTo>
                  <a:lnTo>
                    <a:pt x="608" y="52"/>
                  </a:lnTo>
                  <a:lnTo>
                    <a:pt x="642" y="94"/>
                  </a:lnTo>
                  <a:lnTo>
                    <a:pt x="677" y="139"/>
                  </a:lnTo>
                  <a:lnTo>
                    <a:pt x="707" y="183"/>
                  </a:lnTo>
                  <a:lnTo>
                    <a:pt x="734" y="222"/>
                  </a:lnTo>
                  <a:lnTo>
                    <a:pt x="751" y="249"/>
                  </a:lnTo>
                  <a:lnTo>
                    <a:pt x="758" y="259"/>
                  </a:lnTo>
                  <a:lnTo>
                    <a:pt x="702" y="498"/>
                  </a:lnTo>
                  <a:lnTo>
                    <a:pt x="652" y="454"/>
                  </a:lnTo>
                  <a:lnTo>
                    <a:pt x="649" y="442"/>
                  </a:lnTo>
                  <a:lnTo>
                    <a:pt x="642" y="410"/>
                  </a:lnTo>
                  <a:lnTo>
                    <a:pt x="628" y="365"/>
                  </a:lnTo>
                  <a:lnTo>
                    <a:pt x="612" y="311"/>
                  </a:lnTo>
                  <a:lnTo>
                    <a:pt x="588" y="255"/>
                  </a:lnTo>
                  <a:lnTo>
                    <a:pt x="561" y="203"/>
                  </a:lnTo>
                  <a:lnTo>
                    <a:pt x="531" y="163"/>
                  </a:lnTo>
                  <a:lnTo>
                    <a:pt x="496" y="139"/>
                  </a:lnTo>
                  <a:lnTo>
                    <a:pt x="460" y="128"/>
                  </a:lnTo>
                  <a:lnTo>
                    <a:pt x="430" y="116"/>
                  </a:lnTo>
                  <a:lnTo>
                    <a:pt x="405" y="109"/>
                  </a:lnTo>
                  <a:lnTo>
                    <a:pt x="381" y="106"/>
                  </a:lnTo>
                  <a:lnTo>
                    <a:pt x="361" y="107"/>
                  </a:lnTo>
                  <a:lnTo>
                    <a:pt x="343" y="114"/>
                  </a:lnTo>
                  <a:lnTo>
                    <a:pt x="326" y="128"/>
                  </a:lnTo>
                  <a:lnTo>
                    <a:pt x="307" y="148"/>
                  </a:lnTo>
                  <a:lnTo>
                    <a:pt x="290" y="178"/>
                  </a:lnTo>
                  <a:lnTo>
                    <a:pt x="274" y="217"/>
                  </a:lnTo>
                  <a:lnTo>
                    <a:pt x="257" y="260"/>
                  </a:lnTo>
                  <a:lnTo>
                    <a:pt x="243" y="304"/>
                  </a:lnTo>
                  <a:lnTo>
                    <a:pt x="232" y="346"/>
                  </a:lnTo>
                  <a:lnTo>
                    <a:pt x="223" y="380"/>
                  </a:lnTo>
                  <a:lnTo>
                    <a:pt x="216" y="403"/>
                  </a:lnTo>
                  <a:lnTo>
                    <a:pt x="215" y="412"/>
                  </a:lnTo>
                  <a:lnTo>
                    <a:pt x="85" y="1320"/>
                  </a:lnTo>
                  <a:lnTo>
                    <a:pt x="0" y="1328"/>
                  </a:lnTo>
                  <a:close/>
                </a:path>
              </a:pathLst>
            </a:custGeom>
            <a:solidFill>
              <a:srgbClr val="C9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5" name="Freeform 14"/>
            <p:cNvSpPr>
              <a:spLocks/>
            </p:cNvSpPr>
            <p:nvPr/>
          </p:nvSpPr>
          <p:spPr bwMode="auto">
            <a:xfrm>
              <a:off x="4628" y="2574"/>
              <a:ext cx="481" cy="571"/>
            </a:xfrm>
            <a:custGeom>
              <a:avLst/>
              <a:gdLst>
                <a:gd name="T0" fmla="*/ 0 w 844"/>
                <a:gd name="T1" fmla="*/ 17 h 926"/>
                <a:gd name="T2" fmla="*/ 1 w 844"/>
                <a:gd name="T3" fmla="*/ 17 h 926"/>
                <a:gd name="T4" fmla="*/ 1 w 844"/>
                <a:gd name="T5" fmla="*/ 17 h 926"/>
                <a:gd name="T6" fmla="*/ 1 w 844"/>
                <a:gd name="T7" fmla="*/ 17 h 926"/>
                <a:gd name="T8" fmla="*/ 1 w 844"/>
                <a:gd name="T9" fmla="*/ 18 h 926"/>
                <a:gd name="T10" fmla="*/ 1 w 844"/>
                <a:gd name="T11" fmla="*/ 18 h 926"/>
                <a:gd name="T12" fmla="*/ 1 w 844"/>
                <a:gd name="T13" fmla="*/ 18 h 926"/>
                <a:gd name="T14" fmla="*/ 1 w 844"/>
                <a:gd name="T15" fmla="*/ 19 h 926"/>
                <a:gd name="T16" fmla="*/ 1 w 844"/>
                <a:gd name="T17" fmla="*/ 19 h 926"/>
                <a:gd name="T18" fmla="*/ 1 w 844"/>
                <a:gd name="T19" fmla="*/ 18 h 926"/>
                <a:gd name="T20" fmla="*/ 2 w 844"/>
                <a:gd name="T21" fmla="*/ 18 h 926"/>
                <a:gd name="T22" fmla="*/ 2 w 844"/>
                <a:gd name="T23" fmla="*/ 18 h 926"/>
                <a:gd name="T24" fmla="*/ 2 w 844"/>
                <a:gd name="T25" fmla="*/ 17 h 926"/>
                <a:gd name="T26" fmla="*/ 3 w 844"/>
                <a:gd name="T27" fmla="*/ 17 h 926"/>
                <a:gd name="T28" fmla="*/ 3 w 844"/>
                <a:gd name="T29" fmla="*/ 17 h 926"/>
                <a:gd name="T30" fmla="*/ 3 w 844"/>
                <a:gd name="T31" fmla="*/ 16 h 926"/>
                <a:gd name="T32" fmla="*/ 3 w 844"/>
                <a:gd name="T33" fmla="*/ 15 h 926"/>
                <a:gd name="T34" fmla="*/ 5 w 844"/>
                <a:gd name="T35" fmla="*/ 12 h 926"/>
                <a:gd name="T36" fmla="*/ 6 w 844"/>
                <a:gd name="T37" fmla="*/ 12 h 926"/>
                <a:gd name="T38" fmla="*/ 6 w 844"/>
                <a:gd name="T39" fmla="*/ 12 h 926"/>
                <a:gd name="T40" fmla="*/ 6 w 844"/>
                <a:gd name="T41" fmla="*/ 14 h 926"/>
                <a:gd name="T42" fmla="*/ 6 w 844"/>
                <a:gd name="T43" fmla="*/ 15 h 926"/>
                <a:gd name="T44" fmla="*/ 6 w 844"/>
                <a:gd name="T45" fmla="*/ 17 h 926"/>
                <a:gd name="T46" fmla="*/ 6 w 844"/>
                <a:gd name="T47" fmla="*/ 17 h 926"/>
                <a:gd name="T48" fmla="*/ 6 w 844"/>
                <a:gd name="T49" fmla="*/ 17 h 926"/>
                <a:gd name="T50" fmla="*/ 6 w 844"/>
                <a:gd name="T51" fmla="*/ 17 h 926"/>
                <a:gd name="T52" fmla="*/ 6 w 844"/>
                <a:gd name="T53" fmla="*/ 18 h 926"/>
                <a:gd name="T54" fmla="*/ 6 w 844"/>
                <a:gd name="T55" fmla="*/ 18 h 926"/>
                <a:gd name="T56" fmla="*/ 7 w 844"/>
                <a:gd name="T57" fmla="*/ 19 h 926"/>
                <a:gd name="T58" fmla="*/ 7 w 844"/>
                <a:gd name="T59" fmla="*/ 19 h 926"/>
                <a:gd name="T60" fmla="*/ 7 w 844"/>
                <a:gd name="T61" fmla="*/ 19 h 926"/>
                <a:gd name="T62" fmla="*/ 7 w 844"/>
                <a:gd name="T63" fmla="*/ 19 h 926"/>
                <a:gd name="T64" fmla="*/ 8 w 844"/>
                <a:gd name="T65" fmla="*/ 19 h 926"/>
                <a:gd name="T66" fmla="*/ 8 w 844"/>
                <a:gd name="T67" fmla="*/ 19 h 926"/>
                <a:gd name="T68" fmla="*/ 9 w 844"/>
                <a:gd name="T69" fmla="*/ 19 h 926"/>
                <a:gd name="T70" fmla="*/ 9 w 844"/>
                <a:gd name="T71" fmla="*/ 19 h 926"/>
                <a:gd name="T72" fmla="*/ 9 w 844"/>
                <a:gd name="T73" fmla="*/ 19 h 926"/>
                <a:gd name="T74" fmla="*/ 10 w 844"/>
                <a:gd name="T75" fmla="*/ 18 h 926"/>
                <a:gd name="T76" fmla="*/ 10 w 844"/>
                <a:gd name="T77" fmla="*/ 18 h 926"/>
                <a:gd name="T78" fmla="*/ 9 w 844"/>
                <a:gd name="T79" fmla="*/ 17 h 926"/>
                <a:gd name="T80" fmla="*/ 9 w 844"/>
                <a:gd name="T81" fmla="*/ 17 h 926"/>
                <a:gd name="T82" fmla="*/ 9 w 844"/>
                <a:gd name="T83" fmla="*/ 15 h 926"/>
                <a:gd name="T84" fmla="*/ 9 w 844"/>
                <a:gd name="T85" fmla="*/ 13 h 926"/>
                <a:gd name="T86" fmla="*/ 9 w 844"/>
                <a:gd name="T87" fmla="*/ 11 h 926"/>
                <a:gd name="T88" fmla="*/ 9 w 844"/>
                <a:gd name="T89" fmla="*/ 9 h 926"/>
                <a:gd name="T90" fmla="*/ 9 w 844"/>
                <a:gd name="T91" fmla="*/ 9 h 926"/>
                <a:gd name="T92" fmla="*/ 9 w 844"/>
                <a:gd name="T93" fmla="*/ 9 h 926"/>
                <a:gd name="T94" fmla="*/ 9 w 844"/>
                <a:gd name="T95" fmla="*/ 1 h 926"/>
                <a:gd name="T96" fmla="*/ 3 w 844"/>
                <a:gd name="T97" fmla="*/ 0 h 926"/>
                <a:gd name="T98" fmla="*/ 2 w 844"/>
                <a:gd name="T99" fmla="*/ 10 h 926"/>
                <a:gd name="T100" fmla="*/ 0 w 844"/>
                <a:gd name="T101" fmla="*/ 17 h 9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44" h="926">
                  <a:moveTo>
                    <a:pt x="0" y="800"/>
                  </a:moveTo>
                  <a:lnTo>
                    <a:pt x="1" y="805"/>
                  </a:lnTo>
                  <a:lnTo>
                    <a:pt x="5" y="819"/>
                  </a:lnTo>
                  <a:lnTo>
                    <a:pt x="12" y="836"/>
                  </a:lnTo>
                  <a:lnTo>
                    <a:pt x="22" y="857"/>
                  </a:lnTo>
                  <a:lnTo>
                    <a:pt x="33" y="876"/>
                  </a:lnTo>
                  <a:lnTo>
                    <a:pt x="50" y="893"/>
                  </a:lnTo>
                  <a:lnTo>
                    <a:pt x="69" y="903"/>
                  </a:lnTo>
                  <a:lnTo>
                    <a:pt x="92" y="905"/>
                  </a:lnTo>
                  <a:lnTo>
                    <a:pt x="121" y="894"/>
                  </a:lnTo>
                  <a:lnTo>
                    <a:pt x="153" y="876"/>
                  </a:lnTo>
                  <a:lnTo>
                    <a:pt x="186" y="851"/>
                  </a:lnTo>
                  <a:lnTo>
                    <a:pt x="220" y="824"/>
                  </a:lnTo>
                  <a:lnTo>
                    <a:pt x="250" y="797"/>
                  </a:lnTo>
                  <a:lnTo>
                    <a:pt x="276" y="773"/>
                  </a:lnTo>
                  <a:lnTo>
                    <a:pt x="291" y="757"/>
                  </a:lnTo>
                  <a:lnTo>
                    <a:pt x="297" y="750"/>
                  </a:lnTo>
                  <a:lnTo>
                    <a:pt x="397" y="612"/>
                  </a:lnTo>
                  <a:lnTo>
                    <a:pt x="506" y="563"/>
                  </a:lnTo>
                  <a:lnTo>
                    <a:pt x="509" y="595"/>
                  </a:lnTo>
                  <a:lnTo>
                    <a:pt x="516" y="666"/>
                  </a:lnTo>
                  <a:lnTo>
                    <a:pt x="528" y="741"/>
                  </a:lnTo>
                  <a:lnTo>
                    <a:pt x="540" y="789"/>
                  </a:lnTo>
                  <a:lnTo>
                    <a:pt x="546" y="802"/>
                  </a:lnTo>
                  <a:lnTo>
                    <a:pt x="555" y="820"/>
                  </a:lnTo>
                  <a:lnTo>
                    <a:pt x="565" y="841"/>
                  </a:lnTo>
                  <a:lnTo>
                    <a:pt x="575" y="863"/>
                  </a:lnTo>
                  <a:lnTo>
                    <a:pt x="588" y="883"/>
                  </a:lnTo>
                  <a:lnTo>
                    <a:pt x="605" y="901"/>
                  </a:lnTo>
                  <a:lnTo>
                    <a:pt x="624" y="915"/>
                  </a:lnTo>
                  <a:lnTo>
                    <a:pt x="645" y="921"/>
                  </a:lnTo>
                  <a:lnTo>
                    <a:pt x="672" y="925"/>
                  </a:lnTo>
                  <a:lnTo>
                    <a:pt x="703" y="926"/>
                  </a:lnTo>
                  <a:lnTo>
                    <a:pt x="738" y="925"/>
                  </a:lnTo>
                  <a:lnTo>
                    <a:pt x="772" y="920"/>
                  </a:lnTo>
                  <a:lnTo>
                    <a:pt x="802" y="913"/>
                  </a:lnTo>
                  <a:lnTo>
                    <a:pt x="825" y="905"/>
                  </a:lnTo>
                  <a:lnTo>
                    <a:pt x="841" y="893"/>
                  </a:lnTo>
                  <a:lnTo>
                    <a:pt x="844" y="878"/>
                  </a:lnTo>
                  <a:lnTo>
                    <a:pt x="839" y="844"/>
                  </a:lnTo>
                  <a:lnTo>
                    <a:pt x="830" y="783"/>
                  </a:lnTo>
                  <a:lnTo>
                    <a:pt x="822" y="706"/>
                  </a:lnTo>
                  <a:lnTo>
                    <a:pt x="814" y="620"/>
                  </a:lnTo>
                  <a:lnTo>
                    <a:pt x="807" y="538"/>
                  </a:lnTo>
                  <a:lnTo>
                    <a:pt x="800" y="466"/>
                  </a:lnTo>
                  <a:lnTo>
                    <a:pt x="795" y="415"/>
                  </a:lnTo>
                  <a:lnTo>
                    <a:pt x="793" y="397"/>
                  </a:lnTo>
                  <a:lnTo>
                    <a:pt x="832" y="82"/>
                  </a:lnTo>
                  <a:lnTo>
                    <a:pt x="242" y="0"/>
                  </a:lnTo>
                  <a:lnTo>
                    <a:pt x="165" y="513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FFD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6" name="Freeform 15"/>
            <p:cNvSpPr>
              <a:spLocks/>
            </p:cNvSpPr>
            <p:nvPr/>
          </p:nvSpPr>
          <p:spPr bwMode="auto">
            <a:xfrm>
              <a:off x="4645" y="2578"/>
              <a:ext cx="446" cy="550"/>
            </a:xfrm>
            <a:custGeom>
              <a:avLst/>
              <a:gdLst>
                <a:gd name="T0" fmla="*/ 2 w 784"/>
                <a:gd name="T1" fmla="*/ 3 h 897"/>
                <a:gd name="T2" fmla="*/ 1 w 784"/>
                <a:gd name="T3" fmla="*/ 6 h 897"/>
                <a:gd name="T4" fmla="*/ 1 w 784"/>
                <a:gd name="T5" fmla="*/ 11 h 897"/>
                <a:gd name="T6" fmla="*/ 0 w 784"/>
                <a:gd name="T7" fmla="*/ 15 h 897"/>
                <a:gd name="T8" fmla="*/ 1 w 784"/>
                <a:gd name="T9" fmla="*/ 16 h 897"/>
                <a:gd name="T10" fmla="*/ 1 w 784"/>
                <a:gd name="T11" fmla="*/ 17 h 897"/>
                <a:gd name="T12" fmla="*/ 1 w 784"/>
                <a:gd name="T13" fmla="*/ 17 h 897"/>
                <a:gd name="T14" fmla="*/ 2 w 784"/>
                <a:gd name="T15" fmla="*/ 17 h 897"/>
                <a:gd name="T16" fmla="*/ 2 w 784"/>
                <a:gd name="T17" fmla="*/ 16 h 897"/>
                <a:gd name="T18" fmla="*/ 2 w 784"/>
                <a:gd name="T19" fmla="*/ 15 h 897"/>
                <a:gd name="T20" fmla="*/ 3 w 784"/>
                <a:gd name="T21" fmla="*/ 14 h 897"/>
                <a:gd name="T22" fmla="*/ 3 w 784"/>
                <a:gd name="T23" fmla="*/ 13 h 897"/>
                <a:gd name="T24" fmla="*/ 4 w 784"/>
                <a:gd name="T25" fmla="*/ 12 h 897"/>
                <a:gd name="T26" fmla="*/ 5 w 784"/>
                <a:gd name="T27" fmla="*/ 11 h 897"/>
                <a:gd name="T28" fmla="*/ 5 w 784"/>
                <a:gd name="T29" fmla="*/ 10 h 897"/>
                <a:gd name="T30" fmla="*/ 5 w 784"/>
                <a:gd name="T31" fmla="*/ 10 h 897"/>
                <a:gd name="T32" fmla="*/ 5 w 784"/>
                <a:gd name="T33" fmla="*/ 10 h 897"/>
                <a:gd name="T34" fmla="*/ 6 w 784"/>
                <a:gd name="T35" fmla="*/ 12 h 897"/>
                <a:gd name="T36" fmla="*/ 6 w 784"/>
                <a:gd name="T37" fmla="*/ 15 h 897"/>
                <a:gd name="T38" fmla="*/ 6 w 784"/>
                <a:gd name="T39" fmla="*/ 17 h 897"/>
                <a:gd name="T40" fmla="*/ 7 w 784"/>
                <a:gd name="T41" fmla="*/ 17 h 897"/>
                <a:gd name="T42" fmla="*/ 7 w 784"/>
                <a:gd name="T43" fmla="*/ 18 h 897"/>
                <a:gd name="T44" fmla="*/ 8 w 784"/>
                <a:gd name="T45" fmla="*/ 18 h 897"/>
                <a:gd name="T46" fmla="*/ 8 w 784"/>
                <a:gd name="T47" fmla="*/ 17 h 897"/>
                <a:gd name="T48" fmla="*/ 8 w 784"/>
                <a:gd name="T49" fmla="*/ 15 h 897"/>
                <a:gd name="T50" fmla="*/ 9 w 784"/>
                <a:gd name="T51" fmla="*/ 11 h 897"/>
                <a:gd name="T52" fmla="*/ 9 w 784"/>
                <a:gd name="T53" fmla="*/ 6 h 897"/>
                <a:gd name="T54" fmla="*/ 9 w 784"/>
                <a:gd name="T55" fmla="*/ 3 h 897"/>
                <a:gd name="T56" fmla="*/ 9 w 784"/>
                <a:gd name="T57" fmla="*/ 2 h 897"/>
                <a:gd name="T58" fmla="*/ 8 w 784"/>
                <a:gd name="T59" fmla="*/ 1 h 897"/>
                <a:gd name="T60" fmla="*/ 7 w 784"/>
                <a:gd name="T61" fmla="*/ 1 h 897"/>
                <a:gd name="T62" fmla="*/ 6 w 784"/>
                <a:gd name="T63" fmla="*/ 1 h 897"/>
                <a:gd name="T64" fmla="*/ 6 w 784"/>
                <a:gd name="T65" fmla="*/ 1 h 897"/>
                <a:gd name="T66" fmla="*/ 5 w 784"/>
                <a:gd name="T67" fmla="*/ 1 h 897"/>
                <a:gd name="T68" fmla="*/ 4 w 784"/>
                <a:gd name="T69" fmla="*/ 1 h 897"/>
                <a:gd name="T70" fmla="*/ 3 w 784"/>
                <a:gd name="T71" fmla="*/ 0 h 897"/>
                <a:gd name="T72" fmla="*/ 3 w 784"/>
                <a:gd name="T73" fmla="*/ 1 h 897"/>
                <a:gd name="T74" fmla="*/ 3 w 784"/>
                <a:gd name="T75" fmla="*/ 1 h 897"/>
                <a:gd name="T76" fmla="*/ 2 w 784"/>
                <a:gd name="T77" fmla="*/ 1 h 897"/>
                <a:gd name="T78" fmla="*/ 2 w 784"/>
                <a:gd name="T79" fmla="*/ 2 h 89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84" h="897">
                  <a:moveTo>
                    <a:pt x="212" y="113"/>
                  </a:moveTo>
                  <a:lnTo>
                    <a:pt x="190" y="150"/>
                  </a:lnTo>
                  <a:lnTo>
                    <a:pt x="157" y="224"/>
                  </a:lnTo>
                  <a:lnTo>
                    <a:pt x="116" y="320"/>
                  </a:lnTo>
                  <a:lnTo>
                    <a:pt x="74" y="429"/>
                  </a:lnTo>
                  <a:lnTo>
                    <a:pt x="37" y="540"/>
                  </a:lnTo>
                  <a:lnTo>
                    <a:pt x="10" y="641"/>
                  </a:lnTo>
                  <a:lnTo>
                    <a:pt x="0" y="722"/>
                  </a:lnTo>
                  <a:lnTo>
                    <a:pt x="10" y="770"/>
                  </a:lnTo>
                  <a:lnTo>
                    <a:pt x="31" y="797"/>
                  </a:lnTo>
                  <a:lnTo>
                    <a:pt x="46" y="819"/>
                  </a:lnTo>
                  <a:lnTo>
                    <a:pt x="59" y="836"/>
                  </a:lnTo>
                  <a:lnTo>
                    <a:pt x="73" y="844"/>
                  </a:lnTo>
                  <a:lnTo>
                    <a:pt x="86" y="848"/>
                  </a:lnTo>
                  <a:lnTo>
                    <a:pt x="105" y="844"/>
                  </a:lnTo>
                  <a:lnTo>
                    <a:pt x="128" y="831"/>
                  </a:lnTo>
                  <a:lnTo>
                    <a:pt x="158" y="809"/>
                  </a:lnTo>
                  <a:lnTo>
                    <a:pt x="177" y="794"/>
                  </a:lnTo>
                  <a:lnTo>
                    <a:pt x="199" y="775"/>
                  </a:lnTo>
                  <a:lnTo>
                    <a:pt x="224" y="754"/>
                  </a:lnTo>
                  <a:lnTo>
                    <a:pt x="249" y="732"/>
                  </a:lnTo>
                  <a:lnTo>
                    <a:pt x="276" y="706"/>
                  </a:lnTo>
                  <a:lnTo>
                    <a:pt x="303" y="681"/>
                  </a:lnTo>
                  <a:lnTo>
                    <a:pt x="330" y="656"/>
                  </a:lnTo>
                  <a:lnTo>
                    <a:pt x="357" y="629"/>
                  </a:lnTo>
                  <a:lnTo>
                    <a:pt x="382" y="606"/>
                  </a:lnTo>
                  <a:lnTo>
                    <a:pt x="406" y="582"/>
                  </a:lnTo>
                  <a:lnTo>
                    <a:pt x="427" y="560"/>
                  </a:lnTo>
                  <a:lnTo>
                    <a:pt x="448" y="542"/>
                  </a:lnTo>
                  <a:lnTo>
                    <a:pt x="463" y="527"/>
                  </a:lnTo>
                  <a:lnTo>
                    <a:pt x="475" y="515"/>
                  </a:lnTo>
                  <a:lnTo>
                    <a:pt x="481" y="508"/>
                  </a:lnTo>
                  <a:lnTo>
                    <a:pt x="485" y="505"/>
                  </a:lnTo>
                  <a:lnTo>
                    <a:pt x="488" y="518"/>
                  </a:lnTo>
                  <a:lnTo>
                    <a:pt x="498" y="555"/>
                  </a:lnTo>
                  <a:lnTo>
                    <a:pt x="512" y="606"/>
                  </a:lnTo>
                  <a:lnTo>
                    <a:pt x="530" y="666"/>
                  </a:lnTo>
                  <a:lnTo>
                    <a:pt x="550" y="728"/>
                  </a:lnTo>
                  <a:lnTo>
                    <a:pt x="570" y="784"/>
                  </a:lnTo>
                  <a:lnTo>
                    <a:pt x="591" y="828"/>
                  </a:lnTo>
                  <a:lnTo>
                    <a:pt x="611" y="853"/>
                  </a:lnTo>
                  <a:lnTo>
                    <a:pt x="631" y="866"/>
                  </a:lnTo>
                  <a:lnTo>
                    <a:pt x="653" y="880"/>
                  </a:lnTo>
                  <a:lnTo>
                    <a:pt x="673" y="890"/>
                  </a:lnTo>
                  <a:lnTo>
                    <a:pt x="695" y="897"/>
                  </a:lnTo>
                  <a:lnTo>
                    <a:pt x="712" y="895"/>
                  </a:lnTo>
                  <a:lnTo>
                    <a:pt x="727" y="883"/>
                  </a:lnTo>
                  <a:lnTo>
                    <a:pt x="735" y="858"/>
                  </a:lnTo>
                  <a:lnTo>
                    <a:pt x="739" y="819"/>
                  </a:lnTo>
                  <a:lnTo>
                    <a:pt x="740" y="754"/>
                  </a:lnTo>
                  <a:lnTo>
                    <a:pt x="749" y="663"/>
                  </a:lnTo>
                  <a:lnTo>
                    <a:pt x="759" y="553"/>
                  </a:lnTo>
                  <a:lnTo>
                    <a:pt x="770" y="439"/>
                  </a:lnTo>
                  <a:lnTo>
                    <a:pt x="779" y="326"/>
                  </a:lnTo>
                  <a:lnTo>
                    <a:pt x="784" y="229"/>
                  </a:lnTo>
                  <a:lnTo>
                    <a:pt x="782" y="153"/>
                  </a:lnTo>
                  <a:lnTo>
                    <a:pt x="770" y="113"/>
                  </a:lnTo>
                  <a:lnTo>
                    <a:pt x="759" y="103"/>
                  </a:lnTo>
                  <a:lnTo>
                    <a:pt x="740" y="91"/>
                  </a:lnTo>
                  <a:lnTo>
                    <a:pt x="715" y="81"/>
                  </a:lnTo>
                  <a:lnTo>
                    <a:pt x="686" y="71"/>
                  </a:lnTo>
                  <a:lnTo>
                    <a:pt x="653" y="61"/>
                  </a:lnTo>
                  <a:lnTo>
                    <a:pt x="617" y="51"/>
                  </a:lnTo>
                  <a:lnTo>
                    <a:pt x="579" y="42"/>
                  </a:lnTo>
                  <a:lnTo>
                    <a:pt x="538" y="32"/>
                  </a:lnTo>
                  <a:lnTo>
                    <a:pt x="500" y="25"/>
                  </a:lnTo>
                  <a:lnTo>
                    <a:pt x="459" y="19"/>
                  </a:lnTo>
                  <a:lnTo>
                    <a:pt x="422" y="12"/>
                  </a:lnTo>
                  <a:lnTo>
                    <a:pt x="387" y="7"/>
                  </a:lnTo>
                  <a:lnTo>
                    <a:pt x="357" y="3"/>
                  </a:lnTo>
                  <a:lnTo>
                    <a:pt x="328" y="2"/>
                  </a:lnTo>
                  <a:lnTo>
                    <a:pt x="306" y="0"/>
                  </a:lnTo>
                  <a:lnTo>
                    <a:pt x="291" y="2"/>
                  </a:lnTo>
                  <a:lnTo>
                    <a:pt x="269" y="10"/>
                  </a:lnTo>
                  <a:lnTo>
                    <a:pt x="251" y="24"/>
                  </a:lnTo>
                  <a:lnTo>
                    <a:pt x="237" y="42"/>
                  </a:lnTo>
                  <a:lnTo>
                    <a:pt x="227" y="62"/>
                  </a:lnTo>
                  <a:lnTo>
                    <a:pt x="221" y="81"/>
                  </a:lnTo>
                  <a:lnTo>
                    <a:pt x="216" y="98"/>
                  </a:lnTo>
                  <a:lnTo>
                    <a:pt x="212" y="108"/>
                  </a:lnTo>
                  <a:lnTo>
                    <a:pt x="212" y="113"/>
                  </a:lnTo>
                  <a:close/>
                </a:path>
              </a:pathLst>
            </a:custGeom>
            <a:solidFill>
              <a:srgbClr val="FCB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7" name="Freeform 16"/>
            <p:cNvSpPr>
              <a:spLocks/>
            </p:cNvSpPr>
            <p:nvPr/>
          </p:nvSpPr>
          <p:spPr bwMode="auto">
            <a:xfrm>
              <a:off x="4378" y="2444"/>
              <a:ext cx="427" cy="977"/>
            </a:xfrm>
            <a:custGeom>
              <a:avLst/>
              <a:gdLst>
                <a:gd name="T0" fmla="*/ 1 w 748"/>
                <a:gd name="T1" fmla="*/ 13 h 1421"/>
                <a:gd name="T2" fmla="*/ 1 w 748"/>
                <a:gd name="T3" fmla="*/ 12 h 1421"/>
                <a:gd name="T4" fmla="*/ 2 w 748"/>
                <a:gd name="T5" fmla="*/ 8 h 1421"/>
                <a:gd name="T6" fmla="*/ 2 w 748"/>
                <a:gd name="T7" fmla="*/ 4 h 1421"/>
                <a:gd name="T8" fmla="*/ 3 w 748"/>
                <a:gd name="T9" fmla="*/ 1 h 1421"/>
                <a:gd name="T10" fmla="*/ 3 w 748"/>
                <a:gd name="T11" fmla="*/ 1 h 1421"/>
                <a:gd name="T12" fmla="*/ 3 w 748"/>
                <a:gd name="T13" fmla="*/ 1 h 1421"/>
                <a:gd name="T14" fmla="*/ 4 w 748"/>
                <a:gd name="T15" fmla="*/ 0 h 1421"/>
                <a:gd name="T16" fmla="*/ 4 w 748"/>
                <a:gd name="T17" fmla="*/ 1 h 1421"/>
                <a:gd name="T18" fmla="*/ 4 w 748"/>
                <a:gd name="T19" fmla="*/ 3 h 1421"/>
                <a:gd name="T20" fmla="*/ 4 w 748"/>
                <a:gd name="T21" fmla="*/ 6 h 1421"/>
                <a:gd name="T22" fmla="*/ 4 w 748"/>
                <a:gd name="T23" fmla="*/ 6 h 1421"/>
                <a:gd name="T24" fmla="*/ 3 w 748"/>
                <a:gd name="T25" fmla="*/ 6 h 1421"/>
                <a:gd name="T26" fmla="*/ 3 w 748"/>
                <a:gd name="T27" fmla="*/ 8 h 1421"/>
                <a:gd name="T28" fmla="*/ 3 w 748"/>
                <a:gd name="T29" fmla="*/ 9 h 1421"/>
                <a:gd name="T30" fmla="*/ 2 w 748"/>
                <a:gd name="T31" fmla="*/ 15 h 1421"/>
                <a:gd name="T32" fmla="*/ 2 w 748"/>
                <a:gd name="T33" fmla="*/ 25 h 1421"/>
                <a:gd name="T34" fmla="*/ 2 w 748"/>
                <a:gd name="T35" fmla="*/ 35 h 1421"/>
                <a:gd name="T36" fmla="*/ 2 w 748"/>
                <a:gd name="T37" fmla="*/ 39 h 1421"/>
                <a:gd name="T38" fmla="*/ 2 w 748"/>
                <a:gd name="T39" fmla="*/ 39 h 1421"/>
                <a:gd name="T40" fmla="*/ 2 w 748"/>
                <a:gd name="T41" fmla="*/ 37 h 1421"/>
                <a:gd name="T42" fmla="*/ 3 w 748"/>
                <a:gd name="T43" fmla="*/ 36 h 1421"/>
                <a:gd name="T44" fmla="*/ 3 w 748"/>
                <a:gd name="T45" fmla="*/ 35 h 1421"/>
                <a:gd name="T46" fmla="*/ 4 w 748"/>
                <a:gd name="T47" fmla="*/ 34 h 1421"/>
                <a:gd name="T48" fmla="*/ 5 w 748"/>
                <a:gd name="T49" fmla="*/ 34 h 1421"/>
                <a:gd name="T50" fmla="*/ 6 w 748"/>
                <a:gd name="T51" fmla="*/ 33 h 1421"/>
                <a:gd name="T52" fmla="*/ 6 w 748"/>
                <a:gd name="T53" fmla="*/ 32 h 1421"/>
                <a:gd name="T54" fmla="*/ 7 w 748"/>
                <a:gd name="T55" fmla="*/ 35 h 1421"/>
                <a:gd name="T56" fmla="*/ 7 w 748"/>
                <a:gd name="T57" fmla="*/ 21 h 1421"/>
                <a:gd name="T58" fmla="*/ 7 w 748"/>
                <a:gd name="T59" fmla="*/ 15 h 1421"/>
                <a:gd name="T60" fmla="*/ 6 w 748"/>
                <a:gd name="T61" fmla="*/ 13 h 1421"/>
                <a:gd name="T62" fmla="*/ 6 w 748"/>
                <a:gd name="T63" fmla="*/ 10 h 1421"/>
                <a:gd name="T64" fmla="*/ 6 w 748"/>
                <a:gd name="T65" fmla="*/ 8 h 1421"/>
                <a:gd name="T66" fmla="*/ 6 w 748"/>
                <a:gd name="T67" fmla="*/ 8 h 1421"/>
                <a:gd name="T68" fmla="*/ 6 w 748"/>
                <a:gd name="T69" fmla="*/ 7 h 1421"/>
                <a:gd name="T70" fmla="*/ 6 w 748"/>
                <a:gd name="T71" fmla="*/ 6 h 1421"/>
                <a:gd name="T72" fmla="*/ 7 w 748"/>
                <a:gd name="T73" fmla="*/ 4 h 1421"/>
                <a:gd name="T74" fmla="*/ 7 w 748"/>
                <a:gd name="T75" fmla="*/ 5 h 1421"/>
                <a:gd name="T76" fmla="*/ 7 w 748"/>
                <a:gd name="T77" fmla="*/ 8 h 1421"/>
                <a:gd name="T78" fmla="*/ 7 w 748"/>
                <a:gd name="T79" fmla="*/ 14 h 1421"/>
                <a:gd name="T80" fmla="*/ 8 w 748"/>
                <a:gd name="T81" fmla="*/ 19 h 1421"/>
                <a:gd name="T82" fmla="*/ 8 w 748"/>
                <a:gd name="T83" fmla="*/ 29 h 1421"/>
                <a:gd name="T84" fmla="*/ 9 w 748"/>
                <a:gd name="T85" fmla="*/ 52 h 1421"/>
                <a:gd name="T86" fmla="*/ 7 w 748"/>
                <a:gd name="T87" fmla="*/ 58 h 1421"/>
                <a:gd name="T88" fmla="*/ 7 w 748"/>
                <a:gd name="T89" fmla="*/ 51 h 1421"/>
                <a:gd name="T90" fmla="*/ 7 w 748"/>
                <a:gd name="T91" fmla="*/ 43 h 1421"/>
                <a:gd name="T92" fmla="*/ 7 w 748"/>
                <a:gd name="T93" fmla="*/ 42 h 1421"/>
                <a:gd name="T94" fmla="*/ 6 w 748"/>
                <a:gd name="T95" fmla="*/ 40 h 1421"/>
                <a:gd name="T96" fmla="*/ 6 w 748"/>
                <a:gd name="T97" fmla="*/ 39 h 1421"/>
                <a:gd name="T98" fmla="*/ 6 w 748"/>
                <a:gd name="T99" fmla="*/ 39 h 1421"/>
                <a:gd name="T100" fmla="*/ 5 w 748"/>
                <a:gd name="T101" fmla="*/ 40 h 1421"/>
                <a:gd name="T102" fmla="*/ 4 w 748"/>
                <a:gd name="T103" fmla="*/ 40 h 1421"/>
                <a:gd name="T104" fmla="*/ 3 w 748"/>
                <a:gd name="T105" fmla="*/ 41 h 1421"/>
                <a:gd name="T106" fmla="*/ 3 w 748"/>
                <a:gd name="T107" fmla="*/ 43 h 1421"/>
                <a:gd name="T108" fmla="*/ 2 w 748"/>
                <a:gd name="T109" fmla="*/ 45 h 1421"/>
                <a:gd name="T110" fmla="*/ 2 w 748"/>
                <a:gd name="T111" fmla="*/ 49 h 1421"/>
                <a:gd name="T112" fmla="*/ 2 w 748"/>
                <a:gd name="T113" fmla="*/ 52 h 1421"/>
                <a:gd name="T114" fmla="*/ 2 w 748"/>
                <a:gd name="T115" fmla="*/ 52 h 1421"/>
                <a:gd name="T116" fmla="*/ 0 w 748"/>
                <a:gd name="T117" fmla="*/ 69 h 142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48" h="1421">
                  <a:moveTo>
                    <a:pt x="0" y="1374"/>
                  </a:moveTo>
                  <a:lnTo>
                    <a:pt x="108" y="261"/>
                  </a:lnTo>
                  <a:lnTo>
                    <a:pt x="111" y="251"/>
                  </a:lnTo>
                  <a:lnTo>
                    <a:pt x="123" y="227"/>
                  </a:lnTo>
                  <a:lnTo>
                    <a:pt x="139" y="192"/>
                  </a:lnTo>
                  <a:lnTo>
                    <a:pt x="160" y="150"/>
                  </a:lnTo>
                  <a:lnTo>
                    <a:pt x="181" y="108"/>
                  </a:lnTo>
                  <a:lnTo>
                    <a:pt x="205" y="71"/>
                  </a:lnTo>
                  <a:lnTo>
                    <a:pt x="227" y="41"/>
                  </a:lnTo>
                  <a:lnTo>
                    <a:pt x="245" y="25"/>
                  </a:lnTo>
                  <a:lnTo>
                    <a:pt x="264" y="19"/>
                  </a:lnTo>
                  <a:lnTo>
                    <a:pt x="282" y="14"/>
                  </a:lnTo>
                  <a:lnTo>
                    <a:pt x="301" y="9"/>
                  </a:lnTo>
                  <a:lnTo>
                    <a:pt x="318" y="4"/>
                  </a:lnTo>
                  <a:lnTo>
                    <a:pt x="333" y="2"/>
                  </a:lnTo>
                  <a:lnTo>
                    <a:pt x="345" y="0"/>
                  </a:lnTo>
                  <a:lnTo>
                    <a:pt x="353" y="0"/>
                  </a:lnTo>
                  <a:lnTo>
                    <a:pt x="355" y="2"/>
                  </a:lnTo>
                  <a:lnTo>
                    <a:pt x="355" y="20"/>
                  </a:lnTo>
                  <a:lnTo>
                    <a:pt x="358" y="56"/>
                  </a:lnTo>
                  <a:lnTo>
                    <a:pt x="360" y="88"/>
                  </a:lnTo>
                  <a:lnTo>
                    <a:pt x="361" y="103"/>
                  </a:lnTo>
                  <a:lnTo>
                    <a:pt x="356" y="104"/>
                  </a:lnTo>
                  <a:lnTo>
                    <a:pt x="346" y="108"/>
                  </a:lnTo>
                  <a:lnTo>
                    <a:pt x="329" y="115"/>
                  </a:lnTo>
                  <a:lnTo>
                    <a:pt x="309" y="123"/>
                  </a:lnTo>
                  <a:lnTo>
                    <a:pt x="287" y="135"/>
                  </a:lnTo>
                  <a:lnTo>
                    <a:pt x="266" y="150"/>
                  </a:lnTo>
                  <a:lnTo>
                    <a:pt x="247" y="167"/>
                  </a:lnTo>
                  <a:lnTo>
                    <a:pt x="234" y="185"/>
                  </a:lnTo>
                  <a:lnTo>
                    <a:pt x="222" y="227"/>
                  </a:lnTo>
                  <a:lnTo>
                    <a:pt x="210" y="301"/>
                  </a:lnTo>
                  <a:lnTo>
                    <a:pt x="200" y="399"/>
                  </a:lnTo>
                  <a:lnTo>
                    <a:pt x="190" y="505"/>
                  </a:lnTo>
                  <a:lnTo>
                    <a:pt x="181" y="609"/>
                  </a:lnTo>
                  <a:lnTo>
                    <a:pt x="175" y="700"/>
                  </a:lnTo>
                  <a:lnTo>
                    <a:pt x="171" y="762"/>
                  </a:lnTo>
                  <a:lnTo>
                    <a:pt x="170" y="786"/>
                  </a:lnTo>
                  <a:lnTo>
                    <a:pt x="171" y="782"/>
                  </a:lnTo>
                  <a:lnTo>
                    <a:pt x="178" y="774"/>
                  </a:lnTo>
                  <a:lnTo>
                    <a:pt x="190" y="762"/>
                  </a:lnTo>
                  <a:lnTo>
                    <a:pt x="203" y="749"/>
                  </a:lnTo>
                  <a:lnTo>
                    <a:pt x="222" y="733"/>
                  </a:lnTo>
                  <a:lnTo>
                    <a:pt x="244" y="720"/>
                  </a:lnTo>
                  <a:lnTo>
                    <a:pt x="269" y="708"/>
                  </a:lnTo>
                  <a:lnTo>
                    <a:pt x="298" y="701"/>
                  </a:lnTo>
                  <a:lnTo>
                    <a:pt x="329" y="696"/>
                  </a:lnTo>
                  <a:lnTo>
                    <a:pt x="366" y="690"/>
                  </a:lnTo>
                  <a:lnTo>
                    <a:pt x="405" y="683"/>
                  </a:lnTo>
                  <a:lnTo>
                    <a:pt x="442" y="675"/>
                  </a:lnTo>
                  <a:lnTo>
                    <a:pt x="477" y="670"/>
                  </a:lnTo>
                  <a:lnTo>
                    <a:pt x="506" y="664"/>
                  </a:lnTo>
                  <a:lnTo>
                    <a:pt x="525" y="661"/>
                  </a:lnTo>
                  <a:lnTo>
                    <a:pt x="531" y="659"/>
                  </a:lnTo>
                  <a:lnTo>
                    <a:pt x="635" y="764"/>
                  </a:lnTo>
                  <a:lnTo>
                    <a:pt x="632" y="703"/>
                  </a:lnTo>
                  <a:lnTo>
                    <a:pt x="625" y="565"/>
                  </a:lnTo>
                  <a:lnTo>
                    <a:pt x="615" y="417"/>
                  </a:lnTo>
                  <a:lnTo>
                    <a:pt x="609" y="326"/>
                  </a:lnTo>
                  <a:lnTo>
                    <a:pt x="604" y="305"/>
                  </a:lnTo>
                  <a:lnTo>
                    <a:pt x="597" y="281"/>
                  </a:lnTo>
                  <a:lnTo>
                    <a:pt x="585" y="256"/>
                  </a:lnTo>
                  <a:lnTo>
                    <a:pt x="573" y="229"/>
                  </a:lnTo>
                  <a:lnTo>
                    <a:pt x="562" y="205"/>
                  </a:lnTo>
                  <a:lnTo>
                    <a:pt x="551" y="185"/>
                  </a:lnTo>
                  <a:lnTo>
                    <a:pt x="543" y="170"/>
                  </a:lnTo>
                  <a:lnTo>
                    <a:pt x="540" y="162"/>
                  </a:lnTo>
                  <a:lnTo>
                    <a:pt x="541" y="155"/>
                  </a:lnTo>
                  <a:lnTo>
                    <a:pt x="550" y="143"/>
                  </a:lnTo>
                  <a:lnTo>
                    <a:pt x="560" y="130"/>
                  </a:lnTo>
                  <a:lnTo>
                    <a:pt x="573" y="116"/>
                  </a:lnTo>
                  <a:lnTo>
                    <a:pt x="587" y="103"/>
                  </a:lnTo>
                  <a:lnTo>
                    <a:pt x="597" y="91"/>
                  </a:lnTo>
                  <a:lnTo>
                    <a:pt x="605" y="84"/>
                  </a:lnTo>
                  <a:lnTo>
                    <a:pt x="609" y="81"/>
                  </a:lnTo>
                  <a:lnTo>
                    <a:pt x="612" y="91"/>
                  </a:lnTo>
                  <a:lnTo>
                    <a:pt x="622" y="120"/>
                  </a:lnTo>
                  <a:lnTo>
                    <a:pt x="637" y="163"/>
                  </a:lnTo>
                  <a:lnTo>
                    <a:pt x="654" y="214"/>
                  </a:lnTo>
                  <a:lnTo>
                    <a:pt x="671" y="271"/>
                  </a:lnTo>
                  <a:lnTo>
                    <a:pt x="686" y="326"/>
                  </a:lnTo>
                  <a:lnTo>
                    <a:pt x="696" y="379"/>
                  </a:lnTo>
                  <a:lnTo>
                    <a:pt x="703" y="421"/>
                  </a:lnTo>
                  <a:lnTo>
                    <a:pt x="711" y="572"/>
                  </a:lnTo>
                  <a:lnTo>
                    <a:pt x="728" y="812"/>
                  </a:lnTo>
                  <a:lnTo>
                    <a:pt x="741" y="1034"/>
                  </a:lnTo>
                  <a:lnTo>
                    <a:pt x="748" y="1132"/>
                  </a:lnTo>
                  <a:lnTo>
                    <a:pt x="654" y="1156"/>
                  </a:lnTo>
                  <a:lnTo>
                    <a:pt x="652" y="1112"/>
                  </a:lnTo>
                  <a:lnTo>
                    <a:pt x="647" y="1013"/>
                  </a:lnTo>
                  <a:lnTo>
                    <a:pt x="639" y="910"/>
                  </a:lnTo>
                  <a:lnTo>
                    <a:pt x="630" y="851"/>
                  </a:lnTo>
                  <a:lnTo>
                    <a:pt x="622" y="841"/>
                  </a:lnTo>
                  <a:lnTo>
                    <a:pt x="610" y="829"/>
                  </a:lnTo>
                  <a:lnTo>
                    <a:pt x="595" y="818"/>
                  </a:lnTo>
                  <a:lnTo>
                    <a:pt x="575" y="806"/>
                  </a:lnTo>
                  <a:lnTo>
                    <a:pt x="553" y="796"/>
                  </a:lnTo>
                  <a:lnTo>
                    <a:pt x="531" y="789"/>
                  </a:lnTo>
                  <a:lnTo>
                    <a:pt x="508" y="784"/>
                  </a:lnTo>
                  <a:lnTo>
                    <a:pt x="486" y="786"/>
                  </a:lnTo>
                  <a:lnTo>
                    <a:pt x="459" y="789"/>
                  </a:lnTo>
                  <a:lnTo>
                    <a:pt x="427" y="794"/>
                  </a:lnTo>
                  <a:lnTo>
                    <a:pt x="392" y="799"/>
                  </a:lnTo>
                  <a:lnTo>
                    <a:pt x="355" y="806"/>
                  </a:lnTo>
                  <a:lnTo>
                    <a:pt x="316" y="816"/>
                  </a:lnTo>
                  <a:lnTo>
                    <a:pt x="282" y="828"/>
                  </a:lnTo>
                  <a:lnTo>
                    <a:pt x="250" y="841"/>
                  </a:lnTo>
                  <a:lnTo>
                    <a:pt x="225" y="858"/>
                  </a:lnTo>
                  <a:lnTo>
                    <a:pt x="205" y="880"/>
                  </a:lnTo>
                  <a:lnTo>
                    <a:pt x="188" y="908"/>
                  </a:lnTo>
                  <a:lnTo>
                    <a:pt x="175" y="942"/>
                  </a:lnTo>
                  <a:lnTo>
                    <a:pt x="165" y="974"/>
                  </a:lnTo>
                  <a:lnTo>
                    <a:pt x="158" y="1006"/>
                  </a:lnTo>
                  <a:lnTo>
                    <a:pt x="153" y="1031"/>
                  </a:lnTo>
                  <a:lnTo>
                    <a:pt x="150" y="1050"/>
                  </a:lnTo>
                  <a:lnTo>
                    <a:pt x="150" y="1056"/>
                  </a:lnTo>
                  <a:lnTo>
                    <a:pt x="113" y="1421"/>
                  </a:lnTo>
                  <a:lnTo>
                    <a:pt x="0" y="1374"/>
                  </a:lnTo>
                  <a:close/>
                </a:path>
              </a:pathLst>
            </a:custGeom>
            <a:solidFill>
              <a:srgbClr val="C9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8" name="Freeform 17"/>
            <p:cNvSpPr>
              <a:spLocks/>
            </p:cNvSpPr>
            <p:nvPr/>
          </p:nvSpPr>
          <p:spPr bwMode="auto">
            <a:xfrm>
              <a:off x="4273" y="1912"/>
              <a:ext cx="902" cy="769"/>
            </a:xfrm>
            <a:custGeom>
              <a:avLst/>
              <a:gdLst>
                <a:gd name="T0" fmla="*/ 0 w 1586"/>
                <a:gd name="T1" fmla="*/ 12 h 1251"/>
                <a:gd name="T2" fmla="*/ 1 w 1586"/>
                <a:gd name="T3" fmla="*/ 14 h 1251"/>
                <a:gd name="T4" fmla="*/ 1 w 1586"/>
                <a:gd name="T5" fmla="*/ 12 h 1251"/>
                <a:gd name="T6" fmla="*/ 2 w 1586"/>
                <a:gd name="T7" fmla="*/ 12 h 1251"/>
                <a:gd name="T8" fmla="*/ 6 w 1586"/>
                <a:gd name="T9" fmla="*/ 6 h 1251"/>
                <a:gd name="T10" fmla="*/ 6 w 1586"/>
                <a:gd name="T11" fmla="*/ 10 h 1251"/>
                <a:gd name="T12" fmla="*/ 6 w 1586"/>
                <a:gd name="T13" fmla="*/ 10 h 1251"/>
                <a:gd name="T14" fmla="*/ 6 w 1586"/>
                <a:gd name="T15" fmla="*/ 10 h 1251"/>
                <a:gd name="T16" fmla="*/ 6 w 1586"/>
                <a:gd name="T17" fmla="*/ 11 h 1251"/>
                <a:gd name="T18" fmla="*/ 6 w 1586"/>
                <a:gd name="T19" fmla="*/ 12 h 1251"/>
                <a:gd name="T20" fmla="*/ 6 w 1586"/>
                <a:gd name="T21" fmla="*/ 12 h 1251"/>
                <a:gd name="T22" fmla="*/ 6 w 1586"/>
                <a:gd name="T23" fmla="*/ 12 h 1251"/>
                <a:gd name="T24" fmla="*/ 6 w 1586"/>
                <a:gd name="T25" fmla="*/ 12 h 1251"/>
                <a:gd name="T26" fmla="*/ 6 w 1586"/>
                <a:gd name="T27" fmla="*/ 13 h 1251"/>
                <a:gd name="T28" fmla="*/ 7 w 1586"/>
                <a:gd name="T29" fmla="*/ 13 h 1251"/>
                <a:gd name="T30" fmla="*/ 7 w 1586"/>
                <a:gd name="T31" fmla="*/ 14 h 1251"/>
                <a:gd name="T32" fmla="*/ 7 w 1586"/>
                <a:gd name="T33" fmla="*/ 14 h 1251"/>
                <a:gd name="T34" fmla="*/ 7 w 1586"/>
                <a:gd name="T35" fmla="*/ 14 h 1251"/>
                <a:gd name="T36" fmla="*/ 7 w 1586"/>
                <a:gd name="T37" fmla="*/ 16 h 1251"/>
                <a:gd name="T38" fmla="*/ 11 w 1586"/>
                <a:gd name="T39" fmla="*/ 21 h 1251"/>
                <a:gd name="T40" fmla="*/ 11 w 1586"/>
                <a:gd name="T41" fmla="*/ 25 h 1251"/>
                <a:gd name="T42" fmla="*/ 13 w 1586"/>
                <a:gd name="T43" fmla="*/ 26 h 1251"/>
                <a:gd name="T44" fmla="*/ 15 w 1586"/>
                <a:gd name="T45" fmla="*/ 25 h 1251"/>
                <a:gd name="T46" fmla="*/ 17 w 1586"/>
                <a:gd name="T47" fmla="*/ 22 h 1251"/>
                <a:gd name="T48" fmla="*/ 16 w 1586"/>
                <a:gd name="T49" fmla="*/ 18 h 1251"/>
                <a:gd name="T50" fmla="*/ 15 w 1586"/>
                <a:gd name="T51" fmla="*/ 6 h 1251"/>
                <a:gd name="T52" fmla="*/ 15 w 1586"/>
                <a:gd name="T53" fmla="*/ 6 h 1251"/>
                <a:gd name="T54" fmla="*/ 15 w 1586"/>
                <a:gd name="T55" fmla="*/ 6 h 1251"/>
                <a:gd name="T56" fmla="*/ 15 w 1586"/>
                <a:gd name="T57" fmla="*/ 6 h 1251"/>
                <a:gd name="T58" fmla="*/ 15 w 1586"/>
                <a:gd name="T59" fmla="*/ 6 h 1251"/>
                <a:gd name="T60" fmla="*/ 15 w 1586"/>
                <a:gd name="T61" fmla="*/ 5 h 1251"/>
                <a:gd name="T62" fmla="*/ 15 w 1586"/>
                <a:gd name="T63" fmla="*/ 4 h 1251"/>
                <a:gd name="T64" fmla="*/ 15 w 1586"/>
                <a:gd name="T65" fmla="*/ 4 h 1251"/>
                <a:gd name="T66" fmla="*/ 14 w 1586"/>
                <a:gd name="T67" fmla="*/ 4 h 1251"/>
                <a:gd name="T68" fmla="*/ 14 w 1586"/>
                <a:gd name="T69" fmla="*/ 2 h 1251"/>
                <a:gd name="T70" fmla="*/ 14 w 1586"/>
                <a:gd name="T71" fmla="*/ 2 h 1251"/>
                <a:gd name="T72" fmla="*/ 13 w 1586"/>
                <a:gd name="T73" fmla="*/ 1 h 1251"/>
                <a:gd name="T74" fmla="*/ 13 w 1586"/>
                <a:gd name="T75" fmla="*/ 1 h 1251"/>
                <a:gd name="T76" fmla="*/ 13 w 1586"/>
                <a:gd name="T77" fmla="*/ 1 h 1251"/>
                <a:gd name="T78" fmla="*/ 11 w 1586"/>
                <a:gd name="T79" fmla="*/ 1 h 1251"/>
                <a:gd name="T80" fmla="*/ 11 w 1586"/>
                <a:gd name="T81" fmla="*/ 1 h 1251"/>
                <a:gd name="T82" fmla="*/ 10 w 1586"/>
                <a:gd name="T83" fmla="*/ 0 h 1251"/>
                <a:gd name="T84" fmla="*/ 10 w 1586"/>
                <a:gd name="T85" fmla="*/ 1 h 1251"/>
                <a:gd name="T86" fmla="*/ 9 w 1586"/>
                <a:gd name="T87" fmla="*/ 1 h 1251"/>
                <a:gd name="T88" fmla="*/ 9 w 1586"/>
                <a:gd name="T89" fmla="*/ 1 h 1251"/>
                <a:gd name="T90" fmla="*/ 8 w 1586"/>
                <a:gd name="T91" fmla="*/ 1 h 1251"/>
                <a:gd name="T92" fmla="*/ 8 w 1586"/>
                <a:gd name="T93" fmla="*/ 1 h 1251"/>
                <a:gd name="T94" fmla="*/ 7 w 1586"/>
                <a:gd name="T95" fmla="*/ 1 h 1251"/>
                <a:gd name="T96" fmla="*/ 7 w 1586"/>
                <a:gd name="T97" fmla="*/ 1 h 1251"/>
                <a:gd name="T98" fmla="*/ 6 w 1586"/>
                <a:gd name="T99" fmla="*/ 1 h 1251"/>
                <a:gd name="T100" fmla="*/ 6 w 1586"/>
                <a:gd name="T101" fmla="*/ 2 h 1251"/>
                <a:gd name="T102" fmla="*/ 6 w 1586"/>
                <a:gd name="T103" fmla="*/ 2 h 1251"/>
                <a:gd name="T104" fmla="*/ 5 w 1586"/>
                <a:gd name="T105" fmla="*/ 2 h 1251"/>
                <a:gd name="T106" fmla="*/ 5 w 1586"/>
                <a:gd name="T107" fmla="*/ 3 h 1251"/>
                <a:gd name="T108" fmla="*/ 5 w 1586"/>
                <a:gd name="T109" fmla="*/ 4 h 1251"/>
                <a:gd name="T110" fmla="*/ 5 w 1586"/>
                <a:gd name="T111" fmla="*/ 4 h 1251"/>
                <a:gd name="T112" fmla="*/ 5 w 1586"/>
                <a:gd name="T113" fmla="*/ 4 h 1251"/>
                <a:gd name="T114" fmla="*/ 5 w 1586"/>
                <a:gd name="T115" fmla="*/ 4 h 1251"/>
                <a:gd name="T116" fmla="*/ 0 w 1586"/>
                <a:gd name="T117" fmla="*/ 12 h 125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586" h="1251">
                  <a:moveTo>
                    <a:pt x="0" y="574"/>
                  </a:moveTo>
                  <a:lnTo>
                    <a:pt x="96" y="646"/>
                  </a:lnTo>
                  <a:lnTo>
                    <a:pt x="125" y="602"/>
                  </a:lnTo>
                  <a:lnTo>
                    <a:pt x="190" y="585"/>
                  </a:lnTo>
                  <a:lnTo>
                    <a:pt x="511" y="320"/>
                  </a:lnTo>
                  <a:lnTo>
                    <a:pt x="553" y="491"/>
                  </a:lnTo>
                  <a:lnTo>
                    <a:pt x="555" y="501"/>
                  </a:lnTo>
                  <a:lnTo>
                    <a:pt x="560" y="523"/>
                  </a:lnTo>
                  <a:lnTo>
                    <a:pt x="567" y="550"/>
                  </a:lnTo>
                  <a:lnTo>
                    <a:pt x="575" y="568"/>
                  </a:lnTo>
                  <a:lnTo>
                    <a:pt x="582" y="577"/>
                  </a:lnTo>
                  <a:lnTo>
                    <a:pt x="590" y="590"/>
                  </a:lnTo>
                  <a:lnTo>
                    <a:pt x="601" y="605"/>
                  </a:lnTo>
                  <a:lnTo>
                    <a:pt x="612" y="622"/>
                  </a:lnTo>
                  <a:lnTo>
                    <a:pt x="624" y="637"/>
                  </a:lnTo>
                  <a:lnTo>
                    <a:pt x="632" y="651"/>
                  </a:lnTo>
                  <a:lnTo>
                    <a:pt x="639" y="659"/>
                  </a:lnTo>
                  <a:lnTo>
                    <a:pt x="641" y="663"/>
                  </a:lnTo>
                  <a:lnTo>
                    <a:pt x="664" y="772"/>
                  </a:lnTo>
                  <a:lnTo>
                    <a:pt x="1028" y="1031"/>
                  </a:lnTo>
                  <a:lnTo>
                    <a:pt x="991" y="1219"/>
                  </a:lnTo>
                  <a:lnTo>
                    <a:pt x="1177" y="1251"/>
                  </a:lnTo>
                  <a:lnTo>
                    <a:pt x="1364" y="1223"/>
                  </a:lnTo>
                  <a:lnTo>
                    <a:pt x="1586" y="1063"/>
                  </a:lnTo>
                  <a:lnTo>
                    <a:pt x="1453" y="878"/>
                  </a:lnTo>
                  <a:lnTo>
                    <a:pt x="1409" y="309"/>
                  </a:lnTo>
                  <a:lnTo>
                    <a:pt x="1408" y="306"/>
                  </a:lnTo>
                  <a:lnTo>
                    <a:pt x="1403" y="296"/>
                  </a:lnTo>
                  <a:lnTo>
                    <a:pt x="1394" y="281"/>
                  </a:lnTo>
                  <a:lnTo>
                    <a:pt x="1382" y="261"/>
                  </a:lnTo>
                  <a:lnTo>
                    <a:pt x="1367" y="237"/>
                  </a:lnTo>
                  <a:lnTo>
                    <a:pt x="1347" y="212"/>
                  </a:lnTo>
                  <a:lnTo>
                    <a:pt x="1325" y="183"/>
                  </a:lnTo>
                  <a:lnTo>
                    <a:pt x="1300" y="155"/>
                  </a:lnTo>
                  <a:lnTo>
                    <a:pt x="1270" y="126"/>
                  </a:lnTo>
                  <a:lnTo>
                    <a:pt x="1236" y="98"/>
                  </a:lnTo>
                  <a:lnTo>
                    <a:pt x="1199" y="72"/>
                  </a:lnTo>
                  <a:lnTo>
                    <a:pt x="1160" y="49"/>
                  </a:lnTo>
                  <a:lnTo>
                    <a:pt x="1115" y="29"/>
                  </a:lnTo>
                  <a:lnTo>
                    <a:pt x="1068" y="13"/>
                  </a:lnTo>
                  <a:lnTo>
                    <a:pt x="1018" y="3"/>
                  </a:lnTo>
                  <a:lnTo>
                    <a:pt x="962" y="0"/>
                  </a:lnTo>
                  <a:lnTo>
                    <a:pt x="907" y="2"/>
                  </a:lnTo>
                  <a:lnTo>
                    <a:pt x="851" y="7"/>
                  </a:lnTo>
                  <a:lnTo>
                    <a:pt x="799" y="15"/>
                  </a:lnTo>
                  <a:lnTo>
                    <a:pt x="750" y="27"/>
                  </a:lnTo>
                  <a:lnTo>
                    <a:pt x="703" y="40"/>
                  </a:lnTo>
                  <a:lnTo>
                    <a:pt x="659" y="54"/>
                  </a:lnTo>
                  <a:lnTo>
                    <a:pt x="617" y="69"/>
                  </a:lnTo>
                  <a:lnTo>
                    <a:pt x="580" y="86"/>
                  </a:lnTo>
                  <a:lnTo>
                    <a:pt x="547" y="103"/>
                  </a:lnTo>
                  <a:lnTo>
                    <a:pt x="516" y="118"/>
                  </a:lnTo>
                  <a:lnTo>
                    <a:pt x="490" y="131"/>
                  </a:lnTo>
                  <a:lnTo>
                    <a:pt x="468" y="145"/>
                  </a:lnTo>
                  <a:lnTo>
                    <a:pt x="451" y="156"/>
                  </a:lnTo>
                  <a:lnTo>
                    <a:pt x="437" y="165"/>
                  </a:lnTo>
                  <a:lnTo>
                    <a:pt x="431" y="170"/>
                  </a:lnTo>
                  <a:lnTo>
                    <a:pt x="427" y="172"/>
                  </a:lnTo>
                  <a:lnTo>
                    <a:pt x="0" y="574"/>
                  </a:lnTo>
                  <a:close/>
                </a:path>
              </a:pathLst>
            </a:custGeom>
            <a:solidFill>
              <a:srgbClr val="F2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9" name="Freeform 18"/>
            <p:cNvSpPr>
              <a:spLocks/>
            </p:cNvSpPr>
            <p:nvPr/>
          </p:nvSpPr>
          <p:spPr bwMode="auto">
            <a:xfrm>
              <a:off x="4329" y="1946"/>
              <a:ext cx="802" cy="712"/>
            </a:xfrm>
            <a:custGeom>
              <a:avLst/>
              <a:gdLst>
                <a:gd name="T0" fmla="*/ 4 w 1406"/>
                <a:gd name="T1" fmla="*/ 1 h 1157"/>
                <a:gd name="T2" fmla="*/ 3 w 1406"/>
                <a:gd name="T3" fmla="*/ 2 h 1157"/>
                <a:gd name="T4" fmla="*/ 3 w 1406"/>
                <a:gd name="T5" fmla="*/ 4 h 1157"/>
                <a:gd name="T6" fmla="*/ 2 w 1406"/>
                <a:gd name="T7" fmla="*/ 6 h 1157"/>
                <a:gd name="T8" fmla="*/ 1 w 1406"/>
                <a:gd name="T9" fmla="*/ 7 h 1157"/>
                <a:gd name="T10" fmla="*/ 1 w 1406"/>
                <a:gd name="T11" fmla="*/ 9 h 1157"/>
                <a:gd name="T12" fmla="*/ 1 w 1406"/>
                <a:gd name="T13" fmla="*/ 9 h 1157"/>
                <a:gd name="T14" fmla="*/ 1 w 1406"/>
                <a:gd name="T15" fmla="*/ 10 h 1157"/>
                <a:gd name="T16" fmla="*/ 1 w 1406"/>
                <a:gd name="T17" fmla="*/ 10 h 1157"/>
                <a:gd name="T18" fmla="*/ 1 w 1406"/>
                <a:gd name="T19" fmla="*/ 9 h 1157"/>
                <a:gd name="T20" fmla="*/ 2 w 1406"/>
                <a:gd name="T21" fmla="*/ 9 h 1157"/>
                <a:gd name="T22" fmla="*/ 3 w 1406"/>
                <a:gd name="T23" fmla="*/ 7 h 1157"/>
                <a:gd name="T24" fmla="*/ 3 w 1406"/>
                <a:gd name="T25" fmla="*/ 6 h 1157"/>
                <a:gd name="T26" fmla="*/ 4 w 1406"/>
                <a:gd name="T27" fmla="*/ 6 h 1157"/>
                <a:gd name="T28" fmla="*/ 5 w 1406"/>
                <a:gd name="T29" fmla="*/ 4 h 1157"/>
                <a:gd name="T30" fmla="*/ 5 w 1406"/>
                <a:gd name="T31" fmla="*/ 4 h 1157"/>
                <a:gd name="T32" fmla="*/ 5 w 1406"/>
                <a:gd name="T33" fmla="*/ 5 h 1157"/>
                <a:gd name="T34" fmla="*/ 6 w 1406"/>
                <a:gd name="T35" fmla="*/ 9 h 1157"/>
                <a:gd name="T36" fmla="*/ 6 w 1406"/>
                <a:gd name="T37" fmla="*/ 10 h 1157"/>
                <a:gd name="T38" fmla="*/ 7 w 1406"/>
                <a:gd name="T39" fmla="*/ 12 h 1157"/>
                <a:gd name="T40" fmla="*/ 7 w 1406"/>
                <a:gd name="T41" fmla="*/ 14 h 1157"/>
                <a:gd name="T42" fmla="*/ 8 w 1406"/>
                <a:gd name="T43" fmla="*/ 15 h 1157"/>
                <a:gd name="T44" fmla="*/ 9 w 1406"/>
                <a:gd name="T45" fmla="*/ 15 h 1157"/>
                <a:gd name="T46" fmla="*/ 10 w 1406"/>
                <a:gd name="T47" fmla="*/ 16 h 1157"/>
                <a:gd name="T48" fmla="*/ 10 w 1406"/>
                <a:gd name="T49" fmla="*/ 17 h 1157"/>
                <a:gd name="T50" fmla="*/ 11 w 1406"/>
                <a:gd name="T51" fmla="*/ 18 h 1157"/>
                <a:gd name="T52" fmla="*/ 11 w 1406"/>
                <a:gd name="T53" fmla="*/ 20 h 1157"/>
                <a:gd name="T54" fmla="*/ 11 w 1406"/>
                <a:gd name="T55" fmla="*/ 21 h 1157"/>
                <a:gd name="T56" fmla="*/ 10 w 1406"/>
                <a:gd name="T57" fmla="*/ 23 h 1157"/>
                <a:gd name="T58" fmla="*/ 11 w 1406"/>
                <a:gd name="T59" fmla="*/ 23 h 1157"/>
                <a:gd name="T60" fmla="*/ 11 w 1406"/>
                <a:gd name="T61" fmla="*/ 24 h 1157"/>
                <a:gd name="T62" fmla="*/ 12 w 1406"/>
                <a:gd name="T63" fmla="*/ 24 h 1157"/>
                <a:gd name="T64" fmla="*/ 13 w 1406"/>
                <a:gd name="T65" fmla="*/ 23 h 1157"/>
                <a:gd name="T66" fmla="*/ 14 w 1406"/>
                <a:gd name="T67" fmla="*/ 23 h 1157"/>
                <a:gd name="T68" fmla="*/ 15 w 1406"/>
                <a:gd name="T69" fmla="*/ 23 h 1157"/>
                <a:gd name="T70" fmla="*/ 15 w 1406"/>
                <a:gd name="T71" fmla="*/ 22 h 1157"/>
                <a:gd name="T72" fmla="*/ 15 w 1406"/>
                <a:gd name="T73" fmla="*/ 22 h 1157"/>
                <a:gd name="T74" fmla="*/ 15 w 1406"/>
                <a:gd name="T75" fmla="*/ 21 h 1157"/>
                <a:gd name="T76" fmla="*/ 15 w 1406"/>
                <a:gd name="T77" fmla="*/ 20 h 1157"/>
                <a:gd name="T78" fmla="*/ 15 w 1406"/>
                <a:gd name="T79" fmla="*/ 16 h 1157"/>
                <a:gd name="T80" fmla="*/ 14 w 1406"/>
                <a:gd name="T81" fmla="*/ 12 h 1157"/>
                <a:gd name="T82" fmla="*/ 14 w 1406"/>
                <a:gd name="T83" fmla="*/ 7 h 1157"/>
                <a:gd name="T84" fmla="*/ 13 w 1406"/>
                <a:gd name="T85" fmla="*/ 4 h 1157"/>
                <a:gd name="T86" fmla="*/ 13 w 1406"/>
                <a:gd name="T87" fmla="*/ 2 h 1157"/>
                <a:gd name="T88" fmla="*/ 13 w 1406"/>
                <a:gd name="T89" fmla="*/ 1 h 1157"/>
                <a:gd name="T90" fmla="*/ 12 w 1406"/>
                <a:gd name="T91" fmla="*/ 1 h 1157"/>
                <a:gd name="T92" fmla="*/ 11 w 1406"/>
                <a:gd name="T93" fmla="*/ 1 h 1157"/>
                <a:gd name="T94" fmla="*/ 10 w 1406"/>
                <a:gd name="T95" fmla="*/ 1 h 1157"/>
                <a:gd name="T96" fmla="*/ 10 w 1406"/>
                <a:gd name="T97" fmla="*/ 0 h 1157"/>
                <a:gd name="T98" fmla="*/ 8 w 1406"/>
                <a:gd name="T99" fmla="*/ 0 h 1157"/>
                <a:gd name="T100" fmla="*/ 7 w 1406"/>
                <a:gd name="T101" fmla="*/ 1 h 1157"/>
                <a:gd name="T102" fmla="*/ 6 w 1406"/>
                <a:gd name="T103" fmla="*/ 1 h 1157"/>
                <a:gd name="T104" fmla="*/ 5 w 1406"/>
                <a:gd name="T105" fmla="*/ 1 h 1157"/>
                <a:gd name="T106" fmla="*/ 4 w 1406"/>
                <a:gd name="T107" fmla="*/ 1 h 115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06" h="1157">
                  <a:moveTo>
                    <a:pt x="360" y="42"/>
                  </a:moveTo>
                  <a:lnTo>
                    <a:pt x="347" y="52"/>
                  </a:lnTo>
                  <a:lnTo>
                    <a:pt x="328" y="71"/>
                  </a:lnTo>
                  <a:lnTo>
                    <a:pt x="301" y="96"/>
                  </a:lnTo>
                  <a:lnTo>
                    <a:pt x="271" y="128"/>
                  </a:lnTo>
                  <a:lnTo>
                    <a:pt x="237" y="163"/>
                  </a:lnTo>
                  <a:lnTo>
                    <a:pt x="202" y="202"/>
                  </a:lnTo>
                  <a:lnTo>
                    <a:pt x="165" y="242"/>
                  </a:lnTo>
                  <a:lnTo>
                    <a:pt x="130" y="284"/>
                  </a:lnTo>
                  <a:lnTo>
                    <a:pt x="96" y="325"/>
                  </a:lnTo>
                  <a:lnTo>
                    <a:pt x="66" y="365"/>
                  </a:lnTo>
                  <a:lnTo>
                    <a:pt x="39" y="400"/>
                  </a:lnTo>
                  <a:lnTo>
                    <a:pt x="19" y="432"/>
                  </a:lnTo>
                  <a:lnTo>
                    <a:pt x="5" y="459"/>
                  </a:lnTo>
                  <a:lnTo>
                    <a:pt x="0" y="480"/>
                  </a:lnTo>
                  <a:lnTo>
                    <a:pt x="3" y="491"/>
                  </a:lnTo>
                  <a:lnTo>
                    <a:pt x="19" y="495"/>
                  </a:lnTo>
                  <a:lnTo>
                    <a:pt x="42" y="490"/>
                  </a:lnTo>
                  <a:lnTo>
                    <a:pt x="69" y="480"/>
                  </a:lnTo>
                  <a:lnTo>
                    <a:pt x="99" y="464"/>
                  </a:lnTo>
                  <a:lnTo>
                    <a:pt x="133" y="444"/>
                  </a:lnTo>
                  <a:lnTo>
                    <a:pt x="168" y="422"/>
                  </a:lnTo>
                  <a:lnTo>
                    <a:pt x="204" y="397"/>
                  </a:lnTo>
                  <a:lnTo>
                    <a:pt x="241" y="372"/>
                  </a:lnTo>
                  <a:lnTo>
                    <a:pt x="276" y="345"/>
                  </a:lnTo>
                  <a:lnTo>
                    <a:pt x="311" y="318"/>
                  </a:lnTo>
                  <a:lnTo>
                    <a:pt x="345" y="291"/>
                  </a:lnTo>
                  <a:lnTo>
                    <a:pt x="373" y="268"/>
                  </a:lnTo>
                  <a:lnTo>
                    <a:pt x="400" y="246"/>
                  </a:lnTo>
                  <a:lnTo>
                    <a:pt x="422" y="229"/>
                  </a:lnTo>
                  <a:lnTo>
                    <a:pt x="439" y="214"/>
                  </a:lnTo>
                  <a:lnTo>
                    <a:pt x="449" y="205"/>
                  </a:lnTo>
                  <a:lnTo>
                    <a:pt x="452" y="202"/>
                  </a:lnTo>
                  <a:lnTo>
                    <a:pt x="454" y="239"/>
                  </a:lnTo>
                  <a:lnTo>
                    <a:pt x="459" y="325"/>
                  </a:lnTo>
                  <a:lnTo>
                    <a:pt x="474" y="422"/>
                  </a:lnTo>
                  <a:lnTo>
                    <a:pt x="501" y="495"/>
                  </a:lnTo>
                  <a:lnTo>
                    <a:pt x="525" y="523"/>
                  </a:lnTo>
                  <a:lnTo>
                    <a:pt x="555" y="559"/>
                  </a:lnTo>
                  <a:lnTo>
                    <a:pt x="590" y="597"/>
                  </a:lnTo>
                  <a:lnTo>
                    <a:pt x="627" y="636"/>
                  </a:lnTo>
                  <a:lnTo>
                    <a:pt x="663" y="671"/>
                  </a:lnTo>
                  <a:lnTo>
                    <a:pt x="695" y="702"/>
                  </a:lnTo>
                  <a:lnTo>
                    <a:pt x="720" y="723"/>
                  </a:lnTo>
                  <a:lnTo>
                    <a:pt x="733" y="732"/>
                  </a:lnTo>
                  <a:lnTo>
                    <a:pt x="750" y="740"/>
                  </a:lnTo>
                  <a:lnTo>
                    <a:pt x="782" y="759"/>
                  </a:lnTo>
                  <a:lnTo>
                    <a:pt x="821" y="784"/>
                  </a:lnTo>
                  <a:lnTo>
                    <a:pt x="866" y="814"/>
                  </a:lnTo>
                  <a:lnTo>
                    <a:pt x="908" y="848"/>
                  </a:lnTo>
                  <a:lnTo>
                    <a:pt x="943" y="881"/>
                  </a:lnTo>
                  <a:lnTo>
                    <a:pt x="969" y="910"/>
                  </a:lnTo>
                  <a:lnTo>
                    <a:pt x="977" y="935"/>
                  </a:lnTo>
                  <a:lnTo>
                    <a:pt x="970" y="961"/>
                  </a:lnTo>
                  <a:lnTo>
                    <a:pt x="959" y="991"/>
                  </a:lnTo>
                  <a:lnTo>
                    <a:pt x="943" y="1026"/>
                  </a:lnTo>
                  <a:lnTo>
                    <a:pt x="932" y="1061"/>
                  </a:lnTo>
                  <a:lnTo>
                    <a:pt x="925" y="1095"/>
                  </a:lnTo>
                  <a:lnTo>
                    <a:pt x="930" y="1124"/>
                  </a:lnTo>
                  <a:lnTo>
                    <a:pt x="947" y="1146"/>
                  </a:lnTo>
                  <a:lnTo>
                    <a:pt x="982" y="1156"/>
                  </a:lnTo>
                  <a:lnTo>
                    <a:pt x="1007" y="1157"/>
                  </a:lnTo>
                  <a:lnTo>
                    <a:pt x="1038" y="1156"/>
                  </a:lnTo>
                  <a:lnTo>
                    <a:pt x="1073" y="1152"/>
                  </a:lnTo>
                  <a:lnTo>
                    <a:pt x="1110" y="1149"/>
                  </a:lnTo>
                  <a:lnTo>
                    <a:pt x="1149" y="1142"/>
                  </a:lnTo>
                  <a:lnTo>
                    <a:pt x="1187" y="1134"/>
                  </a:lnTo>
                  <a:lnTo>
                    <a:pt x="1228" y="1125"/>
                  </a:lnTo>
                  <a:lnTo>
                    <a:pt x="1265" y="1115"/>
                  </a:lnTo>
                  <a:lnTo>
                    <a:pt x="1302" y="1103"/>
                  </a:lnTo>
                  <a:lnTo>
                    <a:pt x="1334" y="1090"/>
                  </a:lnTo>
                  <a:lnTo>
                    <a:pt x="1360" y="1077"/>
                  </a:lnTo>
                  <a:lnTo>
                    <a:pt x="1382" y="1061"/>
                  </a:lnTo>
                  <a:lnTo>
                    <a:pt x="1399" y="1046"/>
                  </a:lnTo>
                  <a:lnTo>
                    <a:pt x="1406" y="1029"/>
                  </a:lnTo>
                  <a:lnTo>
                    <a:pt x="1406" y="1013"/>
                  </a:lnTo>
                  <a:lnTo>
                    <a:pt x="1396" y="996"/>
                  </a:lnTo>
                  <a:lnTo>
                    <a:pt x="1366" y="947"/>
                  </a:lnTo>
                  <a:lnTo>
                    <a:pt x="1335" y="873"/>
                  </a:lnTo>
                  <a:lnTo>
                    <a:pt x="1305" y="784"/>
                  </a:lnTo>
                  <a:lnTo>
                    <a:pt x="1276" y="681"/>
                  </a:lnTo>
                  <a:lnTo>
                    <a:pt x="1249" y="575"/>
                  </a:lnTo>
                  <a:lnTo>
                    <a:pt x="1226" y="469"/>
                  </a:lnTo>
                  <a:lnTo>
                    <a:pt x="1204" y="370"/>
                  </a:lnTo>
                  <a:lnTo>
                    <a:pt x="1186" y="284"/>
                  </a:lnTo>
                  <a:lnTo>
                    <a:pt x="1169" y="215"/>
                  </a:lnTo>
                  <a:lnTo>
                    <a:pt x="1152" y="160"/>
                  </a:lnTo>
                  <a:lnTo>
                    <a:pt x="1133" y="116"/>
                  </a:lnTo>
                  <a:lnTo>
                    <a:pt x="1113" y="81"/>
                  </a:lnTo>
                  <a:lnTo>
                    <a:pt x="1091" y="56"/>
                  </a:lnTo>
                  <a:lnTo>
                    <a:pt x="1066" y="37"/>
                  </a:lnTo>
                  <a:lnTo>
                    <a:pt x="1038" y="25"/>
                  </a:lnTo>
                  <a:lnTo>
                    <a:pt x="1004" y="15"/>
                  </a:lnTo>
                  <a:lnTo>
                    <a:pt x="982" y="12"/>
                  </a:lnTo>
                  <a:lnTo>
                    <a:pt x="952" y="7"/>
                  </a:lnTo>
                  <a:lnTo>
                    <a:pt x="917" y="5"/>
                  </a:lnTo>
                  <a:lnTo>
                    <a:pt x="875" y="2"/>
                  </a:lnTo>
                  <a:lnTo>
                    <a:pt x="827" y="0"/>
                  </a:lnTo>
                  <a:lnTo>
                    <a:pt x="779" y="0"/>
                  </a:lnTo>
                  <a:lnTo>
                    <a:pt x="727" y="0"/>
                  </a:lnTo>
                  <a:lnTo>
                    <a:pt x="674" y="0"/>
                  </a:lnTo>
                  <a:lnTo>
                    <a:pt x="622" y="4"/>
                  </a:lnTo>
                  <a:lnTo>
                    <a:pt x="572" y="5"/>
                  </a:lnTo>
                  <a:lnTo>
                    <a:pt x="523" y="9"/>
                  </a:lnTo>
                  <a:lnTo>
                    <a:pt x="479" y="14"/>
                  </a:lnTo>
                  <a:lnTo>
                    <a:pt x="439" y="19"/>
                  </a:lnTo>
                  <a:lnTo>
                    <a:pt x="405" y="25"/>
                  </a:lnTo>
                  <a:lnTo>
                    <a:pt x="378" y="34"/>
                  </a:lnTo>
                  <a:lnTo>
                    <a:pt x="360" y="42"/>
                  </a:lnTo>
                  <a:close/>
                </a:path>
              </a:pathLst>
            </a:custGeom>
            <a:solidFill>
              <a:srgbClr val="DBF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0" name="Freeform 19"/>
            <p:cNvSpPr>
              <a:spLocks/>
            </p:cNvSpPr>
            <p:nvPr/>
          </p:nvSpPr>
          <p:spPr bwMode="auto">
            <a:xfrm>
              <a:off x="4594" y="1463"/>
              <a:ext cx="394" cy="373"/>
            </a:xfrm>
            <a:custGeom>
              <a:avLst/>
              <a:gdLst>
                <a:gd name="T0" fmla="*/ 0 w 690"/>
                <a:gd name="T1" fmla="*/ 4 h 607"/>
                <a:gd name="T2" fmla="*/ 1 w 690"/>
                <a:gd name="T3" fmla="*/ 2 h 607"/>
                <a:gd name="T4" fmla="*/ 1 w 690"/>
                <a:gd name="T5" fmla="*/ 2 h 607"/>
                <a:gd name="T6" fmla="*/ 1 w 690"/>
                <a:gd name="T7" fmla="*/ 2 h 607"/>
                <a:gd name="T8" fmla="*/ 1 w 690"/>
                <a:gd name="T9" fmla="*/ 2 h 607"/>
                <a:gd name="T10" fmla="*/ 1 w 690"/>
                <a:gd name="T11" fmla="*/ 2 h 607"/>
                <a:gd name="T12" fmla="*/ 1 w 690"/>
                <a:gd name="T13" fmla="*/ 2 h 607"/>
                <a:gd name="T14" fmla="*/ 1 w 690"/>
                <a:gd name="T15" fmla="*/ 2 h 607"/>
                <a:gd name="T16" fmla="*/ 1 w 690"/>
                <a:gd name="T17" fmla="*/ 1 h 607"/>
                <a:gd name="T18" fmla="*/ 2 w 690"/>
                <a:gd name="T19" fmla="*/ 1 h 607"/>
                <a:gd name="T20" fmla="*/ 2 w 690"/>
                <a:gd name="T21" fmla="*/ 1 h 607"/>
                <a:gd name="T22" fmla="*/ 2 w 690"/>
                <a:gd name="T23" fmla="*/ 1 h 607"/>
                <a:gd name="T24" fmla="*/ 2 w 690"/>
                <a:gd name="T25" fmla="*/ 1 h 607"/>
                <a:gd name="T26" fmla="*/ 2 w 690"/>
                <a:gd name="T27" fmla="*/ 2 h 607"/>
                <a:gd name="T28" fmla="*/ 3 w 690"/>
                <a:gd name="T29" fmla="*/ 1 h 607"/>
                <a:gd name="T30" fmla="*/ 3 w 690"/>
                <a:gd name="T31" fmla="*/ 1 h 607"/>
                <a:gd name="T32" fmla="*/ 3 w 690"/>
                <a:gd name="T33" fmla="*/ 1 h 607"/>
                <a:gd name="T34" fmla="*/ 4 w 690"/>
                <a:gd name="T35" fmla="*/ 0 h 607"/>
                <a:gd name="T36" fmla="*/ 5 w 690"/>
                <a:gd name="T37" fmla="*/ 1 h 607"/>
                <a:gd name="T38" fmla="*/ 5 w 690"/>
                <a:gd name="T39" fmla="*/ 1 h 607"/>
                <a:gd name="T40" fmla="*/ 5 w 690"/>
                <a:gd name="T41" fmla="*/ 1 h 607"/>
                <a:gd name="T42" fmla="*/ 6 w 690"/>
                <a:gd name="T43" fmla="*/ 1 h 607"/>
                <a:gd name="T44" fmla="*/ 6 w 690"/>
                <a:gd name="T45" fmla="*/ 1 h 607"/>
                <a:gd name="T46" fmla="*/ 6 w 690"/>
                <a:gd name="T47" fmla="*/ 1 h 607"/>
                <a:gd name="T48" fmla="*/ 6 w 690"/>
                <a:gd name="T49" fmla="*/ 2 h 607"/>
                <a:gd name="T50" fmla="*/ 6 w 690"/>
                <a:gd name="T51" fmla="*/ 2 h 607"/>
                <a:gd name="T52" fmla="*/ 6 w 690"/>
                <a:gd name="T53" fmla="*/ 2 h 607"/>
                <a:gd name="T54" fmla="*/ 6 w 690"/>
                <a:gd name="T55" fmla="*/ 3 h 607"/>
                <a:gd name="T56" fmla="*/ 6 w 690"/>
                <a:gd name="T57" fmla="*/ 4 h 607"/>
                <a:gd name="T58" fmla="*/ 6 w 690"/>
                <a:gd name="T59" fmla="*/ 4 h 607"/>
                <a:gd name="T60" fmla="*/ 7 w 690"/>
                <a:gd name="T61" fmla="*/ 4 h 607"/>
                <a:gd name="T62" fmla="*/ 7 w 690"/>
                <a:gd name="T63" fmla="*/ 4 h 607"/>
                <a:gd name="T64" fmla="*/ 7 w 690"/>
                <a:gd name="T65" fmla="*/ 4 h 607"/>
                <a:gd name="T66" fmla="*/ 7 w 690"/>
                <a:gd name="T67" fmla="*/ 4 h 607"/>
                <a:gd name="T68" fmla="*/ 7 w 690"/>
                <a:gd name="T69" fmla="*/ 5 h 607"/>
                <a:gd name="T70" fmla="*/ 7 w 690"/>
                <a:gd name="T71" fmla="*/ 6 h 607"/>
                <a:gd name="T72" fmla="*/ 7 w 690"/>
                <a:gd name="T73" fmla="*/ 6 h 607"/>
                <a:gd name="T74" fmla="*/ 7 w 690"/>
                <a:gd name="T75" fmla="*/ 6 h 607"/>
                <a:gd name="T76" fmla="*/ 7 w 690"/>
                <a:gd name="T77" fmla="*/ 6 h 607"/>
                <a:gd name="T78" fmla="*/ 8 w 690"/>
                <a:gd name="T79" fmla="*/ 6 h 607"/>
                <a:gd name="T80" fmla="*/ 8 w 690"/>
                <a:gd name="T81" fmla="*/ 7 h 607"/>
                <a:gd name="T82" fmla="*/ 7 w 690"/>
                <a:gd name="T83" fmla="*/ 7 h 607"/>
                <a:gd name="T84" fmla="*/ 7 w 690"/>
                <a:gd name="T85" fmla="*/ 7 h 607"/>
                <a:gd name="T86" fmla="*/ 7 w 690"/>
                <a:gd name="T87" fmla="*/ 7 h 607"/>
                <a:gd name="T88" fmla="*/ 7 w 690"/>
                <a:gd name="T89" fmla="*/ 7 h 607"/>
                <a:gd name="T90" fmla="*/ 7 w 690"/>
                <a:gd name="T91" fmla="*/ 8 h 607"/>
                <a:gd name="T92" fmla="*/ 7 w 690"/>
                <a:gd name="T93" fmla="*/ 9 h 607"/>
                <a:gd name="T94" fmla="*/ 8 w 690"/>
                <a:gd name="T95" fmla="*/ 9 h 607"/>
                <a:gd name="T96" fmla="*/ 8 w 690"/>
                <a:gd name="T97" fmla="*/ 9 h 607"/>
                <a:gd name="T98" fmla="*/ 7 w 690"/>
                <a:gd name="T99" fmla="*/ 9 h 607"/>
                <a:gd name="T100" fmla="*/ 7 w 690"/>
                <a:gd name="T101" fmla="*/ 10 h 607"/>
                <a:gd name="T102" fmla="*/ 7 w 690"/>
                <a:gd name="T103" fmla="*/ 10 h 607"/>
                <a:gd name="T104" fmla="*/ 7 w 690"/>
                <a:gd name="T105" fmla="*/ 10 h 607"/>
                <a:gd name="T106" fmla="*/ 7 w 690"/>
                <a:gd name="T107" fmla="*/ 10 h 607"/>
                <a:gd name="T108" fmla="*/ 7 w 690"/>
                <a:gd name="T109" fmla="*/ 11 h 607"/>
                <a:gd name="T110" fmla="*/ 7 w 690"/>
                <a:gd name="T111" fmla="*/ 12 h 607"/>
                <a:gd name="T112" fmla="*/ 7 w 690"/>
                <a:gd name="T113" fmla="*/ 12 h 607"/>
                <a:gd name="T114" fmla="*/ 6 w 690"/>
                <a:gd name="T115" fmla="*/ 12 h 607"/>
                <a:gd name="T116" fmla="*/ 6 w 690"/>
                <a:gd name="T117" fmla="*/ 12 h 607"/>
                <a:gd name="T118" fmla="*/ 6 w 690"/>
                <a:gd name="T119" fmla="*/ 12 h 607"/>
                <a:gd name="T120" fmla="*/ 1 w 690"/>
                <a:gd name="T121" fmla="*/ 4 h 60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90" h="607">
                  <a:moveTo>
                    <a:pt x="2" y="190"/>
                  </a:moveTo>
                  <a:lnTo>
                    <a:pt x="0" y="182"/>
                  </a:lnTo>
                  <a:lnTo>
                    <a:pt x="0" y="163"/>
                  </a:lnTo>
                  <a:lnTo>
                    <a:pt x="4" y="143"/>
                  </a:lnTo>
                  <a:lnTo>
                    <a:pt x="15" y="128"/>
                  </a:lnTo>
                  <a:lnTo>
                    <a:pt x="25" y="125"/>
                  </a:lnTo>
                  <a:lnTo>
                    <a:pt x="34" y="125"/>
                  </a:lnTo>
                  <a:lnTo>
                    <a:pt x="44" y="128"/>
                  </a:lnTo>
                  <a:lnTo>
                    <a:pt x="54" y="131"/>
                  </a:lnTo>
                  <a:lnTo>
                    <a:pt x="62" y="135"/>
                  </a:lnTo>
                  <a:lnTo>
                    <a:pt x="71" y="136"/>
                  </a:lnTo>
                  <a:lnTo>
                    <a:pt x="79" y="136"/>
                  </a:lnTo>
                  <a:lnTo>
                    <a:pt x="86" y="131"/>
                  </a:lnTo>
                  <a:lnTo>
                    <a:pt x="93" y="121"/>
                  </a:lnTo>
                  <a:lnTo>
                    <a:pt x="98" y="111"/>
                  </a:lnTo>
                  <a:lnTo>
                    <a:pt x="104" y="99"/>
                  </a:lnTo>
                  <a:lnTo>
                    <a:pt x="111" y="88"/>
                  </a:lnTo>
                  <a:lnTo>
                    <a:pt x="118" y="76"/>
                  </a:lnTo>
                  <a:lnTo>
                    <a:pt x="125" y="66"/>
                  </a:lnTo>
                  <a:lnTo>
                    <a:pt x="135" y="59"/>
                  </a:lnTo>
                  <a:lnTo>
                    <a:pt x="145" y="54"/>
                  </a:lnTo>
                  <a:lnTo>
                    <a:pt x="155" y="54"/>
                  </a:lnTo>
                  <a:lnTo>
                    <a:pt x="163" y="59"/>
                  </a:lnTo>
                  <a:lnTo>
                    <a:pt x="170" y="66"/>
                  </a:lnTo>
                  <a:lnTo>
                    <a:pt x="175" y="74"/>
                  </a:lnTo>
                  <a:lnTo>
                    <a:pt x="182" y="83"/>
                  </a:lnTo>
                  <a:lnTo>
                    <a:pt x="189" y="89"/>
                  </a:lnTo>
                  <a:lnTo>
                    <a:pt x="197" y="91"/>
                  </a:lnTo>
                  <a:lnTo>
                    <a:pt x="209" y="89"/>
                  </a:lnTo>
                  <a:lnTo>
                    <a:pt x="226" y="81"/>
                  </a:lnTo>
                  <a:lnTo>
                    <a:pt x="247" y="67"/>
                  </a:lnTo>
                  <a:lnTo>
                    <a:pt x="273" y="52"/>
                  </a:lnTo>
                  <a:lnTo>
                    <a:pt x="301" y="35"/>
                  </a:lnTo>
                  <a:lnTo>
                    <a:pt x="330" y="19"/>
                  </a:lnTo>
                  <a:lnTo>
                    <a:pt x="357" y="7"/>
                  </a:lnTo>
                  <a:lnTo>
                    <a:pt x="382" y="0"/>
                  </a:lnTo>
                  <a:lnTo>
                    <a:pt x="400" y="2"/>
                  </a:lnTo>
                  <a:lnTo>
                    <a:pt x="422" y="17"/>
                  </a:lnTo>
                  <a:lnTo>
                    <a:pt x="431" y="35"/>
                  </a:lnTo>
                  <a:lnTo>
                    <a:pt x="431" y="54"/>
                  </a:lnTo>
                  <a:lnTo>
                    <a:pt x="429" y="61"/>
                  </a:lnTo>
                  <a:lnTo>
                    <a:pt x="436" y="61"/>
                  </a:lnTo>
                  <a:lnTo>
                    <a:pt x="451" y="61"/>
                  </a:lnTo>
                  <a:lnTo>
                    <a:pt x="474" y="61"/>
                  </a:lnTo>
                  <a:lnTo>
                    <a:pt x="501" y="61"/>
                  </a:lnTo>
                  <a:lnTo>
                    <a:pt x="528" y="64"/>
                  </a:lnTo>
                  <a:lnTo>
                    <a:pt x="552" y="69"/>
                  </a:lnTo>
                  <a:lnTo>
                    <a:pt x="567" y="76"/>
                  </a:lnTo>
                  <a:lnTo>
                    <a:pt x="574" y="86"/>
                  </a:lnTo>
                  <a:lnTo>
                    <a:pt x="572" y="98"/>
                  </a:lnTo>
                  <a:lnTo>
                    <a:pt x="565" y="108"/>
                  </a:lnTo>
                  <a:lnTo>
                    <a:pt x="557" y="118"/>
                  </a:lnTo>
                  <a:lnTo>
                    <a:pt x="547" y="126"/>
                  </a:lnTo>
                  <a:lnTo>
                    <a:pt x="538" y="135"/>
                  </a:lnTo>
                  <a:lnTo>
                    <a:pt x="532" y="141"/>
                  </a:lnTo>
                  <a:lnTo>
                    <a:pt x="528" y="146"/>
                  </a:lnTo>
                  <a:lnTo>
                    <a:pt x="532" y="151"/>
                  </a:lnTo>
                  <a:lnTo>
                    <a:pt x="542" y="155"/>
                  </a:lnTo>
                  <a:lnTo>
                    <a:pt x="557" y="158"/>
                  </a:lnTo>
                  <a:lnTo>
                    <a:pt x="577" y="162"/>
                  </a:lnTo>
                  <a:lnTo>
                    <a:pt x="599" y="165"/>
                  </a:lnTo>
                  <a:lnTo>
                    <a:pt x="619" y="170"/>
                  </a:lnTo>
                  <a:lnTo>
                    <a:pt x="634" y="177"/>
                  </a:lnTo>
                  <a:lnTo>
                    <a:pt x="643" y="183"/>
                  </a:lnTo>
                  <a:lnTo>
                    <a:pt x="643" y="194"/>
                  </a:lnTo>
                  <a:lnTo>
                    <a:pt x="636" y="205"/>
                  </a:lnTo>
                  <a:lnTo>
                    <a:pt x="626" y="215"/>
                  </a:lnTo>
                  <a:lnTo>
                    <a:pt x="616" y="224"/>
                  </a:lnTo>
                  <a:lnTo>
                    <a:pt x="607" y="232"/>
                  </a:lnTo>
                  <a:lnTo>
                    <a:pt x="601" y="241"/>
                  </a:lnTo>
                  <a:lnTo>
                    <a:pt x="595" y="247"/>
                  </a:lnTo>
                  <a:lnTo>
                    <a:pt x="594" y="252"/>
                  </a:lnTo>
                  <a:lnTo>
                    <a:pt x="597" y="257"/>
                  </a:lnTo>
                  <a:lnTo>
                    <a:pt x="607" y="261"/>
                  </a:lnTo>
                  <a:lnTo>
                    <a:pt x="621" y="264"/>
                  </a:lnTo>
                  <a:lnTo>
                    <a:pt x="638" y="268"/>
                  </a:lnTo>
                  <a:lnTo>
                    <a:pt x="656" y="273"/>
                  </a:lnTo>
                  <a:lnTo>
                    <a:pt x="671" y="279"/>
                  </a:lnTo>
                  <a:lnTo>
                    <a:pt x="683" y="288"/>
                  </a:lnTo>
                  <a:lnTo>
                    <a:pt x="690" y="299"/>
                  </a:lnTo>
                  <a:lnTo>
                    <a:pt x="688" y="313"/>
                  </a:lnTo>
                  <a:lnTo>
                    <a:pt x="681" y="328"/>
                  </a:lnTo>
                  <a:lnTo>
                    <a:pt x="673" y="342"/>
                  </a:lnTo>
                  <a:lnTo>
                    <a:pt x="663" y="353"/>
                  </a:lnTo>
                  <a:lnTo>
                    <a:pt x="654" y="362"/>
                  </a:lnTo>
                  <a:lnTo>
                    <a:pt x="644" y="370"/>
                  </a:lnTo>
                  <a:lnTo>
                    <a:pt x="636" y="375"/>
                  </a:lnTo>
                  <a:lnTo>
                    <a:pt x="631" y="379"/>
                  </a:lnTo>
                  <a:lnTo>
                    <a:pt x="629" y="380"/>
                  </a:lnTo>
                  <a:lnTo>
                    <a:pt x="632" y="380"/>
                  </a:lnTo>
                  <a:lnTo>
                    <a:pt x="641" y="384"/>
                  </a:lnTo>
                  <a:lnTo>
                    <a:pt x="651" y="387"/>
                  </a:lnTo>
                  <a:lnTo>
                    <a:pt x="664" y="392"/>
                  </a:lnTo>
                  <a:lnTo>
                    <a:pt x="676" y="399"/>
                  </a:lnTo>
                  <a:lnTo>
                    <a:pt x="685" y="407"/>
                  </a:lnTo>
                  <a:lnTo>
                    <a:pt x="690" y="417"/>
                  </a:lnTo>
                  <a:lnTo>
                    <a:pt x="688" y="429"/>
                  </a:lnTo>
                  <a:lnTo>
                    <a:pt x="681" y="441"/>
                  </a:lnTo>
                  <a:lnTo>
                    <a:pt x="673" y="451"/>
                  </a:lnTo>
                  <a:lnTo>
                    <a:pt x="663" y="459"/>
                  </a:lnTo>
                  <a:lnTo>
                    <a:pt x="651" y="468"/>
                  </a:lnTo>
                  <a:lnTo>
                    <a:pt x="641" y="474"/>
                  </a:lnTo>
                  <a:lnTo>
                    <a:pt x="632" y="481"/>
                  </a:lnTo>
                  <a:lnTo>
                    <a:pt x="626" y="486"/>
                  </a:lnTo>
                  <a:lnTo>
                    <a:pt x="622" y="491"/>
                  </a:lnTo>
                  <a:lnTo>
                    <a:pt x="626" y="500"/>
                  </a:lnTo>
                  <a:lnTo>
                    <a:pt x="638" y="511"/>
                  </a:lnTo>
                  <a:lnTo>
                    <a:pt x="651" y="528"/>
                  </a:lnTo>
                  <a:lnTo>
                    <a:pt x="664" y="545"/>
                  </a:lnTo>
                  <a:lnTo>
                    <a:pt x="673" y="562"/>
                  </a:lnTo>
                  <a:lnTo>
                    <a:pt x="673" y="577"/>
                  </a:lnTo>
                  <a:lnTo>
                    <a:pt x="659" y="590"/>
                  </a:lnTo>
                  <a:lnTo>
                    <a:pt x="629" y="601"/>
                  </a:lnTo>
                  <a:lnTo>
                    <a:pt x="590" y="606"/>
                  </a:lnTo>
                  <a:lnTo>
                    <a:pt x="558" y="607"/>
                  </a:lnTo>
                  <a:lnTo>
                    <a:pt x="530" y="606"/>
                  </a:lnTo>
                  <a:lnTo>
                    <a:pt x="508" y="604"/>
                  </a:lnTo>
                  <a:lnTo>
                    <a:pt x="490" y="601"/>
                  </a:lnTo>
                  <a:lnTo>
                    <a:pt x="478" y="597"/>
                  </a:lnTo>
                  <a:lnTo>
                    <a:pt x="469" y="595"/>
                  </a:lnTo>
                  <a:lnTo>
                    <a:pt x="468" y="594"/>
                  </a:lnTo>
                  <a:lnTo>
                    <a:pt x="2" y="190"/>
                  </a:lnTo>
                  <a:close/>
                </a:path>
              </a:pathLst>
            </a:custGeom>
            <a:solidFill>
              <a:srgbClr val="EF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1" name="Freeform 20"/>
            <p:cNvSpPr>
              <a:spLocks/>
            </p:cNvSpPr>
            <p:nvPr/>
          </p:nvSpPr>
          <p:spPr bwMode="auto">
            <a:xfrm>
              <a:off x="4544" y="2358"/>
              <a:ext cx="193" cy="155"/>
            </a:xfrm>
            <a:custGeom>
              <a:avLst/>
              <a:gdLst>
                <a:gd name="T0" fmla="*/ 3 w 340"/>
                <a:gd name="T1" fmla="*/ 0 h 252"/>
                <a:gd name="T2" fmla="*/ 3 w 340"/>
                <a:gd name="T3" fmla="*/ 1 h 252"/>
                <a:gd name="T4" fmla="*/ 3 w 340"/>
                <a:gd name="T5" fmla="*/ 1 h 252"/>
                <a:gd name="T6" fmla="*/ 3 w 340"/>
                <a:gd name="T7" fmla="*/ 1 h 252"/>
                <a:gd name="T8" fmla="*/ 3 w 340"/>
                <a:gd name="T9" fmla="*/ 1 h 252"/>
                <a:gd name="T10" fmla="*/ 3 w 340"/>
                <a:gd name="T11" fmla="*/ 1 h 252"/>
                <a:gd name="T12" fmla="*/ 3 w 340"/>
                <a:gd name="T13" fmla="*/ 1 h 252"/>
                <a:gd name="T14" fmla="*/ 3 w 340"/>
                <a:gd name="T15" fmla="*/ 2 h 252"/>
                <a:gd name="T16" fmla="*/ 3 w 340"/>
                <a:gd name="T17" fmla="*/ 2 h 252"/>
                <a:gd name="T18" fmla="*/ 3 w 340"/>
                <a:gd name="T19" fmla="*/ 3 h 252"/>
                <a:gd name="T20" fmla="*/ 3 w 340"/>
                <a:gd name="T21" fmla="*/ 4 h 252"/>
                <a:gd name="T22" fmla="*/ 3 w 340"/>
                <a:gd name="T23" fmla="*/ 4 h 252"/>
                <a:gd name="T24" fmla="*/ 3 w 340"/>
                <a:gd name="T25" fmla="*/ 4 h 252"/>
                <a:gd name="T26" fmla="*/ 3 w 340"/>
                <a:gd name="T27" fmla="*/ 4 h 252"/>
                <a:gd name="T28" fmla="*/ 3 w 340"/>
                <a:gd name="T29" fmla="*/ 5 h 252"/>
                <a:gd name="T30" fmla="*/ 3 w 340"/>
                <a:gd name="T31" fmla="*/ 6 h 252"/>
                <a:gd name="T32" fmla="*/ 3 w 340"/>
                <a:gd name="T33" fmla="*/ 6 h 252"/>
                <a:gd name="T34" fmla="*/ 1 w 340"/>
                <a:gd name="T35" fmla="*/ 4 h 252"/>
                <a:gd name="T36" fmla="*/ 1 w 340"/>
                <a:gd name="T37" fmla="*/ 2 h 252"/>
                <a:gd name="T38" fmla="*/ 0 w 340"/>
                <a:gd name="T39" fmla="*/ 2 h 252"/>
                <a:gd name="T40" fmla="*/ 1 w 340"/>
                <a:gd name="T41" fmla="*/ 1 h 252"/>
                <a:gd name="T42" fmla="*/ 2 w 340"/>
                <a:gd name="T43" fmla="*/ 1 h 252"/>
                <a:gd name="T44" fmla="*/ 3 w 340"/>
                <a:gd name="T45" fmla="*/ 0 h 25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0" h="252">
                  <a:moveTo>
                    <a:pt x="269" y="0"/>
                  </a:moveTo>
                  <a:lnTo>
                    <a:pt x="273" y="3"/>
                  </a:lnTo>
                  <a:lnTo>
                    <a:pt x="283" y="10"/>
                  </a:lnTo>
                  <a:lnTo>
                    <a:pt x="296" y="23"/>
                  </a:lnTo>
                  <a:lnTo>
                    <a:pt x="311" y="38"/>
                  </a:lnTo>
                  <a:lnTo>
                    <a:pt x="325" y="58"/>
                  </a:lnTo>
                  <a:lnTo>
                    <a:pt x="336" y="79"/>
                  </a:lnTo>
                  <a:lnTo>
                    <a:pt x="340" y="100"/>
                  </a:lnTo>
                  <a:lnTo>
                    <a:pt x="336" y="122"/>
                  </a:lnTo>
                  <a:lnTo>
                    <a:pt x="326" y="144"/>
                  </a:lnTo>
                  <a:lnTo>
                    <a:pt x="316" y="166"/>
                  </a:lnTo>
                  <a:lnTo>
                    <a:pt x="306" y="188"/>
                  </a:lnTo>
                  <a:lnTo>
                    <a:pt x="296" y="208"/>
                  </a:lnTo>
                  <a:lnTo>
                    <a:pt x="286" y="227"/>
                  </a:lnTo>
                  <a:lnTo>
                    <a:pt x="279" y="240"/>
                  </a:lnTo>
                  <a:lnTo>
                    <a:pt x="274" y="248"/>
                  </a:lnTo>
                  <a:lnTo>
                    <a:pt x="273" y="252"/>
                  </a:lnTo>
                  <a:lnTo>
                    <a:pt x="81" y="198"/>
                  </a:lnTo>
                  <a:lnTo>
                    <a:pt x="56" y="141"/>
                  </a:lnTo>
                  <a:lnTo>
                    <a:pt x="0" y="129"/>
                  </a:lnTo>
                  <a:lnTo>
                    <a:pt x="32" y="74"/>
                  </a:lnTo>
                  <a:lnTo>
                    <a:pt x="158" y="47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F9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2" name="Freeform 21"/>
            <p:cNvSpPr>
              <a:spLocks/>
            </p:cNvSpPr>
            <p:nvPr/>
          </p:nvSpPr>
          <p:spPr bwMode="auto">
            <a:xfrm>
              <a:off x="4145" y="2249"/>
              <a:ext cx="198" cy="141"/>
            </a:xfrm>
            <a:custGeom>
              <a:avLst/>
              <a:gdLst>
                <a:gd name="T0" fmla="*/ 0 w 348"/>
                <a:gd name="T1" fmla="*/ 4 h 229"/>
                <a:gd name="T2" fmla="*/ 1 w 348"/>
                <a:gd name="T3" fmla="*/ 2 h 229"/>
                <a:gd name="T4" fmla="*/ 3 w 348"/>
                <a:gd name="T5" fmla="*/ 0 h 229"/>
                <a:gd name="T6" fmla="*/ 3 w 348"/>
                <a:gd name="T7" fmla="*/ 1 h 229"/>
                <a:gd name="T8" fmla="*/ 3 w 348"/>
                <a:gd name="T9" fmla="*/ 4 h 229"/>
                <a:gd name="T10" fmla="*/ 3 w 348"/>
                <a:gd name="T11" fmla="*/ 4 h 229"/>
                <a:gd name="T12" fmla="*/ 3 w 348"/>
                <a:gd name="T13" fmla="*/ 4 h 229"/>
                <a:gd name="T14" fmla="*/ 3 w 348"/>
                <a:gd name="T15" fmla="*/ 4 h 229"/>
                <a:gd name="T16" fmla="*/ 3 w 348"/>
                <a:gd name="T17" fmla="*/ 4 h 229"/>
                <a:gd name="T18" fmla="*/ 3 w 348"/>
                <a:gd name="T19" fmla="*/ 4 h 229"/>
                <a:gd name="T20" fmla="*/ 2 w 348"/>
                <a:gd name="T21" fmla="*/ 4 h 229"/>
                <a:gd name="T22" fmla="*/ 2 w 348"/>
                <a:gd name="T23" fmla="*/ 4 h 229"/>
                <a:gd name="T24" fmla="*/ 2 w 348"/>
                <a:gd name="T25" fmla="*/ 4 h 229"/>
                <a:gd name="T26" fmla="*/ 2 w 348"/>
                <a:gd name="T27" fmla="*/ 4 h 229"/>
                <a:gd name="T28" fmla="*/ 2 w 348"/>
                <a:gd name="T29" fmla="*/ 4 h 229"/>
                <a:gd name="T30" fmla="*/ 2 w 348"/>
                <a:gd name="T31" fmla="*/ 4 h 229"/>
                <a:gd name="T32" fmla="*/ 2 w 348"/>
                <a:gd name="T33" fmla="*/ 4 h 229"/>
                <a:gd name="T34" fmla="*/ 1 w 348"/>
                <a:gd name="T35" fmla="*/ 4 h 229"/>
                <a:gd name="T36" fmla="*/ 1 w 348"/>
                <a:gd name="T37" fmla="*/ 4 h 229"/>
                <a:gd name="T38" fmla="*/ 1 w 348"/>
                <a:gd name="T39" fmla="*/ 4 h 229"/>
                <a:gd name="T40" fmla="*/ 1 w 348"/>
                <a:gd name="T41" fmla="*/ 4 h 229"/>
                <a:gd name="T42" fmla="*/ 0 w 348"/>
                <a:gd name="T43" fmla="*/ 4 h 22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229">
                  <a:moveTo>
                    <a:pt x="0" y="229"/>
                  </a:moveTo>
                  <a:lnTo>
                    <a:pt x="10" y="133"/>
                  </a:lnTo>
                  <a:lnTo>
                    <a:pt x="248" y="0"/>
                  </a:lnTo>
                  <a:lnTo>
                    <a:pt x="348" y="52"/>
                  </a:lnTo>
                  <a:lnTo>
                    <a:pt x="287" y="177"/>
                  </a:lnTo>
                  <a:lnTo>
                    <a:pt x="284" y="178"/>
                  </a:lnTo>
                  <a:lnTo>
                    <a:pt x="274" y="180"/>
                  </a:lnTo>
                  <a:lnTo>
                    <a:pt x="260" y="183"/>
                  </a:lnTo>
                  <a:lnTo>
                    <a:pt x="245" y="187"/>
                  </a:lnTo>
                  <a:lnTo>
                    <a:pt x="228" y="190"/>
                  </a:lnTo>
                  <a:lnTo>
                    <a:pt x="215" y="193"/>
                  </a:lnTo>
                  <a:lnTo>
                    <a:pt x="201" y="195"/>
                  </a:lnTo>
                  <a:lnTo>
                    <a:pt x="195" y="197"/>
                  </a:lnTo>
                  <a:lnTo>
                    <a:pt x="186" y="197"/>
                  </a:lnTo>
                  <a:lnTo>
                    <a:pt x="174" y="197"/>
                  </a:lnTo>
                  <a:lnTo>
                    <a:pt x="158" y="198"/>
                  </a:lnTo>
                  <a:lnTo>
                    <a:pt x="139" y="198"/>
                  </a:lnTo>
                  <a:lnTo>
                    <a:pt x="121" y="198"/>
                  </a:lnTo>
                  <a:lnTo>
                    <a:pt x="107" y="200"/>
                  </a:lnTo>
                  <a:lnTo>
                    <a:pt x="95" y="200"/>
                  </a:lnTo>
                  <a:lnTo>
                    <a:pt x="92" y="200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F9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3" name="Freeform 22"/>
            <p:cNvSpPr>
              <a:spLocks/>
            </p:cNvSpPr>
            <p:nvPr/>
          </p:nvSpPr>
          <p:spPr bwMode="auto">
            <a:xfrm>
              <a:off x="4504" y="1544"/>
              <a:ext cx="418" cy="472"/>
            </a:xfrm>
            <a:custGeom>
              <a:avLst/>
              <a:gdLst>
                <a:gd name="T0" fmla="*/ 6 w 735"/>
                <a:gd name="T1" fmla="*/ 1 h 769"/>
                <a:gd name="T2" fmla="*/ 6 w 735"/>
                <a:gd name="T3" fmla="*/ 1 h 769"/>
                <a:gd name="T4" fmla="*/ 5 w 735"/>
                <a:gd name="T5" fmla="*/ 1 h 769"/>
                <a:gd name="T6" fmla="*/ 5 w 735"/>
                <a:gd name="T7" fmla="*/ 1 h 769"/>
                <a:gd name="T8" fmla="*/ 5 w 735"/>
                <a:gd name="T9" fmla="*/ 1 h 769"/>
                <a:gd name="T10" fmla="*/ 5 w 735"/>
                <a:gd name="T11" fmla="*/ 1 h 769"/>
                <a:gd name="T12" fmla="*/ 5 w 735"/>
                <a:gd name="T13" fmla="*/ 1 h 769"/>
                <a:gd name="T14" fmla="*/ 4 w 735"/>
                <a:gd name="T15" fmla="*/ 1 h 769"/>
                <a:gd name="T16" fmla="*/ 4 w 735"/>
                <a:gd name="T17" fmla="*/ 1 h 769"/>
                <a:gd name="T18" fmla="*/ 4 w 735"/>
                <a:gd name="T19" fmla="*/ 1 h 769"/>
                <a:gd name="T20" fmla="*/ 3 w 735"/>
                <a:gd name="T21" fmla="*/ 1 h 769"/>
                <a:gd name="T22" fmla="*/ 3 w 735"/>
                <a:gd name="T23" fmla="*/ 1 h 769"/>
                <a:gd name="T24" fmla="*/ 3 w 735"/>
                <a:gd name="T25" fmla="*/ 1 h 769"/>
                <a:gd name="T26" fmla="*/ 3 w 735"/>
                <a:gd name="T27" fmla="*/ 1 h 769"/>
                <a:gd name="T28" fmla="*/ 2 w 735"/>
                <a:gd name="T29" fmla="*/ 1 h 769"/>
                <a:gd name="T30" fmla="*/ 2 w 735"/>
                <a:gd name="T31" fmla="*/ 1 h 769"/>
                <a:gd name="T32" fmla="*/ 1 w 735"/>
                <a:gd name="T33" fmla="*/ 3 h 769"/>
                <a:gd name="T34" fmla="*/ 1 w 735"/>
                <a:gd name="T35" fmla="*/ 6 h 769"/>
                <a:gd name="T36" fmla="*/ 1 w 735"/>
                <a:gd name="T37" fmla="*/ 9 h 769"/>
                <a:gd name="T38" fmla="*/ 1 w 735"/>
                <a:gd name="T39" fmla="*/ 9 h 769"/>
                <a:gd name="T40" fmla="*/ 1 w 735"/>
                <a:gd name="T41" fmla="*/ 10 h 769"/>
                <a:gd name="T42" fmla="*/ 1 w 735"/>
                <a:gd name="T43" fmla="*/ 11 h 769"/>
                <a:gd name="T44" fmla="*/ 1 w 735"/>
                <a:gd name="T45" fmla="*/ 12 h 769"/>
                <a:gd name="T46" fmla="*/ 2 w 735"/>
                <a:gd name="T47" fmla="*/ 12 h 769"/>
                <a:gd name="T48" fmla="*/ 2 w 735"/>
                <a:gd name="T49" fmla="*/ 13 h 769"/>
                <a:gd name="T50" fmla="*/ 3 w 735"/>
                <a:gd name="T51" fmla="*/ 14 h 769"/>
                <a:gd name="T52" fmla="*/ 3 w 735"/>
                <a:gd name="T53" fmla="*/ 14 h 769"/>
                <a:gd name="T54" fmla="*/ 3 w 735"/>
                <a:gd name="T55" fmla="*/ 14 h 769"/>
                <a:gd name="T56" fmla="*/ 3 w 735"/>
                <a:gd name="T57" fmla="*/ 15 h 769"/>
                <a:gd name="T58" fmla="*/ 4 w 735"/>
                <a:gd name="T59" fmla="*/ 15 h 769"/>
                <a:gd name="T60" fmla="*/ 4 w 735"/>
                <a:gd name="T61" fmla="*/ 15 h 769"/>
                <a:gd name="T62" fmla="*/ 5 w 735"/>
                <a:gd name="T63" fmla="*/ 15 h 769"/>
                <a:gd name="T64" fmla="*/ 6 w 735"/>
                <a:gd name="T65" fmla="*/ 15 h 769"/>
                <a:gd name="T66" fmla="*/ 6 w 735"/>
                <a:gd name="T67" fmla="*/ 14 h 769"/>
                <a:gd name="T68" fmla="*/ 7 w 735"/>
                <a:gd name="T69" fmla="*/ 13 h 769"/>
                <a:gd name="T70" fmla="*/ 6 w 735"/>
                <a:gd name="T71" fmla="*/ 12 h 769"/>
                <a:gd name="T72" fmla="*/ 7 w 735"/>
                <a:gd name="T73" fmla="*/ 11 h 769"/>
                <a:gd name="T74" fmla="*/ 7 w 735"/>
                <a:gd name="T75" fmla="*/ 10 h 769"/>
                <a:gd name="T76" fmla="*/ 7 w 735"/>
                <a:gd name="T77" fmla="*/ 9 h 769"/>
                <a:gd name="T78" fmla="*/ 7 w 735"/>
                <a:gd name="T79" fmla="*/ 9 h 769"/>
                <a:gd name="T80" fmla="*/ 8 w 735"/>
                <a:gd name="T81" fmla="*/ 8 h 769"/>
                <a:gd name="T82" fmla="*/ 8 w 735"/>
                <a:gd name="T83" fmla="*/ 7 h 769"/>
                <a:gd name="T84" fmla="*/ 8 w 735"/>
                <a:gd name="T85" fmla="*/ 6 h 769"/>
                <a:gd name="T86" fmla="*/ 7 w 735"/>
                <a:gd name="T87" fmla="*/ 6 h 769"/>
                <a:gd name="T88" fmla="*/ 7 w 735"/>
                <a:gd name="T89" fmla="*/ 6 h 769"/>
                <a:gd name="T90" fmla="*/ 6 w 735"/>
                <a:gd name="T91" fmla="*/ 6 h 769"/>
                <a:gd name="T92" fmla="*/ 6 w 735"/>
                <a:gd name="T93" fmla="*/ 6 h 769"/>
                <a:gd name="T94" fmla="*/ 6 w 735"/>
                <a:gd name="T95" fmla="*/ 4 h 769"/>
                <a:gd name="T96" fmla="*/ 6 w 735"/>
                <a:gd name="T97" fmla="*/ 4 h 769"/>
                <a:gd name="T98" fmla="*/ 6 w 735"/>
                <a:gd name="T99" fmla="*/ 4 h 769"/>
                <a:gd name="T100" fmla="*/ 6 w 735"/>
                <a:gd name="T101" fmla="*/ 2 h 769"/>
                <a:gd name="T102" fmla="*/ 6 w 735"/>
                <a:gd name="T103" fmla="*/ 1 h 76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35" h="769">
                  <a:moveTo>
                    <a:pt x="548" y="52"/>
                  </a:moveTo>
                  <a:lnTo>
                    <a:pt x="545" y="52"/>
                  </a:lnTo>
                  <a:lnTo>
                    <a:pt x="535" y="52"/>
                  </a:lnTo>
                  <a:lnTo>
                    <a:pt x="521" y="52"/>
                  </a:lnTo>
                  <a:lnTo>
                    <a:pt x="506" y="50"/>
                  </a:lnTo>
                  <a:lnTo>
                    <a:pt x="488" y="49"/>
                  </a:lnTo>
                  <a:lnTo>
                    <a:pt x="471" y="47"/>
                  </a:lnTo>
                  <a:lnTo>
                    <a:pt x="458" y="44"/>
                  </a:lnTo>
                  <a:lnTo>
                    <a:pt x="447" y="40"/>
                  </a:lnTo>
                  <a:lnTo>
                    <a:pt x="439" y="35"/>
                  </a:lnTo>
                  <a:lnTo>
                    <a:pt x="429" y="29"/>
                  </a:lnTo>
                  <a:lnTo>
                    <a:pt x="417" y="22"/>
                  </a:lnTo>
                  <a:lnTo>
                    <a:pt x="407" y="15"/>
                  </a:lnTo>
                  <a:lnTo>
                    <a:pt x="395" y="10"/>
                  </a:lnTo>
                  <a:lnTo>
                    <a:pt x="389" y="5"/>
                  </a:lnTo>
                  <a:lnTo>
                    <a:pt x="382" y="2"/>
                  </a:lnTo>
                  <a:lnTo>
                    <a:pt x="380" y="0"/>
                  </a:lnTo>
                  <a:lnTo>
                    <a:pt x="378" y="7"/>
                  </a:lnTo>
                  <a:lnTo>
                    <a:pt x="373" y="18"/>
                  </a:lnTo>
                  <a:lnTo>
                    <a:pt x="365" y="32"/>
                  </a:lnTo>
                  <a:lnTo>
                    <a:pt x="353" y="35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5" y="25"/>
                  </a:lnTo>
                  <a:lnTo>
                    <a:pt x="315" y="20"/>
                  </a:lnTo>
                  <a:lnTo>
                    <a:pt x="306" y="17"/>
                  </a:lnTo>
                  <a:lnTo>
                    <a:pt x="298" y="12"/>
                  </a:lnTo>
                  <a:lnTo>
                    <a:pt x="293" y="10"/>
                  </a:lnTo>
                  <a:lnTo>
                    <a:pt x="291" y="8"/>
                  </a:lnTo>
                  <a:lnTo>
                    <a:pt x="170" y="52"/>
                  </a:lnTo>
                  <a:lnTo>
                    <a:pt x="162" y="57"/>
                  </a:lnTo>
                  <a:lnTo>
                    <a:pt x="138" y="76"/>
                  </a:lnTo>
                  <a:lnTo>
                    <a:pt x="108" y="104"/>
                  </a:lnTo>
                  <a:lnTo>
                    <a:pt x="72" y="145"/>
                  </a:lnTo>
                  <a:lnTo>
                    <a:pt x="41" y="197"/>
                  </a:lnTo>
                  <a:lnTo>
                    <a:pt x="14" y="261"/>
                  </a:lnTo>
                  <a:lnTo>
                    <a:pt x="0" y="336"/>
                  </a:lnTo>
                  <a:lnTo>
                    <a:pt x="4" y="424"/>
                  </a:lnTo>
                  <a:lnTo>
                    <a:pt x="9" y="444"/>
                  </a:lnTo>
                  <a:lnTo>
                    <a:pt x="17" y="466"/>
                  </a:lnTo>
                  <a:lnTo>
                    <a:pt x="29" y="486"/>
                  </a:lnTo>
                  <a:lnTo>
                    <a:pt x="42" y="508"/>
                  </a:lnTo>
                  <a:lnTo>
                    <a:pt x="59" y="528"/>
                  </a:lnTo>
                  <a:lnTo>
                    <a:pt x="76" y="547"/>
                  </a:lnTo>
                  <a:lnTo>
                    <a:pt x="96" y="567"/>
                  </a:lnTo>
                  <a:lnTo>
                    <a:pt x="116" y="584"/>
                  </a:lnTo>
                  <a:lnTo>
                    <a:pt x="138" y="602"/>
                  </a:lnTo>
                  <a:lnTo>
                    <a:pt x="158" y="617"/>
                  </a:lnTo>
                  <a:lnTo>
                    <a:pt x="180" y="632"/>
                  </a:lnTo>
                  <a:lnTo>
                    <a:pt x="202" y="646"/>
                  </a:lnTo>
                  <a:lnTo>
                    <a:pt x="222" y="658"/>
                  </a:lnTo>
                  <a:lnTo>
                    <a:pt x="241" y="668"/>
                  </a:lnTo>
                  <a:lnTo>
                    <a:pt x="259" y="676"/>
                  </a:lnTo>
                  <a:lnTo>
                    <a:pt x="274" y="683"/>
                  </a:lnTo>
                  <a:lnTo>
                    <a:pt x="298" y="695"/>
                  </a:lnTo>
                  <a:lnTo>
                    <a:pt x="315" y="710"/>
                  </a:lnTo>
                  <a:lnTo>
                    <a:pt x="325" y="723"/>
                  </a:lnTo>
                  <a:lnTo>
                    <a:pt x="335" y="737"/>
                  </a:lnTo>
                  <a:lnTo>
                    <a:pt x="343" y="750"/>
                  </a:lnTo>
                  <a:lnTo>
                    <a:pt x="353" y="760"/>
                  </a:lnTo>
                  <a:lnTo>
                    <a:pt x="370" y="767"/>
                  </a:lnTo>
                  <a:lnTo>
                    <a:pt x="394" y="769"/>
                  </a:lnTo>
                  <a:lnTo>
                    <a:pt x="426" y="767"/>
                  </a:lnTo>
                  <a:lnTo>
                    <a:pt x="461" y="760"/>
                  </a:lnTo>
                  <a:lnTo>
                    <a:pt x="500" y="752"/>
                  </a:lnTo>
                  <a:lnTo>
                    <a:pt x="537" y="738"/>
                  </a:lnTo>
                  <a:lnTo>
                    <a:pt x="569" y="721"/>
                  </a:lnTo>
                  <a:lnTo>
                    <a:pt x="595" y="703"/>
                  </a:lnTo>
                  <a:lnTo>
                    <a:pt x="612" y="681"/>
                  </a:lnTo>
                  <a:lnTo>
                    <a:pt x="619" y="658"/>
                  </a:lnTo>
                  <a:lnTo>
                    <a:pt x="616" y="614"/>
                  </a:lnTo>
                  <a:lnTo>
                    <a:pt x="616" y="582"/>
                  </a:lnTo>
                  <a:lnTo>
                    <a:pt x="619" y="558"/>
                  </a:lnTo>
                  <a:lnTo>
                    <a:pt x="631" y="540"/>
                  </a:lnTo>
                  <a:lnTo>
                    <a:pt x="648" y="515"/>
                  </a:lnTo>
                  <a:lnTo>
                    <a:pt x="661" y="484"/>
                  </a:lnTo>
                  <a:lnTo>
                    <a:pt x="671" y="459"/>
                  </a:lnTo>
                  <a:lnTo>
                    <a:pt x="674" y="447"/>
                  </a:lnTo>
                  <a:lnTo>
                    <a:pt x="678" y="444"/>
                  </a:lnTo>
                  <a:lnTo>
                    <a:pt x="690" y="432"/>
                  </a:lnTo>
                  <a:lnTo>
                    <a:pt x="703" y="417"/>
                  </a:lnTo>
                  <a:lnTo>
                    <a:pt x="716" y="397"/>
                  </a:lnTo>
                  <a:lnTo>
                    <a:pt x="728" y="375"/>
                  </a:lnTo>
                  <a:lnTo>
                    <a:pt x="735" y="353"/>
                  </a:lnTo>
                  <a:lnTo>
                    <a:pt x="733" y="333"/>
                  </a:lnTo>
                  <a:lnTo>
                    <a:pt x="722" y="314"/>
                  </a:lnTo>
                  <a:lnTo>
                    <a:pt x="701" y="303"/>
                  </a:lnTo>
                  <a:lnTo>
                    <a:pt x="681" y="298"/>
                  </a:lnTo>
                  <a:lnTo>
                    <a:pt x="659" y="296"/>
                  </a:lnTo>
                  <a:lnTo>
                    <a:pt x="639" y="299"/>
                  </a:lnTo>
                  <a:lnTo>
                    <a:pt x="622" y="304"/>
                  </a:lnTo>
                  <a:lnTo>
                    <a:pt x="609" y="309"/>
                  </a:lnTo>
                  <a:lnTo>
                    <a:pt x="599" y="313"/>
                  </a:lnTo>
                  <a:lnTo>
                    <a:pt x="595" y="314"/>
                  </a:lnTo>
                  <a:lnTo>
                    <a:pt x="597" y="244"/>
                  </a:lnTo>
                  <a:lnTo>
                    <a:pt x="557" y="215"/>
                  </a:lnTo>
                  <a:lnTo>
                    <a:pt x="607" y="170"/>
                  </a:lnTo>
                  <a:lnTo>
                    <a:pt x="602" y="168"/>
                  </a:lnTo>
                  <a:lnTo>
                    <a:pt x="589" y="161"/>
                  </a:lnTo>
                  <a:lnTo>
                    <a:pt x="574" y="155"/>
                  </a:lnTo>
                  <a:lnTo>
                    <a:pt x="562" y="146"/>
                  </a:lnTo>
                  <a:lnTo>
                    <a:pt x="555" y="128"/>
                  </a:lnTo>
                  <a:lnTo>
                    <a:pt x="550" y="96"/>
                  </a:lnTo>
                  <a:lnTo>
                    <a:pt x="548" y="66"/>
                  </a:lnTo>
                  <a:lnTo>
                    <a:pt x="548" y="52"/>
                  </a:lnTo>
                  <a:close/>
                </a:path>
              </a:pathLst>
            </a:custGeom>
            <a:solidFill>
              <a:srgbClr val="F9E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4" name="Freeform 23"/>
            <p:cNvSpPr>
              <a:spLocks/>
            </p:cNvSpPr>
            <p:nvPr/>
          </p:nvSpPr>
          <p:spPr bwMode="auto">
            <a:xfrm>
              <a:off x="4528" y="1567"/>
              <a:ext cx="357" cy="391"/>
            </a:xfrm>
            <a:custGeom>
              <a:avLst/>
              <a:gdLst>
                <a:gd name="T0" fmla="*/ 2 w 626"/>
                <a:gd name="T1" fmla="*/ 1 h 638"/>
                <a:gd name="T2" fmla="*/ 1 w 626"/>
                <a:gd name="T3" fmla="*/ 1 h 638"/>
                <a:gd name="T4" fmla="*/ 1 w 626"/>
                <a:gd name="T5" fmla="*/ 2 h 638"/>
                <a:gd name="T6" fmla="*/ 1 w 626"/>
                <a:gd name="T7" fmla="*/ 4 h 638"/>
                <a:gd name="T8" fmla="*/ 1 w 626"/>
                <a:gd name="T9" fmla="*/ 5 h 638"/>
                <a:gd name="T10" fmla="*/ 1 w 626"/>
                <a:gd name="T11" fmla="*/ 7 h 638"/>
                <a:gd name="T12" fmla="*/ 1 w 626"/>
                <a:gd name="T13" fmla="*/ 9 h 638"/>
                <a:gd name="T14" fmla="*/ 1 w 626"/>
                <a:gd name="T15" fmla="*/ 11 h 638"/>
                <a:gd name="T16" fmla="*/ 2 w 626"/>
                <a:gd name="T17" fmla="*/ 12 h 638"/>
                <a:gd name="T18" fmla="*/ 2 w 626"/>
                <a:gd name="T19" fmla="*/ 12 h 638"/>
                <a:gd name="T20" fmla="*/ 2 w 626"/>
                <a:gd name="T21" fmla="*/ 12 h 638"/>
                <a:gd name="T22" fmla="*/ 3 w 626"/>
                <a:gd name="T23" fmla="*/ 13 h 638"/>
                <a:gd name="T24" fmla="*/ 3 w 626"/>
                <a:gd name="T25" fmla="*/ 13 h 638"/>
                <a:gd name="T26" fmla="*/ 3 w 626"/>
                <a:gd name="T27" fmla="*/ 13 h 638"/>
                <a:gd name="T28" fmla="*/ 3 w 626"/>
                <a:gd name="T29" fmla="*/ 13 h 638"/>
                <a:gd name="T30" fmla="*/ 4 w 626"/>
                <a:gd name="T31" fmla="*/ 13 h 638"/>
                <a:gd name="T32" fmla="*/ 5 w 626"/>
                <a:gd name="T33" fmla="*/ 12 h 638"/>
                <a:gd name="T34" fmla="*/ 6 w 626"/>
                <a:gd name="T35" fmla="*/ 11 h 638"/>
                <a:gd name="T36" fmla="*/ 6 w 626"/>
                <a:gd name="T37" fmla="*/ 10 h 638"/>
                <a:gd name="T38" fmla="*/ 6 w 626"/>
                <a:gd name="T39" fmla="*/ 10 h 638"/>
                <a:gd name="T40" fmla="*/ 6 w 626"/>
                <a:gd name="T41" fmla="*/ 9 h 638"/>
                <a:gd name="T42" fmla="*/ 6 w 626"/>
                <a:gd name="T43" fmla="*/ 9 h 638"/>
                <a:gd name="T44" fmla="*/ 7 w 626"/>
                <a:gd name="T45" fmla="*/ 8 h 638"/>
                <a:gd name="T46" fmla="*/ 7 w 626"/>
                <a:gd name="T47" fmla="*/ 7 h 638"/>
                <a:gd name="T48" fmla="*/ 7 w 626"/>
                <a:gd name="T49" fmla="*/ 6 h 638"/>
                <a:gd name="T50" fmla="*/ 6 w 626"/>
                <a:gd name="T51" fmla="*/ 6 h 638"/>
                <a:gd name="T52" fmla="*/ 6 w 626"/>
                <a:gd name="T53" fmla="*/ 6 h 638"/>
                <a:gd name="T54" fmla="*/ 6 w 626"/>
                <a:gd name="T55" fmla="*/ 6 h 638"/>
                <a:gd name="T56" fmla="*/ 6 w 626"/>
                <a:gd name="T57" fmla="*/ 5 h 638"/>
                <a:gd name="T58" fmla="*/ 6 w 626"/>
                <a:gd name="T59" fmla="*/ 4 h 638"/>
                <a:gd name="T60" fmla="*/ 6 w 626"/>
                <a:gd name="T61" fmla="*/ 2 h 638"/>
                <a:gd name="T62" fmla="*/ 6 w 626"/>
                <a:gd name="T63" fmla="*/ 1 h 638"/>
                <a:gd name="T64" fmla="*/ 5 w 626"/>
                <a:gd name="T65" fmla="*/ 1 h 638"/>
                <a:gd name="T66" fmla="*/ 5 w 626"/>
                <a:gd name="T67" fmla="*/ 1 h 638"/>
                <a:gd name="T68" fmla="*/ 4 w 626"/>
                <a:gd name="T69" fmla="*/ 1 h 638"/>
                <a:gd name="T70" fmla="*/ 3 w 626"/>
                <a:gd name="T71" fmla="*/ 1 h 638"/>
                <a:gd name="T72" fmla="*/ 3 w 626"/>
                <a:gd name="T73" fmla="*/ 0 h 638"/>
                <a:gd name="T74" fmla="*/ 3 w 626"/>
                <a:gd name="T75" fmla="*/ 1 h 638"/>
                <a:gd name="T76" fmla="*/ 2 w 626"/>
                <a:gd name="T77" fmla="*/ 1 h 6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26" h="638">
                  <a:moveTo>
                    <a:pt x="194" y="24"/>
                  </a:moveTo>
                  <a:lnTo>
                    <a:pt x="167" y="32"/>
                  </a:lnTo>
                  <a:lnTo>
                    <a:pt x="141" y="46"/>
                  </a:lnTo>
                  <a:lnTo>
                    <a:pt x="116" y="61"/>
                  </a:lnTo>
                  <a:lnTo>
                    <a:pt x="91" y="83"/>
                  </a:lnTo>
                  <a:lnTo>
                    <a:pt x="69" y="106"/>
                  </a:lnTo>
                  <a:lnTo>
                    <a:pt x="47" y="133"/>
                  </a:lnTo>
                  <a:lnTo>
                    <a:pt x="29" y="163"/>
                  </a:lnTo>
                  <a:lnTo>
                    <a:pt x="12" y="197"/>
                  </a:lnTo>
                  <a:lnTo>
                    <a:pt x="2" y="237"/>
                  </a:lnTo>
                  <a:lnTo>
                    <a:pt x="0" y="288"/>
                  </a:lnTo>
                  <a:lnTo>
                    <a:pt x="7" y="343"/>
                  </a:lnTo>
                  <a:lnTo>
                    <a:pt x="20" y="402"/>
                  </a:lnTo>
                  <a:lnTo>
                    <a:pt x="39" y="458"/>
                  </a:lnTo>
                  <a:lnTo>
                    <a:pt x="62" y="508"/>
                  </a:lnTo>
                  <a:lnTo>
                    <a:pt x="88" y="549"/>
                  </a:lnTo>
                  <a:lnTo>
                    <a:pt x="116" y="577"/>
                  </a:lnTo>
                  <a:lnTo>
                    <a:pt x="131" y="587"/>
                  </a:lnTo>
                  <a:lnTo>
                    <a:pt x="146" y="597"/>
                  </a:lnTo>
                  <a:lnTo>
                    <a:pt x="163" y="606"/>
                  </a:lnTo>
                  <a:lnTo>
                    <a:pt x="178" y="612"/>
                  </a:lnTo>
                  <a:lnTo>
                    <a:pt x="195" y="619"/>
                  </a:lnTo>
                  <a:lnTo>
                    <a:pt x="212" y="624"/>
                  </a:lnTo>
                  <a:lnTo>
                    <a:pt x="229" y="629"/>
                  </a:lnTo>
                  <a:lnTo>
                    <a:pt x="246" y="633"/>
                  </a:lnTo>
                  <a:lnTo>
                    <a:pt x="263" y="636"/>
                  </a:lnTo>
                  <a:lnTo>
                    <a:pt x="279" y="638"/>
                  </a:lnTo>
                  <a:lnTo>
                    <a:pt x="298" y="638"/>
                  </a:lnTo>
                  <a:lnTo>
                    <a:pt x="315" y="638"/>
                  </a:lnTo>
                  <a:lnTo>
                    <a:pt x="333" y="634"/>
                  </a:lnTo>
                  <a:lnTo>
                    <a:pt x="350" y="633"/>
                  </a:lnTo>
                  <a:lnTo>
                    <a:pt x="368" y="628"/>
                  </a:lnTo>
                  <a:lnTo>
                    <a:pt x="385" y="623"/>
                  </a:lnTo>
                  <a:lnTo>
                    <a:pt x="417" y="607"/>
                  </a:lnTo>
                  <a:lnTo>
                    <a:pt x="444" y="589"/>
                  </a:lnTo>
                  <a:lnTo>
                    <a:pt x="468" y="569"/>
                  </a:lnTo>
                  <a:lnTo>
                    <a:pt x="486" y="547"/>
                  </a:lnTo>
                  <a:lnTo>
                    <a:pt x="501" y="525"/>
                  </a:lnTo>
                  <a:lnTo>
                    <a:pt x="513" y="507"/>
                  </a:lnTo>
                  <a:lnTo>
                    <a:pt x="525" y="488"/>
                  </a:lnTo>
                  <a:lnTo>
                    <a:pt x="535" y="475"/>
                  </a:lnTo>
                  <a:lnTo>
                    <a:pt x="547" y="463"/>
                  </a:lnTo>
                  <a:lnTo>
                    <a:pt x="562" y="449"/>
                  </a:lnTo>
                  <a:lnTo>
                    <a:pt x="577" y="434"/>
                  </a:lnTo>
                  <a:lnTo>
                    <a:pt x="594" y="417"/>
                  </a:lnTo>
                  <a:lnTo>
                    <a:pt x="607" y="399"/>
                  </a:lnTo>
                  <a:lnTo>
                    <a:pt x="619" y="380"/>
                  </a:lnTo>
                  <a:lnTo>
                    <a:pt x="624" y="359"/>
                  </a:lnTo>
                  <a:lnTo>
                    <a:pt x="626" y="337"/>
                  </a:lnTo>
                  <a:lnTo>
                    <a:pt x="619" y="318"/>
                  </a:lnTo>
                  <a:lnTo>
                    <a:pt x="606" y="306"/>
                  </a:lnTo>
                  <a:lnTo>
                    <a:pt x="585" y="301"/>
                  </a:lnTo>
                  <a:lnTo>
                    <a:pt x="564" y="298"/>
                  </a:lnTo>
                  <a:lnTo>
                    <a:pt x="543" y="298"/>
                  </a:lnTo>
                  <a:lnTo>
                    <a:pt x="527" y="296"/>
                  </a:lnTo>
                  <a:lnTo>
                    <a:pt x="515" y="291"/>
                  </a:lnTo>
                  <a:lnTo>
                    <a:pt x="511" y="283"/>
                  </a:lnTo>
                  <a:lnTo>
                    <a:pt x="520" y="254"/>
                  </a:lnTo>
                  <a:lnTo>
                    <a:pt x="528" y="217"/>
                  </a:lnTo>
                  <a:lnTo>
                    <a:pt x="528" y="172"/>
                  </a:lnTo>
                  <a:lnTo>
                    <a:pt x="515" y="123"/>
                  </a:lnTo>
                  <a:lnTo>
                    <a:pt x="506" y="110"/>
                  </a:lnTo>
                  <a:lnTo>
                    <a:pt x="496" y="96"/>
                  </a:lnTo>
                  <a:lnTo>
                    <a:pt x="483" y="84"/>
                  </a:lnTo>
                  <a:lnTo>
                    <a:pt x="468" y="71"/>
                  </a:lnTo>
                  <a:lnTo>
                    <a:pt x="451" y="57"/>
                  </a:lnTo>
                  <a:lnTo>
                    <a:pt x="431" y="46"/>
                  </a:lnTo>
                  <a:lnTo>
                    <a:pt x="409" y="34"/>
                  </a:lnTo>
                  <a:lnTo>
                    <a:pt x="387" y="24"/>
                  </a:lnTo>
                  <a:lnTo>
                    <a:pt x="365" y="15"/>
                  </a:lnTo>
                  <a:lnTo>
                    <a:pt x="340" y="9"/>
                  </a:lnTo>
                  <a:lnTo>
                    <a:pt x="316" y="4"/>
                  </a:lnTo>
                  <a:lnTo>
                    <a:pt x="293" y="0"/>
                  </a:lnTo>
                  <a:lnTo>
                    <a:pt x="269" y="0"/>
                  </a:lnTo>
                  <a:lnTo>
                    <a:pt x="246" y="4"/>
                  </a:lnTo>
                  <a:lnTo>
                    <a:pt x="224" y="9"/>
                  </a:lnTo>
                  <a:lnTo>
                    <a:pt x="202" y="17"/>
                  </a:lnTo>
                  <a:lnTo>
                    <a:pt x="194" y="24"/>
                  </a:lnTo>
                  <a:close/>
                </a:path>
              </a:pathLst>
            </a:custGeom>
            <a:solidFill>
              <a:srgbClr val="F7D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5" name="Freeform 24"/>
            <p:cNvSpPr>
              <a:spLocks/>
            </p:cNvSpPr>
            <p:nvPr/>
          </p:nvSpPr>
          <p:spPr bwMode="auto">
            <a:xfrm>
              <a:off x="4158" y="2272"/>
              <a:ext cx="162" cy="152"/>
            </a:xfrm>
            <a:custGeom>
              <a:avLst/>
              <a:gdLst>
                <a:gd name="T0" fmla="*/ 1 w 286"/>
                <a:gd name="T1" fmla="*/ 1 h 249"/>
                <a:gd name="T2" fmla="*/ 1 w 286"/>
                <a:gd name="T3" fmla="*/ 1 h 249"/>
                <a:gd name="T4" fmla="*/ 1 w 286"/>
                <a:gd name="T5" fmla="*/ 1 h 249"/>
                <a:gd name="T6" fmla="*/ 1 w 286"/>
                <a:gd name="T7" fmla="*/ 1 h 249"/>
                <a:gd name="T8" fmla="*/ 1 w 286"/>
                <a:gd name="T9" fmla="*/ 1 h 249"/>
                <a:gd name="T10" fmla="*/ 1 w 286"/>
                <a:gd name="T11" fmla="*/ 2 h 249"/>
                <a:gd name="T12" fmla="*/ 0 w 286"/>
                <a:gd name="T13" fmla="*/ 2 h 249"/>
                <a:gd name="T14" fmla="*/ 0 w 286"/>
                <a:gd name="T15" fmla="*/ 2 h 249"/>
                <a:gd name="T16" fmla="*/ 1 w 286"/>
                <a:gd name="T17" fmla="*/ 2 h 249"/>
                <a:gd name="T18" fmla="*/ 1 w 286"/>
                <a:gd name="T19" fmla="*/ 2 h 249"/>
                <a:gd name="T20" fmla="*/ 1 w 286"/>
                <a:gd name="T21" fmla="*/ 2 h 249"/>
                <a:gd name="T22" fmla="*/ 1 w 286"/>
                <a:gd name="T23" fmla="*/ 2 h 249"/>
                <a:gd name="T24" fmla="*/ 1 w 286"/>
                <a:gd name="T25" fmla="*/ 2 h 249"/>
                <a:gd name="T26" fmla="*/ 1 w 286"/>
                <a:gd name="T27" fmla="*/ 2 h 249"/>
                <a:gd name="T28" fmla="*/ 2 w 286"/>
                <a:gd name="T29" fmla="*/ 2 h 249"/>
                <a:gd name="T30" fmla="*/ 2 w 286"/>
                <a:gd name="T31" fmla="*/ 2 h 249"/>
                <a:gd name="T32" fmla="*/ 2 w 286"/>
                <a:gd name="T33" fmla="*/ 2 h 249"/>
                <a:gd name="T34" fmla="*/ 2 w 286"/>
                <a:gd name="T35" fmla="*/ 2 h 249"/>
                <a:gd name="T36" fmla="*/ 2 w 286"/>
                <a:gd name="T37" fmla="*/ 2 h 249"/>
                <a:gd name="T38" fmla="*/ 2 w 286"/>
                <a:gd name="T39" fmla="*/ 3 h 249"/>
                <a:gd name="T40" fmla="*/ 2 w 286"/>
                <a:gd name="T41" fmla="*/ 4 h 249"/>
                <a:gd name="T42" fmla="*/ 2 w 286"/>
                <a:gd name="T43" fmla="*/ 4 h 249"/>
                <a:gd name="T44" fmla="*/ 2 w 286"/>
                <a:gd name="T45" fmla="*/ 5 h 249"/>
                <a:gd name="T46" fmla="*/ 2 w 286"/>
                <a:gd name="T47" fmla="*/ 5 h 249"/>
                <a:gd name="T48" fmla="*/ 2 w 286"/>
                <a:gd name="T49" fmla="*/ 4 h 249"/>
                <a:gd name="T50" fmla="*/ 3 w 286"/>
                <a:gd name="T51" fmla="*/ 4 h 249"/>
                <a:gd name="T52" fmla="*/ 3 w 286"/>
                <a:gd name="T53" fmla="*/ 4 h 249"/>
                <a:gd name="T54" fmla="*/ 3 w 286"/>
                <a:gd name="T55" fmla="*/ 3 h 249"/>
                <a:gd name="T56" fmla="*/ 3 w 286"/>
                <a:gd name="T57" fmla="*/ 2 h 249"/>
                <a:gd name="T58" fmla="*/ 3 w 286"/>
                <a:gd name="T59" fmla="*/ 2 h 249"/>
                <a:gd name="T60" fmla="*/ 3 w 286"/>
                <a:gd name="T61" fmla="*/ 2 h 249"/>
                <a:gd name="T62" fmla="*/ 3 w 286"/>
                <a:gd name="T63" fmla="*/ 1 h 249"/>
                <a:gd name="T64" fmla="*/ 3 w 286"/>
                <a:gd name="T65" fmla="*/ 1 h 249"/>
                <a:gd name="T66" fmla="*/ 3 w 286"/>
                <a:gd name="T67" fmla="*/ 1 h 249"/>
                <a:gd name="T68" fmla="*/ 3 w 286"/>
                <a:gd name="T69" fmla="*/ 1 h 249"/>
                <a:gd name="T70" fmla="*/ 3 w 286"/>
                <a:gd name="T71" fmla="*/ 1 h 249"/>
                <a:gd name="T72" fmla="*/ 2 w 286"/>
                <a:gd name="T73" fmla="*/ 0 h 249"/>
                <a:gd name="T74" fmla="*/ 2 w 286"/>
                <a:gd name="T75" fmla="*/ 1 h 249"/>
                <a:gd name="T76" fmla="*/ 2 w 286"/>
                <a:gd name="T77" fmla="*/ 1 h 249"/>
                <a:gd name="T78" fmla="*/ 2 w 286"/>
                <a:gd name="T79" fmla="*/ 1 h 249"/>
                <a:gd name="T80" fmla="*/ 1 w 286"/>
                <a:gd name="T81" fmla="*/ 1 h 2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6" h="249">
                  <a:moveTo>
                    <a:pt x="123" y="22"/>
                  </a:moveTo>
                  <a:lnTo>
                    <a:pt x="101" y="34"/>
                  </a:lnTo>
                  <a:lnTo>
                    <a:pt x="76" y="50"/>
                  </a:lnTo>
                  <a:lnTo>
                    <a:pt x="51" y="69"/>
                  </a:lnTo>
                  <a:lnTo>
                    <a:pt x="29" y="87"/>
                  </a:lnTo>
                  <a:lnTo>
                    <a:pt x="11" y="106"/>
                  </a:lnTo>
                  <a:lnTo>
                    <a:pt x="0" y="123"/>
                  </a:lnTo>
                  <a:lnTo>
                    <a:pt x="0" y="133"/>
                  </a:lnTo>
                  <a:lnTo>
                    <a:pt x="12" y="140"/>
                  </a:lnTo>
                  <a:lnTo>
                    <a:pt x="32" y="140"/>
                  </a:lnTo>
                  <a:lnTo>
                    <a:pt x="54" y="138"/>
                  </a:lnTo>
                  <a:lnTo>
                    <a:pt x="76" y="136"/>
                  </a:lnTo>
                  <a:lnTo>
                    <a:pt x="98" y="131"/>
                  </a:lnTo>
                  <a:lnTo>
                    <a:pt x="118" y="128"/>
                  </a:lnTo>
                  <a:lnTo>
                    <a:pt x="133" y="123"/>
                  </a:lnTo>
                  <a:lnTo>
                    <a:pt x="143" y="121"/>
                  </a:lnTo>
                  <a:lnTo>
                    <a:pt x="147" y="119"/>
                  </a:lnTo>
                  <a:lnTo>
                    <a:pt x="148" y="128"/>
                  </a:lnTo>
                  <a:lnTo>
                    <a:pt x="153" y="146"/>
                  </a:lnTo>
                  <a:lnTo>
                    <a:pt x="162" y="173"/>
                  </a:lnTo>
                  <a:lnTo>
                    <a:pt x="172" y="202"/>
                  </a:lnTo>
                  <a:lnTo>
                    <a:pt x="182" y="227"/>
                  </a:lnTo>
                  <a:lnTo>
                    <a:pt x="196" y="244"/>
                  </a:lnTo>
                  <a:lnTo>
                    <a:pt x="207" y="249"/>
                  </a:lnTo>
                  <a:lnTo>
                    <a:pt x="219" y="235"/>
                  </a:lnTo>
                  <a:lnTo>
                    <a:pt x="231" y="210"/>
                  </a:lnTo>
                  <a:lnTo>
                    <a:pt x="244" y="187"/>
                  </a:lnTo>
                  <a:lnTo>
                    <a:pt x="259" y="163"/>
                  </a:lnTo>
                  <a:lnTo>
                    <a:pt x="271" y="140"/>
                  </a:lnTo>
                  <a:lnTo>
                    <a:pt x="281" y="116"/>
                  </a:lnTo>
                  <a:lnTo>
                    <a:pt x="286" y="92"/>
                  </a:lnTo>
                  <a:lnTo>
                    <a:pt x="286" y="69"/>
                  </a:lnTo>
                  <a:lnTo>
                    <a:pt x="280" y="45"/>
                  </a:lnTo>
                  <a:lnTo>
                    <a:pt x="266" y="25"/>
                  </a:lnTo>
                  <a:lnTo>
                    <a:pt x="249" y="10"/>
                  </a:lnTo>
                  <a:lnTo>
                    <a:pt x="229" y="3"/>
                  </a:lnTo>
                  <a:lnTo>
                    <a:pt x="209" y="0"/>
                  </a:lnTo>
                  <a:lnTo>
                    <a:pt x="185" y="2"/>
                  </a:lnTo>
                  <a:lnTo>
                    <a:pt x="164" y="7"/>
                  </a:lnTo>
                  <a:lnTo>
                    <a:pt x="142" y="13"/>
                  </a:lnTo>
                  <a:lnTo>
                    <a:pt x="123" y="22"/>
                  </a:lnTo>
                  <a:close/>
                </a:path>
              </a:pathLst>
            </a:custGeom>
            <a:solidFill>
              <a:srgbClr val="F7D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6" name="Freeform 25"/>
            <p:cNvSpPr>
              <a:spLocks/>
            </p:cNvSpPr>
            <p:nvPr/>
          </p:nvSpPr>
          <p:spPr bwMode="auto">
            <a:xfrm>
              <a:off x="4568" y="2385"/>
              <a:ext cx="140" cy="148"/>
            </a:xfrm>
            <a:custGeom>
              <a:avLst/>
              <a:gdLst>
                <a:gd name="T0" fmla="*/ 2 w 245"/>
                <a:gd name="T1" fmla="*/ 1 h 242"/>
                <a:gd name="T2" fmla="*/ 2 w 245"/>
                <a:gd name="T3" fmla="*/ 1 h 242"/>
                <a:gd name="T4" fmla="*/ 1 w 245"/>
                <a:gd name="T5" fmla="*/ 1 h 242"/>
                <a:gd name="T6" fmla="*/ 1 w 245"/>
                <a:gd name="T7" fmla="*/ 1 h 242"/>
                <a:gd name="T8" fmla="*/ 1 w 245"/>
                <a:gd name="T9" fmla="*/ 1 h 242"/>
                <a:gd name="T10" fmla="*/ 1 w 245"/>
                <a:gd name="T11" fmla="*/ 1 h 242"/>
                <a:gd name="T12" fmla="*/ 1 w 245"/>
                <a:gd name="T13" fmla="*/ 1 h 242"/>
                <a:gd name="T14" fmla="*/ 0 w 245"/>
                <a:gd name="T15" fmla="*/ 1 h 242"/>
                <a:gd name="T16" fmla="*/ 0 w 245"/>
                <a:gd name="T17" fmla="*/ 1 h 242"/>
                <a:gd name="T18" fmla="*/ 1 w 245"/>
                <a:gd name="T19" fmla="*/ 1 h 242"/>
                <a:gd name="T20" fmla="*/ 1 w 245"/>
                <a:gd name="T21" fmla="*/ 1 h 242"/>
                <a:gd name="T22" fmla="*/ 1 w 245"/>
                <a:gd name="T23" fmla="*/ 1 h 242"/>
                <a:gd name="T24" fmla="*/ 1 w 245"/>
                <a:gd name="T25" fmla="*/ 1 h 242"/>
                <a:gd name="T26" fmla="*/ 1 w 245"/>
                <a:gd name="T27" fmla="*/ 1 h 242"/>
                <a:gd name="T28" fmla="*/ 1 w 245"/>
                <a:gd name="T29" fmla="*/ 2 h 242"/>
                <a:gd name="T30" fmla="*/ 1 w 245"/>
                <a:gd name="T31" fmla="*/ 2 h 242"/>
                <a:gd name="T32" fmla="*/ 1 w 245"/>
                <a:gd name="T33" fmla="*/ 2 h 242"/>
                <a:gd name="T34" fmla="*/ 1 w 245"/>
                <a:gd name="T35" fmla="*/ 2 h 242"/>
                <a:gd name="T36" fmla="*/ 1 w 245"/>
                <a:gd name="T37" fmla="*/ 4 h 242"/>
                <a:gd name="T38" fmla="*/ 1 w 245"/>
                <a:gd name="T39" fmla="*/ 4 h 242"/>
                <a:gd name="T40" fmla="*/ 1 w 245"/>
                <a:gd name="T41" fmla="*/ 4 h 242"/>
                <a:gd name="T42" fmla="*/ 1 w 245"/>
                <a:gd name="T43" fmla="*/ 4 h 242"/>
                <a:gd name="T44" fmla="*/ 1 w 245"/>
                <a:gd name="T45" fmla="*/ 4 h 242"/>
                <a:gd name="T46" fmla="*/ 1 w 245"/>
                <a:gd name="T47" fmla="*/ 4 h 242"/>
                <a:gd name="T48" fmla="*/ 1 w 245"/>
                <a:gd name="T49" fmla="*/ 4 h 242"/>
                <a:gd name="T50" fmla="*/ 1 w 245"/>
                <a:gd name="T51" fmla="*/ 4 h 242"/>
                <a:gd name="T52" fmla="*/ 1 w 245"/>
                <a:gd name="T53" fmla="*/ 5 h 242"/>
                <a:gd name="T54" fmla="*/ 2 w 245"/>
                <a:gd name="T55" fmla="*/ 5 h 242"/>
                <a:gd name="T56" fmla="*/ 2 w 245"/>
                <a:gd name="T57" fmla="*/ 5 h 242"/>
                <a:gd name="T58" fmla="*/ 2 w 245"/>
                <a:gd name="T59" fmla="*/ 4 h 242"/>
                <a:gd name="T60" fmla="*/ 2 w 245"/>
                <a:gd name="T61" fmla="*/ 4 h 242"/>
                <a:gd name="T62" fmla="*/ 2 w 245"/>
                <a:gd name="T63" fmla="*/ 4 h 242"/>
                <a:gd name="T64" fmla="*/ 3 w 245"/>
                <a:gd name="T65" fmla="*/ 4 h 242"/>
                <a:gd name="T66" fmla="*/ 3 w 245"/>
                <a:gd name="T67" fmla="*/ 2 h 242"/>
                <a:gd name="T68" fmla="*/ 3 w 245"/>
                <a:gd name="T69" fmla="*/ 2 h 242"/>
                <a:gd name="T70" fmla="*/ 3 w 245"/>
                <a:gd name="T71" fmla="*/ 1 h 242"/>
                <a:gd name="T72" fmla="*/ 3 w 245"/>
                <a:gd name="T73" fmla="*/ 1 h 242"/>
                <a:gd name="T74" fmla="*/ 3 w 245"/>
                <a:gd name="T75" fmla="*/ 1 h 242"/>
                <a:gd name="T76" fmla="*/ 2 w 245"/>
                <a:gd name="T77" fmla="*/ 1 h 242"/>
                <a:gd name="T78" fmla="*/ 2 w 245"/>
                <a:gd name="T79" fmla="*/ 0 h 242"/>
                <a:gd name="T80" fmla="*/ 2 w 245"/>
                <a:gd name="T81" fmla="*/ 1 h 24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45" h="242">
                  <a:moveTo>
                    <a:pt x="158" y="5"/>
                  </a:moveTo>
                  <a:lnTo>
                    <a:pt x="129" y="11"/>
                  </a:lnTo>
                  <a:lnTo>
                    <a:pt x="101" y="16"/>
                  </a:lnTo>
                  <a:lnTo>
                    <a:pt x="72" y="21"/>
                  </a:lnTo>
                  <a:lnTo>
                    <a:pt x="47" y="25"/>
                  </a:lnTo>
                  <a:lnTo>
                    <a:pt x="25" y="30"/>
                  </a:lnTo>
                  <a:lnTo>
                    <a:pt x="10" y="37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5" y="67"/>
                  </a:lnTo>
                  <a:lnTo>
                    <a:pt x="13" y="75"/>
                  </a:lnTo>
                  <a:lnTo>
                    <a:pt x="23" y="80"/>
                  </a:lnTo>
                  <a:lnTo>
                    <a:pt x="32" y="84"/>
                  </a:lnTo>
                  <a:lnTo>
                    <a:pt x="40" y="89"/>
                  </a:lnTo>
                  <a:lnTo>
                    <a:pt x="47" y="97"/>
                  </a:lnTo>
                  <a:lnTo>
                    <a:pt x="52" y="107"/>
                  </a:lnTo>
                  <a:lnTo>
                    <a:pt x="52" y="124"/>
                  </a:lnTo>
                  <a:lnTo>
                    <a:pt x="49" y="144"/>
                  </a:lnTo>
                  <a:lnTo>
                    <a:pt x="45" y="164"/>
                  </a:lnTo>
                  <a:lnTo>
                    <a:pt x="40" y="185"/>
                  </a:lnTo>
                  <a:lnTo>
                    <a:pt x="38" y="201"/>
                  </a:lnTo>
                  <a:lnTo>
                    <a:pt x="40" y="218"/>
                  </a:lnTo>
                  <a:lnTo>
                    <a:pt x="45" y="230"/>
                  </a:lnTo>
                  <a:lnTo>
                    <a:pt x="55" y="237"/>
                  </a:lnTo>
                  <a:lnTo>
                    <a:pt x="72" y="238"/>
                  </a:lnTo>
                  <a:lnTo>
                    <a:pt x="94" y="238"/>
                  </a:lnTo>
                  <a:lnTo>
                    <a:pt x="118" y="240"/>
                  </a:lnTo>
                  <a:lnTo>
                    <a:pt x="141" y="242"/>
                  </a:lnTo>
                  <a:lnTo>
                    <a:pt x="165" y="240"/>
                  </a:lnTo>
                  <a:lnTo>
                    <a:pt x="185" y="235"/>
                  </a:lnTo>
                  <a:lnTo>
                    <a:pt x="205" y="225"/>
                  </a:lnTo>
                  <a:lnTo>
                    <a:pt x="220" y="205"/>
                  </a:lnTo>
                  <a:lnTo>
                    <a:pt x="232" y="176"/>
                  </a:lnTo>
                  <a:lnTo>
                    <a:pt x="240" y="143"/>
                  </a:lnTo>
                  <a:lnTo>
                    <a:pt x="244" y="107"/>
                  </a:lnTo>
                  <a:lnTo>
                    <a:pt x="245" y="75"/>
                  </a:lnTo>
                  <a:lnTo>
                    <a:pt x="240" y="45"/>
                  </a:lnTo>
                  <a:lnTo>
                    <a:pt x="232" y="21"/>
                  </a:lnTo>
                  <a:lnTo>
                    <a:pt x="215" y="6"/>
                  </a:lnTo>
                  <a:lnTo>
                    <a:pt x="190" y="0"/>
                  </a:lnTo>
                  <a:lnTo>
                    <a:pt x="158" y="5"/>
                  </a:lnTo>
                  <a:close/>
                </a:path>
              </a:pathLst>
            </a:custGeom>
            <a:solidFill>
              <a:srgbClr val="F7D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Freeform 26"/>
            <p:cNvSpPr>
              <a:spLocks/>
            </p:cNvSpPr>
            <p:nvPr/>
          </p:nvSpPr>
          <p:spPr bwMode="auto">
            <a:xfrm>
              <a:off x="4695" y="1775"/>
              <a:ext cx="53" cy="59"/>
            </a:xfrm>
            <a:custGeom>
              <a:avLst/>
              <a:gdLst>
                <a:gd name="T0" fmla="*/ 0 w 94"/>
                <a:gd name="T1" fmla="*/ 1 h 94"/>
                <a:gd name="T2" fmla="*/ 1 w 94"/>
                <a:gd name="T3" fmla="*/ 1 h 94"/>
                <a:gd name="T4" fmla="*/ 1 w 94"/>
                <a:gd name="T5" fmla="*/ 1 h 94"/>
                <a:gd name="T6" fmla="*/ 1 w 94"/>
                <a:gd name="T7" fmla="*/ 1 h 94"/>
                <a:gd name="T8" fmla="*/ 1 w 94"/>
                <a:gd name="T9" fmla="*/ 0 h 94"/>
                <a:gd name="T10" fmla="*/ 1 w 94"/>
                <a:gd name="T11" fmla="*/ 1 h 94"/>
                <a:gd name="T12" fmla="*/ 1 w 94"/>
                <a:gd name="T13" fmla="*/ 1 h 94"/>
                <a:gd name="T14" fmla="*/ 1 w 94"/>
                <a:gd name="T15" fmla="*/ 1 h 94"/>
                <a:gd name="T16" fmla="*/ 1 w 94"/>
                <a:gd name="T17" fmla="*/ 1 h 94"/>
                <a:gd name="T18" fmla="*/ 1 w 94"/>
                <a:gd name="T19" fmla="*/ 2 h 94"/>
                <a:gd name="T20" fmla="*/ 1 w 94"/>
                <a:gd name="T21" fmla="*/ 2 h 94"/>
                <a:gd name="T22" fmla="*/ 1 w 94"/>
                <a:gd name="T23" fmla="*/ 3 h 94"/>
                <a:gd name="T24" fmla="*/ 1 w 94"/>
                <a:gd name="T25" fmla="*/ 3 h 94"/>
                <a:gd name="T26" fmla="*/ 1 w 94"/>
                <a:gd name="T27" fmla="*/ 3 h 94"/>
                <a:gd name="T28" fmla="*/ 1 w 94"/>
                <a:gd name="T29" fmla="*/ 2 h 94"/>
                <a:gd name="T30" fmla="*/ 1 w 94"/>
                <a:gd name="T31" fmla="*/ 2 h 94"/>
                <a:gd name="T32" fmla="*/ 0 w 94"/>
                <a:gd name="T33" fmla="*/ 1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4" h="94">
                  <a:moveTo>
                    <a:pt x="0" y="47"/>
                  </a:moveTo>
                  <a:lnTo>
                    <a:pt x="3" y="28"/>
                  </a:lnTo>
                  <a:lnTo>
                    <a:pt x="13" y="13"/>
                  </a:lnTo>
                  <a:lnTo>
                    <a:pt x="28" y="3"/>
                  </a:lnTo>
                  <a:lnTo>
                    <a:pt x="47" y="0"/>
                  </a:lnTo>
                  <a:lnTo>
                    <a:pt x="65" y="3"/>
                  </a:lnTo>
                  <a:lnTo>
                    <a:pt x="80" y="13"/>
                  </a:lnTo>
                  <a:lnTo>
                    <a:pt x="91" y="28"/>
                  </a:lnTo>
                  <a:lnTo>
                    <a:pt x="94" y="47"/>
                  </a:lnTo>
                  <a:lnTo>
                    <a:pt x="91" y="65"/>
                  </a:lnTo>
                  <a:lnTo>
                    <a:pt x="80" y="80"/>
                  </a:lnTo>
                  <a:lnTo>
                    <a:pt x="65" y="91"/>
                  </a:lnTo>
                  <a:lnTo>
                    <a:pt x="47" y="94"/>
                  </a:lnTo>
                  <a:lnTo>
                    <a:pt x="28" y="91"/>
                  </a:lnTo>
                  <a:lnTo>
                    <a:pt x="13" y="80"/>
                  </a:lnTo>
                  <a:lnTo>
                    <a:pt x="3" y="65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8" name="Freeform 27"/>
            <p:cNvSpPr>
              <a:spLocks/>
            </p:cNvSpPr>
            <p:nvPr/>
          </p:nvSpPr>
          <p:spPr bwMode="auto">
            <a:xfrm>
              <a:off x="4634" y="1969"/>
              <a:ext cx="196" cy="384"/>
            </a:xfrm>
            <a:custGeom>
              <a:avLst/>
              <a:gdLst>
                <a:gd name="T0" fmla="*/ 1 w 343"/>
                <a:gd name="T1" fmla="*/ 0 h 626"/>
                <a:gd name="T2" fmla="*/ 4 w 343"/>
                <a:gd name="T3" fmla="*/ 1 h 626"/>
                <a:gd name="T4" fmla="*/ 3 w 343"/>
                <a:gd name="T5" fmla="*/ 5 h 626"/>
                <a:gd name="T6" fmla="*/ 3 w 343"/>
                <a:gd name="T7" fmla="*/ 8 h 626"/>
                <a:gd name="T8" fmla="*/ 2 w 343"/>
                <a:gd name="T9" fmla="*/ 12 h 626"/>
                <a:gd name="T10" fmla="*/ 1 w 343"/>
                <a:gd name="T11" fmla="*/ 13 h 626"/>
                <a:gd name="T12" fmla="*/ 0 w 343"/>
                <a:gd name="T13" fmla="*/ 7 h 626"/>
                <a:gd name="T14" fmla="*/ 1 w 343"/>
                <a:gd name="T15" fmla="*/ 4 h 626"/>
                <a:gd name="T16" fmla="*/ 1 w 343"/>
                <a:gd name="T17" fmla="*/ 1 h 626"/>
                <a:gd name="T18" fmla="*/ 1 w 343"/>
                <a:gd name="T19" fmla="*/ 0 h 6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3" h="626">
                  <a:moveTo>
                    <a:pt x="82" y="0"/>
                  </a:moveTo>
                  <a:lnTo>
                    <a:pt x="343" y="22"/>
                  </a:lnTo>
                  <a:lnTo>
                    <a:pt x="287" y="247"/>
                  </a:lnTo>
                  <a:lnTo>
                    <a:pt x="309" y="400"/>
                  </a:lnTo>
                  <a:lnTo>
                    <a:pt x="181" y="579"/>
                  </a:lnTo>
                  <a:lnTo>
                    <a:pt x="76" y="626"/>
                  </a:lnTo>
                  <a:lnTo>
                    <a:pt x="0" y="332"/>
                  </a:lnTo>
                  <a:lnTo>
                    <a:pt x="12" y="165"/>
                  </a:lnTo>
                  <a:lnTo>
                    <a:pt x="39" y="1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CF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9" name="Freeform 28"/>
            <p:cNvSpPr>
              <a:spLocks/>
            </p:cNvSpPr>
            <p:nvPr/>
          </p:nvSpPr>
          <p:spPr bwMode="auto">
            <a:xfrm>
              <a:off x="4725" y="2367"/>
              <a:ext cx="139" cy="240"/>
            </a:xfrm>
            <a:custGeom>
              <a:avLst/>
              <a:gdLst>
                <a:gd name="T0" fmla="*/ 2 w 243"/>
                <a:gd name="T1" fmla="*/ 0 h 390"/>
                <a:gd name="T2" fmla="*/ 1 w 243"/>
                <a:gd name="T3" fmla="*/ 2 h 390"/>
                <a:gd name="T4" fmla="*/ 0 w 243"/>
                <a:gd name="T5" fmla="*/ 4 h 390"/>
                <a:gd name="T6" fmla="*/ 1 w 243"/>
                <a:gd name="T7" fmla="*/ 7 h 390"/>
                <a:gd name="T8" fmla="*/ 3 w 243"/>
                <a:gd name="T9" fmla="*/ 8 h 390"/>
                <a:gd name="T10" fmla="*/ 3 w 243"/>
                <a:gd name="T11" fmla="*/ 4 h 390"/>
                <a:gd name="T12" fmla="*/ 2 w 243"/>
                <a:gd name="T13" fmla="*/ 0 h 3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3" h="390">
                  <a:moveTo>
                    <a:pt x="176" y="0"/>
                  </a:moveTo>
                  <a:lnTo>
                    <a:pt x="16" y="109"/>
                  </a:lnTo>
                  <a:lnTo>
                    <a:pt x="0" y="207"/>
                  </a:lnTo>
                  <a:lnTo>
                    <a:pt x="84" y="357"/>
                  </a:lnTo>
                  <a:lnTo>
                    <a:pt x="243" y="390"/>
                  </a:lnTo>
                  <a:lnTo>
                    <a:pt x="237" y="230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FCF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0" name="Freeform 32"/>
            <p:cNvSpPr>
              <a:spLocks/>
            </p:cNvSpPr>
            <p:nvPr/>
          </p:nvSpPr>
          <p:spPr bwMode="auto">
            <a:xfrm>
              <a:off x="4613" y="1706"/>
              <a:ext cx="21" cy="47"/>
            </a:xfrm>
            <a:custGeom>
              <a:avLst/>
              <a:gdLst>
                <a:gd name="T0" fmla="*/ 1 w 35"/>
                <a:gd name="T1" fmla="*/ 1 h 76"/>
                <a:gd name="T2" fmla="*/ 1 w 35"/>
                <a:gd name="T3" fmla="*/ 1 h 76"/>
                <a:gd name="T4" fmla="*/ 1 w 35"/>
                <a:gd name="T5" fmla="*/ 1 h 76"/>
                <a:gd name="T6" fmla="*/ 1 w 35"/>
                <a:gd name="T7" fmla="*/ 1 h 76"/>
                <a:gd name="T8" fmla="*/ 0 w 35"/>
                <a:gd name="T9" fmla="*/ 1 h 76"/>
                <a:gd name="T10" fmla="*/ 1 w 35"/>
                <a:gd name="T11" fmla="*/ 1 h 76"/>
                <a:gd name="T12" fmla="*/ 1 w 35"/>
                <a:gd name="T13" fmla="*/ 1 h 76"/>
                <a:gd name="T14" fmla="*/ 1 w 35"/>
                <a:gd name="T15" fmla="*/ 1 h 76"/>
                <a:gd name="T16" fmla="*/ 1 w 35"/>
                <a:gd name="T17" fmla="*/ 1 h 76"/>
                <a:gd name="T18" fmla="*/ 1 w 35"/>
                <a:gd name="T19" fmla="*/ 1 h 76"/>
                <a:gd name="T20" fmla="*/ 1 w 35"/>
                <a:gd name="T21" fmla="*/ 1 h 76"/>
                <a:gd name="T22" fmla="*/ 1 w 35"/>
                <a:gd name="T23" fmla="*/ 1 h 76"/>
                <a:gd name="T24" fmla="*/ 1 w 35"/>
                <a:gd name="T25" fmla="*/ 1 h 76"/>
                <a:gd name="T26" fmla="*/ 1 w 35"/>
                <a:gd name="T27" fmla="*/ 1 h 76"/>
                <a:gd name="T28" fmla="*/ 1 w 35"/>
                <a:gd name="T29" fmla="*/ 0 h 76"/>
                <a:gd name="T30" fmla="*/ 1 w 35"/>
                <a:gd name="T31" fmla="*/ 1 h 76"/>
                <a:gd name="T32" fmla="*/ 1 w 35"/>
                <a:gd name="T33" fmla="*/ 1 h 76"/>
                <a:gd name="T34" fmla="*/ 1 w 35"/>
                <a:gd name="T35" fmla="*/ 1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76">
                  <a:moveTo>
                    <a:pt x="3" y="15"/>
                  </a:moveTo>
                  <a:lnTo>
                    <a:pt x="2" y="27"/>
                  </a:lnTo>
                  <a:lnTo>
                    <a:pt x="2" y="37"/>
                  </a:lnTo>
                  <a:lnTo>
                    <a:pt x="2" y="49"/>
                  </a:lnTo>
                  <a:lnTo>
                    <a:pt x="0" y="61"/>
                  </a:lnTo>
                  <a:lnTo>
                    <a:pt x="3" y="72"/>
                  </a:lnTo>
                  <a:lnTo>
                    <a:pt x="15" y="76"/>
                  </a:lnTo>
                  <a:lnTo>
                    <a:pt x="25" y="72"/>
                  </a:lnTo>
                  <a:lnTo>
                    <a:pt x="32" y="61"/>
                  </a:lnTo>
                  <a:lnTo>
                    <a:pt x="32" y="49"/>
                  </a:lnTo>
                  <a:lnTo>
                    <a:pt x="33" y="37"/>
                  </a:lnTo>
                  <a:lnTo>
                    <a:pt x="33" y="27"/>
                  </a:lnTo>
                  <a:lnTo>
                    <a:pt x="35" y="15"/>
                  </a:lnTo>
                  <a:lnTo>
                    <a:pt x="32" y="3"/>
                  </a:lnTo>
                  <a:lnTo>
                    <a:pt x="20" y="0"/>
                  </a:lnTo>
                  <a:lnTo>
                    <a:pt x="10" y="3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1" name="Freeform 33"/>
            <p:cNvSpPr>
              <a:spLocks/>
            </p:cNvSpPr>
            <p:nvPr/>
          </p:nvSpPr>
          <p:spPr bwMode="auto">
            <a:xfrm>
              <a:off x="4495" y="1706"/>
              <a:ext cx="22" cy="44"/>
            </a:xfrm>
            <a:custGeom>
              <a:avLst/>
              <a:gdLst>
                <a:gd name="T0" fmla="*/ 1 w 39"/>
                <a:gd name="T1" fmla="*/ 1 h 72"/>
                <a:gd name="T2" fmla="*/ 1 w 39"/>
                <a:gd name="T3" fmla="*/ 1 h 72"/>
                <a:gd name="T4" fmla="*/ 1 w 39"/>
                <a:gd name="T5" fmla="*/ 1 h 72"/>
                <a:gd name="T6" fmla="*/ 1 w 39"/>
                <a:gd name="T7" fmla="*/ 1 h 72"/>
                <a:gd name="T8" fmla="*/ 0 w 39"/>
                <a:gd name="T9" fmla="*/ 1 h 72"/>
                <a:gd name="T10" fmla="*/ 1 w 39"/>
                <a:gd name="T11" fmla="*/ 1 h 72"/>
                <a:gd name="T12" fmla="*/ 1 w 39"/>
                <a:gd name="T13" fmla="*/ 1 h 72"/>
                <a:gd name="T14" fmla="*/ 1 w 39"/>
                <a:gd name="T15" fmla="*/ 1 h 72"/>
                <a:gd name="T16" fmla="*/ 1 w 39"/>
                <a:gd name="T17" fmla="*/ 1 h 72"/>
                <a:gd name="T18" fmla="*/ 1 w 39"/>
                <a:gd name="T19" fmla="*/ 1 h 72"/>
                <a:gd name="T20" fmla="*/ 1 w 39"/>
                <a:gd name="T21" fmla="*/ 1 h 72"/>
                <a:gd name="T22" fmla="*/ 1 w 39"/>
                <a:gd name="T23" fmla="*/ 1 h 72"/>
                <a:gd name="T24" fmla="*/ 1 w 39"/>
                <a:gd name="T25" fmla="*/ 1 h 72"/>
                <a:gd name="T26" fmla="*/ 1 w 39"/>
                <a:gd name="T27" fmla="*/ 1 h 72"/>
                <a:gd name="T28" fmla="*/ 1 w 39"/>
                <a:gd name="T29" fmla="*/ 0 h 72"/>
                <a:gd name="T30" fmla="*/ 1 w 39"/>
                <a:gd name="T31" fmla="*/ 1 h 72"/>
                <a:gd name="T32" fmla="*/ 1 w 39"/>
                <a:gd name="T33" fmla="*/ 1 h 72"/>
                <a:gd name="T34" fmla="*/ 1 w 39"/>
                <a:gd name="T35" fmla="*/ 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72">
                  <a:moveTo>
                    <a:pt x="9" y="12"/>
                  </a:moveTo>
                  <a:lnTo>
                    <a:pt x="7" y="22"/>
                  </a:lnTo>
                  <a:lnTo>
                    <a:pt x="5" y="32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4" y="67"/>
                  </a:lnTo>
                  <a:lnTo>
                    <a:pt x="14" y="72"/>
                  </a:lnTo>
                  <a:lnTo>
                    <a:pt x="24" y="72"/>
                  </a:lnTo>
                  <a:lnTo>
                    <a:pt x="31" y="62"/>
                  </a:lnTo>
                  <a:lnTo>
                    <a:pt x="32" y="52"/>
                  </a:lnTo>
                  <a:lnTo>
                    <a:pt x="36" y="40"/>
                  </a:lnTo>
                  <a:lnTo>
                    <a:pt x="37" y="30"/>
                  </a:lnTo>
                  <a:lnTo>
                    <a:pt x="39" y="20"/>
                  </a:lnTo>
                  <a:lnTo>
                    <a:pt x="36" y="7"/>
                  </a:lnTo>
                  <a:lnTo>
                    <a:pt x="27" y="0"/>
                  </a:lnTo>
                  <a:lnTo>
                    <a:pt x="15" y="2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2" name="Freeform 34"/>
            <p:cNvSpPr>
              <a:spLocks/>
            </p:cNvSpPr>
            <p:nvPr/>
          </p:nvSpPr>
          <p:spPr bwMode="auto">
            <a:xfrm>
              <a:off x="4583" y="1826"/>
              <a:ext cx="112" cy="45"/>
            </a:xfrm>
            <a:custGeom>
              <a:avLst/>
              <a:gdLst>
                <a:gd name="T0" fmla="*/ 1 w 197"/>
                <a:gd name="T1" fmla="*/ 2 h 70"/>
                <a:gd name="T2" fmla="*/ 1 w 197"/>
                <a:gd name="T3" fmla="*/ 2 h 70"/>
                <a:gd name="T4" fmla="*/ 1 w 197"/>
                <a:gd name="T5" fmla="*/ 2 h 70"/>
                <a:gd name="T6" fmla="*/ 1 w 197"/>
                <a:gd name="T7" fmla="*/ 2 h 70"/>
                <a:gd name="T8" fmla="*/ 1 w 197"/>
                <a:gd name="T9" fmla="*/ 2 h 70"/>
                <a:gd name="T10" fmla="*/ 1 w 197"/>
                <a:gd name="T11" fmla="*/ 2 h 70"/>
                <a:gd name="T12" fmla="*/ 1 w 197"/>
                <a:gd name="T13" fmla="*/ 2 h 70"/>
                <a:gd name="T14" fmla="*/ 1 w 197"/>
                <a:gd name="T15" fmla="*/ 2 h 70"/>
                <a:gd name="T16" fmla="*/ 1 w 197"/>
                <a:gd name="T17" fmla="*/ 2 h 70"/>
                <a:gd name="T18" fmla="*/ 1 w 197"/>
                <a:gd name="T19" fmla="*/ 2 h 70"/>
                <a:gd name="T20" fmla="*/ 2 w 197"/>
                <a:gd name="T21" fmla="*/ 2 h 70"/>
                <a:gd name="T22" fmla="*/ 2 w 197"/>
                <a:gd name="T23" fmla="*/ 2 h 70"/>
                <a:gd name="T24" fmla="*/ 2 w 197"/>
                <a:gd name="T25" fmla="*/ 2 h 70"/>
                <a:gd name="T26" fmla="*/ 2 w 197"/>
                <a:gd name="T27" fmla="*/ 2 h 70"/>
                <a:gd name="T28" fmla="*/ 2 w 197"/>
                <a:gd name="T29" fmla="*/ 1 h 70"/>
                <a:gd name="T30" fmla="*/ 2 w 197"/>
                <a:gd name="T31" fmla="*/ 1 h 70"/>
                <a:gd name="T32" fmla="*/ 2 w 197"/>
                <a:gd name="T33" fmla="*/ 1 h 70"/>
                <a:gd name="T34" fmla="*/ 2 w 197"/>
                <a:gd name="T35" fmla="*/ 1 h 70"/>
                <a:gd name="T36" fmla="*/ 2 w 197"/>
                <a:gd name="T37" fmla="*/ 1 h 70"/>
                <a:gd name="T38" fmla="*/ 2 w 197"/>
                <a:gd name="T39" fmla="*/ 0 h 70"/>
                <a:gd name="T40" fmla="*/ 2 w 197"/>
                <a:gd name="T41" fmla="*/ 1 h 70"/>
                <a:gd name="T42" fmla="*/ 2 w 197"/>
                <a:gd name="T43" fmla="*/ 1 h 70"/>
                <a:gd name="T44" fmla="*/ 2 w 197"/>
                <a:gd name="T45" fmla="*/ 1 h 70"/>
                <a:gd name="T46" fmla="*/ 2 w 197"/>
                <a:gd name="T47" fmla="*/ 1 h 70"/>
                <a:gd name="T48" fmla="*/ 2 w 197"/>
                <a:gd name="T49" fmla="*/ 1 h 70"/>
                <a:gd name="T50" fmla="*/ 2 w 197"/>
                <a:gd name="T51" fmla="*/ 1 h 70"/>
                <a:gd name="T52" fmla="*/ 2 w 197"/>
                <a:gd name="T53" fmla="*/ 1 h 70"/>
                <a:gd name="T54" fmla="*/ 2 w 197"/>
                <a:gd name="T55" fmla="*/ 1 h 70"/>
                <a:gd name="T56" fmla="*/ 2 w 197"/>
                <a:gd name="T57" fmla="*/ 1 h 70"/>
                <a:gd name="T58" fmla="*/ 2 w 197"/>
                <a:gd name="T59" fmla="*/ 1 h 70"/>
                <a:gd name="T60" fmla="*/ 1 w 197"/>
                <a:gd name="T61" fmla="*/ 1 h 70"/>
                <a:gd name="T62" fmla="*/ 1 w 197"/>
                <a:gd name="T63" fmla="*/ 1 h 70"/>
                <a:gd name="T64" fmla="*/ 1 w 197"/>
                <a:gd name="T65" fmla="*/ 1 h 70"/>
                <a:gd name="T66" fmla="*/ 1 w 197"/>
                <a:gd name="T67" fmla="*/ 1 h 70"/>
                <a:gd name="T68" fmla="*/ 1 w 197"/>
                <a:gd name="T69" fmla="*/ 1 h 70"/>
                <a:gd name="T70" fmla="*/ 1 w 197"/>
                <a:gd name="T71" fmla="*/ 1 h 70"/>
                <a:gd name="T72" fmla="*/ 1 w 197"/>
                <a:gd name="T73" fmla="*/ 1 h 70"/>
                <a:gd name="T74" fmla="*/ 1 w 197"/>
                <a:gd name="T75" fmla="*/ 1 h 70"/>
                <a:gd name="T76" fmla="*/ 1 w 197"/>
                <a:gd name="T77" fmla="*/ 1 h 70"/>
                <a:gd name="T78" fmla="*/ 1 w 197"/>
                <a:gd name="T79" fmla="*/ 1 h 70"/>
                <a:gd name="T80" fmla="*/ 1 w 197"/>
                <a:gd name="T81" fmla="*/ 1 h 70"/>
                <a:gd name="T82" fmla="*/ 1 w 197"/>
                <a:gd name="T83" fmla="*/ 1 h 70"/>
                <a:gd name="T84" fmla="*/ 0 w 197"/>
                <a:gd name="T85" fmla="*/ 1 h 70"/>
                <a:gd name="T86" fmla="*/ 0 w 197"/>
                <a:gd name="T87" fmla="*/ 2 h 70"/>
                <a:gd name="T88" fmla="*/ 1 w 197"/>
                <a:gd name="T89" fmla="*/ 2 h 70"/>
                <a:gd name="T90" fmla="*/ 1 w 197"/>
                <a:gd name="T91" fmla="*/ 2 h 7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97" h="70">
                  <a:moveTo>
                    <a:pt x="8" y="59"/>
                  </a:moveTo>
                  <a:lnTo>
                    <a:pt x="22" y="62"/>
                  </a:lnTo>
                  <a:lnTo>
                    <a:pt x="35" y="64"/>
                  </a:lnTo>
                  <a:lnTo>
                    <a:pt x="47" y="65"/>
                  </a:lnTo>
                  <a:lnTo>
                    <a:pt x="61" y="67"/>
                  </a:lnTo>
                  <a:lnTo>
                    <a:pt x="72" y="69"/>
                  </a:lnTo>
                  <a:lnTo>
                    <a:pt x="84" y="70"/>
                  </a:lnTo>
                  <a:lnTo>
                    <a:pt x="98" y="70"/>
                  </a:lnTo>
                  <a:lnTo>
                    <a:pt x="111" y="70"/>
                  </a:lnTo>
                  <a:lnTo>
                    <a:pt x="124" y="70"/>
                  </a:lnTo>
                  <a:lnTo>
                    <a:pt x="136" y="67"/>
                  </a:lnTo>
                  <a:lnTo>
                    <a:pt x="146" y="64"/>
                  </a:lnTo>
                  <a:lnTo>
                    <a:pt x="156" y="59"/>
                  </a:lnTo>
                  <a:lnTo>
                    <a:pt x="167" y="52"/>
                  </a:lnTo>
                  <a:lnTo>
                    <a:pt x="175" y="44"/>
                  </a:lnTo>
                  <a:lnTo>
                    <a:pt x="185" y="35"/>
                  </a:lnTo>
                  <a:lnTo>
                    <a:pt x="193" y="27"/>
                  </a:lnTo>
                  <a:lnTo>
                    <a:pt x="197" y="15"/>
                  </a:lnTo>
                  <a:lnTo>
                    <a:pt x="193" y="5"/>
                  </a:lnTo>
                  <a:lnTo>
                    <a:pt x="183" y="0"/>
                  </a:lnTo>
                  <a:lnTo>
                    <a:pt x="172" y="3"/>
                  </a:lnTo>
                  <a:lnTo>
                    <a:pt x="168" y="7"/>
                  </a:lnTo>
                  <a:lnTo>
                    <a:pt x="165" y="10"/>
                  </a:lnTo>
                  <a:lnTo>
                    <a:pt x="160" y="15"/>
                  </a:lnTo>
                  <a:lnTo>
                    <a:pt x="156" y="18"/>
                  </a:lnTo>
                  <a:lnTo>
                    <a:pt x="151" y="22"/>
                  </a:lnTo>
                  <a:lnTo>
                    <a:pt x="146" y="27"/>
                  </a:lnTo>
                  <a:lnTo>
                    <a:pt x="143" y="30"/>
                  </a:lnTo>
                  <a:lnTo>
                    <a:pt x="146" y="30"/>
                  </a:lnTo>
                  <a:lnTo>
                    <a:pt x="136" y="33"/>
                  </a:lnTo>
                  <a:lnTo>
                    <a:pt x="124" y="37"/>
                  </a:lnTo>
                  <a:lnTo>
                    <a:pt x="114" y="38"/>
                  </a:lnTo>
                  <a:lnTo>
                    <a:pt x="108" y="40"/>
                  </a:lnTo>
                  <a:lnTo>
                    <a:pt x="94" y="40"/>
                  </a:lnTo>
                  <a:lnTo>
                    <a:pt x="82" y="38"/>
                  </a:lnTo>
                  <a:lnTo>
                    <a:pt x="72" y="38"/>
                  </a:lnTo>
                  <a:lnTo>
                    <a:pt x="62" y="37"/>
                  </a:lnTo>
                  <a:lnTo>
                    <a:pt x="52" y="35"/>
                  </a:lnTo>
                  <a:lnTo>
                    <a:pt x="42" y="33"/>
                  </a:lnTo>
                  <a:lnTo>
                    <a:pt x="30" y="32"/>
                  </a:lnTo>
                  <a:lnTo>
                    <a:pt x="17" y="28"/>
                  </a:lnTo>
                  <a:lnTo>
                    <a:pt x="5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8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3" name="Freeform 35"/>
            <p:cNvSpPr>
              <a:spLocks/>
            </p:cNvSpPr>
            <p:nvPr/>
          </p:nvSpPr>
          <p:spPr bwMode="auto">
            <a:xfrm>
              <a:off x="4497" y="1739"/>
              <a:ext cx="293" cy="244"/>
            </a:xfrm>
            <a:custGeom>
              <a:avLst/>
              <a:gdLst>
                <a:gd name="T0" fmla="*/ 5 w 515"/>
                <a:gd name="T1" fmla="*/ 7 h 399"/>
                <a:gd name="T2" fmla="*/ 3 w 515"/>
                <a:gd name="T3" fmla="*/ 7 h 399"/>
                <a:gd name="T4" fmla="*/ 3 w 515"/>
                <a:gd name="T5" fmla="*/ 7 h 399"/>
                <a:gd name="T6" fmla="*/ 2 w 515"/>
                <a:gd name="T7" fmla="*/ 6 h 399"/>
                <a:gd name="T8" fmla="*/ 1 w 515"/>
                <a:gd name="T9" fmla="*/ 4 h 399"/>
                <a:gd name="T10" fmla="*/ 1 w 515"/>
                <a:gd name="T11" fmla="*/ 2 h 399"/>
                <a:gd name="T12" fmla="*/ 1 w 515"/>
                <a:gd name="T13" fmla="*/ 2 h 399"/>
                <a:gd name="T14" fmla="*/ 1 w 515"/>
                <a:gd name="T15" fmla="*/ 2 h 399"/>
                <a:gd name="T16" fmla="*/ 1 w 515"/>
                <a:gd name="T17" fmla="*/ 2 h 399"/>
                <a:gd name="T18" fmla="*/ 2 w 515"/>
                <a:gd name="T19" fmla="*/ 2 h 399"/>
                <a:gd name="T20" fmla="*/ 2 w 515"/>
                <a:gd name="T21" fmla="*/ 2 h 399"/>
                <a:gd name="T22" fmla="*/ 1 w 515"/>
                <a:gd name="T23" fmla="*/ 2 h 399"/>
                <a:gd name="T24" fmla="*/ 1 w 515"/>
                <a:gd name="T25" fmla="*/ 2 h 399"/>
                <a:gd name="T26" fmla="*/ 1 w 515"/>
                <a:gd name="T27" fmla="*/ 2 h 399"/>
                <a:gd name="T28" fmla="*/ 1 w 515"/>
                <a:gd name="T29" fmla="*/ 2 h 399"/>
                <a:gd name="T30" fmla="*/ 1 w 515"/>
                <a:gd name="T31" fmla="*/ 2 h 399"/>
                <a:gd name="T32" fmla="*/ 1 w 515"/>
                <a:gd name="T33" fmla="*/ 1 h 399"/>
                <a:gd name="T34" fmla="*/ 1 w 515"/>
                <a:gd name="T35" fmla="*/ 1 h 399"/>
                <a:gd name="T36" fmla="*/ 1 w 515"/>
                <a:gd name="T37" fmla="*/ 1 h 399"/>
                <a:gd name="T38" fmla="*/ 1 w 515"/>
                <a:gd name="T39" fmla="*/ 1 h 399"/>
                <a:gd name="T40" fmla="*/ 1 w 515"/>
                <a:gd name="T41" fmla="*/ 1 h 399"/>
                <a:gd name="T42" fmla="*/ 1 w 515"/>
                <a:gd name="T43" fmla="*/ 1 h 399"/>
                <a:gd name="T44" fmla="*/ 1 w 515"/>
                <a:gd name="T45" fmla="*/ 1 h 399"/>
                <a:gd name="T46" fmla="*/ 1 w 515"/>
                <a:gd name="T47" fmla="*/ 1 h 399"/>
                <a:gd name="T48" fmla="*/ 1 w 515"/>
                <a:gd name="T49" fmla="*/ 1 h 399"/>
                <a:gd name="T50" fmla="*/ 2 w 515"/>
                <a:gd name="T51" fmla="*/ 1 h 399"/>
                <a:gd name="T52" fmla="*/ 2 w 515"/>
                <a:gd name="T53" fmla="*/ 1 h 399"/>
                <a:gd name="T54" fmla="*/ 1 w 515"/>
                <a:gd name="T55" fmla="*/ 1 h 399"/>
                <a:gd name="T56" fmla="*/ 1 w 515"/>
                <a:gd name="T57" fmla="*/ 1 h 399"/>
                <a:gd name="T58" fmla="*/ 1 w 515"/>
                <a:gd name="T59" fmla="*/ 1 h 399"/>
                <a:gd name="T60" fmla="*/ 1 w 515"/>
                <a:gd name="T61" fmla="*/ 1 h 399"/>
                <a:gd name="T62" fmla="*/ 1 w 515"/>
                <a:gd name="T63" fmla="*/ 1 h 399"/>
                <a:gd name="T64" fmla="*/ 0 w 515"/>
                <a:gd name="T65" fmla="*/ 2 h 399"/>
                <a:gd name="T66" fmla="*/ 1 w 515"/>
                <a:gd name="T67" fmla="*/ 2 h 399"/>
                <a:gd name="T68" fmla="*/ 1 w 515"/>
                <a:gd name="T69" fmla="*/ 2 h 399"/>
                <a:gd name="T70" fmla="*/ 1 w 515"/>
                <a:gd name="T71" fmla="*/ 2 h 399"/>
                <a:gd name="T72" fmla="*/ 1 w 515"/>
                <a:gd name="T73" fmla="*/ 4 h 399"/>
                <a:gd name="T74" fmla="*/ 1 w 515"/>
                <a:gd name="T75" fmla="*/ 6 h 399"/>
                <a:gd name="T76" fmla="*/ 2 w 515"/>
                <a:gd name="T77" fmla="*/ 7 h 399"/>
                <a:gd name="T78" fmla="*/ 3 w 515"/>
                <a:gd name="T79" fmla="*/ 8 h 399"/>
                <a:gd name="T80" fmla="*/ 5 w 515"/>
                <a:gd name="T81" fmla="*/ 8 h 399"/>
                <a:gd name="T82" fmla="*/ 6 w 515"/>
                <a:gd name="T83" fmla="*/ 6 h 399"/>
                <a:gd name="T84" fmla="*/ 6 w 515"/>
                <a:gd name="T85" fmla="*/ 6 h 39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5" h="399">
                  <a:moveTo>
                    <a:pt x="490" y="311"/>
                  </a:moveTo>
                  <a:lnTo>
                    <a:pt x="463" y="335"/>
                  </a:lnTo>
                  <a:lnTo>
                    <a:pt x="434" y="352"/>
                  </a:lnTo>
                  <a:lnTo>
                    <a:pt x="404" y="362"/>
                  </a:lnTo>
                  <a:lnTo>
                    <a:pt x="372" y="367"/>
                  </a:lnTo>
                  <a:lnTo>
                    <a:pt x="338" y="367"/>
                  </a:lnTo>
                  <a:lnTo>
                    <a:pt x="305" y="363"/>
                  </a:lnTo>
                  <a:lnTo>
                    <a:pt x="269" y="355"/>
                  </a:lnTo>
                  <a:lnTo>
                    <a:pt x="236" y="342"/>
                  </a:lnTo>
                  <a:lnTo>
                    <a:pt x="204" y="325"/>
                  </a:lnTo>
                  <a:lnTo>
                    <a:pt x="174" y="306"/>
                  </a:lnTo>
                  <a:lnTo>
                    <a:pt x="145" y="284"/>
                  </a:lnTo>
                  <a:lnTo>
                    <a:pt x="118" y="259"/>
                  </a:lnTo>
                  <a:lnTo>
                    <a:pt x="96" y="232"/>
                  </a:lnTo>
                  <a:lnTo>
                    <a:pt x="78" y="205"/>
                  </a:lnTo>
                  <a:lnTo>
                    <a:pt x="63" y="175"/>
                  </a:lnTo>
                  <a:lnTo>
                    <a:pt x="53" y="145"/>
                  </a:lnTo>
                  <a:lnTo>
                    <a:pt x="56" y="145"/>
                  </a:lnTo>
                  <a:lnTo>
                    <a:pt x="58" y="145"/>
                  </a:lnTo>
                  <a:lnTo>
                    <a:pt x="61" y="145"/>
                  </a:lnTo>
                  <a:lnTo>
                    <a:pt x="63" y="145"/>
                  </a:lnTo>
                  <a:lnTo>
                    <a:pt x="73" y="145"/>
                  </a:lnTo>
                  <a:lnTo>
                    <a:pt x="83" y="145"/>
                  </a:lnTo>
                  <a:lnTo>
                    <a:pt x="93" y="145"/>
                  </a:lnTo>
                  <a:lnTo>
                    <a:pt x="103" y="145"/>
                  </a:lnTo>
                  <a:lnTo>
                    <a:pt x="111" y="145"/>
                  </a:lnTo>
                  <a:lnTo>
                    <a:pt x="121" y="143"/>
                  </a:lnTo>
                  <a:lnTo>
                    <a:pt x="132" y="143"/>
                  </a:lnTo>
                  <a:lnTo>
                    <a:pt x="142" y="141"/>
                  </a:lnTo>
                  <a:lnTo>
                    <a:pt x="152" y="135"/>
                  </a:lnTo>
                  <a:lnTo>
                    <a:pt x="155" y="125"/>
                  </a:lnTo>
                  <a:lnTo>
                    <a:pt x="152" y="115"/>
                  </a:lnTo>
                  <a:lnTo>
                    <a:pt x="142" y="111"/>
                  </a:lnTo>
                  <a:lnTo>
                    <a:pt x="133" y="111"/>
                  </a:lnTo>
                  <a:lnTo>
                    <a:pt x="125" y="113"/>
                  </a:lnTo>
                  <a:lnTo>
                    <a:pt x="118" y="113"/>
                  </a:lnTo>
                  <a:lnTo>
                    <a:pt x="110" y="113"/>
                  </a:lnTo>
                  <a:lnTo>
                    <a:pt x="101" y="115"/>
                  </a:lnTo>
                  <a:lnTo>
                    <a:pt x="95" y="115"/>
                  </a:lnTo>
                  <a:lnTo>
                    <a:pt x="86" y="115"/>
                  </a:lnTo>
                  <a:lnTo>
                    <a:pt x="78" y="115"/>
                  </a:lnTo>
                  <a:lnTo>
                    <a:pt x="71" y="113"/>
                  </a:lnTo>
                  <a:lnTo>
                    <a:pt x="66" y="113"/>
                  </a:lnTo>
                  <a:lnTo>
                    <a:pt x="61" y="113"/>
                  </a:lnTo>
                  <a:lnTo>
                    <a:pt x="56" y="113"/>
                  </a:lnTo>
                  <a:lnTo>
                    <a:pt x="51" y="108"/>
                  </a:lnTo>
                  <a:lnTo>
                    <a:pt x="46" y="103"/>
                  </a:lnTo>
                  <a:lnTo>
                    <a:pt x="41" y="98"/>
                  </a:lnTo>
                  <a:lnTo>
                    <a:pt x="36" y="91"/>
                  </a:lnTo>
                  <a:lnTo>
                    <a:pt x="37" y="89"/>
                  </a:lnTo>
                  <a:lnTo>
                    <a:pt x="37" y="88"/>
                  </a:lnTo>
                  <a:lnTo>
                    <a:pt x="39" y="88"/>
                  </a:lnTo>
                  <a:lnTo>
                    <a:pt x="41" y="84"/>
                  </a:lnTo>
                  <a:lnTo>
                    <a:pt x="42" y="81"/>
                  </a:lnTo>
                  <a:lnTo>
                    <a:pt x="44" y="79"/>
                  </a:lnTo>
                  <a:lnTo>
                    <a:pt x="46" y="76"/>
                  </a:lnTo>
                  <a:lnTo>
                    <a:pt x="49" y="72"/>
                  </a:lnTo>
                  <a:lnTo>
                    <a:pt x="54" y="71"/>
                  </a:lnTo>
                  <a:lnTo>
                    <a:pt x="59" y="67"/>
                  </a:lnTo>
                  <a:lnTo>
                    <a:pt x="64" y="66"/>
                  </a:lnTo>
                  <a:lnTo>
                    <a:pt x="68" y="64"/>
                  </a:lnTo>
                  <a:lnTo>
                    <a:pt x="69" y="62"/>
                  </a:lnTo>
                  <a:lnTo>
                    <a:pt x="73" y="61"/>
                  </a:lnTo>
                  <a:lnTo>
                    <a:pt x="74" y="59"/>
                  </a:lnTo>
                  <a:lnTo>
                    <a:pt x="76" y="59"/>
                  </a:lnTo>
                  <a:lnTo>
                    <a:pt x="86" y="56"/>
                  </a:lnTo>
                  <a:lnTo>
                    <a:pt x="95" y="52"/>
                  </a:lnTo>
                  <a:lnTo>
                    <a:pt x="105" y="47"/>
                  </a:lnTo>
                  <a:lnTo>
                    <a:pt x="113" y="44"/>
                  </a:lnTo>
                  <a:lnTo>
                    <a:pt x="123" y="41"/>
                  </a:lnTo>
                  <a:lnTo>
                    <a:pt x="132" y="37"/>
                  </a:lnTo>
                  <a:lnTo>
                    <a:pt x="142" y="34"/>
                  </a:lnTo>
                  <a:lnTo>
                    <a:pt x="150" y="30"/>
                  </a:lnTo>
                  <a:lnTo>
                    <a:pt x="158" y="22"/>
                  </a:lnTo>
                  <a:lnTo>
                    <a:pt x="160" y="10"/>
                  </a:lnTo>
                  <a:lnTo>
                    <a:pt x="153" y="2"/>
                  </a:lnTo>
                  <a:lnTo>
                    <a:pt x="142" y="0"/>
                  </a:lnTo>
                  <a:lnTo>
                    <a:pt x="132" y="4"/>
                  </a:lnTo>
                  <a:lnTo>
                    <a:pt x="123" y="7"/>
                  </a:lnTo>
                  <a:lnTo>
                    <a:pt x="113" y="10"/>
                  </a:lnTo>
                  <a:lnTo>
                    <a:pt x="103" y="14"/>
                  </a:lnTo>
                  <a:lnTo>
                    <a:pt x="95" y="17"/>
                  </a:lnTo>
                  <a:lnTo>
                    <a:pt x="84" y="22"/>
                  </a:lnTo>
                  <a:lnTo>
                    <a:pt x="74" y="25"/>
                  </a:lnTo>
                  <a:lnTo>
                    <a:pt x="64" y="29"/>
                  </a:lnTo>
                  <a:lnTo>
                    <a:pt x="54" y="34"/>
                  </a:lnTo>
                  <a:lnTo>
                    <a:pt x="46" y="39"/>
                  </a:lnTo>
                  <a:lnTo>
                    <a:pt x="36" y="46"/>
                  </a:lnTo>
                  <a:lnTo>
                    <a:pt x="27" y="51"/>
                  </a:lnTo>
                  <a:lnTo>
                    <a:pt x="19" y="57"/>
                  </a:lnTo>
                  <a:lnTo>
                    <a:pt x="12" y="67"/>
                  </a:lnTo>
                  <a:lnTo>
                    <a:pt x="7" y="78"/>
                  </a:lnTo>
                  <a:lnTo>
                    <a:pt x="2" y="86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2" y="99"/>
                  </a:lnTo>
                  <a:lnTo>
                    <a:pt x="5" y="104"/>
                  </a:lnTo>
                  <a:lnTo>
                    <a:pt x="12" y="111"/>
                  </a:lnTo>
                  <a:lnTo>
                    <a:pt x="17" y="116"/>
                  </a:lnTo>
                  <a:lnTo>
                    <a:pt x="22" y="123"/>
                  </a:lnTo>
                  <a:lnTo>
                    <a:pt x="29" y="130"/>
                  </a:lnTo>
                  <a:lnTo>
                    <a:pt x="26" y="133"/>
                  </a:lnTo>
                  <a:lnTo>
                    <a:pt x="22" y="136"/>
                  </a:lnTo>
                  <a:lnTo>
                    <a:pt x="21" y="141"/>
                  </a:lnTo>
                  <a:lnTo>
                    <a:pt x="21" y="146"/>
                  </a:lnTo>
                  <a:lnTo>
                    <a:pt x="31" y="182"/>
                  </a:lnTo>
                  <a:lnTo>
                    <a:pt x="47" y="215"/>
                  </a:lnTo>
                  <a:lnTo>
                    <a:pt x="68" y="247"/>
                  </a:lnTo>
                  <a:lnTo>
                    <a:pt x="93" y="278"/>
                  </a:lnTo>
                  <a:lnTo>
                    <a:pt x="121" y="306"/>
                  </a:lnTo>
                  <a:lnTo>
                    <a:pt x="153" y="331"/>
                  </a:lnTo>
                  <a:lnTo>
                    <a:pt x="189" y="353"/>
                  </a:lnTo>
                  <a:lnTo>
                    <a:pt x="226" y="370"/>
                  </a:lnTo>
                  <a:lnTo>
                    <a:pt x="263" y="385"/>
                  </a:lnTo>
                  <a:lnTo>
                    <a:pt x="301" y="394"/>
                  </a:lnTo>
                  <a:lnTo>
                    <a:pt x="340" y="399"/>
                  </a:lnTo>
                  <a:lnTo>
                    <a:pt x="377" y="399"/>
                  </a:lnTo>
                  <a:lnTo>
                    <a:pt x="414" y="392"/>
                  </a:lnTo>
                  <a:lnTo>
                    <a:pt x="449" y="379"/>
                  </a:lnTo>
                  <a:lnTo>
                    <a:pt x="481" y="360"/>
                  </a:lnTo>
                  <a:lnTo>
                    <a:pt x="512" y="333"/>
                  </a:lnTo>
                  <a:lnTo>
                    <a:pt x="515" y="321"/>
                  </a:lnTo>
                  <a:lnTo>
                    <a:pt x="512" y="311"/>
                  </a:lnTo>
                  <a:lnTo>
                    <a:pt x="501" y="306"/>
                  </a:lnTo>
                  <a:lnTo>
                    <a:pt x="490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4" name="Freeform 36"/>
            <p:cNvSpPr>
              <a:spLocks/>
            </p:cNvSpPr>
            <p:nvPr/>
          </p:nvSpPr>
          <p:spPr bwMode="auto">
            <a:xfrm>
              <a:off x="4748" y="1566"/>
              <a:ext cx="120" cy="184"/>
            </a:xfrm>
            <a:custGeom>
              <a:avLst/>
              <a:gdLst>
                <a:gd name="T0" fmla="*/ 2 w 210"/>
                <a:gd name="T1" fmla="*/ 2 h 302"/>
                <a:gd name="T2" fmla="*/ 2 w 210"/>
                <a:gd name="T3" fmla="*/ 2 h 302"/>
                <a:gd name="T4" fmla="*/ 2 w 210"/>
                <a:gd name="T5" fmla="*/ 2 h 302"/>
                <a:gd name="T6" fmla="*/ 2 w 210"/>
                <a:gd name="T7" fmla="*/ 2 h 302"/>
                <a:gd name="T8" fmla="*/ 2 w 210"/>
                <a:gd name="T9" fmla="*/ 2 h 302"/>
                <a:gd name="T10" fmla="*/ 2 w 210"/>
                <a:gd name="T11" fmla="*/ 2 h 302"/>
                <a:gd name="T12" fmla="*/ 2 w 210"/>
                <a:gd name="T13" fmla="*/ 1 h 302"/>
                <a:gd name="T14" fmla="*/ 2 w 210"/>
                <a:gd name="T15" fmla="*/ 1 h 302"/>
                <a:gd name="T16" fmla="*/ 2 w 210"/>
                <a:gd name="T17" fmla="*/ 1 h 302"/>
                <a:gd name="T18" fmla="*/ 2 w 210"/>
                <a:gd name="T19" fmla="*/ 1 h 302"/>
                <a:gd name="T20" fmla="*/ 2 w 210"/>
                <a:gd name="T21" fmla="*/ 1 h 302"/>
                <a:gd name="T22" fmla="*/ 2 w 210"/>
                <a:gd name="T23" fmla="*/ 1 h 302"/>
                <a:gd name="T24" fmla="*/ 2 w 210"/>
                <a:gd name="T25" fmla="*/ 1 h 302"/>
                <a:gd name="T26" fmla="*/ 2 w 210"/>
                <a:gd name="T27" fmla="*/ 1 h 302"/>
                <a:gd name="T28" fmla="*/ 1 w 210"/>
                <a:gd name="T29" fmla="*/ 1 h 302"/>
                <a:gd name="T30" fmla="*/ 1 w 210"/>
                <a:gd name="T31" fmla="*/ 1 h 302"/>
                <a:gd name="T32" fmla="*/ 1 w 210"/>
                <a:gd name="T33" fmla="*/ 1 h 302"/>
                <a:gd name="T34" fmla="*/ 1 w 210"/>
                <a:gd name="T35" fmla="*/ 1 h 302"/>
                <a:gd name="T36" fmla="*/ 1 w 210"/>
                <a:gd name="T37" fmla="*/ 1 h 302"/>
                <a:gd name="T38" fmla="*/ 1 w 210"/>
                <a:gd name="T39" fmla="*/ 1 h 302"/>
                <a:gd name="T40" fmla="*/ 1 w 210"/>
                <a:gd name="T41" fmla="*/ 1 h 302"/>
                <a:gd name="T42" fmla="*/ 1 w 210"/>
                <a:gd name="T43" fmla="*/ 1 h 302"/>
                <a:gd name="T44" fmla="*/ 1 w 210"/>
                <a:gd name="T45" fmla="*/ 1 h 302"/>
                <a:gd name="T46" fmla="*/ 0 w 210"/>
                <a:gd name="T47" fmla="*/ 1 h 302"/>
                <a:gd name="T48" fmla="*/ 1 w 210"/>
                <a:gd name="T49" fmla="*/ 1 h 302"/>
                <a:gd name="T50" fmla="*/ 1 w 210"/>
                <a:gd name="T51" fmla="*/ 1 h 302"/>
                <a:gd name="T52" fmla="*/ 1 w 210"/>
                <a:gd name="T53" fmla="*/ 1 h 302"/>
                <a:gd name="T54" fmla="*/ 1 w 210"/>
                <a:gd name="T55" fmla="*/ 1 h 302"/>
                <a:gd name="T56" fmla="*/ 1 w 210"/>
                <a:gd name="T57" fmla="*/ 1 h 302"/>
                <a:gd name="T58" fmla="*/ 1 w 210"/>
                <a:gd name="T59" fmla="*/ 1 h 302"/>
                <a:gd name="T60" fmla="*/ 1 w 210"/>
                <a:gd name="T61" fmla="*/ 2 h 302"/>
                <a:gd name="T62" fmla="*/ 2 w 210"/>
                <a:gd name="T63" fmla="*/ 2 h 302"/>
                <a:gd name="T64" fmla="*/ 2 w 210"/>
                <a:gd name="T65" fmla="*/ 2 h 302"/>
                <a:gd name="T66" fmla="*/ 2 w 210"/>
                <a:gd name="T67" fmla="*/ 2 h 302"/>
                <a:gd name="T68" fmla="*/ 2 w 210"/>
                <a:gd name="T69" fmla="*/ 3 h 302"/>
                <a:gd name="T70" fmla="*/ 2 w 210"/>
                <a:gd name="T71" fmla="*/ 3 h 302"/>
                <a:gd name="T72" fmla="*/ 1 w 210"/>
                <a:gd name="T73" fmla="*/ 4 h 302"/>
                <a:gd name="T74" fmla="*/ 2 w 210"/>
                <a:gd name="T75" fmla="*/ 4 h 302"/>
                <a:gd name="T76" fmla="*/ 2 w 210"/>
                <a:gd name="T77" fmla="*/ 4 h 302"/>
                <a:gd name="T78" fmla="*/ 2 w 210"/>
                <a:gd name="T79" fmla="*/ 4 h 302"/>
                <a:gd name="T80" fmla="*/ 1 w 210"/>
                <a:gd name="T81" fmla="*/ 5 h 302"/>
                <a:gd name="T82" fmla="*/ 2 w 210"/>
                <a:gd name="T83" fmla="*/ 5 h 302"/>
                <a:gd name="T84" fmla="*/ 2 w 210"/>
                <a:gd name="T85" fmla="*/ 5 h 302"/>
                <a:gd name="T86" fmla="*/ 2 w 210"/>
                <a:gd name="T87" fmla="*/ 5 h 302"/>
                <a:gd name="T88" fmla="*/ 2 w 210"/>
                <a:gd name="T89" fmla="*/ 5 h 302"/>
                <a:gd name="T90" fmla="*/ 2 w 210"/>
                <a:gd name="T91" fmla="*/ 5 h 302"/>
                <a:gd name="T92" fmla="*/ 2 w 210"/>
                <a:gd name="T93" fmla="*/ 4 h 302"/>
                <a:gd name="T94" fmla="*/ 2 w 210"/>
                <a:gd name="T95" fmla="*/ 4 h 302"/>
                <a:gd name="T96" fmla="*/ 2 w 210"/>
                <a:gd name="T97" fmla="*/ 4 h 302"/>
                <a:gd name="T98" fmla="*/ 2 w 210"/>
                <a:gd name="T99" fmla="*/ 4 h 302"/>
                <a:gd name="T100" fmla="*/ 2 w 210"/>
                <a:gd name="T101" fmla="*/ 4 h 302"/>
                <a:gd name="T102" fmla="*/ 2 w 210"/>
                <a:gd name="T103" fmla="*/ 3 h 302"/>
                <a:gd name="T104" fmla="*/ 2 w 210"/>
                <a:gd name="T105" fmla="*/ 3 h 302"/>
                <a:gd name="T106" fmla="*/ 2 w 210"/>
                <a:gd name="T107" fmla="*/ 3 h 302"/>
                <a:gd name="T108" fmla="*/ 2 w 210"/>
                <a:gd name="T109" fmla="*/ 3 h 302"/>
                <a:gd name="T110" fmla="*/ 2 w 210"/>
                <a:gd name="T111" fmla="*/ 2 h 302"/>
                <a:gd name="T112" fmla="*/ 2 w 210"/>
                <a:gd name="T113" fmla="*/ 2 h 30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0" h="302">
                  <a:moveTo>
                    <a:pt x="195" y="107"/>
                  </a:moveTo>
                  <a:lnTo>
                    <a:pt x="190" y="107"/>
                  </a:lnTo>
                  <a:lnTo>
                    <a:pt x="187" y="106"/>
                  </a:lnTo>
                  <a:lnTo>
                    <a:pt x="182" y="106"/>
                  </a:lnTo>
                  <a:lnTo>
                    <a:pt x="177" y="106"/>
                  </a:lnTo>
                  <a:lnTo>
                    <a:pt x="173" y="106"/>
                  </a:lnTo>
                  <a:lnTo>
                    <a:pt x="170" y="106"/>
                  </a:lnTo>
                  <a:lnTo>
                    <a:pt x="166" y="106"/>
                  </a:lnTo>
                  <a:lnTo>
                    <a:pt x="163" y="104"/>
                  </a:lnTo>
                  <a:lnTo>
                    <a:pt x="158" y="101"/>
                  </a:lnTo>
                  <a:lnTo>
                    <a:pt x="155" y="97"/>
                  </a:lnTo>
                  <a:lnTo>
                    <a:pt x="150" y="94"/>
                  </a:lnTo>
                  <a:lnTo>
                    <a:pt x="145" y="90"/>
                  </a:lnTo>
                  <a:lnTo>
                    <a:pt x="143" y="90"/>
                  </a:lnTo>
                  <a:lnTo>
                    <a:pt x="143" y="89"/>
                  </a:lnTo>
                  <a:lnTo>
                    <a:pt x="141" y="89"/>
                  </a:lnTo>
                  <a:lnTo>
                    <a:pt x="140" y="82"/>
                  </a:lnTo>
                  <a:lnTo>
                    <a:pt x="140" y="77"/>
                  </a:lnTo>
                  <a:lnTo>
                    <a:pt x="140" y="72"/>
                  </a:lnTo>
                  <a:lnTo>
                    <a:pt x="138" y="65"/>
                  </a:lnTo>
                  <a:lnTo>
                    <a:pt x="138" y="62"/>
                  </a:lnTo>
                  <a:lnTo>
                    <a:pt x="138" y="60"/>
                  </a:lnTo>
                  <a:lnTo>
                    <a:pt x="138" y="58"/>
                  </a:lnTo>
                  <a:lnTo>
                    <a:pt x="138" y="57"/>
                  </a:lnTo>
                  <a:lnTo>
                    <a:pt x="141" y="48"/>
                  </a:lnTo>
                  <a:lnTo>
                    <a:pt x="146" y="40"/>
                  </a:lnTo>
                  <a:lnTo>
                    <a:pt x="151" y="32"/>
                  </a:lnTo>
                  <a:lnTo>
                    <a:pt x="156" y="23"/>
                  </a:lnTo>
                  <a:lnTo>
                    <a:pt x="158" y="13"/>
                  </a:lnTo>
                  <a:lnTo>
                    <a:pt x="155" y="5"/>
                  </a:lnTo>
                  <a:lnTo>
                    <a:pt x="146" y="0"/>
                  </a:lnTo>
                  <a:lnTo>
                    <a:pt x="134" y="1"/>
                  </a:lnTo>
                  <a:lnTo>
                    <a:pt x="128" y="5"/>
                  </a:lnTo>
                  <a:lnTo>
                    <a:pt x="121" y="6"/>
                  </a:lnTo>
                  <a:lnTo>
                    <a:pt x="114" y="10"/>
                  </a:lnTo>
                  <a:lnTo>
                    <a:pt x="108" y="13"/>
                  </a:lnTo>
                  <a:lnTo>
                    <a:pt x="104" y="15"/>
                  </a:lnTo>
                  <a:lnTo>
                    <a:pt x="101" y="16"/>
                  </a:lnTo>
                  <a:lnTo>
                    <a:pt x="99" y="16"/>
                  </a:lnTo>
                  <a:lnTo>
                    <a:pt x="104" y="16"/>
                  </a:lnTo>
                  <a:lnTo>
                    <a:pt x="97" y="16"/>
                  </a:lnTo>
                  <a:lnTo>
                    <a:pt x="92" y="16"/>
                  </a:lnTo>
                  <a:lnTo>
                    <a:pt x="87" y="16"/>
                  </a:lnTo>
                  <a:lnTo>
                    <a:pt x="82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67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9" y="16"/>
                  </a:lnTo>
                  <a:lnTo>
                    <a:pt x="57" y="16"/>
                  </a:lnTo>
                  <a:lnTo>
                    <a:pt x="49" y="13"/>
                  </a:lnTo>
                  <a:lnTo>
                    <a:pt x="42" y="8"/>
                  </a:lnTo>
                  <a:lnTo>
                    <a:pt x="34" y="5"/>
                  </a:lnTo>
                  <a:lnTo>
                    <a:pt x="25" y="1"/>
                  </a:lnTo>
                  <a:lnTo>
                    <a:pt x="12" y="1"/>
                  </a:lnTo>
                  <a:lnTo>
                    <a:pt x="3" y="8"/>
                  </a:lnTo>
                  <a:lnTo>
                    <a:pt x="0" y="20"/>
                  </a:lnTo>
                  <a:lnTo>
                    <a:pt x="8" y="28"/>
                  </a:lnTo>
                  <a:lnTo>
                    <a:pt x="17" y="32"/>
                  </a:lnTo>
                  <a:lnTo>
                    <a:pt x="25" y="37"/>
                  </a:lnTo>
                  <a:lnTo>
                    <a:pt x="34" y="40"/>
                  </a:lnTo>
                  <a:lnTo>
                    <a:pt x="40" y="43"/>
                  </a:lnTo>
                  <a:lnTo>
                    <a:pt x="49" y="45"/>
                  </a:lnTo>
                  <a:lnTo>
                    <a:pt x="57" y="47"/>
                  </a:lnTo>
                  <a:lnTo>
                    <a:pt x="66" y="48"/>
                  </a:lnTo>
                  <a:lnTo>
                    <a:pt x="74" y="48"/>
                  </a:lnTo>
                  <a:lnTo>
                    <a:pt x="84" y="48"/>
                  </a:lnTo>
                  <a:lnTo>
                    <a:pt x="92" y="47"/>
                  </a:lnTo>
                  <a:lnTo>
                    <a:pt x="99" y="47"/>
                  </a:lnTo>
                  <a:lnTo>
                    <a:pt x="108" y="45"/>
                  </a:lnTo>
                  <a:lnTo>
                    <a:pt x="106" y="47"/>
                  </a:lnTo>
                  <a:lnTo>
                    <a:pt x="106" y="48"/>
                  </a:lnTo>
                  <a:lnTo>
                    <a:pt x="104" y="50"/>
                  </a:lnTo>
                  <a:lnTo>
                    <a:pt x="104" y="62"/>
                  </a:lnTo>
                  <a:lnTo>
                    <a:pt x="106" y="75"/>
                  </a:lnTo>
                  <a:lnTo>
                    <a:pt x="109" y="89"/>
                  </a:lnTo>
                  <a:lnTo>
                    <a:pt x="111" y="101"/>
                  </a:lnTo>
                  <a:lnTo>
                    <a:pt x="116" y="111"/>
                  </a:lnTo>
                  <a:lnTo>
                    <a:pt x="128" y="119"/>
                  </a:lnTo>
                  <a:lnTo>
                    <a:pt x="138" y="126"/>
                  </a:lnTo>
                  <a:lnTo>
                    <a:pt x="148" y="132"/>
                  </a:lnTo>
                  <a:lnTo>
                    <a:pt x="151" y="134"/>
                  </a:lnTo>
                  <a:lnTo>
                    <a:pt x="153" y="134"/>
                  </a:lnTo>
                  <a:lnTo>
                    <a:pt x="156" y="136"/>
                  </a:lnTo>
                  <a:lnTo>
                    <a:pt x="158" y="136"/>
                  </a:lnTo>
                  <a:lnTo>
                    <a:pt x="153" y="139"/>
                  </a:lnTo>
                  <a:lnTo>
                    <a:pt x="148" y="143"/>
                  </a:lnTo>
                  <a:lnTo>
                    <a:pt x="143" y="146"/>
                  </a:lnTo>
                  <a:lnTo>
                    <a:pt x="140" y="149"/>
                  </a:lnTo>
                  <a:lnTo>
                    <a:pt x="134" y="159"/>
                  </a:lnTo>
                  <a:lnTo>
                    <a:pt x="131" y="171"/>
                  </a:lnTo>
                  <a:lnTo>
                    <a:pt x="128" y="183"/>
                  </a:lnTo>
                  <a:lnTo>
                    <a:pt x="124" y="195"/>
                  </a:lnTo>
                  <a:lnTo>
                    <a:pt x="124" y="201"/>
                  </a:lnTo>
                  <a:lnTo>
                    <a:pt x="126" y="206"/>
                  </a:lnTo>
                  <a:lnTo>
                    <a:pt x="131" y="212"/>
                  </a:lnTo>
                  <a:lnTo>
                    <a:pt x="136" y="213"/>
                  </a:lnTo>
                  <a:lnTo>
                    <a:pt x="140" y="215"/>
                  </a:lnTo>
                  <a:lnTo>
                    <a:pt x="143" y="215"/>
                  </a:lnTo>
                  <a:lnTo>
                    <a:pt x="146" y="217"/>
                  </a:lnTo>
                  <a:lnTo>
                    <a:pt x="150" y="218"/>
                  </a:lnTo>
                  <a:lnTo>
                    <a:pt x="145" y="223"/>
                  </a:lnTo>
                  <a:lnTo>
                    <a:pt x="141" y="228"/>
                  </a:lnTo>
                  <a:lnTo>
                    <a:pt x="136" y="235"/>
                  </a:lnTo>
                  <a:lnTo>
                    <a:pt x="133" y="240"/>
                  </a:lnTo>
                  <a:lnTo>
                    <a:pt x="128" y="250"/>
                  </a:lnTo>
                  <a:lnTo>
                    <a:pt x="126" y="262"/>
                  </a:lnTo>
                  <a:lnTo>
                    <a:pt x="126" y="274"/>
                  </a:lnTo>
                  <a:lnTo>
                    <a:pt x="124" y="284"/>
                  </a:lnTo>
                  <a:lnTo>
                    <a:pt x="128" y="297"/>
                  </a:lnTo>
                  <a:lnTo>
                    <a:pt x="138" y="302"/>
                  </a:lnTo>
                  <a:lnTo>
                    <a:pt x="148" y="302"/>
                  </a:lnTo>
                  <a:lnTo>
                    <a:pt x="155" y="292"/>
                  </a:lnTo>
                  <a:lnTo>
                    <a:pt x="156" y="287"/>
                  </a:lnTo>
                  <a:lnTo>
                    <a:pt x="156" y="282"/>
                  </a:lnTo>
                  <a:lnTo>
                    <a:pt x="156" y="277"/>
                  </a:lnTo>
                  <a:lnTo>
                    <a:pt x="158" y="272"/>
                  </a:lnTo>
                  <a:lnTo>
                    <a:pt x="158" y="267"/>
                  </a:lnTo>
                  <a:lnTo>
                    <a:pt x="160" y="262"/>
                  </a:lnTo>
                  <a:lnTo>
                    <a:pt x="160" y="257"/>
                  </a:lnTo>
                  <a:lnTo>
                    <a:pt x="166" y="247"/>
                  </a:lnTo>
                  <a:lnTo>
                    <a:pt x="175" y="237"/>
                  </a:lnTo>
                  <a:lnTo>
                    <a:pt x="182" y="228"/>
                  </a:lnTo>
                  <a:lnTo>
                    <a:pt x="188" y="218"/>
                  </a:lnTo>
                  <a:lnTo>
                    <a:pt x="190" y="212"/>
                  </a:lnTo>
                  <a:lnTo>
                    <a:pt x="188" y="205"/>
                  </a:lnTo>
                  <a:lnTo>
                    <a:pt x="185" y="198"/>
                  </a:lnTo>
                  <a:lnTo>
                    <a:pt x="178" y="195"/>
                  </a:lnTo>
                  <a:lnTo>
                    <a:pt x="173" y="193"/>
                  </a:lnTo>
                  <a:lnTo>
                    <a:pt x="170" y="191"/>
                  </a:lnTo>
                  <a:lnTo>
                    <a:pt x="165" y="190"/>
                  </a:lnTo>
                  <a:lnTo>
                    <a:pt x="160" y="188"/>
                  </a:lnTo>
                  <a:lnTo>
                    <a:pt x="160" y="186"/>
                  </a:lnTo>
                  <a:lnTo>
                    <a:pt x="161" y="185"/>
                  </a:lnTo>
                  <a:lnTo>
                    <a:pt x="161" y="181"/>
                  </a:lnTo>
                  <a:lnTo>
                    <a:pt x="163" y="178"/>
                  </a:lnTo>
                  <a:lnTo>
                    <a:pt x="163" y="176"/>
                  </a:lnTo>
                  <a:lnTo>
                    <a:pt x="165" y="173"/>
                  </a:lnTo>
                  <a:lnTo>
                    <a:pt x="165" y="171"/>
                  </a:lnTo>
                  <a:lnTo>
                    <a:pt x="171" y="166"/>
                  </a:lnTo>
                  <a:lnTo>
                    <a:pt x="180" y="161"/>
                  </a:lnTo>
                  <a:lnTo>
                    <a:pt x="187" y="156"/>
                  </a:lnTo>
                  <a:lnTo>
                    <a:pt x="193" y="151"/>
                  </a:lnTo>
                  <a:lnTo>
                    <a:pt x="195" y="148"/>
                  </a:lnTo>
                  <a:lnTo>
                    <a:pt x="197" y="144"/>
                  </a:lnTo>
                  <a:lnTo>
                    <a:pt x="198" y="143"/>
                  </a:lnTo>
                  <a:lnTo>
                    <a:pt x="200" y="139"/>
                  </a:lnTo>
                  <a:lnTo>
                    <a:pt x="208" y="132"/>
                  </a:lnTo>
                  <a:lnTo>
                    <a:pt x="210" y="122"/>
                  </a:lnTo>
                  <a:lnTo>
                    <a:pt x="205" y="112"/>
                  </a:lnTo>
                  <a:lnTo>
                    <a:pt x="195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5" name="Freeform 39"/>
            <p:cNvSpPr>
              <a:spLocks/>
            </p:cNvSpPr>
            <p:nvPr/>
          </p:nvSpPr>
          <p:spPr bwMode="auto">
            <a:xfrm>
              <a:off x="4435" y="1642"/>
              <a:ext cx="400" cy="166"/>
            </a:xfrm>
            <a:custGeom>
              <a:avLst/>
              <a:gdLst>
                <a:gd name="T0" fmla="*/ 7 w 701"/>
                <a:gd name="T1" fmla="*/ 4 h 271"/>
                <a:gd name="T2" fmla="*/ 7 w 701"/>
                <a:gd name="T3" fmla="*/ 4 h 271"/>
                <a:gd name="T4" fmla="*/ 6 w 701"/>
                <a:gd name="T5" fmla="*/ 2 h 271"/>
                <a:gd name="T6" fmla="*/ 6 w 701"/>
                <a:gd name="T7" fmla="*/ 1 h 271"/>
                <a:gd name="T8" fmla="*/ 5 w 701"/>
                <a:gd name="T9" fmla="*/ 1 h 271"/>
                <a:gd name="T10" fmla="*/ 4 w 701"/>
                <a:gd name="T11" fmla="*/ 1 h 271"/>
                <a:gd name="T12" fmla="*/ 3 w 701"/>
                <a:gd name="T13" fmla="*/ 1 h 271"/>
                <a:gd name="T14" fmla="*/ 3 w 701"/>
                <a:gd name="T15" fmla="*/ 1 h 271"/>
                <a:gd name="T16" fmla="*/ 2 w 701"/>
                <a:gd name="T17" fmla="*/ 1 h 271"/>
                <a:gd name="T18" fmla="*/ 2 w 701"/>
                <a:gd name="T19" fmla="*/ 1 h 271"/>
                <a:gd name="T20" fmla="*/ 1 w 701"/>
                <a:gd name="T21" fmla="*/ 0 h 271"/>
                <a:gd name="T22" fmla="*/ 1 w 701"/>
                <a:gd name="T23" fmla="*/ 1 h 271"/>
                <a:gd name="T24" fmla="*/ 1 w 701"/>
                <a:gd name="T25" fmla="*/ 2 h 271"/>
                <a:gd name="T26" fmla="*/ 1 w 701"/>
                <a:gd name="T27" fmla="*/ 4 h 271"/>
                <a:gd name="T28" fmla="*/ 1 w 701"/>
                <a:gd name="T29" fmla="*/ 4 h 271"/>
                <a:gd name="T30" fmla="*/ 1 w 701"/>
                <a:gd name="T31" fmla="*/ 4 h 271"/>
                <a:gd name="T32" fmla="*/ 2 w 701"/>
                <a:gd name="T33" fmla="*/ 4 h 271"/>
                <a:gd name="T34" fmla="*/ 1 w 701"/>
                <a:gd name="T35" fmla="*/ 4 h 271"/>
                <a:gd name="T36" fmla="*/ 1 w 701"/>
                <a:gd name="T37" fmla="*/ 4 h 271"/>
                <a:gd name="T38" fmla="*/ 1 w 701"/>
                <a:gd name="T39" fmla="*/ 4 h 271"/>
                <a:gd name="T40" fmla="*/ 1 w 701"/>
                <a:gd name="T41" fmla="*/ 4 h 271"/>
                <a:gd name="T42" fmla="*/ 1 w 701"/>
                <a:gd name="T43" fmla="*/ 4 h 271"/>
                <a:gd name="T44" fmla="*/ 1 w 701"/>
                <a:gd name="T45" fmla="*/ 3 h 271"/>
                <a:gd name="T46" fmla="*/ 1 w 701"/>
                <a:gd name="T47" fmla="*/ 2 h 271"/>
                <a:gd name="T48" fmla="*/ 1 w 701"/>
                <a:gd name="T49" fmla="*/ 1 h 271"/>
                <a:gd name="T50" fmla="*/ 1 w 701"/>
                <a:gd name="T51" fmla="*/ 1 h 271"/>
                <a:gd name="T52" fmla="*/ 1 w 701"/>
                <a:gd name="T53" fmla="*/ 1 h 271"/>
                <a:gd name="T54" fmla="*/ 1 w 701"/>
                <a:gd name="T55" fmla="*/ 1 h 271"/>
                <a:gd name="T56" fmla="*/ 2 w 701"/>
                <a:gd name="T57" fmla="*/ 1 h 271"/>
                <a:gd name="T58" fmla="*/ 2 w 701"/>
                <a:gd name="T59" fmla="*/ 1 h 271"/>
                <a:gd name="T60" fmla="*/ 2 w 701"/>
                <a:gd name="T61" fmla="*/ 1 h 271"/>
                <a:gd name="T62" fmla="*/ 2 w 701"/>
                <a:gd name="T63" fmla="*/ 1 h 271"/>
                <a:gd name="T64" fmla="*/ 2 w 701"/>
                <a:gd name="T65" fmla="*/ 1 h 271"/>
                <a:gd name="T66" fmla="*/ 3 w 701"/>
                <a:gd name="T67" fmla="*/ 2 h 271"/>
                <a:gd name="T68" fmla="*/ 3 w 701"/>
                <a:gd name="T69" fmla="*/ 2 h 271"/>
                <a:gd name="T70" fmla="*/ 3 w 701"/>
                <a:gd name="T71" fmla="*/ 2 h 271"/>
                <a:gd name="T72" fmla="*/ 3 w 701"/>
                <a:gd name="T73" fmla="*/ 1 h 271"/>
                <a:gd name="T74" fmla="*/ 5 w 701"/>
                <a:gd name="T75" fmla="*/ 1 h 271"/>
                <a:gd name="T76" fmla="*/ 6 w 701"/>
                <a:gd name="T77" fmla="*/ 1 h 271"/>
                <a:gd name="T78" fmla="*/ 6 w 701"/>
                <a:gd name="T79" fmla="*/ 2 h 271"/>
                <a:gd name="T80" fmla="*/ 6 w 701"/>
                <a:gd name="T81" fmla="*/ 4 h 271"/>
                <a:gd name="T82" fmla="*/ 6 w 701"/>
                <a:gd name="T83" fmla="*/ 4 h 271"/>
                <a:gd name="T84" fmla="*/ 5 w 701"/>
                <a:gd name="T85" fmla="*/ 5 h 271"/>
                <a:gd name="T86" fmla="*/ 3 w 701"/>
                <a:gd name="T87" fmla="*/ 4 h 271"/>
                <a:gd name="T88" fmla="*/ 3 w 701"/>
                <a:gd name="T89" fmla="*/ 4 h 271"/>
                <a:gd name="T90" fmla="*/ 4 w 701"/>
                <a:gd name="T91" fmla="*/ 6 h 271"/>
                <a:gd name="T92" fmla="*/ 5 w 701"/>
                <a:gd name="T93" fmla="*/ 6 h 271"/>
                <a:gd name="T94" fmla="*/ 6 w 701"/>
                <a:gd name="T95" fmla="*/ 5 h 271"/>
                <a:gd name="T96" fmla="*/ 6 w 701"/>
                <a:gd name="T97" fmla="*/ 4 h 271"/>
                <a:gd name="T98" fmla="*/ 6 w 701"/>
                <a:gd name="T99" fmla="*/ 4 h 271"/>
                <a:gd name="T100" fmla="*/ 7 w 701"/>
                <a:gd name="T101" fmla="*/ 4 h 271"/>
                <a:gd name="T102" fmla="*/ 7 w 701"/>
                <a:gd name="T103" fmla="*/ 4 h 271"/>
                <a:gd name="T104" fmla="*/ 8 w 701"/>
                <a:gd name="T105" fmla="*/ 4 h 27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1" h="271">
                  <a:moveTo>
                    <a:pt x="686" y="158"/>
                  </a:moveTo>
                  <a:lnTo>
                    <a:pt x="673" y="158"/>
                  </a:lnTo>
                  <a:lnTo>
                    <a:pt x="661" y="160"/>
                  </a:lnTo>
                  <a:lnTo>
                    <a:pt x="647" y="160"/>
                  </a:lnTo>
                  <a:lnTo>
                    <a:pt x="636" y="160"/>
                  </a:lnTo>
                  <a:lnTo>
                    <a:pt x="622" y="160"/>
                  </a:lnTo>
                  <a:lnTo>
                    <a:pt x="609" y="160"/>
                  </a:lnTo>
                  <a:lnTo>
                    <a:pt x="597" y="162"/>
                  </a:lnTo>
                  <a:lnTo>
                    <a:pt x="584" y="162"/>
                  </a:lnTo>
                  <a:lnTo>
                    <a:pt x="585" y="151"/>
                  </a:lnTo>
                  <a:lnTo>
                    <a:pt x="585" y="140"/>
                  </a:lnTo>
                  <a:lnTo>
                    <a:pt x="584" y="128"/>
                  </a:lnTo>
                  <a:lnTo>
                    <a:pt x="582" y="116"/>
                  </a:lnTo>
                  <a:lnTo>
                    <a:pt x="573" y="89"/>
                  </a:lnTo>
                  <a:lnTo>
                    <a:pt x="562" y="67"/>
                  </a:lnTo>
                  <a:lnTo>
                    <a:pt x="545" y="51"/>
                  </a:lnTo>
                  <a:lnTo>
                    <a:pt x="526" y="37"/>
                  </a:lnTo>
                  <a:lnTo>
                    <a:pt x="505" y="25"/>
                  </a:lnTo>
                  <a:lnTo>
                    <a:pt x="481" y="19"/>
                  </a:lnTo>
                  <a:lnTo>
                    <a:pt x="456" y="12"/>
                  </a:lnTo>
                  <a:lnTo>
                    <a:pt x="429" y="8"/>
                  </a:lnTo>
                  <a:lnTo>
                    <a:pt x="402" y="7"/>
                  </a:lnTo>
                  <a:lnTo>
                    <a:pt x="377" y="7"/>
                  </a:lnTo>
                  <a:lnTo>
                    <a:pt x="353" y="8"/>
                  </a:lnTo>
                  <a:lnTo>
                    <a:pt x="330" y="14"/>
                  </a:lnTo>
                  <a:lnTo>
                    <a:pt x="309" y="20"/>
                  </a:lnTo>
                  <a:lnTo>
                    <a:pt x="289" y="32"/>
                  </a:lnTo>
                  <a:lnTo>
                    <a:pt x="271" y="47"/>
                  </a:lnTo>
                  <a:lnTo>
                    <a:pt x="254" y="66"/>
                  </a:lnTo>
                  <a:lnTo>
                    <a:pt x="252" y="56"/>
                  </a:lnTo>
                  <a:lnTo>
                    <a:pt x="249" y="47"/>
                  </a:lnTo>
                  <a:lnTo>
                    <a:pt x="242" y="39"/>
                  </a:lnTo>
                  <a:lnTo>
                    <a:pt x="232" y="30"/>
                  </a:lnTo>
                  <a:lnTo>
                    <a:pt x="225" y="25"/>
                  </a:lnTo>
                  <a:lnTo>
                    <a:pt x="217" y="20"/>
                  </a:lnTo>
                  <a:lnTo>
                    <a:pt x="209" y="15"/>
                  </a:lnTo>
                  <a:lnTo>
                    <a:pt x="202" y="12"/>
                  </a:lnTo>
                  <a:lnTo>
                    <a:pt x="192" y="8"/>
                  </a:lnTo>
                  <a:lnTo>
                    <a:pt x="183" y="5"/>
                  </a:lnTo>
                  <a:lnTo>
                    <a:pt x="175" y="3"/>
                  </a:lnTo>
                  <a:lnTo>
                    <a:pt x="165" y="2"/>
                  </a:lnTo>
                  <a:lnTo>
                    <a:pt x="148" y="0"/>
                  </a:lnTo>
                  <a:lnTo>
                    <a:pt x="128" y="0"/>
                  </a:lnTo>
                  <a:lnTo>
                    <a:pt x="108" y="0"/>
                  </a:lnTo>
                  <a:lnTo>
                    <a:pt x="88" y="2"/>
                  </a:lnTo>
                  <a:lnTo>
                    <a:pt x="69" y="5"/>
                  </a:lnTo>
                  <a:lnTo>
                    <a:pt x="51" y="12"/>
                  </a:lnTo>
                  <a:lnTo>
                    <a:pt x="37" y="22"/>
                  </a:lnTo>
                  <a:lnTo>
                    <a:pt x="25" y="37"/>
                  </a:lnTo>
                  <a:lnTo>
                    <a:pt x="17" y="56"/>
                  </a:lnTo>
                  <a:lnTo>
                    <a:pt x="10" y="72"/>
                  </a:lnTo>
                  <a:lnTo>
                    <a:pt x="5" y="89"/>
                  </a:lnTo>
                  <a:lnTo>
                    <a:pt x="2" y="109"/>
                  </a:lnTo>
                  <a:lnTo>
                    <a:pt x="0" y="126"/>
                  </a:lnTo>
                  <a:lnTo>
                    <a:pt x="0" y="145"/>
                  </a:lnTo>
                  <a:lnTo>
                    <a:pt x="2" y="165"/>
                  </a:lnTo>
                  <a:lnTo>
                    <a:pt x="7" y="180"/>
                  </a:lnTo>
                  <a:lnTo>
                    <a:pt x="19" y="195"/>
                  </a:lnTo>
                  <a:lnTo>
                    <a:pt x="34" y="207"/>
                  </a:lnTo>
                  <a:lnTo>
                    <a:pt x="51" y="215"/>
                  </a:lnTo>
                  <a:lnTo>
                    <a:pt x="67" y="220"/>
                  </a:lnTo>
                  <a:lnTo>
                    <a:pt x="86" y="224"/>
                  </a:lnTo>
                  <a:lnTo>
                    <a:pt x="106" y="225"/>
                  </a:lnTo>
                  <a:lnTo>
                    <a:pt x="126" y="225"/>
                  </a:lnTo>
                  <a:lnTo>
                    <a:pt x="145" y="225"/>
                  </a:lnTo>
                  <a:lnTo>
                    <a:pt x="156" y="220"/>
                  </a:lnTo>
                  <a:lnTo>
                    <a:pt x="160" y="209"/>
                  </a:lnTo>
                  <a:lnTo>
                    <a:pt x="156" y="199"/>
                  </a:lnTo>
                  <a:lnTo>
                    <a:pt x="145" y="193"/>
                  </a:lnTo>
                  <a:lnTo>
                    <a:pt x="138" y="193"/>
                  </a:lnTo>
                  <a:lnTo>
                    <a:pt x="130" y="195"/>
                  </a:lnTo>
                  <a:lnTo>
                    <a:pt x="123" y="195"/>
                  </a:lnTo>
                  <a:lnTo>
                    <a:pt x="116" y="195"/>
                  </a:lnTo>
                  <a:lnTo>
                    <a:pt x="108" y="195"/>
                  </a:lnTo>
                  <a:lnTo>
                    <a:pt x="101" y="195"/>
                  </a:lnTo>
                  <a:lnTo>
                    <a:pt x="94" y="193"/>
                  </a:lnTo>
                  <a:lnTo>
                    <a:pt x="88" y="192"/>
                  </a:lnTo>
                  <a:lnTo>
                    <a:pt x="77" y="190"/>
                  </a:lnTo>
                  <a:lnTo>
                    <a:pt x="69" y="188"/>
                  </a:lnTo>
                  <a:lnTo>
                    <a:pt x="64" y="187"/>
                  </a:lnTo>
                  <a:lnTo>
                    <a:pt x="59" y="185"/>
                  </a:lnTo>
                  <a:lnTo>
                    <a:pt x="54" y="182"/>
                  </a:lnTo>
                  <a:lnTo>
                    <a:pt x="51" y="178"/>
                  </a:lnTo>
                  <a:lnTo>
                    <a:pt x="44" y="173"/>
                  </a:lnTo>
                  <a:lnTo>
                    <a:pt x="37" y="165"/>
                  </a:lnTo>
                  <a:lnTo>
                    <a:pt x="35" y="163"/>
                  </a:lnTo>
                  <a:lnTo>
                    <a:pt x="35" y="160"/>
                  </a:lnTo>
                  <a:lnTo>
                    <a:pt x="35" y="156"/>
                  </a:lnTo>
                  <a:lnTo>
                    <a:pt x="35" y="153"/>
                  </a:lnTo>
                  <a:lnTo>
                    <a:pt x="35" y="150"/>
                  </a:lnTo>
                  <a:lnTo>
                    <a:pt x="34" y="143"/>
                  </a:lnTo>
                  <a:lnTo>
                    <a:pt x="32" y="135"/>
                  </a:lnTo>
                  <a:lnTo>
                    <a:pt x="32" y="128"/>
                  </a:lnTo>
                  <a:lnTo>
                    <a:pt x="32" y="123"/>
                  </a:lnTo>
                  <a:lnTo>
                    <a:pt x="35" y="106"/>
                  </a:lnTo>
                  <a:lnTo>
                    <a:pt x="39" y="91"/>
                  </a:lnTo>
                  <a:lnTo>
                    <a:pt x="42" y="74"/>
                  </a:lnTo>
                  <a:lnTo>
                    <a:pt x="49" y="59"/>
                  </a:lnTo>
                  <a:lnTo>
                    <a:pt x="52" y="52"/>
                  </a:lnTo>
                  <a:lnTo>
                    <a:pt x="54" y="49"/>
                  </a:lnTo>
                  <a:lnTo>
                    <a:pt x="56" y="49"/>
                  </a:lnTo>
                  <a:lnTo>
                    <a:pt x="62" y="45"/>
                  </a:lnTo>
                  <a:lnTo>
                    <a:pt x="69" y="42"/>
                  </a:lnTo>
                  <a:lnTo>
                    <a:pt x="79" y="39"/>
                  </a:lnTo>
                  <a:lnTo>
                    <a:pt x="86" y="35"/>
                  </a:lnTo>
                  <a:lnTo>
                    <a:pt x="84" y="34"/>
                  </a:lnTo>
                  <a:lnTo>
                    <a:pt x="93" y="34"/>
                  </a:lnTo>
                  <a:lnTo>
                    <a:pt x="101" y="32"/>
                  </a:lnTo>
                  <a:lnTo>
                    <a:pt x="109" y="32"/>
                  </a:lnTo>
                  <a:lnTo>
                    <a:pt x="118" y="32"/>
                  </a:lnTo>
                  <a:lnTo>
                    <a:pt x="126" y="32"/>
                  </a:lnTo>
                  <a:lnTo>
                    <a:pt x="135" y="32"/>
                  </a:lnTo>
                  <a:lnTo>
                    <a:pt x="143" y="32"/>
                  </a:lnTo>
                  <a:lnTo>
                    <a:pt x="151" y="32"/>
                  </a:lnTo>
                  <a:lnTo>
                    <a:pt x="158" y="32"/>
                  </a:lnTo>
                  <a:lnTo>
                    <a:pt x="165" y="34"/>
                  </a:lnTo>
                  <a:lnTo>
                    <a:pt x="172" y="35"/>
                  </a:lnTo>
                  <a:lnTo>
                    <a:pt x="178" y="37"/>
                  </a:lnTo>
                  <a:lnTo>
                    <a:pt x="185" y="39"/>
                  </a:lnTo>
                  <a:lnTo>
                    <a:pt x="192" y="42"/>
                  </a:lnTo>
                  <a:lnTo>
                    <a:pt x="197" y="45"/>
                  </a:lnTo>
                  <a:lnTo>
                    <a:pt x="204" y="49"/>
                  </a:lnTo>
                  <a:lnTo>
                    <a:pt x="207" y="51"/>
                  </a:lnTo>
                  <a:lnTo>
                    <a:pt x="210" y="52"/>
                  </a:lnTo>
                  <a:lnTo>
                    <a:pt x="214" y="56"/>
                  </a:lnTo>
                  <a:lnTo>
                    <a:pt x="217" y="57"/>
                  </a:lnTo>
                  <a:lnTo>
                    <a:pt x="219" y="59"/>
                  </a:lnTo>
                  <a:lnTo>
                    <a:pt x="220" y="61"/>
                  </a:lnTo>
                  <a:lnTo>
                    <a:pt x="222" y="62"/>
                  </a:lnTo>
                  <a:lnTo>
                    <a:pt x="224" y="64"/>
                  </a:lnTo>
                  <a:lnTo>
                    <a:pt x="225" y="72"/>
                  </a:lnTo>
                  <a:lnTo>
                    <a:pt x="227" y="81"/>
                  </a:lnTo>
                  <a:lnTo>
                    <a:pt x="227" y="89"/>
                  </a:lnTo>
                  <a:lnTo>
                    <a:pt x="229" y="98"/>
                  </a:lnTo>
                  <a:lnTo>
                    <a:pt x="232" y="106"/>
                  </a:lnTo>
                  <a:lnTo>
                    <a:pt x="241" y="109"/>
                  </a:lnTo>
                  <a:lnTo>
                    <a:pt x="249" y="106"/>
                  </a:lnTo>
                  <a:lnTo>
                    <a:pt x="254" y="101"/>
                  </a:lnTo>
                  <a:lnTo>
                    <a:pt x="259" y="101"/>
                  </a:lnTo>
                  <a:lnTo>
                    <a:pt x="264" y="101"/>
                  </a:lnTo>
                  <a:lnTo>
                    <a:pt x="269" y="98"/>
                  </a:lnTo>
                  <a:lnTo>
                    <a:pt x="272" y="94"/>
                  </a:lnTo>
                  <a:lnTo>
                    <a:pt x="286" y="76"/>
                  </a:lnTo>
                  <a:lnTo>
                    <a:pt x="301" y="62"/>
                  </a:lnTo>
                  <a:lnTo>
                    <a:pt x="316" y="52"/>
                  </a:lnTo>
                  <a:lnTo>
                    <a:pt x="333" y="45"/>
                  </a:lnTo>
                  <a:lnTo>
                    <a:pt x="352" y="42"/>
                  </a:lnTo>
                  <a:lnTo>
                    <a:pt x="372" y="39"/>
                  </a:lnTo>
                  <a:lnTo>
                    <a:pt x="394" y="39"/>
                  </a:lnTo>
                  <a:lnTo>
                    <a:pt x="417" y="39"/>
                  </a:lnTo>
                  <a:lnTo>
                    <a:pt x="437" y="40"/>
                  </a:lnTo>
                  <a:lnTo>
                    <a:pt x="459" y="44"/>
                  </a:lnTo>
                  <a:lnTo>
                    <a:pt x="479" y="49"/>
                  </a:lnTo>
                  <a:lnTo>
                    <a:pt x="499" y="56"/>
                  </a:lnTo>
                  <a:lnTo>
                    <a:pt x="516" y="66"/>
                  </a:lnTo>
                  <a:lnTo>
                    <a:pt x="531" y="79"/>
                  </a:lnTo>
                  <a:lnTo>
                    <a:pt x="543" y="94"/>
                  </a:lnTo>
                  <a:lnTo>
                    <a:pt x="550" y="113"/>
                  </a:lnTo>
                  <a:lnTo>
                    <a:pt x="553" y="136"/>
                  </a:lnTo>
                  <a:lnTo>
                    <a:pt x="552" y="158"/>
                  </a:lnTo>
                  <a:lnTo>
                    <a:pt x="547" y="177"/>
                  </a:lnTo>
                  <a:lnTo>
                    <a:pt x="536" y="192"/>
                  </a:lnTo>
                  <a:lnTo>
                    <a:pt x="523" y="205"/>
                  </a:lnTo>
                  <a:lnTo>
                    <a:pt x="508" y="215"/>
                  </a:lnTo>
                  <a:lnTo>
                    <a:pt x="488" y="225"/>
                  </a:lnTo>
                  <a:lnTo>
                    <a:pt x="466" y="234"/>
                  </a:lnTo>
                  <a:lnTo>
                    <a:pt x="444" y="239"/>
                  </a:lnTo>
                  <a:lnTo>
                    <a:pt x="424" y="241"/>
                  </a:lnTo>
                  <a:lnTo>
                    <a:pt x="404" y="239"/>
                  </a:lnTo>
                  <a:lnTo>
                    <a:pt x="383" y="236"/>
                  </a:lnTo>
                  <a:lnTo>
                    <a:pt x="363" y="229"/>
                  </a:lnTo>
                  <a:lnTo>
                    <a:pt x="343" y="222"/>
                  </a:lnTo>
                  <a:lnTo>
                    <a:pt x="325" y="212"/>
                  </a:lnTo>
                  <a:lnTo>
                    <a:pt x="306" y="202"/>
                  </a:lnTo>
                  <a:lnTo>
                    <a:pt x="293" y="200"/>
                  </a:lnTo>
                  <a:lnTo>
                    <a:pt x="284" y="207"/>
                  </a:lnTo>
                  <a:lnTo>
                    <a:pt x="283" y="219"/>
                  </a:lnTo>
                  <a:lnTo>
                    <a:pt x="289" y="229"/>
                  </a:lnTo>
                  <a:lnTo>
                    <a:pt x="313" y="242"/>
                  </a:lnTo>
                  <a:lnTo>
                    <a:pt x="336" y="252"/>
                  </a:lnTo>
                  <a:lnTo>
                    <a:pt x="360" y="261"/>
                  </a:lnTo>
                  <a:lnTo>
                    <a:pt x="385" y="267"/>
                  </a:lnTo>
                  <a:lnTo>
                    <a:pt x="409" y="271"/>
                  </a:lnTo>
                  <a:lnTo>
                    <a:pt x="434" y="271"/>
                  </a:lnTo>
                  <a:lnTo>
                    <a:pt x="459" y="267"/>
                  </a:lnTo>
                  <a:lnTo>
                    <a:pt x="484" y="261"/>
                  </a:lnTo>
                  <a:lnTo>
                    <a:pt x="498" y="256"/>
                  </a:lnTo>
                  <a:lnTo>
                    <a:pt x="513" y="249"/>
                  </a:lnTo>
                  <a:lnTo>
                    <a:pt x="525" y="242"/>
                  </a:lnTo>
                  <a:lnTo>
                    <a:pt x="536" y="234"/>
                  </a:lnTo>
                  <a:lnTo>
                    <a:pt x="548" y="225"/>
                  </a:lnTo>
                  <a:lnTo>
                    <a:pt x="558" y="215"/>
                  </a:lnTo>
                  <a:lnTo>
                    <a:pt x="567" y="205"/>
                  </a:lnTo>
                  <a:lnTo>
                    <a:pt x="573" y="193"/>
                  </a:lnTo>
                  <a:lnTo>
                    <a:pt x="587" y="193"/>
                  </a:lnTo>
                  <a:lnTo>
                    <a:pt x="602" y="192"/>
                  </a:lnTo>
                  <a:lnTo>
                    <a:pt x="616" y="192"/>
                  </a:lnTo>
                  <a:lnTo>
                    <a:pt x="631" y="192"/>
                  </a:lnTo>
                  <a:lnTo>
                    <a:pt x="644" y="192"/>
                  </a:lnTo>
                  <a:lnTo>
                    <a:pt x="658" y="192"/>
                  </a:lnTo>
                  <a:lnTo>
                    <a:pt x="673" y="190"/>
                  </a:lnTo>
                  <a:lnTo>
                    <a:pt x="686" y="190"/>
                  </a:lnTo>
                  <a:lnTo>
                    <a:pt x="698" y="185"/>
                  </a:lnTo>
                  <a:lnTo>
                    <a:pt x="701" y="173"/>
                  </a:lnTo>
                  <a:lnTo>
                    <a:pt x="698" y="163"/>
                  </a:lnTo>
                  <a:lnTo>
                    <a:pt x="686" y="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6" name="Freeform 40"/>
            <p:cNvSpPr>
              <a:spLocks/>
            </p:cNvSpPr>
            <p:nvPr/>
          </p:nvSpPr>
          <p:spPr bwMode="auto">
            <a:xfrm>
              <a:off x="4822" y="1713"/>
              <a:ext cx="105" cy="126"/>
            </a:xfrm>
            <a:custGeom>
              <a:avLst/>
              <a:gdLst>
                <a:gd name="T0" fmla="*/ 2 w 184"/>
                <a:gd name="T1" fmla="*/ 1 h 207"/>
                <a:gd name="T2" fmla="*/ 2 w 184"/>
                <a:gd name="T3" fmla="*/ 1 h 207"/>
                <a:gd name="T4" fmla="*/ 2 w 184"/>
                <a:gd name="T5" fmla="*/ 1 h 207"/>
                <a:gd name="T6" fmla="*/ 2 w 184"/>
                <a:gd name="T7" fmla="*/ 1 h 207"/>
                <a:gd name="T8" fmla="*/ 1 w 184"/>
                <a:gd name="T9" fmla="*/ 0 h 207"/>
                <a:gd name="T10" fmla="*/ 1 w 184"/>
                <a:gd name="T11" fmla="*/ 1 h 207"/>
                <a:gd name="T12" fmla="*/ 1 w 184"/>
                <a:gd name="T13" fmla="*/ 1 h 207"/>
                <a:gd name="T14" fmla="*/ 1 w 184"/>
                <a:gd name="T15" fmla="*/ 1 h 207"/>
                <a:gd name="T16" fmla="*/ 1 w 184"/>
                <a:gd name="T17" fmla="*/ 1 h 207"/>
                <a:gd name="T18" fmla="*/ 1 w 184"/>
                <a:gd name="T19" fmla="*/ 1 h 207"/>
                <a:gd name="T20" fmla="*/ 0 w 184"/>
                <a:gd name="T21" fmla="*/ 1 h 207"/>
                <a:gd name="T22" fmla="*/ 1 w 184"/>
                <a:gd name="T23" fmla="*/ 1 h 207"/>
                <a:gd name="T24" fmla="*/ 1 w 184"/>
                <a:gd name="T25" fmla="*/ 1 h 207"/>
                <a:gd name="T26" fmla="*/ 1 w 184"/>
                <a:gd name="T27" fmla="*/ 1 h 207"/>
                <a:gd name="T28" fmla="*/ 1 w 184"/>
                <a:gd name="T29" fmla="*/ 1 h 207"/>
                <a:gd name="T30" fmla="*/ 1 w 184"/>
                <a:gd name="T31" fmla="*/ 1 h 207"/>
                <a:gd name="T32" fmla="*/ 1 w 184"/>
                <a:gd name="T33" fmla="*/ 1 h 207"/>
                <a:gd name="T34" fmla="*/ 1 w 184"/>
                <a:gd name="T35" fmla="*/ 1 h 207"/>
                <a:gd name="T36" fmla="*/ 1 w 184"/>
                <a:gd name="T37" fmla="*/ 1 h 207"/>
                <a:gd name="T38" fmla="*/ 1 w 184"/>
                <a:gd name="T39" fmla="*/ 1 h 207"/>
                <a:gd name="T40" fmla="*/ 1 w 184"/>
                <a:gd name="T41" fmla="*/ 1 h 207"/>
                <a:gd name="T42" fmla="*/ 2 w 184"/>
                <a:gd name="T43" fmla="*/ 1 h 207"/>
                <a:gd name="T44" fmla="*/ 2 w 184"/>
                <a:gd name="T45" fmla="*/ 1 h 207"/>
                <a:gd name="T46" fmla="*/ 2 w 184"/>
                <a:gd name="T47" fmla="*/ 1 h 207"/>
                <a:gd name="T48" fmla="*/ 2 w 184"/>
                <a:gd name="T49" fmla="*/ 1 h 207"/>
                <a:gd name="T50" fmla="*/ 2 w 184"/>
                <a:gd name="T51" fmla="*/ 1 h 207"/>
                <a:gd name="T52" fmla="*/ 2 w 184"/>
                <a:gd name="T53" fmla="*/ 1 h 207"/>
                <a:gd name="T54" fmla="*/ 2 w 184"/>
                <a:gd name="T55" fmla="*/ 1 h 207"/>
                <a:gd name="T56" fmla="*/ 2 w 184"/>
                <a:gd name="T57" fmla="*/ 1 h 207"/>
                <a:gd name="T58" fmla="*/ 2 w 184"/>
                <a:gd name="T59" fmla="*/ 2 h 207"/>
                <a:gd name="T60" fmla="*/ 2 w 184"/>
                <a:gd name="T61" fmla="*/ 2 h 207"/>
                <a:gd name="T62" fmla="*/ 2 w 184"/>
                <a:gd name="T63" fmla="*/ 2 h 207"/>
                <a:gd name="T64" fmla="*/ 1 w 184"/>
                <a:gd name="T65" fmla="*/ 2 h 207"/>
                <a:gd name="T66" fmla="*/ 1 w 184"/>
                <a:gd name="T67" fmla="*/ 3 h 207"/>
                <a:gd name="T68" fmla="*/ 1 w 184"/>
                <a:gd name="T69" fmla="*/ 3 h 207"/>
                <a:gd name="T70" fmla="*/ 1 w 184"/>
                <a:gd name="T71" fmla="*/ 3 h 207"/>
                <a:gd name="T72" fmla="*/ 1 w 184"/>
                <a:gd name="T73" fmla="*/ 3 h 207"/>
                <a:gd name="T74" fmla="*/ 1 w 184"/>
                <a:gd name="T75" fmla="*/ 3 h 207"/>
                <a:gd name="T76" fmla="*/ 1 w 184"/>
                <a:gd name="T77" fmla="*/ 3 h 207"/>
                <a:gd name="T78" fmla="*/ 1 w 184"/>
                <a:gd name="T79" fmla="*/ 3 h 207"/>
                <a:gd name="T80" fmla="*/ 1 w 184"/>
                <a:gd name="T81" fmla="*/ 3 h 207"/>
                <a:gd name="T82" fmla="*/ 1 w 184"/>
                <a:gd name="T83" fmla="*/ 3 h 207"/>
                <a:gd name="T84" fmla="*/ 1 w 184"/>
                <a:gd name="T85" fmla="*/ 3 h 207"/>
                <a:gd name="T86" fmla="*/ 1 w 184"/>
                <a:gd name="T87" fmla="*/ 3 h 207"/>
                <a:gd name="T88" fmla="*/ 1 w 184"/>
                <a:gd name="T89" fmla="*/ 3 h 207"/>
                <a:gd name="T90" fmla="*/ 1 w 184"/>
                <a:gd name="T91" fmla="*/ 4 h 207"/>
                <a:gd name="T92" fmla="*/ 1 w 184"/>
                <a:gd name="T93" fmla="*/ 4 h 207"/>
                <a:gd name="T94" fmla="*/ 1 w 184"/>
                <a:gd name="T95" fmla="*/ 4 h 207"/>
                <a:gd name="T96" fmla="*/ 1 w 184"/>
                <a:gd name="T97" fmla="*/ 4 h 207"/>
                <a:gd name="T98" fmla="*/ 2 w 184"/>
                <a:gd name="T99" fmla="*/ 3 h 207"/>
                <a:gd name="T100" fmla="*/ 2 w 184"/>
                <a:gd name="T101" fmla="*/ 3 h 207"/>
                <a:gd name="T102" fmla="*/ 2 w 184"/>
                <a:gd name="T103" fmla="*/ 2 h 207"/>
                <a:gd name="T104" fmla="*/ 2 w 184"/>
                <a:gd name="T105" fmla="*/ 2 h 207"/>
                <a:gd name="T106" fmla="*/ 2 w 184"/>
                <a:gd name="T107" fmla="*/ 1 h 20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84" h="207">
                  <a:moveTo>
                    <a:pt x="180" y="61"/>
                  </a:moveTo>
                  <a:lnTo>
                    <a:pt x="175" y="46"/>
                  </a:lnTo>
                  <a:lnTo>
                    <a:pt x="170" y="34"/>
                  </a:lnTo>
                  <a:lnTo>
                    <a:pt x="162" y="22"/>
                  </a:lnTo>
                  <a:lnTo>
                    <a:pt x="152" y="10"/>
                  </a:lnTo>
                  <a:lnTo>
                    <a:pt x="147" y="5"/>
                  </a:lnTo>
                  <a:lnTo>
                    <a:pt x="140" y="2"/>
                  </a:lnTo>
                  <a:lnTo>
                    <a:pt x="133" y="2"/>
                  </a:lnTo>
                  <a:lnTo>
                    <a:pt x="127" y="0"/>
                  </a:lnTo>
                  <a:lnTo>
                    <a:pt x="118" y="0"/>
                  </a:lnTo>
                  <a:lnTo>
                    <a:pt x="111" y="2"/>
                  </a:lnTo>
                  <a:lnTo>
                    <a:pt x="105" y="3"/>
                  </a:lnTo>
                  <a:lnTo>
                    <a:pt x="98" y="3"/>
                  </a:lnTo>
                  <a:lnTo>
                    <a:pt x="84" y="7"/>
                  </a:lnTo>
                  <a:lnTo>
                    <a:pt x="73" y="12"/>
                  </a:lnTo>
                  <a:lnTo>
                    <a:pt x="59" y="19"/>
                  </a:lnTo>
                  <a:lnTo>
                    <a:pt x="48" y="27"/>
                  </a:lnTo>
                  <a:lnTo>
                    <a:pt x="36" y="35"/>
                  </a:lnTo>
                  <a:lnTo>
                    <a:pt x="26" y="46"/>
                  </a:lnTo>
                  <a:lnTo>
                    <a:pt x="16" y="56"/>
                  </a:lnTo>
                  <a:lnTo>
                    <a:pt x="5" y="64"/>
                  </a:lnTo>
                  <a:lnTo>
                    <a:pt x="0" y="76"/>
                  </a:lnTo>
                  <a:lnTo>
                    <a:pt x="5" y="86"/>
                  </a:lnTo>
                  <a:lnTo>
                    <a:pt x="17" y="91"/>
                  </a:lnTo>
                  <a:lnTo>
                    <a:pt x="29" y="88"/>
                  </a:lnTo>
                  <a:lnTo>
                    <a:pt x="37" y="79"/>
                  </a:lnTo>
                  <a:lnTo>
                    <a:pt x="46" y="71"/>
                  </a:lnTo>
                  <a:lnTo>
                    <a:pt x="54" y="62"/>
                  </a:lnTo>
                  <a:lnTo>
                    <a:pt x="63" y="54"/>
                  </a:lnTo>
                  <a:lnTo>
                    <a:pt x="64" y="54"/>
                  </a:lnTo>
                  <a:lnTo>
                    <a:pt x="69" y="51"/>
                  </a:lnTo>
                  <a:lnTo>
                    <a:pt x="76" y="47"/>
                  </a:lnTo>
                  <a:lnTo>
                    <a:pt x="81" y="46"/>
                  </a:lnTo>
                  <a:lnTo>
                    <a:pt x="88" y="42"/>
                  </a:lnTo>
                  <a:lnTo>
                    <a:pt x="95" y="39"/>
                  </a:lnTo>
                  <a:lnTo>
                    <a:pt x="98" y="35"/>
                  </a:lnTo>
                  <a:lnTo>
                    <a:pt x="95" y="35"/>
                  </a:lnTo>
                  <a:lnTo>
                    <a:pt x="101" y="35"/>
                  </a:lnTo>
                  <a:lnTo>
                    <a:pt x="108" y="34"/>
                  </a:lnTo>
                  <a:lnTo>
                    <a:pt x="115" y="34"/>
                  </a:lnTo>
                  <a:lnTo>
                    <a:pt x="121" y="34"/>
                  </a:lnTo>
                  <a:lnTo>
                    <a:pt x="123" y="34"/>
                  </a:lnTo>
                  <a:lnTo>
                    <a:pt x="127" y="32"/>
                  </a:lnTo>
                  <a:lnTo>
                    <a:pt x="128" y="32"/>
                  </a:lnTo>
                  <a:lnTo>
                    <a:pt x="130" y="32"/>
                  </a:lnTo>
                  <a:lnTo>
                    <a:pt x="135" y="39"/>
                  </a:lnTo>
                  <a:lnTo>
                    <a:pt x="140" y="44"/>
                  </a:lnTo>
                  <a:lnTo>
                    <a:pt x="143" y="49"/>
                  </a:lnTo>
                  <a:lnTo>
                    <a:pt x="148" y="54"/>
                  </a:lnTo>
                  <a:lnTo>
                    <a:pt x="145" y="52"/>
                  </a:lnTo>
                  <a:lnTo>
                    <a:pt x="147" y="56"/>
                  </a:lnTo>
                  <a:lnTo>
                    <a:pt x="148" y="62"/>
                  </a:lnTo>
                  <a:lnTo>
                    <a:pt x="150" y="69"/>
                  </a:lnTo>
                  <a:lnTo>
                    <a:pt x="152" y="76"/>
                  </a:lnTo>
                  <a:lnTo>
                    <a:pt x="153" y="81"/>
                  </a:lnTo>
                  <a:lnTo>
                    <a:pt x="153" y="88"/>
                  </a:lnTo>
                  <a:lnTo>
                    <a:pt x="155" y="94"/>
                  </a:lnTo>
                  <a:lnTo>
                    <a:pt x="153" y="89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20"/>
                  </a:lnTo>
                  <a:lnTo>
                    <a:pt x="142" y="128"/>
                  </a:lnTo>
                  <a:lnTo>
                    <a:pt x="135" y="138"/>
                  </a:lnTo>
                  <a:lnTo>
                    <a:pt x="128" y="148"/>
                  </a:lnTo>
                  <a:lnTo>
                    <a:pt x="127" y="150"/>
                  </a:lnTo>
                  <a:lnTo>
                    <a:pt x="125" y="151"/>
                  </a:lnTo>
                  <a:lnTo>
                    <a:pt x="123" y="155"/>
                  </a:lnTo>
                  <a:lnTo>
                    <a:pt x="121" y="157"/>
                  </a:lnTo>
                  <a:lnTo>
                    <a:pt x="115" y="160"/>
                  </a:lnTo>
                  <a:lnTo>
                    <a:pt x="108" y="163"/>
                  </a:lnTo>
                  <a:lnTo>
                    <a:pt x="101" y="168"/>
                  </a:lnTo>
                  <a:lnTo>
                    <a:pt x="95" y="172"/>
                  </a:lnTo>
                  <a:lnTo>
                    <a:pt x="93" y="173"/>
                  </a:lnTo>
                  <a:lnTo>
                    <a:pt x="91" y="173"/>
                  </a:lnTo>
                  <a:lnTo>
                    <a:pt x="90" y="175"/>
                  </a:lnTo>
                  <a:lnTo>
                    <a:pt x="88" y="175"/>
                  </a:lnTo>
                  <a:lnTo>
                    <a:pt x="86" y="175"/>
                  </a:lnTo>
                  <a:lnTo>
                    <a:pt x="83" y="173"/>
                  </a:lnTo>
                  <a:lnTo>
                    <a:pt x="76" y="173"/>
                  </a:lnTo>
                  <a:lnTo>
                    <a:pt x="69" y="172"/>
                  </a:lnTo>
                  <a:lnTo>
                    <a:pt x="63" y="172"/>
                  </a:lnTo>
                  <a:lnTo>
                    <a:pt x="56" y="172"/>
                  </a:lnTo>
                  <a:lnTo>
                    <a:pt x="44" y="175"/>
                  </a:lnTo>
                  <a:lnTo>
                    <a:pt x="41" y="187"/>
                  </a:lnTo>
                  <a:lnTo>
                    <a:pt x="44" y="197"/>
                  </a:lnTo>
                  <a:lnTo>
                    <a:pt x="56" y="204"/>
                  </a:lnTo>
                  <a:lnTo>
                    <a:pt x="69" y="205"/>
                  </a:lnTo>
                  <a:lnTo>
                    <a:pt x="81" y="207"/>
                  </a:lnTo>
                  <a:lnTo>
                    <a:pt x="95" y="205"/>
                  </a:lnTo>
                  <a:lnTo>
                    <a:pt x="105" y="202"/>
                  </a:lnTo>
                  <a:lnTo>
                    <a:pt x="118" y="195"/>
                  </a:lnTo>
                  <a:lnTo>
                    <a:pt x="132" y="187"/>
                  </a:lnTo>
                  <a:lnTo>
                    <a:pt x="142" y="178"/>
                  </a:lnTo>
                  <a:lnTo>
                    <a:pt x="152" y="168"/>
                  </a:lnTo>
                  <a:lnTo>
                    <a:pt x="160" y="155"/>
                  </a:lnTo>
                  <a:lnTo>
                    <a:pt x="169" y="143"/>
                  </a:lnTo>
                  <a:lnTo>
                    <a:pt x="174" y="130"/>
                  </a:lnTo>
                  <a:lnTo>
                    <a:pt x="179" y="116"/>
                  </a:lnTo>
                  <a:lnTo>
                    <a:pt x="182" y="101"/>
                  </a:lnTo>
                  <a:lnTo>
                    <a:pt x="184" y="88"/>
                  </a:lnTo>
                  <a:lnTo>
                    <a:pt x="182" y="76"/>
                  </a:lnTo>
                  <a:lnTo>
                    <a:pt x="180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7" name="Freeform 41"/>
            <p:cNvSpPr>
              <a:spLocks/>
            </p:cNvSpPr>
            <p:nvPr/>
          </p:nvSpPr>
          <p:spPr bwMode="auto">
            <a:xfrm>
              <a:off x="4527" y="1431"/>
              <a:ext cx="462" cy="231"/>
            </a:xfrm>
            <a:custGeom>
              <a:avLst/>
              <a:gdLst>
                <a:gd name="T0" fmla="*/ 9 w 810"/>
                <a:gd name="T1" fmla="*/ 4 h 373"/>
                <a:gd name="T2" fmla="*/ 9 w 810"/>
                <a:gd name="T3" fmla="*/ 4 h 373"/>
                <a:gd name="T4" fmla="*/ 8 w 810"/>
                <a:gd name="T5" fmla="*/ 4 h 373"/>
                <a:gd name="T6" fmla="*/ 9 w 810"/>
                <a:gd name="T7" fmla="*/ 2 h 373"/>
                <a:gd name="T8" fmla="*/ 8 w 810"/>
                <a:gd name="T9" fmla="*/ 1 h 373"/>
                <a:gd name="T10" fmla="*/ 7 w 810"/>
                <a:gd name="T11" fmla="*/ 1 h 373"/>
                <a:gd name="T12" fmla="*/ 7 w 810"/>
                <a:gd name="T13" fmla="*/ 1 h 373"/>
                <a:gd name="T14" fmla="*/ 7 w 810"/>
                <a:gd name="T15" fmla="*/ 1 h 373"/>
                <a:gd name="T16" fmla="*/ 6 w 810"/>
                <a:gd name="T17" fmla="*/ 0 h 373"/>
                <a:gd name="T18" fmla="*/ 6 w 810"/>
                <a:gd name="T19" fmla="*/ 1 h 373"/>
                <a:gd name="T20" fmla="*/ 4 w 810"/>
                <a:gd name="T21" fmla="*/ 1 h 373"/>
                <a:gd name="T22" fmla="*/ 3 w 810"/>
                <a:gd name="T23" fmla="*/ 1 h 373"/>
                <a:gd name="T24" fmla="*/ 2 w 810"/>
                <a:gd name="T25" fmla="*/ 2 h 373"/>
                <a:gd name="T26" fmla="*/ 2 w 810"/>
                <a:gd name="T27" fmla="*/ 2 h 373"/>
                <a:gd name="T28" fmla="*/ 2 w 810"/>
                <a:gd name="T29" fmla="*/ 2 h 373"/>
                <a:gd name="T30" fmla="*/ 1 w 810"/>
                <a:gd name="T31" fmla="*/ 4 h 373"/>
                <a:gd name="T32" fmla="*/ 1 w 810"/>
                <a:gd name="T33" fmla="*/ 6 h 373"/>
                <a:gd name="T34" fmla="*/ 1 w 810"/>
                <a:gd name="T35" fmla="*/ 6 h 373"/>
                <a:gd name="T36" fmla="*/ 1 w 810"/>
                <a:gd name="T37" fmla="*/ 7 h 373"/>
                <a:gd name="T38" fmla="*/ 1 w 810"/>
                <a:gd name="T39" fmla="*/ 8 h 373"/>
                <a:gd name="T40" fmla="*/ 1 w 810"/>
                <a:gd name="T41" fmla="*/ 7 h 373"/>
                <a:gd name="T42" fmla="*/ 1 w 810"/>
                <a:gd name="T43" fmla="*/ 7 h 373"/>
                <a:gd name="T44" fmla="*/ 1 w 810"/>
                <a:gd name="T45" fmla="*/ 7 h 373"/>
                <a:gd name="T46" fmla="*/ 1 w 810"/>
                <a:gd name="T47" fmla="*/ 7 h 373"/>
                <a:gd name="T48" fmla="*/ 1 w 810"/>
                <a:gd name="T49" fmla="*/ 6 h 373"/>
                <a:gd name="T50" fmla="*/ 2 w 810"/>
                <a:gd name="T51" fmla="*/ 6 h 373"/>
                <a:gd name="T52" fmla="*/ 1 w 810"/>
                <a:gd name="T53" fmla="*/ 4 h 373"/>
                <a:gd name="T54" fmla="*/ 1 w 810"/>
                <a:gd name="T55" fmla="*/ 4 h 373"/>
                <a:gd name="T56" fmla="*/ 1 w 810"/>
                <a:gd name="T57" fmla="*/ 4 h 373"/>
                <a:gd name="T58" fmla="*/ 2 w 810"/>
                <a:gd name="T59" fmla="*/ 4 h 373"/>
                <a:gd name="T60" fmla="*/ 2 w 810"/>
                <a:gd name="T61" fmla="*/ 4 h 373"/>
                <a:gd name="T62" fmla="*/ 3 w 810"/>
                <a:gd name="T63" fmla="*/ 2 h 373"/>
                <a:gd name="T64" fmla="*/ 3 w 810"/>
                <a:gd name="T65" fmla="*/ 1 h 373"/>
                <a:gd name="T66" fmla="*/ 3 w 810"/>
                <a:gd name="T67" fmla="*/ 2 h 373"/>
                <a:gd name="T68" fmla="*/ 4 w 810"/>
                <a:gd name="T69" fmla="*/ 2 h 373"/>
                <a:gd name="T70" fmla="*/ 5 w 810"/>
                <a:gd name="T71" fmla="*/ 1 h 373"/>
                <a:gd name="T72" fmla="*/ 6 w 810"/>
                <a:gd name="T73" fmla="*/ 1 h 373"/>
                <a:gd name="T74" fmla="*/ 6 w 810"/>
                <a:gd name="T75" fmla="*/ 2 h 373"/>
                <a:gd name="T76" fmla="*/ 7 w 810"/>
                <a:gd name="T77" fmla="*/ 2 h 373"/>
                <a:gd name="T78" fmla="*/ 7 w 810"/>
                <a:gd name="T79" fmla="*/ 2 h 373"/>
                <a:gd name="T80" fmla="*/ 8 w 810"/>
                <a:gd name="T81" fmla="*/ 2 h 373"/>
                <a:gd name="T82" fmla="*/ 8 w 810"/>
                <a:gd name="T83" fmla="*/ 2 h 373"/>
                <a:gd name="T84" fmla="*/ 8 w 810"/>
                <a:gd name="T85" fmla="*/ 4 h 373"/>
                <a:gd name="T86" fmla="*/ 7 w 810"/>
                <a:gd name="T87" fmla="*/ 4 h 373"/>
                <a:gd name="T88" fmla="*/ 8 w 810"/>
                <a:gd name="T89" fmla="*/ 4 h 373"/>
                <a:gd name="T90" fmla="*/ 8 w 810"/>
                <a:gd name="T91" fmla="*/ 4 h 373"/>
                <a:gd name="T92" fmla="*/ 9 w 810"/>
                <a:gd name="T93" fmla="*/ 4 h 373"/>
                <a:gd name="T94" fmla="*/ 9 w 810"/>
                <a:gd name="T95" fmla="*/ 6 h 373"/>
                <a:gd name="T96" fmla="*/ 9 w 810"/>
                <a:gd name="T97" fmla="*/ 6 h 373"/>
                <a:gd name="T98" fmla="*/ 9 w 810"/>
                <a:gd name="T99" fmla="*/ 7 h 373"/>
                <a:gd name="T100" fmla="*/ 9 w 810"/>
                <a:gd name="T101" fmla="*/ 6 h 3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10" h="373">
                  <a:moveTo>
                    <a:pt x="808" y="255"/>
                  </a:moveTo>
                  <a:lnTo>
                    <a:pt x="803" y="240"/>
                  </a:lnTo>
                  <a:lnTo>
                    <a:pt x="800" y="223"/>
                  </a:lnTo>
                  <a:lnTo>
                    <a:pt x="792" y="210"/>
                  </a:lnTo>
                  <a:lnTo>
                    <a:pt x="778" y="201"/>
                  </a:lnTo>
                  <a:lnTo>
                    <a:pt x="771" y="200"/>
                  </a:lnTo>
                  <a:lnTo>
                    <a:pt x="765" y="196"/>
                  </a:lnTo>
                  <a:lnTo>
                    <a:pt x="758" y="195"/>
                  </a:lnTo>
                  <a:lnTo>
                    <a:pt x="751" y="193"/>
                  </a:lnTo>
                  <a:lnTo>
                    <a:pt x="743" y="191"/>
                  </a:lnTo>
                  <a:lnTo>
                    <a:pt x="736" y="190"/>
                  </a:lnTo>
                  <a:lnTo>
                    <a:pt x="729" y="188"/>
                  </a:lnTo>
                  <a:lnTo>
                    <a:pt x="723" y="186"/>
                  </a:lnTo>
                  <a:lnTo>
                    <a:pt x="733" y="175"/>
                  </a:lnTo>
                  <a:lnTo>
                    <a:pt x="739" y="161"/>
                  </a:lnTo>
                  <a:lnTo>
                    <a:pt x="744" y="144"/>
                  </a:lnTo>
                  <a:lnTo>
                    <a:pt x="749" y="126"/>
                  </a:lnTo>
                  <a:lnTo>
                    <a:pt x="749" y="121"/>
                  </a:lnTo>
                  <a:lnTo>
                    <a:pt x="748" y="116"/>
                  </a:lnTo>
                  <a:lnTo>
                    <a:pt x="746" y="111"/>
                  </a:lnTo>
                  <a:lnTo>
                    <a:pt x="741" y="107"/>
                  </a:lnTo>
                  <a:lnTo>
                    <a:pt x="729" y="101"/>
                  </a:lnTo>
                  <a:lnTo>
                    <a:pt x="719" y="96"/>
                  </a:lnTo>
                  <a:lnTo>
                    <a:pt x="709" y="90"/>
                  </a:lnTo>
                  <a:lnTo>
                    <a:pt x="699" y="87"/>
                  </a:lnTo>
                  <a:lnTo>
                    <a:pt x="689" y="84"/>
                  </a:lnTo>
                  <a:lnTo>
                    <a:pt x="679" y="80"/>
                  </a:lnTo>
                  <a:lnTo>
                    <a:pt x="667" y="79"/>
                  </a:lnTo>
                  <a:lnTo>
                    <a:pt x="654" y="77"/>
                  </a:lnTo>
                  <a:lnTo>
                    <a:pt x="647" y="77"/>
                  </a:lnTo>
                  <a:lnTo>
                    <a:pt x="640" y="77"/>
                  </a:lnTo>
                  <a:lnTo>
                    <a:pt x="633" y="77"/>
                  </a:lnTo>
                  <a:lnTo>
                    <a:pt x="627" y="77"/>
                  </a:lnTo>
                  <a:lnTo>
                    <a:pt x="620" y="77"/>
                  </a:lnTo>
                  <a:lnTo>
                    <a:pt x="615" y="77"/>
                  </a:lnTo>
                  <a:lnTo>
                    <a:pt x="608" y="79"/>
                  </a:lnTo>
                  <a:lnTo>
                    <a:pt x="601" y="79"/>
                  </a:lnTo>
                  <a:lnTo>
                    <a:pt x="603" y="59"/>
                  </a:lnTo>
                  <a:lnTo>
                    <a:pt x="600" y="43"/>
                  </a:lnTo>
                  <a:lnTo>
                    <a:pt x="591" y="30"/>
                  </a:lnTo>
                  <a:lnTo>
                    <a:pt x="573" y="13"/>
                  </a:lnTo>
                  <a:lnTo>
                    <a:pt x="566" y="8"/>
                  </a:lnTo>
                  <a:lnTo>
                    <a:pt x="558" y="3"/>
                  </a:lnTo>
                  <a:lnTo>
                    <a:pt x="548" y="1"/>
                  </a:lnTo>
                  <a:lnTo>
                    <a:pt x="539" y="0"/>
                  </a:lnTo>
                  <a:lnTo>
                    <a:pt x="529" y="0"/>
                  </a:lnTo>
                  <a:lnTo>
                    <a:pt x="519" y="0"/>
                  </a:lnTo>
                  <a:lnTo>
                    <a:pt x="509" y="0"/>
                  </a:lnTo>
                  <a:lnTo>
                    <a:pt x="501" y="1"/>
                  </a:lnTo>
                  <a:lnTo>
                    <a:pt x="479" y="6"/>
                  </a:lnTo>
                  <a:lnTo>
                    <a:pt x="459" y="13"/>
                  </a:lnTo>
                  <a:lnTo>
                    <a:pt x="438" y="22"/>
                  </a:lnTo>
                  <a:lnTo>
                    <a:pt x="420" y="32"/>
                  </a:lnTo>
                  <a:lnTo>
                    <a:pt x="401" y="43"/>
                  </a:lnTo>
                  <a:lnTo>
                    <a:pt x="385" y="57"/>
                  </a:lnTo>
                  <a:lnTo>
                    <a:pt x="368" y="72"/>
                  </a:lnTo>
                  <a:lnTo>
                    <a:pt x="353" y="87"/>
                  </a:lnTo>
                  <a:lnTo>
                    <a:pt x="336" y="65"/>
                  </a:lnTo>
                  <a:lnTo>
                    <a:pt x="317" y="50"/>
                  </a:lnTo>
                  <a:lnTo>
                    <a:pt x="297" y="42"/>
                  </a:lnTo>
                  <a:lnTo>
                    <a:pt x="277" y="40"/>
                  </a:lnTo>
                  <a:lnTo>
                    <a:pt x="255" y="47"/>
                  </a:lnTo>
                  <a:lnTo>
                    <a:pt x="237" y="60"/>
                  </a:lnTo>
                  <a:lnTo>
                    <a:pt x="220" y="80"/>
                  </a:lnTo>
                  <a:lnTo>
                    <a:pt x="205" y="107"/>
                  </a:lnTo>
                  <a:lnTo>
                    <a:pt x="201" y="114"/>
                  </a:lnTo>
                  <a:lnTo>
                    <a:pt x="196" y="119"/>
                  </a:lnTo>
                  <a:lnTo>
                    <a:pt x="191" y="124"/>
                  </a:lnTo>
                  <a:lnTo>
                    <a:pt x="186" y="129"/>
                  </a:lnTo>
                  <a:lnTo>
                    <a:pt x="183" y="134"/>
                  </a:lnTo>
                  <a:lnTo>
                    <a:pt x="183" y="136"/>
                  </a:lnTo>
                  <a:lnTo>
                    <a:pt x="178" y="134"/>
                  </a:lnTo>
                  <a:lnTo>
                    <a:pt x="164" y="131"/>
                  </a:lnTo>
                  <a:lnTo>
                    <a:pt x="151" y="127"/>
                  </a:lnTo>
                  <a:lnTo>
                    <a:pt x="139" y="126"/>
                  </a:lnTo>
                  <a:lnTo>
                    <a:pt x="127" y="126"/>
                  </a:lnTo>
                  <a:lnTo>
                    <a:pt x="117" y="133"/>
                  </a:lnTo>
                  <a:lnTo>
                    <a:pt x="95" y="158"/>
                  </a:lnTo>
                  <a:lnTo>
                    <a:pt x="85" y="185"/>
                  </a:lnTo>
                  <a:lnTo>
                    <a:pt x="84" y="213"/>
                  </a:lnTo>
                  <a:lnTo>
                    <a:pt x="89" y="247"/>
                  </a:lnTo>
                  <a:lnTo>
                    <a:pt x="89" y="249"/>
                  </a:lnTo>
                  <a:lnTo>
                    <a:pt x="80" y="255"/>
                  </a:lnTo>
                  <a:lnTo>
                    <a:pt x="72" y="262"/>
                  </a:lnTo>
                  <a:lnTo>
                    <a:pt x="63" y="269"/>
                  </a:lnTo>
                  <a:lnTo>
                    <a:pt x="57" y="275"/>
                  </a:lnTo>
                  <a:lnTo>
                    <a:pt x="48" y="284"/>
                  </a:lnTo>
                  <a:lnTo>
                    <a:pt x="40" y="291"/>
                  </a:lnTo>
                  <a:lnTo>
                    <a:pt x="31" y="299"/>
                  </a:lnTo>
                  <a:lnTo>
                    <a:pt x="25" y="309"/>
                  </a:lnTo>
                  <a:lnTo>
                    <a:pt x="18" y="319"/>
                  </a:lnTo>
                  <a:lnTo>
                    <a:pt x="13" y="329"/>
                  </a:lnTo>
                  <a:lnTo>
                    <a:pt x="6" y="339"/>
                  </a:lnTo>
                  <a:lnTo>
                    <a:pt x="1" y="349"/>
                  </a:lnTo>
                  <a:lnTo>
                    <a:pt x="0" y="363"/>
                  </a:lnTo>
                  <a:lnTo>
                    <a:pt x="6" y="371"/>
                  </a:lnTo>
                  <a:lnTo>
                    <a:pt x="18" y="373"/>
                  </a:lnTo>
                  <a:lnTo>
                    <a:pt x="28" y="366"/>
                  </a:lnTo>
                  <a:lnTo>
                    <a:pt x="33" y="356"/>
                  </a:lnTo>
                  <a:lnTo>
                    <a:pt x="40" y="346"/>
                  </a:lnTo>
                  <a:lnTo>
                    <a:pt x="45" y="336"/>
                  </a:lnTo>
                  <a:lnTo>
                    <a:pt x="50" y="326"/>
                  </a:lnTo>
                  <a:lnTo>
                    <a:pt x="53" y="323"/>
                  </a:lnTo>
                  <a:lnTo>
                    <a:pt x="55" y="321"/>
                  </a:lnTo>
                  <a:lnTo>
                    <a:pt x="58" y="318"/>
                  </a:lnTo>
                  <a:lnTo>
                    <a:pt x="60" y="316"/>
                  </a:lnTo>
                  <a:lnTo>
                    <a:pt x="65" y="311"/>
                  </a:lnTo>
                  <a:lnTo>
                    <a:pt x="70" y="306"/>
                  </a:lnTo>
                  <a:lnTo>
                    <a:pt x="74" y="302"/>
                  </a:lnTo>
                  <a:lnTo>
                    <a:pt x="79" y="297"/>
                  </a:lnTo>
                  <a:lnTo>
                    <a:pt x="85" y="291"/>
                  </a:lnTo>
                  <a:lnTo>
                    <a:pt x="94" y="284"/>
                  </a:lnTo>
                  <a:lnTo>
                    <a:pt x="100" y="277"/>
                  </a:lnTo>
                  <a:lnTo>
                    <a:pt x="107" y="272"/>
                  </a:lnTo>
                  <a:lnTo>
                    <a:pt x="114" y="269"/>
                  </a:lnTo>
                  <a:lnTo>
                    <a:pt x="122" y="264"/>
                  </a:lnTo>
                  <a:lnTo>
                    <a:pt x="131" y="257"/>
                  </a:lnTo>
                  <a:lnTo>
                    <a:pt x="139" y="252"/>
                  </a:lnTo>
                  <a:lnTo>
                    <a:pt x="146" y="242"/>
                  </a:lnTo>
                  <a:lnTo>
                    <a:pt x="144" y="230"/>
                  </a:lnTo>
                  <a:lnTo>
                    <a:pt x="136" y="223"/>
                  </a:lnTo>
                  <a:lnTo>
                    <a:pt x="124" y="225"/>
                  </a:lnTo>
                  <a:lnTo>
                    <a:pt x="122" y="227"/>
                  </a:lnTo>
                  <a:lnTo>
                    <a:pt x="119" y="227"/>
                  </a:lnTo>
                  <a:lnTo>
                    <a:pt x="117" y="228"/>
                  </a:lnTo>
                  <a:lnTo>
                    <a:pt x="116" y="230"/>
                  </a:lnTo>
                  <a:lnTo>
                    <a:pt x="114" y="222"/>
                  </a:lnTo>
                  <a:lnTo>
                    <a:pt x="112" y="213"/>
                  </a:lnTo>
                  <a:lnTo>
                    <a:pt x="110" y="207"/>
                  </a:lnTo>
                  <a:lnTo>
                    <a:pt x="112" y="200"/>
                  </a:lnTo>
                  <a:lnTo>
                    <a:pt x="114" y="193"/>
                  </a:lnTo>
                  <a:lnTo>
                    <a:pt x="116" y="185"/>
                  </a:lnTo>
                  <a:lnTo>
                    <a:pt x="119" y="176"/>
                  </a:lnTo>
                  <a:lnTo>
                    <a:pt x="122" y="171"/>
                  </a:lnTo>
                  <a:lnTo>
                    <a:pt x="129" y="166"/>
                  </a:lnTo>
                  <a:lnTo>
                    <a:pt x="134" y="161"/>
                  </a:lnTo>
                  <a:lnTo>
                    <a:pt x="136" y="159"/>
                  </a:lnTo>
                  <a:lnTo>
                    <a:pt x="131" y="156"/>
                  </a:lnTo>
                  <a:lnTo>
                    <a:pt x="142" y="159"/>
                  </a:lnTo>
                  <a:lnTo>
                    <a:pt x="153" y="161"/>
                  </a:lnTo>
                  <a:lnTo>
                    <a:pt x="164" y="164"/>
                  </a:lnTo>
                  <a:lnTo>
                    <a:pt x="173" y="166"/>
                  </a:lnTo>
                  <a:lnTo>
                    <a:pt x="183" y="166"/>
                  </a:lnTo>
                  <a:lnTo>
                    <a:pt x="191" y="163"/>
                  </a:lnTo>
                  <a:lnTo>
                    <a:pt x="201" y="159"/>
                  </a:lnTo>
                  <a:lnTo>
                    <a:pt x="210" y="151"/>
                  </a:lnTo>
                  <a:lnTo>
                    <a:pt x="218" y="141"/>
                  </a:lnTo>
                  <a:lnTo>
                    <a:pt x="225" y="131"/>
                  </a:lnTo>
                  <a:lnTo>
                    <a:pt x="230" y="121"/>
                  </a:lnTo>
                  <a:lnTo>
                    <a:pt x="237" y="111"/>
                  </a:lnTo>
                  <a:lnTo>
                    <a:pt x="243" y="101"/>
                  </a:lnTo>
                  <a:lnTo>
                    <a:pt x="250" y="90"/>
                  </a:lnTo>
                  <a:lnTo>
                    <a:pt x="257" y="80"/>
                  </a:lnTo>
                  <a:lnTo>
                    <a:pt x="267" y="72"/>
                  </a:lnTo>
                  <a:lnTo>
                    <a:pt x="277" y="65"/>
                  </a:lnTo>
                  <a:lnTo>
                    <a:pt x="289" y="65"/>
                  </a:lnTo>
                  <a:lnTo>
                    <a:pt x="299" y="70"/>
                  </a:lnTo>
                  <a:lnTo>
                    <a:pt x="307" y="79"/>
                  </a:lnTo>
                  <a:lnTo>
                    <a:pt x="316" y="89"/>
                  </a:lnTo>
                  <a:lnTo>
                    <a:pt x="324" y="101"/>
                  </a:lnTo>
                  <a:lnTo>
                    <a:pt x="331" y="112"/>
                  </a:lnTo>
                  <a:lnTo>
                    <a:pt x="336" y="122"/>
                  </a:lnTo>
                  <a:lnTo>
                    <a:pt x="341" y="127"/>
                  </a:lnTo>
                  <a:lnTo>
                    <a:pt x="348" y="129"/>
                  </a:lnTo>
                  <a:lnTo>
                    <a:pt x="354" y="129"/>
                  </a:lnTo>
                  <a:lnTo>
                    <a:pt x="359" y="126"/>
                  </a:lnTo>
                  <a:lnTo>
                    <a:pt x="380" y="106"/>
                  </a:lnTo>
                  <a:lnTo>
                    <a:pt x="410" y="82"/>
                  </a:lnTo>
                  <a:lnTo>
                    <a:pt x="445" y="60"/>
                  </a:lnTo>
                  <a:lnTo>
                    <a:pt x="480" y="42"/>
                  </a:lnTo>
                  <a:lnTo>
                    <a:pt x="516" y="30"/>
                  </a:lnTo>
                  <a:lnTo>
                    <a:pt x="544" y="32"/>
                  </a:lnTo>
                  <a:lnTo>
                    <a:pt x="563" y="48"/>
                  </a:lnTo>
                  <a:lnTo>
                    <a:pt x="570" y="84"/>
                  </a:lnTo>
                  <a:lnTo>
                    <a:pt x="568" y="84"/>
                  </a:lnTo>
                  <a:lnTo>
                    <a:pt x="559" y="90"/>
                  </a:lnTo>
                  <a:lnTo>
                    <a:pt x="558" y="101"/>
                  </a:lnTo>
                  <a:lnTo>
                    <a:pt x="565" y="111"/>
                  </a:lnTo>
                  <a:lnTo>
                    <a:pt x="576" y="114"/>
                  </a:lnTo>
                  <a:lnTo>
                    <a:pt x="586" y="112"/>
                  </a:lnTo>
                  <a:lnTo>
                    <a:pt x="596" y="111"/>
                  </a:lnTo>
                  <a:lnTo>
                    <a:pt x="605" y="111"/>
                  </a:lnTo>
                  <a:lnTo>
                    <a:pt x="613" y="109"/>
                  </a:lnTo>
                  <a:lnTo>
                    <a:pt x="623" y="109"/>
                  </a:lnTo>
                  <a:lnTo>
                    <a:pt x="632" y="109"/>
                  </a:lnTo>
                  <a:lnTo>
                    <a:pt x="640" y="109"/>
                  </a:lnTo>
                  <a:lnTo>
                    <a:pt x="650" y="109"/>
                  </a:lnTo>
                  <a:lnTo>
                    <a:pt x="662" y="109"/>
                  </a:lnTo>
                  <a:lnTo>
                    <a:pt x="672" y="111"/>
                  </a:lnTo>
                  <a:lnTo>
                    <a:pt x="681" y="111"/>
                  </a:lnTo>
                  <a:lnTo>
                    <a:pt x="687" y="114"/>
                  </a:lnTo>
                  <a:lnTo>
                    <a:pt x="694" y="116"/>
                  </a:lnTo>
                  <a:lnTo>
                    <a:pt x="701" y="119"/>
                  </a:lnTo>
                  <a:lnTo>
                    <a:pt x="707" y="124"/>
                  </a:lnTo>
                  <a:lnTo>
                    <a:pt x="716" y="129"/>
                  </a:lnTo>
                  <a:lnTo>
                    <a:pt x="714" y="136"/>
                  </a:lnTo>
                  <a:lnTo>
                    <a:pt x="712" y="143"/>
                  </a:lnTo>
                  <a:lnTo>
                    <a:pt x="711" y="151"/>
                  </a:lnTo>
                  <a:lnTo>
                    <a:pt x="709" y="158"/>
                  </a:lnTo>
                  <a:lnTo>
                    <a:pt x="709" y="156"/>
                  </a:lnTo>
                  <a:lnTo>
                    <a:pt x="706" y="158"/>
                  </a:lnTo>
                  <a:lnTo>
                    <a:pt x="702" y="164"/>
                  </a:lnTo>
                  <a:lnTo>
                    <a:pt x="697" y="170"/>
                  </a:lnTo>
                  <a:lnTo>
                    <a:pt x="694" y="173"/>
                  </a:lnTo>
                  <a:lnTo>
                    <a:pt x="691" y="176"/>
                  </a:lnTo>
                  <a:lnTo>
                    <a:pt x="686" y="181"/>
                  </a:lnTo>
                  <a:lnTo>
                    <a:pt x="682" y="185"/>
                  </a:lnTo>
                  <a:lnTo>
                    <a:pt x="677" y="191"/>
                  </a:lnTo>
                  <a:lnTo>
                    <a:pt x="677" y="200"/>
                  </a:lnTo>
                  <a:lnTo>
                    <a:pt x="681" y="208"/>
                  </a:lnTo>
                  <a:lnTo>
                    <a:pt x="689" y="212"/>
                  </a:lnTo>
                  <a:lnTo>
                    <a:pt x="696" y="213"/>
                  </a:lnTo>
                  <a:lnTo>
                    <a:pt x="702" y="215"/>
                  </a:lnTo>
                  <a:lnTo>
                    <a:pt x="711" y="215"/>
                  </a:lnTo>
                  <a:lnTo>
                    <a:pt x="718" y="217"/>
                  </a:lnTo>
                  <a:lnTo>
                    <a:pt x="724" y="218"/>
                  </a:lnTo>
                  <a:lnTo>
                    <a:pt x="733" y="220"/>
                  </a:lnTo>
                  <a:lnTo>
                    <a:pt x="739" y="223"/>
                  </a:lnTo>
                  <a:lnTo>
                    <a:pt x="746" y="225"/>
                  </a:lnTo>
                  <a:lnTo>
                    <a:pt x="753" y="227"/>
                  </a:lnTo>
                  <a:lnTo>
                    <a:pt x="758" y="228"/>
                  </a:lnTo>
                  <a:lnTo>
                    <a:pt x="763" y="230"/>
                  </a:lnTo>
                  <a:lnTo>
                    <a:pt x="768" y="232"/>
                  </a:lnTo>
                  <a:lnTo>
                    <a:pt x="770" y="237"/>
                  </a:lnTo>
                  <a:lnTo>
                    <a:pt x="771" y="242"/>
                  </a:lnTo>
                  <a:lnTo>
                    <a:pt x="773" y="247"/>
                  </a:lnTo>
                  <a:lnTo>
                    <a:pt x="775" y="254"/>
                  </a:lnTo>
                  <a:lnTo>
                    <a:pt x="766" y="259"/>
                  </a:lnTo>
                  <a:lnTo>
                    <a:pt x="760" y="264"/>
                  </a:lnTo>
                  <a:lnTo>
                    <a:pt x="751" y="269"/>
                  </a:lnTo>
                  <a:lnTo>
                    <a:pt x="743" y="274"/>
                  </a:lnTo>
                  <a:lnTo>
                    <a:pt x="736" y="284"/>
                  </a:lnTo>
                  <a:lnTo>
                    <a:pt x="738" y="294"/>
                  </a:lnTo>
                  <a:lnTo>
                    <a:pt x="746" y="302"/>
                  </a:lnTo>
                  <a:lnTo>
                    <a:pt x="760" y="301"/>
                  </a:lnTo>
                  <a:lnTo>
                    <a:pt x="770" y="294"/>
                  </a:lnTo>
                  <a:lnTo>
                    <a:pt x="781" y="287"/>
                  </a:lnTo>
                  <a:lnTo>
                    <a:pt x="792" y="281"/>
                  </a:lnTo>
                  <a:lnTo>
                    <a:pt x="802" y="274"/>
                  </a:lnTo>
                  <a:lnTo>
                    <a:pt x="807" y="270"/>
                  </a:lnTo>
                  <a:lnTo>
                    <a:pt x="808" y="265"/>
                  </a:lnTo>
                  <a:lnTo>
                    <a:pt x="810" y="260"/>
                  </a:lnTo>
                  <a:lnTo>
                    <a:pt x="808" y="2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42"/>
            <p:cNvSpPr>
              <a:spLocks/>
            </p:cNvSpPr>
            <p:nvPr/>
          </p:nvSpPr>
          <p:spPr bwMode="auto">
            <a:xfrm>
              <a:off x="4531" y="2037"/>
              <a:ext cx="336" cy="413"/>
            </a:xfrm>
            <a:custGeom>
              <a:avLst/>
              <a:gdLst>
                <a:gd name="T0" fmla="*/ 6 w 588"/>
                <a:gd name="T1" fmla="*/ 1 h 671"/>
                <a:gd name="T2" fmla="*/ 6 w 588"/>
                <a:gd name="T3" fmla="*/ 4 h 671"/>
                <a:gd name="T4" fmla="*/ 6 w 588"/>
                <a:gd name="T5" fmla="*/ 6 h 671"/>
                <a:gd name="T6" fmla="*/ 5 w 588"/>
                <a:gd name="T7" fmla="*/ 7 h 671"/>
                <a:gd name="T8" fmla="*/ 4 w 588"/>
                <a:gd name="T9" fmla="*/ 9 h 671"/>
                <a:gd name="T10" fmla="*/ 3 w 588"/>
                <a:gd name="T11" fmla="*/ 10 h 671"/>
                <a:gd name="T12" fmla="*/ 3 w 588"/>
                <a:gd name="T13" fmla="*/ 10 h 671"/>
                <a:gd name="T14" fmla="*/ 2 w 588"/>
                <a:gd name="T15" fmla="*/ 11 h 671"/>
                <a:gd name="T16" fmla="*/ 2 w 588"/>
                <a:gd name="T17" fmla="*/ 11 h 671"/>
                <a:gd name="T18" fmla="*/ 1 w 588"/>
                <a:gd name="T19" fmla="*/ 11 h 671"/>
                <a:gd name="T20" fmla="*/ 1 w 588"/>
                <a:gd name="T21" fmla="*/ 12 h 671"/>
                <a:gd name="T22" fmla="*/ 1 w 588"/>
                <a:gd name="T23" fmla="*/ 12 h 671"/>
                <a:gd name="T24" fmla="*/ 0 w 588"/>
                <a:gd name="T25" fmla="*/ 14 h 671"/>
                <a:gd name="T26" fmla="*/ 1 w 588"/>
                <a:gd name="T27" fmla="*/ 14 h 671"/>
                <a:gd name="T28" fmla="*/ 1 w 588"/>
                <a:gd name="T29" fmla="*/ 14 h 671"/>
                <a:gd name="T30" fmla="*/ 1 w 588"/>
                <a:gd name="T31" fmla="*/ 14 h 671"/>
                <a:gd name="T32" fmla="*/ 1 w 588"/>
                <a:gd name="T33" fmla="*/ 14 h 671"/>
                <a:gd name="T34" fmla="*/ 1 w 588"/>
                <a:gd name="T35" fmla="*/ 14 h 671"/>
                <a:gd name="T36" fmla="*/ 1 w 588"/>
                <a:gd name="T37" fmla="*/ 14 h 671"/>
                <a:gd name="T38" fmla="*/ 1 w 588"/>
                <a:gd name="T39" fmla="*/ 14 h 671"/>
                <a:gd name="T40" fmla="*/ 1 w 588"/>
                <a:gd name="T41" fmla="*/ 14 h 671"/>
                <a:gd name="T42" fmla="*/ 1 w 588"/>
                <a:gd name="T43" fmla="*/ 13 h 671"/>
                <a:gd name="T44" fmla="*/ 1 w 588"/>
                <a:gd name="T45" fmla="*/ 12 h 671"/>
                <a:gd name="T46" fmla="*/ 1 w 588"/>
                <a:gd name="T47" fmla="*/ 12 h 671"/>
                <a:gd name="T48" fmla="*/ 2 w 588"/>
                <a:gd name="T49" fmla="*/ 12 h 671"/>
                <a:gd name="T50" fmla="*/ 2 w 588"/>
                <a:gd name="T51" fmla="*/ 12 h 671"/>
                <a:gd name="T52" fmla="*/ 3 w 588"/>
                <a:gd name="T53" fmla="*/ 11 h 671"/>
                <a:gd name="T54" fmla="*/ 3 w 588"/>
                <a:gd name="T55" fmla="*/ 10 h 671"/>
                <a:gd name="T56" fmla="*/ 4 w 588"/>
                <a:gd name="T57" fmla="*/ 10 h 671"/>
                <a:gd name="T58" fmla="*/ 5 w 588"/>
                <a:gd name="T59" fmla="*/ 9 h 671"/>
                <a:gd name="T60" fmla="*/ 5 w 588"/>
                <a:gd name="T61" fmla="*/ 9 h 671"/>
                <a:gd name="T62" fmla="*/ 6 w 588"/>
                <a:gd name="T63" fmla="*/ 7 h 671"/>
                <a:gd name="T64" fmla="*/ 6 w 588"/>
                <a:gd name="T65" fmla="*/ 6 h 671"/>
                <a:gd name="T66" fmla="*/ 6 w 588"/>
                <a:gd name="T67" fmla="*/ 6 h 671"/>
                <a:gd name="T68" fmla="*/ 6 w 588"/>
                <a:gd name="T69" fmla="*/ 4 h 671"/>
                <a:gd name="T70" fmla="*/ 6 w 588"/>
                <a:gd name="T71" fmla="*/ 4 h 671"/>
                <a:gd name="T72" fmla="*/ 6 w 588"/>
                <a:gd name="T73" fmla="*/ 2 h 671"/>
                <a:gd name="T74" fmla="*/ 6 w 588"/>
                <a:gd name="T75" fmla="*/ 1 h 671"/>
                <a:gd name="T76" fmla="*/ 6 w 588"/>
                <a:gd name="T77" fmla="*/ 1 h 671"/>
                <a:gd name="T78" fmla="*/ 6 w 588"/>
                <a:gd name="T79" fmla="*/ 1 h 67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88" h="671">
                  <a:moveTo>
                    <a:pt x="558" y="12"/>
                  </a:moveTo>
                  <a:lnTo>
                    <a:pt x="546" y="64"/>
                  </a:lnTo>
                  <a:lnTo>
                    <a:pt x="533" y="116"/>
                  </a:lnTo>
                  <a:lnTo>
                    <a:pt x="516" y="167"/>
                  </a:lnTo>
                  <a:lnTo>
                    <a:pt x="498" y="217"/>
                  </a:lnTo>
                  <a:lnTo>
                    <a:pt x="476" y="268"/>
                  </a:lnTo>
                  <a:lnTo>
                    <a:pt x="451" y="315"/>
                  </a:lnTo>
                  <a:lnTo>
                    <a:pt x="424" y="362"/>
                  </a:lnTo>
                  <a:lnTo>
                    <a:pt x="395" y="406"/>
                  </a:lnTo>
                  <a:lnTo>
                    <a:pt x="375" y="431"/>
                  </a:lnTo>
                  <a:lnTo>
                    <a:pt x="353" y="454"/>
                  </a:lnTo>
                  <a:lnTo>
                    <a:pt x="328" y="476"/>
                  </a:lnTo>
                  <a:lnTo>
                    <a:pt x="303" y="495"/>
                  </a:lnTo>
                  <a:lnTo>
                    <a:pt x="276" y="511"/>
                  </a:lnTo>
                  <a:lnTo>
                    <a:pt x="245" y="525"/>
                  </a:lnTo>
                  <a:lnTo>
                    <a:pt x="215" y="537"/>
                  </a:lnTo>
                  <a:lnTo>
                    <a:pt x="183" y="545"/>
                  </a:lnTo>
                  <a:lnTo>
                    <a:pt x="155" y="550"/>
                  </a:lnTo>
                  <a:lnTo>
                    <a:pt x="129" y="555"/>
                  </a:lnTo>
                  <a:lnTo>
                    <a:pt x="104" y="560"/>
                  </a:lnTo>
                  <a:lnTo>
                    <a:pt x="81" y="567"/>
                  </a:lnTo>
                  <a:lnTo>
                    <a:pt x="57" y="575"/>
                  </a:lnTo>
                  <a:lnTo>
                    <a:pt x="37" y="589"/>
                  </a:lnTo>
                  <a:lnTo>
                    <a:pt x="18" y="607"/>
                  </a:lnTo>
                  <a:lnTo>
                    <a:pt x="2" y="633"/>
                  </a:lnTo>
                  <a:lnTo>
                    <a:pt x="0" y="639"/>
                  </a:lnTo>
                  <a:lnTo>
                    <a:pt x="2" y="646"/>
                  </a:lnTo>
                  <a:lnTo>
                    <a:pt x="5" y="651"/>
                  </a:lnTo>
                  <a:lnTo>
                    <a:pt x="12" y="654"/>
                  </a:lnTo>
                  <a:lnTo>
                    <a:pt x="22" y="658"/>
                  </a:lnTo>
                  <a:lnTo>
                    <a:pt x="30" y="661"/>
                  </a:lnTo>
                  <a:lnTo>
                    <a:pt x="40" y="665"/>
                  </a:lnTo>
                  <a:lnTo>
                    <a:pt x="49" y="666"/>
                  </a:lnTo>
                  <a:lnTo>
                    <a:pt x="57" y="668"/>
                  </a:lnTo>
                  <a:lnTo>
                    <a:pt x="66" y="670"/>
                  </a:lnTo>
                  <a:lnTo>
                    <a:pt x="76" y="671"/>
                  </a:lnTo>
                  <a:lnTo>
                    <a:pt x="84" y="671"/>
                  </a:lnTo>
                  <a:lnTo>
                    <a:pt x="96" y="668"/>
                  </a:lnTo>
                  <a:lnTo>
                    <a:pt x="99" y="658"/>
                  </a:lnTo>
                  <a:lnTo>
                    <a:pt x="96" y="646"/>
                  </a:lnTo>
                  <a:lnTo>
                    <a:pt x="84" y="641"/>
                  </a:lnTo>
                  <a:lnTo>
                    <a:pt x="72" y="639"/>
                  </a:lnTo>
                  <a:lnTo>
                    <a:pt x="62" y="638"/>
                  </a:lnTo>
                  <a:lnTo>
                    <a:pt x="52" y="634"/>
                  </a:lnTo>
                  <a:lnTo>
                    <a:pt x="40" y="631"/>
                  </a:lnTo>
                  <a:lnTo>
                    <a:pt x="59" y="612"/>
                  </a:lnTo>
                  <a:lnTo>
                    <a:pt x="81" y="601"/>
                  </a:lnTo>
                  <a:lnTo>
                    <a:pt x="102" y="592"/>
                  </a:lnTo>
                  <a:lnTo>
                    <a:pt x="128" y="587"/>
                  </a:lnTo>
                  <a:lnTo>
                    <a:pt x="153" y="584"/>
                  </a:lnTo>
                  <a:lnTo>
                    <a:pt x="180" y="579"/>
                  </a:lnTo>
                  <a:lnTo>
                    <a:pt x="207" y="574"/>
                  </a:lnTo>
                  <a:lnTo>
                    <a:pt x="232" y="564"/>
                  </a:lnTo>
                  <a:lnTo>
                    <a:pt x="261" y="548"/>
                  </a:lnTo>
                  <a:lnTo>
                    <a:pt x="287" y="535"/>
                  </a:lnTo>
                  <a:lnTo>
                    <a:pt x="313" y="520"/>
                  </a:lnTo>
                  <a:lnTo>
                    <a:pt x="336" y="503"/>
                  </a:lnTo>
                  <a:lnTo>
                    <a:pt x="358" y="486"/>
                  </a:lnTo>
                  <a:lnTo>
                    <a:pt x="378" y="466"/>
                  </a:lnTo>
                  <a:lnTo>
                    <a:pt x="400" y="444"/>
                  </a:lnTo>
                  <a:lnTo>
                    <a:pt x="422" y="421"/>
                  </a:lnTo>
                  <a:lnTo>
                    <a:pt x="439" y="400"/>
                  </a:lnTo>
                  <a:lnTo>
                    <a:pt x="454" y="379"/>
                  </a:lnTo>
                  <a:lnTo>
                    <a:pt x="467" y="355"/>
                  </a:lnTo>
                  <a:lnTo>
                    <a:pt x="481" y="332"/>
                  </a:lnTo>
                  <a:lnTo>
                    <a:pt x="493" y="308"/>
                  </a:lnTo>
                  <a:lnTo>
                    <a:pt x="503" y="283"/>
                  </a:lnTo>
                  <a:lnTo>
                    <a:pt x="514" y="259"/>
                  </a:lnTo>
                  <a:lnTo>
                    <a:pt x="525" y="234"/>
                  </a:lnTo>
                  <a:lnTo>
                    <a:pt x="535" y="209"/>
                  </a:lnTo>
                  <a:lnTo>
                    <a:pt x="545" y="184"/>
                  </a:lnTo>
                  <a:lnTo>
                    <a:pt x="553" y="157"/>
                  </a:lnTo>
                  <a:lnTo>
                    <a:pt x="562" y="130"/>
                  </a:lnTo>
                  <a:lnTo>
                    <a:pt x="570" y="101"/>
                  </a:lnTo>
                  <a:lnTo>
                    <a:pt x="577" y="74"/>
                  </a:lnTo>
                  <a:lnTo>
                    <a:pt x="583" y="47"/>
                  </a:lnTo>
                  <a:lnTo>
                    <a:pt x="588" y="20"/>
                  </a:lnTo>
                  <a:lnTo>
                    <a:pt x="585" y="7"/>
                  </a:lnTo>
                  <a:lnTo>
                    <a:pt x="577" y="0"/>
                  </a:lnTo>
                  <a:lnTo>
                    <a:pt x="565" y="2"/>
                  </a:lnTo>
                  <a:lnTo>
                    <a:pt x="558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Freeform 43"/>
            <p:cNvSpPr>
              <a:spLocks/>
            </p:cNvSpPr>
            <p:nvPr/>
          </p:nvSpPr>
          <p:spPr bwMode="auto">
            <a:xfrm>
              <a:off x="4577" y="2448"/>
              <a:ext cx="118" cy="106"/>
            </a:xfrm>
            <a:custGeom>
              <a:avLst/>
              <a:gdLst>
                <a:gd name="T0" fmla="*/ 2 w 203"/>
                <a:gd name="T1" fmla="*/ 2 h 171"/>
                <a:gd name="T2" fmla="*/ 2 w 203"/>
                <a:gd name="T3" fmla="*/ 2 h 171"/>
                <a:gd name="T4" fmla="*/ 2 w 203"/>
                <a:gd name="T5" fmla="*/ 2 h 171"/>
                <a:gd name="T6" fmla="*/ 2 w 203"/>
                <a:gd name="T7" fmla="*/ 2 h 171"/>
                <a:gd name="T8" fmla="*/ 2 w 203"/>
                <a:gd name="T9" fmla="*/ 2 h 171"/>
                <a:gd name="T10" fmla="*/ 2 w 203"/>
                <a:gd name="T11" fmla="*/ 2 h 171"/>
                <a:gd name="T12" fmla="*/ 2 w 203"/>
                <a:gd name="T13" fmla="*/ 1 h 171"/>
                <a:gd name="T14" fmla="*/ 1 w 203"/>
                <a:gd name="T15" fmla="*/ 1 h 171"/>
                <a:gd name="T16" fmla="*/ 1 w 203"/>
                <a:gd name="T17" fmla="*/ 2 h 171"/>
                <a:gd name="T18" fmla="*/ 1 w 203"/>
                <a:gd name="T19" fmla="*/ 2 h 171"/>
                <a:gd name="T20" fmla="*/ 1 w 203"/>
                <a:gd name="T21" fmla="*/ 2 h 171"/>
                <a:gd name="T22" fmla="*/ 1 w 203"/>
                <a:gd name="T23" fmla="*/ 2 h 171"/>
                <a:gd name="T24" fmla="*/ 1 w 203"/>
                <a:gd name="T25" fmla="*/ 2 h 171"/>
                <a:gd name="T26" fmla="*/ 1 w 203"/>
                <a:gd name="T27" fmla="*/ 2 h 171"/>
                <a:gd name="T28" fmla="*/ 1 w 203"/>
                <a:gd name="T29" fmla="*/ 2 h 171"/>
                <a:gd name="T30" fmla="*/ 1 w 203"/>
                <a:gd name="T31" fmla="*/ 2 h 171"/>
                <a:gd name="T32" fmla="*/ 1 w 203"/>
                <a:gd name="T33" fmla="*/ 2 h 171"/>
                <a:gd name="T34" fmla="*/ 1 w 203"/>
                <a:gd name="T35" fmla="*/ 2 h 171"/>
                <a:gd name="T36" fmla="*/ 1 w 203"/>
                <a:gd name="T37" fmla="*/ 2 h 171"/>
                <a:gd name="T38" fmla="*/ 1 w 203"/>
                <a:gd name="T39" fmla="*/ 2 h 171"/>
                <a:gd name="T40" fmla="*/ 1 w 203"/>
                <a:gd name="T41" fmla="*/ 1 h 171"/>
                <a:gd name="T42" fmla="*/ 1 w 203"/>
                <a:gd name="T43" fmla="*/ 1 h 171"/>
                <a:gd name="T44" fmla="*/ 1 w 203"/>
                <a:gd name="T45" fmla="*/ 1 h 171"/>
                <a:gd name="T46" fmla="*/ 1 w 203"/>
                <a:gd name="T47" fmla="*/ 1 h 171"/>
                <a:gd name="T48" fmla="*/ 0 w 203"/>
                <a:gd name="T49" fmla="*/ 1 h 171"/>
                <a:gd name="T50" fmla="*/ 0 w 203"/>
                <a:gd name="T51" fmla="*/ 1 h 171"/>
                <a:gd name="T52" fmla="*/ 1 w 203"/>
                <a:gd name="T53" fmla="*/ 2 h 171"/>
                <a:gd name="T54" fmla="*/ 1 w 203"/>
                <a:gd name="T55" fmla="*/ 3 h 171"/>
                <a:gd name="T56" fmla="*/ 1 w 203"/>
                <a:gd name="T57" fmla="*/ 4 h 171"/>
                <a:gd name="T58" fmla="*/ 1 w 203"/>
                <a:gd name="T59" fmla="*/ 4 h 171"/>
                <a:gd name="T60" fmla="*/ 1 w 203"/>
                <a:gd name="T61" fmla="*/ 4 h 171"/>
                <a:gd name="T62" fmla="*/ 1 w 203"/>
                <a:gd name="T63" fmla="*/ 4 h 171"/>
                <a:gd name="T64" fmla="*/ 1 w 203"/>
                <a:gd name="T65" fmla="*/ 4 h 171"/>
                <a:gd name="T66" fmla="*/ 1 w 203"/>
                <a:gd name="T67" fmla="*/ 2 h 171"/>
                <a:gd name="T68" fmla="*/ 1 w 203"/>
                <a:gd name="T69" fmla="*/ 2 h 171"/>
                <a:gd name="T70" fmla="*/ 1 w 203"/>
                <a:gd name="T71" fmla="*/ 2 h 171"/>
                <a:gd name="T72" fmla="*/ 1 w 203"/>
                <a:gd name="T73" fmla="*/ 4 h 171"/>
                <a:gd name="T74" fmla="*/ 1 w 203"/>
                <a:gd name="T75" fmla="*/ 4 h 171"/>
                <a:gd name="T76" fmla="*/ 2 w 203"/>
                <a:gd name="T77" fmla="*/ 4 h 171"/>
                <a:gd name="T78" fmla="*/ 2 w 203"/>
                <a:gd name="T79" fmla="*/ 4 h 171"/>
                <a:gd name="T80" fmla="*/ 2 w 203"/>
                <a:gd name="T81" fmla="*/ 4 h 171"/>
                <a:gd name="T82" fmla="*/ 2 w 203"/>
                <a:gd name="T83" fmla="*/ 4 h 171"/>
                <a:gd name="T84" fmla="*/ 2 w 203"/>
                <a:gd name="T85" fmla="*/ 3 h 171"/>
                <a:gd name="T86" fmla="*/ 3 w 203"/>
                <a:gd name="T87" fmla="*/ 2 h 171"/>
                <a:gd name="T88" fmla="*/ 3 w 203"/>
                <a:gd name="T89" fmla="*/ 1 h 171"/>
                <a:gd name="T90" fmla="*/ 3 w 203"/>
                <a:gd name="T91" fmla="*/ 1 h 1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03" h="171">
                  <a:moveTo>
                    <a:pt x="176" y="76"/>
                  </a:moveTo>
                  <a:lnTo>
                    <a:pt x="168" y="92"/>
                  </a:lnTo>
                  <a:lnTo>
                    <a:pt x="161" y="106"/>
                  </a:lnTo>
                  <a:lnTo>
                    <a:pt x="153" y="118"/>
                  </a:lnTo>
                  <a:lnTo>
                    <a:pt x="141" y="129"/>
                  </a:lnTo>
                  <a:lnTo>
                    <a:pt x="136" y="128"/>
                  </a:lnTo>
                  <a:lnTo>
                    <a:pt x="132" y="126"/>
                  </a:lnTo>
                  <a:lnTo>
                    <a:pt x="127" y="126"/>
                  </a:lnTo>
                  <a:lnTo>
                    <a:pt x="122" y="124"/>
                  </a:lnTo>
                  <a:lnTo>
                    <a:pt x="121" y="114"/>
                  </a:lnTo>
                  <a:lnTo>
                    <a:pt x="121" y="104"/>
                  </a:lnTo>
                  <a:lnTo>
                    <a:pt x="119" y="96"/>
                  </a:lnTo>
                  <a:lnTo>
                    <a:pt x="117" y="86"/>
                  </a:lnTo>
                  <a:lnTo>
                    <a:pt x="112" y="77"/>
                  </a:lnTo>
                  <a:lnTo>
                    <a:pt x="104" y="74"/>
                  </a:lnTo>
                  <a:lnTo>
                    <a:pt x="95" y="76"/>
                  </a:lnTo>
                  <a:lnTo>
                    <a:pt x="89" y="82"/>
                  </a:lnTo>
                  <a:lnTo>
                    <a:pt x="84" y="94"/>
                  </a:lnTo>
                  <a:lnTo>
                    <a:pt x="77" y="106"/>
                  </a:lnTo>
                  <a:lnTo>
                    <a:pt x="72" y="116"/>
                  </a:lnTo>
                  <a:lnTo>
                    <a:pt x="64" y="126"/>
                  </a:lnTo>
                  <a:lnTo>
                    <a:pt x="62" y="128"/>
                  </a:lnTo>
                  <a:lnTo>
                    <a:pt x="60" y="131"/>
                  </a:lnTo>
                  <a:lnTo>
                    <a:pt x="57" y="133"/>
                  </a:lnTo>
                  <a:lnTo>
                    <a:pt x="55" y="134"/>
                  </a:lnTo>
                  <a:lnTo>
                    <a:pt x="55" y="136"/>
                  </a:lnTo>
                  <a:lnTo>
                    <a:pt x="53" y="136"/>
                  </a:lnTo>
                  <a:lnTo>
                    <a:pt x="50" y="136"/>
                  </a:lnTo>
                  <a:lnTo>
                    <a:pt x="47" y="138"/>
                  </a:lnTo>
                  <a:lnTo>
                    <a:pt x="43" y="138"/>
                  </a:lnTo>
                  <a:lnTo>
                    <a:pt x="40" y="139"/>
                  </a:lnTo>
                  <a:lnTo>
                    <a:pt x="37" y="126"/>
                  </a:lnTo>
                  <a:lnTo>
                    <a:pt x="33" y="113"/>
                  </a:lnTo>
                  <a:lnTo>
                    <a:pt x="32" y="99"/>
                  </a:lnTo>
                  <a:lnTo>
                    <a:pt x="32" y="84"/>
                  </a:lnTo>
                  <a:lnTo>
                    <a:pt x="32" y="65"/>
                  </a:lnTo>
                  <a:lnTo>
                    <a:pt x="32" y="49"/>
                  </a:lnTo>
                  <a:lnTo>
                    <a:pt x="30" y="30"/>
                  </a:lnTo>
                  <a:lnTo>
                    <a:pt x="30" y="13"/>
                  </a:lnTo>
                  <a:lnTo>
                    <a:pt x="25" y="3"/>
                  </a:lnTo>
                  <a:lnTo>
                    <a:pt x="15" y="0"/>
                  </a:lnTo>
                  <a:lnTo>
                    <a:pt x="5" y="3"/>
                  </a:lnTo>
                  <a:lnTo>
                    <a:pt x="0" y="13"/>
                  </a:lnTo>
                  <a:lnTo>
                    <a:pt x="0" y="32"/>
                  </a:lnTo>
                  <a:lnTo>
                    <a:pt x="0" y="52"/>
                  </a:lnTo>
                  <a:lnTo>
                    <a:pt x="0" y="71"/>
                  </a:lnTo>
                  <a:lnTo>
                    <a:pt x="0" y="91"/>
                  </a:lnTo>
                  <a:lnTo>
                    <a:pt x="1" y="109"/>
                  </a:lnTo>
                  <a:lnTo>
                    <a:pt x="3" y="126"/>
                  </a:lnTo>
                  <a:lnTo>
                    <a:pt x="8" y="143"/>
                  </a:lnTo>
                  <a:lnTo>
                    <a:pt x="13" y="161"/>
                  </a:lnTo>
                  <a:lnTo>
                    <a:pt x="16" y="166"/>
                  </a:lnTo>
                  <a:lnTo>
                    <a:pt x="21" y="170"/>
                  </a:lnTo>
                  <a:lnTo>
                    <a:pt x="27" y="171"/>
                  </a:lnTo>
                  <a:lnTo>
                    <a:pt x="33" y="171"/>
                  </a:lnTo>
                  <a:lnTo>
                    <a:pt x="47" y="170"/>
                  </a:lnTo>
                  <a:lnTo>
                    <a:pt x="60" y="166"/>
                  </a:lnTo>
                  <a:lnTo>
                    <a:pt x="72" y="161"/>
                  </a:lnTo>
                  <a:lnTo>
                    <a:pt x="82" y="153"/>
                  </a:lnTo>
                  <a:lnTo>
                    <a:pt x="85" y="150"/>
                  </a:lnTo>
                  <a:lnTo>
                    <a:pt x="87" y="145"/>
                  </a:lnTo>
                  <a:lnTo>
                    <a:pt x="90" y="141"/>
                  </a:lnTo>
                  <a:lnTo>
                    <a:pt x="94" y="138"/>
                  </a:lnTo>
                  <a:lnTo>
                    <a:pt x="94" y="139"/>
                  </a:lnTo>
                  <a:lnTo>
                    <a:pt x="95" y="145"/>
                  </a:lnTo>
                  <a:lnTo>
                    <a:pt x="97" y="148"/>
                  </a:lnTo>
                  <a:lnTo>
                    <a:pt x="101" y="150"/>
                  </a:lnTo>
                  <a:lnTo>
                    <a:pt x="104" y="151"/>
                  </a:lnTo>
                  <a:lnTo>
                    <a:pt x="114" y="155"/>
                  </a:lnTo>
                  <a:lnTo>
                    <a:pt x="122" y="156"/>
                  </a:lnTo>
                  <a:lnTo>
                    <a:pt x="132" y="160"/>
                  </a:lnTo>
                  <a:lnTo>
                    <a:pt x="141" y="163"/>
                  </a:lnTo>
                  <a:lnTo>
                    <a:pt x="144" y="163"/>
                  </a:lnTo>
                  <a:lnTo>
                    <a:pt x="149" y="163"/>
                  </a:lnTo>
                  <a:lnTo>
                    <a:pt x="153" y="161"/>
                  </a:lnTo>
                  <a:lnTo>
                    <a:pt x="156" y="160"/>
                  </a:lnTo>
                  <a:lnTo>
                    <a:pt x="171" y="143"/>
                  </a:lnTo>
                  <a:lnTo>
                    <a:pt x="185" y="128"/>
                  </a:lnTo>
                  <a:lnTo>
                    <a:pt x="195" y="111"/>
                  </a:lnTo>
                  <a:lnTo>
                    <a:pt x="203" y="91"/>
                  </a:lnTo>
                  <a:lnTo>
                    <a:pt x="203" y="79"/>
                  </a:lnTo>
                  <a:lnTo>
                    <a:pt x="196" y="71"/>
                  </a:lnTo>
                  <a:lnTo>
                    <a:pt x="185" y="67"/>
                  </a:lnTo>
                  <a:lnTo>
                    <a:pt x="176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0" name="Freeform 44"/>
            <p:cNvSpPr>
              <a:spLocks/>
            </p:cNvSpPr>
            <p:nvPr/>
          </p:nvSpPr>
          <p:spPr bwMode="auto">
            <a:xfrm>
              <a:off x="4786" y="1918"/>
              <a:ext cx="409" cy="676"/>
            </a:xfrm>
            <a:custGeom>
              <a:avLst/>
              <a:gdLst>
                <a:gd name="T0" fmla="*/ 1 w 718"/>
                <a:gd name="T1" fmla="*/ 9 h 1100"/>
                <a:gd name="T2" fmla="*/ 1 w 718"/>
                <a:gd name="T3" fmla="*/ 6 h 1100"/>
                <a:gd name="T4" fmla="*/ 1 w 718"/>
                <a:gd name="T5" fmla="*/ 4 h 1100"/>
                <a:gd name="T6" fmla="*/ 1 w 718"/>
                <a:gd name="T7" fmla="*/ 2 h 1100"/>
                <a:gd name="T8" fmla="*/ 2 w 718"/>
                <a:gd name="T9" fmla="*/ 1 h 1100"/>
                <a:gd name="T10" fmla="*/ 2 w 718"/>
                <a:gd name="T11" fmla="*/ 1 h 1100"/>
                <a:gd name="T12" fmla="*/ 3 w 718"/>
                <a:gd name="T13" fmla="*/ 1 h 1100"/>
                <a:gd name="T14" fmla="*/ 3 w 718"/>
                <a:gd name="T15" fmla="*/ 1 h 1100"/>
                <a:gd name="T16" fmla="*/ 4 w 718"/>
                <a:gd name="T17" fmla="*/ 2 h 1100"/>
                <a:gd name="T18" fmla="*/ 5 w 718"/>
                <a:gd name="T19" fmla="*/ 4 h 1100"/>
                <a:gd name="T20" fmla="*/ 5 w 718"/>
                <a:gd name="T21" fmla="*/ 4 h 1100"/>
                <a:gd name="T22" fmla="*/ 5 w 718"/>
                <a:gd name="T23" fmla="*/ 6 h 1100"/>
                <a:gd name="T24" fmla="*/ 6 w 718"/>
                <a:gd name="T25" fmla="*/ 8 h 1100"/>
                <a:gd name="T26" fmla="*/ 6 w 718"/>
                <a:gd name="T27" fmla="*/ 12 h 1100"/>
                <a:gd name="T28" fmla="*/ 6 w 718"/>
                <a:gd name="T29" fmla="*/ 15 h 1100"/>
                <a:gd name="T30" fmla="*/ 6 w 718"/>
                <a:gd name="T31" fmla="*/ 17 h 1100"/>
                <a:gd name="T32" fmla="*/ 6 w 718"/>
                <a:gd name="T33" fmla="*/ 18 h 1100"/>
                <a:gd name="T34" fmla="*/ 6 w 718"/>
                <a:gd name="T35" fmla="*/ 19 h 1100"/>
                <a:gd name="T36" fmla="*/ 6 w 718"/>
                <a:gd name="T37" fmla="*/ 19 h 1100"/>
                <a:gd name="T38" fmla="*/ 6 w 718"/>
                <a:gd name="T39" fmla="*/ 20 h 1100"/>
                <a:gd name="T40" fmla="*/ 7 w 718"/>
                <a:gd name="T41" fmla="*/ 20 h 1100"/>
                <a:gd name="T42" fmla="*/ 7 w 718"/>
                <a:gd name="T43" fmla="*/ 21 h 1100"/>
                <a:gd name="T44" fmla="*/ 7 w 718"/>
                <a:gd name="T45" fmla="*/ 22 h 1100"/>
                <a:gd name="T46" fmla="*/ 7 w 718"/>
                <a:gd name="T47" fmla="*/ 22 h 1100"/>
                <a:gd name="T48" fmla="*/ 7 w 718"/>
                <a:gd name="T49" fmla="*/ 22 h 1100"/>
                <a:gd name="T50" fmla="*/ 7 w 718"/>
                <a:gd name="T51" fmla="*/ 22 h 1100"/>
                <a:gd name="T52" fmla="*/ 8 w 718"/>
                <a:gd name="T53" fmla="*/ 22 h 1100"/>
                <a:gd name="T54" fmla="*/ 8 w 718"/>
                <a:gd name="T55" fmla="*/ 22 h 1100"/>
                <a:gd name="T56" fmla="*/ 7 w 718"/>
                <a:gd name="T57" fmla="*/ 22 h 1100"/>
                <a:gd name="T58" fmla="*/ 7 w 718"/>
                <a:gd name="T59" fmla="*/ 20 h 1100"/>
                <a:gd name="T60" fmla="*/ 7 w 718"/>
                <a:gd name="T61" fmla="*/ 20 h 1100"/>
                <a:gd name="T62" fmla="*/ 6 w 718"/>
                <a:gd name="T63" fmla="*/ 18 h 1100"/>
                <a:gd name="T64" fmla="*/ 6 w 718"/>
                <a:gd name="T65" fmla="*/ 17 h 1100"/>
                <a:gd name="T66" fmla="*/ 6 w 718"/>
                <a:gd name="T67" fmla="*/ 14 h 1100"/>
                <a:gd name="T68" fmla="*/ 6 w 718"/>
                <a:gd name="T69" fmla="*/ 12 h 1100"/>
                <a:gd name="T70" fmla="*/ 6 w 718"/>
                <a:gd name="T71" fmla="*/ 9 h 1100"/>
                <a:gd name="T72" fmla="*/ 6 w 718"/>
                <a:gd name="T73" fmla="*/ 7 h 1100"/>
                <a:gd name="T74" fmla="*/ 6 w 718"/>
                <a:gd name="T75" fmla="*/ 6 h 1100"/>
                <a:gd name="T76" fmla="*/ 6 w 718"/>
                <a:gd name="T77" fmla="*/ 6 h 1100"/>
                <a:gd name="T78" fmla="*/ 6 w 718"/>
                <a:gd name="T79" fmla="*/ 4 h 1100"/>
                <a:gd name="T80" fmla="*/ 5 w 718"/>
                <a:gd name="T81" fmla="*/ 4 h 1100"/>
                <a:gd name="T82" fmla="*/ 5 w 718"/>
                <a:gd name="T83" fmla="*/ 2 h 1100"/>
                <a:gd name="T84" fmla="*/ 4 w 718"/>
                <a:gd name="T85" fmla="*/ 2 h 1100"/>
                <a:gd name="T86" fmla="*/ 4 w 718"/>
                <a:gd name="T87" fmla="*/ 1 h 1100"/>
                <a:gd name="T88" fmla="*/ 3 w 718"/>
                <a:gd name="T89" fmla="*/ 1 h 1100"/>
                <a:gd name="T90" fmla="*/ 3 w 718"/>
                <a:gd name="T91" fmla="*/ 1 h 1100"/>
                <a:gd name="T92" fmla="*/ 2 w 718"/>
                <a:gd name="T93" fmla="*/ 0 h 1100"/>
                <a:gd name="T94" fmla="*/ 2 w 718"/>
                <a:gd name="T95" fmla="*/ 1 h 1100"/>
                <a:gd name="T96" fmla="*/ 1 w 718"/>
                <a:gd name="T97" fmla="*/ 1 h 1100"/>
                <a:gd name="T98" fmla="*/ 1 w 718"/>
                <a:gd name="T99" fmla="*/ 4 h 1100"/>
                <a:gd name="T100" fmla="*/ 1 w 718"/>
                <a:gd name="T101" fmla="*/ 6 h 1100"/>
                <a:gd name="T102" fmla="*/ 0 w 718"/>
                <a:gd name="T103" fmla="*/ 7 h 1100"/>
                <a:gd name="T104" fmla="*/ 1 w 718"/>
                <a:gd name="T105" fmla="*/ 9 h 1100"/>
                <a:gd name="T106" fmla="*/ 1 w 718"/>
                <a:gd name="T107" fmla="*/ 10 h 1100"/>
                <a:gd name="T108" fmla="*/ 1 w 718"/>
                <a:gd name="T109" fmla="*/ 10 h 1100"/>
                <a:gd name="T110" fmla="*/ 1 w 718"/>
                <a:gd name="T111" fmla="*/ 10 h 1100"/>
                <a:gd name="T112" fmla="*/ 1 w 718"/>
                <a:gd name="T113" fmla="*/ 10 h 110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8" h="1100">
                  <a:moveTo>
                    <a:pt x="43" y="482"/>
                  </a:moveTo>
                  <a:lnTo>
                    <a:pt x="33" y="430"/>
                  </a:lnTo>
                  <a:lnTo>
                    <a:pt x="30" y="375"/>
                  </a:lnTo>
                  <a:lnTo>
                    <a:pt x="31" y="318"/>
                  </a:lnTo>
                  <a:lnTo>
                    <a:pt x="40" y="260"/>
                  </a:lnTo>
                  <a:lnTo>
                    <a:pt x="53" y="205"/>
                  </a:lnTo>
                  <a:lnTo>
                    <a:pt x="74" y="153"/>
                  </a:lnTo>
                  <a:lnTo>
                    <a:pt x="99" y="106"/>
                  </a:lnTo>
                  <a:lnTo>
                    <a:pt x="132" y="64"/>
                  </a:lnTo>
                  <a:lnTo>
                    <a:pt x="156" y="45"/>
                  </a:lnTo>
                  <a:lnTo>
                    <a:pt x="179" y="33"/>
                  </a:lnTo>
                  <a:lnTo>
                    <a:pt x="205" y="28"/>
                  </a:lnTo>
                  <a:lnTo>
                    <a:pt x="232" y="30"/>
                  </a:lnTo>
                  <a:lnTo>
                    <a:pt x="257" y="38"/>
                  </a:lnTo>
                  <a:lnTo>
                    <a:pt x="284" y="50"/>
                  </a:lnTo>
                  <a:lnTo>
                    <a:pt x="309" y="65"/>
                  </a:lnTo>
                  <a:lnTo>
                    <a:pt x="334" y="84"/>
                  </a:lnTo>
                  <a:lnTo>
                    <a:pt x="358" y="106"/>
                  </a:lnTo>
                  <a:lnTo>
                    <a:pt x="381" y="129"/>
                  </a:lnTo>
                  <a:lnTo>
                    <a:pt x="401" y="155"/>
                  </a:lnTo>
                  <a:lnTo>
                    <a:pt x="420" y="181"/>
                  </a:lnTo>
                  <a:lnTo>
                    <a:pt x="437" y="207"/>
                  </a:lnTo>
                  <a:lnTo>
                    <a:pt x="450" y="232"/>
                  </a:lnTo>
                  <a:lnTo>
                    <a:pt x="460" y="254"/>
                  </a:lnTo>
                  <a:lnTo>
                    <a:pt x="467" y="276"/>
                  </a:lnTo>
                  <a:lnTo>
                    <a:pt x="489" y="390"/>
                  </a:lnTo>
                  <a:lnTo>
                    <a:pt x="501" y="504"/>
                  </a:lnTo>
                  <a:lnTo>
                    <a:pt x="507" y="619"/>
                  </a:lnTo>
                  <a:lnTo>
                    <a:pt x="514" y="735"/>
                  </a:lnTo>
                  <a:lnTo>
                    <a:pt x="519" y="762"/>
                  </a:lnTo>
                  <a:lnTo>
                    <a:pt x="526" y="789"/>
                  </a:lnTo>
                  <a:lnTo>
                    <a:pt x="533" y="817"/>
                  </a:lnTo>
                  <a:lnTo>
                    <a:pt x="538" y="844"/>
                  </a:lnTo>
                  <a:lnTo>
                    <a:pt x="541" y="866"/>
                  </a:lnTo>
                  <a:lnTo>
                    <a:pt x="548" y="893"/>
                  </a:lnTo>
                  <a:lnTo>
                    <a:pt x="556" y="918"/>
                  </a:lnTo>
                  <a:lnTo>
                    <a:pt x="566" y="937"/>
                  </a:lnTo>
                  <a:lnTo>
                    <a:pt x="573" y="948"/>
                  </a:lnTo>
                  <a:lnTo>
                    <a:pt x="581" y="960"/>
                  </a:lnTo>
                  <a:lnTo>
                    <a:pt x="588" y="972"/>
                  </a:lnTo>
                  <a:lnTo>
                    <a:pt x="596" y="985"/>
                  </a:lnTo>
                  <a:lnTo>
                    <a:pt x="603" y="997"/>
                  </a:lnTo>
                  <a:lnTo>
                    <a:pt x="610" y="1011"/>
                  </a:lnTo>
                  <a:lnTo>
                    <a:pt x="617" y="1022"/>
                  </a:lnTo>
                  <a:lnTo>
                    <a:pt x="623" y="1036"/>
                  </a:lnTo>
                  <a:lnTo>
                    <a:pt x="628" y="1046"/>
                  </a:lnTo>
                  <a:lnTo>
                    <a:pt x="637" y="1054"/>
                  </a:lnTo>
                  <a:lnTo>
                    <a:pt x="645" y="1063"/>
                  </a:lnTo>
                  <a:lnTo>
                    <a:pt x="654" y="1071"/>
                  </a:lnTo>
                  <a:lnTo>
                    <a:pt x="664" y="1078"/>
                  </a:lnTo>
                  <a:lnTo>
                    <a:pt x="674" y="1085"/>
                  </a:lnTo>
                  <a:lnTo>
                    <a:pt x="684" y="1091"/>
                  </a:lnTo>
                  <a:lnTo>
                    <a:pt x="694" y="1098"/>
                  </a:lnTo>
                  <a:lnTo>
                    <a:pt x="706" y="1100"/>
                  </a:lnTo>
                  <a:lnTo>
                    <a:pt x="716" y="1093"/>
                  </a:lnTo>
                  <a:lnTo>
                    <a:pt x="718" y="1081"/>
                  </a:lnTo>
                  <a:lnTo>
                    <a:pt x="711" y="1071"/>
                  </a:lnTo>
                  <a:lnTo>
                    <a:pt x="687" y="1054"/>
                  </a:lnTo>
                  <a:lnTo>
                    <a:pt x="667" y="1034"/>
                  </a:lnTo>
                  <a:lnTo>
                    <a:pt x="647" y="1012"/>
                  </a:lnTo>
                  <a:lnTo>
                    <a:pt x="630" y="989"/>
                  </a:lnTo>
                  <a:lnTo>
                    <a:pt x="615" y="963"/>
                  </a:lnTo>
                  <a:lnTo>
                    <a:pt x="601" y="937"/>
                  </a:lnTo>
                  <a:lnTo>
                    <a:pt x="591" y="910"/>
                  </a:lnTo>
                  <a:lnTo>
                    <a:pt x="583" y="881"/>
                  </a:lnTo>
                  <a:lnTo>
                    <a:pt x="568" y="824"/>
                  </a:lnTo>
                  <a:lnTo>
                    <a:pt x="553" y="767"/>
                  </a:lnTo>
                  <a:lnTo>
                    <a:pt x="543" y="708"/>
                  </a:lnTo>
                  <a:lnTo>
                    <a:pt x="543" y="647"/>
                  </a:lnTo>
                  <a:lnTo>
                    <a:pt x="543" y="585"/>
                  </a:lnTo>
                  <a:lnTo>
                    <a:pt x="534" y="525"/>
                  </a:lnTo>
                  <a:lnTo>
                    <a:pt x="526" y="464"/>
                  </a:lnTo>
                  <a:lnTo>
                    <a:pt x="522" y="402"/>
                  </a:lnTo>
                  <a:lnTo>
                    <a:pt x="522" y="377"/>
                  </a:lnTo>
                  <a:lnTo>
                    <a:pt x="519" y="350"/>
                  </a:lnTo>
                  <a:lnTo>
                    <a:pt x="516" y="321"/>
                  </a:lnTo>
                  <a:lnTo>
                    <a:pt x="509" y="294"/>
                  </a:lnTo>
                  <a:lnTo>
                    <a:pt x="501" y="266"/>
                  </a:lnTo>
                  <a:lnTo>
                    <a:pt x="492" y="239"/>
                  </a:lnTo>
                  <a:lnTo>
                    <a:pt x="480" y="213"/>
                  </a:lnTo>
                  <a:lnTo>
                    <a:pt x="469" y="192"/>
                  </a:lnTo>
                  <a:lnTo>
                    <a:pt x="457" y="173"/>
                  </a:lnTo>
                  <a:lnTo>
                    <a:pt x="442" y="153"/>
                  </a:lnTo>
                  <a:lnTo>
                    <a:pt x="425" y="131"/>
                  </a:lnTo>
                  <a:lnTo>
                    <a:pt x="408" y="111"/>
                  </a:lnTo>
                  <a:lnTo>
                    <a:pt x="388" y="91"/>
                  </a:lnTo>
                  <a:lnTo>
                    <a:pt x="366" y="72"/>
                  </a:lnTo>
                  <a:lnTo>
                    <a:pt x="344" y="54"/>
                  </a:lnTo>
                  <a:lnTo>
                    <a:pt x="321" y="37"/>
                  </a:lnTo>
                  <a:lnTo>
                    <a:pt x="297" y="23"/>
                  </a:lnTo>
                  <a:lnTo>
                    <a:pt x="274" y="13"/>
                  </a:lnTo>
                  <a:lnTo>
                    <a:pt x="248" y="5"/>
                  </a:lnTo>
                  <a:lnTo>
                    <a:pt x="223" y="0"/>
                  </a:lnTo>
                  <a:lnTo>
                    <a:pt x="198" y="0"/>
                  </a:lnTo>
                  <a:lnTo>
                    <a:pt x="174" y="5"/>
                  </a:lnTo>
                  <a:lnTo>
                    <a:pt x="151" y="13"/>
                  </a:lnTo>
                  <a:lnTo>
                    <a:pt x="127" y="28"/>
                  </a:lnTo>
                  <a:lnTo>
                    <a:pt x="89" y="65"/>
                  </a:lnTo>
                  <a:lnTo>
                    <a:pt x="57" y="109"/>
                  </a:lnTo>
                  <a:lnTo>
                    <a:pt x="35" y="158"/>
                  </a:lnTo>
                  <a:lnTo>
                    <a:pt x="18" y="208"/>
                  </a:lnTo>
                  <a:lnTo>
                    <a:pt x="8" y="264"/>
                  </a:lnTo>
                  <a:lnTo>
                    <a:pt x="3" y="318"/>
                  </a:lnTo>
                  <a:lnTo>
                    <a:pt x="0" y="373"/>
                  </a:lnTo>
                  <a:lnTo>
                    <a:pt x="1" y="425"/>
                  </a:lnTo>
                  <a:lnTo>
                    <a:pt x="3" y="442"/>
                  </a:lnTo>
                  <a:lnTo>
                    <a:pt x="5" y="459"/>
                  </a:lnTo>
                  <a:lnTo>
                    <a:pt x="10" y="474"/>
                  </a:lnTo>
                  <a:lnTo>
                    <a:pt x="13" y="491"/>
                  </a:lnTo>
                  <a:lnTo>
                    <a:pt x="21" y="501"/>
                  </a:lnTo>
                  <a:lnTo>
                    <a:pt x="31" y="501"/>
                  </a:lnTo>
                  <a:lnTo>
                    <a:pt x="42" y="496"/>
                  </a:lnTo>
                  <a:lnTo>
                    <a:pt x="43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Freeform 45"/>
            <p:cNvSpPr>
              <a:spLocks/>
            </p:cNvSpPr>
            <p:nvPr/>
          </p:nvSpPr>
          <p:spPr bwMode="auto">
            <a:xfrm>
              <a:off x="4677" y="2115"/>
              <a:ext cx="490" cy="574"/>
            </a:xfrm>
            <a:custGeom>
              <a:avLst/>
              <a:gdLst>
                <a:gd name="T0" fmla="*/ 9 w 857"/>
                <a:gd name="T1" fmla="*/ 17 h 932"/>
                <a:gd name="T2" fmla="*/ 8 w 857"/>
                <a:gd name="T3" fmla="*/ 18 h 932"/>
                <a:gd name="T4" fmla="*/ 6 w 857"/>
                <a:gd name="T5" fmla="*/ 18 h 932"/>
                <a:gd name="T6" fmla="*/ 6 w 857"/>
                <a:gd name="T7" fmla="*/ 18 h 932"/>
                <a:gd name="T8" fmla="*/ 4 w 857"/>
                <a:gd name="T9" fmla="*/ 18 h 932"/>
                <a:gd name="T10" fmla="*/ 3 w 857"/>
                <a:gd name="T11" fmla="*/ 17 h 932"/>
                <a:gd name="T12" fmla="*/ 3 w 857"/>
                <a:gd name="T13" fmla="*/ 14 h 932"/>
                <a:gd name="T14" fmla="*/ 3 w 857"/>
                <a:gd name="T15" fmla="*/ 9 h 932"/>
                <a:gd name="T16" fmla="*/ 3 w 857"/>
                <a:gd name="T17" fmla="*/ 9 h 932"/>
                <a:gd name="T18" fmla="*/ 3 w 857"/>
                <a:gd name="T19" fmla="*/ 8 h 932"/>
                <a:gd name="T20" fmla="*/ 3 w 857"/>
                <a:gd name="T21" fmla="*/ 7 h 932"/>
                <a:gd name="T22" fmla="*/ 5 w 857"/>
                <a:gd name="T23" fmla="*/ 6 h 932"/>
                <a:gd name="T24" fmla="*/ 6 w 857"/>
                <a:gd name="T25" fmla="*/ 2 h 932"/>
                <a:gd name="T26" fmla="*/ 6 w 857"/>
                <a:gd name="T27" fmla="*/ 1 h 932"/>
                <a:gd name="T28" fmla="*/ 6 w 857"/>
                <a:gd name="T29" fmla="*/ 1 h 932"/>
                <a:gd name="T30" fmla="*/ 5 w 857"/>
                <a:gd name="T31" fmla="*/ 4 h 932"/>
                <a:gd name="T32" fmla="*/ 4 w 857"/>
                <a:gd name="T33" fmla="*/ 6 h 932"/>
                <a:gd name="T34" fmla="*/ 3 w 857"/>
                <a:gd name="T35" fmla="*/ 8 h 932"/>
                <a:gd name="T36" fmla="*/ 2 w 857"/>
                <a:gd name="T37" fmla="*/ 9 h 932"/>
                <a:gd name="T38" fmla="*/ 1 w 857"/>
                <a:gd name="T39" fmla="*/ 10 h 932"/>
                <a:gd name="T40" fmla="*/ 1 w 857"/>
                <a:gd name="T41" fmla="*/ 11 h 932"/>
                <a:gd name="T42" fmla="*/ 1 w 857"/>
                <a:gd name="T43" fmla="*/ 12 h 932"/>
                <a:gd name="T44" fmla="*/ 1 w 857"/>
                <a:gd name="T45" fmla="*/ 13 h 932"/>
                <a:gd name="T46" fmla="*/ 1 w 857"/>
                <a:gd name="T47" fmla="*/ 14 h 932"/>
                <a:gd name="T48" fmla="*/ 1 w 857"/>
                <a:gd name="T49" fmla="*/ 14 h 932"/>
                <a:gd name="T50" fmla="*/ 1 w 857"/>
                <a:gd name="T51" fmla="*/ 14 h 932"/>
                <a:gd name="T52" fmla="*/ 1 w 857"/>
                <a:gd name="T53" fmla="*/ 14 h 932"/>
                <a:gd name="T54" fmla="*/ 1 w 857"/>
                <a:gd name="T55" fmla="*/ 13 h 932"/>
                <a:gd name="T56" fmla="*/ 1 w 857"/>
                <a:gd name="T57" fmla="*/ 12 h 932"/>
                <a:gd name="T58" fmla="*/ 1 w 857"/>
                <a:gd name="T59" fmla="*/ 11 h 932"/>
                <a:gd name="T60" fmla="*/ 2 w 857"/>
                <a:gd name="T61" fmla="*/ 10 h 932"/>
                <a:gd name="T62" fmla="*/ 2 w 857"/>
                <a:gd name="T63" fmla="*/ 10 h 932"/>
                <a:gd name="T64" fmla="*/ 3 w 857"/>
                <a:gd name="T65" fmla="*/ 9 h 932"/>
                <a:gd name="T66" fmla="*/ 3 w 857"/>
                <a:gd name="T67" fmla="*/ 10 h 932"/>
                <a:gd name="T68" fmla="*/ 3 w 857"/>
                <a:gd name="T69" fmla="*/ 14 h 932"/>
                <a:gd name="T70" fmla="*/ 3 w 857"/>
                <a:gd name="T71" fmla="*/ 17 h 932"/>
                <a:gd name="T72" fmla="*/ 3 w 857"/>
                <a:gd name="T73" fmla="*/ 18 h 932"/>
                <a:gd name="T74" fmla="*/ 3 w 857"/>
                <a:gd name="T75" fmla="*/ 19 h 932"/>
                <a:gd name="T76" fmla="*/ 5 w 857"/>
                <a:gd name="T77" fmla="*/ 19 h 932"/>
                <a:gd name="T78" fmla="*/ 6 w 857"/>
                <a:gd name="T79" fmla="*/ 19 h 932"/>
                <a:gd name="T80" fmla="*/ 7 w 857"/>
                <a:gd name="T81" fmla="*/ 18 h 932"/>
                <a:gd name="T82" fmla="*/ 9 w 857"/>
                <a:gd name="T83" fmla="*/ 18 h 932"/>
                <a:gd name="T84" fmla="*/ 10 w 857"/>
                <a:gd name="T85" fmla="*/ 17 h 932"/>
                <a:gd name="T86" fmla="*/ 10 w 857"/>
                <a:gd name="T87" fmla="*/ 16 h 9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57" h="932">
                  <a:moveTo>
                    <a:pt x="834" y="769"/>
                  </a:moveTo>
                  <a:lnTo>
                    <a:pt x="805" y="787"/>
                  </a:lnTo>
                  <a:lnTo>
                    <a:pt x="776" y="806"/>
                  </a:lnTo>
                  <a:lnTo>
                    <a:pt x="746" y="821"/>
                  </a:lnTo>
                  <a:lnTo>
                    <a:pt x="716" y="836"/>
                  </a:lnTo>
                  <a:lnTo>
                    <a:pt x="684" y="851"/>
                  </a:lnTo>
                  <a:lnTo>
                    <a:pt x="652" y="863"/>
                  </a:lnTo>
                  <a:lnTo>
                    <a:pt x="618" y="873"/>
                  </a:lnTo>
                  <a:lnTo>
                    <a:pt x="585" y="883"/>
                  </a:lnTo>
                  <a:lnTo>
                    <a:pt x="551" y="890"/>
                  </a:lnTo>
                  <a:lnTo>
                    <a:pt x="517" y="895"/>
                  </a:lnTo>
                  <a:lnTo>
                    <a:pt x="482" y="898"/>
                  </a:lnTo>
                  <a:lnTo>
                    <a:pt x="448" y="900"/>
                  </a:lnTo>
                  <a:lnTo>
                    <a:pt x="415" y="900"/>
                  </a:lnTo>
                  <a:lnTo>
                    <a:pt x="380" y="896"/>
                  </a:lnTo>
                  <a:lnTo>
                    <a:pt x="346" y="891"/>
                  </a:lnTo>
                  <a:lnTo>
                    <a:pt x="312" y="883"/>
                  </a:lnTo>
                  <a:lnTo>
                    <a:pt x="327" y="826"/>
                  </a:lnTo>
                  <a:lnTo>
                    <a:pt x="336" y="765"/>
                  </a:lnTo>
                  <a:lnTo>
                    <a:pt x="336" y="705"/>
                  </a:lnTo>
                  <a:lnTo>
                    <a:pt x="331" y="642"/>
                  </a:lnTo>
                  <a:lnTo>
                    <a:pt x="321" y="580"/>
                  </a:lnTo>
                  <a:lnTo>
                    <a:pt x="309" y="520"/>
                  </a:lnTo>
                  <a:lnTo>
                    <a:pt x="297" y="459"/>
                  </a:lnTo>
                  <a:lnTo>
                    <a:pt x="287" y="400"/>
                  </a:lnTo>
                  <a:lnTo>
                    <a:pt x="287" y="399"/>
                  </a:lnTo>
                  <a:lnTo>
                    <a:pt x="287" y="397"/>
                  </a:lnTo>
                  <a:lnTo>
                    <a:pt x="285" y="397"/>
                  </a:lnTo>
                  <a:lnTo>
                    <a:pt x="285" y="395"/>
                  </a:lnTo>
                  <a:lnTo>
                    <a:pt x="294" y="387"/>
                  </a:lnTo>
                  <a:lnTo>
                    <a:pt x="302" y="380"/>
                  </a:lnTo>
                  <a:lnTo>
                    <a:pt x="311" y="372"/>
                  </a:lnTo>
                  <a:lnTo>
                    <a:pt x="319" y="365"/>
                  </a:lnTo>
                  <a:lnTo>
                    <a:pt x="356" y="330"/>
                  </a:lnTo>
                  <a:lnTo>
                    <a:pt x="393" y="291"/>
                  </a:lnTo>
                  <a:lnTo>
                    <a:pt x="427" y="251"/>
                  </a:lnTo>
                  <a:lnTo>
                    <a:pt x="459" y="209"/>
                  </a:lnTo>
                  <a:lnTo>
                    <a:pt x="487" y="163"/>
                  </a:lnTo>
                  <a:lnTo>
                    <a:pt x="511" y="118"/>
                  </a:lnTo>
                  <a:lnTo>
                    <a:pt x="529" y="69"/>
                  </a:lnTo>
                  <a:lnTo>
                    <a:pt x="543" y="19"/>
                  </a:lnTo>
                  <a:lnTo>
                    <a:pt x="539" y="7"/>
                  </a:lnTo>
                  <a:lnTo>
                    <a:pt x="531" y="0"/>
                  </a:lnTo>
                  <a:lnTo>
                    <a:pt x="519" y="2"/>
                  </a:lnTo>
                  <a:lnTo>
                    <a:pt x="512" y="10"/>
                  </a:lnTo>
                  <a:lnTo>
                    <a:pt x="499" y="62"/>
                  </a:lnTo>
                  <a:lnTo>
                    <a:pt x="479" y="111"/>
                  </a:lnTo>
                  <a:lnTo>
                    <a:pt x="454" y="158"/>
                  </a:lnTo>
                  <a:lnTo>
                    <a:pt x="423" y="202"/>
                  </a:lnTo>
                  <a:lnTo>
                    <a:pt x="390" y="246"/>
                  </a:lnTo>
                  <a:lnTo>
                    <a:pt x="354" y="286"/>
                  </a:lnTo>
                  <a:lnTo>
                    <a:pt x="317" y="323"/>
                  </a:lnTo>
                  <a:lnTo>
                    <a:pt x="279" y="360"/>
                  </a:lnTo>
                  <a:lnTo>
                    <a:pt x="257" y="378"/>
                  </a:lnTo>
                  <a:lnTo>
                    <a:pt x="237" y="397"/>
                  </a:lnTo>
                  <a:lnTo>
                    <a:pt x="215" y="414"/>
                  </a:lnTo>
                  <a:lnTo>
                    <a:pt x="193" y="431"/>
                  </a:lnTo>
                  <a:lnTo>
                    <a:pt x="169" y="449"/>
                  </a:lnTo>
                  <a:lnTo>
                    <a:pt x="147" y="464"/>
                  </a:lnTo>
                  <a:lnTo>
                    <a:pt x="124" y="481"/>
                  </a:lnTo>
                  <a:lnTo>
                    <a:pt x="102" y="498"/>
                  </a:lnTo>
                  <a:lnTo>
                    <a:pt x="89" y="511"/>
                  </a:lnTo>
                  <a:lnTo>
                    <a:pt x="77" y="526"/>
                  </a:lnTo>
                  <a:lnTo>
                    <a:pt x="67" y="543"/>
                  </a:lnTo>
                  <a:lnTo>
                    <a:pt x="60" y="560"/>
                  </a:lnTo>
                  <a:lnTo>
                    <a:pt x="57" y="577"/>
                  </a:lnTo>
                  <a:lnTo>
                    <a:pt x="52" y="590"/>
                  </a:lnTo>
                  <a:lnTo>
                    <a:pt x="47" y="604"/>
                  </a:lnTo>
                  <a:lnTo>
                    <a:pt x="42" y="617"/>
                  </a:lnTo>
                  <a:lnTo>
                    <a:pt x="35" y="629"/>
                  </a:lnTo>
                  <a:lnTo>
                    <a:pt x="26" y="641"/>
                  </a:lnTo>
                  <a:lnTo>
                    <a:pt x="16" y="651"/>
                  </a:lnTo>
                  <a:lnTo>
                    <a:pt x="5" y="663"/>
                  </a:lnTo>
                  <a:lnTo>
                    <a:pt x="0" y="674"/>
                  </a:lnTo>
                  <a:lnTo>
                    <a:pt x="3" y="683"/>
                  </a:lnTo>
                  <a:lnTo>
                    <a:pt x="15" y="688"/>
                  </a:lnTo>
                  <a:lnTo>
                    <a:pt x="26" y="685"/>
                  </a:lnTo>
                  <a:lnTo>
                    <a:pt x="38" y="674"/>
                  </a:lnTo>
                  <a:lnTo>
                    <a:pt x="48" y="664"/>
                  </a:lnTo>
                  <a:lnTo>
                    <a:pt x="57" y="656"/>
                  </a:lnTo>
                  <a:lnTo>
                    <a:pt x="63" y="646"/>
                  </a:lnTo>
                  <a:lnTo>
                    <a:pt x="68" y="637"/>
                  </a:lnTo>
                  <a:lnTo>
                    <a:pt x="73" y="626"/>
                  </a:lnTo>
                  <a:lnTo>
                    <a:pt x="79" y="614"/>
                  </a:lnTo>
                  <a:lnTo>
                    <a:pt x="84" y="599"/>
                  </a:lnTo>
                  <a:lnTo>
                    <a:pt x="90" y="584"/>
                  </a:lnTo>
                  <a:lnTo>
                    <a:pt x="95" y="568"/>
                  </a:lnTo>
                  <a:lnTo>
                    <a:pt x="100" y="557"/>
                  </a:lnTo>
                  <a:lnTo>
                    <a:pt x="107" y="545"/>
                  </a:lnTo>
                  <a:lnTo>
                    <a:pt x="114" y="535"/>
                  </a:lnTo>
                  <a:lnTo>
                    <a:pt x="122" y="525"/>
                  </a:lnTo>
                  <a:lnTo>
                    <a:pt x="134" y="515"/>
                  </a:lnTo>
                  <a:lnTo>
                    <a:pt x="147" y="505"/>
                  </a:lnTo>
                  <a:lnTo>
                    <a:pt x="163" y="494"/>
                  </a:lnTo>
                  <a:lnTo>
                    <a:pt x="176" y="483"/>
                  </a:lnTo>
                  <a:lnTo>
                    <a:pt x="190" y="473"/>
                  </a:lnTo>
                  <a:lnTo>
                    <a:pt x="205" y="463"/>
                  </a:lnTo>
                  <a:lnTo>
                    <a:pt x="218" y="452"/>
                  </a:lnTo>
                  <a:lnTo>
                    <a:pt x="232" y="441"/>
                  </a:lnTo>
                  <a:lnTo>
                    <a:pt x="245" y="431"/>
                  </a:lnTo>
                  <a:lnTo>
                    <a:pt x="258" y="419"/>
                  </a:lnTo>
                  <a:lnTo>
                    <a:pt x="269" y="474"/>
                  </a:lnTo>
                  <a:lnTo>
                    <a:pt x="280" y="533"/>
                  </a:lnTo>
                  <a:lnTo>
                    <a:pt x="292" y="594"/>
                  </a:lnTo>
                  <a:lnTo>
                    <a:pt x="301" y="654"/>
                  </a:lnTo>
                  <a:lnTo>
                    <a:pt x="306" y="715"/>
                  </a:lnTo>
                  <a:lnTo>
                    <a:pt x="304" y="774"/>
                  </a:lnTo>
                  <a:lnTo>
                    <a:pt x="295" y="831"/>
                  </a:lnTo>
                  <a:lnTo>
                    <a:pt x="279" y="886"/>
                  </a:lnTo>
                  <a:lnTo>
                    <a:pt x="277" y="893"/>
                  </a:lnTo>
                  <a:lnTo>
                    <a:pt x="279" y="900"/>
                  </a:lnTo>
                  <a:lnTo>
                    <a:pt x="282" y="907"/>
                  </a:lnTo>
                  <a:lnTo>
                    <a:pt x="289" y="910"/>
                  </a:lnTo>
                  <a:lnTo>
                    <a:pt x="324" y="920"/>
                  </a:lnTo>
                  <a:lnTo>
                    <a:pt x="361" y="927"/>
                  </a:lnTo>
                  <a:lnTo>
                    <a:pt x="398" y="930"/>
                  </a:lnTo>
                  <a:lnTo>
                    <a:pt x="435" y="932"/>
                  </a:lnTo>
                  <a:lnTo>
                    <a:pt x="472" y="932"/>
                  </a:lnTo>
                  <a:lnTo>
                    <a:pt x="509" y="928"/>
                  </a:lnTo>
                  <a:lnTo>
                    <a:pt x="544" y="923"/>
                  </a:lnTo>
                  <a:lnTo>
                    <a:pt x="581" y="915"/>
                  </a:lnTo>
                  <a:lnTo>
                    <a:pt x="618" y="907"/>
                  </a:lnTo>
                  <a:lnTo>
                    <a:pt x="654" y="895"/>
                  </a:lnTo>
                  <a:lnTo>
                    <a:pt x="689" y="883"/>
                  </a:lnTo>
                  <a:lnTo>
                    <a:pt x="723" y="868"/>
                  </a:lnTo>
                  <a:lnTo>
                    <a:pt x="756" y="853"/>
                  </a:lnTo>
                  <a:lnTo>
                    <a:pt x="788" y="834"/>
                  </a:lnTo>
                  <a:lnTo>
                    <a:pt x="820" y="816"/>
                  </a:lnTo>
                  <a:lnTo>
                    <a:pt x="850" y="796"/>
                  </a:lnTo>
                  <a:lnTo>
                    <a:pt x="857" y="785"/>
                  </a:lnTo>
                  <a:lnTo>
                    <a:pt x="855" y="774"/>
                  </a:lnTo>
                  <a:lnTo>
                    <a:pt x="845" y="767"/>
                  </a:lnTo>
                  <a:lnTo>
                    <a:pt x="834" y="7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2" name="Freeform 46"/>
            <p:cNvSpPr>
              <a:spLocks/>
            </p:cNvSpPr>
            <p:nvPr/>
          </p:nvSpPr>
          <p:spPr bwMode="auto">
            <a:xfrm>
              <a:off x="4847" y="1611"/>
              <a:ext cx="177" cy="295"/>
            </a:xfrm>
            <a:custGeom>
              <a:avLst/>
              <a:gdLst>
                <a:gd name="T0" fmla="*/ 3 w 311"/>
                <a:gd name="T1" fmla="*/ 4 h 478"/>
                <a:gd name="T2" fmla="*/ 3 w 311"/>
                <a:gd name="T3" fmla="*/ 2 h 478"/>
                <a:gd name="T4" fmla="*/ 3 w 311"/>
                <a:gd name="T5" fmla="*/ 1 h 478"/>
                <a:gd name="T6" fmla="*/ 3 w 311"/>
                <a:gd name="T7" fmla="*/ 1 h 478"/>
                <a:gd name="T8" fmla="*/ 3 w 311"/>
                <a:gd name="T9" fmla="*/ 1 h 478"/>
                <a:gd name="T10" fmla="*/ 2 w 311"/>
                <a:gd name="T11" fmla="*/ 1 h 478"/>
                <a:gd name="T12" fmla="*/ 2 w 311"/>
                <a:gd name="T13" fmla="*/ 1 h 478"/>
                <a:gd name="T14" fmla="*/ 3 w 311"/>
                <a:gd name="T15" fmla="*/ 1 h 478"/>
                <a:gd name="T16" fmla="*/ 3 w 311"/>
                <a:gd name="T17" fmla="*/ 1 h 478"/>
                <a:gd name="T18" fmla="*/ 3 w 311"/>
                <a:gd name="T19" fmla="*/ 1 h 478"/>
                <a:gd name="T20" fmla="*/ 3 w 311"/>
                <a:gd name="T21" fmla="*/ 2 h 478"/>
                <a:gd name="T22" fmla="*/ 3 w 311"/>
                <a:gd name="T23" fmla="*/ 2 h 478"/>
                <a:gd name="T24" fmla="*/ 2 w 311"/>
                <a:gd name="T25" fmla="*/ 2 h 478"/>
                <a:gd name="T26" fmla="*/ 3 w 311"/>
                <a:gd name="T27" fmla="*/ 4 h 478"/>
                <a:gd name="T28" fmla="*/ 3 w 311"/>
                <a:gd name="T29" fmla="*/ 4 h 478"/>
                <a:gd name="T30" fmla="*/ 3 w 311"/>
                <a:gd name="T31" fmla="*/ 4 h 478"/>
                <a:gd name="T32" fmla="*/ 3 w 311"/>
                <a:gd name="T33" fmla="*/ 4 h 478"/>
                <a:gd name="T34" fmla="*/ 3 w 311"/>
                <a:gd name="T35" fmla="*/ 6 h 478"/>
                <a:gd name="T36" fmla="*/ 2 w 311"/>
                <a:gd name="T37" fmla="*/ 6 h 478"/>
                <a:gd name="T38" fmla="*/ 2 w 311"/>
                <a:gd name="T39" fmla="*/ 6 h 478"/>
                <a:gd name="T40" fmla="*/ 3 w 311"/>
                <a:gd name="T41" fmla="*/ 7 h 478"/>
                <a:gd name="T42" fmla="*/ 2 w 311"/>
                <a:gd name="T43" fmla="*/ 8 h 478"/>
                <a:gd name="T44" fmla="*/ 1 w 311"/>
                <a:gd name="T45" fmla="*/ 9 h 478"/>
                <a:gd name="T46" fmla="*/ 1 w 311"/>
                <a:gd name="T47" fmla="*/ 7 h 478"/>
                <a:gd name="T48" fmla="*/ 1 w 311"/>
                <a:gd name="T49" fmla="*/ 9 h 478"/>
                <a:gd name="T50" fmla="*/ 1 w 311"/>
                <a:gd name="T51" fmla="*/ 9 h 478"/>
                <a:gd name="T52" fmla="*/ 1 w 311"/>
                <a:gd name="T53" fmla="*/ 9 h 478"/>
                <a:gd name="T54" fmla="*/ 1 w 311"/>
                <a:gd name="T55" fmla="*/ 9 h 478"/>
                <a:gd name="T56" fmla="*/ 1 w 311"/>
                <a:gd name="T57" fmla="*/ 10 h 478"/>
                <a:gd name="T58" fmla="*/ 1 w 311"/>
                <a:gd name="T59" fmla="*/ 9 h 478"/>
                <a:gd name="T60" fmla="*/ 1 w 311"/>
                <a:gd name="T61" fmla="*/ 9 h 478"/>
                <a:gd name="T62" fmla="*/ 1 w 311"/>
                <a:gd name="T63" fmla="*/ 9 h 478"/>
                <a:gd name="T64" fmla="*/ 1 w 311"/>
                <a:gd name="T65" fmla="*/ 9 h 478"/>
                <a:gd name="T66" fmla="*/ 1 w 311"/>
                <a:gd name="T67" fmla="*/ 9 h 478"/>
                <a:gd name="T68" fmla="*/ 1 w 311"/>
                <a:gd name="T69" fmla="*/ 9 h 478"/>
                <a:gd name="T70" fmla="*/ 1 w 311"/>
                <a:gd name="T71" fmla="*/ 9 h 478"/>
                <a:gd name="T72" fmla="*/ 1 w 311"/>
                <a:gd name="T73" fmla="*/ 9 h 478"/>
                <a:gd name="T74" fmla="*/ 2 w 311"/>
                <a:gd name="T75" fmla="*/ 9 h 478"/>
                <a:gd name="T76" fmla="*/ 3 w 311"/>
                <a:gd name="T77" fmla="*/ 9 h 478"/>
                <a:gd name="T78" fmla="*/ 3 w 311"/>
                <a:gd name="T79" fmla="*/ 7 h 478"/>
                <a:gd name="T80" fmla="*/ 3 w 311"/>
                <a:gd name="T81" fmla="*/ 6 h 478"/>
                <a:gd name="T82" fmla="*/ 3 w 311"/>
                <a:gd name="T83" fmla="*/ 6 h 478"/>
                <a:gd name="T84" fmla="*/ 3 w 311"/>
                <a:gd name="T85" fmla="*/ 6 h 478"/>
                <a:gd name="T86" fmla="*/ 3 w 311"/>
                <a:gd name="T87" fmla="*/ 4 h 478"/>
                <a:gd name="T88" fmla="*/ 3 w 311"/>
                <a:gd name="T89" fmla="*/ 4 h 4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11" h="478">
                  <a:moveTo>
                    <a:pt x="308" y="170"/>
                  </a:moveTo>
                  <a:lnTo>
                    <a:pt x="294" y="160"/>
                  </a:lnTo>
                  <a:lnTo>
                    <a:pt x="283" y="150"/>
                  </a:lnTo>
                  <a:lnTo>
                    <a:pt x="271" y="143"/>
                  </a:lnTo>
                  <a:lnTo>
                    <a:pt x="259" y="136"/>
                  </a:lnTo>
                  <a:lnTo>
                    <a:pt x="276" y="123"/>
                  </a:lnTo>
                  <a:lnTo>
                    <a:pt x="289" y="108"/>
                  </a:lnTo>
                  <a:lnTo>
                    <a:pt x="299" y="89"/>
                  </a:lnTo>
                  <a:lnTo>
                    <a:pt x="303" y="67"/>
                  </a:lnTo>
                  <a:lnTo>
                    <a:pt x="301" y="54"/>
                  </a:lnTo>
                  <a:lnTo>
                    <a:pt x="296" y="40"/>
                  </a:lnTo>
                  <a:lnTo>
                    <a:pt x="288" y="30"/>
                  </a:lnTo>
                  <a:lnTo>
                    <a:pt x="276" y="22"/>
                  </a:lnTo>
                  <a:lnTo>
                    <a:pt x="264" y="15"/>
                  </a:lnTo>
                  <a:lnTo>
                    <a:pt x="252" y="8"/>
                  </a:lnTo>
                  <a:lnTo>
                    <a:pt x="241" y="3"/>
                  </a:lnTo>
                  <a:lnTo>
                    <a:pt x="229" y="0"/>
                  </a:lnTo>
                  <a:lnTo>
                    <a:pt x="217" y="2"/>
                  </a:lnTo>
                  <a:lnTo>
                    <a:pt x="210" y="10"/>
                  </a:lnTo>
                  <a:lnTo>
                    <a:pt x="212" y="22"/>
                  </a:lnTo>
                  <a:lnTo>
                    <a:pt x="220" y="30"/>
                  </a:lnTo>
                  <a:lnTo>
                    <a:pt x="229" y="34"/>
                  </a:lnTo>
                  <a:lnTo>
                    <a:pt x="239" y="37"/>
                  </a:lnTo>
                  <a:lnTo>
                    <a:pt x="249" y="40"/>
                  </a:lnTo>
                  <a:lnTo>
                    <a:pt x="252" y="42"/>
                  </a:lnTo>
                  <a:lnTo>
                    <a:pt x="259" y="52"/>
                  </a:lnTo>
                  <a:lnTo>
                    <a:pt x="264" y="61"/>
                  </a:lnTo>
                  <a:lnTo>
                    <a:pt x="269" y="67"/>
                  </a:lnTo>
                  <a:lnTo>
                    <a:pt x="273" y="64"/>
                  </a:lnTo>
                  <a:lnTo>
                    <a:pt x="267" y="76"/>
                  </a:lnTo>
                  <a:lnTo>
                    <a:pt x="262" y="86"/>
                  </a:lnTo>
                  <a:lnTo>
                    <a:pt x="257" y="92"/>
                  </a:lnTo>
                  <a:lnTo>
                    <a:pt x="251" y="101"/>
                  </a:lnTo>
                  <a:lnTo>
                    <a:pt x="244" y="108"/>
                  </a:lnTo>
                  <a:lnTo>
                    <a:pt x="237" y="113"/>
                  </a:lnTo>
                  <a:lnTo>
                    <a:pt x="229" y="119"/>
                  </a:lnTo>
                  <a:lnTo>
                    <a:pt x="217" y="128"/>
                  </a:lnTo>
                  <a:lnTo>
                    <a:pt x="212" y="135"/>
                  </a:lnTo>
                  <a:lnTo>
                    <a:pt x="210" y="143"/>
                  </a:lnTo>
                  <a:lnTo>
                    <a:pt x="214" y="151"/>
                  </a:lnTo>
                  <a:lnTo>
                    <a:pt x="222" y="156"/>
                  </a:lnTo>
                  <a:lnTo>
                    <a:pt x="234" y="160"/>
                  </a:lnTo>
                  <a:lnTo>
                    <a:pt x="244" y="163"/>
                  </a:lnTo>
                  <a:lnTo>
                    <a:pt x="254" y="168"/>
                  </a:lnTo>
                  <a:lnTo>
                    <a:pt x="264" y="175"/>
                  </a:lnTo>
                  <a:lnTo>
                    <a:pt x="276" y="183"/>
                  </a:lnTo>
                  <a:lnTo>
                    <a:pt x="279" y="187"/>
                  </a:lnTo>
                  <a:lnTo>
                    <a:pt x="276" y="190"/>
                  </a:lnTo>
                  <a:lnTo>
                    <a:pt x="269" y="205"/>
                  </a:lnTo>
                  <a:lnTo>
                    <a:pt x="264" y="215"/>
                  </a:lnTo>
                  <a:lnTo>
                    <a:pt x="257" y="225"/>
                  </a:lnTo>
                  <a:lnTo>
                    <a:pt x="249" y="234"/>
                  </a:lnTo>
                  <a:lnTo>
                    <a:pt x="239" y="242"/>
                  </a:lnTo>
                  <a:lnTo>
                    <a:pt x="229" y="251"/>
                  </a:lnTo>
                  <a:lnTo>
                    <a:pt x="219" y="257"/>
                  </a:lnTo>
                  <a:lnTo>
                    <a:pt x="209" y="264"/>
                  </a:lnTo>
                  <a:lnTo>
                    <a:pt x="199" y="271"/>
                  </a:lnTo>
                  <a:lnTo>
                    <a:pt x="194" y="277"/>
                  </a:lnTo>
                  <a:lnTo>
                    <a:pt x="192" y="284"/>
                  </a:lnTo>
                  <a:lnTo>
                    <a:pt x="194" y="291"/>
                  </a:lnTo>
                  <a:lnTo>
                    <a:pt x="199" y="298"/>
                  </a:lnTo>
                  <a:lnTo>
                    <a:pt x="225" y="323"/>
                  </a:lnTo>
                  <a:lnTo>
                    <a:pt x="232" y="343"/>
                  </a:lnTo>
                  <a:lnTo>
                    <a:pt x="224" y="360"/>
                  </a:lnTo>
                  <a:lnTo>
                    <a:pt x="204" y="372"/>
                  </a:lnTo>
                  <a:lnTo>
                    <a:pt x="175" y="380"/>
                  </a:lnTo>
                  <a:lnTo>
                    <a:pt x="143" y="385"/>
                  </a:lnTo>
                  <a:lnTo>
                    <a:pt x="111" y="385"/>
                  </a:lnTo>
                  <a:lnTo>
                    <a:pt x="83" y="382"/>
                  </a:lnTo>
                  <a:lnTo>
                    <a:pt x="79" y="377"/>
                  </a:lnTo>
                  <a:lnTo>
                    <a:pt x="72" y="372"/>
                  </a:lnTo>
                  <a:lnTo>
                    <a:pt x="66" y="372"/>
                  </a:lnTo>
                  <a:lnTo>
                    <a:pt x="57" y="375"/>
                  </a:lnTo>
                  <a:lnTo>
                    <a:pt x="47" y="383"/>
                  </a:lnTo>
                  <a:lnTo>
                    <a:pt x="37" y="390"/>
                  </a:lnTo>
                  <a:lnTo>
                    <a:pt x="27" y="399"/>
                  </a:lnTo>
                  <a:lnTo>
                    <a:pt x="17" y="407"/>
                  </a:lnTo>
                  <a:lnTo>
                    <a:pt x="14" y="412"/>
                  </a:lnTo>
                  <a:lnTo>
                    <a:pt x="12" y="419"/>
                  </a:lnTo>
                  <a:lnTo>
                    <a:pt x="10" y="425"/>
                  </a:lnTo>
                  <a:lnTo>
                    <a:pt x="9" y="432"/>
                  </a:lnTo>
                  <a:lnTo>
                    <a:pt x="7" y="439"/>
                  </a:lnTo>
                  <a:lnTo>
                    <a:pt x="5" y="446"/>
                  </a:lnTo>
                  <a:lnTo>
                    <a:pt x="2" y="452"/>
                  </a:lnTo>
                  <a:lnTo>
                    <a:pt x="0" y="459"/>
                  </a:lnTo>
                  <a:lnTo>
                    <a:pt x="2" y="471"/>
                  </a:lnTo>
                  <a:lnTo>
                    <a:pt x="12" y="478"/>
                  </a:lnTo>
                  <a:lnTo>
                    <a:pt x="24" y="478"/>
                  </a:lnTo>
                  <a:lnTo>
                    <a:pt x="30" y="468"/>
                  </a:lnTo>
                  <a:lnTo>
                    <a:pt x="32" y="462"/>
                  </a:lnTo>
                  <a:lnTo>
                    <a:pt x="34" y="456"/>
                  </a:lnTo>
                  <a:lnTo>
                    <a:pt x="35" y="451"/>
                  </a:lnTo>
                  <a:lnTo>
                    <a:pt x="37" y="446"/>
                  </a:lnTo>
                  <a:lnTo>
                    <a:pt x="39" y="442"/>
                  </a:lnTo>
                  <a:lnTo>
                    <a:pt x="39" y="437"/>
                  </a:lnTo>
                  <a:lnTo>
                    <a:pt x="40" y="434"/>
                  </a:lnTo>
                  <a:lnTo>
                    <a:pt x="40" y="429"/>
                  </a:lnTo>
                  <a:lnTo>
                    <a:pt x="42" y="429"/>
                  </a:lnTo>
                  <a:lnTo>
                    <a:pt x="42" y="427"/>
                  </a:lnTo>
                  <a:lnTo>
                    <a:pt x="49" y="422"/>
                  </a:lnTo>
                  <a:lnTo>
                    <a:pt x="54" y="417"/>
                  </a:lnTo>
                  <a:lnTo>
                    <a:pt x="61" y="412"/>
                  </a:lnTo>
                  <a:lnTo>
                    <a:pt x="66" y="407"/>
                  </a:lnTo>
                  <a:lnTo>
                    <a:pt x="67" y="409"/>
                  </a:lnTo>
                  <a:lnTo>
                    <a:pt x="69" y="409"/>
                  </a:lnTo>
                  <a:lnTo>
                    <a:pt x="72" y="410"/>
                  </a:lnTo>
                  <a:lnTo>
                    <a:pt x="74" y="412"/>
                  </a:lnTo>
                  <a:lnTo>
                    <a:pt x="96" y="417"/>
                  </a:lnTo>
                  <a:lnTo>
                    <a:pt x="118" y="419"/>
                  </a:lnTo>
                  <a:lnTo>
                    <a:pt x="138" y="419"/>
                  </a:lnTo>
                  <a:lnTo>
                    <a:pt x="158" y="419"/>
                  </a:lnTo>
                  <a:lnTo>
                    <a:pt x="177" y="415"/>
                  </a:lnTo>
                  <a:lnTo>
                    <a:pt x="195" y="410"/>
                  </a:lnTo>
                  <a:lnTo>
                    <a:pt x="215" y="402"/>
                  </a:lnTo>
                  <a:lnTo>
                    <a:pt x="236" y="392"/>
                  </a:lnTo>
                  <a:lnTo>
                    <a:pt x="252" y="380"/>
                  </a:lnTo>
                  <a:lnTo>
                    <a:pt x="262" y="367"/>
                  </a:lnTo>
                  <a:lnTo>
                    <a:pt x="266" y="353"/>
                  </a:lnTo>
                  <a:lnTo>
                    <a:pt x="266" y="338"/>
                  </a:lnTo>
                  <a:lnTo>
                    <a:pt x="261" y="325"/>
                  </a:lnTo>
                  <a:lnTo>
                    <a:pt x="254" y="311"/>
                  </a:lnTo>
                  <a:lnTo>
                    <a:pt x="244" y="298"/>
                  </a:lnTo>
                  <a:lnTo>
                    <a:pt x="232" y="286"/>
                  </a:lnTo>
                  <a:lnTo>
                    <a:pt x="246" y="276"/>
                  </a:lnTo>
                  <a:lnTo>
                    <a:pt x="257" y="264"/>
                  </a:lnTo>
                  <a:lnTo>
                    <a:pt x="267" y="254"/>
                  </a:lnTo>
                  <a:lnTo>
                    <a:pt x="278" y="242"/>
                  </a:lnTo>
                  <a:lnTo>
                    <a:pt x="288" y="230"/>
                  </a:lnTo>
                  <a:lnTo>
                    <a:pt x="296" y="217"/>
                  </a:lnTo>
                  <a:lnTo>
                    <a:pt x="304" y="202"/>
                  </a:lnTo>
                  <a:lnTo>
                    <a:pt x="311" y="185"/>
                  </a:lnTo>
                  <a:lnTo>
                    <a:pt x="311" y="182"/>
                  </a:lnTo>
                  <a:lnTo>
                    <a:pt x="311" y="177"/>
                  </a:lnTo>
                  <a:lnTo>
                    <a:pt x="310" y="173"/>
                  </a:lnTo>
                  <a:lnTo>
                    <a:pt x="308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3" name="Freeform 47"/>
            <p:cNvSpPr>
              <a:spLocks/>
            </p:cNvSpPr>
            <p:nvPr/>
          </p:nvSpPr>
          <p:spPr bwMode="auto">
            <a:xfrm>
              <a:off x="4872" y="1872"/>
              <a:ext cx="1" cy="1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0 w 2"/>
                <a:gd name="T9" fmla="*/ 1 h 2"/>
                <a:gd name="T10" fmla="*/ 0 w 2"/>
                <a:gd name="T11" fmla="*/ 1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4" name="Freeform 48"/>
            <p:cNvSpPr>
              <a:spLocks/>
            </p:cNvSpPr>
            <p:nvPr/>
          </p:nvSpPr>
          <p:spPr bwMode="auto">
            <a:xfrm>
              <a:off x="4581" y="2018"/>
              <a:ext cx="65" cy="289"/>
            </a:xfrm>
            <a:custGeom>
              <a:avLst/>
              <a:gdLst>
                <a:gd name="T0" fmla="*/ 1 w 116"/>
                <a:gd name="T1" fmla="*/ 1 h 469"/>
                <a:gd name="T2" fmla="*/ 1 w 116"/>
                <a:gd name="T3" fmla="*/ 1 h 469"/>
                <a:gd name="T4" fmla="*/ 1 w 116"/>
                <a:gd name="T5" fmla="*/ 3 h 469"/>
                <a:gd name="T6" fmla="*/ 1 w 116"/>
                <a:gd name="T7" fmla="*/ 4 h 469"/>
                <a:gd name="T8" fmla="*/ 1 w 116"/>
                <a:gd name="T9" fmla="*/ 6 h 469"/>
                <a:gd name="T10" fmla="*/ 0 w 116"/>
                <a:gd name="T11" fmla="*/ 6 h 469"/>
                <a:gd name="T12" fmla="*/ 1 w 116"/>
                <a:gd name="T13" fmla="*/ 7 h 469"/>
                <a:gd name="T14" fmla="*/ 1 w 116"/>
                <a:gd name="T15" fmla="*/ 7 h 469"/>
                <a:gd name="T16" fmla="*/ 1 w 116"/>
                <a:gd name="T17" fmla="*/ 8 h 469"/>
                <a:gd name="T18" fmla="*/ 1 w 116"/>
                <a:gd name="T19" fmla="*/ 9 h 469"/>
                <a:gd name="T20" fmla="*/ 1 w 116"/>
                <a:gd name="T21" fmla="*/ 9 h 469"/>
                <a:gd name="T22" fmla="*/ 1 w 116"/>
                <a:gd name="T23" fmla="*/ 9 h 469"/>
                <a:gd name="T24" fmla="*/ 1 w 116"/>
                <a:gd name="T25" fmla="*/ 9 h 469"/>
                <a:gd name="T26" fmla="*/ 1 w 116"/>
                <a:gd name="T27" fmla="*/ 10 h 469"/>
                <a:gd name="T28" fmla="*/ 1 w 116"/>
                <a:gd name="T29" fmla="*/ 9 h 469"/>
                <a:gd name="T30" fmla="*/ 1 w 116"/>
                <a:gd name="T31" fmla="*/ 9 h 469"/>
                <a:gd name="T32" fmla="*/ 1 w 116"/>
                <a:gd name="T33" fmla="*/ 9 h 469"/>
                <a:gd name="T34" fmla="*/ 1 w 116"/>
                <a:gd name="T35" fmla="*/ 9 h 469"/>
                <a:gd name="T36" fmla="*/ 1 w 116"/>
                <a:gd name="T37" fmla="*/ 9 h 469"/>
                <a:gd name="T38" fmla="*/ 1 w 116"/>
                <a:gd name="T39" fmla="*/ 8 h 469"/>
                <a:gd name="T40" fmla="*/ 1 w 116"/>
                <a:gd name="T41" fmla="*/ 7 h 469"/>
                <a:gd name="T42" fmla="*/ 1 w 116"/>
                <a:gd name="T43" fmla="*/ 7 h 469"/>
                <a:gd name="T44" fmla="*/ 1 w 116"/>
                <a:gd name="T45" fmla="*/ 6 h 469"/>
                <a:gd name="T46" fmla="*/ 1 w 116"/>
                <a:gd name="T47" fmla="*/ 6 h 469"/>
                <a:gd name="T48" fmla="*/ 1 w 116"/>
                <a:gd name="T49" fmla="*/ 6 h 469"/>
                <a:gd name="T50" fmla="*/ 1 w 116"/>
                <a:gd name="T51" fmla="*/ 4 h 469"/>
                <a:gd name="T52" fmla="*/ 1 w 116"/>
                <a:gd name="T53" fmla="*/ 2 h 469"/>
                <a:gd name="T54" fmla="*/ 1 w 116"/>
                <a:gd name="T55" fmla="*/ 1 h 469"/>
                <a:gd name="T56" fmla="*/ 1 w 116"/>
                <a:gd name="T57" fmla="*/ 1 h 469"/>
                <a:gd name="T58" fmla="*/ 1 w 116"/>
                <a:gd name="T59" fmla="*/ 1 h 469"/>
                <a:gd name="T60" fmla="*/ 1 w 116"/>
                <a:gd name="T61" fmla="*/ 0 h 469"/>
                <a:gd name="T62" fmla="*/ 1 w 116"/>
                <a:gd name="T63" fmla="*/ 1 h 469"/>
                <a:gd name="T64" fmla="*/ 1 w 116"/>
                <a:gd name="T65" fmla="*/ 1 h 469"/>
                <a:gd name="T66" fmla="*/ 1 w 116"/>
                <a:gd name="T67" fmla="*/ 1 h 4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6" h="469">
                  <a:moveTo>
                    <a:pt x="6" y="20"/>
                  </a:moveTo>
                  <a:lnTo>
                    <a:pt x="11" y="84"/>
                  </a:lnTo>
                  <a:lnTo>
                    <a:pt x="11" y="145"/>
                  </a:lnTo>
                  <a:lnTo>
                    <a:pt x="6" y="207"/>
                  </a:lnTo>
                  <a:lnTo>
                    <a:pt x="1" y="271"/>
                  </a:lnTo>
                  <a:lnTo>
                    <a:pt x="0" y="303"/>
                  </a:lnTo>
                  <a:lnTo>
                    <a:pt x="1" y="333"/>
                  </a:lnTo>
                  <a:lnTo>
                    <a:pt x="6" y="360"/>
                  </a:lnTo>
                  <a:lnTo>
                    <a:pt x="15" y="385"/>
                  </a:lnTo>
                  <a:lnTo>
                    <a:pt x="27" y="409"/>
                  </a:lnTo>
                  <a:lnTo>
                    <a:pt x="43" y="430"/>
                  </a:lnTo>
                  <a:lnTo>
                    <a:pt x="65" y="451"/>
                  </a:lnTo>
                  <a:lnTo>
                    <a:pt x="92" y="467"/>
                  </a:lnTo>
                  <a:lnTo>
                    <a:pt x="106" y="469"/>
                  </a:lnTo>
                  <a:lnTo>
                    <a:pt x="114" y="461"/>
                  </a:lnTo>
                  <a:lnTo>
                    <a:pt x="116" y="451"/>
                  </a:lnTo>
                  <a:lnTo>
                    <a:pt x="109" y="441"/>
                  </a:lnTo>
                  <a:lnTo>
                    <a:pt x="80" y="422"/>
                  </a:lnTo>
                  <a:lnTo>
                    <a:pt x="60" y="400"/>
                  </a:lnTo>
                  <a:lnTo>
                    <a:pt x="47" y="378"/>
                  </a:lnTo>
                  <a:lnTo>
                    <a:pt x="38" y="353"/>
                  </a:lnTo>
                  <a:lnTo>
                    <a:pt x="33" y="328"/>
                  </a:lnTo>
                  <a:lnTo>
                    <a:pt x="32" y="299"/>
                  </a:lnTo>
                  <a:lnTo>
                    <a:pt x="33" y="269"/>
                  </a:lnTo>
                  <a:lnTo>
                    <a:pt x="35" y="239"/>
                  </a:lnTo>
                  <a:lnTo>
                    <a:pt x="38" y="182"/>
                  </a:lnTo>
                  <a:lnTo>
                    <a:pt x="42" y="124"/>
                  </a:lnTo>
                  <a:lnTo>
                    <a:pt x="42" y="69"/>
                  </a:lnTo>
                  <a:lnTo>
                    <a:pt x="37" y="12"/>
                  </a:lnTo>
                  <a:lnTo>
                    <a:pt x="30" y="2"/>
                  </a:lnTo>
                  <a:lnTo>
                    <a:pt x="20" y="0"/>
                  </a:lnTo>
                  <a:lnTo>
                    <a:pt x="10" y="7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5" name="Freeform 49"/>
            <p:cNvSpPr>
              <a:spLocks/>
            </p:cNvSpPr>
            <p:nvPr/>
          </p:nvSpPr>
          <p:spPr bwMode="auto">
            <a:xfrm>
              <a:off x="4627" y="1979"/>
              <a:ext cx="68" cy="379"/>
            </a:xfrm>
            <a:custGeom>
              <a:avLst/>
              <a:gdLst>
                <a:gd name="T0" fmla="*/ 1 w 120"/>
                <a:gd name="T1" fmla="*/ 1 h 618"/>
                <a:gd name="T2" fmla="*/ 1 w 120"/>
                <a:gd name="T3" fmla="*/ 1 h 618"/>
                <a:gd name="T4" fmla="*/ 1 w 120"/>
                <a:gd name="T5" fmla="*/ 3 h 618"/>
                <a:gd name="T6" fmla="*/ 0 w 120"/>
                <a:gd name="T7" fmla="*/ 4 h 618"/>
                <a:gd name="T8" fmla="*/ 1 w 120"/>
                <a:gd name="T9" fmla="*/ 6 h 618"/>
                <a:gd name="T10" fmla="*/ 1 w 120"/>
                <a:gd name="T11" fmla="*/ 8 h 618"/>
                <a:gd name="T12" fmla="*/ 1 w 120"/>
                <a:gd name="T13" fmla="*/ 9 h 618"/>
                <a:gd name="T14" fmla="*/ 1 w 120"/>
                <a:gd name="T15" fmla="*/ 11 h 618"/>
                <a:gd name="T16" fmla="*/ 1 w 120"/>
                <a:gd name="T17" fmla="*/ 12 h 618"/>
                <a:gd name="T18" fmla="*/ 1 w 120"/>
                <a:gd name="T19" fmla="*/ 12 h 618"/>
                <a:gd name="T20" fmla="*/ 1 w 120"/>
                <a:gd name="T21" fmla="*/ 12 h 618"/>
                <a:gd name="T22" fmla="*/ 1 w 120"/>
                <a:gd name="T23" fmla="*/ 12 h 618"/>
                <a:gd name="T24" fmla="*/ 1 w 120"/>
                <a:gd name="T25" fmla="*/ 12 h 618"/>
                <a:gd name="T26" fmla="*/ 1 w 120"/>
                <a:gd name="T27" fmla="*/ 10 h 618"/>
                <a:gd name="T28" fmla="*/ 1 w 120"/>
                <a:gd name="T29" fmla="*/ 9 h 618"/>
                <a:gd name="T30" fmla="*/ 1 w 120"/>
                <a:gd name="T31" fmla="*/ 8 h 618"/>
                <a:gd name="T32" fmla="*/ 1 w 120"/>
                <a:gd name="T33" fmla="*/ 6 h 618"/>
                <a:gd name="T34" fmla="*/ 1 w 120"/>
                <a:gd name="T35" fmla="*/ 4 h 618"/>
                <a:gd name="T36" fmla="*/ 1 w 120"/>
                <a:gd name="T37" fmla="*/ 3 h 618"/>
                <a:gd name="T38" fmla="*/ 1 w 120"/>
                <a:gd name="T39" fmla="*/ 1 h 618"/>
                <a:gd name="T40" fmla="*/ 1 w 120"/>
                <a:gd name="T41" fmla="*/ 1 h 618"/>
                <a:gd name="T42" fmla="*/ 1 w 120"/>
                <a:gd name="T43" fmla="*/ 1 h 618"/>
                <a:gd name="T44" fmla="*/ 1 w 120"/>
                <a:gd name="T45" fmla="*/ 0 h 618"/>
                <a:gd name="T46" fmla="*/ 1 w 120"/>
                <a:gd name="T47" fmla="*/ 1 h 618"/>
                <a:gd name="T48" fmla="*/ 1 w 120"/>
                <a:gd name="T49" fmla="*/ 1 h 618"/>
                <a:gd name="T50" fmla="*/ 1 w 120"/>
                <a:gd name="T51" fmla="*/ 1 h 6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0" h="618">
                  <a:moveTo>
                    <a:pt x="41" y="10"/>
                  </a:moveTo>
                  <a:lnTo>
                    <a:pt x="19" y="81"/>
                  </a:lnTo>
                  <a:lnTo>
                    <a:pt x="5" y="157"/>
                  </a:lnTo>
                  <a:lnTo>
                    <a:pt x="0" y="234"/>
                  </a:lnTo>
                  <a:lnTo>
                    <a:pt x="2" y="315"/>
                  </a:lnTo>
                  <a:lnTo>
                    <a:pt x="14" y="394"/>
                  </a:lnTo>
                  <a:lnTo>
                    <a:pt x="32" y="471"/>
                  </a:lnTo>
                  <a:lnTo>
                    <a:pt x="58" y="545"/>
                  </a:lnTo>
                  <a:lnTo>
                    <a:pt x="90" y="611"/>
                  </a:lnTo>
                  <a:lnTo>
                    <a:pt x="100" y="618"/>
                  </a:lnTo>
                  <a:lnTo>
                    <a:pt x="111" y="616"/>
                  </a:lnTo>
                  <a:lnTo>
                    <a:pt x="120" y="607"/>
                  </a:lnTo>
                  <a:lnTo>
                    <a:pt x="118" y="594"/>
                  </a:lnTo>
                  <a:lnTo>
                    <a:pt x="88" y="530"/>
                  </a:lnTo>
                  <a:lnTo>
                    <a:pt x="63" y="461"/>
                  </a:lnTo>
                  <a:lnTo>
                    <a:pt x="46" y="387"/>
                  </a:lnTo>
                  <a:lnTo>
                    <a:pt x="34" y="311"/>
                  </a:lnTo>
                  <a:lnTo>
                    <a:pt x="32" y="234"/>
                  </a:lnTo>
                  <a:lnTo>
                    <a:pt x="36" y="158"/>
                  </a:lnTo>
                  <a:lnTo>
                    <a:pt x="49" y="86"/>
                  </a:lnTo>
                  <a:lnTo>
                    <a:pt x="71" y="19"/>
                  </a:lnTo>
                  <a:lnTo>
                    <a:pt x="71" y="7"/>
                  </a:lnTo>
                  <a:lnTo>
                    <a:pt x="63" y="0"/>
                  </a:lnTo>
                  <a:lnTo>
                    <a:pt x="51" y="2"/>
                  </a:lnTo>
                  <a:lnTo>
                    <a:pt x="4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6" name="Freeform 50"/>
            <p:cNvSpPr>
              <a:spLocks/>
            </p:cNvSpPr>
            <p:nvPr/>
          </p:nvSpPr>
          <p:spPr bwMode="auto">
            <a:xfrm>
              <a:off x="4237" y="2085"/>
              <a:ext cx="357" cy="366"/>
            </a:xfrm>
            <a:custGeom>
              <a:avLst/>
              <a:gdLst>
                <a:gd name="T0" fmla="*/ 6 w 627"/>
                <a:gd name="T1" fmla="*/ 1 h 597"/>
                <a:gd name="T2" fmla="*/ 6 w 627"/>
                <a:gd name="T3" fmla="*/ 1 h 597"/>
                <a:gd name="T4" fmla="*/ 5 w 627"/>
                <a:gd name="T5" fmla="*/ 2 h 597"/>
                <a:gd name="T6" fmla="*/ 5 w 627"/>
                <a:gd name="T7" fmla="*/ 2 h 597"/>
                <a:gd name="T8" fmla="*/ 4 w 627"/>
                <a:gd name="T9" fmla="*/ 4 h 597"/>
                <a:gd name="T10" fmla="*/ 4 w 627"/>
                <a:gd name="T11" fmla="*/ 4 h 597"/>
                <a:gd name="T12" fmla="*/ 3 w 627"/>
                <a:gd name="T13" fmla="*/ 4 h 597"/>
                <a:gd name="T14" fmla="*/ 3 w 627"/>
                <a:gd name="T15" fmla="*/ 4 h 597"/>
                <a:gd name="T16" fmla="*/ 3 w 627"/>
                <a:gd name="T17" fmla="*/ 5 h 597"/>
                <a:gd name="T18" fmla="*/ 3 w 627"/>
                <a:gd name="T19" fmla="*/ 6 h 597"/>
                <a:gd name="T20" fmla="*/ 3 w 627"/>
                <a:gd name="T21" fmla="*/ 6 h 597"/>
                <a:gd name="T22" fmla="*/ 2 w 627"/>
                <a:gd name="T23" fmla="*/ 6 h 597"/>
                <a:gd name="T24" fmla="*/ 2 w 627"/>
                <a:gd name="T25" fmla="*/ 6 h 597"/>
                <a:gd name="T26" fmla="*/ 2 w 627"/>
                <a:gd name="T27" fmla="*/ 6 h 597"/>
                <a:gd name="T28" fmla="*/ 2 w 627"/>
                <a:gd name="T29" fmla="*/ 7 h 597"/>
                <a:gd name="T30" fmla="*/ 2 w 627"/>
                <a:gd name="T31" fmla="*/ 7 h 597"/>
                <a:gd name="T32" fmla="*/ 2 w 627"/>
                <a:gd name="T33" fmla="*/ 7 h 597"/>
                <a:gd name="T34" fmla="*/ 2 w 627"/>
                <a:gd name="T35" fmla="*/ 8 h 597"/>
                <a:gd name="T36" fmla="*/ 1 w 627"/>
                <a:gd name="T37" fmla="*/ 8 h 597"/>
                <a:gd name="T38" fmla="*/ 1 w 627"/>
                <a:gd name="T39" fmla="*/ 9 h 597"/>
                <a:gd name="T40" fmla="*/ 1 w 627"/>
                <a:gd name="T41" fmla="*/ 9 h 597"/>
                <a:gd name="T42" fmla="*/ 1 w 627"/>
                <a:gd name="T43" fmla="*/ 10 h 597"/>
                <a:gd name="T44" fmla="*/ 1 w 627"/>
                <a:gd name="T45" fmla="*/ 10 h 597"/>
                <a:gd name="T46" fmla="*/ 1 w 627"/>
                <a:gd name="T47" fmla="*/ 11 h 597"/>
                <a:gd name="T48" fmla="*/ 1 w 627"/>
                <a:gd name="T49" fmla="*/ 11 h 597"/>
                <a:gd name="T50" fmla="*/ 1 w 627"/>
                <a:gd name="T51" fmla="*/ 11 h 597"/>
                <a:gd name="T52" fmla="*/ 1 w 627"/>
                <a:gd name="T53" fmla="*/ 11 h 597"/>
                <a:gd name="T54" fmla="*/ 1 w 627"/>
                <a:gd name="T55" fmla="*/ 11 h 597"/>
                <a:gd name="T56" fmla="*/ 1 w 627"/>
                <a:gd name="T57" fmla="*/ 10 h 597"/>
                <a:gd name="T58" fmla="*/ 1 w 627"/>
                <a:gd name="T59" fmla="*/ 9 h 597"/>
                <a:gd name="T60" fmla="*/ 1 w 627"/>
                <a:gd name="T61" fmla="*/ 9 h 597"/>
                <a:gd name="T62" fmla="*/ 1 w 627"/>
                <a:gd name="T63" fmla="*/ 9 h 597"/>
                <a:gd name="T64" fmla="*/ 1 w 627"/>
                <a:gd name="T65" fmla="*/ 10 h 597"/>
                <a:gd name="T66" fmla="*/ 1 w 627"/>
                <a:gd name="T67" fmla="*/ 11 h 597"/>
                <a:gd name="T68" fmla="*/ 1 w 627"/>
                <a:gd name="T69" fmla="*/ 12 h 597"/>
                <a:gd name="T70" fmla="*/ 1 w 627"/>
                <a:gd name="T71" fmla="*/ 12 h 597"/>
                <a:gd name="T72" fmla="*/ 1 w 627"/>
                <a:gd name="T73" fmla="*/ 12 h 597"/>
                <a:gd name="T74" fmla="*/ 1 w 627"/>
                <a:gd name="T75" fmla="*/ 12 h 597"/>
                <a:gd name="T76" fmla="*/ 1 w 627"/>
                <a:gd name="T77" fmla="*/ 12 h 597"/>
                <a:gd name="T78" fmla="*/ 1 w 627"/>
                <a:gd name="T79" fmla="*/ 12 h 597"/>
                <a:gd name="T80" fmla="*/ 1 w 627"/>
                <a:gd name="T81" fmla="*/ 11 h 597"/>
                <a:gd name="T82" fmla="*/ 1 w 627"/>
                <a:gd name="T83" fmla="*/ 10 h 597"/>
                <a:gd name="T84" fmla="*/ 2 w 627"/>
                <a:gd name="T85" fmla="*/ 9 h 597"/>
                <a:gd name="T86" fmla="*/ 2 w 627"/>
                <a:gd name="T87" fmla="*/ 9 h 597"/>
                <a:gd name="T88" fmla="*/ 2 w 627"/>
                <a:gd name="T89" fmla="*/ 8 h 597"/>
                <a:gd name="T90" fmla="*/ 2 w 627"/>
                <a:gd name="T91" fmla="*/ 7 h 597"/>
                <a:gd name="T92" fmla="*/ 2 w 627"/>
                <a:gd name="T93" fmla="*/ 7 h 597"/>
                <a:gd name="T94" fmla="*/ 2 w 627"/>
                <a:gd name="T95" fmla="*/ 7 h 597"/>
                <a:gd name="T96" fmla="*/ 2 w 627"/>
                <a:gd name="T97" fmla="*/ 7 h 597"/>
                <a:gd name="T98" fmla="*/ 3 w 627"/>
                <a:gd name="T99" fmla="*/ 6 h 597"/>
                <a:gd name="T100" fmla="*/ 3 w 627"/>
                <a:gd name="T101" fmla="*/ 6 h 597"/>
                <a:gd name="T102" fmla="*/ 4 w 627"/>
                <a:gd name="T103" fmla="*/ 4 h 597"/>
                <a:gd name="T104" fmla="*/ 5 w 627"/>
                <a:gd name="T105" fmla="*/ 4 h 597"/>
                <a:gd name="T106" fmla="*/ 5 w 627"/>
                <a:gd name="T107" fmla="*/ 2 h 597"/>
                <a:gd name="T108" fmla="*/ 6 w 627"/>
                <a:gd name="T109" fmla="*/ 1 h 597"/>
                <a:gd name="T110" fmla="*/ 6 w 627"/>
                <a:gd name="T111" fmla="*/ 1 h 597"/>
                <a:gd name="T112" fmla="*/ 7 w 627"/>
                <a:gd name="T113" fmla="*/ 1 h 597"/>
                <a:gd name="T114" fmla="*/ 6 w 627"/>
                <a:gd name="T115" fmla="*/ 0 h 59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27" h="597">
                  <a:moveTo>
                    <a:pt x="602" y="0"/>
                  </a:moveTo>
                  <a:lnTo>
                    <a:pt x="573" y="15"/>
                  </a:lnTo>
                  <a:lnTo>
                    <a:pt x="547" y="32"/>
                  </a:lnTo>
                  <a:lnTo>
                    <a:pt x="520" y="50"/>
                  </a:lnTo>
                  <a:lnTo>
                    <a:pt x="493" y="69"/>
                  </a:lnTo>
                  <a:lnTo>
                    <a:pt x="467" y="89"/>
                  </a:lnTo>
                  <a:lnTo>
                    <a:pt x="442" y="111"/>
                  </a:lnTo>
                  <a:lnTo>
                    <a:pt x="417" y="131"/>
                  </a:lnTo>
                  <a:lnTo>
                    <a:pt x="393" y="153"/>
                  </a:lnTo>
                  <a:lnTo>
                    <a:pt x="382" y="163"/>
                  </a:lnTo>
                  <a:lnTo>
                    <a:pt x="370" y="173"/>
                  </a:lnTo>
                  <a:lnTo>
                    <a:pt x="357" y="185"/>
                  </a:lnTo>
                  <a:lnTo>
                    <a:pt x="345" y="195"/>
                  </a:lnTo>
                  <a:lnTo>
                    <a:pt x="333" y="205"/>
                  </a:lnTo>
                  <a:lnTo>
                    <a:pt x="321" y="215"/>
                  </a:lnTo>
                  <a:lnTo>
                    <a:pt x="311" y="227"/>
                  </a:lnTo>
                  <a:lnTo>
                    <a:pt x="299" y="238"/>
                  </a:lnTo>
                  <a:lnTo>
                    <a:pt x="286" y="254"/>
                  </a:lnTo>
                  <a:lnTo>
                    <a:pt x="272" y="267"/>
                  </a:lnTo>
                  <a:lnTo>
                    <a:pt x="259" y="279"/>
                  </a:lnTo>
                  <a:lnTo>
                    <a:pt x="246" y="291"/>
                  </a:lnTo>
                  <a:lnTo>
                    <a:pt x="230" y="299"/>
                  </a:lnTo>
                  <a:lnTo>
                    <a:pt x="214" y="304"/>
                  </a:lnTo>
                  <a:lnTo>
                    <a:pt x="195" y="307"/>
                  </a:lnTo>
                  <a:lnTo>
                    <a:pt x="175" y="307"/>
                  </a:lnTo>
                  <a:lnTo>
                    <a:pt x="166" y="309"/>
                  </a:lnTo>
                  <a:lnTo>
                    <a:pt x="161" y="314"/>
                  </a:lnTo>
                  <a:lnTo>
                    <a:pt x="160" y="322"/>
                  </a:lnTo>
                  <a:lnTo>
                    <a:pt x="161" y="331"/>
                  </a:lnTo>
                  <a:lnTo>
                    <a:pt x="160" y="333"/>
                  </a:lnTo>
                  <a:lnTo>
                    <a:pt x="156" y="334"/>
                  </a:lnTo>
                  <a:lnTo>
                    <a:pt x="155" y="338"/>
                  </a:lnTo>
                  <a:lnTo>
                    <a:pt x="155" y="341"/>
                  </a:lnTo>
                  <a:lnTo>
                    <a:pt x="150" y="361"/>
                  </a:lnTo>
                  <a:lnTo>
                    <a:pt x="145" y="378"/>
                  </a:lnTo>
                  <a:lnTo>
                    <a:pt x="136" y="393"/>
                  </a:lnTo>
                  <a:lnTo>
                    <a:pt x="126" y="410"/>
                  </a:lnTo>
                  <a:lnTo>
                    <a:pt x="116" y="422"/>
                  </a:lnTo>
                  <a:lnTo>
                    <a:pt x="108" y="433"/>
                  </a:lnTo>
                  <a:lnTo>
                    <a:pt x="101" y="445"/>
                  </a:lnTo>
                  <a:lnTo>
                    <a:pt x="94" y="460"/>
                  </a:lnTo>
                  <a:lnTo>
                    <a:pt x="91" y="477"/>
                  </a:lnTo>
                  <a:lnTo>
                    <a:pt x="87" y="494"/>
                  </a:lnTo>
                  <a:lnTo>
                    <a:pt x="84" y="513"/>
                  </a:lnTo>
                  <a:lnTo>
                    <a:pt x="79" y="528"/>
                  </a:lnTo>
                  <a:lnTo>
                    <a:pt x="77" y="533"/>
                  </a:lnTo>
                  <a:lnTo>
                    <a:pt x="76" y="538"/>
                  </a:lnTo>
                  <a:lnTo>
                    <a:pt x="74" y="543"/>
                  </a:lnTo>
                  <a:lnTo>
                    <a:pt x="72" y="550"/>
                  </a:lnTo>
                  <a:lnTo>
                    <a:pt x="71" y="551"/>
                  </a:lnTo>
                  <a:lnTo>
                    <a:pt x="71" y="553"/>
                  </a:lnTo>
                  <a:lnTo>
                    <a:pt x="69" y="555"/>
                  </a:lnTo>
                  <a:lnTo>
                    <a:pt x="69" y="556"/>
                  </a:lnTo>
                  <a:lnTo>
                    <a:pt x="66" y="558"/>
                  </a:lnTo>
                  <a:lnTo>
                    <a:pt x="62" y="558"/>
                  </a:lnTo>
                  <a:lnTo>
                    <a:pt x="57" y="560"/>
                  </a:lnTo>
                  <a:lnTo>
                    <a:pt x="54" y="561"/>
                  </a:lnTo>
                  <a:lnTo>
                    <a:pt x="45" y="533"/>
                  </a:lnTo>
                  <a:lnTo>
                    <a:pt x="40" y="504"/>
                  </a:lnTo>
                  <a:lnTo>
                    <a:pt x="35" y="474"/>
                  </a:lnTo>
                  <a:lnTo>
                    <a:pt x="32" y="444"/>
                  </a:lnTo>
                  <a:lnTo>
                    <a:pt x="25" y="432"/>
                  </a:lnTo>
                  <a:lnTo>
                    <a:pt x="15" y="428"/>
                  </a:lnTo>
                  <a:lnTo>
                    <a:pt x="3" y="432"/>
                  </a:lnTo>
                  <a:lnTo>
                    <a:pt x="0" y="444"/>
                  </a:lnTo>
                  <a:lnTo>
                    <a:pt x="5" y="481"/>
                  </a:lnTo>
                  <a:lnTo>
                    <a:pt x="10" y="516"/>
                  </a:lnTo>
                  <a:lnTo>
                    <a:pt x="17" y="550"/>
                  </a:lnTo>
                  <a:lnTo>
                    <a:pt x="29" y="585"/>
                  </a:lnTo>
                  <a:lnTo>
                    <a:pt x="32" y="590"/>
                  </a:lnTo>
                  <a:lnTo>
                    <a:pt x="37" y="595"/>
                  </a:lnTo>
                  <a:lnTo>
                    <a:pt x="42" y="597"/>
                  </a:lnTo>
                  <a:lnTo>
                    <a:pt x="49" y="597"/>
                  </a:lnTo>
                  <a:lnTo>
                    <a:pt x="57" y="593"/>
                  </a:lnTo>
                  <a:lnTo>
                    <a:pt x="64" y="592"/>
                  </a:lnTo>
                  <a:lnTo>
                    <a:pt x="72" y="588"/>
                  </a:lnTo>
                  <a:lnTo>
                    <a:pt x="79" y="585"/>
                  </a:lnTo>
                  <a:lnTo>
                    <a:pt x="86" y="581"/>
                  </a:lnTo>
                  <a:lnTo>
                    <a:pt x="91" y="578"/>
                  </a:lnTo>
                  <a:lnTo>
                    <a:pt x="96" y="571"/>
                  </a:lnTo>
                  <a:lnTo>
                    <a:pt x="99" y="565"/>
                  </a:lnTo>
                  <a:lnTo>
                    <a:pt x="106" y="544"/>
                  </a:lnTo>
                  <a:lnTo>
                    <a:pt x="111" y="524"/>
                  </a:lnTo>
                  <a:lnTo>
                    <a:pt x="116" y="506"/>
                  </a:lnTo>
                  <a:lnTo>
                    <a:pt x="121" y="486"/>
                  </a:lnTo>
                  <a:lnTo>
                    <a:pt x="128" y="467"/>
                  </a:lnTo>
                  <a:lnTo>
                    <a:pt x="133" y="454"/>
                  </a:lnTo>
                  <a:lnTo>
                    <a:pt x="141" y="442"/>
                  </a:lnTo>
                  <a:lnTo>
                    <a:pt x="153" y="425"/>
                  </a:lnTo>
                  <a:lnTo>
                    <a:pt x="166" y="407"/>
                  </a:lnTo>
                  <a:lnTo>
                    <a:pt x="175" y="390"/>
                  </a:lnTo>
                  <a:lnTo>
                    <a:pt x="180" y="371"/>
                  </a:lnTo>
                  <a:lnTo>
                    <a:pt x="185" y="349"/>
                  </a:lnTo>
                  <a:lnTo>
                    <a:pt x="185" y="346"/>
                  </a:lnTo>
                  <a:lnTo>
                    <a:pt x="183" y="344"/>
                  </a:lnTo>
                  <a:lnTo>
                    <a:pt x="183" y="341"/>
                  </a:lnTo>
                  <a:lnTo>
                    <a:pt x="182" y="339"/>
                  </a:lnTo>
                  <a:lnTo>
                    <a:pt x="214" y="336"/>
                  </a:lnTo>
                  <a:lnTo>
                    <a:pt x="242" y="326"/>
                  </a:lnTo>
                  <a:lnTo>
                    <a:pt x="269" y="311"/>
                  </a:lnTo>
                  <a:lnTo>
                    <a:pt x="294" y="291"/>
                  </a:lnTo>
                  <a:lnTo>
                    <a:pt x="320" y="267"/>
                  </a:lnTo>
                  <a:lnTo>
                    <a:pt x="343" y="243"/>
                  </a:lnTo>
                  <a:lnTo>
                    <a:pt x="367" y="220"/>
                  </a:lnTo>
                  <a:lnTo>
                    <a:pt x="390" y="198"/>
                  </a:lnTo>
                  <a:lnTo>
                    <a:pt x="417" y="174"/>
                  </a:lnTo>
                  <a:lnTo>
                    <a:pt x="444" y="151"/>
                  </a:lnTo>
                  <a:lnTo>
                    <a:pt x="471" y="129"/>
                  </a:lnTo>
                  <a:lnTo>
                    <a:pt x="499" y="106"/>
                  </a:lnTo>
                  <a:lnTo>
                    <a:pt x="528" y="84"/>
                  </a:lnTo>
                  <a:lnTo>
                    <a:pt x="557" y="63"/>
                  </a:lnTo>
                  <a:lnTo>
                    <a:pt x="587" y="45"/>
                  </a:lnTo>
                  <a:lnTo>
                    <a:pt x="619" y="28"/>
                  </a:lnTo>
                  <a:lnTo>
                    <a:pt x="627" y="18"/>
                  </a:lnTo>
                  <a:lnTo>
                    <a:pt x="624" y="6"/>
                  </a:lnTo>
                  <a:lnTo>
                    <a:pt x="615" y="0"/>
                  </a:lnTo>
                  <a:lnTo>
                    <a:pt x="6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7" name="Freeform 52"/>
            <p:cNvSpPr>
              <a:spLocks/>
            </p:cNvSpPr>
            <p:nvPr/>
          </p:nvSpPr>
          <p:spPr bwMode="auto">
            <a:xfrm>
              <a:off x="4135" y="1934"/>
              <a:ext cx="469" cy="453"/>
            </a:xfrm>
            <a:custGeom>
              <a:avLst/>
              <a:gdLst>
                <a:gd name="T0" fmla="*/ 9 w 820"/>
                <a:gd name="T1" fmla="*/ 1 h 737"/>
                <a:gd name="T2" fmla="*/ 9 w 820"/>
                <a:gd name="T3" fmla="*/ 1 h 737"/>
                <a:gd name="T4" fmla="*/ 8 w 820"/>
                <a:gd name="T5" fmla="*/ 1 h 737"/>
                <a:gd name="T6" fmla="*/ 7 w 820"/>
                <a:gd name="T7" fmla="*/ 1 h 737"/>
                <a:gd name="T8" fmla="*/ 7 w 820"/>
                <a:gd name="T9" fmla="*/ 2 h 737"/>
                <a:gd name="T10" fmla="*/ 7 w 820"/>
                <a:gd name="T11" fmla="*/ 2 h 737"/>
                <a:gd name="T12" fmla="*/ 6 w 820"/>
                <a:gd name="T13" fmla="*/ 4 h 737"/>
                <a:gd name="T14" fmla="*/ 6 w 820"/>
                <a:gd name="T15" fmla="*/ 4 h 737"/>
                <a:gd name="T16" fmla="*/ 6 w 820"/>
                <a:gd name="T17" fmla="*/ 6 h 737"/>
                <a:gd name="T18" fmla="*/ 6 w 820"/>
                <a:gd name="T19" fmla="*/ 6 h 737"/>
                <a:gd name="T20" fmla="*/ 5 w 820"/>
                <a:gd name="T21" fmla="*/ 6 h 737"/>
                <a:gd name="T22" fmla="*/ 5 w 820"/>
                <a:gd name="T23" fmla="*/ 7 h 737"/>
                <a:gd name="T24" fmla="*/ 4 w 820"/>
                <a:gd name="T25" fmla="*/ 8 h 737"/>
                <a:gd name="T26" fmla="*/ 3 w 820"/>
                <a:gd name="T27" fmla="*/ 9 h 737"/>
                <a:gd name="T28" fmla="*/ 3 w 820"/>
                <a:gd name="T29" fmla="*/ 9 h 737"/>
                <a:gd name="T30" fmla="*/ 3 w 820"/>
                <a:gd name="T31" fmla="*/ 10 h 737"/>
                <a:gd name="T32" fmla="*/ 3 w 820"/>
                <a:gd name="T33" fmla="*/ 10 h 737"/>
                <a:gd name="T34" fmla="*/ 3 w 820"/>
                <a:gd name="T35" fmla="*/ 10 h 737"/>
                <a:gd name="T36" fmla="*/ 2 w 820"/>
                <a:gd name="T37" fmla="*/ 10 h 737"/>
                <a:gd name="T38" fmla="*/ 2 w 820"/>
                <a:gd name="T39" fmla="*/ 11 h 737"/>
                <a:gd name="T40" fmla="*/ 2 w 820"/>
                <a:gd name="T41" fmla="*/ 11 h 737"/>
                <a:gd name="T42" fmla="*/ 1 w 820"/>
                <a:gd name="T43" fmla="*/ 12 h 737"/>
                <a:gd name="T44" fmla="*/ 1 w 820"/>
                <a:gd name="T45" fmla="*/ 12 h 737"/>
                <a:gd name="T46" fmla="*/ 1 w 820"/>
                <a:gd name="T47" fmla="*/ 13 h 737"/>
                <a:gd name="T48" fmla="*/ 1 w 820"/>
                <a:gd name="T49" fmla="*/ 14 h 737"/>
                <a:gd name="T50" fmla="*/ 1 w 820"/>
                <a:gd name="T51" fmla="*/ 14 h 737"/>
                <a:gd name="T52" fmla="*/ 1 w 820"/>
                <a:gd name="T53" fmla="*/ 15 h 737"/>
                <a:gd name="T54" fmla="*/ 1 w 820"/>
                <a:gd name="T55" fmla="*/ 15 h 737"/>
                <a:gd name="T56" fmla="*/ 1 w 820"/>
                <a:gd name="T57" fmla="*/ 14 h 737"/>
                <a:gd name="T58" fmla="*/ 1 w 820"/>
                <a:gd name="T59" fmla="*/ 14 h 737"/>
                <a:gd name="T60" fmla="*/ 1 w 820"/>
                <a:gd name="T61" fmla="*/ 14 h 737"/>
                <a:gd name="T62" fmla="*/ 1 w 820"/>
                <a:gd name="T63" fmla="*/ 13 h 737"/>
                <a:gd name="T64" fmla="*/ 1 w 820"/>
                <a:gd name="T65" fmla="*/ 13 h 737"/>
                <a:gd name="T66" fmla="*/ 1 w 820"/>
                <a:gd name="T67" fmla="*/ 12 h 737"/>
                <a:gd name="T68" fmla="*/ 1 w 820"/>
                <a:gd name="T69" fmla="*/ 12 h 737"/>
                <a:gd name="T70" fmla="*/ 2 w 820"/>
                <a:gd name="T71" fmla="*/ 12 h 737"/>
                <a:gd name="T72" fmla="*/ 2 w 820"/>
                <a:gd name="T73" fmla="*/ 11 h 737"/>
                <a:gd name="T74" fmla="*/ 3 w 820"/>
                <a:gd name="T75" fmla="*/ 11 h 737"/>
                <a:gd name="T76" fmla="*/ 3 w 820"/>
                <a:gd name="T77" fmla="*/ 11 h 737"/>
                <a:gd name="T78" fmla="*/ 3 w 820"/>
                <a:gd name="T79" fmla="*/ 11 h 737"/>
                <a:gd name="T80" fmla="*/ 3 w 820"/>
                <a:gd name="T81" fmla="*/ 11 h 737"/>
                <a:gd name="T82" fmla="*/ 3 w 820"/>
                <a:gd name="T83" fmla="*/ 11 h 737"/>
                <a:gd name="T84" fmla="*/ 3 w 820"/>
                <a:gd name="T85" fmla="*/ 10 h 737"/>
                <a:gd name="T86" fmla="*/ 4 w 820"/>
                <a:gd name="T87" fmla="*/ 9 h 737"/>
                <a:gd name="T88" fmla="*/ 5 w 820"/>
                <a:gd name="T89" fmla="*/ 7 h 737"/>
                <a:gd name="T90" fmla="*/ 6 w 820"/>
                <a:gd name="T91" fmla="*/ 6 h 737"/>
                <a:gd name="T92" fmla="*/ 6 w 820"/>
                <a:gd name="T93" fmla="*/ 6 h 737"/>
                <a:gd name="T94" fmla="*/ 6 w 820"/>
                <a:gd name="T95" fmla="*/ 4 h 737"/>
                <a:gd name="T96" fmla="*/ 7 w 820"/>
                <a:gd name="T97" fmla="*/ 4 h 737"/>
                <a:gd name="T98" fmla="*/ 7 w 820"/>
                <a:gd name="T99" fmla="*/ 3 h 737"/>
                <a:gd name="T100" fmla="*/ 7 w 820"/>
                <a:gd name="T101" fmla="*/ 2 h 737"/>
                <a:gd name="T102" fmla="*/ 8 w 820"/>
                <a:gd name="T103" fmla="*/ 1 h 737"/>
                <a:gd name="T104" fmla="*/ 9 w 820"/>
                <a:gd name="T105" fmla="*/ 1 h 737"/>
                <a:gd name="T106" fmla="*/ 9 w 820"/>
                <a:gd name="T107" fmla="*/ 1 h 737"/>
                <a:gd name="T108" fmla="*/ 10 w 820"/>
                <a:gd name="T109" fmla="*/ 1 h 737"/>
                <a:gd name="T110" fmla="*/ 10 w 820"/>
                <a:gd name="T111" fmla="*/ 1 h 7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20" h="737">
                  <a:moveTo>
                    <a:pt x="802" y="0"/>
                  </a:moveTo>
                  <a:lnTo>
                    <a:pt x="778" y="3"/>
                  </a:lnTo>
                  <a:lnTo>
                    <a:pt x="755" y="8"/>
                  </a:lnTo>
                  <a:lnTo>
                    <a:pt x="735" y="15"/>
                  </a:lnTo>
                  <a:lnTo>
                    <a:pt x="714" y="22"/>
                  </a:lnTo>
                  <a:lnTo>
                    <a:pt x="694" y="32"/>
                  </a:lnTo>
                  <a:lnTo>
                    <a:pt x="674" y="44"/>
                  </a:lnTo>
                  <a:lnTo>
                    <a:pt x="656" y="59"/>
                  </a:lnTo>
                  <a:lnTo>
                    <a:pt x="637" y="76"/>
                  </a:lnTo>
                  <a:lnTo>
                    <a:pt x="620" y="93"/>
                  </a:lnTo>
                  <a:lnTo>
                    <a:pt x="605" y="111"/>
                  </a:lnTo>
                  <a:lnTo>
                    <a:pt x="590" y="131"/>
                  </a:lnTo>
                  <a:lnTo>
                    <a:pt x="575" y="150"/>
                  </a:lnTo>
                  <a:lnTo>
                    <a:pt x="561" y="170"/>
                  </a:lnTo>
                  <a:lnTo>
                    <a:pt x="546" y="188"/>
                  </a:lnTo>
                  <a:lnTo>
                    <a:pt x="531" y="209"/>
                  </a:lnTo>
                  <a:lnTo>
                    <a:pt x="514" y="227"/>
                  </a:lnTo>
                  <a:lnTo>
                    <a:pt x="498" y="246"/>
                  </a:lnTo>
                  <a:lnTo>
                    <a:pt x="481" y="264"/>
                  </a:lnTo>
                  <a:lnTo>
                    <a:pt x="464" y="283"/>
                  </a:lnTo>
                  <a:lnTo>
                    <a:pt x="447" y="301"/>
                  </a:lnTo>
                  <a:lnTo>
                    <a:pt x="429" y="318"/>
                  </a:lnTo>
                  <a:lnTo>
                    <a:pt x="412" y="336"/>
                  </a:lnTo>
                  <a:lnTo>
                    <a:pt x="395" y="355"/>
                  </a:lnTo>
                  <a:lnTo>
                    <a:pt x="378" y="372"/>
                  </a:lnTo>
                  <a:lnTo>
                    <a:pt x="360" y="389"/>
                  </a:lnTo>
                  <a:lnTo>
                    <a:pt x="341" y="407"/>
                  </a:lnTo>
                  <a:lnTo>
                    <a:pt x="324" y="424"/>
                  </a:lnTo>
                  <a:lnTo>
                    <a:pt x="306" y="441"/>
                  </a:lnTo>
                  <a:lnTo>
                    <a:pt x="287" y="457"/>
                  </a:lnTo>
                  <a:lnTo>
                    <a:pt x="269" y="474"/>
                  </a:lnTo>
                  <a:lnTo>
                    <a:pt x="250" y="489"/>
                  </a:lnTo>
                  <a:lnTo>
                    <a:pt x="230" y="506"/>
                  </a:lnTo>
                  <a:lnTo>
                    <a:pt x="228" y="508"/>
                  </a:lnTo>
                  <a:lnTo>
                    <a:pt x="227" y="508"/>
                  </a:lnTo>
                  <a:lnTo>
                    <a:pt x="225" y="508"/>
                  </a:lnTo>
                  <a:lnTo>
                    <a:pt x="207" y="518"/>
                  </a:lnTo>
                  <a:lnTo>
                    <a:pt x="188" y="528"/>
                  </a:lnTo>
                  <a:lnTo>
                    <a:pt x="170" y="538"/>
                  </a:lnTo>
                  <a:lnTo>
                    <a:pt x="151" y="547"/>
                  </a:lnTo>
                  <a:lnTo>
                    <a:pt x="133" y="555"/>
                  </a:lnTo>
                  <a:lnTo>
                    <a:pt x="114" y="565"/>
                  </a:lnTo>
                  <a:lnTo>
                    <a:pt x="96" y="575"/>
                  </a:lnTo>
                  <a:lnTo>
                    <a:pt x="79" y="585"/>
                  </a:lnTo>
                  <a:lnTo>
                    <a:pt x="60" y="599"/>
                  </a:lnTo>
                  <a:lnTo>
                    <a:pt x="44" y="612"/>
                  </a:lnTo>
                  <a:lnTo>
                    <a:pt x="30" y="627"/>
                  </a:lnTo>
                  <a:lnTo>
                    <a:pt x="20" y="642"/>
                  </a:lnTo>
                  <a:lnTo>
                    <a:pt x="12" y="661"/>
                  </a:lnTo>
                  <a:lnTo>
                    <a:pt x="5" y="679"/>
                  </a:lnTo>
                  <a:lnTo>
                    <a:pt x="1" y="700"/>
                  </a:lnTo>
                  <a:lnTo>
                    <a:pt x="0" y="722"/>
                  </a:lnTo>
                  <a:lnTo>
                    <a:pt x="3" y="733"/>
                  </a:lnTo>
                  <a:lnTo>
                    <a:pt x="15" y="737"/>
                  </a:lnTo>
                  <a:lnTo>
                    <a:pt x="25" y="733"/>
                  </a:lnTo>
                  <a:lnTo>
                    <a:pt x="30" y="722"/>
                  </a:lnTo>
                  <a:lnTo>
                    <a:pt x="30" y="703"/>
                  </a:lnTo>
                  <a:lnTo>
                    <a:pt x="32" y="686"/>
                  </a:lnTo>
                  <a:lnTo>
                    <a:pt x="35" y="671"/>
                  </a:lnTo>
                  <a:lnTo>
                    <a:pt x="45" y="656"/>
                  </a:lnTo>
                  <a:lnTo>
                    <a:pt x="54" y="648"/>
                  </a:lnTo>
                  <a:lnTo>
                    <a:pt x="60" y="641"/>
                  </a:lnTo>
                  <a:lnTo>
                    <a:pt x="69" y="634"/>
                  </a:lnTo>
                  <a:lnTo>
                    <a:pt x="75" y="627"/>
                  </a:lnTo>
                  <a:lnTo>
                    <a:pt x="84" y="622"/>
                  </a:lnTo>
                  <a:lnTo>
                    <a:pt x="92" y="616"/>
                  </a:lnTo>
                  <a:lnTo>
                    <a:pt x="101" y="611"/>
                  </a:lnTo>
                  <a:lnTo>
                    <a:pt x="109" y="604"/>
                  </a:lnTo>
                  <a:lnTo>
                    <a:pt x="124" y="594"/>
                  </a:lnTo>
                  <a:lnTo>
                    <a:pt x="141" y="585"/>
                  </a:lnTo>
                  <a:lnTo>
                    <a:pt x="158" y="577"/>
                  </a:lnTo>
                  <a:lnTo>
                    <a:pt x="175" y="570"/>
                  </a:lnTo>
                  <a:lnTo>
                    <a:pt x="191" y="562"/>
                  </a:lnTo>
                  <a:lnTo>
                    <a:pt x="208" y="553"/>
                  </a:lnTo>
                  <a:lnTo>
                    <a:pt x="225" y="545"/>
                  </a:lnTo>
                  <a:lnTo>
                    <a:pt x="240" y="537"/>
                  </a:lnTo>
                  <a:lnTo>
                    <a:pt x="242" y="535"/>
                  </a:lnTo>
                  <a:lnTo>
                    <a:pt x="244" y="533"/>
                  </a:lnTo>
                  <a:lnTo>
                    <a:pt x="245" y="533"/>
                  </a:lnTo>
                  <a:lnTo>
                    <a:pt x="247" y="531"/>
                  </a:lnTo>
                  <a:lnTo>
                    <a:pt x="249" y="531"/>
                  </a:lnTo>
                  <a:lnTo>
                    <a:pt x="250" y="530"/>
                  </a:lnTo>
                  <a:lnTo>
                    <a:pt x="286" y="500"/>
                  </a:lnTo>
                  <a:lnTo>
                    <a:pt x="321" y="469"/>
                  </a:lnTo>
                  <a:lnTo>
                    <a:pt x="356" y="439"/>
                  </a:lnTo>
                  <a:lnTo>
                    <a:pt x="390" y="407"/>
                  </a:lnTo>
                  <a:lnTo>
                    <a:pt x="424" y="375"/>
                  </a:lnTo>
                  <a:lnTo>
                    <a:pt x="455" y="341"/>
                  </a:lnTo>
                  <a:lnTo>
                    <a:pt x="487" y="308"/>
                  </a:lnTo>
                  <a:lnTo>
                    <a:pt x="518" y="272"/>
                  </a:lnTo>
                  <a:lnTo>
                    <a:pt x="533" y="254"/>
                  </a:lnTo>
                  <a:lnTo>
                    <a:pt x="548" y="235"/>
                  </a:lnTo>
                  <a:lnTo>
                    <a:pt x="561" y="217"/>
                  </a:lnTo>
                  <a:lnTo>
                    <a:pt x="575" y="198"/>
                  </a:lnTo>
                  <a:lnTo>
                    <a:pt x="590" y="182"/>
                  </a:lnTo>
                  <a:lnTo>
                    <a:pt x="603" y="163"/>
                  </a:lnTo>
                  <a:lnTo>
                    <a:pt x="617" y="145"/>
                  </a:lnTo>
                  <a:lnTo>
                    <a:pt x="632" y="126"/>
                  </a:lnTo>
                  <a:lnTo>
                    <a:pt x="651" y="106"/>
                  </a:lnTo>
                  <a:lnTo>
                    <a:pt x="669" y="87"/>
                  </a:lnTo>
                  <a:lnTo>
                    <a:pt x="691" y="72"/>
                  </a:lnTo>
                  <a:lnTo>
                    <a:pt x="713" y="61"/>
                  </a:lnTo>
                  <a:lnTo>
                    <a:pt x="735" y="49"/>
                  </a:lnTo>
                  <a:lnTo>
                    <a:pt x="760" y="42"/>
                  </a:lnTo>
                  <a:lnTo>
                    <a:pt x="785" y="35"/>
                  </a:lnTo>
                  <a:lnTo>
                    <a:pt x="810" y="30"/>
                  </a:lnTo>
                  <a:lnTo>
                    <a:pt x="820" y="24"/>
                  </a:lnTo>
                  <a:lnTo>
                    <a:pt x="820" y="12"/>
                  </a:lnTo>
                  <a:lnTo>
                    <a:pt x="814" y="3"/>
                  </a:lnTo>
                  <a:lnTo>
                    <a:pt x="8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8" name="Freeform 53"/>
            <p:cNvSpPr>
              <a:spLocks/>
            </p:cNvSpPr>
            <p:nvPr/>
          </p:nvSpPr>
          <p:spPr bwMode="auto">
            <a:xfrm>
              <a:off x="4276" y="2399"/>
              <a:ext cx="136" cy="227"/>
            </a:xfrm>
            <a:custGeom>
              <a:avLst/>
              <a:gdLst>
                <a:gd name="T0" fmla="*/ 1 w 239"/>
                <a:gd name="T1" fmla="*/ 1 h 368"/>
                <a:gd name="T2" fmla="*/ 1 w 239"/>
                <a:gd name="T3" fmla="*/ 1 h 368"/>
                <a:gd name="T4" fmla="*/ 1 w 239"/>
                <a:gd name="T5" fmla="*/ 1 h 368"/>
                <a:gd name="T6" fmla="*/ 2 w 239"/>
                <a:gd name="T7" fmla="*/ 2 h 368"/>
                <a:gd name="T8" fmla="*/ 2 w 239"/>
                <a:gd name="T9" fmla="*/ 4 h 368"/>
                <a:gd name="T10" fmla="*/ 2 w 239"/>
                <a:gd name="T11" fmla="*/ 4 h 368"/>
                <a:gd name="T12" fmla="*/ 2 w 239"/>
                <a:gd name="T13" fmla="*/ 6 h 368"/>
                <a:gd name="T14" fmla="*/ 2 w 239"/>
                <a:gd name="T15" fmla="*/ 6 h 368"/>
                <a:gd name="T16" fmla="*/ 2 w 239"/>
                <a:gd name="T17" fmla="*/ 7 h 368"/>
                <a:gd name="T18" fmla="*/ 2 w 239"/>
                <a:gd name="T19" fmla="*/ 7 h 368"/>
                <a:gd name="T20" fmla="*/ 3 w 239"/>
                <a:gd name="T21" fmla="*/ 7 h 368"/>
                <a:gd name="T22" fmla="*/ 3 w 239"/>
                <a:gd name="T23" fmla="*/ 7 h 368"/>
                <a:gd name="T24" fmla="*/ 3 w 239"/>
                <a:gd name="T25" fmla="*/ 7 h 368"/>
                <a:gd name="T26" fmla="*/ 3 w 239"/>
                <a:gd name="T27" fmla="*/ 6 h 368"/>
                <a:gd name="T28" fmla="*/ 2 w 239"/>
                <a:gd name="T29" fmla="*/ 6 h 368"/>
                <a:gd name="T30" fmla="*/ 2 w 239"/>
                <a:gd name="T31" fmla="*/ 4 h 368"/>
                <a:gd name="T32" fmla="*/ 2 w 239"/>
                <a:gd name="T33" fmla="*/ 2 h 368"/>
                <a:gd name="T34" fmla="*/ 2 w 239"/>
                <a:gd name="T35" fmla="*/ 2 h 368"/>
                <a:gd name="T36" fmla="*/ 1 w 239"/>
                <a:gd name="T37" fmla="*/ 1 h 368"/>
                <a:gd name="T38" fmla="*/ 1 w 239"/>
                <a:gd name="T39" fmla="*/ 1 h 368"/>
                <a:gd name="T40" fmla="*/ 1 w 239"/>
                <a:gd name="T41" fmla="*/ 0 h 368"/>
                <a:gd name="T42" fmla="*/ 1 w 239"/>
                <a:gd name="T43" fmla="*/ 1 h 368"/>
                <a:gd name="T44" fmla="*/ 0 w 239"/>
                <a:gd name="T45" fmla="*/ 1 h 368"/>
                <a:gd name="T46" fmla="*/ 0 w 239"/>
                <a:gd name="T47" fmla="*/ 1 h 368"/>
                <a:gd name="T48" fmla="*/ 1 w 239"/>
                <a:gd name="T49" fmla="*/ 1 h 368"/>
                <a:gd name="T50" fmla="*/ 1 w 239"/>
                <a:gd name="T51" fmla="*/ 1 h 3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9" h="368">
                  <a:moveTo>
                    <a:pt x="10" y="30"/>
                  </a:moveTo>
                  <a:lnTo>
                    <a:pt x="59" y="49"/>
                  </a:lnTo>
                  <a:lnTo>
                    <a:pt x="97" y="78"/>
                  </a:lnTo>
                  <a:lnTo>
                    <a:pt x="131" y="115"/>
                  </a:lnTo>
                  <a:lnTo>
                    <a:pt x="156" y="157"/>
                  </a:lnTo>
                  <a:lnTo>
                    <a:pt x="177" y="204"/>
                  </a:lnTo>
                  <a:lnTo>
                    <a:pt x="190" y="254"/>
                  </a:lnTo>
                  <a:lnTo>
                    <a:pt x="200" y="305"/>
                  </a:lnTo>
                  <a:lnTo>
                    <a:pt x="207" y="353"/>
                  </a:lnTo>
                  <a:lnTo>
                    <a:pt x="214" y="365"/>
                  </a:lnTo>
                  <a:lnTo>
                    <a:pt x="225" y="368"/>
                  </a:lnTo>
                  <a:lnTo>
                    <a:pt x="235" y="365"/>
                  </a:lnTo>
                  <a:lnTo>
                    <a:pt x="239" y="353"/>
                  </a:lnTo>
                  <a:lnTo>
                    <a:pt x="232" y="298"/>
                  </a:lnTo>
                  <a:lnTo>
                    <a:pt x="220" y="242"/>
                  </a:lnTo>
                  <a:lnTo>
                    <a:pt x="203" y="189"/>
                  </a:lnTo>
                  <a:lnTo>
                    <a:pt x="182" y="138"/>
                  </a:lnTo>
                  <a:lnTo>
                    <a:pt x="153" y="91"/>
                  </a:lnTo>
                  <a:lnTo>
                    <a:pt x="116" y="52"/>
                  </a:lnTo>
                  <a:lnTo>
                    <a:pt x="72" y="20"/>
                  </a:lnTo>
                  <a:lnTo>
                    <a:pt x="18" y="0"/>
                  </a:lnTo>
                  <a:lnTo>
                    <a:pt x="5" y="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9" name="Freeform 54"/>
            <p:cNvSpPr>
              <a:spLocks/>
            </p:cNvSpPr>
            <p:nvPr/>
          </p:nvSpPr>
          <p:spPr bwMode="auto">
            <a:xfrm>
              <a:off x="4315" y="2327"/>
              <a:ext cx="149" cy="171"/>
            </a:xfrm>
            <a:custGeom>
              <a:avLst/>
              <a:gdLst>
                <a:gd name="T0" fmla="*/ 1 w 261"/>
                <a:gd name="T1" fmla="*/ 1 h 279"/>
                <a:gd name="T2" fmla="*/ 1 w 261"/>
                <a:gd name="T3" fmla="*/ 1 h 279"/>
                <a:gd name="T4" fmla="*/ 1 w 261"/>
                <a:gd name="T5" fmla="*/ 1 h 279"/>
                <a:gd name="T6" fmla="*/ 1 w 261"/>
                <a:gd name="T7" fmla="*/ 1 h 279"/>
                <a:gd name="T8" fmla="*/ 1 w 261"/>
                <a:gd name="T9" fmla="*/ 1 h 279"/>
                <a:gd name="T10" fmla="*/ 1 w 261"/>
                <a:gd name="T11" fmla="*/ 1 h 279"/>
                <a:gd name="T12" fmla="*/ 1 w 261"/>
                <a:gd name="T13" fmla="*/ 1 h 279"/>
                <a:gd name="T14" fmla="*/ 2 w 261"/>
                <a:gd name="T15" fmla="*/ 2 h 279"/>
                <a:gd name="T16" fmla="*/ 2 w 261"/>
                <a:gd name="T17" fmla="*/ 2 h 279"/>
                <a:gd name="T18" fmla="*/ 2 w 261"/>
                <a:gd name="T19" fmla="*/ 2 h 279"/>
                <a:gd name="T20" fmla="*/ 2 w 261"/>
                <a:gd name="T21" fmla="*/ 3 h 279"/>
                <a:gd name="T22" fmla="*/ 2 w 261"/>
                <a:gd name="T23" fmla="*/ 4 h 279"/>
                <a:gd name="T24" fmla="*/ 2 w 261"/>
                <a:gd name="T25" fmla="*/ 4 h 279"/>
                <a:gd name="T26" fmla="*/ 2 w 261"/>
                <a:gd name="T27" fmla="*/ 4 h 279"/>
                <a:gd name="T28" fmla="*/ 2 w 261"/>
                <a:gd name="T29" fmla="*/ 4 h 279"/>
                <a:gd name="T30" fmla="*/ 3 w 261"/>
                <a:gd name="T31" fmla="*/ 5 h 279"/>
                <a:gd name="T32" fmla="*/ 3 w 261"/>
                <a:gd name="T33" fmla="*/ 6 h 279"/>
                <a:gd name="T34" fmla="*/ 3 w 261"/>
                <a:gd name="T35" fmla="*/ 6 h 279"/>
                <a:gd name="T36" fmla="*/ 3 w 261"/>
                <a:gd name="T37" fmla="*/ 6 h 279"/>
                <a:gd name="T38" fmla="*/ 3 w 261"/>
                <a:gd name="T39" fmla="*/ 6 h 279"/>
                <a:gd name="T40" fmla="*/ 3 w 261"/>
                <a:gd name="T41" fmla="*/ 5 h 279"/>
                <a:gd name="T42" fmla="*/ 3 w 261"/>
                <a:gd name="T43" fmla="*/ 5 h 279"/>
                <a:gd name="T44" fmla="*/ 3 w 261"/>
                <a:gd name="T45" fmla="*/ 4 h 279"/>
                <a:gd name="T46" fmla="*/ 3 w 261"/>
                <a:gd name="T47" fmla="*/ 4 h 279"/>
                <a:gd name="T48" fmla="*/ 2 w 261"/>
                <a:gd name="T49" fmla="*/ 4 h 279"/>
                <a:gd name="T50" fmla="*/ 2 w 261"/>
                <a:gd name="T51" fmla="*/ 3 h 279"/>
                <a:gd name="T52" fmla="*/ 2 w 261"/>
                <a:gd name="T53" fmla="*/ 2 h 279"/>
                <a:gd name="T54" fmla="*/ 2 w 261"/>
                <a:gd name="T55" fmla="*/ 2 h 279"/>
                <a:gd name="T56" fmla="*/ 2 w 261"/>
                <a:gd name="T57" fmla="*/ 2 h 279"/>
                <a:gd name="T58" fmla="*/ 2 w 261"/>
                <a:gd name="T59" fmla="*/ 1 h 279"/>
                <a:gd name="T60" fmla="*/ 2 w 261"/>
                <a:gd name="T61" fmla="*/ 1 h 279"/>
                <a:gd name="T62" fmla="*/ 1 w 261"/>
                <a:gd name="T63" fmla="*/ 1 h 279"/>
                <a:gd name="T64" fmla="*/ 1 w 261"/>
                <a:gd name="T65" fmla="*/ 1 h 279"/>
                <a:gd name="T66" fmla="*/ 1 w 261"/>
                <a:gd name="T67" fmla="*/ 1 h 279"/>
                <a:gd name="T68" fmla="*/ 1 w 261"/>
                <a:gd name="T69" fmla="*/ 1 h 279"/>
                <a:gd name="T70" fmla="*/ 1 w 261"/>
                <a:gd name="T71" fmla="*/ 1 h 279"/>
                <a:gd name="T72" fmla="*/ 1 w 261"/>
                <a:gd name="T73" fmla="*/ 0 h 279"/>
                <a:gd name="T74" fmla="*/ 1 w 261"/>
                <a:gd name="T75" fmla="*/ 1 h 279"/>
                <a:gd name="T76" fmla="*/ 0 w 261"/>
                <a:gd name="T77" fmla="*/ 1 h 279"/>
                <a:gd name="T78" fmla="*/ 1 w 261"/>
                <a:gd name="T79" fmla="*/ 1 h 279"/>
                <a:gd name="T80" fmla="*/ 1 w 261"/>
                <a:gd name="T81" fmla="*/ 1 h 279"/>
                <a:gd name="T82" fmla="*/ 1 w 261"/>
                <a:gd name="T83" fmla="*/ 1 h 2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1" h="279">
                  <a:moveTo>
                    <a:pt x="10" y="30"/>
                  </a:moveTo>
                  <a:lnTo>
                    <a:pt x="32" y="37"/>
                  </a:lnTo>
                  <a:lnTo>
                    <a:pt x="52" y="44"/>
                  </a:lnTo>
                  <a:lnTo>
                    <a:pt x="72" y="52"/>
                  </a:lnTo>
                  <a:lnTo>
                    <a:pt x="89" y="62"/>
                  </a:lnTo>
                  <a:lnTo>
                    <a:pt x="106" y="72"/>
                  </a:lnTo>
                  <a:lnTo>
                    <a:pt x="121" y="86"/>
                  </a:lnTo>
                  <a:lnTo>
                    <a:pt x="136" y="103"/>
                  </a:lnTo>
                  <a:lnTo>
                    <a:pt x="150" y="121"/>
                  </a:lnTo>
                  <a:lnTo>
                    <a:pt x="161" y="140"/>
                  </a:lnTo>
                  <a:lnTo>
                    <a:pt x="173" y="157"/>
                  </a:lnTo>
                  <a:lnTo>
                    <a:pt x="183" y="177"/>
                  </a:lnTo>
                  <a:lnTo>
                    <a:pt x="193" y="195"/>
                  </a:lnTo>
                  <a:lnTo>
                    <a:pt x="203" y="214"/>
                  </a:lnTo>
                  <a:lnTo>
                    <a:pt x="212" y="232"/>
                  </a:lnTo>
                  <a:lnTo>
                    <a:pt x="222" y="252"/>
                  </a:lnTo>
                  <a:lnTo>
                    <a:pt x="232" y="271"/>
                  </a:lnTo>
                  <a:lnTo>
                    <a:pt x="242" y="279"/>
                  </a:lnTo>
                  <a:lnTo>
                    <a:pt x="254" y="276"/>
                  </a:lnTo>
                  <a:lnTo>
                    <a:pt x="261" y="268"/>
                  </a:lnTo>
                  <a:lnTo>
                    <a:pt x="259" y="256"/>
                  </a:lnTo>
                  <a:lnTo>
                    <a:pt x="249" y="236"/>
                  </a:lnTo>
                  <a:lnTo>
                    <a:pt x="239" y="215"/>
                  </a:lnTo>
                  <a:lnTo>
                    <a:pt x="227" y="194"/>
                  </a:lnTo>
                  <a:lnTo>
                    <a:pt x="217" y="173"/>
                  </a:lnTo>
                  <a:lnTo>
                    <a:pt x="207" y="153"/>
                  </a:lnTo>
                  <a:lnTo>
                    <a:pt x="195" y="133"/>
                  </a:lnTo>
                  <a:lnTo>
                    <a:pt x="183" y="113"/>
                  </a:lnTo>
                  <a:lnTo>
                    <a:pt x="170" y="94"/>
                  </a:lnTo>
                  <a:lnTo>
                    <a:pt x="155" y="76"/>
                  </a:lnTo>
                  <a:lnTo>
                    <a:pt x="139" y="59"/>
                  </a:lnTo>
                  <a:lnTo>
                    <a:pt x="121" y="46"/>
                  </a:lnTo>
                  <a:lnTo>
                    <a:pt x="104" y="34"/>
                  </a:lnTo>
                  <a:lnTo>
                    <a:pt x="84" y="24"/>
                  </a:lnTo>
                  <a:lnTo>
                    <a:pt x="64" y="14"/>
                  </a:lnTo>
                  <a:lnTo>
                    <a:pt x="42" y="7"/>
                  </a:lnTo>
                  <a:lnTo>
                    <a:pt x="18" y="0"/>
                  </a:lnTo>
                  <a:lnTo>
                    <a:pt x="7" y="2"/>
                  </a:lnTo>
                  <a:lnTo>
                    <a:pt x="0" y="12"/>
                  </a:lnTo>
                  <a:lnTo>
                    <a:pt x="2" y="24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0" name="Freeform 55"/>
            <p:cNvSpPr>
              <a:spLocks/>
            </p:cNvSpPr>
            <p:nvPr/>
          </p:nvSpPr>
          <p:spPr bwMode="auto">
            <a:xfrm>
              <a:off x="4362" y="2430"/>
              <a:ext cx="210" cy="982"/>
            </a:xfrm>
            <a:custGeom>
              <a:avLst/>
              <a:gdLst>
                <a:gd name="T0" fmla="*/ 3 w 370"/>
                <a:gd name="T1" fmla="*/ 1 h 1404"/>
                <a:gd name="T2" fmla="*/ 3 w 370"/>
                <a:gd name="T3" fmla="*/ 1 h 1404"/>
                <a:gd name="T4" fmla="*/ 3 w 370"/>
                <a:gd name="T5" fmla="*/ 1 h 1404"/>
                <a:gd name="T6" fmla="*/ 2 w 370"/>
                <a:gd name="T7" fmla="*/ 3 h 1404"/>
                <a:gd name="T8" fmla="*/ 2 w 370"/>
                <a:gd name="T9" fmla="*/ 5 h 1404"/>
                <a:gd name="T10" fmla="*/ 2 w 370"/>
                <a:gd name="T11" fmla="*/ 7 h 1404"/>
                <a:gd name="T12" fmla="*/ 2 w 370"/>
                <a:gd name="T13" fmla="*/ 10 h 1404"/>
                <a:gd name="T14" fmla="*/ 2 w 370"/>
                <a:gd name="T15" fmla="*/ 12 h 1404"/>
                <a:gd name="T16" fmla="*/ 1 w 370"/>
                <a:gd name="T17" fmla="*/ 17 h 1404"/>
                <a:gd name="T18" fmla="*/ 1 w 370"/>
                <a:gd name="T19" fmla="*/ 22 h 1404"/>
                <a:gd name="T20" fmla="*/ 1 w 370"/>
                <a:gd name="T21" fmla="*/ 27 h 1404"/>
                <a:gd name="T22" fmla="*/ 1 w 370"/>
                <a:gd name="T23" fmla="*/ 34 h 1404"/>
                <a:gd name="T24" fmla="*/ 1 w 370"/>
                <a:gd name="T25" fmla="*/ 39 h 1404"/>
                <a:gd name="T26" fmla="*/ 1 w 370"/>
                <a:gd name="T27" fmla="*/ 45 h 1404"/>
                <a:gd name="T28" fmla="*/ 1 w 370"/>
                <a:gd name="T29" fmla="*/ 50 h 1404"/>
                <a:gd name="T30" fmla="*/ 1 w 370"/>
                <a:gd name="T31" fmla="*/ 55 h 1404"/>
                <a:gd name="T32" fmla="*/ 1 w 370"/>
                <a:gd name="T33" fmla="*/ 59 h 1404"/>
                <a:gd name="T34" fmla="*/ 1 w 370"/>
                <a:gd name="T35" fmla="*/ 62 h 1404"/>
                <a:gd name="T36" fmla="*/ 1 w 370"/>
                <a:gd name="T37" fmla="*/ 64 h 1404"/>
                <a:gd name="T38" fmla="*/ 1 w 370"/>
                <a:gd name="T39" fmla="*/ 66 h 1404"/>
                <a:gd name="T40" fmla="*/ 1 w 370"/>
                <a:gd name="T41" fmla="*/ 71 h 1404"/>
                <a:gd name="T42" fmla="*/ 1 w 370"/>
                <a:gd name="T43" fmla="*/ 77 h 1404"/>
                <a:gd name="T44" fmla="*/ 1 w 370"/>
                <a:gd name="T45" fmla="*/ 80 h 1404"/>
                <a:gd name="T46" fmla="*/ 1 w 370"/>
                <a:gd name="T47" fmla="*/ 80 h 1404"/>
                <a:gd name="T48" fmla="*/ 1 w 370"/>
                <a:gd name="T49" fmla="*/ 78 h 1404"/>
                <a:gd name="T50" fmla="*/ 1 w 370"/>
                <a:gd name="T51" fmla="*/ 73 h 1404"/>
                <a:gd name="T52" fmla="*/ 1 w 370"/>
                <a:gd name="T53" fmla="*/ 68 h 1404"/>
                <a:gd name="T54" fmla="*/ 1 w 370"/>
                <a:gd name="T55" fmla="*/ 63 h 1404"/>
                <a:gd name="T56" fmla="*/ 1 w 370"/>
                <a:gd name="T57" fmla="*/ 58 h 1404"/>
                <a:gd name="T58" fmla="*/ 1 w 370"/>
                <a:gd name="T59" fmla="*/ 52 h 1404"/>
                <a:gd name="T60" fmla="*/ 1 w 370"/>
                <a:gd name="T61" fmla="*/ 48 h 1404"/>
                <a:gd name="T62" fmla="*/ 1 w 370"/>
                <a:gd name="T63" fmla="*/ 43 h 1404"/>
                <a:gd name="T64" fmla="*/ 2 w 370"/>
                <a:gd name="T65" fmla="*/ 35 h 1404"/>
                <a:gd name="T66" fmla="*/ 2 w 370"/>
                <a:gd name="T67" fmla="*/ 24 h 1404"/>
                <a:gd name="T68" fmla="*/ 2 w 370"/>
                <a:gd name="T69" fmla="*/ 17 h 1404"/>
                <a:gd name="T70" fmla="*/ 2 w 370"/>
                <a:gd name="T71" fmla="*/ 14 h 1404"/>
                <a:gd name="T72" fmla="*/ 2 w 370"/>
                <a:gd name="T73" fmla="*/ 12 h 1404"/>
                <a:gd name="T74" fmla="*/ 2 w 370"/>
                <a:gd name="T75" fmla="*/ 9 h 1404"/>
                <a:gd name="T76" fmla="*/ 2 w 370"/>
                <a:gd name="T77" fmla="*/ 6 h 1404"/>
                <a:gd name="T78" fmla="*/ 3 w 370"/>
                <a:gd name="T79" fmla="*/ 4 h 1404"/>
                <a:gd name="T80" fmla="*/ 3 w 370"/>
                <a:gd name="T81" fmla="*/ 3 h 1404"/>
                <a:gd name="T82" fmla="*/ 3 w 370"/>
                <a:gd name="T83" fmla="*/ 2 h 1404"/>
                <a:gd name="T84" fmla="*/ 4 w 370"/>
                <a:gd name="T85" fmla="*/ 1 h 1404"/>
                <a:gd name="T86" fmla="*/ 4 w 370"/>
                <a:gd name="T87" fmla="*/ 1 h 1404"/>
                <a:gd name="T88" fmla="*/ 4 w 370"/>
                <a:gd name="T89" fmla="*/ 0 h 140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70" h="1404">
                  <a:moveTo>
                    <a:pt x="354" y="0"/>
                  </a:moveTo>
                  <a:lnTo>
                    <a:pt x="329" y="2"/>
                  </a:lnTo>
                  <a:lnTo>
                    <a:pt x="307" y="5"/>
                  </a:lnTo>
                  <a:lnTo>
                    <a:pt x="289" y="10"/>
                  </a:lnTo>
                  <a:lnTo>
                    <a:pt x="270" y="18"/>
                  </a:lnTo>
                  <a:lnTo>
                    <a:pt x="255" y="27"/>
                  </a:lnTo>
                  <a:lnTo>
                    <a:pt x="238" y="39"/>
                  </a:lnTo>
                  <a:lnTo>
                    <a:pt x="223" y="54"/>
                  </a:lnTo>
                  <a:lnTo>
                    <a:pt x="206" y="72"/>
                  </a:lnTo>
                  <a:lnTo>
                    <a:pt x="193" y="89"/>
                  </a:lnTo>
                  <a:lnTo>
                    <a:pt x="181" y="109"/>
                  </a:lnTo>
                  <a:lnTo>
                    <a:pt x="169" y="129"/>
                  </a:lnTo>
                  <a:lnTo>
                    <a:pt x="158" y="151"/>
                  </a:lnTo>
                  <a:lnTo>
                    <a:pt x="149" y="173"/>
                  </a:lnTo>
                  <a:lnTo>
                    <a:pt x="141" y="197"/>
                  </a:lnTo>
                  <a:lnTo>
                    <a:pt x="134" y="219"/>
                  </a:lnTo>
                  <a:lnTo>
                    <a:pt x="129" y="239"/>
                  </a:lnTo>
                  <a:lnTo>
                    <a:pt x="122" y="286"/>
                  </a:lnTo>
                  <a:lnTo>
                    <a:pt x="116" y="331"/>
                  </a:lnTo>
                  <a:lnTo>
                    <a:pt x="111" y="377"/>
                  </a:lnTo>
                  <a:lnTo>
                    <a:pt x="106" y="424"/>
                  </a:lnTo>
                  <a:lnTo>
                    <a:pt x="102" y="476"/>
                  </a:lnTo>
                  <a:lnTo>
                    <a:pt x="102" y="528"/>
                  </a:lnTo>
                  <a:lnTo>
                    <a:pt x="104" y="582"/>
                  </a:lnTo>
                  <a:lnTo>
                    <a:pt x="101" y="634"/>
                  </a:lnTo>
                  <a:lnTo>
                    <a:pt x="94" y="683"/>
                  </a:lnTo>
                  <a:lnTo>
                    <a:pt x="87" y="730"/>
                  </a:lnTo>
                  <a:lnTo>
                    <a:pt x="80" y="779"/>
                  </a:lnTo>
                  <a:lnTo>
                    <a:pt x="74" y="826"/>
                  </a:lnTo>
                  <a:lnTo>
                    <a:pt x="65" y="873"/>
                  </a:lnTo>
                  <a:lnTo>
                    <a:pt x="57" y="918"/>
                  </a:lnTo>
                  <a:lnTo>
                    <a:pt x="47" y="965"/>
                  </a:lnTo>
                  <a:lnTo>
                    <a:pt x="37" y="1012"/>
                  </a:lnTo>
                  <a:lnTo>
                    <a:pt x="33" y="1034"/>
                  </a:lnTo>
                  <a:lnTo>
                    <a:pt x="32" y="1054"/>
                  </a:lnTo>
                  <a:lnTo>
                    <a:pt x="30" y="1076"/>
                  </a:lnTo>
                  <a:lnTo>
                    <a:pt x="30" y="1098"/>
                  </a:lnTo>
                  <a:lnTo>
                    <a:pt x="27" y="1120"/>
                  </a:lnTo>
                  <a:lnTo>
                    <a:pt x="21" y="1142"/>
                  </a:lnTo>
                  <a:lnTo>
                    <a:pt x="15" y="1164"/>
                  </a:lnTo>
                  <a:lnTo>
                    <a:pt x="13" y="1186"/>
                  </a:lnTo>
                  <a:lnTo>
                    <a:pt x="15" y="1234"/>
                  </a:lnTo>
                  <a:lnTo>
                    <a:pt x="13" y="1287"/>
                  </a:lnTo>
                  <a:lnTo>
                    <a:pt x="10" y="1337"/>
                  </a:lnTo>
                  <a:lnTo>
                    <a:pt x="0" y="1386"/>
                  </a:lnTo>
                  <a:lnTo>
                    <a:pt x="1" y="1398"/>
                  </a:lnTo>
                  <a:lnTo>
                    <a:pt x="11" y="1404"/>
                  </a:lnTo>
                  <a:lnTo>
                    <a:pt x="23" y="1403"/>
                  </a:lnTo>
                  <a:lnTo>
                    <a:pt x="30" y="1394"/>
                  </a:lnTo>
                  <a:lnTo>
                    <a:pt x="38" y="1352"/>
                  </a:lnTo>
                  <a:lnTo>
                    <a:pt x="45" y="1308"/>
                  </a:lnTo>
                  <a:lnTo>
                    <a:pt x="47" y="1265"/>
                  </a:lnTo>
                  <a:lnTo>
                    <a:pt x="45" y="1223"/>
                  </a:lnTo>
                  <a:lnTo>
                    <a:pt x="47" y="1181"/>
                  </a:lnTo>
                  <a:lnTo>
                    <a:pt x="50" y="1135"/>
                  </a:lnTo>
                  <a:lnTo>
                    <a:pt x="57" y="1090"/>
                  </a:lnTo>
                  <a:lnTo>
                    <a:pt x="64" y="1048"/>
                  </a:lnTo>
                  <a:lnTo>
                    <a:pt x="70" y="1004"/>
                  </a:lnTo>
                  <a:lnTo>
                    <a:pt x="79" y="960"/>
                  </a:lnTo>
                  <a:lnTo>
                    <a:pt x="87" y="917"/>
                  </a:lnTo>
                  <a:lnTo>
                    <a:pt x="97" y="875"/>
                  </a:lnTo>
                  <a:lnTo>
                    <a:pt x="106" y="831"/>
                  </a:lnTo>
                  <a:lnTo>
                    <a:pt x="112" y="787"/>
                  </a:lnTo>
                  <a:lnTo>
                    <a:pt x="119" y="743"/>
                  </a:lnTo>
                  <a:lnTo>
                    <a:pt x="124" y="700"/>
                  </a:lnTo>
                  <a:lnTo>
                    <a:pt x="131" y="605"/>
                  </a:lnTo>
                  <a:lnTo>
                    <a:pt x="136" y="510"/>
                  </a:lnTo>
                  <a:lnTo>
                    <a:pt x="139" y="414"/>
                  </a:lnTo>
                  <a:lnTo>
                    <a:pt x="146" y="320"/>
                  </a:lnTo>
                  <a:lnTo>
                    <a:pt x="149" y="296"/>
                  </a:lnTo>
                  <a:lnTo>
                    <a:pt x="153" y="272"/>
                  </a:lnTo>
                  <a:lnTo>
                    <a:pt x="158" y="249"/>
                  </a:lnTo>
                  <a:lnTo>
                    <a:pt x="164" y="225"/>
                  </a:lnTo>
                  <a:lnTo>
                    <a:pt x="173" y="202"/>
                  </a:lnTo>
                  <a:lnTo>
                    <a:pt x="183" y="180"/>
                  </a:lnTo>
                  <a:lnTo>
                    <a:pt x="191" y="158"/>
                  </a:lnTo>
                  <a:lnTo>
                    <a:pt x="203" y="136"/>
                  </a:lnTo>
                  <a:lnTo>
                    <a:pt x="217" y="113"/>
                  </a:lnTo>
                  <a:lnTo>
                    <a:pt x="232" y="92"/>
                  </a:lnTo>
                  <a:lnTo>
                    <a:pt x="247" y="74"/>
                  </a:lnTo>
                  <a:lnTo>
                    <a:pt x="264" y="61"/>
                  </a:lnTo>
                  <a:lnTo>
                    <a:pt x="282" y="49"/>
                  </a:lnTo>
                  <a:lnTo>
                    <a:pt x="302" y="40"/>
                  </a:lnTo>
                  <a:lnTo>
                    <a:pt x="328" y="35"/>
                  </a:lnTo>
                  <a:lnTo>
                    <a:pt x="354" y="32"/>
                  </a:lnTo>
                  <a:lnTo>
                    <a:pt x="366" y="27"/>
                  </a:lnTo>
                  <a:lnTo>
                    <a:pt x="370" y="15"/>
                  </a:lnTo>
                  <a:lnTo>
                    <a:pt x="366" y="5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1" name="Freeform 56"/>
            <p:cNvSpPr>
              <a:spLocks/>
            </p:cNvSpPr>
            <p:nvPr/>
          </p:nvSpPr>
          <p:spPr bwMode="auto">
            <a:xfrm>
              <a:off x="4435" y="2507"/>
              <a:ext cx="157" cy="905"/>
            </a:xfrm>
            <a:custGeom>
              <a:avLst/>
              <a:gdLst>
                <a:gd name="T0" fmla="*/ 3 w 274"/>
                <a:gd name="T1" fmla="*/ 1 h 1281"/>
                <a:gd name="T2" fmla="*/ 2 w 274"/>
                <a:gd name="T3" fmla="*/ 1 h 1281"/>
                <a:gd name="T4" fmla="*/ 2 w 274"/>
                <a:gd name="T5" fmla="*/ 2 h 1281"/>
                <a:gd name="T6" fmla="*/ 2 w 274"/>
                <a:gd name="T7" fmla="*/ 4 h 1281"/>
                <a:gd name="T8" fmla="*/ 2 w 274"/>
                <a:gd name="T9" fmla="*/ 6 h 1281"/>
                <a:gd name="T10" fmla="*/ 2 w 274"/>
                <a:gd name="T11" fmla="*/ 9 h 1281"/>
                <a:gd name="T12" fmla="*/ 1 w 274"/>
                <a:gd name="T13" fmla="*/ 11 h 1281"/>
                <a:gd name="T14" fmla="*/ 1 w 274"/>
                <a:gd name="T15" fmla="*/ 14 h 1281"/>
                <a:gd name="T16" fmla="*/ 1 w 274"/>
                <a:gd name="T17" fmla="*/ 18 h 1281"/>
                <a:gd name="T18" fmla="*/ 1 w 274"/>
                <a:gd name="T19" fmla="*/ 23 h 1281"/>
                <a:gd name="T20" fmla="*/ 1 w 274"/>
                <a:gd name="T21" fmla="*/ 28 h 1281"/>
                <a:gd name="T22" fmla="*/ 1 w 274"/>
                <a:gd name="T23" fmla="*/ 33 h 1281"/>
                <a:gd name="T24" fmla="*/ 1 w 274"/>
                <a:gd name="T25" fmla="*/ 37 h 1281"/>
                <a:gd name="T26" fmla="*/ 1 w 274"/>
                <a:gd name="T27" fmla="*/ 40 h 1281"/>
                <a:gd name="T28" fmla="*/ 1 w 274"/>
                <a:gd name="T29" fmla="*/ 42 h 1281"/>
                <a:gd name="T30" fmla="*/ 1 w 274"/>
                <a:gd name="T31" fmla="*/ 45 h 1281"/>
                <a:gd name="T32" fmla="*/ 1 w 274"/>
                <a:gd name="T33" fmla="*/ 49 h 1281"/>
                <a:gd name="T34" fmla="*/ 1 w 274"/>
                <a:gd name="T35" fmla="*/ 54 h 1281"/>
                <a:gd name="T36" fmla="*/ 1 w 274"/>
                <a:gd name="T37" fmla="*/ 62 h 1281"/>
                <a:gd name="T38" fmla="*/ 1 w 274"/>
                <a:gd name="T39" fmla="*/ 73 h 1281"/>
                <a:gd name="T40" fmla="*/ 1 w 274"/>
                <a:gd name="T41" fmla="*/ 79 h 1281"/>
                <a:gd name="T42" fmla="*/ 1 w 274"/>
                <a:gd name="T43" fmla="*/ 79 h 1281"/>
                <a:gd name="T44" fmla="*/ 1 w 274"/>
                <a:gd name="T45" fmla="*/ 74 h 1281"/>
                <a:gd name="T46" fmla="*/ 1 w 274"/>
                <a:gd name="T47" fmla="*/ 64 h 1281"/>
                <a:gd name="T48" fmla="*/ 1 w 274"/>
                <a:gd name="T49" fmla="*/ 54 h 1281"/>
                <a:gd name="T50" fmla="*/ 1 w 274"/>
                <a:gd name="T51" fmla="*/ 44 h 1281"/>
                <a:gd name="T52" fmla="*/ 1 w 274"/>
                <a:gd name="T53" fmla="*/ 37 h 1281"/>
                <a:gd name="T54" fmla="*/ 1 w 274"/>
                <a:gd name="T55" fmla="*/ 35 h 1281"/>
                <a:gd name="T56" fmla="*/ 1 w 274"/>
                <a:gd name="T57" fmla="*/ 33 h 1281"/>
                <a:gd name="T58" fmla="*/ 1 w 274"/>
                <a:gd name="T59" fmla="*/ 30 h 1281"/>
                <a:gd name="T60" fmla="*/ 1 w 274"/>
                <a:gd name="T61" fmla="*/ 26 h 1281"/>
                <a:gd name="T62" fmla="*/ 1 w 274"/>
                <a:gd name="T63" fmla="*/ 21 h 1281"/>
                <a:gd name="T64" fmla="*/ 2 w 274"/>
                <a:gd name="T65" fmla="*/ 17 h 1281"/>
                <a:gd name="T66" fmla="*/ 2 w 274"/>
                <a:gd name="T67" fmla="*/ 15 h 1281"/>
                <a:gd name="T68" fmla="*/ 2 w 274"/>
                <a:gd name="T69" fmla="*/ 13 h 1281"/>
                <a:gd name="T70" fmla="*/ 2 w 274"/>
                <a:gd name="T71" fmla="*/ 11 h 1281"/>
                <a:gd name="T72" fmla="*/ 2 w 274"/>
                <a:gd name="T73" fmla="*/ 8 h 1281"/>
                <a:gd name="T74" fmla="*/ 2 w 274"/>
                <a:gd name="T75" fmla="*/ 6 h 1281"/>
                <a:gd name="T76" fmla="*/ 2 w 274"/>
                <a:gd name="T77" fmla="*/ 4 h 1281"/>
                <a:gd name="T78" fmla="*/ 3 w 274"/>
                <a:gd name="T79" fmla="*/ 2 h 1281"/>
                <a:gd name="T80" fmla="*/ 3 w 274"/>
                <a:gd name="T81" fmla="*/ 1 h 1281"/>
                <a:gd name="T82" fmla="*/ 3 w 274"/>
                <a:gd name="T83" fmla="*/ 1 h 1281"/>
                <a:gd name="T84" fmla="*/ 3 w 274"/>
                <a:gd name="T85" fmla="*/ 0 h 128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4" h="1281">
                  <a:moveTo>
                    <a:pt x="254" y="0"/>
                  </a:moveTo>
                  <a:lnTo>
                    <a:pt x="236" y="5"/>
                  </a:lnTo>
                  <a:lnTo>
                    <a:pt x="219" y="10"/>
                  </a:lnTo>
                  <a:lnTo>
                    <a:pt x="204" y="18"/>
                  </a:lnTo>
                  <a:lnTo>
                    <a:pt x="192" y="27"/>
                  </a:lnTo>
                  <a:lnTo>
                    <a:pt x="180" y="38"/>
                  </a:lnTo>
                  <a:lnTo>
                    <a:pt x="170" y="52"/>
                  </a:lnTo>
                  <a:lnTo>
                    <a:pt x="160" y="67"/>
                  </a:lnTo>
                  <a:lnTo>
                    <a:pt x="148" y="84"/>
                  </a:lnTo>
                  <a:lnTo>
                    <a:pt x="140" y="102"/>
                  </a:lnTo>
                  <a:lnTo>
                    <a:pt x="135" y="124"/>
                  </a:lnTo>
                  <a:lnTo>
                    <a:pt x="131" y="146"/>
                  </a:lnTo>
                  <a:lnTo>
                    <a:pt x="128" y="166"/>
                  </a:lnTo>
                  <a:lnTo>
                    <a:pt x="123" y="185"/>
                  </a:lnTo>
                  <a:lnTo>
                    <a:pt x="114" y="205"/>
                  </a:lnTo>
                  <a:lnTo>
                    <a:pt x="106" y="223"/>
                  </a:lnTo>
                  <a:lnTo>
                    <a:pt x="104" y="242"/>
                  </a:lnTo>
                  <a:lnTo>
                    <a:pt x="103" y="284"/>
                  </a:lnTo>
                  <a:lnTo>
                    <a:pt x="96" y="324"/>
                  </a:lnTo>
                  <a:lnTo>
                    <a:pt x="88" y="366"/>
                  </a:lnTo>
                  <a:lnTo>
                    <a:pt x="82" y="408"/>
                  </a:lnTo>
                  <a:lnTo>
                    <a:pt x="74" y="452"/>
                  </a:lnTo>
                  <a:lnTo>
                    <a:pt x="64" y="494"/>
                  </a:lnTo>
                  <a:lnTo>
                    <a:pt x="54" y="538"/>
                  </a:lnTo>
                  <a:lnTo>
                    <a:pt x="54" y="582"/>
                  </a:lnTo>
                  <a:lnTo>
                    <a:pt x="56" y="604"/>
                  </a:lnTo>
                  <a:lnTo>
                    <a:pt x="56" y="624"/>
                  </a:lnTo>
                  <a:lnTo>
                    <a:pt x="54" y="646"/>
                  </a:lnTo>
                  <a:lnTo>
                    <a:pt x="49" y="667"/>
                  </a:lnTo>
                  <a:lnTo>
                    <a:pt x="45" y="686"/>
                  </a:lnTo>
                  <a:lnTo>
                    <a:pt x="47" y="704"/>
                  </a:lnTo>
                  <a:lnTo>
                    <a:pt x="47" y="725"/>
                  </a:lnTo>
                  <a:lnTo>
                    <a:pt x="45" y="743"/>
                  </a:lnTo>
                  <a:lnTo>
                    <a:pt x="39" y="785"/>
                  </a:lnTo>
                  <a:lnTo>
                    <a:pt x="35" y="831"/>
                  </a:lnTo>
                  <a:lnTo>
                    <a:pt x="35" y="874"/>
                  </a:lnTo>
                  <a:lnTo>
                    <a:pt x="34" y="920"/>
                  </a:lnTo>
                  <a:lnTo>
                    <a:pt x="25" y="1007"/>
                  </a:lnTo>
                  <a:lnTo>
                    <a:pt x="15" y="1093"/>
                  </a:lnTo>
                  <a:lnTo>
                    <a:pt x="7" y="1179"/>
                  </a:lnTo>
                  <a:lnTo>
                    <a:pt x="0" y="1266"/>
                  </a:lnTo>
                  <a:lnTo>
                    <a:pt x="3" y="1278"/>
                  </a:lnTo>
                  <a:lnTo>
                    <a:pt x="15" y="1281"/>
                  </a:lnTo>
                  <a:lnTo>
                    <a:pt x="25" y="1278"/>
                  </a:lnTo>
                  <a:lnTo>
                    <a:pt x="32" y="1266"/>
                  </a:lnTo>
                  <a:lnTo>
                    <a:pt x="40" y="1187"/>
                  </a:lnTo>
                  <a:lnTo>
                    <a:pt x="51" y="1108"/>
                  </a:lnTo>
                  <a:lnTo>
                    <a:pt x="61" y="1029"/>
                  </a:lnTo>
                  <a:lnTo>
                    <a:pt x="64" y="950"/>
                  </a:lnTo>
                  <a:lnTo>
                    <a:pt x="66" y="868"/>
                  </a:lnTo>
                  <a:lnTo>
                    <a:pt x="71" y="785"/>
                  </a:lnTo>
                  <a:lnTo>
                    <a:pt x="79" y="703"/>
                  </a:lnTo>
                  <a:lnTo>
                    <a:pt x="89" y="620"/>
                  </a:lnTo>
                  <a:lnTo>
                    <a:pt x="89" y="604"/>
                  </a:lnTo>
                  <a:lnTo>
                    <a:pt x="88" y="587"/>
                  </a:lnTo>
                  <a:lnTo>
                    <a:pt x="86" y="568"/>
                  </a:lnTo>
                  <a:lnTo>
                    <a:pt x="86" y="551"/>
                  </a:lnTo>
                  <a:lnTo>
                    <a:pt x="89" y="528"/>
                  </a:lnTo>
                  <a:lnTo>
                    <a:pt x="94" y="504"/>
                  </a:lnTo>
                  <a:lnTo>
                    <a:pt x="101" y="482"/>
                  </a:lnTo>
                  <a:lnTo>
                    <a:pt x="108" y="459"/>
                  </a:lnTo>
                  <a:lnTo>
                    <a:pt x="116" y="417"/>
                  </a:lnTo>
                  <a:lnTo>
                    <a:pt x="119" y="373"/>
                  </a:lnTo>
                  <a:lnTo>
                    <a:pt x="125" y="331"/>
                  </a:lnTo>
                  <a:lnTo>
                    <a:pt x="136" y="289"/>
                  </a:lnTo>
                  <a:lnTo>
                    <a:pt x="140" y="272"/>
                  </a:lnTo>
                  <a:lnTo>
                    <a:pt x="141" y="257"/>
                  </a:lnTo>
                  <a:lnTo>
                    <a:pt x="141" y="240"/>
                  </a:lnTo>
                  <a:lnTo>
                    <a:pt x="146" y="222"/>
                  </a:lnTo>
                  <a:lnTo>
                    <a:pt x="153" y="205"/>
                  </a:lnTo>
                  <a:lnTo>
                    <a:pt x="156" y="188"/>
                  </a:lnTo>
                  <a:lnTo>
                    <a:pt x="160" y="170"/>
                  </a:lnTo>
                  <a:lnTo>
                    <a:pt x="162" y="151"/>
                  </a:lnTo>
                  <a:lnTo>
                    <a:pt x="167" y="129"/>
                  </a:lnTo>
                  <a:lnTo>
                    <a:pt x="173" y="107"/>
                  </a:lnTo>
                  <a:lnTo>
                    <a:pt x="182" y="89"/>
                  </a:lnTo>
                  <a:lnTo>
                    <a:pt x="193" y="70"/>
                  </a:lnTo>
                  <a:lnTo>
                    <a:pt x="207" y="57"/>
                  </a:lnTo>
                  <a:lnTo>
                    <a:pt x="222" y="45"/>
                  </a:lnTo>
                  <a:lnTo>
                    <a:pt x="241" y="35"/>
                  </a:lnTo>
                  <a:lnTo>
                    <a:pt x="262" y="30"/>
                  </a:lnTo>
                  <a:lnTo>
                    <a:pt x="272" y="23"/>
                  </a:lnTo>
                  <a:lnTo>
                    <a:pt x="274" y="12"/>
                  </a:lnTo>
                  <a:lnTo>
                    <a:pt x="267" y="3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2" name="Freeform 57"/>
            <p:cNvSpPr>
              <a:spLocks/>
            </p:cNvSpPr>
            <p:nvPr/>
          </p:nvSpPr>
          <p:spPr bwMode="auto">
            <a:xfrm>
              <a:off x="4454" y="2925"/>
              <a:ext cx="288" cy="116"/>
            </a:xfrm>
            <a:custGeom>
              <a:avLst/>
              <a:gdLst>
                <a:gd name="T0" fmla="*/ 1 w 504"/>
                <a:gd name="T1" fmla="*/ 4 h 189"/>
                <a:gd name="T2" fmla="*/ 1 w 504"/>
                <a:gd name="T3" fmla="*/ 4 h 189"/>
                <a:gd name="T4" fmla="*/ 1 w 504"/>
                <a:gd name="T5" fmla="*/ 2 h 189"/>
                <a:gd name="T6" fmla="*/ 1 w 504"/>
                <a:gd name="T7" fmla="*/ 2 h 189"/>
                <a:gd name="T8" fmla="*/ 1 w 504"/>
                <a:gd name="T9" fmla="*/ 1 h 189"/>
                <a:gd name="T10" fmla="*/ 2 w 504"/>
                <a:gd name="T11" fmla="*/ 1 h 189"/>
                <a:gd name="T12" fmla="*/ 2 w 504"/>
                <a:gd name="T13" fmla="*/ 1 h 189"/>
                <a:gd name="T14" fmla="*/ 2 w 504"/>
                <a:gd name="T15" fmla="*/ 1 h 189"/>
                <a:gd name="T16" fmla="*/ 3 w 504"/>
                <a:gd name="T17" fmla="*/ 1 h 189"/>
                <a:gd name="T18" fmla="*/ 3 w 504"/>
                <a:gd name="T19" fmla="*/ 1 h 189"/>
                <a:gd name="T20" fmla="*/ 3 w 504"/>
                <a:gd name="T21" fmla="*/ 1 h 189"/>
                <a:gd name="T22" fmla="*/ 3 w 504"/>
                <a:gd name="T23" fmla="*/ 1 h 189"/>
                <a:gd name="T24" fmla="*/ 3 w 504"/>
                <a:gd name="T25" fmla="*/ 1 h 189"/>
                <a:gd name="T26" fmla="*/ 3 w 504"/>
                <a:gd name="T27" fmla="*/ 1 h 189"/>
                <a:gd name="T28" fmla="*/ 3 w 504"/>
                <a:gd name="T29" fmla="*/ 1 h 189"/>
                <a:gd name="T30" fmla="*/ 4 w 504"/>
                <a:gd name="T31" fmla="*/ 1 h 189"/>
                <a:gd name="T32" fmla="*/ 4 w 504"/>
                <a:gd name="T33" fmla="*/ 1 h 189"/>
                <a:gd name="T34" fmla="*/ 4 w 504"/>
                <a:gd name="T35" fmla="*/ 1 h 189"/>
                <a:gd name="T36" fmla="*/ 5 w 504"/>
                <a:gd name="T37" fmla="*/ 1 h 189"/>
                <a:gd name="T38" fmla="*/ 5 w 504"/>
                <a:gd name="T39" fmla="*/ 1 h 189"/>
                <a:gd name="T40" fmla="*/ 5 w 504"/>
                <a:gd name="T41" fmla="*/ 1 h 189"/>
                <a:gd name="T42" fmla="*/ 5 w 504"/>
                <a:gd name="T43" fmla="*/ 1 h 189"/>
                <a:gd name="T44" fmla="*/ 5 w 504"/>
                <a:gd name="T45" fmla="*/ 1 h 189"/>
                <a:gd name="T46" fmla="*/ 5 w 504"/>
                <a:gd name="T47" fmla="*/ 2 h 189"/>
                <a:gd name="T48" fmla="*/ 6 w 504"/>
                <a:gd name="T49" fmla="*/ 2 h 189"/>
                <a:gd name="T50" fmla="*/ 6 w 504"/>
                <a:gd name="T51" fmla="*/ 2 h 189"/>
                <a:gd name="T52" fmla="*/ 6 w 504"/>
                <a:gd name="T53" fmla="*/ 2 h 189"/>
                <a:gd name="T54" fmla="*/ 6 w 504"/>
                <a:gd name="T55" fmla="*/ 2 h 189"/>
                <a:gd name="T56" fmla="*/ 6 w 504"/>
                <a:gd name="T57" fmla="*/ 2 h 189"/>
                <a:gd name="T58" fmla="*/ 6 w 504"/>
                <a:gd name="T59" fmla="*/ 1 h 189"/>
                <a:gd name="T60" fmla="*/ 6 w 504"/>
                <a:gd name="T61" fmla="*/ 1 h 189"/>
                <a:gd name="T62" fmla="*/ 6 w 504"/>
                <a:gd name="T63" fmla="*/ 1 h 189"/>
                <a:gd name="T64" fmla="*/ 5 w 504"/>
                <a:gd name="T65" fmla="*/ 1 h 189"/>
                <a:gd name="T66" fmla="*/ 5 w 504"/>
                <a:gd name="T67" fmla="*/ 1 h 189"/>
                <a:gd name="T68" fmla="*/ 5 w 504"/>
                <a:gd name="T69" fmla="*/ 1 h 189"/>
                <a:gd name="T70" fmla="*/ 5 w 504"/>
                <a:gd name="T71" fmla="*/ 1 h 189"/>
                <a:gd name="T72" fmla="*/ 5 w 504"/>
                <a:gd name="T73" fmla="*/ 1 h 189"/>
                <a:gd name="T74" fmla="*/ 4 w 504"/>
                <a:gd name="T75" fmla="*/ 1 h 189"/>
                <a:gd name="T76" fmla="*/ 4 w 504"/>
                <a:gd name="T77" fmla="*/ 0 h 189"/>
                <a:gd name="T78" fmla="*/ 4 w 504"/>
                <a:gd name="T79" fmla="*/ 1 h 189"/>
                <a:gd name="T80" fmla="*/ 3 w 504"/>
                <a:gd name="T81" fmla="*/ 1 h 189"/>
                <a:gd name="T82" fmla="*/ 3 w 504"/>
                <a:gd name="T83" fmla="*/ 1 h 189"/>
                <a:gd name="T84" fmla="*/ 3 w 504"/>
                <a:gd name="T85" fmla="*/ 1 h 189"/>
                <a:gd name="T86" fmla="*/ 3 w 504"/>
                <a:gd name="T87" fmla="*/ 1 h 189"/>
                <a:gd name="T88" fmla="*/ 3 w 504"/>
                <a:gd name="T89" fmla="*/ 1 h 189"/>
                <a:gd name="T90" fmla="*/ 2 w 504"/>
                <a:gd name="T91" fmla="*/ 1 h 189"/>
                <a:gd name="T92" fmla="*/ 2 w 504"/>
                <a:gd name="T93" fmla="*/ 1 h 189"/>
                <a:gd name="T94" fmla="*/ 2 w 504"/>
                <a:gd name="T95" fmla="*/ 1 h 189"/>
                <a:gd name="T96" fmla="*/ 1 w 504"/>
                <a:gd name="T97" fmla="*/ 1 h 189"/>
                <a:gd name="T98" fmla="*/ 1 w 504"/>
                <a:gd name="T99" fmla="*/ 1 h 189"/>
                <a:gd name="T100" fmla="*/ 1 w 504"/>
                <a:gd name="T101" fmla="*/ 2 h 189"/>
                <a:gd name="T102" fmla="*/ 1 w 504"/>
                <a:gd name="T103" fmla="*/ 2 h 189"/>
                <a:gd name="T104" fmla="*/ 1 w 504"/>
                <a:gd name="T105" fmla="*/ 4 h 189"/>
                <a:gd name="T106" fmla="*/ 0 w 504"/>
                <a:gd name="T107" fmla="*/ 4 h 189"/>
                <a:gd name="T108" fmla="*/ 1 w 504"/>
                <a:gd name="T109" fmla="*/ 4 h 189"/>
                <a:gd name="T110" fmla="*/ 1 w 504"/>
                <a:gd name="T111" fmla="*/ 4 h 189"/>
                <a:gd name="T112" fmla="*/ 1 w 504"/>
                <a:gd name="T113" fmla="*/ 4 h 189"/>
                <a:gd name="T114" fmla="*/ 1 w 504"/>
                <a:gd name="T115" fmla="*/ 4 h 1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04" h="189">
                  <a:moveTo>
                    <a:pt x="28" y="182"/>
                  </a:moveTo>
                  <a:lnTo>
                    <a:pt x="47" y="157"/>
                  </a:lnTo>
                  <a:lnTo>
                    <a:pt x="67" y="130"/>
                  </a:lnTo>
                  <a:lnTo>
                    <a:pt x="91" y="106"/>
                  </a:lnTo>
                  <a:lnTo>
                    <a:pt x="116" y="84"/>
                  </a:lnTo>
                  <a:lnTo>
                    <a:pt x="141" y="64"/>
                  </a:lnTo>
                  <a:lnTo>
                    <a:pt x="171" y="51"/>
                  </a:lnTo>
                  <a:lnTo>
                    <a:pt x="202" y="41"/>
                  </a:lnTo>
                  <a:lnTo>
                    <a:pt x="233" y="37"/>
                  </a:lnTo>
                  <a:lnTo>
                    <a:pt x="249" y="37"/>
                  </a:lnTo>
                  <a:lnTo>
                    <a:pt x="264" y="36"/>
                  </a:lnTo>
                  <a:lnTo>
                    <a:pt x="281" y="34"/>
                  </a:lnTo>
                  <a:lnTo>
                    <a:pt x="296" y="32"/>
                  </a:lnTo>
                  <a:lnTo>
                    <a:pt x="311" y="30"/>
                  </a:lnTo>
                  <a:lnTo>
                    <a:pt x="326" y="29"/>
                  </a:lnTo>
                  <a:lnTo>
                    <a:pt x="341" y="29"/>
                  </a:lnTo>
                  <a:lnTo>
                    <a:pt x="356" y="30"/>
                  </a:lnTo>
                  <a:lnTo>
                    <a:pt x="378" y="34"/>
                  </a:lnTo>
                  <a:lnTo>
                    <a:pt x="395" y="39"/>
                  </a:lnTo>
                  <a:lnTo>
                    <a:pt x="412" y="46"/>
                  </a:lnTo>
                  <a:lnTo>
                    <a:pt x="427" y="56"/>
                  </a:lnTo>
                  <a:lnTo>
                    <a:pt x="439" y="67"/>
                  </a:lnTo>
                  <a:lnTo>
                    <a:pt x="452" y="81"/>
                  </a:lnTo>
                  <a:lnTo>
                    <a:pt x="464" y="98"/>
                  </a:lnTo>
                  <a:lnTo>
                    <a:pt x="476" y="115"/>
                  </a:lnTo>
                  <a:lnTo>
                    <a:pt x="486" y="121"/>
                  </a:lnTo>
                  <a:lnTo>
                    <a:pt x="497" y="120"/>
                  </a:lnTo>
                  <a:lnTo>
                    <a:pt x="504" y="111"/>
                  </a:lnTo>
                  <a:lnTo>
                    <a:pt x="502" y="99"/>
                  </a:lnTo>
                  <a:lnTo>
                    <a:pt x="494" y="86"/>
                  </a:lnTo>
                  <a:lnTo>
                    <a:pt x="482" y="71"/>
                  </a:lnTo>
                  <a:lnTo>
                    <a:pt x="472" y="56"/>
                  </a:lnTo>
                  <a:lnTo>
                    <a:pt x="460" y="41"/>
                  </a:lnTo>
                  <a:lnTo>
                    <a:pt x="447" y="27"/>
                  </a:lnTo>
                  <a:lnTo>
                    <a:pt x="432" y="15"/>
                  </a:lnTo>
                  <a:lnTo>
                    <a:pt x="415" y="7"/>
                  </a:lnTo>
                  <a:lnTo>
                    <a:pt x="398" y="4"/>
                  </a:lnTo>
                  <a:lnTo>
                    <a:pt x="378" y="2"/>
                  </a:lnTo>
                  <a:lnTo>
                    <a:pt x="356" y="0"/>
                  </a:lnTo>
                  <a:lnTo>
                    <a:pt x="336" y="2"/>
                  </a:lnTo>
                  <a:lnTo>
                    <a:pt x="316" y="2"/>
                  </a:lnTo>
                  <a:lnTo>
                    <a:pt x="296" y="4"/>
                  </a:lnTo>
                  <a:lnTo>
                    <a:pt x="275" y="4"/>
                  </a:lnTo>
                  <a:lnTo>
                    <a:pt x="254" y="5"/>
                  </a:lnTo>
                  <a:lnTo>
                    <a:pt x="233" y="5"/>
                  </a:lnTo>
                  <a:lnTo>
                    <a:pt x="196" y="9"/>
                  </a:lnTo>
                  <a:lnTo>
                    <a:pt x="161" y="20"/>
                  </a:lnTo>
                  <a:lnTo>
                    <a:pt x="129" y="36"/>
                  </a:lnTo>
                  <a:lnTo>
                    <a:pt x="99" y="57"/>
                  </a:lnTo>
                  <a:lnTo>
                    <a:pt x="70" y="81"/>
                  </a:lnTo>
                  <a:lnTo>
                    <a:pt x="45" y="108"/>
                  </a:lnTo>
                  <a:lnTo>
                    <a:pt x="22" y="136"/>
                  </a:lnTo>
                  <a:lnTo>
                    <a:pt x="1" y="165"/>
                  </a:lnTo>
                  <a:lnTo>
                    <a:pt x="0" y="177"/>
                  </a:lnTo>
                  <a:lnTo>
                    <a:pt x="8" y="185"/>
                  </a:lnTo>
                  <a:lnTo>
                    <a:pt x="18" y="189"/>
                  </a:lnTo>
                  <a:lnTo>
                    <a:pt x="28" y="1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3" name="Freeform 58"/>
            <p:cNvSpPr>
              <a:spLocks/>
            </p:cNvSpPr>
            <p:nvPr/>
          </p:nvSpPr>
          <p:spPr bwMode="auto">
            <a:xfrm>
              <a:off x="4474" y="2841"/>
              <a:ext cx="263" cy="101"/>
            </a:xfrm>
            <a:custGeom>
              <a:avLst/>
              <a:gdLst>
                <a:gd name="T0" fmla="*/ 5 w 461"/>
                <a:gd name="T1" fmla="*/ 1 h 165"/>
                <a:gd name="T2" fmla="*/ 5 w 461"/>
                <a:gd name="T3" fmla="*/ 1 h 165"/>
                <a:gd name="T4" fmla="*/ 5 w 461"/>
                <a:gd name="T5" fmla="*/ 1 h 165"/>
                <a:gd name="T6" fmla="*/ 5 w 461"/>
                <a:gd name="T7" fmla="*/ 1 h 165"/>
                <a:gd name="T8" fmla="*/ 5 w 461"/>
                <a:gd name="T9" fmla="*/ 1 h 165"/>
                <a:gd name="T10" fmla="*/ 5 w 461"/>
                <a:gd name="T11" fmla="*/ 1 h 165"/>
                <a:gd name="T12" fmla="*/ 5 w 461"/>
                <a:gd name="T13" fmla="*/ 1 h 165"/>
                <a:gd name="T14" fmla="*/ 4 w 461"/>
                <a:gd name="T15" fmla="*/ 1 h 165"/>
                <a:gd name="T16" fmla="*/ 4 w 461"/>
                <a:gd name="T17" fmla="*/ 1 h 165"/>
                <a:gd name="T18" fmla="*/ 4 w 461"/>
                <a:gd name="T19" fmla="*/ 1 h 165"/>
                <a:gd name="T20" fmla="*/ 3 w 461"/>
                <a:gd name="T21" fmla="*/ 1 h 165"/>
                <a:gd name="T22" fmla="*/ 3 w 461"/>
                <a:gd name="T23" fmla="*/ 0 h 165"/>
                <a:gd name="T24" fmla="*/ 3 w 461"/>
                <a:gd name="T25" fmla="*/ 0 h 165"/>
                <a:gd name="T26" fmla="*/ 3 w 461"/>
                <a:gd name="T27" fmla="*/ 1 h 165"/>
                <a:gd name="T28" fmla="*/ 3 w 461"/>
                <a:gd name="T29" fmla="*/ 1 h 165"/>
                <a:gd name="T30" fmla="*/ 3 w 461"/>
                <a:gd name="T31" fmla="*/ 1 h 165"/>
                <a:gd name="T32" fmla="*/ 3 w 461"/>
                <a:gd name="T33" fmla="*/ 1 h 165"/>
                <a:gd name="T34" fmla="*/ 2 w 461"/>
                <a:gd name="T35" fmla="*/ 1 h 165"/>
                <a:gd name="T36" fmla="*/ 2 w 461"/>
                <a:gd name="T37" fmla="*/ 1 h 165"/>
                <a:gd name="T38" fmla="*/ 1 w 461"/>
                <a:gd name="T39" fmla="*/ 1 h 165"/>
                <a:gd name="T40" fmla="*/ 1 w 461"/>
                <a:gd name="T41" fmla="*/ 1 h 165"/>
                <a:gd name="T42" fmla="*/ 1 w 461"/>
                <a:gd name="T43" fmla="*/ 1 h 165"/>
                <a:gd name="T44" fmla="*/ 1 w 461"/>
                <a:gd name="T45" fmla="*/ 1 h 165"/>
                <a:gd name="T46" fmla="*/ 1 w 461"/>
                <a:gd name="T47" fmla="*/ 2 h 165"/>
                <a:gd name="T48" fmla="*/ 1 w 461"/>
                <a:gd name="T49" fmla="*/ 2 h 165"/>
                <a:gd name="T50" fmla="*/ 0 w 461"/>
                <a:gd name="T51" fmla="*/ 3 h 165"/>
                <a:gd name="T52" fmla="*/ 1 w 461"/>
                <a:gd name="T53" fmla="*/ 4 h 165"/>
                <a:gd name="T54" fmla="*/ 1 w 461"/>
                <a:gd name="T55" fmla="*/ 4 h 165"/>
                <a:gd name="T56" fmla="*/ 1 w 461"/>
                <a:gd name="T57" fmla="*/ 3 h 165"/>
                <a:gd name="T58" fmla="*/ 1 w 461"/>
                <a:gd name="T59" fmla="*/ 2 h 165"/>
                <a:gd name="T60" fmla="*/ 1 w 461"/>
                <a:gd name="T61" fmla="*/ 2 h 165"/>
                <a:gd name="T62" fmla="*/ 1 w 461"/>
                <a:gd name="T63" fmla="*/ 1 h 165"/>
                <a:gd name="T64" fmla="*/ 1 w 461"/>
                <a:gd name="T65" fmla="*/ 1 h 165"/>
                <a:gd name="T66" fmla="*/ 2 w 461"/>
                <a:gd name="T67" fmla="*/ 1 h 165"/>
                <a:gd name="T68" fmla="*/ 2 w 461"/>
                <a:gd name="T69" fmla="*/ 1 h 165"/>
                <a:gd name="T70" fmla="*/ 2 w 461"/>
                <a:gd name="T71" fmla="*/ 1 h 165"/>
                <a:gd name="T72" fmla="*/ 2 w 461"/>
                <a:gd name="T73" fmla="*/ 1 h 165"/>
                <a:gd name="T74" fmla="*/ 3 w 461"/>
                <a:gd name="T75" fmla="*/ 1 h 165"/>
                <a:gd name="T76" fmla="*/ 3 w 461"/>
                <a:gd name="T77" fmla="*/ 1 h 165"/>
                <a:gd name="T78" fmla="*/ 3 w 461"/>
                <a:gd name="T79" fmla="*/ 1 h 165"/>
                <a:gd name="T80" fmla="*/ 3 w 461"/>
                <a:gd name="T81" fmla="*/ 1 h 165"/>
                <a:gd name="T82" fmla="*/ 3 w 461"/>
                <a:gd name="T83" fmla="*/ 1 h 165"/>
                <a:gd name="T84" fmla="*/ 3 w 461"/>
                <a:gd name="T85" fmla="*/ 1 h 165"/>
                <a:gd name="T86" fmla="*/ 3 w 461"/>
                <a:gd name="T87" fmla="*/ 1 h 165"/>
                <a:gd name="T88" fmla="*/ 4 w 461"/>
                <a:gd name="T89" fmla="*/ 1 h 165"/>
                <a:gd name="T90" fmla="*/ 4 w 461"/>
                <a:gd name="T91" fmla="*/ 1 h 165"/>
                <a:gd name="T92" fmla="*/ 4 w 461"/>
                <a:gd name="T93" fmla="*/ 1 h 165"/>
                <a:gd name="T94" fmla="*/ 4 w 461"/>
                <a:gd name="T95" fmla="*/ 1 h 165"/>
                <a:gd name="T96" fmla="*/ 5 w 461"/>
                <a:gd name="T97" fmla="*/ 1 h 165"/>
                <a:gd name="T98" fmla="*/ 5 w 461"/>
                <a:gd name="T99" fmla="*/ 1 h 165"/>
                <a:gd name="T100" fmla="*/ 5 w 461"/>
                <a:gd name="T101" fmla="*/ 1 h 165"/>
                <a:gd name="T102" fmla="*/ 5 w 461"/>
                <a:gd name="T103" fmla="*/ 1 h 165"/>
                <a:gd name="T104" fmla="*/ 5 w 461"/>
                <a:gd name="T105" fmla="*/ 2 h 165"/>
                <a:gd name="T106" fmla="*/ 5 w 461"/>
                <a:gd name="T107" fmla="*/ 2 h 165"/>
                <a:gd name="T108" fmla="*/ 5 w 461"/>
                <a:gd name="T109" fmla="*/ 2 h 165"/>
                <a:gd name="T110" fmla="*/ 5 w 461"/>
                <a:gd name="T111" fmla="*/ 2 h 165"/>
                <a:gd name="T112" fmla="*/ 5 w 461"/>
                <a:gd name="T113" fmla="*/ 1 h 165"/>
                <a:gd name="T114" fmla="*/ 5 w 461"/>
                <a:gd name="T115" fmla="*/ 1 h 1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61" h="165">
                  <a:moveTo>
                    <a:pt x="459" y="86"/>
                  </a:moveTo>
                  <a:lnTo>
                    <a:pt x="449" y="73"/>
                  </a:lnTo>
                  <a:lnTo>
                    <a:pt x="439" y="59"/>
                  </a:lnTo>
                  <a:lnTo>
                    <a:pt x="429" y="47"/>
                  </a:lnTo>
                  <a:lnTo>
                    <a:pt x="419" y="36"/>
                  </a:lnTo>
                  <a:lnTo>
                    <a:pt x="405" y="26"/>
                  </a:lnTo>
                  <a:lnTo>
                    <a:pt x="394" y="19"/>
                  </a:lnTo>
                  <a:lnTo>
                    <a:pt x="378" y="12"/>
                  </a:lnTo>
                  <a:lnTo>
                    <a:pt x="362" y="7"/>
                  </a:lnTo>
                  <a:lnTo>
                    <a:pt x="345" y="4"/>
                  </a:lnTo>
                  <a:lnTo>
                    <a:pt x="328" y="2"/>
                  </a:lnTo>
                  <a:lnTo>
                    <a:pt x="311" y="0"/>
                  </a:lnTo>
                  <a:lnTo>
                    <a:pt x="294" y="0"/>
                  </a:lnTo>
                  <a:lnTo>
                    <a:pt x="276" y="2"/>
                  </a:lnTo>
                  <a:lnTo>
                    <a:pt x="259" y="2"/>
                  </a:lnTo>
                  <a:lnTo>
                    <a:pt x="242" y="5"/>
                  </a:lnTo>
                  <a:lnTo>
                    <a:pt x="225" y="7"/>
                  </a:lnTo>
                  <a:lnTo>
                    <a:pt x="188" y="14"/>
                  </a:lnTo>
                  <a:lnTo>
                    <a:pt x="153" y="22"/>
                  </a:lnTo>
                  <a:lnTo>
                    <a:pt x="123" y="32"/>
                  </a:lnTo>
                  <a:lnTo>
                    <a:pt x="96" y="46"/>
                  </a:lnTo>
                  <a:lnTo>
                    <a:pt x="69" y="63"/>
                  </a:lnTo>
                  <a:lnTo>
                    <a:pt x="45" y="83"/>
                  </a:lnTo>
                  <a:lnTo>
                    <a:pt x="24" y="110"/>
                  </a:lnTo>
                  <a:lnTo>
                    <a:pt x="2" y="142"/>
                  </a:lnTo>
                  <a:lnTo>
                    <a:pt x="0" y="155"/>
                  </a:lnTo>
                  <a:lnTo>
                    <a:pt x="7" y="163"/>
                  </a:lnTo>
                  <a:lnTo>
                    <a:pt x="19" y="165"/>
                  </a:lnTo>
                  <a:lnTo>
                    <a:pt x="29" y="158"/>
                  </a:lnTo>
                  <a:lnTo>
                    <a:pt x="47" y="130"/>
                  </a:lnTo>
                  <a:lnTo>
                    <a:pt x="66" y="108"/>
                  </a:lnTo>
                  <a:lnTo>
                    <a:pt x="86" y="89"/>
                  </a:lnTo>
                  <a:lnTo>
                    <a:pt x="106" y="74"/>
                  </a:lnTo>
                  <a:lnTo>
                    <a:pt x="128" y="64"/>
                  </a:lnTo>
                  <a:lnTo>
                    <a:pt x="153" y="56"/>
                  </a:lnTo>
                  <a:lnTo>
                    <a:pt x="182" y="49"/>
                  </a:lnTo>
                  <a:lnTo>
                    <a:pt x="212" y="42"/>
                  </a:lnTo>
                  <a:lnTo>
                    <a:pt x="229" y="39"/>
                  </a:lnTo>
                  <a:lnTo>
                    <a:pt x="244" y="37"/>
                  </a:lnTo>
                  <a:lnTo>
                    <a:pt x="259" y="34"/>
                  </a:lnTo>
                  <a:lnTo>
                    <a:pt x="276" y="32"/>
                  </a:lnTo>
                  <a:lnTo>
                    <a:pt x="291" y="32"/>
                  </a:lnTo>
                  <a:lnTo>
                    <a:pt x="306" y="32"/>
                  </a:lnTo>
                  <a:lnTo>
                    <a:pt x="321" y="32"/>
                  </a:lnTo>
                  <a:lnTo>
                    <a:pt x="338" y="34"/>
                  </a:lnTo>
                  <a:lnTo>
                    <a:pt x="355" y="36"/>
                  </a:lnTo>
                  <a:lnTo>
                    <a:pt x="368" y="41"/>
                  </a:lnTo>
                  <a:lnTo>
                    <a:pt x="382" y="47"/>
                  </a:lnTo>
                  <a:lnTo>
                    <a:pt x="394" y="56"/>
                  </a:lnTo>
                  <a:lnTo>
                    <a:pt x="404" y="66"/>
                  </a:lnTo>
                  <a:lnTo>
                    <a:pt x="414" y="78"/>
                  </a:lnTo>
                  <a:lnTo>
                    <a:pt x="422" y="89"/>
                  </a:lnTo>
                  <a:lnTo>
                    <a:pt x="432" y="103"/>
                  </a:lnTo>
                  <a:lnTo>
                    <a:pt x="442" y="110"/>
                  </a:lnTo>
                  <a:lnTo>
                    <a:pt x="454" y="106"/>
                  </a:lnTo>
                  <a:lnTo>
                    <a:pt x="461" y="98"/>
                  </a:lnTo>
                  <a:lnTo>
                    <a:pt x="459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Freeform 59"/>
            <p:cNvSpPr>
              <a:spLocks/>
            </p:cNvSpPr>
            <p:nvPr/>
          </p:nvSpPr>
          <p:spPr bwMode="auto">
            <a:xfrm>
              <a:off x="4683" y="2538"/>
              <a:ext cx="77" cy="723"/>
            </a:xfrm>
            <a:custGeom>
              <a:avLst/>
              <a:gdLst>
                <a:gd name="T0" fmla="*/ 1 w 132"/>
                <a:gd name="T1" fmla="*/ 4 h 1006"/>
                <a:gd name="T2" fmla="*/ 1 w 132"/>
                <a:gd name="T3" fmla="*/ 8 h 1006"/>
                <a:gd name="T4" fmla="*/ 1 w 132"/>
                <a:gd name="T5" fmla="*/ 12 h 1006"/>
                <a:gd name="T6" fmla="*/ 1 w 132"/>
                <a:gd name="T7" fmla="*/ 17 h 1006"/>
                <a:gd name="T8" fmla="*/ 1 w 132"/>
                <a:gd name="T9" fmla="*/ 21 h 1006"/>
                <a:gd name="T10" fmla="*/ 1 w 132"/>
                <a:gd name="T11" fmla="*/ 25 h 1006"/>
                <a:gd name="T12" fmla="*/ 1 w 132"/>
                <a:gd name="T13" fmla="*/ 29 h 1006"/>
                <a:gd name="T14" fmla="*/ 1 w 132"/>
                <a:gd name="T15" fmla="*/ 31 h 1006"/>
                <a:gd name="T16" fmla="*/ 1 w 132"/>
                <a:gd name="T17" fmla="*/ 32 h 1006"/>
                <a:gd name="T18" fmla="*/ 1 w 132"/>
                <a:gd name="T19" fmla="*/ 35 h 1006"/>
                <a:gd name="T20" fmla="*/ 1 w 132"/>
                <a:gd name="T21" fmla="*/ 40 h 1006"/>
                <a:gd name="T22" fmla="*/ 1 w 132"/>
                <a:gd name="T23" fmla="*/ 49 h 1006"/>
                <a:gd name="T24" fmla="*/ 1 w 132"/>
                <a:gd name="T25" fmla="*/ 57 h 1006"/>
                <a:gd name="T26" fmla="*/ 1 w 132"/>
                <a:gd name="T27" fmla="*/ 66 h 1006"/>
                <a:gd name="T28" fmla="*/ 1 w 132"/>
                <a:gd name="T29" fmla="*/ 71 h 1006"/>
                <a:gd name="T30" fmla="*/ 2 w 132"/>
                <a:gd name="T31" fmla="*/ 72 h 1006"/>
                <a:gd name="T32" fmla="*/ 2 w 132"/>
                <a:gd name="T33" fmla="*/ 67 h 1006"/>
                <a:gd name="T34" fmla="*/ 2 w 132"/>
                <a:gd name="T35" fmla="*/ 57 h 1006"/>
                <a:gd name="T36" fmla="*/ 2 w 132"/>
                <a:gd name="T37" fmla="*/ 49 h 1006"/>
                <a:gd name="T38" fmla="*/ 2 w 132"/>
                <a:gd name="T39" fmla="*/ 40 h 1006"/>
                <a:gd name="T40" fmla="*/ 2 w 132"/>
                <a:gd name="T41" fmla="*/ 34 h 1006"/>
                <a:gd name="T42" fmla="*/ 2 w 132"/>
                <a:gd name="T43" fmla="*/ 32 h 1006"/>
                <a:gd name="T44" fmla="*/ 2 w 132"/>
                <a:gd name="T45" fmla="*/ 29 h 1006"/>
                <a:gd name="T46" fmla="*/ 2 w 132"/>
                <a:gd name="T47" fmla="*/ 27 h 1006"/>
                <a:gd name="T48" fmla="*/ 2 w 132"/>
                <a:gd name="T49" fmla="*/ 23 h 1006"/>
                <a:gd name="T50" fmla="*/ 1 w 132"/>
                <a:gd name="T51" fmla="*/ 19 h 1006"/>
                <a:gd name="T52" fmla="*/ 1 w 132"/>
                <a:gd name="T53" fmla="*/ 15 h 1006"/>
                <a:gd name="T54" fmla="*/ 1 w 132"/>
                <a:gd name="T55" fmla="*/ 10 h 1006"/>
                <a:gd name="T56" fmla="*/ 1 w 132"/>
                <a:gd name="T57" fmla="*/ 6 h 1006"/>
                <a:gd name="T58" fmla="*/ 1 w 132"/>
                <a:gd name="T59" fmla="*/ 2 h 1006"/>
                <a:gd name="T60" fmla="*/ 1 w 132"/>
                <a:gd name="T61" fmla="*/ 0 h 1006"/>
                <a:gd name="T62" fmla="*/ 0 w 132"/>
                <a:gd name="T63" fmla="*/ 1 h 1006"/>
                <a:gd name="T64" fmla="*/ 1 w 132"/>
                <a:gd name="T65" fmla="*/ 2 h 10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2" h="1006">
                  <a:moveTo>
                    <a:pt x="3" y="27"/>
                  </a:moveTo>
                  <a:lnTo>
                    <a:pt x="21" y="54"/>
                  </a:lnTo>
                  <a:lnTo>
                    <a:pt x="37" y="83"/>
                  </a:lnTo>
                  <a:lnTo>
                    <a:pt x="47" y="113"/>
                  </a:lnTo>
                  <a:lnTo>
                    <a:pt x="55" y="143"/>
                  </a:lnTo>
                  <a:lnTo>
                    <a:pt x="60" y="173"/>
                  </a:lnTo>
                  <a:lnTo>
                    <a:pt x="63" y="205"/>
                  </a:lnTo>
                  <a:lnTo>
                    <a:pt x="67" y="239"/>
                  </a:lnTo>
                  <a:lnTo>
                    <a:pt x="69" y="271"/>
                  </a:lnTo>
                  <a:lnTo>
                    <a:pt x="72" y="300"/>
                  </a:lnTo>
                  <a:lnTo>
                    <a:pt x="75" y="326"/>
                  </a:lnTo>
                  <a:lnTo>
                    <a:pt x="77" y="355"/>
                  </a:lnTo>
                  <a:lnTo>
                    <a:pt x="75" y="384"/>
                  </a:lnTo>
                  <a:lnTo>
                    <a:pt x="75" y="400"/>
                  </a:lnTo>
                  <a:lnTo>
                    <a:pt x="77" y="416"/>
                  </a:lnTo>
                  <a:lnTo>
                    <a:pt x="80" y="431"/>
                  </a:lnTo>
                  <a:lnTo>
                    <a:pt x="82" y="446"/>
                  </a:lnTo>
                  <a:lnTo>
                    <a:pt x="82" y="461"/>
                  </a:lnTo>
                  <a:lnTo>
                    <a:pt x="82" y="474"/>
                  </a:lnTo>
                  <a:lnTo>
                    <a:pt x="80" y="490"/>
                  </a:lnTo>
                  <a:lnTo>
                    <a:pt x="80" y="503"/>
                  </a:lnTo>
                  <a:lnTo>
                    <a:pt x="90" y="564"/>
                  </a:lnTo>
                  <a:lnTo>
                    <a:pt x="94" y="626"/>
                  </a:lnTo>
                  <a:lnTo>
                    <a:pt x="95" y="688"/>
                  </a:lnTo>
                  <a:lnTo>
                    <a:pt x="94" y="750"/>
                  </a:lnTo>
                  <a:lnTo>
                    <a:pt x="95" y="809"/>
                  </a:lnTo>
                  <a:lnTo>
                    <a:pt x="99" y="868"/>
                  </a:lnTo>
                  <a:lnTo>
                    <a:pt x="99" y="929"/>
                  </a:lnTo>
                  <a:lnTo>
                    <a:pt x="90" y="987"/>
                  </a:lnTo>
                  <a:lnTo>
                    <a:pt x="92" y="1001"/>
                  </a:lnTo>
                  <a:lnTo>
                    <a:pt x="102" y="1006"/>
                  </a:lnTo>
                  <a:lnTo>
                    <a:pt x="114" y="1006"/>
                  </a:lnTo>
                  <a:lnTo>
                    <a:pt x="121" y="996"/>
                  </a:lnTo>
                  <a:lnTo>
                    <a:pt x="129" y="937"/>
                  </a:lnTo>
                  <a:lnTo>
                    <a:pt x="132" y="875"/>
                  </a:lnTo>
                  <a:lnTo>
                    <a:pt x="131" y="814"/>
                  </a:lnTo>
                  <a:lnTo>
                    <a:pt x="126" y="755"/>
                  </a:lnTo>
                  <a:lnTo>
                    <a:pt x="122" y="690"/>
                  </a:lnTo>
                  <a:lnTo>
                    <a:pt x="122" y="624"/>
                  </a:lnTo>
                  <a:lnTo>
                    <a:pt x="119" y="560"/>
                  </a:lnTo>
                  <a:lnTo>
                    <a:pt x="111" y="495"/>
                  </a:lnTo>
                  <a:lnTo>
                    <a:pt x="111" y="481"/>
                  </a:lnTo>
                  <a:lnTo>
                    <a:pt x="112" y="468"/>
                  </a:lnTo>
                  <a:lnTo>
                    <a:pt x="114" y="453"/>
                  </a:lnTo>
                  <a:lnTo>
                    <a:pt x="114" y="437"/>
                  </a:lnTo>
                  <a:lnTo>
                    <a:pt x="111" y="417"/>
                  </a:lnTo>
                  <a:lnTo>
                    <a:pt x="109" y="399"/>
                  </a:lnTo>
                  <a:lnTo>
                    <a:pt x="109" y="379"/>
                  </a:lnTo>
                  <a:lnTo>
                    <a:pt x="109" y="358"/>
                  </a:lnTo>
                  <a:lnTo>
                    <a:pt x="109" y="328"/>
                  </a:lnTo>
                  <a:lnTo>
                    <a:pt x="106" y="296"/>
                  </a:lnTo>
                  <a:lnTo>
                    <a:pt x="102" y="266"/>
                  </a:lnTo>
                  <a:lnTo>
                    <a:pt x="99" y="236"/>
                  </a:lnTo>
                  <a:lnTo>
                    <a:pt x="95" y="204"/>
                  </a:lnTo>
                  <a:lnTo>
                    <a:pt x="92" y="172"/>
                  </a:lnTo>
                  <a:lnTo>
                    <a:pt x="87" y="143"/>
                  </a:lnTo>
                  <a:lnTo>
                    <a:pt x="80" y="113"/>
                  </a:lnTo>
                  <a:lnTo>
                    <a:pt x="72" y="86"/>
                  </a:lnTo>
                  <a:lnTo>
                    <a:pt x="60" y="57"/>
                  </a:lnTo>
                  <a:lnTo>
                    <a:pt x="43" y="32"/>
                  </a:lnTo>
                  <a:lnTo>
                    <a:pt x="25" y="5"/>
                  </a:lnTo>
                  <a:lnTo>
                    <a:pt x="15" y="0"/>
                  </a:lnTo>
                  <a:lnTo>
                    <a:pt x="5" y="5"/>
                  </a:lnTo>
                  <a:lnTo>
                    <a:pt x="0" y="15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5" name="Freeform 60"/>
            <p:cNvSpPr>
              <a:spLocks/>
            </p:cNvSpPr>
            <p:nvPr/>
          </p:nvSpPr>
          <p:spPr bwMode="auto">
            <a:xfrm>
              <a:off x="4711" y="2478"/>
              <a:ext cx="95" cy="762"/>
            </a:xfrm>
            <a:custGeom>
              <a:avLst/>
              <a:gdLst>
                <a:gd name="T0" fmla="*/ 1 w 167"/>
                <a:gd name="T1" fmla="*/ 3 h 1068"/>
                <a:gd name="T2" fmla="*/ 1 w 167"/>
                <a:gd name="T3" fmla="*/ 8 h 1068"/>
                <a:gd name="T4" fmla="*/ 1 w 167"/>
                <a:gd name="T5" fmla="*/ 12 h 1068"/>
                <a:gd name="T6" fmla="*/ 1 w 167"/>
                <a:gd name="T7" fmla="*/ 16 h 1068"/>
                <a:gd name="T8" fmla="*/ 1 w 167"/>
                <a:gd name="T9" fmla="*/ 19 h 1068"/>
                <a:gd name="T10" fmla="*/ 1 w 167"/>
                <a:gd name="T11" fmla="*/ 21 h 1068"/>
                <a:gd name="T12" fmla="*/ 1 w 167"/>
                <a:gd name="T13" fmla="*/ 24 h 1068"/>
                <a:gd name="T14" fmla="*/ 1 w 167"/>
                <a:gd name="T15" fmla="*/ 26 h 1068"/>
                <a:gd name="T16" fmla="*/ 1 w 167"/>
                <a:gd name="T17" fmla="*/ 29 h 1068"/>
                <a:gd name="T18" fmla="*/ 1 w 167"/>
                <a:gd name="T19" fmla="*/ 34 h 1068"/>
                <a:gd name="T20" fmla="*/ 1 w 167"/>
                <a:gd name="T21" fmla="*/ 38 h 1068"/>
                <a:gd name="T22" fmla="*/ 1 w 167"/>
                <a:gd name="T23" fmla="*/ 42 h 1068"/>
                <a:gd name="T24" fmla="*/ 1 w 167"/>
                <a:gd name="T25" fmla="*/ 47 h 1068"/>
                <a:gd name="T26" fmla="*/ 1 w 167"/>
                <a:gd name="T27" fmla="*/ 51 h 1068"/>
                <a:gd name="T28" fmla="*/ 1 w 167"/>
                <a:gd name="T29" fmla="*/ 56 h 1068"/>
                <a:gd name="T30" fmla="*/ 2 w 167"/>
                <a:gd name="T31" fmla="*/ 59 h 1068"/>
                <a:gd name="T32" fmla="*/ 2 w 167"/>
                <a:gd name="T33" fmla="*/ 64 h 1068"/>
                <a:gd name="T34" fmla="*/ 2 w 167"/>
                <a:gd name="T35" fmla="*/ 68 h 1068"/>
                <a:gd name="T36" fmla="*/ 2 w 167"/>
                <a:gd name="T37" fmla="*/ 72 h 1068"/>
                <a:gd name="T38" fmla="*/ 2 w 167"/>
                <a:gd name="T39" fmla="*/ 72 h 1068"/>
                <a:gd name="T40" fmla="*/ 2 w 167"/>
                <a:gd name="T41" fmla="*/ 68 h 1068"/>
                <a:gd name="T42" fmla="*/ 2 w 167"/>
                <a:gd name="T43" fmla="*/ 65 h 1068"/>
                <a:gd name="T44" fmla="*/ 2 w 167"/>
                <a:gd name="T45" fmla="*/ 60 h 1068"/>
                <a:gd name="T46" fmla="*/ 2 w 167"/>
                <a:gd name="T47" fmla="*/ 56 h 1068"/>
                <a:gd name="T48" fmla="*/ 2 w 167"/>
                <a:gd name="T49" fmla="*/ 51 h 1068"/>
                <a:gd name="T50" fmla="*/ 2 w 167"/>
                <a:gd name="T51" fmla="*/ 47 h 1068"/>
                <a:gd name="T52" fmla="*/ 2 w 167"/>
                <a:gd name="T53" fmla="*/ 42 h 1068"/>
                <a:gd name="T54" fmla="*/ 2 w 167"/>
                <a:gd name="T55" fmla="*/ 38 h 1068"/>
                <a:gd name="T56" fmla="*/ 2 w 167"/>
                <a:gd name="T57" fmla="*/ 31 h 1068"/>
                <a:gd name="T58" fmla="*/ 2 w 167"/>
                <a:gd name="T59" fmla="*/ 22 h 1068"/>
                <a:gd name="T60" fmla="*/ 1 w 167"/>
                <a:gd name="T61" fmla="*/ 16 h 1068"/>
                <a:gd name="T62" fmla="*/ 1 w 167"/>
                <a:gd name="T63" fmla="*/ 11 h 1068"/>
                <a:gd name="T64" fmla="*/ 1 w 167"/>
                <a:gd name="T65" fmla="*/ 7 h 1068"/>
                <a:gd name="T66" fmla="*/ 1 w 167"/>
                <a:gd name="T67" fmla="*/ 3 h 1068"/>
                <a:gd name="T68" fmla="*/ 1 w 167"/>
                <a:gd name="T69" fmla="*/ 0 h 1068"/>
                <a:gd name="T70" fmla="*/ 0 w 167"/>
                <a:gd name="T71" fmla="*/ 1 h 1068"/>
                <a:gd name="T72" fmla="*/ 1 w 167"/>
                <a:gd name="T73" fmla="*/ 1 h 10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7" h="1068">
                  <a:moveTo>
                    <a:pt x="2" y="22"/>
                  </a:moveTo>
                  <a:lnTo>
                    <a:pt x="21" y="49"/>
                  </a:lnTo>
                  <a:lnTo>
                    <a:pt x="36" y="79"/>
                  </a:lnTo>
                  <a:lnTo>
                    <a:pt x="49" y="110"/>
                  </a:lnTo>
                  <a:lnTo>
                    <a:pt x="63" y="142"/>
                  </a:lnTo>
                  <a:lnTo>
                    <a:pt x="73" y="175"/>
                  </a:lnTo>
                  <a:lnTo>
                    <a:pt x="81" y="209"/>
                  </a:lnTo>
                  <a:lnTo>
                    <a:pt x="89" y="241"/>
                  </a:lnTo>
                  <a:lnTo>
                    <a:pt x="96" y="273"/>
                  </a:lnTo>
                  <a:lnTo>
                    <a:pt x="96" y="286"/>
                  </a:lnTo>
                  <a:lnTo>
                    <a:pt x="96" y="300"/>
                  </a:lnTo>
                  <a:lnTo>
                    <a:pt x="95" y="313"/>
                  </a:lnTo>
                  <a:lnTo>
                    <a:pt x="95" y="327"/>
                  </a:lnTo>
                  <a:lnTo>
                    <a:pt x="98" y="345"/>
                  </a:lnTo>
                  <a:lnTo>
                    <a:pt x="101" y="364"/>
                  </a:lnTo>
                  <a:lnTo>
                    <a:pt x="101" y="382"/>
                  </a:lnTo>
                  <a:lnTo>
                    <a:pt x="101" y="401"/>
                  </a:lnTo>
                  <a:lnTo>
                    <a:pt x="101" y="433"/>
                  </a:lnTo>
                  <a:lnTo>
                    <a:pt x="103" y="465"/>
                  </a:lnTo>
                  <a:lnTo>
                    <a:pt x="108" y="498"/>
                  </a:lnTo>
                  <a:lnTo>
                    <a:pt x="113" y="528"/>
                  </a:lnTo>
                  <a:lnTo>
                    <a:pt x="116" y="562"/>
                  </a:lnTo>
                  <a:lnTo>
                    <a:pt x="116" y="596"/>
                  </a:lnTo>
                  <a:lnTo>
                    <a:pt x="115" y="631"/>
                  </a:lnTo>
                  <a:lnTo>
                    <a:pt x="115" y="665"/>
                  </a:lnTo>
                  <a:lnTo>
                    <a:pt x="118" y="697"/>
                  </a:lnTo>
                  <a:lnTo>
                    <a:pt x="118" y="729"/>
                  </a:lnTo>
                  <a:lnTo>
                    <a:pt x="120" y="761"/>
                  </a:lnTo>
                  <a:lnTo>
                    <a:pt x="120" y="792"/>
                  </a:lnTo>
                  <a:lnTo>
                    <a:pt x="123" y="824"/>
                  </a:lnTo>
                  <a:lnTo>
                    <a:pt x="126" y="858"/>
                  </a:lnTo>
                  <a:lnTo>
                    <a:pt x="130" y="890"/>
                  </a:lnTo>
                  <a:lnTo>
                    <a:pt x="130" y="924"/>
                  </a:lnTo>
                  <a:lnTo>
                    <a:pt x="128" y="957"/>
                  </a:lnTo>
                  <a:lnTo>
                    <a:pt x="130" y="988"/>
                  </a:lnTo>
                  <a:lnTo>
                    <a:pt x="132" y="1020"/>
                  </a:lnTo>
                  <a:lnTo>
                    <a:pt x="137" y="1053"/>
                  </a:lnTo>
                  <a:lnTo>
                    <a:pt x="143" y="1065"/>
                  </a:lnTo>
                  <a:lnTo>
                    <a:pt x="153" y="1068"/>
                  </a:lnTo>
                  <a:lnTo>
                    <a:pt x="163" y="1065"/>
                  </a:lnTo>
                  <a:lnTo>
                    <a:pt x="167" y="1053"/>
                  </a:lnTo>
                  <a:lnTo>
                    <a:pt x="163" y="1023"/>
                  </a:lnTo>
                  <a:lnTo>
                    <a:pt x="160" y="991"/>
                  </a:lnTo>
                  <a:lnTo>
                    <a:pt x="158" y="961"/>
                  </a:lnTo>
                  <a:lnTo>
                    <a:pt x="160" y="929"/>
                  </a:lnTo>
                  <a:lnTo>
                    <a:pt x="162" y="893"/>
                  </a:lnTo>
                  <a:lnTo>
                    <a:pt x="158" y="860"/>
                  </a:lnTo>
                  <a:lnTo>
                    <a:pt x="155" y="828"/>
                  </a:lnTo>
                  <a:lnTo>
                    <a:pt x="152" y="792"/>
                  </a:lnTo>
                  <a:lnTo>
                    <a:pt x="152" y="761"/>
                  </a:lnTo>
                  <a:lnTo>
                    <a:pt x="150" y="729"/>
                  </a:lnTo>
                  <a:lnTo>
                    <a:pt x="150" y="697"/>
                  </a:lnTo>
                  <a:lnTo>
                    <a:pt x="147" y="665"/>
                  </a:lnTo>
                  <a:lnTo>
                    <a:pt x="147" y="631"/>
                  </a:lnTo>
                  <a:lnTo>
                    <a:pt x="148" y="597"/>
                  </a:lnTo>
                  <a:lnTo>
                    <a:pt x="150" y="565"/>
                  </a:lnTo>
                  <a:lnTo>
                    <a:pt x="147" y="532"/>
                  </a:lnTo>
                  <a:lnTo>
                    <a:pt x="138" y="465"/>
                  </a:lnTo>
                  <a:lnTo>
                    <a:pt x="137" y="397"/>
                  </a:lnTo>
                  <a:lnTo>
                    <a:pt x="135" y="330"/>
                  </a:lnTo>
                  <a:lnTo>
                    <a:pt x="126" y="264"/>
                  </a:lnTo>
                  <a:lnTo>
                    <a:pt x="120" y="231"/>
                  </a:lnTo>
                  <a:lnTo>
                    <a:pt x="111" y="197"/>
                  </a:lnTo>
                  <a:lnTo>
                    <a:pt x="101" y="163"/>
                  </a:lnTo>
                  <a:lnTo>
                    <a:pt x="91" y="130"/>
                  </a:lnTo>
                  <a:lnTo>
                    <a:pt x="79" y="98"/>
                  </a:lnTo>
                  <a:lnTo>
                    <a:pt x="64" y="66"/>
                  </a:lnTo>
                  <a:lnTo>
                    <a:pt x="47" y="36"/>
                  </a:lnTo>
                  <a:lnTo>
                    <a:pt x="29" y="7"/>
                  </a:lnTo>
                  <a:lnTo>
                    <a:pt x="19" y="0"/>
                  </a:lnTo>
                  <a:lnTo>
                    <a:pt x="7" y="2"/>
                  </a:lnTo>
                  <a:lnTo>
                    <a:pt x="0" y="10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6" name="Freeform 61"/>
            <p:cNvSpPr>
              <a:spLocks/>
            </p:cNvSpPr>
            <p:nvPr/>
          </p:nvSpPr>
          <p:spPr bwMode="auto">
            <a:xfrm>
              <a:off x="3983" y="2358"/>
              <a:ext cx="260" cy="931"/>
            </a:xfrm>
            <a:custGeom>
              <a:avLst/>
              <a:gdLst>
                <a:gd name="T0" fmla="*/ 13 w 393"/>
                <a:gd name="T1" fmla="*/ 1 h 1301"/>
                <a:gd name="T2" fmla="*/ 11 w 393"/>
                <a:gd name="T3" fmla="*/ 1 h 1301"/>
                <a:gd name="T4" fmla="*/ 9 w 393"/>
                <a:gd name="T5" fmla="*/ 2 h 1301"/>
                <a:gd name="T6" fmla="*/ 7 w 393"/>
                <a:gd name="T7" fmla="*/ 4 h 1301"/>
                <a:gd name="T8" fmla="*/ 7 w 393"/>
                <a:gd name="T9" fmla="*/ 6 h 1301"/>
                <a:gd name="T10" fmla="*/ 7 w 393"/>
                <a:gd name="T11" fmla="*/ 6 h 1301"/>
                <a:gd name="T12" fmla="*/ 6 w 393"/>
                <a:gd name="T13" fmla="*/ 7 h 1301"/>
                <a:gd name="T14" fmla="*/ 6 w 393"/>
                <a:gd name="T15" fmla="*/ 9 h 1301"/>
                <a:gd name="T16" fmla="*/ 5 w 393"/>
                <a:gd name="T17" fmla="*/ 11 h 1301"/>
                <a:gd name="T18" fmla="*/ 5 w 393"/>
                <a:gd name="T19" fmla="*/ 14 h 1301"/>
                <a:gd name="T20" fmla="*/ 5 w 393"/>
                <a:gd name="T21" fmla="*/ 17 h 1301"/>
                <a:gd name="T22" fmla="*/ 4 w 393"/>
                <a:gd name="T23" fmla="*/ 22 h 1301"/>
                <a:gd name="T24" fmla="*/ 3 w 393"/>
                <a:gd name="T25" fmla="*/ 31 h 1301"/>
                <a:gd name="T26" fmla="*/ 3 w 393"/>
                <a:gd name="T27" fmla="*/ 41 h 1301"/>
                <a:gd name="T28" fmla="*/ 3 w 393"/>
                <a:gd name="T29" fmla="*/ 49 h 1301"/>
                <a:gd name="T30" fmla="*/ 2 w 393"/>
                <a:gd name="T31" fmla="*/ 54 h 1301"/>
                <a:gd name="T32" fmla="*/ 2 w 393"/>
                <a:gd name="T33" fmla="*/ 57 h 1301"/>
                <a:gd name="T34" fmla="*/ 2 w 393"/>
                <a:gd name="T35" fmla="*/ 60 h 1301"/>
                <a:gd name="T36" fmla="*/ 2 w 393"/>
                <a:gd name="T37" fmla="*/ 62 h 1301"/>
                <a:gd name="T38" fmla="*/ 1 w 393"/>
                <a:gd name="T39" fmla="*/ 65 h 1301"/>
                <a:gd name="T40" fmla="*/ 1 w 393"/>
                <a:gd name="T41" fmla="*/ 67 h 1301"/>
                <a:gd name="T42" fmla="*/ 1 w 393"/>
                <a:gd name="T43" fmla="*/ 70 h 1301"/>
                <a:gd name="T44" fmla="*/ 1 w 393"/>
                <a:gd name="T45" fmla="*/ 73 h 1301"/>
                <a:gd name="T46" fmla="*/ 1 w 393"/>
                <a:gd name="T47" fmla="*/ 76 h 1301"/>
                <a:gd name="T48" fmla="*/ 1 w 393"/>
                <a:gd name="T49" fmla="*/ 80 h 1301"/>
                <a:gd name="T50" fmla="*/ 1 w 393"/>
                <a:gd name="T51" fmla="*/ 86 h 1301"/>
                <a:gd name="T52" fmla="*/ 1 w 393"/>
                <a:gd name="T53" fmla="*/ 89 h 1301"/>
                <a:gd name="T54" fmla="*/ 1 w 393"/>
                <a:gd name="T55" fmla="*/ 89 h 1301"/>
                <a:gd name="T56" fmla="*/ 1 w 393"/>
                <a:gd name="T57" fmla="*/ 86 h 1301"/>
                <a:gd name="T58" fmla="*/ 2 w 393"/>
                <a:gd name="T59" fmla="*/ 82 h 1301"/>
                <a:gd name="T60" fmla="*/ 2 w 393"/>
                <a:gd name="T61" fmla="*/ 77 h 1301"/>
                <a:gd name="T62" fmla="*/ 3 w 393"/>
                <a:gd name="T63" fmla="*/ 71 h 1301"/>
                <a:gd name="T64" fmla="*/ 3 w 393"/>
                <a:gd name="T65" fmla="*/ 64 h 1301"/>
                <a:gd name="T66" fmla="*/ 3 w 393"/>
                <a:gd name="T67" fmla="*/ 53 h 1301"/>
                <a:gd name="T68" fmla="*/ 4 w 393"/>
                <a:gd name="T69" fmla="*/ 43 h 1301"/>
                <a:gd name="T70" fmla="*/ 5 w 393"/>
                <a:gd name="T71" fmla="*/ 34 h 1301"/>
                <a:gd name="T72" fmla="*/ 5 w 393"/>
                <a:gd name="T73" fmla="*/ 26 h 1301"/>
                <a:gd name="T74" fmla="*/ 5 w 393"/>
                <a:gd name="T75" fmla="*/ 24 h 1301"/>
                <a:gd name="T76" fmla="*/ 5 w 393"/>
                <a:gd name="T77" fmla="*/ 21 h 1301"/>
                <a:gd name="T78" fmla="*/ 5 w 393"/>
                <a:gd name="T79" fmla="*/ 19 h 1301"/>
                <a:gd name="T80" fmla="*/ 6 w 393"/>
                <a:gd name="T81" fmla="*/ 16 h 1301"/>
                <a:gd name="T82" fmla="*/ 6 w 393"/>
                <a:gd name="T83" fmla="*/ 14 h 1301"/>
                <a:gd name="T84" fmla="*/ 6 w 393"/>
                <a:gd name="T85" fmla="*/ 11 h 1301"/>
                <a:gd name="T86" fmla="*/ 7 w 393"/>
                <a:gd name="T87" fmla="*/ 8 h 1301"/>
                <a:gd name="T88" fmla="*/ 7 w 393"/>
                <a:gd name="T89" fmla="*/ 7 h 1301"/>
                <a:gd name="T90" fmla="*/ 7 w 393"/>
                <a:gd name="T91" fmla="*/ 7 h 1301"/>
                <a:gd name="T92" fmla="*/ 7 w 393"/>
                <a:gd name="T93" fmla="*/ 6 h 1301"/>
                <a:gd name="T94" fmla="*/ 9 w 393"/>
                <a:gd name="T95" fmla="*/ 6 h 1301"/>
                <a:gd name="T96" fmla="*/ 9 w 393"/>
                <a:gd name="T97" fmla="*/ 4 h 1301"/>
                <a:gd name="T98" fmla="*/ 10 w 393"/>
                <a:gd name="T99" fmla="*/ 4 h 1301"/>
                <a:gd name="T100" fmla="*/ 11 w 393"/>
                <a:gd name="T101" fmla="*/ 3 h 1301"/>
                <a:gd name="T102" fmla="*/ 11 w 393"/>
                <a:gd name="T103" fmla="*/ 2 h 1301"/>
                <a:gd name="T104" fmla="*/ 13 w 393"/>
                <a:gd name="T105" fmla="*/ 2 h 1301"/>
                <a:gd name="T106" fmla="*/ 13 w 393"/>
                <a:gd name="T107" fmla="*/ 2 h 1301"/>
                <a:gd name="T108" fmla="*/ 15 w 393"/>
                <a:gd name="T109" fmla="*/ 1 h 1301"/>
                <a:gd name="T110" fmla="*/ 15 w 393"/>
                <a:gd name="T111" fmla="*/ 1 h 13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3" h="1301">
                  <a:moveTo>
                    <a:pt x="378" y="0"/>
                  </a:moveTo>
                  <a:lnTo>
                    <a:pt x="348" y="1"/>
                  </a:lnTo>
                  <a:lnTo>
                    <a:pt x="321" y="5"/>
                  </a:lnTo>
                  <a:lnTo>
                    <a:pt x="294" y="10"/>
                  </a:lnTo>
                  <a:lnTo>
                    <a:pt x="269" y="18"/>
                  </a:lnTo>
                  <a:lnTo>
                    <a:pt x="244" y="30"/>
                  </a:lnTo>
                  <a:lnTo>
                    <a:pt x="220" y="43"/>
                  </a:lnTo>
                  <a:lnTo>
                    <a:pt x="198" y="62"/>
                  </a:lnTo>
                  <a:lnTo>
                    <a:pt x="178" y="84"/>
                  </a:lnTo>
                  <a:lnTo>
                    <a:pt x="166" y="99"/>
                  </a:lnTo>
                  <a:lnTo>
                    <a:pt x="155" y="114"/>
                  </a:lnTo>
                  <a:lnTo>
                    <a:pt x="146" y="129"/>
                  </a:lnTo>
                  <a:lnTo>
                    <a:pt x="140" y="143"/>
                  </a:lnTo>
                  <a:lnTo>
                    <a:pt x="135" y="159"/>
                  </a:lnTo>
                  <a:lnTo>
                    <a:pt x="129" y="176"/>
                  </a:lnTo>
                  <a:lnTo>
                    <a:pt x="126" y="193"/>
                  </a:lnTo>
                  <a:lnTo>
                    <a:pt x="121" y="213"/>
                  </a:lnTo>
                  <a:lnTo>
                    <a:pt x="113" y="252"/>
                  </a:lnTo>
                  <a:lnTo>
                    <a:pt x="104" y="292"/>
                  </a:lnTo>
                  <a:lnTo>
                    <a:pt x="98" y="331"/>
                  </a:lnTo>
                  <a:lnTo>
                    <a:pt x="91" y="371"/>
                  </a:lnTo>
                  <a:lnTo>
                    <a:pt x="82" y="445"/>
                  </a:lnTo>
                  <a:lnTo>
                    <a:pt x="76" y="519"/>
                  </a:lnTo>
                  <a:lnTo>
                    <a:pt x="72" y="595"/>
                  </a:lnTo>
                  <a:lnTo>
                    <a:pt x="69" y="669"/>
                  </a:lnTo>
                  <a:lnTo>
                    <a:pt x="66" y="708"/>
                  </a:lnTo>
                  <a:lnTo>
                    <a:pt x="59" y="746"/>
                  </a:lnTo>
                  <a:lnTo>
                    <a:pt x="54" y="785"/>
                  </a:lnTo>
                  <a:lnTo>
                    <a:pt x="49" y="824"/>
                  </a:lnTo>
                  <a:lnTo>
                    <a:pt x="47" y="839"/>
                  </a:lnTo>
                  <a:lnTo>
                    <a:pt x="45" y="854"/>
                  </a:lnTo>
                  <a:lnTo>
                    <a:pt x="44" y="869"/>
                  </a:lnTo>
                  <a:lnTo>
                    <a:pt x="44" y="886"/>
                  </a:lnTo>
                  <a:lnTo>
                    <a:pt x="42" y="904"/>
                  </a:lnTo>
                  <a:lnTo>
                    <a:pt x="39" y="921"/>
                  </a:lnTo>
                  <a:lnTo>
                    <a:pt x="35" y="940"/>
                  </a:lnTo>
                  <a:lnTo>
                    <a:pt x="34" y="958"/>
                  </a:lnTo>
                  <a:lnTo>
                    <a:pt x="34" y="978"/>
                  </a:lnTo>
                  <a:lnTo>
                    <a:pt x="34" y="999"/>
                  </a:lnTo>
                  <a:lnTo>
                    <a:pt x="32" y="1017"/>
                  </a:lnTo>
                  <a:lnTo>
                    <a:pt x="30" y="1037"/>
                  </a:lnTo>
                  <a:lnTo>
                    <a:pt x="25" y="1057"/>
                  </a:lnTo>
                  <a:lnTo>
                    <a:pt x="20" y="1079"/>
                  </a:lnTo>
                  <a:lnTo>
                    <a:pt x="15" y="1101"/>
                  </a:lnTo>
                  <a:lnTo>
                    <a:pt x="15" y="1121"/>
                  </a:lnTo>
                  <a:lnTo>
                    <a:pt x="17" y="1162"/>
                  </a:lnTo>
                  <a:lnTo>
                    <a:pt x="13" y="1202"/>
                  </a:lnTo>
                  <a:lnTo>
                    <a:pt x="8" y="1242"/>
                  </a:lnTo>
                  <a:lnTo>
                    <a:pt x="0" y="1283"/>
                  </a:lnTo>
                  <a:lnTo>
                    <a:pt x="3" y="1296"/>
                  </a:lnTo>
                  <a:lnTo>
                    <a:pt x="13" y="1301"/>
                  </a:lnTo>
                  <a:lnTo>
                    <a:pt x="24" y="1301"/>
                  </a:lnTo>
                  <a:lnTo>
                    <a:pt x="32" y="1291"/>
                  </a:lnTo>
                  <a:lnTo>
                    <a:pt x="39" y="1256"/>
                  </a:lnTo>
                  <a:lnTo>
                    <a:pt x="45" y="1219"/>
                  </a:lnTo>
                  <a:lnTo>
                    <a:pt x="49" y="1184"/>
                  </a:lnTo>
                  <a:lnTo>
                    <a:pt x="49" y="1148"/>
                  </a:lnTo>
                  <a:lnTo>
                    <a:pt x="50" y="1110"/>
                  </a:lnTo>
                  <a:lnTo>
                    <a:pt x="57" y="1069"/>
                  </a:lnTo>
                  <a:lnTo>
                    <a:pt x="64" y="1031"/>
                  </a:lnTo>
                  <a:lnTo>
                    <a:pt x="66" y="992"/>
                  </a:lnTo>
                  <a:lnTo>
                    <a:pt x="69" y="921"/>
                  </a:lnTo>
                  <a:lnTo>
                    <a:pt x="81" y="849"/>
                  </a:lnTo>
                  <a:lnTo>
                    <a:pt x="92" y="777"/>
                  </a:lnTo>
                  <a:lnTo>
                    <a:pt x="99" y="706"/>
                  </a:lnTo>
                  <a:lnTo>
                    <a:pt x="104" y="632"/>
                  </a:lnTo>
                  <a:lnTo>
                    <a:pt x="109" y="558"/>
                  </a:lnTo>
                  <a:lnTo>
                    <a:pt x="116" y="484"/>
                  </a:lnTo>
                  <a:lnTo>
                    <a:pt x="119" y="408"/>
                  </a:lnTo>
                  <a:lnTo>
                    <a:pt x="119" y="388"/>
                  </a:lnTo>
                  <a:lnTo>
                    <a:pt x="123" y="368"/>
                  </a:lnTo>
                  <a:lnTo>
                    <a:pt x="126" y="348"/>
                  </a:lnTo>
                  <a:lnTo>
                    <a:pt x="133" y="329"/>
                  </a:lnTo>
                  <a:lnTo>
                    <a:pt x="138" y="309"/>
                  </a:lnTo>
                  <a:lnTo>
                    <a:pt x="140" y="289"/>
                  </a:lnTo>
                  <a:lnTo>
                    <a:pt x="141" y="270"/>
                  </a:lnTo>
                  <a:lnTo>
                    <a:pt x="145" y="250"/>
                  </a:lnTo>
                  <a:lnTo>
                    <a:pt x="150" y="230"/>
                  </a:lnTo>
                  <a:lnTo>
                    <a:pt x="153" y="210"/>
                  </a:lnTo>
                  <a:lnTo>
                    <a:pt x="158" y="191"/>
                  </a:lnTo>
                  <a:lnTo>
                    <a:pt x="163" y="173"/>
                  </a:lnTo>
                  <a:lnTo>
                    <a:pt x="170" y="156"/>
                  </a:lnTo>
                  <a:lnTo>
                    <a:pt x="178" y="139"/>
                  </a:lnTo>
                  <a:lnTo>
                    <a:pt x="188" y="122"/>
                  </a:lnTo>
                  <a:lnTo>
                    <a:pt x="200" y="106"/>
                  </a:lnTo>
                  <a:lnTo>
                    <a:pt x="210" y="95"/>
                  </a:lnTo>
                  <a:lnTo>
                    <a:pt x="219" y="87"/>
                  </a:lnTo>
                  <a:lnTo>
                    <a:pt x="227" y="79"/>
                  </a:lnTo>
                  <a:lnTo>
                    <a:pt x="237" y="70"/>
                  </a:lnTo>
                  <a:lnTo>
                    <a:pt x="246" y="65"/>
                  </a:lnTo>
                  <a:lnTo>
                    <a:pt x="256" y="58"/>
                  </a:lnTo>
                  <a:lnTo>
                    <a:pt x="267" y="52"/>
                  </a:lnTo>
                  <a:lnTo>
                    <a:pt x="279" y="47"/>
                  </a:lnTo>
                  <a:lnTo>
                    <a:pt x="293" y="42"/>
                  </a:lnTo>
                  <a:lnTo>
                    <a:pt x="304" y="38"/>
                  </a:lnTo>
                  <a:lnTo>
                    <a:pt x="316" y="35"/>
                  </a:lnTo>
                  <a:lnTo>
                    <a:pt x="328" y="33"/>
                  </a:lnTo>
                  <a:lnTo>
                    <a:pt x="340" y="32"/>
                  </a:lnTo>
                  <a:lnTo>
                    <a:pt x="351" y="32"/>
                  </a:lnTo>
                  <a:lnTo>
                    <a:pt x="365" y="30"/>
                  </a:lnTo>
                  <a:lnTo>
                    <a:pt x="378" y="30"/>
                  </a:lnTo>
                  <a:lnTo>
                    <a:pt x="390" y="25"/>
                  </a:lnTo>
                  <a:lnTo>
                    <a:pt x="393" y="15"/>
                  </a:lnTo>
                  <a:lnTo>
                    <a:pt x="390" y="3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7" name="Freeform 62"/>
            <p:cNvSpPr>
              <a:spLocks/>
            </p:cNvSpPr>
            <p:nvPr/>
          </p:nvSpPr>
          <p:spPr bwMode="auto">
            <a:xfrm>
              <a:off x="4045" y="2399"/>
              <a:ext cx="208" cy="916"/>
            </a:xfrm>
            <a:custGeom>
              <a:avLst/>
              <a:gdLst>
                <a:gd name="T0" fmla="*/ 8 w 325"/>
                <a:gd name="T1" fmla="*/ 1 h 1236"/>
                <a:gd name="T2" fmla="*/ 8 w 325"/>
                <a:gd name="T3" fmla="*/ 2 h 1236"/>
                <a:gd name="T4" fmla="*/ 6 w 325"/>
                <a:gd name="T5" fmla="*/ 4 h 1236"/>
                <a:gd name="T6" fmla="*/ 6 w 325"/>
                <a:gd name="T7" fmla="*/ 7 h 1236"/>
                <a:gd name="T8" fmla="*/ 5 w 325"/>
                <a:gd name="T9" fmla="*/ 12 h 1236"/>
                <a:gd name="T10" fmla="*/ 5 w 325"/>
                <a:gd name="T11" fmla="*/ 19 h 1236"/>
                <a:gd name="T12" fmla="*/ 4 w 325"/>
                <a:gd name="T13" fmla="*/ 27 h 1236"/>
                <a:gd name="T14" fmla="*/ 3 w 325"/>
                <a:gd name="T15" fmla="*/ 34 h 1236"/>
                <a:gd name="T16" fmla="*/ 3 w 325"/>
                <a:gd name="T17" fmla="*/ 42 h 1236"/>
                <a:gd name="T18" fmla="*/ 3 w 325"/>
                <a:gd name="T19" fmla="*/ 50 h 1236"/>
                <a:gd name="T20" fmla="*/ 2 w 325"/>
                <a:gd name="T21" fmla="*/ 58 h 1236"/>
                <a:gd name="T22" fmla="*/ 2 w 325"/>
                <a:gd name="T23" fmla="*/ 65 h 1236"/>
                <a:gd name="T24" fmla="*/ 1 w 325"/>
                <a:gd name="T25" fmla="*/ 70 h 1236"/>
                <a:gd name="T26" fmla="*/ 2 w 325"/>
                <a:gd name="T27" fmla="*/ 74 h 1236"/>
                <a:gd name="T28" fmla="*/ 1 w 325"/>
                <a:gd name="T29" fmla="*/ 77 h 1236"/>
                <a:gd name="T30" fmla="*/ 1 w 325"/>
                <a:gd name="T31" fmla="*/ 80 h 1236"/>
                <a:gd name="T32" fmla="*/ 1 w 325"/>
                <a:gd name="T33" fmla="*/ 86 h 1236"/>
                <a:gd name="T34" fmla="*/ 1 w 325"/>
                <a:gd name="T35" fmla="*/ 93 h 1236"/>
                <a:gd name="T36" fmla="*/ 1 w 325"/>
                <a:gd name="T37" fmla="*/ 99 h 1236"/>
                <a:gd name="T38" fmla="*/ 1 w 325"/>
                <a:gd name="T39" fmla="*/ 102 h 1236"/>
                <a:gd name="T40" fmla="*/ 1 w 325"/>
                <a:gd name="T41" fmla="*/ 106 h 1236"/>
                <a:gd name="T42" fmla="*/ 1 w 325"/>
                <a:gd name="T43" fmla="*/ 109 h 1236"/>
                <a:gd name="T44" fmla="*/ 1 w 325"/>
                <a:gd name="T45" fmla="*/ 113 h 1236"/>
                <a:gd name="T46" fmla="*/ 1 w 325"/>
                <a:gd name="T47" fmla="*/ 113 h 1236"/>
                <a:gd name="T48" fmla="*/ 1 w 325"/>
                <a:gd name="T49" fmla="*/ 107 h 1236"/>
                <a:gd name="T50" fmla="*/ 1 w 325"/>
                <a:gd name="T51" fmla="*/ 102 h 1236"/>
                <a:gd name="T52" fmla="*/ 2 w 325"/>
                <a:gd name="T53" fmla="*/ 94 h 1236"/>
                <a:gd name="T54" fmla="*/ 2 w 325"/>
                <a:gd name="T55" fmla="*/ 88 h 1236"/>
                <a:gd name="T56" fmla="*/ 2 w 325"/>
                <a:gd name="T57" fmla="*/ 78 h 1236"/>
                <a:gd name="T58" fmla="*/ 3 w 325"/>
                <a:gd name="T59" fmla="*/ 62 h 1236"/>
                <a:gd name="T60" fmla="*/ 3 w 325"/>
                <a:gd name="T61" fmla="*/ 52 h 1236"/>
                <a:gd name="T62" fmla="*/ 4 w 325"/>
                <a:gd name="T63" fmla="*/ 45 h 1236"/>
                <a:gd name="T64" fmla="*/ 4 w 325"/>
                <a:gd name="T65" fmla="*/ 38 h 1236"/>
                <a:gd name="T66" fmla="*/ 5 w 325"/>
                <a:gd name="T67" fmla="*/ 31 h 1236"/>
                <a:gd name="T68" fmla="*/ 5 w 325"/>
                <a:gd name="T69" fmla="*/ 24 h 1236"/>
                <a:gd name="T70" fmla="*/ 6 w 325"/>
                <a:gd name="T71" fmla="*/ 17 h 1236"/>
                <a:gd name="T72" fmla="*/ 6 w 325"/>
                <a:gd name="T73" fmla="*/ 12 h 1236"/>
                <a:gd name="T74" fmla="*/ 7 w 325"/>
                <a:gd name="T75" fmla="*/ 8 h 1236"/>
                <a:gd name="T76" fmla="*/ 8 w 325"/>
                <a:gd name="T77" fmla="*/ 5 h 1236"/>
                <a:gd name="T78" fmla="*/ 8 w 325"/>
                <a:gd name="T79" fmla="*/ 4 h 1236"/>
                <a:gd name="T80" fmla="*/ 8 w 325"/>
                <a:gd name="T81" fmla="*/ 4 h 1236"/>
                <a:gd name="T82" fmla="*/ 8 w 325"/>
                <a:gd name="T83" fmla="*/ 3 h 1236"/>
                <a:gd name="T84" fmla="*/ 9 w 325"/>
                <a:gd name="T85" fmla="*/ 2 h 1236"/>
                <a:gd name="T86" fmla="*/ 9 w 325"/>
                <a:gd name="T87" fmla="*/ 1 h 1236"/>
                <a:gd name="T88" fmla="*/ 8 w 325"/>
                <a:gd name="T89" fmla="*/ 0 h 12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25" h="1236">
                  <a:moveTo>
                    <a:pt x="306" y="0"/>
                  </a:moveTo>
                  <a:lnTo>
                    <a:pt x="286" y="5"/>
                  </a:lnTo>
                  <a:lnTo>
                    <a:pt x="269" y="14"/>
                  </a:lnTo>
                  <a:lnTo>
                    <a:pt x="256" y="22"/>
                  </a:lnTo>
                  <a:lnTo>
                    <a:pt x="244" y="32"/>
                  </a:lnTo>
                  <a:lnTo>
                    <a:pt x="232" y="44"/>
                  </a:lnTo>
                  <a:lnTo>
                    <a:pt x="222" y="57"/>
                  </a:lnTo>
                  <a:lnTo>
                    <a:pt x="212" y="74"/>
                  </a:lnTo>
                  <a:lnTo>
                    <a:pt x="200" y="93"/>
                  </a:lnTo>
                  <a:lnTo>
                    <a:pt x="183" y="130"/>
                  </a:lnTo>
                  <a:lnTo>
                    <a:pt x="172" y="168"/>
                  </a:lnTo>
                  <a:lnTo>
                    <a:pt x="163" y="207"/>
                  </a:lnTo>
                  <a:lnTo>
                    <a:pt x="155" y="249"/>
                  </a:lnTo>
                  <a:lnTo>
                    <a:pt x="145" y="291"/>
                  </a:lnTo>
                  <a:lnTo>
                    <a:pt x="136" y="335"/>
                  </a:lnTo>
                  <a:lnTo>
                    <a:pt x="128" y="377"/>
                  </a:lnTo>
                  <a:lnTo>
                    <a:pt x="121" y="421"/>
                  </a:lnTo>
                  <a:lnTo>
                    <a:pt x="113" y="463"/>
                  </a:lnTo>
                  <a:lnTo>
                    <a:pt x="104" y="506"/>
                  </a:lnTo>
                  <a:lnTo>
                    <a:pt x="96" y="548"/>
                  </a:lnTo>
                  <a:lnTo>
                    <a:pt x="86" y="592"/>
                  </a:lnTo>
                  <a:lnTo>
                    <a:pt x="77" y="634"/>
                  </a:lnTo>
                  <a:lnTo>
                    <a:pt x="71" y="676"/>
                  </a:lnTo>
                  <a:lnTo>
                    <a:pt x="64" y="718"/>
                  </a:lnTo>
                  <a:lnTo>
                    <a:pt x="54" y="760"/>
                  </a:lnTo>
                  <a:lnTo>
                    <a:pt x="52" y="777"/>
                  </a:lnTo>
                  <a:lnTo>
                    <a:pt x="52" y="794"/>
                  </a:lnTo>
                  <a:lnTo>
                    <a:pt x="54" y="811"/>
                  </a:lnTo>
                  <a:lnTo>
                    <a:pt x="52" y="828"/>
                  </a:lnTo>
                  <a:lnTo>
                    <a:pt x="49" y="846"/>
                  </a:lnTo>
                  <a:lnTo>
                    <a:pt x="45" y="865"/>
                  </a:lnTo>
                  <a:lnTo>
                    <a:pt x="44" y="883"/>
                  </a:lnTo>
                  <a:lnTo>
                    <a:pt x="42" y="902"/>
                  </a:lnTo>
                  <a:lnTo>
                    <a:pt x="42" y="942"/>
                  </a:lnTo>
                  <a:lnTo>
                    <a:pt x="39" y="984"/>
                  </a:lnTo>
                  <a:lnTo>
                    <a:pt x="32" y="1026"/>
                  </a:lnTo>
                  <a:lnTo>
                    <a:pt x="22" y="1066"/>
                  </a:lnTo>
                  <a:lnTo>
                    <a:pt x="19" y="1085"/>
                  </a:lnTo>
                  <a:lnTo>
                    <a:pt x="17" y="1105"/>
                  </a:lnTo>
                  <a:lnTo>
                    <a:pt x="17" y="1125"/>
                  </a:lnTo>
                  <a:lnTo>
                    <a:pt x="17" y="1145"/>
                  </a:lnTo>
                  <a:lnTo>
                    <a:pt x="14" y="1164"/>
                  </a:lnTo>
                  <a:lnTo>
                    <a:pt x="7" y="1181"/>
                  </a:lnTo>
                  <a:lnTo>
                    <a:pt x="2" y="1199"/>
                  </a:lnTo>
                  <a:lnTo>
                    <a:pt x="0" y="1221"/>
                  </a:lnTo>
                  <a:lnTo>
                    <a:pt x="7" y="1233"/>
                  </a:lnTo>
                  <a:lnTo>
                    <a:pt x="17" y="1236"/>
                  </a:lnTo>
                  <a:lnTo>
                    <a:pt x="29" y="1233"/>
                  </a:lnTo>
                  <a:lnTo>
                    <a:pt x="32" y="1221"/>
                  </a:lnTo>
                  <a:lnTo>
                    <a:pt x="34" y="1184"/>
                  </a:lnTo>
                  <a:lnTo>
                    <a:pt x="40" y="1149"/>
                  </a:lnTo>
                  <a:lnTo>
                    <a:pt x="49" y="1112"/>
                  </a:lnTo>
                  <a:lnTo>
                    <a:pt x="52" y="1075"/>
                  </a:lnTo>
                  <a:lnTo>
                    <a:pt x="57" y="1041"/>
                  </a:lnTo>
                  <a:lnTo>
                    <a:pt x="66" y="1006"/>
                  </a:lnTo>
                  <a:lnTo>
                    <a:pt x="74" y="971"/>
                  </a:lnTo>
                  <a:lnTo>
                    <a:pt x="76" y="937"/>
                  </a:lnTo>
                  <a:lnTo>
                    <a:pt x="77" y="856"/>
                  </a:lnTo>
                  <a:lnTo>
                    <a:pt x="86" y="774"/>
                  </a:lnTo>
                  <a:lnTo>
                    <a:pt x="99" y="691"/>
                  </a:lnTo>
                  <a:lnTo>
                    <a:pt x="114" y="612"/>
                  </a:lnTo>
                  <a:lnTo>
                    <a:pt x="121" y="574"/>
                  </a:lnTo>
                  <a:lnTo>
                    <a:pt x="128" y="535"/>
                  </a:lnTo>
                  <a:lnTo>
                    <a:pt x="135" y="496"/>
                  </a:lnTo>
                  <a:lnTo>
                    <a:pt x="141" y="456"/>
                  </a:lnTo>
                  <a:lnTo>
                    <a:pt x="148" y="417"/>
                  </a:lnTo>
                  <a:lnTo>
                    <a:pt x="156" y="379"/>
                  </a:lnTo>
                  <a:lnTo>
                    <a:pt x="168" y="342"/>
                  </a:lnTo>
                  <a:lnTo>
                    <a:pt x="180" y="305"/>
                  </a:lnTo>
                  <a:lnTo>
                    <a:pt x="190" y="266"/>
                  </a:lnTo>
                  <a:lnTo>
                    <a:pt x="197" y="226"/>
                  </a:lnTo>
                  <a:lnTo>
                    <a:pt x="204" y="183"/>
                  </a:lnTo>
                  <a:lnTo>
                    <a:pt x="209" y="145"/>
                  </a:lnTo>
                  <a:lnTo>
                    <a:pt x="215" y="126"/>
                  </a:lnTo>
                  <a:lnTo>
                    <a:pt x="227" y="108"/>
                  </a:lnTo>
                  <a:lnTo>
                    <a:pt x="239" y="89"/>
                  </a:lnTo>
                  <a:lnTo>
                    <a:pt x="251" y="72"/>
                  </a:lnTo>
                  <a:lnTo>
                    <a:pt x="257" y="61"/>
                  </a:lnTo>
                  <a:lnTo>
                    <a:pt x="264" y="52"/>
                  </a:lnTo>
                  <a:lnTo>
                    <a:pt x="271" y="46"/>
                  </a:lnTo>
                  <a:lnTo>
                    <a:pt x="276" y="41"/>
                  </a:lnTo>
                  <a:lnTo>
                    <a:pt x="283" y="39"/>
                  </a:lnTo>
                  <a:lnTo>
                    <a:pt x="291" y="35"/>
                  </a:lnTo>
                  <a:lnTo>
                    <a:pt x="301" y="34"/>
                  </a:lnTo>
                  <a:lnTo>
                    <a:pt x="315" y="30"/>
                  </a:lnTo>
                  <a:lnTo>
                    <a:pt x="323" y="22"/>
                  </a:lnTo>
                  <a:lnTo>
                    <a:pt x="325" y="12"/>
                  </a:lnTo>
                  <a:lnTo>
                    <a:pt x="318" y="2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8" name="Freeform 63"/>
            <p:cNvSpPr>
              <a:spLocks/>
            </p:cNvSpPr>
            <p:nvPr/>
          </p:nvSpPr>
          <p:spPr bwMode="auto">
            <a:xfrm>
              <a:off x="4142" y="2596"/>
              <a:ext cx="283" cy="101"/>
            </a:xfrm>
            <a:custGeom>
              <a:avLst/>
              <a:gdLst>
                <a:gd name="T0" fmla="*/ 1 w 495"/>
                <a:gd name="T1" fmla="*/ 1 h 162"/>
                <a:gd name="T2" fmla="*/ 1 w 495"/>
                <a:gd name="T3" fmla="*/ 1 h 162"/>
                <a:gd name="T4" fmla="*/ 1 w 495"/>
                <a:gd name="T5" fmla="*/ 1 h 162"/>
                <a:gd name="T6" fmla="*/ 1 w 495"/>
                <a:gd name="T7" fmla="*/ 1 h 162"/>
                <a:gd name="T8" fmla="*/ 2 w 495"/>
                <a:gd name="T9" fmla="*/ 1 h 162"/>
                <a:gd name="T10" fmla="*/ 2 w 495"/>
                <a:gd name="T11" fmla="*/ 1 h 162"/>
                <a:gd name="T12" fmla="*/ 2 w 495"/>
                <a:gd name="T13" fmla="*/ 1 h 162"/>
                <a:gd name="T14" fmla="*/ 2 w 495"/>
                <a:gd name="T15" fmla="*/ 1 h 162"/>
                <a:gd name="T16" fmla="*/ 3 w 495"/>
                <a:gd name="T17" fmla="*/ 2 h 162"/>
                <a:gd name="T18" fmla="*/ 3 w 495"/>
                <a:gd name="T19" fmla="*/ 2 h 162"/>
                <a:gd name="T20" fmla="*/ 3 w 495"/>
                <a:gd name="T21" fmla="*/ 2 h 162"/>
                <a:gd name="T22" fmla="*/ 3 w 495"/>
                <a:gd name="T23" fmla="*/ 2 h 162"/>
                <a:gd name="T24" fmla="*/ 4 w 495"/>
                <a:gd name="T25" fmla="*/ 2 h 162"/>
                <a:gd name="T26" fmla="*/ 4 w 495"/>
                <a:gd name="T27" fmla="*/ 3 h 162"/>
                <a:gd name="T28" fmla="*/ 5 w 495"/>
                <a:gd name="T29" fmla="*/ 4 h 162"/>
                <a:gd name="T30" fmla="*/ 5 w 495"/>
                <a:gd name="T31" fmla="*/ 4 h 162"/>
                <a:gd name="T32" fmla="*/ 6 w 495"/>
                <a:gd name="T33" fmla="*/ 4 h 162"/>
                <a:gd name="T34" fmla="*/ 6 w 495"/>
                <a:gd name="T35" fmla="*/ 4 h 162"/>
                <a:gd name="T36" fmla="*/ 6 w 495"/>
                <a:gd name="T37" fmla="*/ 4 h 162"/>
                <a:gd name="T38" fmla="*/ 6 w 495"/>
                <a:gd name="T39" fmla="*/ 3 h 162"/>
                <a:gd name="T40" fmla="*/ 6 w 495"/>
                <a:gd name="T41" fmla="*/ 2 h 162"/>
                <a:gd name="T42" fmla="*/ 5 w 495"/>
                <a:gd name="T43" fmla="*/ 2 h 162"/>
                <a:gd name="T44" fmla="*/ 5 w 495"/>
                <a:gd name="T45" fmla="*/ 2 h 162"/>
                <a:gd name="T46" fmla="*/ 5 w 495"/>
                <a:gd name="T47" fmla="*/ 2 h 162"/>
                <a:gd name="T48" fmla="*/ 4 w 495"/>
                <a:gd name="T49" fmla="*/ 2 h 162"/>
                <a:gd name="T50" fmla="*/ 4 w 495"/>
                <a:gd name="T51" fmla="*/ 2 h 162"/>
                <a:gd name="T52" fmla="*/ 3 w 495"/>
                <a:gd name="T53" fmla="*/ 1 h 162"/>
                <a:gd name="T54" fmla="*/ 3 w 495"/>
                <a:gd name="T55" fmla="*/ 1 h 162"/>
                <a:gd name="T56" fmla="*/ 3 w 495"/>
                <a:gd name="T57" fmla="*/ 1 h 162"/>
                <a:gd name="T58" fmla="*/ 3 w 495"/>
                <a:gd name="T59" fmla="*/ 1 h 162"/>
                <a:gd name="T60" fmla="*/ 2 w 495"/>
                <a:gd name="T61" fmla="*/ 1 h 162"/>
                <a:gd name="T62" fmla="*/ 2 w 495"/>
                <a:gd name="T63" fmla="*/ 1 h 162"/>
                <a:gd name="T64" fmla="*/ 2 w 495"/>
                <a:gd name="T65" fmla="*/ 1 h 162"/>
                <a:gd name="T66" fmla="*/ 1 w 495"/>
                <a:gd name="T67" fmla="*/ 1 h 162"/>
                <a:gd name="T68" fmla="*/ 1 w 495"/>
                <a:gd name="T69" fmla="*/ 1 h 162"/>
                <a:gd name="T70" fmla="*/ 1 w 495"/>
                <a:gd name="T71" fmla="*/ 1 h 162"/>
                <a:gd name="T72" fmla="*/ 1 w 495"/>
                <a:gd name="T73" fmla="*/ 0 h 162"/>
                <a:gd name="T74" fmla="*/ 1 w 495"/>
                <a:gd name="T75" fmla="*/ 1 h 162"/>
                <a:gd name="T76" fmla="*/ 0 w 495"/>
                <a:gd name="T77" fmla="*/ 1 h 162"/>
                <a:gd name="T78" fmla="*/ 1 w 495"/>
                <a:gd name="T79" fmla="*/ 1 h 162"/>
                <a:gd name="T80" fmla="*/ 1 w 495"/>
                <a:gd name="T81" fmla="*/ 1 h 162"/>
                <a:gd name="T82" fmla="*/ 1 w 495"/>
                <a:gd name="T83" fmla="*/ 1 h 1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5" h="162">
                  <a:moveTo>
                    <a:pt x="15" y="30"/>
                  </a:moveTo>
                  <a:lnTo>
                    <a:pt x="46" y="34"/>
                  </a:lnTo>
                  <a:lnTo>
                    <a:pt x="74" y="39"/>
                  </a:lnTo>
                  <a:lnTo>
                    <a:pt x="104" y="45"/>
                  </a:lnTo>
                  <a:lnTo>
                    <a:pt x="133" y="52"/>
                  </a:lnTo>
                  <a:lnTo>
                    <a:pt x="162" y="61"/>
                  </a:lnTo>
                  <a:lnTo>
                    <a:pt x="190" y="71"/>
                  </a:lnTo>
                  <a:lnTo>
                    <a:pt x="217" y="81"/>
                  </a:lnTo>
                  <a:lnTo>
                    <a:pt x="246" y="91"/>
                  </a:lnTo>
                  <a:lnTo>
                    <a:pt x="274" y="101"/>
                  </a:lnTo>
                  <a:lnTo>
                    <a:pt x="303" y="111"/>
                  </a:lnTo>
                  <a:lnTo>
                    <a:pt x="331" y="121"/>
                  </a:lnTo>
                  <a:lnTo>
                    <a:pt x="358" y="131"/>
                  </a:lnTo>
                  <a:lnTo>
                    <a:pt x="387" y="140"/>
                  </a:lnTo>
                  <a:lnTo>
                    <a:pt x="416" y="148"/>
                  </a:lnTo>
                  <a:lnTo>
                    <a:pt x="446" y="155"/>
                  </a:lnTo>
                  <a:lnTo>
                    <a:pt x="474" y="162"/>
                  </a:lnTo>
                  <a:lnTo>
                    <a:pt x="488" y="158"/>
                  </a:lnTo>
                  <a:lnTo>
                    <a:pt x="495" y="148"/>
                  </a:lnTo>
                  <a:lnTo>
                    <a:pt x="493" y="138"/>
                  </a:lnTo>
                  <a:lnTo>
                    <a:pt x="483" y="131"/>
                  </a:lnTo>
                  <a:lnTo>
                    <a:pt x="453" y="125"/>
                  </a:lnTo>
                  <a:lnTo>
                    <a:pt x="424" y="118"/>
                  </a:lnTo>
                  <a:lnTo>
                    <a:pt x="394" y="109"/>
                  </a:lnTo>
                  <a:lnTo>
                    <a:pt x="365" y="101"/>
                  </a:lnTo>
                  <a:lnTo>
                    <a:pt x="337" y="91"/>
                  </a:lnTo>
                  <a:lnTo>
                    <a:pt x="308" y="81"/>
                  </a:lnTo>
                  <a:lnTo>
                    <a:pt x="279" y="71"/>
                  </a:lnTo>
                  <a:lnTo>
                    <a:pt x="251" y="61"/>
                  </a:lnTo>
                  <a:lnTo>
                    <a:pt x="222" y="51"/>
                  </a:lnTo>
                  <a:lnTo>
                    <a:pt x="194" y="40"/>
                  </a:lnTo>
                  <a:lnTo>
                    <a:pt x="163" y="30"/>
                  </a:lnTo>
                  <a:lnTo>
                    <a:pt x="135" y="22"/>
                  </a:lnTo>
                  <a:lnTo>
                    <a:pt x="106" y="15"/>
                  </a:lnTo>
                  <a:lnTo>
                    <a:pt x="76" y="8"/>
                  </a:lnTo>
                  <a:lnTo>
                    <a:pt x="46" y="3"/>
                  </a:lnTo>
                  <a:lnTo>
                    <a:pt x="15" y="0"/>
                  </a:lnTo>
                  <a:lnTo>
                    <a:pt x="4" y="3"/>
                  </a:lnTo>
                  <a:lnTo>
                    <a:pt x="0" y="14"/>
                  </a:lnTo>
                  <a:lnTo>
                    <a:pt x="5" y="25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9" name="Freeform 64"/>
            <p:cNvSpPr>
              <a:spLocks/>
            </p:cNvSpPr>
            <p:nvPr/>
          </p:nvSpPr>
          <p:spPr bwMode="auto">
            <a:xfrm>
              <a:off x="4154" y="2545"/>
              <a:ext cx="281" cy="108"/>
            </a:xfrm>
            <a:custGeom>
              <a:avLst/>
              <a:gdLst>
                <a:gd name="T0" fmla="*/ 1 w 493"/>
                <a:gd name="T1" fmla="*/ 1 h 173"/>
                <a:gd name="T2" fmla="*/ 1 w 493"/>
                <a:gd name="T3" fmla="*/ 1 h 173"/>
                <a:gd name="T4" fmla="*/ 1 w 493"/>
                <a:gd name="T5" fmla="*/ 1 h 173"/>
                <a:gd name="T6" fmla="*/ 1 w 493"/>
                <a:gd name="T7" fmla="*/ 1 h 173"/>
                <a:gd name="T8" fmla="*/ 1 w 493"/>
                <a:gd name="T9" fmla="*/ 1 h 173"/>
                <a:gd name="T10" fmla="*/ 2 w 493"/>
                <a:gd name="T11" fmla="*/ 2 h 173"/>
                <a:gd name="T12" fmla="*/ 2 w 493"/>
                <a:gd name="T13" fmla="*/ 2 h 173"/>
                <a:gd name="T14" fmla="*/ 2 w 493"/>
                <a:gd name="T15" fmla="*/ 2 h 173"/>
                <a:gd name="T16" fmla="*/ 3 w 493"/>
                <a:gd name="T17" fmla="*/ 2 h 173"/>
                <a:gd name="T18" fmla="*/ 3 w 493"/>
                <a:gd name="T19" fmla="*/ 2 h 173"/>
                <a:gd name="T20" fmla="*/ 3 w 493"/>
                <a:gd name="T21" fmla="*/ 2 h 173"/>
                <a:gd name="T22" fmla="*/ 3 w 493"/>
                <a:gd name="T23" fmla="*/ 3 h 173"/>
                <a:gd name="T24" fmla="*/ 4 w 493"/>
                <a:gd name="T25" fmla="*/ 4 h 173"/>
                <a:gd name="T26" fmla="*/ 4 w 493"/>
                <a:gd name="T27" fmla="*/ 4 h 173"/>
                <a:gd name="T28" fmla="*/ 5 w 493"/>
                <a:gd name="T29" fmla="*/ 4 h 173"/>
                <a:gd name="T30" fmla="*/ 5 w 493"/>
                <a:gd name="T31" fmla="*/ 4 h 173"/>
                <a:gd name="T32" fmla="*/ 5 w 493"/>
                <a:gd name="T33" fmla="*/ 4 h 173"/>
                <a:gd name="T34" fmla="*/ 6 w 493"/>
                <a:gd name="T35" fmla="*/ 4 h 173"/>
                <a:gd name="T36" fmla="*/ 6 w 493"/>
                <a:gd name="T37" fmla="*/ 4 h 173"/>
                <a:gd name="T38" fmla="*/ 6 w 493"/>
                <a:gd name="T39" fmla="*/ 4 h 173"/>
                <a:gd name="T40" fmla="*/ 6 w 493"/>
                <a:gd name="T41" fmla="*/ 4 h 173"/>
                <a:gd name="T42" fmla="*/ 5 w 493"/>
                <a:gd name="T43" fmla="*/ 3 h 173"/>
                <a:gd name="T44" fmla="*/ 5 w 493"/>
                <a:gd name="T45" fmla="*/ 2 h 173"/>
                <a:gd name="T46" fmla="*/ 5 w 493"/>
                <a:gd name="T47" fmla="*/ 2 h 173"/>
                <a:gd name="T48" fmla="*/ 4 w 493"/>
                <a:gd name="T49" fmla="*/ 2 h 173"/>
                <a:gd name="T50" fmla="*/ 3 w 493"/>
                <a:gd name="T51" fmla="*/ 2 h 173"/>
                <a:gd name="T52" fmla="*/ 3 w 493"/>
                <a:gd name="T53" fmla="*/ 2 h 173"/>
                <a:gd name="T54" fmla="*/ 3 w 493"/>
                <a:gd name="T55" fmla="*/ 2 h 173"/>
                <a:gd name="T56" fmla="*/ 3 w 493"/>
                <a:gd name="T57" fmla="*/ 1 h 173"/>
                <a:gd name="T58" fmla="*/ 2 w 493"/>
                <a:gd name="T59" fmla="*/ 1 h 173"/>
                <a:gd name="T60" fmla="*/ 2 w 493"/>
                <a:gd name="T61" fmla="*/ 1 h 173"/>
                <a:gd name="T62" fmla="*/ 2 w 493"/>
                <a:gd name="T63" fmla="*/ 1 h 173"/>
                <a:gd name="T64" fmla="*/ 2 w 493"/>
                <a:gd name="T65" fmla="*/ 1 h 173"/>
                <a:gd name="T66" fmla="*/ 1 w 493"/>
                <a:gd name="T67" fmla="*/ 1 h 173"/>
                <a:gd name="T68" fmla="*/ 1 w 493"/>
                <a:gd name="T69" fmla="*/ 1 h 173"/>
                <a:gd name="T70" fmla="*/ 1 w 493"/>
                <a:gd name="T71" fmla="*/ 1 h 173"/>
                <a:gd name="T72" fmla="*/ 1 w 493"/>
                <a:gd name="T73" fmla="*/ 1 h 173"/>
                <a:gd name="T74" fmla="*/ 1 w 493"/>
                <a:gd name="T75" fmla="*/ 0 h 173"/>
                <a:gd name="T76" fmla="*/ 1 w 493"/>
                <a:gd name="T77" fmla="*/ 1 h 173"/>
                <a:gd name="T78" fmla="*/ 0 w 493"/>
                <a:gd name="T79" fmla="*/ 1 h 173"/>
                <a:gd name="T80" fmla="*/ 1 w 493"/>
                <a:gd name="T81" fmla="*/ 1 h 173"/>
                <a:gd name="T82" fmla="*/ 1 w 493"/>
                <a:gd name="T83" fmla="*/ 1 h 1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3" h="173">
                  <a:moveTo>
                    <a:pt x="9" y="29"/>
                  </a:moveTo>
                  <a:lnTo>
                    <a:pt x="35" y="40"/>
                  </a:lnTo>
                  <a:lnTo>
                    <a:pt x="64" y="54"/>
                  </a:lnTo>
                  <a:lnTo>
                    <a:pt x="93" y="64"/>
                  </a:lnTo>
                  <a:lnTo>
                    <a:pt x="119" y="76"/>
                  </a:lnTo>
                  <a:lnTo>
                    <a:pt x="150" y="86"/>
                  </a:lnTo>
                  <a:lnTo>
                    <a:pt x="178" y="94"/>
                  </a:lnTo>
                  <a:lnTo>
                    <a:pt x="207" y="104"/>
                  </a:lnTo>
                  <a:lnTo>
                    <a:pt x="237" y="113"/>
                  </a:lnTo>
                  <a:lnTo>
                    <a:pt x="266" y="121"/>
                  </a:lnTo>
                  <a:lnTo>
                    <a:pt x="296" y="129"/>
                  </a:lnTo>
                  <a:lnTo>
                    <a:pt x="326" y="138"/>
                  </a:lnTo>
                  <a:lnTo>
                    <a:pt x="355" y="145"/>
                  </a:lnTo>
                  <a:lnTo>
                    <a:pt x="385" y="151"/>
                  </a:lnTo>
                  <a:lnTo>
                    <a:pt x="414" y="160"/>
                  </a:lnTo>
                  <a:lnTo>
                    <a:pt x="444" y="166"/>
                  </a:lnTo>
                  <a:lnTo>
                    <a:pt x="473" y="173"/>
                  </a:lnTo>
                  <a:lnTo>
                    <a:pt x="486" y="172"/>
                  </a:lnTo>
                  <a:lnTo>
                    <a:pt x="493" y="161"/>
                  </a:lnTo>
                  <a:lnTo>
                    <a:pt x="491" y="150"/>
                  </a:lnTo>
                  <a:lnTo>
                    <a:pt x="481" y="143"/>
                  </a:lnTo>
                  <a:lnTo>
                    <a:pt x="452" y="136"/>
                  </a:lnTo>
                  <a:lnTo>
                    <a:pt x="424" y="129"/>
                  </a:lnTo>
                  <a:lnTo>
                    <a:pt x="394" y="123"/>
                  </a:lnTo>
                  <a:lnTo>
                    <a:pt x="365" y="116"/>
                  </a:lnTo>
                  <a:lnTo>
                    <a:pt x="336" y="108"/>
                  </a:lnTo>
                  <a:lnTo>
                    <a:pt x="306" y="101"/>
                  </a:lnTo>
                  <a:lnTo>
                    <a:pt x="278" y="92"/>
                  </a:lnTo>
                  <a:lnTo>
                    <a:pt x="249" y="84"/>
                  </a:lnTo>
                  <a:lnTo>
                    <a:pt x="220" y="76"/>
                  </a:lnTo>
                  <a:lnTo>
                    <a:pt x="190" y="67"/>
                  </a:lnTo>
                  <a:lnTo>
                    <a:pt x="162" y="57"/>
                  </a:lnTo>
                  <a:lnTo>
                    <a:pt x="135" y="47"/>
                  </a:lnTo>
                  <a:lnTo>
                    <a:pt x="106" y="37"/>
                  </a:lnTo>
                  <a:lnTo>
                    <a:pt x="77" y="25"/>
                  </a:lnTo>
                  <a:lnTo>
                    <a:pt x="51" y="13"/>
                  </a:lnTo>
                  <a:lnTo>
                    <a:pt x="24" y="2"/>
                  </a:lnTo>
                  <a:lnTo>
                    <a:pt x="12" y="0"/>
                  </a:lnTo>
                  <a:lnTo>
                    <a:pt x="3" y="8"/>
                  </a:lnTo>
                  <a:lnTo>
                    <a:pt x="0" y="20"/>
                  </a:lnTo>
                  <a:lnTo>
                    <a:pt x="9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Freeform 65"/>
            <p:cNvSpPr>
              <a:spLocks/>
            </p:cNvSpPr>
            <p:nvPr/>
          </p:nvSpPr>
          <p:spPr bwMode="auto">
            <a:xfrm>
              <a:off x="4120" y="2753"/>
              <a:ext cx="305" cy="95"/>
            </a:xfrm>
            <a:custGeom>
              <a:avLst/>
              <a:gdLst>
                <a:gd name="T0" fmla="*/ 1 w 535"/>
                <a:gd name="T1" fmla="*/ 1 h 153"/>
                <a:gd name="T2" fmla="*/ 1 w 535"/>
                <a:gd name="T3" fmla="*/ 1 h 153"/>
                <a:gd name="T4" fmla="*/ 1 w 535"/>
                <a:gd name="T5" fmla="*/ 1 h 153"/>
                <a:gd name="T6" fmla="*/ 1 w 535"/>
                <a:gd name="T7" fmla="*/ 1 h 153"/>
                <a:gd name="T8" fmla="*/ 2 w 535"/>
                <a:gd name="T9" fmla="*/ 1 h 153"/>
                <a:gd name="T10" fmla="*/ 2 w 535"/>
                <a:gd name="T11" fmla="*/ 1 h 153"/>
                <a:gd name="T12" fmla="*/ 2 w 535"/>
                <a:gd name="T13" fmla="*/ 1 h 153"/>
                <a:gd name="T14" fmla="*/ 3 w 535"/>
                <a:gd name="T15" fmla="*/ 1 h 153"/>
                <a:gd name="T16" fmla="*/ 3 w 535"/>
                <a:gd name="T17" fmla="*/ 1 h 153"/>
                <a:gd name="T18" fmla="*/ 3 w 535"/>
                <a:gd name="T19" fmla="*/ 2 h 153"/>
                <a:gd name="T20" fmla="*/ 3 w 535"/>
                <a:gd name="T21" fmla="*/ 2 h 153"/>
                <a:gd name="T22" fmla="*/ 4 w 535"/>
                <a:gd name="T23" fmla="*/ 2 h 153"/>
                <a:gd name="T24" fmla="*/ 4 w 535"/>
                <a:gd name="T25" fmla="*/ 2 h 153"/>
                <a:gd name="T26" fmla="*/ 5 w 535"/>
                <a:gd name="T27" fmla="*/ 2 h 153"/>
                <a:gd name="T28" fmla="*/ 5 w 535"/>
                <a:gd name="T29" fmla="*/ 2 h 153"/>
                <a:gd name="T30" fmla="*/ 6 w 535"/>
                <a:gd name="T31" fmla="*/ 4 h 153"/>
                <a:gd name="T32" fmla="*/ 6 w 535"/>
                <a:gd name="T33" fmla="*/ 4 h 153"/>
                <a:gd name="T34" fmla="*/ 6 w 535"/>
                <a:gd name="T35" fmla="*/ 4 h 153"/>
                <a:gd name="T36" fmla="*/ 6 w 535"/>
                <a:gd name="T37" fmla="*/ 3 h 153"/>
                <a:gd name="T38" fmla="*/ 6 w 535"/>
                <a:gd name="T39" fmla="*/ 2 h 153"/>
                <a:gd name="T40" fmla="*/ 6 w 535"/>
                <a:gd name="T41" fmla="*/ 2 h 153"/>
                <a:gd name="T42" fmla="*/ 6 w 535"/>
                <a:gd name="T43" fmla="*/ 2 h 153"/>
                <a:gd name="T44" fmla="*/ 5 w 535"/>
                <a:gd name="T45" fmla="*/ 2 h 153"/>
                <a:gd name="T46" fmla="*/ 5 w 535"/>
                <a:gd name="T47" fmla="*/ 2 h 153"/>
                <a:gd name="T48" fmla="*/ 5 w 535"/>
                <a:gd name="T49" fmla="*/ 2 h 153"/>
                <a:gd name="T50" fmla="*/ 4 w 535"/>
                <a:gd name="T51" fmla="*/ 1 h 153"/>
                <a:gd name="T52" fmla="*/ 3 w 535"/>
                <a:gd name="T53" fmla="*/ 1 h 153"/>
                <a:gd name="T54" fmla="*/ 3 w 535"/>
                <a:gd name="T55" fmla="*/ 1 h 153"/>
                <a:gd name="T56" fmla="*/ 3 w 535"/>
                <a:gd name="T57" fmla="*/ 1 h 153"/>
                <a:gd name="T58" fmla="*/ 3 w 535"/>
                <a:gd name="T59" fmla="*/ 1 h 153"/>
                <a:gd name="T60" fmla="*/ 2 w 535"/>
                <a:gd name="T61" fmla="*/ 1 h 153"/>
                <a:gd name="T62" fmla="*/ 2 w 535"/>
                <a:gd name="T63" fmla="*/ 1 h 153"/>
                <a:gd name="T64" fmla="*/ 2 w 535"/>
                <a:gd name="T65" fmla="*/ 1 h 153"/>
                <a:gd name="T66" fmla="*/ 1 w 535"/>
                <a:gd name="T67" fmla="*/ 1 h 153"/>
                <a:gd name="T68" fmla="*/ 1 w 535"/>
                <a:gd name="T69" fmla="*/ 1 h 153"/>
                <a:gd name="T70" fmla="*/ 1 w 535"/>
                <a:gd name="T71" fmla="*/ 1 h 153"/>
                <a:gd name="T72" fmla="*/ 1 w 535"/>
                <a:gd name="T73" fmla="*/ 0 h 153"/>
                <a:gd name="T74" fmla="*/ 1 w 535"/>
                <a:gd name="T75" fmla="*/ 1 h 153"/>
                <a:gd name="T76" fmla="*/ 0 w 535"/>
                <a:gd name="T77" fmla="*/ 1 h 153"/>
                <a:gd name="T78" fmla="*/ 0 w 535"/>
                <a:gd name="T79" fmla="*/ 1 h 153"/>
                <a:gd name="T80" fmla="*/ 1 w 535"/>
                <a:gd name="T81" fmla="*/ 1 h 153"/>
                <a:gd name="T82" fmla="*/ 1 w 535"/>
                <a:gd name="T83" fmla="*/ 1 h 1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35" h="153">
                  <a:moveTo>
                    <a:pt x="10" y="30"/>
                  </a:moveTo>
                  <a:lnTo>
                    <a:pt x="42" y="35"/>
                  </a:lnTo>
                  <a:lnTo>
                    <a:pt x="74" y="42"/>
                  </a:lnTo>
                  <a:lnTo>
                    <a:pt x="106" y="49"/>
                  </a:lnTo>
                  <a:lnTo>
                    <a:pt x="138" y="56"/>
                  </a:lnTo>
                  <a:lnTo>
                    <a:pt x="170" y="62"/>
                  </a:lnTo>
                  <a:lnTo>
                    <a:pt x="202" y="71"/>
                  </a:lnTo>
                  <a:lnTo>
                    <a:pt x="232" y="77"/>
                  </a:lnTo>
                  <a:lnTo>
                    <a:pt x="264" y="86"/>
                  </a:lnTo>
                  <a:lnTo>
                    <a:pt x="296" y="94"/>
                  </a:lnTo>
                  <a:lnTo>
                    <a:pt x="326" y="103"/>
                  </a:lnTo>
                  <a:lnTo>
                    <a:pt x="358" y="111"/>
                  </a:lnTo>
                  <a:lnTo>
                    <a:pt x="390" y="119"/>
                  </a:lnTo>
                  <a:lnTo>
                    <a:pt x="420" y="128"/>
                  </a:lnTo>
                  <a:lnTo>
                    <a:pt x="452" y="136"/>
                  </a:lnTo>
                  <a:lnTo>
                    <a:pt x="482" y="145"/>
                  </a:lnTo>
                  <a:lnTo>
                    <a:pt x="514" y="153"/>
                  </a:lnTo>
                  <a:lnTo>
                    <a:pt x="528" y="151"/>
                  </a:lnTo>
                  <a:lnTo>
                    <a:pt x="535" y="141"/>
                  </a:lnTo>
                  <a:lnTo>
                    <a:pt x="533" y="130"/>
                  </a:lnTo>
                  <a:lnTo>
                    <a:pt x="523" y="123"/>
                  </a:lnTo>
                  <a:lnTo>
                    <a:pt x="491" y="114"/>
                  </a:lnTo>
                  <a:lnTo>
                    <a:pt x="461" y="106"/>
                  </a:lnTo>
                  <a:lnTo>
                    <a:pt x="429" y="98"/>
                  </a:lnTo>
                  <a:lnTo>
                    <a:pt x="398" y="89"/>
                  </a:lnTo>
                  <a:lnTo>
                    <a:pt x="366" y="81"/>
                  </a:lnTo>
                  <a:lnTo>
                    <a:pt x="334" y="72"/>
                  </a:lnTo>
                  <a:lnTo>
                    <a:pt x="304" y="64"/>
                  </a:lnTo>
                  <a:lnTo>
                    <a:pt x="272" y="56"/>
                  </a:lnTo>
                  <a:lnTo>
                    <a:pt x="240" y="47"/>
                  </a:lnTo>
                  <a:lnTo>
                    <a:pt x="210" y="40"/>
                  </a:lnTo>
                  <a:lnTo>
                    <a:pt x="178" y="32"/>
                  </a:lnTo>
                  <a:lnTo>
                    <a:pt x="146" y="25"/>
                  </a:lnTo>
                  <a:lnTo>
                    <a:pt x="114" y="19"/>
                  </a:lnTo>
                  <a:lnTo>
                    <a:pt x="82" y="12"/>
                  </a:lnTo>
                  <a:lnTo>
                    <a:pt x="50" y="5"/>
                  </a:lnTo>
                  <a:lnTo>
                    <a:pt x="18" y="0"/>
                  </a:lnTo>
                  <a:lnTo>
                    <a:pt x="5" y="3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Freeform 66"/>
            <p:cNvSpPr>
              <a:spLocks/>
            </p:cNvSpPr>
            <p:nvPr/>
          </p:nvSpPr>
          <p:spPr bwMode="auto">
            <a:xfrm>
              <a:off x="4116" y="2802"/>
              <a:ext cx="314" cy="108"/>
            </a:xfrm>
            <a:custGeom>
              <a:avLst/>
              <a:gdLst>
                <a:gd name="T0" fmla="*/ 1 w 550"/>
                <a:gd name="T1" fmla="*/ 1 h 175"/>
                <a:gd name="T2" fmla="*/ 1 w 550"/>
                <a:gd name="T3" fmla="*/ 1 h 175"/>
                <a:gd name="T4" fmla="*/ 1 w 550"/>
                <a:gd name="T5" fmla="*/ 1 h 175"/>
                <a:gd name="T6" fmla="*/ 1 w 550"/>
                <a:gd name="T7" fmla="*/ 1 h 175"/>
                <a:gd name="T8" fmla="*/ 2 w 550"/>
                <a:gd name="T9" fmla="*/ 1 h 175"/>
                <a:gd name="T10" fmla="*/ 2 w 550"/>
                <a:gd name="T11" fmla="*/ 1 h 175"/>
                <a:gd name="T12" fmla="*/ 2 w 550"/>
                <a:gd name="T13" fmla="*/ 2 h 175"/>
                <a:gd name="T14" fmla="*/ 3 w 550"/>
                <a:gd name="T15" fmla="*/ 2 h 175"/>
                <a:gd name="T16" fmla="*/ 3 w 550"/>
                <a:gd name="T17" fmla="*/ 2 h 175"/>
                <a:gd name="T18" fmla="*/ 3 w 550"/>
                <a:gd name="T19" fmla="*/ 2 h 175"/>
                <a:gd name="T20" fmla="*/ 3 w 550"/>
                <a:gd name="T21" fmla="*/ 2 h 175"/>
                <a:gd name="T22" fmla="*/ 4 w 550"/>
                <a:gd name="T23" fmla="*/ 2 h 175"/>
                <a:gd name="T24" fmla="*/ 5 w 550"/>
                <a:gd name="T25" fmla="*/ 2 h 175"/>
                <a:gd name="T26" fmla="*/ 5 w 550"/>
                <a:gd name="T27" fmla="*/ 4 h 175"/>
                <a:gd name="T28" fmla="*/ 6 w 550"/>
                <a:gd name="T29" fmla="*/ 4 h 175"/>
                <a:gd name="T30" fmla="*/ 6 w 550"/>
                <a:gd name="T31" fmla="*/ 4 h 175"/>
                <a:gd name="T32" fmla="*/ 6 w 550"/>
                <a:gd name="T33" fmla="*/ 4 h 175"/>
                <a:gd name="T34" fmla="*/ 6 w 550"/>
                <a:gd name="T35" fmla="*/ 4 h 175"/>
                <a:gd name="T36" fmla="*/ 6 w 550"/>
                <a:gd name="T37" fmla="*/ 4 h 175"/>
                <a:gd name="T38" fmla="*/ 6 w 550"/>
                <a:gd name="T39" fmla="*/ 4 h 175"/>
                <a:gd name="T40" fmla="*/ 6 w 550"/>
                <a:gd name="T41" fmla="*/ 3 h 175"/>
                <a:gd name="T42" fmla="*/ 6 w 550"/>
                <a:gd name="T43" fmla="*/ 2 h 175"/>
                <a:gd name="T44" fmla="*/ 6 w 550"/>
                <a:gd name="T45" fmla="*/ 2 h 175"/>
                <a:gd name="T46" fmla="*/ 5 w 550"/>
                <a:gd name="T47" fmla="*/ 2 h 175"/>
                <a:gd name="T48" fmla="*/ 5 w 550"/>
                <a:gd name="T49" fmla="*/ 2 h 175"/>
                <a:gd name="T50" fmla="*/ 4 w 550"/>
                <a:gd name="T51" fmla="*/ 2 h 175"/>
                <a:gd name="T52" fmla="*/ 4 w 550"/>
                <a:gd name="T53" fmla="*/ 2 h 175"/>
                <a:gd name="T54" fmla="*/ 3 w 550"/>
                <a:gd name="T55" fmla="*/ 2 h 175"/>
                <a:gd name="T56" fmla="*/ 3 w 550"/>
                <a:gd name="T57" fmla="*/ 1 h 175"/>
                <a:gd name="T58" fmla="*/ 3 w 550"/>
                <a:gd name="T59" fmla="*/ 1 h 175"/>
                <a:gd name="T60" fmla="*/ 2 w 550"/>
                <a:gd name="T61" fmla="*/ 1 h 175"/>
                <a:gd name="T62" fmla="*/ 2 w 550"/>
                <a:gd name="T63" fmla="*/ 1 h 175"/>
                <a:gd name="T64" fmla="*/ 2 w 550"/>
                <a:gd name="T65" fmla="*/ 1 h 175"/>
                <a:gd name="T66" fmla="*/ 1 w 550"/>
                <a:gd name="T67" fmla="*/ 1 h 175"/>
                <a:gd name="T68" fmla="*/ 1 w 550"/>
                <a:gd name="T69" fmla="*/ 1 h 175"/>
                <a:gd name="T70" fmla="*/ 1 w 550"/>
                <a:gd name="T71" fmla="*/ 1 h 175"/>
                <a:gd name="T72" fmla="*/ 1 w 550"/>
                <a:gd name="T73" fmla="*/ 0 h 175"/>
                <a:gd name="T74" fmla="*/ 1 w 550"/>
                <a:gd name="T75" fmla="*/ 1 h 175"/>
                <a:gd name="T76" fmla="*/ 0 w 550"/>
                <a:gd name="T77" fmla="*/ 1 h 175"/>
                <a:gd name="T78" fmla="*/ 0 w 550"/>
                <a:gd name="T79" fmla="*/ 1 h 175"/>
                <a:gd name="T80" fmla="*/ 1 w 550"/>
                <a:gd name="T81" fmla="*/ 1 h 175"/>
                <a:gd name="T82" fmla="*/ 1 w 550"/>
                <a:gd name="T83" fmla="*/ 1 h 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50" h="175">
                  <a:moveTo>
                    <a:pt x="10" y="30"/>
                  </a:moveTo>
                  <a:lnTo>
                    <a:pt x="42" y="38"/>
                  </a:lnTo>
                  <a:lnTo>
                    <a:pt x="76" y="49"/>
                  </a:lnTo>
                  <a:lnTo>
                    <a:pt x="108" y="59"/>
                  </a:lnTo>
                  <a:lnTo>
                    <a:pt x="140" y="70"/>
                  </a:lnTo>
                  <a:lnTo>
                    <a:pt x="172" y="80"/>
                  </a:lnTo>
                  <a:lnTo>
                    <a:pt x="204" y="91"/>
                  </a:lnTo>
                  <a:lnTo>
                    <a:pt x="237" y="99"/>
                  </a:lnTo>
                  <a:lnTo>
                    <a:pt x="269" y="107"/>
                  </a:lnTo>
                  <a:lnTo>
                    <a:pt x="303" y="114"/>
                  </a:lnTo>
                  <a:lnTo>
                    <a:pt x="335" y="123"/>
                  </a:lnTo>
                  <a:lnTo>
                    <a:pt x="368" y="129"/>
                  </a:lnTo>
                  <a:lnTo>
                    <a:pt x="402" y="138"/>
                  </a:lnTo>
                  <a:lnTo>
                    <a:pt x="434" y="146"/>
                  </a:lnTo>
                  <a:lnTo>
                    <a:pt x="468" y="156"/>
                  </a:lnTo>
                  <a:lnTo>
                    <a:pt x="500" y="165"/>
                  </a:lnTo>
                  <a:lnTo>
                    <a:pt x="532" y="175"/>
                  </a:lnTo>
                  <a:lnTo>
                    <a:pt x="543" y="173"/>
                  </a:lnTo>
                  <a:lnTo>
                    <a:pt x="550" y="165"/>
                  </a:lnTo>
                  <a:lnTo>
                    <a:pt x="548" y="153"/>
                  </a:lnTo>
                  <a:lnTo>
                    <a:pt x="540" y="144"/>
                  </a:lnTo>
                  <a:lnTo>
                    <a:pt x="508" y="136"/>
                  </a:lnTo>
                  <a:lnTo>
                    <a:pt x="476" y="128"/>
                  </a:lnTo>
                  <a:lnTo>
                    <a:pt x="442" y="121"/>
                  </a:lnTo>
                  <a:lnTo>
                    <a:pt x="410" y="114"/>
                  </a:lnTo>
                  <a:lnTo>
                    <a:pt x="378" y="106"/>
                  </a:lnTo>
                  <a:lnTo>
                    <a:pt x="345" y="99"/>
                  </a:lnTo>
                  <a:lnTo>
                    <a:pt x="313" y="89"/>
                  </a:lnTo>
                  <a:lnTo>
                    <a:pt x="281" y="79"/>
                  </a:lnTo>
                  <a:lnTo>
                    <a:pt x="249" y="67"/>
                  </a:lnTo>
                  <a:lnTo>
                    <a:pt x="217" y="55"/>
                  </a:lnTo>
                  <a:lnTo>
                    <a:pt x="183" y="45"/>
                  </a:lnTo>
                  <a:lnTo>
                    <a:pt x="151" y="35"/>
                  </a:lnTo>
                  <a:lnTo>
                    <a:pt x="118" y="27"/>
                  </a:lnTo>
                  <a:lnTo>
                    <a:pt x="84" y="17"/>
                  </a:lnTo>
                  <a:lnTo>
                    <a:pt x="52" y="8"/>
                  </a:lnTo>
                  <a:lnTo>
                    <a:pt x="19" y="0"/>
                  </a:lnTo>
                  <a:lnTo>
                    <a:pt x="5" y="1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2" name="Freeform 67"/>
            <p:cNvSpPr>
              <a:spLocks/>
            </p:cNvSpPr>
            <p:nvPr/>
          </p:nvSpPr>
          <p:spPr bwMode="auto">
            <a:xfrm>
              <a:off x="4084" y="2888"/>
              <a:ext cx="303" cy="249"/>
            </a:xfrm>
            <a:custGeom>
              <a:avLst/>
              <a:gdLst>
                <a:gd name="T0" fmla="*/ 6 w 529"/>
                <a:gd name="T1" fmla="*/ 0 h 404"/>
                <a:gd name="T2" fmla="*/ 6 w 529"/>
                <a:gd name="T3" fmla="*/ 1 h 404"/>
                <a:gd name="T4" fmla="*/ 6 w 529"/>
                <a:gd name="T5" fmla="*/ 1 h 404"/>
                <a:gd name="T6" fmla="*/ 5 w 529"/>
                <a:gd name="T7" fmla="*/ 1 h 404"/>
                <a:gd name="T8" fmla="*/ 5 w 529"/>
                <a:gd name="T9" fmla="*/ 1 h 404"/>
                <a:gd name="T10" fmla="*/ 5 w 529"/>
                <a:gd name="T11" fmla="*/ 1 h 404"/>
                <a:gd name="T12" fmla="*/ 5 w 529"/>
                <a:gd name="T13" fmla="*/ 1 h 404"/>
                <a:gd name="T14" fmla="*/ 4 w 529"/>
                <a:gd name="T15" fmla="*/ 1 h 404"/>
                <a:gd name="T16" fmla="*/ 4 w 529"/>
                <a:gd name="T17" fmla="*/ 1 h 404"/>
                <a:gd name="T18" fmla="*/ 3 w 529"/>
                <a:gd name="T19" fmla="*/ 1 h 404"/>
                <a:gd name="T20" fmla="*/ 3 w 529"/>
                <a:gd name="T21" fmla="*/ 1 h 404"/>
                <a:gd name="T22" fmla="*/ 3 w 529"/>
                <a:gd name="T23" fmla="*/ 1 h 404"/>
                <a:gd name="T24" fmla="*/ 3 w 529"/>
                <a:gd name="T25" fmla="*/ 1 h 404"/>
                <a:gd name="T26" fmla="*/ 3 w 529"/>
                <a:gd name="T27" fmla="*/ 1 h 404"/>
                <a:gd name="T28" fmla="*/ 2 w 529"/>
                <a:gd name="T29" fmla="*/ 2 h 404"/>
                <a:gd name="T30" fmla="*/ 2 w 529"/>
                <a:gd name="T31" fmla="*/ 2 h 404"/>
                <a:gd name="T32" fmla="*/ 2 w 529"/>
                <a:gd name="T33" fmla="*/ 2 h 404"/>
                <a:gd name="T34" fmla="*/ 2 w 529"/>
                <a:gd name="T35" fmla="*/ 2 h 404"/>
                <a:gd name="T36" fmla="*/ 1 w 529"/>
                <a:gd name="T37" fmla="*/ 4 h 404"/>
                <a:gd name="T38" fmla="*/ 1 w 529"/>
                <a:gd name="T39" fmla="*/ 4 h 404"/>
                <a:gd name="T40" fmla="*/ 1 w 529"/>
                <a:gd name="T41" fmla="*/ 6 h 404"/>
                <a:gd name="T42" fmla="*/ 1 w 529"/>
                <a:gd name="T43" fmla="*/ 6 h 404"/>
                <a:gd name="T44" fmla="*/ 1 w 529"/>
                <a:gd name="T45" fmla="*/ 6 h 404"/>
                <a:gd name="T46" fmla="*/ 1 w 529"/>
                <a:gd name="T47" fmla="*/ 7 h 404"/>
                <a:gd name="T48" fmla="*/ 0 w 529"/>
                <a:gd name="T49" fmla="*/ 8 h 404"/>
                <a:gd name="T50" fmla="*/ 1 w 529"/>
                <a:gd name="T51" fmla="*/ 9 h 404"/>
                <a:gd name="T52" fmla="*/ 1 w 529"/>
                <a:gd name="T53" fmla="*/ 9 h 404"/>
                <a:gd name="T54" fmla="*/ 1 w 529"/>
                <a:gd name="T55" fmla="*/ 9 h 404"/>
                <a:gd name="T56" fmla="*/ 1 w 529"/>
                <a:gd name="T57" fmla="*/ 9 h 404"/>
                <a:gd name="T58" fmla="*/ 1 w 529"/>
                <a:gd name="T59" fmla="*/ 7 h 404"/>
                <a:gd name="T60" fmla="*/ 1 w 529"/>
                <a:gd name="T61" fmla="*/ 7 h 404"/>
                <a:gd name="T62" fmla="*/ 1 w 529"/>
                <a:gd name="T63" fmla="*/ 6 h 404"/>
                <a:gd name="T64" fmla="*/ 1 w 529"/>
                <a:gd name="T65" fmla="*/ 6 h 404"/>
                <a:gd name="T66" fmla="*/ 1 w 529"/>
                <a:gd name="T67" fmla="*/ 4 h 404"/>
                <a:gd name="T68" fmla="*/ 2 w 529"/>
                <a:gd name="T69" fmla="*/ 4 h 404"/>
                <a:gd name="T70" fmla="*/ 2 w 529"/>
                <a:gd name="T71" fmla="*/ 4 h 404"/>
                <a:gd name="T72" fmla="*/ 2 w 529"/>
                <a:gd name="T73" fmla="*/ 2 h 404"/>
                <a:gd name="T74" fmla="*/ 2 w 529"/>
                <a:gd name="T75" fmla="*/ 2 h 404"/>
                <a:gd name="T76" fmla="*/ 3 w 529"/>
                <a:gd name="T77" fmla="*/ 2 h 404"/>
                <a:gd name="T78" fmla="*/ 3 w 529"/>
                <a:gd name="T79" fmla="*/ 2 h 404"/>
                <a:gd name="T80" fmla="*/ 3 w 529"/>
                <a:gd name="T81" fmla="*/ 2 h 404"/>
                <a:gd name="T82" fmla="*/ 3 w 529"/>
                <a:gd name="T83" fmla="*/ 2 h 404"/>
                <a:gd name="T84" fmla="*/ 3 w 529"/>
                <a:gd name="T85" fmla="*/ 2 h 404"/>
                <a:gd name="T86" fmla="*/ 4 w 529"/>
                <a:gd name="T87" fmla="*/ 1 h 404"/>
                <a:gd name="T88" fmla="*/ 4 w 529"/>
                <a:gd name="T89" fmla="*/ 1 h 404"/>
                <a:gd name="T90" fmla="*/ 4 w 529"/>
                <a:gd name="T91" fmla="*/ 1 h 404"/>
                <a:gd name="T92" fmla="*/ 5 w 529"/>
                <a:gd name="T93" fmla="*/ 1 h 404"/>
                <a:gd name="T94" fmla="*/ 5 w 529"/>
                <a:gd name="T95" fmla="*/ 1 h 404"/>
                <a:gd name="T96" fmla="*/ 5 w 529"/>
                <a:gd name="T97" fmla="*/ 1 h 404"/>
                <a:gd name="T98" fmla="*/ 5 w 529"/>
                <a:gd name="T99" fmla="*/ 1 h 404"/>
                <a:gd name="T100" fmla="*/ 6 w 529"/>
                <a:gd name="T101" fmla="*/ 1 h 404"/>
                <a:gd name="T102" fmla="*/ 6 w 529"/>
                <a:gd name="T103" fmla="*/ 1 h 404"/>
                <a:gd name="T104" fmla="*/ 6 w 529"/>
                <a:gd name="T105" fmla="*/ 1 h 404"/>
                <a:gd name="T106" fmla="*/ 6 w 529"/>
                <a:gd name="T107" fmla="*/ 1 h 404"/>
                <a:gd name="T108" fmla="*/ 6 w 529"/>
                <a:gd name="T109" fmla="*/ 1 h 404"/>
                <a:gd name="T110" fmla="*/ 6 w 529"/>
                <a:gd name="T111" fmla="*/ 1 h 404"/>
                <a:gd name="T112" fmla="*/ 6 w 529"/>
                <a:gd name="T113" fmla="*/ 0 h 404"/>
                <a:gd name="T114" fmla="*/ 6 w 529"/>
                <a:gd name="T115" fmla="*/ 0 h 40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29" h="404">
                  <a:moveTo>
                    <a:pt x="511" y="0"/>
                  </a:moveTo>
                  <a:lnTo>
                    <a:pt x="491" y="7"/>
                  </a:lnTo>
                  <a:lnTo>
                    <a:pt x="470" y="15"/>
                  </a:lnTo>
                  <a:lnTo>
                    <a:pt x="450" y="22"/>
                  </a:lnTo>
                  <a:lnTo>
                    <a:pt x="428" y="27"/>
                  </a:lnTo>
                  <a:lnTo>
                    <a:pt x="408" y="34"/>
                  </a:lnTo>
                  <a:lnTo>
                    <a:pt x="386" y="39"/>
                  </a:lnTo>
                  <a:lnTo>
                    <a:pt x="366" y="44"/>
                  </a:lnTo>
                  <a:lnTo>
                    <a:pt x="344" y="47"/>
                  </a:lnTo>
                  <a:lnTo>
                    <a:pt x="321" y="52"/>
                  </a:lnTo>
                  <a:lnTo>
                    <a:pt x="299" y="58"/>
                  </a:lnTo>
                  <a:lnTo>
                    <a:pt x="277" y="66"/>
                  </a:lnTo>
                  <a:lnTo>
                    <a:pt x="257" y="74"/>
                  </a:lnTo>
                  <a:lnTo>
                    <a:pt x="237" y="84"/>
                  </a:lnTo>
                  <a:lnTo>
                    <a:pt x="217" y="95"/>
                  </a:lnTo>
                  <a:lnTo>
                    <a:pt x="196" y="106"/>
                  </a:lnTo>
                  <a:lnTo>
                    <a:pt x="176" y="118"/>
                  </a:lnTo>
                  <a:lnTo>
                    <a:pt x="146" y="140"/>
                  </a:lnTo>
                  <a:lnTo>
                    <a:pt x="119" y="169"/>
                  </a:lnTo>
                  <a:lnTo>
                    <a:pt x="92" y="202"/>
                  </a:lnTo>
                  <a:lnTo>
                    <a:pt x="69" y="239"/>
                  </a:lnTo>
                  <a:lnTo>
                    <a:pt x="47" y="276"/>
                  </a:lnTo>
                  <a:lnTo>
                    <a:pt x="28" y="315"/>
                  </a:lnTo>
                  <a:lnTo>
                    <a:pt x="11" y="352"/>
                  </a:lnTo>
                  <a:lnTo>
                    <a:pt x="0" y="385"/>
                  </a:lnTo>
                  <a:lnTo>
                    <a:pt x="1" y="399"/>
                  </a:lnTo>
                  <a:lnTo>
                    <a:pt x="11" y="404"/>
                  </a:lnTo>
                  <a:lnTo>
                    <a:pt x="23" y="404"/>
                  </a:lnTo>
                  <a:lnTo>
                    <a:pt x="32" y="394"/>
                  </a:lnTo>
                  <a:lnTo>
                    <a:pt x="43" y="360"/>
                  </a:lnTo>
                  <a:lnTo>
                    <a:pt x="59" y="325"/>
                  </a:lnTo>
                  <a:lnTo>
                    <a:pt x="77" y="290"/>
                  </a:lnTo>
                  <a:lnTo>
                    <a:pt x="97" y="254"/>
                  </a:lnTo>
                  <a:lnTo>
                    <a:pt x="121" y="219"/>
                  </a:lnTo>
                  <a:lnTo>
                    <a:pt x="146" y="189"/>
                  </a:lnTo>
                  <a:lnTo>
                    <a:pt x="173" y="162"/>
                  </a:lnTo>
                  <a:lnTo>
                    <a:pt x="201" y="140"/>
                  </a:lnTo>
                  <a:lnTo>
                    <a:pt x="220" y="130"/>
                  </a:lnTo>
                  <a:lnTo>
                    <a:pt x="238" y="120"/>
                  </a:lnTo>
                  <a:lnTo>
                    <a:pt x="259" y="111"/>
                  </a:lnTo>
                  <a:lnTo>
                    <a:pt x="277" y="103"/>
                  </a:lnTo>
                  <a:lnTo>
                    <a:pt x="297" y="96"/>
                  </a:lnTo>
                  <a:lnTo>
                    <a:pt x="317" y="89"/>
                  </a:lnTo>
                  <a:lnTo>
                    <a:pt x="338" y="84"/>
                  </a:lnTo>
                  <a:lnTo>
                    <a:pt x="358" y="78"/>
                  </a:lnTo>
                  <a:lnTo>
                    <a:pt x="378" y="73"/>
                  </a:lnTo>
                  <a:lnTo>
                    <a:pt x="398" y="68"/>
                  </a:lnTo>
                  <a:lnTo>
                    <a:pt x="418" y="63"/>
                  </a:lnTo>
                  <a:lnTo>
                    <a:pt x="439" y="58"/>
                  </a:lnTo>
                  <a:lnTo>
                    <a:pt x="459" y="51"/>
                  </a:lnTo>
                  <a:lnTo>
                    <a:pt x="479" y="44"/>
                  </a:lnTo>
                  <a:lnTo>
                    <a:pt x="499" y="37"/>
                  </a:lnTo>
                  <a:lnTo>
                    <a:pt x="519" y="31"/>
                  </a:lnTo>
                  <a:lnTo>
                    <a:pt x="528" y="22"/>
                  </a:lnTo>
                  <a:lnTo>
                    <a:pt x="529" y="10"/>
                  </a:lnTo>
                  <a:lnTo>
                    <a:pt x="523" y="2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Freeform 68"/>
            <p:cNvSpPr>
              <a:spLocks/>
            </p:cNvSpPr>
            <p:nvPr/>
          </p:nvSpPr>
          <p:spPr bwMode="auto">
            <a:xfrm>
              <a:off x="4088" y="2857"/>
              <a:ext cx="188" cy="162"/>
            </a:xfrm>
            <a:custGeom>
              <a:avLst/>
              <a:gdLst>
                <a:gd name="T0" fmla="*/ 3 w 328"/>
                <a:gd name="T1" fmla="*/ 0 h 262"/>
                <a:gd name="T2" fmla="*/ 3 w 328"/>
                <a:gd name="T3" fmla="*/ 1 h 262"/>
                <a:gd name="T4" fmla="*/ 3 w 328"/>
                <a:gd name="T5" fmla="*/ 1 h 262"/>
                <a:gd name="T6" fmla="*/ 3 w 328"/>
                <a:gd name="T7" fmla="*/ 1 h 262"/>
                <a:gd name="T8" fmla="*/ 2 w 328"/>
                <a:gd name="T9" fmla="*/ 1 h 262"/>
                <a:gd name="T10" fmla="*/ 2 w 328"/>
                <a:gd name="T11" fmla="*/ 1 h 262"/>
                <a:gd name="T12" fmla="*/ 2 w 328"/>
                <a:gd name="T13" fmla="*/ 1 h 262"/>
                <a:gd name="T14" fmla="*/ 2 w 328"/>
                <a:gd name="T15" fmla="*/ 1 h 262"/>
                <a:gd name="T16" fmla="*/ 1 w 328"/>
                <a:gd name="T17" fmla="*/ 1 h 262"/>
                <a:gd name="T18" fmla="*/ 1 w 328"/>
                <a:gd name="T19" fmla="*/ 2 h 262"/>
                <a:gd name="T20" fmla="*/ 1 w 328"/>
                <a:gd name="T21" fmla="*/ 2 h 262"/>
                <a:gd name="T22" fmla="*/ 1 w 328"/>
                <a:gd name="T23" fmla="*/ 2 h 262"/>
                <a:gd name="T24" fmla="*/ 1 w 328"/>
                <a:gd name="T25" fmla="*/ 4 h 262"/>
                <a:gd name="T26" fmla="*/ 1 w 328"/>
                <a:gd name="T27" fmla="*/ 4 h 262"/>
                <a:gd name="T28" fmla="*/ 1 w 328"/>
                <a:gd name="T29" fmla="*/ 4 h 262"/>
                <a:gd name="T30" fmla="*/ 1 w 328"/>
                <a:gd name="T31" fmla="*/ 4 h 262"/>
                <a:gd name="T32" fmla="*/ 1 w 328"/>
                <a:gd name="T33" fmla="*/ 6 h 262"/>
                <a:gd name="T34" fmla="*/ 0 w 328"/>
                <a:gd name="T35" fmla="*/ 6 h 262"/>
                <a:gd name="T36" fmla="*/ 1 w 328"/>
                <a:gd name="T37" fmla="*/ 6 h 262"/>
                <a:gd name="T38" fmla="*/ 1 w 328"/>
                <a:gd name="T39" fmla="*/ 6 h 262"/>
                <a:gd name="T40" fmla="*/ 1 w 328"/>
                <a:gd name="T41" fmla="*/ 6 h 262"/>
                <a:gd name="T42" fmla="*/ 1 w 328"/>
                <a:gd name="T43" fmla="*/ 6 h 262"/>
                <a:gd name="T44" fmla="*/ 1 w 328"/>
                <a:gd name="T45" fmla="*/ 4 h 262"/>
                <a:gd name="T46" fmla="*/ 1 w 328"/>
                <a:gd name="T47" fmla="*/ 4 h 262"/>
                <a:gd name="T48" fmla="*/ 1 w 328"/>
                <a:gd name="T49" fmla="*/ 4 h 262"/>
                <a:gd name="T50" fmla="*/ 1 w 328"/>
                <a:gd name="T51" fmla="*/ 4 h 262"/>
                <a:gd name="T52" fmla="*/ 1 w 328"/>
                <a:gd name="T53" fmla="*/ 4 h 262"/>
                <a:gd name="T54" fmla="*/ 1 w 328"/>
                <a:gd name="T55" fmla="*/ 2 h 262"/>
                <a:gd name="T56" fmla="*/ 2 w 328"/>
                <a:gd name="T57" fmla="*/ 2 h 262"/>
                <a:gd name="T58" fmla="*/ 2 w 328"/>
                <a:gd name="T59" fmla="*/ 2 h 262"/>
                <a:gd name="T60" fmla="*/ 2 w 328"/>
                <a:gd name="T61" fmla="*/ 1 h 262"/>
                <a:gd name="T62" fmla="*/ 2 w 328"/>
                <a:gd name="T63" fmla="*/ 1 h 262"/>
                <a:gd name="T64" fmla="*/ 3 w 328"/>
                <a:gd name="T65" fmla="*/ 1 h 262"/>
                <a:gd name="T66" fmla="*/ 3 w 328"/>
                <a:gd name="T67" fmla="*/ 1 h 262"/>
                <a:gd name="T68" fmla="*/ 3 w 328"/>
                <a:gd name="T69" fmla="*/ 1 h 262"/>
                <a:gd name="T70" fmla="*/ 3 w 328"/>
                <a:gd name="T71" fmla="*/ 1 h 262"/>
                <a:gd name="T72" fmla="*/ 3 w 328"/>
                <a:gd name="T73" fmla="*/ 1 h 262"/>
                <a:gd name="T74" fmla="*/ 3 w 328"/>
                <a:gd name="T75" fmla="*/ 1 h 262"/>
                <a:gd name="T76" fmla="*/ 4 w 328"/>
                <a:gd name="T77" fmla="*/ 1 h 262"/>
                <a:gd name="T78" fmla="*/ 3 w 328"/>
                <a:gd name="T79" fmla="*/ 1 h 262"/>
                <a:gd name="T80" fmla="*/ 3 w 328"/>
                <a:gd name="T81" fmla="*/ 0 h 262"/>
                <a:gd name="T82" fmla="*/ 3 w 328"/>
                <a:gd name="T83" fmla="*/ 0 h 2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28" h="262">
                  <a:moveTo>
                    <a:pt x="309" y="0"/>
                  </a:moveTo>
                  <a:lnTo>
                    <a:pt x="284" y="8"/>
                  </a:lnTo>
                  <a:lnTo>
                    <a:pt x="261" y="18"/>
                  </a:lnTo>
                  <a:lnTo>
                    <a:pt x="235" y="27"/>
                  </a:lnTo>
                  <a:lnTo>
                    <a:pt x="212" y="37"/>
                  </a:lnTo>
                  <a:lnTo>
                    <a:pt x="188" y="47"/>
                  </a:lnTo>
                  <a:lnTo>
                    <a:pt x="165" y="59"/>
                  </a:lnTo>
                  <a:lnTo>
                    <a:pt x="143" y="72"/>
                  </a:lnTo>
                  <a:lnTo>
                    <a:pt x="121" y="87"/>
                  </a:lnTo>
                  <a:lnTo>
                    <a:pt x="103" y="102"/>
                  </a:lnTo>
                  <a:lnTo>
                    <a:pt x="86" y="119"/>
                  </a:lnTo>
                  <a:lnTo>
                    <a:pt x="69" y="138"/>
                  </a:lnTo>
                  <a:lnTo>
                    <a:pt x="54" y="156"/>
                  </a:lnTo>
                  <a:lnTo>
                    <a:pt x="40" y="176"/>
                  </a:lnTo>
                  <a:lnTo>
                    <a:pt x="27" y="197"/>
                  </a:lnTo>
                  <a:lnTo>
                    <a:pt x="14" y="217"/>
                  </a:lnTo>
                  <a:lnTo>
                    <a:pt x="2" y="239"/>
                  </a:lnTo>
                  <a:lnTo>
                    <a:pt x="0" y="252"/>
                  </a:lnTo>
                  <a:lnTo>
                    <a:pt x="8" y="261"/>
                  </a:lnTo>
                  <a:lnTo>
                    <a:pt x="19" y="262"/>
                  </a:lnTo>
                  <a:lnTo>
                    <a:pt x="29" y="256"/>
                  </a:lnTo>
                  <a:lnTo>
                    <a:pt x="39" y="235"/>
                  </a:lnTo>
                  <a:lnTo>
                    <a:pt x="51" y="217"/>
                  </a:lnTo>
                  <a:lnTo>
                    <a:pt x="62" y="198"/>
                  </a:lnTo>
                  <a:lnTo>
                    <a:pt x="76" y="180"/>
                  </a:lnTo>
                  <a:lnTo>
                    <a:pt x="89" y="161"/>
                  </a:lnTo>
                  <a:lnTo>
                    <a:pt x="104" y="145"/>
                  </a:lnTo>
                  <a:lnTo>
                    <a:pt x="121" y="129"/>
                  </a:lnTo>
                  <a:lnTo>
                    <a:pt x="138" y="114"/>
                  </a:lnTo>
                  <a:lnTo>
                    <a:pt x="158" y="101"/>
                  </a:lnTo>
                  <a:lnTo>
                    <a:pt x="180" y="87"/>
                  </a:lnTo>
                  <a:lnTo>
                    <a:pt x="202" y="76"/>
                  </a:lnTo>
                  <a:lnTo>
                    <a:pt x="224" y="65"/>
                  </a:lnTo>
                  <a:lnTo>
                    <a:pt x="247" y="57"/>
                  </a:lnTo>
                  <a:lnTo>
                    <a:pt x="271" y="47"/>
                  </a:lnTo>
                  <a:lnTo>
                    <a:pt x="294" y="39"/>
                  </a:lnTo>
                  <a:lnTo>
                    <a:pt x="318" y="30"/>
                  </a:lnTo>
                  <a:lnTo>
                    <a:pt x="326" y="22"/>
                  </a:lnTo>
                  <a:lnTo>
                    <a:pt x="328" y="10"/>
                  </a:lnTo>
                  <a:lnTo>
                    <a:pt x="321" y="2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4" name="Freeform 75"/>
            <p:cNvSpPr>
              <a:spLocks/>
            </p:cNvSpPr>
            <p:nvPr/>
          </p:nvSpPr>
          <p:spPr bwMode="auto">
            <a:xfrm>
              <a:off x="4777" y="2712"/>
              <a:ext cx="86" cy="99"/>
            </a:xfrm>
            <a:custGeom>
              <a:avLst/>
              <a:gdLst>
                <a:gd name="T0" fmla="*/ 2 w 150"/>
                <a:gd name="T1" fmla="*/ 0 h 160"/>
                <a:gd name="T2" fmla="*/ 1 w 150"/>
                <a:gd name="T3" fmla="*/ 1 h 160"/>
                <a:gd name="T4" fmla="*/ 1 w 150"/>
                <a:gd name="T5" fmla="*/ 1 h 160"/>
                <a:gd name="T6" fmla="*/ 1 w 150"/>
                <a:gd name="T7" fmla="*/ 1 h 160"/>
                <a:gd name="T8" fmla="*/ 1 w 150"/>
                <a:gd name="T9" fmla="*/ 1 h 160"/>
                <a:gd name="T10" fmla="*/ 1 w 150"/>
                <a:gd name="T11" fmla="*/ 1 h 160"/>
                <a:gd name="T12" fmla="*/ 1 w 150"/>
                <a:gd name="T13" fmla="*/ 1 h 160"/>
                <a:gd name="T14" fmla="*/ 1 w 150"/>
                <a:gd name="T15" fmla="*/ 1 h 160"/>
                <a:gd name="T16" fmla="*/ 1 w 150"/>
                <a:gd name="T17" fmla="*/ 1 h 160"/>
                <a:gd name="T18" fmla="*/ 1 w 150"/>
                <a:gd name="T19" fmla="*/ 1 h 160"/>
                <a:gd name="T20" fmla="*/ 1 w 150"/>
                <a:gd name="T21" fmla="*/ 2 h 160"/>
                <a:gd name="T22" fmla="*/ 1 w 150"/>
                <a:gd name="T23" fmla="*/ 2 h 160"/>
                <a:gd name="T24" fmla="*/ 1 w 150"/>
                <a:gd name="T25" fmla="*/ 2 h 160"/>
                <a:gd name="T26" fmla="*/ 0 w 150"/>
                <a:gd name="T27" fmla="*/ 4 h 160"/>
                <a:gd name="T28" fmla="*/ 1 w 150"/>
                <a:gd name="T29" fmla="*/ 4 h 160"/>
                <a:gd name="T30" fmla="*/ 1 w 150"/>
                <a:gd name="T31" fmla="*/ 4 h 160"/>
                <a:gd name="T32" fmla="*/ 1 w 150"/>
                <a:gd name="T33" fmla="*/ 4 h 160"/>
                <a:gd name="T34" fmla="*/ 1 w 150"/>
                <a:gd name="T35" fmla="*/ 2 h 160"/>
                <a:gd name="T36" fmla="*/ 1 w 150"/>
                <a:gd name="T37" fmla="*/ 2 h 160"/>
                <a:gd name="T38" fmla="*/ 1 w 150"/>
                <a:gd name="T39" fmla="*/ 2 h 160"/>
                <a:gd name="T40" fmla="*/ 1 w 150"/>
                <a:gd name="T41" fmla="*/ 2 h 160"/>
                <a:gd name="T42" fmla="*/ 1 w 150"/>
                <a:gd name="T43" fmla="*/ 2 h 160"/>
                <a:gd name="T44" fmla="*/ 1 w 150"/>
                <a:gd name="T45" fmla="*/ 2 h 160"/>
                <a:gd name="T46" fmla="*/ 1 w 150"/>
                <a:gd name="T47" fmla="*/ 2 h 160"/>
                <a:gd name="T48" fmla="*/ 1 w 150"/>
                <a:gd name="T49" fmla="*/ 2 h 160"/>
                <a:gd name="T50" fmla="*/ 1 w 150"/>
                <a:gd name="T51" fmla="*/ 2 h 160"/>
                <a:gd name="T52" fmla="*/ 1 w 150"/>
                <a:gd name="T53" fmla="*/ 1 h 160"/>
                <a:gd name="T54" fmla="*/ 1 w 150"/>
                <a:gd name="T55" fmla="*/ 1 h 160"/>
                <a:gd name="T56" fmla="*/ 1 w 150"/>
                <a:gd name="T57" fmla="*/ 1 h 160"/>
                <a:gd name="T58" fmla="*/ 1 w 150"/>
                <a:gd name="T59" fmla="*/ 1 h 160"/>
                <a:gd name="T60" fmla="*/ 1 w 150"/>
                <a:gd name="T61" fmla="*/ 1 h 160"/>
                <a:gd name="T62" fmla="*/ 1 w 150"/>
                <a:gd name="T63" fmla="*/ 1 h 160"/>
                <a:gd name="T64" fmla="*/ 1 w 150"/>
                <a:gd name="T65" fmla="*/ 1 h 160"/>
                <a:gd name="T66" fmla="*/ 1 w 150"/>
                <a:gd name="T67" fmla="*/ 1 h 160"/>
                <a:gd name="T68" fmla="*/ 1 w 150"/>
                <a:gd name="T69" fmla="*/ 1 h 160"/>
                <a:gd name="T70" fmla="*/ 1 w 150"/>
                <a:gd name="T71" fmla="*/ 1 h 160"/>
                <a:gd name="T72" fmla="*/ 2 w 150"/>
                <a:gd name="T73" fmla="*/ 1 h 160"/>
                <a:gd name="T74" fmla="*/ 2 w 150"/>
                <a:gd name="T75" fmla="*/ 1 h 160"/>
                <a:gd name="T76" fmla="*/ 2 w 150"/>
                <a:gd name="T77" fmla="*/ 1 h 160"/>
                <a:gd name="T78" fmla="*/ 2 w 150"/>
                <a:gd name="T79" fmla="*/ 1 h 160"/>
                <a:gd name="T80" fmla="*/ 2 w 150"/>
                <a:gd name="T81" fmla="*/ 1 h 160"/>
                <a:gd name="T82" fmla="*/ 2 w 150"/>
                <a:gd name="T83" fmla="*/ 1 h 160"/>
                <a:gd name="T84" fmla="*/ 2 w 150"/>
                <a:gd name="T85" fmla="*/ 1 h 160"/>
                <a:gd name="T86" fmla="*/ 2 w 150"/>
                <a:gd name="T87" fmla="*/ 0 h 160"/>
                <a:gd name="T88" fmla="*/ 2 w 150"/>
                <a:gd name="T89" fmla="*/ 0 h 160"/>
                <a:gd name="T90" fmla="*/ 2 w 150"/>
                <a:gd name="T91" fmla="*/ 0 h 1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0" h="160">
                  <a:moveTo>
                    <a:pt x="127" y="0"/>
                  </a:moveTo>
                  <a:lnTo>
                    <a:pt x="116" y="7"/>
                  </a:lnTo>
                  <a:lnTo>
                    <a:pt x="106" y="12"/>
                  </a:lnTo>
                  <a:lnTo>
                    <a:pt x="96" y="17"/>
                  </a:lnTo>
                  <a:lnTo>
                    <a:pt x="86" y="22"/>
                  </a:lnTo>
                  <a:lnTo>
                    <a:pt x="76" y="31"/>
                  </a:lnTo>
                  <a:lnTo>
                    <a:pt x="68" y="39"/>
                  </a:lnTo>
                  <a:lnTo>
                    <a:pt x="59" y="49"/>
                  </a:lnTo>
                  <a:lnTo>
                    <a:pt x="51" y="58"/>
                  </a:lnTo>
                  <a:lnTo>
                    <a:pt x="36" y="74"/>
                  </a:lnTo>
                  <a:lnTo>
                    <a:pt x="24" y="95"/>
                  </a:lnTo>
                  <a:lnTo>
                    <a:pt x="12" y="116"/>
                  </a:lnTo>
                  <a:lnTo>
                    <a:pt x="2" y="137"/>
                  </a:lnTo>
                  <a:lnTo>
                    <a:pt x="0" y="148"/>
                  </a:lnTo>
                  <a:lnTo>
                    <a:pt x="9" y="157"/>
                  </a:lnTo>
                  <a:lnTo>
                    <a:pt x="21" y="160"/>
                  </a:lnTo>
                  <a:lnTo>
                    <a:pt x="29" y="152"/>
                  </a:lnTo>
                  <a:lnTo>
                    <a:pt x="34" y="143"/>
                  </a:lnTo>
                  <a:lnTo>
                    <a:pt x="39" y="133"/>
                  </a:lnTo>
                  <a:lnTo>
                    <a:pt x="44" y="123"/>
                  </a:lnTo>
                  <a:lnTo>
                    <a:pt x="49" y="115"/>
                  </a:lnTo>
                  <a:lnTo>
                    <a:pt x="53" y="111"/>
                  </a:lnTo>
                  <a:lnTo>
                    <a:pt x="54" y="106"/>
                  </a:lnTo>
                  <a:lnTo>
                    <a:pt x="58" y="101"/>
                  </a:lnTo>
                  <a:lnTo>
                    <a:pt x="59" y="98"/>
                  </a:lnTo>
                  <a:lnTo>
                    <a:pt x="63" y="93"/>
                  </a:lnTo>
                  <a:lnTo>
                    <a:pt x="68" y="86"/>
                  </a:lnTo>
                  <a:lnTo>
                    <a:pt x="71" y="81"/>
                  </a:lnTo>
                  <a:lnTo>
                    <a:pt x="79" y="73"/>
                  </a:lnTo>
                  <a:lnTo>
                    <a:pt x="88" y="64"/>
                  </a:lnTo>
                  <a:lnTo>
                    <a:pt x="96" y="56"/>
                  </a:lnTo>
                  <a:lnTo>
                    <a:pt x="105" y="48"/>
                  </a:lnTo>
                  <a:lnTo>
                    <a:pt x="111" y="46"/>
                  </a:lnTo>
                  <a:lnTo>
                    <a:pt x="118" y="41"/>
                  </a:lnTo>
                  <a:lnTo>
                    <a:pt x="123" y="39"/>
                  </a:lnTo>
                  <a:lnTo>
                    <a:pt x="128" y="36"/>
                  </a:lnTo>
                  <a:lnTo>
                    <a:pt x="133" y="34"/>
                  </a:lnTo>
                  <a:lnTo>
                    <a:pt x="138" y="31"/>
                  </a:lnTo>
                  <a:lnTo>
                    <a:pt x="143" y="27"/>
                  </a:lnTo>
                  <a:lnTo>
                    <a:pt x="150" y="19"/>
                  </a:lnTo>
                  <a:lnTo>
                    <a:pt x="148" y="7"/>
                  </a:lnTo>
                  <a:lnTo>
                    <a:pt x="14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Freeform 76"/>
            <p:cNvSpPr>
              <a:spLocks/>
            </p:cNvSpPr>
            <p:nvPr/>
          </p:nvSpPr>
          <p:spPr bwMode="auto">
            <a:xfrm>
              <a:off x="4779" y="2646"/>
              <a:ext cx="334" cy="436"/>
            </a:xfrm>
            <a:custGeom>
              <a:avLst/>
              <a:gdLst>
                <a:gd name="T0" fmla="*/ 6 w 586"/>
                <a:gd name="T1" fmla="*/ 1 h 710"/>
                <a:gd name="T2" fmla="*/ 6 w 586"/>
                <a:gd name="T3" fmla="*/ 4 h 710"/>
                <a:gd name="T4" fmla="*/ 5 w 586"/>
                <a:gd name="T5" fmla="*/ 6 h 710"/>
                <a:gd name="T6" fmla="*/ 4 w 586"/>
                <a:gd name="T7" fmla="*/ 7 h 710"/>
                <a:gd name="T8" fmla="*/ 3 w 586"/>
                <a:gd name="T9" fmla="*/ 8 h 710"/>
                <a:gd name="T10" fmla="*/ 3 w 586"/>
                <a:gd name="T11" fmla="*/ 9 h 710"/>
                <a:gd name="T12" fmla="*/ 2 w 586"/>
                <a:gd name="T13" fmla="*/ 9 h 710"/>
                <a:gd name="T14" fmla="*/ 2 w 586"/>
                <a:gd name="T15" fmla="*/ 10 h 710"/>
                <a:gd name="T16" fmla="*/ 1 w 586"/>
                <a:gd name="T17" fmla="*/ 10 h 710"/>
                <a:gd name="T18" fmla="*/ 1 w 586"/>
                <a:gd name="T19" fmla="*/ 11 h 710"/>
                <a:gd name="T20" fmla="*/ 1 w 586"/>
                <a:gd name="T21" fmla="*/ 12 h 710"/>
                <a:gd name="T22" fmla="*/ 1 w 586"/>
                <a:gd name="T23" fmla="*/ 14 h 710"/>
                <a:gd name="T24" fmla="*/ 1 w 586"/>
                <a:gd name="T25" fmla="*/ 14 h 710"/>
                <a:gd name="T26" fmla="*/ 1 w 586"/>
                <a:gd name="T27" fmla="*/ 14 h 710"/>
                <a:gd name="T28" fmla="*/ 1 w 586"/>
                <a:gd name="T29" fmla="*/ 14 h 710"/>
                <a:gd name="T30" fmla="*/ 1 w 586"/>
                <a:gd name="T31" fmla="*/ 12 h 710"/>
                <a:gd name="T32" fmla="*/ 1 w 586"/>
                <a:gd name="T33" fmla="*/ 11 h 710"/>
                <a:gd name="T34" fmla="*/ 2 w 586"/>
                <a:gd name="T35" fmla="*/ 10 h 710"/>
                <a:gd name="T36" fmla="*/ 2 w 586"/>
                <a:gd name="T37" fmla="*/ 10 h 710"/>
                <a:gd name="T38" fmla="*/ 3 w 586"/>
                <a:gd name="T39" fmla="*/ 9 h 710"/>
                <a:gd name="T40" fmla="*/ 3 w 586"/>
                <a:gd name="T41" fmla="*/ 9 h 710"/>
                <a:gd name="T42" fmla="*/ 4 w 586"/>
                <a:gd name="T43" fmla="*/ 8 h 710"/>
                <a:gd name="T44" fmla="*/ 4 w 586"/>
                <a:gd name="T45" fmla="*/ 7 h 710"/>
                <a:gd name="T46" fmla="*/ 4 w 586"/>
                <a:gd name="T47" fmla="*/ 7 h 710"/>
                <a:gd name="T48" fmla="*/ 5 w 586"/>
                <a:gd name="T49" fmla="*/ 7 h 710"/>
                <a:gd name="T50" fmla="*/ 5 w 586"/>
                <a:gd name="T51" fmla="*/ 6 h 710"/>
                <a:gd name="T52" fmla="*/ 5 w 586"/>
                <a:gd name="T53" fmla="*/ 6 h 710"/>
                <a:gd name="T54" fmla="*/ 5 w 586"/>
                <a:gd name="T55" fmla="*/ 6 h 710"/>
                <a:gd name="T56" fmla="*/ 6 w 586"/>
                <a:gd name="T57" fmla="*/ 6 h 710"/>
                <a:gd name="T58" fmla="*/ 6 w 586"/>
                <a:gd name="T59" fmla="*/ 5 h 710"/>
                <a:gd name="T60" fmla="*/ 6 w 586"/>
                <a:gd name="T61" fmla="*/ 4 h 710"/>
                <a:gd name="T62" fmla="*/ 6 w 586"/>
                <a:gd name="T63" fmla="*/ 3 h 710"/>
                <a:gd name="T64" fmla="*/ 6 w 586"/>
                <a:gd name="T65" fmla="*/ 2 h 710"/>
                <a:gd name="T66" fmla="*/ 6 w 586"/>
                <a:gd name="T67" fmla="*/ 1 h 710"/>
                <a:gd name="T68" fmla="*/ 6 w 586"/>
                <a:gd name="T69" fmla="*/ 1 h 710"/>
                <a:gd name="T70" fmla="*/ 6 w 586"/>
                <a:gd name="T71" fmla="*/ 1 h 710"/>
                <a:gd name="T72" fmla="*/ 6 w 586"/>
                <a:gd name="T73" fmla="*/ 1 h 7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86" h="710">
                  <a:moveTo>
                    <a:pt x="554" y="15"/>
                  </a:moveTo>
                  <a:lnTo>
                    <a:pt x="544" y="76"/>
                  </a:lnTo>
                  <a:lnTo>
                    <a:pt x="527" y="131"/>
                  </a:lnTo>
                  <a:lnTo>
                    <a:pt x="502" y="183"/>
                  </a:lnTo>
                  <a:lnTo>
                    <a:pt x="471" y="231"/>
                  </a:lnTo>
                  <a:lnTo>
                    <a:pt x="434" y="274"/>
                  </a:lnTo>
                  <a:lnTo>
                    <a:pt x="392" y="315"/>
                  </a:lnTo>
                  <a:lnTo>
                    <a:pt x="347" y="350"/>
                  </a:lnTo>
                  <a:lnTo>
                    <a:pt x="296" y="384"/>
                  </a:lnTo>
                  <a:lnTo>
                    <a:pt x="273" y="397"/>
                  </a:lnTo>
                  <a:lnTo>
                    <a:pt x="249" y="412"/>
                  </a:lnTo>
                  <a:lnTo>
                    <a:pt x="227" y="426"/>
                  </a:lnTo>
                  <a:lnTo>
                    <a:pt x="204" y="439"/>
                  </a:lnTo>
                  <a:lnTo>
                    <a:pt x="182" y="454"/>
                  </a:lnTo>
                  <a:lnTo>
                    <a:pt x="160" y="468"/>
                  </a:lnTo>
                  <a:lnTo>
                    <a:pt x="138" y="484"/>
                  </a:lnTo>
                  <a:lnTo>
                    <a:pt x="118" y="501"/>
                  </a:lnTo>
                  <a:lnTo>
                    <a:pt x="98" y="521"/>
                  </a:lnTo>
                  <a:lnTo>
                    <a:pt x="79" y="543"/>
                  </a:lnTo>
                  <a:lnTo>
                    <a:pt x="63" y="565"/>
                  </a:lnTo>
                  <a:lnTo>
                    <a:pt x="48" y="589"/>
                  </a:lnTo>
                  <a:lnTo>
                    <a:pt x="34" y="614"/>
                  </a:lnTo>
                  <a:lnTo>
                    <a:pt x="22" y="639"/>
                  </a:lnTo>
                  <a:lnTo>
                    <a:pt x="11" y="664"/>
                  </a:lnTo>
                  <a:lnTo>
                    <a:pt x="0" y="691"/>
                  </a:lnTo>
                  <a:lnTo>
                    <a:pt x="2" y="703"/>
                  </a:lnTo>
                  <a:lnTo>
                    <a:pt x="11" y="710"/>
                  </a:lnTo>
                  <a:lnTo>
                    <a:pt x="22" y="708"/>
                  </a:lnTo>
                  <a:lnTo>
                    <a:pt x="31" y="700"/>
                  </a:lnTo>
                  <a:lnTo>
                    <a:pt x="42" y="671"/>
                  </a:lnTo>
                  <a:lnTo>
                    <a:pt x="56" y="643"/>
                  </a:lnTo>
                  <a:lnTo>
                    <a:pt x="69" y="614"/>
                  </a:lnTo>
                  <a:lnTo>
                    <a:pt x="86" y="587"/>
                  </a:lnTo>
                  <a:lnTo>
                    <a:pt x="105" y="562"/>
                  </a:lnTo>
                  <a:lnTo>
                    <a:pt x="125" y="538"/>
                  </a:lnTo>
                  <a:lnTo>
                    <a:pt x="147" y="516"/>
                  </a:lnTo>
                  <a:lnTo>
                    <a:pt x="174" y="498"/>
                  </a:lnTo>
                  <a:lnTo>
                    <a:pt x="197" y="484"/>
                  </a:lnTo>
                  <a:lnTo>
                    <a:pt x="221" y="471"/>
                  </a:lnTo>
                  <a:lnTo>
                    <a:pt x="244" y="458"/>
                  </a:lnTo>
                  <a:lnTo>
                    <a:pt x="269" y="442"/>
                  </a:lnTo>
                  <a:lnTo>
                    <a:pt x="293" y="427"/>
                  </a:lnTo>
                  <a:lnTo>
                    <a:pt x="317" y="412"/>
                  </a:lnTo>
                  <a:lnTo>
                    <a:pt x="338" y="397"/>
                  </a:lnTo>
                  <a:lnTo>
                    <a:pt x="359" y="380"/>
                  </a:lnTo>
                  <a:lnTo>
                    <a:pt x="369" y="370"/>
                  </a:lnTo>
                  <a:lnTo>
                    <a:pt x="380" y="362"/>
                  </a:lnTo>
                  <a:lnTo>
                    <a:pt x="391" y="353"/>
                  </a:lnTo>
                  <a:lnTo>
                    <a:pt x="402" y="347"/>
                  </a:lnTo>
                  <a:lnTo>
                    <a:pt x="412" y="338"/>
                  </a:lnTo>
                  <a:lnTo>
                    <a:pt x="422" y="330"/>
                  </a:lnTo>
                  <a:lnTo>
                    <a:pt x="433" y="320"/>
                  </a:lnTo>
                  <a:lnTo>
                    <a:pt x="443" y="310"/>
                  </a:lnTo>
                  <a:lnTo>
                    <a:pt x="453" y="298"/>
                  </a:lnTo>
                  <a:lnTo>
                    <a:pt x="461" y="288"/>
                  </a:lnTo>
                  <a:lnTo>
                    <a:pt x="471" y="278"/>
                  </a:lnTo>
                  <a:lnTo>
                    <a:pt x="480" y="268"/>
                  </a:lnTo>
                  <a:lnTo>
                    <a:pt x="490" y="257"/>
                  </a:lnTo>
                  <a:lnTo>
                    <a:pt x="498" y="246"/>
                  </a:lnTo>
                  <a:lnTo>
                    <a:pt x="508" y="236"/>
                  </a:lnTo>
                  <a:lnTo>
                    <a:pt x="517" y="224"/>
                  </a:lnTo>
                  <a:lnTo>
                    <a:pt x="532" y="200"/>
                  </a:lnTo>
                  <a:lnTo>
                    <a:pt x="545" y="175"/>
                  </a:lnTo>
                  <a:lnTo>
                    <a:pt x="557" y="150"/>
                  </a:lnTo>
                  <a:lnTo>
                    <a:pt x="565" y="125"/>
                  </a:lnTo>
                  <a:lnTo>
                    <a:pt x="572" y="98"/>
                  </a:lnTo>
                  <a:lnTo>
                    <a:pt x="577" y="71"/>
                  </a:lnTo>
                  <a:lnTo>
                    <a:pt x="582" y="44"/>
                  </a:lnTo>
                  <a:lnTo>
                    <a:pt x="586" y="15"/>
                  </a:lnTo>
                  <a:lnTo>
                    <a:pt x="582" y="3"/>
                  </a:lnTo>
                  <a:lnTo>
                    <a:pt x="570" y="0"/>
                  </a:lnTo>
                  <a:lnTo>
                    <a:pt x="560" y="3"/>
                  </a:lnTo>
                  <a:lnTo>
                    <a:pt x="55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Freeform 77"/>
            <p:cNvSpPr>
              <a:spLocks/>
            </p:cNvSpPr>
            <p:nvPr/>
          </p:nvSpPr>
          <p:spPr bwMode="auto">
            <a:xfrm>
              <a:off x="4458" y="3095"/>
              <a:ext cx="299" cy="169"/>
            </a:xfrm>
            <a:custGeom>
              <a:avLst/>
              <a:gdLst>
                <a:gd name="T0" fmla="*/ 6 w 525"/>
                <a:gd name="T1" fmla="*/ 1 h 276"/>
                <a:gd name="T2" fmla="*/ 5 w 525"/>
                <a:gd name="T3" fmla="*/ 1 h 276"/>
                <a:gd name="T4" fmla="*/ 5 w 525"/>
                <a:gd name="T5" fmla="*/ 1 h 276"/>
                <a:gd name="T6" fmla="*/ 5 w 525"/>
                <a:gd name="T7" fmla="*/ 2 h 276"/>
                <a:gd name="T8" fmla="*/ 5 w 525"/>
                <a:gd name="T9" fmla="*/ 2 h 276"/>
                <a:gd name="T10" fmla="*/ 4 w 525"/>
                <a:gd name="T11" fmla="*/ 4 h 276"/>
                <a:gd name="T12" fmla="*/ 4 w 525"/>
                <a:gd name="T13" fmla="*/ 4 h 276"/>
                <a:gd name="T14" fmla="*/ 3 w 525"/>
                <a:gd name="T15" fmla="*/ 4 h 276"/>
                <a:gd name="T16" fmla="*/ 3 w 525"/>
                <a:gd name="T17" fmla="*/ 5 h 276"/>
                <a:gd name="T18" fmla="*/ 3 w 525"/>
                <a:gd name="T19" fmla="*/ 4 h 276"/>
                <a:gd name="T20" fmla="*/ 2 w 525"/>
                <a:gd name="T21" fmla="*/ 4 h 276"/>
                <a:gd name="T22" fmla="*/ 2 w 525"/>
                <a:gd name="T23" fmla="*/ 4 h 276"/>
                <a:gd name="T24" fmla="*/ 2 w 525"/>
                <a:gd name="T25" fmla="*/ 4 h 276"/>
                <a:gd name="T26" fmla="*/ 1 w 525"/>
                <a:gd name="T27" fmla="*/ 3 h 276"/>
                <a:gd name="T28" fmla="*/ 1 w 525"/>
                <a:gd name="T29" fmla="*/ 2 h 276"/>
                <a:gd name="T30" fmla="*/ 1 w 525"/>
                <a:gd name="T31" fmla="*/ 2 h 276"/>
                <a:gd name="T32" fmla="*/ 1 w 525"/>
                <a:gd name="T33" fmla="*/ 2 h 276"/>
                <a:gd name="T34" fmla="*/ 0 w 525"/>
                <a:gd name="T35" fmla="*/ 2 h 276"/>
                <a:gd name="T36" fmla="*/ 1 w 525"/>
                <a:gd name="T37" fmla="*/ 3 h 276"/>
                <a:gd name="T38" fmla="*/ 1 w 525"/>
                <a:gd name="T39" fmla="*/ 4 h 276"/>
                <a:gd name="T40" fmla="*/ 1 w 525"/>
                <a:gd name="T41" fmla="*/ 4 h 276"/>
                <a:gd name="T42" fmla="*/ 2 w 525"/>
                <a:gd name="T43" fmla="*/ 4 h 276"/>
                <a:gd name="T44" fmla="*/ 2 w 525"/>
                <a:gd name="T45" fmla="*/ 4 h 276"/>
                <a:gd name="T46" fmla="*/ 2 w 525"/>
                <a:gd name="T47" fmla="*/ 5 h 276"/>
                <a:gd name="T48" fmla="*/ 3 w 525"/>
                <a:gd name="T49" fmla="*/ 6 h 276"/>
                <a:gd name="T50" fmla="*/ 3 w 525"/>
                <a:gd name="T51" fmla="*/ 6 h 276"/>
                <a:gd name="T52" fmla="*/ 3 w 525"/>
                <a:gd name="T53" fmla="*/ 5 h 276"/>
                <a:gd name="T54" fmla="*/ 5 w 525"/>
                <a:gd name="T55" fmla="*/ 4 h 276"/>
                <a:gd name="T56" fmla="*/ 5 w 525"/>
                <a:gd name="T57" fmla="*/ 2 h 276"/>
                <a:gd name="T58" fmla="*/ 6 w 525"/>
                <a:gd name="T59" fmla="*/ 1 h 276"/>
                <a:gd name="T60" fmla="*/ 6 w 525"/>
                <a:gd name="T61" fmla="*/ 1 h 276"/>
                <a:gd name="T62" fmla="*/ 6 w 525"/>
                <a:gd name="T63" fmla="*/ 0 h 276"/>
                <a:gd name="T64" fmla="*/ 6 w 525"/>
                <a:gd name="T65" fmla="*/ 1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25" h="276">
                  <a:moveTo>
                    <a:pt x="498" y="3"/>
                  </a:moveTo>
                  <a:lnTo>
                    <a:pt x="486" y="15"/>
                  </a:lnTo>
                  <a:lnTo>
                    <a:pt x="475" y="27"/>
                  </a:lnTo>
                  <a:lnTo>
                    <a:pt x="463" y="40"/>
                  </a:lnTo>
                  <a:lnTo>
                    <a:pt x="451" y="52"/>
                  </a:lnTo>
                  <a:lnTo>
                    <a:pt x="441" y="65"/>
                  </a:lnTo>
                  <a:lnTo>
                    <a:pt x="429" y="79"/>
                  </a:lnTo>
                  <a:lnTo>
                    <a:pt x="419" y="94"/>
                  </a:lnTo>
                  <a:lnTo>
                    <a:pt x="409" y="107"/>
                  </a:lnTo>
                  <a:lnTo>
                    <a:pt x="399" y="124"/>
                  </a:lnTo>
                  <a:lnTo>
                    <a:pt x="389" y="143"/>
                  </a:lnTo>
                  <a:lnTo>
                    <a:pt x="377" y="161"/>
                  </a:lnTo>
                  <a:lnTo>
                    <a:pt x="365" y="181"/>
                  </a:lnTo>
                  <a:lnTo>
                    <a:pt x="354" y="200"/>
                  </a:lnTo>
                  <a:lnTo>
                    <a:pt x="340" y="217"/>
                  </a:lnTo>
                  <a:lnTo>
                    <a:pt x="323" y="228"/>
                  </a:lnTo>
                  <a:lnTo>
                    <a:pt x="306" y="239"/>
                  </a:lnTo>
                  <a:lnTo>
                    <a:pt x="291" y="240"/>
                  </a:lnTo>
                  <a:lnTo>
                    <a:pt x="273" y="239"/>
                  </a:lnTo>
                  <a:lnTo>
                    <a:pt x="254" y="232"/>
                  </a:lnTo>
                  <a:lnTo>
                    <a:pt x="234" y="223"/>
                  </a:lnTo>
                  <a:lnTo>
                    <a:pt x="214" y="212"/>
                  </a:lnTo>
                  <a:lnTo>
                    <a:pt x="196" y="202"/>
                  </a:lnTo>
                  <a:lnTo>
                    <a:pt x="179" y="191"/>
                  </a:lnTo>
                  <a:lnTo>
                    <a:pt x="165" y="183"/>
                  </a:lnTo>
                  <a:lnTo>
                    <a:pt x="148" y="175"/>
                  </a:lnTo>
                  <a:lnTo>
                    <a:pt x="130" y="166"/>
                  </a:lnTo>
                  <a:lnTo>
                    <a:pt x="113" y="158"/>
                  </a:lnTo>
                  <a:lnTo>
                    <a:pt x="95" y="149"/>
                  </a:lnTo>
                  <a:lnTo>
                    <a:pt x="78" y="143"/>
                  </a:lnTo>
                  <a:lnTo>
                    <a:pt x="59" y="134"/>
                  </a:lnTo>
                  <a:lnTo>
                    <a:pt x="42" y="128"/>
                  </a:lnTo>
                  <a:lnTo>
                    <a:pt x="24" y="119"/>
                  </a:lnTo>
                  <a:lnTo>
                    <a:pt x="11" y="119"/>
                  </a:lnTo>
                  <a:lnTo>
                    <a:pt x="2" y="126"/>
                  </a:lnTo>
                  <a:lnTo>
                    <a:pt x="0" y="138"/>
                  </a:lnTo>
                  <a:lnTo>
                    <a:pt x="9" y="146"/>
                  </a:lnTo>
                  <a:lnTo>
                    <a:pt x="27" y="154"/>
                  </a:lnTo>
                  <a:lnTo>
                    <a:pt x="48" y="165"/>
                  </a:lnTo>
                  <a:lnTo>
                    <a:pt x="66" y="173"/>
                  </a:lnTo>
                  <a:lnTo>
                    <a:pt x="86" y="181"/>
                  </a:lnTo>
                  <a:lnTo>
                    <a:pt x="105" y="190"/>
                  </a:lnTo>
                  <a:lnTo>
                    <a:pt x="123" y="198"/>
                  </a:lnTo>
                  <a:lnTo>
                    <a:pt x="143" y="207"/>
                  </a:lnTo>
                  <a:lnTo>
                    <a:pt x="162" y="217"/>
                  </a:lnTo>
                  <a:lnTo>
                    <a:pt x="174" y="223"/>
                  </a:lnTo>
                  <a:lnTo>
                    <a:pt x="190" y="233"/>
                  </a:lnTo>
                  <a:lnTo>
                    <a:pt x="209" y="245"/>
                  </a:lnTo>
                  <a:lnTo>
                    <a:pt x="229" y="255"/>
                  </a:lnTo>
                  <a:lnTo>
                    <a:pt x="249" y="265"/>
                  </a:lnTo>
                  <a:lnTo>
                    <a:pt x="268" y="272"/>
                  </a:lnTo>
                  <a:lnTo>
                    <a:pt x="286" y="276"/>
                  </a:lnTo>
                  <a:lnTo>
                    <a:pt x="300" y="274"/>
                  </a:lnTo>
                  <a:lnTo>
                    <a:pt x="335" y="255"/>
                  </a:lnTo>
                  <a:lnTo>
                    <a:pt x="367" y="230"/>
                  </a:lnTo>
                  <a:lnTo>
                    <a:pt x="394" y="198"/>
                  </a:lnTo>
                  <a:lnTo>
                    <a:pt x="419" y="163"/>
                  </a:lnTo>
                  <a:lnTo>
                    <a:pt x="443" y="128"/>
                  </a:lnTo>
                  <a:lnTo>
                    <a:pt x="466" y="91"/>
                  </a:lnTo>
                  <a:lnTo>
                    <a:pt x="491" y="57"/>
                  </a:lnTo>
                  <a:lnTo>
                    <a:pt x="520" y="27"/>
                  </a:lnTo>
                  <a:lnTo>
                    <a:pt x="525" y="15"/>
                  </a:lnTo>
                  <a:lnTo>
                    <a:pt x="520" y="5"/>
                  </a:lnTo>
                  <a:lnTo>
                    <a:pt x="510" y="0"/>
                  </a:lnTo>
                  <a:lnTo>
                    <a:pt x="49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Freeform 78"/>
            <p:cNvSpPr>
              <a:spLocks/>
            </p:cNvSpPr>
            <p:nvPr/>
          </p:nvSpPr>
          <p:spPr bwMode="auto">
            <a:xfrm>
              <a:off x="4453" y="2956"/>
              <a:ext cx="221" cy="142"/>
            </a:xfrm>
            <a:custGeom>
              <a:avLst/>
              <a:gdLst>
                <a:gd name="T0" fmla="*/ 4 w 389"/>
                <a:gd name="T1" fmla="*/ 1 h 232"/>
                <a:gd name="T2" fmla="*/ 4 w 389"/>
                <a:gd name="T3" fmla="*/ 1 h 232"/>
                <a:gd name="T4" fmla="*/ 3 w 389"/>
                <a:gd name="T5" fmla="*/ 1 h 232"/>
                <a:gd name="T6" fmla="*/ 3 w 389"/>
                <a:gd name="T7" fmla="*/ 1 h 232"/>
                <a:gd name="T8" fmla="*/ 3 w 389"/>
                <a:gd name="T9" fmla="*/ 1 h 232"/>
                <a:gd name="T10" fmla="*/ 3 w 389"/>
                <a:gd name="T11" fmla="*/ 1 h 232"/>
                <a:gd name="T12" fmla="*/ 3 w 389"/>
                <a:gd name="T13" fmla="*/ 1 h 232"/>
                <a:gd name="T14" fmla="*/ 3 w 389"/>
                <a:gd name="T15" fmla="*/ 2 h 232"/>
                <a:gd name="T16" fmla="*/ 3 w 389"/>
                <a:gd name="T17" fmla="*/ 2 h 232"/>
                <a:gd name="T18" fmla="*/ 3 w 389"/>
                <a:gd name="T19" fmla="*/ 2 h 232"/>
                <a:gd name="T20" fmla="*/ 3 w 389"/>
                <a:gd name="T21" fmla="*/ 2 h 232"/>
                <a:gd name="T22" fmla="*/ 3 w 389"/>
                <a:gd name="T23" fmla="*/ 3 h 232"/>
                <a:gd name="T24" fmla="*/ 3 w 389"/>
                <a:gd name="T25" fmla="*/ 4 h 232"/>
                <a:gd name="T26" fmla="*/ 3 w 389"/>
                <a:gd name="T27" fmla="*/ 4 h 232"/>
                <a:gd name="T28" fmla="*/ 3 w 389"/>
                <a:gd name="T29" fmla="*/ 4 h 232"/>
                <a:gd name="T30" fmla="*/ 3 w 389"/>
                <a:gd name="T31" fmla="*/ 4 h 232"/>
                <a:gd name="T32" fmla="*/ 3 w 389"/>
                <a:gd name="T33" fmla="*/ 4 h 232"/>
                <a:gd name="T34" fmla="*/ 3 w 389"/>
                <a:gd name="T35" fmla="*/ 4 h 232"/>
                <a:gd name="T36" fmla="*/ 3 w 389"/>
                <a:gd name="T37" fmla="*/ 4 h 232"/>
                <a:gd name="T38" fmla="*/ 3 w 389"/>
                <a:gd name="T39" fmla="*/ 4 h 232"/>
                <a:gd name="T40" fmla="*/ 3 w 389"/>
                <a:gd name="T41" fmla="*/ 4 h 232"/>
                <a:gd name="T42" fmla="*/ 3 w 389"/>
                <a:gd name="T43" fmla="*/ 4 h 232"/>
                <a:gd name="T44" fmla="*/ 3 w 389"/>
                <a:gd name="T45" fmla="*/ 4 h 232"/>
                <a:gd name="T46" fmla="*/ 3 w 389"/>
                <a:gd name="T47" fmla="*/ 4 h 232"/>
                <a:gd name="T48" fmla="*/ 3 w 389"/>
                <a:gd name="T49" fmla="*/ 4 h 232"/>
                <a:gd name="T50" fmla="*/ 2 w 389"/>
                <a:gd name="T51" fmla="*/ 4 h 232"/>
                <a:gd name="T52" fmla="*/ 2 w 389"/>
                <a:gd name="T53" fmla="*/ 4 h 232"/>
                <a:gd name="T54" fmla="*/ 2 w 389"/>
                <a:gd name="T55" fmla="*/ 4 h 232"/>
                <a:gd name="T56" fmla="*/ 1 w 389"/>
                <a:gd name="T57" fmla="*/ 4 h 232"/>
                <a:gd name="T58" fmla="*/ 1 w 389"/>
                <a:gd name="T59" fmla="*/ 4 h 232"/>
                <a:gd name="T60" fmla="*/ 1 w 389"/>
                <a:gd name="T61" fmla="*/ 4 h 232"/>
                <a:gd name="T62" fmla="*/ 1 w 389"/>
                <a:gd name="T63" fmla="*/ 4 h 232"/>
                <a:gd name="T64" fmla="*/ 1 w 389"/>
                <a:gd name="T65" fmla="*/ 4 h 232"/>
                <a:gd name="T66" fmla="*/ 0 w 389"/>
                <a:gd name="T67" fmla="*/ 4 h 232"/>
                <a:gd name="T68" fmla="*/ 1 w 389"/>
                <a:gd name="T69" fmla="*/ 4 h 232"/>
                <a:gd name="T70" fmla="*/ 1 w 389"/>
                <a:gd name="T71" fmla="*/ 4 h 232"/>
                <a:gd name="T72" fmla="*/ 1 w 389"/>
                <a:gd name="T73" fmla="*/ 4 h 232"/>
                <a:gd name="T74" fmla="*/ 1 w 389"/>
                <a:gd name="T75" fmla="*/ 4 h 232"/>
                <a:gd name="T76" fmla="*/ 1 w 389"/>
                <a:gd name="T77" fmla="*/ 4 h 232"/>
                <a:gd name="T78" fmla="*/ 1 w 389"/>
                <a:gd name="T79" fmla="*/ 4 h 232"/>
                <a:gd name="T80" fmla="*/ 2 w 389"/>
                <a:gd name="T81" fmla="*/ 4 h 232"/>
                <a:gd name="T82" fmla="*/ 2 w 389"/>
                <a:gd name="T83" fmla="*/ 4 h 232"/>
                <a:gd name="T84" fmla="*/ 2 w 389"/>
                <a:gd name="T85" fmla="*/ 4 h 232"/>
                <a:gd name="T86" fmla="*/ 3 w 389"/>
                <a:gd name="T87" fmla="*/ 4 h 232"/>
                <a:gd name="T88" fmla="*/ 3 w 389"/>
                <a:gd name="T89" fmla="*/ 4 h 232"/>
                <a:gd name="T90" fmla="*/ 3 w 389"/>
                <a:gd name="T91" fmla="*/ 4 h 232"/>
                <a:gd name="T92" fmla="*/ 3 w 389"/>
                <a:gd name="T93" fmla="*/ 4 h 232"/>
                <a:gd name="T94" fmla="*/ 3 w 389"/>
                <a:gd name="T95" fmla="*/ 4 h 232"/>
                <a:gd name="T96" fmla="*/ 3 w 389"/>
                <a:gd name="T97" fmla="*/ 4 h 232"/>
                <a:gd name="T98" fmla="*/ 3 w 389"/>
                <a:gd name="T99" fmla="*/ 4 h 232"/>
                <a:gd name="T100" fmla="*/ 3 w 389"/>
                <a:gd name="T101" fmla="*/ 4 h 232"/>
                <a:gd name="T102" fmla="*/ 3 w 389"/>
                <a:gd name="T103" fmla="*/ 2 h 232"/>
                <a:gd name="T104" fmla="*/ 3 w 389"/>
                <a:gd name="T105" fmla="*/ 2 h 232"/>
                <a:gd name="T106" fmla="*/ 3 w 389"/>
                <a:gd name="T107" fmla="*/ 2 h 232"/>
                <a:gd name="T108" fmla="*/ 4 w 389"/>
                <a:gd name="T109" fmla="*/ 1 h 232"/>
                <a:gd name="T110" fmla="*/ 4 w 389"/>
                <a:gd name="T111" fmla="*/ 1 h 232"/>
                <a:gd name="T112" fmla="*/ 4 w 389"/>
                <a:gd name="T113" fmla="*/ 1 h 232"/>
                <a:gd name="T114" fmla="*/ 4 w 389"/>
                <a:gd name="T115" fmla="*/ 1 h 232"/>
                <a:gd name="T116" fmla="*/ 4 w 389"/>
                <a:gd name="T117" fmla="*/ 1 h 232"/>
                <a:gd name="T118" fmla="*/ 4 w 389"/>
                <a:gd name="T119" fmla="*/ 0 h 232"/>
                <a:gd name="T120" fmla="*/ 4 w 389"/>
                <a:gd name="T121" fmla="*/ 1 h 2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89" h="232">
                  <a:moveTo>
                    <a:pt x="360" y="6"/>
                  </a:moveTo>
                  <a:lnTo>
                    <a:pt x="352" y="20"/>
                  </a:lnTo>
                  <a:lnTo>
                    <a:pt x="342" y="33"/>
                  </a:lnTo>
                  <a:lnTo>
                    <a:pt x="335" y="47"/>
                  </a:lnTo>
                  <a:lnTo>
                    <a:pt x="327" y="60"/>
                  </a:lnTo>
                  <a:lnTo>
                    <a:pt x="320" y="74"/>
                  </a:lnTo>
                  <a:lnTo>
                    <a:pt x="313" y="87"/>
                  </a:lnTo>
                  <a:lnTo>
                    <a:pt x="306" y="101"/>
                  </a:lnTo>
                  <a:lnTo>
                    <a:pt x="300" y="116"/>
                  </a:lnTo>
                  <a:lnTo>
                    <a:pt x="295" y="127"/>
                  </a:lnTo>
                  <a:lnTo>
                    <a:pt x="290" y="141"/>
                  </a:lnTo>
                  <a:lnTo>
                    <a:pt x="285" y="153"/>
                  </a:lnTo>
                  <a:lnTo>
                    <a:pt x="281" y="166"/>
                  </a:lnTo>
                  <a:lnTo>
                    <a:pt x="279" y="173"/>
                  </a:lnTo>
                  <a:lnTo>
                    <a:pt x="278" y="181"/>
                  </a:lnTo>
                  <a:lnTo>
                    <a:pt x="274" y="188"/>
                  </a:lnTo>
                  <a:lnTo>
                    <a:pt x="273" y="196"/>
                  </a:lnTo>
                  <a:lnTo>
                    <a:pt x="271" y="196"/>
                  </a:lnTo>
                  <a:lnTo>
                    <a:pt x="269" y="196"/>
                  </a:lnTo>
                  <a:lnTo>
                    <a:pt x="263" y="196"/>
                  </a:lnTo>
                  <a:lnTo>
                    <a:pt x="258" y="196"/>
                  </a:lnTo>
                  <a:lnTo>
                    <a:pt x="253" y="196"/>
                  </a:lnTo>
                  <a:lnTo>
                    <a:pt x="246" y="195"/>
                  </a:lnTo>
                  <a:lnTo>
                    <a:pt x="214" y="191"/>
                  </a:lnTo>
                  <a:lnTo>
                    <a:pt x="184" y="188"/>
                  </a:lnTo>
                  <a:lnTo>
                    <a:pt x="155" y="185"/>
                  </a:lnTo>
                  <a:lnTo>
                    <a:pt x="128" y="181"/>
                  </a:lnTo>
                  <a:lnTo>
                    <a:pt x="100" y="181"/>
                  </a:lnTo>
                  <a:lnTo>
                    <a:pt x="71" y="185"/>
                  </a:lnTo>
                  <a:lnTo>
                    <a:pt x="41" y="193"/>
                  </a:lnTo>
                  <a:lnTo>
                    <a:pt x="9" y="205"/>
                  </a:lnTo>
                  <a:lnTo>
                    <a:pt x="0" y="213"/>
                  </a:lnTo>
                  <a:lnTo>
                    <a:pt x="4" y="225"/>
                  </a:lnTo>
                  <a:lnTo>
                    <a:pt x="12" y="232"/>
                  </a:lnTo>
                  <a:lnTo>
                    <a:pt x="26" y="232"/>
                  </a:lnTo>
                  <a:lnTo>
                    <a:pt x="59" y="220"/>
                  </a:lnTo>
                  <a:lnTo>
                    <a:pt x="91" y="213"/>
                  </a:lnTo>
                  <a:lnTo>
                    <a:pt x="123" y="212"/>
                  </a:lnTo>
                  <a:lnTo>
                    <a:pt x="155" y="213"/>
                  </a:lnTo>
                  <a:lnTo>
                    <a:pt x="187" y="217"/>
                  </a:lnTo>
                  <a:lnTo>
                    <a:pt x="219" y="222"/>
                  </a:lnTo>
                  <a:lnTo>
                    <a:pt x="251" y="227"/>
                  </a:lnTo>
                  <a:lnTo>
                    <a:pt x="285" y="230"/>
                  </a:lnTo>
                  <a:lnTo>
                    <a:pt x="290" y="228"/>
                  </a:lnTo>
                  <a:lnTo>
                    <a:pt x="295" y="227"/>
                  </a:lnTo>
                  <a:lnTo>
                    <a:pt x="298" y="223"/>
                  </a:lnTo>
                  <a:lnTo>
                    <a:pt x="300" y="218"/>
                  </a:lnTo>
                  <a:lnTo>
                    <a:pt x="308" y="191"/>
                  </a:lnTo>
                  <a:lnTo>
                    <a:pt x="316" y="166"/>
                  </a:lnTo>
                  <a:lnTo>
                    <a:pt x="325" y="141"/>
                  </a:lnTo>
                  <a:lnTo>
                    <a:pt x="335" y="117"/>
                  </a:lnTo>
                  <a:lnTo>
                    <a:pt x="347" y="92"/>
                  </a:lnTo>
                  <a:lnTo>
                    <a:pt x="359" y="69"/>
                  </a:lnTo>
                  <a:lnTo>
                    <a:pt x="372" y="47"/>
                  </a:lnTo>
                  <a:lnTo>
                    <a:pt x="387" y="23"/>
                  </a:lnTo>
                  <a:lnTo>
                    <a:pt x="389" y="11"/>
                  </a:lnTo>
                  <a:lnTo>
                    <a:pt x="382" y="3"/>
                  </a:lnTo>
                  <a:lnTo>
                    <a:pt x="370" y="0"/>
                  </a:lnTo>
                  <a:lnTo>
                    <a:pt x="36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Freeform 79"/>
            <p:cNvSpPr>
              <a:spLocks/>
            </p:cNvSpPr>
            <p:nvPr/>
          </p:nvSpPr>
          <p:spPr bwMode="auto">
            <a:xfrm>
              <a:off x="4906" y="2787"/>
              <a:ext cx="292" cy="542"/>
            </a:xfrm>
            <a:custGeom>
              <a:avLst/>
              <a:gdLst>
                <a:gd name="T0" fmla="*/ 5 w 512"/>
                <a:gd name="T1" fmla="*/ 11 h 881"/>
                <a:gd name="T2" fmla="*/ 4 w 512"/>
                <a:gd name="T3" fmla="*/ 10 h 881"/>
                <a:gd name="T4" fmla="*/ 3 w 512"/>
                <a:gd name="T5" fmla="*/ 9 h 881"/>
                <a:gd name="T6" fmla="*/ 3 w 512"/>
                <a:gd name="T7" fmla="*/ 6 h 881"/>
                <a:gd name="T8" fmla="*/ 3 w 512"/>
                <a:gd name="T9" fmla="*/ 2 h 881"/>
                <a:gd name="T10" fmla="*/ 3 w 512"/>
                <a:gd name="T11" fmla="*/ 1 h 881"/>
                <a:gd name="T12" fmla="*/ 3 w 512"/>
                <a:gd name="T13" fmla="*/ 1 h 881"/>
                <a:gd name="T14" fmla="*/ 3 w 512"/>
                <a:gd name="T15" fmla="*/ 6 h 881"/>
                <a:gd name="T16" fmla="*/ 3 w 512"/>
                <a:gd name="T17" fmla="*/ 8 h 881"/>
                <a:gd name="T18" fmla="*/ 3 w 512"/>
                <a:gd name="T19" fmla="*/ 9 h 881"/>
                <a:gd name="T20" fmla="*/ 4 w 512"/>
                <a:gd name="T21" fmla="*/ 10 h 881"/>
                <a:gd name="T22" fmla="*/ 5 w 512"/>
                <a:gd name="T23" fmla="*/ 11 h 881"/>
                <a:gd name="T24" fmla="*/ 5 w 512"/>
                <a:gd name="T25" fmla="*/ 12 h 881"/>
                <a:gd name="T26" fmla="*/ 6 w 512"/>
                <a:gd name="T27" fmla="*/ 14 h 881"/>
                <a:gd name="T28" fmla="*/ 6 w 512"/>
                <a:gd name="T29" fmla="*/ 14 h 881"/>
                <a:gd name="T30" fmla="*/ 5 w 512"/>
                <a:gd name="T31" fmla="*/ 15 h 881"/>
                <a:gd name="T32" fmla="*/ 3 w 512"/>
                <a:gd name="T33" fmla="*/ 16 h 881"/>
                <a:gd name="T34" fmla="*/ 3 w 512"/>
                <a:gd name="T35" fmla="*/ 16 h 881"/>
                <a:gd name="T36" fmla="*/ 2 w 512"/>
                <a:gd name="T37" fmla="*/ 17 h 881"/>
                <a:gd name="T38" fmla="*/ 2 w 512"/>
                <a:gd name="T39" fmla="*/ 17 h 881"/>
                <a:gd name="T40" fmla="*/ 2 w 512"/>
                <a:gd name="T41" fmla="*/ 17 h 881"/>
                <a:gd name="T42" fmla="*/ 1 w 512"/>
                <a:gd name="T43" fmla="*/ 17 h 881"/>
                <a:gd name="T44" fmla="*/ 1 w 512"/>
                <a:gd name="T45" fmla="*/ 17 h 881"/>
                <a:gd name="T46" fmla="*/ 1 w 512"/>
                <a:gd name="T47" fmla="*/ 17 h 881"/>
                <a:gd name="T48" fmla="*/ 1 w 512"/>
                <a:gd name="T49" fmla="*/ 15 h 881"/>
                <a:gd name="T50" fmla="*/ 2 w 512"/>
                <a:gd name="T51" fmla="*/ 14 h 881"/>
                <a:gd name="T52" fmla="*/ 2 w 512"/>
                <a:gd name="T53" fmla="*/ 14 h 881"/>
                <a:gd name="T54" fmla="*/ 2 w 512"/>
                <a:gd name="T55" fmla="*/ 13 h 881"/>
                <a:gd name="T56" fmla="*/ 1 w 512"/>
                <a:gd name="T57" fmla="*/ 11 h 881"/>
                <a:gd name="T58" fmla="*/ 1 w 512"/>
                <a:gd name="T59" fmla="*/ 8 h 881"/>
                <a:gd name="T60" fmla="*/ 1 w 512"/>
                <a:gd name="T61" fmla="*/ 4 h 881"/>
                <a:gd name="T62" fmla="*/ 1 w 512"/>
                <a:gd name="T63" fmla="*/ 4 h 881"/>
                <a:gd name="T64" fmla="*/ 1 w 512"/>
                <a:gd name="T65" fmla="*/ 7 h 881"/>
                <a:gd name="T66" fmla="*/ 1 w 512"/>
                <a:gd name="T67" fmla="*/ 10 h 881"/>
                <a:gd name="T68" fmla="*/ 2 w 512"/>
                <a:gd name="T69" fmla="*/ 13 h 881"/>
                <a:gd name="T70" fmla="*/ 1 w 512"/>
                <a:gd name="T71" fmla="*/ 14 h 881"/>
                <a:gd name="T72" fmla="*/ 1 w 512"/>
                <a:gd name="T73" fmla="*/ 15 h 881"/>
                <a:gd name="T74" fmla="*/ 1 w 512"/>
                <a:gd name="T75" fmla="*/ 16 h 881"/>
                <a:gd name="T76" fmla="*/ 1 w 512"/>
                <a:gd name="T77" fmla="*/ 17 h 881"/>
                <a:gd name="T78" fmla="*/ 1 w 512"/>
                <a:gd name="T79" fmla="*/ 18 h 881"/>
                <a:gd name="T80" fmla="*/ 2 w 512"/>
                <a:gd name="T81" fmla="*/ 18 h 881"/>
                <a:gd name="T82" fmla="*/ 2 w 512"/>
                <a:gd name="T83" fmla="*/ 18 h 881"/>
                <a:gd name="T84" fmla="*/ 2 w 512"/>
                <a:gd name="T85" fmla="*/ 17 h 881"/>
                <a:gd name="T86" fmla="*/ 3 w 512"/>
                <a:gd name="T87" fmla="*/ 17 h 881"/>
                <a:gd name="T88" fmla="*/ 3 w 512"/>
                <a:gd name="T89" fmla="*/ 17 h 881"/>
                <a:gd name="T90" fmla="*/ 3 w 512"/>
                <a:gd name="T91" fmla="*/ 16 h 881"/>
                <a:gd name="T92" fmla="*/ 4 w 512"/>
                <a:gd name="T93" fmla="*/ 16 h 881"/>
                <a:gd name="T94" fmla="*/ 5 w 512"/>
                <a:gd name="T95" fmla="*/ 15 h 881"/>
                <a:gd name="T96" fmla="*/ 6 w 512"/>
                <a:gd name="T97" fmla="*/ 14 h 881"/>
                <a:gd name="T98" fmla="*/ 6 w 512"/>
                <a:gd name="T99" fmla="*/ 13 h 881"/>
                <a:gd name="T100" fmla="*/ 6 w 512"/>
                <a:gd name="T101" fmla="*/ 12 h 8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12" h="881">
                  <a:moveTo>
                    <a:pt x="475" y="585"/>
                  </a:moveTo>
                  <a:lnTo>
                    <a:pt x="456" y="563"/>
                  </a:lnTo>
                  <a:lnTo>
                    <a:pt x="438" y="544"/>
                  </a:lnTo>
                  <a:lnTo>
                    <a:pt x="419" y="526"/>
                  </a:lnTo>
                  <a:lnTo>
                    <a:pt x="401" y="507"/>
                  </a:lnTo>
                  <a:lnTo>
                    <a:pt x="382" y="491"/>
                  </a:lnTo>
                  <a:lnTo>
                    <a:pt x="365" y="470"/>
                  </a:lnTo>
                  <a:lnTo>
                    <a:pt x="348" y="447"/>
                  </a:lnTo>
                  <a:lnTo>
                    <a:pt x="335" y="422"/>
                  </a:lnTo>
                  <a:lnTo>
                    <a:pt x="318" y="375"/>
                  </a:lnTo>
                  <a:lnTo>
                    <a:pt x="306" y="326"/>
                  </a:lnTo>
                  <a:lnTo>
                    <a:pt x="300" y="275"/>
                  </a:lnTo>
                  <a:lnTo>
                    <a:pt x="298" y="223"/>
                  </a:lnTo>
                  <a:lnTo>
                    <a:pt x="300" y="169"/>
                  </a:lnTo>
                  <a:lnTo>
                    <a:pt x="305" y="119"/>
                  </a:lnTo>
                  <a:lnTo>
                    <a:pt x="313" y="68"/>
                  </a:lnTo>
                  <a:lnTo>
                    <a:pt x="323" y="20"/>
                  </a:lnTo>
                  <a:lnTo>
                    <a:pt x="322" y="6"/>
                  </a:lnTo>
                  <a:lnTo>
                    <a:pt x="311" y="0"/>
                  </a:lnTo>
                  <a:lnTo>
                    <a:pt x="301" y="1"/>
                  </a:lnTo>
                  <a:lnTo>
                    <a:pt x="293" y="11"/>
                  </a:lnTo>
                  <a:lnTo>
                    <a:pt x="278" y="92"/>
                  </a:lnTo>
                  <a:lnTo>
                    <a:pt x="268" y="179"/>
                  </a:lnTo>
                  <a:lnTo>
                    <a:pt x="266" y="267"/>
                  </a:lnTo>
                  <a:lnTo>
                    <a:pt x="276" y="349"/>
                  </a:lnTo>
                  <a:lnTo>
                    <a:pt x="281" y="371"/>
                  </a:lnTo>
                  <a:lnTo>
                    <a:pt x="288" y="391"/>
                  </a:lnTo>
                  <a:lnTo>
                    <a:pt x="296" y="413"/>
                  </a:lnTo>
                  <a:lnTo>
                    <a:pt x="306" y="433"/>
                  </a:lnTo>
                  <a:lnTo>
                    <a:pt x="315" y="454"/>
                  </a:lnTo>
                  <a:lnTo>
                    <a:pt x="327" y="474"/>
                  </a:lnTo>
                  <a:lnTo>
                    <a:pt x="338" y="492"/>
                  </a:lnTo>
                  <a:lnTo>
                    <a:pt x="350" y="511"/>
                  </a:lnTo>
                  <a:lnTo>
                    <a:pt x="364" y="528"/>
                  </a:lnTo>
                  <a:lnTo>
                    <a:pt x="379" y="544"/>
                  </a:lnTo>
                  <a:lnTo>
                    <a:pt x="396" y="560"/>
                  </a:lnTo>
                  <a:lnTo>
                    <a:pt x="412" y="575"/>
                  </a:lnTo>
                  <a:lnTo>
                    <a:pt x="431" y="590"/>
                  </a:lnTo>
                  <a:lnTo>
                    <a:pt x="448" y="605"/>
                  </a:lnTo>
                  <a:lnTo>
                    <a:pt x="464" y="620"/>
                  </a:lnTo>
                  <a:lnTo>
                    <a:pt x="480" y="637"/>
                  </a:lnTo>
                  <a:lnTo>
                    <a:pt x="486" y="649"/>
                  </a:lnTo>
                  <a:lnTo>
                    <a:pt x="485" y="662"/>
                  </a:lnTo>
                  <a:lnTo>
                    <a:pt x="478" y="676"/>
                  </a:lnTo>
                  <a:lnTo>
                    <a:pt x="466" y="689"/>
                  </a:lnTo>
                  <a:lnTo>
                    <a:pt x="448" y="704"/>
                  </a:lnTo>
                  <a:lnTo>
                    <a:pt x="427" y="718"/>
                  </a:lnTo>
                  <a:lnTo>
                    <a:pt x="404" y="731"/>
                  </a:lnTo>
                  <a:lnTo>
                    <a:pt x="379" y="745"/>
                  </a:lnTo>
                  <a:lnTo>
                    <a:pt x="352" y="756"/>
                  </a:lnTo>
                  <a:lnTo>
                    <a:pt x="325" y="768"/>
                  </a:lnTo>
                  <a:lnTo>
                    <a:pt x="298" y="780"/>
                  </a:lnTo>
                  <a:lnTo>
                    <a:pt x="273" y="790"/>
                  </a:lnTo>
                  <a:lnTo>
                    <a:pt x="249" y="798"/>
                  </a:lnTo>
                  <a:lnTo>
                    <a:pt x="229" y="807"/>
                  </a:lnTo>
                  <a:lnTo>
                    <a:pt x="214" y="812"/>
                  </a:lnTo>
                  <a:lnTo>
                    <a:pt x="202" y="817"/>
                  </a:lnTo>
                  <a:lnTo>
                    <a:pt x="194" y="820"/>
                  </a:lnTo>
                  <a:lnTo>
                    <a:pt x="184" y="825"/>
                  </a:lnTo>
                  <a:lnTo>
                    <a:pt x="172" y="832"/>
                  </a:lnTo>
                  <a:lnTo>
                    <a:pt x="160" y="837"/>
                  </a:lnTo>
                  <a:lnTo>
                    <a:pt x="148" y="844"/>
                  </a:lnTo>
                  <a:lnTo>
                    <a:pt x="137" y="847"/>
                  </a:lnTo>
                  <a:lnTo>
                    <a:pt x="125" y="849"/>
                  </a:lnTo>
                  <a:lnTo>
                    <a:pt x="116" y="849"/>
                  </a:lnTo>
                  <a:lnTo>
                    <a:pt x="105" y="847"/>
                  </a:lnTo>
                  <a:lnTo>
                    <a:pt x="93" y="844"/>
                  </a:lnTo>
                  <a:lnTo>
                    <a:pt x="83" y="840"/>
                  </a:lnTo>
                  <a:lnTo>
                    <a:pt x="73" y="835"/>
                  </a:lnTo>
                  <a:lnTo>
                    <a:pt x="64" y="829"/>
                  </a:lnTo>
                  <a:lnTo>
                    <a:pt x="61" y="822"/>
                  </a:lnTo>
                  <a:lnTo>
                    <a:pt x="59" y="810"/>
                  </a:lnTo>
                  <a:lnTo>
                    <a:pt x="64" y="798"/>
                  </a:lnTo>
                  <a:lnTo>
                    <a:pt x="78" y="777"/>
                  </a:lnTo>
                  <a:lnTo>
                    <a:pt x="91" y="755"/>
                  </a:lnTo>
                  <a:lnTo>
                    <a:pt x="106" y="734"/>
                  </a:lnTo>
                  <a:lnTo>
                    <a:pt x="121" y="714"/>
                  </a:lnTo>
                  <a:lnTo>
                    <a:pt x="138" y="694"/>
                  </a:lnTo>
                  <a:lnTo>
                    <a:pt x="155" y="676"/>
                  </a:lnTo>
                  <a:lnTo>
                    <a:pt x="174" y="657"/>
                  </a:lnTo>
                  <a:lnTo>
                    <a:pt x="190" y="639"/>
                  </a:lnTo>
                  <a:lnTo>
                    <a:pt x="194" y="634"/>
                  </a:lnTo>
                  <a:lnTo>
                    <a:pt x="195" y="627"/>
                  </a:lnTo>
                  <a:lnTo>
                    <a:pt x="194" y="622"/>
                  </a:lnTo>
                  <a:lnTo>
                    <a:pt x="190" y="617"/>
                  </a:lnTo>
                  <a:lnTo>
                    <a:pt x="153" y="580"/>
                  </a:lnTo>
                  <a:lnTo>
                    <a:pt x="120" y="538"/>
                  </a:lnTo>
                  <a:lnTo>
                    <a:pt x="90" y="491"/>
                  </a:lnTo>
                  <a:lnTo>
                    <a:pt x="66" y="440"/>
                  </a:lnTo>
                  <a:lnTo>
                    <a:pt x="47" y="390"/>
                  </a:lnTo>
                  <a:lnTo>
                    <a:pt x="37" y="336"/>
                  </a:lnTo>
                  <a:lnTo>
                    <a:pt x="32" y="282"/>
                  </a:lnTo>
                  <a:lnTo>
                    <a:pt x="37" y="230"/>
                  </a:lnTo>
                  <a:lnTo>
                    <a:pt x="34" y="216"/>
                  </a:lnTo>
                  <a:lnTo>
                    <a:pt x="24" y="210"/>
                  </a:lnTo>
                  <a:lnTo>
                    <a:pt x="12" y="211"/>
                  </a:lnTo>
                  <a:lnTo>
                    <a:pt x="5" y="222"/>
                  </a:lnTo>
                  <a:lnTo>
                    <a:pt x="0" y="277"/>
                  </a:lnTo>
                  <a:lnTo>
                    <a:pt x="4" y="333"/>
                  </a:lnTo>
                  <a:lnTo>
                    <a:pt x="14" y="388"/>
                  </a:lnTo>
                  <a:lnTo>
                    <a:pt x="32" y="442"/>
                  </a:lnTo>
                  <a:lnTo>
                    <a:pt x="56" y="494"/>
                  </a:lnTo>
                  <a:lnTo>
                    <a:pt x="84" y="543"/>
                  </a:lnTo>
                  <a:lnTo>
                    <a:pt x="118" y="588"/>
                  </a:lnTo>
                  <a:lnTo>
                    <a:pt x="157" y="629"/>
                  </a:lnTo>
                  <a:lnTo>
                    <a:pt x="142" y="645"/>
                  </a:lnTo>
                  <a:lnTo>
                    <a:pt x="125" y="662"/>
                  </a:lnTo>
                  <a:lnTo>
                    <a:pt x="110" y="679"/>
                  </a:lnTo>
                  <a:lnTo>
                    <a:pt x="96" y="696"/>
                  </a:lnTo>
                  <a:lnTo>
                    <a:pt x="81" y="713"/>
                  </a:lnTo>
                  <a:lnTo>
                    <a:pt x="68" y="731"/>
                  </a:lnTo>
                  <a:lnTo>
                    <a:pt x="56" y="750"/>
                  </a:lnTo>
                  <a:lnTo>
                    <a:pt x="44" y="770"/>
                  </a:lnTo>
                  <a:lnTo>
                    <a:pt x="36" y="792"/>
                  </a:lnTo>
                  <a:lnTo>
                    <a:pt x="32" y="812"/>
                  </a:lnTo>
                  <a:lnTo>
                    <a:pt x="34" y="832"/>
                  </a:lnTo>
                  <a:lnTo>
                    <a:pt x="42" y="847"/>
                  </a:lnTo>
                  <a:lnTo>
                    <a:pt x="54" y="862"/>
                  </a:lnTo>
                  <a:lnTo>
                    <a:pt x="71" y="872"/>
                  </a:lnTo>
                  <a:lnTo>
                    <a:pt x="93" y="879"/>
                  </a:lnTo>
                  <a:lnTo>
                    <a:pt x="116" y="881"/>
                  </a:lnTo>
                  <a:lnTo>
                    <a:pt x="128" y="879"/>
                  </a:lnTo>
                  <a:lnTo>
                    <a:pt x="140" y="877"/>
                  </a:lnTo>
                  <a:lnTo>
                    <a:pt x="152" y="874"/>
                  </a:lnTo>
                  <a:lnTo>
                    <a:pt x="165" y="869"/>
                  </a:lnTo>
                  <a:lnTo>
                    <a:pt x="177" y="864"/>
                  </a:lnTo>
                  <a:lnTo>
                    <a:pt x="189" y="857"/>
                  </a:lnTo>
                  <a:lnTo>
                    <a:pt x="200" y="852"/>
                  </a:lnTo>
                  <a:lnTo>
                    <a:pt x="211" y="847"/>
                  </a:lnTo>
                  <a:lnTo>
                    <a:pt x="221" y="844"/>
                  </a:lnTo>
                  <a:lnTo>
                    <a:pt x="231" y="839"/>
                  </a:lnTo>
                  <a:lnTo>
                    <a:pt x="243" y="835"/>
                  </a:lnTo>
                  <a:lnTo>
                    <a:pt x="254" y="832"/>
                  </a:lnTo>
                  <a:lnTo>
                    <a:pt x="266" y="829"/>
                  </a:lnTo>
                  <a:lnTo>
                    <a:pt x="278" y="825"/>
                  </a:lnTo>
                  <a:lnTo>
                    <a:pt x="288" y="820"/>
                  </a:lnTo>
                  <a:lnTo>
                    <a:pt x="296" y="815"/>
                  </a:lnTo>
                  <a:lnTo>
                    <a:pt x="318" y="802"/>
                  </a:lnTo>
                  <a:lnTo>
                    <a:pt x="342" y="792"/>
                  </a:lnTo>
                  <a:lnTo>
                    <a:pt x="367" y="782"/>
                  </a:lnTo>
                  <a:lnTo>
                    <a:pt x="390" y="771"/>
                  </a:lnTo>
                  <a:lnTo>
                    <a:pt x="414" y="761"/>
                  </a:lnTo>
                  <a:lnTo>
                    <a:pt x="438" y="750"/>
                  </a:lnTo>
                  <a:lnTo>
                    <a:pt x="461" y="738"/>
                  </a:lnTo>
                  <a:lnTo>
                    <a:pt x="483" y="723"/>
                  </a:lnTo>
                  <a:lnTo>
                    <a:pt x="500" y="708"/>
                  </a:lnTo>
                  <a:lnTo>
                    <a:pt x="508" y="691"/>
                  </a:lnTo>
                  <a:lnTo>
                    <a:pt x="512" y="672"/>
                  </a:lnTo>
                  <a:lnTo>
                    <a:pt x="512" y="654"/>
                  </a:lnTo>
                  <a:lnTo>
                    <a:pt x="507" y="635"/>
                  </a:lnTo>
                  <a:lnTo>
                    <a:pt x="498" y="617"/>
                  </a:lnTo>
                  <a:lnTo>
                    <a:pt x="486" y="600"/>
                  </a:lnTo>
                  <a:lnTo>
                    <a:pt x="475" y="5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9" name="Freeform 80"/>
            <p:cNvSpPr>
              <a:spLocks/>
            </p:cNvSpPr>
            <p:nvPr/>
          </p:nvSpPr>
          <p:spPr bwMode="auto">
            <a:xfrm>
              <a:off x="4664" y="2726"/>
              <a:ext cx="65" cy="128"/>
            </a:xfrm>
            <a:custGeom>
              <a:avLst/>
              <a:gdLst>
                <a:gd name="T0" fmla="*/ 1 w 114"/>
                <a:gd name="T1" fmla="*/ 4 h 207"/>
                <a:gd name="T2" fmla="*/ 1 w 114"/>
                <a:gd name="T3" fmla="*/ 4 h 207"/>
                <a:gd name="T4" fmla="*/ 1 w 114"/>
                <a:gd name="T5" fmla="*/ 4 h 207"/>
                <a:gd name="T6" fmla="*/ 1 w 114"/>
                <a:gd name="T7" fmla="*/ 2 h 207"/>
                <a:gd name="T8" fmla="*/ 1 w 114"/>
                <a:gd name="T9" fmla="*/ 2 h 207"/>
                <a:gd name="T10" fmla="*/ 1 w 114"/>
                <a:gd name="T11" fmla="*/ 2 h 207"/>
                <a:gd name="T12" fmla="*/ 1 w 114"/>
                <a:gd name="T13" fmla="*/ 1 h 207"/>
                <a:gd name="T14" fmla="*/ 1 w 114"/>
                <a:gd name="T15" fmla="*/ 1 h 207"/>
                <a:gd name="T16" fmla="*/ 1 w 114"/>
                <a:gd name="T17" fmla="*/ 1 h 207"/>
                <a:gd name="T18" fmla="*/ 1 w 114"/>
                <a:gd name="T19" fmla="*/ 1 h 207"/>
                <a:gd name="T20" fmla="*/ 1 w 114"/>
                <a:gd name="T21" fmla="*/ 1 h 207"/>
                <a:gd name="T22" fmla="*/ 1 w 114"/>
                <a:gd name="T23" fmla="*/ 0 h 207"/>
                <a:gd name="T24" fmla="*/ 1 w 114"/>
                <a:gd name="T25" fmla="*/ 1 h 207"/>
                <a:gd name="T26" fmla="*/ 1 w 114"/>
                <a:gd name="T27" fmla="*/ 1 h 207"/>
                <a:gd name="T28" fmla="*/ 1 w 114"/>
                <a:gd name="T29" fmla="*/ 1 h 207"/>
                <a:gd name="T30" fmla="*/ 1 w 114"/>
                <a:gd name="T31" fmla="*/ 1 h 207"/>
                <a:gd name="T32" fmla="*/ 1 w 114"/>
                <a:gd name="T33" fmla="*/ 2 h 207"/>
                <a:gd name="T34" fmla="*/ 1 w 114"/>
                <a:gd name="T35" fmla="*/ 2 h 207"/>
                <a:gd name="T36" fmla="*/ 1 w 114"/>
                <a:gd name="T37" fmla="*/ 2 h 207"/>
                <a:gd name="T38" fmla="*/ 1 w 114"/>
                <a:gd name="T39" fmla="*/ 4 h 207"/>
                <a:gd name="T40" fmla="*/ 1 w 114"/>
                <a:gd name="T41" fmla="*/ 4 h 207"/>
                <a:gd name="T42" fmla="*/ 0 w 114"/>
                <a:gd name="T43" fmla="*/ 4 h 207"/>
                <a:gd name="T44" fmla="*/ 1 w 114"/>
                <a:gd name="T45" fmla="*/ 4 h 207"/>
                <a:gd name="T46" fmla="*/ 1 w 114"/>
                <a:gd name="T47" fmla="*/ 4 h 207"/>
                <a:gd name="T48" fmla="*/ 1 w 114"/>
                <a:gd name="T49" fmla="*/ 4 h 207"/>
                <a:gd name="T50" fmla="*/ 1 w 114"/>
                <a:gd name="T51" fmla="*/ 4 h 2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4" h="207">
                  <a:moveTo>
                    <a:pt x="28" y="200"/>
                  </a:moveTo>
                  <a:lnTo>
                    <a:pt x="40" y="179"/>
                  </a:lnTo>
                  <a:lnTo>
                    <a:pt x="52" y="157"/>
                  </a:lnTo>
                  <a:lnTo>
                    <a:pt x="62" y="135"/>
                  </a:lnTo>
                  <a:lnTo>
                    <a:pt x="74" y="113"/>
                  </a:lnTo>
                  <a:lnTo>
                    <a:pt x="84" y="91"/>
                  </a:lnTo>
                  <a:lnTo>
                    <a:pt x="94" y="69"/>
                  </a:lnTo>
                  <a:lnTo>
                    <a:pt x="104" y="47"/>
                  </a:lnTo>
                  <a:lnTo>
                    <a:pt x="114" y="26"/>
                  </a:lnTo>
                  <a:lnTo>
                    <a:pt x="114" y="12"/>
                  </a:lnTo>
                  <a:lnTo>
                    <a:pt x="106" y="4"/>
                  </a:lnTo>
                  <a:lnTo>
                    <a:pt x="95" y="0"/>
                  </a:lnTo>
                  <a:lnTo>
                    <a:pt x="87" y="9"/>
                  </a:lnTo>
                  <a:lnTo>
                    <a:pt x="77" y="31"/>
                  </a:lnTo>
                  <a:lnTo>
                    <a:pt x="67" y="52"/>
                  </a:lnTo>
                  <a:lnTo>
                    <a:pt x="57" y="74"/>
                  </a:lnTo>
                  <a:lnTo>
                    <a:pt x="47" y="96"/>
                  </a:lnTo>
                  <a:lnTo>
                    <a:pt x="35" y="118"/>
                  </a:lnTo>
                  <a:lnTo>
                    <a:pt x="25" y="140"/>
                  </a:lnTo>
                  <a:lnTo>
                    <a:pt x="13" y="162"/>
                  </a:lnTo>
                  <a:lnTo>
                    <a:pt x="1" y="184"/>
                  </a:lnTo>
                  <a:lnTo>
                    <a:pt x="0" y="197"/>
                  </a:lnTo>
                  <a:lnTo>
                    <a:pt x="8" y="205"/>
                  </a:lnTo>
                  <a:lnTo>
                    <a:pt x="18" y="207"/>
                  </a:lnTo>
                  <a:lnTo>
                    <a:pt x="28" y="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160" name="Group 88"/>
            <p:cNvGrpSpPr>
              <a:grpSpLocks/>
            </p:cNvGrpSpPr>
            <p:nvPr/>
          </p:nvGrpSpPr>
          <p:grpSpPr bwMode="auto">
            <a:xfrm rot="-239312">
              <a:off x="3943" y="3247"/>
              <a:ext cx="134" cy="129"/>
              <a:chOff x="5181" y="4592"/>
              <a:chExt cx="323" cy="338"/>
            </a:xfrm>
          </p:grpSpPr>
          <p:sp>
            <p:nvSpPr>
              <p:cNvPr id="89169" name="Freeform 89"/>
              <p:cNvSpPr>
                <a:spLocks/>
              </p:cNvSpPr>
              <p:nvPr/>
            </p:nvSpPr>
            <p:spPr bwMode="auto">
              <a:xfrm>
                <a:off x="5198" y="4606"/>
                <a:ext cx="297" cy="305"/>
              </a:xfrm>
              <a:custGeom>
                <a:avLst/>
                <a:gdLst>
                  <a:gd name="T0" fmla="*/ 76 w 297"/>
                  <a:gd name="T1" fmla="*/ 0 h 305"/>
                  <a:gd name="T2" fmla="*/ 297 w 297"/>
                  <a:gd name="T3" fmla="*/ 79 h 305"/>
                  <a:gd name="T4" fmla="*/ 256 w 297"/>
                  <a:gd name="T5" fmla="*/ 302 h 305"/>
                  <a:gd name="T6" fmla="*/ 256 w 297"/>
                  <a:gd name="T7" fmla="*/ 302 h 305"/>
                  <a:gd name="T8" fmla="*/ 254 w 297"/>
                  <a:gd name="T9" fmla="*/ 302 h 305"/>
                  <a:gd name="T10" fmla="*/ 252 w 297"/>
                  <a:gd name="T11" fmla="*/ 302 h 305"/>
                  <a:gd name="T12" fmla="*/ 247 w 297"/>
                  <a:gd name="T13" fmla="*/ 302 h 305"/>
                  <a:gd name="T14" fmla="*/ 242 w 297"/>
                  <a:gd name="T15" fmla="*/ 302 h 305"/>
                  <a:gd name="T16" fmla="*/ 237 w 297"/>
                  <a:gd name="T17" fmla="*/ 302 h 305"/>
                  <a:gd name="T18" fmla="*/ 230 w 297"/>
                  <a:gd name="T19" fmla="*/ 302 h 305"/>
                  <a:gd name="T20" fmla="*/ 223 w 297"/>
                  <a:gd name="T21" fmla="*/ 305 h 305"/>
                  <a:gd name="T22" fmla="*/ 216 w 297"/>
                  <a:gd name="T23" fmla="*/ 302 h 305"/>
                  <a:gd name="T24" fmla="*/ 211 w 297"/>
                  <a:gd name="T25" fmla="*/ 302 h 305"/>
                  <a:gd name="T26" fmla="*/ 206 w 297"/>
                  <a:gd name="T27" fmla="*/ 302 h 305"/>
                  <a:gd name="T28" fmla="*/ 202 w 297"/>
                  <a:gd name="T29" fmla="*/ 302 h 305"/>
                  <a:gd name="T30" fmla="*/ 197 w 297"/>
                  <a:gd name="T31" fmla="*/ 302 h 305"/>
                  <a:gd name="T32" fmla="*/ 192 w 297"/>
                  <a:gd name="T33" fmla="*/ 302 h 305"/>
                  <a:gd name="T34" fmla="*/ 185 w 297"/>
                  <a:gd name="T35" fmla="*/ 302 h 305"/>
                  <a:gd name="T36" fmla="*/ 180 w 297"/>
                  <a:gd name="T37" fmla="*/ 302 h 305"/>
                  <a:gd name="T38" fmla="*/ 173 w 297"/>
                  <a:gd name="T39" fmla="*/ 302 h 305"/>
                  <a:gd name="T40" fmla="*/ 168 w 297"/>
                  <a:gd name="T41" fmla="*/ 302 h 305"/>
                  <a:gd name="T42" fmla="*/ 161 w 297"/>
                  <a:gd name="T43" fmla="*/ 300 h 305"/>
                  <a:gd name="T44" fmla="*/ 154 w 297"/>
                  <a:gd name="T45" fmla="*/ 300 h 305"/>
                  <a:gd name="T46" fmla="*/ 145 w 297"/>
                  <a:gd name="T47" fmla="*/ 300 h 305"/>
                  <a:gd name="T48" fmla="*/ 137 w 297"/>
                  <a:gd name="T49" fmla="*/ 300 h 305"/>
                  <a:gd name="T50" fmla="*/ 130 w 297"/>
                  <a:gd name="T51" fmla="*/ 297 h 305"/>
                  <a:gd name="T52" fmla="*/ 123 w 297"/>
                  <a:gd name="T53" fmla="*/ 297 h 305"/>
                  <a:gd name="T54" fmla="*/ 116 w 297"/>
                  <a:gd name="T55" fmla="*/ 295 h 305"/>
                  <a:gd name="T56" fmla="*/ 107 w 297"/>
                  <a:gd name="T57" fmla="*/ 293 h 305"/>
                  <a:gd name="T58" fmla="*/ 99 w 297"/>
                  <a:gd name="T59" fmla="*/ 290 h 305"/>
                  <a:gd name="T60" fmla="*/ 95 w 297"/>
                  <a:gd name="T61" fmla="*/ 290 h 305"/>
                  <a:gd name="T62" fmla="*/ 88 w 297"/>
                  <a:gd name="T63" fmla="*/ 288 h 305"/>
                  <a:gd name="T64" fmla="*/ 80 w 297"/>
                  <a:gd name="T65" fmla="*/ 286 h 305"/>
                  <a:gd name="T66" fmla="*/ 73 w 297"/>
                  <a:gd name="T67" fmla="*/ 283 h 305"/>
                  <a:gd name="T68" fmla="*/ 69 w 297"/>
                  <a:gd name="T69" fmla="*/ 281 h 305"/>
                  <a:gd name="T70" fmla="*/ 61 w 297"/>
                  <a:gd name="T71" fmla="*/ 278 h 305"/>
                  <a:gd name="T72" fmla="*/ 57 w 297"/>
                  <a:gd name="T73" fmla="*/ 276 h 305"/>
                  <a:gd name="T74" fmla="*/ 50 w 297"/>
                  <a:gd name="T75" fmla="*/ 274 h 305"/>
                  <a:gd name="T76" fmla="*/ 47 w 297"/>
                  <a:gd name="T77" fmla="*/ 271 h 305"/>
                  <a:gd name="T78" fmla="*/ 40 w 297"/>
                  <a:gd name="T79" fmla="*/ 269 h 305"/>
                  <a:gd name="T80" fmla="*/ 35 w 297"/>
                  <a:gd name="T81" fmla="*/ 267 h 305"/>
                  <a:gd name="T82" fmla="*/ 33 w 297"/>
                  <a:gd name="T83" fmla="*/ 264 h 305"/>
                  <a:gd name="T84" fmla="*/ 28 w 297"/>
                  <a:gd name="T85" fmla="*/ 262 h 305"/>
                  <a:gd name="T86" fmla="*/ 21 w 297"/>
                  <a:gd name="T87" fmla="*/ 257 h 305"/>
                  <a:gd name="T88" fmla="*/ 14 w 297"/>
                  <a:gd name="T89" fmla="*/ 252 h 305"/>
                  <a:gd name="T90" fmla="*/ 9 w 297"/>
                  <a:gd name="T91" fmla="*/ 248 h 305"/>
                  <a:gd name="T92" fmla="*/ 7 w 297"/>
                  <a:gd name="T93" fmla="*/ 245 h 305"/>
                  <a:gd name="T94" fmla="*/ 0 w 297"/>
                  <a:gd name="T95" fmla="*/ 240 h 305"/>
                  <a:gd name="T96" fmla="*/ 0 w 297"/>
                  <a:gd name="T97" fmla="*/ 238 h 305"/>
                  <a:gd name="T98" fmla="*/ 76 w 297"/>
                  <a:gd name="T99" fmla="*/ 0 h 305"/>
                  <a:gd name="T100" fmla="*/ 76 w 297"/>
                  <a:gd name="T101" fmla="*/ 0 h 3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97" h="305">
                    <a:moveTo>
                      <a:pt x="76" y="0"/>
                    </a:moveTo>
                    <a:lnTo>
                      <a:pt x="297" y="79"/>
                    </a:lnTo>
                    <a:lnTo>
                      <a:pt x="256" y="302"/>
                    </a:lnTo>
                    <a:lnTo>
                      <a:pt x="254" y="302"/>
                    </a:lnTo>
                    <a:lnTo>
                      <a:pt x="252" y="302"/>
                    </a:lnTo>
                    <a:lnTo>
                      <a:pt x="247" y="302"/>
                    </a:lnTo>
                    <a:lnTo>
                      <a:pt x="242" y="302"/>
                    </a:lnTo>
                    <a:lnTo>
                      <a:pt x="237" y="302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2"/>
                    </a:lnTo>
                    <a:lnTo>
                      <a:pt x="211" y="302"/>
                    </a:lnTo>
                    <a:lnTo>
                      <a:pt x="206" y="302"/>
                    </a:lnTo>
                    <a:lnTo>
                      <a:pt x="202" y="302"/>
                    </a:lnTo>
                    <a:lnTo>
                      <a:pt x="197" y="302"/>
                    </a:lnTo>
                    <a:lnTo>
                      <a:pt x="192" y="302"/>
                    </a:lnTo>
                    <a:lnTo>
                      <a:pt x="185" y="302"/>
                    </a:lnTo>
                    <a:lnTo>
                      <a:pt x="180" y="302"/>
                    </a:lnTo>
                    <a:lnTo>
                      <a:pt x="173" y="302"/>
                    </a:lnTo>
                    <a:lnTo>
                      <a:pt x="168" y="302"/>
                    </a:lnTo>
                    <a:lnTo>
                      <a:pt x="161" y="300"/>
                    </a:lnTo>
                    <a:lnTo>
                      <a:pt x="154" y="300"/>
                    </a:lnTo>
                    <a:lnTo>
                      <a:pt x="145" y="300"/>
                    </a:lnTo>
                    <a:lnTo>
                      <a:pt x="137" y="300"/>
                    </a:lnTo>
                    <a:lnTo>
                      <a:pt x="130" y="297"/>
                    </a:lnTo>
                    <a:lnTo>
                      <a:pt x="123" y="297"/>
                    </a:lnTo>
                    <a:lnTo>
                      <a:pt x="116" y="295"/>
                    </a:lnTo>
                    <a:lnTo>
                      <a:pt x="107" y="293"/>
                    </a:lnTo>
                    <a:lnTo>
                      <a:pt x="99" y="290"/>
                    </a:lnTo>
                    <a:lnTo>
                      <a:pt x="95" y="290"/>
                    </a:lnTo>
                    <a:lnTo>
                      <a:pt x="88" y="288"/>
                    </a:lnTo>
                    <a:lnTo>
                      <a:pt x="80" y="286"/>
                    </a:lnTo>
                    <a:lnTo>
                      <a:pt x="73" y="283"/>
                    </a:lnTo>
                    <a:lnTo>
                      <a:pt x="69" y="281"/>
                    </a:lnTo>
                    <a:lnTo>
                      <a:pt x="61" y="278"/>
                    </a:lnTo>
                    <a:lnTo>
                      <a:pt x="57" y="276"/>
                    </a:lnTo>
                    <a:lnTo>
                      <a:pt x="50" y="274"/>
                    </a:lnTo>
                    <a:lnTo>
                      <a:pt x="47" y="271"/>
                    </a:lnTo>
                    <a:lnTo>
                      <a:pt x="40" y="269"/>
                    </a:lnTo>
                    <a:lnTo>
                      <a:pt x="35" y="267"/>
                    </a:lnTo>
                    <a:lnTo>
                      <a:pt x="33" y="264"/>
                    </a:lnTo>
                    <a:lnTo>
                      <a:pt x="28" y="262"/>
                    </a:lnTo>
                    <a:lnTo>
                      <a:pt x="21" y="257"/>
                    </a:lnTo>
                    <a:lnTo>
                      <a:pt x="14" y="252"/>
                    </a:lnTo>
                    <a:lnTo>
                      <a:pt x="9" y="248"/>
                    </a:lnTo>
                    <a:lnTo>
                      <a:pt x="7" y="245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38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0" name="Freeform 90"/>
              <p:cNvSpPr>
                <a:spLocks/>
              </p:cNvSpPr>
              <p:nvPr/>
            </p:nvSpPr>
            <p:spPr bwMode="auto">
              <a:xfrm>
                <a:off x="5181" y="4592"/>
                <a:ext cx="323" cy="338"/>
              </a:xfrm>
              <a:custGeom>
                <a:avLst/>
                <a:gdLst>
                  <a:gd name="T0" fmla="*/ 133 w 323"/>
                  <a:gd name="T1" fmla="*/ 5 h 338"/>
                  <a:gd name="T2" fmla="*/ 116 w 323"/>
                  <a:gd name="T3" fmla="*/ 2 h 338"/>
                  <a:gd name="T4" fmla="*/ 100 w 323"/>
                  <a:gd name="T5" fmla="*/ 0 h 338"/>
                  <a:gd name="T6" fmla="*/ 86 w 323"/>
                  <a:gd name="T7" fmla="*/ 0 h 338"/>
                  <a:gd name="T8" fmla="*/ 76 w 323"/>
                  <a:gd name="T9" fmla="*/ 5 h 338"/>
                  <a:gd name="T10" fmla="*/ 69 w 323"/>
                  <a:gd name="T11" fmla="*/ 14 h 338"/>
                  <a:gd name="T12" fmla="*/ 62 w 323"/>
                  <a:gd name="T13" fmla="*/ 36 h 338"/>
                  <a:gd name="T14" fmla="*/ 57 w 323"/>
                  <a:gd name="T15" fmla="*/ 48 h 338"/>
                  <a:gd name="T16" fmla="*/ 52 w 323"/>
                  <a:gd name="T17" fmla="*/ 62 h 338"/>
                  <a:gd name="T18" fmla="*/ 48 w 323"/>
                  <a:gd name="T19" fmla="*/ 76 h 338"/>
                  <a:gd name="T20" fmla="*/ 45 w 323"/>
                  <a:gd name="T21" fmla="*/ 93 h 338"/>
                  <a:gd name="T22" fmla="*/ 38 w 323"/>
                  <a:gd name="T23" fmla="*/ 109 h 338"/>
                  <a:gd name="T24" fmla="*/ 36 w 323"/>
                  <a:gd name="T25" fmla="*/ 128 h 338"/>
                  <a:gd name="T26" fmla="*/ 31 w 323"/>
                  <a:gd name="T27" fmla="*/ 145 h 338"/>
                  <a:gd name="T28" fmla="*/ 26 w 323"/>
                  <a:gd name="T29" fmla="*/ 162 h 338"/>
                  <a:gd name="T30" fmla="*/ 21 w 323"/>
                  <a:gd name="T31" fmla="*/ 178 h 338"/>
                  <a:gd name="T32" fmla="*/ 17 w 323"/>
                  <a:gd name="T33" fmla="*/ 195 h 338"/>
                  <a:gd name="T34" fmla="*/ 12 w 323"/>
                  <a:gd name="T35" fmla="*/ 212 h 338"/>
                  <a:gd name="T36" fmla="*/ 10 w 323"/>
                  <a:gd name="T37" fmla="*/ 226 h 338"/>
                  <a:gd name="T38" fmla="*/ 5 w 323"/>
                  <a:gd name="T39" fmla="*/ 247 h 338"/>
                  <a:gd name="T40" fmla="*/ 0 w 323"/>
                  <a:gd name="T41" fmla="*/ 262 h 338"/>
                  <a:gd name="T42" fmla="*/ 2 w 323"/>
                  <a:gd name="T43" fmla="*/ 266 h 338"/>
                  <a:gd name="T44" fmla="*/ 17 w 323"/>
                  <a:gd name="T45" fmla="*/ 273 h 338"/>
                  <a:gd name="T46" fmla="*/ 31 w 323"/>
                  <a:gd name="T47" fmla="*/ 283 h 338"/>
                  <a:gd name="T48" fmla="*/ 48 w 323"/>
                  <a:gd name="T49" fmla="*/ 290 h 338"/>
                  <a:gd name="T50" fmla="*/ 67 w 323"/>
                  <a:gd name="T51" fmla="*/ 300 h 338"/>
                  <a:gd name="T52" fmla="*/ 86 w 323"/>
                  <a:gd name="T53" fmla="*/ 307 h 338"/>
                  <a:gd name="T54" fmla="*/ 109 w 323"/>
                  <a:gd name="T55" fmla="*/ 314 h 338"/>
                  <a:gd name="T56" fmla="*/ 124 w 323"/>
                  <a:gd name="T57" fmla="*/ 319 h 338"/>
                  <a:gd name="T58" fmla="*/ 138 w 323"/>
                  <a:gd name="T59" fmla="*/ 323 h 338"/>
                  <a:gd name="T60" fmla="*/ 152 w 323"/>
                  <a:gd name="T61" fmla="*/ 326 h 338"/>
                  <a:gd name="T62" fmla="*/ 169 w 323"/>
                  <a:gd name="T63" fmla="*/ 330 h 338"/>
                  <a:gd name="T64" fmla="*/ 183 w 323"/>
                  <a:gd name="T65" fmla="*/ 333 h 338"/>
                  <a:gd name="T66" fmla="*/ 204 w 323"/>
                  <a:gd name="T67" fmla="*/ 335 h 338"/>
                  <a:gd name="T68" fmla="*/ 226 w 323"/>
                  <a:gd name="T69" fmla="*/ 335 h 338"/>
                  <a:gd name="T70" fmla="*/ 245 w 323"/>
                  <a:gd name="T71" fmla="*/ 335 h 338"/>
                  <a:gd name="T72" fmla="*/ 259 w 323"/>
                  <a:gd name="T73" fmla="*/ 333 h 338"/>
                  <a:gd name="T74" fmla="*/ 271 w 323"/>
                  <a:gd name="T75" fmla="*/ 328 h 338"/>
                  <a:gd name="T76" fmla="*/ 285 w 323"/>
                  <a:gd name="T77" fmla="*/ 319 h 338"/>
                  <a:gd name="T78" fmla="*/ 290 w 323"/>
                  <a:gd name="T79" fmla="*/ 311 h 338"/>
                  <a:gd name="T80" fmla="*/ 242 w 323"/>
                  <a:gd name="T81" fmla="*/ 81 h 338"/>
                  <a:gd name="T82" fmla="*/ 264 w 323"/>
                  <a:gd name="T83" fmla="*/ 292 h 338"/>
                  <a:gd name="T84" fmla="*/ 254 w 323"/>
                  <a:gd name="T85" fmla="*/ 300 h 338"/>
                  <a:gd name="T86" fmla="*/ 238 w 323"/>
                  <a:gd name="T87" fmla="*/ 304 h 338"/>
                  <a:gd name="T88" fmla="*/ 221 w 323"/>
                  <a:gd name="T89" fmla="*/ 304 h 338"/>
                  <a:gd name="T90" fmla="*/ 202 w 323"/>
                  <a:gd name="T91" fmla="*/ 304 h 338"/>
                  <a:gd name="T92" fmla="*/ 181 w 323"/>
                  <a:gd name="T93" fmla="*/ 304 h 338"/>
                  <a:gd name="T94" fmla="*/ 159 w 323"/>
                  <a:gd name="T95" fmla="*/ 300 h 338"/>
                  <a:gd name="T96" fmla="*/ 145 w 323"/>
                  <a:gd name="T97" fmla="*/ 297 h 338"/>
                  <a:gd name="T98" fmla="*/ 128 w 323"/>
                  <a:gd name="T99" fmla="*/ 292 h 338"/>
                  <a:gd name="T100" fmla="*/ 116 w 323"/>
                  <a:gd name="T101" fmla="*/ 290 h 338"/>
                  <a:gd name="T102" fmla="*/ 100 w 323"/>
                  <a:gd name="T103" fmla="*/ 285 h 338"/>
                  <a:gd name="T104" fmla="*/ 81 w 323"/>
                  <a:gd name="T105" fmla="*/ 278 h 338"/>
                  <a:gd name="T106" fmla="*/ 64 w 323"/>
                  <a:gd name="T107" fmla="*/ 271 h 338"/>
                  <a:gd name="T108" fmla="*/ 48 w 323"/>
                  <a:gd name="T109" fmla="*/ 262 h 338"/>
                  <a:gd name="T110" fmla="*/ 38 w 323"/>
                  <a:gd name="T111" fmla="*/ 252 h 338"/>
                  <a:gd name="T112" fmla="*/ 36 w 323"/>
                  <a:gd name="T113" fmla="*/ 245 h 338"/>
                  <a:gd name="T114" fmla="*/ 140 w 323"/>
                  <a:gd name="T115" fmla="*/ 7 h 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3" h="338">
                    <a:moveTo>
                      <a:pt x="140" y="7"/>
                    </a:moveTo>
                    <a:lnTo>
                      <a:pt x="138" y="5"/>
                    </a:lnTo>
                    <a:lnTo>
                      <a:pt x="133" y="5"/>
                    </a:lnTo>
                    <a:lnTo>
                      <a:pt x="128" y="2"/>
                    </a:lnTo>
                    <a:lnTo>
                      <a:pt x="124" y="2"/>
                    </a:lnTo>
                    <a:lnTo>
                      <a:pt x="116" y="2"/>
                    </a:lnTo>
                    <a:lnTo>
                      <a:pt x="112" y="2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5"/>
                    </a:lnTo>
                    <a:lnTo>
                      <a:pt x="74" y="7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4" y="26"/>
                    </a:lnTo>
                    <a:lnTo>
                      <a:pt x="62" y="36"/>
                    </a:lnTo>
                    <a:lnTo>
                      <a:pt x="62" y="38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7" y="52"/>
                    </a:lnTo>
                    <a:lnTo>
                      <a:pt x="55" y="57"/>
                    </a:lnTo>
                    <a:lnTo>
                      <a:pt x="52" y="62"/>
                    </a:lnTo>
                    <a:lnTo>
                      <a:pt x="52" y="67"/>
                    </a:lnTo>
                    <a:lnTo>
                      <a:pt x="50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45" y="88"/>
                    </a:lnTo>
                    <a:lnTo>
                      <a:pt x="45" y="93"/>
                    </a:lnTo>
                    <a:lnTo>
                      <a:pt x="43" y="98"/>
                    </a:lnTo>
                    <a:lnTo>
                      <a:pt x="40" y="105"/>
                    </a:lnTo>
                    <a:lnTo>
                      <a:pt x="38" y="109"/>
                    </a:lnTo>
                    <a:lnTo>
                      <a:pt x="38" y="117"/>
                    </a:lnTo>
                    <a:lnTo>
                      <a:pt x="36" y="121"/>
                    </a:lnTo>
                    <a:lnTo>
                      <a:pt x="36" y="128"/>
                    </a:lnTo>
                    <a:lnTo>
                      <a:pt x="33" y="133"/>
                    </a:lnTo>
                    <a:lnTo>
                      <a:pt x="33" y="140"/>
                    </a:lnTo>
                    <a:lnTo>
                      <a:pt x="31" y="145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6" y="162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8"/>
                    </a:lnTo>
                    <a:lnTo>
                      <a:pt x="19" y="185"/>
                    </a:lnTo>
                    <a:lnTo>
                      <a:pt x="17" y="190"/>
                    </a:lnTo>
                    <a:lnTo>
                      <a:pt x="17" y="195"/>
                    </a:lnTo>
                    <a:lnTo>
                      <a:pt x="14" y="202"/>
                    </a:lnTo>
                    <a:lnTo>
                      <a:pt x="14" y="207"/>
                    </a:lnTo>
                    <a:lnTo>
                      <a:pt x="12" y="212"/>
                    </a:lnTo>
                    <a:lnTo>
                      <a:pt x="12" y="216"/>
                    </a:lnTo>
                    <a:lnTo>
                      <a:pt x="10" y="221"/>
                    </a:lnTo>
                    <a:lnTo>
                      <a:pt x="10" y="226"/>
                    </a:lnTo>
                    <a:lnTo>
                      <a:pt x="7" y="233"/>
                    </a:lnTo>
                    <a:lnTo>
                      <a:pt x="5" y="240"/>
                    </a:lnTo>
                    <a:lnTo>
                      <a:pt x="5" y="247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2" y="266"/>
                    </a:lnTo>
                    <a:lnTo>
                      <a:pt x="5" y="269"/>
                    </a:lnTo>
                    <a:lnTo>
                      <a:pt x="10" y="271"/>
                    </a:lnTo>
                    <a:lnTo>
                      <a:pt x="17" y="273"/>
                    </a:lnTo>
                    <a:lnTo>
                      <a:pt x="24" y="278"/>
                    </a:lnTo>
                    <a:lnTo>
                      <a:pt x="26" y="281"/>
                    </a:lnTo>
                    <a:lnTo>
                      <a:pt x="31" y="283"/>
                    </a:lnTo>
                    <a:lnTo>
                      <a:pt x="36" y="285"/>
                    </a:lnTo>
                    <a:lnTo>
                      <a:pt x="43" y="288"/>
                    </a:lnTo>
                    <a:lnTo>
                      <a:pt x="48" y="290"/>
                    </a:lnTo>
                    <a:lnTo>
                      <a:pt x="52" y="292"/>
                    </a:lnTo>
                    <a:lnTo>
                      <a:pt x="57" y="295"/>
                    </a:lnTo>
                    <a:lnTo>
                      <a:pt x="67" y="300"/>
                    </a:lnTo>
                    <a:lnTo>
                      <a:pt x="71" y="302"/>
                    </a:lnTo>
                    <a:lnTo>
                      <a:pt x="78" y="304"/>
                    </a:lnTo>
                    <a:lnTo>
                      <a:pt x="86" y="307"/>
                    </a:lnTo>
                    <a:lnTo>
                      <a:pt x="95" y="309"/>
                    </a:lnTo>
                    <a:lnTo>
                      <a:pt x="102" y="311"/>
                    </a:lnTo>
                    <a:lnTo>
                      <a:pt x="109" y="314"/>
                    </a:lnTo>
                    <a:lnTo>
                      <a:pt x="114" y="316"/>
                    </a:lnTo>
                    <a:lnTo>
                      <a:pt x="119" y="316"/>
                    </a:lnTo>
                    <a:lnTo>
                      <a:pt x="124" y="319"/>
                    </a:lnTo>
                    <a:lnTo>
                      <a:pt x="128" y="321"/>
                    </a:lnTo>
                    <a:lnTo>
                      <a:pt x="133" y="321"/>
                    </a:lnTo>
                    <a:lnTo>
                      <a:pt x="138" y="323"/>
                    </a:lnTo>
                    <a:lnTo>
                      <a:pt x="143" y="323"/>
                    </a:lnTo>
                    <a:lnTo>
                      <a:pt x="147" y="326"/>
                    </a:lnTo>
                    <a:lnTo>
                      <a:pt x="152" y="326"/>
                    </a:lnTo>
                    <a:lnTo>
                      <a:pt x="157" y="328"/>
                    </a:lnTo>
                    <a:lnTo>
                      <a:pt x="162" y="328"/>
                    </a:lnTo>
                    <a:lnTo>
                      <a:pt x="169" y="330"/>
                    </a:lnTo>
                    <a:lnTo>
                      <a:pt x="174" y="330"/>
                    </a:lnTo>
                    <a:lnTo>
                      <a:pt x="178" y="330"/>
                    </a:lnTo>
                    <a:lnTo>
                      <a:pt x="183" y="333"/>
                    </a:lnTo>
                    <a:lnTo>
                      <a:pt x="188" y="333"/>
                    </a:lnTo>
                    <a:lnTo>
                      <a:pt x="195" y="335"/>
                    </a:lnTo>
                    <a:lnTo>
                      <a:pt x="204" y="335"/>
                    </a:lnTo>
                    <a:lnTo>
                      <a:pt x="212" y="335"/>
                    </a:lnTo>
                    <a:lnTo>
                      <a:pt x="219" y="335"/>
                    </a:lnTo>
                    <a:lnTo>
                      <a:pt x="226" y="335"/>
                    </a:lnTo>
                    <a:lnTo>
                      <a:pt x="233" y="338"/>
                    </a:lnTo>
                    <a:lnTo>
                      <a:pt x="238" y="335"/>
                    </a:lnTo>
                    <a:lnTo>
                      <a:pt x="245" y="335"/>
                    </a:lnTo>
                    <a:lnTo>
                      <a:pt x="250" y="335"/>
                    </a:lnTo>
                    <a:lnTo>
                      <a:pt x="254" y="333"/>
                    </a:lnTo>
                    <a:lnTo>
                      <a:pt x="259" y="333"/>
                    </a:lnTo>
                    <a:lnTo>
                      <a:pt x="261" y="330"/>
                    </a:lnTo>
                    <a:lnTo>
                      <a:pt x="266" y="330"/>
                    </a:lnTo>
                    <a:lnTo>
                      <a:pt x="271" y="328"/>
                    </a:lnTo>
                    <a:lnTo>
                      <a:pt x="276" y="326"/>
                    </a:lnTo>
                    <a:lnTo>
                      <a:pt x="280" y="323"/>
                    </a:lnTo>
                    <a:lnTo>
                      <a:pt x="285" y="319"/>
                    </a:lnTo>
                    <a:lnTo>
                      <a:pt x="288" y="316"/>
                    </a:lnTo>
                    <a:lnTo>
                      <a:pt x="290" y="314"/>
                    </a:lnTo>
                    <a:lnTo>
                      <a:pt x="290" y="311"/>
                    </a:lnTo>
                    <a:lnTo>
                      <a:pt x="323" y="83"/>
                    </a:lnTo>
                    <a:lnTo>
                      <a:pt x="269" y="60"/>
                    </a:lnTo>
                    <a:lnTo>
                      <a:pt x="242" y="81"/>
                    </a:lnTo>
                    <a:lnTo>
                      <a:pt x="297" y="100"/>
                    </a:lnTo>
                    <a:lnTo>
                      <a:pt x="264" y="292"/>
                    </a:lnTo>
                    <a:lnTo>
                      <a:pt x="261" y="295"/>
                    </a:lnTo>
                    <a:lnTo>
                      <a:pt x="257" y="297"/>
                    </a:lnTo>
                    <a:lnTo>
                      <a:pt x="254" y="300"/>
                    </a:lnTo>
                    <a:lnTo>
                      <a:pt x="250" y="302"/>
                    </a:lnTo>
                    <a:lnTo>
                      <a:pt x="245" y="304"/>
                    </a:lnTo>
                    <a:lnTo>
                      <a:pt x="238" y="304"/>
                    </a:lnTo>
                    <a:lnTo>
                      <a:pt x="231" y="304"/>
                    </a:lnTo>
                    <a:lnTo>
                      <a:pt x="226" y="304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09" y="304"/>
                    </a:lnTo>
                    <a:lnTo>
                      <a:pt x="202" y="304"/>
                    </a:lnTo>
                    <a:lnTo>
                      <a:pt x="197" y="304"/>
                    </a:lnTo>
                    <a:lnTo>
                      <a:pt x="188" y="304"/>
                    </a:lnTo>
                    <a:lnTo>
                      <a:pt x="181" y="304"/>
                    </a:lnTo>
                    <a:lnTo>
                      <a:pt x="171" y="302"/>
                    </a:lnTo>
                    <a:lnTo>
                      <a:pt x="164" y="300"/>
                    </a:lnTo>
                    <a:lnTo>
                      <a:pt x="159" y="300"/>
                    </a:lnTo>
                    <a:lnTo>
                      <a:pt x="154" y="300"/>
                    </a:lnTo>
                    <a:lnTo>
                      <a:pt x="150" y="297"/>
                    </a:lnTo>
                    <a:lnTo>
                      <a:pt x="145" y="297"/>
                    </a:lnTo>
                    <a:lnTo>
                      <a:pt x="140" y="295"/>
                    </a:lnTo>
                    <a:lnTo>
                      <a:pt x="133" y="295"/>
                    </a:lnTo>
                    <a:lnTo>
                      <a:pt x="128" y="292"/>
                    </a:lnTo>
                    <a:lnTo>
                      <a:pt x="126" y="292"/>
                    </a:lnTo>
                    <a:lnTo>
                      <a:pt x="121" y="290"/>
                    </a:lnTo>
                    <a:lnTo>
                      <a:pt x="116" y="290"/>
                    </a:lnTo>
                    <a:lnTo>
                      <a:pt x="112" y="288"/>
                    </a:lnTo>
                    <a:lnTo>
                      <a:pt x="109" y="288"/>
                    </a:lnTo>
                    <a:lnTo>
                      <a:pt x="100" y="285"/>
                    </a:lnTo>
                    <a:lnTo>
                      <a:pt x="93" y="283"/>
                    </a:lnTo>
                    <a:lnTo>
                      <a:pt x="86" y="281"/>
                    </a:lnTo>
                    <a:lnTo>
                      <a:pt x="81" y="278"/>
                    </a:lnTo>
                    <a:lnTo>
                      <a:pt x="76" y="276"/>
                    </a:lnTo>
                    <a:lnTo>
                      <a:pt x="69" y="273"/>
                    </a:lnTo>
                    <a:lnTo>
                      <a:pt x="64" y="271"/>
                    </a:lnTo>
                    <a:lnTo>
                      <a:pt x="62" y="269"/>
                    </a:lnTo>
                    <a:lnTo>
                      <a:pt x="52" y="264"/>
                    </a:lnTo>
                    <a:lnTo>
                      <a:pt x="48" y="262"/>
                    </a:lnTo>
                    <a:lnTo>
                      <a:pt x="43" y="257"/>
                    </a:lnTo>
                    <a:lnTo>
                      <a:pt x="40" y="254"/>
                    </a:lnTo>
                    <a:lnTo>
                      <a:pt x="38" y="252"/>
                    </a:lnTo>
                    <a:lnTo>
                      <a:pt x="36" y="250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97" y="31"/>
                    </a:lnTo>
                    <a:lnTo>
                      <a:pt x="135" y="41"/>
                    </a:lnTo>
                    <a:lnTo>
                      <a:pt x="14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1" name="Freeform 91"/>
              <p:cNvSpPr>
                <a:spLocks/>
              </p:cNvSpPr>
              <p:nvPr/>
            </p:nvSpPr>
            <p:spPr bwMode="auto">
              <a:xfrm>
                <a:off x="5257" y="4603"/>
                <a:ext cx="226" cy="68"/>
              </a:xfrm>
              <a:custGeom>
                <a:avLst/>
                <a:gdLst>
                  <a:gd name="T0" fmla="*/ 41 w 226"/>
                  <a:gd name="T1" fmla="*/ 12 h 68"/>
                  <a:gd name="T2" fmla="*/ 171 w 226"/>
                  <a:gd name="T3" fmla="*/ 49 h 68"/>
                  <a:gd name="T4" fmla="*/ 226 w 226"/>
                  <a:gd name="T5" fmla="*/ 6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68">
                    <a:moveTo>
                      <a:pt x="41" y="12"/>
                    </a:moveTo>
                    <a:cubicBezTo>
                      <a:pt x="181" y="60"/>
                      <a:pt x="0" y="0"/>
                      <a:pt x="171" y="49"/>
                    </a:cubicBezTo>
                    <a:cubicBezTo>
                      <a:pt x="190" y="54"/>
                      <a:pt x="226" y="68"/>
                      <a:pt x="226" y="68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1" name="Group 92"/>
            <p:cNvGrpSpPr>
              <a:grpSpLocks/>
            </p:cNvGrpSpPr>
            <p:nvPr/>
          </p:nvGrpSpPr>
          <p:grpSpPr bwMode="auto">
            <a:xfrm rot="-239312">
              <a:off x="4330" y="3366"/>
              <a:ext cx="135" cy="129"/>
              <a:chOff x="5181" y="4592"/>
              <a:chExt cx="323" cy="338"/>
            </a:xfrm>
          </p:grpSpPr>
          <p:sp>
            <p:nvSpPr>
              <p:cNvPr id="89166" name="Freeform 93"/>
              <p:cNvSpPr>
                <a:spLocks/>
              </p:cNvSpPr>
              <p:nvPr/>
            </p:nvSpPr>
            <p:spPr bwMode="auto">
              <a:xfrm>
                <a:off x="5198" y="4606"/>
                <a:ext cx="297" cy="305"/>
              </a:xfrm>
              <a:custGeom>
                <a:avLst/>
                <a:gdLst>
                  <a:gd name="T0" fmla="*/ 76 w 297"/>
                  <a:gd name="T1" fmla="*/ 0 h 305"/>
                  <a:gd name="T2" fmla="*/ 297 w 297"/>
                  <a:gd name="T3" fmla="*/ 79 h 305"/>
                  <a:gd name="T4" fmla="*/ 256 w 297"/>
                  <a:gd name="T5" fmla="*/ 302 h 305"/>
                  <a:gd name="T6" fmla="*/ 256 w 297"/>
                  <a:gd name="T7" fmla="*/ 302 h 305"/>
                  <a:gd name="T8" fmla="*/ 254 w 297"/>
                  <a:gd name="T9" fmla="*/ 302 h 305"/>
                  <a:gd name="T10" fmla="*/ 252 w 297"/>
                  <a:gd name="T11" fmla="*/ 302 h 305"/>
                  <a:gd name="T12" fmla="*/ 247 w 297"/>
                  <a:gd name="T13" fmla="*/ 302 h 305"/>
                  <a:gd name="T14" fmla="*/ 242 w 297"/>
                  <a:gd name="T15" fmla="*/ 302 h 305"/>
                  <a:gd name="T16" fmla="*/ 237 w 297"/>
                  <a:gd name="T17" fmla="*/ 302 h 305"/>
                  <a:gd name="T18" fmla="*/ 230 w 297"/>
                  <a:gd name="T19" fmla="*/ 302 h 305"/>
                  <a:gd name="T20" fmla="*/ 223 w 297"/>
                  <a:gd name="T21" fmla="*/ 305 h 305"/>
                  <a:gd name="T22" fmla="*/ 216 w 297"/>
                  <a:gd name="T23" fmla="*/ 302 h 305"/>
                  <a:gd name="T24" fmla="*/ 211 w 297"/>
                  <a:gd name="T25" fmla="*/ 302 h 305"/>
                  <a:gd name="T26" fmla="*/ 206 w 297"/>
                  <a:gd name="T27" fmla="*/ 302 h 305"/>
                  <a:gd name="T28" fmla="*/ 202 w 297"/>
                  <a:gd name="T29" fmla="*/ 302 h 305"/>
                  <a:gd name="T30" fmla="*/ 197 w 297"/>
                  <a:gd name="T31" fmla="*/ 302 h 305"/>
                  <a:gd name="T32" fmla="*/ 192 w 297"/>
                  <a:gd name="T33" fmla="*/ 302 h 305"/>
                  <a:gd name="T34" fmla="*/ 185 w 297"/>
                  <a:gd name="T35" fmla="*/ 302 h 305"/>
                  <a:gd name="T36" fmla="*/ 180 w 297"/>
                  <a:gd name="T37" fmla="*/ 302 h 305"/>
                  <a:gd name="T38" fmla="*/ 173 w 297"/>
                  <a:gd name="T39" fmla="*/ 302 h 305"/>
                  <a:gd name="T40" fmla="*/ 168 w 297"/>
                  <a:gd name="T41" fmla="*/ 302 h 305"/>
                  <a:gd name="T42" fmla="*/ 161 w 297"/>
                  <a:gd name="T43" fmla="*/ 300 h 305"/>
                  <a:gd name="T44" fmla="*/ 154 w 297"/>
                  <a:gd name="T45" fmla="*/ 300 h 305"/>
                  <a:gd name="T46" fmla="*/ 145 w 297"/>
                  <a:gd name="T47" fmla="*/ 300 h 305"/>
                  <a:gd name="T48" fmla="*/ 137 w 297"/>
                  <a:gd name="T49" fmla="*/ 300 h 305"/>
                  <a:gd name="T50" fmla="*/ 130 w 297"/>
                  <a:gd name="T51" fmla="*/ 297 h 305"/>
                  <a:gd name="T52" fmla="*/ 123 w 297"/>
                  <a:gd name="T53" fmla="*/ 297 h 305"/>
                  <a:gd name="T54" fmla="*/ 116 w 297"/>
                  <a:gd name="T55" fmla="*/ 295 h 305"/>
                  <a:gd name="T56" fmla="*/ 107 w 297"/>
                  <a:gd name="T57" fmla="*/ 293 h 305"/>
                  <a:gd name="T58" fmla="*/ 99 w 297"/>
                  <a:gd name="T59" fmla="*/ 290 h 305"/>
                  <a:gd name="T60" fmla="*/ 95 w 297"/>
                  <a:gd name="T61" fmla="*/ 290 h 305"/>
                  <a:gd name="T62" fmla="*/ 88 w 297"/>
                  <a:gd name="T63" fmla="*/ 288 h 305"/>
                  <a:gd name="T64" fmla="*/ 80 w 297"/>
                  <a:gd name="T65" fmla="*/ 286 h 305"/>
                  <a:gd name="T66" fmla="*/ 73 w 297"/>
                  <a:gd name="T67" fmla="*/ 283 h 305"/>
                  <a:gd name="T68" fmla="*/ 69 w 297"/>
                  <a:gd name="T69" fmla="*/ 281 h 305"/>
                  <a:gd name="T70" fmla="*/ 61 w 297"/>
                  <a:gd name="T71" fmla="*/ 278 h 305"/>
                  <a:gd name="T72" fmla="*/ 57 w 297"/>
                  <a:gd name="T73" fmla="*/ 276 h 305"/>
                  <a:gd name="T74" fmla="*/ 50 w 297"/>
                  <a:gd name="T75" fmla="*/ 274 h 305"/>
                  <a:gd name="T76" fmla="*/ 47 w 297"/>
                  <a:gd name="T77" fmla="*/ 271 h 305"/>
                  <a:gd name="T78" fmla="*/ 40 w 297"/>
                  <a:gd name="T79" fmla="*/ 269 h 305"/>
                  <a:gd name="T80" fmla="*/ 35 w 297"/>
                  <a:gd name="T81" fmla="*/ 267 h 305"/>
                  <a:gd name="T82" fmla="*/ 33 w 297"/>
                  <a:gd name="T83" fmla="*/ 264 h 305"/>
                  <a:gd name="T84" fmla="*/ 28 w 297"/>
                  <a:gd name="T85" fmla="*/ 262 h 305"/>
                  <a:gd name="T86" fmla="*/ 21 w 297"/>
                  <a:gd name="T87" fmla="*/ 257 h 305"/>
                  <a:gd name="T88" fmla="*/ 14 w 297"/>
                  <a:gd name="T89" fmla="*/ 252 h 305"/>
                  <a:gd name="T90" fmla="*/ 9 w 297"/>
                  <a:gd name="T91" fmla="*/ 248 h 305"/>
                  <a:gd name="T92" fmla="*/ 7 w 297"/>
                  <a:gd name="T93" fmla="*/ 245 h 305"/>
                  <a:gd name="T94" fmla="*/ 0 w 297"/>
                  <a:gd name="T95" fmla="*/ 240 h 305"/>
                  <a:gd name="T96" fmla="*/ 0 w 297"/>
                  <a:gd name="T97" fmla="*/ 238 h 305"/>
                  <a:gd name="T98" fmla="*/ 76 w 297"/>
                  <a:gd name="T99" fmla="*/ 0 h 305"/>
                  <a:gd name="T100" fmla="*/ 76 w 297"/>
                  <a:gd name="T101" fmla="*/ 0 h 3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97" h="305">
                    <a:moveTo>
                      <a:pt x="76" y="0"/>
                    </a:moveTo>
                    <a:lnTo>
                      <a:pt x="297" y="79"/>
                    </a:lnTo>
                    <a:lnTo>
                      <a:pt x="256" y="302"/>
                    </a:lnTo>
                    <a:lnTo>
                      <a:pt x="254" y="302"/>
                    </a:lnTo>
                    <a:lnTo>
                      <a:pt x="252" y="302"/>
                    </a:lnTo>
                    <a:lnTo>
                      <a:pt x="247" y="302"/>
                    </a:lnTo>
                    <a:lnTo>
                      <a:pt x="242" y="302"/>
                    </a:lnTo>
                    <a:lnTo>
                      <a:pt x="237" y="302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2"/>
                    </a:lnTo>
                    <a:lnTo>
                      <a:pt x="211" y="302"/>
                    </a:lnTo>
                    <a:lnTo>
                      <a:pt x="206" y="302"/>
                    </a:lnTo>
                    <a:lnTo>
                      <a:pt x="202" y="302"/>
                    </a:lnTo>
                    <a:lnTo>
                      <a:pt x="197" y="302"/>
                    </a:lnTo>
                    <a:lnTo>
                      <a:pt x="192" y="302"/>
                    </a:lnTo>
                    <a:lnTo>
                      <a:pt x="185" y="302"/>
                    </a:lnTo>
                    <a:lnTo>
                      <a:pt x="180" y="302"/>
                    </a:lnTo>
                    <a:lnTo>
                      <a:pt x="173" y="302"/>
                    </a:lnTo>
                    <a:lnTo>
                      <a:pt x="168" y="302"/>
                    </a:lnTo>
                    <a:lnTo>
                      <a:pt x="161" y="300"/>
                    </a:lnTo>
                    <a:lnTo>
                      <a:pt x="154" y="300"/>
                    </a:lnTo>
                    <a:lnTo>
                      <a:pt x="145" y="300"/>
                    </a:lnTo>
                    <a:lnTo>
                      <a:pt x="137" y="300"/>
                    </a:lnTo>
                    <a:lnTo>
                      <a:pt x="130" y="297"/>
                    </a:lnTo>
                    <a:lnTo>
                      <a:pt x="123" y="297"/>
                    </a:lnTo>
                    <a:lnTo>
                      <a:pt x="116" y="295"/>
                    </a:lnTo>
                    <a:lnTo>
                      <a:pt x="107" y="293"/>
                    </a:lnTo>
                    <a:lnTo>
                      <a:pt x="99" y="290"/>
                    </a:lnTo>
                    <a:lnTo>
                      <a:pt x="95" y="290"/>
                    </a:lnTo>
                    <a:lnTo>
                      <a:pt x="88" y="288"/>
                    </a:lnTo>
                    <a:lnTo>
                      <a:pt x="80" y="286"/>
                    </a:lnTo>
                    <a:lnTo>
                      <a:pt x="73" y="283"/>
                    </a:lnTo>
                    <a:lnTo>
                      <a:pt x="69" y="281"/>
                    </a:lnTo>
                    <a:lnTo>
                      <a:pt x="61" y="278"/>
                    </a:lnTo>
                    <a:lnTo>
                      <a:pt x="57" y="276"/>
                    </a:lnTo>
                    <a:lnTo>
                      <a:pt x="50" y="274"/>
                    </a:lnTo>
                    <a:lnTo>
                      <a:pt x="47" y="271"/>
                    </a:lnTo>
                    <a:lnTo>
                      <a:pt x="40" y="269"/>
                    </a:lnTo>
                    <a:lnTo>
                      <a:pt x="35" y="267"/>
                    </a:lnTo>
                    <a:lnTo>
                      <a:pt x="33" y="264"/>
                    </a:lnTo>
                    <a:lnTo>
                      <a:pt x="28" y="262"/>
                    </a:lnTo>
                    <a:lnTo>
                      <a:pt x="21" y="257"/>
                    </a:lnTo>
                    <a:lnTo>
                      <a:pt x="14" y="252"/>
                    </a:lnTo>
                    <a:lnTo>
                      <a:pt x="9" y="248"/>
                    </a:lnTo>
                    <a:lnTo>
                      <a:pt x="7" y="245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38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7" name="Freeform 94"/>
              <p:cNvSpPr>
                <a:spLocks/>
              </p:cNvSpPr>
              <p:nvPr/>
            </p:nvSpPr>
            <p:spPr bwMode="auto">
              <a:xfrm>
                <a:off x="5181" y="4592"/>
                <a:ext cx="323" cy="338"/>
              </a:xfrm>
              <a:custGeom>
                <a:avLst/>
                <a:gdLst>
                  <a:gd name="T0" fmla="*/ 133 w 323"/>
                  <a:gd name="T1" fmla="*/ 5 h 338"/>
                  <a:gd name="T2" fmla="*/ 116 w 323"/>
                  <a:gd name="T3" fmla="*/ 2 h 338"/>
                  <a:gd name="T4" fmla="*/ 100 w 323"/>
                  <a:gd name="T5" fmla="*/ 0 h 338"/>
                  <a:gd name="T6" fmla="*/ 86 w 323"/>
                  <a:gd name="T7" fmla="*/ 0 h 338"/>
                  <a:gd name="T8" fmla="*/ 76 w 323"/>
                  <a:gd name="T9" fmla="*/ 5 h 338"/>
                  <a:gd name="T10" fmla="*/ 69 w 323"/>
                  <a:gd name="T11" fmla="*/ 14 h 338"/>
                  <a:gd name="T12" fmla="*/ 62 w 323"/>
                  <a:gd name="T13" fmla="*/ 36 h 338"/>
                  <a:gd name="T14" fmla="*/ 57 w 323"/>
                  <a:gd name="T15" fmla="*/ 48 h 338"/>
                  <a:gd name="T16" fmla="*/ 52 w 323"/>
                  <a:gd name="T17" fmla="*/ 62 h 338"/>
                  <a:gd name="T18" fmla="*/ 48 w 323"/>
                  <a:gd name="T19" fmla="*/ 76 h 338"/>
                  <a:gd name="T20" fmla="*/ 45 w 323"/>
                  <a:gd name="T21" fmla="*/ 93 h 338"/>
                  <a:gd name="T22" fmla="*/ 38 w 323"/>
                  <a:gd name="T23" fmla="*/ 109 h 338"/>
                  <a:gd name="T24" fmla="*/ 36 w 323"/>
                  <a:gd name="T25" fmla="*/ 128 h 338"/>
                  <a:gd name="T26" fmla="*/ 31 w 323"/>
                  <a:gd name="T27" fmla="*/ 145 h 338"/>
                  <a:gd name="T28" fmla="*/ 26 w 323"/>
                  <a:gd name="T29" fmla="*/ 162 h 338"/>
                  <a:gd name="T30" fmla="*/ 21 w 323"/>
                  <a:gd name="T31" fmla="*/ 178 h 338"/>
                  <a:gd name="T32" fmla="*/ 17 w 323"/>
                  <a:gd name="T33" fmla="*/ 195 h 338"/>
                  <a:gd name="T34" fmla="*/ 12 w 323"/>
                  <a:gd name="T35" fmla="*/ 212 h 338"/>
                  <a:gd name="T36" fmla="*/ 10 w 323"/>
                  <a:gd name="T37" fmla="*/ 226 h 338"/>
                  <a:gd name="T38" fmla="*/ 5 w 323"/>
                  <a:gd name="T39" fmla="*/ 247 h 338"/>
                  <a:gd name="T40" fmla="*/ 0 w 323"/>
                  <a:gd name="T41" fmla="*/ 262 h 338"/>
                  <a:gd name="T42" fmla="*/ 2 w 323"/>
                  <a:gd name="T43" fmla="*/ 266 h 338"/>
                  <a:gd name="T44" fmla="*/ 17 w 323"/>
                  <a:gd name="T45" fmla="*/ 273 h 338"/>
                  <a:gd name="T46" fmla="*/ 31 w 323"/>
                  <a:gd name="T47" fmla="*/ 283 h 338"/>
                  <a:gd name="T48" fmla="*/ 48 w 323"/>
                  <a:gd name="T49" fmla="*/ 290 h 338"/>
                  <a:gd name="T50" fmla="*/ 67 w 323"/>
                  <a:gd name="T51" fmla="*/ 300 h 338"/>
                  <a:gd name="T52" fmla="*/ 86 w 323"/>
                  <a:gd name="T53" fmla="*/ 307 h 338"/>
                  <a:gd name="T54" fmla="*/ 109 w 323"/>
                  <a:gd name="T55" fmla="*/ 314 h 338"/>
                  <a:gd name="T56" fmla="*/ 124 w 323"/>
                  <a:gd name="T57" fmla="*/ 319 h 338"/>
                  <a:gd name="T58" fmla="*/ 138 w 323"/>
                  <a:gd name="T59" fmla="*/ 323 h 338"/>
                  <a:gd name="T60" fmla="*/ 152 w 323"/>
                  <a:gd name="T61" fmla="*/ 326 h 338"/>
                  <a:gd name="T62" fmla="*/ 169 w 323"/>
                  <a:gd name="T63" fmla="*/ 330 h 338"/>
                  <a:gd name="T64" fmla="*/ 183 w 323"/>
                  <a:gd name="T65" fmla="*/ 333 h 338"/>
                  <a:gd name="T66" fmla="*/ 204 w 323"/>
                  <a:gd name="T67" fmla="*/ 335 h 338"/>
                  <a:gd name="T68" fmla="*/ 226 w 323"/>
                  <a:gd name="T69" fmla="*/ 335 h 338"/>
                  <a:gd name="T70" fmla="*/ 245 w 323"/>
                  <a:gd name="T71" fmla="*/ 335 h 338"/>
                  <a:gd name="T72" fmla="*/ 259 w 323"/>
                  <a:gd name="T73" fmla="*/ 333 h 338"/>
                  <a:gd name="T74" fmla="*/ 271 w 323"/>
                  <a:gd name="T75" fmla="*/ 328 h 338"/>
                  <a:gd name="T76" fmla="*/ 285 w 323"/>
                  <a:gd name="T77" fmla="*/ 319 h 338"/>
                  <a:gd name="T78" fmla="*/ 290 w 323"/>
                  <a:gd name="T79" fmla="*/ 311 h 338"/>
                  <a:gd name="T80" fmla="*/ 242 w 323"/>
                  <a:gd name="T81" fmla="*/ 81 h 338"/>
                  <a:gd name="T82" fmla="*/ 264 w 323"/>
                  <a:gd name="T83" fmla="*/ 292 h 338"/>
                  <a:gd name="T84" fmla="*/ 254 w 323"/>
                  <a:gd name="T85" fmla="*/ 300 h 338"/>
                  <a:gd name="T86" fmla="*/ 238 w 323"/>
                  <a:gd name="T87" fmla="*/ 304 h 338"/>
                  <a:gd name="T88" fmla="*/ 221 w 323"/>
                  <a:gd name="T89" fmla="*/ 304 h 338"/>
                  <a:gd name="T90" fmla="*/ 202 w 323"/>
                  <a:gd name="T91" fmla="*/ 304 h 338"/>
                  <a:gd name="T92" fmla="*/ 181 w 323"/>
                  <a:gd name="T93" fmla="*/ 304 h 338"/>
                  <a:gd name="T94" fmla="*/ 159 w 323"/>
                  <a:gd name="T95" fmla="*/ 300 h 338"/>
                  <a:gd name="T96" fmla="*/ 145 w 323"/>
                  <a:gd name="T97" fmla="*/ 297 h 338"/>
                  <a:gd name="T98" fmla="*/ 128 w 323"/>
                  <a:gd name="T99" fmla="*/ 292 h 338"/>
                  <a:gd name="T100" fmla="*/ 116 w 323"/>
                  <a:gd name="T101" fmla="*/ 290 h 338"/>
                  <a:gd name="T102" fmla="*/ 100 w 323"/>
                  <a:gd name="T103" fmla="*/ 285 h 338"/>
                  <a:gd name="T104" fmla="*/ 81 w 323"/>
                  <a:gd name="T105" fmla="*/ 278 h 338"/>
                  <a:gd name="T106" fmla="*/ 64 w 323"/>
                  <a:gd name="T107" fmla="*/ 271 h 338"/>
                  <a:gd name="T108" fmla="*/ 48 w 323"/>
                  <a:gd name="T109" fmla="*/ 262 h 338"/>
                  <a:gd name="T110" fmla="*/ 38 w 323"/>
                  <a:gd name="T111" fmla="*/ 252 h 338"/>
                  <a:gd name="T112" fmla="*/ 36 w 323"/>
                  <a:gd name="T113" fmla="*/ 245 h 338"/>
                  <a:gd name="T114" fmla="*/ 140 w 323"/>
                  <a:gd name="T115" fmla="*/ 7 h 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3" h="338">
                    <a:moveTo>
                      <a:pt x="140" y="7"/>
                    </a:moveTo>
                    <a:lnTo>
                      <a:pt x="138" y="5"/>
                    </a:lnTo>
                    <a:lnTo>
                      <a:pt x="133" y="5"/>
                    </a:lnTo>
                    <a:lnTo>
                      <a:pt x="128" y="2"/>
                    </a:lnTo>
                    <a:lnTo>
                      <a:pt x="124" y="2"/>
                    </a:lnTo>
                    <a:lnTo>
                      <a:pt x="116" y="2"/>
                    </a:lnTo>
                    <a:lnTo>
                      <a:pt x="112" y="2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5"/>
                    </a:lnTo>
                    <a:lnTo>
                      <a:pt x="74" y="7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4" y="26"/>
                    </a:lnTo>
                    <a:lnTo>
                      <a:pt x="62" y="36"/>
                    </a:lnTo>
                    <a:lnTo>
                      <a:pt x="62" y="38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7" y="52"/>
                    </a:lnTo>
                    <a:lnTo>
                      <a:pt x="55" y="57"/>
                    </a:lnTo>
                    <a:lnTo>
                      <a:pt x="52" y="62"/>
                    </a:lnTo>
                    <a:lnTo>
                      <a:pt x="52" y="67"/>
                    </a:lnTo>
                    <a:lnTo>
                      <a:pt x="50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45" y="88"/>
                    </a:lnTo>
                    <a:lnTo>
                      <a:pt x="45" y="93"/>
                    </a:lnTo>
                    <a:lnTo>
                      <a:pt x="43" y="98"/>
                    </a:lnTo>
                    <a:lnTo>
                      <a:pt x="40" y="105"/>
                    </a:lnTo>
                    <a:lnTo>
                      <a:pt x="38" y="109"/>
                    </a:lnTo>
                    <a:lnTo>
                      <a:pt x="38" y="117"/>
                    </a:lnTo>
                    <a:lnTo>
                      <a:pt x="36" y="121"/>
                    </a:lnTo>
                    <a:lnTo>
                      <a:pt x="36" y="128"/>
                    </a:lnTo>
                    <a:lnTo>
                      <a:pt x="33" y="133"/>
                    </a:lnTo>
                    <a:lnTo>
                      <a:pt x="33" y="140"/>
                    </a:lnTo>
                    <a:lnTo>
                      <a:pt x="31" y="145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6" y="162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8"/>
                    </a:lnTo>
                    <a:lnTo>
                      <a:pt x="19" y="185"/>
                    </a:lnTo>
                    <a:lnTo>
                      <a:pt x="17" y="190"/>
                    </a:lnTo>
                    <a:lnTo>
                      <a:pt x="17" y="195"/>
                    </a:lnTo>
                    <a:lnTo>
                      <a:pt x="14" y="202"/>
                    </a:lnTo>
                    <a:lnTo>
                      <a:pt x="14" y="207"/>
                    </a:lnTo>
                    <a:lnTo>
                      <a:pt x="12" y="212"/>
                    </a:lnTo>
                    <a:lnTo>
                      <a:pt x="12" y="216"/>
                    </a:lnTo>
                    <a:lnTo>
                      <a:pt x="10" y="221"/>
                    </a:lnTo>
                    <a:lnTo>
                      <a:pt x="10" y="226"/>
                    </a:lnTo>
                    <a:lnTo>
                      <a:pt x="7" y="233"/>
                    </a:lnTo>
                    <a:lnTo>
                      <a:pt x="5" y="240"/>
                    </a:lnTo>
                    <a:lnTo>
                      <a:pt x="5" y="247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2" y="266"/>
                    </a:lnTo>
                    <a:lnTo>
                      <a:pt x="5" y="269"/>
                    </a:lnTo>
                    <a:lnTo>
                      <a:pt x="10" y="271"/>
                    </a:lnTo>
                    <a:lnTo>
                      <a:pt x="17" y="273"/>
                    </a:lnTo>
                    <a:lnTo>
                      <a:pt x="24" y="278"/>
                    </a:lnTo>
                    <a:lnTo>
                      <a:pt x="26" y="281"/>
                    </a:lnTo>
                    <a:lnTo>
                      <a:pt x="31" y="283"/>
                    </a:lnTo>
                    <a:lnTo>
                      <a:pt x="36" y="285"/>
                    </a:lnTo>
                    <a:lnTo>
                      <a:pt x="43" y="288"/>
                    </a:lnTo>
                    <a:lnTo>
                      <a:pt x="48" y="290"/>
                    </a:lnTo>
                    <a:lnTo>
                      <a:pt x="52" y="292"/>
                    </a:lnTo>
                    <a:lnTo>
                      <a:pt x="57" y="295"/>
                    </a:lnTo>
                    <a:lnTo>
                      <a:pt x="67" y="300"/>
                    </a:lnTo>
                    <a:lnTo>
                      <a:pt x="71" y="302"/>
                    </a:lnTo>
                    <a:lnTo>
                      <a:pt x="78" y="304"/>
                    </a:lnTo>
                    <a:lnTo>
                      <a:pt x="86" y="307"/>
                    </a:lnTo>
                    <a:lnTo>
                      <a:pt x="95" y="309"/>
                    </a:lnTo>
                    <a:lnTo>
                      <a:pt x="102" y="311"/>
                    </a:lnTo>
                    <a:lnTo>
                      <a:pt x="109" y="314"/>
                    </a:lnTo>
                    <a:lnTo>
                      <a:pt x="114" y="316"/>
                    </a:lnTo>
                    <a:lnTo>
                      <a:pt x="119" y="316"/>
                    </a:lnTo>
                    <a:lnTo>
                      <a:pt x="124" y="319"/>
                    </a:lnTo>
                    <a:lnTo>
                      <a:pt x="128" y="321"/>
                    </a:lnTo>
                    <a:lnTo>
                      <a:pt x="133" y="321"/>
                    </a:lnTo>
                    <a:lnTo>
                      <a:pt x="138" y="323"/>
                    </a:lnTo>
                    <a:lnTo>
                      <a:pt x="143" y="323"/>
                    </a:lnTo>
                    <a:lnTo>
                      <a:pt x="147" y="326"/>
                    </a:lnTo>
                    <a:lnTo>
                      <a:pt x="152" y="326"/>
                    </a:lnTo>
                    <a:lnTo>
                      <a:pt x="157" y="328"/>
                    </a:lnTo>
                    <a:lnTo>
                      <a:pt x="162" y="328"/>
                    </a:lnTo>
                    <a:lnTo>
                      <a:pt x="169" y="330"/>
                    </a:lnTo>
                    <a:lnTo>
                      <a:pt x="174" y="330"/>
                    </a:lnTo>
                    <a:lnTo>
                      <a:pt x="178" y="330"/>
                    </a:lnTo>
                    <a:lnTo>
                      <a:pt x="183" y="333"/>
                    </a:lnTo>
                    <a:lnTo>
                      <a:pt x="188" y="333"/>
                    </a:lnTo>
                    <a:lnTo>
                      <a:pt x="195" y="335"/>
                    </a:lnTo>
                    <a:lnTo>
                      <a:pt x="204" y="335"/>
                    </a:lnTo>
                    <a:lnTo>
                      <a:pt x="212" y="335"/>
                    </a:lnTo>
                    <a:lnTo>
                      <a:pt x="219" y="335"/>
                    </a:lnTo>
                    <a:lnTo>
                      <a:pt x="226" y="335"/>
                    </a:lnTo>
                    <a:lnTo>
                      <a:pt x="233" y="338"/>
                    </a:lnTo>
                    <a:lnTo>
                      <a:pt x="238" y="335"/>
                    </a:lnTo>
                    <a:lnTo>
                      <a:pt x="245" y="335"/>
                    </a:lnTo>
                    <a:lnTo>
                      <a:pt x="250" y="335"/>
                    </a:lnTo>
                    <a:lnTo>
                      <a:pt x="254" y="333"/>
                    </a:lnTo>
                    <a:lnTo>
                      <a:pt x="259" y="333"/>
                    </a:lnTo>
                    <a:lnTo>
                      <a:pt x="261" y="330"/>
                    </a:lnTo>
                    <a:lnTo>
                      <a:pt x="266" y="330"/>
                    </a:lnTo>
                    <a:lnTo>
                      <a:pt x="271" y="328"/>
                    </a:lnTo>
                    <a:lnTo>
                      <a:pt x="276" y="326"/>
                    </a:lnTo>
                    <a:lnTo>
                      <a:pt x="280" y="323"/>
                    </a:lnTo>
                    <a:lnTo>
                      <a:pt x="285" y="319"/>
                    </a:lnTo>
                    <a:lnTo>
                      <a:pt x="288" y="316"/>
                    </a:lnTo>
                    <a:lnTo>
                      <a:pt x="290" y="314"/>
                    </a:lnTo>
                    <a:lnTo>
                      <a:pt x="290" y="311"/>
                    </a:lnTo>
                    <a:lnTo>
                      <a:pt x="323" y="83"/>
                    </a:lnTo>
                    <a:lnTo>
                      <a:pt x="269" y="60"/>
                    </a:lnTo>
                    <a:lnTo>
                      <a:pt x="242" y="81"/>
                    </a:lnTo>
                    <a:lnTo>
                      <a:pt x="297" y="100"/>
                    </a:lnTo>
                    <a:lnTo>
                      <a:pt x="264" y="292"/>
                    </a:lnTo>
                    <a:lnTo>
                      <a:pt x="261" y="295"/>
                    </a:lnTo>
                    <a:lnTo>
                      <a:pt x="257" y="297"/>
                    </a:lnTo>
                    <a:lnTo>
                      <a:pt x="254" y="300"/>
                    </a:lnTo>
                    <a:lnTo>
                      <a:pt x="250" y="302"/>
                    </a:lnTo>
                    <a:lnTo>
                      <a:pt x="245" y="304"/>
                    </a:lnTo>
                    <a:lnTo>
                      <a:pt x="238" y="304"/>
                    </a:lnTo>
                    <a:lnTo>
                      <a:pt x="231" y="304"/>
                    </a:lnTo>
                    <a:lnTo>
                      <a:pt x="226" y="304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09" y="304"/>
                    </a:lnTo>
                    <a:lnTo>
                      <a:pt x="202" y="304"/>
                    </a:lnTo>
                    <a:lnTo>
                      <a:pt x="197" y="304"/>
                    </a:lnTo>
                    <a:lnTo>
                      <a:pt x="188" y="304"/>
                    </a:lnTo>
                    <a:lnTo>
                      <a:pt x="181" y="304"/>
                    </a:lnTo>
                    <a:lnTo>
                      <a:pt x="171" y="302"/>
                    </a:lnTo>
                    <a:lnTo>
                      <a:pt x="164" y="300"/>
                    </a:lnTo>
                    <a:lnTo>
                      <a:pt x="159" y="300"/>
                    </a:lnTo>
                    <a:lnTo>
                      <a:pt x="154" y="300"/>
                    </a:lnTo>
                    <a:lnTo>
                      <a:pt x="150" y="297"/>
                    </a:lnTo>
                    <a:lnTo>
                      <a:pt x="145" y="297"/>
                    </a:lnTo>
                    <a:lnTo>
                      <a:pt x="140" y="295"/>
                    </a:lnTo>
                    <a:lnTo>
                      <a:pt x="133" y="295"/>
                    </a:lnTo>
                    <a:lnTo>
                      <a:pt x="128" y="292"/>
                    </a:lnTo>
                    <a:lnTo>
                      <a:pt x="126" y="292"/>
                    </a:lnTo>
                    <a:lnTo>
                      <a:pt x="121" y="290"/>
                    </a:lnTo>
                    <a:lnTo>
                      <a:pt x="116" y="290"/>
                    </a:lnTo>
                    <a:lnTo>
                      <a:pt x="112" y="288"/>
                    </a:lnTo>
                    <a:lnTo>
                      <a:pt x="109" y="288"/>
                    </a:lnTo>
                    <a:lnTo>
                      <a:pt x="100" y="285"/>
                    </a:lnTo>
                    <a:lnTo>
                      <a:pt x="93" y="283"/>
                    </a:lnTo>
                    <a:lnTo>
                      <a:pt x="86" y="281"/>
                    </a:lnTo>
                    <a:lnTo>
                      <a:pt x="81" y="278"/>
                    </a:lnTo>
                    <a:lnTo>
                      <a:pt x="76" y="276"/>
                    </a:lnTo>
                    <a:lnTo>
                      <a:pt x="69" y="273"/>
                    </a:lnTo>
                    <a:lnTo>
                      <a:pt x="64" y="271"/>
                    </a:lnTo>
                    <a:lnTo>
                      <a:pt x="62" y="269"/>
                    </a:lnTo>
                    <a:lnTo>
                      <a:pt x="52" y="264"/>
                    </a:lnTo>
                    <a:lnTo>
                      <a:pt x="48" y="262"/>
                    </a:lnTo>
                    <a:lnTo>
                      <a:pt x="43" y="257"/>
                    </a:lnTo>
                    <a:lnTo>
                      <a:pt x="40" y="254"/>
                    </a:lnTo>
                    <a:lnTo>
                      <a:pt x="38" y="252"/>
                    </a:lnTo>
                    <a:lnTo>
                      <a:pt x="36" y="250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97" y="31"/>
                    </a:lnTo>
                    <a:lnTo>
                      <a:pt x="135" y="41"/>
                    </a:lnTo>
                    <a:lnTo>
                      <a:pt x="14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8" name="Freeform 95"/>
              <p:cNvSpPr>
                <a:spLocks/>
              </p:cNvSpPr>
              <p:nvPr/>
            </p:nvSpPr>
            <p:spPr bwMode="auto">
              <a:xfrm>
                <a:off x="5257" y="4603"/>
                <a:ext cx="226" cy="68"/>
              </a:xfrm>
              <a:custGeom>
                <a:avLst/>
                <a:gdLst>
                  <a:gd name="T0" fmla="*/ 41 w 226"/>
                  <a:gd name="T1" fmla="*/ 12 h 68"/>
                  <a:gd name="T2" fmla="*/ 171 w 226"/>
                  <a:gd name="T3" fmla="*/ 49 h 68"/>
                  <a:gd name="T4" fmla="*/ 226 w 226"/>
                  <a:gd name="T5" fmla="*/ 6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68">
                    <a:moveTo>
                      <a:pt x="41" y="12"/>
                    </a:moveTo>
                    <a:cubicBezTo>
                      <a:pt x="181" y="60"/>
                      <a:pt x="0" y="0"/>
                      <a:pt x="171" y="49"/>
                    </a:cubicBezTo>
                    <a:cubicBezTo>
                      <a:pt x="190" y="54"/>
                      <a:pt x="226" y="68"/>
                      <a:pt x="226" y="68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2" name="Group 96"/>
            <p:cNvGrpSpPr>
              <a:grpSpLocks/>
            </p:cNvGrpSpPr>
            <p:nvPr/>
          </p:nvGrpSpPr>
          <p:grpSpPr bwMode="auto">
            <a:xfrm rot="-1017075">
              <a:off x="4720" y="3212"/>
              <a:ext cx="94" cy="148"/>
              <a:chOff x="5181" y="4592"/>
              <a:chExt cx="323" cy="338"/>
            </a:xfrm>
          </p:grpSpPr>
          <p:sp>
            <p:nvSpPr>
              <p:cNvPr id="89163" name="Freeform 97"/>
              <p:cNvSpPr>
                <a:spLocks/>
              </p:cNvSpPr>
              <p:nvPr/>
            </p:nvSpPr>
            <p:spPr bwMode="auto">
              <a:xfrm>
                <a:off x="5198" y="4606"/>
                <a:ext cx="297" cy="305"/>
              </a:xfrm>
              <a:custGeom>
                <a:avLst/>
                <a:gdLst>
                  <a:gd name="T0" fmla="*/ 76 w 297"/>
                  <a:gd name="T1" fmla="*/ 0 h 305"/>
                  <a:gd name="T2" fmla="*/ 297 w 297"/>
                  <a:gd name="T3" fmla="*/ 79 h 305"/>
                  <a:gd name="T4" fmla="*/ 256 w 297"/>
                  <a:gd name="T5" fmla="*/ 302 h 305"/>
                  <a:gd name="T6" fmla="*/ 256 w 297"/>
                  <a:gd name="T7" fmla="*/ 302 h 305"/>
                  <a:gd name="T8" fmla="*/ 254 w 297"/>
                  <a:gd name="T9" fmla="*/ 302 h 305"/>
                  <a:gd name="T10" fmla="*/ 252 w 297"/>
                  <a:gd name="T11" fmla="*/ 302 h 305"/>
                  <a:gd name="T12" fmla="*/ 247 w 297"/>
                  <a:gd name="T13" fmla="*/ 302 h 305"/>
                  <a:gd name="T14" fmla="*/ 242 w 297"/>
                  <a:gd name="T15" fmla="*/ 302 h 305"/>
                  <a:gd name="T16" fmla="*/ 237 w 297"/>
                  <a:gd name="T17" fmla="*/ 302 h 305"/>
                  <a:gd name="T18" fmla="*/ 230 w 297"/>
                  <a:gd name="T19" fmla="*/ 302 h 305"/>
                  <a:gd name="T20" fmla="*/ 223 w 297"/>
                  <a:gd name="T21" fmla="*/ 305 h 305"/>
                  <a:gd name="T22" fmla="*/ 216 w 297"/>
                  <a:gd name="T23" fmla="*/ 302 h 305"/>
                  <a:gd name="T24" fmla="*/ 211 w 297"/>
                  <a:gd name="T25" fmla="*/ 302 h 305"/>
                  <a:gd name="T26" fmla="*/ 206 w 297"/>
                  <a:gd name="T27" fmla="*/ 302 h 305"/>
                  <a:gd name="T28" fmla="*/ 202 w 297"/>
                  <a:gd name="T29" fmla="*/ 302 h 305"/>
                  <a:gd name="T30" fmla="*/ 197 w 297"/>
                  <a:gd name="T31" fmla="*/ 302 h 305"/>
                  <a:gd name="T32" fmla="*/ 192 w 297"/>
                  <a:gd name="T33" fmla="*/ 302 h 305"/>
                  <a:gd name="T34" fmla="*/ 185 w 297"/>
                  <a:gd name="T35" fmla="*/ 302 h 305"/>
                  <a:gd name="T36" fmla="*/ 180 w 297"/>
                  <a:gd name="T37" fmla="*/ 302 h 305"/>
                  <a:gd name="T38" fmla="*/ 173 w 297"/>
                  <a:gd name="T39" fmla="*/ 302 h 305"/>
                  <a:gd name="T40" fmla="*/ 168 w 297"/>
                  <a:gd name="T41" fmla="*/ 302 h 305"/>
                  <a:gd name="T42" fmla="*/ 161 w 297"/>
                  <a:gd name="T43" fmla="*/ 300 h 305"/>
                  <a:gd name="T44" fmla="*/ 154 w 297"/>
                  <a:gd name="T45" fmla="*/ 300 h 305"/>
                  <a:gd name="T46" fmla="*/ 145 w 297"/>
                  <a:gd name="T47" fmla="*/ 300 h 305"/>
                  <a:gd name="T48" fmla="*/ 137 w 297"/>
                  <a:gd name="T49" fmla="*/ 300 h 305"/>
                  <a:gd name="T50" fmla="*/ 130 w 297"/>
                  <a:gd name="T51" fmla="*/ 297 h 305"/>
                  <a:gd name="T52" fmla="*/ 123 w 297"/>
                  <a:gd name="T53" fmla="*/ 297 h 305"/>
                  <a:gd name="T54" fmla="*/ 116 w 297"/>
                  <a:gd name="T55" fmla="*/ 295 h 305"/>
                  <a:gd name="T56" fmla="*/ 107 w 297"/>
                  <a:gd name="T57" fmla="*/ 293 h 305"/>
                  <a:gd name="T58" fmla="*/ 99 w 297"/>
                  <a:gd name="T59" fmla="*/ 290 h 305"/>
                  <a:gd name="T60" fmla="*/ 95 w 297"/>
                  <a:gd name="T61" fmla="*/ 290 h 305"/>
                  <a:gd name="T62" fmla="*/ 88 w 297"/>
                  <a:gd name="T63" fmla="*/ 288 h 305"/>
                  <a:gd name="T64" fmla="*/ 80 w 297"/>
                  <a:gd name="T65" fmla="*/ 286 h 305"/>
                  <a:gd name="T66" fmla="*/ 73 w 297"/>
                  <a:gd name="T67" fmla="*/ 283 h 305"/>
                  <a:gd name="T68" fmla="*/ 69 w 297"/>
                  <a:gd name="T69" fmla="*/ 281 h 305"/>
                  <a:gd name="T70" fmla="*/ 61 w 297"/>
                  <a:gd name="T71" fmla="*/ 278 h 305"/>
                  <a:gd name="T72" fmla="*/ 57 w 297"/>
                  <a:gd name="T73" fmla="*/ 276 h 305"/>
                  <a:gd name="T74" fmla="*/ 50 w 297"/>
                  <a:gd name="T75" fmla="*/ 274 h 305"/>
                  <a:gd name="T76" fmla="*/ 47 w 297"/>
                  <a:gd name="T77" fmla="*/ 271 h 305"/>
                  <a:gd name="T78" fmla="*/ 40 w 297"/>
                  <a:gd name="T79" fmla="*/ 269 h 305"/>
                  <a:gd name="T80" fmla="*/ 35 w 297"/>
                  <a:gd name="T81" fmla="*/ 267 h 305"/>
                  <a:gd name="T82" fmla="*/ 33 w 297"/>
                  <a:gd name="T83" fmla="*/ 264 h 305"/>
                  <a:gd name="T84" fmla="*/ 28 w 297"/>
                  <a:gd name="T85" fmla="*/ 262 h 305"/>
                  <a:gd name="T86" fmla="*/ 21 w 297"/>
                  <a:gd name="T87" fmla="*/ 257 h 305"/>
                  <a:gd name="T88" fmla="*/ 14 w 297"/>
                  <a:gd name="T89" fmla="*/ 252 h 305"/>
                  <a:gd name="T90" fmla="*/ 9 w 297"/>
                  <a:gd name="T91" fmla="*/ 248 h 305"/>
                  <a:gd name="T92" fmla="*/ 7 w 297"/>
                  <a:gd name="T93" fmla="*/ 245 h 305"/>
                  <a:gd name="T94" fmla="*/ 0 w 297"/>
                  <a:gd name="T95" fmla="*/ 240 h 305"/>
                  <a:gd name="T96" fmla="*/ 0 w 297"/>
                  <a:gd name="T97" fmla="*/ 238 h 305"/>
                  <a:gd name="T98" fmla="*/ 76 w 297"/>
                  <a:gd name="T99" fmla="*/ 0 h 305"/>
                  <a:gd name="T100" fmla="*/ 76 w 297"/>
                  <a:gd name="T101" fmla="*/ 0 h 3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97" h="305">
                    <a:moveTo>
                      <a:pt x="76" y="0"/>
                    </a:moveTo>
                    <a:lnTo>
                      <a:pt x="297" y="79"/>
                    </a:lnTo>
                    <a:lnTo>
                      <a:pt x="256" y="302"/>
                    </a:lnTo>
                    <a:lnTo>
                      <a:pt x="254" y="302"/>
                    </a:lnTo>
                    <a:lnTo>
                      <a:pt x="252" y="302"/>
                    </a:lnTo>
                    <a:lnTo>
                      <a:pt x="247" y="302"/>
                    </a:lnTo>
                    <a:lnTo>
                      <a:pt x="242" y="302"/>
                    </a:lnTo>
                    <a:lnTo>
                      <a:pt x="237" y="302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2"/>
                    </a:lnTo>
                    <a:lnTo>
                      <a:pt x="211" y="302"/>
                    </a:lnTo>
                    <a:lnTo>
                      <a:pt x="206" y="302"/>
                    </a:lnTo>
                    <a:lnTo>
                      <a:pt x="202" y="302"/>
                    </a:lnTo>
                    <a:lnTo>
                      <a:pt x="197" y="302"/>
                    </a:lnTo>
                    <a:lnTo>
                      <a:pt x="192" y="302"/>
                    </a:lnTo>
                    <a:lnTo>
                      <a:pt x="185" y="302"/>
                    </a:lnTo>
                    <a:lnTo>
                      <a:pt x="180" y="302"/>
                    </a:lnTo>
                    <a:lnTo>
                      <a:pt x="173" y="302"/>
                    </a:lnTo>
                    <a:lnTo>
                      <a:pt x="168" y="302"/>
                    </a:lnTo>
                    <a:lnTo>
                      <a:pt x="161" y="300"/>
                    </a:lnTo>
                    <a:lnTo>
                      <a:pt x="154" y="300"/>
                    </a:lnTo>
                    <a:lnTo>
                      <a:pt x="145" y="300"/>
                    </a:lnTo>
                    <a:lnTo>
                      <a:pt x="137" y="300"/>
                    </a:lnTo>
                    <a:lnTo>
                      <a:pt x="130" y="297"/>
                    </a:lnTo>
                    <a:lnTo>
                      <a:pt x="123" y="297"/>
                    </a:lnTo>
                    <a:lnTo>
                      <a:pt x="116" y="295"/>
                    </a:lnTo>
                    <a:lnTo>
                      <a:pt x="107" y="293"/>
                    </a:lnTo>
                    <a:lnTo>
                      <a:pt x="99" y="290"/>
                    </a:lnTo>
                    <a:lnTo>
                      <a:pt x="95" y="290"/>
                    </a:lnTo>
                    <a:lnTo>
                      <a:pt x="88" y="288"/>
                    </a:lnTo>
                    <a:lnTo>
                      <a:pt x="80" y="286"/>
                    </a:lnTo>
                    <a:lnTo>
                      <a:pt x="73" y="283"/>
                    </a:lnTo>
                    <a:lnTo>
                      <a:pt x="69" y="281"/>
                    </a:lnTo>
                    <a:lnTo>
                      <a:pt x="61" y="278"/>
                    </a:lnTo>
                    <a:lnTo>
                      <a:pt x="57" y="276"/>
                    </a:lnTo>
                    <a:lnTo>
                      <a:pt x="50" y="274"/>
                    </a:lnTo>
                    <a:lnTo>
                      <a:pt x="47" y="271"/>
                    </a:lnTo>
                    <a:lnTo>
                      <a:pt x="40" y="269"/>
                    </a:lnTo>
                    <a:lnTo>
                      <a:pt x="35" y="267"/>
                    </a:lnTo>
                    <a:lnTo>
                      <a:pt x="33" y="264"/>
                    </a:lnTo>
                    <a:lnTo>
                      <a:pt x="28" y="262"/>
                    </a:lnTo>
                    <a:lnTo>
                      <a:pt x="21" y="257"/>
                    </a:lnTo>
                    <a:lnTo>
                      <a:pt x="14" y="252"/>
                    </a:lnTo>
                    <a:lnTo>
                      <a:pt x="9" y="248"/>
                    </a:lnTo>
                    <a:lnTo>
                      <a:pt x="7" y="245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38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4" name="Freeform 98"/>
              <p:cNvSpPr>
                <a:spLocks/>
              </p:cNvSpPr>
              <p:nvPr/>
            </p:nvSpPr>
            <p:spPr bwMode="auto">
              <a:xfrm>
                <a:off x="5181" y="4592"/>
                <a:ext cx="323" cy="338"/>
              </a:xfrm>
              <a:custGeom>
                <a:avLst/>
                <a:gdLst>
                  <a:gd name="T0" fmla="*/ 133 w 323"/>
                  <a:gd name="T1" fmla="*/ 5 h 338"/>
                  <a:gd name="T2" fmla="*/ 116 w 323"/>
                  <a:gd name="T3" fmla="*/ 2 h 338"/>
                  <a:gd name="T4" fmla="*/ 100 w 323"/>
                  <a:gd name="T5" fmla="*/ 0 h 338"/>
                  <a:gd name="T6" fmla="*/ 86 w 323"/>
                  <a:gd name="T7" fmla="*/ 0 h 338"/>
                  <a:gd name="T8" fmla="*/ 76 w 323"/>
                  <a:gd name="T9" fmla="*/ 5 h 338"/>
                  <a:gd name="T10" fmla="*/ 69 w 323"/>
                  <a:gd name="T11" fmla="*/ 14 h 338"/>
                  <a:gd name="T12" fmla="*/ 62 w 323"/>
                  <a:gd name="T13" fmla="*/ 36 h 338"/>
                  <a:gd name="T14" fmla="*/ 57 w 323"/>
                  <a:gd name="T15" fmla="*/ 48 h 338"/>
                  <a:gd name="T16" fmla="*/ 52 w 323"/>
                  <a:gd name="T17" fmla="*/ 62 h 338"/>
                  <a:gd name="T18" fmla="*/ 48 w 323"/>
                  <a:gd name="T19" fmla="*/ 76 h 338"/>
                  <a:gd name="T20" fmla="*/ 45 w 323"/>
                  <a:gd name="T21" fmla="*/ 93 h 338"/>
                  <a:gd name="T22" fmla="*/ 38 w 323"/>
                  <a:gd name="T23" fmla="*/ 109 h 338"/>
                  <a:gd name="T24" fmla="*/ 36 w 323"/>
                  <a:gd name="T25" fmla="*/ 128 h 338"/>
                  <a:gd name="T26" fmla="*/ 31 w 323"/>
                  <a:gd name="T27" fmla="*/ 145 h 338"/>
                  <a:gd name="T28" fmla="*/ 26 w 323"/>
                  <a:gd name="T29" fmla="*/ 162 h 338"/>
                  <a:gd name="T30" fmla="*/ 21 w 323"/>
                  <a:gd name="T31" fmla="*/ 178 h 338"/>
                  <a:gd name="T32" fmla="*/ 17 w 323"/>
                  <a:gd name="T33" fmla="*/ 195 h 338"/>
                  <a:gd name="T34" fmla="*/ 12 w 323"/>
                  <a:gd name="T35" fmla="*/ 212 h 338"/>
                  <a:gd name="T36" fmla="*/ 10 w 323"/>
                  <a:gd name="T37" fmla="*/ 226 h 338"/>
                  <a:gd name="T38" fmla="*/ 5 w 323"/>
                  <a:gd name="T39" fmla="*/ 247 h 338"/>
                  <a:gd name="T40" fmla="*/ 0 w 323"/>
                  <a:gd name="T41" fmla="*/ 262 h 338"/>
                  <a:gd name="T42" fmla="*/ 2 w 323"/>
                  <a:gd name="T43" fmla="*/ 266 h 338"/>
                  <a:gd name="T44" fmla="*/ 17 w 323"/>
                  <a:gd name="T45" fmla="*/ 273 h 338"/>
                  <a:gd name="T46" fmla="*/ 31 w 323"/>
                  <a:gd name="T47" fmla="*/ 283 h 338"/>
                  <a:gd name="T48" fmla="*/ 48 w 323"/>
                  <a:gd name="T49" fmla="*/ 290 h 338"/>
                  <a:gd name="T50" fmla="*/ 67 w 323"/>
                  <a:gd name="T51" fmla="*/ 300 h 338"/>
                  <a:gd name="T52" fmla="*/ 86 w 323"/>
                  <a:gd name="T53" fmla="*/ 307 h 338"/>
                  <a:gd name="T54" fmla="*/ 109 w 323"/>
                  <a:gd name="T55" fmla="*/ 314 h 338"/>
                  <a:gd name="T56" fmla="*/ 124 w 323"/>
                  <a:gd name="T57" fmla="*/ 319 h 338"/>
                  <a:gd name="T58" fmla="*/ 138 w 323"/>
                  <a:gd name="T59" fmla="*/ 323 h 338"/>
                  <a:gd name="T60" fmla="*/ 152 w 323"/>
                  <a:gd name="T61" fmla="*/ 326 h 338"/>
                  <a:gd name="T62" fmla="*/ 169 w 323"/>
                  <a:gd name="T63" fmla="*/ 330 h 338"/>
                  <a:gd name="T64" fmla="*/ 183 w 323"/>
                  <a:gd name="T65" fmla="*/ 333 h 338"/>
                  <a:gd name="T66" fmla="*/ 204 w 323"/>
                  <a:gd name="T67" fmla="*/ 335 h 338"/>
                  <a:gd name="T68" fmla="*/ 226 w 323"/>
                  <a:gd name="T69" fmla="*/ 335 h 338"/>
                  <a:gd name="T70" fmla="*/ 245 w 323"/>
                  <a:gd name="T71" fmla="*/ 335 h 338"/>
                  <a:gd name="T72" fmla="*/ 259 w 323"/>
                  <a:gd name="T73" fmla="*/ 333 h 338"/>
                  <a:gd name="T74" fmla="*/ 271 w 323"/>
                  <a:gd name="T75" fmla="*/ 328 h 338"/>
                  <a:gd name="T76" fmla="*/ 285 w 323"/>
                  <a:gd name="T77" fmla="*/ 319 h 338"/>
                  <a:gd name="T78" fmla="*/ 290 w 323"/>
                  <a:gd name="T79" fmla="*/ 311 h 338"/>
                  <a:gd name="T80" fmla="*/ 242 w 323"/>
                  <a:gd name="T81" fmla="*/ 81 h 338"/>
                  <a:gd name="T82" fmla="*/ 264 w 323"/>
                  <a:gd name="T83" fmla="*/ 292 h 338"/>
                  <a:gd name="T84" fmla="*/ 254 w 323"/>
                  <a:gd name="T85" fmla="*/ 300 h 338"/>
                  <a:gd name="T86" fmla="*/ 238 w 323"/>
                  <a:gd name="T87" fmla="*/ 304 h 338"/>
                  <a:gd name="T88" fmla="*/ 221 w 323"/>
                  <a:gd name="T89" fmla="*/ 304 h 338"/>
                  <a:gd name="T90" fmla="*/ 202 w 323"/>
                  <a:gd name="T91" fmla="*/ 304 h 338"/>
                  <a:gd name="T92" fmla="*/ 181 w 323"/>
                  <a:gd name="T93" fmla="*/ 304 h 338"/>
                  <a:gd name="T94" fmla="*/ 159 w 323"/>
                  <a:gd name="T95" fmla="*/ 300 h 338"/>
                  <a:gd name="T96" fmla="*/ 145 w 323"/>
                  <a:gd name="T97" fmla="*/ 297 h 338"/>
                  <a:gd name="T98" fmla="*/ 128 w 323"/>
                  <a:gd name="T99" fmla="*/ 292 h 338"/>
                  <a:gd name="T100" fmla="*/ 116 w 323"/>
                  <a:gd name="T101" fmla="*/ 290 h 338"/>
                  <a:gd name="T102" fmla="*/ 100 w 323"/>
                  <a:gd name="T103" fmla="*/ 285 h 338"/>
                  <a:gd name="T104" fmla="*/ 81 w 323"/>
                  <a:gd name="T105" fmla="*/ 278 h 338"/>
                  <a:gd name="T106" fmla="*/ 64 w 323"/>
                  <a:gd name="T107" fmla="*/ 271 h 338"/>
                  <a:gd name="T108" fmla="*/ 48 w 323"/>
                  <a:gd name="T109" fmla="*/ 262 h 338"/>
                  <a:gd name="T110" fmla="*/ 38 w 323"/>
                  <a:gd name="T111" fmla="*/ 252 h 338"/>
                  <a:gd name="T112" fmla="*/ 36 w 323"/>
                  <a:gd name="T113" fmla="*/ 245 h 338"/>
                  <a:gd name="T114" fmla="*/ 140 w 323"/>
                  <a:gd name="T115" fmla="*/ 7 h 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3" h="338">
                    <a:moveTo>
                      <a:pt x="140" y="7"/>
                    </a:moveTo>
                    <a:lnTo>
                      <a:pt x="138" y="5"/>
                    </a:lnTo>
                    <a:lnTo>
                      <a:pt x="133" y="5"/>
                    </a:lnTo>
                    <a:lnTo>
                      <a:pt x="128" y="2"/>
                    </a:lnTo>
                    <a:lnTo>
                      <a:pt x="124" y="2"/>
                    </a:lnTo>
                    <a:lnTo>
                      <a:pt x="116" y="2"/>
                    </a:lnTo>
                    <a:lnTo>
                      <a:pt x="112" y="2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5"/>
                    </a:lnTo>
                    <a:lnTo>
                      <a:pt x="74" y="7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4" y="26"/>
                    </a:lnTo>
                    <a:lnTo>
                      <a:pt x="62" y="36"/>
                    </a:lnTo>
                    <a:lnTo>
                      <a:pt x="62" y="38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7" y="52"/>
                    </a:lnTo>
                    <a:lnTo>
                      <a:pt x="55" y="57"/>
                    </a:lnTo>
                    <a:lnTo>
                      <a:pt x="52" y="62"/>
                    </a:lnTo>
                    <a:lnTo>
                      <a:pt x="52" y="67"/>
                    </a:lnTo>
                    <a:lnTo>
                      <a:pt x="50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45" y="88"/>
                    </a:lnTo>
                    <a:lnTo>
                      <a:pt x="45" y="93"/>
                    </a:lnTo>
                    <a:lnTo>
                      <a:pt x="43" y="98"/>
                    </a:lnTo>
                    <a:lnTo>
                      <a:pt x="40" y="105"/>
                    </a:lnTo>
                    <a:lnTo>
                      <a:pt x="38" y="109"/>
                    </a:lnTo>
                    <a:lnTo>
                      <a:pt x="38" y="117"/>
                    </a:lnTo>
                    <a:lnTo>
                      <a:pt x="36" y="121"/>
                    </a:lnTo>
                    <a:lnTo>
                      <a:pt x="36" y="128"/>
                    </a:lnTo>
                    <a:lnTo>
                      <a:pt x="33" y="133"/>
                    </a:lnTo>
                    <a:lnTo>
                      <a:pt x="33" y="140"/>
                    </a:lnTo>
                    <a:lnTo>
                      <a:pt x="31" y="145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6" y="162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8"/>
                    </a:lnTo>
                    <a:lnTo>
                      <a:pt x="19" y="185"/>
                    </a:lnTo>
                    <a:lnTo>
                      <a:pt x="17" y="190"/>
                    </a:lnTo>
                    <a:lnTo>
                      <a:pt x="17" y="195"/>
                    </a:lnTo>
                    <a:lnTo>
                      <a:pt x="14" y="202"/>
                    </a:lnTo>
                    <a:lnTo>
                      <a:pt x="14" y="207"/>
                    </a:lnTo>
                    <a:lnTo>
                      <a:pt x="12" y="212"/>
                    </a:lnTo>
                    <a:lnTo>
                      <a:pt x="12" y="216"/>
                    </a:lnTo>
                    <a:lnTo>
                      <a:pt x="10" y="221"/>
                    </a:lnTo>
                    <a:lnTo>
                      <a:pt x="10" y="226"/>
                    </a:lnTo>
                    <a:lnTo>
                      <a:pt x="7" y="233"/>
                    </a:lnTo>
                    <a:lnTo>
                      <a:pt x="5" y="240"/>
                    </a:lnTo>
                    <a:lnTo>
                      <a:pt x="5" y="247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2" y="266"/>
                    </a:lnTo>
                    <a:lnTo>
                      <a:pt x="5" y="269"/>
                    </a:lnTo>
                    <a:lnTo>
                      <a:pt x="10" y="271"/>
                    </a:lnTo>
                    <a:lnTo>
                      <a:pt x="17" y="273"/>
                    </a:lnTo>
                    <a:lnTo>
                      <a:pt x="24" y="278"/>
                    </a:lnTo>
                    <a:lnTo>
                      <a:pt x="26" y="281"/>
                    </a:lnTo>
                    <a:lnTo>
                      <a:pt x="31" y="283"/>
                    </a:lnTo>
                    <a:lnTo>
                      <a:pt x="36" y="285"/>
                    </a:lnTo>
                    <a:lnTo>
                      <a:pt x="43" y="288"/>
                    </a:lnTo>
                    <a:lnTo>
                      <a:pt x="48" y="290"/>
                    </a:lnTo>
                    <a:lnTo>
                      <a:pt x="52" y="292"/>
                    </a:lnTo>
                    <a:lnTo>
                      <a:pt x="57" y="295"/>
                    </a:lnTo>
                    <a:lnTo>
                      <a:pt x="67" y="300"/>
                    </a:lnTo>
                    <a:lnTo>
                      <a:pt x="71" y="302"/>
                    </a:lnTo>
                    <a:lnTo>
                      <a:pt x="78" y="304"/>
                    </a:lnTo>
                    <a:lnTo>
                      <a:pt x="86" y="307"/>
                    </a:lnTo>
                    <a:lnTo>
                      <a:pt x="95" y="309"/>
                    </a:lnTo>
                    <a:lnTo>
                      <a:pt x="102" y="311"/>
                    </a:lnTo>
                    <a:lnTo>
                      <a:pt x="109" y="314"/>
                    </a:lnTo>
                    <a:lnTo>
                      <a:pt x="114" y="316"/>
                    </a:lnTo>
                    <a:lnTo>
                      <a:pt x="119" y="316"/>
                    </a:lnTo>
                    <a:lnTo>
                      <a:pt x="124" y="319"/>
                    </a:lnTo>
                    <a:lnTo>
                      <a:pt x="128" y="321"/>
                    </a:lnTo>
                    <a:lnTo>
                      <a:pt x="133" y="321"/>
                    </a:lnTo>
                    <a:lnTo>
                      <a:pt x="138" y="323"/>
                    </a:lnTo>
                    <a:lnTo>
                      <a:pt x="143" y="323"/>
                    </a:lnTo>
                    <a:lnTo>
                      <a:pt x="147" y="326"/>
                    </a:lnTo>
                    <a:lnTo>
                      <a:pt x="152" y="326"/>
                    </a:lnTo>
                    <a:lnTo>
                      <a:pt x="157" y="328"/>
                    </a:lnTo>
                    <a:lnTo>
                      <a:pt x="162" y="328"/>
                    </a:lnTo>
                    <a:lnTo>
                      <a:pt x="169" y="330"/>
                    </a:lnTo>
                    <a:lnTo>
                      <a:pt x="174" y="330"/>
                    </a:lnTo>
                    <a:lnTo>
                      <a:pt x="178" y="330"/>
                    </a:lnTo>
                    <a:lnTo>
                      <a:pt x="183" y="333"/>
                    </a:lnTo>
                    <a:lnTo>
                      <a:pt x="188" y="333"/>
                    </a:lnTo>
                    <a:lnTo>
                      <a:pt x="195" y="335"/>
                    </a:lnTo>
                    <a:lnTo>
                      <a:pt x="204" y="335"/>
                    </a:lnTo>
                    <a:lnTo>
                      <a:pt x="212" y="335"/>
                    </a:lnTo>
                    <a:lnTo>
                      <a:pt x="219" y="335"/>
                    </a:lnTo>
                    <a:lnTo>
                      <a:pt x="226" y="335"/>
                    </a:lnTo>
                    <a:lnTo>
                      <a:pt x="233" y="338"/>
                    </a:lnTo>
                    <a:lnTo>
                      <a:pt x="238" y="335"/>
                    </a:lnTo>
                    <a:lnTo>
                      <a:pt x="245" y="335"/>
                    </a:lnTo>
                    <a:lnTo>
                      <a:pt x="250" y="335"/>
                    </a:lnTo>
                    <a:lnTo>
                      <a:pt x="254" y="333"/>
                    </a:lnTo>
                    <a:lnTo>
                      <a:pt x="259" y="333"/>
                    </a:lnTo>
                    <a:lnTo>
                      <a:pt x="261" y="330"/>
                    </a:lnTo>
                    <a:lnTo>
                      <a:pt x="266" y="330"/>
                    </a:lnTo>
                    <a:lnTo>
                      <a:pt x="271" y="328"/>
                    </a:lnTo>
                    <a:lnTo>
                      <a:pt x="276" y="326"/>
                    </a:lnTo>
                    <a:lnTo>
                      <a:pt x="280" y="323"/>
                    </a:lnTo>
                    <a:lnTo>
                      <a:pt x="285" y="319"/>
                    </a:lnTo>
                    <a:lnTo>
                      <a:pt x="288" y="316"/>
                    </a:lnTo>
                    <a:lnTo>
                      <a:pt x="290" y="314"/>
                    </a:lnTo>
                    <a:lnTo>
                      <a:pt x="290" y="311"/>
                    </a:lnTo>
                    <a:lnTo>
                      <a:pt x="323" y="83"/>
                    </a:lnTo>
                    <a:lnTo>
                      <a:pt x="269" y="60"/>
                    </a:lnTo>
                    <a:lnTo>
                      <a:pt x="242" y="81"/>
                    </a:lnTo>
                    <a:lnTo>
                      <a:pt x="297" y="100"/>
                    </a:lnTo>
                    <a:lnTo>
                      <a:pt x="264" y="292"/>
                    </a:lnTo>
                    <a:lnTo>
                      <a:pt x="261" y="295"/>
                    </a:lnTo>
                    <a:lnTo>
                      <a:pt x="257" y="297"/>
                    </a:lnTo>
                    <a:lnTo>
                      <a:pt x="254" y="300"/>
                    </a:lnTo>
                    <a:lnTo>
                      <a:pt x="250" y="302"/>
                    </a:lnTo>
                    <a:lnTo>
                      <a:pt x="245" y="304"/>
                    </a:lnTo>
                    <a:lnTo>
                      <a:pt x="238" y="304"/>
                    </a:lnTo>
                    <a:lnTo>
                      <a:pt x="231" y="304"/>
                    </a:lnTo>
                    <a:lnTo>
                      <a:pt x="226" y="304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09" y="304"/>
                    </a:lnTo>
                    <a:lnTo>
                      <a:pt x="202" y="304"/>
                    </a:lnTo>
                    <a:lnTo>
                      <a:pt x="197" y="304"/>
                    </a:lnTo>
                    <a:lnTo>
                      <a:pt x="188" y="304"/>
                    </a:lnTo>
                    <a:lnTo>
                      <a:pt x="181" y="304"/>
                    </a:lnTo>
                    <a:lnTo>
                      <a:pt x="171" y="302"/>
                    </a:lnTo>
                    <a:lnTo>
                      <a:pt x="164" y="300"/>
                    </a:lnTo>
                    <a:lnTo>
                      <a:pt x="159" y="300"/>
                    </a:lnTo>
                    <a:lnTo>
                      <a:pt x="154" y="300"/>
                    </a:lnTo>
                    <a:lnTo>
                      <a:pt x="150" y="297"/>
                    </a:lnTo>
                    <a:lnTo>
                      <a:pt x="145" y="297"/>
                    </a:lnTo>
                    <a:lnTo>
                      <a:pt x="140" y="295"/>
                    </a:lnTo>
                    <a:lnTo>
                      <a:pt x="133" y="295"/>
                    </a:lnTo>
                    <a:lnTo>
                      <a:pt x="128" y="292"/>
                    </a:lnTo>
                    <a:lnTo>
                      <a:pt x="126" y="292"/>
                    </a:lnTo>
                    <a:lnTo>
                      <a:pt x="121" y="290"/>
                    </a:lnTo>
                    <a:lnTo>
                      <a:pt x="116" y="290"/>
                    </a:lnTo>
                    <a:lnTo>
                      <a:pt x="112" y="288"/>
                    </a:lnTo>
                    <a:lnTo>
                      <a:pt x="109" y="288"/>
                    </a:lnTo>
                    <a:lnTo>
                      <a:pt x="100" y="285"/>
                    </a:lnTo>
                    <a:lnTo>
                      <a:pt x="93" y="283"/>
                    </a:lnTo>
                    <a:lnTo>
                      <a:pt x="86" y="281"/>
                    </a:lnTo>
                    <a:lnTo>
                      <a:pt x="81" y="278"/>
                    </a:lnTo>
                    <a:lnTo>
                      <a:pt x="76" y="276"/>
                    </a:lnTo>
                    <a:lnTo>
                      <a:pt x="69" y="273"/>
                    </a:lnTo>
                    <a:lnTo>
                      <a:pt x="64" y="271"/>
                    </a:lnTo>
                    <a:lnTo>
                      <a:pt x="62" y="269"/>
                    </a:lnTo>
                    <a:lnTo>
                      <a:pt x="52" y="264"/>
                    </a:lnTo>
                    <a:lnTo>
                      <a:pt x="48" y="262"/>
                    </a:lnTo>
                    <a:lnTo>
                      <a:pt x="43" y="257"/>
                    </a:lnTo>
                    <a:lnTo>
                      <a:pt x="40" y="254"/>
                    </a:lnTo>
                    <a:lnTo>
                      <a:pt x="38" y="252"/>
                    </a:lnTo>
                    <a:lnTo>
                      <a:pt x="36" y="250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97" y="31"/>
                    </a:lnTo>
                    <a:lnTo>
                      <a:pt x="135" y="41"/>
                    </a:lnTo>
                    <a:lnTo>
                      <a:pt x="14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5" name="Freeform 99"/>
              <p:cNvSpPr>
                <a:spLocks/>
              </p:cNvSpPr>
              <p:nvPr/>
            </p:nvSpPr>
            <p:spPr bwMode="auto">
              <a:xfrm>
                <a:off x="5257" y="4603"/>
                <a:ext cx="226" cy="68"/>
              </a:xfrm>
              <a:custGeom>
                <a:avLst/>
                <a:gdLst>
                  <a:gd name="T0" fmla="*/ 41 w 226"/>
                  <a:gd name="T1" fmla="*/ 12 h 68"/>
                  <a:gd name="T2" fmla="*/ 171 w 226"/>
                  <a:gd name="T3" fmla="*/ 49 h 68"/>
                  <a:gd name="T4" fmla="*/ 226 w 226"/>
                  <a:gd name="T5" fmla="*/ 6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68">
                    <a:moveTo>
                      <a:pt x="41" y="12"/>
                    </a:moveTo>
                    <a:cubicBezTo>
                      <a:pt x="181" y="60"/>
                      <a:pt x="0" y="0"/>
                      <a:pt x="171" y="49"/>
                    </a:cubicBezTo>
                    <a:cubicBezTo>
                      <a:pt x="190" y="54"/>
                      <a:pt x="226" y="68"/>
                      <a:pt x="226" y="68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909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8909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9921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187CDCD-9B35-48F8-BAF3-33FBA1B1ACDA}" type="slidenum">
              <a:rPr lang="en-US" smtClean="0"/>
              <a:pPr eaLnBrk="1" hangingPunct="1"/>
              <a:t>84</a:t>
            </a:fld>
            <a:endParaRPr lang="en-US" smtClean="0"/>
          </a:p>
        </p:txBody>
      </p:sp>
      <p:sp>
        <p:nvSpPr>
          <p:cNvPr id="9011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79588"/>
            <a:ext cx="8118475" cy="4346575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Canes…</a:t>
            </a:r>
          </a:p>
          <a:p>
            <a:pPr marL="457200" lvl="1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Types:</a:t>
            </a:r>
          </a:p>
          <a:p>
            <a:pPr lvl="2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single-tipped</a:t>
            </a:r>
          </a:p>
          <a:p>
            <a:pPr lvl="2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tripod - 3 legs</a:t>
            </a:r>
          </a:p>
          <a:p>
            <a:pPr lvl="2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quad - four point</a:t>
            </a:r>
          </a:p>
        </p:txBody>
      </p:sp>
      <p:sp>
        <p:nvSpPr>
          <p:cNvPr id="90117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118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119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0120" name="Group 206"/>
          <p:cNvGrpSpPr>
            <a:grpSpLocks/>
          </p:cNvGrpSpPr>
          <p:nvPr/>
        </p:nvGrpSpPr>
        <p:grpSpPr bwMode="auto">
          <a:xfrm>
            <a:off x="5549900" y="1571625"/>
            <a:ext cx="2628900" cy="4352925"/>
            <a:chOff x="3279" y="914"/>
            <a:chExt cx="1656" cy="2742"/>
          </a:xfrm>
        </p:grpSpPr>
        <p:grpSp>
          <p:nvGrpSpPr>
            <p:cNvPr id="90123" name="Group 204"/>
            <p:cNvGrpSpPr>
              <a:grpSpLocks/>
            </p:cNvGrpSpPr>
            <p:nvPr/>
          </p:nvGrpSpPr>
          <p:grpSpPr bwMode="auto">
            <a:xfrm>
              <a:off x="4046" y="2121"/>
              <a:ext cx="889" cy="1535"/>
              <a:chOff x="4716" y="2121"/>
              <a:chExt cx="889" cy="1535"/>
            </a:xfrm>
          </p:grpSpPr>
          <p:sp>
            <p:nvSpPr>
              <p:cNvPr id="90156" name="Freeform 158"/>
              <p:cNvSpPr>
                <a:spLocks/>
              </p:cNvSpPr>
              <p:nvPr/>
            </p:nvSpPr>
            <p:spPr bwMode="auto">
              <a:xfrm rot="543531">
                <a:off x="4716" y="2121"/>
                <a:ext cx="889" cy="1535"/>
              </a:xfrm>
              <a:custGeom>
                <a:avLst/>
                <a:gdLst>
                  <a:gd name="T0" fmla="*/ 107 w 1055"/>
                  <a:gd name="T1" fmla="*/ 40 h 1535"/>
                  <a:gd name="T2" fmla="*/ 161 w 1055"/>
                  <a:gd name="T3" fmla="*/ 18 h 1535"/>
                  <a:gd name="T4" fmla="*/ 178 w 1055"/>
                  <a:gd name="T5" fmla="*/ 151 h 1535"/>
                  <a:gd name="T6" fmla="*/ 197 w 1055"/>
                  <a:gd name="T7" fmla="*/ 173 h 1535"/>
                  <a:gd name="T8" fmla="*/ 217 w 1055"/>
                  <a:gd name="T9" fmla="*/ 251 h 1535"/>
                  <a:gd name="T10" fmla="*/ 197 w 1055"/>
                  <a:gd name="T11" fmla="*/ 417 h 1535"/>
                  <a:gd name="T12" fmla="*/ 226 w 1055"/>
                  <a:gd name="T13" fmla="*/ 494 h 1535"/>
                  <a:gd name="T14" fmla="*/ 219 w 1055"/>
                  <a:gd name="T15" fmla="*/ 716 h 1535"/>
                  <a:gd name="T16" fmla="*/ 251 w 1055"/>
                  <a:gd name="T17" fmla="*/ 760 h 1535"/>
                  <a:gd name="T18" fmla="*/ 242 w 1055"/>
                  <a:gd name="T19" fmla="*/ 959 h 1535"/>
                  <a:gd name="T20" fmla="*/ 237 w 1055"/>
                  <a:gd name="T21" fmla="*/ 982 h 1535"/>
                  <a:gd name="T22" fmla="*/ 242 w 1055"/>
                  <a:gd name="T23" fmla="*/ 1015 h 1535"/>
                  <a:gd name="T24" fmla="*/ 251 w 1055"/>
                  <a:gd name="T25" fmla="*/ 1081 h 1535"/>
                  <a:gd name="T26" fmla="*/ 231 w 1055"/>
                  <a:gd name="T27" fmla="*/ 1391 h 1535"/>
                  <a:gd name="T28" fmla="*/ 209 w 1055"/>
                  <a:gd name="T29" fmla="*/ 1469 h 1535"/>
                  <a:gd name="T30" fmla="*/ 164 w 1055"/>
                  <a:gd name="T31" fmla="*/ 1480 h 1535"/>
                  <a:gd name="T32" fmla="*/ 142 w 1055"/>
                  <a:gd name="T33" fmla="*/ 1513 h 1535"/>
                  <a:gd name="T34" fmla="*/ 124 w 1055"/>
                  <a:gd name="T35" fmla="*/ 1535 h 1535"/>
                  <a:gd name="T36" fmla="*/ 68 w 1055"/>
                  <a:gd name="T37" fmla="*/ 1524 h 1535"/>
                  <a:gd name="T38" fmla="*/ 40 w 1055"/>
                  <a:gd name="T39" fmla="*/ 1469 h 1535"/>
                  <a:gd name="T40" fmla="*/ 24 w 1055"/>
                  <a:gd name="T41" fmla="*/ 1369 h 1535"/>
                  <a:gd name="T42" fmla="*/ 8 w 1055"/>
                  <a:gd name="T43" fmla="*/ 1081 h 1535"/>
                  <a:gd name="T44" fmla="*/ 6 w 1055"/>
                  <a:gd name="T45" fmla="*/ 1037 h 1535"/>
                  <a:gd name="T46" fmla="*/ 1 w 1055"/>
                  <a:gd name="T47" fmla="*/ 971 h 1535"/>
                  <a:gd name="T48" fmla="*/ 12 w 1055"/>
                  <a:gd name="T49" fmla="*/ 793 h 1535"/>
                  <a:gd name="T50" fmla="*/ 14 w 1055"/>
                  <a:gd name="T51" fmla="*/ 760 h 1535"/>
                  <a:gd name="T52" fmla="*/ 31 w 1055"/>
                  <a:gd name="T53" fmla="*/ 738 h 1535"/>
                  <a:gd name="T54" fmla="*/ 37 w 1055"/>
                  <a:gd name="T55" fmla="*/ 472 h 1535"/>
                  <a:gd name="T56" fmla="*/ 62 w 1055"/>
                  <a:gd name="T57" fmla="*/ 372 h 1535"/>
                  <a:gd name="T58" fmla="*/ 66 w 1055"/>
                  <a:gd name="T59" fmla="*/ 206 h 1535"/>
                  <a:gd name="T60" fmla="*/ 107 w 1055"/>
                  <a:gd name="T61" fmla="*/ 118 h 1535"/>
                  <a:gd name="T62" fmla="*/ 107 w 1055"/>
                  <a:gd name="T63" fmla="*/ 40 h 15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55" h="1535">
                    <a:moveTo>
                      <a:pt x="422" y="40"/>
                    </a:moveTo>
                    <a:cubicBezTo>
                      <a:pt x="560" y="6"/>
                      <a:pt x="398" y="0"/>
                      <a:pt x="633" y="18"/>
                    </a:cubicBezTo>
                    <a:cubicBezTo>
                      <a:pt x="724" y="48"/>
                      <a:pt x="664" y="71"/>
                      <a:pt x="699" y="151"/>
                    </a:cubicBezTo>
                    <a:cubicBezTo>
                      <a:pt x="701" y="155"/>
                      <a:pt x="761" y="169"/>
                      <a:pt x="777" y="173"/>
                    </a:cubicBezTo>
                    <a:cubicBezTo>
                      <a:pt x="811" y="196"/>
                      <a:pt x="826" y="222"/>
                      <a:pt x="854" y="251"/>
                    </a:cubicBezTo>
                    <a:cubicBezTo>
                      <a:pt x="843" y="326"/>
                      <a:pt x="842" y="374"/>
                      <a:pt x="777" y="417"/>
                    </a:cubicBezTo>
                    <a:cubicBezTo>
                      <a:pt x="818" y="447"/>
                      <a:pt x="852" y="459"/>
                      <a:pt x="887" y="494"/>
                    </a:cubicBezTo>
                    <a:cubicBezTo>
                      <a:pt x="912" y="569"/>
                      <a:pt x="909" y="650"/>
                      <a:pt x="865" y="716"/>
                    </a:cubicBezTo>
                    <a:cubicBezTo>
                      <a:pt x="904" y="742"/>
                      <a:pt x="943" y="745"/>
                      <a:pt x="987" y="760"/>
                    </a:cubicBezTo>
                    <a:cubicBezTo>
                      <a:pt x="1055" y="828"/>
                      <a:pt x="1040" y="930"/>
                      <a:pt x="954" y="959"/>
                    </a:cubicBezTo>
                    <a:cubicBezTo>
                      <a:pt x="947" y="967"/>
                      <a:pt x="932" y="971"/>
                      <a:pt x="932" y="982"/>
                    </a:cubicBezTo>
                    <a:cubicBezTo>
                      <a:pt x="932" y="995"/>
                      <a:pt x="948" y="1003"/>
                      <a:pt x="954" y="1015"/>
                    </a:cubicBezTo>
                    <a:cubicBezTo>
                      <a:pt x="1000" y="1106"/>
                      <a:pt x="924" y="986"/>
                      <a:pt x="987" y="1081"/>
                    </a:cubicBezTo>
                    <a:cubicBezTo>
                      <a:pt x="1026" y="1201"/>
                      <a:pt x="973" y="1297"/>
                      <a:pt x="910" y="1391"/>
                    </a:cubicBezTo>
                    <a:cubicBezTo>
                      <a:pt x="889" y="1422"/>
                      <a:pt x="865" y="1466"/>
                      <a:pt x="821" y="1469"/>
                    </a:cubicBezTo>
                    <a:cubicBezTo>
                      <a:pt x="762" y="1473"/>
                      <a:pt x="703" y="1476"/>
                      <a:pt x="644" y="1480"/>
                    </a:cubicBezTo>
                    <a:cubicBezTo>
                      <a:pt x="585" y="1518"/>
                      <a:pt x="636" y="1491"/>
                      <a:pt x="555" y="1513"/>
                    </a:cubicBezTo>
                    <a:cubicBezTo>
                      <a:pt x="533" y="1519"/>
                      <a:pt x="489" y="1535"/>
                      <a:pt x="489" y="1535"/>
                    </a:cubicBezTo>
                    <a:cubicBezTo>
                      <a:pt x="415" y="1531"/>
                      <a:pt x="340" y="1534"/>
                      <a:pt x="267" y="1524"/>
                    </a:cubicBezTo>
                    <a:cubicBezTo>
                      <a:pt x="247" y="1521"/>
                      <a:pt x="185" y="1478"/>
                      <a:pt x="156" y="1469"/>
                    </a:cubicBezTo>
                    <a:cubicBezTo>
                      <a:pt x="132" y="1433"/>
                      <a:pt x="104" y="1411"/>
                      <a:pt x="90" y="1369"/>
                    </a:cubicBezTo>
                    <a:cubicBezTo>
                      <a:pt x="98" y="1220"/>
                      <a:pt x="145" y="1153"/>
                      <a:pt x="34" y="1081"/>
                    </a:cubicBezTo>
                    <a:cubicBezTo>
                      <a:pt x="30" y="1066"/>
                      <a:pt x="27" y="1051"/>
                      <a:pt x="23" y="1037"/>
                    </a:cubicBezTo>
                    <a:cubicBezTo>
                      <a:pt x="16" y="1015"/>
                      <a:pt x="1" y="971"/>
                      <a:pt x="1" y="971"/>
                    </a:cubicBezTo>
                    <a:cubicBezTo>
                      <a:pt x="13" y="910"/>
                      <a:pt x="0" y="837"/>
                      <a:pt x="46" y="793"/>
                    </a:cubicBezTo>
                    <a:cubicBezTo>
                      <a:pt x="50" y="782"/>
                      <a:pt x="48" y="767"/>
                      <a:pt x="57" y="760"/>
                    </a:cubicBezTo>
                    <a:cubicBezTo>
                      <a:pt x="76" y="747"/>
                      <a:pt x="123" y="738"/>
                      <a:pt x="123" y="738"/>
                    </a:cubicBezTo>
                    <a:cubicBezTo>
                      <a:pt x="123" y="732"/>
                      <a:pt x="138" y="501"/>
                      <a:pt x="145" y="472"/>
                    </a:cubicBezTo>
                    <a:cubicBezTo>
                      <a:pt x="155" y="428"/>
                      <a:pt x="217" y="401"/>
                      <a:pt x="245" y="372"/>
                    </a:cubicBezTo>
                    <a:cubicBezTo>
                      <a:pt x="249" y="317"/>
                      <a:pt x="250" y="261"/>
                      <a:pt x="256" y="206"/>
                    </a:cubicBezTo>
                    <a:cubicBezTo>
                      <a:pt x="264" y="135"/>
                      <a:pt x="367" y="129"/>
                      <a:pt x="422" y="118"/>
                    </a:cubicBezTo>
                    <a:cubicBezTo>
                      <a:pt x="434" y="46"/>
                      <a:pt x="449" y="67"/>
                      <a:pt x="422" y="40"/>
                    </a:cubicBezTo>
                    <a:close/>
                  </a:path>
                </a:pathLst>
              </a:custGeom>
              <a:solidFill>
                <a:srgbClr val="99FF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0157" name="Group 203"/>
              <p:cNvGrpSpPr>
                <a:grpSpLocks/>
              </p:cNvGrpSpPr>
              <p:nvPr/>
            </p:nvGrpSpPr>
            <p:grpSpPr bwMode="auto">
              <a:xfrm>
                <a:off x="4875" y="2260"/>
                <a:ext cx="509" cy="1289"/>
                <a:chOff x="4875" y="2260"/>
                <a:chExt cx="509" cy="1289"/>
              </a:xfrm>
            </p:grpSpPr>
            <p:sp>
              <p:nvSpPr>
                <p:cNvPr id="90158" name="AutoShape 93"/>
                <p:cNvSpPr>
                  <a:spLocks noChangeAspect="1" noChangeArrowheads="1" noTextEdit="1"/>
                </p:cNvSpPr>
                <p:nvPr/>
              </p:nvSpPr>
              <p:spPr bwMode="auto">
                <a:xfrm rot="543531">
                  <a:off x="4935" y="2260"/>
                  <a:ext cx="449" cy="128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9" name="Freeform 95"/>
                <p:cNvSpPr>
                  <a:spLocks/>
                </p:cNvSpPr>
                <p:nvPr/>
              </p:nvSpPr>
              <p:spPr bwMode="auto">
                <a:xfrm rot="543531">
                  <a:off x="5056" y="2279"/>
                  <a:ext cx="219" cy="1107"/>
                </a:xfrm>
                <a:custGeom>
                  <a:avLst/>
                  <a:gdLst>
                    <a:gd name="T0" fmla="*/ 2 w 392"/>
                    <a:gd name="T1" fmla="*/ 1 h 1984"/>
                    <a:gd name="T2" fmla="*/ 2 w 392"/>
                    <a:gd name="T3" fmla="*/ 0 h 1984"/>
                    <a:gd name="T4" fmla="*/ 2 w 392"/>
                    <a:gd name="T5" fmla="*/ 1 h 1984"/>
                    <a:gd name="T6" fmla="*/ 3 w 392"/>
                    <a:gd name="T7" fmla="*/ 1 h 1984"/>
                    <a:gd name="T8" fmla="*/ 3 w 392"/>
                    <a:gd name="T9" fmla="*/ 1 h 1984"/>
                    <a:gd name="T10" fmla="*/ 3 w 392"/>
                    <a:gd name="T11" fmla="*/ 1 h 1984"/>
                    <a:gd name="T12" fmla="*/ 3 w 392"/>
                    <a:gd name="T13" fmla="*/ 1 h 1984"/>
                    <a:gd name="T14" fmla="*/ 3 w 392"/>
                    <a:gd name="T15" fmla="*/ 2 h 1984"/>
                    <a:gd name="T16" fmla="*/ 2 w 392"/>
                    <a:gd name="T17" fmla="*/ 2 h 1984"/>
                    <a:gd name="T18" fmla="*/ 2 w 392"/>
                    <a:gd name="T19" fmla="*/ 3 h 1984"/>
                    <a:gd name="T20" fmla="*/ 2 w 392"/>
                    <a:gd name="T21" fmla="*/ 4 h 1984"/>
                    <a:gd name="T22" fmla="*/ 1 w 392"/>
                    <a:gd name="T23" fmla="*/ 6 h 1984"/>
                    <a:gd name="T24" fmla="*/ 1 w 392"/>
                    <a:gd name="T25" fmla="*/ 6 h 1984"/>
                    <a:gd name="T26" fmla="*/ 1 w 392"/>
                    <a:gd name="T27" fmla="*/ 6 h 1984"/>
                    <a:gd name="T28" fmla="*/ 1 w 392"/>
                    <a:gd name="T29" fmla="*/ 6 h 1984"/>
                    <a:gd name="T30" fmla="*/ 1 w 392"/>
                    <a:gd name="T31" fmla="*/ 7 h 1984"/>
                    <a:gd name="T32" fmla="*/ 1 w 392"/>
                    <a:gd name="T33" fmla="*/ 8 h 1984"/>
                    <a:gd name="T34" fmla="*/ 1 w 392"/>
                    <a:gd name="T35" fmla="*/ 11 h 1984"/>
                    <a:gd name="T36" fmla="*/ 2 w 392"/>
                    <a:gd name="T37" fmla="*/ 14 h 1984"/>
                    <a:gd name="T38" fmla="*/ 2 w 392"/>
                    <a:gd name="T39" fmla="*/ 17 h 1984"/>
                    <a:gd name="T40" fmla="*/ 2 w 392"/>
                    <a:gd name="T41" fmla="*/ 17 h 1984"/>
                    <a:gd name="T42" fmla="*/ 2 w 392"/>
                    <a:gd name="T43" fmla="*/ 17 h 1984"/>
                    <a:gd name="T44" fmla="*/ 3 w 392"/>
                    <a:gd name="T45" fmla="*/ 17 h 1984"/>
                    <a:gd name="T46" fmla="*/ 3 w 392"/>
                    <a:gd name="T47" fmla="*/ 17 h 1984"/>
                    <a:gd name="T48" fmla="*/ 4 w 392"/>
                    <a:gd name="T49" fmla="*/ 17 h 1984"/>
                    <a:gd name="T50" fmla="*/ 4 w 392"/>
                    <a:gd name="T51" fmla="*/ 17 h 1984"/>
                    <a:gd name="T52" fmla="*/ 4 w 392"/>
                    <a:gd name="T53" fmla="*/ 17 h 1984"/>
                    <a:gd name="T54" fmla="*/ 3 w 392"/>
                    <a:gd name="T55" fmla="*/ 18 h 1984"/>
                    <a:gd name="T56" fmla="*/ 3 w 392"/>
                    <a:gd name="T57" fmla="*/ 18 h 1984"/>
                    <a:gd name="T58" fmla="*/ 2 w 392"/>
                    <a:gd name="T59" fmla="*/ 18 h 1984"/>
                    <a:gd name="T60" fmla="*/ 2 w 392"/>
                    <a:gd name="T61" fmla="*/ 18 h 1984"/>
                    <a:gd name="T62" fmla="*/ 2 w 392"/>
                    <a:gd name="T63" fmla="*/ 18 h 1984"/>
                    <a:gd name="T64" fmla="*/ 2 w 392"/>
                    <a:gd name="T65" fmla="*/ 18 h 1984"/>
                    <a:gd name="T66" fmla="*/ 2 w 392"/>
                    <a:gd name="T67" fmla="*/ 18 h 1984"/>
                    <a:gd name="T68" fmla="*/ 2 w 392"/>
                    <a:gd name="T69" fmla="*/ 18 h 1984"/>
                    <a:gd name="T70" fmla="*/ 2 w 392"/>
                    <a:gd name="T71" fmla="*/ 18 h 1984"/>
                    <a:gd name="T72" fmla="*/ 1 w 392"/>
                    <a:gd name="T73" fmla="*/ 18 h 1984"/>
                    <a:gd name="T74" fmla="*/ 1 w 392"/>
                    <a:gd name="T75" fmla="*/ 18 h 1984"/>
                    <a:gd name="T76" fmla="*/ 1 w 392"/>
                    <a:gd name="T77" fmla="*/ 18 h 1984"/>
                    <a:gd name="T78" fmla="*/ 1 w 392"/>
                    <a:gd name="T79" fmla="*/ 18 h 1984"/>
                    <a:gd name="T80" fmla="*/ 1 w 392"/>
                    <a:gd name="T81" fmla="*/ 18 h 1984"/>
                    <a:gd name="T82" fmla="*/ 0 w 392"/>
                    <a:gd name="T83" fmla="*/ 18 h 1984"/>
                    <a:gd name="T84" fmla="*/ 1 w 392"/>
                    <a:gd name="T85" fmla="*/ 17 h 1984"/>
                    <a:gd name="T86" fmla="*/ 1 w 392"/>
                    <a:gd name="T87" fmla="*/ 17 h 1984"/>
                    <a:gd name="T88" fmla="*/ 1 w 392"/>
                    <a:gd name="T89" fmla="*/ 17 h 1984"/>
                    <a:gd name="T90" fmla="*/ 2 w 392"/>
                    <a:gd name="T91" fmla="*/ 17 h 1984"/>
                    <a:gd name="T92" fmla="*/ 1 w 392"/>
                    <a:gd name="T93" fmla="*/ 8 h 1984"/>
                    <a:gd name="T94" fmla="*/ 1 w 392"/>
                    <a:gd name="T95" fmla="*/ 8 h 1984"/>
                    <a:gd name="T96" fmla="*/ 1 w 392"/>
                    <a:gd name="T97" fmla="*/ 7 h 1984"/>
                    <a:gd name="T98" fmla="*/ 1 w 392"/>
                    <a:gd name="T99" fmla="*/ 6 h 1984"/>
                    <a:gd name="T100" fmla="*/ 1 w 392"/>
                    <a:gd name="T101" fmla="*/ 5 h 1984"/>
                    <a:gd name="T102" fmla="*/ 1 w 392"/>
                    <a:gd name="T103" fmla="*/ 4 h 1984"/>
                    <a:gd name="T104" fmla="*/ 2 w 392"/>
                    <a:gd name="T105" fmla="*/ 3 h 1984"/>
                    <a:gd name="T106" fmla="*/ 2 w 392"/>
                    <a:gd name="T107" fmla="*/ 2 h 1984"/>
                    <a:gd name="T108" fmla="*/ 2 w 392"/>
                    <a:gd name="T109" fmla="*/ 1 h 1984"/>
                    <a:gd name="T110" fmla="*/ 2 w 392"/>
                    <a:gd name="T111" fmla="*/ 1 h 1984"/>
                    <a:gd name="T112" fmla="*/ 2 w 392"/>
                    <a:gd name="T113" fmla="*/ 1 h 1984"/>
                    <a:gd name="T114" fmla="*/ 2 w 392"/>
                    <a:gd name="T115" fmla="*/ 1 h 1984"/>
                    <a:gd name="T116" fmla="*/ 2 w 392"/>
                    <a:gd name="T117" fmla="*/ 1 h 1984"/>
                    <a:gd name="T118" fmla="*/ 2 w 392"/>
                    <a:gd name="T119" fmla="*/ 1 h 1984"/>
                    <a:gd name="T120" fmla="*/ 2 w 392"/>
                    <a:gd name="T121" fmla="*/ 1 h 198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392" h="1984">
                      <a:moveTo>
                        <a:pt x="176" y="2"/>
                      </a:moveTo>
                      <a:lnTo>
                        <a:pt x="179" y="2"/>
                      </a:lnTo>
                      <a:lnTo>
                        <a:pt x="191" y="1"/>
                      </a:lnTo>
                      <a:lnTo>
                        <a:pt x="206" y="0"/>
                      </a:lnTo>
                      <a:lnTo>
                        <a:pt x="224" y="1"/>
                      </a:lnTo>
                      <a:lnTo>
                        <a:pt x="245" y="3"/>
                      </a:lnTo>
                      <a:lnTo>
                        <a:pt x="266" y="9"/>
                      </a:lnTo>
                      <a:lnTo>
                        <a:pt x="284" y="18"/>
                      </a:lnTo>
                      <a:lnTo>
                        <a:pt x="299" y="31"/>
                      </a:lnTo>
                      <a:lnTo>
                        <a:pt x="309" y="46"/>
                      </a:lnTo>
                      <a:lnTo>
                        <a:pt x="314" y="62"/>
                      </a:lnTo>
                      <a:lnTo>
                        <a:pt x="316" y="78"/>
                      </a:lnTo>
                      <a:lnTo>
                        <a:pt x="314" y="96"/>
                      </a:lnTo>
                      <a:lnTo>
                        <a:pt x="308" y="116"/>
                      </a:lnTo>
                      <a:lnTo>
                        <a:pt x="300" y="139"/>
                      </a:lnTo>
                      <a:lnTo>
                        <a:pt x="290" y="164"/>
                      </a:lnTo>
                      <a:lnTo>
                        <a:pt x="277" y="193"/>
                      </a:lnTo>
                      <a:lnTo>
                        <a:pt x="261" y="235"/>
                      </a:lnTo>
                      <a:lnTo>
                        <a:pt x="240" y="293"/>
                      </a:lnTo>
                      <a:lnTo>
                        <a:pt x="217" y="362"/>
                      </a:lnTo>
                      <a:lnTo>
                        <a:pt x="193" y="435"/>
                      </a:lnTo>
                      <a:lnTo>
                        <a:pt x="171" y="504"/>
                      </a:lnTo>
                      <a:lnTo>
                        <a:pt x="153" y="562"/>
                      </a:lnTo>
                      <a:lnTo>
                        <a:pt x="140" y="601"/>
                      </a:lnTo>
                      <a:lnTo>
                        <a:pt x="135" y="616"/>
                      </a:lnTo>
                      <a:lnTo>
                        <a:pt x="134" y="618"/>
                      </a:lnTo>
                      <a:lnTo>
                        <a:pt x="129" y="624"/>
                      </a:lnTo>
                      <a:lnTo>
                        <a:pt x="124" y="635"/>
                      </a:lnTo>
                      <a:lnTo>
                        <a:pt x="118" y="653"/>
                      </a:lnTo>
                      <a:lnTo>
                        <a:pt x="113" y="676"/>
                      </a:lnTo>
                      <a:lnTo>
                        <a:pt x="110" y="706"/>
                      </a:lnTo>
                      <a:lnTo>
                        <a:pt x="110" y="741"/>
                      </a:lnTo>
                      <a:lnTo>
                        <a:pt x="114" y="786"/>
                      </a:lnTo>
                      <a:lnTo>
                        <a:pt x="124" y="867"/>
                      </a:lnTo>
                      <a:lnTo>
                        <a:pt x="139" y="998"/>
                      </a:lnTo>
                      <a:lnTo>
                        <a:pt x="157" y="1163"/>
                      </a:lnTo>
                      <a:lnTo>
                        <a:pt x="177" y="1339"/>
                      </a:lnTo>
                      <a:lnTo>
                        <a:pt x="195" y="1511"/>
                      </a:lnTo>
                      <a:lnTo>
                        <a:pt x="211" y="1657"/>
                      </a:lnTo>
                      <a:lnTo>
                        <a:pt x="222" y="1759"/>
                      </a:lnTo>
                      <a:lnTo>
                        <a:pt x="226" y="1797"/>
                      </a:lnTo>
                      <a:lnTo>
                        <a:pt x="232" y="1798"/>
                      </a:lnTo>
                      <a:lnTo>
                        <a:pt x="246" y="1801"/>
                      </a:lnTo>
                      <a:lnTo>
                        <a:pt x="267" y="1806"/>
                      </a:lnTo>
                      <a:lnTo>
                        <a:pt x="292" y="1813"/>
                      </a:lnTo>
                      <a:lnTo>
                        <a:pt x="319" y="1821"/>
                      </a:lnTo>
                      <a:lnTo>
                        <a:pt x="345" y="1828"/>
                      </a:lnTo>
                      <a:lnTo>
                        <a:pt x="369" y="1836"/>
                      </a:lnTo>
                      <a:lnTo>
                        <a:pt x="388" y="1844"/>
                      </a:lnTo>
                      <a:lnTo>
                        <a:pt x="389" y="1845"/>
                      </a:lnTo>
                      <a:lnTo>
                        <a:pt x="391" y="1847"/>
                      </a:lnTo>
                      <a:lnTo>
                        <a:pt x="392" y="1851"/>
                      </a:lnTo>
                      <a:lnTo>
                        <a:pt x="392" y="1857"/>
                      </a:lnTo>
                      <a:lnTo>
                        <a:pt x="389" y="1865"/>
                      </a:lnTo>
                      <a:lnTo>
                        <a:pt x="382" y="1873"/>
                      </a:lnTo>
                      <a:lnTo>
                        <a:pt x="367" y="1883"/>
                      </a:lnTo>
                      <a:lnTo>
                        <a:pt x="346" y="1896"/>
                      </a:lnTo>
                      <a:lnTo>
                        <a:pt x="321" y="1908"/>
                      </a:lnTo>
                      <a:lnTo>
                        <a:pt x="296" y="1922"/>
                      </a:lnTo>
                      <a:lnTo>
                        <a:pt x="272" y="1936"/>
                      </a:lnTo>
                      <a:lnTo>
                        <a:pt x="251" y="1949"/>
                      </a:lnTo>
                      <a:lnTo>
                        <a:pt x="233" y="1960"/>
                      </a:lnTo>
                      <a:lnTo>
                        <a:pt x="219" y="1969"/>
                      </a:lnTo>
                      <a:lnTo>
                        <a:pt x="210" y="1975"/>
                      </a:lnTo>
                      <a:lnTo>
                        <a:pt x="207" y="1977"/>
                      </a:lnTo>
                      <a:lnTo>
                        <a:pt x="207" y="1979"/>
                      </a:lnTo>
                      <a:lnTo>
                        <a:pt x="207" y="1980"/>
                      </a:lnTo>
                      <a:lnTo>
                        <a:pt x="206" y="1982"/>
                      </a:lnTo>
                      <a:lnTo>
                        <a:pt x="203" y="1984"/>
                      </a:lnTo>
                      <a:lnTo>
                        <a:pt x="199" y="1984"/>
                      </a:lnTo>
                      <a:lnTo>
                        <a:pt x="193" y="1983"/>
                      </a:lnTo>
                      <a:lnTo>
                        <a:pt x="185" y="1981"/>
                      </a:lnTo>
                      <a:lnTo>
                        <a:pt x="173" y="1974"/>
                      </a:lnTo>
                      <a:lnTo>
                        <a:pt x="157" y="1965"/>
                      </a:lnTo>
                      <a:lnTo>
                        <a:pt x="134" y="1953"/>
                      </a:lnTo>
                      <a:lnTo>
                        <a:pt x="108" y="1941"/>
                      </a:lnTo>
                      <a:lnTo>
                        <a:pt x="81" y="1928"/>
                      </a:lnTo>
                      <a:lnTo>
                        <a:pt x="55" y="1918"/>
                      </a:lnTo>
                      <a:lnTo>
                        <a:pt x="34" y="1907"/>
                      </a:lnTo>
                      <a:lnTo>
                        <a:pt x="19" y="1901"/>
                      </a:lnTo>
                      <a:lnTo>
                        <a:pt x="13" y="1899"/>
                      </a:lnTo>
                      <a:lnTo>
                        <a:pt x="10" y="1897"/>
                      </a:lnTo>
                      <a:lnTo>
                        <a:pt x="3" y="1890"/>
                      </a:lnTo>
                      <a:lnTo>
                        <a:pt x="0" y="1882"/>
                      </a:lnTo>
                      <a:lnTo>
                        <a:pt x="10" y="1875"/>
                      </a:lnTo>
                      <a:lnTo>
                        <a:pt x="23" y="1870"/>
                      </a:lnTo>
                      <a:lnTo>
                        <a:pt x="44" y="1861"/>
                      </a:lnTo>
                      <a:lnTo>
                        <a:pt x="71" y="1851"/>
                      </a:lnTo>
                      <a:lnTo>
                        <a:pt x="98" y="1838"/>
                      </a:lnTo>
                      <a:lnTo>
                        <a:pt x="125" y="1827"/>
                      </a:lnTo>
                      <a:lnTo>
                        <a:pt x="147" y="1816"/>
                      </a:lnTo>
                      <a:lnTo>
                        <a:pt x="163" y="1809"/>
                      </a:lnTo>
                      <a:lnTo>
                        <a:pt x="169" y="1807"/>
                      </a:lnTo>
                      <a:lnTo>
                        <a:pt x="74" y="861"/>
                      </a:lnTo>
                      <a:lnTo>
                        <a:pt x="73" y="853"/>
                      </a:lnTo>
                      <a:lnTo>
                        <a:pt x="70" y="831"/>
                      </a:lnTo>
                      <a:lnTo>
                        <a:pt x="65" y="799"/>
                      </a:lnTo>
                      <a:lnTo>
                        <a:pt x="61" y="758"/>
                      </a:lnTo>
                      <a:lnTo>
                        <a:pt x="60" y="710"/>
                      </a:lnTo>
                      <a:lnTo>
                        <a:pt x="63" y="658"/>
                      </a:lnTo>
                      <a:lnTo>
                        <a:pt x="71" y="607"/>
                      </a:lnTo>
                      <a:lnTo>
                        <a:pt x="85" y="557"/>
                      </a:lnTo>
                      <a:lnTo>
                        <a:pt x="106" y="500"/>
                      </a:lnTo>
                      <a:lnTo>
                        <a:pt x="129" y="433"/>
                      </a:lnTo>
                      <a:lnTo>
                        <a:pt x="155" y="361"/>
                      </a:lnTo>
                      <a:lnTo>
                        <a:pt x="179" y="291"/>
                      </a:lnTo>
                      <a:lnTo>
                        <a:pt x="201" y="228"/>
                      </a:lnTo>
                      <a:lnTo>
                        <a:pt x="218" y="176"/>
                      </a:lnTo>
                      <a:lnTo>
                        <a:pt x="230" y="141"/>
                      </a:lnTo>
                      <a:lnTo>
                        <a:pt x="234" y="129"/>
                      </a:lnTo>
                      <a:lnTo>
                        <a:pt x="233" y="118"/>
                      </a:lnTo>
                      <a:lnTo>
                        <a:pt x="227" y="96"/>
                      </a:lnTo>
                      <a:lnTo>
                        <a:pt x="218" y="76"/>
                      </a:lnTo>
                      <a:lnTo>
                        <a:pt x="203" y="68"/>
                      </a:lnTo>
                      <a:lnTo>
                        <a:pt x="193" y="66"/>
                      </a:lnTo>
                      <a:lnTo>
                        <a:pt x="183" y="61"/>
                      </a:lnTo>
                      <a:lnTo>
                        <a:pt x="173" y="51"/>
                      </a:lnTo>
                      <a:lnTo>
                        <a:pt x="165" y="40"/>
                      </a:lnTo>
                      <a:lnTo>
                        <a:pt x="159" y="28"/>
                      </a:lnTo>
                      <a:lnTo>
                        <a:pt x="159" y="17"/>
                      </a:lnTo>
                      <a:lnTo>
                        <a:pt x="164" y="8"/>
                      </a:lnTo>
                      <a:lnTo>
                        <a:pt x="176" y="2"/>
                      </a:lnTo>
                      <a:close/>
                    </a:path>
                  </a:pathLst>
                </a:custGeom>
                <a:solidFill>
                  <a:srgbClr val="6891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0" name="Freeform 96"/>
                <p:cNvSpPr>
                  <a:spLocks/>
                </p:cNvSpPr>
                <p:nvPr/>
              </p:nvSpPr>
              <p:spPr bwMode="auto">
                <a:xfrm rot="543531">
                  <a:off x="5225" y="3417"/>
                  <a:ext cx="68" cy="70"/>
                </a:xfrm>
                <a:custGeom>
                  <a:avLst/>
                  <a:gdLst>
                    <a:gd name="T0" fmla="*/ 1 w 121"/>
                    <a:gd name="T1" fmla="*/ 1 h 124"/>
                    <a:gd name="T2" fmla="*/ 1 w 121"/>
                    <a:gd name="T3" fmla="*/ 1 h 124"/>
                    <a:gd name="T4" fmla="*/ 1 w 121"/>
                    <a:gd name="T5" fmla="*/ 1 h 124"/>
                    <a:gd name="T6" fmla="*/ 1 w 121"/>
                    <a:gd name="T7" fmla="*/ 1 h 124"/>
                    <a:gd name="T8" fmla="*/ 1 w 121"/>
                    <a:gd name="T9" fmla="*/ 1 h 124"/>
                    <a:gd name="T10" fmla="*/ 1 w 121"/>
                    <a:gd name="T11" fmla="*/ 1 h 124"/>
                    <a:gd name="T12" fmla="*/ 1 w 121"/>
                    <a:gd name="T13" fmla="*/ 1 h 124"/>
                    <a:gd name="T14" fmla="*/ 1 w 121"/>
                    <a:gd name="T15" fmla="*/ 1 h 124"/>
                    <a:gd name="T16" fmla="*/ 1 w 121"/>
                    <a:gd name="T17" fmla="*/ 1 h 124"/>
                    <a:gd name="T18" fmla="*/ 0 w 121"/>
                    <a:gd name="T19" fmla="*/ 1 h 124"/>
                    <a:gd name="T20" fmla="*/ 0 w 121"/>
                    <a:gd name="T21" fmla="*/ 1 h 124"/>
                    <a:gd name="T22" fmla="*/ 1 w 121"/>
                    <a:gd name="T23" fmla="*/ 1 h 124"/>
                    <a:gd name="T24" fmla="*/ 1 w 121"/>
                    <a:gd name="T25" fmla="*/ 1 h 124"/>
                    <a:gd name="T26" fmla="*/ 1 w 121"/>
                    <a:gd name="T27" fmla="*/ 1 h 124"/>
                    <a:gd name="T28" fmla="*/ 1 w 121"/>
                    <a:gd name="T29" fmla="*/ 1 h 124"/>
                    <a:gd name="T30" fmla="*/ 1 w 121"/>
                    <a:gd name="T31" fmla="*/ 1 h 124"/>
                    <a:gd name="T32" fmla="*/ 1 w 121"/>
                    <a:gd name="T33" fmla="*/ 1 h 124"/>
                    <a:gd name="T34" fmla="*/ 1 w 121"/>
                    <a:gd name="T35" fmla="*/ 1 h 124"/>
                    <a:gd name="T36" fmla="*/ 1 w 121"/>
                    <a:gd name="T37" fmla="*/ 1 h 124"/>
                    <a:gd name="T38" fmla="*/ 1 w 121"/>
                    <a:gd name="T39" fmla="*/ 1 h 124"/>
                    <a:gd name="T40" fmla="*/ 1 w 121"/>
                    <a:gd name="T41" fmla="*/ 1 h 124"/>
                    <a:gd name="T42" fmla="*/ 1 w 121"/>
                    <a:gd name="T43" fmla="*/ 1 h 124"/>
                    <a:gd name="T44" fmla="*/ 1 w 121"/>
                    <a:gd name="T45" fmla="*/ 1 h 124"/>
                    <a:gd name="T46" fmla="*/ 1 w 121"/>
                    <a:gd name="T47" fmla="*/ 1 h 124"/>
                    <a:gd name="T48" fmla="*/ 1 w 121"/>
                    <a:gd name="T49" fmla="*/ 1 h 124"/>
                    <a:gd name="T50" fmla="*/ 1 w 121"/>
                    <a:gd name="T51" fmla="*/ 1 h 124"/>
                    <a:gd name="T52" fmla="*/ 1 w 121"/>
                    <a:gd name="T53" fmla="*/ 1 h 124"/>
                    <a:gd name="T54" fmla="*/ 1 w 121"/>
                    <a:gd name="T55" fmla="*/ 1 h 124"/>
                    <a:gd name="T56" fmla="*/ 1 w 121"/>
                    <a:gd name="T57" fmla="*/ 1 h 124"/>
                    <a:gd name="T58" fmla="*/ 1 w 121"/>
                    <a:gd name="T59" fmla="*/ 1 h 124"/>
                    <a:gd name="T60" fmla="*/ 1 w 121"/>
                    <a:gd name="T61" fmla="*/ 1 h 124"/>
                    <a:gd name="T62" fmla="*/ 1 w 121"/>
                    <a:gd name="T63" fmla="*/ 1 h 124"/>
                    <a:gd name="T64" fmla="*/ 1 w 121"/>
                    <a:gd name="T65" fmla="*/ 1 h 124"/>
                    <a:gd name="T66" fmla="*/ 1 w 121"/>
                    <a:gd name="T67" fmla="*/ 1 h 124"/>
                    <a:gd name="T68" fmla="*/ 1 w 121"/>
                    <a:gd name="T69" fmla="*/ 1 h 124"/>
                    <a:gd name="T70" fmla="*/ 1 w 121"/>
                    <a:gd name="T71" fmla="*/ 1 h 124"/>
                    <a:gd name="T72" fmla="*/ 1 w 121"/>
                    <a:gd name="T73" fmla="*/ 0 h 124"/>
                    <a:gd name="T74" fmla="*/ 1 w 121"/>
                    <a:gd name="T75" fmla="*/ 0 h 124"/>
                    <a:gd name="T76" fmla="*/ 1 w 121"/>
                    <a:gd name="T77" fmla="*/ 0 h 124"/>
                    <a:gd name="T78" fmla="*/ 1 w 121"/>
                    <a:gd name="T79" fmla="*/ 1 h 124"/>
                    <a:gd name="T80" fmla="*/ 1 w 121"/>
                    <a:gd name="T81" fmla="*/ 1 h 124"/>
                    <a:gd name="T82" fmla="*/ 1 w 121"/>
                    <a:gd name="T83" fmla="*/ 1 h 124"/>
                    <a:gd name="T84" fmla="*/ 1 w 121"/>
                    <a:gd name="T85" fmla="*/ 1 h 124"/>
                    <a:gd name="T86" fmla="*/ 1 w 121"/>
                    <a:gd name="T87" fmla="*/ 1 h 124"/>
                    <a:gd name="T88" fmla="*/ 1 w 121"/>
                    <a:gd name="T89" fmla="*/ 1 h 12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21" h="124">
                      <a:moveTo>
                        <a:pt x="19" y="5"/>
                      </a:moveTo>
                      <a:lnTo>
                        <a:pt x="17" y="8"/>
                      </a:lnTo>
                      <a:lnTo>
                        <a:pt x="13" y="17"/>
                      </a:lnTo>
                      <a:lnTo>
                        <a:pt x="10" y="31"/>
                      </a:lnTo>
                      <a:lnTo>
                        <a:pt x="9" y="49"/>
                      </a:lnTo>
                      <a:lnTo>
                        <a:pt x="10" y="65"/>
                      </a:lnTo>
                      <a:lnTo>
                        <a:pt x="9" y="76"/>
                      </a:lnTo>
                      <a:lnTo>
                        <a:pt x="6" y="81"/>
                      </a:lnTo>
                      <a:lnTo>
                        <a:pt x="2" y="86"/>
                      </a:lnTo>
                      <a:lnTo>
                        <a:pt x="0" y="90"/>
                      </a:lnTo>
                      <a:lnTo>
                        <a:pt x="0" y="94"/>
                      </a:lnTo>
                      <a:lnTo>
                        <a:pt x="3" y="101"/>
                      </a:lnTo>
                      <a:lnTo>
                        <a:pt x="8" y="107"/>
                      </a:lnTo>
                      <a:lnTo>
                        <a:pt x="16" y="113"/>
                      </a:lnTo>
                      <a:lnTo>
                        <a:pt x="25" y="118"/>
                      </a:lnTo>
                      <a:lnTo>
                        <a:pt x="36" y="122"/>
                      </a:lnTo>
                      <a:lnTo>
                        <a:pt x="50" y="124"/>
                      </a:lnTo>
                      <a:lnTo>
                        <a:pt x="63" y="124"/>
                      </a:lnTo>
                      <a:lnTo>
                        <a:pt x="73" y="123"/>
                      </a:lnTo>
                      <a:lnTo>
                        <a:pt x="81" y="121"/>
                      </a:lnTo>
                      <a:lnTo>
                        <a:pt x="88" y="118"/>
                      </a:lnTo>
                      <a:lnTo>
                        <a:pt x="93" y="114"/>
                      </a:lnTo>
                      <a:lnTo>
                        <a:pt x="98" y="110"/>
                      </a:lnTo>
                      <a:lnTo>
                        <a:pt x="101" y="105"/>
                      </a:lnTo>
                      <a:lnTo>
                        <a:pt x="104" y="100"/>
                      </a:lnTo>
                      <a:lnTo>
                        <a:pt x="114" y="91"/>
                      </a:lnTo>
                      <a:lnTo>
                        <a:pt x="119" y="81"/>
                      </a:lnTo>
                      <a:lnTo>
                        <a:pt x="121" y="72"/>
                      </a:lnTo>
                      <a:lnTo>
                        <a:pt x="114" y="62"/>
                      </a:lnTo>
                      <a:lnTo>
                        <a:pt x="104" y="52"/>
                      </a:lnTo>
                      <a:lnTo>
                        <a:pt x="101" y="41"/>
                      </a:lnTo>
                      <a:lnTo>
                        <a:pt x="99" y="33"/>
                      </a:lnTo>
                      <a:lnTo>
                        <a:pt x="95" y="25"/>
                      </a:lnTo>
                      <a:lnTo>
                        <a:pt x="91" y="16"/>
                      </a:lnTo>
                      <a:lnTo>
                        <a:pt x="85" y="9"/>
                      </a:lnTo>
                      <a:lnTo>
                        <a:pt x="78" y="2"/>
                      </a:lnTo>
                      <a:lnTo>
                        <a:pt x="71" y="0"/>
                      </a:lnTo>
                      <a:lnTo>
                        <a:pt x="66" y="0"/>
                      </a:lnTo>
                      <a:lnTo>
                        <a:pt x="60" y="0"/>
                      </a:lnTo>
                      <a:lnTo>
                        <a:pt x="50" y="1"/>
                      </a:lnTo>
                      <a:lnTo>
                        <a:pt x="42" y="2"/>
                      </a:lnTo>
                      <a:lnTo>
                        <a:pt x="33" y="3"/>
                      </a:lnTo>
                      <a:lnTo>
                        <a:pt x="26" y="4"/>
                      </a:lnTo>
                      <a:lnTo>
                        <a:pt x="21" y="5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1" name="Freeform 97"/>
                <p:cNvSpPr>
                  <a:spLocks/>
                </p:cNvSpPr>
                <p:nvPr/>
              </p:nvSpPr>
              <p:spPr bwMode="auto">
                <a:xfrm rot="543531">
                  <a:off x="5088" y="2263"/>
                  <a:ext cx="163" cy="101"/>
                </a:xfrm>
                <a:custGeom>
                  <a:avLst/>
                  <a:gdLst>
                    <a:gd name="T0" fmla="*/ 2 w 292"/>
                    <a:gd name="T1" fmla="*/ 0 h 182"/>
                    <a:gd name="T2" fmla="*/ 2 w 292"/>
                    <a:gd name="T3" fmla="*/ 1 h 182"/>
                    <a:gd name="T4" fmla="*/ 2 w 292"/>
                    <a:gd name="T5" fmla="*/ 1 h 182"/>
                    <a:gd name="T6" fmla="*/ 2 w 292"/>
                    <a:gd name="T7" fmla="*/ 1 h 182"/>
                    <a:gd name="T8" fmla="*/ 2 w 292"/>
                    <a:gd name="T9" fmla="*/ 1 h 182"/>
                    <a:gd name="T10" fmla="*/ 2 w 292"/>
                    <a:gd name="T11" fmla="*/ 1 h 182"/>
                    <a:gd name="T12" fmla="*/ 2 w 292"/>
                    <a:gd name="T13" fmla="*/ 1 h 182"/>
                    <a:gd name="T14" fmla="*/ 1 w 292"/>
                    <a:gd name="T15" fmla="*/ 1 h 182"/>
                    <a:gd name="T16" fmla="*/ 1 w 292"/>
                    <a:gd name="T17" fmla="*/ 1 h 182"/>
                    <a:gd name="T18" fmla="*/ 1 w 292"/>
                    <a:gd name="T19" fmla="*/ 1 h 182"/>
                    <a:gd name="T20" fmla="*/ 1 w 292"/>
                    <a:gd name="T21" fmla="*/ 1 h 182"/>
                    <a:gd name="T22" fmla="*/ 1 w 292"/>
                    <a:gd name="T23" fmla="*/ 1 h 182"/>
                    <a:gd name="T24" fmla="*/ 1 w 292"/>
                    <a:gd name="T25" fmla="*/ 1 h 182"/>
                    <a:gd name="T26" fmla="*/ 1 w 292"/>
                    <a:gd name="T27" fmla="*/ 1 h 182"/>
                    <a:gd name="T28" fmla="*/ 1 w 292"/>
                    <a:gd name="T29" fmla="*/ 1 h 182"/>
                    <a:gd name="T30" fmla="*/ 1 w 292"/>
                    <a:gd name="T31" fmla="*/ 1 h 182"/>
                    <a:gd name="T32" fmla="*/ 0 w 292"/>
                    <a:gd name="T33" fmla="*/ 1 h 182"/>
                    <a:gd name="T34" fmla="*/ 0 w 292"/>
                    <a:gd name="T35" fmla="*/ 1 h 182"/>
                    <a:gd name="T36" fmla="*/ 0 w 292"/>
                    <a:gd name="T37" fmla="*/ 1 h 182"/>
                    <a:gd name="T38" fmla="*/ 1 w 292"/>
                    <a:gd name="T39" fmla="*/ 1 h 182"/>
                    <a:gd name="T40" fmla="*/ 1 w 292"/>
                    <a:gd name="T41" fmla="*/ 2 h 182"/>
                    <a:gd name="T42" fmla="*/ 1 w 292"/>
                    <a:gd name="T43" fmla="*/ 2 h 182"/>
                    <a:gd name="T44" fmla="*/ 1 w 292"/>
                    <a:gd name="T45" fmla="*/ 2 h 182"/>
                    <a:gd name="T46" fmla="*/ 1 w 292"/>
                    <a:gd name="T47" fmla="*/ 2 h 182"/>
                    <a:gd name="T48" fmla="*/ 1 w 292"/>
                    <a:gd name="T49" fmla="*/ 2 h 182"/>
                    <a:gd name="T50" fmla="*/ 1 w 292"/>
                    <a:gd name="T51" fmla="*/ 2 h 182"/>
                    <a:gd name="T52" fmla="*/ 1 w 292"/>
                    <a:gd name="T53" fmla="*/ 2 h 182"/>
                    <a:gd name="T54" fmla="*/ 1 w 292"/>
                    <a:gd name="T55" fmla="*/ 2 h 182"/>
                    <a:gd name="T56" fmla="*/ 1 w 292"/>
                    <a:gd name="T57" fmla="*/ 1 h 182"/>
                    <a:gd name="T58" fmla="*/ 1 w 292"/>
                    <a:gd name="T59" fmla="*/ 1 h 182"/>
                    <a:gd name="T60" fmla="*/ 2 w 292"/>
                    <a:gd name="T61" fmla="*/ 1 h 182"/>
                    <a:gd name="T62" fmla="*/ 2 w 292"/>
                    <a:gd name="T63" fmla="*/ 1 h 182"/>
                    <a:gd name="T64" fmla="*/ 2 w 292"/>
                    <a:gd name="T65" fmla="*/ 1 h 182"/>
                    <a:gd name="T66" fmla="*/ 2 w 292"/>
                    <a:gd name="T67" fmla="*/ 1 h 182"/>
                    <a:gd name="T68" fmla="*/ 2 w 292"/>
                    <a:gd name="T69" fmla="*/ 1 h 182"/>
                    <a:gd name="T70" fmla="*/ 2 w 292"/>
                    <a:gd name="T71" fmla="*/ 1 h 182"/>
                    <a:gd name="T72" fmla="*/ 2 w 292"/>
                    <a:gd name="T73" fmla="*/ 1 h 182"/>
                    <a:gd name="T74" fmla="*/ 2 w 292"/>
                    <a:gd name="T75" fmla="*/ 1 h 182"/>
                    <a:gd name="T76" fmla="*/ 2 w 292"/>
                    <a:gd name="T77" fmla="*/ 1 h 182"/>
                    <a:gd name="T78" fmla="*/ 2 w 292"/>
                    <a:gd name="T79" fmla="*/ 1 h 182"/>
                    <a:gd name="T80" fmla="*/ 2 w 292"/>
                    <a:gd name="T81" fmla="*/ 1 h 182"/>
                    <a:gd name="T82" fmla="*/ 2 w 292"/>
                    <a:gd name="T83" fmla="*/ 1 h 182"/>
                    <a:gd name="T84" fmla="*/ 2 w 292"/>
                    <a:gd name="T85" fmla="*/ 1 h 182"/>
                    <a:gd name="T86" fmla="*/ 2 w 292"/>
                    <a:gd name="T87" fmla="*/ 1 h 182"/>
                    <a:gd name="T88" fmla="*/ 2 w 292"/>
                    <a:gd name="T89" fmla="*/ 1 h 182"/>
                    <a:gd name="T90" fmla="*/ 3 w 292"/>
                    <a:gd name="T91" fmla="*/ 1 h 182"/>
                    <a:gd name="T92" fmla="*/ 3 w 292"/>
                    <a:gd name="T93" fmla="*/ 1 h 182"/>
                    <a:gd name="T94" fmla="*/ 3 w 292"/>
                    <a:gd name="T95" fmla="*/ 1 h 182"/>
                    <a:gd name="T96" fmla="*/ 3 w 292"/>
                    <a:gd name="T97" fmla="*/ 1 h 182"/>
                    <a:gd name="T98" fmla="*/ 2 w 292"/>
                    <a:gd name="T99" fmla="*/ 1 h 182"/>
                    <a:gd name="T100" fmla="*/ 2 w 292"/>
                    <a:gd name="T101" fmla="*/ 1 h 182"/>
                    <a:gd name="T102" fmla="*/ 2 w 292"/>
                    <a:gd name="T103" fmla="*/ 1 h 182"/>
                    <a:gd name="T104" fmla="*/ 2 w 292"/>
                    <a:gd name="T105" fmla="*/ 1 h 182"/>
                    <a:gd name="T106" fmla="*/ 2 w 292"/>
                    <a:gd name="T107" fmla="*/ 1 h 182"/>
                    <a:gd name="T108" fmla="*/ 2 w 292"/>
                    <a:gd name="T109" fmla="*/ 1 h 182"/>
                    <a:gd name="T110" fmla="*/ 2 w 292"/>
                    <a:gd name="T111" fmla="*/ 1 h 182"/>
                    <a:gd name="T112" fmla="*/ 2 w 292"/>
                    <a:gd name="T113" fmla="*/ 0 h 182"/>
                    <a:gd name="T114" fmla="*/ 2 w 292"/>
                    <a:gd name="T115" fmla="*/ 0 h 18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292" h="182">
                      <a:moveTo>
                        <a:pt x="209" y="0"/>
                      </a:moveTo>
                      <a:lnTo>
                        <a:pt x="201" y="1"/>
                      </a:lnTo>
                      <a:lnTo>
                        <a:pt x="192" y="5"/>
                      </a:lnTo>
                      <a:lnTo>
                        <a:pt x="185" y="9"/>
                      </a:lnTo>
                      <a:lnTo>
                        <a:pt x="177" y="14"/>
                      </a:lnTo>
                      <a:lnTo>
                        <a:pt x="170" y="22"/>
                      </a:lnTo>
                      <a:lnTo>
                        <a:pt x="163" y="30"/>
                      </a:lnTo>
                      <a:lnTo>
                        <a:pt x="157" y="40"/>
                      </a:lnTo>
                      <a:lnTo>
                        <a:pt x="153" y="53"/>
                      </a:lnTo>
                      <a:lnTo>
                        <a:pt x="73" y="77"/>
                      </a:lnTo>
                      <a:lnTo>
                        <a:pt x="70" y="77"/>
                      </a:lnTo>
                      <a:lnTo>
                        <a:pt x="60" y="80"/>
                      </a:lnTo>
                      <a:lnTo>
                        <a:pt x="48" y="83"/>
                      </a:lnTo>
                      <a:lnTo>
                        <a:pt x="34" y="89"/>
                      </a:lnTo>
                      <a:lnTo>
                        <a:pt x="19" y="98"/>
                      </a:lnTo>
                      <a:lnTo>
                        <a:pt x="7" y="111"/>
                      </a:lnTo>
                      <a:lnTo>
                        <a:pt x="0" y="12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3" y="157"/>
                      </a:lnTo>
                      <a:lnTo>
                        <a:pt x="6" y="164"/>
                      </a:lnTo>
                      <a:lnTo>
                        <a:pt x="13" y="171"/>
                      </a:lnTo>
                      <a:lnTo>
                        <a:pt x="21" y="178"/>
                      </a:lnTo>
                      <a:lnTo>
                        <a:pt x="33" y="181"/>
                      </a:lnTo>
                      <a:lnTo>
                        <a:pt x="48" y="182"/>
                      </a:lnTo>
                      <a:lnTo>
                        <a:pt x="67" y="179"/>
                      </a:lnTo>
                      <a:lnTo>
                        <a:pt x="89" y="172"/>
                      </a:lnTo>
                      <a:lnTo>
                        <a:pt x="112" y="165"/>
                      </a:lnTo>
                      <a:lnTo>
                        <a:pt x="134" y="158"/>
                      </a:lnTo>
                      <a:lnTo>
                        <a:pt x="155" y="151"/>
                      </a:lnTo>
                      <a:lnTo>
                        <a:pt x="172" y="145"/>
                      </a:lnTo>
                      <a:lnTo>
                        <a:pt x="186" y="142"/>
                      </a:lnTo>
                      <a:lnTo>
                        <a:pt x="195" y="138"/>
                      </a:lnTo>
                      <a:lnTo>
                        <a:pt x="199" y="137"/>
                      </a:lnTo>
                      <a:lnTo>
                        <a:pt x="199" y="138"/>
                      </a:lnTo>
                      <a:lnTo>
                        <a:pt x="200" y="141"/>
                      </a:lnTo>
                      <a:lnTo>
                        <a:pt x="203" y="144"/>
                      </a:lnTo>
                      <a:lnTo>
                        <a:pt x="207" y="148"/>
                      </a:lnTo>
                      <a:lnTo>
                        <a:pt x="213" y="151"/>
                      </a:lnTo>
                      <a:lnTo>
                        <a:pt x="221" y="153"/>
                      </a:lnTo>
                      <a:lnTo>
                        <a:pt x="230" y="154"/>
                      </a:lnTo>
                      <a:lnTo>
                        <a:pt x="243" y="153"/>
                      </a:lnTo>
                      <a:lnTo>
                        <a:pt x="256" y="149"/>
                      </a:lnTo>
                      <a:lnTo>
                        <a:pt x="268" y="140"/>
                      </a:lnTo>
                      <a:lnTo>
                        <a:pt x="278" y="127"/>
                      </a:lnTo>
                      <a:lnTo>
                        <a:pt x="286" y="112"/>
                      </a:lnTo>
                      <a:lnTo>
                        <a:pt x="291" y="96"/>
                      </a:lnTo>
                      <a:lnTo>
                        <a:pt x="292" y="77"/>
                      </a:lnTo>
                      <a:lnTo>
                        <a:pt x="289" y="59"/>
                      </a:lnTo>
                      <a:lnTo>
                        <a:pt x="279" y="40"/>
                      </a:lnTo>
                      <a:lnTo>
                        <a:pt x="273" y="31"/>
                      </a:lnTo>
                      <a:lnTo>
                        <a:pt x="266" y="23"/>
                      </a:lnTo>
                      <a:lnTo>
                        <a:pt x="258" y="15"/>
                      </a:lnTo>
                      <a:lnTo>
                        <a:pt x="248" y="9"/>
                      </a:lnTo>
                      <a:lnTo>
                        <a:pt x="239" y="5"/>
                      </a:lnTo>
                      <a:lnTo>
                        <a:pt x="229" y="1"/>
                      </a:lnTo>
                      <a:lnTo>
                        <a:pt x="219" y="0"/>
                      </a:lnTo>
                      <a:lnTo>
                        <a:pt x="2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2" name="Freeform 98"/>
                <p:cNvSpPr>
                  <a:spLocks/>
                </p:cNvSpPr>
                <p:nvPr/>
              </p:nvSpPr>
              <p:spPr bwMode="auto">
                <a:xfrm rot="543531">
                  <a:off x="4881" y="3378"/>
                  <a:ext cx="68" cy="68"/>
                </a:xfrm>
                <a:custGeom>
                  <a:avLst/>
                  <a:gdLst>
                    <a:gd name="T0" fmla="*/ 1 w 122"/>
                    <a:gd name="T1" fmla="*/ 0 h 122"/>
                    <a:gd name="T2" fmla="*/ 1 w 122"/>
                    <a:gd name="T3" fmla="*/ 1 h 122"/>
                    <a:gd name="T4" fmla="*/ 1 w 122"/>
                    <a:gd name="T5" fmla="*/ 1 h 122"/>
                    <a:gd name="T6" fmla="*/ 1 w 122"/>
                    <a:gd name="T7" fmla="*/ 1 h 122"/>
                    <a:gd name="T8" fmla="*/ 1 w 122"/>
                    <a:gd name="T9" fmla="*/ 1 h 122"/>
                    <a:gd name="T10" fmla="*/ 1 w 122"/>
                    <a:gd name="T11" fmla="*/ 1 h 122"/>
                    <a:gd name="T12" fmla="*/ 1 w 122"/>
                    <a:gd name="T13" fmla="*/ 1 h 122"/>
                    <a:gd name="T14" fmla="*/ 1 w 122"/>
                    <a:gd name="T15" fmla="*/ 1 h 122"/>
                    <a:gd name="T16" fmla="*/ 0 w 122"/>
                    <a:gd name="T17" fmla="*/ 1 h 122"/>
                    <a:gd name="T18" fmla="*/ 0 w 122"/>
                    <a:gd name="T19" fmla="*/ 1 h 122"/>
                    <a:gd name="T20" fmla="*/ 1 w 122"/>
                    <a:gd name="T21" fmla="*/ 1 h 122"/>
                    <a:gd name="T22" fmla="*/ 1 w 122"/>
                    <a:gd name="T23" fmla="*/ 1 h 122"/>
                    <a:gd name="T24" fmla="*/ 1 w 122"/>
                    <a:gd name="T25" fmla="*/ 1 h 122"/>
                    <a:gd name="T26" fmla="*/ 1 w 122"/>
                    <a:gd name="T27" fmla="*/ 1 h 122"/>
                    <a:gd name="T28" fmla="*/ 1 w 122"/>
                    <a:gd name="T29" fmla="*/ 1 h 122"/>
                    <a:gd name="T30" fmla="*/ 1 w 122"/>
                    <a:gd name="T31" fmla="*/ 1 h 122"/>
                    <a:gd name="T32" fmla="*/ 1 w 122"/>
                    <a:gd name="T33" fmla="*/ 1 h 122"/>
                    <a:gd name="T34" fmla="*/ 1 w 122"/>
                    <a:gd name="T35" fmla="*/ 1 h 122"/>
                    <a:gd name="T36" fmla="*/ 1 w 122"/>
                    <a:gd name="T37" fmla="*/ 1 h 122"/>
                    <a:gd name="T38" fmla="*/ 1 w 122"/>
                    <a:gd name="T39" fmla="*/ 1 h 122"/>
                    <a:gd name="T40" fmla="*/ 1 w 122"/>
                    <a:gd name="T41" fmla="*/ 1 h 122"/>
                    <a:gd name="T42" fmla="*/ 1 w 122"/>
                    <a:gd name="T43" fmla="*/ 1 h 122"/>
                    <a:gd name="T44" fmla="*/ 1 w 122"/>
                    <a:gd name="T45" fmla="*/ 1 h 122"/>
                    <a:gd name="T46" fmla="*/ 1 w 122"/>
                    <a:gd name="T47" fmla="*/ 1 h 122"/>
                    <a:gd name="T48" fmla="*/ 1 w 122"/>
                    <a:gd name="T49" fmla="*/ 1 h 122"/>
                    <a:gd name="T50" fmla="*/ 1 w 122"/>
                    <a:gd name="T51" fmla="*/ 1 h 122"/>
                    <a:gd name="T52" fmla="*/ 1 w 122"/>
                    <a:gd name="T53" fmla="*/ 1 h 122"/>
                    <a:gd name="T54" fmla="*/ 1 w 122"/>
                    <a:gd name="T55" fmla="*/ 1 h 122"/>
                    <a:gd name="T56" fmla="*/ 1 w 122"/>
                    <a:gd name="T57" fmla="*/ 1 h 122"/>
                    <a:gd name="T58" fmla="*/ 1 w 122"/>
                    <a:gd name="T59" fmla="*/ 1 h 122"/>
                    <a:gd name="T60" fmla="*/ 1 w 122"/>
                    <a:gd name="T61" fmla="*/ 1 h 122"/>
                    <a:gd name="T62" fmla="*/ 1 w 122"/>
                    <a:gd name="T63" fmla="*/ 1 h 122"/>
                    <a:gd name="T64" fmla="*/ 1 w 122"/>
                    <a:gd name="T65" fmla="*/ 1 h 122"/>
                    <a:gd name="T66" fmla="*/ 1 w 122"/>
                    <a:gd name="T67" fmla="*/ 1 h 122"/>
                    <a:gd name="T68" fmla="*/ 1 w 122"/>
                    <a:gd name="T69" fmla="*/ 1 h 122"/>
                    <a:gd name="T70" fmla="*/ 1 w 122"/>
                    <a:gd name="T71" fmla="*/ 1 h 122"/>
                    <a:gd name="T72" fmla="*/ 1 w 122"/>
                    <a:gd name="T73" fmla="*/ 1 h 122"/>
                    <a:gd name="T74" fmla="*/ 1 w 122"/>
                    <a:gd name="T75" fmla="*/ 1 h 122"/>
                    <a:gd name="T76" fmla="*/ 1 w 122"/>
                    <a:gd name="T77" fmla="*/ 1 h 122"/>
                    <a:gd name="T78" fmla="*/ 1 w 122"/>
                    <a:gd name="T79" fmla="*/ 1 h 122"/>
                    <a:gd name="T80" fmla="*/ 1 w 122"/>
                    <a:gd name="T81" fmla="*/ 0 h 12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2" h="122">
                      <a:moveTo>
                        <a:pt x="40" y="0"/>
                      </a:moveTo>
                      <a:lnTo>
                        <a:pt x="39" y="4"/>
                      </a:lnTo>
                      <a:lnTo>
                        <a:pt x="35" y="12"/>
                      </a:lnTo>
                      <a:lnTo>
                        <a:pt x="28" y="26"/>
                      </a:lnTo>
                      <a:lnTo>
                        <a:pt x="21" y="42"/>
                      </a:lnTo>
                      <a:lnTo>
                        <a:pt x="13" y="57"/>
                      </a:lnTo>
                      <a:lnTo>
                        <a:pt x="6" y="67"/>
                      </a:lnTo>
                      <a:lnTo>
                        <a:pt x="1" y="73"/>
                      </a:lnTo>
                      <a:lnTo>
                        <a:pt x="0" y="74"/>
                      </a:lnTo>
                      <a:lnTo>
                        <a:pt x="0" y="76"/>
                      </a:lnTo>
                      <a:lnTo>
                        <a:pt x="2" y="81"/>
                      </a:lnTo>
                      <a:lnTo>
                        <a:pt x="5" y="89"/>
                      </a:lnTo>
                      <a:lnTo>
                        <a:pt x="10" y="97"/>
                      </a:lnTo>
                      <a:lnTo>
                        <a:pt x="17" y="106"/>
                      </a:lnTo>
                      <a:lnTo>
                        <a:pt x="25" y="114"/>
                      </a:lnTo>
                      <a:lnTo>
                        <a:pt x="37" y="120"/>
                      </a:lnTo>
                      <a:lnTo>
                        <a:pt x="52" y="122"/>
                      </a:lnTo>
                      <a:lnTo>
                        <a:pt x="67" y="122"/>
                      </a:lnTo>
                      <a:lnTo>
                        <a:pt x="81" y="119"/>
                      </a:lnTo>
                      <a:lnTo>
                        <a:pt x="92" y="115"/>
                      </a:lnTo>
                      <a:lnTo>
                        <a:pt x="102" y="110"/>
                      </a:lnTo>
                      <a:lnTo>
                        <a:pt x="110" y="104"/>
                      </a:lnTo>
                      <a:lnTo>
                        <a:pt x="115" y="98"/>
                      </a:lnTo>
                      <a:lnTo>
                        <a:pt x="120" y="93"/>
                      </a:lnTo>
                      <a:lnTo>
                        <a:pt x="122" y="89"/>
                      </a:lnTo>
                      <a:lnTo>
                        <a:pt x="122" y="82"/>
                      </a:lnTo>
                      <a:lnTo>
                        <a:pt x="118" y="74"/>
                      </a:lnTo>
                      <a:lnTo>
                        <a:pt x="111" y="65"/>
                      </a:lnTo>
                      <a:lnTo>
                        <a:pt x="105" y="53"/>
                      </a:lnTo>
                      <a:lnTo>
                        <a:pt x="102" y="36"/>
                      </a:lnTo>
                      <a:lnTo>
                        <a:pt x="102" y="17"/>
                      </a:lnTo>
                      <a:lnTo>
                        <a:pt x="98" y="5"/>
                      </a:lnTo>
                      <a:lnTo>
                        <a:pt x="88" y="6"/>
                      </a:lnTo>
                      <a:lnTo>
                        <a:pt x="81" y="11"/>
                      </a:lnTo>
                      <a:lnTo>
                        <a:pt x="74" y="15"/>
                      </a:lnTo>
                      <a:lnTo>
                        <a:pt x="68" y="17"/>
                      </a:lnTo>
                      <a:lnTo>
                        <a:pt x="62" y="19"/>
                      </a:lnTo>
                      <a:lnTo>
                        <a:pt x="58" y="17"/>
                      </a:lnTo>
                      <a:lnTo>
                        <a:pt x="52" y="14"/>
                      </a:lnTo>
                      <a:lnTo>
                        <a:pt x="46" y="8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3" name="Freeform 99"/>
                <p:cNvSpPr>
                  <a:spLocks/>
                </p:cNvSpPr>
                <p:nvPr/>
              </p:nvSpPr>
              <p:spPr bwMode="auto">
                <a:xfrm rot="543531">
                  <a:off x="5014" y="3460"/>
                  <a:ext cx="74" cy="72"/>
                </a:xfrm>
                <a:custGeom>
                  <a:avLst/>
                  <a:gdLst>
                    <a:gd name="T0" fmla="*/ 1 w 135"/>
                    <a:gd name="T1" fmla="*/ 0 h 130"/>
                    <a:gd name="T2" fmla="*/ 1 w 135"/>
                    <a:gd name="T3" fmla="*/ 1 h 130"/>
                    <a:gd name="T4" fmla="*/ 1 w 135"/>
                    <a:gd name="T5" fmla="*/ 1 h 130"/>
                    <a:gd name="T6" fmla="*/ 1 w 135"/>
                    <a:gd name="T7" fmla="*/ 1 h 130"/>
                    <a:gd name="T8" fmla="*/ 1 w 135"/>
                    <a:gd name="T9" fmla="*/ 1 h 130"/>
                    <a:gd name="T10" fmla="*/ 1 w 135"/>
                    <a:gd name="T11" fmla="*/ 1 h 130"/>
                    <a:gd name="T12" fmla="*/ 1 w 135"/>
                    <a:gd name="T13" fmla="*/ 1 h 130"/>
                    <a:gd name="T14" fmla="*/ 1 w 135"/>
                    <a:gd name="T15" fmla="*/ 1 h 130"/>
                    <a:gd name="T16" fmla="*/ 1 w 135"/>
                    <a:gd name="T17" fmla="*/ 1 h 130"/>
                    <a:gd name="T18" fmla="*/ 1 w 135"/>
                    <a:gd name="T19" fmla="*/ 1 h 130"/>
                    <a:gd name="T20" fmla="*/ 0 w 135"/>
                    <a:gd name="T21" fmla="*/ 1 h 130"/>
                    <a:gd name="T22" fmla="*/ 0 w 135"/>
                    <a:gd name="T23" fmla="*/ 1 h 130"/>
                    <a:gd name="T24" fmla="*/ 1 w 135"/>
                    <a:gd name="T25" fmla="*/ 1 h 130"/>
                    <a:gd name="T26" fmla="*/ 1 w 135"/>
                    <a:gd name="T27" fmla="*/ 1 h 130"/>
                    <a:gd name="T28" fmla="*/ 1 w 135"/>
                    <a:gd name="T29" fmla="*/ 1 h 130"/>
                    <a:gd name="T30" fmla="*/ 1 w 135"/>
                    <a:gd name="T31" fmla="*/ 1 h 130"/>
                    <a:gd name="T32" fmla="*/ 1 w 135"/>
                    <a:gd name="T33" fmla="*/ 1 h 130"/>
                    <a:gd name="T34" fmla="*/ 1 w 135"/>
                    <a:gd name="T35" fmla="*/ 1 h 130"/>
                    <a:gd name="T36" fmla="*/ 1 w 135"/>
                    <a:gd name="T37" fmla="*/ 1 h 130"/>
                    <a:gd name="T38" fmla="*/ 1 w 135"/>
                    <a:gd name="T39" fmla="*/ 1 h 130"/>
                    <a:gd name="T40" fmla="*/ 1 w 135"/>
                    <a:gd name="T41" fmla="*/ 1 h 130"/>
                    <a:gd name="T42" fmla="*/ 1 w 135"/>
                    <a:gd name="T43" fmla="*/ 1 h 130"/>
                    <a:gd name="T44" fmla="*/ 1 w 135"/>
                    <a:gd name="T45" fmla="*/ 1 h 130"/>
                    <a:gd name="T46" fmla="*/ 1 w 135"/>
                    <a:gd name="T47" fmla="*/ 1 h 130"/>
                    <a:gd name="T48" fmla="*/ 1 w 135"/>
                    <a:gd name="T49" fmla="*/ 1 h 130"/>
                    <a:gd name="T50" fmla="*/ 1 w 135"/>
                    <a:gd name="T51" fmla="*/ 1 h 130"/>
                    <a:gd name="T52" fmla="*/ 1 w 135"/>
                    <a:gd name="T53" fmla="*/ 1 h 130"/>
                    <a:gd name="T54" fmla="*/ 1 w 135"/>
                    <a:gd name="T55" fmla="*/ 1 h 130"/>
                    <a:gd name="T56" fmla="*/ 1 w 135"/>
                    <a:gd name="T57" fmla="*/ 1 h 130"/>
                    <a:gd name="T58" fmla="*/ 1 w 135"/>
                    <a:gd name="T59" fmla="*/ 1 h 130"/>
                    <a:gd name="T60" fmla="*/ 1 w 135"/>
                    <a:gd name="T61" fmla="*/ 1 h 130"/>
                    <a:gd name="T62" fmla="*/ 1 w 135"/>
                    <a:gd name="T63" fmla="*/ 1 h 130"/>
                    <a:gd name="T64" fmla="*/ 1 w 135"/>
                    <a:gd name="T65" fmla="*/ 1 h 130"/>
                    <a:gd name="T66" fmla="*/ 1 w 135"/>
                    <a:gd name="T67" fmla="*/ 1 h 130"/>
                    <a:gd name="T68" fmla="*/ 1 w 135"/>
                    <a:gd name="T69" fmla="*/ 1 h 130"/>
                    <a:gd name="T70" fmla="*/ 1 w 135"/>
                    <a:gd name="T71" fmla="*/ 1 h 130"/>
                    <a:gd name="T72" fmla="*/ 1 w 135"/>
                    <a:gd name="T73" fmla="*/ 1 h 130"/>
                    <a:gd name="T74" fmla="*/ 1 w 135"/>
                    <a:gd name="T75" fmla="*/ 1 h 130"/>
                    <a:gd name="T76" fmla="*/ 1 w 135"/>
                    <a:gd name="T77" fmla="*/ 1 h 130"/>
                    <a:gd name="T78" fmla="*/ 1 w 135"/>
                    <a:gd name="T79" fmla="*/ 1 h 130"/>
                    <a:gd name="T80" fmla="*/ 1 w 135"/>
                    <a:gd name="T81" fmla="*/ 1 h 130"/>
                    <a:gd name="T82" fmla="*/ 1 w 135"/>
                    <a:gd name="T83" fmla="*/ 1 h 130"/>
                    <a:gd name="T84" fmla="*/ 1 w 135"/>
                    <a:gd name="T85" fmla="*/ 1 h 130"/>
                    <a:gd name="T86" fmla="*/ 1 w 135"/>
                    <a:gd name="T87" fmla="*/ 1 h 130"/>
                    <a:gd name="T88" fmla="*/ 1 w 135"/>
                    <a:gd name="T89" fmla="*/ 0 h 13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35" h="130">
                      <a:moveTo>
                        <a:pt x="40" y="0"/>
                      </a:moveTo>
                      <a:lnTo>
                        <a:pt x="37" y="1"/>
                      </a:lnTo>
                      <a:lnTo>
                        <a:pt x="31" y="6"/>
                      </a:lnTo>
                      <a:lnTo>
                        <a:pt x="25" y="14"/>
                      </a:lnTo>
                      <a:lnTo>
                        <a:pt x="22" y="27"/>
                      </a:lnTo>
                      <a:lnTo>
                        <a:pt x="22" y="41"/>
                      </a:lnTo>
                      <a:lnTo>
                        <a:pt x="20" y="51"/>
                      </a:lnTo>
                      <a:lnTo>
                        <a:pt x="16" y="60"/>
                      </a:lnTo>
                      <a:lnTo>
                        <a:pt x="7" y="72"/>
                      </a:lnTo>
                      <a:lnTo>
                        <a:pt x="3" y="79"/>
                      </a:lnTo>
                      <a:lnTo>
                        <a:pt x="0" y="86"/>
                      </a:lnTo>
                      <a:lnTo>
                        <a:pt x="0" y="94"/>
                      </a:lnTo>
                      <a:lnTo>
                        <a:pt x="3" y="101"/>
                      </a:lnTo>
                      <a:lnTo>
                        <a:pt x="7" y="107"/>
                      </a:lnTo>
                      <a:lnTo>
                        <a:pt x="15" y="114"/>
                      </a:lnTo>
                      <a:lnTo>
                        <a:pt x="26" y="120"/>
                      </a:lnTo>
                      <a:lnTo>
                        <a:pt x="40" y="126"/>
                      </a:lnTo>
                      <a:lnTo>
                        <a:pt x="55" y="129"/>
                      </a:lnTo>
                      <a:lnTo>
                        <a:pt x="67" y="130"/>
                      </a:lnTo>
                      <a:lnTo>
                        <a:pt x="80" y="130"/>
                      </a:lnTo>
                      <a:lnTo>
                        <a:pt x="91" y="127"/>
                      </a:lnTo>
                      <a:lnTo>
                        <a:pt x="101" y="124"/>
                      </a:lnTo>
                      <a:lnTo>
                        <a:pt x="109" y="119"/>
                      </a:lnTo>
                      <a:lnTo>
                        <a:pt x="116" y="114"/>
                      </a:lnTo>
                      <a:lnTo>
                        <a:pt x="121" y="109"/>
                      </a:lnTo>
                      <a:lnTo>
                        <a:pt x="129" y="99"/>
                      </a:lnTo>
                      <a:lnTo>
                        <a:pt x="134" y="91"/>
                      </a:lnTo>
                      <a:lnTo>
                        <a:pt x="135" y="82"/>
                      </a:lnTo>
                      <a:lnTo>
                        <a:pt x="131" y="72"/>
                      </a:lnTo>
                      <a:lnTo>
                        <a:pt x="125" y="61"/>
                      </a:lnTo>
                      <a:lnTo>
                        <a:pt x="121" y="50"/>
                      </a:lnTo>
                      <a:lnTo>
                        <a:pt x="119" y="39"/>
                      </a:lnTo>
                      <a:lnTo>
                        <a:pt x="118" y="29"/>
                      </a:lnTo>
                      <a:lnTo>
                        <a:pt x="117" y="18"/>
                      </a:lnTo>
                      <a:lnTo>
                        <a:pt x="116" y="8"/>
                      </a:lnTo>
                      <a:lnTo>
                        <a:pt x="111" y="4"/>
                      </a:lnTo>
                      <a:lnTo>
                        <a:pt x="103" y="6"/>
                      </a:lnTo>
                      <a:lnTo>
                        <a:pt x="97" y="10"/>
                      </a:lnTo>
                      <a:lnTo>
                        <a:pt x="90" y="11"/>
                      </a:lnTo>
                      <a:lnTo>
                        <a:pt x="82" y="12"/>
                      </a:lnTo>
                      <a:lnTo>
                        <a:pt x="74" y="12"/>
                      </a:lnTo>
                      <a:lnTo>
                        <a:pt x="65" y="11"/>
                      </a:lnTo>
                      <a:lnTo>
                        <a:pt x="57" y="8"/>
                      </a:lnTo>
                      <a:lnTo>
                        <a:pt x="48" y="5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4" name="Freeform 100"/>
                <p:cNvSpPr>
                  <a:spLocks/>
                </p:cNvSpPr>
                <p:nvPr/>
              </p:nvSpPr>
              <p:spPr bwMode="auto">
                <a:xfrm rot="543531">
                  <a:off x="5114" y="3345"/>
                  <a:ext cx="65" cy="62"/>
                </a:xfrm>
                <a:custGeom>
                  <a:avLst/>
                  <a:gdLst>
                    <a:gd name="T0" fmla="*/ 1 w 117"/>
                    <a:gd name="T1" fmla="*/ 0 h 112"/>
                    <a:gd name="T2" fmla="*/ 1 w 117"/>
                    <a:gd name="T3" fmla="*/ 1 h 112"/>
                    <a:gd name="T4" fmla="*/ 1 w 117"/>
                    <a:gd name="T5" fmla="*/ 1 h 112"/>
                    <a:gd name="T6" fmla="*/ 1 w 117"/>
                    <a:gd name="T7" fmla="*/ 1 h 112"/>
                    <a:gd name="T8" fmla="*/ 1 w 117"/>
                    <a:gd name="T9" fmla="*/ 1 h 112"/>
                    <a:gd name="T10" fmla="*/ 1 w 117"/>
                    <a:gd name="T11" fmla="*/ 1 h 112"/>
                    <a:gd name="T12" fmla="*/ 1 w 117"/>
                    <a:gd name="T13" fmla="*/ 1 h 112"/>
                    <a:gd name="T14" fmla="*/ 1 w 117"/>
                    <a:gd name="T15" fmla="*/ 1 h 112"/>
                    <a:gd name="T16" fmla="*/ 1 w 117"/>
                    <a:gd name="T17" fmla="*/ 1 h 112"/>
                    <a:gd name="T18" fmla="*/ 1 w 117"/>
                    <a:gd name="T19" fmla="*/ 1 h 112"/>
                    <a:gd name="T20" fmla="*/ 1 w 117"/>
                    <a:gd name="T21" fmla="*/ 1 h 112"/>
                    <a:gd name="T22" fmla="*/ 1 w 117"/>
                    <a:gd name="T23" fmla="*/ 1 h 112"/>
                    <a:gd name="T24" fmla="*/ 1 w 117"/>
                    <a:gd name="T25" fmla="*/ 1 h 112"/>
                    <a:gd name="T26" fmla="*/ 1 w 117"/>
                    <a:gd name="T27" fmla="*/ 1 h 112"/>
                    <a:gd name="T28" fmla="*/ 1 w 117"/>
                    <a:gd name="T29" fmla="*/ 1 h 112"/>
                    <a:gd name="T30" fmla="*/ 1 w 117"/>
                    <a:gd name="T31" fmla="*/ 1 h 112"/>
                    <a:gd name="T32" fmla="*/ 1 w 117"/>
                    <a:gd name="T33" fmla="*/ 1 h 112"/>
                    <a:gd name="T34" fmla="*/ 1 w 117"/>
                    <a:gd name="T35" fmla="*/ 1 h 112"/>
                    <a:gd name="T36" fmla="*/ 1 w 117"/>
                    <a:gd name="T37" fmla="*/ 1 h 112"/>
                    <a:gd name="T38" fmla="*/ 1 w 117"/>
                    <a:gd name="T39" fmla="*/ 1 h 112"/>
                    <a:gd name="T40" fmla="*/ 1 w 117"/>
                    <a:gd name="T41" fmla="*/ 1 h 112"/>
                    <a:gd name="T42" fmla="*/ 1 w 117"/>
                    <a:gd name="T43" fmla="*/ 1 h 112"/>
                    <a:gd name="T44" fmla="*/ 1 w 117"/>
                    <a:gd name="T45" fmla="*/ 1 h 112"/>
                    <a:gd name="T46" fmla="*/ 1 w 117"/>
                    <a:gd name="T47" fmla="*/ 1 h 112"/>
                    <a:gd name="T48" fmla="*/ 1 w 117"/>
                    <a:gd name="T49" fmla="*/ 1 h 112"/>
                    <a:gd name="T50" fmla="*/ 1 w 117"/>
                    <a:gd name="T51" fmla="*/ 1 h 112"/>
                    <a:gd name="T52" fmla="*/ 0 w 117"/>
                    <a:gd name="T53" fmla="*/ 1 h 112"/>
                    <a:gd name="T54" fmla="*/ 1 w 117"/>
                    <a:gd name="T55" fmla="*/ 1 h 112"/>
                    <a:gd name="T56" fmla="*/ 1 w 117"/>
                    <a:gd name="T57" fmla="*/ 1 h 112"/>
                    <a:gd name="T58" fmla="*/ 1 w 117"/>
                    <a:gd name="T59" fmla="*/ 1 h 112"/>
                    <a:gd name="T60" fmla="*/ 1 w 117"/>
                    <a:gd name="T61" fmla="*/ 1 h 112"/>
                    <a:gd name="T62" fmla="*/ 1 w 117"/>
                    <a:gd name="T63" fmla="*/ 1 h 112"/>
                    <a:gd name="T64" fmla="*/ 1 w 117"/>
                    <a:gd name="T65" fmla="*/ 1 h 112"/>
                    <a:gd name="T66" fmla="*/ 1 w 117"/>
                    <a:gd name="T67" fmla="*/ 1 h 112"/>
                    <a:gd name="T68" fmla="*/ 1 w 117"/>
                    <a:gd name="T69" fmla="*/ 1 h 112"/>
                    <a:gd name="T70" fmla="*/ 1 w 117"/>
                    <a:gd name="T71" fmla="*/ 1 h 112"/>
                    <a:gd name="T72" fmla="*/ 1 w 117"/>
                    <a:gd name="T73" fmla="*/ 1 h 112"/>
                    <a:gd name="T74" fmla="*/ 1 w 117"/>
                    <a:gd name="T75" fmla="*/ 1 h 112"/>
                    <a:gd name="T76" fmla="*/ 1 w 117"/>
                    <a:gd name="T77" fmla="*/ 1 h 112"/>
                    <a:gd name="T78" fmla="*/ 1 w 117"/>
                    <a:gd name="T79" fmla="*/ 1 h 112"/>
                    <a:gd name="T80" fmla="*/ 1 w 117"/>
                    <a:gd name="T81" fmla="*/ 0 h 11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7" h="112">
                      <a:moveTo>
                        <a:pt x="75" y="0"/>
                      </a:moveTo>
                      <a:lnTo>
                        <a:pt x="78" y="2"/>
                      </a:lnTo>
                      <a:lnTo>
                        <a:pt x="85" y="9"/>
                      </a:lnTo>
                      <a:lnTo>
                        <a:pt x="92" y="21"/>
                      </a:lnTo>
                      <a:lnTo>
                        <a:pt x="97" y="39"/>
                      </a:lnTo>
                      <a:lnTo>
                        <a:pt x="103" y="56"/>
                      </a:lnTo>
                      <a:lnTo>
                        <a:pt x="110" y="63"/>
                      </a:lnTo>
                      <a:lnTo>
                        <a:pt x="115" y="66"/>
                      </a:lnTo>
                      <a:lnTo>
                        <a:pt x="117" y="66"/>
                      </a:lnTo>
                      <a:lnTo>
                        <a:pt x="117" y="69"/>
                      </a:lnTo>
                      <a:lnTo>
                        <a:pt x="115" y="77"/>
                      </a:lnTo>
                      <a:lnTo>
                        <a:pt x="111" y="87"/>
                      </a:lnTo>
                      <a:lnTo>
                        <a:pt x="102" y="99"/>
                      </a:lnTo>
                      <a:lnTo>
                        <a:pt x="95" y="104"/>
                      </a:lnTo>
                      <a:lnTo>
                        <a:pt x="88" y="107"/>
                      </a:lnTo>
                      <a:lnTo>
                        <a:pt x="80" y="111"/>
                      </a:lnTo>
                      <a:lnTo>
                        <a:pt x="71" y="112"/>
                      </a:lnTo>
                      <a:lnTo>
                        <a:pt x="63" y="112"/>
                      </a:lnTo>
                      <a:lnTo>
                        <a:pt x="54" y="111"/>
                      </a:lnTo>
                      <a:lnTo>
                        <a:pt x="44" y="109"/>
                      </a:lnTo>
                      <a:lnTo>
                        <a:pt x="36" y="107"/>
                      </a:lnTo>
                      <a:lnTo>
                        <a:pt x="27" y="104"/>
                      </a:lnTo>
                      <a:lnTo>
                        <a:pt x="19" y="101"/>
                      </a:lnTo>
                      <a:lnTo>
                        <a:pt x="11" y="98"/>
                      </a:lnTo>
                      <a:lnTo>
                        <a:pt x="5" y="93"/>
                      </a:lnTo>
                      <a:lnTo>
                        <a:pt x="2" y="87"/>
                      </a:lnTo>
                      <a:lnTo>
                        <a:pt x="0" y="82"/>
                      </a:lnTo>
                      <a:lnTo>
                        <a:pt x="2" y="74"/>
                      </a:lnTo>
                      <a:lnTo>
                        <a:pt x="9" y="64"/>
                      </a:lnTo>
                      <a:lnTo>
                        <a:pt x="11" y="62"/>
                      </a:lnTo>
                      <a:lnTo>
                        <a:pt x="14" y="55"/>
                      </a:lnTo>
                      <a:lnTo>
                        <a:pt x="18" y="47"/>
                      </a:lnTo>
                      <a:lnTo>
                        <a:pt x="19" y="39"/>
                      </a:lnTo>
                      <a:lnTo>
                        <a:pt x="21" y="34"/>
                      </a:lnTo>
                      <a:lnTo>
                        <a:pt x="27" y="29"/>
                      </a:lnTo>
                      <a:lnTo>
                        <a:pt x="36" y="23"/>
                      </a:lnTo>
                      <a:lnTo>
                        <a:pt x="47" y="16"/>
                      </a:lnTo>
                      <a:lnTo>
                        <a:pt x="57" y="10"/>
                      </a:lnTo>
                      <a:lnTo>
                        <a:pt x="66" y="5"/>
                      </a:lnTo>
                      <a:lnTo>
                        <a:pt x="73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5" name="Freeform 101"/>
                <p:cNvSpPr>
                  <a:spLocks/>
                </p:cNvSpPr>
                <p:nvPr/>
              </p:nvSpPr>
              <p:spPr bwMode="auto">
                <a:xfrm rot="543531">
                  <a:off x="5031" y="3354"/>
                  <a:ext cx="54" cy="118"/>
                </a:xfrm>
                <a:custGeom>
                  <a:avLst/>
                  <a:gdLst>
                    <a:gd name="T0" fmla="*/ 1 w 95"/>
                    <a:gd name="T1" fmla="*/ 1 h 212"/>
                    <a:gd name="T2" fmla="*/ 1 w 95"/>
                    <a:gd name="T3" fmla="*/ 1 h 212"/>
                    <a:gd name="T4" fmla="*/ 1 w 95"/>
                    <a:gd name="T5" fmla="*/ 1 h 212"/>
                    <a:gd name="T6" fmla="*/ 1 w 95"/>
                    <a:gd name="T7" fmla="*/ 1 h 212"/>
                    <a:gd name="T8" fmla="*/ 1 w 95"/>
                    <a:gd name="T9" fmla="*/ 1 h 212"/>
                    <a:gd name="T10" fmla="*/ 1 w 95"/>
                    <a:gd name="T11" fmla="*/ 1 h 212"/>
                    <a:gd name="T12" fmla="*/ 1 w 95"/>
                    <a:gd name="T13" fmla="*/ 1 h 212"/>
                    <a:gd name="T14" fmla="*/ 0 w 95"/>
                    <a:gd name="T15" fmla="*/ 1 h 212"/>
                    <a:gd name="T16" fmla="*/ 1 w 95"/>
                    <a:gd name="T17" fmla="*/ 1 h 212"/>
                    <a:gd name="T18" fmla="*/ 1 w 95"/>
                    <a:gd name="T19" fmla="*/ 1 h 212"/>
                    <a:gd name="T20" fmla="*/ 1 w 95"/>
                    <a:gd name="T21" fmla="*/ 1 h 212"/>
                    <a:gd name="T22" fmla="*/ 1 w 95"/>
                    <a:gd name="T23" fmla="*/ 1 h 212"/>
                    <a:gd name="T24" fmla="*/ 1 w 95"/>
                    <a:gd name="T25" fmla="*/ 1 h 212"/>
                    <a:gd name="T26" fmla="*/ 1 w 95"/>
                    <a:gd name="T27" fmla="*/ 1 h 212"/>
                    <a:gd name="T28" fmla="*/ 1 w 95"/>
                    <a:gd name="T29" fmla="*/ 1 h 212"/>
                    <a:gd name="T30" fmla="*/ 1 w 95"/>
                    <a:gd name="T31" fmla="*/ 2 h 212"/>
                    <a:gd name="T32" fmla="*/ 1 w 95"/>
                    <a:gd name="T33" fmla="*/ 2 h 212"/>
                    <a:gd name="T34" fmla="*/ 1 w 95"/>
                    <a:gd name="T35" fmla="*/ 2 h 212"/>
                    <a:gd name="T36" fmla="*/ 1 w 95"/>
                    <a:gd name="T37" fmla="*/ 2 h 212"/>
                    <a:gd name="T38" fmla="*/ 1 w 95"/>
                    <a:gd name="T39" fmla="*/ 2 h 212"/>
                    <a:gd name="T40" fmla="*/ 1 w 95"/>
                    <a:gd name="T41" fmla="*/ 2 h 212"/>
                    <a:gd name="T42" fmla="*/ 1 w 95"/>
                    <a:gd name="T43" fmla="*/ 2 h 212"/>
                    <a:gd name="T44" fmla="*/ 1 w 95"/>
                    <a:gd name="T45" fmla="*/ 2 h 212"/>
                    <a:gd name="T46" fmla="*/ 1 w 95"/>
                    <a:gd name="T47" fmla="*/ 2 h 212"/>
                    <a:gd name="T48" fmla="*/ 1 w 95"/>
                    <a:gd name="T49" fmla="*/ 2 h 212"/>
                    <a:gd name="T50" fmla="*/ 1 w 95"/>
                    <a:gd name="T51" fmla="*/ 1 h 212"/>
                    <a:gd name="T52" fmla="*/ 1 w 95"/>
                    <a:gd name="T53" fmla="*/ 1 h 212"/>
                    <a:gd name="T54" fmla="*/ 1 w 95"/>
                    <a:gd name="T55" fmla="*/ 1 h 212"/>
                    <a:gd name="T56" fmla="*/ 1 w 95"/>
                    <a:gd name="T57" fmla="*/ 1 h 212"/>
                    <a:gd name="T58" fmla="*/ 1 w 95"/>
                    <a:gd name="T59" fmla="*/ 1 h 212"/>
                    <a:gd name="T60" fmla="*/ 1 w 95"/>
                    <a:gd name="T61" fmla="*/ 1 h 212"/>
                    <a:gd name="T62" fmla="*/ 1 w 95"/>
                    <a:gd name="T63" fmla="*/ 1 h 212"/>
                    <a:gd name="T64" fmla="*/ 1 w 95"/>
                    <a:gd name="T65" fmla="*/ 1 h 212"/>
                    <a:gd name="T66" fmla="*/ 1 w 95"/>
                    <a:gd name="T67" fmla="*/ 1 h 212"/>
                    <a:gd name="T68" fmla="*/ 1 w 95"/>
                    <a:gd name="T69" fmla="*/ 1 h 212"/>
                    <a:gd name="T70" fmla="*/ 1 w 95"/>
                    <a:gd name="T71" fmla="*/ 0 h 212"/>
                    <a:gd name="T72" fmla="*/ 1 w 95"/>
                    <a:gd name="T73" fmla="*/ 1 h 2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95" h="212">
                      <a:moveTo>
                        <a:pt x="30" y="4"/>
                      </a:moveTo>
                      <a:lnTo>
                        <a:pt x="27" y="5"/>
                      </a:lnTo>
                      <a:lnTo>
                        <a:pt x="23" y="8"/>
                      </a:lnTo>
                      <a:lnTo>
                        <a:pt x="17" y="15"/>
                      </a:lnTo>
                      <a:lnTo>
                        <a:pt x="10" y="23"/>
                      </a:lnTo>
                      <a:lnTo>
                        <a:pt x="4" y="34"/>
                      </a:lnTo>
                      <a:lnTo>
                        <a:pt x="1" y="46"/>
                      </a:lnTo>
                      <a:lnTo>
                        <a:pt x="0" y="60"/>
                      </a:lnTo>
                      <a:lnTo>
                        <a:pt x="4" y="75"/>
                      </a:lnTo>
                      <a:lnTo>
                        <a:pt x="11" y="89"/>
                      </a:lnTo>
                      <a:lnTo>
                        <a:pt x="17" y="98"/>
                      </a:lnTo>
                      <a:lnTo>
                        <a:pt x="23" y="106"/>
                      </a:lnTo>
                      <a:lnTo>
                        <a:pt x="27" y="114"/>
                      </a:lnTo>
                      <a:lnTo>
                        <a:pt x="32" y="126"/>
                      </a:lnTo>
                      <a:lnTo>
                        <a:pt x="36" y="142"/>
                      </a:lnTo>
                      <a:lnTo>
                        <a:pt x="40" y="165"/>
                      </a:lnTo>
                      <a:lnTo>
                        <a:pt x="43" y="197"/>
                      </a:lnTo>
                      <a:lnTo>
                        <a:pt x="45" y="198"/>
                      </a:lnTo>
                      <a:lnTo>
                        <a:pt x="48" y="203"/>
                      </a:lnTo>
                      <a:lnTo>
                        <a:pt x="55" y="208"/>
                      </a:lnTo>
                      <a:lnTo>
                        <a:pt x="66" y="212"/>
                      </a:lnTo>
                      <a:lnTo>
                        <a:pt x="78" y="212"/>
                      </a:lnTo>
                      <a:lnTo>
                        <a:pt x="88" y="204"/>
                      </a:lnTo>
                      <a:lnTo>
                        <a:pt x="94" y="191"/>
                      </a:lnTo>
                      <a:lnTo>
                        <a:pt x="95" y="173"/>
                      </a:lnTo>
                      <a:lnTo>
                        <a:pt x="94" y="151"/>
                      </a:lnTo>
                      <a:lnTo>
                        <a:pt x="91" y="126"/>
                      </a:lnTo>
                      <a:lnTo>
                        <a:pt x="85" y="103"/>
                      </a:lnTo>
                      <a:lnTo>
                        <a:pt x="75" y="83"/>
                      </a:lnTo>
                      <a:lnTo>
                        <a:pt x="65" y="68"/>
                      </a:lnTo>
                      <a:lnTo>
                        <a:pt x="58" y="56"/>
                      </a:lnTo>
                      <a:lnTo>
                        <a:pt x="55" y="45"/>
                      </a:lnTo>
                      <a:lnTo>
                        <a:pt x="55" y="35"/>
                      </a:lnTo>
                      <a:lnTo>
                        <a:pt x="54" y="22"/>
                      </a:lnTo>
                      <a:lnTo>
                        <a:pt x="49" y="8"/>
                      </a:lnTo>
                      <a:lnTo>
                        <a:pt x="40" y="0"/>
                      </a:lnTo>
                      <a:lnTo>
                        <a:pt x="30" y="4"/>
                      </a:lnTo>
                      <a:close/>
                    </a:path>
                  </a:pathLst>
                </a:custGeom>
                <a:solidFill>
                  <a:srgbClr val="6891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6" name="Freeform 102"/>
                <p:cNvSpPr>
                  <a:spLocks/>
                </p:cNvSpPr>
                <p:nvPr/>
              </p:nvSpPr>
              <p:spPr bwMode="auto">
                <a:xfrm rot="543531">
                  <a:off x="5153" y="3334"/>
                  <a:ext cx="117" cy="93"/>
                </a:xfrm>
                <a:custGeom>
                  <a:avLst/>
                  <a:gdLst>
                    <a:gd name="T0" fmla="*/ 1 w 210"/>
                    <a:gd name="T1" fmla="*/ 1 h 167"/>
                    <a:gd name="T2" fmla="*/ 1 w 210"/>
                    <a:gd name="T3" fmla="*/ 1 h 167"/>
                    <a:gd name="T4" fmla="*/ 1 w 210"/>
                    <a:gd name="T5" fmla="*/ 1 h 167"/>
                    <a:gd name="T6" fmla="*/ 1 w 210"/>
                    <a:gd name="T7" fmla="*/ 1 h 167"/>
                    <a:gd name="T8" fmla="*/ 1 w 210"/>
                    <a:gd name="T9" fmla="*/ 1 h 167"/>
                    <a:gd name="T10" fmla="*/ 1 w 210"/>
                    <a:gd name="T11" fmla="*/ 1 h 167"/>
                    <a:gd name="T12" fmla="*/ 1 w 210"/>
                    <a:gd name="T13" fmla="*/ 1 h 167"/>
                    <a:gd name="T14" fmla="*/ 1 w 210"/>
                    <a:gd name="T15" fmla="*/ 1 h 167"/>
                    <a:gd name="T16" fmla="*/ 1 w 210"/>
                    <a:gd name="T17" fmla="*/ 1 h 167"/>
                    <a:gd name="T18" fmla="*/ 1 w 210"/>
                    <a:gd name="T19" fmla="*/ 1 h 167"/>
                    <a:gd name="T20" fmla="*/ 1 w 210"/>
                    <a:gd name="T21" fmla="*/ 1 h 167"/>
                    <a:gd name="T22" fmla="*/ 2 w 210"/>
                    <a:gd name="T23" fmla="*/ 1 h 167"/>
                    <a:gd name="T24" fmla="*/ 2 w 210"/>
                    <a:gd name="T25" fmla="*/ 1 h 167"/>
                    <a:gd name="T26" fmla="*/ 2 w 210"/>
                    <a:gd name="T27" fmla="*/ 1 h 167"/>
                    <a:gd name="T28" fmla="*/ 2 w 210"/>
                    <a:gd name="T29" fmla="*/ 1 h 167"/>
                    <a:gd name="T30" fmla="*/ 2 w 210"/>
                    <a:gd name="T31" fmla="*/ 1 h 167"/>
                    <a:gd name="T32" fmla="*/ 2 w 210"/>
                    <a:gd name="T33" fmla="*/ 1 h 167"/>
                    <a:gd name="T34" fmla="*/ 2 w 210"/>
                    <a:gd name="T35" fmla="*/ 2 h 167"/>
                    <a:gd name="T36" fmla="*/ 2 w 210"/>
                    <a:gd name="T37" fmla="*/ 2 h 167"/>
                    <a:gd name="T38" fmla="*/ 2 w 210"/>
                    <a:gd name="T39" fmla="*/ 2 h 167"/>
                    <a:gd name="T40" fmla="*/ 2 w 210"/>
                    <a:gd name="T41" fmla="*/ 2 h 167"/>
                    <a:gd name="T42" fmla="*/ 2 w 210"/>
                    <a:gd name="T43" fmla="*/ 2 h 167"/>
                    <a:gd name="T44" fmla="*/ 2 w 210"/>
                    <a:gd name="T45" fmla="*/ 1 h 167"/>
                    <a:gd name="T46" fmla="*/ 2 w 210"/>
                    <a:gd name="T47" fmla="*/ 1 h 167"/>
                    <a:gd name="T48" fmla="*/ 2 w 210"/>
                    <a:gd name="T49" fmla="*/ 1 h 167"/>
                    <a:gd name="T50" fmla="*/ 2 w 210"/>
                    <a:gd name="T51" fmla="*/ 1 h 167"/>
                    <a:gd name="T52" fmla="*/ 2 w 210"/>
                    <a:gd name="T53" fmla="*/ 1 h 167"/>
                    <a:gd name="T54" fmla="*/ 2 w 210"/>
                    <a:gd name="T55" fmla="*/ 1 h 167"/>
                    <a:gd name="T56" fmla="*/ 2 w 210"/>
                    <a:gd name="T57" fmla="*/ 1 h 167"/>
                    <a:gd name="T58" fmla="*/ 2 w 210"/>
                    <a:gd name="T59" fmla="*/ 1 h 167"/>
                    <a:gd name="T60" fmla="*/ 1 w 210"/>
                    <a:gd name="T61" fmla="*/ 1 h 167"/>
                    <a:gd name="T62" fmla="*/ 1 w 210"/>
                    <a:gd name="T63" fmla="*/ 1 h 167"/>
                    <a:gd name="T64" fmla="*/ 1 w 210"/>
                    <a:gd name="T65" fmla="*/ 1 h 167"/>
                    <a:gd name="T66" fmla="*/ 1 w 210"/>
                    <a:gd name="T67" fmla="*/ 1 h 167"/>
                    <a:gd name="T68" fmla="*/ 1 w 210"/>
                    <a:gd name="T69" fmla="*/ 1 h 167"/>
                    <a:gd name="T70" fmla="*/ 1 w 210"/>
                    <a:gd name="T71" fmla="*/ 1 h 167"/>
                    <a:gd name="T72" fmla="*/ 1 w 210"/>
                    <a:gd name="T73" fmla="*/ 1 h 167"/>
                    <a:gd name="T74" fmla="*/ 1 w 210"/>
                    <a:gd name="T75" fmla="*/ 1 h 167"/>
                    <a:gd name="T76" fmla="*/ 1 w 210"/>
                    <a:gd name="T77" fmla="*/ 0 h 167"/>
                    <a:gd name="T78" fmla="*/ 1 w 210"/>
                    <a:gd name="T79" fmla="*/ 1 h 167"/>
                    <a:gd name="T80" fmla="*/ 1 w 210"/>
                    <a:gd name="T81" fmla="*/ 1 h 167"/>
                    <a:gd name="T82" fmla="*/ 1 w 210"/>
                    <a:gd name="T83" fmla="*/ 1 h 167"/>
                    <a:gd name="T84" fmla="*/ 1 w 210"/>
                    <a:gd name="T85" fmla="*/ 1 h 167"/>
                    <a:gd name="T86" fmla="*/ 1 w 210"/>
                    <a:gd name="T87" fmla="*/ 1 h 167"/>
                    <a:gd name="T88" fmla="*/ 1 w 210"/>
                    <a:gd name="T89" fmla="*/ 1 h 167"/>
                    <a:gd name="T90" fmla="*/ 1 w 210"/>
                    <a:gd name="T91" fmla="*/ 1 h 167"/>
                    <a:gd name="T92" fmla="*/ 0 w 210"/>
                    <a:gd name="T93" fmla="*/ 1 h 167"/>
                    <a:gd name="T94" fmla="*/ 1 w 210"/>
                    <a:gd name="T95" fmla="*/ 1 h 167"/>
                    <a:gd name="T96" fmla="*/ 1 w 210"/>
                    <a:gd name="T97" fmla="*/ 1 h 16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210" h="167">
                      <a:moveTo>
                        <a:pt x="10" y="38"/>
                      </a:moveTo>
                      <a:lnTo>
                        <a:pt x="14" y="38"/>
                      </a:lnTo>
                      <a:lnTo>
                        <a:pt x="24" y="37"/>
                      </a:lnTo>
                      <a:lnTo>
                        <a:pt x="38" y="37"/>
                      </a:lnTo>
                      <a:lnTo>
                        <a:pt x="56" y="38"/>
                      </a:lnTo>
                      <a:lnTo>
                        <a:pt x="76" y="41"/>
                      </a:lnTo>
                      <a:lnTo>
                        <a:pt x="96" y="47"/>
                      </a:lnTo>
                      <a:lnTo>
                        <a:pt x="114" y="59"/>
                      </a:lnTo>
                      <a:lnTo>
                        <a:pt x="130" y="74"/>
                      </a:lnTo>
                      <a:lnTo>
                        <a:pt x="142" y="90"/>
                      </a:lnTo>
                      <a:lnTo>
                        <a:pt x="152" y="104"/>
                      </a:lnTo>
                      <a:lnTo>
                        <a:pt x="159" y="115"/>
                      </a:lnTo>
                      <a:lnTo>
                        <a:pt x="165" y="124"/>
                      </a:lnTo>
                      <a:lnTo>
                        <a:pt x="168" y="132"/>
                      </a:lnTo>
                      <a:lnTo>
                        <a:pt x="171" y="139"/>
                      </a:lnTo>
                      <a:lnTo>
                        <a:pt x="173" y="145"/>
                      </a:lnTo>
                      <a:lnTo>
                        <a:pt x="174" y="152"/>
                      </a:lnTo>
                      <a:lnTo>
                        <a:pt x="179" y="162"/>
                      </a:lnTo>
                      <a:lnTo>
                        <a:pt x="186" y="167"/>
                      </a:lnTo>
                      <a:lnTo>
                        <a:pt x="195" y="167"/>
                      </a:lnTo>
                      <a:lnTo>
                        <a:pt x="203" y="165"/>
                      </a:lnTo>
                      <a:lnTo>
                        <a:pt x="209" y="160"/>
                      </a:lnTo>
                      <a:lnTo>
                        <a:pt x="210" y="151"/>
                      </a:lnTo>
                      <a:lnTo>
                        <a:pt x="208" y="139"/>
                      </a:lnTo>
                      <a:lnTo>
                        <a:pt x="204" y="127"/>
                      </a:lnTo>
                      <a:lnTo>
                        <a:pt x="202" y="117"/>
                      </a:lnTo>
                      <a:lnTo>
                        <a:pt x="196" y="105"/>
                      </a:lnTo>
                      <a:lnTo>
                        <a:pt x="189" y="89"/>
                      </a:lnTo>
                      <a:lnTo>
                        <a:pt x="180" y="72"/>
                      </a:lnTo>
                      <a:lnTo>
                        <a:pt x="169" y="55"/>
                      </a:lnTo>
                      <a:lnTo>
                        <a:pt x="158" y="41"/>
                      </a:lnTo>
                      <a:lnTo>
                        <a:pt x="146" y="29"/>
                      </a:lnTo>
                      <a:lnTo>
                        <a:pt x="135" y="22"/>
                      </a:lnTo>
                      <a:lnTo>
                        <a:pt x="123" y="16"/>
                      </a:lnTo>
                      <a:lnTo>
                        <a:pt x="112" y="11"/>
                      </a:lnTo>
                      <a:lnTo>
                        <a:pt x="101" y="7"/>
                      </a:lnTo>
                      <a:lnTo>
                        <a:pt x="90" y="3"/>
                      </a:lnTo>
                      <a:lnTo>
                        <a:pt x="80" y="1"/>
                      </a:lnTo>
                      <a:lnTo>
                        <a:pt x="68" y="0"/>
                      </a:lnTo>
                      <a:lnTo>
                        <a:pt x="56" y="1"/>
                      </a:lnTo>
                      <a:lnTo>
                        <a:pt x="44" y="5"/>
                      </a:lnTo>
                      <a:lnTo>
                        <a:pt x="31" y="9"/>
                      </a:lnTo>
                      <a:lnTo>
                        <a:pt x="21" y="14"/>
                      </a:lnTo>
                      <a:lnTo>
                        <a:pt x="11" y="18"/>
                      </a:lnTo>
                      <a:lnTo>
                        <a:pt x="5" y="23"/>
                      </a:lnTo>
                      <a:lnTo>
                        <a:pt x="1" y="28"/>
                      </a:lnTo>
                      <a:lnTo>
                        <a:pt x="0" y="32"/>
                      </a:lnTo>
                      <a:lnTo>
                        <a:pt x="3" y="36"/>
                      </a:lnTo>
                      <a:lnTo>
                        <a:pt x="10" y="38"/>
                      </a:lnTo>
                      <a:close/>
                    </a:path>
                  </a:pathLst>
                </a:custGeom>
                <a:solidFill>
                  <a:srgbClr val="6891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7" name="Freeform 103"/>
                <p:cNvSpPr>
                  <a:spLocks/>
                </p:cNvSpPr>
                <p:nvPr/>
              </p:nvSpPr>
              <p:spPr bwMode="auto">
                <a:xfrm rot="543531">
                  <a:off x="4915" y="3307"/>
                  <a:ext cx="82" cy="88"/>
                </a:xfrm>
                <a:custGeom>
                  <a:avLst/>
                  <a:gdLst>
                    <a:gd name="T0" fmla="*/ 2 w 145"/>
                    <a:gd name="T1" fmla="*/ 1 h 158"/>
                    <a:gd name="T2" fmla="*/ 2 w 145"/>
                    <a:gd name="T3" fmla="*/ 1 h 158"/>
                    <a:gd name="T4" fmla="*/ 2 w 145"/>
                    <a:gd name="T5" fmla="*/ 1 h 158"/>
                    <a:gd name="T6" fmla="*/ 1 w 145"/>
                    <a:gd name="T7" fmla="*/ 1 h 158"/>
                    <a:gd name="T8" fmla="*/ 1 w 145"/>
                    <a:gd name="T9" fmla="*/ 1 h 158"/>
                    <a:gd name="T10" fmla="*/ 1 w 145"/>
                    <a:gd name="T11" fmla="*/ 1 h 158"/>
                    <a:gd name="T12" fmla="*/ 1 w 145"/>
                    <a:gd name="T13" fmla="*/ 1 h 158"/>
                    <a:gd name="T14" fmla="*/ 1 w 145"/>
                    <a:gd name="T15" fmla="*/ 1 h 158"/>
                    <a:gd name="T16" fmla="*/ 1 w 145"/>
                    <a:gd name="T17" fmla="*/ 1 h 158"/>
                    <a:gd name="T18" fmla="*/ 1 w 145"/>
                    <a:gd name="T19" fmla="*/ 1 h 158"/>
                    <a:gd name="T20" fmla="*/ 1 w 145"/>
                    <a:gd name="T21" fmla="*/ 1 h 158"/>
                    <a:gd name="T22" fmla="*/ 1 w 145"/>
                    <a:gd name="T23" fmla="*/ 1 h 158"/>
                    <a:gd name="T24" fmla="*/ 1 w 145"/>
                    <a:gd name="T25" fmla="*/ 1 h 158"/>
                    <a:gd name="T26" fmla="*/ 1 w 145"/>
                    <a:gd name="T27" fmla="*/ 1 h 158"/>
                    <a:gd name="T28" fmla="*/ 1 w 145"/>
                    <a:gd name="T29" fmla="*/ 1 h 158"/>
                    <a:gd name="T30" fmla="*/ 1 w 145"/>
                    <a:gd name="T31" fmla="*/ 1 h 158"/>
                    <a:gd name="T32" fmla="*/ 1 w 145"/>
                    <a:gd name="T33" fmla="*/ 1 h 158"/>
                    <a:gd name="T34" fmla="*/ 1 w 145"/>
                    <a:gd name="T35" fmla="*/ 1 h 158"/>
                    <a:gd name="T36" fmla="*/ 1 w 145"/>
                    <a:gd name="T37" fmla="*/ 1 h 158"/>
                    <a:gd name="T38" fmla="*/ 1 w 145"/>
                    <a:gd name="T39" fmla="*/ 1 h 158"/>
                    <a:gd name="T40" fmla="*/ 1 w 145"/>
                    <a:gd name="T41" fmla="*/ 1 h 158"/>
                    <a:gd name="T42" fmla="*/ 0 w 145"/>
                    <a:gd name="T43" fmla="*/ 1 h 158"/>
                    <a:gd name="T44" fmla="*/ 1 w 145"/>
                    <a:gd name="T45" fmla="*/ 1 h 158"/>
                    <a:gd name="T46" fmla="*/ 1 w 145"/>
                    <a:gd name="T47" fmla="*/ 1 h 158"/>
                    <a:gd name="T48" fmla="*/ 1 w 145"/>
                    <a:gd name="T49" fmla="*/ 1 h 158"/>
                    <a:gd name="T50" fmla="*/ 1 w 145"/>
                    <a:gd name="T51" fmla="*/ 1 h 158"/>
                    <a:gd name="T52" fmla="*/ 1 w 145"/>
                    <a:gd name="T53" fmla="*/ 1 h 158"/>
                    <a:gd name="T54" fmla="*/ 1 w 145"/>
                    <a:gd name="T55" fmla="*/ 1 h 158"/>
                    <a:gd name="T56" fmla="*/ 1 w 145"/>
                    <a:gd name="T57" fmla="*/ 1 h 158"/>
                    <a:gd name="T58" fmla="*/ 1 w 145"/>
                    <a:gd name="T59" fmla="*/ 1 h 158"/>
                    <a:gd name="T60" fmla="*/ 1 w 145"/>
                    <a:gd name="T61" fmla="*/ 1 h 158"/>
                    <a:gd name="T62" fmla="*/ 1 w 145"/>
                    <a:gd name="T63" fmla="*/ 1 h 158"/>
                    <a:gd name="T64" fmla="*/ 1 w 145"/>
                    <a:gd name="T65" fmla="*/ 1 h 158"/>
                    <a:gd name="T66" fmla="*/ 1 w 145"/>
                    <a:gd name="T67" fmla="*/ 1 h 158"/>
                    <a:gd name="T68" fmla="*/ 1 w 145"/>
                    <a:gd name="T69" fmla="*/ 1 h 158"/>
                    <a:gd name="T70" fmla="*/ 1 w 145"/>
                    <a:gd name="T71" fmla="*/ 1 h 158"/>
                    <a:gd name="T72" fmla="*/ 1 w 145"/>
                    <a:gd name="T73" fmla="*/ 0 h 158"/>
                    <a:gd name="T74" fmla="*/ 2 w 145"/>
                    <a:gd name="T75" fmla="*/ 1 h 158"/>
                    <a:gd name="T76" fmla="*/ 2 w 145"/>
                    <a:gd name="T77" fmla="*/ 1 h 158"/>
                    <a:gd name="T78" fmla="*/ 2 w 145"/>
                    <a:gd name="T79" fmla="*/ 1 h 158"/>
                    <a:gd name="T80" fmla="*/ 2 w 145"/>
                    <a:gd name="T81" fmla="*/ 1 h 1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45" h="158">
                      <a:moveTo>
                        <a:pt x="145" y="21"/>
                      </a:moveTo>
                      <a:lnTo>
                        <a:pt x="143" y="22"/>
                      </a:lnTo>
                      <a:lnTo>
                        <a:pt x="137" y="24"/>
                      </a:lnTo>
                      <a:lnTo>
                        <a:pt x="129" y="29"/>
                      </a:lnTo>
                      <a:lnTo>
                        <a:pt x="117" y="36"/>
                      </a:lnTo>
                      <a:lnTo>
                        <a:pt x="106" y="44"/>
                      </a:lnTo>
                      <a:lnTo>
                        <a:pt x="94" y="54"/>
                      </a:lnTo>
                      <a:lnTo>
                        <a:pt x="83" y="66"/>
                      </a:lnTo>
                      <a:lnTo>
                        <a:pt x="73" y="80"/>
                      </a:lnTo>
                      <a:lnTo>
                        <a:pt x="59" y="104"/>
                      </a:lnTo>
                      <a:lnTo>
                        <a:pt x="52" y="118"/>
                      </a:lnTo>
                      <a:lnTo>
                        <a:pt x="49" y="127"/>
                      </a:lnTo>
                      <a:lnTo>
                        <a:pt x="48" y="131"/>
                      </a:lnTo>
                      <a:lnTo>
                        <a:pt x="47" y="137"/>
                      </a:lnTo>
                      <a:lnTo>
                        <a:pt x="44" y="145"/>
                      </a:lnTo>
                      <a:lnTo>
                        <a:pt x="38" y="152"/>
                      </a:lnTo>
                      <a:lnTo>
                        <a:pt x="29" y="157"/>
                      </a:lnTo>
                      <a:lnTo>
                        <a:pt x="18" y="158"/>
                      </a:lnTo>
                      <a:lnTo>
                        <a:pt x="11" y="154"/>
                      </a:lnTo>
                      <a:lnTo>
                        <a:pt x="6" y="150"/>
                      </a:lnTo>
                      <a:lnTo>
                        <a:pt x="1" y="143"/>
                      </a:lnTo>
                      <a:lnTo>
                        <a:pt x="0" y="134"/>
                      </a:lnTo>
                      <a:lnTo>
                        <a:pt x="3" y="122"/>
                      </a:lnTo>
                      <a:lnTo>
                        <a:pt x="8" y="108"/>
                      </a:lnTo>
                      <a:lnTo>
                        <a:pt x="13" y="96"/>
                      </a:lnTo>
                      <a:lnTo>
                        <a:pt x="16" y="88"/>
                      </a:lnTo>
                      <a:lnTo>
                        <a:pt x="21" y="77"/>
                      </a:lnTo>
                      <a:lnTo>
                        <a:pt x="28" y="65"/>
                      </a:lnTo>
                      <a:lnTo>
                        <a:pt x="36" y="52"/>
                      </a:lnTo>
                      <a:lnTo>
                        <a:pt x="45" y="39"/>
                      </a:lnTo>
                      <a:lnTo>
                        <a:pt x="54" y="28"/>
                      </a:lnTo>
                      <a:lnTo>
                        <a:pt x="63" y="19"/>
                      </a:lnTo>
                      <a:lnTo>
                        <a:pt x="73" y="12"/>
                      </a:lnTo>
                      <a:lnTo>
                        <a:pt x="83" y="7"/>
                      </a:lnTo>
                      <a:lnTo>
                        <a:pt x="96" y="4"/>
                      </a:lnTo>
                      <a:lnTo>
                        <a:pt x="108" y="1"/>
                      </a:lnTo>
                      <a:lnTo>
                        <a:pt x="121" y="0"/>
                      </a:lnTo>
                      <a:lnTo>
                        <a:pt x="132" y="2"/>
                      </a:lnTo>
                      <a:lnTo>
                        <a:pt x="141" y="6"/>
                      </a:lnTo>
                      <a:lnTo>
                        <a:pt x="145" y="12"/>
                      </a:lnTo>
                      <a:lnTo>
                        <a:pt x="145" y="21"/>
                      </a:lnTo>
                      <a:close/>
                    </a:path>
                  </a:pathLst>
                </a:custGeom>
                <a:solidFill>
                  <a:srgbClr val="6891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8" name="Freeform 104"/>
                <p:cNvSpPr>
                  <a:spLocks/>
                </p:cNvSpPr>
                <p:nvPr/>
              </p:nvSpPr>
              <p:spPr bwMode="auto">
                <a:xfrm rot="543531">
                  <a:off x="5084" y="2284"/>
                  <a:ext cx="101" cy="58"/>
                </a:xfrm>
                <a:custGeom>
                  <a:avLst/>
                  <a:gdLst>
                    <a:gd name="T0" fmla="*/ 1 w 181"/>
                    <a:gd name="T1" fmla="*/ 1 h 105"/>
                    <a:gd name="T2" fmla="*/ 1 w 181"/>
                    <a:gd name="T3" fmla="*/ 1 h 105"/>
                    <a:gd name="T4" fmla="*/ 1 w 181"/>
                    <a:gd name="T5" fmla="*/ 1 h 105"/>
                    <a:gd name="T6" fmla="*/ 1 w 181"/>
                    <a:gd name="T7" fmla="*/ 1 h 105"/>
                    <a:gd name="T8" fmla="*/ 1 w 181"/>
                    <a:gd name="T9" fmla="*/ 1 h 105"/>
                    <a:gd name="T10" fmla="*/ 1 w 181"/>
                    <a:gd name="T11" fmla="*/ 1 h 105"/>
                    <a:gd name="T12" fmla="*/ 1 w 181"/>
                    <a:gd name="T13" fmla="*/ 1 h 105"/>
                    <a:gd name="T14" fmla="*/ 1 w 181"/>
                    <a:gd name="T15" fmla="*/ 1 h 105"/>
                    <a:gd name="T16" fmla="*/ 1 w 181"/>
                    <a:gd name="T17" fmla="*/ 1 h 105"/>
                    <a:gd name="T18" fmla="*/ 1 w 181"/>
                    <a:gd name="T19" fmla="*/ 1 h 105"/>
                    <a:gd name="T20" fmla="*/ 1 w 181"/>
                    <a:gd name="T21" fmla="*/ 1 h 105"/>
                    <a:gd name="T22" fmla="*/ 1 w 181"/>
                    <a:gd name="T23" fmla="*/ 1 h 105"/>
                    <a:gd name="T24" fmla="*/ 1 w 181"/>
                    <a:gd name="T25" fmla="*/ 1 h 105"/>
                    <a:gd name="T26" fmla="*/ 1 w 181"/>
                    <a:gd name="T27" fmla="*/ 1 h 105"/>
                    <a:gd name="T28" fmla="*/ 1 w 181"/>
                    <a:gd name="T29" fmla="*/ 1 h 105"/>
                    <a:gd name="T30" fmla="*/ 1 w 181"/>
                    <a:gd name="T31" fmla="*/ 1 h 105"/>
                    <a:gd name="T32" fmla="*/ 1 w 181"/>
                    <a:gd name="T33" fmla="*/ 1 h 105"/>
                    <a:gd name="T34" fmla="*/ 1 w 181"/>
                    <a:gd name="T35" fmla="*/ 1 h 105"/>
                    <a:gd name="T36" fmla="*/ 1 w 181"/>
                    <a:gd name="T37" fmla="*/ 1 h 105"/>
                    <a:gd name="T38" fmla="*/ 2 w 181"/>
                    <a:gd name="T39" fmla="*/ 1 h 105"/>
                    <a:gd name="T40" fmla="*/ 2 w 181"/>
                    <a:gd name="T41" fmla="*/ 1 h 105"/>
                    <a:gd name="T42" fmla="*/ 2 w 181"/>
                    <a:gd name="T43" fmla="*/ 1 h 105"/>
                    <a:gd name="T44" fmla="*/ 2 w 181"/>
                    <a:gd name="T45" fmla="*/ 1 h 105"/>
                    <a:gd name="T46" fmla="*/ 2 w 181"/>
                    <a:gd name="T47" fmla="*/ 1 h 105"/>
                    <a:gd name="T48" fmla="*/ 2 w 181"/>
                    <a:gd name="T49" fmla="*/ 0 h 105"/>
                    <a:gd name="T50" fmla="*/ 2 w 181"/>
                    <a:gd name="T51" fmla="*/ 0 h 105"/>
                    <a:gd name="T52" fmla="*/ 2 w 181"/>
                    <a:gd name="T53" fmla="*/ 1 h 105"/>
                    <a:gd name="T54" fmla="*/ 1 w 181"/>
                    <a:gd name="T55" fmla="*/ 1 h 105"/>
                    <a:gd name="T56" fmla="*/ 1 w 181"/>
                    <a:gd name="T57" fmla="*/ 1 h 105"/>
                    <a:gd name="T58" fmla="*/ 1 w 181"/>
                    <a:gd name="T59" fmla="*/ 1 h 105"/>
                    <a:gd name="T60" fmla="*/ 1 w 181"/>
                    <a:gd name="T61" fmla="*/ 1 h 105"/>
                    <a:gd name="T62" fmla="*/ 1 w 181"/>
                    <a:gd name="T63" fmla="*/ 1 h 105"/>
                    <a:gd name="T64" fmla="*/ 1 w 181"/>
                    <a:gd name="T65" fmla="*/ 1 h 105"/>
                    <a:gd name="T66" fmla="*/ 1 w 181"/>
                    <a:gd name="T67" fmla="*/ 1 h 105"/>
                    <a:gd name="T68" fmla="*/ 1 w 181"/>
                    <a:gd name="T69" fmla="*/ 1 h 105"/>
                    <a:gd name="T70" fmla="*/ 1 w 181"/>
                    <a:gd name="T71" fmla="*/ 1 h 105"/>
                    <a:gd name="T72" fmla="*/ 1 w 181"/>
                    <a:gd name="T73" fmla="*/ 1 h 105"/>
                    <a:gd name="T74" fmla="*/ 1 w 181"/>
                    <a:gd name="T75" fmla="*/ 1 h 105"/>
                    <a:gd name="T76" fmla="*/ 1 w 181"/>
                    <a:gd name="T77" fmla="*/ 1 h 105"/>
                    <a:gd name="T78" fmla="*/ 1 w 181"/>
                    <a:gd name="T79" fmla="*/ 1 h 105"/>
                    <a:gd name="T80" fmla="*/ 1 w 181"/>
                    <a:gd name="T81" fmla="*/ 1 h 105"/>
                    <a:gd name="T82" fmla="*/ 1 w 181"/>
                    <a:gd name="T83" fmla="*/ 1 h 105"/>
                    <a:gd name="T84" fmla="*/ 1 w 181"/>
                    <a:gd name="T85" fmla="*/ 1 h 105"/>
                    <a:gd name="T86" fmla="*/ 1 w 181"/>
                    <a:gd name="T87" fmla="*/ 1 h 105"/>
                    <a:gd name="T88" fmla="*/ 1 w 181"/>
                    <a:gd name="T89" fmla="*/ 1 h 105"/>
                    <a:gd name="T90" fmla="*/ 1 w 181"/>
                    <a:gd name="T91" fmla="*/ 1 h 105"/>
                    <a:gd name="T92" fmla="*/ 1 w 181"/>
                    <a:gd name="T93" fmla="*/ 1 h 105"/>
                    <a:gd name="T94" fmla="*/ 1 w 181"/>
                    <a:gd name="T95" fmla="*/ 1 h 105"/>
                    <a:gd name="T96" fmla="*/ 1 w 181"/>
                    <a:gd name="T97" fmla="*/ 1 h 105"/>
                    <a:gd name="T98" fmla="*/ 1 w 181"/>
                    <a:gd name="T99" fmla="*/ 1 h 105"/>
                    <a:gd name="T100" fmla="*/ 1 w 181"/>
                    <a:gd name="T101" fmla="*/ 1 h 105"/>
                    <a:gd name="T102" fmla="*/ 1 w 181"/>
                    <a:gd name="T103" fmla="*/ 1 h 105"/>
                    <a:gd name="T104" fmla="*/ 0 w 181"/>
                    <a:gd name="T105" fmla="*/ 1 h 105"/>
                    <a:gd name="T106" fmla="*/ 1 w 181"/>
                    <a:gd name="T107" fmla="*/ 1 h 105"/>
                    <a:gd name="T108" fmla="*/ 1 w 181"/>
                    <a:gd name="T109" fmla="*/ 1 h 105"/>
                    <a:gd name="T110" fmla="*/ 1 w 181"/>
                    <a:gd name="T111" fmla="*/ 1 h 105"/>
                    <a:gd name="T112" fmla="*/ 1 w 181"/>
                    <a:gd name="T113" fmla="*/ 1 h 105"/>
                    <a:gd name="T114" fmla="*/ 1 w 181"/>
                    <a:gd name="T115" fmla="*/ 1 h 10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181" h="105">
                      <a:moveTo>
                        <a:pt x="5" y="103"/>
                      </a:moveTo>
                      <a:lnTo>
                        <a:pt x="8" y="87"/>
                      </a:lnTo>
                      <a:lnTo>
                        <a:pt x="11" y="73"/>
                      </a:lnTo>
                      <a:lnTo>
                        <a:pt x="17" y="61"/>
                      </a:lnTo>
                      <a:lnTo>
                        <a:pt x="31" y="52"/>
                      </a:lnTo>
                      <a:lnTo>
                        <a:pt x="37" y="50"/>
                      </a:lnTo>
                      <a:lnTo>
                        <a:pt x="43" y="48"/>
                      </a:lnTo>
                      <a:lnTo>
                        <a:pt x="49" y="46"/>
                      </a:lnTo>
                      <a:lnTo>
                        <a:pt x="56" y="44"/>
                      </a:lnTo>
                      <a:lnTo>
                        <a:pt x="63" y="43"/>
                      </a:lnTo>
                      <a:lnTo>
                        <a:pt x="69" y="42"/>
                      </a:lnTo>
                      <a:lnTo>
                        <a:pt x="76" y="41"/>
                      </a:lnTo>
                      <a:lnTo>
                        <a:pt x="81" y="40"/>
                      </a:lnTo>
                      <a:lnTo>
                        <a:pt x="93" y="37"/>
                      </a:lnTo>
                      <a:lnTo>
                        <a:pt x="106" y="35"/>
                      </a:lnTo>
                      <a:lnTo>
                        <a:pt x="117" y="33"/>
                      </a:lnTo>
                      <a:lnTo>
                        <a:pt x="129" y="29"/>
                      </a:lnTo>
                      <a:lnTo>
                        <a:pt x="141" y="26"/>
                      </a:lnTo>
                      <a:lnTo>
                        <a:pt x="153" y="22"/>
                      </a:lnTo>
                      <a:lnTo>
                        <a:pt x="163" y="18"/>
                      </a:lnTo>
                      <a:lnTo>
                        <a:pt x="175" y="13"/>
                      </a:lnTo>
                      <a:lnTo>
                        <a:pt x="178" y="10"/>
                      </a:lnTo>
                      <a:lnTo>
                        <a:pt x="181" y="6"/>
                      </a:lnTo>
                      <a:lnTo>
                        <a:pt x="181" y="2"/>
                      </a:lnTo>
                      <a:lnTo>
                        <a:pt x="176" y="0"/>
                      </a:lnTo>
                      <a:lnTo>
                        <a:pt x="168" y="0"/>
                      </a:lnTo>
                      <a:lnTo>
                        <a:pt x="160" y="2"/>
                      </a:lnTo>
                      <a:lnTo>
                        <a:pt x="152" y="3"/>
                      </a:lnTo>
                      <a:lnTo>
                        <a:pt x="144" y="5"/>
                      </a:lnTo>
                      <a:lnTo>
                        <a:pt x="136" y="7"/>
                      </a:lnTo>
                      <a:lnTo>
                        <a:pt x="129" y="10"/>
                      </a:lnTo>
                      <a:lnTo>
                        <a:pt x="121" y="12"/>
                      </a:lnTo>
                      <a:lnTo>
                        <a:pt x="113" y="13"/>
                      </a:lnTo>
                      <a:lnTo>
                        <a:pt x="103" y="14"/>
                      </a:lnTo>
                      <a:lnTo>
                        <a:pt x="95" y="16"/>
                      </a:lnTo>
                      <a:lnTo>
                        <a:pt x="86" y="19"/>
                      </a:lnTo>
                      <a:lnTo>
                        <a:pt x="78" y="21"/>
                      </a:lnTo>
                      <a:lnTo>
                        <a:pt x="69" y="23"/>
                      </a:lnTo>
                      <a:lnTo>
                        <a:pt x="61" y="26"/>
                      </a:lnTo>
                      <a:lnTo>
                        <a:pt x="52" y="29"/>
                      </a:lnTo>
                      <a:lnTo>
                        <a:pt x="43" y="31"/>
                      </a:lnTo>
                      <a:lnTo>
                        <a:pt x="39" y="34"/>
                      </a:lnTo>
                      <a:lnTo>
                        <a:pt x="34" y="36"/>
                      </a:lnTo>
                      <a:lnTo>
                        <a:pt x="28" y="38"/>
                      </a:lnTo>
                      <a:lnTo>
                        <a:pt x="24" y="41"/>
                      </a:lnTo>
                      <a:lnTo>
                        <a:pt x="19" y="44"/>
                      </a:lnTo>
                      <a:lnTo>
                        <a:pt x="15" y="48"/>
                      </a:lnTo>
                      <a:lnTo>
                        <a:pt x="11" y="51"/>
                      </a:lnTo>
                      <a:lnTo>
                        <a:pt x="8" y="56"/>
                      </a:lnTo>
                      <a:lnTo>
                        <a:pt x="2" y="67"/>
                      </a:lnTo>
                      <a:lnTo>
                        <a:pt x="1" y="79"/>
                      </a:lnTo>
                      <a:lnTo>
                        <a:pt x="1" y="91"/>
                      </a:lnTo>
                      <a:lnTo>
                        <a:pt x="0" y="104"/>
                      </a:lnTo>
                      <a:lnTo>
                        <a:pt x="1" y="105"/>
                      </a:lnTo>
                      <a:lnTo>
                        <a:pt x="2" y="105"/>
                      </a:lnTo>
                      <a:lnTo>
                        <a:pt x="4" y="104"/>
                      </a:lnTo>
                      <a:lnTo>
                        <a:pt x="5" y="1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69" name="Freeform 105"/>
                <p:cNvSpPr>
                  <a:spLocks/>
                </p:cNvSpPr>
                <p:nvPr/>
              </p:nvSpPr>
              <p:spPr bwMode="auto">
                <a:xfrm rot="543531">
                  <a:off x="5171" y="2267"/>
                  <a:ext cx="83" cy="97"/>
                </a:xfrm>
                <a:custGeom>
                  <a:avLst/>
                  <a:gdLst>
                    <a:gd name="T0" fmla="*/ 1 w 150"/>
                    <a:gd name="T1" fmla="*/ 1 h 174"/>
                    <a:gd name="T2" fmla="*/ 1 w 150"/>
                    <a:gd name="T3" fmla="*/ 1 h 174"/>
                    <a:gd name="T4" fmla="*/ 1 w 150"/>
                    <a:gd name="T5" fmla="*/ 1 h 174"/>
                    <a:gd name="T6" fmla="*/ 1 w 150"/>
                    <a:gd name="T7" fmla="*/ 1 h 174"/>
                    <a:gd name="T8" fmla="*/ 1 w 150"/>
                    <a:gd name="T9" fmla="*/ 1 h 174"/>
                    <a:gd name="T10" fmla="*/ 1 w 150"/>
                    <a:gd name="T11" fmla="*/ 1 h 174"/>
                    <a:gd name="T12" fmla="*/ 1 w 150"/>
                    <a:gd name="T13" fmla="*/ 1 h 174"/>
                    <a:gd name="T14" fmla="*/ 1 w 150"/>
                    <a:gd name="T15" fmla="*/ 1 h 174"/>
                    <a:gd name="T16" fmla="*/ 1 w 150"/>
                    <a:gd name="T17" fmla="*/ 1 h 174"/>
                    <a:gd name="T18" fmla="*/ 1 w 150"/>
                    <a:gd name="T19" fmla="*/ 1 h 174"/>
                    <a:gd name="T20" fmla="*/ 1 w 150"/>
                    <a:gd name="T21" fmla="*/ 1 h 174"/>
                    <a:gd name="T22" fmla="*/ 1 w 150"/>
                    <a:gd name="T23" fmla="*/ 1 h 174"/>
                    <a:gd name="T24" fmla="*/ 1 w 150"/>
                    <a:gd name="T25" fmla="*/ 1 h 174"/>
                    <a:gd name="T26" fmla="*/ 1 w 150"/>
                    <a:gd name="T27" fmla="*/ 1 h 174"/>
                    <a:gd name="T28" fmla="*/ 1 w 150"/>
                    <a:gd name="T29" fmla="*/ 1 h 174"/>
                    <a:gd name="T30" fmla="*/ 1 w 150"/>
                    <a:gd name="T31" fmla="*/ 2 h 174"/>
                    <a:gd name="T32" fmla="*/ 1 w 150"/>
                    <a:gd name="T33" fmla="*/ 2 h 174"/>
                    <a:gd name="T34" fmla="*/ 1 w 150"/>
                    <a:gd name="T35" fmla="*/ 2 h 174"/>
                    <a:gd name="T36" fmla="*/ 1 w 150"/>
                    <a:gd name="T37" fmla="*/ 2 h 174"/>
                    <a:gd name="T38" fmla="*/ 1 w 150"/>
                    <a:gd name="T39" fmla="*/ 1 h 174"/>
                    <a:gd name="T40" fmla="*/ 1 w 150"/>
                    <a:gd name="T41" fmla="*/ 1 h 174"/>
                    <a:gd name="T42" fmla="*/ 1 w 150"/>
                    <a:gd name="T43" fmla="*/ 1 h 174"/>
                    <a:gd name="T44" fmla="*/ 1 w 150"/>
                    <a:gd name="T45" fmla="*/ 1 h 174"/>
                    <a:gd name="T46" fmla="*/ 1 w 150"/>
                    <a:gd name="T47" fmla="*/ 1 h 174"/>
                    <a:gd name="T48" fmla="*/ 1 w 150"/>
                    <a:gd name="T49" fmla="*/ 1 h 174"/>
                    <a:gd name="T50" fmla="*/ 1 w 150"/>
                    <a:gd name="T51" fmla="*/ 1 h 174"/>
                    <a:gd name="T52" fmla="*/ 1 w 150"/>
                    <a:gd name="T53" fmla="*/ 1 h 174"/>
                    <a:gd name="T54" fmla="*/ 1 w 150"/>
                    <a:gd name="T55" fmla="*/ 1 h 174"/>
                    <a:gd name="T56" fmla="*/ 1 w 150"/>
                    <a:gd name="T57" fmla="*/ 1 h 174"/>
                    <a:gd name="T58" fmla="*/ 1 w 150"/>
                    <a:gd name="T59" fmla="*/ 1 h 174"/>
                    <a:gd name="T60" fmla="*/ 1 w 150"/>
                    <a:gd name="T61" fmla="*/ 1 h 174"/>
                    <a:gd name="T62" fmla="*/ 1 w 150"/>
                    <a:gd name="T63" fmla="*/ 1 h 174"/>
                    <a:gd name="T64" fmla="*/ 1 w 150"/>
                    <a:gd name="T65" fmla="*/ 1 h 17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50" h="174">
                      <a:moveTo>
                        <a:pt x="5" y="70"/>
                      </a:moveTo>
                      <a:lnTo>
                        <a:pt x="7" y="59"/>
                      </a:lnTo>
                      <a:lnTo>
                        <a:pt x="10" y="49"/>
                      </a:lnTo>
                      <a:lnTo>
                        <a:pt x="16" y="41"/>
                      </a:lnTo>
                      <a:lnTo>
                        <a:pt x="23" y="32"/>
                      </a:lnTo>
                      <a:lnTo>
                        <a:pt x="32" y="27"/>
                      </a:lnTo>
                      <a:lnTo>
                        <a:pt x="41" y="21"/>
                      </a:lnTo>
                      <a:lnTo>
                        <a:pt x="52" y="17"/>
                      </a:lnTo>
                      <a:lnTo>
                        <a:pt x="62" y="15"/>
                      </a:lnTo>
                      <a:lnTo>
                        <a:pt x="71" y="14"/>
                      </a:lnTo>
                      <a:lnTo>
                        <a:pt x="81" y="15"/>
                      </a:lnTo>
                      <a:lnTo>
                        <a:pt x="89" y="17"/>
                      </a:lnTo>
                      <a:lnTo>
                        <a:pt x="96" y="21"/>
                      </a:lnTo>
                      <a:lnTo>
                        <a:pt x="103" y="26"/>
                      </a:lnTo>
                      <a:lnTo>
                        <a:pt x="110" y="32"/>
                      </a:lnTo>
                      <a:lnTo>
                        <a:pt x="115" y="39"/>
                      </a:lnTo>
                      <a:lnTo>
                        <a:pt x="121" y="46"/>
                      </a:lnTo>
                      <a:lnTo>
                        <a:pt x="130" y="66"/>
                      </a:lnTo>
                      <a:lnTo>
                        <a:pt x="133" y="88"/>
                      </a:lnTo>
                      <a:lnTo>
                        <a:pt x="128" y="110"/>
                      </a:lnTo>
                      <a:lnTo>
                        <a:pt x="119" y="129"/>
                      </a:lnTo>
                      <a:lnTo>
                        <a:pt x="112" y="137"/>
                      </a:lnTo>
                      <a:lnTo>
                        <a:pt x="105" y="143"/>
                      </a:lnTo>
                      <a:lnTo>
                        <a:pt x="98" y="148"/>
                      </a:lnTo>
                      <a:lnTo>
                        <a:pt x="90" y="151"/>
                      </a:lnTo>
                      <a:lnTo>
                        <a:pt x="81" y="153"/>
                      </a:lnTo>
                      <a:lnTo>
                        <a:pt x="73" y="155"/>
                      </a:lnTo>
                      <a:lnTo>
                        <a:pt x="62" y="155"/>
                      </a:lnTo>
                      <a:lnTo>
                        <a:pt x="53" y="155"/>
                      </a:lnTo>
                      <a:lnTo>
                        <a:pt x="51" y="156"/>
                      </a:lnTo>
                      <a:lnTo>
                        <a:pt x="47" y="158"/>
                      </a:lnTo>
                      <a:lnTo>
                        <a:pt x="46" y="161"/>
                      </a:lnTo>
                      <a:lnTo>
                        <a:pt x="47" y="165"/>
                      </a:lnTo>
                      <a:lnTo>
                        <a:pt x="58" y="171"/>
                      </a:lnTo>
                      <a:lnTo>
                        <a:pt x="69" y="173"/>
                      </a:lnTo>
                      <a:lnTo>
                        <a:pt x="81" y="174"/>
                      </a:lnTo>
                      <a:lnTo>
                        <a:pt x="92" y="173"/>
                      </a:lnTo>
                      <a:lnTo>
                        <a:pt x="104" y="168"/>
                      </a:lnTo>
                      <a:lnTo>
                        <a:pt x="114" y="163"/>
                      </a:lnTo>
                      <a:lnTo>
                        <a:pt x="123" y="156"/>
                      </a:lnTo>
                      <a:lnTo>
                        <a:pt x="130" y="147"/>
                      </a:lnTo>
                      <a:lnTo>
                        <a:pt x="144" y="120"/>
                      </a:lnTo>
                      <a:lnTo>
                        <a:pt x="150" y="94"/>
                      </a:lnTo>
                      <a:lnTo>
                        <a:pt x="148" y="67"/>
                      </a:lnTo>
                      <a:lnTo>
                        <a:pt x="137" y="39"/>
                      </a:lnTo>
                      <a:lnTo>
                        <a:pt x="130" y="28"/>
                      </a:lnTo>
                      <a:lnTo>
                        <a:pt x="121" y="17"/>
                      </a:lnTo>
                      <a:lnTo>
                        <a:pt x="111" y="11"/>
                      </a:lnTo>
                      <a:lnTo>
                        <a:pt x="100" y="5"/>
                      </a:lnTo>
                      <a:lnTo>
                        <a:pt x="88" y="1"/>
                      </a:lnTo>
                      <a:lnTo>
                        <a:pt x="75" y="0"/>
                      </a:lnTo>
                      <a:lnTo>
                        <a:pt x="62" y="1"/>
                      </a:lnTo>
                      <a:lnTo>
                        <a:pt x="48" y="6"/>
                      </a:lnTo>
                      <a:lnTo>
                        <a:pt x="38" y="12"/>
                      </a:lnTo>
                      <a:lnTo>
                        <a:pt x="29" y="17"/>
                      </a:lnTo>
                      <a:lnTo>
                        <a:pt x="21" y="24"/>
                      </a:lnTo>
                      <a:lnTo>
                        <a:pt x="14" y="32"/>
                      </a:lnTo>
                      <a:lnTo>
                        <a:pt x="8" y="42"/>
                      </a:lnTo>
                      <a:lnTo>
                        <a:pt x="5" y="51"/>
                      </a:lnTo>
                      <a:lnTo>
                        <a:pt x="1" y="61"/>
                      </a:lnTo>
                      <a:lnTo>
                        <a:pt x="0" y="73"/>
                      </a:lnTo>
                      <a:lnTo>
                        <a:pt x="1" y="74"/>
                      </a:lnTo>
                      <a:lnTo>
                        <a:pt x="2" y="74"/>
                      </a:lnTo>
                      <a:lnTo>
                        <a:pt x="3" y="73"/>
                      </a:lnTo>
                      <a:lnTo>
                        <a:pt x="5" y="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0" name="Freeform 106"/>
                <p:cNvSpPr>
                  <a:spLocks/>
                </p:cNvSpPr>
                <p:nvPr/>
              </p:nvSpPr>
              <p:spPr bwMode="auto">
                <a:xfrm rot="543531">
                  <a:off x="5207" y="2278"/>
                  <a:ext cx="32" cy="81"/>
                </a:xfrm>
                <a:custGeom>
                  <a:avLst/>
                  <a:gdLst>
                    <a:gd name="T0" fmla="*/ 0 w 57"/>
                    <a:gd name="T1" fmla="*/ 1 h 145"/>
                    <a:gd name="T2" fmla="*/ 1 w 57"/>
                    <a:gd name="T3" fmla="*/ 1 h 145"/>
                    <a:gd name="T4" fmla="*/ 1 w 57"/>
                    <a:gd name="T5" fmla="*/ 1 h 145"/>
                    <a:gd name="T6" fmla="*/ 1 w 57"/>
                    <a:gd name="T7" fmla="*/ 1 h 145"/>
                    <a:gd name="T8" fmla="*/ 1 w 57"/>
                    <a:gd name="T9" fmla="*/ 1 h 145"/>
                    <a:gd name="T10" fmla="*/ 1 w 57"/>
                    <a:gd name="T11" fmla="*/ 1 h 145"/>
                    <a:gd name="T12" fmla="*/ 1 w 57"/>
                    <a:gd name="T13" fmla="*/ 1 h 145"/>
                    <a:gd name="T14" fmla="*/ 1 w 57"/>
                    <a:gd name="T15" fmla="*/ 1 h 145"/>
                    <a:gd name="T16" fmla="*/ 1 w 57"/>
                    <a:gd name="T17" fmla="*/ 1 h 145"/>
                    <a:gd name="T18" fmla="*/ 1 w 57"/>
                    <a:gd name="T19" fmla="*/ 1 h 145"/>
                    <a:gd name="T20" fmla="*/ 1 w 57"/>
                    <a:gd name="T21" fmla="*/ 1 h 145"/>
                    <a:gd name="T22" fmla="*/ 1 w 57"/>
                    <a:gd name="T23" fmla="*/ 1 h 145"/>
                    <a:gd name="T24" fmla="*/ 1 w 57"/>
                    <a:gd name="T25" fmla="*/ 1 h 145"/>
                    <a:gd name="T26" fmla="*/ 1 w 57"/>
                    <a:gd name="T27" fmla="*/ 1 h 145"/>
                    <a:gd name="T28" fmla="*/ 1 w 57"/>
                    <a:gd name="T29" fmla="*/ 1 h 145"/>
                    <a:gd name="T30" fmla="*/ 1 w 57"/>
                    <a:gd name="T31" fmla="*/ 1 h 145"/>
                    <a:gd name="T32" fmla="*/ 1 w 57"/>
                    <a:gd name="T33" fmla="*/ 1 h 145"/>
                    <a:gd name="T34" fmla="*/ 1 w 57"/>
                    <a:gd name="T35" fmla="*/ 1 h 145"/>
                    <a:gd name="T36" fmla="*/ 1 w 57"/>
                    <a:gd name="T37" fmla="*/ 1 h 145"/>
                    <a:gd name="T38" fmla="*/ 1 w 57"/>
                    <a:gd name="T39" fmla="*/ 1 h 145"/>
                    <a:gd name="T40" fmla="*/ 1 w 57"/>
                    <a:gd name="T41" fmla="*/ 1 h 145"/>
                    <a:gd name="T42" fmla="*/ 1 w 57"/>
                    <a:gd name="T43" fmla="*/ 1 h 145"/>
                    <a:gd name="T44" fmla="*/ 1 w 57"/>
                    <a:gd name="T45" fmla="*/ 1 h 145"/>
                    <a:gd name="T46" fmla="*/ 1 w 57"/>
                    <a:gd name="T47" fmla="*/ 1 h 145"/>
                    <a:gd name="T48" fmla="*/ 0 w 57"/>
                    <a:gd name="T49" fmla="*/ 0 h 145"/>
                    <a:gd name="T50" fmla="*/ 0 w 57"/>
                    <a:gd name="T51" fmla="*/ 0 h 145"/>
                    <a:gd name="T52" fmla="*/ 0 w 57"/>
                    <a:gd name="T53" fmla="*/ 1 h 145"/>
                    <a:gd name="T54" fmla="*/ 0 w 57"/>
                    <a:gd name="T55" fmla="*/ 1 h 145"/>
                    <a:gd name="T56" fmla="*/ 0 w 57"/>
                    <a:gd name="T57" fmla="*/ 1 h 145"/>
                    <a:gd name="T58" fmla="*/ 0 w 57"/>
                    <a:gd name="T59" fmla="*/ 1 h 145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57" h="145">
                      <a:moveTo>
                        <a:pt x="0" y="2"/>
                      </a:moveTo>
                      <a:lnTo>
                        <a:pt x="20" y="11"/>
                      </a:lnTo>
                      <a:lnTo>
                        <a:pt x="35" y="25"/>
                      </a:lnTo>
                      <a:lnTo>
                        <a:pt x="44" y="41"/>
                      </a:lnTo>
                      <a:lnTo>
                        <a:pt x="48" y="60"/>
                      </a:lnTo>
                      <a:lnTo>
                        <a:pt x="48" y="80"/>
                      </a:lnTo>
                      <a:lnTo>
                        <a:pt x="44" y="100"/>
                      </a:lnTo>
                      <a:lnTo>
                        <a:pt x="36" y="118"/>
                      </a:lnTo>
                      <a:lnTo>
                        <a:pt x="24" y="136"/>
                      </a:lnTo>
                      <a:lnTo>
                        <a:pt x="23" y="139"/>
                      </a:lnTo>
                      <a:lnTo>
                        <a:pt x="22" y="143"/>
                      </a:lnTo>
                      <a:lnTo>
                        <a:pt x="23" y="145"/>
                      </a:lnTo>
                      <a:lnTo>
                        <a:pt x="27" y="145"/>
                      </a:lnTo>
                      <a:lnTo>
                        <a:pt x="42" y="130"/>
                      </a:lnTo>
                      <a:lnTo>
                        <a:pt x="52" y="110"/>
                      </a:lnTo>
                      <a:lnTo>
                        <a:pt x="55" y="89"/>
                      </a:lnTo>
                      <a:lnTo>
                        <a:pt x="57" y="65"/>
                      </a:lnTo>
                      <a:lnTo>
                        <a:pt x="55" y="53"/>
                      </a:lnTo>
                      <a:lnTo>
                        <a:pt x="52" y="41"/>
                      </a:lnTo>
                      <a:lnTo>
                        <a:pt x="47" y="31"/>
                      </a:lnTo>
                      <a:lnTo>
                        <a:pt x="40" y="22"/>
                      </a:lnTo>
                      <a:lnTo>
                        <a:pt x="32" y="15"/>
                      </a:lnTo>
                      <a:lnTo>
                        <a:pt x="23" y="8"/>
                      </a:lnTo>
                      <a:lnTo>
                        <a:pt x="13" y="3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1" name="Freeform 107"/>
                <p:cNvSpPr>
                  <a:spLocks/>
                </p:cNvSpPr>
                <p:nvPr/>
              </p:nvSpPr>
              <p:spPr bwMode="auto">
                <a:xfrm rot="543531">
                  <a:off x="5083" y="2329"/>
                  <a:ext cx="122" cy="36"/>
                </a:xfrm>
                <a:custGeom>
                  <a:avLst/>
                  <a:gdLst>
                    <a:gd name="T0" fmla="*/ 0 w 219"/>
                    <a:gd name="T1" fmla="*/ 1 h 64"/>
                    <a:gd name="T2" fmla="*/ 1 w 219"/>
                    <a:gd name="T3" fmla="*/ 1 h 64"/>
                    <a:gd name="T4" fmla="*/ 1 w 219"/>
                    <a:gd name="T5" fmla="*/ 1 h 64"/>
                    <a:gd name="T6" fmla="*/ 1 w 219"/>
                    <a:gd name="T7" fmla="*/ 1 h 64"/>
                    <a:gd name="T8" fmla="*/ 1 w 219"/>
                    <a:gd name="T9" fmla="*/ 1 h 64"/>
                    <a:gd name="T10" fmla="*/ 1 w 219"/>
                    <a:gd name="T11" fmla="*/ 1 h 64"/>
                    <a:gd name="T12" fmla="*/ 1 w 219"/>
                    <a:gd name="T13" fmla="*/ 1 h 64"/>
                    <a:gd name="T14" fmla="*/ 1 w 219"/>
                    <a:gd name="T15" fmla="*/ 1 h 64"/>
                    <a:gd name="T16" fmla="*/ 1 w 219"/>
                    <a:gd name="T17" fmla="*/ 1 h 64"/>
                    <a:gd name="T18" fmla="*/ 1 w 219"/>
                    <a:gd name="T19" fmla="*/ 1 h 64"/>
                    <a:gd name="T20" fmla="*/ 1 w 219"/>
                    <a:gd name="T21" fmla="*/ 1 h 64"/>
                    <a:gd name="T22" fmla="*/ 1 w 219"/>
                    <a:gd name="T23" fmla="*/ 1 h 64"/>
                    <a:gd name="T24" fmla="*/ 1 w 219"/>
                    <a:gd name="T25" fmla="*/ 1 h 64"/>
                    <a:gd name="T26" fmla="*/ 1 w 219"/>
                    <a:gd name="T27" fmla="*/ 1 h 64"/>
                    <a:gd name="T28" fmla="*/ 1 w 219"/>
                    <a:gd name="T29" fmla="*/ 1 h 64"/>
                    <a:gd name="T30" fmla="*/ 1 w 219"/>
                    <a:gd name="T31" fmla="*/ 1 h 64"/>
                    <a:gd name="T32" fmla="*/ 1 w 219"/>
                    <a:gd name="T33" fmla="*/ 1 h 64"/>
                    <a:gd name="T34" fmla="*/ 2 w 219"/>
                    <a:gd name="T35" fmla="*/ 1 h 64"/>
                    <a:gd name="T36" fmla="*/ 2 w 219"/>
                    <a:gd name="T37" fmla="*/ 1 h 64"/>
                    <a:gd name="T38" fmla="*/ 2 w 219"/>
                    <a:gd name="T39" fmla="*/ 1 h 64"/>
                    <a:gd name="T40" fmla="*/ 2 w 219"/>
                    <a:gd name="T41" fmla="*/ 1 h 64"/>
                    <a:gd name="T42" fmla="*/ 2 w 219"/>
                    <a:gd name="T43" fmla="*/ 1 h 64"/>
                    <a:gd name="T44" fmla="*/ 2 w 219"/>
                    <a:gd name="T45" fmla="*/ 1 h 64"/>
                    <a:gd name="T46" fmla="*/ 2 w 219"/>
                    <a:gd name="T47" fmla="*/ 1 h 64"/>
                    <a:gd name="T48" fmla="*/ 2 w 219"/>
                    <a:gd name="T49" fmla="*/ 1 h 64"/>
                    <a:gd name="T50" fmla="*/ 2 w 219"/>
                    <a:gd name="T51" fmla="*/ 1 h 64"/>
                    <a:gd name="T52" fmla="*/ 2 w 219"/>
                    <a:gd name="T53" fmla="*/ 1 h 64"/>
                    <a:gd name="T54" fmla="*/ 2 w 219"/>
                    <a:gd name="T55" fmla="*/ 1 h 64"/>
                    <a:gd name="T56" fmla="*/ 2 w 219"/>
                    <a:gd name="T57" fmla="*/ 0 h 64"/>
                    <a:gd name="T58" fmla="*/ 2 w 219"/>
                    <a:gd name="T59" fmla="*/ 0 h 64"/>
                    <a:gd name="T60" fmla="*/ 2 w 219"/>
                    <a:gd name="T61" fmla="*/ 1 h 64"/>
                    <a:gd name="T62" fmla="*/ 2 w 219"/>
                    <a:gd name="T63" fmla="*/ 1 h 64"/>
                    <a:gd name="T64" fmla="*/ 2 w 219"/>
                    <a:gd name="T65" fmla="*/ 1 h 64"/>
                    <a:gd name="T66" fmla="*/ 2 w 219"/>
                    <a:gd name="T67" fmla="*/ 1 h 64"/>
                    <a:gd name="T68" fmla="*/ 2 w 219"/>
                    <a:gd name="T69" fmla="*/ 1 h 64"/>
                    <a:gd name="T70" fmla="*/ 2 w 219"/>
                    <a:gd name="T71" fmla="*/ 1 h 64"/>
                    <a:gd name="T72" fmla="*/ 2 w 219"/>
                    <a:gd name="T73" fmla="*/ 1 h 64"/>
                    <a:gd name="T74" fmla="*/ 2 w 219"/>
                    <a:gd name="T75" fmla="*/ 1 h 64"/>
                    <a:gd name="T76" fmla="*/ 1 w 219"/>
                    <a:gd name="T77" fmla="*/ 1 h 64"/>
                    <a:gd name="T78" fmla="*/ 1 w 219"/>
                    <a:gd name="T79" fmla="*/ 1 h 64"/>
                    <a:gd name="T80" fmla="*/ 1 w 219"/>
                    <a:gd name="T81" fmla="*/ 1 h 64"/>
                    <a:gd name="T82" fmla="*/ 1 w 219"/>
                    <a:gd name="T83" fmla="*/ 1 h 64"/>
                    <a:gd name="T84" fmla="*/ 1 w 219"/>
                    <a:gd name="T85" fmla="*/ 1 h 64"/>
                    <a:gd name="T86" fmla="*/ 1 w 219"/>
                    <a:gd name="T87" fmla="*/ 1 h 64"/>
                    <a:gd name="T88" fmla="*/ 1 w 219"/>
                    <a:gd name="T89" fmla="*/ 1 h 64"/>
                    <a:gd name="T90" fmla="*/ 1 w 219"/>
                    <a:gd name="T91" fmla="*/ 1 h 64"/>
                    <a:gd name="T92" fmla="*/ 1 w 219"/>
                    <a:gd name="T93" fmla="*/ 1 h 64"/>
                    <a:gd name="T94" fmla="*/ 1 w 219"/>
                    <a:gd name="T95" fmla="*/ 1 h 64"/>
                    <a:gd name="T96" fmla="*/ 1 w 219"/>
                    <a:gd name="T97" fmla="*/ 1 h 64"/>
                    <a:gd name="T98" fmla="*/ 1 w 219"/>
                    <a:gd name="T99" fmla="*/ 1 h 64"/>
                    <a:gd name="T100" fmla="*/ 1 w 219"/>
                    <a:gd name="T101" fmla="*/ 1 h 64"/>
                    <a:gd name="T102" fmla="*/ 1 w 219"/>
                    <a:gd name="T103" fmla="*/ 1 h 64"/>
                    <a:gd name="T104" fmla="*/ 1 w 219"/>
                    <a:gd name="T105" fmla="*/ 1 h 64"/>
                    <a:gd name="T106" fmla="*/ 1 w 219"/>
                    <a:gd name="T107" fmla="*/ 1 h 64"/>
                    <a:gd name="T108" fmla="*/ 0 w 219"/>
                    <a:gd name="T109" fmla="*/ 1 h 64"/>
                    <a:gd name="T110" fmla="*/ 0 w 219"/>
                    <a:gd name="T111" fmla="*/ 1 h 64"/>
                    <a:gd name="T112" fmla="*/ 0 w 219"/>
                    <a:gd name="T113" fmla="*/ 1 h 64"/>
                    <a:gd name="T114" fmla="*/ 0 w 219"/>
                    <a:gd name="T115" fmla="*/ 1 h 64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219" h="64">
                      <a:moveTo>
                        <a:pt x="0" y="33"/>
                      </a:moveTo>
                      <a:lnTo>
                        <a:pt x="6" y="42"/>
                      </a:lnTo>
                      <a:lnTo>
                        <a:pt x="15" y="50"/>
                      </a:lnTo>
                      <a:lnTo>
                        <a:pt x="23" y="56"/>
                      </a:lnTo>
                      <a:lnTo>
                        <a:pt x="33" y="61"/>
                      </a:lnTo>
                      <a:lnTo>
                        <a:pt x="43" y="63"/>
                      </a:lnTo>
                      <a:lnTo>
                        <a:pt x="55" y="64"/>
                      </a:lnTo>
                      <a:lnTo>
                        <a:pt x="65" y="63"/>
                      </a:lnTo>
                      <a:lnTo>
                        <a:pt x="77" y="61"/>
                      </a:lnTo>
                      <a:lnTo>
                        <a:pt x="87" y="58"/>
                      </a:lnTo>
                      <a:lnTo>
                        <a:pt x="96" y="55"/>
                      </a:lnTo>
                      <a:lnTo>
                        <a:pt x="107" y="52"/>
                      </a:lnTo>
                      <a:lnTo>
                        <a:pt x="116" y="48"/>
                      </a:lnTo>
                      <a:lnTo>
                        <a:pt x="125" y="45"/>
                      </a:lnTo>
                      <a:lnTo>
                        <a:pt x="136" y="42"/>
                      </a:lnTo>
                      <a:lnTo>
                        <a:pt x="145" y="39"/>
                      </a:lnTo>
                      <a:lnTo>
                        <a:pt x="155" y="37"/>
                      </a:lnTo>
                      <a:lnTo>
                        <a:pt x="163" y="34"/>
                      </a:lnTo>
                      <a:lnTo>
                        <a:pt x="171" y="31"/>
                      </a:lnTo>
                      <a:lnTo>
                        <a:pt x="179" y="27"/>
                      </a:lnTo>
                      <a:lnTo>
                        <a:pt x="187" y="24"/>
                      </a:lnTo>
                      <a:lnTo>
                        <a:pt x="194" y="22"/>
                      </a:lnTo>
                      <a:lnTo>
                        <a:pt x="201" y="19"/>
                      </a:lnTo>
                      <a:lnTo>
                        <a:pt x="208" y="16"/>
                      </a:lnTo>
                      <a:lnTo>
                        <a:pt x="214" y="11"/>
                      </a:lnTo>
                      <a:lnTo>
                        <a:pt x="216" y="9"/>
                      </a:lnTo>
                      <a:lnTo>
                        <a:pt x="219" y="4"/>
                      </a:lnTo>
                      <a:lnTo>
                        <a:pt x="217" y="1"/>
                      </a:lnTo>
                      <a:lnTo>
                        <a:pt x="214" y="0"/>
                      </a:lnTo>
                      <a:lnTo>
                        <a:pt x="209" y="0"/>
                      </a:lnTo>
                      <a:lnTo>
                        <a:pt x="204" y="1"/>
                      </a:lnTo>
                      <a:lnTo>
                        <a:pt x="199" y="2"/>
                      </a:lnTo>
                      <a:lnTo>
                        <a:pt x="193" y="3"/>
                      </a:lnTo>
                      <a:lnTo>
                        <a:pt x="189" y="4"/>
                      </a:lnTo>
                      <a:lnTo>
                        <a:pt x="183" y="7"/>
                      </a:lnTo>
                      <a:lnTo>
                        <a:pt x="178" y="8"/>
                      </a:lnTo>
                      <a:lnTo>
                        <a:pt x="174" y="10"/>
                      </a:lnTo>
                      <a:lnTo>
                        <a:pt x="166" y="12"/>
                      </a:lnTo>
                      <a:lnTo>
                        <a:pt x="158" y="15"/>
                      </a:lnTo>
                      <a:lnTo>
                        <a:pt x="149" y="17"/>
                      </a:lnTo>
                      <a:lnTo>
                        <a:pt x="143" y="19"/>
                      </a:lnTo>
                      <a:lnTo>
                        <a:pt x="134" y="23"/>
                      </a:lnTo>
                      <a:lnTo>
                        <a:pt x="126" y="25"/>
                      </a:lnTo>
                      <a:lnTo>
                        <a:pt x="118" y="27"/>
                      </a:lnTo>
                      <a:lnTo>
                        <a:pt x="111" y="30"/>
                      </a:lnTo>
                      <a:lnTo>
                        <a:pt x="98" y="34"/>
                      </a:lnTo>
                      <a:lnTo>
                        <a:pt x="84" y="39"/>
                      </a:lnTo>
                      <a:lnTo>
                        <a:pt x="70" y="43"/>
                      </a:lnTo>
                      <a:lnTo>
                        <a:pt x="55" y="47"/>
                      </a:lnTo>
                      <a:lnTo>
                        <a:pt x="41" y="48"/>
                      </a:lnTo>
                      <a:lnTo>
                        <a:pt x="27" y="46"/>
                      </a:lnTo>
                      <a:lnTo>
                        <a:pt x="13" y="40"/>
                      </a:lnTo>
                      <a:lnTo>
                        <a:pt x="2" y="31"/>
                      </a:lnTo>
                      <a:lnTo>
                        <a:pt x="1" y="31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2" name="Freeform 108"/>
                <p:cNvSpPr>
                  <a:spLocks/>
                </p:cNvSpPr>
                <p:nvPr/>
              </p:nvSpPr>
              <p:spPr bwMode="auto">
                <a:xfrm rot="543531">
                  <a:off x="5197" y="2300"/>
                  <a:ext cx="15" cy="46"/>
                </a:xfrm>
                <a:custGeom>
                  <a:avLst/>
                  <a:gdLst>
                    <a:gd name="T0" fmla="*/ 1 w 25"/>
                    <a:gd name="T1" fmla="*/ 1 h 82"/>
                    <a:gd name="T2" fmla="*/ 1 w 25"/>
                    <a:gd name="T3" fmla="*/ 1 h 82"/>
                    <a:gd name="T4" fmla="*/ 1 w 25"/>
                    <a:gd name="T5" fmla="*/ 1 h 82"/>
                    <a:gd name="T6" fmla="*/ 1 w 25"/>
                    <a:gd name="T7" fmla="*/ 1 h 82"/>
                    <a:gd name="T8" fmla="*/ 1 w 25"/>
                    <a:gd name="T9" fmla="*/ 1 h 82"/>
                    <a:gd name="T10" fmla="*/ 1 w 25"/>
                    <a:gd name="T11" fmla="*/ 1 h 82"/>
                    <a:gd name="T12" fmla="*/ 1 w 25"/>
                    <a:gd name="T13" fmla="*/ 1 h 82"/>
                    <a:gd name="T14" fmla="*/ 1 w 25"/>
                    <a:gd name="T15" fmla="*/ 1 h 82"/>
                    <a:gd name="T16" fmla="*/ 0 w 25"/>
                    <a:gd name="T17" fmla="*/ 1 h 82"/>
                    <a:gd name="T18" fmla="*/ 0 w 25"/>
                    <a:gd name="T19" fmla="*/ 1 h 82"/>
                    <a:gd name="T20" fmla="*/ 1 w 25"/>
                    <a:gd name="T21" fmla="*/ 1 h 82"/>
                    <a:gd name="T22" fmla="*/ 1 w 25"/>
                    <a:gd name="T23" fmla="*/ 1 h 82"/>
                    <a:gd name="T24" fmla="*/ 1 w 25"/>
                    <a:gd name="T25" fmla="*/ 1 h 82"/>
                    <a:gd name="T26" fmla="*/ 1 w 25"/>
                    <a:gd name="T27" fmla="*/ 1 h 82"/>
                    <a:gd name="T28" fmla="*/ 1 w 25"/>
                    <a:gd name="T29" fmla="*/ 1 h 82"/>
                    <a:gd name="T30" fmla="*/ 1 w 25"/>
                    <a:gd name="T31" fmla="*/ 1 h 82"/>
                    <a:gd name="T32" fmla="*/ 1 w 25"/>
                    <a:gd name="T33" fmla="*/ 1 h 82"/>
                    <a:gd name="T34" fmla="*/ 1 w 25"/>
                    <a:gd name="T35" fmla="*/ 1 h 82"/>
                    <a:gd name="T36" fmla="*/ 1 w 25"/>
                    <a:gd name="T37" fmla="*/ 1 h 82"/>
                    <a:gd name="T38" fmla="*/ 1 w 25"/>
                    <a:gd name="T39" fmla="*/ 1 h 82"/>
                    <a:gd name="T40" fmla="*/ 1 w 25"/>
                    <a:gd name="T41" fmla="*/ 0 h 82"/>
                    <a:gd name="T42" fmla="*/ 1 w 25"/>
                    <a:gd name="T43" fmla="*/ 0 h 82"/>
                    <a:gd name="T44" fmla="*/ 1 w 25"/>
                    <a:gd name="T45" fmla="*/ 1 h 82"/>
                    <a:gd name="T46" fmla="*/ 1 w 25"/>
                    <a:gd name="T47" fmla="*/ 1 h 82"/>
                    <a:gd name="T48" fmla="*/ 1 w 25"/>
                    <a:gd name="T49" fmla="*/ 1 h 82"/>
                    <a:gd name="T50" fmla="*/ 1 w 25"/>
                    <a:gd name="T51" fmla="*/ 1 h 82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5" h="82">
                      <a:moveTo>
                        <a:pt x="3" y="2"/>
                      </a:moveTo>
                      <a:lnTo>
                        <a:pt x="11" y="9"/>
                      </a:lnTo>
                      <a:lnTo>
                        <a:pt x="16" y="17"/>
                      </a:lnTo>
                      <a:lnTo>
                        <a:pt x="19" y="25"/>
                      </a:lnTo>
                      <a:lnTo>
                        <a:pt x="19" y="35"/>
                      </a:lnTo>
                      <a:lnTo>
                        <a:pt x="17" y="48"/>
                      </a:lnTo>
                      <a:lnTo>
                        <a:pt x="12" y="58"/>
                      </a:lnTo>
                      <a:lnTo>
                        <a:pt x="7" y="69"/>
                      </a:lnTo>
                      <a:lnTo>
                        <a:pt x="0" y="79"/>
                      </a:lnTo>
                      <a:lnTo>
                        <a:pt x="0" y="82"/>
                      </a:lnTo>
                      <a:lnTo>
                        <a:pt x="1" y="82"/>
                      </a:lnTo>
                      <a:lnTo>
                        <a:pt x="3" y="82"/>
                      </a:lnTo>
                      <a:lnTo>
                        <a:pt x="4" y="80"/>
                      </a:lnTo>
                      <a:lnTo>
                        <a:pt x="12" y="71"/>
                      </a:lnTo>
                      <a:lnTo>
                        <a:pt x="18" y="61"/>
                      </a:lnTo>
                      <a:lnTo>
                        <a:pt x="23" y="49"/>
                      </a:lnTo>
                      <a:lnTo>
                        <a:pt x="25" y="38"/>
                      </a:lnTo>
                      <a:lnTo>
                        <a:pt x="24" y="25"/>
                      </a:lnTo>
                      <a:lnTo>
                        <a:pt x="20" y="16"/>
                      </a:lnTo>
                      <a:lnTo>
                        <a:pt x="15" y="8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3" name="Freeform 109"/>
                <p:cNvSpPr>
                  <a:spLocks/>
                </p:cNvSpPr>
                <p:nvPr/>
              </p:nvSpPr>
              <p:spPr bwMode="auto">
                <a:xfrm rot="543531">
                  <a:off x="5020" y="2314"/>
                  <a:ext cx="74" cy="221"/>
                </a:xfrm>
                <a:custGeom>
                  <a:avLst/>
                  <a:gdLst>
                    <a:gd name="T0" fmla="*/ 1 w 132"/>
                    <a:gd name="T1" fmla="*/ 1 h 398"/>
                    <a:gd name="T2" fmla="*/ 1 w 132"/>
                    <a:gd name="T3" fmla="*/ 1 h 398"/>
                    <a:gd name="T4" fmla="*/ 1 w 132"/>
                    <a:gd name="T5" fmla="*/ 1 h 398"/>
                    <a:gd name="T6" fmla="*/ 1 w 132"/>
                    <a:gd name="T7" fmla="*/ 1 h 398"/>
                    <a:gd name="T8" fmla="*/ 1 w 132"/>
                    <a:gd name="T9" fmla="*/ 1 h 398"/>
                    <a:gd name="T10" fmla="*/ 1 w 132"/>
                    <a:gd name="T11" fmla="*/ 1 h 398"/>
                    <a:gd name="T12" fmla="*/ 1 w 132"/>
                    <a:gd name="T13" fmla="*/ 1 h 398"/>
                    <a:gd name="T14" fmla="*/ 1 w 132"/>
                    <a:gd name="T15" fmla="*/ 2 h 398"/>
                    <a:gd name="T16" fmla="*/ 1 w 132"/>
                    <a:gd name="T17" fmla="*/ 2 h 398"/>
                    <a:gd name="T18" fmla="*/ 1 w 132"/>
                    <a:gd name="T19" fmla="*/ 2 h 398"/>
                    <a:gd name="T20" fmla="*/ 1 w 132"/>
                    <a:gd name="T21" fmla="*/ 3 h 398"/>
                    <a:gd name="T22" fmla="*/ 1 w 132"/>
                    <a:gd name="T23" fmla="*/ 3 h 398"/>
                    <a:gd name="T24" fmla="*/ 1 w 132"/>
                    <a:gd name="T25" fmla="*/ 4 h 398"/>
                    <a:gd name="T26" fmla="*/ 1 w 132"/>
                    <a:gd name="T27" fmla="*/ 3 h 398"/>
                    <a:gd name="T28" fmla="*/ 1 w 132"/>
                    <a:gd name="T29" fmla="*/ 3 h 398"/>
                    <a:gd name="T30" fmla="*/ 1 w 132"/>
                    <a:gd name="T31" fmla="*/ 2 h 398"/>
                    <a:gd name="T32" fmla="*/ 1 w 132"/>
                    <a:gd name="T33" fmla="*/ 2 h 398"/>
                    <a:gd name="T34" fmla="*/ 1 w 132"/>
                    <a:gd name="T35" fmla="*/ 1 h 398"/>
                    <a:gd name="T36" fmla="*/ 1 w 132"/>
                    <a:gd name="T37" fmla="*/ 1 h 398"/>
                    <a:gd name="T38" fmla="*/ 1 w 132"/>
                    <a:gd name="T39" fmla="*/ 1 h 398"/>
                    <a:gd name="T40" fmla="*/ 1 w 132"/>
                    <a:gd name="T41" fmla="*/ 1 h 398"/>
                    <a:gd name="T42" fmla="*/ 1 w 132"/>
                    <a:gd name="T43" fmla="*/ 1 h 398"/>
                    <a:gd name="T44" fmla="*/ 1 w 132"/>
                    <a:gd name="T45" fmla="*/ 2 h 398"/>
                    <a:gd name="T46" fmla="*/ 1 w 132"/>
                    <a:gd name="T47" fmla="*/ 2 h 398"/>
                    <a:gd name="T48" fmla="*/ 1 w 132"/>
                    <a:gd name="T49" fmla="*/ 3 h 398"/>
                    <a:gd name="T50" fmla="*/ 1 w 132"/>
                    <a:gd name="T51" fmla="*/ 3 h 398"/>
                    <a:gd name="T52" fmla="*/ 1 w 132"/>
                    <a:gd name="T53" fmla="*/ 3 h 398"/>
                    <a:gd name="T54" fmla="*/ 1 w 132"/>
                    <a:gd name="T55" fmla="*/ 4 h 398"/>
                    <a:gd name="T56" fmla="*/ 1 w 132"/>
                    <a:gd name="T57" fmla="*/ 3 h 398"/>
                    <a:gd name="T58" fmla="*/ 1 w 132"/>
                    <a:gd name="T59" fmla="*/ 3 h 398"/>
                    <a:gd name="T60" fmla="*/ 1 w 132"/>
                    <a:gd name="T61" fmla="*/ 3 h 398"/>
                    <a:gd name="T62" fmla="*/ 1 w 132"/>
                    <a:gd name="T63" fmla="*/ 3 h 398"/>
                    <a:gd name="T64" fmla="*/ 1 w 132"/>
                    <a:gd name="T65" fmla="*/ 2 h 398"/>
                    <a:gd name="T66" fmla="*/ 1 w 132"/>
                    <a:gd name="T67" fmla="*/ 2 h 398"/>
                    <a:gd name="T68" fmla="*/ 1 w 132"/>
                    <a:gd name="T69" fmla="*/ 2 h 398"/>
                    <a:gd name="T70" fmla="*/ 1 w 132"/>
                    <a:gd name="T71" fmla="*/ 2 h 398"/>
                    <a:gd name="T72" fmla="*/ 1 w 132"/>
                    <a:gd name="T73" fmla="*/ 2 h 398"/>
                    <a:gd name="T74" fmla="*/ 1 w 132"/>
                    <a:gd name="T75" fmla="*/ 1 h 398"/>
                    <a:gd name="T76" fmla="*/ 1 w 132"/>
                    <a:gd name="T77" fmla="*/ 1 h 398"/>
                    <a:gd name="T78" fmla="*/ 1 w 132"/>
                    <a:gd name="T79" fmla="*/ 1 h 398"/>
                    <a:gd name="T80" fmla="*/ 1 w 132"/>
                    <a:gd name="T81" fmla="*/ 1 h 398"/>
                    <a:gd name="T82" fmla="*/ 1 w 132"/>
                    <a:gd name="T83" fmla="*/ 0 h 398"/>
                    <a:gd name="T84" fmla="*/ 1 w 132"/>
                    <a:gd name="T85" fmla="*/ 0 h 398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32" h="398">
                      <a:moveTo>
                        <a:pt x="113" y="0"/>
                      </a:moveTo>
                      <a:lnTo>
                        <a:pt x="103" y="7"/>
                      </a:lnTo>
                      <a:lnTo>
                        <a:pt x="95" y="15"/>
                      </a:lnTo>
                      <a:lnTo>
                        <a:pt x="88" y="24"/>
                      </a:lnTo>
                      <a:lnTo>
                        <a:pt x="84" y="35"/>
                      </a:lnTo>
                      <a:lnTo>
                        <a:pt x="80" y="45"/>
                      </a:lnTo>
                      <a:lnTo>
                        <a:pt x="77" y="57"/>
                      </a:lnTo>
                      <a:lnTo>
                        <a:pt x="75" y="68"/>
                      </a:lnTo>
                      <a:lnTo>
                        <a:pt x="71" y="80"/>
                      </a:lnTo>
                      <a:lnTo>
                        <a:pt x="68" y="97"/>
                      </a:lnTo>
                      <a:lnTo>
                        <a:pt x="62" y="113"/>
                      </a:lnTo>
                      <a:lnTo>
                        <a:pt x="57" y="129"/>
                      </a:lnTo>
                      <a:lnTo>
                        <a:pt x="51" y="145"/>
                      </a:lnTo>
                      <a:lnTo>
                        <a:pt x="45" y="160"/>
                      </a:lnTo>
                      <a:lnTo>
                        <a:pt x="37" y="175"/>
                      </a:lnTo>
                      <a:lnTo>
                        <a:pt x="28" y="190"/>
                      </a:lnTo>
                      <a:lnTo>
                        <a:pt x="22" y="205"/>
                      </a:lnTo>
                      <a:lnTo>
                        <a:pt x="13" y="226"/>
                      </a:lnTo>
                      <a:lnTo>
                        <a:pt x="7" y="251"/>
                      </a:lnTo>
                      <a:lnTo>
                        <a:pt x="2" y="277"/>
                      </a:lnTo>
                      <a:lnTo>
                        <a:pt x="0" y="304"/>
                      </a:lnTo>
                      <a:lnTo>
                        <a:pt x="1" y="331"/>
                      </a:lnTo>
                      <a:lnTo>
                        <a:pt x="7" y="355"/>
                      </a:lnTo>
                      <a:lnTo>
                        <a:pt x="18" y="377"/>
                      </a:lnTo>
                      <a:lnTo>
                        <a:pt x="35" y="393"/>
                      </a:lnTo>
                      <a:lnTo>
                        <a:pt x="54" y="398"/>
                      </a:lnTo>
                      <a:lnTo>
                        <a:pt x="71" y="388"/>
                      </a:lnTo>
                      <a:lnTo>
                        <a:pt x="86" y="370"/>
                      </a:lnTo>
                      <a:lnTo>
                        <a:pt x="99" y="343"/>
                      </a:lnTo>
                      <a:lnTo>
                        <a:pt x="110" y="316"/>
                      </a:lnTo>
                      <a:lnTo>
                        <a:pt x="118" y="288"/>
                      </a:lnTo>
                      <a:lnTo>
                        <a:pt x="124" y="265"/>
                      </a:lnTo>
                      <a:lnTo>
                        <a:pt x="128" y="250"/>
                      </a:lnTo>
                      <a:lnTo>
                        <a:pt x="132" y="191"/>
                      </a:lnTo>
                      <a:lnTo>
                        <a:pt x="126" y="135"/>
                      </a:lnTo>
                      <a:lnTo>
                        <a:pt x="117" y="78"/>
                      </a:lnTo>
                      <a:lnTo>
                        <a:pt x="110" y="22"/>
                      </a:lnTo>
                      <a:lnTo>
                        <a:pt x="109" y="21"/>
                      </a:lnTo>
                      <a:lnTo>
                        <a:pt x="108" y="21"/>
                      </a:lnTo>
                      <a:lnTo>
                        <a:pt x="106" y="22"/>
                      </a:lnTo>
                      <a:lnTo>
                        <a:pt x="106" y="23"/>
                      </a:lnTo>
                      <a:lnTo>
                        <a:pt x="107" y="59"/>
                      </a:lnTo>
                      <a:lnTo>
                        <a:pt x="111" y="93"/>
                      </a:lnTo>
                      <a:lnTo>
                        <a:pt x="116" y="129"/>
                      </a:lnTo>
                      <a:lnTo>
                        <a:pt x="120" y="164"/>
                      </a:lnTo>
                      <a:lnTo>
                        <a:pt x="121" y="194"/>
                      </a:lnTo>
                      <a:lnTo>
                        <a:pt x="120" y="222"/>
                      </a:lnTo>
                      <a:lnTo>
                        <a:pt x="116" y="252"/>
                      </a:lnTo>
                      <a:lnTo>
                        <a:pt x="111" y="281"/>
                      </a:lnTo>
                      <a:lnTo>
                        <a:pt x="108" y="293"/>
                      </a:lnTo>
                      <a:lnTo>
                        <a:pt x="103" y="310"/>
                      </a:lnTo>
                      <a:lnTo>
                        <a:pt x="96" y="328"/>
                      </a:lnTo>
                      <a:lnTo>
                        <a:pt x="88" y="347"/>
                      </a:lnTo>
                      <a:lnTo>
                        <a:pt x="79" y="364"/>
                      </a:lnTo>
                      <a:lnTo>
                        <a:pt x="68" y="378"/>
                      </a:lnTo>
                      <a:lnTo>
                        <a:pt x="55" y="385"/>
                      </a:lnTo>
                      <a:lnTo>
                        <a:pt x="40" y="385"/>
                      </a:lnTo>
                      <a:lnTo>
                        <a:pt x="28" y="378"/>
                      </a:lnTo>
                      <a:lnTo>
                        <a:pt x="20" y="368"/>
                      </a:lnTo>
                      <a:lnTo>
                        <a:pt x="15" y="354"/>
                      </a:lnTo>
                      <a:lnTo>
                        <a:pt x="11" y="339"/>
                      </a:lnTo>
                      <a:lnTo>
                        <a:pt x="10" y="324"/>
                      </a:lnTo>
                      <a:lnTo>
                        <a:pt x="9" y="309"/>
                      </a:lnTo>
                      <a:lnTo>
                        <a:pt x="10" y="295"/>
                      </a:lnTo>
                      <a:lnTo>
                        <a:pt x="11" y="283"/>
                      </a:lnTo>
                      <a:lnTo>
                        <a:pt x="13" y="270"/>
                      </a:lnTo>
                      <a:lnTo>
                        <a:pt x="16" y="256"/>
                      </a:lnTo>
                      <a:lnTo>
                        <a:pt x="20" y="243"/>
                      </a:lnTo>
                      <a:lnTo>
                        <a:pt x="25" y="230"/>
                      </a:lnTo>
                      <a:lnTo>
                        <a:pt x="30" y="218"/>
                      </a:lnTo>
                      <a:lnTo>
                        <a:pt x="37" y="205"/>
                      </a:lnTo>
                      <a:lnTo>
                        <a:pt x="43" y="194"/>
                      </a:lnTo>
                      <a:lnTo>
                        <a:pt x="50" y="182"/>
                      </a:lnTo>
                      <a:lnTo>
                        <a:pt x="61" y="165"/>
                      </a:lnTo>
                      <a:lnTo>
                        <a:pt x="69" y="146"/>
                      </a:lnTo>
                      <a:lnTo>
                        <a:pt x="77" y="128"/>
                      </a:lnTo>
                      <a:lnTo>
                        <a:pt x="83" y="110"/>
                      </a:lnTo>
                      <a:lnTo>
                        <a:pt x="88" y="84"/>
                      </a:lnTo>
                      <a:lnTo>
                        <a:pt x="94" y="57"/>
                      </a:lnTo>
                      <a:lnTo>
                        <a:pt x="101" y="30"/>
                      </a:lnTo>
                      <a:lnTo>
                        <a:pt x="115" y="8"/>
                      </a:lnTo>
                      <a:lnTo>
                        <a:pt x="116" y="6"/>
                      </a:lnTo>
                      <a:lnTo>
                        <a:pt x="117" y="2"/>
                      </a:lnTo>
                      <a:lnTo>
                        <a:pt x="116" y="0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4" name="Freeform 110"/>
                <p:cNvSpPr>
                  <a:spLocks/>
                </p:cNvSpPr>
                <p:nvPr/>
              </p:nvSpPr>
              <p:spPr bwMode="auto">
                <a:xfrm rot="543531">
                  <a:off x="5116" y="2311"/>
                  <a:ext cx="92" cy="33"/>
                </a:xfrm>
                <a:custGeom>
                  <a:avLst/>
                  <a:gdLst>
                    <a:gd name="T0" fmla="*/ 1 w 164"/>
                    <a:gd name="T1" fmla="*/ 1 h 61"/>
                    <a:gd name="T2" fmla="*/ 1 w 164"/>
                    <a:gd name="T3" fmla="*/ 1 h 61"/>
                    <a:gd name="T4" fmla="*/ 1 w 164"/>
                    <a:gd name="T5" fmla="*/ 1 h 61"/>
                    <a:gd name="T6" fmla="*/ 1 w 164"/>
                    <a:gd name="T7" fmla="*/ 1 h 61"/>
                    <a:gd name="T8" fmla="*/ 1 w 164"/>
                    <a:gd name="T9" fmla="*/ 1 h 61"/>
                    <a:gd name="T10" fmla="*/ 1 w 164"/>
                    <a:gd name="T11" fmla="*/ 1 h 61"/>
                    <a:gd name="T12" fmla="*/ 1 w 164"/>
                    <a:gd name="T13" fmla="*/ 1 h 61"/>
                    <a:gd name="T14" fmla="*/ 1 w 164"/>
                    <a:gd name="T15" fmla="*/ 1 h 61"/>
                    <a:gd name="T16" fmla="*/ 1 w 164"/>
                    <a:gd name="T17" fmla="*/ 1 h 61"/>
                    <a:gd name="T18" fmla="*/ 1 w 164"/>
                    <a:gd name="T19" fmla="*/ 1 h 61"/>
                    <a:gd name="T20" fmla="*/ 1 w 164"/>
                    <a:gd name="T21" fmla="*/ 1 h 61"/>
                    <a:gd name="T22" fmla="*/ 1 w 164"/>
                    <a:gd name="T23" fmla="*/ 1 h 61"/>
                    <a:gd name="T24" fmla="*/ 1 w 164"/>
                    <a:gd name="T25" fmla="*/ 1 h 61"/>
                    <a:gd name="T26" fmla="*/ 1 w 164"/>
                    <a:gd name="T27" fmla="*/ 1 h 61"/>
                    <a:gd name="T28" fmla="*/ 1 w 164"/>
                    <a:gd name="T29" fmla="*/ 1 h 61"/>
                    <a:gd name="T30" fmla="*/ 1 w 164"/>
                    <a:gd name="T31" fmla="*/ 1 h 61"/>
                    <a:gd name="T32" fmla="*/ 2 w 164"/>
                    <a:gd name="T33" fmla="*/ 1 h 61"/>
                    <a:gd name="T34" fmla="*/ 2 w 164"/>
                    <a:gd name="T35" fmla="*/ 1 h 61"/>
                    <a:gd name="T36" fmla="*/ 2 w 164"/>
                    <a:gd name="T37" fmla="*/ 1 h 61"/>
                    <a:gd name="T38" fmla="*/ 2 w 164"/>
                    <a:gd name="T39" fmla="*/ 1 h 61"/>
                    <a:gd name="T40" fmla="*/ 2 w 164"/>
                    <a:gd name="T41" fmla="*/ 1 h 61"/>
                    <a:gd name="T42" fmla="*/ 1 w 164"/>
                    <a:gd name="T43" fmla="*/ 0 h 61"/>
                    <a:gd name="T44" fmla="*/ 1 w 164"/>
                    <a:gd name="T45" fmla="*/ 1 h 61"/>
                    <a:gd name="T46" fmla="*/ 1 w 164"/>
                    <a:gd name="T47" fmla="*/ 1 h 61"/>
                    <a:gd name="T48" fmla="*/ 1 w 164"/>
                    <a:gd name="T49" fmla="*/ 1 h 61"/>
                    <a:gd name="T50" fmla="*/ 1 w 164"/>
                    <a:gd name="T51" fmla="*/ 1 h 61"/>
                    <a:gd name="T52" fmla="*/ 1 w 164"/>
                    <a:gd name="T53" fmla="*/ 1 h 61"/>
                    <a:gd name="T54" fmla="*/ 1 w 164"/>
                    <a:gd name="T55" fmla="*/ 1 h 61"/>
                    <a:gd name="T56" fmla="*/ 1 w 164"/>
                    <a:gd name="T57" fmla="*/ 1 h 61"/>
                    <a:gd name="T58" fmla="*/ 1 w 164"/>
                    <a:gd name="T59" fmla="*/ 1 h 61"/>
                    <a:gd name="T60" fmla="*/ 1 w 164"/>
                    <a:gd name="T61" fmla="*/ 1 h 61"/>
                    <a:gd name="T62" fmla="*/ 1 w 164"/>
                    <a:gd name="T63" fmla="*/ 1 h 61"/>
                    <a:gd name="T64" fmla="*/ 1 w 164"/>
                    <a:gd name="T65" fmla="*/ 1 h 61"/>
                    <a:gd name="T66" fmla="*/ 1 w 164"/>
                    <a:gd name="T67" fmla="*/ 1 h 61"/>
                    <a:gd name="T68" fmla="*/ 1 w 164"/>
                    <a:gd name="T69" fmla="*/ 1 h 61"/>
                    <a:gd name="T70" fmla="*/ 1 w 164"/>
                    <a:gd name="T71" fmla="*/ 1 h 61"/>
                    <a:gd name="T72" fmla="*/ 1 w 164"/>
                    <a:gd name="T73" fmla="*/ 1 h 61"/>
                    <a:gd name="T74" fmla="*/ 1 w 164"/>
                    <a:gd name="T75" fmla="*/ 1 h 61"/>
                    <a:gd name="T76" fmla="*/ 1 w 164"/>
                    <a:gd name="T77" fmla="*/ 1 h 61"/>
                    <a:gd name="T78" fmla="*/ 1 w 164"/>
                    <a:gd name="T79" fmla="*/ 1 h 61"/>
                    <a:gd name="T80" fmla="*/ 1 w 164"/>
                    <a:gd name="T81" fmla="*/ 1 h 61"/>
                    <a:gd name="T82" fmla="*/ 0 w 164"/>
                    <a:gd name="T83" fmla="*/ 1 h 61"/>
                    <a:gd name="T84" fmla="*/ 0 w 164"/>
                    <a:gd name="T85" fmla="*/ 1 h 61"/>
                    <a:gd name="T86" fmla="*/ 0 w 164"/>
                    <a:gd name="T87" fmla="*/ 1 h 61"/>
                    <a:gd name="T88" fmla="*/ 1 w 164"/>
                    <a:gd name="T89" fmla="*/ 1 h 61"/>
                    <a:gd name="T90" fmla="*/ 1 w 164"/>
                    <a:gd name="T91" fmla="*/ 1 h 6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164" h="61">
                      <a:moveTo>
                        <a:pt x="1" y="61"/>
                      </a:moveTo>
                      <a:lnTo>
                        <a:pt x="11" y="58"/>
                      </a:lnTo>
                      <a:lnTo>
                        <a:pt x="23" y="55"/>
                      </a:lnTo>
                      <a:lnTo>
                        <a:pt x="33" y="53"/>
                      </a:lnTo>
                      <a:lnTo>
                        <a:pt x="45" y="52"/>
                      </a:lnTo>
                      <a:lnTo>
                        <a:pt x="55" y="49"/>
                      </a:lnTo>
                      <a:lnTo>
                        <a:pt x="67" y="47"/>
                      </a:lnTo>
                      <a:lnTo>
                        <a:pt x="77" y="46"/>
                      </a:lnTo>
                      <a:lnTo>
                        <a:pt x="88" y="43"/>
                      </a:lnTo>
                      <a:lnTo>
                        <a:pt x="96" y="42"/>
                      </a:lnTo>
                      <a:lnTo>
                        <a:pt x="105" y="40"/>
                      </a:lnTo>
                      <a:lnTo>
                        <a:pt x="115" y="39"/>
                      </a:lnTo>
                      <a:lnTo>
                        <a:pt x="126" y="38"/>
                      </a:lnTo>
                      <a:lnTo>
                        <a:pt x="136" y="35"/>
                      </a:lnTo>
                      <a:lnTo>
                        <a:pt x="145" y="32"/>
                      </a:lnTo>
                      <a:lnTo>
                        <a:pt x="154" y="28"/>
                      </a:lnTo>
                      <a:lnTo>
                        <a:pt x="160" y="23"/>
                      </a:lnTo>
                      <a:lnTo>
                        <a:pt x="162" y="17"/>
                      </a:lnTo>
                      <a:lnTo>
                        <a:pt x="164" y="11"/>
                      </a:lnTo>
                      <a:lnTo>
                        <a:pt x="164" y="5"/>
                      </a:lnTo>
                      <a:lnTo>
                        <a:pt x="160" y="2"/>
                      </a:lnTo>
                      <a:lnTo>
                        <a:pt x="154" y="0"/>
                      </a:lnTo>
                      <a:lnTo>
                        <a:pt x="147" y="1"/>
                      </a:lnTo>
                      <a:lnTo>
                        <a:pt x="142" y="3"/>
                      </a:lnTo>
                      <a:lnTo>
                        <a:pt x="136" y="5"/>
                      </a:lnTo>
                      <a:lnTo>
                        <a:pt x="129" y="8"/>
                      </a:lnTo>
                      <a:lnTo>
                        <a:pt x="123" y="10"/>
                      </a:lnTo>
                      <a:lnTo>
                        <a:pt x="116" y="12"/>
                      </a:lnTo>
                      <a:lnTo>
                        <a:pt x="111" y="15"/>
                      </a:lnTo>
                      <a:lnTo>
                        <a:pt x="104" y="17"/>
                      </a:lnTo>
                      <a:lnTo>
                        <a:pt x="97" y="19"/>
                      </a:lnTo>
                      <a:lnTo>
                        <a:pt x="91" y="22"/>
                      </a:lnTo>
                      <a:lnTo>
                        <a:pt x="84" y="24"/>
                      </a:lnTo>
                      <a:lnTo>
                        <a:pt x="74" y="27"/>
                      </a:lnTo>
                      <a:lnTo>
                        <a:pt x="63" y="32"/>
                      </a:lnTo>
                      <a:lnTo>
                        <a:pt x="53" y="35"/>
                      </a:lnTo>
                      <a:lnTo>
                        <a:pt x="43" y="39"/>
                      </a:lnTo>
                      <a:lnTo>
                        <a:pt x="32" y="43"/>
                      </a:lnTo>
                      <a:lnTo>
                        <a:pt x="22" y="48"/>
                      </a:lnTo>
                      <a:lnTo>
                        <a:pt x="11" y="53"/>
                      </a:lnTo>
                      <a:lnTo>
                        <a:pt x="1" y="58"/>
                      </a:lnTo>
                      <a:lnTo>
                        <a:pt x="0" y="58"/>
                      </a:lnTo>
                      <a:lnTo>
                        <a:pt x="0" y="60"/>
                      </a:lnTo>
                      <a:lnTo>
                        <a:pt x="0" y="61"/>
                      </a:lnTo>
                      <a:lnTo>
                        <a:pt x="1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5" name="Freeform 111"/>
                <p:cNvSpPr>
                  <a:spLocks/>
                </p:cNvSpPr>
                <p:nvPr/>
              </p:nvSpPr>
              <p:spPr bwMode="auto">
                <a:xfrm rot="543531">
                  <a:off x="5147" y="2318"/>
                  <a:ext cx="104" cy="312"/>
                </a:xfrm>
                <a:custGeom>
                  <a:avLst/>
                  <a:gdLst>
                    <a:gd name="T0" fmla="*/ 1 w 188"/>
                    <a:gd name="T1" fmla="*/ 1 h 559"/>
                    <a:gd name="T2" fmla="*/ 1 w 188"/>
                    <a:gd name="T3" fmla="*/ 1 h 559"/>
                    <a:gd name="T4" fmla="*/ 1 w 188"/>
                    <a:gd name="T5" fmla="*/ 1 h 559"/>
                    <a:gd name="T6" fmla="*/ 1 w 188"/>
                    <a:gd name="T7" fmla="*/ 1 h 559"/>
                    <a:gd name="T8" fmla="*/ 1 w 188"/>
                    <a:gd name="T9" fmla="*/ 1 h 559"/>
                    <a:gd name="T10" fmla="*/ 1 w 188"/>
                    <a:gd name="T11" fmla="*/ 2 h 559"/>
                    <a:gd name="T12" fmla="*/ 1 w 188"/>
                    <a:gd name="T13" fmla="*/ 2 h 559"/>
                    <a:gd name="T14" fmla="*/ 1 w 188"/>
                    <a:gd name="T15" fmla="*/ 2 h 559"/>
                    <a:gd name="T16" fmla="*/ 1 w 188"/>
                    <a:gd name="T17" fmla="*/ 3 h 559"/>
                    <a:gd name="T18" fmla="*/ 1 w 188"/>
                    <a:gd name="T19" fmla="*/ 3 h 559"/>
                    <a:gd name="T20" fmla="*/ 1 w 188"/>
                    <a:gd name="T21" fmla="*/ 3 h 559"/>
                    <a:gd name="T22" fmla="*/ 1 w 188"/>
                    <a:gd name="T23" fmla="*/ 4 h 559"/>
                    <a:gd name="T24" fmla="*/ 1 w 188"/>
                    <a:gd name="T25" fmla="*/ 4 h 559"/>
                    <a:gd name="T26" fmla="*/ 1 w 188"/>
                    <a:gd name="T27" fmla="*/ 4 h 559"/>
                    <a:gd name="T28" fmla="*/ 1 w 188"/>
                    <a:gd name="T29" fmla="*/ 5 h 559"/>
                    <a:gd name="T30" fmla="*/ 1 w 188"/>
                    <a:gd name="T31" fmla="*/ 5 h 559"/>
                    <a:gd name="T32" fmla="*/ 1 w 188"/>
                    <a:gd name="T33" fmla="*/ 5 h 559"/>
                    <a:gd name="T34" fmla="*/ 1 w 188"/>
                    <a:gd name="T35" fmla="*/ 5 h 559"/>
                    <a:gd name="T36" fmla="*/ 1 w 188"/>
                    <a:gd name="T37" fmla="*/ 5 h 559"/>
                    <a:gd name="T38" fmla="*/ 1 w 188"/>
                    <a:gd name="T39" fmla="*/ 4 h 559"/>
                    <a:gd name="T40" fmla="*/ 1 w 188"/>
                    <a:gd name="T41" fmla="*/ 3 h 559"/>
                    <a:gd name="T42" fmla="*/ 1 w 188"/>
                    <a:gd name="T43" fmla="*/ 2 h 559"/>
                    <a:gd name="T44" fmla="*/ 1 w 188"/>
                    <a:gd name="T45" fmla="*/ 2 h 559"/>
                    <a:gd name="T46" fmla="*/ 1 w 188"/>
                    <a:gd name="T47" fmla="*/ 1 h 559"/>
                    <a:gd name="T48" fmla="*/ 1 w 188"/>
                    <a:gd name="T49" fmla="*/ 1 h 559"/>
                    <a:gd name="T50" fmla="*/ 2 w 188"/>
                    <a:gd name="T51" fmla="*/ 1 h 559"/>
                    <a:gd name="T52" fmla="*/ 2 w 188"/>
                    <a:gd name="T53" fmla="*/ 1 h 559"/>
                    <a:gd name="T54" fmla="*/ 2 w 188"/>
                    <a:gd name="T55" fmla="*/ 1 h 559"/>
                    <a:gd name="T56" fmla="*/ 1 w 188"/>
                    <a:gd name="T57" fmla="*/ 1 h 559"/>
                    <a:gd name="T58" fmla="*/ 1 w 188"/>
                    <a:gd name="T59" fmla="*/ 1 h 559"/>
                    <a:gd name="T60" fmla="*/ 1 w 188"/>
                    <a:gd name="T61" fmla="*/ 1 h 559"/>
                    <a:gd name="T62" fmla="*/ 1 w 188"/>
                    <a:gd name="T63" fmla="*/ 1 h 559"/>
                    <a:gd name="T64" fmla="*/ 1 w 188"/>
                    <a:gd name="T65" fmla="*/ 1 h 55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88" h="559">
                      <a:moveTo>
                        <a:pt x="131" y="11"/>
                      </a:moveTo>
                      <a:lnTo>
                        <a:pt x="150" y="16"/>
                      </a:lnTo>
                      <a:lnTo>
                        <a:pt x="162" y="26"/>
                      </a:lnTo>
                      <a:lnTo>
                        <a:pt x="166" y="40"/>
                      </a:lnTo>
                      <a:lnTo>
                        <a:pt x="166" y="56"/>
                      </a:lnTo>
                      <a:lnTo>
                        <a:pt x="163" y="75"/>
                      </a:lnTo>
                      <a:lnTo>
                        <a:pt x="157" y="92"/>
                      </a:lnTo>
                      <a:lnTo>
                        <a:pt x="151" y="109"/>
                      </a:lnTo>
                      <a:lnTo>
                        <a:pt x="146" y="124"/>
                      </a:lnTo>
                      <a:lnTo>
                        <a:pt x="139" y="144"/>
                      </a:lnTo>
                      <a:lnTo>
                        <a:pt x="133" y="162"/>
                      </a:lnTo>
                      <a:lnTo>
                        <a:pt x="127" y="182"/>
                      </a:lnTo>
                      <a:lnTo>
                        <a:pt x="120" y="200"/>
                      </a:lnTo>
                      <a:lnTo>
                        <a:pt x="114" y="220"/>
                      </a:lnTo>
                      <a:lnTo>
                        <a:pt x="109" y="239"/>
                      </a:lnTo>
                      <a:lnTo>
                        <a:pt x="102" y="258"/>
                      </a:lnTo>
                      <a:lnTo>
                        <a:pt x="95" y="277"/>
                      </a:lnTo>
                      <a:lnTo>
                        <a:pt x="89" y="295"/>
                      </a:lnTo>
                      <a:lnTo>
                        <a:pt x="82" y="313"/>
                      </a:lnTo>
                      <a:lnTo>
                        <a:pt x="76" y="332"/>
                      </a:lnTo>
                      <a:lnTo>
                        <a:pt x="71" y="349"/>
                      </a:lnTo>
                      <a:lnTo>
                        <a:pt x="64" y="367"/>
                      </a:lnTo>
                      <a:lnTo>
                        <a:pt x="57" y="386"/>
                      </a:lnTo>
                      <a:lnTo>
                        <a:pt x="50" y="403"/>
                      </a:lnTo>
                      <a:lnTo>
                        <a:pt x="43" y="420"/>
                      </a:lnTo>
                      <a:lnTo>
                        <a:pt x="37" y="439"/>
                      </a:lnTo>
                      <a:lnTo>
                        <a:pt x="31" y="457"/>
                      </a:lnTo>
                      <a:lnTo>
                        <a:pt x="26" y="476"/>
                      </a:lnTo>
                      <a:lnTo>
                        <a:pt x="19" y="494"/>
                      </a:lnTo>
                      <a:lnTo>
                        <a:pt x="13" y="509"/>
                      </a:lnTo>
                      <a:lnTo>
                        <a:pt x="8" y="525"/>
                      </a:lnTo>
                      <a:lnTo>
                        <a:pt x="4" y="541"/>
                      </a:lnTo>
                      <a:lnTo>
                        <a:pt x="0" y="557"/>
                      </a:lnTo>
                      <a:lnTo>
                        <a:pt x="1" y="559"/>
                      </a:lnTo>
                      <a:lnTo>
                        <a:pt x="3" y="559"/>
                      </a:lnTo>
                      <a:lnTo>
                        <a:pt x="4" y="557"/>
                      </a:lnTo>
                      <a:lnTo>
                        <a:pt x="5" y="555"/>
                      </a:lnTo>
                      <a:lnTo>
                        <a:pt x="18" y="511"/>
                      </a:lnTo>
                      <a:lnTo>
                        <a:pt x="33" y="469"/>
                      </a:lnTo>
                      <a:lnTo>
                        <a:pt x="48" y="425"/>
                      </a:lnTo>
                      <a:lnTo>
                        <a:pt x="64" y="382"/>
                      </a:lnTo>
                      <a:lnTo>
                        <a:pt x="80" y="340"/>
                      </a:lnTo>
                      <a:lnTo>
                        <a:pt x="97" y="297"/>
                      </a:lnTo>
                      <a:lnTo>
                        <a:pt x="113" y="254"/>
                      </a:lnTo>
                      <a:lnTo>
                        <a:pt x="129" y="212"/>
                      </a:lnTo>
                      <a:lnTo>
                        <a:pt x="136" y="190"/>
                      </a:lnTo>
                      <a:lnTo>
                        <a:pt x="144" y="169"/>
                      </a:lnTo>
                      <a:lnTo>
                        <a:pt x="152" y="147"/>
                      </a:lnTo>
                      <a:lnTo>
                        <a:pt x="161" y="127"/>
                      </a:lnTo>
                      <a:lnTo>
                        <a:pt x="167" y="108"/>
                      </a:lnTo>
                      <a:lnTo>
                        <a:pt x="174" y="90"/>
                      </a:lnTo>
                      <a:lnTo>
                        <a:pt x="181" y="72"/>
                      </a:lnTo>
                      <a:lnTo>
                        <a:pt x="186" y="54"/>
                      </a:lnTo>
                      <a:lnTo>
                        <a:pt x="188" y="39"/>
                      </a:lnTo>
                      <a:lnTo>
                        <a:pt x="187" y="26"/>
                      </a:lnTo>
                      <a:lnTo>
                        <a:pt x="184" y="16"/>
                      </a:lnTo>
                      <a:lnTo>
                        <a:pt x="177" y="8"/>
                      </a:lnTo>
                      <a:lnTo>
                        <a:pt x="169" y="2"/>
                      </a:lnTo>
                      <a:lnTo>
                        <a:pt x="158" y="0"/>
                      </a:lnTo>
                      <a:lnTo>
                        <a:pt x="146" y="1"/>
                      </a:lnTo>
                      <a:lnTo>
                        <a:pt x="132" y="6"/>
                      </a:lnTo>
                      <a:lnTo>
                        <a:pt x="131" y="7"/>
                      </a:lnTo>
                      <a:lnTo>
                        <a:pt x="129" y="8"/>
                      </a:lnTo>
                      <a:lnTo>
                        <a:pt x="129" y="10"/>
                      </a:lnTo>
                      <a:lnTo>
                        <a:pt x="131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6" name="Freeform 112"/>
                <p:cNvSpPr>
                  <a:spLocks/>
                </p:cNvSpPr>
                <p:nvPr/>
              </p:nvSpPr>
              <p:spPr bwMode="auto">
                <a:xfrm rot="543531">
                  <a:off x="5181" y="2285"/>
                  <a:ext cx="116" cy="356"/>
                </a:xfrm>
                <a:custGeom>
                  <a:avLst/>
                  <a:gdLst>
                    <a:gd name="T0" fmla="*/ 1 w 209"/>
                    <a:gd name="T1" fmla="*/ 1 h 638"/>
                    <a:gd name="T2" fmla="*/ 1 w 209"/>
                    <a:gd name="T3" fmla="*/ 1 h 638"/>
                    <a:gd name="T4" fmla="*/ 2 w 209"/>
                    <a:gd name="T5" fmla="*/ 1 h 638"/>
                    <a:gd name="T6" fmla="*/ 2 w 209"/>
                    <a:gd name="T7" fmla="*/ 1 h 638"/>
                    <a:gd name="T8" fmla="*/ 2 w 209"/>
                    <a:gd name="T9" fmla="*/ 1 h 638"/>
                    <a:gd name="T10" fmla="*/ 2 w 209"/>
                    <a:gd name="T11" fmla="*/ 1 h 638"/>
                    <a:gd name="T12" fmla="*/ 2 w 209"/>
                    <a:gd name="T13" fmla="*/ 1 h 638"/>
                    <a:gd name="T14" fmla="*/ 1 w 209"/>
                    <a:gd name="T15" fmla="*/ 2 h 638"/>
                    <a:gd name="T16" fmla="*/ 1 w 209"/>
                    <a:gd name="T17" fmla="*/ 2 h 638"/>
                    <a:gd name="T18" fmla="*/ 1 w 209"/>
                    <a:gd name="T19" fmla="*/ 2 h 638"/>
                    <a:gd name="T20" fmla="*/ 1 w 209"/>
                    <a:gd name="T21" fmla="*/ 2 h 638"/>
                    <a:gd name="T22" fmla="*/ 1 w 209"/>
                    <a:gd name="T23" fmla="*/ 3 h 638"/>
                    <a:gd name="T24" fmla="*/ 1 w 209"/>
                    <a:gd name="T25" fmla="*/ 3 h 638"/>
                    <a:gd name="T26" fmla="*/ 1 w 209"/>
                    <a:gd name="T27" fmla="*/ 4 h 638"/>
                    <a:gd name="T28" fmla="*/ 1 w 209"/>
                    <a:gd name="T29" fmla="*/ 4 h 638"/>
                    <a:gd name="T30" fmla="*/ 1 w 209"/>
                    <a:gd name="T31" fmla="*/ 4 h 638"/>
                    <a:gd name="T32" fmla="*/ 1 w 209"/>
                    <a:gd name="T33" fmla="*/ 5 h 638"/>
                    <a:gd name="T34" fmla="*/ 1 w 209"/>
                    <a:gd name="T35" fmla="*/ 5 h 638"/>
                    <a:gd name="T36" fmla="*/ 1 w 209"/>
                    <a:gd name="T37" fmla="*/ 6 h 638"/>
                    <a:gd name="T38" fmla="*/ 1 w 209"/>
                    <a:gd name="T39" fmla="*/ 6 h 638"/>
                    <a:gd name="T40" fmla="*/ 1 w 209"/>
                    <a:gd name="T41" fmla="*/ 6 h 638"/>
                    <a:gd name="T42" fmla="*/ 1 w 209"/>
                    <a:gd name="T43" fmla="*/ 6 h 638"/>
                    <a:gd name="T44" fmla="*/ 1 w 209"/>
                    <a:gd name="T45" fmla="*/ 6 h 638"/>
                    <a:gd name="T46" fmla="*/ 1 w 209"/>
                    <a:gd name="T47" fmla="*/ 6 h 638"/>
                    <a:gd name="T48" fmla="*/ 1 w 209"/>
                    <a:gd name="T49" fmla="*/ 5 h 638"/>
                    <a:gd name="T50" fmla="*/ 1 w 209"/>
                    <a:gd name="T51" fmla="*/ 5 h 638"/>
                    <a:gd name="T52" fmla="*/ 1 w 209"/>
                    <a:gd name="T53" fmla="*/ 4 h 638"/>
                    <a:gd name="T54" fmla="*/ 1 w 209"/>
                    <a:gd name="T55" fmla="*/ 4 h 638"/>
                    <a:gd name="T56" fmla="*/ 1 w 209"/>
                    <a:gd name="T57" fmla="*/ 3 h 638"/>
                    <a:gd name="T58" fmla="*/ 1 w 209"/>
                    <a:gd name="T59" fmla="*/ 3 h 638"/>
                    <a:gd name="T60" fmla="*/ 1 w 209"/>
                    <a:gd name="T61" fmla="*/ 2 h 638"/>
                    <a:gd name="T62" fmla="*/ 1 w 209"/>
                    <a:gd name="T63" fmla="*/ 2 h 638"/>
                    <a:gd name="T64" fmla="*/ 1 w 209"/>
                    <a:gd name="T65" fmla="*/ 2 h 638"/>
                    <a:gd name="T66" fmla="*/ 2 w 209"/>
                    <a:gd name="T67" fmla="*/ 2 h 638"/>
                    <a:gd name="T68" fmla="*/ 2 w 209"/>
                    <a:gd name="T69" fmla="*/ 1 h 638"/>
                    <a:gd name="T70" fmla="*/ 2 w 209"/>
                    <a:gd name="T71" fmla="*/ 1 h 638"/>
                    <a:gd name="T72" fmla="*/ 2 w 209"/>
                    <a:gd name="T73" fmla="*/ 1 h 638"/>
                    <a:gd name="T74" fmla="*/ 2 w 209"/>
                    <a:gd name="T75" fmla="*/ 1 h 638"/>
                    <a:gd name="T76" fmla="*/ 2 w 209"/>
                    <a:gd name="T77" fmla="*/ 1 h 638"/>
                    <a:gd name="T78" fmla="*/ 2 w 209"/>
                    <a:gd name="T79" fmla="*/ 1 h 638"/>
                    <a:gd name="T80" fmla="*/ 1 w 209"/>
                    <a:gd name="T81" fmla="*/ 1 h 638"/>
                    <a:gd name="T82" fmla="*/ 1 w 209"/>
                    <a:gd name="T83" fmla="*/ 0 h 638"/>
                    <a:gd name="T84" fmla="*/ 1 w 209"/>
                    <a:gd name="T85" fmla="*/ 1 h 638"/>
                    <a:gd name="T86" fmla="*/ 1 w 209"/>
                    <a:gd name="T87" fmla="*/ 1 h 638"/>
                    <a:gd name="T88" fmla="*/ 1 w 209"/>
                    <a:gd name="T89" fmla="*/ 1 h 63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209" h="638">
                      <a:moveTo>
                        <a:pt x="84" y="4"/>
                      </a:moveTo>
                      <a:lnTo>
                        <a:pt x="105" y="4"/>
                      </a:lnTo>
                      <a:lnTo>
                        <a:pt x="126" y="6"/>
                      </a:lnTo>
                      <a:lnTo>
                        <a:pt x="146" y="12"/>
                      </a:lnTo>
                      <a:lnTo>
                        <a:pt x="165" y="21"/>
                      </a:lnTo>
                      <a:lnTo>
                        <a:pt x="180" y="33"/>
                      </a:lnTo>
                      <a:lnTo>
                        <a:pt x="190" y="49"/>
                      </a:lnTo>
                      <a:lnTo>
                        <a:pt x="196" y="68"/>
                      </a:lnTo>
                      <a:lnTo>
                        <a:pt x="196" y="91"/>
                      </a:lnTo>
                      <a:lnTo>
                        <a:pt x="194" y="104"/>
                      </a:lnTo>
                      <a:lnTo>
                        <a:pt x="190" y="115"/>
                      </a:lnTo>
                      <a:lnTo>
                        <a:pt x="184" y="128"/>
                      </a:lnTo>
                      <a:lnTo>
                        <a:pt x="180" y="140"/>
                      </a:lnTo>
                      <a:lnTo>
                        <a:pt x="174" y="151"/>
                      </a:lnTo>
                      <a:lnTo>
                        <a:pt x="167" y="163"/>
                      </a:lnTo>
                      <a:lnTo>
                        <a:pt x="161" y="175"/>
                      </a:lnTo>
                      <a:lnTo>
                        <a:pt x="157" y="187"/>
                      </a:lnTo>
                      <a:lnTo>
                        <a:pt x="150" y="204"/>
                      </a:lnTo>
                      <a:lnTo>
                        <a:pt x="144" y="223"/>
                      </a:lnTo>
                      <a:lnTo>
                        <a:pt x="137" y="240"/>
                      </a:lnTo>
                      <a:lnTo>
                        <a:pt x="130" y="258"/>
                      </a:lnTo>
                      <a:lnTo>
                        <a:pt x="123" y="277"/>
                      </a:lnTo>
                      <a:lnTo>
                        <a:pt x="116" y="294"/>
                      </a:lnTo>
                      <a:lnTo>
                        <a:pt x="111" y="312"/>
                      </a:lnTo>
                      <a:lnTo>
                        <a:pt x="104" y="330"/>
                      </a:lnTo>
                      <a:lnTo>
                        <a:pt x="96" y="353"/>
                      </a:lnTo>
                      <a:lnTo>
                        <a:pt x="88" y="376"/>
                      </a:lnTo>
                      <a:lnTo>
                        <a:pt x="80" y="399"/>
                      </a:lnTo>
                      <a:lnTo>
                        <a:pt x="71" y="421"/>
                      </a:lnTo>
                      <a:lnTo>
                        <a:pt x="62" y="444"/>
                      </a:lnTo>
                      <a:lnTo>
                        <a:pt x="54" y="467"/>
                      </a:lnTo>
                      <a:lnTo>
                        <a:pt x="46" y="490"/>
                      </a:lnTo>
                      <a:lnTo>
                        <a:pt x="38" y="513"/>
                      </a:lnTo>
                      <a:lnTo>
                        <a:pt x="32" y="527"/>
                      </a:lnTo>
                      <a:lnTo>
                        <a:pt x="26" y="542"/>
                      </a:lnTo>
                      <a:lnTo>
                        <a:pt x="22" y="557"/>
                      </a:lnTo>
                      <a:lnTo>
                        <a:pt x="16" y="572"/>
                      </a:lnTo>
                      <a:lnTo>
                        <a:pt x="10" y="587"/>
                      </a:lnTo>
                      <a:lnTo>
                        <a:pt x="7" y="602"/>
                      </a:lnTo>
                      <a:lnTo>
                        <a:pt x="2" y="617"/>
                      </a:lnTo>
                      <a:lnTo>
                        <a:pt x="0" y="632"/>
                      </a:lnTo>
                      <a:lnTo>
                        <a:pt x="1" y="637"/>
                      </a:lnTo>
                      <a:lnTo>
                        <a:pt x="8" y="638"/>
                      </a:lnTo>
                      <a:lnTo>
                        <a:pt x="15" y="635"/>
                      </a:lnTo>
                      <a:lnTo>
                        <a:pt x="20" y="632"/>
                      </a:lnTo>
                      <a:lnTo>
                        <a:pt x="28" y="617"/>
                      </a:lnTo>
                      <a:lnTo>
                        <a:pt x="35" y="602"/>
                      </a:lnTo>
                      <a:lnTo>
                        <a:pt x="39" y="587"/>
                      </a:lnTo>
                      <a:lnTo>
                        <a:pt x="44" y="570"/>
                      </a:lnTo>
                      <a:lnTo>
                        <a:pt x="50" y="552"/>
                      </a:lnTo>
                      <a:lnTo>
                        <a:pt x="56" y="534"/>
                      </a:lnTo>
                      <a:lnTo>
                        <a:pt x="62" y="516"/>
                      </a:lnTo>
                      <a:lnTo>
                        <a:pt x="68" y="498"/>
                      </a:lnTo>
                      <a:lnTo>
                        <a:pt x="76" y="473"/>
                      </a:lnTo>
                      <a:lnTo>
                        <a:pt x="84" y="447"/>
                      </a:lnTo>
                      <a:lnTo>
                        <a:pt x="92" y="423"/>
                      </a:lnTo>
                      <a:lnTo>
                        <a:pt x="100" y="398"/>
                      </a:lnTo>
                      <a:lnTo>
                        <a:pt x="108" y="372"/>
                      </a:lnTo>
                      <a:lnTo>
                        <a:pt x="116" y="347"/>
                      </a:lnTo>
                      <a:lnTo>
                        <a:pt x="124" y="323"/>
                      </a:lnTo>
                      <a:lnTo>
                        <a:pt x="133" y="297"/>
                      </a:lnTo>
                      <a:lnTo>
                        <a:pt x="138" y="280"/>
                      </a:lnTo>
                      <a:lnTo>
                        <a:pt x="143" y="263"/>
                      </a:lnTo>
                      <a:lnTo>
                        <a:pt x="149" y="246"/>
                      </a:lnTo>
                      <a:lnTo>
                        <a:pt x="154" y="228"/>
                      </a:lnTo>
                      <a:lnTo>
                        <a:pt x="160" y="211"/>
                      </a:lnTo>
                      <a:lnTo>
                        <a:pt x="166" y="195"/>
                      </a:lnTo>
                      <a:lnTo>
                        <a:pt x="172" y="178"/>
                      </a:lnTo>
                      <a:lnTo>
                        <a:pt x="179" y="162"/>
                      </a:lnTo>
                      <a:lnTo>
                        <a:pt x="184" y="149"/>
                      </a:lnTo>
                      <a:lnTo>
                        <a:pt x="191" y="134"/>
                      </a:lnTo>
                      <a:lnTo>
                        <a:pt x="197" y="119"/>
                      </a:lnTo>
                      <a:lnTo>
                        <a:pt x="203" y="104"/>
                      </a:lnTo>
                      <a:lnTo>
                        <a:pt x="207" y="89"/>
                      </a:lnTo>
                      <a:lnTo>
                        <a:pt x="209" y="73"/>
                      </a:lnTo>
                      <a:lnTo>
                        <a:pt x="207" y="58"/>
                      </a:lnTo>
                      <a:lnTo>
                        <a:pt x="202" y="44"/>
                      </a:lnTo>
                      <a:lnTo>
                        <a:pt x="191" y="30"/>
                      </a:lnTo>
                      <a:lnTo>
                        <a:pt x="180" y="19"/>
                      </a:lnTo>
                      <a:lnTo>
                        <a:pt x="166" y="11"/>
                      </a:lnTo>
                      <a:lnTo>
                        <a:pt x="150" y="5"/>
                      </a:lnTo>
                      <a:lnTo>
                        <a:pt x="134" y="1"/>
                      </a:lnTo>
                      <a:lnTo>
                        <a:pt x="118" y="0"/>
                      </a:lnTo>
                      <a:lnTo>
                        <a:pt x="100" y="0"/>
                      </a:lnTo>
                      <a:lnTo>
                        <a:pt x="84" y="3"/>
                      </a:lnTo>
                      <a:lnTo>
                        <a:pt x="83" y="3"/>
                      </a:lnTo>
                      <a:lnTo>
                        <a:pt x="83" y="4"/>
                      </a:lnTo>
                      <a:lnTo>
                        <a:pt x="84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7" name="Freeform 113"/>
                <p:cNvSpPr>
                  <a:spLocks/>
                </p:cNvSpPr>
                <p:nvPr/>
              </p:nvSpPr>
              <p:spPr bwMode="auto">
                <a:xfrm rot="543531">
                  <a:off x="5065" y="2617"/>
                  <a:ext cx="68" cy="677"/>
                </a:xfrm>
                <a:custGeom>
                  <a:avLst/>
                  <a:gdLst>
                    <a:gd name="T0" fmla="*/ 1 w 122"/>
                    <a:gd name="T1" fmla="*/ 1 h 1216"/>
                    <a:gd name="T2" fmla="*/ 1 w 122"/>
                    <a:gd name="T3" fmla="*/ 1 h 1216"/>
                    <a:gd name="T4" fmla="*/ 0 w 122"/>
                    <a:gd name="T5" fmla="*/ 1 h 1216"/>
                    <a:gd name="T6" fmla="*/ 0 w 122"/>
                    <a:gd name="T7" fmla="*/ 1 h 1216"/>
                    <a:gd name="T8" fmla="*/ 0 w 122"/>
                    <a:gd name="T9" fmla="*/ 1 h 1216"/>
                    <a:gd name="T10" fmla="*/ 1 w 122"/>
                    <a:gd name="T11" fmla="*/ 2 h 1216"/>
                    <a:gd name="T12" fmla="*/ 1 w 122"/>
                    <a:gd name="T13" fmla="*/ 2 h 1216"/>
                    <a:gd name="T14" fmla="*/ 1 w 122"/>
                    <a:gd name="T15" fmla="*/ 2 h 1216"/>
                    <a:gd name="T16" fmla="*/ 1 w 122"/>
                    <a:gd name="T17" fmla="*/ 2 h 1216"/>
                    <a:gd name="T18" fmla="*/ 1 w 122"/>
                    <a:gd name="T19" fmla="*/ 3 h 1216"/>
                    <a:gd name="T20" fmla="*/ 1 w 122"/>
                    <a:gd name="T21" fmla="*/ 3 h 1216"/>
                    <a:gd name="T22" fmla="*/ 1 w 122"/>
                    <a:gd name="T23" fmla="*/ 4 h 1216"/>
                    <a:gd name="T24" fmla="*/ 1 w 122"/>
                    <a:gd name="T25" fmla="*/ 4 h 1216"/>
                    <a:gd name="T26" fmla="*/ 1 w 122"/>
                    <a:gd name="T27" fmla="*/ 4 h 1216"/>
                    <a:gd name="T28" fmla="*/ 1 w 122"/>
                    <a:gd name="T29" fmla="*/ 4 h 1216"/>
                    <a:gd name="T30" fmla="*/ 1 w 122"/>
                    <a:gd name="T31" fmla="*/ 5 h 1216"/>
                    <a:gd name="T32" fmla="*/ 1 w 122"/>
                    <a:gd name="T33" fmla="*/ 6 h 1216"/>
                    <a:gd name="T34" fmla="*/ 1 w 122"/>
                    <a:gd name="T35" fmla="*/ 6 h 1216"/>
                    <a:gd name="T36" fmla="*/ 1 w 122"/>
                    <a:gd name="T37" fmla="*/ 7 h 1216"/>
                    <a:gd name="T38" fmla="*/ 1 w 122"/>
                    <a:gd name="T39" fmla="*/ 8 h 1216"/>
                    <a:gd name="T40" fmla="*/ 1 w 122"/>
                    <a:gd name="T41" fmla="*/ 8 h 1216"/>
                    <a:gd name="T42" fmla="*/ 1 w 122"/>
                    <a:gd name="T43" fmla="*/ 9 h 1216"/>
                    <a:gd name="T44" fmla="*/ 1 w 122"/>
                    <a:gd name="T45" fmla="*/ 10 h 1216"/>
                    <a:gd name="T46" fmla="*/ 1 w 122"/>
                    <a:gd name="T47" fmla="*/ 11 h 1216"/>
                    <a:gd name="T48" fmla="*/ 1 w 122"/>
                    <a:gd name="T49" fmla="*/ 11 h 1216"/>
                    <a:gd name="T50" fmla="*/ 1 w 122"/>
                    <a:gd name="T51" fmla="*/ 11 h 1216"/>
                    <a:gd name="T52" fmla="*/ 1 w 122"/>
                    <a:gd name="T53" fmla="*/ 11 h 1216"/>
                    <a:gd name="T54" fmla="*/ 1 w 122"/>
                    <a:gd name="T55" fmla="*/ 11 h 1216"/>
                    <a:gd name="T56" fmla="*/ 1 w 122"/>
                    <a:gd name="T57" fmla="*/ 11 h 1216"/>
                    <a:gd name="T58" fmla="*/ 1 w 122"/>
                    <a:gd name="T59" fmla="*/ 11 h 1216"/>
                    <a:gd name="T60" fmla="*/ 1 w 122"/>
                    <a:gd name="T61" fmla="*/ 10 h 1216"/>
                    <a:gd name="T62" fmla="*/ 1 w 122"/>
                    <a:gd name="T63" fmla="*/ 9 h 1216"/>
                    <a:gd name="T64" fmla="*/ 1 w 122"/>
                    <a:gd name="T65" fmla="*/ 8 h 1216"/>
                    <a:gd name="T66" fmla="*/ 1 w 122"/>
                    <a:gd name="T67" fmla="*/ 8 h 1216"/>
                    <a:gd name="T68" fmla="*/ 1 w 122"/>
                    <a:gd name="T69" fmla="*/ 7 h 1216"/>
                    <a:gd name="T70" fmla="*/ 1 w 122"/>
                    <a:gd name="T71" fmla="*/ 7 h 1216"/>
                    <a:gd name="T72" fmla="*/ 1 w 122"/>
                    <a:gd name="T73" fmla="*/ 6 h 1216"/>
                    <a:gd name="T74" fmla="*/ 1 w 122"/>
                    <a:gd name="T75" fmla="*/ 5 h 1216"/>
                    <a:gd name="T76" fmla="*/ 1 w 122"/>
                    <a:gd name="T77" fmla="*/ 5 h 1216"/>
                    <a:gd name="T78" fmla="*/ 1 w 122"/>
                    <a:gd name="T79" fmla="*/ 4 h 1216"/>
                    <a:gd name="T80" fmla="*/ 1 w 122"/>
                    <a:gd name="T81" fmla="*/ 4 h 1216"/>
                    <a:gd name="T82" fmla="*/ 1 w 122"/>
                    <a:gd name="T83" fmla="*/ 4 h 1216"/>
                    <a:gd name="T84" fmla="*/ 1 w 122"/>
                    <a:gd name="T85" fmla="*/ 4 h 1216"/>
                    <a:gd name="T86" fmla="*/ 1 w 122"/>
                    <a:gd name="T87" fmla="*/ 3 h 1216"/>
                    <a:gd name="T88" fmla="*/ 1 w 122"/>
                    <a:gd name="T89" fmla="*/ 3 h 1216"/>
                    <a:gd name="T90" fmla="*/ 1 w 122"/>
                    <a:gd name="T91" fmla="*/ 2 h 1216"/>
                    <a:gd name="T92" fmla="*/ 1 w 122"/>
                    <a:gd name="T93" fmla="*/ 2 h 1216"/>
                    <a:gd name="T94" fmla="*/ 1 w 122"/>
                    <a:gd name="T95" fmla="*/ 2 h 1216"/>
                    <a:gd name="T96" fmla="*/ 1 w 122"/>
                    <a:gd name="T97" fmla="*/ 1 h 1216"/>
                    <a:gd name="T98" fmla="*/ 1 w 122"/>
                    <a:gd name="T99" fmla="*/ 1 h 1216"/>
                    <a:gd name="T100" fmla="*/ 1 w 122"/>
                    <a:gd name="T101" fmla="*/ 1 h 1216"/>
                    <a:gd name="T102" fmla="*/ 1 w 122"/>
                    <a:gd name="T103" fmla="*/ 1 h 1216"/>
                    <a:gd name="T104" fmla="*/ 1 w 122"/>
                    <a:gd name="T105" fmla="*/ 1 h 1216"/>
                    <a:gd name="T106" fmla="*/ 1 w 122"/>
                    <a:gd name="T107" fmla="*/ 0 h 1216"/>
                    <a:gd name="T108" fmla="*/ 1 w 122"/>
                    <a:gd name="T109" fmla="*/ 0 h 1216"/>
                    <a:gd name="T110" fmla="*/ 1 w 122"/>
                    <a:gd name="T111" fmla="*/ 0 h 1216"/>
                    <a:gd name="T112" fmla="*/ 1 w 122"/>
                    <a:gd name="T113" fmla="*/ 1 h 1216"/>
                    <a:gd name="T114" fmla="*/ 1 w 122"/>
                    <a:gd name="T115" fmla="*/ 1 h 121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122" h="1216">
                      <a:moveTo>
                        <a:pt x="12" y="2"/>
                      </a:moveTo>
                      <a:lnTo>
                        <a:pt x="4" y="33"/>
                      </a:lnTo>
                      <a:lnTo>
                        <a:pt x="0" y="66"/>
                      </a:lnTo>
                      <a:lnTo>
                        <a:pt x="0" y="98"/>
                      </a:lnTo>
                      <a:lnTo>
                        <a:pt x="0" y="132"/>
                      </a:lnTo>
                      <a:lnTo>
                        <a:pt x="1" y="169"/>
                      </a:lnTo>
                      <a:lnTo>
                        <a:pt x="5" y="204"/>
                      </a:lnTo>
                      <a:lnTo>
                        <a:pt x="8" y="241"/>
                      </a:lnTo>
                      <a:lnTo>
                        <a:pt x="13" y="278"/>
                      </a:lnTo>
                      <a:lnTo>
                        <a:pt x="18" y="316"/>
                      </a:lnTo>
                      <a:lnTo>
                        <a:pt x="22" y="355"/>
                      </a:lnTo>
                      <a:lnTo>
                        <a:pt x="27" y="394"/>
                      </a:lnTo>
                      <a:lnTo>
                        <a:pt x="31" y="434"/>
                      </a:lnTo>
                      <a:lnTo>
                        <a:pt x="36" y="472"/>
                      </a:lnTo>
                      <a:lnTo>
                        <a:pt x="41" y="511"/>
                      </a:lnTo>
                      <a:lnTo>
                        <a:pt x="45" y="550"/>
                      </a:lnTo>
                      <a:lnTo>
                        <a:pt x="49" y="589"/>
                      </a:lnTo>
                      <a:lnTo>
                        <a:pt x="57" y="667"/>
                      </a:lnTo>
                      <a:lnTo>
                        <a:pt x="65" y="746"/>
                      </a:lnTo>
                      <a:lnTo>
                        <a:pt x="74" y="824"/>
                      </a:lnTo>
                      <a:lnTo>
                        <a:pt x="81" y="902"/>
                      </a:lnTo>
                      <a:lnTo>
                        <a:pt x="88" y="981"/>
                      </a:lnTo>
                      <a:lnTo>
                        <a:pt x="95" y="1058"/>
                      </a:lnTo>
                      <a:lnTo>
                        <a:pt x="103" y="1136"/>
                      </a:lnTo>
                      <a:lnTo>
                        <a:pt x="113" y="1213"/>
                      </a:lnTo>
                      <a:lnTo>
                        <a:pt x="116" y="1216"/>
                      </a:lnTo>
                      <a:lnTo>
                        <a:pt x="118" y="1215"/>
                      </a:lnTo>
                      <a:lnTo>
                        <a:pt x="121" y="1212"/>
                      </a:lnTo>
                      <a:lnTo>
                        <a:pt x="122" y="1209"/>
                      </a:lnTo>
                      <a:lnTo>
                        <a:pt x="117" y="1134"/>
                      </a:lnTo>
                      <a:lnTo>
                        <a:pt x="110" y="1059"/>
                      </a:lnTo>
                      <a:lnTo>
                        <a:pt x="104" y="984"/>
                      </a:lnTo>
                      <a:lnTo>
                        <a:pt x="97" y="909"/>
                      </a:lnTo>
                      <a:lnTo>
                        <a:pt x="90" y="836"/>
                      </a:lnTo>
                      <a:lnTo>
                        <a:pt x="83" y="761"/>
                      </a:lnTo>
                      <a:lnTo>
                        <a:pt x="76" y="686"/>
                      </a:lnTo>
                      <a:lnTo>
                        <a:pt x="69" y="611"/>
                      </a:lnTo>
                      <a:lnTo>
                        <a:pt x="66" y="573"/>
                      </a:lnTo>
                      <a:lnTo>
                        <a:pt x="61" y="535"/>
                      </a:lnTo>
                      <a:lnTo>
                        <a:pt x="58" y="497"/>
                      </a:lnTo>
                      <a:lnTo>
                        <a:pt x="53" y="460"/>
                      </a:lnTo>
                      <a:lnTo>
                        <a:pt x="49" y="422"/>
                      </a:lnTo>
                      <a:lnTo>
                        <a:pt x="44" y="384"/>
                      </a:lnTo>
                      <a:lnTo>
                        <a:pt x="39" y="347"/>
                      </a:lnTo>
                      <a:lnTo>
                        <a:pt x="35" y="309"/>
                      </a:lnTo>
                      <a:lnTo>
                        <a:pt x="30" y="271"/>
                      </a:lnTo>
                      <a:lnTo>
                        <a:pt x="24" y="233"/>
                      </a:lnTo>
                      <a:lnTo>
                        <a:pt x="20" y="195"/>
                      </a:lnTo>
                      <a:lnTo>
                        <a:pt x="16" y="157"/>
                      </a:lnTo>
                      <a:lnTo>
                        <a:pt x="12" y="119"/>
                      </a:lnTo>
                      <a:lnTo>
                        <a:pt x="9" y="79"/>
                      </a:lnTo>
                      <a:lnTo>
                        <a:pt x="9" y="38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8" name="Freeform 114"/>
                <p:cNvSpPr>
                  <a:spLocks/>
                </p:cNvSpPr>
                <p:nvPr/>
              </p:nvSpPr>
              <p:spPr bwMode="auto">
                <a:xfrm rot="543531">
                  <a:off x="5092" y="2604"/>
                  <a:ext cx="77" cy="717"/>
                </a:xfrm>
                <a:custGeom>
                  <a:avLst/>
                  <a:gdLst>
                    <a:gd name="T0" fmla="*/ 1 w 136"/>
                    <a:gd name="T1" fmla="*/ 1 h 1286"/>
                    <a:gd name="T2" fmla="*/ 1 w 136"/>
                    <a:gd name="T3" fmla="*/ 1 h 1286"/>
                    <a:gd name="T4" fmla="*/ 0 w 136"/>
                    <a:gd name="T5" fmla="*/ 1 h 1286"/>
                    <a:gd name="T6" fmla="*/ 0 w 136"/>
                    <a:gd name="T7" fmla="*/ 2 h 1286"/>
                    <a:gd name="T8" fmla="*/ 1 w 136"/>
                    <a:gd name="T9" fmla="*/ 2 h 1286"/>
                    <a:gd name="T10" fmla="*/ 1 w 136"/>
                    <a:gd name="T11" fmla="*/ 3 h 1286"/>
                    <a:gd name="T12" fmla="*/ 1 w 136"/>
                    <a:gd name="T13" fmla="*/ 4 h 1286"/>
                    <a:gd name="T14" fmla="*/ 1 w 136"/>
                    <a:gd name="T15" fmla="*/ 6 h 1286"/>
                    <a:gd name="T16" fmla="*/ 1 w 136"/>
                    <a:gd name="T17" fmla="*/ 7 h 1286"/>
                    <a:gd name="T18" fmla="*/ 1 w 136"/>
                    <a:gd name="T19" fmla="*/ 9 h 1286"/>
                    <a:gd name="T20" fmla="*/ 1 w 136"/>
                    <a:gd name="T21" fmla="*/ 9 h 1286"/>
                    <a:gd name="T22" fmla="*/ 1 w 136"/>
                    <a:gd name="T23" fmla="*/ 10 h 1286"/>
                    <a:gd name="T24" fmla="*/ 1 w 136"/>
                    <a:gd name="T25" fmla="*/ 11 h 1286"/>
                    <a:gd name="T26" fmla="*/ 1 w 136"/>
                    <a:gd name="T27" fmla="*/ 12 h 1286"/>
                    <a:gd name="T28" fmla="*/ 1 w 136"/>
                    <a:gd name="T29" fmla="*/ 12 h 1286"/>
                    <a:gd name="T30" fmla="*/ 2 w 136"/>
                    <a:gd name="T31" fmla="*/ 12 h 1286"/>
                    <a:gd name="T32" fmla="*/ 2 w 136"/>
                    <a:gd name="T33" fmla="*/ 11 h 1286"/>
                    <a:gd name="T34" fmla="*/ 1 w 136"/>
                    <a:gd name="T35" fmla="*/ 10 h 1286"/>
                    <a:gd name="T36" fmla="*/ 1 w 136"/>
                    <a:gd name="T37" fmla="*/ 9 h 1286"/>
                    <a:gd name="T38" fmla="*/ 1 w 136"/>
                    <a:gd name="T39" fmla="*/ 8 h 1286"/>
                    <a:gd name="T40" fmla="*/ 1 w 136"/>
                    <a:gd name="T41" fmla="*/ 7 h 1286"/>
                    <a:gd name="T42" fmla="*/ 1 w 136"/>
                    <a:gd name="T43" fmla="*/ 5 h 1286"/>
                    <a:gd name="T44" fmla="*/ 1 w 136"/>
                    <a:gd name="T45" fmla="*/ 4 h 1286"/>
                    <a:gd name="T46" fmla="*/ 1 w 136"/>
                    <a:gd name="T47" fmla="*/ 3 h 1286"/>
                    <a:gd name="T48" fmla="*/ 1 w 136"/>
                    <a:gd name="T49" fmla="*/ 2 h 1286"/>
                    <a:gd name="T50" fmla="*/ 1 w 136"/>
                    <a:gd name="T51" fmla="*/ 1 h 1286"/>
                    <a:gd name="T52" fmla="*/ 1 w 136"/>
                    <a:gd name="T53" fmla="*/ 1 h 1286"/>
                    <a:gd name="T54" fmla="*/ 1 w 136"/>
                    <a:gd name="T55" fmla="*/ 1 h 1286"/>
                    <a:gd name="T56" fmla="*/ 1 w 136"/>
                    <a:gd name="T57" fmla="*/ 1 h 1286"/>
                    <a:gd name="T58" fmla="*/ 1 w 136"/>
                    <a:gd name="T59" fmla="*/ 1 h 1286"/>
                    <a:gd name="T60" fmla="*/ 1 w 136"/>
                    <a:gd name="T61" fmla="*/ 1 h 1286"/>
                    <a:gd name="T62" fmla="*/ 1 w 136"/>
                    <a:gd name="T63" fmla="*/ 1 h 1286"/>
                    <a:gd name="T64" fmla="*/ 1 w 136"/>
                    <a:gd name="T65" fmla="*/ 1 h 12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36" h="1286">
                      <a:moveTo>
                        <a:pt x="28" y="5"/>
                      </a:moveTo>
                      <a:lnTo>
                        <a:pt x="20" y="31"/>
                      </a:lnTo>
                      <a:lnTo>
                        <a:pt x="11" y="58"/>
                      </a:lnTo>
                      <a:lnTo>
                        <a:pt x="6" y="83"/>
                      </a:lnTo>
                      <a:lnTo>
                        <a:pt x="1" y="111"/>
                      </a:lnTo>
                      <a:lnTo>
                        <a:pt x="0" y="128"/>
                      </a:lnTo>
                      <a:lnTo>
                        <a:pt x="0" y="146"/>
                      </a:lnTo>
                      <a:lnTo>
                        <a:pt x="0" y="163"/>
                      </a:lnTo>
                      <a:lnTo>
                        <a:pt x="0" y="181"/>
                      </a:lnTo>
                      <a:lnTo>
                        <a:pt x="2" y="239"/>
                      </a:lnTo>
                      <a:lnTo>
                        <a:pt x="7" y="296"/>
                      </a:lnTo>
                      <a:lnTo>
                        <a:pt x="11" y="354"/>
                      </a:lnTo>
                      <a:lnTo>
                        <a:pt x="17" y="412"/>
                      </a:lnTo>
                      <a:lnTo>
                        <a:pt x="24" y="486"/>
                      </a:lnTo>
                      <a:lnTo>
                        <a:pt x="32" y="561"/>
                      </a:lnTo>
                      <a:lnTo>
                        <a:pt x="40" y="635"/>
                      </a:lnTo>
                      <a:lnTo>
                        <a:pt x="50" y="710"/>
                      </a:lnTo>
                      <a:lnTo>
                        <a:pt x="58" y="784"/>
                      </a:lnTo>
                      <a:lnTo>
                        <a:pt x="67" y="859"/>
                      </a:lnTo>
                      <a:lnTo>
                        <a:pt x="75" y="932"/>
                      </a:lnTo>
                      <a:lnTo>
                        <a:pt x="84" y="1007"/>
                      </a:lnTo>
                      <a:lnTo>
                        <a:pt x="89" y="1042"/>
                      </a:lnTo>
                      <a:lnTo>
                        <a:pt x="92" y="1076"/>
                      </a:lnTo>
                      <a:lnTo>
                        <a:pt x="97" y="1111"/>
                      </a:lnTo>
                      <a:lnTo>
                        <a:pt x="101" y="1144"/>
                      </a:lnTo>
                      <a:lnTo>
                        <a:pt x="106" y="1179"/>
                      </a:lnTo>
                      <a:lnTo>
                        <a:pt x="111" y="1213"/>
                      </a:lnTo>
                      <a:lnTo>
                        <a:pt x="115" y="1247"/>
                      </a:lnTo>
                      <a:lnTo>
                        <a:pt x="120" y="1281"/>
                      </a:lnTo>
                      <a:lnTo>
                        <a:pt x="123" y="1286"/>
                      </a:lnTo>
                      <a:lnTo>
                        <a:pt x="128" y="1283"/>
                      </a:lnTo>
                      <a:lnTo>
                        <a:pt x="134" y="1277"/>
                      </a:lnTo>
                      <a:lnTo>
                        <a:pt x="136" y="1271"/>
                      </a:lnTo>
                      <a:lnTo>
                        <a:pt x="135" y="1211"/>
                      </a:lnTo>
                      <a:lnTo>
                        <a:pt x="133" y="1151"/>
                      </a:lnTo>
                      <a:lnTo>
                        <a:pt x="129" y="1092"/>
                      </a:lnTo>
                      <a:lnTo>
                        <a:pt x="123" y="1033"/>
                      </a:lnTo>
                      <a:lnTo>
                        <a:pt x="119" y="973"/>
                      </a:lnTo>
                      <a:lnTo>
                        <a:pt x="112" y="913"/>
                      </a:lnTo>
                      <a:lnTo>
                        <a:pt x="106" y="854"/>
                      </a:lnTo>
                      <a:lnTo>
                        <a:pt x="100" y="794"/>
                      </a:lnTo>
                      <a:lnTo>
                        <a:pt x="93" y="724"/>
                      </a:lnTo>
                      <a:lnTo>
                        <a:pt x="86" y="652"/>
                      </a:lnTo>
                      <a:lnTo>
                        <a:pt x="80" y="582"/>
                      </a:lnTo>
                      <a:lnTo>
                        <a:pt x="73" y="511"/>
                      </a:lnTo>
                      <a:lnTo>
                        <a:pt x="65" y="440"/>
                      </a:lnTo>
                      <a:lnTo>
                        <a:pt x="58" y="370"/>
                      </a:lnTo>
                      <a:lnTo>
                        <a:pt x="50" y="300"/>
                      </a:lnTo>
                      <a:lnTo>
                        <a:pt x="40" y="230"/>
                      </a:lnTo>
                      <a:lnTo>
                        <a:pt x="38" y="204"/>
                      </a:lnTo>
                      <a:lnTo>
                        <a:pt x="35" y="179"/>
                      </a:lnTo>
                      <a:lnTo>
                        <a:pt x="31" y="154"/>
                      </a:lnTo>
                      <a:lnTo>
                        <a:pt x="28" y="128"/>
                      </a:lnTo>
                      <a:lnTo>
                        <a:pt x="26" y="119"/>
                      </a:lnTo>
                      <a:lnTo>
                        <a:pt x="25" y="109"/>
                      </a:lnTo>
                      <a:lnTo>
                        <a:pt x="24" y="99"/>
                      </a:lnTo>
                      <a:lnTo>
                        <a:pt x="23" y="90"/>
                      </a:lnTo>
                      <a:lnTo>
                        <a:pt x="22" y="68"/>
                      </a:lnTo>
                      <a:lnTo>
                        <a:pt x="24" y="46"/>
                      </a:lnTo>
                      <a:lnTo>
                        <a:pt x="29" y="26"/>
                      </a:lnTo>
                      <a:lnTo>
                        <a:pt x="33" y="4"/>
                      </a:lnTo>
                      <a:lnTo>
                        <a:pt x="33" y="2"/>
                      </a:lnTo>
                      <a:lnTo>
                        <a:pt x="31" y="0"/>
                      </a:lnTo>
                      <a:lnTo>
                        <a:pt x="29" y="3"/>
                      </a:lnTo>
                      <a:lnTo>
                        <a:pt x="2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79" name="Freeform 115"/>
                <p:cNvSpPr>
                  <a:spLocks/>
                </p:cNvSpPr>
                <p:nvPr/>
              </p:nvSpPr>
              <p:spPr bwMode="auto">
                <a:xfrm rot="543531">
                  <a:off x="5095" y="2321"/>
                  <a:ext cx="8" cy="13"/>
                </a:xfrm>
                <a:custGeom>
                  <a:avLst/>
                  <a:gdLst>
                    <a:gd name="T0" fmla="*/ 0 w 13"/>
                    <a:gd name="T1" fmla="*/ 1 h 26"/>
                    <a:gd name="T2" fmla="*/ 1 w 13"/>
                    <a:gd name="T3" fmla="*/ 1 h 26"/>
                    <a:gd name="T4" fmla="*/ 1 w 13"/>
                    <a:gd name="T5" fmla="*/ 1 h 26"/>
                    <a:gd name="T6" fmla="*/ 1 w 13"/>
                    <a:gd name="T7" fmla="*/ 1 h 26"/>
                    <a:gd name="T8" fmla="*/ 1 w 13"/>
                    <a:gd name="T9" fmla="*/ 1 h 26"/>
                    <a:gd name="T10" fmla="*/ 1 w 13"/>
                    <a:gd name="T11" fmla="*/ 1 h 26"/>
                    <a:gd name="T12" fmla="*/ 1 w 13"/>
                    <a:gd name="T13" fmla="*/ 1 h 26"/>
                    <a:gd name="T14" fmla="*/ 1 w 13"/>
                    <a:gd name="T15" fmla="*/ 1 h 26"/>
                    <a:gd name="T16" fmla="*/ 1 w 13"/>
                    <a:gd name="T17" fmla="*/ 1 h 26"/>
                    <a:gd name="T18" fmla="*/ 1 w 13"/>
                    <a:gd name="T19" fmla="*/ 1 h 26"/>
                    <a:gd name="T20" fmla="*/ 1 w 13"/>
                    <a:gd name="T21" fmla="*/ 1 h 26"/>
                    <a:gd name="T22" fmla="*/ 1 w 13"/>
                    <a:gd name="T23" fmla="*/ 1 h 26"/>
                    <a:gd name="T24" fmla="*/ 1 w 13"/>
                    <a:gd name="T25" fmla="*/ 1 h 26"/>
                    <a:gd name="T26" fmla="*/ 1 w 13"/>
                    <a:gd name="T27" fmla="*/ 1 h 26"/>
                    <a:gd name="T28" fmla="*/ 1 w 13"/>
                    <a:gd name="T29" fmla="*/ 1 h 26"/>
                    <a:gd name="T30" fmla="*/ 1 w 13"/>
                    <a:gd name="T31" fmla="*/ 1 h 26"/>
                    <a:gd name="T32" fmla="*/ 1 w 13"/>
                    <a:gd name="T33" fmla="*/ 0 h 26"/>
                    <a:gd name="T34" fmla="*/ 1 w 13"/>
                    <a:gd name="T35" fmla="*/ 0 h 26"/>
                    <a:gd name="T36" fmla="*/ 0 w 13"/>
                    <a:gd name="T37" fmla="*/ 1 h 26"/>
                    <a:gd name="T38" fmla="*/ 0 w 13"/>
                    <a:gd name="T39" fmla="*/ 1 h 26"/>
                    <a:gd name="T40" fmla="*/ 0 w 13"/>
                    <a:gd name="T41" fmla="*/ 1 h 26"/>
                    <a:gd name="T42" fmla="*/ 0 w 13"/>
                    <a:gd name="T43" fmla="*/ 1 h 2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3" h="26">
                      <a:moveTo>
                        <a:pt x="0" y="4"/>
                      </a:moveTo>
                      <a:lnTo>
                        <a:pt x="2" y="6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4" y="14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2"/>
                      </a:lnTo>
                      <a:lnTo>
                        <a:pt x="6" y="25"/>
                      </a:lnTo>
                      <a:lnTo>
                        <a:pt x="7" y="26"/>
                      </a:lnTo>
                      <a:lnTo>
                        <a:pt x="9" y="26"/>
                      </a:lnTo>
                      <a:lnTo>
                        <a:pt x="10" y="25"/>
                      </a:lnTo>
                      <a:lnTo>
                        <a:pt x="11" y="22"/>
                      </a:lnTo>
                      <a:lnTo>
                        <a:pt x="13" y="15"/>
                      </a:lnTo>
                      <a:lnTo>
                        <a:pt x="11" y="10"/>
                      </a:lnTo>
                      <a:lnTo>
                        <a:pt x="8" y="4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0" name="Freeform 116"/>
                <p:cNvSpPr>
                  <a:spLocks/>
                </p:cNvSpPr>
                <p:nvPr/>
              </p:nvSpPr>
              <p:spPr bwMode="auto">
                <a:xfrm rot="543531">
                  <a:off x="5101" y="2314"/>
                  <a:ext cx="20" cy="43"/>
                </a:xfrm>
                <a:custGeom>
                  <a:avLst/>
                  <a:gdLst>
                    <a:gd name="T0" fmla="*/ 0 w 34"/>
                    <a:gd name="T1" fmla="*/ 1 h 76"/>
                    <a:gd name="T2" fmla="*/ 1 w 34"/>
                    <a:gd name="T3" fmla="*/ 1 h 76"/>
                    <a:gd name="T4" fmla="*/ 1 w 34"/>
                    <a:gd name="T5" fmla="*/ 1 h 76"/>
                    <a:gd name="T6" fmla="*/ 1 w 34"/>
                    <a:gd name="T7" fmla="*/ 1 h 76"/>
                    <a:gd name="T8" fmla="*/ 1 w 34"/>
                    <a:gd name="T9" fmla="*/ 1 h 76"/>
                    <a:gd name="T10" fmla="*/ 1 w 34"/>
                    <a:gd name="T11" fmla="*/ 1 h 76"/>
                    <a:gd name="T12" fmla="*/ 1 w 34"/>
                    <a:gd name="T13" fmla="*/ 1 h 76"/>
                    <a:gd name="T14" fmla="*/ 1 w 34"/>
                    <a:gd name="T15" fmla="*/ 1 h 76"/>
                    <a:gd name="T16" fmla="*/ 1 w 34"/>
                    <a:gd name="T17" fmla="*/ 1 h 76"/>
                    <a:gd name="T18" fmla="*/ 1 w 34"/>
                    <a:gd name="T19" fmla="*/ 1 h 76"/>
                    <a:gd name="T20" fmla="*/ 1 w 34"/>
                    <a:gd name="T21" fmla="*/ 1 h 76"/>
                    <a:gd name="T22" fmla="*/ 1 w 34"/>
                    <a:gd name="T23" fmla="*/ 1 h 76"/>
                    <a:gd name="T24" fmla="*/ 1 w 34"/>
                    <a:gd name="T25" fmla="*/ 1 h 76"/>
                    <a:gd name="T26" fmla="*/ 1 w 34"/>
                    <a:gd name="T27" fmla="*/ 1 h 76"/>
                    <a:gd name="T28" fmla="*/ 1 w 34"/>
                    <a:gd name="T29" fmla="*/ 1 h 76"/>
                    <a:gd name="T30" fmla="*/ 1 w 34"/>
                    <a:gd name="T31" fmla="*/ 1 h 76"/>
                    <a:gd name="T32" fmla="*/ 1 w 34"/>
                    <a:gd name="T33" fmla="*/ 1 h 76"/>
                    <a:gd name="T34" fmla="*/ 1 w 34"/>
                    <a:gd name="T35" fmla="*/ 1 h 76"/>
                    <a:gd name="T36" fmla="*/ 1 w 34"/>
                    <a:gd name="T37" fmla="*/ 1 h 76"/>
                    <a:gd name="T38" fmla="*/ 1 w 34"/>
                    <a:gd name="T39" fmla="*/ 1 h 76"/>
                    <a:gd name="T40" fmla="*/ 1 w 34"/>
                    <a:gd name="T41" fmla="*/ 0 h 76"/>
                    <a:gd name="T42" fmla="*/ 1 w 34"/>
                    <a:gd name="T43" fmla="*/ 0 h 76"/>
                    <a:gd name="T44" fmla="*/ 0 w 34"/>
                    <a:gd name="T45" fmla="*/ 1 h 76"/>
                    <a:gd name="T46" fmla="*/ 0 w 34"/>
                    <a:gd name="T47" fmla="*/ 1 h 76"/>
                    <a:gd name="T48" fmla="*/ 0 w 34"/>
                    <a:gd name="T49" fmla="*/ 1 h 76"/>
                    <a:gd name="T50" fmla="*/ 0 w 34"/>
                    <a:gd name="T51" fmla="*/ 1 h 7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34" h="76">
                      <a:moveTo>
                        <a:pt x="0" y="5"/>
                      </a:moveTo>
                      <a:lnTo>
                        <a:pt x="8" y="9"/>
                      </a:lnTo>
                      <a:lnTo>
                        <a:pt x="15" y="15"/>
                      </a:lnTo>
                      <a:lnTo>
                        <a:pt x="20" y="21"/>
                      </a:lnTo>
                      <a:lnTo>
                        <a:pt x="25" y="29"/>
                      </a:lnTo>
                      <a:lnTo>
                        <a:pt x="27" y="41"/>
                      </a:lnTo>
                      <a:lnTo>
                        <a:pt x="25" y="51"/>
                      </a:lnTo>
                      <a:lnTo>
                        <a:pt x="19" y="61"/>
                      </a:lnTo>
                      <a:lnTo>
                        <a:pt x="14" y="71"/>
                      </a:lnTo>
                      <a:lnTo>
                        <a:pt x="12" y="72"/>
                      </a:lnTo>
                      <a:lnTo>
                        <a:pt x="12" y="75"/>
                      </a:lnTo>
                      <a:lnTo>
                        <a:pt x="12" y="76"/>
                      </a:lnTo>
                      <a:lnTo>
                        <a:pt x="15" y="76"/>
                      </a:lnTo>
                      <a:lnTo>
                        <a:pt x="24" y="68"/>
                      </a:lnTo>
                      <a:lnTo>
                        <a:pt x="30" y="58"/>
                      </a:lnTo>
                      <a:lnTo>
                        <a:pt x="33" y="46"/>
                      </a:lnTo>
                      <a:lnTo>
                        <a:pt x="34" y="35"/>
                      </a:lnTo>
                      <a:lnTo>
                        <a:pt x="31" y="23"/>
                      </a:lnTo>
                      <a:lnTo>
                        <a:pt x="24" y="14"/>
                      </a:lnTo>
                      <a:lnTo>
                        <a:pt x="12" y="6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1" name="Freeform 117"/>
                <p:cNvSpPr>
                  <a:spLocks/>
                </p:cNvSpPr>
                <p:nvPr/>
              </p:nvSpPr>
              <p:spPr bwMode="auto">
                <a:xfrm rot="543531">
                  <a:off x="5158" y="2301"/>
                  <a:ext cx="111" cy="320"/>
                </a:xfrm>
                <a:custGeom>
                  <a:avLst/>
                  <a:gdLst>
                    <a:gd name="T0" fmla="*/ 1 w 200"/>
                    <a:gd name="T1" fmla="*/ 1 h 574"/>
                    <a:gd name="T2" fmla="*/ 1 w 200"/>
                    <a:gd name="T3" fmla="*/ 1 h 574"/>
                    <a:gd name="T4" fmla="*/ 1 w 200"/>
                    <a:gd name="T5" fmla="*/ 1 h 574"/>
                    <a:gd name="T6" fmla="*/ 1 w 200"/>
                    <a:gd name="T7" fmla="*/ 1 h 574"/>
                    <a:gd name="T8" fmla="*/ 2 w 200"/>
                    <a:gd name="T9" fmla="*/ 1 h 574"/>
                    <a:gd name="T10" fmla="*/ 2 w 200"/>
                    <a:gd name="T11" fmla="*/ 1 h 574"/>
                    <a:gd name="T12" fmla="*/ 1 w 200"/>
                    <a:gd name="T13" fmla="*/ 1 h 574"/>
                    <a:gd name="T14" fmla="*/ 1 w 200"/>
                    <a:gd name="T15" fmla="*/ 1 h 574"/>
                    <a:gd name="T16" fmla="*/ 1 w 200"/>
                    <a:gd name="T17" fmla="*/ 2 h 574"/>
                    <a:gd name="T18" fmla="*/ 1 w 200"/>
                    <a:gd name="T19" fmla="*/ 2 h 574"/>
                    <a:gd name="T20" fmla="*/ 1 w 200"/>
                    <a:gd name="T21" fmla="*/ 3 h 574"/>
                    <a:gd name="T22" fmla="*/ 1 w 200"/>
                    <a:gd name="T23" fmla="*/ 3 h 574"/>
                    <a:gd name="T24" fmla="*/ 1 w 200"/>
                    <a:gd name="T25" fmla="*/ 3 h 574"/>
                    <a:gd name="T26" fmla="*/ 1 w 200"/>
                    <a:gd name="T27" fmla="*/ 4 h 574"/>
                    <a:gd name="T28" fmla="*/ 1 w 200"/>
                    <a:gd name="T29" fmla="*/ 4 h 574"/>
                    <a:gd name="T30" fmla="*/ 1 w 200"/>
                    <a:gd name="T31" fmla="*/ 4 h 574"/>
                    <a:gd name="T32" fmla="*/ 1 w 200"/>
                    <a:gd name="T33" fmla="*/ 5 h 574"/>
                    <a:gd name="T34" fmla="*/ 1 w 200"/>
                    <a:gd name="T35" fmla="*/ 5 h 574"/>
                    <a:gd name="T36" fmla="*/ 0 w 200"/>
                    <a:gd name="T37" fmla="*/ 5 h 574"/>
                    <a:gd name="T38" fmla="*/ 1 w 200"/>
                    <a:gd name="T39" fmla="*/ 5 h 574"/>
                    <a:gd name="T40" fmla="*/ 1 w 200"/>
                    <a:gd name="T41" fmla="*/ 5 h 574"/>
                    <a:gd name="T42" fmla="*/ 1 w 200"/>
                    <a:gd name="T43" fmla="*/ 4 h 574"/>
                    <a:gd name="T44" fmla="*/ 1 w 200"/>
                    <a:gd name="T45" fmla="*/ 4 h 574"/>
                    <a:gd name="T46" fmla="*/ 1 w 200"/>
                    <a:gd name="T47" fmla="*/ 4 h 574"/>
                    <a:gd name="T48" fmla="*/ 1 w 200"/>
                    <a:gd name="T49" fmla="*/ 3 h 574"/>
                    <a:gd name="T50" fmla="*/ 1 w 200"/>
                    <a:gd name="T51" fmla="*/ 3 h 574"/>
                    <a:gd name="T52" fmla="*/ 1 w 200"/>
                    <a:gd name="T53" fmla="*/ 2 h 574"/>
                    <a:gd name="T54" fmla="*/ 1 w 200"/>
                    <a:gd name="T55" fmla="*/ 2 h 574"/>
                    <a:gd name="T56" fmla="*/ 2 w 200"/>
                    <a:gd name="T57" fmla="*/ 2 h 574"/>
                    <a:gd name="T58" fmla="*/ 2 w 200"/>
                    <a:gd name="T59" fmla="*/ 1 h 574"/>
                    <a:gd name="T60" fmla="*/ 2 w 200"/>
                    <a:gd name="T61" fmla="*/ 1 h 574"/>
                    <a:gd name="T62" fmla="*/ 2 w 200"/>
                    <a:gd name="T63" fmla="*/ 1 h 574"/>
                    <a:gd name="T64" fmla="*/ 2 w 200"/>
                    <a:gd name="T65" fmla="*/ 1 h 574"/>
                    <a:gd name="T66" fmla="*/ 2 w 200"/>
                    <a:gd name="T67" fmla="*/ 1 h 574"/>
                    <a:gd name="T68" fmla="*/ 1 w 200"/>
                    <a:gd name="T69" fmla="*/ 0 h 574"/>
                    <a:gd name="T70" fmla="*/ 1 w 200"/>
                    <a:gd name="T71" fmla="*/ 1 h 574"/>
                    <a:gd name="T72" fmla="*/ 1 w 200"/>
                    <a:gd name="T73" fmla="*/ 1 h 574"/>
                    <a:gd name="T74" fmla="*/ 1 w 200"/>
                    <a:gd name="T75" fmla="*/ 1 h 574"/>
                    <a:gd name="T76" fmla="*/ 1 w 200"/>
                    <a:gd name="T77" fmla="*/ 1 h 574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200" h="574">
                      <a:moveTo>
                        <a:pt x="118" y="23"/>
                      </a:moveTo>
                      <a:lnTo>
                        <a:pt x="124" y="24"/>
                      </a:lnTo>
                      <a:lnTo>
                        <a:pt x="130" y="24"/>
                      </a:lnTo>
                      <a:lnTo>
                        <a:pt x="135" y="24"/>
                      </a:lnTo>
                      <a:lnTo>
                        <a:pt x="140" y="24"/>
                      </a:lnTo>
                      <a:lnTo>
                        <a:pt x="146" y="24"/>
                      </a:lnTo>
                      <a:lnTo>
                        <a:pt x="150" y="25"/>
                      </a:lnTo>
                      <a:lnTo>
                        <a:pt x="156" y="28"/>
                      </a:lnTo>
                      <a:lnTo>
                        <a:pt x="161" y="31"/>
                      </a:lnTo>
                      <a:lnTo>
                        <a:pt x="171" y="47"/>
                      </a:lnTo>
                      <a:lnTo>
                        <a:pt x="173" y="66"/>
                      </a:lnTo>
                      <a:lnTo>
                        <a:pt x="170" y="84"/>
                      </a:lnTo>
                      <a:lnTo>
                        <a:pt x="165" y="101"/>
                      </a:lnTo>
                      <a:lnTo>
                        <a:pt x="161" y="117"/>
                      </a:lnTo>
                      <a:lnTo>
                        <a:pt x="156" y="135"/>
                      </a:lnTo>
                      <a:lnTo>
                        <a:pt x="154" y="152"/>
                      </a:lnTo>
                      <a:lnTo>
                        <a:pt x="150" y="168"/>
                      </a:lnTo>
                      <a:lnTo>
                        <a:pt x="145" y="193"/>
                      </a:lnTo>
                      <a:lnTo>
                        <a:pt x="136" y="218"/>
                      </a:lnTo>
                      <a:lnTo>
                        <a:pt x="128" y="242"/>
                      </a:lnTo>
                      <a:lnTo>
                        <a:pt x="119" y="265"/>
                      </a:lnTo>
                      <a:lnTo>
                        <a:pt x="112" y="285"/>
                      </a:lnTo>
                      <a:lnTo>
                        <a:pt x="105" y="305"/>
                      </a:lnTo>
                      <a:lnTo>
                        <a:pt x="98" y="325"/>
                      </a:lnTo>
                      <a:lnTo>
                        <a:pt x="90" y="344"/>
                      </a:lnTo>
                      <a:lnTo>
                        <a:pt x="83" y="365"/>
                      </a:lnTo>
                      <a:lnTo>
                        <a:pt x="77" y="385"/>
                      </a:lnTo>
                      <a:lnTo>
                        <a:pt x="68" y="404"/>
                      </a:lnTo>
                      <a:lnTo>
                        <a:pt x="62" y="424"/>
                      </a:lnTo>
                      <a:lnTo>
                        <a:pt x="53" y="442"/>
                      </a:lnTo>
                      <a:lnTo>
                        <a:pt x="45" y="461"/>
                      </a:lnTo>
                      <a:lnTo>
                        <a:pt x="36" y="479"/>
                      </a:lnTo>
                      <a:lnTo>
                        <a:pt x="27" y="498"/>
                      </a:lnTo>
                      <a:lnTo>
                        <a:pt x="19" y="516"/>
                      </a:lnTo>
                      <a:lnTo>
                        <a:pt x="11" y="534"/>
                      </a:lnTo>
                      <a:lnTo>
                        <a:pt x="5" y="553"/>
                      </a:lnTo>
                      <a:lnTo>
                        <a:pt x="0" y="572"/>
                      </a:lnTo>
                      <a:lnTo>
                        <a:pt x="0" y="574"/>
                      </a:lnTo>
                      <a:lnTo>
                        <a:pt x="3" y="574"/>
                      </a:lnTo>
                      <a:lnTo>
                        <a:pt x="6" y="572"/>
                      </a:lnTo>
                      <a:lnTo>
                        <a:pt x="7" y="570"/>
                      </a:lnTo>
                      <a:lnTo>
                        <a:pt x="15" y="547"/>
                      </a:lnTo>
                      <a:lnTo>
                        <a:pt x="23" y="524"/>
                      </a:lnTo>
                      <a:lnTo>
                        <a:pt x="33" y="501"/>
                      </a:lnTo>
                      <a:lnTo>
                        <a:pt x="42" y="478"/>
                      </a:lnTo>
                      <a:lnTo>
                        <a:pt x="51" y="455"/>
                      </a:lnTo>
                      <a:lnTo>
                        <a:pt x="60" y="433"/>
                      </a:lnTo>
                      <a:lnTo>
                        <a:pt x="70" y="410"/>
                      </a:lnTo>
                      <a:lnTo>
                        <a:pt x="79" y="387"/>
                      </a:lnTo>
                      <a:lnTo>
                        <a:pt x="88" y="363"/>
                      </a:lnTo>
                      <a:lnTo>
                        <a:pt x="97" y="339"/>
                      </a:lnTo>
                      <a:lnTo>
                        <a:pt x="107" y="314"/>
                      </a:lnTo>
                      <a:lnTo>
                        <a:pt x="117" y="291"/>
                      </a:lnTo>
                      <a:lnTo>
                        <a:pt x="126" y="267"/>
                      </a:lnTo>
                      <a:lnTo>
                        <a:pt x="135" y="243"/>
                      </a:lnTo>
                      <a:lnTo>
                        <a:pt x="145" y="220"/>
                      </a:lnTo>
                      <a:lnTo>
                        <a:pt x="154" y="196"/>
                      </a:lnTo>
                      <a:lnTo>
                        <a:pt x="162" y="172"/>
                      </a:lnTo>
                      <a:lnTo>
                        <a:pt x="169" y="147"/>
                      </a:lnTo>
                      <a:lnTo>
                        <a:pt x="177" y="124"/>
                      </a:lnTo>
                      <a:lnTo>
                        <a:pt x="186" y="100"/>
                      </a:lnTo>
                      <a:lnTo>
                        <a:pt x="193" y="85"/>
                      </a:lnTo>
                      <a:lnTo>
                        <a:pt x="198" y="69"/>
                      </a:lnTo>
                      <a:lnTo>
                        <a:pt x="200" y="52"/>
                      </a:lnTo>
                      <a:lnTo>
                        <a:pt x="198" y="36"/>
                      </a:lnTo>
                      <a:lnTo>
                        <a:pt x="192" y="21"/>
                      </a:lnTo>
                      <a:lnTo>
                        <a:pt x="185" y="10"/>
                      </a:lnTo>
                      <a:lnTo>
                        <a:pt x="176" y="3"/>
                      </a:lnTo>
                      <a:lnTo>
                        <a:pt x="165" y="0"/>
                      </a:lnTo>
                      <a:lnTo>
                        <a:pt x="153" y="0"/>
                      </a:lnTo>
                      <a:lnTo>
                        <a:pt x="141" y="3"/>
                      </a:lnTo>
                      <a:lnTo>
                        <a:pt x="130" y="9"/>
                      </a:lnTo>
                      <a:lnTo>
                        <a:pt x="118" y="18"/>
                      </a:lnTo>
                      <a:lnTo>
                        <a:pt x="117" y="20"/>
                      </a:lnTo>
                      <a:lnTo>
                        <a:pt x="117" y="21"/>
                      </a:lnTo>
                      <a:lnTo>
                        <a:pt x="117" y="22"/>
                      </a:lnTo>
                      <a:lnTo>
                        <a:pt x="118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2" name="Freeform 118"/>
                <p:cNvSpPr>
                  <a:spLocks/>
                </p:cNvSpPr>
                <p:nvPr/>
              </p:nvSpPr>
              <p:spPr bwMode="auto">
                <a:xfrm rot="543531">
                  <a:off x="5064" y="3300"/>
                  <a:ext cx="59" cy="27"/>
                </a:xfrm>
                <a:custGeom>
                  <a:avLst/>
                  <a:gdLst>
                    <a:gd name="T0" fmla="*/ 1 w 106"/>
                    <a:gd name="T1" fmla="*/ 1 h 47"/>
                    <a:gd name="T2" fmla="*/ 1 w 106"/>
                    <a:gd name="T3" fmla="*/ 1 h 47"/>
                    <a:gd name="T4" fmla="*/ 1 w 106"/>
                    <a:gd name="T5" fmla="*/ 1 h 47"/>
                    <a:gd name="T6" fmla="*/ 0 w 106"/>
                    <a:gd name="T7" fmla="*/ 1 h 47"/>
                    <a:gd name="T8" fmla="*/ 0 w 106"/>
                    <a:gd name="T9" fmla="*/ 1 h 47"/>
                    <a:gd name="T10" fmla="*/ 1 w 106"/>
                    <a:gd name="T11" fmla="*/ 1 h 47"/>
                    <a:gd name="T12" fmla="*/ 1 w 106"/>
                    <a:gd name="T13" fmla="*/ 1 h 47"/>
                    <a:gd name="T14" fmla="*/ 1 w 106"/>
                    <a:gd name="T15" fmla="*/ 1 h 47"/>
                    <a:gd name="T16" fmla="*/ 1 w 106"/>
                    <a:gd name="T17" fmla="*/ 1 h 47"/>
                    <a:gd name="T18" fmla="*/ 1 w 106"/>
                    <a:gd name="T19" fmla="*/ 1 h 47"/>
                    <a:gd name="T20" fmla="*/ 1 w 106"/>
                    <a:gd name="T21" fmla="*/ 1 h 47"/>
                    <a:gd name="T22" fmla="*/ 1 w 106"/>
                    <a:gd name="T23" fmla="*/ 1 h 47"/>
                    <a:gd name="T24" fmla="*/ 1 w 106"/>
                    <a:gd name="T25" fmla="*/ 1 h 47"/>
                    <a:gd name="T26" fmla="*/ 1 w 106"/>
                    <a:gd name="T27" fmla="*/ 1 h 47"/>
                    <a:gd name="T28" fmla="*/ 1 w 106"/>
                    <a:gd name="T29" fmla="*/ 1 h 47"/>
                    <a:gd name="T30" fmla="*/ 1 w 106"/>
                    <a:gd name="T31" fmla="*/ 1 h 47"/>
                    <a:gd name="T32" fmla="*/ 1 w 106"/>
                    <a:gd name="T33" fmla="*/ 1 h 47"/>
                    <a:gd name="T34" fmla="*/ 1 w 106"/>
                    <a:gd name="T35" fmla="*/ 1 h 47"/>
                    <a:gd name="T36" fmla="*/ 1 w 106"/>
                    <a:gd name="T37" fmla="*/ 0 h 47"/>
                    <a:gd name="T38" fmla="*/ 1 w 106"/>
                    <a:gd name="T39" fmla="*/ 0 h 47"/>
                    <a:gd name="T40" fmla="*/ 1 w 106"/>
                    <a:gd name="T41" fmla="*/ 1 h 47"/>
                    <a:gd name="T42" fmla="*/ 1 w 106"/>
                    <a:gd name="T43" fmla="*/ 1 h 47"/>
                    <a:gd name="T44" fmla="*/ 1 w 106"/>
                    <a:gd name="T45" fmla="*/ 1 h 47"/>
                    <a:gd name="T46" fmla="*/ 1 w 106"/>
                    <a:gd name="T47" fmla="*/ 1 h 47"/>
                    <a:gd name="T48" fmla="*/ 1 w 106"/>
                    <a:gd name="T49" fmla="*/ 1 h 47"/>
                    <a:gd name="T50" fmla="*/ 1 w 106"/>
                    <a:gd name="T51" fmla="*/ 1 h 47"/>
                    <a:gd name="T52" fmla="*/ 1 w 106"/>
                    <a:gd name="T53" fmla="*/ 1 h 47"/>
                    <a:gd name="T54" fmla="*/ 1 w 106"/>
                    <a:gd name="T55" fmla="*/ 1 h 47"/>
                    <a:gd name="T56" fmla="*/ 1 w 106"/>
                    <a:gd name="T57" fmla="*/ 1 h 47"/>
                    <a:gd name="T58" fmla="*/ 1 w 106"/>
                    <a:gd name="T59" fmla="*/ 1 h 47"/>
                    <a:gd name="T60" fmla="*/ 1 w 106"/>
                    <a:gd name="T61" fmla="*/ 1 h 47"/>
                    <a:gd name="T62" fmla="*/ 1 w 106"/>
                    <a:gd name="T63" fmla="*/ 1 h 47"/>
                    <a:gd name="T64" fmla="*/ 1 w 106"/>
                    <a:gd name="T65" fmla="*/ 1 h 47"/>
                    <a:gd name="T66" fmla="*/ 1 w 106"/>
                    <a:gd name="T67" fmla="*/ 1 h 47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06" h="47">
                      <a:moveTo>
                        <a:pt x="17" y="1"/>
                      </a:moveTo>
                      <a:lnTo>
                        <a:pt x="10" y="3"/>
                      </a:lnTo>
                      <a:lnTo>
                        <a:pt x="4" y="6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5" y="28"/>
                      </a:lnTo>
                      <a:lnTo>
                        <a:pt x="12" y="36"/>
                      </a:lnTo>
                      <a:lnTo>
                        <a:pt x="21" y="42"/>
                      </a:lnTo>
                      <a:lnTo>
                        <a:pt x="32" y="46"/>
                      </a:lnTo>
                      <a:lnTo>
                        <a:pt x="42" y="47"/>
                      </a:lnTo>
                      <a:lnTo>
                        <a:pt x="55" y="47"/>
                      </a:lnTo>
                      <a:lnTo>
                        <a:pt x="67" y="44"/>
                      </a:lnTo>
                      <a:lnTo>
                        <a:pt x="80" y="41"/>
                      </a:lnTo>
                      <a:lnTo>
                        <a:pt x="91" y="35"/>
                      </a:lnTo>
                      <a:lnTo>
                        <a:pt x="100" y="27"/>
                      </a:lnTo>
                      <a:lnTo>
                        <a:pt x="105" y="17"/>
                      </a:lnTo>
                      <a:lnTo>
                        <a:pt x="106" y="5"/>
                      </a:lnTo>
                      <a:lnTo>
                        <a:pt x="104" y="1"/>
                      </a:lnTo>
                      <a:lnTo>
                        <a:pt x="100" y="0"/>
                      </a:lnTo>
                      <a:lnTo>
                        <a:pt x="95" y="0"/>
                      </a:lnTo>
                      <a:lnTo>
                        <a:pt x="90" y="2"/>
                      </a:lnTo>
                      <a:lnTo>
                        <a:pt x="82" y="8"/>
                      </a:lnTo>
                      <a:lnTo>
                        <a:pt x="76" y="13"/>
                      </a:lnTo>
                      <a:lnTo>
                        <a:pt x="70" y="19"/>
                      </a:lnTo>
                      <a:lnTo>
                        <a:pt x="60" y="23"/>
                      </a:lnTo>
                      <a:lnTo>
                        <a:pt x="49" y="25"/>
                      </a:lnTo>
                      <a:lnTo>
                        <a:pt x="38" y="25"/>
                      </a:lnTo>
                      <a:lnTo>
                        <a:pt x="30" y="24"/>
                      </a:lnTo>
                      <a:lnTo>
                        <a:pt x="23" y="21"/>
                      </a:lnTo>
                      <a:lnTo>
                        <a:pt x="19" y="17"/>
                      </a:lnTo>
                      <a:lnTo>
                        <a:pt x="15" y="12"/>
                      </a:lnTo>
                      <a:lnTo>
                        <a:pt x="14" y="6"/>
                      </a:lnTo>
                      <a:lnTo>
                        <a:pt x="17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3" name="Freeform 119"/>
                <p:cNvSpPr>
                  <a:spLocks/>
                </p:cNvSpPr>
                <p:nvPr/>
              </p:nvSpPr>
              <p:spPr bwMode="auto">
                <a:xfrm rot="543531">
                  <a:off x="4971" y="3307"/>
                  <a:ext cx="119" cy="52"/>
                </a:xfrm>
                <a:custGeom>
                  <a:avLst/>
                  <a:gdLst>
                    <a:gd name="T0" fmla="*/ 1 w 215"/>
                    <a:gd name="T1" fmla="*/ 1 h 95"/>
                    <a:gd name="T2" fmla="*/ 1 w 215"/>
                    <a:gd name="T3" fmla="*/ 1 h 95"/>
                    <a:gd name="T4" fmla="*/ 1 w 215"/>
                    <a:gd name="T5" fmla="*/ 1 h 95"/>
                    <a:gd name="T6" fmla="*/ 1 w 215"/>
                    <a:gd name="T7" fmla="*/ 1 h 95"/>
                    <a:gd name="T8" fmla="*/ 1 w 215"/>
                    <a:gd name="T9" fmla="*/ 1 h 95"/>
                    <a:gd name="T10" fmla="*/ 1 w 215"/>
                    <a:gd name="T11" fmla="*/ 1 h 95"/>
                    <a:gd name="T12" fmla="*/ 1 w 215"/>
                    <a:gd name="T13" fmla="*/ 1 h 95"/>
                    <a:gd name="T14" fmla="*/ 1 w 215"/>
                    <a:gd name="T15" fmla="*/ 1 h 95"/>
                    <a:gd name="T16" fmla="*/ 1 w 215"/>
                    <a:gd name="T17" fmla="*/ 1 h 95"/>
                    <a:gd name="T18" fmla="*/ 1 w 215"/>
                    <a:gd name="T19" fmla="*/ 1 h 95"/>
                    <a:gd name="T20" fmla="*/ 1 w 215"/>
                    <a:gd name="T21" fmla="*/ 1 h 95"/>
                    <a:gd name="T22" fmla="*/ 1 w 215"/>
                    <a:gd name="T23" fmla="*/ 1 h 95"/>
                    <a:gd name="T24" fmla="*/ 1 w 215"/>
                    <a:gd name="T25" fmla="*/ 1 h 95"/>
                    <a:gd name="T26" fmla="*/ 2 w 215"/>
                    <a:gd name="T27" fmla="*/ 1 h 95"/>
                    <a:gd name="T28" fmla="*/ 2 w 215"/>
                    <a:gd name="T29" fmla="*/ 1 h 95"/>
                    <a:gd name="T30" fmla="*/ 2 w 215"/>
                    <a:gd name="T31" fmla="*/ 1 h 95"/>
                    <a:gd name="T32" fmla="*/ 2 w 215"/>
                    <a:gd name="T33" fmla="*/ 1 h 95"/>
                    <a:gd name="T34" fmla="*/ 2 w 215"/>
                    <a:gd name="T35" fmla="*/ 1 h 95"/>
                    <a:gd name="T36" fmla="*/ 2 w 215"/>
                    <a:gd name="T37" fmla="*/ 1 h 95"/>
                    <a:gd name="T38" fmla="*/ 2 w 215"/>
                    <a:gd name="T39" fmla="*/ 1 h 95"/>
                    <a:gd name="T40" fmla="*/ 2 w 215"/>
                    <a:gd name="T41" fmla="*/ 1 h 95"/>
                    <a:gd name="T42" fmla="*/ 2 w 215"/>
                    <a:gd name="T43" fmla="*/ 1 h 95"/>
                    <a:gd name="T44" fmla="*/ 2 w 215"/>
                    <a:gd name="T45" fmla="*/ 1 h 95"/>
                    <a:gd name="T46" fmla="*/ 2 w 215"/>
                    <a:gd name="T47" fmla="*/ 1 h 95"/>
                    <a:gd name="T48" fmla="*/ 1 w 215"/>
                    <a:gd name="T49" fmla="*/ 1 h 95"/>
                    <a:gd name="T50" fmla="*/ 1 w 215"/>
                    <a:gd name="T51" fmla="*/ 1 h 95"/>
                    <a:gd name="T52" fmla="*/ 1 w 215"/>
                    <a:gd name="T53" fmla="*/ 1 h 95"/>
                    <a:gd name="T54" fmla="*/ 1 w 215"/>
                    <a:gd name="T55" fmla="*/ 1 h 95"/>
                    <a:gd name="T56" fmla="*/ 1 w 215"/>
                    <a:gd name="T57" fmla="*/ 1 h 95"/>
                    <a:gd name="T58" fmla="*/ 1 w 215"/>
                    <a:gd name="T59" fmla="*/ 1 h 95"/>
                    <a:gd name="T60" fmla="*/ 1 w 215"/>
                    <a:gd name="T61" fmla="*/ 1 h 95"/>
                    <a:gd name="T62" fmla="*/ 1 w 215"/>
                    <a:gd name="T63" fmla="*/ 1 h 95"/>
                    <a:gd name="T64" fmla="*/ 1 w 215"/>
                    <a:gd name="T65" fmla="*/ 1 h 95"/>
                    <a:gd name="T66" fmla="*/ 1 w 215"/>
                    <a:gd name="T67" fmla="*/ 1 h 95"/>
                    <a:gd name="T68" fmla="*/ 1 w 215"/>
                    <a:gd name="T69" fmla="*/ 1 h 95"/>
                    <a:gd name="T70" fmla="*/ 1 w 215"/>
                    <a:gd name="T71" fmla="*/ 1 h 95"/>
                    <a:gd name="T72" fmla="*/ 1 w 215"/>
                    <a:gd name="T73" fmla="*/ 0 h 95"/>
                    <a:gd name="T74" fmla="*/ 1 w 215"/>
                    <a:gd name="T75" fmla="*/ 1 h 95"/>
                    <a:gd name="T76" fmla="*/ 0 w 215"/>
                    <a:gd name="T77" fmla="*/ 1 h 95"/>
                    <a:gd name="T78" fmla="*/ 0 w 215"/>
                    <a:gd name="T79" fmla="*/ 1 h 95"/>
                    <a:gd name="T80" fmla="*/ 1 w 215"/>
                    <a:gd name="T81" fmla="*/ 1 h 95"/>
                    <a:gd name="T82" fmla="*/ 1 w 215"/>
                    <a:gd name="T83" fmla="*/ 1 h 9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215" h="95">
                      <a:moveTo>
                        <a:pt x="1" y="5"/>
                      </a:moveTo>
                      <a:lnTo>
                        <a:pt x="14" y="9"/>
                      </a:lnTo>
                      <a:lnTo>
                        <a:pt x="28" y="15"/>
                      </a:lnTo>
                      <a:lnTo>
                        <a:pt x="40" y="21"/>
                      </a:lnTo>
                      <a:lnTo>
                        <a:pt x="53" y="25"/>
                      </a:lnTo>
                      <a:lnTo>
                        <a:pt x="67" y="31"/>
                      </a:lnTo>
                      <a:lnTo>
                        <a:pt x="80" y="37"/>
                      </a:lnTo>
                      <a:lnTo>
                        <a:pt x="92" y="43"/>
                      </a:lnTo>
                      <a:lnTo>
                        <a:pt x="106" y="48"/>
                      </a:lnTo>
                      <a:lnTo>
                        <a:pt x="119" y="54"/>
                      </a:lnTo>
                      <a:lnTo>
                        <a:pt x="132" y="60"/>
                      </a:lnTo>
                      <a:lnTo>
                        <a:pt x="144" y="66"/>
                      </a:lnTo>
                      <a:lnTo>
                        <a:pt x="158" y="71"/>
                      </a:lnTo>
                      <a:lnTo>
                        <a:pt x="171" y="77"/>
                      </a:lnTo>
                      <a:lnTo>
                        <a:pt x="183" y="83"/>
                      </a:lnTo>
                      <a:lnTo>
                        <a:pt x="197" y="89"/>
                      </a:lnTo>
                      <a:lnTo>
                        <a:pt x="210" y="95"/>
                      </a:lnTo>
                      <a:lnTo>
                        <a:pt x="212" y="95"/>
                      </a:lnTo>
                      <a:lnTo>
                        <a:pt x="213" y="92"/>
                      </a:lnTo>
                      <a:lnTo>
                        <a:pt x="215" y="90"/>
                      </a:lnTo>
                      <a:lnTo>
                        <a:pt x="213" y="89"/>
                      </a:lnTo>
                      <a:lnTo>
                        <a:pt x="201" y="82"/>
                      </a:lnTo>
                      <a:lnTo>
                        <a:pt x="189" y="75"/>
                      </a:lnTo>
                      <a:lnTo>
                        <a:pt x="177" y="68"/>
                      </a:lnTo>
                      <a:lnTo>
                        <a:pt x="163" y="62"/>
                      </a:lnTo>
                      <a:lnTo>
                        <a:pt x="150" y="56"/>
                      </a:lnTo>
                      <a:lnTo>
                        <a:pt x="137" y="50"/>
                      </a:lnTo>
                      <a:lnTo>
                        <a:pt x="123" y="45"/>
                      </a:lnTo>
                      <a:lnTo>
                        <a:pt x="110" y="39"/>
                      </a:lnTo>
                      <a:lnTo>
                        <a:pt x="97" y="33"/>
                      </a:lnTo>
                      <a:lnTo>
                        <a:pt x="83" y="29"/>
                      </a:lnTo>
                      <a:lnTo>
                        <a:pt x="69" y="24"/>
                      </a:lnTo>
                      <a:lnTo>
                        <a:pt x="55" y="20"/>
                      </a:lnTo>
                      <a:lnTo>
                        <a:pt x="43" y="14"/>
                      </a:lnTo>
                      <a:lnTo>
                        <a:pt x="29" y="9"/>
                      </a:lnTo>
                      <a:lnTo>
                        <a:pt x="15" y="5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4" name="Freeform 120"/>
                <p:cNvSpPr>
                  <a:spLocks/>
                </p:cNvSpPr>
                <p:nvPr/>
              </p:nvSpPr>
              <p:spPr bwMode="auto">
                <a:xfrm rot="543531">
                  <a:off x="5076" y="3315"/>
                  <a:ext cx="111" cy="60"/>
                </a:xfrm>
                <a:custGeom>
                  <a:avLst/>
                  <a:gdLst>
                    <a:gd name="T0" fmla="*/ 2 w 201"/>
                    <a:gd name="T1" fmla="*/ 0 h 110"/>
                    <a:gd name="T2" fmla="*/ 2 w 201"/>
                    <a:gd name="T3" fmla="*/ 1 h 110"/>
                    <a:gd name="T4" fmla="*/ 2 w 201"/>
                    <a:gd name="T5" fmla="*/ 1 h 110"/>
                    <a:gd name="T6" fmla="*/ 1 w 201"/>
                    <a:gd name="T7" fmla="*/ 1 h 110"/>
                    <a:gd name="T8" fmla="*/ 1 w 201"/>
                    <a:gd name="T9" fmla="*/ 1 h 110"/>
                    <a:gd name="T10" fmla="*/ 1 w 201"/>
                    <a:gd name="T11" fmla="*/ 1 h 110"/>
                    <a:gd name="T12" fmla="*/ 1 w 201"/>
                    <a:gd name="T13" fmla="*/ 1 h 110"/>
                    <a:gd name="T14" fmla="*/ 1 w 201"/>
                    <a:gd name="T15" fmla="*/ 1 h 110"/>
                    <a:gd name="T16" fmla="*/ 1 w 201"/>
                    <a:gd name="T17" fmla="*/ 1 h 110"/>
                    <a:gd name="T18" fmla="*/ 1 w 201"/>
                    <a:gd name="T19" fmla="*/ 1 h 110"/>
                    <a:gd name="T20" fmla="*/ 1 w 201"/>
                    <a:gd name="T21" fmla="*/ 1 h 110"/>
                    <a:gd name="T22" fmla="*/ 1 w 201"/>
                    <a:gd name="T23" fmla="*/ 1 h 110"/>
                    <a:gd name="T24" fmla="*/ 1 w 201"/>
                    <a:gd name="T25" fmla="*/ 1 h 110"/>
                    <a:gd name="T26" fmla="*/ 1 w 201"/>
                    <a:gd name="T27" fmla="*/ 1 h 110"/>
                    <a:gd name="T28" fmla="*/ 1 w 201"/>
                    <a:gd name="T29" fmla="*/ 1 h 110"/>
                    <a:gd name="T30" fmla="*/ 1 w 201"/>
                    <a:gd name="T31" fmla="*/ 1 h 110"/>
                    <a:gd name="T32" fmla="*/ 1 w 201"/>
                    <a:gd name="T33" fmla="*/ 1 h 110"/>
                    <a:gd name="T34" fmla="*/ 1 w 201"/>
                    <a:gd name="T35" fmla="*/ 1 h 110"/>
                    <a:gd name="T36" fmla="*/ 1 w 201"/>
                    <a:gd name="T37" fmla="*/ 1 h 110"/>
                    <a:gd name="T38" fmla="*/ 1 w 201"/>
                    <a:gd name="T39" fmla="*/ 1 h 110"/>
                    <a:gd name="T40" fmla="*/ 1 w 201"/>
                    <a:gd name="T41" fmla="*/ 1 h 110"/>
                    <a:gd name="T42" fmla="*/ 1 w 201"/>
                    <a:gd name="T43" fmla="*/ 1 h 110"/>
                    <a:gd name="T44" fmla="*/ 1 w 201"/>
                    <a:gd name="T45" fmla="*/ 1 h 110"/>
                    <a:gd name="T46" fmla="*/ 1 w 201"/>
                    <a:gd name="T47" fmla="*/ 1 h 110"/>
                    <a:gd name="T48" fmla="*/ 1 w 201"/>
                    <a:gd name="T49" fmla="*/ 1 h 110"/>
                    <a:gd name="T50" fmla="*/ 1 w 201"/>
                    <a:gd name="T51" fmla="*/ 1 h 110"/>
                    <a:gd name="T52" fmla="*/ 0 w 201"/>
                    <a:gd name="T53" fmla="*/ 1 h 110"/>
                    <a:gd name="T54" fmla="*/ 0 w 201"/>
                    <a:gd name="T55" fmla="*/ 1 h 110"/>
                    <a:gd name="T56" fmla="*/ 1 w 201"/>
                    <a:gd name="T57" fmla="*/ 1 h 110"/>
                    <a:gd name="T58" fmla="*/ 1 w 201"/>
                    <a:gd name="T59" fmla="*/ 1 h 110"/>
                    <a:gd name="T60" fmla="*/ 1 w 201"/>
                    <a:gd name="T61" fmla="*/ 1 h 110"/>
                    <a:gd name="T62" fmla="*/ 1 w 201"/>
                    <a:gd name="T63" fmla="*/ 1 h 110"/>
                    <a:gd name="T64" fmla="*/ 1 w 201"/>
                    <a:gd name="T65" fmla="*/ 1 h 110"/>
                    <a:gd name="T66" fmla="*/ 1 w 201"/>
                    <a:gd name="T67" fmla="*/ 1 h 110"/>
                    <a:gd name="T68" fmla="*/ 1 w 201"/>
                    <a:gd name="T69" fmla="*/ 1 h 110"/>
                    <a:gd name="T70" fmla="*/ 1 w 201"/>
                    <a:gd name="T71" fmla="*/ 1 h 110"/>
                    <a:gd name="T72" fmla="*/ 1 w 201"/>
                    <a:gd name="T73" fmla="*/ 1 h 110"/>
                    <a:gd name="T74" fmla="*/ 1 w 201"/>
                    <a:gd name="T75" fmla="*/ 1 h 110"/>
                    <a:gd name="T76" fmla="*/ 1 w 201"/>
                    <a:gd name="T77" fmla="*/ 1 h 110"/>
                    <a:gd name="T78" fmla="*/ 1 w 201"/>
                    <a:gd name="T79" fmla="*/ 1 h 110"/>
                    <a:gd name="T80" fmla="*/ 1 w 201"/>
                    <a:gd name="T81" fmla="*/ 1 h 110"/>
                    <a:gd name="T82" fmla="*/ 1 w 201"/>
                    <a:gd name="T83" fmla="*/ 1 h 110"/>
                    <a:gd name="T84" fmla="*/ 1 w 201"/>
                    <a:gd name="T85" fmla="*/ 1 h 110"/>
                    <a:gd name="T86" fmla="*/ 2 w 201"/>
                    <a:gd name="T87" fmla="*/ 1 h 110"/>
                    <a:gd name="T88" fmla="*/ 2 w 201"/>
                    <a:gd name="T89" fmla="*/ 1 h 110"/>
                    <a:gd name="T90" fmla="*/ 2 w 201"/>
                    <a:gd name="T91" fmla="*/ 1 h 110"/>
                    <a:gd name="T92" fmla="*/ 2 w 201"/>
                    <a:gd name="T93" fmla="*/ 1 h 110"/>
                    <a:gd name="T94" fmla="*/ 2 w 201"/>
                    <a:gd name="T95" fmla="*/ 0 h 110"/>
                    <a:gd name="T96" fmla="*/ 2 w 201"/>
                    <a:gd name="T97" fmla="*/ 0 h 110"/>
                    <a:gd name="T98" fmla="*/ 2 w 201"/>
                    <a:gd name="T99" fmla="*/ 0 h 110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0" t="0" r="r" b="b"/>
                  <a:pathLst>
                    <a:path w="201" h="110">
                      <a:moveTo>
                        <a:pt x="200" y="0"/>
                      </a:moveTo>
                      <a:lnTo>
                        <a:pt x="187" y="6"/>
                      </a:lnTo>
                      <a:lnTo>
                        <a:pt x="174" y="12"/>
                      </a:lnTo>
                      <a:lnTo>
                        <a:pt x="161" y="18"/>
                      </a:lnTo>
                      <a:lnTo>
                        <a:pt x="149" y="23"/>
                      </a:lnTo>
                      <a:lnTo>
                        <a:pt x="136" y="30"/>
                      </a:lnTo>
                      <a:lnTo>
                        <a:pt x="125" y="37"/>
                      </a:lnTo>
                      <a:lnTo>
                        <a:pt x="112" y="43"/>
                      </a:lnTo>
                      <a:lnTo>
                        <a:pt x="99" y="50"/>
                      </a:lnTo>
                      <a:lnTo>
                        <a:pt x="92" y="53"/>
                      </a:lnTo>
                      <a:lnTo>
                        <a:pt x="87" y="57"/>
                      </a:lnTo>
                      <a:lnTo>
                        <a:pt x="80" y="60"/>
                      </a:lnTo>
                      <a:lnTo>
                        <a:pt x="74" y="62"/>
                      </a:lnTo>
                      <a:lnTo>
                        <a:pt x="67" y="66"/>
                      </a:lnTo>
                      <a:lnTo>
                        <a:pt x="60" y="69"/>
                      </a:lnTo>
                      <a:lnTo>
                        <a:pt x="54" y="73"/>
                      </a:lnTo>
                      <a:lnTo>
                        <a:pt x="47" y="76"/>
                      </a:lnTo>
                      <a:lnTo>
                        <a:pt x="42" y="79"/>
                      </a:lnTo>
                      <a:lnTo>
                        <a:pt x="36" y="81"/>
                      </a:lnTo>
                      <a:lnTo>
                        <a:pt x="30" y="83"/>
                      </a:lnTo>
                      <a:lnTo>
                        <a:pt x="24" y="85"/>
                      </a:lnTo>
                      <a:lnTo>
                        <a:pt x="19" y="89"/>
                      </a:lnTo>
                      <a:lnTo>
                        <a:pt x="13" y="91"/>
                      </a:lnTo>
                      <a:lnTo>
                        <a:pt x="7" y="96"/>
                      </a:lnTo>
                      <a:lnTo>
                        <a:pt x="2" y="99"/>
                      </a:lnTo>
                      <a:lnTo>
                        <a:pt x="1" y="100"/>
                      </a:lnTo>
                      <a:lnTo>
                        <a:pt x="0" y="103"/>
                      </a:lnTo>
                      <a:lnTo>
                        <a:pt x="0" y="106"/>
                      </a:lnTo>
                      <a:lnTo>
                        <a:pt x="1" y="107"/>
                      </a:lnTo>
                      <a:lnTo>
                        <a:pt x="9" y="110"/>
                      </a:lnTo>
                      <a:lnTo>
                        <a:pt x="19" y="107"/>
                      </a:lnTo>
                      <a:lnTo>
                        <a:pt x="29" y="104"/>
                      </a:lnTo>
                      <a:lnTo>
                        <a:pt x="39" y="98"/>
                      </a:lnTo>
                      <a:lnTo>
                        <a:pt x="50" y="92"/>
                      </a:lnTo>
                      <a:lnTo>
                        <a:pt x="59" y="85"/>
                      </a:lnTo>
                      <a:lnTo>
                        <a:pt x="68" y="80"/>
                      </a:lnTo>
                      <a:lnTo>
                        <a:pt x="75" y="76"/>
                      </a:lnTo>
                      <a:lnTo>
                        <a:pt x="91" y="68"/>
                      </a:lnTo>
                      <a:lnTo>
                        <a:pt x="106" y="59"/>
                      </a:lnTo>
                      <a:lnTo>
                        <a:pt x="121" y="50"/>
                      </a:lnTo>
                      <a:lnTo>
                        <a:pt x="137" y="39"/>
                      </a:lnTo>
                      <a:lnTo>
                        <a:pt x="152" y="30"/>
                      </a:lnTo>
                      <a:lnTo>
                        <a:pt x="167" y="21"/>
                      </a:lnTo>
                      <a:lnTo>
                        <a:pt x="182" y="12"/>
                      </a:lnTo>
                      <a:lnTo>
                        <a:pt x="198" y="4"/>
                      </a:lnTo>
                      <a:lnTo>
                        <a:pt x="200" y="3"/>
                      </a:lnTo>
                      <a:lnTo>
                        <a:pt x="201" y="1"/>
                      </a:lnTo>
                      <a:lnTo>
                        <a:pt x="201" y="0"/>
                      </a:lnTo>
                      <a:lnTo>
                        <a:pt x="20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5" name="Freeform 121"/>
                <p:cNvSpPr>
                  <a:spLocks/>
                </p:cNvSpPr>
                <p:nvPr/>
              </p:nvSpPr>
              <p:spPr bwMode="auto">
                <a:xfrm rot="543531">
                  <a:off x="5087" y="3169"/>
                  <a:ext cx="17" cy="159"/>
                </a:xfrm>
                <a:custGeom>
                  <a:avLst/>
                  <a:gdLst>
                    <a:gd name="T0" fmla="*/ 0 w 30"/>
                    <a:gd name="T1" fmla="*/ 1 h 284"/>
                    <a:gd name="T2" fmla="*/ 1 w 30"/>
                    <a:gd name="T3" fmla="*/ 1 h 284"/>
                    <a:gd name="T4" fmla="*/ 1 w 30"/>
                    <a:gd name="T5" fmla="*/ 1 h 284"/>
                    <a:gd name="T6" fmla="*/ 1 w 30"/>
                    <a:gd name="T7" fmla="*/ 1 h 284"/>
                    <a:gd name="T8" fmla="*/ 1 w 30"/>
                    <a:gd name="T9" fmla="*/ 1 h 284"/>
                    <a:gd name="T10" fmla="*/ 1 w 30"/>
                    <a:gd name="T11" fmla="*/ 2 h 284"/>
                    <a:gd name="T12" fmla="*/ 1 w 30"/>
                    <a:gd name="T13" fmla="*/ 2 h 284"/>
                    <a:gd name="T14" fmla="*/ 1 w 30"/>
                    <a:gd name="T15" fmla="*/ 2 h 284"/>
                    <a:gd name="T16" fmla="*/ 1 w 30"/>
                    <a:gd name="T17" fmla="*/ 2 h 284"/>
                    <a:gd name="T18" fmla="*/ 1 w 30"/>
                    <a:gd name="T19" fmla="*/ 3 h 284"/>
                    <a:gd name="T20" fmla="*/ 1 w 30"/>
                    <a:gd name="T21" fmla="*/ 2 h 284"/>
                    <a:gd name="T22" fmla="*/ 1 w 30"/>
                    <a:gd name="T23" fmla="*/ 2 h 284"/>
                    <a:gd name="T24" fmla="*/ 1 w 30"/>
                    <a:gd name="T25" fmla="*/ 2 h 284"/>
                    <a:gd name="T26" fmla="*/ 1 w 30"/>
                    <a:gd name="T27" fmla="*/ 2 h 284"/>
                    <a:gd name="T28" fmla="*/ 1 w 30"/>
                    <a:gd name="T29" fmla="*/ 2 h 284"/>
                    <a:gd name="T30" fmla="*/ 1 w 30"/>
                    <a:gd name="T31" fmla="*/ 2 h 284"/>
                    <a:gd name="T32" fmla="*/ 1 w 30"/>
                    <a:gd name="T33" fmla="*/ 1 h 284"/>
                    <a:gd name="T34" fmla="*/ 1 w 30"/>
                    <a:gd name="T35" fmla="*/ 1 h 284"/>
                    <a:gd name="T36" fmla="*/ 1 w 30"/>
                    <a:gd name="T37" fmla="*/ 1 h 284"/>
                    <a:gd name="T38" fmla="*/ 1 w 30"/>
                    <a:gd name="T39" fmla="*/ 1 h 284"/>
                    <a:gd name="T40" fmla="*/ 1 w 30"/>
                    <a:gd name="T41" fmla="*/ 1 h 284"/>
                    <a:gd name="T42" fmla="*/ 1 w 30"/>
                    <a:gd name="T43" fmla="*/ 0 h 284"/>
                    <a:gd name="T44" fmla="*/ 1 w 30"/>
                    <a:gd name="T45" fmla="*/ 1 h 284"/>
                    <a:gd name="T46" fmla="*/ 1 w 30"/>
                    <a:gd name="T47" fmla="*/ 1 h 284"/>
                    <a:gd name="T48" fmla="*/ 0 w 30"/>
                    <a:gd name="T49" fmla="*/ 1 h 284"/>
                    <a:gd name="T50" fmla="*/ 0 w 30"/>
                    <a:gd name="T51" fmla="*/ 1 h 28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30" h="284">
                      <a:moveTo>
                        <a:pt x="0" y="5"/>
                      </a:moveTo>
                      <a:lnTo>
                        <a:pt x="4" y="39"/>
                      </a:lnTo>
                      <a:lnTo>
                        <a:pt x="7" y="71"/>
                      </a:lnTo>
                      <a:lnTo>
                        <a:pt x="11" y="104"/>
                      </a:lnTo>
                      <a:lnTo>
                        <a:pt x="13" y="138"/>
                      </a:lnTo>
                      <a:lnTo>
                        <a:pt x="15" y="177"/>
                      </a:lnTo>
                      <a:lnTo>
                        <a:pt x="17" y="213"/>
                      </a:lnTo>
                      <a:lnTo>
                        <a:pt x="18" y="247"/>
                      </a:lnTo>
                      <a:lnTo>
                        <a:pt x="20" y="282"/>
                      </a:lnTo>
                      <a:lnTo>
                        <a:pt x="22" y="284"/>
                      </a:lnTo>
                      <a:lnTo>
                        <a:pt x="26" y="282"/>
                      </a:lnTo>
                      <a:lnTo>
                        <a:pt x="28" y="279"/>
                      </a:lnTo>
                      <a:lnTo>
                        <a:pt x="30" y="276"/>
                      </a:lnTo>
                      <a:lnTo>
                        <a:pt x="30" y="243"/>
                      </a:lnTo>
                      <a:lnTo>
                        <a:pt x="28" y="209"/>
                      </a:lnTo>
                      <a:lnTo>
                        <a:pt x="25" y="176"/>
                      </a:lnTo>
                      <a:lnTo>
                        <a:pt x="21" y="142"/>
                      </a:lnTo>
                      <a:lnTo>
                        <a:pt x="18" y="107"/>
                      </a:lnTo>
                      <a:lnTo>
                        <a:pt x="14" y="71"/>
                      </a:lnTo>
                      <a:lnTo>
                        <a:pt x="11" y="36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2" y="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6" name="Freeform 122"/>
                <p:cNvSpPr>
                  <a:spLocks/>
                </p:cNvSpPr>
                <p:nvPr/>
              </p:nvSpPr>
              <p:spPr bwMode="auto">
                <a:xfrm rot="543531">
                  <a:off x="5117" y="3289"/>
                  <a:ext cx="88" cy="30"/>
                </a:xfrm>
                <a:custGeom>
                  <a:avLst/>
                  <a:gdLst>
                    <a:gd name="T0" fmla="*/ 0 w 159"/>
                    <a:gd name="T1" fmla="*/ 1 h 53"/>
                    <a:gd name="T2" fmla="*/ 1 w 159"/>
                    <a:gd name="T3" fmla="*/ 1 h 53"/>
                    <a:gd name="T4" fmla="*/ 1 w 159"/>
                    <a:gd name="T5" fmla="*/ 1 h 53"/>
                    <a:gd name="T6" fmla="*/ 1 w 159"/>
                    <a:gd name="T7" fmla="*/ 1 h 53"/>
                    <a:gd name="T8" fmla="*/ 1 w 159"/>
                    <a:gd name="T9" fmla="*/ 1 h 53"/>
                    <a:gd name="T10" fmla="*/ 1 w 159"/>
                    <a:gd name="T11" fmla="*/ 1 h 53"/>
                    <a:gd name="T12" fmla="*/ 1 w 159"/>
                    <a:gd name="T13" fmla="*/ 1 h 53"/>
                    <a:gd name="T14" fmla="*/ 1 w 159"/>
                    <a:gd name="T15" fmla="*/ 1 h 53"/>
                    <a:gd name="T16" fmla="*/ 1 w 159"/>
                    <a:gd name="T17" fmla="*/ 1 h 53"/>
                    <a:gd name="T18" fmla="*/ 1 w 159"/>
                    <a:gd name="T19" fmla="*/ 1 h 53"/>
                    <a:gd name="T20" fmla="*/ 1 w 159"/>
                    <a:gd name="T21" fmla="*/ 1 h 53"/>
                    <a:gd name="T22" fmla="*/ 1 w 159"/>
                    <a:gd name="T23" fmla="*/ 1 h 53"/>
                    <a:gd name="T24" fmla="*/ 1 w 159"/>
                    <a:gd name="T25" fmla="*/ 1 h 53"/>
                    <a:gd name="T26" fmla="*/ 1 w 159"/>
                    <a:gd name="T27" fmla="*/ 1 h 53"/>
                    <a:gd name="T28" fmla="*/ 1 w 159"/>
                    <a:gd name="T29" fmla="*/ 1 h 53"/>
                    <a:gd name="T30" fmla="*/ 1 w 159"/>
                    <a:gd name="T31" fmla="*/ 1 h 53"/>
                    <a:gd name="T32" fmla="*/ 1 w 159"/>
                    <a:gd name="T33" fmla="*/ 1 h 53"/>
                    <a:gd name="T34" fmla="*/ 1 w 159"/>
                    <a:gd name="T35" fmla="*/ 1 h 53"/>
                    <a:gd name="T36" fmla="*/ 1 w 159"/>
                    <a:gd name="T37" fmla="*/ 1 h 53"/>
                    <a:gd name="T38" fmla="*/ 1 w 159"/>
                    <a:gd name="T39" fmla="*/ 1 h 53"/>
                    <a:gd name="T40" fmla="*/ 1 w 159"/>
                    <a:gd name="T41" fmla="*/ 1 h 53"/>
                    <a:gd name="T42" fmla="*/ 1 w 159"/>
                    <a:gd name="T43" fmla="*/ 1 h 53"/>
                    <a:gd name="T44" fmla="*/ 1 w 159"/>
                    <a:gd name="T45" fmla="*/ 1 h 53"/>
                    <a:gd name="T46" fmla="*/ 1 w 159"/>
                    <a:gd name="T47" fmla="*/ 1 h 53"/>
                    <a:gd name="T48" fmla="*/ 1 w 159"/>
                    <a:gd name="T49" fmla="*/ 1 h 53"/>
                    <a:gd name="T50" fmla="*/ 1 w 159"/>
                    <a:gd name="T51" fmla="*/ 1 h 53"/>
                    <a:gd name="T52" fmla="*/ 1 w 159"/>
                    <a:gd name="T53" fmla="*/ 1 h 53"/>
                    <a:gd name="T54" fmla="*/ 1 w 159"/>
                    <a:gd name="T55" fmla="*/ 0 h 53"/>
                    <a:gd name="T56" fmla="*/ 1 w 159"/>
                    <a:gd name="T57" fmla="*/ 0 h 53"/>
                    <a:gd name="T58" fmla="*/ 0 w 159"/>
                    <a:gd name="T59" fmla="*/ 0 h 53"/>
                    <a:gd name="T60" fmla="*/ 0 w 159"/>
                    <a:gd name="T61" fmla="*/ 1 h 53"/>
                    <a:gd name="T62" fmla="*/ 0 w 159"/>
                    <a:gd name="T63" fmla="*/ 1 h 53"/>
                    <a:gd name="T64" fmla="*/ 0 w 159"/>
                    <a:gd name="T65" fmla="*/ 1 h 53"/>
                    <a:gd name="T66" fmla="*/ 0 w 159"/>
                    <a:gd name="T67" fmla="*/ 1 h 5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59" h="53">
                      <a:moveTo>
                        <a:pt x="0" y="3"/>
                      </a:moveTo>
                      <a:lnTo>
                        <a:pt x="20" y="6"/>
                      </a:lnTo>
                      <a:lnTo>
                        <a:pt x="40" y="11"/>
                      </a:lnTo>
                      <a:lnTo>
                        <a:pt x="59" y="16"/>
                      </a:lnTo>
                      <a:lnTo>
                        <a:pt x="78" y="24"/>
                      </a:lnTo>
                      <a:lnTo>
                        <a:pt x="96" y="31"/>
                      </a:lnTo>
                      <a:lnTo>
                        <a:pt x="114" y="39"/>
                      </a:lnTo>
                      <a:lnTo>
                        <a:pt x="134" y="47"/>
                      </a:lnTo>
                      <a:lnTo>
                        <a:pt x="153" y="53"/>
                      </a:lnTo>
                      <a:lnTo>
                        <a:pt x="156" y="52"/>
                      </a:lnTo>
                      <a:lnTo>
                        <a:pt x="158" y="50"/>
                      </a:lnTo>
                      <a:lnTo>
                        <a:pt x="159" y="46"/>
                      </a:lnTo>
                      <a:lnTo>
                        <a:pt x="158" y="44"/>
                      </a:lnTo>
                      <a:lnTo>
                        <a:pt x="151" y="38"/>
                      </a:lnTo>
                      <a:lnTo>
                        <a:pt x="142" y="34"/>
                      </a:lnTo>
                      <a:lnTo>
                        <a:pt x="133" y="29"/>
                      </a:lnTo>
                      <a:lnTo>
                        <a:pt x="121" y="26"/>
                      </a:lnTo>
                      <a:lnTo>
                        <a:pt x="111" y="23"/>
                      </a:lnTo>
                      <a:lnTo>
                        <a:pt x="101" y="20"/>
                      </a:lnTo>
                      <a:lnTo>
                        <a:pt x="90" y="18"/>
                      </a:lnTo>
                      <a:lnTo>
                        <a:pt x="81" y="15"/>
                      </a:lnTo>
                      <a:lnTo>
                        <a:pt x="72" y="13"/>
                      </a:lnTo>
                      <a:lnTo>
                        <a:pt x="61" y="11"/>
                      </a:lnTo>
                      <a:lnTo>
                        <a:pt x="52" y="8"/>
                      </a:lnTo>
                      <a:lnTo>
                        <a:pt x="42" y="6"/>
                      </a:lnTo>
                      <a:lnTo>
                        <a:pt x="31" y="4"/>
                      </a:lnTo>
                      <a:lnTo>
                        <a:pt x="21" y="1"/>
                      </a:lnTo>
                      <a:lnTo>
                        <a:pt x="1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7" name="Freeform 123"/>
                <p:cNvSpPr>
                  <a:spLocks/>
                </p:cNvSpPr>
                <p:nvPr/>
              </p:nvSpPr>
              <p:spPr bwMode="auto">
                <a:xfrm rot="543531">
                  <a:off x="4968" y="3316"/>
                  <a:ext cx="119" cy="60"/>
                </a:xfrm>
                <a:custGeom>
                  <a:avLst/>
                  <a:gdLst>
                    <a:gd name="T0" fmla="*/ 1 w 213"/>
                    <a:gd name="T1" fmla="*/ 1 h 110"/>
                    <a:gd name="T2" fmla="*/ 1 w 213"/>
                    <a:gd name="T3" fmla="*/ 1 h 110"/>
                    <a:gd name="T4" fmla="*/ 1 w 213"/>
                    <a:gd name="T5" fmla="*/ 1 h 110"/>
                    <a:gd name="T6" fmla="*/ 1 w 213"/>
                    <a:gd name="T7" fmla="*/ 1 h 110"/>
                    <a:gd name="T8" fmla="*/ 1 w 213"/>
                    <a:gd name="T9" fmla="*/ 1 h 110"/>
                    <a:gd name="T10" fmla="*/ 1 w 213"/>
                    <a:gd name="T11" fmla="*/ 1 h 110"/>
                    <a:gd name="T12" fmla="*/ 1 w 213"/>
                    <a:gd name="T13" fmla="*/ 1 h 110"/>
                    <a:gd name="T14" fmla="*/ 1 w 213"/>
                    <a:gd name="T15" fmla="*/ 1 h 110"/>
                    <a:gd name="T16" fmla="*/ 1 w 213"/>
                    <a:gd name="T17" fmla="*/ 1 h 110"/>
                    <a:gd name="T18" fmla="*/ 1 w 213"/>
                    <a:gd name="T19" fmla="*/ 1 h 110"/>
                    <a:gd name="T20" fmla="*/ 1 w 213"/>
                    <a:gd name="T21" fmla="*/ 1 h 110"/>
                    <a:gd name="T22" fmla="*/ 1 w 213"/>
                    <a:gd name="T23" fmla="*/ 1 h 110"/>
                    <a:gd name="T24" fmla="*/ 1 w 213"/>
                    <a:gd name="T25" fmla="*/ 1 h 110"/>
                    <a:gd name="T26" fmla="*/ 2 w 213"/>
                    <a:gd name="T27" fmla="*/ 1 h 110"/>
                    <a:gd name="T28" fmla="*/ 2 w 213"/>
                    <a:gd name="T29" fmla="*/ 1 h 110"/>
                    <a:gd name="T30" fmla="*/ 2 w 213"/>
                    <a:gd name="T31" fmla="*/ 1 h 110"/>
                    <a:gd name="T32" fmla="*/ 2 w 213"/>
                    <a:gd name="T33" fmla="*/ 1 h 110"/>
                    <a:gd name="T34" fmla="*/ 2 w 213"/>
                    <a:gd name="T35" fmla="*/ 1 h 110"/>
                    <a:gd name="T36" fmla="*/ 2 w 213"/>
                    <a:gd name="T37" fmla="*/ 1 h 110"/>
                    <a:gd name="T38" fmla="*/ 2 w 213"/>
                    <a:gd name="T39" fmla="*/ 1 h 110"/>
                    <a:gd name="T40" fmla="*/ 2 w 213"/>
                    <a:gd name="T41" fmla="*/ 1 h 110"/>
                    <a:gd name="T42" fmla="*/ 2 w 213"/>
                    <a:gd name="T43" fmla="*/ 1 h 110"/>
                    <a:gd name="T44" fmla="*/ 2 w 213"/>
                    <a:gd name="T45" fmla="*/ 1 h 110"/>
                    <a:gd name="T46" fmla="*/ 2 w 213"/>
                    <a:gd name="T47" fmla="*/ 1 h 110"/>
                    <a:gd name="T48" fmla="*/ 2 w 213"/>
                    <a:gd name="T49" fmla="*/ 1 h 110"/>
                    <a:gd name="T50" fmla="*/ 1 w 213"/>
                    <a:gd name="T51" fmla="*/ 1 h 110"/>
                    <a:gd name="T52" fmla="*/ 1 w 213"/>
                    <a:gd name="T53" fmla="*/ 1 h 110"/>
                    <a:gd name="T54" fmla="*/ 1 w 213"/>
                    <a:gd name="T55" fmla="*/ 1 h 110"/>
                    <a:gd name="T56" fmla="*/ 1 w 213"/>
                    <a:gd name="T57" fmla="*/ 1 h 110"/>
                    <a:gd name="T58" fmla="*/ 1 w 213"/>
                    <a:gd name="T59" fmla="*/ 1 h 110"/>
                    <a:gd name="T60" fmla="*/ 1 w 213"/>
                    <a:gd name="T61" fmla="*/ 1 h 110"/>
                    <a:gd name="T62" fmla="*/ 1 w 213"/>
                    <a:gd name="T63" fmla="*/ 1 h 110"/>
                    <a:gd name="T64" fmla="*/ 1 w 213"/>
                    <a:gd name="T65" fmla="*/ 1 h 110"/>
                    <a:gd name="T66" fmla="*/ 1 w 213"/>
                    <a:gd name="T67" fmla="*/ 1 h 110"/>
                    <a:gd name="T68" fmla="*/ 1 w 213"/>
                    <a:gd name="T69" fmla="*/ 1 h 110"/>
                    <a:gd name="T70" fmla="*/ 1 w 213"/>
                    <a:gd name="T71" fmla="*/ 1 h 110"/>
                    <a:gd name="T72" fmla="*/ 1 w 213"/>
                    <a:gd name="T73" fmla="*/ 0 h 110"/>
                    <a:gd name="T74" fmla="*/ 1 w 213"/>
                    <a:gd name="T75" fmla="*/ 0 h 110"/>
                    <a:gd name="T76" fmla="*/ 1 w 213"/>
                    <a:gd name="T77" fmla="*/ 1 h 110"/>
                    <a:gd name="T78" fmla="*/ 0 w 213"/>
                    <a:gd name="T79" fmla="*/ 1 h 110"/>
                    <a:gd name="T80" fmla="*/ 1 w 213"/>
                    <a:gd name="T81" fmla="*/ 1 h 110"/>
                    <a:gd name="T82" fmla="*/ 1 w 213"/>
                    <a:gd name="T83" fmla="*/ 1 h 11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213" h="110">
                      <a:moveTo>
                        <a:pt x="1" y="5"/>
                      </a:moveTo>
                      <a:lnTo>
                        <a:pt x="14" y="11"/>
                      </a:lnTo>
                      <a:lnTo>
                        <a:pt x="26" y="18"/>
                      </a:lnTo>
                      <a:lnTo>
                        <a:pt x="40" y="25"/>
                      </a:lnTo>
                      <a:lnTo>
                        <a:pt x="53" y="30"/>
                      </a:lnTo>
                      <a:lnTo>
                        <a:pt x="66" y="37"/>
                      </a:lnTo>
                      <a:lnTo>
                        <a:pt x="78" y="43"/>
                      </a:lnTo>
                      <a:lnTo>
                        <a:pt x="91" y="50"/>
                      </a:lnTo>
                      <a:lnTo>
                        <a:pt x="104" y="57"/>
                      </a:lnTo>
                      <a:lnTo>
                        <a:pt x="116" y="63"/>
                      </a:lnTo>
                      <a:lnTo>
                        <a:pt x="129" y="70"/>
                      </a:lnTo>
                      <a:lnTo>
                        <a:pt x="142" y="77"/>
                      </a:lnTo>
                      <a:lnTo>
                        <a:pt x="154" y="83"/>
                      </a:lnTo>
                      <a:lnTo>
                        <a:pt x="167" y="90"/>
                      </a:lnTo>
                      <a:lnTo>
                        <a:pt x="181" y="96"/>
                      </a:lnTo>
                      <a:lnTo>
                        <a:pt x="194" y="103"/>
                      </a:lnTo>
                      <a:lnTo>
                        <a:pt x="206" y="110"/>
                      </a:lnTo>
                      <a:lnTo>
                        <a:pt x="209" y="110"/>
                      </a:lnTo>
                      <a:lnTo>
                        <a:pt x="212" y="108"/>
                      </a:lnTo>
                      <a:lnTo>
                        <a:pt x="213" y="104"/>
                      </a:lnTo>
                      <a:lnTo>
                        <a:pt x="212" y="103"/>
                      </a:lnTo>
                      <a:lnTo>
                        <a:pt x="199" y="95"/>
                      </a:lnTo>
                      <a:lnTo>
                        <a:pt x="187" y="88"/>
                      </a:lnTo>
                      <a:lnTo>
                        <a:pt x="174" y="81"/>
                      </a:lnTo>
                      <a:lnTo>
                        <a:pt x="161" y="74"/>
                      </a:lnTo>
                      <a:lnTo>
                        <a:pt x="149" y="67"/>
                      </a:lnTo>
                      <a:lnTo>
                        <a:pt x="136" y="60"/>
                      </a:lnTo>
                      <a:lnTo>
                        <a:pt x="123" y="53"/>
                      </a:lnTo>
                      <a:lnTo>
                        <a:pt x="111" y="48"/>
                      </a:lnTo>
                      <a:lnTo>
                        <a:pt x="97" y="41"/>
                      </a:lnTo>
                      <a:lnTo>
                        <a:pt x="84" y="35"/>
                      </a:lnTo>
                      <a:lnTo>
                        <a:pt x="70" y="29"/>
                      </a:lnTo>
                      <a:lnTo>
                        <a:pt x="58" y="24"/>
                      </a:lnTo>
                      <a:lnTo>
                        <a:pt x="44" y="18"/>
                      </a:lnTo>
                      <a:lnTo>
                        <a:pt x="31" y="12"/>
                      </a:lnTo>
                      <a:lnTo>
                        <a:pt x="17" y="6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8" name="Freeform 124"/>
                <p:cNvSpPr>
                  <a:spLocks/>
                </p:cNvSpPr>
                <p:nvPr/>
              </p:nvSpPr>
              <p:spPr bwMode="auto">
                <a:xfrm rot="543531">
                  <a:off x="5080" y="3321"/>
                  <a:ext cx="113" cy="68"/>
                </a:xfrm>
                <a:custGeom>
                  <a:avLst/>
                  <a:gdLst>
                    <a:gd name="T0" fmla="*/ 2 w 202"/>
                    <a:gd name="T1" fmla="*/ 0 h 123"/>
                    <a:gd name="T2" fmla="*/ 2 w 202"/>
                    <a:gd name="T3" fmla="*/ 1 h 123"/>
                    <a:gd name="T4" fmla="*/ 2 w 202"/>
                    <a:gd name="T5" fmla="*/ 1 h 123"/>
                    <a:gd name="T6" fmla="*/ 2 w 202"/>
                    <a:gd name="T7" fmla="*/ 1 h 123"/>
                    <a:gd name="T8" fmla="*/ 1 w 202"/>
                    <a:gd name="T9" fmla="*/ 1 h 123"/>
                    <a:gd name="T10" fmla="*/ 1 w 202"/>
                    <a:gd name="T11" fmla="*/ 1 h 123"/>
                    <a:gd name="T12" fmla="*/ 1 w 202"/>
                    <a:gd name="T13" fmla="*/ 1 h 123"/>
                    <a:gd name="T14" fmla="*/ 1 w 202"/>
                    <a:gd name="T15" fmla="*/ 1 h 123"/>
                    <a:gd name="T16" fmla="*/ 1 w 202"/>
                    <a:gd name="T17" fmla="*/ 1 h 123"/>
                    <a:gd name="T18" fmla="*/ 1 w 202"/>
                    <a:gd name="T19" fmla="*/ 1 h 123"/>
                    <a:gd name="T20" fmla="*/ 1 w 202"/>
                    <a:gd name="T21" fmla="*/ 1 h 123"/>
                    <a:gd name="T22" fmla="*/ 1 w 202"/>
                    <a:gd name="T23" fmla="*/ 1 h 123"/>
                    <a:gd name="T24" fmla="*/ 1 w 202"/>
                    <a:gd name="T25" fmla="*/ 1 h 123"/>
                    <a:gd name="T26" fmla="*/ 1 w 202"/>
                    <a:gd name="T27" fmla="*/ 1 h 123"/>
                    <a:gd name="T28" fmla="*/ 1 w 202"/>
                    <a:gd name="T29" fmla="*/ 1 h 123"/>
                    <a:gd name="T30" fmla="*/ 1 w 202"/>
                    <a:gd name="T31" fmla="*/ 1 h 123"/>
                    <a:gd name="T32" fmla="*/ 1 w 202"/>
                    <a:gd name="T33" fmla="*/ 1 h 123"/>
                    <a:gd name="T34" fmla="*/ 1 w 202"/>
                    <a:gd name="T35" fmla="*/ 1 h 123"/>
                    <a:gd name="T36" fmla="*/ 0 w 202"/>
                    <a:gd name="T37" fmla="*/ 1 h 123"/>
                    <a:gd name="T38" fmla="*/ 1 w 202"/>
                    <a:gd name="T39" fmla="*/ 1 h 123"/>
                    <a:gd name="T40" fmla="*/ 1 w 202"/>
                    <a:gd name="T41" fmla="*/ 1 h 123"/>
                    <a:gd name="T42" fmla="*/ 1 w 202"/>
                    <a:gd name="T43" fmla="*/ 1 h 123"/>
                    <a:gd name="T44" fmla="*/ 1 w 202"/>
                    <a:gd name="T45" fmla="*/ 1 h 123"/>
                    <a:gd name="T46" fmla="*/ 1 w 202"/>
                    <a:gd name="T47" fmla="*/ 1 h 123"/>
                    <a:gd name="T48" fmla="*/ 1 w 202"/>
                    <a:gd name="T49" fmla="*/ 1 h 123"/>
                    <a:gd name="T50" fmla="*/ 1 w 202"/>
                    <a:gd name="T51" fmla="*/ 1 h 123"/>
                    <a:gd name="T52" fmla="*/ 1 w 202"/>
                    <a:gd name="T53" fmla="*/ 1 h 123"/>
                    <a:gd name="T54" fmla="*/ 1 w 202"/>
                    <a:gd name="T55" fmla="*/ 1 h 123"/>
                    <a:gd name="T56" fmla="*/ 1 w 202"/>
                    <a:gd name="T57" fmla="*/ 1 h 123"/>
                    <a:gd name="T58" fmla="*/ 1 w 202"/>
                    <a:gd name="T59" fmla="*/ 1 h 123"/>
                    <a:gd name="T60" fmla="*/ 1 w 202"/>
                    <a:gd name="T61" fmla="*/ 1 h 123"/>
                    <a:gd name="T62" fmla="*/ 1 w 202"/>
                    <a:gd name="T63" fmla="*/ 1 h 123"/>
                    <a:gd name="T64" fmla="*/ 1 w 202"/>
                    <a:gd name="T65" fmla="*/ 1 h 123"/>
                    <a:gd name="T66" fmla="*/ 1 w 202"/>
                    <a:gd name="T67" fmla="*/ 1 h 123"/>
                    <a:gd name="T68" fmla="*/ 1 w 202"/>
                    <a:gd name="T69" fmla="*/ 1 h 123"/>
                    <a:gd name="T70" fmla="*/ 1 w 202"/>
                    <a:gd name="T71" fmla="*/ 1 h 123"/>
                    <a:gd name="T72" fmla="*/ 1 w 202"/>
                    <a:gd name="T73" fmla="*/ 1 h 123"/>
                    <a:gd name="T74" fmla="*/ 1 w 202"/>
                    <a:gd name="T75" fmla="*/ 1 h 123"/>
                    <a:gd name="T76" fmla="*/ 1 w 202"/>
                    <a:gd name="T77" fmla="*/ 1 h 123"/>
                    <a:gd name="T78" fmla="*/ 1 w 202"/>
                    <a:gd name="T79" fmla="*/ 1 h 123"/>
                    <a:gd name="T80" fmla="*/ 1 w 202"/>
                    <a:gd name="T81" fmla="*/ 1 h 123"/>
                    <a:gd name="T82" fmla="*/ 2 w 202"/>
                    <a:gd name="T83" fmla="*/ 1 h 123"/>
                    <a:gd name="T84" fmla="*/ 2 w 202"/>
                    <a:gd name="T85" fmla="*/ 1 h 123"/>
                    <a:gd name="T86" fmla="*/ 2 w 202"/>
                    <a:gd name="T87" fmla="*/ 1 h 123"/>
                    <a:gd name="T88" fmla="*/ 2 w 202"/>
                    <a:gd name="T89" fmla="*/ 1 h 123"/>
                    <a:gd name="T90" fmla="*/ 2 w 202"/>
                    <a:gd name="T91" fmla="*/ 1 h 123"/>
                    <a:gd name="T92" fmla="*/ 2 w 202"/>
                    <a:gd name="T93" fmla="*/ 1 h 123"/>
                    <a:gd name="T94" fmla="*/ 2 w 202"/>
                    <a:gd name="T95" fmla="*/ 0 h 123"/>
                    <a:gd name="T96" fmla="*/ 2 w 202"/>
                    <a:gd name="T97" fmla="*/ 0 h 123"/>
                    <a:gd name="T98" fmla="*/ 2 w 202"/>
                    <a:gd name="T99" fmla="*/ 0 h 123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0" t="0" r="r" b="b"/>
                  <a:pathLst>
                    <a:path w="202" h="123">
                      <a:moveTo>
                        <a:pt x="199" y="0"/>
                      </a:moveTo>
                      <a:lnTo>
                        <a:pt x="186" y="7"/>
                      </a:lnTo>
                      <a:lnTo>
                        <a:pt x="172" y="15"/>
                      </a:lnTo>
                      <a:lnTo>
                        <a:pt x="159" y="23"/>
                      </a:lnTo>
                      <a:lnTo>
                        <a:pt x="146" y="30"/>
                      </a:lnTo>
                      <a:lnTo>
                        <a:pt x="132" y="38"/>
                      </a:lnTo>
                      <a:lnTo>
                        <a:pt x="120" y="46"/>
                      </a:lnTo>
                      <a:lnTo>
                        <a:pt x="106" y="53"/>
                      </a:lnTo>
                      <a:lnTo>
                        <a:pt x="92" y="59"/>
                      </a:lnTo>
                      <a:lnTo>
                        <a:pt x="82" y="65"/>
                      </a:lnTo>
                      <a:lnTo>
                        <a:pt x="70" y="70"/>
                      </a:lnTo>
                      <a:lnTo>
                        <a:pt x="58" y="74"/>
                      </a:lnTo>
                      <a:lnTo>
                        <a:pt x="46" y="80"/>
                      </a:lnTo>
                      <a:lnTo>
                        <a:pt x="33" y="86"/>
                      </a:lnTo>
                      <a:lnTo>
                        <a:pt x="22" y="92"/>
                      </a:lnTo>
                      <a:lnTo>
                        <a:pt x="13" y="100"/>
                      </a:lnTo>
                      <a:lnTo>
                        <a:pt x="3" y="108"/>
                      </a:lnTo>
                      <a:lnTo>
                        <a:pt x="1" y="112"/>
                      </a:lnTo>
                      <a:lnTo>
                        <a:pt x="0" y="117"/>
                      </a:lnTo>
                      <a:lnTo>
                        <a:pt x="1" y="122"/>
                      </a:lnTo>
                      <a:lnTo>
                        <a:pt x="6" y="123"/>
                      </a:lnTo>
                      <a:lnTo>
                        <a:pt x="10" y="123"/>
                      </a:lnTo>
                      <a:lnTo>
                        <a:pt x="16" y="122"/>
                      </a:lnTo>
                      <a:lnTo>
                        <a:pt x="19" y="121"/>
                      </a:lnTo>
                      <a:lnTo>
                        <a:pt x="24" y="118"/>
                      </a:lnTo>
                      <a:lnTo>
                        <a:pt x="29" y="116"/>
                      </a:lnTo>
                      <a:lnTo>
                        <a:pt x="33" y="114"/>
                      </a:lnTo>
                      <a:lnTo>
                        <a:pt x="37" y="111"/>
                      </a:lnTo>
                      <a:lnTo>
                        <a:pt x="41" y="108"/>
                      </a:lnTo>
                      <a:lnTo>
                        <a:pt x="48" y="104"/>
                      </a:lnTo>
                      <a:lnTo>
                        <a:pt x="54" y="100"/>
                      </a:lnTo>
                      <a:lnTo>
                        <a:pt x="61" y="96"/>
                      </a:lnTo>
                      <a:lnTo>
                        <a:pt x="68" y="93"/>
                      </a:lnTo>
                      <a:lnTo>
                        <a:pt x="75" y="89"/>
                      </a:lnTo>
                      <a:lnTo>
                        <a:pt x="82" y="85"/>
                      </a:lnTo>
                      <a:lnTo>
                        <a:pt x="88" y="81"/>
                      </a:lnTo>
                      <a:lnTo>
                        <a:pt x="94" y="77"/>
                      </a:lnTo>
                      <a:lnTo>
                        <a:pt x="108" y="69"/>
                      </a:lnTo>
                      <a:lnTo>
                        <a:pt x="122" y="59"/>
                      </a:lnTo>
                      <a:lnTo>
                        <a:pt x="135" y="50"/>
                      </a:lnTo>
                      <a:lnTo>
                        <a:pt x="149" y="41"/>
                      </a:lnTo>
                      <a:lnTo>
                        <a:pt x="161" y="32"/>
                      </a:lnTo>
                      <a:lnTo>
                        <a:pt x="174" y="23"/>
                      </a:lnTo>
                      <a:lnTo>
                        <a:pt x="188" y="13"/>
                      </a:lnTo>
                      <a:lnTo>
                        <a:pt x="201" y="3"/>
                      </a:lnTo>
                      <a:lnTo>
                        <a:pt x="202" y="2"/>
                      </a:lnTo>
                      <a:lnTo>
                        <a:pt x="202" y="1"/>
                      </a:lnTo>
                      <a:lnTo>
                        <a:pt x="201" y="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89" name="Freeform 125"/>
                <p:cNvSpPr>
                  <a:spLocks/>
                </p:cNvSpPr>
                <p:nvPr/>
              </p:nvSpPr>
              <p:spPr bwMode="auto">
                <a:xfrm rot="543531">
                  <a:off x="4970" y="3267"/>
                  <a:ext cx="105" cy="51"/>
                </a:xfrm>
                <a:custGeom>
                  <a:avLst/>
                  <a:gdLst>
                    <a:gd name="T0" fmla="*/ 2 w 189"/>
                    <a:gd name="T1" fmla="*/ 0 h 91"/>
                    <a:gd name="T2" fmla="*/ 2 w 189"/>
                    <a:gd name="T3" fmla="*/ 1 h 91"/>
                    <a:gd name="T4" fmla="*/ 2 w 189"/>
                    <a:gd name="T5" fmla="*/ 1 h 91"/>
                    <a:gd name="T6" fmla="*/ 1 w 189"/>
                    <a:gd name="T7" fmla="*/ 1 h 91"/>
                    <a:gd name="T8" fmla="*/ 1 w 189"/>
                    <a:gd name="T9" fmla="*/ 1 h 91"/>
                    <a:gd name="T10" fmla="*/ 1 w 189"/>
                    <a:gd name="T11" fmla="*/ 1 h 91"/>
                    <a:gd name="T12" fmla="*/ 1 w 189"/>
                    <a:gd name="T13" fmla="*/ 1 h 91"/>
                    <a:gd name="T14" fmla="*/ 1 w 189"/>
                    <a:gd name="T15" fmla="*/ 1 h 91"/>
                    <a:gd name="T16" fmla="*/ 1 w 189"/>
                    <a:gd name="T17" fmla="*/ 1 h 91"/>
                    <a:gd name="T18" fmla="*/ 1 w 189"/>
                    <a:gd name="T19" fmla="*/ 1 h 91"/>
                    <a:gd name="T20" fmla="*/ 1 w 189"/>
                    <a:gd name="T21" fmla="*/ 1 h 91"/>
                    <a:gd name="T22" fmla="*/ 1 w 189"/>
                    <a:gd name="T23" fmla="*/ 1 h 91"/>
                    <a:gd name="T24" fmla="*/ 1 w 189"/>
                    <a:gd name="T25" fmla="*/ 1 h 91"/>
                    <a:gd name="T26" fmla="*/ 1 w 189"/>
                    <a:gd name="T27" fmla="*/ 1 h 91"/>
                    <a:gd name="T28" fmla="*/ 1 w 189"/>
                    <a:gd name="T29" fmla="*/ 1 h 91"/>
                    <a:gd name="T30" fmla="*/ 1 w 189"/>
                    <a:gd name="T31" fmla="*/ 1 h 91"/>
                    <a:gd name="T32" fmla="*/ 1 w 189"/>
                    <a:gd name="T33" fmla="*/ 1 h 91"/>
                    <a:gd name="T34" fmla="*/ 1 w 189"/>
                    <a:gd name="T35" fmla="*/ 1 h 91"/>
                    <a:gd name="T36" fmla="*/ 1 w 189"/>
                    <a:gd name="T37" fmla="*/ 1 h 91"/>
                    <a:gd name="T38" fmla="*/ 1 w 189"/>
                    <a:gd name="T39" fmla="*/ 1 h 91"/>
                    <a:gd name="T40" fmla="*/ 1 w 189"/>
                    <a:gd name="T41" fmla="*/ 1 h 91"/>
                    <a:gd name="T42" fmla="*/ 1 w 189"/>
                    <a:gd name="T43" fmla="*/ 1 h 91"/>
                    <a:gd name="T44" fmla="*/ 1 w 189"/>
                    <a:gd name="T45" fmla="*/ 1 h 91"/>
                    <a:gd name="T46" fmla="*/ 1 w 189"/>
                    <a:gd name="T47" fmla="*/ 1 h 91"/>
                    <a:gd name="T48" fmla="*/ 1 w 189"/>
                    <a:gd name="T49" fmla="*/ 1 h 91"/>
                    <a:gd name="T50" fmla="*/ 1 w 189"/>
                    <a:gd name="T51" fmla="*/ 1 h 91"/>
                    <a:gd name="T52" fmla="*/ 0 w 189"/>
                    <a:gd name="T53" fmla="*/ 1 h 91"/>
                    <a:gd name="T54" fmla="*/ 0 w 189"/>
                    <a:gd name="T55" fmla="*/ 1 h 91"/>
                    <a:gd name="T56" fmla="*/ 1 w 189"/>
                    <a:gd name="T57" fmla="*/ 1 h 91"/>
                    <a:gd name="T58" fmla="*/ 1 w 189"/>
                    <a:gd name="T59" fmla="*/ 1 h 91"/>
                    <a:gd name="T60" fmla="*/ 1 w 189"/>
                    <a:gd name="T61" fmla="*/ 1 h 91"/>
                    <a:gd name="T62" fmla="*/ 1 w 189"/>
                    <a:gd name="T63" fmla="*/ 1 h 91"/>
                    <a:gd name="T64" fmla="*/ 1 w 189"/>
                    <a:gd name="T65" fmla="*/ 1 h 91"/>
                    <a:gd name="T66" fmla="*/ 1 w 189"/>
                    <a:gd name="T67" fmla="*/ 1 h 91"/>
                    <a:gd name="T68" fmla="*/ 1 w 189"/>
                    <a:gd name="T69" fmla="*/ 1 h 91"/>
                    <a:gd name="T70" fmla="*/ 1 w 189"/>
                    <a:gd name="T71" fmla="*/ 1 h 91"/>
                    <a:gd name="T72" fmla="*/ 1 w 189"/>
                    <a:gd name="T73" fmla="*/ 1 h 91"/>
                    <a:gd name="T74" fmla="*/ 1 w 189"/>
                    <a:gd name="T75" fmla="*/ 1 h 91"/>
                    <a:gd name="T76" fmla="*/ 1 w 189"/>
                    <a:gd name="T77" fmla="*/ 1 h 91"/>
                    <a:gd name="T78" fmla="*/ 1 w 189"/>
                    <a:gd name="T79" fmla="*/ 1 h 91"/>
                    <a:gd name="T80" fmla="*/ 1 w 189"/>
                    <a:gd name="T81" fmla="*/ 1 h 91"/>
                    <a:gd name="T82" fmla="*/ 1 w 189"/>
                    <a:gd name="T83" fmla="*/ 1 h 91"/>
                    <a:gd name="T84" fmla="*/ 1 w 189"/>
                    <a:gd name="T85" fmla="*/ 1 h 91"/>
                    <a:gd name="T86" fmla="*/ 1 w 189"/>
                    <a:gd name="T87" fmla="*/ 1 h 91"/>
                    <a:gd name="T88" fmla="*/ 1 w 189"/>
                    <a:gd name="T89" fmla="*/ 1 h 91"/>
                    <a:gd name="T90" fmla="*/ 1 w 189"/>
                    <a:gd name="T91" fmla="*/ 1 h 91"/>
                    <a:gd name="T92" fmla="*/ 1 w 189"/>
                    <a:gd name="T93" fmla="*/ 1 h 91"/>
                    <a:gd name="T94" fmla="*/ 1 w 189"/>
                    <a:gd name="T95" fmla="*/ 1 h 91"/>
                    <a:gd name="T96" fmla="*/ 1 w 189"/>
                    <a:gd name="T97" fmla="*/ 1 h 91"/>
                    <a:gd name="T98" fmla="*/ 1 w 189"/>
                    <a:gd name="T99" fmla="*/ 1 h 91"/>
                    <a:gd name="T100" fmla="*/ 2 w 189"/>
                    <a:gd name="T101" fmla="*/ 1 h 91"/>
                    <a:gd name="T102" fmla="*/ 2 w 189"/>
                    <a:gd name="T103" fmla="*/ 1 h 91"/>
                    <a:gd name="T104" fmla="*/ 2 w 189"/>
                    <a:gd name="T105" fmla="*/ 1 h 91"/>
                    <a:gd name="T106" fmla="*/ 2 w 189"/>
                    <a:gd name="T107" fmla="*/ 1 h 91"/>
                    <a:gd name="T108" fmla="*/ 2 w 189"/>
                    <a:gd name="T109" fmla="*/ 1 h 91"/>
                    <a:gd name="T110" fmla="*/ 2 w 189"/>
                    <a:gd name="T111" fmla="*/ 0 h 91"/>
                    <a:gd name="T112" fmla="*/ 2 w 189"/>
                    <a:gd name="T113" fmla="*/ 0 h 91"/>
                    <a:gd name="T114" fmla="*/ 2 w 189"/>
                    <a:gd name="T115" fmla="*/ 0 h 91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189" h="91">
                      <a:moveTo>
                        <a:pt x="188" y="0"/>
                      </a:moveTo>
                      <a:lnTo>
                        <a:pt x="179" y="7"/>
                      </a:lnTo>
                      <a:lnTo>
                        <a:pt x="167" y="12"/>
                      </a:lnTo>
                      <a:lnTo>
                        <a:pt x="157" y="18"/>
                      </a:lnTo>
                      <a:lnTo>
                        <a:pt x="146" y="22"/>
                      </a:lnTo>
                      <a:lnTo>
                        <a:pt x="133" y="26"/>
                      </a:lnTo>
                      <a:lnTo>
                        <a:pt x="121" y="29"/>
                      </a:lnTo>
                      <a:lnTo>
                        <a:pt x="110" y="34"/>
                      </a:lnTo>
                      <a:lnTo>
                        <a:pt x="99" y="37"/>
                      </a:lnTo>
                      <a:lnTo>
                        <a:pt x="93" y="41"/>
                      </a:lnTo>
                      <a:lnTo>
                        <a:pt x="84" y="43"/>
                      </a:lnTo>
                      <a:lnTo>
                        <a:pt x="78" y="46"/>
                      </a:lnTo>
                      <a:lnTo>
                        <a:pt x="71" y="49"/>
                      </a:lnTo>
                      <a:lnTo>
                        <a:pt x="63" y="51"/>
                      </a:lnTo>
                      <a:lnTo>
                        <a:pt x="56" y="53"/>
                      </a:lnTo>
                      <a:lnTo>
                        <a:pt x="49" y="57"/>
                      </a:lnTo>
                      <a:lnTo>
                        <a:pt x="42" y="59"/>
                      </a:lnTo>
                      <a:lnTo>
                        <a:pt x="37" y="60"/>
                      </a:lnTo>
                      <a:lnTo>
                        <a:pt x="33" y="61"/>
                      </a:lnTo>
                      <a:lnTo>
                        <a:pt x="27" y="62"/>
                      </a:lnTo>
                      <a:lnTo>
                        <a:pt x="22" y="64"/>
                      </a:lnTo>
                      <a:lnTo>
                        <a:pt x="18" y="66"/>
                      </a:lnTo>
                      <a:lnTo>
                        <a:pt x="13" y="68"/>
                      </a:lnTo>
                      <a:lnTo>
                        <a:pt x="9" y="71"/>
                      </a:lnTo>
                      <a:lnTo>
                        <a:pt x="5" y="73"/>
                      </a:lnTo>
                      <a:lnTo>
                        <a:pt x="3" y="76"/>
                      </a:lnTo>
                      <a:lnTo>
                        <a:pt x="0" y="81"/>
                      </a:lnTo>
                      <a:lnTo>
                        <a:pt x="0" y="87"/>
                      </a:lnTo>
                      <a:lnTo>
                        <a:pt x="4" y="90"/>
                      </a:lnTo>
                      <a:lnTo>
                        <a:pt x="8" y="91"/>
                      </a:lnTo>
                      <a:lnTo>
                        <a:pt x="13" y="91"/>
                      </a:lnTo>
                      <a:lnTo>
                        <a:pt x="18" y="90"/>
                      </a:lnTo>
                      <a:lnTo>
                        <a:pt x="22" y="89"/>
                      </a:lnTo>
                      <a:lnTo>
                        <a:pt x="27" y="87"/>
                      </a:lnTo>
                      <a:lnTo>
                        <a:pt x="31" y="84"/>
                      </a:lnTo>
                      <a:lnTo>
                        <a:pt x="36" y="83"/>
                      </a:lnTo>
                      <a:lnTo>
                        <a:pt x="41" y="81"/>
                      </a:lnTo>
                      <a:lnTo>
                        <a:pt x="48" y="77"/>
                      </a:lnTo>
                      <a:lnTo>
                        <a:pt x="54" y="74"/>
                      </a:lnTo>
                      <a:lnTo>
                        <a:pt x="63" y="71"/>
                      </a:lnTo>
                      <a:lnTo>
                        <a:pt x="69" y="66"/>
                      </a:lnTo>
                      <a:lnTo>
                        <a:pt x="78" y="62"/>
                      </a:lnTo>
                      <a:lnTo>
                        <a:pt x="84" y="59"/>
                      </a:lnTo>
                      <a:lnTo>
                        <a:pt x="93" y="56"/>
                      </a:lnTo>
                      <a:lnTo>
                        <a:pt x="99" y="52"/>
                      </a:lnTo>
                      <a:lnTo>
                        <a:pt x="110" y="47"/>
                      </a:lnTo>
                      <a:lnTo>
                        <a:pt x="121" y="42"/>
                      </a:lnTo>
                      <a:lnTo>
                        <a:pt x="134" y="36"/>
                      </a:lnTo>
                      <a:lnTo>
                        <a:pt x="146" y="31"/>
                      </a:lnTo>
                      <a:lnTo>
                        <a:pt x="157" y="26"/>
                      </a:lnTo>
                      <a:lnTo>
                        <a:pt x="169" y="19"/>
                      </a:lnTo>
                      <a:lnTo>
                        <a:pt x="179" y="12"/>
                      </a:lnTo>
                      <a:lnTo>
                        <a:pt x="188" y="5"/>
                      </a:lnTo>
                      <a:lnTo>
                        <a:pt x="189" y="4"/>
                      </a:lnTo>
                      <a:lnTo>
                        <a:pt x="189" y="1"/>
                      </a:lnTo>
                      <a:lnTo>
                        <a:pt x="189" y="0"/>
                      </a:lnTo>
                      <a:lnTo>
                        <a:pt x="18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0" name="Freeform 126"/>
                <p:cNvSpPr>
                  <a:spLocks/>
                </p:cNvSpPr>
                <p:nvPr/>
              </p:nvSpPr>
              <p:spPr bwMode="auto">
                <a:xfrm rot="543531">
                  <a:off x="4935" y="3319"/>
                  <a:ext cx="66" cy="88"/>
                </a:xfrm>
                <a:custGeom>
                  <a:avLst/>
                  <a:gdLst>
                    <a:gd name="T0" fmla="*/ 1 w 120"/>
                    <a:gd name="T1" fmla="*/ 0 h 158"/>
                    <a:gd name="T2" fmla="*/ 1 w 120"/>
                    <a:gd name="T3" fmla="*/ 1 h 158"/>
                    <a:gd name="T4" fmla="*/ 1 w 120"/>
                    <a:gd name="T5" fmla="*/ 1 h 158"/>
                    <a:gd name="T6" fmla="*/ 1 w 120"/>
                    <a:gd name="T7" fmla="*/ 1 h 158"/>
                    <a:gd name="T8" fmla="*/ 1 w 120"/>
                    <a:gd name="T9" fmla="*/ 1 h 158"/>
                    <a:gd name="T10" fmla="*/ 1 w 120"/>
                    <a:gd name="T11" fmla="*/ 1 h 158"/>
                    <a:gd name="T12" fmla="*/ 1 w 120"/>
                    <a:gd name="T13" fmla="*/ 1 h 158"/>
                    <a:gd name="T14" fmla="*/ 1 w 120"/>
                    <a:gd name="T15" fmla="*/ 1 h 158"/>
                    <a:gd name="T16" fmla="*/ 0 w 120"/>
                    <a:gd name="T17" fmla="*/ 1 h 158"/>
                    <a:gd name="T18" fmla="*/ 0 w 120"/>
                    <a:gd name="T19" fmla="*/ 1 h 158"/>
                    <a:gd name="T20" fmla="*/ 1 w 120"/>
                    <a:gd name="T21" fmla="*/ 1 h 158"/>
                    <a:gd name="T22" fmla="*/ 1 w 120"/>
                    <a:gd name="T23" fmla="*/ 1 h 158"/>
                    <a:gd name="T24" fmla="*/ 1 w 120"/>
                    <a:gd name="T25" fmla="*/ 1 h 158"/>
                    <a:gd name="T26" fmla="*/ 1 w 120"/>
                    <a:gd name="T27" fmla="*/ 1 h 158"/>
                    <a:gd name="T28" fmla="*/ 1 w 120"/>
                    <a:gd name="T29" fmla="*/ 1 h 158"/>
                    <a:gd name="T30" fmla="*/ 1 w 120"/>
                    <a:gd name="T31" fmla="*/ 1 h 158"/>
                    <a:gd name="T32" fmla="*/ 1 w 120"/>
                    <a:gd name="T33" fmla="*/ 1 h 158"/>
                    <a:gd name="T34" fmla="*/ 1 w 120"/>
                    <a:gd name="T35" fmla="*/ 1 h 158"/>
                    <a:gd name="T36" fmla="*/ 1 w 120"/>
                    <a:gd name="T37" fmla="*/ 1 h 158"/>
                    <a:gd name="T38" fmla="*/ 1 w 120"/>
                    <a:gd name="T39" fmla="*/ 1 h 158"/>
                    <a:gd name="T40" fmla="*/ 1 w 120"/>
                    <a:gd name="T41" fmla="*/ 1 h 158"/>
                    <a:gd name="T42" fmla="*/ 1 w 120"/>
                    <a:gd name="T43" fmla="*/ 1 h 158"/>
                    <a:gd name="T44" fmla="*/ 1 w 120"/>
                    <a:gd name="T45" fmla="*/ 1 h 158"/>
                    <a:gd name="T46" fmla="*/ 1 w 120"/>
                    <a:gd name="T47" fmla="*/ 1 h 158"/>
                    <a:gd name="T48" fmla="*/ 1 w 120"/>
                    <a:gd name="T49" fmla="*/ 0 h 158"/>
                    <a:gd name="T50" fmla="*/ 1 w 120"/>
                    <a:gd name="T51" fmla="*/ 0 h 15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20" h="158">
                      <a:moveTo>
                        <a:pt x="120" y="0"/>
                      </a:moveTo>
                      <a:lnTo>
                        <a:pt x="94" y="10"/>
                      </a:lnTo>
                      <a:lnTo>
                        <a:pt x="71" y="22"/>
                      </a:lnTo>
                      <a:lnTo>
                        <a:pt x="52" y="38"/>
                      </a:lnTo>
                      <a:lnTo>
                        <a:pt x="34" y="58"/>
                      </a:lnTo>
                      <a:lnTo>
                        <a:pt x="21" y="80"/>
                      </a:lnTo>
                      <a:lnTo>
                        <a:pt x="10" y="104"/>
                      </a:lnTo>
                      <a:lnTo>
                        <a:pt x="3" y="129"/>
                      </a:lnTo>
                      <a:lnTo>
                        <a:pt x="0" y="156"/>
                      </a:lnTo>
                      <a:lnTo>
                        <a:pt x="0" y="158"/>
                      </a:lnTo>
                      <a:lnTo>
                        <a:pt x="2" y="158"/>
                      </a:lnTo>
                      <a:lnTo>
                        <a:pt x="6" y="156"/>
                      </a:lnTo>
                      <a:lnTo>
                        <a:pt x="7" y="154"/>
                      </a:lnTo>
                      <a:lnTo>
                        <a:pt x="12" y="128"/>
                      </a:lnTo>
                      <a:lnTo>
                        <a:pt x="19" y="104"/>
                      </a:lnTo>
                      <a:lnTo>
                        <a:pt x="29" y="82"/>
                      </a:lnTo>
                      <a:lnTo>
                        <a:pt x="40" y="61"/>
                      </a:lnTo>
                      <a:lnTo>
                        <a:pt x="55" y="43"/>
                      </a:lnTo>
                      <a:lnTo>
                        <a:pt x="72" y="27"/>
                      </a:lnTo>
                      <a:lnTo>
                        <a:pt x="93" y="14"/>
                      </a:lnTo>
                      <a:lnTo>
                        <a:pt x="117" y="5"/>
                      </a:lnTo>
                      <a:lnTo>
                        <a:pt x="119" y="4"/>
                      </a:lnTo>
                      <a:lnTo>
                        <a:pt x="120" y="3"/>
                      </a:lnTo>
                      <a:lnTo>
                        <a:pt x="120" y="2"/>
                      </a:lnTo>
                      <a:lnTo>
                        <a:pt x="1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1" name="Freeform 127"/>
                <p:cNvSpPr>
                  <a:spLocks/>
                </p:cNvSpPr>
                <p:nvPr/>
              </p:nvSpPr>
              <p:spPr bwMode="auto">
                <a:xfrm rot="543531">
                  <a:off x="4915" y="3304"/>
                  <a:ext cx="56" cy="78"/>
                </a:xfrm>
                <a:custGeom>
                  <a:avLst/>
                  <a:gdLst>
                    <a:gd name="T0" fmla="*/ 1 w 100"/>
                    <a:gd name="T1" fmla="*/ 2 h 138"/>
                    <a:gd name="T2" fmla="*/ 1 w 100"/>
                    <a:gd name="T3" fmla="*/ 1 h 138"/>
                    <a:gd name="T4" fmla="*/ 1 w 100"/>
                    <a:gd name="T5" fmla="*/ 1 h 138"/>
                    <a:gd name="T6" fmla="*/ 1 w 100"/>
                    <a:gd name="T7" fmla="*/ 1 h 138"/>
                    <a:gd name="T8" fmla="*/ 1 w 100"/>
                    <a:gd name="T9" fmla="*/ 1 h 138"/>
                    <a:gd name="T10" fmla="*/ 1 w 100"/>
                    <a:gd name="T11" fmla="*/ 1 h 138"/>
                    <a:gd name="T12" fmla="*/ 1 w 100"/>
                    <a:gd name="T13" fmla="*/ 1 h 138"/>
                    <a:gd name="T14" fmla="*/ 1 w 100"/>
                    <a:gd name="T15" fmla="*/ 1 h 138"/>
                    <a:gd name="T16" fmla="*/ 1 w 100"/>
                    <a:gd name="T17" fmla="*/ 1 h 138"/>
                    <a:gd name="T18" fmla="*/ 1 w 100"/>
                    <a:gd name="T19" fmla="*/ 1 h 138"/>
                    <a:gd name="T20" fmla="*/ 1 w 100"/>
                    <a:gd name="T21" fmla="*/ 1 h 138"/>
                    <a:gd name="T22" fmla="*/ 1 w 100"/>
                    <a:gd name="T23" fmla="*/ 1 h 138"/>
                    <a:gd name="T24" fmla="*/ 1 w 100"/>
                    <a:gd name="T25" fmla="*/ 1 h 138"/>
                    <a:gd name="T26" fmla="*/ 1 w 100"/>
                    <a:gd name="T27" fmla="*/ 1 h 138"/>
                    <a:gd name="T28" fmla="*/ 1 w 100"/>
                    <a:gd name="T29" fmla="*/ 1 h 138"/>
                    <a:gd name="T30" fmla="*/ 1 w 100"/>
                    <a:gd name="T31" fmla="*/ 0 h 138"/>
                    <a:gd name="T32" fmla="*/ 1 w 100"/>
                    <a:gd name="T33" fmla="*/ 0 h 138"/>
                    <a:gd name="T34" fmla="*/ 1 w 100"/>
                    <a:gd name="T35" fmla="*/ 1 h 138"/>
                    <a:gd name="T36" fmla="*/ 1 w 100"/>
                    <a:gd name="T37" fmla="*/ 1 h 138"/>
                    <a:gd name="T38" fmla="*/ 1 w 100"/>
                    <a:gd name="T39" fmla="*/ 1 h 138"/>
                    <a:gd name="T40" fmla="*/ 1 w 100"/>
                    <a:gd name="T41" fmla="*/ 1 h 138"/>
                    <a:gd name="T42" fmla="*/ 1 w 100"/>
                    <a:gd name="T43" fmla="*/ 1 h 138"/>
                    <a:gd name="T44" fmla="*/ 1 w 100"/>
                    <a:gd name="T45" fmla="*/ 1 h 138"/>
                    <a:gd name="T46" fmla="*/ 1 w 100"/>
                    <a:gd name="T47" fmla="*/ 1 h 138"/>
                    <a:gd name="T48" fmla="*/ 0 w 100"/>
                    <a:gd name="T49" fmla="*/ 2 h 138"/>
                    <a:gd name="T50" fmla="*/ 0 w 100"/>
                    <a:gd name="T51" fmla="*/ 2 h 138"/>
                    <a:gd name="T52" fmla="*/ 1 w 100"/>
                    <a:gd name="T53" fmla="*/ 2 h 138"/>
                    <a:gd name="T54" fmla="*/ 1 w 100"/>
                    <a:gd name="T55" fmla="*/ 2 h 138"/>
                    <a:gd name="T56" fmla="*/ 1 w 100"/>
                    <a:gd name="T57" fmla="*/ 2 h 138"/>
                    <a:gd name="T58" fmla="*/ 1 w 100"/>
                    <a:gd name="T59" fmla="*/ 2 h 138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100" h="138">
                      <a:moveTo>
                        <a:pt x="3" y="136"/>
                      </a:moveTo>
                      <a:lnTo>
                        <a:pt x="9" y="120"/>
                      </a:lnTo>
                      <a:lnTo>
                        <a:pt x="15" y="104"/>
                      </a:lnTo>
                      <a:lnTo>
                        <a:pt x="21" y="87"/>
                      </a:lnTo>
                      <a:lnTo>
                        <a:pt x="30" y="71"/>
                      </a:lnTo>
                      <a:lnTo>
                        <a:pt x="35" y="61"/>
                      </a:lnTo>
                      <a:lnTo>
                        <a:pt x="42" y="52"/>
                      </a:lnTo>
                      <a:lnTo>
                        <a:pt x="50" y="44"/>
                      </a:lnTo>
                      <a:lnTo>
                        <a:pt x="58" y="37"/>
                      </a:lnTo>
                      <a:lnTo>
                        <a:pt x="66" y="30"/>
                      </a:lnTo>
                      <a:lnTo>
                        <a:pt x="76" y="24"/>
                      </a:lnTo>
                      <a:lnTo>
                        <a:pt x="85" y="17"/>
                      </a:lnTo>
                      <a:lnTo>
                        <a:pt x="95" y="11"/>
                      </a:lnTo>
                      <a:lnTo>
                        <a:pt x="98" y="8"/>
                      </a:lnTo>
                      <a:lnTo>
                        <a:pt x="100" y="3"/>
                      </a:lnTo>
                      <a:lnTo>
                        <a:pt x="99" y="0"/>
                      </a:lnTo>
                      <a:lnTo>
                        <a:pt x="95" y="0"/>
                      </a:lnTo>
                      <a:lnTo>
                        <a:pt x="76" y="8"/>
                      </a:lnTo>
                      <a:lnTo>
                        <a:pt x="58" y="21"/>
                      </a:lnTo>
                      <a:lnTo>
                        <a:pt x="43" y="37"/>
                      </a:lnTo>
                      <a:lnTo>
                        <a:pt x="31" y="55"/>
                      </a:lnTo>
                      <a:lnTo>
                        <a:pt x="20" y="76"/>
                      </a:lnTo>
                      <a:lnTo>
                        <a:pt x="12" y="97"/>
                      </a:lnTo>
                      <a:lnTo>
                        <a:pt x="5" y="117"/>
                      </a:lnTo>
                      <a:lnTo>
                        <a:pt x="0" y="137"/>
                      </a:lnTo>
                      <a:lnTo>
                        <a:pt x="0" y="138"/>
                      </a:lnTo>
                      <a:lnTo>
                        <a:pt x="2" y="138"/>
                      </a:lnTo>
                      <a:lnTo>
                        <a:pt x="3" y="137"/>
                      </a:lnTo>
                      <a:lnTo>
                        <a:pt x="3" y="1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2" name="Freeform 128"/>
                <p:cNvSpPr>
                  <a:spLocks/>
                </p:cNvSpPr>
                <p:nvPr/>
              </p:nvSpPr>
              <p:spPr bwMode="auto">
                <a:xfrm rot="543531">
                  <a:off x="4932" y="3313"/>
                  <a:ext cx="55" cy="73"/>
                </a:xfrm>
                <a:custGeom>
                  <a:avLst/>
                  <a:gdLst>
                    <a:gd name="T0" fmla="*/ 1 w 98"/>
                    <a:gd name="T1" fmla="*/ 1 h 131"/>
                    <a:gd name="T2" fmla="*/ 1 w 98"/>
                    <a:gd name="T3" fmla="*/ 1 h 131"/>
                    <a:gd name="T4" fmla="*/ 1 w 98"/>
                    <a:gd name="T5" fmla="*/ 1 h 131"/>
                    <a:gd name="T6" fmla="*/ 1 w 98"/>
                    <a:gd name="T7" fmla="*/ 1 h 131"/>
                    <a:gd name="T8" fmla="*/ 1 w 98"/>
                    <a:gd name="T9" fmla="*/ 1 h 131"/>
                    <a:gd name="T10" fmla="*/ 1 w 98"/>
                    <a:gd name="T11" fmla="*/ 1 h 131"/>
                    <a:gd name="T12" fmla="*/ 1 w 98"/>
                    <a:gd name="T13" fmla="*/ 1 h 131"/>
                    <a:gd name="T14" fmla="*/ 1 w 98"/>
                    <a:gd name="T15" fmla="*/ 1 h 131"/>
                    <a:gd name="T16" fmla="*/ 1 w 98"/>
                    <a:gd name="T17" fmla="*/ 1 h 131"/>
                    <a:gd name="T18" fmla="*/ 1 w 98"/>
                    <a:gd name="T19" fmla="*/ 1 h 131"/>
                    <a:gd name="T20" fmla="*/ 1 w 98"/>
                    <a:gd name="T21" fmla="*/ 1 h 131"/>
                    <a:gd name="T22" fmla="*/ 1 w 98"/>
                    <a:gd name="T23" fmla="*/ 1 h 131"/>
                    <a:gd name="T24" fmla="*/ 1 w 98"/>
                    <a:gd name="T25" fmla="*/ 1 h 131"/>
                    <a:gd name="T26" fmla="*/ 1 w 98"/>
                    <a:gd name="T27" fmla="*/ 1 h 131"/>
                    <a:gd name="T28" fmla="*/ 1 w 98"/>
                    <a:gd name="T29" fmla="*/ 1 h 131"/>
                    <a:gd name="T30" fmla="*/ 1 w 98"/>
                    <a:gd name="T31" fmla="*/ 1 h 131"/>
                    <a:gd name="T32" fmla="*/ 1 w 98"/>
                    <a:gd name="T33" fmla="*/ 1 h 131"/>
                    <a:gd name="T34" fmla="*/ 1 w 98"/>
                    <a:gd name="T35" fmla="*/ 1 h 131"/>
                    <a:gd name="T36" fmla="*/ 1 w 98"/>
                    <a:gd name="T37" fmla="*/ 1 h 131"/>
                    <a:gd name="T38" fmla="*/ 1 w 98"/>
                    <a:gd name="T39" fmla="*/ 1 h 131"/>
                    <a:gd name="T40" fmla="*/ 1 w 98"/>
                    <a:gd name="T41" fmla="*/ 0 h 131"/>
                    <a:gd name="T42" fmla="*/ 1 w 98"/>
                    <a:gd name="T43" fmla="*/ 1 h 131"/>
                    <a:gd name="T44" fmla="*/ 1 w 98"/>
                    <a:gd name="T45" fmla="*/ 1 h 131"/>
                    <a:gd name="T46" fmla="*/ 1 w 98"/>
                    <a:gd name="T47" fmla="*/ 1 h 131"/>
                    <a:gd name="T48" fmla="*/ 1 w 98"/>
                    <a:gd name="T49" fmla="*/ 1 h 131"/>
                    <a:gd name="T50" fmla="*/ 1 w 98"/>
                    <a:gd name="T51" fmla="*/ 1 h 131"/>
                    <a:gd name="T52" fmla="*/ 1 w 98"/>
                    <a:gd name="T53" fmla="*/ 1 h 131"/>
                    <a:gd name="T54" fmla="*/ 1 w 98"/>
                    <a:gd name="T55" fmla="*/ 1 h 131"/>
                    <a:gd name="T56" fmla="*/ 1 w 98"/>
                    <a:gd name="T57" fmla="*/ 1 h 131"/>
                    <a:gd name="T58" fmla="*/ 1 w 98"/>
                    <a:gd name="T59" fmla="*/ 1 h 131"/>
                    <a:gd name="T60" fmla="*/ 1 w 98"/>
                    <a:gd name="T61" fmla="*/ 1 h 131"/>
                    <a:gd name="T62" fmla="*/ 1 w 98"/>
                    <a:gd name="T63" fmla="*/ 1 h 131"/>
                    <a:gd name="T64" fmla="*/ 1 w 98"/>
                    <a:gd name="T65" fmla="*/ 1 h 131"/>
                    <a:gd name="T66" fmla="*/ 1 w 98"/>
                    <a:gd name="T67" fmla="*/ 1 h 131"/>
                    <a:gd name="T68" fmla="*/ 1 w 98"/>
                    <a:gd name="T69" fmla="*/ 1 h 131"/>
                    <a:gd name="T70" fmla="*/ 1 w 98"/>
                    <a:gd name="T71" fmla="*/ 1 h 131"/>
                    <a:gd name="T72" fmla="*/ 0 w 98"/>
                    <a:gd name="T73" fmla="*/ 1 h 131"/>
                    <a:gd name="T74" fmla="*/ 0 w 98"/>
                    <a:gd name="T75" fmla="*/ 1 h 131"/>
                    <a:gd name="T76" fmla="*/ 1 w 98"/>
                    <a:gd name="T77" fmla="*/ 1 h 131"/>
                    <a:gd name="T78" fmla="*/ 1 w 98"/>
                    <a:gd name="T79" fmla="*/ 1 h 131"/>
                    <a:gd name="T80" fmla="*/ 1 w 98"/>
                    <a:gd name="T81" fmla="*/ 1 h 131"/>
                    <a:gd name="T82" fmla="*/ 1 w 98"/>
                    <a:gd name="T83" fmla="*/ 1 h 13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98" h="131">
                      <a:moveTo>
                        <a:pt x="3" y="129"/>
                      </a:moveTo>
                      <a:lnTo>
                        <a:pt x="7" y="118"/>
                      </a:lnTo>
                      <a:lnTo>
                        <a:pt x="11" y="108"/>
                      </a:lnTo>
                      <a:lnTo>
                        <a:pt x="15" y="97"/>
                      </a:lnTo>
                      <a:lnTo>
                        <a:pt x="21" y="87"/>
                      </a:lnTo>
                      <a:lnTo>
                        <a:pt x="26" y="78"/>
                      </a:lnTo>
                      <a:lnTo>
                        <a:pt x="32" y="68"/>
                      </a:lnTo>
                      <a:lnTo>
                        <a:pt x="40" y="60"/>
                      </a:lnTo>
                      <a:lnTo>
                        <a:pt x="48" y="52"/>
                      </a:lnTo>
                      <a:lnTo>
                        <a:pt x="54" y="48"/>
                      </a:lnTo>
                      <a:lnTo>
                        <a:pt x="61" y="43"/>
                      </a:lnTo>
                      <a:lnTo>
                        <a:pt x="68" y="38"/>
                      </a:lnTo>
                      <a:lnTo>
                        <a:pt x="74" y="34"/>
                      </a:lnTo>
                      <a:lnTo>
                        <a:pt x="81" y="29"/>
                      </a:lnTo>
                      <a:lnTo>
                        <a:pt x="86" y="25"/>
                      </a:lnTo>
                      <a:lnTo>
                        <a:pt x="91" y="19"/>
                      </a:lnTo>
                      <a:lnTo>
                        <a:pt x="96" y="13"/>
                      </a:lnTo>
                      <a:lnTo>
                        <a:pt x="97" y="10"/>
                      </a:lnTo>
                      <a:lnTo>
                        <a:pt x="98" y="5"/>
                      </a:lnTo>
                      <a:lnTo>
                        <a:pt x="97" y="2"/>
                      </a:lnTo>
                      <a:lnTo>
                        <a:pt x="93" y="0"/>
                      </a:lnTo>
                      <a:lnTo>
                        <a:pt x="85" y="2"/>
                      </a:lnTo>
                      <a:lnTo>
                        <a:pt x="77" y="5"/>
                      </a:lnTo>
                      <a:lnTo>
                        <a:pt x="69" y="11"/>
                      </a:lnTo>
                      <a:lnTo>
                        <a:pt x="62" y="18"/>
                      </a:lnTo>
                      <a:lnTo>
                        <a:pt x="55" y="26"/>
                      </a:lnTo>
                      <a:lnTo>
                        <a:pt x="48" y="33"/>
                      </a:lnTo>
                      <a:lnTo>
                        <a:pt x="43" y="41"/>
                      </a:lnTo>
                      <a:lnTo>
                        <a:pt x="37" y="47"/>
                      </a:lnTo>
                      <a:lnTo>
                        <a:pt x="30" y="56"/>
                      </a:lnTo>
                      <a:lnTo>
                        <a:pt x="24" y="65"/>
                      </a:lnTo>
                      <a:lnTo>
                        <a:pt x="18" y="75"/>
                      </a:lnTo>
                      <a:lnTo>
                        <a:pt x="14" y="86"/>
                      </a:lnTo>
                      <a:lnTo>
                        <a:pt x="10" y="96"/>
                      </a:lnTo>
                      <a:lnTo>
                        <a:pt x="7" y="108"/>
                      </a:lnTo>
                      <a:lnTo>
                        <a:pt x="3" y="119"/>
                      </a:lnTo>
                      <a:lnTo>
                        <a:pt x="0" y="129"/>
                      </a:lnTo>
                      <a:lnTo>
                        <a:pt x="0" y="131"/>
                      </a:lnTo>
                      <a:lnTo>
                        <a:pt x="1" y="131"/>
                      </a:lnTo>
                      <a:lnTo>
                        <a:pt x="2" y="131"/>
                      </a:lnTo>
                      <a:lnTo>
                        <a:pt x="3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3" name="Freeform 129"/>
                <p:cNvSpPr>
                  <a:spLocks/>
                </p:cNvSpPr>
                <p:nvPr/>
              </p:nvSpPr>
              <p:spPr bwMode="auto">
                <a:xfrm rot="543531">
                  <a:off x="4907" y="3375"/>
                  <a:ext cx="36" cy="15"/>
                </a:xfrm>
                <a:custGeom>
                  <a:avLst/>
                  <a:gdLst>
                    <a:gd name="T0" fmla="*/ 1 w 65"/>
                    <a:gd name="T1" fmla="*/ 1 h 27"/>
                    <a:gd name="T2" fmla="*/ 0 w 65"/>
                    <a:gd name="T3" fmla="*/ 1 h 27"/>
                    <a:gd name="T4" fmla="*/ 1 w 65"/>
                    <a:gd name="T5" fmla="*/ 1 h 27"/>
                    <a:gd name="T6" fmla="*/ 1 w 65"/>
                    <a:gd name="T7" fmla="*/ 1 h 27"/>
                    <a:gd name="T8" fmla="*/ 1 w 65"/>
                    <a:gd name="T9" fmla="*/ 1 h 27"/>
                    <a:gd name="T10" fmla="*/ 1 w 65"/>
                    <a:gd name="T11" fmla="*/ 1 h 27"/>
                    <a:gd name="T12" fmla="*/ 1 w 65"/>
                    <a:gd name="T13" fmla="*/ 1 h 27"/>
                    <a:gd name="T14" fmla="*/ 1 w 65"/>
                    <a:gd name="T15" fmla="*/ 1 h 27"/>
                    <a:gd name="T16" fmla="*/ 1 w 65"/>
                    <a:gd name="T17" fmla="*/ 1 h 27"/>
                    <a:gd name="T18" fmla="*/ 1 w 65"/>
                    <a:gd name="T19" fmla="*/ 1 h 27"/>
                    <a:gd name="T20" fmla="*/ 1 w 65"/>
                    <a:gd name="T21" fmla="*/ 1 h 27"/>
                    <a:gd name="T22" fmla="*/ 1 w 65"/>
                    <a:gd name="T23" fmla="*/ 1 h 27"/>
                    <a:gd name="T24" fmla="*/ 1 w 65"/>
                    <a:gd name="T25" fmla="*/ 1 h 27"/>
                    <a:gd name="T26" fmla="*/ 1 w 65"/>
                    <a:gd name="T27" fmla="*/ 1 h 27"/>
                    <a:gd name="T28" fmla="*/ 1 w 65"/>
                    <a:gd name="T29" fmla="*/ 1 h 27"/>
                    <a:gd name="T30" fmla="*/ 1 w 65"/>
                    <a:gd name="T31" fmla="*/ 1 h 27"/>
                    <a:gd name="T32" fmla="*/ 1 w 65"/>
                    <a:gd name="T33" fmla="*/ 1 h 27"/>
                    <a:gd name="T34" fmla="*/ 1 w 65"/>
                    <a:gd name="T35" fmla="*/ 1 h 27"/>
                    <a:gd name="T36" fmla="*/ 1 w 65"/>
                    <a:gd name="T37" fmla="*/ 1 h 27"/>
                    <a:gd name="T38" fmla="*/ 1 w 65"/>
                    <a:gd name="T39" fmla="*/ 1 h 27"/>
                    <a:gd name="T40" fmla="*/ 1 w 65"/>
                    <a:gd name="T41" fmla="*/ 1 h 27"/>
                    <a:gd name="T42" fmla="*/ 1 w 65"/>
                    <a:gd name="T43" fmla="*/ 1 h 27"/>
                    <a:gd name="T44" fmla="*/ 1 w 65"/>
                    <a:gd name="T45" fmla="*/ 1 h 27"/>
                    <a:gd name="T46" fmla="*/ 1 w 65"/>
                    <a:gd name="T47" fmla="*/ 1 h 27"/>
                    <a:gd name="T48" fmla="*/ 1 w 65"/>
                    <a:gd name="T49" fmla="*/ 1 h 27"/>
                    <a:gd name="T50" fmla="*/ 1 w 65"/>
                    <a:gd name="T51" fmla="*/ 0 h 27"/>
                    <a:gd name="T52" fmla="*/ 1 w 65"/>
                    <a:gd name="T53" fmla="*/ 0 h 27"/>
                    <a:gd name="T54" fmla="*/ 1 w 65"/>
                    <a:gd name="T55" fmla="*/ 0 h 27"/>
                    <a:gd name="T56" fmla="*/ 1 w 65"/>
                    <a:gd name="T57" fmla="*/ 1 h 27"/>
                    <a:gd name="T58" fmla="*/ 1 w 65"/>
                    <a:gd name="T59" fmla="*/ 1 h 27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65" h="27">
                      <a:moveTo>
                        <a:pt x="4" y="1"/>
                      </a:moveTo>
                      <a:lnTo>
                        <a:pt x="0" y="9"/>
                      </a:lnTo>
                      <a:lnTo>
                        <a:pt x="3" y="15"/>
                      </a:lnTo>
                      <a:lnTo>
                        <a:pt x="8" y="21"/>
                      </a:lnTo>
                      <a:lnTo>
                        <a:pt x="16" y="24"/>
                      </a:lnTo>
                      <a:lnTo>
                        <a:pt x="22" y="27"/>
                      </a:lnTo>
                      <a:lnTo>
                        <a:pt x="29" y="27"/>
                      </a:lnTo>
                      <a:lnTo>
                        <a:pt x="36" y="27"/>
                      </a:lnTo>
                      <a:lnTo>
                        <a:pt x="42" y="25"/>
                      </a:lnTo>
                      <a:lnTo>
                        <a:pt x="49" y="22"/>
                      </a:lnTo>
                      <a:lnTo>
                        <a:pt x="54" y="19"/>
                      </a:lnTo>
                      <a:lnTo>
                        <a:pt x="59" y="15"/>
                      </a:lnTo>
                      <a:lnTo>
                        <a:pt x="64" y="9"/>
                      </a:lnTo>
                      <a:lnTo>
                        <a:pt x="65" y="7"/>
                      </a:lnTo>
                      <a:lnTo>
                        <a:pt x="65" y="5"/>
                      </a:lnTo>
                      <a:lnTo>
                        <a:pt x="63" y="4"/>
                      </a:lnTo>
                      <a:lnTo>
                        <a:pt x="60" y="4"/>
                      </a:lnTo>
                      <a:lnTo>
                        <a:pt x="52" y="7"/>
                      </a:lnTo>
                      <a:lnTo>
                        <a:pt x="44" y="12"/>
                      </a:lnTo>
                      <a:lnTo>
                        <a:pt x="36" y="16"/>
                      </a:lnTo>
                      <a:lnTo>
                        <a:pt x="28" y="17"/>
                      </a:lnTo>
                      <a:lnTo>
                        <a:pt x="20" y="16"/>
                      </a:lnTo>
                      <a:lnTo>
                        <a:pt x="12" y="13"/>
                      </a:lnTo>
                      <a:lnTo>
                        <a:pt x="6" y="9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4" name="Freeform 130"/>
                <p:cNvSpPr>
                  <a:spLocks/>
                </p:cNvSpPr>
                <p:nvPr/>
              </p:nvSpPr>
              <p:spPr bwMode="auto">
                <a:xfrm rot="543531">
                  <a:off x="4881" y="3371"/>
                  <a:ext cx="26" cy="46"/>
                </a:xfrm>
                <a:custGeom>
                  <a:avLst/>
                  <a:gdLst>
                    <a:gd name="T0" fmla="*/ 1 w 49"/>
                    <a:gd name="T1" fmla="*/ 1 h 81"/>
                    <a:gd name="T2" fmla="*/ 1 w 49"/>
                    <a:gd name="T3" fmla="*/ 1 h 81"/>
                    <a:gd name="T4" fmla="*/ 1 w 49"/>
                    <a:gd name="T5" fmla="*/ 1 h 81"/>
                    <a:gd name="T6" fmla="*/ 1 w 49"/>
                    <a:gd name="T7" fmla="*/ 1 h 81"/>
                    <a:gd name="T8" fmla="*/ 1 w 49"/>
                    <a:gd name="T9" fmla="*/ 1 h 81"/>
                    <a:gd name="T10" fmla="*/ 1 w 49"/>
                    <a:gd name="T11" fmla="*/ 1 h 81"/>
                    <a:gd name="T12" fmla="*/ 1 w 49"/>
                    <a:gd name="T13" fmla="*/ 1 h 81"/>
                    <a:gd name="T14" fmla="*/ 1 w 49"/>
                    <a:gd name="T15" fmla="*/ 1 h 81"/>
                    <a:gd name="T16" fmla="*/ 1 w 49"/>
                    <a:gd name="T17" fmla="*/ 1 h 81"/>
                    <a:gd name="T18" fmla="*/ 1 w 49"/>
                    <a:gd name="T19" fmla="*/ 1 h 81"/>
                    <a:gd name="T20" fmla="*/ 1 w 49"/>
                    <a:gd name="T21" fmla="*/ 1 h 81"/>
                    <a:gd name="T22" fmla="*/ 1 w 49"/>
                    <a:gd name="T23" fmla="*/ 1 h 81"/>
                    <a:gd name="T24" fmla="*/ 1 w 49"/>
                    <a:gd name="T25" fmla="*/ 1 h 81"/>
                    <a:gd name="T26" fmla="*/ 0 w 49"/>
                    <a:gd name="T27" fmla="*/ 1 h 81"/>
                    <a:gd name="T28" fmla="*/ 1 w 49"/>
                    <a:gd name="T29" fmla="*/ 1 h 81"/>
                    <a:gd name="T30" fmla="*/ 1 w 49"/>
                    <a:gd name="T31" fmla="*/ 1 h 81"/>
                    <a:gd name="T32" fmla="*/ 1 w 49"/>
                    <a:gd name="T33" fmla="*/ 1 h 81"/>
                    <a:gd name="T34" fmla="*/ 1 w 49"/>
                    <a:gd name="T35" fmla="*/ 1 h 81"/>
                    <a:gd name="T36" fmla="*/ 1 w 49"/>
                    <a:gd name="T37" fmla="*/ 1 h 81"/>
                    <a:gd name="T38" fmla="*/ 1 w 49"/>
                    <a:gd name="T39" fmla="*/ 1 h 81"/>
                    <a:gd name="T40" fmla="*/ 1 w 49"/>
                    <a:gd name="T41" fmla="*/ 1 h 81"/>
                    <a:gd name="T42" fmla="*/ 1 w 49"/>
                    <a:gd name="T43" fmla="*/ 1 h 81"/>
                    <a:gd name="T44" fmla="*/ 1 w 49"/>
                    <a:gd name="T45" fmla="*/ 1 h 81"/>
                    <a:gd name="T46" fmla="*/ 1 w 49"/>
                    <a:gd name="T47" fmla="*/ 1 h 81"/>
                    <a:gd name="T48" fmla="*/ 1 w 49"/>
                    <a:gd name="T49" fmla="*/ 1 h 81"/>
                    <a:gd name="T50" fmla="*/ 1 w 49"/>
                    <a:gd name="T51" fmla="*/ 1 h 81"/>
                    <a:gd name="T52" fmla="*/ 1 w 49"/>
                    <a:gd name="T53" fmla="*/ 1 h 81"/>
                    <a:gd name="T54" fmla="*/ 1 w 49"/>
                    <a:gd name="T55" fmla="*/ 0 h 81"/>
                    <a:gd name="T56" fmla="*/ 1 w 49"/>
                    <a:gd name="T57" fmla="*/ 1 h 81"/>
                    <a:gd name="T58" fmla="*/ 1 w 49"/>
                    <a:gd name="T59" fmla="*/ 1 h 8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49" h="81">
                      <a:moveTo>
                        <a:pt x="46" y="1"/>
                      </a:moveTo>
                      <a:lnTo>
                        <a:pt x="39" y="6"/>
                      </a:lnTo>
                      <a:lnTo>
                        <a:pt x="35" y="13"/>
                      </a:lnTo>
                      <a:lnTo>
                        <a:pt x="31" y="21"/>
                      </a:lnTo>
                      <a:lnTo>
                        <a:pt x="29" y="30"/>
                      </a:lnTo>
                      <a:lnTo>
                        <a:pt x="27" y="36"/>
                      </a:lnTo>
                      <a:lnTo>
                        <a:pt x="23" y="43"/>
                      </a:lnTo>
                      <a:lnTo>
                        <a:pt x="20" y="50"/>
                      </a:lnTo>
                      <a:lnTo>
                        <a:pt x="16" y="56"/>
                      </a:lnTo>
                      <a:lnTo>
                        <a:pt x="13" y="61"/>
                      </a:lnTo>
                      <a:lnTo>
                        <a:pt x="10" y="65"/>
                      </a:lnTo>
                      <a:lnTo>
                        <a:pt x="5" y="71"/>
                      </a:lnTo>
                      <a:lnTo>
                        <a:pt x="1" y="76"/>
                      </a:lnTo>
                      <a:lnTo>
                        <a:pt x="0" y="78"/>
                      </a:lnTo>
                      <a:lnTo>
                        <a:pt x="1" y="80"/>
                      </a:lnTo>
                      <a:lnTo>
                        <a:pt x="3" y="81"/>
                      </a:lnTo>
                      <a:lnTo>
                        <a:pt x="5" y="79"/>
                      </a:lnTo>
                      <a:lnTo>
                        <a:pt x="11" y="72"/>
                      </a:lnTo>
                      <a:lnTo>
                        <a:pt x="16" y="65"/>
                      </a:lnTo>
                      <a:lnTo>
                        <a:pt x="22" y="58"/>
                      </a:lnTo>
                      <a:lnTo>
                        <a:pt x="27" y="50"/>
                      </a:lnTo>
                      <a:lnTo>
                        <a:pt x="31" y="39"/>
                      </a:lnTo>
                      <a:lnTo>
                        <a:pt x="35" y="26"/>
                      </a:lnTo>
                      <a:lnTo>
                        <a:pt x="39" y="13"/>
                      </a:lnTo>
                      <a:lnTo>
                        <a:pt x="46" y="4"/>
                      </a:lnTo>
                      <a:lnTo>
                        <a:pt x="48" y="3"/>
                      </a:lnTo>
                      <a:lnTo>
                        <a:pt x="49" y="1"/>
                      </a:lnTo>
                      <a:lnTo>
                        <a:pt x="48" y="0"/>
                      </a:lnTo>
                      <a:lnTo>
                        <a:pt x="4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5" name="Freeform 131"/>
                <p:cNvSpPr>
                  <a:spLocks/>
                </p:cNvSpPr>
                <p:nvPr/>
              </p:nvSpPr>
              <p:spPr bwMode="auto">
                <a:xfrm rot="543531">
                  <a:off x="4875" y="3418"/>
                  <a:ext cx="70" cy="34"/>
                </a:xfrm>
                <a:custGeom>
                  <a:avLst/>
                  <a:gdLst>
                    <a:gd name="T0" fmla="*/ 0 w 126"/>
                    <a:gd name="T1" fmla="*/ 1 h 62"/>
                    <a:gd name="T2" fmla="*/ 1 w 126"/>
                    <a:gd name="T3" fmla="*/ 1 h 62"/>
                    <a:gd name="T4" fmla="*/ 1 w 126"/>
                    <a:gd name="T5" fmla="*/ 1 h 62"/>
                    <a:gd name="T6" fmla="*/ 1 w 126"/>
                    <a:gd name="T7" fmla="*/ 1 h 62"/>
                    <a:gd name="T8" fmla="*/ 1 w 126"/>
                    <a:gd name="T9" fmla="*/ 1 h 62"/>
                    <a:gd name="T10" fmla="*/ 1 w 126"/>
                    <a:gd name="T11" fmla="*/ 1 h 62"/>
                    <a:gd name="T12" fmla="*/ 1 w 126"/>
                    <a:gd name="T13" fmla="*/ 1 h 62"/>
                    <a:gd name="T14" fmla="*/ 1 w 126"/>
                    <a:gd name="T15" fmla="*/ 1 h 62"/>
                    <a:gd name="T16" fmla="*/ 1 w 126"/>
                    <a:gd name="T17" fmla="*/ 1 h 62"/>
                    <a:gd name="T18" fmla="*/ 1 w 126"/>
                    <a:gd name="T19" fmla="*/ 1 h 62"/>
                    <a:gd name="T20" fmla="*/ 1 w 126"/>
                    <a:gd name="T21" fmla="*/ 1 h 62"/>
                    <a:gd name="T22" fmla="*/ 1 w 126"/>
                    <a:gd name="T23" fmla="*/ 1 h 62"/>
                    <a:gd name="T24" fmla="*/ 1 w 126"/>
                    <a:gd name="T25" fmla="*/ 1 h 62"/>
                    <a:gd name="T26" fmla="*/ 1 w 126"/>
                    <a:gd name="T27" fmla="*/ 1 h 62"/>
                    <a:gd name="T28" fmla="*/ 1 w 126"/>
                    <a:gd name="T29" fmla="*/ 1 h 62"/>
                    <a:gd name="T30" fmla="*/ 1 w 126"/>
                    <a:gd name="T31" fmla="*/ 1 h 62"/>
                    <a:gd name="T32" fmla="*/ 1 w 126"/>
                    <a:gd name="T33" fmla="*/ 1 h 62"/>
                    <a:gd name="T34" fmla="*/ 1 w 126"/>
                    <a:gd name="T35" fmla="*/ 1 h 62"/>
                    <a:gd name="T36" fmla="*/ 1 w 126"/>
                    <a:gd name="T37" fmla="*/ 1 h 62"/>
                    <a:gd name="T38" fmla="*/ 1 w 126"/>
                    <a:gd name="T39" fmla="*/ 1 h 62"/>
                    <a:gd name="T40" fmla="*/ 1 w 126"/>
                    <a:gd name="T41" fmla="*/ 1 h 62"/>
                    <a:gd name="T42" fmla="*/ 1 w 126"/>
                    <a:gd name="T43" fmla="*/ 1 h 62"/>
                    <a:gd name="T44" fmla="*/ 1 w 126"/>
                    <a:gd name="T45" fmla="*/ 1 h 62"/>
                    <a:gd name="T46" fmla="*/ 1 w 126"/>
                    <a:gd name="T47" fmla="*/ 1 h 62"/>
                    <a:gd name="T48" fmla="*/ 1 w 126"/>
                    <a:gd name="T49" fmla="*/ 1 h 62"/>
                    <a:gd name="T50" fmla="*/ 1 w 126"/>
                    <a:gd name="T51" fmla="*/ 1 h 62"/>
                    <a:gd name="T52" fmla="*/ 1 w 126"/>
                    <a:gd name="T53" fmla="*/ 1 h 62"/>
                    <a:gd name="T54" fmla="*/ 1 w 126"/>
                    <a:gd name="T55" fmla="*/ 1 h 62"/>
                    <a:gd name="T56" fmla="*/ 1 w 126"/>
                    <a:gd name="T57" fmla="*/ 1 h 62"/>
                    <a:gd name="T58" fmla="*/ 1 w 126"/>
                    <a:gd name="T59" fmla="*/ 1 h 62"/>
                    <a:gd name="T60" fmla="*/ 1 w 126"/>
                    <a:gd name="T61" fmla="*/ 1 h 62"/>
                    <a:gd name="T62" fmla="*/ 1 w 126"/>
                    <a:gd name="T63" fmla="*/ 1 h 62"/>
                    <a:gd name="T64" fmla="*/ 1 w 126"/>
                    <a:gd name="T65" fmla="*/ 1 h 62"/>
                    <a:gd name="T66" fmla="*/ 1 w 126"/>
                    <a:gd name="T67" fmla="*/ 1 h 62"/>
                    <a:gd name="T68" fmla="*/ 1 w 126"/>
                    <a:gd name="T69" fmla="*/ 1 h 62"/>
                    <a:gd name="T70" fmla="*/ 1 w 126"/>
                    <a:gd name="T71" fmla="*/ 1 h 62"/>
                    <a:gd name="T72" fmla="*/ 1 w 126"/>
                    <a:gd name="T73" fmla="*/ 1 h 62"/>
                    <a:gd name="T74" fmla="*/ 1 w 126"/>
                    <a:gd name="T75" fmla="*/ 0 h 62"/>
                    <a:gd name="T76" fmla="*/ 1 w 126"/>
                    <a:gd name="T77" fmla="*/ 1 h 62"/>
                    <a:gd name="T78" fmla="*/ 0 w 126"/>
                    <a:gd name="T79" fmla="*/ 1 h 62"/>
                    <a:gd name="T80" fmla="*/ 0 w 126"/>
                    <a:gd name="T81" fmla="*/ 1 h 62"/>
                    <a:gd name="T82" fmla="*/ 0 w 126"/>
                    <a:gd name="T83" fmla="*/ 1 h 6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26" h="62">
                      <a:moveTo>
                        <a:pt x="0" y="4"/>
                      </a:moveTo>
                      <a:lnTo>
                        <a:pt x="4" y="16"/>
                      </a:lnTo>
                      <a:lnTo>
                        <a:pt x="9" y="26"/>
                      </a:lnTo>
                      <a:lnTo>
                        <a:pt x="13" y="35"/>
                      </a:lnTo>
                      <a:lnTo>
                        <a:pt x="20" y="45"/>
                      </a:lnTo>
                      <a:lnTo>
                        <a:pt x="28" y="52"/>
                      </a:lnTo>
                      <a:lnTo>
                        <a:pt x="37" y="57"/>
                      </a:lnTo>
                      <a:lnTo>
                        <a:pt x="49" y="61"/>
                      </a:lnTo>
                      <a:lnTo>
                        <a:pt x="60" y="62"/>
                      </a:lnTo>
                      <a:lnTo>
                        <a:pt x="70" y="62"/>
                      </a:lnTo>
                      <a:lnTo>
                        <a:pt x="79" y="61"/>
                      </a:lnTo>
                      <a:lnTo>
                        <a:pt x="88" y="57"/>
                      </a:lnTo>
                      <a:lnTo>
                        <a:pt x="97" y="54"/>
                      </a:lnTo>
                      <a:lnTo>
                        <a:pt x="107" y="49"/>
                      </a:lnTo>
                      <a:lnTo>
                        <a:pt x="115" y="42"/>
                      </a:lnTo>
                      <a:lnTo>
                        <a:pt x="120" y="35"/>
                      </a:lnTo>
                      <a:lnTo>
                        <a:pt x="125" y="27"/>
                      </a:lnTo>
                      <a:lnTo>
                        <a:pt x="126" y="24"/>
                      </a:lnTo>
                      <a:lnTo>
                        <a:pt x="125" y="22"/>
                      </a:lnTo>
                      <a:lnTo>
                        <a:pt x="124" y="19"/>
                      </a:lnTo>
                      <a:lnTo>
                        <a:pt x="120" y="18"/>
                      </a:lnTo>
                      <a:lnTo>
                        <a:pt x="115" y="19"/>
                      </a:lnTo>
                      <a:lnTo>
                        <a:pt x="109" y="22"/>
                      </a:lnTo>
                      <a:lnTo>
                        <a:pt x="103" y="24"/>
                      </a:lnTo>
                      <a:lnTo>
                        <a:pt x="97" y="26"/>
                      </a:lnTo>
                      <a:lnTo>
                        <a:pt x="92" y="29"/>
                      </a:lnTo>
                      <a:lnTo>
                        <a:pt x="86" y="31"/>
                      </a:lnTo>
                      <a:lnTo>
                        <a:pt x="80" y="33"/>
                      </a:lnTo>
                      <a:lnTo>
                        <a:pt x="74" y="34"/>
                      </a:lnTo>
                      <a:lnTo>
                        <a:pt x="64" y="35"/>
                      </a:lnTo>
                      <a:lnTo>
                        <a:pt x="53" y="34"/>
                      </a:lnTo>
                      <a:lnTo>
                        <a:pt x="43" y="32"/>
                      </a:lnTo>
                      <a:lnTo>
                        <a:pt x="34" y="29"/>
                      </a:lnTo>
                      <a:lnTo>
                        <a:pt x="26" y="23"/>
                      </a:lnTo>
                      <a:lnTo>
                        <a:pt x="18" y="17"/>
                      </a:lnTo>
                      <a:lnTo>
                        <a:pt x="11" y="9"/>
                      </a:lnTo>
                      <a:lnTo>
                        <a:pt x="5" y="1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6" name="Freeform 132"/>
                <p:cNvSpPr>
                  <a:spLocks/>
                </p:cNvSpPr>
                <p:nvPr/>
              </p:nvSpPr>
              <p:spPr bwMode="auto">
                <a:xfrm rot="543531">
                  <a:off x="4921" y="3386"/>
                  <a:ext cx="16" cy="49"/>
                </a:xfrm>
                <a:custGeom>
                  <a:avLst/>
                  <a:gdLst>
                    <a:gd name="T0" fmla="*/ 1 w 26"/>
                    <a:gd name="T1" fmla="*/ 1 h 88"/>
                    <a:gd name="T2" fmla="*/ 1 w 26"/>
                    <a:gd name="T3" fmla="*/ 1 h 88"/>
                    <a:gd name="T4" fmla="*/ 1 w 26"/>
                    <a:gd name="T5" fmla="*/ 1 h 88"/>
                    <a:gd name="T6" fmla="*/ 0 w 26"/>
                    <a:gd name="T7" fmla="*/ 1 h 88"/>
                    <a:gd name="T8" fmla="*/ 0 w 26"/>
                    <a:gd name="T9" fmla="*/ 1 h 88"/>
                    <a:gd name="T10" fmla="*/ 1 w 26"/>
                    <a:gd name="T11" fmla="*/ 1 h 88"/>
                    <a:gd name="T12" fmla="*/ 1 w 26"/>
                    <a:gd name="T13" fmla="*/ 1 h 88"/>
                    <a:gd name="T14" fmla="*/ 1 w 26"/>
                    <a:gd name="T15" fmla="*/ 1 h 88"/>
                    <a:gd name="T16" fmla="*/ 1 w 26"/>
                    <a:gd name="T17" fmla="*/ 1 h 88"/>
                    <a:gd name="T18" fmla="*/ 1 w 26"/>
                    <a:gd name="T19" fmla="*/ 1 h 88"/>
                    <a:gd name="T20" fmla="*/ 1 w 26"/>
                    <a:gd name="T21" fmla="*/ 1 h 88"/>
                    <a:gd name="T22" fmla="*/ 1 w 26"/>
                    <a:gd name="T23" fmla="*/ 1 h 88"/>
                    <a:gd name="T24" fmla="*/ 1 w 26"/>
                    <a:gd name="T25" fmla="*/ 1 h 88"/>
                    <a:gd name="T26" fmla="*/ 1 w 26"/>
                    <a:gd name="T27" fmla="*/ 1 h 88"/>
                    <a:gd name="T28" fmla="*/ 1 w 26"/>
                    <a:gd name="T29" fmla="*/ 1 h 88"/>
                    <a:gd name="T30" fmla="*/ 1 w 26"/>
                    <a:gd name="T31" fmla="*/ 1 h 88"/>
                    <a:gd name="T32" fmla="*/ 1 w 26"/>
                    <a:gd name="T33" fmla="*/ 1 h 88"/>
                    <a:gd name="T34" fmla="*/ 1 w 26"/>
                    <a:gd name="T35" fmla="*/ 1 h 88"/>
                    <a:gd name="T36" fmla="*/ 1 w 26"/>
                    <a:gd name="T37" fmla="*/ 1 h 88"/>
                    <a:gd name="T38" fmla="*/ 1 w 26"/>
                    <a:gd name="T39" fmla="*/ 1 h 88"/>
                    <a:gd name="T40" fmla="*/ 1 w 26"/>
                    <a:gd name="T41" fmla="*/ 0 h 88"/>
                    <a:gd name="T42" fmla="*/ 1 w 26"/>
                    <a:gd name="T43" fmla="*/ 0 h 88"/>
                    <a:gd name="T44" fmla="*/ 1 w 26"/>
                    <a:gd name="T45" fmla="*/ 0 h 88"/>
                    <a:gd name="T46" fmla="*/ 1 w 26"/>
                    <a:gd name="T47" fmla="*/ 0 h 88"/>
                    <a:gd name="T48" fmla="*/ 1 w 26"/>
                    <a:gd name="T49" fmla="*/ 1 h 88"/>
                    <a:gd name="T50" fmla="*/ 1 w 26"/>
                    <a:gd name="T51" fmla="*/ 1 h 8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" h="88">
                      <a:moveTo>
                        <a:pt x="10" y="1"/>
                      </a:moveTo>
                      <a:lnTo>
                        <a:pt x="6" y="12"/>
                      </a:lnTo>
                      <a:lnTo>
                        <a:pt x="3" y="22"/>
                      </a:lnTo>
                      <a:lnTo>
                        <a:pt x="0" y="33"/>
                      </a:lnTo>
                      <a:lnTo>
                        <a:pt x="0" y="44"/>
                      </a:lnTo>
                      <a:lnTo>
                        <a:pt x="3" y="55"/>
                      </a:lnTo>
                      <a:lnTo>
                        <a:pt x="8" y="66"/>
                      </a:lnTo>
                      <a:lnTo>
                        <a:pt x="12" y="76"/>
                      </a:lnTo>
                      <a:lnTo>
                        <a:pt x="18" y="86"/>
                      </a:lnTo>
                      <a:lnTo>
                        <a:pt x="20" y="88"/>
                      </a:lnTo>
                      <a:lnTo>
                        <a:pt x="24" y="85"/>
                      </a:lnTo>
                      <a:lnTo>
                        <a:pt x="26" y="83"/>
                      </a:lnTo>
                      <a:lnTo>
                        <a:pt x="26" y="81"/>
                      </a:lnTo>
                      <a:lnTo>
                        <a:pt x="24" y="71"/>
                      </a:lnTo>
                      <a:lnTo>
                        <a:pt x="19" y="65"/>
                      </a:lnTo>
                      <a:lnTo>
                        <a:pt x="15" y="56"/>
                      </a:lnTo>
                      <a:lnTo>
                        <a:pt x="10" y="50"/>
                      </a:lnTo>
                      <a:lnTo>
                        <a:pt x="6" y="38"/>
                      </a:lnTo>
                      <a:lnTo>
                        <a:pt x="6" y="24"/>
                      </a:lnTo>
                      <a:lnTo>
                        <a:pt x="9" y="12"/>
                      </a:lnTo>
                      <a:lnTo>
                        <a:pt x="12" y="0"/>
                      </a:lnTo>
                      <a:lnTo>
                        <a:pt x="11" y="0"/>
                      </a:lnTo>
                      <a:lnTo>
                        <a:pt x="10" y="0"/>
                      </a:lnTo>
                      <a:lnTo>
                        <a:pt x="1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7" name="Freeform 133"/>
                <p:cNvSpPr>
                  <a:spLocks/>
                </p:cNvSpPr>
                <p:nvPr/>
              </p:nvSpPr>
              <p:spPr bwMode="auto">
                <a:xfrm rot="543531">
                  <a:off x="4892" y="3423"/>
                  <a:ext cx="47" cy="16"/>
                </a:xfrm>
                <a:custGeom>
                  <a:avLst/>
                  <a:gdLst>
                    <a:gd name="T0" fmla="*/ 0 w 86"/>
                    <a:gd name="T1" fmla="*/ 1 h 26"/>
                    <a:gd name="T2" fmla="*/ 1 w 86"/>
                    <a:gd name="T3" fmla="*/ 1 h 26"/>
                    <a:gd name="T4" fmla="*/ 1 w 86"/>
                    <a:gd name="T5" fmla="*/ 1 h 26"/>
                    <a:gd name="T6" fmla="*/ 1 w 86"/>
                    <a:gd name="T7" fmla="*/ 1 h 26"/>
                    <a:gd name="T8" fmla="*/ 1 w 86"/>
                    <a:gd name="T9" fmla="*/ 1 h 26"/>
                    <a:gd name="T10" fmla="*/ 1 w 86"/>
                    <a:gd name="T11" fmla="*/ 1 h 26"/>
                    <a:gd name="T12" fmla="*/ 1 w 86"/>
                    <a:gd name="T13" fmla="*/ 1 h 26"/>
                    <a:gd name="T14" fmla="*/ 1 w 86"/>
                    <a:gd name="T15" fmla="*/ 1 h 26"/>
                    <a:gd name="T16" fmla="*/ 1 w 86"/>
                    <a:gd name="T17" fmla="*/ 1 h 26"/>
                    <a:gd name="T18" fmla="*/ 1 w 86"/>
                    <a:gd name="T19" fmla="*/ 1 h 26"/>
                    <a:gd name="T20" fmla="*/ 1 w 86"/>
                    <a:gd name="T21" fmla="*/ 1 h 26"/>
                    <a:gd name="T22" fmla="*/ 1 w 86"/>
                    <a:gd name="T23" fmla="*/ 1 h 26"/>
                    <a:gd name="T24" fmla="*/ 1 w 86"/>
                    <a:gd name="T25" fmla="*/ 0 h 26"/>
                    <a:gd name="T26" fmla="*/ 1 w 86"/>
                    <a:gd name="T27" fmla="*/ 1 h 26"/>
                    <a:gd name="T28" fmla="*/ 1 w 86"/>
                    <a:gd name="T29" fmla="*/ 1 h 26"/>
                    <a:gd name="T30" fmla="*/ 1 w 86"/>
                    <a:gd name="T31" fmla="*/ 1 h 26"/>
                    <a:gd name="T32" fmla="*/ 1 w 86"/>
                    <a:gd name="T33" fmla="*/ 1 h 26"/>
                    <a:gd name="T34" fmla="*/ 1 w 86"/>
                    <a:gd name="T35" fmla="*/ 1 h 26"/>
                    <a:gd name="T36" fmla="*/ 1 w 86"/>
                    <a:gd name="T37" fmla="*/ 1 h 26"/>
                    <a:gd name="T38" fmla="*/ 1 w 86"/>
                    <a:gd name="T39" fmla="*/ 1 h 26"/>
                    <a:gd name="T40" fmla="*/ 1 w 86"/>
                    <a:gd name="T41" fmla="*/ 1 h 26"/>
                    <a:gd name="T42" fmla="*/ 1 w 86"/>
                    <a:gd name="T43" fmla="*/ 1 h 26"/>
                    <a:gd name="T44" fmla="*/ 1 w 86"/>
                    <a:gd name="T45" fmla="*/ 1 h 26"/>
                    <a:gd name="T46" fmla="*/ 1 w 86"/>
                    <a:gd name="T47" fmla="*/ 1 h 26"/>
                    <a:gd name="T48" fmla="*/ 1 w 86"/>
                    <a:gd name="T49" fmla="*/ 1 h 26"/>
                    <a:gd name="T50" fmla="*/ 1 w 86"/>
                    <a:gd name="T51" fmla="*/ 1 h 26"/>
                    <a:gd name="T52" fmla="*/ 1 w 86"/>
                    <a:gd name="T53" fmla="*/ 1 h 26"/>
                    <a:gd name="T54" fmla="*/ 1 w 86"/>
                    <a:gd name="T55" fmla="*/ 1 h 26"/>
                    <a:gd name="T56" fmla="*/ 1 w 86"/>
                    <a:gd name="T57" fmla="*/ 1 h 26"/>
                    <a:gd name="T58" fmla="*/ 1 w 86"/>
                    <a:gd name="T59" fmla="*/ 1 h 26"/>
                    <a:gd name="T60" fmla="*/ 0 w 86"/>
                    <a:gd name="T61" fmla="*/ 1 h 26"/>
                    <a:gd name="T62" fmla="*/ 0 w 86"/>
                    <a:gd name="T63" fmla="*/ 1 h 26"/>
                    <a:gd name="T64" fmla="*/ 0 w 86"/>
                    <a:gd name="T65" fmla="*/ 1 h 26"/>
                    <a:gd name="T66" fmla="*/ 0 w 86"/>
                    <a:gd name="T67" fmla="*/ 1 h 2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86" h="26">
                      <a:moveTo>
                        <a:pt x="0" y="6"/>
                      </a:moveTo>
                      <a:lnTo>
                        <a:pt x="9" y="13"/>
                      </a:lnTo>
                      <a:lnTo>
                        <a:pt x="20" y="18"/>
                      </a:lnTo>
                      <a:lnTo>
                        <a:pt x="30" y="23"/>
                      </a:lnTo>
                      <a:lnTo>
                        <a:pt x="42" y="26"/>
                      </a:lnTo>
                      <a:lnTo>
                        <a:pt x="53" y="26"/>
                      </a:lnTo>
                      <a:lnTo>
                        <a:pt x="64" y="25"/>
                      </a:lnTo>
                      <a:lnTo>
                        <a:pt x="74" y="21"/>
                      </a:lnTo>
                      <a:lnTo>
                        <a:pt x="83" y="13"/>
                      </a:lnTo>
                      <a:lnTo>
                        <a:pt x="86" y="9"/>
                      </a:lnTo>
                      <a:lnTo>
                        <a:pt x="86" y="5"/>
                      </a:lnTo>
                      <a:lnTo>
                        <a:pt x="86" y="1"/>
                      </a:lnTo>
                      <a:lnTo>
                        <a:pt x="81" y="0"/>
                      </a:lnTo>
                      <a:lnTo>
                        <a:pt x="76" y="2"/>
                      </a:lnTo>
                      <a:lnTo>
                        <a:pt x="72" y="3"/>
                      </a:lnTo>
                      <a:lnTo>
                        <a:pt x="68" y="6"/>
                      </a:lnTo>
                      <a:lnTo>
                        <a:pt x="64" y="7"/>
                      </a:lnTo>
                      <a:lnTo>
                        <a:pt x="59" y="9"/>
                      </a:lnTo>
                      <a:lnTo>
                        <a:pt x="54" y="10"/>
                      </a:lnTo>
                      <a:lnTo>
                        <a:pt x="50" y="11"/>
                      </a:lnTo>
                      <a:lnTo>
                        <a:pt x="45" y="13"/>
                      </a:lnTo>
                      <a:lnTo>
                        <a:pt x="39" y="13"/>
                      </a:lnTo>
                      <a:lnTo>
                        <a:pt x="34" y="13"/>
                      </a:lnTo>
                      <a:lnTo>
                        <a:pt x="28" y="11"/>
                      </a:lnTo>
                      <a:lnTo>
                        <a:pt x="23" y="10"/>
                      </a:lnTo>
                      <a:lnTo>
                        <a:pt x="18" y="9"/>
                      </a:lnTo>
                      <a:lnTo>
                        <a:pt x="13" y="7"/>
                      </a:lnTo>
                      <a:lnTo>
                        <a:pt x="7" y="5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8" name="Freeform 134"/>
                <p:cNvSpPr>
                  <a:spLocks/>
                </p:cNvSpPr>
                <p:nvPr/>
              </p:nvSpPr>
              <p:spPr bwMode="auto">
                <a:xfrm rot="543531">
                  <a:off x="4932" y="3388"/>
                  <a:ext cx="23" cy="56"/>
                </a:xfrm>
                <a:custGeom>
                  <a:avLst/>
                  <a:gdLst>
                    <a:gd name="T0" fmla="*/ 1 w 41"/>
                    <a:gd name="T1" fmla="*/ 1 h 99"/>
                    <a:gd name="T2" fmla="*/ 1 w 41"/>
                    <a:gd name="T3" fmla="*/ 1 h 99"/>
                    <a:gd name="T4" fmla="*/ 1 w 41"/>
                    <a:gd name="T5" fmla="*/ 1 h 99"/>
                    <a:gd name="T6" fmla="*/ 0 w 41"/>
                    <a:gd name="T7" fmla="*/ 1 h 99"/>
                    <a:gd name="T8" fmla="*/ 0 w 41"/>
                    <a:gd name="T9" fmla="*/ 1 h 99"/>
                    <a:gd name="T10" fmla="*/ 1 w 41"/>
                    <a:gd name="T11" fmla="*/ 1 h 99"/>
                    <a:gd name="T12" fmla="*/ 1 w 41"/>
                    <a:gd name="T13" fmla="*/ 1 h 99"/>
                    <a:gd name="T14" fmla="*/ 1 w 41"/>
                    <a:gd name="T15" fmla="*/ 1 h 99"/>
                    <a:gd name="T16" fmla="*/ 1 w 41"/>
                    <a:gd name="T17" fmla="*/ 1 h 99"/>
                    <a:gd name="T18" fmla="*/ 1 w 41"/>
                    <a:gd name="T19" fmla="*/ 1 h 99"/>
                    <a:gd name="T20" fmla="*/ 1 w 41"/>
                    <a:gd name="T21" fmla="*/ 1 h 99"/>
                    <a:gd name="T22" fmla="*/ 1 w 41"/>
                    <a:gd name="T23" fmla="*/ 1 h 99"/>
                    <a:gd name="T24" fmla="*/ 1 w 41"/>
                    <a:gd name="T25" fmla="*/ 1 h 99"/>
                    <a:gd name="T26" fmla="*/ 1 w 41"/>
                    <a:gd name="T27" fmla="*/ 1 h 99"/>
                    <a:gd name="T28" fmla="*/ 1 w 41"/>
                    <a:gd name="T29" fmla="*/ 1 h 99"/>
                    <a:gd name="T30" fmla="*/ 1 w 41"/>
                    <a:gd name="T31" fmla="*/ 1 h 99"/>
                    <a:gd name="T32" fmla="*/ 1 w 41"/>
                    <a:gd name="T33" fmla="*/ 1 h 99"/>
                    <a:gd name="T34" fmla="*/ 1 w 41"/>
                    <a:gd name="T35" fmla="*/ 1 h 99"/>
                    <a:gd name="T36" fmla="*/ 1 w 41"/>
                    <a:gd name="T37" fmla="*/ 1 h 99"/>
                    <a:gd name="T38" fmla="*/ 1 w 41"/>
                    <a:gd name="T39" fmla="*/ 1 h 99"/>
                    <a:gd name="T40" fmla="*/ 1 w 41"/>
                    <a:gd name="T41" fmla="*/ 1 h 99"/>
                    <a:gd name="T42" fmla="*/ 1 w 41"/>
                    <a:gd name="T43" fmla="*/ 1 h 99"/>
                    <a:gd name="T44" fmla="*/ 1 w 41"/>
                    <a:gd name="T45" fmla="*/ 1 h 99"/>
                    <a:gd name="T46" fmla="*/ 1 w 41"/>
                    <a:gd name="T47" fmla="*/ 1 h 99"/>
                    <a:gd name="T48" fmla="*/ 1 w 41"/>
                    <a:gd name="T49" fmla="*/ 1 h 99"/>
                    <a:gd name="T50" fmla="*/ 1 w 41"/>
                    <a:gd name="T51" fmla="*/ 1 h 99"/>
                    <a:gd name="T52" fmla="*/ 1 w 41"/>
                    <a:gd name="T53" fmla="*/ 1 h 99"/>
                    <a:gd name="T54" fmla="*/ 1 w 41"/>
                    <a:gd name="T55" fmla="*/ 1 h 99"/>
                    <a:gd name="T56" fmla="*/ 1 w 41"/>
                    <a:gd name="T57" fmla="*/ 1 h 99"/>
                    <a:gd name="T58" fmla="*/ 1 w 41"/>
                    <a:gd name="T59" fmla="*/ 1 h 99"/>
                    <a:gd name="T60" fmla="*/ 1 w 41"/>
                    <a:gd name="T61" fmla="*/ 0 h 99"/>
                    <a:gd name="T62" fmla="*/ 1 w 41"/>
                    <a:gd name="T63" fmla="*/ 1 h 99"/>
                    <a:gd name="T64" fmla="*/ 1 w 41"/>
                    <a:gd name="T65" fmla="*/ 1 h 99"/>
                    <a:gd name="T66" fmla="*/ 1 w 41"/>
                    <a:gd name="T67" fmla="*/ 1 h 9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41" h="99">
                      <a:moveTo>
                        <a:pt x="10" y="2"/>
                      </a:moveTo>
                      <a:lnTo>
                        <a:pt x="5" y="12"/>
                      </a:lnTo>
                      <a:lnTo>
                        <a:pt x="2" y="23"/>
                      </a:lnTo>
                      <a:lnTo>
                        <a:pt x="0" y="34"/>
                      </a:lnTo>
                      <a:lnTo>
                        <a:pt x="0" y="45"/>
                      </a:lnTo>
                      <a:lnTo>
                        <a:pt x="2" y="49"/>
                      </a:lnTo>
                      <a:lnTo>
                        <a:pt x="3" y="54"/>
                      </a:lnTo>
                      <a:lnTo>
                        <a:pt x="5" y="58"/>
                      </a:lnTo>
                      <a:lnTo>
                        <a:pt x="7" y="63"/>
                      </a:lnTo>
                      <a:lnTo>
                        <a:pt x="10" y="65"/>
                      </a:lnTo>
                      <a:lnTo>
                        <a:pt x="12" y="68"/>
                      </a:lnTo>
                      <a:lnTo>
                        <a:pt x="14" y="70"/>
                      </a:lnTo>
                      <a:lnTo>
                        <a:pt x="17" y="75"/>
                      </a:lnTo>
                      <a:lnTo>
                        <a:pt x="18" y="79"/>
                      </a:lnTo>
                      <a:lnTo>
                        <a:pt x="18" y="85"/>
                      </a:lnTo>
                      <a:lnTo>
                        <a:pt x="18" y="90"/>
                      </a:lnTo>
                      <a:lnTo>
                        <a:pt x="18" y="95"/>
                      </a:lnTo>
                      <a:lnTo>
                        <a:pt x="20" y="99"/>
                      </a:lnTo>
                      <a:lnTo>
                        <a:pt x="25" y="99"/>
                      </a:lnTo>
                      <a:lnTo>
                        <a:pt x="29" y="96"/>
                      </a:lnTo>
                      <a:lnTo>
                        <a:pt x="33" y="93"/>
                      </a:lnTo>
                      <a:lnTo>
                        <a:pt x="37" y="84"/>
                      </a:lnTo>
                      <a:lnTo>
                        <a:pt x="41" y="72"/>
                      </a:lnTo>
                      <a:lnTo>
                        <a:pt x="38" y="62"/>
                      </a:lnTo>
                      <a:lnTo>
                        <a:pt x="32" y="53"/>
                      </a:lnTo>
                      <a:lnTo>
                        <a:pt x="21" y="42"/>
                      </a:lnTo>
                      <a:lnTo>
                        <a:pt x="13" y="31"/>
                      </a:lnTo>
                      <a:lnTo>
                        <a:pt x="11" y="17"/>
                      </a:ln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3" y="0"/>
                      </a:lnTo>
                      <a:lnTo>
                        <a:pt x="11" y="1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99" name="Freeform 135"/>
                <p:cNvSpPr>
                  <a:spLocks/>
                </p:cNvSpPr>
                <p:nvPr/>
              </p:nvSpPr>
              <p:spPr bwMode="auto">
                <a:xfrm rot="543531">
                  <a:off x="5030" y="3355"/>
                  <a:ext cx="28" cy="105"/>
                </a:xfrm>
                <a:custGeom>
                  <a:avLst/>
                  <a:gdLst>
                    <a:gd name="T0" fmla="*/ 1 w 50"/>
                    <a:gd name="T1" fmla="*/ 1 h 188"/>
                    <a:gd name="T2" fmla="*/ 1 w 50"/>
                    <a:gd name="T3" fmla="*/ 1 h 188"/>
                    <a:gd name="T4" fmla="*/ 1 w 50"/>
                    <a:gd name="T5" fmla="*/ 1 h 188"/>
                    <a:gd name="T6" fmla="*/ 0 w 50"/>
                    <a:gd name="T7" fmla="*/ 1 h 188"/>
                    <a:gd name="T8" fmla="*/ 1 w 50"/>
                    <a:gd name="T9" fmla="*/ 1 h 188"/>
                    <a:gd name="T10" fmla="*/ 1 w 50"/>
                    <a:gd name="T11" fmla="*/ 1 h 188"/>
                    <a:gd name="T12" fmla="*/ 1 w 50"/>
                    <a:gd name="T13" fmla="*/ 1 h 188"/>
                    <a:gd name="T14" fmla="*/ 1 w 50"/>
                    <a:gd name="T15" fmla="*/ 1 h 188"/>
                    <a:gd name="T16" fmla="*/ 1 w 50"/>
                    <a:gd name="T17" fmla="*/ 1 h 188"/>
                    <a:gd name="T18" fmla="*/ 1 w 50"/>
                    <a:gd name="T19" fmla="*/ 1 h 188"/>
                    <a:gd name="T20" fmla="*/ 1 w 50"/>
                    <a:gd name="T21" fmla="*/ 1 h 188"/>
                    <a:gd name="T22" fmla="*/ 1 w 50"/>
                    <a:gd name="T23" fmla="*/ 2 h 188"/>
                    <a:gd name="T24" fmla="*/ 1 w 50"/>
                    <a:gd name="T25" fmla="*/ 2 h 188"/>
                    <a:gd name="T26" fmla="*/ 1 w 50"/>
                    <a:gd name="T27" fmla="*/ 2 h 188"/>
                    <a:gd name="T28" fmla="*/ 1 w 50"/>
                    <a:gd name="T29" fmla="*/ 2 h 188"/>
                    <a:gd name="T30" fmla="*/ 1 w 50"/>
                    <a:gd name="T31" fmla="*/ 2 h 188"/>
                    <a:gd name="T32" fmla="*/ 1 w 50"/>
                    <a:gd name="T33" fmla="*/ 2 h 188"/>
                    <a:gd name="T34" fmla="*/ 1 w 50"/>
                    <a:gd name="T35" fmla="*/ 2 h 188"/>
                    <a:gd name="T36" fmla="*/ 1 w 50"/>
                    <a:gd name="T37" fmla="*/ 1 h 188"/>
                    <a:gd name="T38" fmla="*/ 1 w 50"/>
                    <a:gd name="T39" fmla="*/ 1 h 188"/>
                    <a:gd name="T40" fmla="*/ 1 w 50"/>
                    <a:gd name="T41" fmla="*/ 1 h 188"/>
                    <a:gd name="T42" fmla="*/ 1 w 50"/>
                    <a:gd name="T43" fmla="*/ 1 h 188"/>
                    <a:gd name="T44" fmla="*/ 1 w 50"/>
                    <a:gd name="T45" fmla="*/ 1 h 188"/>
                    <a:gd name="T46" fmla="*/ 1 w 50"/>
                    <a:gd name="T47" fmla="*/ 1 h 188"/>
                    <a:gd name="T48" fmla="*/ 1 w 50"/>
                    <a:gd name="T49" fmla="*/ 1 h 188"/>
                    <a:gd name="T50" fmla="*/ 1 w 50"/>
                    <a:gd name="T51" fmla="*/ 1 h 188"/>
                    <a:gd name="T52" fmla="*/ 1 w 50"/>
                    <a:gd name="T53" fmla="*/ 1 h 188"/>
                    <a:gd name="T54" fmla="*/ 1 w 50"/>
                    <a:gd name="T55" fmla="*/ 1 h 188"/>
                    <a:gd name="T56" fmla="*/ 1 w 50"/>
                    <a:gd name="T57" fmla="*/ 1 h 188"/>
                    <a:gd name="T58" fmla="*/ 1 w 50"/>
                    <a:gd name="T59" fmla="*/ 0 h 188"/>
                    <a:gd name="T60" fmla="*/ 1 w 50"/>
                    <a:gd name="T61" fmla="*/ 0 h 188"/>
                    <a:gd name="T62" fmla="*/ 1 w 50"/>
                    <a:gd name="T63" fmla="*/ 0 h 188"/>
                    <a:gd name="T64" fmla="*/ 1 w 50"/>
                    <a:gd name="T65" fmla="*/ 1 h 188"/>
                    <a:gd name="T66" fmla="*/ 1 w 50"/>
                    <a:gd name="T67" fmla="*/ 1 h 18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50" h="188">
                      <a:moveTo>
                        <a:pt x="22" y="1"/>
                      </a:moveTo>
                      <a:lnTo>
                        <a:pt x="11" y="18"/>
                      </a:lnTo>
                      <a:lnTo>
                        <a:pt x="2" y="36"/>
                      </a:lnTo>
                      <a:lnTo>
                        <a:pt x="0" y="53"/>
                      </a:lnTo>
                      <a:lnTo>
                        <a:pt x="6" y="73"/>
                      </a:lnTo>
                      <a:lnTo>
                        <a:pt x="14" y="85"/>
                      </a:lnTo>
                      <a:lnTo>
                        <a:pt x="22" y="97"/>
                      </a:lnTo>
                      <a:lnTo>
                        <a:pt x="29" y="109"/>
                      </a:lnTo>
                      <a:lnTo>
                        <a:pt x="35" y="122"/>
                      </a:lnTo>
                      <a:lnTo>
                        <a:pt x="40" y="138"/>
                      </a:lnTo>
                      <a:lnTo>
                        <a:pt x="44" y="154"/>
                      </a:lnTo>
                      <a:lnTo>
                        <a:pt x="46" y="172"/>
                      </a:lnTo>
                      <a:lnTo>
                        <a:pt x="48" y="188"/>
                      </a:lnTo>
                      <a:lnTo>
                        <a:pt x="50" y="188"/>
                      </a:lnTo>
                      <a:lnTo>
                        <a:pt x="47" y="165"/>
                      </a:lnTo>
                      <a:lnTo>
                        <a:pt x="44" y="142"/>
                      </a:lnTo>
                      <a:lnTo>
                        <a:pt x="39" y="119"/>
                      </a:lnTo>
                      <a:lnTo>
                        <a:pt x="32" y="97"/>
                      </a:lnTo>
                      <a:lnTo>
                        <a:pt x="29" y="86"/>
                      </a:lnTo>
                      <a:lnTo>
                        <a:pt x="23" y="77"/>
                      </a:lnTo>
                      <a:lnTo>
                        <a:pt x="18" y="68"/>
                      </a:lnTo>
                      <a:lnTo>
                        <a:pt x="13" y="59"/>
                      </a:lnTo>
                      <a:lnTo>
                        <a:pt x="10" y="45"/>
                      </a:lnTo>
                      <a:lnTo>
                        <a:pt x="13" y="30"/>
                      </a:lnTo>
                      <a:lnTo>
                        <a:pt x="18" y="15"/>
                      </a:lnTo>
                      <a:lnTo>
                        <a:pt x="25" y="2"/>
                      </a:lnTo>
                      <a:lnTo>
                        <a:pt x="26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0" name="Freeform 136"/>
                <p:cNvSpPr>
                  <a:spLocks/>
                </p:cNvSpPr>
                <p:nvPr/>
              </p:nvSpPr>
              <p:spPr bwMode="auto">
                <a:xfrm rot="543531">
                  <a:off x="5060" y="3367"/>
                  <a:ext cx="27" cy="94"/>
                </a:xfrm>
                <a:custGeom>
                  <a:avLst/>
                  <a:gdLst>
                    <a:gd name="T0" fmla="*/ 1 w 49"/>
                    <a:gd name="T1" fmla="*/ 1 h 168"/>
                    <a:gd name="T2" fmla="*/ 0 w 49"/>
                    <a:gd name="T3" fmla="*/ 1 h 168"/>
                    <a:gd name="T4" fmla="*/ 0 w 49"/>
                    <a:gd name="T5" fmla="*/ 1 h 168"/>
                    <a:gd name="T6" fmla="*/ 1 w 49"/>
                    <a:gd name="T7" fmla="*/ 1 h 168"/>
                    <a:gd name="T8" fmla="*/ 1 w 49"/>
                    <a:gd name="T9" fmla="*/ 1 h 168"/>
                    <a:gd name="T10" fmla="*/ 1 w 49"/>
                    <a:gd name="T11" fmla="*/ 1 h 168"/>
                    <a:gd name="T12" fmla="*/ 1 w 49"/>
                    <a:gd name="T13" fmla="*/ 1 h 168"/>
                    <a:gd name="T14" fmla="*/ 1 w 49"/>
                    <a:gd name="T15" fmla="*/ 1 h 168"/>
                    <a:gd name="T16" fmla="*/ 1 w 49"/>
                    <a:gd name="T17" fmla="*/ 1 h 168"/>
                    <a:gd name="T18" fmla="*/ 1 w 49"/>
                    <a:gd name="T19" fmla="*/ 1 h 168"/>
                    <a:gd name="T20" fmla="*/ 1 w 49"/>
                    <a:gd name="T21" fmla="*/ 1 h 168"/>
                    <a:gd name="T22" fmla="*/ 1 w 49"/>
                    <a:gd name="T23" fmla="*/ 1 h 168"/>
                    <a:gd name="T24" fmla="*/ 1 w 49"/>
                    <a:gd name="T25" fmla="*/ 2 h 168"/>
                    <a:gd name="T26" fmla="*/ 1 w 49"/>
                    <a:gd name="T27" fmla="*/ 2 h 168"/>
                    <a:gd name="T28" fmla="*/ 1 w 49"/>
                    <a:gd name="T29" fmla="*/ 2 h 168"/>
                    <a:gd name="T30" fmla="*/ 1 w 49"/>
                    <a:gd name="T31" fmla="*/ 2 h 168"/>
                    <a:gd name="T32" fmla="*/ 1 w 49"/>
                    <a:gd name="T33" fmla="*/ 2 h 168"/>
                    <a:gd name="T34" fmla="*/ 1 w 49"/>
                    <a:gd name="T35" fmla="*/ 1 h 168"/>
                    <a:gd name="T36" fmla="*/ 1 w 49"/>
                    <a:gd name="T37" fmla="*/ 1 h 168"/>
                    <a:gd name="T38" fmla="*/ 1 w 49"/>
                    <a:gd name="T39" fmla="*/ 1 h 168"/>
                    <a:gd name="T40" fmla="*/ 1 w 49"/>
                    <a:gd name="T41" fmla="*/ 1 h 168"/>
                    <a:gd name="T42" fmla="*/ 1 w 49"/>
                    <a:gd name="T43" fmla="*/ 1 h 168"/>
                    <a:gd name="T44" fmla="*/ 1 w 49"/>
                    <a:gd name="T45" fmla="*/ 1 h 168"/>
                    <a:gd name="T46" fmla="*/ 1 w 49"/>
                    <a:gd name="T47" fmla="*/ 1 h 168"/>
                    <a:gd name="T48" fmla="*/ 1 w 49"/>
                    <a:gd name="T49" fmla="*/ 1 h 168"/>
                    <a:gd name="T50" fmla="*/ 1 w 49"/>
                    <a:gd name="T51" fmla="*/ 1 h 168"/>
                    <a:gd name="T52" fmla="*/ 1 w 49"/>
                    <a:gd name="T53" fmla="*/ 1 h 168"/>
                    <a:gd name="T54" fmla="*/ 1 w 49"/>
                    <a:gd name="T55" fmla="*/ 1 h 168"/>
                    <a:gd name="T56" fmla="*/ 1 w 49"/>
                    <a:gd name="T57" fmla="*/ 1 h 168"/>
                    <a:gd name="T58" fmla="*/ 1 w 49"/>
                    <a:gd name="T59" fmla="*/ 1 h 168"/>
                    <a:gd name="T60" fmla="*/ 1 w 49"/>
                    <a:gd name="T61" fmla="*/ 0 h 168"/>
                    <a:gd name="T62" fmla="*/ 1 w 49"/>
                    <a:gd name="T63" fmla="*/ 0 h 168"/>
                    <a:gd name="T64" fmla="*/ 1 w 49"/>
                    <a:gd name="T65" fmla="*/ 1 h 168"/>
                    <a:gd name="T66" fmla="*/ 1 w 49"/>
                    <a:gd name="T67" fmla="*/ 1 h 16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49" h="168">
                      <a:moveTo>
                        <a:pt x="6" y="1"/>
                      </a:moveTo>
                      <a:lnTo>
                        <a:pt x="0" y="16"/>
                      </a:lnTo>
                      <a:lnTo>
                        <a:pt x="0" y="30"/>
                      </a:lnTo>
                      <a:lnTo>
                        <a:pt x="5" y="44"/>
                      </a:lnTo>
                      <a:lnTo>
                        <a:pt x="13" y="57"/>
                      </a:lnTo>
                      <a:lnTo>
                        <a:pt x="19" y="69"/>
                      </a:lnTo>
                      <a:lnTo>
                        <a:pt x="25" y="79"/>
                      </a:lnTo>
                      <a:lnTo>
                        <a:pt x="29" y="91"/>
                      </a:lnTo>
                      <a:lnTo>
                        <a:pt x="34" y="102"/>
                      </a:lnTo>
                      <a:lnTo>
                        <a:pt x="37" y="118"/>
                      </a:lnTo>
                      <a:lnTo>
                        <a:pt x="38" y="133"/>
                      </a:lnTo>
                      <a:lnTo>
                        <a:pt x="37" y="150"/>
                      </a:lnTo>
                      <a:lnTo>
                        <a:pt x="38" y="166"/>
                      </a:lnTo>
                      <a:lnTo>
                        <a:pt x="41" y="168"/>
                      </a:lnTo>
                      <a:lnTo>
                        <a:pt x="43" y="167"/>
                      </a:lnTo>
                      <a:lnTo>
                        <a:pt x="45" y="165"/>
                      </a:lnTo>
                      <a:lnTo>
                        <a:pt x="47" y="161"/>
                      </a:lnTo>
                      <a:lnTo>
                        <a:pt x="49" y="142"/>
                      </a:lnTo>
                      <a:lnTo>
                        <a:pt x="49" y="123"/>
                      </a:lnTo>
                      <a:lnTo>
                        <a:pt x="47" y="103"/>
                      </a:lnTo>
                      <a:lnTo>
                        <a:pt x="41" y="85"/>
                      </a:lnTo>
                      <a:lnTo>
                        <a:pt x="36" y="76"/>
                      </a:lnTo>
                      <a:lnTo>
                        <a:pt x="30" y="65"/>
                      </a:lnTo>
                      <a:lnTo>
                        <a:pt x="25" y="55"/>
                      </a:lnTo>
                      <a:lnTo>
                        <a:pt x="18" y="44"/>
                      </a:lnTo>
                      <a:lnTo>
                        <a:pt x="13" y="33"/>
                      </a:lnTo>
                      <a:lnTo>
                        <a:pt x="9" y="22"/>
                      </a:lnTo>
                      <a:lnTo>
                        <a:pt x="7" y="11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1" name="Freeform 137"/>
                <p:cNvSpPr>
                  <a:spLocks/>
                </p:cNvSpPr>
                <p:nvPr/>
              </p:nvSpPr>
              <p:spPr bwMode="auto">
                <a:xfrm rot="543531">
                  <a:off x="5039" y="3459"/>
                  <a:ext cx="40" cy="15"/>
                </a:xfrm>
                <a:custGeom>
                  <a:avLst/>
                  <a:gdLst>
                    <a:gd name="T0" fmla="*/ 1 w 73"/>
                    <a:gd name="T1" fmla="*/ 1 h 26"/>
                    <a:gd name="T2" fmla="*/ 1 w 73"/>
                    <a:gd name="T3" fmla="*/ 1 h 26"/>
                    <a:gd name="T4" fmla="*/ 1 w 73"/>
                    <a:gd name="T5" fmla="*/ 1 h 26"/>
                    <a:gd name="T6" fmla="*/ 1 w 73"/>
                    <a:gd name="T7" fmla="*/ 1 h 26"/>
                    <a:gd name="T8" fmla="*/ 1 w 73"/>
                    <a:gd name="T9" fmla="*/ 1 h 26"/>
                    <a:gd name="T10" fmla="*/ 1 w 73"/>
                    <a:gd name="T11" fmla="*/ 1 h 26"/>
                    <a:gd name="T12" fmla="*/ 1 w 73"/>
                    <a:gd name="T13" fmla="*/ 1 h 26"/>
                    <a:gd name="T14" fmla="*/ 1 w 73"/>
                    <a:gd name="T15" fmla="*/ 1 h 26"/>
                    <a:gd name="T16" fmla="*/ 1 w 73"/>
                    <a:gd name="T17" fmla="*/ 0 h 26"/>
                    <a:gd name="T18" fmla="*/ 1 w 73"/>
                    <a:gd name="T19" fmla="*/ 0 h 26"/>
                    <a:gd name="T20" fmla="*/ 1 w 73"/>
                    <a:gd name="T21" fmla="*/ 1 h 26"/>
                    <a:gd name="T22" fmla="*/ 0 w 73"/>
                    <a:gd name="T23" fmla="*/ 1 h 26"/>
                    <a:gd name="T24" fmla="*/ 0 w 73"/>
                    <a:gd name="T25" fmla="*/ 1 h 26"/>
                    <a:gd name="T26" fmla="*/ 1 w 73"/>
                    <a:gd name="T27" fmla="*/ 1 h 26"/>
                    <a:gd name="T28" fmla="*/ 1 w 73"/>
                    <a:gd name="T29" fmla="*/ 1 h 26"/>
                    <a:gd name="T30" fmla="*/ 1 w 73"/>
                    <a:gd name="T31" fmla="*/ 1 h 26"/>
                    <a:gd name="T32" fmla="*/ 1 w 73"/>
                    <a:gd name="T33" fmla="*/ 1 h 26"/>
                    <a:gd name="T34" fmla="*/ 1 w 73"/>
                    <a:gd name="T35" fmla="*/ 1 h 26"/>
                    <a:gd name="T36" fmla="*/ 1 w 73"/>
                    <a:gd name="T37" fmla="*/ 1 h 26"/>
                    <a:gd name="T38" fmla="*/ 1 w 73"/>
                    <a:gd name="T39" fmla="*/ 1 h 26"/>
                    <a:gd name="T40" fmla="*/ 1 w 73"/>
                    <a:gd name="T41" fmla="*/ 1 h 26"/>
                    <a:gd name="T42" fmla="*/ 1 w 73"/>
                    <a:gd name="T43" fmla="*/ 1 h 26"/>
                    <a:gd name="T44" fmla="*/ 1 w 73"/>
                    <a:gd name="T45" fmla="*/ 1 h 26"/>
                    <a:gd name="T46" fmla="*/ 1 w 73"/>
                    <a:gd name="T47" fmla="*/ 1 h 26"/>
                    <a:gd name="T48" fmla="*/ 1 w 73"/>
                    <a:gd name="T49" fmla="*/ 1 h 26"/>
                    <a:gd name="T50" fmla="*/ 1 w 73"/>
                    <a:gd name="T51" fmla="*/ 1 h 26"/>
                    <a:gd name="T52" fmla="*/ 1 w 73"/>
                    <a:gd name="T53" fmla="*/ 1 h 26"/>
                    <a:gd name="T54" fmla="*/ 1 w 73"/>
                    <a:gd name="T55" fmla="*/ 1 h 26"/>
                    <a:gd name="T56" fmla="*/ 1 w 73"/>
                    <a:gd name="T57" fmla="*/ 1 h 26"/>
                    <a:gd name="T58" fmla="*/ 1 w 73"/>
                    <a:gd name="T59" fmla="*/ 1 h 2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73" h="26">
                      <a:moveTo>
                        <a:pt x="69" y="2"/>
                      </a:moveTo>
                      <a:lnTo>
                        <a:pt x="62" y="8"/>
                      </a:lnTo>
                      <a:lnTo>
                        <a:pt x="54" y="11"/>
                      </a:lnTo>
                      <a:lnTo>
                        <a:pt x="45" y="14"/>
                      </a:lnTo>
                      <a:lnTo>
                        <a:pt x="36" y="14"/>
                      </a:lnTo>
                      <a:lnTo>
                        <a:pt x="28" y="13"/>
                      </a:lnTo>
                      <a:lnTo>
                        <a:pt x="22" y="9"/>
                      </a:lnTo>
                      <a:lnTo>
                        <a:pt x="16" y="4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3" y="16"/>
                      </a:lnTo>
                      <a:lnTo>
                        <a:pt x="6" y="21"/>
                      </a:lnTo>
                      <a:lnTo>
                        <a:pt x="11" y="23"/>
                      </a:lnTo>
                      <a:lnTo>
                        <a:pt x="16" y="25"/>
                      </a:lnTo>
                      <a:lnTo>
                        <a:pt x="22" y="26"/>
                      </a:lnTo>
                      <a:lnTo>
                        <a:pt x="28" y="26"/>
                      </a:lnTo>
                      <a:lnTo>
                        <a:pt x="35" y="26"/>
                      </a:lnTo>
                      <a:lnTo>
                        <a:pt x="39" y="25"/>
                      </a:lnTo>
                      <a:lnTo>
                        <a:pt x="49" y="22"/>
                      </a:lnTo>
                      <a:lnTo>
                        <a:pt x="58" y="17"/>
                      </a:lnTo>
                      <a:lnTo>
                        <a:pt x="66" y="10"/>
                      </a:lnTo>
                      <a:lnTo>
                        <a:pt x="73" y="3"/>
                      </a:lnTo>
                      <a:lnTo>
                        <a:pt x="73" y="2"/>
                      </a:lnTo>
                      <a:lnTo>
                        <a:pt x="73" y="1"/>
                      </a:lnTo>
                      <a:lnTo>
                        <a:pt x="71" y="1"/>
                      </a:lnTo>
                      <a:lnTo>
                        <a:pt x="69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2" name="Freeform 138"/>
                <p:cNvSpPr>
                  <a:spLocks/>
                </p:cNvSpPr>
                <p:nvPr/>
              </p:nvSpPr>
              <p:spPr bwMode="auto">
                <a:xfrm rot="543531">
                  <a:off x="5012" y="3449"/>
                  <a:ext cx="27" cy="55"/>
                </a:xfrm>
                <a:custGeom>
                  <a:avLst/>
                  <a:gdLst>
                    <a:gd name="T0" fmla="*/ 1 w 49"/>
                    <a:gd name="T1" fmla="*/ 0 h 99"/>
                    <a:gd name="T2" fmla="*/ 1 w 49"/>
                    <a:gd name="T3" fmla="*/ 1 h 99"/>
                    <a:gd name="T4" fmla="*/ 1 w 49"/>
                    <a:gd name="T5" fmla="*/ 1 h 99"/>
                    <a:gd name="T6" fmla="*/ 1 w 49"/>
                    <a:gd name="T7" fmla="*/ 1 h 99"/>
                    <a:gd name="T8" fmla="*/ 1 w 49"/>
                    <a:gd name="T9" fmla="*/ 1 h 99"/>
                    <a:gd name="T10" fmla="*/ 1 w 49"/>
                    <a:gd name="T11" fmla="*/ 1 h 99"/>
                    <a:gd name="T12" fmla="*/ 1 w 49"/>
                    <a:gd name="T13" fmla="*/ 1 h 99"/>
                    <a:gd name="T14" fmla="*/ 1 w 49"/>
                    <a:gd name="T15" fmla="*/ 1 h 99"/>
                    <a:gd name="T16" fmla="*/ 1 w 49"/>
                    <a:gd name="T17" fmla="*/ 1 h 99"/>
                    <a:gd name="T18" fmla="*/ 1 w 49"/>
                    <a:gd name="T19" fmla="*/ 1 h 99"/>
                    <a:gd name="T20" fmla="*/ 1 w 49"/>
                    <a:gd name="T21" fmla="*/ 1 h 99"/>
                    <a:gd name="T22" fmla="*/ 1 w 49"/>
                    <a:gd name="T23" fmla="*/ 1 h 99"/>
                    <a:gd name="T24" fmla="*/ 0 w 49"/>
                    <a:gd name="T25" fmla="*/ 1 h 99"/>
                    <a:gd name="T26" fmla="*/ 0 w 49"/>
                    <a:gd name="T27" fmla="*/ 1 h 99"/>
                    <a:gd name="T28" fmla="*/ 1 w 49"/>
                    <a:gd name="T29" fmla="*/ 1 h 99"/>
                    <a:gd name="T30" fmla="*/ 1 w 49"/>
                    <a:gd name="T31" fmla="*/ 1 h 99"/>
                    <a:gd name="T32" fmla="*/ 1 w 49"/>
                    <a:gd name="T33" fmla="*/ 1 h 99"/>
                    <a:gd name="T34" fmla="*/ 1 w 49"/>
                    <a:gd name="T35" fmla="*/ 1 h 99"/>
                    <a:gd name="T36" fmla="*/ 1 w 49"/>
                    <a:gd name="T37" fmla="*/ 1 h 99"/>
                    <a:gd name="T38" fmla="*/ 1 w 49"/>
                    <a:gd name="T39" fmla="*/ 1 h 99"/>
                    <a:gd name="T40" fmla="*/ 1 w 49"/>
                    <a:gd name="T41" fmla="*/ 1 h 99"/>
                    <a:gd name="T42" fmla="*/ 1 w 49"/>
                    <a:gd name="T43" fmla="*/ 1 h 99"/>
                    <a:gd name="T44" fmla="*/ 1 w 49"/>
                    <a:gd name="T45" fmla="*/ 1 h 99"/>
                    <a:gd name="T46" fmla="*/ 1 w 49"/>
                    <a:gd name="T47" fmla="*/ 1 h 99"/>
                    <a:gd name="T48" fmla="*/ 1 w 49"/>
                    <a:gd name="T49" fmla="*/ 1 h 99"/>
                    <a:gd name="T50" fmla="*/ 1 w 49"/>
                    <a:gd name="T51" fmla="*/ 1 h 99"/>
                    <a:gd name="T52" fmla="*/ 1 w 49"/>
                    <a:gd name="T53" fmla="*/ 1 h 99"/>
                    <a:gd name="T54" fmla="*/ 1 w 49"/>
                    <a:gd name="T55" fmla="*/ 0 h 99"/>
                    <a:gd name="T56" fmla="*/ 1 w 49"/>
                    <a:gd name="T57" fmla="*/ 0 h 99"/>
                    <a:gd name="T58" fmla="*/ 1 w 49"/>
                    <a:gd name="T59" fmla="*/ 0 h 99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49" h="99">
                      <a:moveTo>
                        <a:pt x="48" y="0"/>
                      </a:moveTo>
                      <a:lnTo>
                        <a:pt x="39" y="5"/>
                      </a:lnTo>
                      <a:lnTo>
                        <a:pt x="33" y="13"/>
                      </a:lnTo>
                      <a:lnTo>
                        <a:pt x="28" y="23"/>
                      </a:lnTo>
                      <a:lnTo>
                        <a:pt x="26" y="32"/>
                      </a:lnTo>
                      <a:lnTo>
                        <a:pt x="23" y="43"/>
                      </a:lnTo>
                      <a:lnTo>
                        <a:pt x="22" y="54"/>
                      </a:lnTo>
                      <a:lnTo>
                        <a:pt x="20" y="64"/>
                      </a:lnTo>
                      <a:lnTo>
                        <a:pt x="15" y="73"/>
                      </a:lnTo>
                      <a:lnTo>
                        <a:pt x="11" y="79"/>
                      </a:lnTo>
                      <a:lnTo>
                        <a:pt x="7" y="84"/>
                      </a:lnTo>
                      <a:lnTo>
                        <a:pt x="4" y="89"/>
                      </a:lnTo>
                      <a:lnTo>
                        <a:pt x="0" y="95"/>
                      </a:lnTo>
                      <a:lnTo>
                        <a:pt x="0" y="98"/>
                      </a:lnTo>
                      <a:lnTo>
                        <a:pt x="1" y="99"/>
                      </a:lnTo>
                      <a:lnTo>
                        <a:pt x="4" y="99"/>
                      </a:lnTo>
                      <a:lnTo>
                        <a:pt x="6" y="98"/>
                      </a:lnTo>
                      <a:lnTo>
                        <a:pt x="14" y="89"/>
                      </a:lnTo>
                      <a:lnTo>
                        <a:pt x="21" y="81"/>
                      </a:lnTo>
                      <a:lnTo>
                        <a:pt x="27" y="73"/>
                      </a:lnTo>
                      <a:lnTo>
                        <a:pt x="31" y="63"/>
                      </a:lnTo>
                      <a:lnTo>
                        <a:pt x="35" y="48"/>
                      </a:lnTo>
                      <a:lnTo>
                        <a:pt x="35" y="31"/>
                      </a:lnTo>
                      <a:lnTo>
                        <a:pt x="38" y="16"/>
                      </a:lnTo>
                      <a:lnTo>
                        <a:pt x="48" y="2"/>
                      </a:lnTo>
                      <a:lnTo>
                        <a:pt x="49" y="2"/>
                      </a:lnTo>
                      <a:lnTo>
                        <a:pt x="49" y="1"/>
                      </a:lnTo>
                      <a:lnTo>
                        <a:pt x="49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3" name="Freeform 139"/>
                <p:cNvSpPr>
                  <a:spLocks/>
                </p:cNvSpPr>
                <p:nvPr/>
              </p:nvSpPr>
              <p:spPr bwMode="auto">
                <a:xfrm rot="543531">
                  <a:off x="5075" y="3468"/>
                  <a:ext cx="20" cy="47"/>
                </a:xfrm>
                <a:custGeom>
                  <a:avLst/>
                  <a:gdLst>
                    <a:gd name="T0" fmla="*/ 0 w 34"/>
                    <a:gd name="T1" fmla="*/ 1 h 84"/>
                    <a:gd name="T2" fmla="*/ 1 w 34"/>
                    <a:gd name="T3" fmla="*/ 1 h 84"/>
                    <a:gd name="T4" fmla="*/ 1 w 34"/>
                    <a:gd name="T5" fmla="*/ 1 h 84"/>
                    <a:gd name="T6" fmla="*/ 1 w 34"/>
                    <a:gd name="T7" fmla="*/ 1 h 84"/>
                    <a:gd name="T8" fmla="*/ 1 w 34"/>
                    <a:gd name="T9" fmla="*/ 1 h 84"/>
                    <a:gd name="T10" fmla="*/ 1 w 34"/>
                    <a:gd name="T11" fmla="*/ 1 h 84"/>
                    <a:gd name="T12" fmla="*/ 1 w 34"/>
                    <a:gd name="T13" fmla="*/ 1 h 84"/>
                    <a:gd name="T14" fmla="*/ 1 w 34"/>
                    <a:gd name="T15" fmla="*/ 1 h 84"/>
                    <a:gd name="T16" fmla="*/ 1 w 34"/>
                    <a:gd name="T17" fmla="*/ 1 h 84"/>
                    <a:gd name="T18" fmla="*/ 1 w 34"/>
                    <a:gd name="T19" fmla="*/ 1 h 84"/>
                    <a:gd name="T20" fmla="*/ 1 w 34"/>
                    <a:gd name="T21" fmla="*/ 1 h 84"/>
                    <a:gd name="T22" fmla="*/ 1 w 34"/>
                    <a:gd name="T23" fmla="*/ 1 h 84"/>
                    <a:gd name="T24" fmla="*/ 1 w 34"/>
                    <a:gd name="T25" fmla="*/ 1 h 84"/>
                    <a:gd name="T26" fmla="*/ 1 w 34"/>
                    <a:gd name="T27" fmla="*/ 1 h 84"/>
                    <a:gd name="T28" fmla="*/ 1 w 34"/>
                    <a:gd name="T29" fmla="*/ 1 h 84"/>
                    <a:gd name="T30" fmla="*/ 1 w 34"/>
                    <a:gd name="T31" fmla="*/ 1 h 84"/>
                    <a:gd name="T32" fmla="*/ 1 w 34"/>
                    <a:gd name="T33" fmla="*/ 1 h 84"/>
                    <a:gd name="T34" fmla="*/ 1 w 34"/>
                    <a:gd name="T35" fmla="*/ 1 h 84"/>
                    <a:gd name="T36" fmla="*/ 1 w 34"/>
                    <a:gd name="T37" fmla="*/ 1 h 84"/>
                    <a:gd name="T38" fmla="*/ 1 w 34"/>
                    <a:gd name="T39" fmla="*/ 1 h 84"/>
                    <a:gd name="T40" fmla="*/ 1 w 34"/>
                    <a:gd name="T41" fmla="*/ 0 h 84"/>
                    <a:gd name="T42" fmla="*/ 1 w 34"/>
                    <a:gd name="T43" fmla="*/ 0 h 84"/>
                    <a:gd name="T44" fmla="*/ 1 w 34"/>
                    <a:gd name="T45" fmla="*/ 1 h 84"/>
                    <a:gd name="T46" fmla="*/ 0 w 34"/>
                    <a:gd name="T47" fmla="*/ 1 h 84"/>
                    <a:gd name="T48" fmla="*/ 0 w 34"/>
                    <a:gd name="T49" fmla="*/ 1 h 84"/>
                    <a:gd name="T50" fmla="*/ 0 w 34"/>
                    <a:gd name="T51" fmla="*/ 1 h 8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34" h="84">
                      <a:moveTo>
                        <a:pt x="0" y="2"/>
                      </a:moveTo>
                      <a:lnTo>
                        <a:pt x="6" y="13"/>
                      </a:lnTo>
                      <a:lnTo>
                        <a:pt x="8" y="22"/>
                      </a:lnTo>
                      <a:lnTo>
                        <a:pt x="8" y="32"/>
                      </a:lnTo>
                      <a:lnTo>
                        <a:pt x="9" y="44"/>
                      </a:lnTo>
                      <a:lnTo>
                        <a:pt x="11" y="54"/>
                      </a:lnTo>
                      <a:lnTo>
                        <a:pt x="15" y="65"/>
                      </a:lnTo>
                      <a:lnTo>
                        <a:pt x="19" y="75"/>
                      </a:lnTo>
                      <a:lnTo>
                        <a:pt x="25" y="83"/>
                      </a:lnTo>
                      <a:lnTo>
                        <a:pt x="29" y="84"/>
                      </a:lnTo>
                      <a:lnTo>
                        <a:pt x="32" y="83"/>
                      </a:lnTo>
                      <a:lnTo>
                        <a:pt x="34" y="80"/>
                      </a:lnTo>
                      <a:lnTo>
                        <a:pt x="34" y="77"/>
                      </a:lnTo>
                      <a:lnTo>
                        <a:pt x="30" y="67"/>
                      </a:lnTo>
                      <a:lnTo>
                        <a:pt x="24" y="57"/>
                      </a:lnTo>
                      <a:lnTo>
                        <a:pt x="18" y="47"/>
                      </a:lnTo>
                      <a:lnTo>
                        <a:pt x="15" y="36"/>
                      </a:lnTo>
                      <a:lnTo>
                        <a:pt x="14" y="25"/>
                      </a:lnTo>
                      <a:lnTo>
                        <a:pt x="13" y="16"/>
                      </a:lnTo>
                      <a:lnTo>
                        <a:pt x="8" y="8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4" name="Freeform 140"/>
                <p:cNvSpPr>
                  <a:spLocks/>
                </p:cNvSpPr>
                <p:nvPr/>
              </p:nvSpPr>
              <p:spPr bwMode="auto">
                <a:xfrm rot="543531">
                  <a:off x="5066" y="3467"/>
                  <a:ext cx="19" cy="60"/>
                </a:xfrm>
                <a:custGeom>
                  <a:avLst/>
                  <a:gdLst>
                    <a:gd name="T0" fmla="*/ 0 w 33"/>
                    <a:gd name="T1" fmla="*/ 1 h 108"/>
                    <a:gd name="T2" fmla="*/ 1 w 33"/>
                    <a:gd name="T3" fmla="*/ 1 h 108"/>
                    <a:gd name="T4" fmla="*/ 1 w 33"/>
                    <a:gd name="T5" fmla="*/ 1 h 108"/>
                    <a:gd name="T6" fmla="*/ 1 w 33"/>
                    <a:gd name="T7" fmla="*/ 1 h 108"/>
                    <a:gd name="T8" fmla="*/ 1 w 33"/>
                    <a:gd name="T9" fmla="*/ 1 h 108"/>
                    <a:gd name="T10" fmla="*/ 1 w 33"/>
                    <a:gd name="T11" fmla="*/ 1 h 108"/>
                    <a:gd name="T12" fmla="*/ 1 w 33"/>
                    <a:gd name="T13" fmla="*/ 1 h 108"/>
                    <a:gd name="T14" fmla="*/ 1 w 33"/>
                    <a:gd name="T15" fmla="*/ 1 h 108"/>
                    <a:gd name="T16" fmla="*/ 1 w 33"/>
                    <a:gd name="T17" fmla="*/ 1 h 108"/>
                    <a:gd name="T18" fmla="*/ 1 w 33"/>
                    <a:gd name="T19" fmla="*/ 1 h 108"/>
                    <a:gd name="T20" fmla="*/ 1 w 33"/>
                    <a:gd name="T21" fmla="*/ 1 h 108"/>
                    <a:gd name="T22" fmla="*/ 1 w 33"/>
                    <a:gd name="T23" fmla="*/ 1 h 108"/>
                    <a:gd name="T24" fmla="*/ 1 w 33"/>
                    <a:gd name="T25" fmla="*/ 1 h 108"/>
                    <a:gd name="T26" fmla="*/ 1 w 33"/>
                    <a:gd name="T27" fmla="*/ 1 h 108"/>
                    <a:gd name="T28" fmla="*/ 1 w 33"/>
                    <a:gd name="T29" fmla="*/ 1 h 108"/>
                    <a:gd name="T30" fmla="*/ 1 w 33"/>
                    <a:gd name="T31" fmla="*/ 1 h 108"/>
                    <a:gd name="T32" fmla="*/ 1 w 33"/>
                    <a:gd name="T33" fmla="*/ 1 h 108"/>
                    <a:gd name="T34" fmla="*/ 1 w 33"/>
                    <a:gd name="T35" fmla="*/ 1 h 108"/>
                    <a:gd name="T36" fmla="*/ 1 w 33"/>
                    <a:gd name="T37" fmla="*/ 1 h 108"/>
                    <a:gd name="T38" fmla="*/ 1 w 33"/>
                    <a:gd name="T39" fmla="*/ 1 h 108"/>
                    <a:gd name="T40" fmla="*/ 1 w 33"/>
                    <a:gd name="T41" fmla="*/ 1 h 108"/>
                    <a:gd name="T42" fmla="*/ 1 w 33"/>
                    <a:gd name="T43" fmla="*/ 1 h 108"/>
                    <a:gd name="T44" fmla="*/ 1 w 33"/>
                    <a:gd name="T45" fmla="*/ 1 h 108"/>
                    <a:gd name="T46" fmla="*/ 1 w 33"/>
                    <a:gd name="T47" fmla="*/ 1 h 108"/>
                    <a:gd name="T48" fmla="*/ 1 w 33"/>
                    <a:gd name="T49" fmla="*/ 0 h 108"/>
                    <a:gd name="T50" fmla="*/ 1 w 33"/>
                    <a:gd name="T51" fmla="*/ 0 h 108"/>
                    <a:gd name="T52" fmla="*/ 1 w 33"/>
                    <a:gd name="T53" fmla="*/ 0 h 108"/>
                    <a:gd name="T54" fmla="*/ 0 w 33"/>
                    <a:gd name="T55" fmla="*/ 1 h 108"/>
                    <a:gd name="T56" fmla="*/ 0 w 33"/>
                    <a:gd name="T57" fmla="*/ 1 h 108"/>
                    <a:gd name="T58" fmla="*/ 0 w 33"/>
                    <a:gd name="T59" fmla="*/ 1 h 108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33" h="108">
                      <a:moveTo>
                        <a:pt x="0" y="2"/>
                      </a:moveTo>
                      <a:lnTo>
                        <a:pt x="4" y="15"/>
                      </a:lnTo>
                      <a:lnTo>
                        <a:pt x="6" y="29"/>
                      </a:lnTo>
                      <a:lnTo>
                        <a:pt x="4" y="44"/>
                      </a:lnTo>
                      <a:lnTo>
                        <a:pt x="4" y="59"/>
                      </a:lnTo>
                      <a:lnTo>
                        <a:pt x="4" y="74"/>
                      </a:lnTo>
                      <a:lnTo>
                        <a:pt x="7" y="86"/>
                      </a:lnTo>
                      <a:lnTo>
                        <a:pt x="13" y="99"/>
                      </a:lnTo>
                      <a:lnTo>
                        <a:pt x="23" y="108"/>
                      </a:lnTo>
                      <a:lnTo>
                        <a:pt x="26" y="108"/>
                      </a:lnTo>
                      <a:lnTo>
                        <a:pt x="31" y="105"/>
                      </a:lnTo>
                      <a:lnTo>
                        <a:pt x="33" y="101"/>
                      </a:lnTo>
                      <a:lnTo>
                        <a:pt x="33" y="97"/>
                      </a:lnTo>
                      <a:lnTo>
                        <a:pt x="31" y="92"/>
                      </a:lnTo>
                      <a:lnTo>
                        <a:pt x="28" y="88"/>
                      </a:lnTo>
                      <a:lnTo>
                        <a:pt x="24" y="83"/>
                      </a:lnTo>
                      <a:lnTo>
                        <a:pt x="21" y="78"/>
                      </a:lnTo>
                      <a:lnTo>
                        <a:pt x="18" y="71"/>
                      </a:lnTo>
                      <a:lnTo>
                        <a:pt x="16" y="65"/>
                      </a:lnTo>
                      <a:lnTo>
                        <a:pt x="15" y="57"/>
                      </a:lnTo>
                      <a:lnTo>
                        <a:pt x="14" y="48"/>
                      </a:lnTo>
                      <a:lnTo>
                        <a:pt x="13" y="36"/>
                      </a:lnTo>
                      <a:lnTo>
                        <a:pt x="11" y="23"/>
                      </a:lnTo>
                      <a:lnTo>
                        <a:pt x="9" y="12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5" name="Freeform 141"/>
                <p:cNvSpPr>
                  <a:spLocks/>
                </p:cNvSpPr>
                <p:nvPr/>
              </p:nvSpPr>
              <p:spPr bwMode="auto">
                <a:xfrm rot="543531">
                  <a:off x="5009" y="3513"/>
                  <a:ext cx="77" cy="25"/>
                </a:xfrm>
                <a:custGeom>
                  <a:avLst/>
                  <a:gdLst>
                    <a:gd name="T0" fmla="*/ 0 w 138"/>
                    <a:gd name="T1" fmla="*/ 1 h 45"/>
                    <a:gd name="T2" fmla="*/ 1 w 138"/>
                    <a:gd name="T3" fmla="*/ 1 h 45"/>
                    <a:gd name="T4" fmla="*/ 1 w 138"/>
                    <a:gd name="T5" fmla="*/ 1 h 45"/>
                    <a:gd name="T6" fmla="*/ 1 w 138"/>
                    <a:gd name="T7" fmla="*/ 1 h 45"/>
                    <a:gd name="T8" fmla="*/ 1 w 138"/>
                    <a:gd name="T9" fmla="*/ 1 h 45"/>
                    <a:gd name="T10" fmla="*/ 1 w 138"/>
                    <a:gd name="T11" fmla="*/ 1 h 45"/>
                    <a:gd name="T12" fmla="*/ 1 w 138"/>
                    <a:gd name="T13" fmla="*/ 1 h 45"/>
                    <a:gd name="T14" fmla="*/ 1 w 138"/>
                    <a:gd name="T15" fmla="*/ 1 h 45"/>
                    <a:gd name="T16" fmla="*/ 1 w 138"/>
                    <a:gd name="T17" fmla="*/ 1 h 45"/>
                    <a:gd name="T18" fmla="*/ 1 w 138"/>
                    <a:gd name="T19" fmla="*/ 1 h 45"/>
                    <a:gd name="T20" fmla="*/ 1 w 138"/>
                    <a:gd name="T21" fmla="*/ 1 h 45"/>
                    <a:gd name="T22" fmla="*/ 1 w 138"/>
                    <a:gd name="T23" fmla="*/ 1 h 45"/>
                    <a:gd name="T24" fmla="*/ 1 w 138"/>
                    <a:gd name="T25" fmla="*/ 1 h 45"/>
                    <a:gd name="T26" fmla="*/ 1 w 138"/>
                    <a:gd name="T27" fmla="*/ 1 h 45"/>
                    <a:gd name="T28" fmla="*/ 1 w 138"/>
                    <a:gd name="T29" fmla="*/ 1 h 45"/>
                    <a:gd name="T30" fmla="*/ 1 w 138"/>
                    <a:gd name="T31" fmla="*/ 1 h 45"/>
                    <a:gd name="T32" fmla="*/ 1 w 138"/>
                    <a:gd name="T33" fmla="*/ 1 h 45"/>
                    <a:gd name="T34" fmla="*/ 1 w 138"/>
                    <a:gd name="T35" fmla="*/ 1 h 45"/>
                    <a:gd name="T36" fmla="*/ 1 w 138"/>
                    <a:gd name="T37" fmla="*/ 0 h 45"/>
                    <a:gd name="T38" fmla="*/ 1 w 138"/>
                    <a:gd name="T39" fmla="*/ 0 h 45"/>
                    <a:gd name="T40" fmla="*/ 1 w 138"/>
                    <a:gd name="T41" fmla="*/ 1 h 45"/>
                    <a:gd name="T42" fmla="*/ 1 w 138"/>
                    <a:gd name="T43" fmla="*/ 1 h 45"/>
                    <a:gd name="T44" fmla="*/ 1 w 138"/>
                    <a:gd name="T45" fmla="*/ 1 h 45"/>
                    <a:gd name="T46" fmla="*/ 1 w 138"/>
                    <a:gd name="T47" fmla="*/ 1 h 45"/>
                    <a:gd name="T48" fmla="*/ 1 w 138"/>
                    <a:gd name="T49" fmla="*/ 1 h 45"/>
                    <a:gd name="T50" fmla="*/ 1 w 138"/>
                    <a:gd name="T51" fmla="*/ 1 h 45"/>
                    <a:gd name="T52" fmla="*/ 1 w 138"/>
                    <a:gd name="T53" fmla="*/ 1 h 45"/>
                    <a:gd name="T54" fmla="*/ 1 w 138"/>
                    <a:gd name="T55" fmla="*/ 1 h 45"/>
                    <a:gd name="T56" fmla="*/ 1 w 138"/>
                    <a:gd name="T57" fmla="*/ 1 h 45"/>
                    <a:gd name="T58" fmla="*/ 1 w 138"/>
                    <a:gd name="T59" fmla="*/ 1 h 45"/>
                    <a:gd name="T60" fmla="*/ 1 w 138"/>
                    <a:gd name="T61" fmla="*/ 1 h 45"/>
                    <a:gd name="T62" fmla="*/ 1 w 138"/>
                    <a:gd name="T63" fmla="*/ 1 h 45"/>
                    <a:gd name="T64" fmla="*/ 1 w 138"/>
                    <a:gd name="T65" fmla="*/ 1 h 45"/>
                    <a:gd name="T66" fmla="*/ 1 w 138"/>
                    <a:gd name="T67" fmla="*/ 1 h 45"/>
                    <a:gd name="T68" fmla="*/ 1 w 138"/>
                    <a:gd name="T69" fmla="*/ 1 h 45"/>
                    <a:gd name="T70" fmla="*/ 1 w 138"/>
                    <a:gd name="T71" fmla="*/ 1 h 45"/>
                    <a:gd name="T72" fmla="*/ 1 w 138"/>
                    <a:gd name="T73" fmla="*/ 1 h 45"/>
                    <a:gd name="T74" fmla="*/ 1 w 138"/>
                    <a:gd name="T75" fmla="*/ 1 h 45"/>
                    <a:gd name="T76" fmla="*/ 1 w 138"/>
                    <a:gd name="T77" fmla="*/ 1 h 45"/>
                    <a:gd name="T78" fmla="*/ 0 w 138"/>
                    <a:gd name="T79" fmla="*/ 1 h 45"/>
                    <a:gd name="T80" fmla="*/ 0 w 138"/>
                    <a:gd name="T81" fmla="*/ 1 h 45"/>
                    <a:gd name="T82" fmla="*/ 0 w 138"/>
                    <a:gd name="T83" fmla="*/ 1 h 4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38" h="45">
                      <a:moveTo>
                        <a:pt x="0" y="13"/>
                      </a:moveTo>
                      <a:lnTo>
                        <a:pt x="7" y="21"/>
                      </a:lnTo>
                      <a:lnTo>
                        <a:pt x="15" y="26"/>
                      </a:lnTo>
                      <a:lnTo>
                        <a:pt x="22" y="32"/>
                      </a:lnTo>
                      <a:lnTo>
                        <a:pt x="30" y="37"/>
                      </a:lnTo>
                      <a:lnTo>
                        <a:pt x="39" y="40"/>
                      </a:lnTo>
                      <a:lnTo>
                        <a:pt x="48" y="43"/>
                      </a:lnTo>
                      <a:lnTo>
                        <a:pt x="57" y="44"/>
                      </a:lnTo>
                      <a:lnTo>
                        <a:pt x="67" y="45"/>
                      </a:lnTo>
                      <a:lnTo>
                        <a:pt x="78" y="45"/>
                      </a:lnTo>
                      <a:lnTo>
                        <a:pt x="88" y="44"/>
                      </a:lnTo>
                      <a:lnTo>
                        <a:pt x="98" y="40"/>
                      </a:lnTo>
                      <a:lnTo>
                        <a:pt x="109" y="37"/>
                      </a:lnTo>
                      <a:lnTo>
                        <a:pt x="118" y="31"/>
                      </a:lnTo>
                      <a:lnTo>
                        <a:pt x="127" y="25"/>
                      </a:lnTo>
                      <a:lnTo>
                        <a:pt x="133" y="17"/>
                      </a:lnTo>
                      <a:lnTo>
                        <a:pt x="138" y="8"/>
                      </a:lnTo>
                      <a:lnTo>
                        <a:pt x="138" y="2"/>
                      </a:lnTo>
                      <a:lnTo>
                        <a:pt x="134" y="0"/>
                      </a:lnTo>
                      <a:lnTo>
                        <a:pt x="128" y="0"/>
                      </a:lnTo>
                      <a:lnTo>
                        <a:pt x="124" y="2"/>
                      </a:lnTo>
                      <a:lnTo>
                        <a:pt x="117" y="7"/>
                      </a:lnTo>
                      <a:lnTo>
                        <a:pt x="110" y="11"/>
                      </a:lnTo>
                      <a:lnTo>
                        <a:pt x="104" y="15"/>
                      </a:lnTo>
                      <a:lnTo>
                        <a:pt x="97" y="18"/>
                      </a:lnTo>
                      <a:lnTo>
                        <a:pt x="90" y="22"/>
                      </a:lnTo>
                      <a:lnTo>
                        <a:pt x="84" y="24"/>
                      </a:lnTo>
                      <a:lnTo>
                        <a:pt x="75" y="26"/>
                      </a:lnTo>
                      <a:lnTo>
                        <a:pt x="67" y="28"/>
                      </a:lnTo>
                      <a:lnTo>
                        <a:pt x="58" y="29"/>
                      </a:lnTo>
                      <a:lnTo>
                        <a:pt x="49" y="29"/>
                      </a:lnTo>
                      <a:lnTo>
                        <a:pt x="41" y="28"/>
                      </a:lnTo>
                      <a:lnTo>
                        <a:pt x="34" y="26"/>
                      </a:lnTo>
                      <a:lnTo>
                        <a:pt x="26" y="23"/>
                      </a:lnTo>
                      <a:lnTo>
                        <a:pt x="19" y="20"/>
                      </a:lnTo>
                      <a:lnTo>
                        <a:pt x="12" y="15"/>
                      </a:lnTo>
                      <a:lnTo>
                        <a:pt x="5" y="9"/>
                      </a:lnTo>
                      <a:lnTo>
                        <a:pt x="3" y="9"/>
                      </a:lnTo>
                      <a:lnTo>
                        <a:pt x="2" y="10"/>
                      </a:lnTo>
                      <a:lnTo>
                        <a:pt x="0" y="11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6" name="Freeform 142"/>
                <p:cNvSpPr>
                  <a:spLocks/>
                </p:cNvSpPr>
                <p:nvPr/>
              </p:nvSpPr>
              <p:spPr bwMode="auto">
                <a:xfrm rot="543531">
                  <a:off x="5010" y="3506"/>
                  <a:ext cx="67" cy="20"/>
                </a:xfrm>
                <a:custGeom>
                  <a:avLst/>
                  <a:gdLst>
                    <a:gd name="T0" fmla="*/ 0 w 120"/>
                    <a:gd name="T1" fmla="*/ 1 h 36"/>
                    <a:gd name="T2" fmla="*/ 1 w 120"/>
                    <a:gd name="T3" fmla="*/ 1 h 36"/>
                    <a:gd name="T4" fmla="*/ 1 w 120"/>
                    <a:gd name="T5" fmla="*/ 1 h 36"/>
                    <a:gd name="T6" fmla="*/ 1 w 120"/>
                    <a:gd name="T7" fmla="*/ 1 h 36"/>
                    <a:gd name="T8" fmla="*/ 1 w 120"/>
                    <a:gd name="T9" fmla="*/ 1 h 36"/>
                    <a:gd name="T10" fmla="*/ 1 w 120"/>
                    <a:gd name="T11" fmla="*/ 1 h 36"/>
                    <a:gd name="T12" fmla="*/ 1 w 120"/>
                    <a:gd name="T13" fmla="*/ 1 h 36"/>
                    <a:gd name="T14" fmla="*/ 1 w 120"/>
                    <a:gd name="T15" fmla="*/ 1 h 36"/>
                    <a:gd name="T16" fmla="*/ 1 w 120"/>
                    <a:gd name="T17" fmla="*/ 1 h 36"/>
                    <a:gd name="T18" fmla="*/ 1 w 120"/>
                    <a:gd name="T19" fmla="*/ 1 h 36"/>
                    <a:gd name="T20" fmla="*/ 1 w 120"/>
                    <a:gd name="T21" fmla="*/ 1 h 36"/>
                    <a:gd name="T22" fmla="*/ 1 w 120"/>
                    <a:gd name="T23" fmla="*/ 1 h 36"/>
                    <a:gd name="T24" fmla="*/ 1 w 120"/>
                    <a:gd name="T25" fmla="*/ 1 h 36"/>
                    <a:gd name="T26" fmla="*/ 1 w 120"/>
                    <a:gd name="T27" fmla="*/ 1 h 36"/>
                    <a:gd name="T28" fmla="*/ 1 w 120"/>
                    <a:gd name="T29" fmla="*/ 1 h 36"/>
                    <a:gd name="T30" fmla="*/ 1 w 120"/>
                    <a:gd name="T31" fmla="*/ 1 h 36"/>
                    <a:gd name="T32" fmla="*/ 1 w 120"/>
                    <a:gd name="T33" fmla="*/ 1 h 36"/>
                    <a:gd name="T34" fmla="*/ 1 w 120"/>
                    <a:gd name="T35" fmla="*/ 1 h 36"/>
                    <a:gd name="T36" fmla="*/ 1 w 120"/>
                    <a:gd name="T37" fmla="*/ 1 h 36"/>
                    <a:gd name="T38" fmla="*/ 1 w 120"/>
                    <a:gd name="T39" fmla="*/ 1 h 36"/>
                    <a:gd name="T40" fmla="*/ 1 w 120"/>
                    <a:gd name="T41" fmla="*/ 1 h 36"/>
                    <a:gd name="T42" fmla="*/ 1 w 120"/>
                    <a:gd name="T43" fmla="*/ 1 h 36"/>
                    <a:gd name="T44" fmla="*/ 1 w 120"/>
                    <a:gd name="T45" fmla="*/ 1 h 36"/>
                    <a:gd name="T46" fmla="*/ 1 w 120"/>
                    <a:gd name="T47" fmla="*/ 1 h 36"/>
                    <a:gd name="T48" fmla="*/ 1 w 120"/>
                    <a:gd name="T49" fmla="*/ 1 h 36"/>
                    <a:gd name="T50" fmla="*/ 1 w 120"/>
                    <a:gd name="T51" fmla="*/ 1 h 36"/>
                    <a:gd name="T52" fmla="*/ 1 w 120"/>
                    <a:gd name="T53" fmla="*/ 1 h 36"/>
                    <a:gd name="T54" fmla="*/ 1 w 120"/>
                    <a:gd name="T55" fmla="*/ 1 h 36"/>
                    <a:gd name="T56" fmla="*/ 1 w 120"/>
                    <a:gd name="T57" fmla="*/ 0 h 36"/>
                    <a:gd name="T58" fmla="*/ 1 w 120"/>
                    <a:gd name="T59" fmla="*/ 0 h 36"/>
                    <a:gd name="T60" fmla="*/ 1 w 120"/>
                    <a:gd name="T61" fmla="*/ 1 h 36"/>
                    <a:gd name="T62" fmla="*/ 0 w 120"/>
                    <a:gd name="T63" fmla="*/ 1 h 36"/>
                    <a:gd name="T64" fmla="*/ 0 w 120"/>
                    <a:gd name="T65" fmla="*/ 1 h 36"/>
                    <a:gd name="T66" fmla="*/ 0 w 120"/>
                    <a:gd name="T67" fmla="*/ 1 h 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20" h="36">
                      <a:moveTo>
                        <a:pt x="0" y="3"/>
                      </a:moveTo>
                      <a:lnTo>
                        <a:pt x="11" y="14"/>
                      </a:lnTo>
                      <a:lnTo>
                        <a:pt x="23" y="23"/>
                      </a:lnTo>
                      <a:lnTo>
                        <a:pt x="38" y="30"/>
                      </a:lnTo>
                      <a:lnTo>
                        <a:pt x="54" y="34"/>
                      </a:lnTo>
                      <a:lnTo>
                        <a:pt x="71" y="36"/>
                      </a:lnTo>
                      <a:lnTo>
                        <a:pt x="87" y="35"/>
                      </a:lnTo>
                      <a:lnTo>
                        <a:pt x="102" y="30"/>
                      </a:lnTo>
                      <a:lnTo>
                        <a:pt x="115" y="23"/>
                      </a:lnTo>
                      <a:lnTo>
                        <a:pt x="118" y="20"/>
                      </a:lnTo>
                      <a:lnTo>
                        <a:pt x="120" y="14"/>
                      </a:lnTo>
                      <a:lnTo>
                        <a:pt x="120" y="8"/>
                      </a:lnTo>
                      <a:lnTo>
                        <a:pt x="115" y="6"/>
                      </a:lnTo>
                      <a:lnTo>
                        <a:pt x="109" y="7"/>
                      </a:lnTo>
                      <a:lnTo>
                        <a:pt x="102" y="8"/>
                      </a:lnTo>
                      <a:lnTo>
                        <a:pt x="95" y="11"/>
                      </a:lnTo>
                      <a:lnTo>
                        <a:pt x="88" y="13"/>
                      </a:lnTo>
                      <a:lnTo>
                        <a:pt x="81" y="15"/>
                      </a:lnTo>
                      <a:lnTo>
                        <a:pt x="74" y="18"/>
                      </a:lnTo>
                      <a:lnTo>
                        <a:pt x="67" y="19"/>
                      </a:lnTo>
                      <a:lnTo>
                        <a:pt x="59" y="19"/>
                      </a:lnTo>
                      <a:lnTo>
                        <a:pt x="51" y="19"/>
                      </a:lnTo>
                      <a:lnTo>
                        <a:pt x="44" y="18"/>
                      </a:lnTo>
                      <a:lnTo>
                        <a:pt x="36" y="17"/>
                      </a:lnTo>
                      <a:lnTo>
                        <a:pt x="29" y="14"/>
                      </a:lnTo>
                      <a:lnTo>
                        <a:pt x="21" y="13"/>
                      </a:lnTo>
                      <a:lnTo>
                        <a:pt x="15" y="10"/>
                      </a:lnTo>
                      <a:lnTo>
                        <a:pt x="8" y="5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7" name="Freeform 143"/>
                <p:cNvSpPr>
                  <a:spLocks/>
                </p:cNvSpPr>
                <p:nvPr/>
              </p:nvSpPr>
              <p:spPr bwMode="auto">
                <a:xfrm rot="543531">
                  <a:off x="5223" y="3414"/>
                  <a:ext cx="16" cy="53"/>
                </a:xfrm>
                <a:custGeom>
                  <a:avLst/>
                  <a:gdLst>
                    <a:gd name="T0" fmla="*/ 1 w 27"/>
                    <a:gd name="T1" fmla="*/ 0 h 93"/>
                    <a:gd name="T2" fmla="*/ 1 w 27"/>
                    <a:gd name="T3" fmla="*/ 1 h 93"/>
                    <a:gd name="T4" fmla="*/ 1 w 27"/>
                    <a:gd name="T5" fmla="*/ 1 h 93"/>
                    <a:gd name="T6" fmla="*/ 1 w 27"/>
                    <a:gd name="T7" fmla="*/ 1 h 93"/>
                    <a:gd name="T8" fmla="*/ 1 w 27"/>
                    <a:gd name="T9" fmla="*/ 1 h 93"/>
                    <a:gd name="T10" fmla="*/ 1 w 27"/>
                    <a:gd name="T11" fmla="*/ 1 h 93"/>
                    <a:gd name="T12" fmla="*/ 1 w 27"/>
                    <a:gd name="T13" fmla="*/ 1 h 93"/>
                    <a:gd name="T14" fmla="*/ 1 w 27"/>
                    <a:gd name="T15" fmla="*/ 1 h 93"/>
                    <a:gd name="T16" fmla="*/ 1 w 27"/>
                    <a:gd name="T17" fmla="*/ 1 h 93"/>
                    <a:gd name="T18" fmla="*/ 1 w 27"/>
                    <a:gd name="T19" fmla="*/ 1 h 93"/>
                    <a:gd name="T20" fmla="*/ 1 w 27"/>
                    <a:gd name="T21" fmla="*/ 1 h 93"/>
                    <a:gd name="T22" fmla="*/ 1 w 27"/>
                    <a:gd name="T23" fmla="*/ 1 h 93"/>
                    <a:gd name="T24" fmla="*/ 0 w 27"/>
                    <a:gd name="T25" fmla="*/ 1 h 93"/>
                    <a:gd name="T26" fmla="*/ 0 w 27"/>
                    <a:gd name="T27" fmla="*/ 1 h 93"/>
                    <a:gd name="T28" fmla="*/ 1 w 27"/>
                    <a:gd name="T29" fmla="*/ 1 h 93"/>
                    <a:gd name="T30" fmla="*/ 1 w 27"/>
                    <a:gd name="T31" fmla="*/ 1 h 93"/>
                    <a:gd name="T32" fmla="*/ 1 w 27"/>
                    <a:gd name="T33" fmla="*/ 1 h 93"/>
                    <a:gd name="T34" fmla="*/ 1 w 27"/>
                    <a:gd name="T35" fmla="*/ 1 h 93"/>
                    <a:gd name="T36" fmla="*/ 1 w 27"/>
                    <a:gd name="T37" fmla="*/ 1 h 93"/>
                    <a:gd name="T38" fmla="*/ 1 w 27"/>
                    <a:gd name="T39" fmla="*/ 1 h 93"/>
                    <a:gd name="T40" fmla="*/ 1 w 27"/>
                    <a:gd name="T41" fmla="*/ 1 h 93"/>
                    <a:gd name="T42" fmla="*/ 1 w 27"/>
                    <a:gd name="T43" fmla="*/ 1 h 93"/>
                    <a:gd name="T44" fmla="*/ 1 w 27"/>
                    <a:gd name="T45" fmla="*/ 1 h 93"/>
                    <a:gd name="T46" fmla="*/ 1 w 27"/>
                    <a:gd name="T47" fmla="*/ 1 h 93"/>
                    <a:gd name="T48" fmla="*/ 1 w 27"/>
                    <a:gd name="T49" fmla="*/ 1 h 93"/>
                    <a:gd name="T50" fmla="*/ 1 w 27"/>
                    <a:gd name="T51" fmla="*/ 1 h 93"/>
                    <a:gd name="T52" fmla="*/ 1 w 27"/>
                    <a:gd name="T53" fmla="*/ 0 h 93"/>
                    <a:gd name="T54" fmla="*/ 1 w 27"/>
                    <a:gd name="T55" fmla="*/ 0 h 93"/>
                    <a:gd name="T56" fmla="*/ 1 w 27"/>
                    <a:gd name="T57" fmla="*/ 0 h 93"/>
                    <a:gd name="T58" fmla="*/ 1 w 27"/>
                    <a:gd name="T59" fmla="*/ 0 h 93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27" h="93">
                      <a:moveTo>
                        <a:pt x="26" y="0"/>
                      </a:moveTo>
                      <a:lnTo>
                        <a:pt x="19" y="7"/>
                      </a:lnTo>
                      <a:lnTo>
                        <a:pt x="16" y="14"/>
                      </a:lnTo>
                      <a:lnTo>
                        <a:pt x="12" y="22"/>
                      </a:lnTo>
                      <a:lnTo>
                        <a:pt x="11" y="31"/>
                      </a:lnTo>
                      <a:lnTo>
                        <a:pt x="11" y="40"/>
                      </a:lnTo>
                      <a:lnTo>
                        <a:pt x="11" y="49"/>
                      </a:lnTo>
                      <a:lnTo>
                        <a:pt x="10" y="58"/>
                      </a:lnTo>
                      <a:lnTo>
                        <a:pt x="9" y="67"/>
                      </a:lnTo>
                      <a:lnTo>
                        <a:pt x="7" y="73"/>
                      </a:lnTo>
                      <a:lnTo>
                        <a:pt x="4" y="78"/>
                      </a:lnTo>
                      <a:lnTo>
                        <a:pt x="1" y="83"/>
                      </a:lnTo>
                      <a:lnTo>
                        <a:pt x="0" y="90"/>
                      </a:lnTo>
                      <a:lnTo>
                        <a:pt x="0" y="93"/>
                      </a:lnTo>
                      <a:lnTo>
                        <a:pt x="2" y="93"/>
                      </a:lnTo>
                      <a:lnTo>
                        <a:pt x="5" y="92"/>
                      </a:lnTo>
                      <a:lnTo>
                        <a:pt x="7" y="91"/>
                      </a:lnTo>
                      <a:lnTo>
                        <a:pt x="12" y="83"/>
                      </a:lnTo>
                      <a:lnTo>
                        <a:pt x="17" y="75"/>
                      </a:lnTo>
                      <a:lnTo>
                        <a:pt x="20" y="67"/>
                      </a:lnTo>
                      <a:lnTo>
                        <a:pt x="23" y="58"/>
                      </a:lnTo>
                      <a:lnTo>
                        <a:pt x="23" y="44"/>
                      </a:lnTo>
                      <a:lnTo>
                        <a:pt x="22" y="29"/>
                      </a:lnTo>
                      <a:lnTo>
                        <a:pt x="20" y="15"/>
                      </a:lnTo>
                      <a:lnTo>
                        <a:pt x="26" y="2"/>
                      </a:lnTo>
                      <a:lnTo>
                        <a:pt x="27" y="1"/>
                      </a:lnTo>
                      <a:lnTo>
                        <a:pt x="27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8" name="Freeform 144"/>
                <p:cNvSpPr>
                  <a:spLocks/>
                </p:cNvSpPr>
                <p:nvPr/>
              </p:nvSpPr>
              <p:spPr bwMode="auto">
                <a:xfrm rot="543531">
                  <a:off x="5263" y="3420"/>
                  <a:ext cx="35" cy="42"/>
                </a:xfrm>
                <a:custGeom>
                  <a:avLst/>
                  <a:gdLst>
                    <a:gd name="T0" fmla="*/ 1 w 62"/>
                    <a:gd name="T1" fmla="*/ 1 h 77"/>
                    <a:gd name="T2" fmla="*/ 1 w 62"/>
                    <a:gd name="T3" fmla="*/ 1 h 77"/>
                    <a:gd name="T4" fmla="*/ 1 w 62"/>
                    <a:gd name="T5" fmla="*/ 1 h 77"/>
                    <a:gd name="T6" fmla="*/ 1 w 62"/>
                    <a:gd name="T7" fmla="*/ 1 h 77"/>
                    <a:gd name="T8" fmla="*/ 1 w 62"/>
                    <a:gd name="T9" fmla="*/ 1 h 77"/>
                    <a:gd name="T10" fmla="*/ 1 w 62"/>
                    <a:gd name="T11" fmla="*/ 1 h 77"/>
                    <a:gd name="T12" fmla="*/ 1 w 62"/>
                    <a:gd name="T13" fmla="*/ 1 h 77"/>
                    <a:gd name="T14" fmla="*/ 1 w 62"/>
                    <a:gd name="T15" fmla="*/ 1 h 77"/>
                    <a:gd name="T16" fmla="*/ 1 w 62"/>
                    <a:gd name="T17" fmla="*/ 1 h 77"/>
                    <a:gd name="T18" fmla="*/ 1 w 62"/>
                    <a:gd name="T19" fmla="*/ 1 h 77"/>
                    <a:gd name="T20" fmla="*/ 1 w 62"/>
                    <a:gd name="T21" fmla="*/ 1 h 77"/>
                    <a:gd name="T22" fmla="*/ 1 w 62"/>
                    <a:gd name="T23" fmla="*/ 1 h 77"/>
                    <a:gd name="T24" fmla="*/ 1 w 62"/>
                    <a:gd name="T25" fmla="*/ 1 h 77"/>
                    <a:gd name="T26" fmla="*/ 1 w 62"/>
                    <a:gd name="T27" fmla="*/ 1 h 77"/>
                    <a:gd name="T28" fmla="*/ 1 w 62"/>
                    <a:gd name="T29" fmla="*/ 1 h 77"/>
                    <a:gd name="T30" fmla="*/ 1 w 62"/>
                    <a:gd name="T31" fmla="*/ 1 h 77"/>
                    <a:gd name="T32" fmla="*/ 1 w 62"/>
                    <a:gd name="T33" fmla="*/ 1 h 77"/>
                    <a:gd name="T34" fmla="*/ 1 w 62"/>
                    <a:gd name="T35" fmla="*/ 1 h 77"/>
                    <a:gd name="T36" fmla="*/ 1 w 62"/>
                    <a:gd name="T37" fmla="*/ 1 h 77"/>
                    <a:gd name="T38" fmla="*/ 1 w 62"/>
                    <a:gd name="T39" fmla="*/ 1 h 77"/>
                    <a:gd name="T40" fmla="*/ 1 w 62"/>
                    <a:gd name="T41" fmla="*/ 1 h 77"/>
                    <a:gd name="T42" fmla="*/ 1 w 62"/>
                    <a:gd name="T43" fmla="*/ 1 h 77"/>
                    <a:gd name="T44" fmla="*/ 1 w 62"/>
                    <a:gd name="T45" fmla="*/ 1 h 77"/>
                    <a:gd name="T46" fmla="*/ 1 w 62"/>
                    <a:gd name="T47" fmla="*/ 1 h 77"/>
                    <a:gd name="T48" fmla="*/ 1 w 62"/>
                    <a:gd name="T49" fmla="*/ 1 h 77"/>
                    <a:gd name="T50" fmla="*/ 1 w 62"/>
                    <a:gd name="T51" fmla="*/ 1 h 77"/>
                    <a:gd name="T52" fmla="*/ 1 w 62"/>
                    <a:gd name="T53" fmla="*/ 1 h 77"/>
                    <a:gd name="T54" fmla="*/ 0 w 62"/>
                    <a:gd name="T55" fmla="*/ 1 h 77"/>
                    <a:gd name="T56" fmla="*/ 1 w 62"/>
                    <a:gd name="T57" fmla="*/ 0 h 77"/>
                    <a:gd name="T58" fmla="*/ 1 w 62"/>
                    <a:gd name="T59" fmla="*/ 0 h 77"/>
                    <a:gd name="T60" fmla="*/ 1 w 62"/>
                    <a:gd name="T61" fmla="*/ 0 h 77"/>
                    <a:gd name="T62" fmla="*/ 1 w 62"/>
                    <a:gd name="T63" fmla="*/ 1 h 77"/>
                    <a:gd name="T64" fmla="*/ 1 w 62"/>
                    <a:gd name="T65" fmla="*/ 1 h 77"/>
                    <a:gd name="T66" fmla="*/ 1 w 62"/>
                    <a:gd name="T67" fmla="*/ 1 h 77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62" h="77">
                      <a:moveTo>
                        <a:pt x="21" y="8"/>
                      </a:moveTo>
                      <a:lnTo>
                        <a:pt x="27" y="15"/>
                      </a:lnTo>
                      <a:lnTo>
                        <a:pt x="31" y="21"/>
                      </a:lnTo>
                      <a:lnTo>
                        <a:pt x="36" y="28"/>
                      </a:lnTo>
                      <a:lnTo>
                        <a:pt x="38" y="36"/>
                      </a:lnTo>
                      <a:lnTo>
                        <a:pt x="43" y="46"/>
                      </a:lnTo>
                      <a:lnTo>
                        <a:pt x="50" y="54"/>
                      </a:lnTo>
                      <a:lnTo>
                        <a:pt x="57" y="62"/>
                      </a:lnTo>
                      <a:lnTo>
                        <a:pt x="62" y="70"/>
                      </a:lnTo>
                      <a:lnTo>
                        <a:pt x="62" y="72"/>
                      </a:lnTo>
                      <a:lnTo>
                        <a:pt x="60" y="76"/>
                      </a:lnTo>
                      <a:lnTo>
                        <a:pt x="57" y="77"/>
                      </a:lnTo>
                      <a:lnTo>
                        <a:pt x="53" y="77"/>
                      </a:lnTo>
                      <a:lnTo>
                        <a:pt x="47" y="71"/>
                      </a:lnTo>
                      <a:lnTo>
                        <a:pt x="42" y="64"/>
                      </a:lnTo>
                      <a:lnTo>
                        <a:pt x="37" y="56"/>
                      </a:lnTo>
                      <a:lnTo>
                        <a:pt x="34" y="48"/>
                      </a:lnTo>
                      <a:lnTo>
                        <a:pt x="31" y="38"/>
                      </a:lnTo>
                      <a:lnTo>
                        <a:pt x="29" y="27"/>
                      </a:lnTo>
                      <a:lnTo>
                        <a:pt x="25" y="18"/>
                      </a:lnTo>
                      <a:lnTo>
                        <a:pt x="19" y="10"/>
                      </a:lnTo>
                      <a:lnTo>
                        <a:pt x="17" y="9"/>
                      </a:lnTo>
                      <a:lnTo>
                        <a:pt x="15" y="6"/>
                      </a:lnTo>
                      <a:lnTo>
                        <a:pt x="10" y="5"/>
                      </a:lnTo>
                      <a:lnTo>
                        <a:pt x="5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lnTo>
                        <a:pt x="13" y="2"/>
                      </a:lnTo>
                      <a:lnTo>
                        <a:pt x="17" y="4"/>
                      </a:lnTo>
                      <a:lnTo>
                        <a:pt x="2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09" name="Freeform 145"/>
                <p:cNvSpPr>
                  <a:spLocks/>
                </p:cNvSpPr>
                <p:nvPr/>
              </p:nvSpPr>
              <p:spPr bwMode="auto">
                <a:xfrm rot="543531">
                  <a:off x="5264" y="3426"/>
                  <a:ext cx="27" cy="50"/>
                </a:xfrm>
                <a:custGeom>
                  <a:avLst/>
                  <a:gdLst>
                    <a:gd name="T0" fmla="*/ 0 w 46"/>
                    <a:gd name="T1" fmla="*/ 1 h 91"/>
                    <a:gd name="T2" fmla="*/ 1 w 46"/>
                    <a:gd name="T3" fmla="*/ 1 h 91"/>
                    <a:gd name="T4" fmla="*/ 1 w 46"/>
                    <a:gd name="T5" fmla="*/ 1 h 91"/>
                    <a:gd name="T6" fmla="*/ 1 w 46"/>
                    <a:gd name="T7" fmla="*/ 1 h 91"/>
                    <a:gd name="T8" fmla="*/ 1 w 46"/>
                    <a:gd name="T9" fmla="*/ 1 h 91"/>
                    <a:gd name="T10" fmla="*/ 1 w 46"/>
                    <a:gd name="T11" fmla="*/ 1 h 91"/>
                    <a:gd name="T12" fmla="*/ 1 w 46"/>
                    <a:gd name="T13" fmla="*/ 1 h 91"/>
                    <a:gd name="T14" fmla="*/ 1 w 46"/>
                    <a:gd name="T15" fmla="*/ 1 h 91"/>
                    <a:gd name="T16" fmla="*/ 1 w 46"/>
                    <a:gd name="T17" fmla="*/ 1 h 91"/>
                    <a:gd name="T18" fmla="*/ 1 w 46"/>
                    <a:gd name="T19" fmla="*/ 1 h 91"/>
                    <a:gd name="T20" fmla="*/ 1 w 46"/>
                    <a:gd name="T21" fmla="*/ 1 h 91"/>
                    <a:gd name="T22" fmla="*/ 1 w 46"/>
                    <a:gd name="T23" fmla="*/ 1 h 91"/>
                    <a:gd name="T24" fmla="*/ 1 w 46"/>
                    <a:gd name="T25" fmla="*/ 1 h 91"/>
                    <a:gd name="T26" fmla="*/ 1 w 46"/>
                    <a:gd name="T27" fmla="*/ 1 h 91"/>
                    <a:gd name="T28" fmla="*/ 1 w 46"/>
                    <a:gd name="T29" fmla="*/ 1 h 91"/>
                    <a:gd name="T30" fmla="*/ 1 w 46"/>
                    <a:gd name="T31" fmla="*/ 1 h 91"/>
                    <a:gd name="T32" fmla="*/ 1 w 46"/>
                    <a:gd name="T33" fmla="*/ 1 h 91"/>
                    <a:gd name="T34" fmla="*/ 1 w 46"/>
                    <a:gd name="T35" fmla="*/ 1 h 91"/>
                    <a:gd name="T36" fmla="*/ 1 w 46"/>
                    <a:gd name="T37" fmla="*/ 1 h 91"/>
                    <a:gd name="T38" fmla="*/ 1 w 46"/>
                    <a:gd name="T39" fmla="*/ 1 h 91"/>
                    <a:gd name="T40" fmla="*/ 1 w 46"/>
                    <a:gd name="T41" fmla="*/ 1 h 91"/>
                    <a:gd name="T42" fmla="*/ 1 w 46"/>
                    <a:gd name="T43" fmla="*/ 1 h 91"/>
                    <a:gd name="T44" fmla="*/ 1 w 46"/>
                    <a:gd name="T45" fmla="*/ 1 h 91"/>
                    <a:gd name="T46" fmla="*/ 1 w 46"/>
                    <a:gd name="T47" fmla="*/ 1 h 91"/>
                    <a:gd name="T48" fmla="*/ 1 w 46"/>
                    <a:gd name="T49" fmla="*/ 0 h 91"/>
                    <a:gd name="T50" fmla="*/ 1 w 46"/>
                    <a:gd name="T51" fmla="*/ 0 h 91"/>
                    <a:gd name="T52" fmla="*/ 1 w 46"/>
                    <a:gd name="T53" fmla="*/ 1 h 91"/>
                    <a:gd name="T54" fmla="*/ 0 w 46"/>
                    <a:gd name="T55" fmla="*/ 1 h 91"/>
                    <a:gd name="T56" fmla="*/ 0 w 46"/>
                    <a:gd name="T57" fmla="*/ 1 h 91"/>
                    <a:gd name="T58" fmla="*/ 0 w 46"/>
                    <a:gd name="T59" fmla="*/ 1 h 9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46" h="91">
                      <a:moveTo>
                        <a:pt x="0" y="3"/>
                      </a:moveTo>
                      <a:lnTo>
                        <a:pt x="6" y="13"/>
                      </a:lnTo>
                      <a:lnTo>
                        <a:pt x="8" y="25"/>
                      </a:lnTo>
                      <a:lnTo>
                        <a:pt x="10" y="38"/>
                      </a:lnTo>
                      <a:lnTo>
                        <a:pt x="11" y="52"/>
                      </a:lnTo>
                      <a:lnTo>
                        <a:pt x="14" y="64"/>
                      </a:lnTo>
                      <a:lnTo>
                        <a:pt x="17" y="76"/>
                      </a:lnTo>
                      <a:lnTo>
                        <a:pt x="24" y="85"/>
                      </a:lnTo>
                      <a:lnTo>
                        <a:pt x="34" y="91"/>
                      </a:lnTo>
                      <a:lnTo>
                        <a:pt x="39" y="91"/>
                      </a:lnTo>
                      <a:lnTo>
                        <a:pt x="44" y="87"/>
                      </a:lnTo>
                      <a:lnTo>
                        <a:pt x="46" y="84"/>
                      </a:lnTo>
                      <a:lnTo>
                        <a:pt x="46" y="79"/>
                      </a:lnTo>
                      <a:lnTo>
                        <a:pt x="43" y="76"/>
                      </a:lnTo>
                      <a:lnTo>
                        <a:pt x="39" y="72"/>
                      </a:lnTo>
                      <a:lnTo>
                        <a:pt x="36" y="69"/>
                      </a:lnTo>
                      <a:lnTo>
                        <a:pt x="32" y="66"/>
                      </a:lnTo>
                      <a:lnTo>
                        <a:pt x="28" y="61"/>
                      </a:lnTo>
                      <a:lnTo>
                        <a:pt x="24" y="54"/>
                      </a:lnTo>
                      <a:lnTo>
                        <a:pt x="22" y="47"/>
                      </a:lnTo>
                      <a:lnTo>
                        <a:pt x="19" y="40"/>
                      </a:lnTo>
                      <a:lnTo>
                        <a:pt x="17" y="30"/>
                      </a:lnTo>
                      <a:lnTo>
                        <a:pt x="15" y="19"/>
                      </a:lnTo>
                      <a:lnTo>
                        <a:pt x="10" y="9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0" name="Freeform 146"/>
                <p:cNvSpPr>
                  <a:spLocks/>
                </p:cNvSpPr>
                <p:nvPr/>
              </p:nvSpPr>
              <p:spPr bwMode="auto">
                <a:xfrm rot="543531">
                  <a:off x="5224" y="3463"/>
                  <a:ext cx="67" cy="29"/>
                </a:xfrm>
                <a:custGeom>
                  <a:avLst/>
                  <a:gdLst>
                    <a:gd name="T0" fmla="*/ 1 w 120"/>
                    <a:gd name="T1" fmla="*/ 1 h 52"/>
                    <a:gd name="T2" fmla="*/ 1 w 120"/>
                    <a:gd name="T3" fmla="*/ 1 h 52"/>
                    <a:gd name="T4" fmla="*/ 1 w 120"/>
                    <a:gd name="T5" fmla="*/ 1 h 52"/>
                    <a:gd name="T6" fmla="*/ 1 w 120"/>
                    <a:gd name="T7" fmla="*/ 1 h 52"/>
                    <a:gd name="T8" fmla="*/ 1 w 120"/>
                    <a:gd name="T9" fmla="*/ 1 h 52"/>
                    <a:gd name="T10" fmla="*/ 1 w 120"/>
                    <a:gd name="T11" fmla="*/ 1 h 52"/>
                    <a:gd name="T12" fmla="*/ 1 w 120"/>
                    <a:gd name="T13" fmla="*/ 1 h 52"/>
                    <a:gd name="T14" fmla="*/ 1 w 120"/>
                    <a:gd name="T15" fmla="*/ 1 h 52"/>
                    <a:gd name="T16" fmla="*/ 1 w 120"/>
                    <a:gd name="T17" fmla="*/ 1 h 52"/>
                    <a:gd name="T18" fmla="*/ 1 w 120"/>
                    <a:gd name="T19" fmla="*/ 1 h 52"/>
                    <a:gd name="T20" fmla="*/ 1 w 120"/>
                    <a:gd name="T21" fmla="*/ 1 h 52"/>
                    <a:gd name="T22" fmla="*/ 1 w 120"/>
                    <a:gd name="T23" fmla="*/ 1 h 52"/>
                    <a:gd name="T24" fmla="*/ 1 w 120"/>
                    <a:gd name="T25" fmla="*/ 1 h 52"/>
                    <a:gd name="T26" fmla="*/ 1 w 120"/>
                    <a:gd name="T27" fmla="*/ 1 h 52"/>
                    <a:gd name="T28" fmla="*/ 1 w 120"/>
                    <a:gd name="T29" fmla="*/ 1 h 52"/>
                    <a:gd name="T30" fmla="*/ 1 w 120"/>
                    <a:gd name="T31" fmla="*/ 1 h 52"/>
                    <a:gd name="T32" fmla="*/ 1 w 120"/>
                    <a:gd name="T33" fmla="*/ 1 h 52"/>
                    <a:gd name="T34" fmla="*/ 1 w 120"/>
                    <a:gd name="T35" fmla="*/ 1 h 52"/>
                    <a:gd name="T36" fmla="*/ 1 w 120"/>
                    <a:gd name="T37" fmla="*/ 0 h 52"/>
                    <a:gd name="T38" fmla="*/ 1 w 120"/>
                    <a:gd name="T39" fmla="*/ 1 h 52"/>
                    <a:gd name="T40" fmla="*/ 1 w 120"/>
                    <a:gd name="T41" fmla="*/ 1 h 52"/>
                    <a:gd name="T42" fmla="*/ 1 w 120"/>
                    <a:gd name="T43" fmla="*/ 1 h 52"/>
                    <a:gd name="T44" fmla="*/ 1 w 120"/>
                    <a:gd name="T45" fmla="*/ 1 h 52"/>
                    <a:gd name="T46" fmla="*/ 1 w 120"/>
                    <a:gd name="T47" fmla="*/ 1 h 52"/>
                    <a:gd name="T48" fmla="*/ 1 w 120"/>
                    <a:gd name="T49" fmla="*/ 1 h 52"/>
                    <a:gd name="T50" fmla="*/ 1 w 120"/>
                    <a:gd name="T51" fmla="*/ 1 h 52"/>
                    <a:gd name="T52" fmla="*/ 1 w 120"/>
                    <a:gd name="T53" fmla="*/ 1 h 52"/>
                    <a:gd name="T54" fmla="*/ 1 w 120"/>
                    <a:gd name="T55" fmla="*/ 1 h 52"/>
                    <a:gd name="T56" fmla="*/ 1 w 120"/>
                    <a:gd name="T57" fmla="*/ 1 h 52"/>
                    <a:gd name="T58" fmla="*/ 1 w 120"/>
                    <a:gd name="T59" fmla="*/ 1 h 52"/>
                    <a:gd name="T60" fmla="*/ 1 w 120"/>
                    <a:gd name="T61" fmla="*/ 1 h 52"/>
                    <a:gd name="T62" fmla="*/ 1 w 120"/>
                    <a:gd name="T63" fmla="*/ 1 h 52"/>
                    <a:gd name="T64" fmla="*/ 1 w 120"/>
                    <a:gd name="T65" fmla="*/ 1 h 52"/>
                    <a:gd name="T66" fmla="*/ 1 w 120"/>
                    <a:gd name="T67" fmla="*/ 1 h 52"/>
                    <a:gd name="T68" fmla="*/ 1 w 120"/>
                    <a:gd name="T69" fmla="*/ 1 h 52"/>
                    <a:gd name="T70" fmla="*/ 1 w 120"/>
                    <a:gd name="T71" fmla="*/ 1 h 52"/>
                    <a:gd name="T72" fmla="*/ 1 w 120"/>
                    <a:gd name="T73" fmla="*/ 1 h 52"/>
                    <a:gd name="T74" fmla="*/ 1 w 120"/>
                    <a:gd name="T75" fmla="*/ 1 h 52"/>
                    <a:gd name="T76" fmla="*/ 1 w 120"/>
                    <a:gd name="T77" fmla="*/ 1 h 52"/>
                    <a:gd name="T78" fmla="*/ 0 w 120"/>
                    <a:gd name="T79" fmla="*/ 1 h 52"/>
                    <a:gd name="T80" fmla="*/ 1 w 120"/>
                    <a:gd name="T81" fmla="*/ 1 h 52"/>
                    <a:gd name="T82" fmla="*/ 1 w 120"/>
                    <a:gd name="T83" fmla="*/ 1 h 5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20" h="52">
                      <a:moveTo>
                        <a:pt x="1" y="34"/>
                      </a:moveTo>
                      <a:lnTo>
                        <a:pt x="9" y="39"/>
                      </a:lnTo>
                      <a:lnTo>
                        <a:pt x="17" y="45"/>
                      </a:lnTo>
                      <a:lnTo>
                        <a:pt x="26" y="49"/>
                      </a:lnTo>
                      <a:lnTo>
                        <a:pt x="34" y="51"/>
                      </a:lnTo>
                      <a:lnTo>
                        <a:pt x="42" y="52"/>
                      </a:lnTo>
                      <a:lnTo>
                        <a:pt x="51" y="52"/>
                      </a:lnTo>
                      <a:lnTo>
                        <a:pt x="60" y="51"/>
                      </a:lnTo>
                      <a:lnTo>
                        <a:pt x="70" y="50"/>
                      </a:lnTo>
                      <a:lnTo>
                        <a:pt x="79" y="48"/>
                      </a:lnTo>
                      <a:lnTo>
                        <a:pt x="87" y="45"/>
                      </a:lnTo>
                      <a:lnTo>
                        <a:pt x="95" y="41"/>
                      </a:lnTo>
                      <a:lnTo>
                        <a:pt x="103" y="36"/>
                      </a:lnTo>
                      <a:lnTo>
                        <a:pt x="110" y="30"/>
                      </a:lnTo>
                      <a:lnTo>
                        <a:pt x="115" y="23"/>
                      </a:lnTo>
                      <a:lnTo>
                        <a:pt x="119" y="15"/>
                      </a:lnTo>
                      <a:lnTo>
                        <a:pt x="120" y="7"/>
                      </a:lnTo>
                      <a:lnTo>
                        <a:pt x="118" y="1"/>
                      </a:lnTo>
                      <a:lnTo>
                        <a:pt x="114" y="0"/>
                      </a:lnTo>
                      <a:lnTo>
                        <a:pt x="109" y="3"/>
                      </a:lnTo>
                      <a:lnTo>
                        <a:pt x="104" y="5"/>
                      </a:lnTo>
                      <a:lnTo>
                        <a:pt x="99" y="8"/>
                      </a:lnTo>
                      <a:lnTo>
                        <a:pt x="96" y="13"/>
                      </a:lnTo>
                      <a:lnTo>
                        <a:pt x="92" y="16"/>
                      </a:lnTo>
                      <a:lnTo>
                        <a:pt x="89" y="21"/>
                      </a:lnTo>
                      <a:lnTo>
                        <a:pt x="84" y="25"/>
                      </a:lnTo>
                      <a:lnTo>
                        <a:pt x="80" y="28"/>
                      </a:lnTo>
                      <a:lnTo>
                        <a:pt x="75" y="31"/>
                      </a:lnTo>
                      <a:lnTo>
                        <a:pt x="69" y="34"/>
                      </a:lnTo>
                      <a:lnTo>
                        <a:pt x="61" y="37"/>
                      </a:lnTo>
                      <a:lnTo>
                        <a:pt x="53" y="38"/>
                      </a:lnTo>
                      <a:lnTo>
                        <a:pt x="45" y="39"/>
                      </a:lnTo>
                      <a:lnTo>
                        <a:pt x="37" y="39"/>
                      </a:lnTo>
                      <a:lnTo>
                        <a:pt x="29" y="38"/>
                      </a:lnTo>
                      <a:lnTo>
                        <a:pt x="21" y="37"/>
                      </a:lnTo>
                      <a:lnTo>
                        <a:pt x="13" y="34"/>
                      </a:lnTo>
                      <a:lnTo>
                        <a:pt x="5" y="30"/>
                      </a:lnTo>
                      <a:lnTo>
                        <a:pt x="4" y="30"/>
                      </a:lnTo>
                      <a:lnTo>
                        <a:pt x="1" y="31"/>
                      </a:lnTo>
                      <a:lnTo>
                        <a:pt x="0" y="33"/>
                      </a:lnTo>
                      <a:lnTo>
                        <a:pt x="1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1" name="Freeform 147"/>
                <p:cNvSpPr>
                  <a:spLocks/>
                </p:cNvSpPr>
                <p:nvPr/>
              </p:nvSpPr>
              <p:spPr bwMode="auto">
                <a:xfrm rot="543531">
                  <a:off x="5221" y="3461"/>
                  <a:ext cx="61" cy="19"/>
                </a:xfrm>
                <a:custGeom>
                  <a:avLst/>
                  <a:gdLst>
                    <a:gd name="T0" fmla="*/ 0 w 107"/>
                    <a:gd name="T1" fmla="*/ 1 h 35"/>
                    <a:gd name="T2" fmla="*/ 1 w 107"/>
                    <a:gd name="T3" fmla="*/ 1 h 35"/>
                    <a:gd name="T4" fmla="*/ 1 w 107"/>
                    <a:gd name="T5" fmla="*/ 1 h 35"/>
                    <a:gd name="T6" fmla="*/ 1 w 107"/>
                    <a:gd name="T7" fmla="*/ 1 h 35"/>
                    <a:gd name="T8" fmla="*/ 1 w 107"/>
                    <a:gd name="T9" fmla="*/ 1 h 35"/>
                    <a:gd name="T10" fmla="*/ 1 w 107"/>
                    <a:gd name="T11" fmla="*/ 1 h 35"/>
                    <a:gd name="T12" fmla="*/ 1 w 107"/>
                    <a:gd name="T13" fmla="*/ 1 h 35"/>
                    <a:gd name="T14" fmla="*/ 1 w 107"/>
                    <a:gd name="T15" fmla="*/ 1 h 35"/>
                    <a:gd name="T16" fmla="*/ 1 w 107"/>
                    <a:gd name="T17" fmla="*/ 1 h 35"/>
                    <a:gd name="T18" fmla="*/ 1 w 107"/>
                    <a:gd name="T19" fmla="*/ 1 h 35"/>
                    <a:gd name="T20" fmla="*/ 1 w 107"/>
                    <a:gd name="T21" fmla="*/ 1 h 35"/>
                    <a:gd name="T22" fmla="*/ 1 w 107"/>
                    <a:gd name="T23" fmla="*/ 1 h 35"/>
                    <a:gd name="T24" fmla="*/ 1 w 107"/>
                    <a:gd name="T25" fmla="*/ 0 h 35"/>
                    <a:gd name="T26" fmla="*/ 1 w 107"/>
                    <a:gd name="T27" fmla="*/ 1 h 35"/>
                    <a:gd name="T28" fmla="*/ 1 w 107"/>
                    <a:gd name="T29" fmla="*/ 1 h 35"/>
                    <a:gd name="T30" fmla="*/ 1 w 107"/>
                    <a:gd name="T31" fmla="*/ 1 h 35"/>
                    <a:gd name="T32" fmla="*/ 1 w 107"/>
                    <a:gd name="T33" fmla="*/ 1 h 35"/>
                    <a:gd name="T34" fmla="*/ 1 w 107"/>
                    <a:gd name="T35" fmla="*/ 1 h 35"/>
                    <a:gd name="T36" fmla="*/ 1 w 107"/>
                    <a:gd name="T37" fmla="*/ 1 h 35"/>
                    <a:gd name="T38" fmla="*/ 1 w 107"/>
                    <a:gd name="T39" fmla="*/ 1 h 35"/>
                    <a:gd name="T40" fmla="*/ 1 w 107"/>
                    <a:gd name="T41" fmla="*/ 1 h 35"/>
                    <a:gd name="T42" fmla="*/ 1 w 107"/>
                    <a:gd name="T43" fmla="*/ 1 h 35"/>
                    <a:gd name="T44" fmla="*/ 1 w 107"/>
                    <a:gd name="T45" fmla="*/ 1 h 35"/>
                    <a:gd name="T46" fmla="*/ 1 w 107"/>
                    <a:gd name="T47" fmla="*/ 1 h 35"/>
                    <a:gd name="T48" fmla="*/ 1 w 107"/>
                    <a:gd name="T49" fmla="*/ 1 h 35"/>
                    <a:gd name="T50" fmla="*/ 1 w 107"/>
                    <a:gd name="T51" fmla="*/ 1 h 35"/>
                    <a:gd name="T52" fmla="*/ 1 w 107"/>
                    <a:gd name="T53" fmla="*/ 1 h 35"/>
                    <a:gd name="T54" fmla="*/ 1 w 107"/>
                    <a:gd name="T55" fmla="*/ 1 h 35"/>
                    <a:gd name="T56" fmla="*/ 1 w 107"/>
                    <a:gd name="T57" fmla="*/ 1 h 35"/>
                    <a:gd name="T58" fmla="*/ 1 w 107"/>
                    <a:gd name="T59" fmla="*/ 1 h 35"/>
                    <a:gd name="T60" fmla="*/ 1 w 107"/>
                    <a:gd name="T61" fmla="*/ 1 h 35"/>
                    <a:gd name="T62" fmla="*/ 0 w 107"/>
                    <a:gd name="T63" fmla="*/ 1 h 35"/>
                    <a:gd name="T64" fmla="*/ 0 w 107"/>
                    <a:gd name="T65" fmla="*/ 1 h 35"/>
                    <a:gd name="T66" fmla="*/ 0 w 107"/>
                    <a:gd name="T67" fmla="*/ 1 h 35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07" h="35">
                      <a:moveTo>
                        <a:pt x="0" y="16"/>
                      </a:moveTo>
                      <a:lnTo>
                        <a:pt x="11" y="24"/>
                      </a:lnTo>
                      <a:lnTo>
                        <a:pt x="24" y="30"/>
                      </a:lnTo>
                      <a:lnTo>
                        <a:pt x="38" y="34"/>
                      </a:lnTo>
                      <a:lnTo>
                        <a:pt x="53" y="35"/>
                      </a:lnTo>
                      <a:lnTo>
                        <a:pt x="66" y="34"/>
                      </a:lnTo>
                      <a:lnTo>
                        <a:pt x="80" y="30"/>
                      </a:lnTo>
                      <a:lnTo>
                        <a:pt x="93" y="24"/>
                      </a:lnTo>
                      <a:lnTo>
                        <a:pt x="103" y="15"/>
                      </a:lnTo>
                      <a:lnTo>
                        <a:pt x="106" y="11"/>
                      </a:lnTo>
                      <a:lnTo>
                        <a:pt x="107" y="6"/>
                      </a:lnTo>
                      <a:lnTo>
                        <a:pt x="104" y="1"/>
                      </a:lnTo>
                      <a:lnTo>
                        <a:pt x="100" y="0"/>
                      </a:lnTo>
                      <a:lnTo>
                        <a:pt x="94" y="1"/>
                      </a:lnTo>
                      <a:lnTo>
                        <a:pt x="89" y="4"/>
                      </a:lnTo>
                      <a:lnTo>
                        <a:pt x="84" y="6"/>
                      </a:lnTo>
                      <a:lnTo>
                        <a:pt x="79" y="8"/>
                      </a:lnTo>
                      <a:lnTo>
                        <a:pt x="74" y="12"/>
                      </a:lnTo>
                      <a:lnTo>
                        <a:pt x="69" y="14"/>
                      </a:lnTo>
                      <a:lnTo>
                        <a:pt x="64" y="16"/>
                      </a:lnTo>
                      <a:lnTo>
                        <a:pt x="58" y="19"/>
                      </a:lnTo>
                      <a:lnTo>
                        <a:pt x="51" y="21"/>
                      </a:lnTo>
                      <a:lnTo>
                        <a:pt x="45" y="22"/>
                      </a:lnTo>
                      <a:lnTo>
                        <a:pt x="36" y="22"/>
                      </a:lnTo>
                      <a:lnTo>
                        <a:pt x="30" y="22"/>
                      </a:lnTo>
                      <a:lnTo>
                        <a:pt x="21" y="21"/>
                      </a:lnTo>
                      <a:lnTo>
                        <a:pt x="15" y="20"/>
                      </a:lnTo>
                      <a:lnTo>
                        <a:pt x="8" y="17"/>
                      </a:lnTo>
                      <a:lnTo>
                        <a:pt x="1" y="14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2" name="Freeform 148"/>
                <p:cNvSpPr>
                  <a:spLocks/>
                </p:cNvSpPr>
                <p:nvPr/>
              </p:nvSpPr>
              <p:spPr bwMode="auto">
                <a:xfrm rot="543531">
                  <a:off x="5049" y="3367"/>
                  <a:ext cx="29" cy="92"/>
                </a:xfrm>
                <a:custGeom>
                  <a:avLst/>
                  <a:gdLst>
                    <a:gd name="T0" fmla="*/ 1 w 51"/>
                    <a:gd name="T1" fmla="*/ 2 h 165"/>
                    <a:gd name="T2" fmla="*/ 1 w 51"/>
                    <a:gd name="T3" fmla="*/ 1 h 165"/>
                    <a:gd name="T4" fmla="*/ 1 w 51"/>
                    <a:gd name="T5" fmla="*/ 1 h 165"/>
                    <a:gd name="T6" fmla="*/ 1 w 51"/>
                    <a:gd name="T7" fmla="*/ 1 h 165"/>
                    <a:gd name="T8" fmla="*/ 1 w 51"/>
                    <a:gd name="T9" fmla="*/ 1 h 165"/>
                    <a:gd name="T10" fmla="*/ 1 w 51"/>
                    <a:gd name="T11" fmla="*/ 1 h 165"/>
                    <a:gd name="T12" fmla="*/ 1 w 51"/>
                    <a:gd name="T13" fmla="*/ 1 h 165"/>
                    <a:gd name="T14" fmla="*/ 1 w 51"/>
                    <a:gd name="T15" fmla="*/ 1 h 165"/>
                    <a:gd name="T16" fmla="*/ 1 w 51"/>
                    <a:gd name="T17" fmla="*/ 1 h 165"/>
                    <a:gd name="T18" fmla="*/ 1 w 51"/>
                    <a:gd name="T19" fmla="*/ 1 h 165"/>
                    <a:gd name="T20" fmla="*/ 1 w 51"/>
                    <a:gd name="T21" fmla="*/ 1 h 165"/>
                    <a:gd name="T22" fmla="*/ 1 w 51"/>
                    <a:gd name="T23" fmla="*/ 1 h 165"/>
                    <a:gd name="T24" fmla="*/ 1 w 51"/>
                    <a:gd name="T25" fmla="*/ 1 h 165"/>
                    <a:gd name="T26" fmla="*/ 1 w 51"/>
                    <a:gd name="T27" fmla="*/ 1 h 165"/>
                    <a:gd name="T28" fmla="*/ 1 w 51"/>
                    <a:gd name="T29" fmla="*/ 0 h 165"/>
                    <a:gd name="T30" fmla="*/ 1 w 51"/>
                    <a:gd name="T31" fmla="*/ 1 h 165"/>
                    <a:gd name="T32" fmla="*/ 1 w 51"/>
                    <a:gd name="T33" fmla="*/ 1 h 165"/>
                    <a:gd name="T34" fmla="*/ 0 w 51"/>
                    <a:gd name="T35" fmla="*/ 1 h 165"/>
                    <a:gd name="T36" fmla="*/ 1 w 51"/>
                    <a:gd name="T37" fmla="*/ 1 h 165"/>
                    <a:gd name="T38" fmla="*/ 1 w 51"/>
                    <a:gd name="T39" fmla="*/ 1 h 165"/>
                    <a:gd name="T40" fmla="*/ 1 w 51"/>
                    <a:gd name="T41" fmla="*/ 1 h 165"/>
                    <a:gd name="T42" fmla="*/ 1 w 51"/>
                    <a:gd name="T43" fmla="*/ 1 h 165"/>
                    <a:gd name="T44" fmla="*/ 1 w 51"/>
                    <a:gd name="T45" fmla="*/ 1 h 165"/>
                    <a:gd name="T46" fmla="*/ 1 w 51"/>
                    <a:gd name="T47" fmla="*/ 1 h 165"/>
                    <a:gd name="T48" fmla="*/ 1 w 51"/>
                    <a:gd name="T49" fmla="*/ 2 h 165"/>
                    <a:gd name="T50" fmla="*/ 1 w 51"/>
                    <a:gd name="T51" fmla="*/ 2 h 165"/>
                    <a:gd name="T52" fmla="*/ 1 w 51"/>
                    <a:gd name="T53" fmla="*/ 2 h 165"/>
                    <a:gd name="T54" fmla="*/ 1 w 51"/>
                    <a:gd name="T55" fmla="*/ 2 h 165"/>
                    <a:gd name="T56" fmla="*/ 1 w 51"/>
                    <a:gd name="T57" fmla="*/ 2 h 165"/>
                    <a:gd name="T58" fmla="*/ 1 w 51"/>
                    <a:gd name="T59" fmla="*/ 2 h 165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51" h="165">
                      <a:moveTo>
                        <a:pt x="41" y="165"/>
                      </a:moveTo>
                      <a:lnTo>
                        <a:pt x="47" y="148"/>
                      </a:lnTo>
                      <a:lnTo>
                        <a:pt x="51" y="129"/>
                      </a:lnTo>
                      <a:lnTo>
                        <a:pt x="51" y="112"/>
                      </a:lnTo>
                      <a:lnTo>
                        <a:pt x="48" y="93"/>
                      </a:lnTo>
                      <a:lnTo>
                        <a:pt x="45" y="83"/>
                      </a:lnTo>
                      <a:lnTo>
                        <a:pt x="40" y="72"/>
                      </a:lnTo>
                      <a:lnTo>
                        <a:pt x="33" y="61"/>
                      </a:lnTo>
                      <a:lnTo>
                        <a:pt x="28" y="50"/>
                      </a:lnTo>
                      <a:lnTo>
                        <a:pt x="22" y="39"/>
                      </a:lnTo>
                      <a:lnTo>
                        <a:pt x="18" y="28"/>
                      </a:lnTo>
                      <a:lnTo>
                        <a:pt x="17" y="17"/>
                      </a:lnTo>
                      <a:lnTo>
                        <a:pt x="18" y="7"/>
                      </a:lnTo>
                      <a:lnTo>
                        <a:pt x="19" y="1"/>
                      </a:lnTo>
                      <a:lnTo>
                        <a:pt x="16" y="0"/>
                      </a:lnTo>
                      <a:lnTo>
                        <a:pt x="10" y="1"/>
                      </a:lnTo>
                      <a:lnTo>
                        <a:pt x="7" y="5"/>
                      </a:lnTo>
                      <a:lnTo>
                        <a:pt x="0" y="20"/>
                      </a:lnTo>
                      <a:lnTo>
                        <a:pt x="1" y="32"/>
                      </a:lnTo>
                      <a:lnTo>
                        <a:pt x="8" y="44"/>
                      </a:lnTo>
                      <a:lnTo>
                        <a:pt x="18" y="57"/>
                      </a:lnTo>
                      <a:lnTo>
                        <a:pt x="33" y="82"/>
                      </a:lnTo>
                      <a:lnTo>
                        <a:pt x="43" y="108"/>
                      </a:lnTo>
                      <a:lnTo>
                        <a:pt x="45" y="136"/>
                      </a:lnTo>
                      <a:lnTo>
                        <a:pt x="40" y="165"/>
                      </a:lnTo>
                      <a:lnTo>
                        <a:pt x="41" y="1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3" name="Freeform 149"/>
                <p:cNvSpPr>
                  <a:spLocks/>
                </p:cNvSpPr>
                <p:nvPr/>
              </p:nvSpPr>
              <p:spPr bwMode="auto">
                <a:xfrm rot="543531">
                  <a:off x="5158" y="3352"/>
                  <a:ext cx="95" cy="74"/>
                </a:xfrm>
                <a:custGeom>
                  <a:avLst/>
                  <a:gdLst>
                    <a:gd name="T0" fmla="*/ 1 w 173"/>
                    <a:gd name="T1" fmla="*/ 1 h 134"/>
                    <a:gd name="T2" fmla="*/ 1 w 173"/>
                    <a:gd name="T3" fmla="*/ 1 h 134"/>
                    <a:gd name="T4" fmla="*/ 1 w 173"/>
                    <a:gd name="T5" fmla="*/ 1 h 134"/>
                    <a:gd name="T6" fmla="*/ 1 w 173"/>
                    <a:gd name="T7" fmla="*/ 1 h 134"/>
                    <a:gd name="T8" fmla="*/ 1 w 173"/>
                    <a:gd name="T9" fmla="*/ 1 h 134"/>
                    <a:gd name="T10" fmla="*/ 1 w 173"/>
                    <a:gd name="T11" fmla="*/ 1 h 134"/>
                    <a:gd name="T12" fmla="*/ 1 w 173"/>
                    <a:gd name="T13" fmla="*/ 1 h 134"/>
                    <a:gd name="T14" fmla="*/ 1 w 173"/>
                    <a:gd name="T15" fmla="*/ 1 h 134"/>
                    <a:gd name="T16" fmla="*/ 1 w 173"/>
                    <a:gd name="T17" fmla="*/ 1 h 134"/>
                    <a:gd name="T18" fmla="*/ 1 w 173"/>
                    <a:gd name="T19" fmla="*/ 1 h 134"/>
                    <a:gd name="T20" fmla="*/ 2 w 173"/>
                    <a:gd name="T21" fmla="*/ 1 h 134"/>
                    <a:gd name="T22" fmla="*/ 2 w 173"/>
                    <a:gd name="T23" fmla="*/ 1 h 134"/>
                    <a:gd name="T24" fmla="*/ 2 w 173"/>
                    <a:gd name="T25" fmla="*/ 1 h 134"/>
                    <a:gd name="T26" fmla="*/ 1 w 173"/>
                    <a:gd name="T27" fmla="*/ 1 h 134"/>
                    <a:gd name="T28" fmla="*/ 1 w 173"/>
                    <a:gd name="T29" fmla="*/ 1 h 134"/>
                    <a:gd name="T30" fmla="*/ 1 w 173"/>
                    <a:gd name="T31" fmla="*/ 1 h 134"/>
                    <a:gd name="T32" fmla="*/ 1 w 173"/>
                    <a:gd name="T33" fmla="*/ 1 h 134"/>
                    <a:gd name="T34" fmla="*/ 1 w 173"/>
                    <a:gd name="T35" fmla="*/ 1 h 134"/>
                    <a:gd name="T36" fmla="*/ 1 w 173"/>
                    <a:gd name="T37" fmla="*/ 1 h 134"/>
                    <a:gd name="T38" fmla="*/ 1 w 173"/>
                    <a:gd name="T39" fmla="*/ 0 h 134"/>
                    <a:gd name="T40" fmla="*/ 1 w 173"/>
                    <a:gd name="T41" fmla="*/ 1 h 134"/>
                    <a:gd name="T42" fmla="*/ 1 w 173"/>
                    <a:gd name="T43" fmla="*/ 1 h 134"/>
                    <a:gd name="T44" fmla="*/ 0 w 173"/>
                    <a:gd name="T45" fmla="*/ 1 h 134"/>
                    <a:gd name="T46" fmla="*/ 0 w 173"/>
                    <a:gd name="T47" fmla="*/ 1 h 134"/>
                    <a:gd name="T48" fmla="*/ 1 w 173"/>
                    <a:gd name="T49" fmla="*/ 1 h 134"/>
                    <a:gd name="T50" fmla="*/ 1 w 173"/>
                    <a:gd name="T51" fmla="*/ 1 h 13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73" h="134">
                      <a:moveTo>
                        <a:pt x="1" y="8"/>
                      </a:moveTo>
                      <a:lnTo>
                        <a:pt x="32" y="5"/>
                      </a:lnTo>
                      <a:lnTo>
                        <a:pt x="61" y="8"/>
                      </a:lnTo>
                      <a:lnTo>
                        <a:pt x="87" y="19"/>
                      </a:lnTo>
                      <a:lnTo>
                        <a:pt x="108" y="35"/>
                      </a:lnTo>
                      <a:lnTo>
                        <a:pt x="128" y="54"/>
                      </a:lnTo>
                      <a:lnTo>
                        <a:pt x="144" y="79"/>
                      </a:lnTo>
                      <a:lnTo>
                        <a:pt x="157" y="105"/>
                      </a:lnTo>
                      <a:lnTo>
                        <a:pt x="167" y="133"/>
                      </a:lnTo>
                      <a:lnTo>
                        <a:pt x="168" y="134"/>
                      </a:lnTo>
                      <a:lnTo>
                        <a:pt x="171" y="134"/>
                      </a:lnTo>
                      <a:lnTo>
                        <a:pt x="172" y="132"/>
                      </a:lnTo>
                      <a:lnTo>
                        <a:pt x="173" y="129"/>
                      </a:lnTo>
                      <a:lnTo>
                        <a:pt x="166" y="99"/>
                      </a:lnTo>
                      <a:lnTo>
                        <a:pt x="153" y="72"/>
                      </a:lnTo>
                      <a:lnTo>
                        <a:pt x="136" y="48"/>
                      </a:lnTo>
                      <a:lnTo>
                        <a:pt x="115" y="28"/>
                      </a:lnTo>
                      <a:lnTo>
                        <a:pt x="90" y="13"/>
                      </a:lnTo>
                      <a:lnTo>
                        <a:pt x="63" y="4"/>
                      </a:lnTo>
                      <a:lnTo>
                        <a:pt x="33" y="0"/>
                      </a:lnTo>
                      <a:lnTo>
                        <a:pt x="2" y="5"/>
                      </a:lnTo>
                      <a:lnTo>
                        <a:pt x="1" y="6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4" name="Freeform 150"/>
                <p:cNvSpPr>
                  <a:spLocks/>
                </p:cNvSpPr>
                <p:nvPr/>
              </p:nvSpPr>
              <p:spPr bwMode="auto">
                <a:xfrm rot="543531">
                  <a:off x="5238" y="3415"/>
                  <a:ext cx="34" cy="20"/>
                </a:xfrm>
                <a:custGeom>
                  <a:avLst/>
                  <a:gdLst>
                    <a:gd name="T0" fmla="*/ 1 w 58"/>
                    <a:gd name="T1" fmla="*/ 1 h 36"/>
                    <a:gd name="T2" fmla="*/ 1 w 58"/>
                    <a:gd name="T3" fmla="*/ 1 h 36"/>
                    <a:gd name="T4" fmla="*/ 1 w 58"/>
                    <a:gd name="T5" fmla="*/ 1 h 36"/>
                    <a:gd name="T6" fmla="*/ 1 w 58"/>
                    <a:gd name="T7" fmla="*/ 1 h 36"/>
                    <a:gd name="T8" fmla="*/ 1 w 58"/>
                    <a:gd name="T9" fmla="*/ 1 h 36"/>
                    <a:gd name="T10" fmla="*/ 1 w 58"/>
                    <a:gd name="T11" fmla="*/ 1 h 36"/>
                    <a:gd name="T12" fmla="*/ 1 w 58"/>
                    <a:gd name="T13" fmla="*/ 1 h 36"/>
                    <a:gd name="T14" fmla="*/ 1 w 58"/>
                    <a:gd name="T15" fmla="*/ 1 h 36"/>
                    <a:gd name="T16" fmla="*/ 1 w 58"/>
                    <a:gd name="T17" fmla="*/ 1 h 36"/>
                    <a:gd name="T18" fmla="*/ 1 w 58"/>
                    <a:gd name="T19" fmla="*/ 1 h 36"/>
                    <a:gd name="T20" fmla="*/ 1 w 58"/>
                    <a:gd name="T21" fmla="*/ 1 h 36"/>
                    <a:gd name="T22" fmla="*/ 1 w 58"/>
                    <a:gd name="T23" fmla="*/ 1 h 36"/>
                    <a:gd name="T24" fmla="*/ 1 w 58"/>
                    <a:gd name="T25" fmla="*/ 1 h 36"/>
                    <a:gd name="T26" fmla="*/ 1 w 58"/>
                    <a:gd name="T27" fmla="*/ 1 h 36"/>
                    <a:gd name="T28" fmla="*/ 1 w 58"/>
                    <a:gd name="T29" fmla="*/ 1 h 36"/>
                    <a:gd name="T30" fmla="*/ 0 w 58"/>
                    <a:gd name="T31" fmla="*/ 1 h 36"/>
                    <a:gd name="T32" fmla="*/ 0 w 58"/>
                    <a:gd name="T33" fmla="*/ 1 h 36"/>
                    <a:gd name="T34" fmla="*/ 1 w 58"/>
                    <a:gd name="T35" fmla="*/ 1 h 36"/>
                    <a:gd name="T36" fmla="*/ 1 w 58"/>
                    <a:gd name="T37" fmla="*/ 1 h 36"/>
                    <a:gd name="T38" fmla="*/ 1 w 58"/>
                    <a:gd name="T39" fmla="*/ 1 h 36"/>
                    <a:gd name="T40" fmla="*/ 1 w 58"/>
                    <a:gd name="T41" fmla="*/ 1 h 36"/>
                    <a:gd name="T42" fmla="*/ 1 w 58"/>
                    <a:gd name="T43" fmla="*/ 1 h 36"/>
                    <a:gd name="T44" fmla="*/ 1 w 58"/>
                    <a:gd name="T45" fmla="*/ 1 h 36"/>
                    <a:gd name="T46" fmla="*/ 1 w 58"/>
                    <a:gd name="T47" fmla="*/ 1 h 36"/>
                    <a:gd name="T48" fmla="*/ 1 w 58"/>
                    <a:gd name="T49" fmla="*/ 1 h 36"/>
                    <a:gd name="T50" fmla="*/ 1 w 58"/>
                    <a:gd name="T51" fmla="*/ 1 h 36"/>
                    <a:gd name="T52" fmla="*/ 1 w 58"/>
                    <a:gd name="T53" fmla="*/ 1 h 36"/>
                    <a:gd name="T54" fmla="*/ 1 w 58"/>
                    <a:gd name="T55" fmla="*/ 1 h 36"/>
                    <a:gd name="T56" fmla="*/ 1 w 58"/>
                    <a:gd name="T57" fmla="*/ 0 h 36"/>
                    <a:gd name="T58" fmla="*/ 1 w 58"/>
                    <a:gd name="T59" fmla="*/ 0 h 36"/>
                    <a:gd name="T60" fmla="*/ 1 w 58"/>
                    <a:gd name="T61" fmla="*/ 0 h 36"/>
                    <a:gd name="T62" fmla="*/ 1 w 58"/>
                    <a:gd name="T63" fmla="*/ 1 h 36"/>
                    <a:gd name="T64" fmla="*/ 1 w 58"/>
                    <a:gd name="T65" fmla="*/ 1 h 36"/>
                    <a:gd name="T66" fmla="*/ 1 w 58"/>
                    <a:gd name="T67" fmla="*/ 1 h 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58" h="36">
                      <a:moveTo>
                        <a:pt x="55" y="3"/>
                      </a:moveTo>
                      <a:lnTo>
                        <a:pt x="54" y="12"/>
                      </a:lnTo>
                      <a:lnTo>
                        <a:pt x="49" y="19"/>
                      </a:lnTo>
                      <a:lnTo>
                        <a:pt x="42" y="23"/>
                      </a:lnTo>
                      <a:lnTo>
                        <a:pt x="34" y="26"/>
                      </a:lnTo>
                      <a:lnTo>
                        <a:pt x="31" y="27"/>
                      </a:lnTo>
                      <a:lnTo>
                        <a:pt x="27" y="27"/>
                      </a:lnTo>
                      <a:lnTo>
                        <a:pt x="23" y="27"/>
                      </a:lnTo>
                      <a:lnTo>
                        <a:pt x="19" y="26"/>
                      </a:lnTo>
                      <a:lnTo>
                        <a:pt x="16" y="25"/>
                      </a:lnTo>
                      <a:lnTo>
                        <a:pt x="12" y="22"/>
                      </a:lnTo>
                      <a:lnTo>
                        <a:pt x="9" y="21"/>
                      </a:lnTo>
                      <a:lnTo>
                        <a:pt x="5" y="20"/>
                      </a:lnTo>
                      <a:lnTo>
                        <a:pt x="3" y="20"/>
                      </a:lnTo>
                      <a:lnTo>
                        <a:pt x="1" y="21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3" y="31"/>
                      </a:lnTo>
                      <a:lnTo>
                        <a:pt x="7" y="34"/>
                      </a:lnTo>
                      <a:lnTo>
                        <a:pt x="12" y="35"/>
                      </a:lnTo>
                      <a:lnTo>
                        <a:pt x="18" y="36"/>
                      </a:lnTo>
                      <a:lnTo>
                        <a:pt x="24" y="36"/>
                      </a:lnTo>
                      <a:lnTo>
                        <a:pt x="30" y="35"/>
                      </a:lnTo>
                      <a:lnTo>
                        <a:pt x="34" y="34"/>
                      </a:lnTo>
                      <a:lnTo>
                        <a:pt x="39" y="33"/>
                      </a:lnTo>
                      <a:lnTo>
                        <a:pt x="48" y="28"/>
                      </a:lnTo>
                      <a:lnTo>
                        <a:pt x="55" y="20"/>
                      </a:lnTo>
                      <a:lnTo>
                        <a:pt x="58" y="11"/>
                      </a:lnTo>
                      <a:lnTo>
                        <a:pt x="58" y="0"/>
                      </a:lnTo>
                      <a:lnTo>
                        <a:pt x="57" y="0"/>
                      </a:lnTo>
                      <a:lnTo>
                        <a:pt x="56" y="0"/>
                      </a:lnTo>
                      <a:lnTo>
                        <a:pt x="55" y="2"/>
                      </a:lnTo>
                      <a:lnTo>
                        <a:pt x="55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5" name="Freeform 151"/>
                <p:cNvSpPr>
                  <a:spLocks/>
                </p:cNvSpPr>
                <p:nvPr/>
              </p:nvSpPr>
              <p:spPr bwMode="auto">
                <a:xfrm rot="543531">
                  <a:off x="5191" y="3336"/>
                  <a:ext cx="80" cy="84"/>
                </a:xfrm>
                <a:custGeom>
                  <a:avLst/>
                  <a:gdLst>
                    <a:gd name="T0" fmla="*/ 1 w 144"/>
                    <a:gd name="T1" fmla="*/ 1 h 151"/>
                    <a:gd name="T2" fmla="*/ 1 w 144"/>
                    <a:gd name="T3" fmla="*/ 1 h 151"/>
                    <a:gd name="T4" fmla="*/ 1 w 144"/>
                    <a:gd name="T5" fmla="*/ 1 h 151"/>
                    <a:gd name="T6" fmla="*/ 1 w 144"/>
                    <a:gd name="T7" fmla="*/ 1 h 151"/>
                    <a:gd name="T8" fmla="*/ 1 w 144"/>
                    <a:gd name="T9" fmla="*/ 1 h 151"/>
                    <a:gd name="T10" fmla="*/ 1 w 144"/>
                    <a:gd name="T11" fmla="*/ 1 h 151"/>
                    <a:gd name="T12" fmla="*/ 1 w 144"/>
                    <a:gd name="T13" fmla="*/ 1 h 151"/>
                    <a:gd name="T14" fmla="*/ 1 w 144"/>
                    <a:gd name="T15" fmla="*/ 1 h 151"/>
                    <a:gd name="T16" fmla="*/ 1 w 144"/>
                    <a:gd name="T17" fmla="*/ 1 h 151"/>
                    <a:gd name="T18" fmla="*/ 1 w 144"/>
                    <a:gd name="T19" fmla="*/ 1 h 151"/>
                    <a:gd name="T20" fmla="*/ 1 w 144"/>
                    <a:gd name="T21" fmla="*/ 1 h 151"/>
                    <a:gd name="T22" fmla="*/ 1 w 144"/>
                    <a:gd name="T23" fmla="*/ 1 h 151"/>
                    <a:gd name="T24" fmla="*/ 1 w 144"/>
                    <a:gd name="T25" fmla="*/ 1 h 151"/>
                    <a:gd name="T26" fmla="*/ 1 w 144"/>
                    <a:gd name="T27" fmla="*/ 1 h 151"/>
                    <a:gd name="T28" fmla="*/ 1 w 144"/>
                    <a:gd name="T29" fmla="*/ 1 h 151"/>
                    <a:gd name="T30" fmla="*/ 1 w 144"/>
                    <a:gd name="T31" fmla="*/ 1 h 151"/>
                    <a:gd name="T32" fmla="*/ 1 w 144"/>
                    <a:gd name="T33" fmla="*/ 1 h 151"/>
                    <a:gd name="T34" fmla="*/ 1 w 144"/>
                    <a:gd name="T35" fmla="*/ 1 h 151"/>
                    <a:gd name="T36" fmla="*/ 1 w 144"/>
                    <a:gd name="T37" fmla="*/ 1 h 151"/>
                    <a:gd name="T38" fmla="*/ 1 w 144"/>
                    <a:gd name="T39" fmla="*/ 1 h 151"/>
                    <a:gd name="T40" fmla="*/ 1 w 144"/>
                    <a:gd name="T41" fmla="*/ 1 h 151"/>
                    <a:gd name="T42" fmla="*/ 1 w 144"/>
                    <a:gd name="T43" fmla="*/ 1 h 151"/>
                    <a:gd name="T44" fmla="*/ 1 w 144"/>
                    <a:gd name="T45" fmla="*/ 1 h 151"/>
                    <a:gd name="T46" fmla="*/ 1 w 144"/>
                    <a:gd name="T47" fmla="*/ 1 h 151"/>
                    <a:gd name="T48" fmla="*/ 1 w 144"/>
                    <a:gd name="T49" fmla="*/ 1 h 151"/>
                    <a:gd name="T50" fmla="*/ 1 w 144"/>
                    <a:gd name="T51" fmla="*/ 1 h 151"/>
                    <a:gd name="T52" fmla="*/ 1 w 144"/>
                    <a:gd name="T53" fmla="*/ 1 h 151"/>
                    <a:gd name="T54" fmla="*/ 1 w 144"/>
                    <a:gd name="T55" fmla="*/ 1 h 151"/>
                    <a:gd name="T56" fmla="*/ 1 w 144"/>
                    <a:gd name="T57" fmla="*/ 0 h 151"/>
                    <a:gd name="T58" fmla="*/ 1 w 144"/>
                    <a:gd name="T59" fmla="*/ 0 h 151"/>
                    <a:gd name="T60" fmla="*/ 0 w 144"/>
                    <a:gd name="T61" fmla="*/ 1 h 151"/>
                    <a:gd name="T62" fmla="*/ 0 w 144"/>
                    <a:gd name="T63" fmla="*/ 1 h 151"/>
                    <a:gd name="T64" fmla="*/ 1 w 144"/>
                    <a:gd name="T65" fmla="*/ 1 h 151"/>
                    <a:gd name="T66" fmla="*/ 1 w 144"/>
                    <a:gd name="T67" fmla="*/ 1 h 15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144" h="151">
                      <a:moveTo>
                        <a:pt x="1" y="5"/>
                      </a:moveTo>
                      <a:lnTo>
                        <a:pt x="14" y="7"/>
                      </a:lnTo>
                      <a:lnTo>
                        <a:pt x="25" y="10"/>
                      </a:lnTo>
                      <a:lnTo>
                        <a:pt x="38" y="13"/>
                      </a:lnTo>
                      <a:lnTo>
                        <a:pt x="49" y="19"/>
                      </a:lnTo>
                      <a:lnTo>
                        <a:pt x="60" y="25"/>
                      </a:lnTo>
                      <a:lnTo>
                        <a:pt x="70" y="32"/>
                      </a:lnTo>
                      <a:lnTo>
                        <a:pt x="80" y="40"/>
                      </a:lnTo>
                      <a:lnTo>
                        <a:pt x="90" y="48"/>
                      </a:lnTo>
                      <a:lnTo>
                        <a:pt x="100" y="59"/>
                      </a:lnTo>
                      <a:lnTo>
                        <a:pt x="108" y="70"/>
                      </a:lnTo>
                      <a:lnTo>
                        <a:pt x="115" y="83"/>
                      </a:lnTo>
                      <a:lnTo>
                        <a:pt x="121" y="94"/>
                      </a:lnTo>
                      <a:lnTo>
                        <a:pt x="127" y="107"/>
                      </a:lnTo>
                      <a:lnTo>
                        <a:pt x="130" y="121"/>
                      </a:lnTo>
                      <a:lnTo>
                        <a:pt x="133" y="134"/>
                      </a:lnTo>
                      <a:lnTo>
                        <a:pt x="137" y="148"/>
                      </a:lnTo>
                      <a:lnTo>
                        <a:pt x="139" y="151"/>
                      </a:lnTo>
                      <a:lnTo>
                        <a:pt x="142" y="149"/>
                      </a:lnTo>
                      <a:lnTo>
                        <a:pt x="144" y="147"/>
                      </a:lnTo>
                      <a:lnTo>
                        <a:pt x="144" y="144"/>
                      </a:lnTo>
                      <a:lnTo>
                        <a:pt x="140" y="116"/>
                      </a:lnTo>
                      <a:lnTo>
                        <a:pt x="131" y="89"/>
                      </a:lnTo>
                      <a:lnTo>
                        <a:pt x="118" y="65"/>
                      </a:lnTo>
                      <a:lnTo>
                        <a:pt x="101" y="43"/>
                      </a:lnTo>
                      <a:lnTo>
                        <a:pt x="79" y="26"/>
                      </a:lnTo>
                      <a:lnTo>
                        <a:pt x="56" y="12"/>
                      </a:lnTo>
                      <a:lnTo>
                        <a:pt x="30" y="3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6" name="Freeform 152"/>
                <p:cNvSpPr>
                  <a:spLocks/>
                </p:cNvSpPr>
                <p:nvPr/>
              </p:nvSpPr>
              <p:spPr bwMode="auto">
                <a:xfrm rot="543531">
                  <a:off x="5170" y="3337"/>
                  <a:ext cx="80" cy="59"/>
                </a:xfrm>
                <a:custGeom>
                  <a:avLst/>
                  <a:gdLst>
                    <a:gd name="T0" fmla="*/ 1 w 145"/>
                    <a:gd name="T1" fmla="*/ 1 h 107"/>
                    <a:gd name="T2" fmla="*/ 1 w 145"/>
                    <a:gd name="T3" fmla="*/ 1 h 107"/>
                    <a:gd name="T4" fmla="*/ 1 w 145"/>
                    <a:gd name="T5" fmla="*/ 1 h 107"/>
                    <a:gd name="T6" fmla="*/ 1 w 145"/>
                    <a:gd name="T7" fmla="*/ 1 h 107"/>
                    <a:gd name="T8" fmla="*/ 1 w 145"/>
                    <a:gd name="T9" fmla="*/ 1 h 107"/>
                    <a:gd name="T10" fmla="*/ 1 w 145"/>
                    <a:gd name="T11" fmla="*/ 1 h 107"/>
                    <a:gd name="T12" fmla="*/ 1 w 145"/>
                    <a:gd name="T13" fmla="*/ 1 h 107"/>
                    <a:gd name="T14" fmla="*/ 1 w 145"/>
                    <a:gd name="T15" fmla="*/ 1 h 107"/>
                    <a:gd name="T16" fmla="*/ 1 w 145"/>
                    <a:gd name="T17" fmla="*/ 1 h 107"/>
                    <a:gd name="T18" fmla="*/ 1 w 145"/>
                    <a:gd name="T19" fmla="*/ 1 h 107"/>
                    <a:gd name="T20" fmla="*/ 1 w 145"/>
                    <a:gd name="T21" fmla="*/ 1 h 107"/>
                    <a:gd name="T22" fmla="*/ 1 w 145"/>
                    <a:gd name="T23" fmla="*/ 1 h 107"/>
                    <a:gd name="T24" fmla="*/ 1 w 145"/>
                    <a:gd name="T25" fmla="*/ 1 h 107"/>
                    <a:gd name="T26" fmla="*/ 1 w 145"/>
                    <a:gd name="T27" fmla="*/ 1 h 107"/>
                    <a:gd name="T28" fmla="*/ 1 w 145"/>
                    <a:gd name="T29" fmla="*/ 1 h 107"/>
                    <a:gd name="T30" fmla="*/ 1 w 145"/>
                    <a:gd name="T31" fmla="*/ 1 h 107"/>
                    <a:gd name="T32" fmla="*/ 1 w 145"/>
                    <a:gd name="T33" fmla="*/ 1 h 107"/>
                    <a:gd name="T34" fmla="*/ 1 w 145"/>
                    <a:gd name="T35" fmla="*/ 1 h 107"/>
                    <a:gd name="T36" fmla="*/ 1 w 145"/>
                    <a:gd name="T37" fmla="*/ 1 h 107"/>
                    <a:gd name="T38" fmla="*/ 1 w 145"/>
                    <a:gd name="T39" fmla="*/ 1 h 107"/>
                    <a:gd name="T40" fmla="*/ 1 w 145"/>
                    <a:gd name="T41" fmla="*/ 1 h 107"/>
                    <a:gd name="T42" fmla="*/ 1 w 145"/>
                    <a:gd name="T43" fmla="*/ 1 h 107"/>
                    <a:gd name="T44" fmla="*/ 1 w 145"/>
                    <a:gd name="T45" fmla="*/ 0 h 107"/>
                    <a:gd name="T46" fmla="*/ 1 w 145"/>
                    <a:gd name="T47" fmla="*/ 0 h 107"/>
                    <a:gd name="T48" fmla="*/ 1 w 145"/>
                    <a:gd name="T49" fmla="*/ 0 h 107"/>
                    <a:gd name="T50" fmla="*/ 1 w 145"/>
                    <a:gd name="T51" fmla="*/ 1 h 107"/>
                    <a:gd name="T52" fmla="*/ 1 w 145"/>
                    <a:gd name="T53" fmla="*/ 1 h 107"/>
                    <a:gd name="T54" fmla="*/ 0 w 145"/>
                    <a:gd name="T55" fmla="*/ 1 h 107"/>
                    <a:gd name="T56" fmla="*/ 1 w 145"/>
                    <a:gd name="T57" fmla="*/ 1 h 107"/>
                    <a:gd name="T58" fmla="*/ 1 w 145"/>
                    <a:gd name="T59" fmla="*/ 1 h 107"/>
                    <a:gd name="T60" fmla="*/ 1 w 145"/>
                    <a:gd name="T61" fmla="*/ 1 h 107"/>
                    <a:gd name="T62" fmla="*/ 1 w 145"/>
                    <a:gd name="T63" fmla="*/ 1 h 107"/>
                    <a:gd name="T64" fmla="*/ 1 w 145"/>
                    <a:gd name="T65" fmla="*/ 1 h 107"/>
                    <a:gd name="T66" fmla="*/ 1 w 145"/>
                    <a:gd name="T67" fmla="*/ 1 h 107"/>
                    <a:gd name="T68" fmla="*/ 1 w 145"/>
                    <a:gd name="T69" fmla="*/ 1 h 107"/>
                    <a:gd name="T70" fmla="*/ 1 w 145"/>
                    <a:gd name="T71" fmla="*/ 1 h 107"/>
                    <a:gd name="T72" fmla="*/ 1 w 145"/>
                    <a:gd name="T73" fmla="*/ 1 h 107"/>
                    <a:gd name="T74" fmla="*/ 1 w 145"/>
                    <a:gd name="T75" fmla="*/ 1 h 107"/>
                    <a:gd name="T76" fmla="*/ 1 w 145"/>
                    <a:gd name="T77" fmla="*/ 1 h 107"/>
                    <a:gd name="T78" fmla="*/ 1 w 145"/>
                    <a:gd name="T79" fmla="*/ 1 h 107"/>
                    <a:gd name="T80" fmla="*/ 1 w 145"/>
                    <a:gd name="T81" fmla="*/ 1 h 107"/>
                    <a:gd name="T82" fmla="*/ 1 w 145"/>
                    <a:gd name="T83" fmla="*/ 1 h 107"/>
                    <a:gd name="T84" fmla="*/ 1 w 145"/>
                    <a:gd name="T85" fmla="*/ 1 h 107"/>
                    <a:gd name="T86" fmla="*/ 1 w 145"/>
                    <a:gd name="T87" fmla="*/ 1 h 107"/>
                    <a:gd name="T88" fmla="*/ 1 w 145"/>
                    <a:gd name="T89" fmla="*/ 1 h 107"/>
                    <a:gd name="T90" fmla="*/ 1 w 145"/>
                    <a:gd name="T91" fmla="*/ 1 h 107"/>
                    <a:gd name="T92" fmla="*/ 1 w 145"/>
                    <a:gd name="T93" fmla="*/ 1 h 107"/>
                    <a:gd name="T94" fmla="*/ 1 w 145"/>
                    <a:gd name="T95" fmla="*/ 1 h 107"/>
                    <a:gd name="T96" fmla="*/ 1 w 145"/>
                    <a:gd name="T97" fmla="*/ 1 h 107"/>
                    <a:gd name="T98" fmla="*/ 1 w 145"/>
                    <a:gd name="T99" fmla="*/ 1 h 107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0" t="0" r="r" b="b"/>
                  <a:pathLst>
                    <a:path w="145" h="107">
                      <a:moveTo>
                        <a:pt x="145" y="103"/>
                      </a:moveTo>
                      <a:lnTo>
                        <a:pt x="144" y="93"/>
                      </a:lnTo>
                      <a:lnTo>
                        <a:pt x="141" y="83"/>
                      </a:lnTo>
                      <a:lnTo>
                        <a:pt x="136" y="73"/>
                      </a:lnTo>
                      <a:lnTo>
                        <a:pt x="130" y="64"/>
                      </a:lnTo>
                      <a:lnTo>
                        <a:pt x="124" y="55"/>
                      </a:lnTo>
                      <a:lnTo>
                        <a:pt x="117" y="47"/>
                      </a:lnTo>
                      <a:lnTo>
                        <a:pt x="109" y="39"/>
                      </a:lnTo>
                      <a:lnTo>
                        <a:pt x="100" y="32"/>
                      </a:lnTo>
                      <a:lnTo>
                        <a:pt x="96" y="28"/>
                      </a:lnTo>
                      <a:lnTo>
                        <a:pt x="91" y="26"/>
                      </a:lnTo>
                      <a:lnTo>
                        <a:pt x="85" y="23"/>
                      </a:lnTo>
                      <a:lnTo>
                        <a:pt x="80" y="20"/>
                      </a:lnTo>
                      <a:lnTo>
                        <a:pt x="74" y="18"/>
                      </a:lnTo>
                      <a:lnTo>
                        <a:pt x="68" y="16"/>
                      </a:lnTo>
                      <a:lnTo>
                        <a:pt x="64" y="13"/>
                      </a:lnTo>
                      <a:lnTo>
                        <a:pt x="58" y="11"/>
                      </a:lnTo>
                      <a:lnTo>
                        <a:pt x="52" y="9"/>
                      </a:lnTo>
                      <a:lnTo>
                        <a:pt x="47" y="7"/>
                      </a:lnTo>
                      <a:lnTo>
                        <a:pt x="42" y="5"/>
                      </a:lnTo>
                      <a:lnTo>
                        <a:pt x="36" y="3"/>
                      </a:lnTo>
                      <a:lnTo>
                        <a:pt x="31" y="1"/>
                      </a:lnTo>
                      <a:lnTo>
                        <a:pt x="26" y="0"/>
                      </a:lnTo>
                      <a:lnTo>
                        <a:pt x="20" y="0"/>
                      </a:lnTo>
                      <a:lnTo>
                        <a:pt x="14" y="0"/>
                      </a:lnTo>
                      <a:lnTo>
                        <a:pt x="8" y="2"/>
                      </a:lnTo>
                      <a:lnTo>
                        <a:pt x="2" y="7"/>
                      </a:lnTo>
                      <a:lnTo>
                        <a:pt x="0" y="12"/>
                      </a:lnTo>
                      <a:lnTo>
                        <a:pt x="5" y="17"/>
                      </a:lnTo>
                      <a:lnTo>
                        <a:pt x="15" y="19"/>
                      </a:lnTo>
                      <a:lnTo>
                        <a:pt x="24" y="23"/>
                      </a:lnTo>
                      <a:lnTo>
                        <a:pt x="35" y="25"/>
                      </a:lnTo>
                      <a:lnTo>
                        <a:pt x="45" y="27"/>
                      </a:lnTo>
                      <a:lnTo>
                        <a:pt x="56" y="30"/>
                      </a:lnTo>
                      <a:lnTo>
                        <a:pt x="65" y="32"/>
                      </a:lnTo>
                      <a:lnTo>
                        <a:pt x="75" y="35"/>
                      </a:lnTo>
                      <a:lnTo>
                        <a:pt x="84" y="39"/>
                      </a:lnTo>
                      <a:lnTo>
                        <a:pt x="94" y="43"/>
                      </a:lnTo>
                      <a:lnTo>
                        <a:pt x="103" y="49"/>
                      </a:lnTo>
                      <a:lnTo>
                        <a:pt x="112" y="57"/>
                      </a:lnTo>
                      <a:lnTo>
                        <a:pt x="120" y="66"/>
                      </a:lnTo>
                      <a:lnTo>
                        <a:pt x="128" y="76"/>
                      </a:lnTo>
                      <a:lnTo>
                        <a:pt x="134" y="86"/>
                      </a:lnTo>
                      <a:lnTo>
                        <a:pt x="139" y="96"/>
                      </a:lnTo>
                      <a:lnTo>
                        <a:pt x="141" y="106"/>
                      </a:lnTo>
                      <a:lnTo>
                        <a:pt x="142" y="107"/>
                      </a:lnTo>
                      <a:lnTo>
                        <a:pt x="143" y="106"/>
                      </a:lnTo>
                      <a:lnTo>
                        <a:pt x="144" y="104"/>
                      </a:lnTo>
                      <a:lnTo>
                        <a:pt x="145" y="1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7" name="Freeform 153"/>
                <p:cNvSpPr>
                  <a:spLocks/>
                </p:cNvSpPr>
                <p:nvPr/>
              </p:nvSpPr>
              <p:spPr bwMode="auto">
                <a:xfrm rot="543531">
                  <a:off x="5107" y="3372"/>
                  <a:ext cx="71" cy="41"/>
                </a:xfrm>
                <a:custGeom>
                  <a:avLst/>
                  <a:gdLst>
                    <a:gd name="T0" fmla="*/ 1 w 128"/>
                    <a:gd name="T1" fmla="*/ 1 h 71"/>
                    <a:gd name="T2" fmla="*/ 1 w 128"/>
                    <a:gd name="T3" fmla="*/ 1 h 71"/>
                    <a:gd name="T4" fmla="*/ 1 w 128"/>
                    <a:gd name="T5" fmla="*/ 1 h 71"/>
                    <a:gd name="T6" fmla="*/ 1 w 128"/>
                    <a:gd name="T7" fmla="*/ 1 h 71"/>
                    <a:gd name="T8" fmla="*/ 0 w 128"/>
                    <a:gd name="T9" fmla="*/ 1 h 71"/>
                    <a:gd name="T10" fmla="*/ 1 w 128"/>
                    <a:gd name="T11" fmla="*/ 1 h 71"/>
                    <a:gd name="T12" fmla="*/ 1 w 128"/>
                    <a:gd name="T13" fmla="*/ 1 h 71"/>
                    <a:gd name="T14" fmla="*/ 1 w 128"/>
                    <a:gd name="T15" fmla="*/ 1 h 71"/>
                    <a:gd name="T16" fmla="*/ 1 w 128"/>
                    <a:gd name="T17" fmla="*/ 1 h 71"/>
                    <a:gd name="T18" fmla="*/ 1 w 128"/>
                    <a:gd name="T19" fmla="*/ 1 h 71"/>
                    <a:gd name="T20" fmla="*/ 1 w 128"/>
                    <a:gd name="T21" fmla="*/ 1 h 71"/>
                    <a:gd name="T22" fmla="*/ 1 w 128"/>
                    <a:gd name="T23" fmla="*/ 1 h 71"/>
                    <a:gd name="T24" fmla="*/ 1 w 128"/>
                    <a:gd name="T25" fmla="*/ 1 h 71"/>
                    <a:gd name="T26" fmla="*/ 1 w 128"/>
                    <a:gd name="T27" fmla="*/ 1 h 71"/>
                    <a:gd name="T28" fmla="*/ 1 w 128"/>
                    <a:gd name="T29" fmla="*/ 1 h 71"/>
                    <a:gd name="T30" fmla="*/ 1 w 128"/>
                    <a:gd name="T31" fmla="*/ 1 h 71"/>
                    <a:gd name="T32" fmla="*/ 1 w 128"/>
                    <a:gd name="T33" fmla="*/ 1 h 71"/>
                    <a:gd name="T34" fmla="*/ 1 w 128"/>
                    <a:gd name="T35" fmla="*/ 1 h 71"/>
                    <a:gd name="T36" fmla="*/ 1 w 128"/>
                    <a:gd name="T37" fmla="*/ 1 h 71"/>
                    <a:gd name="T38" fmla="*/ 1 w 128"/>
                    <a:gd name="T39" fmla="*/ 1 h 71"/>
                    <a:gd name="T40" fmla="*/ 1 w 128"/>
                    <a:gd name="T41" fmla="*/ 1 h 71"/>
                    <a:gd name="T42" fmla="*/ 1 w 128"/>
                    <a:gd name="T43" fmla="*/ 1 h 71"/>
                    <a:gd name="T44" fmla="*/ 1 w 128"/>
                    <a:gd name="T45" fmla="*/ 1 h 71"/>
                    <a:gd name="T46" fmla="*/ 1 w 128"/>
                    <a:gd name="T47" fmla="*/ 1 h 71"/>
                    <a:gd name="T48" fmla="*/ 1 w 128"/>
                    <a:gd name="T49" fmla="*/ 1 h 71"/>
                    <a:gd name="T50" fmla="*/ 1 w 128"/>
                    <a:gd name="T51" fmla="*/ 1 h 71"/>
                    <a:gd name="T52" fmla="*/ 1 w 128"/>
                    <a:gd name="T53" fmla="*/ 1 h 71"/>
                    <a:gd name="T54" fmla="*/ 1 w 128"/>
                    <a:gd name="T55" fmla="*/ 1 h 71"/>
                    <a:gd name="T56" fmla="*/ 1 w 128"/>
                    <a:gd name="T57" fmla="*/ 1 h 71"/>
                    <a:gd name="T58" fmla="*/ 1 w 128"/>
                    <a:gd name="T59" fmla="*/ 1 h 71"/>
                    <a:gd name="T60" fmla="*/ 1 w 128"/>
                    <a:gd name="T61" fmla="*/ 1 h 71"/>
                    <a:gd name="T62" fmla="*/ 1 w 128"/>
                    <a:gd name="T63" fmla="*/ 1 h 71"/>
                    <a:gd name="T64" fmla="*/ 1 w 128"/>
                    <a:gd name="T65" fmla="*/ 1 h 71"/>
                    <a:gd name="T66" fmla="*/ 1 w 128"/>
                    <a:gd name="T67" fmla="*/ 1 h 71"/>
                    <a:gd name="T68" fmla="*/ 1 w 128"/>
                    <a:gd name="T69" fmla="*/ 1 h 71"/>
                    <a:gd name="T70" fmla="*/ 1 w 128"/>
                    <a:gd name="T71" fmla="*/ 1 h 71"/>
                    <a:gd name="T72" fmla="*/ 1 w 128"/>
                    <a:gd name="T73" fmla="*/ 1 h 71"/>
                    <a:gd name="T74" fmla="*/ 1 w 128"/>
                    <a:gd name="T75" fmla="*/ 1 h 71"/>
                    <a:gd name="T76" fmla="*/ 1 w 128"/>
                    <a:gd name="T77" fmla="*/ 1 h 71"/>
                    <a:gd name="T78" fmla="*/ 1 w 128"/>
                    <a:gd name="T79" fmla="*/ 1 h 71"/>
                    <a:gd name="T80" fmla="*/ 1 w 128"/>
                    <a:gd name="T81" fmla="*/ 1 h 71"/>
                    <a:gd name="T82" fmla="*/ 1 w 128"/>
                    <a:gd name="T83" fmla="*/ 1 h 71"/>
                    <a:gd name="T84" fmla="*/ 1 w 128"/>
                    <a:gd name="T85" fmla="*/ 1 h 71"/>
                    <a:gd name="T86" fmla="*/ 1 w 128"/>
                    <a:gd name="T87" fmla="*/ 1 h 71"/>
                    <a:gd name="T88" fmla="*/ 1 w 128"/>
                    <a:gd name="T89" fmla="*/ 1 h 71"/>
                    <a:gd name="T90" fmla="*/ 1 w 128"/>
                    <a:gd name="T91" fmla="*/ 0 h 71"/>
                    <a:gd name="T92" fmla="*/ 1 w 128"/>
                    <a:gd name="T93" fmla="*/ 0 h 71"/>
                    <a:gd name="T94" fmla="*/ 1 w 128"/>
                    <a:gd name="T95" fmla="*/ 0 h 71"/>
                    <a:gd name="T96" fmla="*/ 1 w 128"/>
                    <a:gd name="T97" fmla="*/ 1 h 71"/>
                    <a:gd name="T98" fmla="*/ 1 w 128"/>
                    <a:gd name="T99" fmla="*/ 1 h 7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0" t="0" r="r" b="b"/>
                  <a:pathLst>
                    <a:path w="128" h="71">
                      <a:moveTo>
                        <a:pt x="21" y="1"/>
                      </a:moveTo>
                      <a:lnTo>
                        <a:pt x="15" y="8"/>
                      </a:lnTo>
                      <a:lnTo>
                        <a:pt x="7" y="15"/>
                      </a:lnTo>
                      <a:lnTo>
                        <a:pt x="2" y="21"/>
                      </a:lnTo>
                      <a:lnTo>
                        <a:pt x="0" y="31"/>
                      </a:lnTo>
                      <a:lnTo>
                        <a:pt x="2" y="38"/>
                      </a:lnTo>
                      <a:lnTo>
                        <a:pt x="4" y="45"/>
                      </a:lnTo>
                      <a:lnTo>
                        <a:pt x="8" y="49"/>
                      </a:lnTo>
                      <a:lnTo>
                        <a:pt x="12" y="54"/>
                      </a:lnTo>
                      <a:lnTo>
                        <a:pt x="18" y="57"/>
                      </a:lnTo>
                      <a:lnTo>
                        <a:pt x="23" y="60"/>
                      </a:lnTo>
                      <a:lnTo>
                        <a:pt x="30" y="63"/>
                      </a:lnTo>
                      <a:lnTo>
                        <a:pt x="37" y="65"/>
                      </a:lnTo>
                      <a:lnTo>
                        <a:pt x="50" y="69"/>
                      </a:lnTo>
                      <a:lnTo>
                        <a:pt x="65" y="71"/>
                      </a:lnTo>
                      <a:lnTo>
                        <a:pt x="80" y="71"/>
                      </a:lnTo>
                      <a:lnTo>
                        <a:pt x="94" y="69"/>
                      </a:lnTo>
                      <a:lnTo>
                        <a:pt x="106" y="64"/>
                      </a:lnTo>
                      <a:lnTo>
                        <a:pt x="117" y="57"/>
                      </a:lnTo>
                      <a:lnTo>
                        <a:pt x="125" y="46"/>
                      </a:lnTo>
                      <a:lnTo>
                        <a:pt x="128" y="31"/>
                      </a:lnTo>
                      <a:lnTo>
                        <a:pt x="128" y="27"/>
                      </a:lnTo>
                      <a:lnTo>
                        <a:pt x="126" y="25"/>
                      </a:lnTo>
                      <a:lnTo>
                        <a:pt x="123" y="25"/>
                      </a:lnTo>
                      <a:lnTo>
                        <a:pt x="119" y="27"/>
                      </a:lnTo>
                      <a:lnTo>
                        <a:pt x="110" y="33"/>
                      </a:lnTo>
                      <a:lnTo>
                        <a:pt x="102" y="38"/>
                      </a:lnTo>
                      <a:lnTo>
                        <a:pt x="94" y="42"/>
                      </a:lnTo>
                      <a:lnTo>
                        <a:pt x="85" y="46"/>
                      </a:lnTo>
                      <a:lnTo>
                        <a:pt x="76" y="48"/>
                      </a:lnTo>
                      <a:lnTo>
                        <a:pt x="66" y="50"/>
                      </a:lnTo>
                      <a:lnTo>
                        <a:pt x="57" y="50"/>
                      </a:lnTo>
                      <a:lnTo>
                        <a:pt x="45" y="49"/>
                      </a:lnTo>
                      <a:lnTo>
                        <a:pt x="40" y="48"/>
                      </a:lnTo>
                      <a:lnTo>
                        <a:pt x="32" y="46"/>
                      </a:lnTo>
                      <a:lnTo>
                        <a:pt x="23" y="42"/>
                      </a:lnTo>
                      <a:lnTo>
                        <a:pt x="15" y="39"/>
                      </a:lnTo>
                      <a:lnTo>
                        <a:pt x="10" y="34"/>
                      </a:lnTo>
                      <a:lnTo>
                        <a:pt x="7" y="28"/>
                      </a:lnTo>
                      <a:lnTo>
                        <a:pt x="8" y="21"/>
                      </a:lnTo>
                      <a:lnTo>
                        <a:pt x="17" y="13"/>
                      </a:lnTo>
                      <a:lnTo>
                        <a:pt x="19" y="11"/>
                      </a:lnTo>
                      <a:lnTo>
                        <a:pt x="20" y="8"/>
                      </a:lnTo>
                      <a:lnTo>
                        <a:pt x="22" y="4"/>
                      </a:lnTo>
                      <a:lnTo>
                        <a:pt x="23" y="1"/>
                      </a:lnTo>
                      <a:lnTo>
                        <a:pt x="23" y="0"/>
                      </a:lnTo>
                      <a:lnTo>
                        <a:pt x="22" y="0"/>
                      </a:lnTo>
                      <a:lnTo>
                        <a:pt x="21" y="0"/>
                      </a:lnTo>
                      <a:lnTo>
                        <a:pt x="21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8" name="Freeform 154"/>
                <p:cNvSpPr>
                  <a:spLocks/>
                </p:cNvSpPr>
                <p:nvPr/>
              </p:nvSpPr>
              <p:spPr bwMode="auto">
                <a:xfrm rot="543531">
                  <a:off x="5160" y="3352"/>
                  <a:ext cx="25" cy="45"/>
                </a:xfrm>
                <a:custGeom>
                  <a:avLst/>
                  <a:gdLst>
                    <a:gd name="T0" fmla="*/ 0 w 45"/>
                    <a:gd name="T1" fmla="*/ 1 h 78"/>
                    <a:gd name="T2" fmla="*/ 1 w 45"/>
                    <a:gd name="T3" fmla="*/ 1 h 78"/>
                    <a:gd name="T4" fmla="*/ 1 w 45"/>
                    <a:gd name="T5" fmla="*/ 1 h 78"/>
                    <a:gd name="T6" fmla="*/ 1 w 45"/>
                    <a:gd name="T7" fmla="*/ 1 h 78"/>
                    <a:gd name="T8" fmla="*/ 1 w 45"/>
                    <a:gd name="T9" fmla="*/ 1 h 78"/>
                    <a:gd name="T10" fmla="*/ 1 w 45"/>
                    <a:gd name="T11" fmla="*/ 1 h 78"/>
                    <a:gd name="T12" fmla="*/ 1 w 45"/>
                    <a:gd name="T13" fmla="*/ 1 h 78"/>
                    <a:gd name="T14" fmla="*/ 1 w 45"/>
                    <a:gd name="T15" fmla="*/ 1 h 78"/>
                    <a:gd name="T16" fmla="*/ 1 w 45"/>
                    <a:gd name="T17" fmla="*/ 1 h 78"/>
                    <a:gd name="T18" fmla="*/ 1 w 45"/>
                    <a:gd name="T19" fmla="*/ 1 h 78"/>
                    <a:gd name="T20" fmla="*/ 1 w 45"/>
                    <a:gd name="T21" fmla="*/ 1 h 78"/>
                    <a:gd name="T22" fmla="*/ 1 w 45"/>
                    <a:gd name="T23" fmla="*/ 1 h 78"/>
                    <a:gd name="T24" fmla="*/ 1 w 45"/>
                    <a:gd name="T25" fmla="*/ 1 h 78"/>
                    <a:gd name="T26" fmla="*/ 1 w 45"/>
                    <a:gd name="T27" fmla="*/ 1 h 78"/>
                    <a:gd name="T28" fmla="*/ 1 w 45"/>
                    <a:gd name="T29" fmla="*/ 1 h 78"/>
                    <a:gd name="T30" fmla="*/ 1 w 45"/>
                    <a:gd name="T31" fmla="*/ 1 h 78"/>
                    <a:gd name="T32" fmla="*/ 1 w 45"/>
                    <a:gd name="T33" fmla="*/ 1 h 78"/>
                    <a:gd name="T34" fmla="*/ 1 w 45"/>
                    <a:gd name="T35" fmla="*/ 1 h 78"/>
                    <a:gd name="T36" fmla="*/ 1 w 45"/>
                    <a:gd name="T37" fmla="*/ 1 h 78"/>
                    <a:gd name="T38" fmla="*/ 1 w 45"/>
                    <a:gd name="T39" fmla="*/ 1 h 78"/>
                    <a:gd name="T40" fmla="*/ 1 w 45"/>
                    <a:gd name="T41" fmla="*/ 1 h 78"/>
                    <a:gd name="T42" fmla="*/ 1 w 45"/>
                    <a:gd name="T43" fmla="*/ 0 h 78"/>
                    <a:gd name="T44" fmla="*/ 1 w 45"/>
                    <a:gd name="T45" fmla="*/ 1 h 78"/>
                    <a:gd name="T46" fmla="*/ 0 w 45"/>
                    <a:gd name="T47" fmla="*/ 1 h 78"/>
                    <a:gd name="T48" fmla="*/ 0 w 45"/>
                    <a:gd name="T49" fmla="*/ 1 h 78"/>
                    <a:gd name="T50" fmla="*/ 0 w 45"/>
                    <a:gd name="T51" fmla="*/ 1 h 7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45" h="78">
                      <a:moveTo>
                        <a:pt x="0" y="3"/>
                      </a:moveTo>
                      <a:lnTo>
                        <a:pt x="5" y="12"/>
                      </a:lnTo>
                      <a:lnTo>
                        <a:pt x="7" y="22"/>
                      </a:lnTo>
                      <a:lnTo>
                        <a:pt x="9" y="32"/>
                      </a:lnTo>
                      <a:lnTo>
                        <a:pt x="13" y="41"/>
                      </a:lnTo>
                      <a:lnTo>
                        <a:pt x="17" y="51"/>
                      </a:lnTo>
                      <a:lnTo>
                        <a:pt x="22" y="59"/>
                      </a:lnTo>
                      <a:lnTo>
                        <a:pt x="28" y="68"/>
                      </a:lnTo>
                      <a:lnTo>
                        <a:pt x="32" y="76"/>
                      </a:lnTo>
                      <a:lnTo>
                        <a:pt x="36" y="78"/>
                      </a:lnTo>
                      <a:lnTo>
                        <a:pt x="41" y="76"/>
                      </a:lnTo>
                      <a:lnTo>
                        <a:pt x="44" y="71"/>
                      </a:lnTo>
                      <a:lnTo>
                        <a:pt x="45" y="68"/>
                      </a:lnTo>
                      <a:lnTo>
                        <a:pt x="43" y="59"/>
                      </a:lnTo>
                      <a:lnTo>
                        <a:pt x="37" y="51"/>
                      </a:lnTo>
                      <a:lnTo>
                        <a:pt x="30" y="42"/>
                      </a:lnTo>
                      <a:lnTo>
                        <a:pt x="24" y="34"/>
                      </a:lnTo>
                      <a:lnTo>
                        <a:pt x="20" y="25"/>
                      </a:lnTo>
                      <a:lnTo>
                        <a:pt x="15" y="17"/>
                      </a:lnTo>
                      <a:lnTo>
                        <a:pt x="11" y="8"/>
                      </a:lnTo>
                      <a:lnTo>
                        <a:pt x="5" y="1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19" name="Freeform 155"/>
                <p:cNvSpPr>
                  <a:spLocks/>
                </p:cNvSpPr>
                <p:nvPr/>
              </p:nvSpPr>
              <p:spPr bwMode="auto">
                <a:xfrm rot="543531">
                  <a:off x="5152" y="3354"/>
                  <a:ext cx="20" cy="47"/>
                </a:xfrm>
                <a:custGeom>
                  <a:avLst/>
                  <a:gdLst>
                    <a:gd name="T0" fmla="*/ 1 w 35"/>
                    <a:gd name="T1" fmla="*/ 1 h 85"/>
                    <a:gd name="T2" fmla="*/ 1 w 35"/>
                    <a:gd name="T3" fmla="*/ 1 h 85"/>
                    <a:gd name="T4" fmla="*/ 0 w 35"/>
                    <a:gd name="T5" fmla="*/ 1 h 85"/>
                    <a:gd name="T6" fmla="*/ 0 w 35"/>
                    <a:gd name="T7" fmla="*/ 1 h 85"/>
                    <a:gd name="T8" fmla="*/ 1 w 35"/>
                    <a:gd name="T9" fmla="*/ 1 h 85"/>
                    <a:gd name="T10" fmla="*/ 1 w 35"/>
                    <a:gd name="T11" fmla="*/ 1 h 85"/>
                    <a:gd name="T12" fmla="*/ 1 w 35"/>
                    <a:gd name="T13" fmla="*/ 1 h 85"/>
                    <a:gd name="T14" fmla="*/ 1 w 35"/>
                    <a:gd name="T15" fmla="*/ 1 h 85"/>
                    <a:gd name="T16" fmla="*/ 1 w 35"/>
                    <a:gd name="T17" fmla="*/ 1 h 85"/>
                    <a:gd name="T18" fmla="*/ 1 w 35"/>
                    <a:gd name="T19" fmla="*/ 1 h 85"/>
                    <a:gd name="T20" fmla="*/ 1 w 35"/>
                    <a:gd name="T21" fmla="*/ 1 h 85"/>
                    <a:gd name="T22" fmla="*/ 1 w 35"/>
                    <a:gd name="T23" fmla="*/ 1 h 85"/>
                    <a:gd name="T24" fmla="*/ 1 w 35"/>
                    <a:gd name="T25" fmla="*/ 1 h 85"/>
                    <a:gd name="T26" fmla="*/ 1 w 35"/>
                    <a:gd name="T27" fmla="*/ 1 h 85"/>
                    <a:gd name="T28" fmla="*/ 1 w 35"/>
                    <a:gd name="T29" fmla="*/ 1 h 85"/>
                    <a:gd name="T30" fmla="*/ 1 w 35"/>
                    <a:gd name="T31" fmla="*/ 1 h 85"/>
                    <a:gd name="T32" fmla="*/ 1 w 35"/>
                    <a:gd name="T33" fmla="*/ 1 h 85"/>
                    <a:gd name="T34" fmla="*/ 1 w 35"/>
                    <a:gd name="T35" fmla="*/ 1 h 85"/>
                    <a:gd name="T36" fmla="*/ 1 w 35"/>
                    <a:gd name="T37" fmla="*/ 1 h 85"/>
                    <a:gd name="T38" fmla="*/ 1 w 35"/>
                    <a:gd name="T39" fmla="*/ 1 h 85"/>
                    <a:gd name="T40" fmla="*/ 1 w 35"/>
                    <a:gd name="T41" fmla="*/ 1 h 85"/>
                    <a:gd name="T42" fmla="*/ 1 w 35"/>
                    <a:gd name="T43" fmla="*/ 1 h 85"/>
                    <a:gd name="T44" fmla="*/ 1 w 35"/>
                    <a:gd name="T45" fmla="*/ 1 h 85"/>
                    <a:gd name="T46" fmla="*/ 1 w 35"/>
                    <a:gd name="T47" fmla="*/ 1 h 85"/>
                    <a:gd name="T48" fmla="*/ 1 w 35"/>
                    <a:gd name="T49" fmla="*/ 1 h 85"/>
                    <a:gd name="T50" fmla="*/ 1 w 35"/>
                    <a:gd name="T51" fmla="*/ 0 h 85"/>
                    <a:gd name="T52" fmla="*/ 1 w 35"/>
                    <a:gd name="T53" fmla="*/ 0 h 85"/>
                    <a:gd name="T54" fmla="*/ 1 w 35"/>
                    <a:gd name="T55" fmla="*/ 1 h 85"/>
                    <a:gd name="T56" fmla="*/ 1 w 35"/>
                    <a:gd name="T57" fmla="*/ 1 h 85"/>
                    <a:gd name="T58" fmla="*/ 1 w 35"/>
                    <a:gd name="T59" fmla="*/ 1 h 85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35" h="85">
                      <a:moveTo>
                        <a:pt x="3" y="6"/>
                      </a:moveTo>
                      <a:lnTo>
                        <a:pt x="1" y="17"/>
                      </a:lnTo>
                      <a:lnTo>
                        <a:pt x="0" y="27"/>
                      </a:lnTo>
                      <a:lnTo>
                        <a:pt x="0" y="37"/>
                      </a:lnTo>
                      <a:lnTo>
                        <a:pt x="2" y="48"/>
                      </a:lnTo>
                      <a:lnTo>
                        <a:pt x="5" y="57"/>
                      </a:lnTo>
                      <a:lnTo>
                        <a:pt x="9" y="67"/>
                      </a:lnTo>
                      <a:lnTo>
                        <a:pt x="13" y="78"/>
                      </a:lnTo>
                      <a:lnTo>
                        <a:pt x="20" y="85"/>
                      </a:lnTo>
                      <a:lnTo>
                        <a:pt x="25" y="85"/>
                      </a:lnTo>
                      <a:lnTo>
                        <a:pt x="30" y="81"/>
                      </a:lnTo>
                      <a:lnTo>
                        <a:pt x="33" y="76"/>
                      </a:lnTo>
                      <a:lnTo>
                        <a:pt x="35" y="72"/>
                      </a:lnTo>
                      <a:lnTo>
                        <a:pt x="35" y="64"/>
                      </a:lnTo>
                      <a:lnTo>
                        <a:pt x="34" y="57"/>
                      </a:lnTo>
                      <a:lnTo>
                        <a:pt x="31" y="51"/>
                      </a:lnTo>
                      <a:lnTo>
                        <a:pt x="25" y="44"/>
                      </a:lnTo>
                      <a:lnTo>
                        <a:pt x="22" y="40"/>
                      </a:lnTo>
                      <a:lnTo>
                        <a:pt x="18" y="34"/>
                      </a:lnTo>
                      <a:lnTo>
                        <a:pt x="15" y="29"/>
                      </a:lnTo>
                      <a:lnTo>
                        <a:pt x="11" y="23"/>
                      </a:lnTo>
                      <a:lnTo>
                        <a:pt x="11" y="19"/>
                      </a:lnTo>
                      <a:lnTo>
                        <a:pt x="11" y="13"/>
                      </a:lnTo>
                      <a:lnTo>
                        <a:pt x="10" y="8"/>
                      </a:lnTo>
                      <a:lnTo>
                        <a:pt x="10" y="3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4" y="4"/>
                      </a:lnTo>
                      <a:lnTo>
                        <a:pt x="3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220" name="Freeform 156"/>
                <p:cNvSpPr>
                  <a:spLocks/>
                </p:cNvSpPr>
                <p:nvPr/>
              </p:nvSpPr>
              <p:spPr bwMode="auto">
                <a:xfrm rot="543531">
                  <a:off x="5120" y="3385"/>
                  <a:ext cx="53" cy="14"/>
                </a:xfrm>
                <a:custGeom>
                  <a:avLst/>
                  <a:gdLst>
                    <a:gd name="T0" fmla="*/ 1 w 97"/>
                    <a:gd name="T1" fmla="*/ 1 h 28"/>
                    <a:gd name="T2" fmla="*/ 1 w 97"/>
                    <a:gd name="T3" fmla="*/ 1 h 28"/>
                    <a:gd name="T4" fmla="*/ 1 w 97"/>
                    <a:gd name="T5" fmla="*/ 1 h 28"/>
                    <a:gd name="T6" fmla="*/ 1 w 97"/>
                    <a:gd name="T7" fmla="*/ 1 h 28"/>
                    <a:gd name="T8" fmla="*/ 1 w 97"/>
                    <a:gd name="T9" fmla="*/ 1 h 28"/>
                    <a:gd name="T10" fmla="*/ 1 w 97"/>
                    <a:gd name="T11" fmla="*/ 1 h 28"/>
                    <a:gd name="T12" fmla="*/ 1 w 97"/>
                    <a:gd name="T13" fmla="*/ 1 h 28"/>
                    <a:gd name="T14" fmla="*/ 1 w 97"/>
                    <a:gd name="T15" fmla="*/ 1 h 28"/>
                    <a:gd name="T16" fmla="*/ 1 w 97"/>
                    <a:gd name="T17" fmla="*/ 1 h 28"/>
                    <a:gd name="T18" fmla="*/ 1 w 97"/>
                    <a:gd name="T19" fmla="*/ 1 h 28"/>
                    <a:gd name="T20" fmla="*/ 1 w 97"/>
                    <a:gd name="T21" fmla="*/ 1 h 28"/>
                    <a:gd name="T22" fmla="*/ 1 w 97"/>
                    <a:gd name="T23" fmla="*/ 1 h 28"/>
                    <a:gd name="T24" fmla="*/ 1 w 97"/>
                    <a:gd name="T25" fmla="*/ 0 h 28"/>
                    <a:gd name="T26" fmla="*/ 1 w 97"/>
                    <a:gd name="T27" fmla="*/ 1 h 28"/>
                    <a:gd name="T28" fmla="*/ 1 w 97"/>
                    <a:gd name="T29" fmla="*/ 1 h 28"/>
                    <a:gd name="T30" fmla="*/ 1 w 97"/>
                    <a:gd name="T31" fmla="*/ 1 h 28"/>
                    <a:gd name="T32" fmla="*/ 1 w 97"/>
                    <a:gd name="T33" fmla="*/ 1 h 28"/>
                    <a:gd name="T34" fmla="*/ 1 w 97"/>
                    <a:gd name="T35" fmla="*/ 1 h 28"/>
                    <a:gd name="T36" fmla="*/ 1 w 97"/>
                    <a:gd name="T37" fmla="*/ 1 h 28"/>
                    <a:gd name="T38" fmla="*/ 1 w 97"/>
                    <a:gd name="T39" fmla="*/ 1 h 28"/>
                    <a:gd name="T40" fmla="*/ 1 w 97"/>
                    <a:gd name="T41" fmla="*/ 1 h 28"/>
                    <a:gd name="T42" fmla="*/ 1 w 97"/>
                    <a:gd name="T43" fmla="*/ 1 h 28"/>
                    <a:gd name="T44" fmla="*/ 1 w 97"/>
                    <a:gd name="T45" fmla="*/ 1 h 28"/>
                    <a:gd name="T46" fmla="*/ 1 w 97"/>
                    <a:gd name="T47" fmla="*/ 1 h 28"/>
                    <a:gd name="T48" fmla="*/ 1 w 97"/>
                    <a:gd name="T49" fmla="*/ 1 h 28"/>
                    <a:gd name="T50" fmla="*/ 1 w 97"/>
                    <a:gd name="T51" fmla="*/ 1 h 28"/>
                    <a:gd name="T52" fmla="*/ 1 w 97"/>
                    <a:gd name="T53" fmla="*/ 1 h 28"/>
                    <a:gd name="T54" fmla="*/ 1 w 97"/>
                    <a:gd name="T55" fmla="*/ 1 h 28"/>
                    <a:gd name="T56" fmla="*/ 1 w 97"/>
                    <a:gd name="T57" fmla="*/ 1 h 28"/>
                    <a:gd name="T58" fmla="*/ 1 w 97"/>
                    <a:gd name="T59" fmla="*/ 1 h 28"/>
                    <a:gd name="T60" fmla="*/ 1 w 97"/>
                    <a:gd name="T61" fmla="*/ 1 h 28"/>
                    <a:gd name="T62" fmla="*/ 0 w 97"/>
                    <a:gd name="T63" fmla="*/ 1 h 28"/>
                    <a:gd name="T64" fmla="*/ 1 w 97"/>
                    <a:gd name="T65" fmla="*/ 1 h 28"/>
                    <a:gd name="T66" fmla="*/ 1 w 97"/>
                    <a:gd name="T67" fmla="*/ 1 h 2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97" h="28">
                      <a:moveTo>
                        <a:pt x="1" y="12"/>
                      </a:moveTo>
                      <a:lnTo>
                        <a:pt x="12" y="18"/>
                      </a:lnTo>
                      <a:lnTo>
                        <a:pt x="23" y="24"/>
                      </a:lnTo>
                      <a:lnTo>
                        <a:pt x="35" y="27"/>
                      </a:lnTo>
                      <a:lnTo>
                        <a:pt x="46" y="28"/>
                      </a:lnTo>
                      <a:lnTo>
                        <a:pt x="58" y="25"/>
                      </a:lnTo>
                      <a:lnTo>
                        <a:pt x="69" y="23"/>
                      </a:lnTo>
                      <a:lnTo>
                        <a:pt x="81" y="17"/>
                      </a:lnTo>
                      <a:lnTo>
                        <a:pt x="93" y="10"/>
                      </a:lnTo>
                      <a:lnTo>
                        <a:pt x="96" y="7"/>
                      </a:lnTo>
                      <a:lnTo>
                        <a:pt x="97" y="3"/>
                      </a:lnTo>
                      <a:lnTo>
                        <a:pt x="95" y="1"/>
                      </a:lnTo>
                      <a:lnTo>
                        <a:pt x="90" y="0"/>
                      </a:lnTo>
                      <a:lnTo>
                        <a:pt x="86" y="1"/>
                      </a:lnTo>
                      <a:lnTo>
                        <a:pt x="80" y="2"/>
                      </a:lnTo>
                      <a:lnTo>
                        <a:pt x="75" y="5"/>
                      </a:lnTo>
                      <a:lnTo>
                        <a:pt x="71" y="7"/>
                      </a:lnTo>
                      <a:lnTo>
                        <a:pt x="66" y="9"/>
                      </a:lnTo>
                      <a:lnTo>
                        <a:pt x="61" y="12"/>
                      </a:lnTo>
                      <a:lnTo>
                        <a:pt x="57" y="14"/>
                      </a:lnTo>
                      <a:lnTo>
                        <a:pt x="52" y="15"/>
                      </a:lnTo>
                      <a:lnTo>
                        <a:pt x="45" y="16"/>
                      </a:lnTo>
                      <a:lnTo>
                        <a:pt x="40" y="17"/>
                      </a:lnTo>
                      <a:lnTo>
                        <a:pt x="34" y="17"/>
                      </a:lnTo>
                      <a:lnTo>
                        <a:pt x="28" y="16"/>
                      </a:lnTo>
                      <a:lnTo>
                        <a:pt x="22" y="15"/>
                      </a:lnTo>
                      <a:lnTo>
                        <a:pt x="16" y="14"/>
                      </a:lnTo>
                      <a:lnTo>
                        <a:pt x="11" y="10"/>
                      </a:lnTo>
                      <a:lnTo>
                        <a:pt x="5" y="8"/>
                      </a:lnTo>
                      <a:lnTo>
                        <a:pt x="4" y="8"/>
                      </a:lnTo>
                      <a:lnTo>
                        <a:pt x="1" y="8"/>
                      </a:lnTo>
                      <a:lnTo>
                        <a:pt x="0" y="10"/>
                      </a:lnTo>
                      <a:lnTo>
                        <a:pt x="1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90124" name="Group 189"/>
            <p:cNvGrpSpPr>
              <a:grpSpLocks/>
            </p:cNvGrpSpPr>
            <p:nvPr/>
          </p:nvGrpSpPr>
          <p:grpSpPr bwMode="auto">
            <a:xfrm>
              <a:off x="3279" y="1662"/>
              <a:ext cx="1019" cy="1307"/>
              <a:chOff x="3179" y="1795"/>
              <a:chExt cx="1019" cy="1307"/>
            </a:xfrm>
          </p:grpSpPr>
          <p:sp>
            <p:nvSpPr>
              <p:cNvPr id="90134" name="Oval 188"/>
              <p:cNvSpPr>
                <a:spLocks noChangeArrowheads="1"/>
              </p:cNvSpPr>
              <p:nvPr/>
            </p:nvSpPr>
            <p:spPr bwMode="auto">
              <a:xfrm>
                <a:off x="3179" y="1795"/>
                <a:ext cx="1019" cy="1307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90135" name="Group 187"/>
              <p:cNvGrpSpPr>
                <a:grpSpLocks/>
              </p:cNvGrpSpPr>
              <p:nvPr/>
            </p:nvGrpSpPr>
            <p:grpSpPr bwMode="auto">
              <a:xfrm>
                <a:off x="3419" y="1954"/>
                <a:ext cx="563" cy="1045"/>
                <a:chOff x="3419" y="1954"/>
                <a:chExt cx="563" cy="1045"/>
              </a:xfrm>
            </p:grpSpPr>
            <p:sp>
              <p:nvSpPr>
                <p:cNvPr id="90136" name="Freeform 163"/>
                <p:cNvSpPr>
                  <a:spLocks/>
                </p:cNvSpPr>
                <p:nvPr/>
              </p:nvSpPr>
              <p:spPr bwMode="auto">
                <a:xfrm>
                  <a:off x="3428" y="1962"/>
                  <a:ext cx="219" cy="90"/>
                </a:xfrm>
                <a:custGeom>
                  <a:avLst/>
                  <a:gdLst>
                    <a:gd name="T0" fmla="*/ 0 w 439"/>
                    <a:gd name="T1" fmla="*/ 0 h 181"/>
                    <a:gd name="T2" fmla="*/ 1 w 439"/>
                    <a:gd name="T3" fmla="*/ 0 h 181"/>
                    <a:gd name="T4" fmla="*/ 1 w 439"/>
                    <a:gd name="T5" fmla="*/ 0 h 181"/>
                    <a:gd name="T6" fmla="*/ 1 w 439"/>
                    <a:gd name="T7" fmla="*/ 0 h 181"/>
                    <a:gd name="T8" fmla="*/ 1 w 439"/>
                    <a:gd name="T9" fmla="*/ 0 h 181"/>
                    <a:gd name="T10" fmla="*/ 1 w 439"/>
                    <a:gd name="T11" fmla="*/ 0 h 181"/>
                    <a:gd name="T12" fmla="*/ 0 w 439"/>
                    <a:gd name="T13" fmla="*/ 0 h 181"/>
                    <a:gd name="T14" fmla="*/ 0 w 439"/>
                    <a:gd name="T15" fmla="*/ 0 h 181"/>
                    <a:gd name="T16" fmla="*/ 0 w 439"/>
                    <a:gd name="T17" fmla="*/ 0 h 181"/>
                    <a:gd name="T18" fmla="*/ 0 w 439"/>
                    <a:gd name="T19" fmla="*/ 0 h 181"/>
                    <a:gd name="T20" fmla="*/ 0 w 439"/>
                    <a:gd name="T21" fmla="*/ 0 h 181"/>
                    <a:gd name="T22" fmla="*/ 0 w 439"/>
                    <a:gd name="T23" fmla="*/ 0 h 181"/>
                    <a:gd name="T24" fmla="*/ 0 w 439"/>
                    <a:gd name="T25" fmla="*/ 0 h 181"/>
                    <a:gd name="T26" fmla="*/ 0 w 439"/>
                    <a:gd name="T27" fmla="*/ 0 h 18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439" h="181">
                      <a:moveTo>
                        <a:pt x="179" y="0"/>
                      </a:moveTo>
                      <a:lnTo>
                        <a:pt x="323" y="16"/>
                      </a:lnTo>
                      <a:lnTo>
                        <a:pt x="384" y="25"/>
                      </a:lnTo>
                      <a:lnTo>
                        <a:pt x="439" y="46"/>
                      </a:lnTo>
                      <a:lnTo>
                        <a:pt x="382" y="171"/>
                      </a:lnTo>
                      <a:lnTo>
                        <a:pt x="265" y="171"/>
                      </a:lnTo>
                      <a:lnTo>
                        <a:pt x="175" y="149"/>
                      </a:lnTo>
                      <a:lnTo>
                        <a:pt x="118" y="168"/>
                      </a:lnTo>
                      <a:lnTo>
                        <a:pt x="61" y="132"/>
                      </a:lnTo>
                      <a:lnTo>
                        <a:pt x="31" y="181"/>
                      </a:lnTo>
                      <a:lnTo>
                        <a:pt x="0" y="109"/>
                      </a:lnTo>
                      <a:lnTo>
                        <a:pt x="48" y="38"/>
                      </a:lnTo>
                      <a:lnTo>
                        <a:pt x="179" y="0"/>
                      </a:lnTo>
                      <a:close/>
                    </a:path>
                  </a:pathLst>
                </a:custGeom>
                <a:solidFill>
                  <a:srgbClr val="7D4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7" name="Freeform 164"/>
                <p:cNvSpPr>
                  <a:spLocks/>
                </p:cNvSpPr>
                <p:nvPr/>
              </p:nvSpPr>
              <p:spPr bwMode="auto">
                <a:xfrm>
                  <a:off x="3917" y="2828"/>
                  <a:ext cx="58" cy="58"/>
                </a:xfrm>
                <a:custGeom>
                  <a:avLst/>
                  <a:gdLst>
                    <a:gd name="T0" fmla="*/ 1 w 116"/>
                    <a:gd name="T1" fmla="*/ 0 h 116"/>
                    <a:gd name="T2" fmla="*/ 1 w 116"/>
                    <a:gd name="T3" fmla="*/ 1 h 116"/>
                    <a:gd name="T4" fmla="*/ 1 w 116"/>
                    <a:gd name="T5" fmla="*/ 1 h 116"/>
                    <a:gd name="T6" fmla="*/ 1 w 116"/>
                    <a:gd name="T7" fmla="*/ 1 h 116"/>
                    <a:gd name="T8" fmla="*/ 0 w 116"/>
                    <a:gd name="T9" fmla="*/ 1 h 116"/>
                    <a:gd name="T10" fmla="*/ 1 w 116"/>
                    <a:gd name="T11" fmla="*/ 0 h 116"/>
                    <a:gd name="T12" fmla="*/ 1 w 116"/>
                    <a:gd name="T13" fmla="*/ 0 h 1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16" h="116">
                      <a:moveTo>
                        <a:pt x="7" y="0"/>
                      </a:moveTo>
                      <a:lnTo>
                        <a:pt x="116" y="3"/>
                      </a:lnTo>
                      <a:lnTo>
                        <a:pt x="110" y="116"/>
                      </a:lnTo>
                      <a:lnTo>
                        <a:pt x="9" y="114"/>
                      </a:lnTo>
                      <a:lnTo>
                        <a:pt x="0" y="7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7D4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8" name="Freeform 166"/>
                <p:cNvSpPr>
                  <a:spLocks/>
                </p:cNvSpPr>
                <p:nvPr/>
              </p:nvSpPr>
              <p:spPr bwMode="auto">
                <a:xfrm>
                  <a:off x="3618" y="2936"/>
                  <a:ext cx="67" cy="57"/>
                </a:xfrm>
                <a:custGeom>
                  <a:avLst/>
                  <a:gdLst>
                    <a:gd name="T0" fmla="*/ 0 w 135"/>
                    <a:gd name="T1" fmla="*/ 0 h 115"/>
                    <a:gd name="T2" fmla="*/ 0 w 135"/>
                    <a:gd name="T3" fmla="*/ 0 h 115"/>
                    <a:gd name="T4" fmla="*/ 0 w 135"/>
                    <a:gd name="T5" fmla="*/ 0 h 115"/>
                    <a:gd name="T6" fmla="*/ 0 w 135"/>
                    <a:gd name="T7" fmla="*/ 0 h 115"/>
                    <a:gd name="T8" fmla="*/ 0 w 135"/>
                    <a:gd name="T9" fmla="*/ 0 h 115"/>
                    <a:gd name="T10" fmla="*/ 0 w 135"/>
                    <a:gd name="T11" fmla="*/ 0 h 115"/>
                    <a:gd name="T12" fmla="*/ 0 w 135"/>
                    <a:gd name="T13" fmla="*/ 0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35" h="115">
                      <a:moveTo>
                        <a:pt x="5" y="19"/>
                      </a:moveTo>
                      <a:lnTo>
                        <a:pt x="102" y="0"/>
                      </a:lnTo>
                      <a:lnTo>
                        <a:pt x="135" y="40"/>
                      </a:lnTo>
                      <a:lnTo>
                        <a:pt x="127" y="115"/>
                      </a:lnTo>
                      <a:lnTo>
                        <a:pt x="0" y="113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7D4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9" name="Freeform 167"/>
                <p:cNvSpPr>
                  <a:spLocks/>
                </p:cNvSpPr>
                <p:nvPr/>
              </p:nvSpPr>
              <p:spPr bwMode="auto">
                <a:xfrm>
                  <a:off x="3486" y="2854"/>
                  <a:ext cx="46" cy="53"/>
                </a:xfrm>
                <a:custGeom>
                  <a:avLst/>
                  <a:gdLst>
                    <a:gd name="T0" fmla="*/ 0 w 93"/>
                    <a:gd name="T1" fmla="*/ 0 h 105"/>
                    <a:gd name="T2" fmla="*/ 0 w 93"/>
                    <a:gd name="T3" fmla="*/ 1 h 105"/>
                    <a:gd name="T4" fmla="*/ 0 w 93"/>
                    <a:gd name="T5" fmla="*/ 1 h 105"/>
                    <a:gd name="T6" fmla="*/ 0 w 93"/>
                    <a:gd name="T7" fmla="*/ 1 h 105"/>
                    <a:gd name="T8" fmla="*/ 0 w 93"/>
                    <a:gd name="T9" fmla="*/ 0 h 105"/>
                    <a:gd name="T10" fmla="*/ 0 w 93"/>
                    <a:gd name="T11" fmla="*/ 0 h 10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93" h="105">
                      <a:moveTo>
                        <a:pt x="6" y="0"/>
                      </a:moveTo>
                      <a:lnTo>
                        <a:pt x="0" y="97"/>
                      </a:lnTo>
                      <a:lnTo>
                        <a:pt x="91" y="105"/>
                      </a:lnTo>
                      <a:lnTo>
                        <a:pt x="93" y="1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7D4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0" name="Freeform 169"/>
                <p:cNvSpPr>
                  <a:spLocks/>
                </p:cNvSpPr>
                <p:nvPr/>
              </p:nvSpPr>
              <p:spPr bwMode="auto">
                <a:xfrm>
                  <a:off x="3493" y="1987"/>
                  <a:ext cx="480" cy="962"/>
                </a:xfrm>
                <a:custGeom>
                  <a:avLst/>
                  <a:gdLst>
                    <a:gd name="T0" fmla="*/ 0 w 961"/>
                    <a:gd name="T1" fmla="*/ 7 h 1922"/>
                    <a:gd name="T2" fmla="*/ 0 w 961"/>
                    <a:gd name="T3" fmla="*/ 6 h 1922"/>
                    <a:gd name="T4" fmla="*/ 0 w 961"/>
                    <a:gd name="T5" fmla="*/ 6 h 1922"/>
                    <a:gd name="T6" fmla="*/ 0 w 961"/>
                    <a:gd name="T7" fmla="*/ 6 h 1922"/>
                    <a:gd name="T8" fmla="*/ 1 w 961"/>
                    <a:gd name="T9" fmla="*/ 6 h 1922"/>
                    <a:gd name="T10" fmla="*/ 1 w 961"/>
                    <a:gd name="T11" fmla="*/ 2 h 1922"/>
                    <a:gd name="T12" fmla="*/ 1 w 961"/>
                    <a:gd name="T13" fmla="*/ 1 h 1922"/>
                    <a:gd name="T14" fmla="*/ 1 w 961"/>
                    <a:gd name="T15" fmla="*/ 1 h 1922"/>
                    <a:gd name="T16" fmla="*/ 0 w 961"/>
                    <a:gd name="T17" fmla="*/ 1 h 1922"/>
                    <a:gd name="T18" fmla="*/ 0 w 961"/>
                    <a:gd name="T19" fmla="*/ 1 h 1922"/>
                    <a:gd name="T20" fmla="*/ 1 w 961"/>
                    <a:gd name="T21" fmla="*/ 0 h 1922"/>
                    <a:gd name="T22" fmla="*/ 1 w 961"/>
                    <a:gd name="T23" fmla="*/ 1 h 1922"/>
                    <a:gd name="T24" fmla="*/ 1 w 961"/>
                    <a:gd name="T25" fmla="*/ 1 h 1922"/>
                    <a:gd name="T26" fmla="*/ 2 w 961"/>
                    <a:gd name="T27" fmla="*/ 2 h 1922"/>
                    <a:gd name="T28" fmla="*/ 2 w 961"/>
                    <a:gd name="T29" fmla="*/ 5 h 1922"/>
                    <a:gd name="T30" fmla="*/ 2 w 961"/>
                    <a:gd name="T31" fmla="*/ 5 h 1922"/>
                    <a:gd name="T32" fmla="*/ 2 w 961"/>
                    <a:gd name="T33" fmla="*/ 5 h 1922"/>
                    <a:gd name="T34" fmla="*/ 3 w 961"/>
                    <a:gd name="T35" fmla="*/ 6 h 1922"/>
                    <a:gd name="T36" fmla="*/ 3 w 961"/>
                    <a:gd name="T37" fmla="*/ 6 h 1922"/>
                    <a:gd name="T38" fmla="*/ 3 w 961"/>
                    <a:gd name="T39" fmla="*/ 6 h 1922"/>
                    <a:gd name="T40" fmla="*/ 3 w 961"/>
                    <a:gd name="T41" fmla="*/ 7 h 1922"/>
                    <a:gd name="T42" fmla="*/ 3 w 961"/>
                    <a:gd name="T43" fmla="*/ 7 h 1922"/>
                    <a:gd name="T44" fmla="*/ 3 w 961"/>
                    <a:gd name="T45" fmla="*/ 7 h 1922"/>
                    <a:gd name="T46" fmla="*/ 3 w 961"/>
                    <a:gd name="T47" fmla="*/ 7 h 1922"/>
                    <a:gd name="T48" fmla="*/ 3 w 961"/>
                    <a:gd name="T49" fmla="*/ 6 h 1922"/>
                    <a:gd name="T50" fmla="*/ 3 w 961"/>
                    <a:gd name="T51" fmla="*/ 6 h 1922"/>
                    <a:gd name="T52" fmla="*/ 2 w 961"/>
                    <a:gd name="T53" fmla="*/ 6 h 1922"/>
                    <a:gd name="T54" fmla="*/ 2 w 961"/>
                    <a:gd name="T55" fmla="*/ 6 h 1922"/>
                    <a:gd name="T56" fmla="*/ 1 w 961"/>
                    <a:gd name="T57" fmla="*/ 7 h 1922"/>
                    <a:gd name="T58" fmla="*/ 1 w 961"/>
                    <a:gd name="T59" fmla="*/ 7 h 1922"/>
                    <a:gd name="T60" fmla="*/ 1 w 961"/>
                    <a:gd name="T61" fmla="*/ 8 h 1922"/>
                    <a:gd name="T62" fmla="*/ 1 w 961"/>
                    <a:gd name="T63" fmla="*/ 8 h 1922"/>
                    <a:gd name="T64" fmla="*/ 1 w 961"/>
                    <a:gd name="T65" fmla="*/ 7 h 1922"/>
                    <a:gd name="T66" fmla="*/ 1 w 961"/>
                    <a:gd name="T67" fmla="*/ 6 h 1922"/>
                    <a:gd name="T68" fmla="*/ 1 w 961"/>
                    <a:gd name="T69" fmla="*/ 6 h 1922"/>
                    <a:gd name="T70" fmla="*/ 1 w 961"/>
                    <a:gd name="T71" fmla="*/ 6 h 1922"/>
                    <a:gd name="T72" fmla="*/ 0 w 961"/>
                    <a:gd name="T73" fmla="*/ 6 h 1922"/>
                    <a:gd name="T74" fmla="*/ 0 w 961"/>
                    <a:gd name="T75" fmla="*/ 6 h 1922"/>
                    <a:gd name="T76" fmla="*/ 0 w 961"/>
                    <a:gd name="T77" fmla="*/ 7 h 1922"/>
                    <a:gd name="T78" fmla="*/ 0 w 961"/>
                    <a:gd name="T79" fmla="*/ 7 h 1922"/>
                    <a:gd name="T80" fmla="*/ 0 w 961"/>
                    <a:gd name="T81" fmla="*/ 7 h 1922"/>
                    <a:gd name="T82" fmla="*/ 0 w 961"/>
                    <a:gd name="T83" fmla="*/ 7 h 192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961" h="1922">
                      <a:moveTo>
                        <a:pt x="0" y="1726"/>
                      </a:moveTo>
                      <a:lnTo>
                        <a:pt x="14" y="1470"/>
                      </a:lnTo>
                      <a:lnTo>
                        <a:pt x="78" y="1367"/>
                      </a:lnTo>
                      <a:lnTo>
                        <a:pt x="242" y="1323"/>
                      </a:lnTo>
                      <a:lnTo>
                        <a:pt x="398" y="1331"/>
                      </a:lnTo>
                      <a:lnTo>
                        <a:pt x="444" y="370"/>
                      </a:lnTo>
                      <a:lnTo>
                        <a:pt x="411" y="241"/>
                      </a:lnTo>
                      <a:lnTo>
                        <a:pt x="343" y="116"/>
                      </a:lnTo>
                      <a:lnTo>
                        <a:pt x="238" y="87"/>
                      </a:lnTo>
                      <a:lnTo>
                        <a:pt x="255" y="11"/>
                      </a:lnTo>
                      <a:lnTo>
                        <a:pt x="303" y="0"/>
                      </a:lnTo>
                      <a:lnTo>
                        <a:pt x="434" y="55"/>
                      </a:lnTo>
                      <a:lnTo>
                        <a:pt x="499" y="129"/>
                      </a:lnTo>
                      <a:lnTo>
                        <a:pt x="565" y="321"/>
                      </a:lnTo>
                      <a:lnTo>
                        <a:pt x="552" y="1251"/>
                      </a:lnTo>
                      <a:lnTo>
                        <a:pt x="624" y="1259"/>
                      </a:lnTo>
                      <a:lnTo>
                        <a:pt x="738" y="1279"/>
                      </a:lnTo>
                      <a:lnTo>
                        <a:pt x="809" y="1302"/>
                      </a:lnTo>
                      <a:lnTo>
                        <a:pt x="917" y="1356"/>
                      </a:lnTo>
                      <a:lnTo>
                        <a:pt x="961" y="1483"/>
                      </a:lnTo>
                      <a:lnTo>
                        <a:pt x="953" y="1681"/>
                      </a:lnTo>
                      <a:lnTo>
                        <a:pt x="904" y="1702"/>
                      </a:lnTo>
                      <a:lnTo>
                        <a:pt x="858" y="1681"/>
                      </a:lnTo>
                      <a:lnTo>
                        <a:pt x="870" y="1544"/>
                      </a:lnTo>
                      <a:lnTo>
                        <a:pt x="843" y="1420"/>
                      </a:lnTo>
                      <a:lnTo>
                        <a:pt x="797" y="1369"/>
                      </a:lnTo>
                      <a:lnTo>
                        <a:pt x="683" y="1367"/>
                      </a:lnTo>
                      <a:lnTo>
                        <a:pt x="516" y="1452"/>
                      </a:lnTo>
                      <a:lnTo>
                        <a:pt x="398" y="1589"/>
                      </a:lnTo>
                      <a:lnTo>
                        <a:pt x="348" y="1747"/>
                      </a:lnTo>
                      <a:lnTo>
                        <a:pt x="348" y="1907"/>
                      </a:lnTo>
                      <a:lnTo>
                        <a:pt x="270" y="1922"/>
                      </a:lnTo>
                      <a:lnTo>
                        <a:pt x="299" y="1608"/>
                      </a:lnTo>
                      <a:lnTo>
                        <a:pt x="352" y="1477"/>
                      </a:lnTo>
                      <a:lnTo>
                        <a:pt x="405" y="1405"/>
                      </a:lnTo>
                      <a:lnTo>
                        <a:pt x="343" y="1392"/>
                      </a:lnTo>
                      <a:lnTo>
                        <a:pt x="206" y="1413"/>
                      </a:lnTo>
                      <a:lnTo>
                        <a:pt x="130" y="1489"/>
                      </a:lnTo>
                      <a:lnTo>
                        <a:pt x="115" y="1641"/>
                      </a:lnTo>
                      <a:lnTo>
                        <a:pt x="82" y="1726"/>
                      </a:lnTo>
                      <a:lnTo>
                        <a:pt x="0" y="1726"/>
                      </a:lnTo>
                      <a:close/>
                    </a:path>
                  </a:pathLst>
                </a:custGeom>
                <a:solidFill>
                  <a:srgbClr val="A67A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1" name="Freeform 170"/>
                <p:cNvSpPr>
                  <a:spLocks/>
                </p:cNvSpPr>
                <p:nvPr/>
              </p:nvSpPr>
              <p:spPr bwMode="auto">
                <a:xfrm>
                  <a:off x="3622" y="2030"/>
                  <a:ext cx="103" cy="632"/>
                </a:xfrm>
                <a:custGeom>
                  <a:avLst/>
                  <a:gdLst>
                    <a:gd name="T0" fmla="*/ 0 w 207"/>
                    <a:gd name="T1" fmla="*/ 0 h 1265"/>
                    <a:gd name="T2" fmla="*/ 0 w 207"/>
                    <a:gd name="T3" fmla="*/ 0 h 1265"/>
                    <a:gd name="T4" fmla="*/ 0 w 207"/>
                    <a:gd name="T5" fmla="*/ 0 h 1265"/>
                    <a:gd name="T6" fmla="*/ 0 w 207"/>
                    <a:gd name="T7" fmla="*/ 0 h 1265"/>
                    <a:gd name="T8" fmla="*/ 0 w 207"/>
                    <a:gd name="T9" fmla="*/ 0 h 1265"/>
                    <a:gd name="T10" fmla="*/ 0 w 207"/>
                    <a:gd name="T11" fmla="*/ 0 h 1265"/>
                    <a:gd name="T12" fmla="*/ 0 w 207"/>
                    <a:gd name="T13" fmla="*/ 0 h 1265"/>
                    <a:gd name="T14" fmla="*/ 0 w 207"/>
                    <a:gd name="T15" fmla="*/ 0 h 1265"/>
                    <a:gd name="T16" fmla="*/ 0 w 207"/>
                    <a:gd name="T17" fmla="*/ 0 h 1265"/>
                    <a:gd name="T18" fmla="*/ 0 w 207"/>
                    <a:gd name="T19" fmla="*/ 0 h 1265"/>
                    <a:gd name="T20" fmla="*/ 0 w 207"/>
                    <a:gd name="T21" fmla="*/ 0 h 1265"/>
                    <a:gd name="T22" fmla="*/ 0 w 207"/>
                    <a:gd name="T23" fmla="*/ 0 h 1265"/>
                    <a:gd name="T24" fmla="*/ 0 w 207"/>
                    <a:gd name="T25" fmla="*/ 0 h 1265"/>
                    <a:gd name="T26" fmla="*/ 0 w 207"/>
                    <a:gd name="T27" fmla="*/ 0 h 1265"/>
                    <a:gd name="T28" fmla="*/ 0 w 207"/>
                    <a:gd name="T29" fmla="*/ 0 h 1265"/>
                    <a:gd name="T30" fmla="*/ 0 w 207"/>
                    <a:gd name="T31" fmla="*/ 0 h 1265"/>
                    <a:gd name="T32" fmla="*/ 0 w 207"/>
                    <a:gd name="T33" fmla="*/ 0 h 1265"/>
                    <a:gd name="T34" fmla="*/ 0 w 207"/>
                    <a:gd name="T35" fmla="*/ 0 h 1265"/>
                    <a:gd name="T36" fmla="*/ 0 w 207"/>
                    <a:gd name="T37" fmla="*/ 0 h 1265"/>
                    <a:gd name="T38" fmla="*/ 0 w 207"/>
                    <a:gd name="T39" fmla="*/ 0 h 1265"/>
                    <a:gd name="T40" fmla="*/ 0 w 207"/>
                    <a:gd name="T41" fmla="*/ 0 h 1265"/>
                    <a:gd name="T42" fmla="*/ 0 w 207"/>
                    <a:gd name="T43" fmla="*/ 1 h 1265"/>
                    <a:gd name="T44" fmla="*/ 0 w 207"/>
                    <a:gd name="T45" fmla="*/ 1 h 1265"/>
                    <a:gd name="T46" fmla="*/ 0 w 207"/>
                    <a:gd name="T47" fmla="*/ 1 h 1265"/>
                    <a:gd name="T48" fmla="*/ 0 w 207"/>
                    <a:gd name="T49" fmla="*/ 4 h 1265"/>
                    <a:gd name="T50" fmla="*/ 0 w 207"/>
                    <a:gd name="T51" fmla="*/ 4 h 1265"/>
                    <a:gd name="T52" fmla="*/ 0 w 207"/>
                    <a:gd name="T53" fmla="*/ 4 h 1265"/>
                    <a:gd name="T54" fmla="*/ 0 w 207"/>
                    <a:gd name="T55" fmla="*/ 4 h 1265"/>
                    <a:gd name="T56" fmla="*/ 0 w 207"/>
                    <a:gd name="T57" fmla="*/ 4 h 1265"/>
                    <a:gd name="T58" fmla="*/ 0 w 207"/>
                    <a:gd name="T59" fmla="*/ 1 h 1265"/>
                    <a:gd name="T60" fmla="*/ 0 w 207"/>
                    <a:gd name="T61" fmla="*/ 1 h 1265"/>
                    <a:gd name="T62" fmla="*/ 0 w 207"/>
                    <a:gd name="T63" fmla="*/ 0 h 1265"/>
                    <a:gd name="T64" fmla="*/ 0 w 207"/>
                    <a:gd name="T65" fmla="*/ 0 h 1265"/>
                    <a:gd name="T66" fmla="*/ 0 w 207"/>
                    <a:gd name="T67" fmla="*/ 0 h 1265"/>
                    <a:gd name="T68" fmla="*/ 0 w 207"/>
                    <a:gd name="T69" fmla="*/ 0 h 1265"/>
                    <a:gd name="T70" fmla="*/ 0 w 207"/>
                    <a:gd name="T71" fmla="*/ 0 h 1265"/>
                    <a:gd name="T72" fmla="*/ 0 w 207"/>
                    <a:gd name="T73" fmla="*/ 0 h 1265"/>
                    <a:gd name="T74" fmla="*/ 0 w 207"/>
                    <a:gd name="T75" fmla="*/ 0 h 1265"/>
                    <a:gd name="T76" fmla="*/ 0 w 207"/>
                    <a:gd name="T77" fmla="*/ 0 h 1265"/>
                    <a:gd name="T78" fmla="*/ 0 w 207"/>
                    <a:gd name="T79" fmla="*/ 0 h 1265"/>
                    <a:gd name="T80" fmla="*/ 0 w 207"/>
                    <a:gd name="T81" fmla="*/ 0 h 1265"/>
                    <a:gd name="T82" fmla="*/ 0 w 207"/>
                    <a:gd name="T83" fmla="*/ 0 h 1265"/>
                    <a:gd name="T84" fmla="*/ 0 w 207"/>
                    <a:gd name="T85" fmla="*/ 0 h 1265"/>
                    <a:gd name="T86" fmla="*/ 0 w 207"/>
                    <a:gd name="T87" fmla="*/ 0 h 1265"/>
                    <a:gd name="T88" fmla="*/ 0 w 207"/>
                    <a:gd name="T89" fmla="*/ 0 h 1265"/>
                    <a:gd name="T90" fmla="*/ 0 w 207"/>
                    <a:gd name="T91" fmla="*/ 0 h 1265"/>
                    <a:gd name="T92" fmla="*/ 0 w 207"/>
                    <a:gd name="T93" fmla="*/ 0 h 1265"/>
                    <a:gd name="T94" fmla="*/ 0 w 207"/>
                    <a:gd name="T95" fmla="*/ 0 h 1265"/>
                    <a:gd name="T96" fmla="*/ 0 w 207"/>
                    <a:gd name="T97" fmla="*/ 0 h 126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207" h="1265">
                      <a:moveTo>
                        <a:pt x="2" y="31"/>
                      </a:moveTo>
                      <a:lnTo>
                        <a:pt x="4" y="33"/>
                      </a:lnTo>
                      <a:lnTo>
                        <a:pt x="8" y="34"/>
                      </a:lnTo>
                      <a:lnTo>
                        <a:pt x="10" y="36"/>
                      </a:lnTo>
                      <a:lnTo>
                        <a:pt x="13" y="38"/>
                      </a:lnTo>
                      <a:lnTo>
                        <a:pt x="17" y="38"/>
                      </a:lnTo>
                      <a:lnTo>
                        <a:pt x="19" y="40"/>
                      </a:lnTo>
                      <a:lnTo>
                        <a:pt x="23" y="40"/>
                      </a:lnTo>
                      <a:lnTo>
                        <a:pt x="25" y="42"/>
                      </a:lnTo>
                      <a:lnTo>
                        <a:pt x="29" y="42"/>
                      </a:lnTo>
                      <a:lnTo>
                        <a:pt x="31" y="42"/>
                      </a:lnTo>
                      <a:lnTo>
                        <a:pt x="34" y="42"/>
                      </a:lnTo>
                      <a:lnTo>
                        <a:pt x="38" y="42"/>
                      </a:lnTo>
                      <a:lnTo>
                        <a:pt x="40" y="42"/>
                      </a:lnTo>
                      <a:lnTo>
                        <a:pt x="44" y="44"/>
                      </a:lnTo>
                      <a:lnTo>
                        <a:pt x="46" y="44"/>
                      </a:lnTo>
                      <a:lnTo>
                        <a:pt x="50" y="44"/>
                      </a:lnTo>
                      <a:lnTo>
                        <a:pt x="53" y="44"/>
                      </a:lnTo>
                      <a:lnTo>
                        <a:pt x="55" y="44"/>
                      </a:lnTo>
                      <a:lnTo>
                        <a:pt x="59" y="44"/>
                      </a:lnTo>
                      <a:lnTo>
                        <a:pt x="63" y="46"/>
                      </a:lnTo>
                      <a:lnTo>
                        <a:pt x="65" y="46"/>
                      </a:lnTo>
                      <a:lnTo>
                        <a:pt x="69" y="48"/>
                      </a:lnTo>
                      <a:lnTo>
                        <a:pt x="71" y="48"/>
                      </a:lnTo>
                      <a:lnTo>
                        <a:pt x="74" y="50"/>
                      </a:lnTo>
                      <a:lnTo>
                        <a:pt x="78" y="52"/>
                      </a:lnTo>
                      <a:lnTo>
                        <a:pt x="80" y="54"/>
                      </a:lnTo>
                      <a:lnTo>
                        <a:pt x="84" y="57"/>
                      </a:lnTo>
                      <a:lnTo>
                        <a:pt x="88" y="59"/>
                      </a:lnTo>
                      <a:lnTo>
                        <a:pt x="90" y="63"/>
                      </a:lnTo>
                      <a:lnTo>
                        <a:pt x="93" y="67"/>
                      </a:lnTo>
                      <a:lnTo>
                        <a:pt x="95" y="69"/>
                      </a:lnTo>
                      <a:lnTo>
                        <a:pt x="97" y="71"/>
                      </a:lnTo>
                      <a:lnTo>
                        <a:pt x="99" y="73"/>
                      </a:lnTo>
                      <a:lnTo>
                        <a:pt x="101" y="76"/>
                      </a:lnTo>
                      <a:lnTo>
                        <a:pt x="103" y="80"/>
                      </a:lnTo>
                      <a:lnTo>
                        <a:pt x="105" y="86"/>
                      </a:lnTo>
                      <a:lnTo>
                        <a:pt x="109" y="90"/>
                      </a:lnTo>
                      <a:lnTo>
                        <a:pt x="110" y="93"/>
                      </a:lnTo>
                      <a:lnTo>
                        <a:pt x="114" y="97"/>
                      </a:lnTo>
                      <a:lnTo>
                        <a:pt x="116" y="103"/>
                      </a:lnTo>
                      <a:lnTo>
                        <a:pt x="118" y="107"/>
                      </a:lnTo>
                      <a:lnTo>
                        <a:pt x="122" y="111"/>
                      </a:lnTo>
                      <a:lnTo>
                        <a:pt x="124" y="114"/>
                      </a:lnTo>
                      <a:lnTo>
                        <a:pt x="126" y="118"/>
                      </a:lnTo>
                      <a:lnTo>
                        <a:pt x="128" y="122"/>
                      </a:lnTo>
                      <a:lnTo>
                        <a:pt x="129" y="126"/>
                      </a:lnTo>
                      <a:lnTo>
                        <a:pt x="131" y="130"/>
                      </a:lnTo>
                      <a:lnTo>
                        <a:pt x="133" y="133"/>
                      </a:lnTo>
                      <a:lnTo>
                        <a:pt x="135" y="137"/>
                      </a:lnTo>
                      <a:lnTo>
                        <a:pt x="137" y="139"/>
                      </a:lnTo>
                      <a:lnTo>
                        <a:pt x="139" y="143"/>
                      </a:lnTo>
                      <a:lnTo>
                        <a:pt x="139" y="147"/>
                      </a:lnTo>
                      <a:lnTo>
                        <a:pt x="141" y="149"/>
                      </a:lnTo>
                      <a:lnTo>
                        <a:pt x="143" y="152"/>
                      </a:lnTo>
                      <a:lnTo>
                        <a:pt x="145" y="154"/>
                      </a:lnTo>
                      <a:lnTo>
                        <a:pt x="145" y="158"/>
                      </a:lnTo>
                      <a:lnTo>
                        <a:pt x="147" y="162"/>
                      </a:lnTo>
                      <a:lnTo>
                        <a:pt x="148" y="166"/>
                      </a:lnTo>
                      <a:lnTo>
                        <a:pt x="148" y="168"/>
                      </a:lnTo>
                      <a:lnTo>
                        <a:pt x="150" y="171"/>
                      </a:lnTo>
                      <a:lnTo>
                        <a:pt x="150" y="173"/>
                      </a:lnTo>
                      <a:lnTo>
                        <a:pt x="152" y="177"/>
                      </a:lnTo>
                      <a:lnTo>
                        <a:pt x="152" y="179"/>
                      </a:lnTo>
                      <a:lnTo>
                        <a:pt x="154" y="183"/>
                      </a:lnTo>
                      <a:lnTo>
                        <a:pt x="154" y="185"/>
                      </a:lnTo>
                      <a:lnTo>
                        <a:pt x="156" y="189"/>
                      </a:lnTo>
                      <a:lnTo>
                        <a:pt x="156" y="190"/>
                      </a:lnTo>
                      <a:lnTo>
                        <a:pt x="156" y="194"/>
                      </a:lnTo>
                      <a:lnTo>
                        <a:pt x="158" y="198"/>
                      </a:lnTo>
                      <a:lnTo>
                        <a:pt x="158" y="200"/>
                      </a:lnTo>
                      <a:lnTo>
                        <a:pt x="158" y="204"/>
                      </a:lnTo>
                      <a:lnTo>
                        <a:pt x="158" y="206"/>
                      </a:lnTo>
                      <a:lnTo>
                        <a:pt x="160" y="209"/>
                      </a:lnTo>
                      <a:lnTo>
                        <a:pt x="160" y="213"/>
                      </a:lnTo>
                      <a:lnTo>
                        <a:pt x="160" y="215"/>
                      </a:lnTo>
                      <a:lnTo>
                        <a:pt x="160" y="219"/>
                      </a:lnTo>
                      <a:lnTo>
                        <a:pt x="160" y="223"/>
                      </a:lnTo>
                      <a:lnTo>
                        <a:pt x="162" y="227"/>
                      </a:lnTo>
                      <a:lnTo>
                        <a:pt x="162" y="228"/>
                      </a:lnTo>
                      <a:lnTo>
                        <a:pt x="162" y="232"/>
                      </a:lnTo>
                      <a:lnTo>
                        <a:pt x="162" y="236"/>
                      </a:lnTo>
                      <a:lnTo>
                        <a:pt x="164" y="240"/>
                      </a:lnTo>
                      <a:lnTo>
                        <a:pt x="164" y="244"/>
                      </a:lnTo>
                      <a:lnTo>
                        <a:pt x="164" y="247"/>
                      </a:lnTo>
                      <a:lnTo>
                        <a:pt x="164" y="251"/>
                      </a:lnTo>
                      <a:lnTo>
                        <a:pt x="164" y="255"/>
                      </a:lnTo>
                      <a:lnTo>
                        <a:pt x="164" y="259"/>
                      </a:lnTo>
                      <a:lnTo>
                        <a:pt x="166" y="265"/>
                      </a:lnTo>
                      <a:lnTo>
                        <a:pt x="166" y="268"/>
                      </a:lnTo>
                      <a:lnTo>
                        <a:pt x="166" y="272"/>
                      </a:lnTo>
                      <a:lnTo>
                        <a:pt x="166" y="278"/>
                      </a:lnTo>
                      <a:lnTo>
                        <a:pt x="166" y="282"/>
                      </a:lnTo>
                      <a:lnTo>
                        <a:pt x="166" y="287"/>
                      </a:lnTo>
                      <a:lnTo>
                        <a:pt x="168" y="293"/>
                      </a:lnTo>
                      <a:lnTo>
                        <a:pt x="168" y="297"/>
                      </a:lnTo>
                      <a:lnTo>
                        <a:pt x="168" y="303"/>
                      </a:lnTo>
                      <a:lnTo>
                        <a:pt x="168" y="308"/>
                      </a:lnTo>
                      <a:lnTo>
                        <a:pt x="168" y="314"/>
                      </a:lnTo>
                      <a:lnTo>
                        <a:pt x="133" y="1250"/>
                      </a:lnTo>
                      <a:lnTo>
                        <a:pt x="133" y="1251"/>
                      </a:lnTo>
                      <a:lnTo>
                        <a:pt x="133" y="1255"/>
                      </a:lnTo>
                      <a:lnTo>
                        <a:pt x="135" y="1257"/>
                      </a:lnTo>
                      <a:lnTo>
                        <a:pt x="135" y="1259"/>
                      </a:lnTo>
                      <a:lnTo>
                        <a:pt x="137" y="1261"/>
                      </a:lnTo>
                      <a:lnTo>
                        <a:pt x="139" y="1263"/>
                      </a:lnTo>
                      <a:lnTo>
                        <a:pt x="143" y="1265"/>
                      </a:lnTo>
                      <a:lnTo>
                        <a:pt x="147" y="1265"/>
                      </a:lnTo>
                      <a:lnTo>
                        <a:pt x="150" y="1263"/>
                      </a:lnTo>
                      <a:lnTo>
                        <a:pt x="154" y="1263"/>
                      </a:lnTo>
                      <a:lnTo>
                        <a:pt x="158" y="1261"/>
                      </a:lnTo>
                      <a:lnTo>
                        <a:pt x="160" y="1259"/>
                      </a:lnTo>
                      <a:lnTo>
                        <a:pt x="164" y="1255"/>
                      </a:lnTo>
                      <a:lnTo>
                        <a:pt x="168" y="1253"/>
                      </a:lnTo>
                      <a:lnTo>
                        <a:pt x="169" y="1251"/>
                      </a:lnTo>
                      <a:lnTo>
                        <a:pt x="171" y="1248"/>
                      </a:lnTo>
                      <a:lnTo>
                        <a:pt x="173" y="1246"/>
                      </a:lnTo>
                      <a:lnTo>
                        <a:pt x="173" y="1244"/>
                      </a:lnTo>
                      <a:lnTo>
                        <a:pt x="207" y="314"/>
                      </a:lnTo>
                      <a:lnTo>
                        <a:pt x="206" y="305"/>
                      </a:lnTo>
                      <a:lnTo>
                        <a:pt x="206" y="295"/>
                      </a:lnTo>
                      <a:lnTo>
                        <a:pt x="204" y="287"/>
                      </a:lnTo>
                      <a:lnTo>
                        <a:pt x="202" y="278"/>
                      </a:lnTo>
                      <a:lnTo>
                        <a:pt x="200" y="268"/>
                      </a:lnTo>
                      <a:lnTo>
                        <a:pt x="200" y="261"/>
                      </a:lnTo>
                      <a:lnTo>
                        <a:pt x="198" y="253"/>
                      </a:lnTo>
                      <a:lnTo>
                        <a:pt x="196" y="244"/>
                      </a:lnTo>
                      <a:lnTo>
                        <a:pt x="194" y="236"/>
                      </a:lnTo>
                      <a:lnTo>
                        <a:pt x="192" y="228"/>
                      </a:lnTo>
                      <a:lnTo>
                        <a:pt x="190" y="219"/>
                      </a:lnTo>
                      <a:lnTo>
                        <a:pt x="188" y="211"/>
                      </a:lnTo>
                      <a:lnTo>
                        <a:pt x="187" y="204"/>
                      </a:lnTo>
                      <a:lnTo>
                        <a:pt x="185" y="196"/>
                      </a:lnTo>
                      <a:lnTo>
                        <a:pt x="183" y="189"/>
                      </a:lnTo>
                      <a:lnTo>
                        <a:pt x="181" y="181"/>
                      </a:lnTo>
                      <a:lnTo>
                        <a:pt x="179" y="173"/>
                      </a:lnTo>
                      <a:lnTo>
                        <a:pt x="175" y="166"/>
                      </a:lnTo>
                      <a:lnTo>
                        <a:pt x="173" y="158"/>
                      </a:lnTo>
                      <a:lnTo>
                        <a:pt x="171" y="150"/>
                      </a:lnTo>
                      <a:lnTo>
                        <a:pt x="169" y="143"/>
                      </a:lnTo>
                      <a:lnTo>
                        <a:pt x="166" y="137"/>
                      </a:lnTo>
                      <a:lnTo>
                        <a:pt x="164" y="130"/>
                      </a:lnTo>
                      <a:lnTo>
                        <a:pt x="162" y="124"/>
                      </a:lnTo>
                      <a:lnTo>
                        <a:pt x="158" y="116"/>
                      </a:lnTo>
                      <a:lnTo>
                        <a:pt x="156" y="111"/>
                      </a:lnTo>
                      <a:lnTo>
                        <a:pt x="152" y="105"/>
                      </a:lnTo>
                      <a:lnTo>
                        <a:pt x="150" y="97"/>
                      </a:lnTo>
                      <a:lnTo>
                        <a:pt x="147" y="92"/>
                      </a:lnTo>
                      <a:lnTo>
                        <a:pt x="145" y="86"/>
                      </a:lnTo>
                      <a:lnTo>
                        <a:pt x="141" y="80"/>
                      </a:lnTo>
                      <a:lnTo>
                        <a:pt x="139" y="76"/>
                      </a:lnTo>
                      <a:lnTo>
                        <a:pt x="135" y="71"/>
                      </a:lnTo>
                      <a:lnTo>
                        <a:pt x="131" y="65"/>
                      </a:lnTo>
                      <a:lnTo>
                        <a:pt x="128" y="59"/>
                      </a:lnTo>
                      <a:lnTo>
                        <a:pt x="124" y="55"/>
                      </a:lnTo>
                      <a:lnTo>
                        <a:pt x="122" y="50"/>
                      </a:lnTo>
                      <a:lnTo>
                        <a:pt x="118" y="46"/>
                      </a:lnTo>
                      <a:lnTo>
                        <a:pt x="114" y="42"/>
                      </a:lnTo>
                      <a:lnTo>
                        <a:pt x="110" y="38"/>
                      </a:lnTo>
                      <a:lnTo>
                        <a:pt x="107" y="34"/>
                      </a:lnTo>
                      <a:lnTo>
                        <a:pt x="103" y="31"/>
                      </a:lnTo>
                      <a:lnTo>
                        <a:pt x="99" y="27"/>
                      </a:lnTo>
                      <a:lnTo>
                        <a:pt x="95" y="23"/>
                      </a:lnTo>
                      <a:lnTo>
                        <a:pt x="91" y="19"/>
                      </a:lnTo>
                      <a:lnTo>
                        <a:pt x="88" y="17"/>
                      </a:lnTo>
                      <a:lnTo>
                        <a:pt x="84" y="15"/>
                      </a:lnTo>
                      <a:lnTo>
                        <a:pt x="78" y="14"/>
                      </a:lnTo>
                      <a:lnTo>
                        <a:pt x="74" y="10"/>
                      </a:lnTo>
                      <a:lnTo>
                        <a:pt x="71" y="8"/>
                      </a:lnTo>
                      <a:lnTo>
                        <a:pt x="67" y="6"/>
                      </a:lnTo>
                      <a:lnTo>
                        <a:pt x="61" y="4"/>
                      </a:lnTo>
                      <a:lnTo>
                        <a:pt x="57" y="2"/>
                      </a:lnTo>
                      <a:lnTo>
                        <a:pt x="51" y="2"/>
                      </a:lnTo>
                      <a:lnTo>
                        <a:pt x="48" y="0"/>
                      </a:lnTo>
                      <a:lnTo>
                        <a:pt x="44" y="0"/>
                      </a:lnTo>
                      <a:lnTo>
                        <a:pt x="38" y="0"/>
                      </a:ln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3" y="2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4"/>
                      </a:lnTo>
                      <a:lnTo>
                        <a:pt x="2" y="17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2" name="Freeform 171"/>
                <p:cNvSpPr>
                  <a:spLocks/>
                </p:cNvSpPr>
                <p:nvPr/>
              </p:nvSpPr>
              <p:spPr bwMode="auto">
                <a:xfrm>
                  <a:off x="3621" y="2681"/>
                  <a:ext cx="90" cy="262"/>
                </a:xfrm>
                <a:custGeom>
                  <a:avLst/>
                  <a:gdLst>
                    <a:gd name="T0" fmla="*/ 0 w 181"/>
                    <a:gd name="T1" fmla="*/ 1 h 523"/>
                    <a:gd name="T2" fmla="*/ 0 w 181"/>
                    <a:gd name="T3" fmla="*/ 1 h 523"/>
                    <a:gd name="T4" fmla="*/ 0 w 181"/>
                    <a:gd name="T5" fmla="*/ 1 h 523"/>
                    <a:gd name="T6" fmla="*/ 0 w 181"/>
                    <a:gd name="T7" fmla="*/ 1 h 523"/>
                    <a:gd name="T8" fmla="*/ 0 w 181"/>
                    <a:gd name="T9" fmla="*/ 1 h 523"/>
                    <a:gd name="T10" fmla="*/ 0 w 181"/>
                    <a:gd name="T11" fmla="*/ 1 h 523"/>
                    <a:gd name="T12" fmla="*/ 0 w 181"/>
                    <a:gd name="T13" fmla="*/ 1 h 523"/>
                    <a:gd name="T14" fmla="*/ 0 w 181"/>
                    <a:gd name="T15" fmla="*/ 1 h 523"/>
                    <a:gd name="T16" fmla="*/ 0 w 181"/>
                    <a:gd name="T17" fmla="*/ 1 h 523"/>
                    <a:gd name="T18" fmla="*/ 0 w 181"/>
                    <a:gd name="T19" fmla="*/ 2 h 523"/>
                    <a:gd name="T20" fmla="*/ 0 w 181"/>
                    <a:gd name="T21" fmla="*/ 2 h 523"/>
                    <a:gd name="T22" fmla="*/ 0 w 181"/>
                    <a:gd name="T23" fmla="*/ 2 h 523"/>
                    <a:gd name="T24" fmla="*/ 0 w 181"/>
                    <a:gd name="T25" fmla="*/ 2 h 523"/>
                    <a:gd name="T26" fmla="*/ 0 w 181"/>
                    <a:gd name="T27" fmla="*/ 2 h 523"/>
                    <a:gd name="T28" fmla="*/ 0 w 181"/>
                    <a:gd name="T29" fmla="*/ 2 h 523"/>
                    <a:gd name="T30" fmla="*/ 0 w 181"/>
                    <a:gd name="T31" fmla="*/ 2 h 523"/>
                    <a:gd name="T32" fmla="*/ 0 w 181"/>
                    <a:gd name="T33" fmla="*/ 3 h 523"/>
                    <a:gd name="T34" fmla="*/ 0 w 181"/>
                    <a:gd name="T35" fmla="*/ 3 h 523"/>
                    <a:gd name="T36" fmla="*/ 0 w 181"/>
                    <a:gd name="T37" fmla="*/ 3 h 523"/>
                    <a:gd name="T38" fmla="*/ 0 w 181"/>
                    <a:gd name="T39" fmla="*/ 3 h 523"/>
                    <a:gd name="T40" fmla="*/ 0 w 181"/>
                    <a:gd name="T41" fmla="*/ 2 h 523"/>
                    <a:gd name="T42" fmla="*/ 0 w 181"/>
                    <a:gd name="T43" fmla="*/ 2 h 523"/>
                    <a:gd name="T44" fmla="*/ 0 w 181"/>
                    <a:gd name="T45" fmla="*/ 2 h 523"/>
                    <a:gd name="T46" fmla="*/ 0 w 181"/>
                    <a:gd name="T47" fmla="*/ 2 h 523"/>
                    <a:gd name="T48" fmla="*/ 0 w 181"/>
                    <a:gd name="T49" fmla="*/ 2 h 523"/>
                    <a:gd name="T50" fmla="*/ 0 w 181"/>
                    <a:gd name="T51" fmla="*/ 2 h 523"/>
                    <a:gd name="T52" fmla="*/ 0 w 181"/>
                    <a:gd name="T53" fmla="*/ 2 h 523"/>
                    <a:gd name="T54" fmla="*/ 0 w 181"/>
                    <a:gd name="T55" fmla="*/ 2 h 523"/>
                    <a:gd name="T56" fmla="*/ 0 w 181"/>
                    <a:gd name="T57" fmla="*/ 2 h 523"/>
                    <a:gd name="T58" fmla="*/ 0 w 181"/>
                    <a:gd name="T59" fmla="*/ 2 h 523"/>
                    <a:gd name="T60" fmla="*/ 0 w 181"/>
                    <a:gd name="T61" fmla="*/ 2 h 523"/>
                    <a:gd name="T62" fmla="*/ 0 w 181"/>
                    <a:gd name="T63" fmla="*/ 2 h 523"/>
                    <a:gd name="T64" fmla="*/ 0 w 181"/>
                    <a:gd name="T65" fmla="*/ 2 h 523"/>
                    <a:gd name="T66" fmla="*/ 0 w 181"/>
                    <a:gd name="T67" fmla="*/ 2 h 523"/>
                    <a:gd name="T68" fmla="*/ 0 w 181"/>
                    <a:gd name="T69" fmla="*/ 2 h 523"/>
                    <a:gd name="T70" fmla="*/ 0 w 181"/>
                    <a:gd name="T71" fmla="*/ 2 h 523"/>
                    <a:gd name="T72" fmla="*/ 0 w 181"/>
                    <a:gd name="T73" fmla="*/ 2 h 523"/>
                    <a:gd name="T74" fmla="*/ 0 w 181"/>
                    <a:gd name="T75" fmla="*/ 1 h 523"/>
                    <a:gd name="T76" fmla="*/ 0 w 181"/>
                    <a:gd name="T77" fmla="*/ 1 h 523"/>
                    <a:gd name="T78" fmla="*/ 0 w 181"/>
                    <a:gd name="T79" fmla="*/ 1 h 523"/>
                    <a:gd name="T80" fmla="*/ 0 w 181"/>
                    <a:gd name="T81" fmla="*/ 1 h 523"/>
                    <a:gd name="T82" fmla="*/ 0 w 181"/>
                    <a:gd name="T83" fmla="*/ 1 h 523"/>
                    <a:gd name="T84" fmla="*/ 0 w 181"/>
                    <a:gd name="T85" fmla="*/ 1 h 523"/>
                    <a:gd name="T86" fmla="*/ 0 w 181"/>
                    <a:gd name="T87" fmla="*/ 1 h 523"/>
                    <a:gd name="T88" fmla="*/ 0 w 181"/>
                    <a:gd name="T89" fmla="*/ 1 h 523"/>
                    <a:gd name="T90" fmla="*/ 0 w 181"/>
                    <a:gd name="T91" fmla="*/ 1 h 523"/>
                    <a:gd name="T92" fmla="*/ 0 w 181"/>
                    <a:gd name="T93" fmla="*/ 1 h 523"/>
                    <a:gd name="T94" fmla="*/ 0 w 181"/>
                    <a:gd name="T95" fmla="*/ 1 h 523"/>
                    <a:gd name="T96" fmla="*/ 0 w 181"/>
                    <a:gd name="T97" fmla="*/ 1 h 523"/>
                    <a:gd name="T98" fmla="*/ 0 w 181"/>
                    <a:gd name="T99" fmla="*/ 1 h 523"/>
                    <a:gd name="T100" fmla="*/ 0 w 181"/>
                    <a:gd name="T101" fmla="*/ 1 h 523"/>
                    <a:gd name="T102" fmla="*/ 0 w 181"/>
                    <a:gd name="T103" fmla="*/ 1 h 523"/>
                    <a:gd name="T104" fmla="*/ 0 w 181"/>
                    <a:gd name="T105" fmla="*/ 0 h 52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81" h="523">
                      <a:moveTo>
                        <a:pt x="179" y="0"/>
                      </a:moveTo>
                      <a:lnTo>
                        <a:pt x="170" y="4"/>
                      </a:lnTo>
                      <a:lnTo>
                        <a:pt x="162" y="9"/>
                      </a:lnTo>
                      <a:lnTo>
                        <a:pt x="154" y="13"/>
                      </a:lnTo>
                      <a:lnTo>
                        <a:pt x="145" y="19"/>
                      </a:lnTo>
                      <a:lnTo>
                        <a:pt x="137" y="25"/>
                      </a:lnTo>
                      <a:lnTo>
                        <a:pt x="131" y="30"/>
                      </a:lnTo>
                      <a:lnTo>
                        <a:pt x="124" y="36"/>
                      </a:lnTo>
                      <a:lnTo>
                        <a:pt x="116" y="42"/>
                      </a:lnTo>
                      <a:lnTo>
                        <a:pt x="111" y="47"/>
                      </a:lnTo>
                      <a:lnTo>
                        <a:pt x="105" y="53"/>
                      </a:lnTo>
                      <a:lnTo>
                        <a:pt x="97" y="61"/>
                      </a:lnTo>
                      <a:lnTo>
                        <a:pt x="92" y="66"/>
                      </a:lnTo>
                      <a:lnTo>
                        <a:pt x="86" y="74"/>
                      </a:lnTo>
                      <a:lnTo>
                        <a:pt x="82" y="80"/>
                      </a:lnTo>
                      <a:lnTo>
                        <a:pt x="76" y="87"/>
                      </a:lnTo>
                      <a:lnTo>
                        <a:pt x="73" y="95"/>
                      </a:lnTo>
                      <a:lnTo>
                        <a:pt x="69" y="103"/>
                      </a:lnTo>
                      <a:lnTo>
                        <a:pt x="63" y="110"/>
                      </a:lnTo>
                      <a:lnTo>
                        <a:pt x="59" y="118"/>
                      </a:lnTo>
                      <a:lnTo>
                        <a:pt x="55" y="125"/>
                      </a:lnTo>
                      <a:lnTo>
                        <a:pt x="52" y="133"/>
                      </a:lnTo>
                      <a:lnTo>
                        <a:pt x="48" y="141"/>
                      </a:lnTo>
                      <a:lnTo>
                        <a:pt x="46" y="148"/>
                      </a:lnTo>
                      <a:lnTo>
                        <a:pt x="42" y="158"/>
                      </a:lnTo>
                      <a:lnTo>
                        <a:pt x="40" y="165"/>
                      </a:lnTo>
                      <a:lnTo>
                        <a:pt x="36" y="173"/>
                      </a:lnTo>
                      <a:lnTo>
                        <a:pt x="34" y="182"/>
                      </a:lnTo>
                      <a:lnTo>
                        <a:pt x="33" y="190"/>
                      </a:lnTo>
                      <a:lnTo>
                        <a:pt x="29" y="200"/>
                      </a:lnTo>
                      <a:lnTo>
                        <a:pt x="27" y="207"/>
                      </a:lnTo>
                      <a:lnTo>
                        <a:pt x="25" y="217"/>
                      </a:lnTo>
                      <a:lnTo>
                        <a:pt x="25" y="226"/>
                      </a:lnTo>
                      <a:lnTo>
                        <a:pt x="23" y="234"/>
                      </a:lnTo>
                      <a:lnTo>
                        <a:pt x="21" y="243"/>
                      </a:lnTo>
                      <a:lnTo>
                        <a:pt x="19" y="251"/>
                      </a:lnTo>
                      <a:lnTo>
                        <a:pt x="19" y="260"/>
                      </a:lnTo>
                      <a:lnTo>
                        <a:pt x="17" y="270"/>
                      </a:lnTo>
                      <a:lnTo>
                        <a:pt x="15" y="279"/>
                      </a:lnTo>
                      <a:lnTo>
                        <a:pt x="15" y="287"/>
                      </a:lnTo>
                      <a:lnTo>
                        <a:pt x="14" y="296"/>
                      </a:lnTo>
                      <a:lnTo>
                        <a:pt x="14" y="306"/>
                      </a:lnTo>
                      <a:lnTo>
                        <a:pt x="12" y="316"/>
                      </a:lnTo>
                      <a:lnTo>
                        <a:pt x="12" y="325"/>
                      </a:lnTo>
                      <a:lnTo>
                        <a:pt x="10" y="335"/>
                      </a:lnTo>
                      <a:lnTo>
                        <a:pt x="10" y="342"/>
                      </a:lnTo>
                      <a:lnTo>
                        <a:pt x="10" y="352"/>
                      </a:lnTo>
                      <a:lnTo>
                        <a:pt x="8" y="361"/>
                      </a:lnTo>
                      <a:lnTo>
                        <a:pt x="8" y="371"/>
                      </a:lnTo>
                      <a:lnTo>
                        <a:pt x="8" y="380"/>
                      </a:lnTo>
                      <a:lnTo>
                        <a:pt x="8" y="388"/>
                      </a:lnTo>
                      <a:lnTo>
                        <a:pt x="8" y="397"/>
                      </a:lnTo>
                      <a:lnTo>
                        <a:pt x="6" y="407"/>
                      </a:lnTo>
                      <a:lnTo>
                        <a:pt x="6" y="416"/>
                      </a:lnTo>
                      <a:lnTo>
                        <a:pt x="6" y="424"/>
                      </a:lnTo>
                      <a:lnTo>
                        <a:pt x="6" y="433"/>
                      </a:lnTo>
                      <a:lnTo>
                        <a:pt x="6" y="443"/>
                      </a:lnTo>
                      <a:lnTo>
                        <a:pt x="4" y="451"/>
                      </a:lnTo>
                      <a:lnTo>
                        <a:pt x="4" y="460"/>
                      </a:lnTo>
                      <a:lnTo>
                        <a:pt x="4" y="470"/>
                      </a:lnTo>
                      <a:lnTo>
                        <a:pt x="2" y="477"/>
                      </a:lnTo>
                      <a:lnTo>
                        <a:pt x="2" y="487"/>
                      </a:lnTo>
                      <a:lnTo>
                        <a:pt x="2" y="494"/>
                      </a:lnTo>
                      <a:lnTo>
                        <a:pt x="0" y="504"/>
                      </a:lnTo>
                      <a:lnTo>
                        <a:pt x="0" y="511"/>
                      </a:lnTo>
                      <a:lnTo>
                        <a:pt x="0" y="513"/>
                      </a:lnTo>
                      <a:lnTo>
                        <a:pt x="0" y="515"/>
                      </a:lnTo>
                      <a:lnTo>
                        <a:pt x="0" y="517"/>
                      </a:lnTo>
                      <a:lnTo>
                        <a:pt x="2" y="519"/>
                      </a:lnTo>
                      <a:lnTo>
                        <a:pt x="4" y="521"/>
                      </a:lnTo>
                      <a:lnTo>
                        <a:pt x="6" y="521"/>
                      </a:lnTo>
                      <a:lnTo>
                        <a:pt x="8" y="523"/>
                      </a:lnTo>
                      <a:lnTo>
                        <a:pt x="12" y="523"/>
                      </a:lnTo>
                      <a:lnTo>
                        <a:pt x="14" y="523"/>
                      </a:lnTo>
                      <a:lnTo>
                        <a:pt x="15" y="523"/>
                      </a:lnTo>
                      <a:lnTo>
                        <a:pt x="17" y="521"/>
                      </a:lnTo>
                      <a:lnTo>
                        <a:pt x="21" y="521"/>
                      </a:lnTo>
                      <a:lnTo>
                        <a:pt x="21" y="519"/>
                      </a:lnTo>
                      <a:lnTo>
                        <a:pt x="23" y="517"/>
                      </a:lnTo>
                      <a:lnTo>
                        <a:pt x="25" y="515"/>
                      </a:lnTo>
                      <a:lnTo>
                        <a:pt x="27" y="513"/>
                      </a:lnTo>
                      <a:lnTo>
                        <a:pt x="27" y="509"/>
                      </a:lnTo>
                      <a:lnTo>
                        <a:pt x="29" y="508"/>
                      </a:lnTo>
                      <a:lnTo>
                        <a:pt x="29" y="504"/>
                      </a:lnTo>
                      <a:lnTo>
                        <a:pt x="29" y="500"/>
                      </a:lnTo>
                      <a:lnTo>
                        <a:pt x="31" y="496"/>
                      </a:lnTo>
                      <a:lnTo>
                        <a:pt x="31" y="492"/>
                      </a:lnTo>
                      <a:lnTo>
                        <a:pt x="33" y="489"/>
                      </a:lnTo>
                      <a:lnTo>
                        <a:pt x="33" y="487"/>
                      </a:lnTo>
                      <a:lnTo>
                        <a:pt x="33" y="483"/>
                      </a:lnTo>
                      <a:lnTo>
                        <a:pt x="34" y="479"/>
                      </a:lnTo>
                      <a:lnTo>
                        <a:pt x="34" y="475"/>
                      </a:lnTo>
                      <a:lnTo>
                        <a:pt x="36" y="473"/>
                      </a:lnTo>
                      <a:lnTo>
                        <a:pt x="36" y="470"/>
                      </a:lnTo>
                      <a:lnTo>
                        <a:pt x="36" y="466"/>
                      </a:lnTo>
                      <a:lnTo>
                        <a:pt x="38" y="462"/>
                      </a:lnTo>
                      <a:lnTo>
                        <a:pt x="38" y="460"/>
                      </a:lnTo>
                      <a:lnTo>
                        <a:pt x="38" y="456"/>
                      </a:lnTo>
                      <a:lnTo>
                        <a:pt x="40" y="452"/>
                      </a:lnTo>
                      <a:lnTo>
                        <a:pt x="40" y="449"/>
                      </a:lnTo>
                      <a:lnTo>
                        <a:pt x="40" y="445"/>
                      </a:lnTo>
                      <a:lnTo>
                        <a:pt x="40" y="441"/>
                      </a:lnTo>
                      <a:lnTo>
                        <a:pt x="42" y="439"/>
                      </a:lnTo>
                      <a:lnTo>
                        <a:pt x="42" y="435"/>
                      </a:lnTo>
                      <a:lnTo>
                        <a:pt x="42" y="431"/>
                      </a:lnTo>
                      <a:lnTo>
                        <a:pt x="42" y="428"/>
                      </a:lnTo>
                      <a:lnTo>
                        <a:pt x="44" y="424"/>
                      </a:lnTo>
                      <a:lnTo>
                        <a:pt x="44" y="420"/>
                      </a:lnTo>
                      <a:lnTo>
                        <a:pt x="44" y="416"/>
                      </a:lnTo>
                      <a:lnTo>
                        <a:pt x="44" y="414"/>
                      </a:lnTo>
                      <a:lnTo>
                        <a:pt x="46" y="411"/>
                      </a:lnTo>
                      <a:lnTo>
                        <a:pt x="46" y="407"/>
                      </a:lnTo>
                      <a:lnTo>
                        <a:pt x="46" y="403"/>
                      </a:lnTo>
                      <a:lnTo>
                        <a:pt x="46" y="399"/>
                      </a:lnTo>
                      <a:lnTo>
                        <a:pt x="46" y="397"/>
                      </a:lnTo>
                      <a:lnTo>
                        <a:pt x="46" y="393"/>
                      </a:lnTo>
                      <a:lnTo>
                        <a:pt x="48" y="390"/>
                      </a:lnTo>
                      <a:lnTo>
                        <a:pt x="48" y="386"/>
                      </a:lnTo>
                      <a:lnTo>
                        <a:pt x="48" y="382"/>
                      </a:lnTo>
                      <a:lnTo>
                        <a:pt x="48" y="378"/>
                      </a:lnTo>
                      <a:lnTo>
                        <a:pt x="48" y="374"/>
                      </a:lnTo>
                      <a:lnTo>
                        <a:pt x="48" y="373"/>
                      </a:lnTo>
                      <a:lnTo>
                        <a:pt x="48" y="369"/>
                      </a:lnTo>
                      <a:lnTo>
                        <a:pt x="50" y="365"/>
                      </a:lnTo>
                      <a:lnTo>
                        <a:pt x="50" y="361"/>
                      </a:lnTo>
                      <a:lnTo>
                        <a:pt x="50" y="357"/>
                      </a:lnTo>
                      <a:lnTo>
                        <a:pt x="50" y="354"/>
                      </a:lnTo>
                      <a:lnTo>
                        <a:pt x="50" y="352"/>
                      </a:lnTo>
                      <a:lnTo>
                        <a:pt x="50" y="348"/>
                      </a:lnTo>
                      <a:lnTo>
                        <a:pt x="50" y="344"/>
                      </a:lnTo>
                      <a:lnTo>
                        <a:pt x="50" y="340"/>
                      </a:lnTo>
                      <a:lnTo>
                        <a:pt x="52" y="336"/>
                      </a:lnTo>
                      <a:lnTo>
                        <a:pt x="52" y="333"/>
                      </a:lnTo>
                      <a:lnTo>
                        <a:pt x="52" y="329"/>
                      </a:lnTo>
                      <a:lnTo>
                        <a:pt x="52" y="325"/>
                      </a:lnTo>
                      <a:lnTo>
                        <a:pt x="52" y="323"/>
                      </a:lnTo>
                      <a:lnTo>
                        <a:pt x="52" y="319"/>
                      </a:lnTo>
                      <a:lnTo>
                        <a:pt x="52" y="316"/>
                      </a:lnTo>
                      <a:lnTo>
                        <a:pt x="53" y="312"/>
                      </a:lnTo>
                      <a:lnTo>
                        <a:pt x="53" y="308"/>
                      </a:lnTo>
                      <a:lnTo>
                        <a:pt x="53" y="304"/>
                      </a:lnTo>
                      <a:lnTo>
                        <a:pt x="53" y="302"/>
                      </a:lnTo>
                      <a:lnTo>
                        <a:pt x="53" y="298"/>
                      </a:lnTo>
                      <a:lnTo>
                        <a:pt x="55" y="295"/>
                      </a:lnTo>
                      <a:lnTo>
                        <a:pt x="55" y="291"/>
                      </a:lnTo>
                      <a:lnTo>
                        <a:pt x="55" y="285"/>
                      </a:lnTo>
                      <a:lnTo>
                        <a:pt x="55" y="279"/>
                      </a:lnTo>
                      <a:lnTo>
                        <a:pt x="55" y="274"/>
                      </a:lnTo>
                      <a:lnTo>
                        <a:pt x="57" y="270"/>
                      </a:lnTo>
                      <a:lnTo>
                        <a:pt x="57" y="264"/>
                      </a:lnTo>
                      <a:lnTo>
                        <a:pt x="57" y="258"/>
                      </a:lnTo>
                      <a:lnTo>
                        <a:pt x="57" y="253"/>
                      </a:lnTo>
                      <a:lnTo>
                        <a:pt x="59" y="249"/>
                      </a:lnTo>
                      <a:lnTo>
                        <a:pt x="59" y="243"/>
                      </a:lnTo>
                      <a:lnTo>
                        <a:pt x="61" y="238"/>
                      </a:lnTo>
                      <a:lnTo>
                        <a:pt x="61" y="234"/>
                      </a:lnTo>
                      <a:lnTo>
                        <a:pt x="63" y="228"/>
                      </a:lnTo>
                      <a:lnTo>
                        <a:pt x="63" y="222"/>
                      </a:lnTo>
                      <a:lnTo>
                        <a:pt x="65" y="219"/>
                      </a:lnTo>
                      <a:lnTo>
                        <a:pt x="67" y="215"/>
                      </a:lnTo>
                      <a:lnTo>
                        <a:pt x="67" y="209"/>
                      </a:lnTo>
                      <a:lnTo>
                        <a:pt x="69" y="203"/>
                      </a:lnTo>
                      <a:lnTo>
                        <a:pt x="69" y="200"/>
                      </a:lnTo>
                      <a:lnTo>
                        <a:pt x="71" y="196"/>
                      </a:lnTo>
                      <a:lnTo>
                        <a:pt x="73" y="190"/>
                      </a:lnTo>
                      <a:lnTo>
                        <a:pt x="73" y="186"/>
                      </a:lnTo>
                      <a:lnTo>
                        <a:pt x="74" y="180"/>
                      </a:lnTo>
                      <a:lnTo>
                        <a:pt x="76" y="177"/>
                      </a:lnTo>
                      <a:lnTo>
                        <a:pt x="78" y="171"/>
                      </a:lnTo>
                      <a:lnTo>
                        <a:pt x="80" y="167"/>
                      </a:lnTo>
                      <a:lnTo>
                        <a:pt x="82" y="161"/>
                      </a:lnTo>
                      <a:lnTo>
                        <a:pt x="84" y="158"/>
                      </a:lnTo>
                      <a:lnTo>
                        <a:pt x="86" y="154"/>
                      </a:lnTo>
                      <a:lnTo>
                        <a:pt x="88" y="148"/>
                      </a:lnTo>
                      <a:lnTo>
                        <a:pt x="90" y="144"/>
                      </a:lnTo>
                      <a:lnTo>
                        <a:pt x="92" y="141"/>
                      </a:lnTo>
                      <a:lnTo>
                        <a:pt x="93" y="137"/>
                      </a:lnTo>
                      <a:lnTo>
                        <a:pt x="95" y="131"/>
                      </a:lnTo>
                      <a:lnTo>
                        <a:pt x="97" y="127"/>
                      </a:lnTo>
                      <a:lnTo>
                        <a:pt x="99" y="123"/>
                      </a:lnTo>
                      <a:lnTo>
                        <a:pt x="101" y="118"/>
                      </a:lnTo>
                      <a:lnTo>
                        <a:pt x="103" y="114"/>
                      </a:lnTo>
                      <a:lnTo>
                        <a:pt x="107" y="110"/>
                      </a:lnTo>
                      <a:lnTo>
                        <a:pt x="109" y="104"/>
                      </a:lnTo>
                      <a:lnTo>
                        <a:pt x="111" y="101"/>
                      </a:lnTo>
                      <a:lnTo>
                        <a:pt x="112" y="97"/>
                      </a:lnTo>
                      <a:lnTo>
                        <a:pt x="114" y="93"/>
                      </a:lnTo>
                      <a:lnTo>
                        <a:pt x="118" y="87"/>
                      </a:lnTo>
                      <a:lnTo>
                        <a:pt x="120" y="84"/>
                      </a:lnTo>
                      <a:lnTo>
                        <a:pt x="122" y="80"/>
                      </a:lnTo>
                      <a:lnTo>
                        <a:pt x="126" y="76"/>
                      </a:lnTo>
                      <a:lnTo>
                        <a:pt x="128" y="72"/>
                      </a:lnTo>
                      <a:lnTo>
                        <a:pt x="131" y="68"/>
                      </a:lnTo>
                      <a:lnTo>
                        <a:pt x="133" y="63"/>
                      </a:lnTo>
                      <a:lnTo>
                        <a:pt x="137" y="59"/>
                      </a:lnTo>
                      <a:lnTo>
                        <a:pt x="139" y="55"/>
                      </a:lnTo>
                      <a:lnTo>
                        <a:pt x="143" y="51"/>
                      </a:lnTo>
                      <a:lnTo>
                        <a:pt x="145" y="47"/>
                      </a:lnTo>
                      <a:lnTo>
                        <a:pt x="149" y="44"/>
                      </a:lnTo>
                      <a:lnTo>
                        <a:pt x="150" y="38"/>
                      </a:lnTo>
                      <a:lnTo>
                        <a:pt x="154" y="34"/>
                      </a:lnTo>
                      <a:lnTo>
                        <a:pt x="158" y="30"/>
                      </a:lnTo>
                      <a:lnTo>
                        <a:pt x="160" y="26"/>
                      </a:lnTo>
                      <a:lnTo>
                        <a:pt x="164" y="21"/>
                      </a:lnTo>
                      <a:lnTo>
                        <a:pt x="168" y="17"/>
                      </a:lnTo>
                      <a:lnTo>
                        <a:pt x="171" y="13"/>
                      </a:lnTo>
                      <a:lnTo>
                        <a:pt x="175" y="9"/>
                      </a:lnTo>
                      <a:lnTo>
                        <a:pt x="177" y="6"/>
                      </a:lnTo>
                      <a:lnTo>
                        <a:pt x="181" y="2"/>
                      </a:lnTo>
                      <a:lnTo>
                        <a:pt x="181" y="0"/>
                      </a:lnTo>
                      <a:lnTo>
                        <a:pt x="17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3" name="Freeform 172"/>
                <p:cNvSpPr>
                  <a:spLocks/>
                </p:cNvSpPr>
                <p:nvPr/>
              </p:nvSpPr>
              <p:spPr bwMode="auto">
                <a:xfrm>
                  <a:off x="3614" y="2936"/>
                  <a:ext cx="78" cy="63"/>
                </a:xfrm>
                <a:custGeom>
                  <a:avLst/>
                  <a:gdLst>
                    <a:gd name="T0" fmla="*/ 1 w 156"/>
                    <a:gd name="T1" fmla="*/ 1 h 126"/>
                    <a:gd name="T2" fmla="*/ 0 w 156"/>
                    <a:gd name="T3" fmla="*/ 1 h 126"/>
                    <a:gd name="T4" fmla="*/ 1 w 156"/>
                    <a:gd name="T5" fmla="*/ 1 h 126"/>
                    <a:gd name="T6" fmla="*/ 1 w 156"/>
                    <a:gd name="T7" fmla="*/ 1 h 126"/>
                    <a:gd name="T8" fmla="*/ 1 w 156"/>
                    <a:gd name="T9" fmla="*/ 1 h 126"/>
                    <a:gd name="T10" fmla="*/ 1 w 156"/>
                    <a:gd name="T11" fmla="*/ 1 h 126"/>
                    <a:gd name="T12" fmla="*/ 1 w 156"/>
                    <a:gd name="T13" fmla="*/ 1 h 126"/>
                    <a:gd name="T14" fmla="*/ 1 w 156"/>
                    <a:gd name="T15" fmla="*/ 1 h 126"/>
                    <a:gd name="T16" fmla="*/ 1 w 156"/>
                    <a:gd name="T17" fmla="*/ 1 h 126"/>
                    <a:gd name="T18" fmla="*/ 1 w 156"/>
                    <a:gd name="T19" fmla="*/ 1 h 126"/>
                    <a:gd name="T20" fmla="*/ 1 w 156"/>
                    <a:gd name="T21" fmla="*/ 1 h 126"/>
                    <a:gd name="T22" fmla="*/ 1 w 156"/>
                    <a:gd name="T23" fmla="*/ 1 h 126"/>
                    <a:gd name="T24" fmla="*/ 1 w 156"/>
                    <a:gd name="T25" fmla="*/ 1 h 126"/>
                    <a:gd name="T26" fmla="*/ 1 w 156"/>
                    <a:gd name="T27" fmla="*/ 1 h 126"/>
                    <a:gd name="T28" fmla="*/ 1 w 156"/>
                    <a:gd name="T29" fmla="*/ 1 h 126"/>
                    <a:gd name="T30" fmla="*/ 1 w 156"/>
                    <a:gd name="T31" fmla="*/ 1 h 126"/>
                    <a:gd name="T32" fmla="*/ 1 w 156"/>
                    <a:gd name="T33" fmla="*/ 1 h 126"/>
                    <a:gd name="T34" fmla="*/ 1 w 156"/>
                    <a:gd name="T35" fmla="*/ 1 h 126"/>
                    <a:gd name="T36" fmla="*/ 1 w 156"/>
                    <a:gd name="T37" fmla="*/ 1 h 126"/>
                    <a:gd name="T38" fmla="*/ 1 w 156"/>
                    <a:gd name="T39" fmla="*/ 0 h 126"/>
                    <a:gd name="T40" fmla="*/ 1 w 156"/>
                    <a:gd name="T41" fmla="*/ 1 h 126"/>
                    <a:gd name="T42" fmla="*/ 1 w 156"/>
                    <a:gd name="T43" fmla="*/ 1 h 126"/>
                    <a:gd name="T44" fmla="*/ 1 w 156"/>
                    <a:gd name="T45" fmla="*/ 1 h 126"/>
                    <a:gd name="T46" fmla="*/ 1 w 156"/>
                    <a:gd name="T47" fmla="*/ 1 h 126"/>
                    <a:gd name="T48" fmla="*/ 1 w 156"/>
                    <a:gd name="T49" fmla="*/ 1 h 126"/>
                    <a:gd name="T50" fmla="*/ 1 w 156"/>
                    <a:gd name="T51" fmla="*/ 1 h 126"/>
                    <a:gd name="T52" fmla="*/ 1 w 156"/>
                    <a:gd name="T53" fmla="*/ 1 h 126"/>
                    <a:gd name="T54" fmla="*/ 1 w 156"/>
                    <a:gd name="T55" fmla="*/ 1 h 126"/>
                    <a:gd name="T56" fmla="*/ 1 w 156"/>
                    <a:gd name="T57" fmla="*/ 1 h 126"/>
                    <a:gd name="T58" fmla="*/ 1 w 156"/>
                    <a:gd name="T59" fmla="*/ 1 h 126"/>
                    <a:gd name="T60" fmla="*/ 1 w 156"/>
                    <a:gd name="T61" fmla="*/ 1 h 126"/>
                    <a:gd name="T62" fmla="*/ 1 w 156"/>
                    <a:gd name="T63" fmla="*/ 1 h 126"/>
                    <a:gd name="T64" fmla="*/ 1 w 156"/>
                    <a:gd name="T65" fmla="*/ 1 h 126"/>
                    <a:gd name="T66" fmla="*/ 1 w 156"/>
                    <a:gd name="T67" fmla="*/ 1 h 126"/>
                    <a:gd name="T68" fmla="*/ 1 w 156"/>
                    <a:gd name="T69" fmla="*/ 1 h 12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56" h="126">
                      <a:moveTo>
                        <a:pt x="2" y="12"/>
                      </a:moveTo>
                      <a:lnTo>
                        <a:pt x="0" y="126"/>
                      </a:lnTo>
                      <a:lnTo>
                        <a:pt x="156" y="126"/>
                      </a:lnTo>
                      <a:lnTo>
                        <a:pt x="150" y="38"/>
                      </a:lnTo>
                      <a:lnTo>
                        <a:pt x="150" y="35"/>
                      </a:lnTo>
                      <a:lnTo>
                        <a:pt x="148" y="33"/>
                      </a:lnTo>
                      <a:lnTo>
                        <a:pt x="146" y="29"/>
                      </a:lnTo>
                      <a:lnTo>
                        <a:pt x="146" y="27"/>
                      </a:lnTo>
                      <a:lnTo>
                        <a:pt x="144" y="23"/>
                      </a:lnTo>
                      <a:lnTo>
                        <a:pt x="143" y="19"/>
                      </a:lnTo>
                      <a:lnTo>
                        <a:pt x="141" y="18"/>
                      </a:lnTo>
                      <a:lnTo>
                        <a:pt x="139" y="16"/>
                      </a:lnTo>
                      <a:lnTo>
                        <a:pt x="137" y="12"/>
                      </a:lnTo>
                      <a:lnTo>
                        <a:pt x="135" y="10"/>
                      </a:lnTo>
                      <a:lnTo>
                        <a:pt x="131" y="8"/>
                      </a:lnTo>
                      <a:lnTo>
                        <a:pt x="129" y="6"/>
                      </a:lnTo>
                      <a:lnTo>
                        <a:pt x="125" y="4"/>
                      </a:lnTo>
                      <a:lnTo>
                        <a:pt x="124" y="2"/>
                      </a:lnTo>
                      <a:lnTo>
                        <a:pt x="120" y="2"/>
                      </a:lnTo>
                      <a:lnTo>
                        <a:pt x="118" y="0"/>
                      </a:lnTo>
                      <a:lnTo>
                        <a:pt x="47" y="6"/>
                      </a:lnTo>
                      <a:lnTo>
                        <a:pt x="46" y="8"/>
                      </a:lnTo>
                      <a:lnTo>
                        <a:pt x="44" y="10"/>
                      </a:lnTo>
                      <a:lnTo>
                        <a:pt x="44" y="12"/>
                      </a:lnTo>
                      <a:lnTo>
                        <a:pt x="44" y="16"/>
                      </a:lnTo>
                      <a:lnTo>
                        <a:pt x="44" y="18"/>
                      </a:lnTo>
                      <a:lnTo>
                        <a:pt x="44" y="19"/>
                      </a:lnTo>
                      <a:lnTo>
                        <a:pt x="46" y="21"/>
                      </a:lnTo>
                      <a:lnTo>
                        <a:pt x="47" y="23"/>
                      </a:lnTo>
                      <a:lnTo>
                        <a:pt x="122" y="33"/>
                      </a:lnTo>
                      <a:lnTo>
                        <a:pt x="127" y="101"/>
                      </a:lnTo>
                      <a:lnTo>
                        <a:pt x="27" y="101"/>
                      </a:lnTo>
                      <a:lnTo>
                        <a:pt x="36" y="6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4" name="Freeform 173"/>
                <p:cNvSpPr>
                  <a:spLocks/>
                </p:cNvSpPr>
                <p:nvPr/>
              </p:nvSpPr>
              <p:spPr bwMode="auto">
                <a:xfrm>
                  <a:off x="3791" y="2662"/>
                  <a:ext cx="177" cy="234"/>
                </a:xfrm>
                <a:custGeom>
                  <a:avLst/>
                  <a:gdLst>
                    <a:gd name="T0" fmla="*/ 1 w 353"/>
                    <a:gd name="T1" fmla="*/ 1 h 468"/>
                    <a:gd name="T2" fmla="*/ 1 w 353"/>
                    <a:gd name="T3" fmla="*/ 1 h 468"/>
                    <a:gd name="T4" fmla="*/ 1 w 353"/>
                    <a:gd name="T5" fmla="*/ 1 h 468"/>
                    <a:gd name="T6" fmla="*/ 1 w 353"/>
                    <a:gd name="T7" fmla="*/ 1 h 468"/>
                    <a:gd name="T8" fmla="*/ 1 w 353"/>
                    <a:gd name="T9" fmla="*/ 1 h 468"/>
                    <a:gd name="T10" fmla="*/ 1 w 353"/>
                    <a:gd name="T11" fmla="*/ 1 h 468"/>
                    <a:gd name="T12" fmla="*/ 1 w 353"/>
                    <a:gd name="T13" fmla="*/ 1 h 468"/>
                    <a:gd name="T14" fmla="*/ 1 w 353"/>
                    <a:gd name="T15" fmla="*/ 1 h 468"/>
                    <a:gd name="T16" fmla="*/ 1 w 353"/>
                    <a:gd name="T17" fmla="*/ 1 h 468"/>
                    <a:gd name="T18" fmla="*/ 1 w 353"/>
                    <a:gd name="T19" fmla="*/ 1 h 468"/>
                    <a:gd name="T20" fmla="*/ 1 w 353"/>
                    <a:gd name="T21" fmla="*/ 1 h 468"/>
                    <a:gd name="T22" fmla="*/ 1 w 353"/>
                    <a:gd name="T23" fmla="*/ 1 h 468"/>
                    <a:gd name="T24" fmla="*/ 1 w 353"/>
                    <a:gd name="T25" fmla="*/ 1 h 468"/>
                    <a:gd name="T26" fmla="*/ 1 w 353"/>
                    <a:gd name="T27" fmla="*/ 1 h 468"/>
                    <a:gd name="T28" fmla="*/ 1 w 353"/>
                    <a:gd name="T29" fmla="*/ 1 h 468"/>
                    <a:gd name="T30" fmla="*/ 1 w 353"/>
                    <a:gd name="T31" fmla="*/ 2 h 468"/>
                    <a:gd name="T32" fmla="*/ 1 w 353"/>
                    <a:gd name="T33" fmla="*/ 2 h 468"/>
                    <a:gd name="T34" fmla="*/ 1 w 353"/>
                    <a:gd name="T35" fmla="*/ 2 h 468"/>
                    <a:gd name="T36" fmla="*/ 1 w 353"/>
                    <a:gd name="T37" fmla="*/ 2 h 468"/>
                    <a:gd name="T38" fmla="*/ 1 w 353"/>
                    <a:gd name="T39" fmla="*/ 2 h 468"/>
                    <a:gd name="T40" fmla="*/ 1 w 353"/>
                    <a:gd name="T41" fmla="*/ 2 h 468"/>
                    <a:gd name="T42" fmla="*/ 1 w 353"/>
                    <a:gd name="T43" fmla="*/ 2 h 468"/>
                    <a:gd name="T44" fmla="*/ 1 w 353"/>
                    <a:gd name="T45" fmla="*/ 2 h 468"/>
                    <a:gd name="T46" fmla="*/ 1 w 353"/>
                    <a:gd name="T47" fmla="*/ 2 h 468"/>
                    <a:gd name="T48" fmla="*/ 1 w 353"/>
                    <a:gd name="T49" fmla="*/ 2 h 468"/>
                    <a:gd name="T50" fmla="*/ 2 w 353"/>
                    <a:gd name="T51" fmla="*/ 2 h 468"/>
                    <a:gd name="T52" fmla="*/ 2 w 353"/>
                    <a:gd name="T53" fmla="*/ 2 h 468"/>
                    <a:gd name="T54" fmla="*/ 2 w 353"/>
                    <a:gd name="T55" fmla="*/ 2 h 468"/>
                    <a:gd name="T56" fmla="*/ 2 w 353"/>
                    <a:gd name="T57" fmla="*/ 2 h 468"/>
                    <a:gd name="T58" fmla="*/ 2 w 353"/>
                    <a:gd name="T59" fmla="*/ 2 h 468"/>
                    <a:gd name="T60" fmla="*/ 2 w 353"/>
                    <a:gd name="T61" fmla="*/ 2 h 468"/>
                    <a:gd name="T62" fmla="*/ 2 w 353"/>
                    <a:gd name="T63" fmla="*/ 2 h 468"/>
                    <a:gd name="T64" fmla="*/ 2 w 353"/>
                    <a:gd name="T65" fmla="*/ 2 h 468"/>
                    <a:gd name="T66" fmla="*/ 2 w 353"/>
                    <a:gd name="T67" fmla="*/ 2 h 468"/>
                    <a:gd name="T68" fmla="*/ 2 w 353"/>
                    <a:gd name="T69" fmla="*/ 2 h 468"/>
                    <a:gd name="T70" fmla="*/ 2 w 353"/>
                    <a:gd name="T71" fmla="*/ 2 h 468"/>
                    <a:gd name="T72" fmla="*/ 2 w 353"/>
                    <a:gd name="T73" fmla="*/ 2 h 468"/>
                    <a:gd name="T74" fmla="*/ 2 w 353"/>
                    <a:gd name="T75" fmla="*/ 2 h 468"/>
                    <a:gd name="T76" fmla="*/ 2 w 353"/>
                    <a:gd name="T77" fmla="*/ 2 h 468"/>
                    <a:gd name="T78" fmla="*/ 2 w 353"/>
                    <a:gd name="T79" fmla="*/ 2 h 468"/>
                    <a:gd name="T80" fmla="*/ 2 w 353"/>
                    <a:gd name="T81" fmla="*/ 2 h 468"/>
                    <a:gd name="T82" fmla="*/ 2 w 353"/>
                    <a:gd name="T83" fmla="*/ 2 h 468"/>
                    <a:gd name="T84" fmla="*/ 2 w 353"/>
                    <a:gd name="T85" fmla="*/ 2 h 468"/>
                    <a:gd name="T86" fmla="*/ 2 w 353"/>
                    <a:gd name="T87" fmla="*/ 1 h 468"/>
                    <a:gd name="T88" fmla="*/ 2 w 353"/>
                    <a:gd name="T89" fmla="*/ 1 h 468"/>
                    <a:gd name="T90" fmla="*/ 2 w 353"/>
                    <a:gd name="T91" fmla="*/ 1 h 468"/>
                    <a:gd name="T92" fmla="*/ 2 w 353"/>
                    <a:gd name="T93" fmla="*/ 1 h 468"/>
                    <a:gd name="T94" fmla="*/ 2 w 353"/>
                    <a:gd name="T95" fmla="*/ 1 h 468"/>
                    <a:gd name="T96" fmla="*/ 2 w 353"/>
                    <a:gd name="T97" fmla="*/ 1 h 468"/>
                    <a:gd name="T98" fmla="*/ 2 w 353"/>
                    <a:gd name="T99" fmla="*/ 1 h 468"/>
                    <a:gd name="T100" fmla="*/ 2 w 353"/>
                    <a:gd name="T101" fmla="*/ 1 h 468"/>
                    <a:gd name="T102" fmla="*/ 2 w 353"/>
                    <a:gd name="T103" fmla="*/ 1 h 468"/>
                    <a:gd name="T104" fmla="*/ 1 w 353"/>
                    <a:gd name="T105" fmla="*/ 1 h 468"/>
                    <a:gd name="T106" fmla="*/ 1 w 353"/>
                    <a:gd name="T107" fmla="*/ 1 h 468"/>
                    <a:gd name="T108" fmla="*/ 1 w 353"/>
                    <a:gd name="T109" fmla="*/ 1 h 468"/>
                    <a:gd name="T110" fmla="*/ 1 w 353"/>
                    <a:gd name="T111" fmla="*/ 1 h 468"/>
                    <a:gd name="T112" fmla="*/ 1 w 353"/>
                    <a:gd name="T113" fmla="*/ 0 h 468"/>
                    <a:gd name="T114" fmla="*/ 1 w 353"/>
                    <a:gd name="T115" fmla="*/ 1 h 468"/>
                    <a:gd name="T116" fmla="*/ 1 w 353"/>
                    <a:gd name="T117" fmla="*/ 1 h 468"/>
                    <a:gd name="T118" fmla="*/ 1 w 353"/>
                    <a:gd name="T119" fmla="*/ 1 h 468"/>
                    <a:gd name="T120" fmla="*/ 1 w 353"/>
                    <a:gd name="T121" fmla="*/ 1 h 46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353" h="468">
                      <a:moveTo>
                        <a:pt x="3" y="53"/>
                      </a:moveTo>
                      <a:lnTo>
                        <a:pt x="7" y="51"/>
                      </a:lnTo>
                      <a:lnTo>
                        <a:pt x="11" y="51"/>
                      </a:lnTo>
                      <a:lnTo>
                        <a:pt x="15" y="49"/>
                      </a:lnTo>
                      <a:lnTo>
                        <a:pt x="19" y="47"/>
                      </a:lnTo>
                      <a:lnTo>
                        <a:pt x="23" y="47"/>
                      </a:lnTo>
                      <a:lnTo>
                        <a:pt x="28" y="45"/>
                      </a:lnTo>
                      <a:lnTo>
                        <a:pt x="32" y="45"/>
                      </a:lnTo>
                      <a:lnTo>
                        <a:pt x="36" y="44"/>
                      </a:lnTo>
                      <a:lnTo>
                        <a:pt x="40" y="44"/>
                      </a:lnTo>
                      <a:lnTo>
                        <a:pt x="45" y="42"/>
                      </a:lnTo>
                      <a:lnTo>
                        <a:pt x="49" y="42"/>
                      </a:lnTo>
                      <a:lnTo>
                        <a:pt x="53" y="40"/>
                      </a:lnTo>
                      <a:lnTo>
                        <a:pt x="59" y="40"/>
                      </a:lnTo>
                      <a:lnTo>
                        <a:pt x="62" y="38"/>
                      </a:lnTo>
                      <a:lnTo>
                        <a:pt x="66" y="38"/>
                      </a:lnTo>
                      <a:lnTo>
                        <a:pt x="72" y="38"/>
                      </a:lnTo>
                      <a:lnTo>
                        <a:pt x="76" y="36"/>
                      </a:lnTo>
                      <a:lnTo>
                        <a:pt x="80" y="36"/>
                      </a:lnTo>
                      <a:lnTo>
                        <a:pt x="83" y="34"/>
                      </a:lnTo>
                      <a:lnTo>
                        <a:pt x="89" y="34"/>
                      </a:lnTo>
                      <a:lnTo>
                        <a:pt x="93" y="34"/>
                      </a:lnTo>
                      <a:lnTo>
                        <a:pt x="97" y="34"/>
                      </a:lnTo>
                      <a:lnTo>
                        <a:pt x="100" y="32"/>
                      </a:lnTo>
                      <a:lnTo>
                        <a:pt x="106" y="32"/>
                      </a:lnTo>
                      <a:lnTo>
                        <a:pt x="110" y="32"/>
                      </a:lnTo>
                      <a:lnTo>
                        <a:pt x="114" y="32"/>
                      </a:lnTo>
                      <a:lnTo>
                        <a:pt x="118" y="32"/>
                      </a:lnTo>
                      <a:lnTo>
                        <a:pt x="123" y="32"/>
                      </a:lnTo>
                      <a:lnTo>
                        <a:pt x="127" y="32"/>
                      </a:lnTo>
                      <a:lnTo>
                        <a:pt x="131" y="32"/>
                      </a:lnTo>
                      <a:lnTo>
                        <a:pt x="135" y="32"/>
                      </a:lnTo>
                      <a:lnTo>
                        <a:pt x="140" y="34"/>
                      </a:lnTo>
                      <a:lnTo>
                        <a:pt x="144" y="34"/>
                      </a:lnTo>
                      <a:lnTo>
                        <a:pt x="148" y="34"/>
                      </a:lnTo>
                      <a:lnTo>
                        <a:pt x="152" y="34"/>
                      </a:lnTo>
                      <a:lnTo>
                        <a:pt x="156" y="36"/>
                      </a:lnTo>
                      <a:lnTo>
                        <a:pt x="159" y="36"/>
                      </a:lnTo>
                      <a:lnTo>
                        <a:pt x="163" y="36"/>
                      </a:lnTo>
                      <a:lnTo>
                        <a:pt x="167" y="38"/>
                      </a:lnTo>
                      <a:lnTo>
                        <a:pt x="173" y="40"/>
                      </a:lnTo>
                      <a:lnTo>
                        <a:pt x="175" y="40"/>
                      </a:lnTo>
                      <a:lnTo>
                        <a:pt x="178" y="42"/>
                      </a:lnTo>
                      <a:lnTo>
                        <a:pt x="182" y="44"/>
                      </a:lnTo>
                      <a:lnTo>
                        <a:pt x="186" y="44"/>
                      </a:lnTo>
                      <a:lnTo>
                        <a:pt x="190" y="45"/>
                      </a:lnTo>
                      <a:lnTo>
                        <a:pt x="194" y="47"/>
                      </a:lnTo>
                      <a:lnTo>
                        <a:pt x="197" y="51"/>
                      </a:lnTo>
                      <a:lnTo>
                        <a:pt x="201" y="53"/>
                      </a:lnTo>
                      <a:lnTo>
                        <a:pt x="203" y="55"/>
                      </a:lnTo>
                      <a:lnTo>
                        <a:pt x="207" y="57"/>
                      </a:lnTo>
                      <a:lnTo>
                        <a:pt x="209" y="59"/>
                      </a:lnTo>
                      <a:lnTo>
                        <a:pt x="213" y="63"/>
                      </a:lnTo>
                      <a:lnTo>
                        <a:pt x="215" y="64"/>
                      </a:lnTo>
                      <a:lnTo>
                        <a:pt x="218" y="68"/>
                      </a:lnTo>
                      <a:lnTo>
                        <a:pt x="220" y="72"/>
                      </a:lnTo>
                      <a:lnTo>
                        <a:pt x="224" y="76"/>
                      </a:lnTo>
                      <a:lnTo>
                        <a:pt x="226" y="78"/>
                      </a:lnTo>
                      <a:lnTo>
                        <a:pt x="230" y="82"/>
                      </a:lnTo>
                      <a:lnTo>
                        <a:pt x="232" y="85"/>
                      </a:lnTo>
                      <a:lnTo>
                        <a:pt x="234" y="89"/>
                      </a:lnTo>
                      <a:lnTo>
                        <a:pt x="236" y="93"/>
                      </a:lnTo>
                      <a:lnTo>
                        <a:pt x="237" y="99"/>
                      </a:lnTo>
                      <a:lnTo>
                        <a:pt x="239" y="102"/>
                      </a:lnTo>
                      <a:lnTo>
                        <a:pt x="243" y="108"/>
                      </a:lnTo>
                      <a:lnTo>
                        <a:pt x="243" y="110"/>
                      </a:lnTo>
                      <a:lnTo>
                        <a:pt x="245" y="114"/>
                      </a:lnTo>
                      <a:lnTo>
                        <a:pt x="245" y="116"/>
                      </a:lnTo>
                      <a:lnTo>
                        <a:pt x="247" y="120"/>
                      </a:lnTo>
                      <a:lnTo>
                        <a:pt x="247" y="122"/>
                      </a:lnTo>
                      <a:lnTo>
                        <a:pt x="249" y="125"/>
                      </a:lnTo>
                      <a:lnTo>
                        <a:pt x="249" y="129"/>
                      </a:lnTo>
                      <a:lnTo>
                        <a:pt x="251" y="131"/>
                      </a:lnTo>
                      <a:lnTo>
                        <a:pt x="251" y="135"/>
                      </a:lnTo>
                      <a:lnTo>
                        <a:pt x="251" y="139"/>
                      </a:lnTo>
                      <a:lnTo>
                        <a:pt x="251" y="141"/>
                      </a:lnTo>
                      <a:lnTo>
                        <a:pt x="253" y="144"/>
                      </a:lnTo>
                      <a:lnTo>
                        <a:pt x="253" y="146"/>
                      </a:lnTo>
                      <a:lnTo>
                        <a:pt x="253" y="150"/>
                      </a:lnTo>
                      <a:lnTo>
                        <a:pt x="253" y="154"/>
                      </a:lnTo>
                      <a:lnTo>
                        <a:pt x="255" y="158"/>
                      </a:lnTo>
                      <a:lnTo>
                        <a:pt x="255" y="160"/>
                      </a:lnTo>
                      <a:lnTo>
                        <a:pt x="255" y="163"/>
                      </a:lnTo>
                      <a:lnTo>
                        <a:pt x="255" y="165"/>
                      </a:lnTo>
                      <a:lnTo>
                        <a:pt x="255" y="169"/>
                      </a:lnTo>
                      <a:lnTo>
                        <a:pt x="255" y="173"/>
                      </a:lnTo>
                      <a:lnTo>
                        <a:pt x="255" y="177"/>
                      </a:lnTo>
                      <a:lnTo>
                        <a:pt x="255" y="179"/>
                      </a:lnTo>
                      <a:lnTo>
                        <a:pt x="256" y="182"/>
                      </a:lnTo>
                      <a:lnTo>
                        <a:pt x="255" y="186"/>
                      </a:lnTo>
                      <a:lnTo>
                        <a:pt x="255" y="188"/>
                      </a:lnTo>
                      <a:lnTo>
                        <a:pt x="255" y="192"/>
                      </a:lnTo>
                      <a:lnTo>
                        <a:pt x="255" y="196"/>
                      </a:lnTo>
                      <a:lnTo>
                        <a:pt x="255" y="198"/>
                      </a:lnTo>
                      <a:lnTo>
                        <a:pt x="255" y="201"/>
                      </a:lnTo>
                      <a:lnTo>
                        <a:pt x="255" y="205"/>
                      </a:lnTo>
                      <a:lnTo>
                        <a:pt x="255" y="209"/>
                      </a:lnTo>
                      <a:lnTo>
                        <a:pt x="255" y="211"/>
                      </a:lnTo>
                      <a:lnTo>
                        <a:pt x="255" y="215"/>
                      </a:lnTo>
                      <a:lnTo>
                        <a:pt x="255" y="218"/>
                      </a:lnTo>
                      <a:lnTo>
                        <a:pt x="255" y="222"/>
                      </a:lnTo>
                      <a:lnTo>
                        <a:pt x="255" y="224"/>
                      </a:lnTo>
                      <a:lnTo>
                        <a:pt x="255" y="228"/>
                      </a:lnTo>
                      <a:lnTo>
                        <a:pt x="253" y="232"/>
                      </a:lnTo>
                      <a:lnTo>
                        <a:pt x="253" y="234"/>
                      </a:lnTo>
                      <a:lnTo>
                        <a:pt x="253" y="238"/>
                      </a:lnTo>
                      <a:lnTo>
                        <a:pt x="253" y="241"/>
                      </a:lnTo>
                      <a:lnTo>
                        <a:pt x="253" y="243"/>
                      </a:lnTo>
                      <a:lnTo>
                        <a:pt x="253" y="247"/>
                      </a:lnTo>
                      <a:lnTo>
                        <a:pt x="253" y="251"/>
                      </a:lnTo>
                      <a:lnTo>
                        <a:pt x="253" y="255"/>
                      </a:lnTo>
                      <a:lnTo>
                        <a:pt x="251" y="257"/>
                      </a:lnTo>
                      <a:lnTo>
                        <a:pt x="251" y="260"/>
                      </a:lnTo>
                      <a:lnTo>
                        <a:pt x="251" y="264"/>
                      </a:lnTo>
                      <a:lnTo>
                        <a:pt x="251" y="266"/>
                      </a:lnTo>
                      <a:lnTo>
                        <a:pt x="251" y="270"/>
                      </a:lnTo>
                      <a:lnTo>
                        <a:pt x="251" y="274"/>
                      </a:lnTo>
                      <a:lnTo>
                        <a:pt x="251" y="276"/>
                      </a:lnTo>
                      <a:lnTo>
                        <a:pt x="251" y="279"/>
                      </a:lnTo>
                      <a:lnTo>
                        <a:pt x="251" y="283"/>
                      </a:lnTo>
                      <a:lnTo>
                        <a:pt x="251" y="285"/>
                      </a:lnTo>
                      <a:lnTo>
                        <a:pt x="251" y="289"/>
                      </a:lnTo>
                      <a:lnTo>
                        <a:pt x="251" y="293"/>
                      </a:lnTo>
                      <a:lnTo>
                        <a:pt x="251" y="295"/>
                      </a:lnTo>
                      <a:lnTo>
                        <a:pt x="251" y="298"/>
                      </a:lnTo>
                      <a:lnTo>
                        <a:pt x="251" y="302"/>
                      </a:lnTo>
                      <a:lnTo>
                        <a:pt x="251" y="304"/>
                      </a:lnTo>
                      <a:lnTo>
                        <a:pt x="251" y="308"/>
                      </a:lnTo>
                      <a:lnTo>
                        <a:pt x="251" y="312"/>
                      </a:lnTo>
                      <a:lnTo>
                        <a:pt x="251" y="315"/>
                      </a:lnTo>
                      <a:lnTo>
                        <a:pt x="251" y="319"/>
                      </a:lnTo>
                      <a:lnTo>
                        <a:pt x="251" y="321"/>
                      </a:lnTo>
                      <a:lnTo>
                        <a:pt x="251" y="323"/>
                      </a:lnTo>
                      <a:lnTo>
                        <a:pt x="251" y="325"/>
                      </a:lnTo>
                      <a:lnTo>
                        <a:pt x="251" y="327"/>
                      </a:lnTo>
                      <a:lnTo>
                        <a:pt x="249" y="331"/>
                      </a:lnTo>
                      <a:lnTo>
                        <a:pt x="249" y="336"/>
                      </a:lnTo>
                      <a:lnTo>
                        <a:pt x="249" y="338"/>
                      </a:lnTo>
                      <a:lnTo>
                        <a:pt x="249" y="340"/>
                      </a:lnTo>
                      <a:lnTo>
                        <a:pt x="249" y="342"/>
                      </a:lnTo>
                      <a:lnTo>
                        <a:pt x="249" y="344"/>
                      </a:lnTo>
                      <a:lnTo>
                        <a:pt x="249" y="346"/>
                      </a:lnTo>
                      <a:lnTo>
                        <a:pt x="247" y="350"/>
                      </a:lnTo>
                      <a:lnTo>
                        <a:pt x="247" y="352"/>
                      </a:lnTo>
                      <a:lnTo>
                        <a:pt x="247" y="354"/>
                      </a:lnTo>
                      <a:lnTo>
                        <a:pt x="247" y="355"/>
                      </a:lnTo>
                      <a:lnTo>
                        <a:pt x="247" y="357"/>
                      </a:lnTo>
                      <a:lnTo>
                        <a:pt x="247" y="361"/>
                      </a:lnTo>
                      <a:lnTo>
                        <a:pt x="247" y="363"/>
                      </a:lnTo>
                      <a:lnTo>
                        <a:pt x="247" y="365"/>
                      </a:lnTo>
                      <a:lnTo>
                        <a:pt x="245" y="367"/>
                      </a:lnTo>
                      <a:lnTo>
                        <a:pt x="245" y="369"/>
                      </a:lnTo>
                      <a:lnTo>
                        <a:pt x="245" y="373"/>
                      </a:lnTo>
                      <a:lnTo>
                        <a:pt x="245" y="374"/>
                      </a:lnTo>
                      <a:lnTo>
                        <a:pt x="245" y="376"/>
                      </a:lnTo>
                      <a:lnTo>
                        <a:pt x="245" y="378"/>
                      </a:lnTo>
                      <a:lnTo>
                        <a:pt x="245" y="380"/>
                      </a:lnTo>
                      <a:lnTo>
                        <a:pt x="245" y="382"/>
                      </a:lnTo>
                      <a:lnTo>
                        <a:pt x="245" y="386"/>
                      </a:lnTo>
                      <a:lnTo>
                        <a:pt x="243" y="388"/>
                      </a:lnTo>
                      <a:lnTo>
                        <a:pt x="243" y="390"/>
                      </a:lnTo>
                      <a:lnTo>
                        <a:pt x="243" y="392"/>
                      </a:lnTo>
                      <a:lnTo>
                        <a:pt x="243" y="393"/>
                      </a:lnTo>
                      <a:lnTo>
                        <a:pt x="243" y="395"/>
                      </a:lnTo>
                      <a:lnTo>
                        <a:pt x="243" y="399"/>
                      </a:lnTo>
                      <a:lnTo>
                        <a:pt x="243" y="401"/>
                      </a:lnTo>
                      <a:lnTo>
                        <a:pt x="243" y="403"/>
                      </a:lnTo>
                      <a:lnTo>
                        <a:pt x="243" y="405"/>
                      </a:lnTo>
                      <a:lnTo>
                        <a:pt x="243" y="407"/>
                      </a:lnTo>
                      <a:lnTo>
                        <a:pt x="243" y="409"/>
                      </a:lnTo>
                      <a:lnTo>
                        <a:pt x="245" y="411"/>
                      </a:lnTo>
                      <a:lnTo>
                        <a:pt x="245" y="414"/>
                      </a:lnTo>
                      <a:lnTo>
                        <a:pt x="245" y="416"/>
                      </a:lnTo>
                      <a:lnTo>
                        <a:pt x="245" y="420"/>
                      </a:lnTo>
                      <a:lnTo>
                        <a:pt x="247" y="424"/>
                      </a:lnTo>
                      <a:lnTo>
                        <a:pt x="247" y="428"/>
                      </a:lnTo>
                      <a:lnTo>
                        <a:pt x="249" y="433"/>
                      </a:lnTo>
                      <a:lnTo>
                        <a:pt x="251" y="435"/>
                      </a:lnTo>
                      <a:lnTo>
                        <a:pt x="251" y="439"/>
                      </a:lnTo>
                      <a:lnTo>
                        <a:pt x="253" y="443"/>
                      </a:lnTo>
                      <a:lnTo>
                        <a:pt x="256" y="447"/>
                      </a:lnTo>
                      <a:lnTo>
                        <a:pt x="258" y="450"/>
                      </a:lnTo>
                      <a:lnTo>
                        <a:pt x="262" y="454"/>
                      </a:lnTo>
                      <a:lnTo>
                        <a:pt x="264" y="454"/>
                      </a:lnTo>
                      <a:lnTo>
                        <a:pt x="266" y="456"/>
                      </a:lnTo>
                      <a:lnTo>
                        <a:pt x="268" y="456"/>
                      </a:lnTo>
                      <a:lnTo>
                        <a:pt x="272" y="458"/>
                      </a:lnTo>
                      <a:lnTo>
                        <a:pt x="274" y="458"/>
                      </a:lnTo>
                      <a:lnTo>
                        <a:pt x="275" y="458"/>
                      </a:lnTo>
                      <a:lnTo>
                        <a:pt x="279" y="460"/>
                      </a:lnTo>
                      <a:lnTo>
                        <a:pt x="283" y="460"/>
                      </a:lnTo>
                      <a:lnTo>
                        <a:pt x="285" y="460"/>
                      </a:lnTo>
                      <a:lnTo>
                        <a:pt x="289" y="462"/>
                      </a:lnTo>
                      <a:lnTo>
                        <a:pt x="293" y="462"/>
                      </a:lnTo>
                      <a:lnTo>
                        <a:pt x="296" y="462"/>
                      </a:lnTo>
                      <a:lnTo>
                        <a:pt x="298" y="462"/>
                      </a:lnTo>
                      <a:lnTo>
                        <a:pt x="302" y="464"/>
                      </a:lnTo>
                      <a:lnTo>
                        <a:pt x="306" y="464"/>
                      </a:lnTo>
                      <a:lnTo>
                        <a:pt x="308" y="464"/>
                      </a:lnTo>
                      <a:lnTo>
                        <a:pt x="312" y="464"/>
                      </a:lnTo>
                      <a:lnTo>
                        <a:pt x="315" y="464"/>
                      </a:lnTo>
                      <a:lnTo>
                        <a:pt x="317" y="464"/>
                      </a:lnTo>
                      <a:lnTo>
                        <a:pt x="321" y="466"/>
                      </a:lnTo>
                      <a:lnTo>
                        <a:pt x="323" y="466"/>
                      </a:lnTo>
                      <a:lnTo>
                        <a:pt x="327" y="466"/>
                      </a:lnTo>
                      <a:lnTo>
                        <a:pt x="329" y="466"/>
                      </a:lnTo>
                      <a:lnTo>
                        <a:pt x="331" y="466"/>
                      </a:lnTo>
                      <a:lnTo>
                        <a:pt x="333" y="466"/>
                      </a:lnTo>
                      <a:lnTo>
                        <a:pt x="334" y="466"/>
                      </a:lnTo>
                      <a:lnTo>
                        <a:pt x="336" y="466"/>
                      </a:lnTo>
                      <a:lnTo>
                        <a:pt x="338" y="468"/>
                      </a:lnTo>
                      <a:lnTo>
                        <a:pt x="340" y="468"/>
                      </a:lnTo>
                      <a:lnTo>
                        <a:pt x="344" y="468"/>
                      </a:lnTo>
                      <a:lnTo>
                        <a:pt x="346" y="466"/>
                      </a:lnTo>
                      <a:lnTo>
                        <a:pt x="348" y="466"/>
                      </a:lnTo>
                      <a:lnTo>
                        <a:pt x="352" y="462"/>
                      </a:lnTo>
                      <a:lnTo>
                        <a:pt x="353" y="458"/>
                      </a:lnTo>
                      <a:lnTo>
                        <a:pt x="353" y="456"/>
                      </a:lnTo>
                      <a:lnTo>
                        <a:pt x="353" y="454"/>
                      </a:lnTo>
                      <a:lnTo>
                        <a:pt x="353" y="450"/>
                      </a:lnTo>
                      <a:lnTo>
                        <a:pt x="353" y="449"/>
                      </a:lnTo>
                      <a:lnTo>
                        <a:pt x="352" y="447"/>
                      </a:lnTo>
                      <a:lnTo>
                        <a:pt x="348" y="445"/>
                      </a:lnTo>
                      <a:lnTo>
                        <a:pt x="346" y="445"/>
                      </a:lnTo>
                      <a:lnTo>
                        <a:pt x="342" y="443"/>
                      </a:lnTo>
                      <a:lnTo>
                        <a:pt x="338" y="441"/>
                      </a:lnTo>
                      <a:lnTo>
                        <a:pt x="334" y="441"/>
                      </a:lnTo>
                      <a:lnTo>
                        <a:pt x="331" y="441"/>
                      </a:lnTo>
                      <a:lnTo>
                        <a:pt x="327" y="439"/>
                      </a:lnTo>
                      <a:lnTo>
                        <a:pt x="323" y="439"/>
                      </a:lnTo>
                      <a:lnTo>
                        <a:pt x="321" y="437"/>
                      </a:lnTo>
                      <a:lnTo>
                        <a:pt x="317" y="437"/>
                      </a:lnTo>
                      <a:lnTo>
                        <a:pt x="313" y="437"/>
                      </a:lnTo>
                      <a:lnTo>
                        <a:pt x="310" y="437"/>
                      </a:lnTo>
                      <a:lnTo>
                        <a:pt x="306" y="437"/>
                      </a:lnTo>
                      <a:lnTo>
                        <a:pt x="302" y="437"/>
                      </a:lnTo>
                      <a:lnTo>
                        <a:pt x="298" y="437"/>
                      </a:lnTo>
                      <a:lnTo>
                        <a:pt x="294" y="437"/>
                      </a:lnTo>
                      <a:lnTo>
                        <a:pt x="291" y="437"/>
                      </a:lnTo>
                      <a:lnTo>
                        <a:pt x="287" y="437"/>
                      </a:lnTo>
                      <a:lnTo>
                        <a:pt x="283" y="435"/>
                      </a:lnTo>
                      <a:lnTo>
                        <a:pt x="281" y="435"/>
                      </a:lnTo>
                      <a:lnTo>
                        <a:pt x="279" y="435"/>
                      </a:lnTo>
                      <a:lnTo>
                        <a:pt x="277" y="435"/>
                      </a:lnTo>
                      <a:lnTo>
                        <a:pt x="275" y="433"/>
                      </a:lnTo>
                      <a:lnTo>
                        <a:pt x="272" y="430"/>
                      </a:lnTo>
                      <a:lnTo>
                        <a:pt x="270" y="426"/>
                      </a:lnTo>
                      <a:lnTo>
                        <a:pt x="268" y="422"/>
                      </a:lnTo>
                      <a:lnTo>
                        <a:pt x="268" y="420"/>
                      </a:lnTo>
                      <a:lnTo>
                        <a:pt x="268" y="418"/>
                      </a:lnTo>
                      <a:lnTo>
                        <a:pt x="266" y="416"/>
                      </a:lnTo>
                      <a:lnTo>
                        <a:pt x="266" y="412"/>
                      </a:lnTo>
                      <a:lnTo>
                        <a:pt x="266" y="411"/>
                      </a:lnTo>
                      <a:lnTo>
                        <a:pt x="266" y="407"/>
                      </a:lnTo>
                      <a:lnTo>
                        <a:pt x="266" y="405"/>
                      </a:lnTo>
                      <a:lnTo>
                        <a:pt x="266" y="401"/>
                      </a:lnTo>
                      <a:lnTo>
                        <a:pt x="266" y="397"/>
                      </a:lnTo>
                      <a:lnTo>
                        <a:pt x="266" y="395"/>
                      </a:lnTo>
                      <a:lnTo>
                        <a:pt x="266" y="392"/>
                      </a:lnTo>
                      <a:lnTo>
                        <a:pt x="266" y="388"/>
                      </a:lnTo>
                      <a:lnTo>
                        <a:pt x="266" y="384"/>
                      </a:lnTo>
                      <a:lnTo>
                        <a:pt x="266" y="382"/>
                      </a:lnTo>
                      <a:lnTo>
                        <a:pt x="266" y="378"/>
                      </a:lnTo>
                      <a:lnTo>
                        <a:pt x="266" y="374"/>
                      </a:lnTo>
                      <a:lnTo>
                        <a:pt x="268" y="371"/>
                      </a:lnTo>
                      <a:lnTo>
                        <a:pt x="268" y="367"/>
                      </a:lnTo>
                      <a:lnTo>
                        <a:pt x="268" y="363"/>
                      </a:lnTo>
                      <a:lnTo>
                        <a:pt x="270" y="361"/>
                      </a:lnTo>
                      <a:lnTo>
                        <a:pt x="270" y="357"/>
                      </a:lnTo>
                      <a:lnTo>
                        <a:pt x="270" y="352"/>
                      </a:lnTo>
                      <a:lnTo>
                        <a:pt x="270" y="348"/>
                      </a:lnTo>
                      <a:lnTo>
                        <a:pt x="272" y="346"/>
                      </a:lnTo>
                      <a:lnTo>
                        <a:pt x="272" y="342"/>
                      </a:lnTo>
                      <a:lnTo>
                        <a:pt x="272" y="338"/>
                      </a:lnTo>
                      <a:lnTo>
                        <a:pt x="274" y="334"/>
                      </a:lnTo>
                      <a:lnTo>
                        <a:pt x="274" y="331"/>
                      </a:lnTo>
                      <a:lnTo>
                        <a:pt x="274" y="327"/>
                      </a:lnTo>
                      <a:lnTo>
                        <a:pt x="275" y="323"/>
                      </a:lnTo>
                      <a:lnTo>
                        <a:pt x="275" y="319"/>
                      </a:lnTo>
                      <a:lnTo>
                        <a:pt x="277" y="317"/>
                      </a:lnTo>
                      <a:lnTo>
                        <a:pt x="277" y="314"/>
                      </a:lnTo>
                      <a:lnTo>
                        <a:pt x="277" y="310"/>
                      </a:lnTo>
                      <a:lnTo>
                        <a:pt x="279" y="306"/>
                      </a:lnTo>
                      <a:lnTo>
                        <a:pt x="279" y="304"/>
                      </a:lnTo>
                      <a:lnTo>
                        <a:pt x="281" y="300"/>
                      </a:lnTo>
                      <a:lnTo>
                        <a:pt x="281" y="298"/>
                      </a:lnTo>
                      <a:lnTo>
                        <a:pt x="281" y="295"/>
                      </a:lnTo>
                      <a:lnTo>
                        <a:pt x="283" y="293"/>
                      </a:lnTo>
                      <a:lnTo>
                        <a:pt x="283" y="289"/>
                      </a:lnTo>
                      <a:lnTo>
                        <a:pt x="283" y="287"/>
                      </a:lnTo>
                      <a:lnTo>
                        <a:pt x="285" y="285"/>
                      </a:lnTo>
                      <a:lnTo>
                        <a:pt x="285" y="283"/>
                      </a:lnTo>
                      <a:lnTo>
                        <a:pt x="285" y="281"/>
                      </a:lnTo>
                      <a:lnTo>
                        <a:pt x="287" y="279"/>
                      </a:lnTo>
                      <a:lnTo>
                        <a:pt x="287" y="277"/>
                      </a:lnTo>
                      <a:lnTo>
                        <a:pt x="287" y="276"/>
                      </a:lnTo>
                      <a:lnTo>
                        <a:pt x="287" y="274"/>
                      </a:lnTo>
                      <a:lnTo>
                        <a:pt x="289" y="272"/>
                      </a:lnTo>
                      <a:lnTo>
                        <a:pt x="289" y="268"/>
                      </a:lnTo>
                      <a:lnTo>
                        <a:pt x="289" y="266"/>
                      </a:lnTo>
                      <a:lnTo>
                        <a:pt x="289" y="262"/>
                      </a:lnTo>
                      <a:lnTo>
                        <a:pt x="289" y="258"/>
                      </a:lnTo>
                      <a:lnTo>
                        <a:pt x="289" y="257"/>
                      </a:lnTo>
                      <a:lnTo>
                        <a:pt x="291" y="253"/>
                      </a:lnTo>
                      <a:lnTo>
                        <a:pt x="291" y="251"/>
                      </a:lnTo>
                      <a:lnTo>
                        <a:pt x="291" y="247"/>
                      </a:lnTo>
                      <a:lnTo>
                        <a:pt x="291" y="243"/>
                      </a:lnTo>
                      <a:lnTo>
                        <a:pt x="291" y="241"/>
                      </a:lnTo>
                      <a:lnTo>
                        <a:pt x="293" y="238"/>
                      </a:lnTo>
                      <a:lnTo>
                        <a:pt x="293" y="236"/>
                      </a:lnTo>
                      <a:lnTo>
                        <a:pt x="293" y="232"/>
                      </a:lnTo>
                      <a:lnTo>
                        <a:pt x="293" y="230"/>
                      </a:lnTo>
                      <a:lnTo>
                        <a:pt x="293" y="226"/>
                      </a:lnTo>
                      <a:lnTo>
                        <a:pt x="294" y="224"/>
                      </a:lnTo>
                      <a:lnTo>
                        <a:pt x="294" y="220"/>
                      </a:lnTo>
                      <a:lnTo>
                        <a:pt x="294" y="217"/>
                      </a:lnTo>
                      <a:lnTo>
                        <a:pt x="294" y="215"/>
                      </a:lnTo>
                      <a:lnTo>
                        <a:pt x="294" y="211"/>
                      </a:lnTo>
                      <a:lnTo>
                        <a:pt x="294" y="207"/>
                      </a:lnTo>
                      <a:lnTo>
                        <a:pt x="294" y="205"/>
                      </a:lnTo>
                      <a:lnTo>
                        <a:pt x="294" y="201"/>
                      </a:lnTo>
                      <a:lnTo>
                        <a:pt x="294" y="199"/>
                      </a:lnTo>
                      <a:lnTo>
                        <a:pt x="294" y="196"/>
                      </a:lnTo>
                      <a:lnTo>
                        <a:pt x="294" y="192"/>
                      </a:lnTo>
                      <a:lnTo>
                        <a:pt x="294" y="190"/>
                      </a:lnTo>
                      <a:lnTo>
                        <a:pt x="294" y="186"/>
                      </a:lnTo>
                      <a:lnTo>
                        <a:pt x="294" y="184"/>
                      </a:lnTo>
                      <a:lnTo>
                        <a:pt x="294" y="180"/>
                      </a:lnTo>
                      <a:lnTo>
                        <a:pt x="294" y="179"/>
                      </a:lnTo>
                      <a:lnTo>
                        <a:pt x="294" y="175"/>
                      </a:lnTo>
                      <a:lnTo>
                        <a:pt x="294" y="171"/>
                      </a:lnTo>
                      <a:lnTo>
                        <a:pt x="293" y="169"/>
                      </a:lnTo>
                      <a:lnTo>
                        <a:pt x="293" y="165"/>
                      </a:lnTo>
                      <a:lnTo>
                        <a:pt x="293" y="163"/>
                      </a:lnTo>
                      <a:lnTo>
                        <a:pt x="293" y="160"/>
                      </a:lnTo>
                      <a:lnTo>
                        <a:pt x="291" y="156"/>
                      </a:lnTo>
                      <a:lnTo>
                        <a:pt x="291" y="154"/>
                      </a:lnTo>
                      <a:lnTo>
                        <a:pt x="291" y="150"/>
                      </a:lnTo>
                      <a:lnTo>
                        <a:pt x="291" y="148"/>
                      </a:lnTo>
                      <a:lnTo>
                        <a:pt x="291" y="144"/>
                      </a:lnTo>
                      <a:lnTo>
                        <a:pt x="289" y="142"/>
                      </a:lnTo>
                      <a:lnTo>
                        <a:pt x="289" y="139"/>
                      </a:lnTo>
                      <a:lnTo>
                        <a:pt x="289" y="135"/>
                      </a:lnTo>
                      <a:lnTo>
                        <a:pt x="287" y="133"/>
                      </a:lnTo>
                      <a:lnTo>
                        <a:pt x="287" y="129"/>
                      </a:lnTo>
                      <a:lnTo>
                        <a:pt x="287" y="127"/>
                      </a:lnTo>
                      <a:lnTo>
                        <a:pt x="285" y="123"/>
                      </a:lnTo>
                      <a:lnTo>
                        <a:pt x="285" y="122"/>
                      </a:lnTo>
                      <a:lnTo>
                        <a:pt x="285" y="118"/>
                      </a:lnTo>
                      <a:lnTo>
                        <a:pt x="283" y="116"/>
                      </a:lnTo>
                      <a:lnTo>
                        <a:pt x="283" y="112"/>
                      </a:lnTo>
                      <a:lnTo>
                        <a:pt x="283" y="110"/>
                      </a:lnTo>
                      <a:lnTo>
                        <a:pt x="281" y="106"/>
                      </a:lnTo>
                      <a:lnTo>
                        <a:pt x="281" y="104"/>
                      </a:lnTo>
                      <a:lnTo>
                        <a:pt x="279" y="101"/>
                      </a:lnTo>
                      <a:lnTo>
                        <a:pt x="279" y="99"/>
                      </a:lnTo>
                      <a:lnTo>
                        <a:pt x="277" y="95"/>
                      </a:lnTo>
                      <a:lnTo>
                        <a:pt x="277" y="93"/>
                      </a:lnTo>
                      <a:lnTo>
                        <a:pt x="275" y="89"/>
                      </a:lnTo>
                      <a:lnTo>
                        <a:pt x="275" y="87"/>
                      </a:lnTo>
                      <a:lnTo>
                        <a:pt x="274" y="83"/>
                      </a:lnTo>
                      <a:lnTo>
                        <a:pt x="274" y="82"/>
                      </a:lnTo>
                      <a:lnTo>
                        <a:pt x="270" y="76"/>
                      </a:lnTo>
                      <a:lnTo>
                        <a:pt x="268" y="72"/>
                      </a:lnTo>
                      <a:lnTo>
                        <a:pt x="266" y="66"/>
                      </a:lnTo>
                      <a:lnTo>
                        <a:pt x="264" y="63"/>
                      </a:lnTo>
                      <a:lnTo>
                        <a:pt x="260" y="59"/>
                      </a:lnTo>
                      <a:lnTo>
                        <a:pt x="258" y="55"/>
                      </a:lnTo>
                      <a:lnTo>
                        <a:pt x="255" y="51"/>
                      </a:lnTo>
                      <a:lnTo>
                        <a:pt x="253" y="47"/>
                      </a:lnTo>
                      <a:lnTo>
                        <a:pt x="249" y="44"/>
                      </a:lnTo>
                      <a:lnTo>
                        <a:pt x="245" y="40"/>
                      </a:lnTo>
                      <a:lnTo>
                        <a:pt x="241" y="36"/>
                      </a:lnTo>
                      <a:lnTo>
                        <a:pt x="237" y="34"/>
                      </a:lnTo>
                      <a:lnTo>
                        <a:pt x="234" y="30"/>
                      </a:lnTo>
                      <a:lnTo>
                        <a:pt x="230" y="28"/>
                      </a:lnTo>
                      <a:lnTo>
                        <a:pt x="226" y="25"/>
                      </a:lnTo>
                      <a:lnTo>
                        <a:pt x="222" y="23"/>
                      </a:lnTo>
                      <a:lnTo>
                        <a:pt x="218" y="21"/>
                      </a:lnTo>
                      <a:lnTo>
                        <a:pt x="213" y="19"/>
                      </a:lnTo>
                      <a:lnTo>
                        <a:pt x="209" y="17"/>
                      </a:lnTo>
                      <a:lnTo>
                        <a:pt x="205" y="15"/>
                      </a:lnTo>
                      <a:lnTo>
                        <a:pt x="199" y="13"/>
                      </a:lnTo>
                      <a:lnTo>
                        <a:pt x="196" y="11"/>
                      </a:lnTo>
                      <a:lnTo>
                        <a:pt x="190" y="9"/>
                      </a:lnTo>
                      <a:lnTo>
                        <a:pt x="186" y="7"/>
                      </a:lnTo>
                      <a:lnTo>
                        <a:pt x="182" y="6"/>
                      </a:lnTo>
                      <a:lnTo>
                        <a:pt x="177" y="6"/>
                      </a:lnTo>
                      <a:lnTo>
                        <a:pt x="171" y="4"/>
                      </a:lnTo>
                      <a:lnTo>
                        <a:pt x="167" y="4"/>
                      </a:lnTo>
                      <a:lnTo>
                        <a:pt x="161" y="2"/>
                      </a:lnTo>
                      <a:lnTo>
                        <a:pt x="158" y="2"/>
                      </a:lnTo>
                      <a:lnTo>
                        <a:pt x="152" y="2"/>
                      </a:lnTo>
                      <a:lnTo>
                        <a:pt x="148" y="2"/>
                      </a:lnTo>
                      <a:lnTo>
                        <a:pt x="142" y="0"/>
                      </a:lnTo>
                      <a:lnTo>
                        <a:pt x="137" y="0"/>
                      </a:lnTo>
                      <a:lnTo>
                        <a:pt x="131" y="0"/>
                      </a:lnTo>
                      <a:lnTo>
                        <a:pt x="127" y="0"/>
                      </a:lnTo>
                      <a:lnTo>
                        <a:pt x="121" y="0"/>
                      </a:lnTo>
                      <a:lnTo>
                        <a:pt x="116" y="2"/>
                      </a:lnTo>
                      <a:lnTo>
                        <a:pt x="110" y="2"/>
                      </a:lnTo>
                      <a:lnTo>
                        <a:pt x="106" y="2"/>
                      </a:lnTo>
                      <a:lnTo>
                        <a:pt x="100" y="2"/>
                      </a:lnTo>
                      <a:lnTo>
                        <a:pt x="95" y="4"/>
                      </a:lnTo>
                      <a:lnTo>
                        <a:pt x="91" y="4"/>
                      </a:lnTo>
                      <a:lnTo>
                        <a:pt x="85" y="6"/>
                      </a:lnTo>
                      <a:lnTo>
                        <a:pt x="81" y="7"/>
                      </a:lnTo>
                      <a:lnTo>
                        <a:pt x="76" y="7"/>
                      </a:lnTo>
                      <a:lnTo>
                        <a:pt x="72" y="9"/>
                      </a:lnTo>
                      <a:lnTo>
                        <a:pt x="66" y="11"/>
                      </a:lnTo>
                      <a:lnTo>
                        <a:pt x="62" y="13"/>
                      </a:lnTo>
                      <a:lnTo>
                        <a:pt x="57" y="15"/>
                      </a:lnTo>
                      <a:lnTo>
                        <a:pt x="53" y="17"/>
                      </a:lnTo>
                      <a:lnTo>
                        <a:pt x="47" y="19"/>
                      </a:lnTo>
                      <a:lnTo>
                        <a:pt x="43" y="21"/>
                      </a:lnTo>
                      <a:lnTo>
                        <a:pt x="40" y="23"/>
                      </a:lnTo>
                      <a:lnTo>
                        <a:pt x="34" y="25"/>
                      </a:lnTo>
                      <a:lnTo>
                        <a:pt x="30" y="26"/>
                      </a:lnTo>
                      <a:lnTo>
                        <a:pt x="26" y="30"/>
                      </a:lnTo>
                      <a:lnTo>
                        <a:pt x="23" y="32"/>
                      </a:lnTo>
                      <a:lnTo>
                        <a:pt x="19" y="34"/>
                      </a:lnTo>
                      <a:lnTo>
                        <a:pt x="15" y="38"/>
                      </a:lnTo>
                      <a:lnTo>
                        <a:pt x="11" y="40"/>
                      </a:lnTo>
                      <a:lnTo>
                        <a:pt x="7" y="44"/>
                      </a:lnTo>
                      <a:lnTo>
                        <a:pt x="3" y="47"/>
                      </a:lnTo>
                      <a:lnTo>
                        <a:pt x="2" y="51"/>
                      </a:lnTo>
                      <a:lnTo>
                        <a:pt x="0" y="51"/>
                      </a:lnTo>
                      <a:lnTo>
                        <a:pt x="0" y="53"/>
                      </a:lnTo>
                      <a:lnTo>
                        <a:pt x="2" y="53"/>
                      </a:lnTo>
                      <a:lnTo>
                        <a:pt x="3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5" name="Freeform 174"/>
                <p:cNvSpPr>
                  <a:spLocks/>
                </p:cNvSpPr>
                <p:nvPr/>
              </p:nvSpPr>
              <p:spPr bwMode="auto">
                <a:xfrm>
                  <a:off x="3931" y="2824"/>
                  <a:ext cx="51" cy="66"/>
                </a:xfrm>
                <a:custGeom>
                  <a:avLst/>
                  <a:gdLst>
                    <a:gd name="T0" fmla="*/ 0 w 103"/>
                    <a:gd name="T1" fmla="*/ 1 h 131"/>
                    <a:gd name="T2" fmla="*/ 0 w 103"/>
                    <a:gd name="T3" fmla="*/ 1 h 131"/>
                    <a:gd name="T4" fmla="*/ 0 w 103"/>
                    <a:gd name="T5" fmla="*/ 1 h 131"/>
                    <a:gd name="T6" fmla="*/ 0 w 103"/>
                    <a:gd name="T7" fmla="*/ 1 h 131"/>
                    <a:gd name="T8" fmla="*/ 0 w 103"/>
                    <a:gd name="T9" fmla="*/ 1 h 131"/>
                    <a:gd name="T10" fmla="*/ 0 w 103"/>
                    <a:gd name="T11" fmla="*/ 1 h 131"/>
                    <a:gd name="T12" fmla="*/ 0 w 103"/>
                    <a:gd name="T13" fmla="*/ 1 h 131"/>
                    <a:gd name="T14" fmla="*/ 0 w 103"/>
                    <a:gd name="T15" fmla="*/ 0 h 131"/>
                    <a:gd name="T16" fmla="*/ 0 w 103"/>
                    <a:gd name="T17" fmla="*/ 1 h 131"/>
                    <a:gd name="T18" fmla="*/ 0 w 103"/>
                    <a:gd name="T19" fmla="*/ 1 h 131"/>
                    <a:gd name="T20" fmla="*/ 0 w 103"/>
                    <a:gd name="T21" fmla="*/ 1 h 131"/>
                    <a:gd name="T22" fmla="*/ 0 w 103"/>
                    <a:gd name="T23" fmla="*/ 1 h 131"/>
                    <a:gd name="T24" fmla="*/ 0 w 103"/>
                    <a:gd name="T25" fmla="*/ 1 h 131"/>
                    <a:gd name="T26" fmla="*/ 0 w 103"/>
                    <a:gd name="T27" fmla="*/ 1 h 131"/>
                    <a:gd name="T28" fmla="*/ 0 w 103"/>
                    <a:gd name="T29" fmla="*/ 1 h 131"/>
                    <a:gd name="T30" fmla="*/ 0 w 103"/>
                    <a:gd name="T31" fmla="*/ 1 h 131"/>
                    <a:gd name="T32" fmla="*/ 0 w 103"/>
                    <a:gd name="T33" fmla="*/ 1 h 131"/>
                    <a:gd name="T34" fmla="*/ 0 w 103"/>
                    <a:gd name="T35" fmla="*/ 1 h 131"/>
                    <a:gd name="T36" fmla="*/ 0 w 103"/>
                    <a:gd name="T37" fmla="*/ 1 h 131"/>
                    <a:gd name="T38" fmla="*/ 0 w 103"/>
                    <a:gd name="T39" fmla="*/ 1 h 131"/>
                    <a:gd name="T40" fmla="*/ 0 w 103"/>
                    <a:gd name="T41" fmla="*/ 1 h 131"/>
                    <a:gd name="T42" fmla="*/ 0 w 103"/>
                    <a:gd name="T43" fmla="*/ 1 h 131"/>
                    <a:gd name="T44" fmla="*/ 0 w 103"/>
                    <a:gd name="T45" fmla="*/ 1 h 131"/>
                    <a:gd name="T46" fmla="*/ 0 w 103"/>
                    <a:gd name="T47" fmla="*/ 1 h 131"/>
                    <a:gd name="T48" fmla="*/ 0 w 103"/>
                    <a:gd name="T49" fmla="*/ 1 h 131"/>
                    <a:gd name="T50" fmla="*/ 0 w 103"/>
                    <a:gd name="T51" fmla="*/ 1 h 131"/>
                    <a:gd name="T52" fmla="*/ 0 w 103"/>
                    <a:gd name="T53" fmla="*/ 1 h 131"/>
                    <a:gd name="T54" fmla="*/ 0 w 103"/>
                    <a:gd name="T55" fmla="*/ 1 h 131"/>
                    <a:gd name="T56" fmla="*/ 0 w 103"/>
                    <a:gd name="T57" fmla="*/ 1 h 131"/>
                    <a:gd name="T58" fmla="*/ 0 w 103"/>
                    <a:gd name="T59" fmla="*/ 1 h 131"/>
                    <a:gd name="T60" fmla="*/ 0 w 103"/>
                    <a:gd name="T61" fmla="*/ 1 h 131"/>
                    <a:gd name="T62" fmla="*/ 0 w 103"/>
                    <a:gd name="T63" fmla="*/ 1 h 131"/>
                    <a:gd name="T64" fmla="*/ 0 w 103"/>
                    <a:gd name="T65" fmla="*/ 1 h 131"/>
                    <a:gd name="T66" fmla="*/ 0 w 103"/>
                    <a:gd name="T67" fmla="*/ 1 h 131"/>
                    <a:gd name="T68" fmla="*/ 0 w 103"/>
                    <a:gd name="T69" fmla="*/ 1 h 131"/>
                    <a:gd name="T70" fmla="*/ 0 w 103"/>
                    <a:gd name="T71" fmla="*/ 1 h 131"/>
                    <a:gd name="T72" fmla="*/ 0 w 103"/>
                    <a:gd name="T73" fmla="*/ 1 h 131"/>
                    <a:gd name="T74" fmla="*/ 0 w 103"/>
                    <a:gd name="T75" fmla="*/ 1 h 131"/>
                    <a:gd name="T76" fmla="*/ 0 w 103"/>
                    <a:gd name="T77" fmla="*/ 1 h 131"/>
                    <a:gd name="T78" fmla="*/ 0 w 103"/>
                    <a:gd name="T79" fmla="*/ 1 h 131"/>
                    <a:gd name="T80" fmla="*/ 0 w 103"/>
                    <a:gd name="T81" fmla="*/ 1 h 131"/>
                    <a:gd name="T82" fmla="*/ 0 w 103"/>
                    <a:gd name="T83" fmla="*/ 1 h 131"/>
                    <a:gd name="T84" fmla="*/ 0 w 103"/>
                    <a:gd name="T85" fmla="*/ 1 h 131"/>
                    <a:gd name="T86" fmla="*/ 0 w 103"/>
                    <a:gd name="T87" fmla="*/ 1 h 131"/>
                    <a:gd name="T88" fmla="*/ 0 w 103"/>
                    <a:gd name="T89" fmla="*/ 1 h 131"/>
                    <a:gd name="T90" fmla="*/ 0 w 103"/>
                    <a:gd name="T91" fmla="*/ 1 h 131"/>
                    <a:gd name="T92" fmla="*/ 0 w 103"/>
                    <a:gd name="T93" fmla="*/ 1 h 131"/>
                    <a:gd name="T94" fmla="*/ 0 w 103"/>
                    <a:gd name="T95" fmla="*/ 1 h 13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103" h="131">
                      <a:moveTo>
                        <a:pt x="103" y="74"/>
                      </a:moveTo>
                      <a:lnTo>
                        <a:pt x="103" y="70"/>
                      </a:lnTo>
                      <a:lnTo>
                        <a:pt x="103" y="69"/>
                      </a:lnTo>
                      <a:lnTo>
                        <a:pt x="103" y="67"/>
                      </a:lnTo>
                      <a:lnTo>
                        <a:pt x="103" y="65"/>
                      </a:lnTo>
                      <a:lnTo>
                        <a:pt x="103" y="61"/>
                      </a:lnTo>
                      <a:lnTo>
                        <a:pt x="103" y="57"/>
                      </a:lnTo>
                      <a:lnTo>
                        <a:pt x="101" y="53"/>
                      </a:lnTo>
                      <a:lnTo>
                        <a:pt x="101" y="50"/>
                      </a:lnTo>
                      <a:lnTo>
                        <a:pt x="101" y="44"/>
                      </a:lnTo>
                      <a:lnTo>
                        <a:pt x="101" y="40"/>
                      </a:lnTo>
                      <a:lnTo>
                        <a:pt x="99" y="36"/>
                      </a:lnTo>
                      <a:lnTo>
                        <a:pt x="99" y="32"/>
                      </a:lnTo>
                      <a:lnTo>
                        <a:pt x="99" y="29"/>
                      </a:lnTo>
                      <a:lnTo>
                        <a:pt x="97" y="25"/>
                      </a:lnTo>
                      <a:lnTo>
                        <a:pt x="97" y="21"/>
                      </a:lnTo>
                      <a:lnTo>
                        <a:pt x="95" y="17"/>
                      </a:lnTo>
                      <a:lnTo>
                        <a:pt x="95" y="13"/>
                      </a:lnTo>
                      <a:lnTo>
                        <a:pt x="93" y="10"/>
                      </a:lnTo>
                      <a:lnTo>
                        <a:pt x="92" y="6"/>
                      </a:lnTo>
                      <a:lnTo>
                        <a:pt x="90" y="4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2" y="0"/>
                      </a:lnTo>
                      <a:lnTo>
                        <a:pt x="80" y="0"/>
                      </a:lnTo>
                      <a:lnTo>
                        <a:pt x="76" y="0"/>
                      </a:lnTo>
                      <a:lnTo>
                        <a:pt x="73" y="2"/>
                      </a:lnTo>
                      <a:lnTo>
                        <a:pt x="71" y="2"/>
                      </a:lnTo>
                      <a:lnTo>
                        <a:pt x="69" y="4"/>
                      </a:lnTo>
                      <a:lnTo>
                        <a:pt x="67" y="4"/>
                      </a:lnTo>
                      <a:lnTo>
                        <a:pt x="65" y="6"/>
                      </a:lnTo>
                      <a:lnTo>
                        <a:pt x="61" y="6"/>
                      </a:lnTo>
                      <a:lnTo>
                        <a:pt x="59" y="6"/>
                      </a:lnTo>
                      <a:lnTo>
                        <a:pt x="57" y="8"/>
                      </a:lnTo>
                      <a:lnTo>
                        <a:pt x="55" y="8"/>
                      </a:lnTo>
                      <a:lnTo>
                        <a:pt x="54" y="8"/>
                      </a:lnTo>
                      <a:lnTo>
                        <a:pt x="52" y="10"/>
                      </a:lnTo>
                      <a:lnTo>
                        <a:pt x="50" y="10"/>
                      </a:lnTo>
                      <a:lnTo>
                        <a:pt x="48" y="10"/>
                      </a:lnTo>
                      <a:lnTo>
                        <a:pt x="44" y="11"/>
                      </a:lnTo>
                      <a:lnTo>
                        <a:pt x="42" y="11"/>
                      </a:lnTo>
                      <a:lnTo>
                        <a:pt x="40" y="11"/>
                      </a:lnTo>
                      <a:lnTo>
                        <a:pt x="38" y="13"/>
                      </a:lnTo>
                      <a:lnTo>
                        <a:pt x="36" y="13"/>
                      </a:lnTo>
                      <a:lnTo>
                        <a:pt x="34" y="13"/>
                      </a:lnTo>
                      <a:lnTo>
                        <a:pt x="33" y="13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3" y="15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5" y="17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0" y="17"/>
                      </a:lnTo>
                      <a:lnTo>
                        <a:pt x="8" y="19"/>
                      </a:lnTo>
                      <a:lnTo>
                        <a:pt x="6" y="19"/>
                      </a:lnTo>
                      <a:lnTo>
                        <a:pt x="4" y="19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4" y="25"/>
                      </a:lnTo>
                      <a:lnTo>
                        <a:pt x="8" y="27"/>
                      </a:lnTo>
                      <a:lnTo>
                        <a:pt x="12" y="29"/>
                      </a:lnTo>
                      <a:lnTo>
                        <a:pt x="17" y="32"/>
                      </a:lnTo>
                      <a:lnTo>
                        <a:pt x="21" y="32"/>
                      </a:lnTo>
                      <a:lnTo>
                        <a:pt x="25" y="34"/>
                      </a:lnTo>
                      <a:lnTo>
                        <a:pt x="27" y="34"/>
                      </a:lnTo>
                      <a:lnTo>
                        <a:pt x="29" y="36"/>
                      </a:lnTo>
                      <a:lnTo>
                        <a:pt x="33" y="36"/>
                      </a:lnTo>
                      <a:lnTo>
                        <a:pt x="34" y="36"/>
                      </a:lnTo>
                      <a:lnTo>
                        <a:pt x="36" y="36"/>
                      </a:lnTo>
                      <a:lnTo>
                        <a:pt x="38" y="36"/>
                      </a:lnTo>
                      <a:lnTo>
                        <a:pt x="40" y="36"/>
                      </a:lnTo>
                      <a:lnTo>
                        <a:pt x="42" y="36"/>
                      </a:lnTo>
                      <a:lnTo>
                        <a:pt x="46" y="36"/>
                      </a:lnTo>
                      <a:lnTo>
                        <a:pt x="48" y="34"/>
                      </a:lnTo>
                      <a:lnTo>
                        <a:pt x="50" y="34"/>
                      </a:lnTo>
                      <a:lnTo>
                        <a:pt x="52" y="34"/>
                      </a:lnTo>
                      <a:lnTo>
                        <a:pt x="55" y="34"/>
                      </a:lnTo>
                      <a:lnTo>
                        <a:pt x="57" y="34"/>
                      </a:lnTo>
                      <a:lnTo>
                        <a:pt x="59" y="32"/>
                      </a:lnTo>
                      <a:lnTo>
                        <a:pt x="61" y="32"/>
                      </a:lnTo>
                      <a:lnTo>
                        <a:pt x="63" y="32"/>
                      </a:lnTo>
                      <a:lnTo>
                        <a:pt x="67" y="31"/>
                      </a:lnTo>
                      <a:lnTo>
                        <a:pt x="69" y="31"/>
                      </a:lnTo>
                      <a:lnTo>
                        <a:pt x="71" y="31"/>
                      </a:lnTo>
                      <a:lnTo>
                        <a:pt x="71" y="32"/>
                      </a:lnTo>
                      <a:lnTo>
                        <a:pt x="73" y="34"/>
                      </a:lnTo>
                      <a:lnTo>
                        <a:pt x="73" y="38"/>
                      </a:lnTo>
                      <a:lnTo>
                        <a:pt x="73" y="40"/>
                      </a:lnTo>
                      <a:lnTo>
                        <a:pt x="73" y="42"/>
                      </a:lnTo>
                      <a:lnTo>
                        <a:pt x="73" y="46"/>
                      </a:lnTo>
                      <a:lnTo>
                        <a:pt x="73" y="48"/>
                      </a:lnTo>
                      <a:lnTo>
                        <a:pt x="74" y="51"/>
                      </a:lnTo>
                      <a:lnTo>
                        <a:pt x="74" y="53"/>
                      </a:lnTo>
                      <a:lnTo>
                        <a:pt x="74" y="57"/>
                      </a:lnTo>
                      <a:lnTo>
                        <a:pt x="74" y="59"/>
                      </a:lnTo>
                      <a:lnTo>
                        <a:pt x="74" y="63"/>
                      </a:lnTo>
                      <a:lnTo>
                        <a:pt x="74" y="65"/>
                      </a:lnTo>
                      <a:lnTo>
                        <a:pt x="74" y="69"/>
                      </a:lnTo>
                      <a:lnTo>
                        <a:pt x="74" y="70"/>
                      </a:lnTo>
                      <a:lnTo>
                        <a:pt x="74" y="74"/>
                      </a:lnTo>
                      <a:lnTo>
                        <a:pt x="74" y="76"/>
                      </a:lnTo>
                      <a:lnTo>
                        <a:pt x="74" y="80"/>
                      </a:lnTo>
                      <a:lnTo>
                        <a:pt x="74" y="82"/>
                      </a:lnTo>
                      <a:lnTo>
                        <a:pt x="74" y="86"/>
                      </a:lnTo>
                      <a:lnTo>
                        <a:pt x="73" y="88"/>
                      </a:lnTo>
                      <a:lnTo>
                        <a:pt x="73" y="91"/>
                      </a:lnTo>
                      <a:lnTo>
                        <a:pt x="73" y="95"/>
                      </a:lnTo>
                      <a:lnTo>
                        <a:pt x="73" y="99"/>
                      </a:lnTo>
                      <a:lnTo>
                        <a:pt x="73" y="101"/>
                      </a:lnTo>
                      <a:lnTo>
                        <a:pt x="73" y="105"/>
                      </a:lnTo>
                      <a:lnTo>
                        <a:pt x="73" y="107"/>
                      </a:lnTo>
                      <a:lnTo>
                        <a:pt x="73" y="110"/>
                      </a:lnTo>
                      <a:lnTo>
                        <a:pt x="73" y="114"/>
                      </a:lnTo>
                      <a:lnTo>
                        <a:pt x="73" y="116"/>
                      </a:lnTo>
                      <a:lnTo>
                        <a:pt x="74" y="120"/>
                      </a:lnTo>
                      <a:lnTo>
                        <a:pt x="74" y="122"/>
                      </a:lnTo>
                      <a:lnTo>
                        <a:pt x="76" y="126"/>
                      </a:lnTo>
                      <a:lnTo>
                        <a:pt x="80" y="127"/>
                      </a:lnTo>
                      <a:lnTo>
                        <a:pt x="82" y="129"/>
                      </a:lnTo>
                      <a:lnTo>
                        <a:pt x="86" y="131"/>
                      </a:lnTo>
                      <a:lnTo>
                        <a:pt x="88" y="131"/>
                      </a:lnTo>
                      <a:lnTo>
                        <a:pt x="92" y="129"/>
                      </a:lnTo>
                      <a:lnTo>
                        <a:pt x="95" y="127"/>
                      </a:lnTo>
                      <a:lnTo>
                        <a:pt x="97" y="124"/>
                      </a:lnTo>
                      <a:lnTo>
                        <a:pt x="99" y="122"/>
                      </a:lnTo>
                      <a:lnTo>
                        <a:pt x="101" y="118"/>
                      </a:lnTo>
                      <a:lnTo>
                        <a:pt x="101" y="116"/>
                      </a:lnTo>
                      <a:lnTo>
                        <a:pt x="103" y="114"/>
                      </a:lnTo>
                      <a:lnTo>
                        <a:pt x="103" y="110"/>
                      </a:lnTo>
                      <a:lnTo>
                        <a:pt x="103" y="107"/>
                      </a:lnTo>
                      <a:lnTo>
                        <a:pt x="103" y="103"/>
                      </a:lnTo>
                      <a:lnTo>
                        <a:pt x="103" y="101"/>
                      </a:lnTo>
                      <a:lnTo>
                        <a:pt x="103" y="97"/>
                      </a:lnTo>
                      <a:lnTo>
                        <a:pt x="103" y="93"/>
                      </a:lnTo>
                      <a:lnTo>
                        <a:pt x="103" y="89"/>
                      </a:lnTo>
                      <a:lnTo>
                        <a:pt x="103" y="88"/>
                      </a:lnTo>
                      <a:lnTo>
                        <a:pt x="103" y="84"/>
                      </a:lnTo>
                      <a:lnTo>
                        <a:pt x="103" y="80"/>
                      </a:lnTo>
                      <a:lnTo>
                        <a:pt x="103" y="76"/>
                      </a:lnTo>
                      <a:lnTo>
                        <a:pt x="103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6" name="Freeform 175"/>
                <p:cNvSpPr>
                  <a:spLocks/>
                </p:cNvSpPr>
                <p:nvPr/>
              </p:nvSpPr>
              <p:spPr bwMode="auto">
                <a:xfrm>
                  <a:off x="3639" y="1980"/>
                  <a:ext cx="339" cy="844"/>
                </a:xfrm>
                <a:custGeom>
                  <a:avLst/>
                  <a:gdLst>
                    <a:gd name="T0" fmla="*/ 2 w 679"/>
                    <a:gd name="T1" fmla="*/ 5 h 1689"/>
                    <a:gd name="T2" fmla="*/ 2 w 679"/>
                    <a:gd name="T3" fmla="*/ 5 h 1689"/>
                    <a:gd name="T4" fmla="*/ 2 w 679"/>
                    <a:gd name="T5" fmla="*/ 5 h 1689"/>
                    <a:gd name="T6" fmla="*/ 2 w 679"/>
                    <a:gd name="T7" fmla="*/ 5 h 1689"/>
                    <a:gd name="T8" fmla="*/ 1 w 679"/>
                    <a:gd name="T9" fmla="*/ 5 h 1689"/>
                    <a:gd name="T10" fmla="*/ 1 w 679"/>
                    <a:gd name="T11" fmla="*/ 5 h 1689"/>
                    <a:gd name="T12" fmla="*/ 1 w 679"/>
                    <a:gd name="T13" fmla="*/ 4 h 1689"/>
                    <a:gd name="T14" fmla="*/ 1 w 679"/>
                    <a:gd name="T15" fmla="*/ 5 h 1689"/>
                    <a:gd name="T16" fmla="*/ 1 w 679"/>
                    <a:gd name="T17" fmla="*/ 4 h 1689"/>
                    <a:gd name="T18" fmla="*/ 1 w 679"/>
                    <a:gd name="T19" fmla="*/ 4 h 1689"/>
                    <a:gd name="T20" fmla="*/ 1 w 679"/>
                    <a:gd name="T21" fmla="*/ 4 h 1689"/>
                    <a:gd name="T22" fmla="*/ 1 w 679"/>
                    <a:gd name="T23" fmla="*/ 4 h 1689"/>
                    <a:gd name="T24" fmla="*/ 1 w 679"/>
                    <a:gd name="T25" fmla="*/ 1 h 1689"/>
                    <a:gd name="T26" fmla="*/ 1 w 679"/>
                    <a:gd name="T27" fmla="*/ 1 h 1689"/>
                    <a:gd name="T28" fmla="*/ 0 w 679"/>
                    <a:gd name="T29" fmla="*/ 0 h 1689"/>
                    <a:gd name="T30" fmla="*/ 0 w 679"/>
                    <a:gd name="T31" fmla="*/ 0 h 1689"/>
                    <a:gd name="T32" fmla="*/ 0 w 679"/>
                    <a:gd name="T33" fmla="*/ 0 h 1689"/>
                    <a:gd name="T34" fmla="*/ 0 w 679"/>
                    <a:gd name="T35" fmla="*/ 0 h 1689"/>
                    <a:gd name="T36" fmla="*/ 0 w 679"/>
                    <a:gd name="T37" fmla="*/ 0 h 1689"/>
                    <a:gd name="T38" fmla="*/ 0 w 679"/>
                    <a:gd name="T39" fmla="*/ 0 h 1689"/>
                    <a:gd name="T40" fmla="*/ 0 w 679"/>
                    <a:gd name="T41" fmla="*/ 0 h 1689"/>
                    <a:gd name="T42" fmla="*/ 0 w 679"/>
                    <a:gd name="T43" fmla="*/ 0 h 1689"/>
                    <a:gd name="T44" fmla="*/ 0 w 679"/>
                    <a:gd name="T45" fmla="*/ 0 h 1689"/>
                    <a:gd name="T46" fmla="*/ 0 w 679"/>
                    <a:gd name="T47" fmla="*/ 0 h 1689"/>
                    <a:gd name="T48" fmla="*/ 0 w 679"/>
                    <a:gd name="T49" fmla="*/ 0 h 1689"/>
                    <a:gd name="T50" fmla="*/ 0 w 679"/>
                    <a:gd name="T51" fmla="*/ 0 h 1689"/>
                    <a:gd name="T52" fmla="*/ 0 w 679"/>
                    <a:gd name="T53" fmla="*/ 0 h 1689"/>
                    <a:gd name="T54" fmla="*/ 0 w 679"/>
                    <a:gd name="T55" fmla="*/ 1 h 1689"/>
                    <a:gd name="T56" fmla="*/ 0 w 679"/>
                    <a:gd name="T57" fmla="*/ 1 h 1689"/>
                    <a:gd name="T58" fmla="*/ 0 w 679"/>
                    <a:gd name="T59" fmla="*/ 1 h 1689"/>
                    <a:gd name="T60" fmla="*/ 0 w 679"/>
                    <a:gd name="T61" fmla="*/ 5 h 1689"/>
                    <a:gd name="T62" fmla="*/ 1 w 679"/>
                    <a:gd name="T63" fmla="*/ 5 h 1689"/>
                    <a:gd name="T64" fmla="*/ 1 w 679"/>
                    <a:gd name="T65" fmla="*/ 5 h 1689"/>
                    <a:gd name="T66" fmla="*/ 1 w 679"/>
                    <a:gd name="T67" fmla="*/ 5 h 1689"/>
                    <a:gd name="T68" fmla="*/ 1 w 679"/>
                    <a:gd name="T69" fmla="*/ 5 h 1689"/>
                    <a:gd name="T70" fmla="*/ 1 w 679"/>
                    <a:gd name="T71" fmla="*/ 5 h 1689"/>
                    <a:gd name="T72" fmla="*/ 1 w 679"/>
                    <a:gd name="T73" fmla="*/ 5 h 1689"/>
                    <a:gd name="T74" fmla="*/ 1 w 679"/>
                    <a:gd name="T75" fmla="*/ 5 h 1689"/>
                    <a:gd name="T76" fmla="*/ 1 w 679"/>
                    <a:gd name="T77" fmla="*/ 5 h 1689"/>
                    <a:gd name="T78" fmla="*/ 1 w 679"/>
                    <a:gd name="T79" fmla="*/ 5 h 1689"/>
                    <a:gd name="T80" fmla="*/ 1 w 679"/>
                    <a:gd name="T81" fmla="*/ 5 h 1689"/>
                    <a:gd name="T82" fmla="*/ 1 w 679"/>
                    <a:gd name="T83" fmla="*/ 5 h 1689"/>
                    <a:gd name="T84" fmla="*/ 2 w 679"/>
                    <a:gd name="T85" fmla="*/ 5 h 1689"/>
                    <a:gd name="T86" fmla="*/ 2 w 679"/>
                    <a:gd name="T87" fmla="*/ 5 h 1689"/>
                    <a:gd name="T88" fmla="*/ 2 w 679"/>
                    <a:gd name="T89" fmla="*/ 5 h 1689"/>
                    <a:gd name="T90" fmla="*/ 2 w 679"/>
                    <a:gd name="T91" fmla="*/ 5 h 1689"/>
                    <a:gd name="T92" fmla="*/ 2 w 679"/>
                    <a:gd name="T93" fmla="*/ 5 h 1689"/>
                    <a:gd name="T94" fmla="*/ 2 w 679"/>
                    <a:gd name="T95" fmla="*/ 5 h 1689"/>
                    <a:gd name="T96" fmla="*/ 2 w 679"/>
                    <a:gd name="T97" fmla="*/ 5 h 1689"/>
                    <a:gd name="T98" fmla="*/ 2 w 679"/>
                    <a:gd name="T99" fmla="*/ 5 h 1689"/>
                    <a:gd name="T100" fmla="*/ 2 w 679"/>
                    <a:gd name="T101" fmla="*/ 6 h 1689"/>
                    <a:gd name="T102" fmla="*/ 2 w 679"/>
                    <a:gd name="T103" fmla="*/ 6 h 1689"/>
                    <a:gd name="T104" fmla="*/ 2 w 679"/>
                    <a:gd name="T105" fmla="*/ 6 h 1689"/>
                    <a:gd name="T106" fmla="*/ 2 w 679"/>
                    <a:gd name="T107" fmla="*/ 6 h 1689"/>
                    <a:gd name="T108" fmla="*/ 2 w 679"/>
                    <a:gd name="T109" fmla="*/ 6 h 1689"/>
                    <a:gd name="T110" fmla="*/ 2 w 679"/>
                    <a:gd name="T111" fmla="*/ 6 h 1689"/>
                    <a:gd name="T112" fmla="*/ 2 w 679"/>
                    <a:gd name="T113" fmla="*/ 6 h 1689"/>
                    <a:gd name="T114" fmla="*/ 2 w 679"/>
                    <a:gd name="T115" fmla="*/ 6 h 1689"/>
                    <a:gd name="T116" fmla="*/ 2 w 679"/>
                    <a:gd name="T117" fmla="*/ 6 h 1689"/>
                    <a:gd name="T118" fmla="*/ 2 w 679"/>
                    <a:gd name="T119" fmla="*/ 5 h 1689"/>
                    <a:gd name="T120" fmla="*/ 2 w 679"/>
                    <a:gd name="T121" fmla="*/ 5 h 1689"/>
                    <a:gd name="T122" fmla="*/ 2 w 679"/>
                    <a:gd name="T123" fmla="*/ 5 h 1689"/>
                    <a:gd name="T124" fmla="*/ 2 w 679"/>
                    <a:gd name="T125" fmla="*/ 5 h 16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679" h="1689">
                      <a:moveTo>
                        <a:pt x="632" y="1370"/>
                      </a:moveTo>
                      <a:lnTo>
                        <a:pt x="630" y="1366"/>
                      </a:lnTo>
                      <a:lnTo>
                        <a:pt x="626" y="1362"/>
                      </a:lnTo>
                      <a:lnTo>
                        <a:pt x="624" y="1360"/>
                      </a:lnTo>
                      <a:lnTo>
                        <a:pt x="620" y="1356"/>
                      </a:lnTo>
                      <a:lnTo>
                        <a:pt x="618" y="1354"/>
                      </a:lnTo>
                      <a:lnTo>
                        <a:pt x="615" y="1351"/>
                      </a:lnTo>
                      <a:lnTo>
                        <a:pt x="613" y="1347"/>
                      </a:lnTo>
                      <a:lnTo>
                        <a:pt x="609" y="1345"/>
                      </a:lnTo>
                      <a:lnTo>
                        <a:pt x="605" y="1343"/>
                      </a:lnTo>
                      <a:lnTo>
                        <a:pt x="603" y="1339"/>
                      </a:lnTo>
                      <a:lnTo>
                        <a:pt x="599" y="1337"/>
                      </a:lnTo>
                      <a:lnTo>
                        <a:pt x="596" y="1335"/>
                      </a:lnTo>
                      <a:lnTo>
                        <a:pt x="592" y="1332"/>
                      </a:lnTo>
                      <a:lnTo>
                        <a:pt x="590" y="1330"/>
                      </a:lnTo>
                      <a:lnTo>
                        <a:pt x="586" y="1328"/>
                      </a:lnTo>
                      <a:lnTo>
                        <a:pt x="582" y="1326"/>
                      </a:lnTo>
                      <a:lnTo>
                        <a:pt x="579" y="1322"/>
                      </a:lnTo>
                      <a:lnTo>
                        <a:pt x="575" y="1320"/>
                      </a:lnTo>
                      <a:lnTo>
                        <a:pt x="571" y="1318"/>
                      </a:lnTo>
                      <a:lnTo>
                        <a:pt x="567" y="1316"/>
                      </a:lnTo>
                      <a:lnTo>
                        <a:pt x="563" y="1313"/>
                      </a:lnTo>
                      <a:lnTo>
                        <a:pt x="560" y="1311"/>
                      </a:lnTo>
                      <a:lnTo>
                        <a:pt x="556" y="1309"/>
                      </a:lnTo>
                      <a:lnTo>
                        <a:pt x="552" y="1309"/>
                      </a:lnTo>
                      <a:lnTo>
                        <a:pt x="548" y="1305"/>
                      </a:lnTo>
                      <a:lnTo>
                        <a:pt x="544" y="1305"/>
                      </a:lnTo>
                      <a:lnTo>
                        <a:pt x="541" y="1301"/>
                      </a:lnTo>
                      <a:lnTo>
                        <a:pt x="537" y="1301"/>
                      </a:lnTo>
                      <a:lnTo>
                        <a:pt x="531" y="1299"/>
                      </a:lnTo>
                      <a:lnTo>
                        <a:pt x="527" y="1297"/>
                      </a:lnTo>
                      <a:lnTo>
                        <a:pt x="523" y="1295"/>
                      </a:lnTo>
                      <a:lnTo>
                        <a:pt x="520" y="1295"/>
                      </a:lnTo>
                      <a:lnTo>
                        <a:pt x="516" y="1294"/>
                      </a:lnTo>
                      <a:lnTo>
                        <a:pt x="512" y="1292"/>
                      </a:lnTo>
                      <a:lnTo>
                        <a:pt x="506" y="1292"/>
                      </a:lnTo>
                      <a:lnTo>
                        <a:pt x="502" y="1290"/>
                      </a:lnTo>
                      <a:lnTo>
                        <a:pt x="499" y="1288"/>
                      </a:lnTo>
                      <a:lnTo>
                        <a:pt x="495" y="1286"/>
                      </a:lnTo>
                      <a:lnTo>
                        <a:pt x="489" y="1286"/>
                      </a:lnTo>
                      <a:lnTo>
                        <a:pt x="485" y="1286"/>
                      </a:lnTo>
                      <a:lnTo>
                        <a:pt x="482" y="1284"/>
                      </a:lnTo>
                      <a:lnTo>
                        <a:pt x="478" y="1282"/>
                      </a:lnTo>
                      <a:lnTo>
                        <a:pt x="472" y="1282"/>
                      </a:lnTo>
                      <a:lnTo>
                        <a:pt x="468" y="1282"/>
                      </a:lnTo>
                      <a:lnTo>
                        <a:pt x="464" y="1280"/>
                      </a:lnTo>
                      <a:lnTo>
                        <a:pt x="459" y="1280"/>
                      </a:lnTo>
                      <a:lnTo>
                        <a:pt x="455" y="1280"/>
                      </a:lnTo>
                      <a:lnTo>
                        <a:pt x="451" y="1280"/>
                      </a:lnTo>
                      <a:lnTo>
                        <a:pt x="445" y="1278"/>
                      </a:lnTo>
                      <a:lnTo>
                        <a:pt x="442" y="1278"/>
                      </a:lnTo>
                      <a:lnTo>
                        <a:pt x="438" y="1278"/>
                      </a:lnTo>
                      <a:lnTo>
                        <a:pt x="434" y="1278"/>
                      </a:lnTo>
                      <a:lnTo>
                        <a:pt x="428" y="1278"/>
                      </a:lnTo>
                      <a:lnTo>
                        <a:pt x="425" y="1278"/>
                      </a:lnTo>
                      <a:lnTo>
                        <a:pt x="421" y="1278"/>
                      </a:lnTo>
                      <a:lnTo>
                        <a:pt x="415" y="1278"/>
                      </a:lnTo>
                      <a:lnTo>
                        <a:pt x="411" y="1278"/>
                      </a:lnTo>
                      <a:lnTo>
                        <a:pt x="407" y="1278"/>
                      </a:lnTo>
                      <a:lnTo>
                        <a:pt x="402" y="1278"/>
                      </a:lnTo>
                      <a:lnTo>
                        <a:pt x="398" y="1278"/>
                      </a:lnTo>
                      <a:lnTo>
                        <a:pt x="394" y="1278"/>
                      </a:lnTo>
                      <a:lnTo>
                        <a:pt x="390" y="1280"/>
                      </a:lnTo>
                      <a:lnTo>
                        <a:pt x="385" y="1280"/>
                      </a:lnTo>
                      <a:lnTo>
                        <a:pt x="381" y="1280"/>
                      </a:lnTo>
                      <a:lnTo>
                        <a:pt x="381" y="1278"/>
                      </a:lnTo>
                      <a:lnTo>
                        <a:pt x="379" y="1276"/>
                      </a:lnTo>
                      <a:lnTo>
                        <a:pt x="377" y="1273"/>
                      </a:lnTo>
                      <a:lnTo>
                        <a:pt x="375" y="1271"/>
                      </a:lnTo>
                      <a:lnTo>
                        <a:pt x="373" y="1269"/>
                      </a:lnTo>
                      <a:lnTo>
                        <a:pt x="371" y="1267"/>
                      </a:lnTo>
                      <a:lnTo>
                        <a:pt x="369" y="1265"/>
                      </a:lnTo>
                      <a:lnTo>
                        <a:pt x="366" y="1263"/>
                      </a:lnTo>
                      <a:lnTo>
                        <a:pt x="364" y="1261"/>
                      </a:lnTo>
                      <a:lnTo>
                        <a:pt x="360" y="1259"/>
                      </a:lnTo>
                      <a:lnTo>
                        <a:pt x="358" y="1257"/>
                      </a:lnTo>
                      <a:lnTo>
                        <a:pt x="354" y="1256"/>
                      </a:lnTo>
                      <a:lnTo>
                        <a:pt x="352" y="1256"/>
                      </a:lnTo>
                      <a:lnTo>
                        <a:pt x="348" y="1254"/>
                      </a:lnTo>
                      <a:lnTo>
                        <a:pt x="345" y="1252"/>
                      </a:lnTo>
                      <a:lnTo>
                        <a:pt x="343" y="1252"/>
                      </a:lnTo>
                      <a:lnTo>
                        <a:pt x="337" y="1250"/>
                      </a:lnTo>
                      <a:lnTo>
                        <a:pt x="333" y="1250"/>
                      </a:lnTo>
                      <a:lnTo>
                        <a:pt x="329" y="1248"/>
                      </a:lnTo>
                      <a:lnTo>
                        <a:pt x="328" y="1248"/>
                      </a:lnTo>
                      <a:lnTo>
                        <a:pt x="322" y="1246"/>
                      </a:lnTo>
                      <a:lnTo>
                        <a:pt x="318" y="1246"/>
                      </a:lnTo>
                      <a:lnTo>
                        <a:pt x="314" y="1246"/>
                      </a:lnTo>
                      <a:lnTo>
                        <a:pt x="310" y="1246"/>
                      </a:lnTo>
                      <a:lnTo>
                        <a:pt x="307" y="1246"/>
                      </a:lnTo>
                      <a:lnTo>
                        <a:pt x="303" y="1246"/>
                      </a:lnTo>
                      <a:lnTo>
                        <a:pt x="299" y="1246"/>
                      </a:lnTo>
                      <a:lnTo>
                        <a:pt x="295" y="1248"/>
                      </a:lnTo>
                      <a:lnTo>
                        <a:pt x="291" y="1248"/>
                      </a:lnTo>
                      <a:lnTo>
                        <a:pt x="288" y="1248"/>
                      </a:lnTo>
                      <a:lnTo>
                        <a:pt x="284" y="1250"/>
                      </a:lnTo>
                      <a:lnTo>
                        <a:pt x="280" y="1250"/>
                      </a:lnTo>
                      <a:lnTo>
                        <a:pt x="295" y="407"/>
                      </a:lnTo>
                      <a:lnTo>
                        <a:pt x="293" y="400"/>
                      </a:lnTo>
                      <a:lnTo>
                        <a:pt x="291" y="392"/>
                      </a:lnTo>
                      <a:lnTo>
                        <a:pt x="291" y="383"/>
                      </a:lnTo>
                      <a:lnTo>
                        <a:pt x="289" y="375"/>
                      </a:lnTo>
                      <a:lnTo>
                        <a:pt x="288" y="367"/>
                      </a:lnTo>
                      <a:lnTo>
                        <a:pt x="288" y="358"/>
                      </a:lnTo>
                      <a:lnTo>
                        <a:pt x="286" y="350"/>
                      </a:lnTo>
                      <a:lnTo>
                        <a:pt x="284" y="343"/>
                      </a:lnTo>
                      <a:lnTo>
                        <a:pt x="282" y="333"/>
                      </a:lnTo>
                      <a:lnTo>
                        <a:pt x="280" y="326"/>
                      </a:lnTo>
                      <a:lnTo>
                        <a:pt x="280" y="318"/>
                      </a:lnTo>
                      <a:lnTo>
                        <a:pt x="278" y="309"/>
                      </a:lnTo>
                      <a:lnTo>
                        <a:pt x="276" y="301"/>
                      </a:lnTo>
                      <a:lnTo>
                        <a:pt x="274" y="293"/>
                      </a:lnTo>
                      <a:lnTo>
                        <a:pt x="272" y="286"/>
                      </a:lnTo>
                      <a:lnTo>
                        <a:pt x="270" y="276"/>
                      </a:lnTo>
                      <a:lnTo>
                        <a:pt x="269" y="269"/>
                      </a:lnTo>
                      <a:lnTo>
                        <a:pt x="265" y="261"/>
                      </a:lnTo>
                      <a:lnTo>
                        <a:pt x="263" y="253"/>
                      </a:lnTo>
                      <a:lnTo>
                        <a:pt x="261" y="244"/>
                      </a:lnTo>
                      <a:lnTo>
                        <a:pt x="257" y="236"/>
                      </a:lnTo>
                      <a:lnTo>
                        <a:pt x="255" y="229"/>
                      </a:lnTo>
                      <a:lnTo>
                        <a:pt x="253" y="221"/>
                      </a:lnTo>
                      <a:lnTo>
                        <a:pt x="250" y="213"/>
                      </a:lnTo>
                      <a:lnTo>
                        <a:pt x="248" y="206"/>
                      </a:lnTo>
                      <a:lnTo>
                        <a:pt x="244" y="198"/>
                      </a:lnTo>
                      <a:lnTo>
                        <a:pt x="240" y="191"/>
                      </a:lnTo>
                      <a:lnTo>
                        <a:pt x="238" y="183"/>
                      </a:lnTo>
                      <a:lnTo>
                        <a:pt x="234" y="175"/>
                      </a:lnTo>
                      <a:lnTo>
                        <a:pt x="231" y="170"/>
                      </a:lnTo>
                      <a:lnTo>
                        <a:pt x="227" y="162"/>
                      </a:lnTo>
                      <a:lnTo>
                        <a:pt x="225" y="155"/>
                      </a:lnTo>
                      <a:lnTo>
                        <a:pt x="219" y="149"/>
                      </a:lnTo>
                      <a:lnTo>
                        <a:pt x="215" y="141"/>
                      </a:lnTo>
                      <a:lnTo>
                        <a:pt x="211" y="134"/>
                      </a:lnTo>
                      <a:lnTo>
                        <a:pt x="208" y="128"/>
                      </a:lnTo>
                      <a:lnTo>
                        <a:pt x="202" y="120"/>
                      </a:lnTo>
                      <a:lnTo>
                        <a:pt x="198" y="115"/>
                      </a:lnTo>
                      <a:lnTo>
                        <a:pt x="192" y="107"/>
                      </a:lnTo>
                      <a:lnTo>
                        <a:pt x="189" y="101"/>
                      </a:lnTo>
                      <a:lnTo>
                        <a:pt x="183" y="96"/>
                      </a:lnTo>
                      <a:lnTo>
                        <a:pt x="177" y="90"/>
                      </a:lnTo>
                      <a:lnTo>
                        <a:pt x="172" y="84"/>
                      </a:lnTo>
                      <a:lnTo>
                        <a:pt x="168" y="78"/>
                      </a:lnTo>
                      <a:lnTo>
                        <a:pt x="162" y="73"/>
                      </a:lnTo>
                      <a:lnTo>
                        <a:pt x="154" y="67"/>
                      </a:lnTo>
                      <a:lnTo>
                        <a:pt x="149" y="63"/>
                      </a:lnTo>
                      <a:lnTo>
                        <a:pt x="143" y="58"/>
                      </a:lnTo>
                      <a:lnTo>
                        <a:pt x="137" y="52"/>
                      </a:lnTo>
                      <a:lnTo>
                        <a:pt x="130" y="48"/>
                      </a:lnTo>
                      <a:lnTo>
                        <a:pt x="124" y="42"/>
                      </a:lnTo>
                      <a:lnTo>
                        <a:pt x="116" y="39"/>
                      </a:lnTo>
                      <a:lnTo>
                        <a:pt x="109" y="35"/>
                      </a:lnTo>
                      <a:lnTo>
                        <a:pt x="103" y="31"/>
                      </a:lnTo>
                      <a:lnTo>
                        <a:pt x="95" y="27"/>
                      </a:lnTo>
                      <a:lnTo>
                        <a:pt x="88" y="23"/>
                      </a:lnTo>
                      <a:lnTo>
                        <a:pt x="78" y="19"/>
                      </a:lnTo>
                      <a:lnTo>
                        <a:pt x="71" y="16"/>
                      </a:lnTo>
                      <a:lnTo>
                        <a:pt x="63" y="12"/>
                      </a:lnTo>
                      <a:lnTo>
                        <a:pt x="56" y="10"/>
                      </a:lnTo>
                      <a:lnTo>
                        <a:pt x="46" y="8"/>
                      </a:lnTo>
                      <a:lnTo>
                        <a:pt x="37" y="4"/>
                      </a:lnTo>
                      <a:lnTo>
                        <a:pt x="29" y="2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2"/>
                      </a:lnTo>
                      <a:lnTo>
                        <a:pt x="4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6" y="25"/>
                      </a:lnTo>
                      <a:lnTo>
                        <a:pt x="8" y="25"/>
                      </a:lnTo>
                      <a:lnTo>
                        <a:pt x="12" y="27"/>
                      </a:lnTo>
                      <a:lnTo>
                        <a:pt x="21" y="31"/>
                      </a:lnTo>
                      <a:lnTo>
                        <a:pt x="31" y="35"/>
                      </a:lnTo>
                      <a:lnTo>
                        <a:pt x="40" y="39"/>
                      </a:lnTo>
                      <a:lnTo>
                        <a:pt x="50" y="42"/>
                      </a:lnTo>
                      <a:lnTo>
                        <a:pt x="57" y="44"/>
                      </a:lnTo>
                      <a:lnTo>
                        <a:pt x="67" y="50"/>
                      </a:lnTo>
                      <a:lnTo>
                        <a:pt x="75" y="54"/>
                      </a:lnTo>
                      <a:lnTo>
                        <a:pt x="84" y="58"/>
                      </a:lnTo>
                      <a:lnTo>
                        <a:pt x="90" y="63"/>
                      </a:lnTo>
                      <a:lnTo>
                        <a:pt x="99" y="67"/>
                      </a:lnTo>
                      <a:lnTo>
                        <a:pt x="105" y="73"/>
                      </a:lnTo>
                      <a:lnTo>
                        <a:pt x="113" y="77"/>
                      </a:lnTo>
                      <a:lnTo>
                        <a:pt x="118" y="82"/>
                      </a:lnTo>
                      <a:lnTo>
                        <a:pt x="126" y="88"/>
                      </a:lnTo>
                      <a:lnTo>
                        <a:pt x="132" y="92"/>
                      </a:lnTo>
                      <a:lnTo>
                        <a:pt x="139" y="97"/>
                      </a:lnTo>
                      <a:lnTo>
                        <a:pt x="143" y="103"/>
                      </a:lnTo>
                      <a:lnTo>
                        <a:pt x="151" y="109"/>
                      </a:lnTo>
                      <a:lnTo>
                        <a:pt x="154" y="115"/>
                      </a:lnTo>
                      <a:lnTo>
                        <a:pt x="160" y="120"/>
                      </a:lnTo>
                      <a:lnTo>
                        <a:pt x="166" y="126"/>
                      </a:lnTo>
                      <a:lnTo>
                        <a:pt x="170" y="132"/>
                      </a:lnTo>
                      <a:lnTo>
                        <a:pt x="175" y="137"/>
                      </a:lnTo>
                      <a:lnTo>
                        <a:pt x="179" y="145"/>
                      </a:lnTo>
                      <a:lnTo>
                        <a:pt x="183" y="151"/>
                      </a:lnTo>
                      <a:lnTo>
                        <a:pt x="187" y="156"/>
                      </a:lnTo>
                      <a:lnTo>
                        <a:pt x="191" y="162"/>
                      </a:lnTo>
                      <a:lnTo>
                        <a:pt x="194" y="170"/>
                      </a:lnTo>
                      <a:lnTo>
                        <a:pt x="198" y="175"/>
                      </a:lnTo>
                      <a:lnTo>
                        <a:pt x="202" y="181"/>
                      </a:lnTo>
                      <a:lnTo>
                        <a:pt x="206" y="189"/>
                      </a:lnTo>
                      <a:lnTo>
                        <a:pt x="208" y="196"/>
                      </a:lnTo>
                      <a:lnTo>
                        <a:pt x="211" y="202"/>
                      </a:lnTo>
                      <a:lnTo>
                        <a:pt x="213" y="208"/>
                      </a:lnTo>
                      <a:lnTo>
                        <a:pt x="217" y="215"/>
                      </a:lnTo>
                      <a:lnTo>
                        <a:pt x="219" y="223"/>
                      </a:lnTo>
                      <a:lnTo>
                        <a:pt x="221" y="229"/>
                      </a:lnTo>
                      <a:lnTo>
                        <a:pt x="223" y="234"/>
                      </a:lnTo>
                      <a:lnTo>
                        <a:pt x="227" y="242"/>
                      </a:lnTo>
                      <a:lnTo>
                        <a:pt x="229" y="250"/>
                      </a:lnTo>
                      <a:lnTo>
                        <a:pt x="231" y="255"/>
                      </a:lnTo>
                      <a:lnTo>
                        <a:pt x="231" y="263"/>
                      </a:lnTo>
                      <a:lnTo>
                        <a:pt x="232" y="270"/>
                      </a:lnTo>
                      <a:lnTo>
                        <a:pt x="234" y="276"/>
                      </a:lnTo>
                      <a:lnTo>
                        <a:pt x="236" y="284"/>
                      </a:lnTo>
                      <a:lnTo>
                        <a:pt x="238" y="291"/>
                      </a:lnTo>
                      <a:lnTo>
                        <a:pt x="238" y="299"/>
                      </a:lnTo>
                      <a:lnTo>
                        <a:pt x="240" y="305"/>
                      </a:lnTo>
                      <a:lnTo>
                        <a:pt x="242" y="312"/>
                      </a:lnTo>
                      <a:lnTo>
                        <a:pt x="242" y="318"/>
                      </a:lnTo>
                      <a:lnTo>
                        <a:pt x="244" y="326"/>
                      </a:lnTo>
                      <a:lnTo>
                        <a:pt x="246" y="333"/>
                      </a:lnTo>
                      <a:lnTo>
                        <a:pt x="246" y="339"/>
                      </a:lnTo>
                      <a:lnTo>
                        <a:pt x="248" y="347"/>
                      </a:lnTo>
                      <a:lnTo>
                        <a:pt x="248" y="352"/>
                      </a:lnTo>
                      <a:lnTo>
                        <a:pt x="250" y="360"/>
                      </a:lnTo>
                      <a:lnTo>
                        <a:pt x="250" y="367"/>
                      </a:lnTo>
                      <a:lnTo>
                        <a:pt x="250" y="373"/>
                      </a:lnTo>
                      <a:lnTo>
                        <a:pt x="251" y="381"/>
                      </a:lnTo>
                      <a:lnTo>
                        <a:pt x="251" y="386"/>
                      </a:lnTo>
                      <a:lnTo>
                        <a:pt x="251" y="394"/>
                      </a:lnTo>
                      <a:lnTo>
                        <a:pt x="253" y="400"/>
                      </a:lnTo>
                      <a:lnTo>
                        <a:pt x="253" y="407"/>
                      </a:lnTo>
                      <a:lnTo>
                        <a:pt x="255" y="413"/>
                      </a:lnTo>
                      <a:lnTo>
                        <a:pt x="250" y="1345"/>
                      </a:lnTo>
                      <a:lnTo>
                        <a:pt x="250" y="1349"/>
                      </a:lnTo>
                      <a:lnTo>
                        <a:pt x="250" y="1352"/>
                      </a:lnTo>
                      <a:lnTo>
                        <a:pt x="250" y="1354"/>
                      </a:lnTo>
                      <a:lnTo>
                        <a:pt x="250" y="1358"/>
                      </a:lnTo>
                      <a:lnTo>
                        <a:pt x="250" y="1360"/>
                      </a:lnTo>
                      <a:lnTo>
                        <a:pt x="250" y="1362"/>
                      </a:lnTo>
                      <a:lnTo>
                        <a:pt x="251" y="1364"/>
                      </a:lnTo>
                      <a:lnTo>
                        <a:pt x="251" y="1366"/>
                      </a:lnTo>
                      <a:lnTo>
                        <a:pt x="253" y="1368"/>
                      </a:lnTo>
                      <a:lnTo>
                        <a:pt x="255" y="1370"/>
                      </a:lnTo>
                      <a:lnTo>
                        <a:pt x="259" y="1372"/>
                      </a:lnTo>
                      <a:lnTo>
                        <a:pt x="261" y="1372"/>
                      </a:lnTo>
                      <a:lnTo>
                        <a:pt x="265" y="1370"/>
                      </a:lnTo>
                      <a:lnTo>
                        <a:pt x="267" y="1368"/>
                      </a:lnTo>
                      <a:lnTo>
                        <a:pt x="269" y="1364"/>
                      </a:lnTo>
                      <a:lnTo>
                        <a:pt x="272" y="1360"/>
                      </a:lnTo>
                      <a:lnTo>
                        <a:pt x="272" y="1358"/>
                      </a:lnTo>
                      <a:lnTo>
                        <a:pt x="274" y="1356"/>
                      </a:lnTo>
                      <a:lnTo>
                        <a:pt x="274" y="1352"/>
                      </a:lnTo>
                      <a:lnTo>
                        <a:pt x="274" y="1351"/>
                      </a:lnTo>
                      <a:lnTo>
                        <a:pt x="276" y="1347"/>
                      </a:lnTo>
                      <a:lnTo>
                        <a:pt x="276" y="1345"/>
                      </a:lnTo>
                      <a:lnTo>
                        <a:pt x="276" y="1341"/>
                      </a:lnTo>
                      <a:lnTo>
                        <a:pt x="278" y="1337"/>
                      </a:lnTo>
                      <a:lnTo>
                        <a:pt x="286" y="1290"/>
                      </a:lnTo>
                      <a:lnTo>
                        <a:pt x="289" y="1290"/>
                      </a:lnTo>
                      <a:lnTo>
                        <a:pt x="291" y="1290"/>
                      </a:lnTo>
                      <a:lnTo>
                        <a:pt x="295" y="1290"/>
                      </a:lnTo>
                      <a:lnTo>
                        <a:pt x="299" y="1292"/>
                      </a:lnTo>
                      <a:lnTo>
                        <a:pt x="303" y="1292"/>
                      </a:lnTo>
                      <a:lnTo>
                        <a:pt x="307" y="1292"/>
                      </a:lnTo>
                      <a:lnTo>
                        <a:pt x="310" y="1292"/>
                      </a:lnTo>
                      <a:lnTo>
                        <a:pt x="314" y="1292"/>
                      </a:lnTo>
                      <a:lnTo>
                        <a:pt x="316" y="1292"/>
                      </a:lnTo>
                      <a:lnTo>
                        <a:pt x="320" y="1294"/>
                      </a:lnTo>
                      <a:lnTo>
                        <a:pt x="324" y="1294"/>
                      </a:lnTo>
                      <a:lnTo>
                        <a:pt x="328" y="1294"/>
                      </a:lnTo>
                      <a:lnTo>
                        <a:pt x="329" y="1294"/>
                      </a:lnTo>
                      <a:lnTo>
                        <a:pt x="331" y="1294"/>
                      </a:lnTo>
                      <a:lnTo>
                        <a:pt x="331" y="1295"/>
                      </a:lnTo>
                      <a:lnTo>
                        <a:pt x="333" y="1295"/>
                      </a:lnTo>
                      <a:lnTo>
                        <a:pt x="331" y="1295"/>
                      </a:lnTo>
                      <a:lnTo>
                        <a:pt x="331" y="1294"/>
                      </a:lnTo>
                      <a:lnTo>
                        <a:pt x="329" y="1294"/>
                      </a:lnTo>
                      <a:lnTo>
                        <a:pt x="328" y="1294"/>
                      </a:lnTo>
                      <a:lnTo>
                        <a:pt x="324" y="1294"/>
                      </a:lnTo>
                      <a:lnTo>
                        <a:pt x="320" y="1295"/>
                      </a:lnTo>
                      <a:lnTo>
                        <a:pt x="318" y="1297"/>
                      </a:lnTo>
                      <a:lnTo>
                        <a:pt x="316" y="1299"/>
                      </a:lnTo>
                      <a:lnTo>
                        <a:pt x="316" y="1301"/>
                      </a:lnTo>
                      <a:lnTo>
                        <a:pt x="316" y="1303"/>
                      </a:lnTo>
                      <a:lnTo>
                        <a:pt x="318" y="1303"/>
                      </a:lnTo>
                      <a:lnTo>
                        <a:pt x="318" y="1305"/>
                      </a:lnTo>
                      <a:lnTo>
                        <a:pt x="322" y="1305"/>
                      </a:lnTo>
                      <a:lnTo>
                        <a:pt x="324" y="1305"/>
                      </a:lnTo>
                      <a:lnTo>
                        <a:pt x="328" y="1305"/>
                      </a:lnTo>
                      <a:lnTo>
                        <a:pt x="329" y="1305"/>
                      </a:lnTo>
                      <a:lnTo>
                        <a:pt x="333" y="1305"/>
                      </a:lnTo>
                      <a:lnTo>
                        <a:pt x="337" y="1305"/>
                      </a:lnTo>
                      <a:lnTo>
                        <a:pt x="341" y="1303"/>
                      </a:lnTo>
                      <a:lnTo>
                        <a:pt x="345" y="1303"/>
                      </a:lnTo>
                      <a:lnTo>
                        <a:pt x="348" y="1303"/>
                      </a:lnTo>
                      <a:lnTo>
                        <a:pt x="354" y="1303"/>
                      </a:lnTo>
                      <a:lnTo>
                        <a:pt x="358" y="1301"/>
                      </a:lnTo>
                      <a:lnTo>
                        <a:pt x="362" y="1301"/>
                      </a:lnTo>
                      <a:lnTo>
                        <a:pt x="367" y="1301"/>
                      </a:lnTo>
                      <a:lnTo>
                        <a:pt x="371" y="1301"/>
                      </a:lnTo>
                      <a:lnTo>
                        <a:pt x="375" y="1301"/>
                      </a:lnTo>
                      <a:lnTo>
                        <a:pt x="381" y="1301"/>
                      </a:lnTo>
                      <a:lnTo>
                        <a:pt x="385" y="1301"/>
                      </a:lnTo>
                      <a:lnTo>
                        <a:pt x="388" y="1301"/>
                      </a:lnTo>
                      <a:lnTo>
                        <a:pt x="394" y="1301"/>
                      </a:lnTo>
                      <a:lnTo>
                        <a:pt x="398" y="1301"/>
                      </a:lnTo>
                      <a:lnTo>
                        <a:pt x="404" y="1303"/>
                      </a:lnTo>
                      <a:lnTo>
                        <a:pt x="407" y="1303"/>
                      </a:lnTo>
                      <a:lnTo>
                        <a:pt x="411" y="1303"/>
                      </a:lnTo>
                      <a:lnTo>
                        <a:pt x="417" y="1303"/>
                      </a:lnTo>
                      <a:lnTo>
                        <a:pt x="421" y="1305"/>
                      </a:lnTo>
                      <a:lnTo>
                        <a:pt x="426" y="1305"/>
                      </a:lnTo>
                      <a:lnTo>
                        <a:pt x="430" y="1305"/>
                      </a:lnTo>
                      <a:lnTo>
                        <a:pt x="434" y="1305"/>
                      </a:lnTo>
                      <a:lnTo>
                        <a:pt x="440" y="1307"/>
                      </a:lnTo>
                      <a:lnTo>
                        <a:pt x="444" y="1307"/>
                      </a:lnTo>
                      <a:lnTo>
                        <a:pt x="447" y="1307"/>
                      </a:lnTo>
                      <a:lnTo>
                        <a:pt x="453" y="1309"/>
                      </a:lnTo>
                      <a:lnTo>
                        <a:pt x="457" y="1309"/>
                      </a:lnTo>
                      <a:lnTo>
                        <a:pt x="463" y="1311"/>
                      </a:lnTo>
                      <a:lnTo>
                        <a:pt x="466" y="1311"/>
                      </a:lnTo>
                      <a:lnTo>
                        <a:pt x="470" y="1313"/>
                      </a:lnTo>
                      <a:lnTo>
                        <a:pt x="476" y="1313"/>
                      </a:lnTo>
                      <a:lnTo>
                        <a:pt x="480" y="1314"/>
                      </a:lnTo>
                      <a:lnTo>
                        <a:pt x="483" y="1314"/>
                      </a:lnTo>
                      <a:lnTo>
                        <a:pt x="489" y="1316"/>
                      </a:lnTo>
                      <a:lnTo>
                        <a:pt x="493" y="1318"/>
                      </a:lnTo>
                      <a:lnTo>
                        <a:pt x="497" y="1320"/>
                      </a:lnTo>
                      <a:lnTo>
                        <a:pt x="501" y="1320"/>
                      </a:lnTo>
                      <a:lnTo>
                        <a:pt x="506" y="1322"/>
                      </a:lnTo>
                      <a:lnTo>
                        <a:pt x="510" y="1324"/>
                      </a:lnTo>
                      <a:lnTo>
                        <a:pt x="514" y="1324"/>
                      </a:lnTo>
                      <a:lnTo>
                        <a:pt x="518" y="1326"/>
                      </a:lnTo>
                      <a:lnTo>
                        <a:pt x="521" y="1328"/>
                      </a:lnTo>
                      <a:lnTo>
                        <a:pt x="527" y="1330"/>
                      </a:lnTo>
                      <a:lnTo>
                        <a:pt x="529" y="1332"/>
                      </a:lnTo>
                      <a:lnTo>
                        <a:pt x="535" y="1333"/>
                      </a:lnTo>
                      <a:lnTo>
                        <a:pt x="539" y="1335"/>
                      </a:lnTo>
                      <a:lnTo>
                        <a:pt x="542" y="1337"/>
                      </a:lnTo>
                      <a:lnTo>
                        <a:pt x="546" y="1339"/>
                      </a:lnTo>
                      <a:lnTo>
                        <a:pt x="550" y="1341"/>
                      </a:lnTo>
                      <a:lnTo>
                        <a:pt x="554" y="1343"/>
                      </a:lnTo>
                      <a:lnTo>
                        <a:pt x="558" y="1345"/>
                      </a:lnTo>
                      <a:lnTo>
                        <a:pt x="561" y="1347"/>
                      </a:lnTo>
                      <a:lnTo>
                        <a:pt x="565" y="1349"/>
                      </a:lnTo>
                      <a:lnTo>
                        <a:pt x="567" y="1351"/>
                      </a:lnTo>
                      <a:lnTo>
                        <a:pt x="571" y="1352"/>
                      </a:lnTo>
                      <a:lnTo>
                        <a:pt x="575" y="1354"/>
                      </a:lnTo>
                      <a:lnTo>
                        <a:pt x="579" y="1356"/>
                      </a:lnTo>
                      <a:lnTo>
                        <a:pt x="582" y="1360"/>
                      </a:lnTo>
                      <a:lnTo>
                        <a:pt x="584" y="1362"/>
                      </a:lnTo>
                      <a:lnTo>
                        <a:pt x="588" y="1364"/>
                      </a:lnTo>
                      <a:lnTo>
                        <a:pt x="592" y="1366"/>
                      </a:lnTo>
                      <a:lnTo>
                        <a:pt x="594" y="1370"/>
                      </a:lnTo>
                      <a:lnTo>
                        <a:pt x="598" y="1372"/>
                      </a:lnTo>
                      <a:lnTo>
                        <a:pt x="601" y="1373"/>
                      </a:lnTo>
                      <a:lnTo>
                        <a:pt x="603" y="1377"/>
                      </a:lnTo>
                      <a:lnTo>
                        <a:pt x="607" y="1379"/>
                      </a:lnTo>
                      <a:lnTo>
                        <a:pt x="609" y="1383"/>
                      </a:lnTo>
                      <a:lnTo>
                        <a:pt x="613" y="1385"/>
                      </a:lnTo>
                      <a:lnTo>
                        <a:pt x="615" y="1389"/>
                      </a:lnTo>
                      <a:lnTo>
                        <a:pt x="618" y="1392"/>
                      </a:lnTo>
                      <a:lnTo>
                        <a:pt x="620" y="1396"/>
                      </a:lnTo>
                      <a:lnTo>
                        <a:pt x="622" y="1400"/>
                      </a:lnTo>
                      <a:lnTo>
                        <a:pt x="626" y="1402"/>
                      </a:lnTo>
                      <a:lnTo>
                        <a:pt x="628" y="1406"/>
                      </a:lnTo>
                      <a:lnTo>
                        <a:pt x="630" y="1411"/>
                      </a:lnTo>
                      <a:lnTo>
                        <a:pt x="632" y="1415"/>
                      </a:lnTo>
                      <a:lnTo>
                        <a:pt x="634" y="1419"/>
                      </a:lnTo>
                      <a:lnTo>
                        <a:pt x="636" y="1423"/>
                      </a:lnTo>
                      <a:lnTo>
                        <a:pt x="638" y="1427"/>
                      </a:lnTo>
                      <a:lnTo>
                        <a:pt x="639" y="1430"/>
                      </a:lnTo>
                      <a:lnTo>
                        <a:pt x="641" y="1436"/>
                      </a:lnTo>
                      <a:lnTo>
                        <a:pt x="643" y="1440"/>
                      </a:lnTo>
                      <a:lnTo>
                        <a:pt x="645" y="1446"/>
                      </a:lnTo>
                      <a:lnTo>
                        <a:pt x="645" y="1449"/>
                      </a:lnTo>
                      <a:lnTo>
                        <a:pt x="647" y="1453"/>
                      </a:lnTo>
                      <a:lnTo>
                        <a:pt x="647" y="1459"/>
                      </a:lnTo>
                      <a:lnTo>
                        <a:pt x="649" y="1463"/>
                      </a:lnTo>
                      <a:lnTo>
                        <a:pt x="649" y="1467"/>
                      </a:lnTo>
                      <a:lnTo>
                        <a:pt x="651" y="1472"/>
                      </a:lnTo>
                      <a:lnTo>
                        <a:pt x="651" y="1478"/>
                      </a:lnTo>
                      <a:lnTo>
                        <a:pt x="653" y="1482"/>
                      </a:lnTo>
                      <a:lnTo>
                        <a:pt x="653" y="1488"/>
                      </a:lnTo>
                      <a:lnTo>
                        <a:pt x="655" y="1491"/>
                      </a:lnTo>
                      <a:lnTo>
                        <a:pt x="655" y="1497"/>
                      </a:lnTo>
                      <a:lnTo>
                        <a:pt x="655" y="1503"/>
                      </a:lnTo>
                      <a:lnTo>
                        <a:pt x="655" y="1507"/>
                      </a:lnTo>
                      <a:lnTo>
                        <a:pt x="657" y="1512"/>
                      </a:lnTo>
                      <a:lnTo>
                        <a:pt x="657" y="1518"/>
                      </a:lnTo>
                      <a:lnTo>
                        <a:pt x="657" y="1524"/>
                      </a:lnTo>
                      <a:lnTo>
                        <a:pt x="657" y="1527"/>
                      </a:lnTo>
                      <a:lnTo>
                        <a:pt x="657" y="1533"/>
                      </a:lnTo>
                      <a:lnTo>
                        <a:pt x="657" y="1539"/>
                      </a:lnTo>
                      <a:lnTo>
                        <a:pt x="657" y="1543"/>
                      </a:lnTo>
                      <a:lnTo>
                        <a:pt x="657" y="1548"/>
                      </a:lnTo>
                      <a:lnTo>
                        <a:pt x="657" y="1554"/>
                      </a:lnTo>
                      <a:lnTo>
                        <a:pt x="657" y="1558"/>
                      </a:lnTo>
                      <a:lnTo>
                        <a:pt x="658" y="1564"/>
                      </a:lnTo>
                      <a:lnTo>
                        <a:pt x="657" y="1569"/>
                      </a:lnTo>
                      <a:lnTo>
                        <a:pt x="657" y="1575"/>
                      </a:lnTo>
                      <a:lnTo>
                        <a:pt x="657" y="1579"/>
                      </a:lnTo>
                      <a:lnTo>
                        <a:pt x="657" y="1584"/>
                      </a:lnTo>
                      <a:lnTo>
                        <a:pt x="657" y="1590"/>
                      </a:lnTo>
                      <a:lnTo>
                        <a:pt x="657" y="1594"/>
                      </a:lnTo>
                      <a:lnTo>
                        <a:pt x="657" y="1600"/>
                      </a:lnTo>
                      <a:lnTo>
                        <a:pt x="657" y="1605"/>
                      </a:lnTo>
                      <a:lnTo>
                        <a:pt x="657" y="1609"/>
                      </a:lnTo>
                      <a:lnTo>
                        <a:pt x="657" y="1615"/>
                      </a:lnTo>
                      <a:lnTo>
                        <a:pt x="655" y="1621"/>
                      </a:lnTo>
                      <a:lnTo>
                        <a:pt x="655" y="1624"/>
                      </a:lnTo>
                      <a:lnTo>
                        <a:pt x="655" y="1630"/>
                      </a:lnTo>
                      <a:lnTo>
                        <a:pt x="655" y="1634"/>
                      </a:lnTo>
                      <a:lnTo>
                        <a:pt x="655" y="1640"/>
                      </a:lnTo>
                      <a:lnTo>
                        <a:pt x="655" y="1643"/>
                      </a:lnTo>
                      <a:lnTo>
                        <a:pt x="655" y="1649"/>
                      </a:lnTo>
                      <a:lnTo>
                        <a:pt x="655" y="1653"/>
                      </a:lnTo>
                      <a:lnTo>
                        <a:pt x="653" y="1657"/>
                      </a:lnTo>
                      <a:lnTo>
                        <a:pt x="653" y="1662"/>
                      </a:lnTo>
                      <a:lnTo>
                        <a:pt x="653" y="1666"/>
                      </a:lnTo>
                      <a:lnTo>
                        <a:pt x="653" y="1670"/>
                      </a:lnTo>
                      <a:lnTo>
                        <a:pt x="653" y="1676"/>
                      </a:lnTo>
                      <a:lnTo>
                        <a:pt x="653" y="1680"/>
                      </a:lnTo>
                      <a:lnTo>
                        <a:pt x="653" y="1681"/>
                      </a:lnTo>
                      <a:lnTo>
                        <a:pt x="655" y="1683"/>
                      </a:lnTo>
                      <a:lnTo>
                        <a:pt x="655" y="1685"/>
                      </a:lnTo>
                      <a:lnTo>
                        <a:pt x="657" y="1687"/>
                      </a:lnTo>
                      <a:lnTo>
                        <a:pt x="660" y="1689"/>
                      </a:lnTo>
                      <a:lnTo>
                        <a:pt x="664" y="1689"/>
                      </a:lnTo>
                      <a:lnTo>
                        <a:pt x="668" y="1689"/>
                      </a:lnTo>
                      <a:lnTo>
                        <a:pt x="670" y="1687"/>
                      </a:lnTo>
                      <a:lnTo>
                        <a:pt x="672" y="1685"/>
                      </a:lnTo>
                      <a:lnTo>
                        <a:pt x="674" y="1683"/>
                      </a:lnTo>
                      <a:lnTo>
                        <a:pt x="674" y="1681"/>
                      </a:lnTo>
                      <a:lnTo>
                        <a:pt x="674" y="1680"/>
                      </a:lnTo>
                      <a:lnTo>
                        <a:pt x="674" y="1674"/>
                      </a:lnTo>
                      <a:lnTo>
                        <a:pt x="674" y="1670"/>
                      </a:lnTo>
                      <a:lnTo>
                        <a:pt x="674" y="1666"/>
                      </a:lnTo>
                      <a:lnTo>
                        <a:pt x="676" y="1662"/>
                      </a:lnTo>
                      <a:lnTo>
                        <a:pt x="676" y="1657"/>
                      </a:lnTo>
                      <a:lnTo>
                        <a:pt x="676" y="1653"/>
                      </a:lnTo>
                      <a:lnTo>
                        <a:pt x="676" y="1647"/>
                      </a:lnTo>
                      <a:lnTo>
                        <a:pt x="676" y="1643"/>
                      </a:lnTo>
                      <a:lnTo>
                        <a:pt x="676" y="1638"/>
                      </a:lnTo>
                      <a:lnTo>
                        <a:pt x="676" y="1634"/>
                      </a:lnTo>
                      <a:lnTo>
                        <a:pt x="677" y="1628"/>
                      </a:lnTo>
                      <a:lnTo>
                        <a:pt x="677" y="1624"/>
                      </a:lnTo>
                      <a:lnTo>
                        <a:pt x="677" y="1619"/>
                      </a:lnTo>
                      <a:lnTo>
                        <a:pt x="677" y="1613"/>
                      </a:lnTo>
                      <a:lnTo>
                        <a:pt x="677" y="1609"/>
                      </a:lnTo>
                      <a:lnTo>
                        <a:pt x="677" y="1604"/>
                      </a:lnTo>
                      <a:lnTo>
                        <a:pt x="677" y="1598"/>
                      </a:lnTo>
                      <a:lnTo>
                        <a:pt x="677" y="1594"/>
                      </a:lnTo>
                      <a:lnTo>
                        <a:pt x="677" y="1588"/>
                      </a:lnTo>
                      <a:lnTo>
                        <a:pt x="679" y="1583"/>
                      </a:lnTo>
                      <a:lnTo>
                        <a:pt x="679" y="1577"/>
                      </a:lnTo>
                      <a:lnTo>
                        <a:pt x="679" y="1573"/>
                      </a:lnTo>
                      <a:lnTo>
                        <a:pt x="679" y="1567"/>
                      </a:lnTo>
                      <a:lnTo>
                        <a:pt x="679" y="1562"/>
                      </a:lnTo>
                      <a:lnTo>
                        <a:pt x="679" y="1556"/>
                      </a:lnTo>
                      <a:lnTo>
                        <a:pt x="679" y="1550"/>
                      </a:lnTo>
                      <a:lnTo>
                        <a:pt x="679" y="1545"/>
                      </a:lnTo>
                      <a:lnTo>
                        <a:pt x="679" y="1541"/>
                      </a:lnTo>
                      <a:lnTo>
                        <a:pt x="679" y="1535"/>
                      </a:lnTo>
                      <a:lnTo>
                        <a:pt x="679" y="1529"/>
                      </a:lnTo>
                      <a:lnTo>
                        <a:pt x="679" y="1524"/>
                      </a:lnTo>
                      <a:lnTo>
                        <a:pt x="679" y="1520"/>
                      </a:lnTo>
                      <a:lnTo>
                        <a:pt x="677" y="1514"/>
                      </a:lnTo>
                      <a:lnTo>
                        <a:pt x="677" y="1508"/>
                      </a:lnTo>
                      <a:lnTo>
                        <a:pt x="677" y="1503"/>
                      </a:lnTo>
                      <a:lnTo>
                        <a:pt x="676" y="1497"/>
                      </a:lnTo>
                      <a:lnTo>
                        <a:pt x="676" y="1493"/>
                      </a:lnTo>
                      <a:lnTo>
                        <a:pt x="676" y="1488"/>
                      </a:lnTo>
                      <a:lnTo>
                        <a:pt x="674" y="1482"/>
                      </a:lnTo>
                      <a:lnTo>
                        <a:pt x="674" y="1476"/>
                      </a:lnTo>
                      <a:lnTo>
                        <a:pt x="674" y="1470"/>
                      </a:lnTo>
                      <a:lnTo>
                        <a:pt x="672" y="1467"/>
                      </a:lnTo>
                      <a:lnTo>
                        <a:pt x="672" y="1461"/>
                      </a:lnTo>
                      <a:lnTo>
                        <a:pt x="670" y="1457"/>
                      </a:lnTo>
                      <a:lnTo>
                        <a:pt x="670" y="1451"/>
                      </a:lnTo>
                      <a:lnTo>
                        <a:pt x="668" y="1446"/>
                      </a:lnTo>
                      <a:lnTo>
                        <a:pt x="668" y="1442"/>
                      </a:lnTo>
                      <a:lnTo>
                        <a:pt x="666" y="1436"/>
                      </a:lnTo>
                      <a:lnTo>
                        <a:pt x="664" y="1432"/>
                      </a:lnTo>
                      <a:lnTo>
                        <a:pt x="662" y="1427"/>
                      </a:lnTo>
                      <a:lnTo>
                        <a:pt x="660" y="1423"/>
                      </a:lnTo>
                      <a:lnTo>
                        <a:pt x="658" y="1419"/>
                      </a:lnTo>
                      <a:lnTo>
                        <a:pt x="657" y="1413"/>
                      </a:lnTo>
                      <a:lnTo>
                        <a:pt x="657" y="1410"/>
                      </a:lnTo>
                      <a:lnTo>
                        <a:pt x="655" y="1404"/>
                      </a:lnTo>
                      <a:lnTo>
                        <a:pt x="651" y="1400"/>
                      </a:lnTo>
                      <a:lnTo>
                        <a:pt x="649" y="1396"/>
                      </a:lnTo>
                      <a:lnTo>
                        <a:pt x="647" y="1392"/>
                      </a:lnTo>
                      <a:lnTo>
                        <a:pt x="645" y="1389"/>
                      </a:lnTo>
                      <a:lnTo>
                        <a:pt x="643" y="1385"/>
                      </a:lnTo>
                      <a:lnTo>
                        <a:pt x="639" y="1381"/>
                      </a:lnTo>
                      <a:lnTo>
                        <a:pt x="638" y="1377"/>
                      </a:lnTo>
                      <a:lnTo>
                        <a:pt x="636" y="1373"/>
                      </a:lnTo>
                      <a:lnTo>
                        <a:pt x="632" y="13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7" name="Freeform 178"/>
                <p:cNvSpPr>
                  <a:spLocks/>
                </p:cNvSpPr>
                <p:nvPr/>
              </p:nvSpPr>
              <p:spPr bwMode="auto">
                <a:xfrm>
                  <a:off x="3481" y="2641"/>
                  <a:ext cx="211" cy="275"/>
                </a:xfrm>
                <a:custGeom>
                  <a:avLst/>
                  <a:gdLst>
                    <a:gd name="T0" fmla="*/ 2 w 422"/>
                    <a:gd name="T1" fmla="*/ 1 h 550"/>
                    <a:gd name="T2" fmla="*/ 2 w 422"/>
                    <a:gd name="T3" fmla="*/ 1 h 550"/>
                    <a:gd name="T4" fmla="*/ 2 w 422"/>
                    <a:gd name="T5" fmla="*/ 1 h 550"/>
                    <a:gd name="T6" fmla="*/ 2 w 422"/>
                    <a:gd name="T7" fmla="*/ 0 h 550"/>
                    <a:gd name="T8" fmla="*/ 1 w 422"/>
                    <a:gd name="T9" fmla="*/ 1 h 550"/>
                    <a:gd name="T10" fmla="*/ 1 w 422"/>
                    <a:gd name="T11" fmla="*/ 1 h 550"/>
                    <a:gd name="T12" fmla="*/ 1 w 422"/>
                    <a:gd name="T13" fmla="*/ 1 h 550"/>
                    <a:gd name="T14" fmla="*/ 1 w 422"/>
                    <a:gd name="T15" fmla="*/ 1 h 550"/>
                    <a:gd name="T16" fmla="*/ 1 w 422"/>
                    <a:gd name="T17" fmla="*/ 1 h 550"/>
                    <a:gd name="T18" fmla="*/ 1 w 422"/>
                    <a:gd name="T19" fmla="*/ 1 h 550"/>
                    <a:gd name="T20" fmla="*/ 1 w 422"/>
                    <a:gd name="T21" fmla="*/ 1 h 550"/>
                    <a:gd name="T22" fmla="*/ 1 w 422"/>
                    <a:gd name="T23" fmla="*/ 1 h 550"/>
                    <a:gd name="T24" fmla="*/ 1 w 422"/>
                    <a:gd name="T25" fmla="*/ 1 h 550"/>
                    <a:gd name="T26" fmla="*/ 1 w 422"/>
                    <a:gd name="T27" fmla="*/ 1 h 550"/>
                    <a:gd name="T28" fmla="*/ 1 w 422"/>
                    <a:gd name="T29" fmla="*/ 1 h 550"/>
                    <a:gd name="T30" fmla="*/ 1 w 422"/>
                    <a:gd name="T31" fmla="*/ 1 h 550"/>
                    <a:gd name="T32" fmla="*/ 1 w 422"/>
                    <a:gd name="T33" fmla="*/ 2 h 550"/>
                    <a:gd name="T34" fmla="*/ 1 w 422"/>
                    <a:gd name="T35" fmla="*/ 2 h 550"/>
                    <a:gd name="T36" fmla="*/ 1 w 422"/>
                    <a:gd name="T37" fmla="*/ 2 h 550"/>
                    <a:gd name="T38" fmla="*/ 1 w 422"/>
                    <a:gd name="T39" fmla="*/ 2 h 550"/>
                    <a:gd name="T40" fmla="*/ 1 w 422"/>
                    <a:gd name="T41" fmla="*/ 2 h 550"/>
                    <a:gd name="T42" fmla="*/ 1 w 422"/>
                    <a:gd name="T43" fmla="*/ 2 h 550"/>
                    <a:gd name="T44" fmla="*/ 1 w 422"/>
                    <a:gd name="T45" fmla="*/ 2 h 550"/>
                    <a:gd name="T46" fmla="*/ 1 w 422"/>
                    <a:gd name="T47" fmla="*/ 2 h 550"/>
                    <a:gd name="T48" fmla="*/ 1 w 422"/>
                    <a:gd name="T49" fmla="*/ 2 h 550"/>
                    <a:gd name="T50" fmla="*/ 0 w 422"/>
                    <a:gd name="T51" fmla="*/ 2 h 550"/>
                    <a:gd name="T52" fmla="*/ 0 w 422"/>
                    <a:gd name="T53" fmla="*/ 2 h 550"/>
                    <a:gd name="T54" fmla="*/ 0 w 422"/>
                    <a:gd name="T55" fmla="*/ 3 h 550"/>
                    <a:gd name="T56" fmla="*/ 0 w 422"/>
                    <a:gd name="T57" fmla="*/ 3 h 550"/>
                    <a:gd name="T58" fmla="*/ 1 w 422"/>
                    <a:gd name="T59" fmla="*/ 3 h 550"/>
                    <a:gd name="T60" fmla="*/ 1 w 422"/>
                    <a:gd name="T61" fmla="*/ 2 h 550"/>
                    <a:gd name="T62" fmla="*/ 1 w 422"/>
                    <a:gd name="T63" fmla="*/ 2 h 550"/>
                    <a:gd name="T64" fmla="*/ 1 w 422"/>
                    <a:gd name="T65" fmla="*/ 2 h 550"/>
                    <a:gd name="T66" fmla="*/ 1 w 422"/>
                    <a:gd name="T67" fmla="*/ 2 h 550"/>
                    <a:gd name="T68" fmla="*/ 1 w 422"/>
                    <a:gd name="T69" fmla="*/ 2 h 550"/>
                    <a:gd name="T70" fmla="*/ 1 w 422"/>
                    <a:gd name="T71" fmla="*/ 2 h 550"/>
                    <a:gd name="T72" fmla="*/ 1 w 422"/>
                    <a:gd name="T73" fmla="*/ 2 h 550"/>
                    <a:gd name="T74" fmla="*/ 1 w 422"/>
                    <a:gd name="T75" fmla="*/ 2 h 550"/>
                    <a:gd name="T76" fmla="*/ 1 w 422"/>
                    <a:gd name="T77" fmla="*/ 2 h 550"/>
                    <a:gd name="T78" fmla="*/ 1 w 422"/>
                    <a:gd name="T79" fmla="*/ 2 h 550"/>
                    <a:gd name="T80" fmla="*/ 1 w 422"/>
                    <a:gd name="T81" fmla="*/ 2 h 550"/>
                    <a:gd name="T82" fmla="*/ 1 w 422"/>
                    <a:gd name="T83" fmla="*/ 2 h 550"/>
                    <a:gd name="T84" fmla="*/ 1 w 422"/>
                    <a:gd name="T85" fmla="*/ 2 h 550"/>
                    <a:gd name="T86" fmla="*/ 1 w 422"/>
                    <a:gd name="T87" fmla="*/ 2 h 550"/>
                    <a:gd name="T88" fmla="*/ 1 w 422"/>
                    <a:gd name="T89" fmla="*/ 2 h 550"/>
                    <a:gd name="T90" fmla="*/ 1 w 422"/>
                    <a:gd name="T91" fmla="*/ 2 h 550"/>
                    <a:gd name="T92" fmla="*/ 1 w 422"/>
                    <a:gd name="T93" fmla="*/ 2 h 550"/>
                    <a:gd name="T94" fmla="*/ 1 w 422"/>
                    <a:gd name="T95" fmla="*/ 1 h 550"/>
                    <a:gd name="T96" fmla="*/ 1 w 422"/>
                    <a:gd name="T97" fmla="*/ 1 h 550"/>
                    <a:gd name="T98" fmla="*/ 1 w 422"/>
                    <a:gd name="T99" fmla="*/ 1 h 550"/>
                    <a:gd name="T100" fmla="*/ 1 w 422"/>
                    <a:gd name="T101" fmla="*/ 1 h 550"/>
                    <a:gd name="T102" fmla="*/ 1 w 422"/>
                    <a:gd name="T103" fmla="*/ 1 h 550"/>
                    <a:gd name="T104" fmla="*/ 1 w 422"/>
                    <a:gd name="T105" fmla="*/ 1 h 550"/>
                    <a:gd name="T106" fmla="*/ 1 w 422"/>
                    <a:gd name="T107" fmla="*/ 1 h 550"/>
                    <a:gd name="T108" fmla="*/ 1 w 422"/>
                    <a:gd name="T109" fmla="*/ 1 h 550"/>
                    <a:gd name="T110" fmla="*/ 2 w 422"/>
                    <a:gd name="T111" fmla="*/ 1 h 550"/>
                    <a:gd name="T112" fmla="*/ 2 w 422"/>
                    <a:gd name="T113" fmla="*/ 1 h 550"/>
                    <a:gd name="T114" fmla="*/ 2 w 422"/>
                    <a:gd name="T115" fmla="*/ 1 h 550"/>
                    <a:gd name="T116" fmla="*/ 2 w 422"/>
                    <a:gd name="T117" fmla="*/ 1 h 550"/>
                    <a:gd name="T118" fmla="*/ 2 w 422"/>
                    <a:gd name="T119" fmla="*/ 1 h 550"/>
                    <a:gd name="T120" fmla="*/ 2 w 422"/>
                    <a:gd name="T121" fmla="*/ 1 h 550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22" h="550">
                      <a:moveTo>
                        <a:pt x="409" y="4"/>
                      </a:moveTo>
                      <a:lnTo>
                        <a:pt x="401" y="4"/>
                      </a:lnTo>
                      <a:lnTo>
                        <a:pt x="395" y="4"/>
                      </a:lnTo>
                      <a:lnTo>
                        <a:pt x="390" y="4"/>
                      </a:lnTo>
                      <a:lnTo>
                        <a:pt x="384" y="4"/>
                      </a:lnTo>
                      <a:lnTo>
                        <a:pt x="378" y="2"/>
                      </a:lnTo>
                      <a:lnTo>
                        <a:pt x="372" y="2"/>
                      </a:lnTo>
                      <a:lnTo>
                        <a:pt x="367" y="2"/>
                      </a:lnTo>
                      <a:lnTo>
                        <a:pt x="363" y="2"/>
                      </a:lnTo>
                      <a:lnTo>
                        <a:pt x="355" y="2"/>
                      </a:lnTo>
                      <a:lnTo>
                        <a:pt x="350" y="2"/>
                      </a:lnTo>
                      <a:lnTo>
                        <a:pt x="346" y="2"/>
                      </a:lnTo>
                      <a:lnTo>
                        <a:pt x="340" y="2"/>
                      </a:lnTo>
                      <a:lnTo>
                        <a:pt x="334" y="2"/>
                      </a:lnTo>
                      <a:lnTo>
                        <a:pt x="329" y="2"/>
                      </a:lnTo>
                      <a:lnTo>
                        <a:pt x="323" y="2"/>
                      </a:lnTo>
                      <a:lnTo>
                        <a:pt x="317" y="2"/>
                      </a:lnTo>
                      <a:lnTo>
                        <a:pt x="312" y="2"/>
                      </a:lnTo>
                      <a:lnTo>
                        <a:pt x="306" y="2"/>
                      </a:lnTo>
                      <a:lnTo>
                        <a:pt x="300" y="0"/>
                      </a:lnTo>
                      <a:lnTo>
                        <a:pt x="294" y="0"/>
                      </a:lnTo>
                      <a:lnTo>
                        <a:pt x="289" y="0"/>
                      </a:lnTo>
                      <a:lnTo>
                        <a:pt x="283" y="0"/>
                      </a:lnTo>
                      <a:lnTo>
                        <a:pt x="277" y="0"/>
                      </a:lnTo>
                      <a:lnTo>
                        <a:pt x="272" y="2"/>
                      </a:lnTo>
                      <a:lnTo>
                        <a:pt x="266" y="2"/>
                      </a:lnTo>
                      <a:lnTo>
                        <a:pt x="260" y="2"/>
                      </a:lnTo>
                      <a:lnTo>
                        <a:pt x="256" y="2"/>
                      </a:lnTo>
                      <a:lnTo>
                        <a:pt x="251" y="2"/>
                      </a:lnTo>
                      <a:lnTo>
                        <a:pt x="245" y="2"/>
                      </a:lnTo>
                      <a:lnTo>
                        <a:pt x="239" y="4"/>
                      </a:lnTo>
                      <a:lnTo>
                        <a:pt x="234" y="4"/>
                      </a:lnTo>
                      <a:lnTo>
                        <a:pt x="230" y="4"/>
                      </a:lnTo>
                      <a:lnTo>
                        <a:pt x="224" y="4"/>
                      </a:lnTo>
                      <a:lnTo>
                        <a:pt x="218" y="6"/>
                      </a:lnTo>
                      <a:lnTo>
                        <a:pt x="213" y="6"/>
                      </a:lnTo>
                      <a:lnTo>
                        <a:pt x="207" y="8"/>
                      </a:lnTo>
                      <a:lnTo>
                        <a:pt x="201" y="8"/>
                      </a:lnTo>
                      <a:lnTo>
                        <a:pt x="197" y="8"/>
                      </a:lnTo>
                      <a:lnTo>
                        <a:pt x="192" y="9"/>
                      </a:lnTo>
                      <a:lnTo>
                        <a:pt x="186" y="11"/>
                      </a:lnTo>
                      <a:lnTo>
                        <a:pt x="180" y="11"/>
                      </a:lnTo>
                      <a:lnTo>
                        <a:pt x="177" y="13"/>
                      </a:lnTo>
                      <a:lnTo>
                        <a:pt x="171" y="15"/>
                      </a:lnTo>
                      <a:lnTo>
                        <a:pt x="165" y="17"/>
                      </a:lnTo>
                      <a:lnTo>
                        <a:pt x="161" y="17"/>
                      </a:lnTo>
                      <a:lnTo>
                        <a:pt x="156" y="19"/>
                      </a:lnTo>
                      <a:lnTo>
                        <a:pt x="150" y="21"/>
                      </a:lnTo>
                      <a:lnTo>
                        <a:pt x="146" y="23"/>
                      </a:lnTo>
                      <a:lnTo>
                        <a:pt x="140" y="25"/>
                      </a:lnTo>
                      <a:lnTo>
                        <a:pt x="135" y="27"/>
                      </a:lnTo>
                      <a:lnTo>
                        <a:pt x="131" y="28"/>
                      </a:lnTo>
                      <a:lnTo>
                        <a:pt x="125" y="32"/>
                      </a:lnTo>
                      <a:lnTo>
                        <a:pt x="121" y="34"/>
                      </a:lnTo>
                      <a:lnTo>
                        <a:pt x="116" y="36"/>
                      </a:lnTo>
                      <a:lnTo>
                        <a:pt x="112" y="40"/>
                      </a:lnTo>
                      <a:lnTo>
                        <a:pt x="106" y="42"/>
                      </a:lnTo>
                      <a:lnTo>
                        <a:pt x="102" y="46"/>
                      </a:lnTo>
                      <a:lnTo>
                        <a:pt x="97" y="48"/>
                      </a:lnTo>
                      <a:lnTo>
                        <a:pt x="93" y="51"/>
                      </a:lnTo>
                      <a:lnTo>
                        <a:pt x="87" y="55"/>
                      </a:lnTo>
                      <a:lnTo>
                        <a:pt x="83" y="59"/>
                      </a:lnTo>
                      <a:lnTo>
                        <a:pt x="78" y="63"/>
                      </a:lnTo>
                      <a:lnTo>
                        <a:pt x="74" y="67"/>
                      </a:lnTo>
                      <a:lnTo>
                        <a:pt x="70" y="70"/>
                      </a:lnTo>
                      <a:lnTo>
                        <a:pt x="64" y="74"/>
                      </a:lnTo>
                      <a:lnTo>
                        <a:pt x="61" y="78"/>
                      </a:lnTo>
                      <a:lnTo>
                        <a:pt x="57" y="82"/>
                      </a:lnTo>
                      <a:lnTo>
                        <a:pt x="53" y="86"/>
                      </a:lnTo>
                      <a:lnTo>
                        <a:pt x="49" y="89"/>
                      </a:lnTo>
                      <a:lnTo>
                        <a:pt x="45" y="95"/>
                      </a:lnTo>
                      <a:lnTo>
                        <a:pt x="43" y="99"/>
                      </a:lnTo>
                      <a:lnTo>
                        <a:pt x="42" y="105"/>
                      </a:lnTo>
                      <a:lnTo>
                        <a:pt x="38" y="108"/>
                      </a:lnTo>
                      <a:lnTo>
                        <a:pt x="36" y="114"/>
                      </a:lnTo>
                      <a:lnTo>
                        <a:pt x="32" y="118"/>
                      </a:lnTo>
                      <a:lnTo>
                        <a:pt x="30" y="124"/>
                      </a:lnTo>
                      <a:lnTo>
                        <a:pt x="28" y="127"/>
                      </a:lnTo>
                      <a:lnTo>
                        <a:pt x="26" y="133"/>
                      </a:lnTo>
                      <a:lnTo>
                        <a:pt x="24" y="139"/>
                      </a:lnTo>
                      <a:lnTo>
                        <a:pt x="24" y="144"/>
                      </a:lnTo>
                      <a:lnTo>
                        <a:pt x="22" y="148"/>
                      </a:lnTo>
                      <a:lnTo>
                        <a:pt x="21" y="154"/>
                      </a:lnTo>
                      <a:lnTo>
                        <a:pt x="19" y="160"/>
                      </a:lnTo>
                      <a:lnTo>
                        <a:pt x="19" y="165"/>
                      </a:lnTo>
                      <a:lnTo>
                        <a:pt x="17" y="171"/>
                      </a:lnTo>
                      <a:lnTo>
                        <a:pt x="17" y="175"/>
                      </a:lnTo>
                      <a:lnTo>
                        <a:pt x="17" y="181"/>
                      </a:lnTo>
                      <a:lnTo>
                        <a:pt x="15" y="186"/>
                      </a:lnTo>
                      <a:lnTo>
                        <a:pt x="15" y="192"/>
                      </a:lnTo>
                      <a:lnTo>
                        <a:pt x="15" y="198"/>
                      </a:lnTo>
                      <a:lnTo>
                        <a:pt x="15" y="203"/>
                      </a:lnTo>
                      <a:lnTo>
                        <a:pt x="15" y="209"/>
                      </a:lnTo>
                      <a:lnTo>
                        <a:pt x="13" y="217"/>
                      </a:lnTo>
                      <a:lnTo>
                        <a:pt x="13" y="222"/>
                      </a:lnTo>
                      <a:lnTo>
                        <a:pt x="13" y="228"/>
                      </a:lnTo>
                      <a:lnTo>
                        <a:pt x="13" y="234"/>
                      </a:lnTo>
                      <a:lnTo>
                        <a:pt x="13" y="240"/>
                      </a:lnTo>
                      <a:lnTo>
                        <a:pt x="13" y="245"/>
                      </a:lnTo>
                      <a:lnTo>
                        <a:pt x="13" y="251"/>
                      </a:lnTo>
                      <a:lnTo>
                        <a:pt x="13" y="257"/>
                      </a:lnTo>
                      <a:lnTo>
                        <a:pt x="13" y="262"/>
                      </a:lnTo>
                      <a:lnTo>
                        <a:pt x="15" y="268"/>
                      </a:lnTo>
                      <a:lnTo>
                        <a:pt x="15" y="274"/>
                      </a:lnTo>
                      <a:lnTo>
                        <a:pt x="15" y="280"/>
                      </a:lnTo>
                      <a:lnTo>
                        <a:pt x="15" y="285"/>
                      </a:lnTo>
                      <a:lnTo>
                        <a:pt x="15" y="293"/>
                      </a:lnTo>
                      <a:lnTo>
                        <a:pt x="15" y="299"/>
                      </a:lnTo>
                      <a:lnTo>
                        <a:pt x="15" y="304"/>
                      </a:lnTo>
                      <a:lnTo>
                        <a:pt x="15" y="310"/>
                      </a:lnTo>
                      <a:lnTo>
                        <a:pt x="17" y="316"/>
                      </a:lnTo>
                      <a:lnTo>
                        <a:pt x="17" y="321"/>
                      </a:lnTo>
                      <a:lnTo>
                        <a:pt x="17" y="327"/>
                      </a:lnTo>
                      <a:lnTo>
                        <a:pt x="17" y="333"/>
                      </a:lnTo>
                      <a:lnTo>
                        <a:pt x="17" y="338"/>
                      </a:lnTo>
                      <a:lnTo>
                        <a:pt x="17" y="344"/>
                      </a:lnTo>
                      <a:lnTo>
                        <a:pt x="17" y="350"/>
                      </a:lnTo>
                      <a:lnTo>
                        <a:pt x="17" y="356"/>
                      </a:lnTo>
                      <a:lnTo>
                        <a:pt x="17" y="361"/>
                      </a:lnTo>
                      <a:lnTo>
                        <a:pt x="17" y="365"/>
                      </a:lnTo>
                      <a:lnTo>
                        <a:pt x="17" y="373"/>
                      </a:lnTo>
                      <a:lnTo>
                        <a:pt x="15" y="376"/>
                      </a:lnTo>
                      <a:lnTo>
                        <a:pt x="15" y="382"/>
                      </a:lnTo>
                      <a:lnTo>
                        <a:pt x="15" y="388"/>
                      </a:lnTo>
                      <a:lnTo>
                        <a:pt x="15" y="394"/>
                      </a:lnTo>
                      <a:lnTo>
                        <a:pt x="13" y="399"/>
                      </a:lnTo>
                      <a:lnTo>
                        <a:pt x="13" y="403"/>
                      </a:lnTo>
                      <a:lnTo>
                        <a:pt x="11" y="409"/>
                      </a:lnTo>
                      <a:lnTo>
                        <a:pt x="11" y="415"/>
                      </a:lnTo>
                      <a:lnTo>
                        <a:pt x="11" y="416"/>
                      </a:lnTo>
                      <a:lnTo>
                        <a:pt x="9" y="418"/>
                      </a:lnTo>
                      <a:lnTo>
                        <a:pt x="9" y="420"/>
                      </a:lnTo>
                      <a:lnTo>
                        <a:pt x="9" y="424"/>
                      </a:lnTo>
                      <a:lnTo>
                        <a:pt x="7" y="428"/>
                      </a:lnTo>
                      <a:lnTo>
                        <a:pt x="7" y="432"/>
                      </a:lnTo>
                      <a:lnTo>
                        <a:pt x="5" y="435"/>
                      </a:lnTo>
                      <a:lnTo>
                        <a:pt x="5" y="439"/>
                      </a:lnTo>
                      <a:lnTo>
                        <a:pt x="5" y="443"/>
                      </a:lnTo>
                      <a:lnTo>
                        <a:pt x="3" y="447"/>
                      </a:lnTo>
                      <a:lnTo>
                        <a:pt x="3" y="449"/>
                      </a:lnTo>
                      <a:lnTo>
                        <a:pt x="3" y="453"/>
                      </a:lnTo>
                      <a:lnTo>
                        <a:pt x="3" y="454"/>
                      </a:lnTo>
                      <a:lnTo>
                        <a:pt x="3" y="456"/>
                      </a:lnTo>
                      <a:lnTo>
                        <a:pt x="2" y="458"/>
                      </a:lnTo>
                      <a:lnTo>
                        <a:pt x="2" y="462"/>
                      </a:lnTo>
                      <a:lnTo>
                        <a:pt x="2" y="464"/>
                      </a:lnTo>
                      <a:lnTo>
                        <a:pt x="2" y="466"/>
                      </a:lnTo>
                      <a:lnTo>
                        <a:pt x="2" y="468"/>
                      </a:lnTo>
                      <a:lnTo>
                        <a:pt x="2" y="470"/>
                      </a:lnTo>
                      <a:lnTo>
                        <a:pt x="2" y="473"/>
                      </a:lnTo>
                      <a:lnTo>
                        <a:pt x="2" y="475"/>
                      </a:lnTo>
                      <a:lnTo>
                        <a:pt x="0" y="477"/>
                      </a:lnTo>
                      <a:lnTo>
                        <a:pt x="0" y="481"/>
                      </a:lnTo>
                      <a:lnTo>
                        <a:pt x="0" y="483"/>
                      </a:lnTo>
                      <a:lnTo>
                        <a:pt x="0" y="485"/>
                      </a:lnTo>
                      <a:lnTo>
                        <a:pt x="0" y="487"/>
                      </a:lnTo>
                      <a:lnTo>
                        <a:pt x="0" y="491"/>
                      </a:lnTo>
                      <a:lnTo>
                        <a:pt x="0" y="492"/>
                      </a:lnTo>
                      <a:lnTo>
                        <a:pt x="0" y="494"/>
                      </a:lnTo>
                      <a:lnTo>
                        <a:pt x="0" y="498"/>
                      </a:lnTo>
                      <a:lnTo>
                        <a:pt x="0" y="500"/>
                      </a:lnTo>
                      <a:lnTo>
                        <a:pt x="0" y="502"/>
                      </a:lnTo>
                      <a:lnTo>
                        <a:pt x="0" y="504"/>
                      </a:lnTo>
                      <a:lnTo>
                        <a:pt x="0" y="508"/>
                      </a:lnTo>
                      <a:lnTo>
                        <a:pt x="0" y="510"/>
                      </a:lnTo>
                      <a:lnTo>
                        <a:pt x="0" y="511"/>
                      </a:lnTo>
                      <a:lnTo>
                        <a:pt x="0" y="513"/>
                      </a:lnTo>
                      <a:lnTo>
                        <a:pt x="0" y="515"/>
                      </a:lnTo>
                      <a:lnTo>
                        <a:pt x="0" y="519"/>
                      </a:lnTo>
                      <a:lnTo>
                        <a:pt x="0" y="521"/>
                      </a:lnTo>
                      <a:lnTo>
                        <a:pt x="0" y="523"/>
                      </a:lnTo>
                      <a:lnTo>
                        <a:pt x="0" y="525"/>
                      </a:lnTo>
                      <a:lnTo>
                        <a:pt x="0" y="527"/>
                      </a:lnTo>
                      <a:lnTo>
                        <a:pt x="0" y="529"/>
                      </a:lnTo>
                      <a:lnTo>
                        <a:pt x="0" y="532"/>
                      </a:lnTo>
                      <a:lnTo>
                        <a:pt x="0" y="536"/>
                      </a:lnTo>
                      <a:lnTo>
                        <a:pt x="0" y="540"/>
                      </a:lnTo>
                      <a:lnTo>
                        <a:pt x="0" y="544"/>
                      </a:lnTo>
                      <a:lnTo>
                        <a:pt x="2" y="546"/>
                      </a:lnTo>
                      <a:lnTo>
                        <a:pt x="112" y="550"/>
                      </a:lnTo>
                      <a:lnTo>
                        <a:pt x="116" y="422"/>
                      </a:lnTo>
                      <a:lnTo>
                        <a:pt x="116" y="418"/>
                      </a:lnTo>
                      <a:lnTo>
                        <a:pt x="114" y="418"/>
                      </a:lnTo>
                      <a:lnTo>
                        <a:pt x="114" y="416"/>
                      </a:lnTo>
                      <a:lnTo>
                        <a:pt x="112" y="416"/>
                      </a:lnTo>
                      <a:lnTo>
                        <a:pt x="110" y="416"/>
                      </a:lnTo>
                      <a:lnTo>
                        <a:pt x="106" y="418"/>
                      </a:lnTo>
                      <a:lnTo>
                        <a:pt x="104" y="418"/>
                      </a:lnTo>
                      <a:lnTo>
                        <a:pt x="102" y="420"/>
                      </a:lnTo>
                      <a:lnTo>
                        <a:pt x="100" y="422"/>
                      </a:lnTo>
                      <a:lnTo>
                        <a:pt x="97" y="424"/>
                      </a:lnTo>
                      <a:lnTo>
                        <a:pt x="95" y="426"/>
                      </a:lnTo>
                      <a:lnTo>
                        <a:pt x="95" y="428"/>
                      </a:lnTo>
                      <a:lnTo>
                        <a:pt x="93" y="430"/>
                      </a:lnTo>
                      <a:lnTo>
                        <a:pt x="91" y="434"/>
                      </a:lnTo>
                      <a:lnTo>
                        <a:pt x="91" y="435"/>
                      </a:lnTo>
                      <a:lnTo>
                        <a:pt x="93" y="439"/>
                      </a:lnTo>
                      <a:lnTo>
                        <a:pt x="91" y="441"/>
                      </a:lnTo>
                      <a:lnTo>
                        <a:pt x="91" y="445"/>
                      </a:lnTo>
                      <a:lnTo>
                        <a:pt x="91" y="447"/>
                      </a:lnTo>
                      <a:lnTo>
                        <a:pt x="91" y="449"/>
                      </a:lnTo>
                      <a:lnTo>
                        <a:pt x="91" y="451"/>
                      </a:lnTo>
                      <a:lnTo>
                        <a:pt x="91" y="454"/>
                      </a:lnTo>
                      <a:lnTo>
                        <a:pt x="89" y="456"/>
                      </a:lnTo>
                      <a:lnTo>
                        <a:pt x="89" y="458"/>
                      </a:lnTo>
                      <a:lnTo>
                        <a:pt x="89" y="462"/>
                      </a:lnTo>
                      <a:lnTo>
                        <a:pt x="89" y="464"/>
                      </a:lnTo>
                      <a:lnTo>
                        <a:pt x="89" y="468"/>
                      </a:lnTo>
                      <a:lnTo>
                        <a:pt x="89" y="470"/>
                      </a:lnTo>
                      <a:lnTo>
                        <a:pt x="87" y="473"/>
                      </a:lnTo>
                      <a:lnTo>
                        <a:pt x="87" y="477"/>
                      </a:lnTo>
                      <a:lnTo>
                        <a:pt x="87" y="479"/>
                      </a:lnTo>
                      <a:lnTo>
                        <a:pt x="87" y="483"/>
                      </a:lnTo>
                      <a:lnTo>
                        <a:pt x="85" y="487"/>
                      </a:lnTo>
                      <a:lnTo>
                        <a:pt x="85" y="489"/>
                      </a:lnTo>
                      <a:lnTo>
                        <a:pt x="85" y="492"/>
                      </a:lnTo>
                      <a:lnTo>
                        <a:pt x="85" y="494"/>
                      </a:lnTo>
                      <a:lnTo>
                        <a:pt x="85" y="498"/>
                      </a:lnTo>
                      <a:lnTo>
                        <a:pt x="85" y="500"/>
                      </a:lnTo>
                      <a:lnTo>
                        <a:pt x="83" y="502"/>
                      </a:lnTo>
                      <a:lnTo>
                        <a:pt x="83" y="506"/>
                      </a:lnTo>
                      <a:lnTo>
                        <a:pt x="83" y="508"/>
                      </a:lnTo>
                      <a:lnTo>
                        <a:pt x="83" y="510"/>
                      </a:lnTo>
                      <a:lnTo>
                        <a:pt x="83" y="513"/>
                      </a:lnTo>
                      <a:lnTo>
                        <a:pt x="85" y="515"/>
                      </a:lnTo>
                      <a:lnTo>
                        <a:pt x="21" y="515"/>
                      </a:lnTo>
                      <a:lnTo>
                        <a:pt x="42" y="403"/>
                      </a:lnTo>
                      <a:lnTo>
                        <a:pt x="42" y="399"/>
                      </a:lnTo>
                      <a:lnTo>
                        <a:pt x="43" y="394"/>
                      </a:lnTo>
                      <a:lnTo>
                        <a:pt x="45" y="390"/>
                      </a:lnTo>
                      <a:lnTo>
                        <a:pt x="45" y="386"/>
                      </a:lnTo>
                      <a:lnTo>
                        <a:pt x="45" y="384"/>
                      </a:lnTo>
                      <a:lnTo>
                        <a:pt x="47" y="382"/>
                      </a:lnTo>
                      <a:lnTo>
                        <a:pt x="47" y="380"/>
                      </a:lnTo>
                      <a:lnTo>
                        <a:pt x="47" y="378"/>
                      </a:lnTo>
                      <a:lnTo>
                        <a:pt x="47" y="375"/>
                      </a:lnTo>
                      <a:lnTo>
                        <a:pt x="49" y="373"/>
                      </a:lnTo>
                      <a:lnTo>
                        <a:pt x="49" y="371"/>
                      </a:lnTo>
                      <a:lnTo>
                        <a:pt x="49" y="369"/>
                      </a:lnTo>
                      <a:lnTo>
                        <a:pt x="49" y="367"/>
                      </a:lnTo>
                      <a:lnTo>
                        <a:pt x="49" y="365"/>
                      </a:lnTo>
                      <a:lnTo>
                        <a:pt x="49" y="361"/>
                      </a:lnTo>
                      <a:lnTo>
                        <a:pt x="49" y="359"/>
                      </a:lnTo>
                      <a:lnTo>
                        <a:pt x="49" y="357"/>
                      </a:lnTo>
                      <a:lnTo>
                        <a:pt x="51" y="356"/>
                      </a:lnTo>
                      <a:lnTo>
                        <a:pt x="51" y="354"/>
                      </a:lnTo>
                      <a:lnTo>
                        <a:pt x="51" y="350"/>
                      </a:lnTo>
                      <a:lnTo>
                        <a:pt x="51" y="348"/>
                      </a:lnTo>
                      <a:lnTo>
                        <a:pt x="51" y="346"/>
                      </a:lnTo>
                      <a:lnTo>
                        <a:pt x="51" y="344"/>
                      </a:lnTo>
                      <a:lnTo>
                        <a:pt x="51" y="342"/>
                      </a:lnTo>
                      <a:lnTo>
                        <a:pt x="51" y="338"/>
                      </a:lnTo>
                      <a:lnTo>
                        <a:pt x="53" y="337"/>
                      </a:lnTo>
                      <a:lnTo>
                        <a:pt x="53" y="335"/>
                      </a:lnTo>
                      <a:lnTo>
                        <a:pt x="53" y="333"/>
                      </a:lnTo>
                      <a:lnTo>
                        <a:pt x="53" y="331"/>
                      </a:lnTo>
                      <a:lnTo>
                        <a:pt x="53" y="327"/>
                      </a:lnTo>
                      <a:lnTo>
                        <a:pt x="53" y="325"/>
                      </a:lnTo>
                      <a:lnTo>
                        <a:pt x="53" y="323"/>
                      </a:lnTo>
                      <a:lnTo>
                        <a:pt x="53" y="321"/>
                      </a:lnTo>
                      <a:lnTo>
                        <a:pt x="53" y="319"/>
                      </a:lnTo>
                      <a:lnTo>
                        <a:pt x="53" y="316"/>
                      </a:lnTo>
                      <a:lnTo>
                        <a:pt x="53" y="314"/>
                      </a:lnTo>
                      <a:lnTo>
                        <a:pt x="53" y="312"/>
                      </a:lnTo>
                      <a:lnTo>
                        <a:pt x="53" y="310"/>
                      </a:lnTo>
                      <a:lnTo>
                        <a:pt x="53" y="306"/>
                      </a:lnTo>
                      <a:lnTo>
                        <a:pt x="53" y="304"/>
                      </a:lnTo>
                      <a:lnTo>
                        <a:pt x="53" y="302"/>
                      </a:lnTo>
                      <a:lnTo>
                        <a:pt x="53" y="300"/>
                      </a:lnTo>
                      <a:lnTo>
                        <a:pt x="53" y="297"/>
                      </a:lnTo>
                      <a:lnTo>
                        <a:pt x="53" y="295"/>
                      </a:lnTo>
                      <a:lnTo>
                        <a:pt x="53" y="293"/>
                      </a:lnTo>
                      <a:lnTo>
                        <a:pt x="53" y="291"/>
                      </a:lnTo>
                      <a:lnTo>
                        <a:pt x="53" y="289"/>
                      </a:lnTo>
                      <a:lnTo>
                        <a:pt x="53" y="285"/>
                      </a:lnTo>
                      <a:lnTo>
                        <a:pt x="53" y="283"/>
                      </a:lnTo>
                      <a:lnTo>
                        <a:pt x="53" y="281"/>
                      </a:lnTo>
                      <a:lnTo>
                        <a:pt x="53" y="280"/>
                      </a:lnTo>
                      <a:lnTo>
                        <a:pt x="53" y="278"/>
                      </a:lnTo>
                      <a:lnTo>
                        <a:pt x="53" y="276"/>
                      </a:lnTo>
                      <a:lnTo>
                        <a:pt x="53" y="274"/>
                      </a:lnTo>
                      <a:lnTo>
                        <a:pt x="53" y="270"/>
                      </a:lnTo>
                      <a:lnTo>
                        <a:pt x="53" y="268"/>
                      </a:lnTo>
                      <a:lnTo>
                        <a:pt x="53" y="264"/>
                      </a:lnTo>
                      <a:lnTo>
                        <a:pt x="53" y="260"/>
                      </a:lnTo>
                      <a:lnTo>
                        <a:pt x="53" y="251"/>
                      </a:lnTo>
                      <a:lnTo>
                        <a:pt x="53" y="240"/>
                      </a:lnTo>
                      <a:lnTo>
                        <a:pt x="53" y="230"/>
                      </a:lnTo>
                      <a:lnTo>
                        <a:pt x="53" y="221"/>
                      </a:lnTo>
                      <a:lnTo>
                        <a:pt x="53" y="211"/>
                      </a:lnTo>
                      <a:lnTo>
                        <a:pt x="55" y="203"/>
                      </a:lnTo>
                      <a:lnTo>
                        <a:pt x="55" y="194"/>
                      </a:lnTo>
                      <a:lnTo>
                        <a:pt x="57" y="186"/>
                      </a:lnTo>
                      <a:lnTo>
                        <a:pt x="59" y="179"/>
                      </a:lnTo>
                      <a:lnTo>
                        <a:pt x="61" y="171"/>
                      </a:lnTo>
                      <a:lnTo>
                        <a:pt x="62" y="164"/>
                      </a:lnTo>
                      <a:lnTo>
                        <a:pt x="66" y="156"/>
                      </a:lnTo>
                      <a:lnTo>
                        <a:pt x="68" y="150"/>
                      </a:lnTo>
                      <a:lnTo>
                        <a:pt x="72" y="143"/>
                      </a:lnTo>
                      <a:lnTo>
                        <a:pt x="76" y="137"/>
                      </a:lnTo>
                      <a:lnTo>
                        <a:pt x="80" y="131"/>
                      </a:lnTo>
                      <a:lnTo>
                        <a:pt x="81" y="125"/>
                      </a:lnTo>
                      <a:lnTo>
                        <a:pt x="85" y="120"/>
                      </a:lnTo>
                      <a:lnTo>
                        <a:pt x="89" y="114"/>
                      </a:lnTo>
                      <a:lnTo>
                        <a:pt x="95" y="110"/>
                      </a:lnTo>
                      <a:lnTo>
                        <a:pt x="99" y="105"/>
                      </a:lnTo>
                      <a:lnTo>
                        <a:pt x="104" y="101"/>
                      </a:lnTo>
                      <a:lnTo>
                        <a:pt x="108" y="95"/>
                      </a:lnTo>
                      <a:lnTo>
                        <a:pt x="114" y="91"/>
                      </a:lnTo>
                      <a:lnTo>
                        <a:pt x="118" y="87"/>
                      </a:lnTo>
                      <a:lnTo>
                        <a:pt x="123" y="84"/>
                      </a:lnTo>
                      <a:lnTo>
                        <a:pt x="129" y="80"/>
                      </a:lnTo>
                      <a:lnTo>
                        <a:pt x="135" y="78"/>
                      </a:lnTo>
                      <a:lnTo>
                        <a:pt x="140" y="74"/>
                      </a:lnTo>
                      <a:lnTo>
                        <a:pt x="146" y="70"/>
                      </a:lnTo>
                      <a:lnTo>
                        <a:pt x="154" y="68"/>
                      </a:lnTo>
                      <a:lnTo>
                        <a:pt x="159" y="67"/>
                      </a:lnTo>
                      <a:lnTo>
                        <a:pt x="165" y="63"/>
                      </a:lnTo>
                      <a:lnTo>
                        <a:pt x="173" y="61"/>
                      </a:lnTo>
                      <a:lnTo>
                        <a:pt x="178" y="59"/>
                      </a:lnTo>
                      <a:lnTo>
                        <a:pt x="186" y="57"/>
                      </a:lnTo>
                      <a:lnTo>
                        <a:pt x="192" y="55"/>
                      </a:lnTo>
                      <a:lnTo>
                        <a:pt x="199" y="53"/>
                      </a:lnTo>
                      <a:lnTo>
                        <a:pt x="207" y="51"/>
                      </a:lnTo>
                      <a:lnTo>
                        <a:pt x="215" y="49"/>
                      </a:lnTo>
                      <a:lnTo>
                        <a:pt x="222" y="48"/>
                      </a:lnTo>
                      <a:lnTo>
                        <a:pt x="228" y="46"/>
                      </a:lnTo>
                      <a:lnTo>
                        <a:pt x="235" y="46"/>
                      </a:lnTo>
                      <a:lnTo>
                        <a:pt x="245" y="44"/>
                      </a:lnTo>
                      <a:lnTo>
                        <a:pt x="253" y="44"/>
                      </a:lnTo>
                      <a:lnTo>
                        <a:pt x="260" y="42"/>
                      </a:lnTo>
                      <a:lnTo>
                        <a:pt x="268" y="42"/>
                      </a:lnTo>
                      <a:lnTo>
                        <a:pt x="275" y="40"/>
                      </a:lnTo>
                      <a:lnTo>
                        <a:pt x="283" y="40"/>
                      </a:lnTo>
                      <a:lnTo>
                        <a:pt x="291" y="40"/>
                      </a:lnTo>
                      <a:lnTo>
                        <a:pt x="300" y="38"/>
                      </a:lnTo>
                      <a:lnTo>
                        <a:pt x="308" y="38"/>
                      </a:lnTo>
                      <a:lnTo>
                        <a:pt x="315" y="38"/>
                      </a:lnTo>
                      <a:lnTo>
                        <a:pt x="323" y="36"/>
                      </a:lnTo>
                      <a:lnTo>
                        <a:pt x="332" y="36"/>
                      </a:lnTo>
                      <a:lnTo>
                        <a:pt x="340" y="36"/>
                      </a:lnTo>
                      <a:lnTo>
                        <a:pt x="350" y="36"/>
                      </a:lnTo>
                      <a:lnTo>
                        <a:pt x="357" y="36"/>
                      </a:lnTo>
                      <a:lnTo>
                        <a:pt x="365" y="34"/>
                      </a:lnTo>
                      <a:lnTo>
                        <a:pt x="374" y="34"/>
                      </a:lnTo>
                      <a:lnTo>
                        <a:pt x="382" y="34"/>
                      </a:lnTo>
                      <a:lnTo>
                        <a:pt x="390" y="34"/>
                      </a:lnTo>
                      <a:lnTo>
                        <a:pt x="399" y="34"/>
                      </a:lnTo>
                      <a:lnTo>
                        <a:pt x="409" y="34"/>
                      </a:lnTo>
                      <a:lnTo>
                        <a:pt x="410" y="32"/>
                      </a:lnTo>
                      <a:lnTo>
                        <a:pt x="414" y="32"/>
                      </a:lnTo>
                      <a:lnTo>
                        <a:pt x="416" y="30"/>
                      </a:lnTo>
                      <a:lnTo>
                        <a:pt x="418" y="28"/>
                      </a:lnTo>
                      <a:lnTo>
                        <a:pt x="420" y="25"/>
                      </a:lnTo>
                      <a:lnTo>
                        <a:pt x="422" y="23"/>
                      </a:lnTo>
                      <a:lnTo>
                        <a:pt x="422" y="21"/>
                      </a:lnTo>
                      <a:lnTo>
                        <a:pt x="422" y="19"/>
                      </a:lnTo>
                      <a:lnTo>
                        <a:pt x="422" y="15"/>
                      </a:lnTo>
                      <a:lnTo>
                        <a:pt x="422" y="13"/>
                      </a:lnTo>
                      <a:lnTo>
                        <a:pt x="420" y="9"/>
                      </a:lnTo>
                      <a:lnTo>
                        <a:pt x="418" y="8"/>
                      </a:lnTo>
                      <a:lnTo>
                        <a:pt x="416" y="6"/>
                      </a:lnTo>
                      <a:lnTo>
                        <a:pt x="414" y="4"/>
                      </a:lnTo>
                      <a:lnTo>
                        <a:pt x="410" y="4"/>
                      </a:lnTo>
                      <a:lnTo>
                        <a:pt x="409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8" name="Freeform 179"/>
                <p:cNvSpPr>
                  <a:spLocks/>
                </p:cNvSpPr>
                <p:nvPr/>
              </p:nvSpPr>
              <p:spPr bwMode="auto">
                <a:xfrm>
                  <a:off x="3492" y="2674"/>
                  <a:ext cx="208" cy="191"/>
                </a:xfrm>
                <a:custGeom>
                  <a:avLst/>
                  <a:gdLst>
                    <a:gd name="T0" fmla="*/ 2 w 415"/>
                    <a:gd name="T1" fmla="*/ 1 h 382"/>
                    <a:gd name="T2" fmla="*/ 2 w 415"/>
                    <a:gd name="T3" fmla="*/ 1 h 382"/>
                    <a:gd name="T4" fmla="*/ 2 w 415"/>
                    <a:gd name="T5" fmla="*/ 1 h 382"/>
                    <a:gd name="T6" fmla="*/ 2 w 415"/>
                    <a:gd name="T7" fmla="*/ 0 h 382"/>
                    <a:gd name="T8" fmla="*/ 2 w 415"/>
                    <a:gd name="T9" fmla="*/ 1 h 382"/>
                    <a:gd name="T10" fmla="*/ 1 w 415"/>
                    <a:gd name="T11" fmla="*/ 1 h 382"/>
                    <a:gd name="T12" fmla="*/ 1 w 415"/>
                    <a:gd name="T13" fmla="*/ 1 h 382"/>
                    <a:gd name="T14" fmla="*/ 1 w 415"/>
                    <a:gd name="T15" fmla="*/ 1 h 382"/>
                    <a:gd name="T16" fmla="*/ 1 w 415"/>
                    <a:gd name="T17" fmla="*/ 1 h 382"/>
                    <a:gd name="T18" fmla="*/ 1 w 415"/>
                    <a:gd name="T19" fmla="*/ 1 h 382"/>
                    <a:gd name="T20" fmla="*/ 1 w 415"/>
                    <a:gd name="T21" fmla="*/ 1 h 382"/>
                    <a:gd name="T22" fmla="*/ 1 w 415"/>
                    <a:gd name="T23" fmla="*/ 1 h 382"/>
                    <a:gd name="T24" fmla="*/ 1 w 415"/>
                    <a:gd name="T25" fmla="*/ 1 h 382"/>
                    <a:gd name="T26" fmla="*/ 1 w 415"/>
                    <a:gd name="T27" fmla="*/ 1 h 382"/>
                    <a:gd name="T28" fmla="*/ 1 w 415"/>
                    <a:gd name="T29" fmla="*/ 1 h 382"/>
                    <a:gd name="T30" fmla="*/ 1 w 415"/>
                    <a:gd name="T31" fmla="*/ 1 h 382"/>
                    <a:gd name="T32" fmla="*/ 1 w 415"/>
                    <a:gd name="T33" fmla="*/ 1 h 382"/>
                    <a:gd name="T34" fmla="*/ 1 w 415"/>
                    <a:gd name="T35" fmla="*/ 1 h 382"/>
                    <a:gd name="T36" fmla="*/ 1 w 415"/>
                    <a:gd name="T37" fmla="*/ 2 h 382"/>
                    <a:gd name="T38" fmla="*/ 1 w 415"/>
                    <a:gd name="T39" fmla="*/ 2 h 382"/>
                    <a:gd name="T40" fmla="*/ 1 w 415"/>
                    <a:gd name="T41" fmla="*/ 2 h 382"/>
                    <a:gd name="T42" fmla="*/ 1 w 415"/>
                    <a:gd name="T43" fmla="*/ 2 h 382"/>
                    <a:gd name="T44" fmla="*/ 1 w 415"/>
                    <a:gd name="T45" fmla="*/ 2 h 382"/>
                    <a:gd name="T46" fmla="*/ 1 w 415"/>
                    <a:gd name="T47" fmla="*/ 2 h 382"/>
                    <a:gd name="T48" fmla="*/ 1 w 415"/>
                    <a:gd name="T49" fmla="*/ 2 h 382"/>
                    <a:gd name="T50" fmla="*/ 1 w 415"/>
                    <a:gd name="T51" fmla="*/ 2 h 382"/>
                    <a:gd name="T52" fmla="*/ 1 w 415"/>
                    <a:gd name="T53" fmla="*/ 2 h 382"/>
                    <a:gd name="T54" fmla="*/ 1 w 415"/>
                    <a:gd name="T55" fmla="*/ 1 h 382"/>
                    <a:gd name="T56" fmla="*/ 1 w 415"/>
                    <a:gd name="T57" fmla="*/ 1 h 382"/>
                    <a:gd name="T58" fmla="*/ 1 w 415"/>
                    <a:gd name="T59" fmla="*/ 1 h 382"/>
                    <a:gd name="T60" fmla="*/ 1 w 415"/>
                    <a:gd name="T61" fmla="*/ 1 h 382"/>
                    <a:gd name="T62" fmla="*/ 1 w 415"/>
                    <a:gd name="T63" fmla="*/ 1 h 382"/>
                    <a:gd name="T64" fmla="*/ 1 w 415"/>
                    <a:gd name="T65" fmla="*/ 1 h 382"/>
                    <a:gd name="T66" fmla="*/ 1 w 415"/>
                    <a:gd name="T67" fmla="*/ 1 h 382"/>
                    <a:gd name="T68" fmla="*/ 1 w 415"/>
                    <a:gd name="T69" fmla="*/ 1 h 382"/>
                    <a:gd name="T70" fmla="*/ 1 w 415"/>
                    <a:gd name="T71" fmla="*/ 1 h 382"/>
                    <a:gd name="T72" fmla="*/ 1 w 415"/>
                    <a:gd name="T73" fmla="*/ 1 h 382"/>
                    <a:gd name="T74" fmla="*/ 1 w 415"/>
                    <a:gd name="T75" fmla="*/ 1 h 382"/>
                    <a:gd name="T76" fmla="*/ 1 w 415"/>
                    <a:gd name="T77" fmla="*/ 1 h 382"/>
                    <a:gd name="T78" fmla="*/ 1 w 415"/>
                    <a:gd name="T79" fmla="*/ 1 h 382"/>
                    <a:gd name="T80" fmla="*/ 1 w 415"/>
                    <a:gd name="T81" fmla="*/ 1 h 382"/>
                    <a:gd name="T82" fmla="*/ 1 w 415"/>
                    <a:gd name="T83" fmla="*/ 1 h 382"/>
                    <a:gd name="T84" fmla="*/ 1 w 415"/>
                    <a:gd name="T85" fmla="*/ 1 h 382"/>
                    <a:gd name="T86" fmla="*/ 2 w 415"/>
                    <a:gd name="T87" fmla="*/ 1 h 382"/>
                    <a:gd name="T88" fmla="*/ 2 w 415"/>
                    <a:gd name="T89" fmla="*/ 1 h 382"/>
                    <a:gd name="T90" fmla="*/ 2 w 415"/>
                    <a:gd name="T91" fmla="*/ 1 h 382"/>
                    <a:gd name="T92" fmla="*/ 2 w 415"/>
                    <a:gd name="T93" fmla="*/ 1 h 382"/>
                    <a:gd name="T94" fmla="*/ 2 w 415"/>
                    <a:gd name="T95" fmla="*/ 1 h 382"/>
                    <a:gd name="T96" fmla="*/ 2 w 415"/>
                    <a:gd name="T97" fmla="*/ 1 h 382"/>
                    <a:gd name="T98" fmla="*/ 2 w 415"/>
                    <a:gd name="T99" fmla="*/ 1 h 382"/>
                    <a:gd name="T100" fmla="*/ 2 w 415"/>
                    <a:gd name="T101" fmla="*/ 1 h 382"/>
                    <a:gd name="T102" fmla="*/ 2 w 415"/>
                    <a:gd name="T103" fmla="*/ 1 h 382"/>
                    <a:gd name="T104" fmla="*/ 2 w 415"/>
                    <a:gd name="T105" fmla="*/ 1 h 382"/>
                    <a:gd name="T106" fmla="*/ 2 w 415"/>
                    <a:gd name="T107" fmla="*/ 1 h 382"/>
                    <a:gd name="T108" fmla="*/ 2 w 415"/>
                    <a:gd name="T109" fmla="*/ 1 h 382"/>
                    <a:gd name="T110" fmla="*/ 2 w 415"/>
                    <a:gd name="T111" fmla="*/ 1 h 38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415" h="382">
                      <a:moveTo>
                        <a:pt x="404" y="15"/>
                      </a:moveTo>
                      <a:lnTo>
                        <a:pt x="400" y="13"/>
                      </a:lnTo>
                      <a:lnTo>
                        <a:pt x="396" y="13"/>
                      </a:lnTo>
                      <a:lnTo>
                        <a:pt x="392" y="11"/>
                      </a:lnTo>
                      <a:lnTo>
                        <a:pt x="388" y="9"/>
                      </a:lnTo>
                      <a:lnTo>
                        <a:pt x="385" y="9"/>
                      </a:lnTo>
                      <a:lnTo>
                        <a:pt x="381" y="7"/>
                      </a:lnTo>
                      <a:lnTo>
                        <a:pt x="375" y="7"/>
                      </a:lnTo>
                      <a:lnTo>
                        <a:pt x="371" y="7"/>
                      </a:lnTo>
                      <a:lnTo>
                        <a:pt x="368" y="5"/>
                      </a:lnTo>
                      <a:lnTo>
                        <a:pt x="364" y="3"/>
                      </a:lnTo>
                      <a:lnTo>
                        <a:pt x="358" y="3"/>
                      </a:lnTo>
                      <a:lnTo>
                        <a:pt x="354" y="3"/>
                      </a:lnTo>
                      <a:lnTo>
                        <a:pt x="350" y="2"/>
                      </a:lnTo>
                      <a:lnTo>
                        <a:pt x="345" y="2"/>
                      </a:lnTo>
                      <a:lnTo>
                        <a:pt x="341" y="2"/>
                      </a:lnTo>
                      <a:lnTo>
                        <a:pt x="337" y="2"/>
                      </a:lnTo>
                      <a:lnTo>
                        <a:pt x="331" y="2"/>
                      </a:lnTo>
                      <a:lnTo>
                        <a:pt x="328" y="2"/>
                      </a:lnTo>
                      <a:lnTo>
                        <a:pt x="324" y="0"/>
                      </a:lnTo>
                      <a:lnTo>
                        <a:pt x="318" y="0"/>
                      </a:lnTo>
                      <a:lnTo>
                        <a:pt x="314" y="0"/>
                      </a:lnTo>
                      <a:lnTo>
                        <a:pt x="309" y="0"/>
                      </a:lnTo>
                      <a:lnTo>
                        <a:pt x="305" y="0"/>
                      </a:lnTo>
                      <a:lnTo>
                        <a:pt x="301" y="2"/>
                      </a:lnTo>
                      <a:lnTo>
                        <a:pt x="295" y="2"/>
                      </a:lnTo>
                      <a:lnTo>
                        <a:pt x="291" y="2"/>
                      </a:lnTo>
                      <a:lnTo>
                        <a:pt x="286" y="2"/>
                      </a:lnTo>
                      <a:lnTo>
                        <a:pt x="282" y="2"/>
                      </a:lnTo>
                      <a:lnTo>
                        <a:pt x="278" y="2"/>
                      </a:lnTo>
                      <a:lnTo>
                        <a:pt x="272" y="3"/>
                      </a:lnTo>
                      <a:lnTo>
                        <a:pt x="269" y="3"/>
                      </a:lnTo>
                      <a:lnTo>
                        <a:pt x="265" y="3"/>
                      </a:lnTo>
                      <a:lnTo>
                        <a:pt x="259" y="5"/>
                      </a:lnTo>
                      <a:lnTo>
                        <a:pt x="255" y="5"/>
                      </a:lnTo>
                      <a:lnTo>
                        <a:pt x="252" y="7"/>
                      </a:lnTo>
                      <a:lnTo>
                        <a:pt x="246" y="7"/>
                      </a:lnTo>
                      <a:lnTo>
                        <a:pt x="242" y="9"/>
                      </a:lnTo>
                      <a:lnTo>
                        <a:pt x="238" y="9"/>
                      </a:lnTo>
                      <a:lnTo>
                        <a:pt x="233" y="11"/>
                      </a:lnTo>
                      <a:lnTo>
                        <a:pt x="229" y="13"/>
                      </a:lnTo>
                      <a:lnTo>
                        <a:pt x="225" y="13"/>
                      </a:lnTo>
                      <a:lnTo>
                        <a:pt x="221" y="15"/>
                      </a:lnTo>
                      <a:lnTo>
                        <a:pt x="217" y="17"/>
                      </a:lnTo>
                      <a:lnTo>
                        <a:pt x="213" y="19"/>
                      </a:lnTo>
                      <a:lnTo>
                        <a:pt x="210" y="19"/>
                      </a:lnTo>
                      <a:lnTo>
                        <a:pt x="204" y="21"/>
                      </a:lnTo>
                      <a:lnTo>
                        <a:pt x="200" y="22"/>
                      </a:lnTo>
                      <a:lnTo>
                        <a:pt x="198" y="26"/>
                      </a:lnTo>
                      <a:lnTo>
                        <a:pt x="194" y="26"/>
                      </a:lnTo>
                      <a:lnTo>
                        <a:pt x="189" y="28"/>
                      </a:lnTo>
                      <a:lnTo>
                        <a:pt x="187" y="32"/>
                      </a:lnTo>
                      <a:lnTo>
                        <a:pt x="183" y="34"/>
                      </a:lnTo>
                      <a:lnTo>
                        <a:pt x="179" y="36"/>
                      </a:lnTo>
                      <a:lnTo>
                        <a:pt x="175" y="38"/>
                      </a:lnTo>
                      <a:lnTo>
                        <a:pt x="172" y="41"/>
                      </a:lnTo>
                      <a:lnTo>
                        <a:pt x="170" y="43"/>
                      </a:lnTo>
                      <a:lnTo>
                        <a:pt x="166" y="47"/>
                      </a:lnTo>
                      <a:lnTo>
                        <a:pt x="164" y="49"/>
                      </a:lnTo>
                      <a:lnTo>
                        <a:pt x="160" y="53"/>
                      </a:lnTo>
                      <a:lnTo>
                        <a:pt x="158" y="57"/>
                      </a:lnTo>
                      <a:lnTo>
                        <a:pt x="155" y="59"/>
                      </a:lnTo>
                      <a:lnTo>
                        <a:pt x="153" y="62"/>
                      </a:lnTo>
                      <a:lnTo>
                        <a:pt x="151" y="66"/>
                      </a:lnTo>
                      <a:lnTo>
                        <a:pt x="147" y="70"/>
                      </a:lnTo>
                      <a:lnTo>
                        <a:pt x="145" y="74"/>
                      </a:lnTo>
                      <a:lnTo>
                        <a:pt x="143" y="78"/>
                      </a:lnTo>
                      <a:lnTo>
                        <a:pt x="139" y="81"/>
                      </a:lnTo>
                      <a:lnTo>
                        <a:pt x="137" y="85"/>
                      </a:lnTo>
                      <a:lnTo>
                        <a:pt x="136" y="89"/>
                      </a:lnTo>
                      <a:lnTo>
                        <a:pt x="134" y="93"/>
                      </a:lnTo>
                      <a:lnTo>
                        <a:pt x="132" y="97"/>
                      </a:lnTo>
                      <a:lnTo>
                        <a:pt x="130" y="100"/>
                      </a:lnTo>
                      <a:lnTo>
                        <a:pt x="128" y="104"/>
                      </a:lnTo>
                      <a:lnTo>
                        <a:pt x="126" y="108"/>
                      </a:lnTo>
                      <a:lnTo>
                        <a:pt x="124" y="112"/>
                      </a:lnTo>
                      <a:lnTo>
                        <a:pt x="122" y="118"/>
                      </a:lnTo>
                      <a:lnTo>
                        <a:pt x="122" y="121"/>
                      </a:lnTo>
                      <a:lnTo>
                        <a:pt x="120" y="125"/>
                      </a:lnTo>
                      <a:lnTo>
                        <a:pt x="118" y="129"/>
                      </a:lnTo>
                      <a:lnTo>
                        <a:pt x="118" y="133"/>
                      </a:lnTo>
                      <a:lnTo>
                        <a:pt x="117" y="137"/>
                      </a:lnTo>
                      <a:lnTo>
                        <a:pt x="117" y="142"/>
                      </a:lnTo>
                      <a:lnTo>
                        <a:pt x="115" y="146"/>
                      </a:lnTo>
                      <a:lnTo>
                        <a:pt x="115" y="150"/>
                      </a:lnTo>
                      <a:lnTo>
                        <a:pt x="113" y="154"/>
                      </a:lnTo>
                      <a:lnTo>
                        <a:pt x="113" y="157"/>
                      </a:lnTo>
                      <a:lnTo>
                        <a:pt x="111" y="161"/>
                      </a:lnTo>
                      <a:lnTo>
                        <a:pt x="111" y="167"/>
                      </a:lnTo>
                      <a:lnTo>
                        <a:pt x="111" y="171"/>
                      </a:lnTo>
                      <a:lnTo>
                        <a:pt x="111" y="175"/>
                      </a:lnTo>
                      <a:lnTo>
                        <a:pt x="109" y="180"/>
                      </a:lnTo>
                      <a:lnTo>
                        <a:pt x="109" y="184"/>
                      </a:lnTo>
                      <a:lnTo>
                        <a:pt x="109" y="188"/>
                      </a:lnTo>
                      <a:lnTo>
                        <a:pt x="109" y="194"/>
                      </a:lnTo>
                      <a:lnTo>
                        <a:pt x="107" y="197"/>
                      </a:lnTo>
                      <a:lnTo>
                        <a:pt x="107" y="201"/>
                      </a:lnTo>
                      <a:lnTo>
                        <a:pt x="107" y="207"/>
                      </a:lnTo>
                      <a:lnTo>
                        <a:pt x="107" y="211"/>
                      </a:lnTo>
                      <a:lnTo>
                        <a:pt x="107" y="215"/>
                      </a:lnTo>
                      <a:lnTo>
                        <a:pt x="107" y="218"/>
                      </a:lnTo>
                      <a:lnTo>
                        <a:pt x="105" y="224"/>
                      </a:lnTo>
                      <a:lnTo>
                        <a:pt x="105" y="228"/>
                      </a:lnTo>
                      <a:lnTo>
                        <a:pt x="105" y="232"/>
                      </a:lnTo>
                      <a:lnTo>
                        <a:pt x="105" y="237"/>
                      </a:lnTo>
                      <a:lnTo>
                        <a:pt x="105" y="241"/>
                      </a:lnTo>
                      <a:lnTo>
                        <a:pt x="105" y="245"/>
                      </a:lnTo>
                      <a:lnTo>
                        <a:pt x="103" y="249"/>
                      </a:lnTo>
                      <a:lnTo>
                        <a:pt x="103" y="254"/>
                      </a:lnTo>
                      <a:lnTo>
                        <a:pt x="103" y="258"/>
                      </a:lnTo>
                      <a:lnTo>
                        <a:pt x="103" y="262"/>
                      </a:lnTo>
                      <a:lnTo>
                        <a:pt x="101" y="268"/>
                      </a:lnTo>
                      <a:lnTo>
                        <a:pt x="101" y="272"/>
                      </a:lnTo>
                      <a:lnTo>
                        <a:pt x="101" y="275"/>
                      </a:lnTo>
                      <a:lnTo>
                        <a:pt x="101" y="279"/>
                      </a:lnTo>
                      <a:lnTo>
                        <a:pt x="99" y="285"/>
                      </a:lnTo>
                      <a:lnTo>
                        <a:pt x="99" y="289"/>
                      </a:lnTo>
                      <a:lnTo>
                        <a:pt x="99" y="292"/>
                      </a:lnTo>
                      <a:lnTo>
                        <a:pt x="97" y="296"/>
                      </a:lnTo>
                      <a:lnTo>
                        <a:pt x="97" y="302"/>
                      </a:lnTo>
                      <a:lnTo>
                        <a:pt x="96" y="306"/>
                      </a:lnTo>
                      <a:lnTo>
                        <a:pt x="96" y="310"/>
                      </a:lnTo>
                      <a:lnTo>
                        <a:pt x="94" y="315"/>
                      </a:lnTo>
                      <a:lnTo>
                        <a:pt x="94" y="319"/>
                      </a:lnTo>
                      <a:lnTo>
                        <a:pt x="92" y="323"/>
                      </a:lnTo>
                      <a:lnTo>
                        <a:pt x="90" y="327"/>
                      </a:lnTo>
                      <a:lnTo>
                        <a:pt x="90" y="331"/>
                      </a:lnTo>
                      <a:lnTo>
                        <a:pt x="88" y="336"/>
                      </a:lnTo>
                      <a:lnTo>
                        <a:pt x="88" y="340"/>
                      </a:lnTo>
                      <a:lnTo>
                        <a:pt x="4" y="338"/>
                      </a:lnTo>
                      <a:lnTo>
                        <a:pt x="0" y="382"/>
                      </a:lnTo>
                      <a:lnTo>
                        <a:pt x="77" y="382"/>
                      </a:lnTo>
                      <a:lnTo>
                        <a:pt x="94" y="346"/>
                      </a:lnTo>
                      <a:lnTo>
                        <a:pt x="96" y="342"/>
                      </a:lnTo>
                      <a:lnTo>
                        <a:pt x="97" y="340"/>
                      </a:lnTo>
                      <a:lnTo>
                        <a:pt x="99" y="338"/>
                      </a:lnTo>
                      <a:lnTo>
                        <a:pt x="101" y="336"/>
                      </a:lnTo>
                      <a:lnTo>
                        <a:pt x="101" y="334"/>
                      </a:lnTo>
                      <a:lnTo>
                        <a:pt x="103" y="331"/>
                      </a:lnTo>
                      <a:lnTo>
                        <a:pt x="103" y="329"/>
                      </a:lnTo>
                      <a:lnTo>
                        <a:pt x="105" y="327"/>
                      </a:lnTo>
                      <a:lnTo>
                        <a:pt x="107" y="323"/>
                      </a:lnTo>
                      <a:lnTo>
                        <a:pt x="107" y="321"/>
                      </a:lnTo>
                      <a:lnTo>
                        <a:pt x="109" y="319"/>
                      </a:lnTo>
                      <a:lnTo>
                        <a:pt x="111" y="317"/>
                      </a:lnTo>
                      <a:lnTo>
                        <a:pt x="111" y="313"/>
                      </a:lnTo>
                      <a:lnTo>
                        <a:pt x="113" y="311"/>
                      </a:lnTo>
                      <a:lnTo>
                        <a:pt x="113" y="310"/>
                      </a:lnTo>
                      <a:lnTo>
                        <a:pt x="115" y="306"/>
                      </a:lnTo>
                      <a:lnTo>
                        <a:pt x="115" y="304"/>
                      </a:lnTo>
                      <a:lnTo>
                        <a:pt x="117" y="300"/>
                      </a:lnTo>
                      <a:lnTo>
                        <a:pt x="117" y="298"/>
                      </a:lnTo>
                      <a:lnTo>
                        <a:pt x="118" y="296"/>
                      </a:lnTo>
                      <a:lnTo>
                        <a:pt x="118" y="292"/>
                      </a:lnTo>
                      <a:lnTo>
                        <a:pt x="120" y="291"/>
                      </a:lnTo>
                      <a:lnTo>
                        <a:pt x="120" y="289"/>
                      </a:lnTo>
                      <a:lnTo>
                        <a:pt x="120" y="285"/>
                      </a:lnTo>
                      <a:lnTo>
                        <a:pt x="122" y="283"/>
                      </a:lnTo>
                      <a:lnTo>
                        <a:pt x="122" y="279"/>
                      </a:lnTo>
                      <a:lnTo>
                        <a:pt x="122" y="277"/>
                      </a:lnTo>
                      <a:lnTo>
                        <a:pt x="124" y="275"/>
                      </a:lnTo>
                      <a:lnTo>
                        <a:pt x="124" y="272"/>
                      </a:lnTo>
                      <a:lnTo>
                        <a:pt x="124" y="270"/>
                      </a:lnTo>
                      <a:lnTo>
                        <a:pt x="126" y="268"/>
                      </a:lnTo>
                      <a:lnTo>
                        <a:pt x="126" y="264"/>
                      </a:lnTo>
                      <a:lnTo>
                        <a:pt x="126" y="262"/>
                      </a:lnTo>
                      <a:lnTo>
                        <a:pt x="128" y="258"/>
                      </a:lnTo>
                      <a:lnTo>
                        <a:pt x="128" y="256"/>
                      </a:lnTo>
                      <a:lnTo>
                        <a:pt x="128" y="254"/>
                      </a:lnTo>
                      <a:lnTo>
                        <a:pt x="128" y="251"/>
                      </a:lnTo>
                      <a:lnTo>
                        <a:pt x="130" y="249"/>
                      </a:lnTo>
                      <a:lnTo>
                        <a:pt x="130" y="245"/>
                      </a:lnTo>
                      <a:lnTo>
                        <a:pt x="130" y="243"/>
                      </a:lnTo>
                      <a:lnTo>
                        <a:pt x="130" y="239"/>
                      </a:lnTo>
                      <a:lnTo>
                        <a:pt x="132" y="237"/>
                      </a:lnTo>
                      <a:lnTo>
                        <a:pt x="132" y="234"/>
                      </a:lnTo>
                      <a:lnTo>
                        <a:pt x="132" y="232"/>
                      </a:lnTo>
                      <a:lnTo>
                        <a:pt x="132" y="228"/>
                      </a:lnTo>
                      <a:lnTo>
                        <a:pt x="132" y="226"/>
                      </a:lnTo>
                      <a:lnTo>
                        <a:pt x="134" y="222"/>
                      </a:lnTo>
                      <a:lnTo>
                        <a:pt x="134" y="220"/>
                      </a:lnTo>
                      <a:lnTo>
                        <a:pt x="134" y="218"/>
                      </a:lnTo>
                      <a:lnTo>
                        <a:pt x="134" y="215"/>
                      </a:lnTo>
                      <a:lnTo>
                        <a:pt x="134" y="213"/>
                      </a:lnTo>
                      <a:lnTo>
                        <a:pt x="136" y="209"/>
                      </a:lnTo>
                      <a:lnTo>
                        <a:pt x="136" y="207"/>
                      </a:lnTo>
                      <a:lnTo>
                        <a:pt x="136" y="203"/>
                      </a:lnTo>
                      <a:lnTo>
                        <a:pt x="136" y="201"/>
                      </a:lnTo>
                      <a:lnTo>
                        <a:pt x="137" y="199"/>
                      </a:lnTo>
                      <a:lnTo>
                        <a:pt x="137" y="195"/>
                      </a:lnTo>
                      <a:lnTo>
                        <a:pt x="137" y="194"/>
                      </a:lnTo>
                      <a:lnTo>
                        <a:pt x="137" y="190"/>
                      </a:lnTo>
                      <a:lnTo>
                        <a:pt x="137" y="188"/>
                      </a:lnTo>
                      <a:lnTo>
                        <a:pt x="139" y="184"/>
                      </a:lnTo>
                      <a:lnTo>
                        <a:pt x="139" y="182"/>
                      </a:lnTo>
                      <a:lnTo>
                        <a:pt x="139" y="180"/>
                      </a:lnTo>
                      <a:lnTo>
                        <a:pt x="139" y="176"/>
                      </a:lnTo>
                      <a:lnTo>
                        <a:pt x="139" y="175"/>
                      </a:lnTo>
                      <a:lnTo>
                        <a:pt x="141" y="171"/>
                      </a:lnTo>
                      <a:lnTo>
                        <a:pt x="141" y="169"/>
                      </a:lnTo>
                      <a:lnTo>
                        <a:pt x="141" y="165"/>
                      </a:lnTo>
                      <a:lnTo>
                        <a:pt x="143" y="161"/>
                      </a:lnTo>
                      <a:lnTo>
                        <a:pt x="143" y="159"/>
                      </a:lnTo>
                      <a:lnTo>
                        <a:pt x="143" y="156"/>
                      </a:lnTo>
                      <a:lnTo>
                        <a:pt x="145" y="154"/>
                      </a:lnTo>
                      <a:lnTo>
                        <a:pt x="145" y="152"/>
                      </a:lnTo>
                      <a:lnTo>
                        <a:pt x="145" y="148"/>
                      </a:lnTo>
                      <a:lnTo>
                        <a:pt x="147" y="146"/>
                      </a:lnTo>
                      <a:lnTo>
                        <a:pt x="147" y="142"/>
                      </a:lnTo>
                      <a:lnTo>
                        <a:pt x="149" y="140"/>
                      </a:lnTo>
                      <a:lnTo>
                        <a:pt x="149" y="138"/>
                      </a:lnTo>
                      <a:lnTo>
                        <a:pt x="151" y="135"/>
                      </a:lnTo>
                      <a:lnTo>
                        <a:pt x="151" y="133"/>
                      </a:lnTo>
                      <a:lnTo>
                        <a:pt x="153" y="131"/>
                      </a:lnTo>
                      <a:lnTo>
                        <a:pt x="153" y="127"/>
                      </a:lnTo>
                      <a:lnTo>
                        <a:pt x="155" y="125"/>
                      </a:lnTo>
                      <a:lnTo>
                        <a:pt x="155" y="121"/>
                      </a:lnTo>
                      <a:lnTo>
                        <a:pt x="156" y="119"/>
                      </a:lnTo>
                      <a:lnTo>
                        <a:pt x="156" y="118"/>
                      </a:lnTo>
                      <a:lnTo>
                        <a:pt x="158" y="116"/>
                      </a:lnTo>
                      <a:lnTo>
                        <a:pt x="160" y="112"/>
                      </a:lnTo>
                      <a:lnTo>
                        <a:pt x="162" y="110"/>
                      </a:lnTo>
                      <a:lnTo>
                        <a:pt x="162" y="108"/>
                      </a:lnTo>
                      <a:lnTo>
                        <a:pt x="164" y="106"/>
                      </a:lnTo>
                      <a:lnTo>
                        <a:pt x="166" y="104"/>
                      </a:lnTo>
                      <a:lnTo>
                        <a:pt x="168" y="99"/>
                      </a:lnTo>
                      <a:lnTo>
                        <a:pt x="172" y="95"/>
                      </a:lnTo>
                      <a:lnTo>
                        <a:pt x="174" y="93"/>
                      </a:lnTo>
                      <a:lnTo>
                        <a:pt x="175" y="91"/>
                      </a:lnTo>
                      <a:lnTo>
                        <a:pt x="175" y="89"/>
                      </a:lnTo>
                      <a:lnTo>
                        <a:pt x="177" y="87"/>
                      </a:lnTo>
                      <a:lnTo>
                        <a:pt x="181" y="83"/>
                      </a:lnTo>
                      <a:lnTo>
                        <a:pt x="185" y="79"/>
                      </a:lnTo>
                      <a:lnTo>
                        <a:pt x="189" y="76"/>
                      </a:lnTo>
                      <a:lnTo>
                        <a:pt x="194" y="72"/>
                      </a:lnTo>
                      <a:lnTo>
                        <a:pt x="196" y="70"/>
                      </a:lnTo>
                      <a:lnTo>
                        <a:pt x="198" y="68"/>
                      </a:lnTo>
                      <a:lnTo>
                        <a:pt x="200" y="68"/>
                      </a:lnTo>
                      <a:lnTo>
                        <a:pt x="204" y="66"/>
                      </a:lnTo>
                      <a:lnTo>
                        <a:pt x="206" y="64"/>
                      </a:lnTo>
                      <a:lnTo>
                        <a:pt x="208" y="62"/>
                      </a:lnTo>
                      <a:lnTo>
                        <a:pt x="210" y="60"/>
                      </a:lnTo>
                      <a:lnTo>
                        <a:pt x="213" y="60"/>
                      </a:lnTo>
                      <a:lnTo>
                        <a:pt x="215" y="59"/>
                      </a:lnTo>
                      <a:lnTo>
                        <a:pt x="217" y="57"/>
                      </a:lnTo>
                      <a:lnTo>
                        <a:pt x="221" y="57"/>
                      </a:lnTo>
                      <a:lnTo>
                        <a:pt x="223" y="55"/>
                      </a:lnTo>
                      <a:lnTo>
                        <a:pt x="225" y="55"/>
                      </a:lnTo>
                      <a:lnTo>
                        <a:pt x="229" y="53"/>
                      </a:lnTo>
                      <a:lnTo>
                        <a:pt x="233" y="51"/>
                      </a:lnTo>
                      <a:lnTo>
                        <a:pt x="234" y="51"/>
                      </a:lnTo>
                      <a:lnTo>
                        <a:pt x="238" y="49"/>
                      </a:lnTo>
                      <a:lnTo>
                        <a:pt x="240" y="49"/>
                      </a:lnTo>
                      <a:lnTo>
                        <a:pt x="244" y="47"/>
                      </a:lnTo>
                      <a:lnTo>
                        <a:pt x="248" y="47"/>
                      </a:lnTo>
                      <a:lnTo>
                        <a:pt x="250" y="45"/>
                      </a:lnTo>
                      <a:lnTo>
                        <a:pt x="252" y="45"/>
                      </a:lnTo>
                      <a:lnTo>
                        <a:pt x="253" y="45"/>
                      </a:lnTo>
                      <a:lnTo>
                        <a:pt x="257" y="43"/>
                      </a:lnTo>
                      <a:lnTo>
                        <a:pt x="259" y="43"/>
                      </a:lnTo>
                      <a:lnTo>
                        <a:pt x="261" y="43"/>
                      </a:lnTo>
                      <a:lnTo>
                        <a:pt x="263" y="41"/>
                      </a:lnTo>
                      <a:lnTo>
                        <a:pt x="267" y="41"/>
                      </a:lnTo>
                      <a:lnTo>
                        <a:pt x="269" y="41"/>
                      </a:lnTo>
                      <a:lnTo>
                        <a:pt x="271" y="41"/>
                      </a:lnTo>
                      <a:lnTo>
                        <a:pt x="272" y="40"/>
                      </a:lnTo>
                      <a:lnTo>
                        <a:pt x="276" y="40"/>
                      </a:lnTo>
                      <a:lnTo>
                        <a:pt x="278" y="40"/>
                      </a:lnTo>
                      <a:lnTo>
                        <a:pt x="280" y="40"/>
                      </a:lnTo>
                      <a:lnTo>
                        <a:pt x="282" y="40"/>
                      </a:lnTo>
                      <a:lnTo>
                        <a:pt x="284" y="40"/>
                      </a:lnTo>
                      <a:lnTo>
                        <a:pt x="288" y="40"/>
                      </a:lnTo>
                      <a:lnTo>
                        <a:pt x="290" y="40"/>
                      </a:lnTo>
                      <a:lnTo>
                        <a:pt x="291" y="40"/>
                      </a:lnTo>
                      <a:lnTo>
                        <a:pt x="293" y="40"/>
                      </a:lnTo>
                      <a:lnTo>
                        <a:pt x="297" y="40"/>
                      </a:lnTo>
                      <a:lnTo>
                        <a:pt x="299" y="40"/>
                      </a:lnTo>
                      <a:lnTo>
                        <a:pt x="301" y="40"/>
                      </a:lnTo>
                      <a:lnTo>
                        <a:pt x="303" y="40"/>
                      </a:lnTo>
                      <a:lnTo>
                        <a:pt x="307" y="40"/>
                      </a:lnTo>
                      <a:lnTo>
                        <a:pt x="309" y="40"/>
                      </a:lnTo>
                      <a:lnTo>
                        <a:pt x="310" y="40"/>
                      </a:lnTo>
                      <a:lnTo>
                        <a:pt x="314" y="40"/>
                      </a:lnTo>
                      <a:lnTo>
                        <a:pt x="316" y="40"/>
                      </a:lnTo>
                      <a:lnTo>
                        <a:pt x="318" y="40"/>
                      </a:lnTo>
                      <a:lnTo>
                        <a:pt x="320" y="40"/>
                      </a:lnTo>
                      <a:lnTo>
                        <a:pt x="324" y="40"/>
                      </a:lnTo>
                      <a:lnTo>
                        <a:pt x="326" y="40"/>
                      </a:lnTo>
                      <a:lnTo>
                        <a:pt x="328" y="40"/>
                      </a:lnTo>
                      <a:lnTo>
                        <a:pt x="330" y="40"/>
                      </a:lnTo>
                      <a:lnTo>
                        <a:pt x="333" y="40"/>
                      </a:lnTo>
                      <a:lnTo>
                        <a:pt x="335" y="40"/>
                      </a:lnTo>
                      <a:lnTo>
                        <a:pt x="337" y="40"/>
                      </a:lnTo>
                      <a:lnTo>
                        <a:pt x="339" y="40"/>
                      </a:lnTo>
                      <a:lnTo>
                        <a:pt x="343" y="40"/>
                      </a:lnTo>
                      <a:lnTo>
                        <a:pt x="345" y="40"/>
                      </a:lnTo>
                      <a:lnTo>
                        <a:pt x="347" y="40"/>
                      </a:lnTo>
                      <a:lnTo>
                        <a:pt x="349" y="40"/>
                      </a:lnTo>
                      <a:lnTo>
                        <a:pt x="352" y="41"/>
                      </a:lnTo>
                      <a:lnTo>
                        <a:pt x="354" y="41"/>
                      </a:lnTo>
                      <a:lnTo>
                        <a:pt x="356" y="41"/>
                      </a:lnTo>
                      <a:lnTo>
                        <a:pt x="360" y="41"/>
                      </a:lnTo>
                      <a:lnTo>
                        <a:pt x="362" y="41"/>
                      </a:lnTo>
                      <a:lnTo>
                        <a:pt x="364" y="41"/>
                      </a:lnTo>
                      <a:lnTo>
                        <a:pt x="366" y="41"/>
                      </a:lnTo>
                      <a:lnTo>
                        <a:pt x="369" y="41"/>
                      </a:lnTo>
                      <a:lnTo>
                        <a:pt x="371" y="41"/>
                      </a:lnTo>
                      <a:lnTo>
                        <a:pt x="373" y="41"/>
                      </a:lnTo>
                      <a:lnTo>
                        <a:pt x="377" y="41"/>
                      </a:lnTo>
                      <a:lnTo>
                        <a:pt x="379" y="41"/>
                      </a:lnTo>
                      <a:lnTo>
                        <a:pt x="381" y="43"/>
                      </a:lnTo>
                      <a:lnTo>
                        <a:pt x="383" y="43"/>
                      </a:lnTo>
                      <a:lnTo>
                        <a:pt x="387" y="43"/>
                      </a:lnTo>
                      <a:lnTo>
                        <a:pt x="388" y="43"/>
                      </a:lnTo>
                      <a:lnTo>
                        <a:pt x="390" y="43"/>
                      </a:lnTo>
                      <a:lnTo>
                        <a:pt x="392" y="43"/>
                      </a:lnTo>
                      <a:lnTo>
                        <a:pt x="396" y="43"/>
                      </a:lnTo>
                      <a:lnTo>
                        <a:pt x="398" y="43"/>
                      </a:lnTo>
                      <a:lnTo>
                        <a:pt x="400" y="43"/>
                      </a:lnTo>
                      <a:lnTo>
                        <a:pt x="404" y="43"/>
                      </a:lnTo>
                      <a:lnTo>
                        <a:pt x="406" y="41"/>
                      </a:lnTo>
                      <a:lnTo>
                        <a:pt x="407" y="40"/>
                      </a:lnTo>
                      <a:lnTo>
                        <a:pt x="411" y="38"/>
                      </a:lnTo>
                      <a:lnTo>
                        <a:pt x="411" y="36"/>
                      </a:lnTo>
                      <a:lnTo>
                        <a:pt x="413" y="34"/>
                      </a:lnTo>
                      <a:lnTo>
                        <a:pt x="413" y="32"/>
                      </a:lnTo>
                      <a:lnTo>
                        <a:pt x="415" y="30"/>
                      </a:lnTo>
                      <a:lnTo>
                        <a:pt x="415" y="28"/>
                      </a:lnTo>
                      <a:lnTo>
                        <a:pt x="415" y="24"/>
                      </a:lnTo>
                      <a:lnTo>
                        <a:pt x="413" y="22"/>
                      </a:lnTo>
                      <a:lnTo>
                        <a:pt x="413" y="21"/>
                      </a:lnTo>
                      <a:lnTo>
                        <a:pt x="411" y="19"/>
                      </a:lnTo>
                      <a:lnTo>
                        <a:pt x="409" y="17"/>
                      </a:lnTo>
                      <a:lnTo>
                        <a:pt x="407" y="15"/>
                      </a:lnTo>
                      <a:lnTo>
                        <a:pt x="404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9" name="Freeform 180"/>
                <p:cNvSpPr>
                  <a:spLocks/>
                </p:cNvSpPr>
                <p:nvPr/>
              </p:nvSpPr>
              <p:spPr bwMode="auto">
                <a:xfrm>
                  <a:off x="3419" y="1954"/>
                  <a:ext cx="216" cy="109"/>
                </a:xfrm>
                <a:custGeom>
                  <a:avLst/>
                  <a:gdLst>
                    <a:gd name="T0" fmla="*/ 1 w 432"/>
                    <a:gd name="T1" fmla="*/ 0 h 219"/>
                    <a:gd name="T2" fmla="*/ 1 w 432"/>
                    <a:gd name="T3" fmla="*/ 0 h 219"/>
                    <a:gd name="T4" fmla="*/ 2 w 432"/>
                    <a:gd name="T5" fmla="*/ 0 h 219"/>
                    <a:gd name="T6" fmla="*/ 2 w 432"/>
                    <a:gd name="T7" fmla="*/ 0 h 219"/>
                    <a:gd name="T8" fmla="*/ 2 w 432"/>
                    <a:gd name="T9" fmla="*/ 0 h 219"/>
                    <a:gd name="T10" fmla="*/ 2 w 432"/>
                    <a:gd name="T11" fmla="*/ 0 h 219"/>
                    <a:gd name="T12" fmla="*/ 2 w 432"/>
                    <a:gd name="T13" fmla="*/ 0 h 219"/>
                    <a:gd name="T14" fmla="*/ 2 w 432"/>
                    <a:gd name="T15" fmla="*/ 0 h 219"/>
                    <a:gd name="T16" fmla="*/ 2 w 432"/>
                    <a:gd name="T17" fmla="*/ 0 h 219"/>
                    <a:gd name="T18" fmla="*/ 2 w 432"/>
                    <a:gd name="T19" fmla="*/ 0 h 219"/>
                    <a:gd name="T20" fmla="*/ 1 w 432"/>
                    <a:gd name="T21" fmla="*/ 0 h 219"/>
                    <a:gd name="T22" fmla="*/ 1 w 432"/>
                    <a:gd name="T23" fmla="*/ 0 h 219"/>
                    <a:gd name="T24" fmla="*/ 1 w 432"/>
                    <a:gd name="T25" fmla="*/ 0 h 219"/>
                    <a:gd name="T26" fmla="*/ 1 w 432"/>
                    <a:gd name="T27" fmla="*/ 0 h 219"/>
                    <a:gd name="T28" fmla="*/ 1 w 432"/>
                    <a:gd name="T29" fmla="*/ 0 h 219"/>
                    <a:gd name="T30" fmla="*/ 1 w 432"/>
                    <a:gd name="T31" fmla="*/ 0 h 219"/>
                    <a:gd name="T32" fmla="*/ 1 w 432"/>
                    <a:gd name="T33" fmla="*/ 0 h 219"/>
                    <a:gd name="T34" fmla="*/ 1 w 432"/>
                    <a:gd name="T35" fmla="*/ 0 h 219"/>
                    <a:gd name="T36" fmla="*/ 0 w 432"/>
                    <a:gd name="T37" fmla="*/ 0 h 219"/>
                    <a:gd name="T38" fmla="*/ 1 w 432"/>
                    <a:gd name="T39" fmla="*/ 0 h 219"/>
                    <a:gd name="T40" fmla="*/ 1 w 432"/>
                    <a:gd name="T41" fmla="*/ 0 h 219"/>
                    <a:gd name="T42" fmla="*/ 1 w 432"/>
                    <a:gd name="T43" fmla="*/ 0 h 219"/>
                    <a:gd name="T44" fmla="*/ 1 w 432"/>
                    <a:gd name="T45" fmla="*/ 0 h 219"/>
                    <a:gd name="T46" fmla="*/ 1 w 432"/>
                    <a:gd name="T47" fmla="*/ 0 h 219"/>
                    <a:gd name="T48" fmla="*/ 1 w 432"/>
                    <a:gd name="T49" fmla="*/ 0 h 219"/>
                    <a:gd name="T50" fmla="*/ 1 w 432"/>
                    <a:gd name="T51" fmla="*/ 0 h 219"/>
                    <a:gd name="T52" fmla="*/ 1 w 432"/>
                    <a:gd name="T53" fmla="*/ 0 h 219"/>
                    <a:gd name="T54" fmla="*/ 1 w 432"/>
                    <a:gd name="T55" fmla="*/ 0 h 219"/>
                    <a:gd name="T56" fmla="*/ 2 w 432"/>
                    <a:gd name="T57" fmla="*/ 0 h 219"/>
                    <a:gd name="T58" fmla="*/ 2 w 432"/>
                    <a:gd name="T59" fmla="*/ 0 h 219"/>
                    <a:gd name="T60" fmla="*/ 2 w 432"/>
                    <a:gd name="T61" fmla="*/ 0 h 219"/>
                    <a:gd name="T62" fmla="*/ 2 w 432"/>
                    <a:gd name="T63" fmla="*/ 0 h 219"/>
                    <a:gd name="T64" fmla="*/ 2 w 432"/>
                    <a:gd name="T65" fmla="*/ 0 h 219"/>
                    <a:gd name="T66" fmla="*/ 2 w 432"/>
                    <a:gd name="T67" fmla="*/ 0 h 219"/>
                    <a:gd name="T68" fmla="*/ 2 w 432"/>
                    <a:gd name="T69" fmla="*/ 0 h 219"/>
                    <a:gd name="T70" fmla="*/ 2 w 432"/>
                    <a:gd name="T71" fmla="*/ 0 h 219"/>
                    <a:gd name="T72" fmla="*/ 2 w 432"/>
                    <a:gd name="T73" fmla="*/ 0 h 219"/>
                    <a:gd name="T74" fmla="*/ 2 w 432"/>
                    <a:gd name="T75" fmla="*/ 0 h 219"/>
                    <a:gd name="T76" fmla="*/ 2 w 432"/>
                    <a:gd name="T77" fmla="*/ 0 h 219"/>
                    <a:gd name="T78" fmla="*/ 2 w 432"/>
                    <a:gd name="T79" fmla="*/ 0 h 219"/>
                    <a:gd name="T80" fmla="*/ 2 w 432"/>
                    <a:gd name="T81" fmla="*/ 0 h 219"/>
                    <a:gd name="T82" fmla="*/ 2 w 432"/>
                    <a:gd name="T83" fmla="*/ 0 h 219"/>
                    <a:gd name="T84" fmla="*/ 2 w 432"/>
                    <a:gd name="T85" fmla="*/ 0 h 219"/>
                    <a:gd name="T86" fmla="*/ 2 w 432"/>
                    <a:gd name="T87" fmla="*/ 0 h 219"/>
                    <a:gd name="T88" fmla="*/ 2 w 432"/>
                    <a:gd name="T89" fmla="*/ 0 h 219"/>
                    <a:gd name="T90" fmla="*/ 1 w 432"/>
                    <a:gd name="T91" fmla="*/ 0 h 219"/>
                    <a:gd name="T92" fmla="*/ 1 w 432"/>
                    <a:gd name="T93" fmla="*/ 0 h 219"/>
                    <a:gd name="T94" fmla="*/ 1 w 432"/>
                    <a:gd name="T95" fmla="*/ 0 h 219"/>
                    <a:gd name="T96" fmla="*/ 1 w 432"/>
                    <a:gd name="T97" fmla="*/ 0 h 219"/>
                    <a:gd name="T98" fmla="*/ 1 w 432"/>
                    <a:gd name="T99" fmla="*/ 0 h 219"/>
                    <a:gd name="T100" fmla="*/ 1 w 432"/>
                    <a:gd name="T101" fmla="*/ 0 h 219"/>
                    <a:gd name="T102" fmla="*/ 1 w 432"/>
                    <a:gd name="T103" fmla="*/ 0 h 219"/>
                    <a:gd name="T104" fmla="*/ 1 w 432"/>
                    <a:gd name="T105" fmla="*/ 0 h 219"/>
                    <a:gd name="T106" fmla="*/ 1 w 432"/>
                    <a:gd name="T107" fmla="*/ 0 h 219"/>
                    <a:gd name="T108" fmla="*/ 1 w 432"/>
                    <a:gd name="T109" fmla="*/ 0 h 219"/>
                    <a:gd name="T110" fmla="*/ 1 w 432"/>
                    <a:gd name="T111" fmla="*/ 0 h 219"/>
                    <a:gd name="T112" fmla="*/ 1 w 432"/>
                    <a:gd name="T113" fmla="*/ 0 h 219"/>
                    <a:gd name="T114" fmla="*/ 1 w 432"/>
                    <a:gd name="T115" fmla="*/ 0 h 219"/>
                    <a:gd name="T116" fmla="*/ 1 w 432"/>
                    <a:gd name="T117" fmla="*/ 0 h 219"/>
                    <a:gd name="T118" fmla="*/ 1 w 432"/>
                    <a:gd name="T119" fmla="*/ 0 h 219"/>
                    <a:gd name="T120" fmla="*/ 1 w 432"/>
                    <a:gd name="T121" fmla="*/ 0 h 21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432" h="219">
                      <a:moveTo>
                        <a:pt x="186" y="36"/>
                      </a:moveTo>
                      <a:lnTo>
                        <a:pt x="188" y="36"/>
                      </a:lnTo>
                      <a:lnTo>
                        <a:pt x="192" y="36"/>
                      </a:lnTo>
                      <a:lnTo>
                        <a:pt x="196" y="36"/>
                      </a:lnTo>
                      <a:lnTo>
                        <a:pt x="200" y="36"/>
                      </a:lnTo>
                      <a:lnTo>
                        <a:pt x="202" y="36"/>
                      </a:lnTo>
                      <a:lnTo>
                        <a:pt x="205" y="36"/>
                      </a:lnTo>
                      <a:lnTo>
                        <a:pt x="209" y="36"/>
                      </a:lnTo>
                      <a:lnTo>
                        <a:pt x="213" y="36"/>
                      </a:lnTo>
                      <a:lnTo>
                        <a:pt x="215" y="36"/>
                      </a:lnTo>
                      <a:lnTo>
                        <a:pt x="219" y="36"/>
                      </a:lnTo>
                      <a:lnTo>
                        <a:pt x="221" y="36"/>
                      </a:lnTo>
                      <a:lnTo>
                        <a:pt x="224" y="36"/>
                      </a:lnTo>
                      <a:lnTo>
                        <a:pt x="228" y="36"/>
                      </a:lnTo>
                      <a:lnTo>
                        <a:pt x="232" y="36"/>
                      </a:lnTo>
                      <a:lnTo>
                        <a:pt x="234" y="36"/>
                      </a:lnTo>
                      <a:lnTo>
                        <a:pt x="238" y="36"/>
                      </a:lnTo>
                      <a:lnTo>
                        <a:pt x="240" y="36"/>
                      </a:lnTo>
                      <a:lnTo>
                        <a:pt x="243" y="36"/>
                      </a:lnTo>
                      <a:lnTo>
                        <a:pt x="247" y="36"/>
                      </a:lnTo>
                      <a:lnTo>
                        <a:pt x="251" y="36"/>
                      </a:lnTo>
                      <a:lnTo>
                        <a:pt x="253" y="36"/>
                      </a:lnTo>
                      <a:lnTo>
                        <a:pt x="257" y="36"/>
                      </a:lnTo>
                      <a:lnTo>
                        <a:pt x="259" y="36"/>
                      </a:lnTo>
                      <a:lnTo>
                        <a:pt x="263" y="38"/>
                      </a:lnTo>
                      <a:lnTo>
                        <a:pt x="266" y="38"/>
                      </a:lnTo>
                      <a:lnTo>
                        <a:pt x="270" y="38"/>
                      </a:lnTo>
                      <a:lnTo>
                        <a:pt x="272" y="38"/>
                      </a:lnTo>
                      <a:lnTo>
                        <a:pt x="276" y="38"/>
                      </a:lnTo>
                      <a:lnTo>
                        <a:pt x="280" y="38"/>
                      </a:lnTo>
                      <a:lnTo>
                        <a:pt x="283" y="38"/>
                      </a:lnTo>
                      <a:lnTo>
                        <a:pt x="287" y="40"/>
                      </a:lnTo>
                      <a:lnTo>
                        <a:pt x="291" y="40"/>
                      </a:lnTo>
                      <a:lnTo>
                        <a:pt x="293" y="40"/>
                      </a:lnTo>
                      <a:lnTo>
                        <a:pt x="297" y="40"/>
                      </a:lnTo>
                      <a:lnTo>
                        <a:pt x="301" y="40"/>
                      </a:lnTo>
                      <a:lnTo>
                        <a:pt x="304" y="40"/>
                      </a:lnTo>
                      <a:lnTo>
                        <a:pt x="308" y="40"/>
                      </a:lnTo>
                      <a:lnTo>
                        <a:pt x="310" y="42"/>
                      </a:lnTo>
                      <a:lnTo>
                        <a:pt x="314" y="42"/>
                      </a:lnTo>
                      <a:lnTo>
                        <a:pt x="318" y="42"/>
                      </a:lnTo>
                      <a:lnTo>
                        <a:pt x="321" y="42"/>
                      </a:lnTo>
                      <a:lnTo>
                        <a:pt x="325" y="44"/>
                      </a:lnTo>
                      <a:lnTo>
                        <a:pt x="329" y="44"/>
                      </a:lnTo>
                      <a:lnTo>
                        <a:pt x="333" y="44"/>
                      </a:lnTo>
                      <a:lnTo>
                        <a:pt x="337" y="44"/>
                      </a:lnTo>
                      <a:lnTo>
                        <a:pt x="340" y="46"/>
                      </a:lnTo>
                      <a:lnTo>
                        <a:pt x="344" y="46"/>
                      </a:lnTo>
                      <a:lnTo>
                        <a:pt x="350" y="46"/>
                      </a:lnTo>
                      <a:lnTo>
                        <a:pt x="354" y="48"/>
                      </a:lnTo>
                      <a:lnTo>
                        <a:pt x="358" y="48"/>
                      </a:lnTo>
                      <a:lnTo>
                        <a:pt x="361" y="48"/>
                      </a:lnTo>
                      <a:lnTo>
                        <a:pt x="365" y="50"/>
                      </a:lnTo>
                      <a:lnTo>
                        <a:pt x="369" y="50"/>
                      </a:lnTo>
                      <a:lnTo>
                        <a:pt x="375" y="50"/>
                      </a:lnTo>
                      <a:lnTo>
                        <a:pt x="379" y="51"/>
                      </a:lnTo>
                      <a:lnTo>
                        <a:pt x="384" y="51"/>
                      </a:lnTo>
                      <a:lnTo>
                        <a:pt x="388" y="53"/>
                      </a:lnTo>
                      <a:lnTo>
                        <a:pt x="394" y="53"/>
                      </a:lnTo>
                      <a:lnTo>
                        <a:pt x="398" y="55"/>
                      </a:lnTo>
                      <a:lnTo>
                        <a:pt x="403" y="55"/>
                      </a:lnTo>
                      <a:lnTo>
                        <a:pt x="407" y="57"/>
                      </a:lnTo>
                      <a:lnTo>
                        <a:pt x="413" y="57"/>
                      </a:lnTo>
                      <a:lnTo>
                        <a:pt x="418" y="59"/>
                      </a:lnTo>
                      <a:lnTo>
                        <a:pt x="424" y="59"/>
                      </a:lnTo>
                      <a:lnTo>
                        <a:pt x="424" y="57"/>
                      </a:lnTo>
                      <a:lnTo>
                        <a:pt x="428" y="55"/>
                      </a:lnTo>
                      <a:lnTo>
                        <a:pt x="430" y="51"/>
                      </a:lnTo>
                      <a:lnTo>
                        <a:pt x="432" y="50"/>
                      </a:lnTo>
                      <a:lnTo>
                        <a:pt x="428" y="48"/>
                      </a:lnTo>
                      <a:lnTo>
                        <a:pt x="422" y="46"/>
                      </a:lnTo>
                      <a:lnTo>
                        <a:pt x="418" y="44"/>
                      </a:lnTo>
                      <a:lnTo>
                        <a:pt x="415" y="44"/>
                      </a:lnTo>
                      <a:lnTo>
                        <a:pt x="409" y="42"/>
                      </a:lnTo>
                      <a:lnTo>
                        <a:pt x="405" y="40"/>
                      </a:lnTo>
                      <a:lnTo>
                        <a:pt x="401" y="38"/>
                      </a:lnTo>
                      <a:lnTo>
                        <a:pt x="396" y="36"/>
                      </a:lnTo>
                      <a:lnTo>
                        <a:pt x="392" y="34"/>
                      </a:lnTo>
                      <a:lnTo>
                        <a:pt x="386" y="32"/>
                      </a:lnTo>
                      <a:lnTo>
                        <a:pt x="382" y="32"/>
                      </a:lnTo>
                      <a:lnTo>
                        <a:pt x="379" y="31"/>
                      </a:lnTo>
                      <a:lnTo>
                        <a:pt x="373" y="29"/>
                      </a:lnTo>
                      <a:lnTo>
                        <a:pt x="367" y="27"/>
                      </a:lnTo>
                      <a:lnTo>
                        <a:pt x="363" y="27"/>
                      </a:lnTo>
                      <a:lnTo>
                        <a:pt x="359" y="25"/>
                      </a:lnTo>
                      <a:lnTo>
                        <a:pt x="354" y="23"/>
                      </a:lnTo>
                      <a:lnTo>
                        <a:pt x="348" y="21"/>
                      </a:lnTo>
                      <a:lnTo>
                        <a:pt x="342" y="21"/>
                      </a:lnTo>
                      <a:lnTo>
                        <a:pt x="339" y="19"/>
                      </a:lnTo>
                      <a:lnTo>
                        <a:pt x="333" y="17"/>
                      </a:lnTo>
                      <a:lnTo>
                        <a:pt x="329" y="17"/>
                      </a:lnTo>
                      <a:lnTo>
                        <a:pt x="323" y="15"/>
                      </a:lnTo>
                      <a:lnTo>
                        <a:pt x="318" y="15"/>
                      </a:lnTo>
                      <a:lnTo>
                        <a:pt x="312" y="13"/>
                      </a:lnTo>
                      <a:lnTo>
                        <a:pt x="308" y="13"/>
                      </a:lnTo>
                      <a:lnTo>
                        <a:pt x="302" y="12"/>
                      </a:lnTo>
                      <a:lnTo>
                        <a:pt x="297" y="10"/>
                      </a:lnTo>
                      <a:lnTo>
                        <a:pt x="293" y="10"/>
                      </a:lnTo>
                      <a:lnTo>
                        <a:pt x="287" y="8"/>
                      </a:lnTo>
                      <a:lnTo>
                        <a:pt x="282" y="8"/>
                      </a:lnTo>
                      <a:lnTo>
                        <a:pt x="278" y="8"/>
                      </a:lnTo>
                      <a:lnTo>
                        <a:pt x="272" y="6"/>
                      </a:lnTo>
                      <a:lnTo>
                        <a:pt x="266" y="6"/>
                      </a:lnTo>
                      <a:lnTo>
                        <a:pt x="261" y="4"/>
                      </a:lnTo>
                      <a:lnTo>
                        <a:pt x="255" y="4"/>
                      </a:lnTo>
                      <a:lnTo>
                        <a:pt x="249" y="2"/>
                      </a:lnTo>
                      <a:lnTo>
                        <a:pt x="245" y="2"/>
                      </a:lnTo>
                      <a:lnTo>
                        <a:pt x="240" y="2"/>
                      </a:lnTo>
                      <a:lnTo>
                        <a:pt x="234" y="2"/>
                      </a:lnTo>
                      <a:lnTo>
                        <a:pt x="228" y="0"/>
                      </a:lnTo>
                      <a:lnTo>
                        <a:pt x="224" y="0"/>
                      </a:lnTo>
                      <a:lnTo>
                        <a:pt x="219" y="0"/>
                      </a:lnTo>
                      <a:lnTo>
                        <a:pt x="213" y="0"/>
                      </a:lnTo>
                      <a:lnTo>
                        <a:pt x="207" y="0"/>
                      </a:lnTo>
                      <a:lnTo>
                        <a:pt x="204" y="0"/>
                      </a:lnTo>
                      <a:lnTo>
                        <a:pt x="198" y="0"/>
                      </a:lnTo>
                      <a:lnTo>
                        <a:pt x="194" y="0"/>
                      </a:lnTo>
                      <a:lnTo>
                        <a:pt x="188" y="0"/>
                      </a:lnTo>
                      <a:lnTo>
                        <a:pt x="183" y="0"/>
                      </a:lnTo>
                      <a:lnTo>
                        <a:pt x="179" y="0"/>
                      </a:lnTo>
                      <a:lnTo>
                        <a:pt x="173" y="0"/>
                      </a:lnTo>
                      <a:lnTo>
                        <a:pt x="167" y="0"/>
                      </a:lnTo>
                      <a:lnTo>
                        <a:pt x="164" y="0"/>
                      </a:lnTo>
                      <a:lnTo>
                        <a:pt x="160" y="0"/>
                      </a:lnTo>
                      <a:lnTo>
                        <a:pt x="154" y="0"/>
                      </a:lnTo>
                      <a:lnTo>
                        <a:pt x="148" y="0"/>
                      </a:lnTo>
                      <a:lnTo>
                        <a:pt x="145" y="2"/>
                      </a:lnTo>
                      <a:lnTo>
                        <a:pt x="139" y="2"/>
                      </a:lnTo>
                      <a:lnTo>
                        <a:pt x="135" y="4"/>
                      </a:lnTo>
                      <a:lnTo>
                        <a:pt x="131" y="4"/>
                      </a:lnTo>
                      <a:lnTo>
                        <a:pt x="126" y="4"/>
                      </a:lnTo>
                      <a:lnTo>
                        <a:pt x="122" y="6"/>
                      </a:lnTo>
                      <a:lnTo>
                        <a:pt x="118" y="6"/>
                      </a:lnTo>
                      <a:lnTo>
                        <a:pt x="114" y="8"/>
                      </a:lnTo>
                      <a:lnTo>
                        <a:pt x="110" y="8"/>
                      </a:lnTo>
                      <a:lnTo>
                        <a:pt x="107" y="10"/>
                      </a:lnTo>
                      <a:lnTo>
                        <a:pt x="103" y="10"/>
                      </a:lnTo>
                      <a:lnTo>
                        <a:pt x="101" y="12"/>
                      </a:lnTo>
                      <a:lnTo>
                        <a:pt x="97" y="12"/>
                      </a:lnTo>
                      <a:lnTo>
                        <a:pt x="93" y="13"/>
                      </a:lnTo>
                      <a:lnTo>
                        <a:pt x="89" y="15"/>
                      </a:lnTo>
                      <a:lnTo>
                        <a:pt x="88" y="15"/>
                      </a:lnTo>
                      <a:lnTo>
                        <a:pt x="84" y="17"/>
                      </a:lnTo>
                      <a:lnTo>
                        <a:pt x="80" y="19"/>
                      </a:lnTo>
                      <a:lnTo>
                        <a:pt x="78" y="21"/>
                      </a:lnTo>
                      <a:lnTo>
                        <a:pt x="74" y="21"/>
                      </a:lnTo>
                      <a:lnTo>
                        <a:pt x="70" y="23"/>
                      </a:lnTo>
                      <a:lnTo>
                        <a:pt x="69" y="25"/>
                      </a:lnTo>
                      <a:lnTo>
                        <a:pt x="65" y="29"/>
                      </a:lnTo>
                      <a:lnTo>
                        <a:pt x="63" y="29"/>
                      </a:lnTo>
                      <a:lnTo>
                        <a:pt x="59" y="31"/>
                      </a:lnTo>
                      <a:lnTo>
                        <a:pt x="57" y="32"/>
                      </a:lnTo>
                      <a:lnTo>
                        <a:pt x="53" y="36"/>
                      </a:lnTo>
                      <a:lnTo>
                        <a:pt x="51" y="36"/>
                      </a:lnTo>
                      <a:lnTo>
                        <a:pt x="48" y="40"/>
                      </a:lnTo>
                      <a:lnTo>
                        <a:pt x="46" y="42"/>
                      </a:lnTo>
                      <a:lnTo>
                        <a:pt x="44" y="44"/>
                      </a:lnTo>
                      <a:lnTo>
                        <a:pt x="40" y="46"/>
                      </a:lnTo>
                      <a:lnTo>
                        <a:pt x="38" y="48"/>
                      </a:lnTo>
                      <a:lnTo>
                        <a:pt x="36" y="50"/>
                      </a:lnTo>
                      <a:lnTo>
                        <a:pt x="34" y="53"/>
                      </a:lnTo>
                      <a:lnTo>
                        <a:pt x="32" y="55"/>
                      </a:lnTo>
                      <a:lnTo>
                        <a:pt x="29" y="57"/>
                      </a:lnTo>
                      <a:lnTo>
                        <a:pt x="27" y="61"/>
                      </a:lnTo>
                      <a:lnTo>
                        <a:pt x="25" y="63"/>
                      </a:lnTo>
                      <a:lnTo>
                        <a:pt x="23" y="65"/>
                      </a:lnTo>
                      <a:lnTo>
                        <a:pt x="21" y="69"/>
                      </a:lnTo>
                      <a:lnTo>
                        <a:pt x="19" y="70"/>
                      </a:lnTo>
                      <a:lnTo>
                        <a:pt x="17" y="74"/>
                      </a:lnTo>
                      <a:lnTo>
                        <a:pt x="15" y="76"/>
                      </a:lnTo>
                      <a:lnTo>
                        <a:pt x="13" y="80"/>
                      </a:lnTo>
                      <a:lnTo>
                        <a:pt x="13" y="82"/>
                      </a:lnTo>
                      <a:lnTo>
                        <a:pt x="11" y="86"/>
                      </a:lnTo>
                      <a:lnTo>
                        <a:pt x="10" y="88"/>
                      </a:lnTo>
                      <a:lnTo>
                        <a:pt x="8" y="91"/>
                      </a:lnTo>
                      <a:lnTo>
                        <a:pt x="8" y="93"/>
                      </a:lnTo>
                      <a:lnTo>
                        <a:pt x="6" y="97"/>
                      </a:lnTo>
                      <a:lnTo>
                        <a:pt x="6" y="101"/>
                      </a:lnTo>
                      <a:lnTo>
                        <a:pt x="4" y="103"/>
                      </a:lnTo>
                      <a:lnTo>
                        <a:pt x="4" y="107"/>
                      </a:lnTo>
                      <a:lnTo>
                        <a:pt x="4" y="110"/>
                      </a:lnTo>
                      <a:lnTo>
                        <a:pt x="2" y="114"/>
                      </a:lnTo>
                      <a:lnTo>
                        <a:pt x="2" y="116"/>
                      </a:lnTo>
                      <a:lnTo>
                        <a:pt x="0" y="120"/>
                      </a:lnTo>
                      <a:lnTo>
                        <a:pt x="0" y="124"/>
                      </a:lnTo>
                      <a:lnTo>
                        <a:pt x="0" y="126"/>
                      </a:lnTo>
                      <a:lnTo>
                        <a:pt x="0" y="129"/>
                      </a:lnTo>
                      <a:lnTo>
                        <a:pt x="0" y="133"/>
                      </a:lnTo>
                      <a:lnTo>
                        <a:pt x="0" y="137"/>
                      </a:lnTo>
                      <a:lnTo>
                        <a:pt x="0" y="141"/>
                      </a:lnTo>
                      <a:lnTo>
                        <a:pt x="0" y="143"/>
                      </a:lnTo>
                      <a:lnTo>
                        <a:pt x="0" y="147"/>
                      </a:lnTo>
                      <a:lnTo>
                        <a:pt x="0" y="150"/>
                      </a:lnTo>
                      <a:lnTo>
                        <a:pt x="0" y="154"/>
                      </a:lnTo>
                      <a:lnTo>
                        <a:pt x="2" y="158"/>
                      </a:lnTo>
                      <a:lnTo>
                        <a:pt x="2" y="162"/>
                      </a:lnTo>
                      <a:lnTo>
                        <a:pt x="4" y="166"/>
                      </a:lnTo>
                      <a:lnTo>
                        <a:pt x="4" y="169"/>
                      </a:lnTo>
                      <a:lnTo>
                        <a:pt x="6" y="173"/>
                      </a:lnTo>
                      <a:lnTo>
                        <a:pt x="6" y="177"/>
                      </a:lnTo>
                      <a:lnTo>
                        <a:pt x="10" y="181"/>
                      </a:lnTo>
                      <a:lnTo>
                        <a:pt x="10" y="185"/>
                      </a:lnTo>
                      <a:lnTo>
                        <a:pt x="13" y="188"/>
                      </a:lnTo>
                      <a:lnTo>
                        <a:pt x="15" y="194"/>
                      </a:lnTo>
                      <a:lnTo>
                        <a:pt x="19" y="198"/>
                      </a:lnTo>
                      <a:lnTo>
                        <a:pt x="21" y="200"/>
                      </a:lnTo>
                      <a:lnTo>
                        <a:pt x="25" y="204"/>
                      </a:lnTo>
                      <a:lnTo>
                        <a:pt x="29" y="206"/>
                      </a:lnTo>
                      <a:lnTo>
                        <a:pt x="32" y="207"/>
                      </a:lnTo>
                      <a:lnTo>
                        <a:pt x="34" y="207"/>
                      </a:lnTo>
                      <a:lnTo>
                        <a:pt x="36" y="209"/>
                      </a:lnTo>
                      <a:lnTo>
                        <a:pt x="38" y="209"/>
                      </a:lnTo>
                      <a:lnTo>
                        <a:pt x="40" y="211"/>
                      </a:lnTo>
                      <a:lnTo>
                        <a:pt x="42" y="211"/>
                      </a:lnTo>
                      <a:lnTo>
                        <a:pt x="46" y="211"/>
                      </a:lnTo>
                      <a:lnTo>
                        <a:pt x="48" y="211"/>
                      </a:lnTo>
                      <a:lnTo>
                        <a:pt x="49" y="211"/>
                      </a:lnTo>
                      <a:lnTo>
                        <a:pt x="53" y="209"/>
                      </a:lnTo>
                      <a:lnTo>
                        <a:pt x="57" y="209"/>
                      </a:lnTo>
                      <a:lnTo>
                        <a:pt x="61" y="207"/>
                      </a:lnTo>
                      <a:lnTo>
                        <a:pt x="63" y="207"/>
                      </a:lnTo>
                      <a:lnTo>
                        <a:pt x="67" y="206"/>
                      </a:lnTo>
                      <a:lnTo>
                        <a:pt x="69" y="206"/>
                      </a:lnTo>
                      <a:lnTo>
                        <a:pt x="70" y="204"/>
                      </a:lnTo>
                      <a:lnTo>
                        <a:pt x="74" y="202"/>
                      </a:lnTo>
                      <a:lnTo>
                        <a:pt x="78" y="198"/>
                      </a:lnTo>
                      <a:lnTo>
                        <a:pt x="80" y="196"/>
                      </a:lnTo>
                      <a:lnTo>
                        <a:pt x="84" y="192"/>
                      </a:lnTo>
                      <a:lnTo>
                        <a:pt x="88" y="188"/>
                      </a:lnTo>
                      <a:lnTo>
                        <a:pt x="89" y="185"/>
                      </a:lnTo>
                      <a:lnTo>
                        <a:pt x="91" y="181"/>
                      </a:lnTo>
                      <a:lnTo>
                        <a:pt x="93" y="177"/>
                      </a:lnTo>
                      <a:lnTo>
                        <a:pt x="93" y="175"/>
                      </a:lnTo>
                      <a:lnTo>
                        <a:pt x="95" y="171"/>
                      </a:lnTo>
                      <a:lnTo>
                        <a:pt x="97" y="169"/>
                      </a:lnTo>
                      <a:lnTo>
                        <a:pt x="99" y="169"/>
                      </a:lnTo>
                      <a:lnTo>
                        <a:pt x="101" y="169"/>
                      </a:lnTo>
                      <a:lnTo>
                        <a:pt x="105" y="169"/>
                      </a:lnTo>
                      <a:lnTo>
                        <a:pt x="107" y="171"/>
                      </a:lnTo>
                      <a:lnTo>
                        <a:pt x="110" y="175"/>
                      </a:lnTo>
                      <a:lnTo>
                        <a:pt x="114" y="177"/>
                      </a:lnTo>
                      <a:lnTo>
                        <a:pt x="118" y="181"/>
                      </a:lnTo>
                      <a:lnTo>
                        <a:pt x="120" y="183"/>
                      </a:lnTo>
                      <a:lnTo>
                        <a:pt x="124" y="186"/>
                      </a:lnTo>
                      <a:lnTo>
                        <a:pt x="127" y="192"/>
                      </a:lnTo>
                      <a:lnTo>
                        <a:pt x="131" y="194"/>
                      </a:lnTo>
                      <a:lnTo>
                        <a:pt x="135" y="198"/>
                      </a:lnTo>
                      <a:lnTo>
                        <a:pt x="139" y="202"/>
                      </a:lnTo>
                      <a:lnTo>
                        <a:pt x="143" y="204"/>
                      </a:lnTo>
                      <a:lnTo>
                        <a:pt x="145" y="206"/>
                      </a:lnTo>
                      <a:lnTo>
                        <a:pt x="150" y="207"/>
                      </a:lnTo>
                      <a:lnTo>
                        <a:pt x="154" y="209"/>
                      </a:lnTo>
                      <a:lnTo>
                        <a:pt x="158" y="209"/>
                      </a:lnTo>
                      <a:lnTo>
                        <a:pt x="162" y="207"/>
                      </a:lnTo>
                      <a:lnTo>
                        <a:pt x="166" y="207"/>
                      </a:lnTo>
                      <a:lnTo>
                        <a:pt x="167" y="207"/>
                      </a:lnTo>
                      <a:lnTo>
                        <a:pt x="171" y="207"/>
                      </a:lnTo>
                      <a:lnTo>
                        <a:pt x="175" y="206"/>
                      </a:lnTo>
                      <a:lnTo>
                        <a:pt x="179" y="206"/>
                      </a:lnTo>
                      <a:lnTo>
                        <a:pt x="183" y="206"/>
                      </a:lnTo>
                      <a:lnTo>
                        <a:pt x="186" y="204"/>
                      </a:lnTo>
                      <a:lnTo>
                        <a:pt x="190" y="204"/>
                      </a:lnTo>
                      <a:lnTo>
                        <a:pt x="192" y="202"/>
                      </a:lnTo>
                      <a:lnTo>
                        <a:pt x="196" y="202"/>
                      </a:lnTo>
                      <a:lnTo>
                        <a:pt x="200" y="200"/>
                      </a:lnTo>
                      <a:lnTo>
                        <a:pt x="204" y="200"/>
                      </a:lnTo>
                      <a:lnTo>
                        <a:pt x="207" y="198"/>
                      </a:lnTo>
                      <a:lnTo>
                        <a:pt x="211" y="198"/>
                      </a:lnTo>
                      <a:lnTo>
                        <a:pt x="215" y="196"/>
                      </a:lnTo>
                      <a:lnTo>
                        <a:pt x="219" y="194"/>
                      </a:lnTo>
                      <a:lnTo>
                        <a:pt x="221" y="194"/>
                      </a:lnTo>
                      <a:lnTo>
                        <a:pt x="224" y="192"/>
                      </a:lnTo>
                      <a:lnTo>
                        <a:pt x="228" y="194"/>
                      </a:lnTo>
                      <a:lnTo>
                        <a:pt x="232" y="194"/>
                      </a:lnTo>
                      <a:lnTo>
                        <a:pt x="236" y="196"/>
                      </a:lnTo>
                      <a:lnTo>
                        <a:pt x="240" y="198"/>
                      </a:lnTo>
                      <a:lnTo>
                        <a:pt x="243" y="200"/>
                      </a:lnTo>
                      <a:lnTo>
                        <a:pt x="247" y="202"/>
                      </a:lnTo>
                      <a:lnTo>
                        <a:pt x="251" y="204"/>
                      </a:lnTo>
                      <a:lnTo>
                        <a:pt x="253" y="206"/>
                      </a:lnTo>
                      <a:lnTo>
                        <a:pt x="257" y="209"/>
                      </a:lnTo>
                      <a:lnTo>
                        <a:pt x="261" y="211"/>
                      </a:lnTo>
                      <a:lnTo>
                        <a:pt x="264" y="213"/>
                      </a:lnTo>
                      <a:lnTo>
                        <a:pt x="268" y="215"/>
                      </a:lnTo>
                      <a:lnTo>
                        <a:pt x="270" y="217"/>
                      </a:lnTo>
                      <a:lnTo>
                        <a:pt x="274" y="219"/>
                      </a:lnTo>
                      <a:lnTo>
                        <a:pt x="276" y="219"/>
                      </a:lnTo>
                      <a:lnTo>
                        <a:pt x="280" y="219"/>
                      </a:lnTo>
                      <a:lnTo>
                        <a:pt x="283" y="219"/>
                      </a:lnTo>
                      <a:lnTo>
                        <a:pt x="285" y="219"/>
                      </a:lnTo>
                      <a:lnTo>
                        <a:pt x="289" y="217"/>
                      </a:lnTo>
                      <a:lnTo>
                        <a:pt x="293" y="217"/>
                      </a:lnTo>
                      <a:lnTo>
                        <a:pt x="295" y="215"/>
                      </a:lnTo>
                      <a:lnTo>
                        <a:pt x="297" y="213"/>
                      </a:lnTo>
                      <a:lnTo>
                        <a:pt x="301" y="211"/>
                      </a:lnTo>
                      <a:lnTo>
                        <a:pt x="302" y="209"/>
                      </a:lnTo>
                      <a:lnTo>
                        <a:pt x="304" y="209"/>
                      </a:lnTo>
                      <a:lnTo>
                        <a:pt x="306" y="207"/>
                      </a:lnTo>
                      <a:lnTo>
                        <a:pt x="310" y="207"/>
                      </a:lnTo>
                      <a:lnTo>
                        <a:pt x="312" y="207"/>
                      </a:lnTo>
                      <a:lnTo>
                        <a:pt x="316" y="207"/>
                      </a:lnTo>
                      <a:lnTo>
                        <a:pt x="318" y="207"/>
                      </a:lnTo>
                      <a:lnTo>
                        <a:pt x="321" y="207"/>
                      </a:lnTo>
                      <a:lnTo>
                        <a:pt x="325" y="207"/>
                      </a:lnTo>
                      <a:lnTo>
                        <a:pt x="329" y="207"/>
                      </a:lnTo>
                      <a:lnTo>
                        <a:pt x="331" y="207"/>
                      </a:lnTo>
                      <a:lnTo>
                        <a:pt x="335" y="207"/>
                      </a:lnTo>
                      <a:lnTo>
                        <a:pt x="339" y="207"/>
                      </a:lnTo>
                      <a:lnTo>
                        <a:pt x="342" y="209"/>
                      </a:lnTo>
                      <a:lnTo>
                        <a:pt x="344" y="209"/>
                      </a:lnTo>
                      <a:lnTo>
                        <a:pt x="348" y="211"/>
                      </a:lnTo>
                      <a:lnTo>
                        <a:pt x="352" y="211"/>
                      </a:lnTo>
                      <a:lnTo>
                        <a:pt x="356" y="211"/>
                      </a:lnTo>
                      <a:lnTo>
                        <a:pt x="359" y="211"/>
                      </a:lnTo>
                      <a:lnTo>
                        <a:pt x="363" y="213"/>
                      </a:lnTo>
                      <a:lnTo>
                        <a:pt x="365" y="213"/>
                      </a:lnTo>
                      <a:lnTo>
                        <a:pt x="369" y="215"/>
                      </a:lnTo>
                      <a:lnTo>
                        <a:pt x="373" y="215"/>
                      </a:lnTo>
                      <a:lnTo>
                        <a:pt x="377" y="215"/>
                      </a:lnTo>
                      <a:lnTo>
                        <a:pt x="379" y="215"/>
                      </a:lnTo>
                      <a:lnTo>
                        <a:pt x="382" y="215"/>
                      </a:lnTo>
                      <a:lnTo>
                        <a:pt x="386" y="215"/>
                      </a:lnTo>
                      <a:lnTo>
                        <a:pt x="388" y="217"/>
                      </a:lnTo>
                      <a:lnTo>
                        <a:pt x="392" y="217"/>
                      </a:lnTo>
                      <a:lnTo>
                        <a:pt x="396" y="217"/>
                      </a:lnTo>
                      <a:lnTo>
                        <a:pt x="399" y="215"/>
                      </a:lnTo>
                      <a:lnTo>
                        <a:pt x="403" y="215"/>
                      </a:lnTo>
                      <a:lnTo>
                        <a:pt x="407" y="213"/>
                      </a:lnTo>
                      <a:lnTo>
                        <a:pt x="411" y="211"/>
                      </a:lnTo>
                      <a:lnTo>
                        <a:pt x="413" y="207"/>
                      </a:lnTo>
                      <a:lnTo>
                        <a:pt x="415" y="206"/>
                      </a:lnTo>
                      <a:lnTo>
                        <a:pt x="415" y="202"/>
                      </a:lnTo>
                      <a:lnTo>
                        <a:pt x="417" y="198"/>
                      </a:lnTo>
                      <a:lnTo>
                        <a:pt x="415" y="194"/>
                      </a:lnTo>
                      <a:lnTo>
                        <a:pt x="415" y="190"/>
                      </a:lnTo>
                      <a:lnTo>
                        <a:pt x="415" y="186"/>
                      </a:lnTo>
                      <a:lnTo>
                        <a:pt x="415" y="183"/>
                      </a:lnTo>
                      <a:lnTo>
                        <a:pt x="415" y="179"/>
                      </a:lnTo>
                      <a:lnTo>
                        <a:pt x="415" y="175"/>
                      </a:lnTo>
                      <a:lnTo>
                        <a:pt x="415" y="171"/>
                      </a:lnTo>
                      <a:lnTo>
                        <a:pt x="415" y="167"/>
                      </a:lnTo>
                      <a:lnTo>
                        <a:pt x="415" y="166"/>
                      </a:lnTo>
                      <a:lnTo>
                        <a:pt x="415" y="162"/>
                      </a:lnTo>
                      <a:lnTo>
                        <a:pt x="415" y="158"/>
                      </a:lnTo>
                      <a:lnTo>
                        <a:pt x="415" y="154"/>
                      </a:lnTo>
                      <a:lnTo>
                        <a:pt x="415" y="150"/>
                      </a:lnTo>
                      <a:lnTo>
                        <a:pt x="415" y="148"/>
                      </a:lnTo>
                      <a:lnTo>
                        <a:pt x="415" y="145"/>
                      </a:lnTo>
                      <a:lnTo>
                        <a:pt x="415" y="141"/>
                      </a:lnTo>
                      <a:lnTo>
                        <a:pt x="415" y="137"/>
                      </a:lnTo>
                      <a:lnTo>
                        <a:pt x="417" y="133"/>
                      </a:lnTo>
                      <a:lnTo>
                        <a:pt x="417" y="131"/>
                      </a:lnTo>
                      <a:lnTo>
                        <a:pt x="417" y="128"/>
                      </a:lnTo>
                      <a:lnTo>
                        <a:pt x="417" y="124"/>
                      </a:lnTo>
                      <a:lnTo>
                        <a:pt x="418" y="120"/>
                      </a:lnTo>
                      <a:lnTo>
                        <a:pt x="418" y="118"/>
                      </a:lnTo>
                      <a:lnTo>
                        <a:pt x="420" y="114"/>
                      </a:lnTo>
                      <a:lnTo>
                        <a:pt x="420" y="110"/>
                      </a:lnTo>
                      <a:lnTo>
                        <a:pt x="420" y="107"/>
                      </a:lnTo>
                      <a:lnTo>
                        <a:pt x="422" y="103"/>
                      </a:lnTo>
                      <a:lnTo>
                        <a:pt x="422" y="101"/>
                      </a:lnTo>
                      <a:lnTo>
                        <a:pt x="424" y="97"/>
                      </a:lnTo>
                      <a:lnTo>
                        <a:pt x="424" y="93"/>
                      </a:lnTo>
                      <a:lnTo>
                        <a:pt x="426" y="90"/>
                      </a:lnTo>
                      <a:lnTo>
                        <a:pt x="428" y="86"/>
                      </a:lnTo>
                      <a:lnTo>
                        <a:pt x="428" y="82"/>
                      </a:lnTo>
                      <a:lnTo>
                        <a:pt x="428" y="80"/>
                      </a:lnTo>
                      <a:lnTo>
                        <a:pt x="426" y="76"/>
                      </a:lnTo>
                      <a:lnTo>
                        <a:pt x="426" y="74"/>
                      </a:lnTo>
                      <a:lnTo>
                        <a:pt x="424" y="72"/>
                      </a:lnTo>
                      <a:lnTo>
                        <a:pt x="422" y="70"/>
                      </a:lnTo>
                      <a:lnTo>
                        <a:pt x="420" y="69"/>
                      </a:lnTo>
                      <a:lnTo>
                        <a:pt x="418" y="67"/>
                      </a:lnTo>
                      <a:lnTo>
                        <a:pt x="415" y="65"/>
                      </a:lnTo>
                      <a:lnTo>
                        <a:pt x="413" y="65"/>
                      </a:lnTo>
                      <a:lnTo>
                        <a:pt x="409" y="65"/>
                      </a:lnTo>
                      <a:lnTo>
                        <a:pt x="407" y="65"/>
                      </a:lnTo>
                      <a:lnTo>
                        <a:pt x="405" y="65"/>
                      </a:lnTo>
                      <a:lnTo>
                        <a:pt x="401" y="65"/>
                      </a:lnTo>
                      <a:lnTo>
                        <a:pt x="399" y="67"/>
                      </a:lnTo>
                      <a:lnTo>
                        <a:pt x="398" y="69"/>
                      </a:lnTo>
                      <a:lnTo>
                        <a:pt x="394" y="72"/>
                      </a:lnTo>
                      <a:lnTo>
                        <a:pt x="392" y="74"/>
                      </a:lnTo>
                      <a:lnTo>
                        <a:pt x="388" y="78"/>
                      </a:lnTo>
                      <a:lnTo>
                        <a:pt x="386" y="80"/>
                      </a:lnTo>
                      <a:lnTo>
                        <a:pt x="384" y="84"/>
                      </a:lnTo>
                      <a:lnTo>
                        <a:pt x="382" y="88"/>
                      </a:lnTo>
                      <a:lnTo>
                        <a:pt x="380" y="90"/>
                      </a:lnTo>
                      <a:lnTo>
                        <a:pt x="379" y="93"/>
                      </a:lnTo>
                      <a:lnTo>
                        <a:pt x="377" y="97"/>
                      </a:lnTo>
                      <a:lnTo>
                        <a:pt x="375" y="99"/>
                      </a:lnTo>
                      <a:lnTo>
                        <a:pt x="375" y="103"/>
                      </a:lnTo>
                      <a:lnTo>
                        <a:pt x="373" y="107"/>
                      </a:lnTo>
                      <a:lnTo>
                        <a:pt x="371" y="109"/>
                      </a:lnTo>
                      <a:lnTo>
                        <a:pt x="371" y="112"/>
                      </a:lnTo>
                      <a:lnTo>
                        <a:pt x="371" y="116"/>
                      </a:lnTo>
                      <a:lnTo>
                        <a:pt x="371" y="120"/>
                      </a:lnTo>
                      <a:lnTo>
                        <a:pt x="369" y="124"/>
                      </a:lnTo>
                      <a:lnTo>
                        <a:pt x="369" y="126"/>
                      </a:lnTo>
                      <a:lnTo>
                        <a:pt x="369" y="129"/>
                      </a:lnTo>
                      <a:lnTo>
                        <a:pt x="369" y="133"/>
                      </a:lnTo>
                      <a:lnTo>
                        <a:pt x="369" y="137"/>
                      </a:lnTo>
                      <a:lnTo>
                        <a:pt x="369" y="141"/>
                      </a:lnTo>
                      <a:lnTo>
                        <a:pt x="369" y="143"/>
                      </a:lnTo>
                      <a:lnTo>
                        <a:pt x="369" y="148"/>
                      </a:lnTo>
                      <a:lnTo>
                        <a:pt x="369" y="150"/>
                      </a:lnTo>
                      <a:lnTo>
                        <a:pt x="369" y="154"/>
                      </a:lnTo>
                      <a:lnTo>
                        <a:pt x="369" y="158"/>
                      </a:lnTo>
                      <a:lnTo>
                        <a:pt x="371" y="162"/>
                      </a:lnTo>
                      <a:lnTo>
                        <a:pt x="371" y="166"/>
                      </a:lnTo>
                      <a:lnTo>
                        <a:pt x="371" y="169"/>
                      </a:lnTo>
                      <a:lnTo>
                        <a:pt x="373" y="173"/>
                      </a:lnTo>
                      <a:lnTo>
                        <a:pt x="373" y="177"/>
                      </a:lnTo>
                      <a:lnTo>
                        <a:pt x="371" y="177"/>
                      </a:lnTo>
                      <a:lnTo>
                        <a:pt x="369" y="177"/>
                      </a:lnTo>
                      <a:lnTo>
                        <a:pt x="365" y="175"/>
                      </a:lnTo>
                      <a:lnTo>
                        <a:pt x="361" y="175"/>
                      </a:lnTo>
                      <a:lnTo>
                        <a:pt x="358" y="175"/>
                      </a:lnTo>
                      <a:lnTo>
                        <a:pt x="354" y="175"/>
                      </a:lnTo>
                      <a:lnTo>
                        <a:pt x="352" y="175"/>
                      </a:lnTo>
                      <a:lnTo>
                        <a:pt x="348" y="173"/>
                      </a:lnTo>
                      <a:lnTo>
                        <a:pt x="346" y="173"/>
                      </a:lnTo>
                      <a:lnTo>
                        <a:pt x="344" y="173"/>
                      </a:lnTo>
                      <a:lnTo>
                        <a:pt x="340" y="171"/>
                      </a:lnTo>
                      <a:lnTo>
                        <a:pt x="337" y="171"/>
                      </a:lnTo>
                      <a:lnTo>
                        <a:pt x="335" y="171"/>
                      </a:lnTo>
                      <a:lnTo>
                        <a:pt x="331" y="169"/>
                      </a:lnTo>
                      <a:lnTo>
                        <a:pt x="327" y="169"/>
                      </a:lnTo>
                      <a:lnTo>
                        <a:pt x="323" y="167"/>
                      </a:lnTo>
                      <a:lnTo>
                        <a:pt x="320" y="167"/>
                      </a:lnTo>
                      <a:lnTo>
                        <a:pt x="318" y="166"/>
                      </a:lnTo>
                      <a:lnTo>
                        <a:pt x="316" y="164"/>
                      </a:lnTo>
                      <a:lnTo>
                        <a:pt x="314" y="162"/>
                      </a:lnTo>
                      <a:lnTo>
                        <a:pt x="312" y="160"/>
                      </a:lnTo>
                      <a:lnTo>
                        <a:pt x="310" y="158"/>
                      </a:lnTo>
                      <a:lnTo>
                        <a:pt x="310" y="156"/>
                      </a:lnTo>
                      <a:lnTo>
                        <a:pt x="308" y="156"/>
                      </a:lnTo>
                      <a:lnTo>
                        <a:pt x="304" y="154"/>
                      </a:lnTo>
                      <a:lnTo>
                        <a:pt x="302" y="154"/>
                      </a:lnTo>
                      <a:lnTo>
                        <a:pt x="301" y="154"/>
                      </a:lnTo>
                      <a:lnTo>
                        <a:pt x="297" y="154"/>
                      </a:lnTo>
                      <a:lnTo>
                        <a:pt x="293" y="154"/>
                      </a:lnTo>
                      <a:lnTo>
                        <a:pt x="291" y="154"/>
                      </a:lnTo>
                      <a:lnTo>
                        <a:pt x="289" y="158"/>
                      </a:lnTo>
                      <a:lnTo>
                        <a:pt x="289" y="160"/>
                      </a:lnTo>
                      <a:lnTo>
                        <a:pt x="287" y="162"/>
                      </a:lnTo>
                      <a:lnTo>
                        <a:pt x="285" y="164"/>
                      </a:lnTo>
                      <a:lnTo>
                        <a:pt x="283" y="166"/>
                      </a:lnTo>
                      <a:lnTo>
                        <a:pt x="282" y="167"/>
                      </a:lnTo>
                      <a:lnTo>
                        <a:pt x="280" y="169"/>
                      </a:lnTo>
                      <a:lnTo>
                        <a:pt x="276" y="171"/>
                      </a:lnTo>
                      <a:lnTo>
                        <a:pt x="272" y="173"/>
                      </a:lnTo>
                      <a:lnTo>
                        <a:pt x="268" y="173"/>
                      </a:lnTo>
                      <a:lnTo>
                        <a:pt x="264" y="175"/>
                      </a:lnTo>
                      <a:lnTo>
                        <a:pt x="263" y="175"/>
                      </a:lnTo>
                      <a:lnTo>
                        <a:pt x="261" y="175"/>
                      </a:lnTo>
                      <a:lnTo>
                        <a:pt x="259" y="175"/>
                      </a:lnTo>
                      <a:lnTo>
                        <a:pt x="255" y="175"/>
                      </a:lnTo>
                      <a:lnTo>
                        <a:pt x="253" y="171"/>
                      </a:lnTo>
                      <a:lnTo>
                        <a:pt x="249" y="169"/>
                      </a:lnTo>
                      <a:lnTo>
                        <a:pt x="247" y="167"/>
                      </a:lnTo>
                      <a:lnTo>
                        <a:pt x="245" y="164"/>
                      </a:lnTo>
                      <a:lnTo>
                        <a:pt x="242" y="162"/>
                      </a:lnTo>
                      <a:lnTo>
                        <a:pt x="238" y="158"/>
                      </a:lnTo>
                      <a:lnTo>
                        <a:pt x="234" y="156"/>
                      </a:lnTo>
                      <a:lnTo>
                        <a:pt x="232" y="154"/>
                      </a:lnTo>
                      <a:lnTo>
                        <a:pt x="228" y="150"/>
                      </a:lnTo>
                      <a:lnTo>
                        <a:pt x="224" y="148"/>
                      </a:lnTo>
                      <a:lnTo>
                        <a:pt x="221" y="147"/>
                      </a:lnTo>
                      <a:lnTo>
                        <a:pt x="219" y="145"/>
                      </a:lnTo>
                      <a:lnTo>
                        <a:pt x="215" y="143"/>
                      </a:lnTo>
                      <a:lnTo>
                        <a:pt x="211" y="141"/>
                      </a:lnTo>
                      <a:lnTo>
                        <a:pt x="207" y="141"/>
                      </a:lnTo>
                      <a:lnTo>
                        <a:pt x="205" y="141"/>
                      </a:lnTo>
                      <a:lnTo>
                        <a:pt x="202" y="141"/>
                      </a:lnTo>
                      <a:lnTo>
                        <a:pt x="198" y="141"/>
                      </a:lnTo>
                      <a:lnTo>
                        <a:pt x="196" y="141"/>
                      </a:lnTo>
                      <a:lnTo>
                        <a:pt x="194" y="143"/>
                      </a:lnTo>
                      <a:lnTo>
                        <a:pt x="190" y="143"/>
                      </a:lnTo>
                      <a:lnTo>
                        <a:pt x="188" y="143"/>
                      </a:lnTo>
                      <a:lnTo>
                        <a:pt x="186" y="145"/>
                      </a:lnTo>
                      <a:lnTo>
                        <a:pt x="185" y="147"/>
                      </a:lnTo>
                      <a:lnTo>
                        <a:pt x="183" y="148"/>
                      </a:lnTo>
                      <a:lnTo>
                        <a:pt x="179" y="150"/>
                      </a:lnTo>
                      <a:lnTo>
                        <a:pt x="177" y="154"/>
                      </a:lnTo>
                      <a:lnTo>
                        <a:pt x="173" y="156"/>
                      </a:lnTo>
                      <a:lnTo>
                        <a:pt x="171" y="158"/>
                      </a:lnTo>
                      <a:lnTo>
                        <a:pt x="169" y="160"/>
                      </a:lnTo>
                      <a:lnTo>
                        <a:pt x="166" y="160"/>
                      </a:lnTo>
                      <a:lnTo>
                        <a:pt x="162" y="162"/>
                      </a:lnTo>
                      <a:lnTo>
                        <a:pt x="160" y="162"/>
                      </a:lnTo>
                      <a:lnTo>
                        <a:pt x="158" y="162"/>
                      </a:lnTo>
                      <a:lnTo>
                        <a:pt x="156" y="162"/>
                      </a:lnTo>
                      <a:lnTo>
                        <a:pt x="154" y="162"/>
                      </a:lnTo>
                      <a:lnTo>
                        <a:pt x="150" y="160"/>
                      </a:lnTo>
                      <a:lnTo>
                        <a:pt x="148" y="158"/>
                      </a:lnTo>
                      <a:lnTo>
                        <a:pt x="145" y="158"/>
                      </a:lnTo>
                      <a:lnTo>
                        <a:pt x="143" y="156"/>
                      </a:lnTo>
                      <a:lnTo>
                        <a:pt x="141" y="154"/>
                      </a:lnTo>
                      <a:lnTo>
                        <a:pt x="137" y="152"/>
                      </a:lnTo>
                      <a:lnTo>
                        <a:pt x="135" y="150"/>
                      </a:lnTo>
                      <a:lnTo>
                        <a:pt x="133" y="150"/>
                      </a:lnTo>
                      <a:lnTo>
                        <a:pt x="131" y="148"/>
                      </a:lnTo>
                      <a:lnTo>
                        <a:pt x="127" y="145"/>
                      </a:lnTo>
                      <a:lnTo>
                        <a:pt x="126" y="143"/>
                      </a:lnTo>
                      <a:lnTo>
                        <a:pt x="124" y="143"/>
                      </a:lnTo>
                      <a:lnTo>
                        <a:pt x="120" y="139"/>
                      </a:lnTo>
                      <a:lnTo>
                        <a:pt x="118" y="137"/>
                      </a:lnTo>
                      <a:lnTo>
                        <a:pt x="114" y="135"/>
                      </a:lnTo>
                      <a:lnTo>
                        <a:pt x="112" y="135"/>
                      </a:lnTo>
                      <a:lnTo>
                        <a:pt x="108" y="133"/>
                      </a:lnTo>
                      <a:lnTo>
                        <a:pt x="105" y="131"/>
                      </a:lnTo>
                      <a:lnTo>
                        <a:pt x="103" y="129"/>
                      </a:lnTo>
                      <a:lnTo>
                        <a:pt x="99" y="128"/>
                      </a:lnTo>
                      <a:lnTo>
                        <a:pt x="97" y="128"/>
                      </a:lnTo>
                      <a:lnTo>
                        <a:pt x="93" y="126"/>
                      </a:lnTo>
                      <a:lnTo>
                        <a:pt x="91" y="126"/>
                      </a:lnTo>
                      <a:lnTo>
                        <a:pt x="88" y="126"/>
                      </a:lnTo>
                      <a:lnTo>
                        <a:pt x="86" y="126"/>
                      </a:lnTo>
                      <a:lnTo>
                        <a:pt x="82" y="126"/>
                      </a:lnTo>
                      <a:lnTo>
                        <a:pt x="80" y="126"/>
                      </a:lnTo>
                      <a:lnTo>
                        <a:pt x="78" y="128"/>
                      </a:lnTo>
                      <a:lnTo>
                        <a:pt x="74" y="129"/>
                      </a:lnTo>
                      <a:lnTo>
                        <a:pt x="72" y="131"/>
                      </a:lnTo>
                      <a:lnTo>
                        <a:pt x="70" y="133"/>
                      </a:lnTo>
                      <a:lnTo>
                        <a:pt x="69" y="135"/>
                      </a:lnTo>
                      <a:lnTo>
                        <a:pt x="67" y="139"/>
                      </a:lnTo>
                      <a:lnTo>
                        <a:pt x="65" y="143"/>
                      </a:lnTo>
                      <a:lnTo>
                        <a:pt x="63" y="145"/>
                      </a:lnTo>
                      <a:lnTo>
                        <a:pt x="63" y="147"/>
                      </a:lnTo>
                      <a:lnTo>
                        <a:pt x="61" y="150"/>
                      </a:lnTo>
                      <a:lnTo>
                        <a:pt x="61" y="152"/>
                      </a:lnTo>
                      <a:lnTo>
                        <a:pt x="61" y="154"/>
                      </a:lnTo>
                      <a:lnTo>
                        <a:pt x="59" y="156"/>
                      </a:lnTo>
                      <a:lnTo>
                        <a:pt x="59" y="158"/>
                      </a:lnTo>
                      <a:lnTo>
                        <a:pt x="59" y="160"/>
                      </a:lnTo>
                      <a:lnTo>
                        <a:pt x="57" y="164"/>
                      </a:lnTo>
                      <a:lnTo>
                        <a:pt x="55" y="166"/>
                      </a:lnTo>
                      <a:lnTo>
                        <a:pt x="53" y="167"/>
                      </a:lnTo>
                      <a:lnTo>
                        <a:pt x="51" y="167"/>
                      </a:lnTo>
                      <a:lnTo>
                        <a:pt x="51" y="166"/>
                      </a:lnTo>
                      <a:lnTo>
                        <a:pt x="49" y="166"/>
                      </a:lnTo>
                      <a:lnTo>
                        <a:pt x="49" y="162"/>
                      </a:lnTo>
                      <a:lnTo>
                        <a:pt x="48" y="160"/>
                      </a:lnTo>
                      <a:lnTo>
                        <a:pt x="48" y="158"/>
                      </a:lnTo>
                      <a:lnTo>
                        <a:pt x="48" y="156"/>
                      </a:lnTo>
                      <a:lnTo>
                        <a:pt x="46" y="152"/>
                      </a:lnTo>
                      <a:lnTo>
                        <a:pt x="46" y="150"/>
                      </a:lnTo>
                      <a:lnTo>
                        <a:pt x="46" y="147"/>
                      </a:lnTo>
                      <a:lnTo>
                        <a:pt x="46" y="143"/>
                      </a:lnTo>
                      <a:lnTo>
                        <a:pt x="48" y="137"/>
                      </a:lnTo>
                      <a:lnTo>
                        <a:pt x="48" y="135"/>
                      </a:lnTo>
                      <a:lnTo>
                        <a:pt x="48" y="129"/>
                      </a:lnTo>
                      <a:lnTo>
                        <a:pt x="49" y="126"/>
                      </a:lnTo>
                      <a:lnTo>
                        <a:pt x="49" y="122"/>
                      </a:lnTo>
                      <a:lnTo>
                        <a:pt x="51" y="118"/>
                      </a:lnTo>
                      <a:lnTo>
                        <a:pt x="53" y="114"/>
                      </a:lnTo>
                      <a:lnTo>
                        <a:pt x="53" y="110"/>
                      </a:lnTo>
                      <a:lnTo>
                        <a:pt x="55" y="107"/>
                      </a:lnTo>
                      <a:lnTo>
                        <a:pt x="57" y="103"/>
                      </a:lnTo>
                      <a:lnTo>
                        <a:pt x="57" y="99"/>
                      </a:lnTo>
                      <a:lnTo>
                        <a:pt x="59" y="95"/>
                      </a:lnTo>
                      <a:lnTo>
                        <a:pt x="61" y="93"/>
                      </a:lnTo>
                      <a:lnTo>
                        <a:pt x="63" y="90"/>
                      </a:lnTo>
                      <a:lnTo>
                        <a:pt x="65" y="86"/>
                      </a:lnTo>
                      <a:lnTo>
                        <a:pt x="67" y="82"/>
                      </a:lnTo>
                      <a:lnTo>
                        <a:pt x="70" y="78"/>
                      </a:lnTo>
                      <a:lnTo>
                        <a:pt x="72" y="76"/>
                      </a:lnTo>
                      <a:lnTo>
                        <a:pt x="76" y="72"/>
                      </a:lnTo>
                      <a:lnTo>
                        <a:pt x="78" y="70"/>
                      </a:lnTo>
                      <a:lnTo>
                        <a:pt x="82" y="67"/>
                      </a:lnTo>
                      <a:lnTo>
                        <a:pt x="86" y="65"/>
                      </a:lnTo>
                      <a:lnTo>
                        <a:pt x="89" y="61"/>
                      </a:lnTo>
                      <a:lnTo>
                        <a:pt x="93" y="59"/>
                      </a:lnTo>
                      <a:lnTo>
                        <a:pt x="97" y="57"/>
                      </a:lnTo>
                      <a:lnTo>
                        <a:pt x="101" y="53"/>
                      </a:lnTo>
                      <a:lnTo>
                        <a:pt x="105" y="51"/>
                      </a:lnTo>
                      <a:lnTo>
                        <a:pt x="108" y="50"/>
                      </a:lnTo>
                      <a:lnTo>
                        <a:pt x="112" y="48"/>
                      </a:lnTo>
                      <a:lnTo>
                        <a:pt x="114" y="48"/>
                      </a:lnTo>
                      <a:lnTo>
                        <a:pt x="116" y="48"/>
                      </a:lnTo>
                      <a:lnTo>
                        <a:pt x="118" y="46"/>
                      </a:lnTo>
                      <a:lnTo>
                        <a:pt x="120" y="46"/>
                      </a:lnTo>
                      <a:lnTo>
                        <a:pt x="122" y="44"/>
                      </a:lnTo>
                      <a:lnTo>
                        <a:pt x="124" y="44"/>
                      </a:lnTo>
                      <a:lnTo>
                        <a:pt x="127" y="44"/>
                      </a:lnTo>
                      <a:lnTo>
                        <a:pt x="129" y="42"/>
                      </a:lnTo>
                      <a:lnTo>
                        <a:pt x="131" y="42"/>
                      </a:lnTo>
                      <a:lnTo>
                        <a:pt x="133" y="42"/>
                      </a:lnTo>
                      <a:lnTo>
                        <a:pt x="135" y="40"/>
                      </a:lnTo>
                      <a:lnTo>
                        <a:pt x="137" y="40"/>
                      </a:lnTo>
                      <a:lnTo>
                        <a:pt x="141" y="40"/>
                      </a:lnTo>
                      <a:lnTo>
                        <a:pt x="143" y="38"/>
                      </a:lnTo>
                      <a:lnTo>
                        <a:pt x="145" y="38"/>
                      </a:lnTo>
                      <a:lnTo>
                        <a:pt x="146" y="38"/>
                      </a:lnTo>
                      <a:lnTo>
                        <a:pt x="148" y="38"/>
                      </a:lnTo>
                      <a:lnTo>
                        <a:pt x="152" y="38"/>
                      </a:lnTo>
                      <a:lnTo>
                        <a:pt x="154" y="38"/>
                      </a:lnTo>
                      <a:lnTo>
                        <a:pt x="158" y="36"/>
                      </a:lnTo>
                      <a:lnTo>
                        <a:pt x="162" y="36"/>
                      </a:lnTo>
                      <a:lnTo>
                        <a:pt x="164" y="36"/>
                      </a:lnTo>
                      <a:lnTo>
                        <a:pt x="166" y="34"/>
                      </a:lnTo>
                      <a:lnTo>
                        <a:pt x="167" y="34"/>
                      </a:lnTo>
                      <a:lnTo>
                        <a:pt x="171" y="34"/>
                      </a:lnTo>
                      <a:lnTo>
                        <a:pt x="175" y="34"/>
                      </a:lnTo>
                      <a:lnTo>
                        <a:pt x="179" y="34"/>
                      </a:lnTo>
                      <a:lnTo>
                        <a:pt x="183" y="34"/>
                      </a:lnTo>
                      <a:lnTo>
                        <a:pt x="186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0" name="Freeform 181"/>
                <p:cNvSpPr>
                  <a:spLocks/>
                </p:cNvSpPr>
                <p:nvPr/>
              </p:nvSpPr>
              <p:spPr bwMode="auto">
                <a:xfrm>
                  <a:off x="3476" y="1976"/>
                  <a:ext cx="133" cy="19"/>
                </a:xfrm>
                <a:custGeom>
                  <a:avLst/>
                  <a:gdLst>
                    <a:gd name="T0" fmla="*/ 1 w 266"/>
                    <a:gd name="T1" fmla="*/ 1 h 38"/>
                    <a:gd name="T2" fmla="*/ 1 w 266"/>
                    <a:gd name="T3" fmla="*/ 1 h 38"/>
                    <a:gd name="T4" fmla="*/ 1 w 266"/>
                    <a:gd name="T5" fmla="*/ 1 h 38"/>
                    <a:gd name="T6" fmla="*/ 1 w 266"/>
                    <a:gd name="T7" fmla="*/ 1 h 38"/>
                    <a:gd name="T8" fmla="*/ 1 w 266"/>
                    <a:gd name="T9" fmla="*/ 1 h 38"/>
                    <a:gd name="T10" fmla="*/ 1 w 266"/>
                    <a:gd name="T11" fmla="*/ 1 h 38"/>
                    <a:gd name="T12" fmla="*/ 1 w 266"/>
                    <a:gd name="T13" fmla="*/ 1 h 38"/>
                    <a:gd name="T14" fmla="*/ 1 w 266"/>
                    <a:gd name="T15" fmla="*/ 1 h 38"/>
                    <a:gd name="T16" fmla="*/ 1 w 266"/>
                    <a:gd name="T17" fmla="*/ 1 h 38"/>
                    <a:gd name="T18" fmla="*/ 1 w 266"/>
                    <a:gd name="T19" fmla="*/ 1 h 38"/>
                    <a:gd name="T20" fmla="*/ 1 w 266"/>
                    <a:gd name="T21" fmla="*/ 1 h 38"/>
                    <a:gd name="T22" fmla="*/ 1 w 266"/>
                    <a:gd name="T23" fmla="*/ 1 h 38"/>
                    <a:gd name="T24" fmla="*/ 1 w 266"/>
                    <a:gd name="T25" fmla="*/ 0 h 38"/>
                    <a:gd name="T26" fmla="*/ 1 w 266"/>
                    <a:gd name="T27" fmla="*/ 1 h 38"/>
                    <a:gd name="T28" fmla="*/ 1 w 266"/>
                    <a:gd name="T29" fmla="*/ 1 h 38"/>
                    <a:gd name="T30" fmla="*/ 1 w 266"/>
                    <a:gd name="T31" fmla="*/ 1 h 38"/>
                    <a:gd name="T32" fmla="*/ 1 w 266"/>
                    <a:gd name="T33" fmla="*/ 1 h 38"/>
                    <a:gd name="T34" fmla="*/ 1 w 266"/>
                    <a:gd name="T35" fmla="*/ 1 h 38"/>
                    <a:gd name="T36" fmla="*/ 1 w 266"/>
                    <a:gd name="T37" fmla="*/ 1 h 38"/>
                    <a:gd name="T38" fmla="*/ 1 w 266"/>
                    <a:gd name="T39" fmla="*/ 1 h 38"/>
                    <a:gd name="T40" fmla="*/ 0 w 266"/>
                    <a:gd name="T41" fmla="*/ 1 h 38"/>
                    <a:gd name="T42" fmla="*/ 1 w 266"/>
                    <a:gd name="T43" fmla="*/ 1 h 38"/>
                    <a:gd name="T44" fmla="*/ 1 w 266"/>
                    <a:gd name="T45" fmla="*/ 1 h 38"/>
                    <a:gd name="T46" fmla="*/ 1 w 266"/>
                    <a:gd name="T47" fmla="*/ 1 h 38"/>
                    <a:gd name="T48" fmla="*/ 1 w 266"/>
                    <a:gd name="T49" fmla="*/ 1 h 38"/>
                    <a:gd name="T50" fmla="*/ 1 w 266"/>
                    <a:gd name="T51" fmla="*/ 1 h 38"/>
                    <a:gd name="T52" fmla="*/ 1 w 266"/>
                    <a:gd name="T53" fmla="*/ 1 h 38"/>
                    <a:gd name="T54" fmla="*/ 1 w 266"/>
                    <a:gd name="T55" fmla="*/ 1 h 38"/>
                    <a:gd name="T56" fmla="*/ 1 w 266"/>
                    <a:gd name="T57" fmla="*/ 1 h 38"/>
                    <a:gd name="T58" fmla="*/ 1 w 266"/>
                    <a:gd name="T59" fmla="*/ 1 h 38"/>
                    <a:gd name="T60" fmla="*/ 1 w 266"/>
                    <a:gd name="T61" fmla="*/ 1 h 38"/>
                    <a:gd name="T62" fmla="*/ 1 w 266"/>
                    <a:gd name="T63" fmla="*/ 1 h 38"/>
                    <a:gd name="T64" fmla="*/ 1 w 266"/>
                    <a:gd name="T65" fmla="*/ 1 h 38"/>
                    <a:gd name="T66" fmla="*/ 1 w 266"/>
                    <a:gd name="T67" fmla="*/ 1 h 38"/>
                    <a:gd name="T68" fmla="*/ 1 w 266"/>
                    <a:gd name="T69" fmla="*/ 1 h 38"/>
                    <a:gd name="T70" fmla="*/ 1 w 266"/>
                    <a:gd name="T71" fmla="*/ 1 h 38"/>
                    <a:gd name="T72" fmla="*/ 1 w 266"/>
                    <a:gd name="T73" fmla="*/ 1 h 38"/>
                    <a:gd name="T74" fmla="*/ 1 w 266"/>
                    <a:gd name="T75" fmla="*/ 1 h 38"/>
                    <a:gd name="T76" fmla="*/ 1 w 266"/>
                    <a:gd name="T77" fmla="*/ 1 h 38"/>
                    <a:gd name="T78" fmla="*/ 1 w 266"/>
                    <a:gd name="T79" fmla="*/ 1 h 38"/>
                    <a:gd name="T80" fmla="*/ 1 w 266"/>
                    <a:gd name="T81" fmla="*/ 1 h 38"/>
                    <a:gd name="T82" fmla="*/ 1 w 266"/>
                    <a:gd name="T83" fmla="*/ 1 h 38"/>
                    <a:gd name="T84" fmla="*/ 1 w 266"/>
                    <a:gd name="T85" fmla="*/ 1 h 38"/>
                    <a:gd name="T86" fmla="*/ 2 w 266"/>
                    <a:gd name="T87" fmla="*/ 1 h 38"/>
                    <a:gd name="T88" fmla="*/ 2 w 266"/>
                    <a:gd name="T89" fmla="*/ 1 h 38"/>
                    <a:gd name="T90" fmla="*/ 2 w 266"/>
                    <a:gd name="T91" fmla="*/ 1 h 38"/>
                    <a:gd name="T92" fmla="*/ 1 w 266"/>
                    <a:gd name="T93" fmla="*/ 1 h 38"/>
                    <a:gd name="T94" fmla="*/ 1 w 266"/>
                    <a:gd name="T95" fmla="*/ 1 h 38"/>
                    <a:gd name="T96" fmla="*/ 1 w 266"/>
                    <a:gd name="T97" fmla="*/ 1 h 3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266" h="38">
                      <a:moveTo>
                        <a:pt x="232" y="17"/>
                      </a:moveTo>
                      <a:lnTo>
                        <a:pt x="230" y="17"/>
                      </a:lnTo>
                      <a:lnTo>
                        <a:pt x="226" y="17"/>
                      </a:lnTo>
                      <a:lnTo>
                        <a:pt x="225" y="17"/>
                      </a:lnTo>
                      <a:lnTo>
                        <a:pt x="223" y="15"/>
                      </a:lnTo>
                      <a:lnTo>
                        <a:pt x="219" y="15"/>
                      </a:lnTo>
                      <a:lnTo>
                        <a:pt x="217" y="15"/>
                      </a:lnTo>
                      <a:lnTo>
                        <a:pt x="215" y="15"/>
                      </a:lnTo>
                      <a:lnTo>
                        <a:pt x="213" y="15"/>
                      </a:lnTo>
                      <a:lnTo>
                        <a:pt x="209" y="13"/>
                      </a:lnTo>
                      <a:lnTo>
                        <a:pt x="207" y="13"/>
                      </a:lnTo>
                      <a:lnTo>
                        <a:pt x="204" y="13"/>
                      </a:lnTo>
                      <a:lnTo>
                        <a:pt x="202" y="13"/>
                      </a:lnTo>
                      <a:lnTo>
                        <a:pt x="200" y="13"/>
                      </a:lnTo>
                      <a:lnTo>
                        <a:pt x="196" y="13"/>
                      </a:lnTo>
                      <a:lnTo>
                        <a:pt x="192" y="11"/>
                      </a:lnTo>
                      <a:lnTo>
                        <a:pt x="190" y="11"/>
                      </a:lnTo>
                      <a:lnTo>
                        <a:pt x="187" y="11"/>
                      </a:lnTo>
                      <a:lnTo>
                        <a:pt x="183" y="11"/>
                      </a:lnTo>
                      <a:lnTo>
                        <a:pt x="181" y="11"/>
                      </a:lnTo>
                      <a:lnTo>
                        <a:pt x="177" y="9"/>
                      </a:lnTo>
                      <a:lnTo>
                        <a:pt x="173" y="9"/>
                      </a:lnTo>
                      <a:lnTo>
                        <a:pt x="169" y="9"/>
                      </a:lnTo>
                      <a:lnTo>
                        <a:pt x="166" y="9"/>
                      </a:lnTo>
                      <a:lnTo>
                        <a:pt x="162" y="9"/>
                      </a:lnTo>
                      <a:lnTo>
                        <a:pt x="158" y="7"/>
                      </a:lnTo>
                      <a:lnTo>
                        <a:pt x="156" y="7"/>
                      </a:lnTo>
                      <a:lnTo>
                        <a:pt x="152" y="7"/>
                      </a:lnTo>
                      <a:lnTo>
                        <a:pt x="149" y="7"/>
                      </a:lnTo>
                      <a:lnTo>
                        <a:pt x="145" y="6"/>
                      </a:lnTo>
                      <a:lnTo>
                        <a:pt x="141" y="6"/>
                      </a:lnTo>
                      <a:lnTo>
                        <a:pt x="137" y="6"/>
                      </a:lnTo>
                      <a:lnTo>
                        <a:pt x="133" y="6"/>
                      </a:lnTo>
                      <a:lnTo>
                        <a:pt x="129" y="6"/>
                      </a:lnTo>
                      <a:lnTo>
                        <a:pt x="126" y="4"/>
                      </a:lnTo>
                      <a:lnTo>
                        <a:pt x="122" y="4"/>
                      </a:lnTo>
                      <a:lnTo>
                        <a:pt x="118" y="4"/>
                      </a:lnTo>
                      <a:lnTo>
                        <a:pt x="116" y="4"/>
                      </a:lnTo>
                      <a:lnTo>
                        <a:pt x="112" y="4"/>
                      </a:lnTo>
                      <a:lnTo>
                        <a:pt x="109" y="4"/>
                      </a:lnTo>
                      <a:lnTo>
                        <a:pt x="105" y="2"/>
                      </a:lnTo>
                      <a:lnTo>
                        <a:pt x="101" y="2"/>
                      </a:lnTo>
                      <a:lnTo>
                        <a:pt x="97" y="2"/>
                      </a:lnTo>
                      <a:lnTo>
                        <a:pt x="93" y="2"/>
                      </a:lnTo>
                      <a:lnTo>
                        <a:pt x="91" y="2"/>
                      </a:lnTo>
                      <a:lnTo>
                        <a:pt x="88" y="2"/>
                      </a:lnTo>
                      <a:lnTo>
                        <a:pt x="86" y="2"/>
                      </a:lnTo>
                      <a:lnTo>
                        <a:pt x="82" y="2"/>
                      </a:lnTo>
                      <a:lnTo>
                        <a:pt x="78" y="2"/>
                      </a:lnTo>
                      <a:lnTo>
                        <a:pt x="76" y="0"/>
                      </a:lnTo>
                      <a:lnTo>
                        <a:pt x="74" y="0"/>
                      </a:lnTo>
                      <a:lnTo>
                        <a:pt x="71" y="0"/>
                      </a:lnTo>
                      <a:lnTo>
                        <a:pt x="69" y="0"/>
                      </a:lnTo>
                      <a:lnTo>
                        <a:pt x="67" y="0"/>
                      </a:lnTo>
                      <a:lnTo>
                        <a:pt x="63" y="2"/>
                      </a:lnTo>
                      <a:lnTo>
                        <a:pt x="61" y="2"/>
                      </a:lnTo>
                      <a:lnTo>
                        <a:pt x="59" y="2"/>
                      </a:lnTo>
                      <a:lnTo>
                        <a:pt x="57" y="2"/>
                      </a:lnTo>
                      <a:lnTo>
                        <a:pt x="55" y="2"/>
                      </a:lnTo>
                      <a:lnTo>
                        <a:pt x="52" y="2"/>
                      </a:lnTo>
                      <a:lnTo>
                        <a:pt x="50" y="2"/>
                      </a:lnTo>
                      <a:lnTo>
                        <a:pt x="48" y="2"/>
                      </a:lnTo>
                      <a:lnTo>
                        <a:pt x="44" y="4"/>
                      </a:lnTo>
                      <a:lnTo>
                        <a:pt x="42" y="4"/>
                      </a:lnTo>
                      <a:lnTo>
                        <a:pt x="40" y="4"/>
                      </a:lnTo>
                      <a:lnTo>
                        <a:pt x="36" y="6"/>
                      </a:lnTo>
                      <a:lnTo>
                        <a:pt x="34" y="6"/>
                      </a:lnTo>
                      <a:lnTo>
                        <a:pt x="31" y="6"/>
                      </a:lnTo>
                      <a:lnTo>
                        <a:pt x="29" y="7"/>
                      </a:lnTo>
                      <a:lnTo>
                        <a:pt x="27" y="7"/>
                      </a:lnTo>
                      <a:lnTo>
                        <a:pt x="25" y="9"/>
                      </a:lnTo>
                      <a:lnTo>
                        <a:pt x="21" y="9"/>
                      </a:lnTo>
                      <a:lnTo>
                        <a:pt x="19" y="11"/>
                      </a:lnTo>
                      <a:lnTo>
                        <a:pt x="17" y="11"/>
                      </a:lnTo>
                      <a:lnTo>
                        <a:pt x="15" y="11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8" y="15"/>
                      </a:lnTo>
                      <a:lnTo>
                        <a:pt x="4" y="17"/>
                      </a:lnTo>
                      <a:lnTo>
                        <a:pt x="2" y="19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2" y="23"/>
                      </a:lnTo>
                      <a:lnTo>
                        <a:pt x="4" y="23"/>
                      </a:lnTo>
                      <a:lnTo>
                        <a:pt x="8" y="23"/>
                      </a:lnTo>
                      <a:lnTo>
                        <a:pt x="10" y="23"/>
                      </a:lnTo>
                      <a:lnTo>
                        <a:pt x="12" y="23"/>
                      </a:lnTo>
                      <a:lnTo>
                        <a:pt x="13" y="23"/>
                      </a:lnTo>
                      <a:lnTo>
                        <a:pt x="17" y="23"/>
                      </a:lnTo>
                      <a:lnTo>
                        <a:pt x="19" y="23"/>
                      </a:lnTo>
                      <a:lnTo>
                        <a:pt x="21" y="23"/>
                      </a:lnTo>
                      <a:lnTo>
                        <a:pt x="25" y="23"/>
                      </a:lnTo>
                      <a:lnTo>
                        <a:pt x="29" y="23"/>
                      </a:lnTo>
                      <a:lnTo>
                        <a:pt x="31" y="21"/>
                      </a:lnTo>
                      <a:lnTo>
                        <a:pt x="34" y="21"/>
                      </a:lnTo>
                      <a:lnTo>
                        <a:pt x="38" y="21"/>
                      </a:lnTo>
                      <a:lnTo>
                        <a:pt x="42" y="21"/>
                      </a:lnTo>
                      <a:lnTo>
                        <a:pt x="46" y="21"/>
                      </a:lnTo>
                      <a:lnTo>
                        <a:pt x="50" y="19"/>
                      </a:lnTo>
                      <a:lnTo>
                        <a:pt x="53" y="19"/>
                      </a:lnTo>
                      <a:lnTo>
                        <a:pt x="57" y="19"/>
                      </a:lnTo>
                      <a:lnTo>
                        <a:pt x="61" y="19"/>
                      </a:lnTo>
                      <a:lnTo>
                        <a:pt x="67" y="19"/>
                      </a:lnTo>
                      <a:lnTo>
                        <a:pt x="71" y="19"/>
                      </a:lnTo>
                      <a:lnTo>
                        <a:pt x="74" y="19"/>
                      </a:lnTo>
                      <a:lnTo>
                        <a:pt x="78" y="17"/>
                      </a:lnTo>
                      <a:lnTo>
                        <a:pt x="82" y="17"/>
                      </a:lnTo>
                      <a:lnTo>
                        <a:pt x="86" y="17"/>
                      </a:lnTo>
                      <a:lnTo>
                        <a:pt x="90" y="17"/>
                      </a:lnTo>
                      <a:lnTo>
                        <a:pt x="93" y="17"/>
                      </a:lnTo>
                      <a:lnTo>
                        <a:pt x="97" y="17"/>
                      </a:lnTo>
                      <a:lnTo>
                        <a:pt x="101" y="17"/>
                      </a:lnTo>
                      <a:lnTo>
                        <a:pt x="107" y="17"/>
                      </a:lnTo>
                      <a:lnTo>
                        <a:pt x="110" y="17"/>
                      </a:lnTo>
                      <a:lnTo>
                        <a:pt x="112" y="17"/>
                      </a:lnTo>
                      <a:lnTo>
                        <a:pt x="114" y="19"/>
                      </a:lnTo>
                      <a:lnTo>
                        <a:pt x="116" y="19"/>
                      </a:lnTo>
                      <a:lnTo>
                        <a:pt x="118" y="19"/>
                      </a:lnTo>
                      <a:lnTo>
                        <a:pt x="120" y="19"/>
                      </a:lnTo>
                      <a:lnTo>
                        <a:pt x="122" y="19"/>
                      </a:lnTo>
                      <a:lnTo>
                        <a:pt x="126" y="19"/>
                      </a:lnTo>
                      <a:lnTo>
                        <a:pt x="128" y="21"/>
                      </a:lnTo>
                      <a:lnTo>
                        <a:pt x="129" y="21"/>
                      </a:lnTo>
                      <a:lnTo>
                        <a:pt x="133" y="21"/>
                      </a:lnTo>
                      <a:lnTo>
                        <a:pt x="135" y="21"/>
                      </a:lnTo>
                      <a:lnTo>
                        <a:pt x="137" y="21"/>
                      </a:lnTo>
                      <a:lnTo>
                        <a:pt x="141" y="23"/>
                      </a:lnTo>
                      <a:lnTo>
                        <a:pt x="143" y="23"/>
                      </a:lnTo>
                      <a:lnTo>
                        <a:pt x="145" y="23"/>
                      </a:lnTo>
                      <a:lnTo>
                        <a:pt x="149" y="23"/>
                      </a:lnTo>
                      <a:lnTo>
                        <a:pt x="150" y="23"/>
                      </a:lnTo>
                      <a:lnTo>
                        <a:pt x="154" y="25"/>
                      </a:lnTo>
                      <a:lnTo>
                        <a:pt x="156" y="25"/>
                      </a:lnTo>
                      <a:lnTo>
                        <a:pt x="158" y="25"/>
                      </a:lnTo>
                      <a:lnTo>
                        <a:pt x="162" y="26"/>
                      </a:lnTo>
                      <a:lnTo>
                        <a:pt x="166" y="26"/>
                      </a:lnTo>
                      <a:lnTo>
                        <a:pt x="168" y="26"/>
                      </a:lnTo>
                      <a:lnTo>
                        <a:pt x="169" y="26"/>
                      </a:lnTo>
                      <a:lnTo>
                        <a:pt x="173" y="28"/>
                      </a:lnTo>
                      <a:lnTo>
                        <a:pt x="175" y="28"/>
                      </a:lnTo>
                      <a:lnTo>
                        <a:pt x="179" y="28"/>
                      </a:lnTo>
                      <a:lnTo>
                        <a:pt x="181" y="30"/>
                      </a:lnTo>
                      <a:lnTo>
                        <a:pt x="185" y="30"/>
                      </a:lnTo>
                      <a:lnTo>
                        <a:pt x="187" y="30"/>
                      </a:lnTo>
                      <a:lnTo>
                        <a:pt x="188" y="30"/>
                      </a:lnTo>
                      <a:lnTo>
                        <a:pt x="192" y="32"/>
                      </a:lnTo>
                      <a:lnTo>
                        <a:pt x="194" y="32"/>
                      </a:lnTo>
                      <a:lnTo>
                        <a:pt x="198" y="32"/>
                      </a:lnTo>
                      <a:lnTo>
                        <a:pt x="200" y="32"/>
                      </a:lnTo>
                      <a:lnTo>
                        <a:pt x="202" y="32"/>
                      </a:lnTo>
                      <a:lnTo>
                        <a:pt x="204" y="34"/>
                      </a:lnTo>
                      <a:lnTo>
                        <a:pt x="207" y="34"/>
                      </a:lnTo>
                      <a:lnTo>
                        <a:pt x="209" y="34"/>
                      </a:lnTo>
                      <a:lnTo>
                        <a:pt x="211" y="34"/>
                      </a:lnTo>
                      <a:lnTo>
                        <a:pt x="213" y="34"/>
                      </a:lnTo>
                      <a:lnTo>
                        <a:pt x="217" y="36"/>
                      </a:lnTo>
                      <a:lnTo>
                        <a:pt x="221" y="36"/>
                      </a:lnTo>
                      <a:lnTo>
                        <a:pt x="225" y="38"/>
                      </a:lnTo>
                      <a:lnTo>
                        <a:pt x="228" y="38"/>
                      </a:lnTo>
                      <a:lnTo>
                        <a:pt x="230" y="38"/>
                      </a:lnTo>
                      <a:lnTo>
                        <a:pt x="234" y="38"/>
                      </a:lnTo>
                      <a:lnTo>
                        <a:pt x="236" y="38"/>
                      </a:lnTo>
                      <a:lnTo>
                        <a:pt x="238" y="38"/>
                      </a:lnTo>
                      <a:lnTo>
                        <a:pt x="242" y="38"/>
                      </a:lnTo>
                      <a:lnTo>
                        <a:pt x="244" y="38"/>
                      </a:lnTo>
                      <a:lnTo>
                        <a:pt x="245" y="38"/>
                      </a:lnTo>
                      <a:lnTo>
                        <a:pt x="247" y="36"/>
                      </a:lnTo>
                      <a:lnTo>
                        <a:pt x="249" y="34"/>
                      </a:lnTo>
                      <a:lnTo>
                        <a:pt x="251" y="34"/>
                      </a:lnTo>
                      <a:lnTo>
                        <a:pt x="253" y="32"/>
                      </a:lnTo>
                      <a:lnTo>
                        <a:pt x="255" y="32"/>
                      </a:lnTo>
                      <a:lnTo>
                        <a:pt x="259" y="30"/>
                      </a:lnTo>
                      <a:lnTo>
                        <a:pt x="261" y="28"/>
                      </a:lnTo>
                      <a:lnTo>
                        <a:pt x="265" y="26"/>
                      </a:lnTo>
                      <a:lnTo>
                        <a:pt x="266" y="23"/>
                      </a:lnTo>
                      <a:lnTo>
                        <a:pt x="266" y="21"/>
                      </a:lnTo>
                      <a:lnTo>
                        <a:pt x="265" y="19"/>
                      </a:lnTo>
                      <a:lnTo>
                        <a:pt x="263" y="19"/>
                      </a:lnTo>
                      <a:lnTo>
                        <a:pt x="259" y="19"/>
                      </a:lnTo>
                      <a:lnTo>
                        <a:pt x="257" y="19"/>
                      </a:lnTo>
                      <a:lnTo>
                        <a:pt x="255" y="19"/>
                      </a:lnTo>
                      <a:lnTo>
                        <a:pt x="251" y="17"/>
                      </a:lnTo>
                      <a:lnTo>
                        <a:pt x="249" y="17"/>
                      </a:lnTo>
                      <a:lnTo>
                        <a:pt x="247" y="17"/>
                      </a:lnTo>
                      <a:lnTo>
                        <a:pt x="244" y="17"/>
                      </a:lnTo>
                      <a:lnTo>
                        <a:pt x="242" y="17"/>
                      </a:lnTo>
                      <a:lnTo>
                        <a:pt x="240" y="17"/>
                      </a:lnTo>
                      <a:lnTo>
                        <a:pt x="238" y="17"/>
                      </a:lnTo>
                      <a:lnTo>
                        <a:pt x="236" y="17"/>
                      </a:lnTo>
                      <a:lnTo>
                        <a:pt x="234" y="17"/>
                      </a:lnTo>
                      <a:lnTo>
                        <a:pt x="232" y="17"/>
                      </a:lnTo>
                      <a:close/>
                    </a:path>
                  </a:pathLst>
                </a:custGeom>
                <a:solidFill>
                  <a:srgbClr val="C299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1" name="Freeform 182"/>
                <p:cNvSpPr>
                  <a:spLocks/>
                </p:cNvSpPr>
                <p:nvPr/>
              </p:nvSpPr>
              <p:spPr bwMode="auto">
                <a:xfrm>
                  <a:off x="3682" y="2028"/>
                  <a:ext cx="60" cy="81"/>
                </a:xfrm>
                <a:custGeom>
                  <a:avLst/>
                  <a:gdLst>
                    <a:gd name="T0" fmla="*/ 1 w 120"/>
                    <a:gd name="T1" fmla="*/ 1 h 162"/>
                    <a:gd name="T2" fmla="*/ 1 w 120"/>
                    <a:gd name="T3" fmla="*/ 0 h 162"/>
                    <a:gd name="T4" fmla="*/ 1 w 120"/>
                    <a:gd name="T5" fmla="*/ 1 h 162"/>
                    <a:gd name="T6" fmla="*/ 0 w 120"/>
                    <a:gd name="T7" fmla="*/ 1 h 162"/>
                    <a:gd name="T8" fmla="*/ 0 w 120"/>
                    <a:gd name="T9" fmla="*/ 1 h 162"/>
                    <a:gd name="T10" fmla="*/ 1 w 120"/>
                    <a:gd name="T11" fmla="*/ 1 h 162"/>
                    <a:gd name="T12" fmla="*/ 1 w 120"/>
                    <a:gd name="T13" fmla="*/ 1 h 162"/>
                    <a:gd name="T14" fmla="*/ 1 w 120"/>
                    <a:gd name="T15" fmla="*/ 1 h 162"/>
                    <a:gd name="T16" fmla="*/ 1 w 120"/>
                    <a:gd name="T17" fmla="*/ 1 h 162"/>
                    <a:gd name="T18" fmla="*/ 1 w 120"/>
                    <a:gd name="T19" fmla="*/ 1 h 162"/>
                    <a:gd name="T20" fmla="*/ 1 w 120"/>
                    <a:gd name="T21" fmla="*/ 1 h 162"/>
                    <a:gd name="T22" fmla="*/ 1 w 120"/>
                    <a:gd name="T23" fmla="*/ 1 h 162"/>
                    <a:gd name="T24" fmla="*/ 1 w 120"/>
                    <a:gd name="T25" fmla="*/ 1 h 162"/>
                    <a:gd name="T26" fmla="*/ 1 w 120"/>
                    <a:gd name="T27" fmla="*/ 1 h 162"/>
                    <a:gd name="T28" fmla="*/ 1 w 120"/>
                    <a:gd name="T29" fmla="*/ 1 h 162"/>
                    <a:gd name="T30" fmla="*/ 1 w 120"/>
                    <a:gd name="T31" fmla="*/ 1 h 162"/>
                    <a:gd name="T32" fmla="*/ 1 w 120"/>
                    <a:gd name="T33" fmla="*/ 1 h 162"/>
                    <a:gd name="T34" fmla="*/ 1 w 120"/>
                    <a:gd name="T35" fmla="*/ 1 h 162"/>
                    <a:gd name="T36" fmla="*/ 1 w 120"/>
                    <a:gd name="T37" fmla="*/ 1 h 162"/>
                    <a:gd name="T38" fmla="*/ 1 w 120"/>
                    <a:gd name="T39" fmla="*/ 1 h 162"/>
                    <a:gd name="T40" fmla="*/ 1 w 120"/>
                    <a:gd name="T41" fmla="*/ 1 h 162"/>
                    <a:gd name="T42" fmla="*/ 1 w 120"/>
                    <a:gd name="T43" fmla="*/ 1 h 162"/>
                    <a:gd name="T44" fmla="*/ 1 w 120"/>
                    <a:gd name="T45" fmla="*/ 1 h 162"/>
                    <a:gd name="T46" fmla="*/ 1 w 120"/>
                    <a:gd name="T47" fmla="*/ 1 h 162"/>
                    <a:gd name="T48" fmla="*/ 1 w 120"/>
                    <a:gd name="T49" fmla="*/ 1 h 162"/>
                    <a:gd name="T50" fmla="*/ 1 w 120"/>
                    <a:gd name="T51" fmla="*/ 1 h 162"/>
                    <a:gd name="T52" fmla="*/ 1 w 120"/>
                    <a:gd name="T53" fmla="*/ 1 h 162"/>
                    <a:gd name="T54" fmla="*/ 1 w 120"/>
                    <a:gd name="T55" fmla="*/ 1 h 162"/>
                    <a:gd name="T56" fmla="*/ 1 w 120"/>
                    <a:gd name="T57" fmla="*/ 1 h 162"/>
                    <a:gd name="T58" fmla="*/ 1 w 120"/>
                    <a:gd name="T59" fmla="*/ 1 h 162"/>
                    <a:gd name="T60" fmla="*/ 1 w 120"/>
                    <a:gd name="T61" fmla="*/ 1 h 162"/>
                    <a:gd name="T62" fmla="*/ 1 w 120"/>
                    <a:gd name="T63" fmla="*/ 1 h 162"/>
                    <a:gd name="T64" fmla="*/ 1 w 120"/>
                    <a:gd name="T65" fmla="*/ 1 h 162"/>
                    <a:gd name="T66" fmla="*/ 1 w 120"/>
                    <a:gd name="T67" fmla="*/ 1 h 162"/>
                    <a:gd name="T68" fmla="*/ 1 w 120"/>
                    <a:gd name="T69" fmla="*/ 1 h 162"/>
                    <a:gd name="T70" fmla="*/ 1 w 120"/>
                    <a:gd name="T71" fmla="*/ 1 h 162"/>
                    <a:gd name="T72" fmla="*/ 1 w 120"/>
                    <a:gd name="T73" fmla="*/ 1 h 162"/>
                    <a:gd name="T74" fmla="*/ 1 w 120"/>
                    <a:gd name="T75" fmla="*/ 1 h 162"/>
                    <a:gd name="T76" fmla="*/ 1 w 120"/>
                    <a:gd name="T77" fmla="*/ 1 h 162"/>
                    <a:gd name="T78" fmla="*/ 1 w 120"/>
                    <a:gd name="T79" fmla="*/ 1 h 162"/>
                    <a:gd name="T80" fmla="*/ 1 w 120"/>
                    <a:gd name="T81" fmla="*/ 1 h 162"/>
                    <a:gd name="T82" fmla="*/ 1 w 120"/>
                    <a:gd name="T83" fmla="*/ 1 h 162"/>
                    <a:gd name="T84" fmla="*/ 1 w 120"/>
                    <a:gd name="T85" fmla="*/ 1 h 162"/>
                    <a:gd name="T86" fmla="*/ 1 w 120"/>
                    <a:gd name="T87" fmla="*/ 1 h 162"/>
                    <a:gd name="T88" fmla="*/ 1 w 120"/>
                    <a:gd name="T89" fmla="*/ 1 h 16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120" h="162">
                      <a:moveTo>
                        <a:pt x="36" y="6"/>
                      </a:moveTo>
                      <a:lnTo>
                        <a:pt x="34" y="4"/>
                      </a:lnTo>
                      <a:lnTo>
                        <a:pt x="30" y="2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1" y="2"/>
                      </a:lnTo>
                      <a:lnTo>
                        <a:pt x="7" y="2"/>
                      </a:lnTo>
                      <a:lnTo>
                        <a:pt x="6" y="4"/>
                      </a:lnTo>
                      <a:lnTo>
                        <a:pt x="2" y="6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16"/>
                      </a:lnTo>
                      <a:lnTo>
                        <a:pt x="2" y="16"/>
                      </a:lnTo>
                      <a:lnTo>
                        <a:pt x="2" y="18"/>
                      </a:lnTo>
                      <a:lnTo>
                        <a:pt x="4" y="19"/>
                      </a:lnTo>
                      <a:lnTo>
                        <a:pt x="7" y="21"/>
                      </a:lnTo>
                      <a:lnTo>
                        <a:pt x="9" y="23"/>
                      </a:lnTo>
                      <a:lnTo>
                        <a:pt x="13" y="27"/>
                      </a:lnTo>
                      <a:lnTo>
                        <a:pt x="15" y="27"/>
                      </a:lnTo>
                      <a:lnTo>
                        <a:pt x="17" y="29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6" y="33"/>
                      </a:lnTo>
                      <a:lnTo>
                        <a:pt x="30" y="35"/>
                      </a:lnTo>
                      <a:lnTo>
                        <a:pt x="32" y="37"/>
                      </a:lnTo>
                      <a:lnTo>
                        <a:pt x="34" y="37"/>
                      </a:lnTo>
                      <a:lnTo>
                        <a:pt x="38" y="38"/>
                      </a:lnTo>
                      <a:lnTo>
                        <a:pt x="40" y="40"/>
                      </a:lnTo>
                      <a:lnTo>
                        <a:pt x="42" y="40"/>
                      </a:lnTo>
                      <a:lnTo>
                        <a:pt x="44" y="42"/>
                      </a:lnTo>
                      <a:lnTo>
                        <a:pt x="46" y="44"/>
                      </a:lnTo>
                      <a:lnTo>
                        <a:pt x="49" y="44"/>
                      </a:lnTo>
                      <a:lnTo>
                        <a:pt x="51" y="46"/>
                      </a:lnTo>
                      <a:lnTo>
                        <a:pt x="53" y="48"/>
                      </a:lnTo>
                      <a:lnTo>
                        <a:pt x="55" y="50"/>
                      </a:lnTo>
                      <a:lnTo>
                        <a:pt x="57" y="52"/>
                      </a:lnTo>
                      <a:lnTo>
                        <a:pt x="59" y="54"/>
                      </a:lnTo>
                      <a:lnTo>
                        <a:pt x="63" y="56"/>
                      </a:lnTo>
                      <a:lnTo>
                        <a:pt x="65" y="58"/>
                      </a:lnTo>
                      <a:lnTo>
                        <a:pt x="66" y="59"/>
                      </a:lnTo>
                      <a:lnTo>
                        <a:pt x="70" y="63"/>
                      </a:lnTo>
                      <a:lnTo>
                        <a:pt x="72" y="65"/>
                      </a:lnTo>
                      <a:lnTo>
                        <a:pt x="74" y="69"/>
                      </a:lnTo>
                      <a:lnTo>
                        <a:pt x="76" y="73"/>
                      </a:lnTo>
                      <a:lnTo>
                        <a:pt x="78" y="77"/>
                      </a:lnTo>
                      <a:lnTo>
                        <a:pt x="80" y="80"/>
                      </a:lnTo>
                      <a:lnTo>
                        <a:pt x="82" y="84"/>
                      </a:lnTo>
                      <a:lnTo>
                        <a:pt x="84" y="88"/>
                      </a:lnTo>
                      <a:lnTo>
                        <a:pt x="85" y="92"/>
                      </a:lnTo>
                      <a:lnTo>
                        <a:pt x="89" y="96"/>
                      </a:lnTo>
                      <a:lnTo>
                        <a:pt x="89" y="97"/>
                      </a:lnTo>
                      <a:lnTo>
                        <a:pt x="91" y="99"/>
                      </a:lnTo>
                      <a:lnTo>
                        <a:pt x="91" y="101"/>
                      </a:lnTo>
                      <a:lnTo>
                        <a:pt x="93" y="103"/>
                      </a:lnTo>
                      <a:lnTo>
                        <a:pt x="95" y="109"/>
                      </a:lnTo>
                      <a:lnTo>
                        <a:pt x="97" y="113"/>
                      </a:lnTo>
                      <a:lnTo>
                        <a:pt x="97" y="115"/>
                      </a:lnTo>
                      <a:lnTo>
                        <a:pt x="97" y="116"/>
                      </a:lnTo>
                      <a:lnTo>
                        <a:pt x="99" y="118"/>
                      </a:lnTo>
                      <a:lnTo>
                        <a:pt x="99" y="120"/>
                      </a:lnTo>
                      <a:lnTo>
                        <a:pt x="101" y="124"/>
                      </a:lnTo>
                      <a:lnTo>
                        <a:pt x="103" y="128"/>
                      </a:lnTo>
                      <a:lnTo>
                        <a:pt x="104" y="132"/>
                      </a:lnTo>
                      <a:lnTo>
                        <a:pt x="104" y="135"/>
                      </a:lnTo>
                      <a:lnTo>
                        <a:pt x="106" y="139"/>
                      </a:lnTo>
                      <a:lnTo>
                        <a:pt x="108" y="143"/>
                      </a:lnTo>
                      <a:lnTo>
                        <a:pt x="108" y="147"/>
                      </a:lnTo>
                      <a:lnTo>
                        <a:pt x="110" y="149"/>
                      </a:lnTo>
                      <a:lnTo>
                        <a:pt x="110" y="153"/>
                      </a:lnTo>
                      <a:lnTo>
                        <a:pt x="112" y="154"/>
                      </a:lnTo>
                      <a:lnTo>
                        <a:pt x="114" y="156"/>
                      </a:lnTo>
                      <a:lnTo>
                        <a:pt x="114" y="158"/>
                      </a:lnTo>
                      <a:lnTo>
                        <a:pt x="116" y="162"/>
                      </a:lnTo>
                      <a:lnTo>
                        <a:pt x="118" y="162"/>
                      </a:lnTo>
                      <a:lnTo>
                        <a:pt x="120" y="162"/>
                      </a:lnTo>
                      <a:lnTo>
                        <a:pt x="120" y="158"/>
                      </a:lnTo>
                      <a:lnTo>
                        <a:pt x="120" y="156"/>
                      </a:lnTo>
                      <a:lnTo>
                        <a:pt x="120" y="154"/>
                      </a:lnTo>
                      <a:lnTo>
                        <a:pt x="120" y="153"/>
                      </a:lnTo>
                      <a:lnTo>
                        <a:pt x="120" y="149"/>
                      </a:lnTo>
                      <a:lnTo>
                        <a:pt x="120" y="145"/>
                      </a:lnTo>
                      <a:lnTo>
                        <a:pt x="120" y="141"/>
                      </a:lnTo>
                      <a:lnTo>
                        <a:pt x="118" y="137"/>
                      </a:lnTo>
                      <a:lnTo>
                        <a:pt x="118" y="135"/>
                      </a:lnTo>
                      <a:lnTo>
                        <a:pt x="118" y="134"/>
                      </a:lnTo>
                      <a:lnTo>
                        <a:pt x="118" y="132"/>
                      </a:lnTo>
                      <a:lnTo>
                        <a:pt x="118" y="130"/>
                      </a:lnTo>
                      <a:lnTo>
                        <a:pt x="116" y="128"/>
                      </a:lnTo>
                      <a:lnTo>
                        <a:pt x="116" y="124"/>
                      </a:lnTo>
                      <a:lnTo>
                        <a:pt x="116" y="122"/>
                      </a:lnTo>
                      <a:lnTo>
                        <a:pt x="114" y="120"/>
                      </a:lnTo>
                      <a:lnTo>
                        <a:pt x="114" y="116"/>
                      </a:lnTo>
                      <a:lnTo>
                        <a:pt x="114" y="115"/>
                      </a:lnTo>
                      <a:lnTo>
                        <a:pt x="112" y="113"/>
                      </a:lnTo>
                      <a:lnTo>
                        <a:pt x="112" y="111"/>
                      </a:lnTo>
                      <a:lnTo>
                        <a:pt x="110" y="107"/>
                      </a:lnTo>
                      <a:lnTo>
                        <a:pt x="110" y="105"/>
                      </a:lnTo>
                      <a:lnTo>
                        <a:pt x="110" y="101"/>
                      </a:lnTo>
                      <a:lnTo>
                        <a:pt x="108" y="99"/>
                      </a:lnTo>
                      <a:lnTo>
                        <a:pt x="106" y="97"/>
                      </a:lnTo>
                      <a:lnTo>
                        <a:pt x="106" y="94"/>
                      </a:lnTo>
                      <a:lnTo>
                        <a:pt x="104" y="92"/>
                      </a:lnTo>
                      <a:lnTo>
                        <a:pt x="103" y="88"/>
                      </a:lnTo>
                      <a:lnTo>
                        <a:pt x="103" y="86"/>
                      </a:lnTo>
                      <a:lnTo>
                        <a:pt x="101" y="82"/>
                      </a:lnTo>
                      <a:lnTo>
                        <a:pt x="99" y="80"/>
                      </a:lnTo>
                      <a:lnTo>
                        <a:pt x="97" y="77"/>
                      </a:lnTo>
                      <a:lnTo>
                        <a:pt x="95" y="75"/>
                      </a:lnTo>
                      <a:lnTo>
                        <a:pt x="95" y="71"/>
                      </a:lnTo>
                      <a:lnTo>
                        <a:pt x="93" y="67"/>
                      </a:lnTo>
                      <a:lnTo>
                        <a:pt x="91" y="65"/>
                      </a:lnTo>
                      <a:lnTo>
                        <a:pt x="89" y="61"/>
                      </a:lnTo>
                      <a:lnTo>
                        <a:pt x="87" y="59"/>
                      </a:lnTo>
                      <a:lnTo>
                        <a:pt x="85" y="56"/>
                      </a:lnTo>
                      <a:lnTo>
                        <a:pt x="84" y="54"/>
                      </a:lnTo>
                      <a:lnTo>
                        <a:pt x="80" y="50"/>
                      </a:lnTo>
                      <a:lnTo>
                        <a:pt x="78" y="48"/>
                      </a:lnTo>
                      <a:lnTo>
                        <a:pt x="76" y="44"/>
                      </a:lnTo>
                      <a:lnTo>
                        <a:pt x="74" y="40"/>
                      </a:lnTo>
                      <a:lnTo>
                        <a:pt x="70" y="38"/>
                      </a:lnTo>
                      <a:lnTo>
                        <a:pt x="68" y="35"/>
                      </a:lnTo>
                      <a:lnTo>
                        <a:pt x="65" y="33"/>
                      </a:lnTo>
                      <a:lnTo>
                        <a:pt x="63" y="29"/>
                      </a:lnTo>
                      <a:lnTo>
                        <a:pt x="59" y="27"/>
                      </a:lnTo>
                      <a:lnTo>
                        <a:pt x="57" y="23"/>
                      </a:lnTo>
                      <a:lnTo>
                        <a:pt x="53" y="19"/>
                      </a:lnTo>
                      <a:lnTo>
                        <a:pt x="49" y="18"/>
                      </a:lnTo>
                      <a:lnTo>
                        <a:pt x="47" y="14"/>
                      </a:lnTo>
                      <a:lnTo>
                        <a:pt x="44" y="12"/>
                      </a:lnTo>
                      <a:lnTo>
                        <a:pt x="40" y="8"/>
                      </a:lnTo>
                      <a:lnTo>
                        <a:pt x="36" y="6"/>
                      </a:lnTo>
                      <a:close/>
                    </a:path>
                  </a:pathLst>
                </a:custGeom>
                <a:solidFill>
                  <a:srgbClr val="DEB8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2" name="Freeform 183"/>
                <p:cNvSpPr>
                  <a:spLocks/>
                </p:cNvSpPr>
                <p:nvPr/>
              </p:nvSpPr>
              <p:spPr bwMode="auto">
                <a:xfrm>
                  <a:off x="3697" y="2622"/>
                  <a:ext cx="151" cy="102"/>
                </a:xfrm>
                <a:custGeom>
                  <a:avLst/>
                  <a:gdLst>
                    <a:gd name="T0" fmla="*/ 0 w 303"/>
                    <a:gd name="T1" fmla="*/ 0 h 205"/>
                    <a:gd name="T2" fmla="*/ 0 w 303"/>
                    <a:gd name="T3" fmla="*/ 0 h 205"/>
                    <a:gd name="T4" fmla="*/ 0 w 303"/>
                    <a:gd name="T5" fmla="*/ 0 h 205"/>
                    <a:gd name="T6" fmla="*/ 0 w 303"/>
                    <a:gd name="T7" fmla="*/ 0 h 205"/>
                    <a:gd name="T8" fmla="*/ 0 w 303"/>
                    <a:gd name="T9" fmla="*/ 0 h 205"/>
                    <a:gd name="T10" fmla="*/ 0 w 303"/>
                    <a:gd name="T11" fmla="*/ 0 h 205"/>
                    <a:gd name="T12" fmla="*/ 0 w 303"/>
                    <a:gd name="T13" fmla="*/ 0 h 205"/>
                    <a:gd name="T14" fmla="*/ 0 w 303"/>
                    <a:gd name="T15" fmla="*/ 0 h 205"/>
                    <a:gd name="T16" fmla="*/ 0 w 303"/>
                    <a:gd name="T17" fmla="*/ 0 h 205"/>
                    <a:gd name="T18" fmla="*/ 0 w 303"/>
                    <a:gd name="T19" fmla="*/ 0 h 205"/>
                    <a:gd name="T20" fmla="*/ 0 w 303"/>
                    <a:gd name="T21" fmla="*/ 0 h 205"/>
                    <a:gd name="T22" fmla="*/ 0 w 303"/>
                    <a:gd name="T23" fmla="*/ 0 h 205"/>
                    <a:gd name="T24" fmla="*/ 0 w 303"/>
                    <a:gd name="T25" fmla="*/ 0 h 205"/>
                    <a:gd name="T26" fmla="*/ 0 w 303"/>
                    <a:gd name="T27" fmla="*/ 0 h 205"/>
                    <a:gd name="T28" fmla="*/ 0 w 303"/>
                    <a:gd name="T29" fmla="*/ 0 h 205"/>
                    <a:gd name="T30" fmla="*/ 0 w 303"/>
                    <a:gd name="T31" fmla="*/ 0 h 205"/>
                    <a:gd name="T32" fmla="*/ 0 w 303"/>
                    <a:gd name="T33" fmla="*/ 0 h 205"/>
                    <a:gd name="T34" fmla="*/ 0 w 303"/>
                    <a:gd name="T35" fmla="*/ 0 h 205"/>
                    <a:gd name="T36" fmla="*/ 0 w 303"/>
                    <a:gd name="T37" fmla="*/ 0 h 205"/>
                    <a:gd name="T38" fmla="*/ 0 w 303"/>
                    <a:gd name="T39" fmla="*/ 0 h 205"/>
                    <a:gd name="T40" fmla="*/ 0 w 303"/>
                    <a:gd name="T41" fmla="*/ 0 h 205"/>
                    <a:gd name="T42" fmla="*/ 0 w 303"/>
                    <a:gd name="T43" fmla="*/ 0 h 205"/>
                    <a:gd name="T44" fmla="*/ 0 w 303"/>
                    <a:gd name="T45" fmla="*/ 0 h 205"/>
                    <a:gd name="T46" fmla="*/ 0 w 303"/>
                    <a:gd name="T47" fmla="*/ 0 h 205"/>
                    <a:gd name="T48" fmla="*/ 0 w 303"/>
                    <a:gd name="T49" fmla="*/ 0 h 205"/>
                    <a:gd name="T50" fmla="*/ 0 w 303"/>
                    <a:gd name="T51" fmla="*/ 0 h 205"/>
                    <a:gd name="T52" fmla="*/ 0 w 303"/>
                    <a:gd name="T53" fmla="*/ 0 h 205"/>
                    <a:gd name="T54" fmla="*/ 0 w 303"/>
                    <a:gd name="T55" fmla="*/ 0 h 205"/>
                    <a:gd name="T56" fmla="*/ 0 w 303"/>
                    <a:gd name="T57" fmla="*/ 0 h 205"/>
                    <a:gd name="T58" fmla="*/ 0 w 303"/>
                    <a:gd name="T59" fmla="*/ 0 h 205"/>
                    <a:gd name="T60" fmla="*/ 0 w 303"/>
                    <a:gd name="T61" fmla="*/ 0 h 205"/>
                    <a:gd name="T62" fmla="*/ 0 w 303"/>
                    <a:gd name="T63" fmla="*/ 0 h 205"/>
                    <a:gd name="T64" fmla="*/ 1 w 303"/>
                    <a:gd name="T65" fmla="*/ 0 h 205"/>
                    <a:gd name="T66" fmla="*/ 1 w 303"/>
                    <a:gd name="T67" fmla="*/ 0 h 205"/>
                    <a:gd name="T68" fmla="*/ 1 w 303"/>
                    <a:gd name="T69" fmla="*/ 0 h 205"/>
                    <a:gd name="T70" fmla="*/ 1 w 303"/>
                    <a:gd name="T71" fmla="*/ 0 h 205"/>
                    <a:gd name="T72" fmla="*/ 1 w 303"/>
                    <a:gd name="T73" fmla="*/ 0 h 205"/>
                    <a:gd name="T74" fmla="*/ 1 w 303"/>
                    <a:gd name="T75" fmla="*/ 0 h 205"/>
                    <a:gd name="T76" fmla="*/ 1 w 303"/>
                    <a:gd name="T77" fmla="*/ 0 h 205"/>
                    <a:gd name="T78" fmla="*/ 0 w 303"/>
                    <a:gd name="T79" fmla="*/ 0 h 205"/>
                    <a:gd name="T80" fmla="*/ 0 w 303"/>
                    <a:gd name="T81" fmla="*/ 0 h 205"/>
                    <a:gd name="T82" fmla="*/ 0 w 303"/>
                    <a:gd name="T83" fmla="*/ 0 h 205"/>
                    <a:gd name="T84" fmla="*/ 0 w 303"/>
                    <a:gd name="T85" fmla="*/ 0 h 205"/>
                    <a:gd name="T86" fmla="*/ 0 w 303"/>
                    <a:gd name="T87" fmla="*/ 0 h 205"/>
                    <a:gd name="T88" fmla="*/ 0 w 303"/>
                    <a:gd name="T89" fmla="*/ 0 h 205"/>
                    <a:gd name="T90" fmla="*/ 0 w 303"/>
                    <a:gd name="T91" fmla="*/ 0 h 205"/>
                    <a:gd name="T92" fmla="*/ 0 w 303"/>
                    <a:gd name="T93" fmla="*/ 0 h 205"/>
                    <a:gd name="T94" fmla="*/ 0 w 303"/>
                    <a:gd name="T95" fmla="*/ 0 h 205"/>
                    <a:gd name="T96" fmla="*/ 0 w 303"/>
                    <a:gd name="T97" fmla="*/ 0 h 205"/>
                    <a:gd name="T98" fmla="*/ 0 w 303"/>
                    <a:gd name="T99" fmla="*/ 0 h 205"/>
                    <a:gd name="T100" fmla="*/ 0 w 303"/>
                    <a:gd name="T101" fmla="*/ 0 h 205"/>
                    <a:gd name="T102" fmla="*/ 0 w 303"/>
                    <a:gd name="T103" fmla="*/ 0 h 205"/>
                    <a:gd name="T104" fmla="*/ 0 w 303"/>
                    <a:gd name="T105" fmla="*/ 0 h 205"/>
                    <a:gd name="T106" fmla="*/ 0 w 303"/>
                    <a:gd name="T107" fmla="*/ 0 h 205"/>
                    <a:gd name="T108" fmla="*/ 0 w 303"/>
                    <a:gd name="T109" fmla="*/ 0 h 205"/>
                    <a:gd name="T110" fmla="*/ 0 w 303"/>
                    <a:gd name="T111" fmla="*/ 0 h 205"/>
                    <a:gd name="T112" fmla="*/ 0 w 303"/>
                    <a:gd name="T113" fmla="*/ 0 h 205"/>
                    <a:gd name="T114" fmla="*/ 0 w 303"/>
                    <a:gd name="T115" fmla="*/ 0 h 205"/>
                    <a:gd name="T116" fmla="*/ 0 w 303"/>
                    <a:gd name="T117" fmla="*/ 0 h 205"/>
                    <a:gd name="T118" fmla="*/ 0 w 303"/>
                    <a:gd name="T119" fmla="*/ 0 h 20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0" t="0" r="r" b="b"/>
                  <a:pathLst>
                    <a:path w="303" h="205">
                      <a:moveTo>
                        <a:pt x="109" y="27"/>
                      </a:moveTo>
                      <a:lnTo>
                        <a:pt x="109" y="29"/>
                      </a:lnTo>
                      <a:lnTo>
                        <a:pt x="109" y="32"/>
                      </a:lnTo>
                      <a:lnTo>
                        <a:pt x="109" y="36"/>
                      </a:lnTo>
                      <a:lnTo>
                        <a:pt x="109" y="40"/>
                      </a:lnTo>
                      <a:lnTo>
                        <a:pt x="109" y="42"/>
                      </a:lnTo>
                      <a:lnTo>
                        <a:pt x="109" y="48"/>
                      </a:lnTo>
                      <a:lnTo>
                        <a:pt x="109" y="49"/>
                      </a:lnTo>
                      <a:lnTo>
                        <a:pt x="109" y="51"/>
                      </a:lnTo>
                      <a:lnTo>
                        <a:pt x="109" y="53"/>
                      </a:lnTo>
                      <a:lnTo>
                        <a:pt x="109" y="55"/>
                      </a:lnTo>
                      <a:lnTo>
                        <a:pt x="109" y="57"/>
                      </a:lnTo>
                      <a:lnTo>
                        <a:pt x="109" y="61"/>
                      </a:lnTo>
                      <a:lnTo>
                        <a:pt x="109" y="63"/>
                      </a:lnTo>
                      <a:lnTo>
                        <a:pt x="109" y="65"/>
                      </a:lnTo>
                      <a:lnTo>
                        <a:pt x="107" y="67"/>
                      </a:lnTo>
                      <a:lnTo>
                        <a:pt x="107" y="70"/>
                      </a:lnTo>
                      <a:lnTo>
                        <a:pt x="107" y="72"/>
                      </a:lnTo>
                      <a:lnTo>
                        <a:pt x="107" y="74"/>
                      </a:lnTo>
                      <a:lnTo>
                        <a:pt x="105" y="76"/>
                      </a:lnTo>
                      <a:lnTo>
                        <a:pt x="105" y="80"/>
                      </a:lnTo>
                      <a:lnTo>
                        <a:pt x="105" y="82"/>
                      </a:lnTo>
                      <a:lnTo>
                        <a:pt x="105" y="86"/>
                      </a:lnTo>
                      <a:lnTo>
                        <a:pt x="103" y="88"/>
                      </a:lnTo>
                      <a:lnTo>
                        <a:pt x="103" y="89"/>
                      </a:lnTo>
                      <a:lnTo>
                        <a:pt x="101" y="91"/>
                      </a:lnTo>
                      <a:lnTo>
                        <a:pt x="101" y="95"/>
                      </a:lnTo>
                      <a:lnTo>
                        <a:pt x="99" y="97"/>
                      </a:lnTo>
                      <a:lnTo>
                        <a:pt x="97" y="101"/>
                      </a:lnTo>
                      <a:lnTo>
                        <a:pt x="95" y="103"/>
                      </a:lnTo>
                      <a:lnTo>
                        <a:pt x="92" y="107"/>
                      </a:lnTo>
                      <a:lnTo>
                        <a:pt x="88" y="110"/>
                      </a:lnTo>
                      <a:lnTo>
                        <a:pt x="84" y="116"/>
                      </a:lnTo>
                      <a:lnTo>
                        <a:pt x="82" y="118"/>
                      </a:lnTo>
                      <a:lnTo>
                        <a:pt x="80" y="120"/>
                      </a:lnTo>
                      <a:lnTo>
                        <a:pt x="78" y="122"/>
                      </a:lnTo>
                      <a:lnTo>
                        <a:pt x="76" y="126"/>
                      </a:lnTo>
                      <a:lnTo>
                        <a:pt x="75" y="127"/>
                      </a:lnTo>
                      <a:lnTo>
                        <a:pt x="73" y="129"/>
                      </a:lnTo>
                      <a:lnTo>
                        <a:pt x="69" y="131"/>
                      </a:lnTo>
                      <a:lnTo>
                        <a:pt x="67" y="135"/>
                      </a:lnTo>
                      <a:lnTo>
                        <a:pt x="65" y="137"/>
                      </a:lnTo>
                      <a:lnTo>
                        <a:pt x="63" y="139"/>
                      </a:lnTo>
                      <a:lnTo>
                        <a:pt x="59" y="143"/>
                      </a:lnTo>
                      <a:lnTo>
                        <a:pt x="57" y="145"/>
                      </a:lnTo>
                      <a:lnTo>
                        <a:pt x="56" y="148"/>
                      </a:lnTo>
                      <a:lnTo>
                        <a:pt x="52" y="150"/>
                      </a:lnTo>
                      <a:lnTo>
                        <a:pt x="50" y="152"/>
                      </a:lnTo>
                      <a:lnTo>
                        <a:pt x="48" y="156"/>
                      </a:lnTo>
                      <a:lnTo>
                        <a:pt x="44" y="158"/>
                      </a:lnTo>
                      <a:lnTo>
                        <a:pt x="42" y="160"/>
                      </a:lnTo>
                      <a:lnTo>
                        <a:pt x="40" y="164"/>
                      </a:lnTo>
                      <a:lnTo>
                        <a:pt x="37" y="165"/>
                      </a:lnTo>
                      <a:lnTo>
                        <a:pt x="35" y="167"/>
                      </a:lnTo>
                      <a:lnTo>
                        <a:pt x="33" y="171"/>
                      </a:lnTo>
                      <a:lnTo>
                        <a:pt x="29" y="173"/>
                      </a:lnTo>
                      <a:lnTo>
                        <a:pt x="27" y="175"/>
                      </a:lnTo>
                      <a:lnTo>
                        <a:pt x="25" y="177"/>
                      </a:lnTo>
                      <a:lnTo>
                        <a:pt x="23" y="179"/>
                      </a:lnTo>
                      <a:lnTo>
                        <a:pt x="21" y="183"/>
                      </a:lnTo>
                      <a:lnTo>
                        <a:pt x="19" y="184"/>
                      </a:lnTo>
                      <a:lnTo>
                        <a:pt x="14" y="188"/>
                      </a:lnTo>
                      <a:lnTo>
                        <a:pt x="10" y="192"/>
                      </a:lnTo>
                      <a:lnTo>
                        <a:pt x="8" y="196"/>
                      </a:lnTo>
                      <a:lnTo>
                        <a:pt x="6" y="198"/>
                      </a:lnTo>
                      <a:lnTo>
                        <a:pt x="2" y="200"/>
                      </a:lnTo>
                      <a:lnTo>
                        <a:pt x="0" y="204"/>
                      </a:lnTo>
                      <a:lnTo>
                        <a:pt x="0" y="205"/>
                      </a:lnTo>
                      <a:lnTo>
                        <a:pt x="2" y="205"/>
                      </a:lnTo>
                      <a:lnTo>
                        <a:pt x="4" y="204"/>
                      </a:lnTo>
                      <a:lnTo>
                        <a:pt x="8" y="202"/>
                      </a:lnTo>
                      <a:lnTo>
                        <a:pt x="10" y="200"/>
                      </a:lnTo>
                      <a:lnTo>
                        <a:pt x="14" y="198"/>
                      </a:lnTo>
                      <a:lnTo>
                        <a:pt x="18" y="194"/>
                      </a:lnTo>
                      <a:lnTo>
                        <a:pt x="19" y="192"/>
                      </a:lnTo>
                      <a:lnTo>
                        <a:pt x="23" y="188"/>
                      </a:lnTo>
                      <a:lnTo>
                        <a:pt x="27" y="184"/>
                      </a:lnTo>
                      <a:lnTo>
                        <a:pt x="31" y="183"/>
                      </a:lnTo>
                      <a:lnTo>
                        <a:pt x="35" y="179"/>
                      </a:lnTo>
                      <a:lnTo>
                        <a:pt x="40" y="175"/>
                      </a:lnTo>
                      <a:lnTo>
                        <a:pt x="42" y="173"/>
                      </a:lnTo>
                      <a:lnTo>
                        <a:pt x="44" y="173"/>
                      </a:lnTo>
                      <a:lnTo>
                        <a:pt x="46" y="171"/>
                      </a:lnTo>
                      <a:lnTo>
                        <a:pt x="48" y="169"/>
                      </a:lnTo>
                      <a:lnTo>
                        <a:pt x="50" y="167"/>
                      </a:lnTo>
                      <a:lnTo>
                        <a:pt x="52" y="165"/>
                      </a:lnTo>
                      <a:lnTo>
                        <a:pt x="54" y="164"/>
                      </a:lnTo>
                      <a:lnTo>
                        <a:pt x="57" y="162"/>
                      </a:lnTo>
                      <a:lnTo>
                        <a:pt x="59" y="160"/>
                      </a:lnTo>
                      <a:lnTo>
                        <a:pt x="61" y="158"/>
                      </a:lnTo>
                      <a:lnTo>
                        <a:pt x="63" y="156"/>
                      </a:lnTo>
                      <a:lnTo>
                        <a:pt x="65" y="156"/>
                      </a:lnTo>
                      <a:lnTo>
                        <a:pt x="67" y="152"/>
                      </a:lnTo>
                      <a:lnTo>
                        <a:pt x="71" y="150"/>
                      </a:lnTo>
                      <a:lnTo>
                        <a:pt x="73" y="148"/>
                      </a:lnTo>
                      <a:lnTo>
                        <a:pt x="75" y="148"/>
                      </a:lnTo>
                      <a:lnTo>
                        <a:pt x="76" y="145"/>
                      </a:lnTo>
                      <a:lnTo>
                        <a:pt x="78" y="145"/>
                      </a:lnTo>
                      <a:lnTo>
                        <a:pt x="80" y="143"/>
                      </a:lnTo>
                      <a:lnTo>
                        <a:pt x="82" y="141"/>
                      </a:lnTo>
                      <a:lnTo>
                        <a:pt x="86" y="137"/>
                      </a:lnTo>
                      <a:lnTo>
                        <a:pt x="92" y="135"/>
                      </a:lnTo>
                      <a:lnTo>
                        <a:pt x="95" y="131"/>
                      </a:lnTo>
                      <a:lnTo>
                        <a:pt x="99" y="129"/>
                      </a:lnTo>
                      <a:lnTo>
                        <a:pt x="103" y="126"/>
                      </a:lnTo>
                      <a:lnTo>
                        <a:pt x="107" y="124"/>
                      </a:lnTo>
                      <a:lnTo>
                        <a:pt x="111" y="122"/>
                      </a:lnTo>
                      <a:lnTo>
                        <a:pt x="115" y="120"/>
                      </a:lnTo>
                      <a:lnTo>
                        <a:pt x="116" y="118"/>
                      </a:lnTo>
                      <a:lnTo>
                        <a:pt x="120" y="116"/>
                      </a:lnTo>
                      <a:lnTo>
                        <a:pt x="122" y="114"/>
                      </a:lnTo>
                      <a:lnTo>
                        <a:pt x="126" y="114"/>
                      </a:lnTo>
                      <a:lnTo>
                        <a:pt x="128" y="112"/>
                      </a:lnTo>
                      <a:lnTo>
                        <a:pt x="132" y="112"/>
                      </a:lnTo>
                      <a:lnTo>
                        <a:pt x="135" y="110"/>
                      </a:lnTo>
                      <a:lnTo>
                        <a:pt x="139" y="108"/>
                      </a:lnTo>
                      <a:lnTo>
                        <a:pt x="141" y="107"/>
                      </a:lnTo>
                      <a:lnTo>
                        <a:pt x="143" y="107"/>
                      </a:lnTo>
                      <a:lnTo>
                        <a:pt x="145" y="107"/>
                      </a:lnTo>
                      <a:lnTo>
                        <a:pt x="147" y="105"/>
                      </a:lnTo>
                      <a:lnTo>
                        <a:pt x="149" y="105"/>
                      </a:lnTo>
                      <a:lnTo>
                        <a:pt x="153" y="103"/>
                      </a:lnTo>
                      <a:lnTo>
                        <a:pt x="154" y="103"/>
                      </a:lnTo>
                      <a:lnTo>
                        <a:pt x="156" y="103"/>
                      </a:lnTo>
                      <a:lnTo>
                        <a:pt x="160" y="101"/>
                      </a:lnTo>
                      <a:lnTo>
                        <a:pt x="162" y="99"/>
                      </a:lnTo>
                      <a:lnTo>
                        <a:pt x="166" y="99"/>
                      </a:lnTo>
                      <a:lnTo>
                        <a:pt x="168" y="97"/>
                      </a:lnTo>
                      <a:lnTo>
                        <a:pt x="170" y="97"/>
                      </a:lnTo>
                      <a:lnTo>
                        <a:pt x="173" y="95"/>
                      </a:lnTo>
                      <a:lnTo>
                        <a:pt x="177" y="95"/>
                      </a:lnTo>
                      <a:lnTo>
                        <a:pt x="179" y="93"/>
                      </a:lnTo>
                      <a:lnTo>
                        <a:pt x="183" y="93"/>
                      </a:lnTo>
                      <a:lnTo>
                        <a:pt x="185" y="91"/>
                      </a:lnTo>
                      <a:lnTo>
                        <a:pt x="189" y="91"/>
                      </a:lnTo>
                      <a:lnTo>
                        <a:pt x="192" y="89"/>
                      </a:lnTo>
                      <a:lnTo>
                        <a:pt x="194" y="89"/>
                      </a:lnTo>
                      <a:lnTo>
                        <a:pt x="198" y="88"/>
                      </a:lnTo>
                      <a:lnTo>
                        <a:pt x="200" y="88"/>
                      </a:lnTo>
                      <a:lnTo>
                        <a:pt x="204" y="86"/>
                      </a:lnTo>
                      <a:lnTo>
                        <a:pt x="208" y="86"/>
                      </a:lnTo>
                      <a:lnTo>
                        <a:pt x="210" y="84"/>
                      </a:lnTo>
                      <a:lnTo>
                        <a:pt x="213" y="82"/>
                      </a:lnTo>
                      <a:lnTo>
                        <a:pt x="217" y="82"/>
                      </a:lnTo>
                      <a:lnTo>
                        <a:pt x="219" y="80"/>
                      </a:lnTo>
                      <a:lnTo>
                        <a:pt x="223" y="80"/>
                      </a:lnTo>
                      <a:lnTo>
                        <a:pt x="227" y="78"/>
                      </a:lnTo>
                      <a:lnTo>
                        <a:pt x="229" y="78"/>
                      </a:lnTo>
                      <a:lnTo>
                        <a:pt x="232" y="76"/>
                      </a:lnTo>
                      <a:lnTo>
                        <a:pt x="234" y="76"/>
                      </a:lnTo>
                      <a:lnTo>
                        <a:pt x="238" y="74"/>
                      </a:lnTo>
                      <a:lnTo>
                        <a:pt x="242" y="74"/>
                      </a:lnTo>
                      <a:lnTo>
                        <a:pt x="244" y="74"/>
                      </a:lnTo>
                      <a:lnTo>
                        <a:pt x="248" y="72"/>
                      </a:lnTo>
                      <a:lnTo>
                        <a:pt x="250" y="72"/>
                      </a:lnTo>
                      <a:lnTo>
                        <a:pt x="253" y="72"/>
                      </a:lnTo>
                      <a:lnTo>
                        <a:pt x="255" y="70"/>
                      </a:lnTo>
                      <a:lnTo>
                        <a:pt x="259" y="70"/>
                      </a:lnTo>
                      <a:lnTo>
                        <a:pt x="261" y="68"/>
                      </a:lnTo>
                      <a:lnTo>
                        <a:pt x="265" y="68"/>
                      </a:lnTo>
                      <a:lnTo>
                        <a:pt x="267" y="68"/>
                      </a:lnTo>
                      <a:lnTo>
                        <a:pt x="269" y="68"/>
                      </a:lnTo>
                      <a:lnTo>
                        <a:pt x="272" y="67"/>
                      </a:lnTo>
                      <a:lnTo>
                        <a:pt x="274" y="67"/>
                      </a:lnTo>
                      <a:lnTo>
                        <a:pt x="276" y="67"/>
                      </a:lnTo>
                      <a:lnTo>
                        <a:pt x="280" y="67"/>
                      </a:lnTo>
                      <a:lnTo>
                        <a:pt x="282" y="67"/>
                      </a:lnTo>
                      <a:lnTo>
                        <a:pt x="284" y="67"/>
                      </a:lnTo>
                      <a:lnTo>
                        <a:pt x="288" y="67"/>
                      </a:lnTo>
                      <a:lnTo>
                        <a:pt x="291" y="67"/>
                      </a:lnTo>
                      <a:lnTo>
                        <a:pt x="295" y="67"/>
                      </a:lnTo>
                      <a:lnTo>
                        <a:pt x="297" y="67"/>
                      </a:lnTo>
                      <a:lnTo>
                        <a:pt x="299" y="67"/>
                      </a:lnTo>
                      <a:lnTo>
                        <a:pt x="301" y="67"/>
                      </a:lnTo>
                      <a:lnTo>
                        <a:pt x="303" y="67"/>
                      </a:lnTo>
                      <a:lnTo>
                        <a:pt x="303" y="65"/>
                      </a:lnTo>
                      <a:lnTo>
                        <a:pt x="301" y="65"/>
                      </a:lnTo>
                      <a:lnTo>
                        <a:pt x="297" y="65"/>
                      </a:lnTo>
                      <a:lnTo>
                        <a:pt x="295" y="63"/>
                      </a:lnTo>
                      <a:lnTo>
                        <a:pt x="293" y="63"/>
                      </a:lnTo>
                      <a:lnTo>
                        <a:pt x="291" y="63"/>
                      </a:lnTo>
                      <a:lnTo>
                        <a:pt x="289" y="63"/>
                      </a:lnTo>
                      <a:lnTo>
                        <a:pt x="286" y="61"/>
                      </a:lnTo>
                      <a:lnTo>
                        <a:pt x="284" y="61"/>
                      </a:lnTo>
                      <a:lnTo>
                        <a:pt x="280" y="61"/>
                      </a:lnTo>
                      <a:lnTo>
                        <a:pt x="276" y="61"/>
                      </a:lnTo>
                      <a:lnTo>
                        <a:pt x="272" y="59"/>
                      </a:lnTo>
                      <a:lnTo>
                        <a:pt x="270" y="59"/>
                      </a:lnTo>
                      <a:lnTo>
                        <a:pt x="267" y="59"/>
                      </a:lnTo>
                      <a:lnTo>
                        <a:pt x="265" y="59"/>
                      </a:lnTo>
                      <a:lnTo>
                        <a:pt x="261" y="57"/>
                      </a:lnTo>
                      <a:lnTo>
                        <a:pt x="257" y="57"/>
                      </a:lnTo>
                      <a:lnTo>
                        <a:pt x="253" y="57"/>
                      </a:lnTo>
                      <a:lnTo>
                        <a:pt x="251" y="57"/>
                      </a:lnTo>
                      <a:lnTo>
                        <a:pt x="248" y="57"/>
                      </a:lnTo>
                      <a:lnTo>
                        <a:pt x="246" y="57"/>
                      </a:lnTo>
                      <a:lnTo>
                        <a:pt x="244" y="57"/>
                      </a:lnTo>
                      <a:lnTo>
                        <a:pt x="242" y="57"/>
                      </a:lnTo>
                      <a:lnTo>
                        <a:pt x="238" y="57"/>
                      </a:lnTo>
                      <a:lnTo>
                        <a:pt x="236" y="57"/>
                      </a:lnTo>
                      <a:lnTo>
                        <a:pt x="232" y="57"/>
                      </a:lnTo>
                      <a:lnTo>
                        <a:pt x="229" y="59"/>
                      </a:lnTo>
                      <a:lnTo>
                        <a:pt x="225" y="59"/>
                      </a:lnTo>
                      <a:lnTo>
                        <a:pt x="221" y="61"/>
                      </a:lnTo>
                      <a:lnTo>
                        <a:pt x="217" y="63"/>
                      </a:lnTo>
                      <a:lnTo>
                        <a:pt x="213" y="63"/>
                      </a:lnTo>
                      <a:lnTo>
                        <a:pt x="212" y="65"/>
                      </a:lnTo>
                      <a:lnTo>
                        <a:pt x="210" y="65"/>
                      </a:lnTo>
                      <a:lnTo>
                        <a:pt x="208" y="65"/>
                      </a:lnTo>
                      <a:lnTo>
                        <a:pt x="206" y="67"/>
                      </a:lnTo>
                      <a:lnTo>
                        <a:pt x="204" y="68"/>
                      </a:lnTo>
                      <a:lnTo>
                        <a:pt x="202" y="68"/>
                      </a:lnTo>
                      <a:lnTo>
                        <a:pt x="198" y="68"/>
                      </a:lnTo>
                      <a:lnTo>
                        <a:pt x="196" y="70"/>
                      </a:lnTo>
                      <a:lnTo>
                        <a:pt x="194" y="70"/>
                      </a:lnTo>
                      <a:lnTo>
                        <a:pt x="192" y="72"/>
                      </a:lnTo>
                      <a:lnTo>
                        <a:pt x="191" y="72"/>
                      </a:lnTo>
                      <a:lnTo>
                        <a:pt x="189" y="74"/>
                      </a:lnTo>
                      <a:lnTo>
                        <a:pt x="185" y="74"/>
                      </a:lnTo>
                      <a:lnTo>
                        <a:pt x="183" y="76"/>
                      </a:lnTo>
                      <a:lnTo>
                        <a:pt x="181" y="78"/>
                      </a:lnTo>
                      <a:lnTo>
                        <a:pt x="179" y="78"/>
                      </a:lnTo>
                      <a:lnTo>
                        <a:pt x="177" y="80"/>
                      </a:lnTo>
                      <a:lnTo>
                        <a:pt x="175" y="80"/>
                      </a:lnTo>
                      <a:lnTo>
                        <a:pt x="172" y="80"/>
                      </a:lnTo>
                      <a:lnTo>
                        <a:pt x="170" y="82"/>
                      </a:lnTo>
                      <a:lnTo>
                        <a:pt x="166" y="84"/>
                      </a:lnTo>
                      <a:lnTo>
                        <a:pt x="162" y="86"/>
                      </a:lnTo>
                      <a:lnTo>
                        <a:pt x="156" y="88"/>
                      </a:lnTo>
                      <a:lnTo>
                        <a:pt x="153" y="89"/>
                      </a:lnTo>
                      <a:lnTo>
                        <a:pt x="151" y="91"/>
                      </a:lnTo>
                      <a:lnTo>
                        <a:pt x="147" y="93"/>
                      </a:lnTo>
                      <a:lnTo>
                        <a:pt x="143" y="93"/>
                      </a:lnTo>
                      <a:lnTo>
                        <a:pt x="139" y="95"/>
                      </a:lnTo>
                      <a:lnTo>
                        <a:pt x="137" y="97"/>
                      </a:lnTo>
                      <a:lnTo>
                        <a:pt x="134" y="97"/>
                      </a:lnTo>
                      <a:lnTo>
                        <a:pt x="132" y="97"/>
                      </a:lnTo>
                      <a:lnTo>
                        <a:pt x="130" y="99"/>
                      </a:lnTo>
                      <a:lnTo>
                        <a:pt x="128" y="99"/>
                      </a:lnTo>
                      <a:lnTo>
                        <a:pt x="124" y="99"/>
                      </a:lnTo>
                      <a:lnTo>
                        <a:pt x="124" y="97"/>
                      </a:lnTo>
                      <a:lnTo>
                        <a:pt x="122" y="97"/>
                      </a:lnTo>
                      <a:lnTo>
                        <a:pt x="120" y="95"/>
                      </a:lnTo>
                      <a:lnTo>
                        <a:pt x="118" y="91"/>
                      </a:lnTo>
                      <a:lnTo>
                        <a:pt x="118" y="88"/>
                      </a:lnTo>
                      <a:lnTo>
                        <a:pt x="118" y="86"/>
                      </a:lnTo>
                      <a:lnTo>
                        <a:pt x="118" y="84"/>
                      </a:lnTo>
                      <a:lnTo>
                        <a:pt x="118" y="80"/>
                      </a:lnTo>
                      <a:lnTo>
                        <a:pt x="120" y="78"/>
                      </a:lnTo>
                      <a:lnTo>
                        <a:pt x="120" y="74"/>
                      </a:lnTo>
                      <a:lnTo>
                        <a:pt x="120" y="72"/>
                      </a:lnTo>
                      <a:lnTo>
                        <a:pt x="120" y="68"/>
                      </a:lnTo>
                      <a:lnTo>
                        <a:pt x="122" y="65"/>
                      </a:lnTo>
                      <a:lnTo>
                        <a:pt x="122" y="63"/>
                      </a:lnTo>
                      <a:lnTo>
                        <a:pt x="122" y="61"/>
                      </a:lnTo>
                      <a:lnTo>
                        <a:pt x="122" y="59"/>
                      </a:lnTo>
                      <a:lnTo>
                        <a:pt x="122" y="57"/>
                      </a:lnTo>
                      <a:lnTo>
                        <a:pt x="122" y="53"/>
                      </a:lnTo>
                      <a:lnTo>
                        <a:pt x="122" y="51"/>
                      </a:lnTo>
                      <a:lnTo>
                        <a:pt x="122" y="49"/>
                      </a:lnTo>
                      <a:lnTo>
                        <a:pt x="122" y="48"/>
                      </a:lnTo>
                      <a:lnTo>
                        <a:pt x="122" y="44"/>
                      </a:lnTo>
                      <a:lnTo>
                        <a:pt x="122" y="42"/>
                      </a:lnTo>
                      <a:lnTo>
                        <a:pt x="122" y="40"/>
                      </a:lnTo>
                      <a:lnTo>
                        <a:pt x="122" y="36"/>
                      </a:lnTo>
                      <a:lnTo>
                        <a:pt x="122" y="34"/>
                      </a:lnTo>
                      <a:lnTo>
                        <a:pt x="122" y="32"/>
                      </a:lnTo>
                      <a:lnTo>
                        <a:pt x="122" y="30"/>
                      </a:lnTo>
                      <a:lnTo>
                        <a:pt x="124" y="27"/>
                      </a:lnTo>
                      <a:lnTo>
                        <a:pt x="122" y="25"/>
                      </a:lnTo>
                      <a:lnTo>
                        <a:pt x="122" y="23"/>
                      </a:lnTo>
                      <a:lnTo>
                        <a:pt x="122" y="21"/>
                      </a:lnTo>
                      <a:lnTo>
                        <a:pt x="122" y="17"/>
                      </a:lnTo>
                      <a:lnTo>
                        <a:pt x="122" y="13"/>
                      </a:lnTo>
                      <a:lnTo>
                        <a:pt x="122" y="11"/>
                      </a:lnTo>
                      <a:lnTo>
                        <a:pt x="120" y="8"/>
                      </a:lnTo>
                      <a:lnTo>
                        <a:pt x="120" y="6"/>
                      </a:lnTo>
                      <a:lnTo>
                        <a:pt x="118" y="4"/>
                      </a:lnTo>
                      <a:lnTo>
                        <a:pt x="116" y="2"/>
                      </a:lnTo>
                      <a:lnTo>
                        <a:pt x="115" y="0"/>
                      </a:lnTo>
                      <a:lnTo>
                        <a:pt x="113" y="0"/>
                      </a:lnTo>
                      <a:lnTo>
                        <a:pt x="111" y="2"/>
                      </a:lnTo>
                      <a:lnTo>
                        <a:pt x="111" y="6"/>
                      </a:lnTo>
                      <a:lnTo>
                        <a:pt x="111" y="10"/>
                      </a:lnTo>
                      <a:lnTo>
                        <a:pt x="111" y="11"/>
                      </a:lnTo>
                      <a:lnTo>
                        <a:pt x="111" y="13"/>
                      </a:lnTo>
                      <a:lnTo>
                        <a:pt x="109" y="15"/>
                      </a:lnTo>
                      <a:lnTo>
                        <a:pt x="109" y="19"/>
                      </a:lnTo>
                      <a:lnTo>
                        <a:pt x="109" y="23"/>
                      </a:lnTo>
                      <a:lnTo>
                        <a:pt x="109" y="27"/>
                      </a:lnTo>
                      <a:close/>
                    </a:path>
                  </a:pathLst>
                </a:custGeom>
                <a:solidFill>
                  <a:srgbClr val="DEB8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3" name="Freeform 184"/>
                <p:cNvSpPr>
                  <a:spLocks/>
                </p:cNvSpPr>
                <p:nvPr/>
              </p:nvSpPr>
              <p:spPr bwMode="auto">
                <a:xfrm>
                  <a:off x="3750" y="2321"/>
                  <a:ext cx="10" cy="161"/>
                </a:xfrm>
                <a:custGeom>
                  <a:avLst/>
                  <a:gdLst>
                    <a:gd name="T0" fmla="*/ 0 w 21"/>
                    <a:gd name="T1" fmla="*/ 1 h 322"/>
                    <a:gd name="T2" fmla="*/ 0 w 21"/>
                    <a:gd name="T3" fmla="*/ 1 h 322"/>
                    <a:gd name="T4" fmla="*/ 0 w 21"/>
                    <a:gd name="T5" fmla="*/ 1 h 322"/>
                    <a:gd name="T6" fmla="*/ 0 w 21"/>
                    <a:gd name="T7" fmla="*/ 1 h 322"/>
                    <a:gd name="T8" fmla="*/ 0 w 21"/>
                    <a:gd name="T9" fmla="*/ 1 h 322"/>
                    <a:gd name="T10" fmla="*/ 0 w 21"/>
                    <a:gd name="T11" fmla="*/ 1 h 322"/>
                    <a:gd name="T12" fmla="*/ 0 w 21"/>
                    <a:gd name="T13" fmla="*/ 1 h 322"/>
                    <a:gd name="T14" fmla="*/ 0 w 21"/>
                    <a:gd name="T15" fmla="*/ 1 h 322"/>
                    <a:gd name="T16" fmla="*/ 0 w 21"/>
                    <a:gd name="T17" fmla="*/ 1 h 322"/>
                    <a:gd name="T18" fmla="*/ 0 w 21"/>
                    <a:gd name="T19" fmla="*/ 1 h 322"/>
                    <a:gd name="T20" fmla="*/ 0 w 21"/>
                    <a:gd name="T21" fmla="*/ 1 h 322"/>
                    <a:gd name="T22" fmla="*/ 0 w 21"/>
                    <a:gd name="T23" fmla="*/ 1 h 322"/>
                    <a:gd name="T24" fmla="*/ 0 w 21"/>
                    <a:gd name="T25" fmla="*/ 1 h 322"/>
                    <a:gd name="T26" fmla="*/ 0 w 21"/>
                    <a:gd name="T27" fmla="*/ 1 h 322"/>
                    <a:gd name="T28" fmla="*/ 0 w 21"/>
                    <a:gd name="T29" fmla="*/ 1 h 322"/>
                    <a:gd name="T30" fmla="*/ 0 w 21"/>
                    <a:gd name="T31" fmla="*/ 1 h 322"/>
                    <a:gd name="T32" fmla="*/ 0 w 21"/>
                    <a:gd name="T33" fmla="*/ 1 h 322"/>
                    <a:gd name="T34" fmla="*/ 0 w 21"/>
                    <a:gd name="T35" fmla="*/ 1 h 322"/>
                    <a:gd name="T36" fmla="*/ 0 w 21"/>
                    <a:gd name="T37" fmla="*/ 2 h 322"/>
                    <a:gd name="T38" fmla="*/ 0 w 21"/>
                    <a:gd name="T39" fmla="*/ 2 h 322"/>
                    <a:gd name="T40" fmla="*/ 0 w 21"/>
                    <a:gd name="T41" fmla="*/ 2 h 322"/>
                    <a:gd name="T42" fmla="*/ 0 w 21"/>
                    <a:gd name="T43" fmla="*/ 2 h 322"/>
                    <a:gd name="T44" fmla="*/ 0 w 21"/>
                    <a:gd name="T45" fmla="*/ 2 h 322"/>
                    <a:gd name="T46" fmla="*/ 0 w 21"/>
                    <a:gd name="T47" fmla="*/ 2 h 322"/>
                    <a:gd name="T48" fmla="*/ 0 w 21"/>
                    <a:gd name="T49" fmla="*/ 2 h 322"/>
                    <a:gd name="T50" fmla="*/ 0 w 21"/>
                    <a:gd name="T51" fmla="*/ 2 h 322"/>
                    <a:gd name="T52" fmla="*/ 0 w 21"/>
                    <a:gd name="T53" fmla="*/ 2 h 322"/>
                    <a:gd name="T54" fmla="*/ 0 w 21"/>
                    <a:gd name="T55" fmla="*/ 2 h 322"/>
                    <a:gd name="T56" fmla="*/ 0 w 21"/>
                    <a:gd name="T57" fmla="*/ 2 h 322"/>
                    <a:gd name="T58" fmla="*/ 0 w 21"/>
                    <a:gd name="T59" fmla="*/ 2 h 322"/>
                    <a:gd name="T60" fmla="*/ 0 w 21"/>
                    <a:gd name="T61" fmla="*/ 2 h 322"/>
                    <a:gd name="T62" fmla="*/ 0 w 21"/>
                    <a:gd name="T63" fmla="*/ 2 h 322"/>
                    <a:gd name="T64" fmla="*/ 0 w 21"/>
                    <a:gd name="T65" fmla="*/ 2 h 322"/>
                    <a:gd name="T66" fmla="*/ 0 w 21"/>
                    <a:gd name="T67" fmla="*/ 1 h 322"/>
                    <a:gd name="T68" fmla="*/ 0 w 21"/>
                    <a:gd name="T69" fmla="*/ 1 h 322"/>
                    <a:gd name="T70" fmla="*/ 0 w 21"/>
                    <a:gd name="T71" fmla="*/ 1 h 322"/>
                    <a:gd name="T72" fmla="*/ 0 w 21"/>
                    <a:gd name="T73" fmla="*/ 1 h 322"/>
                    <a:gd name="T74" fmla="*/ 0 w 21"/>
                    <a:gd name="T75" fmla="*/ 1 h 322"/>
                    <a:gd name="T76" fmla="*/ 0 w 21"/>
                    <a:gd name="T77" fmla="*/ 1 h 322"/>
                    <a:gd name="T78" fmla="*/ 0 w 21"/>
                    <a:gd name="T79" fmla="*/ 1 h 322"/>
                    <a:gd name="T80" fmla="*/ 0 w 21"/>
                    <a:gd name="T81" fmla="*/ 1 h 322"/>
                    <a:gd name="T82" fmla="*/ 0 w 21"/>
                    <a:gd name="T83" fmla="*/ 1 h 322"/>
                    <a:gd name="T84" fmla="*/ 0 w 21"/>
                    <a:gd name="T85" fmla="*/ 1 h 322"/>
                    <a:gd name="T86" fmla="*/ 0 w 21"/>
                    <a:gd name="T87" fmla="*/ 1 h 322"/>
                    <a:gd name="T88" fmla="*/ 0 w 21"/>
                    <a:gd name="T89" fmla="*/ 1 h 322"/>
                    <a:gd name="T90" fmla="*/ 0 w 21"/>
                    <a:gd name="T91" fmla="*/ 1 h 322"/>
                    <a:gd name="T92" fmla="*/ 0 w 21"/>
                    <a:gd name="T93" fmla="*/ 1 h 322"/>
                    <a:gd name="T94" fmla="*/ 0 w 21"/>
                    <a:gd name="T95" fmla="*/ 1 h 322"/>
                    <a:gd name="T96" fmla="*/ 0 w 21"/>
                    <a:gd name="T97" fmla="*/ 1 h 322"/>
                    <a:gd name="T98" fmla="*/ 0 w 21"/>
                    <a:gd name="T99" fmla="*/ 1 h 322"/>
                    <a:gd name="T100" fmla="*/ 0 w 21"/>
                    <a:gd name="T101" fmla="*/ 1 h 322"/>
                    <a:gd name="T102" fmla="*/ 0 w 21"/>
                    <a:gd name="T103" fmla="*/ 0 h 32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21" h="322">
                      <a:moveTo>
                        <a:pt x="21" y="0"/>
                      </a:moveTo>
                      <a:lnTo>
                        <a:pt x="17" y="0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1" y="4"/>
                      </a:lnTo>
                      <a:lnTo>
                        <a:pt x="11" y="6"/>
                      </a:lnTo>
                      <a:lnTo>
                        <a:pt x="9" y="8"/>
                      </a:lnTo>
                      <a:lnTo>
                        <a:pt x="8" y="12"/>
                      </a:lnTo>
                      <a:lnTo>
                        <a:pt x="8" y="13"/>
                      </a:lnTo>
                      <a:lnTo>
                        <a:pt x="6" y="15"/>
                      </a:lnTo>
                      <a:lnTo>
                        <a:pt x="6" y="19"/>
                      </a:lnTo>
                      <a:lnTo>
                        <a:pt x="6" y="23"/>
                      </a:lnTo>
                      <a:lnTo>
                        <a:pt x="6" y="27"/>
                      </a:lnTo>
                      <a:lnTo>
                        <a:pt x="6" y="29"/>
                      </a:lnTo>
                      <a:lnTo>
                        <a:pt x="6" y="32"/>
                      </a:lnTo>
                      <a:lnTo>
                        <a:pt x="6" y="34"/>
                      </a:lnTo>
                      <a:lnTo>
                        <a:pt x="6" y="38"/>
                      </a:lnTo>
                      <a:lnTo>
                        <a:pt x="6" y="40"/>
                      </a:lnTo>
                      <a:lnTo>
                        <a:pt x="6" y="44"/>
                      </a:lnTo>
                      <a:lnTo>
                        <a:pt x="6" y="46"/>
                      </a:lnTo>
                      <a:lnTo>
                        <a:pt x="6" y="50"/>
                      </a:lnTo>
                      <a:lnTo>
                        <a:pt x="6" y="53"/>
                      </a:lnTo>
                      <a:lnTo>
                        <a:pt x="6" y="57"/>
                      </a:lnTo>
                      <a:lnTo>
                        <a:pt x="6" y="61"/>
                      </a:lnTo>
                      <a:lnTo>
                        <a:pt x="6" y="67"/>
                      </a:lnTo>
                      <a:lnTo>
                        <a:pt x="4" y="70"/>
                      </a:lnTo>
                      <a:lnTo>
                        <a:pt x="4" y="76"/>
                      </a:lnTo>
                      <a:lnTo>
                        <a:pt x="4" y="80"/>
                      </a:lnTo>
                      <a:lnTo>
                        <a:pt x="4" y="86"/>
                      </a:lnTo>
                      <a:lnTo>
                        <a:pt x="4" y="91"/>
                      </a:lnTo>
                      <a:lnTo>
                        <a:pt x="4" y="97"/>
                      </a:lnTo>
                      <a:lnTo>
                        <a:pt x="4" y="103"/>
                      </a:lnTo>
                      <a:lnTo>
                        <a:pt x="4" y="110"/>
                      </a:lnTo>
                      <a:lnTo>
                        <a:pt x="4" y="116"/>
                      </a:lnTo>
                      <a:lnTo>
                        <a:pt x="4" y="122"/>
                      </a:lnTo>
                      <a:lnTo>
                        <a:pt x="4" y="128"/>
                      </a:lnTo>
                      <a:lnTo>
                        <a:pt x="4" y="135"/>
                      </a:lnTo>
                      <a:lnTo>
                        <a:pt x="2" y="141"/>
                      </a:lnTo>
                      <a:lnTo>
                        <a:pt x="2" y="148"/>
                      </a:lnTo>
                      <a:lnTo>
                        <a:pt x="2" y="154"/>
                      </a:lnTo>
                      <a:lnTo>
                        <a:pt x="2" y="162"/>
                      </a:lnTo>
                      <a:lnTo>
                        <a:pt x="2" y="169"/>
                      </a:lnTo>
                      <a:lnTo>
                        <a:pt x="2" y="175"/>
                      </a:lnTo>
                      <a:lnTo>
                        <a:pt x="2" y="183"/>
                      </a:lnTo>
                      <a:lnTo>
                        <a:pt x="2" y="190"/>
                      </a:lnTo>
                      <a:lnTo>
                        <a:pt x="2" y="196"/>
                      </a:lnTo>
                      <a:lnTo>
                        <a:pt x="2" y="204"/>
                      </a:lnTo>
                      <a:lnTo>
                        <a:pt x="0" y="209"/>
                      </a:lnTo>
                      <a:lnTo>
                        <a:pt x="0" y="217"/>
                      </a:lnTo>
                      <a:lnTo>
                        <a:pt x="0" y="223"/>
                      </a:lnTo>
                      <a:lnTo>
                        <a:pt x="0" y="230"/>
                      </a:lnTo>
                      <a:lnTo>
                        <a:pt x="0" y="236"/>
                      </a:lnTo>
                      <a:lnTo>
                        <a:pt x="0" y="242"/>
                      </a:lnTo>
                      <a:lnTo>
                        <a:pt x="0" y="247"/>
                      </a:lnTo>
                      <a:lnTo>
                        <a:pt x="0" y="253"/>
                      </a:lnTo>
                      <a:lnTo>
                        <a:pt x="0" y="259"/>
                      </a:lnTo>
                      <a:lnTo>
                        <a:pt x="0" y="266"/>
                      </a:lnTo>
                      <a:lnTo>
                        <a:pt x="0" y="270"/>
                      </a:lnTo>
                      <a:lnTo>
                        <a:pt x="0" y="276"/>
                      </a:lnTo>
                      <a:lnTo>
                        <a:pt x="0" y="282"/>
                      </a:lnTo>
                      <a:lnTo>
                        <a:pt x="0" y="285"/>
                      </a:lnTo>
                      <a:lnTo>
                        <a:pt x="0" y="291"/>
                      </a:lnTo>
                      <a:lnTo>
                        <a:pt x="0" y="295"/>
                      </a:lnTo>
                      <a:lnTo>
                        <a:pt x="0" y="299"/>
                      </a:lnTo>
                      <a:lnTo>
                        <a:pt x="0" y="302"/>
                      </a:lnTo>
                      <a:lnTo>
                        <a:pt x="0" y="306"/>
                      </a:lnTo>
                      <a:lnTo>
                        <a:pt x="0" y="310"/>
                      </a:lnTo>
                      <a:lnTo>
                        <a:pt x="0" y="312"/>
                      </a:lnTo>
                      <a:lnTo>
                        <a:pt x="2" y="316"/>
                      </a:lnTo>
                      <a:lnTo>
                        <a:pt x="2" y="318"/>
                      </a:lnTo>
                      <a:lnTo>
                        <a:pt x="2" y="320"/>
                      </a:lnTo>
                      <a:lnTo>
                        <a:pt x="2" y="322"/>
                      </a:lnTo>
                      <a:lnTo>
                        <a:pt x="4" y="322"/>
                      </a:lnTo>
                      <a:lnTo>
                        <a:pt x="6" y="318"/>
                      </a:lnTo>
                      <a:lnTo>
                        <a:pt x="6" y="316"/>
                      </a:lnTo>
                      <a:lnTo>
                        <a:pt x="8" y="314"/>
                      </a:lnTo>
                      <a:lnTo>
                        <a:pt x="9" y="312"/>
                      </a:lnTo>
                      <a:lnTo>
                        <a:pt x="9" y="310"/>
                      </a:lnTo>
                      <a:lnTo>
                        <a:pt x="11" y="308"/>
                      </a:lnTo>
                      <a:lnTo>
                        <a:pt x="11" y="306"/>
                      </a:lnTo>
                      <a:lnTo>
                        <a:pt x="11" y="304"/>
                      </a:lnTo>
                      <a:lnTo>
                        <a:pt x="11" y="301"/>
                      </a:lnTo>
                      <a:lnTo>
                        <a:pt x="13" y="297"/>
                      </a:lnTo>
                      <a:lnTo>
                        <a:pt x="13" y="295"/>
                      </a:lnTo>
                      <a:lnTo>
                        <a:pt x="13" y="293"/>
                      </a:lnTo>
                      <a:lnTo>
                        <a:pt x="13" y="289"/>
                      </a:lnTo>
                      <a:lnTo>
                        <a:pt x="13" y="285"/>
                      </a:lnTo>
                      <a:lnTo>
                        <a:pt x="13" y="282"/>
                      </a:lnTo>
                      <a:lnTo>
                        <a:pt x="13" y="278"/>
                      </a:lnTo>
                      <a:lnTo>
                        <a:pt x="13" y="276"/>
                      </a:lnTo>
                      <a:lnTo>
                        <a:pt x="13" y="274"/>
                      </a:lnTo>
                      <a:lnTo>
                        <a:pt x="15" y="270"/>
                      </a:lnTo>
                      <a:lnTo>
                        <a:pt x="15" y="268"/>
                      </a:lnTo>
                      <a:lnTo>
                        <a:pt x="15" y="266"/>
                      </a:lnTo>
                      <a:lnTo>
                        <a:pt x="15" y="263"/>
                      </a:lnTo>
                      <a:lnTo>
                        <a:pt x="15" y="261"/>
                      </a:lnTo>
                      <a:lnTo>
                        <a:pt x="15" y="257"/>
                      </a:lnTo>
                      <a:lnTo>
                        <a:pt x="15" y="253"/>
                      </a:lnTo>
                      <a:lnTo>
                        <a:pt x="15" y="249"/>
                      </a:lnTo>
                      <a:lnTo>
                        <a:pt x="15" y="245"/>
                      </a:lnTo>
                      <a:lnTo>
                        <a:pt x="15" y="242"/>
                      </a:lnTo>
                      <a:lnTo>
                        <a:pt x="15" y="238"/>
                      </a:lnTo>
                      <a:lnTo>
                        <a:pt x="15" y="232"/>
                      </a:lnTo>
                      <a:lnTo>
                        <a:pt x="15" y="228"/>
                      </a:lnTo>
                      <a:lnTo>
                        <a:pt x="15" y="225"/>
                      </a:lnTo>
                      <a:lnTo>
                        <a:pt x="15" y="219"/>
                      </a:lnTo>
                      <a:lnTo>
                        <a:pt x="15" y="213"/>
                      </a:lnTo>
                      <a:lnTo>
                        <a:pt x="15" y="209"/>
                      </a:lnTo>
                      <a:lnTo>
                        <a:pt x="17" y="204"/>
                      </a:lnTo>
                      <a:lnTo>
                        <a:pt x="17" y="198"/>
                      </a:lnTo>
                      <a:lnTo>
                        <a:pt x="17" y="194"/>
                      </a:lnTo>
                      <a:lnTo>
                        <a:pt x="17" y="188"/>
                      </a:lnTo>
                      <a:lnTo>
                        <a:pt x="17" y="183"/>
                      </a:lnTo>
                      <a:lnTo>
                        <a:pt x="17" y="177"/>
                      </a:lnTo>
                      <a:lnTo>
                        <a:pt x="17" y="171"/>
                      </a:lnTo>
                      <a:lnTo>
                        <a:pt x="17" y="166"/>
                      </a:lnTo>
                      <a:lnTo>
                        <a:pt x="17" y="160"/>
                      </a:lnTo>
                      <a:lnTo>
                        <a:pt x="17" y="154"/>
                      </a:lnTo>
                      <a:lnTo>
                        <a:pt x="17" y="148"/>
                      </a:lnTo>
                      <a:lnTo>
                        <a:pt x="17" y="143"/>
                      </a:lnTo>
                      <a:lnTo>
                        <a:pt x="17" y="137"/>
                      </a:lnTo>
                      <a:lnTo>
                        <a:pt x="17" y="131"/>
                      </a:lnTo>
                      <a:lnTo>
                        <a:pt x="17" y="126"/>
                      </a:lnTo>
                      <a:lnTo>
                        <a:pt x="17" y="120"/>
                      </a:lnTo>
                      <a:lnTo>
                        <a:pt x="19" y="114"/>
                      </a:lnTo>
                      <a:lnTo>
                        <a:pt x="19" y="109"/>
                      </a:lnTo>
                      <a:lnTo>
                        <a:pt x="19" y="103"/>
                      </a:lnTo>
                      <a:lnTo>
                        <a:pt x="19" y="97"/>
                      </a:lnTo>
                      <a:lnTo>
                        <a:pt x="19" y="91"/>
                      </a:lnTo>
                      <a:lnTo>
                        <a:pt x="19" y="86"/>
                      </a:lnTo>
                      <a:lnTo>
                        <a:pt x="19" y="82"/>
                      </a:lnTo>
                      <a:lnTo>
                        <a:pt x="19" y="76"/>
                      </a:lnTo>
                      <a:lnTo>
                        <a:pt x="19" y="70"/>
                      </a:lnTo>
                      <a:lnTo>
                        <a:pt x="19" y="65"/>
                      </a:lnTo>
                      <a:lnTo>
                        <a:pt x="19" y="61"/>
                      </a:lnTo>
                      <a:lnTo>
                        <a:pt x="19" y="55"/>
                      </a:lnTo>
                      <a:lnTo>
                        <a:pt x="19" y="51"/>
                      </a:lnTo>
                      <a:lnTo>
                        <a:pt x="19" y="48"/>
                      </a:lnTo>
                      <a:lnTo>
                        <a:pt x="19" y="42"/>
                      </a:lnTo>
                      <a:lnTo>
                        <a:pt x="19" y="38"/>
                      </a:lnTo>
                      <a:lnTo>
                        <a:pt x="21" y="34"/>
                      </a:lnTo>
                      <a:lnTo>
                        <a:pt x="21" y="31"/>
                      </a:lnTo>
                      <a:lnTo>
                        <a:pt x="21" y="27"/>
                      </a:lnTo>
                      <a:lnTo>
                        <a:pt x="21" y="23"/>
                      </a:lnTo>
                      <a:lnTo>
                        <a:pt x="21" y="21"/>
                      </a:lnTo>
                      <a:lnTo>
                        <a:pt x="21" y="17"/>
                      </a:lnTo>
                      <a:lnTo>
                        <a:pt x="21" y="13"/>
                      </a:lnTo>
                      <a:lnTo>
                        <a:pt x="21" y="12"/>
                      </a:lnTo>
                      <a:lnTo>
                        <a:pt x="21" y="10"/>
                      </a:lnTo>
                      <a:lnTo>
                        <a:pt x="21" y="8"/>
                      </a:ln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1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DEB8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4" name="Freeform 185"/>
                <p:cNvSpPr>
                  <a:spLocks/>
                </p:cNvSpPr>
                <p:nvPr/>
              </p:nvSpPr>
              <p:spPr bwMode="auto">
                <a:xfrm>
                  <a:off x="3911" y="2660"/>
                  <a:ext cx="47" cy="52"/>
                </a:xfrm>
                <a:custGeom>
                  <a:avLst/>
                  <a:gdLst>
                    <a:gd name="T0" fmla="*/ 0 w 95"/>
                    <a:gd name="T1" fmla="*/ 0 h 105"/>
                    <a:gd name="T2" fmla="*/ 0 w 95"/>
                    <a:gd name="T3" fmla="*/ 0 h 105"/>
                    <a:gd name="T4" fmla="*/ 0 w 95"/>
                    <a:gd name="T5" fmla="*/ 0 h 105"/>
                    <a:gd name="T6" fmla="*/ 0 w 95"/>
                    <a:gd name="T7" fmla="*/ 0 h 105"/>
                    <a:gd name="T8" fmla="*/ 0 w 95"/>
                    <a:gd name="T9" fmla="*/ 0 h 105"/>
                    <a:gd name="T10" fmla="*/ 0 w 95"/>
                    <a:gd name="T11" fmla="*/ 0 h 105"/>
                    <a:gd name="T12" fmla="*/ 0 w 95"/>
                    <a:gd name="T13" fmla="*/ 0 h 105"/>
                    <a:gd name="T14" fmla="*/ 0 w 95"/>
                    <a:gd name="T15" fmla="*/ 0 h 105"/>
                    <a:gd name="T16" fmla="*/ 0 w 95"/>
                    <a:gd name="T17" fmla="*/ 0 h 105"/>
                    <a:gd name="T18" fmla="*/ 0 w 95"/>
                    <a:gd name="T19" fmla="*/ 0 h 105"/>
                    <a:gd name="T20" fmla="*/ 0 w 95"/>
                    <a:gd name="T21" fmla="*/ 0 h 105"/>
                    <a:gd name="T22" fmla="*/ 0 w 95"/>
                    <a:gd name="T23" fmla="*/ 0 h 105"/>
                    <a:gd name="T24" fmla="*/ 0 w 95"/>
                    <a:gd name="T25" fmla="*/ 0 h 105"/>
                    <a:gd name="T26" fmla="*/ 0 w 95"/>
                    <a:gd name="T27" fmla="*/ 0 h 105"/>
                    <a:gd name="T28" fmla="*/ 0 w 95"/>
                    <a:gd name="T29" fmla="*/ 0 h 105"/>
                    <a:gd name="T30" fmla="*/ 0 w 95"/>
                    <a:gd name="T31" fmla="*/ 0 h 105"/>
                    <a:gd name="T32" fmla="*/ 0 w 95"/>
                    <a:gd name="T33" fmla="*/ 0 h 105"/>
                    <a:gd name="T34" fmla="*/ 0 w 95"/>
                    <a:gd name="T35" fmla="*/ 0 h 105"/>
                    <a:gd name="T36" fmla="*/ 0 w 95"/>
                    <a:gd name="T37" fmla="*/ 0 h 105"/>
                    <a:gd name="T38" fmla="*/ 0 w 95"/>
                    <a:gd name="T39" fmla="*/ 0 h 105"/>
                    <a:gd name="T40" fmla="*/ 0 w 95"/>
                    <a:gd name="T41" fmla="*/ 0 h 105"/>
                    <a:gd name="T42" fmla="*/ 0 w 95"/>
                    <a:gd name="T43" fmla="*/ 0 h 105"/>
                    <a:gd name="T44" fmla="*/ 0 w 95"/>
                    <a:gd name="T45" fmla="*/ 0 h 105"/>
                    <a:gd name="T46" fmla="*/ 0 w 95"/>
                    <a:gd name="T47" fmla="*/ 0 h 105"/>
                    <a:gd name="T48" fmla="*/ 0 w 95"/>
                    <a:gd name="T49" fmla="*/ 0 h 105"/>
                    <a:gd name="T50" fmla="*/ 0 w 95"/>
                    <a:gd name="T51" fmla="*/ 0 h 105"/>
                    <a:gd name="T52" fmla="*/ 0 w 95"/>
                    <a:gd name="T53" fmla="*/ 0 h 105"/>
                    <a:gd name="T54" fmla="*/ 0 w 95"/>
                    <a:gd name="T55" fmla="*/ 0 h 105"/>
                    <a:gd name="T56" fmla="*/ 0 w 95"/>
                    <a:gd name="T57" fmla="*/ 0 h 105"/>
                    <a:gd name="T58" fmla="*/ 0 w 95"/>
                    <a:gd name="T59" fmla="*/ 0 h 105"/>
                    <a:gd name="T60" fmla="*/ 0 w 95"/>
                    <a:gd name="T61" fmla="*/ 0 h 105"/>
                    <a:gd name="T62" fmla="*/ 0 w 95"/>
                    <a:gd name="T63" fmla="*/ 0 h 105"/>
                    <a:gd name="T64" fmla="*/ 0 w 95"/>
                    <a:gd name="T65" fmla="*/ 0 h 105"/>
                    <a:gd name="T66" fmla="*/ 0 w 95"/>
                    <a:gd name="T67" fmla="*/ 0 h 105"/>
                    <a:gd name="T68" fmla="*/ 0 w 95"/>
                    <a:gd name="T69" fmla="*/ 0 h 105"/>
                    <a:gd name="T70" fmla="*/ 0 w 95"/>
                    <a:gd name="T71" fmla="*/ 0 h 105"/>
                    <a:gd name="T72" fmla="*/ 0 w 95"/>
                    <a:gd name="T73" fmla="*/ 0 h 105"/>
                    <a:gd name="T74" fmla="*/ 0 w 95"/>
                    <a:gd name="T75" fmla="*/ 0 h 105"/>
                    <a:gd name="T76" fmla="*/ 0 w 95"/>
                    <a:gd name="T77" fmla="*/ 0 h 105"/>
                    <a:gd name="T78" fmla="*/ 0 w 95"/>
                    <a:gd name="T79" fmla="*/ 0 h 105"/>
                    <a:gd name="T80" fmla="*/ 0 w 95"/>
                    <a:gd name="T81" fmla="*/ 0 h 105"/>
                    <a:gd name="T82" fmla="*/ 0 w 95"/>
                    <a:gd name="T83" fmla="*/ 0 h 105"/>
                    <a:gd name="T84" fmla="*/ 0 w 95"/>
                    <a:gd name="T85" fmla="*/ 0 h 105"/>
                    <a:gd name="T86" fmla="*/ 0 w 95"/>
                    <a:gd name="T87" fmla="*/ 0 h 105"/>
                    <a:gd name="T88" fmla="*/ 0 w 95"/>
                    <a:gd name="T89" fmla="*/ 0 h 10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95" h="105">
                      <a:moveTo>
                        <a:pt x="38" y="10"/>
                      </a:moveTo>
                      <a:lnTo>
                        <a:pt x="35" y="8"/>
                      </a:lnTo>
                      <a:lnTo>
                        <a:pt x="31" y="6"/>
                      </a:lnTo>
                      <a:lnTo>
                        <a:pt x="27" y="4"/>
                      </a:lnTo>
                      <a:lnTo>
                        <a:pt x="23" y="4"/>
                      </a:ln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8" y="10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4" y="13"/>
                      </a:lnTo>
                      <a:lnTo>
                        <a:pt x="16" y="15"/>
                      </a:lnTo>
                      <a:lnTo>
                        <a:pt x="19" y="17"/>
                      </a:lnTo>
                      <a:lnTo>
                        <a:pt x="21" y="19"/>
                      </a:lnTo>
                      <a:lnTo>
                        <a:pt x="23" y="21"/>
                      </a:lnTo>
                      <a:lnTo>
                        <a:pt x="25" y="23"/>
                      </a:lnTo>
                      <a:lnTo>
                        <a:pt x="27" y="25"/>
                      </a:lnTo>
                      <a:lnTo>
                        <a:pt x="31" y="27"/>
                      </a:lnTo>
                      <a:lnTo>
                        <a:pt x="33" y="27"/>
                      </a:lnTo>
                      <a:lnTo>
                        <a:pt x="35" y="31"/>
                      </a:lnTo>
                      <a:lnTo>
                        <a:pt x="36" y="31"/>
                      </a:lnTo>
                      <a:lnTo>
                        <a:pt x="38" y="32"/>
                      </a:lnTo>
                      <a:lnTo>
                        <a:pt x="40" y="36"/>
                      </a:lnTo>
                      <a:lnTo>
                        <a:pt x="44" y="38"/>
                      </a:lnTo>
                      <a:lnTo>
                        <a:pt x="48" y="42"/>
                      </a:lnTo>
                      <a:lnTo>
                        <a:pt x="52" y="46"/>
                      </a:lnTo>
                      <a:lnTo>
                        <a:pt x="55" y="50"/>
                      </a:lnTo>
                      <a:lnTo>
                        <a:pt x="59" y="53"/>
                      </a:lnTo>
                      <a:lnTo>
                        <a:pt x="61" y="57"/>
                      </a:lnTo>
                      <a:lnTo>
                        <a:pt x="65" y="59"/>
                      </a:lnTo>
                      <a:lnTo>
                        <a:pt x="67" y="63"/>
                      </a:lnTo>
                      <a:lnTo>
                        <a:pt x="69" y="67"/>
                      </a:lnTo>
                      <a:lnTo>
                        <a:pt x="71" y="69"/>
                      </a:lnTo>
                      <a:lnTo>
                        <a:pt x="73" y="72"/>
                      </a:lnTo>
                      <a:lnTo>
                        <a:pt x="74" y="74"/>
                      </a:lnTo>
                      <a:lnTo>
                        <a:pt x="76" y="80"/>
                      </a:lnTo>
                      <a:lnTo>
                        <a:pt x="78" y="82"/>
                      </a:lnTo>
                      <a:lnTo>
                        <a:pt x="80" y="86"/>
                      </a:lnTo>
                      <a:lnTo>
                        <a:pt x="82" y="89"/>
                      </a:lnTo>
                      <a:lnTo>
                        <a:pt x="84" y="93"/>
                      </a:lnTo>
                      <a:lnTo>
                        <a:pt x="86" y="97"/>
                      </a:lnTo>
                      <a:lnTo>
                        <a:pt x="86" y="99"/>
                      </a:lnTo>
                      <a:lnTo>
                        <a:pt x="88" y="101"/>
                      </a:lnTo>
                      <a:lnTo>
                        <a:pt x="90" y="103"/>
                      </a:lnTo>
                      <a:lnTo>
                        <a:pt x="92" y="105"/>
                      </a:lnTo>
                      <a:lnTo>
                        <a:pt x="94" y="105"/>
                      </a:lnTo>
                      <a:lnTo>
                        <a:pt x="94" y="103"/>
                      </a:lnTo>
                      <a:lnTo>
                        <a:pt x="95" y="99"/>
                      </a:lnTo>
                      <a:lnTo>
                        <a:pt x="95" y="95"/>
                      </a:lnTo>
                      <a:lnTo>
                        <a:pt x="95" y="93"/>
                      </a:lnTo>
                      <a:lnTo>
                        <a:pt x="95" y="89"/>
                      </a:lnTo>
                      <a:lnTo>
                        <a:pt x="94" y="88"/>
                      </a:lnTo>
                      <a:lnTo>
                        <a:pt x="94" y="86"/>
                      </a:lnTo>
                      <a:lnTo>
                        <a:pt x="94" y="84"/>
                      </a:lnTo>
                      <a:lnTo>
                        <a:pt x="94" y="80"/>
                      </a:lnTo>
                      <a:lnTo>
                        <a:pt x="92" y="78"/>
                      </a:lnTo>
                      <a:lnTo>
                        <a:pt x="92" y="74"/>
                      </a:lnTo>
                      <a:lnTo>
                        <a:pt x="90" y="72"/>
                      </a:lnTo>
                      <a:lnTo>
                        <a:pt x="88" y="69"/>
                      </a:lnTo>
                      <a:lnTo>
                        <a:pt x="88" y="65"/>
                      </a:lnTo>
                      <a:lnTo>
                        <a:pt x="86" y="63"/>
                      </a:lnTo>
                      <a:lnTo>
                        <a:pt x="84" y="59"/>
                      </a:lnTo>
                      <a:lnTo>
                        <a:pt x="82" y="55"/>
                      </a:lnTo>
                      <a:lnTo>
                        <a:pt x="80" y="53"/>
                      </a:lnTo>
                      <a:lnTo>
                        <a:pt x="78" y="50"/>
                      </a:lnTo>
                      <a:lnTo>
                        <a:pt x="76" y="46"/>
                      </a:lnTo>
                      <a:lnTo>
                        <a:pt x="73" y="42"/>
                      </a:lnTo>
                      <a:lnTo>
                        <a:pt x="71" y="40"/>
                      </a:lnTo>
                      <a:lnTo>
                        <a:pt x="67" y="36"/>
                      </a:lnTo>
                      <a:lnTo>
                        <a:pt x="65" y="32"/>
                      </a:lnTo>
                      <a:lnTo>
                        <a:pt x="61" y="29"/>
                      </a:lnTo>
                      <a:lnTo>
                        <a:pt x="57" y="25"/>
                      </a:lnTo>
                      <a:lnTo>
                        <a:pt x="54" y="23"/>
                      </a:lnTo>
                      <a:lnTo>
                        <a:pt x="50" y="19"/>
                      </a:lnTo>
                      <a:lnTo>
                        <a:pt x="46" y="15"/>
                      </a:lnTo>
                      <a:lnTo>
                        <a:pt x="42" y="12"/>
                      </a:lnTo>
                      <a:lnTo>
                        <a:pt x="38" y="10"/>
                      </a:lnTo>
                      <a:close/>
                    </a:path>
                  </a:pathLst>
                </a:custGeom>
                <a:solidFill>
                  <a:srgbClr val="DEB8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5" name="Freeform 186"/>
                <p:cNvSpPr>
                  <a:spLocks/>
                </p:cNvSpPr>
                <p:nvPr/>
              </p:nvSpPr>
              <p:spPr bwMode="auto">
                <a:xfrm>
                  <a:off x="3655" y="2691"/>
                  <a:ext cx="100" cy="248"/>
                </a:xfrm>
                <a:custGeom>
                  <a:avLst/>
                  <a:gdLst>
                    <a:gd name="T0" fmla="*/ 100 w 100"/>
                    <a:gd name="T1" fmla="*/ 0 h 248"/>
                    <a:gd name="T2" fmla="*/ 78 w 100"/>
                    <a:gd name="T3" fmla="*/ 33 h 248"/>
                    <a:gd name="T4" fmla="*/ 45 w 100"/>
                    <a:gd name="T5" fmla="*/ 45 h 248"/>
                    <a:gd name="T6" fmla="*/ 22 w 100"/>
                    <a:gd name="T7" fmla="*/ 111 h 248"/>
                    <a:gd name="T8" fmla="*/ 0 w 100"/>
                    <a:gd name="T9" fmla="*/ 244 h 2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00" h="248">
                      <a:moveTo>
                        <a:pt x="100" y="0"/>
                      </a:moveTo>
                      <a:cubicBezTo>
                        <a:pt x="93" y="11"/>
                        <a:pt x="88" y="25"/>
                        <a:pt x="78" y="33"/>
                      </a:cubicBezTo>
                      <a:cubicBezTo>
                        <a:pt x="69" y="40"/>
                        <a:pt x="52" y="35"/>
                        <a:pt x="45" y="45"/>
                      </a:cubicBezTo>
                      <a:cubicBezTo>
                        <a:pt x="31" y="64"/>
                        <a:pt x="22" y="111"/>
                        <a:pt x="22" y="111"/>
                      </a:cubicBezTo>
                      <a:cubicBezTo>
                        <a:pt x="11" y="248"/>
                        <a:pt x="55" y="244"/>
                        <a:pt x="0" y="244"/>
                      </a:cubicBez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90125" name="Group 194"/>
            <p:cNvGrpSpPr>
              <a:grpSpLocks noChangeAspect="1"/>
            </p:cNvGrpSpPr>
            <p:nvPr/>
          </p:nvGrpSpPr>
          <p:grpSpPr bwMode="auto">
            <a:xfrm>
              <a:off x="3928" y="914"/>
              <a:ext cx="814" cy="1154"/>
              <a:chOff x="4478" y="808"/>
              <a:chExt cx="814" cy="1154"/>
            </a:xfrm>
          </p:grpSpPr>
          <p:sp>
            <p:nvSpPr>
              <p:cNvPr id="90126" name="AutoShape 193"/>
              <p:cNvSpPr>
                <a:spLocks noChangeAspect="1" noChangeArrowheads="1" noTextEdit="1"/>
              </p:cNvSpPr>
              <p:nvPr/>
            </p:nvSpPr>
            <p:spPr bwMode="auto">
              <a:xfrm>
                <a:off x="4478" y="808"/>
                <a:ext cx="814" cy="1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7" name="Freeform 195"/>
              <p:cNvSpPr>
                <a:spLocks/>
              </p:cNvSpPr>
              <p:nvPr/>
            </p:nvSpPr>
            <p:spPr bwMode="auto">
              <a:xfrm>
                <a:off x="4484" y="812"/>
                <a:ext cx="803" cy="1143"/>
              </a:xfrm>
              <a:custGeom>
                <a:avLst/>
                <a:gdLst>
                  <a:gd name="T0" fmla="*/ 7 w 1606"/>
                  <a:gd name="T1" fmla="*/ 4 h 2285"/>
                  <a:gd name="T2" fmla="*/ 6 w 1606"/>
                  <a:gd name="T3" fmla="*/ 3 h 2285"/>
                  <a:gd name="T4" fmla="*/ 6 w 1606"/>
                  <a:gd name="T5" fmla="*/ 3 h 2285"/>
                  <a:gd name="T6" fmla="*/ 6 w 1606"/>
                  <a:gd name="T7" fmla="*/ 3 h 2285"/>
                  <a:gd name="T8" fmla="*/ 6 w 1606"/>
                  <a:gd name="T9" fmla="*/ 2 h 2285"/>
                  <a:gd name="T10" fmla="*/ 6 w 1606"/>
                  <a:gd name="T11" fmla="*/ 1 h 2285"/>
                  <a:gd name="T12" fmla="*/ 6 w 1606"/>
                  <a:gd name="T13" fmla="*/ 1 h 2285"/>
                  <a:gd name="T14" fmla="*/ 5 w 1606"/>
                  <a:gd name="T15" fmla="*/ 1 h 2285"/>
                  <a:gd name="T16" fmla="*/ 5 w 1606"/>
                  <a:gd name="T17" fmla="*/ 1 h 2285"/>
                  <a:gd name="T18" fmla="*/ 5 w 1606"/>
                  <a:gd name="T19" fmla="*/ 1 h 2285"/>
                  <a:gd name="T20" fmla="*/ 4 w 1606"/>
                  <a:gd name="T21" fmla="*/ 0 h 2285"/>
                  <a:gd name="T22" fmla="*/ 4 w 1606"/>
                  <a:gd name="T23" fmla="*/ 1 h 2285"/>
                  <a:gd name="T24" fmla="*/ 4 w 1606"/>
                  <a:gd name="T25" fmla="*/ 1 h 2285"/>
                  <a:gd name="T26" fmla="*/ 3 w 1606"/>
                  <a:gd name="T27" fmla="*/ 1 h 2285"/>
                  <a:gd name="T28" fmla="*/ 3 w 1606"/>
                  <a:gd name="T29" fmla="*/ 1 h 2285"/>
                  <a:gd name="T30" fmla="*/ 3 w 1606"/>
                  <a:gd name="T31" fmla="*/ 1 h 2285"/>
                  <a:gd name="T32" fmla="*/ 2 w 1606"/>
                  <a:gd name="T33" fmla="*/ 2 h 2285"/>
                  <a:gd name="T34" fmla="*/ 2 w 1606"/>
                  <a:gd name="T35" fmla="*/ 2 h 2285"/>
                  <a:gd name="T36" fmla="*/ 2 w 1606"/>
                  <a:gd name="T37" fmla="*/ 2 h 2285"/>
                  <a:gd name="T38" fmla="*/ 2 w 1606"/>
                  <a:gd name="T39" fmla="*/ 3 h 2285"/>
                  <a:gd name="T40" fmla="*/ 1 w 1606"/>
                  <a:gd name="T41" fmla="*/ 3 h 2285"/>
                  <a:gd name="T42" fmla="*/ 1 w 1606"/>
                  <a:gd name="T43" fmla="*/ 3 h 2285"/>
                  <a:gd name="T44" fmla="*/ 1 w 1606"/>
                  <a:gd name="T45" fmla="*/ 4 h 2285"/>
                  <a:gd name="T46" fmla="*/ 1 w 1606"/>
                  <a:gd name="T47" fmla="*/ 4 h 2285"/>
                  <a:gd name="T48" fmla="*/ 1 w 1606"/>
                  <a:gd name="T49" fmla="*/ 5 h 2285"/>
                  <a:gd name="T50" fmla="*/ 1 w 1606"/>
                  <a:gd name="T51" fmla="*/ 5 h 2285"/>
                  <a:gd name="T52" fmla="*/ 1 w 1606"/>
                  <a:gd name="T53" fmla="*/ 6 h 2285"/>
                  <a:gd name="T54" fmla="*/ 1 w 1606"/>
                  <a:gd name="T55" fmla="*/ 6 h 2285"/>
                  <a:gd name="T56" fmla="*/ 1 w 1606"/>
                  <a:gd name="T57" fmla="*/ 7 h 2285"/>
                  <a:gd name="T58" fmla="*/ 1 w 1606"/>
                  <a:gd name="T59" fmla="*/ 7 h 2285"/>
                  <a:gd name="T60" fmla="*/ 1 w 1606"/>
                  <a:gd name="T61" fmla="*/ 8 h 2285"/>
                  <a:gd name="T62" fmla="*/ 2 w 1606"/>
                  <a:gd name="T63" fmla="*/ 8 h 2285"/>
                  <a:gd name="T64" fmla="*/ 2 w 1606"/>
                  <a:gd name="T65" fmla="*/ 9 h 2285"/>
                  <a:gd name="T66" fmla="*/ 2 w 1606"/>
                  <a:gd name="T67" fmla="*/ 9 h 2285"/>
                  <a:gd name="T68" fmla="*/ 3 w 1606"/>
                  <a:gd name="T69" fmla="*/ 9 h 2285"/>
                  <a:gd name="T70" fmla="*/ 3 w 1606"/>
                  <a:gd name="T71" fmla="*/ 9 h 2285"/>
                  <a:gd name="T72" fmla="*/ 3 w 1606"/>
                  <a:gd name="T73" fmla="*/ 9 h 2285"/>
                  <a:gd name="T74" fmla="*/ 4 w 1606"/>
                  <a:gd name="T75" fmla="*/ 9 h 2285"/>
                  <a:gd name="T76" fmla="*/ 4 w 1606"/>
                  <a:gd name="T77" fmla="*/ 9 h 2285"/>
                  <a:gd name="T78" fmla="*/ 5 w 1606"/>
                  <a:gd name="T79" fmla="*/ 9 h 2285"/>
                  <a:gd name="T80" fmla="*/ 5 w 1606"/>
                  <a:gd name="T81" fmla="*/ 9 h 2285"/>
                  <a:gd name="T82" fmla="*/ 6 w 1606"/>
                  <a:gd name="T83" fmla="*/ 9 h 2285"/>
                  <a:gd name="T84" fmla="*/ 6 w 1606"/>
                  <a:gd name="T85" fmla="*/ 8 h 2285"/>
                  <a:gd name="T86" fmla="*/ 6 w 1606"/>
                  <a:gd name="T87" fmla="*/ 8 h 2285"/>
                  <a:gd name="T88" fmla="*/ 7 w 1606"/>
                  <a:gd name="T89" fmla="*/ 7 h 2285"/>
                  <a:gd name="T90" fmla="*/ 7 w 1606"/>
                  <a:gd name="T91" fmla="*/ 7 h 2285"/>
                  <a:gd name="T92" fmla="*/ 6 w 1606"/>
                  <a:gd name="T93" fmla="*/ 6 h 2285"/>
                  <a:gd name="T94" fmla="*/ 7 w 1606"/>
                  <a:gd name="T95" fmla="*/ 5 h 2285"/>
                  <a:gd name="T96" fmla="*/ 7 w 1606"/>
                  <a:gd name="T97" fmla="*/ 5 h 22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06" h="2285">
                    <a:moveTo>
                      <a:pt x="1606" y="1011"/>
                    </a:moveTo>
                    <a:lnTo>
                      <a:pt x="1606" y="964"/>
                    </a:lnTo>
                    <a:lnTo>
                      <a:pt x="1601" y="919"/>
                    </a:lnTo>
                    <a:lnTo>
                      <a:pt x="1590" y="877"/>
                    </a:lnTo>
                    <a:lnTo>
                      <a:pt x="1572" y="836"/>
                    </a:lnTo>
                    <a:lnTo>
                      <a:pt x="1549" y="798"/>
                    </a:lnTo>
                    <a:lnTo>
                      <a:pt x="1522" y="762"/>
                    </a:lnTo>
                    <a:lnTo>
                      <a:pt x="1488" y="731"/>
                    </a:lnTo>
                    <a:lnTo>
                      <a:pt x="1449" y="703"/>
                    </a:lnTo>
                    <a:lnTo>
                      <a:pt x="1458" y="683"/>
                    </a:lnTo>
                    <a:lnTo>
                      <a:pt x="1468" y="662"/>
                    </a:lnTo>
                    <a:lnTo>
                      <a:pt x="1477" y="639"/>
                    </a:lnTo>
                    <a:lnTo>
                      <a:pt x="1485" y="615"/>
                    </a:lnTo>
                    <a:lnTo>
                      <a:pt x="1492" y="591"/>
                    </a:lnTo>
                    <a:lnTo>
                      <a:pt x="1499" y="567"/>
                    </a:lnTo>
                    <a:lnTo>
                      <a:pt x="1503" y="544"/>
                    </a:lnTo>
                    <a:lnTo>
                      <a:pt x="1506" y="522"/>
                    </a:lnTo>
                    <a:lnTo>
                      <a:pt x="1508" y="471"/>
                    </a:lnTo>
                    <a:lnTo>
                      <a:pt x="1503" y="420"/>
                    </a:lnTo>
                    <a:lnTo>
                      <a:pt x="1493" y="372"/>
                    </a:lnTo>
                    <a:lnTo>
                      <a:pt x="1476" y="324"/>
                    </a:lnTo>
                    <a:lnTo>
                      <a:pt x="1454" y="279"/>
                    </a:lnTo>
                    <a:lnTo>
                      <a:pt x="1427" y="236"/>
                    </a:lnTo>
                    <a:lnTo>
                      <a:pt x="1395" y="196"/>
                    </a:lnTo>
                    <a:lnTo>
                      <a:pt x="1358" y="158"/>
                    </a:lnTo>
                    <a:lnTo>
                      <a:pt x="1341" y="143"/>
                    </a:lnTo>
                    <a:lnTo>
                      <a:pt x="1324" y="128"/>
                    </a:lnTo>
                    <a:lnTo>
                      <a:pt x="1305" y="113"/>
                    </a:lnTo>
                    <a:lnTo>
                      <a:pt x="1285" y="100"/>
                    </a:lnTo>
                    <a:lnTo>
                      <a:pt x="1265" y="88"/>
                    </a:lnTo>
                    <a:lnTo>
                      <a:pt x="1244" y="75"/>
                    </a:lnTo>
                    <a:lnTo>
                      <a:pt x="1223" y="65"/>
                    </a:lnTo>
                    <a:lnTo>
                      <a:pt x="1200" y="54"/>
                    </a:lnTo>
                    <a:lnTo>
                      <a:pt x="1178" y="44"/>
                    </a:lnTo>
                    <a:lnTo>
                      <a:pt x="1154" y="36"/>
                    </a:lnTo>
                    <a:lnTo>
                      <a:pt x="1131" y="28"/>
                    </a:lnTo>
                    <a:lnTo>
                      <a:pt x="1107" y="21"/>
                    </a:lnTo>
                    <a:lnTo>
                      <a:pt x="1082" y="15"/>
                    </a:lnTo>
                    <a:lnTo>
                      <a:pt x="1056" y="9"/>
                    </a:lnTo>
                    <a:lnTo>
                      <a:pt x="1031" y="6"/>
                    </a:lnTo>
                    <a:lnTo>
                      <a:pt x="1004" y="2"/>
                    </a:lnTo>
                    <a:lnTo>
                      <a:pt x="984" y="1"/>
                    </a:lnTo>
                    <a:lnTo>
                      <a:pt x="963" y="0"/>
                    </a:lnTo>
                    <a:lnTo>
                      <a:pt x="941" y="0"/>
                    </a:lnTo>
                    <a:lnTo>
                      <a:pt x="921" y="0"/>
                    </a:lnTo>
                    <a:lnTo>
                      <a:pt x="901" y="1"/>
                    </a:lnTo>
                    <a:lnTo>
                      <a:pt x="880" y="2"/>
                    </a:lnTo>
                    <a:lnTo>
                      <a:pt x="860" y="5"/>
                    </a:lnTo>
                    <a:lnTo>
                      <a:pt x="841" y="8"/>
                    </a:lnTo>
                    <a:lnTo>
                      <a:pt x="821" y="12"/>
                    </a:lnTo>
                    <a:lnTo>
                      <a:pt x="802" y="15"/>
                    </a:lnTo>
                    <a:lnTo>
                      <a:pt x="783" y="21"/>
                    </a:lnTo>
                    <a:lnTo>
                      <a:pt x="764" y="25"/>
                    </a:lnTo>
                    <a:lnTo>
                      <a:pt x="745" y="31"/>
                    </a:lnTo>
                    <a:lnTo>
                      <a:pt x="728" y="38"/>
                    </a:lnTo>
                    <a:lnTo>
                      <a:pt x="709" y="45"/>
                    </a:lnTo>
                    <a:lnTo>
                      <a:pt x="692" y="53"/>
                    </a:lnTo>
                    <a:lnTo>
                      <a:pt x="664" y="67"/>
                    </a:lnTo>
                    <a:lnTo>
                      <a:pt x="637" y="82"/>
                    </a:lnTo>
                    <a:lnTo>
                      <a:pt x="610" y="98"/>
                    </a:lnTo>
                    <a:lnTo>
                      <a:pt x="586" y="116"/>
                    </a:lnTo>
                    <a:lnTo>
                      <a:pt x="563" y="136"/>
                    </a:lnTo>
                    <a:lnTo>
                      <a:pt x="541" y="156"/>
                    </a:lnTo>
                    <a:lnTo>
                      <a:pt x="520" y="177"/>
                    </a:lnTo>
                    <a:lnTo>
                      <a:pt x="502" y="200"/>
                    </a:lnTo>
                    <a:lnTo>
                      <a:pt x="484" y="225"/>
                    </a:lnTo>
                    <a:lnTo>
                      <a:pt x="469" y="249"/>
                    </a:lnTo>
                    <a:lnTo>
                      <a:pt x="455" y="275"/>
                    </a:lnTo>
                    <a:lnTo>
                      <a:pt x="442" y="302"/>
                    </a:lnTo>
                    <a:lnTo>
                      <a:pt x="433" y="329"/>
                    </a:lnTo>
                    <a:lnTo>
                      <a:pt x="425" y="358"/>
                    </a:lnTo>
                    <a:lnTo>
                      <a:pt x="418" y="387"/>
                    </a:lnTo>
                    <a:lnTo>
                      <a:pt x="414" y="417"/>
                    </a:lnTo>
                    <a:lnTo>
                      <a:pt x="412" y="441"/>
                    </a:lnTo>
                    <a:lnTo>
                      <a:pt x="412" y="465"/>
                    </a:lnTo>
                    <a:lnTo>
                      <a:pt x="414" y="490"/>
                    </a:lnTo>
                    <a:lnTo>
                      <a:pt x="417" y="514"/>
                    </a:lnTo>
                    <a:lnTo>
                      <a:pt x="375" y="524"/>
                    </a:lnTo>
                    <a:lnTo>
                      <a:pt x="336" y="537"/>
                    </a:lnTo>
                    <a:lnTo>
                      <a:pt x="297" y="552"/>
                    </a:lnTo>
                    <a:lnTo>
                      <a:pt x="260" y="569"/>
                    </a:lnTo>
                    <a:lnTo>
                      <a:pt x="225" y="589"/>
                    </a:lnTo>
                    <a:lnTo>
                      <a:pt x="192" y="610"/>
                    </a:lnTo>
                    <a:lnTo>
                      <a:pt x="162" y="633"/>
                    </a:lnTo>
                    <a:lnTo>
                      <a:pt x="133" y="659"/>
                    </a:lnTo>
                    <a:lnTo>
                      <a:pt x="107" y="686"/>
                    </a:lnTo>
                    <a:lnTo>
                      <a:pt x="83" y="715"/>
                    </a:lnTo>
                    <a:lnTo>
                      <a:pt x="62" y="746"/>
                    </a:lnTo>
                    <a:lnTo>
                      <a:pt x="43" y="779"/>
                    </a:lnTo>
                    <a:lnTo>
                      <a:pt x="28" y="812"/>
                    </a:lnTo>
                    <a:lnTo>
                      <a:pt x="16" y="848"/>
                    </a:lnTo>
                    <a:lnTo>
                      <a:pt x="8" y="883"/>
                    </a:lnTo>
                    <a:lnTo>
                      <a:pt x="2" y="921"/>
                    </a:lnTo>
                    <a:lnTo>
                      <a:pt x="0" y="950"/>
                    </a:lnTo>
                    <a:lnTo>
                      <a:pt x="1" y="980"/>
                    </a:lnTo>
                    <a:lnTo>
                      <a:pt x="3" y="1010"/>
                    </a:lnTo>
                    <a:lnTo>
                      <a:pt x="8" y="1041"/>
                    </a:lnTo>
                    <a:lnTo>
                      <a:pt x="13" y="1071"/>
                    </a:lnTo>
                    <a:lnTo>
                      <a:pt x="22" y="1101"/>
                    </a:lnTo>
                    <a:lnTo>
                      <a:pt x="32" y="1132"/>
                    </a:lnTo>
                    <a:lnTo>
                      <a:pt x="43" y="1161"/>
                    </a:lnTo>
                    <a:lnTo>
                      <a:pt x="56" y="1190"/>
                    </a:lnTo>
                    <a:lnTo>
                      <a:pt x="71" y="1219"/>
                    </a:lnTo>
                    <a:lnTo>
                      <a:pt x="88" y="1245"/>
                    </a:lnTo>
                    <a:lnTo>
                      <a:pt x="107" y="1272"/>
                    </a:lnTo>
                    <a:lnTo>
                      <a:pt x="126" y="1296"/>
                    </a:lnTo>
                    <a:lnTo>
                      <a:pt x="147" y="1319"/>
                    </a:lnTo>
                    <a:lnTo>
                      <a:pt x="169" y="1341"/>
                    </a:lnTo>
                    <a:lnTo>
                      <a:pt x="193" y="1360"/>
                    </a:lnTo>
                    <a:lnTo>
                      <a:pt x="176" y="1389"/>
                    </a:lnTo>
                    <a:lnTo>
                      <a:pt x="160" y="1418"/>
                    </a:lnTo>
                    <a:lnTo>
                      <a:pt x="147" y="1447"/>
                    </a:lnTo>
                    <a:lnTo>
                      <a:pt x="137" y="1477"/>
                    </a:lnTo>
                    <a:lnTo>
                      <a:pt x="129" y="1506"/>
                    </a:lnTo>
                    <a:lnTo>
                      <a:pt x="123" y="1539"/>
                    </a:lnTo>
                    <a:lnTo>
                      <a:pt x="119" y="1572"/>
                    </a:lnTo>
                    <a:lnTo>
                      <a:pt x="118" y="1607"/>
                    </a:lnTo>
                    <a:lnTo>
                      <a:pt x="121" y="1653"/>
                    </a:lnTo>
                    <a:lnTo>
                      <a:pt x="125" y="1698"/>
                    </a:lnTo>
                    <a:lnTo>
                      <a:pt x="132" y="1741"/>
                    </a:lnTo>
                    <a:lnTo>
                      <a:pt x="141" y="1784"/>
                    </a:lnTo>
                    <a:lnTo>
                      <a:pt x="154" y="1826"/>
                    </a:lnTo>
                    <a:lnTo>
                      <a:pt x="168" y="1865"/>
                    </a:lnTo>
                    <a:lnTo>
                      <a:pt x="184" y="1904"/>
                    </a:lnTo>
                    <a:lnTo>
                      <a:pt x="204" y="1941"/>
                    </a:lnTo>
                    <a:lnTo>
                      <a:pt x="224" y="1975"/>
                    </a:lnTo>
                    <a:lnTo>
                      <a:pt x="249" y="2010"/>
                    </a:lnTo>
                    <a:lnTo>
                      <a:pt x="274" y="2042"/>
                    </a:lnTo>
                    <a:lnTo>
                      <a:pt x="302" y="2072"/>
                    </a:lnTo>
                    <a:lnTo>
                      <a:pt x="331" y="2101"/>
                    </a:lnTo>
                    <a:lnTo>
                      <a:pt x="363" y="2127"/>
                    </a:lnTo>
                    <a:lnTo>
                      <a:pt x="397" y="2153"/>
                    </a:lnTo>
                    <a:lnTo>
                      <a:pt x="433" y="2176"/>
                    </a:lnTo>
                    <a:lnTo>
                      <a:pt x="450" y="2186"/>
                    </a:lnTo>
                    <a:lnTo>
                      <a:pt x="469" y="2196"/>
                    </a:lnTo>
                    <a:lnTo>
                      <a:pt x="487" y="2206"/>
                    </a:lnTo>
                    <a:lnTo>
                      <a:pt x="507" y="2214"/>
                    </a:lnTo>
                    <a:lnTo>
                      <a:pt x="526" y="2223"/>
                    </a:lnTo>
                    <a:lnTo>
                      <a:pt x="546" y="2231"/>
                    </a:lnTo>
                    <a:lnTo>
                      <a:pt x="567" y="2238"/>
                    </a:lnTo>
                    <a:lnTo>
                      <a:pt x="587" y="2245"/>
                    </a:lnTo>
                    <a:lnTo>
                      <a:pt x="608" y="2252"/>
                    </a:lnTo>
                    <a:lnTo>
                      <a:pt x="630" y="2257"/>
                    </a:lnTo>
                    <a:lnTo>
                      <a:pt x="652" y="2262"/>
                    </a:lnTo>
                    <a:lnTo>
                      <a:pt x="675" y="2267"/>
                    </a:lnTo>
                    <a:lnTo>
                      <a:pt x="697" y="2271"/>
                    </a:lnTo>
                    <a:lnTo>
                      <a:pt x="721" y="2275"/>
                    </a:lnTo>
                    <a:lnTo>
                      <a:pt x="744" y="2278"/>
                    </a:lnTo>
                    <a:lnTo>
                      <a:pt x="768" y="2280"/>
                    </a:lnTo>
                    <a:lnTo>
                      <a:pt x="805" y="2283"/>
                    </a:lnTo>
                    <a:lnTo>
                      <a:pt x="841" y="2285"/>
                    </a:lnTo>
                    <a:lnTo>
                      <a:pt x="876" y="2284"/>
                    </a:lnTo>
                    <a:lnTo>
                      <a:pt x="911" y="2283"/>
                    </a:lnTo>
                    <a:lnTo>
                      <a:pt x="947" y="2279"/>
                    </a:lnTo>
                    <a:lnTo>
                      <a:pt x="981" y="2275"/>
                    </a:lnTo>
                    <a:lnTo>
                      <a:pt x="1015" y="2268"/>
                    </a:lnTo>
                    <a:lnTo>
                      <a:pt x="1048" y="2261"/>
                    </a:lnTo>
                    <a:lnTo>
                      <a:pt x="1080" y="2252"/>
                    </a:lnTo>
                    <a:lnTo>
                      <a:pt x="1113" y="2241"/>
                    </a:lnTo>
                    <a:lnTo>
                      <a:pt x="1144" y="2230"/>
                    </a:lnTo>
                    <a:lnTo>
                      <a:pt x="1174" y="2217"/>
                    </a:lnTo>
                    <a:lnTo>
                      <a:pt x="1204" y="2203"/>
                    </a:lnTo>
                    <a:lnTo>
                      <a:pt x="1232" y="2188"/>
                    </a:lnTo>
                    <a:lnTo>
                      <a:pt x="1261" y="2171"/>
                    </a:lnTo>
                    <a:lnTo>
                      <a:pt x="1288" y="2154"/>
                    </a:lnTo>
                    <a:lnTo>
                      <a:pt x="1315" y="2134"/>
                    </a:lnTo>
                    <a:lnTo>
                      <a:pt x="1342" y="2113"/>
                    </a:lnTo>
                    <a:lnTo>
                      <a:pt x="1367" y="2092"/>
                    </a:lnTo>
                    <a:lnTo>
                      <a:pt x="1390" y="2069"/>
                    </a:lnTo>
                    <a:lnTo>
                      <a:pt x="1413" y="2044"/>
                    </a:lnTo>
                    <a:lnTo>
                      <a:pt x="1434" y="2019"/>
                    </a:lnTo>
                    <a:lnTo>
                      <a:pt x="1454" y="1992"/>
                    </a:lnTo>
                    <a:lnTo>
                      <a:pt x="1472" y="1965"/>
                    </a:lnTo>
                    <a:lnTo>
                      <a:pt x="1489" y="1937"/>
                    </a:lnTo>
                    <a:lnTo>
                      <a:pt x="1504" y="1908"/>
                    </a:lnTo>
                    <a:lnTo>
                      <a:pt x="1517" y="1878"/>
                    </a:lnTo>
                    <a:lnTo>
                      <a:pt x="1529" y="1847"/>
                    </a:lnTo>
                    <a:lnTo>
                      <a:pt x="1539" y="1816"/>
                    </a:lnTo>
                    <a:lnTo>
                      <a:pt x="1547" y="1784"/>
                    </a:lnTo>
                    <a:lnTo>
                      <a:pt x="1553" y="1752"/>
                    </a:lnTo>
                    <a:lnTo>
                      <a:pt x="1557" y="1718"/>
                    </a:lnTo>
                    <a:lnTo>
                      <a:pt x="1559" y="1669"/>
                    </a:lnTo>
                    <a:lnTo>
                      <a:pt x="1555" y="1616"/>
                    </a:lnTo>
                    <a:lnTo>
                      <a:pt x="1547" y="1561"/>
                    </a:lnTo>
                    <a:lnTo>
                      <a:pt x="1536" y="1506"/>
                    </a:lnTo>
                    <a:lnTo>
                      <a:pt x="1519" y="1452"/>
                    </a:lnTo>
                    <a:lnTo>
                      <a:pt x="1501" y="1401"/>
                    </a:lnTo>
                    <a:lnTo>
                      <a:pt x="1479" y="1352"/>
                    </a:lnTo>
                    <a:lnTo>
                      <a:pt x="1456" y="1310"/>
                    </a:lnTo>
                    <a:lnTo>
                      <a:pt x="1492" y="1282"/>
                    </a:lnTo>
                    <a:lnTo>
                      <a:pt x="1523" y="1252"/>
                    </a:lnTo>
                    <a:lnTo>
                      <a:pt x="1547" y="1219"/>
                    </a:lnTo>
                    <a:lnTo>
                      <a:pt x="1567" y="1182"/>
                    </a:lnTo>
                    <a:lnTo>
                      <a:pt x="1582" y="1143"/>
                    </a:lnTo>
                    <a:lnTo>
                      <a:pt x="1593" y="1101"/>
                    </a:lnTo>
                    <a:lnTo>
                      <a:pt x="1601" y="1057"/>
                    </a:lnTo>
                    <a:lnTo>
                      <a:pt x="1606" y="1011"/>
                    </a:lnTo>
                    <a:close/>
                  </a:path>
                </a:pathLst>
              </a:custGeom>
              <a:solidFill>
                <a:srgbClr val="DD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8" name="Freeform 196"/>
              <p:cNvSpPr>
                <a:spLocks/>
              </p:cNvSpPr>
              <p:nvPr/>
            </p:nvSpPr>
            <p:spPr bwMode="auto">
              <a:xfrm>
                <a:off x="4565" y="858"/>
                <a:ext cx="479" cy="912"/>
              </a:xfrm>
              <a:custGeom>
                <a:avLst/>
                <a:gdLst>
                  <a:gd name="T0" fmla="*/ 1 w 957"/>
                  <a:gd name="T1" fmla="*/ 2 h 1824"/>
                  <a:gd name="T2" fmla="*/ 1 w 957"/>
                  <a:gd name="T3" fmla="*/ 2 h 1824"/>
                  <a:gd name="T4" fmla="*/ 1 w 957"/>
                  <a:gd name="T5" fmla="*/ 1 h 1824"/>
                  <a:gd name="T6" fmla="*/ 1 w 957"/>
                  <a:gd name="T7" fmla="*/ 1 h 1824"/>
                  <a:gd name="T8" fmla="*/ 1 w 957"/>
                  <a:gd name="T9" fmla="*/ 1 h 1824"/>
                  <a:gd name="T10" fmla="*/ 1 w 957"/>
                  <a:gd name="T11" fmla="*/ 1 h 1824"/>
                  <a:gd name="T12" fmla="*/ 1 w 957"/>
                  <a:gd name="T13" fmla="*/ 1 h 1824"/>
                  <a:gd name="T14" fmla="*/ 1 w 957"/>
                  <a:gd name="T15" fmla="*/ 1 h 1824"/>
                  <a:gd name="T16" fmla="*/ 1 w 957"/>
                  <a:gd name="T17" fmla="*/ 1 h 1824"/>
                  <a:gd name="T18" fmla="*/ 2 w 957"/>
                  <a:gd name="T19" fmla="*/ 1 h 1824"/>
                  <a:gd name="T20" fmla="*/ 2 w 957"/>
                  <a:gd name="T21" fmla="*/ 1 h 1824"/>
                  <a:gd name="T22" fmla="*/ 2 w 957"/>
                  <a:gd name="T23" fmla="*/ 1 h 1824"/>
                  <a:gd name="T24" fmla="*/ 2 w 957"/>
                  <a:gd name="T25" fmla="*/ 1 h 1824"/>
                  <a:gd name="T26" fmla="*/ 4 w 957"/>
                  <a:gd name="T27" fmla="*/ 8 h 1824"/>
                  <a:gd name="T28" fmla="*/ 4 w 957"/>
                  <a:gd name="T29" fmla="*/ 8 h 1824"/>
                  <a:gd name="T30" fmla="*/ 4 w 957"/>
                  <a:gd name="T31" fmla="*/ 8 h 1824"/>
                  <a:gd name="T32" fmla="*/ 4 w 957"/>
                  <a:gd name="T33" fmla="*/ 8 h 1824"/>
                  <a:gd name="T34" fmla="*/ 4 w 957"/>
                  <a:gd name="T35" fmla="*/ 8 h 1824"/>
                  <a:gd name="T36" fmla="*/ 4 w 957"/>
                  <a:gd name="T37" fmla="*/ 8 h 1824"/>
                  <a:gd name="T38" fmla="*/ 4 w 957"/>
                  <a:gd name="T39" fmla="*/ 7 h 1824"/>
                  <a:gd name="T40" fmla="*/ 4 w 957"/>
                  <a:gd name="T41" fmla="*/ 7 h 1824"/>
                  <a:gd name="T42" fmla="*/ 4 w 957"/>
                  <a:gd name="T43" fmla="*/ 7 h 1824"/>
                  <a:gd name="T44" fmla="*/ 2 w 957"/>
                  <a:gd name="T45" fmla="*/ 1 h 1824"/>
                  <a:gd name="T46" fmla="*/ 2 w 957"/>
                  <a:gd name="T47" fmla="*/ 1 h 1824"/>
                  <a:gd name="T48" fmla="*/ 2 w 957"/>
                  <a:gd name="T49" fmla="*/ 1 h 1824"/>
                  <a:gd name="T50" fmla="*/ 2 w 957"/>
                  <a:gd name="T51" fmla="*/ 1 h 1824"/>
                  <a:gd name="T52" fmla="*/ 2 w 957"/>
                  <a:gd name="T53" fmla="*/ 1 h 1824"/>
                  <a:gd name="T54" fmla="*/ 1 w 957"/>
                  <a:gd name="T55" fmla="*/ 1 h 1824"/>
                  <a:gd name="T56" fmla="*/ 1 w 957"/>
                  <a:gd name="T57" fmla="*/ 1 h 1824"/>
                  <a:gd name="T58" fmla="*/ 1 w 957"/>
                  <a:gd name="T59" fmla="*/ 0 h 1824"/>
                  <a:gd name="T60" fmla="*/ 1 w 957"/>
                  <a:gd name="T61" fmla="*/ 0 h 1824"/>
                  <a:gd name="T62" fmla="*/ 1 w 957"/>
                  <a:gd name="T63" fmla="*/ 1 h 1824"/>
                  <a:gd name="T64" fmla="*/ 1 w 957"/>
                  <a:gd name="T65" fmla="*/ 1 h 1824"/>
                  <a:gd name="T66" fmla="*/ 1 w 957"/>
                  <a:gd name="T67" fmla="*/ 1 h 1824"/>
                  <a:gd name="T68" fmla="*/ 1 w 957"/>
                  <a:gd name="T69" fmla="*/ 1 h 1824"/>
                  <a:gd name="T70" fmla="*/ 1 w 957"/>
                  <a:gd name="T71" fmla="*/ 1 h 1824"/>
                  <a:gd name="T72" fmla="*/ 1 w 957"/>
                  <a:gd name="T73" fmla="*/ 1 h 1824"/>
                  <a:gd name="T74" fmla="*/ 0 w 957"/>
                  <a:gd name="T75" fmla="*/ 1 h 1824"/>
                  <a:gd name="T76" fmla="*/ 1 w 957"/>
                  <a:gd name="T77" fmla="*/ 2 h 1824"/>
                  <a:gd name="T78" fmla="*/ 1 w 957"/>
                  <a:gd name="T79" fmla="*/ 2 h 1824"/>
                  <a:gd name="T80" fmla="*/ 1 w 957"/>
                  <a:gd name="T81" fmla="*/ 2 h 1824"/>
                  <a:gd name="T82" fmla="*/ 1 w 957"/>
                  <a:gd name="T83" fmla="*/ 2 h 1824"/>
                  <a:gd name="T84" fmla="*/ 1 w 957"/>
                  <a:gd name="T85" fmla="*/ 2 h 182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57" h="1824">
                    <a:moveTo>
                      <a:pt x="75" y="365"/>
                    </a:moveTo>
                    <a:lnTo>
                      <a:pt x="131" y="363"/>
                    </a:lnTo>
                    <a:lnTo>
                      <a:pt x="142" y="335"/>
                    </a:lnTo>
                    <a:lnTo>
                      <a:pt x="128" y="303"/>
                    </a:lnTo>
                    <a:lnTo>
                      <a:pt x="105" y="196"/>
                    </a:lnTo>
                    <a:lnTo>
                      <a:pt x="131" y="133"/>
                    </a:lnTo>
                    <a:lnTo>
                      <a:pt x="134" y="128"/>
                    </a:lnTo>
                    <a:lnTo>
                      <a:pt x="141" y="119"/>
                    </a:lnTo>
                    <a:lnTo>
                      <a:pt x="150" y="108"/>
                    </a:lnTo>
                    <a:lnTo>
                      <a:pt x="161" y="103"/>
                    </a:lnTo>
                    <a:lnTo>
                      <a:pt x="168" y="103"/>
                    </a:lnTo>
                    <a:lnTo>
                      <a:pt x="175" y="102"/>
                    </a:lnTo>
                    <a:lnTo>
                      <a:pt x="184" y="100"/>
                    </a:lnTo>
                    <a:lnTo>
                      <a:pt x="195" y="100"/>
                    </a:lnTo>
                    <a:lnTo>
                      <a:pt x="205" y="100"/>
                    </a:lnTo>
                    <a:lnTo>
                      <a:pt x="215" y="102"/>
                    </a:lnTo>
                    <a:lnTo>
                      <a:pt x="227" y="103"/>
                    </a:lnTo>
                    <a:lnTo>
                      <a:pt x="237" y="105"/>
                    </a:lnTo>
                    <a:lnTo>
                      <a:pt x="248" y="110"/>
                    </a:lnTo>
                    <a:lnTo>
                      <a:pt x="258" y="117"/>
                    </a:lnTo>
                    <a:lnTo>
                      <a:pt x="268" y="123"/>
                    </a:lnTo>
                    <a:lnTo>
                      <a:pt x="278" y="131"/>
                    </a:lnTo>
                    <a:lnTo>
                      <a:pt x="285" y="138"/>
                    </a:lnTo>
                    <a:lnTo>
                      <a:pt x="290" y="145"/>
                    </a:lnTo>
                    <a:lnTo>
                      <a:pt x="295" y="150"/>
                    </a:lnTo>
                    <a:lnTo>
                      <a:pt x="296" y="151"/>
                    </a:lnTo>
                    <a:lnTo>
                      <a:pt x="336" y="214"/>
                    </a:lnTo>
                    <a:lnTo>
                      <a:pt x="861" y="1824"/>
                    </a:lnTo>
                    <a:lnTo>
                      <a:pt x="863" y="1824"/>
                    </a:lnTo>
                    <a:lnTo>
                      <a:pt x="868" y="1822"/>
                    </a:lnTo>
                    <a:lnTo>
                      <a:pt x="874" y="1820"/>
                    </a:lnTo>
                    <a:lnTo>
                      <a:pt x="884" y="1818"/>
                    </a:lnTo>
                    <a:lnTo>
                      <a:pt x="893" y="1815"/>
                    </a:lnTo>
                    <a:lnTo>
                      <a:pt x="902" y="1812"/>
                    </a:lnTo>
                    <a:lnTo>
                      <a:pt x="909" y="1810"/>
                    </a:lnTo>
                    <a:lnTo>
                      <a:pt x="915" y="1807"/>
                    </a:lnTo>
                    <a:lnTo>
                      <a:pt x="919" y="1805"/>
                    </a:lnTo>
                    <a:lnTo>
                      <a:pt x="926" y="1801"/>
                    </a:lnTo>
                    <a:lnTo>
                      <a:pt x="933" y="1797"/>
                    </a:lnTo>
                    <a:lnTo>
                      <a:pt x="940" y="1791"/>
                    </a:lnTo>
                    <a:lnTo>
                      <a:pt x="947" y="1788"/>
                    </a:lnTo>
                    <a:lnTo>
                      <a:pt x="953" y="1783"/>
                    </a:lnTo>
                    <a:lnTo>
                      <a:pt x="956" y="1781"/>
                    </a:lnTo>
                    <a:lnTo>
                      <a:pt x="957" y="1780"/>
                    </a:lnTo>
                    <a:lnTo>
                      <a:pt x="394" y="84"/>
                    </a:lnTo>
                    <a:lnTo>
                      <a:pt x="333" y="19"/>
                    </a:lnTo>
                    <a:lnTo>
                      <a:pt x="331" y="19"/>
                    </a:lnTo>
                    <a:lnTo>
                      <a:pt x="325" y="16"/>
                    </a:lnTo>
                    <a:lnTo>
                      <a:pt x="317" y="14"/>
                    </a:lnTo>
                    <a:lnTo>
                      <a:pt x="308" y="12"/>
                    </a:lnTo>
                    <a:lnTo>
                      <a:pt x="297" y="9"/>
                    </a:lnTo>
                    <a:lnTo>
                      <a:pt x="286" y="7"/>
                    </a:lnTo>
                    <a:lnTo>
                      <a:pt x="275" y="5"/>
                    </a:lnTo>
                    <a:lnTo>
                      <a:pt x="267" y="4"/>
                    </a:lnTo>
                    <a:lnTo>
                      <a:pt x="258" y="4"/>
                    </a:lnTo>
                    <a:lnTo>
                      <a:pt x="244" y="3"/>
                    </a:lnTo>
                    <a:lnTo>
                      <a:pt x="229" y="3"/>
                    </a:lnTo>
                    <a:lnTo>
                      <a:pt x="213" y="1"/>
                    </a:lnTo>
                    <a:lnTo>
                      <a:pt x="197" y="1"/>
                    </a:lnTo>
                    <a:lnTo>
                      <a:pt x="184" y="0"/>
                    </a:lnTo>
                    <a:lnTo>
                      <a:pt x="176" y="0"/>
                    </a:lnTo>
                    <a:lnTo>
                      <a:pt x="173" y="0"/>
                    </a:lnTo>
                    <a:lnTo>
                      <a:pt x="79" y="41"/>
                    </a:lnTo>
                    <a:lnTo>
                      <a:pt x="77" y="42"/>
                    </a:lnTo>
                    <a:lnTo>
                      <a:pt x="73" y="46"/>
                    </a:lnTo>
                    <a:lnTo>
                      <a:pt x="66" y="53"/>
                    </a:lnTo>
                    <a:lnTo>
                      <a:pt x="58" y="61"/>
                    </a:lnTo>
                    <a:lnTo>
                      <a:pt x="48" y="70"/>
                    </a:lnTo>
                    <a:lnTo>
                      <a:pt x="40" y="79"/>
                    </a:lnTo>
                    <a:lnTo>
                      <a:pt x="33" y="87"/>
                    </a:lnTo>
                    <a:lnTo>
                      <a:pt x="29" y="92"/>
                    </a:lnTo>
                    <a:lnTo>
                      <a:pt x="20" y="115"/>
                    </a:lnTo>
                    <a:lnTo>
                      <a:pt x="10" y="155"/>
                    </a:lnTo>
                    <a:lnTo>
                      <a:pt x="3" y="193"/>
                    </a:lnTo>
                    <a:lnTo>
                      <a:pt x="0" y="209"/>
                    </a:lnTo>
                    <a:lnTo>
                      <a:pt x="0" y="217"/>
                    </a:lnTo>
                    <a:lnTo>
                      <a:pt x="1" y="237"/>
                    </a:lnTo>
                    <a:lnTo>
                      <a:pt x="5" y="260"/>
                    </a:lnTo>
                    <a:lnTo>
                      <a:pt x="11" y="279"/>
                    </a:lnTo>
                    <a:lnTo>
                      <a:pt x="18" y="288"/>
                    </a:lnTo>
                    <a:lnTo>
                      <a:pt x="28" y="300"/>
                    </a:lnTo>
                    <a:lnTo>
                      <a:pt x="38" y="313"/>
                    </a:lnTo>
                    <a:lnTo>
                      <a:pt x="48" y="328"/>
                    </a:lnTo>
                    <a:lnTo>
                      <a:pt x="59" y="342"/>
                    </a:lnTo>
                    <a:lnTo>
                      <a:pt x="67" y="354"/>
                    </a:lnTo>
                    <a:lnTo>
                      <a:pt x="73" y="362"/>
                    </a:lnTo>
                    <a:lnTo>
                      <a:pt x="75" y="365"/>
                    </a:lnTo>
                    <a:close/>
                  </a:path>
                </a:pathLst>
              </a:custGeom>
              <a:solidFill>
                <a:srgbClr val="E5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9" name="Freeform 197"/>
              <p:cNvSpPr>
                <a:spLocks/>
              </p:cNvSpPr>
              <p:nvPr/>
            </p:nvSpPr>
            <p:spPr bwMode="auto">
              <a:xfrm>
                <a:off x="4995" y="1746"/>
                <a:ext cx="80" cy="92"/>
              </a:xfrm>
              <a:custGeom>
                <a:avLst/>
                <a:gdLst>
                  <a:gd name="T0" fmla="*/ 0 w 161"/>
                  <a:gd name="T1" fmla="*/ 1 h 184"/>
                  <a:gd name="T2" fmla="*/ 0 w 161"/>
                  <a:gd name="T3" fmla="*/ 1 h 184"/>
                  <a:gd name="T4" fmla="*/ 0 w 161"/>
                  <a:gd name="T5" fmla="*/ 1 h 184"/>
                  <a:gd name="T6" fmla="*/ 0 w 161"/>
                  <a:gd name="T7" fmla="*/ 1 h 184"/>
                  <a:gd name="T8" fmla="*/ 0 w 161"/>
                  <a:gd name="T9" fmla="*/ 1 h 184"/>
                  <a:gd name="T10" fmla="*/ 0 w 161"/>
                  <a:gd name="T11" fmla="*/ 1 h 184"/>
                  <a:gd name="T12" fmla="*/ 0 w 161"/>
                  <a:gd name="T13" fmla="*/ 1 h 184"/>
                  <a:gd name="T14" fmla="*/ 0 w 161"/>
                  <a:gd name="T15" fmla="*/ 1 h 184"/>
                  <a:gd name="T16" fmla="*/ 0 w 161"/>
                  <a:gd name="T17" fmla="*/ 1 h 184"/>
                  <a:gd name="T18" fmla="*/ 0 w 161"/>
                  <a:gd name="T19" fmla="*/ 1 h 184"/>
                  <a:gd name="T20" fmla="*/ 0 w 161"/>
                  <a:gd name="T21" fmla="*/ 1 h 184"/>
                  <a:gd name="T22" fmla="*/ 0 w 161"/>
                  <a:gd name="T23" fmla="*/ 1 h 184"/>
                  <a:gd name="T24" fmla="*/ 0 w 161"/>
                  <a:gd name="T25" fmla="*/ 1 h 184"/>
                  <a:gd name="T26" fmla="*/ 0 w 161"/>
                  <a:gd name="T27" fmla="*/ 1 h 184"/>
                  <a:gd name="T28" fmla="*/ 0 w 161"/>
                  <a:gd name="T29" fmla="*/ 1 h 184"/>
                  <a:gd name="T30" fmla="*/ 0 w 161"/>
                  <a:gd name="T31" fmla="*/ 1 h 184"/>
                  <a:gd name="T32" fmla="*/ 0 w 161"/>
                  <a:gd name="T33" fmla="*/ 1 h 184"/>
                  <a:gd name="T34" fmla="*/ 0 w 161"/>
                  <a:gd name="T35" fmla="*/ 1 h 184"/>
                  <a:gd name="T36" fmla="*/ 0 w 161"/>
                  <a:gd name="T37" fmla="*/ 1 h 184"/>
                  <a:gd name="T38" fmla="*/ 0 w 161"/>
                  <a:gd name="T39" fmla="*/ 1 h 184"/>
                  <a:gd name="T40" fmla="*/ 0 w 161"/>
                  <a:gd name="T41" fmla="*/ 1 h 184"/>
                  <a:gd name="T42" fmla="*/ 0 w 161"/>
                  <a:gd name="T43" fmla="*/ 1 h 184"/>
                  <a:gd name="T44" fmla="*/ 0 w 161"/>
                  <a:gd name="T45" fmla="*/ 1 h 184"/>
                  <a:gd name="T46" fmla="*/ 0 w 161"/>
                  <a:gd name="T47" fmla="*/ 1 h 184"/>
                  <a:gd name="T48" fmla="*/ 0 w 161"/>
                  <a:gd name="T49" fmla="*/ 1 h 184"/>
                  <a:gd name="T50" fmla="*/ 0 w 161"/>
                  <a:gd name="T51" fmla="*/ 0 h 184"/>
                  <a:gd name="T52" fmla="*/ 0 w 161"/>
                  <a:gd name="T53" fmla="*/ 1 h 184"/>
                  <a:gd name="T54" fmla="*/ 0 w 161"/>
                  <a:gd name="T55" fmla="*/ 1 h 1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1" h="184">
                    <a:moveTo>
                      <a:pt x="0" y="42"/>
                    </a:moveTo>
                    <a:lnTo>
                      <a:pt x="2" y="68"/>
                    </a:lnTo>
                    <a:lnTo>
                      <a:pt x="3" y="114"/>
                    </a:lnTo>
                    <a:lnTo>
                      <a:pt x="6" y="159"/>
                    </a:lnTo>
                    <a:lnTo>
                      <a:pt x="13" y="180"/>
                    </a:lnTo>
                    <a:lnTo>
                      <a:pt x="18" y="181"/>
                    </a:lnTo>
                    <a:lnTo>
                      <a:pt x="25" y="182"/>
                    </a:lnTo>
                    <a:lnTo>
                      <a:pt x="33" y="183"/>
                    </a:lnTo>
                    <a:lnTo>
                      <a:pt x="41" y="184"/>
                    </a:lnTo>
                    <a:lnTo>
                      <a:pt x="50" y="184"/>
                    </a:lnTo>
                    <a:lnTo>
                      <a:pt x="58" y="184"/>
                    </a:lnTo>
                    <a:lnTo>
                      <a:pt x="66" y="183"/>
                    </a:lnTo>
                    <a:lnTo>
                      <a:pt x="73" y="180"/>
                    </a:lnTo>
                    <a:lnTo>
                      <a:pt x="80" y="176"/>
                    </a:lnTo>
                    <a:lnTo>
                      <a:pt x="88" y="173"/>
                    </a:lnTo>
                    <a:lnTo>
                      <a:pt x="97" y="169"/>
                    </a:lnTo>
                    <a:lnTo>
                      <a:pt x="105" y="166"/>
                    </a:lnTo>
                    <a:lnTo>
                      <a:pt x="113" y="164"/>
                    </a:lnTo>
                    <a:lnTo>
                      <a:pt x="120" y="161"/>
                    </a:lnTo>
                    <a:lnTo>
                      <a:pt x="127" y="159"/>
                    </a:lnTo>
                    <a:lnTo>
                      <a:pt x="132" y="158"/>
                    </a:lnTo>
                    <a:lnTo>
                      <a:pt x="141" y="152"/>
                    </a:lnTo>
                    <a:lnTo>
                      <a:pt x="150" y="139"/>
                    </a:lnTo>
                    <a:lnTo>
                      <a:pt x="157" y="127"/>
                    </a:lnTo>
                    <a:lnTo>
                      <a:pt x="161" y="121"/>
                    </a:lnTo>
                    <a:lnTo>
                      <a:pt x="98" y="0"/>
                    </a:lnTo>
                    <a:lnTo>
                      <a:pt x="44" y="29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D1D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0" name="Freeform 198"/>
              <p:cNvSpPr>
                <a:spLocks/>
              </p:cNvSpPr>
              <p:nvPr/>
            </p:nvSpPr>
            <p:spPr bwMode="auto">
              <a:xfrm>
                <a:off x="4567" y="853"/>
                <a:ext cx="156" cy="193"/>
              </a:xfrm>
              <a:custGeom>
                <a:avLst/>
                <a:gdLst>
                  <a:gd name="T0" fmla="*/ 1 w 311"/>
                  <a:gd name="T1" fmla="*/ 2 h 385"/>
                  <a:gd name="T2" fmla="*/ 1 w 311"/>
                  <a:gd name="T3" fmla="*/ 2 h 385"/>
                  <a:gd name="T4" fmla="*/ 1 w 311"/>
                  <a:gd name="T5" fmla="*/ 2 h 385"/>
                  <a:gd name="T6" fmla="*/ 1 w 311"/>
                  <a:gd name="T7" fmla="*/ 1 h 385"/>
                  <a:gd name="T8" fmla="*/ 1 w 311"/>
                  <a:gd name="T9" fmla="*/ 1 h 385"/>
                  <a:gd name="T10" fmla="*/ 1 w 311"/>
                  <a:gd name="T11" fmla="*/ 1 h 385"/>
                  <a:gd name="T12" fmla="*/ 1 w 311"/>
                  <a:gd name="T13" fmla="*/ 1 h 385"/>
                  <a:gd name="T14" fmla="*/ 1 w 311"/>
                  <a:gd name="T15" fmla="*/ 1 h 385"/>
                  <a:gd name="T16" fmla="*/ 1 w 311"/>
                  <a:gd name="T17" fmla="*/ 1 h 385"/>
                  <a:gd name="T18" fmla="*/ 1 w 311"/>
                  <a:gd name="T19" fmla="*/ 1 h 385"/>
                  <a:gd name="T20" fmla="*/ 1 w 311"/>
                  <a:gd name="T21" fmla="*/ 1 h 385"/>
                  <a:gd name="T22" fmla="*/ 1 w 311"/>
                  <a:gd name="T23" fmla="*/ 1 h 385"/>
                  <a:gd name="T24" fmla="*/ 2 w 311"/>
                  <a:gd name="T25" fmla="*/ 1 h 385"/>
                  <a:gd name="T26" fmla="*/ 2 w 311"/>
                  <a:gd name="T27" fmla="*/ 1 h 385"/>
                  <a:gd name="T28" fmla="*/ 2 w 311"/>
                  <a:gd name="T29" fmla="*/ 1 h 385"/>
                  <a:gd name="T30" fmla="*/ 1 w 311"/>
                  <a:gd name="T31" fmla="*/ 1 h 385"/>
                  <a:gd name="T32" fmla="*/ 1 w 311"/>
                  <a:gd name="T33" fmla="*/ 1 h 385"/>
                  <a:gd name="T34" fmla="*/ 1 w 311"/>
                  <a:gd name="T35" fmla="*/ 0 h 385"/>
                  <a:gd name="T36" fmla="*/ 1 w 311"/>
                  <a:gd name="T37" fmla="*/ 1 h 385"/>
                  <a:gd name="T38" fmla="*/ 1 w 311"/>
                  <a:gd name="T39" fmla="*/ 1 h 385"/>
                  <a:gd name="T40" fmla="*/ 1 w 311"/>
                  <a:gd name="T41" fmla="*/ 1 h 385"/>
                  <a:gd name="T42" fmla="*/ 1 w 311"/>
                  <a:gd name="T43" fmla="*/ 1 h 385"/>
                  <a:gd name="T44" fmla="*/ 1 w 311"/>
                  <a:gd name="T45" fmla="*/ 1 h 385"/>
                  <a:gd name="T46" fmla="*/ 1 w 311"/>
                  <a:gd name="T47" fmla="*/ 1 h 385"/>
                  <a:gd name="T48" fmla="*/ 1 w 311"/>
                  <a:gd name="T49" fmla="*/ 1 h 385"/>
                  <a:gd name="T50" fmla="*/ 1 w 311"/>
                  <a:gd name="T51" fmla="*/ 1 h 385"/>
                  <a:gd name="T52" fmla="*/ 1 w 311"/>
                  <a:gd name="T53" fmla="*/ 2 h 385"/>
                  <a:gd name="T54" fmla="*/ 1 w 311"/>
                  <a:gd name="T55" fmla="*/ 2 h 385"/>
                  <a:gd name="T56" fmla="*/ 1 w 311"/>
                  <a:gd name="T57" fmla="*/ 2 h 385"/>
                  <a:gd name="T58" fmla="*/ 1 w 311"/>
                  <a:gd name="T59" fmla="*/ 2 h 385"/>
                  <a:gd name="T60" fmla="*/ 1 w 311"/>
                  <a:gd name="T61" fmla="*/ 2 h 385"/>
                  <a:gd name="T62" fmla="*/ 1 w 311"/>
                  <a:gd name="T63" fmla="*/ 2 h 385"/>
                  <a:gd name="T64" fmla="*/ 1 w 311"/>
                  <a:gd name="T65" fmla="*/ 2 h 3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11" h="385">
                    <a:moveTo>
                      <a:pt x="91" y="385"/>
                    </a:moveTo>
                    <a:lnTo>
                      <a:pt x="88" y="379"/>
                    </a:lnTo>
                    <a:lnTo>
                      <a:pt x="83" y="365"/>
                    </a:lnTo>
                    <a:lnTo>
                      <a:pt x="74" y="344"/>
                    </a:lnTo>
                    <a:lnTo>
                      <a:pt x="65" y="318"/>
                    </a:lnTo>
                    <a:lnTo>
                      <a:pt x="56" y="288"/>
                    </a:lnTo>
                    <a:lnTo>
                      <a:pt x="48" y="258"/>
                    </a:lnTo>
                    <a:lnTo>
                      <a:pt x="43" y="229"/>
                    </a:lnTo>
                    <a:lnTo>
                      <a:pt x="41" y="204"/>
                    </a:lnTo>
                    <a:lnTo>
                      <a:pt x="43" y="189"/>
                    </a:lnTo>
                    <a:lnTo>
                      <a:pt x="50" y="164"/>
                    </a:lnTo>
                    <a:lnTo>
                      <a:pt x="59" y="137"/>
                    </a:lnTo>
                    <a:lnTo>
                      <a:pt x="71" y="115"/>
                    </a:lnTo>
                    <a:lnTo>
                      <a:pt x="79" y="106"/>
                    </a:lnTo>
                    <a:lnTo>
                      <a:pt x="89" y="96"/>
                    </a:lnTo>
                    <a:lnTo>
                      <a:pt x="103" y="85"/>
                    </a:lnTo>
                    <a:lnTo>
                      <a:pt x="118" y="75"/>
                    </a:lnTo>
                    <a:lnTo>
                      <a:pt x="136" y="64"/>
                    </a:lnTo>
                    <a:lnTo>
                      <a:pt x="153" y="56"/>
                    </a:lnTo>
                    <a:lnTo>
                      <a:pt x="172" y="50"/>
                    </a:lnTo>
                    <a:lnTo>
                      <a:pt x="191" y="45"/>
                    </a:lnTo>
                    <a:lnTo>
                      <a:pt x="207" y="43"/>
                    </a:lnTo>
                    <a:lnTo>
                      <a:pt x="227" y="40"/>
                    </a:lnTo>
                    <a:lnTo>
                      <a:pt x="246" y="38"/>
                    </a:lnTo>
                    <a:lnTo>
                      <a:pt x="266" y="36"/>
                    </a:lnTo>
                    <a:lnTo>
                      <a:pt x="283" y="33"/>
                    </a:lnTo>
                    <a:lnTo>
                      <a:pt x="298" y="32"/>
                    </a:lnTo>
                    <a:lnTo>
                      <a:pt x="307" y="31"/>
                    </a:lnTo>
                    <a:lnTo>
                      <a:pt x="311" y="31"/>
                    </a:lnTo>
                    <a:lnTo>
                      <a:pt x="262" y="8"/>
                    </a:lnTo>
                    <a:lnTo>
                      <a:pt x="258" y="8"/>
                    </a:lnTo>
                    <a:lnTo>
                      <a:pt x="246" y="6"/>
                    </a:lnTo>
                    <a:lnTo>
                      <a:pt x="230" y="5"/>
                    </a:lnTo>
                    <a:lnTo>
                      <a:pt x="212" y="2"/>
                    </a:lnTo>
                    <a:lnTo>
                      <a:pt x="192" y="1"/>
                    </a:lnTo>
                    <a:lnTo>
                      <a:pt x="175" y="0"/>
                    </a:lnTo>
                    <a:lnTo>
                      <a:pt x="161" y="0"/>
                    </a:lnTo>
                    <a:lnTo>
                      <a:pt x="154" y="1"/>
                    </a:lnTo>
                    <a:lnTo>
                      <a:pt x="148" y="5"/>
                    </a:lnTo>
                    <a:lnTo>
                      <a:pt x="137" y="10"/>
                    </a:lnTo>
                    <a:lnTo>
                      <a:pt x="123" y="20"/>
                    </a:lnTo>
                    <a:lnTo>
                      <a:pt x="107" y="29"/>
                    </a:lnTo>
                    <a:lnTo>
                      <a:pt x="92" y="38"/>
                    </a:lnTo>
                    <a:lnTo>
                      <a:pt x="79" y="45"/>
                    </a:lnTo>
                    <a:lnTo>
                      <a:pt x="70" y="51"/>
                    </a:lnTo>
                    <a:lnTo>
                      <a:pt x="66" y="53"/>
                    </a:lnTo>
                    <a:lnTo>
                      <a:pt x="11" y="139"/>
                    </a:lnTo>
                    <a:lnTo>
                      <a:pt x="9" y="152"/>
                    </a:lnTo>
                    <a:lnTo>
                      <a:pt x="5" y="180"/>
                    </a:lnTo>
                    <a:lnTo>
                      <a:pt x="1" y="212"/>
                    </a:lnTo>
                    <a:lnTo>
                      <a:pt x="0" y="234"/>
                    </a:lnTo>
                    <a:lnTo>
                      <a:pt x="2" y="243"/>
                    </a:lnTo>
                    <a:lnTo>
                      <a:pt x="6" y="258"/>
                    </a:lnTo>
                    <a:lnTo>
                      <a:pt x="12" y="276"/>
                    </a:lnTo>
                    <a:lnTo>
                      <a:pt x="18" y="296"/>
                    </a:lnTo>
                    <a:lnTo>
                      <a:pt x="25" y="314"/>
                    </a:lnTo>
                    <a:lnTo>
                      <a:pt x="31" y="332"/>
                    </a:lnTo>
                    <a:lnTo>
                      <a:pt x="34" y="344"/>
                    </a:lnTo>
                    <a:lnTo>
                      <a:pt x="36" y="351"/>
                    </a:lnTo>
                    <a:lnTo>
                      <a:pt x="39" y="355"/>
                    </a:lnTo>
                    <a:lnTo>
                      <a:pt x="45" y="359"/>
                    </a:lnTo>
                    <a:lnTo>
                      <a:pt x="54" y="365"/>
                    </a:lnTo>
                    <a:lnTo>
                      <a:pt x="64" y="371"/>
                    </a:lnTo>
                    <a:lnTo>
                      <a:pt x="73" y="377"/>
                    </a:lnTo>
                    <a:lnTo>
                      <a:pt x="83" y="380"/>
                    </a:lnTo>
                    <a:lnTo>
                      <a:pt x="88" y="383"/>
                    </a:lnTo>
                    <a:lnTo>
                      <a:pt x="91" y="3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1" name="Freeform 199"/>
              <p:cNvSpPr>
                <a:spLocks/>
              </p:cNvSpPr>
              <p:nvPr/>
            </p:nvSpPr>
            <p:spPr bwMode="auto">
              <a:xfrm>
                <a:off x="4701" y="911"/>
                <a:ext cx="329" cy="926"/>
              </a:xfrm>
              <a:custGeom>
                <a:avLst/>
                <a:gdLst>
                  <a:gd name="T0" fmla="*/ 0 w 659"/>
                  <a:gd name="T1" fmla="*/ 1 h 1852"/>
                  <a:gd name="T2" fmla="*/ 2 w 659"/>
                  <a:gd name="T3" fmla="*/ 7 h 1852"/>
                  <a:gd name="T4" fmla="*/ 2 w 659"/>
                  <a:gd name="T5" fmla="*/ 7 h 1852"/>
                  <a:gd name="T6" fmla="*/ 2 w 659"/>
                  <a:gd name="T7" fmla="*/ 7 h 1852"/>
                  <a:gd name="T8" fmla="*/ 2 w 659"/>
                  <a:gd name="T9" fmla="*/ 8 h 1852"/>
                  <a:gd name="T10" fmla="*/ 2 w 659"/>
                  <a:gd name="T11" fmla="*/ 8 h 1852"/>
                  <a:gd name="T12" fmla="*/ 2 w 659"/>
                  <a:gd name="T13" fmla="*/ 8 h 1852"/>
                  <a:gd name="T14" fmla="*/ 2 w 659"/>
                  <a:gd name="T15" fmla="*/ 8 h 1852"/>
                  <a:gd name="T16" fmla="*/ 2 w 659"/>
                  <a:gd name="T17" fmla="*/ 8 h 1852"/>
                  <a:gd name="T18" fmla="*/ 2 w 659"/>
                  <a:gd name="T19" fmla="*/ 8 h 1852"/>
                  <a:gd name="T20" fmla="*/ 2 w 659"/>
                  <a:gd name="T21" fmla="*/ 8 h 1852"/>
                  <a:gd name="T22" fmla="*/ 2 w 659"/>
                  <a:gd name="T23" fmla="*/ 8 h 1852"/>
                  <a:gd name="T24" fmla="*/ 2 w 659"/>
                  <a:gd name="T25" fmla="*/ 8 h 1852"/>
                  <a:gd name="T26" fmla="*/ 2 w 659"/>
                  <a:gd name="T27" fmla="*/ 8 h 1852"/>
                  <a:gd name="T28" fmla="*/ 2 w 659"/>
                  <a:gd name="T29" fmla="*/ 7 h 1852"/>
                  <a:gd name="T30" fmla="*/ 0 w 659"/>
                  <a:gd name="T31" fmla="*/ 1 h 1852"/>
                  <a:gd name="T32" fmla="*/ 0 w 659"/>
                  <a:gd name="T33" fmla="*/ 1 h 1852"/>
                  <a:gd name="T34" fmla="*/ 0 w 659"/>
                  <a:gd name="T35" fmla="*/ 1 h 1852"/>
                  <a:gd name="T36" fmla="*/ 0 w 659"/>
                  <a:gd name="T37" fmla="*/ 1 h 1852"/>
                  <a:gd name="T38" fmla="*/ 0 w 659"/>
                  <a:gd name="T39" fmla="*/ 1 h 1852"/>
                  <a:gd name="T40" fmla="*/ 0 w 659"/>
                  <a:gd name="T41" fmla="*/ 1 h 1852"/>
                  <a:gd name="T42" fmla="*/ 0 w 659"/>
                  <a:gd name="T43" fmla="*/ 1 h 1852"/>
                  <a:gd name="T44" fmla="*/ 0 w 659"/>
                  <a:gd name="T45" fmla="*/ 1 h 1852"/>
                  <a:gd name="T46" fmla="*/ 0 w 659"/>
                  <a:gd name="T47" fmla="*/ 1 h 1852"/>
                  <a:gd name="T48" fmla="*/ 0 w 659"/>
                  <a:gd name="T49" fmla="*/ 1 h 1852"/>
                  <a:gd name="T50" fmla="*/ 0 w 659"/>
                  <a:gd name="T51" fmla="*/ 1 h 1852"/>
                  <a:gd name="T52" fmla="*/ 0 w 659"/>
                  <a:gd name="T53" fmla="*/ 1 h 1852"/>
                  <a:gd name="T54" fmla="*/ 0 w 659"/>
                  <a:gd name="T55" fmla="*/ 1 h 1852"/>
                  <a:gd name="T56" fmla="*/ 0 w 659"/>
                  <a:gd name="T57" fmla="*/ 1 h 1852"/>
                  <a:gd name="T58" fmla="*/ 0 w 659"/>
                  <a:gd name="T59" fmla="*/ 0 h 1852"/>
                  <a:gd name="T60" fmla="*/ 0 w 659"/>
                  <a:gd name="T61" fmla="*/ 0 h 1852"/>
                  <a:gd name="T62" fmla="*/ 0 w 659"/>
                  <a:gd name="T63" fmla="*/ 0 h 1852"/>
                  <a:gd name="T64" fmla="*/ 0 w 659"/>
                  <a:gd name="T65" fmla="*/ 1 h 185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9" h="1852">
                    <a:moveTo>
                      <a:pt x="55" y="70"/>
                    </a:moveTo>
                    <a:lnTo>
                      <a:pt x="583" y="1735"/>
                    </a:lnTo>
                    <a:lnTo>
                      <a:pt x="584" y="1751"/>
                    </a:lnTo>
                    <a:lnTo>
                      <a:pt x="589" y="1789"/>
                    </a:lnTo>
                    <a:lnTo>
                      <a:pt x="596" y="1828"/>
                    </a:lnTo>
                    <a:lnTo>
                      <a:pt x="605" y="1849"/>
                    </a:lnTo>
                    <a:lnTo>
                      <a:pt x="611" y="1851"/>
                    </a:lnTo>
                    <a:lnTo>
                      <a:pt x="619" y="1852"/>
                    </a:lnTo>
                    <a:lnTo>
                      <a:pt x="627" y="1852"/>
                    </a:lnTo>
                    <a:lnTo>
                      <a:pt x="636" y="1852"/>
                    </a:lnTo>
                    <a:lnTo>
                      <a:pt x="645" y="1852"/>
                    </a:lnTo>
                    <a:lnTo>
                      <a:pt x="652" y="1852"/>
                    </a:lnTo>
                    <a:lnTo>
                      <a:pt x="657" y="1851"/>
                    </a:lnTo>
                    <a:lnTo>
                      <a:pt x="659" y="1851"/>
                    </a:lnTo>
                    <a:lnTo>
                      <a:pt x="632" y="1695"/>
                    </a:lnTo>
                    <a:lnTo>
                      <a:pt x="113" y="134"/>
                    </a:lnTo>
                    <a:lnTo>
                      <a:pt x="113" y="133"/>
                    </a:lnTo>
                    <a:lnTo>
                      <a:pt x="112" y="127"/>
                    </a:lnTo>
                    <a:lnTo>
                      <a:pt x="109" y="120"/>
                    </a:lnTo>
                    <a:lnTo>
                      <a:pt x="106" y="110"/>
                    </a:lnTo>
                    <a:lnTo>
                      <a:pt x="101" y="97"/>
                    </a:lnTo>
                    <a:lnTo>
                      <a:pt x="96" y="82"/>
                    </a:lnTo>
                    <a:lnTo>
                      <a:pt x="87" y="66"/>
                    </a:lnTo>
                    <a:lnTo>
                      <a:pt x="78" y="47"/>
                    </a:lnTo>
                    <a:lnTo>
                      <a:pt x="67" y="31"/>
                    </a:lnTo>
                    <a:lnTo>
                      <a:pt x="54" y="19"/>
                    </a:lnTo>
                    <a:lnTo>
                      <a:pt x="41" y="11"/>
                    </a:lnTo>
                    <a:lnTo>
                      <a:pt x="29" y="5"/>
                    </a:lnTo>
                    <a:lnTo>
                      <a:pt x="17" y="2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5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2" name="Freeform 200"/>
              <p:cNvSpPr>
                <a:spLocks/>
              </p:cNvSpPr>
              <p:nvPr/>
            </p:nvSpPr>
            <p:spPr bwMode="auto">
              <a:xfrm>
                <a:off x="4561" y="847"/>
                <a:ext cx="524" cy="999"/>
              </a:xfrm>
              <a:custGeom>
                <a:avLst/>
                <a:gdLst>
                  <a:gd name="T0" fmla="*/ 2 w 1047"/>
                  <a:gd name="T1" fmla="*/ 0 h 2000"/>
                  <a:gd name="T2" fmla="*/ 2 w 1047"/>
                  <a:gd name="T3" fmla="*/ 0 h 2000"/>
                  <a:gd name="T4" fmla="*/ 3 w 1047"/>
                  <a:gd name="T5" fmla="*/ 1 h 2000"/>
                  <a:gd name="T6" fmla="*/ 3 w 1047"/>
                  <a:gd name="T7" fmla="*/ 3 h 2000"/>
                  <a:gd name="T8" fmla="*/ 4 w 1047"/>
                  <a:gd name="T9" fmla="*/ 5 h 2000"/>
                  <a:gd name="T10" fmla="*/ 4 w 1047"/>
                  <a:gd name="T11" fmla="*/ 6 h 2000"/>
                  <a:gd name="T12" fmla="*/ 4 w 1047"/>
                  <a:gd name="T13" fmla="*/ 7 h 2000"/>
                  <a:gd name="T14" fmla="*/ 5 w 1047"/>
                  <a:gd name="T15" fmla="*/ 7 h 2000"/>
                  <a:gd name="T16" fmla="*/ 4 w 1047"/>
                  <a:gd name="T17" fmla="*/ 7 h 2000"/>
                  <a:gd name="T18" fmla="*/ 4 w 1047"/>
                  <a:gd name="T19" fmla="*/ 7 h 2000"/>
                  <a:gd name="T20" fmla="*/ 4 w 1047"/>
                  <a:gd name="T21" fmla="*/ 7 h 2000"/>
                  <a:gd name="T22" fmla="*/ 4 w 1047"/>
                  <a:gd name="T23" fmla="*/ 7 h 2000"/>
                  <a:gd name="T24" fmla="*/ 4 w 1047"/>
                  <a:gd name="T25" fmla="*/ 7 h 2000"/>
                  <a:gd name="T26" fmla="*/ 4 w 1047"/>
                  <a:gd name="T27" fmla="*/ 7 h 2000"/>
                  <a:gd name="T28" fmla="*/ 4 w 1047"/>
                  <a:gd name="T29" fmla="*/ 7 h 2000"/>
                  <a:gd name="T30" fmla="*/ 4 w 1047"/>
                  <a:gd name="T31" fmla="*/ 7 h 2000"/>
                  <a:gd name="T32" fmla="*/ 4 w 1047"/>
                  <a:gd name="T33" fmla="*/ 7 h 2000"/>
                  <a:gd name="T34" fmla="*/ 4 w 1047"/>
                  <a:gd name="T35" fmla="*/ 7 h 2000"/>
                  <a:gd name="T36" fmla="*/ 4 w 1047"/>
                  <a:gd name="T37" fmla="*/ 7 h 2000"/>
                  <a:gd name="T38" fmla="*/ 4 w 1047"/>
                  <a:gd name="T39" fmla="*/ 7 h 2000"/>
                  <a:gd name="T40" fmla="*/ 4 w 1047"/>
                  <a:gd name="T41" fmla="*/ 7 h 2000"/>
                  <a:gd name="T42" fmla="*/ 4 w 1047"/>
                  <a:gd name="T43" fmla="*/ 7 h 2000"/>
                  <a:gd name="T44" fmla="*/ 4 w 1047"/>
                  <a:gd name="T45" fmla="*/ 6 h 2000"/>
                  <a:gd name="T46" fmla="*/ 2 w 1047"/>
                  <a:gd name="T47" fmla="*/ 0 h 2000"/>
                  <a:gd name="T48" fmla="*/ 2 w 1047"/>
                  <a:gd name="T49" fmla="*/ 0 h 2000"/>
                  <a:gd name="T50" fmla="*/ 2 w 1047"/>
                  <a:gd name="T51" fmla="*/ 0 h 2000"/>
                  <a:gd name="T52" fmla="*/ 2 w 1047"/>
                  <a:gd name="T53" fmla="*/ 0 h 2000"/>
                  <a:gd name="T54" fmla="*/ 1 w 1047"/>
                  <a:gd name="T55" fmla="*/ 0 h 2000"/>
                  <a:gd name="T56" fmla="*/ 1 w 1047"/>
                  <a:gd name="T57" fmla="*/ 0 h 2000"/>
                  <a:gd name="T58" fmla="*/ 1 w 1047"/>
                  <a:gd name="T59" fmla="*/ 0 h 2000"/>
                  <a:gd name="T60" fmla="*/ 1 w 1047"/>
                  <a:gd name="T61" fmla="*/ 1 h 2000"/>
                  <a:gd name="T62" fmla="*/ 1 w 1047"/>
                  <a:gd name="T63" fmla="*/ 1 h 2000"/>
                  <a:gd name="T64" fmla="*/ 1 w 1047"/>
                  <a:gd name="T65" fmla="*/ 1 h 2000"/>
                  <a:gd name="T66" fmla="*/ 1 w 1047"/>
                  <a:gd name="T67" fmla="*/ 1 h 2000"/>
                  <a:gd name="T68" fmla="*/ 1 w 1047"/>
                  <a:gd name="T69" fmla="*/ 1 h 2000"/>
                  <a:gd name="T70" fmla="*/ 1 w 1047"/>
                  <a:gd name="T71" fmla="*/ 1 h 2000"/>
                  <a:gd name="T72" fmla="*/ 1 w 1047"/>
                  <a:gd name="T73" fmla="*/ 1 h 2000"/>
                  <a:gd name="T74" fmla="*/ 1 w 1047"/>
                  <a:gd name="T75" fmla="*/ 1 h 2000"/>
                  <a:gd name="T76" fmla="*/ 1 w 1047"/>
                  <a:gd name="T77" fmla="*/ 1 h 2000"/>
                  <a:gd name="T78" fmla="*/ 1 w 1047"/>
                  <a:gd name="T79" fmla="*/ 1 h 2000"/>
                  <a:gd name="T80" fmla="*/ 1 w 1047"/>
                  <a:gd name="T81" fmla="*/ 0 h 2000"/>
                  <a:gd name="T82" fmla="*/ 1 w 1047"/>
                  <a:gd name="T83" fmla="*/ 0 h 2000"/>
                  <a:gd name="T84" fmla="*/ 1 w 1047"/>
                  <a:gd name="T85" fmla="*/ 0 h 2000"/>
                  <a:gd name="T86" fmla="*/ 1 w 1047"/>
                  <a:gd name="T87" fmla="*/ 0 h 2000"/>
                  <a:gd name="T88" fmla="*/ 1 w 1047"/>
                  <a:gd name="T89" fmla="*/ 0 h 2000"/>
                  <a:gd name="T90" fmla="*/ 2 w 1047"/>
                  <a:gd name="T91" fmla="*/ 0 h 2000"/>
                  <a:gd name="T92" fmla="*/ 2 w 1047"/>
                  <a:gd name="T93" fmla="*/ 0 h 2000"/>
                  <a:gd name="T94" fmla="*/ 2 w 1047"/>
                  <a:gd name="T95" fmla="*/ 0 h 200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047" h="2000">
                    <a:moveTo>
                      <a:pt x="402" y="87"/>
                    </a:moveTo>
                    <a:lnTo>
                      <a:pt x="407" y="96"/>
                    </a:lnTo>
                    <a:lnTo>
                      <a:pt x="412" y="107"/>
                    </a:lnTo>
                    <a:lnTo>
                      <a:pt x="419" y="121"/>
                    </a:lnTo>
                    <a:lnTo>
                      <a:pt x="426" y="136"/>
                    </a:lnTo>
                    <a:lnTo>
                      <a:pt x="433" y="151"/>
                    </a:lnTo>
                    <a:lnTo>
                      <a:pt x="439" y="166"/>
                    </a:lnTo>
                    <a:lnTo>
                      <a:pt x="445" y="180"/>
                    </a:lnTo>
                    <a:lnTo>
                      <a:pt x="449" y="192"/>
                    </a:lnTo>
                    <a:lnTo>
                      <a:pt x="470" y="254"/>
                    </a:lnTo>
                    <a:lnTo>
                      <a:pt x="496" y="335"/>
                    </a:lnTo>
                    <a:lnTo>
                      <a:pt x="529" y="434"/>
                    </a:lnTo>
                    <a:lnTo>
                      <a:pt x="567" y="547"/>
                    </a:lnTo>
                    <a:lnTo>
                      <a:pt x="607" y="672"/>
                    </a:lnTo>
                    <a:lnTo>
                      <a:pt x="651" y="803"/>
                    </a:lnTo>
                    <a:lnTo>
                      <a:pt x="696" y="939"/>
                    </a:lnTo>
                    <a:lnTo>
                      <a:pt x="741" y="1075"/>
                    </a:lnTo>
                    <a:lnTo>
                      <a:pt x="785" y="1207"/>
                    </a:lnTo>
                    <a:lnTo>
                      <a:pt x="826" y="1335"/>
                    </a:lnTo>
                    <a:lnTo>
                      <a:pt x="865" y="1452"/>
                    </a:lnTo>
                    <a:lnTo>
                      <a:pt x="900" y="1557"/>
                    </a:lnTo>
                    <a:lnTo>
                      <a:pt x="930" y="1646"/>
                    </a:lnTo>
                    <a:lnTo>
                      <a:pt x="953" y="1715"/>
                    </a:lnTo>
                    <a:lnTo>
                      <a:pt x="969" y="1762"/>
                    </a:lnTo>
                    <a:lnTo>
                      <a:pt x="976" y="1782"/>
                    </a:lnTo>
                    <a:lnTo>
                      <a:pt x="983" y="1797"/>
                    </a:lnTo>
                    <a:lnTo>
                      <a:pt x="991" y="1814"/>
                    </a:lnTo>
                    <a:lnTo>
                      <a:pt x="1000" y="1831"/>
                    </a:lnTo>
                    <a:lnTo>
                      <a:pt x="1009" y="1850"/>
                    </a:lnTo>
                    <a:lnTo>
                      <a:pt x="1020" y="1868"/>
                    </a:lnTo>
                    <a:lnTo>
                      <a:pt x="1029" y="1885"/>
                    </a:lnTo>
                    <a:lnTo>
                      <a:pt x="1038" y="1902"/>
                    </a:lnTo>
                    <a:lnTo>
                      <a:pt x="1047" y="1915"/>
                    </a:lnTo>
                    <a:lnTo>
                      <a:pt x="1047" y="1933"/>
                    </a:lnTo>
                    <a:lnTo>
                      <a:pt x="1039" y="1949"/>
                    </a:lnTo>
                    <a:lnTo>
                      <a:pt x="1023" y="1964"/>
                    </a:lnTo>
                    <a:lnTo>
                      <a:pt x="1002" y="1978"/>
                    </a:lnTo>
                    <a:lnTo>
                      <a:pt x="978" y="1988"/>
                    </a:lnTo>
                    <a:lnTo>
                      <a:pt x="953" y="1996"/>
                    </a:lnTo>
                    <a:lnTo>
                      <a:pt x="927" y="2000"/>
                    </a:lnTo>
                    <a:lnTo>
                      <a:pt x="904" y="1998"/>
                    </a:lnTo>
                    <a:lnTo>
                      <a:pt x="885" y="1991"/>
                    </a:lnTo>
                    <a:lnTo>
                      <a:pt x="873" y="1981"/>
                    </a:lnTo>
                    <a:lnTo>
                      <a:pt x="865" y="1966"/>
                    </a:lnTo>
                    <a:lnTo>
                      <a:pt x="862" y="1948"/>
                    </a:lnTo>
                    <a:lnTo>
                      <a:pt x="861" y="1929"/>
                    </a:lnTo>
                    <a:lnTo>
                      <a:pt x="861" y="1910"/>
                    </a:lnTo>
                    <a:lnTo>
                      <a:pt x="859" y="1890"/>
                    </a:lnTo>
                    <a:lnTo>
                      <a:pt x="856" y="1873"/>
                    </a:lnTo>
                    <a:lnTo>
                      <a:pt x="859" y="1867"/>
                    </a:lnTo>
                    <a:lnTo>
                      <a:pt x="865" y="1864"/>
                    </a:lnTo>
                    <a:lnTo>
                      <a:pt x="872" y="1861"/>
                    </a:lnTo>
                    <a:lnTo>
                      <a:pt x="879" y="1860"/>
                    </a:lnTo>
                    <a:lnTo>
                      <a:pt x="885" y="1885"/>
                    </a:lnTo>
                    <a:lnTo>
                      <a:pt x="887" y="1911"/>
                    </a:lnTo>
                    <a:lnTo>
                      <a:pt x="892" y="1935"/>
                    </a:lnTo>
                    <a:lnTo>
                      <a:pt x="902" y="1959"/>
                    </a:lnTo>
                    <a:lnTo>
                      <a:pt x="918" y="1960"/>
                    </a:lnTo>
                    <a:lnTo>
                      <a:pt x="935" y="1960"/>
                    </a:lnTo>
                    <a:lnTo>
                      <a:pt x="952" y="1957"/>
                    </a:lnTo>
                    <a:lnTo>
                      <a:pt x="968" y="1952"/>
                    </a:lnTo>
                    <a:lnTo>
                      <a:pt x="983" y="1947"/>
                    </a:lnTo>
                    <a:lnTo>
                      <a:pt x="994" y="1938"/>
                    </a:lnTo>
                    <a:lnTo>
                      <a:pt x="1003" y="1929"/>
                    </a:lnTo>
                    <a:lnTo>
                      <a:pt x="1009" y="1919"/>
                    </a:lnTo>
                    <a:lnTo>
                      <a:pt x="1003" y="1905"/>
                    </a:lnTo>
                    <a:lnTo>
                      <a:pt x="998" y="1892"/>
                    </a:lnTo>
                    <a:lnTo>
                      <a:pt x="992" y="1879"/>
                    </a:lnTo>
                    <a:lnTo>
                      <a:pt x="986" y="1865"/>
                    </a:lnTo>
                    <a:lnTo>
                      <a:pt x="979" y="1852"/>
                    </a:lnTo>
                    <a:lnTo>
                      <a:pt x="973" y="1838"/>
                    </a:lnTo>
                    <a:lnTo>
                      <a:pt x="967" y="1826"/>
                    </a:lnTo>
                    <a:lnTo>
                      <a:pt x="960" y="1813"/>
                    </a:lnTo>
                    <a:lnTo>
                      <a:pt x="954" y="1819"/>
                    </a:lnTo>
                    <a:lnTo>
                      <a:pt x="948" y="1824"/>
                    </a:lnTo>
                    <a:lnTo>
                      <a:pt x="941" y="1829"/>
                    </a:lnTo>
                    <a:lnTo>
                      <a:pt x="934" y="1833"/>
                    </a:lnTo>
                    <a:lnTo>
                      <a:pt x="926" y="1836"/>
                    </a:lnTo>
                    <a:lnTo>
                      <a:pt x="918" y="1838"/>
                    </a:lnTo>
                    <a:lnTo>
                      <a:pt x="910" y="1839"/>
                    </a:lnTo>
                    <a:lnTo>
                      <a:pt x="902" y="1839"/>
                    </a:lnTo>
                    <a:lnTo>
                      <a:pt x="897" y="1837"/>
                    </a:lnTo>
                    <a:lnTo>
                      <a:pt x="895" y="1835"/>
                    </a:lnTo>
                    <a:lnTo>
                      <a:pt x="894" y="1831"/>
                    </a:lnTo>
                    <a:lnTo>
                      <a:pt x="894" y="1827"/>
                    </a:lnTo>
                    <a:lnTo>
                      <a:pt x="899" y="1820"/>
                    </a:lnTo>
                    <a:lnTo>
                      <a:pt x="907" y="1814"/>
                    </a:lnTo>
                    <a:lnTo>
                      <a:pt x="916" y="1809"/>
                    </a:lnTo>
                    <a:lnTo>
                      <a:pt x="925" y="1806"/>
                    </a:lnTo>
                    <a:lnTo>
                      <a:pt x="933" y="1803"/>
                    </a:lnTo>
                    <a:lnTo>
                      <a:pt x="939" y="1798"/>
                    </a:lnTo>
                    <a:lnTo>
                      <a:pt x="941" y="1791"/>
                    </a:lnTo>
                    <a:lnTo>
                      <a:pt x="939" y="1782"/>
                    </a:lnTo>
                    <a:lnTo>
                      <a:pt x="422" y="192"/>
                    </a:lnTo>
                    <a:lnTo>
                      <a:pt x="416" y="183"/>
                    </a:lnTo>
                    <a:lnTo>
                      <a:pt x="411" y="173"/>
                    </a:lnTo>
                    <a:lnTo>
                      <a:pt x="407" y="163"/>
                    </a:lnTo>
                    <a:lnTo>
                      <a:pt x="402" y="152"/>
                    </a:lnTo>
                    <a:lnTo>
                      <a:pt x="397" y="143"/>
                    </a:lnTo>
                    <a:lnTo>
                      <a:pt x="393" y="133"/>
                    </a:lnTo>
                    <a:lnTo>
                      <a:pt x="387" y="123"/>
                    </a:lnTo>
                    <a:lnTo>
                      <a:pt x="380" y="115"/>
                    </a:lnTo>
                    <a:lnTo>
                      <a:pt x="367" y="98"/>
                    </a:lnTo>
                    <a:lnTo>
                      <a:pt x="351" y="82"/>
                    </a:lnTo>
                    <a:lnTo>
                      <a:pt x="333" y="68"/>
                    </a:lnTo>
                    <a:lnTo>
                      <a:pt x="313" y="57"/>
                    </a:lnTo>
                    <a:lnTo>
                      <a:pt x="293" y="46"/>
                    </a:lnTo>
                    <a:lnTo>
                      <a:pt x="271" y="39"/>
                    </a:lnTo>
                    <a:lnTo>
                      <a:pt x="249" y="35"/>
                    </a:lnTo>
                    <a:lnTo>
                      <a:pt x="226" y="34"/>
                    </a:lnTo>
                    <a:lnTo>
                      <a:pt x="202" y="36"/>
                    </a:lnTo>
                    <a:lnTo>
                      <a:pt x="178" y="39"/>
                    </a:lnTo>
                    <a:lnTo>
                      <a:pt x="157" y="45"/>
                    </a:lnTo>
                    <a:lnTo>
                      <a:pt x="136" y="53"/>
                    </a:lnTo>
                    <a:lnTo>
                      <a:pt x="116" y="64"/>
                    </a:lnTo>
                    <a:lnTo>
                      <a:pt x="98" y="77"/>
                    </a:lnTo>
                    <a:lnTo>
                      <a:pt x="81" y="95"/>
                    </a:lnTo>
                    <a:lnTo>
                      <a:pt x="63" y="115"/>
                    </a:lnTo>
                    <a:lnTo>
                      <a:pt x="49" y="136"/>
                    </a:lnTo>
                    <a:lnTo>
                      <a:pt x="40" y="158"/>
                    </a:lnTo>
                    <a:lnTo>
                      <a:pt x="33" y="182"/>
                    </a:lnTo>
                    <a:lnTo>
                      <a:pt x="31" y="206"/>
                    </a:lnTo>
                    <a:lnTo>
                      <a:pt x="30" y="232"/>
                    </a:lnTo>
                    <a:lnTo>
                      <a:pt x="33" y="258"/>
                    </a:lnTo>
                    <a:lnTo>
                      <a:pt x="38" y="283"/>
                    </a:lnTo>
                    <a:lnTo>
                      <a:pt x="46" y="309"/>
                    </a:lnTo>
                    <a:lnTo>
                      <a:pt x="49" y="320"/>
                    </a:lnTo>
                    <a:lnTo>
                      <a:pt x="54" y="332"/>
                    </a:lnTo>
                    <a:lnTo>
                      <a:pt x="59" y="343"/>
                    </a:lnTo>
                    <a:lnTo>
                      <a:pt x="64" y="356"/>
                    </a:lnTo>
                    <a:lnTo>
                      <a:pt x="71" y="366"/>
                    </a:lnTo>
                    <a:lnTo>
                      <a:pt x="81" y="376"/>
                    </a:lnTo>
                    <a:lnTo>
                      <a:pt x="91" y="383"/>
                    </a:lnTo>
                    <a:lnTo>
                      <a:pt x="104" y="386"/>
                    </a:lnTo>
                    <a:lnTo>
                      <a:pt x="115" y="386"/>
                    </a:lnTo>
                    <a:lnTo>
                      <a:pt x="124" y="383"/>
                    </a:lnTo>
                    <a:lnTo>
                      <a:pt x="131" y="379"/>
                    </a:lnTo>
                    <a:lnTo>
                      <a:pt x="138" y="374"/>
                    </a:lnTo>
                    <a:lnTo>
                      <a:pt x="143" y="372"/>
                    </a:lnTo>
                    <a:lnTo>
                      <a:pt x="146" y="372"/>
                    </a:lnTo>
                    <a:lnTo>
                      <a:pt x="149" y="377"/>
                    </a:lnTo>
                    <a:lnTo>
                      <a:pt x="150" y="386"/>
                    </a:lnTo>
                    <a:lnTo>
                      <a:pt x="145" y="392"/>
                    </a:lnTo>
                    <a:lnTo>
                      <a:pt x="139" y="397"/>
                    </a:lnTo>
                    <a:lnTo>
                      <a:pt x="134" y="402"/>
                    </a:lnTo>
                    <a:lnTo>
                      <a:pt x="127" y="406"/>
                    </a:lnTo>
                    <a:lnTo>
                      <a:pt x="120" y="409"/>
                    </a:lnTo>
                    <a:lnTo>
                      <a:pt x="113" y="411"/>
                    </a:lnTo>
                    <a:lnTo>
                      <a:pt x="105" y="411"/>
                    </a:lnTo>
                    <a:lnTo>
                      <a:pt x="97" y="411"/>
                    </a:lnTo>
                    <a:lnTo>
                      <a:pt x="83" y="407"/>
                    </a:lnTo>
                    <a:lnTo>
                      <a:pt x="70" y="401"/>
                    </a:lnTo>
                    <a:lnTo>
                      <a:pt x="60" y="392"/>
                    </a:lnTo>
                    <a:lnTo>
                      <a:pt x="52" y="381"/>
                    </a:lnTo>
                    <a:lnTo>
                      <a:pt x="44" y="370"/>
                    </a:lnTo>
                    <a:lnTo>
                      <a:pt x="37" y="357"/>
                    </a:lnTo>
                    <a:lnTo>
                      <a:pt x="31" y="345"/>
                    </a:lnTo>
                    <a:lnTo>
                      <a:pt x="24" y="333"/>
                    </a:lnTo>
                    <a:lnTo>
                      <a:pt x="13" y="297"/>
                    </a:lnTo>
                    <a:lnTo>
                      <a:pt x="5" y="262"/>
                    </a:lnTo>
                    <a:lnTo>
                      <a:pt x="0" y="227"/>
                    </a:lnTo>
                    <a:lnTo>
                      <a:pt x="2" y="191"/>
                    </a:lnTo>
                    <a:lnTo>
                      <a:pt x="7" y="167"/>
                    </a:lnTo>
                    <a:lnTo>
                      <a:pt x="14" y="143"/>
                    </a:lnTo>
                    <a:lnTo>
                      <a:pt x="23" y="121"/>
                    </a:lnTo>
                    <a:lnTo>
                      <a:pt x="34" y="100"/>
                    </a:lnTo>
                    <a:lnTo>
                      <a:pt x="47" y="81"/>
                    </a:lnTo>
                    <a:lnTo>
                      <a:pt x="62" y="64"/>
                    </a:lnTo>
                    <a:lnTo>
                      <a:pt x="79" y="49"/>
                    </a:lnTo>
                    <a:lnTo>
                      <a:pt x="98" y="36"/>
                    </a:lnTo>
                    <a:lnTo>
                      <a:pt x="112" y="28"/>
                    </a:lnTo>
                    <a:lnTo>
                      <a:pt x="127" y="21"/>
                    </a:lnTo>
                    <a:lnTo>
                      <a:pt x="142" y="15"/>
                    </a:lnTo>
                    <a:lnTo>
                      <a:pt x="157" y="11"/>
                    </a:lnTo>
                    <a:lnTo>
                      <a:pt x="172" y="6"/>
                    </a:lnTo>
                    <a:lnTo>
                      <a:pt x="188" y="4"/>
                    </a:lnTo>
                    <a:lnTo>
                      <a:pt x="203" y="1"/>
                    </a:lnTo>
                    <a:lnTo>
                      <a:pt x="219" y="0"/>
                    </a:lnTo>
                    <a:lnTo>
                      <a:pt x="234" y="1"/>
                    </a:lnTo>
                    <a:lnTo>
                      <a:pt x="250" y="1"/>
                    </a:lnTo>
                    <a:lnTo>
                      <a:pt x="265" y="4"/>
                    </a:lnTo>
                    <a:lnTo>
                      <a:pt x="280" y="7"/>
                    </a:lnTo>
                    <a:lnTo>
                      <a:pt x="296" y="11"/>
                    </a:lnTo>
                    <a:lnTo>
                      <a:pt x="311" y="15"/>
                    </a:lnTo>
                    <a:lnTo>
                      <a:pt x="325" y="21"/>
                    </a:lnTo>
                    <a:lnTo>
                      <a:pt x="340" y="28"/>
                    </a:lnTo>
                    <a:lnTo>
                      <a:pt x="349" y="32"/>
                    </a:lnTo>
                    <a:lnTo>
                      <a:pt x="357" y="39"/>
                    </a:lnTo>
                    <a:lnTo>
                      <a:pt x="366" y="46"/>
                    </a:lnTo>
                    <a:lnTo>
                      <a:pt x="374" y="53"/>
                    </a:lnTo>
                    <a:lnTo>
                      <a:pt x="382" y="62"/>
                    </a:lnTo>
                    <a:lnTo>
                      <a:pt x="389" y="70"/>
                    </a:lnTo>
                    <a:lnTo>
                      <a:pt x="396" y="78"/>
                    </a:lnTo>
                    <a:lnTo>
                      <a:pt x="402" y="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3" name="Freeform 201"/>
              <p:cNvSpPr>
                <a:spLocks/>
              </p:cNvSpPr>
              <p:nvPr/>
            </p:nvSpPr>
            <p:spPr bwMode="auto">
              <a:xfrm>
                <a:off x="4608" y="904"/>
                <a:ext cx="387" cy="845"/>
              </a:xfrm>
              <a:custGeom>
                <a:avLst/>
                <a:gdLst>
                  <a:gd name="T0" fmla="*/ 0 w 775"/>
                  <a:gd name="T1" fmla="*/ 0 h 1691"/>
                  <a:gd name="T2" fmla="*/ 0 w 775"/>
                  <a:gd name="T3" fmla="*/ 0 h 1691"/>
                  <a:gd name="T4" fmla="*/ 1 w 775"/>
                  <a:gd name="T5" fmla="*/ 0 h 1691"/>
                  <a:gd name="T6" fmla="*/ 1 w 775"/>
                  <a:gd name="T7" fmla="*/ 0 h 1691"/>
                  <a:gd name="T8" fmla="*/ 3 w 775"/>
                  <a:gd name="T9" fmla="*/ 6 h 1691"/>
                  <a:gd name="T10" fmla="*/ 3 w 775"/>
                  <a:gd name="T11" fmla="*/ 6 h 1691"/>
                  <a:gd name="T12" fmla="*/ 3 w 775"/>
                  <a:gd name="T13" fmla="*/ 6 h 1691"/>
                  <a:gd name="T14" fmla="*/ 2 w 775"/>
                  <a:gd name="T15" fmla="*/ 6 h 1691"/>
                  <a:gd name="T16" fmla="*/ 2 w 775"/>
                  <a:gd name="T17" fmla="*/ 6 h 1691"/>
                  <a:gd name="T18" fmla="*/ 2 w 775"/>
                  <a:gd name="T19" fmla="*/ 6 h 1691"/>
                  <a:gd name="T20" fmla="*/ 2 w 775"/>
                  <a:gd name="T21" fmla="*/ 5 h 1691"/>
                  <a:gd name="T22" fmla="*/ 2 w 775"/>
                  <a:gd name="T23" fmla="*/ 4 h 1691"/>
                  <a:gd name="T24" fmla="*/ 1 w 775"/>
                  <a:gd name="T25" fmla="*/ 3 h 1691"/>
                  <a:gd name="T26" fmla="*/ 1 w 775"/>
                  <a:gd name="T27" fmla="*/ 2 h 1691"/>
                  <a:gd name="T28" fmla="*/ 1 w 775"/>
                  <a:gd name="T29" fmla="*/ 1 h 1691"/>
                  <a:gd name="T30" fmla="*/ 1 w 775"/>
                  <a:gd name="T31" fmla="*/ 0 h 1691"/>
                  <a:gd name="T32" fmla="*/ 0 w 775"/>
                  <a:gd name="T33" fmla="*/ 0 h 1691"/>
                  <a:gd name="T34" fmla="*/ 0 w 775"/>
                  <a:gd name="T35" fmla="*/ 0 h 1691"/>
                  <a:gd name="T36" fmla="*/ 0 w 775"/>
                  <a:gd name="T37" fmla="*/ 0 h 1691"/>
                  <a:gd name="T38" fmla="*/ 0 w 775"/>
                  <a:gd name="T39" fmla="*/ 0 h 1691"/>
                  <a:gd name="T40" fmla="*/ 0 w 775"/>
                  <a:gd name="T41" fmla="*/ 0 h 1691"/>
                  <a:gd name="T42" fmla="*/ 0 w 775"/>
                  <a:gd name="T43" fmla="*/ 0 h 1691"/>
                  <a:gd name="T44" fmla="*/ 0 w 775"/>
                  <a:gd name="T45" fmla="*/ 0 h 1691"/>
                  <a:gd name="T46" fmla="*/ 0 w 775"/>
                  <a:gd name="T47" fmla="*/ 0 h 1691"/>
                  <a:gd name="T48" fmla="*/ 0 w 775"/>
                  <a:gd name="T49" fmla="*/ 0 h 1691"/>
                  <a:gd name="T50" fmla="*/ 0 w 775"/>
                  <a:gd name="T51" fmla="*/ 0 h 1691"/>
                  <a:gd name="T52" fmla="*/ 0 w 775"/>
                  <a:gd name="T53" fmla="*/ 0 h 1691"/>
                  <a:gd name="T54" fmla="*/ 0 w 775"/>
                  <a:gd name="T55" fmla="*/ 0 h 1691"/>
                  <a:gd name="T56" fmla="*/ 0 w 775"/>
                  <a:gd name="T57" fmla="*/ 0 h 1691"/>
                  <a:gd name="T58" fmla="*/ 0 w 775"/>
                  <a:gd name="T59" fmla="*/ 0 h 1691"/>
                  <a:gd name="T60" fmla="*/ 0 w 775"/>
                  <a:gd name="T61" fmla="*/ 0 h 1691"/>
                  <a:gd name="T62" fmla="*/ 0 w 775"/>
                  <a:gd name="T63" fmla="*/ 0 h 1691"/>
                  <a:gd name="T64" fmla="*/ 0 w 775"/>
                  <a:gd name="T65" fmla="*/ 0 h 1691"/>
                  <a:gd name="T66" fmla="*/ 0 w 775"/>
                  <a:gd name="T67" fmla="*/ 0 h 1691"/>
                  <a:gd name="T68" fmla="*/ 0 w 775"/>
                  <a:gd name="T69" fmla="*/ 0 h 1691"/>
                  <a:gd name="T70" fmla="*/ 0 w 775"/>
                  <a:gd name="T71" fmla="*/ 0 h 1691"/>
                  <a:gd name="T72" fmla="*/ 0 w 775"/>
                  <a:gd name="T73" fmla="*/ 0 h 1691"/>
                  <a:gd name="T74" fmla="*/ 0 w 775"/>
                  <a:gd name="T75" fmla="*/ 0 h 1691"/>
                  <a:gd name="T76" fmla="*/ 0 w 775"/>
                  <a:gd name="T77" fmla="*/ 0 h 169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5" h="1691">
                    <a:moveTo>
                      <a:pt x="237" y="60"/>
                    </a:moveTo>
                    <a:lnTo>
                      <a:pt x="243" y="69"/>
                    </a:lnTo>
                    <a:lnTo>
                      <a:pt x="249" y="78"/>
                    </a:lnTo>
                    <a:lnTo>
                      <a:pt x="254" y="88"/>
                    </a:lnTo>
                    <a:lnTo>
                      <a:pt x="258" y="97"/>
                    </a:lnTo>
                    <a:lnTo>
                      <a:pt x="263" y="106"/>
                    </a:lnTo>
                    <a:lnTo>
                      <a:pt x="267" y="117"/>
                    </a:lnTo>
                    <a:lnTo>
                      <a:pt x="271" y="126"/>
                    </a:lnTo>
                    <a:lnTo>
                      <a:pt x="276" y="135"/>
                    </a:lnTo>
                    <a:lnTo>
                      <a:pt x="771" y="1657"/>
                    </a:lnTo>
                    <a:lnTo>
                      <a:pt x="775" y="1664"/>
                    </a:lnTo>
                    <a:lnTo>
                      <a:pt x="773" y="1671"/>
                    </a:lnTo>
                    <a:lnTo>
                      <a:pt x="771" y="1678"/>
                    </a:lnTo>
                    <a:lnTo>
                      <a:pt x="768" y="1684"/>
                    </a:lnTo>
                    <a:lnTo>
                      <a:pt x="762" y="1689"/>
                    </a:lnTo>
                    <a:lnTo>
                      <a:pt x="756" y="1691"/>
                    </a:lnTo>
                    <a:lnTo>
                      <a:pt x="752" y="1691"/>
                    </a:lnTo>
                    <a:lnTo>
                      <a:pt x="747" y="1689"/>
                    </a:lnTo>
                    <a:lnTo>
                      <a:pt x="741" y="1672"/>
                    </a:lnTo>
                    <a:lnTo>
                      <a:pt x="726" y="1628"/>
                    </a:lnTo>
                    <a:lnTo>
                      <a:pt x="703" y="1556"/>
                    </a:lnTo>
                    <a:lnTo>
                      <a:pt x="673" y="1464"/>
                    </a:lnTo>
                    <a:lnTo>
                      <a:pt x="638" y="1353"/>
                    </a:lnTo>
                    <a:lnTo>
                      <a:pt x="597" y="1230"/>
                    </a:lnTo>
                    <a:lnTo>
                      <a:pt x="553" y="1097"/>
                    </a:lnTo>
                    <a:lnTo>
                      <a:pt x="507" y="958"/>
                    </a:lnTo>
                    <a:lnTo>
                      <a:pt x="462" y="818"/>
                    </a:lnTo>
                    <a:lnTo>
                      <a:pt x="416" y="680"/>
                    </a:lnTo>
                    <a:lnTo>
                      <a:pt x="374" y="547"/>
                    </a:lnTo>
                    <a:lnTo>
                      <a:pt x="335" y="425"/>
                    </a:lnTo>
                    <a:lnTo>
                      <a:pt x="300" y="318"/>
                    </a:lnTo>
                    <a:lnTo>
                      <a:pt x="271" y="228"/>
                    </a:lnTo>
                    <a:lnTo>
                      <a:pt x="249" y="160"/>
                    </a:lnTo>
                    <a:lnTo>
                      <a:pt x="237" y="119"/>
                    </a:lnTo>
                    <a:lnTo>
                      <a:pt x="224" y="95"/>
                    </a:lnTo>
                    <a:lnTo>
                      <a:pt x="212" y="74"/>
                    </a:lnTo>
                    <a:lnTo>
                      <a:pt x="201" y="59"/>
                    </a:lnTo>
                    <a:lnTo>
                      <a:pt x="190" y="47"/>
                    </a:lnTo>
                    <a:lnTo>
                      <a:pt x="178" y="38"/>
                    </a:lnTo>
                    <a:lnTo>
                      <a:pt x="164" y="32"/>
                    </a:lnTo>
                    <a:lnTo>
                      <a:pt x="147" y="29"/>
                    </a:lnTo>
                    <a:lnTo>
                      <a:pt x="126" y="27"/>
                    </a:lnTo>
                    <a:lnTo>
                      <a:pt x="113" y="27"/>
                    </a:lnTo>
                    <a:lnTo>
                      <a:pt x="99" y="27"/>
                    </a:lnTo>
                    <a:lnTo>
                      <a:pt x="86" y="30"/>
                    </a:lnTo>
                    <a:lnTo>
                      <a:pt x="73" y="35"/>
                    </a:lnTo>
                    <a:lnTo>
                      <a:pt x="60" y="42"/>
                    </a:lnTo>
                    <a:lnTo>
                      <a:pt x="49" y="52"/>
                    </a:lnTo>
                    <a:lnTo>
                      <a:pt x="40" y="67"/>
                    </a:lnTo>
                    <a:lnTo>
                      <a:pt x="33" y="85"/>
                    </a:lnTo>
                    <a:lnTo>
                      <a:pt x="34" y="129"/>
                    </a:lnTo>
                    <a:lnTo>
                      <a:pt x="42" y="181"/>
                    </a:lnTo>
                    <a:lnTo>
                      <a:pt x="50" y="225"/>
                    </a:lnTo>
                    <a:lnTo>
                      <a:pt x="55" y="243"/>
                    </a:lnTo>
                    <a:lnTo>
                      <a:pt x="41" y="226"/>
                    </a:lnTo>
                    <a:lnTo>
                      <a:pt x="28" y="207"/>
                    </a:lnTo>
                    <a:lnTo>
                      <a:pt x="17" y="187"/>
                    </a:lnTo>
                    <a:lnTo>
                      <a:pt x="8" y="165"/>
                    </a:lnTo>
                    <a:lnTo>
                      <a:pt x="3" y="143"/>
                    </a:lnTo>
                    <a:lnTo>
                      <a:pt x="0" y="120"/>
                    </a:lnTo>
                    <a:lnTo>
                      <a:pt x="2" y="97"/>
                    </a:lnTo>
                    <a:lnTo>
                      <a:pt x="6" y="74"/>
                    </a:lnTo>
                    <a:lnTo>
                      <a:pt x="12" y="58"/>
                    </a:lnTo>
                    <a:lnTo>
                      <a:pt x="18" y="44"/>
                    </a:lnTo>
                    <a:lnTo>
                      <a:pt x="26" y="32"/>
                    </a:lnTo>
                    <a:lnTo>
                      <a:pt x="35" y="24"/>
                    </a:lnTo>
                    <a:lnTo>
                      <a:pt x="45" y="16"/>
                    </a:lnTo>
                    <a:lnTo>
                      <a:pt x="57" y="11"/>
                    </a:lnTo>
                    <a:lnTo>
                      <a:pt x="68" y="6"/>
                    </a:lnTo>
                    <a:lnTo>
                      <a:pt x="82" y="2"/>
                    </a:lnTo>
                    <a:lnTo>
                      <a:pt x="104" y="0"/>
                    </a:lnTo>
                    <a:lnTo>
                      <a:pt x="126" y="0"/>
                    </a:lnTo>
                    <a:lnTo>
                      <a:pt x="147" y="1"/>
                    </a:lnTo>
                    <a:lnTo>
                      <a:pt x="166" y="7"/>
                    </a:lnTo>
                    <a:lnTo>
                      <a:pt x="186" y="15"/>
                    </a:lnTo>
                    <a:lnTo>
                      <a:pt x="204" y="26"/>
                    </a:lnTo>
                    <a:lnTo>
                      <a:pt x="222" y="40"/>
                    </a:lnTo>
                    <a:lnTo>
                      <a:pt x="237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012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012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68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36F3138-DC0C-4B2C-8A03-D73DBBC8C882}" type="slidenum">
              <a:rPr lang="en-US" smtClean="0"/>
              <a:pPr eaLnBrk="1" hangingPunct="1"/>
              <a:t>85</a:t>
            </a:fld>
            <a:endParaRPr lang="en-US" smtClean="0"/>
          </a:p>
        </p:txBody>
      </p:sp>
      <p:sp>
        <p:nvSpPr>
          <p:cNvPr id="9114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09750"/>
            <a:ext cx="5840413" cy="431641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Canes… 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when weakness on one side of body and resident has use of at least one arm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Provides balance and support</a:t>
            </a:r>
          </a:p>
        </p:txBody>
      </p:sp>
      <p:sp>
        <p:nvSpPr>
          <p:cNvPr id="91141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42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43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44" name="Group 106"/>
          <p:cNvGrpSpPr>
            <a:grpSpLocks/>
          </p:cNvGrpSpPr>
          <p:nvPr/>
        </p:nvGrpSpPr>
        <p:grpSpPr bwMode="auto">
          <a:xfrm>
            <a:off x="6454775" y="2122488"/>
            <a:ext cx="2270125" cy="3438525"/>
            <a:chOff x="4066" y="1337"/>
            <a:chExt cx="1430" cy="2166"/>
          </a:xfrm>
        </p:grpSpPr>
        <p:sp>
          <p:nvSpPr>
            <p:cNvPr id="91147" name="AutoShape 107"/>
            <p:cNvSpPr>
              <a:spLocks noChangeAspect="1" noChangeArrowheads="1" noTextEdit="1"/>
            </p:cNvSpPr>
            <p:nvPr/>
          </p:nvSpPr>
          <p:spPr bwMode="auto">
            <a:xfrm>
              <a:off x="4066" y="1337"/>
              <a:ext cx="1430" cy="21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148" name="Group 108"/>
            <p:cNvGrpSpPr>
              <a:grpSpLocks/>
            </p:cNvGrpSpPr>
            <p:nvPr/>
          </p:nvGrpSpPr>
          <p:grpSpPr bwMode="auto">
            <a:xfrm>
              <a:off x="4073" y="1344"/>
              <a:ext cx="1416" cy="2148"/>
              <a:chOff x="4073" y="1344"/>
              <a:chExt cx="1416" cy="2148"/>
            </a:xfrm>
          </p:grpSpPr>
          <p:sp>
            <p:nvSpPr>
              <p:cNvPr id="91191" name="Freeform 109"/>
              <p:cNvSpPr>
                <a:spLocks/>
              </p:cNvSpPr>
              <p:nvPr/>
            </p:nvSpPr>
            <p:spPr bwMode="auto">
              <a:xfrm>
                <a:off x="4073" y="3100"/>
                <a:ext cx="1416" cy="373"/>
              </a:xfrm>
              <a:custGeom>
                <a:avLst/>
                <a:gdLst>
                  <a:gd name="T0" fmla="*/ 2508 w 1305"/>
                  <a:gd name="T1" fmla="*/ 382 h 337"/>
                  <a:gd name="T2" fmla="*/ 2508 w 1305"/>
                  <a:gd name="T3" fmla="*/ 382 h 337"/>
                  <a:gd name="T4" fmla="*/ 2500 w 1305"/>
                  <a:gd name="T5" fmla="*/ 421 h 337"/>
                  <a:gd name="T6" fmla="*/ 2490 w 1305"/>
                  <a:gd name="T7" fmla="*/ 460 h 337"/>
                  <a:gd name="T8" fmla="*/ 2458 w 1305"/>
                  <a:gd name="T9" fmla="*/ 493 h 337"/>
                  <a:gd name="T10" fmla="*/ 2411 w 1305"/>
                  <a:gd name="T11" fmla="*/ 530 h 337"/>
                  <a:gd name="T12" fmla="*/ 2357 w 1305"/>
                  <a:gd name="T13" fmla="*/ 558 h 337"/>
                  <a:gd name="T14" fmla="*/ 2298 w 1305"/>
                  <a:gd name="T15" fmla="*/ 589 h 337"/>
                  <a:gd name="T16" fmla="*/ 2228 w 1305"/>
                  <a:gd name="T17" fmla="*/ 621 h 337"/>
                  <a:gd name="T18" fmla="*/ 2143 w 1305"/>
                  <a:gd name="T19" fmla="*/ 651 h 337"/>
                  <a:gd name="T20" fmla="*/ 1960 w 1305"/>
                  <a:gd name="T21" fmla="*/ 700 h 337"/>
                  <a:gd name="T22" fmla="*/ 1744 w 1305"/>
                  <a:gd name="T23" fmla="*/ 727 h 337"/>
                  <a:gd name="T24" fmla="*/ 1508 w 1305"/>
                  <a:gd name="T25" fmla="*/ 749 h 337"/>
                  <a:gd name="T26" fmla="*/ 1255 w 1305"/>
                  <a:gd name="T27" fmla="*/ 759 h 337"/>
                  <a:gd name="T28" fmla="*/ 1255 w 1305"/>
                  <a:gd name="T29" fmla="*/ 759 h 337"/>
                  <a:gd name="T30" fmla="*/ 1005 w 1305"/>
                  <a:gd name="T31" fmla="*/ 749 h 337"/>
                  <a:gd name="T32" fmla="*/ 765 w 1305"/>
                  <a:gd name="T33" fmla="*/ 727 h 337"/>
                  <a:gd name="T34" fmla="*/ 556 w 1305"/>
                  <a:gd name="T35" fmla="*/ 700 h 337"/>
                  <a:gd name="T36" fmla="*/ 365 w 1305"/>
                  <a:gd name="T37" fmla="*/ 651 h 337"/>
                  <a:gd name="T38" fmla="*/ 288 w 1305"/>
                  <a:gd name="T39" fmla="*/ 621 h 337"/>
                  <a:gd name="T40" fmla="*/ 214 w 1305"/>
                  <a:gd name="T41" fmla="*/ 589 h 337"/>
                  <a:gd name="T42" fmla="*/ 151 w 1305"/>
                  <a:gd name="T43" fmla="*/ 558 h 337"/>
                  <a:gd name="T44" fmla="*/ 99 w 1305"/>
                  <a:gd name="T45" fmla="*/ 530 h 337"/>
                  <a:gd name="T46" fmla="*/ 59 w 1305"/>
                  <a:gd name="T47" fmla="*/ 493 h 337"/>
                  <a:gd name="T48" fmla="*/ 24 w 1305"/>
                  <a:gd name="T49" fmla="*/ 460 h 337"/>
                  <a:gd name="T50" fmla="*/ 3 w 1305"/>
                  <a:gd name="T51" fmla="*/ 421 h 337"/>
                  <a:gd name="T52" fmla="*/ 0 w 1305"/>
                  <a:gd name="T53" fmla="*/ 382 h 337"/>
                  <a:gd name="T54" fmla="*/ 0 w 1305"/>
                  <a:gd name="T55" fmla="*/ 382 h 337"/>
                  <a:gd name="T56" fmla="*/ 3 w 1305"/>
                  <a:gd name="T57" fmla="*/ 340 h 337"/>
                  <a:gd name="T58" fmla="*/ 24 w 1305"/>
                  <a:gd name="T59" fmla="*/ 308 h 337"/>
                  <a:gd name="T60" fmla="*/ 59 w 1305"/>
                  <a:gd name="T61" fmla="*/ 268 h 337"/>
                  <a:gd name="T62" fmla="*/ 99 w 1305"/>
                  <a:gd name="T63" fmla="*/ 229 h 337"/>
                  <a:gd name="T64" fmla="*/ 151 w 1305"/>
                  <a:gd name="T65" fmla="*/ 203 h 337"/>
                  <a:gd name="T66" fmla="*/ 214 w 1305"/>
                  <a:gd name="T67" fmla="*/ 169 h 337"/>
                  <a:gd name="T68" fmla="*/ 288 w 1305"/>
                  <a:gd name="T69" fmla="*/ 138 h 337"/>
                  <a:gd name="T70" fmla="*/ 365 w 1305"/>
                  <a:gd name="T71" fmla="*/ 110 h 337"/>
                  <a:gd name="T72" fmla="*/ 556 w 1305"/>
                  <a:gd name="T73" fmla="*/ 61 h 337"/>
                  <a:gd name="T74" fmla="*/ 765 w 1305"/>
                  <a:gd name="T75" fmla="*/ 31 h 337"/>
                  <a:gd name="T76" fmla="*/ 1005 w 1305"/>
                  <a:gd name="T77" fmla="*/ 4 h 337"/>
                  <a:gd name="T78" fmla="*/ 1255 w 1305"/>
                  <a:gd name="T79" fmla="*/ 0 h 337"/>
                  <a:gd name="T80" fmla="*/ 1255 w 1305"/>
                  <a:gd name="T81" fmla="*/ 0 h 337"/>
                  <a:gd name="T82" fmla="*/ 1508 w 1305"/>
                  <a:gd name="T83" fmla="*/ 4 h 337"/>
                  <a:gd name="T84" fmla="*/ 1744 w 1305"/>
                  <a:gd name="T85" fmla="*/ 31 h 337"/>
                  <a:gd name="T86" fmla="*/ 1960 w 1305"/>
                  <a:gd name="T87" fmla="*/ 61 h 337"/>
                  <a:gd name="T88" fmla="*/ 2143 w 1305"/>
                  <a:gd name="T89" fmla="*/ 110 h 337"/>
                  <a:gd name="T90" fmla="*/ 2228 w 1305"/>
                  <a:gd name="T91" fmla="*/ 138 h 337"/>
                  <a:gd name="T92" fmla="*/ 2298 w 1305"/>
                  <a:gd name="T93" fmla="*/ 169 h 337"/>
                  <a:gd name="T94" fmla="*/ 2357 w 1305"/>
                  <a:gd name="T95" fmla="*/ 203 h 337"/>
                  <a:gd name="T96" fmla="*/ 2411 w 1305"/>
                  <a:gd name="T97" fmla="*/ 229 h 337"/>
                  <a:gd name="T98" fmla="*/ 2458 w 1305"/>
                  <a:gd name="T99" fmla="*/ 268 h 337"/>
                  <a:gd name="T100" fmla="*/ 2490 w 1305"/>
                  <a:gd name="T101" fmla="*/ 308 h 337"/>
                  <a:gd name="T102" fmla="*/ 2500 w 1305"/>
                  <a:gd name="T103" fmla="*/ 340 h 337"/>
                  <a:gd name="T104" fmla="*/ 2508 w 1305"/>
                  <a:gd name="T105" fmla="*/ 382 h 337"/>
                  <a:gd name="T106" fmla="*/ 2508 w 1305"/>
                  <a:gd name="T107" fmla="*/ 382 h 33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305" h="337">
                    <a:moveTo>
                      <a:pt x="1305" y="170"/>
                    </a:moveTo>
                    <a:lnTo>
                      <a:pt x="1305" y="170"/>
                    </a:lnTo>
                    <a:lnTo>
                      <a:pt x="1302" y="187"/>
                    </a:lnTo>
                    <a:lnTo>
                      <a:pt x="1295" y="204"/>
                    </a:lnTo>
                    <a:lnTo>
                      <a:pt x="1278" y="218"/>
                    </a:lnTo>
                    <a:lnTo>
                      <a:pt x="1254" y="235"/>
                    </a:lnTo>
                    <a:lnTo>
                      <a:pt x="1227" y="248"/>
                    </a:lnTo>
                    <a:lnTo>
                      <a:pt x="1196" y="262"/>
                    </a:lnTo>
                    <a:lnTo>
                      <a:pt x="1159" y="276"/>
                    </a:lnTo>
                    <a:lnTo>
                      <a:pt x="1115" y="289"/>
                    </a:lnTo>
                    <a:lnTo>
                      <a:pt x="1020" y="310"/>
                    </a:lnTo>
                    <a:lnTo>
                      <a:pt x="907" y="323"/>
                    </a:lnTo>
                    <a:lnTo>
                      <a:pt x="785" y="333"/>
                    </a:lnTo>
                    <a:lnTo>
                      <a:pt x="653" y="337"/>
                    </a:lnTo>
                    <a:lnTo>
                      <a:pt x="523" y="333"/>
                    </a:lnTo>
                    <a:lnTo>
                      <a:pt x="398" y="323"/>
                    </a:lnTo>
                    <a:lnTo>
                      <a:pt x="289" y="310"/>
                    </a:lnTo>
                    <a:lnTo>
                      <a:pt x="190" y="289"/>
                    </a:lnTo>
                    <a:lnTo>
                      <a:pt x="149" y="276"/>
                    </a:lnTo>
                    <a:lnTo>
                      <a:pt x="112" y="262"/>
                    </a:lnTo>
                    <a:lnTo>
                      <a:pt x="78" y="248"/>
                    </a:lnTo>
                    <a:lnTo>
                      <a:pt x="51" y="235"/>
                    </a:lnTo>
                    <a:lnTo>
                      <a:pt x="30" y="218"/>
                    </a:lnTo>
                    <a:lnTo>
                      <a:pt x="13" y="204"/>
                    </a:lnTo>
                    <a:lnTo>
                      <a:pt x="3" y="187"/>
                    </a:lnTo>
                    <a:lnTo>
                      <a:pt x="0" y="170"/>
                    </a:lnTo>
                    <a:lnTo>
                      <a:pt x="3" y="150"/>
                    </a:lnTo>
                    <a:lnTo>
                      <a:pt x="13" y="136"/>
                    </a:lnTo>
                    <a:lnTo>
                      <a:pt x="30" y="119"/>
                    </a:lnTo>
                    <a:lnTo>
                      <a:pt x="51" y="102"/>
                    </a:lnTo>
                    <a:lnTo>
                      <a:pt x="78" y="89"/>
                    </a:lnTo>
                    <a:lnTo>
                      <a:pt x="112" y="75"/>
                    </a:lnTo>
                    <a:lnTo>
                      <a:pt x="149" y="61"/>
                    </a:lnTo>
                    <a:lnTo>
                      <a:pt x="190" y="48"/>
                    </a:lnTo>
                    <a:lnTo>
                      <a:pt x="289" y="27"/>
                    </a:lnTo>
                    <a:lnTo>
                      <a:pt x="398" y="14"/>
                    </a:lnTo>
                    <a:lnTo>
                      <a:pt x="523" y="4"/>
                    </a:lnTo>
                    <a:lnTo>
                      <a:pt x="653" y="0"/>
                    </a:lnTo>
                    <a:lnTo>
                      <a:pt x="785" y="4"/>
                    </a:lnTo>
                    <a:lnTo>
                      <a:pt x="907" y="14"/>
                    </a:lnTo>
                    <a:lnTo>
                      <a:pt x="1020" y="27"/>
                    </a:lnTo>
                    <a:lnTo>
                      <a:pt x="1115" y="48"/>
                    </a:lnTo>
                    <a:lnTo>
                      <a:pt x="1159" y="61"/>
                    </a:lnTo>
                    <a:lnTo>
                      <a:pt x="1196" y="75"/>
                    </a:lnTo>
                    <a:lnTo>
                      <a:pt x="1227" y="89"/>
                    </a:lnTo>
                    <a:lnTo>
                      <a:pt x="1254" y="102"/>
                    </a:lnTo>
                    <a:lnTo>
                      <a:pt x="1278" y="119"/>
                    </a:lnTo>
                    <a:lnTo>
                      <a:pt x="1295" y="136"/>
                    </a:lnTo>
                    <a:lnTo>
                      <a:pt x="1302" y="150"/>
                    </a:lnTo>
                    <a:lnTo>
                      <a:pt x="1305" y="17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2" name="Freeform 110"/>
              <p:cNvSpPr>
                <a:spLocks/>
              </p:cNvSpPr>
              <p:nvPr/>
            </p:nvSpPr>
            <p:spPr bwMode="auto">
              <a:xfrm>
                <a:off x="4817" y="3341"/>
                <a:ext cx="119" cy="90"/>
              </a:xfrm>
              <a:custGeom>
                <a:avLst/>
                <a:gdLst>
                  <a:gd name="T0" fmla="*/ 48 w 109"/>
                  <a:gd name="T1" fmla="*/ 0 h 81"/>
                  <a:gd name="T2" fmla="*/ 0 w 109"/>
                  <a:gd name="T3" fmla="*/ 149 h 81"/>
                  <a:gd name="T4" fmla="*/ 0 w 109"/>
                  <a:gd name="T5" fmla="*/ 149 h 81"/>
                  <a:gd name="T6" fmla="*/ 96 w 109"/>
                  <a:gd name="T7" fmla="*/ 173 h 81"/>
                  <a:gd name="T8" fmla="*/ 167 w 109"/>
                  <a:gd name="T9" fmla="*/ 188 h 81"/>
                  <a:gd name="T10" fmla="*/ 185 w 109"/>
                  <a:gd name="T11" fmla="*/ 188 h 81"/>
                  <a:gd name="T12" fmla="*/ 200 w 109"/>
                  <a:gd name="T13" fmla="*/ 182 h 81"/>
                  <a:gd name="T14" fmla="*/ 200 w 109"/>
                  <a:gd name="T15" fmla="*/ 182 h 81"/>
                  <a:gd name="T16" fmla="*/ 216 w 109"/>
                  <a:gd name="T17" fmla="*/ 141 h 81"/>
                  <a:gd name="T18" fmla="*/ 221 w 109"/>
                  <a:gd name="T19" fmla="*/ 79 h 81"/>
                  <a:gd name="T20" fmla="*/ 221 w 109"/>
                  <a:gd name="T21" fmla="*/ 3 h 81"/>
                  <a:gd name="T22" fmla="*/ 145 w 109"/>
                  <a:gd name="T23" fmla="*/ 30 h 81"/>
                  <a:gd name="T24" fmla="*/ 48 w 109"/>
                  <a:gd name="T25" fmla="*/ 0 h 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9" h="81">
                    <a:moveTo>
                      <a:pt x="24" y="0"/>
                    </a:moveTo>
                    <a:lnTo>
                      <a:pt x="0" y="64"/>
                    </a:lnTo>
                    <a:lnTo>
                      <a:pt x="48" y="75"/>
                    </a:lnTo>
                    <a:lnTo>
                      <a:pt x="82" y="81"/>
                    </a:lnTo>
                    <a:lnTo>
                      <a:pt x="92" y="81"/>
                    </a:lnTo>
                    <a:lnTo>
                      <a:pt x="99" y="78"/>
                    </a:lnTo>
                    <a:lnTo>
                      <a:pt x="106" y="61"/>
                    </a:lnTo>
                    <a:lnTo>
                      <a:pt x="109" y="34"/>
                    </a:lnTo>
                    <a:lnTo>
                      <a:pt x="109" y="3"/>
                    </a:lnTo>
                    <a:lnTo>
                      <a:pt x="72" y="1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3" name="Freeform 111"/>
              <p:cNvSpPr>
                <a:spLocks/>
              </p:cNvSpPr>
              <p:nvPr/>
            </p:nvSpPr>
            <p:spPr bwMode="auto">
              <a:xfrm>
                <a:off x="4999" y="3266"/>
                <a:ext cx="103" cy="71"/>
              </a:xfrm>
              <a:custGeom>
                <a:avLst/>
                <a:gdLst>
                  <a:gd name="T0" fmla="*/ 0 w 95"/>
                  <a:gd name="T1" fmla="*/ 16 h 64"/>
                  <a:gd name="T2" fmla="*/ 0 w 95"/>
                  <a:gd name="T3" fmla="*/ 16 h 64"/>
                  <a:gd name="T4" fmla="*/ 26 w 95"/>
                  <a:gd name="T5" fmla="*/ 61 h 64"/>
                  <a:gd name="T6" fmla="*/ 51 w 95"/>
                  <a:gd name="T7" fmla="*/ 101 h 64"/>
                  <a:gd name="T8" fmla="*/ 70 w 95"/>
                  <a:gd name="T9" fmla="*/ 120 h 64"/>
                  <a:gd name="T10" fmla="*/ 85 w 95"/>
                  <a:gd name="T11" fmla="*/ 124 h 64"/>
                  <a:gd name="T12" fmla="*/ 85 w 95"/>
                  <a:gd name="T13" fmla="*/ 124 h 64"/>
                  <a:gd name="T14" fmla="*/ 150 w 95"/>
                  <a:gd name="T15" fmla="*/ 139 h 64"/>
                  <a:gd name="T16" fmla="*/ 167 w 95"/>
                  <a:gd name="T17" fmla="*/ 149 h 64"/>
                  <a:gd name="T18" fmla="*/ 181 w 95"/>
                  <a:gd name="T19" fmla="*/ 139 h 64"/>
                  <a:gd name="T20" fmla="*/ 181 w 95"/>
                  <a:gd name="T21" fmla="*/ 134 h 64"/>
                  <a:gd name="T22" fmla="*/ 181 w 95"/>
                  <a:gd name="T23" fmla="*/ 134 h 64"/>
                  <a:gd name="T24" fmla="*/ 181 w 95"/>
                  <a:gd name="T25" fmla="*/ 101 h 64"/>
                  <a:gd name="T26" fmla="*/ 167 w 95"/>
                  <a:gd name="T27" fmla="*/ 55 h 64"/>
                  <a:gd name="T28" fmla="*/ 150 w 95"/>
                  <a:gd name="T29" fmla="*/ 0 h 64"/>
                  <a:gd name="T30" fmla="*/ 0 w 95"/>
                  <a:gd name="T31" fmla="*/ 16 h 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5" h="64">
                    <a:moveTo>
                      <a:pt x="0" y="7"/>
                    </a:moveTo>
                    <a:lnTo>
                      <a:pt x="0" y="7"/>
                    </a:lnTo>
                    <a:lnTo>
                      <a:pt x="14" y="27"/>
                    </a:lnTo>
                    <a:lnTo>
                      <a:pt x="27" y="44"/>
                    </a:lnTo>
                    <a:lnTo>
                      <a:pt x="37" y="51"/>
                    </a:lnTo>
                    <a:lnTo>
                      <a:pt x="44" y="54"/>
                    </a:lnTo>
                    <a:lnTo>
                      <a:pt x="78" y="61"/>
                    </a:lnTo>
                    <a:lnTo>
                      <a:pt x="88" y="64"/>
                    </a:lnTo>
                    <a:lnTo>
                      <a:pt x="95" y="61"/>
                    </a:lnTo>
                    <a:lnTo>
                      <a:pt x="95" y="58"/>
                    </a:lnTo>
                    <a:lnTo>
                      <a:pt x="95" y="44"/>
                    </a:lnTo>
                    <a:lnTo>
                      <a:pt x="88" y="24"/>
                    </a:lnTo>
                    <a:lnTo>
                      <a:pt x="7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4" name="Freeform 112"/>
              <p:cNvSpPr>
                <a:spLocks/>
              </p:cNvSpPr>
              <p:nvPr/>
            </p:nvSpPr>
            <p:spPr bwMode="auto">
              <a:xfrm>
                <a:off x="4302" y="3213"/>
                <a:ext cx="117" cy="155"/>
              </a:xfrm>
              <a:custGeom>
                <a:avLst/>
                <a:gdLst>
                  <a:gd name="T0" fmla="*/ 39 w 108"/>
                  <a:gd name="T1" fmla="*/ 0 h 140"/>
                  <a:gd name="T2" fmla="*/ 39 w 108"/>
                  <a:gd name="T3" fmla="*/ 0 h 140"/>
                  <a:gd name="T4" fmla="*/ 24 w 108"/>
                  <a:gd name="T5" fmla="*/ 47 h 140"/>
                  <a:gd name="T6" fmla="*/ 14 w 108"/>
                  <a:gd name="T7" fmla="*/ 92 h 140"/>
                  <a:gd name="T8" fmla="*/ 0 w 108"/>
                  <a:gd name="T9" fmla="*/ 130 h 140"/>
                  <a:gd name="T10" fmla="*/ 0 w 108"/>
                  <a:gd name="T11" fmla="*/ 174 h 140"/>
                  <a:gd name="T12" fmla="*/ 0 w 108"/>
                  <a:gd name="T13" fmla="*/ 239 h 140"/>
                  <a:gd name="T14" fmla="*/ 14 w 108"/>
                  <a:gd name="T15" fmla="*/ 278 h 140"/>
                  <a:gd name="T16" fmla="*/ 14 w 108"/>
                  <a:gd name="T17" fmla="*/ 278 h 140"/>
                  <a:gd name="T18" fmla="*/ 18 w 108"/>
                  <a:gd name="T19" fmla="*/ 292 h 140"/>
                  <a:gd name="T20" fmla="*/ 39 w 108"/>
                  <a:gd name="T21" fmla="*/ 299 h 140"/>
                  <a:gd name="T22" fmla="*/ 58 w 108"/>
                  <a:gd name="T23" fmla="*/ 317 h 140"/>
                  <a:gd name="T24" fmla="*/ 85 w 108"/>
                  <a:gd name="T25" fmla="*/ 317 h 140"/>
                  <a:gd name="T26" fmla="*/ 85 w 108"/>
                  <a:gd name="T27" fmla="*/ 317 h 140"/>
                  <a:gd name="T28" fmla="*/ 109 w 108"/>
                  <a:gd name="T29" fmla="*/ 299 h 140"/>
                  <a:gd name="T30" fmla="*/ 140 w 108"/>
                  <a:gd name="T31" fmla="*/ 278 h 140"/>
                  <a:gd name="T32" fmla="*/ 173 w 108"/>
                  <a:gd name="T33" fmla="*/ 252 h 140"/>
                  <a:gd name="T34" fmla="*/ 194 w 108"/>
                  <a:gd name="T35" fmla="*/ 225 h 140"/>
                  <a:gd name="T36" fmla="*/ 194 w 108"/>
                  <a:gd name="T37" fmla="*/ 225 h 140"/>
                  <a:gd name="T38" fmla="*/ 198 w 108"/>
                  <a:gd name="T39" fmla="*/ 186 h 140"/>
                  <a:gd name="T40" fmla="*/ 208 w 108"/>
                  <a:gd name="T41" fmla="*/ 149 h 140"/>
                  <a:gd name="T42" fmla="*/ 208 w 108"/>
                  <a:gd name="T43" fmla="*/ 92 h 140"/>
                  <a:gd name="T44" fmla="*/ 208 w 108"/>
                  <a:gd name="T45" fmla="*/ 92 h 140"/>
                  <a:gd name="T46" fmla="*/ 208 w 108"/>
                  <a:gd name="T47" fmla="*/ 61 h 140"/>
                  <a:gd name="T48" fmla="*/ 208 w 108"/>
                  <a:gd name="T49" fmla="*/ 38 h 140"/>
                  <a:gd name="T50" fmla="*/ 198 w 108"/>
                  <a:gd name="T51" fmla="*/ 33 h 140"/>
                  <a:gd name="T52" fmla="*/ 198 w 108"/>
                  <a:gd name="T53" fmla="*/ 33 h 140"/>
                  <a:gd name="T54" fmla="*/ 167 w 108"/>
                  <a:gd name="T55" fmla="*/ 33 h 140"/>
                  <a:gd name="T56" fmla="*/ 135 w 108"/>
                  <a:gd name="T57" fmla="*/ 38 h 140"/>
                  <a:gd name="T58" fmla="*/ 102 w 108"/>
                  <a:gd name="T59" fmla="*/ 61 h 140"/>
                  <a:gd name="T60" fmla="*/ 39 w 108"/>
                  <a:gd name="T61" fmla="*/ 0 h 14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8" h="140">
                    <a:moveTo>
                      <a:pt x="20" y="0"/>
                    </a:moveTo>
                    <a:lnTo>
                      <a:pt x="20" y="0"/>
                    </a:lnTo>
                    <a:lnTo>
                      <a:pt x="13" y="21"/>
                    </a:lnTo>
                    <a:lnTo>
                      <a:pt x="6" y="41"/>
                    </a:lnTo>
                    <a:lnTo>
                      <a:pt x="0" y="58"/>
                    </a:lnTo>
                    <a:lnTo>
                      <a:pt x="0" y="78"/>
                    </a:lnTo>
                    <a:lnTo>
                      <a:pt x="0" y="106"/>
                    </a:lnTo>
                    <a:lnTo>
                      <a:pt x="6" y="123"/>
                    </a:lnTo>
                    <a:lnTo>
                      <a:pt x="10" y="129"/>
                    </a:lnTo>
                    <a:lnTo>
                      <a:pt x="20" y="133"/>
                    </a:lnTo>
                    <a:lnTo>
                      <a:pt x="30" y="140"/>
                    </a:lnTo>
                    <a:lnTo>
                      <a:pt x="44" y="140"/>
                    </a:lnTo>
                    <a:lnTo>
                      <a:pt x="57" y="133"/>
                    </a:lnTo>
                    <a:lnTo>
                      <a:pt x="74" y="123"/>
                    </a:lnTo>
                    <a:lnTo>
                      <a:pt x="91" y="112"/>
                    </a:lnTo>
                    <a:lnTo>
                      <a:pt x="102" y="99"/>
                    </a:lnTo>
                    <a:lnTo>
                      <a:pt x="105" y="82"/>
                    </a:lnTo>
                    <a:lnTo>
                      <a:pt x="108" y="65"/>
                    </a:lnTo>
                    <a:lnTo>
                      <a:pt x="108" y="41"/>
                    </a:lnTo>
                    <a:lnTo>
                      <a:pt x="108" y="27"/>
                    </a:lnTo>
                    <a:lnTo>
                      <a:pt x="108" y="17"/>
                    </a:lnTo>
                    <a:lnTo>
                      <a:pt x="105" y="14"/>
                    </a:lnTo>
                    <a:lnTo>
                      <a:pt x="88" y="14"/>
                    </a:lnTo>
                    <a:lnTo>
                      <a:pt x="71" y="17"/>
                    </a:lnTo>
                    <a:lnTo>
                      <a:pt x="54" y="2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5" name="Freeform 113"/>
              <p:cNvSpPr>
                <a:spLocks/>
              </p:cNvSpPr>
              <p:nvPr/>
            </p:nvSpPr>
            <p:spPr bwMode="auto">
              <a:xfrm>
                <a:off x="4497" y="3341"/>
                <a:ext cx="133" cy="90"/>
              </a:xfrm>
              <a:custGeom>
                <a:avLst/>
                <a:gdLst>
                  <a:gd name="T0" fmla="*/ 48 w 122"/>
                  <a:gd name="T1" fmla="*/ 173 h 81"/>
                  <a:gd name="T2" fmla="*/ 48 w 122"/>
                  <a:gd name="T3" fmla="*/ 173 h 81"/>
                  <a:gd name="T4" fmla="*/ 88 w 122"/>
                  <a:gd name="T5" fmla="*/ 182 h 81"/>
                  <a:gd name="T6" fmla="*/ 123 w 122"/>
                  <a:gd name="T7" fmla="*/ 188 h 81"/>
                  <a:gd name="T8" fmla="*/ 184 w 122"/>
                  <a:gd name="T9" fmla="*/ 182 h 81"/>
                  <a:gd name="T10" fmla="*/ 223 w 122"/>
                  <a:gd name="T11" fmla="*/ 166 h 81"/>
                  <a:gd name="T12" fmla="*/ 243 w 122"/>
                  <a:gd name="T13" fmla="*/ 149 h 81"/>
                  <a:gd name="T14" fmla="*/ 243 w 122"/>
                  <a:gd name="T15" fmla="*/ 149 h 81"/>
                  <a:gd name="T16" fmla="*/ 243 w 122"/>
                  <a:gd name="T17" fmla="*/ 141 h 81"/>
                  <a:gd name="T18" fmla="*/ 239 w 122"/>
                  <a:gd name="T19" fmla="*/ 134 h 81"/>
                  <a:gd name="T20" fmla="*/ 223 w 122"/>
                  <a:gd name="T21" fmla="*/ 101 h 81"/>
                  <a:gd name="T22" fmla="*/ 198 w 122"/>
                  <a:gd name="T23" fmla="*/ 63 h 81"/>
                  <a:gd name="T24" fmla="*/ 123 w 122"/>
                  <a:gd name="T25" fmla="*/ 0 h 81"/>
                  <a:gd name="T26" fmla="*/ 0 w 122"/>
                  <a:gd name="T27" fmla="*/ 40 h 81"/>
                  <a:gd name="T28" fmla="*/ 48 w 122"/>
                  <a:gd name="T29" fmla="*/ 173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2" h="81">
                    <a:moveTo>
                      <a:pt x="24" y="75"/>
                    </a:moveTo>
                    <a:lnTo>
                      <a:pt x="24" y="75"/>
                    </a:lnTo>
                    <a:lnTo>
                      <a:pt x="44" y="78"/>
                    </a:lnTo>
                    <a:lnTo>
                      <a:pt x="61" y="81"/>
                    </a:lnTo>
                    <a:lnTo>
                      <a:pt x="92" y="78"/>
                    </a:lnTo>
                    <a:lnTo>
                      <a:pt x="112" y="71"/>
                    </a:lnTo>
                    <a:lnTo>
                      <a:pt x="122" y="64"/>
                    </a:lnTo>
                    <a:lnTo>
                      <a:pt x="122" y="61"/>
                    </a:lnTo>
                    <a:lnTo>
                      <a:pt x="119" y="58"/>
                    </a:lnTo>
                    <a:lnTo>
                      <a:pt x="112" y="44"/>
                    </a:lnTo>
                    <a:lnTo>
                      <a:pt x="98" y="27"/>
                    </a:lnTo>
                    <a:lnTo>
                      <a:pt x="61" y="0"/>
                    </a:lnTo>
                    <a:lnTo>
                      <a:pt x="0" y="17"/>
                    </a:lnTo>
                    <a:lnTo>
                      <a:pt x="24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6" name="Freeform 114"/>
              <p:cNvSpPr>
                <a:spLocks/>
              </p:cNvSpPr>
              <p:nvPr/>
            </p:nvSpPr>
            <p:spPr bwMode="auto">
              <a:xfrm>
                <a:off x="4751" y="2919"/>
                <a:ext cx="369" cy="437"/>
              </a:xfrm>
              <a:custGeom>
                <a:avLst/>
                <a:gdLst>
                  <a:gd name="T0" fmla="*/ 631 w 340"/>
                  <a:gd name="T1" fmla="*/ 511 h 394"/>
                  <a:gd name="T2" fmla="*/ 631 w 340"/>
                  <a:gd name="T3" fmla="*/ 511 h 394"/>
                  <a:gd name="T4" fmla="*/ 649 w 340"/>
                  <a:gd name="T5" fmla="*/ 414 h 394"/>
                  <a:gd name="T6" fmla="*/ 653 w 340"/>
                  <a:gd name="T7" fmla="*/ 327 h 394"/>
                  <a:gd name="T8" fmla="*/ 649 w 340"/>
                  <a:gd name="T9" fmla="*/ 0 h 394"/>
                  <a:gd name="T10" fmla="*/ 359 w 340"/>
                  <a:gd name="T11" fmla="*/ 55 h 394"/>
                  <a:gd name="T12" fmla="*/ 0 w 340"/>
                  <a:gd name="T13" fmla="*/ 45 h 394"/>
                  <a:gd name="T14" fmla="*/ 0 w 340"/>
                  <a:gd name="T15" fmla="*/ 45 h 394"/>
                  <a:gd name="T16" fmla="*/ 20 w 340"/>
                  <a:gd name="T17" fmla="*/ 258 h 394"/>
                  <a:gd name="T18" fmla="*/ 40 w 340"/>
                  <a:gd name="T19" fmla="*/ 414 h 394"/>
                  <a:gd name="T20" fmla="*/ 54 w 340"/>
                  <a:gd name="T21" fmla="*/ 484 h 394"/>
                  <a:gd name="T22" fmla="*/ 65 w 340"/>
                  <a:gd name="T23" fmla="*/ 524 h 394"/>
                  <a:gd name="T24" fmla="*/ 65 w 340"/>
                  <a:gd name="T25" fmla="*/ 524 h 394"/>
                  <a:gd name="T26" fmla="*/ 78 w 340"/>
                  <a:gd name="T27" fmla="*/ 563 h 394"/>
                  <a:gd name="T28" fmla="*/ 85 w 340"/>
                  <a:gd name="T29" fmla="*/ 609 h 394"/>
                  <a:gd name="T30" fmla="*/ 92 w 340"/>
                  <a:gd name="T31" fmla="*/ 708 h 394"/>
                  <a:gd name="T32" fmla="*/ 99 w 340"/>
                  <a:gd name="T33" fmla="*/ 796 h 394"/>
                  <a:gd name="T34" fmla="*/ 107 w 340"/>
                  <a:gd name="T35" fmla="*/ 824 h 394"/>
                  <a:gd name="T36" fmla="*/ 118 w 340"/>
                  <a:gd name="T37" fmla="*/ 841 h 394"/>
                  <a:gd name="T38" fmla="*/ 118 w 340"/>
                  <a:gd name="T39" fmla="*/ 841 h 394"/>
                  <a:gd name="T40" fmla="*/ 151 w 340"/>
                  <a:gd name="T41" fmla="*/ 857 h 394"/>
                  <a:gd name="T42" fmla="*/ 182 w 340"/>
                  <a:gd name="T43" fmla="*/ 878 h 394"/>
                  <a:gd name="T44" fmla="*/ 215 w 340"/>
                  <a:gd name="T45" fmla="*/ 895 h 394"/>
                  <a:gd name="T46" fmla="*/ 244 w 340"/>
                  <a:gd name="T47" fmla="*/ 903 h 394"/>
                  <a:gd name="T48" fmla="*/ 270 w 340"/>
                  <a:gd name="T49" fmla="*/ 895 h 394"/>
                  <a:gd name="T50" fmla="*/ 270 w 340"/>
                  <a:gd name="T51" fmla="*/ 895 h 394"/>
                  <a:gd name="T52" fmla="*/ 334 w 340"/>
                  <a:gd name="T53" fmla="*/ 873 h 394"/>
                  <a:gd name="T54" fmla="*/ 359 w 340"/>
                  <a:gd name="T55" fmla="*/ 857 h 394"/>
                  <a:gd name="T56" fmla="*/ 387 w 340"/>
                  <a:gd name="T57" fmla="*/ 834 h 394"/>
                  <a:gd name="T58" fmla="*/ 402 w 340"/>
                  <a:gd name="T59" fmla="*/ 754 h 394"/>
                  <a:gd name="T60" fmla="*/ 402 w 340"/>
                  <a:gd name="T61" fmla="*/ 754 h 394"/>
                  <a:gd name="T62" fmla="*/ 410 w 340"/>
                  <a:gd name="T63" fmla="*/ 738 h 394"/>
                  <a:gd name="T64" fmla="*/ 424 w 340"/>
                  <a:gd name="T65" fmla="*/ 738 h 394"/>
                  <a:gd name="T66" fmla="*/ 444 w 340"/>
                  <a:gd name="T67" fmla="*/ 734 h 394"/>
                  <a:gd name="T68" fmla="*/ 444 w 340"/>
                  <a:gd name="T69" fmla="*/ 734 h 394"/>
                  <a:gd name="T70" fmla="*/ 498 w 340"/>
                  <a:gd name="T71" fmla="*/ 738 h 394"/>
                  <a:gd name="T72" fmla="*/ 557 w 340"/>
                  <a:gd name="T73" fmla="*/ 734 h 394"/>
                  <a:gd name="T74" fmla="*/ 616 w 340"/>
                  <a:gd name="T75" fmla="*/ 708 h 394"/>
                  <a:gd name="T76" fmla="*/ 635 w 340"/>
                  <a:gd name="T77" fmla="*/ 701 h 394"/>
                  <a:gd name="T78" fmla="*/ 639 w 340"/>
                  <a:gd name="T79" fmla="*/ 685 h 394"/>
                  <a:gd name="T80" fmla="*/ 631 w 340"/>
                  <a:gd name="T81" fmla="*/ 511 h 39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40" h="394">
                    <a:moveTo>
                      <a:pt x="327" y="224"/>
                    </a:moveTo>
                    <a:lnTo>
                      <a:pt x="327" y="224"/>
                    </a:lnTo>
                    <a:lnTo>
                      <a:pt x="337" y="180"/>
                    </a:lnTo>
                    <a:lnTo>
                      <a:pt x="340" y="143"/>
                    </a:lnTo>
                    <a:lnTo>
                      <a:pt x="337" y="0"/>
                    </a:lnTo>
                    <a:lnTo>
                      <a:pt x="187" y="24"/>
                    </a:lnTo>
                    <a:lnTo>
                      <a:pt x="0" y="20"/>
                    </a:lnTo>
                    <a:lnTo>
                      <a:pt x="11" y="112"/>
                    </a:lnTo>
                    <a:lnTo>
                      <a:pt x="21" y="180"/>
                    </a:lnTo>
                    <a:lnTo>
                      <a:pt x="28" y="211"/>
                    </a:lnTo>
                    <a:lnTo>
                      <a:pt x="34" y="228"/>
                    </a:lnTo>
                    <a:lnTo>
                      <a:pt x="41" y="245"/>
                    </a:lnTo>
                    <a:lnTo>
                      <a:pt x="44" y="265"/>
                    </a:lnTo>
                    <a:lnTo>
                      <a:pt x="48" y="309"/>
                    </a:lnTo>
                    <a:lnTo>
                      <a:pt x="51" y="347"/>
                    </a:lnTo>
                    <a:lnTo>
                      <a:pt x="55" y="360"/>
                    </a:lnTo>
                    <a:lnTo>
                      <a:pt x="61" y="367"/>
                    </a:lnTo>
                    <a:lnTo>
                      <a:pt x="78" y="374"/>
                    </a:lnTo>
                    <a:lnTo>
                      <a:pt x="95" y="384"/>
                    </a:lnTo>
                    <a:lnTo>
                      <a:pt x="112" y="391"/>
                    </a:lnTo>
                    <a:lnTo>
                      <a:pt x="126" y="394"/>
                    </a:lnTo>
                    <a:lnTo>
                      <a:pt x="140" y="391"/>
                    </a:lnTo>
                    <a:lnTo>
                      <a:pt x="174" y="381"/>
                    </a:lnTo>
                    <a:lnTo>
                      <a:pt x="187" y="374"/>
                    </a:lnTo>
                    <a:lnTo>
                      <a:pt x="201" y="364"/>
                    </a:lnTo>
                    <a:lnTo>
                      <a:pt x="208" y="330"/>
                    </a:lnTo>
                    <a:lnTo>
                      <a:pt x="214" y="323"/>
                    </a:lnTo>
                    <a:lnTo>
                      <a:pt x="221" y="323"/>
                    </a:lnTo>
                    <a:lnTo>
                      <a:pt x="231" y="320"/>
                    </a:lnTo>
                    <a:lnTo>
                      <a:pt x="259" y="323"/>
                    </a:lnTo>
                    <a:lnTo>
                      <a:pt x="289" y="320"/>
                    </a:lnTo>
                    <a:lnTo>
                      <a:pt x="320" y="309"/>
                    </a:lnTo>
                    <a:lnTo>
                      <a:pt x="330" y="306"/>
                    </a:lnTo>
                    <a:lnTo>
                      <a:pt x="333" y="299"/>
                    </a:lnTo>
                    <a:lnTo>
                      <a:pt x="327" y="224"/>
                    </a:lnTo>
                    <a:close/>
                  </a:path>
                </a:pathLst>
              </a:custGeom>
              <a:solidFill>
                <a:srgbClr val="8D8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7" name="Freeform 115"/>
              <p:cNvSpPr>
                <a:spLocks/>
              </p:cNvSpPr>
              <p:nvPr/>
            </p:nvSpPr>
            <p:spPr bwMode="auto">
              <a:xfrm>
                <a:off x="4873" y="1536"/>
                <a:ext cx="239" cy="162"/>
              </a:xfrm>
              <a:custGeom>
                <a:avLst/>
                <a:gdLst>
                  <a:gd name="T0" fmla="*/ 396 w 221"/>
                  <a:gd name="T1" fmla="*/ 166 h 146"/>
                  <a:gd name="T2" fmla="*/ 331 w 221"/>
                  <a:gd name="T3" fmla="*/ 71 h 146"/>
                  <a:gd name="T4" fmla="*/ 331 w 221"/>
                  <a:gd name="T5" fmla="*/ 71 h 146"/>
                  <a:gd name="T6" fmla="*/ 284 w 221"/>
                  <a:gd name="T7" fmla="*/ 49 h 146"/>
                  <a:gd name="T8" fmla="*/ 254 w 221"/>
                  <a:gd name="T9" fmla="*/ 22 h 146"/>
                  <a:gd name="T10" fmla="*/ 222 w 221"/>
                  <a:gd name="T11" fmla="*/ 16 h 146"/>
                  <a:gd name="T12" fmla="*/ 222 w 221"/>
                  <a:gd name="T13" fmla="*/ 16 h 146"/>
                  <a:gd name="T14" fmla="*/ 146 w 221"/>
                  <a:gd name="T15" fmla="*/ 4 h 146"/>
                  <a:gd name="T16" fmla="*/ 90 w 221"/>
                  <a:gd name="T17" fmla="*/ 0 h 146"/>
                  <a:gd name="T18" fmla="*/ 90 w 221"/>
                  <a:gd name="T19" fmla="*/ 0 h 146"/>
                  <a:gd name="T20" fmla="*/ 64 w 221"/>
                  <a:gd name="T21" fmla="*/ 16 h 146"/>
                  <a:gd name="T22" fmla="*/ 40 w 221"/>
                  <a:gd name="T23" fmla="*/ 40 h 146"/>
                  <a:gd name="T24" fmla="*/ 19 w 221"/>
                  <a:gd name="T25" fmla="*/ 61 h 146"/>
                  <a:gd name="T26" fmla="*/ 19 w 221"/>
                  <a:gd name="T27" fmla="*/ 61 h 146"/>
                  <a:gd name="T28" fmla="*/ 4 w 221"/>
                  <a:gd name="T29" fmla="*/ 92 h 146"/>
                  <a:gd name="T30" fmla="*/ 0 w 221"/>
                  <a:gd name="T31" fmla="*/ 134 h 146"/>
                  <a:gd name="T32" fmla="*/ 0 w 221"/>
                  <a:gd name="T33" fmla="*/ 134 h 146"/>
                  <a:gd name="T34" fmla="*/ 4 w 221"/>
                  <a:gd name="T35" fmla="*/ 154 h 146"/>
                  <a:gd name="T36" fmla="*/ 15 w 221"/>
                  <a:gd name="T37" fmla="*/ 182 h 146"/>
                  <a:gd name="T38" fmla="*/ 19 w 221"/>
                  <a:gd name="T39" fmla="*/ 204 h 146"/>
                  <a:gd name="T40" fmla="*/ 19 w 221"/>
                  <a:gd name="T41" fmla="*/ 204 h 146"/>
                  <a:gd name="T42" fmla="*/ 115 w 221"/>
                  <a:gd name="T43" fmla="*/ 211 h 146"/>
                  <a:gd name="T44" fmla="*/ 185 w 221"/>
                  <a:gd name="T45" fmla="*/ 226 h 146"/>
                  <a:gd name="T46" fmla="*/ 216 w 221"/>
                  <a:gd name="T47" fmla="*/ 245 h 146"/>
                  <a:gd name="T48" fmla="*/ 235 w 221"/>
                  <a:gd name="T49" fmla="*/ 250 h 146"/>
                  <a:gd name="T50" fmla="*/ 235 w 221"/>
                  <a:gd name="T51" fmla="*/ 250 h 146"/>
                  <a:gd name="T52" fmla="*/ 279 w 221"/>
                  <a:gd name="T53" fmla="*/ 282 h 146"/>
                  <a:gd name="T54" fmla="*/ 326 w 221"/>
                  <a:gd name="T55" fmla="*/ 313 h 146"/>
                  <a:gd name="T56" fmla="*/ 362 w 221"/>
                  <a:gd name="T57" fmla="*/ 336 h 146"/>
                  <a:gd name="T58" fmla="*/ 383 w 221"/>
                  <a:gd name="T59" fmla="*/ 336 h 146"/>
                  <a:gd name="T60" fmla="*/ 388 w 221"/>
                  <a:gd name="T61" fmla="*/ 336 h 146"/>
                  <a:gd name="T62" fmla="*/ 388 w 221"/>
                  <a:gd name="T63" fmla="*/ 336 h 146"/>
                  <a:gd name="T64" fmla="*/ 403 w 221"/>
                  <a:gd name="T65" fmla="*/ 327 h 146"/>
                  <a:gd name="T66" fmla="*/ 407 w 221"/>
                  <a:gd name="T67" fmla="*/ 306 h 146"/>
                  <a:gd name="T68" fmla="*/ 414 w 221"/>
                  <a:gd name="T69" fmla="*/ 266 h 146"/>
                  <a:gd name="T70" fmla="*/ 414 w 221"/>
                  <a:gd name="T71" fmla="*/ 266 h 146"/>
                  <a:gd name="T72" fmla="*/ 407 w 221"/>
                  <a:gd name="T73" fmla="*/ 204 h 146"/>
                  <a:gd name="T74" fmla="*/ 396 w 221"/>
                  <a:gd name="T75" fmla="*/ 166 h 146"/>
                  <a:gd name="T76" fmla="*/ 396 w 221"/>
                  <a:gd name="T77" fmla="*/ 166 h 14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1" h="146">
                    <a:moveTo>
                      <a:pt x="211" y="72"/>
                    </a:moveTo>
                    <a:lnTo>
                      <a:pt x="177" y="31"/>
                    </a:lnTo>
                    <a:lnTo>
                      <a:pt x="153" y="21"/>
                    </a:lnTo>
                    <a:lnTo>
                      <a:pt x="136" y="10"/>
                    </a:lnTo>
                    <a:lnTo>
                      <a:pt x="119" y="7"/>
                    </a:lnTo>
                    <a:lnTo>
                      <a:pt x="79" y="4"/>
                    </a:lnTo>
                    <a:lnTo>
                      <a:pt x="48" y="0"/>
                    </a:lnTo>
                    <a:lnTo>
                      <a:pt x="34" y="7"/>
                    </a:lnTo>
                    <a:lnTo>
                      <a:pt x="21" y="17"/>
                    </a:lnTo>
                    <a:lnTo>
                      <a:pt x="11" y="27"/>
                    </a:lnTo>
                    <a:lnTo>
                      <a:pt x="4" y="41"/>
                    </a:lnTo>
                    <a:lnTo>
                      <a:pt x="0" y="58"/>
                    </a:lnTo>
                    <a:lnTo>
                      <a:pt x="4" y="68"/>
                    </a:lnTo>
                    <a:lnTo>
                      <a:pt x="7" y="78"/>
                    </a:lnTo>
                    <a:lnTo>
                      <a:pt x="11" y="89"/>
                    </a:lnTo>
                    <a:lnTo>
                      <a:pt x="62" y="92"/>
                    </a:lnTo>
                    <a:lnTo>
                      <a:pt x="99" y="99"/>
                    </a:lnTo>
                    <a:lnTo>
                      <a:pt x="116" y="106"/>
                    </a:lnTo>
                    <a:lnTo>
                      <a:pt x="126" y="109"/>
                    </a:lnTo>
                    <a:lnTo>
                      <a:pt x="150" y="123"/>
                    </a:lnTo>
                    <a:lnTo>
                      <a:pt x="174" y="136"/>
                    </a:lnTo>
                    <a:lnTo>
                      <a:pt x="194" y="146"/>
                    </a:lnTo>
                    <a:lnTo>
                      <a:pt x="204" y="146"/>
                    </a:lnTo>
                    <a:lnTo>
                      <a:pt x="208" y="146"/>
                    </a:lnTo>
                    <a:lnTo>
                      <a:pt x="215" y="143"/>
                    </a:lnTo>
                    <a:lnTo>
                      <a:pt x="218" y="133"/>
                    </a:lnTo>
                    <a:lnTo>
                      <a:pt x="221" y="116"/>
                    </a:lnTo>
                    <a:lnTo>
                      <a:pt x="218" y="89"/>
                    </a:lnTo>
                    <a:lnTo>
                      <a:pt x="211" y="72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8" name="Freeform 116"/>
              <p:cNvSpPr>
                <a:spLocks/>
              </p:cNvSpPr>
              <p:nvPr/>
            </p:nvSpPr>
            <p:spPr bwMode="auto">
              <a:xfrm>
                <a:off x="4397" y="1347"/>
                <a:ext cx="262" cy="189"/>
              </a:xfrm>
              <a:custGeom>
                <a:avLst/>
                <a:gdLst>
                  <a:gd name="T0" fmla="*/ 451 w 241"/>
                  <a:gd name="T1" fmla="*/ 356 h 170"/>
                  <a:gd name="T2" fmla="*/ 451 w 241"/>
                  <a:gd name="T3" fmla="*/ 356 h 170"/>
                  <a:gd name="T4" fmla="*/ 457 w 241"/>
                  <a:gd name="T5" fmla="*/ 340 h 170"/>
                  <a:gd name="T6" fmla="*/ 466 w 241"/>
                  <a:gd name="T7" fmla="*/ 300 h 170"/>
                  <a:gd name="T8" fmla="*/ 471 w 241"/>
                  <a:gd name="T9" fmla="*/ 256 h 170"/>
                  <a:gd name="T10" fmla="*/ 471 w 241"/>
                  <a:gd name="T11" fmla="*/ 222 h 170"/>
                  <a:gd name="T12" fmla="*/ 471 w 241"/>
                  <a:gd name="T13" fmla="*/ 183 h 170"/>
                  <a:gd name="T14" fmla="*/ 471 w 241"/>
                  <a:gd name="T15" fmla="*/ 183 h 170"/>
                  <a:gd name="T16" fmla="*/ 451 w 241"/>
                  <a:gd name="T17" fmla="*/ 135 h 170"/>
                  <a:gd name="T18" fmla="*/ 424 w 241"/>
                  <a:gd name="T19" fmla="*/ 97 h 170"/>
                  <a:gd name="T20" fmla="*/ 398 w 241"/>
                  <a:gd name="T21" fmla="*/ 63 h 170"/>
                  <a:gd name="T22" fmla="*/ 365 w 241"/>
                  <a:gd name="T23" fmla="*/ 40 h 170"/>
                  <a:gd name="T24" fmla="*/ 307 w 241"/>
                  <a:gd name="T25" fmla="*/ 4 h 170"/>
                  <a:gd name="T26" fmla="*/ 279 w 241"/>
                  <a:gd name="T27" fmla="*/ 0 h 170"/>
                  <a:gd name="T28" fmla="*/ 164 w 241"/>
                  <a:gd name="T29" fmla="*/ 4 h 170"/>
                  <a:gd name="T30" fmla="*/ 80 w 241"/>
                  <a:gd name="T31" fmla="*/ 79 h 170"/>
                  <a:gd name="T32" fmla="*/ 80 w 241"/>
                  <a:gd name="T33" fmla="*/ 79 h 170"/>
                  <a:gd name="T34" fmla="*/ 53 w 241"/>
                  <a:gd name="T35" fmla="*/ 101 h 170"/>
                  <a:gd name="T36" fmla="*/ 33 w 241"/>
                  <a:gd name="T37" fmla="*/ 135 h 170"/>
                  <a:gd name="T38" fmla="*/ 15 w 241"/>
                  <a:gd name="T39" fmla="*/ 173 h 170"/>
                  <a:gd name="T40" fmla="*/ 15 w 241"/>
                  <a:gd name="T41" fmla="*/ 173 h 170"/>
                  <a:gd name="T42" fmla="*/ 0 w 241"/>
                  <a:gd name="T43" fmla="*/ 256 h 170"/>
                  <a:gd name="T44" fmla="*/ 0 w 241"/>
                  <a:gd name="T45" fmla="*/ 287 h 170"/>
                  <a:gd name="T46" fmla="*/ 0 w 241"/>
                  <a:gd name="T47" fmla="*/ 310 h 170"/>
                  <a:gd name="T48" fmla="*/ 0 w 241"/>
                  <a:gd name="T49" fmla="*/ 310 h 170"/>
                  <a:gd name="T50" fmla="*/ 0 w 241"/>
                  <a:gd name="T51" fmla="*/ 340 h 170"/>
                  <a:gd name="T52" fmla="*/ 0 w 241"/>
                  <a:gd name="T53" fmla="*/ 368 h 170"/>
                  <a:gd name="T54" fmla="*/ 0 w 241"/>
                  <a:gd name="T55" fmla="*/ 379 h 170"/>
                  <a:gd name="T56" fmla="*/ 3 w 241"/>
                  <a:gd name="T57" fmla="*/ 391 h 170"/>
                  <a:gd name="T58" fmla="*/ 18 w 241"/>
                  <a:gd name="T59" fmla="*/ 396 h 170"/>
                  <a:gd name="T60" fmla="*/ 46 w 241"/>
                  <a:gd name="T61" fmla="*/ 396 h 170"/>
                  <a:gd name="T62" fmla="*/ 46 w 241"/>
                  <a:gd name="T63" fmla="*/ 396 h 170"/>
                  <a:gd name="T64" fmla="*/ 279 w 241"/>
                  <a:gd name="T65" fmla="*/ 374 h 170"/>
                  <a:gd name="T66" fmla="*/ 451 w 241"/>
                  <a:gd name="T67" fmla="*/ 356 h 170"/>
                  <a:gd name="T68" fmla="*/ 451 w 241"/>
                  <a:gd name="T69" fmla="*/ 356 h 17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41" h="170">
                    <a:moveTo>
                      <a:pt x="231" y="153"/>
                    </a:moveTo>
                    <a:lnTo>
                      <a:pt x="231" y="153"/>
                    </a:lnTo>
                    <a:lnTo>
                      <a:pt x="235" y="146"/>
                    </a:lnTo>
                    <a:lnTo>
                      <a:pt x="238" y="129"/>
                    </a:lnTo>
                    <a:lnTo>
                      <a:pt x="241" y="109"/>
                    </a:lnTo>
                    <a:lnTo>
                      <a:pt x="241" y="95"/>
                    </a:lnTo>
                    <a:lnTo>
                      <a:pt x="241" y="78"/>
                    </a:lnTo>
                    <a:lnTo>
                      <a:pt x="231" y="58"/>
                    </a:lnTo>
                    <a:lnTo>
                      <a:pt x="218" y="41"/>
                    </a:lnTo>
                    <a:lnTo>
                      <a:pt x="204" y="27"/>
                    </a:lnTo>
                    <a:lnTo>
                      <a:pt x="187" y="17"/>
                    </a:lnTo>
                    <a:lnTo>
                      <a:pt x="156" y="4"/>
                    </a:lnTo>
                    <a:lnTo>
                      <a:pt x="143" y="0"/>
                    </a:lnTo>
                    <a:lnTo>
                      <a:pt x="85" y="4"/>
                    </a:lnTo>
                    <a:lnTo>
                      <a:pt x="41" y="34"/>
                    </a:lnTo>
                    <a:lnTo>
                      <a:pt x="27" y="44"/>
                    </a:lnTo>
                    <a:lnTo>
                      <a:pt x="17" y="58"/>
                    </a:lnTo>
                    <a:lnTo>
                      <a:pt x="7" y="75"/>
                    </a:lnTo>
                    <a:lnTo>
                      <a:pt x="0" y="109"/>
                    </a:lnTo>
                    <a:lnTo>
                      <a:pt x="0" y="123"/>
                    </a:lnTo>
                    <a:lnTo>
                      <a:pt x="0" y="133"/>
                    </a:lnTo>
                    <a:lnTo>
                      <a:pt x="0" y="146"/>
                    </a:lnTo>
                    <a:lnTo>
                      <a:pt x="0" y="157"/>
                    </a:lnTo>
                    <a:lnTo>
                      <a:pt x="0" y="163"/>
                    </a:lnTo>
                    <a:lnTo>
                      <a:pt x="3" y="167"/>
                    </a:lnTo>
                    <a:lnTo>
                      <a:pt x="10" y="170"/>
                    </a:lnTo>
                    <a:lnTo>
                      <a:pt x="24" y="170"/>
                    </a:lnTo>
                    <a:lnTo>
                      <a:pt x="143" y="160"/>
                    </a:lnTo>
                    <a:lnTo>
                      <a:pt x="231" y="153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9" name="Freeform 117"/>
              <p:cNvSpPr>
                <a:spLocks/>
              </p:cNvSpPr>
              <p:nvPr/>
            </p:nvSpPr>
            <p:spPr bwMode="auto">
              <a:xfrm>
                <a:off x="4158" y="2117"/>
                <a:ext cx="92" cy="610"/>
              </a:xfrm>
              <a:custGeom>
                <a:avLst/>
                <a:gdLst>
                  <a:gd name="T0" fmla="*/ 38 w 85"/>
                  <a:gd name="T1" fmla="*/ 0 h 551"/>
                  <a:gd name="T2" fmla="*/ 38 w 85"/>
                  <a:gd name="T3" fmla="*/ 0 h 551"/>
                  <a:gd name="T4" fmla="*/ 15 w 85"/>
                  <a:gd name="T5" fmla="*/ 229 h 551"/>
                  <a:gd name="T6" fmla="*/ 0 w 85"/>
                  <a:gd name="T7" fmla="*/ 399 h 551"/>
                  <a:gd name="T8" fmla="*/ 0 w 85"/>
                  <a:gd name="T9" fmla="*/ 482 h 551"/>
                  <a:gd name="T10" fmla="*/ 3 w 85"/>
                  <a:gd name="T11" fmla="*/ 552 h 551"/>
                  <a:gd name="T12" fmla="*/ 3 w 85"/>
                  <a:gd name="T13" fmla="*/ 552 h 551"/>
                  <a:gd name="T14" fmla="*/ 15 w 85"/>
                  <a:gd name="T15" fmla="*/ 651 h 551"/>
                  <a:gd name="T16" fmla="*/ 15 w 85"/>
                  <a:gd name="T17" fmla="*/ 797 h 551"/>
                  <a:gd name="T18" fmla="*/ 18 w 85"/>
                  <a:gd name="T19" fmla="*/ 1005 h 551"/>
                  <a:gd name="T20" fmla="*/ 18 w 85"/>
                  <a:gd name="T21" fmla="*/ 1005 h 551"/>
                  <a:gd name="T22" fmla="*/ 18 w 85"/>
                  <a:gd name="T23" fmla="*/ 1059 h 551"/>
                  <a:gd name="T24" fmla="*/ 25 w 85"/>
                  <a:gd name="T25" fmla="*/ 1151 h 551"/>
                  <a:gd name="T26" fmla="*/ 31 w 85"/>
                  <a:gd name="T27" fmla="*/ 1197 h 551"/>
                  <a:gd name="T28" fmla="*/ 38 w 85"/>
                  <a:gd name="T29" fmla="*/ 1226 h 551"/>
                  <a:gd name="T30" fmla="*/ 51 w 85"/>
                  <a:gd name="T31" fmla="*/ 1243 h 551"/>
                  <a:gd name="T32" fmla="*/ 60 w 85"/>
                  <a:gd name="T33" fmla="*/ 1243 h 551"/>
                  <a:gd name="T34" fmla="*/ 65 w 85"/>
                  <a:gd name="T35" fmla="*/ 1237 h 551"/>
                  <a:gd name="T36" fmla="*/ 65 w 85"/>
                  <a:gd name="T37" fmla="*/ 1237 h 551"/>
                  <a:gd name="T38" fmla="*/ 77 w 85"/>
                  <a:gd name="T39" fmla="*/ 1218 h 551"/>
                  <a:gd name="T40" fmla="*/ 90 w 85"/>
                  <a:gd name="T41" fmla="*/ 1197 h 551"/>
                  <a:gd name="T42" fmla="*/ 96 w 85"/>
                  <a:gd name="T43" fmla="*/ 1158 h 551"/>
                  <a:gd name="T44" fmla="*/ 96 w 85"/>
                  <a:gd name="T45" fmla="*/ 1119 h 551"/>
                  <a:gd name="T46" fmla="*/ 110 w 85"/>
                  <a:gd name="T47" fmla="*/ 1081 h 551"/>
                  <a:gd name="T48" fmla="*/ 110 w 85"/>
                  <a:gd name="T49" fmla="*/ 1081 h 551"/>
                  <a:gd name="T50" fmla="*/ 122 w 85"/>
                  <a:gd name="T51" fmla="*/ 1042 h 551"/>
                  <a:gd name="T52" fmla="*/ 133 w 85"/>
                  <a:gd name="T53" fmla="*/ 991 h 551"/>
                  <a:gd name="T54" fmla="*/ 145 w 85"/>
                  <a:gd name="T55" fmla="*/ 882 h 551"/>
                  <a:gd name="T56" fmla="*/ 145 w 85"/>
                  <a:gd name="T57" fmla="*/ 882 h 551"/>
                  <a:gd name="T58" fmla="*/ 145 w 85"/>
                  <a:gd name="T59" fmla="*/ 859 h 551"/>
                  <a:gd name="T60" fmla="*/ 141 w 85"/>
                  <a:gd name="T61" fmla="*/ 842 h 551"/>
                  <a:gd name="T62" fmla="*/ 129 w 85"/>
                  <a:gd name="T63" fmla="*/ 797 h 551"/>
                  <a:gd name="T64" fmla="*/ 114 w 85"/>
                  <a:gd name="T65" fmla="*/ 755 h 551"/>
                  <a:gd name="T66" fmla="*/ 114 w 85"/>
                  <a:gd name="T67" fmla="*/ 720 h 551"/>
                  <a:gd name="T68" fmla="*/ 122 w 85"/>
                  <a:gd name="T69" fmla="*/ 689 h 551"/>
                  <a:gd name="T70" fmla="*/ 122 w 85"/>
                  <a:gd name="T71" fmla="*/ 689 h 551"/>
                  <a:gd name="T72" fmla="*/ 141 w 85"/>
                  <a:gd name="T73" fmla="*/ 568 h 551"/>
                  <a:gd name="T74" fmla="*/ 160 w 85"/>
                  <a:gd name="T75" fmla="*/ 445 h 551"/>
                  <a:gd name="T76" fmla="*/ 160 w 85"/>
                  <a:gd name="T77" fmla="*/ 445 h 551"/>
                  <a:gd name="T78" fmla="*/ 160 w 85"/>
                  <a:gd name="T79" fmla="*/ 354 h 551"/>
                  <a:gd name="T80" fmla="*/ 155 w 85"/>
                  <a:gd name="T81" fmla="*/ 252 h 551"/>
                  <a:gd name="T82" fmla="*/ 141 w 85"/>
                  <a:gd name="T83" fmla="*/ 130 h 551"/>
                  <a:gd name="T84" fmla="*/ 129 w 85"/>
                  <a:gd name="T85" fmla="*/ 28 h 551"/>
                  <a:gd name="T86" fmla="*/ 38 w 85"/>
                  <a:gd name="T87" fmla="*/ 0 h 55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85" h="551">
                    <a:moveTo>
                      <a:pt x="20" y="0"/>
                    </a:moveTo>
                    <a:lnTo>
                      <a:pt x="20" y="0"/>
                    </a:lnTo>
                    <a:lnTo>
                      <a:pt x="7" y="102"/>
                    </a:lnTo>
                    <a:lnTo>
                      <a:pt x="0" y="177"/>
                    </a:lnTo>
                    <a:lnTo>
                      <a:pt x="0" y="214"/>
                    </a:lnTo>
                    <a:lnTo>
                      <a:pt x="3" y="245"/>
                    </a:lnTo>
                    <a:lnTo>
                      <a:pt x="7" y="289"/>
                    </a:lnTo>
                    <a:lnTo>
                      <a:pt x="7" y="353"/>
                    </a:lnTo>
                    <a:lnTo>
                      <a:pt x="10" y="445"/>
                    </a:lnTo>
                    <a:lnTo>
                      <a:pt x="10" y="469"/>
                    </a:lnTo>
                    <a:lnTo>
                      <a:pt x="14" y="510"/>
                    </a:lnTo>
                    <a:lnTo>
                      <a:pt x="17" y="530"/>
                    </a:lnTo>
                    <a:lnTo>
                      <a:pt x="20" y="544"/>
                    </a:lnTo>
                    <a:lnTo>
                      <a:pt x="27" y="551"/>
                    </a:lnTo>
                    <a:lnTo>
                      <a:pt x="31" y="551"/>
                    </a:lnTo>
                    <a:lnTo>
                      <a:pt x="34" y="547"/>
                    </a:lnTo>
                    <a:lnTo>
                      <a:pt x="41" y="540"/>
                    </a:lnTo>
                    <a:lnTo>
                      <a:pt x="48" y="530"/>
                    </a:lnTo>
                    <a:lnTo>
                      <a:pt x="51" y="513"/>
                    </a:lnTo>
                    <a:lnTo>
                      <a:pt x="51" y="496"/>
                    </a:lnTo>
                    <a:lnTo>
                      <a:pt x="58" y="479"/>
                    </a:lnTo>
                    <a:lnTo>
                      <a:pt x="65" y="462"/>
                    </a:lnTo>
                    <a:lnTo>
                      <a:pt x="71" y="438"/>
                    </a:lnTo>
                    <a:lnTo>
                      <a:pt x="78" y="391"/>
                    </a:lnTo>
                    <a:lnTo>
                      <a:pt x="78" y="381"/>
                    </a:lnTo>
                    <a:lnTo>
                      <a:pt x="75" y="374"/>
                    </a:lnTo>
                    <a:lnTo>
                      <a:pt x="68" y="353"/>
                    </a:lnTo>
                    <a:lnTo>
                      <a:pt x="61" y="333"/>
                    </a:lnTo>
                    <a:lnTo>
                      <a:pt x="61" y="319"/>
                    </a:lnTo>
                    <a:lnTo>
                      <a:pt x="65" y="306"/>
                    </a:lnTo>
                    <a:lnTo>
                      <a:pt x="75" y="251"/>
                    </a:lnTo>
                    <a:lnTo>
                      <a:pt x="85" y="197"/>
                    </a:lnTo>
                    <a:lnTo>
                      <a:pt x="85" y="156"/>
                    </a:lnTo>
                    <a:lnTo>
                      <a:pt x="82" y="112"/>
                    </a:lnTo>
                    <a:lnTo>
                      <a:pt x="75" y="58"/>
                    </a:lnTo>
                    <a:lnTo>
                      <a:pt x="68" y="1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4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0" name="Freeform 118"/>
              <p:cNvSpPr>
                <a:spLocks/>
              </p:cNvSpPr>
              <p:nvPr/>
            </p:nvSpPr>
            <p:spPr bwMode="auto">
              <a:xfrm>
                <a:off x="4161" y="1630"/>
                <a:ext cx="693" cy="1745"/>
              </a:xfrm>
              <a:custGeom>
                <a:avLst/>
                <a:gdLst>
                  <a:gd name="T0" fmla="*/ 259 w 639"/>
                  <a:gd name="T1" fmla="*/ 1134 h 1574"/>
                  <a:gd name="T2" fmla="*/ 248 w 639"/>
                  <a:gd name="T3" fmla="*/ 1257 h 1574"/>
                  <a:gd name="T4" fmla="*/ 209 w 639"/>
                  <a:gd name="T5" fmla="*/ 1559 h 1574"/>
                  <a:gd name="T6" fmla="*/ 195 w 639"/>
                  <a:gd name="T7" fmla="*/ 1684 h 1574"/>
                  <a:gd name="T8" fmla="*/ 209 w 639"/>
                  <a:gd name="T9" fmla="*/ 1723 h 1574"/>
                  <a:gd name="T10" fmla="*/ 224 w 639"/>
                  <a:gd name="T11" fmla="*/ 1728 h 1574"/>
                  <a:gd name="T12" fmla="*/ 224 w 639"/>
                  <a:gd name="T13" fmla="*/ 2011 h 1574"/>
                  <a:gd name="T14" fmla="*/ 209 w 639"/>
                  <a:gd name="T15" fmla="*/ 2172 h 1574"/>
                  <a:gd name="T16" fmla="*/ 203 w 639"/>
                  <a:gd name="T17" fmla="*/ 2353 h 1574"/>
                  <a:gd name="T18" fmla="*/ 215 w 639"/>
                  <a:gd name="T19" fmla="*/ 2522 h 1574"/>
                  <a:gd name="T20" fmla="*/ 228 w 639"/>
                  <a:gd name="T21" fmla="*/ 2661 h 1574"/>
                  <a:gd name="T22" fmla="*/ 243 w 639"/>
                  <a:gd name="T23" fmla="*/ 2978 h 1574"/>
                  <a:gd name="T24" fmla="*/ 259 w 639"/>
                  <a:gd name="T25" fmla="*/ 3165 h 1574"/>
                  <a:gd name="T26" fmla="*/ 281 w 639"/>
                  <a:gd name="T27" fmla="*/ 3252 h 1574"/>
                  <a:gd name="T28" fmla="*/ 292 w 639"/>
                  <a:gd name="T29" fmla="*/ 3258 h 1574"/>
                  <a:gd name="T30" fmla="*/ 320 w 639"/>
                  <a:gd name="T31" fmla="*/ 3294 h 1574"/>
                  <a:gd name="T32" fmla="*/ 347 w 639"/>
                  <a:gd name="T33" fmla="*/ 3314 h 1574"/>
                  <a:gd name="T34" fmla="*/ 352 w 639"/>
                  <a:gd name="T35" fmla="*/ 3314 h 1574"/>
                  <a:gd name="T36" fmla="*/ 469 w 639"/>
                  <a:gd name="T37" fmla="*/ 3269 h 1574"/>
                  <a:gd name="T38" fmla="*/ 487 w 639"/>
                  <a:gd name="T39" fmla="*/ 3241 h 1574"/>
                  <a:gd name="T40" fmla="*/ 516 w 639"/>
                  <a:gd name="T41" fmla="*/ 3165 h 1574"/>
                  <a:gd name="T42" fmla="*/ 519 w 639"/>
                  <a:gd name="T43" fmla="*/ 3197 h 1574"/>
                  <a:gd name="T44" fmla="*/ 542 w 639"/>
                  <a:gd name="T45" fmla="*/ 3473 h 1574"/>
                  <a:gd name="T46" fmla="*/ 546 w 639"/>
                  <a:gd name="T47" fmla="*/ 3507 h 1574"/>
                  <a:gd name="T48" fmla="*/ 586 w 639"/>
                  <a:gd name="T49" fmla="*/ 3562 h 1574"/>
                  <a:gd name="T50" fmla="*/ 639 w 639"/>
                  <a:gd name="T51" fmla="*/ 3586 h 1574"/>
                  <a:gd name="T52" fmla="*/ 672 w 639"/>
                  <a:gd name="T53" fmla="*/ 3591 h 1574"/>
                  <a:gd name="T54" fmla="*/ 729 w 639"/>
                  <a:gd name="T55" fmla="*/ 3586 h 1574"/>
                  <a:gd name="T56" fmla="*/ 769 w 639"/>
                  <a:gd name="T57" fmla="*/ 3554 h 1574"/>
                  <a:gd name="T58" fmla="*/ 795 w 639"/>
                  <a:gd name="T59" fmla="*/ 3523 h 1574"/>
                  <a:gd name="T60" fmla="*/ 801 w 639"/>
                  <a:gd name="T61" fmla="*/ 3473 h 1574"/>
                  <a:gd name="T62" fmla="*/ 880 w 639"/>
                  <a:gd name="T63" fmla="*/ 2570 h 1574"/>
                  <a:gd name="T64" fmla="*/ 901 w 639"/>
                  <a:gd name="T65" fmla="*/ 2157 h 1574"/>
                  <a:gd name="T66" fmla="*/ 932 w 639"/>
                  <a:gd name="T67" fmla="*/ 1794 h 1574"/>
                  <a:gd name="T68" fmla="*/ 945 w 639"/>
                  <a:gd name="T69" fmla="*/ 1744 h 1574"/>
                  <a:gd name="T70" fmla="*/ 1101 w 639"/>
                  <a:gd name="T71" fmla="*/ 1483 h 1574"/>
                  <a:gd name="T72" fmla="*/ 1152 w 639"/>
                  <a:gd name="T73" fmla="*/ 1359 h 1574"/>
                  <a:gd name="T74" fmla="*/ 1172 w 639"/>
                  <a:gd name="T75" fmla="*/ 1265 h 1574"/>
                  <a:gd name="T76" fmla="*/ 1206 w 639"/>
                  <a:gd name="T77" fmla="*/ 987 h 1574"/>
                  <a:gd name="T78" fmla="*/ 1224 w 639"/>
                  <a:gd name="T79" fmla="*/ 667 h 1574"/>
                  <a:gd name="T80" fmla="*/ 1224 w 639"/>
                  <a:gd name="T81" fmla="*/ 437 h 1574"/>
                  <a:gd name="T82" fmla="*/ 1210 w 639"/>
                  <a:gd name="T83" fmla="*/ 387 h 1574"/>
                  <a:gd name="T84" fmla="*/ 1147 w 639"/>
                  <a:gd name="T85" fmla="*/ 326 h 1574"/>
                  <a:gd name="T86" fmla="*/ 880 w 639"/>
                  <a:gd name="T87" fmla="*/ 150 h 1574"/>
                  <a:gd name="T88" fmla="*/ 846 w 639"/>
                  <a:gd name="T89" fmla="*/ 47 h 1574"/>
                  <a:gd name="T90" fmla="*/ 834 w 639"/>
                  <a:gd name="T91" fmla="*/ 33 h 1574"/>
                  <a:gd name="T92" fmla="*/ 788 w 639"/>
                  <a:gd name="T93" fmla="*/ 4 h 1574"/>
                  <a:gd name="T94" fmla="*/ 755 w 639"/>
                  <a:gd name="T95" fmla="*/ 0 h 1574"/>
                  <a:gd name="T96" fmla="*/ 618 w 639"/>
                  <a:gd name="T97" fmla="*/ 0 h 1574"/>
                  <a:gd name="T98" fmla="*/ 527 w 639"/>
                  <a:gd name="T99" fmla="*/ 22 h 1574"/>
                  <a:gd name="T100" fmla="*/ 497 w 639"/>
                  <a:gd name="T101" fmla="*/ 47 h 1574"/>
                  <a:gd name="T102" fmla="*/ 423 w 639"/>
                  <a:gd name="T103" fmla="*/ 139 h 1574"/>
                  <a:gd name="T104" fmla="*/ 384 w 639"/>
                  <a:gd name="T105" fmla="*/ 171 h 1574"/>
                  <a:gd name="T106" fmla="*/ 215 w 639"/>
                  <a:gd name="T107" fmla="*/ 289 h 1574"/>
                  <a:gd name="T108" fmla="*/ 191 w 639"/>
                  <a:gd name="T109" fmla="*/ 309 h 1574"/>
                  <a:gd name="T110" fmla="*/ 119 w 639"/>
                  <a:gd name="T111" fmla="*/ 404 h 1574"/>
                  <a:gd name="T112" fmla="*/ 92 w 639"/>
                  <a:gd name="T113" fmla="*/ 460 h 1574"/>
                  <a:gd name="T114" fmla="*/ 33 w 639"/>
                  <a:gd name="T115" fmla="*/ 747 h 1574"/>
                  <a:gd name="T116" fmla="*/ 0 w 639"/>
                  <a:gd name="T117" fmla="*/ 953 h 1574"/>
                  <a:gd name="T118" fmla="*/ 0 w 639"/>
                  <a:gd name="T119" fmla="*/ 981 h 1574"/>
                  <a:gd name="T120" fmla="*/ 92 w 639"/>
                  <a:gd name="T121" fmla="*/ 1030 h 1574"/>
                  <a:gd name="T122" fmla="*/ 163 w 639"/>
                  <a:gd name="T123" fmla="*/ 1079 h 15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39" h="1574">
                    <a:moveTo>
                      <a:pt x="116" y="486"/>
                    </a:moveTo>
                    <a:lnTo>
                      <a:pt x="136" y="497"/>
                    </a:lnTo>
                    <a:lnTo>
                      <a:pt x="130" y="551"/>
                    </a:lnTo>
                    <a:lnTo>
                      <a:pt x="119" y="619"/>
                    </a:lnTo>
                    <a:lnTo>
                      <a:pt x="109" y="684"/>
                    </a:lnTo>
                    <a:lnTo>
                      <a:pt x="102" y="738"/>
                    </a:lnTo>
                    <a:lnTo>
                      <a:pt x="106" y="748"/>
                    </a:lnTo>
                    <a:lnTo>
                      <a:pt x="109" y="755"/>
                    </a:lnTo>
                    <a:lnTo>
                      <a:pt x="116" y="758"/>
                    </a:lnTo>
                    <a:lnTo>
                      <a:pt x="116" y="820"/>
                    </a:lnTo>
                    <a:lnTo>
                      <a:pt x="116" y="881"/>
                    </a:lnTo>
                    <a:lnTo>
                      <a:pt x="109" y="952"/>
                    </a:lnTo>
                    <a:lnTo>
                      <a:pt x="106" y="990"/>
                    </a:lnTo>
                    <a:lnTo>
                      <a:pt x="106" y="1030"/>
                    </a:lnTo>
                    <a:lnTo>
                      <a:pt x="113" y="1105"/>
                    </a:lnTo>
                    <a:lnTo>
                      <a:pt x="119" y="1166"/>
                    </a:lnTo>
                    <a:lnTo>
                      <a:pt x="123" y="1221"/>
                    </a:lnTo>
                    <a:lnTo>
                      <a:pt x="126" y="1306"/>
                    </a:lnTo>
                    <a:lnTo>
                      <a:pt x="130" y="1350"/>
                    </a:lnTo>
                    <a:lnTo>
                      <a:pt x="136" y="1387"/>
                    </a:lnTo>
                    <a:lnTo>
                      <a:pt x="143" y="1415"/>
                    </a:lnTo>
                    <a:lnTo>
                      <a:pt x="147" y="1425"/>
                    </a:lnTo>
                    <a:lnTo>
                      <a:pt x="153" y="1428"/>
                    </a:lnTo>
                    <a:lnTo>
                      <a:pt x="160" y="1435"/>
                    </a:lnTo>
                    <a:lnTo>
                      <a:pt x="167" y="1442"/>
                    </a:lnTo>
                    <a:lnTo>
                      <a:pt x="174" y="1452"/>
                    </a:lnTo>
                    <a:lnTo>
                      <a:pt x="181" y="1452"/>
                    </a:lnTo>
                    <a:lnTo>
                      <a:pt x="184" y="1452"/>
                    </a:lnTo>
                    <a:lnTo>
                      <a:pt x="215" y="1445"/>
                    </a:lnTo>
                    <a:lnTo>
                      <a:pt x="245" y="1432"/>
                    </a:lnTo>
                    <a:lnTo>
                      <a:pt x="255" y="1421"/>
                    </a:lnTo>
                    <a:lnTo>
                      <a:pt x="262" y="1408"/>
                    </a:lnTo>
                    <a:lnTo>
                      <a:pt x="269" y="1387"/>
                    </a:lnTo>
                    <a:lnTo>
                      <a:pt x="272" y="1401"/>
                    </a:lnTo>
                    <a:lnTo>
                      <a:pt x="276" y="1445"/>
                    </a:lnTo>
                    <a:lnTo>
                      <a:pt x="283" y="1523"/>
                    </a:lnTo>
                    <a:lnTo>
                      <a:pt x="286" y="1537"/>
                    </a:lnTo>
                    <a:lnTo>
                      <a:pt x="300" y="1554"/>
                    </a:lnTo>
                    <a:lnTo>
                      <a:pt x="306" y="1561"/>
                    </a:lnTo>
                    <a:lnTo>
                      <a:pt x="320" y="1568"/>
                    </a:lnTo>
                    <a:lnTo>
                      <a:pt x="334" y="1571"/>
                    </a:lnTo>
                    <a:lnTo>
                      <a:pt x="351" y="1574"/>
                    </a:lnTo>
                    <a:lnTo>
                      <a:pt x="368" y="1574"/>
                    </a:lnTo>
                    <a:lnTo>
                      <a:pt x="381" y="1571"/>
                    </a:lnTo>
                    <a:lnTo>
                      <a:pt x="395" y="1564"/>
                    </a:lnTo>
                    <a:lnTo>
                      <a:pt x="402" y="1557"/>
                    </a:lnTo>
                    <a:lnTo>
                      <a:pt x="408" y="1551"/>
                    </a:lnTo>
                    <a:lnTo>
                      <a:pt x="415" y="1544"/>
                    </a:lnTo>
                    <a:lnTo>
                      <a:pt x="419" y="1523"/>
                    </a:lnTo>
                    <a:lnTo>
                      <a:pt x="439" y="1323"/>
                    </a:lnTo>
                    <a:lnTo>
                      <a:pt x="459" y="1126"/>
                    </a:lnTo>
                    <a:lnTo>
                      <a:pt x="470" y="945"/>
                    </a:lnTo>
                    <a:lnTo>
                      <a:pt x="483" y="826"/>
                    </a:lnTo>
                    <a:lnTo>
                      <a:pt x="487" y="786"/>
                    </a:lnTo>
                    <a:lnTo>
                      <a:pt x="493" y="765"/>
                    </a:lnTo>
                    <a:lnTo>
                      <a:pt x="541" y="701"/>
                    </a:lnTo>
                    <a:lnTo>
                      <a:pt x="575" y="650"/>
                    </a:lnTo>
                    <a:lnTo>
                      <a:pt x="588" y="622"/>
                    </a:lnTo>
                    <a:lnTo>
                      <a:pt x="602" y="595"/>
                    </a:lnTo>
                    <a:lnTo>
                      <a:pt x="612" y="554"/>
                    </a:lnTo>
                    <a:lnTo>
                      <a:pt x="619" y="500"/>
                    </a:lnTo>
                    <a:lnTo>
                      <a:pt x="629" y="432"/>
                    </a:lnTo>
                    <a:lnTo>
                      <a:pt x="636" y="361"/>
                    </a:lnTo>
                    <a:lnTo>
                      <a:pt x="639" y="293"/>
                    </a:lnTo>
                    <a:lnTo>
                      <a:pt x="639" y="235"/>
                    </a:lnTo>
                    <a:lnTo>
                      <a:pt x="639" y="191"/>
                    </a:lnTo>
                    <a:lnTo>
                      <a:pt x="636" y="177"/>
                    </a:lnTo>
                    <a:lnTo>
                      <a:pt x="633" y="170"/>
                    </a:lnTo>
                    <a:lnTo>
                      <a:pt x="599" y="143"/>
                    </a:lnTo>
                    <a:lnTo>
                      <a:pt x="538" y="109"/>
                    </a:lnTo>
                    <a:lnTo>
                      <a:pt x="459" y="65"/>
                    </a:lnTo>
                    <a:lnTo>
                      <a:pt x="442" y="21"/>
                    </a:lnTo>
                    <a:lnTo>
                      <a:pt x="436" y="14"/>
                    </a:lnTo>
                    <a:lnTo>
                      <a:pt x="425" y="7"/>
                    </a:lnTo>
                    <a:lnTo>
                      <a:pt x="412" y="4"/>
                    </a:lnTo>
                    <a:lnTo>
                      <a:pt x="395" y="0"/>
                    </a:lnTo>
                    <a:lnTo>
                      <a:pt x="347" y="0"/>
                    </a:lnTo>
                    <a:lnTo>
                      <a:pt x="323" y="0"/>
                    </a:lnTo>
                    <a:lnTo>
                      <a:pt x="296" y="4"/>
                    </a:lnTo>
                    <a:lnTo>
                      <a:pt x="276" y="10"/>
                    </a:lnTo>
                    <a:lnTo>
                      <a:pt x="259" y="21"/>
                    </a:lnTo>
                    <a:lnTo>
                      <a:pt x="238" y="41"/>
                    </a:lnTo>
                    <a:lnTo>
                      <a:pt x="221" y="61"/>
                    </a:lnTo>
                    <a:lnTo>
                      <a:pt x="201" y="75"/>
                    </a:lnTo>
                    <a:lnTo>
                      <a:pt x="167" y="95"/>
                    </a:lnTo>
                    <a:lnTo>
                      <a:pt x="113" y="126"/>
                    </a:lnTo>
                    <a:lnTo>
                      <a:pt x="99" y="136"/>
                    </a:lnTo>
                    <a:lnTo>
                      <a:pt x="79" y="153"/>
                    </a:lnTo>
                    <a:lnTo>
                      <a:pt x="62" y="177"/>
                    </a:lnTo>
                    <a:lnTo>
                      <a:pt x="55" y="187"/>
                    </a:lnTo>
                    <a:lnTo>
                      <a:pt x="48" y="201"/>
                    </a:lnTo>
                    <a:lnTo>
                      <a:pt x="17" y="327"/>
                    </a:lnTo>
                    <a:lnTo>
                      <a:pt x="4" y="395"/>
                    </a:lnTo>
                    <a:lnTo>
                      <a:pt x="0" y="418"/>
                    </a:lnTo>
                    <a:lnTo>
                      <a:pt x="0" y="429"/>
                    </a:lnTo>
                    <a:lnTo>
                      <a:pt x="17" y="439"/>
                    </a:lnTo>
                    <a:lnTo>
                      <a:pt x="48" y="452"/>
                    </a:lnTo>
                    <a:lnTo>
                      <a:pt x="85" y="473"/>
                    </a:lnTo>
                    <a:lnTo>
                      <a:pt x="116" y="486"/>
                    </a:lnTo>
                    <a:close/>
                  </a:path>
                </a:pathLst>
              </a:custGeom>
              <a:solidFill>
                <a:srgbClr val="A2C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1" name="Freeform 119"/>
              <p:cNvSpPr>
                <a:spLocks/>
              </p:cNvSpPr>
              <p:nvPr/>
            </p:nvSpPr>
            <p:spPr bwMode="auto">
              <a:xfrm>
                <a:off x="4387" y="1419"/>
                <a:ext cx="261" cy="429"/>
              </a:xfrm>
              <a:custGeom>
                <a:avLst/>
                <a:gdLst>
                  <a:gd name="T0" fmla="*/ 341 w 241"/>
                  <a:gd name="T1" fmla="*/ 566 h 387"/>
                  <a:gd name="T2" fmla="*/ 362 w 241"/>
                  <a:gd name="T3" fmla="*/ 489 h 387"/>
                  <a:gd name="T4" fmla="*/ 371 w 241"/>
                  <a:gd name="T5" fmla="*/ 449 h 387"/>
                  <a:gd name="T6" fmla="*/ 412 w 241"/>
                  <a:gd name="T7" fmla="*/ 387 h 387"/>
                  <a:gd name="T8" fmla="*/ 449 w 241"/>
                  <a:gd name="T9" fmla="*/ 262 h 387"/>
                  <a:gd name="T10" fmla="*/ 455 w 241"/>
                  <a:gd name="T11" fmla="*/ 225 h 387"/>
                  <a:gd name="T12" fmla="*/ 430 w 241"/>
                  <a:gd name="T13" fmla="*/ 192 h 387"/>
                  <a:gd name="T14" fmla="*/ 416 w 241"/>
                  <a:gd name="T15" fmla="*/ 68 h 387"/>
                  <a:gd name="T16" fmla="*/ 380 w 241"/>
                  <a:gd name="T17" fmla="*/ 3 h 387"/>
                  <a:gd name="T18" fmla="*/ 362 w 241"/>
                  <a:gd name="T19" fmla="*/ 0 h 387"/>
                  <a:gd name="T20" fmla="*/ 341 w 241"/>
                  <a:gd name="T21" fmla="*/ 3 h 387"/>
                  <a:gd name="T22" fmla="*/ 265 w 241"/>
                  <a:gd name="T23" fmla="*/ 0 h 387"/>
                  <a:gd name="T24" fmla="*/ 250 w 241"/>
                  <a:gd name="T25" fmla="*/ 3 h 387"/>
                  <a:gd name="T26" fmla="*/ 217 w 241"/>
                  <a:gd name="T27" fmla="*/ 16 h 387"/>
                  <a:gd name="T28" fmla="*/ 198 w 241"/>
                  <a:gd name="T29" fmla="*/ 16 h 387"/>
                  <a:gd name="T30" fmla="*/ 154 w 241"/>
                  <a:gd name="T31" fmla="*/ 3 h 387"/>
                  <a:gd name="T32" fmla="*/ 121 w 241"/>
                  <a:gd name="T33" fmla="*/ 22 h 387"/>
                  <a:gd name="T34" fmla="*/ 83 w 241"/>
                  <a:gd name="T35" fmla="*/ 55 h 387"/>
                  <a:gd name="T36" fmla="*/ 83 w 241"/>
                  <a:gd name="T37" fmla="*/ 61 h 387"/>
                  <a:gd name="T38" fmla="*/ 70 w 241"/>
                  <a:gd name="T39" fmla="*/ 211 h 387"/>
                  <a:gd name="T40" fmla="*/ 70 w 241"/>
                  <a:gd name="T41" fmla="*/ 234 h 387"/>
                  <a:gd name="T42" fmla="*/ 23 w 241"/>
                  <a:gd name="T43" fmla="*/ 176 h 387"/>
                  <a:gd name="T44" fmla="*/ 3 w 241"/>
                  <a:gd name="T45" fmla="*/ 171 h 387"/>
                  <a:gd name="T46" fmla="*/ 0 w 241"/>
                  <a:gd name="T47" fmla="*/ 176 h 387"/>
                  <a:gd name="T48" fmla="*/ 0 w 241"/>
                  <a:gd name="T49" fmla="*/ 239 h 387"/>
                  <a:gd name="T50" fmla="*/ 3 w 241"/>
                  <a:gd name="T51" fmla="*/ 262 h 387"/>
                  <a:gd name="T52" fmla="*/ 38 w 241"/>
                  <a:gd name="T53" fmla="*/ 318 h 387"/>
                  <a:gd name="T54" fmla="*/ 56 w 241"/>
                  <a:gd name="T55" fmla="*/ 364 h 387"/>
                  <a:gd name="T56" fmla="*/ 102 w 241"/>
                  <a:gd name="T57" fmla="*/ 433 h 387"/>
                  <a:gd name="T58" fmla="*/ 133 w 241"/>
                  <a:gd name="T59" fmla="*/ 457 h 387"/>
                  <a:gd name="T60" fmla="*/ 133 w 241"/>
                  <a:gd name="T61" fmla="*/ 551 h 387"/>
                  <a:gd name="T62" fmla="*/ 142 w 241"/>
                  <a:gd name="T63" fmla="*/ 588 h 387"/>
                  <a:gd name="T64" fmla="*/ 167 w 241"/>
                  <a:gd name="T65" fmla="*/ 612 h 387"/>
                  <a:gd name="T66" fmla="*/ 198 w 241"/>
                  <a:gd name="T67" fmla="*/ 660 h 387"/>
                  <a:gd name="T68" fmla="*/ 209 w 241"/>
                  <a:gd name="T69" fmla="*/ 714 h 387"/>
                  <a:gd name="T70" fmla="*/ 217 w 241"/>
                  <a:gd name="T71" fmla="*/ 882 h 387"/>
                  <a:gd name="T72" fmla="*/ 227 w 241"/>
                  <a:gd name="T73" fmla="*/ 882 h 387"/>
                  <a:gd name="T74" fmla="*/ 246 w 241"/>
                  <a:gd name="T75" fmla="*/ 868 h 387"/>
                  <a:gd name="T76" fmla="*/ 280 w 241"/>
                  <a:gd name="T77" fmla="*/ 804 h 387"/>
                  <a:gd name="T78" fmla="*/ 280 w 241"/>
                  <a:gd name="T79" fmla="*/ 766 h 387"/>
                  <a:gd name="T80" fmla="*/ 280 w 241"/>
                  <a:gd name="T81" fmla="*/ 636 h 38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1" h="387">
                    <a:moveTo>
                      <a:pt x="180" y="248"/>
                    </a:moveTo>
                    <a:lnTo>
                      <a:pt x="180" y="248"/>
                    </a:lnTo>
                    <a:lnTo>
                      <a:pt x="187" y="224"/>
                    </a:lnTo>
                    <a:lnTo>
                      <a:pt x="190" y="214"/>
                    </a:lnTo>
                    <a:lnTo>
                      <a:pt x="197" y="197"/>
                    </a:lnTo>
                    <a:lnTo>
                      <a:pt x="207" y="187"/>
                    </a:lnTo>
                    <a:lnTo>
                      <a:pt x="217" y="170"/>
                    </a:lnTo>
                    <a:lnTo>
                      <a:pt x="238" y="115"/>
                    </a:lnTo>
                    <a:lnTo>
                      <a:pt x="241" y="98"/>
                    </a:lnTo>
                    <a:lnTo>
                      <a:pt x="241" y="92"/>
                    </a:lnTo>
                    <a:lnTo>
                      <a:pt x="228" y="85"/>
                    </a:lnTo>
                    <a:lnTo>
                      <a:pt x="221" y="30"/>
                    </a:lnTo>
                    <a:lnTo>
                      <a:pt x="211" y="13"/>
                    </a:lnTo>
                    <a:lnTo>
                      <a:pt x="200" y="3"/>
                    </a:lnTo>
                    <a:lnTo>
                      <a:pt x="194" y="0"/>
                    </a:lnTo>
                    <a:lnTo>
                      <a:pt x="190" y="0"/>
                    </a:lnTo>
                    <a:lnTo>
                      <a:pt x="180" y="3"/>
                    </a:lnTo>
                    <a:lnTo>
                      <a:pt x="170" y="3"/>
                    </a:lnTo>
                    <a:lnTo>
                      <a:pt x="139" y="0"/>
                    </a:lnTo>
                    <a:lnTo>
                      <a:pt x="132" y="3"/>
                    </a:lnTo>
                    <a:lnTo>
                      <a:pt x="122" y="3"/>
                    </a:lnTo>
                    <a:lnTo>
                      <a:pt x="115" y="7"/>
                    </a:lnTo>
                    <a:lnTo>
                      <a:pt x="105" y="7"/>
                    </a:lnTo>
                    <a:lnTo>
                      <a:pt x="88" y="7"/>
                    </a:lnTo>
                    <a:lnTo>
                      <a:pt x="81" y="3"/>
                    </a:lnTo>
                    <a:lnTo>
                      <a:pt x="64" y="10"/>
                    </a:lnTo>
                    <a:lnTo>
                      <a:pt x="51" y="20"/>
                    </a:lnTo>
                    <a:lnTo>
                      <a:pt x="44" y="24"/>
                    </a:lnTo>
                    <a:lnTo>
                      <a:pt x="44" y="27"/>
                    </a:lnTo>
                    <a:lnTo>
                      <a:pt x="41" y="68"/>
                    </a:lnTo>
                    <a:lnTo>
                      <a:pt x="37" y="92"/>
                    </a:lnTo>
                    <a:lnTo>
                      <a:pt x="37" y="102"/>
                    </a:lnTo>
                    <a:lnTo>
                      <a:pt x="24" y="88"/>
                    </a:lnTo>
                    <a:lnTo>
                      <a:pt x="13" y="78"/>
                    </a:lnTo>
                    <a:lnTo>
                      <a:pt x="3" y="75"/>
                    </a:lnTo>
                    <a:lnTo>
                      <a:pt x="0" y="78"/>
                    </a:lnTo>
                    <a:lnTo>
                      <a:pt x="0" y="85"/>
                    </a:lnTo>
                    <a:lnTo>
                      <a:pt x="0" y="105"/>
                    </a:lnTo>
                    <a:lnTo>
                      <a:pt x="3" y="115"/>
                    </a:lnTo>
                    <a:lnTo>
                      <a:pt x="10" y="126"/>
                    </a:lnTo>
                    <a:lnTo>
                      <a:pt x="20" y="139"/>
                    </a:lnTo>
                    <a:lnTo>
                      <a:pt x="30" y="160"/>
                    </a:lnTo>
                    <a:lnTo>
                      <a:pt x="41" y="177"/>
                    </a:lnTo>
                    <a:lnTo>
                      <a:pt x="54" y="190"/>
                    </a:lnTo>
                    <a:lnTo>
                      <a:pt x="71" y="200"/>
                    </a:lnTo>
                    <a:lnTo>
                      <a:pt x="71" y="224"/>
                    </a:lnTo>
                    <a:lnTo>
                      <a:pt x="71" y="241"/>
                    </a:lnTo>
                    <a:lnTo>
                      <a:pt x="75" y="258"/>
                    </a:lnTo>
                    <a:lnTo>
                      <a:pt x="81" y="265"/>
                    </a:lnTo>
                    <a:lnTo>
                      <a:pt x="88" y="268"/>
                    </a:lnTo>
                    <a:lnTo>
                      <a:pt x="95" y="279"/>
                    </a:lnTo>
                    <a:lnTo>
                      <a:pt x="105" y="289"/>
                    </a:lnTo>
                    <a:lnTo>
                      <a:pt x="109" y="313"/>
                    </a:lnTo>
                    <a:lnTo>
                      <a:pt x="112" y="340"/>
                    </a:lnTo>
                    <a:lnTo>
                      <a:pt x="115" y="387"/>
                    </a:lnTo>
                    <a:lnTo>
                      <a:pt x="119" y="387"/>
                    </a:lnTo>
                    <a:lnTo>
                      <a:pt x="122" y="387"/>
                    </a:lnTo>
                    <a:lnTo>
                      <a:pt x="129" y="381"/>
                    </a:lnTo>
                    <a:lnTo>
                      <a:pt x="139" y="370"/>
                    </a:lnTo>
                    <a:lnTo>
                      <a:pt x="149" y="353"/>
                    </a:lnTo>
                    <a:lnTo>
                      <a:pt x="149" y="336"/>
                    </a:lnTo>
                    <a:lnTo>
                      <a:pt x="149" y="313"/>
                    </a:lnTo>
                    <a:lnTo>
                      <a:pt x="149" y="279"/>
                    </a:lnTo>
                    <a:lnTo>
                      <a:pt x="180" y="248"/>
                    </a:lnTo>
                    <a:close/>
                  </a:path>
                </a:pathLst>
              </a:custGeom>
              <a:solidFill>
                <a:srgbClr val="C4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2" name="Freeform 120"/>
              <p:cNvSpPr>
                <a:spLocks/>
              </p:cNvSpPr>
              <p:nvPr/>
            </p:nvSpPr>
            <p:spPr bwMode="auto">
              <a:xfrm>
                <a:off x="4619" y="1807"/>
                <a:ext cx="719" cy="1187"/>
              </a:xfrm>
              <a:custGeom>
                <a:avLst/>
                <a:gdLst>
                  <a:gd name="T0" fmla="*/ 191 w 663"/>
                  <a:gd name="T1" fmla="*/ 2322 h 1071"/>
                  <a:gd name="T2" fmla="*/ 359 w 663"/>
                  <a:gd name="T3" fmla="*/ 2424 h 1071"/>
                  <a:gd name="T4" fmla="*/ 496 w 663"/>
                  <a:gd name="T5" fmla="*/ 2439 h 1071"/>
                  <a:gd name="T6" fmla="*/ 586 w 663"/>
                  <a:gd name="T7" fmla="*/ 2424 h 1071"/>
                  <a:gd name="T8" fmla="*/ 652 w 663"/>
                  <a:gd name="T9" fmla="*/ 2393 h 1071"/>
                  <a:gd name="T10" fmla="*/ 768 w 663"/>
                  <a:gd name="T11" fmla="*/ 2383 h 1071"/>
                  <a:gd name="T12" fmla="*/ 859 w 663"/>
                  <a:gd name="T13" fmla="*/ 2367 h 1071"/>
                  <a:gd name="T14" fmla="*/ 930 w 663"/>
                  <a:gd name="T15" fmla="*/ 2346 h 1071"/>
                  <a:gd name="T16" fmla="*/ 1000 w 663"/>
                  <a:gd name="T17" fmla="*/ 2314 h 1071"/>
                  <a:gd name="T18" fmla="*/ 1009 w 663"/>
                  <a:gd name="T19" fmla="*/ 2066 h 1071"/>
                  <a:gd name="T20" fmla="*/ 885 w 663"/>
                  <a:gd name="T21" fmla="*/ 1130 h 1071"/>
                  <a:gd name="T22" fmla="*/ 878 w 663"/>
                  <a:gd name="T23" fmla="*/ 1022 h 1071"/>
                  <a:gd name="T24" fmla="*/ 900 w 663"/>
                  <a:gd name="T25" fmla="*/ 896 h 1071"/>
                  <a:gd name="T26" fmla="*/ 917 w 663"/>
                  <a:gd name="T27" fmla="*/ 740 h 1071"/>
                  <a:gd name="T28" fmla="*/ 936 w 663"/>
                  <a:gd name="T29" fmla="*/ 681 h 1071"/>
                  <a:gd name="T30" fmla="*/ 962 w 663"/>
                  <a:gd name="T31" fmla="*/ 702 h 1071"/>
                  <a:gd name="T32" fmla="*/ 966 w 663"/>
                  <a:gd name="T33" fmla="*/ 781 h 1071"/>
                  <a:gd name="T34" fmla="*/ 1009 w 663"/>
                  <a:gd name="T35" fmla="*/ 910 h 1071"/>
                  <a:gd name="T36" fmla="*/ 1055 w 663"/>
                  <a:gd name="T37" fmla="*/ 929 h 1071"/>
                  <a:gd name="T38" fmla="*/ 1099 w 663"/>
                  <a:gd name="T39" fmla="*/ 929 h 1071"/>
                  <a:gd name="T40" fmla="*/ 1157 w 663"/>
                  <a:gd name="T41" fmla="*/ 929 h 1071"/>
                  <a:gd name="T42" fmla="*/ 1192 w 663"/>
                  <a:gd name="T43" fmla="*/ 907 h 1071"/>
                  <a:gd name="T44" fmla="*/ 1259 w 663"/>
                  <a:gd name="T45" fmla="*/ 805 h 1071"/>
                  <a:gd name="T46" fmla="*/ 1259 w 663"/>
                  <a:gd name="T47" fmla="*/ 737 h 1071"/>
                  <a:gd name="T48" fmla="*/ 1224 w 663"/>
                  <a:gd name="T49" fmla="*/ 689 h 1071"/>
                  <a:gd name="T50" fmla="*/ 1131 w 663"/>
                  <a:gd name="T51" fmla="*/ 418 h 1071"/>
                  <a:gd name="T52" fmla="*/ 1061 w 663"/>
                  <a:gd name="T53" fmla="*/ 215 h 1071"/>
                  <a:gd name="T54" fmla="*/ 1000 w 663"/>
                  <a:gd name="T55" fmla="*/ 134 h 1071"/>
                  <a:gd name="T56" fmla="*/ 956 w 663"/>
                  <a:gd name="T57" fmla="*/ 100 h 1071"/>
                  <a:gd name="T58" fmla="*/ 806 w 663"/>
                  <a:gd name="T59" fmla="*/ 0 h 1071"/>
                  <a:gd name="T60" fmla="*/ 359 w 663"/>
                  <a:gd name="T61" fmla="*/ 55 h 1071"/>
                  <a:gd name="T62" fmla="*/ 247 w 663"/>
                  <a:gd name="T63" fmla="*/ 134 h 1071"/>
                  <a:gd name="T64" fmla="*/ 200 w 663"/>
                  <a:gd name="T65" fmla="*/ 211 h 1071"/>
                  <a:gd name="T66" fmla="*/ 142 w 663"/>
                  <a:gd name="T67" fmla="*/ 349 h 1071"/>
                  <a:gd name="T68" fmla="*/ 97 w 663"/>
                  <a:gd name="T69" fmla="*/ 603 h 1071"/>
                  <a:gd name="T70" fmla="*/ 65 w 663"/>
                  <a:gd name="T71" fmla="*/ 681 h 1071"/>
                  <a:gd name="T72" fmla="*/ 3 w 663"/>
                  <a:gd name="T73" fmla="*/ 819 h 1071"/>
                  <a:gd name="T74" fmla="*/ 3 w 663"/>
                  <a:gd name="T75" fmla="*/ 907 h 1071"/>
                  <a:gd name="T76" fmla="*/ 26 w 663"/>
                  <a:gd name="T77" fmla="*/ 1006 h 1071"/>
                  <a:gd name="T78" fmla="*/ 65 w 663"/>
                  <a:gd name="T79" fmla="*/ 1060 h 1071"/>
                  <a:gd name="T80" fmla="*/ 130 w 663"/>
                  <a:gd name="T81" fmla="*/ 1155 h 1071"/>
                  <a:gd name="T82" fmla="*/ 157 w 663"/>
                  <a:gd name="T83" fmla="*/ 1279 h 1071"/>
                  <a:gd name="T84" fmla="*/ 157 w 663"/>
                  <a:gd name="T85" fmla="*/ 1562 h 1071"/>
                  <a:gd name="T86" fmla="*/ 137 w 663"/>
                  <a:gd name="T87" fmla="*/ 2150 h 107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63" h="1071">
                    <a:moveTo>
                      <a:pt x="78" y="1010"/>
                    </a:moveTo>
                    <a:lnTo>
                      <a:pt x="78" y="1010"/>
                    </a:lnTo>
                    <a:lnTo>
                      <a:pt x="99" y="1020"/>
                    </a:lnTo>
                    <a:lnTo>
                      <a:pt x="146" y="1044"/>
                    </a:lnTo>
                    <a:lnTo>
                      <a:pt x="187" y="1064"/>
                    </a:lnTo>
                    <a:lnTo>
                      <a:pt x="211" y="1068"/>
                    </a:lnTo>
                    <a:lnTo>
                      <a:pt x="234" y="1071"/>
                    </a:lnTo>
                    <a:lnTo>
                      <a:pt x="258" y="1071"/>
                    </a:lnTo>
                    <a:lnTo>
                      <a:pt x="289" y="1068"/>
                    </a:lnTo>
                    <a:lnTo>
                      <a:pt x="306" y="1064"/>
                    </a:lnTo>
                    <a:lnTo>
                      <a:pt x="319" y="1057"/>
                    </a:lnTo>
                    <a:lnTo>
                      <a:pt x="340" y="1051"/>
                    </a:lnTo>
                    <a:lnTo>
                      <a:pt x="360" y="1047"/>
                    </a:lnTo>
                    <a:lnTo>
                      <a:pt x="381" y="1047"/>
                    </a:lnTo>
                    <a:lnTo>
                      <a:pt x="401" y="1047"/>
                    </a:lnTo>
                    <a:lnTo>
                      <a:pt x="428" y="1044"/>
                    </a:lnTo>
                    <a:lnTo>
                      <a:pt x="449" y="1040"/>
                    </a:lnTo>
                    <a:lnTo>
                      <a:pt x="462" y="1037"/>
                    </a:lnTo>
                    <a:lnTo>
                      <a:pt x="486" y="1030"/>
                    </a:lnTo>
                    <a:lnTo>
                      <a:pt x="496" y="1027"/>
                    </a:lnTo>
                    <a:lnTo>
                      <a:pt x="510" y="1023"/>
                    </a:lnTo>
                    <a:lnTo>
                      <a:pt x="523" y="1017"/>
                    </a:lnTo>
                    <a:lnTo>
                      <a:pt x="534" y="1003"/>
                    </a:lnTo>
                    <a:lnTo>
                      <a:pt x="527" y="908"/>
                    </a:lnTo>
                    <a:lnTo>
                      <a:pt x="493" y="673"/>
                    </a:lnTo>
                    <a:lnTo>
                      <a:pt x="476" y="564"/>
                    </a:lnTo>
                    <a:lnTo>
                      <a:pt x="462" y="496"/>
                    </a:lnTo>
                    <a:lnTo>
                      <a:pt x="459" y="473"/>
                    </a:lnTo>
                    <a:lnTo>
                      <a:pt x="459" y="449"/>
                    </a:lnTo>
                    <a:lnTo>
                      <a:pt x="462" y="422"/>
                    </a:lnTo>
                    <a:lnTo>
                      <a:pt x="469" y="394"/>
                    </a:lnTo>
                    <a:lnTo>
                      <a:pt x="476" y="354"/>
                    </a:lnTo>
                    <a:lnTo>
                      <a:pt x="479" y="326"/>
                    </a:lnTo>
                    <a:lnTo>
                      <a:pt x="486" y="309"/>
                    </a:lnTo>
                    <a:lnTo>
                      <a:pt x="489" y="299"/>
                    </a:lnTo>
                    <a:lnTo>
                      <a:pt x="493" y="296"/>
                    </a:lnTo>
                    <a:lnTo>
                      <a:pt x="500" y="299"/>
                    </a:lnTo>
                    <a:lnTo>
                      <a:pt x="503" y="309"/>
                    </a:lnTo>
                    <a:lnTo>
                      <a:pt x="506" y="330"/>
                    </a:lnTo>
                    <a:lnTo>
                      <a:pt x="506" y="343"/>
                    </a:lnTo>
                    <a:lnTo>
                      <a:pt x="513" y="374"/>
                    </a:lnTo>
                    <a:lnTo>
                      <a:pt x="520" y="388"/>
                    </a:lnTo>
                    <a:lnTo>
                      <a:pt x="527" y="401"/>
                    </a:lnTo>
                    <a:lnTo>
                      <a:pt x="537" y="408"/>
                    </a:lnTo>
                    <a:lnTo>
                      <a:pt x="544" y="408"/>
                    </a:lnTo>
                    <a:lnTo>
                      <a:pt x="551" y="408"/>
                    </a:lnTo>
                    <a:lnTo>
                      <a:pt x="564" y="405"/>
                    </a:lnTo>
                    <a:lnTo>
                      <a:pt x="574" y="408"/>
                    </a:lnTo>
                    <a:lnTo>
                      <a:pt x="591" y="408"/>
                    </a:lnTo>
                    <a:lnTo>
                      <a:pt x="598" y="411"/>
                    </a:lnTo>
                    <a:lnTo>
                      <a:pt x="605" y="408"/>
                    </a:lnTo>
                    <a:lnTo>
                      <a:pt x="612" y="405"/>
                    </a:lnTo>
                    <a:lnTo>
                      <a:pt x="622" y="398"/>
                    </a:lnTo>
                    <a:lnTo>
                      <a:pt x="646" y="377"/>
                    </a:lnTo>
                    <a:lnTo>
                      <a:pt x="653" y="364"/>
                    </a:lnTo>
                    <a:lnTo>
                      <a:pt x="659" y="354"/>
                    </a:lnTo>
                    <a:lnTo>
                      <a:pt x="663" y="343"/>
                    </a:lnTo>
                    <a:lnTo>
                      <a:pt x="663" y="330"/>
                    </a:lnTo>
                    <a:lnTo>
                      <a:pt x="659" y="323"/>
                    </a:lnTo>
                    <a:lnTo>
                      <a:pt x="653" y="313"/>
                    </a:lnTo>
                    <a:lnTo>
                      <a:pt x="639" y="303"/>
                    </a:lnTo>
                    <a:lnTo>
                      <a:pt x="632" y="292"/>
                    </a:lnTo>
                    <a:lnTo>
                      <a:pt x="619" y="265"/>
                    </a:lnTo>
                    <a:lnTo>
                      <a:pt x="591" y="184"/>
                    </a:lnTo>
                    <a:lnTo>
                      <a:pt x="574" y="136"/>
                    </a:lnTo>
                    <a:lnTo>
                      <a:pt x="554" y="95"/>
                    </a:lnTo>
                    <a:lnTo>
                      <a:pt x="544" y="82"/>
                    </a:lnTo>
                    <a:lnTo>
                      <a:pt x="534" y="68"/>
                    </a:lnTo>
                    <a:lnTo>
                      <a:pt x="523" y="58"/>
                    </a:lnTo>
                    <a:lnTo>
                      <a:pt x="510" y="51"/>
                    </a:lnTo>
                    <a:lnTo>
                      <a:pt x="500" y="44"/>
                    </a:lnTo>
                    <a:lnTo>
                      <a:pt x="486" y="34"/>
                    </a:lnTo>
                    <a:lnTo>
                      <a:pt x="462" y="20"/>
                    </a:lnTo>
                    <a:lnTo>
                      <a:pt x="421" y="0"/>
                    </a:lnTo>
                    <a:lnTo>
                      <a:pt x="238" y="0"/>
                    </a:lnTo>
                    <a:lnTo>
                      <a:pt x="187" y="24"/>
                    </a:lnTo>
                    <a:lnTo>
                      <a:pt x="153" y="41"/>
                    </a:lnTo>
                    <a:lnTo>
                      <a:pt x="139" y="51"/>
                    </a:lnTo>
                    <a:lnTo>
                      <a:pt x="129" y="58"/>
                    </a:lnTo>
                    <a:lnTo>
                      <a:pt x="119" y="75"/>
                    </a:lnTo>
                    <a:lnTo>
                      <a:pt x="105" y="92"/>
                    </a:lnTo>
                    <a:lnTo>
                      <a:pt x="92" y="116"/>
                    </a:lnTo>
                    <a:lnTo>
                      <a:pt x="75" y="153"/>
                    </a:lnTo>
                    <a:lnTo>
                      <a:pt x="61" y="194"/>
                    </a:lnTo>
                    <a:lnTo>
                      <a:pt x="54" y="235"/>
                    </a:lnTo>
                    <a:lnTo>
                      <a:pt x="51" y="265"/>
                    </a:lnTo>
                    <a:lnTo>
                      <a:pt x="48" y="282"/>
                    </a:lnTo>
                    <a:lnTo>
                      <a:pt x="34" y="299"/>
                    </a:lnTo>
                    <a:lnTo>
                      <a:pt x="17" y="323"/>
                    </a:lnTo>
                    <a:lnTo>
                      <a:pt x="7" y="340"/>
                    </a:lnTo>
                    <a:lnTo>
                      <a:pt x="3" y="360"/>
                    </a:lnTo>
                    <a:lnTo>
                      <a:pt x="0" y="377"/>
                    </a:lnTo>
                    <a:lnTo>
                      <a:pt x="3" y="398"/>
                    </a:lnTo>
                    <a:lnTo>
                      <a:pt x="10" y="425"/>
                    </a:lnTo>
                    <a:lnTo>
                      <a:pt x="10" y="439"/>
                    </a:lnTo>
                    <a:lnTo>
                      <a:pt x="14" y="442"/>
                    </a:lnTo>
                    <a:lnTo>
                      <a:pt x="17" y="449"/>
                    </a:lnTo>
                    <a:lnTo>
                      <a:pt x="34" y="466"/>
                    </a:lnTo>
                    <a:lnTo>
                      <a:pt x="48" y="479"/>
                    </a:lnTo>
                    <a:lnTo>
                      <a:pt x="58" y="493"/>
                    </a:lnTo>
                    <a:lnTo>
                      <a:pt x="68" y="507"/>
                    </a:lnTo>
                    <a:lnTo>
                      <a:pt x="75" y="524"/>
                    </a:lnTo>
                    <a:lnTo>
                      <a:pt x="78" y="541"/>
                    </a:lnTo>
                    <a:lnTo>
                      <a:pt x="82" y="561"/>
                    </a:lnTo>
                    <a:lnTo>
                      <a:pt x="85" y="609"/>
                    </a:lnTo>
                    <a:lnTo>
                      <a:pt x="82" y="687"/>
                    </a:lnTo>
                    <a:lnTo>
                      <a:pt x="78" y="792"/>
                    </a:lnTo>
                    <a:lnTo>
                      <a:pt x="75" y="887"/>
                    </a:lnTo>
                    <a:lnTo>
                      <a:pt x="71" y="945"/>
                    </a:lnTo>
                    <a:lnTo>
                      <a:pt x="78" y="1010"/>
                    </a:lnTo>
                    <a:close/>
                  </a:path>
                </a:pathLst>
              </a:custGeom>
              <a:solidFill>
                <a:srgbClr val="FFF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Freeform 121"/>
              <p:cNvSpPr>
                <a:spLocks/>
              </p:cNvSpPr>
              <p:nvPr/>
            </p:nvSpPr>
            <p:spPr bwMode="auto">
              <a:xfrm>
                <a:off x="4656" y="2282"/>
                <a:ext cx="161" cy="347"/>
              </a:xfrm>
              <a:custGeom>
                <a:avLst/>
                <a:gdLst>
                  <a:gd name="T0" fmla="*/ 18 w 149"/>
                  <a:gd name="T1" fmla="*/ 110 h 313"/>
                  <a:gd name="T2" fmla="*/ 18 w 149"/>
                  <a:gd name="T3" fmla="*/ 110 h 313"/>
                  <a:gd name="T4" fmla="*/ 63 w 149"/>
                  <a:gd name="T5" fmla="*/ 304 h 313"/>
                  <a:gd name="T6" fmla="*/ 83 w 149"/>
                  <a:gd name="T7" fmla="*/ 415 h 313"/>
                  <a:gd name="T8" fmla="*/ 95 w 149"/>
                  <a:gd name="T9" fmla="*/ 498 h 313"/>
                  <a:gd name="T10" fmla="*/ 95 w 149"/>
                  <a:gd name="T11" fmla="*/ 498 h 313"/>
                  <a:gd name="T12" fmla="*/ 95 w 149"/>
                  <a:gd name="T13" fmla="*/ 561 h 313"/>
                  <a:gd name="T14" fmla="*/ 107 w 149"/>
                  <a:gd name="T15" fmla="*/ 636 h 313"/>
                  <a:gd name="T16" fmla="*/ 121 w 149"/>
                  <a:gd name="T17" fmla="*/ 667 h 313"/>
                  <a:gd name="T18" fmla="*/ 132 w 149"/>
                  <a:gd name="T19" fmla="*/ 691 h 313"/>
                  <a:gd name="T20" fmla="*/ 153 w 149"/>
                  <a:gd name="T21" fmla="*/ 714 h 313"/>
                  <a:gd name="T22" fmla="*/ 171 w 149"/>
                  <a:gd name="T23" fmla="*/ 714 h 313"/>
                  <a:gd name="T24" fmla="*/ 171 w 149"/>
                  <a:gd name="T25" fmla="*/ 714 h 313"/>
                  <a:gd name="T26" fmla="*/ 203 w 149"/>
                  <a:gd name="T27" fmla="*/ 706 h 313"/>
                  <a:gd name="T28" fmla="*/ 220 w 149"/>
                  <a:gd name="T29" fmla="*/ 691 h 313"/>
                  <a:gd name="T30" fmla="*/ 220 w 149"/>
                  <a:gd name="T31" fmla="*/ 677 h 313"/>
                  <a:gd name="T32" fmla="*/ 220 w 149"/>
                  <a:gd name="T33" fmla="*/ 652 h 313"/>
                  <a:gd name="T34" fmla="*/ 220 w 149"/>
                  <a:gd name="T35" fmla="*/ 652 h 313"/>
                  <a:gd name="T36" fmla="*/ 194 w 149"/>
                  <a:gd name="T37" fmla="*/ 490 h 313"/>
                  <a:gd name="T38" fmla="*/ 194 w 149"/>
                  <a:gd name="T39" fmla="*/ 490 h 313"/>
                  <a:gd name="T40" fmla="*/ 207 w 149"/>
                  <a:gd name="T41" fmla="*/ 490 h 313"/>
                  <a:gd name="T42" fmla="*/ 216 w 149"/>
                  <a:gd name="T43" fmla="*/ 498 h 313"/>
                  <a:gd name="T44" fmla="*/ 227 w 149"/>
                  <a:gd name="T45" fmla="*/ 506 h 313"/>
                  <a:gd name="T46" fmla="*/ 227 w 149"/>
                  <a:gd name="T47" fmla="*/ 506 h 313"/>
                  <a:gd name="T48" fmla="*/ 238 w 149"/>
                  <a:gd name="T49" fmla="*/ 537 h 313"/>
                  <a:gd name="T50" fmla="*/ 245 w 149"/>
                  <a:gd name="T51" fmla="*/ 568 h 313"/>
                  <a:gd name="T52" fmla="*/ 257 w 149"/>
                  <a:gd name="T53" fmla="*/ 590 h 313"/>
                  <a:gd name="T54" fmla="*/ 257 w 149"/>
                  <a:gd name="T55" fmla="*/ 599 h 313"/>
                  <a:gd name="T56" fmla="*/ 265 w 149"/>
                  <a:gd name="T57" fmla="*/ 590 h 313"/>
                  <a:gd name="T58" fmla="*/ 265 w 149"/>
                  <a:gd name="T59" fmla="*/ 590 h 313"/>
                  <a:gd name="T60" fmla="*/ 272 w 149"/>
                  <a:gd name="T61" fmla="*/ 574 h 313"/>
                  <a:gd name="T62" fmla="*/ 277 w 149"/>
                  <a:gd name="T63" fmla="*/ 537 h 313"/>
                  <a:gd name="T64" fmla="*/ 277 w 149"/>
                  <a:gd name="T65" fmla="*/ 498 h 313"/>
                  <a:gd name="T66" fmla="*/ 272 w 149"/>
                  <a:gd name="T67" fmla="*/ 465 h 313"/>
                  <a:gd name="T68" fmla="*/ 272 w 149"/>
                  <a:gd name="T69" fmla="*/ 465 h 313"/>
                  <a:gd name="T70" fmla="*/ 253 w 149"/>
                  <a:gd name="T71" fmla="*/ 419 h 313"/>
                  <a:gd name="T72" fmla="*/ 234 w 149"/>
                  <a:gd name="T73" fmla="*/ 387 h 313"/>
                  <a:gd name="T74" fmla="*/ 234 w 149"/>
                  <a:gd name="T75" fmla="*/ 387 h 313"/>
                  <a:gd name="T76" fmla="*/ 189 w 149"/>
                  <a:gd name="T77" fmla="*/ 249 h 313"/>
                  <a:gd name="T78" fmla="*/ 163 w 149"/>
                  <a:gd name="T79" fmla="*/ 154 h 313"/>
                  <a:gd name="T80" fmla="*/ 158 w 149"/>
                  <a:gd name="T81" fmla="*/ 102 h 313"/>
                  <a:gd name="T82" fmla="*/ 158 w 149"/>
                  <a:gd name="T83" fmla="*/ 88 h 313"/>
                  <a:gd name="T84" fmla="*/ 132 w 149"/>
                  <a:gd name="T85" fmla="*/ 0 h 313"/>
                  <a:gd name="T86" fmla="*/ 38 w 149"/>
                  <a:gd name="T87" fmla="*/ 24 h 313"/>
                  <a:gd name="T88" fmla="*/ 0 w 149"/>
                  <a:gd name="T89" fmla="*/ 64 h 313"/>
                  <a:gd name="T90" fmla="*/ 18 w 149"/>
                  <a:gd name="T91" fmla="*/ 110 h 31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9" h="313">
                    <a:moveTo>
                      <a:pt x="10" y="48"/>
                    </a:moveTo>
                    <a:lnTo>
                      <a:pt x="10" y="48"/>
                    </a:lnTo>
                    <a:lnTo>
                      <a:pt x="34" y="133"/>
                    </a:lnTo>
                    <a:lnTo>
                      <a:pt x="44" y="181"/>
                    </a:lnTo>
                    <a:lnTo>
                      <a:pt x="51" y="218"/>
                    </a:lnTo>
                    <a:lnTo>
                      <a:pt x="51" y="245"/>
                    </a:lnTo>
                    <a:lnTo>
                      <a:pt x="58" y="279"/>
                    </a:lnTo>
                    <a:lnTo>
                      <a:pt x="65" y="293"/>
                    </a:lnTo>
                    <a:lnTo>
                      <a:pt x="71" y="303"/>
                    </a:lnTo>
                    <a:lnTo>
                      <a:pt x="82" y="313"/>
                    </a:lnTo>
                    <a:lnTo>
                      <a:pt x="92" y="313"/>
                    </a:lnTo>
                    <a:lnTo>
                      <a:pt x="109" y="310"/>
                    </a:lnTo>
                    <a:lnTo>
                      <a:pt x="119" y="303"/>
                    </a:lnTo>
                    <a:lnTo>
                      <a:pt x="119" y="296"/>
                    </a:lnTo>
                    <a:lnTo>
                      <a:pt x="119" y="286"/>
                    </a:lnTo>
                    <a:lnTo>
                      <a:pt x="105" y="215"/>
                    </a:lnTo>
                    <a:lnTo>
                      <a:pt x="112" y="215"/>
                    </a:lnTo>
                    <a:lnTo>
                      <a:pt x="116" y="218"/>
                    </a:lnTo>
                    <a:lnTo>
                      <a:pt x="122" y="221"/>
                    </a:lnTo>
                    <a:lnTo>
                      <a:pt x="129" y="235"/>
                    </a:lnTo>
                    <a:lnTo>
                      <a:pt x="132" y="249"/>
                    </a:lnTo>
                    <a:lnTo>
                      <a:pt x="139" y="259"/>
                    </a:lnTo>
                    <a:lnTo>
                      <a:pt x="139" y="262"/>
                    </a:lnTo>
                    <a:lnTo>
                      <a:pt x="143" y="259"/>
                    </a:lnTo>
                    <a:lnTo>
                      <a:pt x="146" y="252"/>
                    </a:lnTo>
                    <a:lnTo>
                      <a:pt x="149" y="235"/>
                    </a:lnTo>
                    <a:lnTo>
                      <a:pt x="149" y="218"/>
                    </a:lnTo>
                    <a:lnTo>
                      <a:pt x="146" y="204"/>
                    </a:lnTo>
                    <a:lnTo>
                      <a:pt x="136" y="184"/>
                    </a:lnTo>
                    <a:lnTo>
                      <a:pt x="126" y="170"/>
                    </a:lnTo>
                    <a:lnTo>
                      <a:pt x="102" y="109"/>
                    </a:lnTo>
                    <a:lnTo>
                      <a:pt x="88" y="68"/>
                    </a:lnTo>
                    <a:lnTo>
                      <a:pt x="85" y="45"/>
                    </a:lnTo>
                    <a:lnTo>
                      <a:pt x="85" y="38"/>
                    </a:lnTo>
                    <a:lnTo>
                      <a:pt x="71" y="0"/>
                    </a:lnTo>
                    <a:lnTo>
                      <a:pt x="20" y="11"/>
                    </a:lnTo>
                    <a:lnTo>
                      <a:pt x="0" y="28"/>
                    </a:lnTo>
                    <a:lnTo>
                      <a:pt x="10" y="48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4" name="Freeform 122"/>
              <p:cNvSpPr>
                <a:spLocks/>
              </p:cNvSpPr>
              <p:nvPr/>
            </p:nvSpPr>
            <p:spPr bwMode="auto">
              <a:xfrm>
                <a:off x="5180" y="2187"/>
                <a:ext cx="125" cy="352"/>
              </a:xfrm>
              <a:custGeom>
                <a:avLst/>
                <a:gdLst>
                  <a:gd name="T0" fmla="*/ 59 w 115"/>
                  <a:gd name="T1" fmla="*/ 64 h 317"/>
                  <a:gd name="T2" fmla="*/ 59 w 115"/>
                  <a:gd name="T3" fmla="*/ 64 h 317"/>
                  <a:gd name="T4" fmla="*/ 59 w 115"/>
                  <a:gd name="T5" fmla="*/ 144 h 317"/>
                  <a:gd name="T6" fmla="*/ 53 w 115"/>
                  <a:gd name="T7" fmla="*/ 250 h 317"/>
                  <a:gd name="T8" fmla="*/ 45 w 115"/>
                  <a:gd name="T9" fmla="*/ 401 h 317"/>
                  <a:gd name="T10" fmla="*/ 45 w 115"/>
                  <a:gd name="T11" fmla="*/ 401 h 317"/>
                  <a:gd name="T12" fmla="*/ 39 w 115"/>
                  <a:gd name="T13" fmla="*/ 418 h 317"/>
                  <a:gd name="T14" fmla="*/ 18 w 115"/>
                  <a:gd name="T15" fmla="*/ 457 h 317"/>
                  <a:gd name="T16" fmla="*/ 0 w 115"/>
                  <a:gd name="T17" fmla="*/ 510 h 317"/>
                  <a:gd name="T18" fmla="*/ 0 w 115"/>
                  <a:gd name="T19" fmla="*/ 545 h 317"/>
                  <a:gd name="T20" fmla="*/ 0 w 115"/>
                  <a:gd name="T21" fmla="*/ 574 h 317"/>
                  <a:gd name="T22" fmla="*/ 0 w 115"/>
                  <a:gd name="T23" fmla="*/ 574 h 317"/>
                  <a:gd name="T24" fmla="*/ 18 w 115"/>
                  <a:gd name="T25" fmla="*/ 661 h 317"/>
                  <a:gd name="T26" fmla="*/ 77 w 115"/>
                  <a:gd name="T27" fmla="*/ 656 h 317"/>
                  <a:gd name="T28" fmla="*/ 110 w 115"/>
                  <a:gd name="T29" fmla="*/ 510 h 317"/>
                  <a:gd name="T30" fmla="*/ 110 w 115"/>
                  <a:gd name="T31" fmla="*/ 510 h 317"/>
                  <a:gd name="T32" fmla="*/ 118 w 115"/>
                  <a:gd name="T33" fmla="*/ 545 h 317"/>
                  <a:gd name="T34" fmla="*/ 126 w 115"/>
                  <a:gd name="T35" fmla="*/ 582 h 317"/>
                  <a:gd name="T36" fmla="*/ 133 w 115"/>
                  <a:gd name="T37" fmla="*/ 623 h 317"/>
                  <a:gd name="T38" fmla="*/ 133 w 115"/>
                  <a:gd name="T39" fmla="*/ 623 h 317"/>
                  <a:gd name="T40" fmla="*/ 126 w 115"/>
                  <a:gd name="T41" fmla="*/ 667 h 317"/>
                  <a:gd name="T42" fmla="*/ 126 w 115"/>
                  <a:gd name="T43" fmla="*/ 707 h 317"/>
                  <a:gd name="T44" fmla="*/ 133 w 115"/>
                  <a:gd name="T45" fmla="*/ 724 h 317"/>
                  <a:gd name="T46" fmla="*/ 138 w 115"/>
                  <a:gd name="T47" fmla="*/ 733 h 317"/>
                  <a:gd name="T48" fmla="*/ 145 w 115"/>
                  <a:gd name="T49" fmla="*/ 724 h 317"/>
                  <a:gd name="T50" fmla="*/ 164 w 115"/>
                  <a:gd name="T51" fmla="*/ 707 h 317"/>
                  <a:gd name="T52" fmla="*/ 164 w 115"/>
                  <a:gd name="T53" fmla="*/ 707 h 317"/>
                  <a:gd name="T54" fmla="*/ 199 w 115"/>
                  <a:gd name="T55" fmla="*/ 661 h 317"/>
                  <a:gd name="T56" fmla="*/ 221 w 115"/>
                  <a:gd name="T57" fmla="*/ 628 h 317"/>
                  <a:gd name="T58" fmla="*/ 225 w 115"/>
                  <a:gd name="T59" fmla="*/ 600 h 317"/>
                  <a:gd name="T60" fmla="*/ 221 w 115"/>
                  <a:gd name="T61" fmla="*/ 549 h 317"/>
                  <a:gd name="T62" fmla="*/ 221 w 115"/>
                  <a:gd name="T63" fmla="*/ 549 h 317"/>
                  <a:gd name="T64" fmla="*/ 199 w 115"/>
                  <a:gd name="T65" fmla="*/ 472 h 317"/>
                  <a:gd name="T66" fmla="*/ 187 w 115"/>
                  <a:gd name="T67" fmla="*/ 384 h 317"/>
                  <a:gd name="T68" fmla="*/ 187 w 115"/>
                  <a:gd name="T69" fmla="*/ 384 h 317"/>
                  <a:gd name="T70" fmla="*/ 187 w 115"/>
                  <a:gd name="T71" fmla="*/ 339 h 317"/>
                  <a:gd name="T72" fmla="*/ 187 w 115"/>
                  <a:gd name="T73" fmla="*/ 286 h 317"/>
                  <a:gd name="T74" fmla="*/ 191 w 115"/>
                  <a:gd name="T75" fmla="*/ 167 h 317"/>
                  <a:gd name="T76" fmla="*/ 205 w 115"/>
                  <a:gd name="T77" fmla="*/ 71 h 317"/>
                  <a:gd name="T78" fmla="*/ 205 w 115"/>
                  <a:gd name="T79" fmla="*/ 24 h 317"/>
                  <a:gd name="T80" fmla="*/ 205 w 115"/>
                  <a:gd name="T81" fmla="*/ 24 h 317"/>
                  <a:gd name="T82" fmla="*/ 199 w 115"/>
                  <a:gd name="T83" fmla="*/ 4 h 317"/>
                  <a:gd name="T84" fmla="*/ 191 w 115"/>
                  <a:gd name="T85" fmla="*/ 0 h 317"/>
                  <a:gd name="T86" fmla="*/ 177 w 115"/>
                  <a:gd name="T87" fmla="*/ 0 h 317"/>
                  <a:gd name="T88" fmla="*/ 107 w 115"/>
                  <a:gd name="T89" fmla="*/ 16 h 317"/>
                  <a:gd name="T90" fmla="*/ 59 w 115"/>
                  <a:gd name="T91" fmla="*/ 64 h 31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5" h="317">
                    <a:moveTo>
                      <a:pt x="30" y="28"/>
                    </a:moveTo>
                    <a:lnTo>
                      <a:pt x="30" y="28"/>
                    </a:lnTo>
                    <a:lnTo>
                      <a:pt x="30" y="62"/>
                    </a:lnTo>
                    <a:lnTo>
                      <a:pt x="27" y="109"/>
                    </a:lnTo>
                    <a:lnTo>
                      <a:pt x="23" y="174"/>
                    </a:lnTo>
                    <a:lnTo>
                      <a:pt x="20" y="181"/>
                    </a:lnTo>
                    <a:lnTo>
                      <a:pt x="10" y="198"/>
                    </a:lnTo>
                    <a:lnTo>
                      <a:pt x="0" y="221"/>
                    </a:lnTo>
                    <a:lnTo>
                      <a:pt x="0" y="235"/>
                    </a:lnTo>
                    <a:lnTo>
                      <a:pt x="0" y="249"/>
                    </a:lnTo>
                    <a:lnTo>
                      <a:pt x="10" y="286"/>
                    </a:lnTo>
                    <a:lnTo>
                      <a:pt x="40" y="283"/>
                    </a:lnTo>
                    <a:lnTo>
                      <a:pt x="57" y="221"/>
                    </a:lnTo>
                    <a:lnTo>
                      <a:pt x="61" y="235"/>
                    </a:lnTo>
                    <a:lnTo>
                      <a:pt x="64" y="252"/>
                    </a:lnTo>
                    <a:lnTo>
                      <a:pt x="68" y="269"/>
                    </a:lnTo>
                    <a:lnTo>
                      <a:pt x="64" y="289"/>
                    </a:lnTo>
                    <a:lnTo>
                      <a:pt x="64" y="306"/>
                    </a:lnTo>
                    <a:lnTo>
                      <a:pt x="68" y="313"/>
                    </a:lnTo>
                    <a:lnTo>
                      <a:pt x="71" y="317"/>
                    </a:lnTo>
                    <a:lnTo>
                      <a:pt x="74" y="313"/>
                    </a:lnTo>
                    <a:lnTo>
                      <a:pt x="85" y="306"/>
                    </a:lnTo>
                    <a:lnTo>
                      <a:pt x="102" y="286"/>
                    </a:lnTo>
                    <a:lnTo>
                      <a:pt x="112" y="272"/>
                    </a:lnTo>
                    <a:lnTo>
                      <a:pt x="115" y="259"/>
                    </a:lnTo>
                    <a:lnTo>
                      <a:pt x="112" y="238"/>
                    </a:lnTo>
                    <a:lnTo>
                      <a:pt x="102" y="204"/>
                    </a:lnTo>
                    <a:lnTo>
                      <a:pt x="95" y="167"/>
                    </a:lnTo>
                    <a:lnTo>
                      <a:pt x="95" y="147"/>
                    </a:lnTo>
                    <a:lnTo>
                      <a:pt x="95" y="123"/>
                    </a:lnTo>
                    <a:lnTo>
                      <a:pt x="98" y="72"/>
                    </a:lnTo>
                    <a:lnTo>
                      <a:pt x="105" y="31"/>
                    </a:lnTo>
                    <a:lnTo>
                      <a:pt x="105" y="11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1" y="0"/>
                    </a:lnTo>
                    <a:lnTo>
                      <a:pt x="54" y="7"/>
                    </a:lnTo>
                    <a:lnTo>
                      <a:pt x="30" y="28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5" name="Freeform 123"/>
              <p:cNvSpPr>
                <a:spLocks/>
              </p:cNvSpPr>
              <p:nvPr/>
            </p:nvSpPr>
            <p:spPr bwMode="auto">
              <a:xfrm>
                <a:off x="4862" y="1578"/>
                <a:ext cx="244" cy="418"/>
              </a:xfrm>
              <a:custGeom>
                <a:avLst/>
                <a:gdLst>
                  <a:gd name="T0" fmla="*/ 268 w 225"/>
                  <a:gd name="T1" fmla="*/ 634 h 377"/>
                  <a:gd name="T2" fmla="*/ 268 w 225"/>
                  <a:gd name="T3" fmla="*/ 634 h 377"/>
                  <a:gd name="T4" fmla="*/ 278 w 225"/>
                  <a:gd name="T5" fmla="*/ 597 h 377"/>
                  <a:gd name="T6" fmla="*/ 288 w 225"/>
                  <a:gd name="T7" fmla="*/ 584 h 377"/>
                  <a:gd name="T8" fmla="*/ 300 w 225"/>
                  <a:gd name="T9" fmla="*/ 557 h 377"/>
                  <a:gd name="T10" fmla="*/ 325 w 225"/>
                  <a:gd name="T11" fmla="*/ 518 h 377"/>
                  <a:gd name="T12" fmla="*/ 325 w 225"/>
                  <a:gd name="T13" fmla="*/ 518 h 377"/>
                  <a:gd name="T14" fmla="*/ 338 w 225"/>
                  <a:gd name="T15" fmla="*/ 497 h 377"/>
                  <a:gd name="T16" fmla="*/ 344 w 225"/>
                  <a:gd name="T17" fmla="*/ 475 h 377"/>
                  <a:gd name="T18" fmla="*/ 344 w 225"/>
                  <a:gd name="T19" fmla="*/ 475 h 377"/>
                  <a:gd name="T20" fmla="*/ 372 w 225"/>
                  <a:gd name="T21" fmla="*/ 414 h 377"/>
                  <a:gd name="T22" fmla="*/ 398 w 225"/>
                  <a:gd name="T23" fmla="*/ 361 h 377"/>
                  <a:gd name="T24" fmla="*/ 416 w 225"/>
                  <a:gd name="T25" fmla="*/ 324 h 377"/>
                  <a:gd name="T26" fmla="*/ 429 w 225"/>
                  <a:gd name="T27" fmla="*/ 294 h 377"/>
                  <a:gd name="T28" fmla="*/ 429 w 225"/>
                  <a:gd name="T29" fmla="*/ 294 h 377"/>
                  <a:gd name="T30" fmla="*/ 429 w 225"/>
                  <a:gd name="T31" fmla="*/ 255 h 377"/>
                  <a:gd name="T32" fmla="*/ 423 w 225"/>
                  <a:gd name="T33" fmla="*/ 234 h 377"/>
                  <a:gd name="T34" fmla="*/ 409 w 225"/>
                  <a:gd name="T35" fmla="*/ 193 h 377"/>
                  <a:gd name="T36" fmla="*/ 398 w 225"/>
                  <a:gd name="T37" fmla="*/ 149 h 377"/>
                  <a:gd name="T38" fmla="*/ 398 w 225"/>
                  <a:gd name="T39" fmla="*/ 149 h 377"/>
                  <a:gd name="T40" fmla="*/ 377 w 225"/>
                  <a:gd name="T41" fmla="*/ 101 h 377"/>
                  <a:gd name="T42" fmla="*/ 359 w 225"/>
                  <a:gd name="T43" fmla="*/ 53 h 377"/>
                  <a:gd name="T44" fmla="*/ 338 w 225"/>
                  <a:gd name="T45" fmla="*/ 30 h 377"/>
                  <a:gd name="T46" fmla="*/ 320 w 225"/>
                  <a:gd name="T47" fmla="*/ 3 h 377"/>
                  <a:gd name="T48" fmla="*/ 320 w 225"/>
                  <a:gd name="T49" fmla="*/ 3 h 377"/>
                  <a:gd name="T50" fmla="*/ 288 w 225"/>
                  <a:gd name="T51" fmla="*/ 0 h 377"/>
                  <a:gd name="T52" fmla="*/ 243 w 225"/>
                  <a:gd name="T53" fmla="*/ 0 h 377"/>
                  <a:gd name="T54" fmla="*/ 177 w 225"/>
                  <a:gd name="T55" fmla="*/ 3 h 377"/>
                  <a:gd name="T56" fmla="*/ 97 w 225"/>
                  <a:gd name="T57" fmla="*/ 22 h 377"/>
                  <a:gd name="T58" fmla="*/ 97 w 225"/>
                  <a:gd name="T59" fmla="*/ 22 h 377"/>
                  <a:gd name="T60" fmla="*/ 72 w 225"/>
                  <a:gd name="T61" fmla="*/ 61 h 377"/>
                  <a:gd name="T62" fmla="*/ 46 w 225"/>
                  <a:gd name="T63" fmla="*/ 91 h 377"/>
                  <a:gd name="T64" fmla="*/ 33 w 225"/>
                  <a:gd name="T65" fmla="*/ 129 h 377"/>
                  <a:gd name="T66" fmla="*/ 33 w 225"/>
                  <a:gd name="T67" fmla="*/ 129 h 377"/>
                  <a:gd name="T68" fmla="*/ 18 w 225"/>
                  <a:gd name="T69" fmla="*/ 169 h 377"/>
                  <a:gd name="T70" fmla="*/ 15 w 225"/>
                  <a:gd name="T71" fmla="*/ 207 h 377"/>
                  <a:gd name="T72" fmla="*/ 15 w 225"/>
                  <a:gd name="T73" fmla="*/ 207 h 377"/>
                  <a:gd name="T74" fmla="*/ 4 w 225"/>
                  <a:gd name="T75" fmla="*/ 273 h 377"/>
                  <a:gd name="T76" fmla="*/ 0 w 225"/>
                  <a:gd name="T77" fmla="*/ 318 h 377"/>
                  <a:gd name="T78" fmla="*/ 4 w 225"/>
                  <a:gd name="T79" fmla="*/ 361 h 377"/>
                  <a:gd name="T80" fmla="*/ 15 w 225"/>
                  <a:gd name="T81" fmla="*/ 396 h 377"/>
                  <a:gd name="T82" fmla="*/ 33 w 225"/>
                  <a:gd name="T83" fmla="*/ 441 h 377"/>
                  <a:gd name="T84" fmla="*/ 40 w 225"/>
                  <a:gd name="T85" fmla="*/ 459 h 377"/>
                  <a:gd name="T86" fmla="*/ 40 w 225"/>
                  <a:gd name="T87" fmla="*/ 459 h 377"/>
                  <a:gd name="T88" fmla="*/ 65 w 225"/>
                  <a:gd name="T89" fmla="*/ 489 h 377"/>
                  <a:gd name="T90" fmla="*/ 111 w 225"/>
                  <a:gd name="T91" fmla="*/ 543 h 377"/>
                  <a:gd name="T92" fmla="*/ 111 w 225"/>
                  <a:gd name="T93" fmla="*/ 543 h 377"/>
                  <a:gd name="T94" fmla="*/ 117 w 225"/>
                  <a:gd name="T95" fmla="*/ 567 h 377"/>
                  <a:gd name="T96" fmla="*/ 130 w 225"/>
                  <a:gd name="T97" fmla="*/ 605 h 377"/>
                  <a:gd name="T98" fmla="*/ 142 w 225"/>
                  <a:gd name="T99" fmla="*/ 722 h 377"/>
                  <a:gd name="T100" fmla="*/ 163 w 225"/>
                  <a:gd name="T101" fmla="*/ 820 h 377"/>
                  <a:gd name="T102" fmla="*/ 170 w 225"/>
                  <a:gd name="T103" fmla="*/ 853 h 377"/>
                  <a:gd name="T104" fmla="*/ 170 w 225"/>
                  <a:gd name="T105" fmla="*/ 860 h 377"/>
                  <a:gd name="T106" fmla="*/ 177 w 225"/>
                  <a:gd name="T107" fmla="*/ 860 h 377"/>
                  <a:gd name="T108" fmla="*/ 268 w 225"/>
                  <a:gd name="T109" fmla="*/ 634 h 37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25" h="377">
                    <a:moveTo>
                      <a:pt x="140" y="278"/>
                    </a:moveTo>
                    <a:lnTo>
                      <a:pt x="140" y="278"/>
                    </a:lnTo>
                    <a:lnTo>
                      <a:pt x="146" y="261"/>
                    </a:lnTo>
                    <a:lnTo>
                      <a:pt x="150" y="255"/>
                    </a:lnTo>
                    <a:lnTo>
                      <a:pt x="157" y="244"/>
                    </a:lnTo>
                    <a:lnTo>
                      <a:pt x="170" y="227"/>
                    </a:lnTo>
                    <a:lnTo>
                      <a:pt x="177" y="217"/>
                    </a:lnTo>
                    <a:lnTo>
                      <a:pt x="180" y="207"/>
                    </a:lnTo>
                    <a:lnTo>
                      <a:pt x="194" y="180"/>
                    </a:lnTo>
                    <a:lnTo>
                      <a:pt x="208" y="159"/>
                    </a:lnTo>
                    <a:lnTo>
                      <a:pt x="218" y="142"/>
                    </a:lnTo>
                    <a:lnTo>
                      <a:pt x="225" y="129"/>
                    </a:lnTo>
                    <a:lnTo>
                      <a:pt x="225" y="112"/>
                    </a:lnTo>
                    <a:lnTo>
                      <a:pt x="221" y="102"/>
                    </a:lnTo>
                    <a:lnTo>
                      <a:pt x="214" y="85"/>
                    </a:lnTo>
                    <a:lnTo>
                      <a:pt x="208" y="64"/>
                    </a:lnTo>
                    <a:lnTo>
                      <a:pt x="197" y="44"/>
                    </a:lnTo>
                    <a:lnTo>
                      <a:pt x="187" y="23"/>
                    </a:lnTo>
                    <a:lnTo>
                      <a:pt x="177" y="13"/>
                    </a:lnTo>
                    <a:lnTo>
                      <a:pt x="167" y="3"/>
                    </a:lnTo>
                    <a:lnTo>
                      <a:pt x="150" y="0"/>
                    </a:lnTo>
                    <a:lnTo>
                      <a:pt x="126" y="0"/>
                    </a:lnTo>
                    <a:lnTo>
                      <a:pt x="92" y="3"/>
                    </a:lnTo>
                    <a:lnTo>
                      <a:pt x="51" y="10"/>
                    </a:lnTo>
                    <a:lnTo>
                      <a:pt x="38" y="27"/>
                    </a:lnTo>
                    <a:lnTo>
                      <a:pt x="24" y="40"/>
                    </a:lnTo>
                    <a:lnTo>
                      <a:pt x="17" y="57"/>
                    </a:lnTo>
                    <a:lnTo>
                      <a:pt x="10" y="74"/>
                    </a:lnTo>
                    <a:lnTo>
                      <a:pt x="7" y="91"/>
                    </a:lnTo>
                    <a:lnTo>
                      <a:pt x="4" y="119"/>
                    </a:lnTo>
                    <a:lnTo>
                      <a:pt x="0" y="139"/>
                    </a:lnTo>
                    <a:lnTo>
                      <a:pt x="4" y="159"/>
                    </a:lnTo>
                    <a:lnTo>
                      <a:pt x="7" y="173"/>
                    </a:lnTo>
                    <a:lnTo>
                      <a:pt x="17" y="193"/>
                    </a:lnTo>
                    <a:lnTo>
                      <a:pt x="21" y="200"/>
                    </a:lnTo>
                    <a:lnTo>
                      <a:pt x="34" y="214"/>
                    </a:lnTo>
                    <a:lnTo>
                      <a:pt x="58" y="238"/>
                    </a:lnTo>
                    <a:lnTo>
                      <a:pt x="61" y="248"/>
                    </a:lnTo>
                    <a:lnTo>
                      <a:pt x="68" y="265"/>
                    </a:lnTo>
                    <a:lnTo>
                      <a:pt x="75" y="316"/>
                    </a:lnTo>
                    <a:lnTo>
                      <a:pt x="85" y="360"/>
                    </a:lnTo>
                    <a:lnTo>
                      <a:pt x="89" y="374"/>
                    </a:lnTo>
                    <a:lnTo>
                      <a:pt x="89" y="377"/>
                    </a:lnTo>
                    <a:lnTo>
                      <a:pt x="92" y="377"/>
                    </a:lnTo>
                    <a:lnTo>
                      <a:pt x="140" y="278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6" name="Freeform 124"/>
              <p:cNvSpPr>
                <a:spLocks/>
              </p:cNvSpPr>
              <p:nvPr/>
            </p:nvSpPr>
            <p:spPr bwMode="auto">
              <a:xfrm>
                <a:off x="4593" y="1853"/>
                <a:ext cx="107" cy="49"/>
              </a:xfrm>
              <a:custGeom>
                <a:avLst/>
                <a:gdLst>
                  <a:gd name="T0" fmla="*/ 0 w 99"/>
                  <a:gd name="T1" fmla="*/ 0 h 44"/>
                  <a:gd name="T2" fmla="*/ 4 w 99"/>
                  <a:gd name="T3" fmla="*/ 106 h 44"/>
                  <a:gd name="T4" fmla="*/ 185 w 99"/>
                  <a:gd name="T5" fmla="*/ 106 h 44"/>
                  <a:gd name="T6" fmla="*/ 171 w 99"/>
                  <a:gd name="T7" fmla="*/ 0 h 44"/>
                  <a:gd name="T8" fmla="*/ 0 w 9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4">
                    <a:moveTo>
                      <a:pt x="0" y="0"/>
                    </a:moveTo>
                    <a:lnTo>
                      <a:pt x="4" y="44"/>
                    </a:lnTo>
                    <a:lnTo>
                      <a:pt x="99" y="44"/>
                    </a:lnTo>
                    <a:lnTo>
                      <a:pt x="9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7" name="Freeform 125"/>
              <p:cNvSpPr>
                <a:spLocks/>
              </p:cNvSpPr>
              <p:nvPr/>
            </p:nvSpPr>
            <p:spPr bwMode="auto">
              <a:xfrm>
                <a:off x="4814" y="3390"/>
                <a:ext cx="129" cy="102"/>
              </a:xfrm>
              <a:custGeom>
                <a:avLst/>
                <a:gdLst>
                  <a:gd name="T0" fmla="*/ 0 w 119"/>
                  <a:gd name="T1" fmla="*/ 45 h 92"/>
                  <a:gd name="T2" fmla="*/ 0 w 119"/>
                  <a:gd name="T3" fmla="*/ 45 h 92"/>
                  <a:gd name="T4" fmla="*/ 3 w 119"/>
                  <a:gd name="T5" fmla="*/ 71 h 92"/>
                  <a:gd name="T6" fmla="*/ 3 w 119"/>
                  <a:gd name="T7" fmla="*/ 110 h 92"/>
                  <a:gd name="T8" fmla="*/ 18 w 119"/>
                  <a:gd name="T9" fmla="*/ 154 h 92"/>
                  <a:gd name="T10" fmla="*/ 33 w 119"/>
                  <a:gd name="T11" fmla="*/ 171 h 92"/>
                  <a:gd name="T12" fmla="*/ 46 w 119"/>
                  <a:gd name="T13" fmla="*/ 187 h 92"/>
                  <a:gd name="T14" fmla="*/ 46 w 119"/>
                  <a:gd name="T15" fmla="*/ 187 h 92"/>
                  <a:gd name="T16" fmla="*/ 111 w 119"/>
                  <a:gd name="T17" fmla="*/ 211 h 92"/>
                  <a:gd name="T18" fmla="*/ 136 w 119"/>
                  <a:gd name="T19" fmla="*/ 211 h 92"/>
                  <a:gd name="T20" fmla="*/ 163 w 119"/>
                  <a:gd name="T21" fmla="*/ 203 h 92"/>
                  <a:gd name="T22" fmla="*/ 163 w 119"/>
                  <a:gd name="T23" fmla="*/ 203 h 92"/>
                  <a:gd name="T24" fmla="*/ 199 w 119"/>
                  <a:gd name="T25" fmla="*/ 165 h 92"/>
                  <a:gd name="T26" fmla="*/ 228 w 119"/>
                  <a:gd name="T27" fmla="*/ 124 h 92"/>
                  <a:gd name="T28" fmla="*/ 228 w 119"/>
                  <a:gd name="T29" fmla="*/ 124 h 92"/>
                  <a:gd name="T30" fmla="*/ 228 w 119"/>
                  <a:gd name="T31" fmla="*/ 110 h 92"/>
                  <a:gd name="T32" fmla="*/ 224 w 119"/>
                  <a:gd name="T33" fmla="*/ 79 h 92"/>
                  <a:gd name="T34" fmla="*/ 209 w 119"/>
                  <a:gd name="T35" fmla="*/ 45 h 92"/>
                  <a:gd name="T36" fmla="*/ 130 w 119"/>
                  <a:gd name="T37" fmla="*/ 0 h 92"/>
                  <a:gd name="T38" fmla="*/ 0 w 119"/>
                  <a:gd name="T39" fmla="*/ 45 h 9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9" h="92">
                    <a:moveTo>
                      <a:pt x="0" y="20"/>
                    </a:moveTo>
                    <a:lnTo>
                      <a:pt x="0" y="20"/>
                    </a:lnTo>
                    <a:lnTo>
                      <a:pt x="3" y="31"/>
                    </a:lnTo>
                    <a:lnTo>
                      <a:pt x="3" y="48"/>
                    </a:lnTo>
                    <a:lnTo>
                      <a:pt x="10" y="68"/>
                    </a:lnTo>
                    <a:lnTo>
                      <a:pt x="17" y="75"/>
                    </a:lnTo>
                    <a:lnTo>
                      <a:pt x="24" y="82"/>
                    </a:lnTo>
                    <a:lnTo>
                      <a:pt x="58" y="92"/>
                    </a:lnTo>
                    <a:lnTo>
                      <a:pt x="71" y="92"/>
                    </a:lnTo>
                    <a:lnTo>
                      <a:pt x="85" y="88"/>
                    </a:lnTo>
                    <a:lnTo>
                      <a:pt x="105" y="71"/>
                    </a:lnTo>
                    <a:lnTo>
                      <a:pt x="119" y="54"/>
                    </a:lnTo>
                    <a:lnTo>
                      <a:pt x="119" y="48"/>
                    </a:lnTo>
                    <a:lnTo>
                      <a:pt x="116" y="34"/>
                    </a:lnTo>
                    <a:lnTo>
                      <a:pt x="109" y="20"/>
                    </a:lnTo>
                    <a:lnTo>
                      <a:pt x="68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8D8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8" name="Freeform 126"/>
              <p:cNvSpPr>
                <a:spLocks/>
              </p:cNvSpPr>
              <p:nvPr/>
            </p:nvSpPr>
            <p:spPr bwMode="auto">
              <a:xfrm>
                <a:off x="4988" y="3288"/>
                <a:ext cx="184" cy="113"/>
              </a:xfrm>
              <a:custGeom>
                <a:avLst/>
                <a:gdLst>
                  <a:gd name="T0" fmla="*/ 3 w 170"/>
                  <a:gd name="T1" fmla="*/ 71 h 102"/>
                  <a:gd name="T2" fmla="*/ 3 w 170"/>
                  <a:gd name="T3" fmla="*/ 71 h 102"/>
                  <a:gd name="T4" fmla="*/ 56 w 170"/>
                  <a:gd name="T5" fmla="*/ 153 h 102"/>
                  <a:gd name="T6" fmla="*/ 102 w 170"/>
                  <a:gd name="T7" fmla="*/ 208 h 102"/>
                  <a:gd name="T8" fmla="*/ 120 w 170"/>
                  <a:gd name="T9" fmla="*/ 226 h 102"/>
                  <a:gd name="T10" fmla="*/ 133 w 170"/>
                  <a:gd name="T11" fmla="*/ 230 h 102"/>
                  <a:gd name="T12" fmla="*/ 133 w 170"/>
                  <a:gd name="T13" fmla="*/ 230 h 102"/>
                  <a:gd name="T14" fmla="*/ 294 w 170"/>
                  <a:gd name="T15" fmla="*/ 226 h 102"/>
                  <a:gd name="T16" fmla="*/ 294 w 170"/>
                  <a:gd name="T17" fmla="*/ 226 h 102"/>
                  <a:gd name="T18" fmla="*/ 313 w 170"/>
                  <a:gd name="T19" fmla="*/ 204 h 102"/>
                  <a:gd name="T20" fmla="*/ 319 w 170"/>
                  <a:gd name="T21" fmla="*/ 175 h 102"/>
                  <a:gd name="T22" fmla="*/ 319 w 170"/>
                  <a:gd name="T23" fmla="*/ 166 h 102"/>
                  <a:gd name="T24" fmla="*/ 313 w 170"/>
                  <a:gd name="T25" fmla="*/ 153 h 102"/>
                  <a:gd name="T26" fmla="*/ 313 w 170"/>
                  <a:gd name="T27" fmla="*/ 153 h 102"/>
                  <a:gd name="T28" fmla="*/ 260 w 170"/>
                  <a:gd name="T29" fmla="*/ 110 h 102"/>
                  <a:gd name="T30" fmla="*/ 231 w 170"/>
                  <a:gd name="T31" fmla="*/ 88 h 102"/>
                  <a:gd name="T32" fmla="*/ 83 w 170"/>
                  <a:gd name="T33" fmla="*/ 79 h 102"/>
                  <a:gd name="T34" fmla="*/ 83 w 170"/>
                  <a:gd name="T35" fmla="*/ 79 h 102"/>
                  <a:gd name="T36" fmla="*/ 65 w 170"/>
                  <a:gd name="T37" fmla="*/ 38 h 102"/>
                  <a:gd name="T38" fmla="*/ 44 w 170"/>
                  <a:gd name="T39" fmla="*/ 16 h 102"/>
                  <a:gd name="T40" fmla="*/ 18 w 170"/>
                  <a:gd name="T41" fmla="*/ 0 h 102"/>
                  <a:gd name="T42" fmla="*/ 18 w 170"/>
                  <a:gd name="T43" fmla="*/ 0 h 102"/>
                  <a:gd name="T44" fmla="*/ 15 w 170"/>
                  <a:gd name="T45" fmla="*/ 0 h 102"/>
                  <a:gd name="T46" fmla="*/ 3 w 170"/>
                  <a:gd name="T47" fmla="*/ 4 h 102"/>
                  <a:gd name="T48" fmla="*/ 0 w 170"/>
                  <a:gd name="T49" fmla="*/ 33 h 102"/>
                  <a:gd name="T50" fmla="*/ 3 w 170"/>
                  <a:gd name="T51" fmla="*/ 71 h 102"/>
                  <a:gd name="T52" fmla="*/ 3 w 170"/>
                  <a:gd name="T53" fmla="*/ 71 h 10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70" h="102">
                    <a:moveTo>
                      <a:pt x="3" y="31"/>
                    </a:moveTo>
                    <a:lnTo>
                      <a:pt x="3" y="31"/>
                    </a:lnTo>
                    <a:lnTo>
                      <a:pt x="30" y="68"/>
                    </a:lnTo>
                    <a:lnTo>
                      <a:pt x="54" y="92"/>
                    </a:lnTo>
                    <a:lnTo>
                      <a:pt x="64" y="99"/>
                    </a:lnTo>
                    <a:lnTo>
                      <a:pt x="71" y="102"/>
                    </a:lnTo>
                    <a:lnTo>
                      <a:pt x="156" y="99"/>
                    </a:lnTo>
                    <a:lnTo>
                      <a:pt x="166" y="89"/>
                    </a:lnTo>
                    <a:lnTo>
                      <a:pt x="170" y="78"/>
                    </a:lnTo>
                    <a:lnTo>
                      <a:pt x="170" y="72"/>
                    </a:lnTo>
                    <a:lnTo>
                      <a:pt x="166" y="68"/>
                    </a:lnTo>
                    <a:lnTo>
                      <a:pt x="139" y="48"/>
                    </a:lnTo>
                    <a:lnTo>
                      <a:pt x="122" y="38"/>
                    </a:lnTo>
                    <a:lnTo>
                      <a:pt x="44" y="34"/>
                    </a:lnTo>
                    <a:lnTo>
                      <a:pt x="34" y="17"/>
                    </a:lnTo>
                    <a:lnTo>
                      <a:pt x="24" y="7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8D8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Freeform 127"/>
              <p:cNvSpPr>
                <a:spLocks/>
              </p:cNvSpPr>
              <p:nvPr/>
            </p:nvSpPr>
            <p:spPr bwMode="auto">
              <a:xfrm>
                <a:off x="4983" y="1735"/>
                <a:ext cx="37" cy="35"/>
              </a:xfrm>
              <a:custGeom>
                <a:avLst/>
                <a:gdLst>
                  <a:gd name="T0" fmla="*/ 35 w 34"/>
                  <a:gd name="T1" fmla="*/ 82 h 31"/>
                  <a:gd name="T2" fmla="*/ 35 w 34"/>
                  <a:gd name="T3" fmla="*/ 82 h 31"/>
                  <a:gd name="T4" fmla="*/ 46 w 34"/>
                  <a:gd name="T5" fmla="*/ 82 h 31"/>
                  <a:gd name="T6" fmla="*/ 62 w 34"/>
                  <a:gd name="T7" fmla="*/ 76 h 31"/>
                  <a:gd name="T8" fmla="*/ 67 w 34"/>
                  <a:gd name="T9" fmla="*/ 55 h 31"/>
                  <a:gd name="T10" fmla="*/ 67 w 34"/>
                  <a:gd name="T11" fmla="*/ 43 h 31"/>
                  <a:gd name="T12" fmla="*/ 67 w 34"/>
                  <a:gd name="T13" fmla="*/ 43 h 31"/>
                  <a:gd name="T14" fmla="*/ 67 w 34"/>
                  <a:gd name="T15" fmla="*/ 29 h 31"/>
                  <a:gd name="T16" fmla="*/ 62 w 34"/>
                  <a:gd name="T17" fmla="*/ 12 h 31"/>
                  <a:gd name="T18" fmla="*/ 46 w 34"/>
                  <a:gd name="T19" fmla="*/ 0 h 31"/>
                  <a:gd name="T20" fmla="*/ 35 w 34"/>
                  <a:gd name="T21" fmla="*/ 0 h 31"/>
                  <a:gd name="T22" fmla="*/ 35 w 34"/>
                  <a:gd name="T23" fmla="*/ 0 h 31"/>
                  <a:gd name="T24" fmla="*/ 21 w 34"/>
                  <a:gd name="T25" fmla="*/ 0 h 31"/>
                  <a:gd name="T26" fmla="*/ 15 w 34"/>
                  <a:gd name="T27" fmla="*/ 12 h 31"/>
                  <a:gd name="T28" fmla="*/ 4 w 34"/>
                  <a:gd name="T29" fmla="*/ 29 h 31"/>
                  <a:gd name="T30" fmla="*/ 0 w 34"/>
                  <a:gd name="T31" fmla="*/ 43 h 31"/>
                  <a:gd name="T32" fmla="*/ 0 w 34"/>
                  <a:gd name="T33" fmla="*/ 43 h 31"/>
                  <a:gd name="T34" fmla="*/ 4 w 34"/>
                  <a:gd name="T35" fmla="*/ 55 h 31"/>
                  <a:gd name="T36" fmla="*/ 15 w 34"/>
                  <a:gd name="T37" fmla="*/ 76 h 31"/>
                  <a:gd name="T38" fmla="*/ 21 w 34"/>
                  <a:gd name="T39" fmla="*/ 82 h 31"/>
                  <a:gd name="T40" fmla="*/ 35 w 34"/>
                  <a:gd name="T41" fmla="*/ 82 h 31"/>
                  <a:gd name="T42" fmla="*/ 35 w 34"/>
                  <a:gd name="T43" fmla="*/ 82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31">
                    <a:moveTo>
                      <a:pt x="17" y="31"/>
                    </a:moveTo>
                    <a:lnTo>
                      <a:pt x="17" y="31"/>
                    </a:lnTo>
                    <a:lnTo>
                      <a:pt x="24" y="31"/>
                    </a:lnTo>
                    <a:lnTo>
                      <a:pt x="31" y="28"/>
                    </a:lnTo>
                    <a:lnTo>
                      <a:pt x="34" y="21"/>
                    </a:lnTo>
                    <a:lnTo>
                      <a:pt x="34" y="17"/>
                    </a:lnTo>
                    <a:lnTo>
                      <a:pt x="34" y="11"/>
                    </a:lnTo>
                    <a:lnTo>
                      <a:pt x="31" y="4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4"/>
                    </a:lnTo>
                    <a:lnTo>
                      <a:pt x="4" y="11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8"/>
                    </a:lnTo>
                    <a:lnTo>
                      <a:pt x="11" y="31"/>
                    </a:lnTo>
                    <a:lnTo>
                      <a:pt x="17" y="31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Freeform 128"/>
              <p:cNvSpPr>
                <a:spLocks/>
              </p:cNvSpPr>
              <p:nvPr/>
            </p:nvSpPr>
            <p:spPr bwMode="auto">
              <a:xfrm>
                <a:off x="4988" y="1735"/>
                <a:ext cx="32" cy="35"/>
              </a:xfrm>
              <a:custGeom>
                <a:avLst/>
                <a:gdLst>
                  <a:gd name="T0" fmla="*/ 21 w 30"/>
                  <a:gd name="T1" fmla="*/ 82 h 31"/>
                  <a:gd name="T2" fmla="*/ 21 w 30"/>
                  <a:gd name="T3" fmla="*/ 82 h 31"/>
                  <a:gd name="T4" fmla="*/ 33 w 30"/>
                  <a:gd name="T5" fmla="*/ 82 h 31"/>
                  <a:gd name="T6" fmla="*/ 45 w 30"/>
                  <a:gd name="T7" fmla="*/ 76 h 31"/>
                  <a:gd name="T8" fmla="*/ 50 w 30"/>
                  <a:gd name="T9" fmla="*/ 55 h 31"/>
                  <a:gd name="T10" fmla="*/ 50 w 30"/>
                  <a:gd name="T11" fmla="*/ 43 h 31"/>
                  <a:gd name="T12" fmla="*/ 50 w 30"/>
                  <a:gd name="T13" fmla="*/ 43 h 31"/>
                  <a:gd name="T14" fmla="*/ 50 w 30"/>
                  <a:gd name="T15" fmla="*/ 29 h 31"/>
                  <a:gd name="T16" fmla="*/ 45 w 30"/>
                  <a:gd name="T17" fmla="*/ 12 h 31"/>
                  <a:gd name="T18" fmla="*/ 33 w 30"/>
                  <a:gd name="T19" fmla="*/ 0 h 31"/>
                  <a:gd name="T20" fmla="*/ 21 w 30"/>
                  <a:gd name="T21" fmla="*/ 0 h 31"/>
                  <a:gd name="T22" fmla="*/ 21 w 30"/>
                  <a:gd name="T23" fmla="*/ 0 h 31"/>
                  <a:gd name="T24" fmla="*/ 18 w 30"/>
                  <a:gd name="T25" fmla="*/ 0 h 31"/>
                  <a:gd name="T26" fmla="*/ 3 w 30"/>
                  <a:gd name="T27" fmla="*/ 12 h 31"/>
                  <a:gd name="T28" fmla="*/ 0 w 30"/>
                  <a:gd name="T29" fmla="*/ 29 h 31"/>
                  <a:gd name="T30" fmla="*/ 0 w 30"/>
                  <a:gd name="T31" fmla="*/ 43 h 31"/>
                  <a:gd name="T32" fmla="*/ 0 w 30"/>
                  <a:gd name="T33" fmla="*/ 43 h 31"/>
                  <a:gd name="T34" fmla="*/ 0 w 30"/>
                  <a:gd name="T35" fmla="*/ 55 h 31"/>
                  <a:gd name="T36" fmla="*/ 3 w 30"/>
                  <a:gd name="T37" fmla="*/ 76 h 31"/>
                  <a:gd name="T38" fmla="*/ 18 w 30"/>
                  <a:gd name="T39" fmla="*/ 82 h 31"/>
                  <a:gd name="T40" fmla="*/ 21 w 30"/>
                  <a:gd name="T41" fmla="*/ 82 h 31"/>
                  <a:gd name="T42" fmla="*/ 21 w 30"/>
                  <a:gd name="T43" fmla="*/ 82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31"/>
                    </a:lnTo>
                    <a:lnTo>
                      <a:pt x="27" y="28"/>
                    </a:lnTo>
                    <a:lnTo>
                      <a:pt x="30" y="21"/>
                    </a:lnTo>
                    <a:lnTo>
                      <a:pt x="30" y="17"/>
                    </a:lnTo>
                    <a:lnTo>
                      <a:pt x="30" y="11"/>
                    </a:lnTo>
                    <a:lnTo>
                      <a:pt x="27" y="4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3" y="4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8"/>
                    </a:lnTo>
                    <a:lnTo>
                      <a:pt x="10" y="31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EFC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1" name="Freeform 129"/>
              <p:cNvSpPr>
                <a:spLocks/>
              </p:cNvSpPr>
              <p:nvPr/>
            </p:nvSpPr>
            <p:spPr bwMode="auto">
              <a:xfrm>
                <a:off x="4988" y="1735"/>
                <a:ext cx="32" cy="35"/>
              </a:xfrm>
              <a:custGeom>
                <a:avLst/>
                <a:gdLst>
                  <a:gd name="T0" fmla="*/ 21 w 30"/>
                  <a:gd name="T1" fmla="*/ 82 h 31"/>
                  <a:gd name="T2" fmla="*/ 21 w 30"/>
                  <a:gd name="T3" fmla="*/ 82 h 31"/>
                  <a:gd name="T4" fmla="*/ 33 w 30"/>
                  <a:gd name="T5" fmla="*/ 82 h 31"/>
                  <a:gd name="T6" fmla="*/ 45 w 30"/>
                  <a:gd name="T7" fmla="*/ 76 h 31"/>
                  <a:gd name="T8" fmla="*/ 45 w 30"/>
                  <a:gd name="T9" fmla="*/ 55 h 31"/>
                  <a:gd name="T10" fmla="*/ 50 w 30"/>
                  <a:gd name="T11" fmla="*/ 43 h 31"/>
                  <a:gd name="T12" fmla="*/ 50 w 30"/>
                  <a:gd name="T13" fmla="*/ 43 h 31"/>
                  <a:gd name="T14" fmla="*/ 45 w 30"/>
                  <a:gd name="T15" fmla="*/ 29 h 31"/>
                  <a:gd name="T16" fmla="*/ 45 w 30"/>
                  <a:gd name="T17" fmla="*/ 12 h 31"/>
                  <a:gd name="T18" fmla="*/ 33 w 30"/>
                  <a:gd name="T19" fmla="*/ 0 h 31"/>
                  <a:gd name="T20" fmla="*/ 21 w 30"/>
                  <a:gd name="T21" fmla="*/ 0 h 31"/>
                  <a:gd name="T22" fmla="*/ 21 w 30"/>
                  <a:gd name="T23" fmla="*/ 0 h 31"/>
                  <a:gd name="T24" fmla="*/ 18 w 30"/>
                  <a:gd name="T25" fmla="*/ 0 h 31"/>
                  <a:gd name="T26" fmla="*/ 3 w 30"/>
                  <a:gd name="T27" fmla="*/ 12 h 31"/>
                  <a:gd name="T28" fmla="*/ 0 w 30"/>
                  <a:gd name="T29" fmla="*/ 29 h 31"/>
                  <a:gd name="T30" fmla="*/ 0 w 30"/>
                  <a:gd name="T31" fmla="*/ 43 h 31"/>
                  <a:gd name="T32" fmla="*/ 0 w 30"/>
                  <a:gd name="T33" fmla="*/ 43 h 31"/>
                  <a:gd name="T34" fmla="*/ 0 w 30"/>
                  <a:gd name="T35" fmla="*/ 55 h 31"/>
                  <a:gd name="T36" fmla="*/ 3 w 30"/>
                  <a:gd name="T37" fmla="*/ 76 h 31"/>
                  <a:gd name="T38" fmla="*/ 18 w 30"/>
                  <a:gd name="T39" fmla="*/ 82 h 31"/>
                  <a:gd name="T40" fmla="*/ 21 w 30"/>
                  <a:gd name="T41" fmla="*/ 82 h 31"/>
                  <a:gd name="T42" fmla="*/ 21 w 30"/>
                  <a:gd name="T43" fmla="*/ 82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31"/>
                    </a:lnTo>
                    <a:lnTo>
                      <a:pt x="27" y="28"/>
                    </a:lnTo>
                    <a:lnTo>
                      <a:pt x="27" y="21"/>
                    </a:lnTo>
                    <a:lnTo>
                      <a:pt x="30" y="17"/>
                    </a:lnTo>
                    <a:lnTo>
                      <a:pt x="27" y="11"/>
                    </a:lnTo>
                    <a:lnTo>
                      <a:pt x="27" y="4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3" y="4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8"/>
                    </a:lnTo>
                    <a:lnTo>
                      <a:pt x="10" y="31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EEC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2" name="Freeform 130"/>
              <p:cNvSpPr>
                <a:spLocks/>
              </p:cNvSpPr>
              <p:nvPr/>
            </p:nvSpPr>
            <p:spPr bwMode="auto">
              <a:xfrm>
                <a:off x="4988" y="1735"/>
                <a:ext cx="32" cy="35"/>
              </a:xfrm>
              <a:custGeom>
                <a:avLst/>
                <a:gdLst>
                  <a:gd name="T0" fmla="*/ 21 w 30"/>
                  <a:gd name="T1" fmla="*/ 82 h 31"/>
                  <a:gd name="T2" fmla="*/ 21 w 30"/>
                  <a:gd name="T3" fmla="*/ 82 h 31"/>
                  <a:gd name="T4" fmla="*/ 33 w 30"/>
                  <a:gd name="T5" fmla="*/ 76 h 31"/>
                  <a:gd name="T6" fmla="*/ 41 w 30"/>
                  <a:gd name="T7" fmla="*/ 76 h 31"/>
                  <a:gd name="T8" fmla="*/ 45 w 30"/>
                  <a:gd name="T9" fmla="*/ 55 h 31"/>
                  <a:gd name="T10" fmla="*/ 50 w 30"/>
                  <a:gd name="T11" fmla="*/ 43 h 31"/>
                  <a:gd name="T12" fmla="*/ 50 w 30"/>
                  <a:gd name="T13" fmla="*/ 43 h 31"/>
                  <a:gd name="T14" fmla="*/ 45 w 30"/>
                  <a:gd name="T15" fmla="*/ 29 h 31"/>
                  <a:gd name="T16" fmla="*/ 41 w 30"/>
                  <a:gd name="T17" fmla="*/ 18 h 31"/>
                  <a:gd name="T18" fmla="*/ 33 w 30"/>
                  <a:gd name="T19" fmla="*/ 12 h 31"/>
                  <a:gd name="T20" fmla="*/ 21 w 30"/>
                  <a:gd name="T21" fmla="*/ 0 h 31"/>
                  <a:gd name="T22" fmla="*/ 21 w 30"/>
                  <a:gd name="T23" fmla="*/ 0 h 31"/>
                  <a:gd name="T24" fmla="*/ 18 w 30"/>
                  <a:gd name="T25" fmla="*/ 12 h 31"/>
                  <a:gd name="T26" fmla="*/ 3 w 30"/>
                  <a:gd name="T27" fmla="*/ 18 h 31"/>
                  <a:gd name="T28" fmla="*/ 0 w 30"/>
                  <a:gd name="T29" fmla="*/ 29 h 31"/>
                  <a:gd name="T30" fmla="*/ 0 w 30"/>
                  <a:gd name="T31" fmla="*/ 43 h 31"/>
                  <a:gd name="T32" fmla="*/ 0 w 30"/>
                  <a:gd name="T33" fmla="*/ 43 h 31"/>
                  <a:gd name="T34" fmla="*/ 0 w 30"/>
                  <a:gd name="T35" fmla="*/ 55 h 31"/>
                  <a:gd name="T36" fmla="*/ 3 w 30"/>
                  <a:gd name="T37" fmla="*/ 76 h 31"/>
                  <a:gd name="T38" fmla="*/ 18 w 30"/>
                  <a:gd name="T39" fmla="*/ 76 h 31"/>
                  <a:gd name="T40" fmla="*/ 21 w 30"/>
                  <a:gd name="T41" fmla="*/ 82 h 31"/>
                  <a:gd name="T42" fmla="*/ 21 w 30"/>
                  <a:gd name="T43" fmla="*/ 82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28"/>
                    </a:lnTo>
                    <a:lnTo>
                      <a:pt x="24" y="28"/>
                    </a:lnTo>
                    <a:lnTo>
                      <a:pt x="27" y="21"/>
                    </a:lnTo>
                    <a:lnTo>
                      <a:pt x="30" y="17"/>
                    </a:lnTo>
                    <a:lnTo>
                      <a:pt x="27" y="11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3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8"/>
                    </a:lnTo>
                    <a:lnTo>
                      <a:pt x="10" y="28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ED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3" name="Freeform 131"/>
              <p:cNvSpPr>
                <a:spLocks/>
              </p:cNvSpPr>
              <p:nvPr/>
            </p:nvSpPr>
            <p:spPr bwMode="auto">
              <a:xfrm>
                <a:off x="4988" y="1740"/>
                <a:ext cx="29" cy="30"/>
              </a:xfrm>
              <a:custGeom>
                <a:avLst/>
                <a:gdLst>
                  <a:gd name="T0" fmla="*/ 21 w 27"/>
                  <a:gd name="T1" fmla="*/ 63 h 27"/>
                  <a:gd name="T2" fmla="*/ 21 w 27"/>
                  <a:gd name="T3" fmla="*/ 63 h 27"/>
                  <a:gd name="T4" fmla="*/ 35 w 27"/>
                  <a:gd name="T5" fmla="*/ 57 h 27"/>
                  <a:gd name="T6" fmla="*/ 43 w 27"/>
                  <a:gd name="T7" fmla="*/ 46 h 27"/>
                  <a:gd name="T8" fmla="*/ 47 w 27"/>
                  <a:gd name="T9" fmla="*/ 40 h 27"/>
                  <a:gd name="T10" fmla="*/ 47 w 27"/>
                  <a:gd name="T11" fmla="*/ 30 h 27"/>
                  <a:gd name="T12" fmla="*/ 47 w 27"/>
                  <a:gd name="T13" fmla="*/ 30 h 27"/>
                  <a:gd name="T14" fmla="*/ 47 w 27"/>
                  <a:gd name="T15" fmla="*/ 16 h 27"/>
                  <a:gd name="T16" fmla="*/ 43 w 27"/>
                  <a:gd name="T17" fmla="*/ 3 h 27"/>
                  <a:gd name="T18" fmla="*/ 35 w 27"/>
                  <a:gd name="T19" fmla="*/ 0 h 27"/>
                  <a:gd name="T20" fmla="*/ 21 w 27"/>
                  <a:gd name="T21" fmla="*/ 0 h 27"/>
                  <a:gd name="T22" fmla="*/ 21 w 27"/>
                  <a:gd name="T23" fmla="*/ 0 h 27"/>
                  <a:gd name="T24" fmla="*/ 18 w 27"/>
                  <a:gd name="T25" fmla="*/ 0 h 27"/>
                  <a:gd name="T26" fmla="*/ 15 w 27"/>
                  <a:gd name="T27" fmla="*/ 3 h 27"/>
                  <a:gd name="T28" fmla="*/ 3 w 27"/>
                  <a:gd name="T29" fmla="*/ 16 h 27"/>
                  <a:gd name="T30" fmla="*/ 0 w 27"/>
                  <a:gd name="T31" fmla="*/ 30 h 27"/>
                  <a:gd name="T32" fmla="*/ 0 w 27"/>
                  <a:gd name="T33" fmla="*/ 30 h 27"/>
                  <a:gd name="T34" fmla="*/ 3 w 27"/>
                  <a:gd name="T35" fmla="*/ 40 h 27"/>
                  <a:gd name="T36" fmla="*/ 15 w 27"/>
                  <a:gd name="T37" fmla="*/ 46 h 27"/>
                  <a:gd name="T38" fmla="*/ 18 w 27"/>
                  <a:gd name="T39" fmla="*/ 57 h 27"/>
                  <a:gd name="T40" fmla="*/ 21 w 27"/>
                  <a:gd name="T41" fmla="*/ 63 h 27"/>
                  <a:gd name="T42" fmla="*/ 21 w 27"/>
                  <a:gd name="T43" fmla="*/ 63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27">
                    <a:moveTo>
                      <a:pt x="13" y="27"/>
                    </a:moveTo>
                    <a:lnTo>
                      <a:pt x="13" y="27"/>
                    </a:lnTo>
                    <a:lnTo>
                      <a:pt x="20" y="24"/>
                    </a:lnTo>
                    <a:lnTo>
                      <a:pt x="24" y="20"/>
                    </a:lnTo>
                    <a:lnTo>
                      <a:pt x="27" y="17"/>
                    </a:lnTo>
                    <a:lnTo>
                      <a:pt x="27" y="13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3" y="17"/>
                    </a:lnTo>
                    <a:lnTo>
                      <a:pt x="7" y="20"/>
                    </a:lnTo>
                    <a:lnTo>
                      <a:pt x="10" y="24"/>
                    </a:lnTo>
                    <a:lnTo>
                      <a:pt x="13" y="27"/>
                    </a:lnTo>
                    <a:close/>
                  </a:path>
                </a:pathLst>
              </a:custGeom>
              <a:solidFill>
                <a:srgbClr val="ECC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4" name="Freeform 132"/>
              <p:cNvSpPr>
                <a:spLocks/>
              </p:cNvSpPr>
              <p:nvPr/>
            </p:nvSpPr>
            <p:spPr bwMode="auto">
              <a:xfrm>
                <a:off x="4991" y="1740"/>
                <a:ext cx="26" cy="26"/>
              </a:xfrm>
              <a:custGeom>
                <a:avLst/>
                <a:gdLst>
                  <a:gd name="T0" fmla="*/ 18 w 24"/>
                  <a:gd name="T1" fmla="*/ 46 h 24"/>
                  <a:gd name="T2" fmla="*/ 18 w 24"/>
                  <a:gd name="T3" fmla="*/ 46 h 24"/>
                  <a:gd name="T4" fmla="*/ 33 w 24"/>
                  <a:gd name="T5" fmla="*/ 46 h 24"/>
                  <a:gd name="T6" fmla="*/ 40 w 24"/>
                  <a:gd name="T7" fmla="*/ 39 h 24"/>
                  <a:gd name="T8" fmla="*/ 46 w 24"/>
                  <a:gd name="T9" fmla="*/ 33 h 24"/>
                  <a:gd name="T10" fmla="*/ 46 w 24"/>
                  <a:gd name="T11" fmla="*/ 24 h 24"/>
                  <a:gd name="T12" fmla="*/ 46 w 24"/>
                  <a:gd name="T13" fmla="*/ 24 h 24"/>
                  <a:gd name="T14" fmla="*/ 46 w 24"/>
                  <a:gd name="T15" fmla="*/ 15 h 24"/>
                  <a:gd name="T16" fmla="*/ 40 w 24"/>
                  <a:gd name="T17" fmla="*/ 3 h 24"/>
                  <a:gd name="T18" fmla="*/ 33 w 24"/>
                  <a:gd name="T19" fmla="*/ 0 h 24"/>
                  <a:gd name="T20" fmla="*/ 18 w 24"/>
                  <a:gd name="T21" fmla="*/ 0 h 24"/>
                  <a:gd name="T22" fmla="*/ 18 w 24"/>
                  <a:gd name="T23" fmla="*/ 0 h 24"/>
                  <a:gd name="T24" fmla="*/ 15 w 24"/>
                  <a:gd name="T25" fmla="*/ 0 h 24"/>
                  <a:gd name="T26" fmla="*/ 4 w 24"/>
                  <a:gd name="T27" fmla="*/ 3 h 24"/>
                  <a:gd name="T28" fmla="*/ 0 w 24"/>
                  <a:gd name="T29" fmla="*/ 15 h 24"/>
                  <a:gd name="T30" fmla="*/ 0 w 24"/>
                  <a:gd name="T31" fmla="*/ 24 h 24"/>
                  <a:gd name="T32" fmla="*/ 0 w 24"/>
                  <a:gd name="T33" fmla="*/ 24 h 24"/>
                  <a:gd name="T34" fmla="*/ 0 w 24"/>
                  <a:gd name="T35" fmla="*/ 33 h 24"/>
                  <a:gd name="T36" fmla="*/ 4 w 24"/>
                  <a:gd name="T37" fmla="*/ 39 h 24"/>
                  <a:gd name="T38" fmla="*/ 15 w 24"/>
                  <a:gd name="T39" fmla="*/ 46 h 24"/>
                  <a:gd name="T40" fmla="*/ 18 w 24"/>
                  <a:gd name="T41" fmla="*/ 46 h 24"/>
                  <a:gd name="T42" fmla="*/ 18 w 24"/>
                  <a:gd name="T43" fmla="*/ 46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17" y="24"/>
                    </a:lnTo>
                    <a:lnTo>
                      <a:pt x="21" y="20"/>
                    </a:lnTo>
                    <a:lnTo>
                      <a:pt x="24" y="17"/>
                    </a:lnTo>
                    <a:lnTo>
                      <a:pt x="24" y="13"/>
                    </a:lnTo>
                    <a:lnTo>
                      <a:pt x="24" y="7"/>
                    </a:lnTo>
                    <a:lnTo>
                      <a:pt x="21" y="3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0"/>
                    </a:lnTo>
                    <a:lnTo>
                      <a:pt x="7" y="24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ABE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5" name="Freeform 133"/>
              <p:cNvSpPr>
                <a:spLocks/>
              </p:cNvSpPr>
              <p:nvPr/>
            </p:nvSpPr>
            <p:spPr bwMode="auto">
              <a:xfrm>
                <a:off x="4991" y="1740"/>
                <a:ext cx="26" cy="26"/>
              </a:xfrm>
              <a:custGeom>
                <a:avLst/>
                <a:gdLst>
                  <a:gd name="T0" fmla="*/ 18 w 24"/>
                  <a:gd name="T1" fmla="*/ 46 h 24"/>
                  <a:gd name="T2" fmla="*/ 18 w 24"/>
                  <a:gd name="T3" fmla="*/ 46 h 24"/>
                  <a:gd name="T4" fmla="*/ 40 w 24"/>
                  <a:gd name="T5" fmla="*/ 39 h 24"/>
                  <a:gd name="T6" fmla="*/ 46 w 24"/>
                  <a:gd name="T7" fmla="*/ 24 h 24"/>
                  <a:gd name="T8" fmla="*/ 46 w 24"/>
                  <a:gd name="T9" fmla="*/ 24 h 24"/>
                  <a:gd name="T10" fmla="*/ 40 w 24"/>
                  <a:gd name="T11" fmla="*/ 3 h 24"/>
                  <a:gd name="T12" fmla="*/ 18 w 24"/>
                  <a:gd name="T13" fmla="*/ 0 h 24"/>
                  <a:gd name="T14" fmla="*/ 18 w 24"/>
                  <a:gd name="T15" fmla="*/ 0 h 24"/>
                  <a:gd name="T16" fmla="*/ 4 w 24"/>
                  <a:gd name="T17" fmla="*/ 3 h 24"/>
                  <a:gd name="T18" fmla="*/ 0 w 24"/>
                  <a:gd name="T19" fmla="*/ 24 h 24"/>
                  <a:gd name="T20" fmla="*/ 0 w 24"/>
                  <a:gd name="T21" fmla="*/ 24 h 24"/>
                  <a:gd name="T22" fmla="*/ 4 w 24"/>
                  <a:gd name="T23" fmla="*/ 39 h 24"/>
                  <a:gd name="T24" fmla="*/ 18 w 24"/>
                  <a:gd name="T25" fmla="*/ 46 h 24"/>
                  <a:gd name="T26" fmla="*/ 18 w 24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21" y="20"/>
                    </a:lnTo>
                    <a:lnTo>
                      <a:pt x="24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9B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6" name="Freeform 134"/>
              <p:cNvSpPr>
                <a:spLocks/>
              </p:cNvSpPr>
              <p:nvPr/>
            </p:nvSpPr>
            <p:spPr bwMode="auto">
              <a:xfrm>
                <a:off x="4991" y="1740"/>
                <a:ext cx="26" cy="26"/>
              </a:xfrm>
              <a:custGeom>
                <a:avLst/>
                <a:gdLst>
                  <a:gd name="T0" fmla="*/ 18 w 24"/>
                  <a:gd name="T1" fmla="*/ 46 h 24"/>
                  <a:gd name="T2" fmla="*/ 18 w 24"/>
                  <a:gd name="T3" fmla="*/ 46 h 24"/>
                  <a:gd name="T4" fmla="*/ 40 w 24"/>
                  <a:gd name="T5" fmla="*/ 39 h 24"/>
                  <a:gd name="T6" fmla="*/ 46 w 24"/>
                  <a:gd name="T7" fmla="*/ 24 h 24"/>
                  <a:gd name="T8" fmla="*/ 46 w 24"/>
                  <a:gd name="T9" fmla="*/ 24 h 24"/>
                  <a:gd name="T10" fmla="*/ 40 w 24"/>
                  <a:gd name="T11" fmla="*/ 3 h 24"/>
                  <a:gd name="T12" fmla="*/ 18 w 24"/>
                  <a:gd name="T13" fmla="*/ 0 h 24"/>
                  <a:gd name="T14" fmla="*/ 18 w 24"/>
                  <a:gd name="T15" fmla="*/ 0 h 24"/>
                  <a:gd name="T16" fmla="*/ 4 w 24"/>
                  <a:gd name="T17" fmla="*/ 3 h 24"/>
                  <a:gd name="T18" fmla="*/ 0 w 24"/>
                  <a:gd name="T19" fmla="*/ 24 h 24"/>
                  <a:gd name="T20" fmla="*/ 0 w 24"/>
                  <a:gd name="T21" fmla="*/ 24 h 24"/>
                  <a:gd name="T22" fmla="*/ 4 w 24"/>
                  <a:gd name="T23" fmla="*/ 39 h 24"/>
                  <a:gd name="T24" fmla="*/ 18 w 24"/>
                  <a:gd name="T25" fmla="*/ 46 h 24"/>
                  <a:gd name="T26" fmla="*/ 18 w 24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21" y="20"/>
                    </a:lnTo>
                    <a:lnTo>
                      <a:pt x="24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8B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7" name="Freeform 135"/>
              <p:cNvSpPr>
                <a:spLocks/>
              </p:cNvSpPr>
              <p:nvPr/>
            </p:nvSpPr>
            <p:spPr bwMode="auto">
              <a:xfrm>
                <a:off x="4991" y="1740"/>
                <a:ext cx="23" cy="26"/>
              </a:xfrm>
              <a:custGeom>
                <a:avLst/>
                <a:gdLst>
                  <a:gd name="T0" fmla="*/ 20 w 21"/>
                  <a:gd name="T1" fmla="*/ 46 h 24"/>
                  <a:gd name="T2" fmla="*/ 20 w 21"/>
                  <a:gd name="T3" fmla="*/ 46 h 24"/>
                  <a:gd name="T4" fmla="*/ 43 w 21"/>
                  <a:gd name="T5" fmla="*/ 39 h 24"/>
                  <a:gd name="T6" fmla="*/ 43 w 21"/>
                  <a:gd name="T7" fmla="*/ 24 h 24"/>
                  <a:gd name="T8" fmla="*/ 43 w 21"/>
                  <a:gd name="T9" fmla="*/ 24 h 24"/>
                  <a:gd name="T10" fmla="*/ 43 w 21"/>
                  <a:gd name="T11" fmla="*/ 3 h 24"/>
                  <a:gd name="T12" fmla="*/ 20 w 21"/>
                  <a:gd name="T13" fmla="*/ 0 h 24"/>
                  <a:gd name="T14" fmla="*/ 20 w 21"/>
                  <a:gd name="T15" fmla="*/ 0 h 24"/>
                  <a:gd name="T16" fmla="*/ 4 w 21"/>
                  <a:gd name="T17" fmla="*/ 3 h 24"/>
                  <a:gd name="T18" fmla="*/ 0 w 21"/>
                  <a:gd name="T19" fmla="*/ 24 h 24"/>
                  <a:gd name="T20" fmla="*/ 0 w 21"/>
                  <a:gd name="T21" fmla="*/ 24 h 24"/>
                  <a:gd name="T22" fmla="*/ 4 w 21"/>
                  <a:gd name="T23" fmla="*/ 39 h 24"/>
                  <a:gd name="T24" fmla="*/ 20 w 21"/>
                  <a:gd name="T25" fmla="*/ 46 h 24"/>
                  <a:gd name="T26" fmla="*/ 20 w 21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21" y="20"/>
                    </a:lnTo>
                    <a:lnTo>
                      <a:pt x="21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7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8" name="Freeform 136"/>
              <p:cNvSpPr>
                <a:spLocks/>
              </p:cNvSpPr>
              <p:nvPr/>
            </p:nvSpPr>
            <p:spPr bwMode="auto">
              <a:xfrm>
                <a:off x="4991" y="1743"/>
                <a:ext cx="23" cy="19"/>
              </a:xfrm>
              <a:custGeom>
                <a:avLst/>
                <a:gdLst>
                  <a:gd name="T0" fmla="*/ 20 w 21"/>
                  <a:gd name="T1" fmla="*/ 40 h 17"/>
                  <a:gd name="T2" fmla="*/ 20 w 21"/>
                  <a:gd name="T3" fmla="*/ 40 h 17"/>
                  <a:gd name="T4" fmla="*/ 36 w 21"/>
                  <a:gd name="T5" fmla="*/ 40 h 17"/>
                  <a:gd name="T6" fmla="*/ 43 w 21"/>
                  <a:gd name="T7" fmla="*/ 23 h 17"/>
                  <a:gd name="T8" fmla="*/ 43 w 21"/>
                  <a:gd name="T9" fmla="*/ 23 h 17"/>
                  <a:gd name="T10" fmla="*/ 36 w 21"/>
                  <a:gd name="T11" fmla="*/ 0 h 17"/>
                  <a:gd name="T12" fmla="*/ 20 w 21"/>
                  <a:gd name="T13" fmla="*/ 0 h 17"/>
                  <a:gd name="T14" fmla="*/ 20 w 21"/>
                  <a:gd name="T15" fmla="*/ 0 h 17"/>
                  <a:gd name="T16" fmla="*/ 4 w 21"/>
                  <a:gd name="T17" fmla="*/ 0 h 17"/>
                  <a:gd name="T18" fmla="*/ 0 w 21"/>
                  <a:gd name="T19" fmla="*/ 23 h 17"/>
                  <a:gd name="T20" fmla="*/ 0 w 21"/>
                  <a:gd name="T21" fmla="*/ 23 h 17"/>
                  <a:gd name="T22" fmla="*/ 4 w 21"/>
                  <a:gd name="T23" fmla="*/ 40 h 17"/>
                  <a:gd name="T24" fmla="*/ 20 w 21"/>
                  <a:gd name="T25" fmla="*/ 40 h 17"/>
                  <a:gd name="T26" fmla="*/ 20 w 21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7" y="17"/>
                    </a:lnTo>
                    <a:lnTo>
                      <a:pt x="21" y="1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4" y="17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E6B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Freeform 137"/>
              <p:cNvSpPr>
                <a:spLocks/>
              </p:cNvSpPr>
              <p:nvPr/>
            </p:nvSpPr>
            <p:spPr bwMode="auto">
              <a:xfrm>
                <a:off x="4995" y="1743"/>
                <a:ext cx="19" cy="19"/>
              </a:xfrm>
              <a:custGeom>
                <a:avLst/>
                <a:gdLst>
                  <a:gd name="T0" fmla="*/ 15 w 17"/>
                  <a:gd name="T1" fmla="*/ 40 h 17"/>
                  <a:gd name="T2" fmla="*/ 15 w 17"/>
                  <a:gd name="T3" fmla="*/ 40 h 17"/>
                  <a:gd name="T4" fmla="*/ 32 w 17"/>
                  <a:gd name="T5" fmla="*/ 35 h 17"/>
                  <a:gd name="T6" fmla="*/ 40 w 17"/>
                  <a:gd name="T7" fmla="*/ 23 h 17"/>
                  <a:gd name="T8" fmla="*/ 40 w 17"/>
                  <a:gd name="T9" fmla="*/ 23 h 17"/>
                  <a:gd name="T10" fmla="*/ 32 w 17"/>
                  <a:gd name="T11" fmla="*/ 4 h 17"/>
                  <a:gd name="T12" fmla="*/ 15 w 17"/>
                  <a:gd name="T13" fmla="*/ 0 h 17"/>
                  <a:gd name="T14" fmla="*/ 15 w 17"/>
                  <a:gd name="T15" fmla="*/ 0 h 17"/>
                  <a:gd name="T16" fmla="*/ 0 w 17"/>
                  <a:gd name="T17" fmla="*/ 4 h 17"/>
                  <a:gd name="T18" fmla="*/ 0 w 17"/>
                  <a:gd name="T19" fmla="*/ 23 h 17"/>
                  <a:gd name="T20" fmla="*/ 0 w 17"/>
                  <a:gd name="T21" fmla="*/ 23 h 17"/>
                  <a:gd name="T22" fmla="*/ 0 w 17"/>
                  <a:gd name="T23" fmla="*/ 35 h 17"/>
                  <a:gd name="T24" fmla="*/ 15 w 17"/>
                  <a:gd name="T25" fmla="*/ 40 h 17"/>
                  <a:gd name="T26" fmla="*/ 15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6" y="17"/>
                    </a:moveTo>
                    <a:lnTo>
                      <a:pt x="6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13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E5B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0" name="Freeform 138"/>
              <p:cNvSpPr>
                <a:spLocks/>
              </p:cNvSpPr>
              <p:nvPr/>
            </p:nvSpPr>
            <p:spPr bwMode="auto">
              <a:xfrm>
                <a:off x="4995" y="1743"/>
                <a:ext cx="19" cy="19"/>
              </a:xfrm>
              <a:custGeom>
                <a:avLst/>
                <a:gdLst>
                  <a:gd name="T0" fmla="*/ 15 w 17"/>
                  <a:gd name="T1" fmla="*/ 40 h 17"/>
                  <a:gd name="T2" fmla="*/ 15 w 17"/>
                  <a:gd name="T3" fmla="*/ 40 h 17"/>
                  <a:gd name="T4" fmla="*/ 32 w 17"/>
                  <a:gd name="T5" fmla="*/ 35 h 17"/>
                  <a:gd name="T6" fmla="*/ 40 w 17"/>
                  <a:gd name="T7" fmla="*/ 23 h 17"/>
                  <a:gd name="T8" fmla="*/ 40 w 17"/>
                  <a:gd name="T9" fmla="*/ 23 h 17"/>
                  <a:gd name="T10" fmla="*/ 32 w 17"/>
                  <a:gd name="T11" fmla="*/ 4 h 17"/>
                  <a:gd name="T12" fmla="*/ 15 w 17"/>
                  <a:gd name="T13" fmla="*/ 0 h 17"/>
                  <a:gd name="T14" fmla="*/ 15 w 17"/>
                  <a:gd name="T15" fmla="*/ 0 h 17"/>
                  <a:gd name="T16" fmla="*/ 3 w 17"/>
                  <a:gd name="T17" fmla="*/ 4 h 17"/>
                  <a:gd name="T18" fmla="*/ 0 w 17"/>
                  <a:gd name="T19" fmla="*/ 23 h 17"/>
                  <a:gd name="T20" fmla="*/ 0 w 17"/>
                  <a:gd name="T21" fmla="*/ 23 h 17"/>
                  <a:gd name="T22" fmla="*/ 3 w 17"/>
                  <a:gd name="T23" fmla="*/ 35 h 17"/>
                  <a:gd name="T24" fmla="*/ 15 w 17"/>
                  <a:gd name="T25" fmla="*/ 40 h 17"/>
                  <a:gd name="T26" fmla="*/ 15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6" y="17"/>
                    </a:moveTo>
                    <a:lnTo>
                      <a:pt x="6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13" y="4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E4A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1" name="Freeform 139"/>
              <p:cNvSpPr>
                <a:spLocks/>
              </p:cNvSpPr>
              <p:nvPr/>
            </p:nvSpPr>
            <p:spPr bwMode="auto">
              <a:xfrm>
                <a:off x="4873" y="1729"/>
                <a:ext cx="33" cy="33"/>
              </a:xfrm>
              <a:custGeom>
                <a:avLst/>
                <a:gdLst>
                  <a:gd name="T0" fmla="*/ 26 w 31"/>
                  <a:gd name="T1" fmla="*/ 64 h 30"/>
                  <a:gd name="T2" fmla="*/ 26 w 31"/>
                  <a:gd name="T3" fmla="*/ 64 h 30"/>
                  <a:gd name="T4" fmla="*/ 40 w 31"/>
                  <a:gd name="T5" fmla="*/ 64 h 30"/>
                  <a:gd name="T6" fmla="*/ 46 w 31"/>
                  <a:gd name="T7" fmla="*/ 58 h 30"/>
                  <a:gd name="T8" fmla="*/ 51 w 31"/>
                  <a:gd name="T9" fmla="*/ 43 h 30"/>
                  <a:gd name="T10" fmla="*/ 51 w 31"/>
                  <a:gd name="T11" fmla="*/ 37 h 30"/>
                  <a:gd name="T12" fmla="*/ 51 w 31"/>
                  <a:gd name="T13" fmla="*/ 37 h 30"/>
                  <a:gd name="T14" fmla="*/ 51 w 31"/>
                  <a:gd name="T15" fmla="*/ 21 h 30"/>
                  <a:gd name="T16" fmla="*/ 46 w 31"/>
                  <a:gd name="T17" fmla="*/ 3 h 30"/>
                  <a:gd name="T18" fmla="*/ 40 w 31"/>
                  <a:gd name="T19" fmla="*/ 0 h 30"/>
                  <a:gd name="T20" fmla="*/ 26 w 31"/>
                  <a:gd name="T21" fmla="*/ 0 h 30"/>
                  <a:gd name="T22" fmla="*/ 26 w 31"/>
                  <a:gd name="T23" fmla="*/ 0 h 30"/>
                  <a:gd name="T24" fmla="*/ 19 w 31"/>
                  <a:gd name="T25" fmla="*/ 0 h 30"/>
                  <a:gd name="T26" fmla="*/ 4 w 31"/>
                  <a:gd name="T27" fmla="*/ 3 h 30"/>
                  <a:gd name="T28" fmla="*/ 0 w 31"/>
                  <a:gd name="T29" fmla="*/ 21 h 30"/>
                  <a:gd name="T30" fmla="*/ 0 w 31"/>
                  <a:gd name="T31" fmla="*/ 37 h 30"/>
                  <a:gd name="T32" fmla="*/ 0 w 31"/>
                  <a:gd name="T33" fmla="*/ 37 h 30"/>
                  <a:gd name="T34" fmla="*/ 0 w 31"/>
                  <a:gd name="T35" fmla="*/ 43 h 30"/>
                  <a:gd name="T36" fmla="*/ 4 w 31"/>
                  <a:gd name="T37" fmla="*/ 58 h 30"/>
                  <a:gd name="T38" fmla="*/ 19 w 31"/>
                  <a:gd name="T39" fmla="*/ 64 h 30"/>
                  <a:gd name="T40" fmla="*/ 26 w 31"/>
                  <a:gd name="T41" fmla="*/ 64 h 30"/>
                  <a:gd name="T42" fmla="*/ 26 w 31"/>
                  <a:gd name="T43" fmla="*/ 6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0">
                    <a:moveTo>
                      <a:pt x="17" y="30"/>
                    </a:moveTo>
                    <a:lnTo>
                      <a:pt x="17" y="30"/>
                    </a:lnTo>
                    <a:lnTo>
                      <a:pt x="24" y="30"/>
                    </a:lnTo>
                    <a:lnTo>
                      <a:pt x="28" y="27"/>
                    </a:lnTo>
                    <a:lnTo>
                      <a:pt x="31" y="20"/>
                    </a:lnTo>
                    <a:lnTo>
                      <a:pt x="31" y="17"/>
                    </a:lnTo>
                    <a:lnTo>
                      <a:pt x="31" y="10"/>
                    </a:lnTo>
                    <a:lnTo>
                      <a:pt x="28" y="3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4" y="3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11" y="30"/>
                    </a:lnTo>
                    <a:lnTo>
                      <a:pt x="17" y="30"/>
                    </a:lnTo>
                    <a:close/>
                  </a:path>
                </a:pathLst>
              </a:custGeom>
              <a:solidFill>
                <a:srgbClr val="F0C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2" name="Freeform 140"/>
              <p:cNvSpPr>
                <a:spLocks/>
              </p:cNvSpPr>
              <p:nvPr/>
            </p:nvSpPr>
            <p:spPr bwMode="auto">
              <a:xfrm>
                <a:off x="4873" y="1729"/>
                <a:ext cx="33" cy="33"/>
              </a:xfrm>
              <a:custGeom>
                <a:avLst/>
                <a:gdLst>
                  <a:gd name="T0" fmla="*/ 26 w 31"/>
                  <a:gd name="T1" fmla="*/ 64 h 30"/>
                  <a:gd name="T2" fmla="*/ 26 w 31"/>
                  <a:gd name="T3" fmla="*/ 64 h 30"/>
                  <a:gd name="T4" fmla="*/ 34 w 31"/>
                  <a:gd name="T5" fmla="*/ 64 h 30"/>
                  <a:gd name="T6" fmla="*/ 46 w 31"/>
                  <a:gd name="T7" fmla="*/ 58 h 30"/>
                  <a:gd name="T8" fmla="*/ 51 w 31"/>
                  <a:gd name="T9" fmla="*/ 43 h 30"/>
                  <a:gd name="T10" fmla="*/ 51 w 31"/>
                  <a:gd name="T11" fmla="*/ 37 h 30"/>
                  <a:gd name="T12" fmla="*/ 51 w 31"/>
                  <a:gd name="T13" fmla="*/ 37 h 30"/>
                  <a:gd name="T14" fmla="*/ 51 w 31"/>
                  <a:gd name="T15" fmla="*/ 21 h 30"/>
                  <a:gd name="T16" fmla="*/ 46 w 31"/>
                  <a:gd name="T17" fmla="*/ 14 h 30"/>
                  <a:gd name="T18" fmla="*/ 34 w 31"/>
                  <a:gd name="T19" fmla="*/ 3 h 30"/>
                  <a:gd name="T20" fmla="*/ 26 w 31"/>
                  <a:gd name="T21" fmla="*/ 0 h 30"/>
                  <a:gd name="T22" fmla="*/ 26 w 31"/>
                  <a:gd name="T23" fmla="*/ 0 h 30"/>
                  <a:gd name="T24" fmla="*/ 19 w 31"/>
                  <a:gd name="T25" fmla="*/ 3 h 30"/>
                  <a:gd name="T26" fmla="*/ 7 w 31"/>
                  <a:gd name="T27" fmla="*/ 14 h 30"/>
                  <a:gd name="T28" fmla="*/ 4 w 31"/>
                  <a:gd name="T29" fmla="*/ 21 h 30"/>
                  <a:gd name="T30" fmla="*/ 0 w 31"/>
                  <a:gd name="T31" fmla="*/ 37 h 30"/>
                  <a:gd name="T32" fmla="*/ 0 w 31"/>
                  <a:gd name="T33" fmla="*/ 37 h 30"/>
                  <a:gd name="T34" fmla="*/ 4 w 31"/>
                  <a:gd name="T35" fmla="*/ 43 h 30"/>
                  <a:gd name="T36" fmla="*/ 7 w 31"/>
                  <a:gd name="T37" fmla="*/ 58 h 30"/>
                  <a:gd name="T38" fmla="*/ 19 w 31"/>
                  <a:gd name="T39" fmla="*/ 64 h 30"/>
                  <a:gd name="T40" fmla="*/ 26 w 31"/>
                  <a:gd name="T41" fmla="*/ 64 h 30"/>
                  <a:gd name="T42" fmla="*/ 26 w 31"/>
                  <a:gd name="T43" fmla="*/ 6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" h="30">
                    <a:moveTo>
                      <a:pt x="17" y="30"/>
                    </a:moveTo>
                    <a:lnTo>
                      <a:pt x="17" y="30"/>
                    </a:lnTo>
                    <a:lnTo>
                      <a:pt x="21" y="30"/>
                    </a:lnTo>
                    <a:lnTo>
                      <a:pt x="28" y="27"/>
                    </a:lnTo>
                    <a:lnTo>
                      <a:pt x="31" y="20"/>
                    </a:lnTo>
                    <a:lnTo>
                      <a:pt x="31" y="17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1" y="3"/>
                    </a:lnTo>
                    <a:lnTo>
                      <a:pt x="17" y="0"/>
                    </a:lnTo>
                    <a:lnTo>
                      <a:pt x="11" y="3"/>
                    </a:lnTo>
                    <a:lnTo>
                      <a:pt x="7" y="6"/>
                    </a:lnTo>
                    <a:lnTo>
                      <a:pt x="4" y="10"/>
                    </a:lnTo>
                    <a:lnTo>
                      <a:pt x="0" y="17"/>
                    </a:lnTo>
                    <a:lnTo>
                      <a:pt x="4" y="20"/>
                    </a:lnTo>
                    <a:lnTo>
                      <a:pt x="7" y="27"/>
                    </a:lnTo>
                    <a:lnTo>
                      <a:pt x="11" y="30"/>
                    </a:lnTo>
                    <a:lnTo>
                      <a:pt x="17" y="30"/>
                    </a:lnTo>
                    <a:close/>
                  </a:path>
                </a:pathLst>
              </a:custGeom>
              <a:solidFill>
                <a:srgbClr val="EFC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3" name="Freeform 141"/>
              <p:cNvSpPr>
                <a:spLocks/>
              </p:cNvSpPr>
              <p:nvPr/>
            </p:nvSpPr>
            <p:spPr bwMode="auto">
              <a:xfrm>
                <a:off x="4877" y="1729"/>
                <a:ext cx="29" cy="33"/>
              </a:xfrm>
              <a:custGeom>
                <a:avLst/>
                <a:gdLst>
                  <a:gd name="T0" fmla="*/ 21 w 27"/>
                  <a:gd name="T1" fmla="*/ 64 h 30"/>
                  <a:gd name="T2" fmla="*/ 21 w 27"/>
                  <a:gd name="T3" fmla="*/ 64 h 30"/>
                  <a:gd name="T4" fmla="*/ 29 w 27"/>
                  <a:gd name="T5" fmla="*/ 64 h 30"/>
                  <a:gd name="T6" fmla="*/ 43 w 27"/>
                  <a:gd name="T7" fmla="*/ 58 h 30"/>
                  <a:gd name="T8" fmla="*/ 47 w 27"/>
                  <a:gd name="T9" fmla="*/ 43 h 30"/>
                  <a:gd name="T10" fmla="*/ 47 w 27"/>
                  <a:gd name="T11" fmla="*/ 37 h 30"/>
                  <a:gd name="T12" fmla="*/ 47 w 27"/>
                  <a:gd name="T13" fmla="*/ 37 h 30"/>
                  <a:gd name="T14" fmla="*/ 47 w 27"/>
                  <a:gd name="T15" fmla="*/ 21 h 30"/>
                  <a:gd name="T16" fmla="*/ 43 w 27"/>
                  <a:gd name="T17" fmla="*/ 14 h 30"/>
                  <a:gd name="T18" fmla="*/ 29 w 27"/>
                  <a:gd name="T19" fmla="*/ 3 h 30"/>
                  <a:gd name="T20" fmla="*/ 21 w 27"/>
                  <a:gd name="T21" fmla="*/ 0 h 30"/>
                  <a:gd name="T22" fmla="*/ 21 w 27"/>
                  <a:gd name="T23" fmla="*/ 0 h 30"/>
                  <a:gd name="T24" fmla="*/ 15 w 27"/>
                  <a:gd name="T25" fmla="*/ 3 h 30"/>
                  <a:gd name="T26" fmla="*/ 3 w 27"/>
                  <a:gd name="T27" fmla="*/ 14 h 30"/>
                  <a:gd name="T28" fmla="*/ 0 w 27"/>
                  <a:gd name="T29" fmla="*/ 21 h 30"/>
                  <a:gd name="T30" fmla="*/ 0 w 27"/>
                  <a:gd name="T31" fmla="*/ 37 h 30"/>
                  <a:gd name="T32" fmla="*/ 0 w 27"/>
                  <a:gd name="T33" fmla="*/ 37 h 30"/>
                  <a:gd name="T34" fmla="*/ 0 w 27"/>
                  <a:gd name="T35" fmla="*/ 43 h 30"/>
                  <a:gd name="T36" fmla="*/ 3 w 27"/>
                  <a:gd name="T37" fmla="*/ 58 h 30"/>
                  <a:gd name="T38" fmla="*/ 15 w 27"/>
                  <a:gd name="T39" fmla="*/ 64 h 30"/>
                  <a:gd name="T40" fmla="*/ 21 w 27"/>
                  <a:gd name="T41" fmla="*/ 64 h 30"/>
                  <a:gd name="T42" fmla="*/ 21 w 27"/>
                  <a:gd name="T43" fmla="*/ 6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30">
                    <a:moveTo>
                      <a:pt x="13" y="30"/>
                    </a:moveTo>
                    <a:lnTo>
                      <a:pt x="13" y="30"/>
                    </a:lnTo>
                    <a:lnTo>
                      <a:pt x="17" y="30"/>
                    </a:lnTo>
                    <a:lnTo>
                      <a:pt x="24" y="27"/>
                    </a:lnTo>
                    <a:lnTo>
                      <a:pt x="27" y="20"/>
                    </a:lnTo>
                    <a:lnTo>
                      <a:pt x="27" y="17"/>
                    </a:lnTo>
                    <a:lnTo>
                      <a:pt x="27" y="10"/>
                    </a:lnTo>
                    <a:lnTo>
                      <a:pt x="24" y="6"/>
                    </a:lnTo>
                    <a:lnTo>
                      <a:pt x="17" y="3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3" y="27"/>
                    </a:lnTo>
                    <a:lnTo>
                      <a:pt x="7" y="30"/>
                    </a:lnTo>
                    <a:lnTo>
                      <a:pt x="13" y="30"/>
                    </a:lnTo>
                    <a:close/>
                  </a:path>
                </a:pathLst>
              </a:custGeom>
              <a:solidFill>
                <a:srgbClr val="EEC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4" name="Freeform 142"/>
              <p:cNvSpPr>
                <a:spLocks/>
              </p:cNvSpPr>
              <p:nvPr/>
            </p:nvSpPr>
            <p:spPr bwMode="auto">
              <a:xfrm>
                <a:off x="4877" y="1732"/>
                <a:ext cx="29" cy="30"/>
              </a:xfrm>
              <a:custGeom>
                <a:avLst/>
                <a:gdLst>
                  <a:gd name="T0" fmla="*/ 21 w 27"/>
                  <a:gd name="T1" fmla="*/ 63 h 27"/>
                  <a:gd name="T2" fmla="*/ 21 w 27"/>
                  <a:gd name="T3" fmla="*/ 63 h 27"/>
                  <a:gd name="T4" fmla="*/ 29 w 27"/>
                  <a:gd name="T5" fmla="*/ 57 h 27"/>
                  <a:gd name="T6" fmla="*/ 43 w 27"/>
                  <a:gd name="T7" fmla="*/ 46 h 27"/>
                  <a:gd name="T8" fmla="*/ 43 w 27"/>
                  <a:gd name="T9" fmla="*/ 40 h 27"/>
                  <a:gd name="T10" fmla="*/ 47 w 27"/>
                  <a:gd name="T11" fmla="*/ 33 h 27"/>
                  <a:gd name="T12" fmla="*/ 47 w 27"/>
                  <a:gd name="T13" fmla="*/ 33 h 27"/>
                  <a:gd name="T14" fmla="*/ 43 w 27"/>
                  <a:gd name="T15" fmla="*/ 16 h 27"/>
                  <a:gd name="T16" fmla="*/ 43 w 27"/>
                  <a:gd name="T17" fmla="*/ 3 h 27"/>
                  <a:gd name="T18" fmla="*/ 29 w 27"/>
                  <a:gd name="T19" fmla="*/ 0 h 27"/>
                  <a:gd name="T20" fmla="*/ 21 w 27"/>
                  <a:gd name="T21" fmla="*/ 0 h 27"/>
                  <a:gd name="T22" fmla="*/ 21 w 27"/>
                  <a:gd name="T23" fmla="*/ 0 h 27"/>
                  <a:gd name="T24" fmla="*/ 15 w 27"/>
                  <a:gd name="T25" fmla="*/ 0 h 27"/>
                  <a:gd name="T26" fmla="*/ 3 w 27"/>
                  <a:gd name="T27" fmla="*/ 3 h 27"/>
                  <a:gd name="T28" fmla="*/ 0 w 27"/>
                  <a:gd name="T29" fmla="*/ 16 h 27"/>
                  <a:gd name="T30" fmla="*/ 0 w 27"/>
                  <a:gd name="T31" fmla="*/ 33 h 27"/>
                  <a:gd name="T32" fmla="*/ 0 w 27"/>
                  <a:gd name="T33" fmla="*/ 33 h 27"/>
                  <a:gd name="T34" fmla="*/ 0 w 27"/>
                  <a:gd name="T35" fmla="*/ 40 h 27"/>
                  <a:gd name="T36" fmla="*/ 3 w 27"/>
                  <a:gd name="T37" fmla="*/ 46 h 27"/>
                  <a:gd name="T38" fmla="*/ 15 w 27"/>
                  <a:gd name="T39" fmla="*/ 57 h 27"/>
                  <a:gd name="T40" fmla="*/ 21 w 27"/>
                  <a:gd name="T41" fmla="*/ 63 h 27"/>
                  <a:gd name="T42" fmla="*/ 21 w 27"/>
                  <a:gd name="T43" fmla="*/ 63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27">
                    <a:moveTo>
                      <a:pt x="13" y="27"/>
                    </a:moveTo>
                    <a:lnTo>
                      <a:pt x="13" y="27"/>
                    </a:lnTo>
                    <a:lnTo>
                      <a:pt x="17" y="24"/>
                    </a:lnTo>
                    <a:lnTo>
                      <a:pt x="24" y="20"/>
                    </a:lnTo>
                    <a:lnTo>
                      <a:pt x="24" y="17"/>
                    </a:lnTo>
                    <a:lnTo>
                      <a:pt x="27" y="14"/>
                    </a:lnTo>
                    <a:lnTo>
                      <a:pt x="24" y="7"/>
                    </a:lnTo>
                    <a:lnTo>
                      <a:pt x="24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7" y="24"/>
                    </a:lnTo>
                    <a:lnTo>
                      <a:pt x="13" y="27"/>
                    </a:lnTo>
                    <a:close/>
                  </a:path>
                </a:pathLst>
              </a:custGeom>
              <a:solidFill>
                <a:srgbClr val="ED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5" name="Freeform 143"/>
              <p:cNvSpPr>
                <a:spLocks/>
              </p:cNvSpPr>
              <p:nvPr/>
            </p:nvSpPr>
            <p:spPr bwMode="auto">
              <a:xfrm>
                <a:off x="4877" y="1732"/>
                <a:ext cx="29" cy="27"/>
              </a:xfrm>
              <a:custGeom>
                <a:avLst/>
                <a:gdLst>
                  <a:gd name="T0" fmla="*/ 21 w 27"/>
                  <a:gd name="T1" fmla="*/ 61 h 24"/>
                  <a:gd name="T2" fmla="*/ 21 w 27"/>
                  <a:gd name="T3" fmla="*/ 61 h 24"/>
                  <a:gd name="T4" fmla="*/ 35 w 27"/>
                  <a:gd name="T5" fmla="*/ 53 h 24"/>
                  <a:gd name="T6" fmla="*/ 43 w 27"/>
                  <a:gd name="T7" fmla="*/ 43 h 24"/>
                  <a:gd name="T8" fmla="*/ 47 w 27"/>
                  <a:gd name="T9" fmla="*/ 37 h 24"/>
                  <a:gd name="T10" fmla="*/ 47 w 27"/>
                  <a:gd name="T11" fmla="*/ 37 h 24"/>
                  <a:gd name="T12" fmla="*/ 35 w 27"/>
                  <a:gd name="T13" fmla="*/ 3 h 24"/>
                  <a:gd name="T14" fmla="*/ 29 w 27"/>
                  <a:gd name="T15" fmla="*/ 0 h 24"/>
                  <a:gd name="T16" fmla="*/ 21 w 27"/>
                  <a:gd name="T17" fmla="*/ 0 h 24"/>
                  <a:gd name="T18" fmla="*/ 21 w 27"/>
                  <a:gd name="T19" fmla="*/ 0 h 24"/>
                  <a:gd name="T20" fmla="*/ 15 w 27"/>
                  <a:gd name="T21" fmla="*/ 0 h 24"/>
                  <a:gd name="T22" fmla="*/ 3 w 27"/>
                  <a:gd name="T23" fmla="*/ 3 h 24"/>
                  <a:gd name="T24" fmla="*/ 0 w 27"/>
                  <a:gd name="T25" fmla="*/ 18 h 24"/>
                  <a:gd name="T26" fmla="*/ 0 w 27"/>
                  <a:gd name="T27" fmla="*/ 37 h 24"/>
                  <a:gd name="T28" fmla="*/ 0 w 27"/>
                  <a:gd name="T29" fmla="*/ 37 h 24"/>
                  <a:gd name="T30" fmla="*/ 0 w 27"/>
                  <a:gd name="T31" fmla="*/ 43 h 24"/>
                  <a:gd name="T32" fmla="*/ 3 w 27"/>
                  <a:gd name="T33" fmla="*/ 53 h 24"/>
                  <a:gd name="T34" fmla="*/ 21 w 27"/>
                  <a:gd name="T35" fmla="*/ 61 h 24"/>
                  <a:gd name="T36" fmla="*/ 21 w 27"/>
                  <a:gd name="T37" fmla="*/ 61 h 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24">
                    <a:moveTo>
                      <a:pt x="13" y="24"/>
                    </a:moveTo>
                    <a:lnTo>
                      <a:pt x="13" y="24"/>
                    </a:lnTo>
                    <a:lnTo>
                      <a:pt x="20" y="20"/>
                    </a:lnTo>
                    <a:lnTo>
                      <a:pt x="24" y="17"/>
                    </a:lnTo>
                    <a:lnTo>
                      <a:pt x="27" y="14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ECC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6" name="Freeform 144"/>
              <p:cNvSpPr>
                <a:spLocks/>
              </p:cNvSpPr>
              <p:nvPr/>
            </p:nvSpPr>
            <p:spPr bwMode="auto">
              <a:xfrm>
                <a:off x="4877" y="1732"/>
                <a:ext cx="26" cy="27"/>
              </a:xfrm>
              <a:custGeom>
                <a:avLst/>
                <a:gdLst>
                  <a:gd name="T0" fmla="*/ 24 w 24"/>
                  <a:gd name="T1" fmla="*/ 61 h 24"/>
                  <a:gd name="T2" fmla="*/ 24 w 24"/>
                  <a:gd name="T3" fmla="*/ 61 h 24"/>
                  <a:gd name="T4" fmla="*/ 39 w 24"/>
                  <a:gd name="T5" fmla="*/ 53 h 24"/>
                  <a:gd name="T6" fmla="*/ 46 w 24"/>
                  <a:gd name="T7" fmla="*/ 37 h 24"/>
                  <a:gd name="T8" fmla="*/ 46 w 24"/>
                  <a:gd name="T9" fmla="*/ 37 h 24"/>
                  <a:gd name="T10" fmla="*/ 39 w 24"/>
                  <a:gd name="T11" fmla="*/ 3 h 24"/>
                  <a:gd name="T12" fmla="*/ 24 w 24"/>
                  <a:gd name="T13" fmla="*/ 0 h 24"/>
                  <a:gd name="T14" fmla="*/ 24 w 24"/>
                  <a:gd name="T15" fmla="*/ 0 h 24"/>
                  <a:gd name="T16" fmla="*/ 3 w 24"/>
                  <a:gd name="T17" fmla="*/ 3 h 24"/>
                  <a:gd name="T18" fmla="*/ 0 w 24"/>
                  <a:gd name="T19" fmla="*/ 37 h 24"/>
                  <a:gd name="T20" fmla="*/ 0 w 24"/>
                  <a:gd name="T21" fmla="*/ 37 h 24"/>
                  <a:gd name="T22" fmla="*/ 3 w 24"/>
                  <a:gd name="T23" fmla="*/ 53 h 24"/>
                  <a:gd name="T24" fmla="*/ 24 w 24"/>
                  <a:gd name="T25" fmla="*/ 61 h 24"/>
                  <a:gd name="T26" fmla="*/ 24 w 24"/>
                  <a:gd name="T27" fmla="*/ 61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3" y="24"/>
                    </a:moveTo>
                    <a:lnTo>
                      <a:pt x="13" y="24"/>
                    </a:lnTo>
                    <a:lnTo>
                      <a:pt x="20" y="20"/>
                    </a:lnTo>
                    <a:lnTo>
                      <a:pt x="24" y="14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3" y="3"/>
                    </a:lnTo>
                    <a:lnTo>
                      <a:pt x="0" y="14"/>
                    </a:lnTo>
                    <a:lnTo>
                      <a:pt x="3" y="2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EABE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7" name="Freeform 145"/>
              <p:cNvSpPr>
                <a:spLocks/>
              </p:cNvSpPr>
              <p:nvPr/>
            </p:nvSpPr>
            <p:spPr bwMode="auto">
              <a:xfrm>
                <a:off x="4877" y="1732"/>
                <a:ext cx="26" cy="27"/>
              </a:xfrm>
              <a:custGeom>
                <a:avLst/>
                <a:gdLst>
                  <a:gd name="T0" fmla="*/ 24 w 24"/>
                  <a:gd name="T1" fmla="*/ 61 h 24"/>
                  <a:gd name="T2" fmla="*/ 24 w 24"/>
                  <a:gd name="T3" fmla="*/ 61 h 24"/>
                  <a:gd name="T4" fmla="*/ 39 w 24"/>
                  <a:gd name="T5" fmla="*/ 53 h 24"/>
                  <a:gd name="T6" fmla="*/ 46 w 24"/>
                  <a:gd name="T7" fmla="*/ 37 h 24"/>
                  <a:gd name="T8" fmla="*/ 46 w 24"/>
                  <a:gd name="T9" fmla="*/ 37 h 24"/>
                  <a:gd name="T10" fmla="*/ 39 w 24"/>
                  <a:gd name="T11" fmla="*/ 3 h 24"/>
                  <a:gd name="T12" fmla="*/ 24 w 24"/>
                  <a:gd name="T13" fmla="*/ 0 h 24"/>
                  <a:gd name="T14" fmla="*/ 24 w 24"/>
                  <a:gd name="T15" fmla="*/ 0 h 24"/>
                  <a:gd name="T16" fmla="*/ 3 w 24"/>
                  <a:gd name="T17" fmla="*/ 3 h 24"/>
                  <a:gd name="T18" fmla="*/ 0 w 24"/>
                  <a:gd name="T19" fmla="*/ 37 h 24"/>
                  <a:gd name="T20" fmla="*/ 0 w 24"/>
                  <a:gd name="T21" fmla="*/ 37 h 24"/>
                  <a:gd name="T22" fmla="*/ 3 w 24"/>
                  <a:gd name="T23" fmla="*/ 53 h 24"/>
                  <a:gd name="T24" fmla="*/ 24 w 24"/>
                  <a:gd name="T25" fmla="*/ 61 h 24"/>
                  <a:gd name="T26" fmla="*/ 24 w 24"/>
                  <a:gd name="T27" fmla="*/ 61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3" y="24"/>
                    </a:moveTo>
                    <a:lnTo>
                      <a:pt x="13" y="24"/>
                    </a:lnTo>
                    <a:lnTo>
                      <a:pt x="20" y="20"/>
                    </a:lnTo>
                    <a:lnTo>
                      <a:pt x="24" y="14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3" y="3"/>
                    </a:lnTo>
                    <a:lnTo>
                      <a:pt x="0" y="14"/>
                    </a:lnTo>
                    <a:lnTo>
                      <a:pt x="3" y="2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E9B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8" name="Freeform 146"/>
              <p:cNvSpPr>
                <a:spLocks/>
              </p:cNvSpPr>
              <p:nvPr/>
            </p:nvSpPr>
            <p:spPr bwMode="auto">
              <a:xfrm>
                <a:off x="4880" y="1732"/>
                <a:ext cx="23" cy="27"/>
              </a:xfrm>
              <a:custGeom>
                <a:avLst/>
                <a:gdLst>
                  <a:gd name="T0" fmla="*/ 20 w 21"/>
                  <a:gd name="T1" fmla="*/ 61 h 24"/>
                  <a:gd name="T2" fmla="*/ 20 w 21"/>
                  <a:gd name="T3" fmla="*/ 61 h 24"/>
                  <a:gd name="T4" fmla="*/ 36 w 21"/>
                  <a:gd name="T5" fmla="*/ 53 h 24"/>
                  <a:gd name="T6" fmla="*/ 43 w 21"/>
                  <a:gd name="T7" fmla="*/ 37 h 24"/>
                  <a:gd name="T8" fmla="*/ 43 w 21"/>
                  <a:gd name="T9" fmla="*/ 37 h 24"/>
                  <a:gd name="T10" fmla="*/ 36 w 21"/>
                  <a:gd name="T11" fmla="*/ 3 h 24"/>
                  <a:gd name="T12" fmla="*/ 20 w 21"/>
                  <a:gd name="T13" fmla="*/ 0 h 24"/>
                  <a:gd name="T14" fmla="*/ 20 w 21"/>
                  <a:gd name="T15" fmla="*/ 0 h 24"/>
                  <a:gd name="T16" fmla="*/ 4 w 21"/>
                  <a:gd name="T17" fmla="*/ 3 h 24"/>
                  <a:gd name="T18" fmla="*/ 0 w 21"/>
                  <a:gd name="T19" fmla="*/ 37 h 24"/>
                  <a:gd name="T20" fmla="*/ 0 w 21"/>
                  <a:gd name="T21" fmla="*/ 37 h 24"/>
                  <a:gd name="T22" fmla="*/ 4 w 21"/>
                  <a:gd name="T23" fmla="*/ 53 h 24"/>
                  <a:gd name="T24" fmla="*/ 20 w 21"/>
                  <a:gd name="T25" fmla="*/ 61 h 24"/>
                  <a:gd name="T26" fmla="*/ 20 w 21"/>
                  <a:gd name="T27" fmla="*/ 61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17" y="20"/>
                    </a:lnTo>
                    <a:lnTo>
                      <a:pt x="21" y="14"/>
                    </a:lnTo>
                    <a:lnTo>
                      <a:pt x="17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4"/>
                    </a:lnTo>
                    <a:lnTo>
                      <a:pt x="4" y="2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8B9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9" name="Freeform 147"/>
              <p:cNvSpPr>
                <a:spLocks/>
              </p:cNvSpPr>
              <p:nvPr/>
            </p:nvSpPr>
            <p:spPr bwMode="auto">
              <a:xfrm>
                <a:off x="4880" y="1735"/>
                <a:ext cx="23" cy="24"/>
              </a:xfrm>
              <a:custGeom>
                <a:avLst/>
                <a:gdLst>
                  <a:gd name="T0" fmla="*/ 20 w 21"/>
                  <a:gd name="T1" fmla="*/ 61 h 21"/>
                  <a:gd name="T2" fmla="*/ 20 w 21"/>
                  <a:gd name="T3" fmla="*/ 61 h 21"/>
                  <a:gd name="T4" fmla="*/ 36 w 21"/>
                  <a:gd name="T5" fmla="*/ 49 h 21"/>
                  <a:gd name="T6" fmla="*/ 43 w 21"/>
                  <a:gd name="T7" fmla="*/ 33 h 21"/>
                  <a:gd name="T8" fmla="*/ 43 w 21"/>
                  <a:gd name="T9" fmla="*/ 33 h 21"/>
                  <a:gd name="T10" fmla="*/ 36 w 21"/>
                  <a:gd name="T11" fmla="*/ 13 h 21"/>
                  <a:gd name="T12" fmla="*/ 20 w 21"/>
                  <a:gd name="T13" fmla="*/ 0 h 21"/>
                  <a:gd name="T14" fmla="*/ 20 w 21"/>
                  <a:gd name="T15" fmla="*/ 0 h 21"/>
                  <a:gd name="T16" fmla="*/ 4 w 21"/>
                  <a:gd name="T17" fmla="*/ 13 h 21"/>
                  <a:gd name="T18" fmla="*/ 0 w 21"/>
                  <a:gd name="T19" fmla="*/ 33 h 21"/>
                  <a:gd name="T20" fmla="*/ 0 w 21"/>
                  <a:gd name="T21" fmla="*/ 33 h 21"/>
                  <a:gd name="T22" fmla="*/ 4 w 21"/>
                  <a:gd name="T23" fmla="*/ 49 h 21"/>
                  <a:gd name="T24" fmla="*/ 20 w 21"/>
                  <a:gd name="T25" fmla="*/ 61 h 21"/>
                  <a:gd name="T26" fmla="*/ 20 w 21"/>
                  <a:gd name="T27" fmla="*/ 61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1">
                    <a:moveTo>
                      <a:pt x="10" y="21"/>
                    </a:moveTo>
                    <a:lnTo>
                      <a:pt x="10" y="21"/>
                    </a:lnTo>
                    <a:lnTo>
                      <a:pt x="17" y="17"/>
                    </a:lnTo>
                    <a:lnTo>
                      <a:pt x="21" y="11"/>
                    </a:lnTo>
                    <a:lnTo>
                      <a:pt x="17" y="4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11"/>
                    </a:lnTo>
                    <a:lnTo>
                      <a:pt x="4" y="17"/>
                    </a:lnTo>
                    <a:lnTo>
                      <a:pt x="10" y="21"/>
                    </a:lnTo>
                    <a:close/>
                  </a:path>
                </a:pathLst>
              </a:custGeom>
              <a:solidFill>
                <a:srgbClr val="E7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0" name="Freeform 148"/>
              <p:cNvSpPr>
                <a:spLocks/>
              </p:cNvSpPr>
              <p:nvPr/>
            </p:nvSpPr>
            <p:spPr bwMode="auto">
              <a:xfrm>
                <a:off x="4880" y="1735"/>
                <a:ext cx="19" cy="19"/>
              </a:xfrm>
              <a:custGeom>
                <a:avLst/>
                <a:gdLst>
                  <a:gd name="T0" fmla="*/ 23 w 17"/>
                  <a:gd name="T1" fmla="*/ 40 h 17"/>
                  <a:gd name="T2" fmla="*/ 23 w 17"/>
                  <a:gd name="T3" fmla="*/ 40 h 17"/>
                  <a:gd name="T4" fmla="*/ 40 w 17"/>
                  <a:gd name="T5" fmla="*/ 40 h 17"/>
                  <a:gd name="T6" fmla="*/ 40 w 17"/>
                  <a:gd name="T7" fmla="*/ 26 h 17"/>
                  <a:gd name="T8" fmla="*/ 40 w 17"/>
                  <a:gd name="T9" fmla="*/ 26 h 17"/>
                  <a:gd name="T10" fmla="*/ 40 w 17"/>
                  <a:gd name="T11" fmla="*/ 4 h 17"/>
                  <a:gd name="T12" fmla="*/ 23 w 17"/>
                  <a:gd name="T13" fmla="*/ 0 h 17"/>
                  <a:gd name="T14" fmla="*/ 23 w 17"/>
                  <a:gd name="T15" fmla="*/ 0 h 17"/>
                  <a:gd name="T16" fmla="*/ 4 w 17"/>
                  <a:gd name="T17" fmla="*/ 4 h 17"/>
                  <a:gd name="T18" fmla="*/ 0 w 17"/>
                  <a:gd name="T19" fmla="*/ 26 h 17"/>
                  <a:gd name="T20" fmla="*/ 0 w 17"/>
                  <a:gd name="T21" fmla="*/ 26 h 17"/>
                  <a:gd name="T22" fmla="*/ 4 w 17"/>
                  <a:gd name="T23" fmla="*/ 40 h 17"/>
                  <a:gd name="T24" fmla="*/ 23 w 17"/>
                  <a:gd name="T25" fmla="*/ 40 h 17"/>
                  <a:gd name="T26" fmla="*/ 23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7" y="17"/>
                    </a:lnTo>
                    <a:lnTo>
                      <a:pt x="17" y="11"/>
                    </a:lnTo>
                    <a:lnTo>
                      <a:pt x="17" y="4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11"/>
                    </a:lnTo>
                    <a:lnTo>
                      <a:pt x="4" y="17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E6B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1" name="Freeform 149"/>
              <p:cNvSpPr>
                <a:spLocks/>
              </p:cNvSpPr>
              <p:nvPr/>
            </p:nvSpPr>
            <p:spPr bwMode="auto">
              <a:xfrm>
                <a:off x="4880" y="1735"/>
                <a:ext cx="19" cy="19"/>
              </a:xfrm>
              <a:custGeom>
                <a:avLst/>
                <a:gdLst>
                  <a:gd name="T0" fmla="*/ 23 w 17"/>
                  <a:gd name="T1" fmla="*/ 40 h 17"/>
                  <a:gd name="T2" fmla="*/ 23 w 17"/>
                  <a:gd name="T3" fmla="*/ 40 h 17"/>
                  <a:gd name="T4" fmla="*/ 40 w 17"/>
                  <a:gd name="T5" fmla="*/ 35 h 17"/>
                  <a:gd name="T6" fmla="*/ 40 w 17"/>
                  <a:gd name="T7" fmla="*/ 26 h 17"/>
                  <a:gd name="T8" fmla="*/ 40 w 17"/>
                  <a:gd name="T9" fmla="*/ 26 h 17"/>
                  <a:gd name="T10" fmla="*/ 40 w 17"/>
                  <a:gd name="T11" fmla="*/ 4 h 17"/>
                  <a:gd name="T12" fmla="*/ 23 w 17"/>
                  <a:gd name="T13" fmla="*/ 0 h 17"/>
                  <a:gd name="T14" fmla="*/ 23 w 17"/>
                  <a:gd name="T15" fmla="*/ 0 h 17"/>
                  <a:gd name="T16" fmla="*/ 4 w 17"/>
                  <a:gd name="T17" fmla="*/ 4 h 17"/>
                  <a:gd name="T18" fmla="*/ 0 w 17"/>
                  <a:gd name="T19" fmla="*/ 26 h 17"/>
                  <a:gd name="T20" fmla="*/ 0 w 17"/>
                  <a:gd name="T21" fmla="*/ 26 h 17"/>
                  <a:gd name="T22" fmla="*/ 4 w 17"/>
                  <a:gd name="T23" fmla="*/ 35 h 17"/>
                  <a:gd name="T24" fmla="*/ 23 w 17"/>
                  <a:gd name="T25" fmla="*/ 40 h 17"/>
                  <a:gd name="T26" fmla="*/ 23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17" y="4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11"/>
                    </a:lnTo>
                    <a:lnTo>
                      <a:pt x="4" y="14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E5B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2" name="Freeform 150"/>
              <p:cNvSpPr>
                <a:spLocks/>
              </p:cNvSpPr>
              <p:nvPr/>
            </p:nvSpPr>
            <p:spPr bwMode="auto">
              <a:xfrm>
                <a:off x="4880" y="1735"/>
                <a:ext cx="19" cy="19"/>
              </a:xfrm>
              <a:custGeom>
                <a:avLst/>
                <a:gdLst>
                  <a:gd name="T0" fmla="*/ 23 w 17"/>
                  <a:gd name="T1" fmla="*/ 40 h 17"/>
                  <a:gd name="T2" fmla="*/ 23 w 17"/>
                  <a:gd name="T3" fmla="*/ 40 h 17"/>
                  <a:gd name="T4" fmla="*/ 35 w 17"/>
                  <a:gd name="T5" fmla="*/ 35 h 17"/>
                  <a:gd name="T6" fmla="*/ 40 w 17"/>
                  <a:gd name="T7" fmla="*/ 26 h 17"/>
                  <a:gd name="T8" fmla="*/ 40 w 17"/>
                  <a:gd name="T9" fmla="*/ 26 h 17"/>
                  <a:gd name="T10" fmla="*/ 35 w 17"/>
                  <a:gd name="T11" fmla="*/ 4 h 17"/>
                  <a:gd name="T12" fmla="*/ 23 w 17"/>
                  <a:gd name="T13" fmla="*/ 0 h 17"/>
                  <a:gd name="T14" fmla="*/ 23 w 17"/>
                  <a:gd name="T15" fmla="*/ 0 h 17"/>
                  <a:gd name="T16" fmla="*/ 4 w 17"/>
                  <a:gd name="T17" fmla="*/ 4 h 17"/>
                  <a:gd name="T18" fmla="*/ 0 w 17"/>
                  <a:gd name="T19" fmla="*/ 26 h 17"/>
                  <a:gd name="T20" fmla="*/ 0 w 17"/>
                  <a:gd name="T21" fmla="*/ 26 h 17"/>
                  <a:gd name="T22" fmla="*/ 4 w 17"/>
                  <a:gd name="T23" fmla="*/ 35 h 17"/>
                  <a:gd name="T24" fmla="*/ 23 w 17"/>
                  <a:gd name="T25" fmla="*/ 40 h 17"/>
                  <a:gd name="T26" fmla="*/ 23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11"/>
                    </a:lnTo>
                    <a:lnTo>
                      <a:pt x="4" y="14"/>
                    </a:lnTo>
                    <a:lnTo>
                      <a:pt x="10" y="17"/>
                    </a:lnTo>
                    <a:close/>
                  </a:path>
                </a:pathLst>
              </a:custGeom>
              <a:solidFill>
                <a:srgbClr val="E4A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3" name="Freeform 151"/>
              <p:cNvSpPr>
                <a:spLocks/>
              </p:cNvSpPr>
              <p:nvPr/>
            </p:nvSpPr>
            <p:spPr bwMode="auto">
              <a:xfrm>
                <a:off x="4579" y="1551"/>
                <a:ext cx="32" cy="34"/>
              </a:xfrm>
              <a:custGeom>
                <a:avLst/>
                <a:gdLst>
                  <a:gd name="T0" fmla="*/ 27 w 30"/>
                  <a:gd name="T1" fmla="*/ 84 h 30"/>
                  <a:gd name="T2" fmla="*/ 27 w 30"/>
                  <a:gd name="T3" fmla="*/ 84 h 30"/>
                  <a:gd name="T4" fmla="*/ 33 w 30"/>
                  <a:gd name="T5" fmla="*/ 84 h 30"/>
                  <a:gd name="T6" fmla="*/ 45 w 30"/>
                  <a:gd name="T7" fmla="*/ 75 h 30"/>
                  <a:gd name="T8" fmla="*/ 50 w 30"/>
                  <a:gd name="T9" fmla="*/ 54 h 30"/>
                  <a:gd name="T10" fmla="*/ 50 w 30"/>
                  <a:gd name="T11" fmla="*/ 46 h 30"/>
                  <a:gd name="T12" fmla="*/ 50 w 30"/>
                  <a:gd name="T13" fmla="*/ 46 h 30"/>
                  <a:gd name="T14" fmla="*/ 50 w 30"/>
                  <a:gd name="T15" fmla="*/ 26 h 30"/>
                  <a:gd name="T16" fmla="*/ 45 w 30"/>
                  <a:gd name="T17" fmla="*/ 3 h 30"/>
                  <a:gd name="T18" fmla="*/ 33 w 30"/>
                  <a:gd name="T19" fmla="*/ 0 h 30"/>
                  <a:gd name="T20" fmla="*/ 27 w 30"/>
                  <a:gd name="T21" fmla="*/ 0 h 30"/>
                  <a:gd name="T22" fmla="*/ 27 w 30"/>
                  <a:gd name="T23" fmla="*/ 0 h 30"/>
                  <a:gd name="T24" fmla="*/ 18 w 30"/>
                  <a:gd name="T25" fmla="*/ 0 h 30"/>
                  <a:gd name="T26" fmla="*/ 3 w 30"/>
                  <a:gd name="T27" fmla="*/ 3 h 30"/>
                  <a:gd name="T28" fmla="*/ 0 w 30"/>
                  <a:gd name="T29" fmla="*/ 26 h 30"/>
                  <a:gd name="T30" fmla="*/ 0 w 30"/>
                  <a:gd name="T31" fmla="*/ 46 h 30"/>
                  <a:gd name="T32" fmla="*/ 0 w 30"/>
                  <a:gd name="T33" fmla="*/ 46 h 30"/>
                  <a:gd name="T34" fmla="*/ 0 w 30"/>
                  <a:gd name="T35" fmla="*/ 54 h 30"/>
                  <a:gd name="T36" fmla="*/ 3 w 30"/>
                  <a:gd name="T37" fmla="*/ 75 h 30"/>
                  <a:gd name="T38" fmla="*/ 18 w 30"/>
                  <a:gd name="T39" fmla="*/ 84 h 30"/>
                  <a:gd name="T40" fmla="*/ 27 w 30"/>
                  <a:gd name="T41" fmla="*/ 84 h 30"/>
                  <a:gd name="T42" fmla="*/ 27 w 30"/>
                  <a:gd name="T43" fmla="*/ 8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17" y="30"/>
                    </a:moveTo>
                    <a:lnTo>
                      <a:pt x="17" y="30"/>
                    </a:lnTo>
                    <a:lnTo>
                      <a:pt x="20" y="30"/>
                    </a:lnTo>
                    <a:lnTo>
                      <a:pt x="27" y="27"/>
                    </a:lnTo>
                    <a:lnTo>
                      <a:pt x="30" y="20"/>
                    </a:lnTo>
                    <a:lnTo>
                      <a:pt x="30" y="17"/>
                    </a:lnTo>
                    <a:lnTo>
                      <a:pt x="30" y="10"/>
                    </a:lnTo>
                    <a:lnTo>
                      <a:pt x="27" y="3"/>
                    </a:lnTo>
                    <a:lnTo>
                      <a:pt x="20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3" y="3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3" y="27"/>
                    </a:lnTo>
                    <a:lnTo>
                      <a:pt x="10" y="30"/>
                    </a:lnTo>
                    <a:lnTo>
                      <a:pt x="17" y="30"/>
                    </a:lnTo>
                    <a:close/>
                  </a:path>
                </a:pathLst>
              </a:custGeom>
              <a:solidFill>
                <a:srgbClr val="C4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4" name="Freeform 152"/>
              <p:cNvSpPr>
                <a:spLocks/>
              </p:cNvSpPr>
              <p:nvPr/>
            </p:nvSpPr>
            <p:spPr bwMode="auto">
              <a:xfrm>
                <a:off x="4579" y="1551"/>
                <a:ext cx="32" cy="34"/>
              </a:xfrm>
              <a:custGeom>
                <a:avLst/>
                <a:gdLst>
                  <a:gd name="T0" fmla="*/ 27 w 30"/>
                  <a:gd name="T1" fmla="*/ 84 h 30"/>
                  <a:gd name="T2" fmla="*/ 27 w 30"/>
                  <a:gd name="T3" fmla="*/ 84 h 30"/>
                  <a:gd name="T4" fmla="*/ 33 w 30"/>
                  <a:gd name="T5" fmla="*/ 84 h 30"/>
                  <a:gd name="T6" fmla="*/ 45 w 30"/>
                  <a:gd name="T7" fmla="*/ 75 h 30"/>
                  <a:gd name="T8" fmla="*/ 50 w 30"/>
                  <a:gd name="T9" fmla="*/ 54 h 30"/>
                  <a:gd name="T10" fmla="*/ 50 w 30"/>
                  <a:gd name="T11" fmla="*/ 46 h 30"/>
                  <a:gd name="T12" fmla="*/ 50 w 30"/>
                  <a:gd name="T13" fmla="*/ 46 h 30"/>
                  <a:gd name="T14" fmla="*/ 50 w 30"/>
                  <a:gd name="T15" fmla="*/ 26 h 30"/>
                  <a:gd name="T16" fmla="*/ 45 w 30"/>
                  <a:gd name="T17" fmla="*/ 3 h 30"/>
                  <a:gd name="T18" fmla="*/ 33 w 30"/>
                  <a:gd name="T19" fmla="*/ 0 h 30"/>
                  <a:gd name="T20" fmla="*/ 27 w 30"/>
                  <a:gd name="T21" fmla="*/ 0 h 30"/>
                  <a:gd name="T22" fmla="*/ 27 w 30"/>
                  <a:gd name="T23" fmla="*/ 0 h 30"/>
                  <a:gd name="T24" fmla="*/ 18 w 30"/>
                  <a:gd name="T25" fmla="*/ 0 h 30"/>
                  <a:gd name="T26" fmla="*/ 6 w 30"/>
                  <a:gd name="T27" fmla="*/ 3 h 30"/>
                  <a:gd name="T28" fmla="*/ 3 w 30"/>
                  <a:gd name="T29" fmla="*/ 26 h 30"/>
                  <a:gd name="T30" fmla="*/ 0 w 30"/>
                  <a:gd name="T31" fmla="*/ 46 h 30"/>
                  <a:gd name="T32" fmla="*/ 0 w 30"/>
                  <a:gd name="T33" fmla="*/ 46 h 30"/>
                  <a:gd name="T34" fmla="*/ 3 w 30"/>
                  <a:gd name="T35" fmla="*/ 54 h 30"/>
                  <a:gd name="T36" fmla="*/ 6 w 30"/>
                  <a:gd name="T37" fmla="*/ 75 h 30"/>
                  <a:gd name="T38" fmla="*/ 18 w 30"/>
                  <a:gd name="T39" fmla="*/ 84 h 30"/>
                  <a:gd name="T40" fmla="*/ 27 w 30"/>
                  <a:gd name="T41" fmla="*/ 84 h 30"/>
                  <a:gd name="T42" fmla="*/ 27 w 30"/>
                  <a:gd name="T43" fmla="*/ 8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0">
                    <a:moveTo>
                      <a:pt x="17" y="30"/>
                    </a:moveTo>
                    <a:lnTo>
                      <a:pt x="17" y="30"/>
                    </a:lnTo>
                    <a:lnTo>
                      <a:pt x="20" y="30"/>
                    </a:lnTo>
                    <a:lnTo>
                      <a:pt x="27" y="27"/>
                    </a:lnTo>
                    <a:lnTo>
                      <a:pt x="30" y="20"/>
                    </a:lnTo>
                    <a:lnTo>
                      <a:pt x="30" y="17"/>
                    </a:lnTo>
                    <a:lnTo>
                      <a:pt x="30" y="10"/>
                    </a:lnTo>
                    <a:lnTo>
                      <a:pt x="27" y="3"/>
                    </a:lnTo>
                    <a:lnTo>
                      <a:pt x="20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10"/>
                    </a:lnTo>
                    <a:lnTo>
                      <a:pt x="0" y="17"/>
                    </a:lnTo>
                    <a:lnTo>
                      <a:pt x="3" y="20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7" y="30"/>
                    </a:lnTo>
                    <a:close/>
                  </a:path>
                </a:pathLst>
              </a:custGeom>
              <a:solidFill>
                <a:srgbClr val="C5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5" name="Freeform 153"/>
              <p:cNvSpPr>
                <a:spLocks/>
              </p:cNvSpPr>
              <p:nvPr/>
            </p:nvSpPr>
            <p:spPr bwMode="auto">
              <a:xfrm>
                <a:off x="4582" y="1551"/>
                <a:ext cx="29" cy="34"/>
              </a:xfrm>
              <a:custGeom>
                <a:avLst/>
                <a:gdLst>
                  <a:gd name="T0" fmla="*/ 23 w 27"/>
                  <a:gd name="T1" fmla="*/ 84 h 30"/>
                  <a:gd name="T2" fmla="*/ 23 w 27"/>
                  <a:gd name="T3" fmla="*/ 84 h 30"/>
                  <a:gd name="T4" fmla="*/ 29 w 27"/>
                  <a:gd name="T5" fmla="*/ 84 h 30"/>
                  <a:gd name="T6" fmla="*/ 43 w 27"/>
                  <a:gd name="T7" fmla="*/ 75 h 30"/>
                  <a:gd name="T8" fmla="*/ 43 w 27"/>
                  <a:gd name="T9" fmla="*/ 54 h 30"/>
                  <a:gd name="T10" fmla="*/ 47 w 27"/>
                  <a:gd name="T11" fmla="*/ 46 h 30"/>
                  <a:gd name="T12" fmla="*/ 47 w 27"/>
                  <a:gd name="T13" fmla="*/ 46 h 30"/>
                  <a:gd name="T14" fmla="*/ 43 w 27"/>
                  <a:gd name="T15" fmla="*/ 26 h 30"/>
                  <a:gd name="T16" fmla="*/ 43 w 27"/>
                  <a:gd name="T17" fmla="*/ 18 h 30"/>
                  <a:gd name="T18" fmla="*/ 29 w 27"/>
                  <a:gd name="T19" fmla="*/ 3 h 30"/>
                  <a:gd name="T20" fmla="*/ 23 w 27"/>
                  <a:gd name="T21" fmla="*/ 0 h 30"/>
                  <a:gd name="T22" fmla="*/ 23 w 27"/>
                  <a:gd name="T23" fmla="*/ 0 h 30"/>
                  <a:gd name="T24" fmla="*/ 15 w 27"/>
                  <a:gd name="T25" fmla="*/ 3 h 30"/>
                  <a:gd name="T26" fmla="*/ 3 w 27"/>
                  <a:gd name="T27" fmla="*/ 18 h 30"/>
                  <a:gd name="T28" fmla="*/ 0 w 27"/>
                  <a:gd name="T29" fmla="*/ 26 h 30"/>
                  <a:gd name="T30" fmla="*/ 0 w 27"/>
                  <a:gd name="T31" fmla="*/ 46 h 30"/>
                  <a:gd name="T32" fmla="*/ 0 w 27"/>
                  <a:gd name="T33" fmla="*/ 46 h 30"/>
                  <a:gd name="T34" fmla="*/ 0 w 27"/>
                  <a:gd name="T35" fmla="*/ 54 h 30"/>
                  <a:gd name="T36" fmla="*/ 3 w 27"/>
                  <a:gd name="T37" fmla="*/ 75 h 30"/>
                  <a:gd name="T38" fmla="*/ 15 w 27"/>
                  <a:gd name="T39" fmla="*/ 84 h 30"/>
                  <a:gd name="T40" fmla="*/ 23 w 27"/>
                  <a:gd name="T41" fmla="*/ 84 h 30"/>
                  <a:gd name="T42" fmla="*/ 23 w 27"/>
                  <a:gd name="T43" fmla="*/ 84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30">
                    <a:moveTo>
                      <a:pt x="14" y="30"/>
                    </a:moveTo>
                    <a:lnTo>
                      <a:pt x="14" y="30"/>
                    </a:lnTo>
                    <a:lnTo>
                      <a:pt x="17" y="30"/>
                    </a:lnTo>
                    <a:lnTo>
                      <a:pt x="24" y="27"/>
                    </a:lnTo>
                    <a:lnTo>
                      <a:pt x="24" y="20"/>
                    </a:lnTo>
                    <a:lnTo>
                      <a:pt x="27" y="17"/>
                    </a:lnTo>
                    <a:lnTo>
                      <a:pt x="24" y="10"/>
                    </a:lnTo>
                    <a:lnTo>
                      <a:pt x="24" y="7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3" y="27"/>
                    </a:lnTo>
                    <a:lnTo>
                      <a:pt x="7" y="30"/>
                    </a:lnTo>
                    <a:lnTo>
                      <a:pt x="14" y="30"/>
                    </a:lnTo>
                    <a:close/>
                  </a:path>
                </a:pathLst>
              </a:custGeom>
              <a:solidFill>
                <a:srgbClr val="C6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6" name="Freeform 154"/>
              <p:cNvSpPr>
                <a:spLocks/>
              </p:cNvSpPr>
              <p:nvPr/>
            </p:nvSpPr>
            <p:spPr bwMode="auto">
              <a:xfrm>
                <a:off x="4582" y="1555"/>
                <a:ext cx="29" cy="30"/>
              </a:xfrm>
              <a:custGeom>
                <a:avLst/>
                <a:gdLst>
                  <a:gd name="T0" fmla="*/ 23 w 27"/>
                  <a:gd name="T1" fmla="*/ 63 h 27"/>
                  <a:gd name="T2" fmla="*/ 23 w 27"/>
                  <a:gd name="T3" fmla="*/ 63 h 27"/>
                  <a:gd name="T4" fmla="*/ 29 w 27"/>
                  <a:gd name="T5" fmla="*/ 57 h 27"/>
                  <a:gd name="T6" fmla="*/ 35 w 27"/>
                  <a:gd name="T7" fmla="*/ 49 h 27"/>
                  <a:gd name="T8" fmla="*/ 43 w 27"/>
                  <a:gd name="T9" fmla="*/ 40 h 27"/>
                  <a:gd name="T10" fmla="*/ 47 w 27"/>
                  <a:gd name="T11" fmla="*/ 33 h 27"/>
                  <a:gd name="T12" fmla="*/ 47 w 27"/>
                  <a:gd name="T13" fmla="*/ 33 h 27"/>
                  <a:gd name="T14" fmla="*/ 43 w 27"/>
                  <a:gd name="T15" fmla="*/ 16 h 27"/>
                  <a:gd name="T16" fmla="*/ 35 w 27"/>
                  <a:gd name="T17" fmla="*/ 4 h 27"/>
                  <a:gd name="T18" fmla="*/ 29 w 27"/>
                  <a:gd name="T19" fmla="*/ 0 h 27"/>
                  <a:gd name="T20" fmla="*/ 23 w 27"/>
                  <a:gd name="T21" fmla="*/ 0 h 27"/>
                  <a:gd name="T22" fmla="*/ 23 w 27"/>
                  <a:gd name="T23" fmla="*/ 0 h 27"/>
                  <a:gd name="T24" fmla="*/ 15 w 27"/>
                  <a:gd name="T25" fmla="*/ 0 h 27"/>
                  <a:gd name="T26" fmla="*/ 3 w 27"/>
                  <a:gd name="T27" fmla="*/ 4 h 27"/>
                  <a:gd name="T28" fmla="*/ 0 w 27"/>
                  <a:gd name="T29" fmla="*/ 16 h 27"/>
                  <a:gd name="T30" fmla="*/ 0 w 27"/>
                  <a:gd name="T31" fmla="*/ 33 h 27"/>
                  <a:gd name="T32" fmla="*/ 0 w 27"/>
                  <a:gd name="T33" fmla="*/ 33 h 27"/>
                  <a:gd name="T34" fmla="*/ 0 w 27"/>
                  <a:gd name="T35" fmla="*/ 40 h 27"/>
                  <a:gd name="T36" fmla="*/ 3 w 27"/>
                  <a:gd name="T37" fmla="*/ 49 h 27"/>
                  <a:gd name="T38" fmla="*/ 15 w 27"/>
                  <a:gd name="T39" fmla="*/ 57 h 27"/>
                  <a:gd name="T40" fmla="*/ 23 w 27"/>
                  <a:gd name="T41" fmla="*/ 63 h 27"/>
                  <a:gd name="T42" fmla="*/ 23 w 27"/>
                  <a:gd name="T43" fmla="*/ 63 h 2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27">
                    <a:moveTo>
                      <a:pt x="14" y="27"/>
                    </a:moveTo>
                    <a:lnTo>
                      <a:pt x="14" y="27"/>
                    </a:lnTo>
                    <a:lnTo>
                      <a:pt x="17" y="24"/>
                    </a:lnTo>
                    <a:lnTo>
                      <a:pt x="20" y="21"/>
                    </a:lnTo>
                    <a:lnTo>
                      <a:pt x="24" y="17"/>
                    </a:lnTo>
                    <a:lnTo>
                      <a:pt x="27" y="14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21"/>
                    </a:lnTo>
                    <a:lnTo>
                      <a:pt x="7" y="24"/>
                    </a:lnTo>
                    <a:lnTo>
                      <a:pt x="14" y="27"/>
                    </a:lnTo>
                    <a:close/>
                  </a:path>
                </a:pathLst>
              </a:custGeom>
              <a:solidFill>
                <a:srgbClr val="C6A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7" name="Freeform 155"/>
              <p:cNvSpPr>
                <a:spLocks/>
              </p:cNvSpPr>
              <p:nvPr/>
            </p:nvSpPr>
            <p:spPr bwMode="auto">
              <a:xfrm>
                <a:off x="4582" y="1555"/>
                <a:ext cx="26" cy="26"/>
              </a:xfrm>
              <a:custGeom>
                <a:avLst/>
                <a:gdLst>
                  <a:gd name="T0" fmla="*/ 26 w 24"/>
                  <a:gd name="T1" fmla="*/ 46 h 24"/>
                  <a:gd name="T2" fmla="*/ 26 w 24"/>
                  <a:gd name="T3" fmla="*/ 46 h 24"/>
                  <a:gd name="T4" fmla="*/ 33 w 24"/>
                  <a:gd name="T5" fmla="*/ 46 h 24"/>
                  <a:gd name="T6" fmla="*/ 39 w 24"/>
                  <a:gd name="T7" fmla="*/ 40 h 24"/>
                  <a:gd name="T8" fmla="*/ 46 w 24"/>
                  <a:gd name="T9" fmla="*/ 26 h 24"/>
                  <a:gd name="T10" fmla="*/ 46 w 24"/>
                  <a:gd name="T11" fmla="*/ 26 h 24"/>
                  <a:gd name="T12" fmla="*/ 39 w 24"/>
                  <a:gd name="T13" fmla="*/ 4 h 24"/>
                  <a:gd name="T14" fmla="*/ 33 w 24"/>
                  <a:gd name="T15" fmla="*/ 0 h 24"/>
                  <a:gd name="T16" fmla="*/ 26 w 24"/>
                  <a:gd name="T17" fmla="*/ 0 h 24"/>
                  <a:gd name="T18" fmla="*/ 26 w 24"/>
                  <a:gd name="T19" fmla="*/ 0 h 24"/>
                  <a:gd name="T20" fmla="*/ 15 w 24"/>
                  <a:gd name="T21" fmla="*/ 0 h 24"/>
                  <a:gd name="T22" fmla="*/ 3 w 24"/>
                  <a:gd name="T23" fmla="*/ 4 h 24"/>
                  <a:gd name="T24" fmla="*/ 0 w 24"/>
                  <a:gd name="T25" fmla="*/ 26 h 24"/>
                  <a:gd name="T26" fmla="*/ 0 w 24"/>
                  <a:gd name="T27" fmla="*/ 26 h 24"/>
                  <a:gd name="T28" fmla="*/ 3 w 24"/>
                  <a:gd name="T29" fmla="*/ 40 h 24"/>
                  <a:gd name="T30" fmla="*/ 15 w 24"/>
                  <a:gd name="T31" fmla="*/ 46 h 24"/>
                  <a:gd name="T32" fmla="*/ 26 w 24"/>
                  <a:gd name="T33" fmla="*/ 46 h 24"/>
                  <a:gd name="T34" fmla="*/ 26 w 24"/>
                  <a:gd name="T35" fmla="*/ 46 h 2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4" y="24"/>
                    </a:moveTo>
                    <a:lnTo>
                      <a:pt x="14" y="24"/>
                    </a:lnTo>
                    <a:lnTo>
                      <a:pt x="17" y="24"/>
                    </a:lnTo>
                    <a:lnTo>
                      <a:pt x="20" y="21"/>
                    </a:lnTo>
                    <a:lnTo>
                      <a:pt x="24" y="14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3" y="21"/>
                    </a:lnTo>
                    <a:lnTo>
                      <a:pt x="7" y="24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C6A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8" name="Freeform 156"/>
              <p:cNvSpPr>
                <a:spLocks/>
              </p:cNvSpPr>
              <p:nvPr/>
            </p:nvSpPr>
            <p:spPr bwMode="auto">
              <a:xfrm>
                <a:off x="4582" y="1555"/>
                <a:ext cx="26" cy="26"/>
              </a:xfrm>
              <a:custGeom>
                <a:avLst/>
                <a:gdLst>
                  <a:gd name="T0" fmla="*/ 26 w 24"/>
                  <a:gd name="T1" fmla="*/ 46 h 24"/>
                  <a:gd name="T2" fmla="*/ 26 w 24"/>
                  <a:gd name="T3" fmla="*/ 46 h 24"/>
                  <a:gd name="T4" fmla="*/ 39 w 24"/>
                  <a:gd name="T5" fmla="*/ 40 h 24"/>
                  <a:gd name="T6" fmla="*/ 46 w 24"/>
                  <a:gd name="T7" fmla="*/ 26 h 24"/>
                  <a:gd name="T8" fmla="*/ 46 w 24"/>
                  <a:gd name="T9" fmla="*/ 26 h 24"/>
                  <a:gd name="T10" fmla="*/ 39 w 24"/>
                  <a:gd name="T11" fmla="*/ 4 h 24"/>
                  <a:gd name="T12" fmla="*/ 26 w 24"/>
                  <a:gd name="T13" fmla="*/ 0 h 24"/>
                  <a:gd name="T14" fmla="*/ 26 w 24"/>
                  <a:gd name="T15" fmla="*/ 0 h 24"/>
                  <a:gd name="T16" fmla="*/ 3 w 24"/>
                  <a:gd name="T17" fmla="*/ 4 h 24"/>
                  <a:gd name="T18" fmla="*/ 0 w 24"/>
                  <a:gd name="T19" fmla="*/ 26 h 24"/>
                  <a:gd name="T20" fmla="*/ 0 w 24"/>
                  <a:gd name="T21" fmla="*/ 26 h 24"/>
                  <a:gd name="T22" fmla="*/ 3 w 24"/>
                  <a:gd name="T23" fmla="*/ 40 h 24"/>
                  <a:gd name="T24" fmla="*/ 26 w 24"/>
                  <a:gd name="T25" fmla="*/ 46 h 24"/>
                  <a:gd name="T26" fmla="*/ 26 w 24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4" y="24"/>
                    </a:moveTo>
                    <a:lnTo>
                      <a:pt x="14" y="24"/>
                    </a:lnTo>
                    <a:lnTo>
                      <a:pt x="20" y="21"/>
                    </a:lnTo>
                    <a:lnTo>
                      <a:pt x="24" y="14"/>
                    </a:lnTo>
                    <a:lnTo>
                      <a:pt x="20" y="4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3" y="21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C7A0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9" name="Freeform 157"/>
              <p:cNvSpPr>
                <a:spLocks/>
              </p:cNvSpPr>
              <p:nvPr/>
            </p:nvSpPr>
            <p:spPr bwMode="auto">
              <a:xfrm>
                <a:off x="4582" y="1555"/>
                <a:ext cx="26" cy="26"/>
              </a:xfrm>
              <a:custGeom>
                <a:avLst/>
                <a:gdLst>
                  <a:gd name="T0" fmla="*/ 26 w 24"/>
                  <a:gd name="T1" fmla="*/ 46 h 24"/>
                  <a:gd name="T2" fmla="*/ 26 w 24"/>
                  <a:gd name="T3" fmla="*/ 46 h 24"/>
                  <a:gd name="T4" fmla="*/ 39 w 24"/>
                  <a:gd name="T5" fmla="*/ 40 h 24"/>
                  <a:gd name="T6" fmla="*/ 46 w 24"/>
                  <a:gd name="T7" fmla="*/ 26 h 24"/>
                  <a:gd name="T8" fmla="*/ 46 w 24"/>
                  <a:gd name="T9" fmla="*/ 26 h 24"/>
                  <a:gd name="T10" fmla="*/ 39 w 24"/>
                  <a:gd name="T11" fmla="*/ 4 h 24"/>
                  <a:gd name="T12" fmla="*/ 26 w 24"/>
                  <a:gd name="T13" fmla="*/ 0 h 24"/>
                  <a:gd name="T14" fmla="*/ 26 w 24"/>
                  <a:gd name="T15" fmla="*/ 0 h 24"/>
                  <a:gd name="T16" fmla="*/ 3 w 24"/>
                  <a:gd name="T17" fmla="*/ 4 h 24"/>
                  <a:gd name="T18" fmla="*/ 0 w 24"/>
                  <a:gd name="T19" fmla="*/ 26 h 24"/>
                  <a:gd name="T20" fmla="*/ 0 w 24"/>
                  <a:gd name="T21" fmla="*/ 26 h 24"/>
                  <a:gd name="T22" fmla="*/ 3 w 24"/>
                  <a:gd name="T23" fmla="*/ 40 h 24"/>
                  <a:gd name="T24" fmla="*/ 26 w 24"/>
                  <a:gd name="T25" fmla="*/ 46 h 24"/>
                  <a:gd name="T26" fmla="*/ 26 w 24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4" y="24"/>
                    </a:moveTo>
                    <a:lnTo>
                      <a:pt x="14" y="24"/>
                    </a:lnTo>
                    <a:lnTo>
                      <a:pt x="20" y="21"/>
                    </a:lnTo>
                    <a:lnTo>
                      <a:pt x="24" y="14"/>
                    </a:lnTo>
                    <a:lnTo>
                      <a:pt x="20" y="4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3" y="21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C89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0" name="Freeform 158"/>
              <p:cNvSpPr>
                <a:spLocks/>
              </p:cNvSpPr>
              <p:nvPr/>
            </p:nvSpPr>
            <p:spPr bwMode="auto">
              <a:xfrm>
                <a:off x="4585" y="1555"/>
                <a:ext cx="23" cy="26"/>
              </a:xfrm>
              <a:custGeom>
                <a:avLst/>
                <a:gdLst>
                  <a:gd name="T0" fmla="*/ 22 w 21"/>
                  <a:gd name="T1" fmla="*/ 46 h 24"/>
                  <a:gd name="T2" fmla="*/ 22 w 21"/>
                  <a:gd name="T3" fmla="*/ 46 h 24"/>
                  <a:gd name="T4" fmla="*/ 36 w 21"/>
                  <a:gd name="T5" fmla="*/ 40 h 24"/>
                  <a:gd name="T6" fmla="*/ 43 w 21"/>
                  <a:gd name="T7" fmla="*/ 26 h 24"/>
                  <a:gd name="T8" fmla="*/ 43 w 21"/>
                  <a:gd name="T9" fmla="*/ 26 h 24"/>
                  <a:gd name="T10" fmla="*/ 36 w 21"/>
                  <a:gd name="T11" fmla="*/ 4 h 24"/>
                  <a:gd name="T12" fmla="*/ 22 w 21"/>
                  <a:gd name="T13" fmla="*/ 0 h 24"/>
                  <a:gd name="T14" fmla="*/ 22 w 21"/>
                  <a:gd name="T15" fmla="*/ 0 h 24"/>
                  <a:gd name="T16" fmla="*/ 0 w 21"/>
                  <a:gd name="T17" fmla="*/ 4 h 24"/>
                  <a:gd name="T18" fmla="*/ 0 w 21"/>
                  <a:gd name="T19" fmla="*/ 26 h 24"/>
                  <a:gd name="T20" fmla="*/ 0 w 21"/>
                  <a:gd name="T21" fmla="*/ 26 h 24"/>
                  <a:gd name="T22" fmla="*/ 0 w 21"/>
                  <a:gd name="T23" fmla="*/ 40 h 24"/>
                  <a:gd name="T24" fmla="*/ 22 w 21"/>
                  <a:gd name="T25" fmla="*/ 46 h 24"/>
                  <a:gd name="T26" fmla="*/ 22 w 21"/>
                  <a:gd name="T27" fmla="*/ 46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4">
                    <a:moveTo>
                      <a:pt x="11" y="24"/>
                    </a:moveTo>
                    <a:lnTo>
                      <a:pt x="11" y="24"/>
                    </a:lnTo>
                    <a:lnTo>
                      <a:pt x="17" y="21"/>
                    </a:lnTo>
                    <a:lnTo>
                      <a:pt x="21" y="14"/>
                    </a:lnTo>
                    <a:lnTo>
                      <a:pt x="17" y="4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C9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1" name="Freeform 159"/>
              <p:cNvSpPr>
                <a:spLocks/>
              </p:cNvSpPr>
              <p:nvPr/>
            </p:nvSpPr>
            <p:spPr bwMode="auto">
              <a:xfrm>
                <a:off x="4585" y="1559"/>
                <a:ext cx="23" cy="22"/>
              </a:xfrm>
              <a:custGeom>
                <a:avLst/>
                <a:gdLst>
                  <a:gd name="T0" fmla="*/ 22 w 21"/>
                  <a:gd name="T1" fmla="*/ 43 h 20"/>
                  <a:gd name="T2" fmla="*/ 22 w 21"/>
                  <a:gd name="T3" fmla="*/ 43 h 20"/>
                  <a:gd name="T4" fmla="*/ 36 w 21"/>
                  <a:gd name="T5" fmla="*/ 37 h 20"/>
                  <a:gd name="T6" fmla="*/ 43 w 21"/>
                  <a:gd name="T7" fmla="*/ 21 h 20"/>
                  <a:gd name="T8" fmla="*/ 43 w 21"/>
                  <a:gd name="T9" fmla="*/ 21 h 20"/>
                  <a:gd name="T10" fmla="*/ 36 w 21"/>
                  <a:gd name="T11" fmla="*/ 0 h 20"/>
                  <a:gd name="T12" fmla="*/ 22 w 21"/>
                  <a:gd name="T13" fmla="*/ 0 h 20"/>
                  <a:gd name="T14" fmla="*/ 22 w 21"/>
                  <a:gd name="T15" fmla="*/ 0 h 20"/>
                  <a:gd name="T16" fmla="*/ 4 w 21"/>
                  <a:gd name="T17" fmla="*/ 0 h 20"/>
                  <a:gd name="T18" fmla="*/ 0 w 21"/>
                  <a:gd name="T19" fmla="*/ 21 h 20"/>
                  <a:gd name="T20" fmla="*/ 0 w 21"/>
                  <a:gd name="T21" fmla="*/ 21 h 20"/>
                  <a:gd name="T22" fmla="*/ 4 w 21"/>
                  <a:gd name="T23" fmla="*/ 37 h 20"/>
                  <a:gd name="T24" fmla="*/ 22 w 21"/>
                  <a:gd name="T25" fmla="*/ 43 h 20"/>
                  <a:gd name="T26" fmla="*/ 22 w 21"/>
                  <a:gd name="T27" fmla="*/ 4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0">
                    <a:moveTo>
                      <a:pt x="11" y="20"/>
                    </a:moveTo>
                    <a:lnTo>
                      <a:pt x="11" y="20"/>
                    </a:lnTo>
                    <a:lnTo>
                      <a:pt x="17" y="17"/>
                    </a:lnTo>
                    <a:lnTo>
                      <a:pt x="21" y="1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4" y="17"/>
                    </a:lnTo>
                    <a:lnTo>
                      <a:pt x="11" y="20"/>
                    </a:lnTo>
                    <a:close/>
                  </a:path>
                </a:pathLst>
              </a:custGeom>
              <a:solidFill>
                <a:srgbClr val="CA9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2" name="Freeform 160"/>
              <p:cNvSpPr>
                <a:spLocks/>
              </p:cNvSpPr>
              <p:nvPr/>
            </p:nvSpPr>
            <p:spPr bwMode="auto">
              <a:xfrm>
                <a:off x="4585" y="1559"/>
                <a:ext cx="19" cy="19"/>
              </a:xfrm>
              <a:custGeom>
                <a:avLst/>
                <a:gdLst>
                  <a:gd name="T0" fmla="*/ 26 w 17"/>
                  <a:gd name="T1" fmla="*/ 40 h 17"/>
                  <a:gd name="T2" fmla="*/ 26 w 17"/>
                  <a:gd name="T3" fmla="*/ 40 h 17"/>
                  <a:gd name="T4" fmla="*/ 40 w 17"/>
                  <a:gd name="T5" fmla="*/ 40 h 17"/>
                  <a:gd name="T6" fmla="*/ 40 w 17"/>
                  <a:gd name="T7" fmla="*/ 23 h 17"/>
                  <a:gd name="T8" fmla="*/ 40 w 17"/>
                  <a:gd name="T9" fmla="*/ 23 h 17"/>
                  <a:gd name="T10" fmla="*/ 40 w 17"/>
                  <a:gd name="T11" fmla="*/ 3 h 17"/>
                  <a:gd name="T12" fmla="*/ 26 w 17"/>
                  <a:gd name="T13" fmla="*/ 0 h 17"/>
                  <a:gd name="T14" fmla="*/ 26 w 17"/>
                  <a:gd name="T15" fmla="*/ 0 h 17"/>
                  <a:gd name="T16" fmla="*/ 4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4 w 17"/>
                  <a:gd name="T23" fmla="*/ 40 h 17"/>
                  <a:gd name="T24" fmla="*/ 26 w 17"/>
                  <a:gd name="T25" fmla="*/ 40 h 17"/>
                  <a:gd name="T26" fmla="*/ 2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1" y="17"/>
                    </a:moveTo>
                    <a:lnTo>
                      <a:pt x="11" y="17"/>
                    </a:lnTo>
                    <a:lnTo>
                      <a:pt x="17" y="17"/>
                    </a:lnTo>
                    <a:lnTo>
                      <a:pt x="17" y="10"/>
                    </a:lnTo>
                    <a:lnTo>
                      <a:pt x="17" y="3"/>
                    </a:lnTo>
                    <a:lnTo>
                      <a:pt x="11" y="0"/>
                    </a:lnTo>
                    <a:lnTo>
                      <a:pt x="4" y="3"/>
                    </a:lnTo>
                    <a:lnTo>
                      <a:pt x="0" y="10"/>
                    </a:lnTo>
                    <a:lnTo>
                      <a:pt x="4" y="17"/>
                    </a:lnTo>
                    <a:lnTo>
                      <a:pt x="11" y="17"/>
                    </a:lnTo>
                    <a:close/>
                  </a:path>
                </a:pathLst>
              </a:custGeom>
              <a:solidFill>
                <a:srgbClr val="CB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3" name="Freeform 161"/>
              <p:cNvSpPr>
                <a:spLocks/>
              </p:cNvSpPr>
              <p:nvPr/>
            </p:nvSpPr>
            <p:spPr bwMode="auto">
              <a:xfrm>
                <a:off x="4585" y="1559"/>
                <a:ext cx="19" cy="19"/>
              </a:xfrm>
              <a:custGeom>
                <a:avLst/>
                <a:gdLst>
                  <a:gd name="T0" fmla="*/ 26 w 17"/>
                  <a:gd name="T1" fmla="*/ 40 h 17"/>
                  <a:gd name="T2" fmla="*/ 26 w 17"/>
                  <a:gd name="T3" fmla="*/ 40 h 17"/>
                  <a:gd name="T4" fmla="*/ 35 w 17"/>
                  <a:gd name="T5" fmla="*/ 32 h 17"/>
                  <a:gd name="T6" fmla="*/ 40 w 17"/>
                  <a:gd name="T7" fmla="*/ 23 h 17"/>
                  <a:gd name="T8" fmla="*/ 40 w 17"/>
                  <a:gd name="T9" fmla="*/ 23 h 17"/>
                  <a:gd name="T10" fmla="*/ 35 w 17"/>
                  <a:gd name="T11" fmla="*/ 3 h 17"/>
                  <a:gd name="T12" fmla="*/ 26 w 17"/>
                  <a:gd name="T13" fmla="*/ 0 h 17"/>
                  <a:gd name="T14" fmla="*/ 26 w 17"/>
                  <a:gd name="T15" fmla="*/ 0 h 17"/>
                  <a:gd name="T16" fmla="*/ 4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4 w 17"/>
                  <a:gd name="T23" fmla="*/ 32 h 17"/>
                  <a:gd name="T24" fmla="*/ 26 w 17"/>
                  <a:gd name="T25" fmla="*/ 40 h 17"/>
                  <a:gd name="T26" fmla="*/ 2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1" y="17"/>
                    </a:moveTo>
                    <a:lnTo>
                      <a:pt x="11" y="17"/>
                    </a:lnTo>
                    <a:lnTo>
                      <a:pt x="14" y="13"/>
                    </a:lnTo>
                    <a:lnTo>
                      <a:pt x="17" y="10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4" y="3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1" y="17"/>
                    </a:lnTo>
                    <a:close/>
                  </a:path>
                </a:pathLst>
              </a:custGeom>
              <a:solidFill>
                <a:srgbClr val="CB9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4" name="Freeform 162"/>
              <p:cNvSpPr>
                <a:spLocks/>
              </p:cNvSpPr>
              <p:nvPr/>
            </p:nvSpPr>
            <p:spPr bwMode="auto">
              <a:xfrm>
                <a:off x="4585" y="1559"/>
                <a:ext cx="19" cy="19"/>
              </a:xfrm>
              <a:custGeom>
                <a:avLst/>
                <a:gdLst>
                  <a:gd name="T0" fmla="*/ 26 w 17"/>
                  <a:gd name="T1" fmla="*/ 40 h 17"/>
                  <a:gd name="T2" fmla="*/ 26 w 17"/>
                  <a:gd name="T3" fmla="*/ 40 h 17"/>
                  <a:gd name="T4" fmla="*/ 35 w 17"/>
                  <a:gd name="T5" fmla="*/ 32 h 17"/>
                  <a:gd name="T6" fmla="*/ 40 w 17"/>
                  <a:gd name="T7" fmla="*/ 23 h 17"/>
                  <a:gd name="T8" fmla="*/ 40 w 17"/>
                  <a:gd name="T9" fmla="*/ 23 h 17"/>
                  <a:gd name="T10" fmla="*/ 35 w 17"/>
                  <a:gd name="T11" fmla="*/ 3 h 17"/>
                  <a:gd name="T12" fmla="*/ 26 w 17"/>
                  <a:gd name="T13" fmla="*/ 0 h 17"/>
                  <a:gd name="T14" fmla="*/ 26 w 17"/>
                  <a:gd name="T15" fmla="*/ 0 h 17"/>
                  <a:gd name="T16" fmla="*/ 4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4 w 17"/>
                  <a:gd name="T23" fmla="*/ 32 h 17"/>
                  <a:gd name="T24" fmla="*/ 26 w 17"/>
                  <a:gd name="T25" fmla="*/ 40 h 17"/>
                  <a:gd name="T26" fmla="*/ 2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11" y="17"/>
                    </a:moveTo>
                    <a:lnTo>
                      <a:pt x="11" y="17"/>
                    </a:lnTo>
                    <a:lnTo>
                      <a:pt x="14" y="13"/>
                    </a:lnTo>
                    <a:lnTo>
                      <a:pt x="17" y="10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4" y="3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1" y="17"/>
                    </a:lnTo>
                    <a:close/>
                  </a:path>
                </a:pathLst>
              </a:custGeom>
              <a:solidFill>
                <a:srgbClr val="CC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5" name="Freeform 163"/>
              <p:cNvSpPr>
                <a:spLocks/>
              </p:cNvSpPr>
              <p:nvPr/>
            </p:nvSpPr>
            <p:spPr bwMode="auto">
              <a:xfrm>
                <a:off x="4442" y="1555"/>
                <a:ext cx="32" cy="34"/>
              </a:xfrm>
              <a:custGeom>
                <a:avLst/>
                <a:gdLst>
                  <a:gd name="T0" fmla="*/ 21 w 30"/>
                  <a:gd name="T1" fmla="*/ 65 h 31"/>
                  <a:gd name="T2" fmla="*/ 21 w 30"/>
                  <a:gd name="T3" fmla="*/ 65 h 31"/>
                  <a:gd name="T4" fmla="*/ 33 w 30"/>
                  <a:gd name="T5" fmla="*/ 65 h 31"/>
                  <a:gd name="T6" fmla="*/ 45 w 30"/>
                  <a:gd name="T7" fmla="*/ 57 h 31"/>
                  <a:gd name="T8" fmla="*/ 50 w 30"/>
                  <a:gd name="T9" fmla="*/ 43 h 31"/>
                  <a:gd name="T10" fmla="*/ 50 w 30"/>
                  <a:gd name="T11" fmla="*/ 36 h 31"/>
                  <a:gd name="T12" fmla="*/ 50 w 30"/>
                  <a:gd name="T13" fmla="*/ 36 h 31"/>
                  <a:gd name="T14" fmla="*/ 50 w 30"/>
                  <a:gd name="T15" fmla="*/ 20 h 31"/>
                  <a:gd name="T16" fmla="*/ 45 w 30"/>
                  <a:gd name="T17" fmla="*/ 4 h 31"/>
                  <a:gd name="T18" fmla="*/ 33 w 30"/>
                  <a:gd name="T19" fmla="*/ 0 h 31"/>
                  <a:gd name="T20" fmla="*/ 21 w 30"/>
                  <a:gd name="T21" fmla="*/ 0 h 31"/>
                  <a:gd name="T22" fmla="*/ 21 w 30"/>
                  <a:gd name="T23" fmla="*/ 0 h 31"/>
                  <a:gd name="T24" fmla="*/ 18 w 30"/>
                  <a:gd name="T25" fmla="*/ 0 h 31"/>
                  <a:gd name="T26" fmla="*/ 3 w 30"/>
                  <a:gd name="T27" fmla="*/ 4 h 31"/>
                  <a:gd name="T28" fmla="*/ 0 w 30"/>
                  <a:gd name="T29" fmla="*/ 20 h 31"/>
                  <a:gd name="T30" fmla="*/ 0 w 30"/>
                  <a:gd name="T31" fmla="*/ 36 h 31"/>
                  <a:gd name="T32" fmla="*/ 0 w 30"/>
                  <a:gd name="T33" fmla="*/ 36 h 31"/>
                  <a:gd name="T34" fmla="*/ 0 w 30"/>
                  <a:gd name="T35" fmla="*/ 43 h 31"/>
                  <a:gd name="T36" fmla="*/ 3 w 30"/>
                  <a:gd name="T37" fmla="*/ 57 h 31"/>
                  <a:gd name="T38" fmla="*/ 18 w 30"/>
                  <a:gd name="T39" fmla="*/ 65 h 31"/>
                  <a:gd name="T40" fmla="*/ 21 w 30"/>
                  <a:gd name="T41" fmla="*/ 65 h 31"/>
                  <a:gd name="T42" fmla="*/ 21 w 30"/>
                  <a:gd name="T43" fmla="*/ 6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31"/>
                    </a:lnTo>
                    <a:lnTo>
                      <a:pt x="27" y="27"/>
                    </a:lnTo>
                    <a:lnTo>
                      <a:pt x="30" y="21"/>
                    </a:lnTo>
                    <a:lnTo>
                      <a:pt x="30" y="17"/>
                    </a:lnTo>
                    <a:lnTo>
                      <a:pt x="30" y="10"/>
                    </a:lnTo>
                    <a:lnTo>
                      <a:pt x="27" y="4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3" y="4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7"/>
                    </a:lnTo>
                    <a:lnTo>
                      <a:pt x="10" y="31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C4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6" name="Freeform 164"/>
              <p:cNvSpPr>
                <a:spLocks/>
              </p:cNvSpPr>
              <p:nvPr/>
            </p:nvSpPr>
            <p:spPr bwMode="auto">
              <a:xfrm>
                <a:off x="4442" y="1555"/>
                <a:ext cx="32" cy="34"/>
              </a:xfrm>
              <a:custGeom>
                <a:avLst/>
                <a:gdLst>
                  <a:gd name="T0" fmla="*/ 21 w 30"/>
                  <a:gd name="T1" fmla="*/ 65 h 31"/>
                  <a:gd name="T2" fmla="*/ 21 w 30"/>
                  <a:gd name="T3" fmla="*/ 65 h 31"/>
                  <a:gd name="T4" fmla="*/ 33 w 30"/>
                  <a:gd name="T5" fmla="*/ 65 h 31"/>
                  <a:gd name="T6" fmla="*/ 41 w 30"/>
                  <a:gd name="T7" fmla="*/ 57 h 31"/>
                  <a:gd name="T8" fmla="*/ 45 w 30"/>
                  <a:gd name="T9" fmla="*/ 43 h 31"/>
                  <a:gd name="T10" fmla="*/ 50 w 30"/>
                  <a:gd name="T11" fmla="*/ 36 h 31"/>
                  <a:gd name="T12" fmla="*/ 50 w 30"/>
                  <a:gd name="T13" fmla="*/ 36 h 31"/>
                  <a:gd name="T14" fmla="*/ 45 w 30"/>
                  <a:gd name="T15" fmla="*/ 20 h 31"/>
                  <a:gd name="T16" fmla="*/ 41 w 30"/>
                  <a:gd name="T17" fmla="*/ 4 h 31"/>
                  <a:gd name="T18" fmla="*/ 33 w 30"/>
                  <a:gd name="T19" fmla="*/ 0 h 31"/>
                  <a:gd name="T20" fmla="*/ 21 w 30"/>
                  <a:gd name="T21" fmla="*/ 0 h 31"/>
                  <a:gd name="T22" fmla="*/ 21 w 30"/>
                  <a:gd name="T23" fmla="*/ 0 h 31"/>
                  <a:gd name="T24" fmla="*/ 18 w 30"/>
                  <a:gd name="T25" fmla="*/ 0 h 31"/>
                  <a:gd name="T26" fmla="*/ 3 w 30"/>
                  <a:gd name="T27" fmla="*/ 4 h 31"/>
                  <a:gd name="T28" fmla="*/ 0 w 30"/>
                  <a:gd name="T29" fmla="*/ 20 h 31"/>
                  <a:gd name="T30" fmla="*/ 0 w 30"/>
                  <a:gd name="T31" fmla="*/ 36 h 31"/>
                  <a:gd name="T32" fmla="*/ 0 w 30"/>
                  <a:gd name="T33" fmla="*/ 36 h 31"/>
                  <a:gd name="T34" fmla="*/ 0 w 30"/>
                  <a:gd name="T35" fmla="*/ 43 h 31"/>
                  <a:gd name="T36" fmla="*/ 3 w 30"/>
                  <a:gd name="T37" fmla="*/ 57 h 31"/>
                  <a:gd name="T38" fmla="*/ 18 w 30"/>
                  <a:gd name="T39" fmla="*/ 65 h 31"/>
                  <a:gd name="T40" fmla="*/ 21 w 30"/>
                  <a:gd name="T41" fmla="*/ 65 h 31"/>
                  <a:gd name="T42" fmla="*/ 21 w 30"/>
                  <a:gd name="T43" fmla="*/ 6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31"/>
                    </a:lnTo>
                    <a:lnTo>
                      <a:pt x="24" y="27"/>
                    </a:lnTo>
                    <a:lnTo>
                      <a:pt x="27" y="21"/>
                    </a:lnTo>
                    <a:lnTo>
                      <a:pt x="30" y="17"/>
                    </a:lnTo>
                    <a:lnTo>
                      <a:pt x="27" y="10"/>
                    </a:lnTo>
                    <a:lnTo>
                      <a:pt x="24" y="4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3" y="4"/>
                    </a:lnTo>
                    <a:lnTo>
                      <a:pt x="0" y="10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7"/>
                    </a:lnTo>
                    <a:lnTo>
                      <a:pt x="10" y="31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C5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7" name="Freeform 165"/>
              <p:cNvSpPr>
                <a:spLocks/>
              </p:cNvSpPr>
              <p:nvPr/>
            </p:nvSpPr>
            <p:spPr bwMode="auto">
              <a:xfrm>
                <a:off x="4442" y="1555"/>
                <a:ext cx="29" cy="34"/>
              </a:xfrm>
              <a:custGeom>
                <a:avLst/>
                <a:gdLst>
                  <a:gd name="T0" fmla="*/ 21 w 27"/>
                  <a:gd name="T1" fmla="*/ 65 h 31"/>
                  <a:gd name="T2" fmla="*/ 21 w 27"/>
                  <a:gd name="T3" fmla="*/ 65 h 31"/>
                  <a:gd name="T4" fmla="*/ 35 w 27"/>
                  <a:gd name="T5" fmla="*/ 57 h 31"/>
                  <a:gd name="T6" fmla="*/ 43 w 27"/>
                  <a:gd name="T7" fmla="*/ 57 h 31"/>
                  <a:gd name="T8" fmla="*/ 47 w 27"/>
                  <a:gd name="T9" fmla="*/ 43 h 31"/>
                  <a:gd name="T10" fmla="*/ 47 w 27"/>
                  <a:gd name="T11" fmla="*/ 36 h 31"/>
                  <a:gd name="T12" fmla="*/ 47 w 27"/>
                  <a:gd name="T13" fmla="*/ 36 h 31"/>
                  <a:gd name="T14" fmla="*/ 47 w 27"/>
                  <a:gd name="T15" fmla="*/ 20 h 31"/>
                  <a:gd name="T16" fmla="*/ 43 w 27"/>
                  <a:gd name="T17" fmla="*/ 4 h 31"/>
                  <a:gd name="T18" fmla="*/ 35 w 27"/>
                  <a:gd name="T19" fmla="*/ 4 h 31"/>
                  <a:gd name="T20" fmla="*/ 21 w 27"/>
                  <a:gd name="T21" fmla="*/ 0 h 31"/>
                  <a:gd name="T22" fmla="*/ 21 w 27"/>
                  <a:gd name="T23" fmla="*/ 0 h 31"/>
                  <a:gd name="T24" fmla="*/ 18 w 27"/>
                  <a:gd name="T25" fmla="*/ 4 h 31"/>
                  <a:gd name="T26" fmla="*/ 3 w 27"/>
                  <a:gd name="T27" fmla="*/ 4 h 31"/>
                  <a:gd name="T28" fmla="*/ 3 w 27"/>
                  <a:gd name="T29" fmla="*/ 20 h 31"/>
                  <a:gd name="T30" fmla="*/ 0 w 27"/>
                  <a:gd name="T31" fmla="*/ 36 h 31"/>
                  <a:gd name="T32" fmla="*/ 0 w 27"/>
                  <a:gd name="T33" fmla="*/ 36 h 31"/>
                  <a:gd name="T34" fmla="*/ 3 w 27"/>
                  <a:gd name="T35" fmla="*/ 43 h 31"/>
                  <a:gd name="T36" fmla="*/ 3 w 27"/>
                  <a:gd name="T37" fmla="*/ 57 h 31"/>
                  <a:gd name="T38" fmla="*/ 18 w 27"/>
                  <a:gd name="T39" fmla="*/ 57 h 31"/>
                  <a:gd name="T40" fmla="*/ 21 w 27"/>
                  <a:gd name="T41" fmla="*/ 65 h 31"/>
                  <a:gd name="T42" fmla="*/ 21 w 27"/>
                  <a:gd name="T43" fmla="*/ 6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27"/>
                    </a:lnTo>
                    <a:lnTo>
                      <a:pt x="24" y="27"/>
                    </a:lnTo>
                    <a:lnTo>
                      <a:pt x="27" y="21"/>
                    </a:lnTo>
                    <a:lnTo>
                      <a:pt x="27" y="17"/>
                    </a:lnTo>
                    <a:lnTo>
                      <a:pt x="27" y="10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3" y="4"/>
                    </a:lnTo>
                    <a:lnTo>
                      <a:pt x="3" y="10"/>
                    </a:lnTo>
                    <a:lnTo>
                      <a:pt x="0" y="17"/>
                    </a:lnTo>
                    <a:lnTo>
                      <a:pt x="3" y="21"/>
                    </a:lnTo>
                    <a:lnTo>
                      <a:pt x="3" y="27"/>
                    </a:lnTo>
                    <a:lnTo>
                      <a:pt x="10" y="27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C6A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8" name="Freeform 166"/>
              <p:cNvSpPr>
                <a:spLocks/>
              </p:cNvSpPr>
              <p:nvPr/>
            </p:nvSpPr>
            <p:spPr bwMode="auto">
              <a:xfrm>
                <a:off x="4442" y="1555"/>
                <a:ext cx="29" cy="34"/>
              </a:xfrm>
              <a:custGeom>
                <a:avLst/>
                <a:gdLst>
                  <a:gd name="T0" fmla="*/ 21 w 27"/>
                  <a:gd name="T1" fmla="*/ 65 h 31"/>
                  <a:gd name="T2" fmla="*/ 21 w 27"/>
                  <a:gd name="T3" fmla="*/ 65 h 31"/>
                  <a:gd name="T4" fmla="*/ 35 w 27"/>
                  <a:gd name="T5" fmla="*/ 57 h 31"/>
                  <a:gd name="T6" fmla="*/ 43 w 27"/>
                  <a:gd name="T7" fmla="*/ 50 h 31"/>
                  <a:gd name="T8" fmla="*/ 47 w 27"/>
                  <a:gd name="T9" fmla="*/ 43 h 31"/>
                  <a:gd name="T10" fmla="*/ 47 w 27"/>
                  <a:gd name="T11" fmla="*/ 36 h 31"/>
                  <a:gd name="T12" fmla="*/ 47 w 27"/>
                  <a:gd name="T13" fmla="*/ 36 h 31"/>
                  <a:gd name="T14" fmla="*/ 47 w 27"/>
                  <a:gd name="T15" fmla="*/ 20 h 31"/>
                  <a:gd name="T16" fmla="*/ 43 w 27"/>
                  <a:gd name="T17" fmla="*/ 15 h 31"/>
                  <a:gd name="T18" fmla="*/ 35 w 27"/>
                  <a:gd name="T19" fmla="*/ 4 h 31"/>
                  <a:gd name="T20" fmla="*/ 21 w 27"/>
                  <a:gd name="T21" fmla="*/ 0 h 31"/>
                  <a:gd name="T22" fmla="*/ 21 w 27"/>
                  <a:gd name="T23" fmla="*/ 0 h 31"/>
                  <a:gd name="T24" fmla="*/ 18 w 27"/>
                  <a:gd name="T25" fmla="*/ 4 h 31"/>
                  <a:gd name="T26" fmla="*/ 15 w 27"/>
                  <a:gd name="T27" fmla="*/ 15 h 31"/>
                  <a:gd name="T28" fmla="*/ 3 w 27"/>
                  <a:gd name="T29" fmla="*/ 20 h 31"/>
                  <a:gd name="T30" fmla="*/ 0 w 27"/>
                  <a:gd name="T31" fmla="*/ 36 h 31"/>
                  <a:gd name="T32" fmla="*/ 0 w 27"/>
                  <a:gd name="T33" fmla="*/ 36 h 31"/>
                  <a:gd name="T34" fmla="*/ 3 w 27"/>
                  <a:gd name="T35" fmla="*/ 43 h 31"/>
                  <a:gd name="T36" fmla="*/ 15 w 27"/>
                  <a:gd name="T37" fmla="*/ 50 h 31"/>
                  <a:gd name="T38" fmla="*/ 18 w 27"/>
                  <a:gd name="T39" fmla="*/ 57 h 31"/>
                  <a:gd name="T40" fmla="*/ 21 w 27"/>
                  <a:gd name="T41" fmla="*/ 65 h 31"/>
                  <a:gd name="T42" fmla="*/ 21 w 27"/>
                  <a:gd name="T43" fmla="*/ 65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" h="31">
                    <a:moveTo>
                      <a:pt x="13" y="31"/>
                    </a:moveTo>
                    <a:lnTo>
                      <a:pt x="13" y="31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1"/>
                    </a:lnTo>
                    <a:lnTo>
                      <a:pt x="27" y="17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0" y="17"/>
                    </a:lnTo>
                    <a:lnTo>
                      <a:pt x="3" y="21"/>
                    </a:lnTo>
                    <a:lnTo>
                      <a:pt x="7" y="24"/>
                    </a:lnTo>
                    <a:lnTo>
                      <a:pt x="10" y="27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C6A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9" name="Freeform 167"/>
              <p:cNvSpPr>
                <a:spLocks/>
              </p:cNvSpPr>
              <p:nvPr/>
            </p:nvSpPr>
            <p:spPr bwMode="auto">
              <a:xfrm>
                <a:off x="4445" y="1559"/>
                <a:ext cx="26" cy="26"/>
              </a:xfrm>
              <a:custGeom>
                <a:avLst/>
                <a:gdLst>
                  <a:gd name="T0" fmla="*/ 18 w 24"/>
                  <a:gd name="T1" fmla="*/ 60 h 23"/>
                  <a:gd name="T2" fmla="*/ 18 w 24"/>
                  <a:gd name="T3" fmla="*/ 60 h 23"/>
                  <a:gd name="T4" fmla="*/ 33 w 24"/>
                  <a:gd name="T5" fmla="*/ 60 h 23"/>
                  <a:gd name="T6" fmla="*/ 40 w 24"/>
                  <a:gd name="T7" fmla="*/ 53 h 23"/>
                  <a:gd name="T8" fmla="*/ 46 w 24"/>
                  <a:gd name="T9" fmla="*/ 35 h 23"/>
                  <a:gd name="T10" fmla="*/ 46 w 24"/>
                  <a:gd name="T11" fmla="*/ 35 h 23"/>
                  <a:gd name="T12" fmla="*/ 40 w 24"/>
                  <a:gd name="T13" fmla="*/ 3 h 23"/>
                  <a:gd name="T14" fmla="*/ 33 w 24"/>
                  <a:gd name="T15" fmla="*/ 0 h 23"/>
                  <a:gd name="T16" fmla="*/ 18 w 24"/>
                  <a:gd name="T17" fmla="*/ 0 h 23"/>
                  <a:gd name="T18" fmla="*/ 18 w 24"/>
                  <a:gd name="T19" fmla="*/ 0 h 23"/>
                  <a:gd name="T20" fmla="*/ 15 w 24"/>
                  <a:gd name="T21" fmla="*/ 0 h 23"/>
                  <a:gd name="T22" fmla="*/ 4 w 24"/>
                  <a:gd name="T23" fmla="*/ 3 h 23"/>
                  <a:gd name="T24" fmla="*/ 0 w 24"/>
                  <a:gd name="T25" fmla="*/ 35 h 23"/>
                  <a:gd name="T26" fmla="*/ 0 w 24"/>
                  <a:gd name="T27" fmla="*/ 35 h 23"/>
                  <a:gd name="T28" fmla="*/ 4 w 24"/>
                  <a:gd name="T29" fmla="*/ 53 h 23"/>
                  <a:gd name="T30" fmla="*/ 15 w 24"/>
                  <a:gd name="T31" fmla="*/ 60 h 23"/>
                  <a:gd name="T32" fmla="*/ 18 w 24"/>
                  <a:gd name="T33" fmla="*/ 60 h 23"/>
                  <a:gd name="T34" fmla="*/ 18 w 24"/>
                  <a:gd name="T35" fmla="*/ 60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23">
                    <a:moveTo>
                      <a:pt x="10" y="23"/>
                    </a:moveTo>
                    <a:lnTo>
                      <a:pt x="10" y="23"/>
                    </a:lnTo>
                    <a:lnTo>
                      <a:pt x="17" y="23"/>
                    </a:lnTo>
                    <a:lnTo>
                      <a:pt x="21" y="20"/>
                    </a:lnTo>
                    <a:lnTo>
                      <a:pt x="24" y="13"/>
                    </a:lnTo>
                    <a:lnTo>
                      <a:pt x="21" y="3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7" y="23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C6A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0" name="Freeform 168"/>
              <p:cNvSpPr>
                <a:spLocks/>
              </p:cNvSpPr>
              <p:nvPr/>
            </p:nvSpPr>
            <p:spPr bwMode="auto">
              <a:xfrm>
                <a:off x="4445" y="1559"/>
                <a:ext cx="26" cy="26"/>
              </a:xfrm>
              <a:custGeom>
                <a:avLst/>
                <a:gdLst>
                  <a:gd name="T0" fmla="*/ 18 w 24"/>
                  <a:gd name="T1" fmla="*/ 60 h 23"/>
                  <a:gd name="T2" fmla="*/ 18 w 24"/>
                  <a:gd name="T3" fmla="*/ 60 h 23"/>
                  <a:gd name="T4" fmla="*/ 40 w 24"/>
                  <a:gd name="T5" fmla="*/ 53 h 23"/>
                  <a:gd name="T6" fmla="*/ 46 w 24"/>
                  <a:gd name="T7" fmla="*/ 35 h 23"/>
                  <a:gd name="T8" fmla="*/ 46 w 24"/>
                  <a:gd name="T9" fmla="*/ 35 h 23"/>
                  <a:gd name="T10" fmla="*/ 40 w 24"/>
                  <a:gd name="T11" fmla="*/ 3 h 23"/>
                  <a:gd name="T12" fmla="*/ 18 w 24"/>
                  <a:gd name="T13" fmla="*/ 0 h 23"/>
                  <a:gd name="T14" fmla="*/ 18 w 24"/>
                  <a:gd name="T15" fmla="*/ 0 h 23"/>
                  <a:gd name="T16" fmla="*/ 4 w 24"/>
                  <a:gd name="T17" fmla="*/ 3 h 23"/>
                  <a:gd name="T18" fmla="*/ 0 w 24"/>
                  <a:gd name="T19" fmla="*/ 35 h 23"/>
                  <a:gd name="T20" fmla="*/ 0 w 24"/>
                  <a:gd name="T21" fmla="*/ 35 h 23"/>
                  <a:gd name="T22" fmla="*/ 4 w 24"/>
                  <a:gd name="T23" fmla="*/ 53 h 23"/>
                  <a:gd name="T24" fmla="*/ 18 w 24"/>
                  <a:gd name="T25" fmla="*/ 60 h 23"/>
                  <a:gd name="T26" fmla="*/ 18 w 24"/>
                  <a:gd name="T27" fmla="*/ 6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3">
                    <a:moveTo>
                      <a:pt x="10" y="23"/>
                    </a:moveTo>
                    <a:lnTo>
                      <a:pt x="10" y="23"/>
                    </a:lnTo>
                    <a:lnTo>
                      <a:pt x="21" y="20"/>
                    </a:lnTo>
                    <a:lnTo>
                      <a:pt x="24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C7A0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1" name="Freeform 169"/>
              <p:cNvSpPr>
                <a:spLocks/>
              </p:cNvSpPr>
              <p:nvPr/>
            </p:nvSpPr>
            <p:spPr bwMode="auto">
              <a:xfrm>
                <a:off x="4445" y="1559"/>
                <a:ext cx="26" cy="26"/>
              </a:xfrm>
              <a:custGeom>
                <a:avLst/>
                <a:gdLst>
                  <a:gd name="T0" fmla="*/ 18 w 24"/>
                  <a:gd name="T1" fmla="*/ 60 h 23"/>
                  <a:gd name="T2" fmla="*/ 18 w 24"/>
                  <a:gd name="T3" fmla="*/ 60 h 23"/>
                  <a:gd name="T4" fmla="*/ 40 w 24"/>
                  <a:gd name="T5" fmla="*/ 53 h 23"/>
                  <a:gd name="T6" fmla="*/ 46 w 24"/>
                  <a:gd name="T7" fmla="*/ 35 h 23"/>
                  <a:gd name="T8" fmla="*/ 46 w 24"/>
                  <a:gd name="T9" fmla="*/ 35 h 23"/>
                  <a:gd name="T10" fmla="*/ 40 w 24"/>
                  <a:gd name="T11" fmla="*/ 3 h 23"/>
                  <a:gd name="T12" fmla="*/ 18 w 24"/>
                  <a:gd name="T13" fmla="*/ 0 h 23"/>
                  <a:gd name="T14" fmla="*/ 18 w 24"/>
                  <a:gd name="T15" fmla="*/ 0 h 23"/>
                  <a:gd name="T16" fmla="*/ 4 w 24"/>
                  <a:gd name="T17" fmla="*/ 3 h 23"/>
                  <a:gd name="T18" fmla="*/ 0 w 24"/>
                  <a:gd name="T19" fmla="*/ 35 h 23"/>
                  <a:gd name="T20" fmla="*/ 0 w 24"/>
                  <a:gd name="T21" fmla="*/ 35 h 23"/>
                  <a:gd name="T22" fmla="*/ 4 w 24"/>
                  <a:gd name="T23" fmla="*/ 53 h 23"/>
                  <a:gd name="T24" fmla="*/ 18 w 24"/>
                  <a:gd name="T25" fmla="*/ 60 h 23"/>
                  <a:gd name="T26" fmla="*/ 18 w 24"/>
                  <a:gd name="T27" fmla="*/ 6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3">
                    <a:moveTo>
                      <a:pt x="10" y="23"/>
                    </a:moveTo>
                    <a:lnTo>
                      <a:pt x="10" y="23"/>
                    </a:lnTo>
                    <a:lnTo>
                      <a:pt x="21" y="20"/>
                    </a:lnTo>
                    <a:lnTo>
                      <a:pt x="24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C89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2" name="Freeform 170"/>
              <p:cNvSpPr>
                <a:spLocks/>
              </p:cNvSpPr>
              <p:nvPr/>
            </p:nvSpPr>
            <p:spPr bwMode="auto">
              <a:xfrm>
                <a:off x="4445" y="1559"/>
                <a:ext cx="23" cy="26"/>
              </a:xfrm>
              <a:custGeom>
                <a:avLst/>
                <a:gdLst>
                  <a:gd name="T0" fmla="*/ 20 w 21"/>
                  <a:gd name="T1" fmla="*/ 60 h 23"/>
                  <a:gd name="T2" fmla="*/ 20 w 21"/>
                  <a:gd name="T3" fmla="*/ 60 h 23"/>
                  <a:gd name="T4" fmla="*/ 43 w 21"/>
                  <a:gd name="T5" fmla="*/ 53 h 23"/>
                  <a:gd name="T6" fmla="*/ 43 w 21"/>
                  <a:gd name="T7" fmla="*/ 35 h 23"/>
                  <a:gd name="T8" fmla="*/ 43 w 21"/>
                  <a:gd name="T9" fmla="*/ 35 h 23"/>
                  <a:gd name="T10" fmla="*/ 43 w 21"/>
                  <a:gd name="T11" fmla="*/ 3 h 23"/>
                  <a:gd name="T12" fmla="*/ 20 w 21"/>
                  <a:gd name="T13" fmla="*/ 0 h 23"/>
                  <a:gd name="T14" fmla="*/ 20 w 21"/>
                  <a:gd name="T15" fmla="*/ 0 h 23"/>
                  <a:gd name="T16" fmla="*/ 4 w 21"/>
                  <a:gd name="T17" fmla="*/ 3 h 23"/>
                  <a:gd name="T18" fmla="*/ 0 w 21"/>
                  <a:gd name="T19" fmla="*/ 35 h 23"/>
                  <a:gd name="T20" fmla="*/ 0 w 21"/>
                  <a:gd name="T21" fmla="*/ 35 h 23"/>
                  <a:gd name="T22" fmla="*/ 4 w 21"/>
                  <a:gd name="T23" fmla="*/ 53 h 23"/>
                  <a:gd name="T24" fmla="*/ 20 w 21"/>
                  <a:gd name="T25" fmla="*/ 60 h 23"/>
                  <a:gd name="T26" fmla="*/ 20 w 21"/>
                  <a:gd name="T27" fmla="*/ 60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3">
                    <a:moveTo>
                      <a:pt x="10" y="23"/>
                    </a:moveTo>
                    <a:lnTo>
                      <a:pt x="10" y="23"/>
                    </a:lnTo>
                    <a:lnTo>
                      <a:pt x="21" y="20"/>
                    </a:lnTo>
                    <a:lnTo>
                      <a:pt x="21" y="13"/>
                    </a:lnTo>
                    <a:lnTo>
                      <a:pt x="21" y="3"/>
                    </a:lnTo>
                    <a:lnTo>
                      <a:pt x="10" y="0"/>
                    </a:lnTo>
                    <a:lnTo>
                      <a:pt x="4" y="3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C9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3" name="Freeform 171"/>
              <p:cNvSpPr>
                <a:spLocks/>
              </p:cNvSpPr>
              <p:nvPr/>
            </p:nvSpPr>
            <p:spPr bwMode="auto">
              <a:xfrm>
                <a:off x="4445" y="1562"/>
                <a:ext cx="23" cy="23"/>
              </a:xfrm>
              <a:custGeom>
                <a:avLst/>
                <a:gdLst>
                  <a:gd name="T0" fmla="*/ 20 w 21"/>
                  <a:gd name="T1" fmla="*/ 61 h 20"/>
                  <a:gd name="T2" fmla="*/ 20 w 21"/>
                  <a:gd name="T3" fmla="*/ 61 h 20"/>
                  <a:gd name="T4" fmla="*/ 36 w 21"/>
                  <a:gd name="T5" fmla="*/ 53 h 20"/>
                  <a:gd name="T6" fmla="*/ 43 w 21"/>
                  <a:gd name="T7" fmla="*/ 32 h 20"/>
                  <a:gd name="T8" fmla="*/ 43 w 21"/>
                  <a:gd name="T9" fmla="*/ 32 h 20"/>
                  <a:gd name="T10" fmla="*/ 36 w 21"/>
                  <a:gd name="T11" fmla="*/ 0 h 20"/>
                  <a:gd name="T12" fmla="*/ 20 w 21"/>
                  <a:gd name="T13" fmla="*/ 0 h 20"/>
                  <a:gd name="T14" fmla="*/ 20 w 21"/>
                  <a:gd name="T15" fmla="*/ 0 h 20"/>
                  <a:gd name="T16" fmla="*/ 4 w 21"/>
                  <a:gd name="T17" fmla="*/ 0 h 20"/>
                  <a:gd name="T18" fmla="*/ 0 w 21"/>
                  <a:gd name="T19" fmla="*/ 32 h 20"/>
                  <a:gd name="T20" fmla="*/ 0 w 21"/>
                  <a:gd name="T21" fmla="*/ 32 h 20"/>
                  <a:gd name="T22" fmla="*/ 4 w 21"/>
                  <a:gd name="T23" fmla="*/ 53 h 20"/>
                  <a:gd name="T24" fmla="*/ 20 w 21"/>
                  <a:gd name="T25" fmla="*/ 61 h 20"/>
                  <a:gd name="T26" fmla="*/ 20 w 21"/>
                  <a:gd name="T27" fmla="*/ 6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20">
                    <a:moveTo>
                      <a:pt x="10" y="20"/>
                    </a:moveTo>
                    <a:lnTo>
                      <a:pt x="10" y="20"/>
                    </a:lnTo>
                    <a:lnTo>
                      <a:pt x="17" y="17"/>
                    </a:lnTo>
                    <a:lnTo>
                      <a:pt x="21" y="1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4" y="17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CA9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4" name="Freeform 172"/>
              <p:cNvSpPr>
                <a:spLocks/>
              </p:cNvSpPr>
              <p:nvPr/>
            </p:nvSpPr>
            <p:spPr bwMode="auto">
              <a:xfrm>
                <a:off x="4450" y="1562"/>
                <a:ext cx="18" cy="19"/>
              </a:xfrm>
              <a:custGeom>
                <a:avLst/>
                <a:gdLst>
                  <a:gd name="T0" fmla="*/ 6 w 17"/>
                  <a:gd name="T1" fmla="*/ 40 h 17"/>
                  <a:gd name="T2" fmla="*/ 6 w 17"/>
                  <a:gd name="T3" fmla="*/ 40 h 17"/>
                  <a:gd name="T4" fmla="*/ 21 w 17"/>
                  <a:gd name="T5" fmla="*/ 35 h 17"/>
                  <a:gd name="T6" fmla="*/ 25 w 17"/>
                  <a:gd name="T7" fmla="*/ 23 h 17"/>
                  <a:gd name="T8" fmla="*/ 25 w 17"/>
                  <a:gd name="T9" fmla="*/ 23 h 17"/>
                  <a:gd name="T10" fmla="*/ 21 w 17"/>
                  <a:gd name="T11" fmla="*/ 3 h 17"/>
                  <a:gd name="T12" fmla="*/ 6 w 17"/>
                  <a:gd name="T13" fmla="*/ 0 h 17"/>
                  <a:gd name="T14" fmla="*/ 6 w 17"/>
                  <a:gd name="T15" fmla="*/ 0 h 17"/>
                  <a:gd name="T16" fmla="*/ 0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0 w 17"/>
                  <a:gd name="T23" fmla="*/ 35 h 17"/>
                  <a:gd name="T24" fmla="*/ 6 w 17"/>
                  <a:gd name="T25" fmla="*/ 40 h 17"/>
                  <a:gd name="T26" fmla="*/ 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6" y="17"/>
                    </a:moveTo>
                    <a:lnTo>
                      <a:pt x="6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13" y="3"/>
                    </a:lnTo>
                    <a:lnTo>
                      <a:pt x="6" y="0"/>
                    </a:lnTo>
                    <a:lnTo>
                      <a:pt x="0" y="3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CB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5" name="Freeform 173"/>
              <p:cNvSpPr>
                <a:spLocks/>
              </p:cNvSpPr>
              <p:nvPr/>
            </p:nvSpPr>
            <p:spPr bwMode="auto">
              <a:xfrm>
                <a:off x="4450" y="1562"/>
                <a:ext cx="18" cy="19"/>
              </a:xfrm>
              <a:custGeom>
                <a:avLst/>
                <a:gdLst>
                  <a:gd name="T0" fmla="*/ 6 w 17"/>
                  <a:gd name="T1" fmla="*/ 40 h 17"/>
                  <a:gd name="T2" fmla="*/ 6 w 17"/>
                  <a:gd name="T3" fmla="*/ 40 h 17"/>
                  <a:gd name="T4" fmla="*/ 21 w 17"/>
                  <a:gd name="T5" fmla="*/ 35 h 17"/>
                  <a:gd name="T6" fmla="*/ 25 w 17"/>
                  <a:gd name="T7" fmla="*/ 23 h 17"/>
                  <a:gd name="T8" fmla="*/ 25 w 17"/>
                  <a:gd name="T9" fmla="*/ 23 h 17"/>
                  <a:gd name="T10" fmla="*/ 21 w 17"/>
                  <a:gd name="T11" fmla="*/ 3 h 17"/>
                  <a:gd name="T12" fmla="*/ 6 w 17"/>
                  <a:gd name="T13" fmla="*/ 0 h 17"/>
                  <a:gd name="T14" fmla="*/ 6 w 17"/>
                  <a:gd name="T15" fmla="*/ 0 h 17"/>
                  <a:gd name="T16" fmla="*/ 3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3 w 17"/>
                  <a:gd name="T23" fmla="*/ 35 h 17"/>
                  <a:gd name="T24" fmla="*/ 6 w 17"/>
                  <a:gd name="T25" fmla="*/ 40 h 17"/>
                  <a:gd name="T26" fmla="*/ 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6" y="17"/>
                    </a:moveTo>
                    <a:lnTo>
                      <a:pt x="6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13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CB9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6" name="Freeform 174"/>
              <p:cNvSpPr>
                <a:spLocks/>
              </p:cNvSpPr>
              <p:nvPr/>
            </p:nvSpPr>
            <p:spPr bwMode="auto">
              <a:xfrm>
                <a:off x="4450" y="1562"/>
                <a:ext cx="18" cy="19"/>
              </a:xfrm>
              <a:custGeom>
                <a:avLst/>
                <a:gdLst>
                  <a:gd name="T0" fmla="*/ 6 w 17"/>
                  <a:gd name="T1" fmla="*/ 40 h 17"/>
                  <a:gd name="T2" fmla="*/ 6 w 17"/>
                  <a:gd name="T3" fmla="*/ 40 h 17"/>
                  <a:gd name="T4" fmla="*/ 21 w 17"/>
                  <a:gd name="T5" fmla="*/ 35 h 17"/>
                  <a:gd name="T6" fmla="*/ 25 w 17"/>
                  <a:gd name="T7" fmla="*/ 23 h 17"/>
                  <a:gd name="T8" fmla="*/ 25 w 17"/>
                  <a:gd name="T9" fmla="*/ 23 h 17"/>
                  <a:gd name="T10" fmla="*/ 21 w 17"/>
                  <a:gd name="T11" fmla="*/ 3 h 17"/>
                  <a:gd name="T12" fmla="*/ 6 w 17"/>
                  <a:gd name="T13" fmla="*/ 0 h 17"/>
                  <a:gd name="T14" fmla="*/ 6 w 17"/>
                  <a:gd name="T15" fmla="*/ 0 h 17"/>
                  <a:gd name="T16" fmla="*/ 3 w 17"/>
                  <a:gd name="T17" fmla="*/ 3 h 17"/>
                  <a:gd name="T18" fmla="*/ 0 w 17"/>
                  <a:gd name="T19" fmla="*/ 23 h 17"/>
                  <a:gd name="T20" fmla="*/ 0 w 17"/>
                  <a:gd name="T21" fmla="*/ 23 h 17"/>
                  <a:gd name="T22" fmla="*/ 3 w 17"/>
                  <a:gd name="T23" fmla="*/ 35 h 17"/>
                  <a:gd name="T24" fmla="*/ 6 w 17"/>
                  <a:gd name="T25" fmla="*/ 40 h 17"/>
                  <a:gd name="T26" fmla="*/ 6 w 17"/>
                  <a:gd name="T27" fmla="*/ 4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6" y="17"/>
                    </a:moveTo>
                    <a:lnTo>
                      <a:pt x="6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13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CC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7" name="Freeform 175"/>
              <p:cNvSpPr>
                <a:spLocks/>
              </p:cNvSpPr>
              <p:nvPr/>
            </p:nvSpPr>
            <p:spPr bwMode="auto">
              <a:xfrm>
                <a:off x="5205" y="2418"/>
                <a:ext cx="52" cy="897"/>
              </a:xfrm>
              <a:custGeom>
                <a:avLst/>
                <a:gdLst>
                  <a:gd name="T0" fmla="*/ 0 w 48"/>
                  <a:gd name="T1" fmla="*/ 1849 h 809"/>
                  <a:gd name="T2" fmla="*/ 0 w 48"/>
                  <a:gd name="T3" fmla="*/ 1849 h 809"/>
                  <a:gd name="T4" fmla="*/ 54 w 48"/>
                  <a:gd name="T5" fmla="*/ 1849 h 809"/>
                  <a:gd name="T6" fmla="*/ 86 w 48"/>
                  <a:gd name="T7" fmla="*/ 1843 h 809"/>
                  <a:gd name="T8" fmla="*/ 92 w 48"/>
                  <a:gd name="T9" fmla="*/ 92 h 809"/>
                  <a:gd name="T10" fmla="*/ 92 w 48"/>
                  <a:gd name="T11" fmla="*/ 92 h 809"/>
                  <a:gd name="T12" fmla="*/ 92 w 48"/>
                  <a:gd name="T13" fmla="*/ 45 h 809"/>
                  <a:gd name="T14" fmla="*/ 86 w 48"/>
                  <a:gd name="T15" fmla="*/ 16 h 809"/>
                  <a:gd name="T16" fmla="*/ 86 w 48"/>
                  <a:gd name="T17" fmla="*/ 3 h 809"/>
                  <a:gd name="T18" fmla="*/ 72 w 48"/>
                  <a:gd name="T19" fmla="*/ 0 h 809"/>
                  <a:gd name="T20" fmla="*/ 72 w 48"/>
                  <a:gd name="T21" fmla="*/ 0 h 809"/>
                  <a:gd name="T22" fmla="*/ 60 w 48"/>
                  <a:gd name="T23" fmla="*/ 0 h 809"/>
                  <a:gd name="T24" fmla="*/ 40 w 48"/>
                  <a:gd name="T25" fmla="*/ 3 h 809"/>
                  <a:gd name="T26" fmla="*/ 26 w 48"/>
                  <a:gd name="T27" fmla="*/ 22 h 809"/>
                  <a:gd name="T28" fmla="*/ 26 w 48"/>
                  <a:gd name="T29" fmla="*/ 22 h 809"/>
                  <a:gd name="T30" fmla="*/ 20 w 48"/>
                  <a:gd name="T31" fmla="*/ 83 h 809"/>
                  <a:gd name="T32" fmla="*/ 20 w 48"/>
                  <a:gd name="T33" fmla="*/ 116 h 809"/>
                  <a:gd name="T34" fmla="*/ 20 w 48"/>
                  <a:gd name="T35" fmla="*/ 149 h 809"/>
                  <a:gd name="T36" fmla="*/ 0 w 48"/>
                  <a:gd name="T37" fmla="*/ 1849 h 80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8" h="809">
                    <a:moveTo>
                      <a:pt x="0" y="809"/>
                    </a:moveTo>
                    <a:lnTo>
                      <a:pt x="0" y="809"/>
                    </a:lnTo>
                    <a:lnTo>
                      <a:pt x="28" y="809"/>
                    </a:lnTo>
                    <a:lnTo>
                      <a:pt x="45" y="806"/>
                    </a:lnTo>
                    <a:lnTo>
                      <a:pt x="48" y="41"/>
                    </a:lnTo>
                    <a:lnTo>
                      <a:pt x="48" y="20"/>
                    </a:lnTo>
                    <a:lnTo>
                      <a:pt x="45" y="7"/>
                    </a:lnTo>
                    <a:lnTo>
                      <a:pt x="45" y="3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1" y="3"/>
                    </a:lnTo>
                    <a:lnTo>
                      <a:pt x="14" y="10"/>
                    </a:lnTo>
                    <a:lnTo>
                      <a:pt x="11" y="37"/>
                    </a:lnTo>
                    <a:lnTo>
                      <a:pt x="11" y="51"/>
                    </a:lnTo>
                    <a:lnTo>
                      <a:pt x="11" y="64"/>
                    </a:lnTo>
                    <a:lnTo>
                      <a:pt x="0" y="809"/>
                    </a:lnTo>
                    <a:close/>
                  </a:path>
                </a:pathLst>
              </a:custGeom>
              <a:solidFill>
                <a:srgbClr val="D29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8" name="Freeform 176"/>
              <p:cNvSpPr>
                <a:spLocks/>
              </p:cNvSpPr>
              <p:nvPr/>
            </p:nvSpPr>
            <p:spPr bwMode="auto">
              <a:xfrm>
                <a:off x="5205" y="3311"/>
                <a:ext cx="49" cy="45"/>
              </a:xfrm>
              <a:custGeom>
                <a:avLst/>
                <a:gdLst>
                  <a:gd name="T0" fmla="*/ 0 w 45"/>
                  <a:gd name="T1" fmla="*/ 3 h 40"/>
                  <a:gd name="T2" fmla="*/ 0 w 45"/>
                  <a:gd name="T3" fmla="*/ 98 h 40"/>
                  <a:gd name="T4" fmla="*/ 75 w 45"/>
                  <a:gd name="T5" fmla="*/ 102 h 40"/>
                  <a:gd name="T6" fmla="*/ 89 w 45"/>
                  <a:gd name="T7" fmla="*/ 0 h 40"/>
                  <a:gd name="T8" fmla="*/ 0 w 45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0">
                    <a:moveTo>
                      <a:pt x="0" y="3"/>
                    </a:moveTo>
                    <a:lnTo>
                      <a:pt x="0" y="37"/>
                    </a:lnTo>
                    <a:lnTo>
                      <a:pt x="38" y="40"/>
                    </a:lnTo>
                    <a:lnTo>
                      <a:pt x="4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9" name="Freeform 177"/>
              <p:cNvSpPr>
                <a:spLocks/>
              </p:cNvSpPr>
              <p:nvPr/>
            </p:nvSpPr>
            <p:spPr bwMode="auto">
              <a:xfrm>
                <a:off x="4456" y="1344"/>
                <a:ext cx="178" cy="49"/>
              </a:xfrm>
              <a:custGeom>
                <a:avLst/>
                <a:gdLst>
                  <a:gd name="T0" fmla="*/ 229 w 164"/>
                  <a:gd name="T1" fmla="*/ 16 h 44"/>
                  <a:gd name="T2" fmla="*/ 229 w 164"/>
                  <a:gd name="T3" fmla="*/ 16 h 44"/>
                  <a:gd name="T4" fmla="*/ 275 w 164"/>
                  <a:gd name="T5" fmla="*/ 46 h 44"/>
                  <a:gd name="T6" fmla="*/ 315 w 164"/>
                  <a:gd name="T7" fmla="*/ 97 h 44"/>
                  <a:gd name="T8" fmla="*/ 315 w 164"/>
                  <a:gd name="T9" fmla="*/ 97 h 44"/>
                  <a:gd name="T10" fmla="*/ 315 w 164"/>
                  <a:gd name="T11" fmla="*/ 106 h 44"/>
                  <a:gd name="T12" fmla="*/ 309 w 164"/>
                  <a:gd name="T13" fmla="*/ 106 h 44"/>
                  <a:gd name="T14" fmla="*/ 309 w 164"/>
                  <a:gd name="T15" fmla="*/ 106 h 44"/>
                  <a:gd name="T16" fmla="*/ 294 w 164"/>
                  <a:gd name="T17" fmla="*/ 97 h 44"/>
                  <a:gd name="T18" fmla="*/ 289 w 164"/>
                  <a:gd name="T19" fmla="*/ 87 h 44"/>
                  <a:gd name="T20" fmla="*/ 270 w 164"/>
                  <a:gd name="T21" fmla="*/ 63 h 44"/>
                  <a:gd name="T22" fmla="*/ 270 w 164"/>
                  <a:gd name="T23" fmla="*/ 63 h 44"/>
                  <a:gd name="T24" fmla="*/ 254 w 164"/>
                  <a:gd name="T25" fmla="*/ 46 h 44"/>
                  <a:gd name="T26" fmla="*/ 237 w 164"/>
                  <a:gd name="T27" fmla="*/ 30 h 44"/>
                  <a:gd name="T28" fmla="*/ 209 w 164"/>
                  <a:gd name="T29" fmla="*/ 22 h 44"/>
                  <a:gd name="T30" fmla="*/ 185 w 164"/>
                  <a:gd name="T31" fmla="*/ 16 h 44"/>
                  <a:gd name="T32" fmla="*/ 87 w 164"/>
                  <a:gd name="T33" fmla="*/ 16 h 44"/>
                  <a:gd name="T34" fmla="*/ 87 w 164"/>
                  <a:gd name="T35" fmla="*/ 16 h 44"/>
                  <a:gd name="T36" fmla="*/ 46 w 164"/>
                  <a:gd name="T37" fmla="*/ 40 h 44"/>
                  <a:gd name="T38" fmla="*/ 0 w 164"/>
                  <a:gd name="T39" fmla="*/ 57 h 44"/>
                  <a:gd name="T40" fmla="*/ 0 w 164"/>
                  <a:gd name="T41" fmla="*/ 57 h 44"/>
                  <a:gd name="T42" fmla="*/ 0 w 164"/>
                  <a:gd name="T43" fmla="*/ 46 h 44"/>
                  <a:gd name="T44" fmla="*/ 4 w 164"/>
                  <a:gd name="T45" fmla="*/ 46 h 44"/>
                  <a:gd name="T46" fmla="*/ 20 w 164"/>
                  <a:gd name="T47" fmla="*/ 40 h 44"/>
                  <a:gd name="T48" fmla="*/ 20 w 164"/>
                  <a:gd name="T49" fmla="*/ 40 h 44"/>
                  <a:gd name="T50" fmla="*/ 65 w 164"/>
                  <a:gd name="T51" fmla="*/ 16 h 44"/>
                  <a:gd name="T52" fmla="*/ 87 w 164"/>
                  <a:gd name="T53" fmla="*/ 3 h 44"/>
                  <a:gd name="T54" fmla="*/ 111 w 164"/>
                  <a:gd name="T55" fmla="*/ 0 h 44"/>
                  <a:gd name="T56" fmla="*/ 111 w 164"/>
                  <a:gd name="T57" fmla="*/ 0 h 44"/>
                  <a:gd name="T58" fmla="*/ 130 w 164"/>
                  <a:gd name="T59" fmla="*/ 0 h 44"/>
                  <a:gd name="T60" fmla="*/ 152 w 164"/>
                  <a:gd name="T61" fmla="*/ 0 h 44"/>
                  <a:gd name="T62" fmla="*/ 152 w 164"/>
                  <a:gd name="T63" fmla="*/ 0 h 44"/>
                  <a:gd name="T64" fmla="*/ 191 w 164"/>
                  <a:gd name="T65" fmla="*/ 0 h 44"/>
                  <a:gd name="T66" fmla="*/ 229 w 164"/>
                  <a:gd name="T67" fmla="*/ 16 h 44"/>
                  <a:gd name="T68" fmla="*/ 229 w 164"/>
                  <a:gd name="T69" fmla="*/ 16 h 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4" h="44">
                    <a:moveTo>
                      <a:pt x="119" y="7"/>
                    </a:moveTo>
                    <a:lnTo>
                      <a:pt x="119" y="7"/>
                    </a:lnTo>
                    <a:lnTo>
                      <a:pt x="143" y="20"/>
                    </a:lnTo>
                    <a:lnTo>
                      <a:pt x="164" y="41"/>
                    </a:lnTo>
                    <a:lnTo>
                      <a:pt x="164" y="44"/>
                    </a:lnTo>
                    <a:lnTo>
                      <a:pt x="160" y="44"/>
                    </a:lnTo>
                    <a:lnTo>
                      <a:pt x="153" y="41"/>
                    </a:lnTo>
                    <a:lnTo>
                      <a:pt x="150" y="37"/>
                    </a:lnTo>
                    <a:lnTo>
                      <a:pt x="140" y="27"/>
                    </a:lnTo>
                    <a:lnTo>
                      <a:pt x="133" y="20"/>
                    </a:lnTo>
                    <a:lnTo>
                      <a:pt x="123" y="13"/>
                    </a:lnTo>
                    <a:lnTo>
                      <a:pt x="109" y="10"/>
                    </a:lnTo>
                    <a:lnTo>
                      <a:pt x="96" y="7"/>
                    </a:lnTo>
                    <a:lnTo>
                      <a:pt x="45" y="7"/>
                    </a:lnTo>
                    <a:lnTo>
                      <a:pt x="24" y="17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11" y="17"/>
                    </a:lnTo>
                    <a:lnTo>
                      <a:pt x="34" y="7"/>
                    </a:lnTo>
                    <a:lnTo>
                      <a:pt x="45" y="3"/>
                    </a:lnTo>
                    <a:lnTo>
                      <a:pt x="58" y="0"/>
                    </a:lnTo>
                    <a:lnTo>
                      <a:pt x="68" y="0"/>
                    </a:lnTo>
                    <a:lnTo>
                      <a:pt x="79" y="0"/>
                    </a:lnTo>
                    <a:lnTo>
                      <a:pt x="99" y="0"/>
                    </a:lnTo>
                    <a:lnTo>
                      <a:pt x="11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0" name="Freeform 178"/>
              <p:cNvSpPr>
                <a:spLocks/>
              </p:cNvSpPr>
              <p:nvPr/>
            </p:nvSpPr>
            <p:spPr bwMode="auto">
              <a:xfrm>
                <a:off x="4387" y="1382"/>
                <a:ext cx="51" cy="105"/>
              </a:xfrm>
              <a:custGeom>
                <a:avLst/>
                <a:gdLst>
                  <a:gd name="T0" fmla="*/ 91 w 47"/>
                  <a:gd name="T1" fmla="*/ 0 h 95"/>
                  <a:gd name="T2" fmla="*/ 91 w 47"/>
                  <a:gd name="T3" fmla="*/ 0 h 95"/>
                  <a:gd name="T4" fmla="*/ 91 w 47"/>
                  <a:gd name="T5" fmla="*/ 3 h 95"/>
                  <a:gd name="T6" fmla="*/ 91 w 47"/>
                  <a:gd name="T7" fmla="*/ 3 h 95"/>
                  <a:gd name="T8" fmla="*/ 85 w 47"/>
                  <a:gd name="T9" fmla="*/ 3 h 95"/>
                  <a:gd name="T10" fmla="*/ 78 w 47"/>
                  <a:gd name="T11" fmla="*/ 3 h 95"/>
                  <a:gd name="T12" fmla="*/ 78 w 47"/>
                  <a:gd name="T13" fmla="*/ 3 h 95"/>
                  <a:gd name="T14" fmla="*/ 51 w 47"/>
                  <a:gd name="T15" fmla="*/ 38 h 95"/>
                  <a:gd name="T16" fmla="*/ 24 w 47"/>
                  <a:gd name="T17" fmla="*/ 76 h 95"/>
                  <a:gd name="T18" fmla="*/ 15 w 47"/>
                  <a:gd name="T19" fmla="*/ 120 h 95"/>
                  <a:gd name="T20" fmla="*/ 15 w 47"/>
                  <a:gd name="T21" fmla="*/ 169 h 95"/>
                  <a:gd name="T22" fmla="*/ 15 w 47"/>
                  <a:gd name="T23" fmla="*/ 169 h 95"/>
                  <a:gd name="T24" fmla="*/ 18 w 47"/>
                  <a:gd name="T25" fmla="*/ 172 h 95"/>
                  <a:gd name="T26" fmla="*/ 18 w 47"/>
                  <a:gd name="T27" fmla="*/ 172 h 95"/>
                  <a:gd name="T28" fmla="*/ 15 w 47"/>
                  <a:gd name="T29" fmla="*/ 189 h 95"/>
                  <a:gd name="T30" fmla="*/ 15 w 47"/>
                  <a:gd name="T31" fmla="*/ 210 h 95"/>
                  <a:gd name="T32" fmla="*/ 15 w 47"/>
                  <a:gd name="T33" fmla="*/ 210 h 95"/>
                  <a:gd name="T34" fmla="*/ 3 w 47"/>
                  <a:gd name="T35" fmla="*/ 195 h 95"/>
                  <a:gd name="T36" fmla="*/ 0 w 47"/>
                  <a:gd name="T37" fmla="*/ 179 h 95"/>
                  <a:gd name="T38" fmla="*/ 0 w 47"/>
                  <a:gd name="T39" fmla="*/ 141 h 95"/>
                  <a:gd name="T40" fmla="*/ 15 w 47"/>
                  <a:gd name="T41" fmla="*/ 76 h 95"/>
                  <a:gd name="T42" fmla="*/ 15 w 47"/>
                  <a:gd name="T43" fmla="*/ 76 h 95"/>
                  <a:gd name="T44" fmla="*/ 46 w 47"/>
                  <a:gd name="T45" fmla="*/ 28 h 95"/>
                  <a:gd name="T46" fmla="*/ 65 w 47"/>
                  <a:gd name="T47" fmla="*/ 3 h 95"/>
                  <a:gd name="T48" fmla="*/ 85 w 47"/>
                  <a:gd name="T49" fmla="*/ 0 h 95"/>
                  <a:gd name="T50" fmla="*/ 85 w 47"/>
                  <a:gd name="T51" fmla="*/ 0 h 95"/>
                  <a:gd name="T52" fmla="*/ 91 w 47"/>
                  <a:gd name="T53" fmla="*/ 0 h 95"/>
                  <a:gd name="T54" fmla="*/ 91 w 47"/>
                  <a:gd name="T55" fmla="*/ 0 h 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7" h="95">
                    <a:moveTo>
                      <a:pt x="47" y="0"/>
                    </a:moveTo>
                    <a:lnTo>
                      <a:pt x="47" y="0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1" y="3"/>
                    </a:lnTo>
                    <a:lnTo>
                      <a:pt x="27" y="17"/>
                    </a:lnTo>
                    <a:lnTo>
                      <a:pt x="13" y="34"/>
                    </a:lnTo>
                    <a:lnTo>
                      <a:pt x="7" y="54"/>
                    </a:lnTo>
                    <a:lnTo>
                      <a:pt x="7" y="75"/>
                    </a:lnTo>
                    <a:lnTo>
                      <a:pt x="10" y="78"/>
                    </a:lnTo>
                    <a:lnTo>
                      <a:pt x="7" y="85"/>
                    </a:lnTo>
                    <a:lnTo>
                      <a:pt x="7" y="95"/>
                    </a:lnTo>
                    <a:lnTo>
                      <a:pt x="3" y="88"/>
                    </a:lnTo>
                    <a:lnTo>
                      <a:pt x="0" y="81"/>
                    </a:lnTo>
                    <a:lnTo>
                      <a:pt x="0" y="64"/>
                    </a:lnTo>
                    <a:lnTo>
                      <a:pt x="7" y="34"/>
                    </a:lnTo>
                    <a:lnTo>
                      <a:pt x="24" y="13"/>
                    </a:lnTo>
                    <a:lnTo>
                      <a:pt x="34" y="3"/>
                    </a:lnTo>
                    <a:lnTo>
                      <a:pt x="44" y="0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1" name="Freeform 179"/>
              <p:cNvSpPr>
                <a:spLocks/>
              </p:cNvSpPr>
              <p:nvPr/>
            </p:nvSpPr>
            <p:spPr bwMode="auto">
              <a:xfrm>
                <a:off x="4464" y="1408"/>
                <a:ext cx="147" cy="26"/>
              </a:xfrm>
              <a:custGeom>
                <a:avLst/>
                <a:gdLst>
                  <a:gd name="T0" fmla="*/ 40 w 136"/>
                  <a:gd name="T1" fmla="*/ 35 h 23"/>
                  <a:gd name="T2" fmla="*/ 71 w 136"/>
                  <a:gd name="T3" fmla="*/ 45 h 23"/>
                  <a:gd name="T4" fmla="*/ 71 w 136"/>
                  <a:gd name="T5" fmla="*/ 45 h 23"/>
                  <a:gd name="T6" fmla="*/ 90 w 136"/>
                  <a:gd name="T7" fmla="*/ 26 h 23"/>
                  <a:gd name="T8" fmla="*/ 103 w 136"/>
                  <a:gd name="T9" fmla="*/ 16 h 23"/>
                  <a:gd name="T10" fmla="*/ 141 w 136"/>
                  <a:gd name="T11" fmla="*/ 16 h 23"/>
                  <a:gd name="T12" fmla="*/ 177 w 136"/>
                  <a:gd name="T13" fmla="*/ 16 h 23"/>
                  <a:gd name="T14" fmla="*/ 216 w 136"/>
                  <a:gd name="T15" fmla="*/ 26 h 23"/>
                  <a:gd name="T16" fmla="*/ 216 w 136"/>
                  <a:gd name="T17" fmla="*/ 26 h 23"/>
                  <a:gd name="T18" fmla="*/ 235 w 136"/>
                  <a:gd name="T19" fmla="*/ 16 h 23"/>
                  <a:gd name="T20" fmla="*/ 239 w 136"/>
                  <a:gd name="T21" fmla="*/ 3 h 23"/>
                  <a:gd name="T22" fmla="*/ 254 w 136"/>
                  <a:gd name="T23" fmla="*/ 16 h 23"/>
                  <a:gd name="T24" fmla="*/ 254 w 136"/>
                  <a:gd name="T25" fmla="*/ 16 h 23"/>
                  <a:gd name="T26" fmla="*/ 250 w 136"/>
                  <a:gd name="T27" fmla="*/ 26 h 23"/>
                  <a:gd name="T28" fmla="*/ 239 w 136"/>
                  <a:gd name="T29" fmla="*/ 35 h 23"/>
                  <a:gd name="T30" fmla="*/ 221 w 136"/>
                  <a:gd name="T31" fmla="*/ 45 h 23"/>
                  <a:gd name="T32" fmla="*/ 221 w 136"/>
                  <a:gd name="T33" fmla="*/ 45 h 23"/>
                  <a:gd name="T34" fmla="*/ 185 w 136"/>
                  <a:gd name="T35" fmla="*/ 45 h 23"/>
                  <a:gd name="T36" fmla="*/ 145 w 136"/>
                  <a:gd name="T37" fmla="*/ 35 h 23"/>
                  <a:gd name="T38" fmla="*/ 113 w 136"/>
                  <a:gd name="T39" fmla="*/ 35 h 23"/>
                  <a:gd name="T40" fmla="*/ 95 w 136"/>
                  <a:gd name="T41" fmla="*/ 45 h 23"/>
                  <a:gd name="T42" fmla="*/ 83 w 136"/>
                  <a:gd name="T43" fmla="*/ 60 h 23"/>
                  <a:gd name="T44" fmla="*/ 83 w 136"/>
                  <a:gd name="T45" fmla="*/ 60 h 23"/>
                  <a:gd name="T46" fmla="*/ 31 w 136"/>
                  <a:gd name="T47" fmla="*/ 45 h 23"/>
                  <a:gd name="T48" fmla="*/ 15 w 136"/>
                  <a:gd name="T49" fmla="*/ 26 h 23"/>
                  <a:gd name="T50" fmla="*/ 0 w 136"/>
                  <a:gd name="T51" fmla="*/ 3 h 23"/>
                  <a:gd name="T52" fmla="*/ 0 w 136"/>
                  <a:gd name="T53" fmla="*/ 3 h 23"/>
                  <a:gd name="T54" fmla="*/ 0 w 136"/>
                  <a:gd name="T55" fmla="*/ 0 h 23"/>
                  <a:gd name="T56" fmla="*/ 4 w 136"/>
                  <a:gd name="T57" fmla="*/ 0 h 23"/>
                  <a:gd name="T58" fmla="*/ 40 w 136"/>
                  <a:gd name="T59" fmla="*/ 35 h 2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6" h="23">
                    <a:moveTo>
                      <a:pt x="21" y="13"/>
                    </a:moveTo>
                    <a:lnTo>
                      <a:pt x="38" y="17"/>
                    </a:lnTo>
                    <a:lnTo>
                      <a:pt x="48" y="10"/>
                    </a:lnTo>
                    <a:lnTo>
                      <a:pt x="55" y="6"/>
                    </a:lnTo>
                    <a:lnTo>
                      <a:pt x="75" y="6"/>
                    </a:lnTo>
                    <a:lnTo>
                      <a:pt x="95" y="6"/>
                    </a:lnTo>
                    <a:lnTo>
                      <a:pt x="116" y="10"/>
                    </a:lnTo>
                    <a:lnTo>
                      <a:pt x="126" y="6"/>
                    </a:lnTo>
                    <a:lnTo>
                      <a:pt x="129" y="3"/>
                    </a:lnTo>
                    <a:lnTo>
                      <a:pt x="136" y="6"/>
                    </a:lnTo>
                    <a:lnTo>
                      <a:pt x="133" y="10"/>
                    </a:lnTo>
                    <a:lnTo>
                      <a:pt x="129" y="13"/>
                    </a:lnTo>
                    <a:lnTo>
                      <a:pt x="119" y="17"/>
                    </a:lnTo>
                    <a:lnTo>
                      <a:pt x="99" y="17"/>
                    </a:lnTo>
                    <a:lnTo>
                      <a:pt x="78" y="13"/>
                    </a:lnTo>
                    <a:lnTo>
                      <a:pt x="61" y="13"/>
                    </a:lnTo>
                    <a:lnTo>
                      <a:pt x="51" y="17"/>
                    </a:lnTo>
                    <a:lnTo>
                      <a:pt x="44" y="23"/>
                    </a:lnTo>
                    <a:lnTo>
                      <a:pt x="17" y="17"/>
                    </a:lnTo>
                    <a:lnTo>
                      <a:pt x="7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2" name="Freeform 180"/>
              <p:cNvSpPr>
                <a:spLocks/>
              </p:cNvSpPr>
              <p:nvPr/>
            </p:nvSpPr>
            <p:spPr bwMode="auto">
              <a:xfrm>
                <a:off x="4423" y="1412"/>
                <a:ext cx="27" cy="56"/>
              </a:xfrm>
              <a:custGeom>
                <a:avLst/>
                <a:gdLst>
                  <a:gd name="T0" fmla="*/ 61 w 24"/>
                  <a:gd name="T1" fmla="*/ 0 h 51"/>
                  <a:gd name="T2" fmla="*/ 61 w 24"/>
                  <a:gd name="T3" fmla="*/ 0 h 51"/>
                  <a:gd name="T4" fmla="*/ 61 w 24"/>
                  <a:gd name="T5" fmla="*/ 29 h 51"/>
                  <a:gd name="T6" fmla="*/ 53 w 24"/>
                  <a:gd name="T7" fmla="*/ 51 h 51"/>
                  <a:gd name="T8" fmla="*/ 43 w 24"/>
                  <a:gd name="T9" fmla="*/ 71 h 51"/>
                  <a:gd name="T10" fmla="*/ 18 w 24"/>
                  <a:gd name="T11" fmla="*/ 86 h 51"/>
                  <a:gd name="T12" fmla="*/ 18 w 24"/>
                  <a:gd name="T13" fmla="*/ 86 h 51"/>
                  <a:gd name="T14" fmla="*/ 18 w 24"/>
                  <a:gd name="T15" fmla="*/ 102 h 51"/>
                  <a:gd name="T16" fmla="*/ 3 w 24"/>
                  <a:gd name="T17" fmla="*/ 108 h 51"/>
                  <a:gd name="T18" fmla="*/ 3 w 24"/>
                  <a:gd name="T19" fmla="*/ 108 h 51"/>
                  <a:gd name="T20" fmla="*/ 0 w 24"/>
                  <a:gd name="T21" fmla="*/ 93 h 51"/>
                  <a:gd name="T22" fmla="*/ 3 w 24"/>
                  <a:gd name="T23" fmla="*/ 78 h 51"/>
                  <a:gd name="T24" fmla="*/ 3 w 24"/>
                  <a:gd name="T25" fmla="*/ 78 h 51"/>
                  <a:gd name="T26" fmla="*/ 34 w 24"/>
                  <a:gd name="T27" fmla="*/ 51 h 51"/>
                  <a:gd name="T28" fmla="*/ 43 w 24"/>
                  <a:gd name="T29" fmla="*/ 36 h 51"/>
                  <a:gd name="T30" fmla="*/ 43 w 24"/>
                  <a:gd name="T31" fmla="*/ 20 h 51"/>
                  <a:gd name="T32" fmla="*/ 43 w 24"/>
                  <a:gd name="T33" fmla="*/ 20 h 51"/>
                  <a:gd name="T34" fmla="*/ 34 w 24"/>
                  <a:gd name="T35" fmla="*/ 3 h 51"/>
                  <a:gd name="T36" fmla="*/ 43 w 24"/>
                  <a:gd name="T37" fmla="*/ 0 h 51"/>
                  <a:gd name="T38" fmla="*/ 43 w 24"/>
                  <a:gd name="T39" fmla="*/ 0 h 51"/>
                  <a:gd name="T40" fmla="*/ 53 w 24"/>
                  <a:gd name="T41" fmla="*/ 0 h 51"/>
                  <a:gd name="T42" fmla="*/ 61 w 24"/>
                  <a:gd name="T43" fmla="*/ 0 h 51"/>
                  <a:gd name="T44" fmla="*/ 61 w 24"/>
                  <a:gd name="T45" fmla="*/ 0 h 5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lnTo>
                      <a:pt x="24" y="0"/>
                    </a:lnTo>
                    <a:lnTo>
                      <a:pt x="24" y="14"/>
                    </a:lnTo>
                    <a:lnTo>
                      <a:pt x="20" y="24"/>
                    </a:lnTo>
                    <a:lnTo>
                      <a:pt x="17" y="34"/>
                    </a:lnTo>
                    <a:lnTo>
                      <a:pt x="7" y="41"/>
                    </a:lnTo>
                    <a:lnTo>
                      <a:pt x="7" y="48"/>
                    </a:lnTo>
                    <a:lnTo>
                      <a:pt x="3" y="51"/>
                    </a:lnTo>
                    <a:lnTo>
                      <a:pt x="0" y="44"/>
                    </a:lnTo>
                    <a:lnTo>
                      <a:pt x="3" y="37"/>
                    </a:lnTo>
                    <a:lnTo>
                      <a:pt x="13" y="24"/>
                    </a:lnTo>
                    <a:lnTo>
                      <a:pt x="17" y="17"/>
                    </a:lnTo>
                    <a:lnTo>
                      <a:pt x="17" y="10"/>
                    </a:lnTo>
                    <a:lnTo>
                      <a:pt x="13" y="3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3" name="Freeform 181"/>
              <p:cNvSpPr>
                <a:spLocks/>
              </p:cNvSpPr>
              <p:nvPr/>
            </p:nvSpPr>
            <p:spPr bwMode="auto">
              <a:xfrm>
                <a:off x="4645" y="1412"/>
                <a:ext cx="22" cy="86"/>
              </a:xfrm>
              <a:custGeom>
                <a:avLst/>
                <a:gdLst>
                  <a:gd name="T0" fmla="*/ 43 w 20"/>
                  <a:gd name="T1" fmla="*/ 60 h 78"/>
                  <a:gd name="T2" fmla="*/ 43 w 20"/>
                  <a:gd name="T3" fmla="*/ 60 h 78"/>
                  <a:gd name="T4" fmla="*/ 43 w 20"/>
                  <a:gd name="T5" fmla="*/ 67 h 78"/>
                  <a:gd name="T6" fmla="*/ 37 w 20"/>
                  <a:gd name="T7" fmla="*/ 82 h 78"/>
                  <a:gd name="T8" fmla="*/ 28 w 20"/>
                  <a:gd name="T9" fmla="*/ 97 h 78"/>
                  <a:gd name="T10" fmla="*/ 37 w 20"/>
                  <a:gd name="T11" fmla="*/ 111 h 78"/>
                  <a:gd name="T12" fmla="*/ 37 w 20"/>
                  <a:gd name="T13" fmla="*/ 111 h 78"/>
                  <a:gd name="T14" fmla="*/ 37 w 20"/>
                  <a:gd name="T15" fmla="*/ 128 h 78"/>
                  <a:gd name="T16" fmla="*/ 37 w 20"/>
                  <a:gd name="T17" fmla="*/ 142 h 78"/>
                  <a:gd name="T18" fmla="*/ 21 w 20"/>
                  <a:gd name="T19" fmla="*/ 171 h 78"/>
                  <a:gd name="T20" fmla="*/ 15 w 20"/>
                  <a:gd name="T21" fmla="*/ 171 h 78"/>
                  <a:gd name="T22" fmla="*/ 15 w 20"/>
                  <a:gd name="T23" fmla="*/ 171 h 78"/>
                  <a:gd name="T24" fmla="*/ 15 w 20"/>
                  <a:gd name="T25" fmla="*/ 164 h 78"/>
                  <a:gd name="T26" fmla="*/ 15 w 20"/>
                  <a:gd name="T27" fmla="*/ 155 h 78"/>
                  <a:gd name="T28" fmla="*/ 21 w 20"/>
                  <a:gd name="T29" fmla="*/ 149 h 78"/>
                  <a:gd name="T30" fmla="*/ 15 w 20"/>
                  <a:gd name="T31" fmla="*/ 132 h 78"/>
                  <a:gd name="T32" fmla="*/ 15 w 20"/>
                  <a:gd name="T33" fmla="*/ 132 h 78"/>
                  <a:gd name="T34" fmla="*/ 15 w 20"/>
                  <a:gd name="T35" fmla="*/ 132 h 78"/>
                  <a:gd name="T36" fmla="*/ 15 w 20"/>
                  <a:gd name="T37" fmla="*/ 128 h 78"/>
                  <a:gd name="T38" fmla="*/ 21 w 20"/>
                  <a:gd name="T39" fmla="*/ 132 h 78"/>
                  <a:gd name="T40" fmla="*/ 21 w 20"/>
                  <a:gd name="T41" fmla="*/ 132 h 78"/>
                  <a:gd name="T42" fmla="*/ 15 w 20"/>
                  <a:gd name="T43" fmla="*/ 105 h 78"/>
                  <a:gd name="T44" fmla="*/ 21 w 20"/>
                  <a:gd name="T45" fmla="*/ 82 h 78"/>
                  <a:gd name="T46" fmla="*/ 28 w 20"/>
                  <a:gd name="T47" fmla="*/ 60 h 78"/>
                  <a:gd name="T48" fmla="*/ 28 w 20"/>
                  <a:gd name="T49" fmla="*/ 37 h 78"/>
                  <a:gd name="T50" fmla="*/ 28 w 20"/>
                  <a:gd name="T51" fmla="*/ 37 h 78"/>
                  <a:gd name="T52" fmla="*/ 3 w 20"/>
                  <a:gd name="T53" fmla="*/ 21 h 78"/>
                  <a:gd name="T54" fmla="*/ 0 w 20"/>
                  <a:gd name="T55" fmla="*/ 15 h 78"/>
                  <a:gd name="T56" fmla="*/ 0 w 20"/>
                  <a:gd name="T57" fmla="*/ 0 h 78"/>
                  <a:gd name="T58" fmla="*/ 0 w 20"/>
                  <a:gd name="T59" fmla="*/ 0 h 78"/>
                  <a:gd name="T60" fmla="*/ 15 w 20"/>
                  <a:gd name="T61" fmla="*/ 0 h 78"/>
                  <a:gd name="T62" fmla="*/ 15 w 20"/>
                  <a:gd name="T63" fmla="*/ 0 h 78"/>
                  <a:gd name="T64" fmla="*/ 28 w 20"/>
                  <a:gd name="T65" fmla="*/ 21 h 78"/>
                  <a:gd name="T66" fmla="*/ 43 w 20"/>
                  <a:gd name="T67" fmla="*/ 60 h 78"/>
                  <a:gd name="T68" fmla="*/ 43 w 20"/>
                  <a:gd name="T69" fmla="*/ 60 h 7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0" h="78">
                    <a:moveTo>
                      <a:pt x="20" y="27"/>
                    </a:moveTo>
                    <a:lnTo>
                      <a:pt x="20" y="27"/>
                    </a:lnTo>
                    <a:lnTo>
                      <a:pt x="20" y="31"/>
                    </a:lnTo>
                    <a:lnTo>
                      <a:pt x="17" y="37"/>
                    </a:lnTo>
                    <a:lnTo>
                      <a:pt x="13" y="44"/>
                    </a:lnTo>
                    <a:lnTo>
                      <a:pt x="17" y="51"/>
                    </a:lnTo>
                    <a:lnTo>
                      <a:pt x="17" y="58"/>
                    </a:lnTo>
                    <a:lnTo>
                      <a:pt x="17" y="65"/>
                    </a:lnTo>
                    <a:lnTo>
                      <a:pt x="10" y="78"/>
                    </a:lnTo>
                    <a:lnTo>
                      <a:pt x="7" y="78"/>
                    </a:lnTo>
                    <a:lnTo>
                      <a:pt x="7" y="75"/>
                    </a:lnTo>
                    <a:lnTo>
                      <a:pt x="7" y="71"/>
                    </a:lnTo>
                    <a:lnTo>
                      <a:pt x="10" y="68"/>
                    </a:lnTo>
                    <a:lnTo>
                      <a:pt x="7" y="61"/>
                    </a:lnTo>
                    <a:lnTo>
                      <a:pt x="7" y="58"/>
                    </a:lnTo>
                    <a:lnTo>
                      <a:pt x="10" y="61"/>
                    </a:lnTo>
                    <a:lnTo>
                      <a:pt x="7" y="48"/>
                    </a:lnTo>
                    <a:lnTo>
                      <a:pt x="10" y="37"/>
                    </a:lnTo>
                    <a:lnTo>
                      <a:pt x="13" y="27"/>
                    </a:lnTo>
                    <a:lnTo>
                      <a:pt x="13" y="17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3" y="10"/>
                    </a:lnTo>
                    <a:lnTo>
                      <a:pt x="2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4" name="Freeform 182"/>
              <p:cNvSpPr>
                <a:spLocks/>
              </p:cNvSpPr>
              <p:nvPr/>
            </p:nvSpPr>
            <p:spPr bwMode="auto">
              <a:xfrm>
                <a:off x="4619" y="1438"/>
                <a:ext cx="18" cy="79"/>
              </a:xfrm>
              <a:custGeom>
                <a:avLst/>
                <a:gdLst>
                  <a:gd name="T0" fmla="*/ 22 w 17"/>
                  <a:gd name="T1" fmla="*/ 40 h 71"/>
                  <a:gd name="T2" fmla="*/ 22 w 17"/>
                  <a:gd name="T3" fmla="*/ 40 h 71"/>
                  <a:gd name="T4" fmla="*/ 22 w 17"/>
                  <a:gd name="T5" fmla="*/ 70 h 71"/>
                  <a:gd name="T6" fmla="*/ 25 w 17"/>
                  <a:gd name="T7" fmla="*/ 106 h 71"/>
                  <a:gd name="T8" fmla="*/ 22 w 17"/>
                  <a:gd name="T9" fmla="*/ 167 h 71"/>
                  <a:gd name="T10" fmla="*/ 22 w 17"/>
                  <a:gd name="T11" fmla="*/ 167 h 71"/>
                  <a:gd name="T12" fmla="*/ 18 w 17"/>
                  <a:gd name="T13" fmla="*/ 167 h 71"/>
                  <a:gd name="T14" fmla="*/ 7 w 17"/>
                  <a:gd name="T15" fmla="*/ 162 h 71"/>
                  <a:gd name="T16" fmla="*/ 7 w 17"/>
                  <a:gd name="T17" fmla="*/ 162 h 71"/>
                  <a:gd name="T18" fmla="*/ 7 w 17"/>
                  <a:gd name="T19" fmla="*/ 70 h 71"/>
                  <a:gd name="T20" fmla="*/ 7 w 17"/>
                  <a:gd name="T21" fmla="*/ 30 h 71"/>
                  <a:gd name="T22" fmla="*/ 0 w 17"/>
                  <a:gd name="T23" fmla="*/ 0 h 71"/>
                  <a:gd name="T24" fmla="*/ 0 w 17"/>
                  <a:gd name="T25" fmla="*/ 0 h 71"/>
                  <a:gd name="T26" fmla="*/ 3 w 17"/>
                  <a:gd name="T27" fmla="*/ 3 h 71"/>
                  <a:gd name="T28" fmla="*/ 7 w 17"/>
                  <a:gd name="T29" fmla="*/ 16 h 71"/>
                  <a:gd name="T30" fmla="*/ 22 w 17"/>
                  <a:gd name="T31" fmla="*/ 40 h 71"/>
                  <a:gd name="T32" fmla="*/ 22 w 17"/>
                  <a:gd name="T33" fmla="*/ 4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" h="71">
                    <a:moveTo>
                      <a:pt x="14" y="17"/>
                    </a:moveTo>
                    <a:lnTo>
                      <a:pt x="14" y="17"/>
                    </a:lnTo>
                    <a:lnTo>
                      <a:pt x="14" y="30"/>
                    </a:lnTo>
                    <a:lnTo>
                      <a:pt x="17" y="44"/>
                    </a:lnTo>
                    <a:lnTo>
                      <a:pt x="14" y="71"/>
                    </a:lnTo>
                    <a:lnTo>
                      <a:pt x="10" y="71"/>
                    </a:lnTo>
                    <a:lnTo>
                      <a:pt x="7" y="68"/>
                    </a:lnTo>
                    <a:lnTo>
                      <a:pt x="7" y="30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7"/>
                    </a:ln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5" name="Freeform 183"/>
              <p:cNvSpPr>
                <a:spLocks/>
              </p:cNvSpPr>
              <p:nvPr/>
            </p:nvSpPr>
            <p:spPr bwMode="auto">
              <a:xfrm>
                <a:off x="4416" y="1484"/>
                <a:ext cx="18" cy="52"/>
              </a:xfrm>
              <a:custGeom>
                <a:avLst/>
                <a:gdLst>
                  <a:gd name="T0" fmla="*/ 18 w 17"/>
                  <a:gd name="T1" fmla="*/ 0 h 47"/>
                  <a:gd name="T2" fmla="*/ 18 w 17"/>
                  <a:gd name="T3" fmla="*/ 0 h 47"/>
                  <a:gd name="T4" fmla="*/ 18 w 17"/>
                  <a:gd name="T5" fmla="*/ 21 h 47"/>
                  <a:gd name="T6" fmla="*/ 25 w 17"/>
                  <a:gd name="T7" fmla="*/ 51 h 47"/>
                  <a:gd name="T8" fmla="*/ 25 w 17"/>
                  <a:gd name="T9" fmla="*/ 82 h 47"/>
                  <a:gd name="T10" fmla="*/ 22 w 17"/>
                  <a:gd name="T11" fmla="*/ 100 h 47"/>
                  <a:gd name="T12" fmla="*/ 7 w 17"/>
                  <a:gd name="T13" fmla="*/ 106 h 47"/>
                  <a:gd name="T14" fmla="*/ 7 w 17"/>
                  <a:gd name="T15" fmla="*/ 106 h 47"/>
                  <a:gd name="T16" fmla="*/ 3 w 17"/>
                  <a:gd name="T17" fmla="*/ 100 h 47"/>
                  <a:gd name="T18" fmla="*/ 0 w 17"/>
                  <a:gd name="T19" fmla="*/ 82 h 47"/>
                  <a:gd name="T20" fmla="*/ 0 w 17"/>
                  <a:gd name="T21" fmla="*/ 82 h 47"/>
                  <a:gd name="T22" fmla="*/ 3 w 17"/>
                  <a:gd name="T23" fmla="*/ 76 h 47"/>
                  <a:gd name="T24" fmla="*/ 3 w 17"/>
                  <a:gd name="T25" fmla="*/ 76 h 47"/>
                  <a:gd name="T26" fmla="*/ 7 w 17"/>
                  <a:gd name="T27" fmla="*/ 90 h 47"/>
                  <a:gd name="T28" fmla="*/ 7 w 17"/>
                  <a:gd name="T29" fmla="*/ 90 h 47"/>
                  <a:gd name="T30" fmla="*/ 18 w 17"/>
                  <a:gd name="T31" fmla="*/ 82 h 47"/>
                  <a:gd name="T32" fmla="*/ 18 w 17"/>
                  <a:gd name="T33" fmla="*/ 76 h 47"/>
                  <a:gd name="T34" fmla="*/ 18 w 17"/>
                  <a:gd name="T35" fmla="*/ 51 h 47"/>
                  <a:gd name="T36" fmla="*/ 18 w 17"/>
                  <a:gd name="T37" fmla="*/ 51 h 47"/>
                  <a:gd name="T38" fmla="*/ 3 w 17"/>
                  <a:gd name="T39" fmla="*/ 21 h 47"/>
                  <a:gd name="T40" fmla="*/ 3 w 17"/>
                  <a:gd name="T41" fmla="*/ 3 h 47"/>
                  <a:gd name="T42" fmla="*/ 18 w 17"/>
                  <a:gd name="T43" fmla="*/ 0 h 47"/>
                  <a:gd name="T44" fmla="*/ 18 w 17"/>
                  <a:gd name="T45" fmla="*/ 0 h 4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" h="47">
                    <a:moveTo>
                      <a:pt x="1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17" y="23"/>
                    </a:lnTo>
                    <a:lnTo>
                      <a:pt x="17" y="37"/>
                    </a:lnTo>
                    <a:lnTo>
                      <a:pt x="14" y="44"/>
                    </a:lnTo>
                    <a:lnTo>
                      <a:pt x="7" y="47"/>
                    </a:lnTo>
                    <a:lnTo>
                      <a:pt x="3" y="44"/>
                    </a:lnTo>
                    <a:lnTo>
                      <a:pt x="0" y="37"/>
                    </a:lnTo>
                    <a:lnTo>
                      <a:pt x="3" y="34"/>
                    </a:lnTo>
                    <a:lnTo>
                      <a:pt x="7" y="40"/>
                    </a:lnTo>
                    <a:lnTo>
                      <a:pt x="10" y="37"/>
                    </a:lnTo>
                    <a:lnTo>
                      <a:pt x="10" y="34"/>
                    </a:lnTo>
                    <a:lnTo>
                      <a:pt x="10" y="23"/>
                    </a:lnTo>
                    <a:lnTo>
                      <a:pt x="3" y="10"/>
                    </a:lnTo>
                    <a:lnTo>
                      <a:pt x="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6" name="Freeform 184"/>
              <p:cNvSpPr>
                <a:spLocks/>
              </p:cNvSpPr>
              <p:nvPr/>
            </p:nvSpPr>
            <p:spPr bwMode="auto">
              <a:xfrm>
                <a:off x="4382" y="1495"/>
                <a:ext cx="23" cy="67"/>
              </a:xfrm>
              <a:custGeom>
                <a:avLst/>
                <a:gdLst>
                  <a:gd name="T0" fmla="*/ 28 w 21"/>
                  <a:gd name="T1" fmla="*/ 0 h 61"/>
                  <a:gd name="T2" fmla="*/ 28 w 21"/>
                  <a:gd name="T3" fmla="*/ 0 h 61"/>
                  <a:gd name="T4" fmla="*/ 36 w 21"/>
                  <a:gd name="T5" fmla="*/ 3 h 61"/>
                  <a:gd name="T6" fmla="*/ 43 w 21"/>
                  <a:gd name="T7" fmla="*/ 20 h 61"/>
                  <a:gd name="T8" fmla="*/ 43 w 21"/>
                  <a:gd name="T9" fmla="*/ 42 h 61"/>
                  <a:gd name="T10" fmla="*/ 43 w 21"/>
                  <a:gd name="T11" fmla="*/ 42 h 61"/>
                  <a:gd name="T12" fmla="*/ 43 w 21"/>
                  <a:gd name="T13" fmla="*/ 36 h 61"/>
                  <a:gd name="T14" fmla="*/ 36 w 21"/>
                  <a:gd name="T15" fmla="*/ 20 h 61"/>
                  <a:gd name="T16" fmla="*/ 28 w 21"/>
                  <a:gd name="T17" fmla="*/ 15 h 61"/>
                  <a:gd name="T18" fmla="*/ 22 w 21"/>
                  <a:gd name="T19" fmla="*/ 15 h 61"/>
                  <a:gd name="T20" fmla="*/ 22 w 21"/>
                  <a:gd name="T21" fmla="*/ 15 h 61"/>
                  <a:gd name="T22" fmla="*/ 15 w 21"/>
                  <a:gd name="T23" fmla="*/ 36 h 61"/>
                  <a:gd name="T24" fmla="*/ 15 w 21"/>
                  <a:gd name="T25" fmla="*/ 64 h 61"/>
                  <a:gd name="T26" fmla="*/ 15 w 21"/>
                  <a:gd name="T27" fmla="*/ 100 h 61"/>
                  <a:gd name="T28" fmla="*/ 28 w 21"/>
                  <a:gd name="T29" fmla="*/ 131 h 61"/>
                  <a:gd name="T30" fmla="*/ 28 w 21"/>
                  <a:gd name="T31" fmla="*/ 131 h 61"/>
                  <a:gd name="T32" fmla="*/ 15 w 21"/>
                  <a:gd name="T33" fmla="*/ 123 h 61"/>
                  <a:gd name="T34" fmla="*/ 4 w 21"/>
                  <a:gd name="T35" fmla="*/ 113 h 61"/>
                  <a:gd name="T36" fmla="*/ 0 w 21"/>
                  <a:gd name="T37" fmla="*/ 86 h 61"/>
                  <a:gd name="T38" fmla="*/ 0 w 21"/>
                  <a:gd name="T39" fmla="*/ 86 h 61"/>
                  <a:gd name="T40" fmla="*/ 0 w 21"/>
                  <a:gd name="T41" fmla="*/ 64 h 61"/>
                  <a:gd name="T42" fmla="*/ 0 w 21"/>
                  <a:gd name="T43" fmla="*/ 36 h 61"/>
                  <a:gd name="T44" fmla="*/ 4 w 21"/>
                  <a:gd name="T45" fmla="*/ 15 h 61"/>
                  <a:gd name="T46" fmla="*/ 15 w 21"/>
                  <a:gd name="T47" fmla="*/ 3 h 61"/>
                  <a:gd name="T48" fmla="*/ 28 w 21"/>
                  <a:gd name="T49" fmla="*/ 0 h 61"/>
                  <a:gd name="T50" fmla="*/ 28 w 21"/>
                  <a:gd name="T51" fmla="*/ 0 h 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1" h="61">
                    <a:moveTo>
                      <a:pt x="1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21" y="10"/>
                    </a:lnTo>
                    <a:lnTo>
                      <a:pt x="21" y="20"/>
                    </a:lnTo>
                    <a:lnTo>
                      <a:pt x="21" y="17"/>
                    </a:lnTo>
                    <a:lnTo>
                      <a:pt x="17" y="10"/>
                    </a:lnTo>
                    <a:lnTo>
                      <a:pt x="14" y="7"/>
                    </a:lnTo>
                    <a:lnTo>
                      <a:pt x="11" y="7"/>
                    </a:lnTo>
                    <a:lnTo>
                      <a:pt x="7" y="17"/>
                    </a:lnTo>
                    <a:lnTo>
                      <a:pt x="7" y="30"/>
                    </a:lnTo>
                    <a:lnTo>
                      <a:pt x="7" y="47"/>
                    </a:lnTo>
                    <a:lnTo>
                      <a:pt x="14" y="61"/>
                    </a:lnTo>
                    <a:lnTo>
                      <a:pt x="7" y="58"/>
                    </a:lnTo>
                    <a:lnTo>
                      <a:pt x="4" y="54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0" y="1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7" name="Freeform 185"/>
              <p:cNvSpPr>
                <a:spLocks/>
              </p:cNvSpPr>
              <p:nvPr/>
            </p:nvSpPr>
            <p:spPr bwMode="auto">
              <a:xfrm>
                <a:off x="4468" y="1525"/>
                <a:ext cx="33" cy="11"/>
              </a:xfrm>
              <a:custGeom>
                <a:avLst/>
                <a:gdLst>
                  <a:gd name="T0" fmla="*/ 64 w 30"/>
                  <a:gd name="T1" fmla="*/ 3 h 10"/>
                  <a:gd name="T2" fmla="*/ 64 w 30"/>
                  <a:gd name="T3" fmla="*/ 3 h 10"/>
                  <a:gd name="T4" fmla="*/ 50 w 30"/>
                  <a:gd name="T5" fmla="*/ 21 h 10"/>
                  <a:gd name="T6" fmla="*/ 28 w 30"/>
                  <a:gd name="T7" fmla="*/ 21 h 10"/>
                  <a:gd name="T8" fmla="*/ 28 w 30"/>
                  <a:gd name="T9" fmla="*/ 21 h 10"/>
                  <a:gd name="T10" fmla="*/ 3 w 30"/>
                  <a:gd name="T11" fmla="*/ 15 h 10"/>
                  <a:gd name="T12" fmla="*/ 0 w 30"/>
                  <a:gd name="T13" fmla="*/ 3 h 10"/>
                  <a:gd name="T14" fmla="*/ 0 w 30"/>
                  <a:gd name="T15" fmla="*/ 0 h 10"/>
                  <a:gd name="T16" fmla="*/ 0 w 30"/>
                  <a:gd name="T17" fmla="*/ 0 h 10"/>
                  <a:gd name="T18" fmla="*/ 28 w 30"/>
                  <a:gd name="T19" fmla="*/ 3 h 10"/>
                  <a:gd name="T20" fmla="*/ 43 w 30"/>
                  <a:gd name="T21" fmla="*/ 3 h 10"/>
                  <a:gd name="T22" fmla="*/ 64 w 30"/>
                  <a:gd name="T23" fmla="*/ 3 h 10"/>
                  <a:gd name="T24" fmla="*/ 64 w 30"/>
                  <a:gd name="T25" fmla="*/ 3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10">
                    <a:moveTo>
                      <a:pt x="30" y="3"/>
                    </a:moveTo>
                    <a:lnTo>
                      <a:pt x="30" y="3"/>
                    </a:lnTo>
                    <a:lnTo>
                      <a:pt x="23" y="10"/>
                    </a:lnTo>
                    <a:lnTo>
                      <a:pt x="13" y="10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3" y="3"/>
                    </a:lnTo>
                    <a:lnTo>
                      <a:pt x="20" y="3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8" name="Freeform 186"/>
              <p:cNvSpPr>
                <a:spLocks/>
              </p:cNvSpPr>
              <p:nvPr/>
            </p:nvSpPr>
            <p:spPr bwMode="auto">
              <a:xfrm>
                <a:off x="4571" y="1521"/>
                <a:ext cx="33" cy="11"/>
              </a:xfrm>
              <a:custGeom>
                <a:avLst/>
                <a:gdLst>
                  <a:gd name="T0" fmla="*/ 0 w 30"/>
                  <a:gd name="T1" fmla="*/ 3 h 10"/>
                  <a:gd name="T2" fmla="*/ 0 w 30"/>
                  <a:gd name="T3" fmla="*/ 3 h 10"/>
                  <a:gd name="T4" fmla="*/ 15 w 30"/>
                  <a:gd name="T5" fmla="*/ 21 h 10"/>
                  <a:gd name="T6" fmla="*/ 28 w 30"/>
                  <a:gd name="T7" fmla="*/ 21 h 10"/>
                  <a:gd name="T8" fmla="*/ 28 w 30"/>
                  <a:gd name="T9" fmla="*/ 21 h 10"/>
                  <a:gd name="T10" fmla="*/ 58 w 30"/>
                  <a:gd name="T11" fmla="*/ 21 h 10"/>
                  <a:gd name="T12" fmla="*/ 64 w 30"/>
                  <a:gd name="T13" fmla="*/ 14 h 10"/>
                  <a:gd name="T14" fmla="*/ 64 w 30"/>
                  <a:gd name="T15" fmla="*/ 0 h 10"/>
                  <a:gd name="T16" fmla="*/ 64 w 30"/>
                  <a:gd name="T17" fmla="*/ 0 h 10"/>
                  <a:gd name="T18" fmla="*/ 37 w 30"/>
                  <a:gd name="T19" fmla="*/ 3 h 10"/>
                  <a:gd name="T20" fmla="*/ 21 w 30"/>
                  <a:gd name="T21" fmla="*/ 3 h 10"/>
                  <a:gd name="T22" fmla="*/ 0 w 30"/>
                  <a:gd name="T23" fmla="*/ 3 h 10"/>
                  <a:gd name="T24" fmla="*/ 0 w 30"/>
                  <a:gd name="T25" fmla="*/ 3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10">
                    <a:moveTo>
                      <a:pt x="0" y="3"/>
                    </a:moveTo>
                    <a:lnTo>
                      <a:pt x="0" y="3"/>
                    </a:lnTo>
                    <a:lnTo>
                      <a:pt x="7" y="10"/>
                    </a:lnTo>
                    <a:lnTo>
                      <a:pt x="13" y="10"/>
                    </a:lnTo>
                    <a:lnTo>
                      <a:pt x="27" y="10"/>
                    </a:lnTo>
                    <a:lnTo>
                      <a:pt x="30" y="6"/>
                    </a:lnTo>
                    <a:lnTo>
                      <a:pt x="30" y="0"/>
                    </a:lnTo>
                    <a:lnTo>
                      <a:pt x="17" y="3"/>
                    </a:lnTo>
                    <a:lnTo>
                      <a:pt x="1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9" name="Freeform 187"/>
              <p:cNvSpPr>
                <a:spLocks/>
              </p:cNvSpPr>
              <p:nvPr/>
            </p:nvSpPr>
            <p:spPr bwMode="auto">
              <a:xfrm>
                <a:off x="4640" y="1517"/>
                <a:ext cx="12" cy="42"/>
              </a:xfrm>
              <a:custGeom>
                <a:avLst/>
                <a:gdLst>
                  <a:gd name="T0" fmla="*/ 21 w 11"/>
                  <a:gd name="T1" fmla="*/ 15 h 38"/>
                  <a:gd name="T2" fmla="*/ 21 w 11"/>
                  <a:gd name="T3" fmla="*/ 15 h 38"/>
                  <a:gd name="T4" fmla="*/ 21 w 11"/>
                  <a:gd name="T5" fmla="*/ 31 h 38"/>
                  <a:gd name="T6" fmla="*/ 21 w 11"/>
                  <a:gd name="T7" fmla="*/ 54 h 38"/>
                  <a:gd name="T8" fmla="*/ 0 w 11"/>
                  <a:gd name="T9" fmla="*/ 84 h 38"/>
                  <a:gd name="T10" fmla="*/ 0 w 11"/>
                  <a:gd name="T11" fmla="*/ 84 h 38"/>
                  <a:gd name="T12" fmla="*/ 15 w 11"/>
                  <a:gd name="T13" fmla="*/ 46 h 38"/>
                  <a:gd name="T14" fmla="*/ 15 w 11"/>
                  <a:gd name="T15" fmla="*/ 31 h 38"/>
                  <a:gd name="T16" fmla="*/ 4 w 11"/>
                  <a:gd name="T17" fmla="*/ 15 h 38"/>
                  <a:gd name="T18" fmla="*/ 4 w 11"/>
                  <a:gd name="T19" fmla="*/ 0 h 38"/>
                  <a:gd name="T20" fmla="*/ 4 w 11"/>
                  <a:gd name="T21" fmla="*/ 0 h 38"/>
                  <a:gd name="T22" fmla="*/ 15 w 11"/>
                  <a:gd name="T23" fmla="*/ 0 h 38"/>
                  <a:gd name="T24" fmla="*/ 21 w 11"/>
                  <a:gd name="T25" fmla="*/ 0 h 38"/>
                  <a:gd name="T26" fmla="*/ 21 w 11"/>
                  <a:gd name="T27" fmla="*/ 15 h 38"/>
                  <a:gd name="T28" fmla="*/ 21 w 11"/>
                  <a:gd name="T29" fmla="*/ 15 h 3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" h="38">
                    <a:moveTo>
                      <a:pt x="11" y="7"/>
                    </a:moveTo>
                    <a:lnTo>
                      <a:pt x="11" y="7"/>
                    </a:lnTo>
                    <a:lnTo>
                      <a:pt x="11" y="14"/>
                    </a:lnTo>
                    <a:lnTo>
                      <a:pt x="11" y="24"/>
                    </a:lnTo>
                    <a:lnTo>
                      <a:pt x="0" y="38"/>
                    </a:lnTo>
                    <a:lnTo>
                      <a:pt x="7" y="21"/>
                    </a:lnTo>
                    <a:lnTo>
                      <a:pt x="7" y="14"/>
                    </a:lnTo>
                    <a:lnTo>
                      <a:pt x="4" y="7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0" name="Freeform 188"/>
              <p:cNvSpPr>
                <a:spLocks/>
              </p:cNvSpPr>
              <p:nvPr/>
            </p:nvSpPr>
            <p:spPr bwMode="auto">
              <a:xfrm>
                <a:off x="4910" y="1521"/>
                <a:ext cx="125" cy="26"/>
              </a:xfrm>
              <a:custGeom>
                <a:avLst/>
                <a:gdLst>
                  <a:gd name="T0" fmla="*/ 87 w 116"/>
                  <a:gd name="T1" fmla="*/ 16 h 23"/>
                  <a:gd name="T2" fmla="*/ 87 w 116"/>
                  <a:gd name="T3" fmla="*/ 16 h 23"/>
                  <a:gd name="T4" fmla="*/ 117 w 116"/>
                  <a:gd name="T5" fmla="*/ 16 h 23"/>
                  <a:gd name="T6" fmla="*/ 149 w 116"/>
                  <a:gd name="T7" fmla="*/ 16 h 23"/>
                  <a:gd name="T8" fmla="*/ 186 w 116"/>
                  <a:gd name="T9" fmla="*/ 35 h 23"/>
                  <a:gd name="T10" fmla="*/ 197 w 116"/>
                  <a:gd name="T11" fmla="*/ 45 h 23"/>
                  <a:gd name="T12" fmla="*/ 210 w 116"/>
                  <a:gd name="T13" fmla="*/ 60 h 23"/>
                  <a:gd name="T14" fmla="*/ 210 w 116"/>
                  <a:gd name="T15" fmla="*/ 60 h 23"/>
                  <a:gd name="T16" fmla="*/ 186 w 116"/>
                  <a:gd name="T17" fmla="*/ 53 h 23"/>
                  <a:gd name="T18" fmla="*/ 186 w 116"/>
                  <a:gd name="T19" fmla="*/ 53 h 23"/>
                  <a:gd name="T20" fmla="*/ 155 w 116"/>
                  <a:gd name="T21" fmla="*/ 35 h 23"/>
                  <a:gd name="T22" fmla="*/ 136 w 116"/>
                  <a:gd name="T23" fmla="*/ 26 h 23"/>
                  <a:gd name="T24" fmla="*/ 117 w 116"/>
                  <a:gd name="T25" fmla="*/ 35 h 23"/>
                  <a:gd name="T26" fmla="*/ 117 w 116"/>
                  <a:gd name="T27" fmla="*/ 35 h 23"/>
                  <a:gd name="T28" fmla="*/ 107 w 116"/>
                  <a:gd name="T29" fmla="*/ 35 h 23"/>
                  <a:gd name="T30" fmla="*/ 93 w 116"/>
                  <a:gd name="T31" fmla="*/ 45 h 23"/>
                  <a:gd name="T32" fmla="*/ 81 w 116"/>
                  <a:gd name="T33" fmla="*/ 53 h 23"/>
                  <a:gd name="T34" fmla="*/ 81 w 116"/>
                  <a:gd name="T35" fmla="*/ 26 h 23"/>
                  <a:gd name="T36" fmla="*/ 81 w 116"/>
                  <a:gd name="T37" fmla="*/ 26 h 23"/>
                  <a:gd name="T38" fmla="*/ 69 w 116"/>
                  <a:gd name="T39" fmla="*/ 16 h 23"/>
                  <a:gd name="T40" fmla="*/ 56 w 116"/>
                  <a:gd name="T41" fmla="*/ 3 h 23"/>
                  <a:gd name="T42" fmla="*/ 30 w 116"/>
                  <a:gd name="T43" fmla="*/ 16 h 23"/>
                  <a:gd name="T44" fmla="*/ 30 w 116"/>
                  <a:gd name="T45" fmla="*/ 16 h 23"/>
                  <a:gd name="T46" fmla="*/ 24 w 116"/>
                  <a:gd name="T47" fmla="*/ 16 h 23"/>
                  <a:gd name="T48" fmla="*/ 15 w 116"/>
                  <a:gd name="T49" fmla="*/ 26 h 23"/>
                  <a:gd name="T50" fmla="*/ 4 w 116"/>
                  <a:gd name="T51" fmla="*/ 45 h 23"/>
                  <a:gd name="T52" fmla="*/ 0 w 116"/>
                  <a:gd name="T53" fmla="*/ 45 h 23"/>
                  <a:gd name="T54" fmla="*/ 0 w 116"/>
                  <a:gd name="T55" fmla="*/ 45 h 23"/>
                  <a:gd name="T56" fmla="*/ 0 w 116"/>
                  <a:gd name="T57" fmla="*/ 35 h 23"/>
                  <a:gd name="T58" fmla="*/ 4 w 116"/>
                  <a:gd name="T59" fmla="*/ 26 h 23"/>
                  <a:gd name="T60" fmla="*/ 19 w 116"/>
                  <a:gd name="T61" fmla="*/ 3 h 23"/>
                  <a:gd name="T62" fmla="*/ 19 w 116"/>
                  <a:gd name="T63" fmla="*/ 3 h 23"/>
                  <a:gd name="T64" fmla="*/ 30 w 116"/>
                  <a:gd name="T65" fmla="*/ 0 h 23"/>
                  <a:gd name="T66" fmla="*/ 43 w 116"/>
                  <a:gd name="T67" fmla="*/ 0 h 23"/>
                  <a:gd name="T68" fmla="*/ 74 w 116"/>
                  <a:gd name="T69" fmla="*/ 0 h 23"/>
                  <a:gd name="T70" fmla="*/ 74 w 116"/>
                  <a:gd name="T71" fmla="*/ 0 h 23"/>
                  <a:gd name="T72" fmla="*/ 81 w 116"/>
                  <a:gd name="T73" fmla="*/ 3 h 23"/>
                  <a:gd name="T74" fmla="*/ 87 w 116"/>
                  <a:gd name="T75" fmla="*/ 16 h 23"/>
                  <a:gd name="T76" fmla="*/ 87 w 116"/>
                  <a:gd name="T77" fmla="*/ 1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16" h="23">
                    <a:moveTo>
                      <a:pt x="48" y="6"/>
                    </a:moveTo>
                    <a:lnTo>
                      <a:pt x="48" y="6"/>
                    </a:lnTo>
                    <a:lnTo>
                      <a:pt x="65" y="6"/>
                    </a:lnTo>
                    <a:lnTo>
                      <a:pt x="82" y="6"/>
                    </a:lnTo>
                    <a:lnTo>
                      <a:pt x="102" y="13"/>
                    </a:lnTo>
                    <a:lnTo>
                      <a:pt x="109" y="17"/>
                    </a:lnTo>
                    <a:lnTo>
                      <a:pt x="116" y="23"/>
                    </a:lnTo>
                    <a:lnTo>
                      <a:pt x="102" y="20"/>
                    </a:lnTo>
                    <a:lnTo>
                      <a:pt x="85" y="13"/>
                    </a:lnTo>
                    <a:lnTo>
                      <a:pt x="75" y="10"/>
                    </a:lnTo>
                    <a:lnTo>
                      <a:pt x="65" y="13"/>
                    </a:lnTo>
                    <a:lnTo>
                      <a:pt x="58" y="13"/>
                    </a:lnTo>
                    <a:lnTo>
                      <a:pt x="51" y="17"/>
                    </a:lnTo>
                    <a:lnTo>
                      <a:pt x="45" y="20"/>
                    </a:lnTo>
                    <a:lnTo>
                      <a:pt x="45" y="10"/>
                    </a:lnTo>
                    <a:lnTo>
                      <a:pt x="38" y="6"/>
                    </a:lnTo>
                    <a:lnTo>
                      <a:pt x="31" y="3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7" y="10"/>
                    </a:lnTo>
                    <a:lnTo>
                      <a:pt x="4" y="17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4" y="10"/>
                    </a:lnTo>
                    <a:lnTo>
                      <a:pt x="11" y="3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41" y="0"/>
                    </a:lnTo>
                    <a:lnTo>
                      <a:pt x="45" y="3"/>
                    </a:lnTo>
                    <a:lnTo>
                      <a:pt x="4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1" name="Freeform 189"/>
              <p:cNvSpPr>
                <a:spLocks/>
              </p:cNvSpPr>
              <p:nvPr/>
            </p:nvSpPr>
            <p:spPr bwMode="auto">
              <a:xfrm>
                <a:off x="4600" y="1532"/>
                <a:ext cx="37" cy="102"/>
              </a:xfrm>
              <a:custGeom>
                <a:avLst/>
                <a:gdLst>
                  <a:gd name="T0" fmla="*/ 46 w 34"/>
                  <a:gd name="T1" fmla="*/ 165 h 92"/>
                  <a:gd name="T2" fmla="*/ 46 w 34"/>
                  <a:gd name="T3" fmla="*/ 165 h 92"/>
                  <a:gd name="T4" fmla="*/ 19 w 34"/>
                  <a:gd name="T5" fmla="*/ 203 h 92"/>
                  <a:gd name="T6" fmla="*/ 3 w 34"/>
                  <a:gd name="T7" fmla="*/ 211 h 92"/>
                  <a:gd name="T8" fmla="*/ 0 w 34"/>
                  <a:gd name="T9" fmla="*/ 211 h 92"/>
                  <a:gd name="T10" fmla="*/ 0 w 34"/>
                  <a:gd name="T11" fmla="*/ 211 h 92"/>
                  <a:gd name="T12" fmla="*/ 27 w 34"/>
                  <a:gd name="T13" fmla="*/ 171 h 92"/>
                  <a:gd name="T14" fmla="*/ 35 w 34"/>
                  <a:gd name="T15" fmla="*/ 154 h 92"/>
                  <a:gd name="T16" fmla="*/ 39 w 34"/>
                  <a:gd name="T17" fmla="*/ 139 h 92"/>
                  <a:gd name="T18" fmla="*/ 39 w 34"/>
                  <a:gd name="T19" fmla="*/ 139 h 92"/>
                  <a:gd name="T20" fmla="*/ 53 w 34"/>
                  <a:gd name="T21" fmla="*/ 79 h 92"/>
                  <a:gd name="T22" fmla="*/ 53 w 34"/>
                  <a:gd name="T23" fmla="*/ 45 h 92"/>
                  <a:gd name="T24" fmla="*/ 39 w 34"/>
                  <a:gd name="T25" fmla="*/ 16 h 92"/>
                  <a:gd name="T26" fmla="*/ 46 w 34"/>
                  <a:gd name="T27" fmla="*/ 0 h 92"/>
                  <a:gd name="T28" fmla="*/ 46 w 34"/>
                  <a:gd name="T29" fmla="*/ 0 h 92"/>
                  <a:gd name="T30" fmla="*/ 53 w 34"/>
                  <a:gd name="T31" fmla="*/ 16 h 92"/>
                  <a:gd name="T32" fmla="*/ 62 w 34"/>
                  <a:gd name="T33" fmla="*/ 39 h 92"/>
                  <a:gd name="T34" fmla="*/ 67 w 34"/>
                  <a:gd name="T35" fmla="*/ 79 h 92"/>
                  <a:gd name="T36" fmla="*/ 53 w 34"/>
                  <a:gd name="T37" fmla="*/ 124 h 92"/>
                  <a:gd name="T38" fmla="*/ 46 w 34"/>
                  <a:gd name="T39" fmla="*/ 165 h 92"/>
                  <a:gd name="T40" fmla="*/ 46 w 34"/>
                  <a:gd name="T41" fmla="*/ 165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92">
                    <a:moveTo>
                      <a:pt x="24" y="71"/>
                    </a:moveTo>
                    <a:lnTo>
                      <a:pt x="24" y="71"/>
                    </a:lnTo>
                    <a:lnTo>
                      <a:pt x="10" y="88"/>
                    </a:lnTo>
                    <a:lnTo>
                      <a:pt x="3" y="92"/>
                    </a:lnTo>
                    <a:lnTo>
                      <a:pt x="0" y="92"/>
                    </a:lnTo>
                    <a:lnTo>
                      <a:pt x="14" y="75"/>
                    </a:lnTo>
                    <a:lnTo>
                      <a:pt x="17" y="68"/>
                    </a:lnTo>
                    <a:lnTo>
                      <a:pt x="20" y="61"/>
                    </a:lnTo>
                    <a:lnTo>
                      <a:pt x="27" y="34"/>
                    </a:lnTo>
                    <a:lnTo>
                      <a:pt x="27" y="20"/>
                    </a:lnTo>
                    <a:lnTo>
                      <a:pt x="20" y="7"/>
                    </a:lnTo>
                    <a:lnTo>
                      <a:pt x="24" y="0"/>
                    </a:lnTo>
                    <a:lnTo>
                      <a:pt x="27" y="7"/>
                    </a:lnTo>
                    <a:lnTo>
                      <a:pt x="31" y="17"/>
                    </a:lnTo>
                    <a:lnTo>
                      <a:pt x="34" y="34"/>
                    </a:lnTo>
                    <a:lnTo>
                      <a:pt x="27" y="54"/>
                    </a:lnTo>
                    <a:lnTo>
                      <a:pt x="24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2" name="Freeform 190"/>
              <p:cNvSpPr>
                <a:spLocks/>
              </p:cNvSpPr>
              <p:nvPr/>
            </p:nvSpPr>
            <p:spPr bwMode="auto">
              <a:xfrm>
                <a:off x="4862" y="1544"/>
                <a:ext cx="37" cy="78"/>
              </a:xfrm>
              <a:custGeom>
                <a:avLst/>
                <a:gdLst>
                  <a:gd name="T0" fmla="*/ 67 w 34"/>
                  <a:gd name="T1" fmla="*/ 3 h 71"/>
                  <a:gd name="T2" fmla="*/ 67 w 34"/>
                  <a:gd name="T3" fmla="*/ 3 h 71"/>
                  <a:gd name="T4" fmla="*/ 41 w 34"/>
                  <a:gd name="T5" fmla="*/ 20 h 71"/>
                  <a:gd name="T6" fmla="*/ 35 w 34"/>
                  <a:gd name="T7" fmla="*/ 29 h 71"/>
                  <a:gd name="T8" fmla="*/ 27 w 34"/>
                  <a:gd name="T9" fmla="*/ 42 h 71"/>
                  <a:gd name="T10" fmla="*/ 27 w 34"/>
                  <a:gd name="T11" fmla="*/ 42 h 71"/>
                  <a:gd name="T12" fmla="*/ 4 w 34"/>
                  <a:gd name="T13" fmla="*/ 93 h 71"/>
                  <a:gd name="T14" fmla="*/ 4 w 34"/>
                  <a:gd name="T15" fmla="*/ 113 h 71"/>
                  <a:gd name="T16" fmla="*/ 15 w 34"/>
                  <a:gd name="T17" fmla="*/ 136 h 71"/>
                  <a:gd name="T18" fmla="*/ 19 w 34"/>
                  <a:gd name="T19" fmla="*/ 149 h 71"/>
                  <a:gd name="T20" fmla="*/ 19 w 34"/>
                  <a:gd name="T21" fmla="*/ 149 h 71"/>
                  <a:gd name="T22" fmla="*/ 4 w 34"/>
                  <a:gd name="T23" fmla="*/ 136 h 71"/>
                  <a:gd name="T24" fmla="*/ 0 w 34"/>
                  <a:gd name="T25" fmla="*/ 113 h 71"/>
                  <a:gd name="T26" fmla="*/ 0 w 34"/>
                  <a:gd name="T27" fmla="*/ 93 h 71"/>
                  <a:gd name="T28" fmla="*/ 0 w 34"/>
                  <a:gd name="T29" fmla="*/ 71 h 71"/>
                  <a:gd name="T30" fmla="*/ 0 w 34"/>
                  <a:gd name="T31" fmla="*/ 71 h 71"/>
                  <a:gd name="T32" fmla="*/ 15 w 34"/>
                  <a:gd name="T33" fmla="*/ 29 h 71"/>
                  <a:gd name="T34" fmla="*/ 27 w 34"/>
                  <a:gd name="T35" fmla="*/ 15 h 71"/>
                  <a:gd name="T36" fmla="*/ 46 w 34"/>
                  <a:gd name="T37" fmla="*/ 0 h 71"/>
                  <a:gd name="T38" fmla="*/ 46 w 34"/>
                  <a:gd name="T39" fmla="*/ 0 h 71"/>
                  <a:gd name="T40" fmla="*/ 62 w 34"/>
                  <a:gd name="T41" fmla="*/ 0 h 71"/>
                  <a:gd name="T42" fmla="*/ 67 w 34"/>
                  <a:gd name="T43" fmla="*/ 0 h 71"/>
                  <a:gd name="T44" fmla="*/ 67 w 34"/>
                  <a:gd name="T45" fmla="*/ 3 h 71"/>
                  <a:gd name="T46" fmla="*/ 67 w 34"/>
                  <a:gd name="T47" fmla="*/ 3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71">
                    <a:moveTo>
                      <a:pt x="34" y="3"/>
                    </a:moveTo>
                    <a:lnTo>
                      <a:pt x="34" y="3"/>
                    </a:lnTo>
                    <a:lnTo>
                      <a:pt x="21" y="10"/>
                    </a:lnTo>
                    <a:lnTo>
                      <a:pt x="17" y="14"/>
                    </a:lnTo>
                    <a:lnTo>
                      <a:pt x="14" y="20"/>
                    </a:lnTo>
                    <a:lnTo>
                      <a:pt x="4" y="44"/>
                    </a:lnTo>
                    <a:lnTo>
                      <a:pt x="4" y="54"/>
                    </a:lnTo>
                    <a:lnTo>
                      <a:pt x="7" y="65"/>
                    </a:lnTo>
                    <a:lnTo>
                      <a:pt x="10" y="71"/>
                    </a:lnTo>
                    <a:lnTo>
                      <a:pt x="4" y="65"/>
                    </a:lnTo>
                    <a:lnTo>
                      <a:pt x="0" y="54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7" y="14"/>
                    </a:lnTo>
                    <a:lnTo>
                      <a:pt x="14" y="7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3" name="Freeform 191"/>
              <p:cNvSpPr>
                <a:spLocks/>
              </p:cNvSpPr>
              <p:nvPr/>
            </p:nvSpPr>
            <p:spPr bwMode="auto">
              <a:xfrm>
                <a:off x="4413" y="1578"/>
                <a:ext cx="29" cy="44"/>
              </a:xfrm>
              <a:custGeom>
                <a:avLst/>
                <a:gdLst>
                  <a:gd name="T0" fmla="*/ 0 w 27"/>
                  <a:gd name="T1" fmla="*/ 0 h 40"/>
                  <a:gd name="T2" fmla="*/ 0 w 27"/>
                  <a:gd name="T3" fmla="*/ 0 h 40"/>
                  <a:gd name="T4" fmla="*/ 6 w 27"/>
                  <a:gd name="T5" fmla="*/ 21 h 40"/>
                  <a:gd name="T6" fmla="*/ 18 w 27"/>
                  <a:gd name="T7" fmla="*/ 43 h 40"/>
                  <a:gd name="T8" fmla="*/ 47 w 27"/>
                  <a:gd name="T9" fmla="*/ 85 h 40"/>
                  <a:gd name="T10" fmla="*/ 47 w 27"/>
                  <a:gd name="T11" fmla="*/ 85 h 40"/>
                  <a:gd name="T12" fmla="*/ 41 w 27"/>
                  <a:gd name="T13" fmla="*/ 85 h 40"/>
                  <a:gd name="T14" fmla="*/ 35 w 27"/>
                  <a:gd name="T15" fmla="*/ 81 h 40"/>
                  <a:gd name="T16" fmla="*/ 21 w 27"/>
                  <a:gd name="T17" fmla="*/ 74 h 40"/>
                  <a:gd name="T18" fmla="*/ 21 w 27"/>
                  <a:gd name="T19" fmla="*/ 74 h 40"/>
                  <a:gd name="T20" fmla="*/ 6 w 27"/>
                  <a:gd name="T21" fmla="*/ 58 h 40"/>
                  <a:gd name="T22" fmla="*/ 3 w 27"/>
                  <a:gd name="T23" fmla="*/ 37 h 40"/>
                  <a:gd name="T24" fmla="*/ 0 w 27"/>
                  <a:gd name="T25" fmla="*/ 21 h 40"/>
                  <a:gd name="T26" fmla="*/ 0 w 27"/>
                  <a:gd name="T27" fmla="*/ 0 h 40"/>
                  <a:gd name="T28" fmla="*/ 0 w 27"/>
                  <a:gd name="T29" fmla="*/ 0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0">
                    <a:moveTo>
                      <a:pt x="0" y="0"/>
                    </a:moveTo>
                    <a:lnTo>
                      <a:pt x="0" y="0"/>
                    </a:lnTo>
                    <a:lnTo>
                      <a:pt x="6" y="10"/>
                    </a:lnTo>
                    <a:lnTo>
                      <a:pt x="10" y="20"/>
                    </a:lnTo>
                    <a:lnTo>
                      <a:pt x="27" y="40"/>
                    </a:lnTo>
                    <a:lnTo>
                      <a:pt x="23" y="40"/>
                    </a:lnTo>
                    <a:lnTo>
                      <a:pt x="20" y="37"/>
                    </a:lnTo>
                    <a:lnTo>
                      <a:pt x="13" y="34"/>
                    </a:lnTo>
                    <a:lnTo>
                      <a:pt x="6" y="27"/>
                    </a:lnTo>
                    <a:lnTo>
                      <a:pt x="3" y="17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4" name="Freeform 192"/>
              <p:cNvSpPr>
                <a:spLocks/>
              </p:cNvSpPr>
              <p:nvPr/>
            </p:nvSpPr>
            <p:spPr bwMode="auto">
              <a:xfrm>
                <a:off x="4527" y="1578"/>
                <a:ext cx="26" cy="11"/>
              </a:xfrm>
              <a:custGeom>
                <a:avLst/>
                <a:gdLst>
                  <a:gd name="T0" fmla="*/ 46 w 24"/>
                  <a:gd name="T1" fmla="*/ 0 h 10"/>
                  <a:gd name="T2" fmla="*/ 46 w 24"/>
                  <a:gd name="T3" fmla="*/ 0 h 10"/>
                  <a:gd name="T4" fmla="*/ 46 w 24"/>
                  <a:gd name="T5" fmla="*/ 3 h 10"/>
                  <a:gd name="T6" fmla="*/ 46 w 24"/>
                  <a:gd name="T7" fmla="*/ 14 h 10"/>
                  <a:gd name="T8" fmla="*/ 46 w 24"/>
                  <a:gd name="T9" fmla="*/ 14 h 10"/>
                  <a:gd name="T10" fmla="*/ 18 w 24"/>
                  <a:gd name="T11" fmla="*/ 21 h 10"/>
                  <a:gd name="T12" fmla="*/ 3 w 24"/>
                  <a:gd name="T13" fmla="*/ 14 h 10"/>
                  <a:gd name="T14" fmla="*/ 0 w 24"/>
                  <a:gd name="T15" fmla="*/ 3 h 10"/>
                  <a:gd name="T16" fmla="*/ 0 w 24"/>
                  <a:gd name="T17" fmla="*/ 3 h 10"/>
                  <a:gd name="T18" fmla="*/ 0 w 24"/>
                  <a:gd name="T19" fmla="*/ 3 h 10"/>
                  <a:gd name="T20" fmla="*/ 18 w 24"/>
                  <a:gd name="T21" fmla="*/ 3 h 10"/>
                  <a:gd name="T22" fmla="*/ 46 w 24"/>
                  <a:gd name="T23" fmla="*/ 0 h 10"/>
                  <a:gd name="T24" fmla="*/ 46 w 24"/>
                  <a:gd name="T25" fmla="*/ 0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10">
                    <a:moveTo>
                      <a:pt x="24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4" y="6"/>
                    </a:lnTo>
                    <a:lnTo>
                      <a:pt x="10" y="10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5" name="Freeform 193"/>
              <p:cNvSpPr>
                <a:spLocks/>
              </p:cNvSpPr>
              <p:nvPr/>
            </p:nvSpPr>
            <p:spPr bwMode="auto">
              <a:xfrm>
                <a:off x="5061" y="1566"/>
                <a:ext cx="48" cy="75"/>
              </a:xfrm>
              <a:custGeom>
                <a:avLst/>
                <a:gdLst>
                  <a:gd name="T0" fmla="*/ 53 w 44"/>
                  <a:gd name="T1" fmla="*/ 31 h 68"/>
                  <a:gd name="T2" fmla="*/ 53 w 44"/>
                  <a:gd name="T3" fmla="*/ 31 h 68"/>
                  <a:gd name="T4" fmla="*/ 61 w 44"/>
                  <a:gd name="T5" fmla="*/ 52 h 68"/>
                  <a:gd name="T6" fmla="*/ 74 w 44"/>
                  <a:gd name="T7" fmla="*/ 75 h 68"/>
                  <a:gd name="T8" fmla="*/ 88 w 44"/>
                  <a:gd name="T9" fmla="*/ 99 h 68"/>
                  <a:gd name="T10" fmla="*/ 88 w 44"/>
                  <a:gd name="T11" fmla="*/ 111 h 68"/>
                  <a:gd name="T12" fmla="*/ 82 w 44"/>
                  <a:gd name="T13" fmla="*/ 128 h 68"/>
                  <a:gd name="T14" fmla="*/ 82 w 44"/>
                  <a:gd name="T15" fmla="*/ 128 h 68"/>
                  <a:gd name="T16" fmla="*/ 82 w 44"/>
                  <a:gd name="T17" fmla="*/ 142 h 68"/>
                  <a:gd name="T18" fmla="*/ 74 w 44"/>
                  <a:gd name="T19" fmla="*/ 149 h 68"/>
                  <a:gd name="T20" fmla="*/ 68 w 44"/>
                  <a:gd name="T21" fmla="*/ 149 h 68"/>
                  <a:gd name="T22" fmla="*/ 68 w 44"/>
                  <a:gd name="T23" fmla="*/ 149 h 68"/>
                  <a:gd name="T24" fmla="*/ 68 w 44"/>
                  <a:gd name="T25" fmla="*/ 105 h 68"/>
                  <a:gd name="T26" fmla="*/ 61 w 44"/>
                  <a:gd name="T27" fmla="*/ 83 h 68"/>
                  <a:gd name="T28" fmla="*/ 48 w 44"/>
                  <a:gd name="T29" fmla="*/ 68 h 68"/>
                  <a:gd name="T30" fmla="*/ 48 w 44"/>
                  <a:gd name="T31" fmla="*/ 68 h 68"/>
                  <a:gd name="T32" fmla="*/ 40 w 44"/>
                  <a:gd name="T33" fmla="*/ 46 h 68"/>
                  <a:gd name="T34" fmla="*/ 35 w 44"/>
                  <a:gd name="T35" fmla="*/ 31 h 68"/>
                  <a:gd name="T36" fmla="*/ 19 w 44"/>
                  <a:gd name="T37" fmla="*/ 15 h 68"/>
                  <a:gd name="T38" fmla="*/ 3 w 44"/>
                  <a:gd name="T39" fmla="*/ 4 h 68"/>
                  <a:gd name="T40" fmla="*/ 0 w 44"/>
                  <a:gd name="T41" fmla="*/ 0 h 68"/>
                  <a:gd name="T42" fmla="*/ 0 w 44"/>
                  <a:gd name="T43" fmla="*/ 0 h 68"/>
                  <a:gd name="T44" fmla="*/ 19 w 44"/>
                  <a:gd name="T45" fmla="*/ 0 h 68"/>
                  <a:gd name="T46" fmla="*/ 35 w 44"/>
                  <a:gd name="T47" fmla="*/ 4 h 68"/>
                  <a:gd name="T48" fmla="*/ 53 w 44"/>
                  <a:gd name="T49" fmla="*/ 31 h 68"/>
                  <a:gd name="T50" fmla="*/ 53 w 44"/>
                  <a:gd name="T51" fmla="*/ 31 h 6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4" h="68">
                    <a:moveTo>
                      <a:pt x="27" y="14"/>
                    </a:moveTo>
                    <a:lnTo>
                      <a:pt x="27" y="14"/>
                    </a:lnTo>
                    <a:lnTo>
                      <a:pt x="30" y="24"/>
                    </a:lnTo>
                    <a:lnTo>
                      <a:pt x="37" y="34"/>
                    </a:lnTo>
                    <a:lnTo>
                      <a:pt x="44" y="45"/>
                    </a:lnTo>
                    <a:lnTo>
                      <a:pt x="44" y="51"/>
                    </a:lnTo>
                    <a:lnTo>
                      <a:pt x="41" y="58"/>
                    </a:lnTo>
                    <a:lnTo>
                      <a:pt x="41" y="65"/>
                    </a:lnTo>
                    <a:lnTo>
                      <a:pt x="37" y="68"/>
                    </a:lnTo>
                    <a:lnTo>
                      <a:pt x="34" y="68"/>
                    </a:lnTo>
                    <a:lnTo>
                      <a:pt x="34" y="48"/>
                    </a:lnTo>
                    <a:lnTo>
                      <a:pt x="30" y="38"/>
                    </a:lnTo>
                    <a:lnTo>
                      <a:pt x="24" y="31"/>
                    </a:lnTo>
                    <a:lnTo>
                      <a:pt x="20" y="21"/>
                    </a:lnTo>
                    <a:lnTo>
                      <a:pt x="17" y="14"/>
                    </a:lnTo>
                    <a:lnTo>
                      <a:pt x="10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7" y="4"/>
                    </a:lnTo>
                    <a:lnTo>
                      <a:pt x="27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6" name="Freeform 194"/>
              <p:cNvSpPr>
                <a:spLocks/>
              </p:cNvSpPr>
              <p:nvPr/>
            </p:nvSpPr>
            <p:spPr bwMode="auto">
              <a:xfrm>
                <a:off x="4954" y="1573"/>
                <a:ext cx="118" cy="46"/>
              </a:xfrm>
              <a:custGeom>
                <a:avLst/>
                <a:gdLst>
                  <a:gd name="T0" fmla="*/ 205 w 109"/>
                  <a:gd name="T1" fmla="*/ 85 h 41"/>
                  <a:gd name="T2" fmla="*/ 205 w 109"/>
                  <a:gd name="T3" fmla="*/ 85 h 41"/>
                  <a:gd name="T4" fmla="*/ 205 w 109"/>
                  <a:gd name="T5" fmla="*/ 95 h 41"/>
                  <a:gd name="T6" fmla="*/ 194 w 109"/>
                  <a:gd name="T7" fmla="*/ 103 h 41"/>
                  <a:gd name="T8" fmla="*/ 194 w 109"/>
                  <a:gd name="T9" fmla="*/ 103 h 41"/>
                  <a:gd name="T10" fmla="*/ 181 w 109"/>
                  <a:gd name="T11" fmla="*/ 68 h 41"/>
                  <a:gd name="T12" fmla="*/ 160 w 109"/>
                  <a:gd name="T13" fmla="*/ 54 h 41"/>
                  <a:gd name="T14" fmla="*/ 136 w 109"/>
                  <a:gd name="T15" fmla="*/ 35 h 41"/>
                  <a:gd name="T16" fmla="*/ 110 w 109"/>
                  <a:gd name="T17" fmla="*/ 24 h 41"/>
                  <a:gd name="T18" fmla="*/ 60 w 109"/>
                  <a:gd name="T19" fmla="*/ 17 h 41"/>
                  <a:gd name="T20" fmla="*/ 4 w 109"/>
                  <a:gd name="T21" fmla="*/ 24 h 41"/>
                  <a:gd name="T22" fmla="*/ 4 w 109"/>
                  <a:gd name="T23" fmla="*/ 24 h 41"/>
                  <a:gd name="T24" fmla="*/ 4 w 109"/>
                  <a:gd name="T25" fmla="*/ 24 h 41"/>
                  <a:gd name="T26" fmla="*/ 0 w 109"/>
                  <a:gd name="T27" fmla="*/ 35 h 41"/>
                  <a:gd name="T28" fmla="*/ 0 w 109"/>
                  <a:gd name="T29" fmla="*/ 35 h 41"/>
                  <a:gd name="T30" fmla="*/ 0 w 109"/>
                  <a:gd name="T31" fmla="*/ 17 h 41"/>
                  <a:gd name="T32" fmla="*/ 0 w 109"/>
                  <a:gd name="T33" fmla="*/ 17 h 41"/>
                  <a:gd name="T34" fmla="*/ 51 w 109"/>
                  <a:gd name="T35" fmla="*/ 0 h 41"/>
                  <a:gd name="T36" fmla="*/ 110 w 109"/>
                  <a:gd name="T37" fmla="*/ 0 h 41"/>
                  <a:gd name="T38" fmla="*/ 136 w 109"/>
                  <a:gd name="T39" fmla="*/ 4 h 41"/>
                  <a:gd name="T40" fmla="*/ 160 w 109"/>
                  <a:gd name="T41" fmla="*/ 24 h 41"/>
                  <a:gd name="T42" fmla="*/ 181 w 109"/>
                  <a:gd name="T43" fmla="*/ 43 h 41"/>
                  <a:gd name="T44" fmla="*/ 199 w 109"/>
                  <a:gd name="T45" fmla="*/ 79 h 41"/>
                  <a:gd name="T46" fmla="*/ 205 w 109"/>
                  <a:gd name="T47" fmla="*/ 85 h 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9" h="41">
                    <a:moveTo>
                      <a:pt x="109" y="34"/>
                    </a:moveTo>
                    <a:lnTo>
                      <a:pt x="109" y="34"/>
                    </a:lnTo>
                    <a:lnTo>
                      <a:pt x="109" y="38"/>
                    </a:lnTo>
                    <a:lnTo>
                      <a:pt x="102" y="41"/>
                    </a:lnTo>
                    <a:lnTo>
                      <a:pt x="95" y="27"/>
                    </a:lnTo>
                    <a:lnTo>
                      <a:pt x="85" y="21"/>
                    </a:lnTo>
                    <a:lnTo>
                      <a:pt x="72" y="14"/>
                    </a:lnTo>
                    <a:lnTo>
                      <a:pt x="58" y="10"/>
                    </a:lnTo>
                    <a:lnTo>
                      <a:pt x="31" y="7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7" y="0"/>
                    </a:lnTo>
                    <a:lnTo>
                      <a:pt x="58" y="0"/>
                    </a:lnTo>
                    <a:lnTo>
                      <a:pt x="72" y="4"/>
                    </a:lnTo>
                    <a:lnTo>
                      <a:pt x="85" y="10"/>
                    </a:lnTo>
                    <a:lnTo>
                      <a:pt x="95" y="17"/>
                    </a:lnTo>
                    <a:lnTo>
                      <a:pt x="106" y="31"/>
                    </a:lnTo>
                    <a:lnTo>
                      <a:pt x="109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7" name="Freeform 195"/>
              <p:cNvSpPr>
                <a:spLocks/>
              </p:cNvSpPr>
              <p:nvPr/>
            </p:nvSpPr>
            <p:spPr bwMode="auto">
              <a:xfrm>
                <a:off x="4866" y="1581"/>
                <a:ext cx="70" cy="87"/>
              </a:xfrm>
              <a:custGeom>
                <a:avLst/>
                <a:gdLst>
                  <a:gd name="T0" fmla="*/ 131 w 64"/>
                  <a:gd name="T1" fmla="*/ 3 h 78"/>
                  <a:gd name="T2" fmla="*/ 131 w 64"/>
                  <a:gd name="T3" fmla="*/ 3 h 78"/>
                  <a:gd name="T4" fmla="*/ 112 w 64"/>
                  <a:gd name="T5" fmla="*/ 17 h 78"/>
                  <a:gd name="T6" fmla="*/ 90 w 64"/>
                  <a:gd name="T7" fmla="*/ 23 h 78"/>
                  <a:gd name="T8" fmla="*/ 56 w 64"/>
                  <a:gd name="T9" fmla="*/ 64 h 78"/>
                  <a:gd name="T10" fmla="*/ 36 w 64"/>
                  <a:gd name="T11" fmla="*/ 117 h 78"/>
                  <a:gd name="T12" fmla="*/ 20 w 64"/>
                  <a:gd name="T13" fmla="*/ 164 h 78"/>
                  <a:gd name="T14" fmla="*/ 20 w 64"/>
                  <a:gd name="T15" fmla="*/ 164 h 78"/>
                  <a:gd name="T16" fmla="*/ 20 w 64"/>
                  <a:gd name="T17" fmla="*/ 182 h 78"/>
                  <a:gd name="T18" fmla="*/ 14 w 64"/>
                  <a:gd name="T19" fmla="*/ 185 h 78"/>
                  <a:gd name="T20" fmla="*/ 14 w 64"/>
                  <a:gd name="T21" fmla="*/ 185 h 78"/>
                  <a:gd name="T22" fmla="*/ 3 w 64"/>
                  <a:gd name="T23" fmla="*/ 185 h 78"/>
                  <a:gd name="T24" fmla="*/ 0 w 64"/>
                  <a:gd name="T25" fmla="*/ 182 h 78"/>
                  <a:gd name="T26" fmla="*/ 0 w 64"/>
                  <a:gd name="T27" fmla="*/ 182 h 78"/>
                  <a:gd name="T28" fmla="*/ 14 w 64"/>
                  <a:gd name="T29" fmla="*/ 122 h 78"/>
                  <a:gd name="T30" fmla="*/ 36 w 64"/>
                  <a:gd name="T31" fmla="*/ 76 h 78"/>
                  <a:gd name="T32" fmla="*/ 61 w 64"/>
                  <a:gd name="T33" fmla="*/ 35 h 78"/>
                  <a:gd name="T34" fmla="*/ 82 w 64"/>
                  <a:gd name="T35" fmla="*/ 17 h 78"/>
                  <a:gd name="T36" fmla="*/ 105 w 64"/>
                  <a:gd name="T37" fmla="*/ 0 h 78"/>
                  <a:gd name="T38" fmla="*/ 105 w 64"/>
                  <a:gd name="T39" fmla="*/ 0 h 78"/>
                  <a:gd name="T40" fmla="*/ 126 w 64"/>
                  <a:gd name="T41" fmla="*/ 0 h 78"/>
                  <a:gd name="T42" fmla="*/ 126 w 64"/>
                  <a:gd name="T43" fmla="*/ 0 h 78"/>
                  <a:gd name="T44" fmla="*/ 131 w 64"/>
                  <a:gd name="T45" fmla="*/ 3 h 78"/>
                  <a:gd name="T46" fmla="*/ 131 w 64"/>
                  <a:gd name="T47" fmla="*/ 3 h 7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78">
                    <a:moveTo>
                      <a:pt x="64" y="3"/>
                    </a:moveTo>
                    <a:lnTo>
                      <a:pt x="64" y="3"/>
                    </a:lnTo>
                    <a:lnTo>
                      <a:pt x="54" y="7"/>
                    </a:lnTo>
                    <a:lnTo>
                      <a:pt x="44" y="10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10" y="68"/>
                    </a:lnTo>
                    <a:lnTo>
                      <a:pt x="10" y="75"/>
                    </a:lnTo>
                    <a:lnTo>
                      <a:pt x="6" y="78"/>
                    </a:lnTo>
                    <a:lnTo>
                      <a:pt x="3" y="78"/>
                    </a:lnTo>
                    <a:lnTo>
                      <a:pt x="0" y="75"/>
                    </a:lnTo>
                    <a:lnTo>
                      <a:pt x="6" y="51"/>
                    </a:lnTo>
                    <a:lnTo>
                      <a:pt x="17" y="31"/>
                    </a:lnTo>
                    <a:lnTo>
                      <a:pt x="30" y="14"/>
                    </a:lnTo>
                    <a:lnTo>
                      <a:pt x="40" y="7"/>
                    </a:lnTo>
                    <a:lnTo>
                      <a:pt x="51" y="0"/>
                    </a:lnTo>
                    <a:lnTo>
                      <a:pt x="61" y="0"/>
                    </a:lnTo>
                    <a:lnTo>
                      <a:pt x="64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8" name="Freeform 196"/>
              <p:cNvSpPr>
                <a:spLocks/>
              </p:cNvSpPr>
              <p:nvPr/>
            </p:nvSpPr>
            <p:spPr bwMode="auto">
              <a:xfrm>
                <a:off x="4508" y="1603"/>
                <a:ext cx="48" cy="16"/>
              </a:xfrm>
              <a:custGeom>
                <a:avLst/>
                <a:gdLst>
                  <a:gd name="T0" fmla="*/ 48 w 44"/>
                  <a:gd name="T1" fmla="*/ 33 h 14"/>
                  <a:gd name="T2" fmla="*/ 48 w 44"/>
                  <a:gd name="T3" fmla="*/ 33 h 14"/>
                  <a:gd name="T4" fmla="*/ 62 w 44"/>
                  <a:gd name="T5" fmla="*/ 19 h 14"/>
                  <a:gd name="T6" fmla="*/ 68 w 44"/>
                  <a:gd name="T7" fmla="*/ 19 h 14"/>
                  <a:gd name="T8" fmla="*/ 74 w 44"/>
                  <a:gd name="T9" fmla="*/ 13 h 14"/>
                  <a:gd name="T10" fmla="*/ 88 w 44"/>
                  <a:gd name="T11" fmla="*/ 19 h 14"/>
                  <a:gd name="T12" fmla="*/ 88 w 44"/>
                  <a:gd name="T13" fmla="*/ 19 h 14"/>
                  <a:gd name="T14" fmla="*/ 82 w 44"/>
                  <a:gd name="T15" fmla="*/ 33 h 14"/>
                  <a:gd name="T16" fmla="*/ 74 w 44"/>
                  <a:gd name="T17" fmla="*/ 40 h 14"/>
                  <a:gd name="T18" fmla="*/ 74 w 44"/>
                  <a:gd name="T19" fmla="*/ 40 h 14"/>
                  <a:gd name="T20" fmla="*/ 53 w 44"/>
                  <a:gd name="T21" fmla="*/ 40 h 14"/>
                  <a:gd name="T22" fmla="*/ 35 w 44"/>
                  <a:gd name="T23" fmla="*/ 40 h 14"/>
                  <a:gd name="T24" fmla="*/ 15 w 44"/>
                  <a:gd name="T25" fmla="*/ 33 h 14"/>
                  <a:gd name="T26" fmla="*/ 0 w 44"/>
                  <a:gd name="T27" fmla="*/ 13 h 14"/>
                  <a:gd name="T28" fmla="*/ 0 w 44"/>
                  <a:gd name="T29" fmla="*/ 13 h 14"/>
                  <a:gd name="T30" fmla="*/ 0 w 44"/>
                  <a:gd name="T31" fmla="*/ 0 h 14"/>
                  <a:gd name="T32" fmla="*/ 0 w 44"/>
                  <a:gd name="T33" fmla="*/ 0 h 14"/>
                  <a:gd name="T34" fmla="*/ 3 w 44"/>
                  <a:gd name="T35" fmla="*/ 13 h 14"/>
                  <a:gd name="T36" fmla="*/ 3 w 44"/>
                  <a:gd name="T37" fmla="*/ 13 h 14"/>
                  <a:gd name="T38" fmla="*/ 27 w 44"/>
                  <a:gd name="T39" fmla="*/ 19 h 14"/>
                  <a:gd name="T40" fmla="*/ 48 w 44"/>
                  <a:gd name="T41" fmla="*/ 33 h 14"/>
                  <a:gd name="T42" fmla="*/ 48 w 44"/>
                  <a:gd name="T43" fmla="*/ 33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4" h="14">
                    <a:moveTo>
                      <a:pt x="24" y="11"/>
                    </a:moveTo>
                    <a:lnTo>
                      <a:pt x="24" y="11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7" y="4"/>
                    </a:lnTo>
                    <a:lnTo>
                      <a:pt x="44" y="7"/>
                    </a:lnTo>
                    <a:lnTo>
                      <a:pt x="41" y="11"/>
                    </a:lnTo>
                    <a:lnTo>
                      <a:pt x="37" y="14"/>
                    </a:lnTo>
                    <a:lnTo>
                      <a:pt x="27" y="14"/>
                    </a:lnTo>
                    <a:lnTo>
                      <a:pt x="17" y="14"/>
                    </a:lnTo>
                    <a:lnTo>
                      <a:pt x="7" y="11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14" y="7"/>
                    </a:lnTo>
                    <a:lnTo>
                      <a:pt x="2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9" name="Freeform 197"/>
              <p:cNvSpPr>
                <a:spLocks/>
              </p:cNvSpPr>
              <p:nvPr/>
            </p:nvSpPr>
            <p:spPr bwMode="auto">
              <a:xfrm>
                <a:off x="4622" y="1630"/>
                <a:ext cx="37" cy="124"/>
              </a:xfrm>
              <a:custGeom>
                <a:avLst/>
                <a:gdLst>
                  <a:gd name="T0" fmla="*/ 54 w 34"/>
                  <a:gd name="T1" fmla="*/ 33 h 112"/>
                  <a:gd name="T2" fmla="*/ 54 w 34"/>
                  <a:gd name="T3" fmla="*/ 33 h 112"/>
                  <a:gd name="T4" fmla="*/ 62 w 34"/>
                  <a:gd name="T5" fmla="*/ 55 h 112"/>
                  <a:gd name="T6" fmla="*/ 62 w 34"/>
                  <a:gd name="T7" fmla="*/ 79 h 112"/>
                  <a:gd name="T8" fmla="*/ 62 w 34"/>
                  <a:gd name="T9" fmla="*/ 130 h 112"/>
                  <a:gd name="T10" fmla="*/ 62 w 34"/>
                  <a:gd name="T11" fmla="*/ 130 h 112"/>
                  <a:gd name="T12" fmla="*/ 62 w 34"/>
                  <a:gd name="T13" fmla="*/ 165 h 112"/>
                  <a:gd name="T14" fmla="*/ 62 w 34"/>
                  <a:gd name="T15" fmla="*/ 192 h 112"/>
                  <a:gd name="T16" fmla="*/ 67 w 34"/>
                  <a:gd name="T17" fmla="*/ 225 h 112"/>
                  <a:gd name="T18" fmla="*/ 62 w 34"/>
                  <a:gd name="T19" fmla="*/ 252 h 112"/>
                  <a:gd name="T20" fmla="*/ 62 w 34"/>
                  <a:gd name="T21" fmla="*/ 252 h 112"/>
                  <a:gd name="T22" fmla="*/ 54 w 34"/>
                  <a:gd name="T23" fmla="*/ 252 h 112"/>
                  <a:gd name="T24" fmla="*/ 46 w 34"/>
                  <a:gd name="T25" fmla="*/ 114 h 112"/>
                  <a:gd name="T26" fmla="*/ 46 w 34"/>
                  <a:gd name="T27" fmla="*/ 114 h 112"/>
                  <a:gd name="T28" fmla="*/ 46 w 34"/>
                  <a:gd name="T29" fmla="*/ 71 h 112"/>
                  <a:gd name="T30" fmla="*/ 46 w 34"/>
                  <a:gd name="T31" fmla="*/ 47 h 112"/>
                  <a:gd name="T32" fmla="*/ 35 w 34"/>
                  <a:gd name="T33" fmla="*/ 33 h 112"/>
                  <a:gd name="T34" fmla="*/ 35 w 34"/>
                  <a:gd name="T35" fmla="*/ 33 h 112"/>
                  <a:gd name="T36" fmla="*/ 27 w 34"/>
                  <a:gd name="T37" fmla="*/ 16 h 112"/>
                  <a:gd name="T38" fmla="*/ 15 w 34"/>
                  <a:gd name="T39" fmla="*/ 4 h 112"/>
                  <a:gd name="T40" fmla="*/ 15 w 34"/>
                  <a:gd name="T41" fmla="*/ 4 h 112"/>
                  <a:gd name="T42" fmla="*/ 0 w 34"/>
                  <a:gd name="T43" fmla="*/ 16 h 112"/>
                  <a:gd name="T44" fmla="*/ 0 w 34"/>
                  <a:gd name="T45" fmla="*/ 16 h 112"/>
                  <a:gd name="T46" fmla="*/ 0 w 34"/>
                  <a:gd name="T47" fmla="*/ 4 h 112"/>
                  <a:gd name="T48" fmla="*/ 0 w 34"/>
                  <a:gd name="T49" fmla="*/ 0 h 112"/>
                  <a:gd name="T50" fmla="*/ 0 w 34"/>
                  <a:gd name="T51" fmla="*/ 0 h 112"/>
                  <a:gd name="T52" fmla="*/ 15 w 34"/>
                  <a:gd name="T53" fmla="*/ 0 h 112"/>
                  <a:gd name="T54" fmla="*/ 27 w 34"/>
                  <a:gd name="T55" fmla="*/ 4 h 112"/>
                  <a:gd name="T56" fmla="*/ 54 w 34"/>
                  <a:gd name="T57" fmla="*/ 33 h 112"/>
                  <a:gd name="T58" fmla="*/ 54 w 34"/>
                  <a:gd name="T59" fmla="*/ 33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4" h="112">
                    <a:moveTo>
                      <a:pt x="28" y="14"/>
                    </a:moveTo>
                    <a:lnTo>
                      <a:pt x="28" y="14"/>
                    </a:lnTo>
                    <a:lnTo>
                      <a:pt x="31" y="24"/>
                    </a:lnTo>
                    <a:lnTo>
                      <a:pt x="31" y="34"/>
                    </a:lnTo>
                    <a:lnTo>
                      <a:pt x="31" y="58"/>
                    </a:lnTo>
                    <a:lnTo>
                      <a:pt x="31" y="72"/>
                    </a:lnTo>
                    <a:lnTo>
                      <a:pt x="31" y="85"/>
                    </a:lnTo>
                    <a:lnTo>
                      <a:pt x="34" y="99"/>
                    </a:lnTo>
                    <a:lnTo>
                      <a:pt x="31" y="112"/>
                    </a:lnTo>
                    <a:lnTo>
                      <a:pt x="28" y="112"/>
                    </a:lnTo>
                    <a:lnTo>
                      <a:pt x="24" y="51"/>
                    </a:lnTo>
                    <a:lnTo>
                      <a:pt x="24" y="31"/>
                    </a:lnTo>
                    <a:lnTo>
                      <a:pt x="24" y="21"/>
                    </a:lnTo>
                    <a:lnTo>
                      <a:pt x="17" y="14"/>
                    </a:lnTo>
                    <a:lnTo>
                      <a:pt x="14" y="7"/>
                    </a:lnTo>
                    <a:lnTo>
                      <a:pt x="7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4" y="4"/>
                    </a:lnTo>
                    <a:lnTo>
                      <a:pt x="2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0" name="Freeform 198"/>
              <p:cNvSpPr>
                <a:spLocks/>
              </p:cNvSpPr>
              <p:nvPr/>
            </p:nvSpPr>
            <p:spPr bwMode="auto">
              <a:xfrm>
                <a:off x="4563" y="1641"/>
                <a:ext cx="30" cy="19"/>
              </a:xfrm>
              <a:custGeom>
                <a:avLst/>
                <a:gdLst>
                  <a:gd name="T0" fmla="*/ 63 w 27"/>
                  <a:gd name="T1" fmla="*/ 0 h 17"/>
                  <a:gd name="T2" fmla="*/ 63 w 27"/>
                  <a:gd name="T3" fmla="*/ 0 h 17"/>
                  <a:gd name="T4" fmla="*/ 57 w 27"/>
                  <a:gd name="T5" fmla="*/ 17 h 17"/>
                  <a:gd name="T6" fmla="*/ 33 w 27"/>
                  <a:gd name="T7" fmla="*/ 35 h 17"/>
                  <a:gd name="T8" fmla="*/ 33 w 27"/>
                  <a:gd name="T9" fmla="*/ 35 h 17"/>
                  <a:gd name="T10" fmla="*/ 16 w 27"/>
                  <a:gd name="T11" fmla="*/ 40 h 17"/>
                  <a:gd name="T12" fmla="*/ 0 w 27"/>
                  <a:gd name="T13" fmla="*/ 35 h 17"/>
                  <a:gd name="T14" fmla="*/ 0 w 27"/>
                  <a:gd name="T15" fmla="*/ 35 h 17"/>
                  <a:gd name="T16" fmla="*/ 3 w 27"/>
                  <a:gd name="T17" fmla="*/ 26 h 17"/>
                  <a:gd name="T18" fmla="*/ 22 w 27"/>
                  <a:gd name="T19" fmla="*/ 26 h 17"/>
                  <a:gd name="T20" fmla="*/ 22 w 27"/>
                  <a:gd name="T21" fmla="*/ 26 h 17"/>
                  <a:gd name="T22" fmla="*/ 40 w 27"/>
                  <a:gd name="T23" fmla="*/ 4 h 17"/>
                  <a:gd name="T24" fmla="*/ 57 w 27"/>
                  <a:gd name="T25" fmla="*/ 0 h 17"/>
                  <a:gd name="T26" fmla="*/ 63 w 27"/>
                  <a:gd name="T27" fmla="*/ 0 h 17"/>
                  <a:gd name="T28" fmla="*/ 63 w 27"/>
                  <a:gd name="T29" fmla="*/ 0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17">
                    <a:moveTo>
                      <a:pt x="27" y="0"/>
                    </a:moveTo>
                    <a:lnTo>
                      <a:pt x="27" y="0"/>
                    </a:lnTo>
                    <a:lnTo>
                      <a:pt x="24" y="7"/>
                    </a:lnTo>
                    <a:lnTo>
                      <a:pt x="14" y="14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10" y="11"/>
                    </a:lnTo>
                    <a:lnTo>
                      <a:pt x="17" y="4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1" name="Freeform 199"/>
              <p:cNvSpPr>
                <a:spLocks/>
              </p:cNvSpPr>
              <p:nvPr/>
            </p:nvSpPr>
            <p:spPr bwMode="auto">
              <a:xfrm>
                <a:off x="4460" y="1653"/>
                <a:ext cx="11" cy="45"/>
              </a:xfrm>
              <a:custGeom>
                <a:avLst/>
                <a:gdLst>
                  <a:gd name="T0" fmla="*/ 15 w 10"/>
                  <a:gd name="T1" fmla="*/ 43 h 40"/>
                  <a:gd name="T2" fmla="*/ 21 w 10"/>
                  <a:gd name="T3" fmla="*/ 102 h 40"/>
                  <a:gd name="T4" fmla="*/ 21 w 10"/>
                  <a:gd name="T5" fmla="*/ 102 h 40"/>
                  <a:gd name="T6" fmla="*/ 15 w 10"/>
                  <a:gd name="T7" fmla="*/ 98 h 40"/>
                  <a:gd name="T8" fmla="*/ 3 w 10"/>
                  <a:gd name="T9" fmla="*/ 78 h 40"/>
                  <a:gd name="T10" fmla="*/ 0 w 10"/>
                  <a:gd name="T11" fmla="*/ 43 h 40"/>
                  <a:gd name="T12" fmla="*/ 0 w 10"/>
                  <a:gd name="T13" fmla="*/ 43 h 40"/>
                  <a:gd name="T14" fmla="*/ 0 w 10"/>
                  <a:gd name="T15" fmla="*/ 16 h 40"/>
                  <a:gd name="T16" fmla="*/ 0 w 10"/>
                  <a:gd name="T17" fmla="*/ 3 h 40"/>
                  <a:gd name="T18" fmla="*/ 3 w 10"/>
                  <a:gd name="T19" fmla="*/ 0 h 40"/>
                  <a:gd name="T20" fmla="*/ 3 w 10"/>
                  <a:gd name="T21" fmla="*/ 0 h 40"/>
                  <a:gd name="T22" fmla="*/ 15 w 10"/>
                  <a:gd name="T23" fmla="*/ 16 h 40"/>
                  <a:gd name="T24" fmla="*/ 15 w 10"/>
                  <a:gd name="T25" fmla="*/ 43 h 40"/>
                  <a:gd name="T26" fmla="*/ 15 w 10"/>
                  <a:gd name="T27" fmla="*/ 43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40">
                    <a:moveTo>
                      <a:pt x="7" y="17"/>
                    </a:moveTo>
                    <a:lnTo>
                      <a:pt x="10" y="40"/>
                    </a:lnTo>
                    <a:lnTo>
                      <a:pt x="7" y="37"/>
                    </a:lnTo>
                    <a:lnTo>
                      <a:pt x="3" y="30"/>
                    </a:lnTo>
                    <a:lnTo>
                      <a:pt x="0" y="1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7" y="6"/>
                    </a:lnTo>
                    <a:lnTo>
                      <a:pt x="7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2" name="Freeform 200"/>
              <p:cNvSpPr>
                <a:spLocks/>
              </p:cNvSpPr>
              <p:nvPr/>
            </p:nvSpPr>
            <p:spPr bwMode="auto">
              <a:xfrm>
                <a:off x="4368" y="1657"/>
                <a:ext cx="74" cy="120"/>
              </a:xfrm>
              <a:custGeom>
                <a:avLst/>
                <a:gdLst>
                  <a:gd name="T0" fmla="*/ 134 w 68"/>
                  <a:gd name="T1" fmla="*/ 3 h 109"/>
                  <a:gd name="T2" fmla="*/ 134 w 68"/>
                  <a:gd name="T3" fmla="*/ 3 h 109"/>
                  <a:gd name="T4" fmla="*/ 126 w 68"/>
                  <a:gd name="T5" fmla="*/ 3 h 109"/>
                  <a:gd name="T6" fmla="*/ 115 w 68"/>
                  <a:gd name="T7" fmla="*/ 3 h 109"/>
                  <a:gd name="T8" fmla="*/ 107 w 68"/>
                  <a:gd name="T9" fmla="*/ 21 h 109"/>
                  <a:gd name="T10" fmla="*/ 82 w 68"/>
                  <a:gd name="T11" fmla="*/ 142 h 109"/>
                  <a:gd name="T12" fmla="*/ 82 w 68"/>
                  <a:gd name="T13" fmla="*/ 142 h 109"/>
                  <a:gd name="T14" fmla="*/ 46 w 68"/>
                  <a:gd name="T15" fmla="*/ 197 h 109"/>
                  <a:gd name="T16" fmla="*/ 25 w 68"/>
                  <a:gd name="T17" fmla="*/ 219 h 109"/>
                  <a:gd name="T18" fmla="*/ 0 w 68"/>
                  <a:gd name="T19" fmla="*/ 236 h 109"/>
                  <a:gd name="T20" fmla="*/ 0 w 68"/>
                  <a:gd name="T21" fmla="*/ 236 h 109"/>
                  <a:gd name="T22" fmla="*/ 3 w 68"/>
                  <a:gd name="T23" fmla="*/ 219 h 109"/>
                  <a:gd name="T24" fmla="*/ 19 w 68"/>
                  <a:gd name="T25" fmla="*/ 214 h 109"/>
                  <a:gd name="T26" fmla="*/ 19 w 68"/>
                  <a:gd name="T27" fmla="*/ 214 h 109"/>
                  <a:gd name="T28" fmla="*/ 35 w 68"/>
                  <a:gd name="T29" fmla="*/ 207 h 109"/>
                  <a:gd name="T30" fmla="*/ 39 w 68"/>
                  <a:gd name="T31" fmla="*/ 190 h 109"/>
                  <a:gd name="T32" fmla="*/ 53 w 68"/>
                  <a:gd name="T33" fmla="*/ 171 h 109"/>
                  <a:gd name="T34" fmla="*/ 53 w 68"/>
                  <a:gd name="T35" fmla="*/ 171 h 109"/>
                  <a:gd name="T36" fmla="*/ 67 w 68"/>
                  <a:gd name="T37" fmla="*/ 131 h 109"/>
                  <a:gd name="T38" fmla="*/ 73 w 68"/>
                  <a:gd name="T39" fmla="*/ 89 h 109"/>
                  <a:gd name="T40" fmla="*/ 86 w 68"/>
                  <a:gd name="T41" fmla="*/ 52 h 109"/>
                  <a:gd name="T42" fmla="*/ 91 w 68"/>
                  <a:gd name="T43" fmla="*/ 15 h 109"/>
                  <a:gd name="T44" fmla="*/ 91 w 68"/>
                  <a:gd name="T45" fmla="*/ 15 h 109"/>
                  <a:gd name="T46" fmla="*/ 115 w 68"/>
                  <a:gd name="T47" fmla="*/ 0 h 109"/>
                  <a:gd name="T48" fmla="*/ 126 w 68"/>
                  <a:gd name="T49" fmla="*/ 0 h 109"/>
                  <a:gd name="T50" fmla="*/ 134 w 68"/>
                  <a:gd name="T51" fmla="*/ 3 h 109"/>
                  <a:gd name="T52" fmla="*/ 134 w 68"/>
                  <a:gd name="T53" fmla="*/ 3 h 10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09">
                    <a:moveTo>
                      <a:pt x="68" y="3"/>
                    </a:moveTo>
                    <a:lnTo>
                      <a:pt x="68" y="3"/>
                    </a:lnTo>
                    <a:lnTo>
                      <a:pt x="64" y="3"/>
                    </a:lnTo>
                    <a:lnTo>
                      <a:pt x="58" y="3"/>
                    </a:lnTo>
                    <a:lnTo>
                      <a:pt x="54" y="10"/>
                    </a:lnTo>
                    <a:lnTo>
                      <a:pt x="41" y="65"/>
                    </a:lnTo>
                    <a:lnTo>
                      <a:pt x="24" y="92"/>
                    </a:lnTo>
                    <a:lnTo>
                      <a:pt x="13" y="102"/>
                    </a:lnTo>
                    <a:lnTo>
                      <a:pt x="0" y="109"/>
                    </a:lnTo>
                    <a:lnTo>
                      <a:pt x="3" y="102"/>
                    </a:lnTo>
                    <a:lnTo>
                      <a:pt x="10" y="99"/>
                    </a:lnTo>
                    <a:lnTo>
                      <a:pt x="17" y="95"/>
                    </a:lnTo>
                    <a:lnTo>
                      <a:pt x="20" y="88"/>
                    </a:lnTo>
                    <a:lnTo>
                      <a:pt x="27" y="78"/>
                    </a:lnTo>
                    <a:lnTo>
                      <a:pt x="34" y="61"/>
                    </a:lnTo>
                    <a:lnTo>
                      <a:pt x="37" y="41"/>
                    </a:lnTo>
                    <a:lnTo>
                      <a:pt x="44" y="24"/>
                    </a:lnTo>
                    <a:lnTo>
                      <a:pt x="47" y="7"/>
                    </a:lnTo>
                    <a:lnTo>
                      <a:pt x="58" y="0"/>
                    </a:lnTo>
                    <a:lnTo>
                      <a:pt x="64" y="0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3" name="Freeform 201"/>
              <p:cNvSpPr>
                <a:spLocks/>
              </p:cNvSpPr>
              <p:nvPr/>
            </p:nvSpPr>
            <p:spPr bwMode="auto">
              <a:xfrm>
                <a:off x="4482" y="1653"/>
                <a:ext cx="55" cy="15"/>
              </a:xfrm>
              <a:custGeom>
                <a:avLst/>
                <a:gdLst>
                  <a:gd name="T0" fmla="*/ 18 w 51"/>
                  <a:gd name="T1" fmla="*/ 18 h 13"/>
                  <a:gd name="T2" fmla="*/ 18 w 51"/>
                  <a:gd name="T3" fmla="*/ 18 h 13"/>
                  <a:gd name="T4" fmla="*/ 57 w 51"/>
                  <a:gd name="T5" fmla="*/ 18 h 13"/>
                  <a:gd name="T6" fmla="*/ 93 w 51"/>
                  <a:gd name="T7" fmla="*/ 32 h 13"/>
                  <a:gd name="T8" fmla="*/ 93 w 51"/>
                  <a:gd name="T9" fmla="*/ 42 h 13"/>
                  <a:gd name="T10" fmla="*/ 93 w 51"/>
                  <a:gd name="T11" fmla="*/ 42 h 13"/>
                  <a:gd name="T12" fmla="*/ 69 w 51"/>
                  <a:gd name="T13" fmla="*/ 42 h 13"/>
                  <a:gd name="T14" fmla="*/ 44 w 51"/>
                  <a:gd name="T15" fmla="*/ 42 h 13"/>
                  <a:gd name="T16" fmla="*/ 18 w 51"/>
                  <a:gd name="T17" fmla="*/ 32 h 13"/>
                  <a:gd name="T18" fmla="*/ 0 w 51"/>
                  <a:gd name="T19" fmla="*/ 3 h 13"/>
                  <a:gd name="T20" fmla="*/ 0 w 51"/>
                  <a:gd name="T21" fmla="*/ 3 h 13"/>
                  <a:gd name="T22" fmla="*/ 4 w 51"/>
                  <a:gd name="T23" fmla="*/ 0 h 13"/>
                  <a:gd name="T24" fmla="*/ 4 w 51"/>
                  <a:gd name="T25" fmla="*/ 3 h 13"/>
                  <a:gd name="T26" fmla="*/ 18 w 51"/>
                  <a:gd name="T27" fmla="*/ 18 h 13"/>
                  <a:gd name="T28" fmla="*/ 18 w 51"/>
                  <a:gd name="T29" fmla="*/ 18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13">
                    <a:moveTo>
                      <a:pt x="10" y="6"/>
                    </a:moveTo>
                    <a:lnTo>
                      <a:pt x="10" y="6"/>
                    </a:lnTo>
                    <a:lnTo>
                      <a:pt x="31" y="6"/>
                    </a:lnTo>
                    <a:lnTo>
                      <a:pt x="51" y="10"/>
                    </a:lnTo>
                    <a:lnTo>
                      <a:pt x="51" y="13"/>
                    </a:lnTo>
                    <a:lnTo>
                      <a:pt x="38" y="13"/>
                    </a:lnTo>
                    <a:lnTo>
                      <a:pt x="24" y="13"/>
                    </a:lnTo>
                    <a:lnTo>
                      <a:pt x="10" y="10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4" name="Freeform 202"/>
              <p:cNvSpPr>
                <a:spLocks/>
              </p:cNvSpPr>
              <p:nvPr/>
            </p:nvSpPr>
            <p:spPr bwMode="auto">
              <a:xfrm>
                <a:off x="4527" y="1657"/>
                <a:ext cx="103" cy="207"/>
              </a:xfrm>
              <a:custGeom>
                <a:avLst/>
                <a:gdLst>
                  <a:gd name="T0" fmla="*/ 181 w 95"/>
                  <a:gd name="T1" fmla="*/ 0 h 187"/>
                  <a:gd name="T2" fmla="*/ 181 w 95"/>
                  <a:gd name="T3" fmla="*/ 0 h 187"/>
                  <a:gd name="T4" fmla="*/ 181 w 95"/>
                  <a:gd name="T5" fmla="*/ 15 h 187"/>
                  <a:gd name="T6" fmla="*/ 167 w 95"/>
                  <a:gd name="T7" fmla="*/ 31 h 187"/>
                  <a:gd name="T8" fmla="*/ 150 w 95"/>
                  <a:gd name="T9" fmla="*/ 45 h 187"/>
                  <a:gd name="T10" fmla="*/ 150 w 95"/>
                  <a:gd name="T11" fmla="*/ 45 h 187"/>
                  <a:gd name="T12" fmla="*/ 117 w 95"/>
                  <a:gd name="T13" fmla="*/ 69 h 187"/>
                  <a:gd name="T14" fmla="*/ 92 w 95"/>
                  <a:gd name="T15" fmla="*/ 100 h 187"/>
                  <a:gd name="T16" fmla="*/ 65 w 95"/>
                  <a:gd name="T17" fmla="*/ 130 h 187"/>
                  <a:gd name="T18" fmla="*/ 51 w 95"/>
                  <a:gd name="T19" fmla="*/ 169 h 187"/>
                  <a:gd name="T20" fmla="*/ 51 w 95"/>
                  <a:gd name="T21" fmla="*/ 169 h 187"/>
                  <a:gd name="T22" fmla="*/ 60 w 95"/>
                  <a:gd name="T23" fmla="*/ 197 h 187"/>
                  <a:gd name="T24" fmla="*/ 60 w 95"/>
                  <a:gd name="T25" fmla="*/ 237 h 187"/>
                  <a:gd name="T26" fmla="*/ 51 w 95"/>
                  <a:gd name="T27" fmla="*/ 299 h 187"/>
                  <a:gd name="T28" fmla="*/ 33 w 95"/>
                  <a:gd name="T29" fmla="*/ 360 h 187"/>
                  <a:gd name="T30" fmla="*/ 3 w 95"/>
                  <a:gd name="T31" fmla="*/ 416 h 187"/>
                  <a:gd name="T32" fmla="*/ 3 w 95"/>
                  <a:gd name="T33" fmla="*/ 416 h 187"/>
                  <a:gd name="T34" fmla="*/ 3 w 95"/>
                  <a:gd name="T35" fmla="*/ 421 h 187"/>
                  <a:gd name="T36" fmla="*/ 0 w 95"/>
                  <a:gd name="T37" fmla="*/ 421 h 187"/>
                  <a:gd name="T38" fmla="*/ 0 w 95"/>
                  <a:gd name="T39" fmla="*/ 421 h 187"/>
                  <a:gd name="T40" fmla="*/ 0 w 95"/>
                  <a:gd name="T41" fmla="*/ 405 h 187"/>
                  <a:gd name="T42" fmla="*/ 3 w 95"/>
                  <a:gd name="T43" fmla="*/ 392 h 187"/>
                  <a:gd name="T44" fmla="*/ 18 w 95"/>
                  <a:gd name="T45" fmla="*/ 360 h 187"/>
                  <a:gd name="T46" fmla="*/ 18 w 95"/>
                  <a:gd name="T47" fmla="*/ 360 h 187"/>
                  <a:gd name="T48" fmla="*/ 33 w 95"/>
                  <a:gd name="T49" fmla="*/ 308 h 187"/>
                  <a:gd name="T50" fmla="*/ 39 w 95"/>
                  <a:gd name="T51" fmla="*/ 262 h 187"/>
                  <a:gd name="T52" fmla="*/ 39 w 95"/>
                  <a:gd name="T53" fmla="*/ 149 h 187"/>
                  <a:gd name="T54" fmla="*/ 39 w 95"/>
                  <a:gd name="T55" fmla="*/ 149 h 187"/>
                  <a:gd name="T56" fmla="*/ 51 w 95"/>
                  <a:gd name="T57" fmla="*/ 123 h 187"/>
                  <a:gd name="T58" fmla="*/ 65 w 95"/>
                  <a:gd name="T59" fmla="*/ 100 h 187"/>
                  <a:gd name="T60" fmla="*/ 103 w 95"/>
                  <a:gd name="T61" fmla="*/ 69 h 187"/>
                  <a:gd name="T62" fmla="*/ 142 w 95"/>
                  <a:gd name="T63" fmla="*/ 38 h 187"/>
                  <a:gd name="T64" fmla="*/ 163 w 95"/>
                  <a:gd name="T65" fmla="*/ 21 h 187"/>
                  <a:gd name="T66" fmla="*/ 181 w 95"/>
                  <a:gd name="T67" fmla="*/ 0 h 187"/>
                  <a:gd name="T68" fmla="*/ 181 w 95"/>
                  <a:gd name="T69" fmla="*/ 0 h 18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187">
                    <a:moveTo>
                      <a:pt x="95" y="0"/>
                    </a:moveTo>
                    <a:lnTo>
                      <a:pt x="95" y="0"/>
                    </a:lnTo>
                    <a:lnTo>
                      <a:pt x="95" y="7"/>
                    </a:lnTo>
                    <a:lnTo>
                      <a:pt x="88" y="14"/>
                    </a:lnTo>
                    <a:lnTo>
                      <a:pt x="78" y="20"/>
                    </a:lnTo>
                    <a:lnTo>
                      <a:pt x="61" y="31"/>
                    </a:lnTo>
                    <a:lnTo>
                      <a:pt x="48" y="44"/>
                    </a:lnTo>
                    <a:lnTo>
                      <a:pt x="34" y="58"/>
                    </a:lnTo>
                    <a:lnTo>
                      <a:pt x="27" y="75"/>
                    </a:lnTo>
                    <a:lnTo>
                      <a:pt x="31" y="88"/>
                    </a:lnTo>
                    <a:lnTo>
                      <a:pt x="31" y="105"/>
                    </a:lnTo>
                    <a:lnTo>
                      <a:pt x="27" y="133"/>
                    </a:lnTo>
                    <a:lnTo>
                      <a:pt x="17" y="160"/>
                    </a:lnTo>
                    <a:lnTo>
                      <a:pt x="3" y="184"/>
                    </a:lnTo>
                    <a:lnTo>
                      <a:pt x="3" y="187"/>
                    </a:lnTo>
                    <a:lnTo>
                      <a:pt x="0" y="187"/>
                    </a:lnTo>
                    <a:lnTo>
                      <a:pt x="0" y="180"/>
                    </a:lnTo>
                    <a:lnTo>
                      <a:pt x="3" y="173"/>
                    </a:lnTo>
                    <a:lnTo>
                      <a:pt x="10" y="160"/>
                    </a:lnTo>
                    <a:lnTo>
                      <a:pt x="17" y="136"/>
                    </a:lnTo>
                    <a:lnTo>
                      <a:pt x="20" y="116"/>
                    </a:lnTo>
                    <a:lnTo>
                      <a:pt x="20" y="65"/>
                    </a:lnTo>
                    <a:lnTo>
                      <a:pt x="27" y="54"/>
                    </a:lnTo>
                    <a:lnTo>
                      <a:pt x="34" y="44"/>
                    </a:lnTo>
                    <a:lnTo>
                      <a:pt x="54" y="31"/>
                    </a:lnTo>
                    <a:lnTo>
                      <a:pt x="75" y="17"/>
                    </a:lnTo>
                    <a:lnTo>
                      <a:pt x="85" y="1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5" name="Freeform 203"/>
              <p:cNvSpPr>
                <a:spLocks/>
              </p:cNvSpPr>
              <p:nvPr/>
            </p:nvSpPr>
            <p:spPr bwMode="auto">
              <a:xfrm>
                <a:off x="5083" y="1660"/>
                <a:ext cx="11" cy="75"/>
              </a:xfrm>
              <a:custGeom>
                <a:avLst/>
                <a:gdLst>
                  <a:gd name="T0" fmla="*/ 15 w 10"/>
                  <a:gd name="T1" fmla="*/ 0 h 68"/>
                  <a:gd name="T2" fmla="*/ 15 w 10"/>
                  <a:gd name="T3" fmla="*/ 0 h 68"/>
                  <a:gd name="T4" fmla="*/ 21 w 10"/>
                  <a:gd name="T5" fmla="*/ 38 h 68"/>
                  <a:gd name="T6" fmla="*/ 15 w 10"/>
                  <a:gd name="T7" fmla="*/ 75 h 68"/>
                  <a:gd name="T8" fmla="*/ 0 w 10"/>
                  <a:gd name="T9" fmla="*/ 149 h 68"/>
                  <a:gd name="T10" fmla="*/ 0 w 10"/>
                  <a:gd name="T11" fmla="*/ 149 h 68"/>
                  <a:gd name="T12" fmla="*/ 0 w 10"/>
                  <a:gd name="T13" fmla="*/ 120 h 68"/>
                  <a:gd name="T14" fmla="*/ 0 w 10"/>
                  <a:gd name="T15" fmla="*/ 120 h 68"/>
                  <a:gd name="T16" fmla="*/ 0 w 10"/>
                  <a:gd name="T17" fmla="*/ 62 h 68"/>
                  <a:gd name="T18" fmla="*/ 4 w 10"/>
                  <a:gd name="T19" fmla="*/ 0 h 68"/>
                  <a:gd name="T20" fmla="*/ 15 w 10"/>
                  <a:gd name="T21" fmla="*/ 0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68">
                    <a:moveTo>
                      <a:pt x="7" y="0"/>
                    </a:moveTo>
                    <a:lnTo>
                      <a:pt x="7" y="0"/>
                    </a:lnTo>
                    <a:lnTo>
                      <a:pt x="10" y="17"/>
                    </a:lnTo>
                    <a:lnTo>
                      <a:pt x="7" y="34"/>
                    </a:lnTo>
                    <a:lnTo>
                      <a:pt x="0" y="68"/>
                    </a:lnTo>
                    <a:lnTo>
                      <a:pt x="0" y="55"/>
                    </a:lnTo>
                    <a:lnTo>
                      <a:pt x="0" y="28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6" name="Freeform 204"/>
              <p:cNvSpPr>
                <a:spLocks/>
              </p:cNvSpPr>
              <p:nvPr/>
            </p:nvSpPr>
            <p:spPr bwMode="auto">
              <a:xfrm>
                <a:off x="5106" y="1664"/>
                <a:ext cx="6" cy="22"/>
              </a:xfrm>
              <a:custGeom>
                <a:avLst/>
                <a:gdLst>
                  <a:gd name="T0" fmla="*/ 6 w 6"/>
                  <a:gd name="T1" fmla="*/ 37 h 20"/>
                  <a:gd name="T2" fmla="*/ 6 w 6"/>
                  <a:gd name="T3" fmla="*/ 37 h 20"/>
                  <a:gd name="T4" fmla="*/ 3 w 6"/>
                  <a:gd name="T5" fmla="*/ 43 h 20"/>
                  <a:gd name="T6" fmla="*/ 0 w 6"/>
                  <a:gd name="T7" fmla="*/ 43 h 20"/>
                  <a:gd name="T8" fmla="*/ 0 w 6"/>
                  <a:gd name="T9" fmla="*/ 43 h 20"/>
                  <a:gd name="T10" fmla="*/ 0 w 6"/>
                  <a:gd name="T11" fmla="*/ 15 h 20"/>
                  <a:gd name="T12" fmla="*/ 0 w 6"/>
                  <a:gd name="T13" fmla="*/ 3 h 20"/>
                  <a:gd name="T14" fmla="*/ 6 w 6"/>
                  <a:gd name="T15" fmla="*/ 0 h 20"/>
                  <a:gd name="T16" fmla="*/ 6 w 6"/>
                  <a:gd name="T17" fmla="*/ 0 h 20"/>
                  <a:gd name="T18" fmla="*/ 6 w 6"/>
                  <a:gd name="T19" fmla="*/ 3 h 20"/>
                  <a:gd name="T20" fmla="*/ 6 w 6"/>
                  <a:gd name="T21" fmla="*/ 15 h 20"/>
                  <a:gd name="T22" fmla="*/ 6 w 6"/>
                  <a:gd name="T23" fmla="*/ 37 h 20"/>
                  <a:gd name="T24" fmla="*/ 6 w 6"/>
                  <a:gd name="T25" fmla="*/ 37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" h="20">
                    <a:moveTo>
                      <a:pt x="6" y="17"/>
                    </a:moveTo>
                    <a:lnTo>
                      <a:pt x="6" y="17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6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7" name="Freeform 205"/>
              <p:cNvSpPr>
                <a:spLocks/>
              </p:cNvSpPr>
              <p:nvPr/>
            </p:nvSpPr>
            <p:spPr bwMode="auto">
              <a:xfrm>
                <a:off x="4456" y="1694"/>
                <a:ext cx="45" cy="41"/>
              </a:xfrm>
              <a:custGeom>
                <a:avLst/>
                <a:gdLst>
                  <a:gd name="T0" fmla="*/ 59 w 41"/>
                  <a:gd name="T1" fmla="*/ 45 h 37"/>
                  <a:gd name="T2" fmla="*/ 59 w 41"/>
                  <a:gd name="T3" fmla="*/ 45 h 37"/>
                  <a:gd name="T4" fmla="*/ 71 w 41"/>
                  <a:gd name="T5" fmla="*/ 55 h 37"/>
                  <a:gd name="T6" fmla="*/ 86 w 41"/>
                  <a:gd name="T7" fmla="*/ 79 h 37"/>
                  <a:gd name="T8" fmla="*/ 86 w 41"/>
                  <a:gd name="T9" fmla="*/ 79 h 37"/>
                  <a:gd name="T10" fmla="*/ 86 w 41"/>
                  <a:gd name="T11" fmla="*/ 83 h 37"/>
                  <a:gd name="T12" fmla="*/ 79 w 41"/>
                  <a:gd name="T13" fmla="*/ 83 h 37"/>
                  <a:gd name="T14" fmla="*/ 79 w 41"/>
                  <a:gd name="T15" fmla="*/ 83 h 37"/>
                  <a:gd name="T16" fmla="*/ 79 w 41"/>
                  <a:gd name="T17" fmla="*/ 83 h 37"/>
                  <a:gd name="T18" fmla="*/ 59 w 41"/>
                  <a:gd name="T19" fmla="*/ 61 h 37"/>
                  <a:gd name="T20" fmla="*/ 36 w 41"/>
                  <a:gd name="T21" fmla="*/ 45 h 37"/>
                  <a:gd name="T22" fmla="*/ 15 w 41"/>
                  <a:gd name="T23" fmla="*/ 22 h 37"/>
                  <a:gd name="T24" fmla="*/ 0 w 41"/>
                  <a:gd name="T25" fmla="*/ 0 h 37"/>
                  <a:gd name="T26" fmla="*/ 0 w 41"/>
                  <a:gd name="T27" fmla="*/ 0 h 37"/>
                  <a:gd name="T28" fmla="*/ 15 w 41"/>
                  <a:gd name="T29" fmla="*/ 3 h 37"/>
                  <a:gd name="T30" fmla="*/ 29 w 41"/>
                  <a:gd name="T31" fmla="*/ 22 h 37"/>
                  <a:gd name="T32" fmla="*/ 59 w 41"/>
                  <a:gd name="T33" fmla="*/ 45 h 37"/>
                  <a:gd name="T34" fmla="*/ 59 w 41"/>
                  <a:gd name="T35" fmla="*/ 45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1" h="37">
                    <a:moveTo>
                      <a:pt x="28" y="20"/>
                    </a:moveTo>
                    <a:lnTo>
                      <a:pt x="28" y="20"/>
                    </a:lnTo>
                    <a:lnTo>
                      <a:pt x="34" y="24"/>
                    </a:lnTo>
                    <a:lnTo>
                      <a:pt x="41" y="34"/>
                    </a:lnTo>
                    <a:lnTo>
                      <a:pt x="41" y="37"/>
                    </a:lnTo>
                    <a:lnTo>
                      <a:pt x="38" y="37"/>
                    </a:lnTo>
                    <a:lnTo>
                      <a:pt x="28" y="27"/>
                    </a:lnTo>
                    <a:lnTo>
                      <a:pt x="17" y="20"/>
                    </a:lnTo>
                    <a:lnTo>
                      <a:pt x="7" y="10"/>
                    </a:lnTo>
                    <a:lnTo>
                      <a:pt x="0" y="0"/>
                    </a:lnTo>
                    <a:lnTo>
                      <a:pt x="7" y="3"/>
                    </a:lnTo>
                    <a:lnTo>
                      <a:pt x="14" y="10"/>
                    </a:lnTo>
                    <a:lnTo>
                      <a:pt x="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8" name="Freeform 206"/>
              <p:cNvSpPr>
                <a:spLocks/>
              </p:cNvSpPr>
              <p:nvPr/>
            </p:nvSpPr>
            <p:spPr bwMode="auto">
              <a:xfrm>
                <a:off x="4869" y="1675"/>
                <a:ext cx="53" cy="16"/>
              </a:xfrm>
              <a:custGeom>
                <a:avLst/>
                <a:gdLst>
                  <a:gd name="T0" fmla="*/ 107 w 48"/>
                  <a:gd name="T1" fmla="*/ 29 h 14"/>
                  <a:gd name="T2" fmla="*/ 107 w 48"/>
                  <a:gd name="T3" fmla="*/ 29 h 14"/>
                  <a:gd name="T4" fmla="*/ 107 w 48"/>
                  <a:gd name="T5" fmla="*/ 29 h 14"/>
                  <a:gd name="T6" fmla="*/ 98 w 48"/>
                  <a:gd name="T7" fmla="*/ 40 h 14"/>
                  <a:gd name="T8" fmla="*/ 98 w 48"/>
                  <a:gd name="T9" fmla="*/ 40 h 14"/>
                  <a:gd name="T10" fmla="*/ 54 w 48"/>
                  <a:gd name="T11" fmla="*/ 19 h 14"/>
                  <a:gd name="T12" fmla="*/ 31 w 48"/>
                  <a:gd name="T13" fmla="*/ 3 h 14"/>
                  <a:gd name="T14" fmla="*/ 3 w 48"/>
                  <a:gd name="T15" fmla="*/ 19 h 14"/>
                  <a:gd name="T16" fmla="*/ 0 w 48"/>
                  <a:gd name="T17" fmla="*/ 3 h 14"/>
                  <a:gd name="T18" fmla="*/ 0 w 48"/>
                  <a:gd name="T19" fmla="*/ 3 h 14"/>
                  <a:gd name="T20" fmla="*/ 3 w 48"/>
                  <a:gd name="T21" fmla="*/ 0 h 14"/>
                  <a:gd name="T22" fmla="*/ 21 w 48"/>
                  <a:gd name="T23" fmla="*/ 0 h 14"/>
                  <a:gd name="T24" fmla="*/ 54 w 48"/>
                  <a:gd name="T25" fmla="*/ 0 h 14"/>
                  <a:gd name="T26" fmla="*/ 54 w 48"/>
                  <a:gd name="T27" fmla="*/ 0 h 14"/>
                  <a:gd name="T28" fmla="*/ 82 w 48"/>
                  <a:gd name="T29" fmla="*/ 3 h 14"/>
                  <a:gd name="T30" fmla="*/ 107 w 48"/>
                  <a:gd name="T31" fmla="*/ 29 h 14"/>
                  <a:gd name="T32" fmla="*/ 107 w 48"/>
                  <a:gd name="T33" fmla="*/ 29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14">
                    <a:moveTo>
                      <a:pt x="48" y="10"/>
                    </a:moveTo>
                    <a:lnTo>
                      <a:pt x="48" y="10"/>
                    </a:lnTo>
                    <a:lnTo>
                      <a:pt x="44" y="14"/>
                    </a:lnTo>
                    <a:lnTo>
                      <a:pt x="24" y="7"/>
                    </a:lnTo>
                    <a:lnTo>
                      <a:pt x="14" y="3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0" y="0"/>
                    </a:lnTo>
                    <a:lnTo>
                      <a:pt x="24" y="0"/>
                    </a:lnTo>
                    <a:lnTo>
                      <a:pt x="37" y="3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9" name="Freeform 207"/>
              <p:cNvSpPr>
                <a:spLocks/>
              </p:cNvSpPr>
              <p:nvPr/>
            </p:nvSpPr>
            <p:spPr bwMode="auto">
              <a:xfrm>
                <a:off x="4671" y="1691"/>
                <a:ext cx="146" cy="94"/>
              </a:xfrm>
              <a:custGeom>
                <a:avLst/>
                <a:gdLst>
                  <a:gd name="T0" fmla="*/ 253 w 135"/>
                  <a:gd name="T1" fmla="*/ 189 h 85"/>
                  <a:gd name="T2" fmla="*/ 253 w 135"/>
                  <a:gd name="T3" fmla="*/ 189 h 85"/>
                  <a:gd name="T4" fmla="*/ 234 w 135"/>
                  <a:gd name="T5" fmla="*/ 184 h 85"/>
                  <a:gd name="T6" fmla="*/ 215 w 135"/>
                  <a:gd name="T7" fmla="*/ 184 h 85"/>
                  <a:gd name="T8" fmla="*/ 215 w 135"/>
                  <a:gd name="T9" fmla="*/ 184 h 85"/>
                  <a:gd name="T10" fmla="*/ 190 w 135"/>
                  <a:gd name="T11" fmla="*/ 158 h 85"/>
                  <a:gd name="T12" fmla="*/ 158 w 135"/>
                  <a:gd name="T13" fmla="*/ 137 h 85"/>
                  <a:gd name="T14" fmla="*/ 158 w 135"/>
                  <a:gd name="T15" fmla="*/ 137 h 85"/>
                  <a:gd name="T16" fmla="*/ 75 w 135"/>
                  <a:gd name="T17" fmla="*/ 82 h 85"/>
                  <a:gd name="T18" fmla="*/ 38 w 135"/>
                  <a:gd name="T19" fmla="*/ 51 h 85"/>
                  <a:gd name="T20" fmla="*/ 0 w 135"/>
                  <a:gd name="T21" fmla="*/ 14 h 85"/>
                  <a:gd name="T22" fmla="*/ 0 w 135"/>
                  <a:gd name="T23" fmla="*/ 0 h 85"/>
                  <a:gd name="T24" fmla="*/ 0 w 135"/>
                  <a:gd name="T25" fmla="*/ 0 h 85"/>
                  <a:gd name="T26" fmla="*/ 23 w 135"/>
                  <a:gd name="T27" fmla="*/ 28 h 85"/>
                  <a:gd name="T28" fmla="*/ 56 w 135"/>
                  <a:gd name="T29" fmla="*/ 51 h 85"/>
                  <a:gd name="T30" fmla="*/ 120 w 135"/>
                  <a:gd name="T31" fmla="*/ 100 h 85"/>
                  <a:gd name="T32" fmla="*/ 190 w 135"/>
                  <a:gd name="T33" fmla="*/ 137 h 85"/>
                  <a:gd name="T34" fmla="*/ 220 w 135"/>
                  <a:gd name="T35" fmla="*/ 158 h 85"/>
                  <a:gd name="T36" fmla="*/ 253 w 135"/>
                  <a:gd name="T37" fmla="*/ 189 h 85"/>
                  <a:gd name="T38" fmla="*/ 253 w 135"/>
                  <a:gd name="T39" fmla="*/ 189 h 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5" h="85">
                    <a:moveTo>
                      <a:pt x="135" y="85"/>
                    </a:moveTo>
                    <a:lnTo>
                      <a:pt x="135" y="85"/>
                    </a:lnTo>
                    <a:lnTo>
                      <a:pt x="125" y="81"/>
                    </a:lnTo>
                    <a:lnTo>
                      <a:pt x="115" y="81"/>
                    </a:lnTo>
                    <a:lnTo>
                      <a:pt x="102" y="71"/>
                    </a:lnTo>
                    <a:lnTo>
                      <a:pt x="85" y="61"/>
                    </a:lnTo>
                    <a:lnTo>
                      <a:pt x="40" y="37"/>
                    </a:lnTo>
                    <a:lnTo>
                      <a:pt x="20" y="23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3" y="13"/>
                    </a:lnTo>
                    <a:lnTo>
                      <a:pt x="30" y="23"/>
                    </a:lnTo>
                    <a:lnTo>
                      <a:pt x="64" y="44"/>
                    </a:lnTo>
                    <a:lnTo>
                      <a:pt x="102" y="61"/>
                    </a:lnTo>
                    <a:lnTo>
                      <a:pt x="118" y="71"/>
                    </a:lnTo>
                    <a:lnTo>
                      <a:pt x="135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0" name="Freeform 208"/>
              <p:cNvSpPr>
                <a:spLocks/>
              </p:cNvSpPr>
              <p:nvPr/>
            </p:nvSpPr>
            <p:spPr bwMode="auto">
              <a:xfrm>
                <a:off x="4265" y="1694"/>
                <a:ext cx="140" cy="79"/>
              </a:xfrm>
              <a:custGeom>
                <a:avLst/>
                <a:gdLst>
                  <a:gd name="T0" fmla="*/ 249 w 129"/>
                  <a:gd name="T1" fmla="*/ 0 h 71"/>
                  <a:gd name="T2" fmla="*/ 190 w 129"/>
                  <a:gd name="T3" fmla="*/ 40 h 71"/>
                  <a:gd name="T4" fmla="*/ 77 w 129"/>
                  <a:gd name="T5" fmla="*/ 106 h 71"/>
                  <a:gd name="T6" fmla="*/ 77 w 129"/>
                  <a:gd name="T7" fmla="*/ 106 h 71"/>
                  <a:gd name="T8" fmla="*/ 51 w 129"/>
                  <a:gd name="T9" fmla="*/ 120 h 71"/>
                  <a:gd name="T10" fmla="*/ 39 w 129"/>
                  <a:gd name="T11" fmla="*/ 126 h 71"/>
                  <a:gd name="T12" fmla="*/ 24 w 129"/>
                  <a:gd name="T13" fmla="*/ 136 h 71"/>
                  <a:gd name="T14" fmla="*/ 0 w 129"/>
                  <a:gd name="T15" fmla="*/ 167 h 71"/>
                  <a:gd name="T16" fmla="*/ 0 w 129"/>
                  <a:gd name="T17" fmla="*/ 167 h 71"/>
                  <a:gd name="T18" fmla="*/ 0 w 129"/>
                  <a:gd name="T19" fmla="*/ 162 h 71"/>
                  <a:gd name="T20" fmla="*/ 3 w 129"/>
                  <a:gd name="T21" fmla="*/ 151 h 71"/>
                  <a:gd name="T22" fmla="*/ 14 w 129"/>
                  <a:gd name="T23" fmla="*/ 136 h 71"/>
                  <a:gd name="T24" fmla="*/ 14 w 129"/>
                  <a:gd name="T25" fmla="*/ 136 h 71"/>
                  <a:gd name="T26" fmla="*/ 24 w 129"/>
                  <a:gd name="T27" fmla="*/ 120 h 71"/>
                  <a:gd name="T28" fmla="*/ 43 w 129"/>
                  <a:gd name="T29" fmla="*/ 111 h 71"/>
                  <a:gd name="T30" fmla="*/ 77 w 129"/>
                  <a:gd name="T31" fmla="*/ 87 h 71"/>
                  <a:gd name="T32" fmla="*/ 77 w 129"/>
                  <a:gd name="T33" fmla="*/ 87 h 71"/>
                  <a:gd name="T34" fmla="*/ 110 w 129"/>
                  <a:gd name="T35" fmla="*/ 72 h 71"/>
                  <a:gd name="T36" fmla="*/ 137 w 129"/>
                  <a:gd name="T37" fmla="*/ 57 h 71"/>
                  <a:gd name="T38" fmla="*/ 169 w 129"/>
                  <a:gd name="T39" fmla="*/ 40 h 71"/>
                  <a:gd name="T40" fmla="*/ 195 w 129"/>
                  <a:gd name="T41" fmla="*/ 22 h 71"/>
                  <a:gd name="T42" fmla="*/ 195 w 129"/>
                  <a:gd name="T43" fmla="*/ 22 h 71"/>
                  <a:gd name="T44" fmla="*/ 224 w 129"/>
                  <a:gd name="T45" fmla="*/ 3 h 71"/>
                  <a:gd name="T46" fmla="*/ 249 w 129"/>
                  <a:gd name="T47" fmla="*/ 0 h 71"/>
                  <a:gd name="T48" fmla="*/ 249 w 129"/>
                  <a:gd name="T49" fmla="*/ 0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9" h="71">
                    <a:moveTo>
                      <a:pt x="129" y="0"/>
                    </a:moveTo>
                    <a:lnTo>
                      <a:pt x="98" y="17"/>
                    </a:lnTo>
                    <a:lnTo>
                      <a:pt x="40" y="44"/>
                    </a:lnTo>
                    <a:lnTo>
                      <a:pt x="27" y="51"/>
                    </a:lnTo>
                    <a:lnTo>
                      <a:pt x="20" y="54"/>
                    </a:lnTo>
                    <a:lnTo>
                      <a:pt x="13" y="58"/>
                    </a:lnTo>
                    <a:lnTo>
                      <a:pt x="0" y="71"/>
                    </a:lnTo>
                    <a:lnTo>
                      <a:pt x="0" y="68"/>
                    </a:lnTo>
                    <a:lnTo>
                      <a:pt x="3" y="65"/>
                    </a:lnTo>
                    <a:lnTo>
                      <a:pt x="6" y="58"/>
                    </a:lnTo>
                    <a:lnTo>
                      <a:pt x="13" y="51"/>
                    </a:lnTo>
                    <a:lnTo>
                      <a:pt x="23" y="48"/>
                    </a:lnTo>
                    <a:lnTo>
                      <a:pt x="40" y="37"/>
                    </a:lnTo>
                    <a:lnTo>
                      <a:pt x="57" y="31"/>
                    </a:lnTo>
                    <a:lnTo>
                      <a:pt x="71" y="24"/>
                    </a:lnTo>
                    <a:lnTo>
                      <a:pt x="88" y="17"/>
                    </a:lnTo>
                    <a:lnTo>
                      <a:pt x="102" y="10"/>
                    </a:lnTo>
                    <a:lnTo>
                      <a:pt x="115" y="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1" name="Freeform 209"/>
              <p:cNvSpPr>
                <a:spLocks/>
              </p:cNvSpPr>
              <p:nvPr/>
            </p:nvSpPr>
            <p:spPr bwMode="auto">
              <a:xfrm>
                <a:off x="4859" y="1686"/>
                <a:ext cx="69" cy="49"/>
              </a:xfrm>
              <a:custGeom>
                <a:avLst/>
                <a:gdLst>
                  <a:gd name="T0" fmla="*/ 15 w 64"/>
                  <a:gd name="T1" fmla="*/ 0 h 44"/>
                  <a:gd name="T2" fmla="*/ 15 w 64"/>
                  <a:gd name="T3" fmla="*/ 0 h 44"/>
                  <a:gd name="T4" fmla="*/ 15 w 64"/>
                  <a:gd name="T5" fmla="*/ 40 h 44"/>
                  <a:gd name="T6" fmla="*/ 15 w 64"/>
                  <a:gd name="T7" fmla="*/ 57 h 44"/>
                  <a:gd name="T8" fmla="*/ 18 w 64"/>
                  <a:gd name="T9" fmla="*/ 74 h 44"/>
                  <a:gd name="T10" fmla="*/ 18 w 64"/>
                  <a:gd name="T11" fmla="*/ 74 h 44"/>
                  <a:gd name="T12" fmla="*/ 44 w 64"/>
                  <a:gd name="T13" fmla="*/ 89 h 44"/>
                  <a:gd name="T14" fmla="*/ 63 w 64"/>
                  <a:gd name="T15" fmla="*/ 89 h 44"/>
                  <a:gd name="T16" fmla="*/ 63 w 64"/>
                  <a:gd name="T17" fmla="*/ 89 h 44"/>
                  <a:gd name="T18" fmla="*/ 86 w 64"/>
                  <a:gd name="T19" fmla="*/ 80 h 44"/>
                  <a:gd name="T20" fmla="*/ 116 w 64"/>
                  <a:gd name="T21" fmla="*/ 50 h 44"/>
                  <a:gd name="T22" fmla="*/ 116 w 64"/>
                  <a:gd name="T23" fmla="*/ 50 h 44"/>
                  <a:gd name="T24" fmla="*/ 116 w 64"/>
                  <a:gd name="T25" fmla="*/ 63 h 44"/>
                  <a:gd name="T26" fmla="*/ 107 w 64"/>
                  <a:gd name="T27" fmla="*/ 74 h 44"/>
                  <a:gd name="T28" fmla="*/ 80 w 64"/>
                  <a:gd name="T29" fmla="*/ 97 h 44"/>
                  <a:gd name="T30" fmla="*/ 80 w 64"/>
                  <a:gd name="T31" fmla="*/ 97 h 44"/>
                  <a:gd name="T32" fmla="*/ 68 w 64"/>
                  <a:gd name="T33" fmla="*/ 106 h 44"/>
                  <a:gd name="T34" fmla="*/ 49 w 64"/>
                  <a:gd name="T35" fmla="*/ 106 h 44"/>
                  <a:gd name="T36" fmla="*/ 18 w 64"/>
                  <a:gd name="T37" fmla="*/ 89 h 44"/>
                  <a:gd name="T38" fmla="*/ 18 w 64"/>
                  <a:gd name="T39" fmla="*/ 89 h 44"/>
                  <a:gd name="T40" fmla="*/ 3 w 64"/>
                  <a:gd name="T41" fmla="*/ 74 h 44"/>
                  <a:gd name="T42" fmla="*/ 0 w 64"/>
                  <a:gd name="T43" fmla="*/ 57 h 44"/>
                  <a:gd name="T44" fmla="*/ 0 w 64"/>
                  <a:gd name="T45" fmla="*/ 16 h 44"/>
                  <a:gd name="T46" fmla="*/ 0 w 64"/>
                  <a:gd name="T47" fmla="*/ 16 h 44"/>
                  <a:gd name="T48" fmla="*/ 3 w 64"/>
                  <a:gd name="T49" fmla="*/ 4 h 44"/>
                  <a:gd name="T50" fmla="*/ 3 w 64"/>
                  <a:gd name="T51" fmla="*/ 0 h 44"/>
                  <a:gd name="T52" fmla="*/ 15 w 64"/>
                  <a:gd name="T53" fmla="*/ 0 h 44"/>
                  <a:gd name="T54" fmla="*/ 15 w 64"/>
                  <a:gd name="T55" fmla="*/ 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4" h="44">
                    <a:moveTo>
                      <a:pt x="7" y="0"/>
                    </a:moveTo>
                    <a:lnTo>
                      <a:pt x="7" y="0"/>
                    </a:lnTo>
                    <a:lnTo>
                      <a:pt x="7" y="17"/>
                    </a:lnTo>
                    <a:lnTo>
                      <a:pt x="7" y="24"/>
                    </a:lnTo>
                    <a:lnTo>
                      <a:pt x="10" y="31"/>
                    </a:lnTo>
                    <a:lnTo>
                      <a:pt x="24" y="38"/>
                    </a:lnTo>
                    <a:lnTo>
                      <a:pt x="34" y="38"/>
                    </a:lnTo>
                    <a:lnTo>
                      <a:pt x="47" y="34"/>
                    </a:lnTo>
                    <a:lnTo>
                      <a:pt x="64" y="21"/>
                    </a:lnTo>
                    <a:lnTo>
                      <a:pt x="64" y="27"/>
                    </a:lnTo>
                    <a:lnTo>
                      <a:pt x="58" y="31"/>
                    </a:lnTo>
                    <a:lnTo>
                      <a:pt x="44" y="41"/>
                    </a:lnTo>
                    <a:lnTo>
                      <a:pt x="37" y="44"/>
                    </a:lnTo>
                    <a:lnTo>
                      <a:pt x="27" y="44"/>
                    </a:lnTo>
                    <a:lnTo>
                      <a:pt x="10" y="38"/>
                    </a:lnTo>
                    <a:lnTo>
                      <a:pt x="3" y="31"/>
                    </a:lnTo>
                    <a:lnTo>
                      <a:pt x="0" y="24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2" name="Freeform 210"/>
              <p:cNvSpPr>
                <a:spLocks/>
              </p:cNvSpPr>
              <p:nvPr/>
            </p:nvSpPr>
            <p:spPr bwMode="auto">
              <a:xfrm>
                <a:off x="4973" y="1683"/>
                <a:ext cx="70" cy="15"/>
              </a:xfrm>
              <a:custGeom>
                <a:avLst/>
                <a:gdLst>
                  <a:gd name="T0" fmla="*/ 117 w 65"/>
                  <a:gd name="T1" fmla="*/ 42 h 13"/>
                  <a:gd name="T2" fmla="*/ 117 w 65"/>
                  <a:gd name="T3" fmla="*/ 42 h 13"/>
                  <a:gd name="T4" fmla="*/ 93 w 65"/>
                  <a:gd name="T5" fmla="*/ 21 h 13"/>
                  <a:gd name="T6" fmla="*/ 80 w 65"/>
                  <a:gd name="T7" fmla="*/ 21 h 13"/>
                  <a:gd name="T8" fmla="*/ 69 w 65"/>
                  <a:gd name="T9" fmla="*/ 21 h 13"/>
                  <a:gd name="T10" fmla="*/ 69 w 65"/>
                  <a:gd name="T11" fmla="*/ 21 h 13"/>
                  <a:gd name="T12" fmla="*/ 39 w 65"/>
                  <a:gd name="T13" fmla="*/ 3 h 13"/>
                  <a:gd name="T14" fmla="*/ 15 w 65"/>
                  <a:gd name="T15" fmla="*/ 21 h 13"/>
                  <a:gd name="T16" fmla="*/ 0 w 65"/>
                  <a:gd name="T17" fmla="*/ 21 h 13"/>
                  <a:gd name="T18" fmla="*/ 0 w 65"/>
                  <a:gd name="T19" fmla="*/ 21 h 13"/>
                  <a:gd name="T20" fmla="*/ 15 w 65"/>
                  <a:gd name="T21" fmla="*/ 0 h 13"/>
                  <a:gd name="T22" fmla="*/ 30 w 65"/>
                  <a:gd name="T23" fmla="*/ 0 h 13"/>
                  <a:gd name="T24" fmla="*/ 74 w 65"/>
                  <a:gd name="T25" fmla="*/ 0 h 13"/>
                  <a:gd name="T26" fmla="*/ 74 w 65"/>
                  <a:gd name="T27" fmla="*/ 0 h 13"/>
                  <a:gd name="T28" fmla="*/ 100 w 65"/>
                  <a:gd name="T29" fmla="*/ 3 h 13"/>
                  <a:gd name="T30" fmla="*/ 110 w 65"/>
                  <a:gd name="T31" fmla="*/ 21 h 13"/>
                  <a:gd name="T32" fmla="*/ 117 w 65"/>
                  <a:gd name="T33" fmla="*/ 42 h 13"/>
                  <a:gd name="T34" fmla="*/ 117 w 65"/>
                  <a:gd name="T35" fmla="*/ 42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13">
                    <a:moveTo>
                      <a:pt x="65" y="13"/>
                    </a:moveTo>
                    <a:lnTo>
                      <a:pt x="65" y="13"/>
                    </a:lnTo>
                    <a:lnTo>
                      <a:pt x="51" y="7"/>
                    </a:lnTo>
                    <a:lnTo>
                      <a:pt x="44" y="7"/>
                    </a:lnTo>
                    <a:lnTo>
                      <a:pt x="38" y="7"/>
                    </a:lnTo>
                    <a:lnTo>
                      <a:pt x="21" y="3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17" y="0"/>
                    </a:lnTo>
                    <a:lnTo>
                      <a:pt x="41" y="0"/>
                    </a:lnTo>
                    <a:lnTo>
                      <a:pt x="55" y="3"/>
                    </a:lnTo>
                    <a:lnTo>
                      <a:pt x="61" y="7"/>
                    </a:lnTo>
                    <a:lnTo>
                      <a:pt x="65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3" name="Freeform 211"/>
              <p:cNvSpPr>
                <a:spLocks/>
              </p:cNvSpPr>
              <p:nvPr/>
            </p:nvSpPr>
            <p:spPr bwMode="auto">
              <a:xfrm>
                <a:off x="4932" y="1691"/>
                <a:ext cx="30" cy="7"/>
              </a:xfrm>
              <a:custGeom>
                <a:avLst/>
                <a:gdLst>
                  <a:gd name="T0" fmla="*/ 63 w 27"/>
                  <a:gd name="T1" fmla="*/ 13 h 6"/>
                  <a:gd name="T2" fmla="*/ 63 w 27"/>
                  <a:gd name="T3" fmla="*/ 21 h 6"/>
                  <a:gd name="T4" fmla="*/ 63 w 27"/>
                  <a:gd name="T5" fmla="*/ 21 h 6"/>
                  <a:gd name="T6" fmla="*/ 30 w 27"/>
                  <a:gd name="T7" fmla="*/ 13 h 6"/>
                  <a:gd name="T8" fmla="*/ 0 w 27"/>
                  <a:gd name="T9" fmla="*/ 21 h 6"/>
                  <a:gd name="T10" fmla="*/ 0 w 27"/>
                  <a:gd name="T11" fmla="*/ 21 h 6"/>
                  <a:gd name="T12" fmla="*/ 3 w 27"/>
                  <a:gd name="T13" fmla="*/ 13 h 6"/>
                  <a:gd name="T14" fmla="*/ 22 w 27"/>
                  <a:gd name="T15" fmla="*/ 0 h 6"/>
                  <a:gd name="T16" fmla="*/ 22 w 27"/>
                  <a:gd name="T17" fmla="*/ 0 h 6"/>
                  <a:gd name="T18" fmla="*/ 46 w 27"/>
                  <a:gd name="T19" fmla="*/ 0 h 6"/>
                  <a:gd name="T20" fmla="*/ 57 w 27"/>
                  <a:gd name="T21" fmla="*/ 0 h 6"/>
                  <a:gd name="T22" fmla="*/ 63 w 27"/>
                  <a:gd name="T23" fmla="*/ 13 h 6"/>
                  <a:gd name="T24" fmla="*/ 63 w 27"/>
                  <a:gd name="T25" fmla="*/ 1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6">
                    <a:moveTo>
                      <a:pt x="27" y="3"/>
                    </a:moveTo>
                    <a:lnTo>
                      <a:pt x="27" y="6"/>
                    </a:lnTo>
                    <a:lnTo>
                      <a:pt x="13" y="3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4" name="Freeform 212"/>
              <p:cNvSpPr>
                <a:spLocks/>
              </p:cNvSpPr>
              <p:nvPr/>
            </p:nvSpPr>
            <p:spPr bwMode="auto">
              <a:xfrm>
                <a:off x="5051" y="1683"/>
                <a:ext cx="32" cy="15"/>
              </a:xfrm>
              <a:custGeom>
                <a:avLst/>
                <a:gdLst>
                  <a:gd name="T0" fmla="*/ 50 w 30"/>
                  <a:gd name="T1" fmla="*/ 3 h 13"/>
                  <a:gd name="T2" fmla="*/ 50 w 30"/>
                  <a:gd name="T3" fmla="*/ 3 h 13"/>
                  <a:gd name="T4" fmla="*/ 39 w 30"/>
                  <a:gd name="T5" fmla="*/ 21 h 13"/>
                  <a:gd name="T6" fmla="*/ 27 w 30"/>
                  <a:gd name="T7" fmla="*/ 32 h 13"/>
                  <a:gd name="T8" fmla="*/ 0 w 30"/>
                  <a:gd name="T9" fmla="*/ 42 h 13"/>
                  <a:gd name="T10" fmla="*/ 0 w 30"/>
                  <a:gd name="T11" fmla="*/ 42 h 13"/>
                  <a:gd name="T12" fmla="*/ 0 w 30"/>
                  <a:gd name="T13" fmla="*/ 32 h 13"/>
                  <a:gd name="T14" fmla="*/ 6 w 30"/>
                  <a:gd name="T15" fmla="*/ 21 h 13"/>
                  <a:gd name="T16" fmla="*/ 33 w 30"/>
                  <a:gd name="T17" fmla="*/ 0 h 13"/>
                  <a:gd name="T18" fmla="*/ 33 w 30"/>
                  <a:gd name="T19" fmla="*/ 0 h 13"/>
                  <a:gd name="T20" fmla="*/ 45 w 30"/>
                  <a:gd name="T21" fmla="*/ 0 h 13"/>
                  <a:gd name="T22" fmla="*/ 50 w 30"/>
                  <a:gd name="T23" fmla="*/ 3 h 13"/>
                  <a:gd name="T24" fmla="*/ 50 w 30"/>
                  <a:gd name="T25" fmla="*/ 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13">
                    <a:moveTo>
                      <a:pt x="30" y="3"/>
                    </a:moveTo>
                    <a:lnTo>
                      <a:pt x="30" y="3"/>
                    </a:lnTo>
                    <a:lnTo>
                      <a:pt x="23" y="7"/>
                    </a:lnTo>
                    <a:lnTo>
                      <a:pt x="17" y="10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6" y="7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5" name="Freeform 213"/>
              <p:cNvSpPr>
                <a:spLocks/>
              </p:cNvSpPr>
              <p:nvPr/>
            </p:nvSpPr>
            <p:spPr bwMode="auto">
              <a:xfrm>
                <a:off x="4888" y="1702"/>
                <a:ext cx="26" cy="8"/>
              </a:xfrm>
              <a:custGeom>
                <a:avLst/>
                <a:gdLst>
                  <a:gd name="T0" fmla="*/ 39 w 24"/>
                  <a:gd name="T1" fmla="*/ 0 h 7"/>
                  <a:gd name="T2" fmla="*/ 46 w 24"/>
                  <a:gd name="T3" fmla="*/ 3 h 7"/>
                  <a:gd name="T4" fmla="*/ 46 w 24"/>
                  <a:gd name="T5" fmla="*/ 3 h 7"/>
                  <a:gd name="T6" fmla="*/ 18 w 24"/>
                  <a:gd name="T7" fmla="*/ 19 h 7"/>
                  <a:gd name="T8" fmla="*/ 15 w 24"/>
                  <a:gd name="T9" fmla="*/ 19 h 7"/>
                  <a:gd name="T10" fmla="*/ 3 w 24"/>
                  <a:gd name="T11" fmla="*/ 3 h 7"/>
                  <a:gd name="T12" fmla="*/ 0 w 24"/>
                  <a:gd name="T13" fmla="*/ 0 h 7"/>
                  <a:gd name="T14" fmla="*/ 0 w 24"/>
                  <a:gd name="T15" fmla="*/ 0 h 7"/>
                  <a:gd name="T16" fmla="*/ 15 w 24"/>
                  <a:gd name="T17" fmla="*/ 0 h 7"/>
                  <a:gd name="T18" fmla="*/ 18 w 24"/>
                  <a:gd name="T19" fmla="*/ 0 h 7"/>
                  <a:gd name="T20" fmla="*/ 39 w 24"/>
                  <a:gd name="T21" fmla="*/ 0 h 7"/>
                  <a:gd name="T22" fmla="*/ 39 w 24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7">
                    <a:moveTo>
                      <a:pt x="20" y="0"/>
                    </a:moveTo>
                    <a:lnTo>
                      <a:pt x="24" y="3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6" name="Freeform 214"/>
              <p:cNvSpPr>
                <a:spLocks/>
              </p:cNvSpPr>
              <p:nvPr/>
            </p:nvSpPr>
            <p:spPr bwMode="auto">
              <a:xfrm>
                <a:off x="4983" y="1705"/>
                <a:ext cx="23" cy="8"/>
              </a:xfrm>
              <a:custGeom>
                <a:avLst/>
                <a:gdLst>
                  <a:gd name="T0" fmla="*/ 43 w 21"/>
                  <a:gd name="T1" fmla="*/ 13 h 7"/>
                  <a:gd name="T2" fmla="*/ 43 w 21"/>
                  <a:gd name="T3" fmla="*/ 19 h 7"/>
                  <a:gd name="T4" fmla="*/ 43 w 21"/>
                  <a:gd name="T5" fmla="*/ 19 h 7"/>
                  <a:gd name="T6" fmla="*/ 22 w 21"/>
                  <a:gd name="T7" fmla="*/ 19 h 7"/>
                  <a:gd name="T8" fmla="*/ 4 w 21"/>
                  <a:gd name="T9" fmla="*/ 19 h 7"/>
                  <a:gd name="T10" fmla="*/ 0 w 21"/>
                  <a:gd name="T11" fmla="*/ 13 h 7"/>
                  <a:gd name="T12" fmla="*/ 0 w 21"/>
                  <a:gd name="T13" fmla="*/ 0 h 7"/>
                  <a:gd name="T14" fmla="*/ 0 w 21"/>
                  <a:gd name="T15" fmla="*/ 0 h 7"/>
                  <a:gd name="T16" fmla="*/ 4 w 21"/>
                  <a:gd name="T17" fmla="*/ 0 h 7"/>
                  <a:gd name="T18" fmla="*/ 22 w 21"/>
                  <a:gd name="T19" fmla="*/ 13 h 7"/>
                  <a:gd name="T20" fmla="*/ 43 w 21"/>
                  <a:gd name="T21" fmla="*/ 13 h 7"/>
                  <a:gd name="T22" fmla="*/ 43 w 21"/>
                  <a:gd name="T23" fmla="*/ 13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21" y="4"/>
                    </a:moveTo>
                    <a:lnTo>
                      <a:pt x="21" y="7"/>
                    </a:lnTo>
                    <a:lnTo>
                      <a:pt x="11" y="7"/>
                    </a:lnTo>
                    <a:lnTo>
                      <a:pt x="4" y="7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1" y="4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7" name="Freeform 215"/>
              <p:cNvSpPr>
                <a:spLocks/>
              </p:cNvSpPr>
              <p:nvPr/>
            </p:nvSpPr>
            <p:spPr bwMode="auto">
              <a:xfrm>
                <a:off x="5080" y="1694"/>
                <a:ext cx="32" cy="65"/>
              </a:xfrm>
              <a:custGeom>
                <a:avLst/>
                <a:gdLst>
                  <a:gd name="T0" fmla="*/ 50 w 30"/>
                  <a:gd name="T1" fmla="*/ 35 h 58"/>
                  <a:gd name="T2" fmla="*/ 50 w 30"/>
                  <a:gd name="T3" fmla="*/ 35 h 58"/>
                  <a:gd name="T4" fmla="*/ 50 w 30"/>
                  <a:gd name="T5" fmla="*/ 68 h 58"/>
                  <a:gd name="T6" fmla="*/ 45 w 30"/>
                  <a:gd name="T7" fmla="*/ 103 h 58"/>
                  <a:gd name="T8" fmla="*/ 45 w 30"/>
                  <a:gd name="T9" fmla="*/ 103 h 58"/>
                  <a:gd name="T10" fmla="*/ 21 w 30"/>
                  <a:gd name="T11" fmla="*/ 128 h 58"/>
                  <a:gd name="T12" fmla="*/ 7 w 30"/>
                  <a:gd name="T13" fmla="*/ 145 h 58"/>
                  <a:gd name="T14" fmla="*/ 0 w 30"/>
                  <a:gd name="T15" fmla="*/ 145 h 58"/>
                  <a:gd name="T16" fmla="*/ 0 w 30"/>
                  <a:gd name="T17" fmla="*/ 145 h 58"/>
                  <a:gd name="T18" fmla="*/ 21 w 30"/>
                  <a:gd name="T19" fmla="*/ 108 h 58"/>
                  <a:gd name="T20" fmla="*/ 41 w 30"/>
                  <a:gd name="T21" fmla="*/ 85 h 58"/>
                  <a:gd name="T22" fmla="*/ 41 w 30"/>
                  <a:gd name="T23" fmla="*/ 85 h 58"/>
                  <a:gd name="T24" fmla="*/ 41 w 30"/>
                  <a:gd name="T25" fmla="*/ 43 h 58"/>
                  <a:gd name="T26" fmla="*/ 41 w 30"/>
                  <a:gd name="T27" fmla="*/ 24 h 58"/>
                  <a:gd name="T28" fmla="*/ 27 w 30"/>
                  <a:gd name="T29" fmla="*/ 3 h 58"/>
                  <a:gd name="T30" fmla="*/ 27 w 30"/>
                  <a:gd name="T31" fmla="*/ 3 h 58"/>
                  <a:gd name="T32" fmla="*/ 33 w 30"/>
                  <a:gd name="T33" fmla="*/ 0 h 58"/>
                  <a:gd name="T34" fmla="*/ 41 w 30"/>
                  <a:gd name="T35" fmla="*/ 3 h 58"/>
                  <a:gd name="T36" fmla="*/ 45 w 30"/>
                  <a:gd name="T37" fmla="*/ 17 h 58"/>
                  <a:gd name="T38" fmla="*/ 50 w 30"/>
                  <a:gd name="T39" fmla="*/ 35 h 58"/>
                  <a:gd name="T40" fmla="*/ 50 w 30"/>
                  <a:gd name="T41" fmla="*/ 35 h 5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0" h="58">
                    <a:moveTo>
                      <a:pt x="30" y="14"/>
                    </a:moveTo>
                    <a:lnTo>
                      <a:pt x="30" y="14"/>
                    </a:lnTo>
                    <a:lnTo>
                      <a:pt x="30" y="27"/>
                    </a:lnTo>
                    <a:lnTo>
                      <a:pt x="27" y="41"/>
                    </a:lnTo>
                    <a:lnTo>
                      <a:pt x="13" y="51"/>
                    </a:lnTo>
                    <a:lnTo>
                      <a:pt x="7" y="58"/>
                    </a:lnTo>
                    <a:lnTo>
                      <a:pt x="0" y="58"/>
                    </a:lnTo>
                    <a:lnTo>
                      <a:pt x="13" y="44"/>
                    </a:lnTo>
                    <a:lnTo>
                      <a:pt x="24" y="34"/>
                    </a:lnTo>
                    <a:lnTo>
                      <a:pt x="24" y="17"/>
                    </a:lnTo>
                    <a:lnTo>
                      <a:pt x="24" y="10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3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8" name="Freeform 216"/>
              <p:cNvSpPr>
                <a:spLocks/>
              </p:cNvSpPr>
              <p:nvPr/>
            </p:nvSpPr>
            <p:spPr bwMode="auto">
              <a:xfrm>
                <a:off x="4965" y="1713"/>
                <a:ext cx="81" cy="30"/>
              </a:xfrm>
              <a:custGeom>
                <a:avLst/>
                <a:gdLst>
                  <a:gd name="T0" fmla="*/ 44 w 75"/>
                  <a:gd name="T1" fmla="*/ 40 h 27"/>
                  <a:gd name="T2" fmla="*/ 44 w 75"/>
                  <a:gd name="T3" fmla="*/ 40 h 27"/>
                  <a:gd name="T4" fmla="*/ 57 w 75"/>
                  <a:gd name="T5" fmla="*/ 46 h 27"/>
                  <a:gd name="T6" fmla="*/ 76 w 75"/>
                  <a:gd name="T7" fmla="*/ 46 h 27"/>
                  <a:gd name="T8" fmla="*/ 94 w 75"/>
                  <a:gd name="T9" fmla="*/ 40 h 27"/>
                  <a:gd name="T10" fmla="*/ 107 w 75"/>
                  <a:gd name="T11" fmla="*/ 33 h 27"/>
                  <a:gd name="T12" fmla="*/ 107 w 75"/>
                  <a:gd name="T13" fmla="*/ 33 h 27"/>
                  <a:gd name="T14" fmla="*/ 121 w 75"/>
                  <a:gd name="T15" fmla="*/ 22 h 27"/>
                  <a:gd name="T16" fmla="*/ 121 w 75"/>
                  <a:gd name="T17" fmla="*/ 3 h 27"/>
                  <a:gd name="T18" fmla="*/ 125 w 75"/>
                  <a:gd name="T19" fmla="*/ 0 h 27"/>
                  <a:gd name="T20" fmla="*/ 139 w 75"/>
                  <a:gd name="T21" fmla="*/ 0 h 27"/>
                  <a:gd name="T22" fmla="*/ 139 w 75"/>
                  <a:gd name="T23" fmla="*/ 0 h 27"/>
                  <a:gd name="T24" fmla="*/ 133 w 75"/>
                  <a:gd name="T25" fmla="*/ 22 h 27"/>
                  <a:gd name="T26" fmla="*/ 121 w 75"/>
                  <a:gd name="T27" fmla="*/ 46 h 27"/>
                  <a:gd name="T28" fmla="*/ 121 w 75"/>
                  <a:gd name="T29" fmla="*/ 46 h 27"/>
                  <a:gd name="T30" fmla="*/ 107 w 75"/>
                  <a:gd name="T31" fmla="*/ 57 h 27"/>
                  <a:gd name="T32" fmla="*/ 89 w 75"/>
                  <a:gd name="T33" fmla="*/ 63 h 27"/>
                  <a:gd name="T34" fmla="*/ 52 w 75"/>
                  <a:gd name="T35" fmla="*/ 63 h 27"/>
                  <a:gd name="T36" fmla="*/ 52 w 75"/>
                  <a:gd name="T37" fmla="*/ 63 h 27"/>
                  <a:gd name="T38" fmla="*/ 39 w 75"/>
                  <a:gd name="T39" fmla="*/ 57 h 27"/>
                  <a:gd name="T40" fmla="*/ 19 w 75"/>
                  <a:gd name="T41" fmla="*/ 40 h 27"/>
                  <a:gd name="T42" fmla="*/ 4 w 75"/>
                  <a:gd name="T43" fmla="*/ 22 h 27"/>
                  <a:gd name="T44" fmla="*/ 0 w 75"/>
                  <a:gd name="T45" fmla="*/ 0 h 27"/>
                  <a:gd name="T46" fmla="*/ 0 w 75"/>
                  <a:gd name="T47" fmla="*/ 0 h 27"/>
                  <a:gd name="T48" fmla="*/ 15 w 75"/>
                  <a:gd name="T49" fmla="*/ 3 h 27"/>
                  <a:gd name="T50" fmla="*/ 19 w 75"/>
                  <a:gd name="T51" fmla="*/ 16 h 27"/>
                  <a:gd name="T52" fmla="*/ 31 w 75"/>
                  <a:gd name="T53" fmla="*/ 33 h 27"/>
                  <a:gd name="T54" fmla="*/ 44 w 75"/>
                  <a:gd name="T55" fmla="*/ 40 h 27"/>
                  <a:gd name="T56" fmla="*/ 44 w 75"/>
                  <a:gd name="T57" fmla="*/ 40 h 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5" h="27">
                    <a:moveTo>
                      <a:pt x="24" y="17"/>
                    </a:moveTo>
                    <a:lnTo>
                      <a:pt x="24" y="17"/>
                    </a:lnTo>
                    <a:lnTo>
                      <a:pt x="31" y="20"/>
                    </a:lnTo>
                    <a:lnTo>
                      <a:pt x="41" y="20"/>
                    </a:lnTo>
                    <a:lnTo>
                      <a:pt x="51" y="17"/>
                    </a:lnTo>
                    <a:lnTo>
                      <a:pt x="58" y="14"/>
                    </a:lnTo>
                    <a:lnTo>
                      <a:pt x="65" y="10"/>
                    </a:lnTo>
                    <a:lnTo>
                      <a:pt x="65" y="3"/>
                    </a:lnTo>
                    <a:lnTo>
                      <a:pt x="68" y="0"/>
                    </a:lnTo>
                    <a:lnTo>
                      <a:pt x="75" y="0"/>
                    </a:lnTo>
                    <a:lnTo>
                      <a:pt x="72" y="10"/>
                    </a:lnTo>
                    <a:lnTo>
                      <a:pt x="65" y="20"/>
                    </a:lnTo>
                    <a:lnTo>
                      <a:pt x="58" y="24"/>
                    </a:lnTo>
                    <a:lnTo>
                      <a:pt x="48" y="27"/>
                    </a:lnTo>
                    <a:lnTo>
                      <a:pt x="28" y="27"/>
                    </a:lnTo>
                    <a:lnTo>
                      <a:pt x="21" y="24"/>
                    </a:lnTo>
                    <a:lnTo>
                      <a:pt x="11" y="17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7" y="3"/>
                    </a:lnTo>
                    <a:lnTo>
                      <a:pt x="11" y="7"/>
                    </a:lnTo>
                    <a:lnTo>
                      <a:pt x="17" y="14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9" name="Freeform 217"/>
              <p:cNvSpPr>
                <a:spLocks/>
              </p:cNvSpPr>
              <p:nvPr/>
            </p:nvSpPr>
            <p:spPr bwMode="auto">
              <a:xfrm>
                <a:off x="4571" y="1735"/>
                <a:ext cx="88" cy="53"/>
              </a:xfrm>
              <a:custGeom>
                <a:avLst/>
                <a:gdLst>
                  <a:gd name="T0" fmla="*/ 159 w 81"/>
                  <a:gd name="T1" fmla="*/ 100 h 48"/>
                  <a:gd name="T2" fmla="*/ 151 w 81"/>
                  <a:gd name="T3" fmla="*/ 107 h 48"/>
                  <a:gd name="T4" fmla="*/ 151 w 81"/>
                  <a:gd name="T5" fmla="*/ 107 h 48"/>
                  <a:gd name="T6" fmla="*/ 133 w 81"/>
                  <a:gd name="T7" fmla="*/ 100 h 48"/>
                  <a:gd name="T8" fmla="*/ 118 w 81"/>
                  <a:gd name="T9" fmla="*/ 91 h 48"/>
                  <a:gd name="T10" fmla="*/ 91 w 81"/>
                  <a:gd name="T11" fmla="*/ 54 h 48"/>
                  <a:gd name="T12" fmla="*/ 65 w 81"/>
                  <a:gd name="T13" fmla="*/ 31 h 48"/>
                  <a:gd name="T14" fmla="*/ 46 w 81"/>
                  <a:gd name="T15" fmla="*/ 23 h 48"/>
                  <a:gd name="T16" fmla="*/ 24 w 81"/>
                  <a:gd name="T17" fmla="*/ 23 h 48"/>
                  <a:gd name="T18" fmla="*/ 24 w 81"/>
                  <a:gd name="T19" fmla="*/ 23 h 48"/>
                  <a:gd name="T20" fmla="*/ 18 w 81"/>
                  <a:gd name="T21" fmla="*/ 31 h 48"/>
                  <a:gd name="T22" fmla="*/ 18 w 81"/>
                  <a:gd name="T23" fmla="*/ 38 h 48"/>
                  <a:gd name="T24" fmla="*/ 15 w 81"/>
                  <a:gd name="T25" fmla="*/ 46 h 48"/>
                  <a:gd name="T26" fmla="*/ 0 w 81"/>
                  <a:gd name="T27" fmla="*/ 46 h 48"/>
                  <a:gd name="T28" fmla="*/ 0 w 81"/>
                  <a:gd name="T29" fmla="*/ 46 h 48"/>
                  <a:gd name="T30" fmla="*/ 15 w 81"/>
                  <a:gd name="T31" fmla="*/ 15 h 48"/>
                  <a:gd name="T32" fmla="*/ 18 w 81"/>
                  <a:gd name="T33" fmla="*/ 4 h 48"/>
                  <a:gd name="T34" fmla="*/ 33 w 81"/>
                  <a:gd name="T35" fmla="*/ 0 h 48"/>
                  <a:gd name="T36" fmla="*/ 33 w 81"/>
                  <a:gd name="T37" fmla="*/ 0 h 48"/>
                  <a:gd name="T38" fmla="*/ 53 w 81"/>
                  <a:gd name="T39" fmla="*/ 0 h 48"/>
                  <a:gd name="T40" fmla="*/ 65 w 81"/>
                  <a:gd name="T41" fmla="*/ 4 h 48"/>
                  <a:gd name="T42" fmla="*/ 85 w 81"/>
                  <a:gd name="T43" fmla="*/ 23 h 48"/>
                  <a:gd name="T44" fmla="*/ 99 w 81"/>
                  <a:gd name="T45" fmla="*/ 38 h 48"/>
                  <a:gd name="T46" fmla="*/ 125 w 81"/>
                  <a:gd name="T47" fmla="*/ 75 h 48"/>
                  <a:gd name="T48" fmla="*/ 138 w 81"/>
                  <a:gd name="T49" fmla="*/ 83 h 48"/>
                  <a:gd name="T50" fmla="*/ 159 w 81"/>
                  <a:gd name="T51" fmla="*/ 100 h 48"/>
                  <a:gd name="T52" fmla="*/ 159 w 81"/>
                  <a:gd name="T53" fmla="*/ 100 h 4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1" h="48">
                    <a:moveTo>
                      <a:pt x="81" y="45"/>
                    </a:moveTo>
                    <a:lnTo>
                      <a:pt x="78" y="48"/>
                    </a:lnTo>
                    <a:lnTo>
                      <a:pt x="68" y="45"/>
                    </a:lnTo>
                    <a:lnTo>
                      <a:pt x="61" y="41"/>
                    </a:lnTo>
                    <a:lnTo>
                      <a:pt x="47" y="24"/>
                    </a:lnTo>
                    <a:lnTo>
                      <a:pt x="34" y="14"/>
                    </a:lnTo>
                    <a:lnTo>
                      <a:pt x="24" y="11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10" y="17"/>
                    </a:lnTo>
                    <a:lnTo>
                      <a:pt x="7" y="21"/>
                    </a:lnTo>
                    <a:lnTo>
                      <a:pt x="0" y="2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7" y="0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4" y="11"/>
                    </a:lnTo>
                    <a:lnTo>
                      <a:pt x="51" y="17"/>
                    </a:lnTo>
                    <a:lnTo>
                      <a:pt x="64" y="34"/>
                    </a:lnTo>
                    <a:lnTo>
                      <a:pt x="71" y="38"/>
                    </a:lnTo>
                    <a:lnTo>
                      <a:pt x="81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0" name="Freeform 218"/>
              <p:cNvSpPr>
                <a:spLocks/>
              </p:cNvSpPr>
              <p:nvPr/>
            </p:nvSpPr>
            <p:spPr bwMode="auto">
              <a:xfrm>
                <a:off x="4379" y="1754"/>
                <a:ext cx="107" cy="118"/>
              </a:xfrm>
              <a:custGeom>
                <a:avLst/>
                <a:gdLst>
                  <a:gd name="T0" fmla="*/ 164 w 99"/>
                  <a:gd name="T1" fmla="*/ 24 h 106"/>
                  <a:gd name="T2" fmla="*/ 164 w 99"/>
                  <a:gd name="T3" fmla="*/ 24 h 106"/>
                  <a:gd name="T4" fmla="*/ 177 w 99"/>
                  <a:gd name="T5" fmla="*/ 50 h 106"/>
                  <a:gd name="T6" fmla="*/ 185 w 99"/>
                  <a:gd name="T7" fmla="*/ 73 h 106"/>
                  <a:gd name="T8" fmla="*/ 185 w 99"/>
                  <a:gd name="T9" fmla="*/ 131 h 106"/>
                  <a:gd name="T10" fmla="*/ 177 w 99"/>
                  <a:gd name="T11" fmla="*/ 186 h 106"/>
                  <a:gd name="T12" fmla="*/ 177 w 99"/>
                  <a:gd name="T13" fmla="*/ 208 h 106"/>
                  <a:gd name="T14" fmla="*/ 185 w 99"/>
                  <a:gd name="T15" fmla="*/ 232 h 106"/>
                  <a:gd name="T16" fmla="*/ 185 w 99"/>
                  <a:gd name="T17" fmla="*/ 232 h 106"/>
                  <a:gd name="T18" fmla="*/ 185 w 99"/>
                  <a:gd name="T19" fmla="*/ 249 h 106"/>
                  <a:gd name="T20" fmla="*/ 185 w 99"/>
                  <a:gd name="T21" fmla="*/ 249 h 106"/>
                  <a:gd name="T22" fmla="*/ 177 w 99"/>
                  <a:gd name="T23" fmla="*/ 242 h 106"/>
                  <a:gd name="T24" fmla="*/ 171 w 99"/>
                  <a:gd name="T25" fmla="*/ 242 h 106"/>
                  <a:gd name="T26" fmla="*/ 164 w 99"/>
                  <a:gd name="T27" fmla="*/ 227 h 106"/>
                  <a:gd name="T28" fmla="*/ 164 w 99"/>
                  <a:gd name="T29" fmla="*/ 227 h 106"/>
                  <a:gd name="T30" fmla="*/ 164 w 99"/>
                  <a:gd name="T31" fmla="*/ 201 h 106"/>
                  <a:gd name="T32" fmla="*/ 164 w 99"/>
                  <a:gd name="T33" fmla="*/ 168 h 106"/>
                  <a:gd name="T34" fmla="*/ 164 w 99"/>
                  <a:gd name="T35" fmla="*/ 111 h 106"/>
                  <a:gd name="T36" fmla="*/ 164 w 99"/>
                  <a:gd name="T37" fmla="*/ 80 h 106"/>
                  <a:gd name="T38" fmla="*/ 164 w 99"/>
                  <a:gd name="T39" fmla="*/ 57 h 106"/>
                  <a:gd name="T40" fmla="*/ 153 w 99"/>
                  <a:gd name="T41" fmla="*/ 33 h 106"/>
                  <a:gd name="T42" fmla="*/ 132 w 99"/>
                  <a:gd name="T43" fmla="*/ 16 h 106"/>
                  <a:gd name="T44" fmla="*/ 132 w 99"/>
                  <a:gd name="T45" fmla="*/ 16 h 106"/>
                  <a:gd name="T46" fmla="*/ 113 w 99"/>
                  <a:gd name="T47" fmla="*/ 16 h 106"/>
                  <a:gd name="T48" fmla="*/ 90 w 99"/>
                  <a:gd name="T49" fmla="*/ 33 h 106"/>
                  <a:gd name="T50" fmla="*/ 68 w 99"/>
                  <a:gd name="T51" fmla="*/ 40 h 106"/>
                  <a:gd name="T52" fmla="*/ 50 w 99"/>
                  <a:gd name="T53" fmla="*/ 50 h 106"/>
                  <a:gd name="T54" fmla="*/ 0 w 99"/>
                  <a:gd name="T55" fmla="*/ 57 h 106"/>
                  <a:gd name="T56" fmla="*/ 0 w 99"/>
                  <a:gd name="T57" fmla="*/ 57 h 106"/>
                  <a:gd name="T58" fmla="*/ 25 w 99"/>
                  <a:gd name="T59" fmla="*/ 40 h 106"/>
                  <a:gd name="T60" fmla="*/ 58 w 99"/>
                  <a:gd name="T61" fmla="*/ 33 h 106"/>
                  <a:gd name="T62" fmla="*/ 90 w 99"/>
                  <a:gd name="T63" fmla="*/ 16 h 106"/>
                  <a:gd name="T64" fmla="*/ 113 w 99"/>
                  <a:gd name="T65" fmla="*/ 0 h 106"/>
                  <a:gd name="T66" fmla="*/ 113 w 99"/>
                  <a:gd name="T67" fmla="*/ 0 h 106"/>
                  <a:gd name="T68" fmla="*/ 132 w 99"/>
                  <a:gd name="T69" fmla="*/ 0 h 106"/>
                  <a:gd name="T70" fmla="*/ 145 w 99"/>
                  <a:gd name="T71" fmla="*/ 0 h 106"/>
                  <a:gd name="T72" fmla="*/ 153 w 99"/>
                  <a:gd name="T73" fmla="*/ 16 h 106"/>
                  <a:gd name="T74" fmla="*/ 164 w 99"/>
                  <a:gd name="T75" fmla="*/ 24 h 106"/>
                  <a:gd name="T76" fmla="*/ 164 w 99"/>
                  <a:gd name="T77" fmla="*/ 24 h 10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9" h="106">
                    <a:moveTo>
                      <a:pt x="88" y="11"/>
                    </a:moveTo>
                    <a:lnTo>
                      <a:pt x="88" y="11"/>
                    </a:lnTo>
                    <a:lnTo>
                      <a:pt x="95" y="21"/>
                    </a:lnTo>
                    <a:lnTo>
                      <a:pt x="99" y="31"/>
                    </a:lnTo>
                    <a:lnTo>
                      <a:pt x="99" y="55"/>
                    </a:lnTo>
                    <a:lnTo>
                      <a:pt x="95" y="79"/>
                    </a:lnTo>
                    <a:lnTo>
                      <a:pt x="95" y="89"/>
                    </a:lnTo>
                    <a:lnTo>
                      <a:pt x="99" y="99"/>
                    </a:lnTo>
                    <a:lnTo>
                      <a:pt x="99" y="106"/>
                    </a:lnTo>
                    <a:lnTo>
                      <a:pt x="95" y="102"/>
                    </a:lnTo>
                    <a:lnTo>
                      <a:pt x="92" y="102"/>
                    </a:lnTo>
                    <a:lnTo>
                      <a:pt x="88" y="96"/>
                    </a:lnTo>
                    <a:lnTo>
                      <a:pt x="88" y="85"/>
                    </a:lnTo>
                    <a:lnTo>
                      <a:pt x="88" y="72"/>
                    </a:lnTo>
                    <a:lnTo>
                      <a:pt x="88" y="48"/>
                    </a:lnTo>
                    <a:lnTo>
                      <a:pt x="88" y="34"/>
                    </a:lnTo>
                    <a:lnTo>
                      <a:pt x="88" y="24"/>
                    </a:lnTo>
                    <a:lnTo>
                      <a:pt x="82" y="14"/>
                    </a:lnTo>
                    <a:lnTo>
                      <a:pt x="71" y="7"/>
                    </a:lnTo>
                    <a:lnTo>
                      <a:pt x="61" y="7"/>
                    </a:lnTo>
                    <a:lnTo>
                      <a:pt x="48" y="14"/>
                    </a:lnTo>
                    <a:lnTo>
                      <a:pt x="37" y="17"/>
                    </a:lnTo>
                    <a:lnTo>
                      <a:pt x="27" y="21"/>
                    </a:lnTo>
                    <a:lnTo>
                      <a:pt x="0" y="24"/>
                    </a:lnTo>
                    <a:lnTo>
                      <a:pt x="14" y="17"/>
                    </a:lnTo>
                    <a:lnTo>
                      <a:pt x="31" y="14"/>
                    </a:lnTo>
                    <a:lnTo>
                      <a:pt x="48" y="7"/>
                    </a:lnTo>
                    <a:lnTo>
                      <a:pt x="61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2" y="7"/>
                    </a:lnTo>
                    <a:lnTo>
                      <a:pt x="88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1" name="Freeform 219"/>
              <p:cNvSpPr>
                <a:spLocks/>
              </p:cNvSpPr>
              <p:nvPr/>
            </p:nvSpPr>
            <p:spPr bwMode="auto">
              <a:xfrm>
                <a:off x="4862" y="1740"/>
                <a:ext cx="41" cy="75"/>
              </a:xfrm>
              <a:custGeom>
                <a:avLst/>
                <a:gdLst>
                  <a:gd name="T0" fmla="*/ 15 w 38"/>
                  <a:gd name="T1" fmla="*/ 38 h 68"/>
                  <a:gd name="T2" fmla="*/ 15 w 38"/>
                  <a:gd name="T3" fmla="*/ 38 h 68"/>
                  <a:gd name="T4" fmla="*/ 25 w 38"/>
                  <a:gd name="T5" fmla="*/ 98 h 68"/>
                  <a:gd name="T6" fmla="*/ 39 w 38"/>
                  <a:gd name="T7" fmla="*/ 128 h 68"/>
                  <a:gd name="T8" fmla="*/ 63 w 38"/>
                  <a:gd name="T9" fmla="*/ 141 h 68"/>
                  <a:gd name="T10" fmla="*/ 69 w 38"/>
                  <a:gd name="T11" fmla="*/ 149 h 68"/>
                  <a:gd name="T12" fmla="*/ 69 w 38"/>
                  <a:gd name="T13" fmla="*/ 149 h 68"/>
                  <a:gd name="T14" fmla="*/ 57 w 38"/>
                  <a:gd name="T15" fmla="*/ 149 h 68"/>
                  <a:gd name="T16" fmla="*/ 39 w 38"/>
                  <a:gd name="T17" fmla="*/ 141 h 68"/>
                  <a:gd name="T18" fmla="*/ 25 w 38"/>
                  <a:gd name="T19" fmla="*/ 119 h 68"/>
                  <a:gd name="T20" fmla="*/ 15 w 38"/>
                  <a:gd name="T21" fmla="*/ 103 h 68"/>
                  <a:gd name="T22" fmla="*/ 15 w 38"/>
                  <a:gd name="T23" fmla="*/ 103 h 68"/>
                  <a:gd name="T24" fmla="*/ 0 w 38"/>
                  <a:gd name="T25" fmla="*/ 52 h 68"/>
                  <a:gd name="T26" fmla="*/ 0 w 38"/>
                  <a:gd name="T27" fmla="*/ 21 h 68"/>
                  <a:gd name="T28" fmla="*/ 4 w 38"/>
                  <a:gd name="T29" fmla="*/ 0 h 68"/>
                  <a:gd name="T30" fmla="*/ 4 w 38"/>
                  <a:gd name="T31" fmla="*/ 0 h 68"/>
                  <a:gd name="T32" fmla="*/ 4 w 38"/>
                  <a:gd name="T33" fmla="*/ 3 h 68"/>
                  <a:gd name="T34" fmla="*/ 15 w 38"/>
                  <a:gd name="T35" fmla="*/ 15 h 68"/>
                  <a:gd name="T36" fmla="*/ 15 w 38"/>
                  <a:gd name="T37" fmla="*/ 38 h 68"/>
                  <a:gd name="T38" fmla="*/ 15 w 38"/>
                  <a:gd name="T39" fmla="*/ 38 h 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" h="68">
                    <a:moveTo>
                      <a:pt x="7" y="17"/>
                    </a:moveTo>
                    <a:lnTo>
                      <a:pt x="7" y="17"/>
                    </a:lnTo>
                    <a:lnTo>
                      <a:pt x="14" y="44"/>
                    </a:lnTo>
                    <a:lnTo>
                      <a:pt x="21" y="58"/>
                    </a:lnTo>
                    <a:lnTo>
                      <a:pt x="34" y="64"/>
                    </a:lnTo>
                    <a:lnTo>
                      <a:pt x="38" y="68"/>
                    </a:lnTo>
                    <a:lnTo>
                      <a:pt x="31" y="68"/>
                    </a:lnTo>
                    <a:lnTo>
                      <a:pt x="21" y="64"/>
                    </a:lnTo>
                    <a:lnTo>
                      <a:pt x="14" y="54"/>
                    </a:lnTo>
                    <a:lnTo>
                      <a:pt x="7" y="47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7" y="7"/>
                    </a:lnTo>
                    <a:lnTo>
                      <a:pt x="7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2" name="Freeform 220"/>
              <p:cNvSpPr>
                <a:spLocks/>
              </p:cNvSpPr>
              <p:nvPr/>
            </p:nvSpPr>
            <p:spPr bwMode="auto">
              <a:xfrm>
                <a:off x="4501" y="1762"/>
                <a:ext cx="18" cy="169"/>
              </a:xfrm>
              <a:custGeom>
                <a:avLst/>
                <a:gdLst>
                  <a:gd name="T0" fmla="*/ 18 w 17"/>
                  <a:gd name="T1" fmla="*/ 21 h 153"/>
                  <a:gd name="T2" fmla="*/ 18 w 17"/>
                  <a:gd name="T3" fmla="*/ 21 h 153"/>
                  <a:gd name="T4" fmla="*/ 25 w 17"/>
                  <a:gd name="T5" fmla="*/ 68 h 153"/>
                  <a:gd name="T6" fmla="*/ 25 w 17"/>
                  <a:gd name="T7" fmla="*/ 107 h 153"/>
                  <a:gd name="T8" fmla="*/ 22 w 17"/>
                  <a:gd name="T9" fmla="*/ 184 h 153"/>
                  <a:gd name="T10" fmla="*/ 18 w 17"/>
                  <a:gd name="T11" fmla="*/ 256 h 153"/>
                  <a:gd name="T12" fmla="*/ 18 w 17"/>
                  <a:gd name="T13" fmla="*/ 295 h 153"/>
                  <a:gd name="T14" fmla="*/ 22 w 17"/>
                  <a:gd name="T15" fmla="*/ 340 h 153"/>
                  <a:gd name="T16" fmla="*/ 22 w 17"/>
                  <a:gd name="T17" fmla="*/ 340 h 153"/>
                  <a:gd name="T18" fmla="*/ 7 w 17"/>
                  <a:gd name="T19" fmla="*/ 311 h 153"/>
                  <a:gd name="T20" fmla="*/ 4 w 17"/>
                  <a:gd name="T21" fmla="*/ 281 h 153"/>
                  <a:gd name="T22" fmla="*/ 4 w 17"/>
                  <a:gd name="T23" fmla="*/ 247 h 153"/>
                  <a:gd name="T24" fmla="*/ 18 w 17"/>
                  <a:gd name="T25" fmla="*/ 124 h 153"/>
                  <a:gd name="T26" fmla="*/ 18 w 17"/>
                  <a:gd name="T27" fmla="*/ 124 h 153"/>
                  <a:gd name="T28" fmla="*/ 7 w 17"/>
                  <a:gd name="T29" fmla="*/ 60 h 153"/>
                  <a:gd name="T30" fmla="*/ 7 w 17"/>
                  <a:gd name="T31" fmla="*/ 31 h 153"/>
                  <a:gd name="T32" fmla="*/ 0 w 17"/>
                  <a:gd name="T33" fmla="*/ 0 h 153"/>
                  <a:gd name="T34" fmla="*/ 0 w 17"/>
                  <a:gd name="T35" fmla="*/ 0 h 153"/>
                  <a:gd name="T36" fmla="*/ 7 w 17"/>
                  <a:gd name="T37" fmla="*/ 15 h 153"/>
                  <a:gd name="T38" fmla="*/ 18 w 17"/>
                  <a:gd name="T39" fmla="*/ 21 h 153"/>
                  <a:gd name="T40" fmla="*/ 18 w 17"/>
                  <a:gd name="T41" fmla="*/ 21 h 1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" h="153">
                    <a:moveTo>
                      <a:pt x="10" y="10"/>
                    </a:moveTo>
                    <a:lnTo>
                      <a:pt x="10" y="10"/>
                    </a:lnTo>
                    <a:lnTo>
                      <a:pt x="17" y="31"/>
                    </a:lnTo>
                    <a:lnTo>
                      <a:pt x="17" y="48"/>
                    </a:lnTo>
                    <a:lnTo>
                      <a:pt x="14" y="82"/>
                    </a:lnTo>
                    <a:lnTo>
                      <a:pt x="10" y="116"/>
                    </a:lnTo>
                    <a:lnTo>
                      <a:pt x="10" y="133"/>
                    </a:lnTo>
                    <a:lnTo>
                      <a:pt x="14" y="153"/>
                    </a:lnTo>
                    <a:lnTo>
                      <a:pt x="7" y="140"/>
                    </a:lnTo>
                    <a:lnTo>
                      <a:pt x="4" y="126"/>
                    </a:lnTo>
                    <a:lnTo>
                      <a:pt x="4" y="112"/>
                    </a:lnTo>
                    <a:lnTo>
                      <a:pt x="10" y="55"/>
                    </a:lnTo>
                    <a:lnTo>
                      <a:pt x="7" y="27"/>
                    </a:lnTo>
                    <a:lnTo>
                      <a:pt x="7" y="14"/>
                    </a:lnTo>
                    <a:lnTo>
                      <a:pt x="0" y="0"/>
                    </a:lnTo>
                    <a:lnTo>
                      <a:pt x="7" y="7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3" name="Freeform 221"/>
              <p:cNvSpPr>
                <a:spLocks/>
              </p:cNvSpPr>
              <p:nvPr/>
            </p:nvSpPr>
            <p:spPr bwMode="auto">
              <a:xfrm>
                <a:off x="4161" y="1785"/>
                <a:ext cx="96" cy="267"/>
              </a:xfrm>
              <a:custGeom>
                <a:avLst/>
                <a:gdLst>
                  <a:gd name="T0" fmla="*/ 164 w 89"/>
                  <a:gd name="T1" fmla="*/ 0 h 241"/>
                  <a:gd name="T2" fmla="*/ 164 w 89"/>
                  <a:gd name="T3" fmla="*/ 0 h 241"/>
                  <a:gd name="T4" fmla="*/ 137 w 89"/>
                  <a:gd name="T5" fmla="*/ 38 h 241"/>
                  <a:gd name="T6" fmla="*/ 114 w 89"/>
                  <a:gd name="T7" fmla="*/ 79 h 241"/>
                  <a:gd name="T8" fmla="*/ 74 w 89"/>
                  <a:gd name="T9" fmla="*/ 198 h 241"/>
                  <a:gd name="T10" fmla="*/ 74 w 89"/>
                  <a:gd name="T11" fmla="*/ 198 h 241"/>
                  <a:gd name="T12" fmla="*/ 51 w 89"/>
                  <a:gd name="T13" fmla="*/ 361 h 241"/>
                  <a:gd name="T14" fmla="*/ 30 w 89"/>
                  <a:gd name="T15" fmla="*/ 446 h 241"/>
                  <a:gd name="T16" fmla="*/ 19 w 89"/>
                  <a:gd name="T17" fmla="*/ 526 h 241"/>
                  <a:gd name="T18" fmla="*/ 19 w 89"/>
                  <a:gd name="T19" fmla="*/ 526 h 241"/>
                  <a:gd name="T20" fmla="*/ 15 w 89"/>
                  <a:gd name="T21" fmla="*/ 542 h 241"/>
                  <a:gd name="T22" fmla="*/ 15 w 89"/>
                  <a:gd name="T23" fmla="*/ 546 h 241"/>
                  <a:gd name="T24" fmla="*/ 4 w 89"/>
                  <a:gd name="T25" fmla="*/ 546 h 241"/>
                  <a:gd name="T26" fmla="*/ 4 w 89"/>
                  <a:gd name="T27" fmla="*/ 546 h 241"/>
                  <a:gd name="T28" fmla="*/ 0 w 89"/>
                  <a:gd name="T29" fmla="*/ 546 h 241"/>
                  <a:gd name="T30" fmla="*/ 0 w 89"/>
                  <a:gd name="T31" fmla="*/ 542 h 241"/>
                  <a:gd name="T32" fmla="*/ 0 w 89"/>
                  <a:gd name="T33" fmla="*/ 542 h 241"/>
                  <a:gd name="T34" fmla="*/ 4 w 89"/>
                  <a:gd name="T35" fmla="*/ 501 h 241"/>
                  <a:gd name="T36" fmla="*/ 4 w 89"/>
                  <a:gd name="T37" fmla="*/ 501 h 241"/>
                  <a:gd name="T38" fmla="*/ 39 w 89"/>
                  <a:gd name="T39" fmla="*/ 355 h 241"/>
                  <a:gd name="T40" fmla="*/ 63 w 89"/>
                  <a:gd name="T41" fmla="*/ 215 h 241"/>
                  <a:gd name="T42" fmla="*/ 88 w 89"/>
                  <a:gd name="T43" fmla="*/ 100 h 241"/>
                  <a:gd name="T44" fmla="*/ 88 w 89"/>
                  <a:gd name="T45" fmla="*/ 100 h 241"/>
                  <a:gd name="T46" fmla="*/ 100 w 89"/>
                  <a:gd name="T47" fmla="*/ 68 h 241"/>
                  <a:gd name="T48" fmla="*/ 114 w 89"/>
                  <a:gd name="T49" fmla="*/ 38 h 241"/>
                  <a:gd name="T50" fmla="*/ 137 w 89"/>
                  <a:gd name="T51" fmla="*/ 14 h 241"/>
                  <a:gd name="T52" fmla="*/ 156 w 89"/>
                  <a:gd name="T53" fmla="*/ 0 h 241"/>
                  <a:gd name="T54" fmla="*/ 164 w 89"/>
                  <a:gd name="T55" fmla="*/ 0 h 2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9" h="241">
                    <a:moveTo>
                      <a:pt x="89" y="0"/>
                    </a:moveTo>
                    <a:lnTo>
                      <a:pt x="89" y="0"/>
                    </a:lnTo>
                    <a:lnTo>
                      <a:pt x="75" y="17"/>
                    </a:lnTo>
                    <a:lnTo>
                      <a:pt x="62" y="34"/>
                    </a:lnTo>
                    <a:lnTo>
                      <a:pt x="41" y="88"/>
                    </a:lnTo>
                    <a:lnTo>
                      <a:pt x="28" y="159"/>
                    </a:lnTo>
                    <a:lnTo>
                      <a:pt x="17" y="197"/>
                    </a:lnTo>
                    <a:lnTo>
                      <a:pt x="11" y="231"/>
                    </a:lnTo>
                    <a:lnTo>
                      <a:pt x="7" y="238"/>
                    </a:lnTo>
                    <a:lnTo>
                      <a:pt x="7" y="241"/>
                    </a:lnTo>
                    <a:lnTo>
                      <a:pt x="4" y="241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4" y="221"/>
                    </a:lnTo>
                    <a:lnTo>
                      <a:pt x="21" y="156"/>
                    </a:lnTo>
                    <a:lnTo>
                      <a:pt x="34" y="95"/>
                    </a:lnTo>
                    <a:lnTo>
                      <a:pt x="48" y="44"/>
                    </a:lnTo>
                    <a:lnTo>
                      <a:pt x="55" y="30"/>
                    </a:lnTo>
                    <a:lnTo>
                      <a:pt x="62" y="17"/>
                    </a:lnTo>
                    <a:lnTo>
                      <a:pt x="75" y="6"/>
                    </a:lnTo>
                    <a:lnTo>
                      <a:pt x="85" y="0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4" name="Freeform 222"/>
              <p:cNvSpPr>
                <a:spLocks/>
              </p:cNvSpPr>
              <p:nvPr/>
            </p:nvSpPr>
            <p:spPr bwMode="auto">
              <a:xfrm>
                <a:off x="4928" y="1759"/>
                <a:ext cx="30" cy="14"/>
              </a:xfrm>
              <a:custGeom>
                <a:avLst/>
                <a:gdLst>
                  <a:gd name="T0" fmla="*/ 42 w 28"/>
                  <a:gd name="T1" fmla="*/ 3 h 13"/>
                  <a:gd name="T2" fmla="*/ 42 w 28"/>
                  <a:gd name="T3" fmla="*/ 3 h 13"/>
                  <a:gd name="T4" fmla="*/ 48 w 28"/>
                  <a:gd name="T5" fmla="*/ 15 h 13"/>
                  <a:gd name="T6" fmla="*/ 48 w 28"/>
                  <a:gd name="T7" fmla="*/ 15 h 13"/>
                  <a:gd name="T8" fmla="*/ 29 w 28"/>
                  <a:gd name="T9" fmla="*/ 18 h 13"/>
                  <a:gd name="T10" fmla="*/ 19 w 28"/>
                  <a:gd name="T11" fmla="*/ 22 h 13"/>
                  <a:gd name="T12" fmla="*/ 15 w 28"/>
                  <a:gd name="T13" fmla="*/ 18 h 13"/>
                  <a:gd name="T14" fmla="*/ 0 w 28"/>
                  <a:gd name="T15" fmla="*/ 3 h 13"/>
                  <a:gd name="T16" fmla="*/ 0 w 28"/>
                  <a:gd name="T17" fmla="*/ 0 h 13"/>
                  <a:gd name="T18" fmla="*/ 0 w 28"/>
                  <a:gd name="T19" fmla="*/ 0 h 13"/>
                  <a:gd name="T20" fmla="*/ 15 w 28"/>
                  <a:gd name="T21" fmla="*/ 3 h 13"/>
                  <a:gd name="T22" fmla="*/ 19 w 28"/>
                  <a:gd name="T23" fmla="*/ 15 h 13"/>
                  <a:gd name="T24" fmla="*/ 42 w 28"/>
                  <a:gd name="T25" fmla="*/ 3 h 13"/>
                  <a:gd name="T26" fmla="*/ 42 w 28"/>
                  <a:gd name="T27" fmla="*/ 3 h 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13">
                    <a:moveTo>
                      <a:pt x="24" y="3"/>
                    </a:moveTo>
                    <a:lnTo>
                      <a:pt x="24" y="3"/>
                    </a:lnTo>
                    <a:lnTo>
                      <a:pt x="28" y="7"/>
                    </a:lnTo>
                    <a:lnTo>
                      <a:pt x="17" y="10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" y="3"/>
                    </a:lnTo>
                    <a:lnTo>
                      <a:pt x="11" y="7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5" name="Freeform 223"/>
              <p:cNvSpPr>
                <a:spLocks/>
              </p:cNvSpPr>
              <p:nvPr/>
            </p:nvSpPr>
            <p:spPr bwMode="auto">
              <a:xfrm>
                <a:off x="5002" y="1777"/>
                <a:ext cx="67" cy="57"/>
              </a:xfrm>
              <a:custGeom>
                <a:avLst/>
                <a:gdLst>
                  <a:gd name="T0" fmla="*/ 115 w 62"/>
                  <a:gd name="T1" fmla="*/ 0 h 51"/>
                  <a:gd name="T2" fmla="*/ 115 w 62"/>
                  <a:gd name="T3" fmla="*/ 0 h 51"/>
                  <a:gd name="T4" fmla="*/ 115 w 62"/>
                  <a:gd name="T5" fmla="*/ 23 h 51"/>
                  <a:gd name="T6" fmla="*/ 103 w 62"/>
                  <a:gd name="T7" fmla="*/ 49 h 51"/>
                  <a:gd name="T8" fmla="*/ 77 w 62"/>
                  <a:gd name="T9" fmla="*/ 99 h 51"/>
                  <a:gd name="T10" fmla="*/ 77 w 62"/>
                  <a:gd name="T11" fmla="*/ 99 h 51"/>
                  <a:gd name="T12" fmla="*/ 40 w 62"/>
                  <a:gd name="T13" fmla="*/ 116 h 51"/>
                  <a:gd name="T14" fmla="*/ 4 w 62"/>
                  <a:gd name="T15" fmla="*/ 124 h 51"/>
                  <a:gd name="T16" fmla="*/ 4 w 62"/>
                  <a:gd name="T17" fmla="*/ 124 h 51"/>
                  <a:gd name="T18" fmla="*/ 0 w 62"/>
                  <a:gd name="T19" fmla="*/ 116 h 51"/>
                  <a:gd name="T20" fmla="*/ 0 w 62"/>
                  <a:gd name="T21" fmla="*/ 116 h 51"/>
                  <a:gd name="T22" fmla="*/ 25 w 62"/>
                  <a:gd name="T23" fmla="*/ 99 h 51"/>
                  <a:gd name="T24" fmla="*/ 52 w 62"/>
                  <a:gd name="T25" fmla="*/ 89 h 51"/>
                  <a:gd name="T26" fmla="*/ 77 w 62"/>
                  <a:gd name="T27" fmla="*/ 74 h 51"/>
                  <a:gd name="T28" fmla="*/ 90 w 62"/>
                  <a:gd name="T29" fmla="*/ 59 h 51"/>
                  <a:gd name="T30" fmla="*/ 95 w 62"/>
                  <a:gd name="T31" fmla="*/ 40 h 51"/>
                  <a:gd name="T32" fmla="*/ 95 w 62"/>
                  <a:gd name="T33" fmla="*/ 40 h 51"/>
                  <a:gd name="T34" fmla="*/ 103 w 62"/>
                  <a:gd name="T35" fmla="*/ 23 h 51"/>
                  <a:gd name="T36" fmla="*/ 103 w 62"/>
                  <a:gd name="T37" fmla="*/ 17 h 51"/>
                  <a:gd name="T38" fmla="*/ 103 w 62"/>
                  <a:gd name="T39" fmla="*/ 0 h 51"/>
                  <a:gd name="T40" fmla="*/ 115 w 62"/>
                  <a:gd name="T41" fmla="*/ 0 h 51"/>
                  <a:gd name="T42" fmla="*/ 115 w 62"/>
                  <a:gd name="T43" fmla="*/ 0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51">
                    <a:moveTo>
                      <a:pt x="62" y="0"/>
                    </a:moveTo>
                    <a:lnTo>
                      <a:pt x="62" y="0"/>
                    </a:lnTo>
                    <a:lnTo>
                      <a:pt x="62" y="10"/>
                    </a:lnTo>
                    <a:lnTo>
                      <a:pt x="55" y="20"/>
                    </a:lnTo>
                    <a:lnTo>
                      <a:pt x="41" y="41"/>
                    </a:lnTo>
                    <a:lnTo>
                      <a:pt x="21" y="47"/>
                    </a:lnTo>
                    <a:lnTo>
                      <a:pt x="4" y="51"/>
                    </a:lnTo>
                    <a:lnTo>
                      <a:pt x="0" y="47"/>
                    </a:lnTo>
                    <a:lnTo>
                      <a:pt x="14" y="41"/>
                    </a:lnTo>
                    <a:lnTo>
                      <a:pt x="28" y="37"/>
                    </a:lnTo>
                    <a:lnTo>
                      <a:pt x="41" y="30"/>
                    </a:lnTo>
                    <a:lnTo>
                      <a:pt x="48" y="24"/>
                    </a:lnTo>
                    <a:lnTo>
                      <a:pt x="51" y="17"/>
                    </a:lnTo>
                    <a:lnTo>
                      <a:pt x="55" y="10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6" name="Freeform 224"/>
              <p:cNvSpPr>
                <a:spLocks/>
              </p:cNvSpPr>
              <p:nvPr/>
            </p:nvSpPr>
            <p:spPr bwMode="auto">
              <a:xfrm>
                <a:off x="4925" y="1788"/>
                <a:ext cx="37" cy="16"/>
              </a:xfrm>
              <a:custGeom>
                <a:avLst/>
                <a:gdLst>
                  <a:gd name="T0" fmla="*/ 19 w 34"/>
                  <a:gd name="T1" fmla="*/ 19 h 14"/>
                  <a:gd name="T2" fmla="*/ 19 w 34"/>
                  <a:gd name="T3" fmla="*/ 19 h 14"/>
                  <a:gd name="T4" fmla="*/ 35 w 34"/>
                  <a:gd name="T5" fmla="*/ 19 h 14"/>
                  <a:gd name="T6" fmla="*/ 46 w 34"/>
                  <a:gd name="T7" fmla="*/ 19 h 14"/>
                  <a:gd name="T8" fmla="*/ 62 w 34"/>
                  <a:gd name="T9" fmla="*/ 19 h 14"/>
                  <a:gd name="T10" fmla="*/ 67 w 34"/>
                  <a:gd name="T11" fmla="*/ 29 h 14"/>
                  <a:gd name="T12" fmla="*/ 67 w 34"/>
                  <a:gd name="T13" fmla="*/ 29 h 14"/>
                  <a:gd name="T14" fmla="*/ 46 w 34"/>
                  <a:gd name="T15" fmla="*/ 40 h 14"/>
                  <a:gd name="T16" fmla="*/ 35 w 34"/>
                  <a:gd name="T17" fmla="*/ 40 h 14"/>
                  <a:gd name="T18" fmla="*/ 15 w 34"/>
                  <a:gd name="T19" fmla="*/ 29 h 14"/>
                  <a:gd name="T20" fmla="*/ 0 w 34"/>
                  <a:gd name="T21" fmla="*/ 3 h 14"/>
                  <a:gd name="T22" fmla="*/ 0 w 34"/>
                  <a:gd name="T23" fmla="*/ 0 h 14"/>
                  <a:gd name="T24" fmla="*/ 0 w 34"/>
                  <a:gd name="T25" fmla="*/ 0 h 14"/>
                  <a:gd name="T26" fmla="*/ 3 w 34"/>
                  <a:gd name="T27" fmla="*/ 0 h 14"/>
                  <a:gd name="T28" fmla="*/ 15 w 34"/>
                  <a:gd name="T29" fmla="*/ 3 h 14"/>
                  <a:gd name="T30" fmla="*/ 19 w 34"/>
                  <a:gd name="T31" fmla="*/ 19 h 14"/>
                  <a:gd name="T32" fmla="*/ 19 w 34"/>
                  <a:gd name="T33" fmla="*/ 19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14">
                    <a:moveTo>
                      <a:pt x="10" y="7"/>
                    </a:moveTo>
                    <a:lnTo>
                      <a:pt x="10" y="7"/>
                    </a:lnTo>
                    <a:lnTo>
                      <a:pt x="17" y="7"/>
                    </a:lnTo>
                    <a:lnTo>
                      <a:pt x="24" y="7"/>
                    </a:lnTo>
                    <a:lnTo>
                      <a:pt x="31" y="7"/>
                    </a:lnTo>
                    <a:lnTo>
                      <a:pt x="34" y="10"/>
                    </a:lnTo>
                    <a:lnTo>
                      <a:pt x="24" y="14"/>
                    </a:lnTo>
                    <a:lnTo>
                      <a:pt x="17" y="14"/>
                    </a:lnTo>
                    <a:lnTo>
                      <a:pt x="7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3"/>
                    </a:lnTo>
                    <a:lnTo>
                      <a:pt x="1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7" name="Freeform 225"/>
              <p:cNvSpPr>
                <a:spLocks/>
              </p:cNvSpPr>
              <p:nvPr/>
            </p:nvSpPr>
            <p:spPr bwMode="auto">
              <a:xfrm>
                <a:off x="4756" y="1804"/>
                <a:ext cx="103" cy="63"/>
              </a:xfrm>
              <a:custGeom>
                <a:avLst/>
                <a:gdLst>
                  <a:gd name="T0" fmla="*/ 181 w 95"/>
                  <a:gd name="T1" fmla="*/ 21 h 57"/>
                  <a:gd name="T2" fmla="*/ 181 w 95"/>
                  <a:gd name="T3" fmla="*/ 21 h 57"/>
                  <a:gd name="T4" fmla="*/ 141 w 95"/>
                  <a:gd name="T5" fmla="*/ 38 h 57"/>
                  <a:gd name="T6" fmla="*/ 96 w 95"/>
                  <a:gd name="T7" fmla="*/ 51 h 57"/>
                  <a:gd name="T8" fmla="*/ 46 w 95"/>
                  <a:gd name="T9" fmla="*/ 82 h 57"/>
                  <a:gd name="T10" fmla="*/ 0 w 95"/>
                  <a:gd name="T11" fmla="*/ 127 h 57"/>
                  <a:gd name="T12" fmla="*/ 18 w 95"/>
                  <a:gd name="T13" fmla="*/ 90 h 57"/>
                  <a:gd name="T14" fmla="*/ 18 w 95"/>
                  <a:gd name="T15" fmla="*/ 90 h 57"/>
                  <a:gd name="T16" fmla="*/ 59 w 95"/>
                  <a:gd name="T17" fmla="*/ 51 h 57"/>
                  <a:gd name="T18" fmla="*/ 103 w 95"/>
                  <a:gd name="T19" fmla="*/ 28 h 57"/>
                  <a:gd name="T20" fmla="*/ 176 w 95"/>
                  <a:gd name="T21" fmla="*/ 0 h 57"/>
                  <a:gd name="T22" fmla="*/ 181 w 95"/>
                  <a:gd name="T23" fmla="*/ 21 h 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57">
                    <a:moveTo>
                      <a:pt x="95" y="10"/>
                    </a:moveTo>
                    <a:lnTo>
                      <a:pt x="95" y="10"/>
                    </a:lnTo>
                    <a:lnTo>
                      <a:pt x="74" y="17"/>
                    </a:lnTo>
                    <a:lnTo>
                      <a:pt x="51" y="23"/>
                    </a:lnTo>
                    <a:lnTo>
                      <a:pt x="24" y="37"/>
                    </a:lnTo>
                    <a:lnTo>
                      <a:pt x="0" y="57"/>
                    </a:lnTo>
                    <a:lnTo>
                      <a:pt x="10" y="40"/>
                    </a:lnTo>
                    <a:lnTo>
                      <a:pt x="30" y="23"/>
                    </a:lnTo>
                    <a:lnTo>
                      <a:pt x="54" y="13"/>
                    </a:lnTo>
                    <a:lnTo>
                      <a:pt x="91" y="0"/>
                    </a:lnTo>
                    <a:lnTo>
                      <a:pt x="9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8" name="Freeform 226"/>
              <p:cNvSpPr>
                <a:spLocks/>
              </p:cNvSpPr>
              <p:nvPr/>
            </p:nvSpPr>
            <p:spPr bwMode="auto">
              <a:xfrm>
                <a:off x="5091" y="1811"/>
                <a:ext cx="29" cy="23"/>
              </a:xfrm>
              <a:custGeom>
                <a:avLst/>
                <a:gdLst>
                  <a:gd name="T0" fmla="*/ 47 w 27"/>
                  <a:gd name="T1" fmla="*/ 15 h 21"/>
                  <a:gd name="T2" fmla="*/ 47 w 27"/>
                  <a:gd name="T3" fmla="*/ 15 h 21"/>
                  <a:gd name="T4" fmla="*/ 35 w 27"/>
                  <a:gd name="T5" fmla="*/ 28 h 21"/>
                  <a:gd name="T6" fmla="*/ 23 w 27"/>
                  <a:gd name="T7" fmla="*/ 43 h 21"/>
                  <a:gd name="T8" fmla="*/ 23 w 27"/>
                  <a:gd name="T9" fmla="*/ 43 h 21"/>
                  <a:gd name="T10" fmla="*/ 18 w 27"/>
                  <a:gd name="T11" fmla="*/ 43 h 21"/>
                  <a:gd name="T12" fmla="*/ 18 w 27"/>
                  <a:gd name="T13" fmla="*/ 36 h 21"/>
                  <a:gd name="T14" fmla="*/ 18 w 27"/>
                  <a:gd name="T15" fmla="*/ 36 h 21"/>
                  <a:gd name="T16" fmla="*/ 18 w 27"/>
                  <a:gd name="T17" fmla="*/ 28 h 21"/>
                  <a:gd name="T18" fmla="*/ 18 w 27"/>
                  <a:gd name="T19" fmla="*/ 28 h 21"/>
                  <a:gd name="T20" fmla="*/ 29 w 27"/>
                  <a:gd name="T21" fmla="*/ 15 h 21"/>
                  <a:gd name="T22" fmla="*/ 29 w 27"/>
                  <a:gd name="T23" fmla="*/ 15 h 21"/>
                  <a:gd name="T24" fmla="*/ 18 w 27"/>
                  <a:gd name="T25" fmla="*/ 15 h 21"/>
                  <a:gd name="T26" fmla="*/ 15 w 27"/>
                  <a:gd name="T27" fmla="*/ 4 h 21"/>
                  <a:gd name="T28" fmla="*/ 0 w 27"/>
                  <a:gd name="T29" fmla="*/ 4 h 21"/>
                  <a:gd name="T30" fmla="*/ 0 w 27"/>
                  <a:gd name="T31" fmla="*/ 0 h 21"/>
                  <a:gd name="T32" fmla="*/ 0 w 27"/>
                  <a:gd name="T33" fmla="*/ 0 h 21"/>
                  <a:gd name="T34" fmla="*/ 15 w 27"/>
                  <a:gd name="T35" fmla="*/ 0 h 21"/>
                  <a:gd name="T36" fmla="*/ 23 w 27"/>
                  <a:gd name="T37" fmla="*/ 0 h 21"/>
                  <a:gd name="T38" fmla="*/ 47 w 27"/>
                  <a:gd name="T39" fmla="*/ 15 h 21"/>
                  <a:gd name="T40" fmla="*/ 47 w 27"/>
                  <a:gd name="T41" fmla="*/ 15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" h="21">
                    <a:moveTo>
                      <a:pt x="27" y="7"/>
                    </a:moveTo>
                    <a:lnTo>
                      <a:pt x="27" y="7"/>
                    </a:lnTo>
                    <a:lnTo>
                      <a:pt x="20" y="14"/>
                    </a:lnTo>
                    <a:lnTo>
                      <a:pt x="14" y="21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10" y="14"/>
                    </a:lnTo>
                    <a:lnTo>
                      <a:pt x="17" y="7"/>
                    </a:lnTo>
                    <a:lnTo>
                      <a:pt x="10" y="7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9" name="Freeform 227"/>
              <p:cNvSpPr>
                <a:spLocks/>
              </p:cNvSpPr>
              <p:nvPr/>
            </p:nvSpPr>
            <p:spPr bwMode="auto">
              <a:xfrm>
                <a:off x="4859" y="1826"/>
                <a:ext cx="21" cy="143"/>
              </a:xfrm>
              <a:custGeom>
                <a:avLst/>
                <a:gdLst>
                  <a:gd name="T0" fmla="*/ 25 w 20"/>
                  <a:gd name="T1" fmla="*/ 211 h 129"/>
                  <a:gd name="T2" fmla="*/ 25 w 20"/>
                  <a:gd name="T3" fmla="*/ 211 h 129"/>
                  <a:gd name="T4" fmla="*/ 28 w 20"/>
                  <a:gd name="T5" fmla="*/ 253 h 129"/>
                  <a:gd name="T6" fmla="*/ 28 w 20"/>
                  <a:gd name="T7" fmla="*/ 278 h 129"/>
                  <a:gd name="T8" fmla="*/ 28 w 20"/>
                  <a:gd name="T9" fmla="*/ 294 h 129"/>
                  <a:gd name="T10" fmla="*/ 7 w 20"/>
                  <a:gd name="T11" fmla="*/ 192 h 129"/>
                  <a:gd name="T12" fmla="*/ 0 w 20"/>
                  <a:gd name="T13" fmla="*/ 61 h 129"/>
                  <a:gd name="T14" fmla="*/ 0 w 20"/>
                  <a:gd name="T15" fmla="*/ 61 h 129"/>
                  <a:gd name="T16" fmla="*/ 0 w 20"/>
                  <a:gd name="T17" fmla="*/ 33 h 129"/>
                  <a:gd name="T18" fmla="*/ 3 w 20"/>
                  <a:gd name="T19" fmla="*/ 0 h 129"/>
                  <a:gd name="T20" fmla="*/ 3 w 20"/>
                  <a:gd name="T21" fmla="*/ 0 h 129"/>
                  <a:gd name="T22" fmla="*/ 7 w 20"/>
                  <a:gd name="T23" fmla="*/ 110 h 129"/>
                  <a:gd name="T24" fmla="*/ 18 w 20"/>
                  <a:gd name="T25" fmla="*/ 165 h 129"/>
                  <a:gd name="T26" fmla="*/ 25 w 20"/>
                  <a:gd name="T27" fmla="*/ 211 h 129"/>
                  <a:gd name="T28" fmla="*/ 25 w 20"/>
                  <a:gd name="T29" fmla="*/ 211 h 1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129">
                    <a:moveTo>
                      <a:pt x="17" y="92"/>
                    </a:moveTo>
                    <a:lnTo>
                      <a:pt x="17" y="92"/>
                    </a:lnTo>
                    <a:lnTo>
                      <a:pt x="20" y="112"/>
                    </a:lnTo>
                    <a:lnTo>
                      <a:pt x="20" y="122"/>
                    </a:lnTo>
                    <a:lnTo>
                      <a:pt x="20" y="129"/>
                    </a:lnTo>
                    <a:lnTo>
                      <a:pt x="7" y="85"/>
                    </a:lnTo>
                    <a:lnTo>
                      <a:pt x="0" y="27"/>
                    </a:lnTo>
                    <a:lnTo>
                      <a:pt x="0" y="14"/>
                    </a:lnTo>
                    <a:lnTo>
                      <a:pt x="3" y="0"/>
                    </a:lnTo>
                    <a:lnTo>
                      <a:pt x="7" y="48"/>
                    </a:lnTo>
                    <a:lnTo>
                      <a:pt x="10" y="71"/>
                    </a:ln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0" name="Freeform 228"/>
              <p:cNvSpPr>
                <a:spLocks/>
              </p:cNvSpPr>
              <p:nvPr/>
            </p:nvSpPr>
            <p:spPr bwMode="auto">
              <a:xfrm>
                <a:off x="5035" y="1823"/>
                <a:ext cx="34" cy="22"/>
              </a:xfrm>
              <a:custGeom>
                <a:avLst/>
                <a:gdLst>
                  <a:gd name="T0" fmla="*/ 65 w 31"/>
                  <a:gd name="T1" fmla="*/ 3 h 20"/>
                  <a:gd name="T2" fmla="*/ 65 w 31"/>
                  <a:gd name="T3" fmla="*/ 3 h 20"/>
                  <a:gd name="T4" fmla="*/ 29 w 31"/>
                  <a:gd name="T5" fmla="*/ 21 h 20"/>
                  <a:gd name="T6" fmla="*/ 15 w 31"/>
                  <a:gd name="T7" fmla="*/ 28 h 20"/>
                  <a:gd name="T8" fmla="*/ 3 w 31"/>
                  <a:gd name="T9" fmla="*/ 43 h 20"/>
                  <a:gd name="T10" fmla="*/ 3 w 31"/>
                  <a:gd name="T11" fmla="*/ 43 h 20"/>
                  <a:gd name="T12" fmla="*/ 0 w 31"/>
                  <a:gd name="T13" fmla="*/ 43 h 20"/>
                  <a:gd name="T14" fmla="*/ 0 w 31"/>
                  <a:gd name="T15" fmla="*/ 28 h 20"/>
                  <a:gd name="T16" fmla="*/ 0 w 31"/>
                  <a:gd name="T17" fmla="*/ 28 h 20"/>
                  <a:gd name="T18" fmla="*/ 29 w 31"/>
                  <a:gd name="T19" fmla="*/ 3 h 20"/>
                  <a:gd name="T20" fmla="*/ 42 w 31"/>
                  <a:gd name="T21" fmla="*/ 0 h 20"/>
                  <a:gd name="T22" fmla="*/ 65 w 31"/>
                  <a:gd name="T23" fmla="*/ 3 h 20"/>
                  <a:gd name="T24" fmla="*/ 65 w 31"/>
                  <a:gd name="T25" fmla="*/ 3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20">
                    <a:moveTo>
                      <a:pt x="31" y="3"/>
                    </a:moveTo>
                    <a:lnTo>
                      <a:pt x="31" y="3"/>
                    </a:lnTo>
                    <a:lnTo>
                      <a:pt x="14" y="10"/>
                    </a:lnTo>
                    <a:lnTo>
                      <a:pt x="7" y="13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1" name="Freeform 229"/>
              <p:cNvSpPr>
                <a:spLocks/>
              </p:cNvSpPr>
              <p:nvPr/>
            </p:nvSpPr>
            <p:spPr bwMode="auto">
              <a:xfrm>
                <a:off x="4910" y="1826"/>
                <a:ext cx="81" cy="27"/>
              </a:xfrm>
              <a:custGeom>
                <a:avLst/>
                <a:gdLst>
                  <a:gd name="T0" fmla="*/ 102 w 75"/>
                  <a:gd name="T1" fmla="*/ 43 h 24"/>
                  <a:gd name="T2" fmla="*/ 102 w 75"/>
                  <a:gd name="T3" fmla="*/ 43 h 24"/>
                  <a:gd name="T4" fmla="*/ 121 w 75"/>
                  <a:gd name="T5" fmla="*/ 37 h 24"/>
                  <a:gd name="T6" fmla="*/ 133 w 75"/>
                  <a:gd name="T7" fmla="*/ 37 h 24"/>
                  <a:gd name="T8" fmla="*/ 133 w 75"/>
                  <a:gd name="T9" fmla="*/ 37 h 24"/>
                  <a:gd name="T10" fmla="*/ 139 w 75"/>
                  <a:gd name="T11" fmla="*/ 37 h 24"/>
                  <a:gd name="T12" fmla="*/ 139 w 75"/>
                  <a:gd name="T13" fmla="*/ 43 h 24"/>
                  <a:gd name="T14" fmla="*/ 139 w 75"/>
                  <a:gd name="T15" fmla="*/ 43 h 24"/>
                  <a:gd name="T16" fmla="*/ 125 w 75"/>
                  <a:gd name="T17" fmla="*/ 43 h 24"/>
                  <a:gd name="T18" fmla="*/ 114 w 75"/>
                  <a:gd name="T19" fmla="*/ 53 h 24"/>
                  <a:gd name="T20" fmla="*/ 102 w 75"/>
                  <a:gd name="T21" fmla="*/ 61 h 24"/>
                  <a:gd name="T22" fmla="*/ 76 w 75"/>
                  <a:gd name="T23" fmla="*/ 61 h 24"/>
                  <a:gd name="T24" fmla="*/ 76 w 75"/>
                  <a:gd name="T25" fmla="*/ 61 h 24"/>
                  <a:gd name="T26" fmla="*/ 39 w 75"/>
                  <a:gd name="T27" fmla="*/ 37 h 24"/>
                  <a:gd name="T28" fmla="*/ 4 w 75"/>
                  <a:gd name="T29" fmla="*/ 3 h 24"/>
                  <a:gd name="T30" fmla="*/ 0 w 75"/>
                  <a:gd name="T31" fmla="*/ 0 h 24"/>
                  <a:gd name="T32" fmla="*/ 0 w 75"/>
                  <a:gd name="T33" fmla="*/ 0 h 24"/>
                  <a:gd name="T34" fmla="*/ 25 w 75"/>
                  <a:gd name="T35" fmla="*/ 3 h 24"/>
                  <a:gd name="T36" fmla="*/ 52 w 75"/>
                  <a:gd name="T37" fmla="*/ 26 h 24"/>
                  <a:gd name="T38" fmla="*/ 76 w 75"/>
                  <a:gd name="T39" fmla="*/ 43 h 24"/>
                  <a:gd name="T40" fmla="*/ 89 w 75"/>
                  <a:gd name="T41" fmla="*/ 43 h 24"/>
                  <a:gd name="T42" fmla="*/ 102 w 75"/>
                  <a:gd name="T43" fmla="*/ 43 h 24"/>
                  <a:gd name="T44" fmla="*/ 102 w 75"/>
                  <a:gd name="T45" fmla="*/ 43 h 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" h="24">
                    <a:moveTo>
                      <a:pt x="55" y="17"/>
                    </a:moveTo>
                    <a:lnTo>
                      <a:pt x="55" y="17"/>
                    </a:lnTo>
                    <a:lnTo>
                      <a:pt x="65" y="14"/>
                    </a:lnTo>
                    <a:lnTo>
                      <a:pt x="72" y="14"/>
                    </a:lnTo>
                    <a:lnTo>
                      <a:pt x="75" y="14"/>
                    </a:lnTo>
                    <a:lnTo>
                      <a:pt x="75" y="17"/>
                    </a:lnTo>
                    <a:lnTo>
                      <a:pt x="68" y="17"/>
                    </a:lnTo>
                    <a:lnTo>
                      <a:pt x="62" y="20"/>
                    </a:lnTo>
                    <a:lnTo>
                      <a:pt x="55" y="24"/>
                    </a:lnTo>
                    <a:lnTo>
                      <a:pt x="41" y="24"/>
                    </a:lnTo>
                    <a:lnTo>
                      <a:pt x="21" y="14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28" y="10"/>
                    </a:lnTo>
                    <a:lnTo>
                      <a:pt x="41" y="17"/>
                    </a:lnTo>
                    <a:lnTo>
                      <a:pt x="48" y="17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2" name="Freeform 230"/>
              <p:cNvSpPr>
                <a:spLocks/>
              </p:cNvSpPr>
              <p:nvPr/>
            </p:nvSpPr>
            <p:spPr bwMode="auto">
              <a:xfrm>
                <a:off x="5128" y="1829"/>
                <a:ext cx="63" cy="38"/>
              </a:xfrm>
              <a:custGeom>
                <a:avLst/>
                <a:gdLst>
                  <a:gd name="T0" fmla="*/ 112 w 58"/>
                  <a:gd name="T1" fmla="*/ 76 h 34"/>
                  <a:gd name="T2" fmla="*/ 112 w 58"/>
                  <a:gd name="T3" fmla="*/ 83 h 34"/>
                  <a:gd name="T4" fmla="*/ 112 w 58"/>
                  <a:gd name="T5" fmla="*/ 83 h 34"/>
                  <a:gd name="T6" fmla="*/ 85 w 58"/>
                  <a:gd name="T7" fmla="*/ 68 h 34"/>
                  <a:gd name="T8" fmla="*/ 65 w 58"/>
                  <a:gd name="T9" fmla="*/ 50 h 34"/>
                  <a:gd name="T10" fmla="*/ 39 w 58"/>
                  <a:gd name="T11" fmla="*/ 26 h 34"/>
                  <a:gd name="T12" fmla="*/ 15 w 58"/>
                  <a:gd name="T13" fmla="*/ 4 h 34"/>
                  <a:gd name="T14" fmla="*/ 0 w 58"/>
                  <a:gd name="T15" fmla="*/ 4 h 34"/>
                  <a:gd name="T16" fmla="*/ 0 w 58"/>
                  <a:gd name="T17" fmla="*/ 0 h 34"/>
                  <a:gd name="T18" fmla="*/ 0 w 58"/>
                  <a:gd name="T19" fmla="*/ 0 h 34"/>
                  <a:gd name="T20" fmla="*/ 33 w 58"/>
                  <a:gd name="T21" fmla="*/ 4 h 34"/>
                  <a:gd name="T22" fmla="*/ 60 w 58"/>
                  <a:gd name="T23" fmla="*/ 26 h 34"/>
                  <a:gd name="T24" fmla="*/ 112 w 58"/>
                  <a:gd name="T25" fmla="*/ 76 h 34"/>
                  <a:gd name="T26" fmla="*/ 112 w 58"/>
                  <a:gd name="T27" fmla="*/ 76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34">
                    <a:moveTo>
                      <a:pt x="58" y="31"/>
                    </a:moveTo>
                    <a:lnTo>
                      <a:pt x="58" y="34"/>
                    </a:lnTo>
                    <a:lnTo>
                      <a:pt x="44" y="28"/>
                    </a:lnTo>
                    <a:lnTo>
                      <a:pt x="34" y="21"/>
                    </a:lnTo>
                    <a:lnTo>
                      <a:pt x="20" y="11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7" y="4"/>
                    </a:lnTo>
                    <a:lnTo>
                      <a:pt x="31" y="11"/>
                    </a:lnTo>
                    <a:lnTo>
                      <a:pt x="58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3" name="Freeform 231"/>
              <p:cNvSpPr>
                <a:spLocks/>
              </p:cNvSpPr>
              <p:nvPr/>
            </p:nvSpPr>
            <p:spPr bwMode="auto">
              <a:xfrm>
                <a:off x="4608" y="1848"/>
                <a:ext cx="74" cy="12"/>
              </a:xfrm>
              <a:custGeom>
                <a:avLst/>
                <a:gdLst>
                  <a:gd name="T0" fmla="*/ 134 w 68"/>
                  <a:gd name="T1" fmla="*/ 4 h 11"/>
                  <a:gd name="T2" fmla="*/ 134 w 68"/>
                  <a:gd name="T3" fmla="*/ 21 h 11"/>
                  <a:gd name="T4" fmla="*/ 134 w 68"/>
                  <a:gd name="T5" fmla="*/ 21 h 11"/>
                  <a:gd name="T6" fmla="*/ 107 w 68"/>
                  <a:gd name="T7" fmla="*/ 21 h 11"/>
                  <a:gd name="T8" fmla="*/ 73 w 68"/>
                  <a:gd name="T9" fmla="*/ 21 h 11"/>
                  <a:gd name="T10" fmla="*/ 3 w 68"/>
                  <a:gd name="T11" fmla="*/ 15 h 11"/>
                  <a:gd name="T12" fmla="*/ 0 w 68"/>
                  <a:gd name="T13" fmla="*/ 0 h 11"/>
                  <a:gd name="T14" fmla="*/ 0 w 68"/>
                  <a:gd name="T15" fmla="*/ 0 h 11"/>
                  <a:gd name="T16" fmla="*/ 134 w 68"/>
                  <a:gd name="T17" fmla="*/ 4 h 11"/>
                  <a:gd name="T18" fmla="*/ 134 w 68"/>
                  <a:gd name="T19" fmla="*/ 4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1">
                    <a:moveTo>
                      <a:pt x="68" y="4"/>
                    </a:moveTo>
                    <a:lnTo>
                      <a:pt x="68" y="11"/>
                    </a:lnTo>
                    <a:lnTo>
                      <a:pt x="54" y="11"/>
                    </a:lnTo>
                    <a:lnTo>
                      <a:pt x="37" y="11"/>
                    </a:lnTo>
                    <a:lnTo>
                      <a:pt x="3" y="7"/>
                    </a:lnTo>
                    <a:lnTo>
                      <a:pt x="0" y="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4" name="Freeform 232"/>
              <p:cNvSpPr>
                <a:spLocks/>
              </p:cNvSpPr>
              <p:nvPr/>
            </p:nvSpPr>
            <p:spPr bwMode="auto">
              <a:xfrm>
                <a:off x="4589" y="1853"/>
                <a:ext cx="8" cy="49"/>
              </a:xfrm>
              <a:custGeom>
                <a:avLst/>
                <a:gdLst>
                  <a:gd name="T0" fmla="*/ 19 w 7"/>
                  <a:gd name="T1" fmla="*/ 97 h 44"/>
                  <a:gd name="T2" fmla="*/ 19 w 7"/>
                  <a:gd name="T3" fmla="*/ 97 h 44"/>
                  <a:gd name="T4" fmla="*/ 3 w 7"/>
                  <a:gd name="T5" fmla="*/ 106 h 44"/>
                  <a:gd name="T6" fmla="*/ 0 w 7"/>
                  <a:gd name="T7" fmla="*/ 97 h 44"/>
                  <a:gd name="T8" fmla="*/ 0 w 7"/>
                  <a:gd name="T9" fmla="*/ 97 h 44"/>
                  <a:gd name="T10" fmla="*/ 0 w 7"/>
                  <a:gd name="T11" fmla="*/ 97 h 44"/>
                  <a:gd name="T12" fmla="*/ 0 w 7"/>
                  <a:gd name="T13" fmla="*/ 46 h 44"/>
                  <a:gd name="T14" fmla="*/ 3 w 7"/>
                  <a:gd name="T15" fmla="*/ 0 h 44"/>
                  <a:gd name="T16" fmla="*/ 3 w 7"/>
                  <a:gd name="T17" fmla="*/ 3 h 44"/>
                  <a:gd name="T18" fmla="*/ 19 w 7"/>
                  <a:gd name="T19" fmla="*/ 97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44">
                    <a:moveTo>
                      <a:pt x="7" y="41"/>
                    </a:moveTo>
                    <a:lnTo>
                      <a:pt x="7" y="41"/>
                    </a:lnTo>
                    <a:lnTo>
                      <a:pt x="3" y="44"/>
                    </a:lnTo>
                    <a:lnTo>
                      <a:pt x="0" y="41"/>
                    </a:lnTo>
                    <a:lnTo>
                      <a:pt x="0" y="2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7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5" name="Freeform 233"/>
              <p:cNvSpPr>
                <a:spLocks/>
              </p:cNvSpPr>
              <p:nvPr/>
            </p:nvSpPr>
            <p:spPr bwMode="auto">
              <a:xfrm>
                <a:off x="4693" y="1864"/>
                <a:ext cx="7" cy="22"/>
              </a:xfrm>
              <a:custGeom>
                <a:avLst/>
                <a:gdLst>
                  <a:gd name="T0" fmla="*/ 7 w 7"/>
                  <a:gd name="T1" fmla="*/ 0 h 20"/>
                  <a:gd name="T2" fmla="*/ 7 w 7"/>
                  <a:gd name="T3" fmla="*/ 0 h 20"/>
                  <a:gd name="T4" fmla="*/ 7 w 7"/>
                  <a:gd name="T5" fmla="*/ 21 h 20"/>
                  <a:gd name="T6" fmla="*/ 7 w 7"/>
                  <a:gd name="T7" fmla="*/ 43 h 20"/>
                  <a:gd name="T8" fmla="*/ 7 w 7"/>
                  <a:gd name="T9" fmla="*/ 43 h 20"/>
                  <a:gd name="T10" fmla="*/ 3 w 7"/>
                  <a:gd name="T11" fmla="*/ 43 h 20"/>
                  <a:gd name="T12" fmla="*/ 0 w 7"/>
                  <a:gd name="T13" fmla="*/ 43 h 20"/>
                  <a:gd name="T14" fmla="*/ 0 w 7"/>
                  <a:gd name="T15" fmla="*/ 43 h 20"/>
                  <a:gd name="T16" fmla="*/ 0 w 7"/>
                  <a:gd name="T17" fmla="*/ 15 h 20"/>
                  <a:gd name="T18" fmla="*/ 3 w 7"/>
                  <a:gd name="T19" fmla="*/ 3 h 20"/>
                  <a:gd name="T20" fmla="*/ 7 w 7"/>
                  <a:gd name="T21" fmla="*/ 0 h 20"/>
                  <a:gd name="T22" fmla="*/ 7 w 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20">
                    <a:moveTo>
                      <a:pt x="7" y="0"/>
                    </a:moveTo>
                    <a:lnTo>
                      <a:pt x="7" y="0"/>
                    </a:lnTo>
                    <a:lnTo>
                      <a:pt x="7" y="10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6" name="Freeform 234"/>
              <p:cNvSpPr>
                <a:spLocks/>
              </p:cNvSpPr>
              <p:nvPr/>
            </p:nvSpPr>
            <p:spPr bwMode="auto">
              <a:xfrm>
                <a:off x="4616" y="1872"/>
                <a:ext cx="47" cy="11"/>
              </a:xfrm>
              <a:custGeom>
                <a:avLst/>
                <a:gdLst>
                  <a:gd name="T0" fmla="*/ 40 w 44"/>
                  <a:gd name="T1" fmla="*/ 15 h 10"/>
                  <a:gd name="T2" fmla="*/ 40 w 44"/>
                  <a:gd name="T3" fmla="*/ 15 h 10"/>
                  <a:gd name="T4" fmla="*/ 57 w 44"/>
                  <a:gd name="T5" fmla="*/ 3 h 10"/>
                  <a:gd name="T6" fmla="*/ 68 w 44"/>
                  <a:gd name="T7" fmla="*/ 3 h 10"/>
                  <a:gd name="T8" fmla="*/ 74 w 44"/>
                  <a:gd name="T9" fmla="*/ 3 h 10"/>
                  <a:gd name="T10" fmla="*/ 74 w 44"/>
                  <a:gd name="T11" fmla="*/ 15 h 10"/>
                  <a:gd name="T12" fmla="*/ 74 w 44"/>
                  <a:gd name="T13" fmla="*/ 15 h 10"/>
                  <a:gd name="T14" fmla="*/ 64 w 44"/>
                  <a:gd name="T15" fmla="*/ 21 h 10"/>
                  <a:gd name="T16" fmla="*/ 46 w 44"/>
                  <a:gd name="T17" fmla="*/ 21 h 10"/>
                  <a:gd name="T18" fmla="*/ 34 w 44"/>
                  <a:gd name="T19" fmla="*/ 21 h 10"/>
                  <a:gd name="T20" fmla="*/ 18 w 44"/>
                  <a:gd name="T21" fmla="*/ 15 h 10"/>
                  <a:gd name="T22" fmla="*/ 18 w 44"/>
                  <a:gd name="T23" fmla="*/ 15 h 10"/>
                  <a:gd name="T24" fmla="*/ 6 w 44"/>
                  <a:gd name="T25" fmla="*/ 15 h 10"/>
                  <a:gd name="T26" fmla="*/ 3 w 44"/>
                  <a:gd name="T27" fmla="*/ 21 h 10"/>
                  <a:gd name="T28" fmla="*/ 3 w 44"/>
                  <a:gd name="T29" fmla="*/ 21 h 10"/>
                  <a:gd name="T30" fmla="*/ 3 w 44"/>
                  <a:gd name="T31" fmla="*/ 21 h 10"/>
                  <a:gd name="T32" fmla="*/ 3 w 44"/>
                  <a:gd name="T33" fmla="*/ 21 h 10"/>
                  <a:gd name="T34" fmla="*/ 0 w 44"/>
                  <a:gd name="T35" fmla="*/ 15 h 10"/>
                  <a:gd name="T36" fmla="*/ 3 w 44"/>
                  <a:gd name="T37" fmla="*/ 3 h 10"/>
                  <a:gd name="T38" fmla="*/ 6 w 44"/>
                  <a:gd name="T39" fmla="*/ 0 h 10"/>
                  <a:gd name="T40" fmla="*/ 6 w 44"/>
                  <a:gd name="T41" fmla="*/ 0 h 10"/>
                  <a:gd name="T42" fmla="*/ 21 w 44"/>
                  <a:gd name="T43" fmla="*/ 0 h 10"/>
                  <a:gd name="T44" fmla="*/ 40 w 44"/>
                  <a:gd name="T45" fmla="*/ 15 h 10"/>
                  <a:gd name="T46" fmla="*/ 40 w 44"/>
                  <a:gd name="T47" fmla="*/ 15 h 1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4" h="10">
                    <a:moveTo>
                      <a:pt x="23" y="7"/>
                    </a:moveTo>
                    <a:lnTo>
                      <a:pt x="23" y="7"/>
                    </a:lnTo>
                    <a:lnTo>
                      <a:pt x="34" y="3"/>
                    </a:lnTo>
                    <a:lnTo>
                      <a:pt x="40" y="3"/>
                    </a:lnTo>
                    <a:lnTo>
                      <a:pt x="44" y="3"/>
                    </a:lnTo>
                    <a:lnTo>
                      <a:pt x="44" y="7"/>
                    </a:lnTo>
                    <a:lnTo>
                      <a:pt x="37" y="10"/>
                    </a:lnTo>
                    <a:lnTo>
                      <a:pt x="27" y="10"/>
                    </a:lnTo>
                    <a:lnTo>
                      <a:pt x="20" y="10"/>
                    </a:lnTo>
                    <a:lnTo>
                      <a:pt x="10" y="7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7" name="Freeform 235"/>
              <p:cNvSpPr>
                <a:spLocks/>
              </p:cNvSpPr>
              <p:nvPr/>
            </p:nvSpPr>
            <p:spPr bwMode="auto">
              <a:xfrm>
                <a:off x="4925" y="1842"/>
                <a:ext cx="40" cy="169"/>
              </a:xfrm>
              <a:custGeom>
                <a:avLst/>
                <a:gdLst>
                  <a:gd name="T0" fmla="*/ 31 w 37"/>
                  <a:gd name="T1" fmla="*/ 82 h 153"/>
                  <a:gd name="T2" fmla="*/ 31 w 37"/>
                  <a:gd name="T3" fmla="*/ 82 h 153"/>
                  <a:gd name="T4" fmla="*/ 44 w 37"/>
                  <a:gd name="T5" fmla="*/ 210 h 153"/>
                  <a:gd name="T6" fmla="*/ 68 w 37"/>
                  <a:gd name="T7" fmla="*/ 325 h 153"/>
                  <a:gd name="T8" fmla="*/ 68 w 37"/>
                  <a:gd name="T9" fmla="*/ 325 h 153"/>
                  <a:gd name="T10" fmla="*/ 63 w 37"/>
                  <a:gd name="T11" fmla="*/ 340 h 153"/>
                  <a:gd name="T12" fmla="*/ 63 w 37"/>
                  <a:gd name="T13" fmla="*/ 340 h 153"/>
                  <a:gd name="T14" fmla="*/ 50 w 37"/>
                  <a:gd name="T15" fmla="*/ 314 h 153"/>
                  <a:gd name="T16" fmla="*/ 44 w 37"/>
                  <a:gd name="T17" fmla="*/ 284 h 153"/>
                  <a:gd name="T18" fmla="*/ 38 w 37"/>
                  <a:gd name="T19" fmla="*/ 232 h 153"/>
                  <a:gd name="T20" fmla="*/ 25 w 37"/>
                  <a:gd name="T21" fmla="*/ 104 h 153"/>
                  <a:gd name="T22" fmla="*/ 25 w 37"/>
                  <a:gd name="T23" fmla="*/ 104 h 153"/>
                  <a:gd name="T24" fmla="*/ 18 w 37"/>
                  <a:gd name="T25" fmla="*/ 75 h 153"/>
                  <a:gd name="T26" fmla="*/ 15 w 37"/>
                  <a:gd name="T27" fmla="*/ 60 h 153"/>
                  <a:gd name="T28" fmla="*/ 15 w 37"/>
                  <a:gd name="T29" fmla="*/ 51 h 153"/>
                  <a:gd name="T30" fmla="*/ 15 w 37"/>
                  <a:gd name="T31" fmla="*/ 51 h 153"/>
                  <a:gd name="T32" fmla="*/ 3 w 37"/>
                  <a:gd name="T33" fmla="*/ 21 h 153"/>
                  <a:gd name="T34" fmla="*/ 0 w 37"/>
                  <a:gd name="T35" fmla="*/ 0 h 153"/>
                  <a:gd name="T36" fmla="*/ 31 w 37"/>
                  <a:gd name="T37" fmla="*/ 82 h 1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7" h="153">
                    <a:moveTo>
                      <a:pt x="17" y="37"/>
                    </a:moveTo>
                    <a:lnTo>
                      <a:pt x="17" y="37"/>
                    </a:lnTo>
                    <a:lnTo>
                      <a:pt x="24" y="95"/>
                    </a:lnTo>
                    <a:lnTo>
                      <a:pt x="37" y="146"/>
                    </a:lnTo>
                    <a:lnTo>
                      <a:pt x="34" y="153"/>
                    </a:lnTo>
                    <a:lnTo>
                      <a:pt x="27" y="142"/>
                    </a:lnTo>
                    <a:lnTo>
                      <a:pt x="24" y="129"/>
                    </a:lnTo>
                    <a:lnTo>
                      <a:pt x="20" y="105"/>
                    </a:lnTo>
                    <a:lnTo>
                      <a:pt x="14" y="47"/>
                    </a:lnTo>
                    <a:lnTo>
                      <a:pt x="10" y="34"/>
                    </a:lnTo>
                    <a:lnTo>
                      <a:pt x="7" y="27"/>
                    </a:lnTo>
                    <a:lnTo>
                      <a:pt x="7" y="23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17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8" name="Freeform 236"/>
              <p:cNvSpPr>
                <a:spLocks/>
              </p:cNvSpPr>
              <p:nvPr/>
            </p:nvSpPr>
            <p:spPr bwMode="auto">
              <a:xfrm>
                <a:off x="4674" y="1883"/>
                <a:ext cx="71" cy="207"/>
              </a:xfrm>
              <a:custGeom>
                <a:avLst/>
                <a:gdLst>
                  <a:gd name="T0" fmla="*/ 132 w 65"/>
                  <a:gd name="T1" fmla="*/ 0 h 187"/>
                  <a:gd name="T2" fmla="*/ 132 w 65"/>
                  <a:gd name="T3" fmla="*/ 0 h 187"/>
                  <a:gd name="T4" fmla="*/ 74 w 65"/>
                  <a:gd name="T5" fmla="*/ 83 h 187"/>
                  <a:gd name="T6" fmla="*/ 74 w 65"/>
                  <a:gd name="T7" fmla="*/ 83 h 187"/>
                  <a:gd name="T8" fmla="*/ 48 w 65"/>
                  <a:gd name="T9" fmla="*/ 169 h 187"/>
                  <a:gd name="T10" fmla="*/ 27 w 65"/>
                  <a:gd name="T11" fmla="*/ 262 h 187"/>
                  <a:gd name="T12" fmla="*/ 19 w 65"/>
                  <a:gd name="T13" fmla="*/ 382 h 187"/>
                  <a:gd name="T14" fmla="*/ 19 w 65"/>
                  <a:gd name="T15" fmla="*/ 382 h 187"/>
                  <a:gd name="T16" fmla="*/ 19 w 65"/>
                  <a:gd name="T17" fmla="*/ 405 h 187"/>
                  <a:gd name="T18" fmla="*/ 19 w 65"/>
                  <a:gd name="T19" fmla="*/ 416 h 187"/>
                  <a:gd name="T20" fmla="*/ 15 w 65"/>
                  <a:gd name="T21" fmla="*/ 421 h 187"/>
                  <a:gd name="T22" fmla="*/ 15 w 65"/>
                  <a:gd name="T23" fmla="*/ 421 h 187"/>
                  <a:gd name="T24" fmla="*/ 3 w 65"/>
                  <a:gd name="T25" fmla="*/ 416 h 187"/>
                  <a:gd name="T26" fmla="*/ 0 w 65"/>
                  <a:gd name="T27" fmla="*/ 405 h 187"/>
                  <a:gd name="T28" fmla="*/ 0 w 65"/>
                  <a:gd name="T29" fmla="*/ 360 h 187"/>
                  <a:gd name="T30" fmla="*/ 19 w 65"/>
                  <a:gd name="T31" fmla="*/ 237 h 187"/>
                  <a:gd name="T32" fmla="*/ 19 w 65"/>
                  <a:gd name="T33" fmla="*/ 237 h 187"/>
                  <a:gd name="T34" fmla="*/ 35 w 65"/>
                  <a:gd name="T35" fmla="*/ 174 h 187"/>
                  <a:gd name="T36" fmla="*/ 55 w 65"/>
                  <a:gd name="T37" fmla="*/ 110 h 187"/>
                  <a:gd name="T38" fmla="*/ 83 w 65"/>
                  <a:gd name="T39" fmla="*/ 45 h 187"/>
                  <a:gd name="T40" fmla="*/ 104 w 65"/>
                  <a:gd name="T41" fmla="*/ 21 h 187"/>
                  <a:gd name="T42" fmla="*/ 132 w 65"/>
                  <a:gd name="T43" fmla="*/ 0 h 187"/>
                  <a:gd name="T44" fmla="*/ 132 w 65"/>
                  <a:gd name="T45" fmla="*/ 0 h 1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5" h="187">
                    <a:moveTo>
                      <a:pt x="65" y="0"/>
                    </a:moveTo>
                    <a:lnTo>
                      <a:pt x="65" y="0"/>
                    </a:lnTo>
                    <a:lnTo>
                      <a:pt x="37" y="37"/>
                    </a:lnTo>
                    <a:lnTo>
                      <a:pt x="24" y="75"/>
                    </a:lnTo>
                    <a:lnTo>
                      <a:pt x="14" y="116"/>
                    </a:lnTo>
                    <a:lnTo>
                      <a:pt x="10" y="170"/>
                    </a:lnTo>
                    <a:lnTo>
                      <a:pt x="10" y="180"/>
                    </a:lnTo>
                    <a:lnTo>
                      <a:pt x="10" y="184"/>
                    </a:lnTo>
                    <a:lnTo>
                      <a:pt x="7" y="187"/>
                    </a:lnTo>
                    <a:lnTo>
                      <a:pt x="3" y="184"/>
                    </a:lnTo>
                    <a:lnTo>
                      <a:pt x="0" y="180"/>
                    </a:lnTo>
                    <a:lnTo>
                      <a:pt x="0" y="160"/>
                    </a:lnTo>
                    <a:lnTo>
                      <a:pt x="10" y="105"/>
                    </a:lnTo>
                    <a:lnTo>
                      <a:pt x="17" y="78"/>
                    </a:lnTo>
                    <a:lnTo>
                      <a:pt x="27" y="48"/>
                    </a:lnTo>
                    <a:lnTo>
                      <a:pt x="41" y="20"/>
                    </a:lnTo>
                    <a:lnTo>
                      <a:pt x="51" y="1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9" name="Freeform 237"/>
              <p:cNvSpPr>
                <a:spLocks/>
              </p:cNvSpPr>
              <p:nvPr/>
            </p:nvSpPr>
            <p:spPr bwMode="auto">
              <a:xfrm>
                <a:off x="4980" y="1872"/>
                <a:ext cx="37" cy="105"/>
              </a:xfrm>
              <a:custGeom>
                <a:avLst/>
                <a:gdLst>
                  <a:gd name="T0" fmla="*/ 67 w 34"/>
                  <a:gd name="T1" fmla="*/ 0 h 95"/>
                  <a:gd name="T2" fmla="*/ 67 w 34"/>
                  <a:gd name="T3" fmla="*/ 0 h 95"/>
                  <a:gd name="T4" fmla="*/ 67 w 34"/>
                  <a:gd name="T5" fmla="*/ 28 h 95"/>
                  <a:gd name="T6" fmla="*/ 62 w 34"/>
                  <a:gd name="T7" fmla="*/ 60 h 95"/>
                  <a:gd name="T8" fmla="*/ 39 w 34"/>
                  <a:gd name="T9" fmla="*/ 120 h 95"/>
                  <a:gd name="T10" fmla="*/ 39 w 34"/>
                  <a:gd name="T11" fmla="*/ 120 h 95"/>
                  <a:gd name="T12" fmla="*/ 19 w 34"/>
                  <a:gd name="T13" fmla="*/ 169 h 95"/>
                  <a:gd name="T14" fmla="*/ 15 w 34"/>
                  <a:gd name="T15" fmla="*/ 189 h 95"/>
                  <a:gd name="T16" fmla="*/ 0 w 34"/>
                  <a:gd name="T17" fmla="*/ 210 h 95"/>
                  <a:gd name="T18" fmla="*/ 0 w 34"/>
                  <a:gd name="T19" fmla="*/ 210 h 95"/>
                  <a:gd name="T20" fmla="*/ 3 w 34"/>
                  <a:gd name="T21" fmla="*/ 169 h 95"/>
                  <a:gd name="T22" fmla="*/ 19 w 34"/>
                  <a:gd name="T23" fmla="*/ 128 h 95"/>
                  <a:gd name="T24" fmla="*/ 19 w 34"/>
                  <a:gd name="T25" fmla="*/ 128 h 95"/>
                  <a:gd name="T26" fmla="*/ 39 w 34"/>
                  <a:gd name="T27" fmla="*/ 66 h 95"/>
                  <a:gd name="T28" fmla="*/ 62 w 34"/>
                  <a:gd name="T29" fmla="*/ 0 h 95"/>
                  <a:gd name="T30" fmla="*/ 67 w 34"/>
                  <a:gd name="T31" fmla="*/ 0 h 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95">
                    <a:moveTo>
                      <a:pt x="34" y="0"/>
                    </a:moveTo>
                    <a:lnTo>
                      <a:pt x="34" y="0"/>
                    </a:lnTo>
                    <a:lnTo>
                      <a:pt x="34" y="13"/>
                    </a:lnTo>
                    <a:lnTo>
                      <a:pt x="31" y="27"/>
                    </a:lnTo>
                    <a:lnTo>
                      <a:pt x="20" y="54"/>
                    </a:lnTo>
                    <a:lnTo>
                      <a:pt x="10" y="75"/>
                    </a:lnTo>
                    <a:lnTo>
                      <a:pt x="7" y="85"/>
                    </a:lnTo>
                    <a:lnTo>
                      <a:pt x="0" y="95"/>
                    </a:lnTo>
                    <a:lnTo>
                      <a:pt x="3" y="75"/>
                    </a:lnTo>
                    <a:lnTo>
                      <a:pt x="10" y="58"/>
                    </a:lnTo>
                    <a:lnTo>
                      <a:pt x="20" y="30"/>
                    </a:lnTo>
                    <a:lnTo>
                      <a:pt x="31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0" name="Freeform 238"/>
              <p:cNvSpPr>
                <a:spLocks/>
              </p:cNvSpPr>
              <p:nvPr/>
            </p:nvSpPr>
            <p:spPr bwMode="auto">
              <a:xfrm>
                <a:off x="4320" y="1913"/>
                <a:ext cx="14" cy="180"/>
              </a:xfrm>
              <a:custGeom>
                <a:avLst/>
                <a:gdLst>
                  <a:gd name="T0" fmla="*/ 6 w 13"/>
                  <a:gd name="T1" fmla="*/ 352 h 163"/>
                  <a:gd name="T2" fmla="*/ 6 w 13"/>
                  <a:gd name="T3" fmla="*/ 352 h 163"/>
                  <a:gd name="T4" fmla="*/ 3 w 13"/>
                  <a:gd name="T5" fmla="*/ 361 h 163"/>
                  <a:gd name="T6" fmla="*/ 3 w 13"/>
                  <a:gd name="T7" fmla="*/ 361 h 163"/>
                  <a:gd name="T8" fmla="*/ 0 w 13"/>
                  <a:gd name="T9" fmla="*/ 347 h 163"/>
                  <a:gd name="T10" fmla="*/ 0 w 13"/>
                  <a:gd name="T11" fmla="*/ 325 h 163"/>
                  <a:gd name="T12" fmla="*/ 0 w 13"/>
                  <a:gd name="T13" fmla="*/ 284 h 163"/>
                  <a:gd name="T14" fmla="*/ 6 w 13"/>
                  <a:gd name="T15" fmla="*/ 172 h 163"/>
                  <a:gd name="T16" fmla="*/ 6 w 13"/>
                  <a:gd name="T17" fmla="*/ 172 h 163"/>
                  <a:gd name="T18" fmla="*/ 18 w 13"/>
                  <a:gd name="T19" fmla="*/ 128 h 163"/>
                  <a:gd name="T20" fmla="*/ 6 w 13"/>
                  <a:gd name="T21" fmla="*/ 83 h 163"/>
                  <a:gd name="T22" fmla="*/ 3 w 13"/>
                  <a:gd name="T23" fmla="*/ 0 h 163"/>
                  <a:gd name="T24" fmla="*/ 6 w 13"/>
                  <a:gd name="T25" fmla="*/ 0 h 163"/>
                  <a:gd name="T26" fmla="*/ 6 w 13"/>
                  <a:gd name="T27" fmla="*/ 0 h 163"/>
                  <a:gd name="T28" fmla="*/ 18 w 13"/>
                  <a:gd name="T29" fmla="*/ 46 h 163"/>
                  <a:gd name="T30" fmla="*/ 22 w 13"/>
                  <a:gd name="T31" fmla="*/ 91 h 163"/>
                  <a:gd name="T32" fmla="*/ 22 w 13"/>
                  <a:gd name="T33" fmla="*/ 180 h 163"/>
                  <a:gd name="T34" fmla="*/ 6 w 13"/>
                  <a:gd name="T35" fmla="*/ 352 h 163"/>
                  <a:gd name="T36" fmla="*/ 6 w 13"/>
                  <a:gd name="T37" fmla="*/ 352 h 1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" h="163">
                    <a:moveTo>
                      <a:pt x="6" y="160"/>
                    </a:moveTo>
                    <a:lnTo>
                      <a:pt x="6" y="160"/>
                    </a:lnTo>
                    <a:lnTo>
                      <a:pt x="3" y="163"/>
                    </a:lnTo>
                    <a:lnTo>
                      <a:pt x="0" y="157"/>
                    </a:lnTo>
                    <a:lnTo>
                      <a:pt x="0" y="146"/>
                    </a:lnTo>
                    <a:lnTo>
                      <a:pt x="0" y="129"/>
                    </a:lnTo>
                    <a:lnTo>
                      <a:pt x="6" y="78"/>
                    </a:lnTo>
                    <a:lnTo>
                      <a:pt x="10" y="58"/>
                    </a:lnTo>
                    <a:lnTo>
                      <a:pt x="6" y="38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0" y="21"/>
                    </a:lnTo>
                    <a:lnTo>
                      <a:pt x="13" y="41"/>
                    </a:lnTo>
                    <a:lnTo>
                      <a:pt x="13" y="82"/>
                    </a:lnTo>
                    <a:lnTo>
                      <a:pt x="6" y="1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1" name="Freeform 239"/>
              <p:cNvSpPr>
                <a:spLocks/>
              </p:cNvSpPr>
              <p:nvPr/>
            </p:nvSpPr>
            <p:spPr bwMode="auto">
              <a:xfrm>
                <a:off x="5006" y="1883"/>
                <a:ext cx="77" cy="218"/>
              </a:xfrm>
              <a:custGeom>
                <a:avLst/>
                <a:gdLst>
                  <a:gd name="T0" fmla="*/ 111 w 71"/>
                  <a:gd name="T1" fmla="*/ 76 h 197"/>
                  <a:gd name="T2" fmla="*/ 85 w 71"/>
                  <a:gd name="T3" fmla="*/ 252 h 197"/>
                  <a:gd name="T4" fmla="*/ 85 w 71"/>
                  <a:gd name="T5" fmla="*/ 252 h 197"/>
                  <a:gd name="T6" fmla="*/ 59 w 71"/>
                  <a:gd name="T7" fmla="*/ 360 h 197"/>
                  <a:gd name="T8" fmla="*/ 39 w 71"/>
                  <a:gd name="T9" fmla="*/ 404 h 197"/>
                  <a:gd name="T10" fmla="*/ 18 w 71"/>
                  <a:gd name="T11" fmla="*/ 425 h 197"/>
                  <a:gd name="T12" fmla="*/ 0 w 71"/>
                  <a:gd name="T13" fmla="*/ 442 h 197"/>
                  <a:gd name="T14" fmla="*/ 0 w 71"/>
                  <a:gd name="T15" fmla="*/ 442 h 197"/>
                  <a:gd name="T16" fmla="*/ 0 w 71"/>
                  <a:gd name="T17" fmla="*/ 436 h 197"/>
                  <a:gd name="T18" fmla="*/ 0 w 71"/>
                  <a:gd name="T19" fmla="*/ 436 h 197"/>
                  <a:gd name="T20" fmla="*/ 15 w 71"/>
                  <a:gd name="T21" fmla="*/ 421 h 197"/>
                  <a:gd name="T22" fmla="*/ 15 w 71"/>
                  <a:gd name="T23" fmla="*/ 421 h 197"/>
                  <a:gd name="T24" fmla="*/ 39 w 71"/>
                  <a:gd name="T25" fmla="*/ 377 h 197"/>
                  <a:gd name="T26" fmla="*/ 51 w 71"/>
                  <a:gd name="T27" fmla="*/ 322 h 197"/>
                  <a:gd name="T28" fmla="*/ 65 w 71"/>
                  <a:gd name="T29" fmla="*/ 268 h 197"/>
                  <a:gd name="T30" fmla="*/ 78 w 71"/>
                  <a:gd name="T31" fmla="*/ 214 h 197"/>
                  <a:gd name="T32" fmla="*/ 97 w 71"/>
                  <a:gd name="T33" fmla="*/ 69 h 197"/>
                  <a:gd name="T34" fmla="*/ 97 w 71"/>
                  <a:gd name="T35" fmla="*/ 69 h 197"/>
                  <a:gd name="T36" fmla="*/ 111 w 71"/>
                  <a:gd name="T37" fmla="*/ 31 h 197"/>
                  <a:gd name="T38" fmla="*/ 117 w 71"/>
                  <a:gd name="T39" fmla="*/ 15 h 197"/>
                  <a:gd name="T40" fmla="*/ 121 w 71"/>
                  <a:gd name="T41" fmla="*/ 0 h 197"/>
                  <a:gd name="T42" fmla="*/ 137 w 71"/>
                  <a:gd name="T43" fmla="*/ 3 h 197"/>
                  <a:gd name="T44" fmla="*/ 111 w 71"/>
                  <a:gd name="T45" fmla="*/ 76 h 19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1" h="197">
                    <a:moveTo>
                      <a:pt x="58" y="34"/>
                    </a:moveTo>
                    <a:lnTo>
                      <a:pt x="44" y="112"/>
                    </a:lnTo>
                    <a:lnTo>
                      <a:pt x="30" y="160"/>
                    </a:lnTo>
                    <a:lnTo>
                      <a:pt x="20" y="180"/>
                    </a:lnTo>
                    <a:lnTo>
                      <a:pt x="10" y="190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7" y="187"/>
                    </a:lnTo>
                    <a:lnTo>
                      <a:pt x="20" y="167"/>
                    </a:lnTo>
                    <a:lnTo>
                      <a:pt x="27" y="143"/>
                    </a:lnTo>
                    <a:lnTo>
                      <a:pt x="34" y="119"/>
                    </a:lnTo>
                    <a:lnTo>
                      <a:pt x="41" y="95"/>
                    </a:lnTo>
                    <a:lnTo>
                      <a:pt x="51" y="31"/>
                    </a:lnTo>
                    <a:lnTo>
                      <a:pt x="58" y="14"/>
                    </a:lnTo>
                    <a:lnTo>
                      <a:pt x="61" y="7"/>
                    </a:lnTo>
                    <a:lnTo>
                      <a:pt x="64" y="0"/>
                    </a:lnTo>
                    <a:lnTo>
                      <a:pt x="71" y="3"/>
                    </a:lnTo>
                    <a:lnTo>
                      <a:pt x="5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2" name="Freeform 240"/>
              <p:cNvSpPr>
                <a:spLocks/>
              </p:cNvSpPr>
              <p:nvPr/>
            </p:nvSpPr>
            <p:spPr bwMode="auto">
              <a:xfrm>
                <a:off x="4593" y="1902"/>
                <a:ext cx="100" cy="11"/>
              </a:xfrm>
              <a:custGeom>
                <a:avLst/>
                <a:gdLst>
                  <a:gd name="T0" fmla="*/ 174 w 92"/>
                  <a:gd name="T1" fmla="*/ 3 h 10"/>
                  <a:gd name="T2" fmla="*/ 174 w 92"/>
                  <a:gd name="T3" fmla="*/ 3 h 10"/>
                  <a:gd name="T4" fmla="*/ 174 w 92"/>
                  <a:gd name="T5" fmla="*/ 3 h 10"/>
                  <a:gd name="T6" fmla="*/ 178 w 92"/>
                  <a:gd name="T7" fmla="*/ 15 h 10"/>
                  <a:gd name="T8" fmla="*/ 178 w 92"/>
                  <a:gd name="T9" fmla="*/ 15 h 10"/>
                  <a:gd name="T10" fmla="*/ 147 w 92"/>
                  <a:gd name="T11" fmla="*/ 15 h 10"/>
                  <a:gd name="T12" fmla="*/ 99 w 92"/>
                  <a:gd name="T13" fmla="*/ 15 h 10"/>
                  <a:gd name="T14" fmla="*/ 46 w 92"/>
                  <a:gd name="T15" fmla="*/ 15 h 10"/>
                  <a:gd name="T16" fmla="*/ 0 w 92"/>
                  <a:gd name="T17" fmla="*/ 21 h 10"/>
                  <a:gd name="T18" fmla="*/ 0 w 92"/>
                  <a:gd name="T19" fmla="*/ 21 h 10"/>
                  <a:gd name="T20" fmla="*/ 4 w 92"/>
                  <a:gd name="T21" fmla="*/ 15 h 10"/>
                  <a:gd name="T22" fmla="*/ 18 w 92"/>
                  <a:gd name="T23" fmla="*/ 3 h 10"/>
                  <a:gd name="T24" fmla="*/ 18 w 92"/>
                  <a:gd name="T25" fmla="*/ 3 h 10"/>
                  <a:gd name="T26" fmla="*/ 93 w 92"/>
                  <a:gd name="T27" fmla="*/ 0 h 10"/>
                  <a:gd name="T28" fmla="*/ 174 w 92"/>
                  <a:gd name="T29" fmla="*/ 3 h 10"/>
                  <a:gd name="T30" fmla="*/ 174 w 92"/>
                  <a:gd name="T31" fmla="*/ 3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2" h="10">
                    <a:moveTo>
                      <a:pt x="89" y="3"/>
                    </a:moveTo>
                    <a:lnTo>
                      <a:pt x="89" y="3"/>
                    </a:lnTo>
                    <a:lnTo>
                      <a:pt x="92" y="7"/>
                    </a:lnTo>
                    <a:lnTo>
                      <a:pt x="75" y="7"/>
                    </a:lnTo>
                    <a:lnTo>
                      <a:pt x="51" y="7"/>
                    </a:lnTo>
                    <a:lnTo>
                      <a:pt x="24" y="7"/>
                    </a:lnTo>
                    <a:lnTo>
                      <a:pt x="0" y="10"/>
                    </a:lnTo>
                    <a:lnTo>
                      <a:pt x="4" y="7"/>
                    </a:lnTo>
                    <a:lnTo>
                      <a:pt x="10" y="3"/>
                    </a:lnTo>
                    <a:lnTo>
                      <a:pt x="48" y="0"/>
                    </a:lnTo>
                    <a:lnTo>
                      <a:pt x="8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3" name="Freeform 241"/>
              <p:cNvSpPr>
                <a:spLocks/>
              </p:cNvSpPr>
              <p:nvPr/>
            </p:nvSpPr>
            <p:spPr bwMode="auto">
              <a:xfrm>
                <a:off x="5220" y="1902"/>
                <a:ext cx="63" cy="150"/>
              </a:xfrm>
              <a:custGeom>
                <a:avLst/>
                <a:gdLst>
                  <a:gd name="T0" fmla="*/ 39 w 58"/>
                  <a:gd name="T1" fmla="*/ 38 h 136"/>
                  <a:gd name="T2" fmla="*/ 39 w 58"/>
                  <a:gd name="T3" fmla="*/ 38 h 136"/>
                  <a:gd name="T4" fmla="*/ 65 w 58"/>
                  <a:gd name="T5" fmla="*/ 98 h 136"/>
                  <a:gd name="T6" fmla="*/ 85 w 58"/>
                  <a:gd name="T7" fmla="*/ 156 h 136"/>
                  <a:gd name="T8" fmla="*/ 99 w 58"/>
                  <a:gd name="T9" fmla="*/ 225 h 136"/>
                  <a:gd name="T10" fmla="*/ 112 w 58"/>
                  <a:gd name="T11" fmla="*/ 291 h 136"/>
                  <a:gd name="T12" fmla="*/ 112 w 58"/>
                  <a:gd name="T13" fmla="*/ 291 h 136"/>
                  <a:gd name="T14" fmla="*/ 112 w 58"/>
                  <a:gd name="T15" fmla="*/ 298 h 136"/>
                  <a:gd name="T16" fmla="*/ 106 w 58"/>
                  <a:gd name="T17" fmla="*/ 298 h 136"/>
                  <a:gd name="T18" fmla="*/ 106 w 58"/>
                  <a:gd name="T19" fmla="*/ 298 h 136"/>
                  <a:gd name="T20" fmla="*/ 92 w 58"/>
                  <a:gd name="T21" fmla="*/ 269 h 136"/>
                  <a:gd name="T22" fmla="*/ 92 w 58"/>
                  <a:gd name="T23" fmla="*/ 238 h 136"/>
                  <a:gd name="T24" fmla="*/ 80 w 58"/>
                  <a:gd name="T25" fmla="*/ 178 h 136"/>
                  <a:gd name="T26" fmla="*/ 80 w 58"/>
                  <a:gd name="T27" fmla="*/ 178 h 136"/>
                  <a:gd name="T28" fmla="*/ 65 w 58"/>
                  <a:gd name="T29" fmla="*/ 132 h 136"/>
                  <a:gd name="T30" fmla="*/ 53 w 58"/>
                  <a:gd name="T31" fmla="*/ 90 h 136"/>
                  <a:gd name="T32" fmla="*/ 26 w 58"/>
                  <a:gd name="T33" fmla="*/ 43 h 136"/>
                  <a:gd name="T34" fmla="*/ 0 w 58"/>
                  <a:gd name="T35" fmla="*/ 0 h 136"/>
                  <a:gd name="T36" fmla="*/ 0 w 58"/>
                  <a:gd name="T37" fmla="*/ 0 h 136"/>
                  <a:gd name="T38" fmla="*/ 3 w 58"/>
                  <a:gd name="T39" fmla="*/ 0 h 136"/>
                  <a:gd name="T40" fmla="*/ 15 w 58"/>
                  <a:gd name="T41" fmla="*/ 0 h 136"/>
                  <a:gd name="T42" fmla="*/ 39 w 58"/>
                  <a:gd name="T43" fmla="*/ 38 h 1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136">
                    <a:moveTo>
                      <a:pt x="20" y="17"/>
                    </a:moveTo>
                    <a:lnTo>
                      <a:pt x="20" y="17"/>
                    </a:lnTo>
                    <a:lnTo>
                      <a:pt x="34" y="44"/>
                    </a:lnTo>
                    <a:lnTo>
                      <a:pt x="44" y="71"/>
                    </a:lnTo>
                    <a:lnTo>
                      <a:pt x="51" y="102"/>
                    </a:lnTo>
                    <a:lnTo>
                      <a:pt x="58" y="133"/>
                    </a:lnTo>
                    <a:lnTo>
                      <a:pt x="58" y="136"/>
                    </a:lnTo>
                    <a:lnTo>
                      <a:pt x="54" y="136"/>
                    </a:lnTo>
                    <a:lnTo>
                      <a:pt x="48" y="122"/>
                    </a:lnTo>
                    <a:lnTo>
                      <a:pt x="48" y="109"/>
                    </a:lnTo>
                    <a:lnTo>
                      <a:pt x="41" y="82"/>
                    </a:lnTo>
                    <a:lnTo>
                      <a:pt x="34" y="61"/>
                    </a:lnTo>
                    <a:lnTo>
                      <a:pt x="27" y="41"/>
                    </a:lnTo>
                    <a:lnTo>
                      <a:pt x="14" y="2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2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4" name="Freeform 242"/>
              <p:cNvSpPr>
                <a:spLocks/>
              </p:cNvSpPr>
              <p:nvPr/>
            </p:nvSpPr>
            <p:spPr bwMode="auto">
              <a:xfrm>
                <a:off x="5149" y="1947"/>
                <a:ext cx="8" cy="64"/>
              </a:xfrm>
              <a:custGeom>
                <a:avLst/>
                <a:gdLst>
                  <a:gd name="T0" fmla="*/ 19 w 7"/>
                  <a:gd name="T1" fmla="*/ 43 h 58"/>
                  <a:gd name="T2" fmla="*/ 19 w 7"/>
                  <a:gd name="T3" fmla="*/ 43 h 58"/>
                  <a:gd name="T4" fmla="*/ 13 w 7"/>
                  <a:gd name="T5" fmla="*/ 90 h 58"/>
                  <a:gd name="T6" fmla="*/ 13 w 7"/>
                  <a:gd name="T7" fmla="*/ 128 h 58"/>
                  <a:gd name="T8" fmla="*/ 13 w 7"/>
                  <a:gd name="T9" fmla="*/ 128 h 58"/>
                  <a:gd name="T10" fmla="*/ 0 w 7"/>
                  <a:gd name="T11" fmla="*/ 128 h 58"/>
                  <a:gd name="T12" fmla="*/ 0 w 7"/>
                  <a:gd name="T13" fmla="*/ 128 h 58"/>
                  <a:gd name="T14" fmla="*/ 0 w 7"/>
                  <a:gd name="T15" fmla="*/ 128 h 58"/>
                  <a:gd name="T16" fmla="*/ 0 w 7"/>
                  <a:gd name="T17" fmla="*/ 60 h 58"/>
                  <a:gd name="T18" fmla="*/ 13 w 7"/>
                  <a:gd name="T19" fmla="*/ 0 h 58"/>
                  <a:gd name="T20" fmla="*/ 13 w 7"/>
                  <a:gd name="T21" fmla="*/ 0 h 58"/>
                  <a:gd name="T22" fmla="*/ 19 w 7"/>
                  <a:gd name="T23" fmla="*/ 3 h 58"/>
                  <a:gd name="T24" fmla="*/ 19 w 7"/>
                  <a:gd name="T25" fmla="*/ 21 h 58"/>
                  <a:gd name="T26" fmla="*/ 19 w 7"/>
                  <a:gd name="T27" fmla="*/ 43 h 58"/>
                  <a:gd name="T28" fmla="*/ 19 w 7"/>
                  <a:gd name="T29" fmla="*/ 43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" h="58">
                    <a:moveTo>
                      <a:pt x="7" y="20"/>
                    </a:moveTo>
                    <a:lnTo>
                      <a:pt x="7" y="20"/>
                    </a:lnTo>
                    <a:lnTo>
                      <a:pt x="4" y="41"/>
                    </a:lnTo>
                    <a:lnTo>
                      <a:pt x="4" y="58"/>
                    </a:lnTo>
                    <a:lnTo>
                      <a:pt x="0" y="58"/>
                    </a:lnTo>
                    <a:lnTo>
                      <a:pt x="0" y="27"/>
                    </a:lnTo>
                    <a:lnTo>
                      <a:pt x="4" y="0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5" name="Freeform 243"/>
              <p:cNvSpPr>
                <a:spLocks/>
              </p:cNvSpPr>
              <p:nvPr/>
            </p:nvSpPr>
            <p:spPr bwMode="auto">
              <a:xfrm>
                <a:off x="4888" y="1992"/>
                <a:ext cx="81" cy="290"/>
              </a:xfrm>
              <a:custGeom>
                <a:avLst/>
                <a:gdLst>
                  <a:gd name="T0" fmla="*/ 3 w 75"/>
                  <a:gd name="T1" fmla="*/ 0 h 261"/>
                  <a:gd name="T2" fmla="*/ 3 w 75"/>
                  <a:gd name="T3" fmla="*/ 0 h 261"/>
                  <a:gd name="T4" fmla="*/ 15 w 75"/>
                  <a:gd name="T5" fmla="*/ 54 h 261"/>
                  <a:gd name="T6" fmla="*/ 31 w 75"/>
                  <a:gd name="T7" fmla="*/ 109 h 261"/>
                  <a:gd name="T8" fmla="*/ 44 w 75"/>
                  <a:gd name="T9" fmla="*/ 157 h 261"/>
                  <a:gd name="T10" fmla="*/ 63 w 75"/>
                  <a:gd name="T11" fmla="*/ 210 h 261"/>
                  <a:gd name="T12" fmla="*/ 113 w 75"/>
                  <a:gd name="T13" fmla="*/ 384 h 261"/>
                  <a:gd name="T14" fmla="*/ 132 w 75"/>
                  <a:gd name="T15" fmla="*/ 513 h 261"/>
                  <a:gd name="T16" fmla="*/ 132 w 75"/>
                  <a:gd name="T17" fmla="*/ 513 h 261"/>
                  <a:gd name="T18" fmla="*/ 139 w 75"/>
                  <a:gd name="T19" fmla="*/ 560 h 261"/>
                  <a:gd name="T20" fmla="*/ 139 w 75"/>
                  <a:gd name="T21" fmla="*/ 607 h 261"/>
                  <a:gd name="T22" fmla="*/ 139 w 75"/>
                  <a:gd name="T23" fmla="*/ 607 h 261"/>
                  <a:gd name="T24" fmla="*/ 132 w 75"/>
                  <a:gd name="T25" fmla="*/ 600 h 261"/>
                  <a:gd name="T26" fmla="*/ 125 w 75"/>
                  <a:gd name="T27" fmla="*/ 600 h 261"/>
                  <a:gd name="T28" fmla="*/ 125 w 75"/>
                  <a:gd name="T29" fmla="*/ 600 h 261"/>
                  <a:gd name="T30" fmla="*/ 121 w 75"/>
                  <a:gd name="T31" fmla="*/ 504 h 261"/>
                  <a:gd name="T32" fmla="*/ 107 w 75"/>
                  <a:gd name="T33" fmla="*/ 424 h 261"/>
                  <a:gd name="T34" fmla="*/ 76 w 75"/>
                  <a:gd name="T35" fmla="*/ 300 h 261"/>
                  <a:gd name="T36" fmla="*/ 31 w 75"/>
                  <a:gd name="T37" fmla="*/ 157 h 261"/>
                  <a:gd name="T38" fmla="*/ 31 w 75"/>
                  <a:gd name="T39" fmla="*/ 157 h 261"/>
                  <a:gd name="T40" fmla="*/ 25 w 75"/>
                  <a:gd name="T41" fmla="*/ 120 h 261"/>
                  <a:gd name="T42" fmla="*/ 15 w 75"/>
                  <a:gd name="T43" fmla="*/ 79 h 261"/>
                  <a:gd name="T44" fmla="*/ 0 w 75"/>
                  <a:gd name="T45" fmla="*/ 40 h 261"/>
                  <a:gd name="T46" fmla="*/ 0 w 75"/>
                  <a:gd name="T47" fmla="*/ 0 h 261"/>
                  <a:gd name="T48" fmla="*/ 3 w 75"/>
                  <a:gd name="T49" fmla="*/ 0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5" h="261">
                    <a:moveTo>
                      <a:pt x="3" y="0"/>
                    </a:moveTo>
                    <a:lnTo>
                      <a:pt x="3" y="0"/>
                    </a:lnTo>
                    <a:lnTo>
                      <a:pt x="7" y="23"/>
                    </a:lnTo>
                    <a:lnTo>
                      <a:pt x="17" y="47"/>
                    </a:lnTo>
                    <a:lnTo>
                      <a:pt x="24" y="68"/>
                    </a:lnTo>
                    <a:lnTo>
                      <a:pt x="34" y="91"/>
                    </a:lnTo>
                    <a:lnTo>
                      <a:pt x="61" y="166"/>
                    </a:lnTo>
                    <a:lnTo>
                      <a:pt x="71" y="221"/>
                    </a:lnTo>
                    <a:lnTo>
                      <a:pt x="75" y="241"/>
                    </a:lnTo>
                    <a:lnTo>
                      <a:pt x="75" y="261"/>
                    </a:lnTo>
                    <a:lnTo>
                      <a:pt x="71" y="258"/>
                    </a:lnTo>
                    <a:lnTo>
                      <a:pt x="68" y="258"/>
                    </a:lnTo>
                    <a:lnTo>
                      <a:pt x="65" y="217"/>
                    </a:lnTo>
                    <a:lnTo>
                      <a:pt x="58" y="183"/>
                    </a:lnTo>
                    <a:lnTo>
                      <a:pt x="41" y="129"/>
                    </a:lnTo>
                    <a:lnTo>
                      <a:pt x="17" y="68"/>
                    </a:lnTo>
                    <a:lnTo>
                      <a:pt x="14" y="51"/>
                    </a:lnTo>
                    <a:lnTo>
                      <a:pt x="7" y="34"/>
                    </a:lnTo>
                    <a:lnTo>
                      <a:pt x="0" y="17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6" name="Freeform 244"/>
              <p:cNvSpPr>
                <a:spLocks/>
              </p:cNvSpPr>
              <p:nvPr/>
            </p:nvSpPr>
            <p:spPr bwMode="auto">
              <a:xfrm>
                <a:off x="4788" y="2022"/>
                <a:ext cx="11" cy="151"/>
              </a:xfrm>
              <a:custGeom>
                <a:avLst/>
                <a:gdLst>
                  <a:gd name="T0" fmla="*/ 21 w 10"/>
                  <a:gd name="T1" fmla="*/ 0 h 136"/>
                  <a:gd name="T2" fmla="*/ 21 w 10"/>
                  <a:gd name="T3" fmla="*/ 0 h 136"/>
                  <a:gd name="T4" fmla="*/ 21 w 10"/>
                  <a:gd name="T5" fmla="*/ 46 h 136"/>
                  <a:gd name="T6" fmla="*/ 15 w 10"/>
                  <a:gd name="T7" fmla="*/ 97 h 136"/>
                  <a:gd name="T8" fmla="*/ 15 w 10"/>
                  <a:gd name="T9" fmla="*/ 141 h 136"/>
                  <a:gd name="T10" fmla="*/ 4 w 10"/>
                  <a:gd name="T11" fmla="*/ 188 h 136"/>
                  <a:gd name="T12" fmla="*/ 4 w 10"/>
                  <a:gd name="T13" fmla="*/ 188 h 136"/>
                  <a:gd name="T14" fmla="*/ 15 w 10"/>
                  <a:gd name="T15" fmla="*/ 250 h 136"/>
                  <a:gd name="T16" fmla="*/ 15 w 10"/>
                  <a:gd name="T17" fmla="*/ 305 h 136"/>
                  <a:gd name="T18" fmla="*/ 4 w 10"/>
                  <a:gd name="T19" fmla="*/ 315 h 136"/>
                  <a:gd name="T20" fmla="*/ 4 w 10"/>
                  <a:gd name="T21" fmla="*/ 315 h 136"/>
                  <a:gd name="T22" fmla="*/ 0 w 10"/>
                  <a:gd name="T23" fmla="*/ 244 h 136"/>
                  <a:gd name="T24" fmla="*/ 0 w 10"/>
                  <a:gd name="T25" fmla="*/ 171 h 136"/>
                  <a:gd name="T26" fmla="*/ 0 w 10"/>
                  <a:gd name="T27" fmla="*/ 101 h 136"/>
                  <a:gd name="T28" fmla="*/ 4 w 10"/>
                  <a:gd name="T29" fmla="*/ 70 h 136"/>
                  <a:gd name="T30" fmla="*/ 15 w 10"/>
                  <a:gd name="T31" fmla="*/ 40 h 136"/>
                  <a:gd name="T32" fmla="*/ 15 w 10"/>
                  <a:gd name="T33" fmla="*/ 0 h 136"/>
                  <a:gd name="T34" fmla="*/ 21 w 10"/>
                  <a:gd name="T35" fmla="*/ 0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136">
                    <a:moveTo>
                      <a:pt x="10" y="0"/>
                    </a:moveTo>
                    <a:lnTo>
                      <a:pt x="10" y="0"/>
                    </a:lnTo>
                    <a:lnTo>
                      <a:pt x="10" y="20"/>
                    </a:lnTo>
                    <a:lnTo>
                      <a:pt x="7" y="41"/>
                    </a:lnTo>
                    <a:lnTo>
                      <a:pt x="7" y="61"/>
                    </a:lnTo>
                    <a:lnTo>
                      <a:pt x="4" y="81"/>
                    </a:lnTo>
                    <a:lnTo>
                      <a:pt x="7" y="109"/>
                    </a:lnTo>
                    <a:lnTo>
                      <a:pt x="7" y="132"/>
                    </a:lnTo>
                    <a:lnTo>
                      <a:pt x="4" y="136"/>
                    </a:lnTo>
                    <a:lnTo>
                      <a:pt x="0" y="105"/>
                    </a:lnTo>
                    <a:lnTo>
                      <a:pt x="0" y="75"/>
                    </a:lnTo>
                    <a:lnTo>
                      <a:pt x="0" y="44"/>
                    </a:lnTo>
                    <a:lnTo>
                      <a:pt x="4" y="30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7" name="Freeform 245"/>
              <p:cNvSpPr>
                <a:spLocks/>
              </p:cNvSpPr>
              <p:nvPr/>
            </p:nvSpPr>
            <p:spPr bwMode="auto">
              <a:xfrm>
                <a:off x="4965" y="2044"/>
                <a:ext cx="23" cy="114"/>
              </a:xfrm>
              <a:custGeom>
                <a:avLst/>
                <a:gdLst>
                  <a:gd name="T0" fmla="*/ 4 w 21"/>
                  <a:gd name="T1" fmla="*/ 0 h 102"/>
                  <a:gd name="T2" fmla="*/ 4 w 21"/>
                  <a:gd name="T3" fmla="*/ 0 h 102"/>
                  <a:gd name="T4" fmla="*/ 28 w 21"/>
                  <a:gd name="T5" fmla="*/ 117 h 102"/>
                  <a:gd name="T6" fmla="*/ 43 w 21"/>
                  <a:gd name="T7" fmla="*/ 182 h 102"/>
                  <a:gd name="T8" fmla="*/ 43 w 21"/>
                  <a:gd name="T9" fmla="*/ 241 h 102"/>
                  <a:gd name="T10" fmla="*/ 43 w 21"/>
                  <a:gd name="T11" fmla="*/ 241 h 102"/>
                  <a:gd name="T12" fmla="*/ 36 w 21"/>
                  <a:gd name="T13" fmla="*/ 248 h 102"/>
                  <a:gd name="T14" fmla="*/ 36 w 21"/>
                  <a:gd name="T15" fmla="*/ 248 h 102"/>
                  <a:gd name="T16" fmla="*/ 28 w 21"/>
                  <a:gd name="T17" fmla="*/ 230 h 102"/>
                  <a:gd name="T18" fmla="*/ 28 w 21"/>
                  <a:gd name="T19" fmla="*/ 216 h 102"/>
                  <a:gd name="T20" fmla="*/ 28 w 21"/>
                  <a:gd name="T21" fmla="*/ 173 h 102"/>
                  <a:gd name="T22" fmla="*/ 28 w 21"/>
                  <a:gd name="T23" fmla="*/ 173 h 102"/>
                  <a:gd name="T24" fmla="*/ 22 w 21"/>
                  <a:gd name="T25" fmla="*/ 132 h 102"/>
                  <a:gd name="T26" fmla="*/ 4 w 21"/>
                  <a:gd name="T27" fmla="*/ 93 h 102"/>
                  <a:gd name="T28" fmla="*/ 0 w 21"/>
                  <a:gd name="T29" fmla="*/ 50 h 102"/>
                  <a:gd name="T30" fmla="*/ 0 w 21"/>
                  <a:gd name="T31" fmla="*/ 0 h 102"/>
                  <a:gd name="T32" fmla="*/ 4 w 21"/>
                  <a:gd name="T33" fmla="*/ 0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" h="102">
                    <a:moveTo>
                      <a:pt x="4" y="0"/>
                    </a:moveTo>
                    <a:lnTo>
                      <a:pt x="4" y="0"/>
                    </a:lnTo>
                    <a:lnTo>
                      <a:pt x="14" y="48"/>
                    </a:lnTo>
                    <a:lnTo>
                      <a:pt x="21" y="75"/>
                    </a:lnTo>
                    <a:lnTo>
                      <a:pt x="21" y="99"/>
                    </a:lnTo>
                    <a:lnTo>
                      <a:pt x="17" y="102"/>
                    </a:lnTo>
                    <a:lnTo>
                      <a:pt x="14" y="95"/>
                    </a:lnTo>
                    <a:lnTo>
                      <a:pt x="14" y="89"/>
                    </a:lnTo>
                    <a:lnTo>
                      <a:pt x="14" y="72"/>
                    </a:lnTo>
                    <a:lnTo>
                      <a:pt x="11" y="55"/>
                    </a:lnTo>
                    <a:lnTo>
                      <a:pt x="4" y="38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8" name="Freeform 246"/>
              <p:cNvSpPr>
                <a:spLocks/>
              </p:cNvSpPr>
              <p:nvPr/>
            </p:nvSpPr>
            <p:spPr bwMode="auto">
              <a:xfrm>
                <a:off x="4173" y="2087"/>
                <a:ext cx="129" cy="41"/>
              </a:xfrm>
              <a:custGeom>
                <a:avLst/>
                <a:gdLst>
                  <a:gd name="T0" fmla="*/ 150 w 119"/>
                  <a:gd name="T1" fmla="*/ 52 h 37"/>
                  <a:gd name="T2" fmla="*/ 150 w 119"/>
                  <a:gd name="T3" fmla="*/ 52 h 37"/>
                  <a:gd name="T4" fmla="*/ 186 w 119"/>
                  <a:gd name="T5" fmla="*/ 68 h 37"/>
                  <a:gd name="T6" fmla="*/ 228 w 119"/>
                  <a:gd name="T7" fmla="*/ 79 h 37"/>
                  <a:gd name="T8" fmla="*/ 228 w 119"/>
                  <a:gd name="T9" fmla="*/ 79 h 37"/>
                  <a:gd name="T10" fmla="*/ 219 w 119"/>
                  <a:gd name="T11" fmla="*/ 83 h 37"/>
                  <a:gd name="T12" fmla="*/ 212 w 119"/>
                  <a:gd name="T13" fmla="*/ 83 h 37"/>
                  <a:gd name="T14" fmla="*/ 212 w 119"/>
                  <a:gd name="T15" fmla="*/ 83 h 37"/>
                  <a:gd name="T16" fmla="*/ 195 w 119"/>
                  <a:gd name="T17" fmla="*/ 83 h 37"/>
                  <a:gd name="T18" fmla="*/ 176 w 119"/>
                  <a:gd name="T19" fmla="*/ 79 h 37"/>
                  <a:gd name="T20" fmla="*/ 130 w 119"/>
                  <a:gd name="T21" fmla="*/ 52 h 37"/>
                  <a:gd name="T22" fmla="*/ 89 w 119"/>
                  <a:gd name="T23" fmla="*/ 30 h 37"/>
                  <a:gd name="T24" fmla="*/ 43 w 119"/>
                  <a:gd name="T25" fmla="*/ 14 h 37"/>
                  <a:gd name="T26" fmla="*/ 43 w 119"/>
                  <a:gd name="T27" fmla="*/ 14 h 37"/>
                  <a:gd name="T28" fmla="*/ 24 w 119"/>
                  <a:gd name="T29" fmla="*/ 3 h 37"/>
                  <a:gd name="T30" fmla="*/ 0 w 119"/>
                  <a:gd name="T31" fmla="*/ 0 h 37"/>
                  <a:gd name="T32" fmla="*/ 0 w 119"/>
                  <a:gd name="T33" fmla="*/ 0 h 37"/>
                  <a:gd name="T34" fmla="*/ 24 w 119"/>
                  <a:gd name="T35" fmla="*/ 0 h 37"/>
                  <a:gd name="T36" fmla="*/ 43 w 119"/>
                  <a:gd name="T37" fmla="*/ 3 h 37"/>
                  <a:gd name="T38" fmla="*/ 43 w 119"/>
                  <a:gd name="T39" fmla="*/ 3 h 37"/>
                  <a:gd name="T40" fmla="*/ 70 w 119"/>
                  <a:gd name="T41" fmla="*/ 14 h 37"/>
                  <a:gd name="T42" fmla="*/ 103 w 119"/>
                  <a:gd name="T43" fmla="*/ 22 h 37"/>
                  <a:gd name="T44" fmla="*/ 130 w 119"/>
                  <a:gd name="T45" fmla="*/ 38 h 37"/>
                  <a:gd name="T46" fmla="*/ 150 w 119"/>
                  <a:gd name="T47" fmla="*/ 52 h 37"/>
                  <a:gd name="T48" fmla="*/ 150 w 119"/>
                  <a:gd name="T49" fmla="*/ 52 h 3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9" h="37">
                    <a:moveTo>
                      <a:pt x="78" y="23"/>
                    </a:moveTo>
                    <a:lnTo>
                      <a:pt x="78" y="23"/>
                    </a:lnTo>
                    <a:lnTo>
                      <a:pt x="98" y="30"/>
                    </a:lnTo>
                    <a:lnTo>
                      <a:pt x="119" y="34"/>
                    </a:lnTo>
                    <a:lnTo>
                      <a:pt x="115" y="37"/>
                    </a:lnTo>
                    <a:lnTo>
                      <a:pt x="112" y="37"/>
                    </a:lnTo>
                    <a:lnTo>
                      <a:pt x="102" y="37"/>
                    </a:lnTo>
                    <a:lnTo>
                      <a:pt x="91" y="34"/>
                    </a:lnTo>
                    <a:lnTo>
                      <a:pt x="68" y="23"/>
                    </a:lnTo>
                    <a:lnTo>
                      <a:pt x="47" y="13"/>
                    </a:lnTo>
                    <a:lnTo>
                      <a:pt x="23" y="6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3" y="3"/>
                    </a:lnTo>
                    <a:lnTo>
                      <a:pt x="37" y="6"/>
                    </a:lnTo>
                    <a:lnTo>
                      <a:pt x="54" y="10"/>
                    </a:lnTo>
                    <a:lnTo>
                      <a:pt x="68" y="17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9" name="Freeform 247"/>
              <p:cNvSpPr>
                <a:spLocks/>
              </p:cNvSpPr>
              <p:nvPr/>
            </p:nvSpPr>
            <p:spPr bwMode="auto">
              <a:xfrm>
                <a:off x="4142" y="2090"/>
                <a:ext cx="160" cy="75"/>
              </a:xfrm>
              <a:custGeom>
                <a:avLst/>
                <a:gdLst>
                  <a:gd name="T0" fmla="*/ 27 w 147"/>
                  <a:gd name="T1" fmla="*/ 0 h 68"/>
                  <a:gd name="T2" fmla="*/ 27 w 147"/>
                  <a:gd name="T3" fmla="*/ 0 h 68"/>
                  <a:gd name="T4" fmla="*/ 21 w 147"/>
                  <a:gd name="T5" fmla="*/ 38 h 68"/>
                  <a:gd name="T6" fmla="*/ 21 w 147"/>
                  <a:gd name="T7" fmla="*/ 38 h 68"/>
                  <a:gd name="T8" fmla="*/ 46 w 147"/>
                  <a:gd name="T9" fmla="*/ 43 h 68"/>
                  <a:gd name="T10" fmla="*/ 75 w 147"/>
                  <a:gd name="T11" fmla="*/ 52 h 68"/>
                  <a:gd name="T12" fmla="*/ 128 w 147"/>
                  <a:gd name="T13" fmla="*/ 75 h 68"/>
                  <a:gd name="T14" fmla="*/ 182 w 147"/>
                  <a:gd name="T15" fmla="*/ 105 h 68"/>
                  <a:gd name="T16" fmla="*/ 227 w 147"/>
                  <a:gd name="T17" fmla="*/ 132 h 68"/>
                  <a:gd name="T18" fmla="*/ 227 w 147"/>
                  <a:gd name="T19" fmla="*/ 132 h 68"/>
                  <a:gd name="T20" fmla="*/ 263 w 147"/>
                  <a:gd name="T21" fmla="*/ 128 h 68"/>
                  <a:gd name="T22" fmla="*/ 290 w 147"/>
                  <a:gd name="T23" fmla="*/ 128 h 68"/>
                  <a:gd name="T24" fmla="*/ 290 w 147"/>
                  <a:gd name="T25" fmla="*/ 128 h 68"/>
                  <a:gd name="T26" fmla="*/ 290 w 147"/>
                  <a:gd name="T27" fmla="*/ 132 h 68"/>
                  <a:gd name="T28" fmla="*/ 290 w 147"/>
                  <a:gd name="T29" fmla="*/ 132 h 68"/>
                  <a:gd name="T30" fmla="*/ 275 w 147"/>
                  <a:gd name="T31" fmla="*/ 142 h 68"/>
                  <a:gd name="T32" fmla="*/ 275 w 147"/>
                  <a:gd name="T33" fmla="*/ 142 h 68"/>
                  <a:gd name="T34" fmla="*/ 256 w 147"/>
                  <a:gd name="T35" fmla="*/ 149 h 68"/>
                  <a:gd name="T36" fmla="*/ 235 w 147"/>
                  <a:gd name="T37" fmla="*/ 149 h 68"/>
                  <a:gd name="T38" fmla="*/ 195 w 147"/>
                  <a:gd name="T39" fmla="*/ 132 h 68"/>
                  <a:gd name="T40" fmla="*/ 161 w 147"/>
                  <a:gd name="T41" fmla="*/ 111 h 68"/>
                  <a:gd name="T42" fmla="*/ 128 w 147"/>
                  <a:gd name="T43" fmla="*/ 98 h 68"/>
                  <a:gd name="T44" fmla="*/ 128 w 147"/>
                  <a:gd name="T45" fmla="*/ 98 h 68"/>
                  <a:gd name="T46" fmla="*/ 101 w 147"/>
                  <a:gd name="T47" fmla="*/ 82 h 68"/>
                  <a:gd name="T48" fmla="*/ 67 w 147"/>
                  <a:gd name="T49" fmla="*/ 68 h 68"/>
                  <a:gd name="T50" fmla="*/ 35 w 147"/>
                  <a:gd name="T51" fmla="*/ 60 h 68"/>
                  <a:gd name="T52" fmla="*/ 0 w 147"/>
                  <a:gd name="T53" fmla="*/ 68 h 68"/>
                  <a:gd name="T54" fmla="*/ 0 w 147"/>
                  <a:gd name="T55" fmla="*/ 68 h 68"/>
                  <a:gd name="T56" fmla="*/ 0 w 147"/>
                  <a:gd name="T57" fmla="*/ 52 h 68"/>
                  <a:gd name="T58" fmla="*/ 0 w 147"/>
                  <a:gd name="T59" fmla="*/ 38 h 68"/>
                  <a:gd name="T60" fmla="*/ 15 w 147"/>
                  <a:gd name="T61" fmla="*/ 0 h 68"/>
                  <a:gd name="T62" fmla="*/ 15 w 147"/>
                  <a:gd name="T63" fmla="*/ 0 h 68"/>
                  <a:gd name="T64" fmla="*/ 21 w 147"/>
                  <a:gd name="T65" fmla="*/ 0 h 68"/>
                  <a:gd name="T66" fmla="*/ 27 w 147"/>
                  <a:gd name="T67" fmla="*/ 0 h 68"/>
                  <a:gd name="T68" fmla="*/ 27 w 147"/>
                  <a:gd name="T69" fmla="*/ 0 h 6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7" h="68">
                    <a:moveTo>
                      <a:pt x="14" y="0"/>
                    </a:moveTo>
                    <a:lnTo>
                      <a:pt x="14" y="0"/>
                    </a:lnTo>
                    <a:lnTo>
                      <a:pt x="11" y="17"/>
                    </a:lnTo>
                    <a:lnTo>
                      <a:pt x="24" y="20"/>
                    </a:lnTo>
                    <a:lnTo>
                      <a:pt x="38" y="24"/>
                    </a:lnTo>
                    <a:lnTo>
                      <a:pt x="65" y="34"/>
                    </a:lnTo>
                    <a:lnTo>
                      <a:pt x="92" y="48"/>
                    </a:lnTo>
                    <a:lnTo>
                      <a:pt x="116" y="61"/>
                    </a:lnTo>
                    <a:lnTo>
                      <a:pt x="133" y="58"/>
                    </a:lnTo>
                    <a:lnTo>
                      <a:pt x="147" y="58"/>
                    </a:lnTo>
                    <a:lnTo>
                      <a:pt x="147" y="61"/>
                    </a:lnTo>
                    <a:lnTo>
                      <a:pt x="140" y="65"/>
                    </a:lnTo>
                    <a:lnTo>
                      <a:pt x="130" y="68"/>
                    </a:lnTo>
                    <a:lnTo>
                      <a:pt x="119" y="68"/>
                    </a:lnTo>
                    <a:lnTo>
                      <a:pt x="99" y="61"/>
                    </a:lnTo>
                    <a:lnTo>
                      <a:pt x="82" y="51"/>
                    </a:lnTo>
                    <a:lnTo>
                      <a:pt x="65" y="44"/>
                    </a:lnTo>
                    <a:lnTo>
                      <a:pt x="51" y="37"/>
                    </a:lnTo>
                    <a:lnTo>
                      <a:pt x="34" y="31"/>
                    </a:lnTo>
                    <a:lnTo>
                      <a:pt x="17" y="27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0" name="Freeform 248"/>
              <p:cNvSpPr>
                <a:spLocks/>
              </p:cNvSpPr>
              <p:nvPr/>
            </p:nvSpPr>
            <p:spPr bwMode="auto">
              <a:xfrm>
                <a:off x="5128" y="2063"/>
                <a:ext cx="21" cy="174"/>
              </a:xfrm>
              <a:custGeom>
                <a:avLst/>
                <a:gdLst>
                  <a:gd name="T0" fmla="*/ 25 w 20"/>
                  <a:gd name="T1" fmla="*/ 0 h 157"/>
                  <a:gd name="T2" fmla="*/ 25 w 20"/>
                  <a:gd name="T3" fmla="*/ 0 h 157"/>
                  <a:gd name="T4" fmla="*/ 28 w 20"/>
                  <a:gd name="T5" fmla="*/ 61 h 157"/>
                  <a:gd name="T6" fmla="*/ 28 w 20"/>
                  <a:gd name="T7" fmla="*/ 134 h 157"/>
                  <a:gd name="T8" fmla="*/ 25 w 20"/>
                  <a:gd name="T9" fmla="*/ 204 h 157"/>
                  <a:gd name="T10" fmla="*/ 18 w 20"/>
                  <a:gd name="T11" fmla="*/ 264 h 157"/>
                  <a:gd name="T12" fmla="*/ 18 w 20"/>
                  <a:gd name="T13" fmla="*/ 264 h 157"/>
                  <a:gd name="T14" fmla="*/ 7 w 20"/>
                  <a:gd name="T15" fmla="*/ 288 h 157"/>
                  <a:gd name="T16" fmla="*/ 7 w 20"/>
                  <a:gd name="T17" fmla="*/ 309 h 157"/>
                  <a:gd name="T18" fmla="*/ 7 w 20"/>
                  <a:gd name="T19" fmla="*/ 334 h 157"/>
                  <a:gd name="T20" fmla="*/ 7 w 20"/>
                  <a:gd name="T21" fmla="*/ 358 h 157"/>
                  <a:gd name="T22" fmla="*/ 3 w 20"/>
                  <a:gd name="T23" fmla="*/ 358 h 157"/>
                  <a:gd name="T24" fmla="*/ 3 w 20"/>
                  <a:gd name="T25" fmla="*/ 358 h 157"/>
                  <a:gd name="T26" fmla="*/ 0 w 20"/>
                  <a:gd name="T27" fmla="*/ 309 h 157"/>
                  <a:gd name="T28" fmla="*/ 3 w 20"/>
                  <a:gd name="T29" fmla="*/ 264 h 157"/>
                  <a:gd name="T30" fmla="*/ 18 w 20"/>
                  <a:gd name="T31" fmla="*/ 175 h 157"/>
                  <a:gd name="T32" fmla="*/ 18 w 20"/>
                  <a:gd name="T33" fmla="*/ 175 h 157"/>
                  <a:gd name="T34" fmla="*/ 25 w 20"/>
                  <a:gd name="T35" fmla="*/ 92 h 157"/>
                  <a:gd name="T36" fmla="*/ 25 w 20"/>
                  <a:gd name="T37" fmla="*/ 55 h 157"/>
                  <a:gd name="T38" fmla="*/ 22 w 20"/>
                  <a:gd name="T39" fmla="*/ 16 h 157"/>
                  <a:gd name="T40" fmla="*/ 22 w 20"/>
                  <a:gd name="T41" fmla="*/ 16 h 157"/>
                  <a:gd name="T42" fmla="*/ 22 w 20"/>
                  <a:gd name="T43" fmla="*/ 0 h 157"/>
                  <a:gd name="T44" fmla="*/ 25 w 20"/>
                  <a:gd name="T45" fmla="*/ 0 h 157"/>
                  <a:gd name="T46" fmla="*/ 25 w 20"/>
                  <a:gd name="T47" fmla="*/ 0 h 1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157">
                    <a:moveTo>
                      <a:pt x="17" y="0"/>
                    </a:moveTo>
                    <a:lnTo>
                      <a:pt x="17" y="0"/>
                    </a:lnTo>
                    <a:lnTo>
                      <a:pt x="20" y="27"/>
                    </a:lnTo>
                    <a:lnTo>
                      <a:pt x="20" y="58"/>
                    </a:lnTo>
                    <a:lnTo>
                      <a:pt x="17" y="89"/>
                    </a:lnTo>
                    <a:lnTo>
                      <a:pt x="10" y="116"/>
                    </a:lnTo>
                    <a:lnTo>
                      <a:pt x="7" y="126"/>
                    </a:lnTo>
                    <a:lnTo>
                      <a:pt x="7" y="136"/>
                    </a:lnTo>
                    <a:lnTo>
                      <a:pt x="7" y="146"/>
                    </a:lnTo>
                    <a:lnTo>
                      <a:pt x="7" y="157"/>
                    </a:lnTo>
                    <a:lnTo>
                      <a:pt x="3" y="157"/>
                    </a:lnTo>
                    <a:lnTo>
                      <a:pt x="0" y="136"/>
                    </a:lnTo>
                    <a:lnTo>
                      <a:pt x="3" y="116"/>
                    </a:lnTo>
                    <a:lnTo>
                      <a:pt x="10" y="78"/>
                    </a:lnTo>
                    <a:lnTo>
                      <a:pt x="17" y="41"/>
                    </a:lnTo>
                    <a:lnTo>
                      <a:pt x="17" y="24"/>
                    </a:lnTo>
                    <a:lnTo>
                      <a:pt x="14" y="7"/>
                    </a:lnTo>
                    <a:lnTo>
                      <a:pt x="14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1" name="Freeform 249"/>
              <p:cNvSpPr>
                <a:spLocks/>
              </p:cNvSpPr>
              <p:nvPr/>
            </p:nvSpPr>
            <p:spPr bwMode="auto">
              <a:xfrm>
                <a:off x="5278" y="2063"/>
                <a:ext cx="27" cy="57"/>
              </a:xfrm>
              <a:custGeom>
                <a:avLst/>
                <a:gdLst>
                  <a:gd name="T0" fmla="*/ 12 w 24"/>
                  <a:gd name="T1" fmla="*/ 0 h 51"/>
                  <a:gd name="T2" fmla="*/ 12 w 24"/>
                  <a:gd name="T3" fmla="*/ 0 h 51"/>
                  <a:gd name="T4" fmla="*/ 18 w 24"/>
                  <a:gd name="T5" fmla="*/ 35 h 51"/>
                  <a:gd name="T6" fmla="*/ 37 w 24"/>
                  <a:gd name="T7" fmla="*/ 66 h 51"/>
                  <a:gd name="T8" fmla="*/ 54 w 24"/>
                  <a:gd name="T9" fmla="*/ 93 h 51"/>
                  <a:gd name="T10" fmla="*/ 61 w 24"/>
                  <a:gd name="T11" fmla="*/ 124 h 51"/>
                  <a:gd name="T12" fmla="*/ 61 w 24"/>
                  <a:gd name="T13" fmla="*/ 124 h 51"/>
                  <a:gd name="T14" fmla="*/ 54 w 24"/>
                  <a:gd name="T15" fmla="*/ 124 h 51"/>
                  <a:gd name="T16" fmla="*/ 43 w 24"/>
                  <a:gd name="T17" fmla="*/ 117 h 51"/>
                  <a:gd name="T18" fmla="*/ 43 w 24"/>
                  <a:gd name="T19" fmla="*/ 99 h 51"/>
                  <a:gd name="T20" fmla="*/ 43 w 24"/>
                  <a:gd name="T21" fmla="*/ 99 h 51"/>
                  <a:gd name="T22" fmla="*/ 18 w 24"/>
                  <a:gd name="T23" fmla="*/ 59 h 51"/>
                  <a:gd name="T24" fmla="*/ 12 w 24"/>
                  <a:gd name="T25" fmla="*/ 35 h 51"/>
                  <a:gd name="T26" fmla="*/ 0 w 24"/>
                  <a:gd name="T27" fmla="*/ 0 h 51"/>
                  <a:gd name="T28" fmla="*/ 12 w 24"/>
                  <a:gd name="T29" fmla="*/ 0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51">
                    <a:moveTo>
                      <a:pt x="4" y="0"/>
                    </a:moveTo>
                    <a:lnTo>
                      <a:pt x="4" y="0"/>
                    </a:lnTo>
                    <a:lnTo>
                      <a:pt x="7" y="14"/>
                    </a:lnTo>
                    <a:lnTo>
                      <a:pt x="14" y="27"/>
                    </a:lnTo>
                    <a:lnTo>
                      <a:pt x="21" y="38"/>
                    </a:lnTo>
                    <a:lnTo>
                      <a:pt x="24" y="51"/>
                    </a:lnTo>
                    <a:lnTo>
                      <a:pt x="21" y="51"/>
                    </a:lnTo>
                    <a:lnTo>
                      <a:pt x="17" y="48"/>
                    </a:lnTo>
                    <a:lnTo>
                      <a:pt x="17" y="41"/>
                    </a:lnTo>
                    <a:lnTo>
                      <a:pt x="7" y="24"/>
                    </a:lnTo>
                    <a:lnTo>
                      <a:pt x="4" y="14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2" name="Freeform 250"/>
              <p:cNvSpPr>
                <a:spLocks/>
              </p:cNvSpPr>
              <p:nvPr/>
            </p:nvSpPr>
            <p:spPr bwMode="auto">
              <a:xfrm>
                <a:off x="4616" y="2090"/>
                <a:ext cx="47" cy="128"/>
              </a:xfrm>
              <a:custGeom>
                <a:avLst/>
                <a:gdLst>
                  <a:gd name="T0" fmla="*/ 74 w 44"/>
                  <a:gd name="T1" fmla="*/ 0 h 116"/>
                  <a:gd name="T2" fmla="*/ 74 w 44"/>
                  <a:gd name="T3" fmla="*/ 0 h 116"/>
                  <a:gd name="T4" fmla="*/ 74 w 44"/>
                  <a:gd name="T5" fmla="*/ 38 h 116"/>
                  <a:gd name="T6" fmla="*/ 68 w 44"/>
                  <a:gd name="T7" fmla="*/ 68 h 116"/>
                  <a:gd name="T8" fmla="*/ 40 w 44"/>
                  <a:gd name="T9" fmla="*/ 128 h 116"/>
                  <a:gd name="T10" fmla="*/ 28 w 44"/>
                  <a:gd name="T11" fmla="*/ 152 h 116"/>
                  <a:gd name="T12" fmla="*/ 18 w 44"/>
                  <a:gd name="T13" fmla="*/ 188 h 116"/>
                  <a:gd name="T14" fmla="*/ 6 w 44"/>
                  <a:gd name="T15" fmla="*/ 216 h 116"/>
                  <a:gd name="T16" fmla="*/ 18 w 44"/>
                  <a:gd name="T17" fmla="*/ 256 h 116"/>
                  <a:gd name="T18" fmla="*/ 18 w 44"/>
                  <a:gd name="T19" fmla="*/ 256 h 116"/>
                  <a:gd name="T20" fmla="*/ 18 w 44"/>
                  <a:gd name="T21" fmla="*/ 256 h 116"/>
                  <a:gd name="T22" fmla="*/ 6 w 44"/>
                  <a:gd name="T23" fmla="*/ 256 h 116"/>
                  <a:gd name="T24" fmla="*/ 6 w 44"/>
                  <a:gd name="T25" fmla="*/ 256 h 116"/>
                  <a:gd name="T26" fmla="*/ 3 w 44"/>
                  <a:gd name="T27" fmla="*/ 238 h 116"/>
                  <a:gd name="T28" fmla="*/ 0 w 44"/>
                  <a:gd name="T29" fmla="*/ 216 h 116"/>
                  <a:gd name="T30" fmla="*/ 3 w 44"/>
                  <a:gd name="T31" fmla="*/ 178 h 116"/>
                  <a:gd name="T32" fmla="*/ 3 w 44"/>
                  <a:gd name="T33" fmla="*/ 178 h 116"/>
                  <a:gd name="T34" fmla="*/ 21 w 44"/>
                  <a:gd name="T35" fmla="*/ 132 h 116"/>
                  <a:gd name="T36" fmla="*/ 40 w 44"/>
                  <a:gd name="T37" fmla="*/ 90 h 116"/>
                  <a:gd name="T38" fmla="*/ 57 w 44"/>
                  <a:gd name="T39" fmla="*/ 52 h 116"/>
                  <a:gd name="T40" fmla="*/ 68 w 44"/>
                  <a:gd name="T41" fmla="*/ 0 h 116"/>
                  <a:gd name="T42" fmla="*/ 74 w 44"/>
                  <a:gd name="T43" fmla="*/ 0 h 1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4" h="116">
                    <a:moveTo>
                      <a:pt x="44" y="0"/>
                    </a:moveTo>
                    <a:lnTo>
                      <a:pt x="44" y="0"/>
                    </a:lnTo>
                    <a:lnTo>
                      <a:pt x="44" y="17"/>
                    </a:lnTo>
                    <a:lnTo>
                      <a:pt x="40" y="31"/>
                    </a:lnTo>
                    <a:lnTo>
                      <a:pt x="23" y="58"/>
                    </a:lnTo>
                    <a:lnTo>
                      <a:pt x="17" y="68"/>
                    </a:lnTo>
                    <a:lnTo>
                      <a:pt x="10" y="85"/>
                    </a:lnTo>
                    <a:lnTo>
                      <a:pt x="6" y="99"/>
                    </a:lnTo>
                    <a:lnTo>
                      <a:pt x="10" y="116"/>
                    </a:lnTo>
                    <a:lnTo>
                      <a:pt x="6" y="116"/>
                    </a:lnTo>
                    <a:lnTo>
                      <a:pt x="3" y="109"/>
                    </a:lnTo>
                    <a:lnTo>
                      <a:pt x="0" y="99"/>
                    </a:lnTo>
                    <a:lnTo>
                      <a:pt x="3" y="82"/>
                    </a:lnTo>
                    <a:lnTo>
                      <a:pt x="13" y="61"/>
                    </a:lnTo>
                    <a:lnTo>
                      <a:pt x="23" y="41"/>
                    </a:lnTo>
                    <a:lnTo>
                      <a:pt x="34" y="24"/>
                    </a:lnTo>
                    <a:lnTo>
                      <a:pt x="40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3" name="Freeform 251"/>
              <p:cNvSpPr>
                <a:spLocks/>
              </p:cNvSpPr>
              <p:nvPr/>
            </p:nvSpPr>
            <p:spPr bwMode="auto">
              <a:xfrm>
                <a:off x="4158" y="2139"/>
                <a:ext cx="21" cy="113"/>
              </a:xfrm>
              <a:custGeom>
                <a:avLst/>
                <a:gdLst>
                  <a:gd name="T0" fmla="*/ 28 w 20"/>
                  <a:gd name="T1" fmla="*/ 0 h 102"/>
                  <a:gd name="T2" fmla="*/ 28 w 20"/>
                  <a:gd name="T3" fmla="*/ 0 h 102"/>
                  <a:gd name="T4" fmla="*/ 28 w 20"/>
                  <a:gd name="T5" fmla="*/ 16 h 102"/>
                  <a:gd name="T6" fmla="*/ 28 w 20"/>
                  <a:gd name="T7" fmla="*/ 33 h 102"/>
                  <a:gd name="T8" fmla="*/ 22 w 20"/>
                  <a:gd name="T9" fmla="*/ 71 h 102"/>
                  <a:gd name="T10" fmla="*/ 7 w 20"/>
                  <a:gd name="T11" fmla="*/ 226 h 102"/>
                  <a:gd name="T12" fmla="*/ 7 w 20"/>
                  <a:gd name="T13" fmla="*/ 226 h 102"/>
                  <a:gd name="T14" fmla="*/ 3 w 20"/>
                  <a:gd name="T15" fmla="*/ 230 h 102"/>
                  <a:gd name="T16" fmla="*/ 3 w 20"/>
                  <a:gd name="T17" fmla="*/ 230 h 102"/>
                  <a:gd name="T18" fmla="*/ 3 w 20"/>
                  <a:gd name="T19" fmla="*/ 230 h 102"/>
                  <a:gd name="T20" fmla="*/ 0 w 20"/>
                  <a:gd name="T21" fmla="*/ 215 h 102"/>
                  <a:gd name="T22" fmla="*/ 3 w 20"/>
                  <a:gd name="T23" fmla="*/ 192 h 102"/>
                  <a:gd name="T24" fmla="*/ 3 w 20"/>
                  <a:gd name="T25" fmla="*/ 166 h 102"/>
                  <a:gd name="T26" fmla="*/ 3 w 20"/>
                  <a:gd name="T27" fmla="*/ 166 h 102"/>
                  <a:gd name="T28" fmla="*/ 7 w 20"/>
                  <a:gd name="T29" fmla="*/ 79 h 102"/>
                  <a:gd name="T30" fmla="*/ 18 w 20"/>
                  <a:gd name="T31" fmla="*/ 38 h 102"/>
                  <a:gd name="T32" fmla="*/ 25 w 20"/>
                  <a:gd name="T33" fmla="*/ 0 h 102"/>
                  <a:gd name="T34" fmla="*/ 28 w 20"/>
                  <a:gd name="T35" fmla="*/ 0 h 10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" h="102">
                    <a:moveTo>
                      <a:pt x="20" y="0"/>
                    </a:moveTo>
                    <a:lnTo>
                      <a:pt x="20" y="0"/>
                    </a:lnTo>
                    <a:lnTo>
                      <a:pt x="20" y="7"/>
                    </a:lnTo>
                    <a:lnTo>
                      <a:pt x="20" y="14"/>
                    </a:lnTo>
                    <a:lnTo>
                      <a:pt x="14" y="31"/>
                    </a:lnTo>
                    <a:lnTo>
                      <a:pt x="7" y="99"/>
                    </a:lnTo>
                    <a:lnTo>
                      <a:pt x="3" y="102"/>
                    </a:lnTo>
                    <a:lnTo>
                      <a:pt x="0" y="95"/>
                    </a:lnTo>
                    <a:lnTo>
                      <a:pt x="3" y="85"/>
                    </a:lnTo>
                    <a:lnTo>
                      <a:pt x="3" y="72"/>
                    </a:lnTo>
                    <a:lnTo>
                      <a:pt x="7" y="34"/>
                    </a:lnTo>
                    <a:lnTo>
                      <a:pt x="10" y="17"/>
                    </a:lnTo>
                    <a:lnTo>
                      <a:pt x="17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4" name="Freeform 252"/>
              <p:cNvSpPr>
                <a:spLocks/>
              </p:cNvSpPr>
              <p:nvPr/>
            </p:nvSpPr>
            <p:spPr bwMode="auto">
              <a:xfrm>
                <a:off x="5157" y="2124"/>
                <a:ext cx="11" cy="41"/>
              </a:xfrm>
              <a:custGeom>
                <a:avLst/>
                <a:gdLst>
                  <a:gd name="T0" fmla="*/ 21 w 10"/>
                  <a:gd name="T1" fmla="*/ 3 h 37"/>
                  <a:gd name="T2" fmla="*/ 21 w 10"/>
                  <a:gd name="T3" fmla="*/ 3 h 37"/>
                  <a:gd name="T4" fmla="*/ 15 w 10"/>
                  <a:gd name="T5" fmla="*/ 45 h 37"/>
                  <a:gd name="T6" fmla="*/ 21 w 10"/>
                  <a:gd name="T7" fmla="*/ 79 h 37"/>
                  <a:gd name="T8" fmla="*/ 21 w 10"/>
                  <a:gd name="T9" fmla="*/ 79 h 37"/>
                  <a:gd name="T10" fmla="*/ 15 w 10"/>
                  <a:gd name="T11" fmla="*/ 83 h 37"/>
                  <a:gd name="T12" fmla="*/ 4 w 10"/>
                  <a:gd name="T13" fmla="*/ 79 h 37"/>
                  <a:gd name="T14" fmla="*/ 4 w 10"/>
                  <a:gd name="T15" fmla="*/ 79 h 37"/>
                  <a:gd name="T16" fmla="*/ 0 w 10"/>
                  <a:gd name="T17" fmla="*/ 38 h 37"/>
                  <a:gd name="T18" fmla="*/ 4 w 10"/>
                  <a:gd name="T19" fmla="*/ 22 h 37"/>
                  <a:gd name="T20" fmla="*/ 4 w 10"/>
                  <a:gd name="T21" fmla="*/ 0 h 37"/>
                  <a:gd name="T22" fmla="*/ 4 w 10"/>
                  <a:gd name="T23" fmla="*/ 0 h 37"/>
                  <a:gd name="T24" fmla="*/ 21 w 10"/>
                  <a:gd name="T25" fmla="*/ 3 h 37"/>
                  <a:gd name="T26" fmla="*/ 21 w 10"/>
                  <a:gd name="T27" fmla="*/ 3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" h="37">
                    <a:moveTo>
                      <a:pt x="10" y="3"/>
                    </a:moveTo>
                    <a:lnTo>
                      <a:pt x="10" y="3"/>
                    </a:lnTo>
                    <a:lnTo>
                      <a:pt x="7" y="20"/>
                    </a:lnTo>
                    <a:lnTo>
                      <a:pt x="10" y="34"/>
                    </a:lnTo>
                    <a:lnTo>
                      <a:pt x="7" y="37"/>
                    </a:lnTo>
                    <a:lnTo>
                      <a:pt x="4" y="34"/>
                    </a:lnTo>
                    <a:lnTo>
                      <a:pt x="0" y="17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5" name="Freeform 253"/>
              <p:cNvSpPr>
                <a:spLocks/>
              </p:cNvSpPr>
              <p:nvPr/>
            </p:nvSpPr>
            <p:spPr bwMode="auto">
              <a:xfrm>
                <a:off x="4221" y="2165"/>
                <a:ext cx="36" cy="267"/>
              </a:xfrm>
              <a:custGeom>
                <a:avLst/>
                <a:gdLst>
                  <a:gd name="T0" fmla="*/ 30 w 34"/>
                  <a:gd name="T1" fmla="*/ 33 h 241"/>
                  <a:gd name="T2" fmla="*/ 30 w 34"/>
                  <a:gd name="T3" fmla="*/ 33 h 241"/>
                  <a:gd name="T4" fmla="*/ 43 w 34"/>
                  <a:gd name="T5" fmla="*/ 100 h 241"/>
                  <a:gd name="T6" fmla="*/ 53 w 34"/>
                  <a:gd name="T7" fmla="*/ 170 h 241"/>
                  <a:gd name="T8" fmla="*/ 53 w 34"/>
                  <a:gd name="T9" fmla="*/ 248 h 241"/>
                  <a:gd name="T10" fmla="*/ 47 w 34"/>
                  <a:gd name="T11" fmla="*/ 316 h 241"/>
                  <a:gd name="T12" fmla="*/ 21 w 34"/>
                  <a:gd name="T13" fmla="*/ 479 h 241"/>
                  <a:gd name="T14" fmla="*/ 7 w 34"/>
                  <a:gd name="T15" fmla="*/ 546 h 241"/>
                  <a:gd name="T16" fmla="*/ 7 w 34"/>
                  <a:gd name="T17" fmla="*/ 546 h 241"/>
                  <a:gd name="T18" fmla="*/ 3 w 34"/>
                  <a:gd name="T19" fmla="*/ 546 h 241"/>
                  <a:gd name="T20" fmla="*/ 0 w 34"/>
                  <a:gd name="T21" fmla="*/ 542 h 241"/>
                  <a:gd name="T22" fmla="*/ 7 w 34"/>
                  <a:gd name="T23" fmla="*/ 469 h 241"/>
                  <a:gd name="T24" fmla="*/ 38 w 34"/>
                  <a:gd name="T25" fmla="*/ 277 h 241"/>
                  <a:gd name="T26" fmla="*/ 38 w 34"/>
                  <a:gd name="T27" fmla="*/ 277 h 241"/>
                  <a:gd name="T28" fmla="*/ 43 w 34"/>
                  <a:gd name="T29" fmla="*/ 208 h 241"/>
                  <a:gd name="T30" fmla="*/ 38 w 34"/>
                  <a:gd name="T31" fmla="*/ 150 h 241"/>
                  <a:gd name="T32" fmla="*/ 30 w 34"/>
                  <a:gd name="T33" fmla="*/ 79 h 241"/>
                  <a:gd name="T34" fmla="*/ 21 w 34"/>
                  <a:gd name="T35" fmla="*/ 16 h 241"/>
                  <a:gd name="T36" fmla="*/ 21 w 34"/>
                  <a:gd name="T37" fmla="*/ 16 h 241"/>
                  <a:gd name="T38" fmla="*/ 21 w 34"/>
                  <a:gd name="T39" fmla="*/ 16 h 241"/>
                  <a:gd name="T40" fmla="*/ 21 w 34"/>
                  <a:gd name="T41" fmla="*/ 3 h 241"/>
                  <a:gd name="T42" fmla="*/ 21 w 34"/>
                  <a:gd name="T43" fmla="*/ 0 h 241"/>
                  <a:gd name="T44" fmla="*/ 25 w 34"/>
                  <a:gd name="T45" fmla="*/ 0 h 241"/>
                  <a:gd name="T46" fmla="*/ 30 w 34"/>
                  <a:gd name="T47" fmla="*/ 33 h 2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" h="241">
                    <a:moveTo>
                      <a:pt x="20" y="14"/>
                    </a:moveTo>
                    <a:lnTo>
                      <a:pt x="20" y="14"/>
                    </a:lnTo>
                    <a:lnTo>
                      <a:pt x="27" y="44"/>
                    </a:lnTo>
                    <a:lnTo>
                      <a:pt x="34" y="75"/>
                    </a:lnTo>
                    <a:lnTo>
                      <a:pt x="34" y="109"/>
                    </a:lnTo>
                    <a:lnTo>
                      <a:pt x="30" y="139"/>
                    </a:lnTo>
                    <a:lnTo>
                      <a:pt x="13" y="211"/>
                    </a:lnTo>
                    <a:lnTo>
                      <a:pt x="7" y="241"/>
                    </a:lnTo>
                    <a:lnTo>
                      <a:pt x="3" y="241"/>
                    </a:lnTo>
                    <a:lnTo>
                      <a:pt x="0" y="238"/>
                    </a:lnTo>
                    <a:lnTo>
                      <a:pt x="7" y="207"/>
                    </a:lnTo>
                    <a:lnTo>
                      <a:pt x="24" y="122"/>
                    </a:lnTo>
                    <a:lnTo>
                      <a:pt x="27" y="92"/>
                    </a:lnTo>
                    <a:lnTo>
                      <a:pt x="24" y="65"/>
                    </a:lnTo>
                    <a:lnTo>
                      <a:pt x="20" y="34"/>
                    </a:lnTo>
                    <a:lnTo>
                      <a:pt x="13" y="7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6" name="Freeform 254"/>
              <p:cNvSpPr>
                <a:spLocks/>
              </p:cNvSpPr>
              <p:nvPr/>
            </p:nvSpPr>
            <p:spPr bwMode="auto">
              <a:xfrm>
                <a:off x="5168" y="2135"/>
                <a:ext cx="52" cy="117"/>
              </a:xfrm>
              <a:custGeom>
                <a:avLst/>
                <a:gdLst>
                  <a:gd name="T0" fmla="*/ 92 w 48"/>
                  <a:gd name="T1" fmla="*/ 0 h 105"/>
                  <a:gd name="T2" fmla="*/ 92 w 48"/>
                  <a:gd name="T3" fmla="*/ 0 h 105"/>
                  <a:gd name="T4" fmla="*/ 60 w 48"/>
                  <a:gd name="T5" fmla="*/ 40 h 105"/>
                  <a:gd name="T6" fmla="*/ 33 w 48"/>
                  <a:gd name="T7" fmla="*/ 88 h 105"/>
                  <a:gd name="T8" fmla="*/ 20 w 48"/>
                  <a:gd name="T9" fmla="*/ 146 h 105"/>
                  <a:gd name="T10" fmla="*/ 20 w 48"/>
                  <a:gd name="T11" fmla="*/ 203 h 105"/>
                  <a:gd name="T12" fmla="*/ 20 w 48"/>
                  <a:gd name="T13" fmla="*/ 203 h 105"/>
                  <a:gd name="T14" fmla="*/ 26 w 48"/>
                  <a:gd name="T15" fmla="*/ 220 h 105"/>
                  <a:gd name="T16" fmla="*/ 33 w 48"/>
                  <a:gd name="T17" fmla="*/ 226 h 105"/>
                  <a:gd name="T18" fmla="*/ 40 w 48"/>
                  <a:gd name="T19" fmla="*/ 243 h 105"/>
                  <a:gd name="T20" fmla="*/ 33 w 48"/>
                  <a:gd name="T21" fmla="*/ 251 h 105"/>
                  <a:gd name="T22" fmla="*/ 33 w 48"/>
                  <a:gd name="T23" fmla="*/ 251 h 105"/>
                  <a:gd name="T24" fmla="*/ 15 w 48"/>
                  <a:gd name="T25" fmla="*/ 226 h 105"/>
                  <a:gd name="T26" fmla="*/ 4 w 48"/>
                  <a:gd name="T27" fmla="*/ 192 h 105"/>
                  <a:gd name="T28" fmla="*/ 0 w 48"/>
                  <a:gd name="T29" fmla="*/ 163 h 105"/>
                  <a:gd name="T30" fmla="*/ 4 w 48"/>
                  <a:gd name="T31" fmla="*/ 137 h 105"/>
                  <a:gd name="T32" fmla="*/ 4 w 48"/>
                  <a:gd name="T33" fmla="*/ 137 h 105"/>
                  <a:gd name="T34" fmla="*/ 20 w 48"/>
                  <a:gd name="T35" fmla="*/ 98 h 105"/>
                  <a:gd name="T36" fmla="*/ 33 w 48"/>
                  <a:gd name="T37" fmla="*/ 57 h 105"/>
                  <a:gd name="T38" fmla="*/ 54 w 48"/>
                  <a:gd name="T39" fmla="*/ 22 h 105"/>
                  <a:gd name="T40" fmla="*/ 78 w 48"/>
                  <a:gd name="T41" fmla="*/ 0 h 105"/>
                  <a:gd name="T42" fmla="*/ 92 w 48"/>
                  <a:gd name="T43" fmla="*/ 0 h 10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8" h="105">
                    <a:moveTo>
                      <a:pt x="48" y="0"/>
                    </a:moveTo>
                    <a:lnTo>
                      <a:pt x="48" y="0"/>
                    </a:lnTo>
                    <a:lnTo>
                      <a:pt x="31" y="17"/>
                    </a:lnTo>
                    <a:lnTo>
                      <a:pt x="17" y="37"/>
                    </a:lnTo>
                    <a:lnTo>
                      <a:pt x="11" y="61"/>
                    </a:lnTo>
                    <a:lnTo>
                      <a:pt x="11" y="85"/>
                    </a:lnTo>
                    <a:lnTo>
                      <a:pt x="14" y="92"/>
                    </a:lnTo>
                    <a:lnTo>
                      <a:pt x="17" y="95"/>
                    </a:lnTo>
                    <a:lnTo>
                      <a:pt x="21" y="102"/>
                    </a:lnTo>
                    <a:lnTo>
                      <a:pt x="17" y="105"/>
                    </a:lnTo>
                    <a:lnTo>
                      <a:pt x="7" y="95"/>
                    </a:lnTo>
                    <a:lnTo>
                      <a:pt x="4" y="81"/>
                    </a:lnTo>
                    <a:lnTo>
                      <a:pt x="0" y="68"/>
                    </a:lnTo>
                    <a:lnTo>
                      <a:pt x="4" y="58"/>
                    </a:lnTo>
                    <a:lnTo>
                      <a:pt x="11" y="41"/>
                    </a:lnTo>
                    <a:lnTo>
                      <a:pt x="17" y="24"/>
                    </a:lnTo>
                    <a:lnTo>
                      <a:pt x="28" y="10"/>
                    </a:lnTo>
                    <a:lnTo>
                      <a:pt x="41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7" name="Freeform 255"/>
              <p:cNvSpPr>
                <a:spLocks/>
              </p:cNvSpPr>
              <p:nvPr/>
            </p:nvSpPr>
            <p:spPr bwMode="auto">
              <a:xfrm>
                <a:off x="5264" y="2135"/>
                <a:ext cx="19" cy="8"/>
              </a:xfrm>
              <a:custGeom>
                <a:avLst/>
                <a:gdLst>
                  <a:gd name="T0" fmla="*/ 40 w 17"/>
                  <a:gd name="T1" fmla="*/ 3 h 7"/>
                  <a:gd name="T2" fmla="*/ 40 w 17"/>
                  <a:gd name="T3" fmla="*/ 3 h 7"/>
                  <a:gd name="T4" fmla="*/ 40 w 17"/>
                  <a:gd name="T5" fmla="*/ 3 h 7"/>
                  <a:gd name="T6" fmla="*/ 40 w 17"/>
                  <a:gd name="T7" fmla="*/ 19 h 7"/>
                  <a:gd name="T8" fmla="*/ 40 w 17"/>
                  <a:gd name="T9" fmla="*/ 19 h 7"/>
                  <a:gd name="T10" fmla="*/ 23 w 17"/>
                  <a:gd name="T11" fmla="*/ 19 h 7"/>
                  <a:gd name="T12" fmla="*/ 0 w 17"/>
                  <a:gd name="T13" fmla="*/ 3 h 7"/>
                  <a:gd name="T14" fmla="*/ 0 w 17"/>
                  <a:gd name="T15" fmla="*/ 3 h 7"/>
                  <a:gd name="T16" fmla="*/ 3 w 17"/>
                  <a:gd name="T17" fmla="*/ 0 h 7"/>
                  <a:gd name="T18" fmla="*/ 23 w 17"/>
                  <a:gd name="T19" fmla="*/ 0 h 7"/>
                  <a:gd name="T20" fmla="*/ 40 w 17"/>
                  <a:gd name="T21" fmla="*/ 3 h 7"/>
                  <a:gd name="T22" fmla="*/ 40 w 17"/>
                  <a:gd name="T23" fmla="*/ 3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17" y="3"/>
                    </a:moveTo>
                    <a:lnTo>
                      <a:pt x="17" y="3"/>
                    </a:lnTo>
                    <a:lnTo>
                      <a:pt x="17" y="7"/>
                    </a:lnTo>
                    <a:lnTo>
                      <a:pt x="10" y="7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0" y="0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8" name="Freeform 256"/>
              <p:cNvSpPr>
                <a:spLocks/>
              </p:cNvSpPr>
              <p:nvPr/>
            </p:nvSpPr>
            <p:spPr bwMode="auto">
              <a:xfrm>
                <a:off x="5301" y="2135"/>
                <a:ext cx="40" cy="106"/>
              </a:xfrm>
              <a:custGeom>
                <a:avLst/>
                <a:gdLst>
                  <a:gd name="T0" fmla="*/ 63 w 37"/>
                  <a:gd name="T1" fmla="*/ 49 h 95"/>
                  <a:gd name="T2" fmla="*/ 63 w 37"/>
                  <a:gd name="T3" fmla="*/ 49 h 95"/>
                  <a:gd name="T4" fmla="*/ 63 w 37"/>
                  <a:gd name="T5" fmla="*/ 81 h 95"/>
                  <a:gd name="T6" fmla="*/ 68 w 37"/>
                  <a:gd name="T7" fmla="*/ 122 h 95"/>
                  <a:gd name="T8" fmla="*/ 63 w 37"/>
                  <a:gd name="T9" fmla="*/ 164 h 95"/>
                  <a:gd name="T10" fmla="*/ 44 w 37"/>
                  <a:gd name="T11" fmla="*/ 193 h 95"/>
                  <a:gd name="T12" fmla="*/ 44 w 37"/>
                  <a:gd name="T13" fmla="*/ 193 h 95"/>
                  <a:gd name="T14" fmla="*/ 23 w 37"/>
                  <a:gd name="T15" fmla="*/ 223 h 95"/>
                  <a:gd name="T16" fmla="*/ 18 w 37"/>
                  <a:gd name="T17" fmla="*/ 228 h 95"/>
                  <a:gd name="T18" fmla="*/ 3 w 37"/>
                  <a:gd name="T19" fmla="*/ 228 h 95"/>
                  <a:gd name="T20" fmla="*/ 3 w 37"/>
                  <a:gd name="T21" fmla="*/ 228 h 95"/>
                  <a:gd name="T22" fmla="*/ 31 w 37"/>
                  <a:gd name="T23" fmla="*/ 187 h 95"/>
                  <a:gd name="T24" fmla="*/ 31 w 37"/>
                  <a:gd name="T25" fmla="*/ 187 h 95"/>
                  <a:gd name="T26" fmla="*/ 44 w 37"/>
                  <a:gd name="T27" fmla="*/ 152 h 95"/>
                  <a:gd name="T28" fmla="*/ 50 w 37"/>
                  <a:gd name="T29" fmla="*/ 112 h 95"/>
                  <a:gd name="T30" fmla="*/ 50 w 37"/>
                  <a:gd name="T31" fmla="*/ 81 h 95"/>
                  <a:gd name="T32" fmla="*/ 44 w 37"/>
                  <a:gd name="T33" fmla="*/ 40 h 95"/>
                  <a:gd name="T34" fmla="*/ 44 w 37"/>
                  <a:gd name="T35" fmla="*/ 40 h 95"/>
                  <a:gd name="T36" fmla="*/ 31 w 37"/>
                  <a:gd name="T37" fmla="*/ 32 h 95"/>
                  <a:gd name="T38" fmla="*/ 18 w 37"/>
                  <a:gd name="T39" fmla="*/ 23 h 95"/>
                  <a:gd name="T40" fmla="*/ 15 w 37"/>
                  <a:gd name="T41" fmla="*/ 17 h 95"/>
                  <a:gd name="T42" fmla="*/ 0 w 37"/>
                  <a:gd name="T43" fmla="*/ 3 h 95"/>
                  <a:gd name="T44" fmla="*/ 0 w 37"/>
                  <a:gd name="T45" fmla="*/ 3 h 95"/>
                  <a:gd name="T46" fmla="*/ 0 w 37"/>
                  <a:gd name="T47" fmla="*/ 3 h 95"/>
                  <a:gd name="T48" fmla="*/ 3 w 37"/>
                  <a:gd name="T49" fmla="*/ 0 h 95"/>
                  <a:gd name="T50" fmla="*/ 3 w 37"/>
                  <a:gd name="T51" fmla="*/ 0 h 95"/>
                  <a:gd name="T52" fmla="*/ 18 w 37"/>
                  <a:gd name="T53" fmla="*/ 3 h 95"/>
                  <a:gd name="T54" fmla="*/ 38 w 37"/>
                  <a:gd name="T55" fmla="*/ 17 h 95"/>
                  <a:gd name="T56" fmla="*/ 50 w 37"/>
                  <a:gd name="T57" fmla="*/ 32 h 95"/>
                  <a:gd name="T58" fmla="*/ 63 w 37"/>
                  <a:gd name="T59" fmla="*/ 49 h 95"/>
                  <a:gd name="T60" fmla="*/ 63 w 37"/>
                  <a:gd name="T61" fmla="*/ 49 h 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7" h="95">
                    <a:moveTo>
                      <a:pt x="34" y="20"/>
                    </a:moveTo>
                    <a:lnTo>
                      <a:pt x="34" y="20"/>
                    </a:lnTo>
                    <a:lnTo>
                      <a:pt x="34" y="34"/>
                    </a:lnTo>
                    <a:lnTo>
                      <a:pt x="37" y="51"/>
                    </a:lnTo>
                    <a:lnTo>
                      <a:pt x="34" y="68"/>
                    </a:lnTo>
                    <a:lnTo>
                      <a:pt x="24" y="81"/>
                    </a:lnTo>
                    <a:lnTo>
                      <a:pt x="13" y="92"/>
                    </a:lnTo>
                    <a:lnTo>
                      <a:pt x="10" y="95"/>
                    </a:lnTo>
                    <a:lnTo>
                      <a:pt x="3" y="95"/>
                    </a:lnTo>
                    <a:lnTo>
                      <a:pt x="17" y="78"/>
                    </a:lnTo>
                    <a:lnTo>
                      <a:pt x="24" y="64"/>
                    </a:lnTo>
                    <a:lnTo>
                      <a:pt x="27" y="47"/>
                    </a:lnTo>
                    <a:lnTo>
                      <a:pt x="27" y="34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10" y="10"/>
                    </a:lnTo>
                    <a:lnTo>
                      <a:pt x="7" y="7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0" y="3"/>
                    </a:lnTo>
                    <a:lnTo>
                      <a:pt x="20" y="7"/>
                    </a:lnTo>
                    <a:lnTo>
                      <a:pt x="27" y="13"/>
                    </a:lnTo>
                    <a:lnTo>
                      <a:pt x="3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9" name="Freeform 257"/>
              <p:cNvSpPr>
                <a:spLocks/>
              </p:cNvSpPr>
              <p:nvPr/>
            </p:nvSpPr>
            <p:spPr bwMode="auto">
              <a:xfrm>
                <a:off x="4272" y="2181"/>
                <a:ext cx="36" cy="188"/>
              </a:xfrm>
              <a:custGeom>
                <a:avLst/>
                <a:gdLst>
                  <a:gd name="T0" fmla="*/ 53 w 34"/>
                  <a:gd name="T1" fmla="*/ 0 h 170"/>
                  <a:gd name="T2" fmla="*/ 53 w 34"/>
                  <a:gd name="T3" fmla="*/ 0 h 170"/>
                  <a:gd name="T4" fmla="*/ 44 w 34"/>
                  <a:gd name="T5" fmla="*/ 100 h 170"/>
                  <a:gd name="T6" fmla="*/ 32 w 34"/>
                  <a:gd name="T7" fmla="*/ 189 h 170"/>
                  <a:gd name="T8" fmla="*/ 4 w 34"/>
                  <a:gd name="T9" fmla="*/ 380 h 170"/>
                  <a:gd name="T10" fmla="*/ 4 w 34"/>
                  <a:gd name="T11" fmla="*/ 380 h 170"/>
                  <a:gd name="T12" fmla="*/ 4 w 34"/>
                  <a:gd name="T13" fmla="*/ 380 h 170"/>
                  <a:gd name="T14" fmla="*/ 0 w 34"/>
                  <a:gd name="T15" fmla="*/ 370 h 170"/>
                  <a:gd name="T16" fmla="*/ 0 w 34"/>
                  <a:gd name="T17" fmla="*/ 370 h 170"/>
                  <a:gd name="T18" fmla="*/ 0 w 34"/>
                  <a:gd name="T19" fmla="*/ 326 h 170"/>
                  <a:gd name="T20" fmla="*/ 7 w 34"/>
                  <a:gd name="T21" fmla="*/ 272 h 170"/>
                  <a:gd name="T22" fmla="*/ 19 w 34"/>
                  <a:gd name="T23" fmla="*/ 229 h 170"/>
                  <a:gd name="T24" fmla="*/ 22 w 34"/>
                  <a:gd name="T25" fmla="*/ 184 h 170"/>
                  <a:gd name="T26" fmla="*/ 22 w 34"/>
                  <a:gd name="T27" fmla="*/ 184 h 170"/>
                  <a:gd name="T28" fmla="*/ 25 w 34"/>
                  <a:gd name="T29" fmla="*/ 143 h 170"/>
                  <a:gd name="T30" fmla="*/ 32 w 34"/>
                  <a:gd name="T31" fmla="*/ 100 h 170"/>
                  <a:gd name="T32" fmla="*/ 44 w 34"/>
                  <a:gd name="T33" fmla="*/ 14 h 170"/>
                  <a:gd name="T34" fmla="*/ 44 w 34"/>
                  <a:gd name="T35" fmla="*/ 14 h 170"/>
                  <a:gd name="T36" fmla="*/ 44 w 34"/>
                  <a:gd name="T37" fmla="*/ 3 h 170"/>
                  <a:gd name="T38" fmla="*/ 53 w 34"/>
                  <a:gd name="T39" fmla="*/ 0 h 170"/>
                  <a:gd name="T40" fmla="*/ 53 w 34"/>
                  <a:gd name="T41" fmla="*/ 0 h 1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170">
                    <a:moveTo>
                      <a:pt x="34" y="0"/>
                    </a:moveTo>
                    <a:lnTo>
                      <a:pt x="34" y="0"/>
                    </a:lnTo>
                    <a:lnTo>
                      <a:pt x="28" y="44"/>
                    </a:lnTo>
                    <a:lnTo>
                      <a:pt x="21" y="85"/>
                    </a:lnTo>
                    <a:lnTo>
                      <a:pt x="4" y="170"/>
                    </a:lnTo>
                    <a:lnTo>
                      <a:pt x="0" y="166"/>
                    </a:lnTo>
                    <a:lnTo>
                      <a:pt x="0" y="146"/>
                    </a:lnTo>
                    <a:lnTo>
                      <a:pt x="7" y="122"/>
                    </a:lnTo>
                    <a:lnTo>
                      <a:pt x="11" y="102"/>
                    </a:lnTo>
                    <a:lnTo>
                      <a:pt x="14" y="81"/>
                    </a:lnTo>
                    <a:lnTo>
                      <a:pt x="17" y="64"/>
                    </a:lnTo>
                    <a:lnTo>
                      <a:pt x="21" y="44"/>
                    </a:lnTo>
                    <a:lnTo>
                      <a:pt x="28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0" name="Freeform 258"/>
              <p:cNvSpPr>
                <a:spLocks/>
              </p:cNvSpPr>
              <p:nvPr/>
            </p:nvSpPr>
            <p:spPr bwMode="auto">
              <a:xfrm>
                <a:off x="5198" y="2184"/>
                <a:ext cx="103" cy="53"/>
              </a:xfrm>
              <a:custGeom>
                <a:avLst/>
                <a:gdLst>
                  <a:gd name="T0" fmla="*/ 181 w 95"/>
                  <a:gd name="T1" fmla="*/ 21 h 48"/>
                  <a:gd name="T2" fmla="*/ 181 w 95"/>
                  <a:gd name="T3" fmla="*/ 31 h 48"/>
                  <a:gd name="T4" fmla="*/ 181 w 95"/>
                  <a:gd name="T5" fmla="*/ 31 h 48"/>
                  <a:gd name="T6" fmla="*/ 150 w 95"/>
                  <a:gd name="T7" fmla="*/ 21 h 48"/>
                  <a:gd name="T8" fmla="*/ 110 w 95"/>
                  <a:gd name="T9" fmla="*/ 21 h 48"/>
                  <a:gd name="T10" fmla="*/ 110 w 95"/>
                  <a:gd name="T11" fmla="*/ 21 h 48"/>
                  <a:gd name="T12" fmla="*/ 76 w 95"/>
                  <a:gd name="T13" fmla="*/ 31 h 48"/>
                  <a:gd name="T14" fmla="*/ 51 w 95"/>
                  <a:gd name="T15" fmla="*/ 44 h 48"/>
                  <a:gd name="T16" fmla="*/ 24 w 95"/>
                  <a:gd name="T17" fmla="*/ 68 h 48"/>
                  <a:gd name="T18" fmla="*/ 3 w 95"/>
                  <a:gd name="T19" fmla="*/ 107 h 48"/>
                  <a:gd name="T20" fmla="*/ 3 w 95"/>
                  <a:gd name="T21" fmla="*/ 107 h 48"/>
                  <a:gd name="T22" fmla="*/ 3 w 95"/>
                  <a:gd name="T23" fmla="*/ 107 h 48"/>
                  <a:gd name="T24" fmla="*/ 0 w 95"/>
                  <a:gd name="T25" fmla="*/ 98 h 48"/>
                  <a:gd name="T26" fmla="*/ 0 w 95"/>
                  <a:gd name="T27" fmla="*/ 82 h 48"/>
                  <a:gd name="T28" fmla="*/ 0 w 95"/>
                  <a:gd name="T29" fmla="*/ 82 h 48"/>
                  <a:gd name="T30" fmla="*/ 33 w 95"/>
                  <a:gd name="T31" fmla="*/ 44 h 48"/>
                  <a:gd name="T32" fmla="*/ 70 w 95"/>
                  <a:gd name="T33" fmla="*/ 15 h 48"/>
                  <a:gd name="T34" fmla="*/ 110 w 95"/>
                  <a:gd name="T35" fmla="*/ 0 h 48"/>
                  <a:gd name="T36" fmla="*/ 130 w 95"/>
                  <a:gd name="T37" fmla="*/ 0 h 48"/>
                  <a:gd name="T38" fmla="*/ 154 w 95"/>
                  <a:gd name="T39" fmla="*/ 3 h 48"/>
                  <a:gd name="T40" fmla="*/ 154 w 95"/>
                  <a:gd name="T41" fmla="*/ 3 h 48"/>
                  <a:gd name="T42" fmla="*/ 167 w 95"/>
                  <a:gd name="T43" fmla="*/ 15 h 48"/>
                  <a:gd name="T44" fmla="*/ 181 w 95"/>
                  <a:gd name="T45" fmla="*/ 21 h 48"/>
                  <a:gd name="T46" fmla="*/ 181 w 95"/>
                  <a:gd name="T47" fmla="*/ 21 h 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5" h="48">
                    <a:moveTo>
                      <a:pt x="95" y="10"/>
                    </a:moveTo>
                    <a:lnTo>
                      <a:pt x="95" y="14"/>
                    </a:lnTo>
                    <a:lnTo>
                      <a:pt x="78" y="10"/>
                    </a:lnTo>
                    <a:lnTo>
                      <a:pt x="57" y="10"/>
                    </a:lnTo>
                    <a:lnTo>
                      <a:pt x="40" y="14"/>
                    </a:lnTo>
                    <a:lnTo>
                      <a:pt x="27" y="20"/>
                    </a:lnTo>
                    <a:lnTo>
                      <a:pt x="13" y="31"/>
                    </a:lnTo>
                    <a:lnTo>
                      <a:pt x="3" y="48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17" y="20"/>
                    </a:lnTo>
                    <a:lnTo>
                      <a:pt x="37" y="7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81" y="3"/>
                    </a:lnTo>
                    <a:lnTo>
                      <a:pt x="88" y="7"/>
                    </a:lnTo>
                    <a:lnTo>
                      <a:pt x="9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1" name="Freeform 259"/>
              <p:cNvSpPr>
                <a:spLocks/>
              </p:cNvSpPr>
              <p:nvPr/>
            </p:nvSpPr>
            <p:spPr bwMode="auto">
              <a:xfrm>
                <a:off x="4637" y="2211"/>
                <a:ext cx="145" cy="30"/>
              </a:xfrm>
              <a:custGeom>
                <a:avLst/>
                <a:gdLst>
                  <a:gd name="T0" fmla="*/ 200 w 133"/>
                  <a:gd name="T1" fmla="*/ 3 h 27"/>
                  <a:gd name="T2" fmla="*/ 200 w 133"/>
                  <a:gd name="T3" fmla="*/ 3 h 27"/>
                  <a:gd name="T4" fmla="*/ 229 w 133"/>
                  <a:gd name="T5" fmla="*/ 0 h 27"/>
                  <a:gd name="T6" fmla="*/ 250 w 133"/>
                  <a:gd name="T7" fmla="*/ 0 h 27"/>
                  <a:gd name="T8" fmla="*/ 265 w 133"/>
                  <a:gd name="T9" fmla="*/ 3 h 27"/>
                  <a:gd name="T10" fmla="*/ 265 w 133"/>
                  <a:gd name="T11" fmla="*/ 3 h 27"/>
                  <a:gd name="T12" fmla="*/ 243 w 133"/>
                  <a:gd name="T13" fmla="*/ 16 h 27"/>
                  <a:gd name="T14" fmla="*/ 229 w 133"/>
                  <a:gd name="T15" fmla="*/ 22 h 27"/>
                  <a:gd name="T16" fmla="*/ 207 w 133"/>
                  <a:gd name="T17" fmla="*/ 22 h 27"/>
                  <a:gd name="T18" fmla="*/ 207 w 133"/>
                  <a:gd name="T19" fmla="*/ 22 h 27"/>
                  <a:gd name="T20" fmla="*/ 170 w 133"/>
                  <a:gd name="T21" fmla="*/ 16 h 27"/>
                  <a:gd name="T22" fmla="*/ 130 w 133"/>
                  <a:gd name="T23" fmla="*/ 16 h 27"/>
                  <a:gd name="T24" fmla="*/ 48 w 133"/>
                  <a:gd name="T25" fmla="*/ 30 h 27"/>
                  <a:gd name="T26" fmla="*/ 48 w 133"/>
                  <a:gd name="T27" fmla="*/ 30 h 27"/>
                  <a:gd name="T28" fmla="*/ 27 w 133"/>
                  <a:gd name="T29" fmla="*/ 46 h 27"/>
                  <a:gd name="T30" fmla="*/ 15 w 133"/>
                  <a:gd name="T31" fmla="*/ 57 h 27"/>
                  <a:gd name="T32" fmla="*/ 3 w 133"/>
                  <a:gd name="T33" fmla="*/ 63 h 27"/>
                  <a:gd name="T34" fmla="*/ 3 w 133"/>
                  <a:gd name="T35" fmla="*/ 63 h 27"/>
                  <a:gd name="T36" fmla="*/ 0 w 133"/>
                  <a:gd name="T37" fmla="*/ 63 h 27"/>
                  <a:gd name="T38" fmla="*/ 0 w 133"/>
                  <a:gd name="T39" fmla="*/ 63 h 27"/>
                  <a:gd name="T40" fmla="*/ 0 w 133"/>
                  <a:gd name="T41" fmla="*/ 63 h 27"/>
                  <a:gd name="T42" fmla="*/ 0 w 133"/>
                  <a:gd name="T43" fmla="*/ 46 h 27"/>
                  <a:gd name="T44" fmla="*/ 15 w 133"/>
                  <a:gd name="T45" fmla="*/ 30 h 27"/>
                  <a:gd name="T46" fmla="*/ 40 w 133"/>
                  <a:gd name="T47" fmla="*/ 22 h 27"/>
                  <a:gd name="T48" fmla="*/ 40 w 133"/>
                  <a:gd name="T49" fmla="*/ 22 h 27"/>
                  <a:gd name="T50" fmla="*/ 123 w 133"/>
                  <a:gd name="T51" fmla="*/ 0 h 27"/>
                  <a:gd name="T52" fmla="*/ 162 w 133"/>
                  <a:gd name="T53" fmla="*/ 0 h 27"/>
                  <a:gd name="T54" fmla="*/ 200 w 133"/>
                  <a:gd name="T55" fmla="*/ 3 h 27"/>
                  <a:gd name="T56" fmla="*/ 200 w 133"/>
                  <a:gd name="T57" fmla="*/ 3 h 2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33" h="27">
                    <a:moveTo>
                      <a:pt x="99" y="3"/>
                    </a:moveTo>
                    <a:lnTo>
                      <a:pt x="99" y="3"/>
                    </a:lnTo>
                    <a:lnTo>
                      <a:pt x="116" y="0"/>
                    </a:lnTo>
                    <a:lnTo>
                      <a:pt x="126" y="0"/>
                    </a:lnTo>
                    <a:lnTo>
                      <a:pt x="133" y="3"/>
                    </a:lnTo>
                    <a:lnTo>
                      <a:pt x="122" y="7"/>
                    </a:lnTo>
                    <a:lnTo>
                      <a:pt x="116" y="10"/>
                    </a:lnTo>
                    <a:lnTo>
                      <a:pt x="105" y="10"/>
                    </a:lnTo>
                    <a:lnTo>
                      <a:pt x="85" y="7"/>
                    </a:lnTo>
                    <a:lnTo>
                      <a:pt x="65" y="7"/>
                    </a:lnTo>
                    <a:lnTo>
                      <a:pt x="24" y="13"/>
                    </a:lnTo>
                    <a:lnTo>
                      <a:pt x="14" y="20"/>
                    </a:lnTo>
                    <a:lnTo>
                      <a:pt x="7" y="24"/>
                    </a:lnTo>
                    <a:lnTo>
                      <a:pt x="3" y="2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7" y="13"/>
                    </a:lnTo>
                    <a:lnTo>
                      <a:pt x="20" y="10"/>
                    </a:lnTo>
                    <a:lnTo>
                      <a:pt x="61" y="0"/>
                    </a:lnTo>
                    <a:lnTo>
                      <a:pt x="82" y="0"/>
                    </a:lnTo>
                    <a:lnTo>
                      <a:pt x="9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2" name="Freeform 260"/>
              <p:cNvSpPr>
                <a:spLocks/>
              </p:cNvSpPr>
              <p:nvPr/>
            </p:nvSpPr>
            <p:spPr bwMode="auto">
              <a:xfrm>
                <a:off x="4759" y="2225"/>
                <a:ext cx="44" cy="107"/>
              </a:xfrm>
              <a:custGeom>
                <a:avLst/>
                <a:gdLst>
                  <a:gd name="T0" fmla="*/ 60 w 41"/>
                  <a:gd name="T1" fmla="*/ 25 h 96"/>
                  <a:gd name="T2" fmla="*/ 60 w 41"/>
                  <a:gd name="T3" fmla="*/ 25 h 96"/>
                  <a:gd name="T4" fmla="*/ 72 w 41"/>
                  <a:gd name="T5" fmla="*/ 121 h 96"/>
                  <a:gd name="T6" fmla="*/ 72 w 41"/>
                  <a:gd name="T7" fmla="*/ 137 h 96"/>
                  <a:gd name="T8" fmla="*/ 72 w 41"/>
                  <a:gd name="T9" fmla="*/ 164 h 96"/>
                  <a:gd name="T10" fmla="*/ 65 w 41"/>
                  <a:gd name="T11" fmla="*/ 186 h 96"/>
                  <a:gd name="T12" fmla="*/ 54 w 41"/>
                  <a:gd name="T13" fmla="*/ 204 h 96"/>
                  <a:gd name="T14" fmla="*/ 54 w 41"/>
                  <a:gd name="T15" fmla="*/ 204 h 96"/>
                  <a:gd name="T16" fmla="*/ 29 w 41"/>
                  <a:gd name="T17" fmla="*/ 220 h 96"/>
                  <a:gd name="T18" fmla="*/ 4 w 41"/>
                  <a:gd name="T19" fmla="*/ 228 h 96"/>
                  <a:gd name="T20" fmla="*/ 4 w 41"/>
                  <a:gd name="T21" fmla="*/ 228 h 96"/>
                  <a:gd name="T22" fmla="*/ 0 w 41"/>
                  <a:gd name="T23" fmla="*/ 228 h 96"/>
                  <a:gd name="T24" fmla="*/ 0 w 41"/>
                  <a:gd name="T25" fmla="*/ 220 h 96"/>
                  <a:gd name="T26" fmla="*/ 0 w 41"/>
                  <a:gd name="T27" fmla="*/ 220 h 96"/>
                  <a:gd name="T28" fmla="*/ 38 w 41"/>
                  <a:gd name="T29" fmla="*/ 194 h 96"/>
                  <a:gd name="T30" fmla="*/ 47 w 41"/>
                  <a:gd name="T31" fmla="*/ 186 h 96"/>
                  <a:gd name="T32" fmla="*/ 60 w 41"/>
                  <a:gd name="T33" fmla="*/ 164 h 96"/>
                  <a:gd name="T34" fmla="*/ 60 w 41"/>
                  <a:gd name="T35" fmla="*/ 164 h 96"/>
                  <a:gd name="T36" fmla="*/ 54 w 41"/>
                  <a:gd name="T37" fmla="*/ 80 h 96"/>
                  <a:gd name="T38" fmla="*/ 47 w 41"/>
                  <a:gd name="T39" fmla="*/ 40 h 96"/>
                  <a:gd name="T40" fmla="*/ 38 w 41"/>
                  <a:gd name="T41" fmla="*/ 0 h 96"/>
                  <a:gd name="T42" fmla="*/ 38 w 41"/>
                  <a:gd name="T43" fmla="*/ 0 h 96"/>
                  <a:gd name="T44" fmla="*/ 42 w 41"/>
                  <a:gd name="T45" fmla="*/ 0 h 96"/>
                  <a:gd name="T46" fmla="*/ 47 w 41"/>
                  <a:gd name="T47" fmla="*/ 0 h 96"/>
                  <a:gd name="T48" fmla="*/ 60 w 41"/>
                  <a:gd name="T49" fmla="*/ 25 h 96"/>
                  <a:gd name="T50" fmla="*/ 60 w 41"/>
                  <a:gd name="T51" fmla="*/ 25 h 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" h="96">
                    <a:moveTo>
                      <a:pt x="34" y="11"/>
                    </a:moveTo>
                    <a:lnTo>
                      <a:pt x="34" y="11"/>
                    </a:lnTo>
                    <a:lnTo>
                      <a:pt x="41" y="51"/>
                    </a:lnTo>
                    <a:lnTo>
                      <a:pt x="41" y="58"/>
                    </a:lnTo>
                    <a:lnTo>
                      <a:pt x="41" y="68"/>
                    </a:lnTo>
                    <a:lnTo>
                      <a:pt x="37" y="79"/>
                    </a:lnTo>
                    <a:lnTo>
                      <a:pt x="31" y="85"/>
                    </a:lnTo>
                    <a:lnTo>
                      <a:pt x="17" y="92"/>
                    </a:lnTo>
                    <a:lnTo>
                      <a:pt x="4" y="96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21" y="82"/>
                    </a:lnTo>
                    <a:lnTo>
                      <a:pt x="27" y="79"/>
                    </a:lnTo>
                    <a:lnTo>
                      <a:pt x="34" y="68"/>
                    </a:lnTo>
                    <a:lnTo>
                      <a:pt x="31" y="34"/>
                    </a:lnTo>
                    <a:lnTo>
                      <a:pt x="27" y="17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3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3" name="Freeform 261"/>
              <p:cNvSpPr>
                <a:spLocks/>
              </p:cNvSpPr>
              <p:nvPr/>
            </p:nvSpPr>
            <p:spPr bwMode="auto">
              <a:xfrm>
                <a:off x="4980" y="2237"/>
                <a:ext cx="22" cy="82"/>
              </a:xfrm>
              <a:custGeom>
                <a:avLst/>
                <a:gdLst>
                  <a:gd name="T0" fmla="*/ 43 w 20"/>
                  <a:gd name="T1" fmla="*/ 0 h 74"/>
                  <a:gd name="T2" fmla="*/ 43 w 20"/>
                  <a:gd name="T3" fmla="*/ 0 h 74"/>
                  <a:gd name="T4" fmla="*/ 43 w 20"/>
                  <a:gd name="T5" fmla="*/ 45 h 74"/>
                  <a:gd name="T6" fmla="*/ 37 w 20"/>
                  <a:gd name="T7" fmla="*/ 90 h 74"/>
                  <a:gd name="T8" fmla="*/ 31 w 20"/>
                  <a:gd name="T9" fmla="*/ 129 h 74"/>
                  <a:gd name="T10" fmla="*/ 3 w 20"/>
                  <a:gd name="T11" fmla="*/ 168 h 74"/>
                  <a:gd name="T12" fmla="*/ 3 w 20"/>
                  <a:gd name="T13" fmla="*/ 168 h 74"/>
                  <a:gd name="T14" fmla="*/ 0 w 20"/>
                  <a:gd name="T15" fmla="*/ 164 h 74"/>
                  <a:gd name="T16" fmla="*/ 3 w 20"/>
                  <a:gd name="T17" fmla="*/ 154 h 74"/>
                  <a:gd name="T18" fmla="*/ 15 w 20"/>
                  <a:gd name="T19" fmla="*/ 139 h 74"/>
                  <a:gd name="T20" fmla="*/ 15 w 20"/>
                  <a:gd name="T21" fmla="*/ 139 h 74"/>
                  <a:gd name="T22" fmla="*/ 31 w 20"/>
                  <a:gd name="T23" fmla="*/ 68 h 74"/>
                  <a:gd name="T24" fmla="*/ 31 w 20"/>
                  <a:gd name="T25" fmla="*/ 0 h 74"/>
                  <a:gd name="T26" fmla="*/ 31 w 20"/>
                  <a:gd name="T27" fmla="*/ 0 h 74"/>
                  <a:gd name="T28" fmla="*/ 37 w 20"/>
                  <a:gd name="T29" fmla="*/ 0 h 74"/>
                  <a:gd name="T30" fmla="*/ 43 w 20"/>
                  <a:gd name="T31" fmla="*/ 0 h 74"/>
                  <a:gd name="T32" fmla="*/ 43 w 20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0" h="74">
                    <a:moveTo>
                      <a:pt x="20" y="0"/>
                    </a:moveTo>
                    <a:lnTo>
                      <a:pt x="20" y="0"/>
                    </a:lnTo>
                    <a:lnTo>
                      <a:pt x="20" y="20"/>
                    </a:lnTo>
                    <a:lnTo>
                      <a:pt x="17" y="40"/>
                    </a:lnTo>
                    <a:lnTo>
                      <a:pt x="14" y="57"/>
                    </a:lnTo>
                    <a:lnTo>
                      <a:pt x="3" y="74"/>
                    </a:lnTo>
                    <a:lnTo>
                      <a:pt x="0" y="71"/>
                    </a:lnTo>
                    <a:lnTo>
                      <a:pt x="3" y="68"/>
                    </a:lnTo>
                    <a:lnTo>
                      <a:pt x="7" y="61"/>
                    </a:lnTo>
                    <a:lnTo>
                      <a:pt x="14" y="3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4" name="Freeform 262"/>
              <p:cNvSpPr>
                <a:spLocks/>
              </p:cNvSpPr>
              <p:nvPr/>
            </p:nvSpPr>
            <p:spPr bwMode="auto">
              <a:xfrm>
                <a:off x="4150" y="2271"/>
                <a:ext cx="26" cy="249"/>
              </a:xfrm>
              <a:custGeom>
                <a:avLst/>
                <a:gdLst>
                  <a:gd name="T0" fmla="*/ 15 w 24"/>
                  <a:gd name="T1" fmla="*/ 0 h 225"/>
                  <a:gd name="T2" fmla="*/ 15 w 24"/>
                  <a:gd name="T3" fmla="*/ 0 h 225"/>
                  <a:gd name="T4" fmla="*/ 15 w 24"/>
                  <a:gd name="T5" fmla="*/ 84 h 225"/>
                  <a:gd name="T6" fmla="*/ 15 w 24"/>
                  <a:gd name="T7" fmla="*/ 169 h 225"/>
                  <a:gd name="T8" fmla="*/ 18 w 24"/>
                  <a:gd name="T9" fmla="*/ 291 h 225"/>
                  <a:gd name="T10" fmla="*/ 18 w 24"/>
                  <a:gd name="T11" fmla="*/ 291 h 225"/>
                  <a:gd name="T12" fmla="*/ 40 w 24"/>
                  <a:gd name="T13" fmla="*/ 398 h 225"/>
                  <a:gd name="T14" fmla="*/ 46 w 24"/>
                  <a:gd name="T15" fmla="*/ 452 h 225"/>
                  <a:gd name="T16" fmla="*/ 46 w 24"/>
                  <a:gd name="T17" fmla="*/ 507 h 225"/>
                  <a:gd name="T18" fmla="*/ 46 w 24"/>
                  <a:gd name="T19" fmla="*/ 507 h 225"/>
                  <a:gd name="T20" fmla="*/ 33 w 24"/>
                  <a:gd name="T21" fmla="*/ 507 h 225"/>
                  <a:gd name="T22" fmla="*/ 33 w 24"/>
                  <a:gd name="T23" fmla="*/ 490 h 225"/>
                  <a:gd name="T24" fmla="*/ 33 w 24"/>
                  <a:gd name="T25" fmla="*/ 490 h 225"/>
                  <a:gd name="T26" fmla="*/ 18 w 24"/>
                  <a:gd name="T27" fmla="*/ 382 h 225"/>
                  <a:gd name="T28" fmla="*/ 4 w 24"/>
                  <a:gd name="T29" fmla="*/ 278 h 225"/>
                  <a:gd name="T30" fmla="*/ 0 w 24"/>
                  <a:gd name="T31" fmla="*/ 108 h 225"/>
                  <a:gd name="T32" fmla="*/ 0 w 24"/>
                  <a:gd name="T33" fmla="*/ 108 h 225"/>
                  <a:gd name="T34" fmla="*/ 4 w 24"/>
                  <a:gd name="T35" fmla="*/ 55 h 225"/>
                  <a:gd name="T36" fmla="*/ 4 w 24"/>
                  <a:gd name="T37" fmla="*/ 21 h 225"/>
                  <a:gd name="T38" fmla="*/ 4 w 24"/>
                  <a:gd name="T39" fmla="*/ 0 h 225"/>
                  <a:gd name="T40" fmla="*/ 15 w 24"/>
                  <a:gd name="T41" fmla="*/ 0 h 2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" h="225">
                    <a:moveTo>
                      <a:pt x="7" y="0"/>
                    </a:moveTo>
                    <a:lnTo>
                      <a:pt x="7" y="0"/>
                    </a:lnTo>
                    <a:lnTo>
                      <a:pt x="7" y="38"/>
                    </a:lnTo>
                    <a:lnTo>
                      <a:pt x="7" y="75"/>
                    </a:lnTo>
                    <a:lnTo>
                      <a:pt x="10" y="129"/>
                    </a:lnTo>
                    <a:lnTo>
                      <a:pt x="21" y="177"/>
                    </a:lnTo>
                    <a:lnTo>
                      <a:pt x="24" y="201"/>
                    </a:lnTo>
                    <a:lnTo>
                      <a:pt x="24" y="225"/>
                    </a:lnTo>
                    <a:lnTo>
                      <a:pt x="17" y="225"/>
                    </a:lnTo>
                    <a:lnTo>
                      <a:pt x="17" y="218"/>
                    </a:lnTo>
                    <a:lnTo>
                      <a:pt x="10" y="170"/>
                    </a:lnTo>
                    <a:lnTo>
                      <a:pt x="4" y="123"/>
                    </a:lnTo>
                    <a:lnTo>
                      <a:pt x="0" y="48"/>
                    </a:lnTo>
                    <a:lnTo>
                      <a:pt x="4" y="24"/>
                    </a:lnTo>
                    <a:lnTo>
                      <a:pt x="4" y="10"/>
                    </a:lnTo>
                    <a:lnTo>
                      <a:pt x="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5" name="Freeform 263"/>
              <p:cNvSpPr>
                <a:spLocks/>
              </p:cNvSpPr>
              <p:nvPr/>
            </p:nvSpPr>
            <p:spPr bwMode="auto">
              <a:xfrm>
                <a:off x="5209" y="2230"/>
                <a:ext cx="14" cy="127"/>
              </a:xfrm>
              <a:custGeom>
                <a:avLst/>
                <a:gdLst>
                  <a:gd name="T0" fmla="*/ 22 w 13"/>
                  <a:gd name="T1" fmla="*/ 75 h 115"/>
                  <a:gd name="T2" fmla="*/ 15 w 13"/>
                  <a:gd name="T3" fmla="*/ 247 h 115"/>
                  <a:gd name="T4" fmla="*/ 15 w 13"/>
                  <a:gd name="T5" fmla="*/ 247 h 115"/>
                  <a:gd name="T6" fmla="*/ 15 w 13"/>
                  <a:gd name="T7" fmla="*/ 255 h 115"/>
                  <a:gd name="T8" fmla="*/ 3 w 13"/>
                  <a:gd name="T9" fmla="*/ 255 h 115"/>
                  <a:gd name="T10" fmla="*/ 0 w 13"/>
                  <a:gd name="T11" fmla="*/ 210 h 115"/>
                  <a:gd name="T12" fmla="*/ 15 w 13"/>
                  <a:gd name="T13" fmla="*/ 44 h 115"/>
                  <a:gd name="T14" fmla="*/ 15 w 13"/>
                  <a:gd name="T15" fmla="*/ 44 h 115"/>
                  <a:gd name="T16" fmla="*/ 15 w 13"/>
                  <a:gd name="T17" fmla="*/ 21 h 115"/>
                  <a:gd name="T18" fmla="*/ 15 w 13"/>
                  <a:gd name="T19" fmla="*/ 0 h 115"/>
                  <a:gd name="T20" fmla="*/ 18 w 13"/>
                  <a:gd name="T21" fmla="*/ 0 h 115"/>
                  <a:gd name="T22" fmla="*/ 22 w 13"/>
                  <a:gd name="T23" fmla="*/ 7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115">
                    <a:moveTo>
                      <a:pt x="13" y="34"/>
                    </a:moveTo>
                    <a:lnTo>
                      <a:pt x="7" y="112"/>
                    </a:lnTo>
                    <a:lnTo>
                      <a:pt x="7" y="115"/>
                    </a:lnTo>
                    <a:lnTo>
                      <a:pt x="3" y="115"/>
                    </a:lnTo>
                    <a:lnTo>
                      <a:pt x="0" y="95"/>
                    </a:lnTo>
                    <a:lnTo>
                      <a:pt x="7" y="20"/>
                    </a:lnTo>
                    <a:lnTo>
                      <a:pt x="7" y="1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6" name="Freeform 264"/>
              <p:cNvSpPr>
                <a:spLocks/>
              </p:cNvSpPr>
              <p:nvPr/>
            </p:nvSpPr>
            <p:spPr bwMode="auto">
              <a:xfrm>
                <a:off x="5278" y="2230"/>
                <a:ext cx="23" cy="199"/>
              </a:xfrm>
              <a:custGeom>
                <a:avLst/>
                <a:gdLst>
                  <a:gd name="T0" fmla="*/ 22 w 21"/>
                  <a:gd name="T1" fmla="*/ 0 h 180"/>
                  <a:gd name="T2" fmla="*/ 22 w 21"/>
                  <a:gd name="T3" fmla="*/ 0 h 180"/>
                  <a:gd name="T4" fmla="*/ 22 w 21"/>
                  <a:gd name="T5" fmla="*/ 28 h 180"/>
                  <a:gd name="T6" fmla="*/ 22 w 21"/>
                  <a:gd name="T7" fmla="*/ 66 h 180"/>
                  <a:gd name="T8" fmla="*/ 15 w 21"/>
                  <a:gd name="T9" fmla="*/ 251 h 180"/>
                  <a:gd name="T10" fmla="*/ 15 w 21"/>
                  <a:gd name="T11" fmla="*/ 251 h 180"/>
                  <a:gd name="T12" fmla="*/ 28 w 21"/>
                  <a:gd name="T13" fmla="*/ 325 h 180"/>
                  <a:gd name="T14" fmla="*/ 43 w 21"/>
                  <a:gd name="T15" fmla="*/ 401 h 180"/>
                  <a:gd name="T16" fmla="*/ 43 w 21"/>
                  <a:gd name="T17" fmla="*/ 401 h 180"/>
                  <a:gd name="T18" fmla="*/ 36 w 21"/>
                  <a:gd name="T19" fmla="*/ 401 h 180"/>
                  <a:gd name="T20" fmla="*/ 28 w 21"/>
                  <a:gd name="T21" fmla="*/ 401 h 180"/>
                  <a:gd name="T22" fmla="*/ 28 w 21"/>
                  <a:gd name="T23" fmla="*/ 401 h 180"/>
                  <a:gd name="T24" fmla="*/ 28 w 21"/>
                  <a:gd name="T25" fmla="*/ 401 h 180"/>
                  <a:gd name="T26" fmla="*/ 15 w 21"/>
                  <a:gd name="T27" fmla="*/ 346 h 180"/>
                  <a:gd name="T28" fmla="*/ 4 w 21"/>
                  <a:gd name="T29" fmla="*/ 287 h 180"/>
                  <a:gd name="T30" fmla="*/ 0 w 21"/>
                  <a:gd name="T31" fmla="*/ 229 h 180"/>
                  <a:gd name="T32" fmla="*/ 0 w 21"/>
                  <a:gd name="T33" fmla="*/ 169 h 180"/>
                  <a:gd name="T34" fmla="*/ 4 w 21"/>
                  <a:gd name="T35" fmla="*/ 54 h 180"/>
                  <a:gd name="T36" fmla="*/ 4 w 21"/>
                  <a:gd name="T37" fmla="*/ 54 h 180"/>
                  <a:gd name="T38" fmla="*/ 15 w 21"/>
                  <a:gd name="T39" fmla="*/ 21 h 180"/>
                  <a:gd name="T40" fmla="*/ 15 w 21"/>
                  <a:gd name="T41" fmla="*/ 3 h 180"/>
                  <a:gd name="T42" fmla="*/ 22 w 21"/>
                  <a:gd name="T43" fmla="*/ 0 h 180"/>
                  <a:gd name="T44" fmla="*/ 22 w 21"/>
                  <a:gd name="T45" fmla="*/ 0 h 1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1" h="180">
                    <a:moveTo>
                      <a:pt x="11" y="0"/>
                    </a:moveTo>
                    <a:lnTo>
                      <a:pt x="11" y="0"/>
                    </a:lnTo>
                    <a:lnTo>
                      <a:pt x="11" y="13"/>
                    </a:lnTo>
                    <a:lnTo>
                      <a:pt x="11" y="30"/>
                    </a:lnTo>
                    <a:lnTo>
                      <a:pt x="7" y="112"/>
                    </a:lnTo>
                    <a:lnTo>
                      <a:pt x="14" y="146"/>
                    </a:lnTo>
                    <a:lnTo>
                      <a:pt x="21" y="180"/>
                    </a:lnTo>
                    <a:lnTo>
                      <a:pt x="17" y="180"/>
                    </a:lnTo>
                    <a:lnTo>
                      <a:pt x="14" y="180"/>
                    </a:lnTo>
                    <a:lnTo>
                      <a:pt x="7" y="156"/>
                    </a:lnTo>
                    <a:lnTo>
                      <a:pt x="4" y="129"/>
                    </a:lnTo>
                    <a:lnTo>
                      <a:pt x="0" y="102"/>
                    </a:lnTo>
                    <a:lnTo>
                      <a:pt x="0" y="75"/>
                    </a:lnTo>
                    <a:lnTo>
                      <a:pt x="4" y="24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7" name="Freeform 265"/>
              <p:cNvSpPr>
                <a:spLocks/>
              </p:cNvSpPr>
              <p:nvPr/>
            </p:nvSpPr>
            <p:spPr bwMode="auto">
              <a:xfrm>
                <a:off x="4622" y="2260"/>
                <a:ext cx="30" cy="72"/>
              </a:xfrm>
              <a:custGeom>
                <a:avLst/>
                <a:gdLst>
                  <a:gd name="T0" fmla="*/ 4 w 28"/>
                  <a:gd name="T1" fmla="*/ 0 h 65"/>
                  <a:gd name="T2" fmla="*/ 4 w 28"/>
                  <a:gd name="T3" fmla="*/ 0 h 65"/>
                  <a:gd name="T4" fmla="*/ 15 w 28"/>
                  <a:gd name="T5" fmla="*/ 38 h 65"/>
                  <a:gd name="T6" fmla="*/ 19 w 28"/>
                  <a:gd name="T7" fmla="*/ 71 h 65"/>
                  <a:gd name="T8" fmla="*/ 38 w 28"/>
                  <a:gd name="T9" fmla="*/ 123 h 65"/>
                  <a:gd name="T10" fmla="*/ 38 w 28"/>
                  <a:gd name="T11" fmla="*/ 123 h 65"/>
                  <a:gd name="T12" fmla="*/ 48 w 28"/>
                  <a:gd name="T13" fmla="*/ 132 h 65"/>
                  <a:gd name="T14" fmla="*/ 48 w 28"/>
                  <a:gd name="T15" fmla="*/ 138 h 65"/>
                  <a:gd name="T16" fmla="*/ 48 w 28"/>
                  <a:gd name="T17" fmla="*/ 150 h 65"/>
                  <a:gd name="T18" fmla="*/ 48 w 28"/>
                  <a:gd name="T19" fmla="*/ 150 h 65"/>
                  <a:gd name="T20" fmla="*/ 38 w 28"/>
                  <a:gd name="T21" fmla="*/ 150 h 65"/>
                  <a:gd name="T22" fmla="*/ 29 w 28"/>
                  <a:gd name="T23" fmla="*/ 138 h 65"/>
                  <a:gd name="T24" fmla="*/ 23 w 28"/>
                  <a:gd name="T25" fmla="*/ 123 h 65"/>
                  <a:gd name="T26" fmla="*/ 23 w 28"/>
                  <a:gd name="T27" fmla="*/ 123 h 65"/>
                  <a:gd name="T28" fmla="*/ 4 w 28"/>
                  <a:gd name="T29" fmla="*/ 61 h 65"/>
                  <a:gd name="T30" fmla="*/ 0 w 28"/>
                  <a:gd name="T31" fmla="*/ 33 h 65"/>
                  <a:gd name="T32" fmla="*/ 0 w 28"/>
                  <a:gd name="T33" fmla="*/ 0 h 65"/>
                  <a:gd name="T34" fmla="*/ 4 w 28"/>
                  <a:gd name="T35" fmla="*/ 0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65">
                    <a:moveTo>
                      <a:pt x="4" y="0"/>
                    </a:moveTo>
                    <a:lnTo>
                      <a:pt x="4" y="0"/>
                    </a:lnTo>
                    <a:lnTo>
                      <a:pt x="7" y="17"/>
                    </a:lnTo>
                    <a:lnTo>
                      <a:pt x="11" y="31"/>
                    </a:lnTo>
                    <a:lnTo>
                      <a:pt x="21" y="54"/>
                    </a:lnTo>
                    <a:lnTo>
                      <a:pt x="28" y="58"/>
                    </a:lnTo>
                    <a:lnTo>
                      <a:pt x="28" y="61"/>
                    </a:lnTo>
                    <a:lnTo>
                      <a:pt x="28" y="65"/>
                    </a:lnTo>
                    <a:lnTo>
                      <a:pt x="21" y="65"/>
                    </a:lnTo>
                    <a:lnTo>
                      <a:pt x="17" y="61"/>
                    </a:lnTo>
                    <a:lnTo>
                      <a:pt x="14" y="54"/>
                    </a:lnTo>
                    <a:lnTo>
                      <a:pt x="4" y="27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8" name="Freeform 266"/>
              <p:cNvSpPr>
                <a:spLocks/>
              </p:cNvSpPr>
              <p:nvPr/>
            </p:nvSpPr>
            <p:spPr bwMode="auto">
              <a:xfrm>
                <a:off x="5120" y="2248"/>
                <a:ext cx="8" cy="30"/>
              </a:xfrm>
              <a:custGeom>
                <a:avLst/>
                <a:gdLst>
                  <a:gd name="T0" fmla="*/ 19 w 7"/>
                  <a:gd name="T1" fmla="*/ 3 h 27"/>
                  <a:gd name="T2" fmla="*/ 19 w 7"/>
                  <a:gd name="T3" fmla="*/ 3 h 27"/>
                  <a:gd name="T4" fmla="*/ 19 w 7"/>
                  <a:gd name="T5" fmla="*/ 40 h 27"/>
                  <a:gd name="T6" fmla="*/ 19 w 7"/>
                  <a:gd name="T7" fmla="*/ 57 h 27"/>
                  <a:gd name="T8" fmla="*/ 0 w 7"/>
                  <a:gd name="T9" fmla="*/ 63 h 27"/>
                  <a:gd name="T10" fmla="*/ 0 w 7"/>
                  <a:gd name="T11" fmla="*/ 63 h 27"/>
                  <a:gd name="T12" fmla="*/ 0 w 7"/>
                  <a:gd name="T13" fmla="*/ 46 h 27"/>
                  <a:gd name="T14" fmla="*/ 0 w 7"/>
                  <a:gd name="T15" fmla="*/ 30 h 27"/>
                  <a:gd name="T16" fmla="*/ 0 w 7"/>
                  <a:gd name="T17" fmla="*/ 3 h 27"/>
                  <a:gd name="T18" fmla="*/ 0 w 7"/>
                  <a:gd name="T19" fmla="*/ 3 h 27"/>
                  <a:gd name="T20" fmla="*/ 13 w 7"/>
                  <a:gd name="T21" fmla="*/ 0 h 27"/>
                  <a:gd name="T22" fmla="*/ 19 w 7"/>
                  <a:gd name="T23" fmla="*/ 0 h 27"/>
                  <a:gd name="T24" fmla="*/ 19 w 7"/>
                  <a:gd name="T25" fmla="*/ 3 h 27"/>
                  <a:gd name="T26" fmla="*/ 19 w 7"/>
                  <a:gd name="T27" fmla="*/ 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" h="27">
                    <a:moveTo>
                      <a:pt x="7" y="3"/>
                    </a:moveTo>
                    <a:lnTo>
                      <a:pt x="7" y="3"/>
                    </a:lnTo>
                    <a:lnTo>
                      <a:pt x="7" y="17"/>
                    </a:lnTo>
                    <a:lnTo>
                      <a:pt x="7" y="24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9" name="Freeform 267"/>
              <p:cNvSpPr>
                <a:spLocks/>
              </p:cNvSpPr>
              <p:nvPr/>
            </p:nvSpPr>
            <p:spPr bwMode="auto">
              <a:xfrm>
                <a:off x="4656" y="2282"/>
                <a:ext cx="103" cy="31"/>
              </a:xfrm>
              <a:custGeom>
                <a:avLst/>
                <a:gdLst>
                  <a:gd name="T0" fmla="*/ 181 w 95"/>
                  <a:gd name="T1" fmla="*/ 33 h 28"/>
                  <a:gd name="T2" fmla="*/ 181 w 95"/>
                  <a:gd name="T3" fmla="*/ 33 h 28"/>
                  <a:gd name="T4" fmla="*/ 177 w 95"/>
                  <a:gd name="T5" fmla="*/ 38 h 28"/>
                  <a:gd name="T6" fmla="*/ 177 w 95"/>
                  <a:gd name="T7" fmla="*/ 38 h 28"/>
                  <a:gd name="T8" fmla="*/ 163 w 95"/>
                  <a:gd name="T9" fmla="*/ 33 h 28"/>
                  <a:gd name="T10" fmla="*/ 150 w 95"/>
                  <a:gd name="T11" fmla="*/ 24 h 28"/>
                  <a:gd name="T12" fmla="*/ 150 w 95"/>
                  <a:gd name="T13" fmla="*/ 24 h 28"/>
                  <a:gd name="T14" fmla="*/ 117 w 95"/>
                  <a:gd name="T15" fmla="*/ 16 h 28"/>
                  <a:gd name="T16" fmla="*/ 85 w 95"/>
                  <a:gd name="T17" fmla="*/ 16 h 28"/>
                  <a:gd name="T18" fmla="*/ 51 w 95"/>
                  <a:gd name="T19" fmla="*/ 24 h 28"/>
                  <a:gd name="T20" fmla="*/ 26 w 95"/>
                  <a:gd name="T21" fmla="*/ 47 h 28"/>
                  <a:gd name="T22" fmla="*/ 26 w 95"/>
                  <a:gd name="T23" fmla="*/ 47 h 28"/>
                  <a:gd name="T24" fmla="*/ 18 w 95"/>
                  <a:gd name="T25" fmla="*/ 47 h 28"/>
                  <a:gd name="T26" fmla="*/ 15 w 95"/>
                  <a:gd name="T27" fmla="*/ 55 h 28"/>
                  <a:gd name="T28" fmla="*/ 3 w 95"/>
                  <a:gd name="T29" fmla="*/ 64 h 28"/>
                  <a:gd name="T30" fmla="*/ 0 w 95"/>
                  <a:gd name="T31" fmla="*/ 64 h 28"/>
                  <a:gd name="T32" fmla="*/ 0 w 95"/>
                  <a:gd name="T33" fmla="*/ 64 h 28"/>
                  <a:gd name="T34" fmla="*/ 0 w 95"/>
                  <a:gd name="T35" fmla="*/ 55 h 28"/>
                  <a:gd name="T36" fmla="*/ 0 w 95"/>
                  <a:gd name="T37" fmla="*/ 47 h 28"/>
                  <a:gd name="T38" fmla="*/ 3 w 95"/>
                  <a:gd name="T39" fmla="*/ 38 h 28"/>
                  <a:gd name="T40" fmla="*/ 3 w 95"/>
                  <a:gd name="T41" fmla="*/ 38 h 28"/>
                  <a:gd name="T42" fmla="*/ 39 w 95"/>
                  <a:gd name="T43" fmla="*/ 16 h 28"/>
                  <a:gd name="T44" fmla="*/ 65 w 95"/>
                  <a:gd name="T45" fmla="*/ 4 h 28"/>
                  <a:gd name="T46" fmla="*/ 96 w 95"/>
                  <a:gd name="T47" fmla="*/ 0 h 28"/>
                  <a:gd name="T48" fmla="*/ 136 w 95"/>
                  <a:gd name="T49" fmla="*/ 0 h 28"/>
                  <a:gd name="T50" fmla="*/ 136 w 95"/>
                  <a:gd name="T51" fmla="*/ 0 h 28"/>
                  <a:gd name="T52" fmla="*/ 156 w 95"/>
                  <a:gd name="T53" fmla="*/ 4 h 28"/>
                  <a:gd name="T54" fmla="*/ 181 w 95"/>
                  <a:gd name="T55" fmla="*/ 33 h 28"/>
                  <a:gd name="T56" fmla="*/ 181 w 95"/>
                  <a:gd name="T57" fmla="*/ 33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5" h="28">
                    <a:moveTo>
                      <a:pt x="95" y="14"/>
                    </a:moveTo>
                    <a:lnTo>
                      <a:pt x="95" y="14"/>
                    </a:lnTo>
                    <a:lnTo>
                      <a:pt x="92" y="17"/>
                    </a:lnTo>
                    <a:lnTo>
                      <a:pt x="85" y="14"/>
                    </a:lnTo>
                    <a:lnTo>
                      <a:pt x="78" y="11"/>
                    </a:lnTo>
                    <a:lnTo>
                      <a:pt x="61" y="7"/>
                    </a:lnTo>
                    <a:lnTo>
                      <a:pt x="44" y="7"/>
                    </a:lnTo>
                    <a:lnTo>
                      <a:pt x="27" y="11"/>
                    </a:lnTo>
                    <a:lnTo>
                      <a:pt x="14" y="21"/>
                    </a:lnTo>
                    <a:lnTo>
                      <a:pt x="10" y="21"/>
                    </a:lnTo>
                    <a:lnTo>
                      <a:pt x="7" y="24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3" y="17"/>
                    </a:lnTo>
                    <a:lnTo>
                      <a:pt x="20" y="7"/>
                    </a:lnTo>
                    <a:lnTo>
                      <a:pt x="34" y="4"/>
                    </a:lnTo>
                    <a:lnTo>
                      <a:pt x="51" y="0"/>
                    </a:lnTo>
                    <a:lnTo>
                      <a:pt x="71" y="0"/>
                    </a:lnTo>
                    <a:lnTo>
                      <a:pt x="82" y="4"/>
                    </a:lnTo>
                    <a:lnTo>
                      <a:pt x="9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0" name="Freeform 268"/>
              <p:cNvSpPr>
                <a:spLocks/>
              </p:cNvSpPr>
              <p:nvPr/>
            </p:nvSpPr>
            <p:spPr bwMode="auto">
              <a:xfrm>
                <a:off x="4829" y="2308"/>
                <a:ext cx="122" cy="38"/>
              </a:xfrm>
              <a:custGeom>
                <a:avLst/>
                <a:gdLst>
                  <a:gd name="T0" fmla="*/ 25 w 112"/>
                  <a:gd name="T1" fmla="*/ 23 h 34"/>
                  <a:gd name="T2" fmla="*/ 25 w 112"/>
                  <a:gd name="T3" fmla="*/ 23 h 34"/>
                  <a:gd name="T4" fmla="*/ 74 w 112"/>
                  <a:gd name="T5" fmla="*/ 50 h 34"/>
                  <a:gd name="T6" fmla="*/ 120 w 112"/>
                  <a:gd name="T7" fmla="*/ 59 h 34"/>
                  <a:gd name="T8" fmla="*/ 170 w 112"/>
                  <a:gd name="T9" fmla="*/ 66 h 34"/>
                  <a:gd name="T10" fmla="*/ 217 w 112"/>
                  <a:gd name="T11" fmla="*/ 59 h 34"/>
                  <a:gd name="T12" fmla="*/ 217 w 112"/>
                  <a:gd name="T13" fmla="*/ 59 h 34"/>
                  <a:gd name="T14" fmla="*/ 222 w 112"/>
                  <a:gd name="T15" fmla="*/ 66 h 34"/>
                  <a:gd name="T16" fmla="*/ 222 w 112"/>
                  <a:gd name="T17" fmla="*/ 76 h 34"/>
                  <a:gd name="T18" fmla="*/ 222 w 112"/>
                  <a:gd name="T19" fmla="*/ 83 h 34"/>
                  <a:gd name="T20" fmla="*/ 222 w 112"/>
                  <a:gd name="T21" fmla="*/ 83 h 34"/>
                  <a:gd name="T22" fmla="*/ 160 w 112"/>
                  <a:gd name="T23" fmla="*/ 83 h 34"/>
                  <a:gd name="T24" fmla="*/ 107 w 112"/>
                  <a:gd name="T25" fmla="*/ 76 h 34"/>
                  <a:gd name="T26" fmla="*/ 53 w 112"/>
                  <a:gd name="T27" fmla="*/ 50 h 34"/>
                  <a:gd name="T28" fmla="*/ 3 w 112"/>
                  <a:gd name="T29" fmla="*/ 17 h 34"/>
                  <a:gd name="T30" fmla="*/ 0 w 112"/>
                  <a:gd name="T31" fmla="*/ 0 h 34"/>
                  <a:gd name="T32" fmla="*/ 0 w 112"/>
                  <a:gd name="T33" fmla="*/ 0 h 34"/>
                  <a:gd name="T34" fmla="*/ 14 w 112"/>
                  <a:gd name="T35" fmla="*/ 4 h 34"/>
                  <a:gd name="T36" fmla="*/ 25 w 112"/>
                  <a:gd name="T37" fmla="*/ 23 h 34"/>
                  <a:gd name="T38" fmla="*/ 25 w 112"/>
                  <a:gd name="T39" fmla="*/ 23 h 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2" h="34">
                    <a:moveTo>
                      <a:pt x="13" y="10"/>
                    </a:moveTo>
                    <a:lnTo>
                      <a:pt x="13" y="10"/>
                    </a:lnTo>
                    <a:lnTo>
                      <a:pt x="37" y="21"/>
                    </a:lnTo>
                    <a:lnTo>
                      <a:pt x="61" y="24"/>
                    </a:lnTo>
                    <a:lnTo>
                      <a:pt x="85" y="27"/>
                    </a:lnTo>
                    <a:lnTo>
                      <a:pt x="108" y="24"/>
                    </a:lnTo>
                    <a:lnTo>
                      <a:pt x="112" y="27"/>
                    </a:lnTo>
                    <a:lnTo>
                      <a:pt x="112" y="31"/>
                    </a:lnTo>
                    <a:lnTo>
                      <a:pt x="112" y="34"/>
                    </a:lnTo>
                    <a:lnTo>
                      <a:pt x="81" y="34"/>
                    </a:lnTo>
                    <a:lnTo>
                      <a:pt x="54" y="31"/>
                    </a:lnTo>
                    <a:lnTo>
                      <a:pt x="27" y="21"/>
                    </a:lnTo>
                    <a:lnTo>
                      <a:pt x="3" y="7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1" name="Freeform 269"/>
              <p:cNvSpPr>
                <a:spLocks/>
              </p:cNvSpPr>
              <p:nvPr/>
            </p:nvSpPr>
            <p:spPr bwMode="auto">
              <a:xfrm>
                <a:off x="5025" y="2297"/>
                <a:ext cx="81" cy="41"/>
              </a:xfrm>
              <a:custGeom>
                <a:avLst/>
                <a:gdLst>
                  <a:gd name="T0" fmla="*/ 139 w 75"/>
                  <a:gd name="T1" fmla="*/ 3 h 37"/>
                  <a:gd name="T2" fmla="*/ 139 w 75"/>
                  <a:gd name="T3" fmla="*/ 3 h 37"/>
                  <a:gd name="T4" fmla="*/ 132 w 75"/>
                  <a:gd name="T5" fmla="*/ 22 h 37"/>
                  <a:gd name="T6" fmla="*/ 125 w 75"/>
                  <a:gd name="T7" fmla="*/ 33 h 37"/>
                  <a:gd name="T8" fmla="*/ 99 w 75"/>
                  <a:gd name="T9" fmla="*/ 55 h 37"/>
                  <a:gd name="T10" fmla="*/ 99 w 75"/>
                  <a:gd name="T11" fmla="*/ 55 h 37"/>
                  <a:gd name="T12" fmla="*/ 56 w 75"/>
                  <a:gd name="T13" fmla="*/ 79 h 37"/>
                  <a:gd name="T14" fmla="*/ 31 w 75"/>
                  <a:gd name="T15" fmla="*/ 83 h 37"/>
                  <a:gd name="T16" fmla="*/ 3 w 75"/>
                  <a:gd name="T17" fmla="*/ 83 h 37"/>
                  <a:gd name="T18" fmla="*/ 3 w 75"/>
                  <a:gd name="T19" fmla="*/ 83 h 37"/>
                  <a:gd name="T20" fmla="*/ 0 w 75"/>
                  <a:gd name="T21" fmla="*/ 79 h 37"/>
                  <a:gd name="T22" fmla="*/ 0 w 75"/>
                  <a:gd name="T23" fmla="*/ 79 h 37"/>
                  <a:gd name="T24" fmla="*/ 38 w 75"/>
                  <a:gd name="T25" fmla="*/ 71 h 37"/>
                  <a:gd name="T26" fmla="*/ 56 w 75"/>
                  <a:gd name="T27" fmla="*/ 61 h 37"/>
                  <a:gd name="T28" fmla="*/ 76 w 75"/>
                  <a:gd name="T29" fmla="*/ 45 h 37"/>
                  <a:gd name="T30" fmla="*/ 76 w 75"/>
                  <a:gd name="T31" fmla="*/ 45 h 37"/>
                  <a:gd name="T32" fmla="*/ 107 w 75"/>
                  <a:gd name="T33" fmla="*/ 33 h 37"/>
                  <a:gd name="T34" fmla="*/ 132 w 75"/>
                  <a:gd name="T35" fmla="*/ 0 h 37"/>
                  <a:gd name="T36" fmla="*/ 132 w 75"/>
                  <a:gd name="T37" fmla="*/ 0 h 37"/>
                  <a:gd name="T38" fmla="*/ 139 w 75"/>
                  <a:gd name="T39" fmla="*/ 0 h 37"/>
                  <a:gd name="T40" fmla="*/ 139 w 75"/>
                  <a:gd name="T41" fmla="*/ 3 h 37"/>
                  <a:gd name="T42" fmla="*/ 139 w 75"/>
                  <a:gd name="T43" fmla="*/ 3 h 3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5" h="37">
                    <a:moveTo>
                      <a:pt x="75" y="3"/>
                    </a:moveTo>
                    <a:lnTo>
                      <a:pt x="75" y="3"/>
                    </a:lnTo>
                    <a:lnTo>
                      <a:pt x="71" y="10"/>
                    </a:lnTo>
                    <a:lnTo>
                      <a:pt x="68" y="14"/>
                    </a:lnTo>
                    <a:lnTo>
                      <a:pt x="54" y="24"/>
                    </a:lnTo>
                    <a:lnTo>
                      <a:pt x="30" y="34"/>
                    </a:lnTo>
                    <a:lnTo>
                      <a:pt x="17" y="37"/>
                    </a:lnTo>
                    <a:lnTo>
                      <a:pt x="3" y="37"/>
                    </a:lnTo>
                    <a:lnTo>
                      <a:pt x="0" y="34"/>
                    </a:lnTo>
                    <a:lnTo>
                      <a:pt x="20" y="31"/>
                    </a:lnTo>
                    <a:lnTo>
                      <a:pt x="30" y="27"/>
                    </a:lnTo>
                    <a:lnTo>
                      <a:pt x="41" y="20"/>
                    </a:lnTo>
                    <a:lnTo>
                      <a:pt x="58" y="1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2" name="Freeform 270"/>
              <p:cNvSpPr>
                <a:spLocks/>
              </p:cNvSpPr>
              <p:nvPr/>
            </p:nvSpPr>
            <p:spPr bwMode="auto">
              <a:xfrm>
                <a:off x="4745" y="2324"/>
                <a:ext cx="40" cy="124"/>
              </a:xfrm>
              <a:custGeom>
                <a:avLst/>
                <a:gdLst>
                  <a:gd name="T0" fmla="*/ 3 w 37"/>
                  <a:gd name="T1" fmla="*/ 0 h 112"/>
                  <a:gd name="T2" fmla="*/ 3 w 37"/>
                  <a:gd name="T3" fmla="*/ 0 h 112"/>
                  <a:gd name="T4" fmla="*/ 18 w 37"/>
                  <a:gd name="T5" fmla="*/ 61 h 112"/>
                  <a:gd name="T6" fmla="*/ 31 w 37"/>
                  <a:gd name="T7" fmla="*/ 130 h 112"/>
                  <a:gd name="T8" fmla="*/ 68 w 37"/>
                  <a:gd name="T9" fmla="*/ 248 h 112"/>
                  <a:gd name="T10" fmla="*/ 68 w 37"/>
                  <a:gd name="T11" fmla="*/ 248 h 112"/>
                  <a:gd name="T12" fmla="*/ 68 w 37"/>
                  <a:gd name="T13" fmla="*/ 252 h 112"/>
                  <a:gd name="T14" fmla="*/ 63 w 37"/>
                  <a:gd name="T15" fmla="*/ 252 h 112"/>
                  <a:gd name="T16" fmla="*/ 63 w 37"/>
                  <a:gd name="T17" fmla="*/ 252 h 112"/>
                  <a:gd name="T18" fmla="*/ 38 w 37"/>
                  <a:gd name="T19" fmla="*/ 192 h 112"/>
                  <a:gd name="T20" fmla="*/ 18 w 37"/>
                  <a:gd name="T21" fmla="*/ 138 h 112"/>
                  <a:gd name="T22" fmla="*/ 3 w 37"/>
                  <a:gd name="T23" fmla="*/ 68 h 112"/>
                  <a:gd name="T24" fmla="*/ 0 w 37"/>
                  <a:gd name="T25" fmla="*/ 3 h 112"/>
                  <a:gd name="T26" fmla="*/ 3 w 37"/>
                  <a:gd name="T27" fmla="*/ 0 h 112"/>
                  <a:gd name="T28" fmla="*/ 3 w 37"/>
                  <a:gd name="T29" fmla="*/ 0 h 1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7" h="112">
                    <a:moveTo>
                      <a:pt x="3" y="0"/>
                    </a:moveTo>
                    <a:lnTo>
                      <a:pt x="3" y="0"/>
                    </a:lnTo>
                    <a:lnTo>
                      <a:pt x="10" y="27"/>
                    </a:lnTo>
                    <a:lnTo>
                      <a:pt x="17" y="58"/>
                    </a:lnTo>
                    <a:lnTo>
                      <a:pt x="37" y="109"/>
                    </a:lnTo>
                    <a:lnTo>
                      <a:pt x="37" y="112"/>
                    </a:lnTo>
                    <a:lnTo>
                      <a:pt x="34" y="112"/>
                    </a:lnTo>
                    <a:lnTo>
                      <a:pt x="20" y="85"/>
                    </a:lnTo>
                    <a:lnTo>
                      <a:pt x="10" y="61"/>
                    </a:lnTo>
                    <a:lnTo>
                      <a:pt x="3" y="3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3" name="Freeform 271"/>
              <p:cNvSpPr>
                <a:spLocks/>
              </p:cNvSpPr>
              <p:nvPr/>
            </p:nvSpPr>
            <p:spPr bwMode="auto">
              <a:xfrm>
                <a:off x="4667" y="2335"/>
                <a:ext cx="33" cy="102"/>
              </a:xfrm>
              <a:custGeom>
                <a:avLst/>
                <a:gdLst>
                  <a:gd name="T0" fmla="*/ 45 w 31"/>
                  <a:gd name="T1" fmla="*/ 150 h 92"/>
                  <a:gd name="T2" fmla="*/ 45 w 31"/>
                  <a:gd name="T3" fmla="*/ 150 h 92"/>
                  <a:gd name="T4" fmla="*/ 51 w 31"/>
                  <a:gd name="T5" fmla="*/ 176 h 92"/>
                  <a:gd name="T6" fmla="*/ 51 w 31"/>
                  <a:gd name="T7" fmla="*/ 193 h 92"/>
                  <a:gd name="T8" fmla="*/ 51 w 31"/>
                  <a:gd name="T9" fmla="*/ 211 h 92"/>
                  <a:gd name="T10" fmla="*/ 51 w 31"/>
                  <a:gd name="T11" fmla="*/ 211 h 92"/>
                  <a:gd name="T12" fmla="*/ 40 w 31"/>
                  <a:gd name="T13" fmla="*/ 203 h 92"/>
                  <a:gd name="T14" fmla="*/ 40 w 31"/>
                  <a:gd name="T15" fmla="*/ 193 h 92"/>
                  <a:gd name="T16" fmla="*/ 40 w 31"/>
                  <a:gd name="T17" fmla="*/ 193 h 92"/>
                  <a:gd name="T18" fmla="*/ 18 w 31"/>
                  <a:gd name="T19" fmla="*/ 92 h 92"/>
                  <a:gd name="T20" fmla="*/ 0 w 31"/>
                  <a:gd name="T21" fmla="*/ 0 h 92"/>
                  <a:gd name="T22" fmla="*/ 0 w 31"/>
                  <a:gd name="T23" fmla="*/ 0 h 92"/>
                  <a:gd name="T24" fmla="*/ 7 w 31"/>
                  <a:gd name="T25" fmla="*/ 33 h 92"/>
                  <a:gd name="T26" fmla="*/ 22 w 31"/>
                  <a:gd name="T27" fmla="*/ 71 h 92"/>
                  <a:gd name="T28" fmla="*/ 45 w 31"/>
                  <a:gd name="T29" fmla="*/ 150 h 92"/>
                  <a:gd name="T30" fmla="*/ 45 w 31"/>
                  <a:gd name="T31" fmla="*/ 150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92">
                    <a:moveTo>
                      <a:pt x="27" y="65"/>
                    </a:moveTo>
                    <a:lnTo>
                      <a:pt x="27" y="65"/>
                    </a:lnTo>
                    <a:lnTo>
                      <a:pt x="31" y="78"/>
                    </a:lnTo>
                    <a:lnTo>
                      <a:pt x="31" y="85"/>
                    </a:lnTo>
                    <a:lnTo>
                      <a:pt x="31" y="92"/>
                    </a:lnTo>
                    <a:lnTo>
                      <a:pt x="24" y="88"/>
                    </a:lnTo>
                    <a:lnTo>
                      <a:pt x="24" y="85"/>
                    </a:lnTo>
                    <a:lnTo>
                      <a:pt x="10" y="41"/>
                    </a:lnTo>
                    <a:lnTo>
                      <a:pt x="0" y="0"/>
                    </a:lnTo>
                    <a:lnTo>
                      <a:pt x="7" y="14"/>
                    </a:lnTo>
                    <a:lnTo>
                      <a:pt x="14" y="31"/>
                    </a:lnTo>
                    <a:lnTo>
                      <a:pt x="27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4" name="Freeform 272"/>
              <p:cNvSpPr>
                <a:spLocks/>
              </p:cNvSpPr>
              <p:nvPr/>
            </p:nvSpPr>
            <p:spPr bwMode="auto">
              <a:xfrm>
                <a:off x="4965" y="2335"/>
                <a:ext cx="52" cy="53"/>
              </a:xfrm>
              <a:custGeom>
                <a:avLst/>
                <a:gdLst>
                  <a:gd name="T0" fmla="*/ 26 w 48"/>
                  <a:gd name="T1" fmla="*/ 31 h 48"/>
                  <a:gd name="T2" fmla="*/ 33 w 48"/>
                  <a:gd name="T3" fmla="*/ 91 h 48"/>
                  <a:gd name="T4" fmla="*/ 33 w 48"/>
                  <a:gd name="T5" fmla="*/ 91 h 48"/>
                  <a:gd name="T6" fmla="*/ 46 w 48"/>
                  <a:gd name="T7" fmla="*/ 82 h 48"/>
                  <a:gd name="T8" fmla="*/ 60 w 48"/>
                  <a:gd name="T9" fmla="*/ 82 h 48"/>
                  <a:gd name="T10" fmla="*/ 72 w 48"/>
                  <a:gd name="T11" fmla="*/ 68 h 48"/>
                  <a:gd name="T12" fmla="*/ 78 w 48"/>
                  <a:gd name="T13" fmla="*/ 54 h 48"/>
                  <a:gd name="T14" fmla="*/ 78 w 48"/>
                  <a:gd name="T15" fmla="*/ 54 h 48"/>
                  <a:gd name="T16" fmla="*/ 78 w 48"/>
                  <a:gd name="T17" fmla="*/ 38 h 48"/>
                  <a:gd name="T18" fmla="*/ 78 w 48"/>
                  <a:gd name="T19" fmla="*/ 31 h 48"/>
                  <a:gd name="T20" fmla="*/ 72 w 48"/>
                  <a:gd name="T21" fmla="*/ 15 h 48"/>
                  <a:gd name="T22" fmla="*/ 72 w 48"/>
                  <a:gd name="T23" fmla="*/ 0 h 48"/>
                  <a:gd name="T24" fmla="*/ 72 w 48"/>
                  <a:gd name="T25" fmla="*/ 0 h 48"/>
                  <a:gd name="T26" fmla="*/ 78 w 48"/>
                  <a:gd name="T27" fmla="*/ 3 h 48"/>
                  <a:gd name="T28" fmla="*/ 86 w 48"/>
                  <a:gd name="T29" fmla="*/ 15 h 48"/>
                  <a:gd name="T30" fmla="*/ 92 w 48"/>
                  <a:gd name="T31" fmla="*/ 31 h 48"/>
                  <a:gd name="T32" fmla="*/ 92 w 48"/>
                  <a:gd name="T33" fmla="*/ 31 h 48"/>
                  <a:gd name="T34" fmla="*/ 92 w 48"/>
                  <a:gd name="T35" fmla="*/ 54 h 48"/>
                  <a:gd name="T36" fmla="*/ 92 w 48"/>
                  <a:gd name="T37" fmla="*/ 68 h 48"/>
                  <a:gd name="T38" fmla="*/ 86 w 48"/>
                  <a:gd name="T39" fmla="*/ 75 h 48"/>
                  <a:gd name="T40" fmla="*/ 86 w 48"/>
                  <a:gd name="T41" fmla="*/ 75 h 48"/>
                  <a:gd name="T42" fmla="*/ 54 w 48"/>
                  <a:gd name="T43" fmla="*/ 98 h 48"/>
                  <a:gd name="T44" fmla="*/ 40 w 48"/>
                  <a:gd name="T45" fmla="*/ 107 h 48"/>
                  <a:gd name="T46" fmla="*/ 20 w 48"/>
                  <a:gd name="T47" fmla="*/ 107 h 48"/>
                  <a:gd name="T48" fmla="*/ 20 w 48"/>
                  <a:gd name="T49" fmla="*/ 107 h 48"/>
                  <a:gd name="T50" fmla="*/ 20 w 48"/>
                  <a:gd name="T51" fmla="*/ 60 h 48"/>
                  <a:gd name="T52" fmla="*/ 15 w 48"/>
                  <a:gd name="T53" fmla="*/ 31 h 48"/>
                  <a:gd name="T54" fmla="*/ 0 w 48"/>
                  <a:gd name="T55" fmla="*/ 3 h 48"/>
                  <a:gd name="T56" fmla="*/ 0 w 48"/>
                  <a:gd name="T57" fmla="*/ 3 h 48"/>
                  <a:gd name="T58" fmla="*/ 15 w 48"/>
                  <a:gd name="T59" fmla="*/ 3 h 48"/>
                  <a:gd name="T60" fmla="*/ 20 w 48"/>
                  <a:gd name="T61" fmla="*/ 15 h 48"/>
                  <a:gd name="T62" fmla="*/ 26 w 48"/>
                  <a:gd name="T63" fmla="*/ 31 h 48"/>
                  <a:gd name="T64" fmla="*/ 26 w 48"/>
                  <a:gd name="T65" fmla="*/ 31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8" h="48">
                    <a:moveTo>
                      <a:pt x="14" y="14"/>
                    </a:moveTo>
                    <a:lnTo>
                      <a:pt x="17" y="41"/>
                    </a:lnTo>
                    <a:lnTo>
                      <a:pt x="24" y="37"/>
                    </a:lnTo>
                    <a:lnTo>
                      <a:pt x="31" y="37"/>
                    </a:lnTo>
                    <a:lnTo>
                      <a:pt x="38" y="31"/>
                    </a:lnTo>
                    <a:lnTo>
                      <a:pt x="41" y="24"/>
                    </a:lnTo>
                    <a:lnTo>
                      <a:pt x="41" y="17"/>
                    </a:lnTo>
                    <a:lnTo>
                      <a:pt x="41" y="14"/>
                    </a:lnTo>
                    <a:lnTo>
                      <a:pt x="38" y="7"/>
                    </a:lnTo>
                    <a:lnTo>
                      <a:pt x="38" y="0"/>
                    </a:lnTo>
                    <a:lnTo>
                      <a:pt x="41" y="3"/>
                    </a:lnTo>
                    <a:lnTo>
                      <a:pt x="45" y="7"/>
                    </a:lnTo>
                    <a:lnTo>
                      <a:pt x="48" y="14"/>
                    </a:lnTo>
                    <a:lnTo>
                      <a:pt x="48" y="24"/>
                    </a:lnTo>
                    <a:lnTo>
                      <a:pt x="48" y="31"/>
                    </a:lnTo>
                    <a:lnTo>
                      <a:pt x="45" y="34"/>
                    </a:lnTo>
                    <a:lnTo>
                      <a:pt x="28" y="44"/>
                    </a:lnTo>
                    <a:lnTo>
                      <a:pt x="21" y="48"/>
                    </a:lnTo>
                    <a:lnTo>
                      <a:pt x="11" y="48"/>
                    </a:lnTo>
                    <a:lnTo>
                      <a:pt x="11" y="27"/>
                    </a:lnTo>
                    <a:lnTo>
                      <a:pt x="7" y="14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1" y="7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5" name="Freeform 273"/>
              <p:cNvSpPr>
                <a:spLocks/>
              </p:cNvSpPr>
              <p:nvPr/>
            </p:nvSpPr>
            <p:spPr bwMode="auto">
              <a:xfrm>
                <a:off x="4806" y="2343"/>
                <a:ext cx="48" cy="30"/>
              </a:xfrm>
              <a:custGeom>
                <a:avLst/>
                <a:gdLst>
                  <a:gd name="T0" fmla="*/ 88 w 44"/>
                  <a:gd name="T1" fmla="*/ 57 h 27"/>
                  <a:gd name="T2" fmla="*/ 88 w 44"/>
                  <a:gd name="T3" fmla="*/ 57 h 27"/>
                  <a:gd name="T4" fmla="*/ 82 w 44"/>
                  <a:gd name="T5" fmla="*/ 63 h 27"/>
                  <a:gd name="T6" fmla="*/ 75 w 44"/>
                  <a:gd name="T7" fmla="*/ 63 h 27"/>
                  <a:gd name="T8" fmla="*/ 53 w 44"/>
                  <a:gd name="T9" fmla="*/ 63 h 27"/>
                  <a:gd name="T10" fmla="*/ 53 w 44"/>
                  <a:gd name="T11" fmla="*/ 63 h 27"/>
                  <a:gd name="T12" fmla="*/ 19 w 44"/>
                  <a:gd name="T13" fmla="*/ 40 h 27"/>
                  <a:gd name="T14" fmla="*/ 4 w 44"/>
                  <a:gd name="T15" fmla="*/ 22 h 27"/>
                  <a:gd name="T16" fmla="*/ 0 w 44"/>
                  <a:gd name="T17" fmla="*/ 0 h 27"/>
                  <a:gd name="T18" fmla="*/ 0 w 44"/>
                  <a:gd name="T19" fmla="*/ 0 h 27"/>
                  <a:gd name="T20" fmla="*/ 19 w 44"/>
                  <a:gd name="T21" fmla="*/ 22 h 27"/>
                  <a:gd name="T22" fmla="*/ 41 w 44"/>
                  <a:gd name="T23" fmla="*/ 40 h 27"/>
                  <a:gd name="T24" fmla="*/ 88 w 44"/>
                  <a:gd name="T25" fmla="*/ 57 h 27"/>
                  <a:gd name="T26" fmla="*/ 88 w 44"/>
                  <a:gd name="T27" fmla="*/ 57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27">
                    <a:moveTo>
                      <a:pt x="44" y="24"/>
                    </a:moveTo>
                    <a:lnTo>
                      <a:pt x="44" y="24"/>
                    </a:lnTo>
                    <a:lnTo>
                      <a:pt x="41" y="27"/>
                    </a:lnTo>
                    <a:lnTo>
                      <a:pt x="38" y="27"/>
                    </a:lnTo>
                    <a:lnTo>
                      <a:pt x="27" y="27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21" y="17"/>
                    </a:lnTo>
                    <a:lnTo>
                      <a:pt x="4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6" name="Freeform 274"/>
              <p:cNvSpPr>
                <a:spLocks/>
              </p:cNvSpPr>
              <p:nvPr/>
            </p:nvSpPr>
            <p:spPr bwMode="auto">
              <a:xfrm>
                <a:off x="5051" y="2332"/>
                <a:ext cx="77" cy="37"/>
              </a:xfrm>
              <a:custGeom>
                <a:avLst/>
                <a:gdLst>
                  <a:gd name="T0" fmla="*/ 137 w 71"/>
                  <a:gd name="T1" fmla="*/ 3 h 34"/>
                  <a:gd name="T2" fmla="*/ 137 w 71"/>
                  <a:gd name="T3" fmla="*/ 3 h 34"/>
                  <a:gd name="T4" fmla="*/ 130 w 71"/>
                  <a:gd name="T5" fmla="*/ 25 h 34"/>
                  <a:gd name="T6" fmla="*/ 110 w 71"/>
                  <a:gd name="T7" fmla="*/ 45 h 34"/>
                  <a:gd name="T8" fmla="*/ 110 w 71"/>
                  <a:gd name="T9" fmla="*/ 45 h 34"/>
                  <a:gd name="T10" fmla="*/ 59 w 71"/>
                  <a:gd name="T11" fmla="*/ 67 h 34"/>
                  <a:gd name="T12" fmla="*/ 33 w 71"/>
                  <a:gd name="T13" fmla="*/ 67 h 34"/>
                  <a:gd name="T14" fmla="*/ 0 w 71"/>
                  <a:gd name="T15" fmla="*/ 67 h 34"/>
                  <a:gd name="T16" fmla="*/ 0 w 71"/>
                  <a:gd name="T17" fmla="*/ 59 h 34"/>
                  <a:gd name="T18" fmla="*/ 0 w 71"/>
                  <a:gd name="T19" fmla="*/ 59 h 34"/>
                  <a:gd name="T20" fmla="*/ 33 w 71"/>
                  <a:gd name="T21" fmla="*/ 53 h 34"/>
                  <a:gd name="T22" fmla="*/ 59 w 71"/>
                  <a:gd name="T23" fmla="*/ 53 h 34"/>
                  <a:gd name="T24" fmla="*/ 110 w 71"/>
                  <a:gd name="T25" fmla="*/ 35 h 34"/>
                  <a:gd name="T26" fmla="*/ 110 w 71"/>
                  <a:gd name="T27" fmla="*/ 35 h 34"/>
                  <a:gd name="T28" fmla="*/ 117 w 71"/>
                  <a:gd name="T29" fmla="*/ 19 h 34"/>
                  <a:gd name="T30" fmla="*/ 117 w 71"/>
                  <a:gd name="T31" fmla="*/ 14 h 34"/>
                  <a:gd name="T32" fmla="*/ 121 w 71"/>
                  <a:gd name="T33" fmla="*/ 0 h 34"/>
                  <a:gd name="T34" fmla="*/ 137 w 71"/>
                  <a:gd name="T35" fmla="*/ 3 h 34"/>
                  <a:gd name="T36" fmla="*/ 137 w 71"/>
                  <a:gd name="T37" fmla="*/ 3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34">
                    <a:moveTo>
                      <a:pt x="71" y="3"/>
                    </a:moveTo>
                    <a:lnTo>
                      <a:pt x="71" y="3"/>
                    </a:lnTo>
                    <a:lnTo>
                      <a:pt x="68" y="13"/>
                    </a:lnTo>
                    <a:lnTo>
                      <a:pt x="57" y="23"/>
                    </a:lnTo>
                    <a:lnTo>
                      <a:pt x="30" y="34"/>
                    </a:lnTo>
                    <a:lnTo>
                      <a:pt x="17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17" y="27"/>
                    </a:lnTo>
                    <a:lnTo>
                      <a:pt x="30" y="27"/>
                    </a:lnTo>
                    <a:lnTo>
                      <a:pt x="57" y="17"/>
                    </a:lnTo>
                    <a:lnTo>
                      <a:pt x="61" y="10"/>
                    </a:lnTo>
                    <a:lnTo>
                      <a:pt x="61" y="6"/>
                    </a:lnTo>
                    <a:lnTo>
                      <a:pt x="64" y="0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7" name="Freeform 275"/>
              <p:cNvSpPr>
                <a:spLocks/>
              </p:cNvSpPr>
              <p:nvPr/>
            </p:nvSpPr>
            <p:spPr bwMode="auto">
              <a:xfrm>
                <a:off x="4873" y="2369"/>
                <a:ext cx="96" cy="15"/>
              </a:xfrm>
              <a:custGeom>
                <a:avLst/>
                <a:gdLst>
                  <a:gd name="T0" fmla="*/ 124 w 89"/>
                  <a:gd name="T1" fmla="*/ 3 h 13"/>
                  <a:gd name="T2" fmla="*/ 124 w 89"/>
                  <a:gd name="T3" fmla="*/ 3 h 13"/>
                  <a:gd name="T4" fmla="*/ 145 w 89"/>
                  <a:gd name="T5" fmla="*/ 0 h 13"/>
                  <a:gd name="T6" fmla="*/ 164 w 89"/>
                  <a:gd name="T7" fmla="*/ 3 h 13"/>
                  <a:gd name="T8" fmla="*/ 164 w 89"/>
                  <a:gd name="T9" fmla="*/ 3 h 13"/>
                  <a:gd name="T10" fmla="*/ 149 w 89"/>
                  <a:gd name="T11" fmla="*/ 18 h 13"/>
                  <a:gd name="T12" fmla="*/ 137 w 89"/>
                  <a:gd name="T13" fmla="*/ 32 h 13"/>
                  <a:gd name="T14" fmla="*/ 107 w 89"/>
                  <a:gd name="T15" fmla="*/ 42 h 13"/>
                  <a:gd name="T16" fmla="*/ 44 w 89"/>
                  <a:gd name="T17" fmla="*/ 42 h 13"/>
                  <a:gd name="T18" fmla="*/ 44 w 89"/>
                  <a:gd name="T19" fmla="*/ 42 h 13"/>
                  <a:gd name="T20" fmla="*/ 19 w 89"/>
                  <a:gd name="T21" fmla="*/ 32 h 13"/>
                  <a:gd name="T22" fmla="*/ 4 w 89"/>
                  <a:gd name="T23" fmla="*/ 18 h 13"/>
                  <a:gd name="T24" fmla="*/ 0 w 89"/>
                  <a:gd name="T25" fmla="*/ 0 h 13"/>
                  <a:gd name="T26" fmla="*/ 0 w 89"/>
                  <a:gd name="T27" fmla="*/ 0 h 13"/>
                  <a:gd name="T28" fmla="*/ 24 w 89"/>
                  <a:gd name="T29" fmla="*/ 3 h 13"/>
                  <a:gd name="T30" fmla="*/ 51 w 89"/>
                  <a:gd name="T31" fmla="*/ 3 h 13"/>
                  <a:gd name="T32" fmla="*/ 124 w 89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9" h="13">
                    <a:moveTo>
                      <a:pt x="68" y="3"/>
                    </a:moveTo>
                    <a:lnTo>
                      <a:pt x="68" y="3"/>
                    </a:lnTo>
                    <a:lnTo>
                      <a:pt x="79" y="0"/>
                    </a:lnTo>
                    <a:lnTo>
                      <a:pt x="89" y="3"/>
                    </a:lnTo>
                    <a:lnTo>
                      <a:pt x="82" y="6"/>
                    </a:lnTo>
                    <a:lnTo>
                      <a:pt x="75" y="10"/>
                    </a:lnTo>
                    <a:lnTo>
                      <a:pt x="58" y="13"/>
                    </a:lnTo>
                    <a:lnTo>
                      <a:pt x="24" y="13"/>
                    </a:lnTo>
                    <a:lnTo>
                      <a:pt x="11" y="10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14" y="3"/>
                    </a:lnTo>
                    <a:lnTo>
                      <a:pt x="28" y="3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8" name="Freeform 276"/>
              <p:cNvSpPr>
                <a:spLocks/>
              </p:cNvSpPr>
              <p:nvPr/>
            </p:nvSpPr>
            <p:spPr bwMode="auto">
              <a:xfrm>
                <a:off x="5120" y="2376"/>
                <a:ext cx="37" cy="185"/>
              </a:xfrm>
              <a:custGeom>
                <a:avLst/>
                <a:gdLst>
                  <a:gd name="T0" fmla="*/ 4 w 34"/>
                  <a:gd name="T1" fmla="*/ 0 h 167"/>
                  <a:gd name="T2" fmla="*/ 4 w 34"/>
                  <a:gd name="T3" fmla="*/ 0 h 167"/>
                  <a:gd name="T4" fmla="*/ 19 w 34"/>
                  <a:gd name="T5" fmla="*/ 47 h 167"/>
                  <a:gd name="T6" fmla="*/ 35 w 34"/>
                  <a:gd name="T7" fmla="*/ 88 h 167"/>
                  <a:gd name="T8" fmla="*/ 46 w 34"/>
                  <a:gd name="T9" fmla="*/ 186 h 167"/>
                  <a:gd name="T10" fmla="*/ 67 w 34"/>
                  <a:gd name="T11" fmla="*/ 378 h 167"/>
                  <a:gd name="T12" fmla="*/ 67 w 34"/>
                  <a:gd name="T13" fmla="*/ 378 h 167"/>
                  <a:gd name="T14" fmla="*/ 67 w 34"/>
                  <a:gd name="T15" fmla="*/ 378 h 167"/>
                  <a:gd name="T16" fmla="*/ 62 w 34"/>
                  <a:gd name="T17" fmla="*/ 378 h 167"/>
                  <a:gd name="T18" fmla="*/ 62 w 34"/>
                  <a:gd name="T19" fmla="*/ 362 h 167"/>
                  <a:gd name="T20" fmla="*/ 35 w 34"/>
                  <a:gd name="T21" fmla="*/ 150 h 167"/>
                  <a:gd name="T22" fmla="*/ 0 w 34"/>
                  <a:gd name="T23" fmla="*/ 16 h 167"/>
                  <a:gd name="T24" fmla="*/ 0 w 34"/>
                  <a:gd name="T25" fmla="*/ 0 h 167"/>
                  <a:gd name="T26" fmla="*/ 4 w 34"/>
                  <a:gd name="T27" fmla="*/ 0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" h="167">
                    <a:moveTo>
                      <a:pt x="4" y="0"/>
                    </a:moveTo>
                    <a:lnTo>
                      <a:pt x="4" y="0"/>
                    </a:lnTo>
                    <a:lnTo>
                      <a:pt x="10" y="21"/>
                    </a:lnTo>
                    <a:lnTo>
                      <a:pt x="17" y="38"/>
                    </a:lnTo>
                    <a:lnTo>
                      <a:pt x="24" y="82"/>
                    </a:lnTo>
                    <a:lnTo>
                      <a:pt x="34" y="167"/>
                    </a:lnTo>
                    <a:lnTo>
                      <a:pt x="31" y="167"/>
                    </a:lnTo>
                    <a:lnTo>
                      <a:pt x="31" y="160"/>
                    </a:lnTo>
                    <a:lnTo>
                      <a:pt x="17" y="6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9" name="Freeform 277"/>
              <p:cNvSpPr>
                <a:spLocks/>
              </p:cNvSpPr>
              <p:nvPr/>
            </p:nvSpPr>
            <p:spPr bwMode="auto">
              <a:xfrm>
                <a:off x="5175" y="2380"/>
                <a:ext cx="30" cy="106"/>
              </a:xfrm>
              <a:custGeom>
                <a:avLst/>
                <a:gdLst>
                  <a:gd name="T0" fmla="*/ 63 w 27"/>
                  <a:gd name="T1" fmla="*/ 0 h 95"/>
                  <a:gd name="T2" fmla="*/ 63 w 27"/>
                  <a:gd name="T3" fmla="*/ 0 h 95"/>
                  <a:gd name="T4" fmla="*/ 63 w 27"/>
                  <a:gd name="T5" fmla="*/ 23 h 95"/>
                  <a:gd name="T6" fmla="*/ 49 w 27"/>
                  <a:gd name="T7" fmla="*/ 40 h 95"/>
                  <a:gd name="T8" fmla="*/ 33 w 27"/>
                  <a:gd name="T9" fmla="*/ 71 h 95"/>
                  <a:gd name="T10" fmla="*/ 4 w 27"/>
                  <a:gd name="T11" fmla="*/ 106 h 95"/>
                  <a:gd name="T12" fmla="*/ 4 w 27"/>
                  <a:gd name="T13" fmla="*/ 131 h 95"/>
                  <a:gd name="T14" fmla="*/ 16 w 27"/>
                  <a:gd name="T15" fmla="*/ 152 h 95"/>
                  <a:gd name="T16" fmla="*/ 16 w 27"/>
                  <a:gd name="T17" fmla="*/ 152 h 95"/>
                  <a:gd name="T18" fmla="*/ 33 w 27"/>
                  <a:gd name="T19" fmla="*/ 187 h 95"/>
                  <a:gd name="T20" fmla="*/ 33 w 27"/>
                  <a:gd name="T21" fmla="*/ 212 h 95"/>
                  <a:gd name="T22" fmla="*/ 33 w 27"/>
                  <a:gd name="T23" fmla="*/ 228 h 95"/>
                  <a:gd name="T24" fmla="*/ 33 w 27"/>
                  <a:gd name="T25" fmla="*/ 228 h 95"/>
                  <a:gd name="T26" fmla="*/ 22 w 27"/>
                  <a:gd name="T27" fmla="*/ 228 h 95"/>
                  <a:gd name="T28" fmla="*/ 22 w 27"/>
                  <a:gd name="T29" fmla="*/ 223 h 95"/>
                  <a:gd name="T30" fmla="*/ 16 w 27"/>
                  <a:gd name="T31" fmla="*/ 193 h 95"/>
                  <a:gd name="T32" fmla="*/ 16 w 27"/>
                  <a:gd name="T33" fmla="*/ 193 h 95"/>
                  <a:gd name="T34" fmla="*/ 4 w 27"/>
                  <a:gd name="T35" fmla="*/ 164 h 95"/>
                  <a:gd name="T36" fmla="*/ 0 w 27"/>
                  <a:gd name="T37" fmla="*/ 131 h 95"/>
                  <a:gd name="T38" fmla="*/ 0 w 27"/>
                  <a:gd name="T39" fmla="*/ 98 h 95"/>
                  <a:gd name="T40" fmla="*/ 4 w 27"/>
                  <a:gd name="T41" fmla="*/ 64 h 95"/>
                  <a:gd name="T42" fmla="*/ 4 w 27"/>
                  <a:gd name="T43" fmla="*/ 64 h 95"/>
                  <a:gd name="T44" fmla="*/ 33 w 27"/>
                  <a:gd name="T45" fmla="*/ 32 h 95"/>
                  <a:gd name="T46" fmla="*/ 57 w 27"/>
                  <a:gd name="T47" fmla="*/ 0 h 95"/>
                  <a:gd name="T48" fmla="*/ 63 w 27"/>
                  <a:gd name="T49" fmla="*/ 0 h 9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7" h="95">
                    <a:moveTo>
                      <a:pt x="27" y="0"/>
                    </a:moveTo>
                    <a:lnTo>
                      <a:pt x="27" y="0"/>
                    </a:lnTo>
                    <a:lnTo>
                      <a:pt x="27" y="10"/>
                    </a:lnTo>
                    <a:lnTo>
                      <a:pt x="21" y="17"/>
                    </a:lnTo>
                    <a:lnTo>
                      <a:pt x="14" y="30"/>
                    </a:lnTo>
                    <a:lnTo>
                      <a:pt x="4" y="44"/>
                    </a:lnTo>
                    <a:lnTo>
                      <a:pt x="4" y="54"/>
                    </a:lnTo>
                    <a:lnTo>
                      <a:pt x="7" y="64"/>
                    </a:lnTo>
                    <a:lnTo>
                      <a:pt x="14" y="78"/>
                    </a:lnTo>
                    <a:lnTo>
                      <a:pt x="14" y="88"/>
                    </a:lnTo>
                    <a:lnTo>
                      <a:pt x="14" y="95"/>
                    </a:lnTo>
                    <a:lnTo>
                      <a:pt x="10" y="95"/>
                    </a:lnTo>
                    <a:lnTo>
                      <a:pt x="10" y="92"/>
                    </a:lnTo>
                    <a:lnTo>
                      <a:pt x="7" y="81"/>
                    </a:lnTo>
                    <a:lnTo>
                      <a:pt x="4" y="68"/>
                    </a:lnTo>
                    <a:lnTo>
                      <a:pt x="0" y="54"/>
                    </a:lnTo>
                    <a:lnTo>
                      <a:pt x="0" y="41"/>
                    </a:lnTo>
                    <a:lnTo>
                      <a:pt x="4" y="27"/>
                    </a:lnTo>
                    <a:lnTo>
                      <a:pt x="14" y="13"/>
                    </a:lnTo>
                    <a:lnTo>
                      <a:pt x="2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0" name="Freeform 278"/>
              <p:cNvSpPr>
                <a:spLocks/>
              </p:cNvSpPr>
              <p:nvPr/>
            </p:nvSpPr>
            <p:spPr bwMode="auto">
              <a:xfrm>
                <a:off x="4257" y="2421"/>
                <a:ext cx="11" cy="57"/>
              </a:xfrm>
              <a:custGeom>
                <a:avLst/>
                <a:gdLst>
                  <a:gd name="T0" fmla="*/ 21 w 10"/>
                  <a:gd name="T1" fmla="*/ 0 h 51"/>
                  <a:gd name="T2" fmla="*/ 21 w 10"/>
                  <a:gd name="T3" fmla="*/ 0 h 51"/>
                  <a:gd name="T4" fmla="*/ 15 w 10"/>
                  <a:gd name="T5" fmla="*/ 59 h 51"/>
                  <a:gd name="T6" fmla="*/ 15 w 10"/>
                  <a:gd name="T7" fmla="*/ 117 h 51"/>
                  <a:gd name="T8" fmla="*/ 15 w 10"/>
                  <a:gd name="T9" fmla="*/ 117 h 51"/>
                  <a:gd name="T10" fmla="*/ 3 w 10"/>
                  <a:gd name="T11" fmla="*/ 124 h 51"/>
                  <a:gd name="T12" fmla="*/ 3 w 10"/>
                  <a:gd name="T13" fmla="*/ 124 h 51"/>
                  <a:gd name="T14" fmla="*/ 0 w 10"/>
                  <a:gd name="T15" fmla="*/ 117 h 51"/>
                  <a:gd name="T16" fmla="*/ 0 w 10"/>
                  <a:gd name="T17" fmla="*/ 117 h 51"/>
                  <a:gd name="T18" fmla="*/ 0 w 10"/>
                  <a:gd name="T19" fmla="*/ 50 h 51"/>
                  <a:gd name="T20" fmla="*/ 3 w 10"/>
                  <a:gd name="T21" fmla="*/ 23 h 51"/>
                  <a:gd name="T22" fmla="*/ 21 w 10"/>
                  <a:gd name="T23" fmla="*/ 0 h 51"/>
                  <a:gd name="T24" fmla="*/ 21 w 10"/>
                  <a:gd name="T25" fmla="*/ 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" h="51">
                    <a:moveTo>
                      <a:pt x="10" y="0"/>
                    </a:moveTo>
                    <a:lnTo>
                      <a:pt x="10" y="0"/>
                    </a:lnTo>
                    <a:lnTo>
                      <a:pt x="7" y="24"/>
                    </a:lnTo>
                    <a:lnTo>
                      <a:pt x="7" y="48"/>
                    </a:lnTo>
                    <a:lnTo>
                      <a:pt x="3" y="51"/>
                    </a:lnTo>
                    <a:lnTo>
                      <a:pt x="0" y="48"/>
                    </a:lnTo>
                    <a:lnTo>
                      <a:pt x="0" y="21"/>
                    </a:lnTo>
                    <a:lnTo>
                      <a:pt x="3" y="1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1" name="Freeform 279"/>
              <p:cNvSpPr>
                <a:spLocks/>
              </p:cNvSpPr>
              <p:nvPr/>
            </p:nvSpPr>
            <p:spPr bwMode="auto">
              <a:xfrm>
                <a:off x="5017" y="2391"/>
                <a:ext cx="37" cy="121"/>
              </a:xfrm>
              <a:custGeom>
                <a:avLst/>
                <a:gdLst>
                  <a:gd name="T0" fmla="*/ 19 w 34"/>
                  <a:gd name="T1" fmla="*/ 33 h 109"/>
                  <a:gd name="T2" fmla="*/ 19 w 34"/>
                  <a:gd name="T3" fmla="*/ 33 h 109"/>
                  <a:gd name="T4" fmla="*/ 46 w 34"/>
                  <a:gd name="T5" fmla="*/ 79 h 109"/>
                  <a:gd name="T6" fmla="*/ 62 w 34"/>
                  <a:gd name="T7" fmla="*/ 134 h 109"/>
                  <a:gd name="T8" fmla="*/ 67 w 34"/>
                  <a:gd name="T9" fmla="*/ 189 h 109"/>
                  <a:gd name="T10" fmla="*/ 67 w 34"/>
                  <a:gd name="T11" fmla="*/ 244 h 109"/>
                  <a:gd name="T12" fmla="*/ 67 w 34"/>
                  <a:gd name="T13" fmla="*/ 244 h 109"/>
                  <a:gd name="T14" fmla="*/ 62 w 34"/>
                  <a:gd name="T15" fmla="*/ 250 h 109"/>
                  <a:gd name="T16" fmla="*/ 53 w 34"/>
                  <a:gd name="T17" fmla="*/ 244 h 109"/>
                  <a:gd name="T18" fmla="*/ 53 w 34"/>
                  <a:gd name="T19" fmla="*/ 244 h 109"/>
                  <a:gd name="T20" fmla="*/ 53 w 34"/>
                  <a:gd name="T21" fmla="*/ 182 h 109"/>
                  <a:gd name="T22" fmla="*/ 39 w 34"/>
                  <a:gd name="T23" fmla="*/ 120 h 109"/>
                  <a:gd name="T24" fmla="*/ 19 w 34"/>
                  <a:gd name="T25" fmla="*/ 57 h 109"/>
                  <a:gd name="T26" fmla="*/ 0 w 34"/>
                  <a:gd name="T27" fmla="*/ 0 h 109"/>
                  <a:gd name="T28" fmla="*/ 0 w 34"/>
                  <a:gd name="T29" fmla="*/ 0 h 109"/>
                  <a:gd name="T30" fmla="*/ 3 w 34"/>
                  <a:gd name="T31" fmla="*/ 0 h 109"/>
                  <a:gd name="T32" fmla="*/ 15 w 34"/>
                  <a:gd name="T33" fmla="*/ 16 h 109"/>
                  <a:gd name="T34" fmla="*/ 19 w 34"/>
                  <a:gd name="T35" fmla="*/ 33 h 109"/>
                  <a:gd name="T36" fmla="*/ 19 w 34"/>
                  <a:gd name="T37" fmla="*/ 33 h 10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" h="109">
                    <a:moveTo>
                      <a:pt x="10" y="14"/>
                    </a:moveTo>
                    <a:lnTo>
                      <a:pt x="10" y="14"/>
                    </a:lnTo>
                    <a:lnTo>
                      <a:pt x="24" y="34"/>
                    </a:lnTo>
                    <a:lnTo>
                      <a:pt x="31" y="58"/>
                    </a:lnTo>
                    <a:lnTo>
                      <a:pt x="34" y="82"/>
                    </a:lnTo>
                    <a:lnTo>
                      <a:pt x="34" y="105"/>
                    </a:lnTo>
                    <a:lnTo>
                      <a:pt x="31" y="109"/>
                    </a:lnTo>
                    <a:lnTo>
                      <a:pt x="27" y="105"/>
                    </a:lnTo>
                    <a:lnTo>
                      <a:pt x="27" y="78"/>
                    </a:lnTo>
                    <a:lnTo>
                      <a:pt x="20" y="51"/>
                    </a:lnTo>
                    <a:lnTo>
                      <a:pt x="10" y="2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2" name="Freeform 280"/>
              <p:cNvSpPr>
                <a:spLocks/>
              </p:cNvSpPr>
              <p:nvPr/>
            </p:nvSpPr>
            <p:spPr bwMode="auto">
              <a:xfrm>
                <a:off x="4925" y="2399"/>
                <a:ext cx="44" cy="154"/>
              </a:xfrm>
              <a:custGeom>
                <a:avLst/>
                <a:gdLst>
                  <a:gd name="T0" fmla="*/ 72 w 41"/>
                  <a:gd name="T1" fmla="*/ 0 h 139"/>
                  <a:gd name="T2" fmla="*/ 72 w 41"/>
                  <a:gd name="T3" fmla="*/ 0 h 139"/>
                  <a:gd name="T4" fmla="*/ 42 w 41"/>
                  <a:gd name="T5" fmla="*/ 68 h 139"/>
                  <a:gd name="T6" fmla="*/ 29 w 41"/>
                  <a:gd name="T7" fmla="*/ 107 h 139"/>
                  <a:gd name="T8" fmla="*/ 23 w 41"/>
                  <a:gd name="T9" fmla="*/ 146 h 139"/>
                  <a:gd name="T10" fmla="*/ 15 w 41"/>
                  <a:gd name="T11" fmla="*/ 316 h 139"/>
                  <a:gd name="T12" fmla="*/ 15 w 41"/>
                  <a:gd name="T13" fmla="*/ 316 h 139"/>
                  <a:gd name="T14" fmla="*/ 15 w 41"/>
                  <a:gd name="T15" fmla="*/ 316 h 139"/>
                  <a:gd name="T16" fmla="*/ 3 w 41"/>
                  <a:gd name="T17" fmla="*/ 316 h 139"/>
                  <a:gd name="T18" fmla="*/ 0 w 41"/>
                  <a:gd name="T19" fmla="*/ 316 h 139"/>
                  <a:gd name="T20" fmla="*/ 15 w 41"/>
                  <a:gd name="T21" fmla="*/ 146 h 139"/>
                  <a:gd name="T22" fmla="*/ 15 w 41"/>
                  <a:gd name="T23" fmla="*/ 146 h 139"/>
                  <a:gd name="T24" fmla="*/ 29 w 41"/>
                  <a:gd name="T25" fmla="*/ 61 h 139"/>
                  <a:gd name="T26" fmla="*/ 47 w 41"/>
                  <a:gd name="T27" fmla="*/ 30 h 139"/>
                  <a:gd name="T28" fmla="*/ 72 w 41"/>
                  <a:gd name="T29" fmla="*/ 0 h 139"/>
                  <a:gd name="T30" fmla="*/ 72 w 41"/>
                  <a:gd name="T31" fmla="*/ 0 h 1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" h="139">
                    <a:moveTo>
                      <a:pt x="41" y="0"/>
                    </a:moveTo>
                    <a:lnTo>
                      <a:pt x="41" y="0"/>
                    </a:lnTo>
                    <a:lnTo>
                      <a:pt x="24" y="30"/>
                    </a:lnTo>
                    <a:lnTo>
                      <a:pt x="17" y="47"/>
                    </a:lnTo>
                    <a:lnTo>
                      <a:pt x="14" y="64"/>
                    </a:lnTo>
                    <a:lnTo>
                      <a:pt x="7" y="139"/>
                    </a:lnTo>
                    <a:lnTo>
                      <a:pt x="3" y="139"/>
                    </a:lnTo>
                    <a:lnTo>
                      <a:pt x="0" y="139"/>
                    </a:lnTo>
                    <a:lnTo>
                      <a:pt x="7" y="64"/>
                    </a:lnTo>
                    <a:lnTo>
                      <a:pt x="17" y="27"/>
                    </a:lnTo>
                    <a:lnTo>
                      <a:pt x="27" y="1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3" name="Freeform 281"/>
              <p:cNvSpPr>
                <a:spLocks/>
              </p:cNvSpPr>
              <p:nvPr/>
            </p:nvSpPr>
            <p:spPr bwMode="auto">
              <a:xfrm>
                <a:off x="4991" y="2399"/>
                <a:ext cx="29" cy="291"/>
              </a:xfrm>
              <a:custGeom>
                <a:avLst/>
                <a:gdLst>
                  <a:gd name="T0" fmla="*/ 23 w 27"/>
                  <a:gd name="T1" fmla="*/ 22 h 262"/>
                  <a:gd name="T2" fmla="*/ 23 w 27"/>
                  <a:gd name="T3" fmla="*/ 22 h 262"/>
                  <a:gd name="T4" fmla="*/ 38 w 27"/>
                  <a:gd name="T5" fmla="*/ 79 h 262"/>
                  <a:gd name="T6" fmla="*/ 47 w 27"/>
                  <a:gd name="T7" fmla="*/ 141 h 262"/>
                  <a:gd name="T8" fmla="*/ 47 w 27"/>
                  <a:gd name="T9" fmla="*/ 197 h 262"/>
                  <a:gd name="T10" fmla="*/ 47 w 27"/>
                  <a:gd name="T11" fmla="*/ 259 h 262"/>
                  <a:gd name="T12" fmla="*/ 43 w 27"/>
                  <a:gd name="T13" fmla="*/ 383 h 262"/>
                  <a:gd name="T14" fmla="*/ 18 w 27"/>
                  <a:gd name="T15" fmla="*/ 504 h 262"/>
                  <a:gd name="T16" fmla="*/ 18 w 27"/>
                  <a:gd name="T17" fmla="*/ 504 h 262"/>
                  <a:gd name="T18" fmla="*/ 15 w 27"/>
                  <a:gd name="T19" fmla="*/ 528 h 262"/>
                  <a:gd name="T20" fmla="*/ 15 w 27"/>
                  <a:gd name="T21" fmla="*/ 549 h 262"/>
                  <a:gd name="T22" fmla="*/ 15 w 27"/>
                  <a:gd name="T23" fmla="*/ 581 h 262"/>
                  <a:gd name="T24" fmla="*/ 4 w 27"/>
                  <a:gd name="T25" fmla="*/ 606 h 262"/>
                  <a:gd name="T26" fmla="*/ 4 w 27"/>
                  <a:gd name="T27" fmla="*/ 606 h 262"/>
                  <a:gd name="T28" fmla="*/ 0 w 27"/>
                  <a:gd name="T29" fmla="*/ 598 h 262"/>
                  <a:gd name="T30" fmla="*/ 0 w 27"/>
                  <a:gd name="T31" fmla="*/ 598 h 262"/>
                  <a:gd name="T32" fmla="*/ 0 w 27"/>
                  <a:gd name="T33" fmla="*/ 566 h 262"/>
                  <a:gd name="T34" fmla="*/ 0 w 27"/>
                  <a:gd name="T35" fmla="*/ 535 h 262"/>
                  <a:gd name="T36" fmla="*/ 15 w 27"/>
                  <a:gd name="T37" fmla="*/ 472 h 262"/>
                  <a:gd name="T38" fmla="*/ 23 w 27"/>
                  <a:gd name="T39" fmla="*/ 411 h 262"/>
                  <a:gd name="T40" fmla="*/ 38 w 27"/>
                  <a:gd name="T41" fmla="*/ 343 h 262"/>
                  <a:gd name="T42" fmla="*/ 38 w 27"/>
                  <a:gd name="T43" fmla="*/ 157 h 262"/>
                  <a:gd name="T44" fmla="*/ 38 w 27"/>
                  <a:gd name="T45" fmla="*/ 157 h 262"/>
                  <a:gd name="T46" fmla="*/ 29 w 27"/>
                  <a:gd name="T47" fmla="*/ 79 h 262"/>
                  <a:gd name="T48" fmla="*/ 18 w 27"/>
                  <a:gd name="T49" fmla="*/ 40 h 262"/>
                  <a:gd name="T50" fmla="*/ 4 w 27"/>
                  <a:gd name="T51" fmla="*/ 3 h 262"/>
                  <a:gd name="T52" fmla="*/ 4 w 27"/>
                  <a:gd name="T53" fmla="*/ 3 h 262"/>
                  <a:gd name="T54" fmla="*/ 4 w 27"/>
                  <a:gd name="T55" fmla="*/ 0 h 262"/>
                  <a:gd name="T56" fmla="*/ 15 w 27"/>
                  <a:gd name="T57" fmla="*/ 0 h 262"/>
                  <a:gd name="T58" fmla="*/ 15 w 27"/>
                  <a:gd name="T59" fmla="*/ 0 h 262"/>
                  <a:gd name="T60" fmla="*/ 18 w 27"/>
                  <a:gd name="T61" fmla="*/ 3 h 262"/>
                  <a:gd name="T62" fmla="*/ 23 w 27"/>
                  <a:gd name="T63" fmla="*/ 22 h 262"/>
                  <a:gd name="T64" fmla="*/ 23 w 27"/>
                  <a:gd name="T65" fmla="*/ 22 h 2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" h="262">
                    <a:moveTo>
                      <a:pt x="14" y="10"/>
                    </a:moveTo>
                    <a:lnTo>
                      <a:pt x="14" y="10"/>
                    </a:lnTo>
                    <a:lnTo>
                      <a:pt x="21" y="34"/>
                    </a:lnTo>
                    <a:lnTo>
                      <a:pt x="27" y="61"/>
                    </a:lnTo>
                    <a:lnTo>
                      <a:pt x="27" y="85"/>
                    </a:lnTo>
                    <a:lnTo>
                      <a:pt x="27" y="112"/>
                    </a:lnTo>
                    <a:lnTo>
                      <a:pt x="24" y="166"/>
                    </a:lnTo>
                    <a:lnTo>
                      <a:pt x="10" y="217"/>
                    </a:lnTo>
                    <a:lnTo>
                      <a:pt x="7" y="228"/>
                    </a:lnTo>
                    <a:lnTo>
                      <a:pt x="7" y="238"/>
                    </a:lnTo>
                    <a:lnTo>
                      <a:pt x="7" y="251"/>
                    </a:lnTo>
                    <a:lnTo>
                      <a:pt x="4" y="262"/>
                    </a:lnTo>
                    <a:lnTo>
                      <a:pt x="0" y="258"/>
                    </a:lnTo>
                    <a:lnTo>
                      <a:pt x="0" y="245"/>
                    </a:lnTo>
                    <a:lnTo>
                      <a:pt x="0" y="231"/>
                    </a:lnTo>
                    <a:lnTo>
                      <a:pt x="7" y="204"/>
                    </a:lnTo>
                    <a:lnTo>
                      <a:pt x="14" y="177"/>
                    </a:lnTo>
                    <a:lnTo>
                      <a:pt x="21" y="149"/>
                    </a:lnTo>
                    <a:lnTo>
                      <a:pt x="21" y="68"/>
                    </a:lnTo>
                    <a:lnTo>
                      <a:pt x="17" y="34"/>
                    </a:lnTo>
                    <a:lnTo>
                      <a:pt x="10" y="17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4" name="Freeform 282"/>
              <p:cNvSpPr>
                <a:spLocks/>
              </p:cNvSpPr>
              <p:nvPr/>
            </p:nvSpPr>
            <p:spPr bwMode="auto">
              <a:xfrm>
                <a:off x="4973" y="2421"/>
                <a:ext cx="7" cy="91"/>
              </a:xfrm>
              <a:custGeom>
                <a:avLst/>
                <a:gdLst>
                  <a:gd name="T0" fmla="*/ 7 w 7"/>
                  <a:gd name="T1" fmla="*/ 0 h 82"/>
                  <a:gd name="T2" fmla="*/ 7 w 7"/>
                  <a:gd name="T3" fmla="*/ 0 h 82"/>
                  <a:gd name="T4" fmla="*/ 7 w 7"/>
                  <a:gd name="T5" fmla="*/ 97 h 82"/>
                  <a:gd name="T6" fmla="*/ 7 w 7"/>
                  <a:gd name="T7" fmla="*/ 134 h 82"/>
                  <a:gd name="T8" fmla="*/ 7 w 7"/>
                  <a:gd name="T9" fmla="*/ 182 h 82"/>
                  <a:gd name="T10" fmla="*/ 7 w 7"/>
                  <a:gd name="T11" fmla="*/ 182 h 82"/>
                  <a:gd name="T12" fmla="*/ 0 w 7"/>
                  <a:gd name="T13" fmla="*/ 189 h 82"/>
                  <a:gd name="T14" fmla="*/ 0 w 7"/>
                  <a:gd name="T15" fmla="*/ 182 h 82"/>
                  <a:gd name="T16" fmla="*/ 0 w 7"/>
                  <a:gd name="T17" fmla="*/ 182 h 82"/>
                  <a:gd name="T18" fmla="*/ 0 w 7"/>
                  <a:gd name="T19" fmla="*/ 101 h 82"/>
                  <a:gd name="T20" fmla="*/ 0 w 7"/>
                  <a:gd name="T21" fmla="*/ 63 h 82"/>
                  <a:gd name="T22" fmla="*/ 4 w 7"/>
                  <a:gd name="T23" fmla="*/ 22 h 82"/>
                  <a:gd name="T24" fmla="*/ 4 w 7"/>
                  <a:gd name="T25" fmla="*/ 22 h 82"/>
                  <a:gd name="T26" fmla="*/ 4 w 7"/>
                  <a:gd name="T27" fmla="*/ 4 h 82"/>
                  <a:gd name="T28" fmla="*/ 7 w 7"/>
                  <a:gd name="T29" fmla="*/ 4 h 82"/>
                  <a:gd name="T30" fmla="*/ 7 w 7"/>
                  <a:gd name="T31" fmla="*/ 0 h 82"/>
                  <a:gd name="T32" fmla="*/ 7 w 7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" h="82">
                    <a:moveTo>
                      <a:pt x="7" y="0"/>
                    </a:moveTo>
                    <a:lnTo>
                      <a:pt x="7" y="0"/>
                    </a:lnTo>
                    <a:lnTo>
                      <a:pt x="7" y="41"/>
                    </a:lnTo>
                    <a:lnTo>
                      <a:pt x="7" y="58"/>
                    </a:lnTo>
                    <a:lnTo>
                      <a:pt x="7" y="78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4" y="10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5" name="Freeform 283"/>
              <p:cNvSpPr>
                <a:spLocks/>
              </p:cNvSpPr>
              <p:nvPr/>
            </p:nvSpPr>
            <p:spPr bwMode="auto">
              <a:xfrm>
                <a:off x="5205" y="2414"/>
                <a:ext cx="30" cy="42"/>
              </a:xfrm>
              <a:custGeom>
                <a:avLst/>
                <a:gdLst>
                  <a:gd name="T0" fmla="*/ 48 w 28"/>
                  <a:gd name="T1" fmla="*/ 0 h 38"/>
                  <a:gd name="T2" fmla="*/ 48 w 28"/>
                  <a:gd name="T3" fmla="*/ 0 h 38"/>
                  <a:gd name="T4" fmla="*/ 38 w 28"/>
                  <a:gd name="T5" fmla="*/ 23 h 38"/>
                  <a:gd name="T6" fmla="*/ 19 w 28"/>
                  <a:gd name="T7" fmla="*/ 46 h 38"/>
                  <a:gd name="T8" fmla="*/ 19 w 28"/>
                  <a:gd name="T9" fmla="*/ 46 h 38"/>
                  <a:gd name="T10" fmla="*/ 4 w 28"/>
                  <a:gd name="T11" fmla="*/ 69 h 38"/>
                  <a:gd name="T12" fmla="*/ 4 w 28"/>
                  <a:gd name="T13" fmla="*/ 84 h 38"/>
                  <a:gd name="T14" fmla="*/ 0 w 28"/>
                  <a:gd name="T15" fmla="*/ 84 h 38"/>
                  <a:gd name="T16" fmla="*/ 0 w 28"/>
                  <a:gd name="T17" fmla="*/ 84 h 38"/>
                  <a:gd name="T18" fmla="*/ 0 w 28"/>
                  <a:gd name="T19" fmla="*/ 62 h 38"/>
                  <a:gd name="T20" fmla="*/ 4 w 28"/>
                  <a:gd name="T21" fmla="*/ 38 h 38"/>
                  <a:gd name="T22" fmla="*/ 38 w 28"/>
                  <a:gd name="T23" fmla="*/ 0 h 38"/>
                  <a:gd name="T24" fmla="*/ 48 w 28"/>
                  <a:gd name="T25" fmla="*/ 0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38">
                    <a:moveTo>
                      <a:pt x="28" y="0"/>
                    </a:moveTo>
                    <a:lnTo>
                      <a:pt x="28" y="0"/>
                    </a:lnTo>
                    <a:lnTo>
                      <a:pt x="21" y="11"/>
                    </a:lnTo>
                    <a:lnTo>
                      <a:pt x="11" y="21"/>
                    </a:lnTo>
                    <a:lnTo>
                      <a:pt x="4" y="31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4" y="17"/>
                    </a:lnTo>
                    <a:lnTo>
                      <a:pt x="21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6" name="Freeform 284"/>
              <p:cNvSpPr>
                <a:spLocks/>
              </p:cNvSpPr>
              <p:nvPr/>
            </p:nvSpPr>
            <p:spPr bwMode="auto">
              <a:xfrm>
                <a:off x="4221" y="2456"/>
                <a:ext cx="21" cy="67"/>
              </a:xfrm>
              <a:custGeom>
                <a:avLst/>
                <a:gdLst>
                  <a:gd name="T0" fmla="*/ 7 w 20"/>
                  <a:gd name="T1" fmla="*/ 0 h 61"/>
                  <a:gd name="T2" fmla="*/ 7 w 20"/>
                  <a:gd name="T3" fmla="*/ 0 h 61"/>
                  <a:gd name="T4" fmla="*/ 18 w 20"/>
                  <a:gd name="T5" fmla="*/ 64 h 61"/>
                  <a:gd name="T6" fmla="*/ 28 w 20"/>
                  <a:gd name="T7" fmla="*/ 131 h 61"/>
                  <a:gd name="T8" fmla="*/ 21 w 20"/>
                  <a:gd name="T9" fmla="*/ 131 h 61"/>
                  <a:gd name="T10" fmla="*/ 21 w 20"/>
                  <a:gd name="T11" fmla="*/ 131 h 61"/>
                  <a:gd name="T12" fmla="*/ 3 w 20"/>
                  <a:gd name="T13" fmla="*/ 64 h 61"/>
                  <a:gd name="T14" fmla="*/ 0 w 20"/>
                  <a:gd name="T15" fmla="*/ 26 h 61"/>
                  <a:gd name="T16" fmla="*/ 0 w 20"/>
                  <a:gd name="T17" fmla="*/ 0 h 61"/>
                  <a:gd name="T18" fmla="*/ 7 w 20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61">
                    <a:moveTo>
                      <a:pt x="7" y="0"/>
                    </a:moveTo>
                    <a:lnTo>
                      <a:pt x="7" y="0"/>
                    </a:lnTo>
                    <a:lnTo>
                      <a:pt x="10" y="30"/>
                    </a:lnTo>
                    <a:lnTo>
                      <a:pt x="20" y="61"/>
                    </a:lnTo>
                    <a:lnTo>
                      <a:pt x="13" y="61"/>
                    </a:lnTo>
                    <a:lnTo>
                      <a:pt x="3" y="30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7" name="Freeform 285"/>
              <p:cNvSpPr>
                <a:spLocks/>
              </p:cNvSpPr>
              <p:nvPr/>
            </p:nvSpPr>
            <p:spPr bwMode="auto">
              <a:xfrm>
                <a:off x="5257" y="2432"/>
                <a:ext cx="15" cy="31"/>
              </a:xfrm>
              <a:custGeom>
                <a:avLst/>
                <a:gdLst>
                  <a:gd name="T0" fmla="*/ 23 w 14"/>
                  <a:gd name="T1" fmla="*/ 24 h 28"/>
                  <a:gd name="T2" fmla="*/ 23 w 14"/>
                  <a:gd name="T3" fmla="*/ 24 h 28"/>
                  <a:gd name="T4" fmla="*/ 23 w 14"/>
                  <a:gd name="T5" fmla="*/ 47 h 28"/>
                  <a:gd name="T6" fmla="*/ 15 w 14"/>
                  <a:gd name="T7" fmla="*/ 64 h 28"/>
                  <a:gd name="T8" fmla="*/ 15 w 14"/>
                  <a:gd name="T9" fmla="*/ 64 h 28"/>
                  <a:gd name="T10" fmla="*/ 3 w 14"/>
                  <a:gd name="T11" fmla="*/ 64 h 28"/>
                  <a:gd name="T12" fmla="*/ 3 w 14"/>
                  <a:gd name="T13" fmla="*/ 47 h 28"/>
                  <a:gd name="T14" fmla="*/ 15 w 14"/>
                  <a:gd name="T15" fmla="*/ 38 h 28"/>
                  <a:gd name="T16" fmla="*/ 15 w 14"/>
                  <a:gd name="T17" fmla="*/ 24 h 28"/>
                  <a:gd name="T18" fmla="*/ 15 w 14"/>
                  <a:gd name="T19" fmla="*/ 24 h 28"/>
                  <a:gd name="T20" fmla="*/ 3 w 14"/>
                  <a:gd name="T21" fmla="*/ 4 h 28"/>
                  <a:gd name="T22" fmla="*/ 0 w 14"/>
                  <a:gd name="T23" fmla="*/ 0 h 28"/>
                  <a:gd name="T24" fmla="*/ 0 w 14"/>
                  <a:gd name="T25" fmla="*/ 0 h 28"/>
                  <a:gd name="T26" fmla="*/ 3 w 14"/>
                  <a:gd name="T27" fmla="*/ 0 h 28"/>
                  <a:gd name="T28" fmla="*/ 15 w 14"/>
                  <a:gd name="T29" fmla="*/ 4 h 28"/>
                  <a:gd name="T30" fmla="*/ 23 w 14"/>
                  <a:gd name="T31" fmla="*/ 24 h 28"/>
                  <a:gd name="T32" fmla="*/ 23 w 14"/>
                  <a:gd name="T33" fmla="*/ 2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4" y="11"/>
                    </a:moveTo>
                    <a:lnTo>
                      <a:pt x="14" y="11"/>
                    </a:lnTo>
                    <a:lnTo>
                      <a:pt x="14" y="21"/>
                    </a:lnTo>
                    <a:lnTo>
                      <a:pt x="7" y="28"/>
                    </a:lnTo>
                    <a:lnTo>
                      <a:pt x="3" y="28"/>
                    </a:lnTo>
                    <a:lnTo>
                      <a:pt x="3" y="21"/>
                    </a:lnTo>
                    <a:lnTo>
                      <a:pt x="7" y="17"/>
                    </a:lnTo>
                    <a:lnTo>
                      <a:pt x="7" y="11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4"/>
                    </a:lnTo>
                    <a:lnTo>
                      <a:pt x="1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8" name="Freeform 286"/>
              <p:cNvSpPr>
                <a:spLocks/>
              </p:cNvSpPr>
              <p:nvPr/>
            </p:nvSpPr>
            <p:spPr bwMode="auto">
              <a:xfrm>
                <a:off x="4703" y="2463"/>
                <a:ext cx="48" cy="170"/>
              </a:xfrm>
              <a:custGeom>
                <a:avLst/>
                <a:gdLst>
                  <a:gd name="T0" fmla="*/ 19 w 44"/>
                  <a:gd name="T1" fmla="*/ 124 h 153"/>
                  <a:gd name="T2" fmla="*/ 19 w 44"/>
                  <a:gd name="T3" fmla="*/ 124 h 153"/>
                  <a:gd name="T4" fmla="*/ 19 w 44"/>
                  <a:gd name="T5" fmla="*/ 188 h 153"/>
                  <a:gd name="T6" fmla="*/ 27 w 44"/>
                  <a:gd name="T7" fmla="*/ 249 h 153"/>
                  <a:gd name="T8" fmla="*/ 53 w 44"/>
                  <a:gd name="T9" fmla="*/ 307 h 153"/>
                  <a:gd name="T10" fmla="*/ 88 w 44"/>
                  <a:gd name="T11" fmla="*/ 356 h 153"/>
                  <a:gd name="T12" fmla="*/ 88 w 44"/>
                  <a:gd name="T13" fmla="*/ 356 h 153"/>
                  <a:gd name="T14" fmla="*/ 75 w 44"/>
                  <a:gd name="T15" fmla="*/ 356 h 153"/>
                  <a:gd name="T16" fmla="*/ 62 w 44"/>
                  <a:gd name="T17" fmla="*/ 346 h 153"/>
                  <a:gd name="T18" fmla="*/ 62 w 44"/>
                  <a:gd name="T19" fmla="*/ 346 h 153"/>
                  <a:gd name="T20" fmla="*/ 35 w 44"/>
                  <a:gd name="T21" fmla="*/ 307 h 153"/>
                  <a:gd name="T22" fmla="*/ 19 w 44"/>
                  <a:gd name="T23" fmla="*/ 259 h 153"/>
                  <a:gd name="T24" fmla="*/ 0 w 44"/>
                  <a:gd name="T25" fmla="*/ 170 h 153"/>
                  <a:gd name="T26" fmla="*/ 0 w 44"/>
                  <a:gd name="T27" fmla="*/ 170 h 153"/>
                  <a:gd name="T28" fmla="*/ 4 w 44"/>
                  <a:gd name="T29" fmla="*/ 133 h 153"/>
                  <a:gd name="T30" fmla="*/ 4 w 44"/>
                  <a:gd name="T31" fmla="*/ 87 h 153"/>
                  <a:gd name="T32" fmla="*/ 0 w 44"/>
                  <a:gd name="T33" fmla="*/ 0 h 153"/>
                  <a:gd name="T34" fmla="*/ 0 w 44"/>
                  <a:gd name="T35" fmla="*/ 0 h 153"/>
                  <a:gd name="T36" fmla="*/ 0 w 44"/>
                  <a:gd name="T37" fmla="*/ 0 h 153"/>
                  <a:gd name="T38" fmla="*/ 4 w 44"/>
                  <a:gd name="T39" fmla="*/ 0 h 153"/>
                  <a:gd name="T40" fmla="*/ 19 w 44"/>
                  <a:gd name="T41" fmla="*/ 124 h 1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153">
                    <a:moveTo>
                      <a:pt x="10" y="54"/>
                    </a:moveTo>
                    <a:lnTo>
                      <a:pt x="10" y="54"/>
                    </a:lnTo>
                    <a:lnTo>
                      <a:pt x="10" y="81"/>
                    </a:lnTo>
                    <a:lnTo>
                      <a:pt x="14" y="108"/>
                    </a:lnTo>
                    <a:lnTo>
                      <a:pt x="27" y="132"/>
                    </a:lnTo>
                    <a:lnTo>
                      <a:pt x="44" y="153"/>
                    </a:lnTo>
                    <a:lnTo>
                      <a:pt x="38" y="153"/>
                    </a:lnTo>
                    <a:lnTo>
                      <a:pt x="31" y="149"/>
                    </a:lnTo>
                    <a:lnTo>
                      <a:pt x="17" y="132"/>
                    </a:lnTo>
                    <a:lnTo>
                      <a:pt x="10" y="112"/>
                    </a:lnTo>
                    <a:lnTo>
                      <a:pt x="0" y="74"/>
                    </a:lnTo>
                    <a:lnTo>
                      <a:pt x="4" y="57"/>
                    </a:lnTo>
                    <a:lnTo>
                      <a:pt x="4" y="37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0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9" name="Freeform 287"/>
              <p:cNvSpPr>
                <a:spLocks/>
              </p:cNvSpPr>
              <p:nvPr/>
            </p:nvSpPr>
            <p:spPr bwMode="auto">
              <a:xfrm>
                <a:off x="4792" y="2463"/>
                <a:ext cx="30" cy="68"/>
              </a:xfrm>
              <a:custGeom>
                <a:avLst/>
                <a:gdLst>
                  <a:gd name="T0" fmla="*/ 3 w 27"/>
                  <a:gd name="T1" fmla="*/ 0 h 61"/>
                  <a:gd name="T2" fmla="*/ 3 w 27"/>
                  <a:gd name="T3" fmla="*/ 0 h 61"/>
                  <a:gd name="T4" fmla="*/ 30 w 27"/>
                  <a:gd name="T5" fmla="*/ 31 h 61"/>
                  <a:gd name="T6" fmla="*/ 46 w 27"/>
                  <a:gd name="T7" fmla="*/ 64 h 61"/>
                  <a:gd name="T8" fmla="*/ 63 w 27"/>
                  <a:gd name="T9" fmla="*/ 106 h 61"/>
                  <a:gd name="T10" fmla="*/ 63 w 27"/>
                  <a:gd name="T11" fmla="*/ 147 h 61"/>
                  <a:gd name="T12" fmla="*/ 63 w 27"/>
                  <a:gd name="T13" fmla="*/ 147 h 61"/>
                  <a:gd name="T14" fmla="*/ 63 w 27"/>
                  <a:gd name="T15" fmla="*/ 147 h 61"/>
                  <a:gd name="T16" fmla="*/ 54 w 27"/>
                  <a:gd name="T17" fmla="*/ 147 h 61"/>
                  <a:gd name="T18" fmla="*/ 54 w 27"/>
                  <a:gd name="T19" fmla="*/ 147 h 61"/>
                  <a:gd name="T20" fmla="*/ 46 w 27"/>
                  <a:gd name="T21" fmla="*/ 136 h 61"/>
                  <a:gd name="T22" fmla="*/ 46 w 27"/>
                  <a:gd name="T23" fmla="*/ 130 h 61"/>
                  <a:gd name="T24" fmla="*/ 46 w 27"/>
                  <a:gd name="T25" fmla="*/ 110 h 61"/>
                  <a:gd name="T26" fmla="*/ 46 w 27"/>
                  <a:gd name="T27" fmla="*/ 106 h 61"/>
                  <a:gd name="T28" fmla="*/ 46 w 27"/>
                  <a:gd name="T29" fmla="*/ 106 h 61"/>
                  <a:gd name="T30" fmla="*/ 40 w 27"/>
                  <a:gd name="T31" fmla="*/ 80 h 61"/>
                  <a:gd name="T32" fmla="*/ 22 w 27"/>
                  <a:gd name="T33" fmla="*/ 56 h 61"/>
                  <a:gd name="T34" fmla="*/ 0 w 27"/>
                  <a:gd name="T35" fmla="*/ 3 h 61"/>
                  <a:gd name="T36" fmla="*/ 0 w 27"/>
                  <a:gd name="T37" fmla="*/ 3 h 61"/>
                  <a:gd name="T38" fmla="*/ 3 w 27"/>
                  <a:gd name="T39" fmla="*/ 0 h 61"/>
                  <a:gd name="T40" fmla="*/ 3 w 27"/>
                  <a:gd name="T41" fmla="*/ 0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" h="61">
                    <a:moveTo>
                      <a:pt x="3" y="0"/>
                    </a:moveTo>
                    <a:lnTo>
                      <a:pt x="3" y="0"/>
                    </a:lnTo>
                    <a:lnTo>
                      <a:pt x="13" y="13"/>
                    </a:lnTo>
                    <a:lnTo>
                      <a:pt x="20" y="27"/>
                    </a:lnTo>
                    <a:lnTo>
                      <a:pt x="27" y="44"/>
                    </a:lnTo>
                    <a:lnTo>
                      <a:pt x="27" y="61"/>
                    </a:lnTo>
                    <a:lnTo>
                      <a:pt x="23" y="61"/>
                    </a:lnTo>
                    <a:lnTo>
                      <a:pt x="20" y="57"/>
                    </a:lnTo>
                    <a:lnTo>
                      <a:pt x="20" y="54"/>
                    </a:lnTo>
                    <a:lnTo>
                      <a:pt x="20" y="47"/>
                    </a:lnTo>
                    <a:lnTo>
                      <a:pt x="20" y="44"/>
                    </a:lnTo>
                    <a:lnTo>
                      <a:pt x="17" y="34"/>
                    </a:lnTo>
                    <a:lnTo>
                      <a:pt x="10" y="2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0" name="Freeform 288"/>
              <p:cNvSpPr>
                <a:spLocks/>
              </p:cNvSpPr>
              <p:nvPr/>
            </p:nvSpPr>
            <p:spPr bwMode="auto">
              <a:xfrm>
                <a:off x="4276" y="2467"/>
                <a:ext cx="376" cy="49"/>
              </a:xfrm>
              <a:custGeom>
                <a:avLst/>
                <a:gdLst>
                  <a:gd name="T0" fmla="*/ 46 w 347"/>
                  <a:gd name="T1" fmla="*/ 33 h 44"/>
                  <a:gd name="T2" fmla="*/ 46 w 347"/>
                  <a:gd name="T3" fmla="*/ 33 h 44"/>
                  <a:gd name="T4" fmla="*/ 111 w 347"/>
                  <a:gd name="T5" fmla="*/ 57 h 44"/>
                  <a:gd name="T6" fmla="*/ 177 w 347"/>
                  <a:gd name="T7" fmla="*/ 74 h 44"/>
                  <a:gd name="T8" fmla="*/ 238 w 347"/>
                  <a:gd name="T9" fmla="*/ 80 h 44"/>
                  <a:gd name="T10" fmla="*/ 303 w 347"/>
                  <a:gd name="T11" fmla="*/ 74 h 44"/>
                  <a:gd name="T12" fmla="*/ 303 w 347"/>
                  <a:gd name="T13" fmla="*/ 74 h 44"/>
                  <a:gd name="T14" fmla="*/ 348 w 347"/>
                  <a:gd name="T15" fmla="*/ 63 h 44"/>
                  <a:gd name="T16" fmla="*/ 386 w 347"/>
                  <a:gd name="T17" fmla="*/ 46 h 44"/>
                  <a:gd name="T18" fmla="*/ 426 w 347"/>
                  <a:gd name="T19" fmla="*/ 33 h 44"/>
                  <a:gd name="T20" fmla="*/ 465 w 347"/>
                  <a:gd name="T21" fmla="*/ 22 h 44"/>
                  <a:gd name="T22" fmla="*/ 567 w 347"/>
                  <a:gd name="T23" fmla="*/ 33 h 44"/>
                  <a:gd name="T24" fmla="*/ 567 w 347"/>
                  <a:gd name="T25" fmla="*/ 33 h 44"/>
                  <a:gd name="T26" fmla="*/ 613 w 347"/>
                  <a:gd name="T27" fmla="*/ 33 h 44"/>
                  <a:gd name="T28" fmla="*/ 659 w 347"/>
                  <a:gd name="T29" fmla="*/ 33 h 44"/>
                  <a:gd name="T30" fmla="*/ 659 w 347"/>
                  <a:gd name="T31" fmla="*/ 33 h 44"/>
                  <a:gd name="T32" fmla="*/ 654 w 347"/>
                  <a:gd name="T33" fmla="*/ 40 h 44"/>
                  <a:gd name="T34" fmla="*/ 645 w 347"/>
                  <a:gd name="T35" fmla="*/ 40 h 44"/>
                  <a:gd name="T36" fmla="*/ 633 w 347"/>
                  <a:gd name="T37" fmla="*/ 40 h 44"/>
                  <a:gd name="T38" fmla="*/ 621 w 347"/>
                  <a:gd name="T39" fmla="*/ 46 h 44"/>
                  <a:gd name="T40" fmla="*/ 621 w 347"/>
                  <a:gd name="T41" fmla="*/ 46 h 44"/>
                  <a:gd name="T42" fmla="*/ 478 w 347"/>
                  <a:gd name="T43" fmla="*/ 40 h 44"/>
                  <a:gd name="T44" fmla="*/ 407 w 347"/>
                  <a:gd name="T45" fmla="*/ 46 h 44"/>
                  <a:gd name="T46" fmla="*/ 375 w 347"/>
                  <a:gd name="T47" fmla="*/ 63 h 44"/>
                  <a:gd name="T48" fmla="*/ 341 w 347"/>
                  <a:gd name="T49" fmla="*/ 80 h 44"/>
                  <a:gd name="T50" fmla="*/ 296 w 347"/>
                  <a:gd name="T51" fmla="*/ 106 h 44"/>
                  <a:gd name="T52" fmla="*/ 199 w 347"/>
                  <a:gd name="T53" fmla="*/ 87 h 44"/>
                  <a:gd name="T54" fmla="*/ 199 w 347"/>
                  <a:gd name="T55" fmla="*/ 87 h 44"/>
                  <a:gd name="T56" fmla="*/ 150 w 347"/>
                  <a:gd name="T57" fmla="*/ 80 h 44"/>
                  <a:gd name="T58" fmla="*/ 96 w 347"/>
                  <a:gd name="T59" fmla="*/ 74 h 44"/>
                  <a:gd name="T60" fmla="*/ 46 w 347"/>
                  <a:gd name="T61" fmla="*/ 46 h 44"/>
                  <a:gd name="T62" fmla="*/ 18 w 347"/>
                  <a:gd name="T63" fmla="*/ 22 h 44"/>
                  <a:gd name="T64" fmla="*/ 0 w 347"/>
                  <a:gd name="T65" fmla="*/ 0 h 44"/>
                  <a:gd name="T66" fmla="*/ 0 w 347"/>
                  <a:gd name="T67" fmla="*/ 0 h 44"/>
                  <a:gd name="T68" fmla="*/ 15 w 347"/>
                  <a:gd name="T69" fmla="*/ 0 h 44"/>
                  <a:gd name="T70" fmla="*/ 24 w 347"/>
                  <a:gd name="T71" fmla="*/ 3 h 44"/>
                  <a:gd name="T72" fmla="*/ 33 w 347"/>
                  <a:gd name="T73" fmla="*/ 22 h 44"/>
                  <a:gd name="T74" fmla="*/ 46 w 347"/>
                  <a:gd name="T75" fmla="*/ 33 h 44"/>
                  <a:gd name="T76" fmla="*/ 46 w 347"/>
                  <a:gd name="T77" fmla="*/ 33 h 4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47" h="44">
                    <a:moveTo>
                      <a:pt x="24" y="14"/>
                    </a:moveTo>
                    <a:lnTo>
                      <a:pt x="24" y="14"/>
                    </a:lnTo>
                    <a:lnTo>
                      <a:pt x="58" y="24"/>
                    </a:lnTo>
                    <a:lnTo>
                      <a:pt x="92" y="31"/>
                    </a:lnTo>
                    <a:lnTo>
                      <a:pt x="126" y="34"/>
                    </a:lnTo>
                    <a:lnTo>
                      <a:pt x="160" y="31"/>
                    </a:lnTo>
                    <a:lnTo>
                      <a:pt x="183" y="27"/>
                    </a:lnTo>
                    <a:lnTo>
                      <a:pt x="204" y="20"/>
                    </a:lnTo>
                    <a:lnTo>
                      <a:pt x="224" y="14"/>
                    </a:lnTo>
                    <a:lnTo>
                      <a:pt x="245" y="10"/>
                    </a:lnTo>
                    <a:lnTo>
                      <a:pt x="299" y="14"/>
                    </a:lnTo>
                    <a:lnTo>
                      <a:pt x="323" y="14"/>
                    </a:lnTo>
                    <a:lnTo>
                      <a:pt x="347" y="14"/>
                    </a:lnTo>
                    <a:lnTo>
                      <a:pt x="343" y="17"/>
                    </a:lnTo>
                    <a:lnTo>
                      <a:pt x="340" y="17"/>
                    </a:lnTo>
                    <a:lnTo>
                      <a:pt x="333" y="17"/>
                    </a:lnTo>
                    <a:lnTo>
                      <a:pt x="326" y="20"/>
                    </a:lnTo>
                    <a:lnTo>
                      <a:pt x="251" y="17"/>
                    </a:lnTo>
                    <a:lnTo>
                      <a:pt x="214" y="20"/>
                    </a:lnTo>
                    <a:lnTo>
                      <a:pt x="197" y="27"/>
                    </a:lnTo>
                    <a:lnTo>
                      <a:pt x="180" y="34"/>
                    </a:lnTo>
                    <a:lnTo>
                      <a:pt x="156" y="44"/>
                    </a:lnTo>
                    <a:lnTo>
                      <a:pt x="105" y="37"/>
                    </a:lnTo>
                    <a:lnTo>
                      <a:pt x="78" y="34"/>
                    </a:lnTo>
                    <a:lnTo>
                      <a:pt x="51" y="31"/>
                    </a:lnTo>
                    <a:lnTo>
                      <a:pt x="24" y="20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3" y="3"/>
                    </a:lnTo>
                    <a:lnTo>
                      <a:pt x="17" y="10"/>
                    </a:lnTo>
                    <a:lnTo>
                      <a:pt x="2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1" name="Freeform 289"/>
              <p:cNvSpPr>
                <a:spLocks/>
              </p:cNvSpPr>
              <p:nvPr/>
            </p:nvSpPr>
            <p:spPr bwMode="auto">
              <a:xfrm>
                <a:off x="5260" y="2463"/>
                <a:ext cx="34" cy="49"/>
              </a:xfrm>
              <a:custGeom>
                <a:avLst/>
                <a:gdLst>
                  <a:gd name="T0" fmla="*/ 65 w 31"/>
                  <a:gd name="T1" fmla="*/ 0 h 44"/>
                  <a:gd name="T2" fmla="*/ 65 w 31"/>
                  <a:gd name="T3" fmla="*/ 0 h 44"/>
                  <a:gd name="T4" fmla="*/ 59 w 31"/>
                  <a:gd name="T5" fmla="*/ 30 h 44"/>
                  <a:gd name="T6" fmla="*/ 50 w 31"/>
                  <a:gd name="T7" fmla="*/ 63 h 44"/>
                  <a:gd name="T8" fmla="*/ 29 w 31"/>
                  <a:gd name="T9" fmla="*/ 87 h 44"/>
                  <a:gd name="T10" fmla="*/ 4 w 31"/>
                  <a:gd name="T11" fmla="*/ 106 h 44"/>
                  <a:gd name="T12" fmla="*/ 4 w 31"/>
                  <a:gd name="T13" fmla="*/ 106 h 44"/>
                  <a:gd name="T14" fmla="*/ 0 w 31"/>
                  <a:gd name="T15" fmla="*/ 106 h 44"/>
                  <a:gd name="T16" fmla="*/ 0 w 31"/>
                  <a:gd name="T17" fmla="*/ 96 h 44"/>
                  <a:gd name="T18" fmla="*/ 0 w 31"/>
                  <a:gd name="T19" fmla="*/ 96 h 44"/>
                  <a:gd name="T20" fmla="*/ 36 w 31"/>
                  <a:gd name="T21" fmla="*/ 46 h 44"/>
                  <a:gd name="T22" fmla="*/ 59 w 31"/>
                  <a:gd name="T23" fmla="*/ 0 h 44"/>
                  <a:gd name="T24" fmla="*/ 65 w 31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4">
                    <a:moveTo>
                      <a:pt x="31" y="0"/>
                    </a:moveTo>
                    <a:lnTo>
                      <a:pt x="31" y="0"/>
                    </a:lnTo>
                    <a:lnTo>
                      <a:pt x="28" y="13"/>
                    </a:lnTo>
                    <a:lnTo>
                      <a:pt x="24" y="27"/>
                    </a:lnTo>
                    <a:lnTo>
                      <a:pt x="14" y="37"/>
                    </a:lnTo>
                    <a:lnTo>
                      <a:pt x="4" y="44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17" y="20"/>
                    </a:lnTo>
                    <a:lnTo>
                      <a:pt x="28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2" name="Freeform 290"/>
              <p:cNvSpPr>
                <a:spLocks/>
              </p:cNvSpPr>
              <p:nvPr/>
            </p:nvSpPr>
            <p:spPr bwMode="auto">
              <a:xfrm>
                <a:off x="5217" y="2467"/>
                <a:ext cx="6" cy="132"/>
              </a:xfrm>
              <a:custGeom>
                <a:avLst/>
                <a:gdLst>
                  <a:gd name="T0" fmla="*/ 3 w 6"/>
                  <a:gd name="T1" fmla="*/ 0 h 119"/>
                  <a:gd name="T2" fmla="*/ 3 w 6"/>
                  <a:gd name="T3" fmla="*/ 0 h 119"/>
                  <a:gd name="T4" fmla="*/ 6 w 6"/>
                  <a:gd name="T5" fmla="*/ 71 h 119"/>
                  <a:gd name="T6" fmla="*/ 6 w 6"/>
                  <a:gd name="T7" fmla="*/ 134 h 119"/>
                  <a:gd name="T8" fmla="*/ 6 w 6"/>
                  <a:gd name="T9" fmla="*/ 273 h 119"/>
                  <a:gd name="T10" fmla="*/ 6 w 6"/>
                  <a:gd name="T11" fmla="*/ 273 h 119"/>
                  <a:gd name="T12" fmla="*/ 3 w 6"/>
                  <a:gd name="T13" fmla="*/ 273 h 119"/>
                  <a:gd name="T14" fmla="*/ 0 w 6"/>
                  <a:gd name="T15" fmla="*/ 273 h 119"/>
                  <a:gd name="T16" fmla="*/ 0 w 6"/>
                  <a:gd name="T17" fmla="*/ 226 h 119"/>
                  <a:gd name="T18" fmla="*/ 0 w 6"/>
                  <a:gd name="T19" fmla="*/ 45 h 119"/>
                  <a:gd name="T20" fmla="*/ 0 w 6"/>
                  <a:gd name="T21" fmla="*/ 45 h 119"/>
                  <a:gd name="T22" fmla="*/ 0 w 6"/>
                  <a:gd name="T23" fmla="*/ 22 h 119"/>
                  <a:gd name="T24" fmla="*/ 0 w 6"/>
                  <a:gd name="T25" fmla="*/ 0 h 119"/>
                  <a:gd name="T26" fmla="*/ 3 w 6"/>
                  <a:gd name="T27" fmla="*/ 0 h 1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" h="119">
                    <a:moveTo>
                      <a:pt x="3" y="0"/>
                    </a:moveTo>
                    <a:lnTo>
                      <a:pt x="3" y="0"/>
                    </a:lnTo>
                    <a:lnTo>
                      <a:pt x="6" y="31"/>
                    </a:lnTo>
                    <a:lnTo>
                      <a:pt x="6" y="58"/>
                    </a:lnTo>
                    <a:lnTo>
                      <a:pt x="6" y="119"/>
                    </a:lnTo>
                    <a:lnTo>
                      <a:pt x="3" y="119"/>
                    </a:lnTo>
                    <a:lnTo>
                      <a:pt x="0" y="119"/>
                    </a:lnTo>
                    <a:lnTo>
                      <a:pt x="0" y="99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3" name="Freeform 291"/>
              <p:cNvSpPr>
                <a:spLocks/>
              </p:cNvSpPr>
              <p:nvPr/>
            </p:nvSpPr>
            <p:spPr bwMode="auto">
              <a:xfrm>
                <a:off x="4763" y="2512"/>
                <a:ext cx="29" cy="106"/>
              </a:xfrm>
              <a:custGeom>
                <a:avLst/>
                <a:gdLst>
                  <a:gd name="T0" fmla="*/ 18 w 27"/>
                  <a:gd name="T1" fmla="*/ 57 h 95"/>
                  <a:gd name="T2" fmla="*/ 18 w 27"/>
                  <a:gd name="T3" fmla="*/ 57 h 95"/>
                  <a:gd name="T4" fmla="*/ 29 w 27"/>
                  <a:gd name="T5" fmla="*/ 98 h 95"/>
                  <a:gd name="T6" fmla="*/ 35 w 27"/>
                  <a:gd name="T7" fmla="*/ 139 h 95"/>
                  <a:gd name="T8" fmla="*/ 47 w 27"/>
                  <a:gd name="T9" fmla="*/ 182 h 95"/>
                  <a:gd name="T10" fmla="*/ 47 w 27"/>
                  <a:gd name="T11" fmla="*/ 228 h 95"/>
                  <a:gd name="T12" fmla="*/ 47 w 27"/>
                  <a:gd name="T13" fmla="*/ 228 h 95"/>
                  <a:gd name="T14" fmla="*/ 41 w 27"/>
                  <a:gd name="T15" fmla="*/ 228 h 95"/>
                  <a:gd name="T16" fmla="*/ 41 w 27"/>
                  <a:gd name="T17" fmla="*/ 228 h 95"/>
                  <a:gd name="T18" fmla="*/ 35 w 27"/>
                  <a:gd name="T19" fmla="*/ 223 h 95"/>
                  <a:gd name="T20" fmla="*/ 35 w 27"/>
                  <a:gd name="T21" fmla="*/ 212 h 95"/>
                  <a:gd name="T22" fmla="*/ 35 w 27"/>
                  <a:gd name="T23" fmla="*/ 187 h 95"/>
                  <a:gd name="T24" fmla="*/ 35 w 27"/>
                  <a:gd name="T25" fmla="*/ 187 h 95"/>
                  <a:gd name="T26" fmla="*/ 6 w 27"/>
                  <a:gd name="T27" fmla="*/ 98 h 95"/>
                  <a:gd name="T28" fmla="*/ 3 w 27"/>
                  <a:gd name="T29" fmla="*/ 49 h 95"/>
                  <a:gd name="T30" fmla="*/ 0 w 27"/>
                  <a:gd name="T31" fmla="*/ 0 h 95"/>
                  <a:gd name="T32" fmla="*/ 0 w 27"/>
                  <a:gd name="T33" fmla="*/ 0 h 95"/>
                  <a:gd name="T34" fmla="*/ 6 w 27"/>
                  <a:gd name="T35" fmla="*/ 3 h 95"/>
                  <a:gd name="T36" fmla="*/ 18 w 27"/>
                  <a:gd name="T37" fmla="*/ 23 h 95"/>
                  <a:gd name="T38" fmla="*/ 18 w 27"/>
                  <a:gd name="T39" fmla="*/ 57 h 95"/>
                  <a:gd name="T40" fmla="*/ 18 w 27"/>
                  <a:gd name="T41" fmla="*/ 57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7" h="95">
                    <a:moveTo>
                      <a:pt x="10" y="24"/>
                    </a:moveTo>
                    <a:lnTo>
                      <a:pt x="10" y="24"/>
                    </a:lnTo>
                    <a:lnTo>
                      <a:pt x="17" y="41"/>
                    </a:lnTo>
                    <a:lnTo>
                      <a:pt x="20" y="58"/>
                    </a:lnTo>
                    <a:lnTo>
                      <a:pt x="27" y="75"/>
                    </a:lnTo>
                    <a:lnTo>
                      <a:pt x="27" y="95"/>
                    </a:lnTo>
                    <a:lnTo>
                      <a:pt x="23" y="95"/>
                    </a:lnTo>
                    <a:lnTo>
                      <a:pt x="20" y="92"/>
                    </a:lnTo>
                    <a:lnTo>
                      <a:pt x="20" y="88"/>
                    </a:lnTo>
                    <a:lnTo>
                      <a:pt x="20" y="78"/>
                    </a:lnTo>
                    <a:lnTo>
                      <a:pt x="6" y="41"/>
                    </a:lnTo>
                    <a:lnTo>
                      <a:pt x="3" y="20"/>
                    </a:lnTo>
                    <a:lnTo>
                      <a:pt x="0" y="0"/>
                    </a:lnTo>
                    <a:lnTo>
                      <a:pt x="6" y="3"/>
                    </a:lnTo>
                    <a:lnTo>
                      <a:pt x="10" y="1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4" name="Freeform 292"/>
              <p:cNvSpPr>
                <a:spLocks/>
              </p:cNvSpPr>
              <p:nvPr/>
            </p:nvSpPr>
            <p:spPr bwMode="auto">
              <a:xfrm>
                <a:off x="5246" y="2493"/>
                <a:ext cx="11" cy="189"/>
              </a:xfrm>
              <a:custGeom>
                <a:avLst/>
                <a:gdLst>
                  <a:gd name="T0" fmla="*/ 21 w 10"/>
                  <a:gd name="T1" fmla="*/ 158 h 170"/>
                  <a:gd name="T2" fmla="*/ 15 w 10"/>
                  <a:gd name="T3" fmla="*/ 246 h 170"/>
                  <a:gd name="T4" fmla="*/ 21 w 10"/>
                  <a:gd name="T5" fmla="*/ 390 h 170"/>
                  <a:gd name="T6" fmla="*/ 21 w 10"/>
                  <a:gd name="T7" fmla="*/ 390 h 170"/>
                  <a:gd name="T8" fmla="*/ 15 w 10"/>
                  <a:gd name="T9" fmla="*/ 396 h 170"/>
                  <a:gd name="T10" fmla="*/ 15 w 10"/>
                  <a:gd name="T11" fmla="*/ 396 h 170"/>
                  <a:gd name="T12" fmla="*/ 3 w 10"/>
                  <a:gd name="T13" fmla="*/ 379 h 170"/>
                  <a:gd name="T14" fmla="*/ 0 w 10"/>
                  <a:gd name="T15" fmla="*/ 230 h 170"/>
                  <a:gd name="T16" fmla="*/ 3 w 10"/>
                  <a:gd name="T17" fmla="*/ 46 h 170"/>
                  <a:gd name="T18" fmla="*/ 15 w 10"/>
                  <a:gd name="T19" fmla="*/ 0 h 170"/>
                  <a:gd name="T20" fmla="*/ 15 w 10"/>
                  <a:gd name="T21" fmla="*/ 0 h 170"/>
                  <a:gd name="T22" fmla="*/ 21 w 10"/>
                  <a:gd name="T23" fmla="*/ 158 h 1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170">
                    <a:moveTo>
                      <a:pt x="10" y="68"/>
                    </a:moveTo>
                    <a:lnTo>
                      <a:pt x="7" y="105"/>
                    </a:lnTo>
                    <a:lnTo>
                      <a:pt x="10" y="166"/>
                    </a:lnTo>
                    <a:lnTo>
                      <a:pt x="7" y="170"/>
                    </a:lnTo>
                    <a:lnTo>
                      <a:pt x="3" y="163"/>
                    </a:lnTo>
                    <a:lnTo>
                      <a:pt x="0" y="98"/>
                    </a:lnTo>
                    <a:lnTo>
                      <a:pt x="3" y="20"/>
                    </a:lnTo>
                    <a:lnTo>
                      <a:pt x="7" y="0"/>
                    </a:lnTo>
                    <a:lnTo>
                      <a:pt x="10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5" name="Freeform 293"/>
              <p:cNvSpPr>
                <a:spLocks/>
              </p:cNvSpPr>
              <p:nvPr/>
            </p:nvSpPr>
            <p:spPr bwMode="auto">
              <a:xfrm>
                <a:off x="4268" y="2534"/>
                <a:ext cx="16" cy="125"/>
              </a:xfrm>
              <a:custGeom>
                <a:avLst/>
                <a:gdLst>
                  <a:gd name="T0" fmla="*/ 40 w 14"/>
                  <a:gd name="T1" fmla="*/ 57 h 112"/>
                  <a:gd name="T2" fmla="*/ 29 w 14"/>
                  <a:gd name="T3" fmla="*/ 204 h 112"/>
                  <a:gd name="T4" fmla="*/ 29 w 14"/>
                  <a:gd name="T5" fmla="*/ 204 h 112"/>
                  <a:gd name="T6" fmla="*/ 19 w 14"/>
                  <a:gd name="T7" fmla="*/ 270 h 112"/>
                  <a:gd name="T8" fmla="*/ 19 w 14"/>
                  <a:gd name="T9" fmla="*/ 270 h 112"/>
                  <a:gd name="T10" fmla="*/ 0 w 14"/>
                  <a:gd name="T11" fmla="*/ 265 h 112"/>
                  <a:gd name="T12" fmla="*/ 19 w 14"/>
                  <a:gd name="T13" fmla="*/ 90 h 112"/>
                  <a:gd name="T14" fmla="*/ 19 w 14"/>
                  <a:gd name="T15" fmla="*/ 90 h 112"/>
                  <a:gd name="T16" fmla="*/ 19 w 14"/>
                  <a:gd name="T17" fmla="*/ 50 h 112"/>
                  <a:gd name="T18" fmla="*/ 19 w 14"/>
                  <a:gd name="T19" fmla="*/ 0 h 112"/>
                  <a:gd name="T20" fmla="*/ 29 w 14"/>
                  <a:gd name="T21" fmla="*/ 0 h 112"/>
                  <a:gd name="T22" fmla="*/ 40 w 14"/>
                  <a:gd name="T23" fmla="*/ 57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112">
                    <a:moveTo>
                      <a:pt x="14" y="24"/>
                    </a:moveTo>
                    <a:lnTo>
                      <a:pt x="10" y="85"/>
                    </a:lnTo>
                    <a:lnTo>
                      <a:pt x="7" y="112"/>
                    </a:lnTo>
                    <a:lnTo>
                      <a:pt x="0" y="109"/>
                    </a:lnTo>
                    <a:lnTo>
                      <a:pt x="7" y="38"/>
                    </a:lnTo>
                    <a:lnTo>
                      <a:pt x="7" y="2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6" name="Freeform 294"/>
              <p:cNvSpPr>
                <a:spLocks/>
              </p:cNvSpPr>
              <p:nvPr/>
            </p:nvSpPr>
            <p:spPr bwMode="auto">
              <a:xfrm>
                <a:off x="4782" y="2520"/>
                <a:ext cx="35" cy="56"/>
              </a:xfrm>
              <a:custGeom>
                <a:avLst/>
                <a:gdLst>
                  <a:gd name="T0" fmla="*/ 21 w 33"/>
                  <a:gd name="T1" fmla="*/ 26 h 51"/>
                  <a:gd name="T2" fmla="*/ 21 w 33"/>
                  <a:gd name="T3" fmla="*/ 26 h 51"/>
                  <a:gd name="T4" fmla="*/ 31 w 33"/>
                  <a:gd name="T5" fmla="*/ 58 h 51"/>
                  <a:gd name="T6" fmla="*/ 31 w 33"/>
                  <a:gd name="T7" fmla="*/ 85 h 51"/>
                  <a:gd name="T8" fmla="*/ 31 w 33"/>
                  <a:gd name="T9" fmla="*/ 85 h 51"/>
                  <a:gd name="T10" fmla="*/ 37 w 33"/>
                  <a:gd name="T11" fmla="*/ 93 h 51"/>
                  <a:gd name="T12" fmla="*/ 43 w 33"/>
                  <a:gd name="T13" fmla="*/ 85 h 51"/>
                  <a:gd name="T14" fmla="*/ 48 w 33"/>
                  <a:gd name="T15" fmla="*/ 78 h 51"/>
                  <a:gd name="T16" fmla="*/ 52 w 33"/>
                  <a:gd name="T17" fmla="*/ 78 h 51"/>
                  <a:gd name="T18" fmla="*/ 52 w 33"/>
                  <a:gd name="T19" fmla="*/ 78 h 51"/>
                  <a:gd name="T20" fmla="*/ 48 w 33"/>
                  <a:gd name="T21" fmla="*/ 100 h 51"/>
                  <a:gd name="T22" fmla="*/ 37 w 33"/>
                  <a:gd name="T23" fmla="*/ 108 h 51"/>
                  <a:gd name="T24" fmla="*/ 37 w 33"/>
                  <a:gd name="T25" fmla="*/ 108 h 51"/>
                  <a:gd name="T26" fmla="*/ 31 w 33"/>
                  <a:gd name="T27" fmla="*/ 108 h 51"/>
                  <a:gd name="T28" fmla="*/ 24 w 33"/>
                  <a:gd name="T29" fmla="*/ 100 h 51"/>
                  <a:gd name="T30" fmla="*/ 21 w 33"/>
                  <a:gd name="T31" fmla="*/ 78 h 51"/>
                  <a:gd name="T32" fmla="*/ 21 w 33"/>
                  <a:gd name="T33" fmla="*/ 58 h 51"/>
                  <a:gd name="T34" fmla="*/ 18 w 33"/>
                  <a:gd name="T35" fmla="*/ 36 h 51"/>
                  <a:gd name="T36" fmla="*/ 18 w 33"/>
                  <a:gd name="T37" fmla="*/ 36 h 51"/>
                  <a:gd name="T38" fmla="*/ 3 w 33"/>
                  <a:gd name="T39" fmla="*/ 20 h 51"/>
                  <a:gd name="T40" fmla="*/ 0 w 33"/>
                  <a:gd name="T41" fmla="*/ 3 h 51"/>
                  <a:gd name="T42" fmla="*/ 0 w 33"/>
                  <a:gd name="T43" fmla="*/ 0 h 51"/>
                  <a:gd name="T44" fmla="*/ 0 w 33"/>
                  <a:gd name="T45" fmla="*/ 0 h 51"/>
                  <a:gd name="T46" fmla="*/ 6 w 33"/>
                  <a:gd name="T47" fmla="*/ 14 h 51"/>
                  <a:gd name="T48" fmla="*/ 21 w 33"/>
                  <a:gd name="T49" fmla="*/ 26 h 51"/>
                  <a:gd name="T50" fmla="*/ 21 w 33"/>
                  <a:gd name="T51" fmla="*/ 26 h 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3" h="51">
                    <a:moveTo>
                      <a:pt x="13" y="13"/>
                    </a:moveTo>
                    <a:lnTo>
                      <a:pt x="13" y="13"/>
                    </a:lnTo>
                    <a:lnTo>
                      <a:pt x="20" y="27"/>
                    </a:lnTo>
                    <a:lnTo>
                      <a:pt x="20" y="40"/>
                    </a:lnTo>
                    <a:lnTo>
                      <a:pt x="23" y="44"/>
                    </a:lnTo>
                    <a:lnTo>
                      <a:pt x="27" y="40"/>
                    </a:lnTo>
                    <a:lnTo>
                      <a:pt x="30" y="37"/>
                    </a:lnTo>
                    <a:lnTo>
                      <a:pt x="33" y="37"/>
                    </a:lnTo>
                    <a:lnTo>
                      <a:pt x="30" y="47"/>
                    </a:lnTo>
                    <a:lnTo>
                      <a:pt x="23" y="51"/>
                    </a:lnTo>
                    <a:lnTo>
                      <a:pt x="20" y="51"/>
                    </a:lnTo>
                    <a:lnTo>
                      <a:pt x="16" y="47"/>
                    </a:lnTo>
                    <a:lnTo>
                      <a:pt x="13" y="37"/>
                    </a:lnTo>
                    <a:lnTo>
                      <a:pt x="13" y="27"/>
                    </a:lnTo>
                    <a:lnTo>
                      <a:pt x="10" y="17"/>
                    </a:lnTo>
                    <a:lnTo>
                      <a:pt x="3" y="1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7" name="Freeform 295"/>
              <p:cNvSpPr>
                <a:spLocks/>
              </p:cNvSpPr>
              <p:nvPr/>
            </p:nvSpPr>
            <p:spPr bwMode="auto">
              <a:xfrm>
                <a:off x="5186" y="2501"/>
                <a:ext cx="15" cy="7"/>
              </a:xfrm>
              <a:custGeom>
                <a:avLst/>
                <a:gdLst>
                  <a:gd name="T0" fmla="*/ 23 w 14"/>
                  <a:gd name="T1" fmla="*/ 13 h 6"/>
                  <a:gd name="T2" fmla="*/ 23 w 14"/>
                  <a:gd name="T3" fmla="*/ 13 h 6"/>
                  <a:gd name="T4" fmla="*/ 23 w 14"/>
                  <a:gd name="T5" fmla="*/ 21 h 6"/>
                  <a:gd name="T6" fmla="*/ 19 w 14"/>
                  <a:gd name="T7" fmla="*/ 21 h 6"/>
                  <a:gd name="T8" fmla="*/ 0 w 14"/>
                  <a:gd name="T9" fmla="*/ 21 h 6"/>
                  <a:gd name="T10" fmla="*/ 0 w 14"/>
                  <a:gd name="T11" fmla="*/ 21 h 6"/>
                  <a:gd name="T12" fmla="*/ 0 w 14"/>
                  <a:gd name="T13" fmla="*/ 13 h 6"/>
                  <a:gd name="T14" fmla="*/ 0 w 14"/>
                  <a:gd name="T15" fmla="*/ 0 h 6"/>
                  <a:gd name="T16" fmla="*/ 0 w 14"/>
                  <a:gd name="T17" fmla="*/ 0 h 6"/>
                  <a:gd name="T18" fmla="*/ 15 w 14"/>
                  <a:gd name="T19" fmla="*/ 0 h 6"/>
                  <a:gd name="T20" fmla="*/ 23 w 14"/>
                  <a:gd name="T21" fmla="*/ 13 h 6"/>
                  <a:gd name="T22" fmla="*/ 23 w 14"/>
                  <a:gd name="T23" fmla="*/ 13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" h="6">
                    <a:moveTo>
                      <a:pt x="14" y="3"/>
                    </a:moveTo>
                    <a:lnTo>
                      <a:pt x="14" y="3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8" name="Freeform 296"/>
              <p:cNvSpPr>
                <a:spLocks/>
              </p:cNvSpPr>
              <p:nvPr/>
            </p:nvSpPr>
            <p:spPr bwMode="auto">
              <a:xfrm>
                <a:off x="5260" y="2501"/>
                <a:ext cx="34" cy="33"/>
              </a:xfrm>
              <a:custGeom>
                <a:avLst/>
                <a:gdLst>
                  <a:gd name="T0" fmla="*/ 65 w 31"/>
                  <a:gd name="T1" fmla="*/ 0 h 30"/>
                  <a:gd name="T2" fmla="*/ 65 w 31"/>
                  <a:gd name="T3" fmla="*/ 0 h 30"/>
                  <a:gd name="T4" fmla="*/ 65 w 31"/>
                  <a:gd name="T5" fmla="*/ 14 h 30"/>
                  <a:gd name="T6" fmla="*/ 50 w 31"/>
                  <a:gd name="T7" fmla="*/ 28 h 30"/>
                  <a:gd name="T8" fmla="*/ 22 w 31"/>
                  <a:gd name="T9" fmla="*/ 58 h 30"/>
                  <a:gd name="T10" fmla="*/ 22 w 31"/>
                  <a:gd name="T11" fmla="*/ 58 h 30"/>
                  <a:gd name="T12" fmla="*/ 4 w 31"/>
                  <a:gd name="T13" fmla="*/ 64 h 30"/>
                  <a:gd name="T14" fmla="*/ 4 w 31"/>
                  <a:gd name="T15" fmla="*/ 58 h 30"/>
                  <a:gd name="T16" fmla="*/ 0 w 31"/>
                  <a:gd name="T17" fmla="*/ 58 h 30"/>
                  <a:gd name="T18" fmla="*/ 0 w 31"/>
                  <a:gd name="T19" fmla="*/ 58 h 30"/>
                  <a:gd name="T20" fmla="*/ 36 w 31"/>
                  <a:gd name="T21" fmla="*/ 28 h 30"/>
                  <a:gd name="T22" fmla="*/ 65 w 31"/>
                  <a:gd name="T23" fmla="*/ 0 h 30"/>
                  <a:gd name="T24" fmla="*/ 65 w 31"/>
                  <a:gd name="T25" fmla="*/ 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30">
                    <a:moveTo>
                      <a:pt x="31" y="0"/>
                    </a:moveTo>
                    <a:lnTo>
                      <a:pt x="31" y="0"/>
                    </a:lnTo>
                    <a:lnTo>
                      <a:pt x="31" y="6"/>
                    </a:lnTo>
                    <a:lnTo>
                      <a:pt x="24" y="13"/>
                    </a:lnTo>
                    <a:lnTo>
                      <a:pt x="11" y="27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0" y="27"/>
                    </a:lnTo>
                    <a:lnTo>
                      <a:pt x="17" y="1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9" name="Freeform 297"/>
              <p:cNvSpPr>
                <a:spLocks/>
              </p:cNvSpPr>
              <p:nvPr/>
            </p:nvSpPr>
            <p:spPr bwMode="auto">
              <a:xfrm>
                <a:off x="4158" y="2545"/>
                <a:ext cx="47" cy="156"/>
              </a:xfrm>
              <a:custGeom>
                <a:avLst/>
                <a:gdLst>
                  <a:gd name="T0" fmla="*/ 22 w 44"/>
                  <a:gd name="T1" fmla="*/ 16 h 140"/>
                  <a:gd name="T2" fmla="*/ 22 w 44"/>
                  <a:gd name="T3" fmla="*/ 16 h 140"/>
                  <a:gd name="T4" fmla="*/ 22 w 44"/>
                  <a:gd name="T5" fmla="*/ 57 h 140"/>
                  <a:gd name="T6" fmla="*/ 18 w 44"/>
                  <a:gd name="T7" fmla="*/ 107 h 140"/>
                  <a:gd name="T8" fmla="*/ 7 w 44"/>
                  <a:gd name="T9" fmla="*/ 148 h 140"/>
                  <a:gd name="T10" fmla="*/ 18 w 44"/>
                  <a:gd name="T11" fmla="*/ 170 h 140"/>
                  <a:gd name="T12" fmla="*/ 22 w 44"/>
                  <a:gd name="T13" fmla="*/ 186 h 140"/>
                  <a:gd name="T14" fmla="*/ 22 w 44"/>
                  <a:gd name="T15" fmla="*/ 186 h 140"/>
                  <a:gd name="T16" fmla="*/ 52 w 44"/>
                  <a:gd name="T17" fmla="*/ 257 h 140"/>
                  <a:gd name="T18" fmla="*/ 74 w 44"/>
                  <a:gd name="T19" fmla="*/ 334 h 140"/>
                  <a:gd name="T20" fmla="*/ 74 w 44"/>
                  <a:gd name="T21" fmla="*/ 334 h 140"/>
                  <a:gd name="T22" fmla="*/ 69 w 44"/>
                  <a:gd name="T23" fmla="*/ 334 h 140"/>
                  <a:gd name="T24" fmla="*/ 64 w 44"/>
                  <a:gd name="T25" fmla="*/ 334 h 140"/>
                  <a:gd name="T26" fmla="*/ 64 w 44"/>
                  <a:gd name="T27" fmla="*/ 334 h 140"/>
                  <a:gd name="T28" fmla="*/ 52 w 44"/>
                  <a:gd name="T29" fmla="*/ 300 h 140"/>
                  <a:gd name="T30" fmla="*/ 41 w 44"/>
                  <a:gd name="T31" fmla="*/ 274 h 140"/>
                  <a:gd name="T32" fmla="*/ 41 w 44"/>
                  <a:gd name="T33" fmla="*/ 274 h 140"/>
                  <a:gd name="T34" fmla="*/ 22 w 44"/>
                  <a:gd name="T35" fmla="*/ 235 h 140"/>
                  <a:gd name="T36" fmla="*/ 7 w 44"/>
                  <a:gd name="T37" fmla="*/ 194 h 140"/>
                  <a:gd name="T38" fmla="*/ 0 w 44"/>
                  <a:gd name="T39" fmla="*/ 148 h 140"/>
                  <a:gd name="T40" fmla="*/ 0 w 44"/>
                  <a:gd name="T41" fmla="*/ 121 h 140"/>
                  <a:gd name="T42" fmla="*/ 3 w 44"/>
                  <a:gd name="T43" fmla="*/ 98 h 140"/>
                  <a:gd name="T44" fmla="*/ 3 w 44"/>
                  <a:gd name="T45" fmla="*/ 98 h 140"/>
                  <a:gd name="T46" fmla="*/ 7 w 44"/>
                  <a:gd name="T47" fmla="*/ 74 h 140"/>
                  <a:gd name="T48" fmla="*/ 7 w 44"/>
                  <a:gd name="T49" fmla="*/ 50 h 140"/>
                  <a:gd name="T50" fmla="*/ 7 w 44"/>
                  <a:gd name="T51" fmla="*/ 25 h 140"/>
                  <a:gd name="T52" fmla="*/ 18 w 44"/>
                  <a:gd name="T53" fmla="*/ 0 h 140"/>
                  <a:gd name="T54" fmla="*/ 18 w 44"/>
                  <a:gd name="T55" fmla="*/ 0 h 140"/>
                  <a:gd name="T56" fmla="*/ 22 w 44"/>
                  <a:gd name="T57" fmla="*/ 0 h 140"/>
                  <a:gd name="T58" fmla="*/ 22 w 44"/>
                  <a:gd name="T59" fmla="*/ 4 h 140"/>
                  <a:gd name="T60" fmla="*/ 22 w 44"/>
                  <a:gd name="T61" fmla="*/ 16 h 140"/>
                  <a:gd name="T62" fmla="*/ 22 w 44"/>
                  <a:gd name="T63" fmla="*/ 16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" h="140">
                    <a:moveTo>
                      <a:pt x="14" y="7"/>
                    </a:moveTo>
                    <a:lnTo>
                      <a:pt x="14" y="7"/>
                    </a:lnTo>
                    <a:lnTo>
                      <a:pt x="14" y="24"/>
                    </a:lnTo>
                    <a:lnTo>
                      <a:pt x="10" y="45"/>
                    </a:lnTo>
                    <a:lnTo>
                      <a:pt x="7" y="62"/>
                    </a:lnTo>
                    <a:lnTo>
                      <a:pt x="10" y="72"/>
                    </a:lnTo>
                    <a:lnTo>
                      <a:pt x="14" y="79"/>
                    </a:lnTo>
                    <a:lnTo>
                      <a:pt x="31" y="109"/>
                    </a:lnTo>
                    <a:lnTo>
                      <a:pt x="44" y="140"/>
                    </a:lnTo>
                    <a:lnTo>
                      <a:pt x="41" y="140"/>
                    </a:lnTo>
                    <a:lnTo>
                      <a:pt x="37" y="140"/>
                    </a:lnTo>
                    <a:lnTo>
                      <a:pt x="31" y="126"/>
                    </a:lnTo>
                    <a:lnTo>
                      <a:pt x="24" y="116"/>
                    </a:lnTo>
                    <a:lnTo>
                      <a:pt x="14" y="99"/>
                    </a:lnTo>
                    <a:lnTo>
                      <a:pt x="7" y="82"/>
                    </a:lnTo>
                    <a:lnTo>
                      <a:pt x="0" y="62"/>
                    </a:lnTo>
                    <a:lnTo>
                      <a:pt x="0" y="51"/>
                    </a:lnTo>
                    <a:lnTo>
                      <a:pt x="3" y="41"/>
                    </a:lnTo>
                    <a:lnTo>
                      <a:pt x="7" y="31"/>
                    </a:lnTo>
                    <a:lnTo>
                      <a:pt x="7" y="21"/>
                    </a:lnTo>
                    <a:lnTo>
                      <a:pt x="7" y="1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4" y="4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0" name="Freeform 298"/>
              <p:cNvSpPr>
                <a:spLocks/>
              </p:cNvSpPr>
              <p:nvPr/>
            </p:nvSpPr>
            <p:spPr bwMode="auto">
              <a:xfrm>
                <a:off x="4640" y="2504"/>
                <a:ext cx="49" cy="332"/>
              </a:xfrm>
              <a:custGeom>
                <a:avLst/>
                <a:gdLst>
                  <a:gd name="T0" fmla="*/ 89 w 45"/>
                  <a:gd name="T1" fmla="*/ 0 h 299"/>
                  <a:gd name="T2" fmla="*/ 89 w 45"/>
                  <a:gd name="T3" fmla="*/ 0 h 299"/>
                  <a:gd name="T4" fmla="*/ 82 w 45"/>
                  <a:gd name="T5" fmla="*/ 194 h 299"/>
                  <a:gd name="T6" fmla="*/ 68 w 45"/>
                  <a:gd name="T7" fmla="*/ 321 h 299"/>
                  <a:gd name="T8" fmla="*/ 46 w 45"/>
                  <a:gd name="T9" fmla="*/ 494 h 299"/>
                  <a:gd name="T10" fmla="*/ 46 w 45"/>
                  <a:gd name="T11" fmla="*/ 494 h 299"/>
                  <a:gd name="T12" fmla="*/ 41 w 45"/>
                  <a:gd name="T13" fmla="*/ 525 h 299"/>
                  <a:gd name="T14" fmla="*/ 41 w 45"/>
                  <a:gd name="T15" fmla="*/ 566 h 299"/>
                  <a:gd name="T16" fmla="*/ 35 w 45"/>
                  <a:gd name="T17" fmla="*/ 595 h 299"/>
                  <a:gd name="T18" fmla="*/ 21 w 45"/>
                  <a:gd name="T19" fmla="*/ 628 h 299"/>
                  <a:gd name="T20" fmla="*/ 21 w 45"/>
                  <a:gd name="T21" fmla="*/ 628 h 299"/>
                  <a:gd name="T22" fmla="*/ 21 w 45"/>
                  <a:gd name="T23" fmla="*/ 667 h 299"/>
                  <a:gd name="T24" fmla="*/ 21 w 45"/>
                  <a:gd name="T25" fmla="*/ 684 h 299"/>
                  <a:gd name="T26" fmla="*/ 4 w 45"/>
                  <a:gd name="T27" fmla="*/ 692 h 299"/>
                  <a:gd name="T28" fmla="*/ 0 w 45"/>
                  <a:gd name="T29" fmla="*/ 684 h 299"/>
                  <a:gd name="T30" fmla="*/ 0 w 45"/>
                  <a:gd name="T31" fmla="*/ 684 h 299"/>
                  <a:gd name="T32" fmla="*/ 4 w 45"/>
                  <a:gd name="T33" fmla="*/ 645 h 299"/>
                  <a:gd name="T34" fmla="*/ 15 w 45"/>
                  <a:gd name="T35" fmla="*/ 595 h 299"/>
                  <a:gd name="T36" fmla="*/ 27 w 45"/>
                  <a:gd name="T37" fmla="*/ 560 h 299"/>
                  <a:gd name="T38" fmla="*/ 27 w 45"/>
                  <a:gd name="T39" fmla="*/ 517 h 299"/>
                  <a:gd name="T40" fmla="*/ 27 w 45"/>
                  <a:gd name="T41" fmla="*/ 517 h 299"/>
                  <a:gd name="T42" fmla="*/ 46 w 45"/>
                  <a:gd name="T43" fmla="*/ 411 h 299"/>
                  <a:gd name="T44" fmla="*/ 62 w 45"/>
                  <a:gd name="T45" fmla="*/ 300 h 299"/>
                  <a:gd name="T46" fmla="*/ 68 w 45"/>
                  <a:gd name="T47" fmla="*/ 120 h 299"/>
                  <a:gd name="T48" fmla="*/ 68 w 45"/>
                  <a:gd name="T49" fmla="*/ 120 h 299"/>
                  <a:gd name="T50" fmla="*/ 75 w 45"/>
                  <a:gd name="T51" fmla="*/ 57 h 299"/>
                  <a:gd name="T52" fmla="*/ 75 w 45"/>
                  <a:gd name="T53" fmla="*/ 22 h 299"/>
                  <a:gd name="T54" fmla="*/ 82 w 45"/>
                  <a:gd name="T55" fmla="*/ 0 h 299"/>
                  <a:gd name="T56" fmla="*/ 89 w 45"/>
                  <a:gd name="T57" fmla="*/ 0 h 29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299">
                    <a:moveTo>
                      <a:pt x="45" y="0"/>
                    </a:moveTo>
                    <a:lnTo>
                      <a:pt x="45" y="0"/>
                    </a:lnTo>
                    <a:lnTo>
                      <a:pt x="41" y="85"/>
                    </a:lnTo>
                    <a:lnTo>
                      <a:pt x="34" y="139"/>
                    </a:lnTo>
                    <a:lnTo>
                      <a:pt x="24" y="214"/>
                    </a:lnTo>
                    <a:lnTo>
                      <a:pt x="21" y="228"/>
                    </a:lnTo>
                    <a:lnTo>
                      <a:pt x="21" y="245"/>
                    </a:lnTo>
                    <a:lnTo>
                      <a:pt x="17" y="258"/>
                    </a:lnTo>
                    <a:lnTo>
                      <a:pt x="11" y="272"/>
                    </a:lnTo>
                    <a:lnTo>
                      <a:pt x="11" y="289"/>
                    </a:lnTo>
                    <a:lnTo>
                      <a:pt x="11" y="296"/>
                    </a:lnTo>
                    <a:lnTo>
                      <a:pt x="4" y="299"/>
                    </a:lnTo>
                    <a:lnTo>
                      <a:pt x="0" y="296"/>
                    </a:lnTo>
                    <a:lnTo>
                      <a:pt x="4" y="279"/>
                    </a:lnTo>
                    <a:lnTo>
                      <a:pt x="7" y="258"/>
                    </a:lnTo>
                    <a:lnTo>
                      <a:pt x="14" y="241"/>
                    </a:lnTo>
                    <a:lnTo>
                      <a:pt x="14" y="224"/>
                    </a:lnTo>
                    <a:lnTo>
                      <a:pt x="24" y="177"/>
                    </a:lnTo>
                    <a:lnTo>
                      <a:pt x="31" y="129"/>
                    </a:lnTo>
                    <a:lnTo>
                      <a:pt x="34" y="51"/>
                    </a:lnTo>
                    <a:lnTo>
                      <a:pt x="38" y="24"/>
                    </a:lnTo>
                    <a:lnTo>
                      <a:pt x="38" y="10"/>
                    </a:lnTo>
                    <a:lnTo>
                      <a:pt x="41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1" name="Freeform 299"/>
              <p:cNvSpPr>
                <a:spLocks/>
              </p:cNvSpPr>
              <p:nvPr/>
            </p:nvSpPr>
            <p:spPr bwMode="auto">
              <a:xfrm>
                <a:off x="4221" y="2553"/>
                <a:ext cx="32" cy="76"/>
              </a:xfrm>
              <a:custGeom>
                <a:avLst/>
                <a:gdLst>
                  <a:gd name="T0" fmla="*/ 50 w 30"/>
                  <a:gd name="T1" fmla="*/ 0 h 68"/>
                  <a:gd name="T2" fmla="*/ 50 w 30"/>
                  <a:gd name="T3" fmla="*/ 0 h 68"/>
                  <a:gd name="T4" fmla="*/ 50 w 30"/>
                  <a:gd name="T5" fmla="*/ 17 h 68"/>
                  <a:gd name="T6" fmla="*/ 45 w 30"/>
                  <a:gd name="T7" fmla="*/ 23 h 68"/>
                  <a:gd name="T8" fmla="*/ 33 w 30"/>
                  <a:gd name="T9" fmla="*/ 50 h 68"/>
                  <a:gd name="T10" fmla="*/ 33 w 30"/>
                  <a:gd name="T11" fmla="*/ 50 h 68"/>
                  <a:gd name="T12" fmla="*/ 27 w 30"/>
                  <a:gd name="T13" fmla="*/ 117 h 68"/>
                  <a:gd name="T14" fmla="*/ 18 w 30"/>
                  <a:gd name="T15" fmla="*/ 144 h 68"/>
                  <a:gd name="T16" fmla="*/ 0 w 30"/>
                  <a:gd name="T17" fmla="*/ 165 h 68"/>
                  <a:gd name="T18" fmla="*/ 0 w 30"/>
                  <a:gd name="T19" fmla="*/ 161 h 68"/>
                  <a:gd name="T20" fmla="*/ 0 w 30"/>
                  <a:gd name="T21" fmla="*/ 161 h 68"/>
                  <a:gd name="T22" fmla="*/ 7 w 30"/>
                  <a:gd name="T23" fmla="*/ 144 h 68"/>
                  <a:gd name="T24" fmla="*/ 18 w 30"/>
                  <a:gd name="T25" fmla="*/ 124 h 68"/>
                  <a:gd name="T26" fmla="*/ 21 w 30"/>
                  <a:gd name="T27" fmla="*/ 76 h 68"/>
                  <a:gd name="T28" fmla="*/ 27 w 30"/>
                  <a:gd name="T29" fmla="*/ 35 h 68"/>
                  <a:gd name="T30" fmla="*/ 33 w 30"/>
                  <a:gd name="T31" fmla="*/ 4 h 68"/>
                  <a:gd name="T32" fmla="*/ 45 w 30"/>
                  <a:gd name="T33" fmla="*/ 0 h 68"/>
                  <a:gd name="T34" fmla="*/ 50 w 30"/>
                  <a:gd name="T35" fmla="*/ 0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0" h="68">
                    <a:moveTo>
                      <a:pt x="30" y="0"/>
                    </a:moveTo>
                    <a:lnTo>
                      <a:pt x="30" y="0"/>
                    </a:lnTo>
                    <a:lnTo>
                      <a:pt x="30" y="7"/>
                    </a:lnTo>
                    <a:lnTo>
                      <a:pt x="27" y="10"/>
                    </a:lnTo>
                    <a:lnTo>
                      <a:pt x="20" y="21"/>
                    </a:lnTo>
                    <a:lnTo>
                      <a:pt x="17" y="48"/>
                    </a:lnTo>
                    <a:lnTo>
                      <a:pt x="10" y="5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7" y="58"/>
                    </a:lnTo>
                    <a:lnTo>
                      <a:pt x="10" y="51"/>
                    </a:lnTo>
                    <a:lnTo>
                      <a:pt x="13" y="31"/>
                    </a:lnTo>
                    <a:lnTo>
                      <a:pt x="17" y="14"/>
                    </a:lnTo>
                    <a:lnTo>
                      <a:pt x="20" y="4"/>
                    </a:lnTo>
                    <a:lnTo>
                      <a:pt x="27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2" name="Freeform 300"/>
              <p:cNvSpPr>
                <a:spLocks/>
              </p:cNvSpPr>
              <p:nvPr/>
            </p:nvSpPr>
            <p:spPr bwMode="auto">
              <a:xfrm>
                <a:off x="5043" y="2531"/>
                <a:ext cx="14" cy="132"/>
              </a:xfrm>
              <a:custGeom>
                <a:avLst/>
                <a:gdLst>
                  <a:gd name="T0" fmla="*/ 18 w 13"/>
                  <a:gd name="T1" fmla="*/ 0 h 119"/>
                  <a:gd name="T2" fmla="*/ 18 w 13"/>
                  <a:gd name="T3" fmla="*/ 0 h 119"/>
                  <a:gd name="T4" fmla="*/ 18 w 13"/>
                  <a:gd name="T5" fmla="*/ 3 h 119"/>
                  <a:gd name="T6" fmla="*/ 18 w 13"/>
                  <a:gd name="T7" fmla="*/ 22 h 119"/>
                  <a:gd name="T8" fmla="*/ 18 w 13"/>
                  <a:gd name="T9" fmla="*/ 45 h 119"/>
                  <a:gd name="T10" fmla="*/ 18 w 13"/>
                  <a:gd name="T11" fmla="*/ 185 h 119"/>
                  <a:gd name="T12" fmla="*/ 22 w 13"/>
                  <a:gd name="T13" fmla="*/ 273 h 119"/>
                  <a:gd name="T14" fmla="*/ 22 w 13"/>
                  <a:gd name="T15" fmla="*/ 273 h 119"/>
                  <a:gd name="T16" fmla="*/ 18 w 13"/>
                  <a:gd name="T17" fmla="*/ 258 h 119"/>
                  <a:gd name="T18" fmla="*/ 3 w 13"/>
                  <a:gd name="T19" fmla="*/ 240 h 119"/>
                  <a:gd name="T20" fmla="*/ 3 w 13"/>
                  <a:gd name="T21" fmla="*/ 240 h 119"/>
                  <a:gd name="T22" fmla="*/ 0 w 13"/>
                  <a:gd name="T23" fmla="*/ 225 h 119"/>
                  <a:gd name="T24" fmla="*/ 0 w 13"/>
                  <a:gd name="T25" fmla="*/ 203 h 119"/>
                  <a:gd name="T26" fmla="*/ 3 w 13"/>
                  <a:gd name="T27" fmla="*/ 16 h 119"/>
                  <a:gd name="T28" fmla="*/ 3 w 13"/>
                  <a:gd name="T29" fmla="*/ 16 h 119"/>
                  <a:gd name="T30" fmla="*/ 3 w 13"/>
                  <a:gd name="T31" fmla="*/ 0 h 119"/>
                  <a:gd name="T32" fmla="*/ 15 w 13"/>
                  <a:gd name="T33" fmla="*/ 0 h 119"/>
                  <a:gd name="T34" fmla="*/ 18 w 13"/>
                  <a:gd name="T35" fmla="*/ 0 h 119"/>
                  <a:gd name="T36" fmla="*/ 18 w 13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" h="1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10" y="10"/>
                    </a:lnTo>
                    <a:lnTo>
                      <a:pt x="10" y="20"/>
                    </a:lnTo>
                    <a:lnTo>
                      <a:pt x="10" y="81"/>
                    </a:lnTo>
                    <a:lnTo>
                      <a:pt x="13" y="119"/>
                    </a:lnTo>
                    <a:lnTo>
                      <a:pt x="10" y="112"/>
                    </a:lnTo>
                    <a:lnTo>
                      <a:pt x="3" y="105"/>
                    </a:lnTo>
                    <a:lnTo>
                      <a:pt x="0" y="98"/>
                    </a:lnTo>
                    <a:lnTo>
                      <a:pt x="0" y="88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3" name="Freeform 301"/>
              <p:cNvSpPr>
                <a:spLocks/>
              </p:cNvSpPr>
              <p:nvPr/>
            </p:nvSpPr>
            <p:spPr bwMode="auto">
              <a:xfrm>
                <a:off x="4198" y="2569"/>
                <a:ext cx="26" cy="113"/>
              </a:xfrm>
              <a:custGeom>
                <a:avLst/>
                <a:gdLst>
                  <a:gd name="T0" fmla="*/ 20 w 24"/>
                  <a:gd name="T1" fmla="*/ 22 h 102"/>
                  <a:gd name="T2" fmla="*/ 20 w 24"/>
                  <a:gd name="T3" fmla="*/ 22 h 102"/>
                  <a:gd name="T4" fmla="*/ 20 w 24"/>
                  <a:gd name="T5" fmla="*/ 55 h 102"/>
                  <a:gd name="T6" fmla="*/ 20 w 24"/>
                  <a:gd name="T7" fmla="*/ 92 h 102"/>
                  <a:gd name="T8" fmla="*/ 26 w 24"/>
                  <a:gd name="T9" fmla="*/ 132 h 102"/>
                  <a:gd name="T10" fmla="*/ 40 w 24"/>
                  <a:gd name="T11" fmla="*/ 162 h 102"/>
                  <a:gd name="T12" fmla="*/ 40 w 24"/>
                  <a:gd name="T13" fmla="*/ 162 h 102"/>
                  <a:gd name="T14" fmla="*/ 46 w 24"/>
                  <a:gd name="T15" fmla="*/ 198 h 102"/>
                  <a:gd name="T16" fmla="*/ 46 w 24"/>
                  <a:gd name="T17" fmla="*/ 215 h 102"/>
                  <a:gd name="T18" fmla="*/ 40 w 24"/>
                  <a:gd name="T19" fmla="*/ 230 h 102"/>
                  <a:gd name="T20" fmla="*/ 33 w 24"/>
                  <a:gd name="T21" fmla="*/ 230 h 102"/>
                  <a:gd name="T22" fmla="*/ 33 w 24"/>
                  <a:gd name="T23" fmla="*/ 230 h 102"/>
                  <a:gd name="T24" fmla="*/ 26 w 24"/>
                  <a:gd name="T25" fmla="*/ 185 h 102"/>
                  <a:gd name="T26" fmla="*/ 15 w 24"/>
                  <a:gd name="T27" fmla="*/ 138 h 102"/>
                  <a:gd name="T28" fmla="*/ 0 w 24"/>
                  <a:gd name="T29" fmla="*/ 92 h 102"/>
                  <a:gd name="T30" fmla="*/ 0 w 24"/>
                  <a:gd name="T31" fmla="*/ 61 h 102"/>
                  <a:gd name="T32" fmla="*/ 4 w 24"/>
                  <a:gd name="T33" fmla="*/ 38 h 102"/>
                  <a:gd name="T34" fmla="*/ 4 w 24"/>
                  <a:gd name="T35" fmla="*/ 38 h 102"/>
                  <a:gd name="T36" fmla="*/ 4 w 24"/>
                  <a:gd name="T37" fmla="*/ 16 h 102"/>
                  <a:gd name="T38" fmla="*/ 4 w 24"/>
                  <a:gd name="T39" fmla="*/ 3 h 102"/>
                  <a:gd name="T40" fmla="*/ 15 w 24"/>
                  <a:gd name="T41" fmla="*/ 0 h 102"/>
                  <a:gd name="T42" fmla="*/ 20 w 24"/>
                  <a:gd name="T43" fmla="*/ 22 h 1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4" h="102">
                    <a:moveTo>
                      <a:pt x="11" y="10"/>
                    </a:moveTo>
                    <a:lnTo>
                      <a:pt x="11" y="10"/>
                    </a:lnTo>
                    <a:lnTo>
                      <a:pt x="11" y="24"/>
                    </a:lnTo>
                    <a:lnTo>
                      <a:pt x="11" y="41"/>
                    </a:lnTo>
                    <a:lnTo>
                      <a:pt x="14" y="58"/>
                    </a:lnTo>
                    <a:lnTo>
                      <a:pt x="21" y="71"/>
                    </a:lnTo>
                    <a:lnTo>
                      <a:pt x="24" y="88"/>
                    </a:lnTo>
                    <a:lnTo>
                      <a:pt x="24" y="95"/>
                    </a:lnTo>
                    <a:lnTo>
                      <a:pt x="21" y="102"/>
                    </a:lnTo>
                    <a:lnTo>
                      <a:pt x="17" y="102"/>
                    </a:lnTo>
                    <a:lnTo>
                      <a:pt x="14" y="81"/>
                    </a:lnTo>
                    <a:lnTo>
                      <a:pt x="7" y="61"/>
                    </a:lnTo>
                    <a:lnTo>
                      <a:pt x="0" y="41"/>
                    </a:lnTo>
                    <a:lnTo>
                      <a:pt x="0" y="27"/>
                    </a:lnTo>
                    <a:lnTo>
                      <a:pt x="4" y="17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1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4" name="Freeform 302"/>
              <p:cNvSpPr>
                <a:spLocks/>
              </p:cNvSpPr>
              <p:nvPr/>
            </p:nvSpPr>
            <p:spPr bwMode="auto">
              <a:xfrm>
                <a:off x="4453" y="2539"/>
                <a:ext cx="29" cy="305"/>
              </a:xfrm>
              <a:custGeom>
                <a:avLst/>
                <a:gdLst>
                  <a:gd name="T0" fmla="*/ 47 w 27"/>
                  <a:gd name="T1" fmla="*/ 3 h 275"/>
                  <a:gd name="T2" fmla="*/ 47 w 27"/>
                  <a:gd name="T3" fmla="*/ 3 h 275"/>
                  <a:gd name="T4" fmla="*/ 47 w 27"/>
                  <a:gd name="T5" fmla="*/ 53 h 275"/>
                  <a:gd name="T6" fmla="*/ 43 w 27"/>
                  <a:gd name="T7" fmla="*/ 109 h 275"/>
                  <a:gd name="T8" fmla="*/ 35 w 27"/>
                  <a:gd name="T9" fmla="*/ 303 h 275"/>
                  <a:gd name="T10" fmla="*/ 35 w 27"/>
                  <a:gd name="T11" fmla="*/ 397 h 275"/>
                  <a:gd name="T12" fmla="*/ 23 w 27"/>
                  <a:gd name="T13" fmla="*/ 545 h 275"/>
                  <a:gd name="T14" fmla="*/ 23 w 27"/>
                  <a:gd name="T15" fmla="*/ 545 h 275"/>
                  <a:gd name="T16" fmla="*/ 18 w 27"/>
                  <a:gd name="T17" fmla="*/ 567 h 275"/>
                  <a:gd name="T18" fmla="*/ 15 w 27"/>
                  <a:gd name="T19" fmla="*/ 590 h 275"/>
                  <a:gd name="T20" fmla="*/ 15 w 27"/>
                  <a:gd name="T21" fmla="*/ 612 h 275"/>
                  <a:gd name="T22" fmla="*/ 0 w 27"/>
                  <a:gd name="T23" fmla="*/ 629 h 275"/>
                  <a:gd name="T24" fmla="*/ 0 w 27"/>
                  <a:gd name="T25" fmla="*/ 624 h 275"/>
                  <a:gd name="T26" fmla="*/ 3 w 27"/>
                  <a:gd name="T27" fmla="*/ 545 h 275"/>
                  <a:gd name="T28" fmla="*/ 23 w 27"/>
                  <a:gd name="T29" fmla="*/ 352 h 275"/>
                  <a:gd name="T30" fmla="*/ 29 w 27"/>
                  <a:gd name="T31" fmla="*/ 165 h 275"/>
                  <a:gd name="T32" fmla="*/ 29 w 27"/>
                  <a:gd name="T33" fmla="*/ 165 h 275"/>
                  <a:gd name="T34" fmla="*/ 29 w 27"/>
                  <a:gd name="T35" fmla="*/ 139 h 275"/>
                  <a:gd name="T36" fmla="*/ 29 w 27"/>
                  <a:gd name="T37" fmla="*/ 131 h 275"/>
                  <a:gd name="T38" fmla="*/ 29 w 27"/>
                  <a:gd name="T39" fmla="*/ 124 h 275"/>
                  <a:gd name="T40" fmla="*/ 29 w 27"/>
                  <a:gd name="T41" fmla="*/ 124 h 275"/>
                  <a:gd name="T42" fmla="*/ 29 w 27"/>
                  <a:gd name="T43" fmla="*/ 61 h 275"/>
                  <a:gd name="T44" fmla="*/ 35 w 27"/>
                  <a:gd name="T45" fmla="*/ 30 h 275"/>
                  <a:gd name="T46" fmla="*/ 43 w 27"/>
                  <a:gd name="T47" fmla="*/ 0 h 275"/>
                  <a:gd name="T48" fmla="*/ 43 w 27"/>
                  <a:gd name="T49" fmla="*/ 0 h 275"/>
                  <a:gd name="T50" fmla="*/ 47 w 27"/>
                  <a:gd name="T51" fmla="*/ 3 h 275"/>
                  <a:gd name="T52" fmla="*/ 47 w 27"/>
                  <a:gd name="T53" fmla="*/ 3 h 27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" h="275">
                    <a:moveTo>
                      <a:pt x="27" y="3"/>
                    </a:moveTo>
                    <a:lnTo>
                      <a:pt x="27" y="3"/>
                    </a:lnTo>
                    <a:lnTo>
                      <a:pt x="27" y="23"/>
                    </a:lnTo>
                    <a:lnTo>
                      <a:pt x="24" y="47"/>
                    </a:lnTo>
                    <a:lnTo>
                      <a:pt x="20" y="132"/>
                    </a:lnTo>
                    <a:lnTo>
                      <a:pt x="20" y="173"/>
                    </a:lnTo>
                    <a:lnTo>
                      <a:pt x="14" y="238"/>
                    </a:lnTo>
                    <a:lnTo>
                      <a:pt x="10" y="248"/>
                    </a:lnTo>
                    <a:lnTo>
                      <a:pt x="7" y="258"/>
                    </a:lnTo>
                    <a:lnTo>
                      <a:pt x="7" y="268"/>
                    </a:lnTo>
                    <a:lnTo>
                      <a:pt x="0" y="275"/>
                    </a:lnTo>
                    <a:lnTo>
                      <a:pt x="0" y="272"/>
                    </a:lnTo>
                    <a:lnTo>
                      <a:pt x="3" y="238"/>
                    </a:lnTo>
                    <a:lnTo>
                      <a:pt x="14" y="153"/>
                    </a:lnTo>
                    <a:lnTo>
                      <a:pt x="17" y="71"/>
                    </a:lnTo>
                    <a:lnTo>
                      <a:pt x="17" y="61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7" y="27"/>
                    </a:lnTo>
                    <a:lnTo>
                      <a:pt x="20" y="13"/>
                    </a:lnTo>
                    <a:lnTo>
                      <a:pt x="24" y="0"/>
                    </a:lnTo>
                    <a:lnTo>
                      <a:pt x="2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5" name="Freeform 303"/>
              <p:cNvSpPr>
                <a:spLocks/>
              </p:cNvSpPr>
              <p:nvPr/>
            </p:nvSpPr>
            <p:spPr bwMode="auto">
              <a:xfrm>
                <a:off x="4751" y="2569"/>
                <a:ext cx="34" cy="60"/>
              </a:xfrm>
              <a:custGeom>
                <a:avLst/>
                <a:gdLst>
                  <a:gd name="T0" fmla="*/ 4 w 31"/>
                  <a:gd name="T1" fmla="*/ 0 h 54"/>
                  <a:gd name="T2" fmla="*/ 4 w 31"/>
                  <a:gd name="T3" fmla="*/ 0 h 54"/>
                  <a:gd name="T4" fmla="*/ 36 w 31"/>
                  <a:gd name="T5" fmla="*/ 63 h 54"/>
                  <a:gd name="T6" fmla="*/ 43 w 31"/>
                  <a:gd name="T7" fmla="*/ 97 h 54"/>
                  <a:gd name="T8" fmla="*/ 65 w 31"/>
                  <a:gd name="T9" fmla="*/ 124 h 54"/>
                  <a:gd name="T10" fmla="*/ 65 w 31"/>
                  <a:gd name="T11" fmla="*/ 124 h 54"/>
                  <a:gd name="T12" fmla="*/ 59 w 31"/>
                  <a:gd name="T13" fmla="*/ 124 h 54"/>
                  <a:gd name="T14" fmla="*/ 50 w 31"/>
                  <a:gd name="T15" fmla="*/ 124 h 54"/>
                  <a:gd name="T16" fmla="*/ 50 w 31"/>
                  <a:gd name="T17" fmla="*/ 124 h 54"/>
                  <a:gd name="T18" fmla="*/ 29 w 31"/>
                  <a:gd name="T19" fmla="*/ 97 h 54"/>
                  <a:gd name="T20" fmla="*/ 22 w 31"/>
                  <a:gd name="T21" fmla="*/ 63 h 54"/>
                  <a:gd name="T22" fmla="*/ 0 w 31"/>
                  <a:gd name="T23" fmla="*/ 0 h 54"/>
                  <a:gd name="T24" fmla="*/ 0 w 31"/>
                  <a:gd name="T25" fmla="*/ 0 h 54"/>
                  <a:gd name="T26" fmla="*/ 4 w 31"/>
                  <a:gd name="T27" fmla="*/ 0 h 54"/>
                  <a:gd name="T28" fmla="*/ 4 w 31"/>
                  <a:gd name="T29" fmla="*/ 0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54">
                    <a:moveTo>
                      <a:pt x="4" y="0"/>
                    </a:moveTo>
                    <a:lnTo>
                      <a:pt x="4" y="0"/>
                    </a:lnTo>
                    <a:lnTo>
                      <a:pt x="17" y="27"/>
                    </a:lnTo>
                    <a:lnTo>
                      <a:pt x="21" y="41"/>
                    </a:lnTo>
                    <a:lnTo>
                      <a:pt x="31" y="54"/>
                    </a:lnTo>
                    <a:lnTo>
                      <a:pt x="28" y="54"/>
                    </a:lnTo>
                    <a:lnTo>
                      <a:pt x="24" y="54"/>
                    </a:lnTo>
                    <a:lnTo>
                      <a:pt x="14" y="41"/>
                    </a:lnTo>
                    <a:lnTo>
                      <a:pt x="11" y="27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6" name="Freeform 304"/>
              <p:cNvSpPr>
                <a:spLocks/>
              </p:cNvSpPr>
              <p:nvPr/>
            </p:nvSpPr>
            <p:spPr bwMode="auto">
              <a:xfrm>
                <a:off x="4737" y="2580"/>
                <a:ext cx="33" cy="53"/>
              </a:xfrm>
              <a:custGeom>
                <a:avLst/>
                <a:gdLst>
                  <a:gd name="T0" fmla="*/ 21 w 30"/>
                  <a:gd name="T1" fmla="*/ 31 h 48"/>
                  <a:gd name="T2" fmla="*/ 21 w 30"/>
                  <a:gd name="T3" fmla="*/ 31 h 48"/>
                  <a:gd name="T4" fmla="*/ 43 w 30"/>
                  <a:gd name="T5" fmla="*/ 68 h 48"/>
                  <a:gd name="T6" fmla="*/ 64 w 30"/>
                  <a:gd name="T7" fmla="*/ 107 h 48"/>
                  <a:gd name="T8" fmla="*/ 64 w 30"/>
                  <a:gd name="T9" fmla="*/ 107 h 48"/>
                  <a:gd name="T10" fmla="*/ 58 w 30"/>
                  <a:gd name="T11" fmla="*/ 107 h 48"/>
                  <a:gd name="T12" fmla="*/ 43 w 30"/>
                  <a:gd name="T13" fmla="*/ 107 h 48"/>
                  <a:gd name="T14" fmla="*/ 28 w 30"/>
                  <a:gd name="T15" fmla="*/ 82 h 48"/>
                  <a:gd name="T16" fmla="*/ 28 w 30"/>
                  <a:gd name="T17" fmla="*/ 82 h 48"/>
                  <a:gd name="T18" fmla="*/ 3 w 30"/>
                  <a:gd name="T19" fmla="*/ 44 h 48"/>
                  <a:gd name="T20" fmla="*/ 0 w 30"/>
                  <a:gd name="T21" fmla="*/ 0 h 48"/>
                  <a:gd name="T22" fmla="*/ 0 w 30"/>
                  <a:gd name="T23" fmla="*/ 0 h 48"/>
                  <a:gd name="T24" fmla="*/ 3 w 30"/>
                  <a:gd name="T25" fmla="*/ 3 h 48"/>
                  <a:gd name="T26" fmla="*/ 15 w 30"/>
                  <a:gd name="T27" fmla="*/ 15 h 48"/>
                  <a:gd name="T28" fmla="*/ 21 w 30"/>
                  <a:gd name="T29" fmla="*/ 31 h 48"/>
                  <a:gd name="T30" fmla="*/ 21 w 30"/>
                  <a:gd name="T31" fmla="*/ 31 h 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48">
                    <a:moveTo>
                      <a:pt x="10" y="14"/>
                    </a:moveTo>
                    <a:lnTo>
                      <a:pt x="10" y="14"/>
                    </a:lnTo>
                    <a:lnTo>
                      <a:pt x="20" y="31"/>
                    </a:lnTo>
                    <a:lnTo>
                      <a:pt x="30" y="48"/>
                    </a:lnTo>
                    <a:lnTo>
                      <a:pt x="27" y="48"/>
                    </a:lnTo>
                    <a:lnTo>
                      <a:pt x="20" y="48"/>
                    </a:lnTo>
                    <a:lnTo>
                      <a:pt x="13" y="37"/>
                    </a:lnTo>
                    <a:lnTo>
                      <a:pt x="3" y="2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7" name="Freeform 305"/>
              <p:cNvSpPr>
                <a:spLocks/>
              </p:cNvSpPr>
              <p:nvPr/>
            </p:nvSpPr>
            <p:spPr bwMode="auto">
              <a:xfrm>
                <a:off x="4922" y="2572"/>
                <a:ext cx="55" cy="23"/>
              </a:xfrm>
              <a:custGeom>
                <a:avLst/>
                <a:gdLst>
                  <a:gd name="T0" fmla="*/ 86 w 51"/>
                  <a:gd name="T1" fmla="*/ 20 h 21"/>
                  <a:gd name="T2" fmla="*/ 86 w 51"/>
                  <a:gd name="T3" fmla="*/ 20 h 21"/>
                  <a:gd name="T4" fmla="*/ 93 w 51"/>
                  <a:gd name="T5" fmla="*/ 28 h 21"/>
                  <a:gd name="T6" fmla="*/ 86 w 51"/>
                  <a:gd name="T7" fmla="*/ 28 h 21"/>
                  <a:gd name="T8" fmla="*/ 86 w 51"/>
                  <a:gd name="T9" fmla="*/ 28 h 21"/>
                  <a:gd name="T10" fmla="*/ 73 w 51"/>
                  <a:gd name="T11" fmla="*/ 43 h 21"/>
                  <a:gd name="T12" fmla="*/ 68 w 51"/>
                  <a:gd name="T13" fmla="*/ 43 h 21"/>
                  <a:gd name="T14" fmla="*/ 63 w 51"/>
                  <a:gd name="T15" fmla="*/ 43 h 21"/>
                  <a:gd name="T16" fmla="*/ 63 w 51"/>
                  <a:gd name="T17" fmla="*/ 43 h 21"/>
                  <a:gd name="T18" fmla="*/ 38 w 51"/>
                  <a:gd name="T19" fmla="*/ 28 h 21"/>
                  <a:gd name="T20" fmla="*/ 30 w 51"/>
                  <a:gd name="T21" fmla="*/ 20 h 21"/>
                  <a:gd name="T22" fmla="*/ 6 w 51"/>
                  <a:gd name="T23" fmla="*/ 20 h 21"/>
                  <a:gd name="T24" fmla="*/ 0 w 51"/>
                  <a:gd name="T25" fmla="*/ 0 h 21"/>
                  <a:gd name="T26" fmla="*/ 0 w 51"/>
                  <a:gd name="T27" fmla="*/ 0 h 21"/>
                  <a:gd name="T28" fmla="*/ 6 w 51"/>
                  <a:gd name="T29" fmla="*/ 0 h 21"/>
                  <a:gd name="T30" fmla="*/ 22 w 51"/>
                  <a:gd name="T31" fmla="*/ 0 h 21"/>
                  <a:gd name="T32" fmla="*/ 42 w 51"/>
                  <a:gd name="T33" fmla="*/ 15 h 21"/>
                  <a:gd name="T34" fmla="*/ 68 w 51"/>
                  <a:gd name="T35" fmla="*/ 28 h 21"/>
                  <a:gd name="T36" fmla="*/ 73 w 51"/>
                  <a:gd name="T37" fmla="*/ 28 h 21"/>
                  <a:gd name="T38" fmla="*/ 86 w 51"/>
                  <a:gd name="T39" fmla="*/ 20 h 21"/>
                  <a:gd name="T40" fmla="*/ 86 w 51"/>
                  <a:gd name="T41" fmla="*/ 20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1" h="21">
                    <a:moveTo>
                      <a:pt x="47" y="10"/>
                    </a:moveTo>
                    <a:lnTo>
                      <a:pt x="47" y="10"/>
                    </a:lnTo>
                    <a:lnTo>
                      <a:pt x="51" y="14"/>
                    </a:lnTo>
                    <a:lnTo>
                      <a:pt x="47" y="14"/>
                    </a:lnTo>
                    <a:lnTo>
                      <a:pt x="40" y="21"/>
                    </a:lnTo>
                    <a:lnTo>
                      <a:pt x="37" y="21"/>
                    </a:lnTo>
                    <a:lnTo>
                      <a:pt x="34" y="21"/>
                    </a:lnTo>
                    <a:lnTo>
                      <a:pt x="20" y="14"/>
                    </a:lnTo>
                    <a:lnTo>
                      <a:pt x="17" y="10"/>
                    </a:lnTo>
                    <a:lnTo>
                      <a:pt x="6" y="1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3" y="7"/>
                    </a:lnTo>
                    <a:lnTo>
                      <a:pt x="37" y="14"/>
                    </a:lnTo>
                    <a:lnTo>
                      <a:pt x="40" y="14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8" name="Freeform 306"/>
              <p:cNvSpPr>
                <a:spLocks/>
              </p:cNvSpPr>
              <p:nvPr/>
            </p:nvSpPr>
            <p:spPr bwMode="auto">
              <a:xfrm>
                <a:off x="5157" y="2606"/>
                <a:ext cx="41" cy="222"/>
              </a:xfrm>
              <a:custGeom>
                <a:avLst/>
                <a:gdLst>
                  <a:gd name="T0" fmla="*/ 15 w 38"/>
                  <a:gd name="T1" fmla="*/ 16 h 200"/>
                  <a:gd name="T2" fmla="*/ 31 w 38"/>
                  <a:gd name="T3" fmla="*/ 165 h 200"/>
                  <a:gd name="T4" fmla="*/ 31 w 38"/>
                  <a:gd name="T5" fmla="*/ 165 h 200"/>
                  <a:gd name="T6" fmla="*/ 49 w 38"/>
                  <a:gd name="T7" fmla="*/ 313 h 200"/>
                  <a:gd name="T8" fmla="*/ 69 w 38"/>
                  <a:gd name="T9" fmla="*/ 460 h 200"/>
                  <a:gd name="T10" fmla="*/ 69 w 38"/>
                  <a:gd name="T11" fmla="*/ 460 h 200"/>
                  <a:gd name="T12" fmla="*/ 69 w 38"/>
                  <a:gd name="T13" fmla="*/ 460 h 200"/>
                  <a:gd name="T14" fmla="*/ 63 w 38"/>
                  <a:gd name="T15" fmla="*/ 460 h 200"/>
                  <a:gd name="T16" fmla="*/ 63 w 38"/>
                  <a:gd name="T17" fmla="*/ 460 h 200"/>
                  <a:gd name="T18" fmla="*/ 57 w 38"/>
                  <a:gd name="T19" fmla="*/ 446 h 200"/>
                  <a:gd name="T20" fmla="*/ 57 w 38"/>
                  <a:gd name="T21" fmla="*/ 423 h 200"/>
                  <a:gd name="T22" fmla="*/ 49 w 38"/>
                  <a:gd name="T23" fmla="*/ 410 h 200"/>
                  <a:gd name="T24" fmla="*/ 31 w 38"/>
                  <a:gd name="T25" fmla="*/ 275 h 200"/>
                  <a:gd name="T26" fmla="*/ 18 w 38"/>
                  <a:gd name="T27" fmla="*/ 154 h 200"/>
                  <a:gd name="T28" fmla="*/ 0 w 38"/>
                  <a:gd name="T29" fmla="*/ 3 h 200"/>
                  <a:gd name="T30" fmla="*/ 0 w 38"/>
                  <a:gd name="T31" fmla="*/ 3 h 200"/>
                  <a:gd name="T32" fmla="*/ 4 w 38"/>
                  <a:gd name="T33" fmla="*/ 0 h 200"/>
                  <a:gd name="T34" fmla="*/ 4 w 38"/>
                  <a:gd name="T35" fmla="*/ 3 h 200"/>
                  <a:gd name="T36" fmla="*/ 15 w 38"/>
                  <a:gd name="T37" fmla="*/ 16 h 200"/>
                  <a:gd name="T38" fmla="*/ 15 w 38"/>
                  <a:gd name="T39" fmla="*/ 16 h 20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" h="200">
                    <a:moveTo>
                      <a:pt x="7" y="7"/>
                    </a:moveTo>
                    <a:lnTo>
                      <a:pt x="17" y="71"/>
                    </a:lnTo>
                    <a:lnTo>
                      <a:pt x="27" y="136"/>
                    </a:lnTo>
                    <a:lnTo>
                      <a:pt x="38" y="200"/>
                    </a:lnTo>
                    <a:lnTo>
                      <a:pt x="34" y="200"/>
                    </a:lnTo>
                    <a:lnTo>
                      <a:pt x="31" y="194"/>
                    </a:lnTo>
                    <a:lnTo>
                      <a:pt x="31" y="183"/>
                    </a:lnTo>
                    <a:lnTo>
                      <a:pt x="27" y="177"/>
                    </a:lnTo>
                    <a:lnTo>
                      <a:pt x="17" y="119"/>
                    </a:lnTo>
                    <a:lnTo>
                      <a:pt x="10" y="68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9" name="Freeform 307"/>
              <p:cNvSpPr>
                <a:spLocks/>
              </p:cNvSpPr>
              <p:nvPr/>
            </p:nvSpPr>
            <p:spPr bwMode="auto">
              <a:xfrm>
                <a:off x="5205" y="2652"/>
                <a:ext cx="18" cy="663"/>
              </a:xfrm>
              <a:custGeom>
                <a:avLst/>
                <a:gdLst>
                  <a:gd name="T0" fmla="*/ 25 w 17"/>
                  <a:gd name="T1" fmla="*/ 30 h 598"/>
                  <a:gd name="T2" fmla="*/ 7 w 17"/>
                  <a:gd name="T3" fmla="*/ 1320 h 598"/>
                  <a:gd name="T4" fmla="*/ 7 w 17"/>
                  <a:gd name="T5" fmla="*/ 1320 h 598"/>
                  <a:gd name="T6" fmla="*/ 4 w 17"/>
                  <a:gd name="T7" fmla="*/ 1332 h 598"/>
                  <a:gd name="T8" fmla="*/ 4 w 17"/>
                  <a:gd name="T9" fmla="*/ 1344 h 598"/>
                  <a:gd name="T10" fmla="*/ 4 w 17"/>
                  <a:gd name="T11" fmla="*/ 1349 h 598"/>
                  <a:gd name="T12" fmla="*/ 0 w 17"/>
                  <a:gd name="T13" fmla="*/ 1366 h 598"/>
                  <a:gd name="T14" fmla="*/ 0 w 17"/>
                  <a:gd name="T15" fmla="*/ 1366 h 598"/>
                  <a:gd name="T16" fmla="*/ 4 w 17"/>
                  <a:gd name="T17" fmla="*/ 674 h 598"/>
                  <a:gd name="T18" fmla="*/ 19 w 17"/>
                  <a:gd name="T19" fmla="*/ 3 h 598"/>
                  <a:gd name="T20" fmla="*/ 19 w 17"/>
                  <a:gd name="T21" fmla="*/ 0 h 598"/>
                  <a:gd name="T22" fmla="*/ 19 w 17"/>
                  <a:gd name="T23" fmla="*/ 0 h 598"/>
                  <a:gd name="T24" fmla="*/ 22 w 17"/>
                  <a:gd name="T25" fmla="*/ 14 h 598"/>
                  <a:gd name="T26" fmla="*/ 25 w 17"/>
                  <a:gd name="T27" fmla="*/ 30 h 598"/>
                  <a:gd name="T28" fmla="*/ 25 w 17"/>
                  <a:gd name="T29" fmla="*/ 30 h 5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598">
                    <a:moveTo>
                      <a:pt x="17" y="13"/>
                    </a:moveTo>
                    <a:lnTo>
                      <a:pt x="7" y="578"/>
                    </a:lnTo>
                    <a:lnTo>
                      <a:pt x="4" y="584"/>
                    </a:lnTo>
                    <a:lnTo>
                      <a:pt x="4" y="588"/>
                    </a:lnTo>
                    <a:lnTo>
                      <a:pt x="4" y="591"/>
                    </a:lnTo>
                    <a:lnTo>
                      <a:pt x="0" y="598"/>
                    </a:lnTo>
                    <a:lnTo>
                      <a:pt x="4" y="29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4" y="6"/>
                    </a:lnTo>
                    <a:lnTo>
                      <a:pt x="17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90" name="Freeform 308"/>
              <p:cNvSpPr>
                <a:spLocks/>
              </p:cNvSpPr>
              <p:nvPr/>
            </p:nvSpPr>
            <p:spPr bwMode="auto">
              <a:xfrm>
                <a:off x="4693" y="2640"/>
                <a:ext cx="10" cy="136"/>
              </a:xfrm>
              <a:custGeom>
                <a:avLst/>
                <a:gdLst>
                  <a:gd name="T0" fmla="*/ 7 w 10"/>
                  <a:gd name="T1" fmla="*/ 244 h 123"/>
                  <a:gd name="T2" fmla="*/ 10 w 10"/>
                  <a:gd name="T3" fmla="*/ 274 h 123"/>
                  <a:gd name="T4" fmla="*/ 10 w 10"/>
                  <a:gd name="T5" fmla="*/ 274 h 123"/>
                  <a:gd name="T6" fmla="*/ 3 w 10"/>
                  <a:gd name="T7" fmla="*/ 274 h 123"/>
                  <a:gd name="T8" fmla="*/ 0 w 10"/>
                  <a:gd name="T9" fmla="*/ 266 h 123"/>
                  <a:gd name="T10" fmla="*/ 0 w 10"/>
                  <a:gd name="T11" fmla="*/ 236 h 123"/>
                  <a:gd name="T12" fmla="*/ 3 w 10"/>
                  <a:gd name="T13" fmla="*/ 69 h 123"/>
                  <a:gd name="T14" fmla="*/ 3 w 10"/>
                  <a:gd name="T15" fmla="*/ 69 h 123"/>
                  <a:gd name="T16" fmla="*/ 3 w 10"/>
                  <a:gd name="T17" fmla="*/ 31 h 123"/>
                  <a:gd name="T18" fmla="*/ 7 w 10"/>
                  <a:gd name="T19" fmla="*/ 0 h 123"/>
                  <a:gd name="T20" fmla="*/ 10 w 10"/>
                  <a:gd name="T21" fmla="*/ 69 h 123"/>
                  <a:gd name="T22" fmla="*/ 7 w 10"/>
                  <a:gd name="T23" fmla="*/ 244 h 1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123">
                    <a:moveTo>
                      <a:pt x="7" y="109"/>
                    </a:moveTo>
                    <a:lnTo>
                      <a:pt x="10" y="123"/>
                    </a:lnTo>
                    <a:lnTo>
                      <a:pt x="3" y="123"/>
                    </a:lnTo>
                    <a:lnTo>
                      <a:pt x="0" y="119"/>
                    </a:lnTo>
                    <a:lnTo>
                      <a:pt x="0" y="106"/>
                    </a:lnTo>
                    <a:lnTo>
                      <a:pt x="3" y="31"/>
                    </a:lnTo>
                    <a:lnTo>
                      <a:pt x="3" y="14"/>
                    </a:lnTo>
                    <a:lnTo>
                      <a:pt x="7" y="0"/>
                    </a:lnTo>
                    <a:lnTo>
                      <a:pt x="10" y="31"/>
                    </a:lnTo>
                    <a:lnTo>
                      <a:pt x="7" y="1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1149" name="Freeform 309"/>
            <p:cNvSpPr>
              <a:spLocks/>
            </p:cNvSpPr>
            <p:nvPr/>
          </p:nvSpPr>
          <p:spPr bwMode="auto">
            <a:xfrm>
              <a:off x="4166" y="2671"/>
              <a:ext cx="32" cy="52"/>
            </a:xfrm>
            <a:custGeom>
              <a:avLst/>
              <a:gdLst>
                <a:gd name="T0" fmla="*/ 21 w 30"/>
                <a:gd name="T1" fmla="*/ 45 h 47"/>
                <a:gd name="T2" fmla="*/ 21 w 30"/>
                <a:gd name="T3" fmla="*/ 45 h 47"/>
                <a:gd name="T4" fmla="*/ 33 w 30"/>
                <a:gd name="T5" fmla="*/ 76 h 47"/>
                <a:gd name="T6" fmla="*/ 41 w 30"/>
                <a:gd name="T7" fmla="*/ 90 h 47"/>
                <a:gd name="T8" fmla="*/ 50 w 30"/>
                <a:gd name="T9" fmla="*/ 100 h 47"/>
                <a:gd name="T10" fmla="*/ 50 w 30"/>
                <a:gd name="T11" fmla="*/ 100 h 47"/>
                <a:gd name="T12" fmla="*/ 50 w 30"/>
                <a:gd name="T13" fmla="*/ 106 h 47"/>
                <a:gd name="T14" fmla="*/ 45 w 30"/>
                <a:gd name="T15" fmla="*/ 106 h 47"/>
                <a:gd name="T16" fmla="*/ 45 w 30"/>
                <a:gd name="T17" fmla="*/ 106 h 47"/>
                <a:gd name="T18" fmla="*/ 41 w 30"/>
                <a:gd name="T19" fmla="*/ 106 h 47"/>
                <a:gd name="T20" fmla="*/ 33 w 30"/>
                <a:gd name="T21" fmla="*/ 106 h 47"/>
                <a:gd name="T22" fmla="*/ 21 w 30"/>
                <a:gd name="T23" fmla="*/ 90 h 47"/>
                <a:gd name="T24" fmla="*/ 21 w 30"/>
                <a:gd name="T25" fmla="*/ 90 h 47"/>
                <a:gd name="T26" fmla="*/ 7 w 30"/>
                <a:gd name="T27" fmla="*/ 45 h 47"/>
                <a:gd name="T28" fmla="*/ 0 w 30"/>
                <a:gd name="T29" fmla="*/ 0 h 47"/>
                <a:gd name="T30" fmla="*/ 0 w 30"/>
                <a:gd name="T31" fmla="*/ 0 h 47"/>
                <a:gd name="T32" fmla="*/ 7 w 30"/>
                <a:gd name="T33" fmla="*/ 3 h 47"/>
                <a:gd name="T34" fmla="*/ 18 w 30"/>
                <a:gd name="T35" fmla="*/ 21 h 47"/>
                <a:gd name="T36" fmla="*/ 21 w 30"/>
                <a:gd name="T37" fmla="*/ 45 h 47"/>
                <a:gd name="T38" fmla="*/ 21 w 30"/>
                <a:gd name="T39" fmla="*/ 45 h 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" h="47">
                  <a:moveTo>
                    <a:pt x="13" y="20"/>
                  </a:moveTo>
                  <a:lnTo>
                    <a:pt x="13" y="20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0" y="44"/>
                  </a:lnTo>
                  <a:lnTo>
                    <a:pt x="30" y="47"/>
                  </a:lnTo>
                  <a:lnTo>
                    <a:pt x="27" y="47"/>
                  </a:lnTo>
                  <a:lnTo>
                    <a:pt x="24" y="47"/>
                  </a:lnTo>
                  <a:lnTo>
                    <a:pt x="20" y="47"/>
                  </a:lnTo>
                  <a:lnTo>
                    <a:pt x="13" y="40"/>
                  </a:lnTo>
                  <a:lnTo>
                    <a:pt x="7" y="20"/>
                  </a:lnTo>
                  <a:lnTo>
                    <a:pt x="0" y="0"/>
                  </a:lnTo>
                  <a:lnTo>
                    <a:pt x="7" y="3"/>
                  </a:lnTo>
                  <a:lnTo>
                    <a:pt x="10" y="10"/>
                  </a:lnTo>
                  <a:lnTo>
                    <a:pt x="1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0" name="Freeform 310"/>
            <p:cNvSpPr>
              <a:spLocks/>
            </p:cNvSpPr>
            <p:nvPr/>
          </p:nvSpPr>
          <p:spPr bwMode="auto">
            <a:xfrm>
              <a:off x="4998" y="2674"/>
              <a:ext cx="63" cy="27"/>
            </a:xfrm>
            <a:custGeom>
              <a:avLst/>
              <a:gdLst>
                <a:gd name="T0" fmla="*/ 112 w 58"/>
                <a:gd name="T1" fmla="*/ 3 h 24"/>
                <a:gd name="T2" fmla="*/ 112 w 58"/>
                <a:gd name="T3" fmla="*/ 3 h 24"/>
                <a:gd name="T4" fmla="*/ 106 w 58"/>
                <a:gd name="T5" fmla="*/ 37 h 24"/>
                <a:gd name="T6" fmla="*/ 99 w 58"/>
                <a:gd name="T7" fmla="*/ 43 h 24"/>
                <a:gd name="T8" fmla="*/ 85 w 58"/>
                <a:gd name="T9" fmla="*/ 53 h 24"/>
                <a:gd name="T10" fmla="*/ 85 w 58"/>
                <a:gd name="T11" fmla="*/ 53 h 24"/>
                <a:gd name="T12" fmla="*/ 65 w 58"/>
                <a:gd name="T13" fmla="*/ 53 h 24"/>
                <a:gd name="T14" fmla="*/ 46 w 58"/>
                <a:gd name="T15" fmla="*/ 43 h 24"/>
                <a:gd name="T16" fmla="*/ 33 w 58"/>
                <a:gd name="T17" fmla="*/ 43 h 24"/>
                <a:gd name="T18" fmla="*/ 15 w 58"/>
                <a:gd name="T19" fmla="*/ 61 h 24"/>
                <a:gd name="T20" fmla="*/ 15 w 58"/>
                <a:gd name="T21" fmla="*/ 61 h 24"/>
                <a:gd name="T22" fmla="*/ 15 w 58"/>
                <a:gd name="T23" fmla="*/ 61 h 24"/>
                <a:gd name="T24" fmla="*/ 3 w 58"/>
                <a:gd name="T25" fmla="*/ 61 h 24"/>
                <a:gd name="T26" fmla="*/ 3 w 58"/>
                <a:gd name="T27" fmla="*/ 61 h 24"/>
                <a:gd name="T28" fmla="*/ 0 w 58"/>
                <a:gd name="T29" fmla="*/ 61 h 24"/>
                <a:gd name="T30" fmla="*/ 0 w 58"/>
                <a:gd name="T31" fmla="*/ 53 h 24"/>
                <a:gd name="T32" fmla="*/ 0 w 58"/>
                <a:gd name="T33" fmla="*/ 53 h 24"/>
                <a:gd name="T34" fmla="*/ 15 w 58"/>
                <a:gd name="T35" fmla="*/ 37 h 24"/>
                <a:gd name="T36" fmla="*/ 26 w 58"/>
                <a:gd name="T37" fmla="*/ 26 h 24"/>
                <a:gd name="T38" fmla="*/ 60 w 58"/>
                <a:gd name="T39" fmla="*/ 37 h 24"/>
                <a:gd name="T40" fmla="*/ 71 w 58"/>
                <a:gd name="T41" fmla="*/ 37 h 24"/>
                <a:gd name="T42" fmla="*/ 85 w 58"/>
                <a:gd name="T43" fmla="*/ 37 h 24"/>
                <a:gd name="T44" fmla="*/ 99 w 58"/>
                <a:gd name="T45" fmla="*/ 26 h 24"/>
                <a:gd name="T46" fmla="*/ 106 w 58"/>
                <a:gd name="T47" fmla="*/ 0 h 24"/>
                <a:gd name="T48" fmla="*/ 106 w 58"/>
                <a:gd name="T49" fmla="*/ 0 h 24"/>
                <a:gd name="T50" fmla="*/ 112 w 58"/>
                <a:gd name="T51" fmla="*/ 0 h 24"/>
                <a:gd name="T52" fmla="*/ 112 w 58"/>
                <a:gd name="T53" fmla="*/ 3 h 24"/>
                <a:gd name="T54" fmla="*/ 112 w 58"/>
                <a:gd name="T55" fmla="*/ 3 h 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24">
                  <a:moveTo>
                    <a:pt x="58" y="3"/>
                  </a:moveTo>
                  <a:lnTo>
                    <a:pt x="58" y="3"/>
                  </a:lnTo>
                  <a:lnTo>
                    <a:pt x="54" y="14"/>
                  </a:lnTo>
                  <a:lnTo>
                    <a:pt x="51" y="17"/>
                  </a:lnTo>
                  <a:lnTo>
                    <a:pt x="44" y="20"/>
                  </a:lnTo>
                  <a:lnTo>
                    <a:pt x="34" y="20"/>
                  </a:lnTo>
                  <a:lnTo>
                    <a:pt x="24" y="17"/>
                  </a:lnTo>
                  <a:lnTo>
                    <a:pt x="17" y="17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7" y="14"/>
                  </a:lnTo>
                  <a:lnTo>
                    <a:pt x="14" y="10"/>
                  </a:lnTo>
                  <a:lnTo>
                    <a:pt x="31" y="14"/>
                  </a:lnTo>
                  <a:lnTo>
                    <a:pt x="37" y="14"/>
                  </a:lnTo>
                  <a:lnTo>
                    <a:pt x="44" y="14"/>
                  </a:lnTo>
                  <a:lnTo>
                    <a:pt x="51" y="10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1" name="Freeform 311"/>
            <p:cNvSpPr>
              <a:spLocks/>
            </p:cNvSpPr>
            <p:nvPr/>
          </p:nvSpPr>
          <p:spPr bwMode="auto">
            <a:xfrm>
              <a:off x="4261" y="2686"/>
              <a:ext cx="19" cy="188"/>
            </a:xfrm>
            <a:custGeom>
              <a:avLst/>
              <a:gdLst>
                <a:gd name="T0" fmla="*/ 17 w 17"/>
                <a:gd name="T1" fmla="*/ 0 h 170"/>
                <a:gd name="T2" fmla="*/ 17 w 17"/>
                <a:gd name="T3" fmla="*/ 0 h 170"/>
                <a:gd name="T4" fmla="*/ 17 w 17"/>
                <a:gd name="T5" fmla="*/ 60 h 170"/>
                <a:gd name="T6" fmla="*/ 17 w 17"/>
                <a:gd name="T7" fmla="*/ 129 h 170"/>
                <a:gd name="T8" fmla="*/ 4 w 17"/>
                <a:gd name="T9" fmla="*/ 197 h 170"/>
                <a:gd name="T10" fmla="*/ 17 w 17"/>
                <a:gd name="T11" fmla="*/ 267 h 170"/>
                <a:gd name="T12" fmla="*/ 17 w 17"/>
                <a:gd name="T13" fmla="*/ 267 h 170"/>
                <a:gd name="T14" fmla="*/ 17 w 17"/>
                <a:gd name="T15" fmla="*/ 322 h 170"/>
                <a:gd name="T16" fmla="*/ 23 w 17"/>
                <a:gd name="T17" fmla="*/ 349 h 170"/>
                <a:gd name="T18" fmla="*/ 40 w 17"/>
                <a:gd name="T19" fmla="*/ 376 h 170"/>
                <a:gd name="T20" fmla="*/ 35 w 17"/>
                <a:gd name="T21" fmla="*/ 380 h 170"/>
                <a:gd name="T22" fmla="*/ 35 w 17"/>
                <a:gd name="T23" fmla="*/ 380 h 170"/>
                <a:gd name="T24" fmla="*/ 23 w 17"/>
                <a:gd name="T25" fmla="*/ 376 h 170"/>
                <a:gd name="T26" fmla="*/ 17 w 17"/>
                <a:gd name="T27" fmla="*/ 358 h 170"/>
                <a:gd name="T28" fmla="*/ 0 w 17"/>
                <a:gd name="T29" fmla="*/ 335 h 170"/>
                <a:gd name="T30" fmla="*/ 0 w 17"/>
                <a:gd name="T31" fmla="*/ 335 h 170"/>
                <a:gd name="T32" fmla="*/ 0 w 17"/>
                <a:gd name="T33" fmla="*/ 169 h 170"/>
                <a:gd name="T34" fmla="*/ 4 w 17"/>
                <a:gd name="T35" fmla="*/ 0 h 170"/>
                <a:gd name="T36" fmla="*/ 4 w 17"/>
                <a:gd name="T37" fmla="*/ 0 h 170"/>
                <a:gd name="T38" fmla="*/ 17 w 17"/>
                <a:gd name="T39" fmla="*/ 0 h 170"/>
                <a:gd name="T40" fmla="*/ 17 w 17"/>
                <a:gd name="T41" fmla="*/ 0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70">
                  <a:moveTo>
                    <a:pt x="7" y="0"/>
                  </a:moveTo>
                  <a:lnTo>
                    <a:pt x="7" y="0"/>
                  </a:lnTo>
                  <a:lnTo>
                    <a:pt x="7" y="27"/>
                  </a:lnTo>
                  <a:lnTo>
                    <a:pt x="7" y="58"/>
                  </a:lnTo>
                  <a:lnTo>
                    <a:pt x="4" y="89"/>
                  </a:lnTo>
                  <a:lnTo>
                    <a:pt x="7" y="119"/>
                  </a:lnTo>
                  <a:lnTo>
                    <a:pt x="7" y="143"/>
                  </a:lnTo>
                  <a:lnTo>
                    <a:pt x="10" y="157"/>
                  </a:lnTo>
                  <a:lnTo>
                    <a:pt x="17" y="167"/>
                  </a:lnTo>
                  <a:lnTo>
                    <a:pt x="14" y="170"/>
                  </a:lnTo>
                  <a:lnTo>
                    <a:pt x="10" y="167"/>
                  </a:lnTo>
                  <a:lnTo>
                    <a:pt x="7" y="160"/>
                  </a:lnTo>
                  <a:lnTo>
                    <a:pt x="0" y="150"/>
                  </a:lnTo>
                  <a:lnTo>
                    <a:pt x="0" y="75"/>
                  </a:lnTo>
                  <a:lnTo>
                    <a:pt x="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2" name="Freeform 312"/>
            <p:cNvSpPr>
              <a:spLocks/>
            </p:cNvSpPr>
            <p:nvPr/>
          </p:nvSpPr>
          <p:spPr bwMode="auto">
            <a:xfrm>
              <a:off x="4998" y="2750"/>
              <a:ext cx="12" cy="169"/>
            </a:xfrm>
            <a:custGeom>
              <a:avLst/>
              <a:gdLst>
                <a:gd name="T0" fmla="*/ 42 w 10"/>
                <a:gd name="T1" fmla="*/ 144 h 153"/>
                <a:gd name="T2" fmla="*/ 42 w 10"/>
                <a:gd name="T3" fmla="*/ 144 h 153"/>
                <a:gd name="T4" fmla="*/ 42 w 10"/>
                <a:gd name="T5" fmla="*/ 242 h 153"/>
                <a:gd name="T6" fmla="*/ 29 w 10"/>
                <a:gd name="T7" fmla="*/ 340 h 153"/>
                <a:gd name="T8" fmla="*/ 29 w 10"/>
                <a:gd name="T9" fmla="*/ 340 h 153"/>
                <a:gd name="T10" fmla="*/ 29 w 10"/>
                <a:gd name="T11" fmla="*/ 340 h 153"/>
                <a:gd name="T12" fmla="*/ 14 w 10"/>
                <a:gd name="T13" fmla="*/ 340 h 153"/>
                <a:gd name="T14" fmla="*/ 0 w 10"/>
                <a:gd name="T15" fmla="*/ 340 h 153"/>
                <a:gd name="T16" fmla="*/ 0 w 10"/>
                <a:gd name="T17" fmla="*/ 247 h 153"/>
                <a:gd name="T18" fmla="*/ 14 w 10"/>
                <a:gd name="T19" fmla="*/ 3 h 153"/>
                <a:gd name="T20" fmla="*/ 14 w 10"/>
                <a:gd name="T21" fmla="*/ 0 h 153"/>
                <a:gd name="T22" fmla="*/ 29 w 10"/>
                <a:gd name="T23" fmla="*/ 0 h 153"/>
                <a:gd name="T24" fmla="*/ 42 w 10"/>
                <a:gd name="T25" fmla="*/ 144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153">
                  <a:moveTo>
                    <a:pt x="10" y="65"/>
                  </a:moveTo>
                  <a:lnTo>
                    <a:pt x="10" y="65"/>
                  </a:lnTo>
                  <a:lnTo>
                    <a:pt x="10" y="109"/>
                  </a:lnTo>
                  <a:lnTo>
                    <a:pt x="7" y="153"/>
                  </a:lnTo>
                  <a:lnTo>
                    <a:pt x="3" y="153"/>
                  </a:lnTo>
                  <a:lnTo>
                    <a:pt x="0" y="153"/>
                  </a:lnTo>
                  <a:lnTo>
                    <a:pt x="0" y="112"/>
                  </a:lnTo>
                  <a:lnTo>
                    <a:pt x="3" y="3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3" name="Freeform 313"/>
            <p:cNvSpPr>
              <a:spLocks/>
            </p:cNvSpPr>
            <p:nvPr/>
          </p:nvSpPr>
          <p:spPr bwMode="auto">
            <a:xfrm>
              <a:off x="5241" y="2686"/>
              <a:ext cx="15" cy="610"/>
            </a:xfrm>
            <a:custGeom>
              <a:avLst/>
              <a:gdLst>
                <a:gd name="T0" fmla="*/ 19 w 14"/>
                <a:gd name="T1" fmla="*/ 1243 h 551"/>
                <a:gd name="T2" fmla="*/ 19 w 14"/>
                <a:gd name="T3" fmla="*/ 1243 h 551"/>
                <a:gd name="T4" fmla="*/ 4 w 14"/>
                <a:gd name="T5" fmla="*/ 1243 h 551"/>
                <a:gd name="T6" fmla="*/ 0 w 14"/>
                <a:gd name="T7" fmla="*/ 1243 h 551"/>
                <a:gd name="T8" fmla="*/ 0 w 14"/>
                <a:gd name="T9" fmla="*/ 1243 h 551"/>
                <a:gd name="T10" fmla="*/ 15 w 14"/>
                <a:gd name="T11" fmla="*/ 268 h 551"/>
                <a:gd name="T12" fmla="*/ 15 w 14"/>
                <a:gd name="T13" fmla="*/ 0 h 551"/>
                <a:gd name="T14" fmla="*/ 23 w 14"/>
                <a:gd name="T15" fmla="*/ 84 h 551"/>
                <a:gd name="T16" fmla="*/ 19 w 14"/>
                <a:gd name="T17" fmla="*/ 1243 h 5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51">
                  <a:moveTo>
                    <a:pt x="11" y="551"/>
                  </a:moveTo>
                  <a:lnTo>
                    <a:pt x="11" y="551"/>
                  </a:lnTo>
                  <a:lnTo>
                    <a:pt x="4" y="551"/>
                  </a:lnTo>
                  <a:lnTo>
                    <a:pt x="0" y="551"/>
                  </a:lnTo>
                  <a:lnTo>
                    <a:pt x="7" y="119"/>
                  </a:lnTo>
                  <a:lnTo>
                    <a:pt x="7" y="0"/>
                  </a:lnTo>
                  <a:lnTo>
                    <a:pt x="14" y="38"/>
                  </a:lnTo>
                  <a:lnTo>
                    <a:pt x="11" y="5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4" name="Freeform 314"/>
            <p:cNvSpPr>
              <a:spLocks/>
            </p:cNvSpPr>
            <p:nvPr/>
          </p:nvSpPr>
          <p:spPr bwMode="auto">
            <a:xfrm>
              <a:off x="4619" y="2798"/>
              <a:ext cx="15" cy="105"/>
            </a:xfrm>
            <a:custGeom>
              <a:avLst/>
              <a:gdLst>
                <a:gd name="T0" fmla="*/ 15 w 14"/>
                <a:gd name="T1" fmla="*/ 0 h 95"/>
                <a:gd name="T2" fmla="*/ 15 w 14"/>
                <a:gd name="T3" fmla="*/ 0 h 95"/>
                <a:gd name="T4" fmla="*/ 15 w 14"/>
                <a:gd name="T5" fmla="*/ 54 h 95"/>
                <a:gd name="T6" fmla="*/ 18 w 14"/>
                <a:gd name="T7" fmla="*/ 107 h 95"/>
                <a:gd name="T8" fmla="*/ 23 w 14"/>
                <a:gd name="T9" fmla="*/ 210 h 95"/>
                <a:gd name="T10" fmla="*/ 23 w 14"/>
                <a:gd name="T11" fmla="*/ 210 h 95"/>
                <a:gd name="T12" fmla="*/ 18 w 14"/>
                <a:gd name="T13" fmla="*/ 197 h 95"/>
                <a:gd name="T14" fmla="*/ 15 w 14"/>
                <a:gd name="T15" fmla="*/ 189 h 95"/>
                <a:gd name="T16" fmla="*/ 0 w 14"/>
                <a:gd name="T17" fmla="*/ 54 h 95"/>
                <a:gd name="T18" fmla="*/ 0 w 14"/>
                <a:gd name="T19" fmla="*/ 54 h 95"/>
                <a:gd name="T20" fmla="*/ 3 w 14"/>
                <a:gd name="T21" fmla="*/ 21 h 95"/>
                <a:gd name="T22" fmla="*/ 3 w 14"/>
                <a:gd name="T23" fmla="*/ 4 h 95"/>
                <a:gd name="T24" fmla="*/ 15 w 14"/>
                <a:gd name="T25" fmla="*/ 0 h 95"/>
                <a:gd name="T26" fmla="*/ 15 w 14"/>
                <a:gd name="T27" fmla="*/ 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" h="95">
                  <a:moveTo>
                    <a:pt x="7" y="0"/>
                  </a:moveTo>
                  <a:lnTo>
                    <a:pt x="7" y="0"/>
                  </a:lnTo>
                  <a:lnTo>
                    <a:pt x="7" y="24"/>
                  </a:lnTo>
                  <a:lnTo>
                    <a:pt x="10" y="48"/>
                  </a:lnTo>
                  <a:lnTo>
                    <a:pt x="14" y="95"/>
                  </a:lnTo>
                  <a:lnTo>
                    <a:pt x="10" y="89"/>
                  </a:lnTo>
                  <a:lnTo>
                    <a:pt x="7" y="85"/>
                  </a:lnTo>
                  <a:lnTo>
                    <a:pt x="0" y="24"/>
                  </a:lnTo>
                  <a:lnTo>
                    <a:pt x="3" y="10"/>
                  </a:lnTo>
                  <a:lnTo>
                    <a:pt x="3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5" name="Freeform 315"/>
            <p:cNvSpPr>
              <a:spLocks/>
            </p:cNvSpPr>
            <p:nvPr/>
          </p:nvSpPr>
          <p:spPr bwMode="auto">
            <a:xfrm>
              <a:off x="4693" y="2817"/>
              <a:ext cx="15" cy="105"/>
            </a:xfrm>
            <a:custGeom>
              <a:avLst/>
              <a:gdLst>
                <a:gd name="T0" fmla="*/ 18 w 14"/>
                <a:gd name="T1" fmla="*/ 0 h 95"/>
                <a:gd name="T2" fmla="*/ 18 w 14"/>
                <a:gd name="T3" fmla="*/ 0 h 95"/>
                <a:gd name="T4" fmla="*/ 23 w 14"/>
                <a:gd name="T5" fmla="*/ 31 h 95"/>
                <a:gd name="T6" fmla="*/ 18 w 14"/>
                <a:gd name="T7" fmla="*/ 69 h 95"/>
                <a:gd name="T8" fmla="*/ 18 w 14"/>
                <a:gd name="T9" fmla="*/ 128 h 95"/>
                <a:gd name="T10" fmla="*/ 18 w 14"/>
                <a:gd name="T11" fmla="*/ 128 h 95"/>
                <a:gd name="T12" fmla="*/ 15 w 14"/>
                <a:gd name="T13" fmla="*/ 172 h 95"/>
                <a:gd name="T14" fmla="*/ 0 w 14"/>
                <a:gd name="T15" fmla="*/ 210 h 95"/>
                <a:gd name="T16" fmla="*/ 3 w 14"/>
                <a:gd name="T17" fmla="*/ 144 h 95"/>
                <a:gd name="T18" fmla="*/ 15 w 14"/>
                <a:gd name="T19" fmla="*/ 15 h 95"/>
                <a:gd name="T20" fmla="*/ 15 w 14"/>
                <a:gd name="T21" fmla="*/ 0 h 95"/>
                <a:gd name="T22" fmla="*/ 18 w 14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95">
                  <a:moveTo>
                    <a:pt x="10" y="0"/>
                  </a:moveTo>
                  <a:lnTo>
                    <a:pt x="10" y="0"/>
                  </a:lnTo>
                  <a:lnTo>
                    <a:pt x="14" y="14"/>
                  </a:lnTo>
                  <a:lnTo>
                    <a:pt x="10" y="31"/>
                  </a:lnTo>
                  <a:lnTo>
                    <a:pt x="10" y="58"/>
                  </a:lnTo>
                  <a:lnTo>
                    <a:pt x="7" y="78"/>
                  </a:lnTo>
                  <a:lnTo>
                    <a:pt x="0" y="95"/>
                  </a:lnTo>
                  <a:lnTo>
                    <a:pt x="3" y="65"/>
                  </a:lnTo>
                  <a:lnTo>
                    <a:pt x="7" y="7"/>
                  </a:lnTo>
                  <a:lnTo>
                    <a:pt x="7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6" name="Freeform 316"/>
            <p:cNvSpPr>
              <a:spLocks/>
            </p:cNvSpPr>
            <p:nvPr/>
          </p:nvSpPr>
          <p:spPr bwMode="auto">
            <a:xfrm>
              <a:off x="4450" y="2862"/>
              <a:ext cx="10" cy="38"/>
            </a:xfrm>
            <a:custGeom>
              <a:avLst/>
              <a:gdLst>
                <a:gd name="T0" fmla="*/ 6 w 10"/>
                <a:gd name="T1" fmla="*/ 83 h 34"/>
                <a:gd name="T2" fmla="*/ 6 w 10"/>
                <a:gd name="T3" fmla="*/ 83 h 34"/>
                <a:gd name="T4" fmla="*/ 3 w 10"/>
                <a:gd name="T5" fmla="*/ 83 h 34"/>
                <a:gd name="T6" fmla="*/ 0 w 10"/>
                <a:gd name="T7" fmla="*/ 76 h 34"/>
                <a:gd name="T8" fmla="*/ 0 w 10"/>
                <a:gd name="T9" fmla="*/ 76 h 34"/>
                <a:gd name="T10" fmla="*/ 3 w 10"/>
                <a:gd name="T11" fmla="*/ 35 h 34"/>
                <a:gd name="T12" fmla="*/ 10 w 10"/>
                <a:gd name="T13" fmla="*/ 0 h 34"/>
                <a:gd name="T14" fmla="*/ 10 w 10"/>
                <a:gd name="T15" fmla="*/ 0 h 34"/>
                <a:gd name="T16" fmla="*/ 10 w 10"/>
                <a:gd name="T17" fmla="*/ 40 h 34"/>
                <a:gd name="T18" fmla="*/ 6 w 10"/>
                <a:gd name="T19" fmla="*/ 83 h 34"/>
                <a:gd name="T20" fmla="*/ 6 w 10"/>
                <a:gd name="T21" fmla="*/ 83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34">
                  <a:moveTo>
                    <a:pt x="6" y="34"/>
                  </a:moveTo>
                  <a:lnTo>
                    <a:pt x="6" y="34"/>
                  </a:lnTo>
                  <a:lnTo>
                    <a:pt x="3" y="34"/>
                  </a:lnTo>
                  <a:lnTo>
                    <a:pt x="0" y="31"/>
                  </a:lnTo>
                  <a:lnTo>
                    <a:pt x="3" y="14"/>
                  </a:lnTo>
                  <a:lnTo>
                    <a:pt x="10" y="0"/>
                  </a:lnTo>
                  <a:lnTo>
                    <a:pt x="10" y="17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7" name="Freeform 317"/>
            <p:cNvSpPr>
              <a:spLocks/>
            </p:cNvSpPr>
            <p:nvPr/>
          </p:nvSpPr>
          <p:spPr bwMode="auto">
            <a:xfrm>
              <a:off x="4700" y="2930"/>
              <a:ext cx="277" cy="67"/>
            </a:xfrm>
            <a:custGeom>
              <a:avLst/>
              <a:gdLst>
                <a:gd name="T0" fmla="*/ 205 w 255"/>
                <a:gd name="T1" fmla="*/ 86 h 61"/>
                <a:gd name="T2" fmla="*/ 205 w 255"/>
                <a:gd name="T3" fmla="*/ 86 h 61"/>
                <a:gd name="T4" fmla="*/ 269 w 255"/>
                <a:gd name="T5" fmla="*/ 109 h 61"/>
                <a:gd name="T6" fmla="*/ 337 w 255"/>
                <a:gd name="T7" fmla="*/ 123 h 61"/>
                <a:gd name="T8" fmla="*/ 368 w 255"/>
                <a:gd name="T9" fmla="*/ 123 h 61"/>
                <a:gd name="T10" fmla="*/ 401 w 255"/>
                <a:gd name="T11" fmla="*/ 115 h 61"/>
                <a:gd name="T12" fmla="*/ 435 w 255"/>
                <a:gd name="T13" fmla="*/ 102 h 61"/>
                <a:gd name="T14" fmla="*/ 462 w 255"/>
                <a:gd name="T15" fmla="*/ 82 h 61"/>
                <a:gd name="T16" fmla="*/ 462 w 255"/>
                <a:gd name="T17" fmla="*/ 82 h 61"/>
                <a:gd name="T18" fmla="*/ 479 w 255"/>
                <a:gd name="T19" fmla="*/ 82 h 61"/>
                <a:gd name="T20" fmla="*/ 489 w 255"/>
                <a:gd name="T21" fmla="*/ 82 h 61"/>
                <a:gd name="T22" fmla="*/ 494 w 255"/>
                <a:gd name="T23" fmla="*/ 82 h 61"/>
                <a:gd name="T24" fmla="*/ 494 w 255"/>
                <a:gd name="T25" fmla="*/ 82 h 61"/>
                <a:gd name="T26" fmla="*/ 489 w 255"/>
                <a:gd name="T27" fmla="*/ 93 h 61"/>
                <a:gd name="T28" fmla="*/ 479 w 255"/>
                <a:gd name="T29" fmla="*/ 93 h 61"/>
                <a:gd name="T30" fmla="*/ 462 w 255"/>
                <a:gd name="T31" fmla="*/ 93 h 61"/>
                <a:gd name="T32" fmla="*/ 462 w 255"/>
                <a:gd name="T33" fmla="*/ 93 h 61"/>
                <a:gd name="T34" fmla="*/ 430 w 255"/>
                <a:gd name="T35" fmla="*/ 115 h 61"/>
                <a:gd name="T36" fmla="*/ 398 w 255"/>
                <a:gd name="T37" fmla="*/ 131 h 61"/>
                <a:gd name="T38" fmla="*/ 355 w 255"/>
                <a:gd name="T39" fmla="*/ 131 h 61"/>
                <a:gd name="T40" fmla="*/ 323 w 255"/>
                <a:gd name="T41" fmla="*/ 131 h 61"/>
                <a:gd name="T42" fmla="*/ 243 w 255"/>
                <a:gd name="T43" fmla="*/ 115 h 61"/>
                <a:gd name="T44" fmla="*/ 177 w 255"/>
                <a:gd name="T45" fmla="*/ 93 h 61"/>
                <a:gd name="T46" fmla="*/ 177 w 255"/>
                <a:gd name="T47" fmla="*/ 93 h 61"/>
                <a:gd name="T48" fmla="*/ 146 w 255"/>
                <a:gd name="T49" fmla="*/ 82 h 61"/>
                <a:gd name="T50" fmla="*/ 112 w 255"/>
                <a:gd name="T51" fmla="*/ 65 h 61"/>
                <a:gd name="T52" fmla="*/ 80 w 255"/>
                <a:gd name="T53" fmla="*/ 51 h 61"/>
                <a:gd name="T54" fmla="*/ 46 w 255"/>
                <a:gd name="T55" fmla="*/ 36 h 61"/>
                <a:gd name="T56" fmla="*/ 46 w 255"/>
                <a:gd name="T57" fmla="*/ 36 h 61"/>
                <a:gd name="T58" fmla="*/ 24 w 255"/>
                <a:gd name="T59" fmla="*/ 29 h 61"/>
                <a:gd name="T60" fmla="*/ 15 w 255"/>
                <a:gd name="T61" fmla="*/ 29 h 61"/>
                <a:gd name="T62" fmla="*/ 3 w 255"/>
                <a:gd name="T63" fmla="*/ 20 h 61"/>
                <a:gd name="T64" fmla="*/ 0 w 255"/>
                <a:gd name="T65" fmla="*/ 0 h 61"/>
                <a:gd name="T66" fmla="*/ 0 w 255"/>
                <a:gd name="T67" fmla="*/ 0 h 61"/>
                <a:gd name="T68" fmla="*/ 53 w 255"/>
                <a:gd name="T69" fmla="*/ 15 h 61"/>
                <a:gd name="T70" fmla="*/ 106 w 255"/>
                <a:gd name="T71" fmla="*/ 36 h 61"/>
                <a:gd name="T72" fmla="*/ 205 w 255"/>
                <a:gd name="T73" fmla="*/ 86 h 61"/>
                <a:gd name="T74" fmla="*/ 205 w 255"/>
                <a:gd name="T75" fmla="*/ 86 h 6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55" h="61">
                  <a:moveTo>
                    <a:pt x="105" y="41"/>
                  </a:moveTo>
                  <a:lnTo>
                    <a:pt x="105" y="41"/>
                  </a:lnTo>
                  <a:lnTo>
                    <a:pt x="139" y="51"/>
                  </a:lnTo>
                  <a:lnTo>
                    <a:pt x="173" y="58"/>
                  </a:lnTo>
                  <a:lnTo>
                    <a:pt x="190" y="58"/>
                  </a:lnTo>
                  <a:lnTo>
                    <a:pt x="207" y="55"/>
                  </a:lnTo>
                  <a:lnTo>
                    <a:pt x="224" y="48"/>
                  </a:lnTo>
                  <a:lnTo>
                    <a:pt x="238" y="38"/>
                  </a:lnTo>
                  <a:lnTo>
                    <a:pt x="248" y="38"/>
                  </a:lnTo>
                  <a:lnTo>
                    <a:pt x="251" y="38"/>
                  </a:lnTo>
                  <a:lnTo>
                    <a:pt x="255" y="38"/>
                  </a:lnTo>
                  <a:lnTo>
                    <a:pt x="251" y="44"/>
                  </a:lnTo>
                  <a:lnTo>
                    <a:pt x="248" y="44"/>
                  </a:lnTo>
                  <a:lnTo>
                    <a:pt x="238" y="44"/>
                  </a:lnTo>
                  <a:lnTo>
                    <a:pt x="221" y="55"/>
                  </a:lnTo>
                  <a:lnTo>
                    <a:pt x="204" y="61"/>
                  </a:lnTo>
                  <a:lnTo>
                    <a:pt x="183" y="61"/>
                  </a:lnTo>
                  <a:lnTo>
                    <a:pt x="166" y="61"/>
                  </a:lnTo>
                  <a:lnTo>
                    <a:pt x="125" y="55"/>
                  </a:lnTo>
                  <a:lnTo>
                    <a:pt x="91" y="44"/>
                  </a:lnTo>
                  <a:lnTo>
                    <a:pt x="75" y="38"/>
                  </a:lnTo>
                  <a:lnTo>
                    <a:pt x="58" y="31"/>
                  </a:lnTo>
                  <a:lnTo>
                    <a:pt x="41" y="24"/>
                  </a:lnTo>
                  <a:lnTo>
                    <a:pt x="24" y="17"/>
                  </a:lnTo>
                  <a:lnTo>
                    <a:pt x="13" y="14"/>
                  </a:lnTo>
                  <a:lnTo>
                    <a:pt x="7" y="14"/>
                  </a:lnTo>
                  <a:lnTo>
                    <a:pt x="3" y="10"/>
                  </a:lnTo>
                  <a:lnTo>
                    <a:pt x="0" y="0"/>
                  </a:lnTo>
                  <a:lnTo>
                    <a:pt x="27" y="7"/>
                  </a:lnTo>
                  <a:lnTo>
                    <a:pt x="54" y="17"/>
                  </a:lnTo>
                  <a:lnTo>
                    <a:pt x="105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8" name="Freeform 318"/>
            <p:cNvSpPr>
              <a:spLocks/>
            </p:cNvSpPr>
            <p:nvPr/>
          </p:nvSpPr>
          <p:spPr bwMode="auto">
            <a:xfrm>
              <a:off x="5014" y="2942"/>
              <a:ext cx="139" cy="31"/>
            </a:xfrm>
            <a:custGeom>
              <a:avLst/>
              <a:gdLst>
                <a:gd name="T0" fmla="*/ 237 w 129"/>
                <a:gd name="T1" fmla="*/ 4 h 28"/>
                <a:gd name="T2" fmla="*/ 237 w 129"/>
                <a:gd name="T3" fmla="*/ 4 h 28"/>
                <a:gd name="T4" fmla="*/ 237 w 129"/>
                <a:gd name="T5" fmla="*/ 16 h 28"/>
                <a:gd name="T6" fmla="*/ 226 w 129"/>
                <a:gd name="T7" fmla="*/ 24 h 28"/>
                <a:gd name="T8" fmla="*/ 226 w 129"/>
                <a:gd name="T9" fmla="*/ 24 h 28"/>
                <a:gd name="T10" fmla="*/ 195 w 129"/>
                <a:gd name="T11" fmla="*/ 24 h 28"/>
                <a:gd name="T12" fmla="*/ 173 w 129"/>
                <a:gd name="T13" fmla="*/ 33 h 28"/>
                <a:gd name="T14" fmla="*/ 116 w 129"/>
                <a:gd name="T15" fmla="*/ 55 h 28"/>
                <a:gd name="T16" fmla="*/ 86 w 129"/>
                <a:gd name="T17" fmla="*/ 64 h 28"/>
                <a:gd name="T18" fmla="*/ 62 w 129"/>
                <a:gd name="T19" fmla="*/ 64 h 28"/>
                <a:gd name="T20" fmla="*/ 30 w 129"/>
                <a:gd name="T21" fmla="*/ 64 h 28"/>
                <a:gd name="T22" fmla="*/ 0 w 129"/>
                <a:gd name="T23" fmla="*/ 47 h 28"/>
                <a:gd name="T24" fmla="*/ 0 w 129"/>
                <a:gd name="T25" fmla="*/ 38 h 28"/>
                <a:gd name="T26" fmla="*/ 0 w 129"/>
                <a:gd name="T27" fmla="*/ 38 h 28"/>
                <a:gd name="T28" fmla="*/ 48 w 129"/>
                <a:gd name="T29" fmla="*/ 47 h 28"/>
                <a:gd name="T30" fmla="*/ 72 w 129"/>
                <a:gd name="T31" fmla="*/ 47 h 28"/>
                <a:gd name="T32" fmla="*/ 98 w 129"/>
                <a:gd name="T33" fmla="*/ 47 h 28"/>
                <a:gd name="T34" fmla="*/ 98 w 129"/>
                <a:gd name="T35" fmla="*/ 47 h 28"/>
                <a:gd name="T36" fmla="*/ 161 w 129"/>
                <a:gd name="T37" fmla="*/ 24 h 28"/>
                <a:gd name="T38" fmla="*/ 222 w 129"/>
                <a:gd name="T39" fmla="*/ 0 h 28"/>
                <a:gd name="T40" fmla="*/ 237 w 129"/>
                <a:gd name="T41" fmla="*/ 4 h 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28">
                  <a:moveTo>
                    <a:pt x="129" y="4"/>
                  </a:moveTo>
                  <a:lnTo>
                    <a:pt x="129" y="4"/>
                  </a:lnTo>
                  <a:lnTo>
                    <a:pt x="129" y="7"/>
                  </a:lnTo>
                  <a:lnTo>
                    <a:pt x="125" y="11"/>
                  </a:lnTo>
                  <a:lnTo>
                    <a:pt x="108" y="11"/>
                  </a:lnTo>
                  <a:lnTo>
                    <a:pt x="95" y="14"/>
                  </a:lnTo>
                  <a:lnTo>
                    <a:pt x="64" y="24"/>
                  </a:lnTo>
                  <a:lnTo>
                    <a:pt x="47" y="28"/>
                  </a:lnTo>
                  <a:lnTo>
                    <a:pt x="34" y="28"/>
                  </a:lnTo>
                  <a:lnTo>
                    <a:pt x="17" y="28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27" y="21"/>
                  </a:lnTo>
                  <a:lnTo>
                    <a:pt x="40" y="21"/>
                  </a:lnTo>
                  <a:lnTo>
                    <a:pt x="54" y="21"/>
                  </a:lnTo>
                  <a:lnTo>
                    <a:pt x="88" y="11"/>
                  </a:lnTo>
                  <a:lnTo>
                    <a:pt x="122" y="0"/>
                  </a:lnTo>
                  <a:lnTo>
                    <a:pt x="129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9" name="Freeform 319"/>
            <p:cNvSpPr>
              <a:spLocks/>
            </p:cNvSpPr>
            <p:nvPr/>
          </p:nvSpPr>
          <p:spPr bwMode="auto">
            <a:xfrm>
              <a:off x="4298" y="2897"/>
              <a:ext cx="66" cy="41"/>
            </a:xfrm>
            <a:custGeom>
              <a:avLst/>
              <a:gdLst>
                <a:gd name="T0" fmla="*/ 51 w 61"/>
                <a:gd name="T1" fmla="*/ 45 h 37"/>
                <a:gd name="T2" fmla="*/ 51 w 61"/>
                <a:gd name="T3" fmla="*/ 45 h 37"/>
                <a:gd name="T4" fmla="*/ 77 w 61"/>
                <a:gd name="T5" fmla="*/ 61 h 37"/>
                <a:gd name="T6" fmla="*/ 90 w 61"/>
                <a:gd name="T7" fmla="*/ 68 h 37"/>
                <a:gd name="T8" fmla="*/ 110 w 61"/>
                <a:gd name="T9" fmla="*/ 68 h 37"/>
                <a:gd name="T10" fmla="*/ 110 w 61"/>
                <a:gd name="T11" fmla="*/ 68 h 37"/>
                <a:gd name="T12" fmla="*/ 114 w 61"/>
                <a:gd name="T13" fmla="*/ 68 h 37"/>
                <a:gd name="T14" fmla="*/ 114 w 61"/>
                <a:gd name="T15" fmla="*/ 79 h 37"/>
                <a:gd name="T16" fmla="*/ 114 w 61"/>
                <a:gd name="T17" fmla="*/ 83 h 37"/>
                <a:gd name="T18" fmla="*/ 114 w 61"/>
                <a:gd name="T19" fmla="*/ 83 h 37"/>
                <a:gd name="T20" fmla="*/ 77 w 61"/>
                <a:gd name="T21" fmla="*/ 79 h 37"/>
                <a:gd name="T22" fmla="*/ 51 w 61"/>
                <a:gd name="T23" fmla="*/ 61 h 37"/>
                <a:gd name="T24" fmla="*/ 25 w 61"/>
                <a:gd name="T25" fmla="*/ 38 h 37"/>
                <a:gd name="T26" fmla="*/ 0 w 61"/>
                <a:gd name="T27" fmla="*/ 3 h 37"/>
                <a:gd name="T28" fmla="*/ 0 w 61"/>
                <a:gd name="T29" fmla="*/ 3 h 37"/>
                <a:gd name="T30" fmla="*/ 0 w 61"/>
                <a:gd name="T31" fmla="*/ 0 h 37"/>
                <a:gd name="T32" fmla="*/ 4 w 61"/>
                <a:gd name="T33" fmla="*/ 0 h 37"/>
                <a:gd name="T34" fmla="*/ 51 w 61"/>
                <a:gd name="T35" fmla="*/ 45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37">
                  <a:moveTo>
                    <a:pt x="27" y="20"/>
                  </a:moveTo>
                  <a:lnTo>
                    <a:pt x="27" y="20"/>
                  </a:lnTo>
                  <a:lnTo>
                    <a:pt x="41" y="27"/>
                  </a:lnTo>
                  <a:lnTo>
                    <a:pt x="48" y="30"/>
                  </a:lnTo>
                  <a:lnTo>
                    <a:pt x="58" y="30"/>
                  </a:lnTo>
                  <a:lnTo>
                    <a:pt x="61" y="30"/>
                  </a:lnTo>
                  <a:lnTo>
                    <a:pt x="61" y="34"/>
                  </a:lnTo>
                  <a:lnTo>
                    <a:pt x="61" y="37"/>
                  </a:lnTo>
                  <a:lnTo>
                    <a:pt x="41" y="34"/>
                  </a:lnTo>
                  <a:lnTo>
                    <a:pt x="27" y="27"/>
                  </a:lnTo>
                  <a:lnTo>
                    <a:pt x="14" y="17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27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0" name="Freeform 320"/>
            <p:cNvSpPr>
              <a:spLocks/>
            </p:cNvSpPr>
            <p:nvPr/>
          </p:nvSpPr>
          <p:spPr bwMode="auto">
            <a:xfrm>
              <a:off x="4424" y="2919"/>
              <a:ext cx="18" cy="15"/>
            </a:xfrm>
            <a:custGeom>
              <a:avLst/>
              <a:gdLst>
                <a:gd name="T0" fmla="*/ 25 w 17"/>
                <a:gd name="T1" fmla="*/ 0 h 14"/>
                <a:gd name="T2" fmla="*/ 25 w 17"/>
                <a:gd name="T3" fmla="*/ 0 h 14"/>
                <a:gd name="T4" fmla="*/ 18 w 17"/>
                <a:gd name="T5" fmla="*/ 18 h 14"/>
                <a:gd name="T6" fmla="*/ 0 w 17"/>
                <a:gd name="T7" fmla="*/ 23 h 14"/>
                <a:gd name="T8" fmla="*/ 0 w 17"/>
                <a:gd name="T9" fmla="*/ 23 h 14"/>
                <a:gd name="T10" fmla="*/ 0 w 17"/>
                <a:gd name="T11" fmla="*/ 23 h 14"/>
                <a:gd name="T12" fmla="*/ 7 w 17"/>
                <a:gd name="T13" fmla="*/ 3 h 14"/>
                <a:gd name="T14" fmla="*/ 25 w 17"/>
                <a:gd name="T15" fmla="*/ 0 h 14"/>
                <a:gd name="T16" fmla="*/ 25 w 1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lnTo>
                    <a:pt x="17" y="0"/>
                  </a:lnTo>
                  <a:lnTo>
                    <a:pt x="10" y="10"/>
                  </a:lnTo>
                  <a:lnTo>
                    <a:pt x="0" y="14"/>
                  </a:lnTo>
                  <a:lnTo>
                    <a:pt x="7" y="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1" name="Freeform 321"/>
            <p:cNvSpPr>
              <a:spLocks/>
            </p:cNvSpPr>
            <p:nvPr/>
          </p:nvSpPr>
          <p:spPr bwMode="auto">
            <a:xfrm>
              <a:off x="4284" y="2912"/>
              <a:ext cx="29" cy="260"/>
            </a:xfrm>
            <a:custGeom>
              <a:avLst/>
              <a:gdLst>
                <a:gd name="T0" fmla="*/ 18 w 27"/>
                <a:gd name="T1" fmla="*/ 76 h 235"/>
                <a:gd name="T2" fmla="*/ 21 w 27"/>
                <a:gd name="T3" fmla="*/ 198 h 235"/>
                <a:gd name="T4" fmla="*/ 29 w 27"/>
                <a:gd name="T5" fmla="*/ 252 h 235"/>
                <a:gd name="T6" fmla="*/ 41 w 27"/>
                <a:gd name="T7" fmla="*/ 488 h 235"/>
                <a:gd name="T8" fmla="*/ 41 w 27"/>
                <a:gd name="T9" fmla="*/ 488 h 235"/>
                <a:gd name="T10" fmla="*/ 47 w 27"/>
                <a:gd name="T11" fmla="*/ 511 h 235"/>
                <a:gd name="T12" fmla="*/ 41 w 27"/>
                <a:gd name="T13" fmla="*/ 530 h 235"/>
                <a:gd name="T14" fmla="*/ 35 w 27"/>
                <a:gd name="T15" fmla="*/ 530 h 235"/>
                <a:gd name="T16" fmla="*/ 29 w 27"/>
                <a:gd name="T17" fmla="*/ 398 h 235"/>
                <a:gd name="T18" fmla="*/ 18 w 27"/>
                <a:gd name="T19" fmla="*/ 252 h 235"/>
                <a:gd name="T20" fmla="*/ 18 w 27"/>
                <a:gd name="T21" fmla="*/ 252 h 235"/>
                <a:gd name="T22" fmla="*/ 6 w 27"/>
                <a:gd name="T23" fmla="*/ 186 h 235"/>
                <a:gd name="T24" fmla="*/ 3 w 27"/>
                <a:gd name="T25" fmla="*/ 108 h 235"/>
                <a:gd name="T26" fmla="*/ 3 w 27"/>
                <a:gd name="T27" fmla="*/ 108 h 235"/>
                <a:gd name="T28" fmla="*/ 0 w 27"/>
                <a:gd name="T29" fmla="*/ 55 h 235"/>
                <a:gd name="T30" fmla="*/ 0 w 27"/>
                <a:gd name="T31" fmla="*/ 0 h 235"/>
                <a:gd name="T32" fmla="*/ 0 w 27"/>
                <a:gd name="T33" fmla="*/ 0 h 235"/>
                <a:gd name="T34" fmla="*/ 18 w 27"/>
                <a:gd name="T35" fmla="*/ 76 h 2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" h="235">
                  <a:moveTo>
                    <a:pt x="10" y="34"/>
                  </a:moveTo>
                  <a:lnTo>
                    <a:pt x="13" y="89"/>
                  </a:lnTo>
                  <a:lnTo>
                    <a:pt x="17" y="112"/>
                  </a:lnTo>
                  <a:lnTo>
                    <a:pt x="23" y="218"/>
                  </a:lnTo>
                  <a:lnTo>
                    <a:pt x="27" y="228"/>
                  </a:lnTo>
                  <a:lnTo>
                    <a:pt x="23" y="235"/>
                  </a:lnTo>
                  <a:lnTo>
                    <a:pt x="20" y="235"/>
                  </a:lnTo>
                  <a:lnTo>
                    <a:pt x="17" y="177"/>
                  </a:lnTo>
                  <a:lnTo>
                    <a:pt x="10" y="112"/>
                  </a:lnTo>
                  <a:lnTo>
                    <a:pt x="6" y="82"/>
                  </a:lnTo>
                  <a:lnTo>
                    <a:pt x="3" y="48"/>
                  </a:lnTo>
                  <a:lnTo>
                    <a:pt x="0" y="24"/>
                  </a:lnTo>
                  <a:lnTo>
                    <a:pt x="0" y="0"/>
                  </a:lnTo>
                  <a:lnTo>
                    <a:pt x="1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2" name="Freeform 322"/>
            <p:cNvSpPr>
              <a:spLocks/>
            </p:cNvSpPr>
            <p:nvPr/>
          </p:nvSpPr>
          <p:spPr bwMode="auto">
            <a:xfrm>
              <a:off x="4627" y="2927"/>
              <a:ext cx="21" cy="233"/>
            </a:xfrm>
            <a:custGeom>
              <a:avLst/>
              <a:gdLst>
                <a:gd name="T0" fmla="*/ 21 w 20"/>
                <a:gd name="T1" fmla="*/ 3 h 211"/>
                <a:gd name="T2" fmla="*/ 21 w 20"/>
                <a:gd name="T3" fmla="*/ 3 h 211"/>
                <a:gd name="T4" fmla="*/ 25 w 20"/>
                <a:gd name="T5" fmla="*/ 104 h 211"/>
                <a:gd name="T6" fmla="*/ 28 w 20"/>
                <a:gd name="T7" fmla="*/ 210 h 211"/>
                <a:gd name="T8" fmla="*/ 21 w 20"/>
                <a:gd name="T9" fmla="*/ 361 h 211"/>
                <a:gd name="T10" fmla="*/ 21 w 20"/>
                <a:gd name="T11" fmla="*/ 361 h 211"/>
                <a:gd name="T12" fmla="*/ 18 w 20"/>
                <a:gd name="T13" fmla="*/ 412 h 211"/>
                <a:gd name="T14" fmla="*/ 3 w 20"/>
                <a:gd name="T15" fmla="*/ 467 h 211"/>
                <a:gd name="T16" fmla="*/ 3 w 20"/>
                <a:gd name="T17" fmla="*/ 467 h 211"/>
                <a:gd name="T18" fmla="*/ 0 w 20"/>
                <a:gd name="T19" fmla="*/ 452 h 211"/>
                <a:gd name="T20" fmla="*/ 0 w 20"/>
                <a:gd name="T21" fmla="*/ 428 h 211"/>
                <a:gd name="T22" fmla="*/ 3 w 20"/>
                <a:gd name="T23" fmla="*/ 389 h 211"/>
                <a:gd name="T24" fmla="*/ 7 w 20"/>
                <a:gd name="T25" fmla="*/ 330 h 211"/>
                <a:gd name="T26" fmla="*/ 18 w 20"/>
                <a:gd name="T27" fmla="*/ 113 h 211"/>
                <a:gd name="T28" fmla="*/ 18 w 20"/>
                <a:gd name="T29" fmla="*/ 113 h 211"/>
                <a:gd name="T30" fmla="*/ 18 w 20"/>
                <a:gd name="T31" fmla="*/ 54 h 211"/>
                <a:gd name="T32" fmla="*/ 18 w 20"/>
                <a:gd name="T33" fmla="*/ 0 h 211"/>
                <a:gd name="T34" fmla="*/ 18 w 20"/>
                <a:gd name="T35" fmla="*/ 0 h 211"/>
                <a:gd name="T36" fmla="*/ 21 w 20"/>
                <a:gd name="T37" fmla="*/ 0 h 211"/>
                <a:gd name="T38" fmla="*/ 21 w 20"/>
                <a:gd name="T39" fmla="*/ 3 h 211"/>
                <a:gd name="T40" fmla="*/ 21 w 20"/>
                <a:gd name="T41" fmla="*/ 3 h 2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" h="211">
                  <a:moveTo>
                    <a:pt x="13" y="3"/>
                  </a:moveTo>
                  <a:lnTo>
                    <a:pt x="13" y="3"/>
                  </a:lnTo>
                  <a:lnTo>
                    <a:pt x="17" y="47"/>
                  </a:lnTo>
                  <a:lnTo>
                    <a:pt x="20" y="95"/>
                  </a:lnTo>
                  <a:lnTo>
                    <a:pt x="13" y="163"/>
                  </a:lnTo>
                  <a:lnTo>
                    <a:pt x="10" y="187"/>
                  </a:lnTo>
                  <a:lnTo>
                    <a:pt x="3" y="211"/>
                  </a:lnTo>
                  <a:lnTo>
                    <a:pt x="0" y="204"/>
                  </a:lnTo>
                  <a:lnTo>
                    <a:pt x="0" y="194"/>
                  </a:lnTo>
                  <a:lnTo>
                    <a:pt x="3" y="177"/>
                  </a:lnTo>
                  <a:lnTo>
                    <a:pt x="7" y="149"/>
                  </a:lnTo>
                  <a:lnTo>
                    <a:pt x="10" y="51"/>
                  </a:lnTo>
                  <a:lnTo>
                    <a:pt x="10" y="24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3" name="Freeform 323"/>
            <p:cNvSpPr>
              <a:spLocks/>
            </p:cNvSpPr>
            <p:nvPr/>
          </p:nvSpPr>
          <p:spPr bwMode="auto">
            <a:xfrm>
              <a:off x="4446" y="2934"/>
              <a:ext cx="18" cy="234"/>
            </a:xfrm>
            <a:custGeom>
              <a:avLst/>
              <a:gdLst>
                <a:gd name="T0" fmla="*/ 22 w 17"/>
                <a:gd name="T1" fmla="*/ 0 h 210"/>
                <a:gd name="T2" fmla="*/ 22 w 17"/>
                <a:gd name="T3" fmla="*/ 0 h 210"/>
                <a:gd name="T4" fmla="*/ 25 w 17"/>
                <a:gd name="T5" fmla="*/ 80 h 210"/>
                <a:gd name="T6" fmla="*/ 22 w 17"/>
                <a:gd name="T7" fmla="*/ 163 h 210"/>
                <a:gd name="T8" fmla="*/ 18 w 17"/>
                <a:gd name="T9" fmla="*/ 243 h 210"/>
                <a:gd name="T10" fmla="*/ 18 w 17"/>
                <a:gd name="T11" fmla="*/ 323 h 210"/>
                <a:gd name="T12" fmla="*/ 18 w 17"/>
                <a:gd name="T13" fmla="*/ 450 h 210"/>
                <a:gd name="T14" fmla="*/ 18 w 17"/>
                <a:gd name="T15" fmla="*/ 450 h 210"/>
                <a:gd name="T16" fmla="*/ 7 w 17"/>
                <a:gd name="T17" fmla="*/ 469 h 210"/>
                <a:gd name="T18" fmla="*/ 7 w 17"/>
                <a:gd name="T19" fmla="*/ 485 h 210"/>
                <a:gd name="T20" fmla="*/ 7 w 17"/>
                <a:gd name="T21" fmla="*/ 491 h 210"/>
                <a:gd name="T22" fmla="*/ 0 w 17"/>
                <a:gd name="T23" fmla="*/ 499 h 210"/>
                <a:gd name="T24" fmla="*/ 0 w 17"/>
                <a:gd name="T25" fmla="*/ 499 h 210"/>
                <a:gd name="T26" fmla="*/ 0 w 17"/>
                <a:gd name="T27" fmla="*/ 475 h 210"/>
                <a:gd name="T28" fmla="*/ 0 w 17"/>
                <a:gd name="T29" fmla="*/ 459 h 210"/>
                <a:gd name="T30" fmla="*/ 4 w 17"/>
                <a:gd name="T31" fmla="*/ 419 h 210"/>
                <a:gd name="T32" fmla="*/ 4 w 17"/>
                <a:gd name="T33" fmla="*/ 419 h 210"/>
                <a:gd name="T34" fmla="*/ 4 w 17"/>
                <a:gd name="T35" fmla="*/ 283 h 210"/>
                <a:gd name="T36" fmla="*/ 7 w 17"/>
                <a:gd name="T37" fmla="*/ 150 h 210"/>
                <a:gd name="T38" fmla="*/ 18 w 17"/>
                <a:gd name="T39" fmla="*/ 0 h 210"/>
                <a:gd name="T40" fmla="*/ 18 w 17"/>
                <a:gd name="T41" fmla="*/ 0 h 210"/>
                <a:gd name="T42" fmla="*/ 18 w 17"/>
                <a:gd name="T43" fmla="*/ 0 h 210"/>
                <a:gd name="T44" fmla="*/ 22 w 17"/>
                <a:gd name="T45" fmla="*/ 0 h 210"/>
                <a:gd name="T46" fmla="*/ 22 w 17"/>
                <a:gd name="T47" fmla="*/ 0 h 2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" h="210">
                  <a:moveTo>
                    <a:pt x="14" y="0"/>
                  </a:moveTo>
                  <a:lnTo>
                    <a:pt x="14" y="0"/>
                  </a:lnTo>
                  <a:lnTo>
                    <a:pt x="17" y="34"/>
                  </a:lnTo>
                  <a:lnTo>
                    <a:pt x="14" y="68"/>
                  </a:lnTo>
                  <a:lnTo>
                    <a:pt x="10" y="102"/>
                  </a:lnTo>
                  <a:lnTo>
                    <a:pt x="10" y="136"/>
                  </a:lnTo>
                  <a:lnTo>
                    <a:pt x="10" y="190"/>
                  </a:lnTo>
                  <a:lnTo>
                    <a:pt x="7" y="197"/>
                  </a:lnTo>
                  <a:lnTo>
                    <a:pt x="7" y="204"/>
                  </a:lnTo>
                  <a:lnTo>
                    <a:pt x="7" y="207"/>
                  </a:lnTo>
                  <a:lnTo>
                    <a:pt x="0" y="210"/>
                  </a:lnTo>
                  <a:lnTo>
                    <a:pt x="0" y="200"/>
                  </a:lnTo>
                  <a:lnTo>
                    <a:pt x="0" y="193"/>
                  </a:lnTo>
                  <a:lnTo>
                    <a:pt x="4" y="176"/>
                  </a:lnTo>
                  <a:lnTo>
                    <a:pt x="4" y="119"/>
                  </a:lnTo>
                  <a:lnTo>
                    <a:pt x="7" y="64"/>
                  </a:lnTo>
                  <a:lnTo>
                    <a:pt x="1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4" name="Freeform 324"/>
            <p:cNvSpPr>
              <a:spLocks/>
            </p:cNvSpPr>
            <p:nvPr/>
          </p:nvSpPr>
          <p:spPr bwMode="auto">
            <a:xfrm>
              <a:off x="4747" y="2997"/>
              <a:ext cx="41" cy="178"/>
            </a:xfrm>
            <a:custGeom>
              <a:avLst/>
              <a:gdLst>
                <a:gd name="T0" fmla="*/ 16 w 37"/>
                <a:gd name="T1" fmla="*/ 50 h 160"/>
                <a:gd name="T2" fmla="*/ 33 w 37"/>
                <a:gd name="T3" fmla="*/ 147 h 160"/>
                <a:gd name="T4" fmla="*/ 83 w 37"/>
                <a:gd name="T5" fmla="*/ 369 h 160"/>
                <a:gd name="T6" fmla="*/ 83 w 37"/>
                <a:gd name="T7" fmla="*/ 369 h 160"/>
                <a:gd name="T8" fmla="*/ 83 w 37"/>
                <a:gd name="T9" fmla="*/ 376 h 160"/>
                <a:gd name="T10" fmla="*/ 83 w 37"/>
                <a:gd name="T11" fmla="*/ 376 h 160"/>
                <a:gd name="T12" fmla="*/ 79 w 37"/>
                <a:gd name="T13" fmla="*/ 376 h 160"/>
                <a:gd name="T14" fmla="*/ 71 w 37"/>
                <a:gd name="T15" fmla="*/ 376 h 160"/>
                <a:gd name="T16" fmla="*/ 61 w 37"/>
                <a:gd name="T17" fmla="*/ 353 h 160"/>
                <a:gd name="T18" fmla="*/ 38 w 37"/>
                <a:gd name="T19" fmla="*/ 225 h 160"/>
                <a:gd name="T20" fmla="*/ 38 w 37"/>
                <a:gd name="T21" fmla="*/ 225 h 160"/>
                <a:gd name="T22" fmla="*/ 22 w 37"/>
                <a:gd name="T23" fmla="*/ 174 h 160"/>
                <a:gd name="T24" fmla="*/ 16 w 37"/>
                <a:gd name="T25" fmla="*/ 120 h 160"/>
                <a:gd name="T26" fmla="*/ 0 w 37"/>
                <a:gd name="T27" fmla="*/ 4 h 160"/>
                <a:gd name="T28" fmla="*/ 0 w 37"/>
                <a:gd name="T29" fmla="*/ 4 h 160"/>
                <a:gd name="T30" fmla="*/ 3 w 37"/>
                <a:gd name="T31" fmla="*/ 0 h 160"/>
                <a:gd name="T32" fmla="*/ 3 w 37"/>
                <a:gd name="T33" fmla="*/ 0 h 160"/>
                <a:gd name="T34" fmla="*/ 16 w 37"/>
                <a:gd name="T35" fmla="*/ 24 h 160"/>
                <a:gd name="T36" fmla="*/ 16 w 37"/>
                <a:gd name="T37" fmla="*/ 50 h 160"/>
                <a:gd name="T38" fmla="*/ 16 w 37"/>
                <a:gd name="T39" fmla="*/ 5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160">
                  <a:moveTo>
                    <a:pt x="7" y="21"/>
                  </a:moveTo>
                  <a:lnTo>
                    <a:pt x="14" y="62"/>
                  </a:lnTo>
                  <a:lnTo>
                    <a:pt x="37" y="157"/>
                  </a:lnTo>
                  <a:lnTo>
                    <a:pt x="37" y="160"/>
                  </a:lnTo>
                  <a:lnTo>
                    <a:pt x="34" y="160"/>
                  </a:lnTo>
                  <a:lnTo>
                    <a:pt x="31" y="160"/>
                  </a:lnTo>
                  <a:lnTo>
                    <a:pt x="27" y="150"/>
                  </a:lnTo>
                  <a:lnTo>
                    <a:pt x="17" y="96"/>
                  </a:lnTo>
                  <a:lnTo>
                    <a:pt x="10" y="75"/>
                  </a:lnTo>
                  <a:lnTo>
                    <a:pt x="7" y="51"/>
                  </a:lnTo>
                  <a:lnTo>
                    <a:pt x="0" y="4"/>
                  </a:lnTo>
                  <a:lnTo>
                    <a:pt x="3" y="0"/>
                  </a:lnTo>
                  <a:lnTo>
                    <a:pt x="7" y="1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5" name="Freeform 325"/>
            <p:cNvSpPr>
              <a:spLocks/>
            </p:cNvSpPr>
            <p:nvPr/>
          </p:nvSpPr>
          <p:spPr bwMode="auto">
            <a:xfrm>
              <a:off x="5116" y="2967"/>
              <a:ext cx="15" cy="235"/>
            </a:xfrm>
            <a:custGeom>
              <a:avLst/>
              <a:gdLst>
                <a:gd name="T0" fmla="*/ 32 w 13"/>
                <a:gd name="T1" fmla="*/ 226 h 211"/>
                <a:gd name="T2" fmla="*/ 32 w 13"/>
                <a:gd name="T3" fmla="*/ 226 h 211"/>
                <a:gd name="T4" fmla="*/ 32 w 13"/>
                <a:gd name="T5" fmla="*/ 291 h 211"/>
                <a:gd name="T6" fmla="*/ 32 w 13"/>
                <a:gd name="T7" fmla="*/ 361 h 211"/>
                <a:gd name="T8" fmla="*/ 21 w 13"/>
                <a:gd name="T9" fmla="*/ 491 h 211"/>
                <a:gd name="T10" fmla="*/ 21 w 13"/>
                <a:gd name="T11" fmla="*/ 491 h 211"/>
                <a:gd name="T12" fmla="*/ 3 w 13"/>
                <a:gd name="T13" fmla="*/ 500 h 211"/>
                <a:gd name="T14" fmla="*/ 3 w 13"/>
                <a:gd name="T15" fmla="*/ 500 h 211"/>
                <a:gd name="T16" fmla="*/ 0 w 13"/>
                <a:gd name="T17" fmla="*/ 500 h 211"/>
                <a:gd name="T18" fmla="*/ 0 w 13"/>
                <a:gd name="T19" fmla="*/ 500 h 211"/>
                <a:gd name="T20" fmla="*/ 0 w 13"/>
                <a:gd name="T21" fmla="*/ 441 h 211"/>
                <a:gd name="T22" fmla="*/ 3 w 13"/>
                <a:gd name="T23" fmla="*/ 389 h 211"/>
                <a:gd name="T24" fmla="*/ 3 w 13"/>
                <a:gd name="T25" fmla="*/ 242 h 211"/>
                <a:gd name="T26" fmla="*/ 3 w 13"/>
                <a:gd name="T27" fmla="*/ 179 h 211"/>
                <a:gd name="T28" fmla="*/ 32 w 13"/>
                <a:gd name="T29" fmla="*/ 35 h 211"/>
                <a:gd name="T30" fmla="*/ 32 w 13"/>
                <a:gd name="T31" fmla="*/ 35 h 211"/>
                <a:gd name="T32" fmla="*/ 32 w 13"/>
                <a:gd name="T33" fmla="*/ 16 h 211"/>
                <a:gd name="T34" fmla="*/ 42 w 13"/>
                <a:gd name="T35" fmla="*/ 0 h 211"/>
                <a:gd name="T36" fmla="*/ 42 w 13"/>
                <a:gd name="T37" fmla="*/ 89 h 211"/>
                <a:gd name="T38" fmla="*/ 32 w 13"/>
                <a:gd name="T39" fmla="*/ 226 h 2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" h="211">
                  <a:moveTo>
                    <a:pt x="10" y="95"/>
                  </a:moveTo>
                  <a:lnTo>
                    <a:pt x="10" y="95"/>
                  </a:lnTo>
                  <a:lnTo>
                    <a:pt x="10" y="123"/>
                  </a:lnTo>
                  <a:lnTo>
                    <a:pt x="10" y="153"/>
                  </a:lnTo>
                  <a:lnTo>
                    <a:pt x="7" y="208"/>
                  </a:lnTo>
                  <a:lnTo>
                    <a:pt x="3" y="211"/>
                  </a:lnTo>
                  <a:lnTo>
                    <a:pt x="0" y="211"/>
                  </a:lnTo>
                  <a:lnTo>
                    <a:pt x="0" y="187"/>
                  </a:lnTo>
                  <a:lnTo>
                    <a:pt x="3" y="163"/>
                  </a:lnTo>
                  <a:lnTo>
                    <a:pt x="3" y="102"/>
                  </a:lnTo>
                  <a:lnTo>
                    <a:pt x="3" y="75"/>
                  </a:lnTo>
                  <a:lnTo>
                    <a:pt x="10" y="14"/>
                  </a:lnTo>
                  <a:lnTo>
                    <a:pt x="10" y="7"/>
                  </a:lnTo>
                  <a:lnTo>
                    <a:pt x="13" y="0"/>
                  </a:lnTo>
                  <a:lnTo>
                    <a:pt x="13" y="38"/>
                  </a:lnTo>
                  <a:lnTo>
                    <a:pt x="10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6" name="Freeform 326"/>
            <p:cNvSpPr>
              <a:spLocks/>
            </p:cNvSpPr>
            <p:nvPr/>
          </p:nvSpPr>
          <p:spPr bwMode="auto">
            <a:xfrm>
              <a:off x="4951" y="3017"/>
              <a:ext cx="26" cy="188"/>
            </a:xfrm>
            <a:custGeom>
              <a:avLst/>
              <a:gdLst>
                <a:gd name="T0" fmla="*/ 3 w 24"/>
                <a:gd name="T1" fmla="*/ 4 h 170"/>
                <a:gd name="T2" fmla="*/ 24 w 24"/>
                <a:gd name="T3" fmla="*/ 139 h 170"/>
                <a:gd name="T4" fmla="*/ 24 w 24"/>
                <a:gd name="T5" fmla="*/ 139 h 170"/>
                <a:gd name="T6" fmla="*/ 24 w 24"/>
                <a:gd name="T7" fmla="*/ 207 h 170"/>
                <a:gd name="T8" fmla="*/ 33 w 24"/>
                <a:gd name="T9" fmla="*/ 259 h 170"/>
                <a:gd name="T10" fmla="*/ 46 w 24"/>
                <a:gd name="T11" fmla="*/ 322 h 170"/>
                <a:gd name="T12" fmla="*/ 46 w 24"/>
                <a:gd name="T13" fmla="*/ 380 h 170"/>
                <a:gd name="T14" fmla="*/ 46 w 24"/>
                <a:gd name="T15" fmla="*/ 380 h 170"/>
                <a:gd name="T16" fmla="*/ 33 w 24"/>
                <a:gd name="T17" fmla="*/ 366 h 170"/>
                <a:gd name="T18" fmla="*/ 33 w 24"/>
                <a:gd name="T19" fmla="*/ 349 h 170"/>
                <a:gd name="T20" fmla="*/ 33 w 24"/>
                <a:gd name="T21" fmla="*/ 328 h 170"/>
                <a:gd name="T22" fmla="*/ 33 w 24"/>
                <a:gd name="T23" fmla="*/ 312 h 170"/>
                <a:gd name="T24" fmla="*/ 24 w 24"/>
                <a:gd name="T25" fmla="*/ 281 h 170"/>
                <a:gd name="T26" fmla="*/ 3 w 24"/>
                <a:gd name="T27" fmla="*/ 124 h 170"/>
                <a:gd name="T28" fmla="*/ 3 w 24"/>
                <a:gd name="T29" fmla="*/ 124 h 170"/>
                <a:gd name="T30" fmla="*/ 3 w 24"/>
                <a:gd name="T31" fmla="*/ 91 h 170"/>
                <a:gd name="T32" fmla="*/ 0 w 24"/>
                <a:gd name="T33" fmla="*/ 62 h 170"/>
                <a:gd name="T34" fmla="*/ 0 w 24"/>
                <a:gd name="T35" fmla="*/ 31 h 170"/>
                <a:gd name="T36" fmla="*/ 0 w 24"/>
                <a:gd name="T37" fmla="*/ 0 h 170"/>
                <a:gd name="T38" fmla="*/ 0 w 24"/>
                <a:gd name="T39" fmla="*/ 0 h 170"/>
                <a:gd name="T40" fmla="*/ 0 w 24"/>
                <a:gd name="T41" fmla="*/ 4 h 170"/>
                <a:gd name="T42" fmla="*/ 3 w 24"/>
                <a:gd name="T43" fmla="*/ 4 h 170"/>
                <a:gd name="T44" fmla="*/ 3 w 24"/>
                <a:gd name="T45" fmla="*/ 4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170">
                  <a:moveTo>
                    <a:pt x="3" y="4"/>
                  </a:moveTo>
                  <a:lnTo>
                    <a:pt x="13" y="62"/>
                  </a:lnTo>
                  <a:lnTo>
                    <a:pt x="13" y="92"/>
                  </a:lnTo>
                  <a:lnTo>
                    <a:pt x="17" y="116"/>
                  </a:lnTo>
                  <a:lnTo>
                    <a:pt x="24" y="143"/>
                  </a:lnTo>
                  <a:lnTo>
                    <a:pt x="24" y="170"/>
                  </a:lnTo>
                  <a:lnTo>
                    <a:pt x="17" y="164"/>
                  </a:lnTo>
                  <a:lnTo>
                    <a:pt x="17" y="157"/>
                  </a:lnTo>
                  <a:lnTo>
                    <a:pt x="17" y="147"/>
                  </a:lnTo>
                  <a:lnTo>
                    <a:pt x="17" y="140"/>
                  </a:lnTo>
                  <a:lnTo>
                    <a:pt x="13" y="126"/>
                  </a:lnTo>
                  <a:lnTo>
                    <a:pt x="3" y="55"/>
                  </a:lnTo>
                  <a:lnTo>
                    <a:pt x="3" y="41"/>
                  </a:lnTo>
                  <a:lnTo>
                    <a:pt x="0" y="28"/>
                  </a:lnTo>
                  <a:lnTo>
                    <a:pt x="0" y="14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7" name="Freeform 327"/>
            <p:cNvSpPr>
              <a:spLocks/>
            </p:cNvSpPr>
            <p:nvPr/>
          </p:nvSpPr>
          <p:spPr bwMode="auto">
            <a:xfrm>
              <a:off x="4782" y="3199"/>
              <a:ext cx="21" cy="119"/>
            </a:xfrm>
            <a:custGeom>
              <a:avLst/>
              <a:gdLst>
                <a:gd name="T0" fmla="*/ 3 w 20"/>
                <a:gd name="T1" fmla="*/ 0 h 108"/>
                <a:gd name="T2" fmla="*/ 3 w 20"/>
                <a:gd name="T3" fmla="*/ 0 h 108"/>
                <a:gd name="T4" fmla="*/ 18 w 20"/>
                <a:gd name="T5" fmla="*/ 58 h 108"/>
                <a:gd name="T6" fmla="*/ 21 w 20"/>
                <a:gd name="T7" fmla="*/ 118 h 108"/>
                <a:gd name="T8" fmla="*/ 28 w 20"/>
                <a:gd name="T9" fmla="*/ 228 h 108"/>
                <a:gd name="T10" fmla="*/ 28 w 20"/>
                <a:gd name="T11" fmla="*/ 228 h 108"/>
                <a:gd name="T12" fmla="*/ 24 w 20"/>
                <a:gd name="T13" fmla="*/ 235 h 108"/>
                <a:gd name="T14" fmla="*/ 21 w 20"/>
                <a:gd name="T15" fmla="*/ 228 h 108"/>
                <a:gd name="T16" fmla="*/ 6 w 20"/>
                <a:gd name="T17" fmla="*/ 110 h 108"/>
                <a:gd name="T18" fmla="*/ 0 w 20"/>
                <a:gd name="T19" fmla="*/ 0 h 108"/>
                <a:gd name="T20" fmla="*/ 3 w 20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08">
                  <a:moveTo>
                    <a:pt x="3" y="0"/>
                  </a:moveTo>
                  <a:lnTo>
                    <a:pt x="3" y="0"/>
                  </a:lnTo>
                  <a:lnTo>
                    <a:pt x="10" y="27"/>
                  </a:lnTo>
                  <a:lnTo>
                    <a:pt x="13" y="54"/>
                  </a:lnTo>
                  <a:lnTo>
                    <a:pt x="20" y="105"/>
                  </a:lnTo>
                  <a:lnTo>
                    <a:pt x="16" y="108"/>
                  </a:lnTo>
                  <a:lnTo>
                    <a:pt x="13" y="105"/>
                  </a:lnTo>
                  <a:lnTo>
                    <a:pt x="6" y="51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8" name="Freeform 328"/>
            <p:cNvSpPr>
              <a:spLocks/>
            </p:cNvSpPr>
            <p:nvPr/>
          </p:nvSpPr>
          <p:spPr bwMode="auto">
            <a:xfrm>
              <a:off x="5116" y="3220"/>
              <a:ext cx="4" cy="12"/>
            </a:xfrm>
            <a:custGeom>
              <a:avLst/>
              <a:gdLst>
                <a:gd name="T0" fmla="*/ 28 w 3"/>
                <a:gd name="T1" fmla="*/ 42 h 10"/>
                <a:gd name="T2" fmla="*/ 28 w 3"/>
                <a:gd name="T3" fmla="*/ 42 h 10"/>
                <a:gd name="T4" fmla="*/ 28 w 3"/>
                <a:gd name="T5" fmla="*/ 42 h 10"/>
                <a:gd name="T6" fmla="*/ 0 w 3"/>
                <a:gd name="T7" fmla="*/ 42 h 10"/>
                <a:gd name="T8" fmla="*/ 0 w 3"/>
                <a:gd name="T9" fmla="*/ 42 h 10"/>
                <a:gd name="T10" fmla="*/ 0 w 3"/>
                <a:gd name="T11" fmla="*/ 29 h 10"/>
                <a:gd name="T12" fmla="*/ 0 w 3"/>
                <a:gd name="T13" fmla="*/ 0 h 10"/>
                <a:gd name="T14" fmla="*/ 0 w 3"/>
                <a:gd name="T15" fmla="*/ 0 h 10"/>
                <a:gd name="T16" fmla="*/ 28 w 3"/>
                <a:gd name="T17" fmla="*/ 0 h 10"/>
                <a:gd name="T18" fmla="*/ 28 w 3"/>
                <a:gd name="T19" fmla="*/ 14 h 10"/>
                <a:gd name="T20" fmla="*/ 28 w 3"/>
                <a:gd name="T21" fmla="*/ 42 h 10"/>
                <a:gd name="T22" fmla="*/ 28 w 3"/>
                <a:gd name="T23" fmla="*/ 42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lnTo>
                    <a:pt x="3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9" name="Freeform 329"/>
            <p:cNvSpPr>
              <a:spLocks/>
            </p:cNvSpPr>
            <p:nvPr/>
          </p:nvSpPr>
          <p:spPr bwMode="auto">
            <a:xfrm>
              <a:off x="4615" y="3186"/>
              <a:ext cx="19" cy="145"/>
            </a:xfrm>
            <a:custGeom>
              <a:avLst/>
              <a:gdLst>
                <a:gd name="T0" fmla="*/ 40 w 17"/>
                <a:gd name="T1" fmla="*/ 0 h 130"/>
                <a:gd name="T2" fmla="*/ 40 w 17"/>
                <a:gd name="T3" fmla="*/ 0 h 130"/>
                <a:gd name="T4" fmla="*/ 40 w 17"/>
                <a:gd name="T5" fmla="*/ 4 h 130"/>
                <a:gd name="T6" fmla="*/ 40 w 17"/>
                <a:gd name="T7" fmla="*/ 26 h 130"/>
                <a:gd name="T8" fmla="*/ 32 w 17"/>
                <a:gd name="T9" fmla="*/ 50 h 130"/>
                <a:gd name="T10" fmla="*/ 32 w 17"/>
                <a:gd name="T11" fmla="*/ 50 h 130"/>
                <a:gd name="T12" fmla="*/ 40 w 17"/>
                <a:gd name="T13" fmla="*/ 107 h 130"/>
                <a:gd name="T14" fmla="*/ 32 w 17"/>
                <a:gd name="T15" fmla="*/ 164 h 130"/>
                <a:gd name="T16" fmla="*/ 23 w 17"/>
                <a:gd name="T17" fmla="*/ 279 h 130"/>
                <a:gd name="T18" fmla="*/ 23 w 17"/>
                <a:gd name="T19" fmla="*/ 279 h 130"/>
                <a:gd name="T20" fmla="*/ 15 w 17"/>
                <a:gd name="T21" fmla="*/ 302 h 130"/>
                <a:gd name="T22" fmla="*/ 15 w 17"/>
                <a:gd name="T23" fmla="*/ 312 h 130"/>
                <a:gd name="T24" fmla="*/ 0 w 17"/>
                <a:gd name="T25" fmla="*/ 312 h 130"/>
                <a:gd name="T26" fmla="*/ 0 w 17"/>
                <a:gd name="T27" fmla="*/ 312 h 130"/>
                <a:gd name="T28" fmla="*/ 0 w 17"/>
                <a:gd name="T29" fmla="*/ 296 h 130"/>
                <a:gd name="T30" fmla="*/ 0 w 17"/>
                <a:gd name="T31" fmla="*/ 279 h 130"/>
                <a:gd name="T32" fmla="*/ 3 w 17"/>
                <a:gd name="T33" fmla="*/ 263 h 130"/>
                <a:gd name="T34" fmla="*/ 3 w 17"/>
                <a:gd name="T35" fmla="*/ 238 h 130"/>
                <a:gd name="T36" fmla="*/ 3 w 17"/>
                <a:gd name="T37" fmla="*/ 238 h 130"/>
                <a:gd name="T38" fmla="*/ 15 w 17"/>
                <a:gd name="T39" fmla="*/ 182 h 130"/>
                <a:gd name="T40" fmla="*/ 15 w 17"/>
                <a:gd name="T41" fmla="*/ 122 h 130"/>
                <a:gd name="T42" fmla="*/ 15 w 17"/>
                <a:gd name="T43" fmla="*/ 57 h 130"/>
                <a:gd name="T44" fmla="*/ 23 w 17"/>
                <a:gd name="T45" fmla="*/ 0 h 130"/>
                <a:gd name="T46" fmla="*/ 23 w 17"/>
                <a:gd name="T47" fmla="*/ 0 h 130"/>
                <a:gd name="T48" fmla="*/ 32 w 17"/>
                <a:gd name="T49" fmla="*/ 0 h 130"/>
                <a:gd name="T50" fmla="*/ 40 w 17"/>
                <a:gd name="T51" fmla="*/ 0 h 130"/>
                <a:gd name="T52" fmla="*/ 40 w 17"/>
                <a:gd name="T53" fmla="*/ 0 h 1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" h="130">
                  <a:moveTo>
                    <a:pt x="17" y="0"/>
                  </a:moveTo>
                  <a:lnTo>
                    <a:pt x="17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3" y="21"/>
                  </a:lnTo>
                  <a:lnTo>
                    <a:pt x="17" y="45"/>
                  </a:lnTo>
                  <a:lnTo>
                    <a:pt x="13" y="68"/>
                  </a:lnTo>
                  <a:lnTo>
                    <a:pt x="10" y="116"/>
                  </a:lnTo>
                  <a:lnTo>
                    <a:pt x="6" y="126"/>
                  </a:lnTo>
                  <a:lnTo>
                    <a:pt x="6" y="130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0" y="116"/>
                  </a:lnTo>
                  <a:lnTo>
                    <a:pt x="3" y="109"/>
                  </a:lnTo>
                  <a:lnTo>
                    <a:pt x="3" y="99"/>
                  </a:lnTo>
                  <a:lnTo>
                    <a:pt x="6" y="75"/>
                  </a:lnTo>
                  <a:lnTo>
                    <a:pt x="6" y="51"/>
                  </a:lnTo>
                  <a:lnTo>
                    <a:pt x="6" y="24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0" name="Freeform 330"/>
            <p:cNvSpPr>
              <a:spLocks/>
            </p:cNvSpPr>
            <p:nvPr/>
          </p:nvSpPr>
          <p:spPr bwMode="auto">
            <a:xfrm>
              <a:off x="4460" y="3186"/>
              <a:ext cx="15" cy="158"/>
            </a:xfrm>
            <a:custGeom>
              <a:avLst/>
              <a:gdLst>
                <a:gd name="T0" fmla="*/ 32 w 13"/>
                <a:gd name="T1" fmla="*/ 219 h 143"/>
                <a:gd name="T2" fmla="*/ 32 w 13"/>
                <a:gd name="T3" fmla="*/ 219 h 143"/>
                <a:gd name="T4" fmla="*/ 21 w 13"/>
                <a:gd name="T5" fmla="*/ 265 h 143"/>
                <a:gd name="T6" fmla="*/ 32 w 13"/>
                <a:gd name="T7" fmla="*/ 288 h 143"/>
                <a:gd name="T8" fmla="*/ 42 w 13"/>
                <a:gd name="T9" fmla="*/ 312 h 143"/>
                <a:gd name="T10" fmla="*/ 42 w 13"/>
                <a:gd name="T11" fmla="*/ 312 h 143"/>
                <a:gd name="T12" fmla="*/ 32 w 13"/>
                <a:gd name="T13" fmla="*/ 317 h 143"/>
                <a:gd name="T14" fmla="*/ 3 w 13"/>
                <a:gd name="T15" fmla="*/ 317 h 143"/>
                <a:gd name="T16" fmla="*/ 3 w 13"/>
                <a:gd name="T17" fmla="*/ 317 h 143"/>
                <a:gd name="T18" fmla="*/ 0 w 13"/>
                <a:gd name="T19" fmla="*/ 265 h 143"/>
                <a:gd name="T20" fmla="*/ 0 w 13"/>
                <a:gd name="T21" fmla="*/ 219 h 143"/>
                <a:gd name="T22" fmla="*/ 3 w 13"/>
                <a:gd name="T23" fmla="*/ 168 h 143"/>
                <a:gd name="T24" fmla="*/ 0 w 13"/>
                <a:gd name="T25" fmla="*/ 124 h 143"/>
                <a:gd name="T26" fmla="*/ 0 w 13"/>
                <a:gd name="T27" fmla="*/ 124 h 143"/>
                <a:gd name="T28" fmla="*/ 0 w 13"/>
                <a:gd name="T29" fmla="*/ 62 h 143"/>
                <a:gd name="T30" fmla="*/ 3 w 13"/>
                <a:gd name="T31" fmla="*/ 0 h 143"/>
                <a:gd name="T32" fmla="*/ 3 w 13"/>
                <a:gd name="T33" fmla="*/ 0 h 143"/>
                <a:gd name="T34" fmla="*/ 32 w 13"/>
                <a:gd name="T35" fmla="*/ 219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" h="143">
                  <a:moveTo>
                    <a:pt x="10" y="99"/>
                  </a:moveTo>
                  <a:lnTo>
                    <a:pt x="10" y="99"/>
                  </a:lnTo>
                  <a:lnTo>
                    <a:pt x="7" y="119"/>
                  </a:lnTo>
                  <a:lnTo>
                    <a:pt x="10" y="130"/>
                  </a:lnTo>
                  <a:lnTo>
                    <a:pt x="13" y="140"/>
                  </a:lnTo>
                  <a:lnTo>
                    <a:pt x="10" y="143"/>
                  </a:lnTo>
                  <a:lnTo>
                    <a:pt x="3" y="143"/>
                  </a:lnTo>
                  <a:lnTo>
                    <a:pt x="0" y="119"/>
                  </a:lnTo>
                  <a:lnTo>
                    <a:pt x="0" y="99"/>
                  </a:lnTo>
                  <a:lnTo>
                    <a:pt x="3" y="75"/>
                  </a:lnTo>
                  <a:lnTo>
                    <a:pt x="0" y="55"/>
                  </a:lnTo>
                  <a:lnTo>
                    <a:pt x="0" y="28"/>
                  </a:lnTo>
                  <a:lnTo>
                    <a:pt x="3" y="0"/>
                  </a:lnTo>
                  <a:lnTo>
                    <a:pt x="1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1" name="Freeform 331"/>
            <p:cNvSpPr>
              <a:spLocks/>
            </p:cNvSpPr>
            <p:nvPr/>
          </p:nvSpPr>
          <p:spPr bwMode="auto">
            <a:xfrm>
              <a:off x="4969" y="3243"/>
              <a:ext cx="14" cy="53"/>
            </a:xfrm>
            <a:custGeom>
              <a:avLst/>
              <a:gdLst>
                <a:gd name="T0" fmla="*/ 15 w 13"/>
                <a:gd name="T1" fmla="*/ 4 h 48"/>
                <a:gd name="T2" fmla="*/ 15 w 13"/>
                <a:gd name="T3" fmla="*/ 4 h 48"/>
                <a:gd name="T4" fmla="*/ 18 w 13"/>
                <a:gd name="T5" fmla="*/ 54 h 48"/>
                <a:gd name="T6" fmla="*/ 22 w 13"/>
                <a:gd name="T7" fmla="*/ 100 h 48"/>
                <a:gd name="T8" fmla="*/ 22 w 13"/>
                <a:gd name="T9" fmla="*/ 100 h 48"/>
                <a:gd name="T10" fmla="*/ 15 w 13"/>
                <a:gd name="T11" fmla="*/ 107 h 48"/>
                <a:gd name="T12" fmla="*/ 15 w 13"/>
                <a:gd name="T13" fmla="*/ 107 h 48"/>
                <a:gd name="T14" fmla="*/ 3 w 13"/>
                <a:gd name="T15" fmla="*/ 68 h 48"/>
                <a:gd name="T16" fmla="*/ 3 w 13"/>
                <a:gd name="T17" fmla="*/ 31 h 48"/>
                <a:gd name="T18" fmla="*/ 3 w 13"/>
                <a:gd name="T19" fmla="*/ 31 h 48"/>
                <a:gd name="T20" fmla="*/ 0 w 13"/>
                <a:gd name="T21" fmla="*/ 15 h 48"/>
                <a:gd name="T22" fmla="*/ 0 w 13"/>
                <a:gd name="T23" fmla="*/ 0 h 48"/>
                <a:gd name="T24" fmla="*/ 0 w 13"/>
                <a:gd name="T25" fmla="*/ 0 h 48"/>
                <a:gd name="T26" fmla="*/ 15 w 13"/>
                <a:gd name="T27" fmla="*/ 4 h 48"/>
                <a:gd name="T28" fmla="*/ 15 w 13"/>
                <a:gd name="T29" fmla="*/ 4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48">
                  <a:moveTo>
                    <a:pt x="7" y="4"/>
                  </a:moveTo>
                  <a:lnTo>
                    <a:pt x="7" y="4"/>
                  </a:lnTo>
                  <a:lnTo>
                    <a:pt x="10" y="24"/>
                  </a:lnTo>
                  <a:lnTo>
                    <a:pt x="13" y="45"/>
                  </a:lnTo>
                  <a:lnTo>
                    <a:pt x="7" y="48"/>
                  </a:lnTo>
                  <a:lnTo>
                    <a:pt x="3" y="31"/>
                  </a:lnTo>
                  <a:lnTo>
                    <a:pt x="3" y="14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2" name="Freeform 332"/>
            <p:cNvSpPr>
              <a:spLocks/>
            </p:cNvSpPr>
            <p:nvPr/>
          </p:nvSpPr>
          <p:spPr bwMode="auto">
            <a:xfrm>
              <a:off x="4306" y="3199"/>
              <a:ext cx="132" cy="48"/>
            </a:xfrm>
            <a:custGeom>
              <a:avLst/>
              <a:gdLst>
                <a:gd name="T0" fmla="*/ 90 w 122"/>
                <a:gd name="T1" fmla="*/ 68 h 44"/>
                <a:gd name="T2" fmla="*/ 90 w 122"/>
                <a:gd name="T3" fmla="*/ 68 h 44"/>
                <a:gd name="T4" fmla="*/ 96 w 122"/>
                <a:gd name="T5" fmla="*/ 74 h 44"/>
                <a:gd name="T6" fmla="*/ 96 w 122"/>
                <a:gd name="T7" fmla="*/ 74 h 44"/>
                <a:gd name="T8" fmla="*/ 129 w 122"/>
                <a:gd name="T9" fmla="*/ 61 h 44"/>
                <a:gd name="T10" fmla="*/ 166 w 122"/>
                <a:gd name="T11" fmla="*/ 45 h 44"/>
                <a:gd name="T12" fmla="*/ 198 w 122"/>
                <a:gd name="T13" fmla="*/ 35 h 44"/>
                <a:gd name="T14" fmla="*/ 217 w 122"/>
                <a:gd name="T15" fmla="*/ 25 h 44"/>
                <a:gd name="T16" fmla="*/ 223 w 122"/>
                <a:gd name="T17" fmla="*/ 3 h 44"/>
                <a:gd name="T18" fmla="*/ 230 w 122"/>
                <a:gd name="T19" fmla="*/ 3 h 44"/>
                <a:gd name="T20" fmla="*/ 230 w 122"/>
                <a:gd name="T21" fmla="*/ 3 h 44"/>
                <a:gd name="T22" fmla="*/ 230 w 122"/>
                <a:gd name="T23" fmla="*/ 19 h 44"/>
                <a:gd name="T24" fmla="*/ 230 w 122"/>
                <a:gd name="T25" fmla="*/ 25 h 44"/>
                <a:gd name="T26" fmla="*/ 217 w 122"/>
                <a:gd name="T27" fmla="*/ 40 h 44"/>
                <a:gd name="T28" fmla="*/ 186 w 122"/>
                <a:gd name="T29" fmla="*/ 61 h 44"/>
                <a:gd name="T30" fmla="*/ 186 w 122"/>
                <a:gd name="T31" fmla="*/ 61 h 44"/>
                <a:gd name="T32" fmla="*/ 141 w 122"/>
                <a:gd name="T33" fmla="*/ 68 h 44"/>
                <a:gd name="T34" fmla="*/ 96 w 122"/>
                <a:gd name="T35" fmla="*/ 88 h 44"/>
                <a:gd name="T36" fmla="*/ 96 w 122"/>
                <a:gd name="T37" fmla="*/ 88 h 44"/>
                <a:gd name="T38" fmla="*/ 90 w 122"/>
                <a:gd name="T39" fmla="*/ 88 h 44"/>
                <a:gd name="T40" fmla="*/ 83 w 122"/>
                <a:gd name="T41" fmla="*/ 81 h 44"/>
                <a:gd name="T42" fmla="*/ 70 w 122"/>
                <a:gd name="T43" fmla="*/ 61 h 44"/>
                <a:gd name="T44" fmla="*/ 0 w 122"/>
                <a:gd name="T45" fmla="*/ 0 h 44"/>
                <a:gd name="T46" fmla="*/ 0 w 122"/>
                <a:gd name="T47" fmla="*/ 0 h 44"/>
                <a:gd name="T48" fmla="*/ 3 w 122"/>
                <a:gd name="T49" fmla="*/ 0 h 44"/>
                <a:gd name="T50" fmla="*/ 15 w 122"/>
                <a:gd name="T51" fmla="*/ 0 h 44"/>
                <a:gd name="T52" fmla="*/ 90 w 122"/>
                <a:gd name="T53" fmla="*/ 68 h 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2" h="44">
                  <a:moveTo>
                    <a:pt x="48" y="34"/>
                  </a:moveTo>
                  <a:lnTo>
                    <a:pt x="48" y="34"/>
                  </a:lnTo>
                  <a:lnTo>
                    <a:pt x="51" y="37"/>
                  </a:lnTo>
                  <a:lnTo>
                    <a:pt x="68" y="30"/>
                  </a:lnTo>
                  <a:lnTo>
                    <a:pt x="88" y="23"/>
                  </a:lnTo>
                  <a:lnTo>
                    <a:pt x="105" y="17"/>
                  </a:lnTo>
                  <a:lnTo>
                    <a:pt x="116" y="13"/>
                  </a:lnTo>
                  <a:lnTo>
                    <a:pt x="119" y="3"/>
                  </a:lnTo>
                  <a:lnTo>
                    <a:pt x="122" y="3"/>
                  </a:lnTo>
                  <a:lnTo>
                    <a:pt x="122" y="10"/>
                  </a:lnTo>
                  <a:lnTo>
                    <a:pt x="122" y="13"/>
                  </a:lnTo>
                  <a:lnTo>
                    <a:pt x="116" y="20"/>
                  </a:lnTo>
                  <a:lnTo>
                    <a:pt x="99" y="30"/>
                  </a:lnTo>
                  <a:lnTo>
                    <a:pt x="75" y="34"/>
                  </a:lnTo>
                  <a:lnTo>
                    <a:pt x="51" y="44"/>
                  </a:lnTo>
                  <a:lnTo>
                    <a:pt x="48" y="44"/>
                  </a:lnTo>
                  <a:lnTo>
                    <a:pt x="44" y="40"/>
                  </a:lnTo>
                  <a:lnTo>
                    <a:pt x="37" y="30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4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3" name="Freeform 333"/>
            <p:cNvSpPr>
              <a:spLocks/>
            </p:cNvSpPr>
            <p:nvPr/>
          </p:nvSpPr>
          <p:spPr bwMode="auto">
            <a:xfrm>
              <a:off x="5006" y="3254"/>
              <a:ext cx="114" cy="26"/>
            </a:xfrm>
            <a:custGeom>
              <a:avLst/>
              <a:gdLst>
                <a:gd name="T0" fmla="*/ 24 w 105"/>
                <a:gd name="T1" fmla="*/ 35 h 23"/>
                <a:gd name="T2" fmla="*/ 24 w 105"/>
                <a:gd name="T3" fmla="*/ 35 h 23"/>
                <a:gd name="T4" fmla="*/ 46 w 105"/>
                <a:gd name="T5" fmla="*/ 45 h 23"/>
                <a:gd name="T6" fmla="*/ 71 w 105"/>
                <a:gd name="T7" fmla="*/ 45 h 23"/>
                <a:gd name="T8" fmla="*/ 111 w 105"/>
                <a:gd name="T9" fmla="*/ 26 h 23"/>
                <a:gd name="T10" fmla="*/ 151 w 105"/>
                <a:gd name="T11" fmla="*/ 3 h 23"/>
                <a:gd name="T12" fmla="*/ 170 w 105"/>
                <a:gd name="T13" fmla="*/ 0 h 23"/>
                <a:gd name="T14" fmla="*/ 197 w 105"/>
                <a:gd name="T15" fmla="*/ 0 h 23"/>
                <a:gd name="T16" fmla="*/ 197 w 105"/>
                <a:gd name="T17" fmla="*/ 0 h 23"/>
                <a:gd name="T18" fmla="*/ 205 w 105"/>
                <a:gd name="T19" fmla="*/ 0 h 23"/>
                <a:gd name="T20" fmla="*/ 205 w 105"/>
                <a:gd name="T21" fmla="*/ 0 h 23"/>
                <a:gd name="T22" fmla="*/ 205 w 105"/>
                <a:gd name="T23" fmla="*/ 0 h 23"/>
                <a:gd name="T24" fmla="*/ 205 w 105"/>
                <a:gd name="T25" fmla="*/ 3 h 23"/>
                <a:gd name="T26" fmla="*/ 197 w 105"/>
                <a:gd name="T27" fmla="*/ 16 h 23"/>
                <a:gd name="T28" fmla="*/ 182 w 105"/>
                <a:gd name="T29" fmla="*/ 26 h 23"/>
                <a:gd name="T30" fmla="*/ 182 w 105"/>
                <a:gd name="T31" fmla="*/ 26 h 23"/>
                <a:gd name="T32" fmla="*/ 164 w 105"/>
                <a:gd name="T33" fmla="*/ 26 h 23"/>
                <a:gd name="T34" fmla="*/ 137 w 105"/>
                <a:gd name="T35" fmla="*/ 35 h 23"/>
                <a:gd name="T36" fmla="*/ 91 w 105"/>
                <a:gd name="T37" fmla="*/ 53 h 23"/>
                <a:gd name="T38" fmla="*/ 71 w 105"/>
                <a:gd name="T39" fmla="*/ 60 h 23"/>
                <a:gd name="T40" fmla="*/ 46 w 105"/>
                <a:gd name="T41" fmla="*/ 60 h 23"/>
                <a:gd name="T42" fmla="*/ 24 w 105"/>
                <a:gd name="T43" fmla="*/ 53 h 23"/>
                <a:gd name="T44" fmla="*/ 3 w 105"/>
                <a:gd name="T45" fmla="*/ 26 h 23"/>
                <a:gd name="T46" fmla="*/ 3 w 105"/>
                <a:gd name="T47" fmla="*/ 26 h 23"/>
                <a:gd name="T48" fmla="*/ 0 w 105"/>
                <a:gd name="T49" fmla="*/ 16 h 23"/>
                <a:gd name="T50" fmla="*/ 0 w 105"/>
                <a:gd name="T51" fmla="*/ 0 h 23"/>
                <a:gd name="T52" fmla="*/ 0 w 105"/>
                <a:gd name="T53" fmla="*/ 0 h 23"/>
                <a:gd name="T54" fmla="*/ 3 w 105"/>
                <a:gd name="T55" fmla="*/ 0 h 23"/>
                <a:gd name="T56" fmla="*/ 15 w 105"/>
                <a:gd name="T57" fmla="*/ 3 h 23"/>
                <a:gd name="T58" fmla="*/ 18 w 105"/>
                <a:gd name="T59" fmla="*/ 26 h 23"/>
                <a:gd name="T60" fmla="*/ 24 w 105"/>
                <a:gd name="T61" fmla="*/ 35 h 23"/>
                <a:gd name="T62" fmla="*/ 24 w 105"/>
                <a:gd name="T63" fmla="*/ 35 h 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5" h="23">
                  <a:moveTo>
                    <a:pt x="13" y="13"/>
                  </a:moveTo>
                  <a:lnTo>
                    <a:pt x="13" y="13"/>
                  </a:lnTo>
                  <a:lnTo>
                    <a:pt x="24" y="17"/>
                  </a:lnTo>
                  <a:lnTo>
                    <a:pt x="37" y="17"/>
                  </a:lnTo>
                  <a:lnTo>
                    <a:pt x="58" y="10"/>
                  </a:lnTo>
                  <a:lnTo>
                    <a:pt x="78" y="3"/>
                  </a:lnTo>
                  <a:lnTo>
                    <a:pt x="88" y="0"/>
                  </a:lnTo>
                  <a:lnTo>
                    <a:pt x="102" y="0"/>
                  </a:lnTo>
                  <a:lnTo>
                    <a:pt x="105" y="0"/>
                  </a:lnTo>
                  <a:lnTo>
                    <a:pt x="105" y="3"/>
                  </a:lnTo>
                  <a:lnTo>
                    <a:pt x="102" y="6"/>
                  </a:lnTo>
                  <a:lnTo>
                    <a:pt x="95" y="10"/>
                  </a:lnTo>
                  <a:lnTo>
                    <a:pt x="85" y="10"/>
                  </a:lnTo>
                  <a:lnTo>
                    <a:pt x="71" y="13"/>
                  </a:lnTo>
                  <a:lnTo>
                    <a:pt x="47" y="20"/>
                  </a:lnTo>
                  <a:lnTo>
                    <a:pt x="37" y="23"/>
                  </a:lnTo>
                  <a:lnTo>
                    <a:pt x="24" y="23"/>
                  </a:lnTo>
                  <a:lnTo>
                    <a:pt x="13" y="20"/>
                  </a:lnTo>
                  <a:lnTo>
                    <a:pt x="3" y="10"/>
                  </a:lnTo>
                  <a:lnTo>
                    <a:pt x="0" y="6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3"/>
                  </a:lnTo>
                  <a:lnTo>
                    <a:pt x="10" y="1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4" name="Freeform 334"/>
            <p:cNvSpPr>
              <a:spLocks/>
            </p:cNvSpPr>
            <p:nvPr/>
          </p:nvSpPr>
          <p:spPr bwMode="auto">
            <a:xfrm>
              <a:off x="4290" y="3236"/>
              <a:ext cx="27" cy="95"/>
            </a:xfrm>
            <a:custGeom>
              <a:avLst/>
              <a:gdLst>
                <a:gd name="T0" fmla="*/ 29 w 24"/>
                <a:gd name="T1" fmla="*/ 139 h 85"/>
                <a:gd name="T2" fmla="*/ 29 w 24"/>
                <a:gd name="T3" fmla="*/ 139 h 85"/>
                <a:gd name="T4" fmla="*/ 18 w 24"/>
                <a:gd name="T5" fmla="*/ 155 h 85"/>
                <a:gd name="T6" fmla="*/ 18 w 24"/>
                <a:gd name="T7" fmla="*/ 171 h 85"/>
                <a:gd name="T8" fmla="*/ 18 w 24"/>
                <a:gd name="T9" fmla="*/ 206 h 85"/>
                <a:gd name="T10" fmla="*/ 18 w 24"/>
                <a:gd name="T11" fmla="*/ 206 h 85"/>
                <a:gd name="T12" fmla="*/ 12 w 24"/>
                <a:gd name="T13" fmla="*/ 206 h 85"/>
                <a:gd name="T14" fmla="*/ 0 w 24"/>
                <a:gd name="T15" fmla="*/ 189 h 85"/>
                <a:gd name="T16" fmla="*/ 0 w 24"/>
                <a:gd name="T17" fmla="*/ 189 h 85"/>
                <a:gd name="T18" fmla="*/ 0 w 24"/>
                <a:gd name="T19" fmla="*/ 165 h 85"/>
                <a:gd name="T20" fmla="*/ 12 w 24"/>
                <a:gd name="T21" fmla="*/ 139 h 85"/>
                <a:gd name="T22" fmla="*/ 18 w 24"/>
                <a:gd name="T23" fmla="*/ 83 h 85"/>
                <a:gd name="T24" fmla="*/ 18 w 24"/>
                <a:gd name="T25" fmla="*/ 83 h 85"/>
                <a:gd name="T26" fmla="*/ 37 w 24"/>
                <a:gd name="T27" fmla="*/ 40 h 85"/>
                <a:gd name="T28" fmla="*/ 54 w 24"/>
                <a:gd name="T29" fmla="*/ 15 h 85"/>
                <a:gd name="T30" fmla="*/ 61 w 24"/>
                <a:gd name="T31" fmla="*/ 0 h 85"/>
                <a:gd name="T32" fmla="*/ 61 w 24"/>
                <a:gd name="T33" fmla="*/ 0 h 85"/>
                <a:gd name="T34" fmla="*/ 61 w 24"/>
                <a:gd name="T35" fmla="*/ 32 h 85"/>
                <a:gd name="T36" fmla="*/ 43 w 24"/>
                <a:gd name="T37" fmla="*/ 74 h 85"/>
                <a:gd name="T38" fmla="*/ 37 w 24"/>
                <a:gd name="T39" fmla="*/ 106 h 85"/>
                <a:gd name="T40" fmla="*/ 29 w 24"/>
                <a:gd name="T41" fmla="*/ 139 h 85"/>
                <a:gd name="T42" fmla="*/ 29 w 24"/>
                <a:gd name="T43" fmla="*/ 139 h 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85">
                  <a:moveTo>
                    <a:pt x="11" y="57"/>
                  </a:moveTo>
                  <a:lnTo>
                    <a:pt x="11" y="57"/>
                  </a:lnTo>
                  <a:lnTo>
                    <a:pt x="7" y="64"/>
                  </a:lnTo>
                  <a:lnTo>
                    <a:pt x="7" y="71"/>
                  </a:lnTo>
                  <a:lnTo>
                    <a:pt x="7" y="85"/>
                  </a:lnTo>
                  <a:lnTo>
                    <a:pt x="4" y="85"/>
                  </a:lnTo>
                  <a:lnTo>
                    <a:pt x="0" y="78"/>
                  </a:lnTo>
                  <a:lnTo>
                    <a:pt x="0" y="68"/>
                  </a:lnTo>
                  <a:lnTo>
                    <a:pt x="4" y="57"/>
                  </a:lnTo>
                  <a:lnTo>
                    <a:pt x="7" y="34"/>
                  </a:lnTo>
                  <a:lnTo>
                    <a:pt x="14" y="17"/>
                  </a:lnTo>
                  <a:lnTo>
                    <a:pt x="21" y="6"/>
                  </a:lnTo>
                  <a:lnTo>
                    <a:pt x="24" y="0"/>
                  </a:lnTo>
                  <a:lnTo>
                    <a:pt x="24" y="13"/>
                  </a:lnTo>
                  <a:lnTo>
                    <a:pt x="17" y="30"/>
                  </a:lnTo>
                  <a:lnTo>
                    <a:pt x="14" y="44"/>
                  </a:lnTo>
                  <a:lnTo>
                    <a:pt x="11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5" name="Freeform 335"/>
            <p:cNvSpPr>
              <a:spLocks/>
            </p:cNvSpPr>
            <p:nvPr/>
          </p:nvSpPr>
          <p:spPr bwMode="auto">
            <a:xfrm>
              <a:off x="5093" y="3284"/>
              <a:ext cx="82" cy="90"/>
            </a:xfrm>
            <a:custGeom>
              <a:avLst/>
              <a:gdLst>
                <a:gd name="T0" fmla="*/ 15 w 75"/>
                <a:gd name="T1" fmla="*/ 40 h 81"/>
                <a:gd name="T2" fmla="*/ 15 w 75"/>
                <a:gd name="T3" fmla="*/ 40 h 81"/>
                <a:gd name="T4" fmla="*/ 27 w 75"/>
                <a:gd name="T5" fmla="*/ 63 h 81"/>
                <a:gd name="T6" fmla="*/ 43 w 75"/>
                <a:gd name="T7" fmla="*/ 79 h 81"/>
                <a:gd name="T8" fmla="*/ 85 w 75"/>
                <a:gd name="T9" fmla="*/ 109 h 81"/>
                <a:gd name="T10" fmla="*/ 117 w 75"/>
                <a:gd name="T11" fmla="*/ 134 h 81"/>
                <a:gd name="T12" fmla="*/ 139 w 75"/>
                <a:gd name="T13" fmla="*/ 149 h 81"/>
                <a:gd name="T14" fmla="*/ 153 w 75"/>
                <a:gd name="T15" fmla="*/ 173 h 81"/>
                <a:gd name="T16" fmla="*/ 149 w 75"/>
                <a:gd name="T17" fmla="*/ 188 h 81"/>
                <a:gd name="T18" fmla="*/ 149 w 75"/>
                <a:gd name="T19" fmla="*/ 188 h 81"/>
                <a:gd name="T20" fmla="*/ 127 w 75"/>
                <a:gd name="T21" fmla="*/ 166 h 81"/>
                <a:gd name="T22" fmla="*/ 104 w 75"/>
                <a:gd name="T23" fmla="*/ 141 h 81"/>
                <a:gd name="T24" fmla="*/ 48 w 75"/>
                <a:gd name="T25" fmla="*/ 109 h 81"/>
                <a:gd name="T26" fmla="*/ 27 w 75"/>
                <a:gd name="T27" fmla="*/ 87 h 81"/>
                <a:gd name="T28" fmla="*/ 4 w 75"/>
                <a:gd name="T29" fmla="*/ 63 h 81"/>
                <a:gd name="T30" fmla="*/ 0 w 75"/>
                <a:gd name="T31" fmla="*/ 40 h 81"/>
                <a:gd name="T32" fmla="*/ 0 w 75"/>
                <a:gd name="T33" fmla="*/ 0 h 81"/>
                <a:gd name="T34" fmla="*/ 0 w 75"/>
                <a:gd name="T35" fmla="*/ 0 h 81"/>
                <a:gd name="T36" fmla="*/ 4 w 75"/>
                <a:gd name="T37" fmla="*/ 3 h 81"/>
                <a:gd name="T38" fmla="*/ 4 w 75"/>
                <a:gd name="T39" fmla="*/ 16 h 81"/>
                <a:gd name="T40" fmla="*/ 4 w 75"/>
                <a:gd name="T41" fmla="*/ 30 h 81"/>
                <a:gd name="T42" fmla="*/ 15 w 75"/>
                <a:gd name="T43" fmla="*/ 40 h 81"/>
                <a:gd name="T44" fmla="*/ 15 w 75"/>
                <a:gd name="T45" fmla="*/ 40 h 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5" h="81">
                  <a:moveTo>
                    <a:pt x="7" y="17"/>
                  </a:moveTo>
                  <a:lnTo>
                    <a:pt x="7" y="17"/>
                  </a:lnTo>
                  <a:lnTo>
                    <a:pt x="14" y="27"/>
                  </a:lnTo>
                  <a:lnTo>
                    <a:pt x="21" y="34"/>
                  </a:lnTo>
                  <a:lnTo>
                    <a:pt x="41" y="47"/>
                  </a:lnTo>
                  <a:lnTo>
                    <a:pt x="58" y="58"/>
                  </a:lnTo>
                  <a:lnTo>
                    <a:pt x="68" y="64"/>
                  </a:lnTo>
                  <a:lnTo>
                    <a:pt x="75" y="75"/>
                  </a:lnTo>
                  <a:lnTo>
                    <a:pt x="72" y="81"/>
                  </a:lnTo>
                  <a:lnTo>
                    <a:pt x="62" y="71"/>
                  </a:lnTo>
                  <a:lnTo>
                    <a:pt x="51" y="61"/>
                  </a:lnTo>
                  <a:lnTo>
                    <a:pt x="24" y="47"/>
                  </a:lnTo>
                  <a:lnTo>
                    <a:pt x="14" y="37"/>
                  </a:lnTo>
                  <a:lnTo>
                    <a:pt x="4" y="27"/>
                  </a:lnTo>
                  <a:lnTo>
                    <a:pt x="0" y="17"/>
                  </a:lnTo>
                  <a:lnTo>
                    <a:pt x="0" y="0"/>
                  </a:lnTo>
                  <a:lnTo>
                    <a:pt x="4" y="3"/>
                  </a:lnTo>
                  <a:lnTo>
                    <a:pt x="4" y="7"/>
                  </a:lnTo>
                  <a:lnTo>
                    <a:pt x="4" y="13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6" name="Freeform 336"/>
            <p:cNvSpPr>
              <a:spLocks/>
            </p:cNvSpPr>
            <p:nvPr/>
          </p:nvSpPr>
          <p:spPr bwMode="auto">
            <a:xfrm>
              <a:off x="4394" y="3247"/>
              <a:ext cx="33" cy="94"/>
            </a:xfrm>
            <a:custGeom>
              <a:avLst/>
              <a:gdLst>
                <a:gd name="T0" fmla="*/ 58 w 30"/>
                <a:gd name="T1" fmla="*/ 0 h 85"/>
                <a:gd name="T2" fmla="*/ 58 w 30"/>
                <a:gd name="T3" fmla="*/ 0 h 85"/>
                <a:gd name="T4" fmla="*/ 64 w 30"/>
                <a:gd name="T5" fmla="*/ 54 h 85"/>
                <a:gd name="T6" fmla="*/ 64 w 30"/>
                <a:gd name="T7" fmla="*/ 106 h 85"/>
                <a:gd name="T8" fmla="*/ 58 w 30"/>
                <a:gd name="T9" fmla="*/ 129 h 85"/>
                <a:gd name="T10" fmla="*/ 43 w 30"/>
                <a:gd name="T11" fmla="*/ 153 h 85"/>
                <a:gd name="T12" fmla="*/ 28 w 30"/>
                <a:gd name="T13" fmla="*/ 174 h 85"/>
                <a:gd name="T14" fmla="*/ 3 w 30"/>
                <a:gd name="T15" fmla="*/ 189 h 85"/>
                <a:gd name="T16" fmla="*/ 3 w 30"/>
                <a:gd name="T17" fmla="*/ 189 h 85"/>
                <a:gd name="T18" fmla="*/ 3 w 30"/>
                <a:gd name="T19" fmla="*/ 189 h 85"/>
                <a:gd name="T20" fmla="*/ 0 w 30"/>
                <a:gd name="T21" fmla="*/ 189 h 85"/>
                <a:gd name="T22" fmla="*/ 0 w 30"/>
                <a:gd name="T23" fmla="*/ 189 h 85"/>
                <a:gd name="T24" fmla="*/ 14 w 30"/>
                <a:gd name="T25" fmla="*/ 158 h 85"/>
                <a:gd name="T26" fmla="*/ 37 w 30"/>
                <a:gd name="T27" fmla="*/ 137 h 85"/>
                <a:gd name="T28" fmla="*/ 37 w 30"/>
                <a:gd name="T29" fmla="*/ 137 h 85"/>
                <a:gd name="T30" fmla="*/ 50 w 30"/>
                <a:gd name="T31" fmla="*/ 106 h 85"/>
                <a:gd name="T32" fmla="*/ 50 w 30"/>
                <a:gd name="T33" fmla="*/ 66 h 85"/>
                <a:gd name="T34" fmla="*/ 43 w 30"/>
                <a:gd name="T35" fmla="*/ 0 h 85"/>
                <a:gd name="T36" fmla="*/ 43 w 30"/>
                <a:gd name="T37" fmla="*/ 0 h 85"/>
                <a:gd name="T38" fmla="*/ 50 w 30"/>
                <a:gd name="T39" fmla="*/ 0 h 85"/>
                <a:gd name="T40" fmla="*/ 58 w 30"/>
                <a:gd name="T41" fmla="*/ 0 h 85"/>
                <a:gd name="T42" fmla="*/ 58 w 30"/>
                <a:gd name="T43" fmla="*/ 0 h 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" h="85">
                  <a:moveTo>
                    <a:pt x="27" y="0"/>
                  </a:moveTo>
                  <a:lnTo>
                    <a:pt x="27" y="0"/>
                  </a:lnTo>
                  <a:lnTo>
                    <a:pt x="30" y="24"/>
                  </a:lnTo>
                  <a:lnTo>
                    <a:pt x="30" y="47"/>
                  </a:lnTo>
                  <a:lnTo>
                    <a:pt x="27" y="58"/>
                  </a:lnTo>
                  <a:lnTo>
                    <a:pt x="20" y="68"/>
                  </a:lnTo>
                  <a:lnTo>
                    <a:pt x="13" y="78"/>
                  </a:lnTo>
                  <a:lnTo>
                    <a:pt x="3" y="85"/>
                  </a:lnTo>
                  <a:lnTo>
                    <a:pt x="0" y="85"/>
                  </a:lnTo>
                  <a:lnTo>
                    <a:pt x="6" y="71"/>
                  </a:lnTo>
                  <a:lnTo>
                    <a:pt x="17" y="61"/>
                  </a:lnTo>
                  <a:lnTo>
                    <a:pt x="23" y="47"/>
                  </a:lnTo>
                  <a:lnTo>
                    <a:pt x="23" y="3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7" name="Freeform 337"/>
            <p:cNvSpPr>
              <a:spLocks/>
            </p:cNvSpPr>
            <p:nvPr/>
          </p:nvSpPr>
          <p:spPr bwMode="auto">
            <a:xfrm>
              <a:off x="5006" y="3288"/>
              <a:ext cx="77" cy="49"/>
            </a:xfrm>
            <a:custGeom>
              <a:avLst/>
              <a:gdLst>
                <a:gd name="T0" fmla="*/ 39 w 71"/>
                <a:gd name="T1" fmla="*/ 63 h 44"/>
                <a:gd name="T2" fmla="*/ 39 w 71"/>
                <a:gd name="T3" fmla="*/ 63 h 44"/>
                <a:gd name="T4" fmla="*/ 65 w 71"/>
                <a:gd name="T5" fmla="*/ 80 h 44"/>
                <a:gd name="T6" fmla="*/ 85 w 71"/>
                <a:gd name="T7" fmla="*/ 89 h 44"/>
                <a:gd name="T8" fmla="*/ 137 w 71"/>
                <a:gd name="T9" fmla="*/ 89 h 44"/>
                <a:gd name="T10" fmla="*/ 137 w 71"/>
                <a:gd name="T11" fmla="*/ 89 h 44"/>
                <a:gd name="T12" fmla="*/ 137 w 71"/>
                <a:gd name="T13" fmla="*/ 97 h 44"/>
                <a:gd name="T14" fmla="*/ 121 w 71"/>
                <a:gd name="T15" fmla="*/ 106 h 44"/>
                <a:gd name="T16" fmla="*/ 121 w 71"/>
                <a:gd name="T17" fmla="*/ 106 h 44"/>
                <a:gd name="T18" fmla="*/ 97 w 71"/>
                <a:gd name="T19" fmla="*/ 106 h 44"/>
                <a:gd name="T20" fmla="*/ 70 w 71"/>
                <a:gd name="T21" fmla="*/ 97 h 44"/>
                <a:gd name="T22" fmla="*/ 46 w 71"/>
                <a:gd name="T23" fmla="*/ 80 h 44"/>
                <a:gd name="T24" fmla="*/ 24 w 71"/>
                <a:gd name="T25" fmla="*/ 63 h 44"/>
                <a:gd name="T26" fmla="*/ 24 w 71"/>
                <a:gd name="T27" fmla="*/ 63 h 44"/>
                <a:gd name="T28" fmla="*/ 15 w 71"/>
                <a:gd name="T29" fmla="*/ 33 h 44"/>
                <a:gd name="T30" fmla="*/ 0 w 71"/>
                <a:gd name="T31" fmla="*/ 0 h 44"/>
                <a:gd name="T32" fmla="*/ 0 w 71"/>
                <a:gd name="T33" fmla="*/ 0 h 44"/>
                <a:gd name="T34" fmla="*/ 24 w 71"/>
                <a:gd name="T35" fmla="*/ 33 h 44"/>
                <a:gd name="T36" fmla="*/ 39 w 71"/>
                <a:gd name="T37" fmla="*/ 63 h 44"/>
                <a:gd name="T38" fmla="*/ 39 w 71"/>
                <a:gd name="T39" fmla="*/ 63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1" h="44">
                  <a:moveTo>
                    <a:pt x="20" y="27"/>
                  </a:moveTo>
                  <a:lnTo>
                    <a:pt x="20" y="27"/>
                  </a:lnTo>
                  <a:lnTo>
                    <a:pt x="34" y="34"/>
                  </a:lnTo>
                  <a:lnTo>
                    <a:pt x="44" y="38"/>
                  </a:lnTo>
                  <a:lnTo>
                    <a:pt x="71" y="38"/>
                  </a:lnTo>
                  <a:lnTo>
                    <a:pt x="71" y="41"/>
                  </a:lnTo>
                  <a:lnTo>
                    <a:pt x="64" y="44"/>
                  </a:lnTo>
                  <a:lnTo>
                    <a:pt x="51" y="44"/>
                  </a:lnTo>
                  <a:lnTo>
                    <a:pt x="37" y="41"/>
                  </a:lnTo>
                  <a:lnTo>
                    <a:pt x="24" y="34"/>
                  </a:lnTo>
                  <a:lnTo>
                    <a:pt x="13" y="27"/>
                  </a:lnTo>
                  <a:lnTo>
                    <a:pt x="7" y="14"/>
                  </a:lnTo>
                  <a:lnTo>
                    <a:pt x="0" y="0"/>
                  </a:lnTo>
                  <a:lnTo>
                    <a:pt x="13" y="14"/>
                  </a:lnTo>
                  <a:lnTo>
                    <a:pt x="2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8" name="Freeform 338"/>
            <p:cNvSpPr>
              <a:spLocks/>
            </p:cNvSpPr>
            <p:nvPr/>
          </p:nvSpPr>
          <p:spPr bwMode="auto">
            <a:xfrm>
              <a:off x="4810" y="3318"/>
              <a:ext cx="167" cy="37"/>
            </a:xfrm>
            <a:custGeom>
              <a:avLst/>
              <a:gdLst>
                <a:gd name="T0" fmla="*/ 300 w 153"/>
                <a:gd name="T1" fmla="*/ 21 h 34"/>
                <a:gd name="T2" fmla="*/ 300 w 153"/>
                <a:gd name="T3" fmla="*/ 21 h 34"/>
                <a:gd name="T4" fmla="*/ 282 w 153"/>
                <a:gd name="T5" fmla="*/ 35 h 34"/>
                <a:gd name="T6" fmla="*/ 251 w 153"/>
                <a:gd name="T7" fmla="*/ 41 h 34"/>
                <a:gd name="T8" fmla="*/ 224 w 153"/>
                <a:gd name="T9" fmla="*/ 46 h 34"/>
                <a:gd name="T10" fmla="*/ 199 w 153"/>
                <a:gd name="T11" fmla="*/ 62 h 34"/>
                <a:gd name="T12" fmla="*/ 199 w 153"/>
                <a:gd name="T13" fmla="*/ 62 h 34"/>
                <a:gd name="T14" fmla="*/ 171 w 153"/>
                <a:gd name="T15" fmla="*/ 67 h 34"/>
                <a:gd name="T16" fmla="*/ 151 w 153"/>
                <a:gd name="T17" fmla="*/ 67 h 34"/>
                <a:gd name="T18" fmla="*/ 104 w 153"/>
                <a:gd name="T19" fmla="*/ 54 h 34"/>
                <a:gd name="T20" fmla="*/ 53 w 153"/>
                <a:gd name="T21" fmla="*/ 35 h 34"/>
                <a:gd name="T22" fmla="*/ 35 w 153"/>
                <a:gd name="T23" fmla="*/ 27 h 34"/>
                <a:gd name="T24" fmla="*/ 3 w 153"/>
                <a:gd name="T25" fmla="*/ 27 h 34"/>
                <a:gd name="T26" fmla="*/ 3 w 153"/>
                <a:gd name="T27" fmla="*/ 27 h 34"/>
                <a:gd name="T28" fmla="*/ 0 w 153"/>
                <a:gd name="T29" fmla="*/ 21 h 34"/>
                <a:gd name="T30" fmla="*/ 0 w 153"/>
                <a:gd name="T31" fmla="*/ 21 h 34"/>
                <a:gd name="T32" fmla="*/ 19 w 153"/>
                <a:gd name="T33" fmla="*/ 15 h 34"/>
                <a:gd name="T34" fmla="*/ 40 w 153"/>
                <a:gd name="T35" fmla="*/ 21 h 34"/>
                <a:gd name="T36" fmla="*/ 40 w 153"/>
                <a:gd name="T37" fmla="*/ 21 h 34"/>
                <a:gd name="T38" fmla="*/ 88 w 153"/>
                <a:gd name="T39" fmla="*/ 35 h 34"/>
                <a:gd name="T40" fmla="*/ 129 w 153"/>
                <a:gd name="T41" fmla="*/ 46 h 34"/>
                <a:gd name="T42" fmla="*/ 157 w 153"/>
                <a:gd name="T43" fmla="*/ 54 h 34"/>
                <a:gd name="T44" fmla="*/ 180 w 153"/>
                <a:gd name="T45" fmla="*/ 54 h 34"/>
                <a:gd name="T46" fmla="*/ 199 w 153"/>
                <a:gd name="T47" fmla="*/ 46 h 34"/>
                <a:gd name="T48" fmla="*/ 224 w 153"/>
                <a:gd name="T49" fmla="*/ 35 h 34"/>
                <a:gd name="T50" fmla="*/ 224 w 153"/>
                <a:gd name="T51" fmla="*/ 35 h 34"/>
                <a:gd name="T52" fmla="*/ 265 w 153"/>
                <a:gd name="T53" fmla="*/ 21 h 34"/>
                <a:gd name="T54" fmla="*/ 285 w 153"/>
                <a:gd name="T55" fmla="*/ 15 h 34"/>
                <a:gd name="T56" fmla="*/ 309 w 153"/>
                <a:gd name="T57" fmla="*/ 0 h 34"/>
                <a:gd name="T58" fmla="*/ 309 w 153"/>
                <a:gd name="T59" fmla="*/ 0 h 34"/>
                <a:gd name="T60" fmla="*/ 309 w 153"/>
                <a:gd name="T61" fmla="*/ 4 h 34"/>
                <a:gd name="T62" fmla="*/ 309 w 153"/>
                <a:gd name="T63" fmla="*/ 4 h 34"/>
                <a:gd name="T64" fmla="*/ 300 w 153"/>
                <a:gd name="T65" fmla="*/ 21 h 34"/>
                <a:gd name="T66" fmla="*/ 300 w 153"/>
                <a:gd name="T67" fmla="*/ 21 h 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3" h="34">
                  <a:moveTo>
                    <a:pt x="149" y="11"/>
                  </a:moveTo>
                  <a:lnTo>
                    <a:pt x="149" y="11"/>
                  </a:lnTo>
                  <a:lnTo>
                    <a:pt x="139" y="17"/>
                  </a:lnTo>
                  <a:lnTo>
                    <a:pt x="125" y="21"/>
                  </a:lnTo>
                  <a:lnTo>
                    <a:pt x="112" y="24"/>
                  </a:lnTo>
                  <a:lnTo>
                    <a:pt x="98" y="31"/>
                  </a:lnTo>
                  <a:lnTo>
                    <a:pt x="85" y="34"/>
                  </a:lnTo>
                  <a:lnTo>
                    <a:pt x="74" y="34"/>
                  </a:lnTo>
                  <a:lnTo>
                    <a:pt x="51" y="28"/>
                  </a:lnTo>
                  <a:lnTo>
                    <a:pt x="27" y="17"/>
                  </a:lnTo>
                  <a:lnTo>
                    <a:pt x="17" y="14"/>
                  </a:lnTo>
                  <a:lnTo>
                    <a:pt x="3" y="14"/>
                  </a:lnTo>
                  <a:lnTo>
                    <a:pt x="0" y="11"/>
                  </a:lnTo>
                  <a:lnTo>
                    <a:pt x="10" y="7"/>
                  </a:lnTo>
                  <a:lnTo>
                    <a:pt x="20" y="11"/>
                  </a:lnTo>
                  <a:lnTo>
                    <a:pt x="44" y="17"/>
                  </a:lnTo>
                  <a:lnTo>
                    <a:pt x="64" y="24"/>
                  </a:lnTo>
                  <a:lnTo>
                    <a:pt x="78" y="28"/>
                  </a:lnTo>
                  <a:lnTo>
                    <a:pt x="88" y="28"/>
                  </a:lnTo>
                  <a:lnTo>
                    <a:pt x="98" y="24"/>
                  </a:lnTo>
                  <a:lnTo>
                    <a:pt x="112" y="17"/>
                  </a:lnTo>
                  <a:lnTo>
                    <a:pt x="132" y="11"/>
                  </a:lnTo>
                  <a:lnTo>
                    <a:pt x="142" y="7"/>
                  </a:lnTo>
                  <a:lnTo>
                    <a:pt x="153" y="0"/>
                  </a:lnTo>
                  <a:lnTo>
                    <a:pt x="153" y="4"/>
                  </a:lnTo>
                  <a:lnTo>
                    <a:pt x="1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9" name="Freeform 339"/>
            <p:cNvSpPr>
              <a:spLocks/>
            </p:cNvSpPr>
            <p:nvPr/>
          </p:nvSpPr>
          <p:spPr bwMode="auto">
            <a:xfrm>
              <a:off x="5216" y="3311"/>
              <a:ext cx="40" cy="38"/>
            </a:xfrm>
            <a:custGeom>
              <a:avLst/>
              <a:gdLst>
                <a:gd name="T0" fmla="*/ 63 w 37"/>
                <a:gd name="T1" fmla="*/ 0 h 34"/>
                <a:gd name="T2" fmla="*/ 63 w 37"/>
                <a:gd name="T3" fmla="*/ 0 h 34"/>
                <a:gd name="T4" fmla="*/ 63 w 37"/>
                <a:gd name="T5" fmla="*/ 0 h 34"/>
                <a:gd name="T6" fmla="*/ 63 w 37"/>
                <a:gd name="T7" fmla="*/ 3 h 34"/>
                <a:gd name="T8" fmla="*/ 63 w 37"/>
                <a:gd name="T9" fmla="*/ 15 h 34"/>
                <a:gd name="T10" fmla="*/ 63 w 37"/>
                <a:gd name="T11" fmla="*/ 15 h 34"/>
                <a:gd name="T12" fmla="*/ 63 w 37"/>
                <a:gd name="T13" fmla="*/ 15 h 34"/>
                <a:gd name="T14" fmla="*/ 68 w 37"/>
                <a:gd name="T15" fmla="*/ 49 h 34"/>
                <a:gd name="T16" fmla="*/ 68 w 37"/>
                <a:gd name="T17" fmla="*/ 66 h 34"/>
                <a:gd name="T18" fmla="*/ 63 w 37"/>
                <a:gd name="T19" fmla="*/ 83 h 34"/>
                <a:gd name="T20" fmla="*/ 63 w 37"/>
                <a:gd name="T21" fmla="*/ 83 h 34"/>
                <a:gd name="T22" fmla="*/ 56 w 37"/>
                <a:gd name="T23" fmla="*/ 74 h 34"/>
                <a:gd name="T24" fmla="*/ 56 w 37"/>
                <a:gd name="T25" fmla="*/ 66 h 34"/>
                <a:gd name="T26" fmla="*/ 56 w 37"/>
                <a:gd name="T27" fmla="*/ 40 h 34"/>
                <a:gd name="T28" fmla="*/ 56 w 37"/>
                <a:gd name="T29" fmla="*/ 40 h 34"/>
                <a:gd name="T30" fmla="*/ 50 w 37"/>
                <a:gd name="T31" fmla="*/ 23 h 34"/>
                <a:gd name="T32" fmla="*/ 50 w 37"/>
                <a:gd name="T33" fmla="*/ 23 h 34"/>
                <a:gd name="T34" fmla="*/ 31 w 37"/>
                <a:gd name="T35" fmla="*/ 15 h 34"/>
                <a:gd name="T36" fmla="*/ 18 w 37"/>
                <a:gd name="T37" fmla="*/ 15 h 34"/>
                <a:gd name="T38" fmla="*/ 3 w 37"/>
                <a:gd name="T39" fmla="*/ 15 h 34"/>
                <a:gd name="T40" fmla="*/ 0 w 37"/>
                <a:gd name="T41" fmla="*/ 3 h 34"/>
                <a:gd name="T42" fmla="*/ 0 w 37"/>
                <a:gd name="T43" fmla="*/ 3 h 34"/>
                <a:gd name="T44" fmla="*/ 6 w 37"/>
                <a:gd name="T45" fmla="*/ 0 h 34"/>
                <a:gd name="T46" fmla="*/ 23 w 37"/>
                <a:gd name="T47" fmla="*/ 0 h 34"/>
                <a:gd name="T48" fmla="*/ 43 w 37"/>
                <a:gd name="T49" fmla="*/ 3 h 34"/>
                <a:gd name="T50" fmla="*/ 56 w 37"/>
                <a:gd name="T51" fmla="*/ 0 h 34"/>
                <a:gd name="T52" fmla="*/ 56 w 37"/>
                <a:gd name="T53" fmla="*/ 0 h 34"/>
                <a:gd name="T54" fmla="*/ 63 w 37"/>
                <a:gd name="T55" fmla="*/ 0 h 34"/>
                <a:gd name="T56" fmla="*/ 63 w 37"/>
                <a:gd name="T57" fmla="*/ 0 h 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7" h="34">
                  <a:moveTo>
                    <a:pt x="34" y="0"/>
                  </a:moveTo>
                  <a:lnTo>
                    <a:pt x="34" y="0"/>
                  </a:lnTo>
                  <a:lnTo>
                    <a:pt x="34" y="3"/>
                  </a:lnTo>
                  <a:lnTo>
                    <a:pt x="34" y="6"/>
                  </a:lnTo>
                  <a:lnTo>
                    <a:pt x="37" y="20"/>
                  </a:lnTo>
                  <a:lnTo>
                    <a:pt x="37" y="27"/>
                  </a:lnTo>
                  <a:lnTo>
                    <a:pt x="34" y="34"/>
                  </a:lnTo>
                  <a:lnTo>
                    <a:pt x="30" y="30"/>
                  </a:lnTo>
                  <a:lnTo>
                    <a:pt x="30" y="27"/>
                  </a:lnTo>
                  <a:lnTo>
                    <a:pt x="30" y="17"/>
                  </a:lnTo>
                  <a:lnTo>
                    <a:pt x="27" y="10"/>
                  </a:lnTo>
                  <a:lnTo>
                    <a:pt x="17" y="6"/>
                  </a:lnTo>
                  <a:lnTo>
                    <a:pt x="10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3" y="3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0" name="Freeform 340"/>
            <p:cNvSpPr>
              <a:spLocks/>
            </p:cNvSpPr>
            <p:nvPr/>
          </p:nvSpPr>
          <p:spPr bwMode="auto">
            <a:xfrm>
              <a:off x="4998" y="3337"/>
              <a:ext cx="163" cy="69"/>
            </a:xfrm>
            <a:custGeom>
              <a:avLst/>
              <a:gdLst>
                <a:gd name="T0" fmla="*/ 26 w 150"/>
                <a:gd name="T1" fmla="*/ 4 h 62"/>
                <a:gd name="T2" fmla="*/ 18 w 150"/>
                <a:gd name="T3" fmla="*/ 16 h 62"/>
                <a:gd name="T4" fmla="*/ 18 w 150"/>
                <a:gd name="T5" fmla="*/ 16 h 62"/>
                <a:gd name="T6" fmla="*/ 39 w 150"/>
                <a:gd name="T7" fmla="*/ 33 h 62"/>
                <a:gd name="T8" fmla="*/ 53 w 150"/>
                <a:gd name="T9" fmla="*/ 57 h 62"/>
                <a:gd name="T10" fmla="*/ 60 w 150"/>
                <a:gd name="T11" fmla="*/ 89 h 62"/>
                <a:gd name="T12" fmla="*/ 71 w 150"/>
                <a:gd name="T13" fmla="*/ 107 h 62"/>
                <a:gd name="T14" fmla="*/ 71 w 150"/>
                <a:gd name="T15" fmla="*/ 107 h 62"/>
                <a:gd name="T16" fmla="*/ 127 w 150"/>
                <a:gd name="T17" fmla="*/ 120 h 62"/>
                <a:gd name="T18" fmla="*/ 178 w 150"/>
                <a:gd name="T19" fmla="*/ 131 h 62"/>
                <a:gd name="T20" fmla="*/ 230 w 150"/>
                <a:gd name="T21" fmla="*/ 120 h 62"/>
                <a:gd name="T22" fmla="*/ 277 w 150"/>
                <a:gd name="T23" fmla="*/ 111 h 62"/>
                <a:gd name="T24" fmla="*/ 277 w 150"/>
                <a:gd name="T25" fmla="*/ 111 h 62"/>
                <a:gd name="T26" fmla="*/ 285 w 150"/>
                <a:gd name="T27" fmla="*/ 120 h 62"/>
                <a:gd name="T28" fmla="*/ 291 w 150"/>
                <a:gd name="T29" fmla="*/ 120 h 62"/>
                <a:gd name="T30" fmla="*/ 285 w 150"/>
                <a:gd name="T31" fmla="*/ 131 h 62"/>
                <a:gd name="T32" fmla="*/ 246 w 150"/>
                <a:gd name="T33" fmla="*/ 147 h 62"/>
                <a:gd name="T34" fmla="*/ 138 w 150"/>
                <a:gd name="T35" fmla="*/ 147 h 62"/>
                <a:gd name="T36" fmla="*/ 138 w 150"/>
                <a:gd name="T37" fmla="*/ 147 h 62"/>
                <a:gd name="T38" fmla="*/ 86 w 150"/>
                <a:gd name="T39" fmla="*/ 131 h 62"/>
                <a:gd name="T40" fmla="*/ 65 w 150"/>
                <a:gd name="T41" fmla="*/ 111 h 62"/>
                <a:gd name="T42" fmla="*/ 46 w 150"/>
                <a:gd name="T43" fmla="*/ 97 h 62"/>
                <a:gd name="T44" fmla="*/ 46 w 150"/>
                <a:gd name="T45" fmla="*/ 97 h 62"/>
                <a:gd name="T46" fmla="*/ 39 w 150"/>
                <a:gd name="T47" fmla="*/ 73 h 62"/>
                <a:gd name="T48" fmla="*/ 26 w 150"/>
                <a:gd name="T49" fmla="*/ 50 h 62"/>
                <a:gd name="T50" fmla="*/ 0 w 150"/>
                <a:gd name="T51" fmla="*/ 0 h 62"/>
                <a:gd name="T52" fmla="*/ 0 w 150"/>
                <a:gd name="T53" fmla="*/ 0 h 62"/>
                <a:gd name="T54" fmla="*/ 3 w 150"/>
                <a:gd name="T55" fmla="*/ 0 h 62"/>
                <a:gd name="T56" fmla="*/ 15 w 150"/>
                <a:gd name="T57" fmla="*/ 0 h 62"/>
                <a:gd name="T58" fmla="*/ 26 w 150"/>
                <a:gd name="T59" fmla="*/ 4 h 62"/>
                <a:gd name="T60" fmla="*/ 26 w 150"/>
                <a:gd name="T61" fmla="*/ 4 h 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0" h="62">
                  <a:moveTo>
                    <a:pt x="14" y="4"/>
                  </a:moveTo>
                  <a:lnTo>
                    <a:pt x="10" y="7"/>
                  </a:lnTo>
                  <a:lnTo>
                    <a:pt x="20" y="14"/>
                  </a:lnTo>
                  <a:lnTo>
                    <a:pt x="27" y="24"/>
                  </a:lnTo>
                  <a:lnTo>
                    <a:pt x="31" y="38"/>
                  </a:lnTo>
                  <a:lnTo>
                    <a:pt x="37" y="45"/>
                  </a:lnTo>
                  <a:lnTo>
                    <a:pt x="65" y="51"/>
                  </a:lnTo>
                  <a:lnTo>
                    <a:pt x="92" y="55"/>
                  </a:lnTo>
                  <a:lnTo>
                    <a:pt x="119" y="51"/>
                  </a:lnTo>
                  <a:lnTo>
                    <a:pt x="143" y="48"/>
                  </a:lnTo>
                  <a:lnTo>
                    <a:pt x="146" y="51"/>
                  </a:lnTo>
                  <a:lnTo>
                    <a:pt x="150" y="51"/>
                  </a:lnTo>
                  <a:lnTo>
                    <a:pt x="146" y="55"/>
                  </a:lnTo>
                  <a:lnTo>
                    <a:pt x="126" y="62"/>
                  </a:lnTo>
                  <a:lnTo>
                    <a:pt x="71" y="62"/>
                  </a:lnTo>
                  <a:lnTo>
                    <a:pt x="44" y="55"/>
                  </a:lnTo>
                  <a:lnTo>
                    <a:pt x="34" y="48"/>
                  </a:lnTo>
                  <a:lnTo>
                    <a:pt x="24" y="41"/>
                  </a:lnTo>
                  <a:lnTo>
                    <a:pt x="20" y="31"/>
                  </a:lnTo>
                  <a:lnTo>
                    <a:pt x="14" y="21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1" name="Freeform 341"/>
            <p:cNvSpPr>
              <a:spLocks/>
            </p:cNvSpPr>
            <p:nvPr/>
          </p:nvSpPr>
          <p:spPr bwMode="auto">
            <a:xfrm>
              <a:off x="4810" y="3352"/>
              <a:ext cx="38" cy="94"/>
            </a:xfrm>
            <a:custGeom>
              <a:avLst/>
              <a:gdLst>
                <a:gd name="T0" fmla="*/ 15 w 34"/>
                <a:gd name="T1" fmla="*/ 123 h 85"/>
                <a:gd name="T2" fmla="*/ 15 w 34"/>
                <a:gd name="T3" fmla="*/ 123 h 85"/>
                <a:gd name="T4" fmla="*/ 15 w 34"/>
                <a:gd name="T5" fmla="*/ 153 h 85"/>
                <a:gd name="T6" fmla="*/ 23 w 34"/>
                <a:gd name="T7" fmla="*/ 189 h 85"/>
                <a:gd name="T8" fmla="*/ 23 w 34"/>
                <a:gd name="T9" fmla="*/ 189 h 85"/>
                <a:gd name="T10" fmla="*/ 15 w 34"/>
                <a:gd name="T11" fmla="*/ 189 h 85"/>
                <a:gd name="T12" fmla="*/ 3 w 34"/>
                <a:gd name="T13" fmla="*/ 186 h 85"/>
                <a:gd name="T14" fmla="*/ 0 w 34"/>
                <a:gd name="T15" fmla="*/ 169 h 85"/>
                <a:gd name="T16" fmla="*/ 0 w 34"/>
                <a:gd name="T17" fmla="*/ 169 h 85"/>
                <a:gd name="T18" fmla="*/ 0 w 34"/>
                <a:gd name="T19" fmla="*/ 144 h 85"/>
                <a:gd name="T20" fmla="*/ 0 w 34"/>
                <a:gd name="T21" fmla="*/ 123 h 85"/>
                <a:gd name="T22" fmla="*/ 23 w 34"/>
                <a:gd name="T23" fmla="*/ 76 h 85"/>
                <a:gd name="T24" fmla="*/ 74 w 34"/>
                <a:gd name="T25" fmla="*/ 0 h 85"/>
                <a:gd name="T26" fmla="*/ 83 w 34"/>
                <a:gd name="T27" fmla="*/ 3 h 85"/>
                <a:gd name="T28" fmla="*/ 15 w 34"/>
                <a:gd name="T29" fmla="*/ 123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85">
                  <a:moveTo>
                    <a:pt x="6" y="54"/>
                  </a:moveTo>
                  <a:lnTo>
                    <a:pt x="6" y="54"/>
                  </a:lnTo>
                  <a:lnTo>
                    <a:pt x="6" y="68"/>
                  </a:lnTo>
                  <a:lnTo>
                    <a:pt x="10" y="85"/>
                  </a:lnTo>
                  <a:lnTo>
                    <a:pt x="6" y="85"/>
                  </a:lnTo>
                  <a:lnTo>
                    <a:pt x="3" y="82"/>
                  </a:lnTo>
                  <a:lnTo>
                    <a:pt x="0" y="75"/>
                  </a:lnTo>
                  <a:lnTo>
                    <a:pt x="0" y="65"/>
                  </a:lnTo>
                  <a:lnTo>
                    <a:pt x="0" y="54"/>
                  </a:lnTo>
                  <a:lnTo>
                    <a:pt x="10" y="34"/>
                  </a:lnTo>
                  <a:lnTo>
                    <a:pt x="30" y="0"/>
                  </a:lnTo>
                  <a:lnTo>
                    <a:pt x="34" y="3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2" name="Freeform 342"/>
            <p:cNvSpPr>
              <a:spLocks/>
            </p:cNvSpPr>
            <p:nvPr/>
          </p:nvSpPr>
          <p:spPr bwMode="auto">
            <a:xfrm>
              <a:off x="4935" y="3355"/>
              <a:ext cx="9" cy="64"/>
            </a:xfrm>
            <a:custGeom>
              <a:avLst/>
              <a:gdLst>
                <a:gd name="T0" fmla="*/ 51 w 7"/>
                <a:gd name="T1" fmla="*/ 4 h 58"/>
                <a:gd name="T2" fmla="*/ 51 w 7"/>
                <a:gd name="T3" fmla="*/ 4 h 58"/>
                <a:gd name="T4" fmla="*/ 51 w 7"/>
                <a:gd name="T5" fmla="*/ 68 h 58"/>
                <a:gd name="T6" fmla="*/ 51 w 7"/>
                <a:gd name="T7" fmla="*/ 120 h 58"/>
                <a:gd name="T8" fmla="*/ 51 w 7"/>
                <a:gd name="T9" fmla="*/ 120 h 58"/>
                <a:gd name="T10" fmla="*/ 28 w 7"/>
                <a:gd name="T11" fmla="*/ 128 h 58"/>
                <a:gd name="T12" fmla="*/ 0 w 7"/>
                <a:gd name="T13" fmla="*/ 128 h 58"/>
                <a:gd name="T14" fmla="*/ 0 w 7"/>
                <a:gd name="T15" fmla="*/ 128 h 58"/>
                <a:gd name="T16" fmla="*/ 0 w 7"/>
                <a:gd name="T17" fmla="*/ 62 h 58"/>
                <a:gd name="T18" fmla="*/ 0 w 7"/>
                <a:gd name="T19" fmla="*/ 31 h 58"/>
                <a:gd name="T20" fmla="*/ 28 w 7"/>
                <a:gd name="T21" fmla="*/ 0 h 58"/>
                <a:gd name="T22" fmla="*/ 51 w 7"/>
                <a:gd name="T23" fmla="*/ 4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58">
                  <a:moveTo>
                    <a:pt x="7" y="4"/>
                  </a:moveTo>
                  <a:lnTo>
                    <a:pt x="7" y="4"/>
                  </a:lnTo>
                  <a:lnTo>
                    <a:pt x="7" y="31"/>
                  </a:lnTo>
                  <a:lnTo>
                    <a:pt x="7" y="55"/>
                  </a:lnTo>
                  <a:lnTo>
                    <a:pt x="4" y="58"/>
                  </a:lnTo>
                  <a:lnTo>
                    <a:pt x="0" y="58"/>
                  </a:lnTo>
                  <a:lnTo>
                    <a:pt x="0" y="28"/>
                  </a:lnTo>
                  <a:lnTo>
                    <a:pt x="0" y="14"/>
                  </a:lnTo>
                  <a:lnTo>
                    <a:pt x="4" y="0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3" name="Freeform 343"/>
            <p:cNvSpPr>
              <a:spLocks/>
            </p:cNvSpPr>
            <p:nvPr/>
          </p:nvSpPr>
          <p:spPr bwMode="auto">
            <a:xfrm>
              <a:off x="5205" y="3341"/>
              <a:ext cx="44" cy="23"/>
            </a:xfrm>
            <a:custGeom>
              <a:avLst/>
              <a:gdLst>
                <a:gd name="T0" fmla="*/ 29 w 41"/>
                <a:gd name="T1" fmla="*/ 32 h 20"/>
                <a:gd name="T2" fmla="*/ 29 w 41"/>
                <a:gd name="T3" fmla="*/ 32 h 20"/>
                <a:gd name="T4" fmla="*/ 48 w 41"/>
                <a:gd name="T5" fmla="*/ 32 h 20"/>
                <a:gd name="T6" fmla="*/ 60 w 41"/>
                <a:gd name="T7" fmla="*/ 32 h 20"/>
                <a:gd name="T8" fmla="*/ 72 w 41"/>
                <a:gd name="T9" fmla="*/ 40 h 20"/>
                <a:gd name="T10" fmla="*/ 67 w 41"/>
                <a:gd name="T11" fmla="*/ 53 h 20"/>
                <a:gd name="T12" fmla="*/ 67 w 41"/>
                <a:gd name="T13" fmla="*/ 53 h 20"/>
                <a:gd name="T14" fmla="*/ 29 w 41"/>
                <a:gd name="T15" fmla="*/ 61 h 20"/>
                <a:gd name="T16" fmla="*/ 15 w 41"/>
                <a:gd name="T17" fmla="*/ 53 h 20"/>
                <a:gd name="T18" fmla="*/ 0 w 41"/>
                <a:gd name="T19" fmla="*/ 32 h 20"/>
                <a:gd name="T20" fmla="*/ 0 w 41"/>
                <a:gd name="T21" fmla="*/ 32 h 20"/>
                <a:gd name="T22" fmla="*/ 0 w 41"/>
                <a:gd name="T23" fmla="*/ 21 h 20"/>
                <a:gd name="T24" fmla="*/ 0 w 41"/>
                <a:gd name="T25" fmla="*/ 3 h 20"/>
                <a:gd name="T26" fmla="*/ 4 w 41"/>
                <a:gd name="T27" fmla="*/ 0 h 20"/>
                <a:gd name="T28" fmla="*/ 4 w 41"/>
                <a:gd name="T29" fmla="*/ 0 h 20"/>
                <a:gd name="T30" fmla="*/ 15 w 41"/>
                <a:gd name="T31" fmla="*/ 21 h 20"/>
                <a:gd name="T32" fmla="*/ 29 w 41"/>
                <a:gd name="T33" fmla="*/ 32 h 20"/>
                <a:gd name="T34" fmla="*/ 29 w 41"/>
                <a:gd name="T35" fmla="*/ 32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" h="20">
                  <a:moveTo>
                    <a:pt x="17" y="10"/>
                  </a:moveTo>
                  <a:lnTo>
                    <a:pt x="17" y="10"/>
                  </a:lnTo>
                  <a:lnTo>
                    <a:pt x="28" y="10"/>
                  </a:lnTo>
                  <a:lnTo>
                    <a:pt x="34" y="10"/>
                  </a:lnTo>
                  <a:lnTo>
                    <a:pt x="41" y="13"/>
                  </a:lnTo>
                  <a:lnTo>
                    <a:pt x="38" y="17"/>
                  </a:lnTo>
                  <a:lnTo>
                    <a:pt x="17" y="20"/>
                  </a:lnTo>
                  <a:lnTo>
                    <a:pt x="7" y="17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4" y="0"/>
                  </a:lnTo>
                  <a:lnTo>
                    <a:pt x="7" y="7"/>
                  </a:lnTo>
                  <a:lnTo>
                    <a:pt x="1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4" name="Freeform 344"/>
            <p:cNvSpPr>
              <a:spLocks/>
            </p:cNvSpPr>
            <p:nvPr/>
          </p:nvSpPr>
          <p:spPr bwMode="auto">
            <a:xfrm>
              <a:off x="4840" y="3386"/>
              <a:ext cx="74" cy="15"/>
            </a:xfrm>
            <a:custGeom>
              <a:avLst/>
              <a:gdLst>
                <a:gd name="T0" fmla="*/ 134 w 68"/>
                <a:gd name="T1" fmla="*/ 32 h 13"/>
                <a:gd name="T2" fmla="*/ 134 w 68"/>
                <a:gd name="T3" fmla="*/ 32 h 13"/>
                <a:gd name="T4" fmla="*/ 126 w 68"/>
                <a:gd name="T5" fmla="*/ 42 h 13"/>
                <a:gd name="T6" fmla="*/ 115 w 68"/>
                <a:gd name="T7" fmla="*/ 32 h 13"/>
                <a:gd name="T8" fmla="*/ 115 w 68"/>
                <a:gd name="T9" fmla="*/ 32 h 13"/>
                <a:gd name="T10" fmla="*/ 86 w 68"/>
                <a:gd name="T11" fmla="*/ 18 h 13"/>
                <a:gd name="T12" fmla="*/ 59 w 68"/>
                <a:gd name="T13" fmla="*/ 32 h 13"/>
                <a:gd name="T14" fmla="*/ 25 w 68"/>
                <a:gd name="T15" fmla="*/ 32 h 13"/>
                <a:gd name="T16" fmla="*/ 0 w 68"/>
                <a:gd name="T17" fmla="*/ 42 h 13"/>
                <a:gd name="T18" fmla="*/ 0 w 68"/>
                <a:gd name="T19" fmla="*/ 32 h 13"/>
                <a:gd name="T20" fmla="*/ 0 w 68"/>
                <a:gd name="T21" fmla="*/ 32 h 13"/>
                <a:gd name="T22" fmla="*/ 67 w 68"/>
                <a:gd name="T23" fmla="*/ 0 h 13"/>
                <a:gd name="T24" fmla="*/ 99 w 68"/>
                <a:gd name="T25" fmla="*/ 0 h 13"/>
                <a:gd name="T26" fmla="*/ 115 w 68"/>
                <a:gd name="T27" fmla="*/ 3 h 13"/>
                <a:gd name="T28" fmla="*/ 134 w 68"/>
                <a:gd name="T29" fmla="*/ 32 h 13"/>
                <a:gd name="T30" fmla="*/ 134 w 68"/>
                <a:gd name="T31" fmla="*/ 32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13">
                  <a:moveTo>
                    <a:pt x="68" y="10"/>
                  </a:moveTo>
                  <a:lnTo>
                    <a:pt x="68" y="10"/>
                  </a:lnTo>
                  <a:lnTo>
                    <a:pt x="64" y="13"/>
                  </a:lnTo>
                  <a:lnTo>
                    <a:pt x="58" y="10"/>
                  </a:lnTo>
                  <a:lnTo>
                    <a:pt x="44" y="6"/>
                  </a:lnTo>
                  <a:lnTo>
                    <a:pt x="30" y="10"/>
                  </a:lnTo>
                  <a:lnTo>
                    <a:pt x="13" y="10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34" y="0"/>
                  </a:lnTo>
                  <a:lnTo>
                    <a:pt x="51" y="0"/>
                  </a:lnTo>
                  <a:lnTo>
                    <a:pt x="58" y="3"/>
                  </a:lnTo>
                  <a:lnTo>
                    <a:pt x="6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5" name="Freeform 345"/>
            <p:cNvSpPr>
              <a:spLocks/>
            </p:cNvSpPr>
            <p:nvPr/>
          </p:nvSpPr>
          <p:spPr bwMode="auto">
            <a:xfrm>
              <a:off x="4302" y="3341"/>
              <a:ext cx="81" cy="33"/>
            </a:xfrm>
            <a:custGeom>
              <a:avLst/>
              <a:gdLst>
                <a:gd name="T0" fmla="*/ 14 w 74"/>
                <a:gd name="T1" fmla="*/ 15 h 30"/>
                <a:gd name="T2" fmla="*/ 14 w 74"/>
                <a:gd name="T3" fmla="*/ 15 h 30"/>
                <a:gd name="T4" fmla="*/ 26 w 74"/>
                <a:gd name="T5" fmla="*/ 28 h 30"/>
                <a:gd name="T6" fmla="*/ 56 w 74"/>
                <a:gd name="T7" fmla="*/ 43 h 30"/>
                <a:gd name="T8" fmla="*/ 78 w 74"/>
                <a:gd name="T9" fmla="*/ 52 h 30"/>
                <a:gd name="T10" fmla="*/ 105 w 74"/>
                <a:gd name="T11" fmla="*/ 43 h 30"/>
                <a:gd name="T12" fmla="*/ 105 w 74"/>
                <a:gd name="T13" fmla="*/ 43 h 30"/>
                <a:gd name="T14" fmla="*/ 126 w 74"/>
                <a:gd name="T15" fmla="*/ 37 h 30"/>
                <a:gd name="T16" fmla="*/ 148 w 74"/>
                <a:gd name="T17" fmla="*/ 28 h 30"/>
                <a:gd name="T18" fmla="*/ 148 w 74"/>
                <a:gd name="T19" fmla="*/ 28 h 30"/>
                <a:gd name="T20" fmla="*/ 152 w 74"/>
                <a:gd name="T21" fmla="*/ 37 h 30"/>
                <a:gd name="T22" fmla="*/ 148 w 74"/>
                <a:gd name="T23" fmla="*/ 43 h 30"/>
                <a:gd name="T24" fmla="*/ 126 w 74"/>
                <a:gd name="T25" fmla="*/ 52 h 30"/>
                <a:gd name="T26" fmla="*/ 78 w 74"/>
                <a:gd name="T27" fmla="*/ 64 h 30"/>
                <a:gd name="T28" fmla="*/ 78 w 74"/>
                <a:gd name="T29" fmla="*/ 64 h 30"/>
                <a:gd name="T30" fmla="*/ 47 w 74"/>
                <a:gd name="T31" fmla="*/ 58 h 30"/>
                <a:gd name="T32" fmla="*/ 20 w 74"/>
                <a:gd name="T33" fmla="*/ 43 h 30"/>
                <a:gd name="T34" fmla="*/ 3 w 74"/>
                <a:gd name="T35" fmla="*/ 28 h 30"/>
                <a:gd name="T36" fmla="*/ 0 w 74"/>
                <a:gd name="T37" fmla="*/ 0 h 30"/>
                <a:gd name="T38" fmla="*/ 0 w 74"/>
                <a:gd name="T39" fmla="*/ 0 h 30"/>
                <a:gd name="T40" fmla="*/ 3 w 74"/>
                <a:gd name="T41" fmla="*/ 0 h 30"/>
                <a:gd name="T42" fmla="*/ 14 w 74"/>
                <a:gd name="T43" fmla="*/ 15 h 30"/>
                <a:gd name="T44" fmla="*/ 14 w 74"/>
                <a:gd name="T45" fmla="*/ 15 h 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4" h="30">
                  <a:moveTo>
                    <a:pt x="6" y="7"/>
                  </a:moveTo>
                  <a:lnTo>
                    <a:pt x="6" y="7"/>
                  </a:lnTo>
                  <a:lnTo>
                    <a:pt x="13" y="13"/>
                  </a:lnTo>
                  <a:lnTo>
                    <a:pt x="27" y="20"/>
                  </a:lnTo>
                  <a:lnTo>
                    <a:pt x="37" y="24"/>
                  </a:lnTo>
                  <a:lnTo>
                    <a:pt x="51" y="20"/>
                  </a:lnTo>
                  <a:lnTo>
                    <a:pt x="61" y="17"/>
                  </a:lnTo>
                  <a:lnTo>
                    <a:pt x="71" y="13"/>
                  </a:lnTo>
                  <a:lnTo>
                    <a:pt x="74" y="17"/>
                  </a:lnTo>
                  <a:lnTo>
                    <a:pt x="71" y="20"/>
                  </a:lnTo>
                  <a:lnTo>
                    <a:pt x="61" y="24"/>
                  </a:lnTo>
                  <a:lnTo>
                    <a:pt x="37" y="30"/>
                  </a:lnTo>
                  <a:lnTo>
                    <a:pt x="23" y="27"/>
                  </a:lnTo>
                  <a:lnTo>
                    <a:pt x="10" y="20"/>
                  </a:lnTo>
                  <a:lnTo>
                    <a:pt x="3" y="13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6" name="Freeform 346"/>
            <p:cNvSpPr>
              <a:spLocks/>
            </p:cNvSpPr>
            <p:nvPr/>
          </p:nvSpPr>
          <p:spPr bwMode="auto">
            <a:xfrm>
              <a:off x="4486" y="3349"/>
              <a:ext cx="125" cy="30"/>
            </a:xfrm>
            <a:custGeom>
              <a:avLst/>
              <a:gdLst>
                <a:gd name="T0" fmla="*/ 138 w 115"/>
                <a:gd name="T1" fmla="*/ 46 h 27"/>
                <a:gd name="T2" fmla="*/ 138 w 115"/>
                <a:gd name="T3" fmla="*/ 46 h 27"/>
                <a:gd name="T4" fmla="*/ 159 w 115"/>
                <a:gd name="T5" fmla="*/ 30 h 27"/>
                <a:gd name="T6" fmla="*/ 177 w 115"/>
                <a:gd name="T7" fmla="*/ 14 h 27"/>
                <a:gd name="T8" fmla="*/ 199 w 115"/>
                <a:gd name="T9" fmla="*/ 3 h 27"/>
                <a:gd name="T10" fmla="*/ 225 w 115"/>
                <a:gd name="T11" fmla="*/ 0 h 27"/>
                <a:gd name="T12" fmla="*/ 225 w 115"/>
                <a:gd name="T13" fmla="*/ 0 h 27"/>
                <a:gd name="T14" fmla="*/ 221 w 115"/>
                <a:gd name="T15" fmla="*/ 14 h 27"/>
                <a:gd name="T16" fmla="*/ 209 w 115"/>
                <a:gd name="T17" fmla="*/ 14 h 27"/>
                <a:gd name="T18" fmla="*/ 209 w 115"/>
                <a:gd name="T19" fmla="*/ 14 h 27"/>
                <a:gd name="T20" fmla="*/ 187 w 115"/>
                <a:gd name="T21" fmla="*/ 30 h 27"/>
                <a:gd name="T22" fmla="*/ 159 w 115"/>
                <a:gd name="T23" fmla="*/ 54 h 27"/>
                <a:gd name="T24" fmla="*/ 126 w 115"/>
                <a:gd name="T25" fmla="*/ 63 h 27"/>
                <a:gd name="T26" fmla="*/ 110 w 115"/>
                <a:gd name="T27" fmla="*/ 63 h 27"/>
                <a:gd name="T28" fmla="*/ 99 w 115"/>
                <a:gd name="T29" fmla="*/ 63 h 27"/>
                <a:gd name="T30" fmla="*/ 99 w 115"/>
                <a:gd name="T31" fmla="*/ 63 h 27"/>
                <a:gd name="T32" fmla="*/ 45 w 115"/>
                <a:gd name="T33" fmla="*/ 40 h 27"/>
                <a:gd name="T34" fmla="*/ 24 w 115"/>
                <a:gd name="T35" fmla="*/ 30 h 27"/>
                <a:gd name="T36" fmla="*/ 0 w 115"/>
                <a:gd name="T37" fmla="*/ 14 h 27"/>
                <a:gd name="T38" fmla="*/ 3 w 115"/>
                <a:gd name="T39" fmla="*/ 3 h 27"/>
                <a:gd name="T40" fmla="*/ 3 w 115"/>
                <a:gd name="T41" fmla="*/ 3 h 27"/>
                <a:gd name="T42" fmla="*/ 65 w 115"/>
                <a:gd name="T43" fmla="*/ 40 h 27"/>
                <a:gd name="T44" fmla="*/ 107 w 115"/>
                <a:gd name="T45" fmla="*/ 46 h 27"/>
                <a:gd name="T46" fmla="*/ 138 w 115"/>
                <a:gd name="T47" fmla="*/ 46 h 27"/>
                <a:gd name="T48" fmla="*/ 138 w 115"/>
                <a:gd name="T49" fmla="*/ 46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7">
                  <a:moveTo>
                    <a:pt x="71" y="20"/>
                  </a:moveTo>
                  <a:lnTo>
                    <a:pt x="71" y="20"/>
                  </a:lnTo>
                  <a:lnTo>
                    <a:pt x="81" y="13"/>
                  </a:lnTo>
                  <a:lnTo>
                    <a:pt x="91" y="6"/>
                  </a:lnTo>
                  <a:lnTo>
                    <a:pt x="102" y="3"/>
                  </a:lnTo>
                  <a:lnTo>
                    <a:pt x="115" y="0"/>
                  </a:lnTo>
                  <a:lnTo>
                    <a:pt x="112" y="6"/>
                  </a:lnTo>
                  <a:lnTo>
                    <a:pt x="108" y="6"/>
                  </a:lnTo>
                  <a:lnTo>
                    <a:pt x="95" y="13"/>
                  </a:lnTo>
                  <a:lnTo>
                    <a:pt x="81" y="23"/>
                  </a:lnTo>
                  <a:lnTo>
                    <a:pt x="64" y="27"/>
                  </a:lnTo>
                  <a:lnTo>
                    <a:pt x="57" y="27"/>
                  </a:lnTo>
                  <a:lnTo>
                    <a:pt x="51" y="27"/>
                  </a:lnTo>
                  <a:lnTo>
                    <a:pt x="23" y="17"/>
                  </a:lnTo>
                  <a:lnTo>
                    <a:pt x="13" y="13"/>
                  </a:lnTo>
                  <a:lnTo>
                    <a:pt x="0" y="6"/>
                  </a:lnTo>
                  <a:lnTo>
                    <a:pt x="3" y="3"/>
                  </a:lnTo>
                  <a:lnTo>
                    <a:pt x="34" y="17"/>
                  </a:lnTo>
                  <a:lnTo>
                    <a:pt x="54" y="20"/>
                  </a:lnTo>
                  <a:lnTo>
                    <a:pt x="71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7" name="Freeform 347"/>
            <p:cNvSpPr>
              <a:spLocks/>
            </p:cNvSpPr>
            <p:nvPr/>
          </p:nvSpPr>
          <p:spPr bwMode="auto">
            <a:xfrm>
              <a:off x="4921" y="3406"/>
              <a:ext cx="11" cy="13"/>
            </a:xfrm>
            <a:custGeom>
              <a:avLst/>
              <a:gdLst>
                <a:gd name="T0" fmla="*/ 21 w 10"/>
                <a:gd name="T1" fmla="*/ 6 h 13"/>
                <a:gd name="T2" fmla="*/ 21 w 10"/>
                <a:gd name="T3" fmla="*/ 6 h 13"/>
                <a:gd name="T4" fmla="*/ 21 w 10"/>
                <a:gd name="T5" fmla="*/ 13 h 13"/>
                <a:gd name="T6" fmla="*/ 14 w 10"/>
                <a:gd name="T7" fmla="*/ 13 h 13"/>
                <a:gd name="T8" fmla="*/ 14 w 10"/>
                <a:gd name="T9" fmla="*/ 13 h 13"/>
                <a:gd name="T10" fmla="*/ 3 w 10"/>
                <a:gd name="T11" fmla="*/ 6 h 13"/>
                <a:gd name="T12" fmla="*/ 0 w 10"/>
                <a:gd name="T13" fmla="*/ 0 h 13"/>
                <a:gd name="T14" fmla="*/ 0 w 10"/>
                <a:gd name="T15" fmla="*/ 0 h 13"/>
                <a:gd name="T16" fmla="*/ 3 w 10"/>
                <a:gd name="T17" fmla="*/ 0 h 13"/>
                <a:gd name="T18" fmla="*/ 14 w 10"/>
                <a:gd name="T19" fmla="*/ 3 h 13"/>
                <a:gd name="T20" fmla="*/ 21 w 10"/>
                <a:gd name="T21" fmla="*/ 6 h 13"/>
                <a:gd name="T22" fmla="*/ 21 w 10"/>
                <a:gd name="T23" fmla="*/ 6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13">
                  <a:moveTo>
                    <a:pt x="10" y="6"/>
                  </a:moveTo>
                  <a:lnTo>
                    <a:pt x="10" y="6"/>
                  </a:lnTo>
                  <a:lnTo>
                    <a:pt x="10" y="13"/>
                  </a:lnTo>
                  <a:lnTo>
                    <a:pt x="6" y="13"/>
                  </a:lnTo>
                  <a:lnTo>
                    <a:pt x="3" y="6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3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8" name="Freeform 348"/>
            <p:cNvSpPr>
              <a:spLocks/>
            </p:cNvSpPr>
            <p:nvPr/>
          </p:nvSpPr>
          <p:spPr bwMode="auto">
            <a:xfrm>
              <a:off x="4604" y="3371"/>
              <a:ext cx="37" cy="45"/>
            </a:xfrm>
            <a:custGeom>
              <a:avLst/>
              <a:gdLst>
                <a:gd name="T0" fmla="*/ 67 w 34"/>
                <a:gd name="T1" fmla="*/ 71 h 41"/>
                <a:gd name="T2" fmla="*/ 67 w 34"/>
                <a:gd name="T3" fmla="*/ 71 h 41"/>
                <a:gd name="T4" fmla="*/ 67 w 34"/>
                <a:gd name="T5" fmla="*/ 78 h 41"/>
                <a:gd name="T6" fmla="*/ 62 w 34"/>
                <a:gd name="T7" fmla="*/ 86 h 41"/>
                <a:gd name="T8" fmla="*/ 62 w 34"/>
                <a:gd name="T9" fmla="*/ 86 h 41"/>
                <a:gd name="T10" fmla="*/ 54 w 34"/>
                <a:gd name="T11" fmla="*/ 86 h 41"/>
                <a:gd name="T12" fmla="*/ 54 w 34"/>
                <a:gd name="T13" fmla="*/ 78 h 41"/>
                <a:gd name="T14" fmla="*/ 54 w 34"/>
                <a:gd name="T15" fmla="*/ 65 h 41"/>
                <a:gd name="T16" fmla="*/ 54 w 34"/>
                <a:gd name="T17" fmla="*/ 58 h 41"/>
                <a:gd name="T18" fmla="*/ 54 w 34"/>
                <a:gd name="T19" fmla="*/ 58 h 41"/>
                <a:gd name="T20" fmla="*/ 27 w 34"/>
                <a:gd name="T21" fmla="*/ 29 h 41"/>
                <a:gd name="T22" fmla="*/ 0 w 34"/>
                <a:gd name="T23" fmla="*/ 0 h 41"/>
                <a:gd name="T24" fmla="*/ 0 w 34"/>
                <a:gd name="T25" fmla="*/ 0 h 41"/>
                <a:gd name="T26" fmla="*/ 27 w 34"/>
                <a:gd name="T27" fmla="*/ 3 h 41"/>
                <a:gd name="T28" fmla="*/ 46 w 34"/>
                <a:gd name="T29" fmla="*/ 20 h 41"/>
                <a:gd name="T30" fmla="*/ 62 w 34"/>
                <a:gd name="T31" fmla="*/ 42 h 41"/>
                <a:gd name="T32" fmla="*/ 67 w 34"/>
                <a:gd name="T33" fmla="*/ 71 h 41"/>
                <a:gd name="T34" fmla="*/ 67 w 34"/>
                <a:gd name="T35" fmla="*/ 7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41">
                  <a:moveTo>
                    <a:pt x="34" y="34"/>
                  </a:moveTo>
                  <a:lnTo>
                    <a:pt x="34" y="34"/>
                  </a:lnTo>
                  <a:lnTo>
                    <a:pt x="34" y="37"/>
                  </a:lnTo>
                  <a:lnTo>
                    <a:pt x="31" y="41"/>
                  </a:lnTo>
                  <a:lnTo>
                    <a:pt x="28" y="41"/>
                  </a:lnTo>
                  <a:lnTo>
                    <a:pt x="28" y="37"/>
                  </a:lnTo>
                  <a:lnTo>
                    <a:pt x="28" y="31"/>
                  </a:lnTo>
                  <a:lnTo>
                    <a:pt x="28" y="27"/>
                  </a:lnTo>
                  <a:lnTo>
                    <a:pt x="14" y="14"/>
                  </a:lnTo>
                  <a:lnTo>
                    <a:pt x="0" y="0"/>
                  </a:lnTo>
                  <a:lnTo>
                    <a:pt x="14" y="3"/>
                  </a:lnTo>
                  <a:lnTo>
                    <a:pt x="24" y="10"/>
                  </a:lnTo>
                  <a:lnTo>
                    <a:pt x="31" y="20"/>
                  </a:lnTo>
                  <a:lnTo>
                    <a:pt x="3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9" name="Freeform 349"/>
            <p:cNvSpPr>
              <a:spLocks/>
            </p:cNvSpPr>
            <p:nvPr/>
          </p:nvSpPr>
          <p:spPr bwMode="auto">
            <a:xfrm>
              <a:off x="4501" y="3382"/>
              <a:ext cx="126" cy="61"/>
            </a:xfrm>
            <a:custGeom>
              <a:avLst/>
              <a:gdLst>
                <a:gd name="T0" fmla="*/ 60 w 116"/>
                <a:gd name="T1" fmla="*/ 110 h 55"/>
                <a:gd name="T2" fmla="*/ 60 w 116"/>
                <a:gd name="T3" fmla="*/ 110 h 55"/>
                <a:gd name="T4" fmla="*/ 139 w 116"/>
                <a:gd name="T5" fmla="*/ 101 h 55"/>
                <a:gd name="T6" fmla="*/ 184 w 116"/>
                <a:gd name="T7" fmla="*/ 92 h 55"/>
                <a:gd name="T8" fmla="*/ 225 w 116"/>
                <a:gd name="T9" fmla="*/ 92 h 55"/>
                <a:gd name="T10" fmla="*/ 225 w 116"/>
                <a:gd name="T11" fmla="*/ 92 h 55"/>
                <a:gd name="T12" fmla="*/ 225 w 116"/>
                <a:gd name="T13" fmla="*/ 101 h 55"/>
                <a:gd name="T14" fmla="*/ 217 w 116"/>
                <a:gd name="T15" fmla="*/ 101 h 55"/>
                <a:gd name="T16" fmla="*/ 217 w 116"/>
                <a:gd name="T17" fmla="*/ 101 h 55"/>
                <a:gd name="T18" fmla="*/ 178 w 116"/>
                <a:gd name="T19" fmla="*/ 110 h 55"/>
                <a:gd name="T20" fmla="*/ 133 w 116"/>
                <a:gd name="T21" fmla="*/ 118 h 55"/>
                <a:gd name="T22" fmla="*/ 92 w 116"/>
                <a:gd name="T23" fmla="*/ 125 h 55"/>
                <a:gd name="T24" fmla="*/ 46 w 116"/>
                <a:gd name="T25" fmla="*/ 118 h 55"/>
                <a:gd name="T26" fmla="*/ 46 w 116"/>
                <a:gd name="T27" fmla="*/ 118 h 55"/>
                <a:gd name="T28" fmla="*/ 26 w 116"/>
                <a:gd name="T29" fmla="*/ 101 h 55"/>
                <a:gd name="T30" fmla="*/ 4 w 116"/>
                <a:gd name="T31" fmla="*/ 71 h 55"/>
                <a:gd name="T32" fmla="*/ 0 w 116"/>
                <a:gd name="T33" fmla="*/ 39 h 55"/>
                <a:gd name="T34" fmla="*/ 0 w 116"/>
                <a:gd name="T35" fmla="*/ 0 h 55"/>
                <a:gd name="T36" fmla="*/ 0 w 116"/>
                <a:gd name="T37" fmla="*/ 0 h 55"/>
                <a:gd name="T38" fmla="*/ 0 w 116"/>
                <a:gd name="T39" fmla="*/ 0 h 55"/>
                <a:gd name="T40" fmla="*/ 15 w 116"/>
                <a:gd name="T41" fmla="*/ 33 h 55"/>
                <a:gd name="T42" fmla="*/ 18 w 116"/>
                <a:gd name="T43" fmla="*/ 61 h 55"/>
                <a:gd name="T44" fmla="*/ 33 w 116"/>
                <a:gd name="T45" fmla="*/ 92 h 55"/>
                <a:gd name="T46" fmla="*/ 41 w 116"/>
                <a:gd name="T47" fmla="*/ 101 h 55"/>
                <a:gd name="T48" fmla="*/ 60 w 116"/>
                <a:gd name="T49" fmla="*/ 110 h 55"/>
                <a:gd name="T50" fmla="*/ 60 w 116"/>
                <a:gd name="T51" fmla="*/ 110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6" h="55">
                  <a:moveTo>
                    <a:pt x="31" y="48"/>
                  </a:moveTo>
                  <a:lnTo>
                    <a:pt x="31" y="48"/>
                  </a:lnTo>
                  <a:lnTo>
                    <a:pt x="72" y="44"/>
                  </a:lnTo>
                  <a:lnTo>
                    <a:pt x="95" y="41"/>
                  </a:lnTo>
                  <a:lnTo>
                    <a:pt x="116" y="41"/>
                  </a:lnTo>
                  <a:lnTo>
                    <a:pt x="116" y="44"/>
                  </a:lnTo>
                  <a:lnTo>
                    <a:pt x="112" y="44"/>
                  </a:lnTo>
                  <a:lnTo>
                    <a:pt x="92" y="48"/>
                  </a:lnTo>
                  <a:lnTo>
                    <a:pt x="68" y="51"/>
                  </a:lnTo>
                  <a:lnTo>
                    <a:pt x="48" y="55"/>
                  </a:lnTo>
                  <a:lnTo>
                    <a:pt x="24" y="51"/>
                  </a:lnTo>
                  <a:lnTo>
                    <a:pt x="14" y="44"/>
                  </a:lnTo>
                  <a:lnTo>
                    <a:pt x="4" y="31"/>
                  </a:lnTo>
                  <a:lnTo>
                    <a:pt x="0" y="17"/>
                  </a:lnTo>
                  <a:lnTo>
                    <a:pt x="0" y="0"/>
                  </a:lnTo>
                  <a:lnTo>
                    <a:pt x="7" y="14"/>
                  </a:lnTo>
                  <a:lnTo>
                    <a:pt x="10" y="27"/>
                  </a:lnTo>
                  <a:lnTo>
                    <a:pt x="17" y="41"/>
                  </a:lnTo>
                  <a:lnTo>
                    <a:pt x="21" y="44"/>
                  </a:lnTo>
                  <a:lnTo>
                    <a:pt x="31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0" name="Freeform 350"/>
            <p:cNvSpPr>
              <a:spLocks/>
            </p:cNvSpPr>
            <p:nvPr/>
          </p:nvSpPr>
          <p:spPr bwMode="auto">
            <a:xfrm>
              <a:off x="4825" y="3446"/>
              <a:ext cx="122" cy="50"/>
            </a:xfrm>
            <a:custGeom>
              <a:avLst/>
              <a:gdLst>
                <a:gd name="T0" fmla="*/ 222 w 112"/>
                <a:gd name="T1" fmla="*/ 3 h 44"/>
                <a:gd name="T2" fmla="*/ 222 w 112"/>
                <a:gd name="T3" fmla="*/ 3 h 44"/>
                <a:gd name="T4" fmla="*/ 222 w 112"/>
                <a:gd name="T5" fmla="*/ 39 h 44"/>
                <a:gd name="T6" fmla="*/ 208 w 112"/>
                <a:gd name="T7" fmla="*/ 66 h 44"/>
                <a:gd name="T8" fmla="*/ 199 w 112"/>
                <a:gd name="T9" fmla="*/ 85 h 44"/>
                <a:gd name="T10" fmla="*/ 175 w 112"/>
                <a:gd name="T11" fmla="*/ 106 h 44"/>
                <a:gd name="T12" fmla="*/ 175 w 112"/>
                <a:gd name="T13" fmla="*/ 106 h 44"/>
                <a:gd name="T14" fmla="*/ 143 w 112"/>
                <a:gd name="T15" fmla="*/ 123 h 44"/>
                <a:gd name="T16" fmla="*/ 101 w 112"/>
                <a:gd name="T17" fmla="*/ 123 h 44"/>
                <a:gd name="T18" fmla="*/ 101 w 112"/>
                <a:gd name="T19" fmla="*/ 123 h 44"/>
                <a:gd name="T20" fmla="*/ 62 w 112"/>
                <a:gd name="T21" fmla="*/ 123 h 44"/>
                <a:gd name="T22" fmla="*/ 35 w 112"/>
                <a:gd name="T23" fmla="*/ 95 h 44"/>
                <a:gd name="T24" fmla="*/ 35 w 112"/>
                <a:gd name="T25" fmla="*/ 95 h 44"/>
                <a:gd name="T26" fmla="*/ 15 w 112"/>
                <a:gd name="T27" fmla="*/ 75 h 44"/>
                <a:gd name="T28" fmla="*/ 0 w 112"/>
                <a:gd name="T29" fmla="*/ 57 h 44"/>
                <a:gd name="T30" fmla="*/ 0 w 112"/>
                <a:gd name="T31" fmla="*/ 39 h 44"/>
                <a:gd name="T32" fmla="*/ 0 w 112"/>
                <a:gd name="T33" fmla="*/ 39 h 44"/>
                <a:gd name="T34" fmla="*/ 4 w 112"/>
                <a:gd name="T35" fmla="*/ 39 h 44"/>
                <a:gd name="T36" fmla="*/ 15 w 112"/>
                <a:gd name="T37" fmla="*/ 47 h 44"/>
                <a:gd name="T38" fmla="*/ 19 w 112"/>
                <a:gd name="T39" fmla="*/ 66 h 44"/>
                <a:gd name="T40" fmla="*/ 19 w 112"/>
                <a:gd name="T41" fmla="*/ 66 h 44"/>
                <a:gd name="T42" fmla="*/ 46 w 112"/>
                <a:gd name="T43" fmla="*/ 85 h 44"/>
                <a:gd name="T44" fmla="*/ 75 w 112"/>
                <a:gd name="T45" fmla="*/ 95 h 44"/>
                <a:gd name="T46" fmla="*/ 101 w 112"/>
                <a:gd name="T47" fmla="*/ 106 h 44"/>
                <a:gd name="T48" fmla="*/ 135 w 112"/>
                <a:gd name="T49" fmla="*/ 106 h 44"/>
                <a:gd name="T50" fmla="*/ 135 w 112"/>
                <a:gd name="T51" fmla="*/ 106 h 44"/>
                <a:gd name="T52" fmla="*/ 184 w 112"/>
                <a:gd name="T53" fmla="*/ 66 h 44"/>
                <a:gd name="T54" fmla="*/ 203 w 112"/>
                <a:gd name="T55" fmla="*/ 39 h 44"/>
                <a:gd name="T56" fmla="*/ 208 w 112"/>
                <a:gd name="T57" fmla="*/ 28 h 44"/>
                <a:gd name="T58" fmla="*/ 208 w 112"/>
                <a:gd name="T59" fmla="*/ 3 h 44"/>
                <a:gd name="T60" fmla="*/ 208 w 112"/>
                <a:gd name="T61" fmla="*/ 3 h 44"/>
                <a:gd name="T62" fmla="*/ 218 w 112"/>
                <a:gd name="T63" fmla="*/ 0 h 44"/>
                <a:gd name="T64" fmla="*/ 222 w 112"/>
                <a:gd name="T65" fmla="*/ 3 h 44"/>
                <a:gd name="T66" fmla="*/ 222 w 112"/>
                <a:gd name="T67" fmla="*/ 3 h 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2" h="44">
                  <a:moveTo>
                    <a:pt x="112" y="3"/>
                  </a:moveTo>
                  <a:lnTo>
                    <a:pt x="112" y="3"/>
                  </a:lnTo>
                  <a:lnTo>
                    <a:pt x="112" y="14"/>
                  </a:lnTo>
                  <a:lnTo>
                    <a:pt x="106" y="24"/>
                  </a:lnTo>
                  <a:lnTo>
                    <a:pt x="99" y="31"/>
                  </a:lnTo>
                  <a:lnTo>
                    <a:pt x="89" y="37"/>
                  </a:lnTo>
                  <a:lnTo>
                    <a:pt x="72" y="44"/>
                  </a:lnTo>
                  <a:lnTo>
                    <a:pt x="51" y="44"/>
                  </a:lnTo>
                  <a:lnTo>
                    <a:pt x="31" y="44"/>
                  </a:lnTo>
                  <a:lnTo>
                    <a:pt x="17" y="34"/>
                  </a:lnTo>
                  <a:lnTo>
                    <a:pt x="7" y="27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10" y="24"/>
                  </a:lnTo>
                  <a:lnTo>
                    <a:pt x="24" y="31"/>
                  </a:lnTo>
                  <a:lnTo>
                    <a:pt x="38" y="34"/>
                  </a:lnTo>
                  <a:lnTo>
                    <a:pt x="51" y="37"/>
                  </a:lnTo>
                  <a:lnTo>
                    <a:pt x="68" y="37"/>
                  </a:lnTo>
                  <a:lnTo>
                    <a:pt x="92" y="24"/>
                  </a:lnTo>
                  <a:lnTo>
                    <a:pt x="102" y="14"/>
                  </a:lnTo>
                  <a:lnTo>
                    <a:pt x="106" y="10"/>
                  </a:lnTo>
                  <a:lnTo>
                    <a:pt x="106" y="3"/>
                  </a:lnTo>
                  <a:lnTo>
                    <a:pt x="109" y="0"/>
                  </a:lnTo>
                  <a:lnTo>
                    <a:pt x="11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14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114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FD1E5D0-A2E5-4591-876B-678AD8F5D95B}" type="slidenum">
              <a:rPr lang="en-US" smtClean="0"/>
              <a:pPr eaLnBrk="1" hangingPunct="1"/>
              <a:t>86</a:t>
            </a:fld>
            <a:endParaRPr lang="en-US" smtClean="0"/>
          </a:p>
        </p:txBody>
      </p:sp>
      <p:sp>
        <p:nvSpPr>
          <p:cNvPr id="9216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3825"/>
            <a:ext cx="6165850" cy="4222750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ct val="15000"/>
              </a:spcBef>
              <a:buNone/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Canes…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28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Should be fitted properly: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cane handle level with femur (greater trochanter)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elbow flexed at 15 to 30 degree angle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shoulders level</a:t>
            </a:r>
          </a:p>
        </p:txBody>
      </p:sp>
      <p:sp>
        <p:nvSpPr>
          <p:cNvPr id="92165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6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7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8" name="AutoShape 100"/>
          <p:cNvSpPr>
            <a:spLocks noChangeAspect="1" noChangeArrowheads="1" noTextEdit="1"/>
          </p:cNvSpPr>
          <p:nvPr/>
        </p:nvSpPr>
        <p:spPr bwMode="auto">
          <a:xfrm>
            <a:off x="6184900" y="2854325"/>
            <a:ext cx="2568575" cy="308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9" name="Freeform 121"/>
          <p:cNvSpPr>
            <a:spLocks/>
          </p:cNvSpPr>
          <p:nvPr/>
        </p:nvSpPr>
        <p:spPr bwMode="auto">
          <a:xfrm>
            <a:off x="7600950" y="3524250"/>
            <a:ext cx="1588" cy="1588"/>
          </a:xfrm>
          <a:custGeom>
            <a:avLst/>
            <a:gdLst>
              <a:gd name="T0" fmla="*/ 2147483647 w 2"/>
              <a:gd name="T1" fmla="*/ 0 h 1588"/>
              <a:gd name="T2" fmla="*/ 0 w 2"/>
              <a:gd name="T3" fmla="*/ 0 h 1588"/>
              <a:gd name="T4" fmla="*/ 0 w 2"/>
              <a:gd name="T5" fmla="*/ 0 h 1588"/>
              <a:gd name="T6" fmla="*/ 0 w 2"/>
              <a:gd name="T7" fmla="*/ 0 h 1588"/>
              <a:gd name="T8" fmla="*/ 2147483647 w 2"/>
              <a:gd name="T9" fmla="*/ 0 h 1588"/>
              <a:gd name="T10" fmla="*/ 2147483647 w 2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" h="1588">
                <a:moveTo>
                  <a:pt x="2" y="0"/>
                </a:move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70" name="Freeform 127"/>
          <p:cNvSpPr>
            <a:spLocks/>
          </p:cNvSpPr>
          <p:nvPr/>
        </p:nvSpPr>
        <p:spPr bwMode="auto">
          <a:xfrm>
            <a:off x="7358063" y="3956050"/>
            <a:ext cx="1587" cy="1588"/>
          </a:xfrm>
          <a:custGeom>
            <a:avLst/>
            <a:gdLst>
              <a:gd name="T0" fmla="*/ 0 w 1587"/>
              <a:gd name="T1" fmla="*/ 2147483647 h 2"/>
              <a:gd name="T2" fmla="*/ 0 w 1587"/>
              <a:gd name="T3" fmla="*/ 0 h 2"/>
              <a:gd name="T4" fmla="*/ 0 w 1587"/>
              <a:gd name="T5" fmla="*/ 0 h 2"/>
              <a:gd name="T6" fmla="*/ 0 w 1587"/>
              <a:gd name="T7" fmla="*/ 0 h 2"/>
              <a:gd name="T8" fmla="*/ 0 w 1587"/>
              <a:gd name="T9" fmla="*/ 2147483647 h 2"/>
              <a:gd name="T10" fmla="*/ 0 w 1587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71" name="Group 162"/>
          <p:cNvGrpSpPr>
            <a:grpSpLocks/>
          </p:cNvGrpSpPr>
          <p:nvPr/>
        </p:nvGrpSpPr>
        <p:grpSpPr bwMode="auto">
          <a:xfrm>
            <a:off x="6878638" y="3089275"/>
            <a:ext cx="1733550" cy="2884488"/>
            <a:chOff x="4333" y="1946"/>
            <a:chExt cx="1092" cy="1817"/>
          </a:xfrm>
        </p:grpSpPr>
        <p:sp>
          <p:nvSpPr>
            <p:cNvPr id="92174" name="Freeform 151"/>
            <p:cNvSpPr>
              <a:spLocks/>
            </p:cNvSpPr>
            <p:nvPr/>
          </p:nvSpPr>
          <p:spPr bwMode="auto">
            <a:xfrm rot="307584">
              <a:off x="4535" y="3602"/>
              <a:ext cx="394" cy="134"/>
            </a:xfrm>
            <a:custGeom>
              <a:avLst/>
              <a:gdLst>
                <a:gd name="T0" fmla="*/ 216 w 394"/>
                <a:gd name="T1" fmla="*/ 0 h 112"/>
                <a:gd name="T2" fmla="*/ 249 w 394"/>
                <a:gd name="T3" fmla="*/ 49 h 112"/>
                <a:gd name="T4" fmla="*/ 271 w 394"/>
                <a:gd name="T5" fmla="*/ 146 h 112"/>
                <a:gd name="T6" fmla="*/ 393 w 394"/>
                <a:gd name="T7" fmla="*/ 190 h 112"/>
                <a:gd name="T8" fmla="*/ 382 w 394"/>
                <a:gd name="T9" fmla="*/ 421 h 112"/>
                <a:gd name="T10" fmla="*/ 338 w 394"/>
                <a:gd name="T11" fmla="*/ 465 h 112"/>
                <a:gd name="T12" fmla="*/ 116 w 394"/>
                <a:gd name="T13" fmla="*/ 421 h 112"/>
                <a:gd name="T14" fmla="*/ 83 w 394"/>
                <a:gd name="T15" fmla="*/ 373 h 112"/>
                <a:gd name="T16" fmla="*/ 216 w 394"/>
                <a:gd name="T17" fmla="*/ 49 h 112"/>
                <a:gd name="T18" fmla="*/ 216 w 394"/>
                <a:gd name="T19" fmla="*/ 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4" h="112">
                  <a:moveTo>
                    <a:pt x="216" y="0"/>
                  </a:moveTo>
                  <a:cubicBezTo>
                    <a:pt x="227" y="4"/>
                    <a:pt x="239" y="5"/>
                    <a:pt x="249" y="11"/>
                  </a:cubicBezTo>
                  <a:cubicBezTo>
                    <a:pt x="258" y="17"/>
                    <a:pt x="261" y="32"/>
                    <a:pt x="271" y="34"/>
                  </a:cubicBezTo>
                  <a:cubicBezTo>
                    <a:pt x="311" y="43"/>
                    <a:pt x="352" y="41"/>
                    <a:pt x="393" y="45"/>
                  </a:cubicBezTo>
                  <a:cubicBezTo>
                    <a:pt x="389" y="63"/>
                    <a:pt x="394" y="86"/>
                    <a:pt x="382" y="100"/>
                  </a:cubicBezTo>
                  <a:cubicBezTo>
                    <a:pt x="372" y="112"/>
                    <a:pt x="353" y="111"/>
                    <a:pt x="338" y="111"/>
                  </a:cubicBezTo>
                  <a:cubicBezTo>
                    <a:pt x="264" y="111"/>
                    <a:pt x="190" y="104"/>
                    <a:pt x="116" y="100"/>
                  </a:cubicBezTo>
                  <a:cubicBezTo>
                    <a:pt x="105" y="96"/>
                    <a:pt x="92" y="96"/>
                    <a:pt x="83" y="89"/>
                  </a:cubicBezTo>
                  <a:cubicBezTo>
                    <a:pt x="0" y="23"/>
                    <a:pt x="205" y="14"/>
                    <a:pt x="216" y="11"/>
                  </a:cubicBezTo>
                  <a:cubicBezTo>
                    <a:pt x="220" y="10"/>
                    <a:pt x="216" y="4"/>
                    <a:pt x="216" y="0"/>
                  </a:cubicBezTo>
                  <a:close/>
                </a:path>
              </a:pathLst>
            </a:custGeom>
            <a:solidFill>
              <a:srgbClr val="D4A87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5" name="Freeform 152"/>
            <p:cNvSpPr>
              <a:spLocks/>
            </p:cNvSpPr>
            <p:nvPr/>
          </p:nvSpPr>
          <p:spPr bwMode="auto">
            <a:xfrm rot="-830641">
              <a:off x="4946" y="3623"/>
              <a:ext cx="372" cy="140"/>
            </a:xfrm>
            <a:custGeom>
              <a:avLst/>
              <a:gdLst>
                <a:gd name="T0" fmla="*/ 136 w 394"/>
                <a:gd name="T1" fmla="*/ 0 h 112"/>
                <a:gd name="T2" fmla="*/ 158 w 394"/>
                <a:gd name="T3" fmla="*/ 70 h 112"/>
                <a:gd name="T4" fmla="*/ 171 w 394"/>
                <a:gd name="T5" fmla="*/ 208 h 112"/>
                <a:gd name="T6" fmla="*/ 248 w 394"/>
                <a:gd name="T7" fmla="*/ 270 h 112"/>
                <a:gd name="T8" fmla="*/ 242 w 394"/>
                <a:gd name="T9" fmla="*/ 595 h 112"/>
                <a:gd name="T10" fmla="*/ 213 w 394"/>
                <a:gd name="T11" fmla="*/ 666 h 112"/>
                <a:gd name="T12" fmla="*/ 74 w 394"/>
                <a:gd name="T13" fmla="*/ 595 h 112"/>
                <a:gd name="T14" fmla="*/ 53 w 394"/>
                <a:gd name="T15" fmla="*/ 533 h 112"/>
                <a:gd name="T16" fmla="*/ 136 w 394"/>
                <a:gd name="T17" fmla="*/ 70 h 112"/>
                <a:gd name="T18" fmla="*/ 136 w 394"/>
                <a:gd name="T19" fmla="*/ 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4" h="112">
                  <a:moveTo>
                    <a:pt x="216" y="0"/>
                  </a:moveTo>
                  <a:cubicBezTo>
                    <a:pt x="227" y="4"/>
                    <a:pt x="239" y="5"/>
                    <a:pt x="249" y="11"/>
                  </a:cubicBezTo>
                  <a:cubicBezTo>
                    <a:pt x="258" y="17"/>
                    <a:pt x="261" y="32"/>
                    <a:pt x="271" y="34"/>
                  </a:cubicBezTo>
                  <a:cubicBezTo>
                    <a:pt x="311" y="43"/>
                    <a:pt x="352" y="41"/>
                    <a:pt x="393" y="45"/>
                  </a:cubicBezTo>
                  <a:cubicBezTo>
                    <a:pt x="389" y="63"/>
                    <a:pt x="394" y="86"/>
                    <a:pt x="382" y="100"/>
                  </a:cubicBezTo>
                  <a:cubicBezTo>
                    <a:pt x="372" y="112"/>
                    <a:pt x="353" y="111"/>
                    <a:pt x="338" y="111"/>
                  </a:cubicBezTo>
                  <a:cubicBezTo>
                    <a:pt x="264" y="111"/>
                    <a:pt x="190" y="104"/>
                    <a:pt x="116" y="100"/>
                  </a:cubicBezTo>
                  <a:cubicBezTo>
                    <a:pt x="105" y="96"/>
                    <a:pt x="92" y="96"/>
                    <a:pt x="83" y="89"/>
                  </a:cubicBezTo>
                  <a:cubicBezTo>
                    <a:pt x="0" y="23"/>
                    <a:pt x="205" y="14"/>
                    <a:pt x="216" y="11"/>
                  </a:cubicBezTo>
                  <a:cubicBezTo>
                    <a:pt x="220" y="10"/>
                    <a:pt x="216" y="4"/>
                    <a:pt x="216" y="0"/>
                  </a:cubicBezTo>
                  <a:close/>
                </a:path>
              </a:pathLst>
            </a:custGeom>
            <a:solidFill>
              <a:srgbClr val="D4A87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6" name="Freeform 102"/>
            <p:cNvSpPr>
              <a:spLocks/>
            </p:cNvSpPr>
            <p:nvPr/>
          </p:nvSpPr>
          <p:spPr bwMode="auto">
            <a:xfrm>
              <a:off x="4369" y="2857"/>
              <a:ext cx="321" cy="762"/>
            </a:xfrm>
            <a:custGeom>
              <a:avLst/>
              <a:gdLst>
                <a:gd name="T0" fmla="*/ 0 w 581"/>
                <a:gd name="T1" fmla="*/ 12 h 1376"/>
                <a:gd name="T2" fmla="*/ 2 w 581"/>
                <a:gd name="T3" fmla="*/ 2 h 1376"/>
                <a:gd name="T4" fmla="*/ 2 w 581"/>
                <a:gd name="T5" fmla="*/ 2 h 1376"/>
                <a:gd name="T6" fmla="*/ 2 w 581"/>
                <a:gd name="T7" fmla="*/ 2 h 1376"/>
                <a:gd name="T8" fmla="*/ 2 w 581"/>
                <a:gd name="T9" fmla="*/ 2 h 1376"/>
                <a:gd name="T10" fmla="*/ 2 w 581"/>
                <a:gd name="T11" fmla="*/ 2 h 1376"/>
                <a:gd name="T12" fmla="*/ 2 w 581"/>
                <a:gd name="T13" fmla="*/ 1 h 1376"/>
                <a:gd name="T14" fmla="*/ 2 w 581"/>
                <a:gd name="T15" fmla="*/ 1 h 1376"/>
                <a:gd name="T16" fmla="*/ 2 w 581"/>
                <a:gd name="T17" fmla="*/ 1 h 1376"/>
                <a:gd name="T18" fmla="*/ 3 w 581"/>
                <a:gd name="T19" fmla="*/ 1 h 1376"/>
                <a:gd name="T20" fmla="*/ 3 w 581"/>
                <a:gd name="T21" fmla="*/ 1 h 1376"/>
                <a:gd name="T22" fmla="*/ 3 w 581"/>
                <a:gd name="T23" fmla="*/ 1 h 1376"/>
                <a:gd name="T24" fmla="*/ 4 w 581"/>
                <a:gd name="T25" fmla="*/ 1 h 1376"/>
                <a:gd name="T26" fmla="*/ 4 w 581"/>
                <a:gd name="T27" fmla="*/ 1 h 1376"/>
                <a:gd name="T28" fmla="*/ 4 w 581"/>
                <a:gd name="T29" fmla="*/ 0 h 1376"/>
                <a:gd name="T30" fmla="*/ 4 w 581"/>
                <a:gd name="T31" fmla="*/ 1 h 1376"/>
                <a:gd name="T32" fmla="*/ 4 w 581"/>
                <a:gd name="T33" fmla="*/ 1 h 1376"/>
                <a:gd name="T34" fmla="*/ 4 w 581"/>
                <a:gd name="T35" fmla="*/ 1 h 1376"/>
                <a:gd name="T36" fmla="*/ 4 w 581"/>
                <a:gd name="T37" fmla="*/ 1 h 1376"/>
                <a:gd name="T38" fmla="*/ 4 w 581"/>
                <a:gd name="T39" fmla="*/ 1 h 1376"/>
                <a:gd name="T40" fmla="*/ 4 w 581"/>
                <a:gd name="T41" fmla="*/ 1 h 1376"/>
                <a:gd name="T42" fmla="*/ 5 w 581"/>
                <a:gd name="T43" fmla="*/ 2 h 1376"/>
                <a:gd name="T44" fmla="*/ 5 w 581"/>
                <a:gd name="T45" fmla="*/ 2 h 1376"/>
                <a:gd name="T46" fmla="*/ 5 w 581"/>
                <a:gd name="T47" fmla="*/ 2 h 1376"/>
                <a:gd name="T48" fmla="*/ 5 w 581"/>
                <a:gd name="T49" fmla="*/ 3 h 1376"/>
                <a:gd name="T50" fmla="*/ 5 w 581"/>
                <a:gd name="T51" fmla="*/ 3 h 1376"/>
                <a:gd name="T52" fmla="*/ 4 w 581"/>
                <a:gd name="T53" fmla="*/ 3 h 1376"/>
                <a:gd name="T54" fmla="*/ 4 w 581"/>
                <a:gd name="T55" fmla="*/ 3 h 1376"/>
                <a:gd name="T56" fmla="*/ 4 w 581"/>
                <a:gd name="T57" fmla="*/ 3 h 1376"/>
                <a:gd name="T58" fmla="*/ 4 w 581"/>
                <a:gd name="T59" fmla="*/ 3 h 1376"/>
                <a:gd name="T60" fmla="*/ 4 w 581"/>
                <a:gd name="T61" fmla="*/ 3 h 1376"/>
                <a:gd name="T62" fmla="*/ 4 w 581"/>
                <a:gd name="T63" fmla="*/ 3 h 1376"/>
                <a:gd name="T64" fmla="*/ 4 w 581"/>
                <a:gd name="T65" fmla="*/ 2 h 1376"/>
                <a:gd name="T66" fmla="*/ 4 w 581"/>
                <a:gd name="T67" fmla="*/ 2 h 1376"/>
                <a:gd name="T68" fmla="*/ 4 w 581"/>
                <a:gd name="T69" fmla="*/ 2 h 1376"/>
                <a:gd name="T70" fmla="*/ 4 w 581"/>
                <a:gd name="T71" fmla="*/ 2 h 1376"/>
                <a:gd name="T72" fmla="*/ 4 w 581"/>
                <a:gd name="T73" fmla="*/ 2 h 1376"/>
                <a:gd name="T74" fmla="*/ 4 w 581"/>
                <a:gd name="T75" fmla="*/ 2 h 1376"/>
                <a:gd name="T76" fmla="*/ 4 w 581"/>
                <a:gd name="T77" fmla="*/ 2 h 1376"/>
                <a:gd name="T78" fmla="*/ 3 w 581"/>
                <a:gd name="T79" fmla="*/ 2 h 1376"/>
                <a:gd name="T80" fmla="*/ 3 w 581"/>
                <a:gd name="T81" fmla="*/ 2 h 1376"/>
                <a:gd name="T82" fmla="*/ 3 w 581"/>
                <a:gd name="T83" fmla="*/ 2 h 1376"/>
                <a:gd name="T84" fmla="*/ 3 w 581"/>
                <a:gd name="T85" fmla="*/ 2 h 1376"/>
                <a:gd name="T86" fmla="*/ 3 w 581"/>
                <a:gd name="T87" fmla="*/ 2 h 1376"/>
                <a:gd name="T88" fmla="*/ 3 w 581"/>
                <a:gd name="T89" fmla="*/ 3 h 1376"/>
                <a:gd name="T90" fmla="*/ 2 w 581"/>
                <a:gd name="T91" fmla="*/ 4 h 1376"/>
                <a:gd name="T92" fmla="*/ 2 w 581"/>
                <a:gd name="T93" fmla="*/ 6 h 1376"/>
                <a:gd name="T94" fmla="*/ 2 w 581"/>
                <a:gd name="T95" fmla="*/ 7 h 1376"/>
                <a:gd name="T96" fmla="*/ 1 w 581"/>
                <a:gd name="T97" fmla="*/ 9 h 1376"/>
                <a:gd name="T98" fmla="*/ 1 w 581"/>
                <a:gd name="T99" fmla="*/ 11 h 1376"/>
                <a:gd name="T100" fmla="*/ 1 w 581"/>
                <a:gd name="T101" fmla="*/ 12 h 1376"/>
                <a:gd name="T102" fmla="*/ 1 w 581"/>
                <a:gd name="T103" fmla="*/ 12 h 1376"/>
                <a:gd name="T104" fmla="*/ 0 w 581"/>
                <a:gd name="T105" fmla="*/ 12 h 13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1" h="1376">
                  <a:moveTo>
                    <a:pt x="0" y="1342"/>
                  </a:moveTo>
                  <a:lnTo>
                    <a:pt x="209" y="257"/>
                  </a:lnTo>
                  <a:lnTo>
                    <a:pt x="211" y="250"/>
                  </a:lnTo>
                  <a:lnTo>
                    <a:pt x="218" y="234"/>
                  </a:lnTo>
                  <a:lnTo>
                    <a:pt x="227" y="210"/>
                  </a:lnTo>
                  <a:lnTo>
                    <a:pt x="240" y="179"/>
                  </a:lnTo>
                  <a:lnTo>
                    <a:pt x="258" y="146"/>
                  </a:lnTo>
                  <a:lnTo>
                    <a:pt x="278" y="114"/>
                  </a:lnTo>
                  <a:lnTo>
                    <a:pt x="302" y="83"/>
                  </a:lnTo>
                  <a:lnTo>
                    <a:pt x="328" y="59"/>
                  </a:lnTo>
                  <a:lnTo>
                    <a:pt x="355" y="39"/>
                  </a:lnTo>
                  <a:lnTo>
                    <a:pt x="383" y="23"/>
                  </a:lnTo>
                  <a:lnTo>
                    <a:pt x="412" y="10"/>
                  </a:lnTo>
                  <a:lnTo>
                    <a:pt x="438" y="2"/>
                  </a:lnTo>
                  <a:lnTo>
                    <a:pt x="463" y="0"/>
                  </a:lnTo>
                  <a:lnTo>
                    <a:pt x="485" y="4"/>
                  </a:lnTo>
                  <a:lnTo>
                    <a:pt x="505" y="13"/>
                  </a:lnTo>
                  <a:lnTo>
                    <a:pt x="519" y="31"/>
                  </a:lnTo>
                  <a:lnTo>
                    <a:pt x="531" y="60"/>
                  </a:lnTo>
                  <a:lnTo>
                    <a:pt x="542" y="99"/>
                  </a:lnTo>
                  <a:lnTo>
                    <a:pt x="553" y="146"/>
                  </a:lnTo>
                  <a:lnTo>
                    <a:pt x="563" y="197"/>
                  </a:lnTo>
                  <a:lnTo>
                    <a:pt x="570" y="242"/>
                  </a:lnTo>
                  <a:lnTo>
                    <a:pt x="576" y="281"/>
                  </a:lnTo>
                  <a:lnTo>
                    <a:pt x="579" y="309"/>
                  </a:lnTo>
                  <a:lnTo>
                    <a:pt x="581" y="318"/>
                  </a:lnTo>
                  <a:lnTo>
                    <a:pt x="552" y="374"/>
                  </a:lnTo>
                  <a:lnTo>
                    <a:pt x="479" y="380"/>
                  </a:lnTo>
                  <a:lnTo>
                    <a:pt x="480" y="375"/>
                  </a:lnTo>
                  <a:lnTo>
                    <a:pt x="484" y="359"/>
                  </a:lnTo>
                  <a:lnTo>
                    <a:pt x="487" y="338"/>
                  </a:lnTo>
                  <a:lnTo>
                    <a:pt x="488" y="312"/>
                  </a:lnTo>
                  <a:lnTo>
                    <a:pt x="487" y="283"/>
                  </a:lnTo>
                  <a:lnTo>
                    <a:pt x="484" y="255"/>
                  </a:lnTo>
                  <a:lnTo>
                    <a:pt x="472" y="231"/>
                  </a:lnTo>
                  <a:lnTo>
                    <a:pt x="456" y="211"/>
                  </a:lnTo>
                  <a:lnTo>
                    <a:pt x="437" y="200"/>
                  </a:lnTo>
                  <a:lnTo>
                    <a:pt x="419" y="195"/>
                  </a:lnTo>
                  <a:lnTo>
                    <a:pt x="401" y="195"/>
                  </a:lnTo>
                  <a:lnTo>
                    <a:pt x="385" y="202"/>
                  </a:lnTo>
                  <a:lnTo>
                    <a:pt x="370" y="213"/>
                  </a:lnTo>
                  <a:lnTo>
                    <a:pt x="355" y="226"/>
                  </a:lnTo>
                  <a:lnTo>
                    <a:pt x="344" y="244"/>
                  </a:lnTo>
                  <a:lnTo>
                    <a:pt x="333" y="262"/>
                  </a:lnTo>
                  <a:lnTo>
                    <a:pt x="315" y="323"/>
                  </a:lnTo>
                  <a:lnTo>
                    <a:pt x="284" y="456"/>
                  </a:lnTo>
                  <a:lnTo>
                    <a:pt x="243" y="636"/>
                  </a:lnTo>
                  <a:lnTo>
                    <a:pt x="201" y="838"/>
                  </a:lnTo>
                  <a:lnTo>
                    <a:pt x="161" y="1037"/>
                  </a:lnTo>
                  <a:lnTo>
                    <a:pt x="125" y="1209"/>
                  </a:lnTo>
                  <a:lnTo>
                    <a:pt x="101" y="1331"/>
                  </a:lnTo>
                  <a:lnTo>
                    <a:pt x="91" y="1376"/>
                  </a:lnTo>
                  <a:lnTo>
                    <a:pt x="0" y="1342"/>
                  </a:lnTo>
                  <a:close/>
                </a:path>
              </a:pathLst>
            </a:custGeom>
            <a:solidFill>
              <a:srgbClr val="C9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7" name="Freeform 103"/>
            <p:cNvSpPr>
              <a:spLocks/>
            </p:cNvSpPr>
            <p:nvPr/>
          </p:nvSpPr>
          <p:spPr bwMode="auto">
            <a:xfrm>
              <a:off x="4768" y="2995"/>
              <a:ext cx="503" cy="672"/>
            </a:xfrm>
            <a:custGeom>
              <a:avLst/>
              <a:gdLst>
                <a:gd name="T0" fmla="*/ 1 w 907"/>
                <a:gd name="T1" fmla="*/ 10 h 1216"/>
                <a:gd name="T2" fmla="*/ 1 w 907"/>
                <a:gd name="T3" fmla="*/ 10 h 1216"/>
                <a:gd name="T4" fmla="*/ 1 w 907"/>
                <a:gd name="T5" fmla="*/ 10 h 1216"/>
                <a:gd name="T6" fmla="*/ 1 w 907"/>
                <a:gd name="T7" fmla="*/ 11 h 1216"/>
                <a:gd name="T8" fmla="*/ 1 w 907"/>
                <a:gd name="T9" fmla="*/ 11 h 1216"/>
                <a:gd name="T10" fmla="*/ 2 w 907"/>
                <a:gd name="T11" fmla="*/ 11 h 1216"/>
                <a:gd name="T12" fmla="*/ 2 w 907"/>
                <a:gd name="T13" fmla="*/ 11 h 1216"/>
                <a:gd name="T14" fmla="*/ 2 w 907"/>
                <a:gd name="T15" fmla="*/ 11 h 1216"/>
                <a:gd name="T16" fmla="*/ 2 w 907"/>
                <a:gd name="T17" fmla="*/ 10 h 1216"/>
                <a:gd name="T18" fmla="*/ 3 w 907"/>
                <a:gd name="T19" fmla="*/ 9 h 1216"/>
                <a:gd name="T20" fmla="*/ 3 w 907"/>
                <a:gd name="T21" fmla="*/ 8 h 1216"/>
                <a:gd name="T22" fmla="*/ 4 w 907"/>
                <a:gd name="T23" fmla="*/ 7 h 1216"/>
                <a:gd name="T24" fmla="*/ 4 w 907"/>
                <a:gd name="T25" fmla="*/ 7 h 1216"/>
                <a:gd name="T26" fmla="*/ 4 w 907"/>
                <a:gd name="T27" fmla="*/ 7 h 1216"/>
                <a:gd name="T28" fmla="*/ 4 w 907"/>
                <a:gd name="T29" fmla="*/ 6 h 1216"/>
                <a:gd name="T30" fmla="*/ 4 w 907"/>
                <a:gd name="T31" fmla="*/ 6 h 1216"/>
                <a:gd name="T32" fmla="*/ 4 w 907"/>
                <a:gd name="T33" fmla="*/ 7 h 1216"/>
                <a:gd name="T34" fmla="*/ 4 w 907"/>
                <a:gd name="T35" fmla="*/ 8 h 1216"/>
                <a:gd name="T36" fmla="*/ 5 w 907"/>
                <a:gd name="T37" fmla="*/ 10 h 1216"/>
                <a:gd name="T38" fmla="*/ 5 w 907"/>
                <a:gd name="T39" fmla="*/ 10 h 1216"/>
                <a:gd name="T40" fmla="*/ 6 w 907"/>
                <a:gd name="T41" fmla="*/ 11 h 1216"/>
                <a:gd name="T42" fmla="*/ 6 w 907"/>
                <a:gd name="T43" fmla="*/ 11 h 1216"/>
                <a:gd name="T44" fmla="*/ 7 w 907"/>
                <a:gd name="T45" fmla="*/ 11 h 1216"/>
                <a:gd name="T46" fmla="*/ 7 w 907"/>
                <a:gd name="T47" fmla="*/ 11 h 1216"/>
                <a:gd name="T48" fmla="*/ 7 w 907"/>
                <a:gd name="T49" fmla="*/ 11 h 1216"/>
                <a:gd name="T50" fmla="*/ 7 w 907"/>
                <a:gd name="T51" fmla="*/ 11 h 1216"/>
                <a:gd name="T52" fmla="*/ 8 w 907"/>
                <a:gd name="T53" fmla="*/ 11 h 1216"/>
                <a:gd name="T54" fmla="*/ 8 w 907"/>
                <a:gd name="T55" fmla="*/ 10 h 1216"/>
                <a:gd name="T56" fmla="*/ 8 w 907"/>
                <a:gd name="T57" fmla="*/ 10 h 1216"/>
                <a:gd name="T58" fmla="*/ 8 w 907"/>
                <a:gd name="T59" fmla="*/ 10 h 1216"/>
                <a:gd name="T60" fmla="*/ 8 w 907"/>
                <a:gd name="T61" fmla="*/ 9 h 1216"/>
                <a:gd name="T62" fmla="*/ 8 w 907"/>
                <a:gd name="T63" fmla="*/ 8 h 1216"/>
                <a:gd name="T64" fmla="*/ 7 w 907"/>
                <a:gd name="T65" fmla="*/ 7 h 1216"/>
                <a:gd name="T66" fmla="*/ 7 w 907"/>
                <a:gd name="T67" fmla="*/ 5 h 1216"/>
                <a:gd name="T68" fmla="*/ 7 w 907"/>
                <a:gd name="T69" fmla="*/ 4 h 1216"/>
                <a:gd name="T70" fmla="*/ 7 w 907"/>
                <a:gd name="T71" fmla="*/ 3 h 1216"/>
                <a:gd name="T72" fmla="*/ 7 w 907"/>
                <a:gd name="T73" fmla="*/ 2 h 1216"/>
                <a:gd name="T74" fmla="*/ 7 w 907"/>
                <a:gd name="T75" fmla="*/ 1 h 1216"/>
                <a:gd name="T76" fmla="*/ 7 w 907"/>
                <a:gd name="T77" fmla="*/ 0 h 1216"/>
                <a:gd name="T78" fmla="*/ 2 w 907"/>
                <a:gd name="T79" fmla="*/ 1 h 1216"/>
                <a:gd name="T80" fmla="*/ 2 w 907"/>
                <a:gd name="T81" fmla="*/ 2 h 1216"/>
                <a:gd name="T82" fmla="*/ 2 w 907"/>
                <a:gd name="T83" fmla="*/ 3 h 1216"/>
                <a:gd name="T84" fmla="*/ 2 w 907"/>
                <a:gd name="T85" fmla="*/ 4 h 1216"/>
                <a:gd name="T86" fmla="*/ 0 w 907"/>
                <a:gd name="T87" fmla="*/ 10 h 12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07" h="1216">
                  <a:moveTo>
                    <a:pt x="0" y="1102"/>
                  </a:moveTo>
                  <a:lnTo>
                    <a:pt x="2" y="1105"/>
                  </a:lnTo>
                  <a:lnTo>
                    <a:pt x="7" y="1117"/>
                  </a:lnTo>
                  <a:lnTo>
                    <a:pt x="16" y="1131"/>
                  </a:lnTo>
                  <a:lnTo>
                    <a:pt x="29" y="1149"/>
                  </a:lnTo>
                  <a:lnTo>
                    <a:pt x="44" y="1167"/>
                  </a:lnTo>
                  <a:lnTo>
                    <a:pt x="63" y="1183"/>
                  </a:lnTo>
                  <a:lnTo>
                    <a:pt x="86" y="1196"/>
                  </a:lnTo>
                  <a:lnTo>
                    <a:pt x="112" y="1204"/>
                  </a:lnTo>
                  <a:lnTo>
                    <a:pt x="140" y="1209"/>
                  </a:lnTo>
                  <a:lnTo>
                    <a:pt x="167" y="1212"/>
                  </a:lnTo>
                  <a:lnTo>
                    <a:pt x="193" y="1214"/>
                  </a:lnTo>
                  <a:lnTo>
                    <a:pt x="216" y="1216"/>
                  </a:lnTo>
                  <a:lnTo>
                    <a:pt x="237" y="1214"/>
                  </a:lnTo>
                  <a:lnTo>
                    <a:pt x="253" y="1211"/>
                  </a:lnTo>
                  <a:lnTo>
                    <a:pt x="265" y="1204"/>
                  </a:lnTo>
                  <a:lnTo>
                    <a:pt x="269" y="1193"/>
                  </a:lnTo>
                  <a:lnTo>
                    <a:pt x="278" y="1165"/>
                  </a:lnTo>
                  <a:lnTo>
                    <a:pt x="292" y="1112"/>
                  </a:lnTo>
                  <a:lnTo>
                    <a:pt x="313" y="1044"/>
                  </a:lnTo>
                  <a:lnTo>
                    <a:pt x="336" y="966"/>
                  </a:lnTo>
                  <a:lnTo>
                    <a:pt x="359" y="891"/>
                  </a:lnTo>
                  <a:lnTo>
                    <a:pt x="378" y="826"/>
                  </a:lnTo>
                  <a:lnTo>
                    <a:pt x="393" y="782"/>
                  </a:lnTo>
                  <a:lnTo>
                    <a:pt x="398" y="765"/>
                  </a:lnTo>
                  <a:lnTo>
                    <a:pt x="401" y="761"/>
                  </a:lnTo>
                  <a:lnTo>
                    <a:pt x="411" y="753"/>
                  </a:lnTo>
                  <a:lnTo>
                    <a:pt x="424" y="742"/>
                  </a:lnTo>
                  <a:lnTo>
                    <a:pt x="438" y="729"/>
                  </a:lnTo>
                  <a:lnTo>
                    <a:pt x="454" y="714"/>
                  </a:lnTo>
                  <a:lnTo>
                    <a:pt x="469" y="701"/>
                  </a:lnTo>
                  <a:lnTo>
                    <a:pt x="482" y="688"/>
                  </a:lnTo>
                  <a:lnTo>
                    <a:pt x="488" y="680"/>
                  </a:lnTo>
                  <a:lnTo>
                    <a:pt x="498" y="726"/>
                  </a:lnTo>
                  <a:lnTo>
                    <a:pt x="510" y="841"/>
                  </a:lnTo>
                  <a:lnTo>
                    <a:pt x="519" y="959"/>
                  </a:lnTo>
                  <a:lnTo>
                    <a:pt x="523" y="1013"/>
                  </a:lnTo>
                  <a:lnTo>
                    <a:pt x="574" y="1172"/>
                  </a:lnTo>
                  <a:lnTo>
                    <a:pt x="578" y="1172"/>
                  </a:lnTo>
                  <a:lnTo>
                    <a:pt x="584" y="1173"/>
                  </a:lnTo>
                  <a:lnTo>
                    <a:pt x="597" y="1177"/>
                  </a:lnTo>
                  <a:lnTo>
                    <a:pt x="612" y="1180"/>
                  </a:lnTo>
                  <a:lnTo>
                    <a:pt x="631" y="1183"/>
                  </a:lnTo>
                  <a:lnTo>
                    <a:pt x="652" y="1186"/>
                  </a:lnTo>
                  <a:lnTo>
                    <a:pt x="675" y="1190"/>
                  </a:lnTo>
                  <a:lnTo>
                    <a:pt x="699" y="1193"/>
                  </a:lnTo>
                  <a:lnTo>
                    <a:pt x="724" y="1196"/>
                  </a:lnTo>
                  <a:lnTo>
                    <a:pt x="748" y="1198"/>
                  </a:lnTo>
                  <a:lnTo>
                    <a:pt x="772" y="1199"/>
                  </a:lnTo>
                  <a:lnTo>
                    <a:pt x="797" y="1199"/>
                  </a:lnTo>
                  <a:lnTo>
                    <a:pt x="818" y="1198"/>
                  </a:lnTo>
                  <a:lnTo>
                    <a:pt x="837" y="1194"/>
                  </a:lnTo>
                  <a:lnTo>
                    <a:pt x="852" y="1190"/>
                  </a:lnTo>
                  <a:lnTo>
                    <a:pt x="865" y="1182"/>
                  </a:lnTo>
                  <a:lnTo>
                    <a:pt x="883" y="1165"/>
                  </a:lnTo>
                  <a:lnTo>
                    <a:pt x="896" y="1149"/>
                  </a:lnTo>
                  <a:lnTo>
                    <a:pt x="902" y="1134"/>
                  </a:lnTo>
                  <a:lnTo>
                    <a:pt x="907" y="1120"/>
                  </a:lnTo>
                  <a:lnTo>
                    <a:pt x="907" y="1108"/>
                  </a:lnTo>
                  <a:lnTo>
                    <a:pt x="907" y="1100"/>
                  </a:lnTo>
                  <a:lnTo>
                    <a:pt x="905" y="1094"/>
                  </a:lnTo>
                  <a:lnTo>
                    <a:pt x="905" y="1092"/>
                  </a:lnTo>
                  <a:lnTo>
                    <a:pt x="897" y="1065"/>
                  </a:lnTo>
                  <a:lnTo>
                    <a:pt x="876" y="995"/>
                  </a:lnTo>
                  <a:lnTo>
                    <a:pt x="845" y="894"/>
                  </a:lnTo>
                  <a:lnTo>
                    <a:pt x="813" y="777"/>
                  </a:lnTo>
                  <a:lnTo>
                    <a:pt x="779" y="662"/>
                  </a:lnTo>
                  <a:lnTo>
                    <a:pt x="751" y="560"/>
                  </a:lnTo>
                  <a:lnTo>
                    <a:pt x="732" y="487"/>
                  </a:lnTo>
                  <a:lnTo>
                    <a:pt x="729" y="458"/>
                  </a:lnTo>
                  <a:lnTo>
                    <a:pt x="738" y="435"/>
                  </a:lnTo>
                  <a:lnTo>
                    <a:pt x="753" y="383"/>
                  </a:lnTo>
                  <a:lnTo>
                    <a:pt x="774" y="310"/>
                  </a:lnTo>
                  <a:lnTo>
                    <a:pt x="797" y="226"/>
                  </a:lnTo>
                  <a:lnTo>
                    <a:pt x="818" y="143"/>
                  </a:lnTo>
                  <a:lnTo>
                    <a:pt x="836" y="70"/>
                  </a:lnTo>
                  <a:lnTo>
                    <a:pt x="849" y="20"/>
                  </a:lnTo>
                  <a:lnTo>
                    <a:pt x="853" y="0"/>
                  </a:lnTo>
                  <a:lnTo>
                    <a:pt x="174" y="68"/>
                  </a:lnTo>
                  <a:lnTo>
                    <a:pt x="175" y="98"/>
                  </a:lnTo>
                  <a:lnTo>
                    <a:pt x="180" y="167"/>
                  </a:lnTo>
                  <a:lnTo>
                    <a:pt x="188" y="250"/>
                  </a:lnTo>
                  <a:lnTo>
                    <a:pt x="196" y="315"/>
                  </a:lnTo>
                  <a:lnTo>
                    <a:pt x="208" y="373"/>
                  </a:lnTo>
                  <a:lnTo>
                    <a:pt x="221" y="440"/>
                  </a:lnTo>
                  <a:lnTo>
                    <a:pt x="230" y="495"/>
                  </a:lnTo>
                  <a:lnTo>
                    <a:pt x="235" y="518"/>
                  </a:lnTo>
                  <a:lnTo>
                    <a:pt x="0" y="1102"/>
                  </a:lnTo>
                  <a:close/>
                </a:path>
              </a:pathLst>
            </a:custGeom>
            <a:solidFill>
              <a:srgbClr val="E2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8" name="Freeform 104"/>
            <p:cNvSpPr>
              <a:spLocks/>
            </p:cNvSpPr>
            <p:nvPr/>
          </p:nvSpPr>
          <p:spPr bwMode="auto">
            <a:xfrm>
              <a:off x="4797" y="3054"/>
              <a:ext cx="445" cy="600"/>
            </a:xfrm>
            <a:custGeom>
              <a:avLst/>
              <a:gdLst>
                <a:gd name="T0" fmla="*/ 1 w 805"/>
                <a:gd name="T1" fmla="*/ 0 h 1084"/>
                <a:gd name="T2" fmla="*/ 1 w 805"/>
                <a:gd name="T3" fmla="*/ 1 h 1084"/>
                <a:gd name="T4" fmla="*/ 1 w 805"/>
                <a:gd name="T5" fmla="*/ 1 h 1084"/>
                <a:gd name="T6" fmla="*/ 1 w 805"/>
                <a:gd name="T7" fmla="*/ 1 h 1084"/>
                <a:gd name="T8" fmla="*/ 1 w 805"/>
                <a:gd name="T9" fmla="*/ 2 h 1084"/>
                <a:gd name="T10" fmla="*/ 1 w 805"/>
                <a:gd name="T11" fmla="*/ 2 h 1084"/>
                <a:gd name="T12" fmla="*/ 1 w 805"/>
                <a:gd name="T13" fmla="*/ 3 h 1084"/>
                <a:gd name="T14" fmla="*/ 1 w 805"/>
                <a:gd name="T15" fmla="*/ 4 h 1084"/>
                <a:gd name="T16" fmla="*/ 1 w 805"/>
                <a:gd name="T17" fmla="*/ 5 h 1084"/>
                <a:gd name="T18" fmla="*/ 1 w 805"/>
                <a:gd name="T19" fmla="*/ 6 h 1084"/>
                <a:gd name="T20" fmla="*/ 1 w 805"/>
                <a:gd name="T21" fmla="*/ 7 h 1084"/>
                <a:gd name="T22" fmla="*/ 0 w 805"/>
                <a:gd name="T23" fmla="*/ 8 h 1084"/>
                <a:gd name="T24" fmla="*/ 1 w 805"/>
                <a:gd name="T25" fmla="*/ 8 h 1084"/>
                <a:gd name="T26" fmla="*/ 1 w 805"/>
                <a:gd name="T27" fmla="*/ 9 h 1084"/>
                <a:gd name="T28" fmla="*/ 1 w 805"/>
                <a:gd name="T29" fmla="*/ 9 h 1084"/>
                <a:gd name="T30" fmla="*/ 1 w 805"/>
                <a:gd name="T31" fmla="*/ 9 h 1084"/>
                <a:gd name="T32" fmla="*/ 1 w 805"/>
                <a:gd name="T33" fmla="*/ 9 h 1084"/>
                <a:gd name="T34" fmla="*/ 1 w 805"/>
                <a:gd name="T35" fmla="*/ 9 h 1084"/>
                <a:gd name="T36" fmla="*/ 1 w 805"/>
                <a:gd name="T37" fmla="*/ 9 h 1084"/>
                <a:gd name="T38" fmla="*/ 1 w 805"/>
                <a:gd name="T39" fmla="*/ 9 h 1084"/>
                <a:gd name="T40" fmla="*/ 1 w 805"/>
                <a:gd name="T41" fmla="*/ 9 h 1084"/>
                <a:gd name="T42" fmla="*/ 1 w 805"/>
                <a:gd name="T43" fmla="*/ 9 h 1084"/>
                <a:gd name="T44" fmla="*/ 1 w 805"/>
                <a:gd name="T45" fmla="*/ 8 h 1084"/>
                <a:gd name="T46" fmla="*/ 2 w 805"/>
                <a:gd name="T47" fmla="*/ 8 h 1084"/>
                <a:gd name="T48" fmla="*/ 2 w 805"/>
                <a:gd name="T49" fmla="*/ 8 h 1084"/>
                <a:gd name="T50" fmla="*/ 2 w 805"/>
                <a:gd name="T51" fmla="*/ 8 h 1084"/>
                <a:gd name="T52" fmla="*/ 2 w 805"/>
                <a:gd name="T53" fmla="*/ 7 h 1084"/>
                <a:gd name="T54" fmla="*/ 2 w 805"/>
                <a:gd name="T55" fmla="*/ 7 h 1084"/>
                <a:gd name="T56" fmla="*/ 2 w 805"/>
                <a:gd name="T57" fmla="*/ 7 h 1084"/>
                <a:gd name="T58" fmla="*/ 3 w 805"/>
                <a:gd name="T59" fmla="*/ 6 h 1084"/>
                <a:gd name="T60" fmla="*/ 3 w 805"/>
                <a:gd name="T61" fmla="*/ 6 h 1084"/>
                <a:gd name="T62" fmla="*/ 3 w 805"/>
                <a:gd name="T63" fmla="*/ 6 h 1084"/>
                <a:gd name="T64" fmla="*/ 3 w 805"/>
                <a:gd name="T65" fmla="*/ 5 h 1084"/>
                <a:gd name="T66" fmla="*/ 3 w 805"/>
                <a:gd name="T67" fmla="*/ 4 h 1084"/>
                <a:gd name="T68" fmla="*/ 4 w 805"/>
                <a:gd name="T69" fmla="*/ 4 h 1084"/>
                <a:gd name="T70" fmla="*/ 4 w 805"/>
                <a:gd name="T71" fmla="*/ 4 h 1084"/>
                <a:gd name="T72" fmla="*/ 4 w 805"/>
                <a:gd name="T73" fmla="*/ 4 h 1084"/>
                <a:gd name="T74" fmla="*/ 4 w 805"/>
                <a:gd name="T75" fmla="*/ 4 h 1084"/>
                <a:gd name="T76" fmla="*/ 4 w 805"/>
                <a:gd name="T77" fmla="*/ 5 h 1084"/>
                <a:gd name="T78" fmla="*/ 4 w 805"/>
                <a:gd name="T79" fmla="*/ 6 h 1084"/>
                <a:gd name="T80" fmla="*/ 4 w 805"/>
                <a:gd name="T81" fmla="*/ 7 h 1084"/>
                <a:gd name="T82" fmla="*/ 4 w 805"/>
                <a:gd name="T83" fmla="*/ 8 h 1084"/>
                <a:gd name="T84" fmla="*/ 5 w 805"/>
                <a:gd name="T85" fmla="*/ 8 h 1084"/>
                <a:gd name="T86" fmla="*/ 6 w 805"/>
                <a:gd name="T87" fmla="*/ 9 h 1084"/>
                <a:gd name="T88" fmla="*/ 6 w 805"/>
                <a:gd name="T89" fmla="*/ 9 h 1084"/>
                <a:gd name="T90" fmla="*/ 6 w 805"/>
                <a:gd name="T91" fmla="*/ 9 h 1084"/>
                <a:gd name="T92" fmla="*/ 6 w 805"/>
                <a:gd name="T93" fmla="*/ 9 h 1084"/>
                <a:gd name="T94" fmla="*/ 7 w 805"/>
                <a:gd name="T95" fmla="*/ 9 h 1084"/>
                <a:gd name="T96" fmla="*/ 7 w 805"/>
                <a:gd name="T97" fmla="*/ 9 h 1084"/>
                <a:gd name="T98" fmla="*/ 7 w 805"/>
                <a:gd name="T99" fmla="*/ 9 h 1084"/>
                <a:gd name="T100" fmla="*/ 7 w 805"/>
                <a:gd name="T101" fmla="*/ 9 h 1084"/>
                <a:gd name="T102" fmla="*/ 7 w 805"/>
                <a:gd name="T103" fmla="*/ 9 h 1084"/>
                <a:gd name="T104" fmla="*/ 7 w 805"/>
                <a:gd name="T105" fmla="*/ 8 h 1084"/>
                <a:gd name="T106" fmla="*/ 7 w 805"/>
                <a:gd name="T107" fmla="*/ 8 h 1084"/>
                <a:gd name="T108" fmla="*/ 7 w 805"/>
                <a:gd name="T109" fmla="*/ 7 h 1084"/>
                <a:gd name="T110" fmla="*/ 7 w 805"/>
                <a:gd name="T111" fmla="*/ 6 h 1084"/>
                <a:gd name="T112" fmla="*/ 7 w 805"/>
                <a:gd name="T113" fmla="*/ 5 h 1084"/>
                <a:gd name="T114" fmla="*/ 6 w 805"/>
                <a:gd name="T115" fmla="*/ 4 h 1084"/>
                <a:gd name="T116" fmla="*/ 6 w 805"/>
                <a:gd name="T117" fmla="*/ 3 h 1084"/>
                <a:gd name="T118" fmla="*/ 6 w 805"/>
                <a:gd name="T119" fmla="*/ 3 h 1084"/>
                <a:gd name="T120" fmla="*/ 6 w 805"/>
                <a:gd name="T121" fmla="*/ 2 h 1084"/>
                <a:gd name="T122" fmla="*/ 7 w 805"/>
                <a:gd name="T123" fmla="*/ 1 h 1084"/>
                <a:gd name="T124" fmla="*/ 1 w 805"/>
                <a:gd name="T125" fmla="*/ 0 h 10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05" h="1084">
                  <a:moveTo>
                    <a:pt x="162" y="0"/>
                  </a:moveTo>
                  <a:lnTo>
                    <a:pt x="146" y="26"/>
                  </a:lnTo>
                  <a:lnTo>
                    <a:pt x="135" y="75"/>
                  </a:lnTo>
                  <a:lnTo>
                    <a:pt x="130" y="130"/>
                  </a:lnTo>
                  <a:lnTo>
                    <a:pt x="140" y="174"/>
                  </a:lnTo>
                  <a:lnTo>
                    <a:pt x="140" y="219"/>
                  </a:lnTo>
                  <a:lnTo>
                    <a:pt x="123" y="312"/>
                  </a:lnTo>
                  <a:lnTo>
                    <a:pt x="97" y="435"/>
                  </a:lnTo>
                  <a:lnTo>
                    <a:pt x="68" y="575"/>
                  </a:lnTo>
                  <a:lnTo>
                    <a:pt x="37" y="716"/>
                  </a:lnTo>
                  <a:lnTo>
                    <a:pt x="15" y="841"/>
                  </a:lnTo>
                  <a:lnTo>
                    <a:pt x="0" y="937"/>
                  </a:lnTo>
                  <a:lnTo>
                    <a:pt x="3" y="985"/>
                  </a:lnTo>
                  <a:lnTo>
                    <a:pt x="16" y="1008"/>
                  </a:lnTo>
                  <a:lnTo>
                    <a:pt x="31" y="1032"/>
                  </a:lnTo>
                  <a:lnTo>
                    <a:pt x="45" y="1055"/>
                  </a:lnTo>
                  <a:lnTo>
                    <a:pt x="60" y="1073"/>
                  </a:lnTo>
                  <a:lnTo>
                    <a:pt x="78" y="1083"/>
                  </a:lnTo>
                  <a:lnTo>
                    <a:pt x="96" y="1084"/>
                  </a:lnTo>
                  <a:lnTo>
                    <a:pt x="117" y="1071"/>
                  </a:lnTo>
                  <a:lnTo>
                    <a:pt x="140" y="1042"/>
                  </a:lnTo>
                  <a:lnTo>
                    <a:pt x="153" y="1019"/>
                  </a:lnTo>
                  <a:lnTo>
                    <a:pt x="169" y="990"/>
                  </a:lnTo>
                  <a:lnTo>
                    <a:pt x="187" y="954"/>
                  </a:lnTo>
                  <a:lnTo>
                    <a:pt x="206" y="914"/>
                  </a:lnTo>
                  <a:lnTo>
                    <a:pt x="226" y="872"/>
                  </a:lnTo>
                  <a:lnTo>
                    <a:pt x="248" y="826"/>
                  </a:lnTo>
                  <a:lnTo>
                    <a:pt x="271" y="779"/>
                  </a:lnTo>
                  <a:lnTo>
                    <a:pt x="292" y="734"/>
                  </a:lnTo>
                  <a:lnTo>
                    <a:pt x="315" y="688"/>
                  </a:lnTo>
                  <a:lnTo>
                    <a:pt x="336" y="646"/>
                  </a:lnTo>
                  <a:lnTo>
                    <a:pt x="357" y="607"/>
                  </a:lnTo>
                  <a:lnTo>
                    <a:pt x="375" y="573"/>
                  </a:lnTo>
                  <a:lnTo>
                    <a:pt x="391" y="546"/>
                  </a:lnTo>
                  <a:lnTo>
                    <a:pt x="406" y="523"/>
                  </a:lnTo>
                  <a:lnTo>
                    <a:pt x="417" y="510"/>
                  </a:lnTo>
                  <a:lnTo>
                    <a:pt x="425" y="507"/>
                  </a:lnTo>
                  <a:lnTo>
                    <a:pt x="441" y="531"/>
                  </a:lnTo>
                  <a:lnTo>
                    <a:pt x="464" y="594"/>
                  </a:lnTo>
                  <a:lnTo>
                    <a:pt x="490" y="682"/>
                  </a:lnTo>
                  <a:lnTo>
                    <a:pt x="521" y="782"/>
                  </a:lnTo>
                  <a:lnTo>
                    <a:pt x="552" y="885"/>
                  </a:lnTo>
                  <a:lnTo>
                    <a:pt x="584" y="972"/>
                  </a:lnTo>
                  <a:lnTo>
                    <a:pt x="615" y="1037"/>
                  </a:lnTo>
                  <a:lnTo>
                    <a:pt x="644" y="1063"/>
                  </a:lnTo>
                  <a:lnTo>
                    <a:pt x="673" y="1070"/>
                  </a:lnTo>
                  <a:lnTo>
                    <a:pt x="703" y="1076"/>
                  </a:lnTo>
                  <a:lnTo>
                    <a:pt x="732" y="1083"/>
                  </a:lnTo>
                  <a:lnTo>
                    <a:pt x="759" y="1083"/>
                  </a:lnTo>
                  <a:lnTo>
                    <a:pt x="780" y="1078"/>
                  </a:lnTo>
                  <a:lnTo>
                    <a:pt x="797" y="1060"/>
                  </a:lnTo>
                  <a:lnTo>
                    <a:pt x="805" y="1031"/>
                  </a:lnTo>
                  <a:lnTo>
                    <a:pt x="801" y="985"/>
                  </a:lnTo>
                  <a:lnTo>
                    <a:pt x="790" y="914"/>
                  </a:lnTo>
                  <a:lnTo>
                    <a:pt x="774" y="815"/>
                  </a:lnTo>
                  <a:lnTo>
                    <a:pt x="754" y="701"/>
                  </a:lnTo>
                  <a:lnTo>
                    <a:pt x="735" y="584"/>
                  </a:lnTo>
                  <a:lnTo>
                    <a:pt x="716" y="473"/>
                  </a:lnTo>
                  <a:lnTo>
                    <a:pt x="699" y="380"/>
                  </a:lnTo>
                  <a:lnTo>
                    <a:pt x="688" y="317"/>
                  </a:lnTo>
                  <a:lnTo>
                    <a:pt x="683" y="292"/>
                  </a:lnTo>
                  <a:lnTo>
                    <a:pt x="763" y="41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D3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9" name="Freeform 105"/>
            <p:cNvSpPr>
              <a:spLocks/>
            </p:cNvSpPr>
            <p:nvPr/>
          </p:nvSpPr>
          <p:spPr bwMode="auto">
            <a:xfrm>
              <a:off x="4819" y="2509"/>
              <a:ext cx="599" cy="544"/>
            </a:xfrm>
            <a:custGeom>
              <a:avLst/>
              <a:gdLst>
                <a:gd name="T0" fmla="*/ 2 w 1082"/>
                <a:gd name="T1" fmla="*/ 0 h 982"/>
                <a:gd name="T2" fmla="*/ 1 w 1082"/>
                <a:gd name="T3" fmla="*/ 1 h 982"/>
                <a:gd name="T4" fmla="*/ 1 w 1082"/>
                <a:gd name="T5" fmla="*/ 1 h 982"/>
                <a:gd name="T6" fmla="*/ 0 w 1082"/>
                <a:gd name="T7" fmla="*/ 2 h 982"/>
                <a:gd name="T8" fmla="*/ 1 w 1082"/>
                <a:gd name="T9" fmla="*/ 3 h 982"/>
                <a:gd name="T10" fmla="*/ 1 w 1082"/>
                <a:gd name="T11" fmla="*/ 4 h 982"/>
                <a:gd name="T12" fmla="*/ 1 w 1082"/>
                <a:gd name="T13" fmla="*/ 8 h 982"/>
                <a:gd name="T14" fmla="*/ 3 w 1082"/>
                <a:gd name="T15" fmla="*/ 9 h 982"/>
                <a:gd name="T16" fmla="*/ 6 w 1082"/>
                <a:gd name="T17" fmla="*/ 9 h 982"/>
                <a:gd name="T18" fmla="*/ 9 w 1082"/>
                <a:gd name="T19" fmla="*/ 3 h 982"/>
                <a:gd name="T20" fmla="*/ 9 w 1082"/>
                <a:gd name="T21" fmla="*/ 3 h 982"/>
                <a:gd name="T22" fmla="*/ 9 w 1082"/>
                <a:gd name="T23" fmla="*/ 2 h 982"/>
                <a:gd name="T24" fmla="*/ 7 w 1082"/>
                <a:gd name="T25" fmla="*/ 1 h 982"/>
                <a:gd name="T26" fmla="*/ 2 w 1082"/>
                <a:gd name="T27" fmla="*/ 0 h 9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2" h="982">
                  <a:moveTo>
                    <a:pt x="206" y="0"/>
                  </a:moveTo>
                  <a:lnTo>
                    <a:pt x="129" y="52"/>
                  </a:lnTo>
                  <a:lnTo>
                    <a:pt x="51" y="155"/>
                  </a:lnTo>
                  <a:lnTo>
                    <a:pt x="0" y="278"/>
                  </a:lnTo>
                  <a:lnTo>
                    <a:pt x="13" y="367"/>
                  </a:lnTo>
                  <a:lnTo>
                    <a:pt x="71" y="439"/>
                  </a:lnTo>
                  <a:lnTo>
                    <a:pt x="39" y="916"/>
                  </a:lnTo>
                  <a:lnTo>
                    <a:pt x="355" y="982"/>
                  </a:lnTo>
                  <a:lnTo>
                    <a:pt x="687" y="974"/>
                  </a:lnTo>
                  <a:lnTo>
                    <a:pt x="1012" y="395"/>
                  </a:lnTo>
                  <a:lnTo>
                    <a:pt x="1082" y="361"/>
                  </a:lnTo>
                  <a:lnTo>
                    <a:pt x="1004" y="174"/>
                  </a:lnTo>
                  <a:lnTo>
                    <a:pt x="808" y="5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F2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0" name="Freeform 106"/>
            <p:cNvSpPr>
              <a:spLocks/>
            </p:cNvSpPr>
            <p:nvPr/>
          </p:nvSpPr>
          <p:spPr bwMode="auto">
            <a:xfrm>
              <a:off x="4846" y="2544"/>
              <a:ext cx="530" cy="517"/>
            </a:xfrm>
            <a:custGeom>
              <a:avLst/>
              <a:gdLst>
                <a:gd name="T0" fmla="*/ 1 w 958"/>
                <a:gd name="T1" fmla="*/ 1 h 935"/>
                <a:gd name="T2" fmla="*/ 1 w 958"/>
                <a:gd name="T3" fmla="*/ 1 h 935"/>
                <a:gd name="T4" fmla="*/ 1 w 958"/>
                <a:gd name="T5" fmla="*/ 2 h 935"/>
                <a:gd name="T6" fmla="*/ 0 w 958"/>
                <a:gd name="T7" fmla="*/ 2 h 935"/>
                <a:gd name="T8" fmla="*/ 1 w 958"/>
                <a:gd name="T9" fmla="*/ 2 h 935"/>
                <a:gd name="T10" fmla="*/ 1 w 958"/>
                <a:gd name="T11" fmla="*/ 3 h 935"/>
                <a:gd name="T12" fmla="*/ 1 w 958"/>
                <a:gd name="T13" fmla="*/ 4 h 935"/>
                <a:gd name="T14" fmla="*/ 1 w 958"/>
                <a:gd name="T15" fmla="*/ 4 h 935"/>
                <a:gd name="T16" fmla="*/ 1 w 958"/>
                <a:gd name="T17" fmla="*/ 6 h 935"/>
                <a:gd name="T18" fmla="*/ 1 w 958"/>
                <a:gd name="T19" fmla="*/ 7 h 935"/>
                <a:gd name="T20" fmla="*/ 1 w 958"/>
                <a:gd name="T21" fmla="*/ 8 h 935"/>
                <a:gd name="T22" fmla="*/ 1 w 958"/>
                <a:gd name="T23" fmla="*/ 8 h 935"/>
                <a:gd name="T24" fmla="*/ 1 w 958"/>
                <a:gd name="T25" fmla="*/ 8 h 935"/>
                <a:gd name="T26" fmla="*/ 2 w 958"/>
                <a:gd name="T27" fmla="*/ 8 h 935"/>
                <a:gd name="T28" fmla="*/ 2 w 958"/>
                <a:gd name="T29" fmla="*/ 8 h 935"/>
                <a:gd name="T30" fmla="*/ 3 w 958"/>
                <a:gd name="T31" fmla="*/ 8 h 935"/>
                <a:gd name="T32" fmla="*/ 4 w 958"/>
                <a:gd name="T33" fmla="*/ 8 h 935"/>
                <a:gd name="T34" fmla="*/ 4 w 958"/>
                <a:gd name="T35" fmla="*/ 8 h 935"/>
                <a:gd name="T36" fmla="*/ 5 w 958"/>
                <a:gd name="T37" fmla="*/ 7 h 935"/>
                <a:gd name="T38" fmla="*/ 6 w 958"/>
                <a:gd name="T39" fmla="*/ 6 h 935"/>
                <a:gd name="T40" fmla="*/ 6 w 958"/>
                <a:gd name="T41" fmla="*/ 4 h 935"/>
                <a:gd name="T42" fmla="*/ 6 w 958"/>
                <a:gd name="T43" fmla="*/ 3 h 935"/>
                <a:gd name="T44" fmla="*/ 7 w 958"/>
                <a:gd name="T45" fmla="*/ 3 h 935"/>
                <a:gd name="T46" fmla="*/ 7 w 958"/>
                <a:gd name="T47" fmla="*/ 3 h 935"/>
                <a:gd name="T48" fmla="*/ 8 w 958"/>
                <a:gd name="T49" fmla="*/ 3 h 935"/>
                <a:gd name="T50" fmla="*/ 8 w 958"/>
                <a:gd name="T51" fmla="*/ 3 h 935"/>
                <a:gd name="T52" fmla="*/ 8 w 958"/>
                <a:gd name="T53" fmla="*/ 2 h 935"/>
                <a:gd name="T54" fmla="*/ 8 w 958"/>
                <a:gd name="T55" fmla="*/ 2 h 935"/>
                <a:gd name="T56" fmla="*/ 8 w 958"/>
                <a:gd name="T57" fmla="*/ 1 h 935"/>
                <a:gd name="T58" fmla="*/ 7 w 958"/>
                <a:gd name="T59" fmla="*/ 1 h 935"/>
                <a:gd name="T60" fmla="*/ 6 w 958"/>
                <a:gd name="T61" fmla="*/ 1 h 935"/>
                <a:gd name="T62" fmla="*/ 6 w 958"/>
                <a:gd name="T63" fmla="*/ 1 h 935"/>
                <a:gd name="T64" fmla="*/ 5 w 958"/>
                <a:gd name="T65" fmla="*/ 1 h 935"/>
                <a:gd name="T66" fmla="*/ 4 w 958"/>
                <a:gd name="T67" fmla="*/ 1 h 935"/>
                <a:gd name="T68" fmla="*/ 3 w 958"/>
                <a:gd name="T69" fmla="*/ 1 h 935"/>
                <a:gd name="T70" fmla="*/ 2 w 958"/>
                <a:gd name="T71" fmla="*/ 1 h 935"/>
                <a:gd name="T72" fmla="*/ 2 w 958"/>
                <a:gd name="T73" fmla="*/ 1 h 935"/>
                <a:gd name="T74" fmla="*/ 1 w 958"/>
                <a:gd name="T75" fmla="*/ 1 h 935"/>
                <a:gd name="T76" fmla="*/ 1 w 958"/>
                <a:gd name="T77" fmla="*/ 1 h 935"/>
                <a:gd name="T78" fmla="*/ 1 w 958"/>
                <a:gd name="T79" fmla="*/ 1 h 935"/>
                <a:gd name="T80" fmla="*/ 1 w 958"/>
                <a:gd name="T81" fmla="*/ 1 h 935"/>
                <a:gd name="T82" fmla="*/ 1 w 958"/>
                <a:gd name="T83" fmla="*/ 1 h 93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58" h="935">
                  <a:moveTo>
                    <a:pt x="58" y="86"/>
                  </a:moveTo>
                  <a:lnTo>
                    <a:pt x="47" y="109"/>
                  </a:lnTo>
                  <a:lnTo>
                    <a:pt x="35" y="132"/>
                  </a:lnTo>
                  <a:lnTo>
                    <a:pt x="24" y="158"/>
                  </a:lnTo>
                  <a:lnTo>
                    <a:pt x="14" y="182"/>
                  </a:lnTo>
                  <a:lnTo>
                    <a:pt x="6" y="205"/>
                  </a:lnTo>
                  <a:lnTo>
                    <a:pt x="1" y="227"/>
                  </a:lnTo>
                  <a:lnTo>
                    <a:pt x="0" y="247"/>
                  </a:lnTo>
                  <a:lnTo>
                    <a:pt x="1" y="263"/>
                  </a:lnTo>
                  <a:lnTo>
                    <a:pt x="13" y="299"/>
                  </a:lnTo>
                  <a:lnTo>
                    <a:pt x="29" y="339"/>
                  </a:lnTo>
                  <a:lnTo>
                    <a:pt x="42" y="372"/>
                  </a:lnTo>
                  <a:lnTo>
                    <a:pt x="47" y="386"/>
                  </a:lnTo>
                  <a:lnTo>
                    <a:pt x="45" y="406"/>
                  </a:lnTo>
                  <a:lnTo>
                    <a:pt x="40" y="454"/>
                  </a:lnTo>
                  <a:lnTo>
                    <a:pt x="35" y="526"/>
                  </a:lnTo>
                  <a:lnTo>
                    <a:pt x="32" y="609"/>
                  </a:lnTo>
                  <a:lnTo>
                    <a:pt x="30" y="693"/>
                  </a:lnTo>
                  <a:lnTo>
                    <a:pt x="32" y="769"/>
                  </a:lnTo>
                  <a:lnTo>
                    <a:pt x="40" y="828"/>
                  </a:lnTo>
                  <a:lnTo>
                    <a:pt x="56" y="858"/>
                  </a:lnTo>
                  <a:lnTo>
                    <a:pt x="69" y="865"/>
                  </a:lnTo>
                  <a:lnTo>
                    <a:pt x="87" y="873"/>
                  </a:lnTo>
                  <a:lnTo>
                    <a:pt x="110" y="883"/>
                  </a:lnTo>
                  <a:lnTo>
                    <a:pt x="136" y="891"/>
                  </a:lnTo>
                  <a:lnTo>
                    <a:pt x="165" y="901"/>
                  </a:lnTo>
                  <a:lnTo>
                    <a:pt x="196" y="910"/>
                  </a:lnTo>
                  <a:lnTo>
                    <a:pt x="230" y="918"/>
                  </a:lnTo>
                  <a:lnTo>
                    <a:pt x="266" y="925"/>
                  </a:lnTo>
                  <a:lnTo>
                    <a:pt x="303" y="930"/>
                  </a:lnTo>
                  <a:lnTo>
                    <a:pt x="340" y="935"/>
                  </a:lnTo>
                  <a:lnTo>
                    <a:pt x="376" y="935"/>
                  </a:lnTo>
                  <a:lnTo>
                    <a:pt x="412" y="935"/>
                  </a:lnTo>
                  <a:lnTo>
                    <a:pt x="446" y="930"/>
                  </a:lnTo>
                  <a:lnTo>
                    <a:pt x="478" y="923"/>
                  </a:lnTo>
                  <a:lnTo>
                    <a:pt x="507" y="912"/>
                  </a:lnTo>
                  <a:lnTo>
                    <a:pt x="533" y="897"/>
                  </a:lnTo>
                  <a:lnTo>
                    <a:pt x="579" y="849"/>
                  </a:lnTo>
                  <a:lnTo>
                    <a:pt x="616" y="776"/>
                  </a:lnTo>
                  <a:lnTo>
                    <a:pt x="649" y="690"/>
                  </a:lnTo>
                  <a:lnTo>
                    <a:pt x="675" y="597"/>
                  </a:lnTo>
                  <a:lnTo>
                    <a:pt x="692" y="511"/>
                  </a:lnTo>
                  <a:lnTo>
                    <a:pt x="707" y="437"/>
                  </a:lnTo>
                  <a:lnTo>
                    <a:pt x="713" y="386"/>
                  </a:lnTo>
                  <a:lnTo>
                    <a:pt x="717" y="367"/>
                  </a:lnTo>
                  <a:lnTo>
                    <a:pt x="726" y="367"/>
                  </a:lnTo>
                  <a:lnTo>
                    <a:pt x="752" y="367"/>
                  </a:lnTo>
                  <a:lnTo>
                    <a:pt x="788" y="367"/>
                  </a:lnTo>
                  <a:lnTo>
                    <a:pt x="830" y="364"/>
                  </a:lnTo>
                  <a:lnTo>
                    <a:pt x="874" y="359"/>
                  </a:lnTo>
                  <a:lnTo>
                    <a:pt x="913" y="351"/>
                  </a:lnTo>
                  <a:lnTo>
                    <a:pt x="942" y="339"/>
                  </a:lnTo>
                  <a:lnTo>
                    <a:pt x="958" y="321"/>
                  </a:lnTo>
                  <a:lnTo>
                    <a:pt x="958" y="295"/>
                  </a:lnTo>
                  <a:lnTo>
                    <a:pt x="947" y="260"/>
                  </a:lnTo>
                  <a:lnTo>
                    <a:pt x="926" y="218"/>
                  </a:lnTo>
                  <a:lnTo>
                    <a:pt x="895" y="172"/>
                  </a:lnTo>
                  <a:lnTo>
                    <a:pt x="860" y="127"/>
                  </a:lnTo>
                  <a:lnTo>
                    <a:pt x="822" y="86"/>
                  </a:lnTo>
                  <a:lnTo>
                    <a:pt x="782" y="54"/>
                  </a:lnTo>
                  <a:lnTo>
                    <a:pt x="743" y="31"/>
                  </a:lnTo>
                  <a:lnTo>
                    <a:pt x="720" y="23"/>
                  </a:lnTo>
                  <a:lnTo>
                    <a:pt x="689" y="18"/>
                  </a:lnTo>
                  <a:lnTo>
                    <a:pt x="653" y="13"/>
                  </a:lnTo>
                  <a:lnTo>
                    <a:pt x="613" y="8"/>
                  </a:lnTo>
                  <a:lnTo>
                    <a:pt x="567" y="5"/>
                  </a:lnTo>
                  <a:lnTo>
                    <a:pt x="520" y="3"/>
                  </a:lnTo>
                  <a:lnTo>
                    <a:pt x="470" y="2"/>
                  </a:lnTo>
                  <a:lnTo>
                    <a:pt x="421" y="0"/>
                  </a:lnTo>
                  <a:lnTo>
                    <a:pt x="373" y="2"/>
                  </a:lnTo>
                  <a:lnTo>
                    <a:pt x="326" y="2"/>
                  </a:lnTo>
                  <a:lnTo>
                    <a:pt x="282" y="3"/>
                  </a:lnTo>
                  <a:lnTo>
                    <a:pt x="243" y="5"/>
                  </a:lnTo>
                  <a:lnTo>
                    <a:pt x="209" y="7"/>
                  </a:lnTo>
                  <a:lnTo>
                    <a:pt x="181" y="8"/>
                  </a:lnTo>
                  <a:lnTo>
                    <a:pt x="160" y="11"/>
                  </a:lnTo>
                  <a:lnTo>
                    <a:pt x="149" y="15"/>
                  </a:lnTo>
                  <a:lnTo>
                    <a:pt x="136" y="21"/>
                  </a:lnTo>
                  <a:lnTo>
                    <a:pt x="121" y="26"/>
                  </a:lnTo>
                  <a:lnTo>
                    <a:pt x="110" y="33"/>
                  </a:lnTo>
                  <a:lnTo>
                    <a:pt x="97" y="41"/>
                  </a:lnTo>
                  <a:lnTo>
                    <a:pt x="86" y="49"/>
                  </a:lnTo>
                  <a:lnTo>
                    <a:pt x="76" y="60"/>
                  </a:lnTo>
                  <a:lnTo>
                    <a:pt x="66" y="72"/>
                  </a:lnTo>
                  <a:lnTo>
                    <a:pt x="58" y="86"/>
                  </a:lnTo>
                  <a:close/>
                </a:path>
              </a:pathLst>
            </a:custGeom>
            <a:solidFill>
              <a:srgbClr val="DBF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1" name="Freeform 107"/>
            <p:cNvSpPr>
              <a:spLocks/>
            </p:cNvSpPr>
            <p:nvPr/>
          </p:nvSpPr>
          <p:spPr bwMode="auto">
            <a:xfrm>
              <a:off x="4909" y="2465"/>
              <a:ext cx="363" cy="138"/>
            </a:xfrm>
            <a:custGeom>
              <a:avLst/>
              <a:gdLst>
                <a:gd name="T0" fmla="*/ 1 w 655"/>
                <a:gd name="T1" fmla="*/ 1 h 250"/>
                <a:gd name="T2" fmla="*/ 0 w 655"/>
                <a:gd name="T3" fmla="*/ 1 h 250"/>
                <a:gd name="T4" fmla="*/ 1 w 655"/>
                <a:gd name="T5" fmla="*/ 1 h 250"/>
                <a:gd name="T6" fmla="*/ 1 w 655"/>
                <a:gd name="T7" fmla="*/ 1 h 250"/>
                <a:gd name="T8" fmla="*/ 1 w 655"/>
                <a:gd name="T9" fmla="*/ 2 h 250"/>
                <a:gd name="T10" fmla="*/ 1 w 655"/>
                <a:gd name="T11" fmla="*/ 2 h 250"/>
                <a:gd name="T12" fmla="*/ 2 w 655"/>
                <a:gd name="T13" fmla="*/ 2 h 250"/>
                <a:gd name="T14" fmla="*/ 3 w 655"/>
                <a:gd name="T15" fmla="*/ 2 h 250"/>
                <a:gd name="T16" fmla="*/ 6 w 655"/>
                <a:gd name="T17" fmla="*/ 1 h 250"/>
                <a:gd name="T18" fmla="*/ 6 w 655"/>
                <a:gd name="T19" fmla="*/ 1 h 250"/>
                <a:gd name="T20" fmla="*/ 6 w 655"/>
                <a:gd name="T21" fmla="*/ 1 h 250"/>
                <a:gd name="T22" fmla="*/ 6 w 655"/>
                <a:gd name="T23" fmla="*/ 1 h 250"/>
                <a:gd name="T24" fmla="*/ 6 w 655"/>
                <a:gd name="T25" fmla="*/ 1 h 250"/>
                <a:gd name="T26" fmla="*/ 6 w 655"/>
                <a:gd name="T27" fmla="*/ 1 h 250"/>
                <a:gd name="T28" fmla="*/ 6 w 655"/>
                <a:gd name="T29" fmla="*/ 1 h 250"/>
                <a:gd name="T30" fmla="*/ 6 w 655"/>
                <a:gd name="T31" fmla="*/ 1 h 250"/>
                <a:gd name="T32" fmla="*/ 5 w 655"/>
                <a:gd name="T33" fmla="*/ 1 h 250"/>
                <a:gd name="T34" fmla="*/ 5 w 655"/>
                <a:gd name="T35" fmla="*/ 1 h 250"/>
                <a:gd name="T36" fmla="*/ 5 w 655"/>
                <a:gd name="T37" fmla="*/ 1 h 250"/>
                <a:gd name="T38" fmla="*/ 5 w 655"/>
                <a:gd name="T39" fmla="*/ 1 h 250"/>
                <a:gd name="T40" fmla="*/ 5 w 655"/>
                <a:gd name="T41" fmla="*/ 0 h 250"/>
                <a:gd name="T42" fmla="*/ 1 w 655"/>
                <a:gd name="T43" fmla="*/ 1 h 2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5" h="250">
                  <a:moveTo>
                    <a:pt x="37" y="42"/>
                  </a:moveTo>
                  <a:lnTo>
                    <a:pt x="0" y="104"/>
                  </a:lnTo>
                  <a:lnTo>
                    <a:pt x="10" y="130"/>
                  </a:lnTo>
                  <a:lnTo>
                    <a:pt x="21" y="156"/>
                  </a:lnTo>
                  <a:lnTo>
                    <a:pt x="102" y="198"/>
                  </a:lnTo>
                  <a:lnTo>
                    <a:pt x="149" y="174"/>
                  </a:lnTo>
                  <a:lnTo>
                    <a:pt x="268" y="183"/>
                  </a:lnTo>
                  <a:lnTo>
                    <a:pt x="337" y="250"/>
                  </a:lnTo>
                  <a:lnTo>
                    <a:pt x="613" y="164"/>
                  </a:lnTo>
                  <a:lnTo>
                    <a:pt x="620" y="161"/>
                  </a:lnTo>
                  <a:lnTo>
                    <a:pt x="636" y="149"/>
                  </a:lnTo>
                  <a:lnTo>
                    <a:pt x="650" y="130"/>
                  </a:lnTo>
                  <a:lnTo>
                    <a:pt x="655" y="102"/>
                  </a:lnTo>
                  <a:lnTo>
                    <a:pt x="649" y="86"/>
                  </a:lnTo>
                  <a:lnTo>
                    <a:pt x="634" y="68"/>
                  </a:lnTo>
                  <a:lnTo>
                    <a:pt x="616" y="52"/>
                  </a:lnTo>
                  <a:lnTo>
                    <a:pt x="594" y="36"/>
                  </a:lnTo>
                  <a:lnTo>
                    <a:pt x="573" y="21"/>
                  </a:lnTo>
                  <a:lnTo>
                    <a:pt x="555" y="10"/>
                  </a:lnTo>
                  <a:lnTo>
                    <a:pt x="542" y="3"/>
                  </a:lnTo>
                  <a:lnTo>
                    <a:pt x="537" y="0"/>
                  </a:lnTo>
                  <a:lnTo>
                    <a:pt x="37" y="42"/>
                  </a:lnTo>
                  <a:close/>
                </a:path>
              </a:pathLst>
            </a:custGeom>
            <a:solidFill>
              <a:srgbClr val="FCF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2" name="Freeform 108"/>
            <p:cNvSpPr>
              <a:spLocks/>
            </p:cNvSpPr>
            <p:nvPr/>
          </p:nvSpPr>
          <p:spPr bwMode="auto">
            <a:xfrm>
              <a:off x="4742" y="1955"/>
              <a:ext cx="604" cy="240"/>
            </a:xfrm>
            <a:custGeom>
              <a:avLst/>
              <a:gdLst>
                <a:gd name="T0" fmla="*/ 6 w 1092"/>
                <a:gd name="T1" fmla="*/ 1 h 434"/>
                <a:gd name="T2" fmla="*/ 4 w 1092"/>
                <a:gd name="T3" fmla="*/ 1 h 434"/>
                <a:gd name="T4" fmla="*/ 4 w 1092"/>
                <a:gd name="T5" fmla="*/ 2 h 434"/>
                <a:gd name="T6" fmla="*/ 2 w 1092"/>
                <a:gd name="T7" fmla="*/ 2 h 434"/>
                <a:gd name="T8" fmla="*/ 0 w 1092"/>
                <a:gd name="T9" fmla="*/ 3 h 434"/>
                <a:gd name="T10" fmla="*/ 1 w 1092"/>
                <a:gd name="T11" fmla="*/ 4 h 434"/>
                <a:gd name="T12" fmla="*/ 2 w 1092"/>
                <a:gd name="T13" fmla="*/ 4 h 434"/>
                <a:gd name="T14" fmla="*/ 9 w 1092"/>
                <a:gd name="T15" fmla="*/ 3 h 434"/>
                <a:gd name="T16" fmla="*/ 9 w 1092"/>
                <a:gd name="T17" fmla="*/ 2 h 434"/>
                <a:gd name="T18" fmla="*/ 9 w 1092"/>
                <a:gd name="T19" fmla="*/ 2 h 434"/>
                <a:gd name="T20" fmla="*/ 9 w 1092"/>
                <a:gd name="T21" fmla="*/ 2 h 434"/>
                <a:gd name="T22" fmla="*/ 9 w 1092"/>
                <a:gd name="T23" fmla="*/ 2 h 434"/>
                <a:gd name="T24" fmla="*/ 9 w 1092"/>
                <a:gd name="T25" fmla="*/ 2 h 434"/>
                <a:gd name="T26" fmla="*/ 9 w 1092"/>
                <a:gd name="T27" fmla="*/ 1 h 434"/>
                <a:gd name="T28" fmla="*/ 8 w 1092"/>
                <a:gd name="T29" fmla="*/ 1 h 434"/>
                <a:gd name="T30" fmla="*/ 8 w 1092"/>
                <a:gd name="T31" fmla="*/ 1 h 434"/>
                <a:gd name="T32" fmla="*/ 8 w 1092"/>
                <a:gd name="T33" fmla="*/ 1 h 434"/>
                <a:gd name="T34" fmla="*/ 8 w 1092"/>
                <a:gd name="T35" fmla="*/ 1 h 434"/>
                <a:gd name="T36" fmla="*/ 8 w 1092"/>
                <a:gd name="T37" fmla="*/ 1 h 434"/>
                <a:gd name="T38" fmla="*/ 8 w 1092"/>
                <a:gd name="T39" fmla="*/ 1 h 434"/>
                <a:gd name="T40" fmla="*/ 8 w 1092"/>
                <a:gd name="T41" fmla="*/ 1 h 434"/>
                <a:gd name="T42" fmla="*/ 7 w 1092"/>
                <a:gd name="T43" fmla="*/ 1 h 434"/>
                <a:gd name="T44" fmla="*/ 7 w 1092"/>
                <a:gd name="T45" fmla="*/ 1 h 434"/>
                <a:gd name="T46" fmla="*/ 7 w 1092"/>
                <a:gd name="T47" fmla="*/ 1 h 434"/>
                <a:gd name="T48" fmla="*/ 7 w 1092"/>
                <a:gd name="T49" fmla="*/ 1 h 434"/>
                <a:gd name="T50" fmla="*/ 7 w 1092"/>
                <a:gd name="T51" fmla="*/ 1 h 434"/>
                <a:gd name="T52" fmla="*/ 6 w 1092"/>
                <a:gd name="T53" fmla="*/ 1 h 434"/>
                <a:gd name="T54" fmla="*/ 6 w 1092"/>
                <a:gd name="T55" fmla="*/ 1 h 434"/>
                <a:gd name="T56" fmla="*/ 6 w 1092"/>
                <a:gd name="T57" fmla="*/ 1 h 434"/>
                <a:gd name="T58" fmla="*/ 6 w 1092"/>
                <a:gd name="T59" fmla="*/ 0 h 434"/>
                <a:gd name="T60" fmla="*/ 6 w 1092"/>
                <a:gd name="T61" fmla="*/ 0 h 434"/>
                <a:gd name="T62" fmla="*/ 6 w 1092"/>
                <a:gd name="T63" fmla="*/ 0 h 434"/>
                <a:gd name="T64" fmla="*/ 6 w 1092"/>
                <a:gd name="T65" fmla="*/ 1 h 4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92" h="434">
                  <a:moveTo>
                    <a:pt x="627" y="2"/>
                  </a:moveTo>
                  <a:lnTo>
                    <a:pt x="500" y="57"/>
                  </a:lnTo>
                  <a:lnTo>
                    <a:pt x="408" y="223"/>
                  </a:lnTo>
                  <a:lnTo>
                    <a:pt x="223" y="252"/>
                  </a:lnTo>
                  <a:lnTo>
                    <a:pt x="0" y="374"/>
                  </a:lnTo>
                  <a:lnTo>
                    <a:pt x="9" y="430"/>
                  </a:lnTo>
                  <a:lnTo>
                    <a:pt x="208" y="434"/>
                  </a:lnTo>
                  <a:lnTo>
                    <a:pt x="1089" y="391"/>
                  </a:lnTo>
                  <a:lnTo>
                    <a:pt x="1092" y="260"/>
                  </a:lnTo>
                  <a:lnTo>
                    <a:pt x="1089" y="253"/>
                  </a:lnTo>
                  <a:lnTo>
                    <a:pt x="1079" y="236"/>
                  </a:lnTo>
                  <a:lnTo>
                    <a:pt x="1063" y="211"/>
                  </a:lnTo>
                  <a:lnTo>
                    <a:pt x="1044" y="180"/>
                  </a:lnTo>
                  <a:lnTo>
                    <a:pt x="1021" y="150"/>
                  </a:lnTo>
                  <a:lnTo>
                    <a:pt x="995" y="119"/>
                  </a:lnTo>
                  <a:lnTo>
                    <a:pt x="967" y="91"/>
                  </a:lnTo>
                  <a:lnTo>
                    <a:pt x="938" y="72"/>
                  </a:lnTo>
                  <a:lnTo>
                    <a:pt x="922" y="64"/>
                  </a:lnTo>
                  <a:lnTo>
                    <a:pt x="904" y="57"/>
                  </a:lnTo>
                  <a:lnTo>
                    <a:pt x="885" y="49"/>
                  </a:lnTo>
                  <a:lnTo>
                    <a:pt x="862" y="43"/>
                  </a:lnTo>
                  <a:lnTo>
                    <a:pt x="839" y="34"/>
                  </a:lnTo>
                  <a:lnTo>
                    <a:pt x="815" y="28"/>
                  </a:lnTo>
                  <a:lnTo>
                    <a:pt x="791" y="23"/>
                  </a:lnTo>
                  <a:lnTo>
                    <a:pt x="766" y="17"/>
                  </a:lnTo>
                  <a:lnTo>
                    <a:pt x="742" y="12"/>
                  </a:lnTo>
                  <a:lnTo>
                    <a:pt x="719" y="7"/>
                  </a:lnTo>
                  <a:lnTo>
                    <a:pt x="698" y="4"/>
                  </a:lnTo>
                  <a:lnTo>
                    <a:pt x="679" y="2"/>
                  </a:lnTo>
                  <a:lnTo>
                    <a:pt x="661" y="0"/>
                  </a:lnTo>
                  <a:lnTo>
                    <a:pt x="646" y="0"/>
                  </a:lnTo>
                  <a:lnTo>
                    <a:pt x="635" y="0"/>
                  </a:lnTo>
                  <a:lnTo>
                    <a:pt x="627" y="2"/>
                  </a:lnTo>
                  <a:close/>
                </a:path>
              </a:pathLst>
            </a:custGeom>
            <a:solidFill>
              <a:srgbClr val="DB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3" name="Freeform 109"/>
            <p:cNvSpPr>
              <a:spLocks/>
            </p:cNvSpPr>
            <p:nvPr/>
          </p:nvSpPr>
          <p:spPr bwMode="auto">
            <a:xfrm>
              <a:off x="4778" y="1974"/>
              <a:ext cx="553" cy="203"/>
            </a:xfrm>
            <a:custGeom>
              <a:avLst/>
              <a:gdLst>
                <a:gd name="T0" fmla="*/ 6 w 998"/>
                <a:gd name="T1" fmla="*/ 0 h 367"/>
                <a:gd name="T2" fmla="*/ 6 w 998"/>
                <a:gd name="T3" fmla="*/ 0 h 367"/>
                <a:gd name="T4" fmla="*/ 5 w 998"/>
                <a:gd name="T5" fmla="*/ 1 h 367"/>
                <a:gd name="T6" fmla="*/ 4 w 998"/>
                <a:gd name="T7" fmla="*/ 1 h 367"/>
                <a:gd name="T8" fmla="*/ 4 w 998"/>
                <a:gd name="T9" fmla="*/ 1 h 367"/>
                <a:gd name="T10" fmla="*/ 4 w 998"/>
                <a:gd name="T11" fmla="*/ 1 h 367"/>
                <a:gd name="T12" fmla="*/ 4 w 998"/>
                <a:gd name="T13" fmla="*/ 1 h 367"/>
                <a:gd name="T14" fmla="*/ 4 w 998"/>
                <a:gd name="T15" fmla="*/ 2 h 367"/>
                <a:gd name="T16" fmla="*/ 4 w 998"/>
                <a:gd name="T17" fmla="*/ 2 h 367"/>
                <a:gd name="T18" fmla="*/ 3 w 998"/>
                <a:gd name="T19" fmla="*/ 2 h 367"/>
                <a:gd name="T20" fmla="*/ 2 w 998"/>
                <a:gd name="T21" fmla="*/ 2 h 367"/>
                <a:gd name="T22" fmla="*/ 2 w 998"/>
                <a:gd name="T23" fmla="*/ 2 h 367"/>
                <a:gd name="T24" fmla="*/ 1 w 998"/>
                <a:gd name="T25" fmla="*/ 2 h 367"/>
                <a:gd name="T26" fmla="*/ 1 w 998"/>
                <a:gd name="T27" fmla="*/ 3 h 367"/>
                <a:gd name="T28" fmla="*/ 1 w 998"/>
                <a:gd name="T29" fmla="*/ 3 h 367"/>
                <a:gd name="T30" fmla="*/ 0 w 998"/>
                <a:gd name="T31" fmla="*/ 3 h 367"/>
                <a:gd name="T32" fmla="*/ 1 w 998"/>
                <a:gd name="T33" fmla="*/ 3 h 367"/>
                <a:gd name="T34" fmla="*/ 1 w 998"/>
                <a:gd name="T35" fmla="*/ 3 h 367"/>
                <a:gd name="T36" fmla="*/ 2 w 998"/>
                <a:gd name="T37" fmla="*/ 3 h 367"/>
                <a:gd name="T38" fmla="*/ 3 w 998"/>
                <a:gd name="T39" fmla="*/ 3 h 367"/>
                <a:gd name="T40" fmla="*/ 4 w 998"/>
                <a:gd name="T41" fmla="*/ 3 h 367"/>
                <a:gd name="T42" fmla="*/ 5 w 998"/>
                <a:gd name="T43" fmla="*/ 3 h 367"/>
                <a:gd name="T44" fmla="*/ 6 w 998"/>
                <a:gd name="T45" fmla="*/ 3 h 367"/>
                <a:gd name="T46" fmla="*/ 6 w 998"/>
                <a:gd name="T47" fmla="*/ 2 h 367"/>
                <a:gd name="T48" fmla="*/ 9 w 998"/>
                <a:gd name="T49" fmla="*/ 3 h 367"/>
                <a:gd name="T50" fmla="*/ 9 w 998"/>
                <a:gd name="T51" fmla="*/ 3 h 367"/>
                <a:gd name="T52" fmla="*/ 9 w 998"/>
                <a:gd name="T53" fmla="*/ 2 h 367"/>
                <a:gd name="T54" fmla="*/ 8 w 998"/>
                <a:gd name="T55" fmla="*/ 2 h 367"/>
                <a:gd name="T56" fmla="*/ 8 w 998"/>
                <a:gd name="T57" fmla="*/ 1 h 367"/>
                <a:gd name="T58" fmla="*/ 8 w 998"/>
                <a:gd name="T59" fmla="*/ 1 h 367"/>
                <a:gd name="T60" fmla="*/ 7 w 998"/>
                <a:gd name="T61" fmla="*/ 1 h 367"/>
                <a:gd name="T62" fmla="*/ 7 w 998"/>
                <a:gd name="T63" fmla="*/ 1 h 367"/>
                <a:gd name="T64" fmla="*/ 6 w 998"/>
                <a:gd name="T65" fmla="*/ 0 h 3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98" h="367">
                  <a:moveTo>
                    <a:pt x="644" y="0"/>
                  </a:moveTo>
                  <a:lnTo>
                    <a:pt x="639" y="0"/>
                  </a:lnTo>
                  <a:lnTo>
                    <a:pt x="628" y="0"/>
                  </a:lnTo>
                  <a:lnTo>
                    <a:pt x="610" y="0"/>
                  </a:lnTo>
                  <a:lnTo>
                    <a:pt x="587" y="0"/>
                  </a:lnTo>
                  <a:lnTo>
                    <a:pt x="563" y="3"/>
                  </a:lnTo>
                  <a:lnTo>
                    <a:pt x="537" y="8"/>
                  </a:lnTo>
                  <a:lnTo>
                    <a:pt x="511" y="18"/>
                  </a:lnTo>
                  <a:lnTo>
                    <a:pt x="488" y="29"/>
                  </a:lnTo>
                  <a:lnTo>
                    <a:pt x="469" y="47"/>
                  </a:lnTo>
                  <a:lnTo>
                    <a:pt x="449" y="70"/>
                  </a:lnTo>
                  <a:lnTo>
                    <a:pt x="433" y="96"/>
                  </a:lnTo>
                  <a:lnTo>
                    <a:pt x="420" y="123"/>
                  </a:lnTo>
                  <a:lnTo>
                    <a:pt x="409" y="149"/>
                  </a:lnTo>
                  <a:lnTo>
                    <a:pt x="399" y="170"/>
                  </a:lnTo>
                  <a:lnTo>
                    <a:pt x="394" y="185"/>
                  </a:lnTo>
                  <a:lnTo>
                    <a:pt x="393" y="190"/>
                  </a:lnTo>
                  <a:lnTo>
                    <a:pt x="388" y="191"/>
                  </a:lnTo>
                  <a:lnTo>
                    <a:pt x="373" y="196"/>
                  </a:lnTo>
                  <a:lnTo>
                    <a:pt x="350" y="204"/>
                  </a:lnTo>
                  <a:lnTo>
                    <a:pt x="321" y="214"/>
                  </a:lnTo>
                  <a:lnTo>
                    <a:pt x="287" y="227"/>
                  </a:lnTo>
                  <a:lnTo>
                    <a:pt x="250" y="242"/>
                  </a:lnTo>
                  <a:lnTo>
                    <a:pt x="211" y="256"/>
                  </a:lnTo>
                  <a:lnTo>
                    <a:pt x="172" y="271"/>
                  </a:lnTo>
                  <a:lnTo>
                    <a:pt x="131" y="287"/>
                  </a:lnTo>
                  <a:lnTo>
                    <a:pt x="96" y="302"/>
                  </a:lnTo>
                  <a:lnTo>
                    <a:pt x="63" y="318"/>
                  </a:lnTo>
                  <a:lnTo>
                    <a:pt x="36" y="331"/>
                  </a:lnTo>
                  <a:lnTo>
                    <a:pt x="15" y="342"/>
                  </a:lnTo>
                  <a:lnTo>
                    <a:pt x="2" y="352"/>
                  </a:lnTo>
                  <a:lnTo>
                    <a:pt x="0" y="360"/>
                  </a:lnTo>
                  <a:lnTo>
                    <a:pt x="8" y="365"/>
                  </a:lnTo>
                  <a:lnTo>
                    <a:pt x="29" y="367"/>
                  </a:lnTo>
                  <a:lnTo>
                    <a:pt x="60" y="367"/>
                  </a:lnTo>
                  <a:lnTo>
                    <a:pt x="99" y="365"/>
                  </a:lnTo>
                  <a:lnTo>
                    <a:pt x="146" y="363"/>
                  </a:lnTo>
                  <a:lnTo>
                    <a:pt x="198" y="359"/>
                  </a:lnTo>
                  <a:lnTo>
                    <a:pt x="255" y="352"/>
                  </a:lnTo>
                  <a:lnTo>
                    <a:pt x="313" y="347"/>
                  </a:lnTo>
                  <a:lnTo>
                    <a:pt x="371" y="341"/>
                  </a:lnTo>
                  <a:lnTo>
                    <a:pt x="430" y="333"/>
                  </a:lnTo>
                  <a:lnTo>
                    <a:pt x="485" y="326"/>
                  </a:lnTo>
                  <a:lnTo>
                    <a:pt x="537" y="320"/>
                  </a:lnTo>
                  <a:lnTo>
                    <a:pt x="582" y="315"/>
                  </a:lnTo>
                  <a:lnTo>
                    <a:pt x="620" y="310"/>
                  </a:lnTo>
                  <a:lnTo>
                    <a:pt x="649" y="305"/>
                  </a:lnTo>
                  <a:lnTo>
                    <a:pt x="668" y="303"/>
                  </a:lnTo>
                  <a:lnTo>
                    <a:pt x="675" y="302"/>
                  </a:lnTo>
                  <a:lnTo>
                    <a:pt x="998" y="328"/>
                  </a:lnTo>
                  <a:lnTo>
                    <a:pt x="996" y="325"/>
                  </a:lnTo>
                  <a:lnTo>
                    <a:pt x="993" y="313"/>
                  </a:lnTo>
                  <a:lnTo>
                    <a:pt x="986" y="297"/>
                  </a:lnTo>
                  <a:lnTo>
                    <a:pt x="977" y="276"/>
                  </a:lnTo>
                  <a:lnTo>
                    <a:pt x="965" y="250"/>
                  </a:lnTo>
                  <a:lnTo>
                    <a:pt x="949" y="222"/>
                  </a:lnTo>
                  <a:lnTo>
                    <a:pt x="933" y="191"/>
                  </a:lnTo>
                  <a:lnTo>
                    <a:pt x="912" y="161"/>
                  </a:lnTo>
                  <a:lnTo>
                    <a:pt x="889" y="130"/>
                  </a:lnTo>
                  <a:lnTo>
                    <a:pt x="863" y="101"/>
                  </a:lnTo>
                  <a:lnTo>
                    <a:pt x="834" y="73"/>
                  </a:lnTo>
                  <a:lnTo>
                    <a:pt x="803" y="47"/>
                  </a:lnTo>
                  <a:lnTo>
                    <a:pt x="769" y="28"/>
                  </a:lnTo>
                  <a:lnTo>
                    <a:pt x="730" y="11"/>
                  </a:lnTo>
                  <a:lnTo>
                    <a:pt x="691" y="2"/>
                  </a:lnTo>
                  <a:lnTo>
                    <a:pt x="647" y="0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rgbClr val="C9D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4" name="Freeform 110"/>
            <p:cNvSpPr>
              <a:spLocks/>
            </p:cNvSpPr>
            <p:nvPr/>
          </p:nvSpPr>
          <p:spPr bwMode="auto">
            <a:xfrm>
              <a:off x="5176" y="2157"/>
              <a:ext cx="173" cy="192"/>
            </a:xfrm>
            <a:custGeom>
              <a:avLst/>
              <a:gdLst>
                <a:gd name="T0" fmla="*/ 0 w 311"/>
                <a:gd name="T1" fmla="*/ 0 h 346"/>
                <a:gd name="T2" fmla="*/ 3 w 311"/>
                <a:gd name="T3" fmla="*/ 1 h 346"/>
                <a:gd name="T4" fmla="*/ 3 w 311"/>
                <a:gd name="T5" fmla="*/ 2 h 346"/>
                <a:gd name="T6" fmla="*/ 1 w 311"/>
                <a:gd name="T7" fmla="*/ 3 h 346"/>
                <a:gd name="T8" fmla="*/ 0 w 311"/>
                <a:gd name="T9" fmla="*/ 0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346">
                  <a:moveTo>
                    <a:pt x="0" y="0"/>
                  </a:moveTo>
                  <a:lnTo>
                    <a:pt x="311" y="25"/>
                  </a:lnTo>
                  <a:lnTo>
                    <a:pt x="301" y="166"/>
                  </a:lnTo>
                  <a:lnTo>
                    <a:pt x="66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5" name="Freeform 111"/>
            <p:cNvSpPr>
              <a:spLocks/>
            </p:cNvSpPr>
            <p:nvPr/>
          </p:nvSpPr>
          <p:spPr bwMode="auto">
            <a:xfrm>
              <a:off x="4514" y="2716"/>
              <a:ext cx="352" cy="213"/>
            </a:xfrm>
            <a:custGeom>
              <a:avLst/>
              <a:gdLst>
                <a:gd name="T0" fmla="*/ 0 w 636"/>
                <a:gd name="T1" fmla="*/ 3 h 383"/>
                <a:gd name="T2" fmla="*/ 1 w 636"/>
                <a:gd name="T3" fmla="*/ 3 h 383"/>
                <a:gd name="T4" fmla="*/ 1 w 636"/>
                <a:gd name="T5" fmla="*/ 4 h 383"/>
                <a:gd name="T6" fmla="*/ 2 w 636"/>
                <a:gd name="T7" fmla="*/ 3 h 383"/>
                <a:gd name="T8" fmla="*/ 2 w 636"/>
                <a:gd name="T9" fmla="*/ 3 h 383"/>
                <a:gd name="T10" fmla="*/ 3 w 636"/>
                <a:gd name="T11" fmla="*/ 3 h 383"/>
                <a:gd name="T12" fmla="*/ 5 w 636"/>
                <a:gd name="T13" fmla="*/ 3 h 383"/>
                <a:gd name="T14" fmla="*/ 6 w 636"/>
                <a:gd name="T15" fmla="*/ 1 h 383"/>
                <a:gd name="T16" fmla="*/ 5 w 636"/>
                <a:gd name="T17" fmla="*/ 0 h 383"/>
                <a:gd name="T18" fmla="*/ 5 w 636"/>
                <a:gd name="T19" fmla="*/ 1 h 383"/>
                <a:gd name="T20" fmla="*/ 4 w 636"/>
                <a:gd name="T21" fmla="*/ 1 h 383"/>
                <a:gd name="T22" fmla="*/ 4 w 636"/>
                <a:gd name="T23" fmla="*/ 1 h 383"/>
                <a:gd name="T24" fmla="*/ 4 w 636"/>
                <a:gd name="T25" fmla="*/ 1 h 383"/>
                <a:gd name="T26" fmla="*/ 4 w 636"/>
                <a:gd name="T27" fmla="*/ 1 h 383"/>
                <a:gd name="T28" fmla="*/ 4 w 636"/>
                <a:gd name="T29" fmla="*/ 1 h 383"/>
                <a:gd name="T30" fmla="*/ 3 w 636"/>
                <a:gd name="T31" fmla="*/ 2 h 383"/>
                <a:gd name="T32" fmla="*/ 3 w 636"/>
                <a:gd name="T33" fmla="*/ 2 h 383"/>
                <a:gd name="T34" fmla="*/ 3 w 636"/>
                <a:gd name="T35" fmla="*/ 2 h 383"/>
                <a:gd name="T36" fmla="*/ 3 w 636"/>
                <a:gd name="T37" fmla="*/ 2 h 383"/>
                <a:gd name="T38" fmla="*/ 2 w 636"/>
                <a:gd name="T39" fmla="*/ 2 h 383"/>
                <a:gd name="T40" fmla="*/ 2 w 636"/>
                <a:gd name="T41" fmla="*/ 2 h 383"/>
                <a:gd name="T42" fmla="*/ 2 w 636"/>
                <a:gd name="T43" fmla="*/ 2 h 383"/>
                <a:gd name="T44" fmla="*/ 2 w 636"/>
                <a:gd name="T45" fmla="*/ 2 h 383"/>
                <a:gd name="T46" fmla="*/ 2 w 636"/>
                <a:gd name="T47" fmla="*/ 2 h 383"/>
                <a:gd name="T48" fmla="*/ 2 w 636"/>
                <a:gd name="T49" fmla="*/ 2 h 383"/>
                <a:gd name="T50" fmla="*/ 1 w 636"/>
                <a:gd name="T51" fmla="*/ 2 h 383"/>
                <a:gd name="T52" fmla="*/ 1 w 636"/>
                <a:gd name="T53" fmla="*/ 2 h 383"/>
                <a:gd name="T54" fmla="*/ 0 w 636"/>
                <a:gd name="T55" fmla="*/ 3 h 3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36" h="383">
                  <a:moveTo>
                    <a:pt x="0" y="380"/>
                  </a:moveTo>
                  <a:lnTo>
                    <a:pt x="96" y="326"/>
                  </a:lnTo>
                  <a:lnTo>
                    <a:pt x="126" y="383"/>
                  </a:lnTo>
                  <a:lnTo>
                    <a:pt x="208" y="323"/>
                  </a:lnTo>
                  <a:lnTo>
                    <a:pt x="251" y="323"/>
                  </a:lnTo>
                  <a:lnTo>
                    <a:pt x="391" y="364"/>
                  </a:lnTo>
                  <a:lnTo>
                    <a:pt x="595" y="300"/>
                  </a:lnTo>
                  <a:lnTo>
                    <a:pt x="636" y="38"/>
                  </a:lnTo>
                  <a:lnTo>
                    <a:pt x="574" y="0"/>
                  </a:lnTo>
                  <a:lnTo>
                    <a:pt x="568" y="7"/>
                  </a:lnTo>
                  <a:lnTo>
                    <a:pt x="550" y="26"/>
                  </a:lnTo>
                  <a:lnTo>
                    <a:pt x="522" y="54"/>
                  </a:lnTo>
                  <a:lnTo>
                    <a:pt x="490" y="85"/>
                  </a:lnTo>
                  <a:lnTo>
                    <a:pt x="454" y="117"/>
                  </a:lnTo>
                  <a:lnTo>
                    <a:pt x="420" y="146"/>
                  </a:lnTo>
                  <a:lnTo>
                    <a:pt x="388" y="169"/>
                  </a:lnTo>
                  <a:lnTo>
                    <a:pt x="360" y="180"/>
                  </a:lnTo>
                  <a:lnTo>
                    <a:pt x="334" y="185"/>
                  </a:lnTo>
                  <a:lnTo>
                    <a:pt x="305" y="187"/>
                  </a:lnTo>
                  <a:lnTo>
                    <a:pt x="276" y="187"/>
                  </a:lnTo>
                  <a:lnTo>
                    <a:pt x="247" y="187"/>
                  </a:lnTo>
                  <a:lnTo>
                    <a:pt x="221" y="185"/>
                  </a:lnTo>
                  <a:lnTo>
                    <a:pt x="200" y="182"/>
                  </a:lnTo>
                  <a:lnTo>
                    <a:pt x="185" y="180"/>
                  </a:lnTo>
                  <a:lnTo>
                    <a:pt x="180" y="180"/>
                  </a:lnTo>
                  <a:lnTo>
                    <a:pt x="75" y="210"/>
                  </a:lnTo>
                  <a:lnTo>
                    <a:pt x="15" y="268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6" name="Freeform 112"/>
            <p:cNvSpPr>
              <a:spLocks/>
            </p:cNvSpPr>
            <p:nvPr/>
          </p:nvSpPr>
          <p:spPr bwMode="auto">
            <a:xfrm>
              <a:off x="5143" y="2722"/>
              <a:ext cx="253" cy="461"/>
            </a:xfrm>
            <a:custGeom>
              <a:avLst/>
              <a:gdLst>
                <a:gd name="T0" fmla="*/ 2 w 457"/>
                <a:gd name="T1" fmla="*/ 1 h 834"/>
                <a:gd name="T2" fmla="*/ 1 w 457"/>
                <a:gd name="T3" fmla="*/ 4 h 834"/>
                <a:gd name="T4" fmla="*/ 1 w 457"/>
                <a:gd name="T5" fmla="*/ 4 h 834"/>
                <a:gd name="T6" fmla="*/ 1 w 457"/>
                <a:gd name="T7" fmla="*/ 4 h 834"/>
                <a:gd name="T8" fmla="*/ 1 w 457"/>
                <a:gd name="T9" fmla="*/ 4 h 834"/>
                <a:gd name="T10" fmla="*/ 1 w 457"/>
                <a:gd name="T11" fmla="*/ 5 h 834"/>
                <a:gd name="T12" fmla="*/ 1 w 457"/>
                <a:gd name="T13" fmla="*/ 6 h 834"/>
                <a:gd name="T14" fmla="*/ 1 w 457"/>
                <a:gd name="T15" fmla="*/ 6 h 834"/>
                <a:gd name="T16" fmla="*/ 1 w 457"/>
                <a:gd name="T17" fmla="*/ 6 h 834"/>
                <a:gd name="T18" fmla="*/ 1 w 457"/>
                <a:gd name="T19" fmla="*/ 6 h 834"/>
                <a:gd name="T20" fmla="*/ 0 w 457"/>
                <a:gd name="T21" fmla="*/ 7 h 834"/>
                <a:gd name="T22" fmla="*/ 1 w 457"/>
                <a:gd name="T23" fmla="*/ 7 h 834"/>
                <a:gd name="T24" fmla="*/ 1 w 457"/>
                <a:gd name="T25" fmla="*/ 7 h 834"/>
                <a:gd name="T26" fmla="*/ 1 w 457"/>
                <a:gd name="T27" fmla="*/ 7 h 834"/>
                <a:gd name="T28" fmla="*/ 1 w 457"/>
                <a:gd name="T29" fmla="*/ 7 h 834"/>
                <a:gd name="T30" fmla="*/ 1 w 457"/>
                <a:gd name="T31" fmla="*/ 7 h 834"/>
                <a:gd name="T32" fmla="*/ 1 w 457"/>
                <a:gd name="T33" fmla="*/ 7 h 834"/>
                <a:gd name="T34" fmla="*/ 1 w 457"/>
                <a:gd name="T35" fmla="*/ 7 h 834"/>
                <a:gd name="T36" fmla="*/ 2 w 457"/>
                <a:gd name="T37" fmla="*/ 7 h 834"/>
                <a:gd name="T38" fmla="*/ 2 w 457"/>
                <a:gd name="T39" fmla="*/ 7 h 834"/>
                <a:gd name="T40" fmla="*/ 2 w 457"/>
                <a:gd name="T41" fmla="*/ 7 h 834"/>
                <a:gd name="T42" fmla="*/ 2 w 457"/>
                <a:gd name="T43" fmla="*/ 7 h 834"/>
                <a:gd name="T44" fmla="*/ 2 w 457"/>
                <a:gd name="T45" fmla="*/ 7 h 834"/>
                <a:gd name="T46" fmla="*/ 2 w 457"/>
                <a:gd name="T47" fmla="*/ 6 h 834"/>
                <a:gd name="T48" fmla="*/ 2 w 457"/>
                <a:gd name="T49" fmla="*/ 6 h 834"/>
                <a:gd name="T50" fmla="*/ 3 w 457"/>
                <a:gd name="T51" fmla="*/ 6 h 834"/>
                <a:gd name="T52" fmla="*/ 3 w 457"/>
                <a:gd name="T53" fmla="*/ 6 h 834"/>
                <a:gd name="T54" fmla="*/ 3 w 457"/>
                <a:gd name="T55" fmla="*/ 6 h 834"/>
                <a:gd name="T56" fmla="*/ 3 w 457"/>
                <a:gd name="T57" fmla="*/ 6 h 834"/>
                <a:gd name="T58" fmla="*/ 3 w 457"/>
                <a:gd name="T59" fmla="*/ 6 h 834"/>
                <a:gd name="T60" fmla="*/ 3 w 457"/>
                <a:gd name="T61" fmla="*/ 5 h 834"/>
                <a:gd name="T62" fmla="*/ 3 w 457"/>
                <a:gd name="T63" fmla="*/ 4 h 834"/>
                <a:gd name="T64" fmla="*/ 3 w 457"/>
                <a:gd name="T65" fmla="*/ 4 h 834"/>
                <a:gd name="T66" fmla="*/ 3 w 457"/>
                <a:gd name="T67" fmla="*/ 4 h 834"/>
                <a:gd name="T68" fmla="*/ 3 w 457"/>
                <a:gd name="T69" fmla="*/ 4 h 834"/>
                <a:gd name="T70" fmla="*/ 3 w 457"/>
                <a:gd name="T71" fmla="*/ 4 h 834"/>
                <a:gd name="T72" fmla="*/ 3 w 457"/>
                <a:gd name="T73" fmla="*/ 4 h 834"/>
                <a:gd name="T74" fmla="*/ 3 w 457"/>
                <a:gd name="T75" fmla="*/ 3 h 834"/>
                <a:gd name="T76" fmla="*/ 3 w 457"/>
                <a:gd name="T77" fmla="*/ 3 h 834"/>
                <a:gd name="T78" fmla="*/ 4 w 457"/>
                <a:gd name="T79" fmla="*/ 2 h 834"/>
                <a:gd name="T80" fmla="*/ 4 w 457"/>
                <a:gd name="T81" fmla="*/ 2 h 834"/>
                <a:gd name="T82" fmla="*/ 4 w 457"/>
                <a:gd name="T83" fmla="*/ 2 h 834"/>
                <a:gd name="T84" fmla="*/ 4 w 457"/>
                <a:gd name="T85" fmla="*/ 1 h 834"/>
                <a:gd name="T86" fmla="*/ 4 w 457"/>
                <a:gd name="T87" fmla="*/ 1 h 834"/>
                <a:gd name="T88" fmla="*/ 4 w 457"/>
                <a:gd name="T89" fmla="*/ 1 h 834"/>
                <a:gd name="T90" fmla="*/ 4 w 457"/>
                <a:gd name="T91" fmla="*/ 0 h 834"/>
                <a:gd name="T92" fmla="*/ 2 w 457"/>
                <a:gd name="T93" fmla="*/ 1 h 834"/>
                <a:gd name="T94" fmla="*/ 2 w 457"/>
                <a:gd name="T95" fmla="*/ 1 h 8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7" h="834">
                  <a:moveTo>
                    <a:pt x="212" y="78"/>
                  </a:moveTo>
                  <a:lnTo>
                    <a:pt x="131" y="459"/>
                  </a:lnTo>
                  <a:lnTo>
                    <a:pt x="126" y="471"/>
                  </a:lnTo>
                  <a:lnTo>
                    <a:pt x="112" y="498"/>
                  </a:lnTo>
                  <a:lnTo>
                    <a:pt x="92" y="539"/>
                  </a:lnTo>
                  <a:lnTo>
                    <a:pt x="69" y="586"/>
                  </a:lnTo>
                  <a:lnTo>
                    <a:pt x="45" y="633"/>
                  </a:lnTo>
                  <a:lnTo>
                    <a:pt x="24" y="675"/>
                  </a:lnTo>
                  <a:lnTo>
                    <a:pt x="9" y="706"/>
                  </a:lnTo>
                  <a:lnTo>
                    <a:pt x="1" y="720"/>
                  </a:lnTo>
                  <a:lnTo>
                    <a:pt x="0" y="730"/>
                  </a:lnTo>
                  <a:lnTo>
                    <a:pt x="5" y="742"/>
                  </a:lnTo>
                  <a:lnTo>
                    <a:pt x="9" y="751"/>
                  </a:lnTo>
                  <a:lnTo>
                    <a:pt x="11" y="756"/>
                  </a:lnTo>
                  <a:lnTo>
                    <a:pt x="45" y="733"/>
                  </a:lnTo>
                  <a:lnTo>
                    <a:pt x="82" y="818"/>
                  </a:lnTo>
                  <a:lnTo>
                    <a:pt x="100" y="777"/>
                  </a:lnTo>
                  <a:lnTo>
                    <a:pt x="160" y="834"/>
                  </a:lnTo>
                  <a:lnTo>
                    <a:pt x="202" y="834"/>
                  </a:lnTo>
                  <a:lnTo>
                    <a:pt x="212" y="766"/>
                  </a:lnTo>
                  <a:lnTo>
                    <a:pt x="287" y="769"/>
                  </a:lnTo>
                  <a:lnTo>
                    <a:pt x="267" y="735"/>
                  </a:lnTo>
                  <a:lnTo>
                    <a:pt x="269" y="732"/>
                  </a:lnTo>
                  <a:lnTo>
                    <a:pt x="275" y="722"/>
                  </a:lnTo>
                  <a:lnTo>
                    <a:pt x="284" y="707"/>
                  </a:lnTo>
                  <a:lnTo>
                    <a:pt x="295" y="690"/>
                  </a:lnTo>
                  <a:lnTo>
                    <a:pt x="305" y="670"/>
                  </a:lnTo>
                  <a:lnTo>
                    <a:pt x="313" y="651"/>
                  </a:lnTo>
                  <a:lnTo>
                    <a:pt x="319" y="631"/>
                  </a:lnTo>
                  <a:lnTo>
                    <a:pt x="321" y="615"/>
                  </a:lnTo>
                  <a:lnTo>
                    <a:pt x="319" y="579"/>
                  </a:lnTo>
                  <a:lnTo>
                    <a:pt x="314" y="542"/>
                  </a:lnTo>
                  <a:lnTo>
                    <a:pt x="310" y="513"/>
                  </a:lnTo>
                  <a:lnTo>
                    <a:pt x="308" y="500"/>
                  </a:lnTo>
                  <a:lnTo>
                    <a:pt x="313" y="492"/>
                  </a:lnTo>
                  <a:lnTo>
                    <a:pt x="327" y="467"/>
                  </a:lnTo>
                  <a:lnTo>
                    <a:pt x="347" y="432"/>
                  </a:lnTo>
                  <a:lnTo>
                    <a:pt x="370" y="388"/>
                  </a:lnTo>
                  <a:lnTo>
                    <a:pt x="394" y="339"/>
                  </a:lnTo>
                  <a:lnTo>
                    <a:pt x="417" y="289"/>
                  </a:lnTo>
                  <a:lnTo>
                    <a:pt x="434" y="239"/>
                  </a:lnTo>
                  <a:lnTo>
                    <a:pt x="446" y="193"/>
                  </a:lnTo>
                  <a:lnTo>
                    <a:pt x="454" y="115"/>
                  </a:lnTo>
                  <a:lnTo>
                    <a:pt x="457" y="55"/>
                  </a:lnTo>
                  <a:lnTo>
                    <a:pt x="456" y="15"/>
                  </a:lnTo>
                  <a:lnTo>
                    <a:pt x="454" y="0"/>
                  </a:lnTo>
                  <a:lnTo>
                    <a:pt x="267" y="41"/>
                  </a:lnTo>
                  <a:lnTo>
                    <a:pt x="212" y="78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7" name="Freeform 113"/>
            <p:cNvSpPr>
              <a:spLocks/>
            </p:cNvSpPr>
            <p:nvPr/>
          </p:nvSpPr>
          <p:spPr bwMode="auto">
            <a:xfrm>
              <a:off x="4868" y="2146"/>
              <a:ext cx="502" cy="450"/>
            </a:xfrm>
            <a:custGeom>
              <a:avLst/>
              <a:gdLst>
                <a:gd name="T0" fmla="*/ 6 w 905"/>
                <a:gd name="T1" fmla="*/ 1 h 813"/>
                <a:gd name="T2" fmla="*/ 6 w 905"/>
                <a:gd name="T3" fmla="*/ 1 h 813"/>
                <a:gd name="T4" fmla="*/ 6 w 905"/>
                <a:gd name="T5" fmla="*/ 1 h 813"/>
                <a:gd name="T6" fmla="*/ 7 w 905"/>
                <a:gd name="T7" fmla="*/ 2 h 813"/>
                <a:gd name="T8" fmla="*/ 7 w 905"/>
                <a:gd name="T9" fmla="*/ 2 h 813"/>
                <a:gd name="T10" fmla="*/ 7 w 905"/>
                <a:gd name="T11" fmla="*/ 2 h 813"/>
                <a:gd name="T12" fmla="*/ 7 w 905"/>
                <a:gd name="T13" fmla="*/ 2 h 813"/>
                <a:gd name="T14" fmla="*/ 7 w 905"/>
                <a:gd name="T15" fmla="*/ 2 h 813"/>
                <a:gd name="T16" fmla="*/ 8 w 905"/>
                <a:gd name="T17" fmla="*/ 2 h 813"/>
                <a:gd name="T18" fmla="*/ 8 w 905"/>
                <a:gd name="T19" fmla="*/ 2 h 813"/>
                <a:gd name="T20" fmla="*/ 8 w 905"/>
                <a:gd name="T21" fmla="*/ 2 h 813"/>
                <a:gd name="T22" fmla="*/ 8 w 905"/>
                <a:gd name="T23" fmla="*/ 2 h 813"/>
                <a:gd name="T24" fmla="*/ 8 w 905"/>
                <a:gd name="T25" fmla="*/ 2 h 813"/>
                <a:gd name="T26" fmla="*/ 8 w 905"/>
                <a:gd name="T27" fmla="*/ 2 h 813"/>
                <a:gd name="T28" fmla="*/ 7 w 905"/>
                <a:gd name="T29" fmla="*/ 3 h 813"/>
                <a:gd name="T30" fmla="*/ 7 w 905"/>
                <a:gd name="T31" fmla="*/ 3 h 813"/>
                <a:gd name="T32" fmla="*/ 7 w 905"/>
                <a:gd name="T33" fmla="*/ 3 h 813"/>
                <a:gd name="T34" fmla="*/ 7 w 905"/>
                <a:gd name="T35" fmla="*/ 3 h 813"/>
                <a:gd name="T36" fmla="*/ 7 w 905"/>
                <a:gd name="T37" fmla="*/ 4 h 813"/>
                <a:gd name="T38" fmla="*/ 6 w 905"/>
                <a:gd name="T39" fmla="*/ 4 h 813"/>
                <a:gd name="T40" fmla="*/ 6 w 905"/>
                <a:gd name="T41" fmla="*/ 4 h 813"/>
                <a:gd name="T42" fmla="*/ 6 w 905"/>
                <a:gd name="T43" fmla="*/ 5 h 813"/>
                <a:gd name="T44" fmla="*/ 6 w 905"/>
                <a:gd name="T45" fmla="*/ 6 h 813"/>
                <a:gd name="T46" fmla="*/ 6 w 905"/>
                <a:gd name="T47" fmla="*/ 6 h 813"/>
                <a:gd name="T48" fmla="*/ 5 w 905"/>
                <a:gd name="T49" fmla="*/ 6 h 813"/>
                <a:gd name="T50" fmla="*/ 4 w 905"/>
                <a:gd name="T51" fmla="*/ 6 h 813"/>
                <a:gd name="T52" fmla="*/ 4 w 905"/>
                <a:gd name="T53" fmla="*/ 6 h 813"/>
                <a:gd name="T54" fmla="*/ 4 w 905"/>
                <a:gd name="T55" fmla="*/ 6 h 813"/>
                <a:gd name="T56" fmla="*/ 3 w 905"/>
                <a:gd name="T57" fmla="*/ 6 h 813"/>
                <a:gd name="T58" fmla="*/ 3 w 905"/>
                <a:gd name="T59" fmla="*/ 7 h 813"/>
                <a:gd name="T60" fmla="*/ 3 w 905"/>
                <a:gd name="T61" fmla="*/ 7 h 813"/>
                <a:gd name="T62" fmla="*/ 2 w 905"/>
                <a:gd name="T63" fmla="*/ 7 h 813"/>
                <a:gd name="T64" fmla="*/ 2 w 905"/>
                <a:gd name="T65" fmla="*/ 7 h 813"/>
                <a:gd name="T66" fmla="*/ 2 w 905"/>
                <a:gd name="T67" fmla="*/ 7 h 813"/>
                <a:gd name="T68" fmla="*/ 2 w 905"/>
                <a:gd name="T69" fmla="*/ 6 h 813"/>
                <a:gd name="T70" fmla="*/ 2 w 905"/>
                <a:gd name="T71" fmla="*/ 6 h 813"/>
                <a:gd name="T72" fmla="*/ 1 w 905"/>
                <a:gd name="T73" fmla="*/ 6 h 813"/>
                <a:gd name="T74" fmla="*/ 1 w 905"/>
                <a:gd name="T75" fmla="*/ 6 h 813"/>
                <a:gd name="T76" fmla="*/ 1 w 905"/>
                <a:gd name="T77" fmla="*/ 6 h 813"/>
                <a:gd name="T78" fmla="*/ 1 w 905"/>
                <a:gd name="T79" fmla="*/ 6 h 813"/>
                <a:gd name="T80" fmla="*/ 1 w 905"/>
                <a:gd name="T81" fmla="*/ 5 h 813"/>
                <a:gd name="T82" fmla="*/ 1 w 905"/>
                <a:gd name="T83" fmla="*/ 5 h 813"/>
                <a:gd name="T84" fmla="*/ 1 w 905"/>
                <a:gd name="T85" fmla="*/ 4 h 813"/>
                <a:gd name="T86" fmla="*/ 1 w 905"/>
                <a:gd name="T87" fmla="*/ 3 h 813"/>
                <a:gd name="T88" fmla="*/ 1 w 905"/>
                <a:gd name="T89" fmla="*/ 2 h 813"/>
                <a:gd name="T90" fmla="*/ 0 w 905"/>
                <a:gd name="T91" fmla="*/ 2 h 813"/>
                <a:gd name="T92" fmla="*/ 1 w 905"/>
                <a:gd name="T93" fmla="*/ 1 h 813"/>
                <a:gd name="T94" fmla="*/ 1 w 905"/>
                <a:gd name="T95" fmla="*/ 1 h 813"/>
                <a:gd name="T96" fmla="*/ 1 w 905"/>
                <a:gd name="T97" fmla="*/ 1 h 813"/>
                <a:gd name="T98" fmla="*/ 1 w 905"/>
                <a:gd name="T99" fmla="*/ 1 h 813"/>
                <a:gd name="T100" fmla="*/ 2 w 905"/>
                <a:gd name="T101" fmla="*/ 1 h 813"/>
                <a:gd name="T102" fmla="*/ 2 w 905"/>
                <a:gd name="T103" fmla="*/ 1 h 813"/>
                <a:gd name="T104" fmla="*/ 4 w 905"/>
                <a:gd name="T105" fmla="*/ 1 h 813"/>
                <a:gd name="T106" fmla="*/ 4 w 905"/>
                <a:gd name="T107" fmla="*/ 1 h 813"/>
                <a:gd name="T108" fmla="*/ 5 w 905"/>
                <a:gd name="T109" fmla="*/ 1 h 813"/>
                <a:gd name="T110" fmla="*/ 5 w 905"/>
                <a:gd name="T111" fmla="*/ 0 h 813"/>
                <a:gd name="T112" fmla="*/ 5 w 905"/>
                <a:gd name="T113" fmla="*/ 1 h 813"/>
                <a:gd name="T114" fmla="*/ 6 w 905"/>
                <a:gd name="T115" fmla="*/ 1 h 813"/>
                <a:gd name="T116" fmla="*/ 6 w 905"/>
                <a:gd name="T117" fmla="*/ 1 h 813"/>
                <a:gd name="T118" fmla="*/ 6 w 905"/>
                <a:gd name="T119" fmla="*/ 1 h 81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05" h="813">
                  <a:moveTo>
                    <a:pt x="651" y="31"/>
                  </a:moveTo>
                  <a:lnTo>
                    <a:pt x="656" y="34"/>
                  </a:lnTo>
                  <a:lnTo>
                    <a:pt x="665" y="44"/>
                  </a:lnTo>
                  <a:lnTo>
                    <a:pt x="677" y="60"/>
                  </a:lnTo>
                  <a:lnTo>
                    <a:pt x="685" y="81"/>
                  </a:lnTo>
                  <a:lnTo>
                    <a:pt x="690" y="118"/>
                  </a:lnTo>
                  <a:lnTo>
                    <a:pt x="696" y="169"/>
                  </a:lnTo>
                  <a:lnTo>
                    <a:pt x="701" y="214"/>
                  </a:lnTo>
                  <a:lnTo>
                    <a:pt x="703" y="234"/>
                  </a:lnTo>
                  <a:lnTo>
                    <a:pt x="750" y="221"/>
                  </a:lnTo>
                  <a:lnTo>
                    <a:pt x="753" y="219"/>
                  </a:lnTo>
                  <a:lnTo>
                    <a:pt x="759" y="212"/>
                  </a:lnTo>
                  <a:lnTo>
                    <a:pt x="771" y="204"/>
                  </a:lnTo>
                  <a:lnTo>
                    <a:pt x="785" y="196"/>
                  </a:lnTo>
                  <a:lnTo>
                    <a:pt x="802" y="190"/>
                  </a:lnTo>
                  <a:lnTo>
                    <a:pt x="820" y="183"/>
                  </a:lnTo>
                  <a:lnTo>
                    <a:pt x="839" y="182"/>
                  </a:lnTo>
                  <a:lnTo>
                    <a:pt x="857" y="185"/>
                  </a:lnTo>
                  <a:lnTo>
                    <a:pt x="873" y="190"/>
                  </a:lnTo>
                  <a:lnTo>
                    <a:pt x="886" y="195"/>
                  </a:lnTo>
                  <a:lnTo>
                    <a:pt x="896" y="200"/>
                  </a:lnTo>
                  <a:lnTo>
                    <a:pt x="902" y="206"/>
                  </a:lnTo>
                  <a:lnTo>
                    <a:pt x="905" y="214"/>
                  </a:lnTo>
                  <a:lnTo>
                    <a:pt x="905" y="224"/>
                  </a:lnTo>
                  <a:lnTo>
                    <a:pt x="902" y="238"/>
                  </a:lnTo>
                  <a:lnTo>
                    <a:pt x="896" y="258"/>
                  </a:lnTo>
                  <a:lnTo>
                    <a:pt x="884" y="279"/>
                  </a:lnTo>
                  <a:lnTo>
                    <a:pt x="867" y="300"/>
                  </a:lnTo>
                  <a:lnTo>
                    <a:pt x="845" y="320"/>
                  </a:lnTo>
                  <a:lnTo>
                    <a:pt x="823" y="336"/>
                  </a:lnTo>
                  <a:lnTo>
                    <a:pt x="802" y="350"/>
                  </a:lnTo>
                  <a:lnTo>
                    <a:pt x="784" y="360"/>
                  </a:lnTo>
                  <a:lnTo>
                    <a:pt x="772" y="368"/>
                  </a:lnTo>
                  <a:lnTo>
                    <a:pt x="768" y="370"/>
                  </a:lnTo>
                  <a:lnTo>
                    <a:pt x="763" y="375"/>
                  </a:lnTo>
                  <a:lnTo>
                    <a:pt x="753" y="391"/>
                  </a:lnTo>
                  <a:lnTo>
                    <a:pt x="737" y="412"/>
                  </a:lnTo>
                  <a:lnTo>
                    <a:pt x="719" y="438"/>
                  </a:lnTo>
                  <a:lnTo>
                    <a:pt x="699" y="466"/>
                  </a:lnTo>
                  <a:lnTo>
                    <a:pt x="682" y="493"/>
                  </a:lnTo>
                  <a:lnTo>
                    <a:pt x="667" y="518"/>
                  </a:lnTo>
                  <a:lnTo>
                    <a:pt x="659" y="537"/>
                  </a:lnTo>
                  <a:lnTo>
                    <a:pt x="651" y="566"/>
                  </a:lnTo>
                  <a:lnTo>
                    <a:pt x="646" y="589"/>
                  </a:lnTo>
                  <a:lnTo>
                    <a:pt x="643" y="605"/>
                  </a:lnTo>
                  <a:lnTo>
                    <a:pt x="641" y="612"/>
                  </a:lnTo>
                  <a:lnTo>
                    <a:pt x="635" y="615"/>
                  </a:lnTo>
                  <a:lnTo>
                    <a:pt x="615" y="621"/>
                  </a:lnTo>
                  <a:lnTo>
                    <a:pt x="588" y="633"/>
                  </a:lnTo>
                  <a:lnTo>
                    <a:pt x="553" y="646"/>
                  </a:lnTo>
                  <a:lnTo>
                    <a:pt x="519" y="659"/>
                  </a:lnTo>
                  <a:lnTo>
                    <a:pt x="485" y="670"/>
                  </a:lnTo>
                  <a:lnTo>
                    <a:pt x="458" y="680"/>
                  </a:lnTo>
                  <a:lnTo>
                    <a:pt x="437" y="686"/>
                  </a:lnTo>
                  <a:lnTo>
                    <a:pt x="420" y="691"/>
                  </a:lnTo>
                  <a:lnTo>
                    <a:pt x="403" y="696"/>
                  </a:lnTo>
                  <a:lnTo>
                    <a:pt x="383" y="701"/>
                  </a:lnTo>
                  <a:lnTo>
                    <a:pt x="365" y="707"/>
                  </a:lnTo>
                  <a:lnTo>
                    <a:pt x="349" y="712"/>
                  </a:lnTo>
                  <a:lnTo>
                    <a:pt x="336" y="717"/>
                  </a:lnTo>
                  <a:lnTo>
                    <a:pt x="328" y="719"/>
                  </a:lnTo>
                  <a:lnTo>
                    <a:pt x="325" y="720"/>
                  </a:lnTo>
                  <a:lnTo>
                    <a:pt x="278" y="813"/>
                  </a:lnTo>
                  <a:lnTo>
                    <a:pt x="240" y="733"/>
                  </a:lnTo>
                  <a:lnTo>
                    <a:pt x="237" y="733"/>
                  </a:lnTo>
                  <a:lnTo>
                    <a:pt x="231" y="730"/>
                  </a:lnTo>
                  <a:lnTo>
                    <a:pt x="221" y="727"/>
                  </a:lnTo>
                  <a:lnTo>
                    <a:pt x="209" y="724"/>
                  </a:lnTo>
                  <a:lnTo>
                    <a:pt x="196" y="717"/>
                  </a:lnTo>
                  <a:lnTo>
                    <a:pt x="184" y="712"/>
                  </a:lnTo>
                  <a:lnTo>
                    <a:pt x="174" y="706"/>
                  </a:lnTo>
                  <a:lnTo>
                    <a:pt x="166" y="699"/>
                  </a:lnTo>
                  <a:lnTo>
                    <a:pt x="153" y="680"/>
                  </a:lnTo>
                  <a:lnTo>
                    <a:pt x="140" y="657"/>
                  </a:lnTo>
                  <a:lnTo>
                    <a:pt x="130" y="639"/>
                  </a:lnTo>
                  <a:lnTo>
                    <a:pt x="125" y="631"/>
                  </a:lnTo>
                  <a:lnTo>
                    <a:pt x="123" y="631"/>
                  </a:lnTo>
                  <a:lnTo>
                    <a:pt x="117" y="628"/>
                  </a:lnTo>
                  <a:lnTo>
                    <a:pt x="109" y="625"/>
                  </a:lnTo>
                  <a:lnTo>
                    <a:pt x="101" y="618"/>
                  </a:lnTo>
                  <a:lnTo>
                    <a:pt x="89" y="608"/>
                  </a:lnTo>
                  <a:lnTo>
                    <a:pt x="80" y="595"/>
                  </a:lnTo>
                  <a:lnTo>
                    <a:pt x="72" y="579"/>
                  </a:lnTo>
                  <a:lnTo>
                    <a:pt x="65" y="558"/>
                  </a:lnTo>
                  <a:lnTo>
                    <a:pt x="57" y="509"/>
                  </a:lnTo>
                  <a:lnTo>
                    <a:pt x="50" y="461"/>
                  </a:lnTo>
                  <a:lnTo>
                    <a:pt x="42" y="415"/>
                  </a:lnTo>
                  <a:lnTo>
                    <a:pt x="34" y="376"/>
                  </a:lnTo>
                  <a:lnTo>
                    <a:pt x="23" y="339"/>
                  </a:lnTo>
                  <a:lnTo>
                    <a:pt x="8" y="298"/>
                  </a:lnTo>
                  <a:lnTo>
                    <a:pt x="0" y="255"/>
                  </a:lnTo>
                  <a:lnTo>
                    <a:pt x="0" y="208"/>
                  </a:lnTo>
                  <a:lnTo>
                    <a:pt x="8" y="162"/>
                  </a:lnTo>
                  <a:lnTo>
                    <a:pt x="18" y="126"/>
                  </a:lnTo>
                  <a:lnTo>
                    <a:pt x="25" y="104"/>
                  </a:lnTo>
                  <a:lnTo>
                    <a:pt x="28" y="96"/>
                  </a:lnTo>
                  <a:lnTo>
                    <a:pt x="34" y="94"/>
                  </a:lnTo>
                  <a:lnTo>
                    <a:pt x="50" y="91"/>
                  </a:lnTo>
                  <a:lnTo>
                    <a:pt x="76" y="86"/>
                  </a:lnTo>
                  <a:lnTo>
                    <a:pt x="111" y="79"/>
                  </a:lnTo>
                  <a:lnTo>
                    <a:pt x="149" y="71"/>
                  </a:lnTo>
                  <a:lnTo>
                    <a:pt x="193" y="63"/>
                  </a:lnTo>
                  <a:lnTo>
                    <a:pt x="242" y="53"/>
                  </a:lnTo>
                  <a:lnTo>
                    <a:pt x="291" y="44"/>
                  </a:lnTo>
                  <a:lnTo>
                    <a:pt x="339" y="36"/>
                  </a:lnTo>
                  <a:lnTo>
                    <a:pt x="386" y="26"/>
                  </a:lnTo>
                  <a:lnTo>
                    <a:pt x="430" y="18"/>
                  </a:lnTo>
                  <a:lnTo>
                    <a:pt x="471" y="11"/>
                  </a:lnTo>
                  <a:lnTo>
                    <a:pt x="503" y="5"/>
                  </a:lnTo>
                  <a:lnTo>
                    <a:pt x="529" y="2"/>
                  </a:lnTo>
                  <a:lnTo>
                    <a:pt x="545" y="0"/>
                  </a:lnTo>
                  <a:lnTo>
                    <a:pt x="550" y="0"/>
                  </a:lnTo>
                  <a:lnTo>
                    <a:pt x="553" y="5"/>
                  </a:lnTo>
                  <a:lnTo>
                    <a:pt x="565" y="8"/>
                  </a:lnTo>
                  <a:lnTo>
                    <a:pt x="581" y="15"/>
                  </a:lnTo>
                  <a:lnTo>
                    <a:pt x="600" y="19"/>
                  </a:lnTo>
                  <a:lnTo>
                    <a:pt x="618" y="24"/>
                  </a:lnTo>
                  <a:lnTo>
                    <a:pt x="635" y="28"/>
                  </a:lnTo>
                  <a:lnTo>
                    <a:pt x="646" y="29"/>
                  </a:lnTo>
                  <a:lnTo>
                    <a:pt x="651" y="31"/>
                  </a:lnTo>
                  <a:close/>
                </a:path>
              </a:pathLst>
            </a:custGeom>
            <a:solidFill>
              <a:srgbClr val="EAD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8" name="Freeform 114"/>
            <p:cNvSpPr>
              <a:spLocks/>
            </p:cNvSpPr>
            <p:nvPr/>
          </p:nvSpPr>
          <p:spPr bwMode="auto">
            <a:xfrm>
              <a:off x="4889" y="2149"/>
              <a:ext cx="344" cy="387"/>
            </a:xfrm>
            <a:custGeom>
              <a:avLst/>
              <a:gdLst>
                <a:gd name="T0" fmla="*/ 1 w 624"/>
                <a:gd name="T1" fmla="*/ 1 h 698"/>
                <a:gd name="T2" fmla="*/ 1 w 624"/>
                <a:gd name="T3" fmla="*/ 1 h 698"/>
                <a:gd name="T4" fmla="*/ 0 w 624"/>
                <a:gd name="T5" fmla="*/ 2 h 698"/>
                <a:gd name="T6" fmla="*/ 1 w 624"/>
                <a:gd name="T7" fmla="*/ 3 h 698"/>
                <a:gd name="T8" fmla="*/ 1 w 624"/>
                <a:gd name="T9" fmla="*/ 4 h 698"/>
                <a:gd name="T10" fmla="*/ 1 w 624"/>
                <a:gd name="T11" fmla="*/ 4 h 698"/>
                <a:gd name="T12" fmla="*/ 1 w 624"/>
                <a:gd name="T13" fmla="*/ 5 h 698"/>
                <a:gd name="T14" fmla="*/ 1 w 624"/>
                <a:gd name="T15" fmla="*/ 6 h 698"/>
                <a:gd name="T16" fmla="*/ 1 w 624"/>
                <a:gd name="T17" fmla="*/ 6 h 698"/>
                <a:gd name="T18" fmla="*/ 1 w 624"/>
                <a:gd name="T19" fmla="*/ 6 h 698"/>
                <a:gd name="T20" fmla="*/ 1 w 624"/>
                <a:gd name="T21" fmla="*/ 6 h 698"/>
                <a:gd name="T22" fmla="*/ 2 w 624"/>
                <a:gd name="T23" fmla="*/ 6 h 698"/>
                <a:gd name="T24" fmla="*/ 2 w 624"/>
                <a:gd name="T25" fmla="*/ 6 h 698"/>
                <a:gd name="T26" fmla="*/ 2 w 624"/>
                <a:gd name="T27" fmla="*/ 7 h 698"/>
                <a:gd name="T28" fmla="*/ 2 w 624"/>
                <a:gd name="T29" fmla="*/ 7 h 698"/>
                <a:gd name="T30" fmla="*/ 2 w 624"/>
                <a:gd name="T31" fmla="*/ 6 h 698"/>
                <a:gd name="T32" fmla="*/ 3 w 624"/>
                <a:gd name="T33" fmla="*/ 6 h 698"/>
                <a:gd name="T34" fmla="*/ 3 w 624"/>
                <a:gd name="T35" fmla="*/ 6 h 698"/>
                <a:gd name="T36" fmla="*/ 3 w 624"/>
                <a:gd name="T37" fmla="*/ 6 h 698"/>
                <a:gd name="T38" fmla="*/ 4 w 624"/>
                <a:gd name="T39" fmla="*/ 6 h 698"/>
                <a:gd name="T40" fmla="*/ 4 w 624"/>
                <a:gd name="T41" fmla="*/ 6 h 698"/>
                <a:gd name="T42" fmla="*/ 4 w 624"/>
                <a:gd name="T43" fmla="*/ 6 h 698"/>
                <a:gd name="T44" fmla="*/ 4 w 624"/>
                <a:gd name="T45" fmla="*/ 5 h 698"/>
                <a:gd name="T46" fmla="*/ 5 w 624"/>
                <a:gd name="T47" fmla="*/ 5 h 698"/>
                <a:gd name="T48" fmla="*/ 5 w 624"/>
                <a:gd name="T49" fmla="*/ 4 h 698"/>
                <a:gd name="T50" fmla="*/ 5 w 624"/>
                <a:gd name="T51" fmla="*/ 4 h 698"/>
                <a:gd name="T52" fmla="*/ 5 w 624"/>
                <a:gd name="T53" fmla="*/ 3 h 698"/>
                <a:gd name="T54" fmla="*/ 5 w 624"/>
                <a:gd name="T55" fmla="*/ 2 h 698"/>
                <a:gd name="T56" fmla="*/ 5 w 624"/>
                <a:gd name="T57" fmla="*/ 1 h 698"/>
                <a:gd name="T58" fmla="*/ 4 w 624"/>
                <a:gd name="T59" fmla="*/ 1 h 698"/>
                <a:gd name="T60" fmla="*/ 4 w 624"/>
                <a:gd name="T61" fmla="*/ 1 h 698"/>
                <a:gd name="T62" fmla="*/ 4 w 624"/>
                <a:gd name="T63" fmla="*/ 0 h 698"/>
                <a:gd name="T64" fmla="*/ 3 w 624"/>
                <a:gd name="T65" fmla="*/ 1 h 698"/>
                <a:gd name="T66" fmla="*/ 3 w 624"/>
                <a:gd name="T67" fmla="*/ 1 h 698"/>
                <a:gd name="T68" fmla="*/ 2 w 624"/>
                <a:gd name="T69" fmla="*/ 1 h 6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24" h="698">
                  <a:moveTo>
                    <a:pt x="262" y="31"/>
                  </a:moveTo>
                  <a:lnTo>
                    <a:pt x="35" y="78"/>
                  </a:lnTo>
                  <a:lnTo>
                    <a:pt x="28" y="85"/>
                  </a:lnTo>
                  <a:lnTo>
                    <a:pt x="13" y="109"/>
                  </a:lnTo>
                  <a:lnTo>
                    <a:pt x="0" y="148"/>
                  </a:lnTo>
                  <a:lnTo>
                    <a:pt x="0" y="208"/>
                  </a:lnTo>
                  <a:lnTo>
                    <a:pt x="12" y="276"/>
                  </a:lnTo>
                  <a:lnTo>
                    <a:pt x="26" y="336"/>
                  </a:lnTo>
                  <a:lnTo>
                    <a:pt x="39" y="388"/>
                  </a:lnTo>
                  <a:lnTo>
                    <a:pt x="48" y="429"/>
                  </a:lnTo>
                  <a:lnTo>
                    <a:pt x="49" y="471"/>
                  </a:lnTo>
                  <a:lnTo>
                    <a:pt x="51" y="518"/>
                  </a:lnTo>
                  <a:lnTo>
                    <a:pt x="61" y="562"/>
                  </a:lnTo>
                  <a:lnTo>
                    <a:pt x="82" y="593"/>
                  </a:lnTo>
                  <a:lnTo>
                    <a:pt x="96" y="602"/>
                  </a:lnTo>
                  <a:lnTo>
                    <a:pt x="109" y="612"/>
                  </a:lnTo>
                  <a:lnTo>
                    <a:pt x="122" y="620"/>
                  </a:lnTo>
                  <a:lnTo>
                    <a:pt x="134" y="627"/>
                  </a:lnTo>
                  <a:lnTo>
                    <a:pt x="145" y="635"/>
                  </a:lnTo>
                  <a:lnTo>
                    <a:pt x="155" y="641"/>
                  </a:lnTo>
                  <a:lnTo>
                    <a:pt x="163" y="649"/>
                  </a:lnTo>
                  <a:lnTo>
                    <a:pt x="169" y="659"/>
                  </a:lnTo>
                  <a:lnTo>
                    <a:pt x="174" y="667"/>
                  </a:lnTo>
                  <a:lnTo>
                    <a:pt x="179" y="677"/>
                  </a:lnTo>
                  <a:lnTo>
                    <a:pt x="185" y="684"/>
                  </a:lnTo>
                  <a:lnTo>
                    <a:pt x="192" y="690"/>
                  </a:lnTo>
                  <a:lnTo>
                    <a:pt x="202" y="695"/>
                  </a:lnTo>
                  <a:lnTo>
                    <a:pt x="215" y="698"/>
                  </a:lnTo>
                  <a:lnTo>
                    <a:pt x="231" y="698"/>
                  </a:lnTo>
                  <a:lnTo>
                    <a:pt x="254" y="697"/>
                  </a:lnTo>
                  <a:lnTo>
                    <a:pt x="268" y="695"/>
                  </a:lnTo>
                  <a:lnTo>
                    <a:pt x="283" y="692"/>
                  </a:lnTo>
                  <a:lnTo>
                    <a:pt x="301" y="690"/>
                  </a:lnTo>
                  <a:lnTo>
                    <a:pt x="320" y="687"/>
                  </a:lnTo>
                  <a:lnTo>
                    <a:pt x="340" y="682"/>
                  </a:lnTo>
                  <a:lnTo>
                    <a:pt x="359" y="679"/>
                  </a:lnTo>
                  <a:lnTo>
                    <a:pt x="380" y="672"/>
                  </a:lnTo>
                  <a:lnTo>
                    <a:pt x="401" y="667"/>
                  </a:lnTo>
                  <a:lnTo>
                    <a:pt x="422" y="661"/>
                  </a:lnTo>
                  <a:lnTo>
                    <a:pt x="442" y="653"/>
                  </a:lnTo>
                  <a:lnTo>
                    <a:pt x="461" y="645"/>
                  </a:lnTo>
                  <a:lnTo>
                    <a:pt x="481" y="635"/>
                  </a:lnTo>
                  <a:lnTo>
                    <a:pt x="497" y="625"/>
                  </a:lnTo>
                  <a:lnTo>
                    <a:pt x="512" y="614"/>
                  </a:lnTo>
                  <a:lnTo>
                    <a:pt x="525" y="601"/>
                  </a:lnTo>
                  <a:lnTo>
                    <a:pt x="536" y="588"/>
                  </a:lnTo>
                  <a:lnTo>
                    <a:pt x="554" y="559"/>
                  </a:lnTo>
                  <a:lnTo>
                    <a:pt x="568" y="529"/>
                  </a:lnTo>
                  <a:lnTo>
                    <a:pt x="581" y="500"/>
                  </a:lnTo>
                  <a:lnTo>
                    <a:pt x="593" y="469"/>
                  </a:lnTo>
                  <a:lnTo>
                    <a:pt x="602" y="440"/>
                  </a:lnTo>
                  <a:lnTo>
                    <a:pt x="611" y="408"/>
                  </a:lnTo>
                  <a:lnTo>
                    <a:pt x="617" y="377"/>
                  </a:lnTo>
                  <a:lnTo>
                    <a:pt x="622" y="344"/>
                  </a:lnTo>
                  <a:lnTo>
                    <a:pt x="624" y="305"/>
                  </a:lnTo>
                  <a:lnTo>
                    <a:pt x="617" y="257"/>
                  </a:lnTo>
                  <a:lnTo>
                    <a:pt x="606" y="202"/>
                  </a:lnTo>
                  <a:lnTo>
                    <a:pt x="589" y="146"/>
                  </a:lnTo>
                  <a:lnTo>
                    <a:pt x="572" y="95"/>
                  </a:lnTo>
                  <a:lnTo>
                    <a:pt x="551" y="49"/>
                  </a:lnTo>
                  <a:lnTo>
                    <a:pt x="531" y="18"/>
                  </a:lnTo>
                  <a:lnTo>
                    <a:pt x="512" y="4"/>
                  </a:lnTo>
                  <a:lnTo>
                    <a:pt x="487" y="0"/>
                  </a:lnTo>
                  <a:lnTo>
                    <a:pt x="455" y="0"/>
                  </a:lnTo>
                  <a:lnTo>
                    <a:pt x="419" y="4"/>
                  </a:lnTo>
                  <a:lnTo>
                    <a:pt x="380" y="7"/>
                  </a:lnTo>
                  <a:lnTo>
                    <a:pt x="341" y="13"/>
                  </a:lnTo>
                  <a:lnTo>
                    <a:pt x="309" y="18"/>
                  </a:lnTo>
                  <a:lnTo>
                    <a:pt x="283" y="23"/>
                  </a:lnTo>
                  <a:lnTo>
                    <a:pt x="268" y="28"/>
                  </a:lnTo>
                  <a:lnTo>
                    <a:pt x="262" y="31"/>
                  </a:lnTo>
                  <a:close/>
                </a:path>
              </a:pathLst>
            </a:custGeom>
            <a:solidFill>
              <a:srgbClr val="DD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9" name="Freeform 115"/>
            <p:cNvSpPr>
              <a:spLocks/>
            </p:cNvSpPr>
            <p:nvPr/>
          </p:nvSpPr>
          <p:spPr bwMode="auto">
            <a:xfrm>
              <a:off x="5101" y="2294"/>
              <a:ext cx="55" cy="55"/>
            </a:xfrm>
            <a:custGeom>
              <a:avLst/>
              <a:gdLst>
                <a:gd name="T0" fmla="*/ 1 w 99"/>
                <a:gd name="T1" fmla="*/ 1 h 99"/>
                <a:gd name="T2" fmla="*/ 1 w 99"/>
                <a:gd name="T3" fmla="*/ 1 h 99"/>
                <a:gd name="T4" fmla="*/ 1 w 99"/>
                <a:gd name="T5" fmla="*/ 1 h 99"/>
                <a:gd name="T6" fmla="*/ 1 w 99"/>
                <a:gd name="T7" fmla="*/ 1 h 99"/>
                <a:gd name="T8" fmla="*/ 1 w 99"/>
                <a:gd name="T9" fmla="*/ 1 h 99"/>
                <a:gd name="T10" fmla="*/ 1 w 99"/>
                <a:gd name="T11" fmla="*/ 1 h 99"/>
                <a:gd name="T12" fmla="*/ 1 w 99"/>
                <a:gd name="T13" fmla="*/ 1 h 99"/>
                <a:gd name="T14" fmla="*/ 1 w 99"/>
                <a:gd name="T15" fmla="*/ 1 h 99"/>
                <a:gd name="T16" fmla="*/ 1 w 99"/>
                <a:gd name="T17" fmla="*/ 1 h 99"/>
                <a:gd name="T18" fmla="*/ 1 w 99"/>
                <a:gd name="T19" fmla="*/ 1 h 99"/>
                <a:gd name="T20" fmla="*/ 1 w 99"/>
                <a:gd name="T21" fmla="*/ 1 h 99"/>
                <a:gd name="T22" fmla="*/ 1 w 99"/>
                <a:gd name="T23" fmla="*/ 1 h 99"/>
                <a:gd name="T24" fmla="*/ 1 w 99"/>
                <a:gd name="T25" fmla="*/ 1 h 99"/>
                <a:gd name="T26" fmla="*/ 1 w 99"/>
                <a:gd name="T27" fmla="*/ 1 h 99"/>
                <a:gd name="T28" fmla="*/ 1 w 99"/>
                <a:gd name="T29" fmla="*/ 1 h 99"/>
                <a:gd name="T30" fmla="*/ 1 w 99"/>
                <a:gd name="T31" fmla="*/ 1 h 99"/>
                <a:gd name="T32" fmla="*/ 0 w 99"/>
                <a:gd name="T33" fmla="*/ 1 h 99"/>
                <a:gd name="T34" fmla="*/ 1 w 99"/>
                <a:gd name="T35" fmla="*/ 1 h 99"/>
                <a:gd name="T36" fmla="*/ 1 w 99"/>
                <a:gd name="T37" fmla="*/ 1 h 99"/>
                <a:gd name="T38" fmla="*/ 1 w 99"/>
                <a:gd name="T39" fmla="*/ 1 h 99"/>
                <a:gd name="T40" fmla="*/ 1 w 99"/>
                <a:gd name="T41" fmla="*/ 1 h 99"/>
                <a:gd name="T42" fmla="*/ 1 w 99"/>
                <a:gd name="T43" fmla="*/ 1 h 99"/>
                <a:gd name="T44" fmla="*/ 1 w 99"/>
                <a:gd name="T45" fmla="*/ 1 h 99"/>
                <a:gd name="T46" fmla="*/ 1 w 99"/>
                <a:gd name="T47" fmla="*/ 1 h 99"/>
                <a:gd name="T48" fmla="*/ 1 w 99"/>
                <a:gd name="T49" fmla="*/ 0 h 99"/>
                <a:gd name="T50" fmla="*/ 1 w 99"/>
                <a:gd name="T51" fmla="*/ 1 h 99"/>
                <a:gd name="T52" fmla="*/ 1 w 99"/>
                <a:gd name="T53" fmla="*/ 1 h 99"/>
                <a:gd name="T54" fmla="*/ 1 w 99"/>
                <a:gd name="T55" fmla="*/ 1 h 99"/>
                <a:gd name="T56" fmla="*/ 1 w 99"/>
                <a:gd name="T57" fmla="*/ 1 h 99"/>
                <a:gd name="T58" fmla="*/ 1 w 99"/>
                <a:gd name="T59" fmla="*/ 1 h 99"/>
                <a:gd name="T60" fmla="*/ 1 w 99"/>
                <a:gd name="T61" fmla="*/ 1 h 99"/>
                <a:gd name="T62" fmla="*/ 1 w 99"/>
                <a:gd name="T63" fmla="*/ 1 h 99"/>
                <a:gd name="T64" fmla="*/ 1 w 99"/>
                <a:gd name="T65" fmla="*/ 1 h 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9" h="99">
                  <a:moveTo>
                    <a:pt x="99" y="48"/>
                  </a:moveTo>
                  <a:lnTo>
                    <a:pt x="98" y="58"/>
                  </a:lnTo>
                  <a:lnTo>
                    <a:pt x="96" y="68"/>
                  </a:lnTo>
                  <a:lnTo>
                    <a:pt x="91" y="76"/>
                  </a:lnTo>
                  <a:lnTo>
                    <a:pt x="85" y="84"/>
                  </a:lnTo>
                  <a:lnTo>
                    <a:pt x="78" y="91"/>
                  </a:lnTo>
                  <a:lnTo>
                    <a:pt x="70" y="95"/>
                  </a:lnTo>
                  <a:lnTo>
                    <a:pt x="60" y="97"/>
                  </a:lnTo>
                  <a:lnTo>
                    <a:pt x="51" y="99"/>
                  </a:lnTo>
                  <a:lnTo>
                    <a:pt x="41" y="97"/>
                  </a:lnTo>
                  <a:lnTo>
                    <a:pt x="31" y="95"/>
                  </a:lnTo>
                  <a:lnTo>
                    <a:pt x="23" y="91"/>
                  </a:lnTo>
                  <a:lnTo>
                    <a:pt x="15" y="84"/>
                  </a:lnTo>
                  <a:lnTo>
                    <a:pt x="9" y="76"/>
                  </a:lnTo>
                  <a:lnTo>
                    <a:pt x="4" y="68"/>
                  </a:lnTo>
                  <a:lnTo>
                    <a:pt x="2" y="58"/>
                  </a:lnTo>
                  <a:lnTo>
                    <a:pt x="0" y="48"/>
                  </a:lnTo>
                  <a:lnTo>
                    <a:pt x="2" y="39"/>
                  </a:lnTo>
                  <a:lnTo>
                    <a:pt x="4" y="29"/>
                  </a:lnTo>
                  <a:lnTo>
                    <a:pt x="9" y="21"/>
                  </a:lnTo>
                  <a:lnTo>
                    <a:pt x="15" y="14"/>
                  </a:lnTo>
                  <a:lnTo>
                    <a:pt x="23" y="8"/>
                  </a:lnTo>
                  <a:lnTo>
                    <a:pt x="31" y="3"/>
                  </a:lnTo>
                  <a:lnTo>
                    <a:pt x="41" y="1"/>
                  </a:lnTo>
                  <a:lnTo>
                    <a:pt x="51" y="0"/>
                  </a:lnTo>
                  <a:lnTo>
                    <a:pt x="60" y="1"/>
                  </a:lnTo>
                  <a:lnTo>
                    <a:pt x="70" y="3"/>
                  </a:lnTo>
                  <a:lnTo>
                    <a:pt x="78" y="8"/>
                  </a:lnTo>
                  <a:lnTo>
                    <a:pt x="85" y="14"/>
                  </a:lnTo>
                  <a:lnTo>
                    <a:pt x="91" y="21"/>
                  </a:lnTo>
                  <a:lnTo>
                    <a:pt x="96" y="29"/>
                  </a:lnTo>
                  <a:lnTo>
                    <a:pt x="98" y="39"/>
                  </a:lnTo>
                  <a:lnTo>
                    <a:pt x="99" y="48"/>
                  </a:lnTo>
                  <a:close/>
                </a:path>
              </a:pathLst>
            </a:custGeom>
            <a:solidFill>
              <a:srgbClr val="F4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0" name="Freeform 116"/>
            <p:cNvSpPr>
              <a:spLocks/>
            </p:cNvSpPr>
            <p:nvPr/>
          </p:nvSpPr>
          <p:spPr bwMode="auto">
            <a:xfrm>
              <a:off x="4522" y="2747"/>
              <a:ext cx="334" cy="171"/>
            </a:xfrm>
            <a:custGeom>
              <a:avLst/>
              <a:gdLst>
                <a:gd name="T0" fmla="*/ 5 w 601"/>
                <a:gd name="T1" fmla="*/ 1 h 309"/>
                <a:gd name="T2" fmla="*/ 4 w 601"/>
                <a:gd name="T3" fmla="*/ 1 h 309"/>
                <a:gd name="T4" fmla="*/ 4 w 601"/>
                <a:gd name="T5" fmla="*/ 1 h 309"/>
                <a:gd name="T6" fmla="*/ 4 w 601"/>
                <a:gd name="T7" fmla="*/ 1 h 309"/>
                <a:gd name="T8" fmla="*/ 4 w 601"/>
                <a:gd name="T9" fmla="*/ 1 h 309"/>
                <a:gd name="T10" fmla="*/ 4 w 601"/>
                <a:gd name="T11" fmla="*/ 1 h 309"/>
                <a:gd name="T12" fmla="*/ 3 w 601"/>
                <a:gd name="T13" fmla="*/ 1 h 309"/>
                <a:gd name="T14" fmla="*/ 3 w 601"/>
                <a:gd name="T15" fmla="*/ 1 h 309"/>
                <a:gd name="T16" fmla="*/ 3 w 601"/>
                <a:gd name="T17" fmla="*/ 1 h 309"/>
                <a:gd name="T18" fmla="*/ 2 w 601"/>
                <a:gd name="T19" fmla="*/ 1 h 309"/>
                <a:gd name="T20" fmla="*/ 2 w 601"/>
                <a:gd name="T21" fmla="*/ 1 h 309"/>
                <a:gd name="T22" fmla="*/ 2 w 601"/>
                <a:gd name="T23" fmla="*/ 1 h 309"/>
                <a:gd name="T24" fmla="*/ 2 w 601"/>
                <a:gd name="T25" fmla="*/ 1 h 309"/>
                <a:gd name="T26" fmla="*/ 2 w 601"/>
                <a:gd name="T27" fmla="*/ 1 h 309"/>
                <a:gd name="T28" fmla="*/ 1 w 601"/>
                <a:gd name="T29" fmla="*/ 1 h 309"/>
                <a:gd name="T30" fmla="*/ 1 w 601"/>
                <a:gd name="T31" fmla="*/ 1 h 309"/>
                <a:gd name="T32" fmla="*/ 1 w 601"/>
                <a:gd name="T33" fmla="*/ 1 h 309"/>
                <a:gd name="T34" fmla="*/ 1 w 601"/>
                <a:gd name="T35" fmla="*/ 2 h 309"/>
                <a:gd name="T36" fmla="*/ 1 w 601"/>
                <a:gd name="T37" fmla="*/ 2 h 309"/>
                <a:gd name="T38" fmla="*/ 1 w 601"/>
                <a:gd name="T39" fmla="*/ 2 h 309"/>
                <a:gd name="T40" fmla="*/ 1 w 601"/>
                <a:gd name="T41" fmla="*/ 2 h 309"/>
                <a:gd name="T42" fmla="*/ 1 w 601"/>
                <a:gd name="T43" fmla="*/ 2 h 309"/>
                <a:gd name="T44" fmla="*/ 0 w 601"/>
                <a:gd name="T45" fmla="*/ 2 h 309"/>
                <a:gd name="T46" fmla="*/ 1 w 601"/>
                <a:gd name="T47" fmla="*/ 2 h 309"/>
                <a:gd name="T48" fmla="*/ 1 w 601"/>
                <a:gd name="T49" fmla="*/ 2 h 309"/>
                <a:gd name="T50" fmla="*/ 1 w 601"/>
                <a:gd name="T51" fmla="*/ 2 h 309"/>
                <a:gd name="T52" fmla="*/ 1 w 601"/>
                <a:gd name="T53" fmla="*/ 2 h 309"/>
                <a:gd name="T54" fmla="*/ 1 w 601"/>
                <a:gd name="T55" fmla="*/ 2 h 309"/>
                <a:gd name="T56" fmla="*/ 1 w 601"/>
                <a:gd name="T57" fmla="*/ 2 h 309"/>
                <a:gd name="T58" fmla="*/ 1 w 601"/>
                <a:gd name="T59" fmla="*/ 2 h 309"/>
                <a:gd name="T60" fmla="*/ 1 w 601"/>
                <a:gd name="T61" fmla="*/ 2 h 309"/>
                <a:gd name="T62" fmla="*/ 1 w 601"/>
                <a:gd name="T63" fmla="*/ 2 h 309"/>
                <a:gd name="T64" fmla="*/ 1 w 601"/>
                <a:gd name="T65" fmla="*/ 2 h 309"/>
                <a:gd name="T66" fmla="*/ 1 w 601"/>
                <a:gd name="T67" fmla="*/ 2 h 309"/>
                <a:gd name="T68" fmla="*/ 1 w 601"/>
                <a:gd name="T69" fmla="*/ 2 h 309"/>
                <a:gd name="T70" fmla="*/ 1 w 601"/>
                <a:gd name="T71" fmla="*/ 2 h 309"/>
                <a:gd name="T72" fmla="*/ 1 w 601"/>
                <a:gd name="T73" fmla="*/ 3 h 309"/>
                <a:gd name="T74" fmla="*/ 1 w 601"/>
                <a:gd name="T75" fmla="*/ 2 h 309"/>
                <a:gd name="T76" fmla="*/ 1 w 601"/>
                <a:gd name="T77" fmla="*/ 2 h 309"/>
                <a:gd name="T78" fmla="*/ 2 w 601"/>
                <a:gd name="T79" fmla="*/ 2 h 309"/>
                <a:gd name="T80" fmla="*/ 2 w 601"/>
                <a:gd name="T81" fmla="*/ 2 h 309"/>
                <a:gd name="T82" fmla="*/ 2 w 601"/>
                <a:gd name="T83" fmla="*/ 2 h 309"/>
                <a:gd name="T84" fmla="*/ 2 w 601"/>
                <a:gd name="T85" fmla="*/ 2 h 309"/>
                <a:gd name="T86" fmla="*/ 2 w 601"/>
                <a:gd name="T87" fmla="*/ 2 h 309"/>
                <a:gd name="T88" fmla="*/ 2 w 601"/>
                <a:gd name="T89" fmla="*/ 2 h 309"/>
                <a:gd name="T90" fmla="*/ 2 w 601"/>
                <a:gd name="T91" fmla="*/ 2 h 309"/>
                <a:gd name="T92" fmla="*/ 2 w 601"/>
                <a:gd name="T93" fmla="*/ 2 h 309"/>
                <a:gd name="T94" fmla="*/ 2 w 601"/>
                <a:gd name="T95" fmla="*/ 2 h 309"/>
                <a:gd name="T96" fmla="*/ 2 w 601"/>
                <a:gd name="T97" fmla="*/ 2 h 309"/>
                <a:gd name="T98" fmla="*/ 3 w 601"/>
                <a:gd name="T99" fmla="*/ 3 h 309"/>
                <a:gd name="T100" fmla="*/ 3 w 601"/>
                <a:gd name="T101" fmla="*/ 2 h 309"/>
                <a:gd name="T102" fmla="*/ 3 w 601"/>
                <a:gd name="T103" fmla="*/ 2 h 309"/>
                <a:gd name="T104" fmla="*/ 4 w 601"/>
                <a:gd name="T105" fmla="*/ 2 h 309"/>
                <a:gd name="T106" fmla="*/ 4 w 601"/>
                <a:gd name="T107" fmla="*/ 2 h 309"/>
                <a:gd name="T108" fmla="*/ 5 w 601"/>
                <a:gd name="T109" fmla="*/ 2 h 309"/>
                <a:gd name="T110" fmla="*/ 5 w 601"/>
                <a:gd name="T111" fmla="*/ 1 h 309"/>
                <a:gd name="T112" fmla="*/ 5 w 601"/>
                <a:gd name="T113" fmla="*/ 1 h 309"/>
                <a:gd name="T114" fmla="*/ 6 w 601"/>
                <a:gd name="T115" fmla="*/ 1 h 309"/>
                <a:gd name="T116" fmla="*/ 6 w 601"/>
                <a:gd name="T117" fmla="*/ 1 h 309"/>
                <a:gd name="T118" fmla="*/ 5 w 601"/>
                <a:gd name="T119" fmla="*/ 0 h 309"/>
                <a:gd name="T120" fmla="*/ 5 w 601"/>
                <a:gd name="T121" fmla="*/ 1 h 3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01" h="309">
                  <a:moveTo>
                    <a:pt x="550" y="2"/>
                  </a:moveTo>
                  <a:lnTo>
                    <a:pt x="517" y="15"/>
                  </a:lnTo>
                  <a:lnTo>
                    <a:pt x="485" y="36"/>
                  </a:lnTo>
                  <a:lnTo>
                    <a:pt x="454" y="62"/>
                  </a:lnTo>
                  <a:lnTo>
                    <a:pt x="423" y="90"/>
                  </a:lnTo>
                  <a:lnTo>
                    <a:pt x="392" y="117"/>
                  </a:lnTo>
                  <a:lnTo>
                    <a:pt x="361" y="140"/>
                  </a:lnTo>
                  <a:lnTo>
                    <a:pt x="331" y="158"/>
                  </a:lnTo>
                  <a:lnTo>
                    <a:pt x="301" y="166"/>
                  </a:lnTo>
                  <a:lnTo>
                    <a:pt x="272" y="166"/>
                  </a:lnTo>
                  <a:lnTo>
                    <a:pt x="245" y="164"/>
                  </a:lnTo>
                  <a:lnTo>
                    <a:pt x="217" y="161"/>
                  </a:lnTo>
                  <a:lnTo>
                    <a:pt x="191" y="158"/>
                  </a:lnTo>
                  <a:lnTo>
                    <a:pt x="165" y="156"/>
                  </a:lnTo>
                  <a:lnTo>
                    <a:pt x="139" y="155"/>
                  </a:lnTo>
                  <a:lnTo>
                    <a:pt x="116" y="158"/>
                  </a:lnTo>
                  <a:lnTo>
                    <a:pt x="94" y="166"/>
                  </a:lnTo>
                  <a:lnTo>
                    <a:pt x="71" y="179"/>
                  </a:lnTo>
                  <a:lnTo>
                    <a:pt x="50" y="194"/>
                  </a:lnTo>
                  <a:lnTo>
                    <a:pt x="30" y="210"/>
                  </a:lnTo>
                  <a:lnTo>
                    <a:pt x="16" y="226"/>
                  </a:lnTo>
                  <a:lnTo>
                    <a:pt x="4" y="241"/>
                  </a:lnTo>
                  <a:lnTo>
                    <a:pt x="0" y="254"/>
                  </a:lnTo>
                  <a:lnTo>
                    <a:pt x="1" y="262"/>
                  </a:lnTo>
                  <a:lnTo>
                    <a:pt x="13" y="265"/>
                  </a:lnTo>
                  <a:lnTo>
                    <a:pt x="30" y="265"/>
                  </a:lnTo>
                  <a:lnTo>
                    <a:pt x="51" y="263"/>
                  </a:lnTo>
                  <a:lnTo>
                    <a:pt x="74" y="262"/>
                  </a:lnTo>
                  <a:lnTo>
                    <a:pt x="97" y="258"/>
                  </a:lnTo>
                  <a:lnTo>
                    <a:pt x="118" y="257"/>
                  </a:lnTo>
                  <a:lnTo>
                    <a:pt x="136" y="255"/>
                  </a:lnTo>
                  <a:lnTo>
                    <a:pt x="147" y="254"/>
                  </a:lnTo>
                  <a:lnTo>
                    <a:pt x="152" y="254"/>
                  </a:lnTo>
                  <a:lnTo>
                    <a:pt x="149" y="263"/>
                  </a:lnTo>
                  <a:lnTo>
                    <a:pt x="141" y="284"/>
                  </a:lnTo>
                  <a:lnTo>
                    <a:pt x="134" y="304"/>
                  </a:lnTo>
                  <a:lnTo>
                    <a:pt x="136" y="309"/>
                  </a:lnTo>
                  <a:lnTo>
                    <a:pt x="142" y="304"/>
                  </a:lnTo>
                  <a:lnTo>
                    <a:pt x="154" y="299"/>
                  </a:lnTo>
                  <a:lnTo>
                    <a:pt x="168" y="291"/>
                  </a:lnTo>
                  <a:lnTo>
                    <a:pt x="185" y="284"/>
                  </a:lnTo>
                  <a:lnTo>
                    <a:pt x="201" y="278"/>
                  </a:lnTo>
                  <a:lnTo>
                    <a:pt x="214" y="273"/>
                  </a:lnTo>
                  <a:lnTo>
                    <a:pt x="223" y="270"/>
                  </a:lnTo>
                  <a:lnTo>
                    <a:pt x="227" y="268"/>
                  </a:lnTo>
                  <a:lnTo>
                    <a:pt x="228" y="271"/>
                  </a:lnTo>
                  <a:lnTo>
                    <a:pt x="236" y="281"/>
                  </a:lnTo>
                  <a:lnTo>
                    <a:pt x="249" y="293"/>
                  </a:lnTo>
                  <a:lnTo>
                    <a:pt x="269" y="301"/>
                  </a:lnTo>
                  <a:lnTo>
                    <a:pt x="295" y="307"/>
                  </a:lnTo>
                  <a:lnTo>
                    <a:pt x="331" y="304"/>
                  </a:lnTo>
                  <a:lnTo>
                    <a:pt x="374" y="289"/>
                  </a:lnTo>
                  <a:lnTo>
                    <a:pt x="428" y="262"/>
                  </a:lnTo>
                  <a:lnTo>
                    <a:pt x="483" y="221"/>
                  </a:lnTo>
                  <a:lnTo>
                    <a:pt x="530" y="176"/>
                  </a:lnTo>
                  <a:lnTo>
                    <a:pt x="566" y="129"/>
                  </a:lnTo>
                  <a:lnTo>
                    <a:pt x="590" y="85"/>
                  </a:lnTo>
                  <a:lnTo>
                    <a:pt x="601" y="46"/>
                  </a:lnTo>
                  <a:lnTo>
                    <a:pt x="600" y="17"/>
                  </a:lnTo>
                  <a:lnTo>
                    <a:pt x="584" y="0"/>
                  </a:lnTo>
                  <a:lnTo>
                    <a:pt x="550" y="2"/>
                  </a:lnTo>
                  <a:close/>
                </a:path>
              </a:pathLst>
            </a:custGeom>
            <a:solidFill>
              <a:srgbClr val="DD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1" name="Freeform 117"/>
            <p:cNvSpPr>
              <a:spLocks/>
            </p:cNvSpPr>
            <p:nvPr/>
          </p:nvSpPr>
          <p:spPr bwMode="auto">
            <a:xfrm>
              <a:off x="5170" y="2731"/>
              <a:ext cx="193" cy="438"/>
            </a:xfrm>
            <a:custGeom>
              <a:avLst/>
              <a:gdLst>
                <a:gd name="T0" fmla="*/ 2 w 349"/>
                <a:gd name="T1" fmla="*/ 1 h 792"/>
                <a:gd name="T2" fmla="*/ 2 w 349"/>
                <a:gd name="T3" fmla="*/ 1 h 792"/>
                <a:gd name="T4" fmla="*/ 2 w 349"/>
                <a:gd name="T5" fmla="*/ 1 h 792"/>
                <a:gd name="T6" fmla="*/ 2 w 349"/>
                <a:gd name="T7" fmla="*/ 1 h 792"/>
                <a:gd name="T8" fmla="*/ 2 w 349"/>
                <a:gd name="T9" fmla="*/ 0 h 792"/>
                <a:gd name="T10" fmla="*/ 2 w 349"/>
                <a:gd name="T11" fmla="*/ 0 h 792"/>
                <a:gd name="T12" fmla="*/ 2 w 349"/>
                <a:gd name="T13" fmla="*/ 1 h 792"/>
                <a:gd name="T14" fmla="*/ 2 w 349"/>
                <a:gd name="T15" fmla="*/ 1 h 792"/>
                <a:gd name="T16" fmla="*/ 2 w 349"/>
                <a:gd name="T17" fmla="*/ 1 h 792"/>
                <a:gd name="T18" fmla="*/ 2 w 349"/>
                <a:gd name="T19" fmla="*/ 1 h 792"/>
                <a:gd name="T20" fmla="*/ 1 w 349"/>
                <a:gd name="T21" fmla="*/ 2 h 792"/>
                <a:gd name="T22" fmla="*/ 1 w 349"/>
                <a:gd name="T23" fmla="*/ 3 h 792"/>
                <a:gd name="T24" fmla="*/ 1 w 349"/>
                <a:gd name="T25" fmla="*/ 4 h 792"/>
                <a:gd name="T26" fmla="*/ 1 w 349"/>
                <a:gd name="T27" fmla="*/ 4 h 792"/>
                <a:gd name="T28" fmla="*/ 1 w 349"/>
                <a:gd name="T29" fmla="*/ 5 h 792"/>
                <a:gd name="T30" fmla="*/ 1 w 349"/>
                <a:gd name="T31" fmla="*/ 6 h 792"/>
                <a:gd name="T32" fmla="*/ 0 w 349"/>
                <a:gd name="T33" fmla="*/ 6 h 792"/>
                <a:gd name="T34" fmla="*/ 1 w 349"/>
                <a:gd name="T35" fmla="*/ 6 h 792"/>
                <a:gd name="T36" fmla="*/ 1 w 349"/>
                <a:gd name="T37" fmla="*/ 6 h 792"/>
                <a:gd name="T38" fmla="*/ 1 w 349"/>
                <a:gd name="T39" fmla="*/ 7 h 792"/>
                <a:gd name="T40" fmla="*/ 1 w 349"/>
                <a:gd name="T41" fmla="*/ 7 h 792"/>
                <a:gd name="T42" fmla="*/ 1 w 349"/>
                <a:gd name="T43" fmla="*/ 7 h 792"/>
                <a:gd name="T44" fmla="*/ 1 w 349"/>
                <a:gd name="T45" fmla="*/ 7 h 792"/>
                <a:gd name="T46" fmla="*/ 1 w 349"/>
                <a:gd name="T47" fmla="*/ 7 h 792"/>
                <a:gd name="T48" fmla="*/ 1 w 349"/>
                <a:gd name="T49" fmla="*/ 7 h 792"/>
                <a:gd name="T50" fmla="*/ 1 w 349"/>
                <a:gd name="T51" fmla="*/ 7 h 792"/>
                <a:gd name="T52" fmla="*/ 1 w 349"/>
                <a:gd name="T53" fmla="*/ 7 h 792"/>
                <a:gd name="T54" fmla="*/ 1 w 349"/>
                <a:gd name="T55" fmla="*/ 7 h 792"/>
                <a:gd name="T56" fmla="*/ 1 w 349"/>
                <a:gd name="T57" fmla="*/ 7 h 792"/>
                <a:gd name="T58" fmla="*/ 2 w 349"/>
                <a:gd name="T59" fmla="*/ 7 h 792"/>
                <a:gd name="T60" fmla="*/ 2 w 349"/>
                <a:gd name="T61" fmla="*/ 7 h 792"/>
                <a:gd name="T62" fmla="*/ 2 w 349"/>
                <a:gd name="T63" fmla="*/ 7 h 792"/>
                <a:gd name="T64" fmla="*/ 2 w 349"/>
                <a:gd name="T65" fmla="*/ 6 h 792"/>
                <a:gd name="T66" fmla="*/ 2 w 349"/>
                <a:gd name="T67" fmla="*/ 6 h 792"/>
                <a:gd name="T68" fmla="*/ 2 w 349"/>
                <a:gd name="T69" fmla="*/ 6 h 792"/>
                <a:gd name="T70" fmla="*/ 2 w 349"/>
                <a:gd name="T71" fmla="*/ 5 h 792"/>
                <a:gd name="T72" fmla="*/ 2 w 349"/>
                <a:gd name="T73" fmla="*/ 4 h 792"/>
                <a:gd name="T74" fmla="*/ 2 w 349"/>
                <a:gd name="T75" fmla="*/ 4 h 792"/>
                <a:gd name="T76" fmla="*/ 2 w 349"/>
                <a:gd name="T77" fmla="*/ 4 h 792"/>
                <a:gd name="T78" fmla="*/ 2 w 349"/>
                <a:gd name="T79" fmla="*/ 4 h 792"/>
                <a:gd name="T80" fmla="*/ 2 w 349"/>
                <a:gd name="T81" fmla="*/ 4 h 792"/>
                <a:gd name="T82" fmla="*/ 2 w 349"/>
                <a:gd name="T83" fmla="*/ 3 h 792"/>
                <a:gd name="T84" fmla="*/ 3 w 349"/>
                <a:gd name="T85" fmla="*/ 3 h 792"/>
                <a:gd name="T86" fmla="*/ 3 w 349"/>
                <a:gd name="T87" fmla="*/ 2 h 792"/>
                <a:gd name="T88" fmla="*/ 3 w 349"/>
                <a:gd name="T89" fmla="*/ 2 h 792"/>
                <a:gd name="T90" fmla="*/ 3 w 349"/>
                <a:gd name="T91" fmla="*/ 1 h 792"/>
                <a:gd name="T92" fmla="*/ 3 w 349"/>
                <a:gd name="T93" fmla="*/ 1 h 792"/>
                <a:gd name="T94" fmla="*/ 3 w 349"/>
                <a:gd name="T95" fmla="*/ 1 h 792"/>
                <a:gd name="T96" fmla="*/ 3 w 349"/>
                <a:gd name="T97" fmla="*/ 1 h 792"/>
                <a:gd name="T98" fmla="*/ 3 w 349"/>
                <a:gd name="T99" fmla="*/ 1 h 792"/>
                <a:gd name="T100" fmla="*/ 3 w 349"/>
                <a:gd name="T101" fmla="*/ 1 h 792"/>
                <a:gd name="T102" fmla="*/ 2 w 349"/>
                <a:gd name="T103" fmla="*/ 1 h 792"/>
                <a:gd name="T104" fmla="*/ 2 w 349"/>
                <a:gd name="T105" fmla="*/ 1 h 7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49" h="792">
                  <a:moveTo>
                    <a:pt x="257" y="25"/>
                  </a:moveTo>
                  <a:lnTo>
                    <a:pt x="245" y="23"/>
                  </a:lnTo>
                  <a:lnTo>
                    <a:pt x="236" y="15"/>
                  </a:lnTo>
                  <a:lnTo>
                    <a:pt x="227" y="7"/>
                  </a:lnTo>
                  <a:lnTo>
                    <a:pt x="219" y="0"/>
                  </a:lnTo>
                  <a:lnTo>
                    <a:pt x="213" y="0"/>
                  </a:lnTo>
                  <a:lnTo>
                    <a:pt x="206" y="8"/>
                  </a:lnTo>
                  <a:lnTo>
                    <a:pt x="201" y="29"/>
                  </a:lnTo>
                  <a:lnTo>
                    <a:pt x="195" y="68"/>
                  </a:lnTo>
                  <a:lnTo>
                    <a:pt x="182" y="130"/>
                  </a:lnTo>
                  <a:lnTo>
                    <a:pt x="158" y="211"/>
                  </a:lnTo>
                  <a:lnTo>
                    <a:pt x="125" y="307"/>
                  </a:lnTo>
                  <a:lnTo>
                    <a:pt x="90" y="406"/>
                  </a:lnTo>
                  <a:lnTo>
                    <a:pt x="55" y="502"/>
                  </a:lnTo>
                  <a:lnTo>
                    <a:pt x="26" y="586"/>
                  </a:lnTo>
                  <a:lnTo>
                    <a:pt x="7" y="648"/>
                  </a:lnTo>
                  <a:lnTo>
                    <a:pt x="0" y="680"/>
                  </a:lnTo>
                  <a:lnTo>
                    <a:pt x="7" y="696"/>
                  </a:lnTo>
                  <a:lnTo>
                    <a:pt x="20" y="717"/>
                  </a:lnTo>
                  <a:lnTo>
                    <a:pt x="39" y="739"/>
                  </a:lnTo>
                  <a:lnTo>
                    <a:pt x="60" y="758"/>
                  </a:lnTo>
                  <a:lnTo>
                    <a:pt x="81" y="776"/>
                  </a:lnTo>
                  <a:lnTo>
                    <a:pt x="101" y="787"/>
                  </a:lnTo>
                  <a:lnTo>
                    <a:pt x="117" y="792"/>
                  </a:lnTo>
                  <a:lnTo>
                    <a:pt x="127" y="787"/>
                  </a:lnTo>
                  <a:lnTo>
                    <a:pt x="133" y="777"/>
                  </a:lnTo>
                  <a:lnTo>
                    <a:pt x="143" y="769"/>
                  </a:lnTo>
                  <a:lnTo>
                    <a:pt x="153" y="761"/>
                  </a:lnTo>
                  <a:lnTo>
                    <a:pt x="164" y="755"/>
                  </a:lnTo>
                  <a:lnTo>
                    <a:pt x="174" y="748"/>
                  </a:lnTo>
                  <a:lnTo>
                    <a:pt x="184" y="740"/>
                  </a:lnTo>
                  <a:lnTo>
                    <a:pt x="192" y="732"/>
                  </a:lnTo>
                  <a:lnTo>
                    <a:pt x="198" y="721"/>
                  </a:lnTo>
                  <a:lnTo>
                    <a:pt x="211" y="687"/>
                  </a:lnTo>
                  <a:lnTo>
                    <a:pt x="226" y="635"/>
                  </a:lnTo>
                  <a:lnTo>
                    <a:pt x="234" y="578"/>
                  </a:lnTo>
                  <a:lnTo>
                    <a:pt x="232" y="528"/>
                  </a:lnTo>
                  <a:lnTo>
                    <a:pt x="232" y="503"/>
                  </a:lnTo>
                  <a:lnTo>
                    <a:pt x="240" y="474"/>
                  </a:lnTo>
                  <a:lnTo>
                    <a:pt x="253" y="442"/>
                  </a:lnTo>
                  <a:lnTo>
                    <a:pt x="271" y="404"/>
                  </a:lnTo>
                  <a:lnTo>
                    <a:pt x="291" y="364"/>
                  </a:lnTo>
                  <a:lnTo>
                    <a:pt x="309" y="320"/>
                  </a:lnTo>
                  <a:lnTo>
                    <a:pt x="322" y="271"/>
                  </a:lnTo>
                  <a:lnTo>
                    <a:pt x="331" y="219"/>
                  </a:lnTo>
                  <a:lnTo>
                    <a:pt x="338" y="169"/>
                  </a:lnTo>
                  <a:lnTo>
                    <a:pt x="344" y="125"/>
                  </a:lnTo>
                  <a:lnTo>
                    <a:pt x="349" y="89"/>
                  </a:lnTo>
                  <a:lnTo>
                    <a:pt x="348" y="60"/>
                  </a:lnTo>
                  <a:lnTo>
                    <a:pt x="341" y="39"/>
                  </a:lnTo>
                  <a:lnTo>
                    <a:pt x="325" y="26"/>
                  </a:lnTo>
                  <a:lnTo>
                    <a:pt x="297" y="21"/>
                  </a:lnTo>
                  <a:lnTo>
                    <a:pt x="257" y="25"/>
                  </a:lnTo>
                  <a:close/>
                </a:path>
              </a:pathLst>
            </a:custGeom>
            <a:solidFill>
              <a:srgbClr val="DD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2" name="Freeform 118"/>
            <p:cNvSpPr>
              <a:spLocks/>
            </p:cNvSpPr>
            <p:nvPr/>
          </p:nvSpPr>
          <p:spPr bwMode="auto">
            <a:xfrm>
              <a:off x="4895" y="2214"/>
              <a:ext cx="142" cy="138"/>
            </a:xfrm>
            <a:custGeom>
              <a:avLst/>
              <a:gdLst>
                <a:gd name="T0" fmla="*/ 2 w 258"/>
                <a:gd name="T1" fmla="*/ 2 h 250"/>
                <a:gd name="T2" fmla="*/ 2 w 258"/>
                <a:gd name="T3" fmla="*/ 2 h 250"/>
                <a:gd name="T4" fmla="*/ 2 w 258"/>
                <a:gd name="T5" fmla="*/ 2 h 250"/>
                <a:gd name="T6" fmla="*/ 1 w 258"/>
                <a:gd name="T7" fmla="*/ 2 h 250"/>
                <a:gd name="T8" fmla="*/ 1 w 258"/>
                <a:gd name="T9" fmla="*/ 2 h 250"/>
                <a:gd name="T10" fmla="*/ 1 w 258"/>
                <a:gd name="T11" fmla="*/ 2 h 250"/>
                <a:gd name="T12" fmla="*/ 1 w 258"/>
                <a:gd name="T13" fmla="*/ 2 h 250"/>
                <a:gd name="T14" fmla="*/ 1 w 258"/>
                <a:gd name="T15" fmla="*/ 2 h 250"/>
                <a:gd name="T16" fmla="*/ 1 w 258"/>
                <a:gd name="T17" fmla="*/ 2 h 250"/>
                <a:gd name="T18" fmla="*/ 1 w 258"/>
                <a:gd name="T19" fmla="*/ 2 h 250"/>
                <a:gd name="T20" fmla="*/ 1 w 258"/>
                <a:gd name="T21" fmla="*/ 2 h 250"/>
                <a:gd name="T22" fmla="*/ 1 w 258"/>
                <a:gd name="T23" fmla="*/ 1 h 250"/>
                <a:gd name="T24" fmla="*/ 1 w 258"/>
                <a:gd name="T25" fmla="*/ 1 h 250"/>
                <a:gd name="T26" fmla="*/ 1 w 258"/>
                <a:gd name="T27" fmla="*/ 1 h 250"/>
                <a:gd name="T28" fmla="*/ 1 w 258"/>
                <a:gd name="T29" fmla="*/ 1 h 250"/>
                <a:gd name="T30" fmla="*/ 1 w 258"/>
                <a:gd name="T31" fmla="*/ 1 h 250"/>
                <a:gd name="T32" fmla="*/ 1 w 258"/>
                <a:gd name="T33" fmla="*/ 1 h 250"/>
                <a:gd name="T34" fmla="*/ 1 w 258"/>
                <a:gd name="T35" fmla="*/ 1 h 250"/>
                <a:gd name="T36" fmla="*/ 1 w 258"/>
                <a:gd name="T37" fmla="*/ 1 h 250"/>
                <a:gd name="T38" fmla="*/ 1 w 258"/>
                <a:gd name="T39" fmla="*/ 1 h 250"/>
                <a:gd name="T40" fmla="*/ 1 w 258"/>
                <a:gd name="T41" fmla="*/ 1 h 250"/>
                <a:gd name="T42" fmla="*/ 1 w 258"/>
                <a:gd name="T43" fmla="*/ 1 h 250"/>
                <a:gd name="T44" fmla="*/ 1 w 258"/>
                <a:gd name="T45" fmla="*/ 1 h 250"/>
                <a:gd name="T46" fmla="*/ 1 w 258"/>
                <a:gd name="T47" fmla="*/ 1 h 250"/>
                <a:gd name="T48" fmla="*/ 1 w 258"/>
                <a:gd name="T49" fmla="*/ 0 h 250"/>
                <a:gd name="T50" fmla="*/ 1 w 258"/>
                <a:gd name="T51" fmla="*/ 1 h 250"/>
                <a:gd name="T52" fmla="*/ 1 w 258"/>
                <a:gd name="T53" fmla="*/ 1 h 250"/>
                <a:gd name="T54" fmla="*/ 1 w 258"/>
                <a:gd name="T55" fmla="*/ 1 h 250"/>
                <a:gd name="T56" fmla="*/ 1 w 258"/>
                <a:gd name="T57" fmla="*/ 1 h 250"/>
                <a:gd name="T58" fmla="*/ 1 w 258"/>
                <a:gd name="T59" fmla="*/ 1 h 250"/>
                <a:gd name="T60" fmla="*/ 1 w 258"/>
                <a:gd name="T61" fmla="*/ 1 h 250"/>
                <a:gd name="T62" fmla="*/ 1 w 258"/>
                <a:gd name="T63" fmla="*/ 1 h 250"/>
                <a:gd name="T64" fmla="*/ 1 w 258"/>
                <a:gd name="T65" fmla="*/ 1 h 250"/>
                <a:gd name="T66" fmla="*/ 1 w 258"/>
                <a:gd name="T67" fmla="*/ 2 h 250"/>
                <a:gd name="T68" fmla="*/ 1 w 258"/>
                <a:gd name="T69" fmla="*/ 2 h 250"/>
                <a:gd name="T70" fmla="*/ 1 w 258"/>
                <a:gd name="T71" fmla="*/ 2 h 250"/>
                <a:gd name="T72" fmla="*/ 1 w 258"/>
                <a:gd name="T73" fmla="*/ 2 h 250"/>
                <a:gd name="T74" fmla="*/ 1 w 258"/>
                <a:gd name="T75" fmla="*/ 2 h 250"/>
                <a:gd name="T76" fmla="*/ 1 w 258"/>
                <a:gd name="T77" fmla="*/ 2 h 250"/>
                <a:gd name="T78" fmla="*/ 2 w 258"/>
                <a:gd name="T79" fmla="*/ 2 h 250"/>
                <a:gd name="T80" fmla="*/ 2 w 258"/>
                <a:gd name="T81" fmla="*/ 2 h 250"/>
                <a:gd name="T82" fmla="*/ 2 w 258"/>
                <a:gd name="T83" fmla="*/ 2 h 250"/>
                <a:gd name="T84" fmla="*/ 2 w 258"/>
                <a:gd name="T85" fmla="*/ 2 h 250"/>
                <a:gd name="T86" fmla="*/ 2 w 258"/>
                <a:gd name="T87" fmla="*/ 2 h 2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58" h="250">
                  <a:moveTo>
                    <a:pt x="238" y="191"/>
                  </a:moveTo>
                  <a:lnTo>
                    <a:pt x="229" y="194"/>
                  </a:lnTo>
                  <a:lnTo>
                    <a:pt x="217" y="199"/>
                  </a:lnTo>
                  <a:lnTo>
                    <a:pt x="206" y="202"/>
                  </a:lnTo>
                  <a:lnTo>
                    <a:pt x="196" y="206"/>
                  </a:lnTo>
                  <a:lnTo>
                    <a:pt x="185" y="209"/>
                  </a:lnTo>
                  <a:lnTo>
                    <a:pt x="173" y="212"/>
                  </a:lnTo>
                  <a:lnTo>
                    <a:pt x="164" y="214"/>
                  </a:lnTo>
                  <a:lnTo>
                    <a:pt x="154" y="215"/>
                  </a:lnTo>
                  <a:lnTo>
                    <a:pt x="147" y="215"/>
                  </a:lnTo>
                  <a:lnTo>
                    <a:pt x="141" y="215"/>
                  </a:lnTo>
                  <a:lnTo>
                    <a:pt x="135" y="217"/>
                  </a:lnTo>
                  <a:lnTo>
                    <a:pt x="128" y="217"/>
                  </a:lnTo>
                  <a:lnTo>
                    <a:pt x="122" y="217"/>
                  </a:lnTo>
                  <a:lnTo>
                    <a:pt x="115" y="217"/>
                  </a:lnTo>
                  <a:lnTo>
                    <a:pt x="109" y="217"/>
                  </a:lnTo>
                  <a:lnTo>
                    <a:pt x="104" y="215"/>
                  </a:lnTo>
                  <a:lnTo>
                    <a:pt x="86" y="212"/>
                  </a:lnTo>
                  <a:lnTo>
                    <a:pt x="76" y="209"/>
                  </a:lnTo>
                  <a:lnTo>
                    <a:pt x="68" y="206"/>
                  </a:lnTo>
                  <a:lnTo>
                    <a:pt x="57" y="196"/>
                  </a:lnTo>
                  <a:lnTo>
                    <a:pt x="40" y="178"/>
                  </a:lnTo>
                  <a:lnTo>
                    <a:pt x="34" y="157"/>
                  </a:lnTo>
                  <a:lnTo>
                    <a:pt x="39" y="136"/>
                  </a:lnTo>
                  <a:lnTo>
                    <a:pt x="52" y="115"/>
                  </a:lnTo>
                  <a:lnTo>
                    <a:pt x="60" y="105"/>
                  </a:lnTo>
                  <a:lnTo>
                    <a:pt x="70" y="95"/>
                  </a:lnTo>
                  <a:lnTo>
                    <a:pt x="78" y="86"/>
                  </a:lnTo>
                  <a:lnTo>
                    <a:pt x="89" y="78"/>
                  </a:lnTo>
                  <a:lnTo>
                    <a:pt x="99" y="69"/>
                  </a:lnTo>
                  <a:lnTo>
                    <a:pt x="110" y="61"/>
                  </a:lnTo>
                  <a:lnTo>
                    <a:pt x="120" y="53"/>
                  </a:lnTo>
                  <a:lnTo>
                    <a:pt x="131" y="45"/>
                  </a:lnTo>
                  <a:lnTo>
                    <a:pt x="138" y="34"/>
                  </a:lnTo>
                  <a:lnTo>
                    <a:pt x="135" y="21"/>
                  </a:lnTo>
                  <a:lnTo>
                    <a:pt x="126" y="13"/>
                  </a:lnTo>
                  <a:lnTo>
                    <a:pt x="113" y="16"/>
                  </a:lnTo>
                  <a:lnTo>
                    <a:pt x="107" y="21"/>
                  </a:lnTo>
                  <a:lnTo>
                    <a:pt x="100" y="26"/>
                  </a:lnTo>
                  <a:lnTo>
                    <a:pt x="92" y="30"/>
                  </a:lnTo>
                  <a:lnTo>
                    <a:pt x="86" y="37"/>
                  </a:lnTo>
                  <a:lnTo>
                    <a:pt x="87" y="34"/>
                  </a:lnTo>
                  <a:lnTo>
                    <a:pt x="87" y="29"/>
                  </a:lnTo>
                  <a:lnTo>
                    <a:pt x="87" y="24"/>
                  </a:lnTo>
                  <a:lnTo>
                    <a:pt x="89" y="21"/>
                  </a:lnTo>
                  <a:lnTo>
                    <a:pt x="89" y="14"/>
                  </a:lnTo>
                  <a:lnTo>
                    <a:pt x="87" y="8"/>
                  </a:lnTo>
                  <a:lnTo>
                    <a:pt x="83" y="3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60" y="6"/>
                  </a:lnTo>
                  <a:lnTo>
                    <a:pt x="58" y="13"/>
                  </a:lnTo>
                  <a:lnTo>
                    <a:pt x="57" y="24"/>
                  </a:lnTo>
                  <a:lnTo>
                    <a:pt x="55" y="35"/>
                  </a:lnTo>
                  <a:lnTo>
                    <a:pt x="52" y="48"/>
                  </a:lnTo>
                  <a:lnTo>
                    <a:pt x="50" y="60"/>
                  </a:lnTo>
                  <a:lnTo>
                    <a:pt x="50" y="61"/>
                  </a:lnTo>
                  <a:lnTo>
                    <a:pt x="50" y="63"/>
                  </a:lnTo>
                  <a:lnTo>
                    <a:pt x="50" y="66"/>
                  </a:lnTo>
                  <a:lnTo>
                    <a:pt x="52" y="68"/>
                  </a:lnTo>
                  <a:lnTo>
                    <a:pt x="42" y="76"/>
                  </a:lnTo>
                  <a:lnTo>
                    <a:pt x="34" y="86"/>
                  </a:lnTo>
                  <a:lnTo>
                    <a:pt x="26" y="94"/>
                  </a:lnTo>
                  <a:lnTo>
                    <a:pt x="18" y="103"/>
                  </a:lnTo>
                  <a:lnTo>
                    <a:pt x="6" y="126"/>
                  </a:lnTo>
                  <a:lnTo>
                    <a:pt x="0" y="155"/>
                  </a:lnTo>
                  <a:lnTo>
                    <a:pt x="1" y="185"/>
                  </a:lnTo>
                  <a:lnTo>
                    <a:pt x="16" y="207"/>
                  </a:lnTo>
                  <a:lnTo>
                    <a:pt x="29" y="217"/>
                  </a:lnTo>
                  <a:lnTo>
                    <a:pt x="40" y="227"/>
                  </a:lnTo>
                  <a:lnTo>
                    <a:pt x="53" y="233"/>
                  </a:lnTo>
                  <a:lnTo>
                    <a:pt x="66" y="240"/>
                  </a:lnTo>
                  <a:lnTo>
                    <a:pt x="79" y="245"/>
                  </a:lnTo>
                  <a:lnTo>
                    <a:pt x="94" y="248"/>
                  </a:lnTo>
                  <a:lnTo>
                    <a:pt x="109" y="250"/>
                  </a:lnTo>
                  <a:lnTo>
                    <a:pt x="125" y="250"/>
                  </a:lnTo>
                  <a:lnTo>
                    <a:pt x="141" y="248"/>
                  </a:lnTo>
                  <a:lnTo>
                    <a:pt x="157" y="246"/>
                  </a:lnTo>
                  <a:lnTo>
                    <a:pt x="172" y="245"/>
                  </a:lnTo>
                  <a:lnTo>
                    <a:pt x="186" y="241"/>
                  </a:lnTo>
                  <a:lnTo>
                    <a:pt x="201" y="238"/>
                  </a:lnTo>
                  <a:lnTo>
                    <a:pt x="217" y="233"/>
                  </a:lnTo>
                  <a:lnTo>
                    <a:pt x="232" y="228"/>
                  </a:lnTo>
                  <a:lnTo>
                    <a:pt x="246" y="224"/>
                  </a:lnTo>
                  <a:lnTo>
                    <a:pt x="256" y="214"/>
                  </a:lnTo>
                  <a:lnTo>
                    <a:pt x="258" y="201"/>
                  </a:lnTo>
                  <a:lnTo>
                    <a:pt x="251" y="191"/>
                  </a:lnTo>
                  <a:lnTo>
                    <a:pt x="238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3" name="Freeform 119"/>
            <p:cNvSpPr>
              <a:spLocks/>
            </p:cNvSpPr>
            <p:nvPr/>
          </p:nvSpPr>
          <p:spPr bwMode="auto">
            <a:xfrm>
              <a:off x="5056" y="2208"/>
              <a:ext cx="21" cy="50"/>
            </a:xfrm>
            <a:custGeom>
              <a:avLst/>
              <a:gdLst>
                <a:gd name="T0" fmla="*/ 1 w 37"/>
                <a:gd name="T1" fmla="*/ 1 h 89"/>
                <a:gd name="T2" fmla="*/ 1 w 37"/>
                <a:gd name="T3" fmla="*/ 1 h 89"/>
                <a:gd name="T4" fmla="*/ 1 w 37"/>
                <a:gd name="T5" fmla="*/ 1 h 89"/>
                <a:gd name="T6" fmla="*/ 1 w 37"/>
                <a:gd name="T7" fmla="*/ 1 h 89"/>
                <a:gd name="T8" fmla="*/ 0 w 37"/>
                <a:gd name="T9" fmla="*/ 1 h 89"/>
                <a:gd name="T10" fmla="*/ 1 w 37"/>
                <a:gd name="T11" fmla="*/ 1 h 89"/>
                <a:gd name="T12" fmla="*/ 1 w 37"/>
                <a:gd name="T13" fmla="*/ 1 h 89"/>
                <a:gd name="T14" fmla="*/ 1 w 37"/>
                <a:gd name="T15" fmla="*/ 1 h 89"/>
                <a:gd name="T16" fmla="*/ 1 w 37"/>
                <a:gd name="T17" fmla="*/ 1 h 89"/>
                <a:gd name="T18" fmla="*/ 1 w 37"/>
                <a:gd name="T19" fmla="*/ 1 h 89"/>
                <a:gd name="T20" fmla="*/ 1 w 37"/>
                <a:gd name="T21" fmla="*/ 1 h 89"/>
                <a:gd name="T22" fmla="*/ 1 w 37"/>
                <a:gd name="T23" fmla="*/ 1 h 89"/>
                <a:gd name="T24" fmla="*/ 1 w 37"/>
                <a:gd name="T25" fmla="*/ 1 h 89"/>
                <a:gd name="T26" fmla="*/ 1 w 37"/>
                <a:gd name="T27" fmla="*/ 1 h 89"/>
                <a:gd name="T28" fmla="*/ 1 w 37"/>
                <a:gd name="T29" fmla="*/ 0 h 89"/>
                <a:gd name="T30" fmla="*/ 1 w 37"/>
                <a:gd name="T31" fmla="*/ 1 h 89"/>
                <a:gd name="T32" fmla="*/ 1 w 37"/>
                <a:gd name="T33" fmla="*/ 1 h 89"/>
                <a:gd name="T34" fmla="*/ 1 w 37"/>
                <a:gd name="T35" fmla="*/ 1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" h="89">
                  <a:moveTo>
                    <a:pt x="3" y="16"/>
                  </a:moveTo>
                  <a:lnTo>
                    <a:pt x="3" y="31"/>
                  </a:lnTo>
                  <a:lnTo>
                    <a:pt x="2" y="45"/>
                  </a:lnTo>
                  <a:lnTo>
                    <a:pt x="2" y="60"/>
                  </a:lnTo>
                  <a:lnTo>
                    <a:pt x="0" y="73"/>
                  </a:lnTo>
                  <a:lnTo>
                    <a:pt x="5" y="86"/>
                  </a:lnTo>
                  <a:lnTo>
                    <a:pt x="18" y="89"/>
                  </a:lnTo>
                  <a:lnTo>
                    <a:pt x="29" y="86"/>
                  </a:lnTo>
                  <a:lnTo>
                    <a:pt x="34" y="73"/>
                  </a:lnTo>
                  <a:lnTo>
                    <a:pt x="36" y="60"/>
                  </a:lnTo>
                  <a:lnTo>
                    <a:pt x="36" y="45"/>
                  </a:lnTo>
                  <a:lnTo>
                    <a:pt x="37" y="31"/>
                  </a:lnTo>
                  <a:lnTo>
                    <a:pt x="37" y="16"/>
                  </a:lnTo>
                  <a:lnTo>
                    <a:pt x="32" y="5"/>
                  </a:lnTo>
                  <a:lnTo>
                    <a:pt x="21" y="0"/>
                  </a:lnTo>
                  <a:lnTo>
                    <a:pt x="10" y="5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4" name="Freeform 120"/>
            <p:cNvSpPr>
              <a:spLocks/>
            </p:cNvSpPr>
            <p:nvPr/>
          </p:nvSpPr>
          <p:spPr bwMode="auto">
            <a:xfrm>
              <a:off x="5048" y="2262"/>
              <a:ext cx="65" cy="25"/>
            </a:xfrm>
            <a:custGeom>
              <a:avLst/>
              <a:gdLst>
                <a:gd name="T0" fmla="*/ 1 w 115"/>
                <a:gd name="T1" fmla="*/ 0 h 46"/>
                <a:gd name="T2" fmla="*/ 1 w 115"/>
                <a:gd name="T3" fmla="*/ 1 h 46"/>
                <a:gd name="T4" fmla="*/ 1 w 115"/>
                <a:gd name="T5" fmla="*/ 1 h 46"/>
                <a:gd name="T6" fmla="*/ 1 w 115"/>
                <a:gd name="T7" fmla="*/ 1 h 46"/>
                <a:gd name="T8" fmla="*/ 1 w 115"/>
                <a:gd name="T9" fmla="*/ 1 h 46"/>
                <a:gd name="T10" fmla="*/ 1 w 115"/>
                <a:gd name="T11" fmla="*/ 1 h 46"/>
                <a:gd name="T12" fmla="*/ 1 w 115"/>
                <a:gd name="T13" fmla="*/ 1 h 46"/>
                <a:gd name="T14" fmla="*/ 1 w 115"/>
                <a:gd name="T15" fmla="*/ 1 h 46"/>
                <a:gd name="T16" fmla="*/ 1 w 115"/>
                <a:gd name="T17" fmla="*/ 1 h 46"/>
                <a:gd name="T18" fmla="*/ 1 w 115"/>
                <a:gd name="T19" fmla="*/ 1 h 46"/>
                <a:gd name="T20" fmla="*/ 1 w 115"/>
                <a:gd name="T21" fmla="*/ 1 h 46"/>
                <a:gd name="T22" fmla="*/ 1 w 115"/>
                <a:gd name="T23" fmla="*/ 1 h 46"/>
                <a:gd name="T24" fmla="*/ 1 w 115"/>
                <a:gd name="T25" fmla="*/ 1 h 46"/>
                <a:gd name="T26" fmla="*/ 1 w 115"/>
                <a:gd name="T27" fmla="*/ 1 h 46"/>
                <a:gd name="T28" fmla="*/ 1 w 115"/>
                <a:gd name="T29" fmla="*/ 1 h 46"/>
                <a:gd name="T30" fmla="*/ 1 w 115"/>
                <a:gd name="T31" fmla="*/ 1 h 46"/>
                <a:gd name="T32" fmla="*/ 1 w 115"/>
                <a:gd name="T33" fmla="*/ 0 h 46"/>
                <a:gd name="T34" fmla="*/ 1 w 115"/>
                <a:gd name="T35" fmla="*/ 1 h 46"/>
                <a:gd name="T36" fmla="*/ 0 w 115"/>
                <a:gd name="T37" fmla="*/ 1 h 46"/>
                <a:gd name="T38" fmla="*/ 0 w 115"/>
                <a:gd name="T39" fmla="*/ 1 h 46"/>
                <a:gd name="T40" fmla="*/ 1 w 115"/>
                <a:gd name="T41" fmla="*/ 1 h 46"/>
                <a:gd name="T42" fmla="*/ 1 w 115"/>
                <a:gd name="T43" fmla="*/ 1 h 46"/>
                <a:gd name="T44" fmla="*/ 1 w 115"/>
                <a:gd name="T45" fmla="*/ 1 h 46"/>
                <a:gd name="T46" fmla="*/ 1 w 115"/>
                <a:gd name="T47" fmla="*/ 1 h 46"/>
                <a:gd name="T48" fmla="*/ 1 w 115"/>
                <a:gd name="T49" fmla="*/ 1 h 46"/>
                <a:gd name="T50" fmla="*/ 1 w 115"/>
                <a:gd name="T51" fmla="*/ 1 h 46"/>
                <a:gd name="T52" fmla="*/ 1 w 115"/>
                <a:gd name="T53" fmla="*/ 1 h 46"/>
                <a:gd name="T54" fmla="*/ 1 w 115"/>
                <a:gd name="T55" fmla="*/ 1 h 46"/>
                <a:gd name="T56" fmla="*/ 1 w 115"/>
                <a:gd name="T57" fmla="*/ 1 h 46"/>
                <a:gd name="T58" fmla="*/ 1 w 115"/>
                <a:gd name="T59" fmla="*/ 1 h 46"/>
                <a:gd name="T60" fmla="*/ 1 w 115"/>
                <a:gd name="T61" fmla="*/ 1 h 46"/>
                <a:gd name="T62" fmla="*/ 1 w 115"/>
                <a:gd name="T63" fmla="*/ 1 h 46"/>
                <a:gd name="T64" fmla="*/ 1 w 115"/>
                <a:gd name="T65" fmla="*/ 1 h 46"/>
                <a:gd name="T66" fmla="*/ 1 w 115"/>
                <a:gd name="T67" fmla="*/ 1 h 46"/>
                <a:gd name="T68" fmla="*/ 1 w 115"/>
                <a:gd name="T69" fmla="*/ 1 h 46"/>
                <a:gd name="T70" fmla="*/ 1 w 115"/>
                <a:gd name="T71" fmla="*/ 1 h 46"/>
                <a:gd name="T72" fmla="*/ 1 w 115"/>
                <a:gd name="T73" fmla="*/ 0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5" h="46">
                  <a:moveTo>
                    <a:pt x="94" y="0"/>
                  </a:moveTo>
                  <a:lnTo>
                    <a:pt x="91" y="2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5"/>
                  </a:lnTo>
                  <a:lnTo>
                    <a:pt x="73" y="7"/>
                  </a:lnTo>
                  <a:lnTo>
                    <a:pt x="70" y="7"/>
                  </a:lnTo>
                  <a:lnTo>
                    <a:pt x="65" y="8"/>
                  </a:lnTo>
                  <a:lnTo>
                    <a:pt x="62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49" y="7"/>
                  </a:lnTo>
                  <a:lnTo>
                    <a:pt x="39" y="5"/>
                  </a:lnTo>
                  <a:lnTo>
                    <a:pt x="29" y="2"/>
                  </a:lnTo>
                  <a:lnTo>
                    <a:pt x="20" y="0"/>
                  </a:lnTo>
                  <a:lnTo>
                    <a:pt x="7" y="2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12" y="33"/>
                  </a:lnTo>
                  <a:lnTo>
                    <a:pt x="23" y="36"/>
                  </a:lnTo>
                  <a:lnTo>
                    <a:pt x="33" y="38"/>
                  </a:lnTo>
                  <a:lnTo>
                    <a:pt x="44" y="41"/>
                  </a:lnTo>
                  <a:lnTo>
                    <a:pt x="54" y="44"/>
                  </a:lnTo>
                  <a:lnTo>
                    <a:pt x="60" y="46"/>
                  </a:lnTo>
                  <a:lnTo>
                    <a:pt x="67" y="44"/>
                  </a:lnTo>
                  <a:lnTo>
                    <a:pt x="73" y="42"/>
                  </a:lnTo>
                  <a:lnTo>
                    <a:pt x="78" y="41"/>
                  </a:lnTo>
                  <a:lnTo>
                    <a:pt x="85" y="39"/>
                  </a:lnTo>
                  <a:lnTo>
                    <a:pt x="91" y="36"/>
                  </a:lnTo>
                  <a:lnTo>
                    <a:pt x="98" y="34"/>
                  </a:lnTo>
                  <a:lnTo>
                    <a:pt x="104" y="33"/>
                  </a:lnTo>
                  <a:lnTo>
                    <a:pt x="114" y="25"/>
                  </a:lnTo>
                  <a:lnTo>
                    <a:pt x="115" y="12"/>
                  </a:lnTo>
                  <a:lnTo>
                    <a:pt x="107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5" name="Freeform 122"/>
            <p:cNvSpPr>
              <a:spLocks/>
            </p:cNvSpPr>
            <p:nvPr/>
          </p:nvSpPr>
          <p:spPr bwMode="auto">
            <a:xfrm>
              <a:off x="4955" y="2341"/>
              <a:ext cx="141" cy="50"/>
            </a:xfrm>
            <a:custGeom>
              <a:avLst/>
              <a:gdLst>
                <a:gd name="T0" fmla="*/ 2 w 254"/>
                <a:gd name="T1" fmla="*/ 1 h 89"/>
                <a:gd name="T2" fmla="*/ 2 w 254"/>
                <a:gd name="T3" fmla="*/ 1 h 89"/>
                <a:gd name="T4" fmla="*/ 2 w 254"/>
                <a:gd name="T5" fmla="*/ 1 h 89"/>
                <a:gd name="T6" fmla="*/ 2 w 254"/>
                <a:gd name="T7" fmla="*/ 1 h 89"/>
                <a:gd name="T8" fmla="*/ 2 w 254"/>
                <a:gd name="T9" fmla="*/ 1 h 89"/>
                <a:gd name="T10" fmla="*/ 2 w 254"/>
                <a:gd name="T11" fmla="*/ 1 h 89"/>
                <a:gd name="T12" fmla="*/ 2 w 254"/>
                <a:gd name="T13" fmla="*/ 1 h 89"/>
                <a:gd name="T14" fmla="*/ 1 w 254"/>
                <a:gd name="T15" fmla="*/ 1 h 89"/>
                <a:gd name="T16" fmla="*/ 1 w 254"/>
                <a:gd name="T17" fmla="*/ 1 h 89"/>
                <a:gd name="T18" fmla="*/ 1 w 254"/>
                <a:gd name="T19" fmla="*/ 1 h 89"/>
                <a:gd name="T20" fmla="*/ 1 w 254"/>
                <a:gd name="T21" fmla="*/ 1 h 89"/>
                <a:gd name="T22" fmla="*/ 1 w 254"/>
                <a:gd name="T23" fmla="*/ 1 h 89"/>
                <a:gd name="T24" fmla="*/ 1 w 254"/>
                <a:gd name="T25" fmla="*/ 1 h 89"/>
                <a:gd name="T26" fmla="*/ 1 w 254"/>
                <a:gd name="T27" fmla="*/ 1 h 89"/>
                <a:gd name="T28" fmla="*/ 1 w 254"/>
                <a:gd name="T29" fmla="*/ 1 h 89"/>
                <a:gd name="T30" fmla="*/ 1 w 254"/>
                <a:gd name="T31" fmla="*/ 1 h 89"/>
                <a:gd name="T32" fmla="*/ 1 w 254"/>
                <a:gd name="T33" fmla="*/ 1 h 89"/>
                <a:gd name="T34" fmla="*/ 1 w 254"/>
                <a:gd name="T35" fmla="*/ 1 h 89"/>
                <a:gd name="T36" fmla="*/ 1 w 254"/>
                <a:gd name="T37" fmla="*/ 1 h 89"/>
                <a:gd name="T38" fmla="*/ 1 w 254"/>
                <a:gd name="T39" fmla="*/ 1 h 89"/>
                <a:gd name="T40" fmla="*/ 1 w 254"/>
                <a:gd name="T41" fmla="*/ 1 h 89"/>
                <a:gd name="T42" fmla="*/ 1 w 254"/>
                <a:gd name="T43" fmla="*/ 1 h 89"/>
                <a:gd name="T44" fmla="*/ 1 w 254"/>
                <a:gd name="T45" fmla="*/ 1 h 89"/>
                <a:gd name="T46" fmla="*/ 1 w 254"/>
                <a:gd name="T47" fmla="*/ 1 h 89"/>
                <a:gd name="T48" fmla="*/ 1 w 254"/>
                <a:gd name="T49" fmla="*/ 1 h 89"/>
                <a:gd name="T50" fmla="*/ 1 w 254"/>
                <a:gd name="T51" fmla="*/ 1 h 89"/>
                <a:gd name="T52" fmla="*/ 1 w 254"/>
                <a:gd name="T53" fmla="*/ 1 h 89"/>
                <a:gd name="T54" fmla="*/ 0 w 254"/>
                <a:gd name="T55" fmla="*/ 1 h 89"/>
                <a:gd name="T56" fmla="*/ 1 w 254"/>
                <a:gd name="T57" fmla="*/ 1 h 89"/>
                <a:gd name="T58" fmla="*/ 1 w 254"/>
                <a:gd name="T59" fmla="*/ 1 h 89"/>
                <a:gd name="T60" fmla="*/ 1 w 254"/>
                <a:gd name="T61" fmla="*/ 1 h 89"/>
                <a:gd name="T62" fmla="*/ 1 w 254"/>
                <a:gd name="T63" fmla="*/ 1 h 89"/>
                <a:gd name="T64" fmla="*/ 1 w 254"/>
                <a:gd name="T65" fmla="*/ 1 h 89"/>
                <a:gd name="T66" fmla="*/ 1 w 254"/>
                <a:gd name="T67" fmla="*/ 1 h 89"/>
                <a:gd name="T68" fmla="*/ 1 w 254"/>
                <a:gd name="T69" fmla="*/ 1 h 89"/>
                <a:gd name="T70" fmla="*/ 1 w 254"/>
                <a:gd name="T71" fmla="*/ 1 h 89"/>
                <a:gd name="T72" fmla="*/ 1 w 254"/>
                <a:gd name="T73" fmla="*/ 1 h 89"/>
                <a:gd name="T74" fmla="*/ 1 w 254"/>
                <a:gd name="T75" fmla="*/ 1 h 89"/>
                <a:gd name="T76" fmla="*/ 1 w 254"/>
                <a:gd name="T77" fmla="*/ 1 h 89"/>
                <a:gd name="T78" fmla="*/ 1 w 254"/>
                <a:gd name="T79" fmla="*/ 1 h 89"/>
                <a:gd name="T80" fmla="*/ 1 w 254"/>
                <a:gd name="T81" fmla="*/ 1 h 89"/>
                <a:gd name="T82" fmla="*/ 1 w 254"/>
                <a:gd name="T83" fmla="*/ 1 h 89"/>
                <a:gd name="T84" fmla="*/ 1 w 254"/>
                <a:gd name="T85" fmla="*/ 1 h 89"/>
                <a:gd name="T86" fmla="*/ 1 w 254"/>
                <a:gd name="T87" fmla="*/ 1 h 89"/>
                <a:gd name="T88" fmla="*/ 1 w 254"/>
                <a:gd name="T89" fmla="*/ 1 h 89"/>
                <a:gd name="T90" fmla="*/ 1 w 254"/>
                <a:gd name="T91" fmla="*/ 1 h 89"/>
                <a:gd name="T92" fmla="*/ 2 w 254"/>
                <a:gd name="T93" fmla="*/ 1 h 89"/>
                <a:gd name="T94" fmla="*/ 2 w 254"/>
                <a:gd name="T95" fmla="*/ 1 h 89"/>
                <a:gd name="T96" fmla="*/ 2 w 254"/>
                <a:gd name="T97" fmla="*/ 1 h 89"/>
                <a:gd name="T98" fmla="*/ 2 w 254"/>
                <a:gd name="T99" fmla="*/ 1 h 89"/>
                <a:gd name="T100" fmla="*/ 2 w 254"/>
                <a:gd name="T101" fmla="*/ 1 h 89"/>
                <a:gd name="T102" fmla="*/ 2 w 254"/>
                <a:gd name="T103" fmla="*/ 1 h 89"/>
                <a:gd name="T104" fmla="*/ 2 w 254"/>
                <a:gd name="T105" fmla="*/ 1 h 89"/>
                <a:gd name="T106" fmla="*/ 2 w 254"/>
                <a:gd name="T107" fmla="*/ 1 h 89"/>
                <a:gd name="T108" fmla="*/ 2 w 254"/>
                <a:gd name="T109" fmla="*/ 1 h 89"/>
                <a:gd name="T110" fmla="*/ 2 w 254"/>
                <a:gd name="T111" fmla="*/ 0 h 89"/>
                <a:gd name="T112" fmla="*/ 2 w 254"/>
                <a:gd name="T113" fmla="*/ 1 h 89"/>
                <a:gd name="T114" fmla="*/ 2 w 254"/>
                <a:gd name="T115" fmla="*/ 1 h 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54" h="89">
                  <a:moveTo>
                    <a:pt x="225" y="5"/>
                  </a:moveTo>
                  <a:lnTo>
                    <a:pt x="214" y="15"/>
                  </a:lnTo>
                  <a:lnTo>
                    <a:pt x="204" y="24"/>
                  </a:lnTo>
                  <a:lnTo>
                    <a:pt x="194" y="32"/>
                  </a:lnTo>
                  <a:lnTo>
                    <a:pt x="185" y="39"/>
                  </a:lnTo>
                  <a:lnTo>
                    <a:pt x="173" y="45"/>
                  </a:lnTo>
                  <a:lnTo>
                    <a:pt x="162" y="50"/>
                  </a:lnTo>
                  <a:lnTo>
                    <a:pt x="149" y="54"/>
                  </a:lnTo>
                  <a:lnTo>
                    <a:pt x="134" y="55"/>
                  </a:lnTo>
                  <a:lnTo>
                    <a:pt x="124" y="55"/>
                  </a:lnTo>
                  <a:lnTo>
                    <a:pt x="116" y="57"/>
                  </a:lnTo>
                  <a:lnTo>
                    <a:pt x="108" y="57"/>
                  </a:lnTo>
                  <a:lnTo>
                    <a:pt x="102" y="55"/>
                  </a:lnTo>
                  <a:lnTo>
                    <a:pt x="94" y="55"/>
                  </a:lnTo>
                  <a:lnTo>
                    <a:pt x="86" y="54"/>
                  </a:lnTo>
                  <a:lnTo>
                    <a:pt x="77" y="52"/>
                  </a:lnTo>
                  <a:lnTo>
                    <a:pt x="69" y="50"/>
                  </a:lnTo>
                  <a:lnTo>
                    <a:pt x="61" y="49"/>
                  </a:lnTo>
                  <a:lnTo>
                    <a:pt x="60" y="49"/>
                  </a:lnTo>
                  <a:lnTo>
                    <a:pt x="58" y="47"/>
                  </a:lnTo>
                  <a:lnTo>
                    <a:pt x="51" y="42"/>
                  </a:lnTo>
                  <a:lnTo>
                    <a:pt x="47" y="37"/>
                  </a:lnTo>
                  <a:lnTo>
                    <a:pt x="40" y="32"/>
                  </a:lnTo>
                  <a:lnTo>
                    <a:pt x="35" y="28"/>
                  </a:lnTo>
                  <a:lnTo>
                    <a:pt x="29" y="23"/>
                  </a:lnTo>
                  <a:lnTo>
                    <a:pt x="16" y="18"/>
                  </a:lnTo>
                  <a:lnTo>
                    <a:pt x="4" y="24"/>
                  </a:lnTo>
                  <a:lnTo>
                    <a:pt x="0" y="34"/>
                  </a:lnTo>
                  <a:lnTo>
                    <a:pt x="4" y="45"/>
                  </a:lnTo>
                  <a:lnTo>
                    <a:pt x="9" y="50"/>
                  </a:lnTo>
                  <a:lnTo>
                    <a:pt x="16" y="55"/>
                  </a:lnTo>
                  <a:lnTo>
                    <a:pt x="21" y="62"/>
                  </a:lnTo>
                  <a:lnTo>
                    <a:pt x="27" y="67"/>
                  </a:lnTo>
                  <a:lnTo>
                    <a:pt x="34" y="71"/>
                  </a:lnTo>
                  <a:lnTo>
                    <a:pt x="40" y="75"/>
                  </a:lnTo>
                  <a:lnTo>
                    <a:pt x="47" y="80"/>
                  </a:lnTo>
                  <a:lnTo>
                    <a:pt x="53" y="81"/>
                  </a:lnTo>
                  <a:lnTo>
                    <a:pt x="64" y="83"/>
                  </a:lnTo>
                  <a:lnTo>
                    <a:pt x="74" y="86"/>
                  </a:lnTo>
                  <a:lnTo>
                    <a:pt x="84" y="88"/>
                  </a:lnTo>
                  <a:lnTo>
                    <a:pt x="94" y="88"/>
                  </a:lnTo>
                  <a:lnTo>
                    <a:pt x="103" y="89"/>
                  </a:lnTo>
                  <a:lnTo>
                    <a:pt x="113" y="89"/>
                  </a:lnTo>
                  <a:lnTo>
                    <a:pt x="123" y="89"/>
                  </a:lnTo>
                  <a:lnTo>
                    <a:pt x="134" y="89"/>
                  </a:lnTo>
                  <a:lnTo>
                    <a:pt x="152" y="88"/>
                  </a:lnTo>
                  <a:lnTo>
                    <a:pt x="168" y="83"/>
                  </a:lnTo>
                  <a:lnTo>
                    <a:pt x="183" y="76"/>
                  </a:lnTo>
                  <a:lnTo>
                    <a:pt x="197" y="70"/>
                  </a:lnTo>
                  <a:lnTo>
                    <a:pt x="210" y="62"/>
                  </a:lnTo>
                  <a:lnTo>
                    <a:pt x="223" y="52"/>
                  </a:lnTo>
                  <a:lnTo>
                    <a:pt x="236" y="41"/>
                  </a:lnTo>
                  <a:lnTo>
                    <a:pt x="249" y="29"/>
                  </a:lnTo>
                  <a:lnTo>
                    <a:pt x="254" y="18"/>
                  </a:lnTo>
                  <a:lnTo>
                    <a:pt x="249" y="7"/>
                  </a:lnTo>
                  <a:lnTo>
                    <a:pt x="238" y="0"/>
                  </a:lnTo>
                  <a:lnTo>
                    <a:pt x="22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6" name="Freeform 123"/>
            <p:cNvSpPr>
              <a:spLocks/>
            </p:cNvSpPr>
            <p:nvPr/>
          </p:nvSpPr>
          <p:spPr bwMode="auto">
            <a:xfrm>
              <a:off x="4994" y="2482"/>
              <a:ext cx="288" cy="138"/>
            </a:xfrm>
            <a:custGeom>
              <a:avLst/>
              <a:gdLst>
                <a:gd name="T0" fmla="*/ 4 w 519"/>
                <a:gd name="T1" fmla="*/ 1 h 252"/>
                <a:gd name="T2" fmla="*/ 4 w 519"/>
                <a:gd name="T3" fmla="*/ 1 h 252"/>
                <a:gd name="T4" fmla="*/ 4 w 519"/>
                <a:gd name="T5" fmla="*/ 1 h 252"/>
                <a:gd name="T6" fmla="*/ 4 w 519"/>
                <a:gd name="T7" fmla="*/ 1 h 252"/>
                <a:gd name="T8" fmla="*/ 4 w 519"/>
                <a:gd name="T9" fmla="*/ 1 h 252"/>
                <a:gd name="T10" fmla="*/ 4 w 519"/>
                <a:gd name="T11" fmla="*/ 1 h 252"/>
                <a:gd name="T12" fmla="*/ 4 w 519"/>
                <a:gd name="T13" fmla="*/ 1 h 252"/>
                <a:gd name="T14" fmla="*/ 4 w 519"/>
                <a:gd name="T15" fmla="*/ 1 h 252"/>
                <a:gd name="T16" fmla="*/ 4 w 519"/>
                <a:gd name="T17" fmla="*/ 1 h 252"/>
                <a:gd name="T18" fmla="*/ 4 w 519"/>
                <a:gd name="T19" fmla="*/ 1 h 252"/>
                <a:gd name="T20" fmla="*/ 4 w 519"/>
                <a:gd name="T21" fmla="*/ 1 h 252"/>
                <a:gd name="T22" fmla="*/ 4 w 519"/>
                <a:gd name="T23" fmla="*/ 1 h 252"/>
                <a:gd name="T24" fmla="*/ 4 w 519"/>
                <a:gd name="T25" fmla="*/ 1 h 252"/>
                <a:gd name="T26" fmla="*/ 4 w 519"/>
                <a:gd name="T27" fmla="*/ 1 h 252"/>
                <a:gd name="T28" fmla="*/ 3 w 519"/>
                <a:gd name="T29" fmla="*/ 1 h 252"/>
                <a:gd name="T30" fmla="*/ 3 w 519"/>
                <a:gd name="T31" fmla="*/ 1 h 252"/>
                <a:gd name="T32" fmla="*/ 2 w 519"/>
                <a:gd name="T33" fmla="*/ 2 h 252"/>
                <a:gd name="T34" fmla="*/ 2 w 519"/>
                <a:gd name="T35" fmla="*/ 2 h 252"/>
                <a:gd name="T36" fmla="*/ 2 w 519"/>
                <a:gd name="T37" fmla="*/ 2 h 252"/>
                <a:gd name="T38" fmla="*/ 2 w 519"/>
                <a:gd name="T39" fmla="*/ 2 h 252"/>
                <a:gd name="T40" fmla="*/ 1 w 519"/>
                <a:gd name="T41" fmla="*/ 1 h 252"/>
                <a:gd name="T42" fmla="*/ 1 w 519"/>
                <a:gd name="T43" fmla="*/ 1 h 252"/>
                <a:gd name="T44" fmla="*/ 1 w 519"/>
                <a:gd name="T45" fmla="*/ 1 h 252"/>
                <a:gd name="T46" fmla="*/ 1 w 519"/>
                <a:gd name="T47" fmla="*/ 1 h 252"/>
                <a:gd name="T48" fmla="*/ 1 w 519"/>
                <a:gd name="T49" fmla="*/ 1 h 252"/>
                <a:gd name="T50" fmla="*/ 1 w 519"/>
                <a:gd name="T51" fmla="*/ 2 h 252"/>
                <a:gd name="T52" fmla="*/ 1 w 519"/>
                <a:gd name="T53" fmla="*/ 2 h 252"/>
                <a:gd name="T54" fmla="*/ 1 w 519"/>
                <a:gd name="T55" fmla="*/ 1 h 252"/>
                <a:gd name="T56" fmla="*/ 1 w 519"/>
                <a:gd name="T57" fmla="*/ 1 h 252"/>
                <a:gd name="T58" fmla="*/ 1 w 519"/>
                <a:gd name="T59" fmla="*/ 1 h 252"/>
                <a:gd name="T60" fmla="*/ 1 w 519"/>
                <a:gd name="T61" fmla="*/ 1 h 252"/>
                <a:gd name="T62" fmla="*/ 1 w 519"/>
                <a:gd name="T63" fmla="*/ 2 h 252"/>
                <a:gd name="T64" fmla="*/ 1 w 519"/>
                <a:gd name="T65" fmla="*/ 2 h 252"/>
                <a:gd name="T66" fmla="*/ 1 w 519"/>
                <a:gd name="T67" fmla="*/ 2 h 252"/>
                <a:gd name="T68" fmla="*/ 1 w 519"/>
                <a:gd name="T69" fmla="*/ 2 h 252"/>
                <a:gd name="T70" fmla="*/ 1 w 519"/>
                <a:gd name="T71" fmla="*/ 2 h 252"/>
                <a:gd name="T72" fmla="*/ 1 w 519"/>
                <a:gd name="T73" fmla="*/ 1 h 252"/>
                <a:gd name="T74" fmla="*/ 1 w 519"/>
                <a:gd name="T75" fmla="*/ 1 h 252"/>
                <a:gd name="T76" fmla="*/ 1 w 519"/>
                <a:gd name="T77" fmla="*/ 2 h 252"/>
                <a:gd name="T78" fmla="*/ 1 w 519"/>
                <a:gd name="T79" fmla="*/ 2 h 252"/>
                <a:gd name="T80" fmla="*/ 1 w 519"/>
                <a:gd name="T81" fmla="*/ 2 h 252"/>
                <a:gd name="T82" fmla="*/ 1 w 519"/>
                <a:gd name="T83" fmla="*/ 2 h 252"/>
                <a:gd name="T84" fmla="*/ 2 w 519"/>
                <a:gd name="T85" fmla="*/ 2 h 252"/>
                <a:gd name="T86" fmla="*/ 2 w 519"/>
                <a:gd name="T87" fmla="*/ 2 h 252"/>
                <a:gd name="T88" fmla="*/ 2 w 519"/>
                <a:gd name="T89" fmla="*/ 2 h 252"/>
                <a:gd name="T90" fmla="*/ 2 w 519"/>
                <a:gd name="T91" fmla="*/ 2 h 252"/>
                <a:gd name="T92" fmla="*/ 2 w 519"/>
                <a:gd name="T93" fmla="*/ 2 h 252"/>
                <a:gd name="T94" fmla="*/ 2 w 519"/>
                <a:gd name="T95" fmla="*/ 2 h 252"/>
                <a:gd name="T96" fmla="*/ 3 w 519"/>
                <a:gd name="T97" fmla="*/ 2 h 252"/>
                <a:gd name="T98" fmla="*/ 3 w 519"/>
                <a:gd name="T99" fmla="*/ 2 h 252"/>
                <a:gd name="T100" fmla="*/ 4 w 519"/>
                <a:gd name="T101" fmla="*/ 1 h 252"/>
                <a:gd name="T102" fmla="*/ 4 w 519"/>
                <a:gd name="T103" fmla="*/ 1 h 252"/>
                <a:gd name="T104" fmla="*/ 4 w 519"/>
                <a:gd name="T105" fmla="*/ 1 h 252"/>
                <a:gd name="T106" fmla="*/ 4 w 519"/>
                <a:gd name="T107" fmla="*/ 1 h 252"/>
                <a:gd name="T108" fmla="*/ 4 w 519"/>
                <a:gd name="T109" fmla="*/ 1 h 252"/>
                <a:gd name="T110" fmla="*/ 4 w 519"/>
                <a:gd name="T111" fmla="*/ 1 h 25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19" h="252">
                  <a:moveTo>
                    <a:pt x="517" y="70"/>
                  </a:moveTo>
                  <a:lnTo>
                    <a:pt x="511" y="52"/>
                  </a:lnTo>
                  <a:lnTo>
                    <a:pt x="505" y="39"/>
                  </a:lnTo>
                  <a:lnTo>
                    <a:pt x="498" y="29"/>
                  </a:lnTo>
                  <a:lnTo>
                    <a:pt x="492" y="21"/>
                  </a:lnTo>
                  <a:lnTo>
                    <a:pt x="483" y="15"/>
                  </a:lnTo>
                  <a:lnTo>
                    <a:pt x="474" y="10"/>
                  </a:lnTo>
                  <a:lnTo>
                    <a:pt x="459" y="5"/>
                  </a:lnTo>
                  <a:lnTo>
                    <a:pt x="441" y="0"/>
                  </a:lnTo>
                  <a:lnTo>
                    <a:pt x="428" y="2"/>
                  </a:lnTo>
                  <a:lnTo>
                    <a:pt x="422" y="13"/>
                  </a:lnTo>
                  <a:lnTo>
                    <a:pt x="422" y="24"/>
                  </a:lnTo>
                  <a:lnTo>
                    <a:pt x="433" y="33"/>
                  </a:lnTo>
                  <a:lnTo>
                    <a:pt x="444" y="36"/>
                  </a:lnTo>
                  <a:lnTo>
                    <a:pt x="456" y="39"/>
                  </a:lnTo>
                  <a:lnTo>
                    <a:pt x="466" y="42"/>
                  </a:lnTo>
                  <a:lnTo>
                    <a:pt x="474" y="47"/>
                  </a:lnTo>
                  <a:lnTo>
                    <a:pt x="480" y="54"/>
                  </a:lnTo>
                  <a:lnTo>
                    <a:pt x="483" y="62"/>
                  </a:lnTo>
                  <a:lnTo>
                    <a:pt x="482" y="72"/>
                  </a:lnTo>
                  <a:lnTo>
                    <a:pt x="477" y="83"/>
                  </a:lnTo>
                  <a:lnTo>
                    <a:pt x="467" y="96"/>
                  </a:lnTo>
                  <a:lnTo>
                    <a:pt x="457" y="106"/>
                  </a:lnTo>
                  <a:lnTo>
                    <a:pt x="446" y="114"/>
                  </a:lnTo>
                  <a:lnTo>
                    <a:pt x="435" y="120"/>
                  </a:lnTo>
                  <a:lnTo>
                    <a:pt x="422" y="125"/>
                  </a:lnTo>
                  <a:lnTo>
                    <a:pt x="407" y="128"/>
                  </a:lnTo>
                  <a:lnTo>
                    <a:pt x="393" y="133"/>
                  </a:lnTo>
                  <a:lnTo>
                    <a:pt x="376" y="136"/>
                  </a:lnTo>
                  <a:lnTo>
                    <a:pt x="350" y="143"/>
                  </a:lnTo>
                  <a:lnTo>
                    <a:pt x="326" y="151"/>
                  </a:lnTo>
                  <a:lnTo>
                    <a:pt x="302" y="159"/>
                  </a:lnTo>
                  <a:lnTo>
                    <a:pt x="277" y="169"/>
                  </a:lnTo>
                  <a:lnTo>
                    <a:pt x="253" y="179"/>
                  </a:lnTo>
                  <a:lnTo>
                    <a:pt x="230" y="190"/>
                  </a:lnTo>
                  <a:lnTo>
                    <a:pt x="206" y="200"/>
                  </a:lnTo>
                  <a:lnTo>
                    <a:pt x="182" y="211"/>
                  </a:lnTo>
                  <a:lnTo>
                    <a:pt x="175" y="198"/>
                  </a:lnTo>
                  <a:lnTo>
                    <a:pt x="170" y="187"/>
                  </a:lnTo>
                  <a:lnTo>
                    <a:pt x="164" y="175"/>
                  </a:lnTo>
                  <a:lnTo>
                    <a:pt x="156" y="166"/>
                  </a:lnTo>
                  <a:lnTo>
                    <a:pt x="148" y="158"/>
                  </a:lnTo>
                  <a:lnTo>
                    <a:pt x="139" y="148"/>
                  </a:lnTo>
                  <a:lnTo>
                    <a:pt x="128" y="140"/>
                  </a:lnTo>
                  <a:lnTo>
                    <a:pt x="115" y="130"/>
                  </a:lnTo>
                  <a:lnTo>
                    <a:pt x="110" y="128"/>
                  </a:lnTo>
                  <a:lnTo>
                    <a:pt x="104" y="128"/>
                  </a:lnTo>
                  <a:lnTo>
                    <a:pt x="99" y="130"/>
                  </a:lnTo>
                  <a:lnTo>
                    <a:pt x="94" y="133"/>
                  </a:lnTo>
                  <a:lnTo>
                    <a:pt x="81" y="149"/>
                  </a:lnTo>
                  <a:lnTo>
                    <a:pt x="71" y="164"/>
                  </a:lnTo>
                  <a:lnTo>
                    <a:pt x="63" y="177"/>
                  </a:lnTo>
                  <a:lnTo>
                    <a:pt x="57" y="192"/>
                  </a:lnTo>
                  <a:lnTo>
                    <a:pt x="50" y="177"/>
                  </a:lnTo>
                  <a:lnTo>
                    <a:pt x="44" y="162"/>
                  </a:lnTo>
                  <a:lnTo>
                    <a:pt x="39" y="146"/>
                  </a:lnTo>
                  <a:lnTo>
                    <a:pt x="34" y="130"/>
                  </a:lnTo>
                  <a:lnTo>
                    <a:pt x="24" y="120"/>
                  </a:lnTo>
                  <a:lnTo>
                    <a:pt x="13" y="120"/>
                  </a:lnTo>
                  <a:lnTo>
                    <a:pt x="2" y="127"/>
                  </a:lnTo>
                  <a:lnTo>
                    <a:pt x="0" y="140"/>
                  </a:lnTo>
                  <a:lnTo>
                    <a:pt x="10" y="167"/>
                  </a:lnTo>
                  <a:lnTo>
                    <a:pt x="21" y="193"/>
                  </a:lnTo>
                  <a:lnTo>
                    <a:pt x="32" y="219"/>
                  </a:lnTo>
                  <a:lnTo>
                    <a:pt x="45" y="245"/>
                  </a:lnTo>
                  <a:lnTo>
                    <a:pt x="52" y="252"/>
                  </a:lnTo>
                  <a:lnTo>
                    <a:pt x="62" y="252"/>
                  </a:lnTo>
                  <a:lnTo>
                    <a:pt x="70" y="248"/>
                  </a:lnTo>
                  <a:lnTo>
                    <a:pt x="76" y="240"/>
                  </a:lnTo>
                  <a:lnTo>
                    <a:pt x="83" y="219"/>
                  </a:lnTo>
                  <a:lnTo>
                    <a:pt x="89" y="201"/>
                  </a:lnTo>
                  <a:lnTo>
                    <a:pt x="97" y="185"/>
                  </a:lnTo>
                  <a:lnTo>
                    <a:pt x="109" y="167"/>
                  </a:lnTo>
                  <a:lnTo>
                    <a:pt x="110" y="169"/>
                  </a:lnTo>
                  <a:lnTo>
                    <a:pt x="112" y="169"/>
                  </a:lnTo>
                  <a:lnTo>
                    <a:pt x="114" y="169"/>
                  </a:lnTo>
                  <a:lnTo>
                    <a:pt x="115" y="171"/>
                  </a:lnTo>
                  <a:lnTo>
                    <a:pt x="123" y="175"/>
                  </a:lnTo>
                  <a:lnTo>
                    <a:pt x="128" y="180"/>
                  </a:lnTo>
                  <a:lnTo>
                    <a:pt x="131" y="185"/>
                  </a:lnTo>
                  <a:lnTo>
                    <a:pt x="136" y="195"/>
                  </a:lnTo>
                  <a:lnTo>
                    <a:pt x="143" y="206"/>
                  </a:lnTo>
                  <a:lnTo>
                    <a:pt x="148" y="218"/>
                  </a:lnTo>
                  <a:lnTo>
                    <a:pt x="152" y="231"/>
                  </a:lnTo>
                  <a:lnTo>
                    <a:pt x="159" y="242"/>
                  </a:lnTo>
                  <a:lnTo>
                    <a:pt x="162" y="247"/>
                  </a:lnTo>
                  <a:lnTo>
                    <a:pt x="169" y="250"/>
                  </a:lnTo>
                  <a:lnTo>
                    <a:pt x="175" y="250"/>
                  </a:lnTo>
                  <a:lnTo>
                    <a:pt x="182" y="248"/>
                  </a:lnTo>
                  <a:lnTo>
                    <a:pt x="196" y="242"/>
                  </a:lnTo>
                  <a:lnTo>
                    <a:pt x="212" y="234"/>
                  </a:lnTo>
                  <a:lnTo>
                    <a:pt x="227" y="226"/>
                  </a:lnTo>
                  <a:lnTo>
                    <a:pt x="243" y="218"/>
                  </a:lnTo>
                  <a:lnTo>
                    <a:pt x="258" y="209"/>
                  </a:lnTo>
                  <a:lnTo>
                    <a:pt x="274" y="203"/>
                  </a:lnTo>
                  <a:lnTo>
                    <a:pt x="290" y="196"/>
                  </a:lnTo>
                  <a:lnTo>
                    <a:pt x="307" y="190"/>
                  </a:lnTo>
                  <a:lnTo>
                    <a:pt x="323" y="185"/>
                  </a:lnTo>
                  <a:lnTo>
                    <a:pt x="341" y="182"/>
                  </a:lnTo>
                  <a:lnTo>
                    <a:pt x="359" y="179"/>
                  </a:lnTo>
                  <a:lnTo>
                    <a:pt x="376" y="175"/>
                  </a:lnTo>
                  <a:lnTo>
                    <a:pt x="394" y="172"/>
                  </a:lnTo>
                  <a:lnTo>
                    <a:pt x="412" y="167"/>
                  </a:lnTo>
                  <a:lnTo>
                    <a:pt x="430" y="161"/>
                  </a:lnTo>
                  <a:lnTo>
                    <a:pt x="444" y="154"/>
                  </a:lnTo>
                  <a:lnTo>
                    <a:pt x="454" y="149"/>
                  </a:lnTo>
                  <a:lnTo>
                    <a:pt x="467" y="141"/>
                  </a:lnTo>
                  <a:lnTo>
                    <a:pt x="480" y="132"/>
                  </a:lnTo>
                  <a:lnTo>
                    <a:pt x="493" y="122"/>
                  </a:lnTo>
                  <a:lnTo>
                    <a:pt x="506" y="109"/>
                  </a:lnTo>
                  <a:lnTo>
                    <a:pt x="514" y="96"/>
                  </a:lnTo>
                  <a:lnTo>
                    <a:pt x="519" y="83"/>
                  </a:lnTo>
                  <a:lnTo>
                    <a:pt x="517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7" name="Freeform 124"/>
            <p:cNvSpPr>
              <a:spLocks/>
            </p:cNvSpPr>
            <p:nvPr/>
          </p:nvSpPr>
          <p:spPr bwMode="auto">
            <a:xfrm>
              <a:off x="5036" y="2331"/>
              <a:ext cx="272" cy="225"/>
            </a:xfrm>
            <a:custGeom>
              <a:avLst/>
              <a:gdLst>
                <a:gd name="T0" fmla="*/ 4 w 490"/>
                <a:gd name="T1" fmla="*/ 1 h 406"/>
                <a:gd name="T2" fmla="*/ 4 w 490"/>
                <a:gd name="T3" fmla="*/ 1 h 406"/>
                <a:gd name="T4" fmla="*/ 3 w 490"/>
                <a:gd name="T5" fmla="*/ 2 h 406"/>
                <a:gd name="T6" fmla="*/ 3 w 490"/>
                <a:gd name="T7" fmla="*/ 2 h 406"/>
                <a:gd name="T8" fmla="*/ 3 w 490"/>
                <a:gd name="T9" fmla="*/ 2 h 406"/>
                <a:gd name="T10" fmla="*/ 2 w 490"/>
                <a:gd name="T11" fmla="*/ 3 h 406"/>
                <a:gd name="T12" fmla="*/ 2 w 490"/>
                <a:gd name="T13" fmla="*/ 3 h 406"/>
                <a:gd name="T14" fmla="*/ 2 w 490"/>
                <a:gd name="T15" fmla="*/ 3 h 406"/>
                <a:gd name="T16" fmla="*/ 1 w 490"/>
                <a:gd name="T17" fmla="*/ 3 h 406"/>
                <a:gd name="T18" fmla="*/ 1 w 490"/>
                <a:gd name="T19" fmla="*/ 3 h 406"/>
                <a:gd name="T20" fmla="*/ 1 w 490"/>
                <a:gd name="T21" fmla="*/ 3 h 406"/>
                <a:gd name="T22" fmla="*/ 1 w 490"/>
                <a:gd name="T23" fmla="*/ 3 h 406"/>
                <a:gd name="T24" fmla="*/ 0 w 490"/>
                <a:gd name="T25" fmla="*/ 3 h 406"/>
                <a:gd name="T26" fmla="*/ 1 w 490"/>
                <a:gd name="T27" fmla="*/ 4 h 406"/>
                <a:gd name="T28" fmla="*/ 1 w 490"/>
                <a:gd name="T29" fmla="*/ 4 h 406"/>
                <a:gd name="T30" fmla="*/ 1 w 490"/>
                <a:gd name="T31" fmla="*/ 4 h 406"/>
                <a:gd name="T32" fmla="*/ 1 w 490"/>
                <a:gd name="T33" fmla="*/ 3 h 406"/>
                <a:gd name="T34" fmla="*/ 2 w 490"/>
                <a:gd name="T35" fmla="*/ 3 h 406"/>
                <a:gd name="T36" fmla="*/ 2 w 490"/>
                <a:gd name="T37" fmla="*/ 3 h 406"/>
                <a:gd name="T38" fmla="*/ 2 w 490"/>
                <a:gd name="T39" fmla="*/ 3 h 406"/>
                <a:gd name="T40" fmla="*/ 2 w 490"/>
                <a:gd name="T41" fmla="*/ 3 h 406"/>
                <a:gd name="T42" fmla="*/ 3 w 490"/>
                <a:gd name="T43" fmla="*/ 3 h 406"/>
                <a:gd name="T44" fmla="*/ 3 w 490"/>
                <a:gd name="T45" fmla="*/ 3 h 406"/>
                <a:gd name="T46" fmla="*/ 3 w 490"/>
                <a:gd name="T47" fmla="*/ 2 h 406"/>
                <a:gd name="T48" fmla="*/ 3 w 490"/>
                <a:gd name="T49" fmla="*/ 2 h 406"/>
                <a:gd name="T50" fmla="*/ 3 w 490"/>
                <a:gd name="T51" fmla="*/ 2 h 406"/>
                <a:gd name="T52" fmla="*/ 4 w 490"/>
                <a:gd name="T53" fmla="*/ 2 h 406"/>
                <a:gd name="T54" fmla="*/ 4 w 490"/>
                <a:gd name="T55" fmla="*/ 2 h 406"/>
                <a:gd name="T56" fmla="*/ 4 w 490"/>
                <a:gd name="T57" fmla="*/ 1 h 406"/>
                <a:gd name="T58" fmla="*/ 4 w 490"/>
                <a:gd name="T59" fmla="*/ 1 h 406"/>
                <a:gd name="T60" fmla="*/ 4 w 490"/>
                <a:gd name="T61" fmla="*/ 1 h 406"/>
                <a:gd name="T62" fmla="*/ 4 w 490"/>
                <a:gd name="T63" fmla="*/ 1 h 406"/>
                <a:gd name="T64" fmla="*/ 4 w 490"/>
                <a:gd name="T65" fmla="*/ 1 h 406"/>
                <a:gd name="T66" fmla="*/ 4 w 490"/>
                <a:gd name="T67" fmla="*/ 0 h 4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0" h="406">
                  <a:moveTo>
                    <a:pt x="457" y="12"/>
                  </a:moveTo>
                  <a:lnTo>
                    <a:pt x="442" y="46"/>
                  </a:lnTo>
                  <a:lnTo>
                    <a:pt x="423" y="76"/>
                  </a:lnTo>
                  <a:lnTo>
                    <a:pt x="402" y="107"/>
                  </a:lnTo>
                  <a:lnTo>
                    <a:pt x="379" y="138"/>
                  </a:lnTo>
                  <a:lnTo>
                    <a:pt x="360" y="167"/>
                  </a:lnTo>
                  <a:lnTo>
                    <a:pt x="342" y="200"/>
                  </a:lnTo>
                  <a:lnTo>
                    <a:pt x="332" y="232"/>
                  </a:lnTo>
                  <a:lnTo>
                    <a:pt x="329" y="270"/>
                  </a:lnTo>
                  <a:lnTo>
                    <a:pt x="311" y="283"/>
                  </a:lnTo>
                  <a:lnTo>
                    <a:pt x="293" y="294"/>
                  </a:lnTo>
                  <a:lnTo>
                    <a:pt x="275" y="304"/>
                  </a:lnTo>
                  <a:lnTo>
                    <a:pt x="256" y="312"/>
                  </a:lnTo>
                  <a:lnTo>
                    <a:pt x="236" y="320"/>
                  </a:lnTo>
                  <a:lnTo>
                    <a:pt x="217" y="326"/>
                  </a:lnTo>
                  <a:lnTo>
                    <a:pt x="196" y="331"/>
                  </a:lnTo>
                  <a:lnTo>
                    <a:pt x="176" y="336"/>
                  </a:lnTo>
                  <a:lnTo>
                    <a:pt x="155" y="339"/>
                  </a:lnTo>
                  <a:lnTo>
                    <a:pt x="134" y="344"/>
                  </a:lnTo>
                  <a:lnTo>
                    <a:pt x="113" y="347"/>
                  </a:lnTo>
                  <a:lnTo>
                    <a:pt x="92" y="351"/>
                  </a:lnTo>
                  <a:lnTo>
                    <a:pt x="71" y="356"/>
                  </a:lnTo>
                  <a:lnTo>
                    <a:pt x="50" y="360"/>
                  </a:lnTo>
                  <a:lnTo>
                    <a:pt x="30" y="367"/>
                  </a:lnTo>
                  <a:lnTo>
                    <a:pt x="9" y="373"/>
                  </a:lnTo>
                  <a:lnTo>
                    <a:pt x="0" y="381"/>
                  </a:lnTo>
                  <a:lnTo>
                    <a:pt x="0" y="394"/>
                  </a:lnTo>
                  <a:lnTo>
                    <a:pt x="6" y="404"/>
                  </a:lnTo>
                  <a:lnTo>
                    <a:pt x="19" y="406"/>
                  </a:lnTo>
                  <a:lnTo>
                    <a:pt x="40" y="399"/>
                  </a:lnTo>
                  <a:lnTo>
                    <a:pt x="61" y="393"/>
                  </a:lnTo>
                  <a:lnTo>
                    <a:pt x="84" y="388"/>
                  </a:lnTo>
                  <a:lnTo>
                    <a:pt x="105" y="383"/>
                  </a:lnTo>
                  <a:lnTo>
                    <a:pt x="126" y="378"/>
                  </a:lnTo>
                  <a:lnTo>
                    <a:pt x="147" y="375"/>
                  </a:lnTo>
                  <a:lnTo>
                    <a:pt x="168" y="370"/>
                  </a:lnTo>
                  <a:lnTo>
                    <a:pt x="189" y="367"/>
                  </a:lnTo>
                  <a:lnTo>
                    <a:pt x="210" y="362"/>
                  </a:lnTo>
                  <a:lnTo>
                    <a:pt x="232" y="356"/>
                  </a:lnTo>
                  <a:lnTo>
                    <a:pt x="251" y="351"/>
                  </a:lnTo>
                  <a:lnTo>
                    <a:pt x="271" y="343"/>
                  </a:lnTo>
                  <a:lnTo>
                    <a:pt x="290" y="334"/>
                  </a:lnTo>
                  <a:lnTo>
                    <a:pt x="309" y="325"/>
                  </a:lnTo>
                  <a:lnTo>
                    <a:pt x="329" y="312"/>
                  </a:lnTo>
                  <a:lnTo>
                    <a:pt x="347" y="299"/>
                  </a:lnTo>
                  <a:lnTo>
                    <a:pt x="353" y="297"/>
                  </a:lnTo>
                  <a:lnTo>
                    <a:pt x="358" y="295"/>
                  </a:lnTo>
                  <a:lnTo>
                    <a:pt x="363" y="291"/>
                  </a:lnTo>
                  <a:lnTo>
                    <a:pt x="363" y="283"/>
                  </a:lnTo>
                  <a:lnTo>
                    <a:pt x="361" y="261"/>
                  </a:lnTo>
                  <a:lnTo>
                    <a:pt x="363" y="244"/>
                  </a:lnTo>
                  <a:lnTo>
                    <a:pt x="368" y="226"/>
                  </a:lnTo>
                  <a:lnTo>
                    <a:pt x="374" y="210"/>
                  </a:lnTo>
                  <a:lnTo>
                    <a:pt x="382" y="193"/>
                  </a:lnTo>
                  <a:lnTo>
                    <a:pt x="394" y="177"/>
                  </a:lnTo>
                  <a:lnTo>
                    <a:pt x="405" y="162"/>
                  </a:lnTo>
                  <a:lnTo>
                    <a:pt x="418" y="146"/>
                  </a:lnTo>
                  <a:lnTo>
                    <a:pt x="430" y="132"/>
                  </a:lnTo>
                  <a:lnTo>
                    <a:pt x="441" y="117"/>
                  </a:lnTo>
                  <a:lnTo>
                    <a:pt x="451" y="102"/>
                  </a:lnTo>
                  <a:lnTo>
                    <a:pt x="460" y="86"/>
                  </a:lnTo>
                  <a:lnTo>
                    <a:pt x="468" y="72"/>
                  </a:lnTo>
                  <a:lnTo>
                    <a:pt x="477" y="55"/>
                  </a:lnTo>
                  <a:lnTo>
                    <a:pt x="483" y="38"/>
                  </a:lnTo>
                  <a:lnTo>
                    <a:pt x="490" y="20"/>
                  </a:lnTo>
                  <a:lnTo>
                    <a:pt x="488" y="7"/>
                  </a:lnTo>
                  <a:lnTo>
                    <a:pt x="478" y="0"/>
                  </a:lnTo>
                  <a:lnTo>
                    <a:pt x="465" y="0"/>
                  </a:lnTo>
                  <a:lnTo>
                    <a:pt x="457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8" name="Freeform 125"/>
            <p:cNvSpPr>
              <a:spLocks/>
            </p:cNvSpPr>
            <p:nvPr/>
          </p:nvSpPr>
          <p:spPr bwMode="auto">
            <a:xfrm>
              <a:off x="4860" y="2189"/>
              <a:ext cx="151" cy="377"/>
            </a:xfrm>
            <a:custGeom>
              <a:avLst/>
              <a:gdLst>
                <a:gd name="T0" fmla="*/ 2 w 272"/>
                <a:gd name="T1" fmla="*/ 6 h 680"/>
                <a:gd name="T2" fmla="*/ 2 w 272"/>
                <a:gd name="T3" fmla="*/ 6 h 680"/>
                <a:gd name="T4" fmla="*/ 2 w 272"/>
                <a:gd name="T5" fmla="*/ 6 h 680"/>
                <a:gd name="T6" fmla="*/ 2 w 272"/>
                <a:gd name="T7" fmla="*/ 6 h 680"/>
                <a:gd name="T8" fmla="*/ 2 w 272"/>
                <a:gd name="T9" fmla="*/ 6 h 680"/>
                <a:gd name="T10" fmla="*/ 2 w 272"/>
                <a:gd name="T11" fmla="*/ 6 h 680"/>
                <a:gd name="T12" fmla="*/ 2 w 272"/>
                <a:gd name="T13" fmla="*/ 6 h 680"/>
                <a:gd name="T14" fmla="*/ 2 w 272"/>
                <a:gd name="T15" fmla="*/ 6 h 680"/>
                <a:gd name="T16" fmla="*/ 2 w 272"/>
                <a:gd name="T17" fmla="*/ 5 h 680"/>
                <a:gd name="T18" fmla="*/ 2 w 272"/>
                <a:gd name="T19" fmla="*/ 5 h 680"/>
                <a:gd name="T20" fmla="*/ 1 w 272"/>
                <a:gd name="T21" fmla="*/ 5 h 680"/>
                <a:gd name="T22" fmla="*/ 1 w 272"/>
                <a:gd name="T23" fmla="*/ 5 h 680"/>
                <a:gd name="T24" fmla="*/ 1 w 272"/>
                <a:gd name="T25" fmla="*/ 5 h 680"/>
                <a:gd name="T26" fmla="*/ 1 w 272"/>
                <a:gd name="T27" fmla="*/ 5 h 680"/>
                <a:gd name="T28" fmla="*/ 1 w 272"/>
                <a:gd name="T29" fmla="*/ 4 h 680"/>
                <a:gd name="T30" fmla="*/ 1 w 272"/>
                <a:gd name="T31" fmla="*/ 4 h 680"/>
                <a:gd name="T32" fmla="*/ 1 w 272"/>
                <a:gd name="T33" fmla="*/ 4 h 680"/>
                <a:gd name="T34" fmla="*/ 1 w 272"/>
                <a:gd name="T35" fmla="*/ 3 h 680"/>
                <a:gd name="T36" fmla="*/ 1 w 272"/>
                <a:gd name="T37" fmla="*/ 2 h 680"/>
                <a:gd name="T38" fmla="*/ 1 w 272"/>
                <a:gd name="T39" fmla="*/ 2 h 680"/>
                <a:gd name="T40" fmla="*/ 1 w 272"/>
                <a:gd name="T41" fmla="*/ 1 h 680"/>
                <a:gd name="T42" fmla="*/ 1 w 272"/>
                <a:gd name="T43" fmla="*/ 1 h 680"/>
                <a:gd name="T44" fmla="*/ 1 w 272"/>
                <a:gd name="T45" fmla="*/ 1 h 680"/>
                <a:gd name="T46" fmla="*/ 1 w 272"/>
                <a:gd name="T47" fmla="*/ 0 h 680"/>
                <a:gd name="T48" fmla="*/ 1 w 272"/>
                <a:gd name="T49" fmla="*/ 1 h 680"/>
                <a:gd name="T50" fmla="*/ 0 w 272"/>
                <a:gd name="T51" fmla="*/ 1 h 680"/>
                <a:gd name="T52" fmla="*/ 1 w 272"/>
                <a:gd name="T53" fmla="*/ 2 h 680"/>
                <a:gd name="T54" fmla="*/ 1 w 272"/>
                <a:gd name="T55" fmla="*/ 2 h 680"/>
                <a:gd name="T56" fmla="*/ 1 w 272"/>
                <a:gd name="T57" fmla="*/ 3 h 680"/>
                <a:gd name="T58" fmla="*/ 1 w 272"/>
                <a:gd name="T59" fmla="*/ 3 h 680"/>
                <a:gd name="T60" fmla="*/ 1 w 272"/>
                <a:gd name="T61" fmla="*/ 4 h 680"/>
                <a:gd name="T62" fmla="*/ 1 w 272"/>
                <a:gd name="T63" fmla="*/ 4 h 680"/>
                <a:gd name="T64" fmla="*/ 1 w 272"/>
                <a:gd name="T65" fmla="*/ 4 h 680"/>
                <a:gd name="T66" fmla="*/ 1 w 272"/>
                <a:gd name="T67" fmla="*/ 4 h 680"/>
                <a:gd name="T68" fmla="*/ 1 w 272"/>
                <a:gd name="T69" fmla="*/ 5 h 680"/>
                <a:gd name="T70" fmla="*/ 1 w 272"/>
                <a:gd name="T71" fmla="*/ 5 h 680"/>
                <a:gd name="T72" fmla="*/ 1 w 272"/>
                <a:gd name="T73" fmla="*/ 5 h 680"/>
                <a:gd name="T74" fmla="*/ 1 w 272"/>
                <a:gd name="T75" fmla="*/ 5 h 680"/>
                <a:gd name="T76" fmla="*/ 1 w 272"/>
                <a:gd name="T77" fmla="*/ 5 h 680"/>
                <a:gd name="T78" fmla="*/ 1 w 272"/>
                <a:gd name="T79" fmla="*/ 6 h 680"/>
                <a:gd name="T80" fmla="*/ 1 w 272"/>
                <a:gd name="T81" fmla="*/ 6 h 680"/>
                <a:gd name="T82" fmla="*/ 2 w 272"/>
                <a:gd name="T83" fmla="*/ 6 h 680"/>
                <a:gd name="T84" fmla="*/ 2 w 272"/>
                <a:gd name="T85" fmla="*/ 6 h 680"/>
                <a:gd name="T86" fmla="*/ 2 w 272"/>
                <a:gd name="T87" fmla="*/ 6 h 680"/>
                <a:gd name="T88" fmla="*/ 2 w 272"/>
                <a:gd name="T89" fmla="*/ 6 h 680"/>
                <a:gd name="T90" fmla="*/ 2 w 272"/>
                <a:gd name="T91" fmla="*/ 6 h 680"/>
                <a:gd name="T92" fmla="*/ 2 w 272"/>
                <a:gd name="T93" fmla="*/ 6 h 680"/>
                <a:gd name="T94" fmla="*/ 2 w 272"/>
                <a:gd name="T95" fmla="*/ 6 h 6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2" h="680">
                  <a:moveTo>
                    <a:pt x="264" y="649"/>
                  </a:moveTo>
                  <a:lnTo>
                    <a:pt x="256" y="644"/>
                  </a:lnTo>
                  <a:lnTo>
                    <a:pt x="248" y="639"/>
                  </a:lnTo>
                  <a:lnTo>
                    <a:pt x="240" y="634"/>
                  </a:lnTo>
                  <a:lnTo>
                    <a:pt x="233" y="629"/>
                  </a:lnTo>
                  <a:lnTo>
                    <a:pt x="225" y="625"/>
                  </a:lnTo>
                  <a:lnTo>
                    <a:pt x="217" y="620"/>
                  </a:lnTo>
                  <a:lnTo>
                    <a:pt x="210" y="615"/>
                  </a:lnTo>
                  <a:lnTo>
                    <a:pt x="202" y="610"/>
                  </a:lnTo>
                  <a:lnTo>
                    <a:pt x="198" y="607"/>
                  </a:lnTo>
                  <a:lnTo>
                    <a:pt x="194" y="603"/>
                  </a:lnTo>
                  <a:lnTo>
                    <a:pt x="189" y="600"/>
                  </a:lnTo>
                  <a:lnTo>
                    <a:pt x="185" y="597"/>
                  </a:lnTo>
                  <a:lnTo>
                    <a:pt x="183" y="595"/>
                  </a:lnTo>
                  <a:lnTo>
                    <a:pt x="178" y="587"/>
                  </a:lnTo>
                  <a:lnTo>
                    <a:pt x="172" y="577"/>
                  </a:lnTo>
                  <a:lnTo>
                    <a:pt x="167" y="569"/>
                  </a:lnTo>
                  <a:lnTo>
                    <a:pt x="160" y="560"/>
                  </a:lnTo>
                  <a:lnTo>
                    <a:pt x="159" y="558"/>
                  </a:lnTo>
                  <a:lnTo>
                    <a:pt x="157" y="556"/>
                  </a:lnTo>
                  <a:lnTo>
                    <a:pt x="155" y="556"/>
                  </a:lnTo>
                  <a:lnTo>
                    <a:pt x="154" y="555"/>
                  </a:lnTo>
                  <a:lnTo>
                    <a:pt x="154" y="550"/>
                  </a:lnTo>
                  <a:lnTo>
                    <a:pt x="152" y="545"/>
                  </a:lnTo>
                  <a:lnTo>
                    <a:pt x="149" y="540"/>
                  </a:lnTo>
                  <a:lnTo>
                    <a:pt x="144" y="537"/>
                  </a:lnTo>
                  <a:lnTo>
                    <a:pt x="118" y="521"/>
                  </a:lnTo>
                  <a:lnTo>
                    <a:pt x="100" y="498"/>
                  </a:lnTo>
                  <a:lnTo>
                    <a:pt x="89" y="469"/>
                  </a:lnTo>
                  <a:lnTo>
                    <a:pt x="82" y="436"/>
                  </a:lnTo>
                  <a:lnTo>
                    <a:pt x="79" y="402"/>
                  </a:lnTo>
                  <a:lnTo>
                    <a:pt x="76" y="368"/>
                  </a:lnTo>
                  <a:lnTo>
                    <a:pt x="71" y="334"/>
                  </a:lnTo>
                  <a:lnTo>
                    <a:pt x="63" y="303"/>
                  </a:lnTo>
                  <a:lnTo>
                    <a:pt x="51" y="269"/>
                  </a:lnTo>
                  <a:lnTo>
                    <a:pt x="42" y="235"/>
                  </a:lnTo>
                  <a:lnTo>
                    <a:pt x="35" y="199"/>
                  </a:lnTo>
                  <a:lnTo>
                    <a:pt x="30" y="164"/>
                  </a:lnTo>
                  <a:lnTo>
                    <a:pt x="30" y="128"/>
                  </a:lnTo>
                  <a:lnTo>
                    <a:pt x="34" y="94"/>
                  </a:lnTo>
                  <a:lnTo>
                    <a:pt x="42" y="60"/>
                  </a:lnTo>
                  <a:lnTo>
                    <a:pt x="55" y="26"/>
                  </a:lnTo>
                  <a:lnTo>
                    <a:pt x="56" y="13"/>
                  </a:lnTo>
                  <a:lnTo>
                    <a:pt x="48" y="3"/>
                  </a:lnTo>
                  <a:lnTo>
                    <a:pt x="35" y="0"/>
                  </a:lnTo>
                  <a:lnTo>
                    <a:pt x="26" y="10"/>
                  </a:lnTo>
                  <a:lnTo>
                    <a:pt x="11" y="48"/>
                  </a:lnTo>
                  <a:lnTo>
                    <a:pt x="3" y="86"/>
                  </a:lnTo>
                  <a:lnTo>
                    <a:pt x="0" y="122"/>
                  </a:lnTo>
                  <a:lnTo>
                    <a:pt x="1" y="157"/>
                  </a:lnTo>
                  <a:lnTo>
                    <a:pt x="4" y="193"/>
                  </a:lnTo>
                  <a:lnTo>
                    <a:pt x="13" y="230"/>
                  </a:lnTo>
                  <a:lnTo>
                    <a:pt x="21" y="268"/>
                  </a:lnTo>
                  <a:lnTo>
                    <a:pt x="29" y="308"/>
                  </a:lnTo>
                  <a:lnTo>
                    <a:pt x="34" y="328"/>
                  </a:lnTo>
                  <a:lnTo>
                    <a:pt x="39" y="347"/>
                  </a:lnTo>
                  <a:lnTo>
                    <a:pt x="45" y="365"/>
                  </a:lnTo>
                  <a:lnTo>
                    <a:pt x="48" y="386"/>
                  </a:lnTo>
                  <a:lnTo>
                    <a:pt x="48" y="404"/>
                  </a:lnTo>
                  <a:lnTo>
                    <a:pt x="48" y="420"/>
                  </a:lnTo>
                  <a:lnTo>
                    <a:pt x="50" y="438"/>
                  </a:lnTo>
                  <a:lnTo>
                    <a:pt x="51" y="456"/>
                  </a:lnTo>
                  <a:lnTo>
                    <a:pt x="56" y="477"/>
                  </a:lnTo>
                  <a:lnTo>
                    <a:pt x="61" y="495"/>
                  </a:lnTo>
                  <a:lnTo>
                    <a:pt x="68" y="511"/>
                  </a:lnTo>
                  <a:lnTo>
                    <a:pt x="76" y="526"/>
                  </a:lnTo>
                  <a:lnTo>
                    <a:pt x="86" y="539"/>
                  </a:lnTo>
                  <a:lnTo>
                    <a:pt x="97" y="550"/>
                  </a:lnTo>
                  <a:lnTo>
                    <a:pt x="112" y="560"/>
                  </a:lnTo>
                  <a:lnTo>
                    <a:pt x="131" y="568"/>
                  </a:lnTo>
                  <a:lnTo>
                    <a:pt x="131" y="569"/>
                  </a:lnTo>
                  <a:lnTo>
                    <a:pt x="131" y="573"/>
                  </a:lnTo>
                  <a:lnTo>
                    <a:pt x="131" y="574"/>
                  </a:lnTo>
                  <a:lnTo>
                    <a:pt x="133" y="577"/>
                  </a:lnTo>
                  <a:lnTo>
                    <a:pt x="137" y="586"/>
                  </a:lnTo>
                  <a:lnTo>
                    <a:pt x="144" y="595"/>
                  </a:lnTo>
                  <a:lnTo>
                    <a:pt x="149" y="603"/>
                  </a:lnTo>
                  <a:lnTo>
                    <a:pt x="154" y="613"/>
                  </a:lnTo>
                  <a:lnTo>
                    <a:pt x="159" y="620"/>
                  </a:lnTo>
                  <a:lnTo>
                    <a:pt x="165" y="625"/>
                  </a:lnTo>
                  <a:lnTo>
                    <a:pt x="172" y="629"/>
                  </a:lnTo>
                  <a:lnTo>
                    <a:pt x="178" y="634"/>
                  </a:lnTo>
                  <a:lnTo>
                    <a:pt x="186" y="639"/>
                  </a:lnTo>
                  <a:lnTo>
                    <a:pt x="196" y="646"/>
                  </a:lnTo>
                  <a:lnTo>
                    <a:pt x="204" y="650"/>
                  </a:lnTo>
                  <a:lnTo>
                    <a:pt x="212" y="655"/>
                  </a:lnTo>
                  <a:lnTo>
                    <a:pt x="220" y="662"/>
                  </a:lnTo>
                  <a:lnTo>
                    <a:pt x="230" y="667"/>
                  </a:lnTo>
                  <a:lnTo>
                    <a:pt x="238" y="673"/>
                  </a:lnTo>
                  <a:lnTo>
                    <a:pt x="246" y="678"/>
                  </a:lnTo>
                  <a:lnTo>
                    <a:pt x="259" y="680"/>
                  </a:lnTo>
                  <a:lnTo>
                    <a:pt x="269" y="672"/>
                  </a:lnTo>
                  <a:lnTo>
                    <a:pt x="272" y="660"/>
                  </a:lnTo>
                  <a:lnTo>
                    <a:pt x="264" y="6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9" name="Freeform 126"/>
            <p:cNvSpPr>
              <a:spLocks/>
            </p:cNvSpPr>
            <p:nvPr/>
          </p:nvSpPr>
          <p:spPr bwMode="auto">
            <a:xfrm>
              <a:off x="4903" y="2486"/>
              <a:ext cx="105" cy="110"/>
            </a:xfrm>
            <a:custGeom>
              <a:avLst/>
              <a:gdLst>
                <a:gd name="T0" fmla="*/ 1 w 189"/>
                <a:gd name="T1" fmla="*/ 1 h 198"/>
                <a:gd name="T2" fmla="*/ 1 w 189"/>
                <a:gd name="T3" fmla="*/ 1 h 198"/>
                <a:gd name="T4" fmla="*/ 1 w 189"/>
                <a:gd name="T5" fmla="*/ 1 h 198"/>
                <a:gd name="T6" fmla="*/ 1 w 189"/>
                <a:gd name="T7" fmla="*/ 1 h 198"/>
                <a:gd name="T8" fmla="*/ 1 w 189"/>
                <a:gd name="T9" fmla="*/ 1 h 198"/>
                <a:gd name="T10" fmla="*/ 1 w 189"/>
                <a:gd name="T11" fmla="*/ 1 h 198"/>
                <a:gd name="T12" fmla="*/ 1 w 189"/>
                <a:gd name="T13" fmla="*/ 1 h 198"/>
                <a:gd name="T14" fmla="*/ 1 w 189"/>
                <a:gd name="T15" fmla="*/ 1 h 198"/>
                <a:gd name="T16" fmla="*/ 1 w 189"/>
                <a:gd name="T17" fmla="*/ 1 h 198"/>
                <a:gd name="T18" fmla="*/ 1 w 189"/>
                <a:gd name="T19" fmla="*/ 1 h 198"/>
                <a:gd name="T20" fmla="*/ 1 w 189"/>
                <a:gd name="T21" fmla="*/ 1 h 198"/>
                <a:gd name="T22" fmla="*/ 1 w 189"/>
                <a:gd name="T23" fmla="*/ 1 h 198"/>
                <a:gd name="T24" fmla="*/ 1 w 189"/>
                <a:gd name="T25" fmla="*/ 1 h 198"/>
                <a:gd name="T26" fmla="*/ 1 w 189"/>
                <a:gd name="T27" fmla="*/ 1 h 198"/>
                <a:gd name="T28" fmla="*/ 1 w 189"/>
                <a:gd name="T29" fmla="*/ 1 h 198"/>
                <a:gd name="T30" fmla="*/ 1 w 189"/>
                <a:gd name="T31" fmla="*/ 1 h 198"/>
                <a:gd name="T32" fmla="*/ 1 w 189"/>
                <a:gd name="T33" fmla="*/ 1 h 198"/>
                <a:gd name="T34" fmla="*/ 1 w 189"/>
                <a:gd name="T35" fmla="*/ 1 h 198"/>
                <a:gd name="T36" fmla="*/ 1 w 189"/>
                <a:gd name="T37" fmla="*/ 1 h 198"/>
                <a:gd name="T38" fmla="*/ 1 w 189"/>
                <a:gd name="T39" fmla="*/ 1 h 198"/>
                <a:gd name="T40" fmla="*/ 1 w 189"/>
                <a:gd name="T41" fmla="*/ 1 h 198"/>
                <a:gd name="T42" fmla="*/ 1 w 189"/>
                <a:gd name="T43" fmla="*/ 1 h 198"/>
                <a:gd name="T44" fmla="*/ 1 w 189"/>
                <a:gd name="T45" fmla="*/ 1 h 198"/>
                <a:gd name="T46" fmla="*/ 1 w 189"/>
                <a:gd name="T47" fmla="*/ 1 h 198"/>
                <a:gd name="T48" fmla="*/ 1 w 189"/>
                <a:gd name="T49" fmla="*/ 1 h 198"/>
                <a:gd name="T50" fmla="*/ 1 w 189"/>
                <a:gd name="T51" fmla="*/ 0 h 198"/>
                <a:gd name="T52" fmla="*/ 1 w 189"/>
                <a:gd name="T53" fmla="*/ 1 h 198"/>
                <a:gd name="T54" fmla="*/ 1 w 189"/>
                <a:gd name="T55" fmla="*/ 1 h 198"/>
                <a:gd name="T56" fmla="*/ 1 w 189"/>
                <a:gd name="T57" fmla="*/ 1 h 198"/>
                <a:gd name="T58" fmla="*/ 1 w 189"/>
                <a:gd name="T59" fmla="*/ 1 h 198"/>
                <a:gd name="T60" fmla="*/ 1 w 189"/>
                <a:gd name="T61" fmla="*/ 1 h 198"/>
                <a:gd name="T62" fmla="*/ 1 w 189"/>
                <a:gd name="T63" fmla="*/ 1 h 198"/>
                <a:gd name="T64" fmla="*/ 1 w 189"/>
                <a:gd name="T65" fmla="*/ 1 h 198"/>
                <a:gd name="T66" fmla="*/ 1 w 189"/>
                <a:gd name="T67" fmla="*/ 2 h 198"/>
                <a:gd name="T68" fmla="*/ 1 w 189"/>
                <a:gd name="T69" fmla="*/ 2 h 198"/>
                <a:gd name="T70" fmla="*/ 1 w 189"/>
                <a:gd name="T71" fmla="*/ 2 h 198"/>
                <a:gd name="T72" fmla="*/ 1 w 189"/>
                <a:gd name="T73" fmla="*/ 2 h 198"/>
                <a:gd name="T74" fmla="*/ 1 w 189"/>
                <a:gd name="T75" fmla="*/ 2 h 198"/>
                <a:gd name="T76" fmla="*/ 1 w 189"/>
                <a:gd name="T77" fmla="*/ 2 h 198"/>
                <a:gd name="T78" fmla="*/ 1 w 189"/>
                <a:gd name="T79" fmla="*/ 2 h 198"/>
                <a:gd name="T80" fmla="*/ 1 w 189"/>
                <a:gd name="T81" fmla="*/ 1 h 198"/>
                <a:gd name="T82" fmla="*/ 2 w 189"/>
                <a:gd name="T83" fmla="*/ 1 h 198"/>
                <a:gd name="T84" fmla="*/ 2 w 189"/>
                <a:gd name="T85" fmla="*/ 1 h 198"/>
                <a:gd name="T86" fmla="*/ 2 w 189"/>
                <a:gd name="T87" fmla="*/ 1 h 1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9" h="198">
                  <a:moveTo>
                    <a:pt x="163" y="107"/>
                  </a:moveTo>
                  <a:lnTo>
                    <a:pt x="153" y="113"/>
                  </a:lnTo>
                  <a:lnTo>
                    <a:pt x="142" y="118"/>
                  </a:lnTo>
                  <a:lnTo>
                    <a:pt x="132" y="125"/>
                  </a:lnTo>
                  <a:lnTo>
                    <a:pt x="121" y="130"/>
                  </a:lnTo>
                  <a:lnTo>
                    <a:pt x="116" y="135"/>
                  </a:lnTo>
                  <a:lnTo>
                    <a:pt x="112" y="139"/>
                  </a:lnTo>
                  <a:lnTo>
                    <a:pt x="111" y="146"/>
                  </a:lnTo>
                  <a:lnTo>
                    <a:pt x="109" y="152"/>
                  </a:lnTo>
                  <a:lnTo>
                    <a:pt x="108" y="151"/>
                  </a:lnTo>
                  <a:lnTo>
                    <a:pt x="106" y="149"/>
                  </a:lnTo>
                  <a:lnTo>
                    <a:pt x="104" y="149"/>
                  </a:lnTo>
                  <a:lnTo>
                    <a:pt x="103" y="148"/>
                  </a:lnTo>
                  <a:lnTo>
                    <a:pt x="99" y="146"/>
                  </a:lnTo>
                  <a:lnTo>
                    <a:pt x="96" y="144"/>
                  </a:lnTo>
                  <a:lnTo>
                    <a:pt x="91" y="141"/>
                  </a:lnTo>
                  <a:lnTo>
                    <a:pt x="88" y="139"/>
                  </a:lnTo>
                  <a:lnTo>
                    <a:pt x="83" y="138"/>
                  </a:lnTo>
                  <a:lnTo>
                    <a:pt x="78" y="133"/>
                  </a:lnTo>
                  <a:lnTo>
                    <a:pt x="72" y="131"/>
                  </a:lnTo>
                  <a:lnTo>
                    <a:pt x="67" y="126"/>
                  </a:lnTo>
                  <a:lnTo>
                    <a:pt x="62" y="122"/>
                  </a:lnTo>
                  <a:lnTo>
                    <a:pt x="59" y="117"/>
                  </a:lnTo>
                  <a:lnTo>
                    <a:pt x="56" y="112"/>
                  </a:lnTo>
                  <a:lnTo>
                    <a:pt x="54" y="109"/>
                  </a:lnTo>
                  <a:lnTo>
                    <a:pt x="51" y="107"/>
                  </a:lnTo>
                  <a:lnTo>
                    <a:pt x="49" y="104"/>
                  </a:lnTo>
                  <a:lnTo>
                    <a:pt x="46" y="100"/>
                  </a:lnTo>
                  <a:lnTo>
                    <a:pt x="44" y="100"/>
                  </a:lnTo>
                  <a:lnTo>
                    <a:pt x="43" y="91"/>
                  </a:lnTo>
                  <a:lnTo>
                    <a:pt x="39" y="79"/>
                  </a:lnTo>
                  <a:lnTo>
                    <a:pt x="38" y="70"/>
                  </a:lnTo>
                  <a:lnTo>
                    <a:pt x="35" y="60"/>
                  </a:lnTo>
                  <a:lnTo>
                    <a:pt x="35" y="58"/>
                  </a:lnTo>
                  <a:lnTo>
                    <a:pt x="36" y="57"/>
                  </a:lnTo>
                  <a:lnTo>
                    <a:pt x="38" y="53"/>
                  </a:lnTo>
                  <a:lnTo>
                    <a:pt x="39" y="49"/>
                  </a:lnTo>
                  <a:lnTo>
                    <a:pt x="39" y="45"/>
                  </a:lnTo>
                  <a:lnTo>
                    <a:pt x="41" y="42"/>
                  </a:lnTo>
                  <a:lnTo>
                    <a:pt x="43" y="36"/>
                  </a:lnTo>
                  <a:lnTo>
                    <a:pt x="46" y="31"/>
                  </a:lnTo>
                  <a:lnTo>
                    <a:pt x="48" y="26"/>
                  </a:lnTo>
                  <a:lnTo>
                    <a:pt x="49" y="19"/>
                  </a:lnTo>
                  <a:lnTo>
                    <a:pt x="49" y="6"/>
                  </a:lnTo>
                  <a:lnTo>
                    <a:pt x="38" y="0"/>
                  </a:lnTo>
                  <a:lnTo>
                    <a:pt x="26" y="0"/>
                  </a:lnTo>
                  <a:lnTo>
                    <a:pt x="17" y="11"/>
                  </a:lnTo>
                  <a:lnTo>
                    <a:pt x="12" y="23"/>
                  </a:lnTo>
                  <a:lnTo>
                    <a:pt x="7" y="34"/>
                  </a:lnTo>
                  <a:lnTo>
                    <a:pt x="2" y="47"/>
                  </a:lnTo>
                  <a:lnTo>
                    <a:pt x="0" y="60"/>
                  </a:lnTo>
                  <a:lnTo>
                    <a:pt x="2" y="73"/>
                  </a:lnTo>
                  <a:lnTo>
                    <a:pt x="5" y="86"/>
                  </a:lnTo>
                  <a:lnTo>
                    <a:pt x="9" y="100"/>
                  </a:lnTo>
                  <a:lnTo>
                    <a:pt x="12" y="113"/>
                  </a:lnTo>
                  <a:lnTo>
                    <a:pt x="18" y="125"/>
                  </a:lnTo>
                  <a:lnTo>
                    <a:pt x="28" y="135"/>
                  </a:lnTo>
                  <a:lnTo>
                    <a:pt x="38" y="144"/>
                  </a:lnTo>
                  <a:lnTo>
                    <a:pt x="48" y="152"/>
                  </a:lnTo>
                  <a:lnTo>
                    <a:pt x="56" y="161"/>
                  </a:lnTo>
                  <a:lnTo>
                    <a:pt x="65" y="167"/>
                  </a:lnTo>
                  <a:lnTo>
                    <a:pt x="77" y="172"/>
                  </a:lnTo>
                  <a:lnTo>
                    <a:pt x="86" y="177"/>
                  </a:lnTo>
                  <a:lnTo>
                    <a:pt x="90" y="178"/>
                  </a:lnTo>
                  <a:lnTo>
                    <a:pt x="93" y="180"/>
                  </a:lnTo>
                  <a:lnTo>
                    <a:pt x="96" y="180"/>
                  </a:lnTo>
                  <a:lnTo>
                    <a:pt x="99" y="178"/>
                  </a:lnTo>
                  <a:lnTo>
                    <a:pt x="101" y="191"/>
                  </a:lnTo>
                  <a:lnTo>
                    <a:pt x="111" y="198"/>
                  </a:lnTo>
                  <a:lnTo>
                    <a:pt x="122" y="196"/>
                  </a:lnTo>
                  <a:lnTo>
                    <a:pt x="132" y="186"/>
                  </a:lnTo>
                  <a:lnTo>
                    <a:pt x="135" y="178"/>
                  </a:lnTo>
                  <a:lnTo>
                    <a:pt x="137" y="172"/>
                  </a:lnTo>
                  <a:lnTo>
                    <a:pt x="140" y="164"/>
                  </a:lnTo>
                  <a:lnTo>
                    <a:pt x="143" y="157"/>
                  </a:lnTo>
                  <a:lnTo>
                    <a:pt x="151" y="152"/>
                  </a:lnTo>
                  <a:lnTo>
                    <a:pt x="161" y="146"/>
                  </a:lnTo>
                  <a:lnTo>
                    <a:pt x="171" y="141"/>
                  </a:lnTo>
                  <a:lnTo>
                    <a:pt x="181" y="136"/>
                  </a:lnTo>
                  <a:lnTo>
                    <a:pt x="189" y="126"/>
                  </a:lnTo>
                  <a:lnTo>
                    <a:pt x="187" y="113"/>
                  </a:lnTo>
                  <a:lnTo>
                    <a:pt x="176" y="105"/>
                  </a:lnTo>
                  <a:lnTo>
                    <a:pt x="163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0" name="Freeform 128"/>
            <p:cNvSpPr>
              <a:spLocks/>
            </p:cNvSpPr>
            <p:nvPr/>
          </p:nvSpPr>
          <p:spPr bwMode="auto">
            <a:xfrm>
              <a:off x="4941" y="2435"/>
              <a:ext cx="45" cy="40"/>
            </a:xfrm>
            <a:custGeom>
              <a:avLst/>
              <a:gdLst>
                <a:gd name="T0" fmla="*/ 1 w 82"/>
                <a:gd name="T1" fmla="*/ 1 h 72"/>
                <a:gd name="T2" fmla="*/ 1 w 82"/>
                <a:gd name="T3" fmla="*/ 1 h 72"/>
                <a:gd name="T4" fmla="*/ 1 w 82"/>
                <a:gd name="T5" fmla="*/ 1 h 72"/>
                <a:gd name="T6" fmla="*/ 1 w 82"/>
                <a:gd name="T7" fmla="*/ 1 h 72"/>
                <a:gd name="T8" fmla="*/ 1 w 82"/>
                <a:gd name="T9" fmla="*/ 1 h 72"/>
                <a:gd name="T10" fmla="*/ 1 w 82"/>
                <a:gd name="T11" fmla="*/ 1 h 72"/>
                <a:gd name="T12" fmla="*/ 1 w 82"/>
                <a:gd name="T13" fmla="*/ 1 h 72"/>
                <a:gd name="T14" fmla="*/ 1 w 82"/>
                <a:gd name="T15" fmla="*/ 1 h 72"/>
                <a:gd name="T16" fmla="*/ 1 w 82"/>
                <a:gd name="T17" fmla="*/ 1 h 72"/>
                <a:gd name="T18" fmla="*/ 1 w 82"/>
                <a:gd name="T19" fmla="*/ 1 h 72"/>
                <a:gd name="T20" fmla="*/ 0 w 82"/>
                <a:gd name="T21" fmla="*/ 1 h 72"/>
                <a:gd name="T22" fmla="*/ 0 w 82"/>
                <a:gd name="T23" fmla="*/ 1 h 72"/>
                <a:gd name="T24" fmla="*/ 1 w 82"/>
                <a:gd name="T25" fmla="*/ 1 h 72"/>
                <a:gd name="T26" fmla="*/ 1 w 82"/>
                <a:gd name="T27" fmla="*/ 1 h 72"/>
                <a:gd name="T28" fmla="*/ 1 w 82"/>
                <a:gd name="T29" fmla="*/ 1 h 72"/>
                <a:gd name="T30" fmla="*/ 1 w 82"/>
                <a:gd name="T31" fmla="*/ 1 h 72"/>
                <a:gd name="T32" fmla="*/ 1 w 82"/>
                <a:gd name="T33" fmla="*/ 1 h 72"/>
                <a:gd name="T34" fmla="*/ 1 w 82"/>
                <a:gd name="T35" fmla="*/ 1 h 72"/>
                <a:gd name="T36" fmla="*/ 1 w 82"/>
                <a:gd name="T37" fmla="*/ 1 h 72"/>
                <a:gd name="T38" fmla="*/ 1 w 82"/>
                <a:gd name="T39" fmla="*/ 1 h 72"/>
                <a:gd name="T40" fmla="*/ 1 w 82"/>
                <a:gd name="T41" fmla="*/ 1 h 72"/>
                <a:gd name="T42" fmla="*/ 1 w 82"/>
                <a:gd name="T43" fmla="*/ 1 h 72"/>
                <a:gd name="T44" fmla="*/ 1 w 82"/>
                <a:gd name="T45" fmla="*/ 1 h 72"/>
                <a:gd name="T46" fmla="*/ 1 w 82"/>
                <a:gd name="T47" fmla="*/ 1 h 72"/>
                <a:gd name="T48" fmla="*/ 1 w 82"/>
                <a:gd name="T49" fmla="*/ 1 h 72"/>
                <a:gd name="T50" fmla="*/ 1 w 82"/>
                <a:gd name="T51" fmla="*/ 1 h 72"/>
                <a:gd name="T52" fmla="*/ 1 w 82"/>
                <a:gd name="T53" fmla="*/ 1 h 72"/>
                <a:gd name="T54" fmla="*/ 1 w 82"/>
                <a:gd name="T55" fmla="*/ 1 h 72"/>
                <a:gd name="T56" fmla="*/ 1 w 82"/>
                <a:gd name="T57" fmla="*/ 1 h 72"/>
                <a:gd name="T58" fmla="*/ 1 w 82"/>
                <a:gd name="T59" fmla="*/ 1 h 72"/>
                <a:gd name="T60" fmla="*/ 1 w 82"/>
                <a:gd name="T61" fmla="*/ 0 h 72"/>
                <a:gd name="T62" fmla="*/ 1 w 82"/>
                <a:gd name="T63" fmla="*/ 0 h 72"/>
                <a:gd name="T64" fmla="*/ 1 w 82"/>
                <a:gd name="T65" fmla="*/ 1 h 72"/>
                <a:gd name="T66" fmla="*/ 1 w 82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2" h="72">
                  <a:moveTo>
                    <a:pt x="58" y="4"/>
                  </a:moveTo>
                  <a:lnTo>
                    <a:pt x="52" y="9"/>
                  </a:lnTo>
                  <a:lnTo>
                    <a:pt x="45" y="12"/>
                  </a:lnTo>
                  <a:lnTo>
                    <a:pt x="39" y="17"/>
                  </a:lnTo>
                  <a:lnTo>
                    <a:pt x="32" y="22"/>
                  </a:lnTo>
                  <a:lnTo>
                    <a:pt x="26" y="26"/>
                  </a:lnTo>
                  <a:lnTo>
                    <a:pt x="21" y="31"/>
                  </a:lnTo>
                  <a:lnTo>
                    <a:pt x="14" y="34"/>
                  </a:lnTo>
                  <a:lnTo>
                    <a:pt x="8" y="39"/>
                  </a:lnTo>
                  <a:lnTo>
                    <a:pt x="3" y="44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1" y="64"/>
                  </a:lnTo>
                  <a:lnTo>
                    <a:pt x="6" y="69"/>
                  </a:lnTo>
                  <a:lnTo>
                    <a:pt x="13" y="70"/>
                  </a:lnTo>
                  <a:lnTo>
                    <a:pt x="19" y="72"/>
                  </a:lnTo>
                  <a:lnTo>
                    <a:pt x="24" y="69"/>
                  </a:lnTo>
                  <a:lnTo>
                    <a:pt x="30" y="64"/>
                  </a:lnTo>
                  <a:lnTo>
                    <a:pt x="37" y="60"/>
                  </a:lnTo>
                  <a:lnTo>
                    <a:pt x="43" y="56"/>
                  </a:lnTo>
                  <a:lnTo>
                    <a:pt x="50" y="51"/>
                  </a:lnTo>
                  <a:lnTo>
                    <a:pt x="56" y="46"/>
                  </a:lnTo>
                  <a:lnTo>
                    <a:pt x="61" y="41"/>
                  </a:lnTo>
                  <a:lnTo>
                    <a:pt x="68" y="38"/>
                  </a:lnTo>
                  <a:lnTo>
                    <a:pt x="74" y="33"/>
                  </a:lnTo>
                  <a:lnTo>
                    <a:pt x="79" y="28"/>
                  </a:lnTo>
                  <a:lnTo>
                    <a:pt x="82" y="22"/>
                  </a:lnTo>
                  <a:lnTo>
                    <a:pt x="82" y="15"/>
                  </a:lnTo>
                  <a:lnTo>
                    <a:pt x="81" y="9"/>
                  </a:lnTo>
                  <a:lnTo>
                    <a:pt x="76" y="4"/>
                  </a:lnTo>
                  <a:lnTo>
                    <a:pt x="69" y="0"/>
                  </a:lnTo>
                  <a:lnTo>
                    <a:pt x="63" y="0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1" name="Freeform 129"/>
            <p:cNvSpPr>
              <a:spLocks/>
            </p:cNvSpPr>
            <p:nvPr/>
          </p:nvSpPr>
          <p:spPr bwMode="auto">
            <a:xfrm>
              <a:off x="5222" y="2166"/>
              <a:ext cx="58" cy="127"/>
            </a:xfrm>
            <a:custGeom>
              <a:avLst/>
              <a:gdLst>
                <a:gd name="T0" fmla="*/ 1 w 104"/>
                <a:gd name="T1" fmla="*/ 2 h 230"/>
                <a:gd name="T2" fmla="*/ 1 w 104"/>
                <a:gd name="T3" fmla="*/ 2 h 230"/>
                <a:gd name="T4" fmla="*/ 1 w 104"/>
                <a:gd name="T5" fmla="*/ 2 h 230"/>
                <a:gd name="T6" fmla="*/ 1 w 104"/>
                <a:gd name="T7" fmla="*/ 2 h 230"/>
                <a:gd name="T8" fmla="*/ 1 w 104"/>
                <a:gd name="T9" fmla="*/ 2 h 230"/>
                <a:gd name="T10" fmla="*/ 1 w 104"/>
                <a:gd name="T11" fmla="*/ 1 h 230"/>
                <a:gd name="T12" fmla="*/ 1 w 104"/>
                <a:gd name="T13" fmla="*/ 1 h 230"/>
                <a:gd name="T14" fmla="*/ 1 w 104"/>
                <a:gd name="T15" fmla="*/ 1 h 230"/>
                <a:gd name="T16" fmla="*/ 1 w 104"/>
                <a:gd name="T17" fmla="*/ 1 h 230"/>
                <a:gd name="T18" fmla="*/ 1 w 104"/>
                <a:gd name="T19" fmla="*/ 1 h 230"/>
                <a:gd name="T20" fmla="*/ 1 w 104"/>
                <a:gd name="T21" fmla="*/ 1 h 230"/>
                <a:gd name="T22" fmla="*/ 1 w 104"/>
                <a:gd name="T23" fmla="*/ 1 h 230"/>
                <a:gd name="T24" fmla="*/ 1 w 104"/>
                <a:gd name="T25" fmla="*/ 1 h 230"/>
                <a:gd name="T26" fmla="*/ 1 w 104"/>
                <a:gd name="T27" fmla="*/ 1 h 230"/>
                <a:gd name="T28" fmla="*/ 1 w 104"/>
                <a:gd name="T29" fmla="*/ 1 h 230"/>
                <a:gd name="T30" fmla="*/ 1 w 104"/>
                <a:gd name="T31" fmla="*/ 1 h 230"/>
                <a:gd name="T32" fmla="*/ 1 w 104"/>
                <a:gd name="T33" fmla="*/ 1 h 230"/>
                <a:gd name="T34" fmla="*/ 1 w 104"/>
                <a:gd name="T35" fmla="*/ 0 h 230"/>
                <a:gd name="T36" fmla="*/ 1 w 104"/>
                <a:gd name="T37" fmla="*/ 1 h 230"/>
                <a:gd name="T38" fmla="*/ 0 w 104"/>
                <a:gd name="T39" fmla="*/ 1 h 230"/>
                <a:gd name="T40" fmla="*/ 1 w 104"/>
                <a:gd name="T41" fmla="*/ 1 h 230"/>
                <a:gd name="T42" fmla="*/ 1 w 104"/>
                <a:gd name="T43" fmla="*/ 1 h 230"/>
                <a:gd name="T44" fmla="*/ 1 w 104"/>
                <a:gd name="T45" fmla="*/ 1 h 230"/>
                <a:gd name="T46" fmla="*/ 1 w 104"/>
                <a:gd name="T47" fmla="*/ 1 h 230"/>
                <a:gd name="T48" fmla="*/ 1 w 104"/>
                <a:gd name="T49" fmla="*/ 1 h 230"/>
                <a:gd name="T50" fmla="*/ 1 w 104"/>
                <a:gd name="T51" fmla="*/ 1 h 230"/>
                <a:gd name="T52" fmla="*/ 1 w 104"/>
                <a:gd name="T53" fmla="*/ 1 h 230"/>
                <a:gd name="T54" fmla="*/ 1 w 104"/>
                <a:gd name="T55" fmla="*/ 1 h 230"/>
                <a:gd name="T56" fmla="*/ 1 w 104"/>
                <a:gd name="T57" fmla="*/ 1 h 230"/>
                <a:gd name="T58" fmla="*/ 1 w 104"/>
                <a:gd name="T59" fmla="*/ 1 h 230"/>
                <a:gd name="T60" fmla="*/ 1 w 104"/>
                <a:gd name="T61" fmla="*/ 1 h 230"/>
                <a:gd name="T62" fmla="*/ 1 w 104"/>
                <a:gd name="T63" fmla="*/ 1 h 230"/>
                <a:gd name="T64" fmla="*/ 1 w 104"/>
                <a:gd name="T65" fmla="*/ 1 h 230"/>
                <a:gd name="T66" fmla="*/ 1 w 104"/>
                <a:gd name="T67" fmla="*/ 1 h 230"/>
                <a:gd name="T68" fmla="*/ 1 w 104"/>
                <a:gd name="T69" fmla="*/ 1 h 230"/>
                <a:gd name="T70" fmla="*/ 1 w 104"/>
                <a:gd name="T71" fmla="*/ 1 h 230"/>
                <a:gd name="T72" fmla="*/ 1 w 104"/>
                <a:gd name="T73" fmla="*/ 1 h 230"/>
                <a:gd name="T74" fmla="*/ 1 w 104"/>
                <a:gd name="T75" fmla="*/ 1 h 230"/>
                <a:gd name="T76" fmla="*/ 1 w 104"/>
                <a:gd name="T77" fmla="*/ 1 h 230"/>
                <a:gd name="T78" fmla="*/ 1 w 104"/>
                <a:gd name="T79" fmla="*/ 2 h 230"/>
                <a:gd name="T80" fmla="*/ 1 w 104"/>
                <a:gd name="T81" fmla="*/ 2 h 230"/>
                <a:gd name="T82" fmla="*/ 1 w 104"/>
                <a:gd name="T83" fmla="*/ 2 h 230"/>
                <a:gd name="T84" fmla="*/ 1 w 104"/>
                <a:gd name="T85" fmla="*/ 2 h 230"/>
                <a:gd name="T86" fmla="*/ 1 w 104"/>
                <a:gd name="T87" fmla="*/ 2 h 230"/>
                <a:gd name="T88" fmla="*/ 1 w 104"/>
                <a:gd name="T89" fmla="*/ 2 h 230"/>
                <a:gd name="T90" fmla="*/ 1 w 104"/>
                <a:gd name="T91" fmla="*/ 2 h 230"/>
                <a:gd name="T92" fmla="*/ 1 w 104"/>
                <a:gd name="T93" fmla="*/ 2 h 230"/>
                <a:gd name="T94" fmla="*/ 1 w 104"/>
                <a:gd name="T95" fmla="*/ 2 h 230"/>
                <a:gd name="T96" fmla="*/ 1 w 104"/>
                <a:gd name="T97" fmla="*/ 2 h 230"/>
                <a:gd name="T98" fmla="*/ 1 w 104"/>
                <a:gd name="T99" fmla="*/ 2 h 230"/>
                <a:gd name="T100" fmla="*/ 1 w 104"/>
                <a:gd name="T101" fmla="*/ 2 h 230"/>
                <a:gd name="T102" fmla="*/ 1 w 104"/>
                <a:gd name="T103" fmla="*/ 2 h 230"/>
                <a:gd name="T104" fmla="*/ 1 w 104"/>
                <a:gd name="T105" fmla="*/ 2 h 23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4" h="230">
                  <a:moveTo>
                    <a:pt x="78" y="181"/>
                  </a:moveTo>
                  <a:lnTo>
                    <a:pt x="77" y="183"/>
                  </a:lnTo>
                  <a:lnTo>
                    <a:pt x="75" y="183"/>
                  </a:lnTo>
                  <a:lnTo>
                    <a:pt x="73" y="185"/>
                  </a:lnTo>
                  <a:lnTo>
                    <a:pt x="72" y="164"/>
                  </a:lnTo>
                  <a:lnTo>
                    <a:pt x="72" y="142"/>
                  </a:lnTo>
                  <a:lnTo>
                    <a:pt x="72" y="121"/>
                  </a:lnTo>
                  <a:lnTo>
                    <a:pt x="72" y="99"/>
                  </a:lnTo>
                  <a:lnTo>
                    <a:pt x="70" y="84"/>
                  </a:lnTo>
                  <a:lnTo>
                    <a:pt x="69" y="69"/>
                  </a:lnTo>
                  <a:lnTo>
                    <a:pt x="65" y="55"/>
                  </a:lnTo>
                  <a:lnTo>
                    <a:pt x="62" y="40"/>
                  </a:lnTo>
                  <a:lnTo>
                    <a:pt x="57" y="29"/>
                  </a:lnTo>
                  <a:lnTo>
                    <a:pt x="49" y="19"/>
                  </a:lnTo>
                  <a:lnTo>
                    <a:pt x="39" y="11"/>
                  </a:lnTo>
                  <a:lnTo>
                    <a:pt x="30" y="3"/>
                  </a:lnTo>
                  <a:lnTo>
                    <a:pt x="17" y="0"/>
                  </a:lnTo>
                  <a:lnTo>
                    <a:pt x="5" y="5"/>
                  </a:lnTo>
                  <a:lnTo>
                    <a:pt x="0" y="16"/>
                  </a:lnTo>
                  <a:lnTo>
                    <a:pt x="5" y="27"/>
                  </a:lnTo>
                  <a:lnTo>
                    <a:pt x="10" y="32"/>
                  </a:lnTo>
                  <a:lnTo>
                    <a:pt x="17" y="37"/>
                  </a:lnTo>
                  <a:lnTo>
                    <a:pt x="22" y="42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28" y="48"/>
                  </a:lnTo>
                  <a:lnTo>
                    <a:pt x="30" y="52"/>
                  </a:lnTo>
                  <a:lnTo>
                    <a:pt x="31" y="55"/>
                  </a:lnTo>
                  <a:lnTo>
                    <a:pt x="31" y="60"/>
                  </a:lnTo>
                  <a:lnTo>
                    <a:pt x="33" y="63"/>
                  </a:lnTo>
                  <a:lnTo>
                    <a:pt x="36" y="78"/>
                  </a:lnTo>
                  <a:lnTo>
                    <a:pt x="38" y="90"/>
                  </a:lnTo>
                  <a:lnTo>
                    <a:pt x="38" y="103"/>
                  </a:lnTo>
                  <a:lnTo>
                    <a:pt x="38" y="118"/>
                  </a:lnTo>
                  <a:lnTo>
                    <a:pt x="39" y="144"/>
                  </a:lnTo>
                  <a:lnTo>
                    <a:pt x="39" y="168"/>
                  </a:lnTo>
                  <a:lnTo>
                    <a:pt x="41" y="194"/>
                  </a:lnTo>
                  <a:lnTo>
                    <a:pt x="44" y="219"/>
                  </a:lnTo>
                  <a:lnTo>
                    <a:pt x="47" y="225"/>
                  </a:lnTo>
                  <a:lnTo>
                    <a:pt x="54" y="228"/>
                  </a:lnTo>
                  <a:lnTo>
                    <a:pt x="62" y="230"/>
                  </a:lnTo>
                  <a:lnTo>
                    <a:pt x="69" y="228"/>
                  </a:lnTo>
                  <a:lnTo>
                    <a:pt x="75" y="224"/>
                  </a:lnTo>
                  <a:lnTo>
                    <a:pt x="83" y="219"/>
                  </a:lnTo>
                  <a:lnTo>
                    <a:pt x="90" y="215"/>
                  </a:lnTo>
                  <a:lnTo>
                    <a:pt x="96" y="211"/>
                  </a:lnTo>
                  <a:lnTo>
                    <a:pt x="104" y="199"/>
                  </a:lnTo>
                  <a:lnTo>
                    <a:pt x="101" y="188"/>
                  </a:lnTo>
                  <a:lnTo>
                    <a:pt x="91" y="180"/>
                  </a:lnTo>
                  <a:lnTo>
                    <a:pt x="78" y="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2" name="Freeform 130"/>
            <p:cNvSpPr>
              <a:spLocks/>
            </p:cNvSpPr>
            <p:nvPr/>
          </p:nvSpPr>
          <p:spPr bwMode="auto">
            <a:xfrm>
              <a:off x="5278" y="2154"/>
              <a:ext cx="104" cy="208"/>
            </a:xfrm>
            <a:custGeom>
              <a:avLst/>
              <a:gdLst>
                <a:gd name="T0" fmla="*/ 2 w 188"/>
                <a:gd name="T1" fmla="*/ 2 h 374"/>
                <a:gd name="T2" fmla="*/ 1 w 188"/>
                <a:gd name="T3" fmla="*/ 1 h 374"/>
                <a:gd name="T4" fmla="*/ 1 w 188"/>
                <a:gd name="T5" fmla="*/ 1 h 374"/>
                <a:gd name="T6" fmla="*/ 1 w 188"/>
                <a:gd name="T7" fmla="*/ 1 h 374"/>
                <a:gd name="T8" fmla="*/ 1 w 188"/>
                <a:gd name="T9" fmla="*/ 1 h 374"/>
                <a:gd name="T10" fmla="*/ 1 w 188"/>
                <a:gd name="T11" fmla="*/ 1 h 374"/>
                <a:gd name="T12" fmla="*/ 1 w 188"/>
                <a:gd name="T13" fmla="*/ 1 h 374"/>
                <a:gd name="T14" fmla="*/ 1 w 188"/>
                <a:gd name="T15" fmla="*/ 1 h 374"/>
                <a:gd name="T16" fmla="*/ 1 w 188"/>
                <a:gd name="T17" fmla="*/ 1 h 374"/>
                <a:gd name="T18" fmla="*/ 1 w 188"/>
                <a:gd name="T19" fmla="*/ 1 h 374"/>
                <a:gd name="T20" fmla="*/ 1 w 188"/>
                <a:gd name="T21" fmla="*/ 1 h 374"/>
                <a:gd name="T22" fmla="*/ 1 w 188"/>
                <a:gd name="T23" fmla="*/ 1 h 374"/>
                <a:gd name="T24" fmla="*/ 1 w 188"/>
                <a:gd name="T25" fmla="*/ 1 h 374"/>
                <a:gd name="T26" fmla="*/ 1 w 188"/>
                <a:gd name="T27" fmla="*/ 1 h 374"/>
                <a:gd name="T28" fmla="*/ 1 w 188"/>
                <a:gd name="T29" fmla="*/ 1 h 374"/>
                <a:gd name="T30" fmla="*/ 1 w 188"/>
                <a:gd name="T31" fmla="*/ 1 h 374"/>
                <a:gd name="T32" fmla="*/ 1 w 188"/>
                <a:gd name="T33" fmla="*/ 1 h 374"/>
                <a:gd name="T34" fmla="*/ 1 w 188"/>
                <a:gd name="T35" fmla="*/ 1 h 374"/>
                <a:gd name="T36" fmla="*/ 1 w 188"/>
                <a:gd name="T37" fmla="*/ 2 h 374"/>
                <a:gd name="T38" fmla="*/ 1 w 188"/>
                <a:gd name="T39" fmla="*/ 2 h 374"/>
                <a:gd name="T40" fmla="*/ 0 w 188"/>
                <a:gd name="T41" fmla="*/ 2 h 374"/>
                <a:gd name="T42" fmla="*/ 1 w 188"/>
                <a:gd name="T43" fmla="*/ 2 h 374"/>
                <a:gd name="T44" fmla="*/ 1 w 188"/>
                <a:gd name="T45" fmla="*/ 2 h 374"/>
                <a:gd name="T46" fmla="*/ 1 w 188"/>
                <a:gd name="T47" fmla="*/ 2 h 374"/>
                <a:gd name="T48" fmla="*/ 1 w 188"/>
                <a:gd name="T49" fmla="*/ 2 h 374"/>
                <a:gd name="T50" fmla="*/ 1 w 188"/>
                <a:gd name="T51" fmla="*/ 2 h 374"/>
                <a:gd name="T52" fmla="*/ 1 w 188"/>
                <a:gd name="T53" fmla="*/ 2 h 374"/>
                <a:gd name="T54" fmla="*/ 1 w 188"/>
                <a:gd name="T55" fmla="*/ 2 h 374"/>
                <a:gd name="T56" fmla="*/ 1 w 188"/>
                <a:gd name="T57" fmla="*/ 2 h 374"/>
                <a:gd name="T58" fmla="*/ 1 w 188"/>
                <a:gd name="T59" fmla="*/ 2 h 374"/>
                <a:gd name="T60" fmla="*/ 1 w 188"/>
                <a:gd name="T61" fmla="*/ 2 h 374"/>
                <a:gd name="T62" fmla="*/ 1 w 188"/>
                <a:gd name="T63" fmla="*/ 2 h 374"/>
                <a:gd name="T64" fmla="*/ 1 w 188"/>
                <a:gd name="T65" fmla="*/ 2 h 374"/>
                <a:gd name="T66" fmla="*/ 1 w 188"/>
                <a:gd name="T67" fmla="*/ 2 h 374"/>
                <a:gd name="T68" fmla="*/ 1 w 188"/>
                <a:gd name="T69" fmla="*/ 2 h 374"/>
                <a:gd name="T70" fmla="*/ 1 w 188"/>
                <a:gd name="T71" fmla="*/ 2 h 374"/>
                <a:gd name="T72" fmla="*/ 1 w 188"/>
                <a:gd name="T73" fmla="*/ 2 h 374"/>
                <a:gd name="T74" fmla="*/ 1 w 188"/>
                <a:gd name="T75" fmla="*/ 2 h 374"/>
                <a:gd name="T76" fmla="*/ 1 w 188"/>
                <a:gd name="T77" fmla="*/ 2 h 374"/>
                <a:gd name="T78" fmla="*/ 1 w 188"/>
                <a:gd name="T79" fmla="*/ 2 h 374"/>
                <a:gd name="T80" fmla="*/ 1 w 188"/>
                <a:gd name="T81" fmla="*/ 2 h 374"/>
                <a:gd name="T82" fmla="*/ 1 w 188"/>
                <a:gd name="T83" fmla="*/ 2 h 374"/>
                <a:gd name="T84" fmla="*/ 1 w 188"/>
                <a:gd name="T85" fmla="*/ 2 h 374"/>
                <a:gd name="T86" fmla="*/ 1 w 188"/>
                <a:gd name="T87" fmla="*/ 2 h 374"/>
                <a:gd name="T88" fmla="*/ 1 w 188"/>
                <a:gd name="T89" fmla="*/ 2 h 374"/>
                <a:gd name="T90" fmla="*/ 1 w 188"/>
                <a:gd name="T91" fmla="*/ 2 h 374"/>
                <a:gd name="T92" fmla="*/ 1 w 188"/>
                <a:gd name="T93" fmla="*/ 2 h 374"/>
                <a:gd name="T94" fmla="*/ 1 w 188"/>
                <a:gd name="T95" fmla="*/ 2 h 374"/>
                <a:gd name="T96" fmla="*/ 1 w 188"/>
                <a:gd name="T97" fmla="*/ 2 h 374"/>
                <a:gd name="T98" fmla="*/ 1 w 188"/>
                <a:gd name="T99" fmla="*/ 2 h 374"/>
                <a:gd name="T100" fmla="*/ 1 w 188"/>
                <a:gd name="T101" fmla="*/ 3 h 374"/>
                <a:gd name="T102" fmla="*/ 1 w 188"/>
                <a:gd name="T103" fmla="*/ 3 h 374"/>
                <a:gd name="T104" fmla="*/ 1 w 188"/>
                <a:gd name="T105" fmla="*/ 3 h 374"/>
                <a:gd name="T106" fmla="*/ 1 w 188"/>
                <a:gd name="T107" fmla="*/ 3 h 374"/>
                <a:gd name="T108" fmla="*/ 1 w 188"/>
                <a:gd name="T109" fmla="*/ 3 h 374"/>
                <a:gd name="T110" fmla="*/ 1 w 188"/>
                <a:gd name="T111" fmla="*/ 3 h 374"/>
                <a:gd name="T112" fmla="*/ 1 w 188"/>
                <a:gd name="T113" fmla="*/ 3 h 374"/>
                <a:gd name="T114" fmla="*/ 1 w 188"/>
                <a:gd name="T115" fmla="*/ 3 h 374"/>
                <a:gd name="T116" fmla="*/ 2 w 188"/>
                <a:gd name="T117" fmla="*/ 2 h 374"/>
                <a:gd name="T118" fmla="*/ 2 w 188"/>
                <a:gd name="T119" fmla="*/ 2 h 3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88" h="374">
                  <a:moveTo>
                    <a:pt x="182" y="196"/>
                  </a:moveTo>
                  <a:lnTo>
                    <a:pt x="177" y="183"/>
                  </a:lnTo>
                  <a:lnTo>
                    <a:pt x="172" y="172"/>
                  </a:lnTo>
                  <a:lnTo>
                    <a:pt x="165" y="160"/>
                  </a:lnTo>
                  <a:lnTo>
                    <a:pt x="156" y="152"/>
                  </a:lnTo>
                  <a:lnTo>
                    <a:pt x="151" y="149"/>
                  </a:lnTo>
                  <a:lnTo>
                    <a:pt x="146" y="147"/>
                  </a:lnTo>
                  <a:lnTo>
                    <a:pt x="141" y="144"/>
                  </a:lnTo>
                  <a:lnTo>
                    <a:pt x="138" y="142"/>
                  </a:lnTo>
                  <a:lnTo>
                    <a:pt x="141" y="126"/>
                  </a:lnTo>
                  <a:lnTo>
                    <a:pt x="143" y="111"/>
                  </a:lnTo>
                  <a:lnTo>
                    <a:pt x="144" y="97"/>
                  </a:lnTo>
                  <a:lnTo>
                    <a:pt x="144" y="81"/>
                  </a:lnTo>
                  <a:lnTo>
                    <a:pt x="144" y="63"/>
                  </a:lnTo>
                  <a:lnTo>
                    <a:pt x="143" y="47"/>
                  </a:lnTo>
                  <a:lnTo>
                    <a:pt x="140" y="29"/>
                  </a:lnTo>
                  <a:lnTo>
                    <a:pt x="136" y="13"/>
                  </a:lnTo>
                  <a:lnTo>
                    <a:pt x="130" y="1"/>
                  </a:lnTo>
                  <a:lnTo>
                    <a:pt x="118" y="0"/>
                  </a:lnTo>
                  <a:lnTo>
                    <a:pt x="107" y="8"/>
                  </a:lnTo>
                  <a:lnTo>
                    <a:pt x="104" y="21"/>
                  </a:lnTo>
                  <a:lnTo>
                    <a:pt x="107" y="38"/>
                  </a:lnTo>
                  <a:lnTo>
                    <a:pt x="109" y="53"/>
                  </a:lnTo>
                  <a:lnTo>
                    <a:pt x="110" y="66"/>
                  </a:lnTo>
                  <a:lnTo>
                    <a:pt x="112" y="81"/>
                  </a:lnTo>
                  <a:lnTo>
                    <a:pt x="112" y="97"/>
                  </a:lnTo>
                  <a:lnTo>
                    <a:pt x="110" y="108"/>
                  </a:lnTo>
                  <a:lnTo>
                    <a:pt x="107" y="121"/>
                  </a:lnTo>
                  <a:lnTo>
                    <a:pt x="104" y="137"/>
                  </a:lnTo>
                  <a:lnTo>
                    <a:pt x="102" y="137"/>
                  </a:lnTo>
                  <a:lnTo>
                    <a:pt x="101" y="137"/>
                  </a:lnTo>
                  <a:lnTo>
                    <a:pt x="97" y="137"/>
                  </a:lnTo>
                  <a:lnTo>
                    <a:pt x="96" y="137"/>
                  </a:lnTo>
                  <a:lnTo>
                    <a:pt x="81" y="141"/>
                  </a:lnTo>
                  <a:lnTo>
                    <a:pt x="68" y="146"/>
                  </a:lnTo>
                  <a:lnTo>
                    <a:pt x="57" y="152"/>
                  </a:lnTo>
                  <a:lnTo>
                    <a:pt x="45" y="160"/>
                  </a:lnTo>
                  <a:lnTo>
                    <a:pt x="34" y="168"/>
                  </a:lnTo>
                  <a:lnTo>
                    <a:pt x="24" y="178"/>
                  </a:lnTo>
                  <a:lnTo>
                    <a:pt x="15" y="188"/>
                  </a:lnTo>
                  <a:lnTo>
                    <a:pt x="5" y="197"/>
                  </a:lnTo>
                  <a:lnTo>
                    <a:pt x="0" y="210"/>
                  </a:lnTo>
                  <a:lnTo>
                    <a:pt x="5" y="222"/>
                  </a:lnTo>
                  <a:lnTo>
                    <a:pt x="16" y="227"/>
                  </a:lnTo>
                  <a:lnTo>
                    <a:pt x="28" y="222"/>
                  </a:lnTo>
                  <a:lnTo>
                    <a:pt x="36" y="214"/>
                  </a:lnTo>
                  <a:lnTo>
                    <a:pt x="44" y="206"/>
                  </a:lnTo>
                  <a:lnTo>
                    <a:pt x="50" y="199"/>
                  </a:lnTo>
                  <a:lnTo>
                    <a:pt x="58" y="191"/>
                  </a:lnTo>
                  <a:lnTo>
                    <a:pt x="62" y="189"/>
                  </a:lnTo>
                  <a:lnTo>
                    <a:pt x="67" y="186"/>
                  </a:lnTo>
                  <a:lnTo>
                    <a:pt x="71" y="183"/>
                  </a:lnTo>
                  <a:lnTo>
                    <a:pt x="75" y="181"/>
                  </a:lnTo>
                  <a:lnTo>
                    <a:pt x="78" y="180"/>
                  </a:lnTo>
                  <a:lnTo>
                    <a:pt x="81" y="178"/>
                  </a:lnTo>
                  <a:lnTo>
                    <a:pt x="84" y="176"/>
                  </a:lnTo>
                  <a:lnTo>
                    <a:pt x="88" y="175"/>
                  </a:lnTo>
                  <a:lnTo>
                    <a:pt x="88" y="173"/>
                  </a:lnTo>
                  <a:lnTo>
                    <a:pt x="89" y="173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10" y="172"/>
                  </a:lnTo>
                  <a:lnTo>
                    <a:pt x="117" y="170"/>
                  </a:lnTo>
                  <a:lnTo>
                    <a:pt x="118" y="170"/>
                  </a:lnTo>
                  <a:lnTo>
                    <a:pt x="122" y="172"/>
                  </a:lnTo>
                  <a:lnTo>
                    <a:pt x="127" y="173"/>
                  </a:lnTo>
                  <a:lnTo>
                    <a:pt x="130" y="176"/>
                  </a:lnTo>
                  <a:lnTo>
                    <a:pt x="133" y="178"/>
                  </a:lnTo>
                  <a:lnTo>
                    <a:pt x="135" y="180"/>
                  </a:lnTo>
                  <a:lnTo>
                    <a:pt x="136" y="180"/>
                  </a:lnTo>
                  <a:lnTo>
                    <a:pt x="140" y="181"/>
                  </a:lnTo>
                  <a:lnTo>
                    <a:pt x="141" y="183"/>
                  </a:lnTo>
                  <a:lnTo>
                    <a:pt x="144" y="189"/>
                  </a:lnTo>
                  <a:lnTo>
                    <a:pt x="146" y="197"/>
                  </a:lnTo>
                  <a:lnTo>
                    <a:pt x="149" y="204"/>
                  </a:lnTo>
                  <a:lnTo>
                    <a:pt x="151" y="212"/>
                  </a:lnTo>
                  <a:lnTo>
                    <a:pt x="153" y="214"/>
                  </a:lnTo>
                  <a:lnTo>
                    <a:pt x="153" y="215"/>
                  </a:lnTo>
                  <a:lnTo>
                    <a:pt x="154" y="217"/>
                  </a:lnTo>
                  <a:lnTo>
                    <a:pt x="154" y="219"/>
                  </a:lnTo>
                  <a:lnTo>
                    <a:pt x="153" y="225"/>
                  </a:lnTo>
                  <a:lnTo>
                    <a:pt x="151" y="233"/>
                  </a:lnTo>
                  <a:lnTo>
                    <a:pt x="148" y="240"/>
                  </a:lnTo>
                  <a:lnTo>
                    <a:pt x="146" y="248"/>
                  </a:lnTo>
                  <a:lnTo>
                    <a:pt x="143" y="259"/>
                  </a:lnTo>
                  <a:lnTo>
                    <a:pt x="136" y="269"/>
                  </a:lnTo>
                  <a:lnTo>
                    <a:pt x="130" y="279"/>
                  </a:lnTo>
                  <a:lnTo>
                    <a:pt x="122" y="290"/>
                  </a:lnTo>
                  <a:lnTo>
                    <a:pt x="115" y="298"/>
                  </a:lnTo>
                  <a:lnTo>
                    <a:pt x="107" y="306"/>
                  </a:lnTo>
                  <a:lnTo>
                    <a:pt x="99" y="313"/>
                  </a:lnTo>
                  <a:lnTo>
                    <a:pt x="89" y="319"/>
                  </a:lnTo>
                  <a:lnTo>
                    <a:pt x="80" y="326"/>
                  </a:lnTo>
                  <a:lnTo>
                    <a:pt x="68" y="332"/>
                  </a:lnTo>
                  <a:lnTo>
                    <a:pt x="58" y="337"/>
                  </a:lnTo>
                  <a:lnTo>
                    <a:pt x="49" y="344"/>
                  </a:lnTo>
                  <a:lnTo>
                    <a:pt x="41" y="353"/>
                  </a:lnTo>
                  <a:lnTo>
                    <a:pt x="42" y="365"/>
                  </a:lnTo>
                  <a:lnTo>
                    <a:pt x="52" y="374"/>
                  </a:lnTo>
                  <a:lnTo>
                    <a:pt x="65" y="373"/>
                  </a:lnTo>
                  <a:lnTo>
                    <a:pt x="88" y="360"/>
                  </a:lnTo>
                  <a:lnTo>
                    <a:pt x="112" y="342"/>
                  </a:lnTo>
                  <a:lnTo>
                    <a:pt x="135" y="322"/>
                  </a:lnTo>
                  <a:lnTo>
                    <a:pt x="156" y="301"/>
                  </a:lnTo>
                  <a:lnTo>
                    <a:pt x="172" y="277"/>
                  </a:lnTo>
                  <a:lnTo>
                    <a:pt x="183" y="251"/>
                  </a:lnTo>
                  <a:lnTo>
                    <a:pt x="188" y="223"/>
                  </a:lnTo>
                  <a:lnTo>
                    <a:pt x="182" y="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3" name="Freeform 131"/>
            <p:cNvSpPr>
              <a:spLocks/>
            </p:cNvSpPr>
            <p:nvPr/>
          </p:nvSpPr>
          <p:spPr bwMode="auto">
            <a:xfrm>
              <a:off x="4733" y="2072"/>
              <a:ext cx="436" cy="138"/>
            </a:xfrm>
            <a:custGeom>
              <a:avLst/>
              <a:gdLst>
                <a:gd name="T0" fmla="*/ 6 w 789"/>
                <a:gd name="T1" fmla="*/ 1 h 252"/>
                <a:gd name="T2" fmla="*/ 5 w 789"/>
                <a:gd name="T3" fmla="*/ 1 h 252"/>
                <a:gd name="T4" fmla="*/ 4 w 789"/>
                <a:gd name="T5" fmla="*/ 1 h 252"/>
                <a:gd name="T6" fmla="*/ 3 w 789"/>
                <a:gd name="T7" fmla="*/ 1 h 252"/>
                <a:gd name="T8" fmla="*/ 2 w 789"/>
                <a:gd name="T9" fmla="*/ 2 h 252"/>
                <a:gd name="T10" fmla="*/ 2 w 789"/>
                <a:gd name="T11" fmla="*/ 2 h 252"/>
                <a:gd name="T12" fmla="*/ 1 w 789"/>
                <a:gd name="T13" fmla="*/ 2 h 252"/>
                <a:gd name="T14" fmla="*/ 1 w 789"/>
                <a:gd name="T15" fmla="*/ 2 h 252"/>
                <a:gd name="T16" fmla="*/ 1 w 789"/>
                <a:gd name="T17" fmla="*/ 2 h 252"/>
                <a:gd name="T18" fmla="*/ 1 w 789"/>
                <a:gd name="T19" fmla="*/ 2 h 252"/>
                <a:gd name="T20" fmla="*/ 1 w 789"/>
                <a:gd name="T21" fmla="*/ 1 h 252"/>
                <a:gd name="T22" fmla="*/ 1 w 789"/>
                <a:gd name="T23" fmla="*/ 1 h 252"/>
                <a:gd name="T24" fmla="*/ 1 w 789"/>
                <a:gd name="T25" fmla="*/ 1 h 252"/>
                <a:gd name="T26" fmla="*/ 1 w 789"/>
                <a:gd name="T27" fmla="*/ 1 h 252"/>
                <a:gd name="T28" fmla="*/ 2 w 789"/>
                <a:gd name="T29" fmla="*/ 1 h 252"/>
                <a:gd name="T30" fmla="*/ 2 w 789"/>
                <a:gd name="T31" fmla="*/ 1 h 252"/>
                <a:gd name="T32" fmla="*/ 3 w 789"/>
                <a:gd name="T33" fmla="*/ 1 h 252"/>
                <a:gd name="T34" fmla="*/ 3 w 789"/>
                <a:gd name="T35" fmla="*/ 1 h 252"/>
                <a:gd name="T36" fmla="*/ 4 w 789"/>
                <a:gd name="T37" fmla="*/ 1 h 252"/>
                <a:gd name="T38" fmla="*/ 4 w 789"/>
                <a:gd name="T39" fmla="*/ 1 h 252"/>
                <a:gd name="T40" fmla="*/ 4 w 789"/>
                <a:gd name="T41" fmla="*/ 1 h 252"/>
                <a:gd name="T42" fmla="*/ 3 w 789"/>
                <a:gd name="T43" fmla="*/ 1 h 252"/>
                <a:gd name="T44" fmla="*/ 2 w 789"/>
                <a:gd name="T45" fmla="*/ 1 h 252"/>
                <a:gd name="T46" fmla="*/ 2 w 789"/>
                <a:gd name="T47" fmla="*/ 1 h 252"/>
                <a:gd name="T48" fmla="*/ 2 w 789"/>
                <a:gd name="T49" fmla="*/ 1 h 252"/>
                <a:gd name="T50" fmla="*/ 1 w 789"/>
                <a:gd name="T51" fmla="*/ 1 h 252"/>
                <a:gd name="T52" fmla="*/ 1 w 789"/>
                <a:gd name="T53" fmla="*/ 1 h 252"/>
                <a:gd name="T54" fmla="*/ 1 w 789"/>
                <a:gd name="T55" fmla="*/ 1 h 252"/>
                <a:gd name="T56" fmla="*/ 1 w 789"/>
                <a:gd name="T57" fmla="*/ 1 h 252"/>
                <a:gd name="T58" fmla="*/ 1 w 789"/>
                <a:gd name="T59" fmla="*/ 1 h 252"/>
                <a:gd name="T60" fmla="*/ 1 w 789"/>
                <a:gd name="T61" fmla="*/ 2 h 252"/>
                <a:gd name="T62" fmla="*/ 1 w 789"/>
                <a:gd name="T63" fmla="*/ 2 h 252"/>
                <a:gd name="T64" fmla="*/ 1 w 789"/>
                <a:gd name="T65" fmla="*/ 2 h 252"/>
                <a:gd name="T66" fmla="*/ 1 w 789"/>
                <a:gd name="T67" fmla="*/ 2 h 252"/>
                <a:gd name="T68" fmla="*/ 2 w 789"/>
                <a:gd name="T69" fmla="*/ 2 h 252"/>
                <a:gd name="T70" fmla="*/ 2 w 789"/>
                <a:gd name="T71" fmla="*/ 2 h 252"/>
                <a:gd name="T72" fmla="*/ 3 w 789"/>
                <a:gd name="T73" fmla="*/ 2 h 252"/>
                <a:gd name="T74" fmla="*/ 4 w 789"/>
                <a:gd name="T75" fmla="*/ 2 h 252"/>
                <a:gd name="T76" fmla="*/ 4 w 789"/>
                <a:gd name="T77" fmla="*/ 2 h 252"/>
                <a:gd name="T78" fmla="*/ 5 w 789"/>
                <a:gd name="T79" fmla="*/ 2 h 252"/>
                <a:gd name="T80" fmla="*/ 6 w 789"/>
                <a:gd name="T81" fmla="*/ 1 h 252"/>
                <a:gd name="T82" fmla="*/ 6 w 789"/>
                <a:gd name="T83" fmla="*/ 1 h 252"/>
                <a:gd name="T84" fmla="*/ 7 w 789"/>
                <a:gd name="T85" fmla="*/ 1 h 252"/>
                <a:gd name="T86" fmla="*/ 7 w 789"/>
                <a:gd name="T87" fmla="*/ 1 h 25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9" h="252">
                  <a:moveTo>
                    <a:pt x="771" y="115"/>
                  </a:moveTo>
                  <a:lnTo>
                    <a:pt x="735" y="119"/>
                  </a:lnTo>
                  <a:lnTo>
                    <a:pt x="698" y="122"/>
                  </a:lnTo>
                  <a:lnTo>
                    <a:pt x="662" y="125"/>
                  </a:lnTo>
                  <a:lnTo>
                    <a:pt x="625" y="130"/>
                  </a:lnTo>
                  <a:lnTo>
                    <a:pt x="589" y="135"/>
                  </a:lnTo>
                  <a:lnTo>
                    <a:pt x="553" y="141"/>
                  </a:lnTo>
                  <a:lnTo>
                    <a:pt x="516" y="146"/>
                  </a:lnTo>
                  <a:lnTo>
                    <a:pt x="480" y="153"/>
                  </a:lnTo>
                  <a:lnTo>
                    <a:pt x="443" y="159"/>
                  </a:lnTo>
                  <a:lnTo>
                    <a:pt x="407" y="167"/>
                  </a:lnTo>
                  <a:lnTo>
                    <a:pt x="372" y="174"/>
                  </a:lnTo>
                  <a:lnTo>
                    <a:pt x="334" y="180"/>
                  </a:lnTo>
                  <a:lnTo>
                    <a:pt x="299" y="188"/>
                  </a:lnTo>
                  <a:lnTo>
                    <a:pt x="263" y="195"/>
                  </a:lnTo>
                  <a:lnTo>
                    <a:pt x="227" y="203"/>
                  </a:lnTo>
                  <a:lnTo>
                    <a:pt x="192" y="210"/>
                  </a:lnTo>
                  <a:lnTo>
                    <a:pt x="172" y="213"/>
                  </a:lnTo>
                  <a:lnTo>
                    <a:pt x="153" y="216"/>
                  </a:lnTo>
                  <a:lnTo>
                    <a:pt x="132" y="218"/>
                  </a:lnTo>
                  <a:lnTo>
                    <a:pt x="112" y="219"/>
                  </a:lnTo>
                  <a:lnTo>
                    <a:pt x="91" y="218"/>
                  </a:lnTo>
                  <a:lnTo>
                    <a:pt x="72" y="216"/>
                  </a:lnTo>
                  <a:lnTo>
                    <a:pt x="52" y="213"/>
                  </a:lnTo>
                  <a:lnTo>
                    <a:pt x="33" y="206"/>
                  </a:lnTo>
                  <a:lnTo>
                    <a:pt x="36" y="206"/>
                  </a:lnTo>
                  <a:lnTo>
                    <a:pt x="34" y="201"/>
                  </a:lnTo>
                  <a:lnTo>
                    <a:pt x="33" y="195"/>
                  </a:lnTo>
                  <a:lnTo>
                    <a:pt x="31" y="185"/>
                  </a:lnTo>
                  <a:lnTo>
                    <a:pt x="34" y="182"/>
                  </a:lnTo>
                  <a:lnTo>
                    <a:pt x="42" y="176"/>
                  </a:lnTo>
                  <a:lnTo>
                    <a:pt x="52" y="167"/>
                  </a:lnTo>
                  <a:lnTo>
                    <a:pt x="59" y="163"/>
                  </a:lnTo>
                  <a:lnTo>
                    <a:pt x="67" y="156"/>
                  </a:lnTo>
                  <a:lnTo>
                    <a:pt x="76" y="151"/>
                  </a:lnTo>
                  <a:lnTo>
                    <a:pt x="85" y="145"/>
                  </a:lnTo>
                  <a:lnTo>
                    <a:pt x="93" y="140"/>
                  </a:lnTo>
                  <a:lnTo>
                    <a:pt x="101" y="133"/>
                  </a:lnTo>
                  <a:lnTo>
                    <a:pt x="111" y="128"/>
                  </a:lnTo>
                  <a:lnTo>
                    <a:pt x="119" y="124"/>
                  </a:lnTo>
                  <a:lnTo>
                    <a:pt x="128" y="119"/>
                  </a:lnTo>
                  <a:lnTo>
                    <a:pt x="146" y="109"/>
                  </a:lnTo>
                  <a:lnTo>
                    <a:pt x="162" y="101"/>
                  </a:lnTo>
                  <a:lnTo>
                    <a:pt x="182" y="93"/>
                  </a:lnTo>
                  <a:lnTo>
                    <a:pt x="200" y="85"/>
                  </a:lnTo>
                  <a:lnTo>
                    <a:pt x="219" y="77"/>
                  </a:lnTo>
                  <a:lnTo>
                    <a:pt x="239" y="70"/>
                  </a:lnTo>
                  <a:lnTo>
                    <a:pt x="258" y="65"/>
                  </a:lnTo>
                  <a:lnTo>
                    <a:pt x="278" y="59"/>
                  </a:lnTo>
                  <a:lnTo>
                    <a:pt x="299" y="54"/>
                  </a:lnTo>
                  <a:lnTo>
                    <a:pt x="318" y="49"/>
                  </a:lnTo>
                  <a:lnTo>
                    <a:pt x="339" y="46"/>
                  </a:lnTo>
                  <a:lnTo>
                    <a:pt x="359" y="42"/>
                  </a:lnTo>
                  <a:lnTo>
                    <a:pt x="378" y="39"/>
                  </a:lnTo>
                  <a:lnTo>
                    <a:pt x="398" y="38"/>
                  </a:lnTo>
                  <a:lnTo>
                    <a:pt x="417" y="36"/>
                  </a:lnTo>
                  <a:lnTo>
                    <a:pt x="437" y="34"/>
                  </a:lnTo>
                  <a:lnTo>
                    <a:pt x="448" y="29"/>
                  </a:lnTo>
                  <a:lnTo>
                    <a:pt x="453" y="16"/>
                  </a:lnTo>
                  <a:lnTo>
                    <a:pt x="448" y="5"/>
                  </a:lnTo>
                  <a:lnTo>
                    <a:pt x="437" y="0"/>
                  </a:lnTo>
                  <a:lnTo>
                    <a:pt x="419" y="2"/>
                  </a:lnTo>
                  <a:lnTo>
                    <a:pt x="403" y="4"/>
                  </a:lnTo>
                  <a:lnTo>
                    <a:pt x="386" y="5"/>
                  </a:lnTo>
                  <a:lnTo>
                    <a:pt x="370" y="7"/>
                  </a:lnTo>
                  <a:lnTo>
                    <a:pt x="354" y="10"/>
                  </a:lnTo>
                  <a:lnTo>
                    <a:pt x="338" y="13"/>
                  </a:lnTo>
                  <a:lnTo>
                    <a:pt x="321" y="18"/>
                  </a:lnTo>
                  <a:lnTo>
                    <a:pt x="305" y="23"/>
                  </a:lnTo>
                  <a:lnTo>
                    <a:pt x="289" y="28"/>
                  </a:lnTo>
                  <a:lnTo>
                    <a:pt x="274" y="31"/>
                  </a:lnTo>
                  <a:lnTo>
                    <a:pt x="258" y="34"/>
                  </a:lnTo>
                  <a:lnTo>
                    <a:pt x="242" y="38"/>
                  </a:lnTo>
                  <a:lnTo>
                    <a:pt x="226" y="41"/>
                  </a:lnTo>
                  <a:lnTo>
                    <a:pt x="209" y="44"/>
                  </a:lnTo>
                  <a:lnTo>
                    <a:pt x="193" y="51"/>
                  </a:lnTo>
                  <a:lnTo>
                    <a:pt x="179" y="57"/>
                  </a:lnTo>
                  <a:lnTo>
                    <a:pt x="162" y="65"/>
                  </a:lnTo>
                  <a:lnTo>
                    <a:pt x="146" y="73"/>
                  </a:lnTo>
                  <a:lnTo>
                    <a:pt x="130" y="81"/>
                  </a:lnTo>
                  <a:lnTo>
                    <a:pt x="114" y="90"/>
                  </a:lnTo>
                  <a:lnTo>
                    <a:pt x="98" y="99"/>
                  </a:lnTo>
                  <a:lnTo>
                    <a:pt x="81" y="107"/>
                  </a:lnTo>
                  <a:lnTo>
                    <a:pt x="65" y="117"/>
                  </a:lnTo>
                  <a:lnTo>
                    <a:pt x="50" y="127"/>
                  </a:lnTo>
                  <a:lnTo>
                    <a:pt x="36" y="137"/>
                  </a:lnTo>
                  <a:lnTo>
                    <a:pt x="25" y="146"/>
                  </a:lnTo>
                  <a:lnTo>
                    <a:pt x="15" y="154"/>
                  </a:lnTo>
                  <a:lnTo>
                    <a:pt x="8" y="164"/>
                  </a:lnTo>
                  <a:lnTo>
                    <a:pt x="3" y="174"/>
                  </a:lnTo>
                  <a:lnTo>
                    <a:pt x="0" y="187"/>
                  </a:lnTo>
                  <a:lnTo>
                    <a:pt x="0" y="200"/>
                  </a:lnTo>
                  <a:lnTo>
                    <a:pt x="2" y="218"/>
                  </a:lnTo>
                  <a:lnTo>
                    <a:pt x="2" y="224"/>
                  </a:lnTo>
                  <a:lnTo>
                    <a:pt x="5" y="229"/>
                  </a:lnTo>
                  <a:lnTo>
                    <a:pt x="8" y="232"/>
                  </a:lnTo>
                  <a:lnTo>
                    <a:pt x="13" y="234"/>
                  </a:lnTo>
                  <a:lnTo>
                    <a:pt x="36" y="242"/>
                  </a:lnTo>
                  <a:lnTo>
                    <a:pt x="59" y="247"/>
                  </a:lnTo>
                  <a:lnTo>
                    <a:pt x="81" y="250"/>
                  </a:lnTo>
                  <a:lnTo>
                    <a:pt x="106" y="252"/>
                  </a:lnTo>
                  <a:lnTo>
                    <a:pt x="130" y="252"/>
                  </a:lnTo>
                  <a:lnTo>
                    <a:pt x="154" y="252"/>
                  </a:lnTo>
                  <a:lnTo>
                    <a:pt x="179" y="249"/>
                  </a:lnTo>
                  <a:lnTo>
                    <a:pt x="203" y="245"/>
                  </a:lnTo>
                  <a:lnTo>
                    <a:pt x="227" y="240"/>
                  </a:lnTo>
                  <a:lnTo>
                    <a:pt x="252" y="236"/>
                  </a:lnTo>
                  <a:lnTo>
                    <a:pt x="276" y="231"/>
                  </a:lnTo>
                  <a:lnTo>
                    <a:pt x="299" y="226"/>
                  </a:lnTo>
                  <a:lnTo>
                    <a:pt x="323" y="221"/>
                  </a:lnTo>
                  <a:lnTo>
                    <a:pt x="347" y="214"/>
                  </a:lnTo>
                  <a:lnTo>
                    <a:pt x="370" y="210"/>
                  </a:lnTo>
                  <a:lnTo>
                    <a:pt x="393" y="206"/>
                  </a:lnTo>
                  <a:lnTo>
                    <a:pt x="416" y="203"/>
                  </a:lnTo>
                  <a:lnTo>
                    <a:pt x="440" y="198"/>
                  </a:lnTo>
                  <a:lnTo>
                    <a:pt x="463" y="195"/>
                  </a:lnTo>
                  <a:lnTo>
                    <a:pt x="487" y="190"/>
                  </a:lnTo>
                  <a:lnTo>
                    <a:pt x="510" y="187"/>
                  </a:lnTo>
                  <a:lnTo>
                    <a:pt x="534" y="182"/>
                  </a:lnTo>
                  <a:lnTo>
                    <a:pt x="558" y="177"/>
                  </a:lnTo>
                  <a:lnTo>
                    <a:pt x="581" y="174"/>
                  </a:lnTo>
                  <a:lnTo>
                    <a:pt x="605" y="169"/>
                  </a:lnTo>
                  <a:lnTo>
                    <a:pt x="628" y="166"/>
                  </a:lnTo>
                  <a:lnTo>
                    <a:pt x="652" y="163"/>
                  </a:lnTo>
                  <a:lnTo>
                    <a:pt x="677" y="159"/>
                  </a:lnTo>
                  <a:lnTo>
                    <a:pt x="699" y="156"/>
                  </a:lnTo>
                  <a:lnTo>
                    <a:pt x="724" y="153"/>
                  </a:lnTo>
                  <a:lnTo>
                    <a:pt x="747" y="151"/>
                  </a:lnTo>
                  <a:lnTo>
                    <a:pt x="771" y="150"/>
                  </a:lnTo>
                  <a:lnTo>
                    <a:pt x="784" y="143"/>
                  </a:lnTo>
                  <a:lnTo>
                    <a:pt x="789" y="132"/>
                  </a:lnTo>
                  <a:lnTo>
                    <a:pt x="784" y="120"/>
                  </a:lnTo>
                  <a:lnTo>
                    <a:pt x="771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4" name="Freeform 132"/>
            <p:cNvSpPr>
              <a:spLocks/>
            </p:cNvSpPr>
            <p:nvPr/>
          </p:nvSpPr>
          <p:spPr bwMode="auto">
            <a:xfrm>
              <a:off x="4961" y="1946"/>
              <a:ext cx="398" cy="224"/>
            </a:xfrm>
            <a:custGeom>
              <a:avLst/>
              <a:gdLst>
                <a:gd name="T0" fmla="*/ 1 w 717"/>
                <a:gd name="T1" fmla="*/ 2 h 406"/>
                <a:gd name="T2" fmla="*/ 1 w 717"/>
                <a:gd name="T3" fmla="*/ 2 h 406"/>
                <a:gd name="T4" fmla="*/ 1 w 717"/>
                <a:gd name="T5" fmla="*/ 2 h 406"/>
                <a:gd name="T6" fmla="*/ 1 w 717"/>
                <a:gd name="T7" fmla="*/ 1 h 406"/>
                <a:gd name="T8" fmla="*/ 2 w 717"/>
                <a:gd name="T9" fmla="*/ 1 h 406"/>
                <a:gd name="T10" fmla="*/ 3 w 717"/>
                <a:gd name="T11" fmla="*/ 1 h 406"/>
                <a:gd name="T12" fmla="*/ 4 w 717"/>
                <a:gd name="T13" fmla="*/ 1 h 406"/>
                <a:gd name="T14" fmla="*/ 5 w 717"/>
                <a:gd name="T15" fmla="*/ 1 h 406"/>
                <a:gd name="T16" fmla="*/ 6 w 717"/>
                <a:gd name="T17" fmla="*/ 2 h 406"/>
                <a:gd name="T18" fmla="*/ 6 w 717"/>
                <a:gd name="T19" fmla="*/ 3 h 406"/>
                <a:gd name="T20" fmla="*/ 6 w 717"/>
                <a:gd name="T21" fmla="*/ 3 h 406"/>
                <a:gd name="T22" fmla="*/ 5 w 717"/>
                <a:gd name="T23" fmla="*/ 3 h 406"/>
                <a:gd name="T24" fmla="*/ 5 w 717"/>
                <a:gd name="T25" fmla="*/ 3 h 406"/>
                <a:gd name="T26" fmla="*/ 4 w 717"/>
                <a:gd name="T27" fmla="*/ 3 h 406"/>
                <a:gd name="T28" fmla="*/ 4 w 717"/>
                <a:gd name="T29" fmla="*/ 3 h 406"/>
                <a:gd name="T30" fmla="*/ 4 w 717"/>
                <a:gd name="T31" fmla="*/ 3 h 406"/>
                <a:gd name="T32" fmla="*/ 4 w 717"/>
                <a:gd name="T33" fmla="*/ 3 h 406"/>
                <a:gd name="T34" fmla="*/ 3 w 717"/>
                <a:gd name="T35" fmla="*/ 3 h 406"/>
                <a:gd name="T36" fmla="*/ 3 w 717"/>
                <a:gd name="T37" fmla="*/ 3 h 406"/>
                <a:gd name="T38" fmla="*/ 2 w 717"/>
                <a:gd name="T39" fmla="*/ 3 h 406"/>
                <a:gd name="T40" fmla="*/ 2 w 717"/>
                <a:gd name="T41" fmla="*/ 2 h 406"/>
                <a:gd name="T42" fmla="*/ 2 w 717"/>
                <a:gd name="T43" fmla="*/ 2 h 406"/>
                <a:gd name="T44" fmla="*/ 1 w 717"/>
                <a:gd name="T45" fmla="*/ 2 h 406"/>
                <a:gd name="T46" fmla="*/ 1 w 717"/>
                <a:gd name="T47" fmla="*/ 2 h 406"/>
                <a:gd name="T48" fmla="*/ 1 w 717"/>
                <a:gd name="T49" fmla="*/ 2 h 406"/>
                <a:gd name="T50" fmla="*/ 1 w 717"/>
                <a:gd name="T51" fmla="*/ 2 h 406"/>
                <a:gd name="T52" fmla="*/ 1 w 717"/>
                <a:gd name="T53" fmla="*/ 2 h 406"/>
                <a:gd name="T54" fmla="*/ 1 w 717"/>
                <a:gd name="T55" fmla="*/ 2 h 406"/>
                <a:gd name="T56" fmla="*/ 2 w 717"/>
                <a:gd name="T57" fmla="*/ 3 h 406"/>
                <a:gd name="T58" fmla="*/ 2 w 717"/>
                <a:gd name="T59" fmla="*/ 3 h 406"/>
                <a:gd name="T60" fmla="*/ 2 w 717"/>
                <a:gd name="T61" fmla="*/ 3 h 406"/>
                <a:gd name="T62" fmla="*/ 2 w 717"/>
                <a:gd name="T63" fmla="*/ 3 h 406"/>
                <a:gd name="T64" fmla="*/ 3 w 717"/>
                <a:gd name="T65" fmla="*/ 3 h 406"/>
                <a:gd name="T66" fmla="*/ 3 w 717"/>
                <a:gd name="T67" fmla="*/ 3 h 406"/>
                <a:gd name="T68" fmla="*/ 4 w 717"/>
                <a:gd name="T69" fmla="*/ 3 h 406"/>
                <a:gd name="T70" fmla="*/ 4 w 717"/>
                <a:gd name="T71" fmla="*/ 3 h 406"/>
                <a:gd name="T72" fmla="*/ 4 w 717"/>
                <a:gd name="T73" fmla="*/ 3 h 406"/>
                <a:gd name="T74" fmla="*/ 4 w 717"/>
                <a:gd name="T75" fmla="*/ 3 h 406"/>
                <a:gd name="T76" fmla="*/ 4 w 717"/>
                <a:gd name="T77" fmla="*/ 4 h 406"/>
                <a:gd name="T78" fmla="*/ 5 w 717"/>
                <a:gd name="T79" fmla="*/ 4 h 406"/>
                <a:gd name="T80" fmla="*/ 5 w 717"/>
                <a:gd name="T81" fmla="*/ 4 h 406"/>
                <a:gd name="T82" fmla="*/ 6 w 717"/>
                <a:gd name="T83" fmla="*/ 4 h 406"/>
                <a:gd name="T84" fmla="*/ 6 w 717"/>
                <a:gd name="T85" fmla="*/ 4 h 406"/>
                <a:gd name="T86" fmla="*/ 6 w 717"/>
                <a:gd name="T87" fmla="*/ 4 h 406"/>
                <a:gd name="T88" fmla="*/ 7 w 717"/>
                <a:gd name="T89" fmla="*/ 4 h 406"/>
                <a:gd name="T90" fmla="*/ 7 w 717"/>
                <a:gd name="T91" fmla="*/ 3 h 406"/>
                <a:gd name="T92" fmla="*/ 7 w 717"/>
                <a:gd name="T93" fmla="*/ 3 h 406"/>
                <a:gd name="T94" fmla="*/ 6 w 717"/>
                <a:gd name="T95" fmla="*/ 2 h 406"/>
                <a:gd name="T96" fmla="*/ 5 w 717"/>
                <a:gd name="T97" fmla="*/ 1 h 406"/>
                <a:gd name="T98" fmla="*/ 4 w 717"/>
                <a:gd name="T99" fmla="*/ 1 h 406"/>
                <a:gd name="T100" fmla="*/ 3 w 717"/>
                <a:gd name="T101" fmla="*/ 0 h 406"/>
                <a:gd name="T102" fmla="*/ 2 w 717"/>
                <a:gd name="T103" fmla="*/ 1 h 406"/>
                <a:gd name="T104" fmla="*/ 1 w 717"/>
                <a:gd name="T105" fmla="*/ 1 h 406"/>
                <a:gd name="T106" fmla="*/ 1 w 717"/>
                <a:gd name="T107" fmla="*/ 1 h 40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17" h="406">
                  <a:moveTo>
                    <a:pt x="0" y="232"/>
                  </a:moveTo>
                  <a:lnTo>
                    <a:pt x="3" y="245"/>
                  </a:lnTo>
                  <a:lnTo>
                    <a:pt x="15" y="253"/>
                  </a:lnTo>
                  <a:lnTo>
                    <a:pt x="26" y="252"/>
                  </a:lnTo>
                  <a:lnTo>
                    <a:pt x="32" y="240"/>
                  </a:lnTo>
                  <a:lnTo>
                    <a:pt x="52" y="177"/>
                  </a:lnTo>
                  <a:lnTo>
                    <a:pt x="81" y="127"/>
                  </a:lnTo>
                  <a:lnTo>
                    <a:pt x="120" y="88"/>
                  </a:lnTo>
                  <a:lnTo>
                    <a:pt x="165" y="59"/>
                  </a:lnTo>
                  <a:lnTo>
                    <a:pt x="217" y="41"/>
                  </a:lnTo>
                  <a:lnTo>
                    <a:pt x="272" y="33"/>
                  </a:lnTo>
                  <a:lnTo>
                    <a:pt x="331" y="34"/>
                  </a:lnTo>
                  <a:lnTo>
                    <a:pt x="389" y="42"/>
                  </a:lnTo>
                  <a:lnTo>
                    <a:pt x="446" y="62"/>
                  </a:lnTo>
                  <a:lnTo>
                    <a:pt x="501" y="86"/>
                  </a:lnTo>
                  <a:lnTo>
                    <a:pt x="552" y="119"/>
                  </a:lnTo>
                  <a:lnTo>
                    <a:pt x="597" y="159"/>
                  </a:lnTo>
                  <a:lnTo>
                    <a:pt x="634" y="205"/>
                  </a:lnTo>
                  <a:lnTo>
                    <a:pt x="662" y="255"/>
                  </a:lnTo>
                  <a:lnTo>
                    <a:pt x="678" y="312"/>
                  </a:lnTo>
                  <a:lnTo>
                    <a:pt x="683" y="372"/>
                  </a:lnTo>
                  <a:lnTo>
                    <a:pt x="652" y="372"/>
                  </a:lnTo>
                  <a:lnTo>
                    <a:pt x="621" y="372"/>
                  </a:lnTo>
                  <a:lnTo>
                    <a:pt x="590" y="372"/>
                  </a:lnTo>
                  <a:lnTo>
                    <a:pt x="560" y="372"/>
                  </a:lnTo>
                  <a:lnTo>
                    <a:pt x="529" y="372"/>
                  </a:lnTo>
                  <a:lnTo>
                    <a:pt x="498" y="370"/>
                  </a:lnTo>
                  <a:lnTo>
                    <a:pt x="467" y="367"/>
                  </a:lnTo>
                  <a:lnTo>
                    <a:pt x="436" y="362"/>
                  </a:lnTo>
                  <a:lnTo>
                    <a:pt x="435" y="360"/>
                  </a:lnTo>
                  <a:lnTo>
                    <a:pt x="433" y="359"/>
                  </a:lnTo>
                  <a:lnTo>
                    <a:pt x="430" y="357"/>
                  </a:lnTo>
                  <a:lnTo>
                    <a:pt x="428" y="357"/>
                  </a:lnTo>
                  <a:lnTo>
                    <a:pt x="406" y="351"/>
                  </a:lnTo>
                  <a:lnTo>
                    <a:pt x="384" y="346"/>
                  </a:lnTo>
                  <a:lnTo>
                    <a:pt x="362" y="339"/>
                  </a:lnTo>
                  <a:lnTo>
                    <a:pt x="341" y="333"/>
                  </a:lnTo>
                  <a:lnTo>
                    <a:pt x="318" y="326"/>
                  </a:lnTo>
                  <a:lnTo>
                    <a:pt x="297" y="320"/>
                  </a:lnTo>
                  <a:lnTo>
                    <a:pt x="276" y="313"/>
                  </a:lnTo>
                  <a:lnTo>
                    <a:pt x="255" y="305"/>
                  </a:lnTo>
                  <a:lnTo>
                    <a:pt x="232" y="299"/>
                  </a:lnTo>
                  <a:lnTo>
                    <a:pt x="211" y="291"/>
                  </a:lnTo>
                  <a:lnTo>
                    <a:pt x="190" y="282"/>
                  </a:lnTo>
                  <a:lnTo>
                    <a:pt x="169" y="274"/>
                  </a:lnTo>
                  <a:lnTo>
                    <a:pt x="148" y="265"/>
                  </a:lnTo>
                  <a:lnTo>
                    <a:pt x="126" y="256"/>
                  </a:lnTo>
                  <a:lnTo>
                    <a:pt x="105" y="247"/>
                  </a:lnTo>
                  <a:lnTo>
                    <a:pt x="84" y="237"/>
                  </a:lnTo>
                  <a:lnTo>
                    <a:pt x="71" y="235"/>
                  </a:lnTo>
                  <a:lnTo>
                    <a:pt x="62" y="243"/>
                  </a:lnTo>
                  <a:lnTo>
                    <a:pt x="60" y="256"/>
                  </a:lnTo>
                  <a:lnTo>
                    <a:pt x="68" y="266"/>
                  </a:lnTo>
                  <a:lnTo>
                    <a:pt x="88" y="276"/>
                  </a:lnTo>
                  <a:lnTo>
                    <a:pt x="107" y="284"/>
                  </a:lnTo>
                  <a:lnTo>
                    <a:pt x="126" y="294"/>
                  </a:lnTo>
                  <a:lnTo>
                    <a:pt x="148" y="302"/>
                  </a:lnTo>
                  <a:lnTo>
                    <a:pt x="167" y="310"/>
                  </a:lnTo>
                  <a:lnTo>
                    <a:pt x="186" y="317"/>
                  </a:lnTo>
                  <a:lnTo>
                    <a:pt x="206" y="325"/>
                  </a:lnTo>
                  <a:lnTo>
                    <a:pt x="225" y="331"/>
                  </a:lnTo>
                  <a:lnTo>
                    <a:pt x="247" y="339"/>
                  </a:lnTo>
                  <a:lnTo>
                    <a:pt x="266" y="346"/>
                  </a:lnTo>
                  <a:lnTo>
                    <a:pt x="285" y="352"/>
                  </a:lnTo>
                  <a:lnTo>
                    <a:pt x="307" y="359"/>
                  </a:lnTo>
                  <a:lnTo>
                    <a:pt x="326" y="364"/>
                  </a:lnTo>
                  <a:lnTo>
                    <a:pt x="347" y="370"/>
                  </a:lnTo>
                  <a:lnTo>
                    <a:pt x="367" y="377"/>
                  </a:lnTo>
                  <a:lnTo>
                    <a:pt x="388" y="381"/>
                  </a:lnTo>
                  <a:lnTo>
                    <a:pt x="389" y="383"/>
                  </a:lnTo>
                  <a:lnTo>
                    <a:pt x="393" y="383"/>
                  </a:lnTo>
                  <a:lnTo>
                    <a:pt x="394" y="385"/>
                  </a:lnTo>
                  <a:lnTo>
                    <a:pt x="396" y="386"/>
                  </a:lnTo>
                  <a:lnTo>
                    <a:pt x="414" y="391"/>
                  </a:lnTo>
                  <a:lnTo>
                    <a:pt x="433" y="396"/>
                  </a:lnTo>
                  <a:lnTo>
                    <a:pt x="451" y="399"/>
                  </a:lnTo>
                  <a:lnTo>
                    <a:pt x="470" y="403"/>
                  </a:lnTo>
                  <a:lnTo>
                    <a:pt x="490" y="404"/>
                  </a:lnTo>
                  <a:lnTo>
                    <a:pt x="508" y="406"/>
                  </a:lnTo>
                  <a:lnTo>
                    <a:pt x="527" y="406"/>
                  </a:lnTo>
                  <a:lnTo>
                    <a:pt x="547" y="406"/>
                  </a:lnTo>
                  <a:lnTo>
                    <a:pt x="566" y="406"/>
                  </a:lnTo>
                  <a:lnTo>
                    <a:pt x="586" y="406"/>
                  </a:lnTo>
                  <a:lnTo>
                    <a:pt x="605" y="406"/>
                  </a:lnTo>
                  <a:lnTo>
                    <a:pt x="623" y="406"/>
                  </a:lnTo>
                  <a:lnTo>
                    <a:pt x="642" y="406"/>
                  </a:lnTo>
                  <a:lnTo>
                    <a:pt x="662" y="406"/>
                  </a:lnTo>
                  <a:lnTo>
                    <a:pt x="681" y="406"/>
                  </a:lnTo>
                  <a:lnTo>
                    <a:pt x="699" y="406"/>
                  </a:lnTo>
                  <a:lnTo>
                    <a:pt x="707" y="404"/>
                  </a:lnTo>
                  <a:lnTo>
                    <a:pt x="712" y="401"/>
                  </a:lnTo>
                  <a:lnTo>
                    <a:pt x="715" y="394"/>
                  </a:lnTo>
                  <a:lnTo>
                    <a:pt x="717" y="388"/>
                  </a:lnTo>
                  <a:lnTo>
                    <a:pt x="715" y="318"/>
                  </a:lnTo>
                  <a:lnTo>
                    <a:pt x="701" y="255"/>
                  </a:lnTo>
                  <a:lnTo>
                    <a:pt x="672" y="196"/>
                  </a:lnTo>
                  <a:lnTo>
                    <a:pt x="631" y="145"/>
                  </a:lnTo>
                  <a:lnTo>
                    <a:pt x="582" y="99"/>
                  </a:lnTo>
                  <a:lnTo>
                    <a:pt x="527" y="62"/>
                  </a:lnTo>
                  <a:lnTo>
                    <a:pt x="466" y="33"/>
                  </a:lnTo>
                  <a:lnTo>
                    <a:pt x="402" y="11"/>
                  </a:lnTo>
                  <a:lnTo>
                    <a:pt x="336" y="0"/>
                  </a:lnTo>
                  <a:lnTo>
                    <a:pt x="271" y="0"/>
                  </a:lnTo>
                  <a:lnTo>
                    <a:pt x="208" y="8"/>
                  </a:lnTo>
                  <a:lnTo>
                    <a:pt x="151" y="29"/>
                  </a:lnTo>
                  <a:lnTo>
                    <a:pt x="99" y="60"/>
                  </a:lnTo>
                  <a:lnTo>
                    <a:pt x="55" y="106"/>
                  </a:lnTo>
                  <a:lnTo>
                    <a:pt x="21" y="162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5" name="Freeform 133"/>
            <p:cNvSpPr>
              <a:spLocks/>
            </p:cNvSpPr>
            <p:nvPr/>
          </p:nvSpPr>
          <p:spPr bwMode="auto">
            <a:xfrm>
              <a:off x="5223" y="2546"/>
              <a:ext cx="202" cy="215"/>
            </a:xfrm>
            <a:custGeom>
              <a:avLst/>
              <a:gdLst>
                <a:gd name="T0" fmla="*/ 3 w 365"/>
                <a:gd name="T1" fmla="*/ 2 h 388"/>
                <a:gd name="T2" fmla="*/ 3 w 365"/>
                <a:gd name="T3" fmla="*/ 1 h 388"/>
                <a:gd name="T4" fmla="*/ 2 w 365"/>
                <a:gd name="T5" fmla="*/ 1 h 388"/>
                <a:gd name="T6" fmla="*/ 1 w 365"/>
                <a:gd name="T7" fmla="*/ 1 h 388"/>
                <a:gd name="T8" fmla="*/ 1 w 365"/>
                <a:gd name="T9" fmla="*/ 1 h 388"/>
                <a:gd name="T10" fmla="*/ 1 w 365"/>
                <a:gd name="T11" fmla="*/ 1 h 388"/>
                <a:gd name="T12" fmla="*/ 1 w 365"/>
                <a:gd name="T13" fmla="*/ 1 h 388"/>
                <a:gd name="T14" fmla="*/ 2 w 365"/>
                <a:gd name="T15" fmla="*/ 1 h 388"/>
                <a:gd name="T16" fmla="*/ 2 w 365"/>
                <a:gd name="T17" fmla="*/ 1 h 388"/>
                <a:gd name="T18" fmla="*/ 2 w 365"/>
                <a:gd name="T19" fmla="*/ 1 h 388"/>
                <a:gd name="T20" fmla="*/ 2 w 365"/>
                <a:gd name="T21" fmla="*/ 2 h 388"/>
                <a:gd name="T22" fmla="*/ 3 w 365"/>
                <a:gd name="T23" fmla="*/ 2 h 388"/>
                <a:gd name="T24" fmla="*/ 3 w 365"/>
                <a:gd name="T25" fmla="*/ 2 h 388"/>
                <a:gd name="T26" fmla="*/ 3 w 365"/>
                <a:gd name="T27" fmla="*/ 2 h 388"/>
                <a:gd name="T28" fmla="*/ 3 w 365"/>
                <a:gd name="T29" fmla="*/ 3 h 388"/>
                <a:gd name="T30" fmla="*/ 2 w 365"/>
                <a:gd name="T31" fmla="*/ 3 h 388"/>
                <a:gd name="T32" fmla="*/ 2 w 365"/>
                <a:gd name="T33" fmla="*/ 3 h 388"/>
                <a:gd name="T34" fmla="*/ 2 w 365"/>
                <a:gd name="T35" fmla="*/ 3 h 388"/>
                <a:gd name="T36" fmla="*/ 2 w 365"/>
                <a:gd name="T37" fmla="*/ 3 h 388"/>
                <a:gd name="T38" fmla="*/ 2 w 365"/>
                <a:gd name="T39" fmla="*/ 3 h 388"/>
                <a:gd name="T40" fmla="*/ 1 w 365"/>
                <a:gd name="T41" fmla="*/ 3 h 388"/>
                <a:gd name="T42" fmla="*/ 1 w 365"/>
                <a:gd name="T43" fmla="*/ 3 h 388"/>
                <a:gd name="T44" fmla="*/ 1 w 365"/>
                <a:gd name="T45" fmla="*/ 3 h 388"/>
                <a:gd name="T46" fmla="*/ 1 w 365"/>
                <a:gd name="T47" fmla="*/ 3 h 388"/>
                <a:gd name="T48" fmla="*/ 1 w 365"/>
                <a:gd name="T49" fmla="*/ 3 h 388"/>
                <a:gd name="T50" fmla="*/ 1 w 365"/>
                <a:gd name="T51" fmla="*/ 3 h 388"/>
                <a:gd name="T52" fmla="*/ 1 w 365"/>
                <a:gd name="T53" fmla="*/ 3 h 388"/>
                <a:gd name="T54" fmla="*/ 1 w 365"/>
                <a:gd name="T55" fmla="*/ 3 h 388"/>
                <a:gd name="T56" fmla="*/ 1 w 365"/>
                <a:gd name="T57" fmla="*/ 3 h 388"/>
                <a:gd name="T58" fmla="*/ 1 w 365"/>
                <a:gd name="T59" fmla="*/ 3 h 388"/>
                <a:gd name="T60" fmla="*/ 1 w 365"/>
                <a:gd name="T61" fmla="*/ 3 h 388"/>
                <a:gd name="T62" fmla="*/ 1 w 365"/>
                <a:gd name="T63" fmla="*/ 2 h 388"/>
                <a:gd name="T64" fmla="*/ 1 w 365"/>
                <a:gd name="T65" fmla="*/ 2 h 388"/>
                <a:gd name="T66" fmla="*/ 1 w 365"/>
                <a:gd name="T67" fmla="*/ 2 h 388"/>
                <a:gd name="T68" fmla="*/ 1 w 365"/>
                <a:gd name="T69" fmla="*/ 1 h 388"/>
                <a:gd name="T70" fmla="*/ 1 w 365"/>
                <a:gd name="T71" fmla="*/ 1 h 388"/>
                <a:gd name="T72" fmla="*/ 1 w 365"/>
                <a:gd name="T73" fmla="*/ 2 h 388"/>
                <a:gd name="T74" fmla="*/ 1 w 365"/>
                <a:gd name="T75" fmla="*/ 3 h 388"/>
                <a:gd name="T76" fmla="*/ 1 w 365"/>
                <a:gd name="T77" fmla="*/ 3 h 388"/>
                <a:gd name="T78" fmla="*/ 1 w 365"/>
                <a:gd name="T79" fmla="*/ 4 h 388"/>
                <a:gd name="T80" fmla="*/ 1 w 365"/>
                <a:gd name="T81" fmla="*/ 3 h 388"/>
                <a:gd name="T82" fmla="*/ 1 w 365"/>
                <a:gd name="T83" fmla="*/ 3 h 388"/>
                <a:gd name="T84" fmla="*/ 1 w 365"/>
                <a:gd name="T85" fmla="*/ 3 h 388"/>
                <a:gd name="T86" fmla="*/ 2 w 365"/>
                <a:gd name="T87" fmla="*/ 3 h 388"/>
                <a:gd name="T88" fmla="*/ 2 w 365"/>
                <a:gd name="T89" fmla="*/ 3 h 388"/>
                <a:gd name="T90" fmla="*/ 2 w 365"/>
                <a:gd name="T91" fmla="*/ 3 h 388"/>
                <a:gd name="T92" fmla="*/ 2 w 365"/>
                <a:gd name="T93" fmla="*/ 3 h 388"/>
                <a:gd name="T94" fmla="*/ 3 w 365"/>
                <a:gd name="T95" fmla="*/ 3 h 388"/>
                <a:gd name="T96" fmla="*/ 3 w 365"/>
                <a:gd name="T97" fmla="*/ 3 h 388"/>
                <a:gd name="T98" fmla="*/ 3 w 365"/>
                <a:gd name="T99" fmla="*/ 2 h 3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5" h="388">
                  <a:moveTo>
                    <a:pt x="365" y="269"/>
                  </a:moveTo>
                  <a:lnTo>
                    <a:pt x="350" y="222"/>
                  </a:lnTo>
                  <a:lnTo>
                    <a:pt x="333" y="175"/>
                  </a:lnTo>
                  <a:lnTo>
                    <a:pt x="308" y="133"/>
                  </a:lnTo>
                  <a:lnTo>
                    <a:pt x="281" y="96"/>
                  </a:lnTo>
                  <a:lnTo>
                    <a:pt x="248" y="62"/>
                  </a:lnTo>
                  <a:lnTo>
                    <a:pt x="209" y="34"/>
                  </a:lnTo>
                  <a:lnTo>
                    <a:pt x="166" y="13"/>
                  </a:lnTo>
                  <a:lnTo>
                    <a:pt x="117" y="0"/>
                  </a:lnTo>
                  <a:lnTo>
                    <a:pt x="104" y="3"/>
                  </a:lnTo>
                  <a:lnTo>
                    <a:pt x="96" y="13"/>
                  </a:lnTo>
                  <a:lnTo>
                    <a:pt x="97" y="26"/>
                  </a:lnTo>
                  <a:lnTo>
                    <a:pt x="107" y="32"/>
                  </a:lnTo>
                  <a:lnTo>
                    <a:pt x="136" y="39"/>
                  </a:lnTo>
                  <a:lnTo>
                    <a:pt x="164" y="49"/>
                  </a:lnTo>
                  <a:lnTo>
                    <a:pt x="188" y="62"/>
                  </a:lnTo>
                  <a:lnTo>
                    <a:pt x="213" y="78"/>
                  </a:lnTo>
                  <a:lnTo>
                    <a:pt x="234" y="96"/>
                  </a:lnTo>
                  <a:lnTo>
                    <a:pt x="253" y="115"/>
                  </a:lnTo>
                  <a:lnTo>
                    <a:pt x="273" y="138"/>
                  </a:lnTo>
                  <a:lnTo>
                    <a:pt x="289" y="162"/>
                  </a:lnTo>
                  <a:lnTo>
                    <a:pt x="300" y="183"/>
                  </a:lnTo>
                  <a:lnTo>
                    <a:pt x="310" y="204"/>
                  </a:lnTo>
                  <a:lnTo>
                    <a:pt x="320" y="227"/>
                  </a:lnTo>
                  <a:lnTo>
                    <a:pt x="326" y="250"/>
                  </a:lnTo>
                  <a:lnTo>
                    <a:pt x="329" y="266"/>
                  </a:lnTo>
                  <a:lnTo>
                    <a:pt x="329" y="279"/>
                  </a:lnTo>
                  <a:lnTo>
                    <a:pt x="325" y="290"/>
                  </a:lnTo>
                  <a:lnTo>
                    <a:pt x="320" y="299"/>
                  </a:lnTo>
                  <a:lnTo>
                    <a:pt x="310" y="305"/>
                  </a:lnTo>
                  <a:lnTo>
                    <a:pt x="297" y="310"/>
                  </a:lnTo>
                  <a:lnTo>
                    <a:pt x="282" y="313"/>
                  </a:lnTo>
                  <a:lnTo>
                    <a:pt x="264" y="315"/>
                  </a:lnTo>
                  <a:lnTo>
                    <a:pt x="252" y="315"/>
                  </a:lnTo>
                  <a:lnTo>
                    <a:pt x="239" y="316"/>
                  </a:lnTo>
                  <a:lnTo>
                    <a:pt x="226" y="316"/>
                  </a:lnTo>
                  <a:lnTo>
                    <a:pt x="214" y="318"/>
                  </a:lnTo>
                  <a:lnTo>
                    <a:pt x="201" y="320"/>
                  </a:lnTo>
                  <a:lnTo>
                    <a:pt x="188" y="321"/>
                  </a:lnTo>
                  <a:lnTo>
                    <a:pt x="175" y="321"/>
                  </a:lnTo>
                  <a:lnTo>
                    <a:pt x="162" y="323"/>
                  </a:lnTo>
                  <a:lnTo>
                    <a:pt x="149" y="324"/>
                  </a:lnTo>
                  <a:lnTo>
                    <a:pt x="138" y="328"/>
                  </a:lnTo>
                  <a:lnTo>
                    <a:pt x="125" y="333"/>
                  </a:lnTo>
                  <a:lnTo>
                    <a:pt x="114" y="337"/>
                  </a:lnTo>
                  <a:lnTo>
                    <a:pt x="101" y="342"/>
                  </a:lnTo>
                  <a:lnTo>
                    <a:pt x="88" y="347"/>
                  </a:lnTo>
                  <a:lnTo>
                    <a:pt x="76" y="350"/>
                  </a:lnTo>
                  <a:lnTo>
                    <a:pt x="63" y="354"/>
                  </a:lnTo>
                  <a:lnTo>
                    <a:pt x="62" y="354"/>
                  </a:lnTo>
                  <a:lnTo>
                    <a:pt x="60" y="354"/>
                  </a:lnTo>
                  <a:lnTo>
                    <a:pt x="58" y="354"/>
                  </a:lnTo>
                  <a:lnTo>
                    <a:pt x="58" y="352"/>
                  </a:lnTo>
                  <a:lnTo>
                    <a:pt x="57" y="352"/>
                  </a:lnTo>
                  <a:lnTo>
                    <a:pt x="57" y="350"/>
                  </a:lnTo>
                  <a:lnTo>
                    <a:pt x="55" y="349"/>
                  </a:lnTo>
                  <a:lnTo>
                    <a:pt x="52" y="342"/>
                  </a:lnTo>
                  <a:lnTo>
                    <a:pt x="47" y="336"/>
                  </a:lnTo>
                  <a:lnTo>
                    <a:pt x="45" y="333"/>
                  </a:lnTo>
                  <a:lnTo>
                    <a:pt x="45" y="316"/>
                  </a:lnTo>
                  <a:lnTo>
                    <a:pt x="44" y="299"/>
                  </a:lnTo>
                  <a:lnTo>
                    <a:pt x="44" y="282"/>
                  </a:lnTo>
                  <a:lnTo>
                    <a:pt x="42" y="266"/>
                  </a:lnTo>
                  <a:lnTo>
                    <a:pt x="41" y="237"/>
                  </a:lnTo>
                  <a:lnTo>
                    <a:pt x="39" y="209"/>
                  </a:lnTo>
                  <a:lnTo>
                    <a:pt x="37" y="180"/>
                  </a:lnTo>
                  <a:lnTo>
                    <a:pt x="34" y="153"/>
                  </a:lnTo>
                  <a:lnTo>
                    <a:pt x="28" y="141"/>
                  </a:lnTo>
                  <a:lnTo>
                    <a:pt x="16" y="136"/>
                  </a:lnTo>
                  <a:lnTo>
                    <a:pt x="5" y="141"/>
                  </a:lnTo>
                  <a:lnTo>
                    <a:pt x="0" y="153"/>
                  </a:lnTo>
                  <a:lnTo>
                    <a:pt x="3" y="211"/>
                  </a:lnTo>
                  <a:lnTo>
                    <a:pt x="7" y="269"/>
                  </a:lnTo>
                  <a:lnTo>
                    <a:pt x="13" y="326"/>
                  </a:lnTo>
                  <a:lnTo>
                    <a:pt x="34" y="380"/>
                  </a:lnTo>
                  <a:lnTo>
                    <a:pt x="37" y="383"/>
                  </a:lnTo>
                  <a:lnTo>
                    <a:pt x="41" y="386"/>
                  </a:lnTo>
                  <a:lnTo>
                    <a:pt x="45" y="388"/>
                  </a:lnTo>
                  <a:lnTo>
                    <a:pt x="49" y="388"/>
                  </a:lnTo>
                  <a:lnTo>
                    <a:pt x="73" y="385"/>
                  </a:lnTo>
                  <a:lnTo>
                    <a:pt x="96" y="380"/>
                  </a:lnTo>
                  <a:lnTo>
                    <a:pt x="118" y="375"/>
                  </a:lnTo>
                  <a:lnTo>
                    <a:pt x="141" y="368"/>
                  </a:lnTo>
                  <a:lnTo>
                    <a:pt x="164" y="363"/>
                  </a:lnTo>
                  <a:lnTo>
                    <a:pt x="187" y="357"/>
                  </a:lnTo>
                  <a:lnTo>
                    <a:pt x="209" y="354"/>
                  </a:lnTo>
                  <a:lnTo>
                    <a:pt x="234" y="350"/>
                  </a:lnTo>
                  <a:lnTo>
                    <a:pt x="247" y="349"/>
                  </a:lnTo>
                  <a:lnTo>
                    <a:pt x="258" y="347"/>
                  </a:lnTo>
                  <a:lnTo>
                    <a:pt x="271" y="347"/>
                  </a:lnTo>
                  <a:lnTo>
                    <a:pt x="282" y="344"/>
                  </a:lnTo>
                  <a:lnTo>
                    <a:pt x="294" y="342"/>
                  </a:lnTo>
                  <a:lnTo>
                    <a:pt x="307" y="341"/>
                  </a:lnTo>
                  <a:lnTo>
                    <a:pt x="318" y="337"/>
                  </a:lnTo>
                  <a:lnTo>
                    <a:pt x="331" y="334"/>
                  </a:lnTo>
                  <a:lnTo>
                    <a:pt x="344" y="324"/>
                  </a:lnTo>
                  <a:lnTo>
                    <a:pt x="357" y="307"/>
                  </a:lnTo>
                  <a:lnTo>
                    <a:pt x="365" y="287"/>
                  </a:lnTo>
                  <a:lnTo>
                    <a:pt x="365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6" name="Freeform 134"/>
            <p:cNvSpPr>
              <a:spLocks/>
            </p:cNvSpPr>
            <p:nvPr/>
          </p:nvSpPr>
          <p:spPr bwMode="auto">
            <a:xfrm>
              <a:off x="5163" y="2734"/>
              <a:ext cx="237" cy="466"/>
            </a:xfrm>
            <a:custGeom>
              <a:avLst/>
              <a:gdLst>
                <a:gd name="T0" fmla="*/ 3 w 429"/>
                <a:gd name="T1" fmla="*/ 3 h 840"/>
                <a:gd name="T2" fmla="*/ 4 w 429"/>
                <a:gd name="T3" fmla="*/ 2 h 840"/>
                <a:gd name="T4" fmla="*/ 4 w 429"/>
                <a:gd name="T5" fmla="*/ 1 h 840"/>
                <a:gd name="T6" fmla="*/ 3 w 429"/>
                <a:gd name="T7" fmla="*/ 1 h 840"/>
                <a:gd name="T8" fmla="*/ 3 w 429"/>
                <a:gd name="T9" fmla="*/ 1 h 840"/>
                <a:gd name="T10" fmla="*/ 3 w 429"/>
                <a:gd name="T11" fmla="*/ 3 h 840"/>
                <a:gd name="T12" fmla="*/ 2 w 429"/>
                <a:gd name="T13" fmla="*/ 4 h 840"/>
                <a:gd name="T14" fmla="*/ 2 w 429"/>
                <a:gd name="T15" fmla="*/ 4 h 840"/>
                <a:gd name="T16" fmla="*/ 2 w 429"/>
                <a:gd name="T17" fmla="*/ 5 h 840"/>
                <a:gd name="T18" fmla="*/ 2 w 429"/>
                <a:gd name="T19" fmla="*/ 6 h 840"/>
                <a:gd name="T20" fmla="*/ 2 w 429"/>
                <a:gd name="T21" fmla="*/ 7 h 840"/>
                <a:gd name="T22" fmla="*/ 2 w 429"/>
                <a:gd name="T23" fmla="*/ 7 h 840"/>
                <a:gd name="T24" fmla="*/ 2 w 429"/>
                <a:gd name="T25" fmla="*/ 7 h 840"/>
                <a:gd name="T26" fmla="*/ 2 w 429"/>
                <a:gd name="T27" fmla="*/ 7 h 840"/>
                <a:gd name="T28" fmla="*/ 1 w 429"/>
                <a:gd name="T29" fmla="*/ 7 h 840"/>
                <a:gd name="T30" fmla="*/ 1 w 429"/>
                <a:gd name="T31" fmla="*/ 7 h 840"/>
                <a:gd name="T32" fmla="*/ 1 w 429"/>
                <a:gd name="T33" fmla="*/ 7 h 840"/>
                <a:gd name="T34" fmla="*/ 1 w 429"/>
                <a:gd name="T35" fmla="*/ 7 h 840"/>
                <a:gd name="T36" fmla="*/ 1 w 429"/>
                <a:gd name="T37" fmla="*/ 7 h 840"/>
                <a:gd name="T38" fmla="*/ 1 w 429"/>
                <a:gd name="T39" fmla="*/ 7 h 840"/>
                <a:gd name="T40" fmla="*/ 1 w 429"/>
                <a:gd name="T41" fmla="*/ 7 h 840"/>
                <a:gd name="T42" fmla="*/ 1 w 429"/>
                <a:gd name="T43" fmla="*/ 7 h 840"/>
                <a:gd name="T44" fmla="*/ 1 w 429"/>
                <a:gd name="T45" fmla="*/ 6 h 840"/>
                <a:gd name="T46" fmla="*/ 1 w 429"/>
                <a:gd name="T47" fmla="*/ 6 h 840"/>
                <a:gd name="T48" fmla="*/ 1 w 429"/>
                <a:gd name="T49" fmla="*/ 7 h 840"/>
                <a:gd name="T50" fmla="*/ 1 w 429"/>
                <a:gd name="T51" fmla="*/ 7 h 840"/>
                <a:gd name="T52" fmla="*/ 1 w 429"/>
                <a:gd name="T53" fmla="*/ 7 h 840"/>
                <a:gd name="T54" fmla="*/ 1 w 429"/>
                <a:gd name="T55" fmla="*/ 7 h 840"/>
                <a:gd name="T56" fmla="*/ 1 w 429"/>
                <a:gd name="T57" fmla="*/ 7 h 840"/>
                <a:gd name="T58" fmla="*/ 1 w 429"/>
                <a:gd name="T59" fmla="*/ 7 h 840"/>
                <a:gd name="T60" fmla="*/ 1 w 429"/>
                <a:gd name="T61" fmla="*/ 7 h 840"/>
                <a:gd name="T62" fmla="*/ 1 w 429"/>
                <a:gd name="T63" fmla="*/ 7 h 840"/>
                <a:gd name="T64" fmla="*/ 2 w 429"/>
                <a:gd name="T65" fmla="*/ 7 h 840"/>
                <a:gd name="T66" fmla="*/ 2 w 429"/>
                <a:gd name="T67" fmla="*/ 7 h 840"/>
                <a:gd name="T68" fmla="*/ 2 w 429"/>
                <a:gd name="T69" fmla="*/ 7 h 840"/>
                <a:gd name="T70" fmla="*/ 2 w 429"/>
                <a:gd name="T71" fmla="*/ 7 h 840"/>
                <a:gd name="T72" fmla="*/ 2 w 429"/>
                <a:gd name="T73" fmla="*/ 7 h 840"/>
                <a:gd name="T74" fmla="*/ 2 w 429"/>
                <a:gd name="T75" fmla="*/ 7 h 840"/>
                <a:gd name="T76" fmla="*/ 2 w 429"/>
                <a:gd name="T77" fmla="*/ 7 h 840"/>
                <a:gd name="T78" fmla="*/ 2 w 429"/>
                <a:gd name="T79" fmla="*/ 7 h 840"/>
                <a:gd name="T80" fmla="*/ 2 w 429"/>
                <a:gd name="T81" fmla="*/ 7 h 840"/>
                <a:gd name="T82" fmla="*/ 2 w 429"/>
                <a:gd name="T83" fmla="*/ 6 h 840"/>
                <a:gd name="T84" fmla="*/ 2 w 429"/>
                <a:gd name="T85" fmla="*/ 6 h 840"/>
                <a:gd name="T86" fmla="*/ 2 w 429"/>
                <a:gd name="T87" fmla="*/ 4 h 840"/>
                <a:gd name="T88" fmla="*/ 2 w 429"/>
                <a:gd name="T89" fmla="*/ 4 h 8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29" h="840">
                  <a:moveTo>
                    <a:pt x="283" y="465"/>
                  </a:moveTo>
                  <a:lnTo>
                    <a:pt x="317" y="415"/>
                  </a:lnTo>
                  <a:lnTo>
                    <a:pt x="348" y="362"/>
                  </a:lnTo>
                  <a:lnTo>
                    <a:pt x="373" y="306"/>
                  </a:lnTo>
                  <a:lnTo>
                    <a:pt x="396" y="250"/>
                  </a:lnTo>
                  <a:lnTo>
                    <a:pt x="414" y="191"/>
                  </a:lnTo>
                  <a:lnTo>
                    <a:pt x="424" y="131"/>
                  </a:lnTo>
                  <a:lnTo>
                    <a:pt x="429" y="71"/>
                  </a:lnTo>
                  <a:lnTo>
                    <a:pt x="424" y="11"/>
                  </a:lnTo>
                  <a:lnTo>
                    <a:pt x="417" y="0"/>
                  </a:lnTo>
                  <a:lnTo>
                    <a:pt x="406" y="0"/>
                  </a:lnTo>
                  <a:lnTo>
                    <a:pt x="395" y="6"/>
                  </a:lnTo>
                  <a:lnTo>
                    <a:pt x="391" y="19"/>
                  </a:lnTo>
                  <a:lnTo>
                    <a:pt x="395" y="79"/>
                  </a:lnTo>
                  <a:lnTo>
                    <a:pt x="390" y="141"/>
                  </a:lnTo>
                  <a:lnTo>
                    <a:pt x="377" y="201"/>
                  </a:lnTo>
                  <a:lnTo>
                    <a:pt x="359" y="259"/>
                  </a:lnTo>
                  <a:lnTo>
                    <a:pt x="333" y="316"/>
                  </a:lnTo>
                  <a:lnTo>
                    <a:pt x="304" y="371"/>
                  </a:lnTo>
                  <a:lnTo>
                    <a:pt x="271" y="423"/>
                  </a:lnTo>
                  <a:lnTo>
                    <a:pt x="237" y="472"/>
                  </a:lnTo>
                  <a:lnTo>
                    <a:pt x="234" y="482"/>
                  </a:lnTo>
                  <a:lnTo>
                    <a:pt x="237" y="490"/>
                  </a:lnTo>
                  <a:lnTo>
                    <a:pt x="245" y="495"/>
                  </a:lnTo>
                  <a:lnTo>
                    <a:pt x="255" y="496"/>
                  </a:lnTo>
                  <a:lnTo>
                    <a:pt x="260" y="534"/>
                  </a:lnTo>
                  <a:lnTo>
                    <a:pt x="262" y="568"/>
                  </a:lnTo>
                  <a:lnTo>
                    <a:pt x="255" y="603"/>
                  </a:lnTo>
                  <a:lnTo>
                    <a:pt x="244" y="641"/>
                  </a:lnTo>
                  <a:lnTo>
                    <a:pt x="236" y="655"/>
                  </a:lnTo>
                  <a:lnTo>
                    <a:pt x="226" y="671"/>
                  </a:lnTo>
                  <a:lnTo>
                    <a:pt x="216" y="688"/>
                  </a:lnTo>
                  <a:lnTo>
                    <a:pt x="213" y="704"/>
                  </a:lnTo>
                  <a:lnTo>
                    <a:pt x="214" y="710"/>
                  </a:lnTo>
                  <a:lnTo>
                    <a:pt x="216" y="717"/>
                  </a:lnTo>
                  <a:lnTo>
                    <a:pt x="219" y="725"/>
                  </a:lnTo>
                  <a:lnTo>
                    <a:pt x="224" y="732"/>
                  </a:lnTo>
                  <a:lnTo>
                    <a:pt x="213" y="728"/>
                  </a:lnTo>
                  <a:lnTo>
                    <a:pt x="202" y="725"/>
                  </a:lnTo>
                  <a:lnTo>
                    <a:pt x="190" y="722"/>
                  </a:lnTo>
                  <a:lnTo>
                    <a:pt x="179" y="717"/>
                  </a:lnTo>
                  <a:lnTo>
                    <a:pt x="171" y="715"/>
                  </a:lnTo>
                  <a:lnTo>
                    <a:pt x="164" y="720"/>
                  </a:lnTo>
                  <a:lnTo>
                    <a:pt x="159" y="725"/>
                  </a:lnTo>
                  <a:lnTo>
                    <a:pt x="158" y="733"/>
                  </a:lnTo>
                  <a:lnTo>
                    <a:pt x="158" y="751"/>
                  </a:lnTo>
                  <a:lnTo>
                    <a:pt x="156" y="769"/>
                  </a:lnTo>
                  <a:lnTo>
                    <a:pt x="153" y="785"/>
                  </a:lnTo>
                  <a:lnTo>
                    <a:pt x="151" y="803"/>
                  </a:lnTo>
                  <a:lnTo>
                    <a:pt x="141" y="800"/>
                  </a:lnTo>
                  <a:lnTo>
                    <a:pt x="137" y="796"/>
                  </a:lnTo>
                  <a:lnTo>
                    <a:pt x="130" y="788"/>
                  </a:lnTo>
                  <a:lnTo>
                    <a:pt x="122" y="774"/>
                  </a:lnTo>
                  <a:lnTo>
                    <a:pt x="114" y="759"/>
                  </a:lnTo>
                  <a:lnTo>
                    <a:pt x="106" y="743"/>
                  </a:lnTo>
                  <a:lnTo>
                    <a:pt x="98" y="728"/>
                  </a:lnTo>
                  <a:lnTo>
                    <a:pt x="91" y="714"/>
                  </a:lnTo>
                  <a:lnTo>
                    <a:pt x="83" y="707"/>
                  </a:lnTo>
                  <a:lnTo>
                    <a:pt x="73" y="706"/>
                  </a:lnTo>
                  <a:lnTo>
                    <a:pt x="65" y="709"/>
                  </a:lnTo>
                  <a:lnTo>
                    <a:pt x="60" y="717"/>
                  </a:lnTo>
                  <a:lnTo>
                    <a:pt x="57" y="733"/>
                  </a:lnTo>
                  <a:lnTo>
                    <a:pt x="54" y="748"/>
                  </a:lnTo>
                  <a:lnTo>
                    <a:pt x="51" y="762"/>
                  </a:lnTo>
                  <a:lnTo>
                    <a:pt x="46" y="779"/>
                  </a:lnTo>
                  <a:lnTo>
                    <a:pt x="38" y="759"/>
                  </a:lnTo>
                  <a:lnTo>
                    <a:pt x="34" y="738"/>
                  </a:lnTo>
                  <a:lnTo>
                    <a:pt x="34" y="715"/>
                  </a:lnTo>
                  <a:lnTo>
                    <a:pt x="34" y="691"/>
                  </a:lnTo>
                  <a:lnTo>
                    <a:pt x="30" y="680"/>
                  </a:lnTo>
                  <a:lnTo>
                    <a:pt x="18" y="675"/>
                  </a:lnTo>
                  <a:lnTo>
                    <a:pt x="5" y="680"/>
                  </a:lnTo>
                  <a:lnTo>
                    <a:pt x="0" y="691"/>
                  </a:lnTo>
                  <a:lnTo>
                    <a:pt x="0" y="732"/>
                  </a:lnTo>
                  <a:lnTo>
                    <a:pt x="5" y="764"/>
                  </a:lnTo>
                  <a:lnTo>
                    <a:pt x="18" y="796"/>
                  </a:lnTo>
                  <a:lnTo>
                    <a:pt x="43" y="827"/>
                  </a:lnTo>
                  <a:lnTo>
                    <a:pt x="49" y="832"/>
                  </a:lnTo>
                  <a:lnTo>
                    <a:pt x="59" y="832"/>
                  </a:lnTo>
                  <a:lnTo>
                    <a:pt x="65" y="827"/>
                  </a:lnTo>
                  <a:lnTo>
                    <a:pt x="70" y="821"/>
                  </a:lnTo>
                  <a:lnTo>
                    <a:pt x="73" y="808"/>
                  </a:lnTo>
                  <a:lnTo>
                    <a:pt x="77" y="796"/>
                  </a:lnTo>
                  <a:lnTo>
                    <a:pt x="80" y="783"/>
                  </a:lnTo>
                  <a:lnTo>
                    <a:pt x="83" y="772"/>
                  </a:lnTo>
                  <a:lnTo>
                    <a:pt x="88" y="782"/>
                  </a:lnTo>
                  <a:lnTo>
                    <a:pt x="94" y="792"/>
                  </a:lnTo>
                  <a:lnTo>
                    <a:pt x="99" y="801"/>
                  </a:lnTo>
                  <a:lnTo>
                    <a:pt x="104" y="811"/>
                  </a:lnTo>
                  <a:lnTo>
                    <a:pt x="109" y="819"/>
                  </a:lnTo>
                  <a:lnTo>
                    <a:pt x="116" y="824"/>
                  </a:lnTo>
                  <a:lnTo>
                    <a:pt x="122" y="829"/>
                  </a:lnTo>
                  <a:lnTo>
                    <a:pt x="129" y="832"/>
                  </a:lnTo>
                  <a:lnTo>
                    <a:pt x="135" y="834"/>
                  </a:lnTo>
                  <a:lnTo>
                    <a:pt x="143" y="835"/>
                  </a:lnTo>
                  <a:lnTo>
                    <a:pt x="151" y="839"/>
                  </a:lnTo>
                  <a:lnTo>
                    <a:pt x="161" y="840"/>
                  </a:lnTo>
                  <a:lnTo>
                    <a:pt x="167" y="840"/>
                  </a:lnTo>
                  <a:lnTo>
                    <a:pt x="174" y="839"/>
                  </a:lnTo>
                  <a:lnTo>
                    <a:pt x="179" y="834"/>
                  </a:lnTo>
                  <a:lnTo>
                    <a:pt x="182" y="829"/>
                  </a:lnTo>
                  <a:lnTo>
                    <a:pt x="184" y="809"/>
                  </a:lnTo>
                  <a:lnTo>
                    <a:pt x="187" y="792"/>
                  </a:lnTo>
                  <a:lnTo>
                    <a:pt x="189" y="775"/>
                  </a:lnTo>
                  <a:lnTo>
                    <a:pt x="190" y="757"/>
                  </a:lnTo>
                  <a:lnTo>
                    <a:pt x="198" y="761"/>
                  </a:lnTo>
                  <a:lnTo>
                    <a:pt x="206" y="762"/>
                  </a:lnTo>
                  <a:lnTo>
                    <a:pt x="214" y="764"/>
                  </a:lnTo>
                  <a:lnTo>
                    <a:pt x="223" y="766"/>
                  </a:lnTo>
                  <a:lnTo>
                    <a:pt x="232" y="767"/>
                  </a:lnTo>
                  <a:lnTo>
                    <a:pt x="240" y="769"/>
                  </a:lnTo>
                  <a:lnTo>
                    <a:pt x="250" y="770"/>
                  </a:lnTo>
                  <a:lnTo>
                    <a:pt x="260" y="770"/>
                  </a:lnTo>
                  <a:lnTo>
                    <a:pt x="268" y="767"/>
                  </a:lnTo>
                  <a:lnTo>
                    <a:pt x="275" y="762"/>
                  </a:lnTo>
                  <a:lnTo>
                    <a:pt x="276" y="753"/>
                  </a:lnTo>
                  <a:lnTo>
                    <a:pt x="275" y="744"/>
                  </a:lnTo>
                  <a:lnTo>
                    <a:pt x="270" y="736"/>
                  </a:lnTo>
                  <a:lnTo>
                    <a:pt x="265" y="730"/>
                  </a:lnTo>
                  <a:lnTo>
                    <a:pt x="260" y="722"/>
                  </a:lnTo>
                  <a:lnTo>
                    <a:pt x="255" y="714"/>
                  </a:lnTo>
                  <a:lnTo>
                    <a:pt x="247" y="704"/>
                  </a:lnTo>
                  <a:lnTo>
                    <a:pt x="245" y="702"/>
                  </a:lnTo>
                  <a:lnTo>
                    <a:pt x="249" y="701"/>
                  </a:lnTo>
                  <a:lnTo>
                    <a:pt x="257" y="689"/>
                  </a:lnTo>
                  <a:lnTo>
                    <a:pt x="266" y="671"/>
                  </a:lnTo>
                  <a:lnTo>
                    <a:pt x="273" y="655"/>
                  </a:lnTo>
                  <a:lnTo>
                    <a:pt x="281" y="637"/>
                  </a:lnTo>
                  <a:lnTo>
                    <a:pt x="288" y="620"/>
                  </a:lnTo>
                  <a:lnTo>
                    <a:pt x="297" y="581"/>
                  </a:lnTo>
                  <a:lnTo>
                    <a:pt x="297" y="542"/>
                  </a:lnTo>
                  <a:lnTo>
                    <a:pt x="292" y="504"/>
                  </a:lnTo>
                  <a:lnTo>
                    <a:pt x="283" y="4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7" name="Freeform 135"/>
            <p:cNvSpPr>
              <a:spLocks/>
            </p:cNvSpPr>
            <p:nvPr/>
          </p:nvSpPr>
          <p:spPr bwMode="auto">
            <a:xfrm>
              <a:off x="4572" y="2849"/>
              <a:ext cx="62" cy="94"/>
            </a:xfrm>
            <a:custGeom>
              <a:avLst/>
              <a:gdLst>
                <a:gd name="T0" fmla="*/ 1 w 112"/>
                <a:gd name="T1" fmla="*/ 1 h 171"/>
                <a:gd name="T2" fmla="*/ 1 w 112"/>
                <a:gd name="T3" fmla="*/ 1 h 171"/>
                <a:gd name="T4" fmla="*/ 1 w 112"/>
                <a:gd name="T5" fmla="*/ 1 h 171"/>
                <a:gd name="T6" fmla="*/ 1 w 112"/>
                <a:gd name="T7" fmla="*/ 1 h 171"/>
                <a:gd name="T8" fmla="*/ 0 w 112"/>
                <a:gd name="T9" fmla="*/ 1 h 171"/>
                <a:gd name="T10" fmla="*/ 0 w 112"/>
                <a:gd name="T11" fmla="*/ 1 h 171"/>
                <a:gd name="T12" fmla="*/ 1 w 112"/>
                <a:gd name="T13" fmla="*/ 1 h 171"/>
                <a:gd name="T14" fmla="*/ 1 w 112"/>
                <a:gd name="T15" fmla="*/ 2 h 171"/>
                <a:gd name="T16" fmla="*/ 1 w 112"/>
                <a:gd name="T17" fmla="*/ 1 h 171"/>
                <a:gd name="T18" fmla="*/ 1 w 112"/>
                <a:gd name="T19" fmla="*/ 1 h 171"/>
                <a:gd name="T20" fmla="*/ 1 w 112"/>
                <a:gd name="T21" fmla="*/ 1 h 171"/>
                <a:gd name="T22" fmla="*/ 1 w 112"/>
                <a:gd name="T23" fmla="*/ 1 h 171"/>
                <a:gd name="T24" fmla="*/ 1 w 112"/>
                <a:gd name="T25" fmla="*/ 1 h 171"/>
                <a:gd name="T26" fmla="*/ 1 w 112"/>
                <a:gd name="T27" fmla="*/ 1 h 171"/>
                <a:gd name="T28" fmla="*/ 1 w 112"/>
                <a:gd name="T29" fmla="*/ 1 h 171"/>
                <a:gd name="T30" fmla="*/ 1 w 112"/>
                <a:gd name="T31" fmla="*/ 1 h 171"/>
                <a:gd name="T32" fmla="*/ 1 w 112"/>
                <a:gd name="T33" fmla="*/ 1 h 171"/>
                <a:gd name="T34" fmla="*/ 1 w 112"/>
                <a:gd name="T35" fmla="*/ 1 h 171"/>
                <a:gd name="T36" fmla="*/ 1 w 112"/>
                <a:gd name="T37" fmla="*/ 1 h 171"/>
                <a:gd name="T38" fmla="*/ 1 w 112"/>
                <a:gd name="T39" fmla="*/ 1 h 171"/>
                <a:gd name="T40" fmla="*/ 1 w 112"/>
                <a:gd name="T41" fmla="*/ 1 h 171"/>
                <a:gd name="T42" fmla="*/ 1 w 112"/>
                <a:gd name="T43" fmla="*/ 1 h 171"/>
                <a:gd name="T44" fmla="*/ 1 w 112"/>
                <a:gd name="T45" fmla="*/ 1 h 171"/>
                <a:gd name="T46" fmla="*/ 1 w 112"/>
                <a:gd name="T47" fmla="*/ 1 h 171"/>
                <a:gd name="T48" fmla="*/ 1 w 112"/>
                <a:gd name="T49" fmla="*/ 1 h 171"/>
                <a:gd name="T50" fmla="*/ 1 w 112"/>
                <a:gd name="T51" fmla="*/ 1 h 171"/>
                <a:gd name="T52" fmla="*/ 1 w 112"/>
                <a:gd name="T53" fmla="*/ 1 h 171"/>
                <a:gd name="T54" fmla="*/ 1 w 112"/>
                <a:gd name="T55" fmla="*/ 1 h 171"/>
                <a:gd name="T56" fmla="*/ 1 w 112"/>
                <a:gd name="T57" fmla="*/ 1 h 171"/>
                <a:gd name="T58" fmla="*/ 1 w 112"/>
                <a:gd name="T59" fmla="*/ 1 h 171"/>
                <a:gd name="T60" fmla="*/ 1 w 112"/>
                <a:gd name="T61" fmla="*/ 1 h 171"/>
                <a:gd name="T62" fmla="*/ 1 w 112"/>
                <a:gd name="T63" fmla="*/ 1 h 171"/>
                <a:gd name="T64" fmla="*/ 1 w 112"/>
                <a:gd name="T65" fmla="*/ 1 h 171"/>
                <a:gd name="T66" fmla="*/ 1 w 112"/>
                <a:gd name="T67" fmla="*/ 1 h 171"/>
                <a:gd name="T68" fmla="*/ 1 w 112"/>
                <a:gd name="T69" fmla="*/ 1 h 171"/>
                <a:gd name="T70" fmla="*/ 1 w 112"/>
                <a:gd name="T71" fmla="*/ 1 h 171"/>
                <a:gd name="T72" fmla="*/ 1 w 112"/>
                <a:gd name="T73" fmla="*/ 1 h 171"/>
                <a:gd name="T74" fmla="*/ 1 w 112"/>
                <a:gd name="T75" fmla="*/ 0 h 171"/>
                <a:gd name="T76" fmla="*/ 1 w 112"/>
                <a:gd name="T77" fmla="*/ 1 h 1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2" h="171">
                  <a:moveTo>
                    <a:pt x="54" y="7"/>
                  </a:moveTo>
                  <a:lnTo>
                    <a:pt x="43" y="22"/>
                  </a:lnTo>
                  <a:lnTo>
                    <a:pt x="33" y="38"/>
                  </a:lnTo>
                  <a:lnTo>
                    <a:pt x="23" y="52"/>
                  </a:lnTo>
                  <a:lnTo>
                    <a:pt x="15" y="69"/>
                  </a:lnTo>
                  <a:lnTo>
                    <a:pt x="10" y="78"/>
                  </a:lnTo>
                  <a:lnTo>
                    <a:pt x="5" y="90"/>
                  </a:lnTo>
                  <a:lnTo>
                    <a:pt x="2" y="101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0" y="132"/>
                  </a:lnTo>
                  <a:lnTo>
                    <a:pt x="0" y="142"/>
                  </a:lnTo>
                  <a:lnTo>
                    <a:pt x="0" y="153"/>
                  </a:lnTo>
                  <a:lnTo>
                    <a:pt x="4" y="161"/>
                  </a:lnTo>
                  <a:lnTo>
                    <a:pt x="9" y="168"/>
                  </a:lnTo>
                  <a:lnTo>
                    <a:pt x="18" y="171"/>
                  </a:lnTo>
                  <a:lnTo>
                    <a:pt x="26" y="168"/>
                  </a:lnTo>
                  <a:lnTo>
                    <a:pt x="38" y="159"/>
                  </a:lnTo>
                  <a:lnTo>
                    <a:pt x="49" y="151"/>
                  </a:lnTo>
                  <a:lnTo>
                    <a:pt x="60" y="145"/>
                  </a:lnTo>
                  <a:lnTo>
                    <a:pt x="72" y="137"/>
                  </a:lnTo>
                  <a:lnTo>
                    <a:pt x="82" y="129"/>
                  </a:lnTo>
                  <a:lnTo>
                    <a:pt x="90" y="119"/>
                  </a:lnTo>
                  <a:lnTo>
                    <a:pt x="99" y="108"/>
                  </a:lnTo>
                  <a:lnTo>
                    <a:pt x="107" y="98"/>
                  </a:lnTo>
                  <a:lnTo>
                    <a:pt x="112" y="85"/>
                  </a:lnTo>
                  <a:lnTo>
                    <a:pt x="106" y="73"/>
                  </a:lnTo>
                  <a:lnTo>
                    <a:pt x="95" y="69"/>
                  </a:lnTo>
                  <a:lnTo>
                    <a:pt x="83" y="73"/>
                  </a:lnTo>
                  <a:lnTo>
                    <a:pt x="80" y="78"/>
                  </a:lnTo>
                  <a:lnTo>
                    <a:pt x="75" y="83"/>
                  </a:lnTo>
                  <a:lnTo>
                    <a:pt x="72" y="88"/>
                  </a:lnTo>
                  <a:lnTo>
                    <a:pt x="67" y="91"/>
                  </a:lnTo>
                  <a:lnTo>
                    <a:pt x="65" y="95"/>
                  </a:lnTo>
                  <a:lnTo>
                    <a:pt x="62" y="98"/>
                  </a:lnTo>
                  <a:lnTo>
                    <a:pt x="60" y="99"/>
                  </a:lnTo>
                  <a:lnTo>
                    <a:pt x="57" y="103"/>
                  </a:lnTo>
                  <a:lnTo>
                    <a:pt x="56" y="104"/>
                  </a:lnTo>
                  <a:lnTo>
                    <a:pt x="54" y="108"/>
                  </a:lnTo>
                  <a:lnTo>
                    <a:pt x="52" y="109"/>
                  </a:lnTo>
                  <a:lnTo>
                    <a:pt x="54" y="108"/>
                  </a:lnTo>
                  <a:lnTo>
                    <a:pt x="43" y="116"/>
                  </a:lnTo>
                  <a:lnTo>
                    <a:pt x="33" y="122"/>
                  </a:lnTo>
                  <a:lnTo>
                    <a:pt x="21" y="130"/>
                  </a:lnTo>
                  <a:lnTo>
                    <a:pt x="10" y="138"/>
                  </a:lnTo>
                  <a:lnTo>
                    <a:pt x="17" y="142"/>
                  </a:lnTo>
                  <a:lnTo>
                    <a:pt x="23" y="145"/>
                  </a:lnTo>
                  <a:lnTo>
                    <a:pt x="28" y="150"/>
                  </a:lnTo>
                  <a:lnTo>
                    <a:pt x="34" y="153"/>
                  </a:lnTo>
                  <a:lnTo>
                    <a:pt x="34" y="143"/>
                  </a:lnTo>
                  <a:lnTo>
                    <a:pt x="34" y="133"/>
                  </a:lnTo>
                  <a:lnTo>
                    <a:pt x="34" y="12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4" y="111"/>
                  </a:lnTo>
                  <a:lnTo>
                    <a:pt x="34" y="112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09"/>
                  </a:lnTo>
                  <a:lnTo>
                    <a:pt x="36" y="108"/>
                  </a:lnTo>
                  <a:lnTo>
                    <a:pt x="38" y="106"/>
                  </a:lnTo>
                  <a:lnTo>
                    <a:pt x="39" y="99"/>
                  </a:lnTo>
                  <a:lnTo>
                    <a:pt x="41" y="95"/>
                  </a:lnTo>
                  <a:lnTo>
                    <a:pt x="44" y="90"/>
                  </a:lnTo>
                  <a:lnTo>
                    <a:pt x="46" y="83"/>
                  </a:lnTo>
                  <a:lnTo>
                    <a:pt x="49" y="73"/>
                  </a:lnTo>
                  <a:lnTo>
                    <a:pt x="51" y="69"/>
                  </a:lnTo>
                  <a:lnTo>
                    <a:pt x="52" y="65"/>
                  </a:lnTo>
                  <a:lnTo>
                    <a:pt x="57" y="59"/>
                  </a:lnTo>
                  <a:lnTo>
                    <a:pt x="64" y="51"/>
                  </a:lnTo>
                  <a:lnTo>
                    <a:pt x="70" y="41"/>
                  </a:lnTo>
                  <a:lnTo>
                    <a:pt x="77" y="33"/>
                  </a:lnTo>
                  <a:lnTo>
                    <a:pt x="83" y="25"/>
                  </a:lnTo>
                  <a:lnTo>
                    <a:pt x="86" y="12"/>
                  </a:lnTo>
                  <a:lnTo>
                    <a:pt x="78" y="2"/>
                  </a:lnTo>
                  <a:lnTo>
                    <a:pt x="65" y="0"/>
                  </a:lnTo>
                  <a:lnTo>
                    <a:pt x="5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8" name="Freeform 136"/>
            <p:cNvSpPr>
              <a:spLocks/>
            </p:cNvSpPr>
            <p:nvPr/>
          </p:nvSpPr>
          <p:spPr bwMode="auto">
            <a:xfrm>
              <a:off x="4504" y="2701"/>
              <a:ext cx="339" cy="237"/>
            </a:xfrm>
            <a:custGeom>
              <a:avLst/>
              <a:gdLst>
                <a:gd name="T0" fmla="*/ 5 w 612"/>
                <a:gd name="T1" fmla="*/ 1 h 428"/>
                <a:gd name="T2" fmla="*/ 5 w 612"/>
                <a:gd name="T3" fmla="*/ 1 h 428"/>
                <a:gd name="T4" fmla="*/ 4 w 612"/>
                <a:gd name="T5" fmla="*/ 1 h 428"/>
                <a:gd name="T6" fmla="*/ 4 w 612"/>
                <a:gd name="T7" fmla="*/ 1 h 428"/>
                <a:gd name="T8" fmla="*/ 4 w 612"/>
                <a:gd name="T9" fmla="*/ 1 h 428"/>
                <a:gd name="T10" fmla="*/ 3 w 612"/>
                <a:gd name="T11" fmla="*/ 2 h 428"/>
                <a:gd name="T12" fmla="*/ 3 w 612"/>
                <a:gd name="T13" fmla="*/ 2 h 428"/>
                <a:gd name="T14" fmla="*/ 2 w 612"/>
                <a:gd name="T15" fmla="*/ 2 h 428"/>
                <a:gd name="T16" fmla="*/ 2 w 612"/>
                <a:gd name="T17" fmla="*/ 2 h 428"/>
                <a:gd name="T18" fmla="*/ 2 w 612"/>
                <a:gd name="T19" fmla="*/ 2 h 428"/>
                <a:gd name="T20" fmla="*/ 2 w 612"/>
                <a:gd name="T21" fmla="*/ 2 h 428"/>
                <a:gd name="T22" fmla="*/ 2 w 612"/>
                <a:gd name="T23" fmla="*/ 2 h 428"/>
                <a:gd name="T24" fmla="*/ 1 w 612"/>
                <a:gd name="T25" fmla="*/ 2 h 428"/>
                <a:gd name="T26" fmla="*/ 1 w 612"/>
                <a:gd name="T27" fmla="*/ 2 h 428"/>
                <a:gd name="T28" fmla="*/ 1 w 612"/>
                <a:gd name="T29" fmla="*/ 2 h 428"/>
                <a:gd name="T30" fmla="*/ 1 w 612"/>
                <a:gd name="T31" fmla="*/ 3 h 428"/>
                <a:gd name="T32" fmla="*/ 1 w 612"/>
                <a:gd name="T33" fmla="*/ 3 h 428"/>
                <a:gd name="T34" fmla="*/ 0 w 612"/>
                <a:gd name="T35" fmla="*/ 3 h 428"/>
                <a:gd name="T36" fmla="*/ 1 w 612"/>
                <a:gd name="T37" fmla="*/ 4 h 428"/>
                <a:gd name="T38" fmla="*/ 1 w 612"/>
                <a:gd name="T39" fmla="*/ 4 h 428"/>
                <a:gd name="T40" fmla="*/ 1 w 612"/>
                <a:gd name="T41" fmla="*/ 3 h 428"/>
                <a:gd name="T42" fmla="*/ 1 w 612"/>
                <a:gd name="T43" fmla="*/ 3 h 428"/>
                <a:gd name="T44" fmla="*/ 1 w 612"/>
                <a:gd name="T45" fmla="*/ 3 h 428"/>
                <a:gd name="T46" fmla="*/ 1 w 612"/>
                <a:gd name="T47" fmla="*/ 2 h 428"/>
                <a:gd name="T48" fmla="*/ 1 w 612"/>
                <a:gd name="T49" fmla="*/ 2 h 428"/>
                <a:gd name="T50" fmla="*/ 1 w 612"/>
                <a:gd name="T51" fmla="*/ 2 h 428"/>
                <a:gd name="T52" fmla="*/ 1 w 612"/>
                <a:gd name="T53" fmla="*/ 2 h 428"/>
                <a:gd name="T54" fmla="*/ 1 w 612"/>
                <a:gd name="T55" fmla="*/ 2 h 428"/>
                <a:gd name="T56" fmla="*/ 1 w 612"/>
                <a:gd name="T57" fmla="*/ 2 h 428"/>
                <a:gd name="T58" fmla="*/ 2 w 612"/>
                <a:gd name="T59" fmla="*/ 2 h 428"/>
                <a:gd name="T60" fmla="*/ 2 w 612"/>
                <a:gd name="T61" fmla="*/ 2 h 428"/>
                <a:gd name="T62" fmla="*/ 2 w 612"/>
                <a:gd name="T63" fmla="*/ 2 h 428"/>
                <a:gd name="T64" fmla="*/ 2 w 612"/>
                <a:gd name="T65" fmla="*/ 2 h 428"/>
                <a:gd name="T66" fmla="*/ 2 w 612"/>
                <a:gd name="T67" fmla="*/ 2 h 428"/>
                <a:gd name="T68" fmla="*/ 2 w 612"/>
                <a:gd name="T69" fmla="*/ 2 h 428"/>
                <a:gd name="T70" fmla="*/ 2 w 612"/>
                <a:gd name="T71" fmla="*/ 2 h 428"/>
                <a:gd name="T72" fmla="*/ 2 w 612"/>
                <a:gd name="T73" fmla="*/ 2 h 428"/>
                <a:gd name="T74" fmla="*/ 2 w 612"/>
                <a:gd name="T75" fmla="*/ 2 h 428"/>
                <a:gd name="T76" fmla="*/ 2 w 612"/>
                <a:gd name="T77" fmla="*/ 2 h 428"/>
                <a:gd name="T78" fmla="*/ 3 w 612"/>
                <a:gd name="T79" fmla="*/ 2 h 428"/>
                <a:gd name="T80" fmla="*/ 3 w 612"/>
                <a:gd name="T81" fmla="*/ 2 h 428"/>
                <a:gd name="T82" fmla="*/ 4 w 612"/>
                <a:gd name="T83" fmla="*/ 2 h 428"/>
                <a:gd name="T84" fmla="*/ 4 w 612"/>
                <a:gd name="T85" fmla="*/ 2 h 428"/>
                <a:gd name="T86" fmla="*/ 4 w 612"/>
                <a:gd name="T87" fmla="*/ 1 h 428"/>
                <a:gd name="T88" fmla="*/ 5 w 612"/>
                <a:gd name="T89" fmla="*/ 1 h 428"/>
                <a:gd name="T90" fmla="*/ 5 w 612"/>
                <a:gd name="T91" fmla="*/ 1 h 428"/>
                <a:gd name="T92" fmla="*/ 6 w 612"/>
                <a:gd name="T93" fmla="*/ 1 h 428"/>
                <a:gd name="T94" fmla="*/ 5 w 612"/>
                <a:gd name="T95" fmla="*/ 0 h 4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12" h="428">
                  <a:moveTo>
                    <a:pt x="583" y="5"/>
                  </a:moveTo>
                  <a:lnTo>
                    <a:pt x="567" y="24"/>
                  </a:lnTo>
                  <a:lnTo>
                    <a:pt x="549" y="44"/>
                  </a:lnTo>
                  <a:lnTo>
                    <a:pt x="531" y="62"/>
                  </a:lnTo>
                  <a:lnTo>
                    <a:pt x="513" y="80"/>
                  </a:lnTo>
                  <a:lnTo>
                    <a:pt x="494" y="97"/>
                  </a:lnTo>
                  <a:lnTo>
                    <a:pt x="474" y="115"/>
                  </a:lnTo>
                  <a:lnTo>
                    <a:pt x="455" y="131"/>
                  </a:lnTo>
                  <a:lnTo>
                    <a:pt x="435" y="146"/>
                  </a:lnTo>
                  <a:lnTo>
                    <a:pt x="414" y="161"/>
                  </a:lnTo>
                  <a:lnTo>
                    <a:pt x="391" y="174"/>
                  </a:lnTo>
                  <a:lnTo>
                    <a:pt x="369" y="187"/>
                  </a:lnTo>
                  <a:lnTo>
                    <a:pt x="346" y="196"/>
                  </a:lnTo>
                  <a:lnTo>
                    <a:pt x="323" y="206"/>
                  </a:lnTo>
                  <a:lnTo>
                    <a:pt x="299" y="213"/>
                  </a:lnTo>
                  <a:lnTo>
                    <a:pt x="273" y="217"/>
                  </a:lnTo>
                  <a:lnTo>
                    <a:pt x="247" y="221"/>
                  </a:lnTo>
                  <a:lnTo>
                    <a:pt x="245" y="216"/>
                  </a:lnTo>
                  <a:lnTo>
                    <a:pt x="244" y="213"/>
                  </a:lnTo>
                  <a:lnTo>
                    <a:pt x="239" y="209"/>
                  </a:lnTo>
                  <a:lnTo>
                    <a:pt x="234" y="208"/>
                  </a:lnTo>
                  <a:lnTo>
                    <a:pt x="213" y="205"/>
                  </a:lnTo>
                  <a:lnTo>
                    <a:pt x="192" y="203"/>
                  </a:lnTo>
                  <a:lnTo>
                    <a:pt x="169" y="201"/>
                  </a:lnTo>
                  <a:lnTo>
                    <a:pt x="146" y="203"/>
                  </a:lnTo>
                  <a:lnTo>
                    <a:pt x="125" y="208"/>
                  </a:lnTo>
                  <a:lnTo>
                    <a:pt x="106" y="214"/>
                  </a:lnTo>
                  <a:lnTo>
                    <a:pt x="86" y="226"/>
                  </a:lnTo>
                  <a:lnTo>
                    <a:pt x="69" y="240"/>
                  </a:lnTo>
                  <a:lnTo>
                    <a:pt x="51" y="260"/>
                  </a:lnTo>
                  <a:lnTo>
                    <a:pt x="36" y="279"/>
                  </a:lnTo>
                  <a:lnTo>
                    <a:pt x="23" y="299"/>
                  </a:lnTo>
                  <a:lnTo>
                    <a:pt x="13" y="318"/>
                  </a:lnTo>
                  <a:lnTo>
                    <a:pt x="7" y="341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2" y="412"/>
                  </a:lnTo>
                  <a:lnTo>
                    <a:pt x="9" y="424"/>
                  </a:lnTo>
                  <a:lnTo>
                    <a:pt x="20" y="428"/>
                  </a:lnTo>
                  <a:lnTo>
                    <a:pt x="31" y="424"/>
                  </a:lnTo>
                  <a:lnTo>
                    <a:pt x="36" y="412"/>
                  </a:lnTo>
                  <a:lnTo>
                    <a:pt x="35" y="391"/>
                  </a:lnTo>
                  <a:lnTo>
                    <a:pt x="36" y="370"/>
                  </a:lnTo>
                  <a:lnTo>
                    <a:pt x="38" y="352"/>
                  </a:lnTo>
                  <a:lnTo>
                    <a:pt x="43" y="334"/>
                  </a:lnTo>
                  <a:lnTo>
                    <a:pt x="51" y="318"/>
                  </a:lnTo>
                  <a:lnTo>
                    <a:pt x="61" y="302"/>
                  </a:lnTo>
                  <a:lnTo>
                    <a:pt x="72" y="286"/>
                  </a:lnTo>
                  <a:lnTo>
                    <a:pt x="86" y="269"/>
                  </a:lnTo>
                  <a:lnTo>
                    <a:pt x="93" y="263"/>
                  </a:lnTo>
                  <a:lnTo>
                    <a:pt x="101" y="258"/>
                  </a:lnTo>
                  <a:lnTo>
                    <a:pt x="109" y="253"/>
                  </a:lnTo>
                  <a:lnTo>
                    <a:pt x="119" y="248"/>
                  </a:lnTo>
                  <a:lnTo>
                    <a:pt x="127" y="245"/>
                  </a:lnTo>
                  <a:lnTo>
                    <a:pt x="137" y="242"/>
                  </a:lnTo>
                  <a:lnTo>
                    <a:pt x="145" y="239"/>
                  </a:lnTo>
                  <a:lnTo>
                    <a:pt x="155" y="237"/>
                  </a:lnTo>
                  <a:lnTo>
                    <a:pt x="161" y="235"/>
                  </a:lnTo>
                  <a:lnTo>
                    <a:pt x="166" y="234"/>
                  </a:lnTo>
                  <a:lnTo>
                    <a:pt x="171" y="234"/>
                  </a:lnTo>
                  <a:lnTo>
                    <a:pt x="177" y="232"/>
                  </a:lnTo>
                  <a:lnTo>
                    <a:pt x="179" y="232"/>
                  </a:lnTo>
                  <a:lnTo>
                    <a:pt x="181" y="232"/>
                  </a:lnTo>
                  <a:lnTo>
                    <a:pt x="182" y="232"/>
                  </a:lnTo>
                  <a:lnTo>
                    <a:pt x="184" y="232"/>
                  </a:lnTo>
                  <a:lnTo>
                    <a:pt x="185" y="234"/>
                  </a:lnTo>
                  <a:lnTo>
                    <a:pt x="194" y="235"/>
                  </a:lnTo>
                  <a:lnTo>
                    <a:pt x="203" y="235"/>
                  </a:lnTo>
                  <a:lnTo>
                    <a:pt x="211" y="237"/>
                  </a:lnTo>
                  <a:lnTo>
                    <a:pt x="221" y="239"/>
                  </a:lnTo>
                  <a:lnTo>
                    <a:pt x="223" y="245"/>
                  </a:lnTo>
                  <a:lnTo>
                    <a:pt x="224" y="252"/>
                  </a:lnTo>
                  <a:lnTo>
                    <a:pt x="229" y="255"/>
                  </a:lnTo>
                  <a:lnTo>
                    <a:pt x="237" y="255"/>
                  </a:lnTo>
                  <a:lnTo>
                    <a:pt x="267" y="253"/>
                  </a:lnTo>
                  <a:lnTo>
                    <a:pt x="294" y="248"/>
                  </a:lnTo>
                  <a:lnTo>
                    <a:pt x="320" y="242"/>
                  </a:lnTo>
                  <a:lnTo>
                    <a:pt x="348" y="232"/>
                  </a:lnTo>
                  <a:lnTo>
                    <a:pt x="372" y="222"/>
                  </a:lnTo>
                  <a:lnTo>
                    <a:pt x="396" y="209"/>
                  </a:lnTo>
                  <a:lnTo>
                    <a:pt x="421" y="196"/>
                  </a:lnTo>
                  <a:lnTo>
                    <a:pt x="443" y="182"/>
                  </a:lnTo>
                  <a:lnTo>
                    <a:pt x="466" y="166"/>
                  </a:lnTo>
                  <a:lnTo>
                    <a:pt x="487" y="148"/>
                  </a:lnTo>
                  <a:lnTo>
                    <a:pt x="508" y="130"/>
                  </a:lnTo>
                  <a:lnTo>
                    <a:pt x="529" y="110"/>
                  </a:lnTo>
                  <a:lnTo>
                    <a:pt x="550" y="91"/>
                  </a:lnTo>
                  <a:lnTo>
                    <a:pt x="570" y="71"/>
                  </a:lnTo>
                  <a:lnTo>
                    <a:pt x="588" y="50"/>
                  </a:lnTo>
                  <a:lnTo>
                    <a:pt x="607" y="29"/>
                  </a:lnTo>
                  <a:lnTo>
                    <a:pt x="612" y="16"/>
                  </a:lnTo>
                  <a:lnTo>
                    <a:pt x="606" y="5"/>
                  </a:lnTo>
                  <a:lnTo>
                    <a:pt x="594" y="0"/>
                  </a:lnTo>
                  <a:lnTo>
                    <a:pt x="58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9" name="Freeform 137"/>
            <p:cNvSpPr>
              <a:spLocks/>
            </p:cNvSpPr>
            <p:nvPr/>
          </p:nvSpPr>
          <p:spPr bwMode="auto">
            <a:xfrm>
              <a:off x="4700" y="2867"/>
              <a:ext cx="147" cy="56"/>
            </a:xfrm>
            <a:custGeom>
              <a:avLst/>
              <a:gdLst>
                <a:gd name="T0" fmla="*/ 1 w 268"/>
                <a:gd name="T1" fmla="*/ 1 h 100"/>
                <a:gd name="T2" fmla="*/ 1 w 268"/>
                <a:gd name="T3" fmla="*/ 1 h 100"/>
                <a:gd name="T4" fmla="*/ 1 w 268"/>
                <a:gd name="T5" fmla="*/ 1 h 100"/>
                <a:gd name="T6" fmla="*/ 1 w 268"/>
                <a:gd name="T7" fmla="*/ 1 h 100"/>
                <a:gd name="T8" fmla="*/ 1 w 268"/>
                <a:gd name="T9" fmla="*/ 1 h 100"/>
                <a:gd name="T10" fmla="*/ 2 w 268"/>
                <a:gd name="T11" fmla="*/ 1 h 100"/>
                <a:gd name="T12" fmla="*/ 2 w 268"/>
                <a:gd name="T13" fmla="*/ 1 h 100"/>
                <a:gd name="T14" fmla="*/ 2 w 268"/>
                <a:gd name="T15" fmla="*/ 1 h 100"/>
                <a:gd name="T16" fmla="*/ 2 w 268"/>
                <a:gd name="T17" fmla="*/ 1 h 100"/>
                <a:gd name="T18" fmla="*/ 2 w 268"/>
                <a:gd name="T19" fmla="*/ 1 h 100"/>
                <a:gd name="T20" fmla="*/ 2 w 268"/>
                <a:gd name="T21" fmla="*/ 1 h 100"/>
                <a:gd name="T22" fmla="*/ 2 w 268"/>
                <a:gd name="T23" fmla="*/ 0 h 100"/>
                <a:gd name="T24" fmla="*/ 2 w 268"/>
                <a:gd name="T25" fmla="*/ 1 h 100"/>
                <a:gd name="T26" fmla="*/ 2 w 268"/>
                <a:gd name="T27" fmla="*/ 1 h 100"/>
                <a:gd name="T28" fmla="*/ 2 w 268"/>
                <a:gd name="T29" fmla="*/ 1 h 100"/>
                <a:gd name="T30" fmla="*/ 1 w 268"/>
                <a:gd name="T31" fmla="*/ 1 h 100"/>
                <a:gd name="T32" fmla="*/ 1 w 268"/>
                <a:gd name="T33" fmla="*/ 1 h 100"/>
                <a:gd name="T34" fmla="*/ 1 w 268"/>
                <a:gd name="T35" fmla="*/ 1 h 100"/>
                <a:gd name="T36" fmla="*/ 1 w 268"/>
                <a:gd name="T37" fmla="*/ 1 h 100"/>
                <a:gd name="T38" fmla="*/ 1 w 268"/>
                <a:gd name="T39" fmla="*/ 1 h 100"/>
                <a:gd name="T40" fmla="*/ 1 w 268"/>
                <a:gd name="T41" fmla="*/ 1 h 100"/>
                <a:gd name="T42" fmla="*/ 1 w 268"/>
                <a:gd name="T43" fmla="*/ 1 h 100"/>
                <a:gd name="T44" fmla="*/ 0 w 268"/>
                <a:gd name="T45" fmla="*/ 1 h 100"/>
                <a:gd name="T46" fmla="*/ 1 w 268"/>
                <a:gd name="T47" fmla="*/ 1 h 100"/>
                <a:gd name="T48" fmla="*/ 1 w 268"/>
                <a:gd name="T49" fmla="*/ 1 h 100"/>
                <a:gd name="T50" fmla="*/ 1 w 268"/>
                <a:gd name="T51" fmla="*/ 1 h 1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68" h="100">
                  <a:moveTo>
                    <a:pt x="16" y="99"/>
                  </a:moveTo>
                  <a:lnTo>
                    <a:pt x="50" y="100"/>
                  </a:lnTo>
                  <a:lnTo>
                    <a:pt x="85" y="100"/>
                  </a:lnTo>
                  <a:lnTo>
                    <a:pt x="115" y="96"/>
                  </a:lnTo>
                  <a:lnTo>
                    <a:pt x="146" y="89"/>
                  </a:lnTo>
                  <a:lnTo>
                    <a:pt x="177" y="79"/>
                  </a:lnTo>
                  <a:lnTo>
                    <a:pt x="206" y="66"/>
                  </a:lnTo>
                  <a:lnTo>
                    <a:pt x="234" y="49"/>
                  </a:lnTo>
                  <a:lnTo>
                    <a:pt x="261" y="27"/>
                  </a:lnTo>
                  <a:lnTo>
                    <a:pt x="268" y="16"/>
                  </a:lnTo>
                  <a:lnTo>
                    <a:pt x="263" y="5"/>
                  </a:lnTo>
                  <a:lnTo>
                    <a:pt x="252" y="0"/>
                  </a:lnTo>
                  <a:lnTo>
                    <a:pt x="239" y="3"/>
                  </a:lnTo>
                  <a:lnTo>
                    <a:pt x="213" y="23"/>
                  </a:lnTo>
                  <a:lnTo>
                    <a:pt x="187" y="37"/>
                  </a:lnTo>
                  <a:lnTo>
                    <a:pt x="161" y="50"/>
                  </a:lnTo>
                  <a:lnTo>
                    <a:pt x="135" y="58"/>
                  </a:lnTo>
                  <a:lnTo>
                    <a:pt x="107" y="63"/>
                  </a:lnTo>
                  <a:lnTo>
                    <a:pt x="78" y="66"/>
                  </a:lnTo>
                  <a:lnTo>
                    <a:pt x="47" y="66"/>
                  </a:lnTo>
                  <a:lnTo>
                    <a:pt x="16" y="65"/>
                  </a:lnTo>
                  <a:lnTo>
                    <a:pt x="5" y="70"/>
                  </a:lnTo>
                  <a:lnTo>
                    <a:pt x="0" y="81"/>
                  </a:lnTo>
                  <a:lnTo>
                    <a:pt x="5" y="92"/>
                  </a:lnTo>
                  <a:lnTo>
                    <a:pt x="16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0" name="Freeform 138"/>
            <p:cNvSpPr>
              <a:spLocks/>
            </p:cNvSpPr>
            <p:nvPr/>
          </p:nvSpPr>
          <p:spPr bwMode="auto">
            <a:xfrm>
              <a:off x="4813" y="2527"/>
              <a:ext cx="88" cy="205"/>
            </a:xfrm>
            <a:custGeom>
              <a:avLst/>
              <a:gdLst>
                <a:gd name="T0" fmla="*/ 1 w 160"/>
                <a:gd name="T1" fmla="*/ 1 h 370"/>
                <a:gd name="T2" fmla="*/ 1 w 160"/>
                <a:gd name="T3" fmla="*/ 1 h 370"/>
                <a:gd name="T4" fmla="*/ 1 w 160"/>
                <a:gd name="T5" fmla="*/ 1 h 370"/>
                <a:gd name="T6" fmla="*/ 1 w 160"/>
                <a:gd name="T7" fmla="*/ 1 h 370"/>
                <a:gd name="T8" fmla="*/ 1 w 160"/>
                <a:gd name="T9" fmla="*/ 1 h 370"/>
                <a:gd name="T10" fmla="*/ 1 w 160"/>
                <a:gd name="T11" fmla="*/ 1 h 370"/>
                <a:gd name="T12" fmla="*/ 1 w 160"/>
                <a:gd name="T13" fmla="*/ 1 h 370"/>
                <a:gd name="T14" fmla="*/ 1 w 160"/>
                <a:gd name="T15" fmla="*/ 2 h 370"/>
                <a:gd name="T16" fmla="*/ 1 w 160"/>
                <a:gd name="T17" fmla="*/ 2 h 370"/>
                <a:gd name="T18" fmla="*/ 1 w 160"/>
                <a:gd name="T19" fmla="*/ 2 h 370"/>
                <a:gd name="T20" fmla="*/ 1 w 160"/>
                <a:gd name="T21" fmla="*/ 2 h 370"/>
                <a:gd name="T22" fmla="*/ 0 w 160"/>
                <a:gd name="T23" fmla="*/ 2 h 370"/>
                <a:gd name="T24" fmla="*/ 1 w 160"/>
                <a:gd name="T25" fmla="*/ 2 h 370"/>
                <a:gd name="T26" fmla="*/ 1 w 160"/>
                <a:gd name="T27" fmla="*/ 3 h 370"/>
                <a:gd name="T28" fmla="*/ 1 w 160"/>
                <a:gd name="T29" fmla="*/ 3 h 370"/>
                <a:gd name="T30" fmla="*/ 1 w 160"/>
                <a:gd name="T31" fmla="*/ 3 h 370"/>
                <a:gd name="T32" fmla="*/ 1 w 160"/>
                <a:gd name="T33" fmla="*/ 3 h 370"/>
                <a:gd name="T34" fmla="*/ 1 w 160"/>
                <a:gd name="T35" fmla="*/ 3 h 370"/>
                <a:gd name="T36" fmla="*/ 1 w 160"/>
                <a:gd name="T37" fmla="*/ 3 h 370"/>
                <a:gd name="T38" fmla="*/ 1 w 160"/>
                <a:gd name="T39" fmla="*/ 3 h 370"/>
                <a:gd name="T40" fmla="*/ 1 w 160"/>
                <a:gd name="T41" fmla="*/ 3 h 370"/>
                <a:gd name="T42" fmla="*/ 1 w 160"/>
                <a:gd name="T43" fmla="*/ 3 h 370"/>
                <a:gd name="T44" fmla="*/ 1 w 160"/>
                <a:gd name="T45" fmla="*/ 3 h 370"/>
                <a:gd name="T46" fmla="*/ 1 w 160"/>
                <a:gd name="T47" fmla="*/ 3 h 370"/>
                <a:gd name="T48" fmla="*/ 1 w 160"/>
                <a:gd name="T49" fmla="*/ 3 h 370"/>
                <a:gd name="T50" fmla="*/ 1 w 160"/>
                <a:gd name="T51" fmla="*/ 3 h 370"/>
                <a:gd name="T52" fmla="*/ 1 w 160"/>
                <a:gd name="T53" fmla="*/ 3 h 370"/>
                <a:gd name="T54" fmla="*/ 1 w 160"/>
                <a:gd name="T55" fmla="*/ 3 h 370"/>
                <a:gd name="T56" fmla="*/ 1 w 160"/>
                <a:gd name="T57" fmla="*/ 3 h 370"/>
                <a:gd name="T58" fmla="*/ 1 w 160"/>
                <a:gd name="T59" fmla="*/ 3 h 370"/>
                <a:gd name="T60" fmla="*/ 1 w 160"/>
                <a:gd name="T61" fmla="*/ 3 h 370"/>
                <a:gd name="T62" fmla="*/ 1 w 160"/>
                <a:gd name="T63" fmla="*/ 2 h 370"/>
                <a:gd name="T64" fmla="*/ 1 w 160"/>
                <a:gd name="T65" fmla="*/ 2 h 370"/>
                <a:gd name="T66" fmla="*/ 1 w 160"/>
                <a:gd name="T67" fmla="*/ 2 h 370"/>
                <a:gd name="T68" fmla="*/ 1 w 160"/>
                <a:gd name="T69" fmla="*/ 2 h 370"/>
                <a:gd name="T70" fmla="*/ 1 w 160"/>
                <a:gd name="T71" fmla="*/ 2 h 370"/>
                <a:gd name="T72" fmla="*/ 1 w 160"/>
                <a:gd name="T73" fmla="*/ 2 h 370"/>
                <a:gd name="T74" fmla="*/ 1 w 160"/>
                <a:gd name="T75" fmla="*/ 2 h 370"/>
                <a:gd name="T76" fmla="*/ 1 w 160"/>
                <a:gd name="T77" fmla="*/ 1 h 370"/>
                <a:gd name="T78" fmla="*/ 1 w 160"/>
                <a:gd name="T79" fmla="*/ 1 h 370"/>
                <a:gd name="T80" fmla="*/ 1 w 160"/>
                <a:gd name="T81" fmla="*/ 1 h 370"/>
                <a:gd name="T82" fmla="*/ 1 w 160"/>
                <a:gd name="T83" fmla="*/ 1 h 370"/>
                <a:gd name="T84" fmla="*/ 1 w 160"/>
                <a:gd name="T85" fmla="*/ 1 h 370"/>
                <a:gd name="T86" fmla="*/ 1 w 160"/>
                <a:gd name="T87" fmla="*/ 1 h 370"/>
                <a:gd name="T88" fmla="*/ 1 w 160"/>
                <a:gd name="T89" fmla="*/ 1 h 370"/>
                <a:gd name="T90" fmla="*/ 1 w 160"/>
                <a:gd name="T91" fmla="*/ 1 h 370"/>
                <a:gd name="T92" fmla="*/ 1 w 160"/>
                <a:gd name="T93" fmla="*/ 1 h 370"/>
                <a:gd name="T94" fmla="*/ 1 w 160"/>
                <a:gd name="T95" fmla="*/ 0 h 370"/>
                <a:gd name="T96" fmla="*/ 1 w 160"/>
                <a:gd name="T97" fmla="*/ 1 h 370"/>
                <a:gd name="T98" fmla="*/ 1 w 160"/>
                <a:gd name="T99" fmla="*/ 1 h 3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60" h="370">
                  <a:moveTo>
                    <a:pt x="131" y="5"/>
                  </a:moveTo>
                  <a:lnTo>
                    <a:pt x="113" y="26"/>
                  </a:lnTo>
                  <a:lnTo>
                    <a:pt x="97" y="49"/>
                  </a:lnTo>
                  <a:lnTo>
                    <a:pt x="81" y="70"/>
                  </a:lnTo>
                  <a:lnTo>
                    <a:pt x="66" y="92"/>
                  </a:lnTo>
                  <a:lnTo>
                    <a:pt x="53" y="117"/>
                  </a:lnTo>
                  <a:lnTo>
                    <a:pt x="42" y="139"/>
                  </a:lnTo>
                  <a:lnTo>
                    <a:pt x="30" y="165"/>
                  </a:lnTo>
                  <a:lnTo>
                    <a:pt x="19" y="191"/>
                  </a:lnTo>
                  <a:lnTo>
                    <a:pt x="11" y="214"/>
                  </a:lnTo>
                  <a:lnTo>
                    <a:pt x="4" y="238"/>
                  </a:lnTo>
                  <a:lnTo>
                    <a:pt x="0" y="264"/>
                  </a:lnTo>
                  <a:lnTo>
                    <a:pt x="3" y="289"/>
                  </a:lnTo>
                  <a:lnTo>
                    <a:pt x="8" y="305"/>
                  </a:lnTo>
                  <a:lnTo>
                    <a:pt x="13" y="318"/>
                  </a:lnTo>
                  <a:lnTo>
                    <a:pt x="17" y="329"/>
                  </a:lnTo>
                  <a:lnTo>
                    <a:pt x="24" y="337"/>
                  </a:lnTo>
                  <a:lnTo>
                    <a:pt x="30" y="346"/>
                  </a:lnTo>
                  <a:lnTo>
                    <a:pt x="40" y="352"/>
                  </a:lnTo>
                  <a:lnTo>
                    <a:pt x="53" y="360"/>
                  </a:lnTo>
                  <a:lnTo>
                    <a:pt x="68" y="368"/>
                  </a:lnTo>
                  <a:lnTo>
                    <a:pt x="81" y="370"/>
                  </a:lnTo>
                  <a:lnTo>
                    <a:pt x="90" y="362"/>
                  </a:lnTo>
                  <a:lnTo>
                    <a:pt x="92" y="350"/>
                  </a:lnTo>
                  <a:lnTo>
                    <a:pt x="84" y="339"/>
                  </a:lnTo>
                  <a:lnTo>
                    <a:pt x="69" y="331"/>
                  </a:lnTo>
                  <a:lnTo>
                    <a:pt x="60" y="324"/>
                  </a:lnTo>
                  <a:lnTo>
                    <a:pt x="52" y="320"/>
                  </a:lnTo>
                  <a:lnTo>
                    <a:pt x="47" y="315"/>
                  </a:lnTo>
                  <a:lnTo>
                    <a:pt x="43" y="308"/>
                  </a:lnTo>
                  <a:lnTo>
                    <a:pt x="40" y="300"/>
                  </a:lnTo>
                  <a:lnTo>
                    <a:pt x="39" y="289"/>
                  </a:lnTo>
                  <a:lnTo>
                    <a:pt x="34" y="273"/>
                  </a:lnTo>
                  <a:lnTo>
                    <a:pt x="34" y="256"/>
                  </a:lnTo>
                  <a:lnTo>
                    <a:pt x="40" y="234"/>
                  </a:lnTo>
                  <a:lnTo>
                    <a:pt x="47" y="211"/>
                  </a:lnTo>
                  <a:lnTo>
                    <a:pt x="55" y="191"/>
                  </a:lnTo>
                  <a:lnTo>
                    <a:pt x="64" y="169"/>
                  </a:lnTo>
                  <a:lnTo>
                    <a:pt x="74" y="148"/>
                  </a:lnTo>
                  <a:lnTo>
                    <a:pt x="86" y="126"/>
                  </a:lnTo>
                  <a:lnTo>
                    <a:pt x="97" y="105"/>
                  </a:lnTo>
                  <a:lnTo>
                    <a:pt x="110" y="86"/>
                  </a:lnTo>
                  <a:lnTo>
                    <a:pt x="125" y="66"/>
                  </a:lnTo>
                  <a:lnTo>
                    <a:pt x="139" y="47"/>
                  </a:lnTo>
                  <a:lnTo>
                    <a:pt x="155" y="29"/>
                  </a:lnTo>
                  <a:lnTo>
                    <a:pt x="160" y="16"/>
                  </a:lnTo>
                  <a:lnTo>
                    <a:pt x="154" y="5"/>
                  </a:lnTo>
                  <a:lnTo>
                    <a:pt x="142" y="0"/>
                  </a:lnTo>
                  <a:lnTo>
                    <a:pt x="13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1" name="Freeform 139"/>
            <p:cNvSpPr>
              <a:spLocks/>
            </p:cNvSpPr>
            <p:nvPr/>
          </p:nvSpPr>
          <p:spPr bwMode="auto">
            <a:xfrm>
              <a:off x="4831" y="2632"/>
              <a:ext cx="59" cy="379"/>
            </a:xfrm>
            <a:custGeom>
              <a:avLst/>
              <a:gdLst>
                <a:gd name="T0" fmla="*/ 1 w 105"/>
                <a:gd name="T1" fmla="*/ 1 h 684"/>
                <a:gd name="T2" fmla="*/ 1 w 105"/>
                <a:gd name="T3" fmla="*/ 1 h 684"/>
                <a:gd name="T4" fmla="*/ 1 w 105"/>
                <a:gd name="T5" fmla="*/ 2 h 684"/>
                <a:gd name="T6" fmla="*/ 1 w 105"/>
                <a:gd name="T7" fmla="*/ 2 h 684"/>
                <a:gd name="T8" fmla="*/ 1 w 105"/>
                <a:gd name="T9" fmla="*/ 3 h 684"/>
                <a:gd name="T10" fmla="*/ 1 w 105"/>
                <a:gd name="T11" fmla="*/ 4 h 684"/>
                <a:gd name="T12" fmla="*/ 1 w 105"/>
                <a:gd name="T13" fmla="*/ 4 h 684"/>
                <a:gd name="T14" fmla="*/ 1 w 105"/>
                <a:gd name="T15" fmla="*/ 5 h 684"/>
                <a:gd name="T16" fmla="*/ 0 w 105"/>
                <a:gd name="T17" fmla="*/ 6 h 684"/>
                <a:gd name="T18" fmla="*/ 1 w 105"/>
                <a:gd name="T19" fmla="*/ 6 h 684"/>
                <a:gd name="T20" fmla="*/ 1 w 105"/>
                <a:gd name="T21" fmla="*/ 6 h 684"/>
                <a:gd name="T22" fmla="*/ 1 w 105"/>
                <a:gd name="T23" fmla="*/ 6 h 684"/>
                <a:gd name="T24" fmla="*/ 1 w 105"/>
                <a:gd name="T25" fmla="*/ 6 h 684"/>
                <a:gd name="T26" fmla="*/ 1 w 105"/>
                <a:gd name="T27" fmla="*/ 5 h 684"/>
                <a:gd name="T28" fmla="*/ 1 w 105"/>
                <a:gd name="T29" fmla="*/ 4 h 684"/>
                <a:gd name="T30" fmla="*/ 1 w 105"/>
                <a:gd name="T31" fmla="*/ 4 h 684"/>
                <a:gd name="T32" fmla="*/ 1 w 105"/>
                <a:gd name="T33" fmla="*/ 3 h 684"/>
                <a:gd name="T34" fmla="*/ 1 w 105"/>
                <a:gd name="T35" fmla="*/ 2 h 684"/>
                <a:gd name="T36" fmla="*/ 1 w 105"/>
                <a:gd name="T37" fmla="*/ 2 h 684"/>
                <a:gd name="T38" fmla="*/ 1 w 105"/>
                <a:gd name="T39" fmla="*/ 1 h 684"/>
                <a:gd name="T40" fmla="*/ 1 w 105"/>
                <a:gd name="T41" fmla="*/ 1 h 684"/>
                <a:gd name="T42" fmla="*/ 1 w 105"/>
                <a:gd name="T43" fmla="*/ 1 h 684"/>
                <a:gd name="T44" fmla="*/ 1 w 105"/>
                <a:gd name="T45" fmla="*/ 0 h 684"/>
                <a:gd name="T46" fmla="*/ 1 w 105"/>
                <a:gd name="T47" fmla="*/ 1 h 684"/>
                <a:gd name="T48" fmla="*/ 1 w 105"/>
                <a:gd name="T49" fmla="*/ 1 h 684"/>
                <a:gd name="T50" fmla="*/ 1 w 105"/>
                <a:gd name="T51" fmla="*/ 1 h 6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5" h="684">
                  <a:moveTo>
                    <a:pt x="71" y="11"/>
                  </a:moveTo>
                  <a:lnTo>
                    <a:pt x="58" y="94"/>
                  </a:lnTo>
                  <a:lnTo>
                    <a:pt x="47" y="175"/>
                  </a:lnTo>
                  <a:lnTo>
                    <a:pt x="34" y="258"/>
                  </a:lnTo>
                  <a:lnTo>
                    <a:pt x="22" y="339"/>
                  </a:lnTo>
                  <a:lnTo>
                    <a:pt x="13" y="422"/>
                  </a:lnTo>
                  <a:lnTo>
                    <a:pt x="6" y="503"/>
                  </a:lnTo>
                  <a:lnTo>
                    <a:pt x="1" y="585"/>
                  </a:lnTo>
                  <a:lnTo>
                    <a:pt x="0" y="668"/>
                  </a:lnTo>
                  <a:lnTo>
                    <a:pt x="5" y="681"/>
                  </a:lnTo>
                  <a:lnTo>
                    <a:pt x="18" y="684"/>
                  </a:lnTo>
                  <a:lnTo>
                    <a:pt x="29" y="681"/>
                  </a:lnTo>
                  <a:lnTo>
                    <a:pt x="34" y="668"/>
                  </a:lnTo>
                  <a:lnTo>
                    <a:pt x="35" y="587"/>
                  </a:lnTo>
                  <a:lnTo>
                    <a:pt x="40" y="504"/>
                  </a:lnTo>
                  <a:lnTo>
                    <a:pt x="47" y="423"/>
                  </a:lnTo>
                  <a:lnTo>
                    <a:pt x="56" y="344"/>
                  </a:lnTo>
                  <a:lnTo>
                    <a:pt x="68" y="263"/>
                  </a:lnTo>
                  <a:lnTo>
                    <a:pt x="79" y="181"/>
                  </a:lnTo>
                  <a:lnTo>
                    <a:pt x="92" y="102"/>
                  </a:lnTo>
                  <a:lnTo>
                    <a:pt x="105" y="21"/>
                  </a:lnTo>
                  <a:lnTo>
                    <a:pt x="102" y="8"/>
                  </a:lnTo>
                  <a:lnTo>
                    <a:pt x="91" y="0"/>
                  </a:lnTo>
                  <a:lnTo>
                    <a:pt x="78" y="1"/>
                  </a:lnTo>
                  <a:lnTo>
                    <a:pt x="7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2" name="Freeform 140"/>
            <p:cNvSpPr>
              <a:spLocks/>
            </p:cNvSpPr>
            <p:nvPr/>
          </p:nvSpPr>
          <p:spPr bwMode="auto">
            <a:xfrm>
              <a:off x="4827" y="2757"/>
              <a:ext cx="444" cy="399"/>
            </a:xfrm>
            <a:custGeom>
              <a:avLst/>
              <a:gdLst>
                <a:gd name="T0" fmla="*/ 7 w 801"/>
                <a:gd name="T1" fmla="*/ 1 h 719"/>
                <a:gd name="T2" fmla="*/ 7 w 801"/>
                <a:gd name="T3" fmla="*/ 1 h 719"/>
                <a:gd name="T4" fmla="*/ 7 w 801"/>
                <a:gd name="T5" fmla="*/ 2 h 719"/>
                <a:gd name="T6" fmla="*/ 7 w 801"/>
                <a:gd name="T7" fmla="*/ 2 h 719"/>
                <a:gd name="T8" fmla="*/ 7 w 801"/>
                <a:gd name="T9" fmla="*/ 3 h 719"/>
                <a:gd name="T10" fmla="*/ 7 w 801"/>
                <a:gd name="T11" fmla="*/ 3 h 719"/>
                <a:gd name="T12" fmla="*/ 6 w 801"/>
                <a:gd name="T13" fmla="*/ 4 h 719"/>
                <a:gd name="T14" fmla="*/ 6 w 801"/>
                <a:gd name="T15" fmla="*/ 4 h 719"/>
                <a:gd name="T16" fmla="*/ 6 w 801"/>
                <a:gd name="T17" fmla="*/ 4 h 719"/>
                <a:gd name="T18" fmla="*/ 6 w 801"/>
                <a:gd name="T19" fmla="*/ 4 h 719"/>
                <a:gd name="T20" fmla="*/ 6 w 801"/>
                <a:gd name="T21" fmla="*/ 4 h 719"/>
                <a:gd name="T22" fmla="*/ 6 w 801"/>
                <a:gd name="T23" fmla="*/ 4 h 719"/>
                <a:gd name="T24" fmla="*/ 5 w 801"/>
                <a:gd name="T25" fmla="*/ 4 h 719"/>
                <a:gd name="T26" fmla="*/ 4 w 801"/>
                <a:gd name="T27" fmla="*/ 4 h 719"/>
                <a:gd name="T28" fmla="*/ 4 w 801"/>
                <a:gd name="T29" fmla="*/ 4 h 719"/>
                <a:gd name="T30" fmla="*/ 3 w 801"/>
                <a:gd name="T31" fmla="*/ 4 h 719"/>
                <a:gd name="T32" fmla="*/ 2 w 801"/>
                <a:gd name="T33" fmla="*/ 4 h 719"/>
                <a:gd name="T34" fmla="*/ 2 w 801"/>
                <a:gd name="T35" fmla="*/ 4 h 719"/>
                <a:gd name="T36" fmla="*/ 1 w 801"/>
                <a:gd name="T37" fmla="*/ 4 h 719"/>
                <a:gd name="T38" fmla="*/ 1 w 801"/>
                <a:gd name="T39" fmla="*/ 4 h 719"/>
                <a:gd name="T40" fmla="*/ 1 w 801"/>
                <a:gd name="T41" fmla="*/ 4 h 719"/>
                <a:gd name="T42" fmla="*/ 0 w 801"/>
                <a:gd name="T43" fmla="*/ 4 h 719"/>
                <a:gd name="T44" fmla="*/ 1 w 801"/>
                <a:gd name="T45" fmla="*/ 4 h 719"/>
                <a:gd name="T46" fmla="*/ 1 w 801"/>
                <a:gd name="T47" fmla="*/ 4 h 719"/>
                <a:gd name="T48" fmla="*/ 2 w 801"/>
                <a:gd name="T49" fmla="*/ 5 h 719"/>
                <a:gd name="T50" fmla="*/ 2 w 801"/>
                <a:gd name="T51" fmla="*/ 5 h 719"/>
                <a:gd name="T52" fmla="*/ 3 w 801"/>
                <a:gd name="T53" fmla="*/ 5 h 719"/>
                <a:gd name="T54" fmla="*/ 4 w 801"/>
                <a:gd name="T55" fmla="*/ 5 h 719"/>
                <a:gd name="T56" fmla="*/ 4 w 801"/>
                <a:gd name="T57" fmla="*/ 5 h 719"/>
                <a:gd name="T58" fmla="*/ 5 w 801"/>
                <a:gd name="T59" fmla="*/ 5 h 719"/>
                <a:gd name="T60" fmla="*/ 6 w 801"/>
                <a:gd name="T61" fmla="*/ 5 h 719"/>
                <a:gd name="T62" fmla="*/ 5 w 801"/>
                <a:gd name="T63" fmla="*/ 6 h 719"/>
                <a:gd name="T64" fmla="*/ 5 w 801"/>
                <a:gd name="T65" fmla="*/ 6 h 719"/>
                <a:gd name="T66" fmla="*/ 5 w 801"/>
                <a:gd name="T67" fmla="*/ 6 h 719"/>
                <a:gd name="T68" fmla="*/ 5 w 801"/>
                <a:gd name="T69" fmla="*/ 7 h 719"/>
                <a:gd name="T70" fmla="*/ 5 w 801"/>
                <a:gd name="T71" fmla="*/ 7 h 719"/>
                <a:gd name="T72" fmla="*/ 5 w 801"/>
                <a:gd name="T73" fmla="*/ 7 h 719"/>
                <a:gd name="T74" fmla="*/ 6 w 801"/>
                <a:gd name="T75" fmla="*/ 7 h 719"/>
                <a:gd name="T76" fmla="*/ 6 w 801"/>
                <a:gd name="T77" fmla="*/ 6 h 719"/>
                <a:gd name="T78" fmla="*/ 6 w 801"/>
                <a:gd name="T79" fmla="*/ 6 h 719"/>
                <a:gd name="T80" fmla="*/ 6 w 801"/>
                <a:gd name="T81" fmla="*/ 6 h 719"/>
                <a:gd name="T82" fmla="*/ 6 w 801"/>
                <a:gd name="T83" fmla="*/ 6 h 719"/>
                <a:gd name="T84" fmla="*/ 6 w 801"/>
                <a:gd name="T85" fmla="*/ 6 h 719"/>
                <a:gd name="T86" fmla="*/ 5 w 801"/>
                <a:gd name="T87" fmla="*/ 6 h 719"/>
                <a:gd name="T88" fmla="*/ 5 w 801"/>
                <a:gd name="T89" fmla="*/ 6 h 719"/>
                <a:gd name="T90" fmla="*/ 6 w 801"/>
                <a:gd name="T91" fmla="*/ 6 h 719"/>
                <a:gd name="T92" fmla="*/ 6 w 801"/>
                <a:gd name="T93" fmla="*/ 5 h 719"/>
                <a:gd name="T94" fmla="*/ 6 w 801"/>
                <a:gd name="T95" fmla="*/ 5 h 719"/>
                <a:gd name="T96" fmla="*/ 6 w 801"/>
                <a:gd name="T97" fmla="*/ 4 h 719"/>
                <a:gd name="T98" fmla="*/ 6 w 801"/>
                <a:gd name="T99" fmla="*/ 4 h 719"/>
                <a:gd name="T100" fmla="*/ 7 w 801"/>
                <a:gd name="T101" fmla="*/ 4 h 719"/>
                <a:gd name="T102" fmla="*/ 7 w 801"/>
                <a:gd name="T103" fmla="*/ 4 h 719"/>
                <a:gd name="T104" fmla="*/ 7 w 801"/>
                <a:gd name="T105" fmla="*/ 3 h 719"/>
                <a:gd name="T106" fmla="*/ 7 w 801"/>
                <a:gd name="T107" fmla="*/ 2 h 719"/>
                <a:gd name="T108" fmla="*/ 7 w 801"/>
                <a:gd name="T109" fmla="*/ 1 h 719"/>
                <a:gd name="T110" fmla="*/ 7 w 801"/>
                <a:gd name="T111" fmla="*/ 1 h 719"/>
                <a:gd name="T112" fmla="*/ 7 w 801"/>
                <a:gd name="T113" fmla="*/ 1 h 719"/>
                <a:gd name="T114" fmla="*/ 7 w 801"/>
                <a:gd name="T115" fmla="*/ 1 h 7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01" h="719">
                  <a:moveTo>
                    <a:pt x="767" y="16"/>
                  </a:moveTo>
                  <a:lnTo>
                    <a:pt x="762" y="63"/>
                  </a:lnTo>
                  <a:lnTo>
                    <a:pt x="757" y="109"/>
                  </a:lnTo>
                  <a:lnTo>
                    <a:pt x="751" y="156"/>
                  </a:lnTo>
                  <a:lnTo>
                    <a:pt x="746" y="203"/>
                  </a:lnTo>
                  <a:lnTo>
                    <a:pt x="743" y="225"/>
                  </a:lnTo>
                  <a:lnTo>
                    <a:pt x="738" y="250"/>
                  </a:lnTo>
                  <a:lnTo>
                    <a:pt x="730" y="273"/>
                  </a:lnTo>
                  <a:lnTo>
                    <a:pt x="723" y="295"/>
                  </a:lnTo>
                  <a:lnTo>
                    <a:pt x="715" y="320"/>
                  </a:lnTo>
                  <a:lnTo>
                    <a:pt x="705" y="342"/>
                  </a:lnTo>
                  <a:lnTo>
                    <a:pt x="697" y="365"/>
                  </a:lnTo>
                  <a:lnTo>
                    <a:pt x="691" y="388"/>
                  </a:lnTo>
                  <a:lnTo>
                    <a:pt x="686" y="404"/>
                  </a:lnTo>
                  <a:lnTo>
                    <a:pt x="679" y="419"/>
                  </a:lnTo>
                  <a:lnTo>
                    <a:pt x="673" y="435"/>
                  </a:lnTo>
                  <a:lnTo>
                    <a:pt x="665" y="449"/>
                  </a:lnTo>
                  <a:lnTo>
                    <a:pt x="657" y="464"/>
                  </a:lnTo>
                  <a:lnTo>
                    <a:pt x="649" y="479"/>
                  </a:lnTo>
                  <a:lnTo>
                    <a:pt x="639" y="493"/>
                  </a:lnTo>
                  <a:lnTo>
                    <a:pt x="629" y="508"/>
                  </a:lnTo>
                  <a:lnTo>
                    <a:pt x="626" y="506"/>
                  </a:lnTo>
                  <a:lnTo>
                    <a:pt x="623" y="505"/>
                  </a:lnTo>
                  <a:lnTo>
                    <a:pt x="619" y="503"/>
                  </a:lnTo>
                  <a:lnTo>
                    <a:pt x="616" y="503"/>
                  </a:lnTo>
                  <a:lnTo>
                    <a:pt x="579" y="508"/>
                  </a:lnTo>
                  <a:lnTo>
                    <a:pt x="540" y="513"/>
                  </a:lnTo>
                  <a:lnTo>
                    <a:pt x="503" y="516"/>
                  </a:lnTo>
                  <a:lnTo>
                    <a:pt x="465" y="518"/>
                  </a:lnTo>
                  <a:lnTo>
                    <a:pt x="428" y="521"/>
                  </a:lnTo>
                  <a:lnTo>
                    <a:pt x="391" y="521"/>
                  </a:lnTo>
                  <a:lnTo>
                    <a:pt x="353" y="521"/>
                  </a:lnTo>
                  <a:lnTo>
                    <a:pt x="316" y="519"/>
                  </a:lnTo>
                  <a:lnTo>
                    <a:pt x="279" y="516"/>
                  </a:lnTo>
                  <a:lnTo>
                    <a:pt x="243" y="511"/>
                  </a:lnTo>
                  <a:lnTo>
                    <a:pt x="206" y="506"/>
                  </a:lnTo>
                  <a:lnTo>
                    <a:pt x="170" y="498"/>
                  </a:lnTo>
                  <a:lnTo>
                    <a:pt x="133" y="488"/>
                  </a:lnTo>
                  <a:lnTo>
                    <a:pt x="97" y="477"/>
                  </a:lnTo>
                  <a:lnTo>
                    <a:pt x="61" y="464"/>
                  </a:lnTo>
                  <a:lnTo>
                    <a:pt x="26" y="449"/>
                  </a:lnTo>
                  <a:lnTo>
                    <a:pt x="13" y="449"/>
                  </a:lnTo>
                  <a:lnTo>
                    <a:pt x="3" y="457"/>
                  </a:lnTo>
                  <a:lnTo>
                    <a:pt x="0" y="469"/>
                  </a:lnTo>
                  <a:lnTo>
                    <a:pt x="8" y="479"/>
                  </a:lnTo>
                  <a:lnTo>
                    <a:pt x="45" y="495"/>
                  </a:lnTo>
                  <a:lnTo>
                    <a:pt x="81" y="508"/>
                  </a:lnTo>
                  <a:lnTo>
                    <a:pt x="118" y="519"/>
                  </a:lnTo>
                  <a:lnTo>
                    <a:pt x="155" y="529"/>
                  </a:lnTo>
                  <a:lnTo>
                    <a:pt x="193" y="537"/>
                  </a:lnTo>
                  <a:lnTo>
                    <a:pt x="230" y="543"/>
                  </a:lnTo>
                  <a:lnTo>
                    <a:pt x="267" y="548"/>
                  </a:lnTo>
                  <a:lnTo>
                    <a:pt x="305" y="552"/>
                  </a:lnTo>
                  <a:lnTo>
                    <a:pt x="344" y="553"/>
                  </a:lnTo>
                  <a:lnTo>
                    <a:pt x="381" y="555"/>
                  </a:lnTo>
                  <a:lnTo>
                    <a:pt x="418" y="553"/>
                  </a:lnTo>
                  <a:lnTo>
                    <a:pt x="457" y="552"/>
                  </a:lnTo>
                  <a:lnTo>
                    <a:pt x="496" y="550"/>
                  </a:lnTo>
                  <a:lnTo>
                    <a:pt x="533" y="547"/>
                  </a:lnTo>
                  <a:lnTo>
                    <a:pt x="572" y="542"/>
                  </a:lnTo>
                  <a:lnTo>
                    <a:pt x="611" y="537"/>
                  </a:lnTo>
                  <a:lnTo>
                    <a:pt x="600" y="556"/>
                  </a:lnTo>
                  <a:lnTo>
                    <a:pt x="588" y="576"/>
                  </a:lnTo>
                  <a:lnTo>
                    <a:pt x="577" y="597"/>
                  </a:lnTo>
                  <a:lnTo>
                    <a:pt x="569" y="616"/>
                  </a:lnTo>
                  <a:lnTo>
                    <a:pt x="561" y="638"/>
                  </a:lnTo>
                  <a:lnTo>
                    <a:pt x="554" y="659"/>
                  </a:lnTo>
                  <a:lnTo>
                    <a:pt x="551" y="680"/>
                  </a:lnTo>
                  <a:lnTo>
                    <a:pt x="550" y="702"/>
                  </a:lnTo>
                  <a:lnTo>
                    <a:pt x="553" y="712"/>
                  </a:lnTo>
                  <a:lnTo>
                    <a:pt x="559" y="717"/>
                  </a:lnTo>
                  <a:lnTo>
                    <a:pt x="569" y="719"/>
                  </a:lnTo>
                  <a:lnTo>
                    <a:pt x="577" y="714"/>
                  </a:lnTo>
                  <a:lnTo>
                    <a:pt x="585" y="707"/>
                  </a:lnTo>
                  <a:lnTo>
                    <a:pt x="593" y="701"/>
                  </a:lnTo>
                  <a:lnTo>
                    <a:pt x="601" y="694"/>
                  </a:lnTo>
                  <a:lnTo>
                    <a:pt x="608" y="688"/>
                  </a:lnTo>
                  <a:lnTo>
                    <a:pt x="614" y="681"/>
                  </a:lnTo>
                  <a:lnTo>
                    <a:pt x="623" y="675"/>
                  </a:lnTo>
                  <a:lnTo>
                    <a:pt x="629" y="668"/>
                  </a:lnTo>
                  <a:lnTo>
                    <a:pt x="636" y="660"/>
                  </a:lnTo>
                  <a:lnTo>
                    <a:pt x="639" y="647"/>
                  </a:lnTo>
                  <a:lnTo>
                    <a:pt x="634" y="636"/>
                  </a:lnTo>
                  <a:lnTo>
                    <a:pt x="623" y="631"/>
                  </a:lnTo>
                  <a:lnTo>
                    <a:pt x="611" y="638"/>
                  </a:lnTo>
                  <a:lnTo>
                    <a:pt x="605" y="644"/>
                  </a:lnTo>
                  <a:lnTo>
                    <a:pt x="600" y="649"/>
                  </a:lnTo>
                  <a:lnTo>
                    <a:pt x="595" y="655"/>
                  </a:lnTo>
                  <a:lnTo>
                    <a:pt x="588" y="662"/>
                  </a:lnTo>
                  <a:lnTo>
                    <a:pt x="593" y="646"/>
                  </a:lnTo>
                  <a:lnTo>
                    <a:pt x="601" y="631"/>
                  </a:lnTo>
                  <a:lnTo>
                    <a:pt x="610" y="616"/>
                  </a:lnTo>
                  <a:lnTo>
                    <a:pt x="618" y="602"/>
                  </a:lnTo>
                  <a:lnTo>
                    <a:pt x="627" y="589"/>
                  </a:lnTo>
                  <a:lnTo>
                    <a:pt x="636" y="574"/>
                  </a:lnTo>
                  <a:lnTo>
                    <a:pt x="645" y="558"/>
                  </a:lnTo>
                  <a:lnTo>
                    <a:pt x="655" y="542"/>
                  </a:lnTo>
                  <a:lnTo>
                    <a:pt x="666" y="521"/>
                  </a:lnTo>
                  <a:lnTo>
                    <a:pt x="676" y="498"/>
                  </a:lnTo>
                  <a:lnTo>
                    <a:pt x="687" y="477"/>
                  </a:lnTo>
                  <a:lnTo>
                    <a:pt x="697" y="454"/>
                  </a:lnTo>
                  <a:lnTo>
                    <a:pt x="707" y="433"/>
                  </a:lnTo>
                  <a:lnTo>
                    <a:pt x="717" y="410"/>
                  </a:lnTo>
                  <a:lnTo>
                    <a:pt x="726" y="389"/>
                  </a:lnTo>
                  <a:lnTo>
                    <a:pt x="738" y="367"/>
                  </a:lnTo>
                  <a:lnTo>
                    <a:pt x="754" y="329"/>
                  </a:lnTo>
                  <a:lnTo>
                    <a:pt x="765" y="287"/>
                  </a:lnTo>
                  <a:lnTo>
                    <a:pt x="775" y="242"/>
                  </a:lnTo>
                  <a:lnTo>
                    <a:pt x="780" y="203"/>
                  </a:lnTo>
                  <a:lnTo>
                    <a:pt x="785" y="156"/>
                  </a:lnTo>
                  <a:lnTo>
                    <a:pt x="791" y="109"/>
                  </a:lnTo>
                  <a:lnTo>
                    <a:pt x="796" y="63"/>
                  </a:lnTo>
                  <a:lnTo>
                    <a:pt x="801" y="16"/>
                  </a:lnTo>
                  <a:lnTo>
                    <a:pt x="796" y="5"/>
                  </a:lnTo>
                  <a:lnTo>
                    <a:pt x="786" y="0"/>
                  </a:lnTo>
                  <a:lnTo>
                    <a:pt x="773" y="5"/>
                  </a:lnTo>
                  <a:lnTo>
                    <a:pt x="76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3" name="Freeform 141"/>
            <p:cNvSpPr>
              <a:spLocks/>
            </p:cNvSpPr>
            <p:nvPr/>
          </p:nvSpPr>
          <p:spPr bwMode="auto">
            <a:xfrm>
              <a:off x="4592" y="3048"/>
              <a:ext cx="578" cy="697"/>
            </a:xfrm>
            <a:custGeom>
              <a:avLst/>
              <a:gdLst>
                <a:gd name="T0" fmla="*/ 8 w 1045"/>
                <a:gd name="T1" fmla="*/ 3 h 1257"/>
                <a:gd name="T2" fmla="*/ 8 w 1045"/>
                <a:gd name="T3" fmla="*/ 4 h 1257"/>
                <a:gd name="T4" fmla="*/ 7 w 1045"/>
                <a:gd name="T5" fmla="*/ 4 h 1257"/>
                <a:gd name="T6" fmla="*/ 7 w 1045"/>
                <a:gd name="T7" fmla="*/ 5 h 1257"/>
                <a:gd name="T8" fmla="*/ 6 w 1045"/>
                <a:gd name="T9" fmla="*/ 6 h 1257"/>
                <a:gd name="T10" fmla="*/ 6 w 1045"/>
                <a:gd name="T11" fmla="*/ 7 h 1257"/>
                <a:gd name="T12" fmla="*/ 6 w 1045"/>
                <a:gd name="T13" fmla="*/ 8 h 1257"/>
                <a:gd name="T14" fmla="*/ 6 w 1045"/>
                <a:gd name="T15" fmla="*/ 9 h 1257"/>
                <a:gd name="T16" fmla="*/ 5 w 1045"/>
                <a:gd name="T17" fmla="*/ 10 h 1257"/>
                <a:gd name="T18" fmla="*/ 4 w 1045"/>
                <a:gd name="T19" fmla="*/ 11 h 1257"/>
                <a:gd name="T20" fmla="*/ 4 w 1045"/>
                <a:gd name="T21" fmla="*/ 11 h 1257"/>
                <a:gd name="T22" fmla="*/ 3 w 1045"/>
                <a:gd name="T23" fmla="*/ 11 h 1257"/>
                <a:gd name="T24" fmla="*/ 2 w 1045"/>
                <a:gd name="T25" fmla="*/ 11 h 1257"/>
                <a:gd name="T26" fmla="*/ 1 w 1045"/>
                <a:gd name="T27" fmla="*/ 10 h 1257"/>
                <a:gd name="T28" fmla="*/ 1 w 1045"/>
                <a:gd name="T29" fmla="*/ 10 h 1257"/>
                <a:gd name="T30" fmla="*/ 1 w 1045"/>
                <a:gd name="T31" fmla="*/ 9 h 1257"/>
                <a:gd name="T32" fmla="*/ 2 w 1045"/>
                <a:gd name="T33" fmla="*/ 9 h 1257"/>
                <a:gd name="T34" fmla="*/ 2 w 1045"/>
                <a:gd name="T35" fmla="*/ 9 h 1257"/>
                <a:gd name="T36" fmla="*/ 3 w 1045"/>
                <a:gd name="T37" fmla="*/ 9 h 1257"/>
                <a:gd name="T38" fmla="*/ 4 w 1045"/>
                <a:gd name="T39" fmla="*/ 7 h 1257"/>
                <a:gd name="T40" fmla="*/ 4 w 1045"/>
                <a:gd name="T41" fmla="*/ 6 h 1257"/>
                <a:gd name="T42" fmla="*/ 4 w 1045"/>
                <a:gd name="T43" fmla="*/ 4 h 1257"/>
                <a:gd name="T44" fmla="*/ 6 w 1045"/>
                <a:gd name="T45" fmla="*/ 2 h 1257"/>
                <a:gd name="T46" fmla="*/ 6 w 1045"/>
                <a:gd name="T47" fmla="*/ 1 h 1257"/>
                <a:gd name="T48" fmla="*/ 5 w 1045"/>
                <a:gd name="T49" fmla="*/ 2 h 1257"/>
                <a:gd name="T50" fmla="*/ 4 w 1045"/>
                <a:gd name="T51" fmla="*/ 2 h 1257"/>
                <a:gd name="T52" fmla="*/ 4 w 1045"/>
                <a:gd name="T53" fmla="*/ 1 h 1257"/>
                <a:gd name="T54" fmla="*/ 4 w 1045"/>
                <a:gd name="T55" fmla="*/ 1 h 1257"/>
                <a:gd name="T56" fmla="*/ 4 w 1045"/>
                <a:gd name="T57" fmla="*/ 1 h 1257"/>
                <a:gd name="T58" fmla="*/ 4 w 1045"/>
                <a:gd name="T59" fmla="*/ 2 h 1257"/>
                <a:gd name="T60" fmla="*/ 4 w 1045"/>
                <a:gd name="T61" fmla="*/ 4 h 1257"/>
                <a:gd name="T62" fmla="*/ 4 w 1045"/>
                <a:gd name="T63" fmla="*/ 4 h 1257"/>
                <a:gd name="T64" fmla="*/ 4 w 1045"/>
                <a:gd name="T65" fmla="*/ 7 h 1257"/>
                <a:gd name="T66" fmla="*/ 3 w 1045"/>
                <a:gd name="T67" fmla="*/ 8 h 1257"/>
                <a:gd name="T68" fmla="*/ 2 w 1045"/>
                <a:gd name="T69" fmla="*/ 9 h 1257"/>
                <a:gd name="T70" fmla="*/ 2 w 1045"/>
                <a:gd name="T71" fmla="*/ 9 h 1257"/>
                <a:gd name="T72" fmla="*/ 1 w 1045"/>
                <a:gd name="T73" fmla="*/ 9 h 1257"/>
                <a:gd name="T74" fmla="*/ 1 w 1045"/>
                <a:gd name="T75" fmla="*/ 9 h 1257"/>
                <a:gd name="T76" fmla="*/ 1 w 1045"/>
                <a:gd name="T77" fmla="*/ 9 h 1257"/>
                <a:gd name="T78" fmla="*/ 0 w 1045"/>
                <a:gd name="T79" fmla="*/ 10 h 1257"/>
                <a:gd name="T80" fmla="*/ 1 w 1045"/>
                <a:gd name="T81" fmla="*/ 10 h 1257"/>
                <a:gd name="T82" fmla="*/ 1 w 1045"/>
                <a:gd name="T83" fmla="*/ 11 h 1257"/>
                <a:gd name="T84" fmla="*/ 2 w 1045"/>
                <a:gd name="T85" fmla="*/ 11 h 1257"/>
                <a:gd name="T86" fmla="*/ 3 w 1045"/>
                <a:gd name="T87" fmla="*/ 11 h 1257"/>
                <a:gd name="T88" fmla="*/ 4 w 1045"/>
                <a:gd name="T89" fmla="*/ 12 h 1257"/>
                <a:gd name="T90" fmla="*/ 4 w 1045"/>
                <a:gd name="T91" fmla="*/ 11 h 1257"/>
                <a:gd name="T92" fmla="*/ 5 w 1045"/>
                <a:gd name="T93" fmla="*/ 11 h 1257"/>
                <a:gd name="T94" fmla="*/ 6 w 1045"/>
                <a:gd name="T95" fmla="*/ 10 h 1257"/>
                <a:gd name="T96" fmla="*/ 6 w 1045"/>
                <a:gd name="T97" fmla="*/ 8 h 1257"/>
                <a:gd name="T98" fmla="*/ 6 w 1045"/>
                <a:gd name="T99" fmla="*/ 7 h 1257"/>
                <a:gd name="T100" fmla="*/ 6 w 1045"/>
                <a:gd name="T101" fmla="*/ 7 h 1257"/>
                <a:gd name="T102" fmla="*/ 7 w 1045"/>
                <a:gd name="T103" fmla="*/ 6 h 1257"/>
                <a:gd name="T104" fmla="*/ 7 w 1045"/>
                <a:gd name="T105" fmla="*/ 4 h 1257"/>
                <a:gd name="T106" fmla="*/ 8 w 1045"/>
                <a:gd name="T107" fmla="*/ 4 h 1257"/>
                <a:gd name="T108" fmla="*/ 9 w 1045"/>
                <a:gd name="T109" fmla="*/ 3 h 1257"/>
                <a:gd name="T110" fmla="*/ 9 w 1045"/>
                <a:gd name="T111" fmla="*/ 3 h 12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5" h="1257">
                  <a:moveTo>
                    <a:pt x="1016" y="321"/>
                  </a:moveTo>
                  <a:lnTo>
                    <a:pt x="998" y="339"/>
                  </a:lnTo>
                  <a:lnTo>
                    <a:pt x="978" y="357"/>
                  </a:lnTo>
                  <a:lnTo>
                    <a:pt x="959" y="374"/>
                  </a:lnTo>
                  <a:lnTo>
                    <a:pt x="941" y="391"/>
                  </a:lnTo>
                  <a:lnTo>
                    <a:pt x="922" y="409"/>
                  </a:lnTo>
                  <a:lnTo>
                    <a:pt x="904" y="426"/>
                  </a:lnTo>
                  <a:lnTo>
                    <a:pt x="884" y="444"/>
                  </a:lnTo>
                  <a:lnTo>
                    <a:pt x="866" y="462"/>
                  </a:lnTo>
                  <a:lnTo>
                    <a:pt x="849" y="480"/>
                  </a:lnTo>
                  <a:lnTo>
                    <a:pt x="831" y="498"/>
                  </a:lnTo>
                  <a:lnTo>
                    <a:pt x="813" y="517"/>
                  </a:lnTo>
                  <a:lnTo>
                    <a:pt x="795" y="535"/>
                  </a:lnTo>
                  <a:lnTo>
                    <a:pt x="779" y="555"/>
                  </a:lnTo>
                  <a:lnTo>
                    <a:pt x="763" y="576"/>
                  </a:lnTo>
                  <a:lnTo>
                    <a:pt x="746" y="595"/>
                  </a:lnTo>
                  <a:lnTo>
                    <a:pt x="732" y="616"/>
                  </a:lnTo>
                  <a:lnTo>
                    <a:pt x="719" y="636"/>
                  </a:lnTo>
                  <a:lnTo>
                    <a:pt x="709" y="655"/>
                  </a:lnTo>
                  <a:lnTo>
                    <a:pt x="701" y="676"/>
                  </a:lnTo>
                  <a:lnTo>
                    <a:pt x="694" y="697"/>
                  </a:lnTo>
                  <a:lnTo>
                    <a:pt x="686" y="718"/>
                  </a:lnTo>
                  <a:lnTo>
                    <a:pt x="677" y="736"/>
                  </a:lnTo>
                  <a:lnTo>
                    <a:pt x="669" y="756"/>
                  </a:lnTo>
                  <a:lnTo>
                    <a:pt x="662" y="777"/>
                  </a:lnTo>
                  <a:lnTo>
                    <a:pt x="657" y="806"/>
                  </a:lnTo>
                  <a:lnTo>
                    <a:pt x="649" y="834"/>
                  </a:lnTo>
                  <a:lnTo>
                    <a:pt x="638" y="860"/>
                  </a:lnTo>
                  <a:lnTo>
                    <a:pt x="626" y="887"/>
                  </a:lnTo>
                  <a:lnTo>
                    <a:pt x="621" y="908"/>
                  </a:lnTo>
                  <a:lnTo>
                    <a:pt x="618" y="933"/>
                  </a:lnTo>
                  <a:lnTo>
                    <a:pt x="615" y="955"/>
                  </a:lnTo>
                  <a:lnTo>
                    <a:pt x="612" y="978"/>
                  </a:lnTo>
                  <a:lnTo>
                    <a:pt x="605" y="1023"/>
                  </a:lnTo>
                  <a:lnTo>
                    <a:pt x="602" y="1074"/>
                  </a:lnTo>
                  <a:lnTo>
                    <a:pt x="596" y="1122"/>
                  </a:lnTo>
                  <a:lnTo>
                    <a:pt x="581" y="1165"/>
                  </a:lnTo>
                  <a:lnTo>
                    <a:pt x="566" y="1184"/>
                  </a:lnTo>
                  <a:lnTo>
                    <a:pt x="547" y="1199"/>
                  </a:lnTo>
                  <a:lnTo>
                    <a:pt x="526" y="1210"/>
                  </a:lnTo>
                  <a:lnTo>
                    <a:pt x="500" y="1218"/>
                  </a:lnTo>
                  <a:lnTo>
                    <a:pt x="474" y="1223"/>
                  </a:lnTo>
                  <a:lnTo>
                    <a:pt x="448" y="1226"/>
                  </a:lnTo>
                  <a:lnTo>
                    <a:pt x="424" y="1225"/>
                  </a:lnTo>
                  <a:lnTo>
                    <a:pt x="399" y="1221"/>
                  </a:lnTo>
                  <a:lnTo>
                    <a:pt x="376" y="1217"/>
                  </a:lnTo>
                  <a:lnTo>
                    <a:pt x="354" y="1212"/>
                  </a:lnTo>
                  <a:lnTo>
                    <a:pt x="329" y="1207"/>
                  </a:lnTo>
                  <a:lnTo>
                    <a:pt x="307" y="1202"/>
                  </a:lnTo>
                  <a:lnTo>
                    <a:pt x="284" y="1195"/>
                  </a:lnTo>
                  <a:lnTo>
                    <a:pt x="260" y="1189"/>
                  </a:lnTo>
                  <a:lnTo>
                    <a:pt x="237" y="1182"/>
                  </a:lnTo>
                  <a:lnTo>
                    <a:pt x="214" y="1174"/>
                  </a:lnTo>
                  <a:lnTo>
                    <a:pt x="192" y="1166"/>
                  </a:lnTo>
                  <a:lnTo>
                    <a:pt x="169" y="1158"/>
                  </a:lnTo>
                  <a:lnTo>
                    <a:pt x="148" y="1148"/>
                  </a:lnTo>
                  <a:lnTo>
                    <a:pt x="127" y="1137"/>
                  </a:lnTo>
                  <a:lnTo>
                    <a:pt x="106" y="1126"/>
                  </a:lnTo>
                  <a:lnTo>
                    <a:pt x="86" y="1113"/>
                  </a:lnTo>
                  <a:lnTo>
                    <a:pt x="67" y="1098"/>
                  </a:lnTo>
                  <a:lnTo>
                    <a:pt x="49" y="1084"/>
                  </a:lnTo>
                  <a:lnTo>
                    <a:pt x="76" y="1072"/>
                  </a:lnTo>
                  <a:lnTo>
                    <a:pt x="104" y="1061"/>
                  </a:lnTo>
                  <a:lnTo>
                    <a:pt x="132" y="1049"/>
                  </a:lnTo>
                  <a:lnTo>
                    <a:pt x="159" y="1040"/>
                  </a:lnTo>
                  <a:lnTo>
                    <a:pt x="187" y="1032"/>
                  </a:lnTo>
                  <a:lnTo>
                    <a:pt x="216" y="1027"/>
                  </a:lnTo>
                  <a:lnTo>
                    <a:pt x="247" y="1025"/>
                  </a:lnTo>
                  <a:lnTo>
                    <a:pt x="278" y="1028"/>
                  </a:lnTo>
                  <a:lnTo>
                    <a:pt x="286" y="1028"/>
                  </a:lnTo>
                  <a:lnTo>
                    <a:pt x="292" y="1023"/>
                  </a:lnTo>
                  <a:lnTo>
                    <a:pt x="297" y="1017"/>
                  </a:lnTo>
                  <a:lnTo>
                    <a:pt x="299" y="1010"/>
                  </a:lnTo>
                  <a:lnTo>
                    <a:pt x="303" y="1010"/>
                  </a:lnTo>
                  <a:lnTo>
                    <a:pt x="308" y="1010"/>
                  </a:lnTo>
                  <a:lnTo>
                    <a:pt x="313" y="1007"/>
                  </a:lnTo>
                  <a:lnTo>
                    <a:pt x="318" y="1004"/>
                  </a:lnTo>
                  <a:lnTo>
                    <a:pt x="352" y="954"/>
                  </a:lnTo>
                  <a:lnTo>
                    <a:pt x="380" y="902"/>
                  </a:lnTo>
                  <a:lnTo>
                    <a:pt x="401" y="848"/>
                  </a:lnTo>
                  <a:lnTo>
                    <a:pt x="419" y="795"/>
                  </a:lnTo>
                  <a:lnTo>
                    <a:pt x="435" y="740"/>
                  </a:lnTo>
                  <a:lnTo>
                    <a:pt x="448" y="683"/>
                  </a:lnTo>
                  <a:lnTo>
                    <a:pt x="461" y="626"/>
                  </a:lnTo>
                  <a:lnTo>
                    <a:pt x="474" y="568"/>
                  </a:lnTo>
                  <a:lnTo>
                    <a:pt x="487" y="509"/>
                  </a:lnTo>
                  <a:lnTo>
                    <a:pt x="501" y="451"/>
                  </a:lnTo>
                  <a:lnTo>
                    <a:pt x="516" y="394"/>
                  </a:lnTo>
                  <a:lnTo>
                    <a:pt x="532" y="337"/>
                  </a:lnTo>
                  <a:lnTo>
                    <a:pt x="553" y="284"/>
                  </a:lnTo>
                  <a:lnTo>
                    <a:pt x="581" y="232"/>
                  </a:lnTo>
                  <a:lnTo>
                    <a:pt x="613" y="185"/>
                  </a:lnTo>
                  <a:lnTo>
                    <a:pt x="654" y="139"/>
                  </a:lnTo>
                  <a:lnTo>
                    <a:pt x="659" y="126"/>
                  </a:lnTo>
                  <a:lnTo>
                    <a:pt x="654" y="115"/>
                  </a:lnTo>
                  <a:lnTo>
                    <a:pt x="643" y="110"/>
                  </a:lnTo>
                  <a:lnTo>
                    <a:pt x="630" y="115"/>
                  </a:lnTo>
                  <a:lnTo>
                    <a:pt x="613" y="131"/>
                  </a:lnTo>
                  <a:lnTo>
                    <a:pt x="597" y="149"/>
                  </a:lnTo>
                  <a:lnTo>
                    <a:pt x="583" y="167"/>
                  </a:lnTo>
                  <a:lnTo>
                    <a:pt x="570" y="186"/>
                  </a:lnTo>
                  <a:lnTo>
                    <a:pt x="557" y="206"/>
                  </a:lnTo>
                  <a:lnTo>
                    <a:pt x="545" y="225"/>
                  </a:lnTo>
                  <a:lnTo>
                    <a:pt x="535" y="245"/>
                  </a:lnTo>
                  <a:lnTo>
                    <a:pt x="526" y="266"/>
                  </a:lnTo>
                  <a:lnTo>
                    <a:pt x="513" y="204"/>
                  </a:lnTo>
                  <a:lnTo>
                    <a:pt x="505" y="144"/>
                  </a:lnTo>
                  <a:lnTo>
                    <a:pt x="503" y="84"/>
                  </a:lnTo>
                  <a:lnTo>
                    <a:pt x="511" y="21"/>
                  </a:lnTo>
                  <a:lnTo>
                    <a:pt x="510" y="8"/>
                  </a:lnTo>
                  <a:lnTo>
                    <a:pt x="498" y="0"/>
                  </a:lnTo>
                  <a:lnTo>
                    <a:pt x="487" y="1"/>
                  </a:lnTo>
                  <a:lnTo>
                    <a:pt x="479" y="11"/>
                  </a:lnTo>
                  <a:lnTo>
                    <a:pt x="472" y="52"/>
                  </a:lnTo>
                  <a:lnTo>
                    <a:pt x="469" y="90"/>
                  </a:lnTo>
                  <a:lnTo>
                    <a:pt x="471" y="129"/>
                  </a:lnTo>
                  <a:lnTo>
                    <a:pt x="474" y="167"/>
                  </a:lnTo>
                  <a:lnTo>
                    <a:pt x="480" y="206"/>
                  </a:lnTo>
                  <a:lnTo>
                    <a:pt x="487" y="245"/>
                  </a:lnTo>
                  <a:lnTo>
                    <a:pt x="495" y="284"/>
                  </a:lnTo>
                  <a:lnTo>
                    <a:pt x="503" y="323"/>
                  </a:lnTo>
                  <a:lnTo>
                    <a:pt x="495" y="347"/>
                  </a:lnTo>
                  <a:lnTo>
                    <a:pt x="487" y="371"/>
                  </a:lnTo>
                  <a:lnTo>
                    <a:pt x="480" y="397"/>
                  </a:lnTo>
                  <a:lnTo>
                    <a:pt x="474" y="421"/>
                  </a:lnTo>
                  <a:lnTo>
                    <a:pt x="467" y="447"/>
                  </a:lnTo>
                  <a:lnTo>
                    <a:pt x="461" y="473"/>
                  </a:lnTo>
                  <a:lnTo>
                    <a:pt x="454" y="499"/>
                  </a:lnTo>
                  <a:lnTo>
                    <a:pt x="450" y="525"/>
                  </a:lnTo>
                  <a:lnTo>
                    <a:pt x="437" y="585"/>
                  </a:lnTo>
                  <a:lnTo>
                    <a:pt x="424" y="647"/>
                  </a:lnTo>
                  <a:lnTo>
                    <a:pt x="409" y="707"/>
                  </a:lnTo>
                  <a:lnTo>
                    <a:pt x="394" y="765"/>
                  </a:lnTo>
                  <a:lnTo>
                    <a:pt x="375" y="824"/>
                  </a:lnTo>
                  <a:lnTo>
                    <a:pt x="352" y="881"/>
                  </a:lnTo>
                  <a:lnTo>
                    <a:pt x="323" y="934"/>
                  </a:lnTo>
                  <a:lnTo>
                    <a:pt x="289" y="988"/>
                  </a:lnTo>
                  <a:lnTo>
                    <a:pt x="287" y="989"/>
                  </a:lnTo>
                  <a:lnTo>
                    <a:pt x="287" y="991"/>
                  </a:lnTo>
                  <a:lnTo>
                    <a:pt x="287" y="994"/>
                  </a:lnTo>
                  <a:lnTo>
                    <a:pt x="287" y="996"/>
                  </a:lnTo>
                  <a:lnTo>
                    <a:pt x="268" y="994"/>
                  </a:lnTo>
                  <a:lnTo>
                    <a:pt x="248" y="993"/>
                  </a:lnTo>
                  <a:lnTo>
                    <a:pt x="230" y="994"/>
                  </a:lnTo>
                  <a:lnTo>
                    <a:pt x="213" y="996"/>
                  </a:lnTo>
                  <a:lnTo>
                    <a:pt x="195" y="998"/>
                  </a:lnTo>
                  <a:lnTo>
                    <a:pt x="179" y="1001"/>
                  </a:lnTo>
                  <a:lnTo>
                    <a:pt x="162" y="1006"/>
                  </a:lnTo>
                  <a:lnTo>
                    <a:pt x="146" y="1010"/>
                  </a:lnTo>
                  <a:lnTo>
                    <a:pt x="130" y="1017"/>
                  </a:lnTo>
                  <a:lnTo>
                    <a:pt x="114" y="1022"/>
                  </a:lnTo>
                  <a:lnTo>
                    <a:pt x="97" y="1028"/>
                  </a:lnTo>
                  <a:lnTo>
                    <a:pt x="81" y="1035"/>
                  </a:lnTo>
                  <a:lnTo>
                    <a:pt x="65" y="1041"/>
                  </a:lnTo>
                  <a:lnTo>
                    <a:pt x="47" y="1048"/>
                  </a:lnTo>
                  <a:lnTo>
                    <a:pt x="31" y="1054"/>
                  </a:lnTo>
                  <a:lnTo>
                    <a:pt x="13" y="1061"/>
                  </a:lnTo>
                  <a:lnTo>
                    <a:pt x="5" y="1066"/>
                  </a:lnTo>
                  <a:lnTo>
                    <a:pt x="0" y="1074"/>
                  </a:lnTo>
                  <a:lnTo>
                    <a:pt x="0" y="1082"/>
                  </a:lnTo>
                  <a:lnTo>
                    <a:pt x="5" y="1090"/>
                  </a:lnTo>
                  <a:lnTo>
                    <a:pt x="23" y="1108"/>
                  </a:lnTo>
                  <a:lnTo>
                    <a:pt x="42" y="1122"/>
                  </a:lnTo>
                  <a:lnTo>
                    <a:pt x="63" y="1139"/>
                  </a:lnTo>
                  <a:lnTo>
                    <a:pt x="83" y="1152"/>
                  </a:lnTo>
                  <a:lnTo>
                    <a:pt x="106" y="1165"/>
                  </a:lnTo>
                  <a:lnTo>
                    <a:pt x="127" y="1176"/>
                  </a:lnTo>
                  <a:lnTo>
                    <a:pt x="149" y="1186"/>
                  </a:lnTo>
                  <a:lnTo>
                    <a:pt x="174" y="1195"/>
                  </a:lnTo>
                  <a:lnTo>
                    <a:pt x="196" y="1205"/>
                  </a:lnTo>
                  <a:lnTo>
                    <a:pt x="221" y="1213"/>
                  </a:lnTo>
                  <a:lnTo>
                    <a:pt x="243" y="1220"/>
                  </a:lnTo>
                  <a:lnTo>
                    <a:pt x="268" y="1226"/>
                  </a:lnTo>
                  <a:lnTo>
                    <a:pt x="292" y="1233"/>
                  </a:lnTo>
                  <a:lnTo>
                    <a:pt x="316" y="1239"/>
                  </a:lnTo>
                  <a:lnTo>
                    <a:pt x="341" y="1244"/>
                  </a:lnTo>
                  <a:lnTo>
                    <a:pt x="365" y="1249"/>
                  </a:lnTo>
                  <a:lnTo>
                    <a:pt x="388" y="1254"/>
                  </a:lnTo>
                  <a:lnTo>
                    <a:pt x="412" y="1255"/>
                  </a:lnTo>
                  <a:lnTo>
                    <a:pt x="437" y="1257"/>
                  </a:lnTo>
                  <a:lnTo>
                    <a:pt x="459" y="1257"/>
                  </a:lnTo>
                  <a:lnTo>
                    <a:pt x="484" y="1254"/>
                  </a:lnTo>
                  <a:lnTo>
                    <a:pt x="506" y="1251"/>
                  </a:lnTo>
                  <a:lnTo>
                    <a:pt x="529" y="1244"/>
                  </a:lnTo>
                  <a:lnTo>
                    <a:pt x="550" y="1234"/>
                  </a:lnTo>
                  <a:lnTo>
                    <a:pt x="573" y="1221"/>
                  </a:lnTo>
                  <a:lnTo>
                    <a:pt x="591" y="1205"/>
                  </a:lnTo>
                  <a:lnTo>
                    <a:pt x="604" y="1187"/>
                  </a:lnTo>
                  <a:lnTo>
                    <a:pt x="612" y="1168"/>
                  </a:lnTo>
                  <a:lnTo>
                    <a:pt x="618" y="1147"/>
                  </a:lnTo>
                  <a:lnTo>
                    <a:pt x="621" y="1124"/>
                  </a:lnTo>
                  <a:lnTo>
                    <a:pt x="626" y="1100"/>
                  </a:lnTo>
                  <a:lnTo>
                    <a:pt x="630" y="1074"/>
                  </a:lnTo>
                  <a:lnTo>
                    <a:pt x="638" y="1022"/>
                  </a:lnTo>
                  <a:lnTo>
                    <a:pt x="646" y="970"/>
                  </a:lnTo>
                  <a:lnTo>
                    <a:pt x="656" y="918"/>
                  </a:lnTo>
                  <a:lnTo>
                    <a:pt x="672" y="868"/>
                  </a:lnTo>
                  <a:lnTo>
                    <a:pt x="682" y="845"/>
                  </a:lnTo>
                  <a:lnTo>
                    <a:pt x="688" y="822"/>
                  </a:lnTo>
                  <a:lnTo>
                    <a:pt x="696" y="800"/>
                  </a:lnTo>
                  <a:lnTo>
                    <a:pt x="703" y="777"/>
                  </a:lnTo>
                  <a:lnTo>
                    <a:pt x="709" y="754"/>
                  </a:lnTo>
                  <a:lnTo>
                    <a:pt x="716" y="731"/>
                  </a:lnTo>
                  <a:lnTo>
                    <a:pt x="724" y="710"/>
                  </a:lnTo>
                  <a:lnTo>
                    <a:pt x="733" y="688"/>
                  </a:lnTo>
                  <a:lnTo>
                    <a:pt x="746" y="662"/>
                  </a:lnTo>
                  <a:lnTo>
                    <a:pt x="761" y="636"/>
                  </a:lnTo>
                  <a:lnTo>
                    <a:pt x="776" y="611"/>
                  </a:lnTo>
                  <a:lnTo>
                    <a:pt x="792" y="589"/>
                  </a:lnTo>
                  <a:lnTo>
                    <a:pt x="810" y="566"/>
                  </a:lnTo>
                  <a:lnTo>
                    <a:pt x="829" y="545"/>
                  </a:lnTo>
                  <a:lnTo>
                    <a:pt x="849" y="524"/>
                  </a:lnTo>
                  <a:lnTo>
                    <a:pt x="870" y="503"/>
                  </a:lnTo>
                  <a:lnTo>
                    <a:pt x="889" y="482"/>
                  </a:lnTo>
                  <a:lnTo>
                    <a:pt x="912" y="462"/>
                  </a:lnTo>
                  <a:lnTo>
                    <a:pt x="933" y="443"/>
                  </a:lnTo>
                  <a:lnTo>
                    <a:pt x="954" y="423"/>
                  </a:lnTo>
                  <a:lnTo>
                    <a:pt x="977" y="404"/>
                  </a:lnTo>
                  <a:lnTo>
                    <a:pt x="998" y="383"/>
                  </a:lnTo>
                  <a:lnTo>
                    <a:pt x="1019" y="363"/>
                  </a:lnTo>
                  <a:lnTo>
                    <a:pt x="1040" y="344"/>
                  </a:lnTo>
                  <a:lnTo>
                    <a:pt x="1045" y="332"/>
                  </a:lnTo>
                  <a:lnTo>
                    <a:pt x="1040" y="321"/>
                  </a:lnTo>
                  <a:lnTo>
                    <a:pt x="1029" y="316"/>
                  </a:lnTo>
                  <a:lnTo>
                    <a:pt x="1016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4" name="Freeform 142"/>
            <p:cNvSpPr>
              <a:spLocks/>
            </p:cNvSpPr>
            <p:nvPr/>
          </p:nvSpPr>
          <p:spPr bwMode="auto">
            <a:xfrm>
              <a:off x="5015" y="3237"/>
              <a:ext cx="307" cy="520"/>
            </a:xfrm>
            <a:custGeom>
              <a:avLst/>
              <a:gdLst>
                <a:gd name="T0" fmla="*/ 5 w 554"/>
                <a:gd name="T1" fmla="*/ 7 h 941"/>
                <a:gd name="T2" fmla="*/ 5 w 554"/>
                <a:gd name="T3" fmla="*/ 7 h 941"/>
                <a:gd name="T4" fmla="*/ 4 w 554"/>
                <a:gd name="T5" fmla="*/ 6 h 941"/>
                <a:gd name="T6" fmla="*/ 4 w 554"/>
                <a:gd name="T7" fmla="*/ 6 h 941"/>
                <a:gd name="T8" fmla="*/ 4 w 554"/>
                <a:gd name="T9" fmla="*/ 5 h 941"/>
                <a:gd name="T10" fmla="*/ 4 w 554"/>
                <a:gd name="T11" fmla="*/ 4 h 941"/>
                <a:gd name="T12" fmla="*/ 3 w 554"/>
                <a:gd name="T13" fmla="*/ 4 h 941"/>
                <a:gd name="T14" fmla="*/ 3 w 554"/>
                <a:gd name="T15" fmla="*/ 2 h 941"/>
                <a:gd name="T16" fmla="*/ 3 w 554"/>
                <a:gd name="T17" fmla="*/ 1 h 941"/>
                <a:gd name="T18" fmla="*/ 3 w 554"/>
                <a:gd name="T19" fmla="*/ 1 h 941"/>
                <a:gd name="T20" fmla="*/ 2 w 554"/>
                <a:gd name="T21" fmla="*/ 1 h 941"/>
                <a:gd name="T22" fmla="*/ 3 w 554"/>
                <a:gd name="T23" fmla="*/ 2 h 941"/>
                <a:gd name="T24" fmla="*/ 3 w 554"/>
                <a:gd name="T25" fmla="*/ 3 h 941"/>
                <a:gd name="T26" fmla="*/ 3 w 554"/>
                <a:gd name="T27" fmla="*/ 4 h 941"/>
                <a:gd name="T28" fmla="*/ 3 w 554"/>
                <a:gd name="T29" fmla="*/ 4 h 941"/>
                <a:gd name="T30" fmla="*/ 4 w 554"/>
                <a:gd name="T31" fmla="*/ 5 h 941"/>
                <a:gd name="T32" fmla="*/ 4 w 554"/>
                <a:gd name="T33" fmla="*/ 6 h 941"/>
                <a:gd name="T34" fmla="*/ 4 w 554"/>
                <a:gd name="T35" fmla="*/ 7 h 941"/>
                <a:gd name="T36" fmla="*/ 4 w 554"/>
                <a:gd name="T37" fmla="*/ 7 h 941"/>
                <a:gd name="T38" fmla="*/ 4 w 554"/>
                <a:gd name="T39" fmla="*/ 7 h 941"/>
                <a:gd name="T40" fmla="*/ 4 w 554"/>
                <a:gd name="T41" fmla="*/ 7 h 941"/>
                <a:gd name="T42" fmla="*/ 4 w 554"/>
                <a:gd name="T43" fmla="*/ 8 h 941"/>
                <a:gd name="T44" fmla="*/ 3 w 554"/>
                <a:gd name="T45" fmla="*/ 8 h 941"/>
                <a:gd name="T46" fmla="*/ 2 w 554"/>
                <a:gd name="T47" fmla="*/ 8 h 941"/>
                <a:gd name="T48" fmla="*/ 1 w 554"/>
                <a:gd name="T49" fmla="*/ 8 h 941"/>
                <a:gd name="T50" fmla="*/ 1 w 554"/>
                <a:gd name="T51" fmla="*/ 8 h 941"/>
                <a:gd name="T52" fmla="*/ 1 w 554"/>
                <a:gd name="T53" fmla="*/ 7 h 941"/>
                <a:gd name="T54" fmla="*/ 1 w 554"/>
                <a:gd name="T55" fmla="*/ 7 h 941"/>
                <a:gd name="T56" fmla="*/ 1 w 554"/>
                <a:gd name="T57" fmla="*/ 7 h 941"/>
                <a:gd name="T58" fmla="*/ 1 w 554"/>
                <a:gd name="T59" fmla="*/ 7 h 941"/>
                <a:gd name="T60" fmla="*/ 2 w 554"/>
                <a:gd name="T61" fmla="*/ 7 h 941"/>
                <a:gd name="T62" fmla="*/ 1 w 554"/>
                <a:gd name="T63" fmla="*/ 6 h 941"/>
                <a:gd name="T64" fmla="*/ 1 w 554"/>
                <a:gd name="T65" fmla="*/ 5 h 941"/>
                <a:gd name="T66" fmla="*/ 1 w 554"/>
                <a:gd name="T67" fmla="*/ 4 h 941"/>
                <a:gd name="T68" fmla="*/ 1 w 554"/>
                <a:gd name="T69" fmla="*/ 2 h 941"/>
                <a:gd name="T70" fmla="*/ 1 w 554"/>
                <a:gd name="T71" fmla="*/ 2 h 941"/>
                <a:gd name="T72" fmla="*/ 1 w 554"/>
                <a:gd name="T73" fmla="*/ 3 h 941"/>
                <a:gd name="T74" fmla="*/ 1 w 554"/>
                <a:gd name="T75" fmla="*/ 4 h 941"/>
                <a:gd name="T76" fmla="*/ 1 w 554"/>
                <a:gd name="T77" fmla="*/ 6 h 941"/>
                <a:gd name="T78" fmla="*/ 1 w 554"/>
                <a:gd name="T79" fmla="*/ 6 h 941"/>
                <a:gd name="T80" fmla="*/ 1 w 554"/>
                <a:gd name="T81" fmla="*/ 7 h 941"/>
                <a:gd name="T82" fmla="*/ 1 w 554"/>
                <a:gd name="T83" fmla="*/ 7 h 941"/>
                <a:gd name="T84" fmla="*/ 0 w 554"/>
                <a:gd name="T85" fmla="*/ 8 h 941"/>
                <a:gd name="T86" fmla="*/ 1 w 554"/>
                <a:gd name="T87" fmla="*/ 8 h 941"/>
                <a:gd name="T88" fmla="*/ 1 w 554"/>
                <a:gd name="T89" fmla="*/ 8 h 941"/>
                <a:gd name="T90" fmla="*/ 2 w 554"/>
                <a:gd name="T91" fmla="*/ 8 h 941"/>
                <a:gd name="T92" fmla="*/ 3 w 554"/>
                <a:gd name="T93" fmla="*/ 8 h 941"/>
                <a:gd name="T94" fmla="*/ 4 w 554"/>
                <a:gd name="T95" fmla="*/ 8 h 941"/>
                <a:gd name="T96" fmla="*/ 4 w 554"/>
                <a:gd name="T97" fmla="*/ 8 h 941"/>
                <a:gd name="T98" fmla="*/ 5 w 554"/>
                <a:gd name="T99" fmla="*/ 7 h 941"/>
                <a:gd name="T100" fmla="*/ 5 w 554"/>
                <a:gd name="T101" fmla="*/ 7 h 9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4" h="941">
                  <a:moveTo>
                    <a:pt x="549" y="805"/>
                  </a:moveTo>
                  <a:lnTo>
                    <a:pt x="549" y="803"/>
                  </a:lnTo>
                  <a:lnTo>
                    <a:pt x="549" y="801"/>
                  </a:lnTo>
                  <a:lnTo>
                    <a:pt x="539" y="779"/>
                  </a:lnTo>
                  <a:lnTo>
                    <a:pt x="529" y="756"/>
                  </a:lnTo>
                  <a:lnTo>
                    <a:pt x="518" y="733"/>
                  </a:lnTo>
                  <a:lnTo>
                    <a:pt x="506" y="710"/>
                  </a:lnTo>
                  <a:lnTo>
                    <a:pt x="495" y="688"/>
                  </a:lnTo>
                  <a:lnTo>
                    <a:pt x="484" y="665"/>
                  </a:lnTo>
                  <a:lnTo>
                    <a:pt x="471" y="644"/>
                  </a:lnTo>
                  <a:lnTo>
                    <a:pt x="458" y="623"/>
                  </a:lnTo>
                  <a:lnTo>
                    <a:pt x="443" y="598"/>
                  </a:lnTo>
                  <a:lnTo>
                    <a:pt x="430" y="574"/>
                  </a:lnTo>
                  <a:lnTo>
                    <a:pt x="420" y="548"/>
                  </a:lnTo>
                  <a:lnTo>
                    <a:pt x="411" y="522"/>
                  </a:lnTo>
                  <a:lnTo>
                    <a:pt x="401" y="498"/>
                  </a:lnTo>
                  <a:lnTo>
                    <a:pt x="393" y="472"/>
                  </a:lnTo>
                  <a:lnTo>
                    <a:pt x="386" y="444"/>
                  </a:lnTo>
                  <a:lnTo>
                    <a:pt x="378" y="418"/>
                  </a:lnTo>
                  <a:lnTo>
                    <a:pt x="365" y="368"/>
                  </a:lnTo>
                  <a:lnTo>
                    <a:pt x="356" y="318"/>
                  </a:lnTo>
                  <a:lnTo>
                    <a:pt x="347" y="267"/>
                  </a:lnTo>
                  <a:lnTo>
                    <a:pt x="339" y="216"/>
                  </a:lnTo>
                  <a:lnTo>
                    <a:pt x="334" y="165"/>
                  </a:lnTo>
                  <a:lnTo>
                    <a:pt x="328" y="113"/>
                  </a:lnTo>
                  <a:lnTo>
                    <a:pt x="322" y="63"/>
                  </a:lnTo>
                  <a:lnTo>
                    <a:pt x="315" y="11"/>
                  </a:lnTo>
                  <a:lnTo>
                    <a:pt x="309" y="1"/>
                  </a:lnTo>
                  <a:lnTo>
                    <a:pt x="297" y="0"/>
                  </a:lnTo>
                  <a:lnTo>
                    <a:pt x="286" y="8"/>
                  </a:lnTo>
                  <a:lnTo>
                    <a:pt x="283" y="21"/>
                  </a:lnTo>
                  <a:lnTo>
                    <a:pt x="289" y="73"/>
                  </a:lnTo>
                  <a:lnTo>
                    <a:pt x="296" y="123"/>
                  </a:lnTo>
                  <a:lnTo>
                    <a:pt x="302" y="175"/>
                  </a:lnTo>
                  <a:lnTo>
                    <a:pt x="307" y="225"/>
                  </a:lnTo>
                  <a:lnTo>
                    <a:pt x="315" y="276"/>
                  </a:lnTo>
                  <a:lnTo>
                    <a:pt x="323" y="326"/>
                  </a:lnTo>
                  <a:lnTo>
                    <a:pt x="333" y="376"/>
                  </a:lnTo>
                  <a:lnTo>
                    <a:pt x="346" y="426"/>
                  </a:lnTo>
                  <a:lnTo>
                    <a:pt x="354" y="452"/>
                  </a:lnTo>
                  <a:lnTo>
                    <a:pt x="360" y="477"/>
                  </a:lnTo>
                  <a:lnTo>
                    <a:pt x="369" y="501"/>
                  </a:lnTo>
                  <a:lnTo>
                    <a:pt x="378" y="525"/>
                  </a:lnTo>
                  <a:lnTo>
                    <a:pt x="386" y="548"/>
                  </a:lnTo>
                  <a:lnTo>
                    <a:pt x="396" y="571"/>
                  </a:lnTo>
                  <a:lnTo>
                    <a:pt x="407" y="595"/>
                  </a:lnTo>
                  <a:lnTo>
                    <a:pt x="419" y="620"/>
                  </a:lnTo>
                  <a:lnTo>
                    <a:pt x="432" y="644"/>
                  </a:lnTo>
                  <a:lnTo>
                    <a:pt x="443" y="667"/>
                  </a:lnTo>
                  <a:lnTo>
                    <a:pt x="456" y="691"/>
                  </a:lnTo>
                  <a:lnTo>
                    <a:pt x="469" y="714"/>
                  </a:lnTo>
                  <a:lnTo>
                    <a:pt x="482" y="738"/>
                  </a:lnTo>
                  <a:lnTo>
                    <a:pt x="493" y="762"/>
                  </a:lnTo>
                  <a:lnTo>
                    <a:pt x="505" y="787"/>
                  </a:lnTo>
                  <a:lnTo>
                    <a:pt x="516" y="811"/>
                  </a:lnTo>
                  <a:lnTo>
                    <a:pt x="516" y="813"/>
                  </a:lnTo>
                  <a:lnTo>
                    <a:pt x="495" y="837"/>
                  </a:lnTo>
                  <a:lnTo>
                    <a:pt x="471" y="858"/>
                  </a:lnTo>
                  <a:lnTo>
                    <a:pt x="445" y="874"/>
                  </a:lnTo>
                  <a:lnTo>
                    <a:pt x="417" y="887"/>
                  </a:lnTo>
                  <a:lnTo>
                    <a:pt x="388" y="895"/>
                  </a:lnTo>
                  <a:lnTo>
                    <a:pt x="357" y="902"/>
                  </a:lnTo>
                  <a:lnTo>
                    <a:pt x="325" y="907"/>
                  </a:lnTo>
                  <a:lnTo>
                    <a:pt x="292" y="908"/>
                  </a:lnTo>
                  <a:lnTo>
                    <a:pt x="260" y="908"/>
                  </a:lnTo>
                  <a:lnTo>
                    <a:pt x="227" y="907"/>
                  </a:lnTo>
                  <a:lnTo>
                    <a:pt x="193" y="904"/>
                  </a:lnTo>
                  <a:lnTo>
                    <a:pt x="161" y="900"/>
                  </a:lnTo>
                  <a:lnTo>
                    <a:pt x="128" y="895"/>
                  </a:lnTo>
                  <a:lnTo>
                    <a:pt x="96" y="892"/>
                  </a:lnTo>
                  <a:lnTo>
                    <a:pt x="65" y="889"/>
                  </a:lnTo>
                  <a:lnTo>
                    <a:pt x="34" y="886"/>
                  </a:lnTo>
                  <a:lnTo>
                    <a:pt x="38" y="865"/>
                  </a:lnTo>
                  <a:lnTo>
                    <a:pt x="46" y="845"/>
                  </a:lnTo>
                  <a:lnTo>
                    <a:pt x="59" y="829"/>
                  </a:lnTo>
                  <a:lnTo>
                    <a:pt x="73" y="813"/>
                  </a:lnTo>
                  <a:lnTo>
                    <a:pt x="89" y="800"/>
                  </a:lnTo>
                  <a:lnTo>
                    <a:pt x="109" y="787"/>
                  </a:lnTo>
                  <a:lnTo>
                    <a:pt x="128" y="774"/>
                  </a:lnTo>
                  <a:lnTo>
                    <a:pt x="148" y="762"/>
                  </a:lnTo>
                  <a:lnTo>
                    <a:pt x="150" y="761"/>
                  </a:lnTo>
                  <a:lnTo>
                    <a:pt x="158" y="761"/>
                  </a:lnTo>
                  <a:lnTo>
                    <a:pt x="163" y="756"/>
                  </a:lnTo>
                  <a:lnTo>
                    <a:pt x="167" y="749"/>
                  </a:lnTo>
                  <a:lnTo>
                    <a:pt x="166" y="741"/>
                  </a:lnTo>
                  <a:lnTo>
                    <a:pt x="156" y="712"/>
                  </a:lnTo>
                  <a:lnTo>
                    <a:pt x="143" y="683"/>
                  </a:lnTo>
                  <a:lnTo>
                    <a:pt x="130" y="654"/>
                  </a:lnTo>
                  <a:lnTo>
                    <a:pt x="117" y="624"/>
                  </a:lnTo>
                  <a:lnTo>
                    <a:pt x="106" y="595"/>
                  </a:lnTo>
                  <a:lnTo>
                    <a:pt x="94" y="566"/>
                  </a:lnTo>
                  <a:lnTo>
                    <a:pt x="86" y="535"/>
                  </a:lnTo>
                  <a:lnTo>
                    <a:pt x="81" y="506"/>
                  </a:lnTo>
                  <a:lnTo>
                    <a:pt x="75" y="439"/>
                  </a:lnTo>
                  <a:lnTo>
                    <a:pt x="72" y="373"/>
                  </a:lnTo>
                  <a:lnTo>
                    <a:pt x="67" y="306"/>
                  </a:lnTo>
                  <a:lnTo>
                    <a:pt x="60" y="240"/>
                  </a:lnTo>
                  <a:lnTo>
                    <a:pt x="54" y="229"/>
                  </a:lnTo>
                  <a:lnTo>
                    <a:pt x="42" y="224"/>
                  </a:lnTo>
                  <a:lnTo>
                    <a:pt x="31" y="229"/>
                  </a:lnTo>
                  <a:lnTo>
                    <a:pt x="26" y="240"/>
                  </a:lnTo>
                  <a:lnTo>
                    <a:pt x="33" y="306"/>
                  </a:lnTo>
                  <a:lnTo>
                    <a:pt x="38" y="373"/>
                  </a:lnTo>
                  <a:lnTo>
                    <a:pt x="42" y="439"/>
                  </a:lnTo>
                  <a:lnTo>
                    <a:pt x="47" y="506"/>
                  </a:lnTo>
                  <a:lnTo>
                    <a:pt x="52" y="535"/>
                  </a:lnTo>
                  <a:lnTo>
                    <a:pt x="60" y="564"/>
                  </a:lnTo>
                  <a:lnTo>
                    <a:pt x="70" y="594"/>
                  </a:lnTo>
                  <a:lnTo>
                    <a:pt x="81" y="621"/>
                  </a:lnTo>
                  <a:lnTo>
                    <a:pt x="93" y="650"/>
                  </a:lnTo>
                  <a:lnTo>
                    <a:pt x="106" y="678"/>
                  </a:lnTo>
                  <a:lnTo>
                    <a:pt x="117" y="707"/>
                  </a:lnTo>
                  <a:lnTo>
                    <a:pt x="128" y="735"/>
                  </a:lnTo>
                  <a:lnTo>
                    <a:pt x="102" y="751"/>
                  </a:lnTo>
                  <a:lnTo>
                    <a:pt x="78" y="766"/>
                  </a:lnTo>
                  <a:lnTo>
                    <a:pt x="55" y="783"/>
                  </a:lnTo>
                  <a:lnTo>
                    <a:pt x="36" y="801"/>
                  </a:lnTo>
                  <a:lnTo>
                    <a:pt x="20" y="821"/>
                  </a:lnTo>
                  <a:lnTo>
                    <a:pt x="8" y="843"/>
                  </a:lnTo>
                  <a:lnTo>
                    <a:pt x="2" y="869"/>
                  </a:lnTo>
                  <a:lnTo>
                    <a:pt x="0" y="900"/>
                  </a:lnTo>
                  <a:lnTo>
                    <a:pt x="2" y="907"/>
                  </a:lnTo>
                  <a:lnTo>
                    <a:pt x="5" y="912"/>
                  </a:lnTo>
                  <a:lnTo>
                    <a:pt x="10" y="916"/>
                  </a:lnTo>
                  <a:lnTo>
                    <a:pt x="16" y="918"/>
                  </a:lnTo>
                  <a:lnTo>
                    <a:pt x="51" y="921"/>
                  </a:lnTo>
                  <a:lnTo>
                    <a:pt x="86" y="925"/>
                  </a:lnTo>
                  <a:lnTo>
                    <a:pt x="122" y="928"/>
                  </a:lnTo>
                  <a:lnTo>
                    <a:pt x="159" y="933"/>
                  </a:lnTo>
                  <a:lnTo>
                    <a:pt x="195" y="936"/>
                  </a:lnTo>
                  <a:lnTo>
                    <a:pt x="232" y="939"/>
                  </a:lnTo>
                  <a:lnTo>
                    <a:pt x="268" y="941"/>
                  </a:lnTo>
                  <a:lnTo>
                    <a:pt x="305" y="939"/>
                  </a:lnTo>
                  <a:lnTo>
                    <a:pt x="339" y="938"/>
                  </a:lnTo>
                  <a:lnTo>
                    <a:pt x="375" y="933"/>
                  </a:lnTo>
                  <a:lnTo>
                    <a:pt x="407" y="925"/>
                  </a:lnTo>
                  <a:lnTo>
                    <a:pt x="440" y="913"/>
                  </a:lnTo>
                  <a:lnTo>
                    <a:pt x="471" y="897"/>
                  </a:lnTo>
                  <a:lnTo>
                    <a:pt x="500" y="878"/>
                  </a:lnTo>
                  <a:lnTo>
                    <a:pt x="526" y="853"/>
                  </a:lnTo>
                  <a:lnTo>
                    <a:pt x="550" y="824"/>
                  </a:lnTo>
                  <a:lnTo>
                    <a:pt x="554" y="818"/>
                  </a:lnTo>
                  <a:lnTo>
                    <a:pt x="554" y="813"/>
                  </a:lnTo>
                  <a:lnTo>
                    <a:pt x="552" y="808"/>
                  </a:lnTo>
                  <a:lnTo>
                    <a:pt x="549" y="8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5" name="Freeform 143"/>
            <p:cNvSpPr>
              <a:spLocks/>
            </p:cNvSpPr>
            <p:nvPr/>
          </p:nvSpPr>
          <p:spPr bwMode="auto">
            <a:xfrm>
              <a:off x="4606" y="2879"/>
              <a:ext cx="96" cy="207"/>
            </a:xfrm>
            <a:custGeom>
              <a:avLst/>
              <a:gdLst>
                <a:gd name="T0" fmla="*/ 1 w 174"/>
                <a:gd name="T1" fmla="*/ 1 h 373"/>
                <a:gd name="T2" fmla="*/ 1 w 174"/>
                <a:gd name="T3" fmla="*/ 1 h 373"/>
                <a:gd name="T4" fmla="*/ 1 w 174"/>
                <a:gd name="T5" fmla="*/ 1 h 373"/>
                <a:gd name="T6" fmla="*/ 1 w 174"/>
                <a:gd name="T7" fmla="*/ 1 h 373"/>
                <a:gd name="T8" fmla="*/ 1 w 174"/>
                <a:gd name="T9" fmla="*/ 1 h 373"/>
                <a:gd name="T10" fmla="*/ 1 w 174"/>
                <a:gd name="T11" fmla="*/ 1 h 373"/>
                <a:gd name="T12" fmla="*/ 1 w 174"/>
                <a:gd name="T13" fmla="*/ 1 h 373"/>
                <a:gd name="T14" fmla="*/ 1 w 174"/>
                <a:gd name="T15" fmla="*/ 1 h 373"/>
                <a:gd name="T16" fmla="*/ 1 w 174"/>
                <a:gd name="T17" fmla="*/ 1 h 373"/>
                <a:gd name="T18" fmla="*/ 1 w 174"/>
                <a:gd name="T19" fmla="*/ 2 h 373"/>
                <a:gd name="T20" fmla="*/ 1 w 174"/>
                <a:gd name="T21" fmla="*/ 2 h 373"/>
                <a:gd name="T22" fmla="*/ 1 w 174"/>
                <a:gd name="T23" fmla="*/ 2 h 373"/>
                <a:gd name="T24" fmla="*/ 1 w 174"/>
                <a:gd name="T25" fmla="*/ 3 h 373"/>
                <a:gd name="T26" fmla="*/ 1 w 174"/>
                <a:gd name="T27" fmla="*/ 3 h 373"/>
                <a:gd name="T28" fmla="*/ 1 w 174"/>
                <a:gd name="T29" fmla="*/ 3 h 373"/>
                <a:gd name="T30" fmla="*/ 1 w 174"/>
                <a:gd name="T31" fmla="*/ 3 h 373"/>
                <a:gd name="T32" fmla="*/ 1 w 174"/>
                <a:gd name="T33" fmla="*/ 3 h 373"/>
                <a:gd name="T34" fmla="*/ 1 w 174"/>
                <a:gd name="T35" fmla="*/ 3 h 373"/>
                <a:gd name="T36" fmla="*/ 1 w 174"/>
                <a:gd name="T37" fmla="*/ 3 h 373"/>
                <a:gd name="T38" fmla="*/ 1 w 174"/>
                <a:gd name="T39" fmla="*/ 3 h 373"/>
                <a:gd name="T40" fmla="*/ 1 w 174"/>
                <a:gd name="T41" fmla="*/ 3 h 373"/>
                <a:gd name="T42" fmla="*/ 1 w 174"/>
                <a:gd name="T43" fmla="*/ 2 h 373"/>
                <a:gd name="T44" fmla="*/ 1 w 174"/>
                <a:gd name="T45" fmla="*/ 2 h 373"/>
                <a:gd name="T46" fmla="*/ 1 w 174"/>
                <a:gd name="T47" fmla="*/ 1 h 373"/>
                <a:gd name="T48" fmla="*/ 1 w 174"/>
                <a:gd name="T49" fmla="*/ 1 h 373"/>
                <a:gd name="T50" fmla="*/ 1 w 174"/>
                <a:gd name="T51" fmla="*/ 1 h 373"/>
                <a:gd name="T52" fmla="*/ 1 w 174"/>
                <a:gd name="T53" fmla="*/ 1 h 373"/>
                <a:gd name="T54" fmla="*/ 1 w 174"/>
                <a:gd name="T55" fmla="*/ 1 h 373"/>
                <a:gd name="T56" fmla="*/ 1 w 174"/>
                <a:gd name="T57" fmla="*/ 1 h 373"/>
                <a:gd name="T58" fmla="*/ 0 w 174"/>
                <a:gd name="T59" fmla="*/ 1 h 373"/>
                <a:gd name="T60" fmla="*/ 1 w 174"/>
                <a:gd name="T61" fmla="*/ 1 h 373"/>
                <a:gd name="T62" fmla="*/ 1 w 174"/>
                <a:gd name="T63" fmla="*/ 1 h 373"/>
                <a:gd name="T64" fmla="*/ 1 w 174"/>
                <a:gd name="T65" fmla="*/ 1 h 373"/>
                <a:gd name="T66" fmla="*/ 1 w 174"/>
                <a:gd name="T67" fmla="*/ 2 h 373"/>
                <a:gd name="T68" fmla="*/ 1 w 174"/>
                <a:gd name="T69" fmla="*/ 2 h 373"/>
                <a:gd name="T70" fmla="*/ 1 w 174"/>
                <a:gd name="T71" fmla="*/ 3 h 373"/>
                <a:gd name="T72" fmla="*/ 1 w 174"/>
                <a:gd name="T73" fmla="*/ 3 h 373"/>
                <a:gd name="T74" fmla="*/ 1 w 174"/>
                <a:gd name="T75" fmla="*/ 3 h 373"/>
                <a:gd name="T76" fmla="*/ 1 w 174"/>
                <a:gd name="T77" fmla="*/ 3 h 373"/>
                <a:gd name="T78" fmla="*/ 1 w 174"/>
                <a:gd name="T79" fmla="*/ 3 h 373"/>
                <a:gd name="T80" fmla="*/ 1 w 174"/>
                <a:gd name="T81" fmla="*/ 3 h 373"/>
                <a:gd name="T82" fmla="*/ 1 w 174"/>
                <a:gd name="T83" fmla="*/ 3 h 373"/>
                <a:gd name="T84" fmla="*/ 1 w 174"/>
                <a:gd name="T85" fmla="*/ 3 h 373"/>
                <a:gd name="T86" fmla="*/ 1 w 174"/>
                <a:gd name="T87" fmla="*/ 3 h 373"/>
                <a:gd name="T88" fmla="*/ 1 w 174"/>
                <a:gd name="T89" fmla="*/ 3 h 373"/>
                <a:gd name="T90" fmla="*/ 2 w 174"/>
                <a:gd name="T91" fmla="*/ 2 h 3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4" h="373">
                  <a:moveTo>
                    <a:pt x="168" y="156"/>
                  </a:moveTo>
                  <a:lnTo>
                    <a:pt x="163" y="128"/>
                  </a:lnTo>
                  <a:lnTo>
                    <a:pt x="156" y="104"/>
                  </a:lnTo>
                  <a:lnTo>
                    <a:pt x="150" y="79"/>
                  </a:lnTo>
                  <a:lnTo>
                    <a:pt x="140" y="58"/>
                  </a:lnTo>
                  <a:lnTo>
                    <a:pt x="127" y="39"/>
                  </a:lnTo>
                  <a:lnTo>
                    <a:pt x="109" y="23"/>
                  </a:lnTo>
                  <a:lnTo>
                    <a:pt x="88" y="10"/>
                  </a:lnTo>
                  <a:lnTo>
                    <a:pt x="62" y="0"/>
                  </a:lnTo>
                  <a:lnTo>
                    <a:pt x="49" y="2"/>
                  </a:lnTo>
                  <a:lnTo>
                    <a:pt x="43" y="11"/>
                  </a:lnTo>
                  <a:lnTo>
                    <a:pt x="44" y="24"/>
                  </a:lnTo>
                  <a:lnTo>
                    <a:pt x="54" y="32"/>
                  </a:lnTo>
                  <a:lnTo>
                    <a:pt x="80" y="44"/>
                  </a:lnTo>
                  <a:lnTo>
                    <a:pt x="99" y="60"/>
                  </a:lnTo>
                  <a:lnTo>
                    <a:pt x="114" y="79"/>
                  </a:lnTo>
                  <a:lnTo>
                    <a:pt x="124" y="104"/>
                  </a:lnTo>
                  <a:lnTo>
                    <a:pt x="129" y="130"/>
                  </a:lnTo>
                  <a:lnTo>
                    <a:pt x="133" y="157"/>
                  </a:lnTo>
                  <a:lnTo>
                    <a:pt x="135" y="185"/>
                  </a:lnTo>
                  <a:lnTo>
                    <a:pt x="135" y="214"/>
                  </a:lnTo>
                  <a:lnTo>
                    <a:pt x="137" y="238"/>
                  </a:lnTo>
                  <a:lnTo>
                    <a:pt x="138" y="264"/>
                  </a:lnTo>
                  <a:lnTo>
                    <a:pt x="137" y="290"/>
                  </a:lnTo>
                  <a:lnTo>
                    <a:pt x="132" y="313"/>
                  </a:lnTo>
                  <a:lnTo>
                    <a:pt x="130" y="318"/>
                  </a:lnTo>
                  <a:lnTo>
                    <a:pt x="129" y="323"/>
                  </a:lnTo>
                  <a:lnTo>
                    <a:pt x="125" y="328"/>
                  </a:lnTo>
                  <a:lnTo>
                    <a:pt x="124" y="333"/>
                  </a:lnTo>
                  <a:lnTo>
                    <a:pt x="122" y="334"/>
                  </a:lnTo>
                  <a:lnTo>
                    <a:pt x="116" y="334"/>
                  </a:lnTo>
                  <a:lnTo>
                    <a:pt x="111" y="334"/>
                  </a:lnTo>
                  <a:lnTo>
                    <a:pt x="104" y="336"/>
                  </a:lnTo>
                  <a:lnTo>
                    <a:pt x="98" y="336"/>
                  </a:lnTo>
                  <a:lnTo>
                    <a:pt x="91" y="337"/>
                  </a:lnTo>
                  <a:lnTo>
                    <a:pt x="83" y="337"/>
                  </a:lnTo>
                  <a:lnTo>
                    <a:pt x="77" y="337"/>
                  </a:lnTo>
                  <a:lnTo>
                    <a:pt x="69" y="339"/>
                  </a:lnTo>
                  <a:lnTo>
                    <a:pt x="73" y="305"/>
                  </a:lnTo>
                  <a:lnTo>
                    <a:pt x="80" y="271"/>
                  </a:lnTo>
                  <a:lnTo>
                    <a:pt x="83" y="237"/>
                  </a:lnTo>
                  <a:lnTo>
                    <a:pt x="86" y="203"/>
                  </a:lnTo>
                  <a:lnTo>
                    <a:pt x="86" y="182"/>
                  </a:lnTo>
                  <a:lnTo>
                    <a:pt x="85" y="162"/>
                  </a:lnTo>
                  <a:lnTo>
                    <a:pt x="83" y="144"/>
                  </a:lnTo>
                  <a:lnTo>
                    <a:pt x="78" y="123"/>
                  </a:lnTo>
                  <a:lnTo>
                    <a:pt x="75" y="114"/>
                  </a:lnTo>
                  <a:lnTo>
                    <a:pt x="70" y="107"/>
                  </a:lnTo>
                  <a:lnTo>
                    <a:pt x="65" y="101"/>
                  </a:lnTo>
                  <a:lnTo>
                    <a:pt x="59" y="94"/>
                  </a:lnTo>
                  <a:lnTo>
                    <a:pt x="52" y="89"/>
                  </a:lnTo>
                  <a:lnTo>
                    <a:pt x="46" y="84"/>
                  </a:lnTo>
                  <a:lnTo>
                    <a:pt x="38" y="79"/>
                  </a:lnTo>
                  <a:lnTo>
                    <a:pt x="30" y="73"/>
                  </a:lnTo>
                  <a:lnTo>
                    <a:pt x="17" y="68"/>
                  </a:lnTo>
                  <a:lnTo>
                    <a:pt x="5" y="75"/>
                  </a:lnTo>
                  <a:lnTo>
                    <a:pt x="0" y="84"/>
                  </a:lnTo>
                  <a:lnTo>
                    <a:pt x="7" y="96"/>
                  </a:lnTo>
                  <a:lnTo>
                    <a:pt x="22" y="107"/>
                  </a:lnTo>
                  <a:lnTo>
                    <a:pt x="33" y="120"/>
                  </a:lnTo>
                  <a:lnTo>
                    <a:pt x="41" y="133"/>
                  </a:lnTo>
                  <a:lnTo>
                    <a:pt x="47" y="146"/>
                  </a:lnTo>
                  <a:lnTo>
                    <a:pt x="52" y="161"/>
                  </a:lnTo>
                  <a:lnTo>
                    <a:pt x="54" y="177"/>
                  </a:lnTo>
                  <a:lnTo>
                    <a:pt x="54" y="195"/>
                  </a:lnTo>
                  <a:lnTo>
                    <a:pt x="52" y="214"/>
                  </a:lnTo>
                  <a:lnTo>
                    <a:pt x="46" y="250"/>
                  </a:lnTo>
                  <a:lnTo>
                    <a:pt x="41" y="284"/>
                  </a:lnTo>
                  <a:lnTo>
                    <a:pt x="36" y="320"/>
                  </a:lnTo>
                  <a:lnTo>
                    <a:pt x="31" y="355"/>
                  </a:lnTo>
                  <a:lnTo>
                    <a:pt x="33" y="362"/>
                  </a:lnTo>
                  <a:lnTo>
                    <a:pt x="38" y="368"/>
                  </a:lnTo>
                  <a:lnTo>
                    <a:pt x="43" y="372"/>
                  </a:lnTo>
                  <a:lnTo>
                    <a:pt x="49" y="373"/>
                  </a:lnTo>
                  <a:lnTo>
                    <a:pt x="60" y="373"/>
                  </a:lnTo>
                  <a:lnTo>
                    <a:pt x="70" y="372"/>
                  </a:lnTo>
                  <a:lnTo>
                    <a:pt x="82" y="372"/>
                  </a:lnTo>
                  <a:lnTo>
                    <a:pt x="93" y="370"/>
                  </a:lnTo>
                  <a:lnTo>
                    <a:pt x="103" y="370"/>
                  </a:lnTo>
                  <a:lnTo>
                    <a:pt x="114" y="368"/>
                  </a:lnTo>
                  <a:lnTo>
                    <a:pt x="125" y="367"/>
                  </a:lnTo>
                  <a:lnTo>
                    <a:pt x="137" y="365"/>
                  </a:lnTo>
                  <a:lnTo>
                    <a:pt x="142" y="365"/>
                  </a:lnTo>
                  <a:lnTo>
                    <a:pt x="146" y="362"/>
                  </a:lnTo>
                  <a:lnTo>
                    <a:pt x="150" y="359"/>
                  </a:lnTo>
                  <a:lnTo>
                    <a:pt x="153" y="354"/>
                  </a:lnTo>
                  <a:lnTo>
                    <a:pt x="166" y="307"/>
                  </a:lnTo>
                  <a:lnTo>
                    <a:pt x="172" y="256"/>
                  </a:lnTo>
                  <a:lnTo>
                    <a:pt x="174" y="204"/>
                  </a:lnTo>
                  <a:lnTo>
                    <a:pt x="168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6" name="Freeform 144"/>
            <p:cNvSpPr>
              <a:spLocks/>
            </p:cNvSpPr>
            <p:nvPr/>
          </p:nvSpPr>
          <p:spPr bwMode="auto">
            <a:xfrm>
              <a:off x="4356" y="2883"/>
              <a:ext cx="240" cy="750"/>
            </a:xfrm>
            <a:custGeom>
              <a:avLst/>
              <a:gdLst>
                <a:gd name="T0" fmla="*/ 3 w 434"/>
                <a:gd name="T1" fmla="*/ 2 h 1353"/>
                <a:gd name="T2" fmla="*/ 2 w 434"/>
                <a:gd name="T3" fmla="*/ 3 h 1353"/>
                <a:gd name="T4" fmla="*/ 2 w 434"/>
                <a:gd name="T5" fmla="*/ 4 h 1353"/>
                <a:gd name="T6" fmla="*/ 2 w 434"/>
                <a:gd name="T7" fmla="*/ 6 h 1353"/>
                <a:gd name="T8" fmla="*/ 2 w 434"/>
                <a:gd name="T9" fmla="*/ 7 h 1353"/>
                <a:gd name="T10" fmla="*/ 2 w 434"/>
                <a:gd name="T11" fmla="*/ 9 h 1353"/>
                <a:gd name="T12" fmla="*/ 1 w 434"/>
                <a:gd name="T13" fmla="*/ 10 h 1353"/>
                <a:gd name="T14" fmla="*/ 1 w 434"/>
                <a:gd name="T15" fmla="*/ 12 h 1353"/>
                <a:gd name="T16" fmla="*/ 1 w 434"/>
                <a:gd name="T17" fmla="*/ 12 h 1353"/>
                <a:gd name="T18" fmla="*/ 1 w 434"/>
                <a:gd name="T19" fmla="*/ 12 h 1353"/>
                <a:gd name="T20" fmla="*/ 1 w 434"/>
                <a:gd name="T21" fmla="*/ 12 h 1353"/>
                <a:gd name="T22" fmla="*/ 1 w 434"/>
                <a:gd name="T23" fmla="*/ 12 h 1353"/>
                <a:gd name="T24" fmla="*/ 1 w 434"/>
                <a:gd name="T25" fmla="*/ 12 h 1353"/>
                <a:gd name="T26" fmla="*/ 1 w 434"/>
                <a:gd name="T27" fmla="*/ 11 h 1353"/>
                <a:gd name="T28" fmla="*/ 1 w 434"/>
                <a:gd name="T29" fmla="*/ 10 h 1353"/>
                <a:gd name="T30" fmla="*/ 1 w 434"/>
                <a:gd name="T31" fmla="*/ 9 h 1353"/>
                <a:gd name="T32" fmla="*/ 1 w 434"/>
                <a:gd name="T33" fmla="*/ 8 h 1353"/>
                <a:gd name="T34" fmla="*/ 1 w 434"/>
                <a:gd name="T35" fmla="*/ 6 h 1353"/>
                <a:gd name="T36" fmla="*/ 2 w 434"/>
                <a:gd name="T37" fmla="*/ 5 h 1353"/>
                <a:gd name="T38" fmla="*/ 2 w 434"/>
                <a:gd name="T39" fmla="*/ 4 h 1353"/>
                <a:gd name="T40" fmla="*/ 2 w 434"/>
                <a:gd name="T41" fmla="*/ 4 h 1353"/>
                <a:gd name="T42" fmla="*/ 2 w 434"/>
                <a:gd name="T43" fmla="*/ 3 h 1353"/>
                <a:gd name="T44" fmla="*/ 2 w 434"/>
                <a:gd name="T45" fmla="*/ 2 h 1353"/>
                <a:gd name="T46" fmla="*/ 3 w 434"/>
                <a:gd name="T47" fmla="*/ 1 h 1353"/>
                <a:gd name="T48" fmla="*/ 4 w 434"/>
                <a:gd name="T49" fmla="*/ 1 h 1353"/>
                <a:gd name="T50" fmla="*/ 2 w 434"/>
                <a:gd name="T51" fmla="*/ 1 h 1353"/>
                <a:gd name="T52" fmla="*/ 2 w 434"/>
                <a:gd name="T53" fmla="*/ 2 h 1353"/>
                <a:gd name="T54" fmla="*/ 2 w 434"/>
                <a:gd name="T55" fmla="*/ 3 h 1353"/>
                <a:gd name="T56" fmla="*/ 2 w 434"/>
                <a:gd name="T57" fmla="*/ 4 h 1353"/>
                <a:gd name="T58" fmla="*/ 1 w 434"/>
                <a:gd name="T59" fmla="*/ 5 h 1353"/>
                <a:gd name="T60" fmla="*/ 1 w 434"/>
                <a:gd name="T61" fmla="*/ 6 h 1353"/>
                <a:gd name="T62" fmla="*/ 1 w 434"/>
                <a:gd name="T63" fmla="*/ 7 h 1353"/>
                <a:gd name="T64" fmla="*/ 1 w 434"/>
                <a:gd name="T65" fmla="*/ 7 h 1353"/>
                <a:gd name="T66" fmla="*/ 1 w 434"/>
                <a:gd name="T67" fmla="*/ 8 h 1353"/>
                <a:gd name="T68" fmla="*/ 1 w 434"/>
                <a:gd name="T69" fmla="*/ 9 h 1353"/>
                <a:gd name="T70" fmla="*/ 1 w 434"/>
                <a:gd name="T71" fmla="*/ 10 h 1353"/>
                <a:gd name="T72" fmla="*/ 1 w 434"/>
                <a:gd name="T73" fmla="*/ 11 h 1353"/>
                <a:gd name="T74" fmla="*/ 1 w 434"/>
                <a:gd name="T75" fmla="*/ 12 h 1353"/>
                <a:gd name="T76" fmla="*/ 1 w 434"/>
                <a:gd name="T77" fmla="*/ 12 h 1353"/>
                <a:gd name="T78" fmla="*/ 1 w 434"/>
                <a:gd name="T79" fmla="*/ 12 h 1353"/>
                <a:gd name="T80" fmla="*/ 1 w 434"/>
                <a:gd name="T81" fmla="*/ 12 h 1353"/>
                <a:gd name="T82" fmla="*/ 1 w 434"/>
                <a:gd name="T83" fmla="*/ 12 h 1353"/>
                <a:gd name="T84" fmla="*/ 1 w 434"/>
                <a:gd name="T85" fmla="*/ 12 h 1353"/>
                <a:gd name="T86" fmla="*/ 1 w 434"/>
                <a:gd name="T87" fmla="*/ 12 h 1353"/>
                <a:gd name="T88" fmla="*/ 2 w 434"/>
                <a:gd name="T89" fmla="*/ 10 h 1353"/>
                <a:gd name="T90" fmla="*/ 2 w 434"/>
                <a:gd name="T91" fmla="*/ 7 h 1353"/>
                <a:gd name="T92" fmla="*/ 2 w 434"/>
                <a:gd name="T93" fmla="*/ 6 h 1353"/>
                <a:gd name="T94" fmla="*/ 2 w 434"/>
                <a:gd name="T95" fmla="*/ 4 h 1353"/>
                <a:gd name="T96" fmla="*/ 3 w 434"/>
                <a:gd name="T97" fmla="*/ 2 h 1353"/>
                <a:gd name="T98" fmla="*/ 3 w 434"/>
                <a:gd name="T99" fmla="*/ 1 h 1353"/>
                <a:gd name="T100" fmla="*/ 4 w 434"/>
                <a:gd name="T101" fmla="*/ 1 h 135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34" h="1353">
                  <a:moveTo>
                    <a:pt x="408" y="91"/>
                  </a:moveTo>
                  <a:lnTo>
                    <a:pt x="374" y="114"/>
                  </a:lnTo>
                  <a:lnTo>
                    <a:pt x="348" y="140"/>
                  </a:lnTo>
                  <a:lnTo>
                    <a:pt x="327" y="169"/>
                  </a:lnTo>
                  <a:lnTo>
                    <a:pt x="310" y="201"/>
                  </a:lnTo>
                  <a:lnTo>
                    <a:pt x="299" y="235"/>
                  </a:lnTo>
                  <a:lnTo>
                    <a:pt x="291" y="273"/>
                  </a:lnTo>
                  <a:lnTo>
                    <a:pt x="283" y="310"/>
                  </a:lnTo>
                  <a:lnTo>
                    <a:pt x="276" y="349"/>
                  </a:lnTo>
                  <a:lnTo>
                    <a:pt x="268" y="393"/>
                  </a:lnTo>
                  <a:lnTo>
                    <a:pt x="258" y="437"/>
                  </a:lnTo>
                  <a:lnTo>
                    <a:pt x="249" y="480"/>
                  </a:lnTo>
                  <a:lnTo>
                    <a:pt x="239" y="524"/>
                  </a:lnTo>
                  <a:lnTo>
                    <a:pt x="232" y="565"/>
                  </a:lnTo>
                  <a:lnTo>
                    <a:pt x="229" y="605"/>
                  </a:lnTo>
                  <a:lnTo>
                    <a:pt x="226" y="647"/>
                  </a:lnTo>
                  <a:lnTo>
                    <a:pt x="219" y="688"/>
                  </a:lnTo>
                  <a:lnTo>
                    <a:pt x="211" y="729"/>
                  </a:lnTo>
                  <a:lnTo>
                    <a:pt x="203" y="769"/>
                  </a:lnTo>
                  <a:lnTo>
                    <a:pt x="197" y="810"/>
                  </a:lnTo>
                  <a:lnTo>
                    <a:pt x="192" y="850"/>
                  </a:lnTo>
                  <a:lnTo>
                    <a:pt x="185" y="891"/>
                  </a:lnTo>
                  <a:lnTo>
                    <a:pt x="179" y="931"/>
                  </a:lnTo>
                  <a:lnTo>
                    <a:pt x="171" y="972"/>
                  </a:lnTo>
                  <a:lnTo>
                    <a:pt x="163" y="1013"/>
                  </a:lnTo>
                  <a:lnTo>
                    <a:pt x="155" y="1050"/>
                  </a:lnTo>
                  <a:lnTo>
                    <a:pt x="146" y="1086"/>
                  </a:lnTo>
                  <a:lnTo>
                    <a:pt x="140" y="1123"/>
                  </a:lnTo>
                  <a:lnTo>
                    <a:pt x="133" y="1160"/>
                  </a:lnTo>
                  <a:lnTo>
                    <a:pt x="125" y="1198"/>
                  </a:lnTo>
                  <a:lnTo>
                    <a:pt x="119" y="1235"/>
                  </a:lnTo>
                  <a:lnTo>
                    <a:pt x="114" y="1272"/>
                  </a:lnTo>
                  <a:lnTo>
                    <a:pt x="107" y="1309"/>
                  </a:lnTo>
                  <a:lnTo>
                    <a:pt x="104" y="1311"/>
                  </a:lnTo>
                  <a:lnTo>
                    <a:pt x="101" y="1311"/>
                  </a:lnTo>
                  <a:lnTo>
                    <a:pt x="98" y="1311"/>
                  </a:lnTo>
                  <a:lnTo>
                    <a:pt x="94" y="1311"/>
                  </a:lnTo>
                  <a:lnTo>
                    <a:pt x="91" y="1311"/>
                  </a:lnTo>
                  <a:lnTo>
                    <a:pt x="86" y="1311"/>
                  </a:lnTo>
                  <a:lnTo>
                    <a:pt x="82" y="1311"/>
                  </a:lnTo>
                  <a:lnTo>
                    <a:pt x="77" y="1313"/>
                  </a:lnTo>
                  <a:lnTo>
                    <a:pt x="75" y="1313"/>
                  </a:lnTo>
                  <a:lnTo>
                    <a:pt x="73" y="1313"/>
                  </a:lnTo>
                  <a:lnTo>
                    <a:pt x="72" y="1313"/>
                  </a:lnTo>
                  <a:lnTo>
                    <a:pt x="64" y="1306"/>
                  </a:lnTo>
                  <a:lnTo>
                    <a:pt x="56" y="1301"/>
                  </a:lnTo>
                  <a:lnTo>
                    <a:pt x="46" y="1297"/>
                  </a:lnTo>
                  <a:lnTo>
                    <a:pt x="38" y="1292"/>
                  </a:lnTo>
                  <a:lnTo>
                    <a:pt x="39" y="1292"/>
                  </a:lnTo>
                  <a:lnTo>
                    <a:pt x="39" y="1290"/>
                  </a:lnTo>
                  <a:lnTo>
                    <a:pt x="49" y="1253"/>
                  </a:lnTo>
                  <a:lnTo>
                    <a:pt x="52" y="1215"/>
                  </a:lnTo>
                  <a:lnTo>
                    <a:pt x="57" y="1178"/>
                  </a:lnTo>
                  <a:lnTo>
                    <a:pt x="67" y="1142"/>
                  </a:lnTo>
                  <a:lnTo>
                    <a:pt x="72" y="1123"/>
                  </a:lnTo>
                  <a:lnTo>
                    <a:pt x="73" y="1102"/>
                  </a:lnTo>
                  <a:lnTo>
                    <a:pt x="75" y="1082"/>
                  </a:lnTo>
                  <a:lnTo>
                    <a:pt x="80" y="1064"/>
                  </a:lnTo>
                  <a:lnTo>
                    <a:pt x="88" y="1043"/>
                  </a:lnTo>
                  <a:lnTo>
                    <a:pt x="94" y="1024"/>
                  </a:lnTo>
                  <a:lnTo>
                    <a:pt x="99" y="1003"/>
                  </a:lnTo>
                  <a:lnTo>
                    <a:pt x="104" y="982"/>
                  </a:lnTo>
                  <a:lnTo>
                    <a:pt x="112" y="940"/>
                  </a:lnTo>
                  <a:lnTo>
                    <a:pt x="120" y="899"/>
                  </a:lnTo>
                  <a:lnTo>
                    <a:pt x="129" y="857"/>
                  </a:lnTo>
                  <a:lnTo>
                    <a:pt x="137" y="813"/>
                  </a:lnTo>
                  <a:lnTo>
                    <a:pt x="145" y="771"/>
                  </a:lnTo>
                  <a:lnTo>
                    <a:pt x="155" y="729"/>
                  </a:lnTo>
                  <a:lnTo>
                    <a:pt x="166" y="688"/>
                  </a:lnTo>
                  <a:lnTo>
                    <a:pt x="177" y="646"/>
                  </a:lnTo>
                  <a:lnTo>
                    <a:pt x="180" y="626"/>
                  </a:lnTo>
                  <a:lnTo>
                    <a:pt x="180" y="605"/>
                  </a:lnTo>
                  <a:lnTo>
                    <a:pt x="180" y="584"/>
                  </a:lnTo>
                  <a:lnTo>
                    <a:pt x="184" y="563"/>
                  </a:lnTo>
                  <a:lnTo>
                    <a:pt x="187" y="545"/>
                  </a:lnTo>
                  <a:lnTo>
                    <a:pt x="192" y="529"/>
                  </a:lnTo>
                  <a:lnTo>
                    <a:pt x="195" y="511"/>
                  </a:lnTo>
                  <a:lnTo>
                    <a:pt x="198" y="493"/>
                  </a:lnTo>
                  <a:lnTo>
                    <a:pt x="200" y="472"/>
                  </a:lnTo>
                  <a:lnTo>
                    <a:pt x="202" y="451"/>
                  </a:lnTo>
                  <a:lnTo>
                    <a:pt x="203" y="430"/>
                  </a:lnTo>
                  <a:lnTo>
                    <a:pt x="208" y="409"/>
                  </a:lnTo>
                  <a:lnTo>
                    <a:pt x="215" y="389"/>
                  </a:lnTo>
                  <a:lnTo>
                    <a:pt x="221" y="370"/>
                  </a:lnTo>
                  <a:lnTo>
                    <a:pt x="226" y="351"/>
                  </a:lnTo>
                  <a:lnTo>
                    <a:pt x="228" y="331"/>
                  </a:lnTo>
                  <a:lnTo>
                    <a:pt x="231" y="287"/>
                  </a:lnTo>
                  <a:lnTo>
                    <a:pt x="241" y="242"/>
                  </a:lnTo>
                  <a:lnTo>
                    <a:pt x="255" y="196"/>
                  </a:lnTo>
                  <a:lnTo>
                    <a:pt x="275" y="153"/>
                  </a:lnTo>
                  <a:lnTo>
                    <a:pt x="301" y="112"/>
                  </a:lnTo>
                  <a:lnTo>
                    <a:pt x="330" y="76"/>
                  </a:lnTo>
                  <a:lnTo>
                    <a:pt x="367" y="50"/>
                  </a:lnTo>
                  <a:lnTo>
                    <a:pt x="408" y="33"/>
                  </a:lnTo>
                  <a:lnTo>
                    <a:pt x="417" y="24"/>
                  </a:lnTo>
                  <a:lnTo>
                    <a:pt x="419" y="13"/>
                  </a:lnTo>
                  <a:lnTo>
                    <a:pt x="411" y="2"/>
                  </a:lnTo>
                  <a:lnTo>
                    <a:pt x="398" y="0"/>
                  </a:lnTo>
                  <a:lnTo>
                    <a:pt x="357" y="16"/>
                  </a:lnTo>
                  <a:lnTo>
                    <a:pt x="322" y="39"/>
                  </a:lnTo>
                  <a:lnTo>
                    <a:pt x="292" y="67"/>
                  </a:lnTo>
                  <a:lnTo>
                    <a:pt x="266" y="99"/>
                  </a:lnTo>
                  <a:lnTo>
                    <a:pt x="245" y="136"/>
                  </a:lnTo>
                  <a:lnTo>
                    <a:pt x="228" y="175"/>
                  </a:lnTo>
                  <a:lnTo>
                    <a:pt x="213" y="216"/>
                  </a:lnTo>
                  <a:lnTo>
                    <a:pt x="200" y="258"/>
                  </a:lnTo>
                  <a:lnTo>
                    <a:pt x="197" y="279"/>
                  </a:lnTo>
                  <a:lnTo>
                    <a:pt x="195" y="300"/>
                  </a:lnTo>
                  <a:lnTo>
                    <a:pt x="193" y="321"/>
                  </a:lnTo>
                  <a:lnTo>
                    <a:pt x="190" y="342"/>
                  </a:lnTo>
                  <a:lnTo>
                    <a:pt x="185" y="362"/>
                  </a:lnTo>
                  <a:lnTo>
                    <a:pt x="179" y="380"/>
                  </a:lnTo>
                  <a:lnTo>
                    <a:pt x="174" y="399"/>
                  </a:lnTo>
                  <a:lnTo>
                    <a:pt x="171" y="419"/>
                  </a:lnTo>
                  <a:lnTo>
                    <a:pt x="168" y="463"/>
                  </a:lnTo>
                  <a:lnTo>
                    <a:pt x="161" y="506"/>
                  </a:lnTo>
                  <a:lnTo>
                    <a:pt x="151" y="550"/>
                  </a:lnTo>
                  <a:lnTo>
                    <a:pt x="142" y="594"/>
                  </a:lnTo>
                  <a:lnTo>
                    <a:pt x="138" y="617"/>
                  </a:lnTo>
                  <a:lnTo>
                    <a:pt x="137" y="639"/>
                  </a:lnTo>
                  <a:lnTo>
                    <a:pt x="135" y="662"/>
                  </a:lnTo>
                  <a:lnTo>
                    <a:pt x="130" y="686"/>
                  </a:lnTo>
                  <a:lnTo>
                    <a:pt x="124" y="709"/>
                  </a:lnTo>
                  <a:lnTo>
                    <a:pt x="119" y="733"/>
                  </a:lnTo>
                  <a:lnTo>
                    <a:pt x="114" y="756"/>
                  </a:lnTo>
                  <a:lnTo>
                    <a:pt x="109" y="781"/>
                  </a:lnTo>
                  <a:lnTo>
                    <a:pt x="106" y="802"/>
                  </a:lnTo>
                  <a:lnTo>
                    <a:pt x="103" y="824"/>
                  </a:lnTo>
                  <a:lnTo>
                    <a:pt x="98" y="845"/>
                  </a:lnTo>
                  <a:lnTo>
                    <a:pt x="94" y="868"/>
                  </a:lnTo>
                  <a:lnTo>
                    <a:pt x="90" y="888"/>
                  </a:lnTo>
                  <a:lnTo>
                    <a:pt x="83" y="907"/>
                  </a:lnTo>
                  <a:lnTo>
                    <a:pt x="77" y="927"/>
                  </a:lnTo>
                  <a:lnTo>
                    <a:pt x="73" y="948"/>
                  </a:lnTo>
                  <a:lnTo>
                    <a:pt x="72" y="969"/>
                  </a:lnTo>
                  <a:lnTo>
                    <a:pt x="69" y="990"/>
                  </a:lnTo>
                  <a:lnTo>
                    <a:pt x="64" y="1011"/>
                  </a:lnTo>
                  <a:lnTo>
                    <a:pt x="57" y="1032"/>
                  </a:lnTo>
                  <a:lnTo>
                    <a:pt x="52" y="1051"/>
                  </a:lnTo>
                  <a:lnTo>
                    <a:pt x="49" y="1073"/>
                  </a:lnTo>
                  <a:lnTo>
                    <a:pt x="47" y="1092"/>
                  </a:lnTo>
                  <a:lnTo>
                    <a:pt x="44" y="1110"/>
                  </a:lnTo>
                  <a:lnTo>
                    <a:pt x="31" y="1152"/>
                  </a:lnTo>
                  <a:lnTo>
                    <a:pt x="25" y="1196"/>
                  </a:lnTo>
                  <a:lnTo>
                    <a:pt x="18" y="1240"/>
                  </a:lnTo>
                  <a:lnTo>
                    <a:pt x="7" y="1282"/>
                  </a:lnTo>
                  <a:lnTo>
                    <a:pt x="5" y="1284"/>
                  </a:lnTo>
                  <a:lnTo>
                    <a:pt x="5" y="1285"/>
                  </a:lnTo>
                  <a:lnTo>
                    <a:pt x="5" y="1287"/>
                  </a:lnTo>
                  <a:lnTo>
                    <a:pt x="5" y="1288"/>
                  </a:lnTo>
                  <a:lnTo>
                    <a:pt x="2" y="1295"/>
                  </a:lnTo>
                  <a:lnTo>
                    <a:pt x="0" y="1301"/>
                  </a:lnTo>
                  <a:lnTo>
                    <a:pt x="2" y="1309"/>
                  </a:lnTo>
                  <a:lnTo>
                    <a:pt x="9" y="1314"/>
                  </a:lnTo>
                  <a:lnTo>
                    <a:pt x="15" y="1318"/>
                  </a:lnTo>
                  <a:lnTo>
                    <a:pt x="21" y="1321"/>
                  </a:lnTo>
                  <a:lnTo>
                    <a:pt x="28" y="1326"/>
                  </a:lnTo>
                  <a:lnTo>
                    <a:pt x="34" y="1329"/>
                  </a:lnTo>
                  <a:lnTo>
                    <a:pt x="41" y="1332"/>
                  </a:lnTo>
                  <a:lnTo>
                    <a:pt x="47" y="1335"/>
                  </a:lnTo>
                  <a:lnTo>
                    <a:pt x="54" y="1340"/>
                  </a:lnTo>
                  <a:lnTo>
                    <a:pt x="60" y="1344"/>
                  </a:lnTo>
                  <a:lnTo>
                    <a:pt x="67" y="1345"/>
                  </a:lnTo>
                  <a:lnTo>
                    <a:pt x="75" y="1347"/>
                  </a:lnTo>
                  <a:lnTo>
                    <a:pt x="83" y="1345"/>
                  </a:lnTo>
                  <a:lnTo>
                    <a:pt x="91" y="1345"/>
                  </a:lnTo>
                  <a:lnTo>
                    <a:pt x="94" y="1345"/>
                  </a:lnTo>
                  <a:lnTo>
                    <a:pt x="99" y="1345"/>
                  </a:lnTo>
                  <a:lnTo>
                    <a:pt x="103" y="1345"/>
                  </a:lnTo>
                  <a:lnTo>
                    <a:pt x="106" y="1344"/>
                  </a:lnTo>
                  <a:lnTo>
                    <a:pt x="112" y="1352"/>
                  </a:lnTo>
                  <a:lnTo>
                    <a:pt x="122" y="1353"/>
                  </a:lnTo>
                  <a:lnTo>
                    <a:pt x="130" y="1350"/>
                  </a:lnTo>
                  <a:lnTo>
                    <a:pt x="135" y="1342"/>
                  </a:lnTo>
                  <a:lnTo>
                    <a:pt x="148" y="1264"/>
                  </a:lnTo>
                  <a:lnTo>
                    <a:pt x="163" y="1188"/>
                  </a:lnTo>
                  <a:lnTo>
                    <a:pt x="177" y="1110"/>
                  </a:lnTo>
                  <a:lnTo>
                    <a:pt x="192" y="1034"/>
                  </a:lnTo>
                  <a:lnTo>
                    <a:pt x="206" y="957"/>
                  </a:lnTo>
                  <a:lnTo>
                    <a:pt x="221" y="880"/>
                  </a:lnTo>
                  <a:lnTo>
                    <a:pt x="234" y="803"/>
                  </a:lnTo>
                  <a:lnTo>
                    <a:pt x="247" y="725"/>
                  </a:lnTo>
                  <a:lnTo>
                    <a:pt x="253" y="685"/>
                  </a:lnTo>
                  <a:lnTo>
                    <a:pt x="258" y="646"/>
                  </a:lnTo>
                  <a:lnTo>
                    <a:pt x="263" y="605"/>
                  </a:lnTo>
                  <a:lnTo>
                    <a:pt x="268" y="566"/>
                  </a:lnTo>
                  <a:lnTo>
                    <a:pt x="275" y="526"/>
                  </a:lnTo>
                  <a:lnTo>
                    <a:pt x="281" y="487"/>
                  </a:lnTo>
                  <a:lnTo>
                    <a:pt x="289" y="448"/>
                  </a:lnTo>
                  <a:lnTo>
                    <a:pt x="301" y="409"/>
                  </a:lnTo>
                  <a:lnTo>
                    <a:pt x="310" y="368"/>
                  </a:lnTo>
                  <a:lnTo>
                    <a:pt x="317" y="326"/>
                  </a:lnTo>
                  <a:lnTo>
                    <a:pt x="325" y="286"/>
                  </a:lnTo>
                  <a:lnTo>
                    <a:pt x="333" y="247"/>
                  </a:lnTo>
                  <a:lnTo>
                    <a:pt x="344" y="209"/>
                  </a:lnTo>
                  <a:lnTo>
                    <a:pt x="364" y="175"/>
                  </a:lnTo>
                  <a:lnTo>
                    <a:pt x="390" y="146"/>
                  </a:lnTo>
                  <a:lnTo>
                    <a:pt x="425" y="120"/>
                  </a:lnTo>
                  <a:lnTo>
                    <a:pt x="434" y="109"/>
                  </a:lnTo>
                  <a:lnTo>
                    <a:pt x="432" y="97"/>
                  </a:lnTo>
                  <a:lnTo>
                    <a:pt x="421" y="89"/>
                  </a:lnTo>
                  <a:lnTo>
                    <a:pt x="408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217" name="Group 156"/>
            <p:cNvGrpSpPr>
              <a:grpSpLocks/>
            </p:cNvGrpSpPr>
            <p:nvPr/>
          </p:nvGrpSpPr>
          <p:grpSpPr bwMode="auto">
            <a:xfrm rot="-239312">
              <a:off x="4333" y="3577"/>
              <a:ext cx="102" cy="108"/>
              <a:chOff x="5181" y="4592"/>
              <a:chExt cx="323" cy="338"/>
            </a:xfrm>
          </p:grpSpPr>
          <p:sp>
            <p:nvSpPr>
              <p:cNvPr id="92218" name="Freeform 157"/>
              <p:cNvSpPr>
                <a:spLocks/>
              </p:cNvSpPr>
              <p:nvPr/>
            </p:nvSpPr>
            <p:spPr bwMode="auto">
              <a:xfrm>
                <a:off x="5198" y="4606"/>
                <a:ext cx="297" cy="305"/>
              </a:xfrm>
              <a:custGeom>
                <a:avLst/>
                <a:gdLst>
                  <a:gd name="T0" fmla="*/ 76 w 297"/>
                  <a:gd name="T1" fmla="*/ 0 h 305"/>
                  <a:gd name="T2" fmla="*/ 297 w 297"/>
                  <a:gd name="T3" fmla="*/ 79 h 305"/>
                  <a:gd name="T4" fmla="*/ 256 w 297"/>
                  <a:gd name="T5" fmla="*/ 302 h 305"/>
                  <a:gd name="T6" fmla="*/ 256 w 297"/>
                  <a:gd name="T7" fmla="*/ 302 h 305"/>
                  <a:gd name="T8" fmla="*/ 254 w 297"/>
                  <a:gd name="T9" fmla="*/ 302 h 305"/>
                  <a:gd name="T10" fmla="*/ 252 w 297"/>
                  <a:gd name="T11" fmla="*/ 302 h 305"/>
                  <a:gd name="T12" fmla="*/ 247 w 297"/>
                  <a:gd name="T13" fmla="*/ 302 h 305"/>
                  <a:gd name="T14" fmla="*/ 242 w 297"/>
                  <a:gd name="T15" fmla="*/ 302 h 305"/>
                  <a:gd name="T16" fmla="*/ 237 w 297"/>
                  <a:gd name="T17" fmla="*/ 302 h 305"/>
                  <a:gd name="T18" fmla="*/ 230 w 297"/>
                  <a:gd name="T19" fmla="*/ 302 h 305"/>
                  <a:gd name="T20" fmla="*/ 223 w 297"/>
                  <a:gd name="T21" fmla="*/ 305 h 305"/>
                  <a:gd name="T22" fmla="*/ 216 w 297"/>
                  <a:gd name="T23" fmla="*/ 302 h 305"/>
                  <a:gd name="T24" fmla="*/ 211 w 297"/>
                  <a:gd name="T25" fmla="*/ 302 h 305"/>
                  <a:gd name="T26" fmla="*/ 206 w 297"/>
                  <a:gd name="T27" fmla="*/ 302 h 305"/>
                  <a:gd name="T28" fmla="*/ 202 w 297"/>
                  <a:gd name="T29" fmla="*/ 302 h 305"/>
                  <a:gd name="T30" fmla="*/ 197 w 297"/>
                  <a:gd name="T31" fmla="*/ 302 h 305"/>
                  <a:gd name="T32" fmla="*/ 192 w 297"/>
                  <a:gd name="T33" fmla="*/ 302 h 305"/>
                  <a:gd name="T34" fmla="*/ 185 w 297"/>
                  <a:gd name="T35" fmla="*/ 302 h 305"/>
                  <a:gd name="T36" fmla="*/ 180 w 297"/>
                  <a:gd name="T37" fmla="*/ 302 h 305"/>
                  <a:gd name="T38" fmla="*/ 173 w 297"/>
                  <a:gd name="T39" fmla="*/ 302 h 305"/>
                  <a:gd name="T40" fmla="*/ 168 w 297"/>
                  <a:gd name="T41" fmla="*/ 302 h 305"/>
                  <a:gd name="T42" fmla="*/ 161 w 297"/>
                  <a:gd name="T43" fmla="*/ 300 h 305"/>
                  <a:gd name="T44" fmla="*/ 154 w 297"/>
                  <a:gd name="T45" fmla="*/ 300 h 305"/>
                  <a:gd name="T46" fmla="*/ 145 w 297"/>
                  <a:gd name="T47" fmla="*/ 300 h 305"/>
                  <a:gd name="T48" fmla="*/ 137 w 297"/>
                  <a:gd name="T49" fmla="*/ 300 h 305"/>
                  <a:gd name="T50" fmla="*/ 130 w 297"/>
                  <a:gd name="T51" fmla="*/ 297 h 305"/>
                  <a:gd name="T52" fmla="*/ 123 w 297"/>
                  <a:gd name="T53" fmla="*/ 297 h 305"/>
                  <a:gd name="T54" fmla="*/ 116 w 297"/>
                  <a:gd name="T55" fmla="*/ 295 h 305"/>
                  <a:gd name="T56" fmla="*/ 107 w 297"/>
                  <a:gd name="T57" fmla="*/ 293 h 305"/>
                  <a:gd name="T58" fmla="*/ 99 w 297"/>
                  <a:gd name="T59" fmla="*/ 290 h 305"/>
                  <a:gd name="T60" fmla="*/ 95 w 297"/>
                  <a:gd name="T61" fmla="*/ 290 h 305"/>
                  <a:gd name="T62" fmla="*/ 88 w 297"/>
                  <a:gd name="T63" fmla="*/ 288 h 305"/>
                  <a:gd name="T64" fmla="*/ 80 w 297"/>
                  <a:gd name="T65" fmla="*/ 286 h 305"/>
                  <a:gd name="T66" fmla="*/ 73 w 297"/>
                  <a:gd name="T67" fmla="*/ 283 h 305"/>
                  <a:gd name="T68" fmla="*/ 69 w 297"/>
                  <a:gd name="T69" fmla="*/ 281 h 305"/>
                  <a:gd name="T70" fmla="*/ 61 w 297"/>
                  <a:gd name="T71" fmla="*/ 278 h 305"/>
                  <a:gd name="T72" fmla="*/ 57 w 297"/>
                  <a:gd name="T73" fmla="*/ 276 h 305"/>
                  <a:gd name="T74" fmla="*/ 50 w 297"/>
                  <a:gd name="T75" fmla="*/ 274 h 305"/>
                  <a:gd name="T76" fmla="*/ 47 w 297"/>
                  <a:gd name="T77" fmla="*/ 271 h 305"/>
                  <a:gd name="T78" fmla="*/ 40 w 297"/>
                  <a:gd name="T79" fmla="*/ 269 h 305"/>
                  <a:gd name="T80" fmla="*/ 35 w 297"/>
                  <a:gd name="T81" fmla="*/ 267 h 305"/>
                  <a:gd name="T82" fmla="*/ 33 w 297"/>
                  <a:gd name="T83" fmla="*/ 264 h 305"/>
                  <a:gd name="T84" fmla="*/ 28 w 297"/>
                  <a:gd name="T85" fmla="*/ 262 h 305"/>
                  <a:gd name="T86" fmla="*/ 21 w 297"/>
                  <a:gd name="T87" fmla="*/ 257 h 305"/>
                  <a:gd name="T88" fmla="*/ 14 w 297"/>
                  <a:gd name="T89" fmla="*/ 252 h 305"/>
                  <a:gd name="T90" fmla="*/ 9 w 297"/>
                  <a:gd name="T91" fmla="*/ 248 h 305"/>
                  <a:gd name="T92" fmla="*/ 7 w 297"/>
                  <a:gd name="T93" fmla="*/ 245 h 305"/>
                  <a:gd name="T94" fmla="*/ 0 w 297"/>
                  <a:gd name="T95" fmla="*/ 240 h 305"/>
                  <a:gd name="T96" fmla="*/ 0 w 297"/>
                  <a:gd name="T97" fmla="*/ 238 h 305"/>
                  <a:gd name="T98" fmla="*/ 76 w 297"/>
                  <a:gd name="T99" fmla="*/ 0 h 305"/>
                  <a:gd name="T100" fmla="*/ 76 w 297"/>
                  <a:gd name="T101" fmla="*/ 0 h 3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97" h="305">
                    <a:moveTo>
                      <a:pt x="76" y="0"/>
                    </a:moveTo>
                    <a:lnTo>
                      <a:pt x="297" y="79"/>
                    </a:lnTo>
                    <a:lnTo>
                      <a:pt x="256" y="302"/>
                    </a:lnTo>
                    <a:lnTo>
                      <a:pt x="254" y="302"/>
                    </a:lnTo>
                    <a:lnTo>
                      <a:pt x="252" y="302"/>
                    </a:lnTo>
                    <a:lnTo>
                      <a:pt x="247" y="302"/>
                    </a:lnTo>
                    <a:lnTo>
                      <a:pt x="242" y="302"/>
                    </a:lnTo>
                    <a:lnTo>
                      <a:pt x="237" y="302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2"/>
                    </a:lnTo>
                    <a:lnTo>
                      <a:pt x="211" y="302"/>
                    </a:lnTo>
                    <a:lnTo>
                      <a:pt x="206" y="302"/>
                    </a:lnTo>
                    <a:lnTo>
                      <a:pt x="202" y="302"/>
                    </a:lnTo>
                    <a:lnTo>
                      <a:pt x="197" y="302"/>
                    </a:lnTo>
                    <a:lnTo>
                      <a:pt x="192" y="302"/>
                    </a:lnTo>
                    <a:lnTo>
                      <a:pt x="185" y="302"/>
                    </a:lnTo>
                    <a:lnTo>
                      <a:pt x="180" y="302"/>
                    </a:lnTo>
                    <a:lnTo>
                      <a:pt x="173" y="302"/>
                    </a:lnTo>
                    <a:lnTo>
                      <a:pt x="168" y="302"/>
                    </a:lnTo>
                    <a:lnTo>
                      <a:pt x="161" y="300"/>
                    </a:lnTo>
                    <a:lnTo>
                      <a:pt x="154" y="300"/>
                    </a:lnTo>
                    <a:lnTo>
                      <a:pt x="145" y="300"/>
                    </a:lnTo>
                    <a:lnTo>
                      <a:pt x="137" y="300"/>
                    </a:lnTo>
                    <a:lnTo>
                      <a:pt x="130" y="297"/>
                    </a:lnTo>
                    <a:lnTo>
                      <a:pt x="123" y="297"/>
                    </a:lnTo>
                    <a:lnTo>
                      <a:pt x="116" y="295"/>
                    </a:lnTo>
                    <a:lnTo>
                      <a:pt x="107" y="293"/>
                    </a:lnTo>
                    <a:lnTo>
                      <a:pt x="99" y="290"/>
                    </a:lnTo>
                    <a:lnTo>
                      <a:pt x="95" y="290"/>
                    </a:lnTo>
                    <a:lnTo>
                      <a:pt x="88" y="288"/>
                    </a:lnTo>
                    <a:lnTo>
                      <a:pt x="80" y="286"/>
                    </a:lnTo>
                    <a:lnTo>
                      <a:pt x="73" y="283"/>
                    </a:lnTo>
                    <a:lnTo>
                      <a:pt x="69" y="281"/>
                    </a:lnTo>
                    <a:lnTo>
                      <a:pt x="61" y="278"/>
                    </a:lnTo>
                    <a:lnTo>
                      <a:pt x="57" y="276"/>
                    </a:lnTo>
                    <a:lnTo>
                      <a:pt x="50" y="274"/>
                    </a:lnTo>
                    <a:lnTo>
                      <a:pt x="47" y="271"/>
                    </a:lnTo>
                    <a:lnTo>
                      <a:pt x="40" y="269"/>
                    </a:lnTo>
                    <a:lnTo>
                      <a:pt x="35" y="267"/>
                    </a:lnTo>
                    <a:lnTo>
                      <a:pt x="33" y="264"/>
                    </a:lnTo>
                    <a:lnTo>
                      <a:pt x="28" y="262"/>
                    </a:lnTo>
                    <a:lnTo>
                      <a:pt x="21" y="257"/>
                    </a:lnTo>
                    <a:lnTo>
                      <a:pt x="14" y="252"/>
                    </a:lnTo>
                    <a:lnTo>
                      <a:pt x="9" y="248"/>
                    </a:lnTo>
                    <a:lnTo>
                      <a:pt x="7" y="245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38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9" name="Freeform 158"/>
              <p:cNvSpPr>
                <a:spLocks/>
              </p:cNvSpPr>
              <p:nvPr/>
            </p:nvSpPr>
            <p:spPr bwMode="auto">
              <a:xfrm>
                <a:off x="5181" y="4592"/>
                <a:ext cx="323" cy="338"/>
              </a:xfrm>
              <a:custGeom>
                <a:avLst/>
                <a:gdLst>
                  <a:gd name="T0" fmla="*/ 133 w 323"/>
                  <a:gd name="T1" fmla="*/ 5 h 338"/>
                  <a:gd name="T2" fmla="*/ 116 w 323"/>
                  <a:gd name="T3" fmla="*/ 2 h 338"/>
                  <a:gd name="T4" fmla="*/ 100 w 323"/>
                  <a:gd name="T5" fmla="*/ 0 h 338"/>
                  <a:gd name="T6" fmla="*/ 86 w 323"/>
                  <a:gd name="T7" fmla="*/ 0 h 338"/>
                  <a:gd name="T8" fmla="*/ 76 w 323"/>
                  <a:gd name="T9" fmla="*/ 5 h 338"/>
                  <a:gd name="T10" fmla="*/ 69 w 323"/>
                  <a:gd name="T11" fmla="*/ 14 h 338"/>
                  <a:gd name="T12" fmla="*/ 62 w 323"/>
                  <a:gd name="T13" fmla="*/ 36 h 338"/>
                  <a:gd name="T14" fmla="*/ 57 w 323"/>
                  <a:gd name="T15" fmla="*/ 48 h 338"/>
                  <a:gd name="T16" fmla="*/ 52 w 323"/>
                  <a:gd name="T17" fmla="*/ 62 h 338"/>
                  <a:gd name="T18" fmla="*/ 48 w 323"/>
                  <a:gd name="T19" fmla="*/ 76 h 338"/>
                  <a:gd name="T20" fmla="*/ 45 w 323"/>
                  <a:gd name="T21" fmla="*/ 93 h 338"/>
                  <a:gd name="T22" fmla="*/ 38 w 323"/>
                  <a:gd name="T23" fmla="*/ 109 h 338"/>
                  <a:gd name="T24" fmla="*/ 36 w 323"/>
                  <a:gd name="T25" fmla="*/ 128 h 338"/>
                  <a:gd name="T26" fmla="*/ 31 w 323"/>
                  <a:gd name="T27" fmla="*/ 145 h 338"/>
                  <a:gd name="T28" fmla="*/ 26 w 323"/>
                  <a:gd name="T29" fmla="*/ 162 h 338"/>
                  <a:gd name="T30" fmla="*/ 21 w 323"/>
                  <a:gd name="T31" fmla="*/ 178 h 338"/>
                  <a:gd name="T32" fmla="*/ 17 w 323"/>
                  <a:gd name="T33" fmla="*/ 195 h 338"/>
                  <a:gd name="T34" fmla="*/ 12 w 323"/>
                  <a:gd name="T35" fmla="*/ 212 h 338"/>
                  <a:gd name="T36" fmla="*/ 10 w 323"/>
                  <a:gd name="T37" fmla="*/ 226 h 338"/>
                  <a:gd name="T38" fmla="*/ 5 w 323"/>
                  <a:gd name="T39" fmla="*/ 247 h 338"/>
                  <a:gd name="T40" fmla="*/ 0 w 323"/>
                  <a:gd name="T41" fmla="*/ 262 h 338"/>
                  <a:gd name="T42" fmla="*/ 2 w 323"/>
                  <a:gd name="T43" fmla="*/ 266 h 338"/>
                  <a:gd name="T44" fmla="*/ 17 w 323"/>
                  <a:gd name="T45" fmla="*/ 273 h 338"/>
                  <a:gd name="T46" fmla="*/ 31 w 323"/>
                  <a:gd name="T47" fmla="*/ 283 h 338"/>
                  <a:gd name="T48" fmla="*/ 48 w 323"/>
                  <a:gd name="T49" fmla="*/ 290 h 338"/>
                  <a:gd name="T50" fmla="*/ 67 w 323"/>
                  <a:gd name="T51" fmla="*/ 300 h 338"/>
                  <a:gd name="T52" fmla="*/ 86 w 323"/>
                  <a:gd name="T53" fmla="*/ 307 h 338"/>
                  <a:gd name="T54" fmla="*/ 109 w 323"/>
                  <a:gd name="T55" fmla="*/ 314 h 338"/>
                  <a:gd name="T56" fmla="*/ 124 w 323"/>
                  <a:gd name="T57" fmla="*/ 319 h 338"/>
                  <a:gd name="T58" fmla="*/ 138 w 323"/>
                  <a:gd name="T59" fmla="*/ 323 h 338"/>
                  <a:gd name="T60" fmla="*/ 152 w 323"/>
                  <a:gd name="T61" fmla="*/ 326 h 338"/>
                  <a:gd name="T62" fmla="*/ 169 w 323"/>
                  <a:gd name="T63" fmla="*/ 330 h 338"/>
                  <a:gd name="T64" fmla="*/ 183 w 323"/>
                  <a:gd name="T65" fmla="*/ 333 h 338"/>
                  <a:gd name="T66" fmla="*/ 204 w 323"/>
                  <a:gd name="T67" fmla="*/ 335 h 338"/>
                  <a:gd name="T68" fmla="*/ 226 w 323"/>
                  <a:gd name="T69" fmla="*/ 335 h 338"/>
                  <a:gd name="T70" fmla="*/ 245 w 323"/>
                  <a:gd name="T71" fmla="*/ 335 h 338"/>
                  <a:gd name="T72" fmla="*/ 259 w 323"/>
                  <a:gd name="T73" fmla="*/ 333 h 338"/>
                  <a:gd name="T74" fmla="*/ 271 w 323"/>
                  <a:gd name="T75" fmla="*/ 328 h 338"/>
                  <a:gd name="T76" fmla="*/ 285 w 323"/>
                  <a:gd name="T77" fmla="*/ 319 h 338"/>
                  <a:gd name="T78" fmla="*/ 290 w 323"/>
                  <a:gd name="T79" fmla="*/ 311 h 338"/>
                  <a:gd name="T80" fmla="*/ 242 w 323"/>
                  <a:gd name="T81" fmla="*/ 81 h 338"/>
                  <a:gd name="T82" fmla="*/ 264 w 323"/>
                  <a:gd name="T83" fmla="*/ 292 h 338"/>
                  <a:gd name="T84" fmla="*/ 254 w 323"/>
                  <a:gd name="T85" fmla="*/ 300 h 338"/>
                  <a:gd name="T86" fmla="*/ 238 w 323"/>
                  <a:gd name="T87" fmla="*/ 304 h 338"/>
                  <a:gd name="T88" fmla="*/ 221 w 323"/>
                  <a:gd name="T89" fmla="*/ 304 h 338"/>
                  <a:gd name="T90" fmla="*/ 202 w 323"/>
                  <a:gd name="T91" fmla="*/ 304 h 338"/>
                  <a:gd name="T92" fmla="*/ 181 w 323"/>
                  <a:gd name="T93" fmla="*/ 304 h 338"/>
                  <a:gd name="T94" fmla="*/ 159 w 323"/>
                  <a:gd name="T95" fmla="*/ 300 h 338"/>
                  <a:gd name="T96" fmla="*/ 145 w 323"/>
                  <a:gd name="T97" fmla="*/ 297 h 338"/>
                  <a:gd name="T98" fmla="*/ 128 w 323"/>
                  <a:gd name="T99" fmla="*/ 292 h 338"/>
                  <a:gd name="T100" fmla="*/ 116 w 323"/>
                  <a:gd name="T101" fmla="*/ 290 h 338"/>
                  <a:gd name="T102" fmla="*/ 100 w 323"/>
                  <a:gd name="T103" fmla="*/ 285 h 338"/>
                  <a:gd name="T104" fmla="*/ 81 w 323"/>
                  <a:gd name="T105" fmla="*/ 278 h 338"/>
                  <a:gd name="T106" fmla="*/ 64 w 323"/>
                  <a:gd name="T107" fmla="*/ 271 h 338"/>
                  <a:gd name="T108" fmla="*/ 48 w 323"/>
                  <a:gd name="T109" fmla="*/ 262 h 338"/>
                  <a:gd name="T110" fmla="*/ 38 w 323"/>
                  <a:gd name="T111" fmla="*/ 252 h 338"/>
                  <a:gd name="T112" fmla="*/ 36 w 323"/>
                  <a:gd name="T113" fmla="*/ 245 h 338"/>
                  <a:gd name="T114" fmla="*/ 140 w 323"/>
                  <a:gd name="T115" fmla="*/ 7 h 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3" h="338">
                    <a:moveTo>
                      <a:pt x="140" y="7"/>
                    </a:moveTo>
                    <a:lnTo>
                      <a:pt x="138" y="5"/>
                    </a:lnTo>
                    <a:lnTo>
                      <a:pt x="133" y="5"/>
                    </a:lnTo>
                    <a:lnTo>
                      <a:pt x="128" y="2"/>
                    </a:lnTo>
                    <a:lnTo>
                      <a:pt x="124" y="2"/>
                    </a:lnTo>
                    <a:lnTo>
                      <a:pt x="116" y="2"/>
                    </a:lnTo>
                    <a:lnTo>
                      <a:pt x="112" y="2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5"/>
                    </a:lnTo>
                    <a:lnTo>
                      <a:pt x="74" y="7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4" y="26"/>
                    </a:lnTo>
                    <a:lnTo>
                      <a:pt x="62" y="36"/>
                    </a:lnTo>
                    <a:lnTo>
                      <a:pt x="62" y="38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7" y="52"/>
                    </a:lnTo>
                    <a:lnTo>
                      <a:pt x="55" y="57"/>
                    </a:lnTo>
                    <a:lnTo>
                      <a:pt x="52" y="62"/>
                    </a:lnTo>
                    <a:lnTo>
                      <a:pt x="52" y="67"/>
                    </a:lnTo>
                    <a:lnTo>
                      <a:pt x="50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45" y="88"/>
                    </a:lnTo>
                    <a:lnTo>
                      <a:pt x="45" y="93"/>
                    </a:lnTo>
                    <a:lnTo>
                      <a:pt x="43" y="98"/>
                    </a:lnTo>
                    <a:lnTo>
                      <a:pt x="40" y="105"/>
                    </a:lnTo>
                    <a:lnTo>
                      <a:pt x="38" y="109"/>
                    </a:lnTo>
                    <a:lnTo>
                      <a:pt x="38" y="117"/>
                    </a:lnTo>
                    <a:lnTo>
                      <a:pt x="36" y="121"/>
                    </a:lnTo>
                    <a:lnTo>
                      <a:pt x="36" y="128"/>
                    </a:lnTo>
                    <a:lnTo>
                      <a:pt x="33" y="133"/>
                    </a:lnTo>
                    <a:lnTo>
                      <a:pt x="33" y="140"/>
                    </a:lnTo>
                    <a:lnTo>
                      <a:pt x="31" y="145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6" y="162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8"/>
                    </a:lnTo>
                    <a:lnTo>
                      <a:pt x="19" y="185"/>
                    </a:lnTo>
                    <a:lnTo>
                      <a:pt x="17" y="190"/>
                    </a:lnTo>
                    <a:lnTo>
                      <a:pt x="17" y="195"/>
                    </a:lnTo>
                    <a:lnTo>
                      <a:pt x="14" y="202"/>
                    </a:lnTo>
                    <a:lnTo>
                      <a:pt x="14" y="207"/>
                    </a:lnTo>
                    <a:lnTo>
                      <a:pt x="12" y="212"/>
                    </a:lnTo>
                    <a:lnTo>
                      <a:pt x="12" y="216"/>
                    </a:lnTo>
                    <a:lnTo>
                      <a:pt x="10" y="221"/>
                    </a:lnTo>
                    <a:lnTo>
                      <a:pt x="10" y="226"/>
                    </a:lnTo>
                    <a:lnTo>
                      <a:pt x="7" y="233"/>
                    </a:lnTo>
                    <a:lnTo>
                      <a:pt x="5" y="240"/>
                    </a:lnTo>
                    <a:lnTo>
                      <a:pt x="5" y="247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2" y="266"/>
                    </a:lnTo>
                    <a:lnTo>
                      <a:pt x="5" y="269"/>
                    </a:lnTo>
                    <a:lnTo>
                      <a:pt x="10" y="271"/>
                    </a:lnTo>
                    <a:lnTo>
                      <a:pt x="17" y="273"/>
                    </a:lnTo>
                    <a:lnTo>
                      <a:pt x="24" y="278"/>
                    </a:lnTo>
                    <a:lnTo>
                      <a:pt x="26" y="281"/>
                    </a:lnTo>
                    <a:lnTo>
                      <a:pt x="31" y="283"/>
                    </a:lnTo>
                    <a:lnTo>
                      <a:pt x="36" y="285"/>
                    </a:lnTo>
                    <a:lnTo>
                      <a:pt x="43" y="288"/>
                    </a:lnTo>
                    <a:lnTo>
                      <a:pt x="48" y="290"/>
                    </a:lnTo>
                    <a:lnTo>
                      <a:pt x="52" y="292"/>
                    </a:lnTo>
                    <a:lnTo>
                      <a:pt x="57" y="295"/>
                    </a:lnTo>
                    <a:lnTo>
                      <a:pt x="67" y="300"/>
                    </a:lnTo>
                    <a:lnTo>
                      <a:pt x="71" y="302"/>
                    </a:lnTo>
                    <a:lnTo>
                      <a:pt x="78" y="304"/>
                    </a:lnTo>
                    <a:lnTo>
                      <a:pt x="86" y="307"/>
                    </a:lnTo>
                    <a:lnTo>
                      <a:pt x="95" y="309"/>
                    </a:lnTo>
                    <a:lnTo>
                      <a:pt x="102" y="311"/>
                    </a:lnTo>
                    <a:lnTo>
                      <a:pt x="109" y="314"/>
                    </a:lnTo>
                    <a:lnTo>
                      <a:pt x="114" y="316"/>
                    </a:lnTo>
                    <a:lnTo>
                      <a:pt x="119" y="316"/>
                    </a:lnTo>
                    <a:lnTo>
                      <a:pt x="124" y="319"/>
                    </a:lnTo>
                    <a:lnTo>
                      <a:pt x="128" y="321"/>
                    </a:lnTo>
                    <a:lnTo>
                      <a:pt x="133" y="321"/>
                    </a:lnTo>
                    <a:lnTo>
                      <a:pt x="138" y="323"/>
                    </a:lnTo>
                    <a:lnTo>
                      <a:pt x="143" y="323"/>
                    </a:lnTo>
                    <a:lnTo>
                      <a:pt x="147" y="326"/>
                    </a:lnTo>
                    <a:lnTo>
                      <a:pt x="152" y="326"/>
                    </a:lnTo>
                    <a:lnTo>
                      <a:pt x="157" y="328"/>
                    </a:lnTo>
                    <a:lnTo>
                      <a:pt x="162" y="328"/>
                    </a:lnTo>
                    <a:lnTo>
                      <a:pt x="169" y="330"/>
                    </a:lnTo>
                    <a:lnTo>
                      <a:pt x="174" y="330"/>
                    </a:lnTo>
                    <a:lnTo>
                      <a:pt x="178" y="330"/>
                    </a:lnTo>
                    <a:lnTo>
                      <a:pt x="183" y="333"/>
                    </a:lnTo>
                    <a:lnTo>
                      <a:pt x="188" y="333"/>
                    </a:lnTo>
                    <a:lnTo>
                      <a:pt x="195" y="335"/>
                    </a:lnTo>
                    <a:lnTo>
                      <a:pt x="204" y="335"/>
                    </a:lnTo>
                    <a:lnTo>
                      <a:pt x="212" y="335"/>
                    </a:lnTo>
                    <a:lnTo>
                      <a:pt x="219" y="335"/>
                    </a:lnTo>
                    <a:lnTo>
                      <a:pt x="226" y="335"/>
                    </a:lnTo>
                    <a:lnTo>
                      <a:pt x="233" y="338"/>
                    </a:lnTo>
                    <a:lnTo>
                      <a:pt x="238" y="335"/>
                    </a:lnTo>
                    <a:lnTo>
                      <a:pt x="245" y="335"/>
                    </a:lnTo>
                    <a:lnTo>
                      <a:pt x="250" y="335"/>
                    </a:lnTo>
                    <a:lnTo>
                      <a:pt x="254" y="333"/>
                    </a:lnTo>
                    <a:lnTo>
                      <a:pt x="259" y="333"/>
                    </a:lnTo>
                    <a:lnTo>
                      <a:pt x="261" y="330"/>
                    </a:lnTo>
                    <a:lnTo>
                      <a:pt x="266" y="330"/>
                    </a:lnTo>
                    <a:lnTo>
                      <a:pt x="271" y="328"/>
                    </a:lnTo>
                    <a:lnTo>
                      <a:pt x="276" y="326"/>
                    </a:lnTo>
                    <a:lnTo>
                      <a:pt x="280" y="323"/>
                    </a:lnTo>
                    <a:lnTo>
                      <a:pt x="285" y="319"/>
                    </a:lnTo>
                    <a:lnTo>
                      <a:pt x="288" y="316"/>
                    </a:lnTo>
                    <a:lnTo>
                      <a:pt x="290" y="314"/>
                    </a:lnTo>
                    <a:lnTo>
                      <a:pt x="290" y="311"/>
                    </a:lnTo>
                    <a:lnTo>
                      <a:pt x="323" y="83"/>
                    </a:lnTo>
                    <a:lnTo>
                      <a:pt x="269" y="60"/>
                    </a:lnTo>
                    <a:lnTo>
                      <a:pt x="242" y="81"/>
                    </a:lnTo>
                    <a:lnTo>
                      <a:pt x="297" y="100"/>
                    </a:lnTo>
                    <a:lnTo>
                      <a:pt x="264" y="292"/>
                    </a:lnTo>
                    <a:lnTo>
                      <a:pt x="261" y="295"/>
                    </a:lnTo>
                    <a:lnTo>
                      <a:pt x="257" y="297"/>
                    </a:lnTo>
                    <a:lnTo>
                      <a:pt x="254" y="300"/>
                    </a:lnTo>
                    <a:lnTo>
                      <a:pt x="250" y="302"/>
                    </a:lnTo>
                    <a:lnTo>
                      <a:pt x="245" y="304"/>
                    </a:lnTo>
                    <a:lnTo>
                      <a:pt x="238" y="304"/>
                    </a:lnTo>
                    <a:lnTo>
                      <a:pt x="231" y="304"/>
                    </a:lnTo>
                    <a:lnTo>
                      <a:pt x="226" y="304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09" y="304"/>
                    </a:lnTo>
                    <a:lnTo>
                      <a:pt x="202" y="304"/>
                    </a:lnTo>
                    <a:lnTo>
                      <a:pt x="197" y="304"/>
                    </a:lnTo>
                    <a:lnTo>
                      <a:pt x="188" y="304"/>
                    </a:lnTo>
                    <a:lnTo>
                      <a:pt x="181" y="304"/>
                    </a:lnTo>
                    <a:lnTo>
                      <a:pt x="171" y="302"/>
                    </a:lnTo>
                    <a:lnTo>
                      <a:pt x="164" y="300"/>
                    </a:lnTo>
                    <a:lnTo>
                      <a:pt x="159" y="300"/>
                    </a:lnTo>
                    <a:lnTo>
                      <a:pt x="154" y="300"/>
                    </a:lnTo>
                    <a:lnTo>
                      <a:pt x="150" y="297"/>
                    </a:lnTo>
                    <a:lnTo>
                      <a:pt x="145" y="297"/>
                    </a:lnTo>
                    <a:lnTo>
                      <a:pt x="140" y="295"/>
                    </a:lnTo>
                    <a:lnTo>
                      <a:pt x="133" y="295"/>
                    </a:lnTo>
                    <a:lnTo>
                      <a:pt x="128" y="292"/>
                    </a:lnTo>
                    <a:lnTo>
                      <a:pt x="126" y="292"/>
                    </a:lnTo>
                    <a:lnTo>
                      <a:pt x="121" y="290"/>
                    </a:lnTo>
                    <a:lnTo>
                      <a:pt x="116" y="290"/>
                    </a:lnTo>
                    <a:lnTo>
                      <a:pt x="112" y="288"/>
                    </a:lnTo>
                    <a:lnTo>
                      <a:pt x="109" y="288"/>
                    </a:lnTo>
                    <a:lnTo>
                      <a:pt x="100" y="285"/>
                    </a:lnTo>
                    <a:lnTo>
                      <a:pt x="93" y="283"/>
                    </a:lnTo>
                    <a:lnTo>
                      <a:pt x="86" y="281"/>
                    </a:lnTo>
                    <a:lnTo>
                      <a:pt x="81" y="278"/>
                    </a:lnTo>
                    <a:lnTo>
                      <a:pt x="76" y="276"/>
                    </a:lnTo>
                    <a:lnTo>
                      <a:pt x="69" y="273"/>
                    </a:lnTo>
                    <a:lnTo>
                      <a:pt x="64" y="271"/>
                    </a:lnTo>
                    <a:lnTo>
                      <a:pt x="62" y="269"/>
                    </a:lnTo>
                    <a:lnTo>
                      <a:pt x="52" y="264"/>
                    </a:lnTo>
                    <a:lnTo>
                      <a:pt x="48" y="262"/>
                    </a:lnTo>
                    <a:lnTo>
                      <a:pt x="43" y="257"/>
                    </a:lnTo>
                    <a:lnTo>
                      <a:pt x="40" y="254"/>
                    </a:lnTo>
                    <a:lnTo>
                      <a:pt x="38" y="252"/>
                    </a:lnTo>
                    <a:lnTo>
                      <a:pt x="36" y="250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97" y="31"/>
                    </a:lnTo>
                    <a:lnTo>
                      <a:pt x="135" y="41"/>
                    </a:lnTo>
                    <a:lnTo>
                      <a:pt x="14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0" name="Freeform 159"/>
              <p:cNvSpPr>
                <a:spLocks/>
              </p:cNvSpPr>
              <p:nvPr/>
            </p:nvSpPr>
            <p:spPr bwMode="auto">
              <a:xfrm>
                <a:off x="5257" y="4603"/>
                <a:ext cx="226" cy="68"/>
              </a:xfrm>
              <a:custGeom>
                <a:avLst/>
                <a:gdLst>
                  <a:gd name="T0" fmla="*/ 41 w 226"/>
                  <a:gd name="T1" fmla="*/ 12 h 68"/>
                  <a:gd name="T2" fmla="*/ 171 w 226"/>
                  <a:gd name="T3" fmla="*/ 49 h 68"/>
                  <a:gd name="T4" fmla="*/ 226 w 226"/>
                  <a:gd name="T5" fmla="*/ 6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68">
                    <a:moveTo>
                      <a:pt x="41" y="12"/>
                    </a:moveTo>
                    <a:cubicBezTo>
                      <a:pt x="181" y="60"/>
                      <a:pt x="0" y="0"/>
                      <a:pt x="171" y="49"/>
                    </a:cubicBezTo>
                    <a:cubicBezTo>
                      <a:pt x="190" y="54"/>
                      <a:pt x="226" y="68"/>
                      <a:pt x="226" y="68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217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217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5D5AC5B-934D-4A14-9469-36382B29F487}" type="slidenum">
              <a:rPr lang="en-US" smtClean="0"/>
              <a:pPr eaLnBrk="1" hangingPunct="1"/>
              <a:t>87</a:t>
            </a:fld>
            <a:endParaRPr lang="en-US" smtClean="0"/>
          </a:p>
        </p:txBody>
      </p:sp>
      <p:sp>
        <p:nvSpPr>
          <p:cNvPr id="9318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1968" y="1287309"/>
            <a:ext cx="8145463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Canes… 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Gaits ordered by physician or physical therapist: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cane and affected leg together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cane, then affected leg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on side of body where leg is strongest (side opposite the injury)</a:t>
            </a:r>
          </a:p>
        </p:txBody>
      </p:sp>
      <p:sp>
        <p:nvSpPr>
          <p:cNvPr id="93189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190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191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19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319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31494EB-7E2C-44D6-9383-9365C02378D7}" type="slidenum">
              <a:rPr lang="en-US" smtClean="0"/>
              <a:pPr eaLnBrk="1" hangingPunct="1"/>
              <a:t>88</a:t>
            </a:fld>
            <a:endParaRPr lang="en-US" smtClean="0"/>
          </a:p>
        </p:txBody>
      </p:sp>
      <p:sp>
        <p:nvSpPr>
          <p:cNvPr id="942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20875"/>
            <a:ext cx="6394450" cy="43481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Crutches…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support and stability through use of hands and arms.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when one or both legs are weak. </a:t>
            </a:r>
          </a:p>
        </p:txBody>
      </p:sp>
      <p:sp>
        <p:nvSpPr>
          <p:cNvPr id="94213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14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15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16" name="Group 360"/>
          <p:cNvGrpSpPr>
            <a:grpSpLocks noChangeAspect="1"/>
          </p:cNvGrpSpPr>
          <p:nvPr/>
        </p:nvGrpSpPr>
        <p:grpSpPr bwMode="auto">
          <a:xfrm>
            <a:off x="7027863" y="2001838"/>
            <a:ext cx="1668462" cy="3598862"/>
            <a:chOff x="4450" y="1561"/>
            <a:chExt cx="717" cy="1547"/>
          </a:xfrm>
        </p:grpSpPr>
        <p:sp>
          <p:nvSpPr>
            <p:cNvPr id="94219" name="AutoShape 359"/>
            <p:cNvSpPr>
              <a:spLocks noChangeAspect="1" noChangeArrowheads="1" noTextEdit="1"/>
            </p:cNvSpPr>
            <p:nvPr/>
          </p:nvSpPr>
          <p:spPr bwMode="auto">
            <a:xfrm>
              <a:off x="4450" y="1561"/>
              <a:ext cx="717" cy="15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0" name="Freeform 361"/>
            <p:cNvSpPr>
              <a:spLocks/>
            </p:cNvSpPr>
            <p:nvPr/>
          </p:nvSpPr>
          <p:spPr bwMode="auto">
            <a:xfrm>
              <a:off x="4743" y="1985"/>
              <a:ext cx="328" cy="511"/>
            </a:xfrm>
            <a:custGeom>
              <a:avLst/>
              <a:gdLst>
                <a:gd name="T0" fmla="*/ 1 w 656"/>
                <a:gd name="T1" fmla="*/ 3 h 1022"/>
                <a:gd name="T2" fmla="*/ 1 w 656"/>
                <a:gd name="T3" fmla="*/ 3 h 1022"/>
                <a:gd name="T4" fmla="*/ 1 w 656"/>
                <a:gd name="T5" fmla="*/ 3 h 1022"/>
                <a:gd name="T6" fmla="*/ 1 w 656"/>
                <a:gd name="T7" fmla="*/ 3 h 1022"/>
                <a:gd name="T8" fmla="*/ 1 w 656"/>
                <a:gd name="T9" fmla="*/ 3 h 1022"/>
                <a:gd name="T10" fmla="*/ 1 w 656"/>
                <a:gd name="T11" fmla="*/ 3 h 1022"/>
                <a:gd name="T12" fmla="*/ 1 w 656"/>
                <a:gd name="T13" fmla="*/ 3 h 1022"/>
                <a:gd name="T14" fmla="*/ 1 w 656"/>
                <a:gd name="T15" fmla="*/ 3 h 1022"/>
                <a:gd name="T16" fmla="*/ 1 w 656"/>
                <a:gd name="T17" fmla="*/ 3 h 1022"/>
                <a:gd name="T18" fmla="*/ 1 w 656"/>
                <a:gd name="T19" fmla="*/ 3 h 1022"/>
                <a:gd name="T20" fmla="*/ 1 w 656"/>
                <a:gd name="T21" fmla="*/ 3 h 1022"/>
                <a:gd name="T22" fmla="*/ 1 w 656"/>
                <a:gd name="T23" fmla="*/ 3 h 1022"/>
                <a:gd name="T24" fmla="*/ 1 w 656"/>
                <a:gd name="T25" fmla="*/ 3 h 1022"/>
                <a:gd name="T26" fmla="*/ 1 w 656"/>
                <a:gd name="T27" fmla="*/ 3 h 1022"/>
                <a:gd name="T28" fmla="*/ 1 w 656"/>
                <a:gd name="T29" fmla="*/ 3 h 1022"/>
                <a:gd name="T30" fmla="*/ 1 w 656"/>
                <a:gd name="T31" fmla="*/ 3 h 1022"/>
                <a:gd name="T32" fmla="*/ 1 w 656"/>
                <a:gd name="T33" fmla="*/ 3 h 1022"/>
                <a:gd name="T34" fmla="*/ 1 w 656"/>
                <a:gd name="T35" fmla="*/ 3 h 1022"/>
                <a:gd name="T36" fmla="*/ 2 w 656"/>
                <a:gd name="T37" fmla="*/ 3 h 1022"/>
                <a:gd name="T38" fmla="*/ 2 w 656"/>
                <a:gd name="T39" fmla="*/ 2 h 1022"/>
                <a:gd name="T40" fmla="*/ 2 w 656"/>
                <a:gd name="T41" fmla="*/ 2 h 1022"/>
                <a:gd name="T42" fmla="*/ 2 w 656"/>
                <a:gd name="T43" fmla="*/ 2 h 1022"/>
                <a:gd name="T44" fmla="*/ 2 w 656"/>
                <a:gd name="T45" fmla="*/ 2 h 1022"/>
                <a:gd name="T46" fmla="*/ 2 w 656"/>
                <a:gd name="T47" fmla="*/ 2 h 1022"/>
                <a:gd name="T48" fmla="*/ 2 w 656"/>
                <a:gd name="T49" fmla="*/ 2 h 1022"/>
                <a:gd name="T50" fmla="*/ 2 w 656"/>
                <a:gd name="T51" fmla="*/ 2 h 1022"/>
                <a:gd name="T52" fmla="*/ 2 w 656"/>
                <a:gd name="T53" fmla="*/ 2 h 1022"/>
                <a:gd name="T54" fmla="*/ 3 w 656"/>
                <a:gd name="T55" fmla="*/ 1 h 1022"/>
                <a:gd name="T56" fmla="*/ 2 w 656"/>
                <a:gd name="T57" fmla="*/ 2 h 1022"/>
                <a:gd name="T58" fmla="*/ 2 w 656"/>
                <a:gd name="T59" fmla="*/ 3 h 1022"/>
                <a:gd name="T60" fmla="*/ 2 w 656"/>
                <a:gd name="T61" fmla="*/ 3 h 1022"/>
                <a:gd name="T62" fmla="*/ 2 w 656"/>
                <a:gd name="T63" fmla="*/ 3 h 1022"/>
                <a:gd name="T64" fmla="*/ 2 w 656"/>
                <a:gd name="T65" fmla="*/ 3 h 1022"/>
                <a:gd name="T66" fmla="*/ 2 w 656"/>
                <a:gd name="T67" fmla="*/ 3 h 1022"/>
                <a:gd name="T68" fmla="*/ 2 w 656"/>
                <a:gd name="T69" fmla="*/ 3 h 1022"/>
                <a:gd name="T70" fmla="*/ 2 w 656"/>
                <a:gd name="T71" fmla="*/ 3 h 1022"/>
                <a:gd name="T72" fmla="*/ 2 w 656"/>
                <a:gd name="T73" fmla="*/ 3 h 1022"/>
                <a:gd name="T74" fmla="*/ 2 w 656"/>
                <a:gd name="T75" fmla="*/ 3 h 1022"/>
                <a:gd name="T76" fmla="*/ 2 w 656"/>
                <a:gd name="T77" fmla="*/ 3 h 1022"/>
                <a:gd name="T78" fmla="*/ 1 w 656"/>
                <a:gd name="T79" fmla="*/ 3 h 1022"/>
                <a:gd name="T80" fmla="*/ 1 w 656"/>
                <a:gd name="T81" fmla="*/ 3 h 1022"/>
                <a:gd name="T82" fmla="*/ 1 w 656"/>
                <a:gd name="T83" fmla="*/ 3 h 1022"/>
                <a:gd name="T84" fmla="*/ 1 w 656"/>
                <a:gd name="T85" fmla="*/ 3 h 1022"/>
                <a:gd name="T86" fmla="*/ 1 w 656"/>
                <a:gd name="T87" fmla="*/ 3 h 1022"/>
                <a:gd name="T88" fmla="*/ 1 w 656"/>
                <a:gd name="T89" fmla="*/ 4 h 1022"/>
                <a:gd name="T90" fmla="*/ 1 w 656"/>
                <a:gd name="T91" fmla="*/ 4 h 1022"/>
                <a:gd name="T92" fmla="*/ 1 w 656"/>
                <a:gd name="T93" fmla="*/ 4 h 1022"/>
                <a:gd name="T94" fmla="*/ 1 w 656"/>
                <a:gd name="T95" fmla="*/ 4 h 1022"/>
                <a:gd name="T96" fmla="*/ 1 w 656"/>
                <a:gd name="T97" fmla="*/ 4 h 1022"/>
                <a:gd name="T98" fmla="*/ 1 w 656"/>
                <a:gd name="T99" fmla="*/ 4 h 1022"/>
                <a:gd name="T100" fmla="*/ 1 w 656"/>
                <a:gd name="T101" fmla="*/ 4 h 1022"/>
                <a:gd name="T102" fmla="*/ 1 w 656"/>
                <a:gd name="T103" fmla="*/ 4 h 1022"/>
                <a:gd name="T104" fmla="*/ 0 w 656"/>
                <a:gd name="T105" fmla="*/ 4 h 10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6" h="1022">
                  <a:moveTo>
                    <a:pt x="0" y="1022"/>
                  </a:moveTo>
                  <a:lnTo>
                    <a:pt x="23" y="762"/>
                  </a:lnTo>
                  <a:lnTo>
                    <a:pt x="78" y="716"/>
                  </a:lnTo>
                  <a:lnTo>
                    <a:pt x="80" y="714"/>
                  </a:lnTo>
                  <a:lnTo>
                    <a:pt x="82" y="712"/>
                  </a:lnTo>
                  <a:lnTo>
                    <a:pt x="83" y="710"/>
                  </a:lnTo>
                  <a:lnTo>
                    <a:pt x="87" y="709"/>
                  </a:lnTo>
                  <a:lnTo>
                    <a:pt x="91" y="707"/>
                  </a:lnTo>
                  <a:lnTo>
                    <a:pt x="93" y="705"/>
                  </a:lnTo>
                  <a:lnTo>
                    <a:pt x="95" y="703"/>
                  </a:lnTo>
                  <a:lnTo>
                    <a:pt x="99" y="701"/>
                  </a:lnTo>
                  <a:lnTo>
                    <a:pt x="101" y="699"/>
                  </a:lnTo>
                  <a:lnTo>
                    <a:pt x="102" y="697"/>
                  </a:lnTo>
                  <a:lnTo>
                    <a:pt x="106" y="695"/>
                  </a:lnTo>
                  <a:lnTo>
                    <a:pt x="108" y="693"/>
                  </a:lnTo>
                  <a:lnTo>
                    <a:pt x="112" y="691"/>
                  </a:lnTo>
                  <a:lnTo>
                    <a:pt x="114" y="688"/>
                  </a:lnTo>
                  <a:lnTo>
                    <a:pt x="118" y="686"/>
                  </a:lnTo>
                  <a:lnTo>
                    <a:pt x="121" y="684"/>
                  </a:lnTo>
                  <a:lnTo>
                    <a:pt x="123" y="682"/>
                  </a:lnTo>
                  <a:lnTo>
                    <a:pt x="127" y="678"/>
                  </a:lnTo>
                  <a:lnTo>
                    <a:pt x="131" y="676"/>
                  </a:lnTo>
                  <a:lnTo>
                    <a:pt x="135" y="674"/>
                  </a:lnTo>
                  <a:lnTo>
                    <a:pt x="137" y="672"/>
                  </a:lnTo>
                  <a:lnTo>
                    <a:pt x="141" y="669"/>
                  </a:lnTo>
                  <a:lnTo>
                    <a:pt x="144" y="667"/>
                  </a:lnTo>
                  <a:lnTo>
                    <a:pt x="148" y="665"/>
                  </a:lnTo>
                  <a:lnTo>
                    <a:pt x="152" y="663"/>
                  </a:lnTo>
                  <a:lnTo>
                    <a:pt x="154" y="659"/>
                  </a:lnTo>
                  <a:lnTo>
                    <a:pt x="158" y="657"/>
                  </a:lnTo>
                  <a:lnTo>
                    <a:pt x="161" y="653"/>
                  </a:lnTo>
                  <a:lnTo>
                    <a:pt x="165" y="651"/>
                  </a:lnTo>
                  <a:lnTo>
                    <a:pt x="167" y="648"/>
                  </a:lnTo>
                  <a:lnTo>
                    <a:pt x="171" y="646"/>
                  </a:lnTo>
                  <a:lnTo>
                    <a:pt x="175" y="644"/>
                  </a:lnTo>
                  <a:lnTo>
                    <a:pt x="179" y="642"/>
                  </a:lnTo>
                  <a:lnTo>
                    <a:pt x="180" y="638"/>
                  </a:lnTo>
                  <a:lnTo>
                    <a:pt x="184" y="636"/>
                  </a:lnTo>
                  <a:lnTo>
                    <a:pt x="188" y="634"/>
                  </a:lnTo>
                  <a:lnTo>
                    <a:pt x="192" y="631"/>
                  </a:lnTo>
                  <a:lnTo>
                    <a:pt x="194" y="629"/>
                  </a:lnTo>
                  <a:lnTo>
                    <a:pt x="196" y="627"/>
                  </a:lnTo>
                  <a:lnTo>
                    <a:pt x="199" y="625"/>
                  </a:lnTo>
                  <a:lnTo>
                    <a:pt x="201" y="623"/>
                  </a:lnTo>
                  <a:lnTo>
                    <a:pt x="207" y="619"/>
                  </a:lnTo>
                  <a:lnTo>
                    <a:pt x="211" y="615"/>
                  </a:lnTo>
                  <a:lnTo>
                    <a:pt x="215" y="612"/>
                  </a:lnTo>
                  <a:lnTo>
                    <a:pt x="218" y="610"/>
                  </a:lnTo>
                  <a:lnTo>
                    <a:pt x="220" y="608"/>
                  </a:lnTo>
                  <a:lnTo>
                    <a:pt x="224" y="606"/>
                  </a:lnTo>
                  <a:lnTo>
                    <a:pt x="224" y="604"/>
                  </a:lnTo>
                  <a:lnTo>
                    <a:pt x="226" y="604"/>
                  </a:lnTo>
                  <a:lnTo>
                    <a:pt x="226" y="602"/>
                  </a:lnTo>
                  <a:lnTo>
                    <a:pt x="226" y="600"/>
                  </a:lnTo>
                  <a:lnTo>
                    <a:pt x="228" y="596"/>
                  </a:lnTo>
                  <a:lnTo>
                    <a:pt x="230" y="593"/>
                  </a:lnTo>
                  <a:lnTo>
                    <a:pt x="230" y="589"/>
                  </a:lnTo>
                  <a:lnTo>
                    <a:pt x="232" y="587"/>
                  </a:lnTo>
                  <a:lnTo>
                    <a:pt x="234" y="583"/>
                  </a:lnTo>
                  <a:lnTo>
                    <a:pt x="236" y="581"/>
                  </a:lnTo>
                  <a:lnTo>
                    <a:pt x="236" y="577"/>
                  </a:lnTo>
                  <a:lnTo>
                    <a:pt x="238" y="574"/>
                  </a:lnTo>
                  <a:lnTo>
                    <a:pt x="239" y="570"/>
                  </a:lnTo>
                  <a:lnTo>
                    <a:pt x="241" y="568"/>
                  </a:lnTo>
                  <a:lnTo>
                    <a:pt x="243" y="562"/>
                  </a:lnTo>
                  <a:lnTo>
                    <a:pt x="245" y="558"/>
                  </a:lnTo>
                  <a:lnTo>
                    <a:pt x="247" y="555"/>
                  </a:lnTo>
                  <a:lnTo>
                    <a:pt x="249" y="551"/>
                  </a:lnTo>
                  <a:lnTo>
                    <a:pt x="251" y="545"/>
                  </a:lnTo>
                  <a:lnTo>
                    <a:pt x="253" y="541"/>
                  </a:lnTo>
                  <a:lnTo>
                    <a:pt x="255" y="537"/>
                  </a:lnTo>
                  <a:lnTo>
                    <a:pt x="258" y="532"/>
                  </a:lnTo>
                  <a:lnTo>
                    <a:pt x="260" y="528"/>
                  </a:lnTo>
                  <a:lnTo>
                    <a:pt x="262" y="522"/>
                  </a:lnTo>
                  <a:lnTo>
                    <a:pt x="266" y="518"/>
                  </a:lnTo>
                  <a:lnTo>
                    <a:pt x="268" y="513"/>
                  </a:lnTo>
                  <a:lnTo>
                    <a:pt x="270" y="509"/>
                  </a:lnTo>
                  <a:lnTo>
                    <a:pt x="274" y="503"/>
                  </a:lnTo>
                  <a:lnTo>
                    <a:pt x="276" y="499"/>
                  </a:lnTo>
                  <a:lnTo>
                    <a:pt x="277" y="494"/>
                  </a:lnTo>
                  <a:lnTo>
                    <a:pt x="279" y="488"/>
                  </a:lnTo>
                  <a:lnTo>
                    <a:pt x="283" y="484"/>
                  </a:lnTo>
                  <a:lnTo>
                    <a:pt x="285" y="479"/>
                  </a:lnTo>
                  <a:lnTo>
                    <a:pt x="287" y="475"/>
                  </a:lnTo>
                  <a:lnTo>
                    <a:pt x="289" y="469"/>
                  </a:lnTo>
                  <a:lnTo>
                    <a:pt x="293" y="463"/>
                  </a:lnTo>
                  <a:lnTo>
                    <a:pt x="295" y="460"/>
                  </a:lnTo>
                  <a:lnTo>
                    <a:pt x="296" y="456"/>
                  </a:lnTo>
                  <a:lnTo>
                    <a:pt x="298" y="450"/>
                  </a:lnTo>
                  <a:lnTo>
                    <a:pt x="300" y="446"/>
                  </a:lnTo>
                  <a:lnTo>
                    <a:pt x="302" y="441"/>
                  </a:lnTo>
                  <a:lnTo>
                    <a:pt x="304" y="437"/>
                  </a:lnTo>
                  <a:lnTo>
                    <a:pt x="306" y="433"/>
                  </a:lnTo>
                  <a:lnTo>
                    <a:pt x="310" y="429"/>
                  </a:lnTo>
                  <a:lnTo>
                    <a:pt x="312" y="425"/>
                  </a:lnTo>
                  <a:lnTo>
                    <a:pt x="314" y="422"/>
                  </a:lnTo>
                  <a:lnTo>
                    <a:pt x="315" y="418"/>
                  </a:lnTo>
                  <a:lnTo>
                    <a:pt x="317" y="414"/>
                  </a:lnTo>
                  <a:lnTo>
                    <a:pt x="317" y="412"/>
                  </a:lnTo>
                  <a:lnTo>
                    <a:pt x="319" y="408"/>
                  </a:lnTo>
                  <a:lnTo>
                    <a:pt x="321" y="406"/>
                  </a:lnTo>
                  <a:lnTo>
                    <a:pt x="323" y="403"/>
                  </a:lnTo>
                  <a:lnTo>
                    <a:pt x="323" y="401"/>
                  </a:lnTo>
                  <a:lnTo>
                    <a:pt x="325" y="399"/>
                  </a:lnTo>
                  <a:lnTo>
                    <a:pt x="327" y="395"/>
                  </a:lnTo>
                  <a:lnTo>
                    <a:pt x="329" y="391"/>
                  </a:lnTo>
                  <a:lnTo>
                    <a:pt x="329" y="389"/>
                  </a:lnTo>
                  <a:lnTo>
                    <a:pt x="508" y="0"/>
                  </a:lnTo>
                  <a:lnTo>
                    <a:pt x="656" y="53"/>
                  </a:lnTo>
                  <a:lnTo>
                    <a:pt x="624" y="110"/>
                  </a:lnTo>
                  <a:lnTo>
                    <a:pt x="361" y="503"/>
                  </a:lnTo>
                  <a:lnTo>
                    <a:pt x="359" y="505"/>
                  </a:lnTo>
                  <a:lnTo>
                    <a:pt x="357" y="509"/>
                  </a:lnTo>
                  <a:lnTo>
                    <a:pt x="355" y="513"/>
                  </a:lnTo>
                  <a:lnTo>
                    <a:pt x="354" y="515"/>
                  </a:lnTo>
                  <a:lnTo>
                    <a:pt x="352" y="518"/>
                  </a:lnTo>
                  <a:lnTo>
                    <a:pt x="352" y="520"/>
                  </a:lnTo>
                  <a:lnTo>
                    <a:pt x="350" y="524"/>
                  </a:lnTo>
                  <a:lnTo>
                    <a:pt x="348" y="528"/>
                  </a:lnTo>
                  <a:lnTo>
                    <a:pt x="346" y="532"/>
                  </a:lnTo>
                  <a:lnTo>
                    <a:pt x="344" y="536"/>
                  </a:lnTo>
                  <a:lnTo>
                    <a:pt x="342" y="541"/>
                  </a:lnTo>
                  <a:lnTo>
                    <a:pt x="338" y="545"/>
                  </a:lnTo>
                  <a:lnTo>
                    <a:pt x="336" y="549"/>
                  </a:lnTo>
                  <a:lnTo>
                    <a:pt x="334" y="553"/>
                  </a:lnTo>
                  <a:lnTo>
                    <a:pt x="333" y="558"/>
                  </a:lnTo>
                  <a:lnTo>
                    <a:pt x="329" y="564"/>
                  </a:lnTo>
                  <a:lnTo>
                    <a:pt x="327" y="568"/>
                  </a:lnTo>
                  <a:lnTo>
                    <a:pt x="323" y="574"/>
                  </a:lnTo>
                  <a:lnTo>
                    <a:pt x="321" y="579"/>
                  </a:lnTo>
                  <a:lnTo>
                    <a:pt x="317" y="585"/>
                  </a:lnTo>
                  <a:lnTo>
                    <a:pt x="315" y="591"/>
                  </a:lnTo>
                  <a:lnTo>
                    <a:pt x="312" y="596"/>
                  </a:lnTo>
                  <a:lnTo>
                    <a:pt x="310" y="602"/>
                  </a:lnTo>
                  <a:lnTo>
                    <a:pt x="306" y="608"/>
                  </a:lnTo>
                  <a:lnTo>
                    <a:pt x="304" y="613"/>
                  </a:lnTo>
                  <a:lnTo>
                    <a:pt x="300" y="619"/>
                  </a:lnTo>
                  <a:lnTo>
                    <a:pt x="298" y="625"/>
                  </a:lnTo>
                  <a:lnTo>
                    <a:pt x="295" y="631"/>
                  </a:lnTo>
                  <a:lnTo>
                    <a:pt x="293" y="636"/>
                  </a:lnTo>
                  <a:lnTo>
                    <a:pt x="289" y="640"/>
                  </a:lnTo>
                  <a:lnTo>
                    <a:pt x="285" y="646"/>
                  </a:lnTo>
                  <a:lnTo>
                    <a:pt x="283" y="651"/>
                  </a:lnTo>
                  <a:lnTo>
                    <a:pt x="279" y="657"/>
                  </a:lnTo>
                  <a:lnTo>
                    <a:pt x="277" y="663"/>
                  </a:lnTo>
                  <a:lnTo>
                    <a:pt x="274" y="669"/>
                  </a:lnTo>
                  <a:lnTo>
                    <a:pt x="272" y="674"/>
                  </a:lnTo>
                  <a:lnTo>
                    <a:pt x="270" y="678"/>
                  </a:lnTo>
                  <a:lnTo>
                    <a:pt x="266" y="684"/>
                  </a:lnTo>
                  <a:lnTo>
                    <a:pt x="264" y="689"/>
                  </a:lnTo>
                  <a:lnTo>
                    <a:pt x="260" y="693"/>
                  </a:lnTo>
                  <a:lnTo>
                    <a:pt x="258" y="699"/>
                  </a:lnTo>
                  <a:lnTo>
                    <a:pt x="257" y="703"/>
                  </a:lnTo>
                  <a:lnTo>
                    <a:pt x="255" y="707"/>
                  </a:lnTo>
                  <a:lnTo>
                    <a:pt x="253" y="710"/>
                  </a:lnTo>
                  <a:lnTo>
                    <a:pt x="251" y="714"/>
                  </a:lnTo>
                  <a:lnTo>
                    <a:pt x="247" y="718"/>
                  </a:lnTo>
                  <a:lnTo>
                    <a:pt x="247" y="722"/>
                  </a:lnTo>
                  <a:lnTo>
                    <a:pt x="245" y="726"/>
                  </a:lnTo>
                  <a:lnTo>
                    <a:pt x="243" y="728"/>
                  </a:lnTo>
                  <a:lnTo>
                    <a:pt x="241" y="731"/>
                  </a:lnTo>
                  <a:lnTo>
                    <a:pt x="241" y="733"/>
                  </a:lnTo>
                  <a:lnTo>
                    <a:pt x="239" y="737"/>
                  </a:lnTo>
                  <a:lnTo>
                    <a:pt x="238" y="741"/>
                  </a:lnTo>
                  <a:lnTo>
                    <a:pt x="236" y="743"/>
                  </a:lnTo>
                  <a:lnTo>
                    <a:pt x="238" y="743"/>
                  </a:lnTo>
                  <a:lnTo>
                    <a:pt x="236" y="743"/>
                  </a:lnTo>
                  <a:lnTo>
                    <a:pt x="232" y="747"/>
                  </a:lnTo>
                  <a:lnTo>
                    <a:pt x="230" y="748"/>
                  </a:lnTo>
                  <a:lnTo>
                    <a:pt x="226" y="750"/>
                  </a:lnTo>
                  <a:lnTo>
                    <a:pt x="222" y="754"/>
                  </a:lnTo>
                  <a:lnTo>
                    <a:pt x="218" y="760"/>
                  </a:lnTo>
                  <a:lnTo>
                    <a:pt x="215" y="764"/>
                  </a:lnTo>
                  <a:lnTo>
                    <a:pt x="211" y="767"/>
                  </a:lnTo>
                  <a:lnTo>
                    <a:pt x="207" y="769"/>
                  </a:lnTo>
                  <a:lnTo>
                    <a:pt x="205" y="773"/>
                  </a:lnTo>
                  <a:lnTo>
                    <a:pt x="203" y="775"/>
                  </a:lnTo>
                  <a:lnTo>
                    <a:pt x="199" y="779"/>
                  </a:lnTo>
                  <a:lnTo>
                    <a:pt x="198" y="781"/>
                  </a:lnTo>
                  <a:lnTo>
                    <a:pt x="194" y="783"/>
                  </a:lnTo>
                  <a:lnTo>
                    <a:pt x="192" y="786"/>
                  </a:lnTo>
                  <a:lnTo>
                    <a:pt x="190" y="788"/>
                  </a:lnTo>
                  <a:lnTo>
                    <a:pt x="186" y="792"/>
                  </a:lnTo>
                  <a:lnTo>
                    <a:pt x="184" y="796"/>
                  </a:lnTo>
                  <a:lnTo>
                    <a:pt x="180" y="798"/>
                  </a:lnTo>
                  <a:lnTo>
                    <a:pt x="179" y="802"/>
                  </a:lnTo>
                  <a:lnTo>
                    <a:pt x="177" y="804"/>
                  </a:lnTo>
                  <a:lnTo>
                    <a:pt x="173" y="807"/>
                  </a:lnTo>
                  <a:lnTo>
                    <a:pt x="171" y="809"/>
                  </a:lnTo>
                  <a:lnTo>
                    <a:pt x="167" y="813"/>
                  </a:lnTo>
                  <a:lnTo>
                    <a:pt x="165" y="815"/>
                  </a:lnTo>
                  <a:lnTo>
                    <a:pt x="161" y="819"/>
                  </a:lnTo>
                  <a:lnTo>
                    <a:pt x="160" y="821"/>
                  </a:lnTo>
                  <a:lnTo>
                    <a:pt x="158" y="824"/>
                  </a:lnTo>
                  <a:lnTo>
                    <a:pt x="154" y="826"/>
                  </a:lnTo>
                  <a:lnTo>
                    <a:pt x="152" y="828"/>
                  </a:lnTo>
                  <a:lnTo>
                    <a:pt x="148" y="832"/>
                  </a:lnTo>
                  <a:lnTo>
                    <a:pt x="146" y="834"/>
                  </a:lnTo>
                  <a:lnTo>
                    <a:pt x="142" y="838"/>
                  </a:lnTo>
                  <a:lnTo>
                    <a:pt x="137" y="843"/>
                  </a:lnTo>
                  <a:lnTo>
                    <a:pt x="133" y="847"/>
                  </a:lnTo>
                  <a:lnTo>
                    <a:pt x="129" y="851"/>
                  </a:lnTo>
                  <a:lnTo>
                    <a:pt x="127" y="855"/>
                  </a:lnTo>
                  <a:lnTo>
                    <a:pt x="123" y="859"/>
                  </a:lnTo>
                  <a:lnTo>
                    <a:pt x="120" y="862"/>
                  </a:lnTo>
                  <a:lnTo>
                    <a:pt x="120" y="864"/>
                  </a:lnTo>
                  <a:lnTo>
                    <a:pt x="82" y="933"/>
                  </a:lnTo>
                  <a:lnTo>
                    <a:pt x="0" y="10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1" name="Freeform 362"/>
            <p:cNvSpPr>
              <a:spLocks/>
            </p:cNvSpPr>
            <p:nvPr/>
          </p:nvSpPr>
          <p:spPr bwMode="auto">
            <a:xfrm>
              <a:off x="4459" y="1594"/>
              <a:ext cx="666" cy="1476"/>
            </a:xfrm>
            <a:custGeom>
              <a:avLst/>
              <a:gdLst>
                <a:gd name="T0" fmla="*/ 0 w 1333"/>
                <a:gd name="T1" fmla="*/ 1 h 2951"/>
                <a:gd name="T2" fmla="*/ 3 w 1333"/>
                <a:gd name="T3" fmla="*/ 1 h 2951"/>
                <a:gd name="T4" fmla="*/ 1 w 1333"/>
                <a:gd name="T5" fmla="*/ 1 h 2951"/>
                <a:gd name="T6" fmla="*/ 1 w 1333"/>
                <a:gd name="T7" fmla="*/ 4 h 2951"/>
                <a:gd name="T8" fmla="*/ 1 w 1333"/>
                <a:gd name="T9" fmla="*/ 4 h 2951"/>
                <a:gd name="T10" fmla="*/ 1 w 1333"/>
                <a:gd name="T11" fmla="*/ 4 h 2951"/>
                <a:gd name="T12" fmla="*/ 1 w 1333"/>
                <a:gd name="T13" fmla="*/ 4 h 2951"/>
                <a:gd name="T14" fmla="*/ 1 w 1333"/>
                <a:gd name="T15" fmla="*/ 4 h 2951"/>
                <a:gd name="T16" fmla="*/ 1 w 1333"/>
                <a:gd name="T17" fmla="*/ 4 h 2951"/>
                <a:gd name="T18" fmla="*/ 1 w 1333"/>
                <a:gd name="T19" fmla="*/ 4 h 2951"/>
                <a:gd name="T20" fmla="*/ 2 w 1333"/>
                <a:gd name="T21" fmla="*/ 4 h 2951"/>
                <a:gd name="T22" fmla="*/ 2 w 1333"/>
                <a:gd name="T23" fmla="*/ 4 h 2951"/>
                <a:gd name="T24" fmla="*/ 2 w 1333"/>
                <a:gd name="T25" fmla="*/ 4 h 2951"/>
                <a:gd name="T26" fmla="*/ 2 w 1333"/>
                <a:gd name="T27" fmla="*/ 4 h 2951"/>
                <a:gd name="T28" fmla="*/ 2 w 1333"/>
                <a:gd name="T29" fmla="*/ 4 h 2951"/>
                <a:gd name="T30" fmla="*/ 2 w 1333"/>
                <a:gd name="T31" fmla="*/ 4 h 2951"/>
                <a:gd name="T32" fmla="*/ 2 w 1333"/>
                <a:gd name="T33" fmla="*/ 4 h 2951"/>
                <a:gd name="T34" fmla="*/ 2 w 1333"/>
                <a:gd name="T35" fmla="*/ 4 h 2951"/>
                <a:gd name="T36" fmla="*/ 2 w 1333"/>
                <a:gd name="T37" fmla="*/ 4 h 2951"/>
                <a:gd name="T38" fmla="*/ 2 w 1333"/>
                <a:gd name="T39" fmla="*/ 4 h 2951"/>
                <a:gd name="T40" fmla="*/ 2 w 1333"/>
                <a:gd name="T41" fmla="*/ 4 h 2951"/>
                <a:gd name="T42" fmla="*/ 2 w 1333"/>
                <a:gd name="T43" fmla="*/ 4 h 2951"/>
                <a:gd name="T44" fmla="*/ 2 w 1333"/>
                <a:gd name="T45" fmla="*/ 4 h 2951"/>
                <a:gd name="T46" fmla="*/ 2 w 1333"/>
                <a:gd name="T47" fmla="*/ 5 h 2951"/>
                <a:gd name="T48" fmla="*/ 2 w 1333"/>
                <a:gd name="T49" fmla="*/ 4 h 2951"/>
                <a:gd name="T50" fmla="*/ 2 w 1333"/>
                <a:gd name="T51" fmla="*/ 1 h 2951"/>
                <a:gd name="T52" fmla="*/ 2 w 1333"/>
                <a:gd name="T53" fmla="*/ 2 h 2951"/>
                <a:gd name="T54" fmla="*/ 4 w 1333"/>
                <a:gd name="T55" fmla="*/ 3 h 2951"/>
                <a:gd name="T56" fmla="*/ 4 w 1333"/>
                <a:gd name="T57" fmla="*/ 4 h 2951"/>
                <a:gd name="T58" fmla="*/ 3 w 1333"/>
                <a:gd name="T59" fmla="*/ 3 h 2951"/>
                <a:gd name="T60" fmla="*/ 2 w 1333"/>
                <a:gd name="T61" fmla="*/ 5 h 2951"/>
                <a:gd name="T62" fmla="*/ 2 w 1333"/>
                <a:gd name="T63" fmla="*/ 5 h 2951"/>
                <a:gd name="T64" fmla="*/ 2 w 1333"/>
                <a:gd name="T65" fmla="*/ 5 h 2951"/>
                <a:gd name="T66" fmla="*/ 2 w 1333"/>
                <a:gd name="T67" fmla="*/ 5 h 2951"/>
                <a:gd name="T68" fmla="*/ 2 w 1333"/>
                <a:gd name="T69" fmla="*/ 5 h 2951"/>
                <a:gd name="T70" fmla="*/ 2 w 1333"/>
                <a:gd name="T71" fmla="*/ 5 h 2951"/>
                <a:gd name="T72" fmla="*/ 2 w 1333"/>
                <a:gd name="T73" fmla="*/ 5 h 2951"/>
                <a:gd name="T74" fmla="*/ 2 w 1333"/>
                <a:gd name="T75" fmla="*/ 5 h 2951"/>
                <a:gd name="T76" fmla="*/ 2 w 1333"/>
                <a:gd name="T77" fmla="*/ 5 h 2951"/>
                <a:gd name="T78" fmla="*/ 3 w 1333"/>
                <a:gd name="T79" fmla="*/ 5 h 2951"/>
                <a:gd name="T80" fmla="*/ 3 w 1333"/>
                <a:gd name="T81" fmla="*/ 5 h 2951"/>
                <a:gd name="T82" fmla="*/ 3 w 1333"/>
                <a:gd name="T83" fmla="*/ 5 h 2951"/>
                <a:gd name="T84" fmla="*/ 3 w 1333"/>
                <a:gd name="T85" fmla="*/ 5 h 2951"/>
                <a:gd name="T86" fmla="*/ 3 w 1333"/>
                <a:gd name="T87" fmla="*/ 5 h 2951"/>
                <a:gd name="T88" fmla="*/ 3 w 1333"/>
                <a:gd name="T89" fmla="*/ 5 h 2951"/>
                <a:gd name="T90" fmla="*/ 3 w 1333"/>
                <a:gd name="T91" fmla="*/ 5 h 2951"/>
                <a:gd name="T92" fmla="*/ 3 w 1333"/>
                <a:gd name="T93" fmla="*/ 5 h 2951"/>
                <a:gd name="T94" fmla="*/ 3 w 1333"/>
                <a:gd name="T95" fmla="*/ 5 h 2951"/>
                <a:gd name="T96" fmla="*/ 2 w 1333"/>
                <a:gd name="T97" fmla="*/ 5 h 2951"/>
                <a:gd name="T98" fmla="*/ 2 w 1333"/>
                <a:gd name="T99" fmla="*/ 10 h 2951"/>
                <a:gd name="T100" fmla="*/ 2 w 1333"/>
                <a:gd name="T101" fmla="*/ 11 h 2951"/>
                <a:gd name="T102" fmla="*/ 1 w 1333"/>
                <a:gd name="T103" fmla="*/ 10 h 2951"/>
                <a:gd name="T104" fmla="*/ 1 w 1333"/>
                <a:gd name="T105" fmla="*/ 8 h 2951"/>
                <a:gd name="T106" fmla="*/ 0 w 1333"/>
                <a:gd name="T107" fmla="*/ 11 h 2951"/>
                <a:gd name="T108" fmla="*/ 0 w 1333"/>
                <a:gd name="T109" fmla="*/ 11 h 2951"/>
                <a:gd name="T110" fmla="*/ 0 w 1333"/>
                <a:gd name="T111" fmla="*/ 11 h 2951"/>
                <a:gd name="T112" fmla="*/ 1 w 1333"/>
                <a:gd name="T113" fmla="*/ 9 h 2951"/>
                <a:gd name="T114" fmla="*/ 1 w 1333"/>
                <a:gd name="T115" fmla="*/ 6 h 2951"/>
                <a:gd name="T116" fmla="*/ 1 w 1333"/>
                <a:gd name="T117" fmla="*/ 4 h 2951"/>
                <a:gd name="T118" fmla="*/ 1 w 1333"/>
                <a:gd name="T119" fmla="*/ 4 h 29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33" h="2951">
                  <a:moveTo>
                    <a:pt x="352" y="864"/>
                  </a:moveTo>
                  <a:lnTo>
                    <a:pt x="274" y="159"/>
                  </a:lnTo>
                  <a:lnTo>
                    <a:pt x="225" y="70"/>
                  </a:lnTo>
                  <a:lnTo>
                    <a:pt x="301" y="0"/>
                  </a:lnTo>
                  <a:lnTo>
                    <a:pt x="734" y="66"/>
                  </a:lnTo>
                  <a:lnTo>
                    <a:pt x="871" y="39"/>
                  </a:lnTo>
                  <a:lnTo>
                    <a:pt x="845" y="165"/>
                  </a:lnTo>
                  <a:lnTo>
                    <a:pt x="810" y="176"/>
                  </a:lnTo>
                  <a:lnTo>
                    <a:pt x="407" y="207"/>
                  </a:lnTo>
                  <a:lnTo>
                    <a:pt x="438" y="783"/>
                  </a:lnTo>
                  <a:lnTo>
                    <a:pt x="439" y="783"/>
                  </a:lnTo>
                  <a:lnTo>
                    <a:pt x="441" y="783"/>
                  </a:lnTo>
                  <a:lnTo>
                    <a:pt x="445" y="783"/>
                  </a:lnTo>
                  <a:lnTo>
                    <a:pt x="449" y="781"/>
                  </a:lnTo>
                  <a:lnTo>
                    <a:pt x="453" y="781"/>
                  </a:lnTo>
                  <a:lnTo>
                    <a:pt x="455" y="781"/>
                  </a:lnTo>
                  <a:lnTo>
                    <a:pt x="458" y="781"/>
                  </a:lnTo>
                  <a:lnTo>
                    <a:pt x="460" y="781"/>
                  </a:lnTo>
                  <a:lnTo>
                    <a:pt x="464" y="781"/>
                  </a:lnTo>
                  <a:lnTo>
                    <a:pt x="466" y="781"/>
                  </a:lnTo>
                  <a:lnTo>
                    <a:pt x="470" y="781"/>
                  </a:lnTo>
                  <a:lnTo>
                    <a:pt x="472" y="781"/>
                  </a:lnTo>
                  <a:lnTo>
                    <a:pt x="476" y="781"/>
                  </a:lnTo>
                  <a:lnTo>
                    <a:pt x="479" y="781"/>
                  </a:lnTo>
                  <a:lnTo>
                    <a:pt x="483" y="781"/>
                  </a:lnTo>
                  <a:lnTo>
                    <a:pt x="487" y="781"/>
                  </a:lnTo>
                  <a:lnTo>
                    <a:pt x="491" y="781"/>
                  </a:lnTo>
                  <a:lnTo>
                    <a:pt x="495" y="781"/>
                  </a:lnTo>
                  <a:lnTo>
                    <a:pt x="498" y="781"/>
                  </a:lnTo>
                  <a:lnTo>
                    <a:pt x="502" y="781"/>
                  </a:lnTo>
                  <a:lnTo>
                    <a:pt x="508" y="781"/>
                  </a:lnTo>
                  <a:lnTo>
                    <a:pt x="512" y="781"/>
                  </a:lnTo>
                  <a:lnTo>
                    <a:pt x="516" y="783"/>
                  </a:lnTo>
                  <a:lnTo>
                    <a:pt x="519" y="783"/>
                  </a:lnTo>
                  <a:lnTo>
                    <a:pt x="525" y="783"/>
                  </a:lnTo>
                  <a:lnTo>
                    <a:pt x="529" y="783"/>
                  </a:lnTo>
                  <a:lnTo>
                    <a:pt x="533" y="783"/>
                  </a:lnTo>
                  <a:lnTo>
                    <a:pt x="538" y="783"/>
                  </a:lnTo>
                  <a:lnTo>
                    <a:pt x="542" y="784"/>
                  </a:lnTo>
                  <a:lnTo>
                    <a:pt x="546" y="784"/>
                  </a:lnTo>
                  <a:lnTo>
                    <a:pt x="550" y="784"/>
                  </a:lnTo>
                  <a:lnTo>
                    <a:pt x="555" y="784"/>
                  </a:lnTo>
                  <a:lnTo>
                    <a:pt x="559" y="786"/>
                  </a:lnTo>
                  <a:lnTo>
                    <a:pt x="563" y="786"/>
                  </a:lnTo>
                  <a:lnTo>
                    <a:pt x="569" y="786"/>
                  </a:lnTo>
                  <a:lnTo>
                    <a:pt x="573" y="786"/>
                  </a:lnTo>
                  <a:lnTo>
                    <a:pt x="576" y="788"/>
                  </a:lnTo>
                  <a:lnTo>
                    <a:pt x="580" y="788"/>
                  </a:lnTo>
                  <a:lnTo>
                    <a:pt x="584" y="790"/>
                  </a:lnTo>
                  <a:lnTo>
                    <a:pt x="590" y="790"/>
                  </a:lnTo>
                  <a:lnTo>
                    <a:pt x="593" y="792"/>
                  </a:lnTo>
                  <a:lnTo>
                    <a:pt x="595" y="792"/>
                  </a:lnTo>
                  <a:lnTo>
                    <a:pt x="601" y="792"/>
                  </a:lnTo>
                  <a:lnTo>
                    <a:pt x="603" y="794"/>
                  </a:lnTo>
                  <a:lnTo>
                    <a:pt x="609" y="796"/>
                  </a:lnTo>
                  <a:lnTo>
                    <a:pt x="611" y="796"/>
                  </a:lnTo>
                  <a:lnTo>
                    <a:pt x="614" y="798"/>
                  </a:lnTo>
                  <a:lnTo>
                    <a:pt x="618" y="800"/>
                  </a:lnTo>
                  <a:lnTo>
                    <a:pt x="622" y="800"/>
                  </a:lnTo>
                  <a:lnTo>
                    <a:pt x="624" y="802"/>
                  </a:lnTo>
                  <a:lnTo>
                    <a:pt x="628" y="803"/>
                  </a:lnTo>
                  <a:lnTo>
                    <a:pt x="630" y="805"/>
                  </a:lnTo>
                  <a:lnTo>
                    <a:pt x="632" y="805"/>
                  </a:lnTo>
                  <a:lnTo>
                    <a:pt x="635" y="807"/>
                  </a:lnTo>
                  <a:lnTo>
                    <a:pt x="637" y="809"/>
                  </a:lnTo>
                  <a:lnTo>
                    <a:pt x="639" y="811"/>
                  </a:lnTo>
                  <a:lnTo>
                    <a:pt x="641" y="813"/>
                  </a:lnTo>
                  <a:lnTo>
                    <a:pt x="637" y="847"/>
                  </a:lnTo>
                  <a:lnTo>
                    <a:pt x="430" y="853"/>
                  </a:lnTo>
                  <a:lnTo>
                    <a:pt x="521" y="1117"/>
                  </a:lnTo>
                  <a:lnTo>
                    <a:pt x="542" y="1090"/>
                  </a:lnTo>
                  <a:lnTo>
                    <a:pt x="569" y="1031"/>
                  </a:lnTo>
                  <a:lnTo>
                    <a:pt x="601" y="948"/>
                  </a:lnTo>
                  <a:lnTo>
                    <a:pt x="643" y="855"/>
                  </a:lnTo>
                  <a:lnTo>
                    <a:pt x="651" y="712"/>
                  </a:lnTo>
                  <a:lnTo>
                    <a:pt x="673" y="332"/>
                  </a:lnTo>
                  <a:lnTo>
                    <a:pt x="681" y="222"/>
                  </a:lnTo>
                  <a:lnTo>
                    <a:pt x="812" y="180"/>
                  </a:lnTo>
                  <a:lnTo>
                    <a:pt x="801" y="252"/>
                  </a:lnTo>
                  <a:lnTo>
                    <a:pt x="761" y="461"/>
                  </a:lnTo>
                  <a:lnTo>
                    <a:pt x="763" y="501"/>
                  </a:lnTo>
                  <a:lnTo>
                    <a:pt x="810" y="484"/>
                  </a:lnTo>
                  <a:lnTo>
                    <a:pt x="1128" y="659"/>
                  </a:lnTo>
                  <a:lnTo>
                    <a:pt x="1333" y="764"/>
                  </a:lnTo>
                  <a:lnTo>
                    <a:pt x="1286" y="826"/>
                  </a:lnTo>
                  <a:lnTo>
                    <a:pt x="1255" y="859"/>
                  </a:lnTo>
                  <a:lnTo>
                    <a:pt x="983" y="714"/>
                  </a:lnTo>
                  <a:lnTo>
                    <a:pt x="862" y="687"/>
                  </a:lnTo>
                  <a:lnTo>
                    <a:pt x="835" y="748"/>
                  </a:lnTo>
                  <a:lnTo>
                    <a:pt x="660" y="1155"/>
                  </a:lnTo>
                  <a:lnTo>
                    <a:pt x="675" y="1159"/>
                  </a:lnTo>
                  <a:lnTo>
                    <a:pt x="677" y="1159"/>
                  </a:lnTo>
                  <a:lnTo>
                    <a:pt x="679" y="1159"/>
                  </a:lnTo>
                  <a:lnTo>
                    <a:pt x="683" y="1161"/>
                  </a:lnTo>
                  <a:lnTo>
                    <a:pt x="687" y="1161"/>
                  </a:lnTo>
                  <a:lnTo>
                    <a:pt x="692" y="1163"/>
                  </a:lnTo>
                  <a:lnTo>
                    <a:pt x="694" y="1163"/>
                  </a:lnTo>
                  <a:lnTo>
                    <a:pt x="696" y="1165"/>
                  </a:lnTo>
                  <a:lnTo>
                    <a:pt x="700" y="1165"/>
                  </a:lnTo>
                  <a:lnTo>
                    <a:pt x="704" y="1166"/>
                  </a:lnTo>
                  <a:lnTo>
                    <a:pt x="706" y="1166"/>
                  </a:lnTo>
                  <a:lnTo>
                    <a:pt x="710" y="1166"/>
                  </a:lnTo>
                  <a:lnTo>
                    <a:pt x="713" y="1168"/>
                  </a:lnTo>
                  <a:lnTo>
                    <a:pt x="717" y="1170"/>
                  </a:lnTo>
                  <a:lnTo>
                    <a:pt x="721" y="1170"/>
                  </a:lnTo>
                  <a:lnTo>
                    <a:pt x="725" y="1172"/>
                  </a:lnTo>
                  <a:lnTo>
                    <a:pt x="729" y="1172"/>
                  </a:lnTo>
                  <a:lnTo>
                    <a:pt x="732" y="1174"/>
                  </a:lnTo>
                  <a:lnTo>
                    <a:pt x="736" y="1174"/>
                  </a:lnTo>
                  <a:lnTo>
                    <a:pt x="740" y="1176"/>
                  </a:lnTo>
                  <a:lnTo>
                    <a:pt x="746" y="1178"/>
                  </a:lnTo>
                  <a:lnTo>
                    <a:pt x="749" y="1180"/>
                  </a:lnTo>
                  <a:lnTo>
                    <a:pt x="753" y="1180"/>
                  </a:lnTo>
                  <a:lnTo>
                    <a:pt x="759" y="1182"/>
                  </a:lnTo>
                  <a:lnTo>
                    <a:pt x="763" y="1184"/>
                  </a:lnTo>
                  <a:lnTo>
                    <a:pt x="767" y="1184"/>
                  </a:lnTo>
                  <a:lnTo>
                    <a:pt x="770" y="1185"/>
                  </a:lnTo>
                  <a:lnTo>
                    <a:pt x="776" y="1187"/>
                  </a:lnTo>
                  <a:lnTo>
                    <a:pt x="780" y="1187"/>
                  </a:lnTo>
                  <a:lnTo>
                    <a:pt x="784" y="1189"/>
                  </a:lnTo>
                  <a:lnTo>
                    <a:pt x="787" y="1191"/>
                  </a:lnTo>
                  <a:lnTo>
                    <a:pt x="793" y="1193"/>
                  </a:lnTo>
                  <a:lnTo>
                    <a:pt x="797" y="1193"/>
                  </a:lnTo>
                  <a:lnTo>
                    <a:pt x="801" y="1195"/>
                  </a:lnTo>
                  <a:lnTo>
                    <a:pt x="805" y="1197"/>
                  </a:lnTo>
                  <a:lnTo>
                    <a:pt x="808" y="1199"/>
                  </a:lnTo>
                  <a:lnTo>
                    <a:pt x="812" y="1199"/>
                  </a:lnTo>
                  <a:lnTo>
                    <a:pt x="816" y="1201"/>
                  </a:lnTo>
                  <a:lnTo>
                    <a:pt x="820" y="1203"/>
                  </a:lnTo>
                  <a:lnTo>
                    <a:pt x="824" y="1204"/>
                  </a:lnTo>
                  <a:lnTo>
                    <a:pt x="827" y="1204"/>
                  </a:lnTo>
                  <a:lnTo>
                    <a:pt x="831" y="1206"/>
                  </a:lnTo>
                  <a:lnTo>
                    <a:pt x="835" y="1208"/>
                  </a:lnTo>
                  <a:lnTo>
                    <a:pt x="839" y="1210"/>
                  </a:lnTo>
                  <a:lnTo>
                    <a:pt x="841" y="1210"/>
                  </a:lnTo>
                  <a:lnTo>
                    <a:pt x="845" y="1212"/>
                  </a:lnTo>
                  <a:lnTo>
                    <a:pt x="846" y="1214"/>
                  </a:lnTo>
                  <a:lnTo>
                    <a:pt x="850" y="1216"/>
                  </a:lnTo>
                  <a:lnTo>
                    <a:pt x="852" y="1216"/>
                  </a:lnTo>
                  <a:lnTo>
                    <a:pt x="854" y="1218"/>
                  </a:lnTo>
                  <a:lnTo>
                    <a:pt x="858" y="1220"/>
                  </a:lnTo>
                  <a:lnTo>
                    <a:pt x="862" y="1223"/>
                  </a:lnTo>
                  <a:lnTo>
                    <a:pt x="865" y="1225"/>
                  </a:lnTo>
                  <a:lnTo>
                    <a:pt x="865" y="1227"/>
                  </a:lnTo>
                  <a:lnTo>
                    <a:pt x="846" y="1275"/>
                  </a:lnTo>
                  <a:lnTo>
                    <a:pt x="616" y="1208"/>
                  </a:lnTo>
                  <a:lnTo>
                    <a:pt x="544" y="1385"/>
                  </a:lnTo>
                  <a:lnTo>
                    <a:pt x="538" y="1700"/>
                  </a:lnTo>
                  <a:lnTo>
                    <a:pt x="531" y="2483"/>
                  </a:lnTo>
                  <a:lnTo>
                    <a:pt x="557" y="2520"/>
                  </a:lnTo>
                  <a:lnTo>
                    <a:pt x="567" y="2582"/>
                  </a:lnTo>
                  <a:lnTo>
                    <a:pt x="517" y="2723"/>
                  </a:lnTo>
                  <a:lnTo>
                    <a:pt x="422" y="2679"/>
                  </a:lnTo>
                  <a:lnTo>
                    <a:pt x="451" y="2597"/>
                  </a:lnTo>
                  <a:lnTo>
                    <a:pt x="470" y="2554"/>
                  </a:lnTo>
                  <a:lnTo>
                    <a:pt x="462" y="2542"/>
                  </a:lnTo>
                  <a:lnTo>
                    <a:pt x="466" y="2459"/>
                  </a:lnTo>
                  <a:lnTo>
                    <a:pt x="468" y="2046"/>
                  </a:lnTo>
                  <a:lnTo>
                    <a:pt x="424" y="2155"/>
                  </a:lnTo>
                  <a:lnTo>
                    <a:pt x="371" y="2290"/>
                  </a:lnTo>
                  <a:lnTo>
                    <a:pt x="162" y="2808"/>
                  </a:lnTo>
                  <a:lnTo>
                    <a:pt x="103" y="2951"/>
                  </a:lnTo>
                  <a:lnTo>
                    <a:pt x="0" y="2867"/>
                  </a:lnTo>
                  <a:lnTo>
                    <a:pt x="63" y="2793"/>
                  </a:lnTo>
                  <a:lnTo>
                    <a:pt x="82" y="2789"/>
                  </a:lnTo>
                  <a:lnTo>
                    <a:pt x="99" y="2738"/>
                  </a:lnTo>
                  <a:lnTo>
                    <a:pt x="112" y="2696"/>
                  </a:lnTo>
                  <a:lnTo>
                    <a:pt x="150" y="2586"/>
                  </a:lnTo>
                  <a:lnTo>
                    <a:pt x="234" y="2379"/>
                  </a:lnTo>
                  <a:lnTo>
                    <a:pt x="287" y="2208"/>
                  </a:lnTo>
                  <a:lnTo>
                    <a:pt x="380" y="1944"/>
                  </a:lnTo>
                  <a:lnTo>
                    <a:pt x="477" y="1628"/>
                  </a:lnTo>
                  <a:lnTo>
                    <a:pt x="460" y="1463"/>
                  </a:lnTo>
                  <a:lnTo>
                    <a:pt x="455" y="1203"/>
                  </a:lnTo>
                  <a:lnTo>
                    <a:pt x="415" y="1062"/>
                  </a:lnTo>
                  <a:lnTo>
                    <a:pt x="377" y="954"/>
                  </a:lnTo>
                  <a:lnTo>
                    <a:pt x="361" y="914"/>
                  </a:lnTo>
                  <a:lnTo>
                    <a:pt x="352" y="8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2" name="Freeform 363"/>
            <p:cNvSpPr>
              <a:spLocks/>
            </p:cNvSpPr>
            <p:nvPr/>
          </p:nvSpPr>
          <p:spPr bwMode="auto">
            <a:xfrm>
              <a:off x="4695" y="2870"/>
              <a:ext cx="56" cy="74"/>
            </a:xfrm>
            <a:custGeom>
              <a:avLst/>
              <a:gdLst>
                <a:gd name="T0" fmla="*/ 1 w 112"/>
                <a:gd name="T1" fmla="*/ 0 h 146"/>
                <a:gd name="T2" fmla="*/ 1 w 112"/>
                <a:gd name="T3" fmla="*/ 1 h 146"/>
                <a:gd name="T4" fmla="*/ 1 w 112"/>
                <a:gd name="T5" fmla="*/ 1 h 146"/>
                <a:gd name="T6" fmla="*/ 1 w 112"/>
                <a:gd name="T7" fmla="*/ 1 h 146"/>
                <a:gd name="T8" fmla="*/ 1 w 112"/>
                <a:gd name="T9" fmla="*/ 1 h 146"/>
                <a:gd name="T10" fmla="*/ 1 w 112"/>
                <a:gd name="T11" fmla="*/ 1 h 146"/>
                <a:gd name="T12" fmla="*/ 1 w 112"/>
                <a:gd name="T13" fmla="*/ 1 h 146"/>
                <a:gd name="T14" fmla="*/ 1 w 112"/>
                <a:gd name="T15" fmla="*/ 1 h 146"/>
                <a:gd name="T16" fmla="*/ 1 w 112"/>
                <a:gd name="T17" fmla="*/ 1 h 146"/>
                <a:gd name="T18" fmla="*/ 1 w 112"/>
                <a:gd name="T19" fmla="*/ 1 h 146"/>
                <a:gd name="T20" fmla="*/ 1 w 112"/>
                <a:gd name="T21" fmla="*/ 1 h 146"/>
                <a:gd name="T22" fmla="*/ 1 w 112"/>
                <a:gd name="T23" fmla="*/ 1 h 146"/>
                <a:gd name="T24" fmla="*/ 1 w 112"/>
                <a:gd name="T25" fmla="*/ 1 h 146"/>
                <a:gd name="T26" fmla="*/ 1 w 112"/>
                <a:gd name="T27" fmla="*/ 1 h 146"/>
                <a:gd name="T28" fmla="*/ 1 w 112"/>
                <a:gd name="T29" fmla="*/ 1 h 146"/>
                <a:gd name="T30" fmla="*/ 1 w 112"/>
                <a:gd name="T31" fmla="*/ 1 h 146"/>
                <a:gd name="T32" fmla="*/ 1 w 112"/>
                <a:gd name="T33" fmla="*/ 1 h 146"/>
                <a:gd name="T34" fmla="*/ 1 w 112"/>
                <a:gd name="T35" fmla="*/ 1 h 146"/>
                <a:gd name="T36" fmla="*/ 1 w 112"/>
                <a:gd name="T37" fmla="*/ 1 h 146"/>
                <a:gd name="T38" fmla="*/ 1 w 112"/>
                <a:gd name="T39" fmla="*/ 1 h 146"/>
                <a:gd name="T40" fmla="*/ 1 w 112"/>
                <a:gd name="T41" fmla="*/ 1 h 146"/>
                <a:gd name="T42" fmla="*/ 1 w 112"/>
                <a:gd name="T43" fmla="*/ 1 h 146"/>
                <a:gd name="T44" fmla="*/ 1 w 112"/>
                <a:gd name="T45" fmla="*/ 1 h 146"/>
                <a:gd name="T46" fmla="*/ 1 w 112"/>
                <a:gd name="T47" fmla="*/ 1 h 146"/>
                <a:gd name="T48" fmla="*/ 1 w 112"/>
                <a:gd name="T49" fmla="*/ 1 h 146"/>
                <a:gd name="T50" fmla="*/ 1 w 112"/>
                <a:gd name="T51" fmla="*/ 1 h 146"/>
                <a:gd name="T52" fmla="*/ 1 w 112"/>
                <a:gd name="T53" fmla="*/ 1 h 146"/>
                <a:gd name="T54" fmla="*/ 1 w 112"/>
                <a:gd name="T55" fmla="*/ 1 h 146"/>
                <a:gd name="T56" fmla="*/ 1 w 112"/>
                <a:gd name="T57" fmla="*/ 1 h 146"/>
                <a:gd name="T58" fmla="*/ 1 w 112"/>
                <a:gd name="T59" fmla="*/ 1 h 146"/>
                <a:gd name="T60" fmla="*/ 0 w 112"/>
                <a:gd name="T61" fmla="*/ 1 h 146"/>
                <a:gd name="T62" fmla="*/ 1 w 112"/>
                <a:gd name="T63" fmla="*/ 1 h 146"/>
                <a:gd name="T64" fmla="*/ 1 w 112"/>
                <a:gd name="T65" fmla="*/ 0 h 146"/>
                <a:gd name="T66" fmla="*/ 1 w 112"/>
                <a:gd name="T67" fmla="*/ 0 h 1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2" h="146">
                  <a:moveTo>
                    <a:pt x="28" y="0"/>
                  </a:moveTo>
                  <a:lnTo>
                    <a:pt x="91" y="17"/>
                  </a:lnTo>
                  <a:lnTo>
                    <a:pt x="112" y="139"/>
                  </a:lnTo>
                  <a:lnTo>
                    <a:pt x="110" y="139"/>
                  </a:lnTo>
                  <a:lnTo>
                    <a:pt x="108" y="139"/>
                  </a:lnTo>
                  <a:lnTo>
                    <a:pt x="104" y="139"/>
                  </a:lnTo>
                  <a:lnTo>
                    <a:pt x="100" y="141"/>
                  </a:lnTo>
                  <a:lnTo>
                    <a:pt x="97" y="141"/>
                  </a:lnTo>
                  <a:lnTo>
                    <a:pt x="95" y="142"/>
                  </a:lnTo>
                  <a:lnTo>
                    <a:pt x="91" y="142"/>
                  </a:lnTo>
                  <a:lnTo>
                    <a:pt x="87" y="144"/>
                  </a:lnTo>
                  <a:lnTo>
                    <a:pt x="83" y="144"/>
                  </a:lnTo>
                  <a:lnTo>
                    <a:pt x="80" y="144"/>
                  </a:lnTo>
                  <a:lnTo>
                    <a:pt x="76" y="144"/>
                  </a:lnTo>
                  <a:lnTo>
                    <a:pt x="72" y="146"/>
                  </a:lnTo>
                  <a:lnTo>
                    <a:pt x="66" y="144"/>
                  </a:lnTo>
                  <a:lnTo>
                    <a:pt x="62" y="144"/>
                  </a:lnTo>
                  <a:lnTo>
                    <a:pt x="59" y="144"/>
                  </a:lnTo>
                  <a:lnTo>
                    <a:pt x="55" y="144"/>
                  </a:lnTo>
                  <a:lnTo>
                    <a:pt x="49" y="144"/>
                  </a:lnTo>
                  <a:lnTo>
                    <a:pt x="45" y="142"/>
                  </a:lnTo>
                  <a:lnTo>
                    <a:pt x="40" y="141"/>
                  </a:lnTo>
                  <a:lnTo>
                    <a:pt x="36" y="139"/>
                  </a:lnTo>
                  <a:lnTo>
                    <a:pt x="30" y="137"/>
                  </a:lnTo>
                  <a:lnTo>
                    <a:pt x="26" y="135"/>
                  </a:lnTo>
                  <a:lnTo>
                    <a:pt x="21" y="133"/>
                  </a:lnTo>
                  <a:lnTo>
                    <a:pt x="17" y="129"/>
                  </a:lnTo>
                  <a:lnTo>
                    <a:pt x="11" y="125"/>
                  </a:lnTo>
                  <a:lnTo>
                    <a:pt x="7" y="122"/>
                  </a:lnTo>
                  <a:lnTo>
                    <a:pt x="3" y="118"/>
                  </a:lnTo>
                  <a:lnTo>
                    <a:pt x="0" y="114"/>
                  </a:lnTo>
                  <a:lnTo>
                    <a:pt x="17" y="3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3" name="Freeform 364"/>
            <p:cNvSpPr>
              <a:spLocks/>
            </p:cNvSpPr>
            <p:nvPr/>
          </p:nvSpPr>
          <p:spPr bwMode="auto">
            <a:xfrm>
              <a:off x="4623" y="1692"/>
              <a:ext cx="236" cy="1151"/>
            </a:xfrm>
            <a:custGeom>
              <a:avLst/>
              <a:gdLst>
                <a:gd name="T0" fmla="*/ 1 w 472"/>
                <a:gd name="T1" fmla="*/ 9 h 2302"/>
                <a:gd name="T2" fmla="*/ 1 w 472"/>
                <a:gd name="T3" fmla="*/ 3 h 2302"/>
                <a:gd name="T4" fmla="*/ 0 w 472"/>
                <a:gd name="T5" fmla="*/ 0 h 2302"/>
                <a:gd name="T6" fmla="*/ 1 w 472"/>
                <a:gd name="T7" fmla="*/ 1 h 2302"/>
                <a:gd name="T8" fmla="*/ 1 w 472"/>
                <a:gd name="T9" fmla="*/ 1 h 2302"/>
                <a:gd name="T10" fmla="*/ 1 w 472"/>
                <a:gd name="T11" fmla="*/ 1 h 2302"/>
                <a:gd name="T12" fmla="*/ 1 w 472"/>
                <a:gd name="T13" fmla="*/ 1 h 2302"/>
                <a:gd name="T14" fmla="*/ 1 w 472"/>
                <a:gd name="T15" fmla="*/ 1 h 2302"/>
                <a:gd name="T16" fmla="*/ 1 w 472"/>
                <a:gd name="T17" fmla="*/ 1 h 2302"/>
                <a:gd name="T18" fmla="*/ 1 w 472"/>
                <a:gd name="T19" fmla="*/ 1 h 2302"/>
                <a:gd name="T20" fmla="*/ 1 w 472"/>
                <a:gd name="T21" fmla="*/ 1 h 2302"/>
                <a:gd name="T22" fmla="*/ 1 w 472"/>
                <a:gd name="T23" fmla="*/ 1 h 2302"/>
                <a:gd name="T24" fmla="*/ 1 w 472"/>
                <a:gd name="T25" fmla="*/ 1 h 2302"/>
                <a:gd name="T26" fmla="*/ 1 w 472"/>
                <a:gd name="T27" fmla="*/ 1 h 2302"/>
                <a:gd name="T28" fmla="*/ 1 w 472"/>
                <a:gd name="T29" fmla="*/ 1 h 2302"/>
                <a:gd name="T30" fmla="*/ 1 w 472"/>
                <a:gd name="T31" fmla="*/ 1 h 2302"/>
                <a:gd name="T32" fmla="*/ 1 w 472"/>
                <a:gd name="T33" fmla="*/ 3 h 2302"/>
                <a:gd name="T34" fmla="*/ 1 w 472"/>
                <a:gd name="T35" fmla="*/ 3 h 2302"/>
                <a:gd name="T36" fmla="*/ 1 w 472"/>
                <a:gd name="T37" fmla="*/ 3 h 2302"/>
                <a:gd name="T38" fmla="*/ 1 w 472"/>
                <a:gd name="T39" fmla="*/ 3 h 2302"/>
                <a:gd name="T40" fmla="*/ 1 w 472"/>
                <a:gd name="T41" fmla="*/ 3 h 2302"/>
                <a:gd name="T42" fmla="*/ 1 w 472"/>
                <a:gd name="T43" fmla="*/ 3 h 2302"/>
                <a:gd name="T44" fmla="*/ 1 w 472"/>
                <a:gd name="T45" fmla="*/ 3 h 2302"/>
                <a:gd name="T46" fmla="*/ 1 w 472"/>
                <a:gd name="T47" fmla="*/ 3 h 2302"/>
                <a:gd name="T48" fmla="*/ 1 w 472"/>
                <a:gd name="T49" fmla="*/ 3 h 2302"/>
                <a:gd name="T50" fmla="*/ 1 w 472"/>
                <a:gd name="T51" fmla="*/ 3 h 2302"/>
                <a:gd name="T52" fmla="*/ 1 w 472"/>
                <a:gd name="T53" fmla="*/ 3 h 2302"/>
                <a:gd name="T54" fmla="*/ 2 w 472"/>
                <a:gd name="T55" fmla="*/ 3 h 2302"/>
                <a:gd name="T56" fmla="*/ 2 w 472"/>
                <a:gd name="T57" fmla="*/ 1 h 2302"/>
                <a:gd name="T58" fmla="*/ 2 w 472"/>
                <a:gd name="T59" fmla="*/ 1 h 2302"/>
                <a:gd name="T60" fmla="*/ 2 w 472"/>
                <a:gd name="T61" fmla="*/ 1 h 2302"/>
                <a:gd name="T62" fmla="*/ 2 w 472"/>
                <a:gd name="T63" fmla="*/ 1 h 2302"/>
                <a:gd name="T64" fmla="*/ 2 w 472"/>
                <a:gd name="T65" fmla="*/ 1 h 2302"/>
                <a:gd name="T66" fmla="*/ 2 w 472"/>
                <a:gd name="T67" fmla="*/ 1 h 2302"/>
                <a:gd name="T68" fmla="*/ 2 w 472"/>
                <a:gd name="T69" fmla="*/ 1 h 2302"/>
                <a:gd name="T70" fmla="*/ 2 w 472"/>
                <a:gd name="T71" fmla="*/ 1 h 2302"/>
                <a:gd name="T72" fmla="*/ 2 w 472"/>
                <a:gd name="T73" fmla="*/ 1 h 2302"/>
                <a:gd name="T74" fmla="*/ 2 w 472"/>
                <a:gd name="T75" fmla="*/ 1 h 2302"/>
                <a:gd name="T76" fmla="*/ 2 w 472"/>
                <a:gd name="T77" fmla="*/ 1 h 2302"/>
                <a:gd name="T78" fmla="*/ 2 w 472"/>
                <a:gd name="T79" fmla="*/ 1 h 2302"/>
                <a:gd name="T80" fmla="*/ 2 w 472"/>
                <a:gd name="T81" fmla="*/ 3 h 2302"/>
                <a:gd name="T82" fmla="*/ 1 w 472"/>
                <a:gd name="T83" fmla="*/ 9 h 230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72" h="2302">
                  <a:moveTo>
                    <a:pt x="251" y="2302"/>
                  </a:moveTo>
                  <a:lnTo>
                    <a:pt x="188" y="2302"/>
                  </a:lnTo>
                  <a:lnTo>
                    <a:pt x="183" y="1070"/>
                  </a:lnTo>
                  <a:lnTo>
                    <a:pt x="61" y="679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4"/>
                  </a:lnTo>
                  <a:lnTo>
                    <a:pt x="8" y="6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7" y="10"/>
                  </a:lnTo>
                  <a:lnTo>
                    <a:pt x="19" y="12"/>
                  </a:lnTo>
                  <a:lnTo>
                    <a:pt x="23" y="14"/>
                  </a:lnTo>
                  <a:lnTo>
                    <a:pt x="27" y="15"/>
                  </a:lnTo>
                  <a:lnTo>
                    <a:pt x="29" y="17"/>
                  </a:lnTo>
                  <a:lnTo>
                    <a:pt x="34" y="19"/>
                  </a:lnTo>
                  <a:lnTo>
                    <a:pt x="36" y="21"/>
                  </a:lnTo>
                  <a:lnTo>
                    <a:pt x="40" y="23"/>
                  </a:lnTo>
                  <a:lnTo>
                    <a:pt x="46" y="25"/>
                  </a:lnTo>
                  <a:lnTo>
                    <a:pt x="50" y="27"/>
                  </a:lnTo>
                  <a:lnTo>
                    <a:pt x="53" y="29"/>
                  </a:lnTo>
                  <a:lnTo>
                    <a:pt x="57" y="31"/>
                  </a:lnTo>
                  <a:lnTo>
                    <a:pt x="61" y="31"/>
                  </a:lnTo>
                  <a:lnTo>
                    <a:pt x="67" y="33"/>
                  </a:lnTo>
                  <a:lnTo>
                    <a:pt x="71" y="34"/>
                  </a:lnTo>
                  <a:lnTo>
                    <a:pt x="74" y="36"/>
                  </a:lnTo>
                  <a:lnTo>
                    <a:pt x="78" y="36"/>
                  </a:lnTo>
                  <a:lnTo>
                    <a:pt x="84" y="38"/>
                  </a:lnTo>
                  <a:lnTo>
                    <a:pt x="88" y="40"/>
                  </a:lnTo>
                  <a:lnTo>
                    <a:pt x="91" y="40"/>
                  </a:lnTo>
                  <a:lnTo>
                    <a:pt x="95" y="42"/>
                  </a:lnTo>
                  <a:lnTo>
                    <a:pt x="101" y="42"/>
                  </a:lnTo>
                  <a:lnTo>
                    <a:pt x="135" y="610"/>
                  </a:lnTo>
                  <a:lnTo>
                    <a:pt x="133" y="610"/>
                  </a:lnTo>
                  <a:lnTo>
                    <a:pt x="131" y="614"/>
                  </a:lnTo>
                  <a:lnTo>
                    <a:pt x="129" y="616"/>
                  </a:lnTo>
                  <a:lnTo>
                    <a:pt x="128" y="618"/>
                  </a:lnTo>
                  <a:lnTo>
                    <a:pt x="124" y="622"/>
                  </a:lnTo>
                  <a:lnTo>
                    <a:pt x="124" y="626"/>
                  </a:lnTo>
                  <a:lnTo>
                    <a:pt x="120" y="629"/>
                  </a:lnTo>
                  <a:lnTo>
                    <a:pt x="120" y="633"/>
                  </a:lnTo>
                  <a:lnTo>
                    <a:pt x="118" y="635"/>
                  </a:lnTo>
                  <a:lnTo>
                    <a:pt x="118" y="639"/>
                  </a:lnTo>
                  <a:lnTo>
                    <a:pt x="118" y="641"/>
                  </a:lnTo>
                  <a:lnTo>
                    <a:pt x="118" y="645"/>
                  </a:lnTo>
                  <a:lnTo>
                    <a:pt x="118" y="646"/>
                  </a:lnTo>
                  <a:lnTo>
                    <a:pt x="118" y="650"/>
                  </a:lnTo>
                  <a:lnTo>
                    <a:pt x="118" y="652"/>
                  </a:lnTo>
                  <a:lnTo>
                    <a:pt x="120" y="656"/>
                  </a:lnTo>
                  <a:lnTo>
                    <a:pt x="120" y="658"/>
                  </a:lnTo>
                  <a:lnTo>
                    <a:pt x="122" y="662"/>
                  </a:lnTo>
                  <a:lnTo>
                    <a:pt x="124" y="665"/>
                  </a:lnTo>
                  <a:lnTo>
                    <a:pt x="126" y="669"/>
                  </a:lnTo>
                  <a:lnTo>
                    <a:pt x="219" y="975"/>
                  </a:lnTo>
                  <a:lnTo>
                    <a:pt x="339" y="656"/>
                  </a:lnTo>
                  <a:lnTo>
                    <a:pt x="398" y="36"/>
                  </a:lnTo>
                  <a:lnTo>
                    <a:pt x="398" y="34"/>
                  </a:lnTo>
                  <a:lnTo>
                    <a:pt x="400" y="34"/>
                  </a:lnTo>
                  <a:lnTo>
                    <a:pt x="401" y="33"/>
                  </a:lnTo>
                  <a:lnTo>
                    <a:pt x="405" y="33"/>
                  </a:lnTo>
                  <a:lnTo>
                    <a:pt x="409" y="31"/>
                  </a:lnTo>
                  <a:lnTo>
                    <a:pt x="415" y="31"/>
                  </a:lnTo>
                  <a:lnTo>
                    <a:pt x="419" y="29"/>
                  </a:lnTo>
                  <a:lnTo>
                    <a:pt x="420" y="29"/>
                  </a:lnTo>
                  <a:lnTo>
                    <a:pt x="424" y="29"/>
                  </a:lnTo>
                  <a:lnTo>
                    <a:pt x="426" y="27"/>
                  </a:lnTo>
                  <a:lnTo>
                    <a:pt x="430" y="27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39" y="23"/>
                  </a:lnTo>
                  <a:lnTo>
                    <a:pt x="441" y="21"/>
                  </a:lnTo>
                  <a:lnTo>
                    <a:pt x="445" y="21"/>
                  </a:lnTo>
                  <a:lnTo>
                    <a:pt x="449" y="19"/>
                  </a:lnTo>
                  <a:lnTo>
                    <a:pt x="451" y="19"/>
                  </a:lnTo>
                  <a:lnTo>
                    <a:pt x="455" y="17"/>
                  </a:lnTo>
                  <a:lnTo>
                    <a:pt x="457" y="15"/>
                  </a:lnTo>
                  <a:lnTo>
                    <a:pt x="458" y="15"/>
                  </a:lnTo>
                  <a:lnTo>
                    <a:pt x="462" y="14"/>
                  </a:lnTo>
                  <a:lnTo>
                    <a:pt x="466" y="12"/>
                  </a:lnTo>
                  <a:lnTo>
                    <a:pt x="472" y="8"/>
                  </a:lnTo>
                  <a:lnTo>
                    <a:pt x="392" y="669"/>
                  </a:lnTo>
                  <a:lnTo>
                    <a:pt x="295" y="1084"/>
                  </a:lnTo>
                  <a:lnTo>
                    <a:pt x="251" y="2302"/>
                  </a:lnTo>
                  <a:close/>
                </a:path>
              </a:pathLst>
            </a:custGeom>
            <a:solidFill>
              <a:srgbClr val="F7C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4" name="Freeform 365"/>
            <p:cNvSpPr>
              <a:spLocks/>
            </p:cNvSpPr>
            <p:nvPr/>
          </p:nvSpPr>
          <p:spPr bwMode="auto">
            <a:xfrm>
              <a:off x="4473" y="2991"/>
              <a:ext cx="66" cy="69"/>
            </a:xfrm>
            <a:custGeom>
              <a:avLst/>
              <a:gdLst>
                <a:gd name="T0" fmla="*/ 0 w 133"/>
                <a:gd name="T1" fmla="*/ 0 h 139"/>
                <a:gd name="T2" fmla="*/ 0 w 133"/>
                <a:gd name="T3" fmla="*/ 0 h 139"/>
                <a:gd name="T4" fmla="*/ 0 w 133"/>
                <a:gd name="T5" fmla="*/ 0 h 139"/>
                <a:gd name="T6" fmla="*/ 0 w 133"/>
                <a:gd name="T7" fmla="*/ 0 h 139"/>
                <a:gd name="T8" fmla="*/ 0 w 133"/>
                <a:gd name="T9" fmla="*/ 0 h 139"/>
                <a:gd name="T10" fmla="*/ 0 w 133"/>
                <a:gd name="T11" fmla="*/ 0 h 139"/>
                <a:gd name="T12" fmla="*/ 0 w 133"/>
                <a:gd name="T13" fmla="*/ 0 h 139"/>
                <a:gd name="T14" fmla="*/ 0 w 133"/>
                <a:gd name="T15" fmla="*/ 0 h 139"/>
                <a:gd name="T16" fmla="*/ 0 w 133"/>
                <a:gd name="T17" fmla="*/ 0 h 139"/>
                <a:gd name="T18" fmla="*/ 0 w 133"/>
                <a:gd name="T19" fmla="*/ 0 h 139"/>
                <a:gd name="T20" fmla="*/ 0 w 133"/>
                <a:gd name="T21" fmla="*/ 0 h 139"/>
                <a:gd name="T22" fmla="*/ 0 w 133"/>
                <a:gd name="T23" fmla="*/ 0 h 139"/>
                <a:gd name="T24" fmla="*/ 0 w 133"/>
                <a:gd name="T25" fmla="*/ 0 h 139"/>
                <a:gd name="T26" fmla="*/ 0 w 133"/>
                <a:gd name="T27" fmla="*/ 0 h 139"/>
                <a:gd name="T28" fmla="*/ 0 w 133"/>
                <a:gd name="T29" fmla="*/ 0 h 139"/>
                <a:gd name="T30" fmla="*/ 0 w 133"/>
                <a:gd name="T31" fmla="*/ 0 h 139"/>
                <a:gd name="T32" fmla="*/ 0 w 133"/>
                <a:gd name="T33" fmla="*/ 0 h 139"/>
                <a:gd name="T34" fmla="*/ 0 w 133"/>
                <a:gd name="T35" fmla="*/ 0 h 139"/>
                <a:gd name="T36" fmla="*/ 0 w 133"/>
                <a:gd name="T37" fmla="*/ 0 h 139"/>
                <a:gd name="T38" fmla="*/ 0 w 133"/>
                <a:gd name="T39" fmla="*/ 0 h 139"/>
                <a:gd name="T40" fmla="*/ 0 w 133"/>
                <a:gd name="T41" fmla="*/ 0 h 139"/>
                <a:gd name="T42" fmla="*/ 0 w 133"/>
                <a:gd name="T43" fmla="*/ 0 h 139"/>
                <a:gd name="T44" fmla="*/ 0 w 133"/>
                <a:gd name="T45" fmla="*/ 0 h 139"/>
                <a:gd name="T46" fmla="*/ 0 w 133"/>
                <a:gd name="T47" fmla="*/ 0 h 139"/>
                <a:gd name="T48" fmla="*/ 0 w 133"/>
                <a:gd name="T49" fmla="*/ 0 h 139"/>
                <a:gd name="T50" fmla="*/ 0 w 133"/>
                <a:gd name="T51" fmla="*/ 0 h 139"/>
                <a:gd name="T52" fmla="*/ 0 w 133"/>
                <a:gd name="T53" fmla="*/ 0 h 139"/>
                <a:gd name="T54" fmla="*/ 0 w 133"/>
                <a:gd name="T55" fmla="*/ 0 h 139"/>
                <a:gd name="T56" fmla="*/ 0 w 133"/>
                <a:gd name="T57" fmla="*/ 0 h 139"/>
                <a:gd name="T58" fmla="*/ 0 w 133"/>
                <a:gd name="T59" fmla="*/ 0 h 139"/>
                <a:gd name="T60" fmla="*/ 0 w 133"/>
                <a:gd name="T61" fmla="*/ 0 h 139"/>
                <a:gd name="T62" fmla="*/ 0 w 133"/>
                <a:gd name="T63" fmla="*/ 0 h 139"/>
                <a:gd name="T64" fmla="*/ 0 w 133"/>
                <a:gd name="T65" fmla="*/ 0 h 139"/>
                <a:gd name="T66" fmla="*/ 0 w 133"/>
                <a:gd name="T67" fmla="*/ 0 h 139"/>
                <a:gd name="T68" fmla="*/ 0 w 133"/>
                <a:gd name="T69" fmla="*/ 0 h 139"/>
                <a:gd name="T70" fmla="*/ 0 w 133"/>
                <a:gd name="T71" fmla="*/ 0 h 139"/>
                <a:gd name="T72" fmla="*/ 0 w 133"/>
                <a:gd name="T73" fmla="*/ 0 h 139"/>
                <a:gd name="T74" fmla="*/ 0 w 133"/>
                <a:gd name="T75" fmla="*/ 0 h 139"/>
                <a:gd name="T76" fmla="*/ 0 w 133"/>
                <a:gd name="T77" fmla="*/ 0 h 139"/>
                <a:gd name="T78" fmla="*/ 0 w 133"/>
                <a:gd name="T79" fmla="*/ 0 h 139"/>
                <a:gd name="T80" fmla="*/ 0 w 133"/>
                <a:gd name="T81" fmla="*/ 0 h 139"/>
                <a:gd name="T82" fmla="*/ 0 w 133"/>
                <a:gd name="T83" fmla="*/ 0 h 139"/>
                <a:gd name="T84" fmla="*/ 0 w 133"/>
                <a:gd name="T85" fmla="*/ 0 h 139"/>
                <a:gd name="T86" fmla="*/ 0 w 133"/>
                <a:gd name="T87" fmla="*/ 0 h 139"/>
                <a:gd name="T88" fmla="*/ 0 w 133"/>
                <a:gd name="T89" fmla="*/ 0 h 139"/>
                <a:gd name="T90" fmla="*/ 0 w 133"/>
                <a:gd name="T91" fmla="*/ 0 h 139"/>
                <a:gd name="T92" fmla="*/ 0 w 133"/>
                <a:gd name="T93" fmla="*/ 0 h 139"/>
                <a:gd name="T94" fmla="*/ 0 w 133"/>
                <a:gd name="T95" fmla="*/ 0 h 139"/>
                <a:gd name="T96" fmla="*/ 0 w 133"/>
                <a:gd name="T97" fmla="*/ 0 h 13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139">
                  <a:moveTo>
                    <a:pt x="80" y="0"/>
                  </a:moveTo>
                  <a:lnTo>
                    <a:pt x="80" y="2"/>
                  </a:lnTo>
                  <a:lnTo>
                    <a:pt x="83" y="4"/>
                  </a:lnTo>
                  <a:lnTo>
                    <a:pt x="85" y="6"/>
                  </a:lnTo>
                  <a:lnTo>
                    <a:pt x="89" y="8"/>
                  </a:lnTo>
                  <a:lnTo>
                    <a:pt x="91" y="12"/>
                  </a:lnTo>
                  <a:lnTo>
                    <a:pt x="97" y="14"/>
                  </a:lnTo>
                  <a:lnTo>
                    <a:pt x="100" y="15"/>
                  </a:lnTo>
                  <a:lnTo>
                    <a:pt x="104" y="17"/>
                  </a:lnTo>
                  <a:lnTo>
                    <a:pt x="108" y="19"/>
                  </a:lnTo>
                  <a:lnTo>
                    <a:pt x="114" y="21"/>
                  </a:lnTo>
                  <a:lnTo>
                    <a:pt x="118" y="23"/>
                  </a:lnTo>
                  <a:lnTo>
                    <a:pt x="123" y="25"/>
                  </a:lnTo>
                  <a:lnTo>
                    <a:pt x="127" y="25"/>
                  </a:lnTo>
                  <a:lnTo>
                    <a:pt x="133" y="25"/>
                  </a:lnTo>
                  <a:lnTo>
                    <a:pt x="102" y="139"/>
                  </a:lnTo>
                  <a:lnTo>
                    <a:pt x="100" y="139"/>
                  </a:lnTo>
                  <a:lnTo>
                    <a:pt x="99" y="139"/>
                  </a:lnTo>
                  <a:lnTo>
                    <a:pt x="97" y="139"/>
                  </a:lnTo>
                  <a:lnTo>
                    <a:pt x="93" y="139"/>
                  </a:lnTo>
                  <a:lnTo>
                    <a:pt x="91" y="139"/>
                  </a:lnTo>
                  <a:lnTo>
                    <a:pt x="87" y="139"/>
                  </a:lnTo>
                  <a:lnTo>
                    <a:pt x="85" y="137"/>
                  </a:lnTo>
                  <a:lnTo>
                    <a:pt x="81" y="137"/>
                  </a:lnTo>
                  <a:lnTo>
                    <a:pt x="78" y="137"/>
                  </a:lnTo>
                  <a:lnTo>
                    <a:pt x="74" y="137"/>
                  </a:lnTo>
                  <a:lnTo>
                    <a:pt x="68" y="135"/>
                  </a:lnTo>
                  <a:lnTo>
                    <a:pt x="64" y="135"/>
                  </a:lnTo>
                  <a:lnTo>
                    <a:pt x="61" y="133"/>
                  </a:lnTo>
                  <a:lnTo>
                    <a:pt x="57" y="133"/>
                  </a:lnTo>
                  <a:lnTo>
                    <a:pt x="51" y="131"/>
                  </a:lnTo>
                  <a:lnTo>
                    <a:pt x="47" y="129"/>
                  </a:lnTo>
                  <a:lnTo>
                    <a:pt x="41" y="128"/>
                  </a:lnTo>
                  <a:lnTo>
                    <a:pt x="38" y="126"/>
                  </a:lnTo>
                  <a:lnTo>
                    <a:pt x="34" y="124"/>
                  </a:lnTo>
                  <a:lnTo>
                    <a:pt x="30" y="122"/>
                  </a:lnTo>
                  <a:lnTo>
                    <a:pt x="26" y="120"/>
                  </a:lnTo>
                  <a:lnTo>
                    <a:pt x="22" y="116"/>
                  </a:lnTo>
                  <a:lnTo>
                    <a:pt x="17" y="114"/>
                  </a:lnTo>
                  <a:lnTo>
                    <a:pt x="15" y="110"/>
                  </a:lnTo>
                  <a:lnTo>
                    <a:pt x="11" y="107"/>
                  </a:lnTo>
                  <a:lnTo>
                    <a:pt x="7" y="105"/>
                  </a:lnTo>
                  <a:lnTo>
                    <a:pt x="5" y="99"/>
                  </a:lnTo>
                  <a:lnTo>
                    <a:pt x="3" y="95"/>
                  </a:lnTo>
                  <a:lnTo>
                    <a:pt x="2" y="91"/>
                  </a:lnTo>
                  <a:lnTo>
                    <a:pt x="0" y="86"/>
                  </a:lnTo>
                  <a:lnTo>
                    <a:pt x="55" y="2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5" name="Freeform 366"/>
            <p:cNvSpPr>
              <a:spLocks/>
            </p:cNvSpPr>
            <p:nvPr/>
          </p:nvSpPr>
          <p:spPr bwMode="auto">
            <a:xfrm>
              <a:off x="4772" y="2188"/>
              <a:ext cx="113" cy="51"/>
            </a:xfrm>
            <a:custGeom>
              <a:avLst/>
              <a:gdLst>
                <a:gd name="T0" fmla="*/ 1 w 224"/>
                <a:gd name="T1" fmla="*/ 0 h 103"/>
                <a:gd name="T2" fmla="*/ 1 w 224"/>
                <a:gd name="T3" fmla="*/ 0 h 103"/>
                <a:gd name="T4" fmla="*/ 1 w 224"/>
                <a:gd name="T5" fmla="*/ 0 h 103"/>
                <a:gd name="T6" fmla="*/ 1 w 224"/>
                <a:gd name="T7" fmla="*/ 0 h 103"/>
                <a:gd name="T8" fmla="*/ 1 w 224"/>
                <a:gd name="T9" fmla="*/ 0 h 103"/>
                <a:gd name="T10" fmla="*/ 1 w 224"/>
                <a:gd name="T11" fmla="*/ 0 h 103"/>
                <a:gd name="T12" fmla="*/ 1 w 224"/>
                <a:gd name="T13" fmla="*/ 0 h 103"/>
                <a:gd name="T14" fmla="*/ 1 w 224"/>
                <a:gd name="T15" fmla="*/ 0 h 103"/>
                <a:gd name="T16" fmla="*/ 1 w 224"/>
                <a:gd name="T17" fmla="*/ 0 h 103"/>
                <a:gd name="T18" fmla="*/ 1 w 224"/>
                <a:gd name="T19" fmla="*/ 0 h 103"/>
                <a:gd name="T20" fmla="*/ 1 w 224"/>
                <a:gd name="T21" fmla="*/ 0 h 103"/>
                <a:gd name="T22" fmla="*/ 1 w 224"/>
                <a:gd name="T23" fmla="*/ 0 h 103"/>
                <a:gd name="T24" fmla="*/ 1 w 224"/>
                <a:gd name="T25" fmla="*/ 0 h 103"/>
                <a:gd name="T26" fmla="*/ 1 w 224"/>
                <a:gd name="T27" fmla="*/ 0 h 103"/>
                <a:gd name="T28" fmla="*/ 1 w 224"/>
                <a:gd name="T29" fmla="*/ 0 h 103"/>
                <a:gd name="T30" fmla="*/ 1 w 224"/>
                <a:gd name="T31" fmla="*/ 0 h 103"/>
                <a:gd name="T32" fmla="*/ 1 w 224"/>
                <a:gd name="T33" fmla="*/ 0 h 103"/>
                <a:gd name="T34" fmla="*/ 1 w 224"/>
                <a:gd name="T35" fmla="*/ 0 h 103"/>
                <a:gd name="T36" fmla="*/ 1 w 224"/>
                <a:gd name="T37" fmla="*/ 0 h 103"/>
                <a:gd name="T38" fmla="*/ 1 w 224"/>
                <a:gd name="T39" fmla="*/ 0 h 103"/>
                <a:gd name="T40" fmla="*/ 1 w 224"/>
                <a:gd name="T41" fmla="*/ 0 h 103"/>
                <a:gd name="T42" fmla="*/ 1 w 224"/>
                <a:gd name="T43" fmla="*/ 0 h 103"/>
                <a:gd name="T44" fmla="*/ 1 w 224"/>
                <a:gd name="T45" fmla="*/ 0 h 103"/>
                <a:gd name="T46" fmla="*/ 1 w 224"/>
                <a:gd name="T47" fmla="*/ 0 h 103"/>
                <a:gd name="T48" fmla="*/ 1 w 224"/>
                <a:gd name="T49" fmla="*/ 0 h 103"/>
                <a:gd name="T50" fmla="*/ 1 w 224"/>
                <a:gd name="T51" fmla="*/ 0 h 103"/>
                <a:gd name="T52" fmla="*/ 1 w 224"/>
                <a:gd name="T53" fmla="*/ 0 h 103"/>
                <a:gd name="T54" fmla="*/ 1 w 224"/>
                <a:gd name="T55" fmla="*/ 0 h 103"/>
                <a:gd name="T56" fmla="*/ 1 w 224"/>
                <a:gd name="T57" fmla="*/ 0 h 103"/>
                <a:gd name="T58" fmla="*/ 1 w 224"/>
                <a:gd name="T59" fmla="*/ 0 h 103"/>
                <a:gd name="T60" fmla="*/ 1 w 224"/>
                <a:gd name="T61" fmla="*/ 0 h 103"/>
                <a:gd name="T62" fmla="*/ 1 w 224"/>
                <a:gd name="T63" fmla="*/ 0 h 103"/>
                <a:gd name="T64" fmla="*/ 1 w 224"/>
                <a:gd name="T65" fmla="*/ 0 h 103"/>
                <a:gd name="T66" fmla="*/ 1 w 224"/>
                <a:gd name="T67" fmla="*/ 0 h 103"/>
                <a:gd name="T68" fmla="*/ 1 w 224"/>
                <a:gd name="T69" fmla="*/ 0 h 103"/>
                <a:gd name="T70" fmla="*/ 1 w 224"/>
                <a:gd name="T71" fmla="*/ 0 h 103"/>
                <a:gd name="T72" fmla="*/ 1 w 224"/>
                <a:gd name="T73" fmla="*/ 0 h 103"/>
                <a:gd name="T74" fmla="*/ 1 w 224"/>
                <a:gd name="T75" fmla="*/ 0 h 103"/>
                <a:gd name="T76" fmla="*/ 1 w 224"/>
                <a:gd name="T77" fmla="*/ 0 h 103"/>
                <a:gd name="T78" fmla="*/ 1 w 224"/>
                <a:gd name="T79" fmla="*/ 0 h 103"/>
                <a:gd name="T80" fmla="*/ 1 w 224"/>
                <a:gd name="T81" fmla="*/ 0 h 103"/>
                <a:gd name="T82" fmla="*/ 1 w 224"/>
                <a:gd name="T83" fmla="*/ 0 h 103"/>
                <a:gd name="T84" fmla="*/ 1 w 224"/>
                <a:gd name="T85" fmla="*/ 0 h 103"/>
                <a:gd name="T86" fmla="*/ 1 w 224"/>
                <a:gd name="T87" fmla="*/ 0 h 103"/>
                <a:gd name="T88" fmla="*/ 1 w 224"/>
                <a:gd name="T89" fmla="*/ 0 h 103"/>
                <a:gd name="T90" fmla="*/ 1 w 224"/>
                <a:gd name="T91" fmla="*/ 0 h 103"/>
                <a:gd name="T92" fmla="*/ 1 w 224"/>
                <a:gd name="T93" fmla="*/ 0 h 103"/>
                <a:gd name="T94" fmla="*/ 1 w 224"/>
                <a:gd name="T95" fmla="*/ 0 h 103"/>
                <a:gd name="T96" fmla="*/ 1 w 224"/>
                <a:gd name="T97" fmla="*/ 0 h 103"/>
                <a:gd name="T98" fmla="*/ 1 w 224"/>
                <a:gd name="T99" fmla="*/ 0 h 103"/>
                <a:gd name="T100" fmla="*/ 1 w 224"/>
                <a:gd name="T101" fmla="*/ 0 h 103"/>
                <a:gd name="T102" fmla="*/ 1 w 224"/>
                <a:gd name="T103" fmla="*/ 0 h 103"/>
                <a:gd name="T104" fmla="*/ 1 w 224"/>
                <a:gd name="T105" fmla="*/ 0 h 103"/>
                <a:gd name="T106" fmla="*/ 1 w 224"/>
                <a:gd name="T107" fmla="*/ 0 h 103"/>
                <a:gd name="T108" fmla="*/ 1 w 224"/>
                <a:gd name="T109" fmla="*/ 0 h 103"/>
                <a:gd name="T110" fmla="*/ 1 w 224"/>
                <a:gd name="T111" fmla="*/ 0 h 103"/>
                <a:gd name="T112" fmla="*/ 1 w 224"/>
                <a:gd name="T113" fmla="*/ 0 h 103"/>
                <a:gd name="T114" fmla="*/ 0 w 224"/>
                <a:gd name="T115" fmla="*/ 0 h 103"/>
                <a:gd name="T116" fmla="*/ 1 w 224"/>
                <a:gd name="T117" fmla="*/ 0 h 10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24" h="103">
                  <a:moveTo>
                    <a:pt x="4" y="4"/>
                  </a:moveTo>
                  <a:lnTo>
                    <a:pt x="4" y="4"/>
                  </a:lnTo>
                  <a:lnTo>
                    <a:pt x="5" y="4"/>
                  </a:lnTo>
                  <a:lnTo>
                    <a:pt x="5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7" y="0"/>
                  </a:lnTo>
                  <a:lnTo>
                    <a:pt x="61" y="2"/>
                  </a:lnTo>
                  <a:lnTo>
                    <a:pt x="64" y="2"/>
                  </a:lnTo>
                  <a:lnTo>
                    <a:pt x="68" y="2"/>
                  </a:lnTo>
                  <a:lnTo>
                    <a:pt x="72" y="2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3" y="4"/>
                  </a:lnTo>
                  <a:lnTo>
                    <a:pt x="89" y="6"/>
                  </a:lnTo>
                  <a:lnTo>
                    <a:pt x="93" y="6"/>
                  </a:lnTo>
                  <a:lnTo>
                    <a:pt x="97" y="8"/>
                  </a:lnTo>
                  <a:lnTo>
                    <a:pt x="101" y="8"/>
                  </a:lnTo>
                  <a:lnTo>
                    <a:pt x="106" y="8"/>
                  </a:lnTo>
                  <a:lnTo>
                    <a:pt x="110" y="10"/>
                  </a:lnTo>
                  <a:lnTo>
                    <a:pt x="116" y="12"/>
                  </a:lnTo>
                  <a:lnTo>
                    <a:pt x="120" y="14"/>
                  </a:lnTo>
                  <a:lnTo>
                    <a:pt x="123" y="14"/>
                  </a:lnTo>
                  <a:lnTo>
                    <a:pt x="129" y="16"/>
                  </a:lnTo>
                  <a:lnTo>
                    <a:pt x="133" y="17"/>
                  </a:lnTo>
                  <a:lnTo>
                    <a:pt x="137" y="19"/>
                  </a:lnTo>
                  <a:lnTo>
                    <a:pt x="142" y="21"/>
                  </a:lnTo>
                  <a:lnTo>
                    <a:pt x="146" y="23"/>
                  </a:lnTo>
                  <a:lnTo>
                    <a:pt x="152" y="25"/>
                  </a:lnTo>
                  <a:lnTo>
                    <a:pt x="156" y="27"/>
                  </a:lnTo>
                  <a:lnTo>
                    <a:pt x="161" y="29"/>
                  </a:lnTo>
                  <a:lnTo>
                    <a:pt x="165" y="33"/>
                  </a:lnTo>
                  <a:lnTo>
                    <a:pt x="171" y="35"/>
                  </a:lnTo>
                  <a:lnTo>
                    <a:pt x="175" y="38"/>
                  </a:lnTo>
                  <a:lnTo>
                    <a:pt x="180" y="40"/>
                  </a:lnTo>
                  <a:lnTo>
                    <a:pt x="184" y="44"/>
                  </a:lnTo>
                  <a:lnTo>
                    <a:pt x="188" y="48"/>
                  </a:lnTo>
                  <a:lnTo>
                    <a:pt x="194" y="50"/>
                  </a:lnTo>
                  <a:lnTo>
                    <a:pt x="198" y="54"/>
                  </a:lnTo>
                  <a:lnTo>
                    <a:pt x="201" y="57"/>
                  </a:lnTo>
                  <a:lnTo>
                    <a:pt x="207" y="61"/>
                  </a:lnTo>
                  <a:lnTo>
                    <a:pt x="211" y="65"/>
                  </a:lnTo>
                  <a:lnTo>
                    <a:pt x="215" y="69"/>
                  </a:lnTo>
                  <a:lnTo>
                    <a:pt x="220" y="74"/>
                  </a:lnTo>
                  <a:lnTo>
                    <a:pt x="224" y="78"/>
                  </a:lnTo>
                  <a:lnTo>
                    <a:pt x="222" y="103"/>
                  </a:lnTo>
                  <a:lnTo>
                    <a:pt x="220" y="103"/>
                  </a:lnTo>
                  <a:lnTo>
                    <a:pt x="217" y="103"/>
                  </a:lnTo>
                  <a:lnTo>
                    <a:pt x="215" y="103"/>
                  </a:lnTo>
                  <a:lnTo>
                    <a:pt x="211" y="103"/>
                  </a:lnTo>
                  <a:lnTo>
                    <a:pt x="209" y="103"/>
                  </a:lnTo>
                  <a:lnTo>
                    <a:pt x="203" y="103"/>
                  </a:lnTo>
                  <a:lnTo>
                    <a:pt x="199" y="103"/>
                  </a:lnTo>
                  <a:lnTo>
                    <a:pt x="196" y="101"/>
                  </a:lnTo>
                  <a:lnTo>
                    <a:pt x="192" y="101"/>
                  </a:lnTo>
                  <a:lnTo>
                    <a:pt x="190" y="101"/>
                  </a:lnTo>
                  <a:lnTo>
                    <a:pt x="186" y="101"/>
                  </a:lnTo>
                  <a:lnTo>
                    <a:pt x="182" y="101"/>
                  </a:lnTo>
                  <a:lnTo>
                    <a:pt x="180" y="101"/>
                  </a:lnTo>
                  <a:lnTo>
                    <a:pt x="177" y="101"/>
                  </a:lnTo>
                  <a:lnTo>
                    <a:pt x="173" y="101"/>
                  </a:lnTo>
                  <a:lnTo>
                    <a:pt x="169" y="99"/>
                  </a:lnTo>
                  <a:lnTo>
                    <a:pt x="165" y="99"/>
                  </a:lnTo>
                  <a:lnTo>
                    <a:pt x="161" y="99"/>
                  </a:lnTo>
                  <a:lnTo>
                    <a:pt x="158" y="99"/>
                  </a:lnTo>
                  <a:lnTo>
                    <a:pt x="154" y="97"/>
                  </a:lnTo>
                  <a:lnTo>
                    <a:pt x="150" y="97"/>
                  </a:lnTo>
                  <a:lnTo>
                    <a:pt x="146" y="97"/>
                  </a:lnTo>
                  <a:lnTo>
                    <a:pt x="142" y="97"/>
                  </a:lnTo>
                  <a:lnTo>
                    <a:pt x="137" y="95"/>
                  </a:lnTo>
                  <a:lnTo>
                    <a:pt x="133" y="95"/>
                  </a:lnTo>
                  <a:lnTo>
                    <a:pt x="129" y="93"/>
                  </a:lnTo>
                  <a:lnTo>
                    <a:pt x="125" y="93"/>
                  </a:lnTo>
                  <a:lnTo>
                    <a:pt x="120" y="92"/>
                  </a:lnTo>
                  <a:lnTo>
                    <a:pt x="116" y="90"/>
                  </a:lnTo>
                  <a:lnTo>
                    <a:pt x="110" y="90"/>
                  </a:lnTo>
                  <a:lnTo>
                    <a:pt x="106" y="88"/>
                  </a:lnTo>
                  <a:lnTo>
                    <a:pt x="102" y="88"/>
                  </a:lnTo>
                  <a:lnTo>
                    <a:pt x="97" y="86"/>
                  </a:lnTo>
                  <a:lnTo>
                    <a:pt x="93" y="84"/>
                  </a:lnTo>
                  <a:lnTo>
                    <a:pt x="87" y="84"/>
                  </a:lnTo>
                  <a:lnTo>
                    <a:pt x="83" y="82"/>
                  </a:lnTo>
                  <a:lnTo>
                    <a:pt x="78" y="80"/>
                  </a:lnTo>
                  <a:lnTo>
                    <a:pt x="74" y="78"/>
                  </a:lnTo>
                  <a:lnTo>
                    <a:pt x="70" y="76"/>
                  </a:lnTo>
                  <a:lnTo>
                    <a:pt x="64" y="74"/>
                  </a:lnTo>
                  <a:lnTo>
                    <a:pt x="61" y="73"/>
                  </a:lnTo>
                  <a:lnTo>
                    <a:pt x="55" y="71"/>
                  </a:lnTo>
                  <a:lnTo>
                    <a:pt x="51" y="69"/>
                  </a:lnTo>
                  <a:lnTo>
                    <a:pt x="47" y="65"/>
                  </a:lnTo>
                  <a:lnTo>
                    <a:pt x="42" y="63"/>
                  </a:lnTo>
                  <a:lnTo>
                    <a:pt x="38" y="61"/>
                  </a:lnTo>
                  <a:lnTo>
                    <a:pt x="34" y="57"/>
                  </a:lnTo>
                  <a:lnTo>
                    <a:pt x="28" y="55"/>
                  </a:lnTo>
                  <a:lnTo>
                    <a:pt x="24" y="52"/>
                  </a:lnTo>
                  <a:lnTo>
                    <a:pt x="21" y="50"/>
                  </a:lnTo>
                  <a:lnTo>
                    <a:pt x="17" y="46"/>
                  </a:lnTo>
                  <a:lnTo>
                    <a:pt x="13" y="44"/>
                  </a:lnTo>
                  <a:lnTo>
                    <a:pt x="7" y="40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BD9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6" name="Freeform 367"/>
            <p:cNvSpPr>
              <a:spLocks/>
            </p:cNvSpPr>
            <p:nvPr/>
          </p:nvSpPr>
          <p:spPr bwMode="auto">
            <a:xfrm>
              <a:off x="4671" y="2000"/>
              <a:ext cx="108" cy="44"/>
            </a:xfrm>
            <a:custGeom>
              <a:avLst/>
              <a:gdLst>
                <a:gd name="T0" fmla="*/ 0 w 217"/>
                <a:gd name="T1" fmla="*/ 1 h 87"/>
                <a:gd name="T2" fmla="*/ 0 w 217"/>
                <a:gd name="T3" fmla="*/ 1 h 87"/>
                <a:gd name="T4" fmla="*/ 0 w 217"/>
                <a:gd name="T5" fmla="*/ 1 h 87"/>
                <a:gd name="T6" fmla="*/ 0 w 217"/>
                <a:gd name="T7" fmla="*/ 1 h 87"/>
                <a:gd name="T8" fmla="*/ 0 w 217"/>
                <a:gd name="T9" fmla="*/ 1 h 87"/>
                <a:gd name="T10" fmla="*/ 0 w 217"/>
                <a:gd name="T11" fmla="*/ 1 h 87"/>
                <a:gd name="T12" fmla="*/ 0 w 217"/>
                <a:gd name="T13" fmla="*/ 1 h 87"/>
                <a:gd name="T14" fmla="*/ 0 w 217"/>
                <a:gd name="T15" fmla="*/ 1 h 87"/>
                <a:gd name="T16" fmla="*/ 0 w 217"/>
                <a:gd name="T17" fmla="*/ 1 h 87"/>
                <a:gd name="T18" fmla="*/ 0 w 217"/>
                <a:gd name="T19" fmla="*/ 1 h 87"/>
                <a:gd name="T20" fmla="*/ 0 w 217"/>
                <a:gd name="T21" fmla="*/ 1 h 87"/>
                <a:gd name="T22" fmla="*/ 0 w 217"/>
                <a:gd name="T23" fmla="*/ 1 h 87"/>
                <a:gd name="T24" fmla="*/ 0 w 217"/>
                <a:gd name="T25" fmla="*/ 1 h 87"/>
                <a:gd name="T26" fmla="*/ 0 w 217"/>
                <a:gd name="T27" fmla="*/ 1 h 87"/>
                <a:gd name="T28" fmla="*/ 0 w 217"/>
                <a:gd name="T29" fmla="*/ 1 h 87"/>
                <a:gd name="T30" fmla="*/ 0 w 217"/>
                <a:gd name="T31" fmla="*/ 1 h 87"/>
                <a:gd name="T32" fmla="*/ 0 w 217"/>
                <a:gd name="T33" fmla="*/ 1 h 87"/>
                <a:gd name="T34" fmla="*/ 0 w 217"/>
                <a:gd name="T35" fmla="*/ 1 h 87"/>
                <a:gd name="T36" fmla="*/ 0 w 217"/>
                <a:gd name="T37" fmla="*/ 1 h 87"/>
                <a:gd name="T38" fmla="*/ 0 w 217"/>
                <a:gd name="T39" fmla="*/ 1 h 87"/>
                <a:gd name="T40" fmla="*/ 0 w 217"/>
                <a:gd name="T41" fmla="*/ 1 h 87"/>
                <a:gd name="T42" fmla="*/ 0 w 217"/>
                <a:gd name="T43" fmla="*/ 1 h 87"/>
                <a:gd name="T44" fmla="*/ 0 w 217"/>
                <a:gd name="T45" fmla="*/ 1 h 87"/>
                <a:gd name="T46" fmla="*/ 0 w 217"/>
                <a:gd name="T47" fmla="*/ 1 h 87"/>
                <a:gd name="T48" fmla="*/ 0 w 217"/>
                <a:gd name="T49" fmla="*/ 1 h 87"/>
                <a:gd name="T50" fmla="*/ 0 w 217"/>
                <a:gd name="T51" fmla="*/ 1 h 87"/>
                <a:gd name="T52" fmla="*/ 0 w 217"/>
                <a:gd name="T53" fmla="*/ 0 h 87"/>
                <a:gd name="T54" fmla="*/ 0 w 217"/>
                <a:gd name="T55" fmla="*/ 0 h 87"/>
                <a:gd name="T56" fmla="*/ 0 w 217"/>
                <a:gd name="T57" fmla="*/ 0 h 87"/>
                <a:gd name="T58" fmla="*/ 0 w 217"/>
                <a:gd name="T59" fmla="*/ 0 h 87"/>
                <a:gd name="T60" fmla="*/ 0 w 217"/>
                <a:gd name="T61" fmla="*/ 0 h 87"/>
                <a:gd name="T62" fmla="*/ 0 w 217"/>
                <a:gd name="T63" fmla="*/ 0 h 87"/>
                <a:gd name="T64" fmla="*/ 0 w 217"/>
                <a:gd name="T65" fmla="*/ 1 h 87"/>
                <a:gd name="T66" fmla="*/ 0 w 217"/>
                <a:gd name="T67" fmla="*/ 1 h 87"/>
                <a:gd name="T68" fmla="*/ 0 w 217"/>
                <a:gd name="T69" fmla="*/ 1 h 87"/>
                <a:gd name="T70" fmla="*/ 0 w 217"/>
                <a:gd name="T71" fmla="*/ 1 h 87"/>
                <a:gd name="T72" fmla="*/ 0 w 217"/>
                <a:gd name="T73" fmla="*/ 1 h 87"/>
                <a:gd name="T74" fmla="*/ 0 w 217"/>
                <a:gd name="T75" fmla="*/ 1 h 87"/>
                <a:gd name="T76" fmla="*/ 0 w 217"/>
                <a:gd name="T77" fmla="*/ 1 h 87"/>
                <a:gd name="T78" fmla="*/ 0 w 217"/>
                <a:gd name="T79" fmla="*/ 1 h 87"/>
                <a:gd name="T80" fmla="*/ 0 w 217"/>
                <a:gd name="T81" fmla="*/ 1 h 87"/>
                <a:gd name="T82" fmla="*/ 0 w 217"/>
                <a:gd name="T83" fmla="*/ 1 h 87"/>
                <a:gd name="T84" fmla="*/ 0 w 217"/>
                <a:gd name="T85" fmla="*/ 1 h 87"/>
                <a:gd name="T86" fmla="*/ 0 w 217"/>
                <a:gd name="T87" fmla="*/ 1 h 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7" h="87">
                  <a:moveTo>
                    <a:pt x="204" y="86"/>
                  </a:moveTo>
                  <a:lnTo>
                    <a:pt x="204" y="86"/>
                  </a:lnTo>
                  <a:lnTo>
                    <a:pt x="200" y="86"/>
                  </a:lnTo>
                  <a:lnTo>
                    <a:pt x="198" y="86"/>
                  </a:lnTo>
                  <a:lnTo>
                    <a:pt x="194" y="86"/>
                  </a:lnTo>
                  <a:lnTo>
                    <a:pt x="190" y="86"/>
                  </a:lnTo>
                  <a:lnTo>
                    <a:pt x="185" y="86"/>
                  </a:lnTo>
                  <a:lnTo>
                    <a:pt x="181" y="87"/>
                  </a:lnTo>
                  <a:lnTo>
                    <a:pt x="177" y="86"/>
                  </a:lnTo>
                  <a:lnTo>
                    <a:pt x="175" y="86"/>
                  </a:lnTo>
                  <a:lnTo>
                    <a:pt x="171" y="86"/>
                  </a:lnTo>
                  <a:lnTo>
                    <a:pt x="169" y="86"/>
                  </a:lnTo>
                  <a:lnTo>
                    <a:pt x="166" y="86"/>
                  </a:lnTo>
                  <a:lnTo>
                    <a:pt x="162" y="86"/>
                  </a:lnTo>
                  <a:lnTo>
                    <a:pt x="158" y="86"/>
                  </a:lnTo>
                  <a:lnTo>
                    <a:pt x="156" y="86"/>
                  </a:lnTo>
                  <a:lnTo>
                    <a:pt x="152" y="86"/>
                  </a:lnTo>
                  <a:lnTo>
                    <a:pt x="149" y="86"/>
                  </a:lnTo>
                  <a:lnTo>
                    <a:pt x="145" y="86"/>
                  </a:lnTo>
                  <a:lnTo>
                    <a:pt x="141" y="86"/>
                  </a:lnTo>
                  <a:lnTo>
                    <a:pt x="137" y="84"/>
                  </a:lnTo>
                  <a:lnTo>
                    <a:pt x="133" y="84"/>
                  </a:lnTo>
                  <a:lnTo>
                    <a:pt x="130" y="84"/>
                  </a:lnTo>
                  <a:lnTo>
                    <a:pt x="126" y="84"/>
                  </a:lnTo>
                  <a:lnTo>
                    <a:pt x="122" y="84"/>
                  </a:lnTo>
                  <a:lnTo>
                    <a:pt x="116" y="84"/>
                  </a:lnTo>
                  <a:lnTo>
                    <a:pt x="112" y="82"/>
                  </a:lnTo>
                  <a:lnTo>
                    <a:pt x="109" y="82"/>
                  </a:lnTo>
                  <a:lnTo>
                    <a:pt x="105" y="82"/>
                  </a:lnTo>
                  <a:lnTo>
                    <a:pt x="99" y="82"/>
                  </a:lnTo>
                  <a:lnTo>
                    <a:pt x="95" y="82"/>
                  </a:lnTo>
                  <a:lnTo>
                    <a:pt x="92" y="82"/>
                  </a:lnTo>
                  <a:lnTo>
                    <a:pt x="88" y="80"/>
                  </a:lnTo>
                  <a:lnTo>
                    <a:pt x="82" y="80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1" y="76"/>
                  </a:lnTo>
                  <a:lnTo>
                    <a:pt x="67" y="76"/>
                  </a:lnTo>
                  <a:lnTo>
                    <a:pt x="61" y="74"/>
                  </a:lnTo>
                  <a:lnTo>
                    <a:pt x="57" y="74"/>
                  </a:lnTo>
                  <a:lnTo>
                    <a:pt x="53" y="72"/>
                  </a:lnTo>
                  <a:lnTo>
                    <a:pt x="50" y="72"/>
                  </a:lnTo>
                  <a:lnTo>
                    <a:pt x="46" y="70"/>
                  </a:lnTo>
                  <a:lnTo>
                    <a:pt x="42" y="70"/>
                  </a:lnTo>
                  <a:lnTo>
                    <a:pt x="38" y="68"/>
                  </a:lnTo>
                  <a:lnTo>
                    <a:pt x="34" y="67"/>
                  </a:lnTo>
                  <a:lnTo>
                    <a:pt x="31" y="65"/>
                  </a:lnTo>
                  <a:lnTo>
                    <a:pt x="27" y="65"/>
                  </a:lnTo>
                  <a:lnTo>
                    <a:pt x="23" y="63"/>
                  </a:lnTo>
                  <a:lnTo>
                    <a:pt x="19" y="61"/>
                  </a:lnTo>
                  <a:lnTo>
                    <a:pt x="15" y="59"/>
                  </a:lnTo>
                  <a:lnTo>
                    <a:pt x="14" y="57"/>
                  </a:lnTo>
                  <a:lnTo>
                    <a:pt x="10" y="55"/>
                  </a:lnTo>
                  <a:lnTo>
                    <a:pt x="8" y="55"/>
                  </a:lnTo>
                  <a:lnTo>
                    <a:pt x="4" y="53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21" y="2"/>
                  </a:lnTo>
                  <a:lnTo>
                    <a:pt x="25" y="2"/>
                  </a:lnTo>
                  <a:lnTo>
                    <a:pt x="29" y="2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7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5" y="2"/>
                  </a:lnTo>
                  <a:lnTo>
                    <a:pt x="99" y="2"/>
                  </a:lnTo>
                  <a:lnTo>
                    <a:pt x="103" y="2"/>
                  </a:lnTo>
                  <a:lnTo>
                    <a:pt x="107" y="2"/>
                  </a:lnTo>
                  <a:lnTo>
                    <a:pt x="111" y="2"/>
                  </a:lnTo>
                  <a:lnTo>
                    <a:pt x="114" y="2"/>
                  </a:lnTo>
                  <a:lnTo>
                    <a:pt x="118" y="2"/>
                  </a:lnTo>
                  <a:lnTo>
                    <a:pt x="122" y="4"/>
                  </a:lnTo>
                  <a:lnTo>
                    <a:pt x="126" y="4"/>
                  </a:lnTo>
                  <a:lnTo>
                    <a:pt x="131" y="4"/>
                  </a:lnTo>
                  <a:lnTo>
                    <a:pt x="135" y="4"/>
                  </a:lnTo>
                  <a:lnTo>
                    <a:pt x="139" y="6"/>
                  </a:lnTo>
                  <a:lnTo>
                    <a:pt x="143" y="6"/>
                  </a:lnTo>
                  <a:lnTo>
                    <a:pt x="147" y="6"/>
                  </a:lnTo>
                  <a:lnTo>
                    <a:pt x="150" y="8"/>
                  </a:lnTo>
                  <a:lnTo>
                    <a:pt x="154" y="8"/>
                  </a:lnTo>
                  <a:lnTo>
                    <a:pt x="158" y="8"/>
                  </a:lnTo>
                  <a:lnTo>
                    <a:pt x="162" y="10"/>
                  </a:lnTo>
                  <a:lnTo>
                    <a:pt x="166" y="10"/>
                  </a:lnTo>
                  <a:lnTo>
                    <a:pt x="169" y="11"/>
                  </a:lnTo>
                  <a:lnTo>
                    <a:pt x="173" y="11"/>
                  </a:lnTo>
                  <a:lnTo>
                    <a:pt x="177" y="13"/>
                  </a:lnTo>
                  <a:lnTo>
                    <a:pt x="181" y="13"/>
                  </a:lnTo>
                  <a:lnTo>
                    <a:pt x="185" y="15"/>
                  </a:lnTo>
                  <a:lnTo>
                    <a:pt x="189" y="15"/>
                  </a:lnTo>
                  <a:lnTo>
                    <a:pt x="192" y="17"/>
                  </a:lnTo>
                  <a:lnTo>
                    <a:pt x="194" y="17"/>
                  </a:lnTo>
                  <a:lnTo>
                    <a:pt x="198" y="19"/>
                  </a:lnTo>
                  <a:lnTo>
                    <a:pt x="202" y="21"/>
                  </a:lnTo>
                  <a:lnTo>
                    <a:pt x="206" y="21"/>
                  </a:lnTo>
                  <a:lnTo>
                    <a:pt x="208" y="23"/>
                  </a:lnTo>
                  <a:lnTo>
                    <a:pt x="211" y="25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46"/>
                  </a:lnTo>
                  <a:lnTo>
                    <a:pt x="204" y="86"/>
                  </a:lnTo>
                  <a:close/>
                </a:path>
              </a:pathLst>
            </a:custGeom>
            <a:solidFill>
              <a:srgbClr val="BD9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7" name="Freeform 368"/>
            <p:cNvSpPr>
              <a:spLocks/>
            </p:cNvSpPr>
            <p:nvPr/>
          </p:nvSpPr>
          <p:spPr bwMode="auto">
            <a:xfrm>
              <a:off x="4798" y="1914"/>
              <a:ext cx="78" cy="237"/>
            </a:xfrm>
            <a:custGeom>
              <a:avLst/>
              <a:gdLst>
                <a:gd name="T0" fmla="*/ 1 w 156"/>
                <a:gd name="T1" fmla="*/ 0 h 475"/>
                <a:gd name="T2" fmla="*/ 1 w 156"/>
                <a:gd name="T3" fmla="*/ 0 h 475"/>
                <a:gd name="T4" fmla="*/ 0 w 156"/>
                <a:gd name="T5" fmla="*/ 1 h 475"/>
                <a:gd name="T6" fmla="*/ 1 w 156"/>
                <a:gd name="T7" fmla="*/ 0 h 475"/>
                <a:gd name="T8" fmla="*/ 1 w 156"/>
                <a:gd name="T9" fmla="*/ 0 h 475"/>
                <a:gd name="T10" fmla="*/ 1 w 156"/>
                <a:gd name="T11" fmla="*/ 0 h 475"/>
                <a:gd name="T12" fmla="*/ 1 w 156"/>
                <a:gd name="T13" fmla="*/ 0 h 4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475">
                  <a:moveTo>
                    <a:pt x="84" y="0"/>
                  </a:moveTo>
                  <a:lnTo>
                    <a:pt x="156" y="48"/>
                  </a:lnTo>
                  <a:lnTo>
                    <a:pt x="0" y="475"/>
                  </a:lnTo>
                  <a:lnTo>
                    <a:pt x="57" y="234"/>
                  </a:lnTo>
                  <a:lnTo>
                    <a:pt x="80" y="4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6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8" name="Freeform 369"/>
            <p:cNvSpPr>
              <a:spLocks/>
            </p:cNvSpPr>
            <p:nvPr/>
          </p:nvSpPr>
          <p:spPr bwMode="auto">
            <a:xfrm>
              <a:off x="4765" y="2000"/>
              <a:ext cx="285" cy="459"/>
            </a:xfrm>
            <a:custGeom>
              <a:avLst/>
              <a:gdLst>
                <a:gd name="T0" fmla="*/ 1 w 570"/>
                <a:gd name="T1" fmla="*/ 3 h 918"/>
                <a:gd name="T2" fmla="*/ 1 w 570"/>
                <a:gd name="T3" fmla="*/ 3 h 918"/>
                <a:gd name="T4" fmla="*/ 2 w 570"/>
                <a:gd name="T5" fmla="*/ 0 h 918"/>
                <a:gd name="T6" fmla="*/ 2 w 570"/>
                <a:gd name="T7" fmla="*/ 0 h 918"/>
                <a:gd name="T8" fmla="*/ 2 w 570"/>
                <a:gd name="T9" fmla="*/ 0 h 918"/>
                <a:gd name="T10" fmla="*/ 2 w 570"/>
                <a:gd name="T11" fmla="*/ 1 h 918"/>
                <a:gd name="T12" fmla="*/ 2 w 570"/>
                <a:gd name="T13" fmla="*/ 1 h 918"/>
                <a:gd name="T14" fmla="*/ 2 w 570"/>
                <a:gd name="T15" fmla="*/ 1 h 918"/>
                <a:gd name="T16" fmla="*/ 2 w 570"/>
                <a:gd name="T17" fmla="*/ 1 h 918"/>
                <a:gd name="T18" fmla="*/ 2 w 570"/>
                <a:gd name="T19" fmla="*/ 1 h 918"/>
                <a:gd name="T20" fmla="*/ 2 w 570"/>
                <a:gd name="T21" fmla="*/ 1 h 918"/>
                <a:gd name="T22" fmla="*/ 2 w 570"/>
                <a:gd name="T23" fmla="*/ 1 h 918"/>
                <a:gd name="T24" fmla="*/ 3 w 570"/>
                <a:gd name="T25" fmla="*/ 1 h 918"/>
                <a:gd name="T26" fmla="*/ 3 w 570"/>
                <a:gd name="T27" fmla="*/ 1 h 918"/>
                <a:gd name="T28" fmla="*/ 3 w 570"/>
                <a:gd name="T29" fmla="*/ 1 h 918"/>
                <a:gd name="T30" fmla="*/ 3 w 570"/>
                <a:gd name="T31" fmla="*/ 1 h 918"/>
                <a:gd name="T32" fmla="*/ 3 w 570"/>
                <a:gd name="T33" fmla="*/ 1 h 918"/>
                <a:gd name="T34" fmla="*/ 3 w 570"/>
                <a:gd name="T35" fmla="*/ 1 h 918"/>
                <a:gd name="T36" fmla="*/ 3 w 570"/>
                <a:gd name="T37" fmla="*/ 1 h 918"/>
                <a:gd name="T38" fmla="*/ 3 w 570"/>
                <a:gd name="T39" fmla="*/ 1 h 918"/>
                <a:gd name="T40" fmla="*/ 3 w 570"/>
                <a:gd name="T41" fmla="*/ 1 h 918"/>
                <a:gd name="T42" fmla="*/ 3 w 570"/>
                <a:gd name="T43" fmla="*/ 1 h 918"/>
                <a:gd name="T44" fmla="*/ 3 w 570"/>
                <a:gd name="T45" fmla="*/ 1 h 918"/>
                <a:gd name="T46" fmla="*/ 3 w 570"/>
                <a:gd name="T47" fmla="*/ 1 h 918"/>
                <a:gd name="T48" fmla="*/ 3 w 570"/>
                <a:gd name="T49" fmla="*/ 1 h 918"/>
                <a:gd name="T50" fmla="*/ 3 w 570"/>
                <a:gd name="T51" fmla="*/ 1 h 918"/>
                <a:gd name="T52" fmla="*/ 3 w 570"/>
                <a:gd name="T53" fmla="*/ 1 h 918"/>
                <a:gd name="T54" fmla="*/ 3 w 570"/>
                <a:gd name="T55" fmla="*/ 1 h 918"/>
                <a:gd name="T56" fmla="*/ 3 w 570"/>
                <a:gd name="T57" fmla="*/ 1 h 918"/>
                <a:gd name="T58" fmla="*/ 3 w 570"/>
                <a:gd name="T59" fmla="*/ 1 h 918"/>
                <a:gd name="T60" fmla="*/ 3 w 570"/>
                <a:gd name="T61" fmla="*/ 1 h 918"/>
                <a:gd name="T62" fmla="*/ 1 w 570"/>
                <a:gd name="T63" fmla="*/ 3 h 918"/>
                <a:gd name="T64" fmla="*/ 0 w 570"/>
                <a:gd name="T65" fmla="*/ 4 h 918"/>
                <a:gd name="T66" fmla="*/ 1 w 570"/>
                <a:gd name="T67" fmla="*/ 3 h 918"/>
                <a:gd name="T68" fmla="*/ 1 w 570"/>
                <a:gd name="T69" fmla="*/ 3 h 9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0" h="918">
                  <a:moveTo>
                    <a:pt x="11" y="743"/>
                  </a:moveTo>
                  <a:lnTo>
                    <a:pt x="190" y="602"/>
                  </a:lnTo>
                  <a:lnTo>
                    <a:pt x="490" y="0"/>
                  </a:lnTo>
                  <a:lnTo>
                    <a:pt x="492" y="0"/>
                  </a:lnTo>
                  <a:lnTo>
                    <a:pt x="494" y="2"/>
                  </a:lnTo>
                  <a:lnTo>
                    <a:pt x="498" y="4"/>
                  </a:lnTo>
                  <a:lnTo>
                    <a:pt x="500" y="4"/>
                  </a:lnTo>
                  <a:lnTo>
                    <a:pt x="504" y="6"/>
                  </a:lnTo>
                  <a:lnTo>
                    <a:pt x="505" y="6"/>
                  </a:lnTo>
                  <a:lnTo>
                    <a:pt x="509" y="8"/>
                  </a:lnTo>
                  <a:lnTo>
                    <a:pt x="511" y="8"/>
                  </a:lnTo>
                  <a:lnTo>
                    <a:pt x="515" y="10"/>
                  </a:lnTo>
                  <a:lnTo>
                    <a:pt x="517" y="11"/>
                  </a:lnTo>
                  <a:lnTo>
                    <a:pt x="521" y="11"/>
                  </a:lnTo>
                  <a:lnTo>
                    <a:pt x="524" y="13"/>
                  </a:lnTo>
                  <a:lnTo>
                    <a:pt x="528" y="15"/>
                  </a:lnTo>
                  <a:lnTo>
                    <a:pt x="530" y="15"/>
                  </a:lnTo>
                  <a:lnTo>
                    <a:pt x="534" y="17"/>
                  </a:lnTo>
                  <a:lnTo>
                    <a:pt x="538" y="17"/>
                  </a:lnTo>
                  <a:lnTo>
                    <a:pt x="542" y="19"/>
                  </a:lnTo>
                  <a:lnTo>
                    <a:pt x="543" y="21"/>
                  </a:lnTo>
                  <a:lnTo>
                    <a:pt x="547" y="21"/>
                  </a:lnTo>
                  <a:lnTo>
                    <a:pt x="551" y="23"/>
                  </a:lnTo>
                  <a:lnTo>
                    <a:pt x="553" y="23"/>
                  </a:lnTo>
                  <a:lnTo>
                    <a:pt x="557" y="23"/>
                  </a:lnTo>
                  <a:lnTo>
                    <a:pt x="561" y="25"/>
                  </a:lnTo>
                  <a:lnTo>
                    <a:pt x="562" y="25"/>
                  </a:lnTo>
                  <a:lnTo>
                    <a:pt x="564" y="27"/>
                  </a:lnTo>
                  <a:lnTo>
                    <a:pt x="568" y="27"/>
                  </a:lnTo>
                  <a:lnTo>
                    <a:pt x="570" y="27"/>
                  </a:lnTo>
                  <a:lnTo>
                    <a:pt x="222" y="690"/>
                  </a:lnTo>
                  <a:lnTo>
                    <a:pt x="0" y="918"/>
                  </a:lnTo>
                  <a:lnTo>
                    <a:pt x="11" y="743"/>
                  </a:lnTo>
                  <a:close/>
                </a:path>
              </a:pathLst>
            </a:custGeom>
            <a:solidFill>
              <a:srgbClr val="E6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9" name="Freeform 370"/>
            <p:cNvSpPr>
              <a:spLocks/>
            </p:cNvSpPr>
            <p:nvPr/>
          </p:nvSpPr>
          <p:spPr bwMode="auto">
            <a:xfrm>
              <a:off x="4528" y="2455"/>
              <a:ext cx="175" cy="512"/>
            </a:xfrm>
            <a:custGeom>
              <a:avLst/>
              <a:gdLst>
                <a:gd name="T0" fmla="*/ 1 w 350"/>
                <a:gd name="T1" fmla="*/ 3 h 1025"/>
                <a:gd name="T2" fmla="*/ 1 w 350"/>
                <a:gd name="T3" fmla="*/ 3 h 1025"/>
                <a:gd name="T4" fmla="*/ 1 w 350"/>
                <a:gd name="T5" fmla="*/ 3 h 1025"/>
                <a:gd name="T6" fmla="*/ 1 w 350"/>
                <a:gd name="T7" fmla="*/ 3 h 1025"/>
                <a:gd name="T8" fmla="*/ 1 w 350"/>
                <a:gd name="T9" fmla="*/ 3 h 1025"/>
                <a:gd name="T10" fmla="*/ 1 w 350"/>
                <a:gd name="T11" fmla="*/ 3 h 1025"/>
                <a:gd name="T12" fmla="*/ 1 w 350"/>
                <a:gd name="T13" fmla="*/ 3 h 1025"/>
                <a:gd name="T14" fmla="*/ 1 w 350"/>
                <a:gd name="T15" fmla="*/ 4 h 1025"/>
                <a:gd name="T16" fmla="*/ 1 w 350"/>
                <a:gd name="T17" fmla="*/ 4 h 1025"/>
                <a:gd name="T18" fmla="*/ 1 w 350"/>
                <a:gd name="T19" fmla="*/ 4 h 1025"/>
                <a:gd name="T20" fmla="*/ 1 w 350"/>
                <a:gd name="T21" fmla="*/ 4 h 1025"/>
                <a:gd name="T22" fmla="*/ 1 w 350"/>
                <a:gd name="T23" fmla="*/ 4 h 1025"/>
                <a:gd name="T24" fmla="*/ 1 w 350"/>
                <a:gd name="T25" fmla="*/ 3 h 1025"/>
                <a:gd name="T26" fmla="*/ 1 w 350"/>
                <a:gd name="T27" fmla="*/ 3 h 1025"/>
                <a:gd name="T28" fmla="*/ 1 w 350"/>
                <a:gd name="T29" fmla="*/ 3 h 1025"/>
                <a:gd name="T30" fmla="*/ 1 w 350"/>
                <a:gd name="T31" fmla="*/ 3 h 1025"/>
                <a:gd name="T32" fmla="*/ 0 w 350"/>
                <a:gd name="T33" fmla="*/ 3 h 1025"/>
                <a:gd name="T34" fmla="*/ 2 w 350"/>
                <a:gd name="T35" fmla="*/ 0 h 1025"/>
                <a:gd name="T36" fmla="*/ 2 w 350"/>
                <a:gd name="T37" fmla="*/ 0 h 1025"/>
                <a:gd name="T38" fmla="*/ 1 w 350"/>
                <a:gd name="T39" fmla="*/ 3 h 1025"/>
                <a:gd name="T40" fmla="*/ 1 w 350"/>
                <a:gd name="T41" fmla="*/ 3 h 1025"/>
                <a:gd name="T42" fmla="*/ 1 w 350"/>
                <a:gd name="T43" fmla="*/ 3 h 10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50" h="1025">
                  <a:moveTo>
                    <a:pt x="57" y="1021"/>
                  </a:moveTo>
                  <a:lnTo>
                    <a:pt x="55" y="1021"/>
                  </a:lnTo>
                  <a:lnTo>
                    <a:pt x="53" y="1021"/>
                  </a:lnTo>
                  <a:lnTo>
                    <a:pt x="49" y="1023"/>
                  </a:lnTo>
                  <a:lnTo>
                    <a:pt x="47" y="1023"/>
                  </a:lnTo>
                  <a:lnTo>
                    <a:pt x="44" y="1023"/>
                  </a:lnTo>
                  <a:lnTo>
                    <a:pt x="38" y="1025"/>
                  </a:lnTo>
                  <a:lnTo>
                    <a:pt x="34" y="1025"/>
                  </a:lnTo>
                  <a:lnTo>
                    <a:pt x="28" y="1025"/>
                  </a:lnTo>
                  <a:lnTo>
                    <a:pt x="25" y="1025"/>
                  </a:lnTo>
                  <a:lnTo>
                    <a:pt x="21" y="1025"/>
                  </a:lnTo>
                  <a:lnTo>
                    <a:pt x="15" y="1023"/>
                  </a:lnTo>
                  <a:lnTo>
                    <a:pt x="11" y="1021"/>
                  </a:lnTo>
                  <a:lnTo>
                    <a:pt x="8" y="1019"/>
                  </a:lnTo>
                  <a:lnTo>
                    <a:pt x="4" y="1017"/>
                  </a:lnTo>
                  <a:lnTo>
                    <a:pt x="0" y="1013"/>
                  </a:lnTo>
                  <a:lnTo>
                    <a:pt x="346" y="0"/>
                  </a:lnTo>
                  <a:lnTo>
                    <a:pt x="350" y="217"/>
                  </a:lnTo>
                  <a:lnTo>
                    <a:pt x="86" y="949"/>
                  </a:lnTo>
                  <a:lnTo>
                    <a:pt x="57" y="1021"/>
                  </a:lnTo>
                  <a:close/>
                </a:path>
              </a:pathLst>
            </a:custGeom>
            <a:solidFill>
              <a:srgbClr val="E6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0" name="Freeform 371"/>
            <p:cNvSpPr>
              <a:spLocks/>
            </p:cNvSpPr>
            <p:nvPr/>
          </p:nvSpPr>
          <p:spPr bwMode="auto">
            <a:xfrm>
              <a:off x="4862" y="1832"/>
              <a:ext cx="286" cy="164"/>
            </a:xfrm>
            <a:custGeom>
              <a:avLst/>
              <a:gdLst>
                <a:gd name="T0" fmla="*/ 1 w 572"/>
                <a:gd name="T1" fmla="*/ 0 h 328"/>
                <a:gd name="T2" fmla="*/ 1 w 572"/>
                <a:gd name="T3" fmla="*/ 1 h 328"/>
                <a:gd name="T4" fmla="*/ 1 w 572"/>
                <a:gd name="T5" fmla="*/ 1 h 328"/>
                <a:gd name="T6" fmla="*/ 1 w 572"/>
                <a:gd name="T7" fmla="*/ 1 h 328"/>
                <a:gd name="T8" fmla="*/ 1 w 572"/>
                <a:gd name="T9" fmla="*/ 1 h 328"/>
                <a:gd name="T10" fmla="*/ 1 w 572"/>
                <a:gd name="T11" fmla="*/ 1 h 328"/>
                <a:gd name="T12" fmla="*/ 1 w 572"/>
                <a:gd name="T13" fmla="*/ 1 h 328"/>
                <a:gd name="T14" fmla="*/ 1 w 572"/>
                <a:gd name="T15" fmla="*/ 1 h 328"/>
                <a:gd name="T16" fmla="*/ 1 w 572"/>
                <a:gd name="T17" fmla="*/ 1 h 328"/>
                <a:gd name="T18" fmla="*/ 1 w 572"/>
                <a:gd name="T19" fmla="*/ 1 h 328"/>
                <a:gd name="T20" fmla="*/ 2 w 572"/>
                <a:gd name="T21" fmla="*/ 1 h 328"/>
                <a:gd name="T22" fmla="*/ 2 w 572"/>
                <a:gd name="T23" fmla="*/ 1 h 328"/>
                <a:gd name="T24" fmla="*/ 2 w 572"/>
                <a:gd name="T25" fmla="*/ 1 h 328"/>
                <a:gd name="T26" fmla="*/ 2 w 572"/>
                <a:gd name="T27" fmla="*/ 1 h 328"/>
                <a:gd name="T28" fmla="*/ 2 w 572"/>
                <a:gd name="T29" fmla="*/ 1 h 328"/>
                <a:gd name="T30" fmla="*/ 2 w 572"/>
                <a:gd name="T31" fmla="*/ 1 h 328"/>
                <a:gd name="T32" fmla="*/ 2 w 572"/>
                <a:gd name="T33" fmla="*/ 1 h 328"/>
                <a:gd name="T34" fmla="*/ 2 w 572"/>
                <a:gd name="T35" fmla="*/ 1 h 328"/>
                <a:gd name="T36" fmla="*/ 2 w 572"/>
                <a:gd name="T37" fmla="*/ 1 h 328"/>
                <a:gd name="T38" fmla="*/ 3 w 572"/>
                <a:gd name="T39" fmla="*/ 1 h 328"/>
                <a:gd name="T40" fmla="*/ 3 w 572"/>
                <a:gd name="T41" fmla="*/ 2 h 328"/>
                <a:gd name="T42" fmla="*/ 2 w 572"/>
                <a:gd name="T43" fmla="*/ 2 h 328"/>
                <a:gd name="T44" fmla="*/ 2 w 572"/>
                <a:gd name="T45" fmla="*/ 2 h 328"/>
                <a:gd name="T46" fmla="*/ 2 w 572"/>
                <a:gd name="T47" fmla="*/ 2 h 328"/>
                <a:gd name="T48" fmla="*/ 2 w 572"/>
                <a:gd name="T49" fmla="*/ 2 h 328"/>
                <a:gd name="T50" fmla="*/ 2 w 572"/>
                <a:gd name="T51" fmla="*/ 2 h 328"/>
                <a:gd name="T52" fmla="*/ 2 w 572"/>
                <a:gd name="T53" fmla="*/ 2 h 328"/>
                <a:gd name="T54" fmla="*/ 2 w 572"/>
                <a:gd name="T55" fmla="*/ 2 h 328"/>
                <a:gd name="T56" fmla="*/ 2 w 572"/>
                <a:gd name="T57" fmla="*/ 2 h 328"/>
                <a:gd name="T58" fmla="*/ 2 w 572"/>
                <a:gd name="T59" fmla="*/ 2 h 328"/>
                <a:gd name="T60" fmla="*/ 2 w 572"/>
                <a:gd name="T61" fmla="*/ 2 h 328"/>
                <a:gd name="T62" fmla="*/ 2 w 572"/>
                <a:gd name="T63" fmla="*/ 2 h 328"/>
                <a:gd name="T64" fmla="*/ 2 w 572"/>
                <a:gd name="T65" fmla="*/ 1 h 328"/>
                <a:gd name="T66" fmla="*/ 1 w 572"/>
                <a:gd name="T67" fmla="*/ 1 h 328"/>
                <a:gd name="T68" fmla="*/ 1 w 572"/>
                <a:gd name="T69" fmla="*/ 1 h 328"/>
                <a:gd name="T70" fmla="*/ 1 w 572"/>
                <a:gd name="T71" fmla="*/ 1 h 328"/>
                <a:gd name="T72" fmla="*/ 1 w 572"/>
                <a:gd name="T73" fmla="*/ 1 h 328"/>
                <a:gd name="T74" fmla="*/ 1 w 572"/>
                <a:gd name="T75" fmla="*/ 1 h 328"/>
                <a:gd name="T76" fmla="*/ 1 w 572"/>
                <a:gd name="T77" fmla="*/ 1 h 328"/>
                <a:gd name="T78" fmla="*/ 1 w 572"/>
                <a:gd name="T79" fmla="*/ 1 h 328"/>
                <a:gd name="T80" fmla="*/ 1 w 572"/>
                <a:gd name="T81" fmla="*/ 1 h 328"/>
                <a:gd name="T82" fmla="*/ 1 w 572"/>
                <a:gd name="T83" fmla="*/ 1 h 3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2" h="328">
                  <a:moveTo>
                    <a:pt x="0" y="32"/>
                  </a:moveTo>
                  <a:lnTo>
                    <a:pt x="93" y="0"/>
                  </a:lnTo>
                  <a:lnTo>
                    <a:pt x="95" y="2"/>
                  </a:lnTo>
                  <a:lnTo>
                    <a:pt x="98" y="3"/>
                  </a:lnTo>
                  <a:lnTo>
                    <a:pt x="102" y="7"/>
                  </a:lnTo>
                  <a:lnTo>
                    <a:pt x="104" y="9"/>
                  </a:lnTo>
                  <a:lnTo>
                    <a:pt x="108" y="11"/>
                  </a:lnTo>
                  <a:lnTo>
                    <a:pt x="110" y="13"/>
                  </a:lnTo>
                  <a:lnTo>
                    <a:pt x="114" y="17"/>
                  </a:lnTo>
                  <a:lnTo>
                    <a:pt x="117" y="19"/>
                  </a:lnTo>
                  <a:lnTo>
                    <a:pt x="121" y="22"/>
                  </a:lnTo>
                  <a:lnTo>
                    <a:pt x="125" y="24"/>
                  </a:lnTo>
                  <a:lnTo>
                    <a:pt x="131" y="28"/>
                  </a:lnTo>
                  <a:lnTo>
                    <a:pt x="135" y="32"/>
                  </a:lnTo>
                  <a:lnTo>
                    <a:pt x="140" y="36"/>
                  </a:lnTo>
                  <a:lnTo>
                    <a:pt x="144" y="38"/>
                  </a:lnTo>
                  <a:lnTo>
                    <a:pt x="150" y="41"/>
                  </a:lnTo>
                  <a:lnTo>
                    <a:pt x="155" y="45"/>
                  </a:lnTo>
                  <a:lnTo>
                    <a:pt x="161" y="51"/>
                  </a:lnTo>
                  <a:lnTo>
                    <a:pt x="167" y="55"/>
                  </a:lnTo>
                  <a:lnTo>
                    <a:pt x="174" y="59"/>
                  </a:lnTo>
                  <a:lnTo>
                    <a:pt x="180" y="62"/>
                  </a:lnTo>
                  <a:lnTo>
                    <a:pt x="188" y="68"/>
                  </a:lnTo>
                  <a:lnTo>
                    <a:pt x="195" y="72"/>
                  </a:lnTo>
                  <a:lnTo>
                    <a:pt x="201" y="78"/>
                  </a:lnTo>
                  <a:lnTo>
                    <a:pt x="209" y="81"/>
                  </a:lnTo>
                  <a:lnTo>
                    <a:pt x="216" y="87"/>
                  </a:lnTo>
                  <a:lnTo>
                    <a:pt x="224" y="91"/>
                  </a:lnTo>
                  <a:lnTo>
                    <a:pt x="233" y="97"/>
                  </a:lnTo>
                  <a:lnTo>
                    <a:pt x="241" y="100"/>
                  </a:lnTo>
                  <a:lnTo>
                    <a:pt x="251" y="106"/>
                  </a:lnTo>
                  <a:lnTo>
                    <a:pt x="258" y="112"/>
                  </a:lnTo>
                  <a:lnTo>
                    <a:pt x="268" y="117"/>
                  </a:lnTo>
                  <a:lnTo>
                    <a:pt x="275" y="121"/>
                  </a:lnTo>
                  <a:lnTo>
                    <a:pt x="285" y="127"/>
                  </a:lnTo>
                  <a:lnTo>
                    <a:pt x="294" y="133"/>
                  </a:lnTo>
                  <a:lnTo>
                    <a:pt x="304" y="138"/>
                  </a:lnTo>
                  <a:lnTo>
                    <a:pt x="313" y="142"/>
                  </a:lnTo>
                  <a:lnTo>
                    <a:pt x="323" y="148"/>
                  </a:lnTo>
                  <a:lnTo>
                    <a:pt x="332" y="154"/>
                  </a:lnTo>
                  <a:lnTo>
                    <a:pt x="344" y="157"/>
                  </a:lnTo>
                  <a:lnTo>
                    <a:pt x="353" y="163"/>
                  </a:lnTo>
                  <a:lnTo>
                    <a:pt x="365" y="169"/>
                  </a:lnTo>
                  <a:lnTo>
                    <a:pt x="374" y="173"/>
                  </a:lnTo>
                  <a:lnTo>
                    <a:pt x="386" y="178"/>
                  </a:lnTo>
                  <a:lnTo>
                    <a:pt x="395" y="184"/>
                  </a:lnTo>
                  <a:lnTo>
                    <a:pt x="407" y="188"/>
                  </a:lnTo>
                  <a:lnTo>
                    <a:pt x="418" y="193"/>
                  </a:lnTo>
                  <a:lnTo>
                    <a:pt x="429" y="199"/>
                  </a:lnTo>
                  <a:lnTo>
                    <a:pt x="441" y="203"/>
                  </a:lnTo>
                  <a:lnTo>
                    <a:pt x="452" y="209"/>
                  </a:lnTo>
                  <a:lnTo>
                    <a:pt x="464" y="212"/>
                  </a:lnTo>
                  <a:lnTo>
                    <a:pt x="475" y="216"/>
                  </a:lnTo>
                  <a:lnTo>
                    <a:pt x="486" y="222"/>
                  </a:lnTo>
                  <a:lnTo>
                    <a:pt x="498" y="226"/>
                  </a:lnTo>
                  <a:lnTo>
                    <a:pt x="511" y="230"/>
                  </a:lnTo>
                  <a:lnTo>
                    <a:pt x="523" y="235"/>
                  </a:lnTo>
                  <a:lnTo>
                    <a:pt x="536" y="239"/>
                  </a:lnTo>
                  <a:lnTo>
                    <a:pt x="547" y="243"/>
                  </a:lnTo>
                  <a:lnTo>
                    <a:pt x="561" y="247"/>
                  </a:lnTo>
                  <a:lnTo>
                    <a:pt x="572" y="251"/>
                  </a:lnTo>
                  <a:lnTo>
                    <a:pt x="562" y="281"/>
                  </a:lnTo>
                  <a:lnTo>
                    <a:pt x="507" y="328"/>
                  </a:lnTo>
                  <a:lnTo>
                    <a:pt x="505" y="328"/>
                  </a:lnTo>
                  <a:lnTo>
                    <a:pt x="503" y="328"/>
                  </a:lnTo>
                  <a:lnTo>
                    <a:pt x="502" y="327"/>
                  </a:lnTo>
                  <a:lnTo>
                    <a:pt x="500" y="327"/>
                  </a:lnTo>
                  <a:lnTo>
                    <a:pt x="496" y="327"/>
                  </a:lnTo>
                  <a:lnTo>
                    <a:pt x="494" y="325"/>
                  </a:lnTo>
                  <a:lnTo>
                    <a:pt x="490" y="325"/>
                  </a:lnTo>
                  <a:lnTo>
                    <a:pt x="486" y="323"/>
                  </a:lnTo>
                  <a:lnTo>
                    <a:pt x="483" y="321"/>
                  </a:lnTo>
                  <a:lnTo>
                    <a:pt x="477" y="321"/>
                  </a:lnTo>
                  <a:lnTo>
                    <a:pt x="473" y="319"/>
                  </a:lnTo>
                  <a:lnTo>
                    <a:pt x="467" y="317"/>
                  </a:lnTo>
                  <a:lnTo>
                    <a:pt x="462" y="315"/>
                  </a:lnTo>
                  <a:lnTo>
                    <a:pt x="458" y="315"/>
                  </a:lnTo>
                  <a:lnTo>
                    <a:pt x="450" y="311"/>
                  </a:lnTo>
                  <a:lnTo>
                    <a:pt x="445" y="309"/>
                  </a:lnTo>
                  <a:lnTo>
                    <a:pt x="439" y="308"/>
                  </a:lnTo>
                  <a:lnTo>
                    <a:pt x="431" y="306"/>
                  </a:lnTo>
                  <a:lnTo>
                    <a:pt x="424" y="304"/>
                  </a:lnTo>
                  <a:lnTo>
                    <a:pt x="416" y="302"/>
                  </a:lnTo>
                  <a:lnTo>
                    <a:pt x="410" y="298"/>
                  </a:lnTo>
                  <a:lnTo>
                    <a:pt x="403" y="296"/>
                  </a:lnTo>
                  <a:lnTo>
                    <a:pt x="393" y="292"/>
                  </a:lnTo>
                  <a:lnTo>
                    <a:pt x="386" y="290"/>
                  </a:lnTo>
                  <a:lnTo>
                    <a:pt x="378" y="287"/>
                  </a:lnTo>
                  <a:lnTo>
                    <a:pt x="368" y="283"/>
                  </a:lnTo>
                  <a:lnTo>
                    <a:pt x="361" y="279"/>
                  </a:lnTo>
                  <a:lnTo>
                    <a:pt x="351" y="275"/>
                  </a:lnTo>
                  <a:lnTo>
                    <a:pt x="342" y="273"/>
                  </a:lnTo>
                  <a:lnTo>
                    <a:pt x="334" y="270"/>
                  </a:lnTo>
                  <a:lnTo>
                    <a:pt x="325" y="266"/>
                  </a:lnTo>
                  <a:lnTo>
                    <a:pt x="315" y="262"/>
                  </a:lnTo>
                  <a:lnTo>
                    <a:pt x="306" y="256"/>
                  </a:lnTo>
                  <a:lnTo>
                    <a:pt x="296" y="252"/>
                  </a:lnTo>
                  <a:lnTo>
                    <a:pt x="287" y="249"/>
                  </a:lnTo>
                  <a:lnTo>
                    <a:pt x="275" y="245"/>
                  </a:lnTo>
                  <a:lnTo>
                    <a:pt x="266" y="239"/>
                  </a:lnTo>
                  <a:lnTo>
                    <a:pt x="256" y="235"/>
                  </a:lnTo>
                  <a:lnTo>
                    <a:pt x="247" y="230"/>
                  </a:lnTo>
                  <a:lnTo>
                    <a:pt x="237" y="224"/>
                  </a:lnTo>
                  <a:lnTo>
                    <a:pt x="226" y="220"/>
                  </a:lnTo>
                  <a:lnTo>
                    <a:pt x="216" y="214"/>
                  </a:lnTo>
                  <a:lnTo>
                    <a:pt x="207" y="209"/>
                  </a:lnTo>
                  <a:lnTo>
                    <a:pt x="197" y="203"/>
                  </a:lnTo>
                  <a:lnTo>
                    <a:pt x="186" y="197"/>
                  </a:lnTo>
                  <a:lnTo>
                    <a:pt x="176" y="192"/>
                  </a:lnTo>
                  <a:lnTo>
                    <a:pt x="167" y="186"/>
                  </a:lnTo>
                  <a:lnTo>
                    <a:pt x="155" y="180"/>
                  </a:lnTo>
                  <a:lnTo>
                    <a:pt x="146" y="173"/>
                  </a:lnTo>
                  <a:lnTo>
                    <a:pt x="136" y="167"/>
                  </a:lnTo>
                  <a:lnTo>
                    <a:pt x="127" y="161"/>
                  </a:lnTo>
                  <a:lnTo>
                    <a:pt x="116" y="154"/>
                  </a:lnTo>
                  <a:lnTo>
                    <a:pt x="108" y="148"/>
                  </a:lnTo>
                  <a:lnTo>
                    <a:pt x="98" y="140"/>
                  </a:lnTo>
                  <a:lnTo>
                    <a:pt x="87" y="133"/>
                  </a:lnTo>
                  <a:lnTo>
                    <a:pt x="79" y="127"/>
                  </a:lnTo>
                  <a:lnTo>
                    <a:pt x="70" y="119"/>
                  </a:lnTo>
                  <a:lnTo>
                    <a:pt x="60" y="112"/>
                  </a:lnTo>
                  <a:lnTo>
                    <a:pt x="51" y="102"/>
                  </a:lnTo>
                  <a:lnTo>
                    <a:pt x="43" y="97"/>
                  </a:lnTo>
                  <a:lnTo>
                    <a:pt x="34" y="87"/>
                  </a:lnTo>
                  <a:lnTo>
                    <a:pt x="26" y="79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28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1" name="Freeform 372"/>
            <p:cNvSpPr>
              <a:spLocks/>
            </p:cNvSpPr>
            <p:nvPr/>
          </p:nvSpPr>
          <p:spPr bwMode="auto">
            <a:xfrm>
              <a:off x="4598" y="1576"/>
              <a:ext cx="303" cy="100"/>
            </a:xfrm>
            <a:custGeom>
              <a:avLst/>
              <a:gdLst>
                <a:gd name="T0" fmla="*/ 3 w 604"/>
                <a:gd name="T1" fmla="*/ 1 h 200"/>
                <a:gd name="T2" fmla="*/ 3 w 604"/>
                <a:gd name="T3" fmla="*/ 1 h 200"/>
                <a:gd name="T4" fmla="*/ 3 w 604"/>
                <a:gd name="T5" fmla="*/ 1 h 200"/>
                <a:gd name="T6" fmla="*/ 3 w 604"/>
                <a:gd name="T7" fmla="*/ 1 h 200"/>
                <a:gd name="T8" fmla="*/ 2 w 604"/>
                <a:gd name="T9" fmla="*/ 1 h 200"/>
                <a:gd name="T10" fmla="*/ 2 w 604"/>
                <a:gd name="T11" fmla="*/ 1 h 200"/>
                <a:gd name="T12" fmla="*/ 2 w 604"/>
                <a:gd name="T13" fmla="*/ 1 h 200"/>
                <a:gd name="T14" fmla="*/ 2 w 604"/>
                <a:gd name="T15" fmla="*/ 1 h 200"/>
                <a:gd name="T16" fmla="*/ 2 w 604"/>
                <a:gd name="T17" fmla="*/ 1 h 200"/>
                <a:gd name="T18" fmla="*/ 2 w 604"/>
                <a:gd name="T19" fmla="*/ 1 h 200"/>
                <a:gd name="T20" fmla="*/ 2 w 604"/>
                <a:gd name="T21" fmla="*/ 1 h 200"/>
                <a:gd name="T22" fmla="*/ 2 w 604"/>
                <a:gd name="T23" fmla="*/ 1 h 200"/>
                <a:gd name="T24" fmla="*/ 1 w 604"/>
                <a:gd name="T25" fmla="*/ 1 h 200"/>
                <a:gd name="T26" fmla="*/ 1 w 604"/>
                <a:gd name="T27" fmla="*/ 1 h 200"/>
                <a:gd name="T28" fmla="*/ 1 w 604"/>
                <a:gd name="T29" fmla="*/ 1 h 200"/>
                <a:gd name="T30" fmla="*/ 1 w 604"/>
                <a:gd name="T31" fmla="*/ 1 h 200"/>
                <a:gd name="T32" fmla="*/ 1 w 604"/>
                <a:gd name="T33" fmla="*/ 1 h 200"/>
                <a:gd name="T34" fmla="*/ 1 w 604"/>
                <a:gd name="T35" fmla="*/ 1 h 200"/>
                <a:gd name="T36" fmla="*/ 1 w 604"/>
                <a:gd name="T37" fmla="*/ 1 h 200"/>
                <a:gd name="T38" fmla="*/ 1 w 604"/>
                <a:gd name="T39" fmla="*/ 1 h 200"/>
                <a:gd name="T40" fmla="*/ 1 w 604"/>
                <a:gd name="T41" fmla="*/ 1 h 200"/>
                <a:gd name="T42" fmla="*/ 1 w 604"/>
                <a:gd name="T43" fmla="*/ 1 h 200"/>
                <a:gd name="T44" fmla="*/ 1 w 604"/>
                <a:gd name="T45" fmla="*/ 1 h 200"/>
                <a:gd name="T46" fmla="*/ 1 w 604"/>
                <a:gd name="T47" fmla="*/ 1 h 200"/>
                <a:gd name="T48" fmla="*/ 1 w 604"/>
                <a:gd name="T49" fmla="*/ 1 h 200"/>
                <a:gd name="T50" fmla="*/ 0 w 604"/>
                <a:gd name="T51" fmla="*/ 1 h 200"/>
                <a:gd name="T52" fmla="*/ 1 w 604"/>
                <a:gd name="T53" fmla="*/ 1 h 200"/>
                <a:gd name="T54" fmla="*/ 1 w 604"/>
                <a:gd name="T55" fmla="*/ 1 h 200"/>
                <a:gd name="T56" fmla="*/ 1 w 604"/>
                <a:gd name="T57" fmla="*/ 1 h 200"/>
                <a:gd name="T58" fmla="*/ 1 w 604"/>
                <a:gd name="T59" fmla="*/ 1 h 200"/>
                <a:gd name="T60" fmla="*/ 1 w 604"/>
                <a:gd name="T61" fmla="*/ 1 h 200"/>
                <a:gd name="T62" fmla="*/ 1 w 604"/>
                <a:gd name="T63" fmla="*/ 1 h 200"/>
                <a:gd name="T64" fmla="*/ 1 w 604"/>
                <a:gd name="T65" fmla="*/ 0 h 200"/>
                <a:gd name="T66" fmla="*/ 1 w 604"/>
                <a:gd name="T67" fmla="*/ 1 h 200"/>
                <a:gd name="T68" fmla="*/ 1 w 604"/>
                <a:gd name="T69" fmla="*/ 1 h 200"/>
                <a:gd name="T70" fmla="*/ 1 w 604"/>
                <a:gd name="T71" fmla="*/ 1 h 200"/>
                <a:gd name="T72" fmla="*/ 1 w 604"/>
                <a:gd name="T73" fmla="*/ 1 h 200"/>
                <a:gd name="T74" fmla="*/ 1 w 604"/>
                <a:gd name="T75" fmla="*/ 1 h 200"/>
                <a:gd name="T76" fmla="*/ 1 w 604"/>
                <a:gd name="T77" fmla="*/ 1 h 200"/>
                <a:gd name="T78" fmla="*/ 1 w 604"/>
                <a:gd name="T79" fmla="*/ 1 h 200"/>
                <a:gd name="T80" fmla="*/ 1 w 604"/>
                <a:gd name="T81" fmla="*/ 1 h 200"/>
                <a:gd name="T82" fmla="*/ 2 w 604"/>
                <a:gd name="T83" fmla="*/ 1 h 200"/>
                <a:gd name="T84" fmla="*/ 2 w 604"/>
                <a:gd name="T85" fmla="*/ 1 h 200"/>
                <a:gd name="T86" fmla="*/ 2 w 604"/>
                <a:gd name="T87" fmla="*/ 1 h 200"/>
                <a:gd name="T88" fmla="*/ 2 w 604"/>
                <a:gd name="T89" fmla="*/ 1 h 200"/>
                <a:gd name="T90" fmla="*/ 2 w 604"/>
                <a:gd name="T91" fmla="*/ 1 h 200"/>
                <a:gd name="T92" fmla="*/ 3 w 604"/>
                <a:gd name="T93" fmla="*/ 1 h 200"/>
                <a:gd name="T94" fmla="*/ 3 w 604"/>
                <a:gd name="T95" fmla="*/ 1 h 2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04" h="200">
                  <a:moveTo>
                    <a:pt x="582" y="126"/>
                  </a:moveTo>
                  <a:lnTo>
                    <a:pt x="582" y="126"/>
                  </a:lnTo>
                  <a:lnTo>
                    <a:pt x="580" y="128"/>
                  </a:lnTo>
                  <a:lnTo>
                    <a:pt x="578" y="128"/>
                  </a:lnTo>
                  <a:lnTo>
                    <a:pt x="576" y="130"/>
                  </a:lnTo>
                  <a:lnTo>
                    <a:pt x="572" y="132"/>
                  </a:lnTo>
                  <a:lnTo>
                    <a:pt x="570" y="132"/>
                  </a:lnTo>
                  <a:lnTo>
                    <a:pt x="566" y="133"/>
                  </a:lnTo>
                  <a:lnTo>
                    <a:pt x="565" y="135"/>
                  </a:lnTo>
                  <a:lnTo>
                    <a:pt x="561" y="137"/>
                  </a:lnTo>
                  <a:lnTo>
                    <a:pt x="557" y="139"/>
                  </a:lnTo>
                  <a:lnTo>
                    <a:pt x="553" y="139"/>
                  </a:lnTo>
                  <a:lnTo>
                    <a:pt x="547" y="143"/>
                  </a:lnTo>
                  <a:lnTo>
                    <a:pt x="544" y="143"/>
                  </a:lnTo>
                  <a:lnTo>
                    <a:pt x="538" y="147"/>
                  </a:lnTo>
                  <a:lnTo>
                    <a:pt x="532" y="149"/>
                  </a:lnTo>
                  <a:lnTo>
                    <a:pt x="528" y="151"/>
                  </a:lnTo>
                  <a:lnTo>
                    <a:pt x="523" y="152"/>
                  </a:lnTo>
                  <a:lnTo>
                    <a:pt x="517" y="154"/>
                  </a:lnTo>
                  <a:lnTo>
                    <a:pt x="509" y="156"/>
                  </a:lnTo>
                  <a:lnTo>
                    <a:pt x="504" y="160"/>
                  </a:lnTo>
                  <a:lnTo>
                    <a:pt x="496" y="162"/>
                  </a:lnTo>
                  <a:lnTo>
                    <a:pt x="490" y="164"/>
                  </a:lnTo>
                  <a:lnTo>
                    <a:pt x="483" y="166"/>
                  </a:lnTo>
                  <a:lnTo>
                    <a:pt x="475" y="170"/>
                  </a:lnTo>
                  <a:lnTo>
                    <a:pt x="468" y="171"/>
                  </a:lnTo>
                  <a:lnTo>
                    <a:pt x="460" y="173"/>
                  </a:lnTo>
                  <a:lnTo>
                    <a:pt x="452" y="175"/>
                  </a:lnTo>
                  <a:lnTo>
                    <a:pt x="445" y="177"/>
                  </a:lnTo>
                  <a:lnTo>
                    <a:pt x="437" y="181"/>
                  </a:lnTo>
                  <a:lnTo>
                    <a:pt x="428" y="183"/>
                  </a:lnTo>
                  <a:lnTo>
                    <a:pt x="420" y="185"/>
                  </a:lnTo>
                  <a:lnTo>
                    <a:pt x="410" y="187"/>
                  </a:lnTo>
                  <a:lnTo>
                    <a:pt x="403" y="189"/>
                  </a:lnTo>
                  <a:lnTo>
                    <a:pt x="393" y="190"/>
                  </a:lnTo>
                  <a:lnTo>
                    <a:pt x="384" y="192"/>
                  </a:lnTo>
                  <a:lnTo>
                    <a:pt x="374" y="192"/>
                  </a:lnTo>
                  <a:lnTo>
                    <a:pt x="365" y="194"/>
                  </a:lnTo>
                  <a:lnTo>
                    <a:pt x="357" y="196"/>
                  </a:lnTo>
                  <a:lnTo>
                    <a:pt x="348" y="198"/>
                  </a:lnTo>
                  <a:lnTo>
                    <a:pt x="338" y="198"/>
                  </a:lnTo>
                  <a:lnTo>
                    <a:pt x="327" y="198"/>
                  </a:lnTo>
                  <a:lnTo>
                    <a:pt x="317" y="200"/>
                  </a:lnTo>
                  <a:lnTo>
                    <a:pt x="308" y="200"/>
                  </a:lnTo>
                  <a:lnTo>
                    <a:pt x="298" y="200"/>
                  </a:lnTo>
                  <a:lnTo>
                    <a:pt x="289" y="200"/>
                  </a:lnTo>
                  <a:lnTo>
                    <a:pt x="279" y="200"/>
                  </a:lnTo>
                  <a:lnTo>
                    <a:pt x="270" y="200"/>
                  </a:lnTo>
                  <a:lnTo>
                    <a:pt x="258" y="200"/>
                  </a:lnTo>
                  <a:lnTo>
                    <a:pt x="249" y="198"/>
                  </a:lnTo>
                  <a:lnTo>
                    <a:pt x="239" y="198"/>
                  </a:lnTo>
                  <a:lnTo>
                    <a:pt x="228" y="196"/>
                  </a:lnTo>
                  <a:lnTo>
                    <a:pt x="218" y="194"/>
                  </a:lnTo>
                  <a:lnTo>
                    <a:pt x="209" y="192"/>
                  </a:lnTo>
                  <a:lnTo>
                    <a:pt x="199" y="192"/>
                  </a:lnTo>
                  <a:lnTo>
                    <a:pt x="188" y="189"/>
                  </a:lnTo>
                  <a:lnTo>
                    <a:pt x="178" y="187"/>
                  </a:lnTo>
                  <a:lnTo>
                    <a:pt x="169" y="183"/>
                  </a:lnTo>
                  <a:lnTo>
                    <a:pt x="158" y="181"/>
                  </a:lnTo>
                  <a:lnTo>
                    <a:pt x="148" y="177"/>
                  </a:lnTo>
                  <a:lnTo>
                    <a:pt x="139" y="173"/>
                  </a:lnTo>
                  <a:lnTo>
                    <a:pt x="129" y="170"/>
                  </a:lnTo>
                  <a:lnTo>
                    <a:pt x="120" y="166"/>
                  </a:lnTo>
                  <a:lnTo>
                    <a:pt x="118" y="164"/>
                  </a:lnTo>
                  <a:lnTo>
                    <a:pt x="114" y="162"/>
                  </a:lnTo>
                  <a:lnTo>
                    <a:pt x="110" y="160"/>
                  </a:lnTo>
                  <a:lnTo>
                    <a:pt x="108" y="160"/>
                  </a:lnTo>
                  <a:lnTo>
                    <a:pt x="104" y="158"/>
                  </a:lnTo>
                  <a:lnTo>
                    <a:pt x="100" y="156"/>
                  </a:lnTo>
                  <a:lnTo>
                    <a:pt x="97" y="154"/>
                  </a:lnTo>
                  <a:lnTo>
                    <a:pt x="91" y="151"/>
                  </a:lnTo>
                  <a:lnTo>
                    <a:pt x="85" y="149"/>
                  </a:lnTo>
                  <a:lnTo>
                    <a:pt x="81" y="147"/>
                  </a:lnTo>
                  <a:lnTo>
                    <a:pt x="78" y="143"/>
                  </a:lnTo>
                  <a:lnTo>
                    <a:pt x="76" y="143"/>
                  </a:lnTo>
                  <a:lnTo>
                    <a:pt x="72" y="141"/>
                  </a:lnTo>
                  <a:lnTo>
                    <a:pt x="70" y="139"/>
                  </a:lnTo>
                  <a:lnTo>
                    <a:pt x="68" y="137"/>
                  </a:lnTo>
                  <a:lnTo>
                    <a:pt x="64" y="137"/>
                  </a:lnTo>
                  <a:lnTo>
                    <a:pt x="62" y="135"/>
                  </a:lnTo>
                  <a:lnTo>
                    <a:pt x="59" y="133"/>
                  </a:lnTo>
                  <a:lnTo>
                    <a:pt x="57" y="132"/>
                  </a:lnTo>
                  <a:lnTo>
                    <a:pt x="53" y="130"/>
                  </a:lnTo>
                  <a:lnTo>
                    <a:pt x="51" y="128"/>
                  </a:lnTo>
                  <a:lnTo>
                    <a:pt x="47" y="126"/>
                  </a:lnTo>
                  <a:lnTo>
                    <a:pt x="45" y="124"/>
                  </a:lnTo>
                  <a:lnTo>
                    <a:pt x="42" y="122"/>
                  </a:lnTo>
                  <a:lnTo>
                    <a:pt x="40" y="122"/>
                  </a:lnTo>
                  <a:lnTo>
                    <a:pt x="38" y="120"/>
                  </a:lnTo>
                  <a:lnTo>
                    <a:pt x="34" y="118"/>
                  </a:lnTo>
                  <a:lnTo>
                    <a:pt x="32" y="116"/>
                  </a:lnTo>
                  <a:lnTo>
                    <a:pt x="28" y="114"/>
                  </a:lnTo>
                  <a:lnTo>
                    <a:pt x="26" y="113"/>
                  </a:lnTo>
                  <a:lnTo>
                    <a:pt x="23" y="109"/>
                  </a:lnTo>
                  <a:lnTo>
                    <a:pt x="17" y="105"/>
                  </a:lnTo>
                  <a:lnTo>
                    <a:pt x="13" y="101"/>
                  </a:lnTo>
                  <a:lnTo>
                    <a:pt x="9" y="99"/>
                  </a:lnTo>
                  <a:lnTo>
                    <a:pt x="7" y="95"/>
                  </a:lnTo>
                  <a:lnTo>
                    <a:pt x="3" y="92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0" y="73"/>
                  </a:lnTo>
                  <a:lnTo>
                    <a:pt x="0" y="69"/>
                  </a:lnTo>
                  <a:lnTo>
                    <a:pt x="2" y="67"/>
                  </a:lnTo>
                  <a:lnTo>
                    <a:pt x="3" y="61"/>
                  </a:lnTo>
                  <a:lnTo>
                    <a:pt x="7" y="59"/>
                  </a:lnTo>
                  <a:lnTo>
                    <a:pt x="9" y="56"/>
                  </a:lnTo>
                  <a:lnTo>
                    <a:pt x="13" y="54"/>
                  </a:lnTo>
                  <a:lnTo>
                    <a:pt x="15" y="50"/>
                  </a:lnTo>
                  <a:lnTo>
                    <a:pt x="19" y="46"/>
                  </a:lnTo>
                  <a:lnTo>
                    <a:pt x="23" y="42"/>
                  </a:lnTo>
                  <a:lnTo>
                    <a:pt x="24" y="38"/>
                  </a:lnTo>
                  <a:lnTo>
                    <a:pt x="28" y="37"/>
                  </a:lnTo>
                  <a:lnTo>
                    <a:pt x="32" y="33"/>
                  </a:lnTo>
                  <a:lnTo>
                    <a:pt x="38" y="31"/>
                  </a:lnTo>
                  <a:lnTo>
                    <a:pt x="42" y="27"/>
                  </a:lnTo>
                  <a:lnTo>
                    <a:pt x="45" y="25"/>
                  </a:lnTo>
                  <a:lnTo>
                    <a:pt x="49" y="21"/>
                  </a:lnTo>
                  <a:lnTo>
                    <a:pt x="53" y="19"/>
                  </a:lnTo>
                  <a:lnTo>
                    <a:pt x="57" y="16"/>
                  </a:lnTo>
                  <a:lnTo>
                    <a:pt x="59" y="14"/>
                  </a:lnTo>
                  <a:lnTo>
                    <a:pt x="62" y="12"/>
                  </a:lnTo>
                  <a:lnTo>
                    <a:pt x="66" y="10"/>
                  </a:lnTo>
                  <a:lnTo>
                    <a:pt x="70" y="8"/>
                  </a:lnTo>
                  <a:lnTo>
                    <a:pt x="72" y="6"/>
                  </a:lnTo>
                  <a:lnTo>
                    <a:pt x="74" y="4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1" y="0"/>
                  </a:lnTo>
                  <a:lnTo>
                    <a:pt x="83" y="0"/>
                  </a:lnTo>
                  <a:lnTo>
                    <a:pt x="85" y="2"/>
                  </a:lnTo>
                  <a:lnTo>
                    <a:pt x="87" y="2"/>
                  </a:lnTo>
                  <a:lnTo>
                    <a:pt x="91" y="6"/>
                  </a:lnTo>
                  <a:lnTo>
                    <a:pt x="93" y="6"/>
                  </a:lnTo>
                  <a:lnTo>
                    <a:pt x="95" y="6"/>
                  </a:lnTo>
                  <a:lnTo>
                    <a:pt x="97" y="8"/>
                  </a:lnTo>
                  <a:lnTo>
                    <a:pt x="100" y="10"/>
                  </a:lnTo>
                  <a:lnTo>
                    <a:pt x="102" y="12"/>
                  </a:lnTo>
                  <a:lnTo>
                    <a:pt x="106" y="14"/>
                  </a:lnTo>
                  <a:lnTo>
                    <a:pt x="110" y="16"/>
                  </a:lnTo>
                  <a:lnTo>
                    <a:pt x="114" y="18"/>
                  </a:lnTo>
                  <a:lnTo>
                    <a:pt x="118" y="18"/>
                  </a:lnTo>
                  <a:lnTo>
                    <a:pt x="121" y="19"/>
                  </a:lnTo>
                  <a:lnTo>
                    <a:pt x="127" y="21"/>
                  </a:lnTo>
                  <a:lnTo>
                    <a:pt x="131" y="25"/>
                  </a:lnTo>
                  <a:lnTo>
                    <a:pt x="135" y="25"/>
                  </a:lnTo>
                  <a:lnTo>
                    <a:pt x="140" y="29"/>
                  </a:lnTo>
                  <a:lnTo>
                    <a:pt x="146" y="29"/>
                  </a:lnTo>
                  <a:lnTo>
                    <a:pt x="154" y="33"/>
                  </a:lnTo>
                  <a:lnTo>
                    <a:pt x="158" y="35"/>
                  </a:lnTo>
                  <a:lnTo>
                    <a:pt x="165" y="37"/>
                  </a:lnTo>
                  <a:lnTo>
                    <a:pt x="171" y="37"/>
                  </a:lnTo>
                  <a:lnTo>
                    <a:pt x="178" y="40"/>
                  </a:lnTo>
                  <a:lnTo>
                    <a:pt x="184" y="40"/>
                  </a:lnTo>
                  <a:lnTo>
                    <a:pt x="192" y="44"/>
                  </a:lnTo>
                  <a:lnTo>
                    <a:pt x="199" y="44"/>
                  </a:lnTo>
                  <a:lnTo>
                    <a:pt x="209" y="48"/>
                  </a:lnTo>
                  <a:lnTo>
                    <a:pt x="215" y="48"/>
                  </a:lnTo>
                  <a:lnTo>
                    <a:pt x="224" y="50"/>
                  </a:lnTo>
                  <a:lnTo>
                    <a:pt x="232" y="52"/>
                  </a:lnTo>
                  <a:lnTo>
                    <a:pt x="241" y="54"/>
                  </a:lnTo>
                  <a:lnTo>
                    <a:pt x="249" y="54"/>
                  </a:lnTo>
                  <a:lnTo>
                    <a:pt x="258" y="56"/>
                  </a:lnTo>
                  <a:lnTo>
                    <a:pt x="268" y="56"/>
                  </a:lnTo>
                  <a:lnTo>
                    <a:pt x="277" y="57"/>
                  </a:lnTo>
                  <a:lnTo>
                    <a:pt x="289" y="57"/>
                  </a:lnTo>
                  <a:lnTo>
                    <a:pt x="298" y="59"/>
                  </a:lnTo>
                  <a:lnTo>
                    <a:pt x="308" y="59"/>
                  </a:lnTo>
                  <a:lnTo>
                    <a:pt x="319" y="59"/>
                  </a:lnTo>
                  <a:lnTo>
                    <a:pt x="331" y="59"/>
                  </a:lnTo>
                  <a:lnTo>
                    <a:pt x="342" y="59"/>
                  </a:lnTo>
                  <a:lnTo>
                    <a:pt x="352" y="59"/>
                  </a:lnTo>
                  <a:lnTo>
                    <a:pt x="365" y="59"/>
                  </a:lnTo>
                  <a:lnTo>
                    <a:pt x="376" y="59"/>
                  </a:lnTo>
                  <a:lnTo>
                    <a:pt x="388" y="59"/>
                  </a:lnTo>
                  <a:lnTo>
                    <a:pt x="401" y="57"/>
                  </a:lnTo>
                  <a:lnTo>
                    <a:pt x="414" y="56"/>
                  </a:lnTo>
                  <a:lnTo>
                    <a:pt x="426" y="56"/>
                  </a:lnTo>
                  <a:lnTo>
                    <a:pt x="439" y="54"/>
                  </a:lnTo>
                  <a:lnTo>
                    <a:pt x="452" y="52"/>
                  </a:lnTo>
                  <a:lnTo>
                    <a:pt x="468" y="50"/>
                  </a:lnTo>
                  <a:lnTo>
                    <a:pt x="481" y="48"/>
                  </a:lnTo>
                  <a:lnTo>
                    <a:pt x="494" y="46"/>
                  </a:lnTo>
                  <a:lnTo>
                    <a:pt x="507" y="42"/>
                  </a:lnTo>
                  <a:lnTo>
                    <a:pt x="525" y="40"/>
                  </a:lnTo>
                  <a:lnTo>
                    <a:pt x="538" y="37"/>
                  </a:lnTo>
                  <a:lnTo>
                    <a:pt x="553" y="33"/>
                  </a:lnTo>
                  <a:lnTo>
                    <a:pt x="568" y="29"/>
                  </a:lnTo>
                  <a:lnTo>
                    <a:pt x="585" y="25"/>
                  </a:lnTo>
                  <a:lnTo>
                    <a:pt x="604" y="33"/>
                  </a:lnTo>
                  <a:lnTo>
                    <a:pt x="582" y="126"/>
                  </a:lnTo>
                  <a:close/>
                </a:path>
              </a:pathLst>
            </a:custGeom>
            <a:solidFill>
              <a:srgbClr val="FF8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2" name="Freeform 373"/>
            <p:cNvSpPr>
              <a:spLocks/>
            </p:cNvSpPr>
            <p:nvPr/>
          </p:nvSpPr>
          <p:spPr bwMode="auto">
            <a:xfrm>
              <a:off x="4687" y="2229"/>
              <a:ext cx="16" cy="608"/>
            </a:xfrm>
            <a:custGeom>
              <a:avLst/>
              <a:gdLst>
                <a:gd name="T0" fmla="*/ 1 w 32"/>
                <a:gd name="T1" fmla="*/ 5 h 1216"/>
                <a:gd name="T2" fmla="*/ 0 w 32"/>
                <a:gd name="T3" fmla="*/ 0 h 1216"/>
                <a:gd name="T4" fmla="*/ 1 w 32"/>
                <a:gd name="T5" fmla="*/ 1 h 1216"/>
                <a:gd name="T6" fmla="*/ 1 w 32"/>
                <a:gd name="T7" fmla="*/ 5 h 1216"/>
                <a:gd name="T8" fmla="*/ 1 w 32"/>
                <a:gd name="T9" fmla="*/ 5 h 1216"/>
                <a:gd name="T10" fmla="*/ 1 w 32"/>
                <a:gd name="T11" fmla="*/ 5 h 1216"/>
                <a:gd name="T12" fmla="*/ 1 w 32"/>
                <a:gd name="T13" fmla="*/ 5 h 1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216">
                  <a:moveTo>
                    <a:pt x="7" y="1216"/>
                  </a:moveTo>
                  <a:lnTo>
                    <a:pt x="0" y="0"/>
                  </a:lnTo>
                  <a:lnTo>
                    <a:pt x="32" y="32"/>
                  </a:lnTo>
                  <a:lnTo>
                    <a:pt x="32" y="1087"/>
                  </a:lnTo>
                  <a:lnTo>
                    <a:pt x="32" y="1194"/>
                  </a:lnTo>
                  <a:lnTo>
                    <a:pt x="7" y="1216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3" name="Freeform 374"/>
            <p:cNvSpPr>
              <a:spLocks/>
            </p:cNvSpPr>
            <p:nvPr/>
          </p:nvSpPr>
          <p:spPr bwMode="auto">
            <a:xfrm>
              <a:off x="4692" y="2018"/>
              <a:ext cx="131" cy="841"/>
            </a:xfrm>
            <a:custGeom>
              <a:avLst/>
              <a:gdLst>
                <a:gd name="T0" fmla="*/ 0 w 263"/>
                <a:gd name="T1" fmla="*/ 7 h 1682"/>
                <a:gd name="T2" fmla="*/ 0 w 263"/>
                <a:gd name="T3" fmla="*/ 7 h 1682"/>
                <a:gd name="T4" fmla="*/ 0 w 263"/>
                <a:gd name="T5" fmla="*/ 7 h 1682"/>
                <a:gd name="T6" fmla="*/ 0 w 263"/>
                <a:gd name="T7" fmla="*/ 2 h 1682"/>
                <a:gd name="T8" fmla="*/ 0 w 263"/>
                <a:gd name="T9" fmla="*/ 1 h 1682"/>
                <a:gd name="T10" fmla="*/ 1 w 263"/>
                <a:gd name="T11" fmla="*/ 0 h 1682"/>
                <a:gd name="T12" fmla="*/ 0 w 263"/>
                <a:gd name="T13" fmla="*/ 2 h 1682"/>
                <a:gd name="T14" fmla="*/ 0 w 263"/>
                <a:gd name="T15" fmla="*/ 7 h 1682"/>
                <a:gd name="T16" fmla="*/ 0 w 263"/>
                <a:gd name="T17" fmla="*/ 7 h 1682"/>
                <a:gd name="T18" fmla="*/ 0 w 263"/>
                <a:gd name="T19" fmla="*/ 7 h 1682"/>
                <a:gd name="T20" fmla="*/ 0 w 263"/>
                <a:gd name="T21" fmla="*/ 7 h 1682"/>
                <a:gd name="T22" fmla="*/ 0 w 263"/>
                <a:gd name="T23" fmla="*/ 7 h 1682"/>
                <a:gd name="T24" fmla="*/ 0 w 263"/>
                <a:gd name="T25" fmla="*/ 7 h 1682"/>
                <a:gd name="T26" fmla="*/ 0 w 263"/>
                <a:gd name="T27" fmla="*/ 7 h 1682"/>
                <a:gd name="T28" fmla="*/ 0 w 263"/>
                <a:gd name="T29" fmla="*/ 7 h 1682"/>
                <a:gd name="T30" fmla="*/ 0 w 263"/>
                <a:gd name="T31" fmla="*/ 7 h 1682"/>
                <a:gd name="T32" fmla="*/ 0 w 263"/>
                <a:gd name="T33" fmla="*/ 7 h 1682"/>
                <a:gd name="T34" fmla="*/ 0 w 263"/>
                <a:gd name="T35" fmla="*/ 7 h 1682"/>
                <a:gd name="T36" fmla="*/ 0 w 263"/>
                <a:gd name="T37" fmla="*/ 7 h 1682"/>
                <a:gd name="T38" fmla="*/ 0 w 263"/>
                <a:gd name="T39" fmla="*/ 7 h 1682"/>
                <a:gd name="T40" fmla="*/ 0 w 263"/>
                <a:gd name="T41" fmla="*/ 7 h 1682"/>
                <a:gd name="T42" fmla="*/ 0 w 263"/>
                <a:gd name="T43" fmla="*/ 7 h 1682"/>
                <a:gd name="T44" fmla="*/ 0 w 263"/>
                <a:gd name="T45" fmla="*/ 7 h 1682"/>
                <a:gd name="T46" fmla="*/ 0 w 263"/>
                <a:gd name="T47" fmla="*/ 7 h 1682"/>
                <a:gd name="T48" fmla="*/ 0 w 263"/>
                <a:gd name="T49" fmla="*/ 7 h 1682"/>
                <a:gd name="T50" fmla="*/ 0 w 263"/>
                <a:gd name="T51" fmla="*/ 7 h 1682"/>
                <a:gd name="T52" fmla="*/ 0 w 263"/>
                <a:gd name="T53" fmla="*/ 7 h 1682"/>
                <a:gd name="T54" fmla="*/ 0 w 263"/>
                <a:gd name="T55" fmla="*/ 7 h 1682"/>
                <a:gd name="T56" fmla="*/ 0 w 263"/>
                <a:gd name="T57" fmla="*/ 7 h 1682"/>
                <a:gd name="T58" fmla="*/ 0 w 263"/>
                <a:gd name="T59" fmla="*/ 7 h 1682"/>
                <a:gd name="T60" fmla="*/ 0 w 263"/>
                <a:gd name="T61" fmla="*/ 7 h 1682"/>
                <a:gd name="T62" fmla="*/ 0 w 263"/>
                <a:gd name="T63" fmla="*/ 7 h 1682"/>
                <a:gd name="T64" fmla="*/ 0 w 263"/>
                <a:gd name="T65" fmla="*/ 7 h 1682"/>
                <a:gd name="T66" fmla="*/ 0 w 263"/>
                <a:gd name="T67" fmla="*/ 7 h 1682"/>
                <a:gd name="T68" fmla="*/ 0 w 263"/>
                <a:gd name="T69" fmla="*/ 7 h 1682"/>
                <a:gd name="T70" fmla="*/ 0 w 263"/>
                <a:gd name="T71" fmla="*/ 7 h 1682"/>
                <a:gd name="T72" fmla="*/ 0 w 263"/>
                <a:gd name="T73" fmla="*/ 7 h 1682"/>
                <a:gd name="T74" fmla="*/ 0 w 263"/>
                <a:gd name="T75" fmla="*/ 7 h 1682"/>
                <a:gd name="T76" fmla="*/ 0 w 263"/>
                <a:gd name="T77" fmla="*/ 7 h 1682"/>
                <a:gd name="T78" fmla="*/ 0 w 263"/>
                <a:gd name="T79" fmla="*/ 7 h 1682"/>
                <a:gd name="T80" fmla="*/ 0 w 263"/>
                <a:gd name="T81" fmla="*/ 7 h 1682"/>
                <a:gd name="T82" fmla="*/ 0 w 263"/>
                <a:gd name="T83" fmla="*/ 7 h 1682"/>
                <a:gd name="T84" fmla="*/ 0 w 263"/>
                <a:gd name="T85" fmla="*/ 7 h 16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63" h="1682">
                  <a:moveTo>
                    <a:pt x="2" y="1671"/>
                  </a:moveTo>
                  <a:lnTo>
                    <a:pt x="40" y="1625"/>
                  </a:lnTo>
                  <a:lnTo>
                    <a:pt x="69" y="1621"/>
                  </a:lnTo>
                  <a:lnTo>
                    <a:pt x="105" y="418"/>
                  </a:lnTo>
                  <a:lnTo>
                    <a:pt x="228" y="38"/>
                  </a:lnTo>
                  <a:lnTo>
                    <a:pt x="263" y="0"/>
                  </a:lnTo>
                  <a:lnTo>
                    <a:pt x="158" y="439"/>
                  </a:lnTo>
                  <a:lnTo>
                    <a:pt x="105" y="1678"/>
                  </a:lnTo>
                  <a:lnTo>
                    <a:pt x="103" y="1678"/>
                  </a:lnTo>
                  <a:lnTo>
                    <a:pt x="99" y="1678"/>
                  </a:lnTo>
                  <a:lnTo>
                    <a:pt x="97" y="1678"/>
                  </a:lnTo>
                  <a:lnTo>
                    <a:pt x="93" y="1678"/>
                  </a:lnTo>
                  <a:lnTo>
                    <a:pt x="89" y="1678"/>
                  </a:lnTo>
                  <a:lnTo>
                    <a:pt x="86" y="1680"/>
                  </a:lnTo>
                  <a:lnTo>
                    <a:pt x="82" y="1680"/>
                  </a:lnTo>
                  <a:lnTo>
                    <a:pt x="78" y="1680"/>
                  </a:lnTo>
                  <a:lnTo>
                    <a:pt x="72" y="1680"/>
                  </a:lnTo>
                  <a:lnTo>
                    <a:pt x="67" y="1680"/>
                  </a:lnTo>
                  <a:lnTo>
                    <a:pt x="65" y="1680"/>
                  </a:lnTo>
                  <a:lnTo>
                    <a:pt x="63" y="1680"/>
                  </a:lnTo>
                  <a:lnTo>
                    <a:pt x="59" y="1680"/>
                  </a:lnTo>
                  <a:lnTo>
                    <a:pt x="57" y="1682"/>
                  </a:lnTo>
                  <a:lnTo>
                    <a:pt x="53" y="1682"/>
                  </a:lnTo>
                  <a:lnTo>
                    <a:pt x="51" y="1682"/>
                  </a:lnTo>
                  <a:lnTo>
                    <a:pt x="50" y="1682"/>
                  </a:lnTo>
                  <a:lnTo>
                    <a:pt x="48" y="1682"/>
                  </a:lnTo>
                  <a:lnTo>
                    <a:pt x="44" y="1682"/>
                  </a:lnTo>
                  <a:lnTo>
                    <a:pt x="42" y="1682"/>
                  </a:lnTo>
                  <a:lnTo>
                    <a:pt x="38" y="1682"/>
                  </a:lnTo>
                  <a:lnTo>
                    <a:pt x="36" y="1682"/>
                  </a:lnTo>
                  <a:lnTo>
                    <a:pt x="31" y="1682"/>
                  </a:lnTo>
                  <a:lnTo>
                    <a:pt x="27" y="1682"/>
                  </a:lnTo>
                  <a:lnTo>
                    <a:pt x="21" y="1682"/>
                  </a:lnTo>
                  <a:lnTo>
                    <a:pt x="17" y="1682"/>
                  </a:lnTo>
                  <a:lnTo>
                    <a:pt x="13" y="1680"/>
                  </a:lnTo>
                  <a:lnTo>
                    <a:pt x="11" y="1680"/>
                  </a:lnTo>
                  <a:lnTo>
                    <a:pt x="8" y="1680"/>
                  </a:lnTo>
                  <a:lnTo>
                    <a:pt x="4" y="1678"/>
                  </a:lnTo>
                  <a:lnTo>
                    <a:pt x="2" y="1678"/>
                  </a:lnTo>
                  <a:lnTo>
                    <a:pt x="2" y="1676"/>
                  </a:lnTo>
                  <a:lnTo>
                    <a:pt x="0" y="1674"/>
                  </a:lnTo>
                  <a:lnTo>
                    <a:pt x="2" y="1671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4" name="Freeform 375"/>
            <p:cNvSpPr>
              <a:spLocks/>
            </p:cNvSpPr>
            <p:nvPr/>
          </p:nvSpPr>
          <p:spPr bwMode="auto">
            <a:xfrm>
              <a:off x="4665" y="2866"/>
              <a:ext cx="91" cy="112"/>
            </a:xfrm>
            <a:custGeom>
              <a:avLst/>
              <a:gdLst>
                <a:gd name="T0" fmla="*/ 1 w 182"/>
                <a:gd name="T1" fmla="*/ 0 h 225"/>
                <a:gd name="T2" fmla="*/ 1 w 182"/>
                <a:gd name="T3" fmla="*/ 0 h 225"/>
                <a:gd name="T4" fmla="*/ 1 w 182"/>
                <a:gd name="T5" fmla="*/ 0 h 225"/>
                <a:gd name="T6" fmla="*/ 1 w 182"/>
                <a:gd name="T7" fmla="*/ 0 h 225"/>
                <a:gd name="T8" fmla="*/ 1 w 182"/>
                <a:gd name="T9" fmla="*/ 0 h 225"/>
                <a:gd name="T10" fmla="*/ 1 w 182"/>
                <a:gd name="T11" fmla="*/ 0 h 225"/>
                <a:gd name="T12" fmla="*/ 1 w 182"/>
                <a:gd name="T13" fmla="*/ 0 h 225"/>
                <a:gd name="T14" fmla="*/ 1 w 182"/>
                <a:gd name="T15" fmla="*/ 0 h 225"/>
                <a:gd name="T16" fmla="*/ 1 w 182"/>
                <a:gd name="T17" fmla="*/ 0 h 225"/>
                <a:gd name="T18" fmla="*/ 1 w 182"/>
                <a:gd name="T19" fmla="*/ 0 h 225"/>
                <a:gd name="T20" fmla="*/ 1 w 182"/>
                <a:gd name="T21" fmla="*/ 0 h 225"/>
                <a:gd name="T22" fmla="*/ 1 w 182"/>
                <a:gd name="T23" fmla="*/ 0 h 225"/>
                <a:gd name="T24" fmla="*/ 1 w 182"/>
                <a:gd name="T25" fmla="*/ 0 h 225"/>
                <a:gd name="T26" fmla="*/ 1 w 182"/>
                <a:gd name="T27" fmla="*/ 0 h 225"/>
                <a:gd name="T28" fmla="*/ 1 w 182"/>
                <a:gd name="T29" fmla="*/ 0 h 225"/>
                <a:gd name="T30" fmla="*/ 1 w 182"/>
                <a:gd name="T31" fmla="*/ 0 h 225"/>
                <a:gd name="T32" fmla="*/ 1 w 182"/>
                <a:gd name="T33" fmla="*/ 0 h 225"/>
                <a:gd name="T34" fmla="*/ 1 w 182"/>
                <a:gd name="T35" fmla="*/ 0 h 225"/>
                <a:gd name="T36" fmla="*/ 1 w 182"/>
                <a:gd name="T37" fmla="*/ 0 h 225"/>
                <a:gd name="T38" fmla="*/ 1 w 182"/>
                <a:gd name="T39" fmla="*/ 0 h 225"/>
                <a:gd name="T40" fmla="*/ 1 w 182"/>
                <a:gd name="T41" fmla="*/ 0 h 225"/>
                <a:gd name="T42" fmla="*/ 1 w 182"/>
                <a:gd name="T43" fmla="*/ 0 h 225"/>
                <a:gd name="T44" fmla="*/ 1 w 182"/>
                <a:gd name="T45" fmla="*/ 0 h 225"/>
                <a:gd name="T46" fmla="*/ 1 w 182"/>
                <a:gd name="T47" fmla="*/ 0 h 225"/>
                <a:gd name="T48" fmla="*/ 1 w 182"/>
                <a:gd name="T49" fmla="*/ 0 h 225"/>
                <a:gd name="T50" fmla="*/ 1 w 182"/>
                <a:gd name="T51" fmla="*/ 0 h 225"/>
                <a:gd name="T52" fmla="*/ 1 w 182"/>
                <a:gd name="T53" fmla="*/ 0 h 225"/>
                <a:gd name="T54" fmla="*/ 1 w 182"/>
                <a:gd name="T55" fmla="*/ 0 h 225"/>
                <a:gd name="T56" fmla="*/ 1 w 182"/>
                <a:gd name="T57" fmla="*/ 0 h 225"/>
                <a:gd name="T58" fmla="*/ 1 w 182"/>
                <a:gd name="T59" fmla="*/ 0 h 225"/>
                <a:gd name="T60" fmla="*/ 1 w 182"/>
                <a:gd name="T61" fmla="*/ 0 h 225"/>
                <a:gd name="T62" fmla="*/ 1 w 182"/>
                <a:gd name="T63" fmla="*/ 0 h 225"/>
                <a:gd name="T64" fmla="*/ 1 w 182"/>
                <a:gd name="T65" fmla="*/ 0 h 225"/>
                <a:gd name="T66" fmla="*/ 1 w 182"/>
                <a:gd name="T67" fmla="*/ 0 h 225"/>
                <a:gd name="T68" fmla="*/ 1 w 182"/>
                <a:gd name="T69" fmla="*/ 0 h 225"/>
                <a:gd name="T70" fmla="*/ 1 w 182"/>
                <a:gd name="T71" fmla="*/ 0 h 225"/>
                <a:gd name="T72" fmla="*/ 1 w 182"/>
                <a:gd name="T73" fmla="*/ 0 h 225"/>
                <a:gd name="T74" fmla="*/ 1 w 182"/>
                <a:gd name="T75" fmla="*/ 0 h 225"/>
                <a:gd name="T76" fmla="*/ 1 w 182"/>
                <a:gd name="T77" fmla="*/ 0 h 225"/>
                <a:gd name="T78" fmla="*/ 1 w 182"/>
                <a:gd name="T79" fmla="*/ 0 h 225"/>
                <a:gd name="T80" fmla="*/ 1 w 182"/>
                <a:gd name="T81" fmla="*/ 0 h 225"/>
                <a:gd name="T82" fmla="*/ 0 w 182"/>
                <a:gd name="T83" fmla="*/ 0 h 225"/>
                <a:gd name="T84" fmla="*/ 1 w 182"/>
                <a:gd name="T85" fmla="*/ 0 h 225"/>
                <a:gd name="T86" fmla="*/ 1 w 182"/>
                <a:gd name="T87" fmla="*/ 0 h 225"/>
                <a:gd name="T88" fmla="*/ 1 w 182"/>
                <a:gd name="T89" fmla="*/ 0 h 225"/>
                <a:gd name="T90" fmla="*/ 1 w 182"/>
                <a:gd name="T91" fmla="*/ 0 h 225"/>
                <a:gd name="T92" fmla="*/ 1 w 182"/>
                <a:gd name="T93" fmla="*/ 0 h 225"/>
                <a:gd name="T94" fmla="*/ 1 w 182"/>
                <a:gd name="T95" fmla="*/ 0 h 225"/>
                <a:gd name="T96" fmla="*/ 1 w 182"/>
                <a:gd name="T97" fmla="*/ 0 h 225"/>
                <a:gd name="T98" fmla="*/ 1 w 182"/>
                <a:gd name="T99" fmla="*/ 0 h 225"/>
                <a:gd name="T100" fmla="*/ 1 w 182"/>
                <a:gd name="T101" fmla="*/ 0 h 225"/>
                <a:gd name="T102" fmla="*/ 1 w 182"/>
                <a:gd name="T103" fmla="*/ 0 h 225"/>
                <a:gd name="T104" fmla="*/ 1 w 182"/>
                <a:gd name="T105" fmla="*/ 0 h 225"/>
                <a:gd name="T106" fmla="*/ 1 w 182"/>
                <a:gd name="T107" fmla="*/ 0 h 225"/>
                <a:gd name="T108" fmla="*/ 1 w 182"/>
                <a:gd name="T109" fmla="*/ 0 h 225"/>
                <a:gd name="T110" fmla="*/ 1 w 182"/>
                <a:gd name="T111" fmla="*/ 0 h 225"/>
                <a:gd name="T112" fmla="*/ 1 w 182"/>
                <a:gd name="T113" fmla="*/ 0 h 225"/>
                <a:gd name="T114" fmla="*/ 1 w 182"/>
                <a:gd name="T115" fmla="*/ 0 h 2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2" h="225"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3" y="2"/>
                  </a:lnTo>
                  <a:lnTo>
                    <a:pt x="55" y="2"/>
                  </a:lnTo>
                  <a:lnTo>
                    <a:pt x="59" y="4"/>
                  </a:lnTo>
                  <a:lnTo>
                    <a:pt x="61" y="4"/>
                  </a:lnTo>
                  <a:lnTo>
                    <a:pt x="64" y="4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4" y="6"/>
                  </a:lnTo>
                  <a:lnTo>
                    <a:pt x="78" y="8"/>
                  </a:lnTo>
                  <a:lnTo>
                    <a:pt x="82" y="8"/>
                  </a:lnTo>
                  <a:lnTo>
                    <a:pt x="85" y="10"/>
                  </a:lnTo>
                  <a:lnTo>
                    <a:pt x="89" y="10"/>
                  </a:lnTo>
                  <a:lnTo>
                    <a:pt x="95" y="10"/>
                  </a:lnTo>
                  <a:lnTo>
                    <a:pt x="99" y="12"/>
                  </a:lnTo>
                  <a:lnTo>
                    <a:pt x="103" y="12"/>
                  </a:lnTo>
                  <a:lnTo>
                    <a:pt x="106" y="12"/>
                  </a:lnTo>
                  <a:lnTo>
                    <a:pt x="110" y="12"/>
                  </a:lnTo>
                  <a:lnTo>
                    <a:pt x="116" y="12"/>
                  </a:lnTo>
                  <a:lnTo>
                    <a:pt x="120" y="12"/>
                  </a:lnTo>
                  <a:lnTo>
                    <a:pt x="123" y="12"/>
                  </a:lnTo>
                  <a:lnTo>
                    <a:pt x="127" y="12"/>
                  </a:lnTo>
                  <a:lnTo>
                    <a:pt x="131" y="10"/>
                  </a:lnTo>
                  <a:lnTo>
                    <a:pt x="135" y="10"/>
                  </a:lnTo>
                  <a:lnTo>
                    <a:pt x="139" y="8"/>
                  </a:lnTo>
                  <a:lnTo>
                    <a:pt x="142" y="6"/>
                  </a:lnTo>
                  <a:lnTo>
                    <a:pt x="146" y="6"/>
                  </a:lnTo>
                  <a:lnTo>
                    <a:pt x="150" y="4"/>
                  </a:lnTo>
                  <a:lnTo>
                    <a:pt x="182" y="149"/>
                  </a:lnTo>
                  <a:lnTo>
                    <a:pt x="175" y="208"/>
                  </a:lnTo>
                  <a:lnTo>
                    <a:pt x="173" y="208"/>
                  </a:lnTo>
                  <a:lnTo>
                    <a:pt x="171" y="208"/>
                  </a:lnTo>
                  <a:lnTo>
                    <a:pt x="167" y="209"/>
                  </a:lnTo>
                  <a:lnTo>
                    <a:pt x="163" y="211"/>
                  </a:lnTo>
                  <a:lnTo>
                    <a:pt x="161" y="211"/>
                  </a:lnTo>
                  <a:lnTo>
                    <a:pt x="158" y="213"/>
                  </a:lnTo>
                  <a:lnTo>
                    <a:pt x="152" y="215"/>
                  </a:lnTo>
                  <a:lnTo>
                    <a:pt x="148" y="217"/>
                  </a:lnTo>
                  <a:lnTo>
                    <a:pt x="142" y="217"/>
                  </a:lnTo>
                  <a:lnTo>
                    <a:pt x="139" y="219"/>
                  </a:lnTo>
                  <a:lnTo>
                    <a:pt x="135" y="219"/>
                  </a:lnTo>
                  <a:lnTo>
                    <a:pt x="133" y="221"/>
                  </a:lnTo>
                  <a:lnTo>
                    <a:pt x="129" y="221"/>
                  </a:lnTo>
                  <a:lnTo>
                    <a:pt x="127" y="221"/>
                  </a:lnTo>
                  <a:lnTo>
                    <a:pt x="123" y="223"/>
                  </a:lnTo>
                  <a:lnTo>
                    <a:pt x="120" y="223"/>
                  </a:lnTo>
                  <a:lnTo>
                    <a:pt x="118" y="223"/>
                  </a:lnTo>
                  <a:lnTo>
                    <a:pt x="114" y="225"/>
                  </a:lnTo>
                  <a:lnTo>
                    <a:pt x="110" y="225"/>
                  </a:lnTo>
                  <a:lnTo>
                    <a:pt x="106" y="225"/>
                  </a:lnTo>
                  <a:lnTo>
                    <a:pt x="104" y="225"/>
                  </a:lnTo>
                  <a:lnTo>
                    <a:pt x="101" y="225"/>
                  </a:lnTo>
                  <a:lnTo>
                    <a:pt x="97" y="225"/>
                  </a:lnTo>
                  <a:lnTo>
                    <a:pt x="93" y="225"/>
                  </a:lnTo>
                  <a:lnTo>
                    <a:pt x="89" y="225"/>
                  </a:lnTo>
                  <a:lnTo>
                    <a:pt x="85" y="225"/>
                  </a:lnTo>
                  <a:lnTo>
                    <a:pt x="82" y="225"/>
                  </a:lnTo>
                  <a:lnTo>
                    <a:pt x="78" y="225"/>
                  </a:lnTo>
                  <a:lnTo>
                    <a:pt x="76" y="223"/>
                  </a:lnTo>
                  <a:lnTo>
                    <a:pt x="72" y="223"/>
                  </a:lnTo>
                  <a:lnTo>
                    <a:pt x="68" y="223"/>
                  </a:lnTo>
                  <a:lnTo>
                    <a:pt x="64" y="223"/>
                  </a:lnTo>
                  <a:lnTo>
                    <a:pt x="61" y="221"/>
                  </a:lnTo>
                  <a:lnTo>
                    <a:pt x="57" y="221"/>
                  </a:lnTo>
                  <a:lnTo>
                    <a:pt x="53" y="219"/>
                  </a:lnTo>
                  <a:lnTo>
                    <a:pt x="49" y="217"/>
                  </a:lnTo>
                  <a:lnTo>
                    <a:pt x="45" y="217"/>
                  </a:lnTo>
                  <a:lnTo>
                    <a:pt x="42" y="215"/>
                  </a:lnTo>
                  <a:lnTo>
                    <a:pt x="38" y="213"/>
                  </a:lnTo>
                  <a:lnTo>
                    <a:pt x="34" y="211"/>
                  </a:lnTo>
                  <a:lnTo>
                    <a:pt x="30" y="209"/>
                  </a:lnTo>
                  <a:lnTo>
                    <a:pt x="28" y="208"/>
                  </a:lnTo>
                  <a:lnTo>
                    <a:pt x="25" y="206"/>
                  </a:lnTo>
                  <a:lnTo>
                    <a:pt x="21" y="204"/>
                  </a:lnTo>
                  <a:lnTo>
                    <a:pt x="17" y="202"/>
                  </a:lnTo>
                  <a:lnTo>
                    <a:pt x="13" y="198"/>
                  </a:lnTo>
                  <a:lnTo>
                    <a:pt x="9" y="196"/>
                  </a:lnTo>
                  <a:lnTo>
                    <a:pt x="7" y="192"/>
                  </a:lnTo>
                  <a:lnTo>
                    <a:pt x="4" y="190"/>
                  </a:lnTo>
                  <a:lnTo>
                    <a:pt x="0" y="187"/>
                  </a:lnTo>
                  <a:lnTo>
                    <a:pt x="0" y="137"/>
                  </a:lnTo>
                  <a:lnTo>
                    <a:pt x="44" y="42"/>
                  </a:lnTo>
                  <a:lnTo>
                    <a:pt x="64" y="54"/>
                  </a:lnTo>
                  <a:lnTo>
                    <a:pt x="44" y="128"/>
                  </a:lnTo>
                  <a:lnTo>
                    <a:pt x="45" y="130"/>
                  </a:lnTo>
                  <a:lnTo>
                    <a:pt x="49" y="133"/>
                  </a:lnTo>
                  <a:lnTo>
                    <a:pt x="51" y="135"/>
                  </a:lnTo>
                  <a:lnTo>
                    <a:pt x="55" y="137"/>
                  </a:lnTo>
                  <a:lnTo>
                    <a:pt x="57" y="139"/>
                  </a:lnTo>
                  <a:lnTo>
                    <a:pt x="61" y="139"/>
                  </a:lnTo>
                  <a:lnTo>
                    <a:pt x="63" y="141"/>
                  </a:lnTo>
                  <a:lnTo>
                    <a:pt x="66" y="143"/>
                  </a:lnTo>
                  <a:lnTo>
                    <a:pt x="68" y="143"/>
                  </a:lnTo>
                  <a:lnTo>
                    <a:pt x="70" y="145"/>
                  </a:lnTo>
                  <a:lnTo>
                    <a:pt x="74" y="145"/>
                  </a:lnTo>
                  <a:lnTo>
                    <a:pt x="78" y="147"/>
                  </a:lnTo>
                  <a:lnTo>
                    <a:pt x="80" y="147"/>
                  </a:lnTo>
                  <a:lnTo>
                    <a:pt x="84" y="149"/>
                  </a:lnTo>
                  <a:lnTo>
                    <a:pt x="87" y="149"/>
                  </a:lnTo>
                  <a:lnTo>
                    <a:pt x="91" y="149"/>
                  </a:lnTo>
                  <a:lnTo>
                    <a:pt x="95" y="149"/>
                  </a:lnTo>
                  <a:lnTo>
                    <a:pt x="99" y="149"/>
                  </a:lnTo>
                  <a:lnTo>
                    <a:pt x="103" y="149"/>
                  </a:lnTo>
                  <a:lnTo>
                    <a:pt x="108" y="149"/>
                  </a:lnTo>
                  <a:lnTo>
                    <a:pt x="112" y="149"/>
                  </a:lnTo>
                  <a:lnTo>
                    <a:pt x="116" y="147"/>
                  </a:lnTo>
                  <a:lnTo>
                    <a:pt x="122" y="147"/>
                  </a:lnTo>
                  <a:lnTo>
                    <a:pt x="125" y="145"/>
                  </a:lnTo>
                  <a:lnTo>
                    <a:pt x="114" y="50"/>
                  </a:lnTo>
                  <a:lnTo>
                    <a:pt x="66" y="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525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5" name="Freeform 376"/>
            <p:cNvSpPr>
              <a:spLocks/>
            </p:cNvSpPr>
            <p:nvPr/>
          </p:nvSpPr>
          <p:spPr bwMode="auto">
            <a:xfrm>
              <a:off x="4597" y="1696"/>
              <a:ext cx="116" cy="538"/>
            </a:xfrm>
            <a:custGeom>
              <a:avLst/>
              <a:gdLst>
                <a:gd name="T0" fmla="*/ 1 w 232"/>
                <a:gd name="T1" fmla="*/ 5 h 1076"/>
                <a:gd name="T2" fmla="*/ 1 w 232"/>
                <a:gd name="T3" fmla="*/ 5 h 1076"/>
                <a:gd name="T4" fmla="*/ 1 w 232"/>
                <a:gd name="T5" fmla="*/ 3 h 1076"/>
                <a:gd name="T6" fmla="*/ 0 w 232"/>
                <a:gd name="T7" fmla="*/ 0 h 1076"/>
                <a:gd name="T8" fmla="*/ 1 w 232"/>
                <a:gd name="T9" fmla="*/ 1 h 1076"/>
                <a:gd name="T10" fmla="*/ 1 w 232"/>
                <a:gd name="T11" fmla="*/ 3 h 1076"/>
                <a:gd name="T12" fmla="*/ 1 w 232"/>
                <a:gd name="T13" fmla="*/ 5 h 1076"/>
                <a:gd name="T14" fmla="*/ 1 w 232"/>
                <a:gd name="T15" fmla="*/ 5 h 10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1076">
                  <a:moveTo>
                    <a:pt x="232" y="1076"/>
                  </a:moveTo>
                  <a:lnTo>
                    <a:pt x="169" y="1038"/>
                  </a:lnTo>
                  <a:lnTo>
                    <a:pt x="66" y="671"/>
                  </a:lnTo>
                  <a:lnTo>
                    <a:pt x="0" y="0"/>
                  </a:lnTo>
                  <a:lnTo>
                    <a:pt x="34" y="25"/>
                  </a:lnTo>
                  <a:lnTo>
                    <a:pt x="95" y="665"/>
                  </a:lnTo>
                  <a:lnTo>
                    <a:pt x="232" y="1076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6" name="Freeform 377"/>
            <p:cNvSpPr>
              <a:spLocks/>
            </p:cNvSpPr>
            <p:nvPr/>
          </p:nvSpPr>
          <p:spPr bwMode="auto">
            <a:xfrm>
              <a:off x="4663" y="2021"/>
              <a:ext cx="72" cy="164"/>
            </a:xfrm>
            <a:custGeom>
              <a:avLst/>
              <a:gdLst>
                <a:gd name="T0" fmla="*/ 0 w 145"/>
                <a:gd name="T1" fmla="*/ 0 h 329"/>
                <a:gd name="T2" fmla="*/ 0 w 145"/>
                <a:gd name="T3" fmla="*/ 1 h 329"/>
                <a:gd name="T4" fmla="*/ 0 w 145"/>
                <a:gd name="T5" fmla="*/ 0 h 329"/>
                <a:gd name="T6" fmla="*/ 0 w 145"/>
                <a:gd name="T7" fmla="*/ 0 h 329"/>
                <a:gd name="T8" fmla="*/ 0 w 145"/>
                <a:gd name="T9" fmla="*/ 0 h 329"/>
                <a:gd name="T10" fmla="*/ 0 w 145"/>
                <a:gd name="T11" fmla="*/ 0 h 3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329">
                  <a:moveTo>
                    <a:pt x="145" y="243"/>
                  </a:moveTo>
                  <a:lnTo>
                    <a:pt x="108" y="329"/>
                  </a:lnTo>
                  <a:lnTo>
                    <a:pt x="0" y="0"/>
                  </a:lnTo>
                  <a:lnTo>
                    <a:pt x="65" y="40"/>
                  </a:lnTo>
                  <a:lnTo>
                    <a:pt x="145" y="243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7" name="Freeform 378"/>
            <p:cNvSpPr>
              <a:spLocks/>
            </p:cNvSpPr>
            <p:nvPr/>
          </p:nvSpPr>
          <p:spPr bwMode="auto">
            <a:xfrm>
              <a:off x="4647" y="1719"/>
              <a:ext cx="40" cy="266"/>
            </a:xfrm>
            <a:custGeom>
              <a:avLst/>
              <a:gdLst>
                <a:gd name="T0" fmla="*/ 1 w 80"/>
                <a:gd name="T1" fmla="*/ 2 h 533"/>
                <a:gd name="T2" fmla="*/ 0 w 80"/>
                <a:gd name="T3" fmla="*/ 0 h 533"/>
                <a:gd name="T4" fmla="*/ 1 w 80"/>
                <a:gd name="T5" fmla="*/ 0 h 533"/>
                <a:gd name="T6" fmla="*/ 1 w 80"/>
                <a:gd name="T7" fmla="*/ 1 h 533"/>
                <a:gd name="T8" fmla="*/ 1 w 80"/>
                <a:gd name="T9" fmla="*/ 2 h 533"/>
                <a:gd name="T10" fmla="*/ 1 w 80"/>
                <a:gd name="T11" fmla="*/ 2 h 533"/>
                <a:gd name="T12" fmla="*/ 1 w 80"/>
                <a:gd name="T13" fmla="*/ 2 h 5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33">
                  <a:moveTo>
                    <a:pt x="42" y="533"/>
                  </a:moveTo>
                  <a:lnTo>
                    <a:pt x="0" y="0"/>
                  </a:lnTo>
                  <a:lnTo>
                    <a:pt x="66" y="16"/>
                  </a:lnTo>
                  <a:lnTo>
                    <a:pt x="72" y="257"/>
                  </a:lnTo>
                  <a:lnTo>
                    <a:pt x="80" y="517"/>
                  </a:lnTo>
                  <a:lnTo>
                    <a:pt x="42" y="533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8" name="Freeform 379"/>
            <p:cNvSpPr>
              <a:spLocks/>
            </p:cNvSpPr>
            <p:nvPr/>
          </p:nvSpPr>
          <p:spPr bwMode="auto">
            <a:xfrm>
              <a:off x="4657" y="1984"/>
              <a:ext cx="114" cy="60"/>
            </a:xfrm>
            <a:custGeom>
              <a:avLst/>
              <a:gdLst>
                <a:gd name="T0" fmla="*/ 1 w 228"/>
                <a:gd name="T1" fmla="*/ 1 h 119"/>
                <a:gd name="T2" fmla="*/ 1 w 228"/>
                <a:gd name="T3" fmla="*/ 1 h 119"/>
                <a:gd name="T4" fmla="*/ 1 w 228"/>
                <a:gd name="T5" fmla="*/ 1 h 119"/>
                <a:gd name="T6" fmla="*/ 1 w 228"/>
                <a:gd name="T7" fmla="*/ 1 h 119"/>
                <a:gd name="T8" fmla="*/ 1 w 228"/>
                <a:gd name="T9" fmla="*/ 1 h 119"/>
                <a:gd name="T10" fmla="*/ 1 w 228"/>
                <a:gd name="T11" fmla="*/ 1 h 119"/>
                <a:gd name="T12" fmla="*/ 1 w 228"/>
                <a:gd name="T13" fmla="*/ 1 h 119"/>
                <a:gd name="T14" fmla="*/ 1 w 228"/>
                <a:gd name="T15" fmla="*/ 1 h 119"/>
                <a:gd name="T16" fmla="*/ 1 w 228"/>
                <a:gd name="T17" fmla="*/ 1 h 119"/>
                <a:gd name="T18" fmla="*/ 1 w 228"/>
                <a:gd name="T19" fmla="*/ 1 h 119"/>
                <a:gd name="T20" fmla="*/ 1 w 228"/>
                <a:gd name="T21" fmla="*/ 1 h 119"/>
                <a:gd name="T22" fmla="*/ 1 w 228"/>
                <a:gd name="T23" fmla="*/ 1 h 119"/>
                <a:gd name="T24" fmla="*/ 1 w 228"/>
                <a:gd name="T25" fmla="*/ 1 h 119"/>
                <a:gd name="T26" fmla="*/ 1 w 228"/>
                <a:gd name="T27" fmla="*/ 1 h 119"/>
                <a:gd name="T28" fmla="*/ 1 w 228"/>
                <a:gd name="T29" fmla="*/ 1 h 119"/>
                <a:gd name="T30" fmla="*/ 1 w 228"/>
                <a:gd name="T31" fmla="*/ 1 h 119"/>
                <a:gd name="T32" fmla="*/ 1 w 228"/>
                <a:gd name="T33" fmla="*/ 1 h 119"/>
                <a:gd name="T34" fmla="*/ 1 w 228"/>
                <a:gd name="T35" fmla="*/ 1 h 119"/>
                <a:gd name="T36" fmla="*/ 1 w 228"/>
                <a:gd name="T37" fmla="*/ 1 h 119"/>
                <a:gd name="T38" fmla="*/ 1 w 228"/>
                <a:gd name="T39" fmla="*/ 1 h 119"/>
                <a:gd name="T40" fmla="*/ 1 w 228"/>
                <a:gd name="T41" fmla="*/ 1 h 119"/>
                <a:gd name="T42" fmla="*/ 1 w 228"/>
                <a:gd name="T43" fmla="*/ 1 h 119"/>
                <a:gd name="T44" fmla="*/ 1 w 228"/>
                <a:gd name="T45" fmla="*/ 1 h 119"/>
                <a:gd name="T46" fmla="*/ 1 w 228"/>
                <a:gd name="T47" fmla="*/ 1 h 119"/>
                <a:gd name="T48" fmla="*/ 1 w 228"/>
                <a:gd name="T49" fmla="*/ 1 h 119"/>
                <a:gd name="T50" fmla="*/ 1 w 228"/>
                <a:gd name="T51" fmla="*/ 0 h 119"/>
                <a:gd name="T52" fmla="*/ 1 w 228"/>
                <a:gd name="T53" fmla="*/ 0 h 119"/>
                <a:gd name="T54" fmla="*/ 1 w 228"/>
                <a:gd name="T55" fmla="*/ 0 h 119"/>
                <a:gd name="T56" fmla="*/ 1 w 228"/>
                <a:gd name="T57" fmla="*/ 0 h 119"/>
                <a:gd name="T58" fmla="*/ 1 w 228"/>
                <a:gd name="T59" fmla="*/ 1 h 119"/>
                <a:gd name="T60" fmla="*/ 1 w 228"/>
                <a:gd name="T61" fmla="*/ 1 h 119"/>
                <a:gd name="T62" fmla="*/ 1 w 228"/>
                <a:gd name="T63" fmla="*/ 1 h 119"/>
                <a:gd name="T64" fmla="*/ 1 w 228"/>
                <a:gd name="T65" fmla="*/ 1 h 119"/>
                <a:gd name="T66" fmla="*/ 1 w 228"/>
                <a:gd name="T67" fmla="*/ 1 h 119"/>
                <a:gd name="T68" fmla="*/ 1 w 228"/>
                <a:gd name="T69" fmla="*/ 1 h 119"/>
                <a:gd name="T70" fmla="*/ 1 w 228"/>
                <a:gd name="T71" fmla="*/ 1 h 119"/>
                <a:gd name="T72" fmla="*/ 1 w 228"/>
                <a:gd name="T73" fmla="*/ 1 h 119"/>
                <a:gd name="T74" fmla="*/ 1 w 228"/>
                <a:gd name="T75" fmla="*/ 1 h 119"/>
                <a:gd name="T76" fmla="*/ 1 w 228"/>
                <a:gd name="T77" fmla="*/ 1 h 119"/>
                <a:gd name="T78" fmla="*/ 1 w 228"/>
                <a:gd name="T79" fmla="*/ 1 h 119"/>
                <a:gd name="T80" fmla="*/ 1 w 228"/>
                <a:gd name="T81" fmla="*/ 1 h 119"/>
                <a:gd name="T82" fmla="*/ 1 w 228"/>
                <a:gd name="T83" fmla="*/ 1 h 119"/>
                <a:gd name="T84" fmla="*/ 1 w 228"/>
                <a:gd name="T85" fmla="*/ 1 h 119"/>
                <a:gd name="T86" fmla="*/ 1 w 228"/>
                <a:gd name="T87" fmla="*/ 1 h 119"/>
                <a:gd name="T88" fmla="*/ 1 w 228"/>
                <a:gd name="T89" fmla="*/ 1 h 119"/>
                <a:gd name="T90" fmla="*/ 1 w 228"/>
                <a:gd name="T91" fmla="*/ 1 h 119"/>
                <a:gd name="T92" fmla="*/ 1 w 228"/>
                <a:gd name="T93" fmla="*/ 1 h 119"/>
                <a:gd name="T94" fmla="*/ 1 w 228"/>
                <a:gd name="T95" fmla="*/ 1 h 119"/>
                <a:gd name="T96" fmla="*/ 1 w 228"/>
                <a:gd name="T97" fmla="*/ 1 h 119"/>
                <a:gd name="T98" fmla="*/ 1 w 228"/>
                <a:gd name="T99" fmla="*/ 1 h 119"/>
                <a:gd name="T100" fmla="*/ 1 w 228"/>
                <a:gd name="T101" fmla="*/ 1 h 119"/>
                <a:gd name="T102" fmla="*/ 1 w 228"/>
                <a:gd name="T103" fmla="*/ 1 h 119"/>
                <a:gd name="T104" fmla="*/ 1 w 228"/>
                <a:gd name="T105" fmla="*/ 1 h 119"/>
                <a:gd name="T106" fmla="*/ 1 w 228"/>
                <a:gd name="T107" fmla="*/ 1 h 119"/>
                <a:gd name="T108" fmla="*/ 1 w 228"/>
                <a:gd name="T109" fmla="*/ 1 h 119"/>
                <a:gd name="T110" fmla="*/ 1 w 228"/>
                <a:gd name="T111" fmla="*/ 1 h 119"/>
                <a:gd name="T112" fmla="*/ 1 w 228"/>
                <a:gd name="T113" fmla="*/ 1 h 119"/>
                <a:gd name="T114" fmla="*/ 1 w 228"/>
                <a:gd name="T115" fmla="*/ 1 h 119"/>
                <a:gd name="T116" fmla="*/ 1 w 228"/>
                <a:gd name="T117" fmla="*/ 1 h 119"/>
                <a:gd name="T118" fmla="*/ 1 w 228"/>
                <a:gd name="T119" fmla="*/ 1 h 119"/>
                <a:gd name="T120" fmla="*/ 1 w 228"/>
                <a:gd name="T121" fmla="*/ 1 h 119"/>
                <a:gd name="T122" fmla="*/ 1 w 228"/>
                <a:gd name="T123" fmla="*/ 1 h 11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28" h="119">
                  <a:moveTo>
                    <a:pt x="215" y="83"/>
                  </a:moveTo>
                  <a:lnTo>
                    <a:pt x="213" y="118"/>
                  </a:lnTo>
                  <a:lnTo>
                    <a:pt x="211" y="118"/>
                  </a:lnTo>
                  <a:lnTo>
                    <a:pt x="209" y="118"/>
                  </a:lnTo>
                  <a:lnTo>
                    <a:pt x="207" y="118"/>
                  </a:lnTo>
                  <a:lnTo>
                    <a:pt x="203" y="118"/>
                  </a:lnTo>
                  <a:lnTo>
                    <a:pt x="199" y="118"/>
                  </a:lnTo>
                  <a:lnTo>
                    <a:pt x="195" y="118"/>
                  </a:lnTo>
                  <a:lnTo>
                    <a:pt x="190" y="119"/>
                  </a:lnTo>
                  <a:lnTo>
                    <a:pt x="186" y="118"/>
                  </a:lnTo>
                  <a:lnTo>
                    <a:pt x="184" y="118"/>
                  </a:lnTo>
                  <a:lnTo>
                    <a:pt x="180" y="118"/>
                  </a:lnTo>
                  <a:lnTo>
                    <a:pt x="178" y="118"/>
                  </a:lnTo>
                  <a:lnTo>
                    <a:pt x="175" y="118"/>
                  </a:lnTo>
                  <a:lnTo>
                    <a:pt x="173" y="118"/>
                  </a:lnTo>
                  <a:lnTo>
                    <a:pt x="169" y="118"/>
                  </a:lnTo>
                  <a:lnTo>
                    <a:pt x="165" y="118"/>
                  </a:lnTo>
                  <a:lnTo>
                    <a:pt x="161" y="118"/>
                  </a:lnTo>
                  <a:lnTo>
                    <a:pt x="157" y="118"/>
                  </a:lnTo>
                  <a:lnTo>
                    <a:pt x="154" y="118"/>
                  </a:lnTo>
                  <a:lnTo>
                    <a:pt x="152" y="118"/>
                  </a:lnTo>
                  <a:lnTo>
                    <a:pt x="148" y="118"/>
                  </a:lnTo>
                  <a:lnTo>
                    <a:pt x="144" y="118"/>
                  </a:lnTo>
                  <a:lnTo>
                    <a:pt x="140" y="116"/>
                  </a:lnTo>
                  <a:lnTo>
                    <a:pt x="137" y="116"/>
                  </a:lnTo>
                  <a:lnTo>
                    <a:pt x="133" y="116"/>
                  </a:lnTo>
                  <a:lnTo>
                    <a:pt x="127" y="116"/>
                  </a:lnTo>
                  <a:lnTo>
                    <a:pt x="123" y="114"/>
                  </a:lnTo>
                  <a:lnTo>
                    <a:pt x="119" y="114"/>
                  </a:lnTo>
                  <a:lnTo>
                    <a:pt x="116" y="114"/>
                  </a:lnTo>
                  <a:lnTo>
                    <a:pt x="112" y="114"/>
                  </a:lnTo>
                  <a:lnTo>
                    <a:pt x="106" y="112"/>
                  </a:lnTo>
                  <a:lnTo>
                    <a:pt x="102" y="112"/>
                  </a:lnTo>
                  <a:lnTo>
                    <a:pt x="99" y="110"/>
                  </a:lnTo>
                  <a:lnTo>
                    <a:pt x="95" y="110"/>
                  </a:lnTo>
                  <a:lnTo>
                    <a:pt x="91" y="108"/>
                  </a:lnTo>
                  <a:lnTo>
                    <a:pt x="85" y="108"/>
                  </a:lnTo>
                  <a:lnTo>
                    <a:pt x="81" y="106"/>
                  </a:lnTo>
                  <a:lnTo>
                    <a:pt x="78" y="106"/>
                  </a:lnTo>
                  <a:lnTo>
                    <a:pt x="74" y="104"/>
                  </a:lnTo>
                  <a:lnTo>
                    <a:pt x="68" y="104"/>
                  </a:lnTo>
                  <a:lnTo>
                    <a:pt x="64" y="102"/>
                  </a:lnTo>
                  <a:lnTo>
                    <a:pt x="60" y="100"/>
                  </a:lnTo>
                  <a:lnTo>
                    <a:pt x="57" y="100"/>
                  </a:lnTo>
                  <a:lnTo>
                    <a:pt x="51" y="99"/>
                  </a:lnTo>
                  <a:lnTo>
                    <a:pt x="47" y="97"/>
                  </a:lnTo>
                  <a:lnTo>
                    <a:pt x="43" y="95"/>
                  </a:lnTo>
                  <a:lnTo>
                    <a:pt x="40" y="93"/>
                  </a:lnTo>
                  <a:lnTo>
                    <a:pt x="36" y="91"/>
                  </a:lnTo>
                  <a:lnTo>
                    <a:pt x="32" y="89"/>
                  </a:lnTo>
                  <a:lnTo>
                    <a:pt x="28" y="87"/>
                  </a:lnTo>
                  <a:lnTo>
                    <a:pt x="24" y="85"/>
                  </a:lnTo>
                  <a:lnTo>
                    <a:pt x="21" y="83"/>
                  </a:lnTo>
                  <a:lnTo>
                    <a:pt x="17" y="81"/>
                  </a:lnTo>
                  <a:lnTo>
                    <a:pt x="13" y="80"/>
                  </a:lnTo>
                  <a:lnTo>
                    <a:pt x="9" y="76"/>
                  </a:lnTo>
                  <a:lnTo>
                    <a:pt x="7" y="74"/>
                  </a:lnTo>
                  <a:lnTo>
                    <a:pt x="7" y="72"/>
                  </a:lnTo>
                  <a:lnTo>
                    <a:pt x="5" y="70"/>
                  </a:lnTo>
                  <a:lnTo>
                    <a:pt x="3" y="66"/>
                  </a:lnTo>
                  <a:lnTo>
                    <a:pt x="3" y="62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49"/>
                  </a:lnTo>
                  <a:lnTo>
                    <a:pt x="2" y="47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5" y="23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9" y="15"/>
                  </a:lnTo>
                  <a:lnTo>
                    <a:pt x="11" y="11"/>
                  </a:lnTo>
                  <a:lnTo>
                    <a:pt x="15" y="9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1" y="4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49" y="2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62" y="2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3" y="0"/>
                  </a:lnTo>
                  <a:lnTo>
                    <a:pt x="87" y="0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2" y="0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6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29" y="0"/>
                  </a:lnTo>
                  <a:lnTo>
                    <a:pt x="133" y="0"/>
                  </a:lnTo>
                  <a:lnTo>
                    <a:pt x="137" y="0"/>
                  </a:lnTo>
                  <a:lnTo>
                    <a:pt x="140" y="2"/>
                  </a:lnTo>
                  <a:lnTo>
                    <a:pt x="146" y="2"/>
                  </a:lnTo>
                  <a:lnTo>
                    <a:pt x="150" y="2"/>
                  </a:lnTo>
                  <a:lnTo>
                    <a:pt x="154" y="2"/>
                  </a:lnTo>
                  <a:lnTo>
                    <a:pt x="157" y="4"/>
                  </a:lnTo>
                  <a:lnTo>
                    <a:pt x="163" y="4"/>
                  </a:lnTo>
                  <a:lnTo>
                    <a:pt x="167" y="4"/>
                  </a:lnTo>
                  <a:lnTo>
                    <a:pt x="171" y="5"/>
                  </a:lnTo>
                  <a:lnTo>
                    <a:pt x="175" y="5"/>
                  </a:lnTo>
                  <a:lnTo>
                    <a:pt x="180" y="5"/>
                  </a:lnTo>
                  <a:lnTo>
                    <a:pt x="184" y="7"/>
                  </a:lnTo>
                  <a:lnTo>
                    <a:pt x="188" y="7"/>
                  </a:lnTo>
                  <a:lnTo>
                    <a:pt x="192" y="9"/>
                  </a:lnTo>
                  <a:lnTo>
                    <a:pt x="197" y="11"/>
                  </a:lnTo>
                  <a:lnTo>
                    <a:pt x="199" y="11"/>
                  </a:lnTo>
                  <a:lnTo>
                    <a:pt x="205" y="13"/>
                  </a:lnTo>
                  <a:lnTo>
                    <a:pt x="209" y="15"/>
                  </a:lnTo>
                  <a:lnTo>
                    <a:pt x="213" y="15"/>
                  </a:lnTo>
                  <a:lnTo>
                    <a:pt x="216" y="17"/>
                  </a:lnTo>
                  <a:lnTo>
                    <a:pt x="220" y="19"/>
                  </a:lnTo>
                  <a:lnTo>
                    <a:pt x="224" y="21"/>
                  </a:lnTo>
                  <a:lnTo>
                    <a:pt x="228" y="23"/>
                  </a:lnTo>
                  <a:lnTo>
                    <a:pt x="224" y="42"/>
                  </a:lnTo>
                  <a:lnTo>
                    <a:pt x="222" y="42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6" y="38"/>
                  </a:lnTo>
                  <a:lnTo>
                    <a:pt x="215" y="38"/>
                  </a:lnTo>
                  <a:lnTo>
                    <a:pt x="211" y="36"/>
                  </a:lnTo>
                  <a:lnTo>
                    <a:pt x="207" y="34"/>
                  </a:lnTo>
                  <a:lnTo>
                    <a:pt x="205" y="34"/>
                  </a:lnTo>
                  <a:lnTo>
                    <a:pt x="199" y="32"/>
                  </a:lnTo>
                  <a:lnTo>
                    <a:pt x="197" y="30"/>
                  </a:lnTo>
                  <a:lnTo>
                    <a:pt x="192" y="28"/>
                  </a:lnTo>
                  <a:lnTo>
                    <a:pt x="188" y="28"/>
                  </a:lnTo>
                  <a:lnTo>
                    <a:pt x="184" y="26"/>
                  </a:lnTo>
                  <a:lnTo>
                    <a:pt x="182" y="26"/>
                  </a:lnTo>
                  <a:lnTo>
                    <a:pt x="178" y="26"/>
                  </a:lnTo>
                  <a:lnTo>
                    <a:pt x="176" y="26"/>
                  </a:lnTo>
                  <a:lnTo>
                    <a:pt x="175" y="24"/>
                  </a:lnTo>
                  <a:lnTo>
                    <a:pt x="171" y="24"/>
                  </a:lnTo>
                  <a:lnTo>
                    <a:pt x="167" y="23"/>
                  </a:lnTo>
                  <a:lnTo>
                    <a:pt x="165" y="23"/>
                  </a:lnTo>
                  <a:lnTo>
                    <a:pt x="161" y="23"/>
                  </a:lnTo>
                  <a:lnTo>
                    <a:pt x="157" y="21"/>
                  </a:lnTo>
                  <a:lnTo>
                    <a:pt x="156" y="21"/>
                  </a:lnTo>
                  <a:lnTo>
                    <a:pt x="152" y="21"/>
                  </a:lnTo>
                  <a:lnTo>
                    <a:pt x="148" y="19"/>
                  </a:lnTo>
                  <a:lnTo>
                    <a:pt x="144" y="19"/>
                  </a:lnTo>
                  <a:lnTo>
                    <a:pt x="140" y="19"/>
                  </a:lnTo>
                  <a:lnTo>
                    <a:pt x="138" y="19"/>
                  </a:lnTo>
                  <a:lnTo>
                    <a:pt x="133" y="17"/>
                  </a:lnTo>
                  <a:lnTo>
                    <a:pt x="131" y="17"/>
                  </a:lnTo>
                  <a:lnTo>
                    <a:pt x="125" y="17"/>
                  </a:lnTo>
                  <a:lnTo>
                    <a:pt x="123" y="17"/>
                  </a:lnTo>
                  <a:lnTo>
                    <a:pt x="119" y="17"/>
                  </a:lnTo>
                  <a:lnTo>
                    <a:pt x="114" y="15"/>
                  </a:lnTo>
                  <a:lnTo>
                    <a:pt x="110" y="15"/>
                  </a:lnTo>
                  <a:lnTo>
                    <a:pt x="106" y="15"/>
                  </a:lnTo>
                  <a:lnTo>
                    <a:pt x="100" y="15"/>
                  </a:lnTo>
                  <a:lnTo>
                    <a:pt x="97" y="15"/>
                  </a:lnTo>
                  <a:lnTo>
                    <a:pt x="93" y="15"/>
                  </a:lnTo>
                  <a:lnTo>
                    <a:pt x="89" y="15"/>
                  </a:lnTo>
                  <a:lnTo>
                    <a:pt x="83" y="15"/>
                  </a:lnTo>
                  <a:lnTo>
                    <a:pt x="79" y="15"/>
                  </a:lnTo>
                  <a:lnTo>
                    <a:pt x="74" y="15"/>
                  </a:lnTo>
                  <a:lnTo>
                    <a:pt x="70" y="17"/>
                  </a:lnTo>
                  <a:lnTo>
                    <a:pt x="64" y="17"/>
                  </a:lnTo>
                  <a:lnTo>
                    <a:pt x="60" y="17"/>
                  </a:lnTo>
                  <a:lnTo>
                    <a:pt x="55" y="17"/>
                  </a:lnTo>
                  <a:lnTo>
                    <a:pt x="51" y="19"/>
                  </a:lnTo>
                  <a:lnTo>
                    <a:pt x="49" y="19"/>
                  </a:lnTo>
                  <a:lnTo>
                    <a:pt x="47" y="19"/>
                  </a:lnTo>
                  <a:lnTo>
                    <a:pt x="45" y="21"/>
                  </a:lnTo>
                  <a:lnTo>
                    <a:pt x="41" y="23"/>
                  </a:lnTo>
                  <a:lnTo>
                    <a:pt x="40" y="24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6" y="40"/>
                  </a:lnTo>
                  <a:lnTo>
                    <a:pt x="36" y="42"/>
                  </a:lnTo>
                  <a:lnTo>
                    <a:pt x="36" y="43"/>
                  </a:lnTo>
                  <a:lnTo>
                    <a:pt x="36" y="47"/>
                  </a:lnTo>
                  <a:lnTo>
                    <a:pt x="38" y="49"/>
                  </a:lnTo>
                  <a:lnTo>
                    <a:pt x="38" y="51"/>
                  </a:lnTo>
                  <a:lnTo>
                    <a:pt x="41" y="53"/>
                  </a:lnTo>
                  <a:lnTo>
                    <a:pt x="45" y="55"/>
                  </a:lnTo>
                  <a:lnTo>
                    <a:pt x="47" y="57"/>
                  </a:lnTo>
                  <a:lnTo>
                    <a:pt x="49" y="59"/>
                  </a:lnTo>
                  <a:lnTo>
                    <a:pt x="53" y="59"/>
                  </a:lnTo>
                  <a:lnTo>
                    <a:pt x="57" y="61"/>
                  </a:lnTo>
                  <a:lnTo>
                    <a:pt x="60" y="62"/>
                  </a:lnTo>
                  <a:lnTo>
                    <a:pt x="64" y="64"/>
                  </a:lnTo>
                  <a:lnTo>
                    <a:pt x="68" y="66"/>
                  </a:lnTo>
                  <a:lnTo>
                    <a:pt x="74" y="68"/>
                  </a:lnTo>
                  <a:lnTo>
                    <a:pt x="76" y="70"/>
                  </a:lnTo>
                  <a:lnTo>
                    <a:pt x="78" y="70"/>
                  </a:lnTo>
                  <a:lnTo>
                    <a:pt x="81" y="70"/>
                  </a:lnTo>
                  <a:lnTo>
                    <a:pt x="83" y="72"/>
                  </a:lnTo>
                  <a:lnTo>
                    <a:pt x="87" y="72"/>
                  </a:lnTo>
                  <a:lnTo>
                    <a:pt x="89" y="74"/>
                  </a:lnTo>
                  <a:lnTo>
                    <a:pt x="93" y="74"/>
                  </a:lnTo>
                  <a:lnTo>
                    <a:pt x="95" y="76"/>
                  </a:lnTo>
                  <a:lnTo>
                    <a:pt x="99" y="76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10" y="78"/>
                  </a:lnTo>
                  <a:lnTo>
                    <a:pt x="112" y="80"/>
                  </a:lnTo>
                  <a:lnTo>
                    <a:pt x="116" y="80"/>
                  </a:lnTo>
                  <a:lnTo>
                    <a:pt x="119" y="80"/>
                  </a:lnTo>
                  <a:lnTo>
                    <a:pt x="125" y="81"/>
                  </a:lnTo>
                  <a:lnTo>
                    <a:pt x="129" y="81"/>
                  </a:lnTo>
                  <a:lnTo>
                    <a:pt x="133" y="81"/>
                  </a:lnTo>
                  <a:lnTo>
                    <a:pt x="137" y="81"/>
                  </a:lnTo>
                  <a:lnTo>
                    <a:pt x="140" y="81"/>
                  </a:lnTo>
                  <a:lnTo>
                    <a:pt x="146" y="81"/>
                  </a:lnTo>
                  <a:lnTo>
                    <a:pt x="150" y="83"/>
                  </a:lnTo>
                  <a:lnTo>
                    <a:pt x="154" y="83"/>
                  </a:lnTo>
                  <a:lnTo>
                    <a:pt x="159" y="83"/>
                  </a:lnTo>
                  <a:lnTo>
                    <a:pt x="165" y="83"/>
                  </a:lnTo>
                  <a:lnTo>
                    <a:pt x="169" y="83"/>
                  </a:lnTo>
                  <a:lnTo>
                    <a:pt x="175" y="83"/>
                  </a:lnTo>
                  <a:lnTo>
                    <a:pt x="180" y="85"/>
                  </a:lnTo>
                  <a:lnTo>
                    <a:pt x="186" y="85"/>
                  </a:lnTo>
                  <a:lnTo>
                    <a:pt x="192" y="85"/>
                  </a:lnTo>
                  <a:lnTo>
                    <a:pt x="197" y="85"/>
                  </a:lnTo>
                  <a:lnTo>
                    <a:pt x="203" y="85"/>
                  </a:lnTo>
                  <a:lnTo>
                    <a:pt x="215" y="83"/>
                  </a:lnTo>
                  <a:close/>
                </a:path>
              </a:pathLst>
            </a:custGeom>
            <a:solidFill>
              <a:srgbClr val="636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9" name="Freeform 380"/>
            <p:cNvSpPr>
              <a:spLocks/>
            </p:cNvSpPr>
            <p:nvPr/>
          </p:nvSpPr>
          <p:spPr bwMode="auto">
            <a:xfrm>
              <a:off x="4736" y="1722"/>
              <a:ext cx="75" cy="416"/>
            </a:xfrm>
            <a:custGeom>
              <a:avLst/>
              <a:gdLst>
                <a:gd name="T0" fmla="*/ 0 w 151"/>
                <a:gd name="T1" fmla="*/ 3 h 833"/>
                <a:gd name="T2" fmla="*/ 0 w 151"/>
                <a:gd name="T3" fmla="*/ 3 h 833"/>
                <a:gd name="T4" fmla="*/ 0 w 151"/>
                <a:gd name="T5" fmla="*/ 2 h 833"/>
                <a:gd name="T6" fmla="*/ 0 w 151"/>
                <a:gd name="T7" fmla="*/ 0 h 833"/>
                <a:gd name="T8" fmla="*/ 0 w 151"/>
                <a:gd name="T9" fmla="*/ 0 h 833"/>
                <a:gd name="T10" fmla="*/ 0 w 151"/>
                <a:gd name="T11" fmla="*/ 2 h 833"/>
                <a:gd name="T12" fmla="*/ 0 w 151"/>
                <a:gd name="T13" fmla="*/ 3 h 833"/>
                <a:gd name="T14" fmla="*/ 0 w 151"/>
                <a:gd name="T15" fmla="*/ 3 h 8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833">
                  <a:moveTo>
                    <a:pt x="8" y="833"/>
                  </a:moveTo>
                  <a:lnTo>
                    <a:pt x="0" y="806"/>
                  </a:lnTo>
                  <a:lnTo>
                    <a:pt x="73" y="587"/>
                  </a:lnTo>
                  <a:lnTo>
                    <a:pt x="122" y="13"/>
                  </a:lnTo>
                  <a:lnTo>
                    <a:pt x="151" y="0"/>
                  </a:lnTo>
                  <a:lnTo>
                    <a:pt x="96" y="593"/>
                  </a:lnTo>
                  <a:lnTo>
                    <a:pt x="8" y="833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0" name="Freeform 381"/>
            <p:cNvSpPr>
              <a:spLocks/>
            </p:cNvSpPr>
            <p:nvPr/>
          </p:nvSpPr>
          <p:spPr bwMode="auto">
            <a:xfrm>
              <a:off x="4809" y="1697"/>
              <a:ext cx="55" cy="331"/>
            </a:xfrm>
            <a:custGeom>
              <a:avLst/>
              <a:gdLst>
                <a:gd name="T0" fmla="*/ 1 w 110"/>
                <a:gd name="T1" fmla="*/ 3 h 661"/>
                <a:gd name="T2" fmla="*/ 0 w 110"/>
                <a:gd name="T3" fmla="*/ 3 h 661"/>
                <a:gd name="T4" fmla="*/ 1 w 110"/>
                <a:gd name="T5" fmla="*/ 1 h 661"/>
                <a:gd name="T6" fmla="*/ 1 w 110"/>
                <a:gd name="T7" fmla="*/ 0 h 661"/>
                <a:gd name="T8" fmla="*/ 1 w 110"/>
                <a:gd name="T9" fmla="*/ 3 h 661"/>
                <a:gd name="T10" fmla="*/ 1 w 110"/>
                <a:gd name="T11" fmla="*/ 3 h 661"/>
                <a:gd name="T12" fmla="*/ 1 w 110"/>
                <a:gd name="T13" fmla="*/ 3 h 6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661">
                  <a:moveTo>
                    <a:pt x="32" y="610"/>
                  </a:moveTo>
                  <a:lnTo>
                    <a:pt x="0" y="661"/>
                  </a:lnTo>
                  <a:lnTo>
                    <a:pt x="51" y="32"/>
                  </a:lnTo>
                  <a:lnTo>
                    <a:pt x="110" y="0"/>
                  </a:lnTo>
                  <a:lnTo>
                    <a:pt x="34" y="587"/>
                  </a:lnTo>
                  <a:lnTo>
                    <a:pt x="32" y="61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1" name="Freeform 382"/>
            <p:cNvSpPr>
              <a:spLocks/>
            </p:cNvSpPr>
            <p:nvPr/>
          </p:nvSpPr>
          <p:spPr bwMode="auto">
            <a:xfrm>
              <a:off x="4560" y="1577"/>
              <a:ext cx="322" cy="145"/>
            </a:xfrm>
            <a:custGeom>
              <a:avLst/>
              <a:gdLst>
                <a:gd name="T0" fmla="*/ 3 w 642"/>
                <a:gd name="T1" fmla="*/ 1 h 289"/>
                <a:gd name="T2" fmla="*/ 3 w 642"/>
                <a:gd name="T3" fmla="*/ 1 h 289"/>
                <a:gd name="T4" fmla="*/ 3 w 642"/>
                <a:gd name="T5" fmla="*/ 1 h 289"/>
                <a:gd name="T6" fmla="*/ 3 w 642"/>
                <a:gd name="T7" fmla="*/ 1 h 289"/>
                <a:gd name="T8" fmla="*/ 3 w 642"/>
                <a:gd name="T9" fmla="*/ 1 h 289"/>
                <a:gd name="T10" fmla="*/ 3 w 642"/>
                <a:gd name="T11" fmla="*/ 1 h 289"/>
                <a:gd name="T12" fmla="*/ 2 w 642"/>
                <a:gd name="T13" fmla="*/ 2 h 289"/>
                <a:gd name="T14" fmla="*/ 2 w 642"/>
                <a:gd name="T15" fmla="*/ 2 h 289"/>
                <a:gd name="T16" fmla="*/ 2 w 642"/>
                <a:gd name="T17" fmla="*/ 2 h 289"/>
                <a:gd name="T18" fmla="*/ 2 w 642"/>
                <a:gd name="T19" fmla="*/ 2 h 289"/>
                <a:gd name="T20" fmla="*/ 2 w 642"/>
                <a:gd name="T21" fmla="*/ 2 h 289"/>
                <a:gd name="T22" fmla="*/ 1 w 642"/>
                <a:gd name="T23" fmla="*/ 2 h 289"/>
                <a:gd name="T24" fmla="*/ 1 w 642"/>
                <a:gd name="T25" fmla="*/ 2 h 289"/>
                <a:gd name="T26" fmla="*/ 1 w 642"/>
                <a:gd name="T27" fmla="*/ 2 h 289"/>
                <a:gd name="T28" fmla="*/ 1 w 642"/>
                <a:gd name="T29" fmla="*/ 1 h 289"/>
                <a:gd name="T30" fmla="*/ 1 w 642"/>
                <a:gd name="T31" fmla="*/ 1 h 289"/>
                <a:gd name="T32" fmla="*/ 1 w 642"/>
                <a:gd name="T33" fmla="*/ 1 h 289"/>
                <a:gd name="T34" fmla="*/ 1 w 642"/>
                <a:gd name="T35" fmla="*/ 1 h 289"/>
                <a:gd name="T36" fmla="*/ 1 w 642"/>
                <a:gd name="T37" fmla="*/ 1 h 289"/>
                <a:gd name="T38" fmla="*/ 1 w 642"/>
                <a:gd name="T39" fmla="*/ 1 h 289"/>
                <a:gd name="T40" fmla="*/ 0 w 642"/>
                <a:gd name="T41" fmla="*/ 1 h 289"/>
                <a:gd name="T42" fmla="*/ 0 w 642"/>
                <a:gd name="T43" fmla="*/ 1 h 289"/>
                <a:gd name="T44" fmla="*/ 0 w 642"/>
                <a:gd name="T45" fmla="*/ 1 h 289"/>
                <a:gd name="T46" fmla="*/ 1 w 642"/>
                <a:gd name="T47" fmla="*/ 1 h 289"/>
                <a:gd name="T48" fmla="*/ 1 w 642"/>
                <a:gd name="T49" fmla="*/ 1 h 289"/>
                <a:gd name="T50" fmla="*/ 1 w 642"/>
                <a:gd name="T51" fmla="*/ 1 h 289"/>
                <a:gd name="T52" fmla="*/ 1 w 642"/>
                <a:gd name="T53" fmla="*/ 1 h 289"/>
                <a:gd name="T54" fmla="*/ 1 w 642"/>
                <a:gd name="T55" fmla="*/ 1 h 289"/>
                <a:gd name="T56" fmla="*/ 1 w 642"/>
                <a:gd name="T57" fmla="*/ 1 h 289"/>
                <a:gd name="T58" fmla="*/ 1 w 642"/>
                <a:gd name="T59" fmla="*/ 1 h 289"/>
                <a:gd name="T60" fmla="*/ 1 w 642"/>
                <a:gd name="T61" fmla="*/ 1 h 289"/>
                <a:gd name="T62" fmla="*/ 1 w 642"/>
                <a:gd name="T63" fmla="*/ 1 h 289"/>
                <a:gd name="T64" fmla="*/ 1 w 642"/>
                <a:gd name="T65" fmla="*/ 1 h 289"/>
                <a:gd name="T66" fmla="*/ 1 w 642"/>
                <a:gd name="T67" fmla="*/ 1 h 289"/>
                <a:gd name="T68" fmla="*/ 1 w 642"/>
                <a:gd name="T69" fmla="*/ 1 h 289"/>
                <a:gd name="T70" fmla="*/ 1 w 642"/>
                <a:gd name="T71" fmla="*/ 1 h 289"/>
                <a:gd name="T72" fmla="*/ 1 w 642"/>
                <a:gd name="T73" fmla="*/ 1 h 289"/>
                <a:gd name="T74" fmla="*/ 1 w 642"/>
                <a:gd name="T75" fmla="*/ 1 h 289"/>
                <a:gd name="T76" fmla="*/ 1 w 642"/>
                <a:gd name="T77" fmla="*/ 1 h 289"/>
                <a:gd name="T78" fmla="*/ 1 w 642"/>
                <a:gd name="T79" fmla="*/ 1 h 289"/>
                <a:gd name="T80" fmla="*/ 1 w 642"/>
                <a:gd name="T81" fmla="*/ 1 h 289"/>
                <a:gd name="T82" fmla="*/ 1 w 642"/>
                <a:gd name="T83" fmla="*/ 1 h 289"/>
                <a:gd name="T84" fmla="*/ 1 w 642"/>
                <a:gd name="T85" fmla="*/ 1 h 289"/>
                <a:gd name="T86" fmla="*/ 1 w 642"/>
                <a:gd name="T87" fmla="*/ 1 h 289"/>
                <a:gd name="T88" fmla="*/ 1 w 642"/>
                <a:gd name="T89" fmla="*/ 1 h 289"/>
                <a:gd name="T90" fmla="*/ 1 w 642"/>
                <a:gd name="T91" fmla="*/ 1 h 289"/>
                <a:gd name="T92" fmla="*/ 1 w 642"/>
                <a:gd name="T93" fmla="*/ 1 h 289"/>
                <a:gd name="T94" fmla="*/ 1 w 642"/>
                <a:gd name="T95" fmla="*/ 1 h 289"/>
                <a:gd name="T96" fmla="*/ 2 w 642"/>
                <a:gd name="T97" fmla="*/ 1 h 289"/>
                <a:gd name="T98" fmla="*/ 2 w 642"/>
                <a:gd name="T99" fmla="*/ 1 h 289"/>
                <a:gd name="T100" fmla="*/ 2 w 642"/>
                <a:gd name="T101" fmla="*/ 1 h 289"/>
                <a:gd name="T102" fmla="*/ 2 w 642"/>
                <a:gd name="T103" fmla="*/ 1 h 289"/>
                <a:gd name="T104" fmla="*/ 2 w 642"/>
                <a:gd name="T105" fmla="*/ 1 h 289"/>
                <a:gd name="T106" fmla="*/ 2 w 642"/>
                <a:gd name="T107" fmla="*/ 1 h 289"/>
                <a:gd name="T108" fmla="*/ 3 w 642"/>
                <a:gd name="T109" fmla="*/ 1 h 289"/>
                <a:gd name="T110" fmla="*/ 3 w 642"/>
                <a:gd name="T111" fmla="*/ 1 h 289"/>
                <a:gd name="T112" fmla="*/ 3 w 642"/>
                <a:gd name="T113" fmla="*/ 1 h 289"/>
                <a:gd name="T114" fmla="*/ 3 w 642"/>
                <a:gd name="T115" fmla="*/ 1 h 289"/>
                <a:gd name="T116" fmla="*/ 3 w 642"/>
                <a:gd name="T117" fmla="*/ 1 h 289"/>
                <a:gd name="T118" fmla="*/ 3 w 642"/>
                <a:gd name="T119" fmla="*/ 1 h 2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42" h="289">
                  <a:moveTo>
                    <a:pt x="614" y="141"/>
                  </a:moveTo>
                  <a:lnTo>
                    <a:pt x="642" y="204"/>
                  </a:lnTo>
                  <a:lnTo>
                    <a:pt x="641" y="204"/>
                  </a:lnTo>
                  <a:lnTo>
                    <a:pt x="639" y="206"/>
                  </a:lnTo>
                  <a:lnTo>
                    <a:pt x="637" y="206"/>
                  </a:lnTo>
                  <a:lnTo>
                    <a:pt x="635" y="207"/>
                  </a:lnTo>
                  <a:lnTo>
                    <a:pt x="631" y="209"/>
                  </a:lnTo>
                  <a:lnTo>
                    <a:pt x="627" y="211"/>
                  </a:lnTo>
                  <a:lnTo>
                    <a:pt x="623" y="213"/>
                  </a:lnTo>
                  <a:lnTo>
                    <a:pt x="620" y="215"/>
                  </a:lnTo>
                  <a:lnTo>
                    <a:pt x="614" y="217"/>
                  </a:lnTo>
                  <a:lnTo>
                    <a:pt x="610" y="219"/>
                  </a:lnTo>
                  <a:lnTo>
                    <a:pt x="604" y="223"/>
                  </a:lnTo>
                  <a:lnTo>
                    <a:pt x="599" y="225"/>
                  </a:lnTo>
                  <a:lnTo>
                    <a:pt x="593" y="228"/>
                  </a:lnTo>
                  <a:lnTo>
                    <a:pt x="587" y="230"/>
                  </a:lnTo>
                  <a:lnTo>
                    <a:pt x="580" y="234"/>
                  </a:lnTo>
                  <a:lnTo>
                    <a:pt x="572" y="236"/>
                  </a:lnTo>
                  <a:lnTo>
                    <a:pt x="564" y="238"/>
                  </a:lnTo>
                  <a:lnTo>
                    <a:pt x="557" y="242"/>
                  </a:lnTo>
                  <a:lnTo>
                    <a:pt x="549" y="244"/>
                  </a:lnTo>
                  <a:lnTo>
                    <a:pt x="542" y="247"/>
                  </a:lnTo>
                  <a:lnTo>
                    <a:pt x="532" y="251"/>
                  </a:lnTo>
                  <a:lnTo>
                    <a:pt x="525" y="253"/>
                  </a:lnTo>
                  <a:lnTo>
                    <a:pt x="515" y="257"/>
                  </a:lnTo>
                  <a:lnTo>
                    <a:pt x="506" y="259"/>
                  </a:lnTo>
                  <a:lnTo>
                    <a:pt x="496" y="263"/>
                  </a:lnTo>
                  <a:lnTo>
                    <a:pt x="486" y="266"/>
                  </a:lnTo>
                  <a:lnTo>
                    <a:pt x="475" y="268"/>
                  </a:lnTo>
                  <a:lnTo>
                    <a:pt x="466" y="270"/>
                  </a:lnTo>
                  <a:lnTo>
                    <a:pt x="456" y="272"/>
                  </a:lnTo>
                  <a:lnTo>
                    <a:pt x="445" y="276"/>
                  </a:lnTo>
                  <a:lnTo>
                    <a:pt x="433" y="278"/>
                  </a:lnTo>
                  <a:lnTo>
                    <a:pt x="424" y="280"/>
                  </a:lnTo>
                  <a:lnTo>
                    <a:pt x="412" y="282"/>
                  </a:lnTo>
                  <a:lnTo>
                    <a:pt x="401" y="283"/>
                  </a:lnTo>
                  <a:lnTo>
                    <a:pt x="388" y="283"/>
                  </a:lnTo>
                  <a:lnTo>
                    <a:pt x="376" y="285"/>
                  </a:lnTo>
                  <a:lnTo>
                    <a:pt x="365" y="287"/>
                  </a:lnTo>
                  <a:lnTo>
                    <a:pt x="353" y="287"/>
                  </a:lnTo>
                  <a:lnTo>
                    <a:pt x="342" y="289"/>
                  </a:lnTo>
                  <a:lnTo>
                    <a:pt x="329" y="289"/>
                  </a:lnTo>
                  <a:lnTo>
                    <a:pt x="317" y="289"/>
                  </a:lnTo>
                  <a:lnTo>
                    <a:pt x="304" y="289"/>
                  </a:lnTo>
                  <a:lnTo>
                    <a:pt x="293" y="287"/>
                  </a:lnTo>
                  <a:lnTo>
                    <a:pt x="279" y="287"/>
                  </a:lnTo>
                  <a:lnTo>
                    <a:pt x="266" y="285"/>
                  </a:lnTo>
                  <a:lnTo>
                    <a:pt x="254" y="285"/>
                  </a:lnTo>
                  <a:lnTo>
                    <a:pt x="241" y="283"/>
                  </a:lnTo>
                  <a:lnTo>
                    <a:pt x="230" y="282"/>
                  </a:lnTo>
                  <a:lnTo>
                    <a:pt x="216" y="278"/>
                  </a:lnTo>
                  <a:lnTo>
                    <a:pt x="203" y="276"/>
                  </a:lnTo>
                  <a:lnTo>
                    <a:pt x="190" y="272"/>
                  </a:lnTo>
                  <a:lnTo>
                    <a:pt x="178" y="268"/>
                  </a:lnTo>
                  <a:lnTo>
                    <a:pt x="165" y="264"/>
                  </a:lnTo>
                  <a:lnTo>
                    <a:pt x="154" y="261"/>
                  </a:lnTo>
                  <a:lnTo>
                    <a:pt x="140" y="255"/>
                  </a:lnTo>
                  <a:lnTo>
                    <a:pt x="127" y="249"/>
                  </a:lnTo>
                  <a:lnTo>
                    <a:pt x="116" y="244"/>
                  </a:lnTo>
                  <a:lnTo>
                    <a:pt x="102" y="236"/>
                  </a:lnTo>
                  <a:lnTo>
                    <a:pt x="89" y="228"/>
                  </a:lnTo>
                  <a:lnTo>
                    <a:pt x="78" y="223"/>
                  </a:lnTo>
                  <a:lnTo>
                    <a:pt x="66" y="215"/>
                  </a:lnTo>
                  <a:lnTo>
                    <a:pt x="53" y="206"/>
                  </a:lnTo>
                  <a:lnTo>
                    <a:pt x="7" y="166"/>
                  </a:lnTo>
                  <a:lnTo>
                    <a:pt x="7" y="164"/>
                  </a:lnTo>
                  <a:lnTo>
                    <a:pt x="5" y="160"/>
                  </a:lnTo>
                  <a:lnTo>
                    <a:pt x="5" y="156"/>
                  </a:lnTo>
                  <a:lnTo>
                    <a:pt x="5" y="152"/>
                  </a:lnTo>
                  <a:lnTo>
                    <a:pt x="5" y="150"/>
                  </a:lnTo>
                  <a:lnTo>
                    <a:pt x="5" y="149"/>
                  </a:lnTo>
                  <a:lnTo>
                    <a:pt x="5" y="145"/>
                  </a:lnTo>
                  <a:lnTo>
                    <a:pt x="3" y="141"/>
                  </a:lnTo>
                  <a:lnTo>
                    <a:pt x="3" y="139"/>
                  </a:lnTo>
                  <a:lnTo>
                    <a:pt x="3" y="137"/>
                  </a:lnTo>
                  <a:lnTo>
                    <a:pt x="3" y="133"/>
                  </a:lnTo>
                  <a:lnTo>
                    <a:pt x="2" y="130"/>
                  </a:lnTo>
                  <a:lnTo>
                    <a:pt x="2" y="128"/>
                  </a:lnTo>
                  <a:lnTo>
                    <a:pt x="2" y="124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0" y="109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0" y="92"/>
                  </a:lnTo>
                  <a:lnTo>
                    <a:pt x="2" y="90"/>
                  </a:lnTo>
                  <a:lnTo>
                    <a:pt x="3" y="86"/>
                  </a:lnTo>
                  <a:lnTo>
                    <a:pt x="7" y="84"/>
                  </a:lnTo>
                  <a:lnTo>
                    <a:pt x="9" y="80"/>
                  </a:lnTo>
                  <a:lnTo>
                    <a:pt x="13" y="78"/>
                  </a:lnTo>
                  <a:lnTo>
                    <a:pt x="15" y="74"/>
                  </a:lnTo>
                  <a:lnTo>
                    <a:pt x="19" y="73"/>
                  </a:lnTo>
                  <a:lnTo>
                    <a:pt x="21" y="69"/>
                  </a:lnTo>
                  <a:lnTo>
                    <a:pt x="24" y="67"/>
                  </a:lnTo>
                  <a:lnTo>
                    <a:pt x="30" y="63"/>
                  </a:lnTo>
                  <a:lnTo>
                    <a:pt x="34" y="59"/>
                  </a:lnTo>
                  <a:lnTo>
                    <a:pt x="38" y="55"/>
                  </a:lnTo>
                  <a:lnTo>
                    <a:pt x="41" y="52"/>
                  </a:lnTo>
                  <a:lnTo>
                    <a:pt x="47" y="48"/>
                  </a:lnTo>
                  <a:lnTo>
                    <a:pt x="51" y="44"/>
                  </a:lnTo>
                  <a:lnTo>
                    <a:pt x="55" y="42"/>
                  </a:lnTo>
                  <a:lnTo>
                    <a:pt x="57" y="40"/>
                  </a:lnTo>
                  <a:lnTo>
                    <a:pt x="60" y="38"/>
                  </a:lnTo>
                  <a:lnTo>
                    <a:pt x="62" y="36"/>
                  </a:lnTo>
                  <a:lnTo>
                    <a:pt x="66" y="35"/>
                  </a:lnTo>
                  <a:lnTo>
                    <a:pt x="68" y="33"/>
                  </a:lnTo>
                  <a:lnTo>
                    <a:pt x="72" y="31"/>
                  </a:lnTo>
                  <a:lnTo>
                    <a:pt x="74" y="31"/>
                  </a:lnTo>
                  <a:lnTo>
                    <a:pt x="78" y="27"/>
                  </a:lnTo>
                  <a:lnTo>
                    <a:pt x="79" y="25"/>
                  </a:lnTo>
                  <a:lnTo>
                    <a:pt x="83" y="23"/>
                  </a:lnTo>
                  <a:lnTo>
                    <a:pt x="87" y="21"/>
                  </a:lnTo>
                  <a:lnTo>
                    <a:pt x="89" y="19"/>
                  </a:lnTo>
                  <a:lnTo>
                    <a:pt x="93" y="17"/>
                  </a:lnTo>
                  <a:lnTo>
                    <a:pt x="97" y="16"/>
                  </a:lnTo>
                  <a:lnTo>
                    <a:pt x="100" y="16"/>
                  </a:lnTo>
                  <a:lnTo>
                    <a:pt x="104" y="14"/>
                  </a:lnTo>
                  <a:lnTo>
                    <a:pt x="108" y="12"/>
                  </a:lnTo>
                  <a:lnTo>
                    <a:pt x="110" y="10"/>
                  </a:lnTo>
                  <a:lnTo>
                    <a:pt x="114" y="8"/>
                  </a:lnTo>
                  <a:lnTo>
                    <a:pt x="118" y="6"/>
                  </a:lnTo>
                  <a:lnTo>
                    <a:pt x="121" y="4"/>
                  </a:lnTo>
                  <a:lnTo>
                    <a:pt x="125" y="2"/>
                  </a:lnTo>
                  <a:lnTo>
                    <a:pt x="129" y="0"/>
                  </a:lnTo>
                  <a:lnTo>
                    <a:pt x="125" y="38"/>
                  </a:lnTo>
                  <a:lnTo>
                    <a:pt x="121" y="38"/>
                  </a:lnTo>
                  <a:lnTo>
                    <a:pt x="119" y="40"/>
                  </a:lnTo>
                  <a:lnTo>
                    <a:pt x="114" y="42"/>
                  </a:lnTo>
                  <a:lnTo>
                    <a:pt x="112" y="44"/>
                  </a:lnTo>
                  <a:lnTo>
                    <a:pt x="108" y="46"/>
                  </a:lnTo>
                  <a:lnTo>
                    <a:pt x="106" y="48"/>
                  </a:lnTo>
                  <a:lnTo>
                    <a:pt x="102" y="50"/>
                  </a:lnTo>
                  <a:lnTo>
                    <a:pt x="100" y="52"/>
                  </a:lnTo>
                  <a:lnTo>
                    <a:pt x="97" y="54"/>
                  </a:lnTo>
                  <a:lnTo>
                    <a:pt x="93" y="55"/>
                  </a:lnTo>
                  <a:lnTo>
                    <a:pt x="91" y="59"/>
                  </a:lnTo>
                  <a:lnTo>
                    <a:pt x="87" y="61"/>
                  </a:lnTo>
                  <a:lnTo>
                    <a:pt x="83" y="63"/>
                  </a:lnTo>
                  <a:lnTo>
                    <a:pt x="81" y="65"/>
                  </a:lnTo>
                  <a:lnTo>
                    <a:pt x="78" y="69"/>
                  </a:lnTo>
                  <a:lnTo>
                    <a:pt x="74" y="71"/>
                  </a:lnTo>
                  <a:lnTo>
                    <a:pt x="72" y="74"/>
                  </a:lnTo>
                  <a:lnTo>
                    <a:pt x="68" y="78"/>
                  </a:lnTo>
                  <a:lnTo>
                    <a:pt x="66" y="80"/>
                  </a:lnTo>
                  <a:lnTo>
                    <a:pt x="64" y="84"/>
                  </a:lnTo>
                  <a:lnTo>
                    <a:pt x="60" y="86"/>
                  </a:lnTo>
                  <a:lnTo>
                    <a:pt x="59" y="90"/>
                  </a:lnTo>
                  <a:lnTo>
                    <a:pt x="57" y="93"/>
                  </a:lnTo>
                  <a:lnTo>
                    <a:pt x="57" y="97"/>
                  </a:lnTo>
                  <a:lnTo>
                    <a:pt x="55" y="101"/>
                  </a:lnTo>
                  <a:lnTo>
                    <a:pt x="53" y="103"/>
                  </a:lnTo>
                  <a:lnTo>
                    <a:pt x="53" y="109"/>
                  </a:lnTo>
                  <a:lnTo>
                    <a:pt x="55" y="109"/>
                  </a:lnTo>
                  <a:lnTo>
                    <a:pt x="57" y="111"/>
                  </a:lnTo>
                  <a:lnTo>
                    <a:pt x="60" y="114"/>
                  </a:lnTo>
                  <a:lnTo>
                    <a:pt x="64" y="116"/>
                  </a:lnTo>
                  <a:lnTo>
                    <a:pt x="68" y="120"/>
                  </a:lnTo>
                  <a:lnTo>
                    <a:pt x="72" y="122"/>
                  </a:lnTo>
                  <a:lnTo>
                    <a:pt x="74" y="126"/>
                  </a:lnTo>
                  <a:lnTo>
                    <a:pt x="78" y="128"/>
                  </a:lnTo>
                  <a:lnTo>
                    <a:pt x="81" y="130"/>
                  </a:lnTo>
                  <a:lnTo>
                    <a:pt x="85" y="133"/>
                  </a:lnTo>
                  <a:lnTo>
                    <a:pt x="89" y="135"/>
                  </a:lnTo>
                  <a:lnTo>
                    <a:pt x="93" y="137"/>
                  </a:lnTo>
                  <a:lnTo>
                    <a:pt x="97" y="141"/>
                  </a:lnTo>
                  <a:lnTo>
                    <a:pt x="100" y="143"/>
                  </a:lnTo>
                  <a:lnTo>
                    <a:pt x="106" y="147"/>
                  </a:lnTo>
                  <a:lnTo>
                    <a:pt x="110" y="149"/>
                  </a:lnTo>
                  <a:lnTo>
                    <a:pt x="116" y="152"/>
                  </a:lnTo>
                  <a:lnTo>
                    <a:pt x="121" y="154"/>
                  </a:lnTo>
                  <a:lnTo>
                    <a:pt x="127" y="158"/>
                  </a:lnTo>
                  <a:lnTo>
                    <a:pt x="133" y="160"/>
                  </a:lnTo>
                  <a:lnTo>
                    <a:pt x="140" y="164"/>
                  </a:lnTo>
                  <a:lnTo>
                    <a:pt x="146" y="166"/>
                  </a:lnTo>
                  <a:lnTo>
                    <a:pt x="154" y="169"/>
                  </a:lnTo>
                  <a:lnTo>
                    <a:pt x="159" y="171"/>
                  </a:lnTo>
                  <a:lnTo>
                    <a:pt x="167" y="175"/>
                  </a:lnTo>
                  <a:lnTo>
                    <a:pt x="175" y="177"/>
                  </a:lnTo>
                  <a:lnTo>
                    <a:pt x="182" y="179"/>
                  </a:lnTo>
                  <a:lnTo>
                    <a:pt x="190" y="181"/>
                  </a:lnTo>
                  <a:lnTo>
                    <a:pt x="197" y="185"/>
                  </a:lnTo>
                  <a:lnTo>
                    <a:pt x="205" y="187"/>
                  </a:lnTo>
                  <a:lnTo>
                    <a:pt x="215" y="188"/>
                  </a:lnTo>
                  <a:lnTo>
                    <a:pt x="222" y="190"/>
                  </a:lnTo>
                  <a:lnTo>
                    <a:pt x="232" y="194"/>
                  </a:lnTo>
                  <a:lnTo>
                    <a:pt x="241" y="194"/>
                  </a:lnTo>
                  <a:lnTo>
                    <a:pt x="251" y="196"/>
                  </a:lnTo>
                  <a:lnTo>
                    <a:pt x="260" y="198"/>
                  </a:lnTo>
                  <a:lnTo>
                    <a:pt x="270" y="200"/>
                  </a:lnTo>
                  <a:lnTo>
                    <a:pt x="281" y="202"/>
                  </a:lnTo>
                  <a:lnTo>
                    <a:pt x="291" y="202"/>
                  </a:lnTo>
                  <a:lnTo>
                    <a:pt x="302" y="204"/>
                  </a:lnTo>
                  <a:lnTo>
                    <a:pt x="313" y="204"/>
                  </a:lnTo>
                  <a:lnTo>
                    <a:pt x="323" y="204"/>
                  </a:lnTo>
                  <a:lnTo>
                    <a:pt x="336" y="206"/>
                  </a:lnTo>
                  <a:lnTo>
                    <a:pt x="346" y="206"/>
                  </a:lnTo>
                  <a:lnTo>
                    <a:pt x="359" y="206"/>
                  </a:lnTo>
                  <a:lnTo>
                    <a:pt x="370" y="204"/>
                  </a:lnTo>
                  <a:lnTo>
                    <a:pt x="384" y="204"/>
                  </a:lnTo>
                  <a:lnTo>
                    <a:pt x="397" y="202"/>
                  </a:lnTo>
                  <a:lnTo>
                    <a:pt x="410" y="202"/>
                  </a:lnTo>
                  <a:lnTo>
                    <a:pt x="422" y="202"/>
                  </a:lnTo>
                  <a:lnTo>
                    <a:pt x="437" y="200"/>
                  </a:lnTo>
                  <a:lnTo>
                    <a:pt x="450" y="198"/>
                  </a:lnTo>
                  <a:lnTo>
                    <a:pt x="464" y="196"/>
                  </a:lnTo>
                  <a:lnTo>
                    <a:pt x="479" y="192"/>
                  </a:lnTo>
                  <a:lnTo>
                    <a:pt x="492" y="190"/>
                  </a:lnTo>
                  <a:lnTo>
                    <a:pt x="507" y="187"/>
                  </a:lnTo>
                  <a:lnTo>
                    <a:pt x="523" y="185"/>
                  </a:lnTo>
                  <a:lnTo>
                    <a:pt x="523" y="183"/>
                  </a:lnTo>
                  <a:lnTo>
                    <a:pt x="525" y="183"/>
                  </a:lnTo>
                  <a:lnTo>
                    <a:pt x="528" y="183"/>
                  </a:lnTo>
                  <a:lnTo>
                    <a:pt x="532" y="181"/>
                  </a:lnTo>
                  <a:lnTo>
                    <a:pt x="536" y="179"/>
                  </a:lnTo>
                  <a:lnTo>
                    <a:pt x="542" y="179"/>
                  </a:lnTo>
                  <a:lnTo>
                    <a:pt x="544" y="177"/>
                  </a:lnTo>
                  <a:lnTo>
                    <a:pt x="547" y="175"/>
                  </a:lnTo>
                  <a:lnTo>
                    <a:pt x="549" y="175"/>
                  </a:lnTo>
                  <a:lnTo>
                    <a:pt x="553" y="175"/>
                  </a:lnTo>
                  <a:lnTo>
                    <a:pt x="555" y="173"/>
                  </a:lnTo>
                  <a:lnTo>
                    <a:pt x="559" y="173"/>
                  </a:lnTo>
                  <a:lnTo>
                    <a:pt x="561" y="171"/>
                  </a:lnTo>
                  <a:lnTo>
                    <a:pt x="564" y="169"/>
                  </a:lnTo>
                  <a:lnTo>
                    <a:pt x="566" y="169"/>
                  </a:lnTo>
                  <a:lnTo>
                    <a:pt x="570" y="168"/>
                  </a:lnTo>
                  <a:lnTo>
                    <a:pt x="574" y="166"/>
                  </a:lnTo>
                  <a:lnTo>
                    <a:pt x="576" y="166"/>
                  </a:lnTo>
                  <a:lnTo>
                    <a:pt x="580" y="164"/>
                  </a:lnTo>
                  <a:lnTo>
                    <a:pt x="582" y="162"/>
                  </a:lnTo>
                  <a:lnTo>
                    <a:pt x="583" y="162"/>
                  </a:lnTo>
                  <a:lnTo>
                    <a:pt x="587" y="160"/>
                  </a:lnTo>
                  <a:lnTo>
                    <a:pt x="591" y="158"/>
                  </a:lnTo>
                  <a:lnTo>
                    <a:pt x="597" y="156"/>
                  </a:lnTo>
                  <a:lnTo>
                    <a:pt x="614" y="141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2" name="Freeform 383"/>
            <p:cNvSpPr>
              <a:spLocks/>
            </p:cNvSpPr>
            <p:nvPr/>
          </p:nvSpPr>
          <p:spPr bwMode="auto">
            <a:xfrm>
              <a:off x="4629" y="1583"/>
              <a:ext cx="262" cy="79"/>
            </a:xfrm>
            <a:custGeom>
              <a:avLst/>
              <a:gdLst>
                <a:gd name="T0" fmla="*/ 2 w 524"/>
                <a:gd name="T1" fmla="*/ 1 h 157"/>
                <a:gd name="T2" fmla="*/ 2 w 524"/>
                <a:gd name="T3" fmla="*/ 1 h 157"/>
                <a:gd name="T4" fmla="*/ 2 w 524"/>
                <a:gd name="T5" fmla="*/ 1 h 157"/>
                <a:gd name="T6" fmla="*/ 2 w 524"/>
                <a:gd name="T7" fmla="*/ 1 h 157"/>
                <a:gd name="T8" fmla="*/ 2 w 524"/>
                <a:gd name="T9" fmla="*/ 1 h 157"/>
                <a:gd name="T10" fmla="*/ 2 w 524"/>
                <a:gd name="T11" fmla="*/ 1 h 157"/>
                <a:gd name="T12" fmla="*/ 2 w 524"/>
                <a:gd name="T13" fmla="*/ 1 h 157"/>
                <a:gd name="T14" fmla="*/ 2 w 524"/>
                <a:gd name="T15" fmla="*/ 1 h 157"/>
                <a:gd name="T16" fmla="*/ 2 w 524"/>
                <a:gd name="T17" fmla="*/ 1 h 157"/>
                <a:gd name="T18" fmla="*/ 2 w 524"/>
                <a:gd name="T19" fmla="*/ 1 h 157"/>
                <a:gd name="T20" fmla="*/ 2 w 524"/>
                <a:gd name="T21" fmla="*/ 1 h 157"/>
                <a:gd name="T22" fmla="*/ 2 w 524"/>
                <a:gd name="T23" fmla="*/ 1 h 157"/>
                <a:gd name="T24" fmla="*/ 1 w 524"/>
                <a:gd name="T25" fmla="*/ 1 h 157"/>
                <a:gd name="T26" fmla="*/ 1 w 524"/>
                <a:gd name="T27" fmla="*/ 1 h 157"/>
                <a:gd name="T28" fmla="*/ 1 w 524"/>
                <a:gd name="T29" fmla="*/ 1 h 157"/>
                <a:gd name="T30" fmla="*/ 1 w 524"/>
                <a:gd name="T31" fmla="*/ 1 h 157"/>
                <a:gd name="T32" fmla="*/ 1 w 524"/>
                <a:gd name="T33" fmla="*/ 1 h 157"/>
                <a:gd name="T34" fmla="*/ 1 w 524"/>
                <a:gd name="T35" fmla="*/ 1 h 157"/>
                <a:gd name="T36" fmla="*/ 1 w 524"/>
                <a:gd name="T37" fmla="*/ 1 h 157"/>
                <a:gd name="T38" fmla="*/ 1 w 524"/>
                <a:gd name="T39" fmla="*/ 1 h 157"/>
                <a:gd name="T40" fmla="*/ 1 w 524"/>
                <a:gd name="T41" fmla="*/ 1 h 157"/>
                <a:gd name="T42" fmla="*/ 0 w 524"/>
                <a:gd name="T43" fmla="*/ 0 h 157"/>
                <a:gd name="T44" fmla="*/ 1 w 524"/>
                <a:gd name="T45" fmla="*/ 1 h 157"/>
                <a:gd name="T46" fmla="*/ 1 w 524"/>
                <a:gd name="T47" fmla="*/ 1 h 157"/>
                <a:gd name="T48" fmla="*/ 1 w 524"/>
                <a:gd name="T49" fmla="*/ 1 h 157"/>
                <a:gd name="T50" fmla="*/ 1 w 524"/>
                <a:gd name="T51" fmla="*/ 1 h 157"/>
                <a:gd name="T52" fmla="*/ 1 w 524"/>
                <a:gd name="T53" fmla="*/ 1 h 157"/>
                <a:gd name="T54" fmla="*/ 1 w 524"/>
                <a:gd name="T55" fmla="*/ 1 h 157"/>
                <a:gd name="T56" fmla="*/ 1 w 524"/>
                <a:gd name="T57" fmla="*/ 1 h 157"/>
                <a:gd name="T58" fmla="*/ 1 w 524"/>
                <a:gd name="T59" fmla="*/ 1 h 157"/>
                <a:gd name="T60" fmla="*/ 1 w 524"/>
                <a:gd name="T61" fmla="*/ 1 h 157"/>
                <a:gd name="T62" fmla="*/ 1 w 524"/>
                <a:gd name="T63" fmla="*/ 1 h 157"/>
                <a:gd name="T64" fmla="*/ 1 w 524"/>
                <a:gd name="T65" fmla="*/ 1 h 157"/>
                <a:gd name="T66" fmla="*/ 1 w 524"/>
                <a:gd name="T67" fmla="*/ 1 h 157"/>
                <a:gd name="T68" fmla="*/ 1 w 524"/>
                <a:gd name="T69" fmla="*/ 1 h 157"/>
                <a:gd name="T70" fmla="*/ 2 w 524"/>
                <a:gd name="T71" fmla="*/ 1 h 157"/>
                <a:gd name="T72" fmla="*/ 2 w 524"/>
                <a:gd name="T73" fmla="*/ 1 h 157"/>
                <a:gd name="T74" fmla="*/ 2 w 524"/>
                <a:gd name="T75" fmla="*/ 1 h 157"/>
                <a:gd name="T76" fmla="*/ 2 w 524"/>
                <a:gd name="T77" fmla="*/ 1 h 157"/>
                <a:gd name="T78" fmla="*/ 2 w 524"/>
                <a:gd name="T79" fmla="*/ 1 h 157"/>
                <a:gd name="T80" fmla="*/ 2 w 524"/>
                <a:gd name="T81" fmla="*/ 1 h 157"/>
                <a:gd name="T82" fmla="*/ 3 w 524"/>
                <a:gd name="T83" fmla="*/ 1 h 15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24" h="157">
                  <a:moveTo>
                    <a:pt x="511" y="157"/>
                  </a:moveTo>
                  <a:lnTo>
                    <a:pt x="483" y="129"/>
                  </a:lnTo>
                  <a:lnTo>
                    <a:pt x="490" y="51"/>
                  </a:lnTo>
                  <a:lnTo>
                    <a:pt x="488" y="51"/>
                  </a:lnTo>
                  <a:lnTo>
                    <a:pt x="486" y="51"/>
                  </a:lnTo>
                  <a:lnTo>
                    <a:pt x="485" y="51"/>
                  </a:lnTo>
                  <a:lnTo>
                    <a:pt x="483" y="53"/>
                  </a:lnTo>
                  <a:lnTo>
                    <a:pt x="479" y="53"/>
                  </a:lnTo>
                  <a:lnTo>
                    <a:pt x="475" y="53"/>
                  </a:lnTo>
                  <a:lnTo>
                    <a:pt x="471" y="55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0" y="57"/>
                  </a:lnTo>
                  <a:lnTo>
                    <a:pt x="454" y="59"/>
                  </a:lnTo>
                  <a:lnTo>
                    <a:pt x="448" y="59"/>
                  </a:lnTo>
                  <a:lnTo>
                    <a:pt x="443" y="61"/>
                  </a:lnTo>
                  <a:lnTo>
                    <a:pt x="437" y="61"/>
                  </a:lnTo>
                  <a:lnTo>
                    <a:pt x="431" y="62"/>
                  </a:lnTo>
                  <a:lnTo>
                    <a:pt x="424" y="62"/>
                  </a:lnTo>
                  <a:lnTo>
                    <a:pt x="418" y="64"/>
                  </a:lnTo>
                  <a:lnTo>
                    <a:pt x="410" y="66"/>
                  </a:lnTo>
                  <a:lnTo>
                    <a:pt x="403" y="66"/>
                  </a:lnTo>
                  <a:lnTo>
                    <a:pt x="395" y="68"/>
                  </a:lnTo>
                  <a:lnTo>
                    <a:pt x="388" y="68"/>
                  </a:lnTo>
                  <a:lnTo>
                    <a:pt x="380" y="70"/>
                  </a:lnTo>
                  <a:lnTo>
                    <a:pt x="370" y="72"/>
                  </a:lnTo>
                  <a:lnTo>
                    <a:pt x="363" y="72"/>
                  </a:lnTo>
                  <a:lnTo>
                    <a:pt x="353" y="74"/>
                  </a:lnTo>
                  <a:lnTo>
                    <a:pt x="346" y="74"/>
                  </a:lnTo>
                  <a:lnTo>
                    <a:pt x="336" y="74"/>
                  </a:lnTo>
                  <a:lnTo>
                    <a:pt x="327" y="76"/>
                  </a:lnTo>
                  <a:lnTo>
                    <a:pt x="317" y="76"/>
                  </a:lnTo>
                  <a:lnTo>
                    <a:pt x="310" y="78"/>
                  </a:lnTo>
                  <a:lnTo>
                    <a:pt x="300" y="78"/>
                  </a:lnTo>
                  <a:lnTo>
                    <a:pt x="289" y="78"/>
                  </a:lnTo>
                  <a:lnTo>
                    <a:pt x="279" y="80"/>
                  </a:lnTo>
                  <a:lnTo>
                    <a:pt x="270" y="80"/>
                  </a:lnTo>
                  <a:lnTo>
                    <a:pt x="260" y="80"/>
                  </a:lnTo>
                  <a:lnTo>
                    <a:pt x="251" y="80"/>
                  </a:lnTo>
                  <a:lnTo>
                    <a:pt x="239" y="80"/>
                  </a:lnTo>
                  <a:lnTo>
                    <a:pt x="230" y="80"/>
                  </a:lnTo>
                  <a:lnTo>
                    <a:pt x="220" y="80"/>
                  </a:lnTo>
                  <a:lnTo>
                    <a:pt x="209" y="80"/>
                  </a:lnTo>
                  <a:lnTo>
                    <a:pt x="199" y="80"/>
                  </a:lnTo>
                  <a:lnTo>
                    <a:pt x="190" y="78"/>
                  </a:lnTo>
                  <a:lnTo>
                    <a:pt x="178" y="78"/>
                  </a:lnTo>
                  <a:lnTo>
                    <a:pt x="169" y="76"/>
                  </a:lnTo>
                  <a:lnTo>
                    <a:pt x="157" y="76"/>
                  </a:lnTo>
                  <a:lnTo>
                    <a:pt x="148" y="74"/>
                  </a:lnTo>
                  <a:lnTo>
                    <a:pt x="138" y="72"/>
                  </a:lnTo>
                  <a:lnTo>
                    <a:pt x="127" y="72"/>
                  </a:lnTo>
                  <a:lnTo>
                    <a:pt x="117" y="70"/>
                  </a:lnTo>
                  <a:lnTo>
                    <a:pt x="108" y="68"/>
                  </a:lnTo>
                  <a:lnTo>
                    <a:pt x="98" y="66"/>
                  </a:lnTo>
                  <a:lnTo>
                    <a:pt x="89" y="62"/>
                  </a:lnTo>
                  <a:lnTo>
                    <a:pt x="79" y="61"/>
                  </a:lnTo>
                  <a:lnTo>
                    <a:pt x="70" y="59"/>
                  </a:lnTo>
                  <a:lnTo>
                    <a:pt x="60" y="55"/>
                  </a:lnTo>
                  <a:lnTo>
                    <a:pt x="51" y="53"/>
                  </a:lnTo>
                  <a:lnTo>
                    <a:pt x="41" y="49"/>
                  </a:lnTo>
                  <a:lnTo>
                    <a:pt x="34" y="45"/>
                  </a:lnTo>
                  <a:lnTo>
                    <a:pt x="24" y="42"/>
                  </a:lnTo>
                  <a:lnTo>
                    <a:pt x="17" y="38"/>
                  </a:lnTo>
                  <a:lnTo>
                    <a:pt x="7" y="32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4"/>
                  </a:lnTo>
                  <a:lnTo>
                    <a:pt x="7" y="5"/>
                  </a:lnTo>
                  <a:lnTo>
                    <a:pt x="9" y="5"/>
                  </a:lnTo>
                  <a:lnTo>
                    <a:pt x="11" y="7"/>
                  </a:lnTo>
                  <a:lnTo>
                    <a:pt x="13" y="9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20" y="13"/>
                  </a:lnTo>
                  <a:lnTo>
                    <a:pt x="24" y="15"/>
                  </a:lnTo>
                  <a:lnTo>
                    <a:pt x="28" y="17"/>
                  </a:lnTo>
                  <a:lnTo>
                    <a:pt x="32" y="19"/>
                  </a:lnTo>
                  <a:lnTo>
                    <a:pt x="36" y="21"/>
                  </a:lnTo>
                  <a:lnTo>
                    <a:pt x="39" y="23"/>
                  </a:lnTo>
                  <a:lnTo>
                    <a:pt x="45" y="24"/>
                  </a:lnTo>
                  <a:lnTo>
                    <a:pt x="49" y="26"/>
                  </a:lnTo>
                  <a:lnTo>
                    <a:pt x="55" y="28"/>
                  </a:lnTo>
                  <a:lnTo>
                    <a:pt x="60" y="30"/>
                  </a:lnTo>
                  <a:lnTo>
                    <a:pt x="66" y="32"/>
                  </a:lnTo>
                  <a:lnTo>
                    <a:pt x="72" y="34"/>
                  </a:lnTo>
                  <a:lnTo>
                    <a:pt x="78" y="36"/>
                  </a:lnTo>
                  <a:lnTo>
                    <a:pt x="83" y="38"/>
                  </a:lnTo>
                  <a:lnTo>
                    <a:pt x="91" y="42"/>
                  </a:lnTo>
                  <a:lnTo>
                    <a:pt x="97" y="42"/>
                  </a:lnTo>
                  <a:lnTo>
                    <a:pt x="104" y="45"/>
                  </a:lnTo>
                  <a:lnTo>
                    <a:pt x="112" y="47"/>
                  </a:lnTo>
                  <a:lnTo>
                    <a:pt x="119" y="49"/>
                  </a:lnTo>
                  <a:lnTo>
                    <a:pt x="127" y="49"/>
                  </a:lnTo>
                  <a:lnTo>
                    <a:pt x="135" y="51"/>
                  </a:lnTo>
                  <a:lnTo>
                    <a:pt x="144" y="53"/>
                  </a:lnTo>
                  <a:lnTo>
                    <a:pt x="152" y="55"/>
                  </a:lnTo>
                  <a:lnTo>
                    <a:pt x="161" y="55"/>
                  </a:lnTo>
                  <a:lnTo>
                    <a:pt x="171" y="57"/>
                  </a:lnTo>
                  <a:lnTo>
                    <a:pt x="180" y="59"/>
                  </a:lnTo>
                  <a:lnTo>
                    <a:pt x="190" y="59"/>
                  </a:lnTo>
                  <a:lnTo>
                    <a:pt x="199" y="61"/>
                  </a:lnTo>
                  <a:lnTo>
                    <a:pt x="211" y="61"/>
                  </a:lnTo>
                  <a:lnTo>
                    <a:pt x="220" y="61"/>
                  </a:lnTo>
                  <a:lnTo>
                    <a:pt x="232" y="62"/>
                  </a:lnTo>
                  <a:lnTo>
                    <a:pt x="243" y="62"/>
                  </a:lnTo>
                  <a:lnTo>
                    <a:pt x="254" y="62"/>
                  </a:lnTo>
                  <a:lnTo>
                    <a:pt x="266" y="62"/>
                  </a:lnTo>
                  <a:lnTo>
                    <a:pt x="279" y="62"/>
                  </a:lnTo>
                  <a:lnTo>
                    <a:pt x="291" y="61"/>
                  </a:lnTo>
                  <a:lnTo>
                    <a:pt x="302" y="61"/>
                  </a:lnTo>
                  <a:lnTo>
                    <a:pt x="315" y="61"/>
                  </a:lnTo>
                  <a:lnTo>
                    <a:pt x="329" y="59"/>
                  </a:lnTo>
                  <a:lnTo>
                    <a:pt x="342" y="57"/>
                  </a:lnTo>
                  <a:lnTo>
                    <a:pt x="355" y="57"/>
                  </a:lnTo>
                  <a:lnTo>
                    <a:pt x="370" y="55"/>
                  </a:lnTo>
                  <a:lnTo>
                    <a:pt x="384" y="53"/>
                  </a:lnTo>
                  <a:lnTo>
                    <a:pt x="399" y="51"/>
                  </a:lnTo>
                  <a:lnTo>
                    <a:pt x="414" y="47"/>
                  </a:lnTo>
                  <a:lnTo>
                    <a:pt x="429" y="45"/>
                  </a:lnTo>
                  <a:lnTo>
                    <a:pt x="445" y="42"/>
                  </a:lnTo>
                  <a:lnTo>
                    <a:pt x="460" y="40"/>
                  </a:lnTo>
                  <a:lnTo>
                    <a:pt x="477" y="36"/>
                  </a:lnTo>
                  <a:lnTo>
                    <a:pt x="492" y="32"/>
                  </a:lnTo>
                  <a:lnTo>
                    <a:pt x="509" y="28"/>
                  </a:lnTo>
                  <a:lnTo>
                    <a:pt x="524" y="38"/>
                  </a:lnTo>
                  <a:lnTo>
                    <a:pt x="511" y="157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3" name="Freeform 384"/>
            <p:cNvSpPr>
              <a:spLocks/>
            </p:cNvSpPr>
            <p:nvPr/>
          </p:nvSpPr>
          <p:spPr bwMode="auto">
            <a:xfrm>
              <a:off x="4505" y="2570"/>
              <a:ext cx="178" cy="410"/>
            </a:xfrm>
            <a:custGeom>
              <a:avLst/>
              <a:gdLst>
                <a:gd name="T0" fmla="*/ 1 w 356"/>
                <a:gd name="T1" fmla="*/ 3 h 819"/>
                <a:gd name="T2" fmla="*/ 2 w 356"/>
                <a:gd name="T3" fmla="*/ 0 h 819"/>
                <a:gd name="T4" fmla="*/ 2 w 356"/>
                <a:gd name="T5" fmla="*/ 1 h 819"/>
                <a:gd name="T6" fmla="*/ 1 w 356"/>
                <a:gd name="T7" fmla="*/ 4 h 819"/>
                <a:gd name="T8" fmla="*/ 1 w 356"/>
                <a:gd name="T9" fmla="*/ 4 h 819"/>
                <a:gd name="T10" fmla="*/ 1 w 356"/>
                <a:gd name="T11" fmla="*/ 4 h 819"/>
                <a:gd name="T12" fmla="*/ 1 w 356"/>
                <a:gd name="T13" fmla="*/ 4 h 819"/>
                <a:gd name="T14" fmla="*/ 1 w 356"/>
                <a:gd name="T15" fmla="*/ 4 h 819"/>
                <a:gd name="T16" fmla="*/ 1 w 356"/>
                <a:gd name="T17" fmla="*/ 4 h 819"/>
                <a:gd name="T18" fmla="*/ 1 w 356"/>
                <a:gd name="T19" fmla="*/ 4 h 819"/>
                <a:gd name="T20" fmla="*/ 1 w 356"/>
                <a:gd name="T21" fmla="*/ 4 h 819"/>
                <a:gd name="T22" fmla="*/ 1 w 356"/>
                <a:gd name="T23" fmla="*/ 4 h 819"/>
                <a:gd name="T24" fmla="*/ 1 w 356"/>
                <a:gd name="T25" fmla="*/ 4 h 819"/>
                <a:gd name="T26" fmla="*/ 1 w 356"/>
                <a:gd name="T27" fmla="*/ 4 h 819"/>
                <a:gd name="T28" fmla="*/ 1 w 356"/>
                <a:gd name="T29" fmla="*/ 4 h 819"/>
                <a:gd name="T30" fmla="*/ 1 w 356"/>
                <a:gd name="T31" fmla="*/ 4 h 819"/>
                <a:gd name="T32" fmla="*/ 1 w 356"/>
                <a:gd name="T33" fmla="*/ 4 h 819"/>
                <a:gd name="T34" fmla="*/ 1 w 356"/>
                <a:gd name="T35" fmla="*/ 4 h 819"/>
                <a:gd name="T36" fmla="*/ 1 w 356"/>
                <a:gd name="T37" fmla="*/ 4 h 819"/>
                <a:gd name="T38" fmla="*/ 1 w 356"/>
                <a:gd name="T39" fmla="*/ 4 h 819"/>
                <a:gd name="T40" fmla="*/ 1 w 356"/>
                <a:gd name="T41" fmla="*/ 4 h 819"/>
                <a:gd name="T42" fmla="*/ 1 w 356"/>
                <a:gd name="T43" fmla="*/ 4 h 819"/>
                <a:gd name="T44" fmla="*/ 1 w 356"/>
                <a:gd name="T45" fmla="*/ 4 h 819"/>
                <a:gd name="T46" fmla="*/ 1 w 356"/>
                <a:gd name="T47" fmla="*/ 4 h 819"/>
                <a:gd name="T48" fmla="*/ 1 w 356"/>
                <a:gd name="T49" fmla="*/ 4 h 819"/>
                <a:gd name="T50" fmla="*/ 1 w 356"/>
                <a:gd name="T51" fmla="*/ 4 h 819"/>
                <a:gd name="T52" fmla="*/ 1 w 356"/>
                <a:gd name="T53" fmla="*/ 4 h 819"/>
                <a:gd name="T54" fmla="*/ 1 w 356"/>
                <a:gd name="T55" fmla="*/ 4 h 819"/>
                <a:gd name="T56" fmla="*/ 1 w 356"/>
                <a:gd name="T57" fmla="*/ 4 h 819"/>
                <a:gd name="T58" fmla="*/ 1 w 356"/>
                <a:gd name="T59" fmla="*/ 4 h 819"/>
                <a:gd name="T60" fmla="*/ 1 w 356"/>
                <a:gd name="T61" fmla="*/ 4 h 819"/>
                <a:gd name="T62" fmla="*/ 0 w 356"/>
                <a:gd name="T63" fmla="*/ 4 h 819"/>
                <a:gd name="T64" fmla="*/ 1 w 356"/>
                <a:gd name="T65" fmla="*/ 3 h 819"/>
                <a:gd name="T66" fmla="*/ 1 w 356"/>
                <a:gd name="T67" fmla="*/ 3 h 819"/>
                <a:gd name="T68" fmla="*/ 1 w 356"/>
                <a:gd name="T69" fmla="*/ 3 h 819"/>
                <a:gd name="T70" fmla="*/ 1 w 356"/>
                <a:gd name="T71" fmla="*/ 3 h 819"/>
                <a:gd name="T72" fmla="*/ 1 w 356"/>
                <a:gd name="T73" fmla="*/ 3 h 819"/>
                <a:gd name="T74" fmla="*/ 1 w 356"/>
                <a:gd name="T75" fmla="*/ 3 h 819"/>
                <a:gd name="T76" fmla="*/ 1 w 356"/>
                <a:gd name="T77" fmla="*/ 3 h 819"/>
                <a:gd name="T78" fmla="*/ 1 w 356"/>
                <a:gd name="T79" fmla="*/ 3 h 819"/>
                <a:gd name="T80" fmla="*/ 1 w 356"/>
                <a:gd name="T81" fmla="*/ 3 h 819"/>
                <a:gd name="T82" fmla="*/ 1 w 356"/>
                <a:gd name="T83" fmla="*/ 3 h 819"/>
                <a:gd name="T84" fmla="*/ 1 w 356"/>
                <a:gd name="T85" fmla="*/ 3 h 819"/>
                <a:gd name="T86" fmla="*/ 1 w 356"/>
                <a:gd name="T87" fmla="*/ 3 h 819"/>
                <a:gd name="T88" fmla="*/ 1 w 356"/>
                <a:gd name="T89" fmla="*/ 3 h 819"/>
                <a:gd name="T90" fmla="*/ 1 w 356"/>
                <a:gd name="T91" fmla="*/ 3 h 819"/>
                <a:gd name="T92" fmla="*/ 1 w 356"/>
                <a:gd name="T93" fmla="*/ 3 h 819"/>
                <a:gd name="T94" fmla="*/ 1 w 356"/>
                <a:gd name="T95" fmla="*/ 3 h 819"/>
                <a:gd name="T96" fmla="*/ 1 w 356"/>
                <a:gd name="T97" fmla="*/ 3 h 81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56" h="819">
                  <a:moveTo>
                    <a:pt x="82" y="755"/>
                  </a:moveTo>
                  <a:lnTo>
                    <a:pt x="356" y="0"/>
                  </a:lnTo>
                  <a:lnTo>
                    <a:pt x="356" y="149"/>
                  </a:lnTo>
                  <a:lnTo>
                    <a:pt x="95" y="818"/>
                  </a:lnTo>
                  <a:lnTo>
                    <a:pt x="93" y="818"/>
                  </a:lnTo>
                  <a:lnTo>
                    <a:pt x="92" y="818"/>
                  </a:lnTo>
                  <a:lnTo>
                    <a:pt x="88" y="818"/>
                  </a:lnTo>
                  <a:lnTo>
                    <a:pt x="82" y="819"/>
                  </a:lnTo>
                  <a:lnTo>
                    <a:pt x="80" y="819"/>
                  </a:lnTo>
                  <a:lnTo>
                    <a:pt x="76" y="819"/>
                  </a:lnTo>
                  <a:lnTo>
                    <a:pt x="73" y="819"/>
                  </a:lnTo>
                  <a:lnTo>
                    <a:pt x="71" y="819"/>
                  </a:lnTo>
                  <a:lnTo>
                    <a:pt x="67" y="819"/>
                  </a:lnTo>
                  <a:lnTo>
                    <a:pt x="63" y="819"/>
                  </a:lnTo>
                  <a:lnTo>
                    <a:pt x="59" y="819"/>
                  </a:lnTo>
                  <a:lnTo>
                    <a:pt x="55" y="819"/>
                  </a:lnTo>
                  <a:lnTo>
                    <a:pt x="52" y="818"/>
                  </a:lnTo>
                  <a:lnTo>
                    <a:pt x="48" y="818"/>
                  </a:lnTo>
                  <a:lnTo>
                    <a:pt x="44" y="816"/>
                  </a:lnTo>
                  <a:lnTo>
                    <a:pt x="40" y="816"/>
                  </a:lnTo>
                  <a:lnTo>
                    <a:pt x="36" y="814"/>
                  </a:lnTo>
                  <a:lnTo>
                    <a:pt x="33" y="812"/>
                  </a:lnTo>
                  <a:lnTo>
                    <a:pt x="29" y="810"/>
                  </a:lnTo>
                  <a:lnTo>
                    <a:pt x="25" y="808"/>
                  </a:lnTo>
                  <a:lnTo>
                    <a:pt x="21" y="806"/>
                  </a:lnTo>
                  <a:lnTo>
                    <a:pt x="17" y="802"/>
                  </a:lnTo>
                  <a:lnTo>
                    <a:pt x="14" y="800"/>
                  </a:lnTo>
                  <a:lnTo>
                    <a:pt x="12" y="797"/>
                  </a:lnTo>
                  <a:lnTo>
                    <a:pt x="8" y="793"/>
                  </a:lnTo>
                  <a:lnTo>
                    <a:pt x="4" y="789"/>
                  </a:lnTo>
                  <a:lnTo>
                    <a:pt x="2" y="785"/>
                  </a:lnTo>
                  <a:lnTo>
                    <a:pt x="0" y="781"/>
                  </a:lnTo>
                  <a:lnTo>
                    <a:pt x="33" y="755"/>
                  </a:lnTo>
                  <a:lnTo>
                    <a:pt x="35" y="757"/>
                  </a:lnTo>
                  <a:lnTo>
                    <a:pt x="36" y="757"/>
                  </a:lnTo>
                  <a:lnTo>
                    <a:pt x="38" y="759"/>
                  </a:lnTo>
                  <a:lnTo>
                    <a:pt x="42" y="759"/>
                  </a:lnTo>
                  <a:lnTo>
                    <a:pt x="46" y="761"/>
                  </a:lnTo>
                  <a:lnTo>
                    <a:pt x="50" y="762"/>
                  </a:lnTo>
                  <a:lnTo>
                    <a:pt x="54" y="764"/>
                  </a:lnTo>
                  <a:lnTo>
                    <a:pt x="57" y="764"/>
                  </a:lnTo>
                  <a:lnTo>
                    <a:pt x="61" y="764"/>
                  </a:lnTo>
                  <a:lnTo>
                    <a:pt x="65" y="764"/>
                  </a:lnTo>
                  <a:lnTo>
                    <a:pt x="71" y="764"/>
                  </a:lnTo>
                  <a:lnTo>
                    <a:pt x="73" y="762"/>
                  </a:lnTo>
                  <a:lnTo>
                    <a:pt x="76" y="761"/>
                  </a:lnTo>
                  <a:lnTo>
                    <a:pt x="78" y="757"/>
                  </a:lnTo>
                  <a:lnTo>
                    <a:pt x="82" y="755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4" name="Freeform 385"/>
            <p:cNvSpPr>
              <a:spLocks/>
            </p:cNvSpPr>
            <p:nvPr/>
          </p:nvSpPr>
          <p:spPr bwMode="auto">
            <a:xfrm>
              <a:off x="4514" y="2463"/>
              <a:ext cx="166" cy="483"/>
            </a:xfrm>
            <a:custGeom>
              <a:avLst/>
              <a:gdLst>
                <a:gd name="T0" fmla="*/ 0 w 333"/>
                <a:gd name="T1" fmla="*/ 4 h 965"/>
                <a:gd name="T2" fmla="*/ 0 w 333"/>
                <a:gd name="T3" fmla="*/ 4 h 965"/>
                <a:gd name="T4" fmla="*/ 1 w 333"/>
                <a:gd name="T5" fmla="*/ 0 h 965"/>
                <a:gd name="T6" fmla="*/ 1 w 333"/>
                <a:gd name="T7" fmla="*/ 1 h 965"/>
                <a:gd name="T8" fmla="*/ 0 w 333"/>
                <a:gd name="T9" fmla="*/ 4 h 965"/>
                <a:gd name="T10" fmla="*/ 0 w 333"/>
                <a:gd name="T11" fmla="*/ 4 h 965"/>
                <a:gd name="T12" fmla="*/ 0 w 333"/>
                <a:gd name="T13" fmla="*/ 4 h 9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3" h="965">
                  <a:moveTo>
                    <a:pt x="29" y="948"/>
                  </a:moveTo>
                  <a:lnTo>
                    <a:pt x="0" y="965"/>
                  </a:lnTo>
                  <a:lnTo>
                    <a:pt x="333" y="0"/>
                  </a:lnTo>
                  <a:lnTo>
                    <a:pt x="329" y="74"/>
                  </a:lnTo>
                  <a:lnTo>
                    <a:pt x="40" y="925"/>
                  </a:lnTo>
                  <a:lnTo>
                    <a:pt x="29" y="948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5" name="Freeform 386"/>
            <p:cNvSpPr>
              <a:spLocks/>
            </p:cNvSpPr>
            <p:nvPr/>
          </p:nvSpPr>
          <p:spPr bwMode="auto">
            <a:xfrm>
              <a:off x="4768" y="2015"/>
              <a:ext cx="296" cy="457"/>
            </a:xfrm>
            <a:custGeom>
              <a:avLst/>
              <a:gdLst>
                <a:gd name="T0" fmla="*/ 0 w 594"/>
                <a:gd name="T1" fmla="*/ 3 h 915"/>
                <a:gd name="T2" fmla="*/ 0 w 594"/>
                <a:gd name="T3" fmla="*/ 3 h 915"/>
                <a:gd name="T4" fmla="*/ 0 w 594"/>
                <a:gd name="T5" fmla="*/ 2 h 915"/>
                <a:gd name="T6" fmla="*/ 2 w 594"/>
                <a:gd name="T7" fmla="*/ 0 h 915"/>
                <a:gd name="T8" fmla="*/ 2 w 594"/>
                <a:gd name="T9" fmla="*/ 0 h 915"/>
                <a:gd name="T10" fmla="*/ 0 w 594"/>
                <a:gd name="T11" fmla="*/ 2 h 915"/>
                <a:gd name="T12" fmla="*/ 0 w 594"/>
                <a:gd name="T13" fmla="*/ 3 h 915"/>
                <a:gd name="T14" fmla="*/ 0 w 594"/>
                <a:gd name="T15" fmla="*/ 3 h 9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4" h="915">
                  <a:moveTo>
                    <a:pt x="0" y="915"/>
                  </a:moveTo>
                  <a:lnTo>
                    <a:pt x="23" y="804"/>
                  </a:lnTo>
                  <a:lnTo>
                    <a:pt x="192" y="631"/>
                  </a:lnTo>
                  <a:lnTo>
                    <a:pt x="523" y="0"/>
                  </a:lnTo>
                  <a:lnTo>
                    <a:pt x="594" y="21"/>
                  </a:lnTo>
                  <a:lnTo>
                    <a:pt x="227" y="650"/>
                  </a:lnTo>
                  <a:lnTo>
                    <a:pt x="0" y="915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6" name="Freeform 387"/>
            <p:cNvSpPr>
              <a:spLocks/>
            </p:cNvSpPr>
            <p:nvPr/>
          </p:nvSpPr>
          <p:spPr bwMode="auto">
            <a:xfrm>
              <a:off x="4770" y="2000"/>
              <a:ext cx="230" cy="364"/>
            </a:xfrm>
            <a:custGeom>
              <a:avLst/>
              <a:gdLst>
                <a:gd name="T0" fmla="*/ 0 w 458"/>
                <a:gd name="T1" fmla="*/ 3 h 728"/>
                <a:gd name="T2" fmla="*/ 1 w 458"/>
                <a:gd name="T3" fmla="*/ 3 h 728"/>
                <a:gd name="T4" fmla="*/ 1 w 458"/>
                <a:gd name="T5" fmla="*/ 3 h 728"/>
                <a:gd name="T6" fmla="*/ 2 w 458"/>
                <a:gd name="T7" fmla="*/ 0 h 728"/>
                <a:gd name="T8" fmla="*/ 2 w 458"/>
                <a:gd name="T9" fmla="*/ 1 h 728"/>
                <a:gd name="T10" fmla="*/ 1 w 458"/>
                <a:gd name="T11" fmla="*/ 3 h 728"/>
                <a:gd name="T12" fmla="*/ 0 w 458"/>
                <a:gd name="T13" fmla="*/ 3 h 728"/>
                <a:gd name="T14" fmla="*/ 0 w 458"/>
                <a:gd name="T15" fmla="*/ 3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8" h="728">
                  <a:moveTo>
                    <a:pt x="0" y="728"/>
                  </a:moveTo>
                  <a:lnTo>
                    <a:pt x="2" y="701"/>
                  </a:lnTo>
                  <a:lnTo>
                    <a:pt x="163" y="570"/>
                  </a:lnTo>
                  <a:lnTo>
                    <a:pt x="437" y="0"/>
                  </a:lnTo>
                  <a:lnTo>
                    <a:pt x="458" y="13"/>
                  </a:lnTo>
                  <a:lnTo>
                    <a:pt x="171" y="599"/>
                  </a:lnTo>
                  <a:lnTo>
                    <a:pt x="0" y="728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7" name="Freeform 388"/>
            <p:cNvSpPr>
              <a:spLocks/>
            </p:cNvSpPr>
            <p:nvPr/>
          </p:nvSpPr>
          <p:spPr bwMode="auto">
            <a:xfrm>
              <a:off x="4782" y="2195"/>
              <a:ext cx="97" cy="45"/>
            </a:xfrm>
            <a:custGeom>
              <a:avLst/>
              <a:gdLst>
                <a:gd name="T0" fmla="*/ 1 w 194"/>
                <a:gd name="T1" fmla="*/ 0 h 91"/>
                <a:gd name="T2" fmla="*/ 1 w 194"/>
                <a:gd name="T3" fmla="*/ 0 h 91"/>
                <a:gd name="T4" fmla="*/ 1 w 194"/>
                <a:gd name="T5" fmla="*/ 0 h 91"/>
                <a:gd name="T6" fmla="*/ 1 w 194"/>
                <a:gd name="T7" fmla="*/ 0 h 91"/>
                <a:gd name="T8" fmla="*/ 1 w 194"/>
                <a:gd name="T9" fmla="*/ 0 h 91"/>
                <a:gd name="T10" fmla="*/ 1 w 194"/>
                <a:gd name="T11" fmla="*/ 0 h 91"/>
                <a:gd name="T12" fmla="*/ 1 w 194"/>
                <a:gd name="T13" fmla="*/ 0 h 91"/>
                <a:gd name="T14" fmla="*/ 1 w 194"/>
                <a:gd name="T15" fmla="*/ 0 h 91"/>
                <a:gd name="T16" fmla="*/ 1 w 194"/>
                <a:gd name="T17" fmla="*/ 0 h 91"/>
                <a:gd name="T18" fmla="*/ 1 w 194"/>
                <a:gd name="T19" fmla="*/ 0 h 91"/>
                <a:gd name="T20" fmla="*/ 1 w 194"/>
                <a:gd name="T21" fmla="*/ 0 h 91"/>
                <a:gd name="T22" fmla="*/ 1 w 194"/>
                <a:gd name="T23" fmla="*/ 0 h 91"/>
                <a:gd name="T24" fmla="*/ 1 w 194"/>
                <a:gd name="T25" fmla="*/ 0 h 91"/>
                <a:gd name="T26" fmla="*/ 1 w 194"/>
                <a:gd name="T27" fmla="*/ 0 h 91"/>
                <a:gd name="T28" fmla="*/ 1 w 194"/>
                <a:gd name="T29" fmla="*/ 0 h 91"/>
                <a:gd name="T30" fmla="*/ 1 w 194"/>
                <a:gd name="T31" fmla="*/ 0 h 91"/>
                <a:gd name="T32" fmla="*/ 1 w 194"/>
                <a:gd name="T33" fmla="*/ 0 h 91"/>
                <a:gd name="T34" fmla="*/ 1 w 194"/>
                <a:gd name="T35" fmla="*/ 0 h 91"/>
                <a:gd name="T36" fmla="*/ 1 w 194"/>
                <a:gd name="T37" fmla="*/ 0 h 91"/>
                <a:gd name="T38" fmla="*/ 1 w 194"/>
                <a:gd name="T39" fmla="*/ 0 h 91"/>
                <a:gd name="T40" fmla="*/ 1 w 194"/>
                <a:gd name="T41" fmla="*/ 0 h 91"/>
                <a:gd name="T42" fmla="*/ 1 w 194"/>
                <a:gd name="T43" fmla="*/ 0 h 91"/>
                <a:gd name="T44" fmla="*/ 1 w 194"/>
                <a:gd name="T45" fmla="*/ 0 h 91"/>
                <a:gd name="T46" fmla="*/ 1 w 194"/>
                <a:gd name="T47" fmla="*/ 0 h 91"/>
                <a:gd name="T48" fmla="*/ 1 w 194"/>
                <a:gd name="T49" fmla="*/ 0 h 91"/>
                <a:gd name="T50" fmla="*/ 1 w 194"/>
                <a:gd name="T51" fmla="*/ 0 h 91"/>
                <a:gd name="T52" fmla="*/ 1 w 194"/>
                <a:gd name="T53" fmla="*/ 0 h 91"/>
                <a:gd name="T54" fmla="*/ 1 w 194"/>
                <a:gd name="T55" fmla="*/ 0 h 91"/>
                <a:gd name="T56" fmla="*/ 1 w 194"/>
                <a:gd name="T57" fmla="*/ 0 h 91"/>
                <a:gd name="T58" fmla="*/ 1 w 194"/>
                <a:gd name="T59" fmla="*/ 0 h 91"/>
                <a:gd name="T60" fmla="*/ 1 w 194"/>
                <a:gd name="T61" fmla="*/ 0 h 91"/>
                <a:gd name="T62" fmla="*/ 1 w 194"/>
                <a:gd name="T63" fmla="*/ 0 h 91"/>
                <a:gd name="T64" fmla="*/ 1 w 194"/>
                <a:gd name="T65" fmla="*/ 0 h 91"/>
                <a:gd name="T66" fmla="*/ 1 w 194"/>
                <a:gd name="T67" fmla="*/ 0 h 91"/>
                <a:gd name="T68" fmla="*/ 1 w 194"/>
                <a:gd name="T69" fmla="*/ 0 h 91"/>
                <a:gd name="T70" fmla="*/ 1 w 194"/>
                <a:gd name="T71" fmla="*/ 0 h 91"/>
                <a:gd name="T72" fmla="*/ 1 w 194"/>
                <a:gd name="T73" fmla="*/ 0 h 91"/>
                <a:gd name="T74" fmla="*/ 1 w 194"/>
                <a:gd name="T75" fmla="*/ 0 h 91"/>
                <a:gd name="T76" fmla="*/ 1 w 194"/>
                <a:gd name="T77" fmla="*/ 0 h 91"/>
                <a:gd name="T78" fmla="*/ 1 w 194"/>
                <a:gd name="T79" fmla="*/ 0 h 91"/>
                <a:gd name="T80" fmla="*/ 1 w 194"/>
                <a:gd name="T81" fmla="*/ 0 h 91"/>
                <a:gd name="T82" fmla="*/ 1 w 194"/>
                <a:gd name="T83" fmla="*/ 0 h 91"/>
                <a:gd name="T84" fmla="*/ 1 w 194"/>
                <a:gd name="T85" fmla="*/ 0 h 91"/>
                <a:gd name="T86" fmla="*/ 1 w 194"/>
                <a:gd name="T87" fmla="*/ 0 h 91"/>
                <a:gd name="T88" fmla="*/ 1 w 194"/>
                <a:gd name="T89" fmla="*/ 0 h 91"/>
                <a:gd name="T90" fmla="*/ 1 w 194"/>
                <a:gd name="T91" fmla="*/ 0 h 91"/>
                <a:gd name="T92" fmla="*/ 1 w 194"/>
                <a:gd name="T93" fmla="*/ 0 h 91"/>
                <a:gd name="T94" fmla="*/ 1 w 194"/>
                <a:gd name="T95" fmla="*/ 0 h 91"/>
                <a:gd name="T96" fmla="*/ 1 w 194"/>
                <a:gd name="T97" fmla="*/ 0 h 91"/>
                <a:gd name="T98" fmla="*/ 1 w 194"/>
                <a:gd name="T99" fmla="*/ 0 h 91"/>
                <a:gd name="T100" fmla="*/ 1 w 194"/>
                <a:gd name="T101" fmla="*/ 0 h 91"/>
                <a:gd name="T102" fmla="*/ 1 w 194"/>
                <a:gd name="T103" fmla="*/ 0 h 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94" h="91">
                  <a:moveTo>
                    <a:pt x="161" y="91"/>
                  </a:moveTo>
                  <a:lnTo>
                    <a:pt x="160" y="91"/>
                  </a:lnTo>
                  <a:lnTo>
                    <a:pt x="156" y="91"/>
                  </a:lnTo>
                  <a:lnTo>
                    <a:pt x="154" y="91"/>
                  </a:lnTo>
                  <a:lnTo>
                    <a:pt x="150" y="91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39" y="89"/>
                  </a:lnTo>
                  <a:lnTo>
                    <a:pt x="135" y="89"/>
                  </a:lnTo>
                  <a:lnTo>
                    <a:pt x="129" y="89"/>
                  </a:lnTo>
                  <a:lnTo>
                    <a:pt x="125" y="87"/>
                  </a:lnTo>
                  <a:lnTo>
                    <a:pt x="121" y="87"/>
                  </a:lnTo>
                  <a:lnTo>
                    <a:pt x="120" y="87"/>
                  </a:lnTo>
                  <a:lnTo>
                    <a:pt x="116" y="85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108" y="85"/>
                  </a:lnTo>
                  <a:lnTo>
                    <a:pt x="104" y="83"/>
                  </a:lnTo>
                  <a:lnTo>
                    <a:pt x="102" y="83"/>
                  </a:lnTo>
                  <a:lnTo>
                    <a:pt x="99" y="83"/>
                  </a:lnTo>
                  <a:lnTo>
                    <a:pt x="95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5" y="79"/>
                  </a:lnTo>
                  <a:lnTo>
                    <a:pt x="82" y="79"/>
                  </a:lnTo>
                  <a:lnTo>
                    <a:pt x="78" y="78"/>
                  </a:lnTo>
                  <a:lnTo>
                    <a:pt x="76" y="78"/>
                  </a:lnTo>
                  <a:lnTo>
                    <a:pt x="72" y="76"/>
                  </a:lnTo>
                  <a:lnTo>
                    <a:pt x="68" y="74"/>
                  </a:lnTo>
                  <a:lnTo>
                    <a:pt x="64" y="74"/>
                  </a:lnTo>
                  <a:lnTo>
                    <a:pt x="63" y="72"/>
                  </a:lnTo>
                  <a:lnTo>
                    <a:pt x="59" y="70"/>
                  </a:lnTo>
                  <a:lnTo>
                    <a:pt x="55" y="70"/>
                  </a:lnTo>
                  <a:lnTo>
                    <a:pt x="51" y="68"/>
                  </a:lnTo>
                  <a:lnTo>
                    <a:pt x="49" y="68"/>
                  </a:lnTo>
                  <a:lnTo>
                    <a:pt x="45" y="66"/>
                  </a:lnTo>
                  <a:lnTo>
                    <a:pt x="42" y="64"/>
                  </a:lnTo>
                  <a:lnTo>
                    <a:pt x="38" y="62"/>
                  </a:lnTo>
                  <a:lnTo>
                    <a:pt x="36" y="60"/>
                  </a:lnTo>
                  <a:lnTo>
                    <a:pt x="32" y="59"/>
                  </a:lnTo>
                  <a:lnTo>
                    <a:pt x="28" y="57"/>
                  </a:lnTo>
                  <a:lnTo>
                    <a:pt x="26" y="55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17" y="49"/>
                  </a:lnTo>
                  <a:lnTo>
                    <a:pt x="13" y="47"/>
                  </a:lnTo>
                  <a:lnTo>
                    <a:pt x="11" y="45"/>
                  </a:lnTo>
                  <a:lnTo>
                    <a:pt x="9" y="41"/>
                  </a:lnTo>
                  <a:lnTo>
                    <a:pt x="5" y="40"/>
                  </a:lnTo>
                  <a:lnTo>
                    <a:pt x="4" y="38"/>
                  </a:lnTo>
                  <a:lnTo>
                    <a:pt x="0" y="36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5" y="5"/>
                  </a:lnTo>
                  <a:lnTo>
                    <a:pt x="17" y="7"/>
                  </a:lnTo>
                  <a:lnTo>
                    <a:pt x="21" y="9"/>
                  </a:lnTo>
                  <a:lnTo>
                    <a:pt x="24" y="11"/>
                  </a:lnTo>
                  <a:lnTo>
                    <a:pt x="28" y="13"/>
                  </a:lnTo>
                  <a:lnTo>
                    <a:pt x="32" y="15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3" y="21"/>
                  </a:lnTo>
                  <a:lnTo>
                    <a:pt x="45" y="22"/>
                  </a:lnTo>
                  <a:lnTo>
                    <a:pt x="49" y="24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7" y="28"/>
                  </a:lnTo>
                  <a:lnTo>
                    <a:pt x="61" y="30"/>
                  </a:lnTo>
                  <a:lnTo>
                    <a:pt x="63" y="30"/>
                  </a:lnTo>
                  <a:lnTo>
                    <a:pt x="66" y="32"/>
                  </a:lnTo>
                  <a:lnTo>
                    <a:pt x="70" y="34"/>
                  </a:lnTo>
                  <a:lnTo>
                    <a:pt x="72" y="36"/>
                  </a:lnTo>
                  <a:lnTo>
                    <a:pt x="76" y="36"/>
                  </a:lnTo>
                  <a:lnTo>
                    <a:pt x="80" y="38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9" y="41"/>
                  </a:lnTo>
                  <a:lnTo>
                    <a:pt x="93" y="41"/>
                  </a:lnTo>
                  <a:lnTo>
                    <a:pt x="97" y="43"/>
                  </a:lnTo>
                  <a:lnTo>
                    <a:pt x="101" y="45"/>
                  </a:lnTo>
                  <a:lnTo>
                    <a:pt x="102" y="45"/>
                  </a:lnTo>
                  <a:lnTo>
                    <a:pt x="108" y="47"/>
                  </a:lnTo>
                  <a:lnTo>
                    <a:pt x="110" y="47"/>
                  </a:lnTo>
                  <a:lnTo>
                    <a:pt x="114" y="49"/>
                  </a:lnTo>
                  <a:lnTo>
                    <a:pt x="118" y="49"/>
                  </a:lnTo>
                  <a:lnTo>
                    <a:pt x="121" y="51"/>
                  </a:lnTo>
                  <a:lnTo>
                    <a:pt x="125" y="51"/>
                  </a:lnTo>
                  <a:lnTo>
                    <a:pt x="129" y="53"/>
                  </a:lnTo>
                  <a:lnTo>
                    <a:pt x="133" y="53"/>
                  </a:lnTo>
                  <a:lnTo>
                    <a:pt x="137" y="53"/>
                  </a:lnTo>
                  <a:lnTo>
                    <a:pt x="140" y="55"/>
                  </a:lnTo>
                  <a:lnTo>
                    <a:pt x="144" y="55"/>
                  </a:lnTo>
                  <a:lnTo>
                    <a:pt x="146" y="55"/>
                  </a:lnTo>
                  <a:lnTo>
                    <a:pt x="150" y="55"/>
                  </a:lnTo>
                  <a:lnTo>
                    <a:pt x="154" y="55"/>
                  </a:lnTo>
                  <a:lnTo>
                    <a:pt x="158" y="57"/>
                  </a:lnTo>
                  <a:lnTo>
                    <a:pt x="161" y="57"/>
                  </a:lnTo>
                  <a:lnTo>
                    <a:pt x="165" y="57"/>
                  </a:lnTo>
                  <a:lnTo>
                    <a:pt x="169" y="57"/>
                  </a:lnTo>
                  <a:lnTo>
                    <a:pt x="173" y="57"/>
                  </a:lnTo>
                  <a:lnTo>
                    <a:pt x="194" y="59"/>
                  </a:lnTo>
                  <a:lnTo>
                    <a:pt x="161" y="91"/>
                  </a:lnTo>
                  <a:close/>
                </a:path>
              </a:pathLst>
            </a:custGeom>
            <a:solidFill>
              <a:srgbClr val="636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8" name="Freeform 389"/>
            <p:cNvSpPr>
              <a:spLocks/>
            </p:cNvSpPr>
            <p:nvPr/>
          </p:nvSpPr>
          <p:spPr bwMode="auto">
            <a:xfrm>
              <a:off x="4792" y="2172"/>
              <a:ext cx="93" cy="46"/>
            </a:xfrm>
            <a:custGeom>
              <a:avLst/>
              <a:gdLst>
                <a:gd name="T0" fmla="*/ 1 w 184"/>
                <a:gd name="T1" fmla="*/ 0 h 91"/>
                <a:gd name="T2" fmla="*/ 1 w 184"/>
                <a:gd name="T3" fmla="*/ 1 h 91"/>
                <a:gd name="T4" fmla="*/ 1 w 184"/>
                <a:gd name="T5" fmla="*/ 1 h 91"/>
                <a:gd name="T6" fmla="*/ 1 w 184"/>
                <a:gd name="T7" fmla="*/ 1 h 91"/>
                <a:gd name="T8" fmla="*/ 1 w 184"/>
                <a:gd name="T9" fmla="*/ 1 h 91"/>
                <a:gd name="T10" fmla="*/ 1 w 184"/>
                <a:gd name="T11" fmla="*/ 1 h 91"/>
                <a:gd name="T12" fmla="*/ 1 w 184"/>
                <a:gd name="T13" fmla="*/ 1 h 91"/>
                <a:gd name="T14" fmla="*/ 1 w 184"/>
                <a:gd name="T15" fmla="*/ 1 h 91"/>
                <a:gd name="T16" fmla="*/ 1 w 184"/>
                <a:gd name="T17" fmla="*/ 1 h 91"/>
                <a:gd name="T18" fmla="*/ 1 w 184"/>
                <a:gd name="T19" fmla="*/ 1 h 91"/>
                <a:gd name="T20" fmla="*/ 1 w 184"/>
                <a:gd name="T21" fmla="*/ 1 h 91"/>
                <a:gd name="T22" fmla="*/ 1 w 184"/>
                <a:gd name="T23" fmla="*/ 1 h 91"/>
                <a:gd name="T24" fmla="*/ 1 w 184"/>
                <a:gd name="T25" fmla="*/ 1 h 91"/>
                <a:gd name="T26" fmla="*/ 1 w 184"/>
                <a:gd name="T27" fmla="*/ 1 h 91"/>
                <a:gd name="T28" fmla="*/ 1 w 184"/>
                <a:gd name="T29" fmla="*/ 1 h 91"/>
                <a:gd name="T30" fmla="*/ 1 w 184"/>
                <a:gd name="T31" fmla="*/ 1 h 91"/>
                <a:gd name="T32" fmla="*/ 1 w 184"/>
                <a:gd name="T33" fmla="*/ 1 h 91"/>
                <a:gd name="T34" fmla="*/ 1 w 184"/>
                <a:gd name="T35" fmla="*/ 1 h 91"/>
                <a:gd name="T36" fmla="*/ 1 w 184"/>
                <a:gd name="T37" fmla="*/ 1 h 91"/>
                <a:gd name="T38" fmla="*/ 1 w 184"/>
                <a:gd name="T39" fmla="*/ 1 h 91"/>
                <a:gd name="T40" fmla="*/ 1 w 184"/>
                <a:gd name="T41" fmla="*/ 1 h 91"/>
                <a:gd name="T42" fmla="*/ 1 w 184"/>
                <a:gd name="T43" fmla="*/ 1 h 91"/>
                <a:gd name="T44" fmla="*/ 1 w 184"/>
                <a:gd name="T45" fmla="*/ 1 h 91"/>
                <a:gd name="T46" fmla="*/ 1 w 184"/>
                <a:gd name="T47" fmla="*/ 1 h 91"/>
                <a:gd name="T48" fmla="*/ 1 w 184"/>
                <a:gd name="T49" fmla="*/ 1 h 91"/>
                <a:gd name="T50" fmla="*/ 1 w 184"/>
                <a:gd name="T51" fmla="*/ 1 h 91"/>
                <a:gd name="T52" fmla="*/ 1 w 184"/>
                <a:gd name="T53" fmla="*/ 1 h 91"/>
                <a:gd name="T54" fmla="*/ 1 w 184"/>
                <a:gd name="T55" fmla="*/ 1 h 91"/>
                <a:gd name="T56" fmla="*/ 1 w 184"/>
                <a:gd name="T57" fmla="*/ 1 h 91"/>
                <a:gd name="T58" fmla="*/ 1 w 184"/>
                <a:gd name="T59" fmla="*/ 1 h 91"/>
                <a:gd name="T60" fmla="*/ 1 w 184"/>
                <a:gd name="T61" fmla="*/ 1 h 91"/>
                <a:gd name="T62" fmla="*/ 1 w 184"/>
                <a:gd name="T63" fmla="*/ 1 h 91"/>
                <a:gd name="T64" fmla="*/ 1 w 184"/>
                <a:gd name="T65" fmla="*/ 1 h 91"/>
                <a:gd name="T66" fmla="*/ 1 w 184"/>
                <a:gd name="T67" fmla="*/ 1 h 91"/>
                <a:gd name="T68" fmla="*/ 1 w 184"/>
                <a:gd name="T69" fmla="*/ 1 h 91"/>
                <a:gd name="T70" fmla="*/ 1 w 184"/>
                <a:gd name="T71" fmla="*/ 1 h 91"/>
                <a:gd name="T72" fmla="*/ 1 w 184"/>
                <a:gd name="T73" fmla="*/ 1 h 91"/>
                <a:gd name="T74" fmla="*/ 1 w 184"/>
                <a:gd name="T75" fmla="*/ 1 h 91"/>
                <a:gd name="T76" fmla="*/ 1 w 184"/>
                <a:gd name="T77" fmla="*/ 1 h 91"/>
                <a:gd name="T78" fmla="*/ 1 w 184"/>
                <a:gd name="T79" fmla="*/ 1 h 91"/>
                <a:gd name="T80" fmla="*/ 1 w 184"/>
                <a:gd name="T81" fmla="*/ 1 h 91"/>
                <a:gd name="T82" fmla="*/ 1 w 184"/>
                <a:gd name="T83" fmla="*/ 1 h 91"/>
                <a:gd name="T84" fmla="*/ 1 w 184"/>
                <a:gd name="T85" fmla="*/ 1 h 91"/>
                <a:gd name="T86" fmla="*/ 1 w 184"/>
                <a:gd name="T87" fmla="*/ 1 h 91"/>
                <a:gd name="T88" fmla="*/ 1 w 184"/>
                <a:gd name="T89" fmla="*/ 1 h 91"/>
                <a:gd name="T90" fmla="*/ 1 w 184"/>
                <a:gd name="T91" fmla="*/ 1 h 91"/>
                <a:gd name="T92" fmla="*/ 1 w 184"/>
                <a:gd name="T93" fmla="*/ 1 h 91"/>
                <a:gd name="T94" fmla="*/ 1 w 184"/>
                <a:gd name="T95" fmla="*/ 1 h 91"/>
                <a:gd name="T96" fmla="*/ 1 w 184"/>
                <a:gd name="T97" fmla="*/ 1 h 91"/>
                <a:gd name="T98" fmla="*/ 1 w 184"/>
                <a:gd name="T99" fmla="*/ 1 h 91"/>
                <a:gd name="T100" fmla="*/ 0 w 184"/>
                <a:gd name="T101" fmla="*/ 0 h 9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4" h="91">
                  <a:moveTo>
                    <a:pt x="0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7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6" y="4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38" y="6"/>
                  </a:lnTo>
                  <a:lnTo>
                    <a:pt x="42" y="8"/>
                  </a:lnTo>
                  <a:lnTo>
                    <a:pt x="45" y="8"/>
                  </a:lnTo>
                  <a:lnTo>
                    <a:pt x="49" y="10"/>
                  </a:lnTo>
                  <a:lnTo>
                    <a:pt x="55" y="10"/>
                  </a:lnTo>
                  <a:lnTo>
                    <a:pt x="59" y="11"/>
                  </a:lnTo>
                  <a:lnTo>
                    <a:pt x="64" y="13"/>
                  </a:lnTo>
                  <a:lnTo>
                    <a:pt x="68" y="13"/>
                  </a:lnTo>
                  <a:lnTo>
                    <a:pt x="72" y="15"/>
                  </a:lnTo>
                  <a:lnTo>
                    <a:pt x="76" y="15"/>
                  </a:lnTo>
                  <a:lnTo>
                    <a:pt x="78" y="15"/>
                  </a:lnTo>
                  <a:lnTo>
                    <a:pt x="80" y="17"/>
                  </a:lnTo>
                  <a:lnTo>
                    <a:pt x="83" y="17"/>
                  </a:lnTo>
                  <a:lnTo>
                    <a:pt x="85" y="19"/>
                  </a:lnTo>
                  <a:lnTo>
                    <a:pt x="87" y="19"/>
                  </a:lnTo>
                  <a:lnTo>
                    <a:pt x="91" y="19"/>
                  </a:lnTo>
                  <a:lnTo>
                    <a:pt x="93" y="21"/>
                  </a:lnTo>
                  <a:lnTo>
                    <a:pt x="95" y="21"/>
                  </a:lnTo>
                  <a:lnTo>
                    <a:pt x="99" y="23"/>
                  </a:lnTo>
                  <a:lnTo>
                    <a:pt x="100" y="23"/>
                  </a:lnTo>
                  <a:lnTo>
                    <a:pt x="104" y="25"/>
                  </a:lnTo>
                  <a:lnTo>
                    <a:pt x="108" y="27"/>
                  </a:lnTo>
                  <a:lnTo>
                    <a:pt x="114" y="27"/>
                  </a:lnTo>
                  <a:lnTo>
                    <a:pt x="116" y="29"/>
                  </a:lnTo>
                  <a:lnTo>
                    <a:pt x="119" y="29"/>
                  </a:lnTo>
                  <a:lnTo>
                    <a:pt x="121" y="29"/>
                  </a:lnTo>
                  <a:lnTo>
                    <a:pt x="123" y="30"/>
                  </a:lnTo>
                  <a:lnTo>
                    <a:pt x="129" y="32"/>
                  </a:lnTo>
                  <a:lnTo>
                    <a:pt x="135" y="34"/>
                  </a:lnTo>
                  <a:lnTo>
                    <a:pt x="137" y="36"/>
                  </a:lnTo>
                  <a:lnTo>
                    <a:pt x="139" y="36"/>
                  </a:lnTo>
                  <a:lnTo>
                    <a:pt x="142" y="38"/>
                  </a:lnTo>
                  <a:lnTo>
                    <a:pt x="144" y="40"/>
                  </a:lnTo>
                  <a:lnTo>
                    <a:pt x="150" y="42"/>
                  </a:lnTo>
                  <a:lnTo>
                    <a:pt x="154" y="44"/>
                  </a:lnTo>
                  <a:lnTo>
                    <a:pt x="158" y="44"/>
                  </a:lnTo>
                  <a:lnTo>
                    <a:pt x="159" y="46"/>
                  </a:lnTo>
                  <a:lnTo>
                    <a:pt x="161" y="48"/>
                  </a:lnTo>
                  <a:lnTo>
                    <a:pt x="165" y="49"/>
                  </a:lnTo>
                  <a:lnTo>
                    <a:pt x="169" y="51"/>
                  </a:lnTo>
                  <a:lnTo>
                    <a:pt x="175" y="53"/>
                  </a:lnTo>
                  <a:lnTo>
                    <a:pt x="178" y="57"/>
                  </a:lnTo>
                  <a:lnTo>
                    <a:pt x="184" y="61"/>
                  </a:lnTo>
                  <a:lnTo>
                    <a:pt x="177" y="91"/>
                  </a:lnTo>
                  <a:lnTo>
                    <a:pt x="175" y="91"/>
                  </a:lnTo>
                  <a:lnTo>
                    <a:pt x="175" y="89"/>
                  </a:lnTo>
                  <a:lnTo>
                    <a:pt x="171" y="86"/>
                  </a:lnTo>
                  <a:lnTo>
                    <a:pt x="167" y="82"/>
                  </a:lnTo>
                  <a:lnTo>
                    <a:pt x="163" y="80"/>
                  </a:lnTo>
                  <a:lnTo>
                    <a:pt x="161" y="76"/>
                  </a:lnTo>
                  <a:lnTo>
                    <a:pt x="158" y="74"/>
                  </a:lnTo>
                  <a:lnTo>
                    <a:pt x="156" y="72"/>
                  </a:lnTo>
                  <a:lnTo>
                    <a:pt x="150" y="68"/>
                  </a:lnTo>
                  <a:lnTo>
                    <a:pt x="148" y="65"/>
                  </a:lnTo>
                  <a:lnTo>
                    <a:pt x="142" y="63"/>
                  </a:lnTo>
                  <a:lnTo>
                    <a:pt x="139" y="59"/>
                  </a:lnTo>
                  <a:lnTo>
                    <a:pt x="135" y="57"/>
                  </a:lnTo>
                  <a:lnTo>
                    <a:pt x="133" y="55"/>
                  </a:lnTo>
                  <a:lnTo>
                    <a:pt x="129" y="55"/>
                  </a:lnTo>
                  <a:lnTo>
                    <a:pt x="127" y="53"/>
                  </a:lnTo>
                  <a:lnTo>
                    <a:pt x="123" y="51"/>
                  </a:lnTo>
                  <a:lnTo>
                    <a:pt x="121" y="49"/>
                  </a:lnTo>
                  <a:lnTo>
                    <a:pt x="118" y="48"/>
                  </a:lnTo>
                  <a:lnTo>
                    <a:pt x="116" y="46"/>
                  </a:lnTo>
                  <a:lnTo>
                    <a:pt x="112" y="44"/>
                  </a:lnTo>
                  <a:lnTo>
                    <a:pt x="108" y="44"/>
                  </a:lnTo>
                  <a:lnTo>
                    <a:pt x="104" y="42"/>
                  </a:lnTo>
                  <a:lnTo>
                    <a:pt x="100" y="40"/>
                  </a:lnTo>
                  <a:lnTo>
                    <a:pt x="97" y="38"/>
                  </a:lnTo>
                  <a:lnTo>
                    <a:pt x="93" y="38"/>
                  </a:lnTo>
                  <a:lnTo>
                    <a:pt x="89" y="36"/>
                  </a:lnTo>
                  <a:lnTo>
                    <a:pt x="85" y="34"/>
                  </a:lnTo>
                  <a:lnTo>
                    <a:pt x="81" y="32"/>
                  </a:lnTo>
                  <a:lnTo>
                    <a:pt x="76" y="32"/>
                  </a:lnTo>
                  <a:lnTo>
                    <a:pt x="72" y="30"/>
                  </a:lnTo>
                  <a:lnTo>
                    <a:pt x="68" y="29"/>
                  </a:lnTo>
                  <a:lnTo>
                    <a:pt x="62" y="29"/>
                  </a:lnTo>
                  <a:lnTo>
                    <a:pt x="59" y="27"/>
                  </a:lnTo>
                  <a:lnTo>
                    <a:pt x="53" y="27"/>
                  </a:lnTo>
                  <a:lnTo>
                    <a:pt x="49" y="25"/>
                  </a:lnTo>
                  <a:lnTo>
                    <a:pt x="43" y="23"/>
                  </a:lnTo>
                  <a:lnTo>
                    <a:pt x="38" y="23"/>
                  </a:lnTo>
                  <a:lnTo>
                    <a:pt x="32" y="21"/>
                  </a:lnTo>
                  <a:lnTo>
                    <a:pt x="28" y="21"/>
                  </a:lnTo>
                  <a:lnTo>
                    <a:pt x="22" y="21"/>
                  </a:lnTo>
                  <a:lnTo>
                    <a:pt x="17" y="19"/>
                  </a:lnTo>
                  <a:lnTo>
                    <a:pt x="11" y="19"/>
                  </a:lnTo>
                  <a:lnTo>
                    <a:pt x="5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9" name="Freeform 390"/>
            <p:cNvSpPr>
              <a:spLocks/>
            </p:cNvSpPr>
            <p:nvPr/>
          </p:nvSpPr>
          <p:spPr bwMode="auto">
            <a:xfrm>
              <a:off x="4806" y="1935"/>
              <a:ext cx="78" cy="198"/>
            </a:xfrm>
            <a:custGeom>
              <a:avLst/>
              <a:gdLst>
                <a:gd name="T0" fmla="*/ 0 w 156"/>
                <a:gd name="T1" fmla="*/ 2 h 395"/>
                <a:gd name="T2" fmla="*/ 1 w 156"/>
                <a:gd name="T3" fmla="*/ 1 h 395"/>
                <a:gd name="T4" fmla="*/ 1 w 156"/>
                <a:gd name="T5" fmla="*/ 0 h 395"/>
                <a:gd name="T6" fmla="*/ 1 w 156"/>
                <a:gd name="T7" fmla="*/ 1 h 395"/>
                <a:gd name="T8" fmla="*/ 0 w 156"/>
                <a:gd name="T9" fmla="*/ 2 h 395"/>
                <a:gd name="T10" fmla="*/ 0 w 156"/>
                <a:gd name="T11" fmla="*/ 2 h 3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395">
                  <a:moveTo>
                    <a:pt x="0" y="395"/>
                  </a:moveTo>
                  <a:lnTo>
                    <a:pt x="156" y="36"/>
                  </a:lnTo>
                  <a:lnTo>
                    <a:pt x="114" y="0"/>
                  </a:lnTo>
                  <a:lnTo>
                    <a:pt x="50" y="182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0" name="Freeform 391"/>
            <p:cNvSpPr>
              <a:spLocks/>
            </p:cNvSpPr>
            <p:nvPr/>
          </p:nvSpPr>
          <p:spPr bwMode="auto">
            <a:xfrm>
              <a:off x="4841" y="1866"/>
              <a:ext cx="258" cy="158"/>
            </a:xfrm>
            <a:custGeom>
              <a:avLst/>
              <a:gdLst>
                <a:gd name="T0" fmla="*/ 0 w 517"/>
                <a:gd name="T1" fmla="*/ 0 h 316"/>
                <a:gd name="T2" fmla="*/ 0 w 517"/>
                <a:gd name="T3" fmla="*/ 1 h 316"/>
                <a:gd name="T4" fmla="*/ 0 w 517"/>
                <a:gd name="T5" fmla="*/ 1 h 316"/>
                <a:gd name="T6" fmla="*/ 0 w 517"/>
                <a:gd name="T7" fmla="*/ 1 h 316"/>
                <a:gd name="T8" fmla="*/ 0 w 517"/>
                <a:gd name="T9" fmla="*/ 1 h 316"/>
                <a:gd name="T10" fmla="*/ 0 w 517"/>
                <a:gd name="T11" fmla="*/ 1 h 316"/>
                <a:gd name="T12" fmla="*/ 0 w 517"/>
                <a:gd name="T13" fmla="*/ 1 h 316"/>
                <a:gd name="T14" fmla="*/ 0 w 517"/>
                <a:gd name="T15" fmla="*/ 1 h 316"/>
                <a:gd name="T16" fmla="*/ 0 w 517"/>
                <a:gd name="T17" fmla="*/ 1 h 316"/>
                <a:gd name="T18" fmla="*/ 0 w 517"/>
                <a:gd name="T19" fmla="*/ 1 h 316"/>
                <a:gd name="T20" fmla="*/ 0 w 517"/>
                <a:gd name="T21" fmla="*/ 1 h 316"/>
                <a:gd name="T22" fmla="*/ 0 w 517"/>
                <a:gd name="T23" fmla="*/ 1 h 316"/>
                <a:gd name="T24" fmla="*/ 0 w 517"/>
                <a:gd name="T25" fmla="*/ 1 h 316"/>
                <a:gd name="T26" fmla="*/ 0 w 517"/>
                <a:gd name="T27" fmla="*/ 1 h 316"/>
                <a:gd name="T28" fmla="*/ 0 w 517"/>
                <a:gd name="T29" fmla="*/ 1 h 316"/>
                <a:gd name="T30" fmla="*/ 0 w 517"/>
                <a:gd name="T31" fmla="*/ 1 h 316"/>
                <a:gd name="T32" fmla="*/ 0 w 517"/>
                <a:gd name="T33" fmla="*/ 1 h 316"/>
                <a:gd name="T34" fmla="*/ 0 w 517"/>
                <a:gd name="T35" fmla="*/ 1 h 316"/>
                <a:gd name="T36" fmla="*/ 0 w 517"/>
                <a:gd name="T37" fmla="*/ 1 h 316"/>
                <a:gd name="T38" fmla="*/ 0 w 517"/>
                <a:gd name="T39" fmla="*/ 1 h 316"/>
                <a:gd name="T40" fmla="*/ 1 w 517"/>
                <a:gd name="T41" fmla="*/ 1 h 316"/>
                <a:gd name="T42" fmla="*/ 1 w 517"/>
                <a:gd name="T43" fmla="*/ 1 h 316"/>
                <a:gd name="T44" fmla="*/ 1 w 517"/>
                <a:gd name="T45" fmla="*/ 1 h 316"/>
                <a:gd name="T46" fmla="*/ 1 w 517"/>
                <a:gd name="T47" fmla="*/ 1 h 316"/>
                <a:gd name="T48" fmla="*/ 1 w 517"/>
                <a:gd name="T49" fmla="*/ 1 h 316"/>
                <a:gd name="T50" fmla="*/ 1 w 517"/>
                <a:gd name="T51" fmla="*/ 1 h 316"/>
                <a:gd name="T52" fmla="*/ 1 w 517"/>
                <a:gd name="T53" fmla="*/ 1 h 316"/>
                <a:gd name="T54" fmla="*/ 1 w 517"/>
                <a:gd name="T55" fmla="*/ 1 h 316"/>
                <a:gd name="T56" fmla="*/ 1 w 517"/>
                <a:gd name="T57" fmla="*/ 1 h 316"/>
                <a:gd name="T58" fmla="*/ 1 w 517"/>
                <a:gd name="T59" fmla="*/ 1 h 316"/>
                <a:gd name="T60" fmla="*/ 2 w 517"/>
                <a:gd name="T61" fmla="*/ 2 h 316"/>
                <a:gd name="T62" fmla="*/ 1 w 517"/>
                <a:gd name="T63" fmla="*/ 2 h 316"/>
                <a:gd name="T64" fmla="*/ 1 w 517"/>
                <a:gd name="T65" fmla="*/ 2 h 316"/>
                <a:gd name="T66" fmla="*/ 1 w 517"/>
                <a:gd name="T67" fmla="*/ 2 h 316"/>
                <a:gd name="T68" fmla="*/ 1 w 517"/>
                <a:gd name="T69" fmla="*/ 2 h 316"/>
                <a:gd name="T70" fmla="*/ 1 w 517"/>
                <a:gd name="T71" fmla="*/ 2 h 316"/>
                <a:gd name="T72" fmla="*/ 1 w 517"/>
                <a:gd name="T73" fmla="*/ 2 h 316"/>
                <a:gd name="T74" fmla="*/ 1 w 517"/>
                <a:gd name="T75" fmla="*/ 2 h 316"/>
                <a:gd name="T76" fmla="*/ 1 w 517"/>
                <a:gd name="T77" fmla="*/ 2 h 316"/>
                <a:gd name="T78" fmla="*/ 1 w 517"/>
                <a:gd name="T79" fmla="*/ 2 h 316"/>
                <a:gd name="T80" fmla="*/ 1 w 517"/>
                <a:gd name="T81" fmla="*/ 2 h 316"/>
                <a:gd name="T82" fmla="*/ 1 w 517"/>
                <a:gd name="T83" fmla="*/ 2 h 316"/>
                <a:gd name="T84" fmla="*/ 1 w 517"/>
                <a:gd name="T85" fmla="*/ 2 h 316"/>
                <a:gd name="T86" fmla="*/ 1 w 517"/>
                <a:gd name="T87" fmla="*/ 2 h 316"/>
                <a:gd name="T88" fmla="*/ 1 w 517"/>
                <a:gd name="T89" fmla="*/ 2 h 316"/>
                <a:gd name="T90" fmla="*/ 1 w 517"/>
                <a:gd name="T91" fmla="*/ 2 h 316"/>
                <a:gd name="T92" fmla="*/ 1 w 517"/>
                <a:gd name="T93" fmla="*/ 2 h 316"/>
                <a:gd name="T94" fmla="*/ 1 w 517"/>
                <a:gd name="T95" fmla="*/ 1 h 316"/>
                <a:gd name="T96" fmla="*/ 1 w 517"/>
                <a:gd name="T97" fmla="*/ 1 h 316"/>
                <a:gd name="T98" fmla="*/ 0 w 517"/>
                <a:gd name="T99" fmla="*/ 1 h 316"/>
                <a:gd name="T100" fmla="*/ 0 w 517"/>
                <a:gd name="T101" fmla="*/ 1 h 316"/>
                <a:gd name="T102" fmla="*/ 0 w 517"/>
                <a:gd name="T103" fmla="*/ 1 h 316"/>
                <a:gd name="T104" fmla="*/ 0 w 517"/>
                <a:gd name="T105" fmla="*/ 1 h 316"/>
                <a:gd name="T106" fmla="*/ 0 w 517"/>
                <a:gd name="T107" fmla="*/ 1 h 316"/>
                <a:gd name="T108" fmla="*/ 0 w 517"/>
                <a:gd name="T109" fmla="*/ 1 h 316"/>
                <a:gd name="T110" fmla="*/ 0 w 517"/>
                <a:gd name="T111" fmla="*/ 1 h 316"/>
                <a:gd name="T112" fmla="*/ 0 w 517"/>
                <a:gd name="T113" fmla="*/ 1 h 316"/>
                <a:gd name="T114" fmla="*/ 0 w 517"/>
                <a:gd name="T115" fmla="*/ 1 h 316"/>
                <a:gd name="T116" fmla="*/ 0 w 517"/>
                <a:gd name="T117" fmla="*/ 1 h 316"/>
                <a:gd name="T118" fmla="*/ 0 w 517"/>
                <a:gd name="T119" fmla="*/ 1 h 316"/>
                <a:gd name="T120" fmla="*/ 0 w 517"/>
                <a:gd name="T121" fmla="*/ 1 h 316"/>
                <a:gd name="T122" fmla="*/ 0 w 517"/>
                <a:gd name="T123" fmla="*/ 1 h 316"/>
                <a:gd name="T124" fmla="*/ 0 w 517"/>
                <a:gd name="T125" fmla="*/ 1 h 31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17" h="316">
                  <a:moveTo>
                    <a:pt x="0" y="106"/>
                  </a:moveTo>
                  <a:lnTo>
                    <a:pt x="19" y="0"/>
                  </a:lnTo>
                  <a:lnTo>
                    <a:pt x="22" y="0"/>
                  </a:lnTo>
                  <a:lnTo>
                    <a:pt x="24" y="4"/>
                  </a:lnTo>
                  <a:lnTo>
                    <a:pt x="28" y="6"/>
                  </a:lnTo>
                  <a:lnTo>
                    <a:pt x="28" y="8"/>
                  </a:lnTo>
                  <a:lnTo>
                    <a:pt x="32" y="10"/>
                  </a:lnTo>
                  <a:lnTo>
                    <a:pt x="34" y="11"/>
                  </a:lnTo>
                  <a:lnTo>
                    <a:pt x="38" y="15"/>
                  </a:lnTo>
                  <a:lnTo>
                    <a:pt x="40" y="17"/>
                  </a:lnTo>
                  <a:lnTo>
                    <a:pt x="43" y="19"/>
                  </a:lnTo>
                  <a:lnTo>
                    <a:pt x="47" y="23"/>
                  </a:lnTo>
                  <a:lnTo>
                    <a:pt x="51" y="27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4" y="36"/>
                  </a:lnTo>
                  <a:lnTo>
                    <a:pt x="68" y="40"/>
                  </a:lnTo>
                  <a:lnTo>
                    <a:pt x="74" y="44"/>
                  </a:lnTo>
                  <a:lnTo>
                    <a:pt x="78" y="48"/>
                  </a:lnTo>
                  <a:lnTo>
                    <a:pt x="83" y="51"/>
                  </a:lnTo>
                  <a:lnTo>
                    <a:pt x="91" y="55"/>
                  </a:lnTo>
                  <a:lnTo>
                    <a:pt x="97" y="59"/>
                  </a:lnTo>
                  <a:lnTo>
                    <a:pt x="102" y="63"/>
                  </a:lnTo>
                  <a:lnTo>
                    <a:pt x="108" y="68"/>
                  </a:lnTo>
                  <a:lnTo>
                    <a:pt x="116" y="72"/>
                  </a:lnTo>
                  <a:lnTo>
                    <a:pt x="121" y="78"/>
                  </a:lnTo>
                  <a:lnTo>
                    <a:pt x="129" y="82"/>
                  </a:lnTo>
                  <a:lnTo>
                    <a:pt x="137" y="87"/>
                  </a:lnTo>
                  <a:lnTo>
                    <a:pt x="144" y="93"/>
                  </a:lnTo>
                  <a:lnTo>
                    <a:pt x="152" y="97"/>
                  </a:lnTo>
                  <a:lnTo>
                    <a:pt x="159" y="101"/>
                  </a:lnTo>
                  <a:lnTo>
                    <a:pt x="167" y="106"/>
                  </a:lnTo>
                  <a:lnTo>
                    <a:pt x="177" y="112"/>
                  </a:lnTo>
                  <a:lnTo>
                    <a:pt x="184" y="116"/>
                  </a:lnTo>
                  <a:lnTo>
                    <a:pt x="194" y="122"/>
                  </a:lnTo>
                  <a:lnTo>
                    <a:pt x="201" y="127"/>
                  </a:lnTo>
                  <a:lnTo>
                    <a:pt x="211" y="133"/>
                  </a:lnTo>
                  <a:lnTo>
                    <a:pt x="220" y="137"/>
                  </a:lnTo>
                  <a:lnTo>
                    <a:pt x="230" y="143"/>
                  </a:lnTo>
                  <a:lnTo>
                    <a:pt x="239" y="148"/>
                  </a:lnTo>
                  <a:lnTo>
                    <a:pt x="249" y="152"/>
                  </a:lnTo>
                  <a:lnTo>
                    <a:pt x="260" y="158"/>
                  </a:lnTo>
                  <a:lnTo>
                    <a:pt x="270" y="164"/>
                  </a:lnTo>
                  <a:lnTo>
                    <a:pt x="281" y="169"/>
                  </a:lnTo>
                  <a:lnTo>
                    <a:pt x="293" y="175"/>
                  </a:lnTo>
                  <a:lnTo>
                    <a:pt x="302" y="179"/>
                  </a:lnTo>
                  <a:lnTo>
                    <a:pt x="313" y="184"/>
                  </a:lnTo>
                  <a:lnTo>
                    <a:pt x="325" y="190"/>
                  </a:lnTo>
                  <a:lnTo>
                    <a:pt x="336" y="194"/>
                  </a:lnTo>
                  <a:lnTo>
                    <a:pt x="348" y="200"/>
                  </a:lnTo>
                  <a:lnTo>
                    <a:pt x="359" y="203"/>
                  </a:lnTo>
                  <a:lnTo>
                    <a:pt x="371" y="209"/>
                  </a:lnTo>
                  <a:lnTo>
                    <a:pt x="384" y="215"/>
                  </a:lnTo>
                  <a:lnTo>
                    <a:pt x="395" y="219"/>
                  </a:lnTo>
                  <a:lnTo>
                    <a:pt x="409" y="224"/>
                  </a:lnTo>
                  <a:lnTo>
                    <a:pt x="422" y="228"/>
                  </a:lnTo>
                  <a:lnTo>
                    <a:pt x="433" y="234"/>
                  </a:lnTo>
                  <a:lnTo>
                    <a:pt x="447" y="238"/>
                  </a:lnTo>
                  <a:lnTo>
                    <a:pt x="460" y="241"/>
                  </a:lnTo>
                  <a:lnTo>
                    <a:pt x="473" y="247"/>
                  </a:lnTo>
                  <a:lnTo>
                    <a:pt x="488" y="251"/>
                  </a:lnTo>
                  <a:lnTo>
                    <a:pt x="517" y="260"/>
                  </a:lnTo>
                  <a:lnTo>
                    <a:pt x="485" y="316"/>
                  </a:lnTo>
                  <a:lnTo>
                    <a:pt x="483" y="316"/>
                  </a:lnTo>
                  <a:lnTo>
                    <a:pt x="481" y="316"/>
                  </a:lnTo>
                  <a:lnTo>
                    <a:pt x="479" y="314"/>
                  </a:lnTo>
                  <a:lnTo>
                    <a:pt x="477" y="314"/>
                  </a:lnTo>
                  <a:lnTo>
                    <a:pt x="473" y="312"/>
                  </a:lnTo>
                  <a:lnTo>
                    <a:pt x="471" y="312"/>
                  </a:lnTo>
                  <a:lnTo>
                    <a:pt x="468" y="310"/>
                  </a:lnTo>
                  <a:lnTo>
                    <a:pt x="464" y="310"/>
                  </a:lnTo>
                  <a:lnTo>
                    <a:pt x="458" y="308"/>
                  </a:lnTo>
                  <a:lnTo>
                    <a:pt x="454" y="308"/>
                  </a:lnTo>
                  <a:lnTo>
                    <a:pt x="449" y="306"/>
                  </a:lnTo>
                  <a:lnTo>
                    <a:pt x="445" y="304"/>
                  </a:lnTo>
                  <a:lnTo>
                    <a:pt x="439" y="302"/>
                  </a:lnTo>
                  <a:lnTo>
                    <a:pt x="433" y="300"/>
                  </a:lnTo>
                  <a:lnTo>
                    <a:pt x="428" y="298"/>
                  </a:lnTo>
                  <a:lnTo>
                    <a:pt x="422" y="297"/>
                  </a:lnTo>
                  <a:lnTo>
                    <a:pt x="414" y="295"/>
                  </a:lnTo>
                  <a:lnTo>
                    <a:pt x="407" y="293"/>
                  </a:lnTo>
                  <a:lnTo>
                    <a:pt x="401" y="291"/>
                  </a:lnTo>
                  <a:lnTo>
                    <a:pt x="393" y="289"/>
                  </a:lnTo>
                  <a:lnTo>
                    <a:pt x="386" y="285"/>
                  </a:lnTo>
                  <a:lnTo>
                    <a:pt x="378" y="283"/>
                  </a:lnTo>
                  <a:lnTo>
                    <a:pt x="371" y="281"/>
                  </a:lnTo>
                  <a:lnTo>
                    <a:pt x="363" y="278"/>
                  </a:lnTo>
                  <a:lnTo>
                    <a:pt x="353" y="276"/>
                  </a:lnTo>
                  <a:lnTo>
                    <a:pt x="346" y="272"/>
                  </a:lnTo>
                  <a:lnTo>
                    <a:pt x="336" y="270"/>
                  </a:lnTo>
                  <a:lnTo>
                    <a:pt x="329" y="266"/>
                  </a:lnTo>
                  <a:lnTo>
                    <a:pt x="319" y="262"/>
                  </a:lnTo>
                  <a:lnTo>
                    <a:pt x="312" y="260"/>
                  </a:lnTo>
                  <a:lnTo>
                    <a:pt x="302" y="257"/>
                  </a:lnTo>
                  <a:lnTo>
                    <a:pt x="293" y="253"/>
                  </a:lnTo>
                  <a:lnTo>
                    <a:pt x="283" y="249"/>
                  </a:lnTo>
                  <a:lnTo>
                    <a:pt x="274" y="247"/>
                  </a:lnTo>
                  <a:lnTo>
                    <a:pt x="264" y="241"/>
                  </a:lnTo>
                  <a:lnTo>
                    <a:pt x="255" y="240"/>
                  </a:lnTo>
                  <a:lnTo>
                    <a:pt x="245" y="236"/>
                  </a:lnTo>
                  <a:lnTo>
                    <a:pt x="237" y="232"/>
                  </a:lnTo>
                  <a:lnTo>
                    <a:pt x="226" y="228"/>
                  </a:lnTo>
                  <a:lnTo>
                    <a:pt x="216" y="222"/>
                  </a:lnTo>
                  <a:lnTo>
                    <a:pt x="209" y="219"/>
                  </a:lnTo>
                  <a:lnTo>
                    <a:pt x="199" y="215"/>
                  </a:lnTo>
                  <a:lnTo>
                    <a:pt x="188" y="211"/>
                  </a:lnTo>
                  <a:lnTo>
                    <a:pt x="180" y="207"/>
                  </a:lnTo>
                  <a:lnTo>
                    <a:pt x="171" y="203"/>
                  </a:lnTo>
                  <a:lnTo>
                    <a:pt x="161" y="198"/>
                  </a:lnTo>
                  <a:lnTo>
                    <a:pt x="152" y="194"/>
                  </a:lnTo>
                  <a:lnTo>
                    <a:pt x="142" y="188"/>
                  </a:lnTo>
                  <a:lnTo>
                    <a:pt x="133" y="184"/>
                  </a:lnTo>
                  <a:lnTo>
                    <a:pt x="125" y="181"/>
                  </a:lnTo>
                  <a:lnTo>
                    <a:pt x="116" y="175"/>
                  </a:lnTo>
                  <a:lnTo>
                    <a:pt x="108" y="171"/>
                  </a:lnTo>
                  <a:lnTo>
                    <a:pt x="99" y="165"/>
                  </a:lnTo>
                  <a:lnTo>
                    <a:pt x="91" y="162"/>
                  </a:lnTo>
                  <a:lnTo>
                    <a:pt x="81" y="156"/>
                  </a:lnTo>
                  <a:lnTo>
                    <a:pt x="74" y="150"/>
                  </a:lnTo>
                  <a:lnTo>
                    <a:pt x="66" y="146"/>
                  </a:lnTo>
                  <a:lnTo>
                    <a:pt x="59" y="141"/>
                  </a:lnTo>
                  <a:lnTo>
                    <a:pt x="51" y="135"/>
                  </a:lnTo>
                  <a:lnTo>
                    <a:pt x="45" y="131"/>
                  </a:lnTo>
                  <a:lnTo>
                    <a:pt x="38" y="125"/>
                  </a:lnTo>
                  <a:lnTo>
                    <a:pt x="30" y="12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1" name="Freeform 392"/>
            <p:cNvSpPr>
              <a:spLocks/>
            </p:cNvSpPr>
            <p:nvPr/>
          </p:nvSpPr>
          <p:spPr bwMode="auto">
            <a:xfrm>
              <a:off x="4850" y="1820"/>
              <a:ext cx="287" cy="198"/>
            </a:xfrm>
            <a:custGeom>
              <a:avLst/>
              <a:gdLst>
                <a:gd name="T0" fmla="*/ 1 w 572"/>
                <a:gd name="T1" fmla="*/ 0 h 395"/>
                <a:gd name="T2" fmla="*/ 1 w 572"/>
                <a:gd name="T3" fmla="*/ 1 h 395"/>
                <a:gd name="T4" fmla="*/ 1 w 572"/>
                <a:gd name="T5" fmla="*/ 1 h 395"/>
                <a:gd name="T6" fmla="*/ 1 w 572"/>
                <a:gd name="T7" fmla="*/ 1 h 395"/>
                <a:gd name="T8" fmla="*/ 1 w 572"/>
                <a:gd name="T9" fmla="*/ 1 h 395"/>
                <a:gd name="T10" fmla="*/ 1 w 572"/>
                <a:gd name="T11" fmla="*/ 1 h 395"/>
                <a:gd name="T12" fmla="*/ 1 w 572"/>
                <a:gd name="T13" fmla="*/ 1 h 395"/>
                <a:gd name="T14" fmla="*/ 1 w 572"/>
                <a:gd name="T15" fmla="*/ 1 h 395"/>
                <a:gd name="T16" fmla="*/ 1 w 572"/>
                <a:gd name="T17" fmla="*/ 1 h 395"/>
                <a:gd name="T18" fmla="*/ 1 w 572"/>
                <a:gd name="T19" fmla="*/ 1 h 395"/>
                <a:gd name="T20" fmla="*/ 1 w 572"/>
                <a:gd name="T21" fmla="*/ 1 h 395"/>
                <a:gd name="T22" fmla="*/ 2 w 572"/>
                <a:gd name="T23" fmla="*/ 1 h 395"/>
                <a:gd name="T24" fmla="*/ 2 w 572"/>
                <a:gd name="T25" fmla="*/ 1 h 395"/>
                <a:gd name="T26" fmla="*/ 2 w 572"/>
                <a:gd name="T27" fmla="*/ 1 h 395"/>
                <a:gd name="T28" fmla="*/ 2 w 572"/>
                <a:gd name="T29" fmla="*/ 1 h 395"/>
                <a:gd name="T30" fmla="*/ 2 w 572"/>
                <a:gd name="T31" fmla="*/ 1 h 395"/>
                <a:gd name="T32" fmla="*/ 2 w 572"/>
                <a:gd name="T33" fmla="*/ 1 h 395"/>
                <a:gd name="T34" fmla="*/ 2 w 572"/>
                <a:gd name="T35" fmla="*/ 1 h 395"/>
                <a:gd name="T36" fmla="*/ 2 w 572"/>
                <a:gd name="T37" fmla="*/ 1 h 395"/>
                <a:gd name="T38" fmla="*/ 3 w 572"/>
                <a:gd name="T39" fmla="*/ 2 h 395"/>
                <a:gd name="T40" fmla="*/ 3 w 572"/>
                <a:gd name="T41" fmla="*/ 2 h 395"/>
                <a:gd name="T42" fmla="*/ 2 w 572"/>
                <a:gd name="T43" fmla="*/ 2 h 395"/>
                <a:gd name="T44" fmla="*/ 3 w 572"/>
                <a:gd name="T45" fmla="*/ 2 h 395"/>
                <a:gd name="T46" fmla="*/ 3 w 572"/>
                <a:gd name="T47" fmla="*/ 2 h 395"/>
                <a:gd name="T48" fmla="*/ 3 w 572"/>
                <a:gd name="T49" fmla="*/ 2 h 395"/>
                <a:gd name="T50" fmla="*/ 3 w 572"/>
                <a:gd name="T51" fmla="*/ 2 h 395"/>
                <a:gd name="T52" fmla="*/ 2 w 572"/>
                <a:gd name="T53" fmla="*/ 2 h 395"/>
                <a:gd name="T54" fmla="*/ 2 w 572"/>
                <a:gd name="T55" fmla="*/ 2 h 395"/>
                <a:gd name="T56" fmla="*/ 2 w 572"/>
                <a:gd name="T57" fmla="*/ 2 h 395"/>
                <a:gd name="T58" fmla="*/ 2 w 572"/>
                <a:gd name="T59" fmla="*/ 1 h 395"/>
                <a:gd name="T60" fmla="*/ 2 w 572"/>
                <a:gd name="T61" fmla="*/ 1 h 395"/>
                <a:gd name="T62" fmla="*/ 2 w 572"/>
                <a:gd name="T63" fmla="*/ 1 h 395"/>
                <a:gd name="T64" fmla="*/ 2 w 572"/>
                <a:gd name="T65" fmla="*/ 1 h 395"/>
                <a:gd name="T66" fmla="*/ 2 w 572"/>
                <a:gd name="T67" fmla="*/ 1 h 395"/>
                <a:gd name="T68" fmla="*/ 2 w 572"/>
                <a:gd name="T69" fmla="*/ 1 h 395"/>
                <a:gd name="T70" fmla="*/ 2 w 572"/>
                <a:gd name="T71" fmla="*/ 1 h 395"/>
                <a:gd name="T72" fmla="*/ 1 w 572"/>
                <a:gd name="T73" fmla="*/ 1 h 395"/>
                <a:gd name="T74" fmla="*/ 1 w 572"/>
                <a:gd name="T75" fmla="*/ 1 h 395"/>
                <a:gd name="T76" fmla="*/ 1 w 572"/>
                <a:gd name="T77" fmla="*/ 1 h 395"/>
                <a:gd name="T78" fmla="*/ 1 w 572"/>
                <a:gd name="T79" fmla="*/ 1 h 395"/>
                <a:gd name="T80" fmla="*/ 1 w 572"/>
                <a:gd name="T81" fmla="*/ 1 h 395"/>
                <a:gd name="T82" fmla="*/ 1 w 572"/>
                <a:gd name="T83" fmla="*/ 1 h 395"/>
                <a:gd name="T84" fmla="*/ 1 w 572"/>
                <a:gd name="T85" fmla="*/ 1 h 395"/>
                <a:gd name="T86" fmla="*/ 1 w 572"/>
                <a:gd name="T87" fmla="*/ 1 h 3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72" h="395">
                  <a:moveTo>
                    <a:pt x="3" y="38"/>
                  </a:moveTo>
                  <a:lnTo>
                    <a:pt x="87" y="0"/>
                  </a:lnTo>
                  <a:lnTo>
                    <a:pt x="89" y="2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11"/>
                  </a:lnTo>
                  <a:lnTo>
                    <a:pt x="102" y="13"/>
                  </a:lnTo>
                  <a:lnTo>
                    <a:pt x="106" y="15"/>
                  </a:lnTo>
                  <a:lnTo>
                    <a:pt x="110" y="19"/>
                  </a:lnTo>
                  <a:lnTo>
                    <a:pt x="112" y="21"/>
                  </a:lnTo>
                  <a:lnTo>
                    <a:pt x="118" y="25"/>
                  </a:lnTo>
                  <a:lnTo>
                    <a:pt x="121" y="28"/>
                  </a:lnTo>
                  <a:lnTo>
                    <a:pt x="127" y="32"/>
                  </a:lnTo>
                  <a:lnTo>
                    <a:pt x="131" y="36"/>
                  </a:lnTo>
                  <a:lnTo>
                    <a:pt x="137" y="40"/>
                  </a:lnTo>
                  <a:lnTo>
                    <a:pt x="142" y="44"/>
                  </a:lnTo>
                  <a:lnTo>
                    <a:pt x="148" y="47"/>
                  </a:lnTo>
                  <a:lnTo>
                    <a:pt x="154" y="53"/>
                  </a:lnTo>
                  <a:lnTo>
                    <a:pt x="159" y="57"/>
                  </a:lnTo>
                  <a:lnTo>
                    <a:pt x="167" y="61"/>
                  </a:lnTo>
                  <a:lnTo>
                    <a:pt x="173" y="66"/>
                  </a:lnTo>
                  <a:lnTo>
                    <a:pt x="180" y="70"/>
                  </a:lnTo>
                  <a:lnTo>
                    <a:pt x="188" y="76"/>
                  </a:lnTo>
                  <a:lnTo>
                    <a:pt x="194" y="82"/>
                  </a:lnTo>
                  <a:lnTo>
                    <a:pt x="203" y="87"/>
                  </a:lnTo>
                  <a:lnTo>
                    <a:pt x="211" y="91"/>
                  </a:lnTo>
                  <a:lnTo>
                    <a:pt x="218" y="97"/>
                  </a:lnTo>
                  <a:lnTo>
                    <a:pt x="226" y="102"/>
                  </a:lnTo>
                  <a:lnTo>
                    <a:pt x="236" y="108"/>
                  </a:lnTo>
                  <a:lnTo>
                    <a:pt x="243" y="114"/>
                  </a:lnTo>
                  <a:lnTo>
                    <a:pt x="251" y="120"/>
                  </a:lnTo>
                  <a:lnTo>
                    <a:pt x="260" y="125"/>
                  </a:lnTo>
                  <a:lnTo>
                    <a:pt x="270" y="131"/>
                  </a:lnTo>
                  <a:lnTo>
                    <a:pt x="277" y="137"/>
                  </a:lnTo>
                  <a:lnTo>
                    <a:pt x="287" y="142"/>
                  </a:lnTo>
                  <a:lnTo>
                    <a:pt x="296" y="148"/>
                  </a:lnTo>
                  <a:lnTo>
                    <a:pt x="306" y="154"/>
                  </a:lnTo>
                  <a:lnTo>
                    <a:pt x="315" y="159"/>
                  </a:lnTo>
                  <a:lnTo>
                    <a:pt x="325" y="165"/>
                  </a:lnTo>
                  <a:lnTo>
                    <a:pt x="336" y="171"/>
                  </a:lnTo>
                  <a:lnTo>
                    <a:pt x="346" y="177"/>
                  </a:lnTo>
                  <a:lnTo>
                    <a:pt x="355" y="182"/>
                  </a:lnTo>
                  <a:lnTo>
                    <a:pt x="367" y="188"/>
                  </a:lnTo>
                  <a:lnTo>
                    <a:pt x="376" y="194"/>
                  </a:lnTo>
                  <a:lnTo>
                    <a:pt x="388" y="199"/>
                  </a:lnTo>
                  <a:lnTo>
                    <a:pt x="399" y="203"/>
                  </a:lnTo>
                  <a:lnTo>
                    <a:pt x="409" y="209"/>
                  </a:lnTo>
                  <a:lnTo>
                    <a:pt x="420" y="215"/>
                  </a:lnTo>
                  <a:lnTo>
                    <a:pt x="430" y="220"/>
                  </a:lnTo>
                  <a:lnTo>
                    <a:pt x="441" y="224"/>
                  </a:lnTo>
                  <a:lnTo>
                    <a:pt x="452" y="230"/>
                  </a:lnTo>
                  <a:lnTo>
                    <a:pt x="464" y="234"/>
                  </a:lnTo>
                  <a:lnTo>
                    <a:pt x="475" y="239"/>
                  </a:lnTo>
                  <a:lnTo>
                    <a:pt x="487" y="243"/>
                  </a:lnTo>
                  <a:lnTo>
                    <a:pt x="498" y="249"/>
                  </a:lnTo>
                  <a:lnTo>
                    <a:pt x="509" y="253"/>
                  </a:lnTo>
                  <a:lnTo>
                    <a:pt x="519" y="258"/>
                  </a:lnTo>
                  <a:lnTo>
                    <a:pt x="530" y="262"/>
                  </a:lnTo>
                  <a:lnTo>
                    <a:pt x="542" y="266"/>
                  </a:lnTo>
                  <a:lnTo>
                    <a:pt x="553" y="270"/>
                  </a:lnTo>
                  <a:lnTo>
                    <a:pt x="566" y="274"/>
                  </a:lnTo>
                  <a:lnTo>
                    <a:pt x="572" y="313"/>
                  </a:lnTo>
                  <a:lnTo>
                    <a:pt x="485" y="395"/>
                  </a:lnTo>
                  <a:lnTo>
                    <a:pt x="504" y="359"/>
                  </a:lnTo>
                  <a:lnTo>
                    <a:pt x="549" y="293"/>
                  </a:lnTo>
                  <a:lnTo>
                    <a:pt x="547" y="291"/>
                  </a:lnTo>
                  <a:lnTo>
                    <a:pt x="546" y="291"/>
                  </a:lnTo>
                  <a:lnTo>
                    <a:pt x="542" y="289"/>
                  </a:lnTo>
                  <a:lnTo>
                    <a:pt x="540" y="289"/>
                  </a:lnTo>
                  <a:lnTo>
                    <a:pt x="538" y="287"/>
                  </a:lnTo>
                  <a:lnTo>
                    <a:pt x="534" y="287"/>
                  </a:lnTo>
                  <a:lnTo>
                    <a:pt x="530" y="285"/>
                  </a:lnTo>
                  <a:lnTo>
                    <a:pt x="526" y="283"/>
                  </a:lnTo>
                  <a:lnTo>
                    <a:pt x="523" y="281"/>
                  </a:lnTo>
                  <a:lnTo>
                    <a:pt x="517" y="279"/>
                  </a:lnTo>
                  <a:lnTo>
                    <a:pt x="513" y="277"/>
                  </a:lnTo>
                  <a:lnTo>
                    <a:pt x="507" y="275"/>
                  </a:lnTo>
                  <a:lnTo>
                    <a:pt x="502" y="274"/>
                  </a:lnTo>
                  <a:lnTo>
                    <a:pt x="496" y="272"/>
                  </a:lnTo>
                  <a:lnTo>
                    <a:pt x="490" y="270"/>
                  </a:lnTo>
                  <a:lnTo>
                    <a:pt x="483" y="266"/>
                  </a:lnTo>
                  <a:lnTo>
                    <a:pt x="475" y="264"/>
                  </a:lnTo>
                  <a:lnTo>
                    <a:pt x="469" y="262"/>
                  </a:lnTo>
                  <a:lnTo>
                    <a:pt x="462" y="258"/>
                  </a:lnTo>
                  <a:lnTo>
                    <a:pt x="454" y="255"/>
                  </a:lnTo>
                  <a:lnTo>
                    <a:pt x="447" y="253"/>
                  </a:lnTo>
                  <a:lnTo>
                    <a:pt x="439" y="249"/>
                  </a:lnTo>
                  <a:lnTo>
                    <a:pt x="430" y="245"/>
                  </a:lnTo>
                  <a:lnTo>
                    <a:pt x="422" y="241"/>
                  </a:lnTo>
                  <a:lnTo>
                    <a:pt x="414" y="237"/>
                  </a:lnTo>
                  <a:lnTo>
                    <a:pt x="405" y="235"/>
                  </a:lnTo>
                  <a:lnTo>
                    <a:pt x="397" y="232"/>
                  </a:lnTo>
                  <a:lnTo>
                    <a:pt x="388" y="228"/>
                  </a:lnTo>
                  <a:lnTo>
                    <a:pt x="378" y="222"/>
                  </a:lnTo>
                  <a:lnTo>
                    <a:pt x="371" y="218"/>
                  </a:lnTo>
                  <a:lnTo>
                    <a:pt x="359" y="215"/>
                  </a:lnTo>
                  <a:lnTo>
                    <a:pt x="352" y="211"/>
                  </a:lnTo>
                  <a:lnTo>
                    <a:pt x="342" y="205"/>
                  </a:lnTo>
                  <a:lnTo>
                    <a:pt x="333" y="201"/>
                  </a:lnTo>
                  <a:lnTo>
                    <a:pt x="323" y="196"/>
                  </a:lnTo>
                  <a:lnTo>
                    <a:pt x="313" y="192"/>
                  </a:lnTo>
                  <a:lnTo>
                    <a:pt x="302" y="186"/>
                  </a:lnTo>
                  <a:lnTo>
                    <a:pt x="294" y="182"/>
                  </a:lnTo>
                  <a:lnTo>
                    <a:pt x="283" y="177"/>
                  </a:lnTo>
                  <a:lnTo>
                    <a:pt x="274" y="171"/>
                  </a:lnTo>
                  <a:lnTo>
                    <a:pt x="264" y="167"/>
                  </a:lnTo>
                  <a:lnTo>
                    <a:pt x="255" y="161"/>
                  </a:lnTo>
                  <a:lnTo>
                    <a:pt x="245" y="156"/>
                  </a:lnTo>
                  <a:lnTo>
                    <a:pt x="236" y="150"/>
                  </a:lnTo>
                  <a:lnTo>
                    <a:pt x="226" y="144"/>
                  </a:lnTo>
                  <a:lnTo>
                    <a:pt x="216" y="139"/>
                  </a:lnTo>
                  <a:lnTo>
                    <a:pt x="207" y="133"/>
                  </a:lnTo>
                  <a:lnTo>
                    <a:pt x="197" y="127"/>
                  </a:lnTo>
                  <a:lnTo>
                    <a:pt x="188" y="121"/>
                  </a:lnTo>
                  <a:lnTo>
                    <a:pt x="178" y="116"/>
                  </a:lnTo>
                  <a:lnTo>
                    <a:pt x="171" y="110"/>
                  </a:lnTo>
                  <a:lnTo>
                    <a:pt x="161" y="104"/>
                  </a:lnTo>
                  <a:lnTo>
                    <a:pt x="154" y="97"/>
                  </a:lnTo>
                  <a:lnTo>
                    <a:pt x="144" y="91"/>
                  </a:lnTo>
                  <a:lnTo>
                    <a:pt x="137" y="85"/>
                  </a:lnTo>
                  <a:lnTo>
                    <a:pt x="127" y="80"/>
                  </a:lnTo>
                  <a:lnTo>
                    <a:pt x="119" y="72"/>
                  </a:lnTo>
                  <a:lnTo>
                    <a:pt x="112" y="66"/>
                  </a:lnTo>
                  <a:lnTo>
                    <a:pt x="104" y="61"/>
                  </a:lnTo>
                  <a:lnTo>
                    <a:pt x="97" y="55"/>
                  </a:lnTo>
                  <a:lnTo>
                    <a:pt x="91" y="47"/>
                  </a:lnTo>
                  <a:lnTo>
                    <a:pt x="83" y="42"/>
                  </a:lnTo>
                  <a:lnTo>
                    <a:pt x="0" y="74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2" name="Freeform 393"/>
            <p:cNvSpPr>
              <a:spLocks/>
            </p:cNvSpPr>
            <p:nvPr/>
          </p:nvSpPr>
          <p:spPr bwMode="auto">
            <a:xfrm>
              <a:off x="4450" y="2976"/>
              <a:ext cx="92" cy="113"/>
            </a:xfrm>
            <a:custGeom>
              <a:avLst/>
              <a:gdLst>
                <a:gd name="T0" fmla="*/ 1 w 184"/>
                <a:gd name="T1" fmla="*/ 0 h 226"/>
                <a:gd name="T2" fmla="*/ 1 w 184"/>
                <a:gd name="T3" fmla="*/ 1 h 226"/>
                <a:gd name="T4" fmla="*/ 1 w 184"/>
                <a:gd name="T5" fmla="*/ 1 h 226"/>
                <a:gd name="T6" fmla="*/ 1 w 184"/>
                <a:gd name="T7" fmla="*/ 1 h 226"/>
                <a:gd name="T8" fmla="*/ 1 w 184"/>
                <a:gd name="T9" fmla="*/ 1 h 226"/>
                <a:gd name="T10" fmla="*/ 1 w 184"/>
                <a:gd name="T11" fmla="*/ 1 h 226"/>
                <a:gd name="T12" fmla="*/ 1 w 184"/>
                <a:gd name="T13" fmla="*/ 1 h 226"/>
                <a:gd name="T14" fmla="*/ 1 w 184"/>
                <a:gd name="T15" fmla="*/ 1 h 226"/>
                <a:gd name="T16" fmla="*/ 1 w 184"/>
                <a:gd name="T17" fmla="*/ 1 h 226"/>
                <a:gd name="T18" fmla="*/ 1 w 184"/>
                <a:gd name="T19" fmla="*/ 1 h 226"/>
                <a:gd name="T20" fmla="*/ 1 w 184"/>
                <a:gd name="T21" fmla="*/ 1 h 226"/>
                <a:gd name="T22" fmla="*/ 1 w 184"/>
                <a:gd name="T23" fmla="*/ 1 h 226"/>
                <a:gd name="T24" fmla="*/ 1 w 184"/>
                <a:gd name="T25" fmla="*/ 1 h 226"/>
                <a:gd name="T26" fmla="*/ 1 w 184"/>
                <a:gd name="T27" fmla="*/ 1 h 226"/>
                <a:gd name="T28" fmla="*/ 1 w 184"/>
                <a:gd name="T29" fmla="*/ 1 h 226"/>
                <a:gd name="T30" fmla="*/ 1 w 184"/>
                <a:gd name="T31" fmla="*/ 1 h 226"/>
                <a:gd name="T32" fmla="*/ 1 w 184"/>
                <a:gd name="T33" fmla="*/ 1 h 226"/>
                <a:gd name="T34" fmla="*/ 1 w 184"/>
                <a:gd name="T35" fmla="*/ 1 h 226"/>
                <a:gd name="T36" fmla="*/ 1 w 184"/>
                <a:gd name="T37" fmla="*/ 1 h 226"/>
                <a:gd name="T38" fmla="*/ 1 w 184"/>
                <a:gd name="T39" fmla="*/ 1 h 226"/>
                <a:gd name="T40" fmla="*/ 1 w 184"/>
                <a:gd name="T41" fmla="*/ 1 h 226"/>
                <a:gd name="T42" fmla="*/ 1 w 184"/>
                <a:gd name="T43" fmla="*/ 1 h 226"/>
                <a:gd name="T44" fmla="*/ 1 w 184"/>
                <a:gd name="T45" fmla="*/ 1 h 226"/>
                <a:gd name="T46" fmla="*/ 1 w 184"/>
                <a:gd name="T47" fmla="*/ 1 h 226"/>
                <a:gd name="T48" fmla="*/ 1 w 184"/>
                <a:gd name="T49" fmla="*/ 1 h 226"/>
                <a:gd name="T50" fmla="*/ 1 w 184"/>
                <a:gd name="T51" fmla="*/ 1 h 226"/>
                <a:gd name="T52" fmla="*/ 1 w 184"/>
                <a:gd name="T53" fmla="*/ 1 h 226"/>
                <a:gd name="T54" fmla="*/ 1 w 184"/>
                <a:gd name="T55" fmla="*/ 1 h 226"/>
                <a:gd name="T56" fmla="*/ 1 w 184"/>
                <a:gd name="T57" fmla="*/ 1 h 226"/>
                <a:gd name="T58" fmla="*/ 1 w 184"/>
                <a:gd name="T59" fmla="*/ 1 h 226"/>
                <a:gd name="T60" fmla="*/ 1 w 184"/>
                <a:gd name="T61" fmla="*/ 1 h 226"/>
                <a:gd name="T62" fmla="*/ 1 w 184"/>
                <a:gd name="T63" fmla="*/ 1 h 226"/>
                <a:gd name="T64" fmla="*/ 1 w 184"/>
                <a:gd name="T65" fmla="*/ 1 h 226"/>
                <a:gd name="T66" fmla="*/ 1 w 184"/>
                <a:gd name="T67" fmla="*/ 1 h 226"/>
                <a:gd name="T68" fmla="*/ 1 w 184"/>
                <a:gd name="T69" fmla="*/ 1 h 226"/>
                <a:gd name="T70" fmla="*/ 1 w 184"/>
                <a:gd name="T71" fmla="*/ 1 h 226"/>
                <a:gd name="T72" fmla="*/ 0 w 184"/>
                <a:gd name="T73" fmla="*/ 1 h 226"/>
                <a:gd name="T74" fmla="*/ 0 w 184"/>
                <a:gd name="T75" fmla="*/ 1 h 226"/>
                <a:gd name="T76" fmla="*/ 1 w 184"/>
                <a:gd name="T77" fmla="*/ 1 h 226"/>
                <a:gd name="T78" fmla="*/ 1 w 184"/>
                <a:gd name="T79" fmla="*/ 1 h 226"/>
                <a:gd name="T80" fmla="*/ 1 w 184"/>
                <a:gd name="T81" fmla="*/ 1 h 226"/>
                <a:gd name="T82" fmla="*/ 1 w 184"/>
                <a:gd name="T83" fmla="*/ 1 h 226"/>
                <a:gd name="T84" fmla="*/ 1 w 184"/>
                <a:gd name="T85" fmla="*/ 1 h 226"/>
                <a:gd name="T86" fmla="*/ 1 w 184"/>
                <a:gd name="T87" fmla="*/ 1 h 226"/>
                <a:gd name="T88" fmla="*/ 1 w 184"/>
                <a:gd name="T89" fmla="*/ 1 h 226"/>
                <a:gd name="T90" fmla="*/ 1 w 184"/>
                <a:gd name="T91" fmla="*/ 1 h 226"/>
                <a:gd name="T92" fmla="*/ 1 w 184"/>
                <a:gd name="T93" fmla="*/ 1 h 226"/>
                <a:gd name="T94" fmla="*/ 1 w 184"/>
                <a:gd name="T95" fmla="*/ 1 h 226"/>
                <a:gd name="T96" fmla="*/ 1 w 184"/>
                <a:gd name="T97" fmla="*/ 1 h 226"/>
                <a:gd name="T98" fmla="*/ 1 w 184"/>
                <a:gd name="T99" fmla="*/ 1 h 226"/>
                <a:gd name="T100" fmla="*/ 1 w 184"/>
                <a:gd name="T101" fmla="*/ 1 h 226"/>
                <a:gd name="T102" fmla="*/ 1 w 184"/>
                <a:gd name="T103" fmla="*/ 1 h 226"/>
                <a:gd name="T104" fmla="*/ 1 w 184"/>
                <a:gd name="T105" fmla="*/ 1 h 226"/>
                <a:gd name="T106" fmla="*/ 1 w 184"/>
                <a:gd name="T107" fmla="*/ 1 h 226"/>
                <a:gd name="T108" fmla="*/ 1 w 184"/>
                <a:gd name="T109" fmla="*/ 1 h 226"/>
                <a:gd name="T110" fmla="*/ 1 w 184"/>
                <a:gd name="T111" fmla="*/ 1 h 226"/>
                <a:gd name="T112" fmla="*/ 1 w 184"/>
                <a:gd name="T113" fmla="*/ 1 h 226"/>
                <a:gd name="T114" fmla="*/ 1 w 184"/>
                <a:gd name="T115" fmla="*/ 1 h 226"/>
                <a:gd name="T116" fmla="*/ 1 w 184"/>
                <a:gd name="T117" fmla="*/ 1 h 226"/>
                <a:gd name="T118" fmla="*/ 1 w 184"/>
                <a:gd name="T119" fmla="*/ 1 h 226"/>
                <a:gd name="T120" fmla="*/ 1 w 184"/>
                <a:gd name="T121" fmla="*/ 0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4" h="226">
                  <a:moveTo>
                    <a:pt x="107" y="0"/>
                  </a:moveTo>
                  <a:lnTo>
                    <a:pt x="107" y="0"/>
                  </a:lnTo>
                  <a:lnTo>
                    <a:pt x="110" y="6"/>
                  </a:lnTo>
                  <a:lnTo>
                    <a:pt x="112" y="7"/>
                  </a:lnTo>
                  <a:lnTo>
                    <a:pt x="114" y="9"/>
                  </a:lnTo>
                  <a:lnTo>
                    <a:pt x="118" y="13"/>
                  </a:lnTo>
                  <a:lnTo>
                    <a:pt x="124" y="17"/>
                  </a:lnTo>
                  <a:lnTo>
                    <a:pt x="126" y="19"/>
                  </a:lnTo>
                  <a:lnTo>
                    <a:pt x="127" y="19"/>
                  </a:lnTo>
                  <a:lnTo>
                    <a:pt x="131" y="21"/>
                  </a:lnTo>
                  <a:lnTo>
                    <a:pt x="133" y="23"/>
                  </a:lnTo>
                  <a:lnTo>
                    <a:pt x="135" y="25"/>
                  </a:lnTo>
                  <a:lnTo>
                    <a:pt x="139" y="26"/>
                  </a:lnTo>
                  <a:lnTo>
                    <a:pt x="143" y="26"/>
                  </a:lnTo>
                  <a:lnTo>
                    <a:pt x="146" y="28"/>
                  </a:lnTo>
                  <a:lnTo>
                    <a:pt x="150" y="30"/>
                  </a:lnTo>
                  <a:lnTo>
                    <a:pt x="154" y="30"/>
                  </a:lnTo>
                  <a:lnTo>
                    <a:pt x="160" y="32"/>
                  </a:lnTo>
                  <a:lnTo>
                    <a:pt x="164" y="32"/>
                  </a:lnTo>
                  <a:lnTo>
                    <a:pt x="167" y="34"/>
                  </a:lnTo>
                  <a:lnTo>
                    <a:pt x="173" y="34"/>
                  </a:lnTo>
                  <a:lnTo>
                    <a:pt x="177" y="34"/>
                  </a:lnTo>
                  <a:lnTo>
                    <a:pt x="179" y="34"/>
                  </a:lnTo>
                  <a:lnTo>
                    <a:pt x="183" y="34"/>
                  </a:lnTo>
                  <a:lnTo>
                    <a:pt x="184" y="34"/>
                  </a:lnTo>
                  <a:lnTo>
                    <a:pt x="173" y="165"/>
                  </a:lnTo>
                  <a:lnTo>
                    <a:pt x="146" y="224"/>
                  </a:lnTo>
                  <a:lnTo>
                    <a:pt x="145" y="224"/>
                  </a:lnTo>
                  <a:lnTo>
                    <a:pt x="141" y="226"/>
                  </a:lnTo>
                  <a:lnTo>
                    <a:pt x="139" y="226"/>
                  </a:lnTo>
                  <a:lnTo>
                    <a:pt x="135" y="226"/>
                  </a:lnTo>
                  <a:lnTo>
                    <a:pt x="131" y="226"/>
                  </a:lnTo>
                  <a:lnTo>
                    <a:pt x="129" y="226"/>
                  </a:lnTo>
                  <a:lnTo>
                    <a:pt x="126" y="226"/>
                  </a:lnTo>
                  <a:lnTo>
                    <a:pt x="120" y="226"/>
                  </a:lnTo>
                  <a:lnTo>
                    <a:pt x="116" y="226"/>
                  </a:lnTo>
                  <a:lnTo>
                    <a:pt x="110" y="226"/>
                  </a:lnTo>
                  <a:lnTo>
                    <a:pt x="108" y="224"/>
                  </a:lnTo>
                  <a:lnTo>
                    <a:pt x="105" y="224"/>
                  </a:lnTo>
                  <a:lnTo>
                    <a:pt x="103" y="224"/>
                  </a:lnTo>
                  <a:lnTo>
                    <a:pt x="99" y="224"/>
                  </a:lnTo>
                  <a:lnTo>
                    <a:pt x="97" y="224"/>
                  </a:lnTo>
                  <a:lnTo>
                    <a:pt x="95" y="222"/>
                  </a:lnTo>
                  <a:lnTo>
                    <a:pt x="91" y="222"/>
                  </a:lnTo>
                  <a:lnTo>
                    <a:pt x="89" y="222"/>
                  </a:lnTo>
                  <a:lnTo>
                    <a:pt x="86" y="222"/>
                  </a:lnTo>
                  <a:lnTo>
                    <a:pt x="82" y="220"/>
                  </a:lnTo>
                  <a:lnTo>
                    <a:pt x="78" y="218"/>
                  </a:lnTo>
                  <a:lnTo>
                    <a:pt x="76" y="218"/>
                  </a:lnTo>
                  <a:lnTo>
                    <a:pt x="72" y="216"/>
                  </a:lnTo>
                  <a:lnTo>
                    <a:pt x="68" y="216"/>
                  </a:lnTo>
                  <a:lnTo>
                    <a:pt x="67" y="215"/>
                  </a:lnTo>
                  <a:lnTo>
                    <a:pt x="63" y="215"/>
                  </a:lnTo>
                  <a:lnTo>
                    <a:pt x="59" y="213"/>
                  </a:lnTo>
                  <a:lnTo>
                    <a:pt x="57" y="211"/>
                  </a:lnTo>
                  <a:lnTo>
                    <a:pt x="53" y="209"/>
                  </a:lnTo>
                  <a:lnTo>
                    <a:pt x="49" y="207"/>
                  </a:lnTo>
                  <a:lnTo>
                    <a:pt x="48" y="205"/>
                  </a:lnTo>
                  <a:lnTo>
                    <a:pt x="44" y="203"/>
                  </a:lnTo>
                  <a:lnTo>
                    <a:pt x="40" y="201"/>
                  </a:lnTo>
                  <a:lnTo>
                    <a:pt x="38" y="199"/>
                  </a:lnTo>
                  <a:lnTo>
                    <a:pt x="34" y="196"/>
                  </a:lnTo>
                  <a:lnTo>
                    <a:pt x="30" y="194"/>
                  </a:lnTo>
                  <a:lnTo>
                    <a:pt x="27" y="192"/>
                  </a:lnTo>
                  <a:lnTo>
                    <a:pt x="25" y="190"/>
                  </a:lnTo>
                  <a:lnTo>
                    <a:pt x="21" y="186"/>
                  </a:lnTo>
                  <a:lnTo>
                    <a:pt x="17" y="184"/>
                  </a:lnTo>
                  <a:lnTo>
                    <a:pt x="15" y="180"/>
                  </a:lnTo>
                  <a:lnTo>
                    <a:pt x="11" y="177"/>
                  </a:lnTo>
                  <a:lnTo>
                    <a:pt x="10" y="173"/>
                  </a:lnTo>
                  <a:lnTo>
                    <a:pt x="6" y="169"/>
                  </a:lnTo>
                  <a:lnTo>
                    <a:pt x="4" y="165"/>
                  </a:lnTo>
                  <a:lnTo>
                    <a:pt x="0" y="163"/>
                  </a:lnTo>
                  <a:lnTo>
                    <a:pt x="0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8" y="95"/>
                  </a:lnTo>
                  <a:lnTo>
                    <a:pt x="80" y="28"/>
                  </a:lnTo>
                  <a:lnTo>
                    <a:pt x="80" y="49"/>
                  </a:lnTo>
                  <a:lnTo>
                    <a:pt x="38" y="106"/>
                  </a:lnTo>
                  <a:lnTo>
                    <a:pt x="38" y="108"/>
                  </a:lnTo>
                  <a:lnTo>
                    <a:pt x="42" y="112"/>
                  </a:lnTo>
                  <a:lnTo>
                    <a:pt x="44" y="114"/>
                  </a:lnTo>
                  <a:lnTo>
                    <a:pt x="48" y="116"/>
                  </a:lnTo>
                  <a:lnTo>
                    <a:pt x="51" y="120"/>
                  </a:lnTo>
                  <a:lnTo>
                    <a:pt x="57" y="123"/>
                  </a:lnTo>
                  <a:lnTo>
                    <a:pt x="59" y="123"/>
                  </a:lnTo>
                  <a:lnTo>
                    <a:pt x="63" y="125"/>
                  </a:lnTo>
                  <a:lnTo>
                    <a:pt x="65" y="127"/>
                  </a:lnTo>
                  <a:lnTo>
                    <a:pt x="68" y="129"/>
                  </a:lnTo>
                  <a:lnTo>
                    <a:pt x="70" y="129"/>
                  </a:lnTo>
                  <a:lnTo>
                    <a:pt x="74" y="131"/>
                  </a:lnTo>
                  <a:lnTo>
                    <a:pt x="78" y="133"/>
                  </a:lnTo>
                  <a:lnTo>
                    <a:pt x="82" y="135"/>
                  </a:lnTo>
                  <a:lnTo>
                    <a:pt x="86" y="135"/>
                  </a:lnTo>
                  <a:lnTo>
                    <a:pt x="89" y="137"/>
                  </a:lnTo>
                  <a:lnTo>
                    <a:pt x="93" y="137"/>
                  </a:lnTo>
                  <a:lnTo>
                    <a:pt x="99" y="139"/>
                  </a:lnTo>
                  <a:lnTo>
                    <a:pt x="103" y="139"/>
                  </a:lnTo>
                  <a:lnTo>
                    <a:pt x="107" y="140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4" y="140"/>
                  </a:lnTo>
                  <a:lnTo>
                    <a:pt x="118" y="142"/>
                  </a:lnTo>
                  <a:lnTo>
                    <a:pt x="137" y="57"/>
                  </a:lnTo>
                  <a:lnTo>
                    <a:pt x="135" y="55"/>
                  </a:lnTo>
                  <a:lnTo>
                    <a:pt x="131" y="55"/>
                  </a:lnTo>
                  <a:lnTo>
                    <a:pt x="127" y="53"/>
                  </a:lnTo>
                  <a:lnTo>
                    <a:pt x="126" y="53"/>
                  </a:lnTo>
                  <a:lnTo>
                    <a:pt x="122" y="51"/>
                  </a:lnTo>
                  <a:lnTo>
                    <a:pt x="120" y="51"/>
                  </a:lnTo>
                  <a:lnTo>
                    <a:pt x="114" y="49"/>
                  </a:lnTo>
                  <a:lnTo>
                    <a:pt x="110" y="47"/>
                  </a:lnTo>
                  <a:lnTo>
                    <a:pt x="107" y="45"/>
                  </a:lnTo>
                  <a:lnTo>
                    <a:pt x="105" y="44"/>
                  </a:lnTo>
                  <a:lnTo>
                    <a:pt x="101" y="40"/>
                  </a:lnTo>
                  <a:lnTo>
                    <a:pt x="99" y="38"/>
                  </a:lnTo>
                  <a:lnTo>
                    <a:pt x="97" y="34"/>
                  </a:lnTo>
                  <a:lnTo>
                    <a:pt x="95" y="3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525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1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421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638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5CCD619-D3F2-48F8-8A79-F2CE0B01E36D}" type="slidenum">
              <a:rPr lang="en-US" smtClean="0"/>
              <a:pPr eaLnBrk="1" hangingPunct="1"/>
              <a:t>89</a:t>
            </a:fld>
            <a:endParaRPr lang="en-US" smtClean="0"/>
          </a:p>
        </p:txBody>
      </p:sp>
      <p:sp>
        <p:nvSpPr>
          <p:cNvPr id="952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44488" y="1358030"/>
            <a:ext cx="7369175" cy="43481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Crutches…</a:t>
            </a:r>
            <a:endParaRPr lang="en-US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Measured to fit properly by physical therapist.</a:t>
            </a:r>
          </a:p>
          <a:p>
            <a:pPr lvl="2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height correct if two fingers fit between armrest and axilla</a:t>
            </a:r>
          </a:p>
          <a:p>
            <a:pPr lvl="2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hand grip adjusted to allow 20-30 degrees flexion of elbows</a:t>
            </a:r>
          </a:p>
        </p:txBody>
      </p:sp>
      <p:sp>
        <p:nvSpPr>
          <p:cNvPr id="95237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8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9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40" name="Group 57"/>
          <p:cNvGrpSpPr>
            <a:grpSpLocks/>
          </p:cNvGrpSpPr>
          <p:nvPr/>
        </p:nvGrpSpPr>
        <p:grpSpPr bwMode="auto">
          <a:xfrm>
            <a:off x="7745413" y="1822450"/>
            <a:ext cx="1398587" cy="3657600"/>
            <a:chOff x="4879" y="1148"/>
            <a:chExt cx="881" cy="2304"/>
          </a:xfrm>
        </p:grpSpPr>
        <p:sp>
          <p:nvSpPr>
            <p:cNvPr id="95243" name="Freeform 43"/>
            <p:cNvSpPr>
              <a:spLocks/>
            </p:cNvSpPr>
            <p:nvPr/>
          </p:nvSpPr>
          <p:spPr bwMode="auto">
            <a:xfrm rot="-292745">
              <a:off x="4879" y="1148"/>
              <a:ext cx="881" cy="2304"/>
            </a:xfrm>
            <a:custGeom>
              <a:avLst/>
              <a:gdLst>
                <a:gd name="T0" fmla="*/ 0 w 6609"/>
                <a:gd name="T1" fmla="*/ 0 h 17279"/>
                <a:gd name="T2" fmla="*/ 0 w 6609"/>
                <a:gd name="T3" fmla="*/ 0 h 17279"/>
                <a:gd name="T4" fmla="*/ 0 w 6609"/>
                <a:gd name="T5" fmla="*/ 0 h 17279"/>
                <a:gd name="T6" fmla="*/ 0 w 6609"/>
                <a:gd name="T7" fmla="*/ 0 h 17279"/>
                <a:gd name="T8" fmla="*/ 0 w 6609"/>
                <a:gd name="T9" fmla="*/ 0 h 17279"/>
                <a:gd name="T10" fmla="*/ 0 w 6609"/>
                <a:gd name="T11" fmla="*/ 0 h 17279"/>
                <a:gd name="T12" fmla="*/ 0 w 6609"/>
                <a:gd name="T13" fmla="*/ 0 h 17279"/>
                <a:gd name="T14" fmla="*/ 0 w 6609"/>
                <a:gd name="T15" fmla="*/ 0 h 17279"/>
                <a:gd name="T16" fmla="*/ 0 w 6609"/>
                <a:gd name="T17" fmla="*/ 0 h 17279"/>
                <a:gd name="T18" fmla="*/ 0 w 6609"/>
                <a:gd name="T19" fmla="*/ 0 h 17279"/>
                <a:gd name="T20" fmla="*/ 0 w 6609"/>
                <a:gd name="T21" fmla="*/ 0 h 17279"/>
                <a:gd name="T22" fmla="*/ 0 w 6609"/>
                <a:gd name="T23" fmla="*/ 0 h 17279"/>
                <a:gd name="T24" fmla="*/ 0 w 6609"/>
                <a:gd name="T25" fmla="*/ 0 h 17279"/>
                <a:gd name="T26" fmla="*/ 0 w 6609"/>
                <a:gd name="T27" fmla="*/ 0 h 17279"/>
                <a:gd name="T28" fmla="*/ 0 w 6609"/>
                <a:gd name="T29" fmla="*/ 0 h 17279"/>
                <a:gd name="T30" fmla="*/ 0 w 6609"/>
                <a:gd name="T31" fmla="*/ 0 h 17279"/>
                <a:gd name="T32" fmla="*/ 0 w 6609"/>
                <a:gd name="T33" fmla="*/ 0 h 17279"/>
                <a:gd name="T34" fmla="*/ 0 w 6609"/>
                <a:gd name="T35" fmla="*/ 0 h 17279"/>
                <a:gd name="T36" fmla="*/ 0 w 6609"/>
                <a:gd name="T37" fmla="*/ 0 h 17279"/>
                <a:gd name="T38" fmla="*/ 0 w 6609"/>
                <a:gd name="T39" fmla="*/ 0 h 17279"/>
                <a:gd name="T40" fmla="*/ 0 w 6609"/>
                <a:gd name="T41" fmla="*/ 0 h 17279"/>
                <a:gd name="T42" fmla="*/ 0 w 6609"/>
                <a:gd name="T43" fmla="*/ 0 h 17279"/>
                <a:gd name="T44" fmla="*/ 0 w 6609"/>
                <a:gd name="T45" fmla="*/ 0 h 17279"/>
                <a:gd name="T46" fmla="*/ 0 w 6609"/>
                <a:gd name="T47" fmla="*/ 0 h 17279"/>
                <a:gd name="T48" fmla="*/ 0 w 6609"/>
                <a:gd name="T49" fmla="*/ 0 h 17279"/>
                <a:gd name="T50" fmla="*/ 0 w 6609"/>
                <a:gd name="T51" fmla="*/ 0 h 17279"/>
                <a:gd name="T52" fmla="*/ 0 w 6609"/>
                <a:gd name="T53" fmla="*/ 0 h 17279"/>
                <a:gd name="T54" fmla="*/ 0 w 6609"/>
                <a:gd name="T55" fmla="*/ 0 h 17279"/>
                <a:gd name="T56" fmla="*/ 0 w 6609"/>
                <a:gd name="T57" fmla="*/ 0 h 17279"/>
                <a:gd name="T58" fmla="*/ 0 w 6609"/>
                <a:gd name="T59" fmla="*/ 0 h 17279"/>
                <a:gd name="T60" fmla="*/ 0 w 6609"/>
                <a:gd name="T61" fmla="*/ 0 h 17279"/>
                <a:gd name="T62" fmla="*/ 0 w 6609"/>
                <a:gd name="T63" fmla="*/ 0 h 17279"/>
                <a:gd name="T64" fmla="*/ 0 w 6609"/>
                <a:gd name="T65" fmla="*/ 0 h 17279"/>
                <a:gd name="T66" fmla="*/ 0 w 6609"/>
                <a:gd name="T67" fmla="*/ 0 h 17279"/>
                <a:gd name="T68" fmla="*/ 0 w 6609"/>
                <a:gd name="T69" fmla="*/ 0 h 17279"/>
                <a:gd name="T70" fmla="*/ 0 w 6609"/>
                <a:gd name="T71" fmla="*/ 0 h 17279"/>
                <a:gd name="T72" fmla="*/ 0 w 6609"/>
                <a:gd name="T73" fmla="*/ 0 h 17279"/>
                <a:gd name="T74" fmla="*/ 0 w 6609"/>
                <a:gd name="T75" fmla="*/ 0 h 17279"/>
                <a:gd name="T76" fmla="*/ 0 w 6609"/>
                <a:gd name="T77" fmla="*/ 0 h 17279"/>
                <a:gd name="T78" fmla="*/ 0 w 6609"/>
                <a:gd name="T79" fmla="*/ 0 h 17279"/>
                <a:gd name="T80" fmla="*/ 0 w 6609"/>
                <a:gd name="T81" fmla="*/ 0 h 17279"/>
                <a:gd name="T82" fmla="*/ 0 w 6609"/>
                <a:gd name="T83" fmla="*/ 0 h 17279"/>
                <a:gd name="T84" fmla="*/ 0 w 6609"/>
                <a:gd name="T85" fmla="*/ 0 h 17279"/>
                <a:gd name="T86" fmla="*/ 0 w 6609"/>
                <a:gd name="T87" fmla="*/ 0 h 17279"/>
                <a:gd name="T88" fmla="*/ 0 w 6609"/>
                <a:gd name="T89" fmla="*/ 0 h 17279"/>
                <a:gd name="T90" fmla="*/ 0 w 6609"/>
                <a:gd name="T91" fmla="*/ 0 h 17279"/>
                <a:gd name="T92" fmla="*/ 0 w 6609"/>
                <a:gd name="T93" fmla="*/ 0 h 17279"/>
                <a:gd name="T94" fmla="*/ 0 w 6609"/>
                <a:gd name="T95" fmla="*/ 0 h 17279"/>
                <a:gd name="T96" fmla="*/ 0 w 6609"/>
                <a:gd name="T97" fmla="*/ 0 h 17279"/>
                <a:gd name="T98" fmla="*/ 0 w 6609"/>
                <a:gd name="T99" fmla="*/ 0 h 17279"/>
                <a:gd name="T100" fmla="*/ 0 w 6609"/>
                <a:gd name="T101" fmla="*/ 0 h 17279"/>
                <a:gd name="T102" fmla="*/ 0 w 6609"/>
                <a:gd name="T103" fmla="*/ 0 h 17279"/>
                <a:gd name="T104" fmla="*/ 0 w 6609"/>
                <a:gd name="T105" fmla="*/ 0 h 17279"/>
                <a:gd name="T106" fmla="*/ 0 w 6609"/>
                <a:gd name="T107" fmla="*/ 0 h 1727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609" h="17279">
                  <a:moveTo>
                    <a:pt x="6534" y="1428"/>
                  </a:moveTo>
                  <a:lnTo>
                    <a:pt x="6609" y="1729"/>
                  </a:lnTo>
                  <a:lnTo>
                    <a:pt x="6534" y="1729"/>
                  </a:lnTo>
                  <a:lnTo>
                    <a:pt x="6534" y="1878"/>
                  </a:lnTo>
                  <a:lnTo>
                    <a:pt x="6459" y="1954"/>
                  </a:lnTo>
                  <a:lnTo>
                    <a:pt x="6308" y="1954"/>
                  </a:lnTo>
                  <a:lnTo>
                    <a:pt x="6234" y="2028"/>
                  </a:lnTo>
                  <a:lnTo>
                    <a:pt x="5633" y="2028"/>
                  </a:lnTo>
                  <a:lnTo>
                    <a:pt x="5483" y="2104"/>
                  </a:lnTo>
                  <a:lnTo>
                    <a:pt x="5483" y="2179"/>
                  </a:lnTo>
                  <a:lnTo>
                    <a:pt x="5407" y="2705"/>
                  </a:lnTo>
                  <a:lnTo>
                    <a:pt x="5332" y="2705"/>
                  </a:lnTo>
                  <a:lnTo>
                    <a:pt x="5031" y="4809"/>
                  </a:lnTo>
                  <a:lnTo>
                    <a:pt x="4957" y="4809"/>
                  </a:lnTo>
                  <a:lnTo>
                    <a:pt x="4280" y="7813"/>
                  </a:lnTo>
                  <a:lnTo>
                    <a:pt x="4206" y="7813"/>
                  </a:lnTo>
                  <a:lnTo>
                    <a:pt x="3830" y="9091"/>
                  </a:lnTo>
                  <a:lnTo>
                    <a:pt x="3905" y="9166"/>
                  </a:lnTo>
                  <a:lnTo>
                    <a:pt x="3754" y="9993"/>
                  </a:lnTo>
                  <a:lnTo>
                    <a:pt x="3305" y="10894"/>
                  </a:lnTo>
                  <a:lnTo>
                    <a:pt x="2779" y="11720"/>
                  </a:lnTo>
                  <a:lnTo>
                    <a:pt x="2102" y="12471"/>
                  </a:lnTo>
                  <a:lnTo>
                    <a:pt x="2102" y="12621"/>
                  </a:lnTo>
                  <a:lnTo>
                    <a:pt x="2028" y="12772"/>
                  </a:lnTo>
                  <a:lnTo>
                    <a:pt x="1952" y="12846"/>
                  </a:lnTo>
                  <a:lnTo>
                    <a:pt x="1576" y="15026"/>
                  </a:lnTo>
                  <a:lnTo>
                    <a:pt x="1502" y="15101"/>
                  </a:lnTo>
                  <a:lnTo>
                    <a:pt x="1426" y="15552"/>
                  </a:lnTo>
                  <a:lnTo>
                    <a:pt x="1201" y="16002"/>
                  </a:lnTo>
                  <a:lnTo>
                    <a:pt x="1277" y="16453"/>
                  </a:lnTo>
                  <a:lnTo>
                    <a:pt x="1277" y="16829"/>
                  </a:lnTo>
                  <a:lnTo>
                    <a:pt x="1277" y="16978"/>
                  </a:lnTo>
                  <a:lnTo>
                    <a:pt x="1201" y="17204"/>
                  </a:lnTo>
                  <a:lnTo>
                    <a:pt x="1050" y="17279"/>
                  </a:lnTo>
                  <a:lnTo>
                    <a:pt x="976" y="17279"/>
                  </a:lnTo>
                  <a:lnTo>
                    <a:pt x="149" y="17054"/>
                  </a:lnTo>
                  <a:lnTo>
                    <a:pt x="75" y="17054"/>
                  </a:lnTo>
                  <a:lnTo>
                    <a:pt x="75" y="16978"/>
                  </a:lnTo>
                  <a:lnTo>
                    <a:pt x="0" y="16603"/>
                  </a:lnTo>
                  <a:lnTo>
                    <a:pt x="75" y="16603"/>
                  </a:lnTo>
                  <a:lnTo>
                    <a:pt x="375" y="16153"/>
                  </a:lnTo>
                  <a:lnTo>
                    <a:pt x="450" y="15701"/>
                  </a:lnTo>
                  <a:lnTo>
                    <a:pt x="600" y="15175"/>
                  </a:lnTo>
                  <a:lnTo>
                    <a:pt x="600" y="14725"/>
                  </a:lnTo>
                  <a:lnTo>
                    <a:pt x="600" y="14575"/>
                  </a:lnTo>
                  <a:lnTo>
                    <a:pt x="675" y="14575"/>
                  </a:lnTo>
                  <a:lnTo>
                    <a:pt x="751" y="14500"/>
                  </a:lnTo>
                  <a:lnTo>
                    <a:pt x="825" y="13673"/>
                  </a:lnTo>
                  <a:lnTo>
                    <a:pt x="900" y="13673"/>
                  </a:lnTo>
                  <a:lnTo>
                    <a:pt x="1050" y="12322"/>
                  </a:lnTo>
                  <a:lnTo>
                    <a:pt x="1126" y="12246"/>
                  </a:lnTo>
                  <a:lnTo>
                    <a:pt x="1201" y="12021"/>
                  </a:lnTo>
                  <a:lnTo>
                    <a:pt x="675" y="9240"/>
                  </a:lnTo>
                  <a:lnTo>
                    <a:pt x="675" y="9166"/>
                  </a:lnTo>
                  <a:lnTo>
                    <a:pt x="751" y="8565"/>
                  </a:lnTo>
                  <a:lnTo>
                    <a:pt x="825" y="8565"/>
                  </a:lnTo>
                  <a:lnTo>
                    <a:pt x="1050" y="7138"/>
                  </a:lnTo>
                  <a:lnTo>
                    <a:pt x="1126" y="7138"/>
                  </a:lnTo>
                  <a:lnTo>
                    <a:pt x="1502" y="6010"/>
                  </a:lnTo>
                  <a:lnTo>
                    <a:pt x="1801" y="4733"/>
                  </a:lnTo>
                  <a:lnTo>
                    <a:pt x="2102" y="3532"/>
                  </a:lnTo>
                  <a:lnTo>
                    <a:pt x="2178" y="2480"/>
                  </a:lnTo>
                  <a:lnTo>
                    <a:pt x="2253" y="2404"/>
                  </a:lnTo>
                  <a:lnTo>
                    <a:pt x="2327" y="2255"/>
                  </a:lnTo>
                  <a:lnTo>
                    <a:pt x="2327" y="2179"/>
                  </a:lnTo>
                  <a:lnTo>
                    <a:pt x="2403" y="1428"/>
                  </a:lnTo>
                  <a:lnTo>
                    <a:pt x="2327" y="1428"/>
                  </a:lnTo>
                  <a:lnTo>
                    <a:pt x="2178" y="1353"/>
                  </a:lnTo>
                  <a:lnTo>
                    <a:pt x="2178" y="1277"/>
                  </a:lnTo>
                  <a:lnTo>
                    <a:pt x="1877" y="1052"/>
                  </a:lnTo>
                  <a:lnTo>
                    <a:pt x="1877" y="976"/>
                  </a:lnTo>
                  <a:lnTo>
                    <a:pt x="1801" y="902"/>
                  </a:lnTo>
                  <a:lnTo>
                    <a:pt x="1801" y="827"/>
                  </a:lnTo>
                  <a:lnTo>
                    <a:pt x="2028" y="526"/>
                  </a:lnTo>
                  <a:lnTo>
                    <a:pt x="2102" y="376"/>
                  </a:lnTo>
                  <a:lnTo>
                    <a:pt x="2327" y="225"/>
                  </a:lnTo>
                  <a:lnTo>
                    <a:pt x="2403" y="151"/>
                  </a:lnTo>
                  <a:lnTo>
                    <a:pt x="2554" y="75"/>
                  </a:lnTo>
                  <a:lnTo>
                    <a:pt x="2628" y="75"/>
                  </a:lnTo>
                  <a:lnTo>
                    <a:pt x="2703" y="0"/>
                  </a:lnTo>
                  <a:lnTo>
                    <a:pt x="3154" y="0"/>
                  </a:lnTo>
                  <a:lnTo>
                    <a:pt x="3154" y="75"/>
                  </a:lnTo>
                  <a:lnTo>
                    <a:pt x="3754" y="151"/>
                  </a:lnTo>
                  <a:lnTo>
                    <a:pt x="3754" y="225"/>
                  </a:lnTo>
                  <a:lnTo>
                    <a:pt x="4806" y="301"/>
                  </a:lnTo>
                  <a:lnTo>
                    <a:pt x="4806" y="376"/>
                  </a:lnTo>
                  <a:lnTo>
                    <a:pt x="6384" y="1127"/>
                  </a:lnTo>
                  <a:lnTo>
                    <a:pt x="6459" y="1127"/>
                  </a:lnTo>
                  <a:lnTo>
                    <a:pt x="6609" y="1353"/>
                  </a:lnTo>
                  <a:lnTo>
                    <a:pt x="6534" y="14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4" name="Freeform 44"/>
            <p:cNvSpPr>
              <a:spLocks/>
            </p:cNvSpPr>
            <p:nvPr/>
          </p:nvSpPr>
          <p:spPr bwMode="auto">
            <a:xfrm rot="-292745">
              <a:off x="5092" y="1191"/>
              <a:ext cx="531" cy="170"/>
            </a:xfrm>
            <a:custGeom>
              <a:avLst/>
              <a:gdLst>
                <a:gd name="T0" fmla="*/ 0 w 3981"/>
                <a:gd name="T1" fmla="*/ 0 h 1277"/>
                <a:gd name="T2" fmla="*/ 0 w 3981"/>
                <a:gd name="T3" fmla="*/ 0 h 1277"/>
                <a:gd name="T4" fmla="*/ 0 w 3981"/>
                <a:gd name="T5" fmla="*/ 0 h 1277"/>
                <a:gd name="T6" fmla="*/ 0 w 3981"/>
                <a:gd name="T7" fmla="*/ 0 h 1277"/>
                <a:gd name="T8" fmla="*/ 0 w 3981"/>
                <a:gd name="T9" fmla="*/ 0 h 1277"/>
                <a:gd name="T10" fmla="*/ 0 w 3981"/>
                <a:gd name="T11" fmla="*/ 0 h 1277"/>
                <a:gd name="T12" fmla="*/ 0 w 3981"/>
                <a:gd name="T13" fmla="*/ 0 h 1277"/>
                <a:gd name="T14" fmla="*/ 0 w 3981"/>
                <a:gd name="T15" fmla="*/ 0 h 1277"/>
                <a:gd name="T16" fmla="*/ 0 w 3981"/>
                <a:gd name="T17" fmla="*/ 0 h 1277"/>
                <a:gd name="T18" fmla="*/ 0 w 3981"/>
                <a:gd name="T19" fmla="*/ 0 h 1277"/>
                <a:gd name="T20" fmla="*/ 0 w 3981"/>
                <a:gd name="T21" fmla="*/ 0 h 1277"/>
                <a:gd name="T22" fmla="*/ 0 w 3981"/>
                <a:gd name="T23" fmla="*/ 0 h 1277"/>
                <a:gd name="T24" fmla="*/ 0 w 3981"/>
                <a:gd name="T25" fmla="*/ 0 h 1277"/>
                <a:gd name="T26" fmla="*/ 0 w 3981"/>
                <a:gd name="T27" fmla="*/ 0 h 1277"/>
                <a:gd name="T28" fmla="*/ 0 w 3981"/>
                <a:gd name="T29" fmla="*/ 0 h 1277"/>
                <a:gd name="T30" fmla="*/ 0 w 3981"/>
                <a:gd name="T31" fmla="*/ 0 h 1277"/>
                <a:gd name="T32" fmla="*/ 0 w 3981"/>
                <a:gd name="T33" fmla="*/ 0 h 1277"/>
                <a:gd name="T34" fmla="*/ 0 w 3981"/>
                <a:gd name="T35" fmla="*/ 0 h 1277"/>
                <a:gd name="T36" fmla="*/ 0 w 3981"/>
                <a:gd name="T37" fmla="*/ 0 h 1277"/>
                <a:gd name="T38" fmla="*/ 0 w 3981"/>
                <a:gd name="T39" fmla="*/ 0 h 1277"/>
                <a:gd name="T40" fmla="*/ 0 w 3981"/>
                <a:gd name="T41" fmla="*/ 0 h 1277"/>
                <a:gd name="T42" fmla="*/ 0 w 3981"/>
                <a:gd name="T43" fmla="*/ 0 h 1277"/>
                <a:gd name="T44" fmla="*/ 0 w 3981"/>
                <a:gd name="T45" fmla="*/ 0 h 1277"/>
                <a:gd name="T46" fmla="*/ 0 w 3981"/>
                <a:gd name="T47" fmla="*/ 0 h 1277"/>
                <a:gd name="T48" fmla="*/ 0 w 3981"/>
                <a:gd name="T49" fmla="*/ 0 h 1277"/>
                <a:gd name="T50" fmla="*/ 0 w 3981"/>
                <a:gd name="T51" fmla="*/ 0 h 1277"/>
                <a:gd name="T52" fmla="*/ 0 w 3981"/>
                <a:gd name="T53" fmla="*/ 0 h 1277"/>
                <a:gd name="T54" fmla="*/ 0 w 3981"/>
                <a:gd name="T55" fmla="*/ 0 h 1277"/>
                <a:gd name="T56" fmla="*/ 0 w 3981"/>
                <a:gd name="T57" fmla="*/ 0 h 127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981" h="1277">
                  <a:moveTo>
                    <a:pt x="3981" y="1052"/>
                  </a:moveTo>
                  <a:lnTo>
                    <a:pt x="3531" y="1277"/>
                  </a:lnTo>
                  <a:lnTo>
                    <a:pt x="3455" y="1202"/>
                  </a:lnTo>
                  <a:lnTo>
                    <a:pt x="3304" y="901"/>
                  </a:lnTo>
                  <a:lnTo>
                    <a:pt x="3230" y="901"/>
                  </a:lnTo>
                  <a:lnTo>
                    <a:pt x="2929" y="676"/>
                  </a:lnTo>
                  <a:lnTo>
                    <a:pt x="2778" y="676"/>
                  </a:lnTo>
                  <a:lnTo>
                    <a:pt x="2328" y="526"/>
                  </a:lnTo>
                  <a:lnTo>
                    <a:pt x="2252" y="526"/>
                  </a:lnTo>
                  <a:lnTo>
                    <a:pt x="2027" y="451"/>
                  </a:lnTo>
                  <a:lnTo>
                    <a:pt x="1953" y="375"/>
                  </a:lnTo>
                  <a:lnTo>
                    <a:pt x="676" y="150"/>
                  </a:lnTo>
                  <a:lnTo>
                    <a:pt x="676" y="225"/>
                  </a:lnTo>
                  <a:lnTo>
                    <a:pt x="375" y="375"/>
                  </a:lnTo>
                  <a:lnTo>
                    <a:pt x="225" y="375"/>
                  </a:lnTo>
                  <a:lnTo>
                    <a:pt x="74" y="375"/>
                  </a:lnTo>
                  <a:lnTo>
                    <a:pt x="74" y="301"/>
                  </a:lnTo>
                  <a:lnTo>
                    <a:pt x="0" y="150"/>
                  </a:lnTo>
                  <a:lnTo>
                    <a:pt x="74" y="76"/>
                  </a:lnTo>
                  <a:lnTo>
                    <a:pt x="150" y="76"/>
                  </a:lnTo>
                  <a:lnTo>
                    <a:pt x="225" y="0"/>
                  </a:lnTo>
                  <a:lnTo>
                    <a:pt x="1126" y="76"/>
                  </a:lnTo>
                  <a:lnTo>
                    <a:pt x="2103" y="225"/>
                  </a:lnTo>
                  <a:lnTo>
                    <a:pt x="3079" y="526"/>
                  </a:lnTo>
                  <a:lnTo>
                    <a:pt x="3981" y="901"/>
                  </a:lnTo>
                  <a:lnTo>
                    <a:pt x="3981" y="1052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5" name="Freeform 45"/>
            <p:cNvSpPr>
              <a:spLocks/>
            </p:cNvSpPr>
            <p:nvPr/>
          </p:nvSpPr>
          <p:spPr bwMode="auto">
            <a:xfrm rot="-292745">
              <a:off x="4965" y="1251"/>
              <a:ext cx="581" cy="1072"/>
            </a:xfrm>
            <a:custGeom>
              <a:avLst/>
              <a:gdLst>
                <a:gd name="T0" fmla="*/ 0 w 4356"/>
                <a:gd name="T1" fmla="*/ 0 h 8039"/>
                <a:gd name="T2" fmla="*/ 0 w 4356"/>
                <a:gd name="T3" fmla="*/ 0 h 8039"/>
                <a:gd name="T4" fmla="*/ 0 w 4356"/>
                <a:gd name="T5" fmla="*/ 0 h 8039"/>
                <a:gd name="T6" fmla="*/ 0 w 4356"/>
                <a:gd name="T7" fmla="*/ 0 h 8039"/>
                <a:gd name="T8" fmla="*/ 0 w 4356"/>
                <a:gd name="T9" fmla="*/ 0 h 8039"/>
                <a:gd name="T10" fmla="*/ 0 w 4356"/>
                <a:gd name="T11" fmla="*/ 0 h 8039"/>
                <a:gd name="T12" fmla="*/ 0 w 4356"/>
                <a:gd name="T13" fmla="*/ 0 h 8039"/>
                <a:gd name="T14" fmla="*/ 0 w 4356"/>
                <a:gd name="T15" fmla="*/ 0 h 8039"/>
                <a:gd name="T16" fmla="*/ 0 w 4356"/>
                <a:gd name="T17" fmla="*/ 0 h 8039"/>
                <a:gd name="T18" fmla="*/ 0 w 4356"/>
                <a:gd name="T19" fmla="*/ 0 h 8039"/>
                <a:gd name="T20" fmla="*/ 0 w 4356"/>
                <a:gd name="T21" fmla="*/ 0 h 8039"/>
                <a:gd name="T22" fmla="*/ 0 w 4356"/>
                <a:gd name="T23" fmla="*/ 0 h 8039"/>
                <a:gd name="T24" fmla="*/ 0 w 4356"/>
                <a:gd name="T25" fmla="*/ 0 h 8039"/>
                <a:gd name="T26" fmla="*/ 0 w 4356"/>
                <a:gd name="T27" fmla="*/ 0 h 8039"/>
                <a:gd name="T28" fmla="*/ 0 w 4356"/>
                <a:gd name="T29" fmla="*/ 0 h 8039"/>
                <a:gd name="T30" fmla="*/ 0 w 4356"/>
                <a:gd name="T31" fmla="*/ 0 h 8039"/>
                <a:gd name="T32" fmla="*/ 0 w 4356"/>
                <a:gd name="T33" fmla="*/ 0 h 8039"/>
                <a:gd name="T34" fmla="*/ 0 w 4356"/>
                <a:gd name="T35" fmla="*/ 0 h 8039"/>
                <a:gd name="T36" fmla="*/ 0 w 4356"/>
                <a:gd name="T37" fmla="*/ 0 h 8039"/>
                <a:gd name="T38" fmla="*/ 0 w 4356"/>
                <a:gd name="T39" fmla="*/ 0 h 8039"/>
                <a:gd name="T40" fmla="*/ 0 w 4356"/>
                <a:gd name="T41" fmla="*/ 0 h 8039"/>
                <a:gd name="T42" fmla="*/ 0 w 4356"/>
                <a:gd name="T43" fmla="*/ 0 h 8039"/>
                <a:gd name="T44" fmla="*/ 0 w 4356"/>
                <a:gd name="T45" fmla="*/ 0 h 8039"/>
                <a:gd name="T46" fmla="*/ 0 w 4356"/>
                <a:gd name="T47" fmla="*/ 0 h 8039"/>
                <a:gd name="T48" fmla="*/ 0 w 4356"/>
                <a:gd name="T49" fmla="*/ 0 h 8039"/>
                <a:gd name="T50" fmla="*/ 0 w 4356"/>
                <a:gd name="T51" fmla="*/ 0 h 8039"/>
                <a:gd name="T52" fmla="*/ 0 w 4356"/>
                <a:gd name="T53" fmla="*/ 0 h 8039"/>
                <a:gd name="T54" fmla="*/ 0 w 4356"/>
                <a:gd name="T55" fmla="*/ 0 h 8039"/>
                <a:gd name="T56" fmla="*/ 0 w 4356"/>
                <a:gd name="T57" fmla="*/ 0 h 8039"/>
                <a:gd name="T58" fmla="*/ 0 w 4356"/>
                <a:gd name="T59" fmla="*/ 0 h 8039"/>
                <a:gd name="T60" fmla="*/ 0 w 4356"/>
                <a:gd name="T61" fmla="*/ 0 h 8039"/>
                <a:gd name="T62" fmla="*/ 0 w 4356"/>
                <a:gd name="T63" fmla="*/ 0 h 8039"/>
                <a:gd name="T64" fmla="*/ 0 w 4356"/>
                <a:gd name="T65" fmla="*/ 0 h 8039"/>
                <a:gd name="T66" fmla="*/ 0 w 4356"/>
                <a:gd name="T67" fmla="*/ 0 h 8039"/>
                <a:gd name="T68" fmla="*/ 0 w 4356"/>
                <a:gd name="T69" fmla="*/ 0 h 8039"/>
                <a:gd name="T70" fmla="*/ 0 w 4356"/>
                <a:gd name="T71" fmla="*/ 0 h 8039"/>
                <a:gd name="T72" fmla="*/ 0 w 4356"/>
                <a:gd name="T73" fmla="*/ 0 h 8039"/>
                <a:gd name="T74" fmla="*/ 0 w 4356"/>
                <a:gd name="T75" fmla="*/ 0 h 8039"/>
                <a:gd name="T76" fmla="*/ 0 w 4356"/>
                <a:gd name="T77" fmla="*/ 0 h 8039"/>
                <a:gd name="T78" fmla="*/ 0 w 4356"/>
                <a:gd name="T79" fmla="*/ 0 h 8039"/>
                <a:gd name="T80" fmla="*/ 0 w 4356"/>
                <a:gd name="T81" fmla="*/ 0 h 8039"/>
                <a:gd name="T82" fmla="*/ 0 w 4356"/>
                <a:gd name="T83" fmla="*/ 0 h 8039"/>
                <a:gd name="T84" fmla="*/ 0 w 4356"/>
                <a:gd name="T85" fmla="*/ 0 h 8039"/>
                <a:gd name="T86" fmla="*/ 0 w 4356"/>
                <a:gd name="T87" fmla="*/ 0 h 8039"/>
                <a:gd name="T88" fmla="*/ 0 w 4356"/>
                <a:gd name="T89" fmla="*/ 0 h 8039"/>
                <a:gd name="T90" fmla="*/ 0 w 4356"/>
                <a:gd name="T91" fmla="*/ 0 h 8039"/>
                <a:gd name="T92" fmla="*/ 0 w 4356"/>
                <a:gd name="T93" fmla="*/ 0 h 8039"/>
                <a:gd name="T94" fmla="*/ 0 w 4356"/>
                <a:gd name="T95" fmla="*/ 0 h 8039"/>
                <a:gd name="T96" fmla="*/ 0 w 4356"/>
                <a:gd name="T97" fmla="*/ 0 h 8039"/>
                <a:gd name="T98" fmla="*/ 0 w 4356"/>
                <a:gd name="T99" fmla="*/ 0 h 8039"/>
                <a:gd name="T100" fmla="*/ 0 w 4356"/>
                <a:gd name="T101" fmla="*/ 0 h 8039"/>
                <a:gd name="T102" fmla="*/ 0 w 4356"/>
                <a:gd name="T103" fmla="*/ 0 h 8039"/>
                <a:gd name="T104" fmla="*/ 0 w 4356"/>
                <a:gd name="T105" fmla="*/ 0 h 8039"/>
                <a:gd name="T106" fmla="*/ 0 w 4356"/>
                <a:gd name="T107" fmla="*/ 0 h 8039"/>
                <a:gd name="T108" fmla="*/ 0 w 4356"/>
                <a:gd name="T109" fmla="*/ 0 h 8039"/>
                <a:gd name="T110" fmla="*/ 0 w 4356"/>
                <a:gd name="T111" fmla="*/ 0 h 8039"/>
                <a:gd name="T112" fmla="*/ 0 w 4356"/>
                <a:gd name="T113" fmla="*/ 0 h 8039"/>
                <a:gd name="T114" fmla="*/ 0 w 4356"/>
                <a:gd name="T115" fmla="*/ 0 h 8039"/>
                <a:gd name="T116" fmla="*/ 0 w 4356"/>
                <a:gd name="T117" fmla="*/ 0 h 8039"/>
                <a:gd name="T118" fmla="*/ 0 w 4356"/>
                <a:gd name="T119" fmla="*/ 0 h 80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356" h="8039">
                  <a:moveTo>
                    <a:pt x="4356" y="751"/>
                  </a:moveTo>
                  <a:lnTo>
                    <a:pt x="4356" y="1127"/>
                  </a:lnTo>
                  <a:lnTo>
                    <a:pt x="4356" y="1277"/>
                  </a:lnTo>
                  <a:lnTo>
                    <a:pt x="4282" y="1277"/>
                  </a:lnTo>
                  <a:lnTo>
                    <a:pt x="4356" y="1578"/>
                  </a:lnTo>
                  <a:lnTo>
                    <a:pt x="4206" y="1653"/>
                  </a:lnTo>
                  <a:lnTo>
                    <a:pt x="4131" y="1428"/>
                  </a:lnTo>
                  <a:lnTo>
                    <a:pt x="4055" y="1428"/>
                  </a:lnTo>
                  <a:lnTo>
                    <a:pt x="4206" y="1879"/>
                  </a:lnTo>
                  <a:lnTo>
                    <a:pt x="4131" y="1954"/>
                  </a:lnTo>
                  <a:lnTo>
                    <a:pt x="4055" y="1954"/>
                  </a:lnTo>
                  <a:lnTo>
                    <a:pt x="4131" y="2028"/>
                  </a:lnTo>
                  <a:lnTo>
                    <a:pt x="4055" y="2554"/>
                  </a:lnTo>
                  <a:lnTo>
                    <a:pt x="3906" y="2554"/>
                  </a:lnTo>
                  <a:lnTo>
                    <a:pt x="3906" y="2405"/>
                  </a:lnTo>
                  <a:lnTo>
                    <a:pt x="3830" y="2405"/>
                  </a:lnTo>
                  <a:lnTo>
                    <a:pt x="3981" y="2705"/>
                  </a:lnTo>
                  <a:lnTo>
                    <a:pt x="3906" y="2781"/>
                  </a:lnTo>
                  <a:lnTo>
                    <a:pt x="3830" y="3080"/>
                  </a:lnTo>
                  <a:lnTo>
                    <a:pt x="3906" y="3381"/>
                  </a:lnTo>
                  <a:lnTo>
                    <a:pt x="3830" y="3456"/>
                  </a:lnTo>
                  <a:lnTo>
                    <a:pt x="3756" y="3381"/>
                  </a:lnTo>
                  <a:lnTo>
                    <a:pt x="3756" y="3456"/>
                  </a:lnTo>
                  <a:lnTo>
                    <a:pt x="3605" y="3532"/>
                  </a:lnTo>
                  <a:lnTo>
                    <a:pt x="3680" y="3606"/>
                  </a:lnTo>
                  <a:lnTo>
                    <a:pt x="3830" y="3982"/>
                  </a:lnTo>
                  <a:lnTo>
                    <a:pt x="3756" y="4058"/>
                  </a:lnTo>
                  <a:lnTo>
                    <a:pt x="3605" y="4433"/>
                  </a:lnTo>
                  <a:lnTo>
                    <a:pt x="3605" y="4357"/>
                  </a:lnTo>
                  <a:lnTo>
                    <a:pt x="3529" y="4208"/>
                  </a:lnTo>
                  <a:lnTo>
                    <a:pt x="3529" y="4283"/>
                  </a:lnTo>
                  <a:lnTo>
                    <a:pt x="3605" y="4658"/>
                  </a:lnTo>
                  <a:lnTo>
                    <a:pt x="3529" y="4658"/>
                  </a:lnTo>
                  <a:lnTo>
                    <a:pt x="3455" y="4584"/>
                  </a:lnTo>
                  <a:lnTo>
                    <a:pt x="3380" y="4584"/>
                  </a:lnTo>
                  <a:lnTo>
                    <a:pt x="3529" y="4883"/>
                  </a:lnTo>
                  <a:lnTo>
                    <a:pt x="3455" y="4959"/>
                  </a:lnTo>
                  <a:lnTo>
                    <a:pt x="3455" y="5034"/>
                  </a:lnTo>
                  <a:lnTo>
                    <a:pt x="3380" y="5110"/>
                  </a:lnTo>
                  <a:lnTo>
                    <a:pt x="3380" y="5184"/>
                  </a:lnTo>
                  <a:lnTo>
                    <a:pt x="3455" y="5560"/>
                  </a:lnTo>
                  <a:lnTo>
                    <a:pt x="3380" y="5560"/>
                  </a:lnTo>
                  <a:lnTo>
                    <a:pt x="3154" y="5335"/>
                  </a:lnTo>
                  <a:lnTo>
                    <a:pt x="3230" y="5335"/>
                  </a:lnTo>
                  <a:lnTo>
                    <a:pt x="3230" y="4357"/>
                  </a:lnTo>
                  <a:lnTo>
                    <a:pt x="3304" y="4283"/>
                  </a:lnTo>
                  <a:lnTo>
                    <a:pt x="3380" y="3982"/>
                  </a:lnTo>
                  <a:lnTo>
                    <a:pt x="3380" y="3907"/>
                  </a:lnTo>
                  <a:lnTo>
                    <a:pt x="3605" y="3532"/>
                  </a:lnTo>
                  <a:lnTo>
                    <a:pt x="3680" y="3006"/>
                  </a:lnTo>
                  <a:lnTo>
                    <a:pt x="3756" y="2554"/>
                  </a:lnTo>
                  <a:lnTo>
                    <a:pt x="3756" y="2028"/>
                  </a:lnTo>
                  <a:lnTo>
                    <a:pt x="3756" y="1879"/>
                  </a:lnTo>
                  <a:lnTo>
                    <a:pt x="3906" y="1203"/>
                  </a:lnTo>
                  <a:lnTo>
                    <a:pt x="3981" y="1127"/>
                  </a:lnTo>
                  <a:lnTo>
                    <a:pt x="4055" y="1127"/>
                  </a:lnTo>
                  <a:lnTo>
                    <a:pt x="4055" y="1052"/>
                  </a:lnTo>
                  <a:lnTo>
                    <a:pt x="3906" y="677"/>
                  </a:lnTo>
                  <a:lnTo>
                    <a:pt x="3830" y="677"/>
                  </a:lnTo>
                  <a:lnTo>
                    <a:pt x="3380" y="602"/>
                  </a:lnTo>
                  <a:lnTo>
                    <a:pt x="3304" y="526"/>
                  </a:lnTo>
                  <a:lnTo>
                    <a:pt x="2929" y="452"/>
                  </a:lnTo>
                  <a:lnTo>
                    <a:pt x="2553" y="452"/>
                  </a:lnTo>
                  <a:lnTo>
                    <a:pt x="2479" y="376"/>
                  </a:lnTo>
                  <a:lnTo>
                    <a:pt x="2329" y="376"/>
                  </a:lnTo>
                  <a:lnTo>
                    <a:pt x="2329" y="301"/>
                  </a:lnTo>
                  <a:lnTo>
                    <a:pt x="2253" y="301"/>
                  </a:lnTo>
                  <a:lnTo>
                    <a:pt x="2403" y="602"/>
                  </a:lnTo>
                  <a:lnTo>
                    <a:pt x="2253" y="677"/>
                  </a:lnTo>
                  <a:lnTo>
                    <a:pt x="2028" y="602"/>
                  </a:lnTo>
                  <a:lnTo>
                    <a:pt x="2104" y="677"/>
                  </a:lnTo>
                  <a:lnTo>
                    <a:pt x="2253" y="978"/>
                  </a:lnTo>
                  <a:lnTo>
                    <a:pt x="2178" y="1052"/>
                  </a:lnTo>
                  <a:lnTo>
                    <a:pt x="2178" y="1127"/>
                  </a:lnTo>
                  <a:lnTo>
                    <a:pt x="2104" y="1203"/>
                  </a:lnTo>
                  <a:lnTo>
                    <a:pt x="2028" y="1127"/>
                  </a:lnTo>
                  <a:lnTo>
                    <a:pt x="2028" y="1052"/>
                  </a:lnTo>
                  <a:lnTo>
                    <a:pt x="1953" y="1052"/>
                  </a:lnTo>
                  <a:lnTo>
                    <a:pt x="2028" y="1203"/>
                  </a:lnTo>
                  <a:lnTo>
                    <a:pt x="2104" y="1277"/>
                  </a:lnTo>
                  <a:lnTo>
                    <a:pt x="2178" y="1504"/>
                  </a:lnTo>
                  <a:lnTo>
                    <a:pt x="2104" y="1578"/>
                  </a:lnTo>
                  <a:lnTo>
                    <a:pt x="1953" y="1504"/>
                  </a:lnTo>
                  <a:lnTo>
                    <a:pt x="2104" y="1653"/>
                  </a:lnTo>
                  <a:lnTo>
                    <a:pt x="1953" y="1729"/>
                  </a:lnTo>
                  <a:lnTo>
                    <a:pt x="1953" y="1803"/>
                  </a:lnTo>
                  <a:lnTo>
                    <a:pt x="1877" y="1803"/>
                  </a:lnTo>
                  <a:lnTo>
                    <a:pt x="1953" y="2104"/>
                  </a:lnTo>
                  <a:lnTo>
                    <a:pt x="1877" y="2104"/>
                  </a:lnTo>
                  <a:lnTo>
                    <a:pt x="1953" y="2255"/>
                  </a:lnTo>
                  <a:lnTo>
                    <a:pt x="1877" y="2255"/>
                  </a:lnTo>
                  <a:lnTo>
                    <a:pt x="1803" y="2329"/>
                  </a:lnTo>
                  <a:lnTo>
                    <a:pt x="1877" y="2630"/>
                  </a:lnTo>
                  <a:lnTo>
                    <a:pt x="1803" y="2705"/>
                  </a:lnTo>
                  <a:lnTo>
                    <a:pt x="1727" y="2554"/>
                  </a:lnTo>
                  <a:lnTo>
                    <a:pt x="1652" y="2554"/>
                  </a:lnTo>
                  <a:lnTo>
                    <a:pt x="1727" y="2781"/>
                  </a:lnTo>
                  <a:lnTo>
                    <a:pt x="1652" y="2781"/>
                  </a:lnTo>
                  <a:lnTo>
                    <a:pt x="1652" y="2855"/>
                  </a:lnTo>
                  <a:lnTo>
                    <a:pt x="1727" y="3231"/>
                  </a:lnTo>
                  <a:lnTo>
                    <a:pt x="1652" y="3231"/>
                  </a:lnTo>
                  <a:lnTo>
                    <a:pt x="1578" y="3606"/>
                  </a:lnTo>
                  <a:lnTo>
                    <a:pt x="1502" y="3532"/>
                  </a:lnTo>
                  <a:lnTo>
                    <a:pt x="1502" y="3456"/>
                  </a:lnTo>
                  <a:lnTo>
                    <a:pt x="1652" y="3831"/>
                  </a:lnTo>
                  <a:lnTo>
                    <a:pt x="1502" y="3907"/>
                  </a:lnTo>
                  <a:lnTo>
                    <a:pt x="1502" y="3682"/>
                  </a:lnTo>
                  <a:lnTo>
                    <a:pt x="1427" y="3682"/>
                  </a:lnTo>
                  <a:lnTo>
                    <a:pt x="1578" y="4058"/>
                  </a:lnTo>
                  <a:lnTo>
                    <a:pt x="1502" y="4132"/>
                  </a:lnTo>
                  <a:lnTo>
                    <a:pt x="1351" y="3907"/>
                  </a:lnTo>
                  <a:lnTo>
                    <a:pt x="1277" y="3907"/>
                  </a:lnTo>
                  <a:lnTo>
                    <a:pt x="1427" y="4283"/>
                  </a:lnTo>
                  <a:lnTo>
                    <a:pt x="1351" y="4283"/>
                  </a:lnTo>
                  <a:lnTo>
                    <a:pt x="1277" y="4357"/>
                  </a:lnTo>
                  <a:lnTo>
                    <a:pt x="1202" y="4283"/>
                  </a:lnTo>
                  <a:lnTo>
                    <a:pt x="1202" y="4508"/>
                  </a:lnTo>
                  <a:lnTo>
                    <a:pt x="1126" y="4508"/>
                  </a:lnTo>
                  <a:lnTo>
                    <a:pt x="1126" y="4959"/>
                  </a:lnTo>
                  <a:lnTo>
                    <a:pt x="1052" y="4959"/>
                  </a:lnTo>
                  <a:lnTo>
                    <a:pt x="1126" y="5110"/>
                  </a:lnTo>
                  <a:lnTo>
                    <a:pt x="1052" y="5184"/>
                  </a:lnTo>
                  <a:lnTo>
                    <a:pt x="976" y="5409"/>
                  </a:lnTo>
                  <a:lnTo>
                    <a:pt x="1052" y="5409"/>
                  </a:lnTo>
                  <a:lnTo>
                    <a:pt x="976" y="5636"/>
                  </a:lnTo>
                  <a:lnTo>
                    <a:pt x="825" y="5785"/>
                  </a:lnTo>
                  <a:lnTo>
                    <a:pt x="901" y="5861"/>
                  </a:lnTo>
                  <a:lnTo>
                    <a:pt x="901" y="6011"/>
                  </a:lnTo>
                  <a:lnTo>
                    <a:pt x="825" y="6011"/>
                  </a:lnTo>
                  <a:lnTo>
                    <a:pt x="825" y="6086"/>
                  </a:lnTo>
                  <a:lnTo>
                    <a:pt x="676" y="6311"/>
                  </a:lnTo>
                  <a:lnTo>
                    <a:pt x="751" y="6311"/>
                  </a:lnTo>
                  <a:lnTo>
                    <a:pt x="676" y="6612"/>
                  </a:lnTo>
                  <a:lnTo>
                    <a:pt x="600" y="6837"/>
                  </a:lnTo>
                  <a:lnTo>
                    <a:pt x="526" y="6762"/>
                  </a:lnTo>
                  <a:lnTo>
                    <a:pt x="600" y="7062"/>
                  </a:lnTo>
                  <a:lnTo>
                    <a:pt x="526" y="7062"/>
                  </a:lnTo>
                  <a:lnTo>
                    <a:pt x="450" y="7363"/>
                  </a:lnTo>
                  <a:lnTo>
                    <a:pt x="450" y="7664"/>
                  </a:lnTo>
                  <a:lnTo>
                    <a:pt x="301" y="7738"/>
                  </a:lnTo>
                  <a:lnTo>
                    <a:pt x="225" y="7588"/>
                  </a:lnTo>
                  <a:lnTo>
                    <a:pt x="301" y="8039"/>
                  </a:lnTo>
                  <a:lnTo>
                    <a:pt x="225" y="8039"/>
                  </a:lnTo>
                  <a:lnTo>
                    <a:pt x="0" y="7588"/>
                  </a:lnTo>
                  <a:lnTo>
                    <a:pt x="74" y="7513"/>
                  </a:lnTo>
                  <a:lnTo>
                    <a:pt x="225" y="7062"/>
                  </a:lnTo>
                  <a:lnTo>
                    <a:pt x="150" y="6987"/>
                  </a:lnTo>
                  <a:lnTo>
                    <a:pt x="375" y="6236"/>
                  </a:lnTo>
                  <a:lnTo>
                    <a:pt x="450" y="6160"/>
                  </a:lnTo>
                  <a:lnTo>
                    <a:pt x="751" y="4734"/>
                  </a:lnTo>
                  <a:lnTo>
                    <a:pt x="825" y="4658"/>
                  </a:lnTo>
                  <a:lnTo>
                    <a:pt x="1277" y="2855"/>
                  </a:lnTo>
                  <a:lnTo>
                    <a:pt x="1351" y="2781"/>
                  </a:lnTo>
                  <a:lnTo>
                    <a:pt x="1953" y="76"/>
                  </a:lnTo>
                  <a:lnTo>
                    <a:pt x="2104" y="0"/>
                  </a:lnTo>
                  <a:lnTo>
                    <a:pt x="2178" y="0"/>
                  </a:lnTo>
                  <a:lnTo>
                    <a:pt x="2553" y="0"/>
                  </a:lnTo>
                  <a:lnTo>
                    <a:pt x="2553" y="76"/>
                  </a:lnTo>
                  <a:lnTo>
                    <a:pt x="4356" y="602"/>
                  </a:lnTo>
                  <a:lnTo>
                    <a:pt x="4356" y="677"/>
                  </a:lnTo>
                  <a:lnTo>
                    <a:pt x="4356" y="751"/>
                  </a:lnTo>
                  <a:close/>
                </a:path>
              </a:pathLst>
            </a:custGeom>
            <a:solidFill>
              <a:srgbClr val="FFC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6" name="Freeform 46"/>
            <p:cNvSpPr>
              <a:spLocks/>
            </p:cNvSpPr>
            <p:nvPr/>
          </p:nvSpPr>
          <p:spPr bwMode="auto">
            <a:xfrm rot="-292745">
              <a:off x="5180" y="1366"/>
              <a:ext cx="261" cy="481"/>
            </a:xfrm>
            <a:custGeom>
              <a:avLst/>
              <a:gdLst>
                <a:gd name="T0" fmla="*/ 0 w 1953"/>
                <a:gd name="T1" fmla="*/ 0 h 3606"/>
                <a:gd name="T2" fmla="*/ 0 w 1953"/>
                <a:gd name="T3" fmla="*/ 0 h 3606"/>
                <a:gd name="T4" fmla="*/ 0 w 1953"/>
                <a:gd name="T5" fmla="*/ 0 h 3606"/>
                <a:gd name="T6" fmla="*/ 0 w 1953"/>
                <a:gd name="T7" fmla="*/ 0 h 3606"/>
                <a:gd name="T8" fmla="*/ 0 w 1953"/>
                <a:gd name="T9" fmla="*/ 0 h 3606"/>
                <a:gd name="T10" fmla="*/ 0 w 1953"/>
                <a:gd name="T11" fmla="*/ 0 h 3606"/>
                <a:gd name="T12" fmla="*/ 0 w 1953"/>
                <a:gd name="T13" fmla="*/ 0 h 3606"/>
                <a:gd name="T14" fmla="*/ 0 w 1953"/>
                <a:gd name="T15" fmla="*/ 0 h 3606"/>
                <a:gd name="T16" fmla="*/ 0 w 1953"/>
                <a:gd name="T17" fmla="*/ 0 h 3606"/>
                <a:gd name="T18" fmla="*/ 0 w 1953"/>
                <a:gd name="T19" fmla="*/ 0 h 3606"/>
                <a:gd name="T20" fmla="*/ 0 w 1953"/>
                <a:gd name="T21" fmla="*/ 0 h 3606"/>
                <a:gd name="T22" fmla="*/ 0 w 1953"/>
                <a:gd name="T23" fmla="*/ 0 h 3606"/>
                <a:gd name="T24" fmla="*/ 0 w 1953"/>
                <a:gd name="T25" fmla="*/ 0 h 3606"/>
                <a:gd name="T26" fmla="*/ 0 w 1953"/>
                <a:gd name="T27" fmla="*/ 0 h 3606"/>
                <a:gd name="T28" fmla="*/ 0 w 1953"/>
                <a:gd name="T29" fmla="*/ 0 h 3606"/>
                <a:gd name="T30" fmla="*/ 0 w 1953"/>
                <a:gd name="T31" fmla="*/ 0 h 3606"/>
                <a:gd name="T32" fmla="*/ 0 w 1953"/>
                <a:gd name="T33" fmla="*/ 0 h 3606"/>
                <a:gd name="T34" fmla="*/ 0 w 1953"/>
                <a:gd name="T35" fmla="*/ 0 h 3606"/>
                <a:gd name="T36" fmla="*/ 0 w 1953"/>
                <a:gd name="T37" fmla="*/ 0 h 36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53" h="3606">
                  <a:moveTo>
                    <a:pt x="1953" y="301"/>
                  </a:moveTo>
                  <a:lnTo>
                    <a:pt x="1352" y="3606"/>
                  </a:lnTo>
                  <a:lnTo>
                    <a:pt x="1278" y="3606"/>
                  </a:lnTo>
                  <a:lnTo>
                    <a:pt x="977" y="3455"/>
                  </a:lnTo>
                  <a:lnTo>
                    <a:pt x="901" y="3455"/>
                  </a:lnTo>
                  <a:lnTo>
                    <a:pt x="602" y="3230"/>
                  </a:lnTo>
                  <a:lnTo>
                    <a:pt x="526" y="3306"/>
                  </a:lnTo>
                  <a:lnTo>
                    <a:pt x="451" y="3230"/>
                  </a:lnTo>
                  <a:lnTo>
                    <a:pt x="76" y="3156"/>
                  </a:lnTo>
                  <a:lnTo>
                    <a:pt x="0" y="3080"/>
                  </a:lnTo>
                  <a:lnTo>
                    <a:pt x="301" y="1503"/>
                  </a:lnTo>
                  <a:lnTo>
                    <a:pt x="377" y="1427"/>
                  </a:lnTo>
                  <a:lnTo>
                    <a:pt x="676" y="76"/>
                  </a:lnTo>
                  <a:lnTo>
                    <a:pt x="752" y="76"/>
                  </a:lnTo>
                  <a:lnTo>
                    <a:pt x="1278" y="0"/>
                  </a:lnTo>
                  <a:lnTo>
                    <a:pt x="1278" y="76"/>
                  </a:lnTo>
                  <a:lnTo>
                    <a:pt x="1953" y="225"/>
                  </a:lnTo>
                  <a:lnTo>
                    <a:pt x="1953" y="30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7" name="Freeform 47"/>
            <p:cNvSpPr>
              <a:spLocks/>
            </p:cNvSpPr>
            <p:nvPr/>
          </p:nvSpPr>
          <p:spPr bwMode="auto">
            <a:xfrm rot="-292745">
              <a:off x="5145" y="1832"/>
              <a:ext cx="241" cy="141"/>
            </a:xfrm>
            <a:custGeom>
              <a:avLst/>
              <a:gdLst>
                <a:gd name="T0" fmla="*/ 0 w 1802"/>
                <a:gd name="T1" fmla="*/ 0 h 1052"/>
                <a:gd name="T2" fmla="*/ 0 w 1802"/>
                <a:gd name="T3" fmla="*/ 0 h 1052"/>
                <a:gd name="T4" fmla="*/ 0 w 1802"/>
                <a:gd name="T5" fmla="*/ 0 h 1052"/>
                <a:gd name="T6" fmla="*/ 0 w 1802"/>
                <a:gd name="T7" fmla="*/ 0 h 1052"/>
                <a:gd name="T8" fmla="*/ 0 w 1802"/>
                <a:gd name="T9" fmla="*/ 0 h 1052"/>
                <a:gd name="T10" fmla="*/ 0 w 1802"/>
                <a:gd name="T11" fmla="*/ 0 h 1052"/>
                <a:gd name="T12" fmla="*/ 0 w 1802"/>
                <a:gd name="T13" fmla="*/ 0 h 1052"/>
                <a:gd name="T14" fmla="*/ 0 w 1802"/>
                <a:gd name="T15" fmla="*/ 0 h 1052"/>
                <a:gd name="T16" fmla="*/ 0 w 1802"/>
                <a:gd name="T17" fmla="*/ 0 h 1052"/>
                <a:gd name="T18" fmla="*/ 0 w 1802"/>
                <a:gd name="T19" fmla="*/ 0 h 1052"/>
                <a:gd name="T20" fmla="*/ 0 w 1802"/>
                <a:gd name="T21" fmla="*/ 0 h 1052"/>
                <a:gd name="T22" fmla="*/ 0 w 1802"/>
                <a:gd name="T23" fmla="*/ 0 h 1052"/>
                <a:gd name="T24" fmla="*/ 0 w 1802"/>
                <a:gd name="T25" fmla="*/ 0 h 1052"/>
                <a:gd name="T26" fmla="*/ 0 w 1802"/>
                <a:gd name="T27" fmla="*/ 0 h 1052"/>
                <a:gd name="T28" fmla="*/ 0 w 1802"/>
                <a:gd name="T29" fmla="*/ 0 h 1052"/>
                <a:gd name="T30" fmla="*/ 0 w 1802"/>
                <a:gd name="T31" fmla="*/ 0 h 1052"/>
                <a:gd name="T32" fmla="*/ 0 w 1802"/>
                <a:gd name="T33" fmla="*/ 0 h 1052"/>
                <a:gd name="T34" fmla="*/ 0 w 1802"/>
                <a:gd name="T35" fmla="*/ 0 h 1052"/>
                <a:gd name="T36" fmla="*/ 0 w 1802"/>
                <a:gd name="T37" fmla="*/ 0 h 1052"/>
                <a:gd name="T38" fmla="*/ 0 w 1802"/>
                <a:gd name="T39" fmla="*/ 0 h 1052"/>
                <a:gd name="T40" fmla="*/ 0 w 1802"/>
                <a:gd name="T41" fmla="*/ 0 h 1052"/>
                <a:gd name="T42" fmla="*/ 0 w 1802"/>
                <a:gd name="T43" fmla="*/ 0 h 1052"/>
                <a:gd name="T44" fmla="*/ 0 w 1802"/>
                <a:gd name="T45" fmla="*/ 0 h 1052"/>
                <a:gd name="T46" fmla="*/ 0 w 1802"/>
                <a:gd name="T47" fmla="*/ 0 h 1052"/>
                <a:gd name="T48" fmla="*/ 0 w 1802"/>
                <a:gd name="T49" fmla="*/ 0 h 1052"/>
                <a:gd name="T50" fmla="*/ 0 w 1802"/>
                <a:gd name="T51" fmla="*/ 0 h 1052"/>
                <a:gd name="T52" fmla="*/ 0 w 1802"/>
                <a:gd name="T53" fmla="*/ 0 h 1052"/>
                <a:gd name="T54" fmla="*/ 0 w 1802"/>
                <a:gd name="T55" fmla="*/ 0 h 1052"/>
                <a:gd name="T56" fmla="*/ 0 w 1802"/>
                <a:gd name="T57" fmla="*/ 0 h 1052"/>
                <a:gd name="T58" fmla="*/ 0 w 1802"/>
                <a:gd name="T59" fmla="*/ 0 h 1052"/>
                <a:gd name="T60" fmla="*/ 0 w 1802"/>
                <a:gd name="T61" fmla="*/ 0 h 1052"/>
                <a:gd name="T62" fmla="*/ 0 w 1802"/>
                <a:gd name="T63" fmla="*/ 0 h 1052"/>
                <a:gd name="T64" fmla="*/ 0 w 1802"/>
                <a:gd name="T65" fmla="*/ 0 h 1052"/>
                <a:gd name="T66" fmla="*/ 0 w 1802"/>
                <a:gd name="T67" fmla="*/ 0 h 1052"/>
                <a:gd name="T68" fmla="*/ 0 w 1802"/>
                <a:gd name="T69" fmla="*/ 0 h 1052"/>
                <a:gd name="T70" fmla="*/ 0 w 1802"/>
                <a:gd name="T71" fmla="*/ 0 h 1052"/>
                <a:gd name="T72" fmla="*/ 0 w 1802"/>
                <a:gd name="T73" fmla="*/ 0 h 1052"/>
                <a:gd name="T74" fmla="*/ 0 w 1802"/>
                <a:gd name="T75" fmla="*/ 0 h 1052"/>
                <a:gd name="T76" fmla="*/ 0 w 1802"/>
                <a:gd name="T77" fmla="*/ 0 h 105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02" h="1052">
                  <a:moveTo>
                    <a:pt x="1728" y="526"/>
                  </a:moveTo>
                  <a:lnTo>
                    <a:pt x="1652" y="827"/>
                  </a:lnTo>
                  <a:lnTo>
                    <a:pt x="1427" y="978"/>
                  </a:lnTo>
                  <a:lnTo>
                    <a:pt x="1427" y="902"/>
                  </a:lnTo>
                  <a:lnTo>
                    <a:pt x="1351" y="753"/>
                  </a:lnTo>
                  <a:lnTo>
                    <a:pt x="1276" y="1052"/>
                  </a:lnTo>
                  <a:lnTo>
                    <a:pt x="1276" y="978"/>
                  </a:lnTo>
                  <a:lnTo>
                    <a:pt x="1202" y="677"/>
                  </a:lnTo>
                  <a:lnTo>
                    <a:pt x="1126" y="677"/>
                  </a:lnTo>
                  <a:lnTo>
                    <a:pt x="1126" y="1052"/>
                  </a:lnTo>
                  <a:lnTo>
                    <a:pt x="1052" y="978"/>
                  </a:lnTo>
                  <a:lnTo>
                    <a:pt x="1052" y="827"/>
                  </a:lnTo>
                  <a:lnTo>
                    <a:pt x="901" y="902"/>
                  </a:lnTo>
                  <a:lnTo>
                    <a:pt x="827" y="753"/>
                  </a:lnTo>
                  <a:lnTo>
                    <a:pt x="827" y="827"/>
                  </a:lnTo>
                  <a:lnTo>
                    <a:pt x="600" y="602"/>
                  </a:lnTo>
                  <a:lnTo>
                    <a:pt x="526" y="602"/>
                  </a:lnTo>
                  <a:lnTo>
                    <a:pt x="600" y="753"/>
                  </a:lnTo>
                  <a:lnTo>
                    <a:pt x="526" y="827"/>
                  </a:lnTo>
                  <a:lnTo>
                    <a:pt x="301" y="227"/>
                  </a:lnTo>
                  <a:lnTo>
                    <a:pt x="225" y="301"/>
                  </a:lnTo>
                  <a:lnTo>
                    <a:pt x="375" y="602"/>
                  </a:lnTo>
                  <a:lnTo>
                    <a:pt x="301" y="677"/>
                  </a:lnTo>
                  <a:lnTo>
                    <a:pt x="150" y="452"/>
                  </a:lnTo>
                  <a:lnTo>
                    <a:pt x="74" y="377"/>
                  </a:lnTo>
                  <a:lnTo>
                    <a:pt x="0" y="301"/>
                  </a:lnTo>
                  <a:lnTo>
                    <a:pt x="0" y="227"/>
                  </a:lnTo>
                  <a:lnTo>
                    <a:pt x="74" y="151"/>
                  </a:lnTo>
                  <a:lnTo>
                    <a:pt x="74" y="76"/>
                  </a:lnTo>
                  <a:lnTo>
                    <a:pt x="150" y="76"/>
                  </a:lnTo>
                  <a:lnTo>
                    <a:pt x="150" y="0"/>
                  </a:lnTo>
                  <a:lnTo>
                    <a:pt x="526" y="0"/>
                  </a:lnTo>
                  <a:lnTo>
                    <a:pt x="1802" y="452"/>
                  </a:lnTo>
                  <a:lnTo>
                    <a:pt x="1728" y="526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8" name="Freeform 48"/>
            <p:cNvSpPr>
              <a:spLocks/>
            </p:cNvSpPr>
            <p:nvPr/>
          </p:nvSpPr>
          <p:spPr bwMode="auto">
            <a:xfrm rot="-292745">
              <a:off x="5394" y="1970"/>
              <a:ext cx="40" cy="50"/>
            </a:xfrm>
            <a:custGeom>
              <a:avLst/>
              <a:gdLst>
                <a:gd name="T0" fmla="*/ 0 w 301"/>
                <a:gd name="T1" fmla="*/ 0 h 376"/>
                <a:gd name="T2" fmla="*/ 0 w 301"/>
                <a:gd name="T3" fmla="*/ 0 h 376"/>
                <a:gd name="T4" fmla="*/ 0 w 301"/>
                <a:gd name="T5" fmla="*/ 0 h 376"/>
                <a:gd name="T6" fmla="*/ 0 w 301"/>
                <a:gd name="T7" fmla="*/ 0 h 376"/>
                <a:gd name="T8" fmla="*/ 0 w 301"/>
                <a:gd name="T9" fmla="*/ 0 h 376"/>
                <a:gd name="T10" fmla="*/ 0 w 301"/>
                <a:gd name="T11" fmla="*/ 0 h 376"/>
                <a:gd name="T12" fmla="*/ 0 w 301"/>
                <a:gd name="T13" fmla="*/ 0 h 376"/>
                <a:gd name="T14" fmla="*/ 0 w 301"/>
                <a:gd name="T15" fmla="*/ 0 h 376"/>
                <a:gd name="T16" fmla="*/ 0 w 301"/>
                <a:gd name="T17" fmla="*/ 0 h 3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1" h="376">
                  <a:moveTo>
                    <a:pt x="301" y="300"/>
                  </a:moveTo>
                  <a:lnTo>
                    <a:pt x="225" y="376"/>
                  </a:lnTo>
                  <a:lnTo>
                    <a:pt x="0" y="75"/>
                  </a:lnTo>
                  <a:lnTo>
                    <a:pt x="75" y="75"/>
                  </a:lnTo>
                  <a:lnTo>
                    <a:pt x="151" y="0"/>
                  </a:lnTo>
                  <a:lnTo>
                    <a:pt x="225" y="75"/>
                  </a:lnTo>
                  <a:lnTo>
                    <a:pt x="301" y="225"/>
                  </a:lnTo>
                  <a:lnTo>
                    <a:pt x="301" y="300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9" name="Freeform 49"/>
            <p:cNvSpPr>
              <a:spLocks/>
            </p:cNvSpPr>
            <p:nvPr/>
          </p:nvSpPr>
          <p:spPr bwMode="auto">
            <a:xfrm rot="-292745">
              <a:off x="5278" y="2005"/>
              <a:ext cx="181" cy="571"/>
            </a:xfrm>
            <a:custGeom>
              <a:avLst/>
              <a:gdLst>
                <a:gd name="T0" fmla="*/ 0 w 1352"/>
                <a:gd name="T1" fmla="*/ 0 h 4283"/>
                <a:gd name="T2" fmla="*/ 0 w 1352"/>
                <a:gd name="T3" fmla="*/ 0 h 4283"/>
                <a:gd name="T4" fmla="*/ 0 w 1352"/>
                <a:gd name="T5" fmla="*/ 0 h 4283"/>
                <a:gd name="T6" fmla="*/ 0 w 1352"/>
                <a:gd name="T7" fmla="*/ 0 h 4283"/>
                <a:gd name="T8" fmla="*/ 0 w 1352"/>
                <a:gd name="T9" fmla="*/ 0 h 4283"/>
                <a:gd name="T10" fmla="*/ 0 w 1352"/>
                <a:gd name="T11" fmla="*/ 0 h 4283"/>
                <a:gd name="T12" fmla="*/ 0 w 1352"/>
                <a:gd name="T13" fmla="*/ 0 h 4283"/>
                <a:gd name="T14" fmla="*/ 0 w 1352"/>
                <a:gd name="T15" fmla="*/ 0 h 4283"/>
                <a:gd name="T16" fmla="*/ 0 w 1352"/>
                <a:gd name="T17" fmla="*/ 0 h 4283"/>
                <a:gd name="T18" fmla="*/ 0 w 1352"/>
                <a:gd name="T19" fmla="*/ 0 h 4283"/>
                <a:gd name="T20" fmla="*/ 0 w 1352"/>
                <a:gd name="T21" fmla="*/ 0 h 4283"/>
                <a:gd name="T22" fmla="*/ 0 w 1352"/>
                <a:gd name="T23" fmla="*/ 0 h 4283"/>
                <a:gd name="T24" fmla="*/ 0 w 1352"/>
                <a:gd name="T25" fmla="*/ 0 h 4283"/>
                <a:gd name="T26" fmla="*/ 0 w 1352"/>
                <a:gd name="T27" fmla="*/ 0 h 4283"/>
                <a:gd name="T28" fmla="*/ 0 w 1352"/>
                <a:gd name="T29" fmla="*/ 0 h 4283"/>
                <a:gd name="T30" fmla="*/ 0 w 1352"/>
                <a:gd name="T31" fmla="*/ 0 h 4283"/>
                <a:gd name="T32" fmla="*/ 0 w 1352"/>
                <a:gd name="T33" fmla="*/ 0 h 4283"/>
                <a:gd name="T34" fmla="*/ 0 w 1352"/>
                <a:gd name="T35" fmla="*/ 0 h 4283"/>
                <a:gd name="T36" fmla="*/ 0 w 1352"/>
                <a:gd name="T37" fmla="*/ 0 h 4283"/>
                <a:gd name="T38" fmla="*/ 0 w 1352"/>
                <a:gd name="T39" fmla="*/ 0 h 4283"/>
                <a:gd name="T40" fmla="*/ 0 w 1352"/>
                <a:gd name="T41" fmla="*/ 0 h 4283"/>
                <a:gd name="T42" fmla="*/ 0 w 1352"/>
                <a:gd name="T43" fmla="*/ 0 h 4283"/>
                <a:gd name="T44" fmla="*/ 0 w 1352"/>
                <a:gd name="T45" fmla="*/ 0 h 4283"/>
                <a:gd name="T46" fmla="*/ 0 w 1352"/>
                <a:gd name="T47" fmla="*/ 0 h 4283"/>
                <a:gd name="T48" fmla="*/ 0 w 1352"/>
                <a:gd name="T49" fmla="*/ 0 h 4283"/>
                <a:gd name="T50" fmla="*/ 0 w 1352"/>
                <a:gd name="T51" fmla="*/ 0 h 4283"/>
                <a:gd name="T52" fmla="*/ 0 w 1352"/>
                <a:gd name="T53" fmla="*/ 0 h 4283"/>
                <a:gd name="T54" fmla="*/ 0 w 1352"/>
                <a:gd name="T55" fmla="*/ 0 h 4283"/>
                <a:gd name="T56" fmla="*/ 0 w 1352"/>
                <a:gd name="T57" fmla="*/ 0 h 4283"/>
                <a:gd name="T58" fmla="*/ 0 w 1352"/>
                <a:gd name="T59" fmla="*/ 0 h 4283"/>
                <a:gd name="T60" fmla="*/ 0 w 1352"/>
                <a:gd name="T61" fmla="*/ 0 h 4283"/>
                <a:gd name="T62" fmla="*/ 0 w 1352"/>
                <a:gd name="T63" fmla="*/ 0 h 4283"/>
                <a:gd name="T64" fmla="*/ 0 w 1352"/>
                <a:gd name="T65" fmla="*/ 0 h 4283"/>
                <a:gd name="T66" fmla="*/ 0 w 1352"/>
                <a:gd name="T67" fmla="*/ 0 h 4283"/>
                <a:gd name="T68" fmla="*/ 0 w 1352"/>
                <a:gd name="T69" fmla="*/ 0 h 4283"/>
                <a:gd name="T70" fmla="*/ 0 w 1352"/>
                <a:gd name="T71" fmla="*/ 0 h 4283"/>
                <a:gd name="T72" fmla="*/ 0 w 1352"/>
                <a:gd name="T73" fmla="*/ 0 h 4283"/>
                <a:gd name="T74" fmla="*/ 0 w 1352"/>
                <a:gd name="T75" fmla="*/ 0 h 4283"/>
                <a:gd name="T76" fmla="*/ 0 w 1352"/>
                <a:gd name="T77" fmla="*/ 0 h 4283"/>
                <a:gd name="T78" fmla="*/ 0 w 1352"/>
                <a:gd name="T79" fmla="*/ 0 h 4283"/>
                <a:gd name="T80" fmla="*/ 0 w 1352"/>
                <a:gd name="T81" fmla="*/ 0 h 4283"/>
                <a:gd name="T82" fmla="*/ 0 w 1352"/>
                <a:gd name="T83" fmla="*/ 0 h 4283"/>
                <a:gd name="T84" fmla="*/ 0 w 1352"/>
                <a:gd name="T85" fmla="*/ 0 h 4283"/>
                <a:gd name="T86" fmla="*/ 0 w 1352"/>
                <a:gd name="T87" fmla="*/ 0 h 4283"/>
                <a:gd name="T88" fmla="*/ 0 w 1352"/>
                <a:gd name="T89" fmla="*/ 0 h 4283"/>
                <a:gd name="T90" fmla="*/ 0 w 1352"/>
                <a:gd name="T91" fmla="*/ 0 h 4283"/>
                <a:gd name="T92" fmla="*/ 0 w 1352"/>
                <a:gd name="T93" fmla="*/ 0 h 4283"/>
                <a:gd name="T94" fmla="*/ 0 w 1352"/>
                <a:gd name="T95" fmla="*/ 0 h 4283"/>
                <a:gd name="T96" fmla="*/ 0 w 1352"/>
                <a:gd name="T97" fmla="*/ 0 h 42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52" h="4283">
                  <a:moveTo>
                    <a:pt x="1352" y="450"/>
                  </a:moveTo>
                  <a:lnTo>
                    <a:pt x="1202" y="450"/>
                  </a:lnTo>
                  <a:lnTo>
                    <a:pt x="1202" y="526"/>
                  </a:lnTo>
                  <a:lnTo>
                    <a:pt x="1126" y="827"/>
                  </a:lnTo>
                  <a:lnTo>
                    <a:pt x="1126" y="751"/>
                  </a:lnTo>
                  <a:lnTo>
                    <a:pt x="1051" y="751"/>
                  </a:lnTo>
                  <a:lnTo>
                    <a:pt x="1051" y="827"/>
                  </a:lnTo>
                  <a:lnTo>
                    <a:pt x="1202" y="1127"/>
                  </a:lnTo>
                  <a:lnTo>
                    <a:pt x="1051" y="1203"/>
                  </a:lnTo>
                  <a:lnTo>
                    <a:pt x="901" y="1352"/>
                  </a:lnTo>
                  <a:lnTo>
                    <a:pt x="977" y="1653"/>
                  </a:lnTo>
                  <a:lnTo>
                    <a:pt x="901" y="1653"/>
                  </a:lnTo>
                  <a:lnTo>
                    <a:pt x="826" y="1878"/>
                  </a:lnTo>
                  <a:lnTo>
                    <a:pt x="826" y="1803"/>
                  </a:lnTo>
                  <a:lnTo>
                    <a:pt x="750" y="1878"/>
                  </a:lnTo>
                  <a:lnTo>
                    <a:pt x="826" y="1878"/>
                  </a:lnTo>
                  <a:lnTo>
                    <a:pt x="826" y="1954"/>
                  </a:lnTo>
                  <a:lnTo>
                    <a:pt x="750" y="2028"/>
                  </a:lnTo>
                  <a:lnTo>
                    <a:pt x="826" y="2253"/>
                  </a:lnTo>
                  <a:lnTo>
                    <a:pt x="676" y="2329"/>
                  </a:lnTo>
                  <a:lnTo>
                    <a:pt x="676" y="2404"/>
                  </a:lnTo>
                  <a:lnTo>
                    <a:pt x="600" y="2480"/>
                  </a:lnTo>
                  <a:lnTo>
                    <a:pt x="676" y="2705"/>
                  </a:lnTo>
                  <a:lnTo>
                    <a:pt x="600" y="2779"/>
                  </a:lnTo>
                  <a:lnTo>
                    <a:pt x="525" y="2779"/>
                  </a:lnTo>
                  <a:lnTo>
                    <a:pt x="525" y="3080"/>
                  </a:lnTo>
                  <a:lnTo>
                    <a:pt x="451" y="3080"/>
                  </a:lnTo>
                  <a:lnTo>
                    <a:pt x="525" y="3381"/>
                  </a:lnTo>
                  <a:lnTo>
                    <a:pt x="451" y="3381"/>
                  </a:lnTo>
                  <a:lnTo>
                    <a:pt x="451" y="3831"/>
                  </a:lnTo>
                  <a:lnTo>
                    <a:pt x="375" y="3831"/>
                  </a:lnTo>
                  <a:lnTo>
                    <a:pt x="150" y="3982"/>
                  </a:lnTo>
                  <a:lnTo>
                    <a:pt x="225" y="3982"/>
                  </a:lnTo>
                  <a:lnTo>
                    <a:pt x="301" y="4132"/>
                  </a:lnTo>
                  <a:lnTo>
                    <a:pt x="150" y="4132"/>
                  </a:lnTo>
                  <a:lnTo>
                    <a:pt x="76" y="4283"/>
                  </a:lnTo>
                  <a:lnTo>
                    <a:pt x="0" y="4283"/>
                  </a:lnTo>
                  <a:lnTo>
                    <a:pt x="375" y="2930"/>
                  </a:lnTo>
                  <a:lnTo>
                    <a:pt x="676" y="1352"/>
                  </a:lnTo>
                  <a:lnTo>
                    <a:pt x="750" y="1277"/>
                  </a:lnTo>
                  <a:lnTo>
                    <a:pt x="1126" y="0"/>
                  </a:lnTo>
                  <a:lnTo>
                    <a:pt x="1202" y="75"/>
                  </a:lnTo>
                  <a:lnTo>
                    <a:pt x="1276" y="376"/>
                  </a:lnTo>
                  <a:lnTo>
                    <a:pt x="1352" y="376"/>
                  </a:lnTo>
                  <a:lnTo>
                    <a:pt x="1352" y="450"/>
                  </a:lnTo>
                  <a:close/>
                </a:path>
              </a:pathLst>
            </a:custGeom>
            <a:solidFill>
              <a:srgbClr val="FFC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0" name="Freeform 50"/>
            <p:cNvSpPr>
              <a:spLocks/>
            </p:cNvSpPr>
            <p:nvPr/>
          </p:nvSpPr>
          <p:spPr bwMode="auto">
            <a:xfrm rot="-292745">
              <a:off x="5061" y="1947"/>
              <a:ext cx="351" cy="781"/>
            </a:xfrm>
            <a:custGeom>
              <a:avLst/>
              <a:gdLst>
                <a:gd name="T0" fmla="*/ 0 w 2630"/>
                <a:gd name="T1" fmla="*/ 0 h 5861"/>
                <a:gd name="T2" fmla="*/ 0 w 2630"/>
                <a:gd name="T3" fmla="*/ 0 h 5861"/>
                <a:gd name="T4" fmla="*/ 0 w 2630"/>
                <a:gd name="T5" fmla="*/ 0 h 5861"/>
                <a:gd name="T6" fmla="*/ 0 w 2630"/>
                <a:gd name="T7" fmla="*/ 0 h 5861"/>
                <a:gd name="T8" fmla="*/ 0 w 2630"/>
                <a:gd name="T9" fmla="*/ 0 h 5861"/>
                <a:gd name="T10" fmla="*/ 0 w 2630"/>
                <a:gd name="T11" fmla="*/ 0 h 5861"/>
                <a:gd name="T12" fmla="*/ 0 w 2630"/>
                <a:gd name="T13" fmla="*/ 0 h 5861"/>
                <a:gd name="T14" fmla="*/ 0 w 2630"/>
                <a:gd name="T15" fmla="*/ 0 h 5861"/>
                <a:gd name="T16" fmla="*/ 0 w 2630"/>
                <a:gd name="T17" fmla="*/ 0 h 5861"/>
                <a:gd name="T18" fmla="*/ 0 w 2630"/>
                <a:gd name="T19" fmla="*/ 0 h 5861"/>
                <a:gd name="T20" fmla="*/ 0 w 2630"/>
                <a:gd name="T21" fmla="*/ 0 h 5861"/>
                <a:gd name="T22" fmla="*/ 0 w 2630"/>
                <a:gd name="T23" fmla="*/ 0 h 5861"/>
                <a:gd name="T24" fmla="*/ 0 w 2630"/>
                <a:gd name="T25" fmla="*/ 0 h 5861"/>
                <a:gd name="T26" fmla="*/ 0 w 2630"/>
                <a:gd name="T27" fmla="*/ 0 h 5861"/>
                <a:gd name="T28" fmla="*/ 0 w 2630"/>
                <a:gd name="T29" fmla="*/ 0 h 5861"/>
                <a:gd name="T30" fmla="*/ 0 w 2630"/>
                <a:gd name="T31" fmla="*/ 0 h 5861"/>
                <a:gd name="T32" fmla="*/ 0 w 2630"/>
                <a:gd name="T33" fmla="*/ 0 h 5861"/>
                <a:gd name="T34" fmla="*/ 0 w 2630"/>
                <a:gd name="T35" fmla="*/ 0 h 5861"/>
                <a:gd name="T36" fmla="*/ 0 w 2630"/>
                <a:gd name="T37" fmla="*/ 0 h 5861"/>
                <a:gd name="T38" fmla="*/ 0 w 2630"/>
                <a:gd name="T39" fmla="*/ 0 h 5861"/>
                <a:gd name="T40" fmla="*/ 0 w 2630"/>
                <a:gd name="T41" fmla="*/ 0 h 5861"/>
                <a:gd name="T42" fmla="*/ 0 w 2630"/>
                <a:gd name="T43" fmla="*/ 0 h 5861"/>
                <a:gd name="T44" fmla="*/ 0 w 2630"/>
                <a:gd name="T45" fmla="*/ 0 h 5861"/>
                <a:gd name="T46" fmla="*/ 0 w 2630"/>
                <a:gd name="T47" fmla="*/ 0 h 5861"/>
                <a:gd name="T48" fmla="*/ 0 w 2630"/>
                <a:gd name="T49" fmla="*/ 0 h 5861"/>
                <a:gd name="T50" fmla="*/ 0 w 2630"/>
                <a:gd name="T51" fmla="*/ 0 h 5861"/>
                <a:gd name="T52" fmla="*/ 0 w 2630"/>
                <a:gd name="T53" fmla="*/ 0 h 5861"/>
                <a:gd name="T54" fmla="*/ 0 w 2630"/>
                <a:gd name="T55" fmla="*/ 0 h 5861"/>
                <a:gd name="T56" fmla="*/ 0 w 2630"/>
                <a:gd name="T57" fmla="*/ 0 h 5861"/>
                <a:gd name="T58" fmla="*/ 0 w 2630"/>
                <a:gd name="T59" fmla="*/ 0 h 5861"/>
                <a:gd name="T60" fmla="*/ 0 w 2630"/>
                <a:gd name="T61" fmla="*/ 0 h 5861"/>
                <a:gd name="T62" fmla="*/ 0 w 2630"/>
                <a:gd name="T63" fmla="*/ 0 h 5861"/>
                <a:gd name="T64" fmla="*/ 0 w 2630"/>
                <a:gd name="T65" fmla="*/ 0 h 5861"/>
                <a:gd name="T66" fmla="*/ 0 w 2630"/>
                <a:gd name="T67" fmla="*/ 0 h 5861"/>
                <a:gd name="T68" fmla="*/ 0 w 2630"/>
                <a:gd name="T69" fmla="*/ 0 h 5861"/>
                <a:gd name="T70" fmla="*/ 0 w 2630"/>
                <a:gd name="T71" fmla="*/ 0 h 5861"/>
                <a:gd name="T72" fmla="*/ 0 w 2630"/>
                <a:gd name="T73" fmla="*/ 0 h 586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30" h="5861">
                  <a:moveTo>
                    <a:pt x="2630" y="526"/>
                  </a:moveTo>
                  <a:lnTo>
                    <a:pt x="2178" y="2255"/>
                  </a:lnTo>
                  <a:lnTo>
                    <a:pt x="2104" y="2255"/>
                  </a:lnTo>
                  <a:lnTo>
                    <a:pt x="2028" y="2779"/>
                  </a:lnTo>
                  <a:lnTo>
                    <a:pt x="1954" y="2779"/>
                  </a:lnTo>
                  <a:lnTo>
                    <a:pt x="1803" y="3831"/>
                  </a:lnTo>
                  <a:lnTo>
                    <a:pt x="1729" y="3831"/>
                  </a:lnTo>
                  <a:lnTo>
                    <a:pt x="1653" y="4132"/>
                  </a:lnTo>
                  <a:lnTo>
                    <a:pt x="1578" y="4207"/>
                  </a:lnTo>
                  <a:lnTo>
                    <a:pt x="1428" y="4809"/>
                  </a:lnTo>
                  <a:lnTo>
                    <a:pt x="1352" y="4809"/>
                  </a:lnTo>
                  <a:lnTo>
                    <a:pt x="450" y="5861"/>
                  </a:lnTo>
                  <a:lnTo>
                    <a:pt x="450" y="5785"/>
                  </a:lnTo>
                  <a:lnTo>
                    <a:pt x="301" y="5485"/>
                  </a:lnTo>
                  <a:lnTo>
                    <a:pt x="376" y="5409"/>
                  </a:lnTo>
                  <a:lnTo>
                    <a:pt x="0" y="2930"/>
                  </a:lnTo>
                  <a:lnTo>
                    <a:pt x="75" y="2930"/>
                  </a:lnTo>
                  <a:lnTo>
                    <a:pt x="225" y="2554"/>
                  </a:lnTo>
                  <a:lnTo>
                    <a:pt x="151" y="2480"/>
                  </a:lnTo>
                  <a:lnTo>
                    <a:pt x="225" y="2404"/>
                  </a:lnTo>
                  <a:lnTo>
                    <a:pt x="225" y="2329"/>
                  </a:lnTo>
                  <a:lnTo>
                    <a:pt x="301" y="1878"/>
                  </a:lnTo>
                  <a:lnTo>
                    <a:pt x="376" y="1878"/>
                  </a:lnTo>
                  <a:lnTo>
                    <a:pt x="677" y="601"/>
                  </a:lnTo>
                  <a:lnTo>
                    <a:pt x="751" y="601"/>
                  </a:lnTo>
                  <a:lnTo>
                    <a:pt x="976" y="151"/>
                  </a:lnTo>
                  <a:lnTo>
                    <a:pt x="1052" y="151"/>
                  </a:lnTo>
                  <a:lnTo>
                    <a:pt x="1052" y="75"/>
                  </a:lnTo>
                  <a:lnTo>
                    <a:pt x="1052" y="0"/>
                  </a:lnTo>
                  <a:lnTo>
                    <a:pt x="1277" y="75"/>
                  </a:lnTo>
                  <a:lnTo>
                    <a:pt x="1352" y="75"/>
                  </a:lnTo>
                  <a:lnTo>
                    <a:pt x="2028" y="376"/>
                  </a:lnTo>
                  <a:lnTo>
                    <a:pt x="2104" y="452"/>
                  </a:lnTo>
                  <a:lnTo>
                    <a:pt x="2178" y="452"/>
                  </a:lnTo>
                  <a:lnTo>
                    <a:pt x="2630" y="452"/>
                  </a:lnTo>
                  <a:lnTo>
                    <a:pt x="2630" y="5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1" name="Freeform 51"/>
            <p:cNvSpPr>
              <a:spLocks/>
            </p:cNvSpPr>
            <p:nvPr/>
          </p:nvSpPr>
          <p:spPr bwMode="auto">
            <a:xfrm rot="-292745">
              <a:off x="5218" y="2607"/>
              <a:ext cx="80" cy="80"/>
            </a:xfrm>
            <a:custGeom>
              <a:avLst/>
              <a:gdLst>
                <a:gd name="T0" fmla="*/ 0 w 602"/>
                <a:gd name="T1" fmla="*/ 0 h 601"/>
                <a:gd name="T2" fmla="*/ 0 w 602"/>
                <a:gd name="T3" fmla="*/ 0 h 601"/>
                <a:gd name="T4" fmla="*/ 0 w 602"/>
                <a:gd name="T5" fmla="*/ 0 h 601"/>
                <a:gd name="T6" fmla="*/ 0 w 602"/>
                <a:gd name="T7" fmla="*/ 0 h 601"/>
                <a:gd name="T8" fmla="*/ 0 w 602"/>
                <a:gd name="T9" fmla="*/ 0 h 601"/>
                <a:gd name="T10" fmla="*/ 0 w 602"/>
                <a:gd name="T11" fmla="*/ 0 h 601"/>
                <a:gd name="T12" fmla="*/ 0 w 602"/>
                <a:gd name="T13" fmla="*/ 0 h 601"/>
                <a:gd name="T14" fmla="*/ 0 w 602"/>
                <a:gd name="T15" fmla="*/ 0 h 601"/>
                <a:gd name="T16" fmla="*/ 0 w 602"/>
                <a:gd name="T17" fmla="*/ 0 h 601"/>
                <a:gd name="T18" fmla="*/ 0 w 602"/>
                <a:gd name="T19" fmla="*/ 0 h 601"/>
                <a:gd name="T20" fmla="*/ 0 w 602"/>
                <a:gd name="T21" fmla="*/ 0 h 601"/>
                <a:gd name="T22" fmla="*/ 0 w 602"/>
                <a:gd name="T23" fmla="*/ 0 h 601"/>
                <a:gd name="T24" fmla="*/ 0 w 602"/>
                <a:gd name="T25" fmla="*/ 0 h 6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2" h="601">
                  <a:moveTo>
                    <a:pt x="602" y="149"/>
                  </a:moveTo>
                  <a:lnTo>
                    <a:pt x="452" y="376"/>
                  </a:lnTo>
                  <a:lnTo>
                    <a:pt x="452" y="450"/>
                  </a:lnTo>
                  <a:lnTo>
                    <a:pt x="227" y="526"/>
                  </a:lnTo>
                  <a:lnTo>
                    <a:pt x="227" y="601"/>
                  </a:lnTo>
                  <a:lnTo>
                    <a:pt x="0" y="526"/>
                  </a:lnTo>
                  <a:lnTo>
                    <a:pt x="76" y="526"/>
                  </a:lnTo>
                  <a:lnTo>
                    <a:pt x="376" y="225"/>
                  </a:lnTo>
                  <a:lnTo>
                    <a:pt x="376" y="149"/>
                  </a:lnTo>
                  <a:lnTo>
                    <a:pt x="602" y="0"/>
                  </a:lnTo>
                  <a:lnTo>
                    <a:pt x="602" y="75"/>
                  </a:lnTo>
                  <a:lnTo>
                    <a:pt x="602" y="149"/>
                  </a:lnTo>
                  <a:close/>
                </a:path>
              </a:pathLst>
            </a:custGeom>
            <a:solidFill>
              <a:srgbClr val="F0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2" name="Freeform 52"/>
            <p:cNvSpPr>
              <a:spLocks/>
            </p:cNvSpPr>
            <p:nvPr/>
          </p:nvSpPr>
          <p:spPr bwMode="auto">
            <a:xfrm rot="-292745">
              <a:off x="5000" y="2321"/>
              <a:ext cx="180" cy="952"/>
            </a:xfrm>
            <a:custGeom>
              <a:avLst/>
              <a:gdLst>
                <a:gd name="T0" fmla="*/ 0 w 1352"/>
                <a:gd name="T1" fmla="*/ 0 h 7137"/>
                <a:gd name="T2" fmla="*/ 0 w 1352"/>
                <a:gd name="T3" fmla="*/ 0 h 7137"/>
                <a:gd name="T4" fmla="*/ 0 w 1352"/>
                <a:gd name="T5" fmla="*/ 0 h 7137"/>
                <a:gd name="T6" fmla="*/ 0 w 1352"/>
                <a:gd name="T7" fmla="*/ 0 h 7137"/>
                <a:gd name="T8" fmla="*/ 0 w 1352"/>
                <a:gd name="T9" fmla="*/ 0 h 7137"/>
                <a:gd name="T10" fmla="*/ 0 w 1352"/>
                <a:gd name="T11" fmla="*/ 0 h 7137"/>
                <a:gd name="T12" fmla="*/ 0 w 1352"/>
                <a:gd name="T13" fmla="*/ 0 h 7137"/>
                <a:gd name="T14" fmla="*/ 0 w 1352"/>
                <a:gd name="T15" fmla="*/ 0 h 7137"/>
                <a:gd name="T16" fmla="*/ 0 w 1352"/>
                <a:gd name="T17" fmla="*/ 0 h 7137"/>
                <a:gd name="T18" fmla="*/ 0 w 1352"/>
                <a:gd name="T19" fmla="*/ 0 h 7137"/>
                <a:gd name="T20" fmla="*/ 0 w 1352"/>
                <a:gd name="T21" fmla="*/ 0 h 7137"/>
                <a:gd name="T22" fmla="*/ 0 w 1352"/>
                <a:gd name="T23" fmla="*/ 0 h 7137"/>
                <a:gd name="T24" fmla="*/ 0 w 1352"/>
                <a:gd name="T25" fmla="*/ 0 h 7137"/>
                <a:gd name="T26" fmla="*/ 0 w 1352"/>
                <a:gd name="T27" fmla="*/ 0 h 7137"/>
                <a:gd name="T28" fmla="*/ 0 w 1352"/>
                <a:gd name="T29" fmla="*/ 0 h 7137"/>
                <a:gd name="T30" fmla="*/ 0 w 1352"/>
                <a:gd name="T31" fmla="*/ 0 h 7137"/>
                <a:gd name="T32" fmla="*/ 0 w 1352"/>
                <a:gd name="T33" fmla="*/ 0 h 7137"/>
                <a:gd name="T34" fmla="*/ 0 w 1352"/>
                <a:gd name="T35" fmla="*/ 0 h 7137"/>
                <a:gd name="T36" fmla="*/ 0 w 1352"/>
                <a:gd name="T37" fmla="*/ 0 h 7137"/>
                <a:gd name="T38" fmla="*/ 0 w 1352"/>
                <a:gd name="T39" fmla="*/ 0 h 7137"/>
                <a:gd name="T40" fmla="*/ 0 w 1352"/>
                <a:gd name="T41" fmla="*/ 0 h 7137"/>
                <a:gd name="T42" fmla="*/ 0 w 1352"/>
                <a:gd name="T43" fmla="*/ 0 h 7137"/>
                <a:gd name="T44" fmla="*/ 0 w 1352"/>
                <a:gd name="T45" fmla="*/ 0 h 7137"/>
                <a:gd name="T46" fmla="*/ 0 w 1352"/>
                <a:gd name="T47" fmla="*/ 0 h 7137"/>
                <a:gd name="T48" fmla="*/ 0 w 1352"/>
                <a:gd name="T49" fmla="*/ 0 h 7137"/>
                <a:gd name="T50" fmla="*/ 0 w 1352"/>
                <a:gd name="T51" fmla="*/ 0 h 7137"/>
                <a:gd name="T52" fmla="*/ 0 w 1352"/>
                <a:gd name="T53" fmla="*/ 0 h 7137"/>
                <a:gd name="T54" fmla="*/ 0 w 1352"/>
                <a:gd name="T55" fmla="*/ 0 h 7137"/>
                <a:gd name="T56" fmla="*/ 0 w 1352"/>
                <a:gd name="T57" fmla="*/ 0 h 7137"/>
                <a:gd name="T58" fmla="*/ 0 w 1352"/>
                <a:gd name="T59" fmla="*/ 0 h 7137"/>
                <a:gd name="T60" fmla="*/ 0 w 1352"/>
                <a:gd name="T61" fmla="*/ 0 h 7137"/>
                <a:gd name="T62" fmla="*/ 0 w 1352"/>
                <a:gd name="T63" fmla="*/ 0 h 7137"/>
                <a:gd name="T64" fmla="*/ 0 w 1352"/>
                <a:gd name="T65" fmla="*/ 0 h 7137"/>
                <a:gd name="T66" fmla="*/ 0 w 1352"/>
                <a:gd name="T67" fmla="*/ 0 h 713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2" h="7137">
                  <a:moveTo>
                    <a:pt x="601" y="375"/>
                  </a:moveTo>
                  <a:lnTo>
                    <a:pt x="526" y="375"/>
                  </a:lnTo>
                  <a:lnTo>
                    <a:pt x="526" y="451"/>
                  </a:lnTo>
                  <a:lnTo>
                    <a:pt x="677" y="901"/>
                  </a:lnTo>
                  <a:lnTo>
                    <a:pt x="677" y="1052"/>
                  </a:lnTo>
                  <a:lnTo>
                    <a:pt x="601" y="1202"/>
                  </a:lnTo>
                  <a:lnTo>
                    <a:pt x="677" y="1277"/>
                  </a:lnTo>
                  <a:lnTo>
                    <a:pt x="751" y="1427"/>
                  </a:lnTo>
                  <a:lnTo>
                    <a:pt x="677" y="1427"/>
                  </a:lnTo>
                  <a:lnTo>
                    <a:pt x="826" y="2104"/>
                  </a:lnTo>
                  <a:lnTo>
                    <a:pt x="751" y="2104"/>
                  </a:lnTo>
                  <a:lnTo>
                    <a:pt x="902" y="2780"/>
                  </a:lnTo>
                  <a:lnTo>
                    <a:pt x="826" y="2855"/>
                  </a:lnTo>
                  <a:lnTo>
                    <a:pt x="1052" y="3381"/>
                  </a:lnTo>
                  <a:lnTo>
                    <a:pt x="1127" y="3381"/>
                  </a:lnTo>
                  <a:lnTo>
                    <a:pt x="1352" y="3756"/>
                  </a:lnTo>
                  <a:lnTo>
                    <a:pt x="1201" y="3831"/>
                  </a:lnTo>
                  <a:lnTo>
                    <a:pt x="1201" y="3756"/>
                  </a:lnTo>
                  <a:lnTo>
                    <a:pt x="1127" y="3756"/>
                  </a:lnTo>
                  <a:lnTo>
                    <a:pt x="1201" y="4057"/>
                  </a:lnTo>
                  <a:lnTo>
                    <a:pt x="1127" y="4132"/>
                  </a:lnTo>
                  <a:lnTo>
                    <a:pt x="1052" y="3981"/>
                  </a:lnTo>
                  <a:lnTo>
                    <a:pt x="976" y="4057"/>
                  </a:lnTo>
                  <a:lnTo>
                    <a:pt x="1127" y="4357"/>
                  </a:lnTo>
                  <a:lnTo>
                    <a:pt x="976" y="4206"/>
                  </a:lnTo>
                  <a:lnTo>
                    <a:pt x="902" y="4206"/>
                  </a:lnTo>
                  <a:lnTo>
                    <a:pt x="902" y="4433"/>
                  </a:lnTo>
                  <a:lnTo>
                    <a:pt x="976" y="4507"/>
                  </a:lnTo>
                  <a:lnTo>
                    <a:pt x="1052" y="4732"/>
                  </a:lnTo>
                  <a:lnTo>
                    <a:pt x="902" y="4732"/>
                  </a:lnTo>
                  <a:lnTo>
                    <a:pt x="1052" y="5033"/>
                  </a:lnTo>
                  <a:lnTo>
                    <a:pt x="902" y="5108"/>
                  </a:lnTo>
                  <a:lnTo>
                    <a:pt x="826" y="4959"/>
                  </a:lnTo>
                  <a:lnTo>
                    <a:pt x="751" y="4959"/>
                  </a:lnTo>
                  <a:lnTo>
                    <a:pt x="902" y="5184"/>
                  </a:lnTo>
                  <a:lnTo>
                    <a:pt x="826" y="5184"/>
                  </a:lnTo>
                  <a:lnTo>
                    <a:pt x="826" y="5258"/>
                  </a:lnTo>
                  <a:lnTo>
                    <a:pt x="826" y="5559"/>
                  </a:lnTo>
                  <a:lnTo>
                    <a:pt x="826" y="5485"/>
                  </a:lnTo>
                  <a:lnTo>
                    <a:pt x="751" y="5485"/>
                  </a:lnTo>
                  <a:lnTo>
                    <a:pt x="677" y="5485"/>
                  </a:lnTo>
                  <a:lnTo>
                    <a:pt x="677" y="5634"/>
                  </a:lnTo>
                  <a:lnTo>
                    <a:pt x="751" y="5634"/>
                  </a:lnTo>
                  <a:lnTo>
                    <a:pt x="751" y="5935"/>
                  </a:lnTo>
                  <a:lnTo>
                    <a:pt x="601" y="6386"/>
                  </a:lnTo>
                  <a:lnTo>
                    <a:pt x="526" y="6386"/>
                  </a:lnTo>
                  <a:lnTo>
                    <a:pt x="450" y="6386"/>
                  </a:lnTo>
                  <a:lnTo>
                    <a:pt x="450" y="6461"/>
                  </a:lnTo>
                  <a:lnTo>
                    <a:pt x="601" y="6611"/>
                  </a:lnTo>
                  <a:lnTo>
                    <a:pt x="601" y="6762"/>
                  </a:lnTo>
                  <a:lnTo>
                    <a:pt x="376" y="7137"/>
                  </a:lnTo>
                  <a:lnTo>
                    <a:pt x="300" y="7137"/>
                  </a:lnTo>
                  <a:lnTo>
                    <a:pt x="0" y="7061"/>
                  </a:lnTo>
                  <a:lnTo>
                    <a:pt x="0" y="6987"/>
                  </a:lnTo>
                  <a:lnTo>
                    <a:pt x="300" y="5784"/>
                  </a:lnTo>
                  <a:lnTo>
                    <a:pt x="300" y="5710"/>
                  </a:lnTo>
                  <a:lnTo>
                    <a:pt x="300" y="5334"/>
                  </a:lnTo>
                  <a:lnTo>
                    <a:pt x="376" y="5334"/>
                  </a:lnTo>
                  <a:lnTo>
                    <a:pt x="677" y="3682"/>
                  </a:lnTo>
                  <a:lnTo>
                    <a:pt x="751" y="3606"/>
                  </a:lnTo>
                  <a:lnTo>
                    <a:pt x="826" y="3381"/>
                  </a:lnTo>
                  <a:lnTo>
                    <a:pt x="751" y="3381"/>
                  </a:lnTo>
                  <a:lnTo>
                    <a:pt x="376" y="74"/>
                  </a:lnTo>
                  <a:lnTo>
                    <a:pt x="450" y="0"/>
                  </a:lnTo>
                  <a:lnTo>
                    <a:pt x="601" y="301"/>
                  </a:lnTo>
                  <a:lnTo>
                    <a:pt x="601" y="375"/>
                  </a:lnTo>
                  <a:close/>
                </a:path>
              </a:pathLst>
            </a:custGeom>
            <a:solidFill>
              <a:srgbClr val="FFC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3" name="Freeform 53"/>
            <p:cNvSpPr>
              <a:spLocks/>
            </p:cNvSpPr>
            <p:nvPr/>
          </p:nvSpPr>
          <p:spPr bwMode="auto">
            <a:xfrm rot="-292745">
              <a:off x="5167" y="2702"/>
              <a:ext cx="70" cy="100"/>
            </a:xfrm>
            <a:custGeom>
              <a:avLst/>
              <a:gdLst>
                <a:gd name="T0" fmla="*/ 0 w 526"/>
                <a:gd name="T1" fmla="*/ 0 h 753"/>
                <a:gd name="T2" fmla="*/ 0 w 526"/>
                <a:gd name="T3" fmla="*/ 0 h 753"/>
                <a:gd name="T4" fmla="*/ 0 w 526"/>
                <a:gd name="T5" fmla="*/ 0 h 753"/>
                <a:gd name="T6" fmla="*/ 0 w 526"/>
                <a:gd name="T7" fmla="*/ 0 h 753"/>
                <a:gd name="T8" fmla="*/ 0 w 526"/>
                <a:gd name="T9" fmla="*/ 0 h 753"/>
                <a:gd name="T10" fmla="*/ 0 w 526"/>
                <a:gd name="T11" fmla="*/ 0 h 753"/>
                <a:gd name="T12" fmla="*/ 0 w 526"/>
                <a:gd name="T13" fmla="*/ 0 h 753"/>
                <a:gd name="T14" fmla="*/ 0 w 526"/>
                <a:gd name="T15" fmla="*/ 0 h 753"/>
                <a:gd name="T16" fmla="*/ 0 w 526"/>
                <a:gd name="T17" fmla="*/ 0 h 753"/>
                <a:gd name="T18" fmla="*/ 0 w 526"/>
                <a:gd name="T19" fmla="*/ 0 h 753"/>
                <a:gd name="T20" fmla="*/ 0 w 526"/>
                <a:gd name="T21" fmla="*/ 0 h 753"/>
                <a:gd name="T22" fmla="*/ 0 w 526"/>
                <a:gd name="T23" fmla="*/ 0 h 753"/>
                <a:gd name="T24" fmla="*/ 0 w 526"/>
                <a:gd name="T25" fmla="*/ 0 h 753"/>
                <a:gd name="T26" fmla="*/ 0 w 526"/>
                <a:gd name="T27" fmla="*/ 0 h 753"/>
                <a:gd name="T28" fmla="*/ 0 w 526"/>
                <a:gd name="T29" fmla="*/ 0 h 753"/>
                <a:gd name="T30" fmla="*/ 0 w 526"/>
                <a:gd name="T31" fmla="*/ 0 h 753"/>
                <a:gd name="T32" fmla="*/ 0 w 526"/>
                <a:gd name="T33" fmla="*/ 0 h 753"/>
                <a:gd name="T34" fmla="*/ 0 w 526"/>
                <a:gd name="T35" fmla="*/ 0 h 753"/>
                <a:gd name="T36" fmla="*/ 0 w 526"/>
                <a:gd name="T37" fmla="*/ 0 h 7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6" h="753">
                  <a:moveTo>
                    <a:pt x="526" y="76"/>
                  </a:moveTo>
                  <a:lnTo>
                    <a:pt x="376" y="301"/>
                  </a:lnTo>
                  <a:lnTo>
                    <a:pt x="376" y="452"/>
                  </a:lnTo>
                  <a:lnTo>
                    <a:pt x="225" y="526"/>
                  </a:lnTo>
                  <a:lnTo>
                    <a:pt x="225" y="452"/>
                  </a:lnTo>
                  <a:lnTo>
                    <a:pt x="151" y="452"/>
                  </a:lnTo>
                  <a:lnTo>
                    <a:pt x="151" y="677"/>
                  </a:lnTo>
                  <a:lnTo>
                    <a:pt x="75" y="753"/>
                  </a:lnTo>
                  <a:lnTo>
                    <a:pt x="0" y="677"/>
                  </a:lnTo>
                  <a:lnTo>
                    <a:pt x="75" y="376"/>
                  </a:lnTo>
                  <a:lnTo>
                    <a:pt x="0" y="301"/>
                  </a:lnTo>
                  <a:lnTo>
                    <a:pt x="225" y="227"/>
                  </a:lnTo>
                  <a:lnTo>
                    <a:pt x="225" y="151"/>
                  </a:lnTo>
                  <a:lnTo>
                    <a:pt x="376" y="0"/>
                  </a:lnTo>
                  <a:lnTo>
                    <a:pt x="450" y="0"/>
                  </a:lnTo>
                  <a:lnTo>
                    <a:pt x="526" y="76"/>
                  </a:lnTo>
                  <a:close/>
                </a:path>
              </a:pathLst>
            </a:custGeom>
            <a:solidFill>
              <a:srgbClr val="F0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4" name="Freeform 54"/>
            <p:cNvSpPr>
              <a:spLocks/>
            </p:cNvSpPr>
            <p:nvPr/>
          </p:nvSpPr>
          <p:spPr bwMode="auto">
            <a:xfrm rot="-292745">
              <a:off x="5007" y="3287"/>
              <a:ext cx="120" cy="120"/>
            </a:xfrm>
            <a:custGeom>
              <a:avLst/>
              <a:gdLst>
                <a:gd name="T0" fmla="*/ 0 w 901"/>
                <a:gd name="T1" fmla="*/ 0 h 901"/>
                <a:gd name="T2" fmla="*/ 0 w 901"/>
                <a:gd name="T3" fmla="*/ 0 h 901"/>
                <a:gd name="T4" fmla="*/ 0 w 901"/>
                <a:gd name="T5" fmla="*/ 0 h 901"/>
                <a:gd name="T6" fmla="*/ 0 w 901"/>
                <a:gd name="T7" fmla="*/ 0 h 901"/>
                <a:gd name="T8" fmla="*/ 0 w 901"/>
                <a:gd name="T9" fmla="*/ 0 h 901"/>
                <a:gd name="T10" fmla="*/ 0 w 901"/>
                <a:gd name="T11" fmla="*/ 0 h 901"/>
                <a:gd name="T12" fmla="*/ 0 w 901"/>
                <a:gd name="T13" fmla="*/ 0 h 901"/>
                <a:gd name="T14" fmla="*/ 0 w 901"/>
                <a:gd name="T15" fmla="*/ 0 h 901"/>
                <a:gd name="T16" fmla="*/ 0 w 901"/>
                <a:gd name="T17" fmla="*/ 0 h 901"/>
                <a:gd name="T18" fmla="*/ 0 w 901"/>
                <a:gd name="T19" fmla="*/ 0 h 901"/>
                <a:gd name="T20" fmla="*/ 0 w 901"/>
                <a:gd name="T21" fmla="*/ 0 h 901"/>
                <a:gd name="T22" fmla="*/ 0 w 901"/>
                <a:gd name="T23" fmla="*/ 0 h 901"/>
                <a:gd name="T24" fmla="*/ 0 w 901"/>
                <a:gd name="T25" fmla="*/ 0 h 901"/>
                <a:gd name="T26" fmla="*/ 0 w 901"/>
                <a:gd name="T27" fmla="*/ 0 h 901"/>
                <a:gd name="T28" fmla="*/ 0 w 901"/>
                <a:gd name="T29" fmla="*/ 0 h 9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1" h="901">
                  <a:moveTo>
                    <a:pt x="750" y="451"/>
                  </a:moveTo>
                  <a:lnTo>
                    <a:pt x="901" y="901"/>
                  </a:lnTo>
                  <a:lnTo>
                    <a:pt x="750" y="901"/>
                  </a:lnTo>
                  <a:lnTo>
                    <a:pt x="150" y="601"/>
                  </a:lnTo>
                  <a:lnTo>
                    <a:pt x="150" y="676"/>
                  </a:lnTo>
                  <a:lnTo>
                    <a:pt x="0" y="601"/>
                  </a:lnTo>
                  <a:lnTo>
                    <a:pt x="75" y="526"/>
                  </a:lnTo>
                  <a:lnTo>
                    <a:pt x="225" y="75"/>
                  </a:lnTo>
                  <a:lnTo>
                    <a:pt x="375" y="0"/>
                  </a:lnTo>
                  <a:lnTo>
                    <a:pt x="451" y="0"/>
                  </a:lnTo>
                  <a:lnTo>
                    <a:pt x="600" y="75"/>
                  </a:lnTo>
                  <a:lnTo>
                    <a:pt x="826" y="375"/>
                  </a:lnTo>
                  <a:lnTo>
                    <a:pt x="750" y="451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5" name="Freeform 55"/>
            <p:cNvSpPr>
              <a:spLocks/>
            </p:cNvSpPr>
            <p:nvPr/>
          </p:nvSpPr>
          <p:spPr bwMode="auto">
            <a:xfrm rot="-292745">
              <a:off x="5093" y="3404"/>
              <a:ext cx="30" cy="40"/>
            </a:xfrm>
            <a:custGeom>
              <a:avLst/>
              <a:gdLst>
                <a:gd name="T0" fmla="*/ 0 w 226"/>
                <a:gd name="T1" fmla="*/ 0 h 301"/>
                <a:gd name="T2" fmla="*/ 0 w 226"/>
                <a:gd name="T3" fmla="*/ 0 h 301"/>
                <a:gd name="T4" fmla="*/ 0 w 226"/>
                <a:gd name="T5" fmla="*/ 0 h 301"/>
                <a:gd name="T6" fmla="*/ 0 w 226"/>
                <a:gd name="T7" fmla="*/ 0 h 301"/>
                <a:gd name="T8" fmla="*/ 0 w 226"/>
                <a:gd name="T9" fmla="*/ 0 h 301"/>
                <a:gd name="T10" fmla="*/ 0 w 226"/>
                <a:gd name="T11" fmla="*/ 0 h 301"/>
                <a:gd name="T12" fmla="*/ 0 w 226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301">
                  <a:moveTo>
                    <a:pt x="150" y="225"/>
                  </a:moveTo>
                  <a:lnTo>
                    <a:pt x="76" y="301"/>
                  </a:lnTo>
                  <a:lnTo>
                    <a:pt x="0" y="225"/>
                  </a:lnTo>
                  <a:lnTo>
                    <a:pt x="0" y="0"/>
                  </a:lnTo>
                  <a:lnTo>
                    <a:pt x="76" y="0"/>
                  </a:lnTo>
                  <a:lnTo>
                    <a:pt x="226" y="151"/>
                  </a:lnTo>
                  <a:lnTo>
                    <a:pt x="150" y="225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6" name="Freeform 56"/>
            <p:cNvSpPr>
              <a:spLocks/>
            </p:cNvSpPr>
            <p:nvPr/>
          </p:nvSpPr>
          <p:spPr bwMode="auto">
            <a:xfrm rot="-292745">
              <a:off x="5013" y="3400"/>
              <a:ext cx="50" cy="40"/>
            </a:xfrm>
            <a:custGeom>
              <a:avLst/>
              <a:gdLst>
                <a:gd name="T0" fmla="*/ 0 w 375"/>
                <a:gd name="T1" fmla="*/ 0 h 300"/>
                <a:gd name="T2" fmla="*/ 0 w 375"/>
                <a:gd name="T3" fmla="*/ 0 h 300"/>
                <a:gd name="T4" fmla="*/ 0 w 375"/>
                <a:gd name="T5" fmla="*/ 0 h 300"/>
                <a:gd name="T6" fmla="*/ 0 w 375"/>
                <a:gd name="T7" fmla="*/ 0 h 300"/>
                <a:gd name="T8" fmla="*/ 0 w 375"/>
                <a:gd name="T9" fmla="*/ 0 h 300"/>
                <a:gd name="T10" fmla="*/ 0 w 375"/>
                <a:gd name="T11" fmla="*/ 0 h 300"/>
                <a:gd name="T12" fmla="*/ 0 w 375"/>
                <a:gd name="T13" fmla="*/ 0 h 300"/>
                <a:gd name="T14" fmla="*/ 0 w 375"/>
                <a:gd name="T15" fmla="*/ 0 h 300"/>
                <a:gd name="T16" fmla="*/ 0 w 375"/>
                <a:gd name="T17" fmla="*/ 0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5" h="300">
                  <a:moveTo>
                    <a:pt x="225" y="300"/>
                  </a:moveTo>
                  <a:lnTo>
                    <a:pt x="225" y="300"/>
                  </a:lnTo>
                  <a:lnTo>
                    <a:pt x="150" y="226"/>
                  </a:lnTo>
                  <a:lnTo>
                    <a:pt x="0" y="75"/>
                  </a:lnTo>
                  <a:lnTo>
                    <a:pt x="0" y="0"/>
                  </a:lnTo>
                  <a:lnTo>
                    <a:pt x="75" y="0"/>
                  </a:lnTo>
                  <a:lnTo>
                    <a:pt x="150" y="0"/>
                  </a:lnTo>
                  <a:lnTo>
                    <a:pt x="375" y="300"/>
                  </a:lnTo>
                  <a:lnTo>
                    <a:pt x="225" y="300"/>
                  </a:lnTo>
                  <a:close/>
                </a:path>
              </a:pathLst>
            </a:cu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4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524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7824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5CB9A43-6FC9-483D-BF78-7C81FF0C1C24}" type="slidenum">
              <a:rPr lang="en-US" smtClean="0"/>
              <a:pPr eaLnBrk="1" hangingPunct="1"/>
              <a:t>90</a:t>
            </a:fld>
            <a:endParaRPr lang="en-US" smtClean="0"/>
          </a:p>
        </p:txBody>
      </p:sp>
      <p:sp>
        <p:nvSpPr>
          <p:cNvPr id="96260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85938"/>
            <a:ext cx="7827963" cy="4648200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Crutches…</a:t>
            </a:r>
            <a:endParaRPr lang="en-US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457200" lvl="1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Gaits</a:t>
            </a:r>
          </a:p>
          <a:p>
            <a:pPr marL="914400" lvl="2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four-point gait</a:t>
            </a:r>
          </a:p>
          <a:p>
            <a:pPr marL="914400" lvl="2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three-point gait</a:t>
            </a:r>
          </a:p>
          <a:p>
            <a:pPr marL="914400" lvl="2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two-point gait</a:t>
            </a:r>
          </a:p>
          <a:p>
            <a:pPr marL="914400" lvl="2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swing-to gait</a:t>
            </a:r>
          </a:p>
          <a:p>
            <a:pPr marL="914400" lvl="2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swing-thru gait</a:t>
            </a:r>
          </a:p>
        </p:txBody>
      </p:sp>
      <p:sp>
        <p:nvSpPr>
          <p:cNvPr id="96261" name="Freeform 5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2" name="Freeform 6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3" name="Freeform 7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64" name="Group 283"/>
          <p:cNvGrpSpPr>
            <a:grpSpLocks/>
          </p:cNvGrpSpPr>
          <p:nvPr/>
        </p:nvGrpSpPr>
        <p:grpSpPr bwMode="auto">
          <a:xfrm>
            <a:off x="6324600" y="2105025"/>
            <a:ext cx="1604963" cy="3657600"/>
            <a:chOff x="1008" y="1008"/>
            <a:chExt cx="2529" cy="5760"/>
          </a:xfrm>
        </p:grpSpPr>
        <p:sp>
          <p:nvSpPr>
            <p:cNvPr id="96267" name="Freeform 284"/>
            <p:cNvSpPr>
              <a:spLocks/>
            </p:cNvSpPr>
            <p:nvPr/>
          </p:nvSpPr>
          <p:spPr bwMode="auto">
            <a:xfrm>
              <a:off x="1008" y="1008"/>
              <a:ext cx="2529" cy="5760"/>
            </a:xfrm>
            <a:custGeom>
              <a:avLst/>
              <a:gdLst>
                <a:gd name="T0" fmla="*/ 1 w 7587"/>
                <a:gd name="T1" fmla="*/ 0 h 17280"/>
                <a:gd name="T2" fmla="*/ 1 w 7587"/>
                <a:gd name="T3" fmla="*/ 0 h 17280"/>
                <a:gd name="T4" fmla="*/ 1 w 7587"/>
                <a:gd name="T5" fmla="*/ 0 h 17280"/>
                <a:gd name="T6" fmla="*/ 1 w 7587"/>
                <a:gd name="T7" fmla="*/ 0 h 17280"/>
                <a:gd name="T8" fmla="*/ 1 w 7587"/>
                <a:gd name="T9" fmla="*/ 1 h 17280"/>
                <a:gd name="T10" fmla="*/ 1 w 7587"/>
                <a:gd name="T11" fmla="*/ 1 h 17280"/>
                <a:gd name="T12" fmla="*/ 1 w 7587"/>
                <a:gd name="T13" fmla="*/ 1 h 17280"/>
                <a:gd name="T14" fmla="*/ 1 w 7587"/>
                <a:gd name="T15" fmla="*/ 1 h 17280"/>
                <a:gd name="T16" fmla="*/ 1 w 7587"/>
                <a:gd name="T17" fmla="*/ 1 h 17280"/>
                <a:gd name="T18" fmla="*/ 1 w 7587"/>
                <a:gd name="T19" fmla="*/ 1 h 17280"/>
                <a:gd name="T20" fmla="*/ 1 w 7587"/>
                <a:gd name="T21" fmla="*/ 1 h 17280"/>
                <a:gd name="T22" fmla="*/ 1 w 7587"/>
                <a:gd name="T23" fmla="*/ 2 h 17280"/>
                <a:gd name="T24" fmla="*/ 1 w 7587"/>
                <a:gd name="T25" fmla="*/ 2 h 17280"/>
                <a:gd name="T26" fmla="*/ 1 w 7587"/>
                <a:gd name="T27" fmla="*/ 2 h 17280"/>
                <a:gd name="T28" fmla="*/ 1 w 7587"/>
                <a:gd name="T29" fmla="*/ 2 h 17280"/>
                <a:gd name="T30" fmla="*/ 1 w 7587"/>
                <a:gd name="T31" fmla="*/ 2 h 17280"/>
                <a:gd name="T32" fmla="*/ 1 w 7587"/>
                <a:gd name="T33" fmla="*/ 2 h 17280"/>
                <a:gd name="T34" fmla="*/ 1 w 7587"/>
                <a:gd name="T35" fmla="*/ 2 h 17280"/>
                <a:gd name="T36" fmla="*/ 1 w 7587"/>
                <a:gd name="T37" fmla="*/ 3 h 17280"/>
                <a:gd name="T38" fmla="*/ 1 w 7587"/>
                <a:gd name="T39" fmla="*/ 3 h 17280"/>
                <a:gd name="T40" fmla="*/ 1 w 7587"/>
                <a:gd name="T41" fmla="*/ 3 h 17280"/>
                <a:gd name="T42" fmla="*/ 1 w 7587"/>
                <a:gd name="T43" fmla="*/ 3 h 17280"/>
                <a:gd name="T44" fmla="*/ 1 w 7587"/>
                <a:gd name="T45" fmla="*/ 3 h 17280"/>
                <a:gd name="T46" fmla="*/ 1 w 7587"/>
                <a:gd name="T47" fmla="*/ 2 h 17280"/>
                <a:gd name="T48" fmla="*/ 1 w 7587"/>
                <a:gd name="T49" fmla="*/ 2 h 17280"/>
                <a:gd name="T50" fmla="*/ 1 w 7587"/>
                <a:gd name="T51" fmla="*/ 2 h 17280"/>
                <a:gd name="T52" fmla="*/ 1 w 7587"/>
                <a:gd name="T53" fmla="*/ 2 h 17280"/>
                <a:gd name="T54" fmla="*/ 1 w 7587"/>
                <a:gd name="T55" fmla="*/ 2 h 17280"/>
                <a:gd name="T56" fmla="*/ 1 w 7587"/>
                <a:gd name="T57" fmla="*/ 2 h 17280"/>
                <a:gd name="T58" fmla="*/ 1 w 7587"/>
                <a:gd name="T59" fmla="*/ 2 h 17280"/>
                <a:gd name="T60" fmla="*/ 1 w 7587"/>
                <a:gd name="T61" fmla="*/ 3 h 17280"/>
                <a:gd name="T62" fmla="*/ 1 w 7587"/>
                <a:gd name="T63" fmla="*/ 3 h 17280"/>
                <a:gd name="T64" fmla="*/ 1 w 7587"/>
                <a:gd name="T65" fmla="*/ 3 h 17280"/>
                <a:gd name="T66" fmla="*/ 0 w 7587"/>
                <a:gd name="T67" fmla="*/ 3 h 17280"/>
                <a:gd name="T68" fmla="*/ 0 w 7587"/>
                <a:gd name="T69" fmla="*/ 3 h 17280"/>
                <a:gd name="T70" fmla="*/ 0 w 7587"/>
                <a:gd name="T71" fmla="*/ 3 h 17280"/>
                <a:gd name="T72" fmla="*/ 0 w 7587"/>
                <a:gd name="T73" fmla="*/ 2 h 17280"/>
                <a:gd name="T74" fmla="*/ 0 w 7587"/>
                <a:gd name="T75" fmla="*/ 2 h 17280"/>
                <a:gd name="T76" fmla="*/ 0 w 7587"/>
                <a:gd name="T77" fmla="*/ 2 h 17280"/>
                <a:gd name="T78" fmla="*/ 0 w 7587"/>
                <a:gd name="T79" fmla="*/ 2 h 17280"/>
                <a:gd name="T80" fmla="*/ 0 w 7587"/>
                <a:gd name="T81" fmla="*/ 2 h 17280"/>
                <a:gd name="T82" fmla="*/ 0 w 7587"/>
                <a:gd name="T83" fmla="*/ 2 h 17280"/>
                <a:gd name="T84" fmla="*/ 0 w 7587"/>
                <a:gd name="T85" fmla="*/ 1 h 17280"/>
                <a:gd name="T86" fmla="*/ 0 w 7587"/>
                <a:gd name="T87" fmla="*/ 1 h 17280"/>
                <a:gd name="T88" fmla="*/ 0 w 7587"/>
                <a:gd name="T89" fmla="*/ 1 h 17280"/>
                <a:gd name="T90" fmla="*/ 0 w 7587"/>
                <a:gd name="T91" fmla="*/ 1 h 17280"/>
                <a:gd name="T92" fmla="*/ 0 w 7587"/>
                <a:gd name="T93" fmla="*/ 1 h 17280"/>
                <a:gd name="T94" fmla="*/ 0 w 7587"/>
                <a:gd name="T95" fmla="*/ 1 h 17280"/>
                <a:gd name="T96" fmla="*/ 0 w 7587"/>
                <a:gd name="T97" fmla="*/ 1 h 17280"/>
                <a:gd name="T98" fmla="*/ 0 w 7587"/>
                <a:gd name="T99" fmla="*/ 1 h 17280"/>
                <a:gd name="T100" fmla="*/ 0 w 7587"/>
                <a:gd name="T101" fmla="*/ 1 h 17280"/>
                <a:gd name="T102" fmla="*/ 0 w 7587"/>
                <a:gd name="T103" fmla="*/ 1 h 17280"/>
                <a:gd name="T104" fmla="*/ 0 w 7587"/>
                <a:gd name="T105" fmla="*/ 1 h 17280"/>
                <a:gd name="T106" fmla="*/ 0 w 7587"/>
                <a:gd name="T107" fmla="*/ 1 h 17280"/>
                <a:gd name="T108" fmla="*/ 0 w 7587"/>
                <a:gd name="T109" fmla="*/ 1 h 17280"/>
                <a:gd name="T110" fmla="*/ 0 w 7587"/>
                <a:gd name="T111" fmla="*/ 1 h 17280"/>
                <a:gd name="T112" fmla="*/ 0 w 7587"/>
                <a:gd name="T113" fmla="*/ 1 h 17280"/>
                <a:gd name="T114" fmla="*/ 0 w 7587"/>
                <a:gd name="T115" fmla="*/ 0 h 17280"/>
                <a:gd name="T116" fmla="*/ 0 w 7587"/>
                <a:gd name="T117" fmla="*/ 0 h 17280"/>
                <a:gd name="T118" fmla="*/ 0 w 7587"/>
                <a:gd name="T119" fmla="*/ 0 h 17280"/>
                <a:gd name="T120" fmla="*/ 0 w 7587"/>
                <a:gd name="T121" fmla="*/ 0 h 17280"/>
                <a:gd name="T122" fmla="*/ 0 w 7587"/>
                <a:gd name="T123" fmla="*/ 0 h 17280"/>
                <a:gd name="T124" fmla="*/ 0 w 7587"/>
                <a:gd name="T125" fmla="*/ 0 h 172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587" h="17280">
                  <a:moveTo>
                    <a:pt x="3103" y="123"/>
                  </a:moveTo>
                  <a:lnTo>
                    <a:pt x="3228" y="136"/>
                  </a:lnTo>
                  <a:lnTo>
                    <a:pt x="3344" y="172"/>
                  </a:lnTo>
                  <a:lnTo>
                    <a:pt x="3449" y="230"/>
                  </a:lnTo>
                  <a:lnTo>
                    <a:pt x="3550" y="298"/>
                  </a:lnTo>
                  <a:lnTo>
                    <a:pt x="3648" y="374"/>
                  </a:lnTo>
                  <a:lnTo>
                    <a:pt x="3744" y="450"/>
                  </a:lnTo>
                  <a:lnTo>
                    <a:pt x="3845" y="517"/>
                  </a:lnTo>
                  <a:lnTo>
                    <a:pt x="3953" y="570"/>
                  </a:lnTo>
                  <a:lnTo>
                    <a:pt x="4055" y="676"/>
                  </a:lnTo>
                  <a:lnTo>
                    <a:pt x="4151" y="786"/>
                  </a:lnTo>
                  <a:lnTo>
                    <a:pt x="4241" y="901"/>
                  </a:lnTo>
                  <a:lnTo>
                    <a:pt x="4325" y="1017"/>
                  </a:lnTo>
                  <a:lnTo>
                    <a:pt x="4402" y="1137"/>
                  </a:lnTo>
                  <a:lnTo>
                    <a:pt x="4473" y="1260"/>
                  </a:lnTo>
                  <a:lnTo>
                    <a:pt x="4537" y="1385"/>
                  </a:lnTo>
                  <a:lnTo>
                    <a:pt x="4596" y="1513"/>
                  </a:lnTo>
                  <a:lnTo>
                    <a:pt x="4579" y="1560"/>
                  </a:lnTo>
                  <a:lnTo>
                    <a:pt x="4568" y="1613"/>
                  </a:lnTo>
                  <a:lnTo>
                    <a:pt x="4560" y="1667"/>
                  </a:lnTo>
                  <a:lnTo>
                    <a:pt x="4556" y="1719"/>
                  </a:lnTo>
                  <a:lnTo>
                    <a:pt x="4554" y="1774"/>
                  </a:lnTo>
                  <a:lnTo>
                    <a:pt x="4551" y="1827"/>
                  </a:lnTo>
                  <a:lnTo>
                    <a:pt x="4548" y="1879"/>
                  </a:lnTo>
                  <a:lnTo>
                    <a:pt x="4545" y="1927"/>
                  </a:lnTo>
                  <a:lnTo>
                    <a:pt x="4513" y="2017"/>
                  </a:lnTo>
                  <a:lnTo>
                    <a:pt x="4486" y="2110"/>
                  </a:lnTo>
                  <a:lnTo>
                    <a:pt x="4460" y="2202"/>
                  </a:lnTo>
                  <a:lnTo>
                    <a:pt x="4436" y="2295"/>
                  </a:lnTo>
                  <a:lnTo>
                    <a:pt x="4406" y="2386"/>
                  </a:lnTo>
                  <a:lnTo>
                    <a:pt x="4374" y="2477"/>
                  </a:lnTo>
                  <a:lnTo>
                    <a:pt x="4335" y="2562"/>
                  </a:lnTo>
                  <a:lnTo>
                    <a:pt x="4286" y="2643"/>
                  </a:lnTo>
                  <a:lnTo>
                    <a:pt x="4275" y="2773"/>
                  </a:lnTo>
                  <a:lnTo>
                    <a:pt x="4263" y="2905"/>
                  </a:lnTo>
                  <a:lnTo>
                    <a:pt x="4248" y="3040"/>
                  </a:lnTo>
                  <a:lnTo>
                    <a:pt x="4226" y="3173"/>
                  </a:lnTo>
                  <a:lnTo>
                    <a:pt x="4198" y="3303"/>
                  </a:lnTo>
                  <a:lnTo>
                    <a:pt x="4154" y="3429"/>
                  </a:lnTo>
                  <a:lnTo>
                    <a:pt x="4098" y="3548"/>
                  </a:lnTo>
                  <a:lnTo>
                    <a:pt x="4026" y="3658"/>
                  </a:lnTo>
                  <a:lnTo>
                    <a:pt x="4141" y="3653"/>
                  </a:lnTo>
                  <a:lnTo>
                    <a:pt x="4249" y="3608"/>
                  </a:lnTo>
                  <a:lnTo>
                    <a:pt x="4350" y="3542"/>
                  </a:lnTo>
                  <a:lnTo>
                    <a:pt x="4450" y="3468"/>
                  </a:lnTo>
                  <a:lnTo>
                    <a:pt x="4548" y="3401"/>
                  </a:lnTo>
                  <a:lnTo>
                    <a:pt x="4651" y="3356"/>
                  </a:lnTo>
                  <a:lnTo>
                    <a:pt x="4763" y="3349"/>
                  </a:lnTo>
                  <a:lnTo>
                    <a:pt x="4885" y="3391"/>
                  </a:lnTo>
                  <a:lnTo>
                    <a:pt x="4957" y="3422"/>
                  </a:lnTo>
                  <a:lnTo>
                    <a:pt x="5027" y="3453"/>
                  </a:lnTo>
                  <a:lnTo>
                    <a:pt x="5098" y="3485"/>
                  </a:lnTo>
                  <a:lnTo>
                    <a:pt x="5169" y="3519"/>
                  </a:lnTo>
                  <a:lnTo>
                    <a:pt x="5239" y="3555"/>
                  </a:lnTo>
                  <a:lnTo>
                    <a:pt x="5309" y="3590"/>
                  </a:lnTo>
                  <a:lnTo>
                    <a:pt x="5378" y="3628"/>
                  </a:lnTo>
                  <a:lnTo>
                    <a:pt x="5449" y="3667"/>
                  </a:lnTo>
                  <a:lnTo>
                    <a:pt x="5602" y="3865"/>
                  </a:lnTo>
                  <a:lnTo>
                    <a:pt x="5748" y="4063"/>
                  </a:lnTo>
                  <a:lnTo>
                    <a:pt x="5892" y="4259"/>
                  </a:lnTo>
                  <a:lnTo>
                    <a:pt x="6032" y="4459"/>
                  </a:lnTo>
                  <a:lnTo>
                    <a:pt x="6172" y="4658"/>
                  </a:lnTo>
                  <a:lnTo>
                    <a:pt x="6312" y="4857"/>
                  </a:lnTo>
                  <a:lnTo>
                    <a:pt x="6453" y="5058"/>
                  </a:lnTo>
                  <a:lnTo>
                    <a:pt x="6596" y="5258"/>
                  </a:lnTo>
                  <a:lnTo>
                    <a:pt x="6634" y="5298"/>
                  </a:lnTo>
                  <a:lnTo>
                    <a:pt x="6661" y="5343"/>
                  </a:lnTo>
                  <a:lnTo>
                    <a:pt x="6682" y="5392"/>
                  </a:lnTo>
                  <a:lnTo>
                    <a:pt x="6701" y="5443"/>
                  </a:lnTo>
                  <a:lnTo>
                    <a:pt x="6722" y="5489"/>
                  </a:lnTo>
                  <a:lnTo>
                    <a:pt x="6750" y="5530"/>
                  </a:lnTo>
                  <a:lnTo>
                    <a:pt x="6791" y="5561"/>
                  </a:lnTo>
                  <a:lnTo>
                    <a:pt x="6847" y="5578"/>
                  </a:lnTo>
                  <a:lnTo>
                    <a:pt x="6878" y="5621"/>
                  </a:lnTo>
                  <a:lnTo>
                    <a:pt x="6899" y="5664"/>
                  </a:lnTo>
                  <a:lnTo>
                    <a:pt x="6917" y="5710"/>
                  </a:lnTo>
                  <a:lnTo>
                    <a:pt x="6935" y="5758"/>
                  </a:lnTo>
                  <a:lnTo>
                    <a:pt x="6952" y="5804"/>
                  </a:lnTo>
                  <a:lnTo>
                    <a:pt x="6974" y="5850"/>
                  </a:lnTo>
                  <a:lnTo>
                    <a:pt x="7004" y="5893"/>
                  </a:lnTo>
                  <a:lnTo>
                    <a:pt x="7043" y="5931"/>
                  </a:lnTo>
                  <a:lnTo>
                    <a:pt x="7065" y="5987"/>
                  </a:lnTo>
                  <a:lnTo>
                    <a:pt x="7079" y="6042"/>
                  </a:lnTo>
                  <a:lnTo>
                    <a:pt x="7086" y="6099"/>
                  </a:lnTo>
                  <a:lnTo>
                    <a:pt x="7085" y="6156"/>
                  </a:lnTo>
                  <a:lnTo>
                    <a:pt x="7077" y="6212"/>
                  </a:lnTo>
                  <a:lnTo>
                    <a:pt x="7064" y="6269"/>
                  </a:lnTo>
                  <a:lnTo>
                    <a:pt x="7045" y="6324"/>
                  </a:lnTo>
                  <a:lnTo>
                    <a:pt x="7022" y="6376"/>
                  </a:lnTo>
                  <a:lnTo>
                    <a:pt x="6929" y="6458"/>
                  </a:lnTo>
                  <a:lnTo>
                    <a:pt x="6902" y="6630"/>
                  </a:lnTo>
                  <a:lnTo>
                    <a:pt x="6870" y="6797"/>
                  </a:lnTo>
                  <a:lnTo>
                    <a:pt x="6829" y="6962"/>
                  </a:lnTo>
                  <a:lnTo>
                    <a:pt x="6779" y="7123"/>
                  </a:lnTo>
                  <a:lnTo>
                    <a:pt x="6717" y="7278"/>
                  </a:lnTo>
                  <a:lnTo>
                    <a:pt x="6642" y="7427"/>
                  </a:lnTo>
                  <a:lnTo>
                    <a:pt x="6550" y="7570"/>
                  </a:lnTo>
                  <a:lnTo>
                    <a:pt x="6441" y="7704"/>
                  </a:lnTo>
                  <a:lnTo>
                    <a:pt x="6464" y="7725"/>
                  </a:lnTo>
                  <a:lnTo>
                    <a:pt x="6530" y="8300"/>
                  </a:lnTo>
                  <a:lnTo>
                    <a:pt x="6586" y="8874"/>
                  </a:lnTo>
                  <a:lnTo>
                    <a:pt x="6632" y="9452"/>
                  </a:lnTo>
                  <a:lnTo>
                    <a:pt x="6673" y="10031"/>
                  </a:lnTo>
                  <a:lnTo>
                    <a:pt x="6709" y="10613"/>
                  </a:lnTo>
                  <a:lnTo>
                    <a:pt x="6746" y="11196"/>
                  </a:lnTo>
                  <a:lnTo>
                    <a:pt x="6783" y="11782"/>
                  </a:lnTo>
                  <a:lnTo>
                    <a:pt x="6825" y="12370"/>
                  </a:lnTo>
                  <a:lnTo>
                    <a:pt x="6826" y="12478"/>
                  </a:lnTo>
                  <a:lnTo>
                    <a:pt x="6826" y="12590"/>
                  </a:lnTo>
                  <a:lnTo>
                    <a:pt x="6825" y="12703"/>
                  </a:lnTo>
                  <a:lnTo>
                    <a:pt x="6821" y="12819"/>
                  </a:lnTo>
                  <a:lnTo>
                    <a:pt x="6816" y="12935"/>
                  </a:lnTo>
                  <a:lnTo>
                    <a:pt x="6812" y="13050"/>
                  </a:lnTo>
                  <a:lnTo>
                    <a:pt x="6807" y="13166"/>
                  </a:lnTo>
                  <a:lnTo>
                    <a:pt x="6804" y="13279"/>
                  </a:lnTo>
                  <a:lnTo>
                    <a:pt x="6835" y="13311"/>
                  </a:lnTo>
                  <a:lnTo>
                    <a:pt x="6820" y="13343"/>
                  </a:lnTo>
                  <a:lnTo>
                    <a:pt x="6814" y="13374"/>
                  </a:lnTo>
                  <a:lnTo>
                    <a:pt x="6813" y="13408"/>
                  </a:lnTo>
                  <a:lnTo>
                    <a:pt x="6816" y="13442"/>
                  </a:lnTo>
                  <a:lnTo>
                    <a:pt x="6821" y="13474"/>
                  </a:lnTo>
                  <a:lnTo>
                    <a:pt x="6826" y="13507"/>
                  </a:lnTo>
                  <a:lnTo>
                    <a:pt x="6832" y="13539"/>
                  </a:lnTo>
                  <a:lnTo>
                    <a:pt x="6835" y="13570"/>
                  </a:lnTo>
                  <a:lnTo>
                    <a:pt x="6814" y="13577"/>
                  </a:lnTo>
                  <a:lnTo>
                    <a:pt x="6802" y="13588"/>
                  </a:lnTo>
                  <a:lnTo>
                    <a:pt x="6797" y="13602"/>
                  </a:lnTo>
                  <a:lnTo>
                    <a:pt x="6796" y="13618"/>
                  </a:lnTo>
                  <a:lnTo>
                    <a:pt x="6797" y="13636"/>
                  </a:lnTo>
                  <a:lnTo>
                    <a:pt x="6802" y="13653"/>
                  </a:lnTo>
                  <a:lnTo>
                    <a:pt x="6803" y="13671"/>
                  </a:lnTo>
                  <a:lnTo>
                    <a:pt x="6804" y="13686"/>
                  </a:lnTo>
                  <a:lnTo>
                    <a:pt x="6847" y="13936"/>
                  </a:lnTo>
                  <a:lnTo>
                    <a:pt x="6883" y="14186"/>
                  </a:lnTo>
                  <a:lnTo>
                    <a:pt x="6917" y="14436"/>
                  </a:lnTo>
                  <a:lnTo>
                    <a:pt x="6949" y="14686"/>
                  </a:lnTo>
                  <a:lnTo>
                    <a:pt x="6978" y="14936"/>
                  </a:lnTo>
                  <a:lnTo>
                    <a:pt x="7013" y="15185"/>
                  </a:lnTo>
                  <a:lnTo>
                    <a:pt x="7050" y="15433"/>
                  </a:lnTo>
                  <a:lnTo>
                    <a:pt x="7093" y="15679"/>
                  </a:lnTo>
                  <a:lnTo>
                    <a:pt x="7108" y="15735"/>
                  </a:lnTo>
                  <a:lnTo>
                    <a:pt x="7119" y="15794"/>
                  </a:lnTo>
                  <a:lnTo>
                    <a:pt x="7127" y="15854"/>
                  </a:lnTo>
                  <a:lnTo>
                    <a:pt x="7134" y="15915"/>
                  </a:lnTo>
                  <a:lnTo>
                    <a:pt x="7142" y="15973"/>
                  </a:lnTo>
                  <a:lnTo>
                    <a:pt x="7153" y="16034"/>
                  </a:lnTo>
                  <a:lnTo>
                    <a:pt x="7167" y="16091"/>
                  </a:lnTo>
                  <a:lnTo>
                    <a:pt x="7189" y="16145"/>
                  </a:lnTo>
                  <a:lnTo>
                    <a:pt x="7208" y="16138"/>
                  </a:lnTo>
                  <a:lnTo>
                    <a:pt x="7221" y="16138"/>
                  </a:lnTo>
                  <a:lnTo>
                    <a:pt x="7229" y="16145"/>
                  </a:lnTo>
                  <a:lnTo>
                    <a:pt x="7235" y="16156"/>
                  </a:lnTo>
                  <a:lnTo>
                    <a:pt x="7240" y="16170"/>
                  </a:lnTo>
                  <a:lnTo>
                    <a:pt x="7244" y="16187"/>
                  </a:lnTo>
                  <a:lnTo>
                    <a:pt x="7250" y="16202"/>
                  </a:lnTo>
                  <a:lnTo>
                    <a:pt x="7263" y="16215"/>
                  </a:lnTo>
                  <a:lnTo>
                    <a:pt x="7301" y="16261"/>
                  </a:lnTo>
                  <a:lnTo>
                    <a:pt x="7329" y="16313"/>
                  </a:lnTo>
                  <a:lnTo>
                    <a:pt x="7349" y="16368"/>
                  </a:lnTo>
                  <a:lnTo>
                    <a:pt x="7361" y="16427"/>
                  </a:lnTo>
                  <a:lnTo>
                    <a:pt x="7371" y="16486"/>
                  </a:lnTo>
                  <a:lnTo>
                    <a:pt x="7379" y="16547"/>
                  </a:lnTo>
                  <a:lnTo>
                    <a:pt x="7390" y="16607"/>
                  </a:lnTo>
                  <a:lnTo>
                    <a:pt x="7406" y="16664"/>
                  </a:lnTo>
                  <a:lnTo>
                    <a:pt x="7448" y="16657"/>
                  </a:lnTo>
                  <a:lnTo>
                    <a:pt x="7480" y="16663"/>
                  </a:lnTo>
                  <a:lnTo>
                    <a:pt x="7504" y="16681"/>
                  </a:lnTo>
                  <a:lnTo>
                    <a:pt x="7524" y="16708"/>
                  </a:lnTo>
                  <a:lnTo>
                    <a:pt x="7538" y="16739"/>
                  </a:lnTo>
                  <a:lnTo>
                    <a:pt x="7552" y="16772"/>
                  </a:lnTo>
                  <a:lnTo>
                    <a:pt x="7566" y="16803"/>
                  </a:lnTo>
                  <a:lnTo>
                    <a:pt x="7582" y="16829"/>
                  </a:lnTo>
                  <a:lnTo>
                    <a:pt x="7587" y="16846"/>
                  </a:lnTo>
                  <a:lnTo>
                    <a:pt x="7585" y="16859"/>
                  </a:lnTo>
                  <a:lnTo>
                    <a:pt x="7580" y="16869"/>
                  </a:lnTo>
                  <a:lnTo>
                    <a:pt x="7570" y="16875"/>
                  </a:lnTo>
                  <a:lnTo>
                    <a:pt x="7556" y="16878"/>
                  </a:lnTo>
                  <a:lnTo>
                    <a:pt x="7544" y="16881"/>
                  </a:lnTo>
                  <a:lnTo>
                    <a:pt x="7533" y="16886"/>
                  </a:lnTo>
                  <a:lnTo>
                    <a:pt x="7523" y="16888"/>
                  </a:lnTo>
                  <a:lnTo>
                    <a:pt x="7426" y="16899"/>
                  </a:lnTo>
                  <a:lnTo>
                    <a:pt x="7330" y="16907"/>
                  </a:lnTo>
                  <a:lnTo>
                    <a:pt x="7234" y="16914"/>
                  </a:lnTo>
                  <a:lnTo>
                    <a:pt x="7140" y="16922"/>
                  </a:lnTo>
                  <a:lnTo>
                    <a:pt x="7046" y="16935"/>
                  </a:lnTo>
                  <a:lnTo>
                    <a:pt x="6957" y="16957"/>
                  </a:lnTo>
                  <a:lnTo>
                    <a:pt x="6874" y="16990"/>
                  </a:lnTo>
                  <a:lnTo>
                    <a:pt x="6796" y="17034"/>
                  </a:lnTo>
                  <a:lnTo>
                    <a:pt x="6777" y="17038"/>
                  </a:lnTo>
                  <a:lnTo>
                    <a:pt x="6756" y="17035"/>
                  </a:lnTo>
                  <a:lnTo>
                    <a:pt x="6737" y="17032"/>
                  </a:lnTo>
                  <a:lnTo>
                    <a:pt x="6718" y="17025"/>
                  </a:lnTo>
                  <a:lnTo>
                    <a:pt x="6700" y="17013"/>
                  </a:lnTo>
                  <a:lnTo>
                    <a:pt x="6686" y="17000"/>
                  </a:lnTo>
                  <a:lnTo>
                    <a:pt x="6676" y="16984"/>
                  </a:lnTo>
                  <a:lnTo>
                    <a:pt x="6670" y="16963"/>
                  </a:lnTo>
                  <a:lnTo>
                    <a:pt x="6666" y="16934"/>
                  </a:lnTo>
                  <a:lnTo>
                    <a:pt x="6667" y="16908"/>
                  </a:lnTo>
                  <a:lnTo>
                    <a:pt x="6672" y="16881"/>
                  </a:lnTo>
                  <a:lnTo>
                    <a:pt x="6682" y="16858"/>
                  </a:lnTo>
                  <a:lnTo>
                    <a:pt x="6695" y="16836"/>
                  </a:lnTo>
                  <a:lnTo>
                    <a:pt x="6710" y="16814"/>
                  </a:lnTo>
                  <a:lnTo>
                    <a:pt x="6730" y="16795"/>
                  </a:lnTo>
                  <a:lnTo>
                    <a:pt x="6753" y="16776"/>
                  </a:lnTo>
                  <a:lnTo>
                    <a:pt x="6723" y="16702"/>
                  </a:lnTo>
                  <a:lnTo>
                    <a:pt x="6710" y="16626"/>
                  </a:lnTo>
                  <a:lnTo>
                    <a:pt x="6710" y="16549"/>
                  </a:lnTo>
                  <a:lnTo>
                    <a:pt x="6722" y="16473"/>
                  </a:lnTo>
                  <a:lnTo>
                    <a:pt x="6741" y="16398"/>
                  </a:lnTo>
                  <a:lnTo>
                    <a:pt x="6766" y="16324"/>
                  </a:lnTo>
                  <a:lnTo>
                    <a:pt x="6796" y="16254"/>
                  </a:lnTo>
                  <a:lnTo>
                    <a:pt x="6825" y="16183"/>
                  </a:lnTo>
                  <a:lnTo>
                    <a:pt x="6777" y="15895"/>
                  </a:lnTo>
                  <a:lnTo>
                    <a:pt x="6728" y="15605"/>
                  </a:lnTo>
                  <a:lnTo>
                    <a:pt x="6678" y="15316"/>
                  </a:lnTo>
                  <a:lnTo>
                    <a:pt x="6630" y="15027"/>
                  </a:lnTo>
                  <a:lnTo>
                    <a:pt x="6582" y="14737"/>
                  </a:lnTo>
                  <a:lnTo>
                    <a:pt x="6534" y="14447"/>
                  </a:lnTo>
                  <a:lnTo>
                    <a:pt x="6487" y="14156"/>
                  </a:lnTo>
                  <a:lnTo>
                    <a:pt x="6441" y="13865"/>
                  </a:lnTo>
                  <a:lnTo>
                    <a:pt x="6429" y="13833"/>
                  </a:lnTo>
                  <a:lnTo>
                    <a:pt x="6423" y="13797"/>
                  </a:lnTo>
                  <a:lnTo>
                    <a:pt x="6419" y="13757"/>
                  </a:lnTo>
                  <a:lnTo>
                    <a:pt x="6413" y="13720"/>
                  </a:lnTo>
                  <a:lnTo>
                    <a:pt x="6404" y="13686"/>
                  </a:lnTo>
                  <a:lnTo>
                    <a:pt x="6390" y="13661"/>
                  </a:lnTo>
                  <a:lnTo>
                    <a:pt x="6365" y="13646"/>
                  </a:lnTo>
                  <a:lnTo>
                    <a:pt x="6328" y="13642"/>
                  </a:lnTo>
                  <a:lnTo>
                    <a:pt x="6305" y="13621"/>
                  </a:lnTo>
                  <a:lnTo>
                    <a:pt x="6292" y="13594"/>
                  </a:lnTo>
                  <a:lnTo>
                    <a:pt x="6282" y="13561"/>
                  </a:lnTo>
                  <a:lnTo>
                    <a:pt x="6275" y="13527"/>
                  </a:lnTo>
                  <a:lnTo>
                    <a:pt x="6267" y="13494"/>
                  </a:lnTo>
                  <a:lnTo>
                    <a:pt x="6256" y="13464"/>
                  </a:lnTo>
                  <a:lnTo>
                    <a:pt x="6238" y="13436"/>
                  </a:lnTo>
                  <a:lnTo>
                    <a:pt x="6212" y="13413"/>
                  </a:lnTo>
                  <a:lnTo>
                    <a:pt x="6256" y="13354"/>
                  </a:lnTo>
                  <a:lnTo>
                    <a:pt x="6195" y="13193"/>
                  </a:lnTo>
                  <a:lnTo>
                    <a:pt x="6130" y="13034"/>
                  </a:lnTo>
                  <a:lnTo>
                    <a:pt x="6066" y="12873"/>
                  </a:lnTo>
                  <a:lnTo>
                    <a:pt x="6000" y="12713"/>
                  </a:lnTo>
                  <a:lnTo>
                    <a:pt x="5934" y="12556"/>
                  </a:lnTo>
                  <a:lnTo>
                    <a:pt x="5867" y="12396"/>
                  </a:lnTo>
                  <a:lnTo>
                    <a:pt x="5802" y="12238"/>
                  </a:lnTo>
                  <a:lnTo>
                    <a:pt x="5737" y="12080"/>
                  </a:lnTo>
                  <a:lnTo>
                    <a:pt x="5721" y="12121"/>
                  </a:lnTo>
                  <a:lnTo>
                    <a:pt x="5706" y="12162"/>
                  </a:lnTo>
                  <a:lnTo>
                    <a:pt x="5693" y="12206"/>
                  </a:lnTo>
                  <a:lnTo>
                    <a:pt x="5680" y="12249"/>
                  </a:lnTo>
                  <a:lnTo>
                    <a:pt x="5668" y="12293"/>
                  </a:lnTo>
                  <a:lnTo>
                    <a:pt x="5655" y="12335"/>
                  </a:lnTo>
                  <a:lnTo>
                    <a:pt x="5645" y="12380"/>
                  </a:lnTo>
                  <a:lnTo>
                    <a:pt x="5633" y="12420"/>
                  </a:lnTo>
                  <a:lnTo>
                    <a:pt x="5570" y="12726"/>
                  </a:lnTo>
                  <a:lnTo>
                    <a:pt x="5517" y="13036"/>
                  </a:lnTo>
                  <a:lnTo>
                    <a:pt x="5472" y="13348"/>
                  </a:lnTo>
                  <a:lnTo>
                    <a:pt x="5432" y="13661"/>
                  </a:lnTo>
                  <a:lnTo>
                    <a:pt x="5394" y="13977"/>
                  </a:lnTo>
                  <a:lnTo>
                    <a:pt x="5357" y="14292"/>
                  </a:lnTo>
                  <a:lnTo>
                    <a:pt x="5319" y="14607"/>
                  </a:lnTo>
                  <a:lnTo>
                    <a:pt x="5278" y="14917"/>
                  </a:lnTo>
                  <a:lnTo>
                    <a:pt x="5244" y="15162"/>
                  </a:lnTo>
                  <a:lnTo>
                    <a:pt x="5246" y="15424"/>
                  </a:lnTo>
                  <a:lnTo>
                    <a:pt x="5265" y="15695"/>
                  </a:lnTo>
                  <a:lnTo>
                    <a:pt x="5282" y="15967"/>
                  </a:lnTo>
                  <a:lnTo>
                    <a:pt x="5278" y="16233"/>
                  </a:lnTo>
                  <a:lnTo>
                    <a:pt x="5235" y="16483"/>
                  </a:lnTo>
                  <a:lnTo>
                    <a:pt x="5134" y="16709"/>
                  </a:lnTo>
                  <a:lnTo>
                    <a:pt x="4958" y="16901"/>
                  </a:lnTo>
                  <a:lnTo>
                    <a:pt x="4905" y="16928"/>
                  </a:lnTo>
                  <a:lnTo>
                    <a:pt x="4853" y="16939"/>
                  </a:lnTo>
                  <a:lnTo>
                    <a:pt x="4801" y="16939"/>
                  </a:lnTo>
                  <a:lnTo>
                    <a:pt x="4750" y="16934"/>
                  </a:lnTo>
                  <a:lnTo>
                    <a:pt x="4697" y="16925"/>
                  </a:lnTo>
                  <a:lnTo>
                    <a:pt x="4642" y="16918"/>
                  </a:lnTo>
                  <a:lnTo>
                    <a:pt x="4584" y="16916"/>
                  </a:lnTo>
                  <a:lnTo>
                    <a:pt x="4522" y="16923"/>
                  </a:lnTo>
                  <a:lnTo>
                    <a:pt x="4471" y="16932"/>
                  </a:lnTo>
                  <a:lnTo>
                    <a:pt x="4422" y="16945"/>
                  </a:lnTo>
                  <a:lnTo>
                    <a:pt x="4373" y="16957"/>
                  </a:lnTo>
                  <a:lnTo>
                    <a:pt x="4322" y="16972"/>
                  </a:lnTo>
                  <a:lnTo>
                    <a:pt x="4272" y="16982"/>
                  </a:lnTo>
                  <a:lnTo>
                    <a:pt x="4222" y="16986"/>
                  </a:lnTo>
                  <a:lnTo>
                    <a:pt x="4169" y="16979"/>
                  </a:lnTo>
                  <a:lnTo>
                    <a:pt x="4117" y="16963"/>
                  </a:lnTo>
                  <a:lnTo>
                    <a:pt x="4097" y="17000"/>
                  </a:lnTo>
                  <a:lnTo>
                    <a:pt x="4083" y="17041"/>
                  </a:lnTo>
                  <a:lnTo>
                    <a:pt x="4072" y="17082"/>
                  </a:lnTo>
                  <a:lnTo>
                    <a:pt x="4064" y="17125"/>
                  </a:lnTo>
                  <a:lnTo>
                    <a:pt x="4052" y="17166"/>
                  </a:lnTo>
                  <a:lnTo>
                    <a:pt x="4036" y="17206"/>
                  </a:lnTo>
                  <a:lnTo>
                    <a:pt x="4014" y="17241"/>
                  </a:lnTo>
                  <a:lnTo>
                    <a:pt x="3982" y="17273"/>
                  </a:lnTo>
                  <a:lnTo>
                    <a:pt x="3812" y="17280"/>
                  </a:lnTo>
                  <a:lnTo>
                    <a:pt x="3644" y="17279"/>
                  </a:lnTo>
                  <a:lnTo>
                    <a:pt x="3478" y="17272"/>
                  </a:lnTo>
                  <a:lnTo>
                    <a:pt x="3315" y="17261"/>
                  </a:lnTo>
                  <a:lnTo>
                    <a:pt x="3151" y="17248"/>
                  </a:lnTo>
                  <a:lnTo>
                    <a:pt x="2989" y="17237"/>
                  </a:lnTo>
                  <a:lnTo>
                    <a:pt x="2823" y="17227"/>
                  </a:lnTo>
                  <a:lnTo>
                    <a:pt x="2657" y="17221"/>
                  </a:lnTo>
                  <a:lnTo>
                    <a:pt x="2638" y="17215"/>
                  </a:lnTo>
                  <a:lnTo>
                    <a:pt x="2619" y="17207"/>
                  </a:lnTo>
                  <a:lnTo>
                    <a:pt x="2600" y="17200"/>
                  </a:lnTo>
                  <a:lnTo>
                    <a:pt x="2582" y="17192"/>
                  </a:lnTo>
                  <a:lnTo>
                    <a:pt x="2563" y="17182"/>
                  </a:lnTo>
                  <a:lnTo>
                    <a:pt x="2549" y="17169"/>
                  </a:lnTo>
                  <a:lnTo>
                    <a:pt x="2537" y="17153"/>
                  </a:lnTo>
                  <a:lnTo>
                    <a:pt x="2531" y="17130"/>
                  </a:lnTo>
                  <a:lnTo>
                    <a:pt x="2528" y="17099"/>
                  </a:lnTo>
                  <a:lnTo>
                    <a:pt x="2530" y="17067"/>
                  </a:lnTo>
                  <a:lnTo>
                    <a:pt x="2532" y="17038"/>
                  </a:lnTo>
                  <a:lnTo>
                    <a:pt x="2535" y="17008"/>
                  </a:lnTo>
                  <a:lnTo>
                    <a:pt x="2533" y="16979"/>
                  </a:lnTo>
                  <a:lnTo>
                    <a:pt x="2528" y="16955"/>
                  </a:lnTo>
                  <a:lnTo>
                    <a:pt x="2514" y="16932"/>
                  </a:lnTo>
                  <a:lnTo>
                    <a:pt x="2493" y="16910"/>
                  </a:lnTo>
                  <a:lnTo>
                    <a:pt x="2368" y="16887"/>
                  </a:lnTo>
                  <a:lnTo>
                    <a:pt x="2244" y="16855"/>
                  </a:lnTo>
                  <a:lnTo>
                    <a:pt x="2123" y="16813"/>
                  </a:lnTo>
                  <a:lnTo>
                    <a:pt x="2005" y="16757"/>
                  </a:lnTo>
                  <a:lnTo>
                    <a:pt x="1898" y="16689"/>
                  </a:lnTo>
                  <a:lnTo>
                    <a:pt x="1804" y="16604"/>
                  </a:lnTo>
                  <a:lnTo>
                    <a:pt x="1727" y="16504"/>
                  </a:lnTo>
                  <a:lnTo>
                    <a:pt x="1670" y="16383"/>
                  </a:lnTo>
                  <a:lnTo>
                    <a:pt x="1664" y="16277"/>
                  </a:lnTo>
                  <a:lnTo>
                    <a:pt x="1665" y="16169"/>
                  </a:lnTo>
                  <a:lnTo>
                    <a:pt x="1677" y="16064"/>
                  </a:lnTo>
                  <a:lnTo>
                    <a:pt x="1701" y="15964"/>
                  </a:lnTo>
                  <a:lnTo>
                    <a:pt x="1740" y="15871"/>
                  </a:lnTo>
                  <a:lnTo>
                    <a:pt x="1793" y="15784"/>
                  </a:lnTo>
                  <a:lnTo>
                    <a:pt x="1863" y="15708"/>
                  </a:lnTo>
                  <a:lnTo>
                    <a:pt x="1952" y="15644"/>
                  </a:lnTo>
                  <a:lnTo>
                    <a:pt x="1990" y="15603"/>
                  </a:lnTo>
                  <a:lnTo>
                    <a:pt x="2030" y="15572"/>
                  </a:lnTo>
                  <a:lnTo>
                    <a:pt x="2074" y="15552"/>
                  </a:lnTo>
                  <a:lnTo>
                    <a:pt x="2123" y="15539"/>
                  </a:lnTo>
                  <a:lnTo>
                    <a:pt x="2170" y="15526"/>
                  </a:lnTo>
                  <a:lnTo>
                    <a:pt x="2214" y="15510"/>
                  </a:lnTo>
                  <a:lnTo>
                    <a:pt x="2260" y="15491"/>
                  </a:lnTo>
                  <a:lnTo>
                    <a:pt x="2301" y="15458"/>
                  </a:lnTo>
                  <a:lnTo>
                    <a:pt x="2282" y="15266"/>
                  </a:lnTo>
                  <a:lnTo>
                    <a:pt x="2264" y="15071"/>
                  </a:lnTo>
                  <a:lnTo>
                    <a:pt x="2244" y="14875"/>
                  </a:lnTo>
                  <a:lnTo>
                    <a:pt x="2226" y="14678"/>
                  </a:lnTo>
                  <a:lnTo>
                    <a:pt x="2208" y="14480"/>
                  </a:lnTo>
                  <a:lnTo>
                    <a:pt x="2191" y="14281"/>
                  </a:lnTo>
                  <a:lnTo>
                    <a:pt x="2175" y="14082"/>
                  </a:lnTo>
                  <a:lnTo>
                    <a:pt x="2159" y="13881"/>
                  </a:lnTo>
                  <a:lnTo>
                    <a:pt x="2162" y="13852"/>
                  </a:lnTo>
                  <a:lnTo>
                    <a:pt x="2156" y="13827"/>
                  </a:lnTo>
                  <a:lnTo>
                    <a:pt x="2143" y="13808"/>
                  </a:lnTo>
                  <a:lnTo>
                    <a:pt x="2124" y="13791"/>
                  </a:lnTo>
                  <a:lnTo>
                    <a:pt x="2102" y="13780"/>
                  </a:lnTo>
                  <a:lnTo>
                    <a:pt x="2078" y="13768"/>
                  </a:lnTo>
                  <a:lnTo>
                    <a:pt x="2055" y="13758"/>
                  </a:lnTo>
                  <a:lnTo>
                    <a:pt x="2034" y="13747"/>
                  </a:lnTo>
                  <a:lnTo>
                    <a:pt x="2038" y="13646"/>
                  </a:lnTo>
                  <a:lnTo>
                    <a:pt x="2027" y="13548"/>
                  </a:lnTo>
                  <a:lnTo>
                    <a:pt x="2005" y="13457"/>
                  </a:lnTo>
                  <a:lnTo>
                    <a:pt x="1976" y="13369"/>
                  </a:lnTo>
                  <a:lnTo>
                    <a:pt x="1942" y="13282"/>
                  </a:lnTo>
                  <a:lnTo>
                    <a:pt x="1904" y="13195"/>
                  </a:lnTo>
                  <a:lnTo>
                    <a:pt x="1868" y="13111"/>
                  </a:lnTo>
                  <a:lnTo>
                    <a:pt x="1836" y="13021"/>
                  </a:lnTo>
                  <a:lnTo>
                    <a:pt x="1751" y="12768"/>
                  </a:lnTo>
                  <a:lnTo>
                    <a:pt x="1675" y="12513"/>
                  </a:lnTo>
                  <a:lnTo>
                    <a:pt x="1608" y="12252"/>
                  </a:lnTo>
                  <a:lnTo>
                    <a:pt x="1544" y="11989"/>
                  </a:lnTo>
                  <a:lnTo>
                    <a:pt x="1483" y="11727"/>
                  </a:lnTo>
                  <a:lnTo>
                    <a:pt x="1425" y="11463"/>
                  </a:lnTo>
                  <a:lnTo>
                    <a:pt x="1364" y="11200"/>
                  </a:lnTo>
                  <a:lnTo>
                    <a:pt x="1300" y="10939"/>
                  </a:lnTo>
                  <a:lnTo>
                    <a:pt x="1255" y="10688"/>
                  </a:lnTo>
                  <a:lnTo>
                    <a:pt x="1212" y="10437"/>
                  </a:lnTo>
                  <a:lnTo>
                    <a:pt x="1171" y="10184"/>
                  </a:lnTo>
                  <a:lnTo>
                    <a:pt x="1130" y="9930"/>
                  </a:lnTo>
                  <a:lnTo>
                    <a:pt x="1091" y="9678"/>
                  </a:lnTo>
                  <a:lnTo>
                    <a:pt x="1057" y="9425"/>
                  </a:lnTo>
                  <a:lnTo>
                    <a:pt x="1030" y="9172"/>
                  </a:lnTo>
                  <a:lnTo>
                    <a:pt x="1006" y="8917"/>
                  </a:lnTo>
                  <a:lnTo>
                    <a:pt x="899" y="8839"/>
                  </a:lnTo>
                  <a:lnTo>
                    <a:pt x="795" y="8759"/>
                  </a:lnTo>
                  <a:lnTo>
                    <a:pt x="699" y="8673"/>
                  </a:lnTo>
                  <a:lnTo>
                    <a:pt x="609" y="8585"/>
                  </a:lnTo>
                  <a:lnTo>
                    <a:pt x="524" y="8491"/>
                  </a:lnTo>
                  <a:lnTo>
                    <a:pt x="452" y="8389"/>
                  </a:lnTo>
                  <a:lnTo>
                    <a:pt x="386" y="8280"/>
                  </a:lnTo>
                  <a:lnTo>
                    <a:pt x="332" y="8162"/>
                  </a:lnTo>
                  <a:lnTo>
                    <a:pt x="294" y="8097"/>
                  </a:lnTo>
                  <a:lnTo>
                    <a:pt x="266" y="8030"/>
                  </a:lnTo>
                  <a:lnTo>
                    <a:pt x="243" y="7961"/>
                  </a:lnTo>
                  <a:lnTo>
                    <a:pt x="223" y="7890"/>
                  </a:lnTo>
                  <a:lnTo>
                    <a:pt x="205" y="7819"/>
                  </a:lnTo>
                  <a:lnTo>
                    <a:pt x="185" y="7748"/>
                  </a:lnTo>
                  <a:lnTo>
                    <a:pt x="162" y="7678"/>
                  </a:lnTo>
                  <a:lnTo>
                    <a:pt x="137" y="7608"/>
                  </a:lnTo>
                  <a:lnTo>
                    <a:pt x="110" y="7609"/>
                  </a:lnTo>
                  <a:lnTo>
                    <a:pt x="87" y="7602"/>
                  </a:lnTo>
                  <a:lnTo>
                    <a:pt x="66" y="7586"/>
                  </a:lnTo>
                  <a:lnTo>
                    <a:pt x="51" y="7565"/>
                  </a:lnTo>
                  <a:lnTo>
                    <a:pt x="36" y="7543"/>
                  </a:lnTo>
                  <a:lnTo>
                    <a:pt x="23" y="7519"/>
                  </a:lnTo>
                  <a:lnTo>
                    <a:pt x="13" y="7495"/>
                  </a:lnTo>
                  <a:lnTo>
                    <a:pt x="3" y="7474"/>
                  </a:lnTo>
                  <a:lnTo>
                    <a:pt x="0" y="7461"/>
                  </a:lnTo>
                  <a:lnTo>
                    <a:pt x="0" y="7450"/>
                  </a:lnTo>
                  <a:lnTo>
                    <a:pt x="2" y="7437"/>
                  </a:lnTo>
                  <a:lnTo>
                    <a:pt x="5" y="7425"/>
                  </a:lnTo>
                  <a:lnTo>
                    <a:pt x="9" y="7416"/>
                  </a:lnTo>
                  <a:lnTo>
                    <a:pt x="17" y="7406"/>
                  </a:lnTo>
                  <a:lnTo>
                    <a:pt x="23" y="7398"/>
                  </a:lnTo>
                  <a:lnTo>
                    <a:pt x="33" y="7393"/>
                  </a:lnTo>
                  <a:lnTo>
                    <a:pt x="43" y="7385"/>
                  </a:lnTo>
                  <a:lnTo>
                    <a:pt x="51" y="7378"/>
                  </a:lnTo>
                  <a:lnTo>
                    <a:pt x="51" y="7372"/>
                  </a:lnTo>
                  <a:lnTo>
                    <a:pt x="50" y="7362"/>
                  </a:lnTo>
                  <a:lnTo>
                    <a:pt x="44" y="7355"/>
                  </a:lnTo>
                  <a:lnTo>
                    <a:pt x="40" y="7345"/>
                  </a:lnTo>
                  <a:lnTo>
                    <a:pt x="36" y="7339"/>
                  </a:lnTo>
                  <a:lnTo>
                    <a:pt x="33" y="7331"/>
                  </a:lnTo>
                  <a:lnTo>
                    <a:pt x="50" y="7309"/>
                  </a:lnTo>
                  <a:lnTo>
                    <a:pt x="59" y="7280"/>
                  </a:lnTo>
                  <a:lnTo>
                    <a:pt x="64" y="7249"/>
                  </a:lnTo>
                  <a:lnTo>
                    <a:pt x="72" y="7218"/>
                  </a:lnTo>
                  <a:lnTo>
                    <a:pt x="80" y="7189"/>
                  </a:lnTo>
                  <a:lnTo>
                    <a:pt x="95" y="7168"/>
                  </a:lnTo>
                  <a:lnTo>
                    <a:pt x="120" y="7155"/>
                  </a:lnTo>
                  <a:lnTo>
                    <a:pt x="159" y="7154"/>
                  </a:lnTo>
                  <a:lnTo>
                    <a:pt x="179" y="7138"/>
                  </a:lnTo>
                  <a:lnTo>
                    <a:pt x="194" y="7121"/>
                  </a:lnTo>
                  <a:lnTo>
                    <a:pt x="206" y="7102"/>
                  </a:lnTo>
                  <a:lnTo>
                    <a:pt x="212" y="7084"/>
                  </a:lnTo>
                  <a:lnTo>
                    <a:pt x="217" y="7066"/>
                  </a:lnTo>
                  <a:lnTo>
                    <a:pt x="222" y="7045"/>
                  </a:lnTo>
                  <a:lnTo>
                    <a:pt x="224" y="7023"/>
                  </a:lnTo>
                  <a:lnTo>
                    <a:pt x="228" y="6999"/>
                  </a:lnTo>
                  <a:lnTo>
                    <a:pt x="278" y="6820"/>
                  </a:lnTo>
                  <a:lnTo>
                    <a:pt x="339" y="6646"/>
                  </a:lnTo>
                  <a:lnTo>
                    <a:pt x="407" y="6473"/>
                  </a:lnTo>
                  <a:lnTo>
                    <a:pt x="478" y="6304"/>
                  </a:lnTo>
                  <a:lnTo>
                    <a:pt x="548" y="6132"/>
                  </a:lnTo>
                  <a:lnTo>
                    <a:pt x="614" y="5958"/>
                  </a:lnTo>
                  <a:lnTo>
                    <a:pt x="671" y="5781"/>
                  </a:lnTo>
                  <a:lnTo>
                    <a:pt x="716" y="5599"/>
                  </a:lnTo>
                  <a:lnTo>
                    <a:pt x="681" y="5556"/>
                  </a:lnTo>
                  <a:lnTo>
                    <a:pt x="652" y="5511"/>
                  </a:lnTo>
                  <a:lnTo>
                    <a:pt x="628" y="5463"/>
                  </a:lnTo>
                  <a:lnTo>
                    <a:pt x="608" y="5411"/>
                  </a:lnTo>
                  <a:lnTo>
                    <a:pt x="594" y="5358"/>
                  </a:lnTo>
                  <a:lnTo>
                    <a:pt x="585" y="5305"/>
                  </a:lnTo>
                  <a:lnTo>
                    <a:pt x="585" y="5248"/>
                  </a:lnTo>
                  <a:lnTo>
                    <a:pt x="592" y="5193"/>
                  </a:lnTo>
                  <a:lnTo>
                    <a:pt x="686" y="4976"/>
                  </a:lnTo>
                  <a:lnTo>
                    <a:pt x="721" y="4962"/>
                  </a:lnTo>
                  <a:lnTo>
                    <a:pt x="757" y="4946"/>
                  </a:lnTo>
                  <a:lnTo>
                    <a:pt x="791" y="4930"/>
                  </a:lnTo>
                  <a:lnTo>
                    <a:pt x="829" y="4916"/>
                  </a:lnTo>
                  <a:lnTo>
                    <a:pt x="867" y="4906"/>
                  </a:lnTo>
                  <a:lnTo>
                    <a:pt x="905" y="4900"/>
                  </a:lnTo>
                  <a:lnTo>
                    <a:pt x="945" y="4901"/>
                  </a:lnTo>
                  <a:lnTo>
                    <a:pt x="988" y="4911"/>
                  </a:lnTo>
                  <a:lnTo>
                    <a:pt x="1013" y="4928"/>
                  </a:lnTo>
                  <a:lnTo>
                    <a:pt x="1040" y="4945"/>
                  </a:lnTo>
                  <a:lnTo>
                    <a:pt x="1067" y="4962"/>
                  </a:lnTo>
                  <a:lnTo>
                    <a:pt x="1094" y="4972"/>
                  </a:lnTo>
                  <a:lnTo>
                    <a:pt x="1119" y="4976"/>
                  </a:lnTo>
                  <a:lnTo>
                    <a:pt x="1144" y="4971"/>
                  </a:lnTo>
                  <a:lnTo>
                    <a:pt x="1165" y="4950"/>
                  </a:lnTo>
                  <a:lnTo>
                    <a:pt x="1183" y="4911"/>
                  </a:lnTo>
                  <a:lnTo>
                    <a:pt x="1221" y="4857"/>
                  </a:lnTo>
                  <a:lnTo>
                    <a:pt x="1253" y="4799"/>
                  </a:lnTo>
                  <a:lnTo>
                    <a:pt x="1282" y="4741"/>
                  </a:lnTo>
                  <a:lnTo>
                    <a:pt x="1307" y="4680"/>
                  </a:lnTo>
                  <a:lnTo>
                    <a:pt x="1330" y="4622"/>
                  </a:lnTo>
                  <a:lnTo>
                    <a:pt x="1357" y="4561"/>
                  </a:lnTo>
                  <a:lnTo>
                    <a:pt x="1386" y="4503"/>
                  </a:lnTo>
                  <a:lnTo>
                    <a:pt x="1421" y="4446"/>
                  </a:lnTo>
                  <a:lnTo>
                    <a:pt x="1488" y="4412"/>
                  </a:lnTo>
                  <a:lnTo>
                    <a:pt x="1560" y="4387"/>
                  </a:lnTo>
                  <a:lnTo>
                    <a:pt x="1633" y="4369"/>
                  </a:lnTo>
                  <a:lnTo>
                    <a:pt x="1709" y="4359"/>
                  </a:lnTo>
                  <a:lnTo>
                    <a:pt x="1786" y="4355"/>
                  </a:lnTo>
                  <a:lnTo>
                    <a:pt x="1865" y="4355"/>
                  </a:lnTo>
                  <a:lnTo>
                    <a:pt x="1945" y="4355"/>
                  </a:lnTo>
                  <a:lnTo>
                    <a:pt x="2025" y="4355"/>
                  </a:lnTo>
                  <a:lnTo>
                    <a:pt x="1976" y="4292"/>
                  </a:lnTo>
                  <a:lnTo>
                    <a:pt x="1928" y="4223"/>
                  </a:lnTo>
                  <a:lnTo>
                    <a:pt x="1880" y="4154"/>
                  </a:lnTo>
                  <a:lnTo>
                    <a:pt x="1828" y="4086"/>
                  </a:lnTo>
                  <a:lnTo>
                    <a:pt x="1773" y="4023"/>
                  </a:lnTo>
                  <a:lnTo>
                    <a:pt x="1713" y="3968"/>
                  </a:lnTo>
                  <a:lnTo>
                    <a:pt x="1647" y="3925"/>
                  </a:lnTo>
                  <a:lnTo>
                    <a:pt x="1576" y="3896"/>
                  </a:lnTo>
                  <a:lnTo>
                    <a:pt x="1524" y="3848"/>
                  </a:lnTo>
                  <a:lnTo>
                    <a:pt x="1478" y="3795"/>
                  </a:lnTo>
                  <a:lnTo>
                    <a:pt x="1434" y="3740"/>
                  </a:lnTo>
                  <a:lnTo>
                    <a:pt x="1394" y="3685"/>
                  </a:lnTo>
                  <a:lnTo>
                    <a:pt x="1355" y="3629"/>
                  </a:lnTo>
                  <a:lnTo>
                    <a:pt x="1317" y="3573"/>
                  </a:lnTo>
                  <a:lnTo>
                    <a:pt x="1276" y="3517"/>
                  </a:lnTo>
                  <a:lnTo>
                    <a:pt x="1235" y="3461"/>
                  </a:lnTo>
                  <a:lnTo>
                    <a:pt x="1225" y="3437"/>
                  </a:lnTo>
                  <a:lnTo>
                    <a:pt x="1216" y="3412"/>
                  </a:lnTo>
                  <a:lnTo>
                    <a:pt x="1212" y="3384"/>
                  </a:lnTo>
                  <a:lnTo>
                    <a:pt x="1211" y="3353"/>
                  </a:lnTo>
                  <a:lnTo>
                    <a:pt x="1212" y="3326"/>
                  </a:lnTo>
                  <a:lnTo>
                    <a:pt x="1216" y="3296"/>
                  </a:lnTo>
                  <a:lnTo>
                    <a:pt x="1225" y="3269"/>
                  </a:lnTo>
                  <a:lnTo>
                    <a:pt x="1235" y="3243"/>
                  </a:lnTo>
                  <a:lnTo>
                    <a:pt x="1260" y="3209"/>
                  </a:lnTo>
                  <a:lnTo>
                    <a:pt x="1263" y="3175"/>
                  </a:lnTo>
                  <a:lnTo>
                    <a:pt x="1252" y="3141"/>
                  </a:lnTo>
                  <a:lnTo>
                    <a:pt x="1230" y="3106"/>
                  </a:lnTo>
                  <a:lnTo>
                    <a:pt x="1206" y="3071"/>
                  </a:lnTo>
                  <a:lnTo>
                    <a:pt x="1178" y="3036"/>
                  </a:lnTo>
                  <a:lnTo>
                    <a:pt x="1156" y="3001"/>
                  </a:lnTo>
                  <a:lnTo>
                    <a:pt x="1145" y="2965"/>
                  </a:lnTo>
                  <a:lnTo>
                    <a:pt x="1131" y="2939"/>
                  </a:lnTo>
                  <a:lnTo>
                    <a:pt x="1126" y="2912"/>
                  </a:lnTo>
                  <a:lnTo>
                    <a:pt x="1123" y="2885"/>
                  </a:lnTo>
                  <a:lnTo>
                    <a:pt x="1126" y="2856"/>
                  </a:lnTo>
                  <a:lnTo>
                    <a:pt x="1130" y="2827"/>
                  </a:lnTo>
                  <a:lnTo>
                    <a:pt x="1135" y="2800"/>
                  </a:lnTo>
                  <a:lnTo>
                    <a:pt x="1145" y="2773"/>
                  </a:lnTo>
                  <a:lnTo>
                    <a:pt x="1153" y="2748"/>
                  </a:lnTo>
                  <a:lnTo>
                    <a:pt x="1081" y="2629"/>
                  </a:lnTo>
                  <a:lnTo>
                    <a:pt x="1036" y="2507"/>
                  </a:lnTo>
                  <a:lnTo>
                    <a:pt x="1011" y="2380"/>
                  </a:lnTo>
                  <a:lnTo>
                    <a:pt x="997" y="2249"/>
                  </a:lnTo>
                  <a:lnTo>
                    <a:pt x="990" y="2116"/>
                  </a:lnTo>
                  <a:lnTo>
                    <a:pt x="981" y="1982"/>
                  </a:lnTo>
                  <a:lnTo>
                    <a:pt x="965" y="1846"/>
                  </a:lnTo>
                  <a:lnTo>
                    <a:pt x="937" y="1711"/>
                  </a:lnTo>
                  <a:lnTo>
                    <a:pt x="956" y="1504"/>
                  </a:lnTo>
                  <a:lnTo>
                    <a:pt x="999" y="1301"/>
                  </a:lnTo>
                  <a:lnTo>
                    <a:pt x="1064" y="1105"/>
                  </a:lnTo>
                  <a:lnTo>
                    <a:pt x="1156" y="923"/>
                  </a:lnTo>
                  <a:lnTo>
                    <a:pt x="1272" y="754"/>
                  </a:lnTo>
                  <a:lnTo>
                    <a:pt x="1413" y="610"/>
                  </a:lnTo>
                  <a:lnTo>
                    <a:pt x="1580" y="490"/>
                  </a:lnTo>
                  <a:lnTo>
                    <a:pt x="1775" y="401"/>
                  </a:lnTo>
                  <a:lnTo>
                    <a:pt x="1821" y="408"/>
                  </a:lnTo>
                  <a:lnTo>
                    <a:pt x="1861" y="404"/>
                  </a:lnTo>
                  <a:lnTo>
                    <a:pt x="1893" y="389"/>
                  </a:lnTo>
                  <a:lnTo>
                    <a:pt x="1921" y="368"/>
                  </a:lnTo>
                  <a:lnTo>
                    <a:pt x="1948" y="342"/>
                  </a:lnTo>
                  <a:lnTo>
                    <a:pt x="1976" y="316"/>
                  </a:lnTo>
                  <a:lnTo>
                    <a:pt x="2006" y="289"/>
                  </a:lnTo>
                  <a:lnTo>
                    <a:pt x="2042" y="268"/>
                  </a:lnTo>
                  <a:lnTo>
                    <a:pt x="2162" y="205"/>
                  </a:lnTo>
                  <a:lnTo>
                    <a:pt x="2286" y="141"/>
                  </a:lnTo>
                  <a:lnTo>
                    <a:pt x="2415" y="83"/>
                  </a:lnTo>
                  <a:lnTo>
                    <a:pt x="2544" y="38"/>
                  </a:lnTo>
                  <a:lnTo>
                    <a:pt x="2678" y="8"/>
                  </a:lnTo>
                  <a:lnTo>
                    <a:pt x="2811" y="0"/>
                  </a:lnTo>
                  <a:lnTo>
                    <a:pt x="2945" y="21"/>
                  </a:lnTo>
                  <a:lnTo>
                    <a:pt x="3079" y="74"/>
                  </a:lnTo>
                  <a:lnTo>
                    <a:pt x="3103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68" name="Freeform 285"/>
            <p:cNvSpPr>
              <a:spLocks/>
            </p:cNvSpPr>
            <p:nvPr/>
          </p:nvSpPr>
          <p:spPr bwMode="auto">
            <a:xfrm>
              <a:off x="1340" y="1028"/>
              <a:ext cx="1168" cy="1323"/>
            </a:xfrm>
            <a:custGeom>
              <a:avLst/>
              <a:gdLst>
                <a:gd name="T0" fmla="*/ 0 w 3505"/>
                <a:gd name="T1" fmla="*/ 0 h 3970"/>
                <a:gd name="T2" fmla="*/ 0 w 3505"/>
                <a:gd name="T3" fmla="*/ 0 h 3970"/>
                <a:gd name="T4" fmla="*/ 0 w 3505"/>
                <a:gd name="T5" fmla="*/ 0 h 3970"/>
                <a:gd name="T6" fmla="*/ 0 w 3505"/>
                <a:gd name="T7" fmla="*/ 0 h 3970"/>
                <a:gd name="T8" fmla="*/ 1 w 3505"/>
                <a:gd name="T9" fmla="*/ 0 h 3970"/>
                <a:gd name="T10" fmla="*/ 1 w 3505"/>
                <a:gd name="T11" fmla="*/ 0 h 3970"/>
                <a:gd name="T12" fmla="*/ 0 w 3505"/>
                <a:gd name="T13" fmla="*/ 0 h 3970"/>
                <a:gd name="T14" fmla="*/ 0 w 3505"/>
                <a:gd name="T15" fmla="*/ 1 h 3970"/>
                <a:gd name="T16" fmla="*/ 0 w 3505"/>
                <a:gd name="T17" fmla="*/ 1 h 3970"/>
                <a:gd name="T18" fmla="*/ 0 w 3505"/>
                <a:gd name="T19" fmla="*/ 1 h 3970"/>
                <a:gd name="T20" fmla="*/ 0 w 3505"/>
                <a:gd name="T21" fmla="*/ 1 h 3970"/>
                <a:gd name="T22" fmla="*/ 0 w 3505"/>
                <a:gd name="T23" fmla="*/ 1 h 3970"/>
                <a:gd name="T24" fmla="*/ 0 w 3505"/>
                <a:gd name="T25" fmla="*/ 1 h 3970"/>
                <a:gd name="T26" fmla="*/ 0 w 3505"/>
                <a:gd name="T27" fmla="*/ 1 h 3970"/>
                <a:gd name="T28" fmla="*/ 0 w 3505"/>
                <a:gd name="T29" fmla="*/ 0 h 3970"/>
                <a:gd name="T30" fmla="*/ 0 w 3505"/>
                <a:gd name="T31" fmla="*/ 0 h 3970"/>
                <a:gd name="T32" fmla="*/ 0 w 3505"/>
                <a:gd name="T33" fmla="*/ 0 h 3970"/>
                <a:gd name="T34" fmla="*/ 0 w 3505"/>
                <a:gd name="T35" fmla="*/ 1 h 3970"/>
                <a:gd name="T36" fmla="*/ 0 w 3505"/>
                <a:gd name="T37" fmla="*/ 0 h 3970"/>
                <a:gd name="T38" fmla="*/ 0 w 3505"/>
                <a:gd name="T39" fmla="*/ 0 h 3970"/>
                <a:gd name="T40" fmla="*/ 0 w 3505"/>
                <a:gd name="T41" fmla="*/ 0 h 3970"/>
                <a:gd name="T42" fmla="*/ 0 w 3505"/>
                <a:gd name="T43" fmla="*/ 0 h 3970"/>
                <a:gd name="T44" fmla="*/ 0 w 3505"/>
                <a:gd name="T45" fmla="*/ 0 h 3970"/>
                <a:gd name="T46" fmla="*/ 0 w 3505"/>
                <a:gd name="T47" fmla="*/ 0 h 3970"/>
                <a:gd name="T48" fmla="*/ 0 w 3505"/>
                <a:gd name="T49" fmla="*/ 0 h 3970"/>
                <a:gd name="T50" fmla="*/ 0 w 3505"/>
                <a:gd name="T51" fmla="*/ 0 h 3970"/>
                <a:gd name="T52" fmla="*/ 0 w 3505"/>
                <a:gd name="T53" fmla="*/ 0 h 3970"/>
                <a:gd name="T54" fmla="*/ 0 w 3505"/>
                <a:gd name="T55" fmla="*/ 0 h 3970"/>
                <a:gd name="T56" fmla="*/ 0 w 3505"/>
                <a:gd name="T57" fmla="*/ 0 h 3970"/>
                <a:gd name="T58" fmla="*/ 0 w 3505"/>
                <a:gd name="T59" fmla="*/ 0 h 3970"/>
                <a:gd name="T60" fmla="*/ 0 w 3505"/>
                <a:gd name="T61" fmla="*/ 0 h 3970"/>
                <a:gd name="T62" fmla="*/ 0 w 3505"/>
                <a:gd name="T63" fmla="*/ 0 h 3970"/>
                <a:gd name="T64" fmla="*/ 0 w 3505"/>
                <a:gd name="T65" fmla="*/ 0 h 3970"/>
                <a:gd name="T66" fmla="*/ 0 w 3505"/>
                <a:gd name="T67" fmla="*/ 0 h 3970"/>
                <a:gd name="T68" fmla="*/ 0 w 3505"/>
                <a:gd name="T69" fmla="*/ 0 h 3970"/>
                <a:gd name="T70" fmla="*/ 0 w 3505"/>
                <a:gd name="T71" fmla="*/ 0 h 3970"/>
                <a:gd name="T72" fmla="*/ 0 w 3505"/>
                <a:gd name="T73" fmla="*/ 0 h 3970"/>
                <a:gd name="T74" fmla="*/ 0 w 3505"/>
                <a:gd name="T75" fmla="*/ 0 h 3970"/>
                <a:gd name="T76" fmla="*/ 0 w 3505"/>
                <a:gd name="T77" fmla="*/ 0 h 3970"/>
                <a:gd name="T78" fmla="*/ 0 w 3505"/>
                <a:gd name="T79" fmla="*/ 0 h 3970"/>
                <a:gd name="T80" fmla="*/ 0 w 3505"/>
                <a:gd name="T81" fmla="*/ 0 h 3970"/>
                <a:gd name="T82" fmla="*/ 0 w 3505"/>
                <a:gd name="T83" fmla="*/ 0 h 3970"/>
                <a:gd name="T84" fmla="*/ 0 w 3505"/>
                <a:gd name="T85" fmla="*/ 0 h 3970"/>
                <a:gd name="T86" fmla="*/ 0 w 3505"/>
                <a:gd name="T87" fmla="*/ 1 h 3970"/>
                <a:gd name="T88" fmla="*/ 0 w 3505"/>
                <a:gd name="T89" fmla="*/ 1 h 3970"/>
                <a:gd name="T90" fmla="*/ 0 w 3505"/>
                <a:gd name="T91" fmla="*/ 1 h 3970"/>
                <a:gd name="T92" fmla="*/ 0 w 3505"/>
                <a:gd name="T93" fmla="*/ 0 h 3970"/>
                <a:gd name="T94" fmla="*/ 0 w 3505"/>
                <a:gd name="T95" fmla="*/ 0 h 3970"/>
                <a:gd name="T96" fmla="*/ 0 w 3505"/>
                <a:gd name="T97" fmla="*/ 0 h 3970"/>
                <a:gd name="T98" fmla="*/ 0 w 3505"/>
                <a:gd name="T99" fmla="*/ 0 h 3970"/>
                <a:gd name="T100" fmla="*/ 0 w 3505"/>
                <a:gd name="T101" fmla="*/ 0 h 3970"/>
                <a:gd name="T102" fmla="*/ 0 w 3505"/>
                <a:gd name="T103" fmla="*/ 0 h 3970"/>
                <a:gd name="T104" fmla="*/ 0 w 3505"/>
                <a:gd name="T105" fmla="*/ 0 h 3970"/>
                <a:gd name="T106" fmla="*/ 0 w 3505"/>
                <a:gd name="T107" fmla="*/ 0 h 3970"/>
                <a:gd name="T108" fmla="*/ 0 w 3505"/>
                <a:gd name="T109" fmla="*/ 0 h 3970"/>
                <a:gd name="T110" fmla="*/ 0 w 3505"/>
                <a:gd name="T111" fmla="*/ 0 h 3970"/>
                <a:gd name="T112" fmla="*/ 0 w 3505"/>
                <a:gd name="T113" fmla="*/ 0 h 3970"/>
                <a:gd name="T114" fmla="*/ 0 w 3505"/>
                <a:gd name="T115" fmla="*/ 0 h 39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05" h="3970">
                  <a:moveTo>
                    <a:pt x="1993" y="22"/>
                  </a:moveTo>
                  <a:lnTo>
                    <a:pt x="1955" y="34"/>
                  </a:lnTo>
                  <a:lnTo>
                    <a:pt x="1915" y="47"/>
                  </a:lnTo>
                  <a:lnTo>
                    <a:pt x="1873" y="57"/>
                  </a:lnTo>
                  <a:lnTo>
                    <a:pt x="1832" y="69"/>
                  </a:lnTo>
                  <a:lnTo>
                    <a:pt x="1791" y="80"/>
                  </a:lnTo>
                  <a:lnTo>
                    <a:pt x="1749" y="94"/>
                  </a:lnTo>
                  <a:lnTo>
                    <a:pt x="1709" y="110"/>
                  </a:lnTo>
                  <a:lnTo>
                    <a:pt x="1670" y="125"/>
                  </a:lnTo>
                  <a:lnTo>
                    <a:pt x="1674" y="154"/>
                  </a:lnTo>
                  <a:lnTo>
                    <a:pt x="1689" y="171"/>
                  </a:lnTo>
                  <a:lnTo>
                    <a:pt x="1711" y="179"/>
                  </a:lnTo>
                  <a:lnTo>
                    <a:pt x="1738" y="182"/>
                  </a:lnTo>
                  <a:lnTo>
                    <a:pt x="1768" y="179"/>
                  </a:lnTo>
                  <a:lnTo>
                    <a:pt x="1796" y="175"/>
                  </a:lnTo>
                  <a:lnTo>
                    <a:pt x="1824" y="171"/>
                  </a:lnTo>
                  <a:lnTo>
                    <a:pt x="1846" y="169"/>
                  </a:lnTo>
                  <a:lnTo>
                    <a:pt x="1973" y="138"/>
                  </a:lnTo>
                  <a:lnTo>
                    <a:pt x="2096" y="130"/>
                  </a:lnTo>
                  <a:lnTo>
                    <a:pt x="2215" y="145"/>
                  </a:lnTo>
                  <a:lnTo>
                    <a:pt x="2327" y="178"/>
                  </a:lnTo>
                  <a:lnTo>
                    <a:pt x="2435" y="229"/>
                  </a:lnTo>
                  <a:lnTo>
                    <a:pt x="2534" y="297"/>
                  </a:lnTo>
                  <a:lnTo>
                    <a:pt x="2623" y="376"/>
                  </a:lnTo>
                  <a:lnTo>
                    <a:pt x="2707" y="465"/>
                  </a:lnTo>
                  <a:lnTo>
                    <a:pt x="2844" y="519"/>
                  </a:lnTo>
                  <a:lnTo>
                    <a:pt x="2961" y="597"/>
                  </a:lnTo>
                  <a:lnTo>
                    <a:pt x="3059" y="696"/>
                  </a:lnTo>
                  <a:lnTo>
                    <a:pt x="3145" y="809"/>
                  </a:lnTo>
                  <a:lnTo>
                    <a:pt x="3221" y="930"/>
                  </a:lnTo>
                  <a:lnTo>
                    <a:pt x="3296" y="1055"/>
                  </a:lnTo>
                  <a:lnTo>
                    <a:pt x="3369" y="1175"/>
                  </a:lnTo>
                  <a:lnTo>
                    <a:pt x="3454" y="1288"/>
                  </a:lnTo>
                  <a:lnTo>
                    <a:pt x="3483" y="1347"/>
                  </a:lnTo>
                  <a:lnTo>
                    <a:pt x="3500" y="1409"/>
                  </a:lnTo>
                  <a:lnTo>
                    <a:pt x="3505" y="1475"/>
                  </a:lnTo>
                  <a:lnTo>
                    <a:pt x="3503" y="1542"/>
                  </a:lnTo>
                  <a:lnTo>
                    <a:pt x="3497" y="1610"/>
                  </a:lnTo>
                  <a:lnTo>
                    <a:pt x="3488" y="1679"/>
                  </a:lnTo>
                  <a:lnTo>
                    <a:pt x="3483" y="1748"/>
                  </a:lnTo>
                  <a:lnTo>
                    <a:pt x="3483" y="1815"/>
                  </a:lnTo>
                  <a:lnTo>
                    <a:pt x="3455" y="1917"/>
                  </a:lnTo>
                  <a:lnTo>
                    <a:pt x="3430" y="2020"/>
                  </a:lnTo>
                  <a:lnTo>
                    <a:pt x="3402" y="2121"/>
                  </a:lnTo>
                  <a:lnTo>
                    <a:pt x="3372" y="2219"/>
                  </a:lnTo>
                  <a:lnTo>
                    <a:pt x="3339" y="2317"/>
                  </a:lnTo>
                  <a:lnTo>
                    <a:pt x="3298" y="2413"/>
                  </a:lnTo>
                  <a:lnTo>
                    <a:pt x="3250" y="2505"/>
                  </a:lnTo>
                  <a:lnTo>
                    <a:pt x="3194" y="2593"/>
                  </a:lnTo>
                  <a:lnTo>
                    <a:pt x="3206" y="2687"/>
                  </a:lnTo>
                  <a:lnTo>
                    <a:pt x="3208" y="2780"/>
                  </a:lnTo>
                  <a:lnTo>
                    <a:pt x="3202" y="2877"/>
                  </a:lnTo>
                  <a:lnTo>
                    <a:pt x="3189" y="2975"/>
                  </a:lnTo>
                  <a:lnTo>
                    <a:pt x="3171" y="3071"/>
                  </a:lnTo>
                  <a:lnTo>
                    <a:pt x="3149" y="3165"/>
                  </a:lnTo>
                  <a:lnTo>
                    <a:pt x="3126" y="3258"/>
                  </a:lnTo>
                  <a:lnTo>
                    <a:pt x="3103" y="3348"/>
                  </a:lnTo>
                  <a:lnTo>
                    <a:pt x="3074" y="3395"/>
                  </a:lnTo>
                  <a:lnTo>
                    <a:pt x="3044" y="3442"/>
                  </a:lnTo>
                  <a:lnTo>
                    <a:pt x="3011" y="3487"/>
                  </a:lnTo>
                  <a:lnTo>
                    <a:pt x="2976" y="3531"/>
                  </a:lnTo>
                  <a:lnTo>
                    <a:pt x="2939" y="3574"/>
                  </a:lnTo>
                  <a:lnTo>
                    <a:pt x="2902" y="3616"/>
                  </a:lnTo>
                  <a:lnTo>
                    <a:pt x="2863" y="3656"/>
                  </a:lnTo>
                  <a:lnTo>
                    <a:pt x="2823" y="3694"/>
                  </a:lnTo>
                  <a:lnTo>
                    <a:pt x="2875" y="3724"/>
                  </a:lnTo>
                  <a:lnTo>
                    <a:pt x="2867" y="3735"/>
                  </a:lnTo>
                  <a:lnTo>
                    <a:pt x="2859" y="3747"/>
                  </a:lnTo>
                  <a:lnTo>
                    <a:pt x="2850" y="3758"/>
                  </a:lnTo>
                  <a:lnTo>
                    <a:pt x="2840" y="3769"/>
                  </a:lnTo>
                  <a:lnTo>
                    <a:pt x="2829" y="3779"/>
                  </a:lnTo>
                  <a:lnTo>
                    <a:pt x="2818" y="3788"/>
                  </a:lnTo>
                  <a:lnTo>
                    <a:pt x="2805" y="3794"/>
                  </a:lnTo>
                  <a:lnTo>
                    <a:pt x="2793" y="3798"/>
                  </a:lnTo>
                  <a:lnTo>
                    <a:pt x="2801" y="3806"/>
                  </a:lnTo>
                  <a:lnTo>
                    <a:pt x="2771" y="3827"/>
                  </a:lnTo>
                  <a:lnTo>
                    <a:pt x="2743" y="3846"/>
                  </a:lnTo>
                  <a:lnTo>
                    <a:pt x="2718" y="3866"/>
                  </a:lnTo>
                  <a:lnTo>
                    <a:pt x="2695" y="3885"/>
                  </a:lnTo>
                  <a:lnTo>
                    <a:pt x="2670" y="3907"/>
                  </a:lnTo>
                  <a:lnTo>
                    <a:pt x="2646" y="3927"/>
                  </a:lnTo>
                  <a:lnTo>
                    <a:pt x="2620" y="3949"/>
                  </a:lnTo>
                  <a:lnTo>
                    <a:pt x="2594" y="3970"/>
                  </a:lnTo>
                  <a:lnTo>
                    <a:pt x="2629" y="3911"/>
                  </a:lnTo>
                  <a:lnTo>
                    <a:pt x="2657" y="3847"/>
                  </a:lnTo>
                  <a:lnTo>
                    <a:pt x="2683" y="3779"/>
                  </a:lnTo>
                  <a:lnTo>
                    <a:pt x="2702" y="3710"/>
                  </a:lnTo>
                  <a:lnTo>
                    <a:pt x="2714" y="3639"/>
                  </a:lnTo>
                  <a:lnTo>
                    <a:pt x="2719" y="3566"/>
                  </a:lnTo>
                  <a:lnTo>
                    <a:pt x="2715" y="3495"/>
                  </a:lnTo>
                  <a:lnTo>
                    <a:pt x="2707" y="3421"/>
                  </a:lnTo>
                  <a:lnTo>
                    <a:pt x="2673" y="3444"/>
                  </a:lnTo>
                  <a:lnTo>
                    <a:pt x="2646" y="3472"/>
                  </a:lnTo>
                  <a:lnTo>
                    <a:pt x="2621" y="3503"/>
                  </a:lnTo>
                  <a:lnTo>
                    <a:pt x="2598" y="3534"/>
                  </a:lnTo>
                  <a:lnTo>
                    <a:pt x="2576" y="3565"/>
                  </a:lnTo>
                  <a:lnTo>
                    <a:pt x="2551" y="3596"/>
                  </a:lnTo>
                  <a:lnTo>
                    <a:pt x="2522" y="3621"/>
                  </a:lnTo>
                  <a:lnTo>
                    <a:pt x="2489" y="3642"/>
                  </a:lnTo>
                  <a:lnTo>
                    <a:pt x="2518" y="3522"/>
                  </a:lnTo>
                  <a:lnTo>
                    <a:pt x="2566" y="3411"/>
                  </a:lnTo>
                  <a:lnTo>
                    <a:pt x="2624" y="3303"/>
                  </a:lnTo>
                  <a:lnTo>
                    <a:pt x="2690" y="3198"/>
                  </a:lnTo>
                  <a:lnTo>
                    <a:pt x="2750" y="3091"/>
                  </a:lnTo>
                  <a:lnTo>
                    <a:pt x="2803" y="2982"/>
                  </a:lnTo>
                  <a:lnTo>
                    <a:pt x="2840" y="2866"/>
                  </a:lnTo>
                  <a:lnTo>
                    <a:pt x="2852" y="2739"/>
                  </a:lnTo>
                  <a:lnTo>
                    <a:pt x="2831" y="2718"/>
                  </a:lnTo>
                  <a:lnTo>
                    <a:pt x="2808" y="2756"/>
                  </a:lnTo>
                  <a:lnTo>
                    <a:pt x="2789" y="2797"/>
                  </a:lnTo>
                  <a:lnTo>
                    <a:pt x="2775" y="2841"/>
                  </a:lnTo>
                  <a:lnTo>
                    <a:pt x="2764" y="2883"/>
                  </a:lnTo>
                  <a:lnTo>
                    <a:pt x="2753" y="2926"/>
                  </a:lnTo>
                  <a:lnTo>
                    <a:pt x="2741" y="2969"/>
                  </a:lnTo>
                  <a:lnTo>
                    <a:pt x="2725" y="3009"/>
                  </a:lnTo>
                  <a:lnTo>
                    <a:pt x="2707" y="3049"/>
                  </a:lnTo>
                  <a:lnTo>
                    <a:pt x="2676" y="3103"/>
                  </a:lnTo>
                  <a:lnTo>
                    <a:pt x="2647" y="3156"/>
                  </a:lnTo>
                  <a:lnTo>
                    <a:pt x="2617" y="3208"/>
                  </a:lnTo>
                  <a:lnTo>
                    <a:pt x="2587" y="3259"/>
                  </a:lnTo>
                  <a:lnTo>
                    <a:pt x="2554" y="3311"/>
                  </a:lnTo>
                  <a:lnTo>
                    <a:pt x="2518" y="3360"/>
                  </a:lnTo>
                  <a:lnTo>
                    <a:pt x="2476" y="3408"/>
                  </a:lnTo>
                  <a:lnTo>
                    <a:pt x="2430" y="3452"/>
                  </a:lnTo>
                  <a:lnTo>
                    <a:pt x="2470" y="3372"/>
                  </a:lnTo>
                  <a:lnTo>
                    <a:pt x="2503" y="3289"/>
                  </a:lnTo>
                  <a:lnTo>
                    <a:pt x="2530" y="3203"/>
                  </a:lnTo>
                  <a:lnTo>
                    <a:pt x="2556" y="3116"/>
                  </a:lnTo>
                  <a:lnTo>
                    <a:pt x="2583" y="3029"/>
                  </a:lnTo>
                  <a:lnTo>
                    <a:pt x="2617" y="2947"/>
                  </a:lnTo>
                  <a:lnTo>
                    <a:pt x="2661" y="2866"/>
                  </a:lnTo>
                  <a:lnTo>
                    <a:pt x="2719" y="2790"/>
                  </a:lnTo>
                  <a:lnTo>
                    <a:pt x="2743" y="2725"/>
                  </a:lnTo>
                  <a:lnTo>
                    <a:pt x="2767" y="2656"/>
                  </a:lnTo>
                  <a:lnTo>
                    <a:pt x="2786" y="2586"/>
                  </a:lnTo>
                  <a:lnTo>
                    <a:pt x="2801" y="2514"/>
                  </a:lnTo>
                  <a:lnTo>
                    <a:pt x="2810" y="2441"/>
                  </a:lnTo>
                  <a:lnTo>
                    <a:pt x="2812" y="2368"/>
                  </a:lnTo>
                  <a:lnTo>
                    <a:pt x="2806" y="2294"/>
                  </a:lnTo>
                  <a:lnTo>
                    <a:pt x="2793" y="2221"/>
                  </a:lnTo>
                  <a:lnTo>
                    <a:pt x="2780" y="2221"/>
                  </a:lnTo>
                  <a:lnTo>
                    <a:pt x="2775" y="2336"/>
                  </a:lnTo>
                  <a:lnTo>
                    <a:pt x="2762" y="2446"/>
                  </a:lnTo>
                  <a:lnTo>
                    <a:pt x="2739" y="2551"/>
                  </a:lnTo>
                  <a:lnTo>
                    <a:pt x="2708" y="2653"/>
                  </a:lnTo>
                  <a:lnTo>
                    <a:pt x="2667" y="2752"/>
                  </a:lnTo>
                  <a:lnTo>
                    <a:pt x="2617" y="2846"/>
                  </a:lnTo>
                  <a:lnTo>
                    <a:pt x="2561" y="2939"/>
                  </a:lnTo>
                  <a:lnTo>
                    <a:pt x="2499" y="3028"/>
                  </a:lnTo>
                  <a:lnTo>
                    <a:pt x="2512" y="2982"/>
                  </a:lnTo>
                  <a:lnTo>
                    <a:pt x="2524" y="2933"/>
                  </a:lnTo>
                  <a:lnTo>
                    <a:pt x="2536" y="2884"/>
                  </a:lnTo>
                  <a:lnTo>
                    <a:pt x="2545" y="2834"/>
                  </a:lnTo>
                  <a:lnTo>
                    <a:pt x="2554" y="2785"/>
                  </a:lnTo>
                  <a:lnTo>
                    <a:pt x="2559" y="2734"/>
                  </a:lnTo>
                  <a:lnTo>
                    <a:pt x="2561" y="2686"/>
                  </a:lnTo>
                  <a:lnTo>
                    <a:pt x="2563" y="2636"/>
                  </a:lnTo>
                  <a:lnTo>
                    <a:pt x="2571" y="2621"/>
                  </a:lnTo>
                  <a:lnTo>
                    <a:pt x="2578" y="2604"/>
                  </a:lnTo>
                  <a:lnTo>
                    <a:pt x="2585" y="2590"/>
                  </a:lnTo>
                  <a:lnTo>
                    <a:pt x="2590" y="2569"/>
                  </a:lnTo>
                  <a:lnTo>
                    <a:pt x="2593" y="2554"/>
                  </a:lnTo>
                  <a:lnTo>
                    <a:pt x="2594" y="2536"/>
                  </a:lnTo>
                  <a:lnTo>
                    <a:pt x="2591" y="2518"/>
                  </a:lnTo>
                  <a:lnTo>
                    <a:pt x="2585" y="2501"/>
                  </a:lnTo>
                  <a:lnTo>
                    <a:pt x="2566" y="2508"/>
                  </a:lnTo>
                  <a:lnTo>
                    <a:pt x="2552" y="2521"/>
                  </a:lnTo>
                  <a:lnTo>
                    <a:pt x="2541" y="2536"/>
                  </a:lnTo>
                  <a:lnTo>
                    <a:pt x="2534" y="2554"/>
                  </a:lnTo>
                  <a:lnTo>
                    <a:pt x="2527" y="2572"/>
                  </a:lnTo>
                  <a:lnTo>
                    <a:pt x="2520" y="2591"/>
                  </a:lnTo>
                  <a:lnTo>
                    <a:pt x="2512" y="2609"/>
                  </a:lnTo>
                  <a:lnTo>
                    <a:pt x="2499" y="2622"/>
                  </a:lnTo>
                  <a:lnTo>
                    <a:pt x="2492" y="2636"/>
                  </a:lnTo>
                  <a:lnTo>
                    <a:pt x="2484" y="2646"/>
                  </a:lnTo>
                  <a:lnTo>
                    <a:pt x="2476" y="2658"/>
                  </a:lnTo>
                  <a:lnTo>
                    <a:pt x="2467" y="2670"/>
                  </a:lnTo>
                  <a:lnTo>
                    <a:pt x="2458" y="2680"/>
                  </a:lnTo>
                  <a:lnTo>
                    <a:pt x="2448" y="2690"/>
                  </a:lnTo>
                  <a:lnTo>
                    <a:pt x="2438" y="2699"/>
                  </a:lnTo>
                  <a:lnTo>
                    <a:pt x="2430" y="2709"/>
                  </a:lnTo>
                  <a:lnTo>
                    <a:pt x="2445" y="2611"/>
                  </a:lnTo>
                  <a:lnTo>
                    <a:pt x="2457" y="2507"/>
                  </a:lnTo>
                  <a:lnTo>
                    <a:pt x="2459" y="2403"/>
                  </a:lnTo>
                  <a:lnTo>
                    <a:pt x="2451" y="2298"/>
                  </a:lnTo>
                  <a:lnTo>
                    <a:pt x="2428" y="2199"/>
                  </a:lnTo>
                  <a:lnTo>
                    <a:pt x="2390" y="2109"/>
                  </a:lnTo>
                  <a:lnTo>
                    <a:pt x="2332" y="2031"/>
                  </a:lnTo>
                  <a:lnTo>
                    <a:pt x="2252" y="1962"/>
                  </a:lnTo>
                  <a:lnTo>
                    <a:pt x="2223" y="1948"/>
                  </a:lnTo>
                  <a:lnTo>
                    <a:pt x="2197" y="1927"/>
                  </a:lnTo>
                  <a:lnTo>
                    <a:pt x="2173" y="1904"/>
                  </a:lnTo>
                  <a:lnTo>
                    <a:pt x="2146" y="1882"/>
                  </a:lnTo>
                  <a:lnTo>
                    <a:pt x="2121" y="1861"/>
                  </a:lnTo>
                  <a:lnTo>
                    <a:pt x="2093" y="1846"/>
                  </a:lnTo>
                  <a:lnTo>
                    <a:pt x="2064" y="1839"/>
                  </a:lnTo>
                  <a:lnTo>
                    <a:pt x="2033" y="1845"/>
                  </a:lnTo>
                  <a:lnTo>
                    <a:pt x="2008" y="1840"/>
                  </a:lnTo>
                  <a:lnTo>
                    <a:pt x="1986" y="1828"/>
                  </a:lnTo>
                  <a:lnTo>
                    <a:pt x="1964" y="1809"/>
                  </a:lnTo>
                  <a:lnTo>
                    <a:pt x="1945" y="1791"/>
                  </a:lnTo>
                  <a:lnTo>
                    <a:pt x="1923" y="1775"/>
                  </a:lnTo>
                  <a:lnTo>
                    <a:pt x="1902" y="1765"/>
                  </a:lnTo>
                  <a:lnTo>
                    <a:pt x="1881" y="1765"/>
                  </a:lnTo>
                  <a:lnTo>
                    <a:pt x="1859" y="1775"/>
                  </a:lnTo>
                  <a:lnTo>
                    <a:pt x="1863" y="1795"/>
                  </a:lnTo>
                  <a:lnTo>
                    <a:pt x="1869" y="1813"/>
                  </a:lnTo>
                  <a:lnTo>
                    <a:pt x="1879" y="1830"/>
                  </a:lnTo>
                  <a:lnTo>
                    <a:pt x="1890" y="1846"/>
                  </a:lnTo>
                  <a:lnTo>
                    <a:pt x="1902" y="1861"/>
                  </a:lnTo>
                  <a:lnTo>
                    <a:pt x="1917" y="1874"/>
                  </a:lnTo>
                  <a:lnTo>
                    <a:pt x="1932" y="1886"/>
                  </a:lnTo>
                  <a:lnTo>
                    <a:pt x="1949" y="1897"/>
                  </a:lnTo>
                  <a:lnTo>
                    <a:pt x="1863" y="1872"/>
                  </a:lnTo>
                  <a:lnTo>
                    <a:pt x="1777" y="1845"/>
                  </a:lnTo>
                  <a:lnTo>
                    <a:pt x="1694" y="1814"/>
                  </a:lnTo>
                  <a:lnTo>
                    <a:pt x="1611" y="1777"/>
                  </a:lnTo>
                  <a:lnTo>
                    <a:pt x="1529" y="1737"/>
                  </a:lnTo>
                  <a:lnTo>
                    <a:pt x="1449" y="1693"/>
                  </a:lnTo>
                  <a:lnTo>
                    <a:pt x="1372" y="1642"/>
                  </a:lnTo>
                  <a:lnTo>
                    <a:pt x="1296" y="1585"/>
                  </a:lnTo>
                  <a:lnTo>
                    <a:pt x="1289" y="1586"/>
                  </a:lnTo>
                  <a:lnTo>
                    <a:pt x="1281" y="1586"/>
                  </a:lnTo>
                  <a:lnTo>
                    <a:pt x="1274" y="1589"/>
                  </a:lnTo>
                  <a:lnTo>
                    <a:pt x="1269" y="1590"/>
                  </a:lnTo>
                  <a:lnTo>
                    <a:pt x="1262" y="1594"/>
                  </a:lnTo>
                  <a:lnTo>
                    <a:pt x="1256" y="1597"/>
                  </a:lnTo>
                  <a:lnTo>
                    <a:pt x="1250" y="1601"/>
                  </a:lnTo>
                  <a:lnTo>
                    <a:pt x="1247" y="1608"/>
                  </a:lnTo>
                  <a:lnTo>
                    <a:pt x="1245" y="1637"/>
                  </a:lnTo>
                  <a:lnTo>
                    <a:pt x="1245" y="1665"/>
                  </a:lnTo>
                  <a:lnTo>
                    <a:pt x="1246" y="1693"/>
                  </a:lnTo>
                  <a:lnTo>
                    <a:pt x="1248" y="1719"/>
                  </a:lnTo>
                  <a:lnTo>
                    <a:pt x="1252" y="1746"/>
                  </a:lnTo>
                  <a:lnTo>
                    <a:pt x="1262" y="1771"/>
                  </a:lnTo>
                  <a:lnTo>
                    <a:pt x="1272" y="1793"/>
                  </a:lnTo>
                  <a:lnTo>
                    <a:pt x="1289" y="1815"/>
                  </a:lnTo>
                  <a:lnTo>
                    <a:pt x="1247" y="1798"/>
                  </a:lnTo>
                  <a:lnTo>
                    <a:pt x="1200" y="1782"/>
                  </a:lnTo>
                  <a:lnTo>
                    <a:pt x="1152" y="1763"/>
                  </a:lnTo>
                  <a:lnTo>
                    <a:pt x="1104" y="1738"/>
                  </a:lnTo>
                  <a:lnTo>
                    <a:pt x="1056" y="1711"/>
                  </a:lnTo>
                  <a:lnTo>
                    <a:pt x="1015" y="1678"/>
                  </a:lnTo>
                  <a:lnTo>
                    <a:pt x="980" y="1637"/>
                  </a:lnTo>
                  <a:lnTo>
                    <a:pt x="956" y="1585"/>
                  </a:lnTo>
                  <a:lnTo>
                    <a:pt x="955" y="1585"/>
                  </a:lnTo>
                  <a:lnTo>
                    <a:pt x="952" y="1583"/>
                  </a:lnTo>
                  <a:lnTo>
                    <a:pt x="950" y="1580"/>
                  </a:lnTo>
                  <a:lnTo>
                    <a:pt x="946" y="1578"/>
                  </a:lnTo>
                  <a:lnTo>
                    <a:pt x="943" y="1577"/>
                  </a:lnTo>
                  <a:lnTo>
                    <a:pt x="941" y="1576"/>
                  </a:lnTo>
                  <a:lnTo>
                    <a:pt x="937" y="1577"/>
                  </a:lnTo>
                  <a:lnTo>
                    <a:pt x="935" y="1577"/>
                  </a:lnTo>
                  <a:lnTo>
                    <a:pt x="918" y="1607"/>
                  </a:lnTo>
                  <a:lnTo>
                    <a:pt x="910" y="1637"/>
                  </a:lnTo>
                  <a:lnTo>
                    <a:pt x="911" y="1668"/>
                  </a:lnTo>
                  <a:lnTo>
                    <a:pt x="919" y="1700"/>
                  </a:lnTo>
                  <a:lnTo>
                    <a:pt x="929" y="1734"/>
                  </a:lnTo>
                  <a:lnTo>
                    <a:pt x="942" y="1767"/>
                  </a:lnTo>
                  <a:lnTo>
                    <a:pt x="955" y="1797"/>
                  </a:lnTo>
                  <a:lnTo>
                    <a:pt x="965" y="1828"/>
                  </a:lnTo>
                  <a:lnTo>
                    <a:pt x="879" y="1801"/>
                  </a:lnTo>
                  <a:lnTo>
                    <a:pt x="789" y="1769"/>
                  </a:lnTo>
                  <a:lnTo>
                    <a:pt x="696" y="1733"/>
                  </a:lnTo>
                  <a:lnTo>
                    <a:pt x="611" y="1690"/>
                  </a:lnTo>
                  <a:lnTo>
                    <a:pt x="530" y="1639"/>
                  </a:lnTo>
                  <a:lnTo>
                    <a:pt x="464" y="1577"/>
                  </a:lnTo>
                  <a:lnTo>
                    <a:pt x="415" y="1502"/>
                  </a:lnTo>
                  <a:lnTo>
                    <a:pt x="387" y="1413"/>
                  </a:lnTo>
                  <a:lnTo>
                    <a:pt x="383" y="1368"/>
                  </a:lnTo>
                  <a:lnTo>
                    <a:pt x="387" y="1326"/>
                  </a:lnTo>
                  <a:lnTo>
                    <a:pt x="400" y="1283"/>
                  </a:lnTo>
                  <a:lnTo>
                    <a:pt x="415" y="1241"/>
                  </a:lnTo>
                  <a:lnTo>
                    <a:pt x="430" y="1198"/>
                  </a:lnTo>
                  <a:lnTo>
                    <a:pt x="444" y="1155"/>
                  </a:lnTo>
                  <a:lnTo>
                    <a:pt x="449" y="1113"/>
                  </a:lnTo>
                  <a:lnTo>
                    <a:pt x="445" y="1066"/>
                  </a:lnTo>
                  <a:lnTo>
                    <a:pt x="412" y="1115"/>
                  </a:lnTo>
                  <a:lnTo>
                    <a:pt x="383" y="1164"/>
                  </a:lnTo>
                  <a:lnTo>
                    <a:pt x="354" y="1214"/>
                  </a:lnTo>
                  <a:lnTo>
                    <a:pt x="330" y="1265"/>
                  </a:lnTo>
                  <a:lnTo>
                    <a:pt x="314" y="1319"/>
                  </a:lnTo>
                  <a:lnTo>
                    <a:pt x="306" y="1376"/>
                  </a:lnTo>
                  <a:lnTo>
                    <a:pt x="307" y="1434"/>
                  </a:lnTo>
                  <a:lnTo>
                    <a:pt x="321" y="1495"/>
                  </a:lnTo>
                  <a:lnTo>
                    <a:pt x="335" y="1518"/>
                  </a:lnTo>
                  <a:lnTo>
                    <a:pt x="351" y="1540"/>
                  </a:lnTo>
                  <a:lnTo>
                    <a:pt x="367" y="1562"/>
                  </a:lnTo>
                  <a:lnTo>
                    <a:pt x="384" y="1585"/>
                  </a:lnTo>
                  <a:lnTo>
                    <a:pt x="399" y="1609"/>
                  </a:lnTo>
                  <a:lnTo>
                    <a:pt x="412" y="1632"/>
                  </a:lnTo>
                  <a:lnTo>
                    <a:pt x="426" y="1656"/>
                  </a:lnTo>
                  <a:lnTo>
                    <a:pt x="438" y="1681"/>
                  </a:lnTo>
                  <a:lnTo>
                    <a:pt x="387" y="1773"/>
                  </a:lnTo>
                  <a:lnTo>
                    <a:pt x="364" y="1869"/>
                  </a:lnTo>
                  <a:lnTo>
                    <a:pt x="362" y="1969"/>
                  </a:lnTo>
                  <a:lnTo>
                    <a:pt x="374" y="2071"/>
                  </a:lnTo>
                  <a:lnTo>
                    <a:pt x="398" y="2174"/>
                  </a:lnTo>
                  <a:lnTo>
                    <a:pt x="423" y="2277"/>
                  </a:lnTo>
                  <a:lnTo>
                    <a:pt x="445" y="2381"/>
                  </a:lnTo>
                  <a:lnTo>
                    <a:pt x="460" y="2480"/>
                  </a:lnTo>
                  <a:lnTo>
                    <a:pt x="452" y="2584"/>
                  </a:lnTo>
                  <a:lnTo>
                    <a:pt x="438" y="2694"/>
                  </a:lnTo>
                  <a:lnTo>
                    <a:pt x="421" y="2807"/>
                  </a:lnTo>
                  <a:lnTo>
                    <a:pt x="406" y="2921"/>
                  </a:lnTo>
                  <a:lnTo>
                    <a:pt x="396" y="3037"/>
                  </a:lnTo>
                  <a:lnTo>
                    <a:pt x="396" y="3150"/>
                  </a:lnTo>
                  <a:lnTo>
                    <a:pt x="411" y="3261"/>
                  </a:lnTo>
                  <a:lnTo>
                    <a:pt x="445" y="3370"/>
                  </a:lnTo>
                  <a:lnTo>
                    <a:pt x="463" y="3419"/>
                  </a:lnTo>
                  <a:lnTo>
                    <a:pt x="478" y="3466"/>
                  </a:lnTo>
                  <a:lnTo>
                    <a:pt x="492" y="3516"/>
                  </a:lnTo>
                  <a:lnTo>
                    <a:pt x="507" y="3564"/>
                  </a:lnTo>
                  <a:lnTo>
                    <a:pt x="524" y="3612"/>
                  </a:lnTo>
                  <a:lnTo>
                    <a:pt x="541" y="3659"/>
                  </a:lnTo>
                  <a:lnTo>
                    <a:pt x="564" y="3702"/>
                  </a:lnTo>
                  <a:lnTo>
                    <a:pt x="593" y="3746"/>
                  </a:lnTo>
                  <a:lnTo>
                    <a:pt x="543" y="3702"/>
                  </a:lnTo>
                  <a:lnTo>
                    <a:pt x="503" y="3655"/>
                  </a:lnTo>
                  <a:lnTo>
                    <a:pt x="469" y="3606"/>
                  </a:lnTo>
                  <a:lnTo>
                    <a:pt x="439" y="3556"/>
                  </a:lnTo>
                  <a:lnTo>
                    <a:pt x="408" y="3505"/>
                  </a:lnTo>
                  <a:lnTo>
                    <a:pt x="378" y="3455"/>
                  </a:lnTo>
                  <a:lnTo>
                    <a:pt x="344" y="3407"/>
                  </a:lnTo>
                  <a:lnTo>
                    <a:pt x="304" y="3362"/>
                  </a:lnTo>
                  <a:lnTo>
                    <a:pt x="291" y="3326"/>
                  </a:lnTo>
                  <a:lnTo>
                    <a:pt x="288" y="3296"/>
                  </a:lnTo>
                  <a:lnTo>
                    <a:pt x="294" y="3265"/>
                  </a:lnTo>
                  <a:lnTo>
                    <a:pt x="306" y="3236"/>
                  </a:lnTo>
                  <a:lnTo>
                    <a:pt x="322" y="3209"/>
                  </a:lnTo>
                  <a:lnTo>
                    <a:pt x="343" y="3182"/>
                  </a:lnTo>
                  <a:lnTo>
                    <a:pt x="364" y="3158"/>
                  </a:lnTo>
                  <a:lnTo>
                    <a:pt x="387" y="3134"/>
                  </a:lnTo>
                  <a:lnTo>
                    <a:pt x="359" y="3095"/>
                  </a:lnTo>
                  <a:lnTo>
                    <a:pt x="328" y="3056"/>
                  </a:lnTo>
                  <a:lnTo>
                    <a:pt x="296" y="3016"/>
                  </a:lnTo>
                  <a:lnTo>
                    <a:pt x="266" y="2976"/>
                  </a:lnTo>
                  <a:lnTo>
                    <a:pt x="239" y="2932"/>
                  </a:lnTo>
                  <a:lnTo>
                    <a:pt x="219" y="2889"/>
                  </a:lnTo>
                  <a:lnTo>
                    <a:pt x="209" y="2843"/>
                  </a:lnTo>
                  <a:lnTo>
                    <a:pt x="209" y="2790"/>
                  </a:lnTo>
                  <a:lnTo>
                    <a:pt x="222" y="2794"/>
                  </a:lnTo>
                  <a:lnTo>
                    <a:pt x="234" y="2804"/>
                  </a:lnTo>
                  <a:lnTo>
                    <a:pt x="246" y="2818"/>
                  </a:lnTo>
                  <a:lnTo>
                    <a:pt x="258" y="2835"/>
                  </a:lnTo>
                  <a:lnTo>
                    <a:pt x="270" y="2852"/>
                  </a:lnTo>
                  <a:lnTo>
                    <a:pt x="286" y="2865"/>
                  </a:lnTo>
                  <a:lnTo>
                    <a:pt x="300" y="2870"/>
                  </a:lnTo>
                  <a:lnTo>
                    <a:pt x="321" y="2865"/>
                  </a:lnTo>
                  <a:lnTo>
                    <a:pt x="280" y="2796"/>
                  </a:lnTo>
                  <a:lnTo>
                    <a:pt x="241" y="2725"/>
                  </a:lnTo>
                  <a:lnTo>
                    <a:pt x="205" y="2653"/>
                  </a:lnTo>
                  <a:lnTo>
                    <a:pt x="171" y="2577"/>
                  </a:lnTo>
                  <a:lnTo>
                    <a:pt x="141" y="2500"/>
                  </a:lnTo>
                  <a:lnTo>
                    <a:pt x="114" y="2422"/>
                  </a:lnTo>
                  <a:lnTo>
                    <a:pt x="92" y="2341"/>
                  </a:lnTo>
                  <a:lnTo>
                    <a:pt x="75" y="2259"/>
                  </a:lnTo>
                  <a:lnTo>
                    <a:pt x="96" y="2293"/>
                  </a:lnTo>
                  <a:lnTo>
                    <a:pt x="121" y="2326"/>
                  </a:lnTo>
                  <a:lnTo>
                    <a:pt x="149" y="2359"/>
                  </a:lnTo>
                  <a:lnTo>
                    <a:pt x="177" y="2387"/>
                  </a:lnTo>
                  <a:lnTo>
                    <a:pt x="210" y="2412"/>
                  </a:lnTo>
                  <a:lnTo>
                    <a:pt x="244" y="2436"/>
                  </a:lnTo>
                  <a:lnTo>
                    <a:pt x="280" y="2453"/>
                  </a:lnTo>
                  <a:lnTo>
                    <a:pt x="321" y="2467"/>
                  </a:lnTo>
                  <a:lnTo>
                    <a:pt x="354" y="2437"/>
                  </a:lnTo>
                  <a:lnTo>
                    <a:pt x="321" y="2414"/>
                  </a:lnTo>
                  <a:lnTo>
                    <a:pt x="287" y="2388"/>
                  </a:lnTo>
                  <a:lnTo>
                    <a:pt x="253" y="2359"/>
                  </a:lnTo>
                  <a:lnTo>
                    <a:pt x="220" y="2326"/>
                  </a:lnTo>
                  <a:lnTo>
                    <a:pt x="188" y="2292"/>
                  </a:lnTo>
                  <a:lnTo>
                    <a:pt x="158" y="2255"/>
                  </a:lnTo>
                  <a:lnTo>
                    <a:pt x="134" y="2216"/>
                  </a:lnTo>
                  <a:lnTo>
                    <a:pt x="114" y="2177"/>
                  </a:lnTo>
                  <a:lnTo>
                    <a:pt x="130" y="2163"/>
                  </a:lnTo>
                  <a:lnTo>
                    <a:pt x="135" y="2150"/>
                  </a:lnTo>
                  <a:lnTo>
                    <a:pt x="134" y="2135"/>
                  </a:lnTo>
                  <a:lnTo>
                    <a:pt x="127" y="2122"/>
                  </a:lnTo>
                  <a:lnTo>
                    <a:pt x="115" y="2111"/>
                  </a:lnTo>
                  <a:lnTo>
                    <a:pt x="104" y="2097"/>
                  </a:lnTo>
                  <a:lnTo>
                    <a:pt x="92" y="2086"/>
                  </a:lnTo>
                  <a:lnTo>
                    <a:pt x="83" y="2074"/>
                  </a:lnTo>
                  <a:lnTo>
                    <a:pt x="24" y="1889"/>
                  </a:lnTo>
                  <a:lnTo>
                    <a:pt x="0" y="1704"/>
                  </a:lnTo>
                  <a:lnTo>
                    <a:pt x="5" y="1518"/>
                  </a:lnTo>
                  <a:lnTo>
                    <a:pt x="37" y="1334"/>
                  </a:lnTo>
                  <a:lnTo>
                    <a:pt x="92" y="1155"/>
                  </a:lnTo>
                  <a:lnTo>
                    <a:pt x="169" y="984"/>
                  </a:lnTo>
                  <a:lnTo>
                    <a:pt x="264" y="824"/>
                  </a:lnTo>
                  <a:lnTo>
                    <a:pt x="373" y="673"/>
                  </a:lnTo>
                  <a:lnTo>
                    <a:pt x="427" y="622"/>
                  </a:lnTo>
                  <a:lnTo>
                    <a:pt x="485" y="579"/>
                  </a:lnTo>
                  <a:lnTo>
                    <a:pt x="547" y="540"/>
                  </a:lnTo>
                  <a:lnTo>
                    <a:pt x="611" y="506"/>
                  </a:lnTo>
                  <a:lnTo>
                    <a:pt x="674" y="476"/>
                  </a:lnTo>
                  <a:lnTo>
                    <a:pt x="740" y="448"/>
                  </a:lnTo>
                  <a:lnTo>
                    <a:pt x="808" y="421"/>
                  </a:lnTo>
                  <a:lnTo>
                    <a:pt x="874" y="394"/>
                  </a:lnTo>
                  <a:lnTo>
                    <a:pt x="903" y="416"/>
                  </a:lnTo>
                  <a:lnTo>
                    <a:pt x="1019" y="315"/>
                  </a:lnTo>
                  <a:lnTo>
                    <a:pt x="1142" y="225"/>
                  </a:lnTo>
                  <a:lnTo>
                    <a:pt x="1273" y="147"/>
                  </a:lnTo>
                  <a:lnTo>
                    <a:pt x="1411" y="81"/>
                  </a:lnTo>
                  <a:lnTo>
                    <a:pt x="1553" y="34"/>
                  </a:lnTo>
                  <a:lnTo>
                    <a:pt x="1697" y="5"/>
                  </a:lnTo>
                  <a:lnTo>
                    <a:pt x="1845" y="0"/>
                  </a:lnTo>
                  <a:lnTo>
                    <a:pt x="1993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69" name="Freeform 286"/>
            <p:cNvSpPr>
              <a:spLocks/>
            </p:cNvSpPr>
            <p:nvPr/>
          </p:nvSpPr>
          <p:spPr bwMode="auto">
            <a:xfrm>
              <a:off x="1488" y="1595"/>
              <a:ext cx="734" cy="1159"/>
            </a:xfrm>
            <a:custGeom>
              <a:avLst/>
              <a:gdLst>
                <a:gd name="T0" fmla="*/ 0 w 2201"/>
                <a:gd name="T1" fmla="*/ 0 h 3475"/>
                <a:gd name="T2" fmla="*/ 0 w 2201"/>
                <a:gd name="T3" fmla="*/ 0 h 3475"/>
                <a:gd name="T4" fmla="*/ 0 w 2201"/>
                <a:gd name="T5" fmla="*/ 0 h 3475"/>
                <a:gd name="T6" fmla="*/ 0 w 2201"/>
                <a:gd name="T7" fmla="*/ 0 h 3475"/>
                <a:gd name="T8" fmla="*/ 0 w 2201"/>
                <a:gd name="T9" fmla="*/ 0 h 3475"/>
                <a:gd name="T10" fmla="*/ 0 w 2201"/>
                <a:gd name="T11" fmla="*/ 0 h 3475"/>
                <a:gd name="T12" fmla="*/ 0 w 2201"/>
                <a:gd name="T13" fmla="*/ 0 h 3475"/>
                <a:gd name="T14" fmla="*/ 0 w 2201"/>
                <a:gd name="T15" fmla="*/ 0 h 3475"/>
                <a:gd name="T16" fmla="*/ 0 w 2201"/>
                <a:gd name="T17" fmla="*/ 0 h 3475"/>
                <a:gd name="T18" fmla="*/ 0 w 2201"/>
                <a:gd name="T19" fmla="*/ 0 h 3475"/>
                <a:gd name="T20" fmla="*/ 0 w 2201"/>
                <a:gd name="T21" fmla="*/ 0 h 3475"/>
                <a:gd name="T22" fmla="*/ 0 w 2201"/>
                <a:gd name="T23" fmla="*/ 0 h 3475"/>
                <a:gd name="T24" fmla="*/ 0 w 2201"/>
                <a:gd name="T25" fmla="*/ 0 h 3475"/>
                <a:gd name="T26" fmla="*/ 0 w 2201"/>
                <a:gd name="T27" fmla="*/ 0 h 3475"/>
                <a:gd name="T28" fmla="*/ 0 w 2201"/>
                <a:gd name="T29" fmla="*/ 0 h 3475"/>
                <a:gd name="T30" fmla="*/ 0 w 2201"/>
                <a:gd name="T31" fmla="*/ 0 h 3475"/>
                <a:gd name="T32" fmla="*/ 0 w 2201"/>
                <a:gd name="T33" fmla="*/ 0 h 3475"/>
                <a:gd name="T34" fmla="*/ 0 w 2201"/>
                <a:gd name="T35" fmla="*/ 0 h 3475"/>
                <a:gd name="T36" fmla="*/ 0 w 2201"/>
                <a:gd name="T37" fmla="*/ 0 h 3475"/>
                <a:gd name="T38" fmla="*/ 0 w 2201"/>
                <a:gd name="T39" fmla="*/ 0 h 3475"/>
                <a:gd name="T40" fmla="*/ 0 w 2201"/>
                <a:gd name="T41" fmla="*/ 0 h 3475"/>
                <a:gd name="T42" fmla="*/ 0 w 2201"/>
                <a:gd name="T43" fmla="*/ 0 h 3475"/>
                <a:gd name="T44" fmla="*/ 0 w 2201"/>
                <a:gd name="T45" fmla="*/ 0 h 3475"/>
                <a:gd name="T46" fmla="*/ 0 w 2201"/>
                <a:gd name="T47" fmla="*/ 0 h 3475"/>
                <a:gd name="T48" fmla="*/ 0 w 2201"/>
                <a:gd name="T49" fmla="*/ 0 h 3475"/>
                <a:gd name="T50" fmla="*/ 0 w 2201"/>
                <a:gd name="T51" fmla="*/ 0 h 3475"/>
                <a:gd name="T52" fmla="*/ 0 w 2201"/>
                <a:gd name="T53" fmla="*/ 0 h 3475"/>
                <a:gd name="T54" fmla="*/ 0 w 2201"/>
                <a:gd name="T55" fmla="*/ 0 h 3475"/>
                <a:gd name="T56" fmla="*/ 0 w 2201"/>
                <a:gd name="T57" fmla="*/ 0 h 3475"/>
                <a:gd name="T58" fmla="*/ 0 w 2201"/>
                <a:gd name="T59" fmla="*/ 0 h 3475"/>
                <a:gd name="T60" fmla="*/ 0 w 2201"/>
                <a:gd name="T61" fmla="*/ 0 h 3475"/>
                <a:gd name="T62" fmla="*/ 0 w 2201"/>
                <a:gd name="T63" fmla="*/ 0 h 3475"/>
                <a:gd name="T64" fmla="*/ 0 w 2201"/>
                <a:gd name="T65" fmla="*/ 0 h 3475"/>
                <a:gd name="T66" fmla="*/ 0 w 2201"/>
                <a:gd name="T67" fmla="*/ 0 h 3475"/>
                <a:gd name="T68" fmla="*/ 0 w 2201"/>
                <a:gd name="T69" fmla="*/ 0 h 3475"/>
                <a:gd name="T70" fmla="*/ 0 w 2201"/>
                <a:gd name="T71" fmla="*/ 0 h 3475"/>
                <a:gd name="T72" fmla="*/ 0 w 2201"/>
                <a:gd name="T73" fmla="*/ 1 h 3475"/>
                <a:gd name="T74" fmla="*/ 0 w 2201"/>
                <a:gd name="T75" fmla="*/ 1 h 3475"/>
                <a:gd name="T76" fmla="*/ 0 w 2201"/>
                <a:gd name="T77" fmla="*/ 0 h 3475"/>
                <a:gd name="T78" fmla="*/ 0 w 2201"/>
                <a:gd name="T79" fmla="*/ 0 h 3475"/>
                <a:gd name="T80" fmla="*/ 0 w 2201"/>
                <a:gd name="T81" fmla="*/ 0 h 3475"/>
                <a:gd name="T82" fmla="*/ 0 w 2201"/>
                <a:gd name="T83" fmla="*/ 0 h 3475"/>
                <a:gd name="T84" fmla="*/ 0 w 2201"/>
                <a:gd name="T85" fmla="*/ 0 h 3475"/>
                <a:gd name="T86" fmla="*/ 0 w 2201"/>
                <a:gd name="T87" fmla="*/ 0 h 3475"/>
                <a:gd name="T88" fmla="*/ 0 w 2201"/>
                <a:gd name="T89" fmla="*/ 0 h 3475"/>
                <a:gd name="T90" fmla="*/ 0 w 2201"/>
                <a:gd name="T91" fmla="*/ 0 h 3475"/>
                <a:gd name="T92" fmla="*/ 0 w 2201"/>
                <a:gd name="T93" fmla="*/ 0 h 3475"/>
                <a:gd name="T94" fmla="*/ 0 w 2201"/>
                <a:gd name="T95" fmla="*/ 0 h 3475"/>
                <a:gd name="T96" fmla="*/ 0 w 2201"/>
                <a:gd name="T97" fmla="*/ 0 h 3475"/>
                <a:gd name="T98" fmla="*/ 0 w 2201"/>
                <a:gd name="T99" fmla="*/ 0 h 3475"/>
                <a:gd name="T100" fmla="*/ 0 w 2201"/>
                <a:gd name="T101" fmla="*/ 0 h 3475"/>
                <a:gd name="T102" fmla="*/ 0 w 2201"/>
                <a:gd name="T103" fmla="*/ 0 h 3475"/>
                <a:gd name="T104" fmla="*/ 0 w 2201"/>
                <a:gd name="T105" fmla="*/ 0 h 3475"/>
                <a:gd name="T106" fmla="*/ 0 w 2201"/>
                <a:gd name="T107" fmla="*/ 0 h 34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01" h="3475">
                  <a:moveTo>
                    <a:pt x="646" y="187"/>
                  </a:moveTo>
                  <a:lnTo>
                    <a:pt x="646" y="183"/>
                  </a:lnTo>
                  <a:lnTo>
                    <a:pt x="646" y="180"/>
                  </a:lnTo>
                  <a:lnTo>
                    <a:pt x="646" y="173"/>
                  </a:lnTo>
                  <a:lnTo>
                    <a:pt x="646" y="169"/>
                  </a:lnTo>
                  <a:lnTo>
                    <a:pt x="645" y="166"/>
                  </a:lnTo>
                  <a:lnTo>
                    <a:pt x="642" y="161"/>
                  </a:lnTo>
                  <a:lnTo>
                    <a:pt x="640" y="159"/>
                  </a:lnTo>
                  <a:lnTo>
                    <a:pt x="636" y="157"/>
                  </a:lnTo>
                  <a:lnTo>
                    <a:pt x="626" y="157"/>
                  </a:lnTo>
                  <a:lnTo>
                    <a:pt x="618" y="151"/>
                  </a:lnTo>
                  <a:lnTo>
                    <a:pt x="613" y="143"/>
                  </a:lnTo>
                  <a:lnTo>
                    <a:pt x="608" y="133"/>
                  </a:lnTo>
                  <a:lnTo>
                    <a:pt x="604" y="123"/>
                  </a:lnTo>
                  <a:lnTo>
                    <a:pt x="600" y="111"/>
                  </a:lnTo>
                  <a:lnTo>
                    <a:pt x="597" y="100"/>
                  </a:lnTo>
                  <a:lnTo>
                    <a:pt x="593" y="90"/>
                  </a:lnTo>
                  <a:lnTo>
                    <a:pt x="633" y="108"/>
                  </a:lnTo>
                  <a:lnTo>
                    <a:pt x="677" y="125"/>
                  </a:lnTo>
                  <a:lnTo>
                    <a:pt x="726" y="140"/>
                  </a:lnTo>
                  <a:lnTo>
                    <a:pt x="773" y="157"/>
                  </a:lnTo>
                  <a:lnTo>
                    <a:pt x="823" y="170"/>
                  </a:lnTo>
                  <a:lnTo>
                    <a:pt x="871" y="189"/>
                  </a:lnTo>
                  <a:lnTo>
                    <a:pt x="920" y="208"/>
                  </a:lnTo>
                  <a:lnTo>
                    <a:pt x="965" y="229"/>
                  </a:lnTo>
                  <a:lnTo>
                    <a:pt x="974" y="228"/>
                  </a:lnTo>
                  <a:lnTo>
                    <a:pt x="981" y="228"/>
                  </a:lnTo>
                  <a:lnTo>
                    <a:pt x="990" y="228"/>
                  </a:lnTo>
                  <a:lnTo>
                    <a:pt x="998" y="228"/>
                  </a:lnTo>
                  <a:lnTo>
                    <a:pt x="1007" y="227"/>
                  </a:lnTo>
                  <a:lnTo>
                    <a:pt x="1015" y="225"/>
                  </a:lnTo>
                  <a:lnTo>
                    <a:pt x="1022" y="222"/>
                  </a:lnTo>
                  <a:lnTo>
                    <a:pt x="1031" y="216"/>
                  </a:lnTo>
                  <a:lnTo>
                    <a:pt x="1017" y="187"/>
                  </a:lnTo>
                  <a:lnTo>
                    <a:pt x="997" y="163"/>
                  </a:lnTo>
                  <a:lnTo>
                    <a:pt x="968" y="142"/>
                  </a:lnTo>
                  <a:lnTo>
                    <a:pt x="940" y="123"/>
                  </a:lnTo>
                  <a:lnTo>
                    <a:pt x="913" y="103"/>
                  </a:lnTo>
                  <a:lnTo>
                    <a:pt x="889" y="79"/>
                  </a:lnTo>
                  <a:lnTo>
                    <a:pt x="876" y="48"/>
                  </a:lnTo>
                  <a:lnTo>
                    <a:pt x="875" y="8"/>
                  </a:lnTo>
                  <a:lnTo>
                    <a:pt x="899" y="17"/>
                  </a:lnTo>
                  <a:lnTo>
                    <a:pt x="926" y="32"/>
                  </a:lnTo>
                  <a:lnTo>
                    <a:pt x="956" y="49"/>
                  </a:lnTo>
                  <a:lnTo>
                    <a:pt x="986" y="67"/>
                  </a:lnTo>
                  <a:lnTo>
                    <a:pt x="1017" y="86"/>
                  </a:lnTo>
                  <a:lnTo>
                    <a:pt x="1050" y="105"/>
                  </a:lnTo>
                  <a:lnTo>
                    <a:pt x="1079" y="122"/>
                  </a:lnTo>
                  <a:lnTo>
                    <a:pt x="1112" y="134"/>
                  </a:lnTo>
                  <a:lnTo>
                    <a:pt x="1173" y="158"/>
                  </a:lnTo>
                  <a:lnTo>
                    <a:pt x="1233" y="182"/>
                  </a:lnTo>
                  <a:lnTo>
                    <a:pt x="1294" y="204"/>
                  </a:lnTo>
                  <a:lnTo>
                    <a:pt x="1358" y="225"/>
                  </a:lnTo>
                  <a:lnTo>
                    <a:pt x="1421" y="244"/>
                  </a:lnTo>
                  <a:lnTo>
                    <a:pt x="1484" y="259"/>
                  </a:lnTo>
                  <a:lnTo>
                    <a:pt x="1552" y="267"/>
                  </a:lnTo>
                  <a:lnTo>
                    <a:pt x="1621" y="268"/>
                  </a:lnTo>
                  <a:lnTo>
                    <a:pt x="1638" y="246"/>
                  </a:lnTo>
                  <a:lnTo>
                    <a:pt x="1630" y="238"/>
                  </a:lnTo>
                  <a:lnTo>
                    <a:pt x="1655" y="239"/>
                  </a:lnTo>
                  <a:lnTo>
                    <a:pt x="1676" y="255"/>
                  </a:lnTo>
                  <a:lnTo>
                    <a:pt x="1695" y="277"/>
                  </a:lnTo>
                  <a:lnTo>
                    <a:pt x="1713" y="303"/>
                  </a:lnTo>
                  <a:lnTo>
                    <a:pt x="1732" y="331"/>
                  </a:lnTo>
                  <a:lnTo>
                    <a:pt x="1754" y="352"/>
                  </a:lnTo>
                  <a:lnTo>
                    <a:pt x="1783" y="365"/>
                  </a:lnTo>
                  <a:lnTo>
                    <a:pt x="1817" y="363"/>
                  </a:lnTo>
                  <a:lnTo>
                    <a:pt x="1874" y="427"/>
                  </a:lnTo>
                  <a:lnTo>
                    <a:pt x="1913" y="497"/>
                  </a:lnTo>
                  <a:lnTo>
                    <a:pt x="1935" y="576"/>
                  </a:lnTo>
                  <a:lnTo>
                    <a:pt x="1943" y="660"/>
                  </a:lnTo>
                  <a:lnTo>
                    <a:pt x="1943" y="746"/>
                  </a:lnTo>
                  <a:lnTo>
                    <a:pt x="1937" y="831"/>
                  </a:lnTo>
                  <a:lnTo>
                    <a:pt x="1927" y="915"/>
                  </a:lnTo>
                  <a:lnTo>
                    <a:pt x="1920" y="994"/>
                  </a:lnTo>
                  <a:lnTo>
                    <a:pt x="1907" y="1011"/>
                  </a:lnTo>
                  <a:lnTo>
                    <a:pt x="1893" y="1030"/>
                  </a:lnTo>
                  <a:lnTo>
                    <a:pt x="1879" y="1049"/>
                  </a:lnTo>
                  <a:lnTo>
                    <a:pt x="1866" y="1068"/>
                  </a:lnTo>
                  <a:lnTo>
                    <a:pt x="1858" y="1087"/>
                  </a:lnTo>
                  <a:lnTo>
                    <a:pt x="1851" y="1107"/>
                  </a:lnTo>
                  <a:lnTo>
                    <a:pt x="1851" y="1128"/>
                  </a:lnTo>
                  <a:lnTo>
                    <a:pt x="1860" y="1150"/>
                  </a:lnTo>
                  <a:lnTo>
                    <a:pt x="1889" y="1160"/>
                  </a:lnTo>
                  <a:lnTo>
                    <a:pt x="1916" y="1159"/>
                  </a:lnTo>
                  <a:lnTo>
                    <a:pt x="1940" y="1146"/>
                  </a:lnTo>
                  <a:lnTo>
                    <a:pt x="1962" y="1126"/>
                  </a:lnTo>
                  <a:lnTo>
                    <a:pt x="1982" y="1103"/>
                  </a:lnTo>
                  <a:lnTo>
                    <a:pt x="2002" y="1078"/>
                  </a:lnTo>
                  <a:lnTo>
                    <a:pt x="2022" y="1055"/>
                  </a:lnTo>
                  <a:lnTo>
                    <a:pt x="2044" y="1037"/>
                  </a:lnTo>
                  <a:lnTo>
                    <a:pt x="2039" y="1095"/>
                  </a:lnTo>
                  <a:lnTo>
                    <a:pt x="2033" y="1151"/>
                  </a:lnTo>
                  <a:lnTo>
                    <a:pt x="2021" y="1207"/>
                  </a:lnTo>
                  <a:lnTo>
                    <a:pt x="2006" y="1264"/>
                  </a:lnTo>
                  <a:lnTo>
                    <a:pt x="1990" y="1317"/>
                  </a:lnTo>
                  <a:lnTo>
                    <a:pt x="1969" y="1371"/>
                  </a:lnTo>
                  <a:lnTo>
                    <a:pt x="1945" y="1423"/>
                  </a:lnTo>
                  <a:lnTo>
                    <a:pt x="1920" y="1474"/>
                  </a:lnTo>
                  <a:lnTo>
                    <a:pt x="1932" y="1480"/>
                  </a:lnTo>
                  <a:lnTo>
                    <a:pt x="1947" y="1482"/>
                  </a:lnTo>
                  <a:lnTo>
                    <a:pt x="1963" y="1481"/>
                  </a:lnTo>
                  <a:lnTo>
                    <a:pt x="1982" y="1478"/>
                  </a:lnTo>
                  <a:lnTo>
                    <a:pt x="2000" y="1471"/>
                  </a:lnTo>
                  <a:lnTo>
                    <a:pt x="2016" y="1466"/>
                  </a:lnTo>
                  <a:lnTo>
                    <a:pt x="2028" y="1458"/>
                  </a:lnTo>
                  <a:lnTo>
                    <a:pt x="2036" y="1453"/>
                  </a:lnTo>
                  <a:lnTo>
                    <a:pt x="2021" y="1496"/>
                  </a:lnTo>
                  <a:lnTo>
                    <a:pt x="2005" y="1540"/>
                  </a:lnTo>
                  <a:lnTo>
                    <a:pt x="1989" y="1583"/>
                  </a:lnTo>
                  <a:lnTo>
                    <a:pt x="1969" y="1623"/>
                  </a:lnTo>
                  <a:lnTo>
                    <a:pt x="1950" y="1666"/>
                  </a:lnTo>
                  <a:lnTo>
                    <a:pt x="1928" y="1706"/>
                  </a:lnTo>
                  <a:lnTo>
                    <a:pt x="1905" y="1747"/>
                  </a:lnTo>
                  <a:lnTo>
                    <a:pt x="1881" y="1785"/>
                  </a:lnTo>
                  <a:lnTo>
                    <a:pt x="1882" y="1787"/>
                  </a:lnTo>
                  <a:lnTo>
                    <a:pt x="1886" y="1791"/>
                  </a:lnTo>
                  <a:lnTo>
                    <a:pt x="1889" y="1795"/>
                  </a:lnTo>
                  <a:lnTo>
                    <a:pt x="1893" y="1799"/>
                  </a:lnTo>
                  <a:lnTo>
                    <a:pt x="1896" y="1802"/>
                  </a:lnTo>
                  <a:lnTo>
                    <a:pt x="1899" y="1804"/>
                  </a:lnTo>
                  <a:lnTo>
                    <a:pt x="1905" y="1804"/>
                  </a:lnTo>
                  <a:lnTo>
                    <a:pt x="1912" y="1802"/>
                  </a:lnTo>
                  <a:lnTo>
                    <a:pt x="1912" y="1824"/>
                  </a:lnTo>
                  <a:lnTo>
                    <a:pt x="1905" y="1825"/>
                  </a:lnTo>
                  <a:lnTo>
                    <a:pt x="1898" y="1828"/>
                  </a:lnTo>
                  <a:lnTo>
                    <a:pt x="1894" y="1832"/>
                  </a:lnTo>
                  <a:lnTo>
                    <a:pt x="1887" y="1836"/>
                  </a:lnTo>
                  <a:lnTo>
                    <a:pt x="1882" y="1841"/>
                  </a:lnTo>
                  <a:lnTo>
                    <a:pt x="1878" y="1847"/>
                  </a:lnTo>
                  <a:lnTo>
                    <a:pt x="1873" y="1851"/>
                  </a:lnTo>
                  <a:lnTo>
                    <a:pt x="1868" y="1854"/>
                  </a:lnTo>
                  <a:lnTo>
                    <a:pt x="1866" y="1860"/>
                  </a:lnTo>
                  <a:lnTo>
                    <a:pt x="1868" y="1866"/>
                  </a:lnTo>
                  <a:lnTo>
                    <a:pt x="1870" y="1870"/>
                  </a:lnTo>
                  <a:lnTo>
                    <a:pt x="1873" y="1873"/>
                  </a:lnTo>
                  <a:lnTo>
                    <a:pt x="1878" y="1876"/>
                  </a:lnTo>
                  <a:lnTo>
                    <a:pt x="1881" y="1881"/>
                  </a:lnTo>
                  <a:lnTo>
                    <a:pt x="1885" y="1883"/>
                  </a:lnTo>
                  <a:lnTo>
                    <a:pt x="1889" y="1888"/>
                  </a:lnTo>
                  <a:lnTo>
                    <a:pt x="1904" y="1881"/>
                  </a:lnTo>
                  <a:lnTo>
                    <a:pt x="1919" y="1874"/>
                  </a:lnTo>
                  <a:lnTo>
                    <a:pt x="1935" y="1866"/>
                  </a:lnTo>
                  <a:lnTo>
                    <a:pt x="1950" y="1859"/>
                  </a:lnTo>
                  <a:lnTo>
                    <a:pt x="1963" y="1853"/>
                  </a:lnTo>
                  <a:lnTo>
                    <a:pt x="1977" y="1844"/>
                  </a:lnTo>
                  <a:lnTo>
                    <a:pt x="1990" y="1835"/>
                  </a:lnTo>
                  <a:lnTo>
                    <a:pt x="2002" y="1824"/>
                  </a:lnTo>
                  <a:lnTo>
                    <a:pt x="1992" y="1862"/>
                  </a:lnTo>
                  <a:lnTo>
                    <a:pt x="1981" y="1896"/>
                  </a:lnTo>
                  <a:lnTo>
                    <a:pt x="1967" y="1933"/>
                  </a:lnTo>
                  <a:lnTo>
                    <a:pt x="1952" y="1967"/>
                  </a:lnTo>
                  <a:lnTo>
                    <a:pt x="1936" y="2000"/>
                  </a:lnTo>
                  <a:lnTo>
                    <a:pt x="1920" y="2035"/>
                  </a:lnTo>
                  <a:lnTo>
                    <a:pt x="1904" y="2069"/>
                  </a:lnTo>
                  <a:lnTo>
                    <a:pt x="1889" y="2104"/>
                  </a:lnTo>
                  <a:lnTo>
                    <a:pt x="1897" y="2110"/>
                  </a:lnTo>
                  <a:lnTo>
                    <a:pt x="1906" y="2114"/>
                  </a:lnTo>
                  <a:lnTo>
                    <a:pt x="1916" y="2114"/>
                  </a:lnTo>
                  <a:lnTo>
                    <a:pt x="1925" y="2112"/>
                  </a:lnTo>
                  <a:lnTo>
                    <a:pt x="1935" y="2109"/>
                  </a:lnTo>
                  <a:lnTo>
                    <a:pt x="1944" y="2104"/>
                  </a:lnTo>
                  <a:lnTo>
                    <a:pt x="1954" y="2101"/>
                  </a:lnTo>
                  <a:lnTo>
                    <a:pt x="1963" y="2096"/>
                  </a:lnTo>
                  <a:lnTo>
                    <a:pt x="2201" y="1896"/>
                  </a:lnTo>
                  <a:lnTo>
                    <a:pt x="2190" y="1972"/>
                  </a:lnTo>
                  <a:lnTo>
                    <a:pt x="2174" y="2044"/>
                  </a:lnTo>
                  <a:lnTo>
                    <a:pt x="2152" y="2114"/>
                  </a:lnTo>
                  <a:lnTo>
                    <a:pt x="2125" y="2181"/>
                  </a:lnTo>
                  <a:lnTo>
                    <a:pt x="2096" y="2248"/>
                  </a:lnTo>
                  <a:lnTo>
                    <a:pt x="2066" y="2315"/>
                  </a:lnTo>
                  <a:lnTo>
                    <a:pt x="2034" y="2381"/>
                  </a:lnTo>
                  <a:lnTo>
                    <a:pt x="2002" y="2445"/>
                  </a:lnTo>
                  <a:lnTo>
                    <a:pt x="2008" y="2452"/>
                  </a:lnTo>
                  <a:lnTo>
                    <a:pt x="2016" y="2455"/>
                  </a:lnTo>
                  <a:lnTo>
                    <a:pt x="2023" y="2457"/>
                  </a:lnTo>
                  <a:lnTo>
                    <a:pt x="2033" y="2459"/>
                  </a:lnTo>
                  <a:lnTo>
                    <a:pt x="2040" y="2459"/>
                  </a:lnTo>
                  <a:lnTo>
                    <a:pt x="2050" y="2459"/>
                  </a:lnTo>
                  <a:lnTo>
                    <a:pt x="2059" y="2459"/>
                  </a:lnTo>
                  <a:lnTo>
                    <a:pt x="2068" y="2459"/>
                  </a:lnTo>
                  <a:lnTo>
                    <a:pt x="2082" y="2454"/>
                  </a:lnTo>
                  <a:lnTo>
                    <a:pt x="2097" y="2444"/>
                  </a:lnTo>
                  <a:lnTo>
                    <a:pt x="2114" y="2431"/>
                  </a:lnTo>
                  <a:lnTo>
                    <a:pt x="2131" y="2417"/>
                  </a:lnTo>
                  <a:lnTo>
                    <a:pt x="2147" y="2405"/>
                  </a:lnTo>
                  <a:lnTo>
                    <a:pt x="2164" y="2394"/>
                  </a:lnTo>
                  <a:lnTo>
                    <a:pt x="2178" y="2387"/>
                  </a:lnTo>
                  <a:lnTo>
                    <a:pt x="2192" y="2385"/>
                  </a:lnTo>
                  <a:lnTo>
                    <a:pt x="2172" y="2542"/>
                  </a:lnTo>
                  <a:lnTo>
                    <a:pt x="2134" y="2697"/>
                  </a:lnTo>
                  <a:lnTo>
                    <a:pt x="2077" y="2846"/>
                  </a:lnTo>
                  <a:lnTo>
                    <a:pt x="2000" y="2989"/>
                  </a:lnTo>
                  <a:lnTo>
                    <a:pt x="1905" y="3119"/>
                  </a:lnTo>
                  <a:lnTo>
                    <a:pt x="1793" y="3236"/>
                  </a:lnTo>
                  <a:lnTo>
                    <a:pt x="1663" y="3334"/>
                  </a:lnTo>
                  <a:lnTo>
                    <a:pt x="1519" y="3409"/>
                  </a:lnTo>
                  <a:lnTo>
                    <a:pt x="1445" y="3475"/>
                  </a:lnTo>
                  <a:lnTo>
                    <a:pt x="1422" y="3399"/>
                  </a:lnTo>
                  <a:lnTo>
                    <a:pt x="1376" y="3335"/>
                  </a:lnTo>
                  <a:lnTo>
                    <a:pt x="1317" y="3278"/>
                  </a:lnTo>
                  <a:lnTo>
                    <a:pt x="1251" y="3223"/>
                  </a:lnTo>
                  <a:lnTo>
                    <a:pt x="1187" y="3166"/>
                  </a:lnTo>
                  <a:lnTo>
                    <a:pt x="1132" y="3103"/>
                  </a:lnTo>
                  <a:lnTo>
                    <a:pt x="1094" y="3030"/>
                  </a:lnTo>
                  <a:lnTo>
                    <a:pt x="1080" y="2942"/>
                  </a:lnTo>
                  <a:lnTo>
                    <a:pt x="1132" y="2943"/>
                  </a:lnTo>
                  <a:lnTo>
                    <a:pt x="1189" y="2927"/>
                  </a:lnTo>
                  <a:lnTo>
                    <a:pt x="1250" y="2906"/>
                  </a:lnTo>
                  <a:lnTo>
                    <a:pt x="1308" y="2884"/>
                  </a:lnTo>
                  <a:lnTo>
                    <a:pt x="1363" y="2873"/>
                  </a:lnTo>
                  <a:lnTo>
                    <a:pt x="1414" y="2879"/>
                  </a:lnTo>
                  <a:lnTo>
                    <a:pt x="1454" y="2916"/>
                  </a:lnTo>
                  <a:lnTo>
                    <a:pt x="1483" y="2985"/>
                  </a:lnTo>
                  <a:lnTo>
                    <a:pt x="1504" y="2985"/>
                  </a:lnTo>
                  <a:lnTo>
                    <a:pt x="1515" y="2959"/>
                  </a:lnTo>
                  <a:lnTo>
                    <a:pt x="1519" y="2933"/>
                  </a:lnTo>
                  <a:lnTo>
                    <a:pt x="1515" y="2908"/>
                  </a:lnTo>
                  <a:lnTo>
                    <a:pt x="1506" y="2885"/>
                  </a:lnTo>
                  <a:lnTo>
                    <a:pt x="1494" y="2863"/>
                  </a:lnTo>
                  <a:lnTo>
                    <a:pt x="1479" y="2841"/>
                  </a:lnTo>
                  <a:lnTo>
                    <a:pt x="1462" y="2821"/>
                  </a:lnTo>
                  <a:lnTo>
                    <a:pt x="1445" y="2800"/>
                  </a:lnTo>
                  <a:lnTo>
                    <a:pt x="1521" y="2750"/>
                  </a:lnTo>
                  <a:lnTo>
                    <a:pt x="1592" y="2691"/>
                  </a:lnTo>
                  <a:lnTo>
                    <a:pt x="1660" y="2625"/>
                  </a:lnTo>
                  <a:lnTo>
                    <a:pt x="1720" y="2550"/>
                  </a:lnTo>
                  <a:lnTo>
                    <a:pt x="1772" y="2473"/>
                  </a:lnTo>
                  <a:lnTo>
                    <a:pt x="1817" y="2391"/>
                  </a:lnTo>
                  <a:lnTo>
                    <a:pt x="1854" y="2305"/>
                  </a:lnTo>
                  <a:lnTo>
                    <a:pt x="1881" y="2218"/>
                  </a:lnTo>
                  <a:lnTo>
                    <a:pt x="1860" y="2200"/>
                  </a:lnTo>
                  <a:lnTo>
                    <a:pt x="1822" y="2247"/>
                  </a:lnTo>
                  <a:lnTo>
                    <a:pt x="1787" y="2299"/>
                  </a:lnTo>
                  <a:lnTo>
                    <a:pt x="1753" y="2353"/>
                  </a:lnTo>
                  <a:lnTo>
                    <a:pt x="1720" y="2406"/>
                  </a:lnTo>
                  <a:lnTo>
                    <a:pt x="1684" y="2461"/>
                  </a:lnTo>
                  <a:lnTo>
                    <a:pt x="1645" y="2512"/>
                  </a:lnTo>
                  <a:lnTo>
                    <a:pt x="1604" y="2559"/>
                  </a:lnTo>
                  <a:lnTo>
                    <a:pt x="1557" y="2602"/>
                  </a:lnTo>
                  <a:lnTo>
                    <a:pt x="1494" y="2649"/>
                  </a:lnTo>
                  <a:lnTo>
                    <a:pt x="1433" y="2697"/>
                  </a:lnTo>
                  <a:lnTo>
                    <a:pt x="1367" y="2742"/>
                  </a:lnTo>
                  <a:lnTo>
                    <a:pt x="1302" y="2783"/>
                  </a:lnTo>
                  <a:lnTo>
                    <a:pt x="1232" y="2812"/>
                  </a:lnTo>
                  <a:lnTo>
                    <a:pt x="1161" y="2831"/>
                  </a:lnTo>
                  <a:lnTo>
                    <a:pt x="1087" y="2837"/>
                  </a:lnTo>
                  <a:lnTo>
                    <a:pt x="1007" y="2822"/>
                  </a:lnTo>
                  <a:lnTo>
                    <a:pt x="896" y="2774"/>
                  </a:lnTo>
                  <a:lnTo>
                    <a:pt x="803" y="2707"/>
                  </a:lnTo>
                  <a:lnTo>
                    <a:pt x="723" y="2626"/>
                  </a:lnTo>
                  <a:lnTo>
                    <a:pt x="651" y="2534"/>
                  </a:lnTo>
                  <a:lnTo>
                    <a:pt x="582" y="2437"/>
                  </a:lnTo>
                  <a:lnTo>
                    <a:pt x="513" y="2340"/>
                  </a:lnTo>
                  <a:lnTo>
                    <a:pt x="440" y="2248"/>
                  </a:lnTo>
                  <a:lnTo>
                    <a:pt x="356" y="2165"/>
                  </a:lnTo>
                  <a:lnTo>
                    <a:pt x="268" y="2049"/>
                  </a:lnTo>
                  <a:lnTo>
                    <a:pt x="195" y="1926"/>
                  </a:lnTo>
                  <a:lnTo>
                    <a:pt x="135" y="1797"/>
                  </a:lnTo>
                  <a:lnTo>
                    <a:pt x="91" y="1661"/>
                  </a:lnTo>
                  <a:lnTo>
                    <a:pt x="61" y="1520"/>
                  </a:lnTo>
                  <a:lnTo>
                    <a:pt x="47" y="1377"/>
                  </a:lnTo>
                  <a:lnTo>
                    <a:pt x="47" y="1227"/>
                  </a:lnTo>
                  <a:lnTo>
                    <a:pt x="65" y="1076"/>
                  </a:lnTo>
                  <a:lnTo>
                    <a:pt x="90" y="953"/>
                  </a:lnTo>
                  <a:lnTo>
                    <a:pt x="94" y="830"/>
                  </a:lnTo>
                  <a:lnTo>
                    <a:pt x="83" y="708"/>
                  </a:lnTo>
                  <a:lnTo>
                    <a:pt x="63" y="586"/>
                  </a:lnTo>
                  <a:lnTo>
                    <a:pt x="40" y="467"/>
                  </a:lnTo>
                  <a:lnTo>
                    <a:pt x="18" y="346"/>
                  </a:lnTo>
                  <a:lnTo>
                    <a:pt x="3" y="225"/>
                  </a:lnTo>
                  <a:lnTo>
                    <a:pt x="0" y="104"/>
                  </a:lnTo>
                  <a:lnTo>
                    <a:pt x="65" y="0"/>
                  </a:lnTo>
                  <a:lnTo>
                    <a:pt x="134" y="35"/>
                  </a:lnTo>
                  <a:lnTo>
                    <a:pt x="205" y="70"/>
                  </a:lnTo>
                  <a:lnTo>
                    <a:pt x="276" y="104"/>
                  </a:lnTo>
                  <a:lnTo>
                    <a:pt x="348" y="134"/>
                  </a:lnTo>
                  <a:lnTo>
                    <a:pt x="422" y="160"/>
                  </a:lnTo>
                  <a:lnTo>
                    <a:pt x="497" y="178"/>
                  </a:lnTo>
                  <a:lnTo>
                    <a:pt x="570" y="187"/>
                  </a:lnTo>
                  <a:lnTo>
                    <a:pt x="646" y="187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0" name="Freeform 287"/>
            <p:cNvSpPr>
              <a:spLocks/>
            </p:cNvSpPr>
            <p:nvPr/>
          </p:nvSpPr>
          <p:spPr bwMode="auto">
            <a:xfrm>
              <a:off x="1821" y="1670"/>
              <a:ext cx="174" cy="57"/>
            </a:xfrm>
            <a:custGeom>
              <a:avLst/>
              <a:gdLst>
                <a:gd name="T0" fmla="*/ 0 w 520"/>
                <a:gd name="T1" fmla="*/ 0 h 169"/>
                <a:gd name="T2" fmla="*/ 0 w 520"/>
                <a:gd name="T3" fmla="*/ 0 h 169"/>
                <a:gd name="T4" fmla="*/ 0 w 520"/>
                <a:gd name="T5" fmla="*/ 0 h 169"/>
                <a:gd name="T6" fmla="*/ 0 w 520"/>
                <a:gd name="T7" fmla="*/ 0 h 169"/>
                <a:gd name="T8" fmla="*/ 0 w 520"/>
                <a:gd name="T9" fmla="*/ 0 h 169"/>
                <a:gd name="T10" fmla="*/ 0 w 520"/>
                <a:gd name="T11" fmla="*/ 0 h 169"/>
                <a:gd name="T12" fmla="*/ 0 w 520"/>
                <a:gd name="T13" fmla="*/ 0 h 169"/>
                <a:gd name="T14" fmla="*/ 0 w 520"/>
                <a:gd name="T15" fmla="*/ 0 h 169"/>
                <a:gd name="T16" fmla="*/ 0 w 520"/>
                <a:gd name="T17" fmla="*/ 0 h 169"/>
                <a:gd name="T18" fmla="*/ 0 w 520"/>
                <a:gd name="T19" fmla="*/ 0 h 169"/>
                <a:gd name="T20" fmla="*/ 0 w 520"/>
                <a:gd name="T21" fmla="*/ 0 h 169"/>
                <a:gd name="T22" fmla="*/ 0 w 520"/>
                <a:gd name="T23" fmla="*/ 0 h 169"/>
                <a:gd name="T24" fmla="*/ 0 w 520"/>
                <a:gd name="T25" fmla="*/ 0 h 169"/>
                <a:gd name="T26" fmla="*/ 0 w 520"/>
                <a:gd name="T27" fmla="*/ 0 h 169"/>
                <a:gd name="T28" fmla="*/ 0 w 520"/>
                <a:gd name="T29" fmla="*/ 0 h 169"/>
                <a:gd name="T30" fmla="*/ 0 w 520"/>
                <a:gd name="T31" fmla="*/ 0 h 169"/>
                <a:gd name="T32" fmla="*/ 0 w 520"/>
                <a:gd name="T33" fmla="*/ 0 h 169"/>
                <a:gd name="T34" fmla="*/ 0 w 520"/>
                <a:gd name="T35" fmla="*/ 0 h 169"/>
                <a:gd name="T36" fmla="*/ 0 w 520"/>
                <a:gd name="T37" fmla="*/ 0 h 169"/>
                <a:gd name="T38" fmla="*/ 0 w 520"/>
                <a:gd name="T39" fmla="*/ 0 h 169"/>
                <a:gd name="T40" fmla="*/ 0 w 520"/>
                <a:gd name="T41" fmla="*/ 0 h 169"/>
                <a:gd name="T42" fmla="*/ 0 w 520"/>
                <a:gd name="T43" fmla="*/ 0 h 169"/>
                <a:gd name="T44" fmla="*/ 0 w 520"/>
                <a:gd name="T45" fmla="*/ 0 h 169"/>
                <a:gd name="T46" fmla="*/ 0 w 520"/>
                <a:gd name="T47" fmla="*/ 0 h 169"/>
                <a:gd name="T48" fmla="*/ 0 w 520"/>
                <a:gd name="T49" fmla="*/ 0 h 169"/>
                <a:gd name="T50" fmla="*/ 0 w 520"/>
                <a:gd name="T51" fmla="*/ 0 h 169"/>
                <a:gd name="T52" fmla="*/ 0 w 520"/>
                <a:gd name="T53" fmla="*/ 0 h 169"/>
                <a:gd name="T54" fmla="*/ 0 w 520"/>
                <a:gd name="T55" fmla="*/ 0 h 169"/>
                <a:gd name="T56" fmla="*/ 0 w 520"/>
                <a:gd name="T57" fmla="*/ 0 h 169"/>
                <a:gd name="T58" fmla="*/ 0 w 520"/>
                <a:gd name="T59" fmla="*/ 0 h 169"/>
                <a:gd name="T60" fmla="*/ 0 w 520"/>
                <a:gd name="T61" fmla="*/ 0 h 169"/>
                <a:gd name="T62" fmla="*/ 0 w 520"/>
                <a:gd name="T63" fmla="*/ 0 h 169"/>
                <a:gd name="T64" fmla="*/ 0 w 520"/>
                <a:gd name="T65" fmla="*/ 0 h 169"/>
                <a:gd name="T66" fmla="*/ 0 w 520"/>
                <a:gd name="T67" fmla="*/ 0 h 169"/>
                <a:gd name="T68" fmla="*/ 0 w 520"/>
                <a:gd name="T69" fmla="*/ 0 h 169"/>
                <a:gd name="T70" fmla="*/ 0 w 520"/>
                <a:gd name="T71" fmla="*/ 0 h 169"/>
                <a:gd name="T72" fmla="*/ 0 w 520"/>
                <a:gd name="T73" fmla="*/ 0 h 169"/>
                <a:gd name="T74" fmla="*/ 0 w 520"/>
                <a:gd name="T75" fmla="*/ 0 h 169"/>
                <a:gd name="T76" fmla="*/ 0 w 520"/>
                <a:gd name="T77" fmla="*/ 0 h 169"/>
                <a:gd name="T78" fmla="*/ 0 w 520"/>
                <a:gd name="T79" fmla="*/ 0 h 169"/>
                <a:gd name="T80" fmla="*/ 0 w 520"/>
                <a:gd name="T81" fmla="*/ 0 h 169"/>
                <a:gd name="T82" fmla="*/ 0 w 520"/>
                <a:gd name="T83" fmla="*/ 0 h 16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20" h="169">
                  <a:moveTo>
                    <a:pt x="520" y="147"/>
                  </a:moveTo>
                  <a:lnTo>
                    <a:pt x="520" y="169"/>
                  </a:lnTo>
                  <a:lnTo>
                    <a:pt x="501" y="167"/>
                  </a:lnTo>
                  <a:lnTo>
                    <a:pt x="486" y="160"/>
                  </a:lnTo>
                  <a:lnTo>
                    <a:pt x="472" y="146"/>
                  </a:lnTo>
                  <a:lnTo>
                    <a:pt x="457" y="129"/>
                  </a:lnTo>
                  <a:lnTo>
                    <a:pt x="440" y="111"/>
                  </a:lnTo>
                  <a:lnTo>
                    <a:pt x="423" y="96"/>
                  </a:lnTo>
                  <a:lnTo>
                    <a:pt x="403" y="82"/>
                  </a:lnTo>
                  <a:lnTo>
                    <a:pt x="381" y="74"/>
                  </a:lnTo>
                  <a:lnTo>
                    <a:pt x="333" y="61"/>
                  </a:lnTo>
                  <a:lnTo>
                    <a:pt x="286" y="55"/>
                  </a:lnTo>
                  <a:lnTo>
                    <a:pt x="236" y="54"/>
                  </a:lnTo>
                  <a:lnTo>
                    <a:pt x="187" y="56"/>
                  </a:lnTo>
                  <a:lnTo>
                    <a:pt x="138" y="62"/>
                  </a:lnTo>
                  <a:lnTo>
                    <a:pt x="90" y="68"/>
                  </a:lnTo>
                  <a:lnTo>
                    <a:pt x="44" y="73"/>
                  </a:lnTo>
                  <a:lnTo>
                    <a:pt x="0" y="74"/>
                  </a:lnTo>
                  <a:lnTo>
                    <a:pt x="5" y="58"/>
                  </a:lnTo>
                  <a:lnTo>
                    <a:pt x="15" y="46"/>
                  </a:lnTo>
                  <a:lnTo>
                    <a:pt x="29" y="36"/>
                  </a:lnTo>
                  <a:lnTo>
                    <a:pt x="43" y="28"/>
                  </a:lnTo>
                  <a:lnTo>
                    <a:pt x="60" y="21"/>
                  </a:lnTo>
                  <a:lnTo>
                    <a:pt x="78" y="14"/>
                  </a:lnTo>
                  <a:lnTo>
                    <a:pt x="96" y="9"/>
                  </a:lnTo>
                  <a:lnTo>
                    <a:pt x="113" y="4"/>
                  </a:lnTo>
                  <a:lnTo>
                    <a:pt x="173" y="0"/>
                  </a:lnTo>
                  <a:lnTo>
                    <a:pt x="233" y="2"/>
                  </a:lnTo>
                  <a:lnTo>
                    <a:pt x="291" y="6"/>
                  </a:lnTo>
                  <a:lnTo>
                    <a:pt x="347" y="18"/>
                  </a:lnTo>
                  <a:lnTo>
                    <a:pt x="398" y="36"/>
                  </a:lnTo>
                  <a:lnTo>
                    <a:pt x="445" y="62"/>
                  </a:lnTo>
                  <a:lnTo>
                    <a:pt x="485" y="99"/>
                  </a:lnTo>
                  <a:lnTo>
                    <a:pt x="520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1" name="Freeform 288"/>
            <p:cNvSpPr>
              <a:spLocks/>
            </p:cNvSpPr>
            <p:nvPr/>
          </p:nvSpPr>
          <p:spPr bwMode="auto">
            <a:xfrm>
              <a:off x="1551" y="1688"/>
              <a:ext cx="286" cy="450"/>
            </a:xfrm>
            <a:custGeom>
              <a:avLst/>
              <a:gdLst>
                <a:gd name="T0" fmla="*/ 0 w 859"/>
                <a:gd name="T1" fmla="*/ 0 h 1350"/>
                <a:gd name="T2" fmla="*/ 0 w 859"/>
                <a:gd name="T3" fmla="*/ 0 h 1350"/>
                <a:gd name="T4" fmla="*/ 0 w 859"/>
                <a:gd name="T5" fmla="*/ 0 h 1350"/>
                <a:gd name="T6" fmla="*/ 0 w 859"/>
                <a:gd name="T7" fmla="*/ 0 h 1350"/>
                <a:gd name="T8" fmla="*/ 0 w 859"/>
                <a:gd name="T9" fmla="*/ 0 h 1350"/>
                <a:gd name="T10" fmla="*/ 0 w 859"/>
                <a:gd name="T11" fmla="*/ 0 h 1350"/>
                <a:gd name="T12" fmla="*/ 0 w 859"/>
                <a:gd name="T13" fmla="*/ 0 h 1350"/>
                <a:gd name="T14" fmla="*/ 0 w 859"/>
                <a:gd name="T15" fmla="*/ 0 h 1350"/>
                <a:gd name="T16" fmla="*/ 0 w 859"/>
                <a:gd name="T17" fmla="*/ 0 h 1350"/>
                <a:gd name="T18" fmla="*/ 0 w 859"/>
                <a:gd name="T19" fmla="*/ 0 h 1350"/>
                <a:gd name="T20" fmla="*/ 0 w 859"/>
                <a:gd name="T21" fmla="*/ 0 h 1350"/>
                <a:gd name="T22" fmla="*/ 0 w 859"/>
                <a:gd name="T23" fmla="*/ 0 h 1350"/>
                <a:gd name="T24" fmla="*/ 0 w 859"/>
                <a:gd name="T25" fmla="*/ 0 h 1350"/>
                <a:gd name="T26" fmla="*/ 0 w 859"/>
                <a:gd name="T27" fmla="*/ 0 h 1350"/>
                <a:gd name="T28" fmla="*/ 0 w 859"/>
                <a:gd name="T29" fmla="*/ 0 h 1350"/>
                <a:gd name="T30" fmla="*/ 0 w 859"/>
                <a:gd name="T31" fmla="*/ 0 h 1350"/>
                <a:gd name="T32" fmla="*/ 0 w 859"/>
                <a:gd name="T33" fmla="*/ 0 h 1350"/>
                <a:gd name="T34" fmla="*/ 0 w 859"/>
                <a:gd name="T35" fmla="*/ 0 h 1350"/>
                <a:gd name="T36" fmla="*/ 0 w 859"/>
                <a:gd name="T37" fmla="*/ 0 h 1350"/>
                <a:gd name="T38" fmla="*/ 0 w 859"/>
                <a:gd name="T39" fmla="*/ 0 h 1350"/>
                <a:gd name="T40" fmla="*/ 0 w 859"/>
                <a:gd name="T41" fmla="*/ 0 h 1350"/>
                <a:gd name="T42" fmla="*/ 0 w 859"/>
                <a:gd name="T43" fmla="*/ 0 h 1350"/>
                <a:gd name="T44" fmla="*/ 0 w 859"/>
                <a:gd name="T45" fmla="*/ 0 h 1350"/>
                <a:gd name="T46" fmla="*/ 0 w 859"/>
                <a:gd name="T47" fmla="*/ 0 h 1350"/>
                <a:gd name="T48" fmla="*/ 0 w 859"/>
                <a:gd name="T49" fmla="*/ 0 h 1350"/>
                <a:gd name="T50" fmla="*/ 0 w 859"/>
                <a:gd name="T51" fmla="*/ 0 h 1350"/>
                <a:gd name="T52" fmla="*/ 0 w 859"/>
                <a:gd name="T53" fmla="*/ 0 h 1350"/>
                <a:gd name="T54" fmla="*/ 0 w 859"/>
                <a:gd name="T55" fmla="*/ 0 h 1350"/>
                <a:gd name="T56" fmla="*/ 0 w 859"/>
                <a:gd name="T57" fmla="*/ 0 h 1350"/>
                <a:gd name="T58" fmla="*/ 0 w 859"/>
                <a:gd name="T59" fmla="*/ 0 h 1350"/>
                <a:gd name="T60" fmla="*/ 0 w 859"/>
                <a:gd name="T61" fmla="*/ 0 h 1350"/>
                <a:gd name="T62" fmla="*/ 0 w 859"/>
                <a:gd name="T63" fmla="*/ 0 h 1350"/>
                <a:gd name="T64" fmla="*/ 0 w 859"/>
                <a:gd name="T65" fmla="*/ 0 h 1350"/>
                <a:gd name="T66" fmla="*/ 0 w 859"/>
                <a:gd name="T67" fmla="*/ 0 h 1350"/>
                <a:gd name="T68" fmla="*/ 0 w 859"/>
                <a:gd name="T69" fmla="*/ 0 h 1350"/>
                <a:gd name="T70" fmla="*/ 0 w 859"/>
                <a:gd name="T71" fmla="*/ 0 h 1350"/>
                <a:gd name="T72" fmla="*/ 0 w 859"/>
                <a:gd name="T73" fmla="*/ 0 h 1350"/>
                <a:gd name="T74" fmla="*/ 0 w 859"/>
                <a:gd name="T75" fmla="*/ 0 h 1350"/>
                <a:gd name="T76" fmla="*/ 0 w 859"/>
                <a:gd name="T77" fmla="*/ 0 h 1350"/>
                <a:gd name="T78" fmla="*/ 0 w 859"/>
                <a:gd name="T79" fmla="*/ 0 h 1350"/>
                <a:gd name="T80" fmla="*/ 0 w 859"/>
                <a:gd name="T81" fmla="*/ 0 h 1350"/>
                <a:gd name="T82" fmla="*/ 0 w 859"/>
                <a:gd name="T83" fmla="*/ 0 h 1350"/>
                <a:gd name="T84" fmla="*/ 0 w 859"/>
                <a:gd name="T85" fmla="*/ 0 h 1350"/>
                <a:gd name="T86" fmla="*/ 0 w 859"/>
                <a:gd name="T87" fmla="*/ 0 h 1350"/>
                <a:gd name="T88" fmla="*/ 0 w 859"/>
                <a:gd name="T89" fmla="*/ 0 h 1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59" h="1350">
                  <a:moveTo>
                    <a:pt x="362" y="84"/>
                  </a:moveTo>
                  <a:lnTo>
                    <a:pt x="323" y="106"/>
                  </a:lnTo>
                  <a:lnTo>
                    <a:pt x="356" y="119"/>
                  </a:lnTo>
                  <a:lnTo>
                    <a:pt x="394" y="136"/>
                  </a:lnTo>
                  <a:lnTo>
                    <a:pt x="428" y="154"/>
                  </a:lnTo>
                  <a:lnTo>
                    <a:pt x="463" y="178"/>
                  </a:lnTo>
                  <a:lnTo>
                    <a:pt x="495" y="204"/>
                  </a:lnTo>
                  <a:lnTo>
                    <a:pt x="521" y="232"/>
                  </a:lnTo>
                  <a:lnTo>
                    <a:pt x="543" y="265"/>
                  </a:lnTo>
                  <a:lnTo>
                    <a:pt x="561" y="302"/>
                  </a:lnTo>
                  <a:lnTo>
                    <a:pt x="586" y="406"/>
                  </a:lnTo>
                  <a:lnTo>
                    <a:pt x="591" y="506"/>
                  </a:lnTo>
                  <a:lnTo>
                    <a:pt x="575" y="603"/>
                  </a:lnTo>
                  <a:lnTo>
                    <a:pt x="543" y="698"/>
                  </a:lnTo>
                  <a:lnTo>
                    <a:pt x="503" y="790"/>
                  </a:lnTo>
                  <a:lnTo>
                    <a:pt x="456" y="881"/>
                  </a:lnTo>
                  <a:lnTo>
                    <a:pt x="407" y="968"/>
                  </a:lnTo>
                  <a:lnTo>
                    <a:pt x="362" y="1057"/>
                  </a:lnTo>
                  <a:lnTo>
                    <a:pt x="366" y="1082"/>
                  </a:lnTo>
                  <a:lnTo>
                    <a:pt x="377" y="1107"/>
                  </a:lnTo>
                  <a:lnTo>
                    <a:pt x="390" y="1130"/>
                  </a:lnTo>
                  <a:lnTo>
                    <a:pt x="409" y="1150"/>
                  </a:lnTo>
                  <a:lnTo>
                    <a:pt x="430" y="1168"/>
                  </a:lnTo>
                  <a:lnTo>
                    <a:pt x="452" y="1181"/>
                  </a:lnTo>
                  <a:lnTo>
                    <a:pt x="476" y="1195"/>
                  </a:lnTo>
                  <a:lnTo>
                    <a:pt x="500" y="1202"/>
                  </a:lnTo>
                  <a:lnTo>
                    <a:pt x="542" y="1206"/>
                  </a:lnTo>
                  <a:lnTo>
                    <a:pt x="585" y="1206"/>
                  </a:lnTo>
                  <a:lnTo>
                    <a:pt x="631" y="1203"/>
                  </a:lnTo>
                  <a:lnTo>
                    <a:pt x="677" y="1200"/>
                  </a:lnTo>
                  <a:lnTo>
                    <a:pt x="722" y="1197"/>
                  </a:lnTo>
                  <a:lnTo>
                    <a:pt x="767" y="1188"/>
                  </a:lnTo>
                  <a:lnTo>
                    <a:pt x="810" y="1177"/>
                  </a:lnTo>
                  <a:lnTo>
                    <a:pt x="851" y="1160"/>
                  </a:lnTo>
                  <a:lnTo>
                    <a:pt x="859" y="1193"/>
                  </a:lnTo>
                  <a:lnTo>
                    <a:pt x="851" y="1220"/>
                  </a:lnTo>
                  <a:lnTo>
                    <a:pt x="831" y="1242"/>
                  </a:lnTo>
                  <a:lnTo>
                    <a:pt x="802" y="1262"/>
                  </a:lnTo>
                  <a:lnTo>
                    <a:pt x="768" y="1279"/>
                  </a:lnTo>
                  <a:lnTo>
                    <a:pt x="733" y="1297"/>
                  </a:lnTo>
                  <a:lnTo>
                    <a:pt x="700" y="1317"/>
                  </a:lnTo>
                  <a:lnTo>
                    <a:pt x="672" y="1338"/>
                  </a:lnTo>
                  <a:lnTo>
                    <a:pt x="654" y="1344"/>
                  </a:lnTo>
                  <a:lnTo>
                    <a:pt x="636" y="1348"/>
                  </a:lnTo>
                  <a:lnTo>
                    <a:pt x="619" y="1350"/>
                  </a:lnTo>
                  <a:lnTo>
                    <a:pt x="601" y="1350"/>
                  </a:lnTo>
                  <a:lnTo>
                    <a:pt x="584" y="1350"/>
                  </a:lnTo>
                  <a:lnTo>
                    <a:pt x="567" y="1348"/>
                  </a:lnTo>
                  <a:lnTo>
                    <a:pt x="549" y="1344"/>
                  </a:lnTo>
                  <a:lnTo>
                    <a:pt x="530" y="1338"/>
                  </a:lnTo>
                  <a:lnTo>
                    <a:pt x="500" y="1306"/>
                  </a:lnTo>
                  <a:lnTo>
                    <a:pt x="462" y="1277"/>
                  </a:lnTo>
                  <a:lnTo>
                    <a:pt x="419" y="1247"/>
                  </a:lnTo>
                  <a:lnTo>
                    <a:pt x="377" y="1216"/>
                  </a:lnTo>
                  <a:lnTo>
                    <a:pt x="343" y="1181"/>
                  </a:lnTo>
                  <a:lnTo>
                    <a:pt x="319" y="1143"/>
                  </a:lnTo>
                  <a:lnTo>
                    <a:pt x="310" y="1096"/>
                  </a:lnTo>
                  <a:lnTo>
                    <a:pt x="323" y="1038"/>
                  </a:lnTo>
                  <a:lnTo>
                    <a:pt x="346" y="988"/>
                  </a:lnTo>
                  <a:lnTo>
                    <a:pt x="369" y="937"/>
                  </a:lnTo>
                  <a:lnTo>
                    <a:pt x="393" y="886"/>
                  </a:lnTo>
                  <a:lnTo>
                    <a:pt x="416" y="837"/>
                  </a:lnTo>
                  <a:lnTo>
                    <a:pt x="440" y="786"/>
                  </a:lnTo>
                  <a:lnTo>
                    <a:pt x="461" y="737"/>
                  </a:lnTo>
                  <a:lnTo>
                    <a:pt x="481" y="684"/>
                  </a:lnTo>
                  <a:lnTo>
                    <a:pt x="500" y="633"/>
                  </a:lnTo>
                  <a:lnTo>
                    <a:pt x="463" y="643"/>
                  </a:lnTo>
                  <a:lnTo>
                    <a:pt x="425" y="657"/>
                  </a:lnTo>
                  <a:lnTo>
                    <a:pt x="387" y="674"/>
                  </a:lnTo>
                  <a:lnTo>
                    <a:pt x="347" y="690"/>
                  </a:lnTo>
                  <a:lnTo>
                    <a:pt x="308" y="702"/>
                  </a:lnTo>
                  <a:lnTo>
                    <a:pt x="266" y="709"/>
                  </a:lnTo>
                  <a:lnTo>
                    <a:pt x="222" y="707"/>
                  </a:lnTo>
                  <a:lnTo>
                    <a:pt x="176" y="694"/>
                  </a:lnTo>
                  <a:lnTo>
                    <a:pt x="155" y="686"/>
                  </a:lnTo>
                  <a:lnTo>
                    <a:pt x="132" y="676"/>
                  </a:lnTo>
                  <a:lnTo>
                    <a:pt x="111" y="664"/>
                  </a:lnTo>
                  <a:lnTo>
                    <a:pt x="89" y="650"/>
                  </a:lnTo>
                  <a:lnTo>
                    <a:pt x="70" y="633"/>
                  </a:lnTo>
                  <a:lnTo>
                    <a:pt x="56" y="614"/>
                  </a:lnTo>
                  <a:lnTo>
                    <a:pt x="41" y="595"/>
                  </a:lnTo>
                  <a:lnTo>
                    <a:pt x="34" y="573"/>
                  </a:lnTo>
                  <a:lnTo>
                    <a:pt x="25" y="507"/>
                  </a:lnTo>
                  <a:lnTo>
                    <a:pt x="26" y="443"/>
                  </a:lnTo>
                  <a:lnTo>
                    <a:pt x="36" y="379"/>
                  </a:lnTo>
                  <a:lnTo>
                    <a:pt x="55" y="317"/>
                  </a:lnTo>
                  <a:lnTo>
                    <a:pt x="79" y="260"/>
                  </a:lnTo>
                  <a:lnTo>
                    <a:pt x="114" y="207"/>
                  </a:lnTo>
                  <a:lnTo>
                    <a:pt x="156" y="158"/>
                  </a:lnTo>
                  <a:lnTo>
                    <a:pt x="207" y="115"/>
                  </a:lnTo>
                  <a:lnTo>
                    <a:pt x="279" y="84"/>
                  </a:lnTo>
                  <a:lnTo>
                    <a:pt x="245" y="76"/>
                  </a:lnTo>
                  <a:lnTo>
                    <a:pt x="211" y="67"/>
                  </a:lnTo>
                  <a:lnTo>
                    <a:pt x="175" y="61"/>
                  </a:lnTo>
                  <a:lnTo>
                    <a:pt x="141" y="59"/>
                  </a:lnTo>
                  <a:lnTo>
                    <a:pt x="106" y="61"/>
                  </a:lnTo>
                  <a:lnTo>
                    <a:pt x="74" y="69"/>
                  </a:lnTo>
                  <a:lnTo>
                    <a:pt x="41" y="83"/>
                  </a:lnTo>
                  <a:lnTo>
                    <a:pt x="12" y="106"/>
                  </a:lnTo>
                  <a:lnTo>
                    <a:pt x="7" y="101"/>
                  </a:lnTo>
                  <a:lnTo>
                    <a:pt x="3" y="95"/>
                  </a:lnTo>
                  <a:lnTo>
                    <a:pt x="2" y="87"/>
                  </a:lnTo>
                  <a:lnTo>
                    <a:pt x="1" y="82"/>
                  </a:lnTo>
                  <a:lnTo>
                    <a:pt x="1" y="75"/>
                  </a:lnTo>
                  <a:lnTo>
                    <a:pt x="1" y="69"/>
                  </a:lnTo>
                  <a:lnTo>
                    <a:pt x="1" y="61"/>
                  </a:lnTo>
                  <a:lnTo>
                    <a:pt x="0" y="54"/>
                  </a:lnTo>
                  <a:lnTo>
                    <a:pt x="40" y="22"/>
                  </a:lnTo>
                  <a:lnTo>
                    <a:pt x="84" y="6"/>
                  </a:lnTo>
                  <a:lnTo>
                    <a:pt x="132" y="0"/>
                  </a:lnTo>
                  <a:lnTo>
                    <a:pt x="179" y="6"/>
                  </a:lnTo>
                  <a:lnTo>
                    <a:pt x="226" y="17"/>
                  </a:lnTo>
                  <a:lnTo>
                    <a:pt x="274" y="32"/>
                  </a:lnTo>
                  <a:lnTo>
                    <a:pt x="319" y="50"/>
                  </a:lnTo>
                  <a:lnTo>
                    <a:pt x="362" y="63"/>
                  </a:lnTo>
                  <a:lnTo>
                    <a:pt x="362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2" name="Freeform 289"/>
            <p:cNvSpPr>
              <a:spLocks/>
            </p:cNvSpPr>
            <p:nvPr/>
          </p:nvSpPr>
          <p:spPr bwMode="auto">
            <a:xfrm>
              <a:off x="1772" y="1716"/>
              <a:ext cx="225" cy="208"/>
            </a:xfrm>
            <a:custGeom>
              <a:avLst/>
              <a:gdLst>
                <a:gd name="T0" fmla="*/ 0 w 676"/>
                <a:gd name="T1" fmla="*/ 0 h 625"/>
                <a:gd name="T2" fmla="*/ 0 w 676"/>
                <a:gd name="T3" fmla="*/ 0 h 625"/>
                <a:gd name="T4" fmla="*/ 0 w 676"/>
                <a:gd name="T5" fmla="*/ 0 h 625"/>
                <a:gd name="T6" fmla="*/ 0 w 676"/>
                <a:gd name="T7" fmla="*/ 0 h 625"/>
                <a:gd name="T8" fmla="*/ 0 w 676"/>
                <a:gd name="T9" fmla="*/ 0 h 625"/>
                <a:gd name="T10" fmla="*/ 0 w 676"/>
                <a:gd name="T11" fmla="*/ 0 h 625"/>
                <a:gd name="T12" fmla="*/ 0 w 676"/>
                <a:gd name="T13" fmla="*/ 0 h 625"/>
                <a:gd name="T14" fmla="*/ 0 w 676"/>
                <a:gd name="T15" fmla="*/ 0 h 625"/>
                <a:gd name="T16" fmla="*/ 0 w 676"/>
                <a:gd name="T17" fmla="*/ 0 h 625"/>
                <a:gd name="T18" fmla="*/ 0 w 676"/>
                <a:gd name="T19" fmla="*/ 0 h 625"/>
                <a:gd name="T20" fmla="*/ 0 w 676"/>
                <a:gd name="T21" fmla="*/ 0 h 625"/>
                <a:gd name="T22" fmla="*/ 0 w 676"/>
                <a:gd name="T23" fmla="*/ 0 h 625"/>
                <a:gd name="T24" fmla="*/ 0 w 676"/>
                <a:gd name="T25" fmla="*/ 0 h 625"/>
                <a:gd name="T26" fmla="*/ 0 w 676"/>
                <a:gd name="T27" fmla="*/ 0 h 625"/>
                <a:gd name="T28" fmla="*/ 0 w 676"/>
                <a:gd name="T29" fmla="*/ 0 h 625"/>
                <a:gd name="T30" fmla="*/ 0 w 676"/>
                <a:gd name="T31" fmla="*/ 0 h 625"/>
                <a:gd name="T32" fmla="*/ 0 w 676"/>
                <a:gd name="T33" fmla="*/ 0 h 625"/>
                <a:gd name="T34" fmla="*/ 0 w 676"/>
                <a:gd name="T35" fmla="*/ 0 h 625"/>
                <a:gd name="T36" fmla="*/ 0 w 676"/>
                <a:gd name="T37" fmla="*/ 0 h 625"/>
                <a:gd name="T38" fmla="*/ 0 w 676"/>
                <a:gd name="T39" fmla="*/ 0 h 625"/>
                <a:gd name="T40" fmla="*/ 0 w 676"/>
                <a:gd name="T41" fmla="*/ 0 h 625"/>
                <a:gd name="T42" fmla="*/ 0 w 676"/>
                <a:gd name="T43" fmla="*/ 0 h 625"/>
                <a:gd name="T44" fmla="*/ 0 w 676"/>
                <a:gd name="T45" fmla="*/ 0 h 625"/>
                <a:gd name="T46" fmla="*/ 0 w 676"/>
                <a:gd name="T47" fmla="*/ 0 h 625"/>
                <a:gd name="T48" fmla="*/ 0 w 676"/>
                <a:gd name="T49" fmla="*/ 0 h 625"/>
                <a:gd name="T50" fmla="*/ 0 w 676"/>
                <a:gd name="T51" fmla="*/ 0 h 625"/>
                <a:gd name="T52" fmla="*/ 0 w 676"/>
                <a:gd name="T53" fmla="*/ 0 h 625"/>
                <a:gd name="T54" fmla="*/ 0 w 676"/>
                <a:gd name="T55" fmla="*/ 0 h 625"/>
                <a:gd name="T56" fmla="*/ 0 w 676"/>
                <a:gd name="T57" fmla="*/ 0 h 625"/>
                <a:gd name="T58" fmla="*/ 0 w 676"/>
                <a:gd name="T59" fmla="*/ 0 h 625"/>
                <a:gd name="T60" fmla="*/ 0 w 676"/>
                <a:gd name="T61" fmla="*/ 0 h 625"/>
                <a:gd name="T62" fmla="*/ 0 w 676"/>
                <a:gd name="T63" fmla="*/ 0 h 625"/>
                <a:gd name="T64" fmla="*/ 0 w 676"/>
                <a:gd name="T65" fmla="*/ 0 h 6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6" h="625">
                  <a:moveTo>
                    <a:pt x="564" y="105"/>
                  </a:moveTo>
                  <a:lnTo>
                    <a:pt x="598" y="144"/>
                  </a:lnTo>
                  <a:lnTo>
                    <a:pt x="623" y="186"/>
                  </a:lnTo>
                  <a:lnTo>
                    <a:pt x="641" y="229"/>
                  </a:lnTo>
                  <a:lnTo>
                    <a:pt x="650" y="275"/>
                  </a:lnTo>
                  <a:lnTo>
                    <a:pt x="654" y="320"/>
                  </a:lnTo>
                  <a:lnTo>
                    <a:pt x="660" y="365"/>
                  </a:lnTo>
                  <a:lnTo>
                    <a:pt x="666" y="411"/>
                  </a:lnTo>
                  <a:lnTo>
                    <a:pt x="676" y="455"/>
                  </a:lnTo>
                  <a:lnTo>
                    <a:pt x="665" y="458"/>
                  </a:lnTo>
                  <a:lnTo>
                    <a:pt x="653" y="463"/>
                  </a:lnTo>
                  <a:lnTo>
                    <a:pt x="644" y="471"/>
                  </a:lnTo>
                  <a:lnTo>
                    <a:pt x="634" y="477"/>
                  </a:lnTo>
                  <a:lnTo>
                    <a:pt x="627" y="487"/>
                  </a:lnTo>
                  <a:lnTo>
                    <a:pt x="621" y="497"/>
                  </a:lnTo>
                  <a:lnTo>
                    <a:pt x="617" y="508"/>
                  </a:lnTo>
                  <a:lnTo>
                    <a:pt x="616" y="519"/>
                  </a:lnTo>
                  <a:lnTo>
                    <a:pt x="588" y="540"/>
                  </a:lnTo>
                  <a:lnTo>
                    <a:pt x="559" y="560"/>
                  </a:lnTo>
                  <a:lnTo>
                    <a:pt x="530" y="579"/>
                  </a:lnTo>
                  <a:lnTo>
                    <a:pt x="500" y="596"/>
                  </a:lnTo>
                  <a:lnTo>
                    <a:pt x="469" y="610"/>
                  </a:lnTo>
                  <a:lnTo>
                    <a:pt x="435" y="619"/>
                  </a:lnTo>
                  <a:lnTo>
                    <a:pt x="401" y="625"/>
                  </a:lnTo>
                  <a:lnTo>
                    <a:pt x="366" y="624"/>
                  </a:lnTo>
                  <a:lnTo>
                    <a:pt x="328" y="613"/>
                  </a:lnTo>
                  <a:lnTo>
                    <a:pt x="289" y="606"/>
                  </a:lnTo>
                  <a:lnTo>
                    <a:pt x="246" y="600"/>
                  </a:lnTo>
                  <a:lnTo>
                    <a:pt x="204" y="594"/>
                  </a:lnTo>
                  <a:lnTo>
                    <a:pt x="162" y="585"/>
                  </a:lnTo>
                  <a:lnTo>
                    <a:pt x="119" y="569"/>
                  </a:lnTo>
                  <a:lnTo>
                    <a:pt x="85" y="545"/>
                  </a:lnTo>
                  <a:lnTo>
                    <a:pt x="54" y="505"/>
                  </a:lnTo>
                  <a:lnTo>
                    <a:pt x="42" y="487"/>
                  </a:lnTo>
                  <a:lnTo>
                    <a:pt x="30" y="463"/>
                  </a:lnTo>
                  <a:lnTo>
                    <a:pt x="19" y="440"/>
                  </a:lnTo>
                  <a:lnTo>
                    <a:pt x="10" y="417"/>
                  </a:lnTo>
                  <a:lnTo>
                    <a:pt x="5" y="393"/>
                  </a:lnTo>
                  <a:lnTo>
                    <a:pt x="0" y="366"/>
                  </a:lnTo>
                  <a:lnTo>
                    <a:pt x="1" y="340"/>
                  </a:lnTo>
                  <a:lnTo>
                    <a:pt x="10" y="312"/>
                  </a:lnTo>
                  <a:lnTo>
                    <a:pt x="38" y="277"/>
                  </a:lnTo>
                  <a:lnTo>
                    <a:pt x="60" y="239"/>
                  </a:lnTo>
                  <a:lnTo>
                    <a:pt x="82" y="200"/>
                  </a:lnTo>
                  <a:lnTo>
                    <a:pt x="102" y="158"/>
                  </a:lnTo>
                  <a:lnTo>
                    <a:pt x="125" y="122"/>
                  </a:lnTo>
                  <a:lnTo>
                    <a:pt x="149" y="87"/>
                  </a:lnTo>
                  <a:lnTo>
                    <a:pt x="181" y="57"/>
                  </a:lnTo>
                  <a:lnTo>
                    <a:pt x="219" y="32"/>
                  </a:lnTo>
                  <a:lnTo>
                    <a:pt x="261" y="13"/>
                  </a:lnTo>
                  <a:lnTo>
                    <a:pt x="308" y="2"/>
                  </a:lnTo>
                  <a:lnTo>
                    <a:pt x="355" y="0"/>
                  </a:lnTo>
                  <a:lnTo>
                    <a:pt x="401" y="4"/>
                  </a:lnTo>
                  <a:lnTo>
                    <a:pt x="448" y="18"/>
                  </a:lnTo>
                  <a:lnTo>
                    <a:pt x="490" y="39"/>
                  </a:lnTo>
                  <a:lnTo>
                    <a:pt x="530" y="68"/>
                  </a:lnTo>
                  <a:lnTo>
                    <a:pt x="564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3" name="Freeform 290"/>
            <p:cNvSpPr>
              <a:spLocks/>
            </p:cNvSpPr>
            <p:nvPr/>
          </p:nvSpPr>
          <p:spPr bwMode="auto">
            <a:xfrm>
              <a:off x="1814" y="1741"/>
              <a:ext cx="149" cy="64"/>
            </a:xfrm>
            <a:custGeom>
              <a:avLst/>
              <a:gdLst>
                <a:gd name="T0" fmla="*/ 0 w 445"/>
                <a:gd name="T1" fmla="*/ 0 h 193"/>
                <a:gd name="T2" fmla="*/ 0 w 445"/>
                <a:gd name="T3" fmla="*/ 0 h 193"/>
                <a:gd name="T4" fmla="*/ 0 w 445"/>
                <a:gd name="T5" fmla="*/ 0 h 193"/>
                <a:gd name="T6" fmla="*/ 0 w 445"/>
                <a:gd name="T7" fmla="*/ 0 h 193"/>
                <a:gd name="T8" fmla="*/ 0 w 445"/>
                <a:gd name="T9" fmla="*/ 0 h 193"/>
                <a:gd name="T10" fmla="*/ 0 w 445"/>
                <a:gd name="T11" fmla="*/ 0 h 193"/>
                <a:gd name="T12" fmla="*/ 0 w 445"/>
                <a:gd name="T13" fmla="*/ 0 h 193"/>
                <a:gd name="T14" fmla="*/ 0 w 445"/>
                <a:gd name="T15" fmla="*/ 0 h 193"/>
                <a:gd name="T16" fmla="*/ 0 w 445"/>
                <a:gd name="T17" fmla="*/ 0 h 193"/>
                <a:gd name="T18" fmla="*/ 0 w 445"/>
                <a:gd name="T19" fmla="*/ 0 h 193"/>
                <a:gd name="T20" fmla="*/ 0 w 445"/>
                <a:gd name="T21" fmla="*/ 0 h 193"/>
                <a:gd name="T22" fmla="*/ 0 w 445"/>
                <a:gd name="T23" fmla="*/ 0 h 193"/>
                <a:gd name="T24" fmla="*/ 0 w 445"/>
                <a:gd name="T25" fmla="*/ 0 h 193"/>
                <a:gd name="T26" fmla="*/ 0 w 445"/>
                <a:gd name="T27" fmla="*/ 0 h 193"/>
                <a:gd name="T28" fmla="*/ 0 w 445"/>
                <a:gd name="T29" fmla="*/ 0 h 193"/>
                <a:gd name="T30" fmla="*/ 0 w 445"/>
                <a:gd name="T31" fmla="*/ 0 h 193"/>
                <a:gd name="T32" fmla="*/ 0 w 445"/>
                <a:gd name="T33" fmla="*/ 0 h 193"/>
                <a:gd name="T34" fmla="*/ 0 w 445"/>
                <a:gd name="T35" fmla="*/ 0 h 193"/>
                <a:gd name="T36" fmla="*/ 0 w 445"/>
                <a:gd name="T37" fmla="*/ 0 h 193"/>
                <a:gd name="T38" fmla="*/ 0 w 445"/>
                <a:gd name="T39" fmla="*/ 0 h 193"/>
                <a:gd name="T40" fmla="*/ 0 w 445"/>
                <a:gd name="T41" fmla="*/ 0 h 193"/>
                <a:gd name="T42" fmla="*/ 0 w 445"/>
                <a:gd name="T43" fmla="*/ 0 h 193"/>
                <a:gd name="T44" fmla="*/ 0 w 445"/>
                <a:gd name="T45" fmla="*/ 0 h 193"/>
                <a:gd name="T46" fmla="*/ 0 w 445"/>
                <a:gd name="T47" fmla="*/ 0 h 193"/>
                <a:gd name="T48" fmla="*/ 0 w 445"/>
                <a:gd name="T49" fmla="*/ 0 h 193"/>
                <a:gd name="T50" fmla="*/ 0 w 445"/>
                <a:gd name="T51" fmla="*/ 0 h 193"/>
                <a:gd name="T52" fmla="*/ 0 w 445"/>
                <a:gd name="T53" fmla="*/ 0 h 193"/>
                <a:gd name="T54" fmla="*/ 0 w 445"/>
                <a:gd name="T55" fmla="*/ 0 h 193"/>
                <a:gd name="T56" fmla="*/ 0 w 445"/>
                <a:gd name="T57" fmla="*/ 0 h 193"/>
                <a:gd name="T58" fmla="*/ 0 w 445"/>
                <a:gd name="T59" fmla="*/ 0 h 193"/>
                <a:gd name="T60" fmla="*/ 0 w 445"/>
                <a:gd name="T61" fmla="*/ 0 h 1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5" h="193">
                  <a:moveTo>
                    <a:pt x="445" y="193"/>
                  </a:moveTo>
                  <a:lnTo>
                    <a:pt x="400" y="181"/>
                  </a:lnTo>
                  <a:lnTo>
                    <a:pt x="349" y="170"/>
                  </a:lnTo>
                  <a:lnTo>
                    <a:pt x="293" y="164"/>
                  </a:lnTo>
                  <a:lnTo>
                    <a:pt x="235" y="156"/>
                  </a:lnTo>
                  <a:lnTo>
                    <a:pt x="175" y="154"/>
                  </a:lnTo>
                  <a:lnTo>
                    <a:pt x="116" y="154"/>
                  </a:lnTo>
                  <a:lnTo>
                    <a:pt x="56" y="157"/>
                  </a:lnTo>
                  <a:lnTo>
                    <a:pt x="0" y="164"/>
                  </a:lnTo>
                  <a:lnTo>
                    <a:pt x="18" y="136"/>
                  </a:lnTo>
                  <a:lnTo>
                    <a:pt x="37" y="109"/>
                  </a:lnTo>
                  <a:lnTo>
                    <a:pt x="58" y="82"/>
                  </a:lnTo>
                  <a:lnTo>
                    <a:pt x="79" y="58"/>
                  </a:lnTo>
                  <a:lnTo>
                    <a:pt x="105" y="37"/>
                  </a:lnTo>
                  <a:lnTo>
                    <a:pt x="131" y="19"/>
                  </a:lnTo>
                  <a:lnTo>
                    <a:pt x="161" y="6"/>
                  </a:lnTo>
                  <a:lnTo>
                    <a:pt x="194" y="0"/>
                  </a:lnTo>
                  <a:lnTo>
                    <a:pt x="239" y="1"/>
                  </a:lnTo>
                  <a:lnTo>
                    <a:pt x="279" y="13"/>
                  </a:lnTo>
                  <a:lnTo>
                    <a:pt x="315" y="31"/>
                  </a:lnTo>
                  <a:lnTo>
                    <a:pt x="349" y="58"/>
                  </a:lnTo>
                  <a:lnTo>
                    <a:pt x="378" y="90"/>
                  </a:lnTo>
                  <a:lnTo>
                    <a:pt x="403" y="125"/>
                  </a:lnTo>
                  <a:lnTo>
                    <a:pt x="425" y="159"/>
                  </a:lnTo>
                  <a:lnTo>
                    <a:pt x="445" y="193"/>
                  </a:lnTo>
                  <a:close/>
                </a:path>
              </a:pathLst>
            </a:custGeom>
            <a:solidFill>
              <a:srgbClr val="FF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4" name="Freeform 291"/>
            <p:cNvSpPr>
              <a:spLocks/>
            </p:cNvSpPr>
            <p:nvPr/>
          </p:nvSpPr>
          <p:spPr bwMode="auto">
            <a:xfrm>
              <a:off x="1578" y="1749"/>
              <a:ext cx="140" cy="99"/>
            </a:xfrm>
            <a:custGeom>
              <a:avLst/>
              <a:gdLst>
                <a:gd name="T0" fmla="*/ 0 w 419"/>
                <a:gd name="T1" fmla="*/ 0 h 295"/>
                <a:gd name="T2" fmla="*/ 0 w 419"/>
                <a:gd name="T3" fmla="*/ 0 h 295"/>
                <a:gd name="T4" fmla="*/ 0 w 419"/>
                <a:gd name="T5" fmla="*/ 0 h 295"/>
                <a:gd name="T6" fmla="*/ 0 w 419"/>
                <a:gd name="T7" fmla="*/ 0 h 295"/>
                <a:gd name="T8" fmla="*/ 0 w 419"/>
                <a:gd name="T9" fmla="*/ 0 h 295"/>
                <a:gd name="T10" fmla="*/ 0 w 419"/>
                <a:gd name="T11" fmla="*/ 0 h 295"/>
                <a:gd name="T12" fmla="*/ 0 w 419"/>
                <a:gd name="T13" fmla="*/ 0 h 295"/>
                <a:gd name="T14" fmla="*/ 0 w 419"/>
                <a:gd name="T15" fmla="*/ 0 h 295"/>
                <a:gd name="T16" fmla="*/ 0 w 419"/>
                <a:gd name="T17" fmla="*/ 0 h 295"/>
                <a:gd name="T18" fmla="*/ 0 w 419"/>
                <a:gd name="T19" fmla="*/ 0 h 295"/>
                <a:gd name="T20" fmla="*/ 0 w 419"/>
                <a:gd name="T21" fmla="*/ 0 h 295"/>
                <a:gd name="T22" fmla="*/ 0 w 419"/>
                <a:gd name="T23" fmla="*/ 0 h 295"/>
                <a:gd name="T24" fmla="*/ 0 w 419"/>
                <a:gd name="T25" fmla="*/ 0 h 295"/>
                <a:gd name="T26" fmla="*/ 0 w 419"/>
                <a:gd name="T27" fmla="*/ 0 h 295"/>
                <a:gd name="T28" fmla="*/ 0 w 419"/>
                <a:gd name="T29" fmla="*/ 0 h 295"/>
                <a:gd name="T30" fmla="*/ 0 w 419"/>
                <a:gd name="T31" fmla="*/ 0 h 295"/>
                <a:gd name="T32" fmla="*/ 0 w 419"/>
                <a:gd name="T33" fmla="*/ 0 h 295"/>
                <a:gd name="T34" fmla="*/ 0 w 419"/>
                <a:gd name="T35" fmla="*/ 0 h 295"/>
                <a:gd name="T36" fmla="*/ 0 w 419"/>
                <a:gd name="T37" fmla="*/ 0 h 295"/>
                <a:gd name="T38" fmla="*/ 0 w 419"/>
                <a:gd name="T39" fmla="*/ 0 h 295"/>
                <a:gd name="T40" fmla="*/ 0 w 419"/>
                <a:gd name="T41" fmla="*/ 0 h 295"/>
                <a:gd name="T42" fmla="*/ 0 w 419"/>
                <a:gd name="T43" fmla="*/ 0 h 295"/>
                <a:gd name="T44" fmla="*/ 0 w 419"/>
                <a:gd name="T45" fmla="*/ 0 h 295"/>
                <a:gd name="T46" fmla="*/ 0 w 419"/>
                <a:gd name="T47" fmla="*/ 0 h 295"/>
                <a:gd name="T48" fmla="*/ 0 w 419"/>
                <a:gd name="T49" fmla="*/ 0 h 295"/>
                <a:gd name="T50" fmla="*/ 0 w 419"/>
                <a:gd name="T51" fmla="*/ 0 h 295"/>
                <a:gd name="T52" fmla="*/ 0 w 419"/>
                <a:gd name="T53" fmla="*/ 0 h 295"/>
                <a:gd name="T54" fmla="*/ 0 w 419"/>
                <a:gd name="T55" fmla="*/ 0 h 295"/>
                <a:gd name="T56" fmla="*/ 0 w 419"/>
                <a:gd name="T57" fmla="*/ 0 h 295"/>
                <a:gd name="T58" fmla="*/ 0 w 419"/>
                <a:gd name="T59" fmla="*/ 0 h 295"/>
                <a:gd name="T60" fmla="*/ 0 w 419"/>
                <a:gd name="T61" fmla="*/ 0 h 295"/>
                <a:gd name="T62" fmla="*/ 0 w 419"/>
                <a:gd name="T63" fmla="*/ 0 h 295"/>
                <a:gd name="T64" fmla="*/ 0 w 419"/>
                <a:gd name="T65" fmla="*/ 0 h 295"/>
                <a:gd name="T66" fmla="*/ 0 w 419"/>
                <a:gd name="T67" fmla="*/ 0 h 295"/>
                <a:gd name="T68" fmla="*/ 0 w 419"/>
                <a:gd name="T69" fmla="*/ 0 h 295"/>
                <a:gd name="T70" fmla="*/ 0 w 419"/>
                <a:gd name="T71" fmla="*/ 0 h 295"/>
                <a:gd name="T72" fmla="*/ 0 w 419"/>
                <a:gd name="T73" fmla="*/ 0 h 295"/>
                <a:gd name="T74" fmla="*/ 0 w 419"/>
                <a:gd name="T75" fmla="*/ 0 h 295"/>
                <a:gd name="T76" fmla="*/ 0 w 419"/>
                <a:gd name="T77" fmla="*/ 0 h 295"/>
                <a:gd name="T78" fmla="*/ 0 w 419"/>
                <a:gd name="T79" fmla="*/ 0 h 29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9" h="295">
                  <a:moveTo>
                    <a:pt x="419" y="139"/>
                  </a:moveTo>
                  <a:lnTo>
                    <a:pt x="362" y="147"/>
                  </a:lnTo>
                  <a:lnTo>
                    <a:pt x="308" y="159"/>
                  </a:lnTo>
                  <a:lnTo>
                    <a:pt x="256" y="172"/>
                  </a:lnTo>
                  <a:lnTo>
                    <a:pt x="205" y="191"/>
                  </a:lnTo>
                  <a:lnTo>
                    <a:pt x="155" y="212"/>
                  </a:lnTo>
                  <a:lnTo>
                    <a:pt x="107" y="238"/>
                  </a:lnTo>
                  <a:lnTo>
                    <a:pt x="59" y="264"/>
                  </a:lnTo>
                  <a:lnTo>
                    <a:pt x="13" y="295"/>
                  </a:lnTo>
                  <a:lnTo>
                    <a:pt x="1" y="263"/>
                  </a:lnTo>
                  <a:lnTo>
                    <a:pt x="0" y="231"/>
                  </a:lnTo>
                  <a:lnTo>
                    <a:pt x="7" y="201"/>
                  </a:lnTo>
                  <a:lnTo>
                    <a:pt x="20" y="171"/>
                  </a:lnTo>
                  <a:lnTo>
                    <a:pt x="37" y="143"/>
                  </a:lnTo>
                  <a:lnTo>
                    <a:pt x="56" y="113"/>
                  </a:lnTo>
                  <a:lnTo>
                    <a:pt x="76" y="86"/>
                  </a:lnTo>
                  <a:lnTo>
                    <a:pt x="95" y="57"/>
                  </a:lnTo>
                  <a:lnTo>
                    <a:pt x="115" y="29"/>
                  </a:lnTo>
                  <a:lnTo>
                    <a:pt x="137" y="11"/>
                  </a:lnTo>
                  <a:lnTo>
                    <a:pt x="161" y="3"/>
                  </a:lnTo>
                  <a:lnTo>
                    <a:pt x="188" y="0"/>
                  </a:lnTo>
                  <a:lnTo>
                    <a:pt x="215" y="3"/>
                  </a:lnTo>
                  <a:lnTo>
                    <a:pt x="242" y="10"/>
                  </a:lnTo>
                  <a:lnTo>
                    <a:pt x="269" y="19"/>
                  </a:lnTo>
                  <a:lnTo>
                    <a:pt x="294" y="26"/>
                  </a:lnTo>
                  <a:lnTo>
                    <a:pt x="312" y="36"/>
                  </a:lnTo>
                  <a:lnTo>
                    <a:pt x="328" y="48"/>
                  </a:lnTo>
                  <a:lnTo>
                    <a:pt x="346" y="61"/>
                  </a:lnTo>
                  <a:lnTo>
                    <a:pt x="362" y="75"/>
                  </a:lnTo>
                  <a:lnTo>
                    <a:pt x="379" y="90"/>
                  </a:lnTo>
                  <a:lnTo>
                    <a:pt x="394" y="105"/>
                  </a:lnTo>
                  <a:lnTo>
                    <a:pt x="406" y="122"/>
                  </a:lnTo>
                  <a:lnTo>
                    <a:pt x="419" y="139"/>
                  </a:lnTo>
                  <a:close/>
                </a:path>
              </a:pathLst>
            </a:custGeom>
            <a:solidFill>
              <a:srgbClr val="FF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5" name="Freeform 292"/>
            <p:cNvSpPr>
              <a:spLocks/>
            </p:cNvSpPr>
            <p:nvPr/>
          </p:nvSpPr>
          <p:spPr bwMode="auto">
            <a:xfrm>
              <a:off x="1789" y="1816"/>
              <a:ext cx="184" cy="84"/>
            </a:xfrm>
            <a:custGeom>
              <a:avLst/>
              <a:gdLst>
                <a:gd name="T0" fmla="*/ 0 w 553"/>
                <a:gd name="T1" fmla="*/ 0 h 251"/>
                <a:gd name="T2" fmla="*/ 0 w 553"/>
                <a:gd name="T3" fmla="*/ 0 h 251"/>
                <a:gd name="T4" fmla="*/ 0 w 553"/>
                <a:gd name="T5" fmla="*/ 0 h 251"/>
                <a:gd name="T6" fmla="*/ 0 w 553"/>
                <a:gd name="T7" fmla="*/ 0 h 251"/>
                <a:gd name="T8" fmla="*/ 0 w 553"/>
                <a:gd name="T9" fmla="*/ 0 h 251"/>
                <a:gd name="T10" fmla="*/ 0 w 553"/>
                <a:gd name="T11" fmla="*/ 0 h 251"/>
                <a:gd name="T12" fmla="*/ 0 w 553"/>
                <a:gd name="T13" fmla="*/ 0 h 251"/>
                <a:gd name="T14" fmla="*/ 0 w 553"/>
                <a:gd name="T15" fmla="*/ 0 h 251"/>
                <a:gd name="T16" fmla="*/ 0 w 553"/>
                <a:gd name="T17" fmla="*/ 0 h 251"/>
                <a:gd name="T18" fmla="*/ 0 w 553"/>
                <a:gd name="T19" fmla="*/ 0 h 251"/>
                <a:gd name="T20" fmla="*/ 0 w 553"/>
                <a:gd name="T21" fmla="*/ 0 h 251"/>
                <a:gd name="T22" fmla="*/ 0 w 553"/>
                <a:gd name="T23" fmla="*/ 0 h 251"/>
                <a:gd name="T24" fmla="*/ 0 w 553"/>
                <a:gd name="T25" fmla="*/ 0 h 251"/>
                <a:gd name="T26" fmla="*/ 0 w 553"/>
                <a:gd name="T27" fmla="*/ 0 h 251"/>
                <a:gd name="T28" fmla="*/ 0 w 553"/>
                <a:gd name="T29" fmla="*/ 0 h 251"/>
                <a:gd name="T30" fmla="*/ 0 w 553"/>
                <a:gd name="T31" fmla="*/ 0 h 251"/>
                <a:gd name="T32" fmla="*/ 0 w 553"/>
                <a:gd name="T33" fmla="*/ 0 h 251"/>
                <a:gd name="T34" fmla="*/ 0 w 553"/>
                <a:gd name="T35" fmla="*/ 0 h 251"/>
                <a:gd name="T36" fmla="*/ 0 w 553"/>
                <a:gd name="T37" fmla="*/ 0 h 251"/>
                <a:gd name="T38" fmla="*/ 0 w 553"/>
                <a:gd name="T39" fmla="*/ 0 h 251"/>
                <a:gd name="T40" fmla="*/ 0 w 553"/>
                <a:gd name="T41" fmla="*/ 0 h 251"/>
                <a:gd name="T42" fmla="*/ 0 w 553"/>
                <a:gd name="T43" fmla="*/ 0 h 251"/>
                <a:gd name="T44" fmla="*/ 0 w 553"/>
                <a:gd name="T45" fmla="*/ 0 h 251"/>
                <a:gd name="T46" fmla="*/ 0 w 553"/>
                <a:gd name="T47" fmla="*/ 0 h 251"/>
                <a:gd name="T48" fmla="*/ 0 w 553"/>
                <a:gd name="T49" fmla="*/ 0 h 251"/>
                <a:gd name="T50" fmla="*/ 0 w 553"/>
                <a:gd name="T51" fmla="*/ 0 h 251"/>
                <a:gd name="T52" fmla="*/ 0 w 553"/>
                <a:gd name="T53" fmla="*/ 0 h 251"/>
                <a:gd name="T54" fmla="*/ 0 w 553"/>
                <a:gd name="T55" fmla="*/ 0 h 251"/>
                <a:gd name="T56" fmla="*/ 0 w 553"/>
                <a:gd name="T57" fmla="*/ 0 h 251"/>
                <a:gd name="T58" fmla="*/ 0 w 553"/>
                <a:gd name="T59" fmla="*/ 0 h 251"/>
                <a:gd name="T60" fmla="*/ 0 w 553"/>
                <a:gd name="T61" fmla="*/ 0 h 251"/>
                <a:gd name="T62" fmla="*/ 0 w 553"/>
                <a:gd name="T63" fmla="*/ 0 h 251"/>
                <a:gd name="T64" fmla="*/ 0 w 553"/>
                <a:gd name="T65" fmla="*/ 0 h 251"/>
                <a:gd name="T66" fmla="*/ 0 w 553"/>
                <a:gd name="T67" fmla="*/ 0 h 251"/>
                <a:gd name="T68" fmla="*/ 0 w 553"/>
                <a:gd name="T69" fmla="*/ 0 h 251"/>
                <a:gd name="T70" fmla="*/ 0 w 553"/>
                <a:gd name="T71" fmla="*/ 0 h 251"/>
                <a:gd name="T72" fmla="*/ 0 w 553"/>
                <a:gd name="T73" fmla="*/ 0 h 251"/>
                <a:gd name="T74" fmla="*/ 0 w 553"/>
                <a:gd name="T75" fmla="*/ 0 h 251"/>
                <a:gd name="T76" fmla="*/ 0 w 553"/>
                <a:gd name="T77" fmla="*/ 0 h 251"/>
                <a:gd name="T78" fmla="*/ 0 w 553"/>
                <a:gd name="T79" fmla="*/ 0 h 251"/>
                <a:gd name="T80" fmla="*/ 0 w 553"/>
                <a:gd name="T81" fmla="*/ 0 h 251"/>
                <a:gd name="T82" fmla="*/ 0 w 553"/>
                <a:gd name="T83" fmla="*/ 0 h 251"/>
                <a:gd name="T84" fmla="*/ 0 w 553"/>
                <a:gd name="T85" fmla="*/ 0 h 251"/>
                <a:gd name="T86" fmla="*/ 0 w 553"/>
                <a:gd name="T87" fmla="*/ 0 h 251"/>
                <a:gd name="T88" fmla="*/ 0 w 553"/>
                <a:gd name="T89" fmla="*/ 0 h 251"/>
                <a:gd name="T90" fmla="*/ 0 w 553"/>
                <a:gd name="T91" fmla="*/ 0 h 251"/>
                <a:gd name="T92" fmla="*/ 0 w 553"/>
                <a:gd name="T93" fmla="*/ 0 h 251"/>
                <a:gd name="T94" fmla="*/ 0 w 553"/>
                <a:gd name="T95" fmla="*/ 0 h 251"/>
                <a:gd name="T96" fmla="*/ 0 w 553"/>
                <a:gd name="T97" fmla="*/ 0 h 251"/>
                <a:gd name="T98" fmla="*/ 0 w 553"/>
                <a:gd name="T99" fmla="*/ 0 h 251"/>
                <a:gd name="T100" fmla="*/ 0 w 553"/>
                <a:gd name="T101" fmla="*/ 0 h 251"/>
                <a:gd name="T102" fmla="*/ 0 w 553"/>
                <a:gd name="T103" fmla="*/ 0 h 251"/>
                <a:gd name="T104" fmla="*/ 0 w 553"/>
                <a:gd name="T105" fmla="*/ 0 h 251"/>
                <a:gd name="T106" fmla="*/ 0 w 553"/>
                <a:gd name="T107" fmla="*/ 0 h 251"/>
                <a:gd name="T108" fmla="*/ 0 w 553"/>
                <a:gd name="T109" fmla="*/ 0 h 251"/>
                <a:gd name="T110" fmla="*/ 0 w 553"/>
                <a:gd name="T111" fmla="*/ 0 h 251"/>
                <a:gd name="T112" fmla="*/ 0 w 553"/>
                <a:gd name="T113" fmla="*/ 0 h 251"/>
                <a:gd name="T114" fmla="*/ 0 w 553"/>
                <a:gd name="T115" fmla="*/ 0 h 2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3" h="251">
                  <a:moveTo>
                    <a:pt x="271" y="0"/>
                  </a:moveTo>
                  <a:lnTo>
                    <a:pt x="270" y="20"/>
                  </a:lnTo>
                  <a:lnTo>
                    <a:pt x="270" y="40"/>
                  </a:lnTo>
                  <a:lnTo>
                    <a:pt x="272" y="60"/>
                  </a:lnTo>
                  <a:lnTo>
                    <a:pt x="277" y="77"/>
                  </a:lnTo>
                  <a:lnTo>
                    <a:pt x="284" y="94"/>
                  </a:lnTo>
                  <a:lnTo>
                    <a:pt x="293" y="110"/>
                  </a:lnTo>
                  <a:lnTo>
                    <a:pt x="307" y="124"/>
                  </a:lnTo>
                  <a:lnTo>
                    <a:pt x="324" y="137"/>
                  </a:lnTo>
                  <a:lnTo>
                    <a:pt x="360" y="144"/>
                  </a:lnTo>
                  <a:lnTo>
                    <a:pt x="391" y="136"/>
                  </a:lnTo>
                  <a:lnTo>
                    <a:pt x="420" y="119"/>
                  </a:lnTo>
                  <a:lnTo>
                    <a:pt x="446" y="97"/>
                  </a:lnTo>
                  <a:lnTo>
                    <a:pt x="473" y="78"/>
                  </a:lnTo>
                  <a:lnTo>
                    <a:pt x="499" y="65"/>
                  </a:lnTo>
                  <a:lnTo>
                    <a:pt x="523" y="66"/>
                  </a:lnTo>
                  <a:lnTo>
                    <a:pt x="553" y="86"/>
                  </a:lnTo>
                  <a:lnTo>
                    <a:pt x="548" y="114"/>
                  </a:lnTo>
                  <a:lnTo>
                    <a:pt x="540" y="138"/>
                  </a:lnTo>
                  <a:lnTo>
                    <a:pt x="525" y="159"/>
                  </a:lnTo>
                  <a:lnTo>
                    <a:pt x="507" y="179"/>
                  </a:lnTo>
                  <a:lnTo>
                    <a:pt x="486" y="196"/>
                  </a:lnTo>
                  <a:lnTo>
                    <a:pt x="462" y="212"/>
                  </a:lnTo>
                  <a:lnTo>
                    <a:pt x="439" y="228"/>
                  </a:lnTo>
                  <a:lnTo>
                    <a:pt x="418" y="241"/>
                  </a:lnTo>
                  <a:lnTo>
                    <a:pt x="365" y="249"/>
                  </a:lnTo>
                  <a:lnTo>
                    <a:pt x="310" y="251"/>
                  </a:lnTo>
                  <a:lnTo>
                    <a:pt x="254" y="250"/>
                  </a:lnTo>
                  <a:lnTo>
                    <a:pt x="198" y="241"/>
                  </a:lnTo>
                  <a:lnTo>
                    <a:pt x="144" y="227"/>
                  </a:lnTo>
                  <a:lnTo>
                    <a:pt x="95" y="203"/>
                  </a:lnTo>
                  <a:lnTo>
                    <a:pt x="50" y="169"/>
                  </a:lnTo>
                  <a:lnTo>
                    <a:pt x="12" y="124"/>
                  </a:lnTo>
                  <a:lnTo>
                    <a:pt x="1" y="100"/>
                  </a:lnTo>
                  <a:lnTo>
                    <a:pt x="0" y="78"/>
                  </a:lnTo>
                  <a:lnTo>
                    <a:pt x="5" y="61"/>
                  </a:lnTo>
                  <a:lnTo>
                    <a:pt x="19" y="46"/>
                  </a:lnTo>
                  <a:lnTo>
                    <a:pt x="36" y="34"/>
                  </a:lnTo>
                  <a:lnTo>
                    <a:pt x="56" y="25"/>
                  </a:lnTo>
                  <a:lnTo>
                    <a:pt x="77" y="19"/>
                  </a:lnTo>
                  <a:lnTo>
                    <a:pt x="98" y="12"/>
                  </a:lnTo>
                  <a:lnTo>
                    <a:pt x="118" y="8"/>
                  </a:lnTo>
                  <a:lnTo>
                    <a:pt x="139" y="4"/>
                  </a:lnTo>
                  <a:lnTo>
                    <a:pt x="161" y="2"/>
                  </a:lnTo>
                  <a:lnTo>
                    <a:pt x="183" y="1"/>
                  </a:lnTo>
                  <a:lnTo>
                    <a:pt x="206" y="1"/>
                  </a:lnTo>
                  <a:lnTo>
                    <a:pt x="227" y="1"/>
                  </a:lnTo>
                  <a:lnTo>
                    <a:pt x="250" y="1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6" name="Freeform 293"/>
            <p:cNvSpPr>
              <a:spLocks/>
            </p:cNvSpPr>
            <p:nvPr/>
          </p:nvSpPr>
          <p:spPr bwMode="auto">
            <a:xfrm>
              <a:off x="1911" y="1820"/>
              <a:ext cx="17" cy="13"/>
            </a:xfrm>
            <a:custGeom>
              <a:avLst/>
              <a:gdLst>
                <a:gd name="T0" fmla="*/ 0 w 51"/>
                <a:gd name="T1" fmla="*/ 0 h 38"/>
                <a:gd name="T2" fmla="*/ 0 w 51"/>
                <a:gd name="T3" fmla="*/ 0 h 38"/>
                <a:gd name="T4" fmla="*/ 0 w 51"/>
                <a:gd name="T5" fmla="*/ 0 h 38"/>
                <a:gd name="T6" fmla="*/ 0 w 51"/>
                <a:gd name="T7" fmla="*/ 0 h 38"/>
                <a:gd name="T8" fmla="*/ 0 w 51"/>
                <a:gd name="T9" fmla="*/ 0 h 38"/>
                <a:gd name="T10" fmla="*/ 0 w 51"/>
                <a:gd name="T11" fmla="*/ 0 h 38"/>
                <a:gd name="T12" fmla="*/ 0 w 51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lnTo>
                    <a:pt x="0" y="0"/>
                  </a:lnTo>
                  <a:lnTo>
                    <a:pt x="51" y="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7" name="Freeform 294"/>
            <p:cNvSpPr>
              <a:spLocks/>
            </p:cNvSpPr>
            <p:nvPr/>
          </p:nvSpPr>
          <p:spPr bwMode="auto">
            <a:xfrm>
              <a:off x="1659" y="1827"/>
              <a:ext cx="30" cy="14"/>
            </a:xfrm>
            <a:custGeom>
              <a:avLst/>
              <a:gdLst>
                <a:gd name="T0" fmla="*/ 0 w 90"/>
                <a:gd name="T1" fmla="*/ 0 h 41"/>
                <a:gd name="T2" fmla="*/ 0 w 90"/>
                <a:gd name="T3" fmla="*/ 0 h 41"/>
                <a:gd name="T4" fmla="*/ 0 w 90"/>
                <a:gd name="T5" fmla="*/ 0 h 41"/>
                <a:gd name="T6" fmla="*/ 0 w 90"/>
                <a:gd name="T7" fmla="*/ 0 h 41"/>
                <a:gd name="T8" fmla="*/ 0 w 90"/>
                <a:gd name="T9" fmla="*/ 0 h 41"/>
                <a:gd name="T10" fmla="*/ 0 w 90"/>
                <a:gd name="T11" fmla="*/ 0 h 41"/>
                <a:gd name="T12" fmla="*/ 0 w 90"/>
                <a:gd name="T13" fmla="*/ 0 h 41"/>
                <a:gd name="T14" fmla="*/ 0 w 90"/>
                <a:gd name="T15" fmla="*/ 0 h 41"/>
                <a:gd name="T16" fmla="*/ 0 w 90"/>
                <a:gd name="T17" fmla="*/ 0 h 41"/>
                <a:gd name="T18" fmla="*/ 0 w 90"/>
                <a:gd name="T19" fmla="*/ 0 h 41"/>
                <a:gd name="T20" fmla="*/ 0 w 90"/>
                <a:gd name="T21" fmla="*/ 0 h 41"/>
                <a:gd name="T22" fmla="*/ 0 w 90"/>
                <a:gd name="T23" fmla="*/ 0 h 41"/>
                <a:gd name="T24" fmla="*/ 0 w 90"/>
                <a:gd name="T25" fmla="*/ 0 h 41"/>
                <a:gd name="T26" fmla="*/ 0 w 90"/>
                <a:gd name="T27" fmla="*/ 0 h 41"/>
                <a:gd name="T28" fmla="*/ 0 w 90"/>
                <a:gd name="T29" fmla="*/ 0 h 41"/>
                <a:gd name="T30" fmla="*/ 0 w 90"/>
                <a:gd name="T31" fmla="*/ 0 h 41"/>
                <a:gd name="T32" fmla="*/ 0 w 90"/>
                <a:gd name="T33" fmla="*/ 0 h 41"/>
                <a:gd name="T34" fmla="*/ 0 w 90"/>
                <a:gd name="T35" fmla="*/ 0 h 41"/>
                <a:gd name="T36" fmla="*/ 0 w 90"/>
                <a:gd name="T37" fmla="*/ 0 h 41"/>
                <a:gd name="T38" fmla="*/ 0 w 90"/>
                <a:gd name="T39" fmla="*/ 0 h 41"/>
                <a:gd name="T40" fmla="*/ 0 w 90"/>
                <a:gd name="T41" fmla="*/ 0 h 41"/>
                <a:gd name="T42" fmla="*/ 0 w 90"/>
                <a:gd name="T43" fmla="*/ 0 h 4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0" h="41">
                  <a:moveTo>
                    <a:pt x="90" y="0"/>
                  </a:moveTo>
                  <a:lnTo>
                    <a:pt x="86" y="14"/>
                  </a:lnTo>
                  <a:lnTo>
                    <a:pt x="78" y="26"/>
                  </a:lnTo>
                  <a:lnTo>
                    <a:pt x="67" y="32"/>
                  </a:lnTo>
                  <a:lnTo>
                    <a:pt x="57" y="39"/>
                  </a:lnTo>
                  <a:lnTo>
                    <a:pt x="43" y="40"/>
                  </a:lnTo>
                  <a:lnTo>
                    <a:pt x="29" y="41"/>
                  </a:lnTo>
                  <a:lnTo>
                    <a:pt x="14" y="41"/>
                  </a:lnTo>
                  <a:lnTo>
                    <a:pt x="0" y="39"/>
                  </a:lnTo>
                  <a:lnTo>
                    <a:pt x="6" y="30"/>
                  </a:lnTo>
                  <a:lnTo>
                    <a:pt x="14" y="22"/>
                  </a:lnTo>
                  <a:lnTo>
                    <a:pt x="24" y="15"/>
                  </a:lnTo>
                  <a:lnTo>
                    <a:pt x="39" y="9"/>
                  </a:lnTo>
                  <a:lnTo>
                    <a:pt x="50" y="6"/>
                  </a:lnTo>
                  <a:lnTo>
                    <a:pt x="63" y="4"/>
                  </a:lnTo>
                  <a:lnTo>
                    <a:pt x="77" y="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8" name="Freeform 295"/>
            <p:cNvSpPr>
              <a:spLocks/>
            </p:cNvSpPr>
            <p:nvPr/>
          </p:nvSpPr>
          <p:spPr bwMode="auto">
            <a:xfrm>
              <a:off x="1592" y="1833"/>
              <a:ext cx="132" cy="68"/>
            </a:xfrm>
            <a:custGeom>
              <a:avLst/>
              <a:gdLst>
                <a:gd name="T0" fmla="*/ 0 w 395"/>
                <a:gd name="T1" fmla="*/ 0 h 205"/>
                <a:gd name="T2" fmla="*/ 0 w 395"/>
                <a:gd name="T3" fmla="*/ 0 h 205"/>
                <a:gd name="T4" fmla="*/ 0 w 395"/>
                <a:gd name="T5" fmla="*/ 0 h 205"/>
                <a:gd name="T6" fmla="*/ 0 w 395"/>
                <a:gd name="T7" fmla="*/ 0 h 205"/>
                <a:gd name="T8" fmla="*/ 0 w 395"/>
                <a:gd name="T9" fmla="*/ 0 h 205"/>
                <a:gd name="T10" fmla="*/ 0 w 395"/>
                <a:gd name="T11" fmla="*/ 0 h 205"/>
                <a:gd name="T12" fmla="*/ 0 w 395"/>
                <a:gd name="T13" fmla="*/ 0 h 205"/>
                <a:gd name="T14" fmla="*/ 0 w 395"/>
                <a:gd name="T15" fmla="*/ 0 h 205"/>
                <a:gd name="T16" fmla="*/ 0 w 395"/>
                <a:gd name="T17" fmla="*/ 0 h 205"/>
                <a:gd name="T18" fmla="*/ 0 w 395"/>
                <a:gd name="T19" fmla="*/ 0 h 205"/>
                <a:gd name="T20" fmla="*/ 0 w 395"/>
                <a:gd name="T21" fmla="*/ 0 h 205"/>
                <a:gd name="T22" fmla="*/ 0 w 395"/>
                <a:gd name="T23" fmla="*/ 0 h 205"/>
                <a:gd name="T24" fmla="*/ 0 w 395"/>
                <a:gd name="T25" fmla="*/ 0 h 205"/>
                <a:gd name="T26" fmla="*/ 0 w 395"/>
                <a:gd name="T27" fmla="*/ 0 h 205"/>
                <a:gd name="T28" fmla="*/ 0 w 395"/>
                <a:gd name="T29" fmla="*/ 0 h 205"/>
                <a:gd name="T30" fmla="*/ 0 w 395"/>
                <a:gd name="T31" fmla="*/ 0 h 205"/>
                <a:gd name="T32" fmla="*/ 0 w 395"/>
                <a:gd name="T33" fmla="*/ 0 h 205"/>
                <a:gd name="T34" fmla="*/ 0 w 395"/>
                <a:gd name="T35" fmla="*/ 0 h 205"/>
                <a:gd name="T36" fmla="*/ 0 w 395"/>
                <a:gd name="T37" fmla="*/ 0 h 205"/>
                <a:gd name="T38" fmla="*/ 0 w 395"/>
                <a:gd name="T39" fmla="*/ 0 h 205"/>
                <a:gd name="T40" fmla="*/ 0 w 395"/>
                <a:gd name="T41" fmla="*/ 0 h 205"/>
                <a:gd name="T42" fmla="*/ 0 w 395"/>
                <a:gd name="T43" fmla="*/ 0 h 205"/>
                <a:gd name="T44" fmla="*/ 0 w 395"/>
                <a:gd name="T45" fmla="*/ 0 h 205"/>
                <a:gd name="T46" fmla="*/ 0 w 395"/>
                <a:gd name="T47" fmla="*/ 0 h 205"/>
                <a:gd name="T48" fmla="*/ 0 w 395"/>
                <a:gd name="T49" fmla="*/ 0 h 205"/>
                <a:gd name="T50" fmla="*/ 0 w 395"/>
                <a:gd name="T51" fmla="*/ 0 h 205"/>
                <a:gd name="T52" fmla="*/ 0 w 395"/>
                <a:gd name="T53" fmla="*/ 0 h 205"/>
                <a:gd name="T54" fmla="*/ 0 w 395"/>
                <a:gd name="T55" fmla="*/ 0 h 205"/>
                <a:gd name="T56" fmla="*/ 0 w 395"/>
                <a:gd name="T57" fmla="*/ 0 h 205"/>
                <a:gd name="T58" fmla="*/ 0 w 395"/>
                <a:gd name="T59" fmla="*/ 0 h 205"/>
                <a:gd name="T60" fmla="*/ 0 w 395"/>
                <a:gd name="T61" fmla="*/ 0 h 205"/>
                <a:gd name="T62" fmla="*/ 0 w 395"/>
                <a:gd name="T63" fmla="*/ 0 h 205"/>
                <a:gd name="T64" fmla="*/ 0 w 395"/>
                <a:gd name="T65" fmla="*/ 0 h 205"/>
                <a:gd name="T66" fmla="*/ 0 w 395"/>
                <a:gd name="T67" fmla="*/ 0 h 205"/>
                <a:gd name="T68" fmla="*/ 0 w 395"/>
                <a:gd name="T69" fmla="*/ 0 h 205"/>
                <a:gd name="T70" fmla="*/ 0 w 395"/>
                <a:gd name="T71" fmla="*/ 0 h 205"/>
                <a:gd name="T72" fmla="*/ 0 w 395"/>
                <a:gd name="T73" fmla="*/ 0 h 205"/>
                <a:gd name="T74" fmla="*/ 0 w 395"/>
                <a:gd name="T75" fmla="*/ 0 h 205"/>
                <a:gd name="T76" fmla="*/ 0 w 395"/>
                <a:gd name="T77" fmla="*/ 0 h 205"/>
                <a:gd name="T78" fmla="*/ 0 w 395"/>
                <a:gd name="T79" fmla="*/ 0 h 205"/>
                <a:gd name="T80" fmla="*/ 0 w 395"/>
                <a:gd name="T81" fmla="*/ 0 h 205"/>
                <a:gd name="T82" fmla="*/ 0 w 395"/>
                <a:gd name="T83" fmla="*/ 0 h 205"/>
                <a:gd name="T84" fmla="*/ 0 w 395"/>
                <a:gd name="T85" fmla="*/ 0 h 205"/>
                <a:gd name="T86" fmla="*/ 0 w 395"/>
                <a:gd name="T87" fmla="*/ 0 h 205"/>
                <a:gd name="T88" fmla="*/ 0 w 395"/>
                <a:gd name="T89" fmla="*/ 0 h 205"/>
                <a:gd name="T90" fmla="*/ 0 w 395"/>
                <a:gd name="T91" fmla="*/ 0 h 205"/>
                <a:gd name="T92" fmla="*/ 0 w 395"/>
                <a:gd name="T93" fmla="*/ 0 h 205"/>
                <a:gd name="T94" fmla="*/ 0 w 395"/>
                <a:gd name="T95" fmla="*/ 0 h 205"/>
                <a:gd name="T96" fmla="*/ 0 w 395"/>
                <a:gd name="T97" fmla="*/ 0 h 205"/>
                <a:gd name="T98" fmla="*/ 0 w 395"/>
                <a:gd name="T99" fmla="*/ 0 h 205"/>
                <a:gd name="T100" fmla="*/ 0 w 395"/>
                <a:gd name="T101" fmla="*/ 0 h 205"/>
                <a:gd name="T102" fmla="*/ 0 w 395"/>
                <a:gd name="T103" fmla="*/ 0 h 205"/>
                <a:gd name="T104" fmla="*/ 0 w 395"/>
                <a:gd name="T105" fmla="*/ 0 h 205"/>
                <a:gd name="T106" fmla="*/ 0 w 395"/>
                <a:gd name="T107" fmla="*/ 0 h 205"/>
                <a:gd name="T108" fmla="*/ 0 w 395"/>
                <a:gd name="T109" fmla="*/ 0 h 205"/>
                <a:gd name="T110" fmla="*/ 0 w 395"/>
                <a:gd name="T111" fmla="*/ 0 h 205"/>
                <a:gd name="T112" fmla="*/ 0 w 395"/>
                <a:gd name="T113" fmla="*/ 0 h 205"/>
                <a:gd name="T114" fmla="*/ 0 w 395"/>
                <a:gd name="T115" fmla="*/ 0 h 205"/>
                <a:gd name="T116" fmla="*/ 0 w 395"/>
                <a:gd name="T117" fmla="*/ 0 h 205"/>
                <a:gd name="T118" fmla="*/ 0 w 395"/>
                <a:gd name="T119" fmla="*/ 0 h 20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5" h="205">
                  <a:moveTo>
                    <a:pt x="376" y="105"/>
                  </a:moveTo>
                  <a:lnTo>
                    <a:pt x="340" y="130"/>
                  </a:lnTo>
                  <a:lnTo>
                    <a:pt x="299" y="154"/>
                  </a:lnTo>
                  <a:lnTo>
                    <a:pt x="257" y="176"/>
                  </a:lnTo>
                  <a:lnTo>
                    <a:pt x="213" y="191"/>
                  </a:lnTo>
                  <a:lnTo>
                    <a:pt x="167" y="203"/>
                  </a:lnTo>
                  <a:lnTo>
                    <a:pt x="121" y="205"/>
                  </a:lnTo>
                  <a:lnTo>
                    <a:pt x="75" y="199"/>
                  </a:lnTo>
                  <a:lnTo>
                    <a:pt x="32" y="179"/>
                  </a:lnTo>
                  <a:lnTo>
                    <a:pt x="18" y="177"/>
                  </a:lnTo>
                  <a:lnTo>
                    <a:pt x="10" y="170"/>
                  </a:lnTo>
                  <a:lnTo>
                    <a:pt x="3" y="162"/>
                  </a:lnTo>
                  <a:lnTo>
                    <a:pt x="0" y="151"/>
                  </a:lnTo>
                  <a:lnTo>
                    <a:pt x="0" y="138"/>
                  </a:lnTo>
                  <a:lnTo>
                    <a:pt x="2" y="126"/>
                  </a:lnTo>
                  <a:lnTo>
                    <a:pt x="8" y="114"/>
                  </a:lnTo>
                  <a:lnTo>
                    <a:pt x="13" y="105"/>
                  </a:lnTo>
                  <a:lnTo>
                    <a:pt x="25" y="92"/>
                  </a:lnTo>
                  <a:lnTo>
                    <a:pt x="40" y="84"/>
                  </a:lnTo>
                  <a:lnTo>
                    <a:pt x="55" y="78"/>
                  </a:lnTo>
                  <a:lnTo>
                    <a:pt x="73" y="74"/>
                  </a:lnTo>
                  <a:lnTo>
                    <a:pt x="89" y="69"/>
                  </a:lnTo>
                  <a:lnTo>
                    <a:pt x="105" y="63"/>
                  </a:lnTo>
                  <a:lnTo>
                    <a:pt x="116" y="52"/>
                  </a:lnTo>
                  <a:lnTo>
                    <a:pt x="127" y="36"/>
                  </a:lnTo>
                  <a:lnTo>
                    <a:pt x="130" y="46"/>
                  </a:lnTo>
                  <a:lnTo>
                    <a:pt x="136" y="55"/>
                  </a:lnTo>
                  <a:lnTo>
                    <a:pt x="144" y="64"/>
                  </a:lnTo>
                  <a:lnTo>
                    <a:pt x="152" y="71"/>
                  </a:lnTo>
                  <a:lnTo>
                    <a:pt x="162" y="81"/>
                  </a:lnTo>
                  <a:lnTo>
                    <a:pt x="170" y="89"/>
                  </a:lnTo>
                  <a:lnTo>
                    <a:pt x="179" y="99"/>
                  </a:lnTo>
                  <a:lnTo>
                    <a:pt x="186" y="105"/>
                  </a:lnTo>
                  <a:lnTo>
                    <a:pt x="209" y="108"/>
                  </a:lnTo>
                  <a:lnTo>
                    <a:pt x="232" y="108"/>
                  </a:lnTo>
                  <a:lnTo>
                    <a:pt x="255" y="104"/>
                  </a:lnTo>
                  <a:lnTo>
                    <a:pt x="276" y="97"/>
                  </a:lnTo>
                  <a:lnTo>
                    <a:pt x="295" y="88"/>
                  </a:lnTo>
                  <a:lnTo>
                    <a:pt x="310" y="77"/>
                  </a:lnTo>
                  <a:lnTo>
                    <a:pt x="327" y="66"/>
                  </a:lnTo>
                  <a:lnTo>
                    <a:pt x="342" y="53"/>
                  </a:lnTo>
                  <a:lnTo>
                    <a:pt x="376" y="0"/>
                  </a:lnTo>
                  <a:lnTo>
                    <a:pt x="386" y="13"/>
                  </a:lnTo>
                  <a:lnTo>
                    <a:pt x="394" y="24"/>
                  </a:lnTo>
                  <a:lnTo>
                    <a:pt x="395" y="37"/>
                  </a:lnTo>
                  <a:lnTo>
                    <a:pt x="394" y="52"/>
                  </a:lnTo>
                  <a:lnTo>
                    <a:pt x="390" y="66"/>
                  </a:lnTo>
                  <a:lnTo>
                    <a:pt x="384" y="80"/>
                  </a:lnTo>
                  <a:lnTo>
                    <a:pt x="380" y="93"/>
                  </a:lnTo>
                  <a:lnTo>
                    <a:pt x="376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9" name="Freeform 296"/>
            <p:cNvSpPr>
              <a:spLocks/>
            </p:cNvSpPr>
            <p:nvPr/>
          </p:nvSpPr>
          <p:spPr bwMode="auto">
            <a:xfrm>
              <a:off x="1407" y="2156"/>
              <a:ext cx="1820" cy="1866"/>
            </a:xfrm>
            <a:custGeom>
              <a:avLst/>
              <a:gdLst>
                <a:gd name="T0" fmla="*/ 1 w 5462"/>
                <a:gd name="T1" fmla="*/ 0 h 5598"/>
                <a:gd name="T2" fmla="*/ 1 w 5462"/>
                <a:gd name="T3" fmla="*/ 0 h 5598"/>
                <a:gd name="T4" fmla="*/ 1 w 5462"/>
                <a:gd name="T5" fmla="*/ 0 h 5598"/>
                <a:gd name="T6" fmla="*/ 1 w 5462"/>
                <a:gd name="T7" fmla="*/ 0 h 5598"/>
                <a:gd name="T8" fmla="*/ 1 w 5462"/>
                <a:gd name="T9" fmla="*/ 0 h 5598"/>
                <a:gd name="T10" fmla="*/ 1 w 5462"/>
                <a:gd name="T11" fmla="*/ 0 h 5598"/>
                <a:gd name="T12" fmla="*/ 1 w 5462"/>
                <a:gd name="T13" fmla="*/ 0 h 5598"/>
                <a:gd name="T14" fmla="*/ 1 w 5462"/>
                <a:gd name="T15" fmla="*/ 0 h 5598"/>
                <a:gd name="T16" fmla="*/ 0 w 5462"/>
                <a:gd name="T17" fmla="*/ 0 h 5598"/>
                <a:gd name="T18" fmla="*/ 0 w 5462"/>
                <a:gd name="T19" fmla="*/ 0 h 5598"/>
                <a:gd name="T20" fmla="*/ 0 w 5462"/>
                <a:gd name="T21" fmla="*/ 0 h 5598"/>
                <a:gd name="T22" fmla="*/ 0 w 5462"/>
                <a:gd name="T23" fmla="*/ 0 h 5598"/>
                <a:gd name="T24" fmla="*/ 1 w 5462"/>
                <a:gd name="T25" fmla="*/ 1 h 5598"/>
                <a:gd name="T26" fmla="*/ 0 w 5462"/>
                <a:gd name="T27" fmla="*/ 1 h 5598"/>
                <a:gd name="T28" fmla="*/ 0 w 5462"/>
                <a:gd name="T29" fmla="*/ 1 h 5598"/>
                <a:gd name="T30" fmla="*/ 0 w 5462"/>
                <a:gd name="T31" fmla="*/ 1 h 5598"/>
                <a:gd name="T32" fmla="*/ 0 w 5462"/>
                <a:gd name="T33" fmla="*/ 1 h 5598"/>
                <a:gd name="T34" fmla="*/ 1 w 5462"/>
                <a:gd name="T35" fmla="*/ 1 h 5598"/>
                <a:gd name="T36" fmla="*/ 1 w 5462"/>
                <a:gd name="T37" fmla="*/ 1 h 5598"/>
                <a:gd name="T38" fmla="*/ 0 w 5462"/>
                <a:gd name="T39" fmla="*/ 1 h 5598"/>
                <a:gd name="T40" fmla="*/ 0 w 5462"/>
                <a:gd name="T41" fmla="*/ 1 h 5598"/>
                <a:gd name="T42" fmla="*/ 0 w 5462"/>
                <a:gd name="T43" fmla="*/ 1 h 5598"/>
                <a:gd name="T44" fmla="*/ 1 w 5462"/>
                <a:gd name="T45" fmla="*/ 1 h 5598"/>
                <a:gd name="T46" fmla="*/ 0 w 5462"/>
                <a:gd name="T47" fmla="*/ 1 h 5598"/>
                <a:gd name="T48" fmla="*/ 0 w 5462"/>
                <a:gd name="T49" fmla="*/ 1 h 5598"/>
                <a:gd name="T50" fmla="*/ 0 w 5462"/>
                <a:gd name="T51" fmla="*/ 1 h 5598"/>
                <a:gd name="T52" fmla="*/ 0 w 5462"/>
                <a:gd name="T53" fmla="*/ 1 h 5598"/>
                <a:gd name="T54" fmla="*/ 0 w 5462"/>
                <a:gd name="T55" fmla="*/ 1 h 5598"/>
                <a:gd name="T56" fmla="*/ 0 w 5462"/>
                <a:gd name="T57" fmla="*/ 1 h 5598"/>
                <a:gd name="T58" fmla="*/ 0 w 5462"/>
                <a:gd name="T59" fmla="*/ 1 h 5598"/>
                <a:gd name="T60" fmla="*/ 0 w 5462"/>
                <a:gd name="T61" fmla="*/ 1 h 5598"/>
                <a:gd name="T62" fmla="*/ 0 w 5462"/>
                <a:gd name="T63" fmla="*/ 1 h 5598"/>
                <a:gd name="T64" fmla="*/ 0 w 5462"/>
                <a:gd name="T65" fmla="*/ 1 h 5598"/>
                <a:gd name="T66" fmla="*/ 0 w 5462"/>
                <a:gd name="T67" fmla="*/ 1 h 5598"/>
                <a:gd name="T68" fmla="*/ 0 w 5462"/>
                <a:gd name="T69" fmla="*/ 0 h 5598"/>
                <a:gd name="T70" fmla="*/ 0 w 5462"/>
                <a:gd name="T71" fmla="*/ 0 h 5598"/>
                <a:gd name="T72" fmla="*/ 0 w 5462"/>
                <a:gd name="T73" fmla="*/ 0 h 5598"/>
                <a:gd name="T74" fmla="*/ 0 w 5462"/>
                <a:gd name="T75" fmla="*/ 0 h 5598"/>
                <a:gd name="T76" fmla="*/ 0 w 5462"/>
                <a:gd name="T77" fmla="*/ 0 h 5598"/>
                <a:gd name="T78" fmla="*/ 0 w 5462"/>
                <a:gd name="T79" fmla="*/ 0 h 5598"/>
                <a:gd name="T80" fmla="*/ 0 w 5462"/>
                <a:gd name="T81" fmla="*/ 0 h 5598"/>
                <a:gd name="T82" fmla="*/ 0 w 5462"/>
                <a:gd name="T83" fmla="*/ 0 h 5598"/>
                <a:gd name="T84" fmla="*/ 0 w 5462"/>
                <a:gd name="T85" fmla="*/ 0 h 5598"/>
                <a:gd name="T86" fmla="*/ 0 w 5462"/>
                <a:gd name="T87" fmla="*/ 0 h 5598"/>
                <a:gd name="T88" fmla="*/ 0 w 5462"/>
                <a:gd name="T89" fmla="*/ 0 h 5598"/>
                <a:gd name="T90" fmla="*/ 0 w 5462"/>
                <a:gd name="T91" fmla="*/ 0 h 5598"/>
                <a:gd name="T92" fmla="*/ 0 w 5462"/>
                <a:gd name="T93" fmla="*/ 0 h 5598"/>
                <a:gd name="T94" fmla="*/ 0 w 5462"/>
                <a:gd name="T95" fmla="*/ 0 h 5598"/>
                <a:gd name="T96" fmla="*/ 0 w 5462"/>
                <a:gd name="T97" fmla="*/ 0 h 5598"/>
                <a:gd name="T98" fmla="*/ 0 w 5462"/>
                <a:gd name="T99" fmla="*/ 0 h 5598"/>
                <a:gd name="T100" fmla="*/ 0 w 5462"/>
                <a:gd name="T101" fmla="*/ 0 h 5598"/>
                <a:gd name="T102" fmla="*/ 0 w 5462"/>
                <a:gd name="T103" fmla="*/ 0 h 5598"/>
                <a:gd name="T104" fmla="*/ 0 w 5462"/>
                <a:gd name="T105" fmla="*/ 0 h 5598"/>
                <a:gd name="T106" fmla="*/ 0 w 5462"/>
                <a:gd name="T107" fmla="*/ 0 h 5598"/>
                <a:gd name="T108" fmla="*/ 0 w 5462"/>
                <a:gd name="T109" fmla="*/ 0 h 5598"/>
                <a:gd name="T110" fmla="*/ 0 w 5462"/>
                <a:gd name="T111" fmla="*/ 0 h 5598"/>
                <a:gd name="T112" fmla="*/ 0 w 5462"/>
                <a:gd name="T113" fmla="*/ 0 h 5598"/>
                <a:gd name="T114" fmla="*/ 0 w 5462"/>
                <a:gd name="T115" fmla="*/ 0 h 5598"/>
                <a:gd name="T116" fmla="*/ 1 w 5462"/>
                <a:gd name="T117" fmla="*/ 0 h 5598"/>
                <a:gd name="T118" fmla="*/ 1 w 5462"/>
                <a:gd name="T119" fmla="*/ 0 h 559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462" h="5598">
                  <a:moveTo>
                    <a:pt x="4052" y="193"/>
                  </a:moveTo>
                  <a:lnTo>
                    <a:pt x="4050" y="211"/>
                  </a:lnTo>
                  <a:lnTo>
                    <a:pt x="4056" y="220"/>
                  </a:lnTo>
                  <a:lnTo>
                    <a:pt x="4065" y="223"/>
                  </a:lnTo>
                  <a:lnTo>
                    <a:pt x="4079" y="224"/>
                  </a:lnTo>
                  <a:lnTo>
                    <a:pt x="4091" y="224"/>
                  </a:lnTo>
                  <a:lnTo>
                    <a:pt x="4105" y="224"/>
                  </a:lnTo>
                  <a:lnTo>
                    <a:pt x="4116" y="230"/>
                  </a:lnTo>
                  <a:lnTo>
                    <a:pt x="4126" y="237"/>
                  </a:lnTo>
                  <a:lnTo>
                    <a:pt x="4248" y="362"/>
                  </a:lnTo>
                  <a:lnTo>
                    <a:pt x="4364" y="490"/>
                  </a:lnTo>
                  <a:lnTo>
                    <a:pt x="4473" y="624"/>
                  </a:lnTo>
                  <a:lnTo>
                    <a:pt x="4575" y="763"/>
                  </a:lnTo>
                  <a:lnTo>
                    <a:pt x="4674" y="906"/>
                  </a:lnTo>
                  <a:lnTo>
                    <a:pt x="4770" y="1048"/>
                  </a:lnTo>
                  <a:lnTo>
                    <a:pt x="4867" y="1192"/>
                  </a:lnTo>
                  <a:lnTo>
                    <a:pt x="4965" y="1335"/>
                  </a:lnTo>
                  <a:lnTo>
                    <a:pt x="5017" y="1431"/>
                  </a:lnTo>
                  <a:lnTo>
                    <a:pt x="5076" y="1523"/>
                  </a:lnTo>
                  <a:lnTo>
                    <a:pt x="5139" y="1614"/>
                  </a:lnTo>
                  <a:lnTo>
                    <a:pt x="5204" y="1702"/>
                  </a:lnTo>
                  <a:lnTo>
                    <a:pt x="5271" y="1792"/>
                  </a:lnTo>
                  <a:lnTo>
                    <a:pt x="5337" y="1880"/>
                  </a:lnTo>
                  <a:lnTo>
                    <a:pt x="5400" y="1969"/>
                  </a:lnTo>
                  <a:lnTo>
                    <a:pt x="5462" y="2060"/>
                  </a:lnTo>
                  <a:lnTo>
                    <a:pt x="5395" y="2039"/>
                  </a:lnTo>
                  <a:lnTo>
                    <a:pt x="5328" y="2030"/>
                  </a:lnTo>
                  <a:lnTo>
                    <a:pt x="5258" y="2033"/>
                  </a:lnTo>
                  <a:lnTo>
                    <a:pt x="5188" y="2045"/>
                  </a:lnTo>
                  <a:lnTo>
                    <a:pt x="5119" y="2064"/>
                  </a:lnTo>
                  <a:lnTo>
                    <a:pt x="5051" y="2087"/>
                  </a:lnTo>
                  <a:lnTo>
                    <a:pt x="4987" y="2115"/>
                  </a:lnTo>
                  <a:lnTo>
                    <a:pt x="4925" y="2142"/>
                  </a:lnTo>
                  <a:lnTo>
                    <a:pt x="4876" y="2179"/>
                  </a:lnTo>
                  <a:lnTo>
                    <a:pt x="4827" y="2217"/>
                  </a:lnTo>
                  <a:lnTo>
                    <a:pt x="4779" y="2256"/>
                  </a:lnTo>
                  <a:lnTo>
                    <a:pt x="4729" y="2297"/>
                  </a:lnTo>
                  <a:lnTo>
                    <a:pt x="4684" y="2341"/>
                  </a:lnTo>
                  <a:lnTo>
                    <a:pt x="4642" y="2387"/>
                  </a:lnTo>
                  <a:lnTo>
                    <a:pt x="4607" y="2436"/>
                  </a:lnTo>
                  <a:lnTo>
                    <a:pt x="4580" y="2487"/>
                  </a:lnTo>
                  <a:lnTo>
                    <a:pt x="4460" y="2382"/>
                  </a:lnTo>
                  <a:lnTo>
                    <a:pt x="4343" y="2275"/>
                  </a:lnTo>
                  <a:lnTo>
                    <a:pt x="4229" y="2168"/>
                  </a:lnTo>
                  <a:lnTo>
                    <a:pt x="4119" y="2058"/>
                  </a:lnTo>
                  <a:lnTo>
                    <a:pt x="4013" y="1944"/>
                  </a:lnTo>
                  <a:lnTo>
                    <a:pt x="3914" y="1824"/>
                  </a:lnTo>
                  <a:lnTo>
                    <a:pt x="3819" y="1699"/>
                  </a:lnTo>
                  <a:lnTo>
                    <a:pt x="3733" y="1564"/>
                  </a:lnTo>
                  <a:lnTo>
                    <a:pt x="3699" y="1511"/>
                  </a:lnTo>
                  <a:lnTo>
                    <a:pt x="3664" y="1463"/>
                  </a:lnTo>
                  <a:lnTo>
                    <a:pt x="3624" y="1415"/>
                  </a:lnTo>
                  <a:lnTo>
                    <a:pt x="3585" y="1369"/>
                  </a:lnTo>
                  <a:lnTo>
                    <a:pt x="3547" y="1322"/>
                  </a:lnTo>
                  <a:lnTo>
                    <a:pt x="3515" y="1276"/>
                  </a:lnTo>
                  <a:lnTo>
                    <a:pt x="3490" y="1225"/>
                  </a:lnTo>
                  <a:lnTo>
                    <a:pt x="3474" y="1171"/>
                  </a:lnTo>
                  <a:lnTo>
                    <a:pt x="3451" y="1140"/>
                  </a:lnTo>
                  <a:lnTo>
                    <a:pt x="3435" y="1106"/>
                  </a:lnTo>
                  <a:lnTo>
                    <a:pt x="3420" y="1070"/>
                  </a:lnTo>
                  <a:lnTo>
                    <a:pt x="3408" y="1033"/>
                  </a:lnTo>
                  <a:lnTo>
                    <a:pt x="3394" y="1000"/>
                  </a:lnTo>
                  <a:lnTo>
                    <a:pt x="3375" y="971"/>
                  </a:lnTo>
                  <a:lnTo>
                    <a:pt x="3351" y="948"/>
                  </a:lnTo>
                  <a:lnTo>
                    <a:pt x="3318" y="932"/>
                  </a:lnTo>
                  <a:lnTo>
                    <a:pt x="3305" y="954"/>
                  </a:lnTo>
                  <a:lnTo>
                    <a:pt x="3303" y="978"/>
                  </a:lnTo>
                  <a:lnTo>
                    <a:pt x="3307" y="1000"/>
                  </a:lnTo>
                  <a:lnTo>
                    <a:pt x="3317" y="1022"/>
                  </a:lnTo>
                  <a:lnTo>
                    <a:pt x="3329" y="1046"/>
                  </a:lnTo>
                  <a:lnTo>
                    <a:pt x="3341" y="1069"/>
                  </a:lnTo>
                  <a:lnTo>
                    <a:pt x="3351" y="1094"/>
                  </a:lnTo>
                  <a:lnTo>
                    <a:pt x="3357" y="1118"/>
                  </a:lnTo>
                  <a:lnTo>
                    <a:pt x="3192" y="992"/>
                  </a:lnTo>
                  <a:lnTo>
                    <a:pt x="3183" y="998"/>
                  </a:lnTo>
                  <a:lnTo>
                    <a:pt x="3176" y="1006"/>
                  </a:lnTo>
                  <a:lnTo>
                    <a:pt x="3171" y="1014"/>
                  </a:lnTo>
                  <a:lnTo>
                    <a:pt x="3169" y="1023"/>
                  </a:lnTo>
                  <a:lnTo>
                    <a:pt x="3171" y="1032"/>
                  </a:lnTo>
                  <a:lnTo>
                    <a:pt x="3176" y="1041"/>
                  </a:lnTo>
                  <a:lnTo>
                    <a:pt x="3183" y="1049"/>
                  </a:lnTo>
                  <a:lnTo>
                    <a:pt x="3192" y="1053"/>
                  </a:lnTo>
                  <a:lnTo>
                    <a:pt x="3370" y="1201"/>
                  </a:lnTo>
                  <a:lnTo>
                    <a:pt x="3334" y="1194"/>
                  </a:lnTo>
                  <a:lnTo>
                    <a:pt x="3298" y="1184"/>
                  </a:lnTo>
                  <a:lnTo>
                    <a:pt x="3261" y="1178"/>
                  </a:lnTo>
                  <a:lnTo>
                    <a:pt x="3224" y="1172"/>
                  </a:lnTo>
                  <a:lnTo>
                    <a:pt x="3188" y="1169"/>
                  </a:lnTo>
                  <a:lnTo>
                    <a:pt x="3153" y="1173"/>
                  </a:lnTo>
                  <a:lnTo>
                    <a:pt x="3121" y="1182"/>
                  </a:lnTo>
                  <a:lnTo>
                    <a:pt x="3090" y="1201"/>
                  </a:lnTo>
                  <a:lnTo>
                    <a:pt x="3044" y="1237"/>
                  </a:lnTo>
                  <a:lnTo>
                    <a:pt x="2999" y="1277"/>
                  </a:lnTo>
                  <a:lnTo>
                    <a:pt x="2961" y="1320"/>
                  </a:lnTo>
                  <a:lnTo>
                    <a:pt x="2928" y="1365"/>
                  </a:lnTo>
                  <a:lnTo>
                    <a:pt x="2901" y="1411"/>
                  </a:lnTo>
                  <a:lnTo>
                    <a:pt x="2878" y="1463"/>
                  </a:lnTo>
                  <a:lnTo>
                    <a:pt x="2862" y="1516"/>
                  </a:lnTo>
                  <a:lnTo>
                    <a:pt x="2853" y="1572"/>
                  </a:lnTo>
                  <a:lnTo>
                    <a:pt x="2868" y="1638"/>
                  </a:lnTo>
                  <a:lnTo>
                    <a:pt x="2888" y="1705"/>
                  </a:lnTo>
                  <a:lnTo>
                    <a:pt x="2912" y="1771"/>
                  </a:lnTo>
                  <a:lnTo>
                    <a:pt x="2940" y="1834"/>
                  </a:lnTo>
                  <a:lnTo>
                    <a:pt x="2976" y="1893"/>
                  </a:lnTo>
                  <a:lnTo>
                    <a:pt x="3019" y="1945"/>
                  </a:lnTo>
                  <a:lnTo>
                    <a:pt x="3069" y="1989"/>
                  </a:lnTo>
                  <a:lnTo>
                    <a:pt x="3128" y="2022"/>
                  </a:lnTo>
                  <a:lnTo>
                    <a:pt x="3150" y="2258"/>
                  </a:lnTo>
                  <a:lnTo>
                    <a:pt x="3175" y="2492"/>
                  </a:lnTo>
                  <a:lnTo>
                    <a:pt x="3200" y="2724"/>
                  </a:lnTo>
                  <a:lnTo>
                    <a:pt x="3226" y="2958"/>
                  </a:lnTo>
                  <a:lnTo>
                    <a:pt x="3255" y="3191"/>
                  </a:lnTo>
                  <a:lnTo>
                    <a:pt x="3283" y="3423"/>
                  </a:lnTo>
                  <a:lnTo>
                    <a:pt x="3315" y="3657"/>
                  </a:lnTo>
                  <a:lnTo>
                    <a:pt x="3349" y="3887"/>
                  </a:lnTo>
                  <a:lnTo>
                    <a:pt x="3337" y="3892"/>
                  </a:lnTo>
                  <a:lnTo>
                    <a:pt x="3328" y="3892"/>
                  </a:lnTo>
                  <a:lnTo>
                    <a:pt x="3318" y="3894"/>
                  </a:lnTo>
                  <a:lnTo>
                    <a:pt x="3310" y="3894"/>
                  </a:lnTo>
                  <a:lnTo>
                    <a:pt x="3300" y="3895"/>
                  </a:lnTo>
                  <a:lnTo>
                    <a:pt x="3290" y="3899"/>
                  </a:lnTo>
                  <a:lnTo>
                    <a:pt x="3282" y="3907"/>
                  </a:lnTo>
                  <a:lnTo>
                    <a:pt x="3274" y="3918"/>
                  </a:lnTo>
                  <a:lnTo>
                    <a:pt x="3168" y="3938"/>
                  </a:lnTo>
                  <a:lnTo>
                    <a:pt x="3059" y="3947"/>
                  </a:lnTo>
                  <a:lnTo>
                    <a:pt x="2949" y="3951"/>
                  </a:lnTo>
                  <a:lnTo>
                    <a:pt x="2839" y="3947"/>
                  </a:lnTo>
                  <a:lnTo>
                    <a:pt x="2728" y="3941"/>
                  </a:lnTo>
                  <a:lnTo>
                    <a:pt x="2616" y="3935"/>
                  </a:lnTo>
                  <a:lnTo>
                    <a:pt x="2504" y="3930"/>
                  </a:lnTo>
                  <a:lnTo>
                    <a:pt x="2394" y="3928"/>
                  </a:lnTo>
                  <a:lnTo>
                    <a:pt x="2384" y="3918"/>
                  </a:lnTo>
                  <a:lnTo>
                    <a:pt x="2374" y="3913"/>
                  </a:lnTo>
                  <a:lnTo>
                    <a:pt x="2361" y="3910"/>
                  </a:lnTo>
                  <a:lnTo>
                    <a:pt x="2349" y="3909"/>
                  </a:lnTo>
                  <a:lnTo>
                    <a:pt x="2335" y="3908"/>
                  </a:lnTo>
                  <a:lnTo>
                    <a:pt x="2322" y="3907"/>
                  </a:lnTo>
                  <a:lnTo>
                    <a:pt x="2310" y="3902"/>
                  </a:lnTo>
                  <a:lnTo>
                    <a:pt x="2299" y="3896"/>
                  </a:lnTo>
                  <a:lnTo>
                    <a:pt x="2281" y="3918"/>
                  </a:lnTo>
                  <a:lnTo>
                    <a:pt x="2324" y="3957"/>
                  </a:lnTo>
                  <a:lnTo>
                    <a:pt x="2371" y="3981"/>
                  </a:lnTo>
                  <a:lnTo>
                    <a:pt x="2420" y="3994"/>
                  </a:lnTo>
                  <a:lnTo>
                    <a:pt x="2473" y="3999"/>
                  </a:lnTo>
                  <a:lnTo>
                    <a:pt x="2528" y="4000"/>
                  </a:lnTo>
                  <a:lnTo>
                    <a:pt x="2584" y="4000"/>
                  </a:lnTo>
                  <a:lnTo>
                    <a:pt x="2640" y="4003"/>
                  </a:lnTo>
                  <a:lnTo>
                    <a:pt x="2697" y="4009"/>
                  </a:lnTo>
                  <a:lnTo>
                    <a:pt x="2775" y="4024"/>
                  </a:lnTo>
                  <a:lnTo>
                    <a:pt x="2854" y="4031"/>
                  </a:lnTo>
                  <a:lnTo>
                    <a:pt x="2932" y="4033"/>
                  </a:lnTo>
                  <a:lnTo>
                    <a:pt x="3008" y="4030"/>
                  </a:lnTo>
                  <a:lnTo>
                    <a:pt x="3086" y="4024"/>
                  </a:lnTo>
                  <a:lnTo>
                    <a:pt x="3163" y="4015"/>
                  </a:lnTo>
                  <a:lnTo>
                    <a:pt x="3241" y="4004"/>
                  </a:lnTo>
                  <a:lnTo>
                    <a:pt x="3318" y="3992"/>
                  </a:lnTo>
                  <a:lnTo>
                    <a:pt x="3349" y="3956"/>
                  </a:lnTo>
                  <a:lnTo>
                    <a:pt x="3375" y="4086"/>
                  </a:lnTo>
                  <a:lnTo>
                    <a:pt x="3402" y="4212"/>
                  </a:lnTo>
                  <a:lnTo>
                    <a:pt x="3427" y="4337"/>
                  </a:lnTo>
                  <a:lnTo>
                    <a:pt x="3450" y="4460"/>
                  </a:lnTo>
                  <a:lnTo>
                    <a:pt x="3473" y="4585"/>
                  </a:lnTo>
                  <a:lnTo>
                    <a:pt x="3494" y="4709"/>
                  </a:lnTo>
                  <a:lnTo>
                    <a:pt x="3517" y="4836"/>
                  </a:lnTo>
                  <a:lnTo>
                    <a:pt x="3543" y="4963"/>
                  </a:lnTo>
                  <a:lnTo>
                    <a:pt x="3527" y="4981"/>
                  </a:lnTo>
                  <a:lnTo>
                    <a:pt x="3511" y="4992"/>
                  </a:lnTo>
                  <a:lnTo>
                    <a:pt x="3491" y="4999"/>
                  </a:lnTo>
                  <a:lnTo>
                    <a:pt x="3470" y="5002"/>
                  </a:lnTo>
                  <a:lnTo>
                    <a:pt x="3446" y="5007"/>
                  </a:lnTo>
                  <a:lnTo>
                    <a:pt x="3422" y="5009"/>
                  </a:lnTo>
                  <a:lnTo>
                    <a:pt x="3398" y="5011"/>
                  </a:lnTo>
                  <a:lnTo>
                    <a:pt x="3377" y="5015"/>
                  </a:lnTo>
                  <a:lnTo>
                    <a:pt x="3326" y="5035"/>
                  </a:lnTo>
                  <a:lnTo>
                    <a:pt x="3273" y="5055"/>
                  </a:lnTo>
                  <a:lnTo>
                    <a:pt x="3219" y="5075"/>
                  </a:lnTo>
                  <a:lnTo>
                    <a:pt x="3164" y="5092"/>
                  </a:lnTo>
                  <a:lnTo>
                    <a:pt x="3111" y="5110"/>
                  </a:lnTo>
                  <a:lnTo>
                    <a:pt x="3059" y="5125"/>
                  </a:lnTo>
                  <a:lnTo>
                    <a:pt x="3006" y="5139"/>
                  </a:lnTo>
                  <a:lnTo>
                    <a:pt x="2956" y="5148"/>
                  </a:lnTo>
                  <a:lnTo>
                    <a:pt x="2951" y="5152"/>
                  </a:lnTo>
                  <a:lnTo>
                    <a:pt x="2949" y="5156"/>
                  </a:lnTo>
                  <a:lnTo>
                    <a:pt x="2945" y="5161"/>
                  </a:lnTo>
                  <a:lnTo>
                    <a:pt x="2945" y="5165"/>
                  </a:lnTo>
                  <a:lnTo>
                    <a:pt x="2944" y="5169"/>
                  </a:lnTo>
                  <a:lnTo>
                    <a:pt x="2944" y="5174"/>
                  </a:lnTo>
                  <a:lnTo>
                    <a:pt x="2944" y="5179"/>
                  </a:lnTo>
                  <a:lnTo>
                    <a:pt x="2944" y="5183"/>
                  </a:lnTo>
                  <a:lnTo>
                    <a:pt x="2958" y="5193"/>
                  </a:lnTo>
                  <a:lnTo>
                    <a:pt x="2975" y="5199"/>
                  </a:lnTo>
                  <a:lnTo>
                    <a:pt x="2991" y="5204"/>
                  </a:lnTo>
                  <a:lnTo>
                    <a:pt x="3008" y="5206"/>
                  </a:lnTo>
                  <a:lnTo>
                    <a:pt x="3025" y="5207"/>
                  </a:lnTo>
                  <a:lnTo>
                    <a:pt x="3042" y="5206"/>
                  </a:lnTo>
                  <a:lnTo>
                    <a:pt x="3059" y="5205"/>
                  </a:lnTo>
                  <a:lnTo>
                    <a:pt x="3077" y="5200"/>
                  </a:lnTo>
                  <a:lnTo>
                    <a:pt x="3556" y="5057"/>
                  </a:lnTo>
                  <a:lnTo>
                    <a:pt x="3561" y="5079"/>
                  </a:lnTo>
                  <a:lnTo>
                    <a:pt x="3567" y="5101"/>
                  </a:lnTo>
                  <a:lnTo>
                    <a:pt x="3571" y="5123"/>
                  </a:lnTo>
                  <a:lnTo>
                    <a:pt x="3579" y="5144"/>
                  </a:lnTo>
                  <a:lnTo>
                    <a:pt x="3584" y="5166"/>
                  </a:lnTo>
                  <a:lnTo>
                    <a:pt x="3588" y="5188"/>
                  </a:lnTo>
                  <a:lnTo>
                    <a:pt x="3591" y="5211"/>
                  </a:lnTo>
                  <a:lnTo>
                    <a:pt x="3594" y="5236"/>
                  </a:lnTo>
                  <a:lnTo>
                    <a:pt x="3513" y="5275"/>
                  </a:lnTo>
                  <a:lnTo>
                    <a:pt x="3429" y="5307"/>
                  </a:lnTo>
                  <a:lnTo>
                    <a:pt x="3343" y="5337"/>
                  </a:lnTo>
                  <a:lnTo>
                    <a:pt x="3257" y="5363"/>
                  </a:lnTo>
                  <a:lnTo>
                    <a:pt x="3169" y="5391"/>
                  </a:lnTo>
                  <a:lnTo>
                    <a:pt x="3083" y="5417"/>
                  </a:lnTo>
                  <a:lnTo>
                    <a:pt x="2997" y="5448"/>
                  </a:lnTo>
                  <a:lnTo>
                    <a:pt x="2912" y="5481"/>
                  </a:lnTo>
                  <a:lnTo>
                    <a:pt x="2872" y="5492"/>
                  </a:lnTo>
                  <a:lnTo>
                    <a:pt x="2832" y="5501"/>
                  </a:lnTo>
                  <a:lnTo>
                    <a:pt x="2792" y="5510"/>
                  </a:lnTo>
                  <a:lnTo>
                    <a:pt x="2752" y="5518"/>
                  </a:lnTo>
                  <a:lnTo>
                    <a:pt x="2714" y="5531"/>
                  </a:lnTo>
                  <a:lnTo>
                    <a:pt x="2676" y="5545"/>
                  </a:lnTo>
                  <a:lnTo>
                    <a:pt x="2642" y="5561"/>
                  </a:lnTo>
                  <a:lnTo>
                    <a:pt x="2610" y="5585"/>
                  </a:lnTo>
                  <a:lnTo>
                    <a:pt x="2448" y="5598"/>
                  </a:lnTo>
                  <a:lnTo>
                    <a:pt x="2286" y="5597"/>
                  </a:lnTo>
                  <a:lnTo>
                    <a:pt x="2129" y="5578"/>
                  </a:lnTo>
                  <a:lnTo>
                    <a:pt x="1977" y="5540"/>
                  </a:lnTo>
                  <a:lnTo>
                    <a:pt x="1834" y="5482"/>
                  </a:lnTo>
                  <a:lnTo>
                    <a:pt x="1700" y="5402"/>
                  </a:lnTo>
                  <a:lnTo>
                    <a:pt x="1576" y="5299"/>
                  </a:lnTo>
                  <a:lnTo>
                    <a:pt x="1470" y="5171"/>
                  </a:lnTo>
                  <a:lnTo>
                    <a:pt x="1451" y="5078"/>
                  </a:lnTo>
                  <a:lnTo>
                    <a:pt x="1456" y="4993"/>
                  </a:lnTo>
                  <a:lnTo>
                    <a:pt x="1480" y="4912"/>
                  </a:lnTo>
                  <a:lnTo>
                    <a:pt x="1515" y="4833"/>
                  </a:lnTo>
                  <a:lnTo>
                    <a:pt x="1557" y="4755"/>
                  </a:lnTo>
                  <a:lnTo>
                    <a:pt x="1598" y="4678"/>
                  </a:lnTo>
                  <a:lnTo>
                    <a:pt x="1639" y="4598"/>
                  </a:lnTo>
                  <a:lnTo>
                    <a:pt x="1668" y="4518"/>
                  </a:lnTo>
                  <a:lnTo>
                    <a:pt x="1607" y="4083"/>
                  </a:lnTo>
                  <a:lnTo>
                    <a:pt x="1669" y="4149"/>
                  </a:lnTo>
                  <a:lnTo>
                    <a:pt x="1736" y="4210"/>
                  </a:lnTo>
                  <a:lnTo>
                    <a:pt x="1803" y="4268"/>
                  </a:lnTo>
                  <a:lnTo>
                    <a:pt x="1875" y="4321"/>
                  </a:lnTo>
                  <a:lnTo>
                    <a:pt x="1951" y="4366"/>
                  </a:lnTo>
                  <a:lnTo>
                    <a:pt x="2027" y="4410"/>
                  </a:lnTo>
                  <a:lnTo>
                    <a:pt x="2106" y="4446"/>
                  </a:lnTo>
                  <a:lnTo>
                    <a:pt x="2186" y="4475"/>
                  </a:lnTo>
                  <a:lnTo>
                    <a:pt x="2195" y="4467"/>
                  </a:lnTo>
                  <a:lnTo>
                    <a:pt x="2085" y="4404"/>
                  </a:lnTo>
                  <a:lnTo>
                    <a:pt x="1977" y="4334"/>
                  </a:lnTo>
                  <a:lnTo>
                    <a:pt x="1872" y="4251"/>
                  </a:lnTo>
                  <a:lnTo>
                    <a:pt x="1770" y="4162"/>
                  </a:lnTo>
                  <a:lnTo>
                    <a:pt x="1678" y="4066"/>
                  </a:lnTo>
                  <a:lnTo>
                    <a:pt x="1592" y="3964"/>
                  </a:lnTo>
                  <a:lnTo>
                    <a:pt x="1519" y="3854"/>
                  </a:lnTo>
                  <a:lnTo>
                    <a:pt x="1461" y="3742"/>
                  </a:lnTo>
                  <a:lnTo>
                    <a:pt x="1484" y="3740"/>
                  </a:lnTo>
                  <a:lnTo>
                    <a:pt x="1504" y="3746"/>
                  </a:lnTo>
                  <a:lnTo>
                    <a:pt x="1520" y="3758"/>
                  </a:lnTo>
                  <a:lnTo>
                    <a:pt x="1537" y="3775"/>
                  </a:lnTo>
                  <a:lnTo>
                    <a:pt x="1552" y="3791"/>
                  </a:lnTo>
                  <a:lnTo>
                    <a:pt x="1568" y="3806"/>
                  </a:lnTo>
                  <a:lnTo>
                    <a:pt x="1587" y="3819"/>
                  </a:lnTo>
                  <a:lnTo>
                    <a:pt x="1607" y="3823"/>
                  </a:lnTo>
                  <a:lnTo>
                    <a:pt x="1671" y="3880"/>
                  </a:lnTo>
                  <a:lnTo>
                    <a:pt x="1740" y="3932"/>
                  </a:lnTo>
                  <a:lnTo>
                    <a:pt x="1813" y="3979"/>
                  </a:lnTo>
                  <a:lnTo>
                    <a:pt x="1889" y="4023"/>
                  </a:lnTo>
                  <a:lnTo>
                    <a:pt x="1968" y="4063"/>
                  </a:lnTo>
                  <a:lnTo>
                    <a:pt x="2051" y="4095"/>
                  </a:lnTo>
                  <a:lnTo>
                    <a:pt x="2132" y="4125"/>
                  </a:lnTo>
                  <a:lnTo>
                    <a:pt x="2218" y="4147"/>
                  </a:lnTo>
                  <a:lnTo>
                    <a:pt x="2237" y="4152"/>
                  </a:lnTo>
                  <a:lnTo>
                    <a:pt x="2259" y="4157"/>
                  </a:lnTo>
                  <a:lnTo>
                    <a:pt x="2280" y="4159"/>
                  </a:lnTo>
                  <a:lnTo>
                    <a:pt x="2301" y="4160"/>
                  </a:lnTo>
                  <a:lnTo>
                    <a:pt x="2321" y="4159"/>
                  </a:lnTo>
                  <a:lnTo>
                    <a:pt x="2338" y="4153"/>
                  </a:lnTo>
                  <a:lnTo>
                    <a:pt x="2357" y="4146"/>
                  </a:lnTo>
                  <a:lnTo>
                    <a:pt x="2373" y="4135"/>
                  </a:lnTo>
                  <a:lnTo>
                    <a:pt x="2359" y="4121"/>
                  </a:lnTo>
                  <a:lnTo>
                    <a:pt x="2345" y="4114"/>
                  </a:lnTo>
                  <a:lnTo>
                    <a:pt x="2332" y="4114"/>
                  </a:lnTo>
                  <a:lnTo>
                    <a:pt x="2318" y="4118"/>
                  </a:lnTo>
                  <a:lnTo>
                    <a:pt x="2304" y="4121"/>
                  </a:lnTo>
                  <a:lnTo>
                    <a:pt x="2289" y="4125"/>
                  </a:lnTo>
                  <a:lnTo>
                    <a:pt x="2274" y="4121"/>
                  </a:lnTo>
                  <a:lnTo>
                    <a:pt x="2260" y="4112"/>
                  </a:lnTo>
                  <a:lnTo>
                    <a:pt x="2132" y="4081"/>
                  </a:lnTo>
                  <a:lnTo>
                    <a:pt x="2013" y="4026"/>
                  </a:lnTo>
                  <a:lnTo>
                    <a:pt x="1901" y="3954"/>
                  </a:lnTo>
                  <a:lnTo>
                    <a:pt x="1793" y="3874"/>
                  </a:lnTo>
                  <a:lnTo>
                    <a:pt x="1685" y="3791"/>
                  </a:lnTo>
                  <a:lnTo>
                    <a:pt x="1576" y="3712"/>
                  </a:lnTo>
                  <a:lnTo>
                    <a:pt x="1465" y="3645"/>
                  </a:lnTo>
                  <a:lnTo>
                    <a:pt x="1347" y="3594"/>
                  </a:lnTo>
                  <a:lnTo>
                    <a:pt x="1262" y="3557"/>
                  </a:lnTo>
                  <a:lnTo>
                    <a:pt x="1171" y="3524"/>
                  </a:lnTo>
                  <a:lnTo>
                    <a:pt x="1081" y="3492"/>
                  </a:lnTo>
                  <a:lnTo>
                    <a:pt x="993" y="3454"/>
                  </a:lnTo>
                  <a:lnTo>
                    <a:pt x="909" y="3411"/>
                  </a:lnTo>
                  <a:lnTo>
                    <a:pt x="837" y="3355"/>
                  </a:lnTo>
                  <a:lnTo>
                    <a:pt x="774" y="3284"/>
                  </a:lnTo>
                  <a:lnTo>
                    <a:pt x="727" y="3191"/>
                  </a:lnTo>
                  <a:lnTo>
                    <a:pt x="724" y="3182"/>
                  </a:lnTo>
                  <a:lnTo>
                    <a:pt x="724" y="3171"/>
                  </a:lnTo>
                  <a:lnTo>
                    <a:pt x="724" y="3163"/>
                  </a:lnTo>
                  <a:lnTo>
                    <a:pt x="724" y="3152"/>
                  </a:lnTo>
                  <a:lnTo>
                    <a:pt x="723" y="3144"/>
                  </a:lnTo>
                  <a:lnTo>
                    <a:pt x="722" y="3133"/>
                  </a:lnTo>
                  <a:lnTo>
                    <a:pt x="718" y="3127"/>
                  </a:lnTo>
                  <a:lnTo>
                    <a:pt x="712" y="3120"/>
                  </a:lnTo>
                  <a:lnTo>
                    <a:pt x="684" y="3120"/>
                  </a:lnTo>
                  <a:lnTo>
                    <a:pt x="665" y="2991"/>
                  </a:lnTo>
                  <a:lnTo>
                    <a:pt x="665" y="2863"/>
                  </a:lnTo>
                  <a:lnTo>
                    <a:pt x="675" y="2736"/>
                  </a:lnTo>
                  <a:lnTo>
                    <a:pt x="691" y="2610"/>
                  </a:lnTo>
                  <a:lnTo>
                    <a:pt x="707" y="2485"/>
                  </a:lnTo>
                  <a:lnTo>
                    <a:pt x="717" y="2362"/>
                  </a:lnTo>
                  <a:lnTo>
                    <a:pt x="712" y="2242"/>
                  </a:lnTo>
                  <a:lnTo>
                    <a:pt x="691" y="2124"/>
                  </a:lnTo>
                  <a:lnTo>
                    <a:pt x="703" y="2143"/>
                  </a:lnTo>
                  <a:lnTo>
                    <a:pt x="710" y="2162"/>
                  </a:lnTo>
                  <a:lnTo>
                    <a:pt x="714" y="2184"/>
                  </a:lnTo>
                  <a:lnTo>
                    <a:pt x="719" y="2205"/>
                  </a:lnTo>
                  <a:lnTo>
                    <a:pt x="723" y="2226"/>
                  </a:lnTo>
                  <a:lnTo>
                    <a:pt x="729" y="2247"/>
                  </a:lnTo>
                  <a:lnTo>
                    <a:pt x="740" y="2264"/>
                  </a:lnTo>
                  <a:lnTo>
                    <a:pt x="756" y="2281"/>
                  </a:lnTo>
                  <a:lnTo>
                    <a:pt x="771" y="2262"/>
                  </a:lnTo>
                  <a:lnTo>
                    <a:pt x="780" y="2239"/>
                  </a:lnTo>
                  <a:lnTo>
                    <a:pt x="782" y="2215"/>
                  </a:lnTo>
                  <a:lnTo>
                    <a:pt x="780" y="2187"/>
                  </a:lnTo>
                  <a:lnTo>
                    <a:pt x="776" y="2162"/>
                  </a:lnTo>
                  <a:lnTo>
                    <a:pt x="767" y="2134"/>
                  </a:lnTo>
                  <a:lnTo>
                    <a:pt x="762" y="2107"/>
                  </a:lnTo>
                  <a:lnTo>
                    <a:pt x="756" y="2081"/>
                  </a:lnTo>
                  <a:lnTo>
                    <a:pt x="739" y="2026"/>
                  </a:lnTo>
                  <a:lnTo>
                    <a:pt x="718" y="1970"/>
                  </a:lnTo>
                  <a:lnTo>
                    <a:pt x="694" y="1917"/>
                  </a:lnTo>
                  <a:lnTo>
                    <a:pt x="669" y="1865"/>
                  </a:lnTo>
                  <a:lnTo>
                    <a:pt x="642" y="1812"/>
                  </a:lnTo>
                  <a:lnTo>
                    <a:pt x="614" y="1761"/>
                  </a:lnTo>
                  <a:lnTo>
                    <a:pt x="586" y="1708"/>
                  </a:lnTo>
                  <a:lnTo>
                    <a:pt x="557" y="1659"/>
                  </a:lnTo>
                  <a:lnTo>
                    <a:pt x="551" y="1658"/>
                  </a:lnTo>
                  <a:lnTo>
                    <a:pt x="546" y="1656"/>
                  </a:lnTo>
                  <a:lnTo>
                    <a:pt x="539" y="1659"/>
                  </a:lnTo>
                  <a:lnTo>
                    <a:pt x="536" y="1661"/>
                  </a:lnTo>
                  <a:lnTo>
                    <a:pt x="531" y="1665"/>
                  </a:lnTo>
                  <a:lnTo>
                    <a:pt x="527" y="1668"/>
                  </a:lnTo>
                  <a:lnTo>
                    <a:pt x="522" y="1673"/>
                  </a:lnTo>
                  <a:lnTo>
                    <a:pt x="518" y="1675"/>
                  </a:lnTo>
                  <a:lnTo>
                    <a:pt x="524" y="1703"/>
                  </a:lnTo>
                  <a:lnTo>
                    <a:pt x="531" y="1729"/>
                  </a:lnTo>
                  <a:lnTo>
                    <a:pt x="540" y="1753"/>
                  </a:lnTo>
                  <a:lnTo>
                    <a:pt x="551" y="1777"/>
                  </a:lnTo>
                  <a:lnTo>
                    <a:pt x="560" y="1801"/>
                  </a:lnTo>
                  <a:lnTo>
                    <a:pt x="570" y="1826"/>
                  </a:lnTo>
                  <a:lnTo>
                    <a:pt x="580" y="1850"/>
                  </a:lnTo>
                  <a:lnTo>
                    <a:pt x="589" y="1874"/>
                  </a:lnTo>
                  <a:lnTo>
                    <a:pt x="510" y="1848"/>
                  </a:lnTo>
                  <a:lnTo>
                    <a:pt x="431" y="1823"/>
                  </a:lnTo>
                  <a:lnTo>
                    <a:pt x="355" y="1795"/>
                  </a:lnTo>
                  <a:lnTo>
                    <a:pt x="278" y="1763"/>
                  </a:lnTo>
                  <a:lnTo>
                    <a:pt x="205" y="1730"/>
                  </a:lnTo>
                  <a:lnTo>
                    <a:pt x="133" y="1689"/>
                  </a:lnTo>
                  <a:lnTo>
                    <a:pt x="65" y="1642"/>
                  </a:lnTo>
                  <a:lnTo>
                    <a:pt x="0" y="1584"/>
                  </a:lnTo>
                  <a:lnTo>
                    <a:pt x="70" y="1509"/>
                  </a:lnTo>
                  <a:lnTo>
                    <a:pt x="123" y="1419"/>
                  </a:lnTo>
                  <a:lnTo>
                    <a:pt x="167" y="1323"/>
                  </a:lnTo>
                  <a:lnTo>
                    <a:pt x="207" y="1229"/>
                  </a:lnTo>
                  <a:lnTo>
                    <a:pt x="253" y="1140"/>
                  </a:lnTo>
                  <a:lnTo>
                    <a:pt x="310" y="1065"/>
                  </a:lnTo>
                  <a:lnTo>
                    <a:pt x="390" y="1011"/>
                  </a:lnTo>
                  <a:lnTo>
                    <a:pt x="498" y="984"/>
                  </a:lnTo>
                  <a:lnTo>
                    <a:pt x="527" y="972"/>
                  </a:lnTo>
                  <a:lnTo>
                    <a:pt x="554" y="970"/>
                  </a:lnTo>
                  <a:lnTo>
                    <a:pt x="582" y="974"/>
                  </a:lnTo>
                  <a:lnTo>
                    <a:pt x="608" y="983"/>
                  </a:lnTo>
                  <a:lnTo>
                    <a:pt x="635" y="992"/>
                  </a:lnTo>
                  <a:lnTo>
                    <a:pt x="663" y="998"/>
                  </a:lnTo>
                  <a:lnTo>
                    <a:pt x="693" y="1000"/>
                  </a:lnTo>
                  <a:lnTo>
                    <a:pt x="727" y="992"/>
                  </a:lnTo>
                  <a:lnTo>
                    <a:pt x="693" y="1026"/>
                  </a:lnTo>
                  <a:lnTo>
                    <a:pt x="663" y="1061"/>
                  </a:lnTo>
                  <a:lnTo>
                    <a:pt x="635" y="1096"/>
                  </a:lnTo>
                  <a:lnTo>
                    <a:pt x="611" y="1132"/>
                  </a:lnTo>
                  <a:lnTo>
                    <a:pt x="588" y="1168"/>
                  </a:lnTo>
                  <a:lnTo>
                    <a:pt x="566" y="1206"/>
                  </a:lnTo>
                  <a:lnTo>
                    <a:pt x="546" y="1244"/>
                  </a:lnTo>
                  <a:lnTo>
                    <a:pt x="527" y="1282"/>
                  </a:lnTo>
                  <a:lnTo>
                    <a:pt x="557" y="1303"/>
                  </a:lnTo>
                  <a:lnTo>
                    <a:pt x="591" y="1265"/>
                  </a:lnTo>
                  <a:lnTo>
                    <a:pt x="624" y="1221"/>
                  </a:lnTo>
                  <a:lnTo>
                    <a:pt x="659" y="1174"/>
                  </a:lnTo>
                  <a:lnTo>
                    <a:pt x="694" y="1128"/>
                  </a:lnTo>
                  <a:lnTo>
                    <a:pt x="733" y="1087"/>
                  </a:lnTo>
                  <a:lnTo>
                    <a:pt x="778" y="1056"/>
                  </a:lnTo>
                  <a:lnTo>
                    <a:pt x="829" y="1039"/>
                  </a:lnTo>
                  <a:lnTo>
                    <a:pt x="891" y="1037"/>
                  </a:lnTo>
                  <a:lnTo>
                    <a:pt x="818" y="1161"/>
                  </a:lnTo>
                  <a:lnTo>
                    <a:pt x="783" y="1293"/>
                  </a:lnTo>
                  <a:lnTo>
                    <a:pt x="775" y="1429"/>
                  </a:lnTo>
                  <a:lnTo>
                    <a:pt x="784" y="1565"/>
                  </a:lnTo>
                  <a:lnTo>
                    <a:pt x="800" y="1702"/>
                  </a:lnTo>
                  <a:lnTo>
                    <a:pt x="818" y="1836"/>
                  </a:lnTo>
                  <a:lnTo>
                    <a:pt x="822" y="1967"/>
                  </a:lnTo>
                  <a:lnTo>
                    <a:pt x="808" y="2090"/>
                  </a:lnTo>
                  <a:lnTo>
                    <a:pt x="809" y="2107"/>
                  </a:lnTo>
                  <a:lnTo>
                    <a:pt x="808" y="2127"/>
                  </a:lnTo>
                  <a:lnTo>
                    <a:pt x="806" y="2149"/>
                  </a:lnTo>
                  <a:lnTo>
                    <a:pt x="805" y="2171"/>
                  </a:lnTo>
                  <a:lnTo>
                    <a:pt x="805" y="2195"/>
                  </a:lnTo>
                  <a:lnTo>
                    <a:pt x="810" y="2215"/>
                  </a:lnTo>
                  <a:lnTo>
                    <a:pt x="820" y="2233"/>
                  </a:lnTo>
                  <a:lnTo>
                    <a:pt x="838" y="2244"/>
                  </a:lnTo>
                  <a:lnTo>
                    <a:pt x="953" y="2204"/>
                  </a:lnTo>
                  <a:lnTo>
                    <a:pt x="1038" y="2126"/>
                  </a:lnTo>
                  <a:lnTo>
                    <a:pt x="1105" y="2029"/>
                  </a:lnTo>
                  <a:lnTo>
                    <a:pt x="1165" y="1924"/>
                  </a:lnTo>
                  <a:lnTo>
                    <a:pt x="1226" y="1823"/>
                  </a:lnTo>
                  <a:lnTo>
                    <a:pt x="1301" y="1745"/>
                  </a:lnTo>
                  <a:lnTo>
                    <a:pt x="1404" y="1698"/>
                  </a:lnTo>
                  <a:lnTo>
                    <a:pt x="1543" y="1697"/>
                  </a:lnTo>
                  <a:lnTo>
                    <a:pt x="1554" y="1714"/>
                  </a:lnTo>
                  <a:lnTo>
                    <a:pt x="1568" y="1731"/>
                  </a:lnTo>
                  <a:lnTo>
                    <a:pt x="1582" y="1747"/>
                  </a:lnTo>
                  <a:lnTo>
                    <a:pt x="1596" y="1763"/>
                  </a:lnTo>
                  <a:lnTo>
                    <a:pt x="1611" y="1780"/>
                  </a:lnTo>
                  <a:lnTo>
                    <a:pt x="1627" y="1794"/>
                  </a:lnTo>
                  <a:lnTo>
                    <a:pt x="1642" y="1804"/>
                  </a:lnTo>
                  <a:lnTo>
                    <a:pt x="1659" y="1814"/>
                  </a:lnTo>
                  <a:lnTo>
                    <a:pt x="1655" y="1826"/>
                  </a:lnTo>
                  <a:lnTo>
                    <a:pt x="1655" y="1835"/>
                  </a:lnTo>
                  <a:lnTo>
                    <a:pt x="1659" y="1845"/>
                  </a:lnTo>
                  <a:lnTo>
                    <a:pt x="1661" y="1854"/>
                  </a:lnTo>
                  <a:lnTo>
                    <a:pt x="1666" y="1861"/>
                  </a:lnTo>
                  <a:lnTo>
                    <a:pt x="1671" y="1871"/>
                  </a:lnTo>
                  <a:lnTo>
                    <a:pt x="1681" y="1877"/>
                  </a:lnTo>
                  <a:lnTo>
                    <a:pt x="1690" y="1882"/>
                  </a:lnTo>
                  <a:lnTo>
                    <a:pt x="1716" y="1866"/>
                  </a:lnTo>
                  <a:lnTo>
                    <a:pt x="1740" y="1848"/>
                  </a:lnTo>
                  <a:lnTo>
                    <a:pt x="1764" y="1831"/>
                  </a:lnTo>
                  <a:lnTo>
                    <a:pt x="1789" y="1814"/>
                  </a:lnTo>
                  <a:lnTo>
                    <a:pt x="1814" y="1796"/>
                  </a:lnTo>
                  <a:lnTo>
                    <a:pt x="1841" y="1779"/>
                  </a:lnTo>
                  <a:lnTo>
                    <a:pt x="1867" y="1760"/>
                  </a:lnTo>
                  <a:lnTo>
                    <a:pt x="1897" y="1740"/>
                  </a:lnTo>
                  <a:lnTo>
                    <a:pt x="1914" y="1731"/>
                  </a:lnTo>
                  <a:lnTo>
                    <a:pt x="1934" y="1718"/>
                  </a:lnTo>
                  <a:lnTo>
                    <a:pt x="1953" y="1705"/>
                  </a:lnTo>
                  <a:lnTo>
                    <a:pt x="1974" y="1692"/>
                  </a:lnTo>
                  <a:lnTo>
                    <a:pt x="1995" y="1679"/>
                  </a:lnTo>
                  <a:lnTo>
                    <a:pt x="2017" y="1665"/>
                  </a:lnTo>
                  <a:lnTo>
                    <a:pt x="2038" y="1655"/>
                  </a:lnTo>
                  <a:lnTo>
                    <a:pt x="2062" y="1646"/>
                  </a:lnTo>
                  <a:lnTo>
                    <a:pt x="2113" y="1622"/>
                  </a:lnTo>
                  <a:lnTo>
                    <a:pt x="2162" y="1619"/>
                  </a:lnTo>
                  <a:lnTo>
                    <a:pt x="2209" y="1629"/>
                  </a:lnTo>
                  <a:lnTo>
                    <a:pt x="2257" y="1650"/>
                  </a:lnTo>
                  <a:lnTo>
                    <a:pt x="2303" y="1675"/>
                  </a:lnTo>
                  <a:lnTo>
                    <a:pt x="2349" y="1703"/>
                  </a:lnTo>
                  <a:lnTo>
                    <a:pt x="2397" y="1725"/>
                  </a:lnTo>
                  <a:lnTo>
                    <a:pt x="2446" y="1740"/>
                  </a:lnTo>
                  <a:lnTo>
                    <a:pt x="2485" y="1747"/>
                  </a:lnTo>
                  <a:lnTo>
                    <a:pt x="2523" y="1756"/>
                  </a:lnTo>
                  <a:lnTo>
                    <a:pt x="2561" y="1763"/>
                  </a:lnTo>
                  <a:lnTo>
                    <a:pt x="2598" y="1773"/>
                  </a:lnTo>
                  <a:lnTo>
                    <a:pt x="2637" y="1784"/>
                  </a:lnTo>
                  <a:lnTo>
                    <a:pt x="2673" y="1796"/>
                  </a:lnTo>
                  <a:lnTo>
                    <a:pt x="2710" y="1810"/>
                  </a:lnTo>
                  <a:lnTo>
                    <a:pt x="2748" y="1823"/>
                  </a:lnTo>
                  <a:lnTo>
                    <a:pt x="2772" y="1796"/>
                  </a:lnTo>
                  <a:lnTo>
                    <a:pt x="2784" y="1770"/>
                  </a:lnTo>
                  <a:lnTo>
                    <a:pt x="2792" y="1739"/>
                  </a:lnTo>
                  <a:lnTo>
                    <a:pt x="2792" y="1708"/>
                  </a:lnTo>
                  <a:lnTo>
                    <a:pt x="2791" y="1677"/>
                  </a:lnTo>
                  <a:lnTo>
                    <a:pt x="2786" y="1646"/>
                  </a:lnTo>
                  <a:lnTo>
                    <a:pt x="2784" y="1616"/>
                  </a:lnTo>
                  <a:lnTo>
                    <a:pt x="2786" y="1584"/>
                  </a:lnTo>
                  <a:lnTo>
                    <a:pt x="2775" y="1461"/>
                  </a:lnTo>
                  <a:lnTo>
                    <a:pt x="2754" y="1336"/>
                  </a:lnTo>
                  <a:lnTo>
                    <a:pt x="2728" y="1212"/>
                  </a:lnTo>
                  <a:lnTo>
                    <a:pt x="2705" y="1087"/>
                  </a:lnTo>
                  <a:lnTo>
                    <a:pt x="2695" y="965"/>
                  </a:lnTo>
                  <a:lnTo>
                    <a:pt x="2699" y="844"/>
                  </a:lnTo>
                  <a:lnTo>
                    <a:pt x="2728" y="724"/>
                  </a:lnTo>
                  <a:lnTo>
                    <a:pt x="2786" y="607"/>
                  </a:lnTo>
                  <a:lnTo>
                    <a:pt x="2965" y="349"/>
                  </a:lnTo>
                  <a:lnTo>
                    <a:pt x="2954" y="396"/>
                  </a:lnTo>
                  <a:lnTo>
                    <a:pt x="2942" y="443"/>
                  </a:lnTo>
                  <a:lnTo>
                    <a:pt x="2928" y="490"/>
                  </a:lnTo>
                  <a:lnTo>
                    <a:pt x="2916" y="536"/>
                  </a:lnTo>
                  <a:lnTo>
                    <a:pt x="2906" y="582"/>
                  </a:lnTo>
                  <a:lnTo>
                    <a:pt x="2899" y="628"/>
                  </a:lnTo>
                  <a:lnTo>
                    <a:pt x="2896" y="677"/>
                  </a:lnTo>
                  <a:lnTo>
                    <a:pt x="2903" y="724"/>
                  </a:lnTo>
                  <a:lnTo>
                    <a:pt x="2940" y="652"/>
                  </a:lnTo>
                  <a:lnTo>
                    <a:pt x="2970" y="571"/>
                  </a:lnTo>
                  <a:lnTo>
                    <a:pt x="2994" y="491"/>
                  </a:lnTo>
                  <a:lnTo>
                    <a:pt x="3019" y="411"/>
                  </a:lnTo>
                  <a:lnTo>
                    <a:pt x="3046" y="333"/>
                  </a:lnTo>
                  <a:lnTo>
                    <a:pt x="3084" y="261"/>
                  </a:lnTo>
                  <a:lnTo>
                    <a:pt x="3132" y="197"/>
                  </a:lnTo>
                  <a:lnTo>
                    <a:pt x="3201" y="142"/>
                  </a:lnTo>
                  <a:lnTo>
                    <a:pt x="3236" y="120"/>
                  </a:lnTo>
                  <a:lnTo>
                    <a:pt x="3271" y="95"/>
                  </a:lnTo>
                  <a:lnTo>
                    <a:pt x="3305" y="71"/>
                  </a:lnTo>
                  <a:lnTo>
                    <a:pt x="3341" y="50"/>
                  </a:lnTo>
                  <a:lnTo>
                    <a:pt x="3379" y="31"/>
                  </a:lnTo>
                  <a:lnTo>
                    <a:pt x="3418" y="16"/>
                  </a:lnTo>
                  <a:lnTo>
                    <a:pt x="3459" y="4"/>
                  </a:lnTo>
                  <a:lnTo>
                    <a:pt x="3504" y="0"/>
                  </a:lnTo>
                  <a:lnTo>
                    <a:pt x="3571" y="12"/>
                  </a:lnTo>
                  <a:lnTo>
                    <a:pt x="3642" y="27"/>
                  </a:lnTo>
                  <a:lnTo>
                    <a:pt x="3714" y="46"/>
                  </a:lnTo>
                  <a:lnTo>
                    <a:pt x="3784" y="67"/>
                  </a:lnTo>
                  <a:lnTo>
                    <a:pt x="3854" y="94"/>
                  </a:lnTo>
                  <a:lnTo>
                    <a:pt x="3922" y="122"/>
                  </a:lnTo>
                  <a:lnTo>
                    <a:pt x="3988" y="156"/>
                  </a:lnTo>
                  <a:lnTo>
                    <a:pt x="4052" y="193"/>
                  </a:lnTo>
                  <a:close/>
                </a:path>
              </a:pathLst>
            </a:custGeom>
            <a:solidFill>
              <a:srgbClr val="D76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0" name="Freeform 297"/>
            <p:cNvSpPr>
              <a:spLocks/>
            </p:cNvSpPr>
            <p:nvPr/>
          </p:nvSpPr>
          <p:spPr bwMode="auto">
            <a:xfrm>
              <a:off x="1683" y="2172"/>
              <a:ext cx="332" cy="156"/>
            </a:xfrm>
            <a:custGeom>
              <a:avLst/>
              <a:gdLst>
                <a:gd name="T0" fmla="*/ 0 w 995"/>
                <a:gd name="T1" fmla="*/ 0 h 467"/>
                <a:gd name="T2" fmla="*/ 0 w 995"/>
                <a:gd name="T3" fmla="*/ 0 h 467"/>
                <a:gd name="T4" fmla="*/ 0 w 995"/>
                <a:gd name="T5" fmla="*/ 0 h 467"/>
                <a:gd name="T6" fmla="*/ 0 w 995"/>
                <a:gd name="T7" fmla="*/ 0 h 467"/>
                <a:gd name="T8" fmla="*/ 0 w 995"/>
                <a:gd name="T9" fmla="*/ 0 h 467"/>
                <a:gd name="T10" fmla="*/ 0 w 995"/>
                <a:gd name="T11" fmla="*/ 0 h 467"/>
                <a:gd name="T12" fmla="*/ 0 w 995"/>
                <a:gd name="T13" fmla="*/ 0 h 467"/>
                <a:gd name="T14" fmla="*/ 0 w 995"/>
                <a:gd name="T15" fmla="*/ 0 h 467"/>
                <a:gd name="T16" fmla="*/ 0 w 995"/>
                <a:gd name="T17" fmla="*/ 0 h 467"/>
                <a:gd name="T18" fmla="*/ 0 w 995"/>
                <a:gd name="T19" fmla="*/ 0 h 467"/>
                <a:gd name="T20" fmla="*/ 0 w 995"/>
                <a:gd name="T21" fmla="*/ 0 h 467"/>
                <a:gd name="T22" fmla="*/ 0 w 995"/>
                <a:gd name="T23" fmla="*/ 0 h 467"/>
                <a:gd name="T24" fmla="*/ 0 w 995"/>
                <a:gd name="T25" fmla="*/ 0 h 467"/>
                <a:gd name="T26" fmla="*/ 0 w 995"/>
                <a:gd name="T27" fmla="*/ 0 h 467"/>
                <a:gd name="T28" fmla="*/ 0 w 995"/>
                <a:gd name="T29" fmla="*/ 0 h 467"/>
                <a:gd name="T30" fmla="*/ 0 w 995"/>
                <a:gd name="T31" fmla="*/ 0 h 467"/>
                <a:gd name="T32" fmla="*/ 0 w 995"/>
                <a:gd name="T33" fmla="*/ 0 h 467"/>
                <a:gd name="T34" fmla="*/ 0 w 995"/>
                <a:gd name="T35" fmla="*/ 0 h 467"/>
                <a:gd name="T36" fmla="*/ 0 w 995"/>
                <a:gd name="T37" fmla="*/ 0 h 467"/>
                <a:gd name="T38" fmla="*/ 0 w 995"/>
                <a:gd name="T39" fmla="*/ 0 h 467"/>
                <a:gd name="T40" fmla="*/ 0 w 995"/>
                <a:gd name="T41" fmla="*/ 0 h 467"/>
                <a:gd name="T42" fmla="*/ 0 w 995"/>
                <a:gd name="T43" fmla="*/ 0 h 467"/>
                <a:gd name="T44" fmla="*/ 0 w 995"/>
                <a:gd name="T45" fmla="*/ 0 h 467"/>
                <a:gd name="T46" fmla="*/ 0 w 995"/>
                <a:gd name="T47" fmla="*/ 0 h 467"/>
                <a:gd name="T48" fmla="*/ 0 w 995"/>
                <a:gd name="T49" fmla="*/ 0 h 467"/>
                <a:gd name="T50" fmla="*/ 0 w 995"/>
                <a:gd name="T51" fmla="*/ 0 h 467"/>
                <a:gd name="T52" fmla="*/ 0 w 995"/>
                <a:gd name="T53" fmla="*/ 0 h 467"/>
                <a:gd name="T54" fmla="*/ 0 w 995"/>
                <a:gd name="T55" fmla="*/ 0 h 467"/>
                <a:gd name="T56" fmla="*/ 0 w 995"/>
                <a:gd name="T57" fmla="*/ 0 h 467"/>
                <a:gd name="T58" fmla="*/ 0 w 995"/>
                <a:gd name="T59" fmla="*/ 0 h 467"/>
                <a:gd name="T60" fmla="*/ 0 w 995"/>
                <a:gd name="T61" fmla="*/ 0 h 467"/>
                <a:gd name="T62" fmla="*/ 0 w 995"/>
                <a:gd name="T63" fmla="*/ 0 h 467"/>
                <a:gd name="T64" fmla="*/ 0 w 995"/>
                <a:gd name="T65" fmla="*/ 0 h 467"/>
                <a:gd name="T66" fmla="*/ 0 w 995"/>
                <a:gd name="T67" fmla="*/ 0 h 467"/>
                <a:gd name="T68" fmla="*/ 0 w 995"/>
                <a:gd name="T69" fmla="*/ 0 h 467"/>
                <a:gd name="T70" fmla="*/ 0 w 995"/>
                <a:gd name="T71" fmla="*/ 0 h 467"/>
                <a:gd name="T72" fmla="*/ 0 w 995"/>
                <a:gd name="T73" fmla="*/ 0 h 467"/>
                <a:gd name="T74" fmla="*/ 0 w 995"/>
                <a:gd name="T75" fmla="*/ 0 h 467"/>
                <a:gd name="T76" fmla="*/ 0 w 995"/>
                <a:gd name="T77" fmla="*/ 0 h 467"/>
                <a:gd name="T78" fmla="*/ 0 w 995"/>
                <a:gd name="T79" fmla="*/ 0 h 467"/>
                <a:gd name="T80" fmla="*/ 0 w 995"/>
                <a:gd name="T81" fmla="*/ 0 h 467"/>
                <a:gd name="T82" fmla="*/ 0 w 995"/>
                <a:gd name="T83" fmla="*/ 0 h 467"/>
                <a:gd name="T84" fmla="*/ 0 w 995"/>
                <a:gd name="T85" fmla="*/ 0 h 467"/>
                <a:gd name="T86" fmla="*/ 0 w 995"/>
                <a:gd name="T87" fmla="*/ 0 h 467"/>
                <a:gd name="T88" fmla="*/ 0 w 995"/>
                <a:gd name="T89" fmla="*/ 0 h 467"/>
                <a:gd name="T90" fmla="*/ 0 w 995"/>
                <a:gd name="T91" fmla="*/ 0 h 467"/>
                <a:gd name="T92" fmla="*/ 0 w 995"/>
                <a:gd name="T93" fmla="*/ 0 h 467"/>
                <a:gd name="T94" fmla="*/ 0 w 995"/>
                <a:gd name="T95" fmla="*/ 0 h 46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95" h="467">
                  <a:moveTo>
                    <a:pt x="985" y="106"/>
                  </a:moveTo>
                  <a:lnTo>
                    <a:pt x="990" y="116"/>
                  </a:lnTo>
                  <a:lnTo>
                    <a:pt x="992" y="127"/>
                  </a:lnTo>
                  <a:lnTo>
                    <a:pt x="994" y="139"/>
                  </a:lnTo>
                  <a:lnTo>
                    <a:pt x="995" y="150"/>
                  </a:lnTo>
                  <a:lnTo>
                    <a:pt x="995" y="162"/>
                  </a:lnTo>
                  <a:lnTo>
                    <a:pt x="995" y="173"/>
                  </a:lnTo>
                  <a:lnTo>
                    <a:pt x="995" y="186"/>
                  </a:lnTo>
                  <a:lnTo>
                    <a:pt x="995" y="197"/>
                  </a:lnTo>
                  <a:lnTo>
                    <a:pt x="942" y="197"/>
                  </a:lnTo>
                  <a:lnTo>
                    <a:pt x="942" y="188"/>
                  </a:lnTo>
                  <a:lnTo>
                    <a:pt x="942" y="180"/>
                  </a:lnTo>
                  <a:lnTo>
                    <a:pt x="941" y="168"/>
                  </a:lnTo>
                  <a:lnTo>
                    <a:pt x="940" y="155"/>
                  </a:lnTo>
                  <a:lnTo>
                    <a:pt x="936" y="144"/>
                  </a:lnTo>
                  <a:lnTo>
                    <a:pt x="931" y="132"/>
                  </a:lnTo>
                  <a:lnTo>
                    <a:pt x="922" y="123"/>
                  </a:lnTo>
                  <a:lnTo>
                    <a:pt x="911" y="115"/>
                  </a:lnTo>
                  <a:lnTo>
                    <a:pt x="849" y="188"/>
                  </a:lnTo>
                  <a:lnTo>
                    <a:pt x="780" y="260"/>
                  </a:lnTo>
                  <a:lnTo>
                    <a:pt x="706" y="326"/>
                  </a:lnTo>
                  <a:lnTo>
                    <a:pt x="624" y="383"/>
                  </a:lnTo>
                  <a:lnTo>
                    <a:pt x="535" y="426"/>
                  </a:lnTo>
                  <a:lnTo>
                    <a:pt x="441" y="456"/>
                  </a:lnTo>
                  <a:lnTo>
                    <a:pt x="342" y="467"/>
                  </a:lnTo>
                  <a:lnTo>
                    <a:pt x="239" y="456"/>
                  </a:lnTo>
                  <a:lnTo>
                    <a:pt x="204" y="446"/>
                  </a:lnTo>
                  <a:lnTo>
                    <a:pt x="173" y="441"/>
                  </a:lnTo>
                  <a:lnTo>
                    <a:pt x="142" y="435"/>
                  </a:lnTo>
                  <a:lnTo>
                    <a:pt x="112" y="431"/>
                  </a:lnTo>
                  <a:lnTo>
                    <a:pt x="85" y="422"/>
                  </a:lnTo>
                  <a:lnTo>
                    <a:pt x="56" y="412"/>
                  </a:lnTo>
                  <a:lnTo>
                    <a:pt x="27" y="395"/>
                  </a:lnTo>
                  <a:lnTo>
                    <a:pt x="0" y="373"/>
                  </a:lnTo>
                  <a:lnTo>
                    <a:pt x="2" y="368"/>
                  </a:lnTo>
                  <a:lnTo>
                    <a:pt x="4" y="361"/>
                  </a:lnTo>
                  <a:lnTo>
                    <a:pt x="4" y="356"/>
                  </a:lnTo>
                  <a:lnTo>
                    <a:pt x="6" y="351"/>
                  </a:lnTo>
                  <a:lnTo>
                    <a:pt x="8" y="345"/>
                  </a:lnTo>
                  <a:lnTo>
                    <a:pt x="11" y="341"/>
                  </a:lnTo>
                  <a:lnTo>
                    <a:pt x="13" y="336"/>
                  </a:lnTo>
                  <a:lnTo>
                    <a:pt x="17" y="330"/>
                  </a:lnTo>
                  <a:lnTo>
                    <a:pt x="47" y="346"/>
                  </a:lnTo>
                  <a:lnTo>
                    <a:pt x="77" y="358"/>
                  </a:lnTo>
                  <a:lnTo>
                    <a:pt x="110" y="367"/>
                  </a:lnTo>
                  <a:lnTo>
                    <a:pt x="146" y="371"/>
                  </a:lnTo>
                  <a:lnTo>
                    <a:pt x="180" y="375"/>
                  </a:lnTo>
                  <a:lnTo>
                    <a:pt x="212" y="376"/>
                  </a:lnTo>
                  <a:lnTo>
                    <a:pt x="245" y="376"/>
                  </a:lnTo>
                  <a:lnTo>
                    <a:pt x="276" y="373"/>
                  </a:lnTo>
                  <a:lnTo>
                    <a:pt x="276" y="379"/>
                  </a:lnTo>
                  <a:lnTo>
                    <a:pt x="276" y="384"/>
                  </a:lnTo>
                  <a:lnTo>
                    <a:pt x="279" y="388"/>
                  </a:lnTo>
                  <a:lnTo>
                    <a:pt x="283" y="392"/>
                  </a:lnTo>
                  <a:lnTo>
                    <a:pt x="286" y="394"/>
                  </a:lnTo>
                  <a:lnTo>
                    <a:pt x="291" y="398"/>
                  </a:lnTo>
                  <a:lnTo>
                    <a:pt x="295" y="401"/>
                  </a:lnTo>
                  <a:lnTo>
                    <a:pt x="299" y="403"/>
                  </a:lnTo>
                  <a:lnTo>
                    <a:pt x="383" y="401"/>
                  </a:lnTo>
                  <a:lnTo>
                    <a:pt x="463" y="384"/>
                  </a:lnTo>
                  <a:lnTo>
                    <a:pt x="536" y="355"/>
                  </a:lnTo>
                  <a:lnTo>
                    <a:pt x="607" y="316"/>
                  </a:lnTo>
                  <a:lnTo>
                    <a:pt x="672" y="267"/>
                  </a:lnTo>
                  <a:lnTo>
                    <a:pt x="735" y="212"/>
                  </a:lnTo>
                  <a:lnTo>
                    <a:pt x="793" y="150"/>
                  </a:lnTo>
                  <a:lnTo>
                    <a:pt x="849" y="84"/>
                  </a:lnTo>
                  <a:lnTo>
                    <a:pt x="842" y="75"/>
                  </a:lnTo>
                  <a:lnTo>
                    <a:pt x="838" y="68"/>
                  </a:lnTo>
                  <a:lnTo>
                    <a:pt x="831" y="60"/>
                  </a:lnTo>
                  <a:lnTo>
                    <a:pt x="824" y="53"/>
                  </a:lnTo>
                  <a:lnTo>
                    <a:pt x="818" y="45"/>
                  </a:lnTo>
                  <a:lnTo>
                    <a:pt x="816" y="35"/>
                  </a:lnTo>
                  <a:lnTo>
                    <a:pt x="814" y="24"/>
                  </a:lnTo>
                  <a:lnTo>
                    <a:pt x="817" y="10"/>
                  </a:lnTo>
                  <a:lnTo>
                    <a:pt x="843" y="0"/>
                  </a:lnTo>
                  <a:lnTo>
                    <a:pt x="869" y="0"/>
                  </a:lnTo>
                  <a:lnTo>
                    <a:pt x="892" y="10"/>
                  </a:lnTo>
                  <a:lnTo>
                    <a:pt x="914" y="25"/>
                  </a:lnTo>
                  <a:lnTo>
                    <a:pt x="935" y="45"/>
                  </a:lnTo>
                  <a:lnTo>
                    <a:pt x="952" y="65"/>
                  </a:lnTo>
                  <a:lnTo>
                    <a:pt x="970" y="87"/>
                  </a:lnTo>
                  <a:lnTo>
                    <a:pt x="985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1" name="Freeform 298"/>
            <p:cNvSpPr>
              <a:spLocks/>
            </p:cNvSpPr>
            <p:nvPr/>
          </p:nvSpPr>
          <p:spPr bwMode="auto">
            <a:xfrm>
              <a:off x="2135" y="2255"/>
              <a:ext cx="225" cy="477"/>
            </a:xfrm>
            <a:custGeom>
              <a:avLst/>
              <a:gdLst>
                <a:gd name="T0" fmla="*/ 0 w 675"/>
                <a:gd name="T1" fmla="*/ 0 h 1429"/>
                <a:gd name="T2" fmla="*/ 0 w 675"/>
                <a:gd name="T3" fmla="*/ 0 h 1429"/>
                <a:gd name="T4" fmla="*/ 0 w 675"/>
                <a:gd name="T5" fmla="*/ 0 h 1429"/>
                <a:gd name="T6" fmla="*/ 0 w 675"/>
                <a:gd name="T7" fmla="*/ 0 h 1429"/>
                <a:gd name="T8" fmla="*/ 0 w 675"/>
                <a:gd name="T9" fmla="*/ 0 h 1429"/>
                <a:gd name="T10" fmla="*/ 0 w 675"/>
                <a:gd name="T11" fmla="*/ 0 h 1429"/>
                <a:gd name="T12" fmla="*/ 0 w 675"/>
                <a:gd name="T13" fmla="*/ 0 h 1429"/>
                <a:gd name="T14" fmla="*/ 0 w 675"/>
                <a:gd name="T15" fmla="*/ 0 h 1429"/>
                <a:gd name="T16" fmla="*/ 0 w 675"/>
                <a:gd name="T17" fmla="*/ 0 h 1429"/>
                <a:gd name="T18" fmla="*/ 0 w 675"/>
                <a:gd name="T19" fmla="*/ 0 h 1429"/>
                <a:gd name="T20" fmla="*/ 0 w 675"/>
                <a:gd name="T21" fmla="*/ 0 h 1429"/>
                <a:gd name="T22" fmla="*/ 0 w 675"/>
                <a:gd name="T23" fmla="*/ 0 h 1429"/>
                <a:gd name="T24" fmla="*/ 0 w 675"/>
                <a:gd name="T25" fmla="*/ 0 h 1429"/>
                <a:gd name="T26" fmla="*/ 0 w 675"/>
                <a:gd name="T27" fmla="*/ 0 h 1429"/>
                <a:gd name="T28" fmla="*/ 0 w 675"/>
                <a:gd name="T29" fmla="*/ 0 h 1429"/>
                <a:gd name="T30" fmla="*/ 0 w 675"/>
                <a:gd name="T31" fmla="*/ 0 h 1429"/>
                <a:gd name="T32" fmla="*/ 0 w 675"/>
                <a:gd name="T33" fmla="*/ 0 h 1429"/>
                <a:gd name="T34" fmla="*/ 0 w 675"/>
                <a:gd name="T35" fmla="*/ 0 h 1429"/>
                <a:gd name="T36" fmla="*/ 0 w 675"/>
                <a:gd name="T37" fmla="*/ 0 h 1429"/>
                <a:gd name="T38" fmla="*/ 0 w 675"/>
                <a:gd name="T39" fmla="*/ 0 h 1429"/>
                <a:gd name="T40" fmla="*/ 0 w 675"/>
                <a:gd name="T41" fmla="*/ 0 h 1429"/>
                <a:gd name="T42" fmla="*/ 0 w 675"/>
                <a:gd name="T43" fmla="*/ 0 h 1429"/>
                <a:gd name="T44" fmla="*/ 0 w 675"/>
                <a:gd name="T45" fmla="*/ 0 h 1429"/>
                <a:gd name="T46" fmla="*/ 0 w 675"/>
                <a:gd name="T47" fmla="*/ 0 h 1429"/>
                <a:gd name="T48" fmla="*/ 0 w 675"/>
                <a:gd name="T49" fmla="*/ 0 h 1429"/>
                <a:gd name="T50" fmla="*/ 0 w 675"/>
                <a:gd name="T51" fmla="*/ 0 h 1429"/>
                <a:gd name="T52" fmla="*/ 0 w 675"/>
                <a:gd name="T53" fmla="*/ 0 h 1429"/>
                <a:gd name="T54" fmla="*/ 0 w 675"/>
                <a:gd name="T55" fmla="*/ 0 h 1429"/>
                <a:gd name="T56" fmla="*/ 0 w 675"/>
                <a:gd name="T57" fmla="*/ 0 h 1429"/>
                <a:gd name="T58" fmla="*/ 0 w 675"/>
                <a:gd name="T59" fmla="*/ 0 h 1429"/>
                <a:gd name="T60" fmla="*/ 0 w 675"/>
                <a:gd name="T61" fmla="*/ 0 h 1429"/>
                <a:gd name="T62" fmla="*/ 0 w 675"/>
                <a:gd name="T63" fmla="*/ 0 h 1429"/>
                <a:gd name="T64" fmla="*/ 0 w 675"/>
                <a:gd name="T65" fmla="*/ 0 h 1429"/>
                <a:gd name="T66" fmla="*/ 0 w 675"/>
                <a:gd name="T67" fmla="*/ 0 h 1429"/>
                <a:gd name="T68" fmla="*/ 0 w 675"/>
                <a:gd name="T69" fmla="*/ 0 h 1429"/>
                <a:gd name="T70" fmla="*/ 0 w 675"/>
                <a:gd name="T71" fmla="*/ 0 h 1429"/>
                <a:gd name="T72" fmla="*/ 0 w 675"/>
                <a:gd name="T73" fmla="*/ 0 h 1429"/>
                <a:gd name="T74" fmla="*/ 0 w 675"/>
                <a:gd name="T75" fmla="*/ 0 h 1429"/>
                <a:gd name="T76" fmla="*/ 0 w 675"/>
                <a:gd name="T77" fmla="*/ 0 h 1429"/>
                <a:gd name="T78" fmla="*/ 0 w 675"/>
                <a:gd name="T79" fmla="*/ 0 h 1429"/>
                <a:gd name="T80" fmla="*/ 0 w 675"/>
                <a:gd name="T81" fmla="*/ 0 h 1429"/>
                <a:gd name="T82" fmla="*/ 0 w 675"/>
                <a:gd name="T83" fmla="*/ 0 h 1429"/>
                <a:gd name="T84" fmla="*/ 0 w 675"/>
                <a:gd name="T85" fmla="*/ 0 h 1429"/>
                <a:gd name="T86" fmla="*/ 0 w 675"/>
                <a:gd name="T87" fmla="*/ 0 h 1429"/>
                <a:gd name="T88" fmla="*/ 0 w 675"/>
                <a:gd name="T89" fmla="*/ 0 h 1429"/>
                <a:gd name="T90" fmla="*/ 0 w 675"/>
                <a:gd name="T91" fmla="*/ 0 h 1429"/>
                <a:gd name="T92" fmla="*/ 0 w 675"/>
                <a:gd name="T93" fmla="*/ 0 h 1429"/>
                <a:gd name="T94" fmla="*/ 0 w 675"/>
                <a:gd name="T95" fmla="*/ 0 h 1429"/>
                <a:gd name="T96" fmla="*/ 0 w 675"/>
                <a:gd name="T97" fmla="*/ 0 h 1429"/>
                <a:gd name="T98" fmla="*/ 0 w 675"/>
                <a:gd name="T99" fmla="*/ 0 h 1429"/>
                <a:gd name="T100" fmla="*/ 0 w 675"/>
                <a:gd name="T101" fmla="*/ 0 h 1429"/>
                <a:gd name="T102" fmla="*/ 0 w 675"/>
                <a:gd name="T103" fmla="*/ 0 h 1429"/>
                <a:gd name="T104" fmla="*/ 0 w 675"/>
                <a:gd name="T105" fmla="*/ 0 h 1429"/>
                <a:gd name="T106" fmla="*/ 0 w 675"/>
                <a:gd name="T107" fmla="*/ 0 h 1429"/>
                <a:gd name="T108" fmla="*/ 0 w 675"/>
                <a:gd name="T109" fmla="*/ 0 h 1429"/>
                <a:gd name="T110" fmla="*/ 0 w 675"/>
                <a:gd name="T111" fmla="*/ 0 h 1429"/>
                <a:gd name="T112" fmla="*/ 0 w 675"/>
                <a:gd name="T113" fmla="*/ 0 h 1429"/>
                <a:gd name="T114" fmla="*/ 0 w 675"/>
                <a:gd name="T115" fmla="*/ 0 h 1429"/>
                <a:gd name="T116" fmla="*/ 0 w 675"/>
                <a:gd name="T117" fmla="*/ 0 h 1429"/>
                <a:gd name="T118" fmla="*/ 0 w 675"/>
                <a:gd name="T119" fmla="*/ 0 h 1429"/>
                <a:gd name="T120" fmla="*/ 0 w 675"/>
                <a:gd name="T121" fmla="*/ 0 h 142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75" h="1429">
                  <a:moveTo>
                    <a:pt x="675" y="0"/>
                  </a:moveTo>
                  <a:lnTo>
                    <a:pt x="658" y="17"/>
                  </a:lnTo>
                  <a:lnTo>
                    <a:pt x="645" y="35"/>
                  </a:lnTo>
                  <a:lnTo>
                    <a:pt x="636" y="55"/>
                  </a:lnTo>
                  <a:lnTo>
                    <a:pt x="629" y="76"/>
                  </a:lnTo>
                  <a:lnTo>
                    <a:pt x="624" y="97"/>
                  </a:lnTo>
                  <a:lnTo>
                    <a:pt x="621" y="121"/>
                  </a:lnTo>
                  <a:lnTo>
                    <a:pt x="621" y="145"/>
                  </a:lnTo>
                  <a:lnTo>
                    <a:pt x="622" y="168"/>
                  </a:lnTo>
                  <a:lnTo>
                    <a:pt x="574" y="240"/>
                  </a:lnTo>
                  <a:lnTo>
                    <a:pt x="531" y="316"/>
                  </a:lnTo>
                  <a:lnTo>
                    <a:pt x="496" y="394"/>
                  </a:lnTo>
                  <a:lnTo>
                    <a:pt x="468" y="476"/>
                  </a:lnTo>
                  <a:lnTo>
                    <a:pt x="448" y="560"/>
                  </a:lnTo>
                  <a:lnTo>
                    <a:pt x="438" y="648"/>
                  </a:lnTo>
                  <a:lnTo>
                    <a:pt x="437" y="739"/>
                  </a:lnTo>
                  <a:lnTo>
                    <a:pt x="445" y="828"/>
                  </a:lnTo>
                  <a:lnTo>
                    <a:pt x="519" y="1429"/>
                  </a:lnTo>
                  <a:lnTo>
                    <a:pt x="466" y="1423"/>
                  </a:lnTo>
                  <a:lnTo>
                    <a:pt x="410" y="1410"/>
                  </a:lnTo>
                  <a:lnTo>
                    <a:pt x="356" y="1394"/>
                  </a:lnTo>
                  <a:lnTo>
                    <a:pt x="300" y="1372"/>
                  </a:lnTo>
                  <a:lnTo>
                    <a:pt x="243" y="1348"/>
                  </a:lnTo>
                  <a:lnTo>
                    <a:pt x="187" y="1321"/>
                  </a:lnTo>
                  <a:lnTo>
                    <a:pt x="134" y="1290"/>
                  </a:lnTo>
                  <a:lnTo>
                    <a:pt x="82" y="1258"/>
                  </a:lnTo>
                  <a:lnTo>
                    <a:pt x="71" y="1260"/>
                  </a:lnTo>
                  <a:lnTo>
                    <a:pt x="60" y="1259"/>
                  </a:lnTo>
                  <a:lnTo>
                    <a:pt x="51" y="1254"/>
                  </a:lnTo>
                  <a:lnTo>
                    <a:pt x="41" y="1251"/>
                  </a:lnTo>
                  <a:lnTo>
                    <a:pt x="32" y="1246"/>
                  </a:lnTo>
                  <a:lnTo>
                    <a:pt x="22" y="1243"/>
                  </a:lnTo>
                  <a:lnTo>
                    <a:pt x="12" y="1242"/>
                  </a:lnTo>
                  <a:lnTo>
                    <a:pt x="0" y="1243"/>
                  </a:lnTo>
                  <a:lnTo>
                    <a:pt x="78" y="1143"/>
                  </a:lnTo>
                  <a:lnTo>
                    <a:pt x="147" y="1037"/>
                  </a:lnTo>
                  <a:lnTo>
                    <a:pt x="206" y="927"/>
                  </a:lnTo>
                  <a:lnTo>
                    <a:pt x="254" y="812"/>
                  </a:lnTo>
                  <a:lnTo>
                    <a:pt x="291" y="694"/>
                  </a:lnTo>
                  <a:lnTo>
                    <a:pt x="317" y="571"/>
                  </a:lnTo>
                  <a:lnTo>
                    <a:pt x="331" y="444"/>
                  </a:lnTo>
                  <a:lnTo>
                    <a:pt x="333" y="309"/>
                  </a:lnTo>
                  <a:lnTo>
                    <a:pt x="372" y="277"/>
                  </a:lnTo>
                  <a:lnTo>
                    <a:pt x="413" y="240"/>
                  </a:lnTo>
                  <a:lnTo>
                    <a:pt x="448" y="203"/>
                  </a:lnTo>
                  <a:lnTo>
                    <a:pt x="485" y="163"/>
                  </a:lnTo>
                  <a:lnTo>
                    <a:pt x="519" y="123"/>
                  </a:lnTo>
                  <a:lnTo>
                    <a:pt x="552" y="81"/>
                  </a:lnTo>
                  <a:lnTo>
                    <a:pt x="582" y="41"/>
                  </a:lnTo>
                  <a:lnTo>
                    <a:pt x="615" y="0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2" name="Freeform 299"/>
            <p:cNvSpPr>
              <a:spLocks/>
            </p:cNvSpPr>
            <p:nvPr/>
          </p:nvSpPr>
          <p:spPr bwMode="auto">
            <a:xfrm>
              <a:off x="1691" y="2514"/>
              <a:ext cx="210" cy="353"/>
            </a:xfrm>
            <a:custGeom>
              <a:avLst/>
              <a:gdLst>
                <a:gd name="T0" fmla="*/ 0 w 630"/>
                <a:gd name="T1" fmla="*/ 0 h 1060"/>
                <a:gd name="T2" fmla="*/ 0 w 630"/>
                <a:gd name="T3" fmla="*/ 0 h 1060"/>
                <a:gd name="T4" fmla="*/ 0 w 630"/>
                <a:gd name="T5" fmla="*/ 0 h 1060"/>
                <a:gd name="T6" fmla="*/ 0 w 630"/>
                <a:gd name="T7" fmla="*/ 0 h 1060"/>
                <a:gd name="T8" fmla="*/ 0 w 630"/>
                <a:gd name="T9" fmla="*/ 0 h 1060"/>
                <a:gd name="T10" fmla="*/ 0 w 630"/>
                <a:gd name="T11" fmla="*/ 0 h 1060"/>
                <a:gd name="T12" fmla="*/ 0 w 630"/>
                <a:gd name="T13" fmla="*/ 0 h 1060"/>
                <a:gd name="T14" fmla="*/ 0 w 630"/>
                <a:gd name="T15" fmla="*/ 0 h 1060"/>
                <a:gd name="T16" fmla="*/ 0 w 630"/>
                <a:gd name="T17" fmla="*/ 0 h 1060"/>
                <a:gd name="T18" fmla="*/ 0 w 630"/>
                <a:gd name="T19" fmla="*/ 0 h 1060"/>
                <a:gd name="T20" fmla="*/ 0 w 630"/>
                <a:gd name="T21" fmla="*/ 0 h 1060"/>
                <a:gd name="T22" fmla="*/ 0 w 630"/>
                <a:gd name="T23" fmla="*/ 0 h 1060"/>
                <a:gd name="T24" fmla="*/ 0 w 630"/>
                <a:gd name="T25" fmla="*/ 0 h 1060"/>
                <a:gd name="T26" fmla="*/ 0 w 630"/>
                <a:gd name="T27" fmla="*/ 0 h 1060"/>
                <a:gd name="T28" fmla="*/ 0 w 630"/>
                <a:gd name="T29" fmla="*/ 0 h 1060"/>
                <a:gd name="T30" fmla="*/ 0 w 630"/>
                <a:gd name="T31" fmla="*/ 0 h 1060"/>
                <a:gd name="T32" fmla="*/ 0 w 630"/>
                <a:gd name="T33" fmla="*/ 0 h 1060"/>
                <a:gd name="T34" fmla="*/ 0 w 630"/>
                <a:gd name="T35" fmla="*/ 0 h 1060"/>
                <a:gd name="T36" fmla="*/ 0 w 630"/>
                <a:gd name="T37" fmla="*/ 0 h 1060"/>
                <a:gd name="T38" fmla="*/ 0 w 630"/>
                <a:gd name="T39" fmla="*/ 0 h 1060"/>
                <a:gd name="T40" fmla="*/ 0 w 630"/>
                <a:gd name="T41" fmla="*/ 0 h 1060"/>
                <a:gd name="T42" fmla="*/ 0 w 630"/>
                <a:gd name="T43" fmla="*/ 0 h 1060"/>
                <a:gd name="T44" fmla="*/ 0 w 630"/>
                <a:gd name="T45" fmla="*/ 0 h 1060"/>
                <a:gd name="T46" fmla="*/ 0 w 630"/>
                <a:gd name="T47" fmla="*/ 0 h 1060"/>
                <a:gd name="T48" fmla="*/ 0 w 630"/>
                <a:gd name="T49" fmla="*/ 0 h 1060"/>
                <a:gd name="T50" fmla="*/ 0 w 630"/>
                <a:gd name="T51" fmla="*/ 0 h 1060"/>
                <a:gd name="T52" fmla="*/ 0 w 630"/>
                <a:gd name="T53" fmla="*/ 0 h 1060"/>
                <a:gd name="T54" fmla="*/ 0 w 630"/>
                <a:gd name="T55" fmla="*/ 0 h 1060"/>
                <a:gd name="T56" fmla="*/ 0 w 630"/>
                <a:gd name="T57" fmla="*/ 0 h 1060"/>
                <a:gd name="T58" fmla="*/ 0 w 630"/>
                <a:gd name="T59" fmla="*/ 0 h 1060"/>
                <a:gd name="T60" fmla="*/ 0 w 630"/>
                <a:gd name="T61" fmla="*/ 0 h 1060"/>
                <a:gd name="T62" fmla="*/ 0 w 630"/>
                <a:gd name="T63" fmla="*/ 0 h 1060"/>
                <a:gd name="T64" fmla="*/ 0 w 630"/>
                <a:gd name="T65" fmla="*/ 0 h 1060"/>
                <a:gd name="T66" fmla="*/ 0 w 630"/>
                <a:gd name="T67" fmla="*/ 0 h 1060"/>
                <a:gd name="T68" fmla="*/ 0 w 630"/>
                <a:gd name="T69" fmla="*/ 0 h 1060"/>
                <a:gd name="T70" fmla="*/ 0 w 630"/>
                <a:gd name="T71" fmla="*/ 0 h 1060"/>
                <a:gd name="T72" fmla="*/ 0 w 630"/>
                <a:gd name="T73" fmla="*/ 0 h 1060"/>
                <a:gd name="T74" fmla="*/ 0 w 630"/>
                <a:gd name="T75" fmla="*/ 0 h 1060"/>
                <a:gd name="T76" fmla="*/ 0 w 630"/>
                <a:gd name="T77" fmla="*/ 0 h 1060"/>
                <a:gd name="T78" fmla="*/ 0 w 630"/>
                <a:gd name="T79" fmla="*/ 0 h 1060"/>
                <a:gd name="T80" fmla="*/ 0 w 630"/>
                <a:gd name="T81" fmla="*/ 0 h 1060"/>
                <a:gd name="T82" fmla="*/ 0 w 630"/>
                <a:gd name="T83" fmla="*/ 0 h 1060"/>
                <a:gd name="T84" fmla="*/ 0 w 630"/>
                <a:gd name="T85" fmla="*/ 0 h 1060"/>
                <a:gd name="T86" fmla="*/ 0 w 630"/>
                <a:gd name="T87" fmla="*/ 0 h 1060"/>
                <a:gd name="T88" fmla="*/ 0 w 630"/>
                <a:gd name="T89" fmla="*/ 0 h 1060"/>
                <a:gd name="T90" fmla="*/ 0 w 630"/>
                <a:gd name="T91" fmla="*/ 0 h 1060"/>
                <a:gd name="T92" fmla="*/ 0 w 630"/>
                <a:gd name="T93" fmla="*/ 0 h 1060"/>
                <a:gd name="T94" fmla="*/ 0 w 630"/>
                <a:gd name="T95" fmla="*/ 0 h 1060"/>
                <a:gd name="T96" fmla="*/ 0 w 630"/>
                <a:gd name="T97" fmla="*/ 0 h 10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30" h="1060">
                  <a:moveTo>
                    <a:pt x="400" y="291"/>
                  </a:moveTo>
                  <a:lnTo>
                    <a:pt x="414" y="333"/>
                  </a:lnTo>
                  <a:lnTo>
                    <a:pt x="434" y="369"/>
                  </a:lnTo>
                  <a:lnTo>
                    <a:pt x="461" y="402"/>
                  </a:lnTo>
                  <a:lnTo>
                    <a:pt x="492" y="434"/>
                  </a:lnTo>
                  <a:lnTo>
                    <a:pt x="526" y="463"/>
                  </a:lnTo>
                  <a:lnTo>
                    <a:pt x="561" y="491"/>
                  </a:lnTo>
                  <a:lnTo>
                    <a:pt x="597" y="519"/>
                  </a:lnTo>
                  <a:lnTo>
                    <a:pt x="630" y="548"/>
                  </a:lnTo>
                  <a:lnTo>
                    <a:pt x="597" y="555"/>
                  </a:lnTo>
                  <a:lnTo>
                    <a:pt x="558" y="554"/>
                  </a:lnTo>
                  <a:lnTo>
                    <a:pt x="517" y="551"/>
                  </a:lnTo>
                  <a:lnTo>
                    <a:pt x="479" y="548"/>
                  </a:lnTo>
                  <a:lnTo>
                    <a:pt x="444" y="551"/>
                  </a:lnTo>
                  <a:lnTo>
                    <a:pt x="415" y="562"/>
                  </a:lnTo>
                  <a:lnTo>
                    <a:pt x="397" y="585"/>
                  </a:lnTo>
                  <a:lnTo>
                    <a:pt x="392" y="623"/>
                  </a:lnTo>
                  <a:lnTo>
                    <a:pt x="335" y="671"/>
                  </a:lnTo>
                  <a:lnTo>
                    <a:pt x="291" y="727"/>
                  </a:lnTo>
                  <a:lnTo>
                    <a:pt x="257" y="791"/>
                  </a:lnTo>
                  <a:lnTo>
                    <a:pt x="226" y="853"/>
                  </a:lnTo>
                  <a:lnTo>
                    <a:pt x="195" y="916"/>
                  </a:lnTo>
                  <a:lnTo>
                    <a:pt x="156" y="973"/>
                  </a:lnTo>
                  <a:lnTo>
                    <a:pt x="106" y="1023"/>
                  </a:lnTo>
                  <a:lnTo>
                    <a:pt x="39" y="1060"/>
                  </a:lnTo>
                  <a:lnTo>
                    <a:pt x="62" y="929"/>
                  </a:lnTo>
                  <a:lnTo>
                    <a:pt x="57" y="794"/>
                  </a:lnTo>
                  <a:lnTo>
                    <a:pt x="38" y="659"/>
                  </a:lnTo>
                  <a:lnTo>
                    <a:pt x="13" y="523"/>
                  </a:lnTo>
                  <a:lnTo>
                    <a:pt x="0" y="389"/>
                  </a:lnTo>
                  <a:lnTo>
                    <a:pt x="2" y="255"/>
                  </a:lnTo>
                  <a:lnTo>
                    <a:pt x="35" y="125"/>
                  </a:lnTo>
                  <a:lnTo>
                    <a:pt x="111" y="0"/>
                  </a:lnTo>
                  <a:lnTo>
                    <a:pt x="150" y="35"/>
                  </a:lnTo>
                  <a:lnTo>
                    <a:pt x="200" y="65"/>
                  </a:lnTo>
                  <a:lnTo>
                    <a:pt x="253" y="90"/>
                  </a:lnTo>
                  <a:lnTo>
                    <a:pt x="306" y="116"/>
                  </a:lnTo>
                  <a:lnTo>
                    <a:pt x="351" y="145"/>
                  </a:lnTo>
                  <a:lnTo>
                    <a:pt x="386" y="181"/>
                  </a:lnTo>
                  <a:lnTo>
                    <a:pt x="405" y="229"/>
                  </a:lnTo>
                  <a:lnTo>
                    <a:pt x="400" y="2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3" name="Freeform 300"/>
            <p:cNvSpPr>
              <a:spLocks/>
            </p:cNvSpPr>
            <p:nvPr/>
          </p:nvSpPr>
          <p:spPr bwMode="auto">
            <a:xfrm>
              <a:off x="2412" y="2573"/>
              <a:ext cx="266" cy="191"/>
            </a:xfrm>
            <a:custGeom>
              <a:avLst/>
              <a:gdLst>
                <a:gd name="T0" fmla="*/ 0 w 799"/>
                <a:gd name="T1" fmla="*/ 0 h 571"/>
                <a:gd name="T2" fmla="*/ 0 w 799"/>
                <a:gd name="T3" fmla="*/ 0 h 571"/>
                <a:gd name="T4" fmla="*/ 0 w 799"/>
                <a:gd name="T5" fmla="*/ 0 h 571"/>
                <a:gd name="T6" fmla="*/ 0 w 799"/>
                <a:gd name="T7" fmla="*/ 0 h 571"/>
                <a:gd name="T8" fmla="*/ 0 w 799"/>
                <a:gd name="T9" fmla="*/ 0 h 571"/>
                <a:gd name="T10" fmla="*/ 0 w 799"/>
                <a:gd name="T11" fmla="*/ 0 h 571"/>
                <a:gd name="T12" fmla="*/ 0 w 799"/>
                <a:gd name="T13" fmla="*/ 0 h 571"/>
                <a:gd name="T14" fmla="*/ 0 w 799"/>
                <a:gd name="T15" fmla="*/ 0 h 571"/>
                <a:gd name="T16" fmla="*/ 0 w 799"/>
                <a:gd name="T17" fmla="*/ 0 h 571"/>
                <a:gd name="T18" fmla="*/ 0 w 799"/>
                <a:gd name="T19" fmla="*/ 0 h 571"/>
                <a:gd name="T20" fmla="*/ 0 w 799"/>
                <a:gd name="T21" fmla="*/ 0 h 571"/>
                <a:gd name="T22" fmla="*/ 0 w 799"/>
                <a:gd name="T23" fmla="*/ 0 h 571"/>
                <a:gd name="T24" fmla="*/ 0 w 799"/>
                <a:gd name="T25" fmla="*/ 0 h 571"/>
                <a:gd name="T26" fmla="*/ 0 w 799"/>
                <a:gd name="T27" fmla="*/ 0 h 571"/>
                <a:gd name="T28" fmla="*/ 0 w 799"/>
                <a:gd name="T29" fmla="*/ 0 h 571"/>
                <a:gd name="T30" fmla="*/ 0 w 799"/>
                <a:gd name="T31" fmla="*/ 0 h 571"/>
                <a:gd name="T32" fmla="*/ 0 w 799"/>
                <a:gd name="T33" fmla="*/ 0 h 571"/>
                <a:gd name="T34" fmla="*/ 0 w 799"/>
                <a:gd name="T35" fmla="*/ 0 h 571"/>
                <a:gd name="T36" fmla="*/ 0 w 799"/>
                <a:gd name="T37" fmla="*/ 0 h 571"/>
                <a:gd name="T38" fmla="*/ 0 w 799"/>
                <a:gd name="T39" fmla="*/ 0 h 571"/>
                <a:gd name="T40" fmla="*/ 0 w 799"/>
                <a:gd name="T41" fmla="*/ 0 h 571"/>
                <a:gd name="T42" fmla="*/ 0 w 799"/>
                <a:gd name="T43" fmla="*/ 0 h 571"/>
                <a:gd name="T44" fmla="*/ 0 w 799"/>
                <a:gd name="T45" fmla="*/ 0 h 571"/>
                <a:gd name="T46" fmla="*/ 0 w 799"/>
                <a:gd name="T47" fmla="*/ 0 h 571"/>
                <a:gd name="T48" fmla="*/ 0 w 799"/>
                <a:gd name="T49" fmla="*/ 0 h 571"/>
                <a:gd name="T50" fmla="*/ 0 w 799"/>
                <a:gd name="T51" fmla="*/ 0 h 571"/>
                <a:gd name="T52" fmla="*/ 0 w 799"/>
                <a:gd name="T53" fmla="*/ 0 h 571"/>
                <a:gd name="T54" fmla="*/ 0 w 799"/>
                <a:gd name="T55" fmla="*/ 0 h 571"/>
                <a:gd name="T56" fmla="*/ 0 w 799"/>
                <a:gd name="T57" fmla="*/ 0 h 571"/>
                <a:gd name="T58" fmla="*/ 0 w 799"/>
                <a:gd name="T59" fmla="*/ 0 h 571"/>
                <a:gd name="T60" fmla="*/ 0 w 799"/>
                <a:gd name="T61" fmla="*/ 0 h 571"/>
                <a:gd name="T62" fmla="*/ 0 w 799"/>
                <a:gd name="T63" fmla="*/ 0 h 571"/>
                <a:gd name="T64" fmla="*/ 0 w 799"/>
                <a:gd name="T65" fmla="*/ 0 h 571"/>
                <a:gd name="T66" fmla="*/ 0 w 799"/>
                <a:gd name="T67" fmla="*/ 0 h 571"/>
                <a:gd name="T68" fmla="*/ 0 w 799"/>
                <a:gd name="T69" fmla="*/ 0 h 571"/>
                <a:gd name="T70" fmla="*/ 0 w 799"/>
                <a:gd name="T71" fmla="*/ 0 h 571"/>
                <a:gd name="T72" fmla="*/ 0 w 799"/>
                <a:gd name="T73" fmla="*/ 0 h 571"/>
                <a:gd name="T74" fmla="*/ 0 w 799"/>
                <a:gd name="T75" fmla="*/ 0 h 571"/>
                <a:gd name="T76" fmla="*/ 0 w 799"/>
                <a:gd name="T77" fmla="*/ 0 h 571"/>
                <a:gd name="T78" fmla="*/ 0 w 799"/>
                <a:gd name="T79" fmla="*/ 0 h 57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9" h="571">
                  <a:moveTo>
                    <a:pt x="497" y="165"/>
                  </a:moveTo>
                  <a:lnTo>
                    <a:pt x="799" y="571"/>
                  </a:lnTo>
                  <a:lnTo>
                    <a:pt x="736" y="566"/>
                  </a:lnTo>
                  <a:lnTo>
                    <a:pt x="669" y="559"/>
                  </a:lnTo>
                  <a:lnTo>
                    <a:pt x="599" y="544"/>
                  </a:lnTo>
                  <a:lnTo>
                    <a:pt x="531" y="521"/>
                  </a:lnTo>
                  <a:lnTo>
                    <a:pt x="466" y="489"/>
                  </a:lnTo>
                  <a:lnTo>
                    <a:pt x="406" y="446"/>
                  </a:lnTo>
                  <a:lnTo>
                    <a:pt x="357" y="390"/>
                  </a:lnTo>
                  <a:lnTo>
                    <a:pt x="320" y="320"/>
                  </a:lnTo>
                  <a:lnTo>
                    <a:pt x="304" y="293"/>
                  </a:lnTo>
                  <a:lnTo>
                    <a:pt x="294" y="266"/>
                  </a:lnTo>
                  <a:lnTo>
                    <a:pt x="285" y="237"/>
                  </a:lnTo>
                  <a:lnTo>
                    <a:pt x="278" y="209"/>
                  </a:lnTo>
                  <a:lnTo>
                    <a:pt x="270" y="179"/>
                  </a:lnTo>
                  <a:lnTo>
                    <a:pt x="262" y="151"/>
                  </a:lnTo>
                  <a:lnTo>
                    <a:pt x="250" y="123"/>
                  </a:lnTo>
                  <a:lnTo>
                    <a:pt x="238" y="95"/>
                  </a:lnTo>
                  <a:lnTo>
                    <a:pt x="226" y="117"/>
                  </a:lnTo>
                  <a:lnTo>
                    <a:pt x="220" y="141"/>
                  </a:lnTo>
                  <a:lnTo>
                    <a:pt x="216" y="165"/>
                  </a:lnTo>
                  <a:lnTo>
                    <a:pt x="213" y="190"/>
                  </a:lnTo>
                  <a:lnTo>
                    <a:pt x="208" y="214"/>
                  </a:lnTo>
                  <a:lnTo>
                    <a:pt x="202" y="238"/>
                  </a:lnTo>
                  <a:lnTo>
                    <a:pt x="192" y="260"/>
                  </a:lnTo>
                  <a:lnTo>
                    <a:pt x="176" y="280"/>
                  </a:lnTo>
                  <a:lnTo>
                    <a:pt x="198" y="370"/>
                  </a:lnTo>
                  <a:lnTo>
                    <a:pt x="181" y="358"/>
                  </a:lnTo>
                  <a:lnTo>
                    <a:pt x="172" y="339"/>
                  </a:lnTo>
                  <a:lnTo>
                    <a:pt x="170" y="318"/>
                  </a:lnTo>
                  <a:lnTo>
                    <a:pt x="169" y="296"/>
                  </a:lnTo>
                  <a:lnTo>
                    <a:pt x="167" y="275"/>
                  </a:lnTo>
                  <a:lnTo>
                    <a:pt x="159" y="259"/>
                  </a:lnTo>
                  <a:lnTo>
                    <a:pt x="140" y="251"/>
                  </a:lnTo>
                  <a:lnTo>
                    <a:pt x="112" y="251"/>
                  </a:lnTo>
                  <a:lnTo>
                    <a:pt x="101" y="260"/>
                  </a:lnTo>
                  <a:lnTo>
                    <a:pt x="93" y="273"/>
                  </a:lnTo>
                  <a:lnTo>
                    <a:pt x="87" y="288"/>
                  </a:lnTo>
                  <a:lnTo>
                    <a:pt x="85" y="300"/>
                  </a:lnTo>
                  <a:lnTo>
                    <a:pt x="83" y="315"/>
                  </a:lnTo>
                  <a:lnTo>
                    <a:pt x="82" y="332"/>
                  </a:lnTo>
                  <a:lnTo>
                    <a:pt x="82" y="347"/>
                  </a:lnTo>
                  <a:lnTo>
                    <a:pt x="82" y="363"/>
                  </a:lnTo>
                  <a:lnTo>
                    <a:pt x="66" y="340"/>
                  </a:lnTo>
                  <a:lnTo>
                    <a:pt x="60" y="313"/>
                  </a:lnTo>
                  <a:lnTo>
                    <a:pt x="60" y="288"/>
                  </a:lnTo>
                  <a:lnTo>
                    <a:pt x="63" y="260"/>
                  </a:lnTo>
                  <a:lnTo>
                    <a:pt x="63" y="237"/>
                  </a:lnTo>
                  <a:lnTo>
                    <a:pt x="54" y="217"/>
                  </a:lnTo>
                  <a:lnTo>
                    <a:pt x="36" y="203"/>
                  </a:lnTo>
                  <a:lnTo>
                    <a:pt x="0" y="198"/>
                  </a:lnTo>
                  <a:lnTo>
                    <a:pt x="10" y="162"/>
                  </a:lnTo>
                  <a:lnTo>
                    <a:pt x="25" y="127"/>
                  </a:lnTo>
                  <a:lnTo>
                    <a:pt x="44" y="97"/>
                  </a:lnTo>
                  <a:lnTo>
                    <a:pt x="68" y="69"/>
                  </a:lnTo>
                  <a:lnTo>
                    <a:pt x="95" y="45"/>
                  </a:lnTo>
                  <a:lnTo>
                    <a:pt x="128" y="25"/>
                  </a:lnTo>
                  <a:lnTo>
                    <a:pt x="162" y="9"/>
                  </a:lnTo>
                  <a:lnTo>
                    <a:pt x="198" y="0"/>
                  </a:lnTo>
                  <a:lnTo>
                    <a:pt x="239" y="17"/>
                  </a:lnTo>
                  <a:lnTo>
                    <a:pt x="285" y="26"/>
                  </a:lnTo>
                  <a:lnTo>
                    <a:pt x="335" y="31"/>
                  </a:lnTo>
                  <a:lnTo>
                    <a:pt x="382" y="39"/>
                  </a:lnTo>
                  <a:lnTo>
                    <a:pt x="425" y="51"/>
                  </a:lnTo>
                  <a:lnTo>
                    <a:pt x="461" y="74"/>
                  </a:lnTo>
                  <a:lnTo>
                    <a:pt x="486" y="112"/>
                  </a:lnTo>
                  <a:lnTo>
                    <a:pt x="497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4" name="Freeform 301"/>
            <p:cNvSpPr>
              <a:spLocks/>
            </p:cNvSpPr>
            <p:nvPr/>
          </p:nvSpPr>
          <p:spPr bwMode="auto">
            <a:xfrm>
              <a:off x="1236" y="2667"/>
              <a:ext cx="388" cy="243"/>
            </a:xfrm>
            <a:custGeom>
              <a:avLst/>
              <a:gdLst>
                <a:gd name="T0" fmla="*/ 0 w 1165"/>
                <a:gd name="T1" fmla="*/ 0 h 730"/>
                <a:gd name="T2" fmla="*/ 0 w 1165"/>
                <a:gd name="T3" fmla="*/ 0 h 730"/>
                <a:gd name="T4" fmla="*/ 0 w 1165"/>
                <a:gd name="T5" fmla="*/ 0 h 730"/>
                <a:gd name="T6" fmla="*/ 0 w 1165"/>
                <a:gd name="T7" fmla="*/ 0 h 730"/>
                <a:gd name="T8" fmla="*/ 0 w 1165"/>
                <a:gd name="T9" fmla="*/ 0 h 730"/>
                <a:gd name="T10" fmla="*/ 0 w 1165"/>
                <a:gd name="T11" fmla="*/ 0 h 730"/>
                <a:gd name="T12" fmla="*/ 0 w 1165"/>
                <a:gd name="T13" fmla="*/ 0 h 730"/>
                <a:gd name="T14" fmla="*/ 0 w 1165"/>
                <a:gd name="T15" fmla="*/ 0 h 730"/>
                <a:gd name="T16" fmla="*/ 0 w 1165"/>
                <a:gd name="T17" fmla="*/ 0 h 730"/>
                <a:gd name="T18" fmla="*/ 0 w 1165"/>
                <a:gd name="T19" fmla="*/ 0 h 730"/>
                <a:gd name="T20" fmla="*/ 0 w 1165"/>
                <a:gd name="T21" fmla="*/ 0 h 730"/>
                <a:gd name="T22" fmla="*/ 0 w 1165"/>
                <a:gd name="T23" fmla="*/ 0 h 730"/>
                <a:gd name="T24" fmla="*/ 0 w 1165"/>
                <a:gd name="T25" fmla="*/ 0 h 730"/>
                <a:gd name="T26" fmla="*/ 0 w 1165"/>
                <a:gd name="T27" fmla="*/ 0 h 730"/>
                <a:gd name="T28" fmla="*/ 0 w 1165"/>
                <a:gd name="T29" fmla="*/ 0 h 730"/>
                <a:gd name="T30" fmla="*/ 0 w 1165"/>
                <a:gd name="T31" fmla="*/ 0 h 730"/>
                <a:gd name="T32" fmla="*/ 0 w 1165"/>
                <a:gd name="T33" fmla="*/ 0 h 730"/>
                <a:gd name="T34" fmla="*/ 0 w 1165"/>
                <a:gd name="T35" fmla="*/ 0 h 730"/>
                <a:gd name="T36" fmla="*/ 0 w 1165"/>
                <a:gd name="T37" fmla="*/ 0 h 730"/>
                <a:gd name="T38" fmla="*/ 0 w 1165"/>
                <a:gd name="T39" fmla="*/ 0 h 730"/>
                <a:gd name="T40" fmla="*/ 0 w 1165"/>
                <a:gd name="T41" fmla="*/ 0 h 730"/>
                <a:gd name="T42" fmla="*/ 0 w 1165"/>
                <a:gd name="T43" fmla="*/ 0 h 730"/>
                <a:gd name="T44" fmla="*/ 0 w 1165"/>
                <a:gd name="T45" fmla="*/ 0 h 730"/>
                <a:gd name="T46" fmla="*/ 0 w 1165"/>
                <a:gd name="T47" fmla="*/ 0 h 730"/>
                <a:gd name="T48" fmla="*/ 0 w 1165"/>
                <a:gd name="T49" fmla="*/ 0 h 730"/>
                <a:gd name="T50" fmla="*/ 0 w 1165"/>
                <a:gd name="T51" fmla="*/ 0 h 730"/>
                <a:gd name="T52" fmla="*/ 0 w 1165"/>
                <a:gd name="T53" fmla="*/ 0 h 730"/>
                <a:gd name="T54" fmla="*/ 0 w 1165"/>
                <a:gd name="T55" fmla="*/ 0 h 730"/>
                <a:gd name="T56" fmla="*/ 0 w 1165"/>
                <a:gd name="T57" fmla="*/ 0 h 730"/>
                <a:gd name="T58" fmla="*/ 0 w 1165"/>
                <a:gd name="T59" fmla="*/ 0 h 730"/>
                <a:gd name="T60" fmla="*/ 0 w 1165"/>
                <a:gd name="T61" fmla="*/ 0 h 730"/>
                <a:gd name="T62" fmla="*/ 0 w 1165"/>
                <a:gd name="T63" fmla="*/ 0 h 730"/>
                <a:gd name="T64" fmla="*/ 0 w 1165"/>
                <a:gd name="T65" fmla="*/ 0 h 730"/>
                <a:gd name="T66" fmla="*/ 0 w 1165"/>
                <a:gd name="T67" fmla="*/ 0 h 730"/>
                <a:gd name="T68" fmla="*/ 0 w 1165"/>
                <a:gd name="T69" fmla="*/ 0 h 730"/>
                <a:gd name="T70" fmla="*/ 0 w 1165"/>
                <a:gd name="T71" fmla="*/ 0 h 730"/>
                <a:gd name="T72" fmla="*/ 0 w 1165"/>
                <a:gd name="T73" fmla="*/ 0 h 730"/>
                <a:gd name="T74" fmla="*/ 0 w 1165"/>
                <a:gd name="T75" fmla="*/ 0 h 730"/>
                <a:gd name="T76" fmla="*/ 0 w 1165"/>
                <a:gd name="T77" fmla="*/ 0 h 730"/>
                <a:gd name="T78" fmla="*/ 0 w 1165"/>
                <a:gd name="T79" fmla="*/ 0 h 730"/>
                <a:gd name="T80" fmla="*/ 0 w 1165"/>
                <a:gd name="T81" fmla="*/ 0 h 730"/>
                <a:gd name="T82" fmla="*/ 0 w 1165"/>
                <a:gd name="T83" fmla="*/ 0 h 730"/>
                <a:gd name="T84" fmla="*/ 0 w 1165"/>
                <a:gd name="T85" fmla="*/ 0 h 730"/>
                <a:gd name="T86" fmla="*/ 0 w 1165"/>
                <a:gd name="T87" fmla="*/ 0 h 7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65" h="730">
                  <a:moveTo>
                    <a:pt x="1135" y="425"/>
                  </a:moveTo>
                  <a:lnTo>
                    <a:pt x="1140" y="435"/>
                  </a:lnTo>
                  <a:lnTo>
                    <a:pt x="1148" y="448"/>
                  </a:lnTo>
                  <a:lnTo>
                    <a:pt x="1155" y="458"/>
                  </a:lnTo>
                  <a:lnTo>
                    <a:pt x="1161" y="471"/>
                  </a:lnTo>
                  <a:lnTo>
                    <a:pt x="1165" y="482"/>
                  </a:lnTo>
                  <a:lnTo>
                    <a:pt x="1164" y="492"/>
                  </a:lnTo>
                  <a:lnTo>
                    <a:pt x="1158" y="501"/>
                  </a:lnTo>
                  <a:lnTo>
                    <a:pt x="1144" y="507"/>
                  </a:lnTo>
                  <a:lnTo>
                    <a:pt x="1153" y="727"/>
                  </a:lnTo>
                  <a:lnTo>
                    <a:pt x="1040" y="730"/>
                  </a:lnTo>
                  <a:lnTo>
                    <a:pt x="925" y="722"/>
                  </a:lnTo>
                  <a:lnTo>
                    <a:pt x="809" y="704"/>
                  </a:lnTo>
                  <a:lnTo>
                    <a:pt x="696" y="673"/>
                  </a:lnTo>
                  <a:lnTo>
                    <a:pt x="586" y="630"/>
                  </a:lnTo>
                  <a:lnTo>
                    <a:pt x="485" y="570"/>
                  </a:lnTo>
                  <a:lnTo>
                    <a:pt x="396" y="492"/>
                  </a:lnTo>
                  <a:lnTo>
                    <a:pt x="323" y="394"/>
                  </a:lnTo>
                  <a:lnTo>
                    <a:pt x="302" y="366"/>
                  </a:lnTo>
                  <a:lnTo>
                    <a:pt x="285" y="336"/>
                  </a:lnTo>
                  <a:lnTo>
                    <a:pt x="272" y="305"/>
                  </a:lnTo>
                  <a:lnTo>
                    <a:pt x="259" y="272"/>
                  </a:lnTo>
                  <a:lnTo>
                    <a:pt x="245" y="242"/>
                  </a:lnTo>
                  <a:lnTo>
                    <a:pt x="231" y="213"/>
                  </a:lnTo>
                  <a:lnTo>
                    <a:pt x="211" y="184"/>
                  </a:lnTo>
                  <a:lnTo>
                    <a:pt x="188" y="156"/>
                  </a:lnTo>
                  <a:lnTo>
                    <a:pt x="168" y="153"/>
                  </a:lnTo>
                  <a:lnTo>
                    <a:pt x="154" y="160"/>
                  </a:lnTo>
                  <a:lnTo>
                    <a:pt x="144" y="170"/>
                  </a:lnTo>
                  <a:lnTo>
                    <a:pt x="138" y="184"/>
                  </a:lnTo>
                  <a:lnTo>
                    <a:pt x="137" y="201"/>
                  </a:lnTo>
                  <a:lnTo>
                    <a:pt x="138" y="218"/>
                  </a:lnTo>
                  <a:lnTo>
                    <a:pt x="143" y="234"/>
                  </a:lnTo>
                  <a:lnTo>
                    <a:pt x="150" y="247"/>
                  </a:lnTo>
                  <a:lnTo>
                    <a:pt x="164" y="280"/>
                  </a:lnTo>
                  <a:lnTo>
                    <a:pt x="180" y="310"/>
                  </a:lnTo>
                  <a:lnTo>
                    <a:pt x="196" y="341"/>
                  </a:lnTo>
                  <a:lnTo>
                    <a:pt x="213" y="373"/>
                  </a:lnTo>
                  <a:lnTo>
                    <a:pt x="231" y="402"/>
                  </a:lnTo>
                  <a:lnTo>
                    <a:pt x="250" y="433"/>
                  </a:lnTo>
                  <a:lnTo>
                    <a:pt x="271" y="460"/>
                  </a:lnTo>
                  <a:lnTo>
                    <a:pt x="293" y="490"/>
                  </a:lnTo>
                  <a:lnTo>
                    <a:pt x="270" y="489"/>
                  </a:lnTo>
                  <a:lnTo>
                    <a:pt x="250" y="472"/>
                  </a:lnTo>
                  <a:lnTo>
                    <a:pt x="234" y="448"/>
                  </a:lnTo>
                  <a:lnTo>
                    <a:pt x="222" y="420"/>
                  </a:lnTo>
                  <a:lnTo>
                    <a:pt x="208" y="396"/>
                  </a:lnTo>
                  <a:lnTo>
                    <a:pt x="196" y="382"/>
                  </a:lnTo>
                  <a:lnTo>
                    <a:pt x="184" y="388"/>
                  </a:lnTo>
                  <a:lnTo>
                    <a:pt x="167" y="416"/>
                  </a:lnTo>
                  <a:lnTo>
                    <a:pt x="175" y="437"/>
                  </a:lnTo>
                  <a:lnTo>
                    <a:pt x="187" y="457"/>
                  </a:lnTo>
                  <a:lnTo>
                    <a:pt x="207" y="475"/>
                  </a:lnTo>
                  <a:lnTo>
                    <a:pt x="226" y="492"/>
                  </a:lnTo>
                  <a:lnTo>
                    <a:pt x="242" y="511"/>
                  </a:lnTo>
                  <a:lnTo>
                    <a:pt x="253" y="526"/>
                  </a:lnTo>
                  <a:lnTo>
                    <a:pt x="254" y="542"/>
                  </a:lnTo>
                  <a:lnTo>
                    <a:pt x="241" y="558"/>
                  </a:lnTo>
                  <a:lnTo>
                    <a:pt x="222" y="554"/>
                  </a:lnTo>
                  <a:lnTo>
                    <a:pt x="205" y="545"/>
                  </a:lnTo>
                  <a:lnTo>
                    <a:pt x="189" y="530"/>
                  </a:lnTo>
                  <a:lnTo>
                    <a:pt x="176" y="512"/>
                  </a:lnTo>
                  <a:lnTo>
                    <a:pt x="163" y="494"/>
                  </a:lnTo>
                  <a:lnTo>
                    <a:pt x="150" y="474"/>
                  </a:lnTo>
                  <a:lnTo>
                    <a:pt x="139" y="456"/>
                  </a:lnTo>
                  <a:lnTo>
                    <a:pt x="128" y="437"/>
                  </a:lnTo>
                  <a:lnTo>
                    <a:pt x="127" y="421"/>
                  </a:lnTo>
                  <a:lnTo>
                    <a:pt x="127" y="405"/>
                  </a:lnTo>
                  <a:lnTo>
                    <a:pt x="124" y="390"/>
                  </a:lnTo>
                  <a:lnTo>
                    <a:pt x="122" y="374"/>
                  </a:lnTo>
                  <a:lnTo>
                    <a:pt x="118" y="362"/>
                  </a:lnTo>
                  <a:lnTo>
                    <a:pt x="110" y="349"/>
                  </a:lnTo>
                  <a:lnTo>
                    <a:pt x="99" y="340"/>
                  </a:lnTo>
                  <a:lnTo>
                    <a:pt x="85" y="334"/>
                  </a:lnTo>
                  <a:lnTo>
                    <a:pt x="54" y="334"/>
                  </a:lnTo>
                  <a:lnTo>
                    <a:pt x="51" y="372"/>
                  </a:lnTo>
                  <a:lnTo>
                    <a:pt x="57" y="405"/>
                  </a:lnTo>
                  <a:lnTo>
                    <a:pt x="68" y="442"/>
                  </a:lnTo>
                  <a:lnTo>
                    <a:pt x="84" y="476"/>
                  </a:lnTo>
                  <a:lnTo>
                    <a:pt x="101" y="511"/>
                  </a:lnTo>
                  <a:lnTo>
                    <a:pt x="122" y="544"/>
                  </a:lnTo>
                  <a:lnTo>
                    <a:pt x="141" y="577"/>
                  </a:lnTo>
                  <a:lnTo>
                    <a:pt x="159" y="610"/>
                  </a:lnTo>
                  <a:lnTo>
                    <a:pt x="122" y="581"/>
                  </a:lnTo>
                  <a:lnTo>
                    <a:pt x="89" y="542"/>
                  </a:lnTo>
                  <a:lnTo>
                    <a:pt x="61" y="496"/>
                  </a:lnTo>
                  <a:lnTo>
                    <a:pt x="36" y="444"/>
                  </a:lnTo>
                  <a:lnTo>
                    <a:pt x="17" y="391"/>
                  </a:lnTo>
                  <a:lnTo>
                    <a:pt x="5" y="335"/>
                  </a:lnTo>
                  <a:lnTo>
                    <a:pt x="0" y="282"/>
                  </a:lnTo>
                  <a:lnTo>
                    <a:pt x="3" y="229"/>
                  </a:lnTo>
                  <a:lnTo>
                    <a:pt x="17" y="205"/>
                  </a:lnTo>
                  <a:lnTo>
                    <a:pt x="27" y="176"/>
                  </a:lnTo>
                  <a:lnTo>
                    <a:pt x="36" y="148"/>
                  </a:lnTo>
                  <a:lnTo>
                    <a:pt x="46" y="120"/>
                  </a:lnTo>
                  <a:lnTo>
                    <a:pt x="60" y="93"/>
                  </a:lnTo>
                  <a:lnTo>
                    <a:pt x="75" y="67"/>
                  </a:lnTo>
                  <a:lnTo>
                    <a:pt x="99" y="48"/>
                  </a:lnTo>
                  <a:lnTo>
                    <a:pt x="128" y="32"/>
                  </a:lnTo>
                  <a:lnTo>
                    <a:pt x="152" y="29"/>
                  </a:lnTo>
                  <a:lnTo>
                    <a:pt x="177" y="20"/>
                  </a:lnTo>
                  <a:lnTo>
                    <a:pt x="202" y="12"/>
                  </a:lnTo>
                  <a:lnTo>
                    <a:pt x="228" y="5"/>
                  </a:lnTo>
                  <a:lnTo>
                    <a:pt x="253" y="0"/>
                  </a:lnTo>
                  <a:lnTo>
                    <a:pt x="277" y="2"/>
                  </a:lnTo>
                  <a:lnTo>
                    <a:pt x="300" y="12"/>
                  </a:lnTo>
                  <a:lnTo>
                    <a:pt x="323" y="32"/>
                  </a:lnTo>
                  <a:lnTo>
                    <a:pt x="418" y="97"/>
                  </a:lnTo>
                  <a:lnTo>
                    <a:pt x="516" y="160"/>
                  </a:lnTo>
                  <a:lnTo>
                    <a:pt x="616" y="217"/>
                  </a:lnTo>
                  <a:lnTo>
                    <a:pt x="718" y="270"/>
                  </a:lnTo>
                  <a:lnTo>
                    <a:pt x="820" y="319"/>
                  </a:lnTo>
                  <a:lnTo>
                    <a:pt x="924" y="361"/>
                  </a:lnTo>
                  <a:lnTo>
                    <a:pt x="1028" y="396"/>
                  </a:lnTo>
                  <a:lnTo>
                    <a:pt x="1135" y="4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5" name="Freeform 302"/>
            <p:cNvSpPr>
              <a:spLocks/>
            </p:cNvSpPr>
            <p:nvPr/>
          </p:nvSpPr>
          <p:spPr bwMode="auto">
            <a:xfrm>
              <a:off x="2491" y="2801"/>
              <a:ext cx="692" cy="2644"/>
            </a:xfrm>
            <a:custGeom>
              <a:avLst/>
              <a:gdLst>
                <a:gd name="T0" fmla="*/ 0 w 2074"/>
                <a:gd name="T1" fmla="*/ 0 h 7933"/>
                <a:gd name="T2" fmla="*/ 0 w 2074"/>
                <a:gd name="T3" fmla="*/ 0 h 7933"/>
                <a:gd name="T4" fmla="*/ 0 w 2074"/>
                <a:gd name="T5" fmla="*/ 0 h 7933"/>
                <a:gd name="T6" fmla="*/ 0 w 2074"/>
                <a:gd name="T7" fmla="*/ 0 h 7933"/>
                <a:gd name="T8" fmla="*/ 0 w 2074"/>
                <a:gd name="T9" fmla="*/ 0 h 7933"/>
                <a:gd name="T10" fmla="*/ 0 w 2074"/>
                <a:gd name="T11" fmla="*/ 0 h 7933"/>
                <a:gd name="T12" fmla="*/ 0 w 2074"/>
                <a:gd name="T13" fmla="*/ 0 h 7933"/>
                <a:gd name="T14" fmla="*/ 0 w 2074"/>
                <a:gd name="T15" fmla="*/ 0 h 7933"/>
                <a:gd name="T16" fmla="*/ 0 w 2074"/>
                <a:gd name="T17" fmla="*/ 0 h 7933"/>
                <a:gd name="T18" fmla="*/ 0 w 2074"/>
                <a:gd name="T19" fmla="*/ 0 h 7933"/>
                <a:gd name="T20" fmla="*/ 0 w 2074"/>
                <a:gd name="T21" fmla="*/ 0 h 7933"/>
                <a:gd name="T22" fmla="*/ 0 w 2074"/>
                <a:gd name="T23" fmla="*/ 1 h 7933"/>
                <a:gd name="T24" fmla="*/ 0 w 2074"/>
                <a:gd name="T25" fmla="*/ 1 h 7933"/>
                <a:gd name="T26" fmla="*/ 0 w 2074"/>
                <a:gd name="T27" fmla="*/ 1 h 7933"/>
                <a:gd name="T28" fmla="*/ 0 w 2074"/>
                <a:gd name="T29" fmla="*/ 1 h 7933"/>
                <a:gd name="T30" fmla="*/ 0 w 2074"/>
                <a:gd name="T31" fmla="*/ 1 h 7933"/>
                <a:gd name="T32" fmla="*/ 0 w 2074"/>
                <a:gd name="T33" fmla="*/ 1 h 7933"/>
                <a:gd name="T34" fmla="*/ 0 w 2074"/>
                <a:gd name="T35" fmla="*/ 1 h 7933"/>
                <a:gd name="T36" fmla="*/ 0 w 2074"/>
                <a:gd name="T37" fmla="*/ 1 h 7933"/>
                <a:gd name="T38" fmla="*/ 0 w 2074"/>
                <a:gd name="T39" fmla="*/ 1 h 7933"/>
                <a:gd name="T40" fmla="*/ 0 w 2074"/>
                <a:gd name="T41" fmla="*/ 1 h 7933"/>
                <a:gd name="T42" fmla="*/ 0 w 2074"/>
                <a:gd name="T43" fmla="*/ 1 h 7933"/>
                <a:gd name="T44" fmla="*/ 0 w 2074"/>
                <a:gd name="T45" fmla="*/ 1 h 7933"/>
                <a:gd name="T46" fmla="*/ 0 w 2074"/>
                <a:gd name="T47" fmla="*/ 1 h 7933"/>
                <a:gd name="T48" fmla="*/ 0 w 2074"/>
                <a:gd name="T49" fmla="*/ 1 h 7933"/>
                <a:gd name="T50" fmla="*/ 0 w 2074"/>
                <a:gd name="T51" fmla="*/ 1 h 7933"/>
                <a:gd name="T52" fmla="*/ 0 w 2074"/>
                <a:gd name="T53" fmla="*/ 1 h 7933"/>
                <a:gd name="T54" fmla="*/ 0 w 2074"/>
                <a:gd name="T55" fmla="*/ 1 h 7933"/>
                <a:gd name="T56" fmla="*/ 0 w 2074"/>
                <a:gd name="T57" fmla="*/ 1 h 7933"/>
                <a:gd name="T58" fmla="*/ 0 w 2074"/>
                <a:gd name="T59" fmla="*/ 1 h 7933"/>
                <a:gd name="T60" fmla="*/ 0 w 2074"/>
                <a:gd name="T61" fmla="*/ 0 h 7933"/>
                <a:gd name="T62" fmla="*/ 0 w 2074"/>
                <a:gd name="T63" fmla="*/ 0 h 7933"/>
                <a:gd name="T64" fmla="*/ 0 w 2074"/>
                <a:gd name="T65" fmla="*/ 0 h 7933"/>
                <a:gd name="T66" fmla="*/ 0 w 2074"/>
                <a:gd name="T67" fmla="*/ 0 h 7933"/>
                <a:gd name="T68" fmla="*/ 0 w 2074"/>
                <a:gd name="T69" fmla="*/ 0 h 7933"/>
                <a:gd name="T70" fmla="*/ 0 w 2074"/>
                <a:gd name="T71" fmla="*/ 0 h 7933"/>
                <a:gd name="T72" fmla="*/ 0 w 2074"/>
                <a:gd name="T73" fmla="*/ 0 h 7933"/>
                <a:gd name="T74" fmla="*/ 0 w 2074"/>
                <a:gd name="T75" fmla="*/ 0 h 7933"/>
                <a:gd name="T76" fmla="*/ 0 w 2074"/>
                <a:gd name="T77" fmla="*/ 0 h 7933"/>
                <a:gd name="T78" fmla="*/ 0 w 2074"/>
                <a:gd name="T79" fmla="*/ 0 h 793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074" h="7933">
                  <a:moveTo>
                    <a:pt x="259" y="147"/>
                  </a:moveTo>
                  <a:lnTo>
                    <a:pt x="249" y="190"/>
                  </a:lnTo>
                  <a:lnTo>
                    <a:pt x="248" y="234"/>
                  </a:lnTo>
                  <a:lnTo>
                    <a:pt x="251" y="281"/>
                  </a:lnTo>
                  <a:lnTo>
                    <a:pt x="257" y="324"/>
                  </a:lnTo>
                  <a:lnTo>
                    <a:pt x="263" y="371"/>
                  </a:lnTo>
                  <a:lnTo>
                    <a:pt x="273" y="417"/>
                  </a:lnTo>
                  <a:lnTo>
                    <a:pt x="278" y="463"/>
                  </a:lnTo>
                  <a:lnTo>
                    <a:pt x="279" y="511"/>
                  </a:lnTo>
                  <a:lnTo>
                    <a:pt x="322" y="735"/>
                  </a:lnTo>
                  <a:lnTo>
                    <a:pt x="354" y="968"/>
                  </a:lnTo>
                  <a:lnTo>
                    <a:pt x="380" y="1205"/>
                  </a:lnTo>
                  <a:lnTo>
                    <a:pt x="405" y="1442"/>
                  </a:lnTo>
                  <a:lnTo>
                    <a:pt x="431" y="1681"/>
                  </a:lnTo>
                  <a:lnTo>
                    <a:pt x="460" y="1919"/>
                  </a:lnTo>
                  <a:lnTo>
                    <a:pt x="498" y="2151"/>
                  </a:lnTo>
                  <a:lnTo>
                    <a:pt x="547" y="2378"/>
                  </a:lnTo>
                  <a:lnTo>
                    <a:pt x="606" y="2673"/>
                  </a:lnTo>
                  <a:lnTo>
                    <a:pt x="664" y="2967"/>
                  </a:lnTo>
                  <a:lnTo>
                    <a:pt x="722" y="3264"/>
                  </a:lnTo>
                  <a:lnTo>
                    <a:pt x="781" y="3559"/>
                  </a:lnTo>
                  <a:lnTo>
                    <a:pt x="838" y="3854"/>
                  </a:lnTo>
                  <a:lnTo>
                    <a:pt x="897" y="4151"/>
                  </a:lnTo>
                  <a:lnTo>
                    <a:pt x="956" y="4445"/>
                  </a:lnTo>
                  <a:lnTo>
                    <a:pt x="1014" y="4739"/>
                  </a:lnTo>
                  <a:lnTo>
                    <a:pt x="1048" y="4770"/>
                  </a:lnTo>
                  <a:lnTo>
                    <a:pt x="1143" y="5175"/>
                  </a:lnTo>
                  <a:lnTo>
                    <a:pt x="1251" y="5575"/>
                  </a:lnTo>
                  <a:lnTo>
                    <a:pt x="1369" y="5969"/>
                  </a:lnTo>
                  <a:lnTo>
                    <a:pt x="1497" y="6359"/>
                  </a:lnTo>
                  <a:lnTo>
                    <a:pt x="1635" y="6745"/>
                  </a:lnTo>
                  <a:lnTo>
                    <a:pt x="1776" y="7130"/>
                  </a:lnTo>
                  <a:lnTo>
                    <a:pt x="1922" y="7514"/>
                  </a:lnTo>
                  <a:lnTo>
                    <a:pt x="2074" y="7893"/>
                  </a:lnTo>
                  <a:lnTo>
                    <a:pt x="2046" y="7899"/>
                  </a:lnTo>
                  <a:lnTo>
                    <a:pt x="2022" y="7906"/>
                  </a:lnTo>
                  <a:lnTo>
                    <a:pt x="1998" y="7911"/>
                  </a:lnTo>
                  <a:lnTo>
                    <a:pt x="1973" y="7917"/>
                  </a:lnTo>
                  <a:lnTo>
                    <a:pt x="1948" y="7922"/>
                  </a:lnTo>
                  <a:lnTo>
                    <a:pt x="1921" y="7929"/>
                  </a:lnTo>
                  <a:lnTo>
                    <a:pt x="1894" y="7931"/>
                  </a:lnTo>
                  <a:lnTo>
                    <a:pt x="1866" y="7933"/>
                  </a:lnTo>
                  <a:lnTo>
                    <a:pt x="1753" y="7672"/>
                  </a:lnTo>
                  <a:lnTo>
                    <a:pt x="1643" y="7412"/>
                  </a:lnTo>
                  <a:lnTo>
                    <a:pt x="1535" y="7149"/>
                  </a:lnTo>
                  <a:lnTo>
                    <a:pt x="1431" y="6883"/>
                  </a:lnTo>
                  <a:lnTo>
                    <a:pt x="1330" y="6617"/>
                  </a:lnTo>
                  <a:lnTo>
                    <a:pt x="1233" y="6349"/>
                  </a:lnTo>
                  <a:lnTo>
                    <a:pt x="1140" y="6079"/>
                  </a:lnTo>
                  <a:lnTo>
                    <a:pt x="1048" y="5808"/>
                  </a:lnTo>
                  <a:lnTo>
                    <a:pt x="868" y="5154"/>
                  </a:lnTo>
                  <a:lnTo>
                    <a:pt x="697" y="4494"/>
                  </a:lnTo>
                  <a:lnTo>
                    <a:pt x="538" y="3831"/>
                  </a:lnTo>
                  <a:lnTo>
                    <a:pt x="394" y="3162"/>
                  </a:lnTo>
                  <a:lnTo>
                    <a:pt x="266" y="2490"/>
                  </a:lnTo>
                  <a:lnTo>
                    <a:pt x="155" y="1811"/>
                  </a:lnTo>
                  <a:lnTo>
                    <a:pt x="65" y="1127"/>
                  </a:lnTo>
                  <a:lnTo>
                    <a:pt x="0" y="438"/>
                  </a:lnTo>
                  <a:lnTo>
                    <a:pt x="0" y="0"/>
                  </a:lnTo>
                  <a:lnTo>
                    <a:pt x="36" y="8"/>
                  </a:lnTo>
                  <a:lnTo>
                    <a:pt x="72" y="18"/>
                  </a:lnTo>
                  <a:lnTo>
                    <a:pt x="106" y="33"/>
                  </a:lnTo>
                  <a:lnTo>
                    <a:pt x="138" y="52"/>
                  </a:lnTo>
                  <a:lnTo>
                    <a:pt x="168" y="74"/>
                  </a:lnTo>
                  <a:lnTo>
                    <a:pt x="198" y="97"/>
                  </a:lnTo>
                  <a:lnTo>
                    <a:pt x="229" y="121"/>
                  </a:lnTo>
                  <a:lnTo>
                    <a:pt x="259" y="147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6" name="Freeform 303"/>
            <p:cNvSpPr>
              <a:spLocks/>
            </p:cNvSpPr>
            <p:nvPr/>
          </p:nvSpPr>
          <p:spPr bwMode="auto">
            <a:xfrm>
              <a:off x="2605" y="2851"/>
              <a:ext cx="222" cy="905"/>
            </a:xfrm>
            <a:custGeom>
              <a:avLst/>
              <a:gdLst>
                <a:gd name="T0" fmla="*/ 0 w 666"/>
                <a:gd name="T1" fmla="*/ 0 h 2714"/>
                <a:gd name="T2" fmla="*/ 0 w 666"/>
                <a:gd name="T3" fmla="*/ 0 h 2714"/>
                <a:gd name="T4" fmla="*/ 0 w 666"/>
                <a:gd name="T5" fmla="*/ 0 h 2714"/>
                <a:gd name="T6" fmla="*/ 0 w 666"/>
                <a:gd name="T7" fmla="*/ 0 h 2714"/>
                <a:gd name="T8" fmla="*/ 0 w 666"/>
                <a:gd name="T9" fmla="*/ 0 h 2714"/>
                <a:gd name="T10" fmla="*/ 0 w 666"/>
                <a:gd name="T11" fmla="*/ 0 h 2714"/>
                <a:gd name="T12" fmla="*/ 0 w 666"/>
                <a:gd name="T13" fmla="*/ 0 h 2714"/>
                <a:gd name="T14" fmla="*/ 0 w 666"/>
                <a:gd name="T15" fmla="*/ 0 h 2714"/>
                <a:gd name="T16" fmla="*/ 0 w 666"/>
                <a:gd name="T17" fmla="*/ 0 h 2714"/>
                <a:gd name="T18" fmla="*/ 0 w 666"/>
                <a:gd name="T19" fmla="*/ 0 h 2714"/>
                <a:gd name="T20" fmla="*/ 0 w 666"/>
                <a:gd name="T21" fmla="*/ 0 h 2714"/>
                <a:gd name="T22" fmla="*/ 0 w 666"/>
                <a:gd name="T23" fmla="*/ 0 h 2714"/>
                <a:gd name="T24" fmla="*/ 0 w 666"/>
                <a:gd name="T25" fmla="*/ 0 h 2714"/>
                <a:gd name="T26" fmla="*/ 0 w 666"/>
                <a:gd name="T27" fmla="*/ 0 h 2714"/>
                <a:gd name="T28" fmla="*/ 0 w 666"/>
                <a:gd name="T29" fmla="*/ 0 h 2714"/>
                <a:gd name="T30" fmla="*/ 0 w 666"/>
                <a:gd name="T31" fmla="*/ 0 h 2714"/>
                <a:gd name="T32" fmla="*/ 0 w 666"/>
                <a:gd name="T33" fmla="*/ 0 h 2714"/>
                <a:gd name="T34" fmla="*/ 0 w 666"/>
                <a:gd name="T35" fmla="*/ 0 h 2714"/>
                <a:gd name="T36" fmla="*/ 0 w 666"/>
                <a:gd name="T37" fmla="*/ 0 h 2714"/>
                <a:gd name="T38" fmla="*/ 0 w 666"/>
                <a:gd name="T39" fmla="*/ 0 h 2714"/>
                <a:gd name="T40" fmla="*/ 0 w 666"/>
                <a:gd name="T41" fmla="*/ 0 h 2714"/>
                <a:gd name="T42" fmla="*/ 0 w 666"/>
                <a:gd name="T43" fmla="*/ 0 h 2714"/>
                <a:gd name="T44" fmla="*/ 0 w 666"/>
                <a:gd name="T45" fmla="*/ 0 h 2714"/>
                <a:gd name="T46" fmla="*/ 0 w 666"/>
                <a:gd name="T47" fmla="*/ 0 h 2714"/>
                <a:gd name="T48" fmla="*/ 0 w 666"/>
                <a:gd name="T49" fmla="*/ 0 h 2714"/>
                <a:gd name="T50" fmla="*/ 0 w 666"/>
                <a:gd name="T51" fmla="*/ 0 h 2714"/>
                <a:gd name="T52" fmla="*/ 0 w 666"/>
                <a:gd name="T53" fmla="*/ 0 h 2714"/>
                <a:gd name="T54" fmla="*/ 0 w 666"/>
                <a:gd name="T55" fmla="*/ 0 h 2714"/>
                <a:gd name="T56" fmla="*/ 0 w 666"/>
                <a:gd name="T57" fmla="*/ 0 h 2714"/>
                <a:gd name="T58" fmla="*/ 0 w 666"/>
                <a:gd name="T59" fmla="*/ 0 h 2714"/>
                <a:gd name="T60" fmla="*/ 0 w 666"/>
                <a:gd name="T61" fmla="*/ 0 h 2714"/>
                <a:gd name="T62" fmla="*/ 0 w 666"/>
                <a:gd name="T63" fmla="*/ 0 h 2714"/>
                <a:gd name="T64" fmla="*/ 0 w 666"/>
                <a:gd name="T65" fmla="*/ 0 h 2714"/>
                <a:gd name="T66" fmla="*/ 0 w 666"/>
                <a:gd name="T67" fmla="*/ 0 h 2714"/>
                <a:gd name="T68" fmla="*/ 0 w 666"/>
                <a:gd name="T69" fmla="*/ 0 h 27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66" h="2714">
                  <a:moveTo>
                    <a:pt x="168" y="286"/>
                  </a:moveTo>
                  <a:lnTo>
                    <a:pt x="157" y="678"/>
                  </a:lnTo>
                  <a:lnTo>
                    <a:pt x="126" y="699"/>
                  </a:lnTo>
                  <a:lnTo>
                    <a:pt x="139" y="788"/>
                  </a:lnTo>
                  <a:lnTo>
                    <a:pt x="154" y="877"/>
                  </a:lnTo>
                  <a:lnTo>
                    <a:pt x="173" y="963"/>
                  </a:lnTo>
                  <a:lnTo>
                    <a:pt x="196" y="1047"/>
                  </a:lnTo>
                  <a:lnTo>
                    <a:pt x="216" y="1133"/>
                  </a:lnTo>
                  <a:lnTo>
                    <a:pt x="235" y="1219"/>
                  </a:lnTo>
                  <a:lnTo>
                    <a:pt x="249" y="1307"/>
                  </a:lnTo>
                  <a:lnTo>
                    <a:pt x="259" y="1396"/>
                  </a:lnTo>
                  <a:lnTo>
                    <a:pt x="297" y="1509"/>
                  </a:lnTo>
                  <a:lnTo>
                    <a:pt x="343" y="1623"/>
                  </a:lnTo>
                  <a:lnTo>
                    <a:pt x="392" y="1734"/>
                  </a:lnTo>
                  <a:lnTo>
                    <a:pt x="447" y="1843"/>
                  </a:lnTo>
                  <a:lnTo>
                    <a:pt x="501" y="1950"/>
                  </a:lnTo>
                  <a:lnTo>
                    <a:pt x="558" y="2057"/>
                  </a:lnTo>
                  <a:lnTo>
                    <a:pt x="612" y="2164"/>
                  </a:lnTo>
                  <a:lnTo>
                    <a:pt x="666" y="2269"/>
                  </a:lnTo>
                  <a:lnTo>
                    <a:pt x="619" y="2297"/>
                  </a:lnTo>
                  <a:lnTo>
                    <a:pt x="576" y="2332"/>
                  </a:lnTo>
                  <a:lnTo>
                    <a:pt x="541" y="2371"/>
                  </a:lnTo>
                  <a:lnTo>
                    <a:pt x="511" y="2414"/>
                  </a:lnTo>
                  <a:lnTo>
                    <a:pt x="486" y="2462"/>
                  </a:lnTo>
                  <a:lnTo>
                    <a:pt x="465" y="2510"/>
                  </a:lnTo>
                  <a:lnTo>
                    <a:pt x="448" y="2561"/>
                  </a:lnTo>
                  <a:lnTo>
                    <a:pt x="437" y="2610"/>
                  </a:lnTo>
                  <a:lnTo>
                    <a:pt x="430" y="2622"/>
                  </a:lnTo>
                  <a:lnTo>
                    <a:pt x="420" y="2636"/>
                  </a:lnTo>
                  <a:lnTo>
                    <a:pt x="411" y="2649"/>
                  </a:lnTo>
                  <a:lnTo>
                    <a:pt x="403" y="2661"/>
                  </a:lnTo>
                  <a:lnTo>
                    <a:pt x="397" y="2673"/>
                  </a:lnTo>
                  <a:lnTo>
                    <a:pt x="392" y="2687"/>
                  </a:lnTo>
                  <a:lnTo>
                    <a:pt x="388" y="2699"/>
                  </a:lnTo>
                  <a:lnTo>
                    <a:pt x="385" y="2714"/>
                  </a:lnTo>
                  <a:lnTo>
                    <a:pt x="339" y="2499"/>
                  </a:lnTo>
                  <a:lnTo>
                    <a:pt x="298" y="2284"/>
                  </a:lnTo>
                  <a:lnTo>
                    <a:pt x="258" y="2064"/>
                  </a:lnTo>
                  <a:lnTo>
                    <a:pt x="222" y="1845"/>
                  </a:lnTo>
                  <a:lnTo>
                    <a:pt x="189" y="1624"/>
                  </a:lnTo>
                  <a:lnTo>
                    <a:pt x="160" y="1404"/>
                  </a:lnTo>
                  <a:lnTo>
                    <a:pt x="135" y="1182"/>
                  </a:lnTo>
                  <a:lnTo>
                    <a:pt x="117" y="960"/>
                  </a:lnTo>
                  <a:lnTo>
                    <a:pt x="94" y="846"/>
                  </a:lnTo>
                  <a:lnTo>
                    <a:pt x="74" y="729"/>
                  </a:lnTo>
                  <a:lnTo>
                    <a:pt x="61" y="610"/>
                  </a:lnTo>
                  <a:lnTo>
                    <a:pt x="48" y="488"/>
                  </a:lnTo>
                  <a:lnTo>
                    <a:pt x="36" y="368"/>
                  </a:lnTo>
                  <a:lnTo>
                    <a:pt x="25" y="249"/>
                  </a:lnTo>
                  <a:lnTo>
                    <a:pt x="13" y="132"/>
                  </a:lnTo>
                  <a:lnTo>
                    <a:pt x="0" y="17"/>
                  </a:lnTo>
                  <a:lnTo>
                    <a:pt x="69" y="0"/>
                  </a:lnTo>
                  <a:lnTo>
                    <a:pt x="114" y="10"/>
                  </a:lnTo>
                  <a:lnTo>
                    <a:pt x="140" y="38"/>
                  </a:lnTo>
                  <a:lnTo>
                    <a:pt x="152" y="81"/>
                  </a:lnTo>
                  <a:lnTo>
                    <a:pt x="157" y="134"/>
                  </a:lnTo>
                  <a:lnTo>
                    <a:pt x="158" y="190"/>
                  </a:lnTo>
                  <a:lnTo>
                    <a:pt x="159" y="243"/>
                  </a:lnTo>
                  <a:lnTo>
                    <a:pt x="168" y="286"/>
                  </a:lnTo>
                  <a:close/>
                </a:path>
              </a:pathLst>
            </a:custGeom>
            <a:solidFill>
              <a:srgbClr val="D76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7" name="Freeform 304"/>
            <p:cNvSpPr>
              <a:spLocks/>
            </p:cNvSpPr>
            <p:nvPr/>
          </p:nvSpPr>
          <p:spPr bwMode="auto">
            <a:xfrm>
              <a:off x="2955" y="2860"/>
              <a:ext cx="386" cy="256"/>
            </a:xfrm>
            <a:custGeom>
              <a:avLst/>
              <a:gdLst>
                <a:gd name="T0" fmla="*/ 0 w 1159"/>
                <a:gd name="T1" fmla="*/ 0 h 769"/>
                <a:gd name="T2" fmla="*/ 0 w 1159"/>
                <a:gd name="T3" fmla="*/ 0 h 769"/>
                <a:gd name="T4" fmla="*/ 0 w 1159"/>
                <a:gd name="T5" fmla="*/ 0 h 769"/>
                <a:gd name="T6" fmla="*/ 0 w 1159"/>
                <a:gd name="T7" fmla="*/ 0 h 769"/>
                <a:gd name="T8" fmla="*/ 0 w 1159"/>
                <a:gd name="T9" fmla="*/ 0 h 769"/>
                <a:gd name="T10" fmla="*/ 0 w 1159"/>
                <a:gd name="T11" fmla="*/ 0 h 769"/>
                <a:gd name="T12" fmla="*/ 0 w 1159"/>
                <a:gd name="T13" fmla="*/ 0 h 769"/>
                <a:gd name="T14" fmla="*/ 0 w 1159"/>
                <a:gd name="T15" fmla="*/ 0 h 769"/>
                <a:gd name="T16" fmla="*/ 0 w 1159"/>
                <a:gd name="T17" fmla="*/ 0 h 769"/>
                <a:gd name="T18" fmla="*/ 0 w 1159"/>
                <a:gd name="T19" fmla="*/ 0 h 769"/>
                <a:gd name="T20" fmla="*/ 0 w 1159"/>
                <a:gd name="T21" fmla="*/ 0 h 769"/>
                <a:gd name="T22" fmla="*/ 0 w 1159"/>
                <a:gd name="T23" fmla="*/ 0 h 769"/>
                <a:gd name="T24" fmla="*/ 0 w 1159"/>
                <a:gd name="T25" fmla="*/ 0 h 769"/>
                <a:gd name="T26" fmla="*/ 0 w 1159"/>
                <a:gd name="T27" fmla="*/ 0 h 769"/>
                <a:gd name="T28" fmla="*/ 0 w 1159"/>
                <a:gd name="T29" fmla="*/ 0 h 769"/>
                <a:gd name="T30" fmla="*/ 0 w 1159"/>
                <a:gd name="T31" fmla="*/ 0 h 769"/>
                <a:gd name="T32" fmla="*/ 0 w 1159"/>
                <a:gd name="T33" fmla="*/ 0 h 769"/>
                <a:gd name="T34" fmla="*/ 0 w 1159"/>
                <a:gd name="T35" fmla="*/ 0 h 769"/>
                <a:gd name="T36" fmla="*/ 0 w 1159"/>
                <a:gd name="T37" fmla="*/ 0 h 769"/>
                <a:gd name="T38" fmla="*/ 0 w 1159"/>
                <a:gd name="T39" fmla="*/ 0 h 769"/>
                <a:gd name="T40" fmla="*/ 0 w 1159"/>
                <a:gd name="T41" fmla="*/ 0 h 769"/>
                <a:gd name="T42" fmla="*/ 0 w 1159"/>
                <a:gd name="T43" fmla="*/ 0 h 769"/>
                <a:gd name="T44" fmla="*/ 0 w 1159"/>
                <a:gd name="T45" fmla="*/ 0 h 769"/>
                <a:gd name="T46" fmla="*/ 0 w 1159"/>
                <a:gd name="T47" fmla="*/ 0 h 769"/>
                <a:gd name="T48" fmla="*/ 0 w 1159"/>
                <a:gd name="T49" fmla="*/ 0 h 769"/>
                <a:gd name="T50" fmla="*/ 0 w 1159"/>
                <a:gd name="T51" fmla="*/ 0 h 769"/>
                <a:gd name="T52" fmla="*/ 0 w 1159"/>
                <a:gd name="T53" fmla="*/ 0 h 769"/>
                <a:gd name="T54" fmla="*/ 0 w 1159"/>
                <a:gd name="T55" fmla="*/ 0 h 769"/>
                <a:gd name="T56" fmla="*/ 0 w 1159"/>
                <a:gd name="T57" fmla="*/ 0 h 769"/>
                <a:gd name="T58" fmla="*/ 0 w 1159"/>
                <a:gd name="T59" fmla="*/ 0 h 769"/>
                <a:gd name="T60" fmla="*/ 0 w 1159"/>
                <a:gd name="T61" fmla="*/ 0 h 769"/>
                <a:gd name="T62" fmla="*/ 0 w 1159"/>
                <a:gd name="T63" fmla="*/ 0 h 769"/>
                <a:gd name="T64" fmla="*/ 0 w 1159"/>
                <a:gd name="T65" fmla="*/ 0 h 769"/>
                <a:gd name="T66" fmla="*/ 0 w 1159"/>
                <a:gd name="T67" fmla="*/ 0 h 769"/>
                <a:gd name="T68" fmla="*/ 0 w 1159"/>
                <a:gd name="T69" fmla="*/ 0 h 769"/>
                <a:gd name="T70" fmla="*/ 0 w 1159"/>
                <a:gd name="T71" fmla="*/ 0 h 769"/>
                <a:gd name="T72" fmla="*/ 0 w 1159"/>
                <a:gd name="T73" fmla="*/ 0 h 769"/>
                <a:gd name="T74" fmla="*/ 0 w 1159"/>
                <a:gd name="T75" fmla="*/ 0 h 769"/>
                <a:gd name="T76" fmla="*/ 0 w 1159"/>
                <a:gd name="T77" fmla="*/ 0 h 769"/>
                <a:gd name="T78" fmla="*/ 0 w 1159"/>
                <a:gd name="T79" fmla="*/ 0 h 769"/>
                <a:gd name="T80" fmla="*/ 0 w 1159"/>
                <a:gd name="T81" fmla="*/ 0 h 769"/>
                <a:gd name="T82" fmla="*/ 0 w 1159"/>
                <a:gd name="T83" fmla="*/ 0 h 769"/>
                <a:gd name="T84" fmla="*/ 0 w 1159"/>
                <a:gd name="T85" fmla="*/ 0 h 769"/>
                <a:gd name="T86" fmla="*/ 0 w 1159"/>
                <a:gd name="T87" fmla="*/ 0 h 769"/>
                <a:gd name="T88" fmla="*/ 0 w 1159"/>
                <a:gd name="T89" fmla="*/ 0 h 769"/>
                <a:gd name="T90" fmla="*/ 0 w 1159"/>
                <a:gd name="T91" fmla="*/ 0 h 769"/>
                <a:gd name="T92" fmla="*/ 0 w 1159"/>
                <a:gd name="T93" fmla="*/ 0 h 769"/>
                <a:gd name="T94" fmla="*/ 0 w 1159"/>
                <a:gd name="T95" fmla="*/ 0 h 769"/>
                <a:gd name="T96" fmla="*/ 0 w 1159"/>
                <a:gd name="T97" fmla="*/ 0 h 769"/>
                <a:gd name="T98" fmla="*/ 0 w 1159"/>
                <a:gd name="T99" fmla="*/ 0 h 769"/>
                <a:gd name="T100" fmla="*/ 0 w 1159"/>
                <a:gd name="T101" fmla="*/ 0 h 769"/>
                <a:gd name="T102" fmla="*/ 0 w 1159"/>
                <a:gd name="T103" fmla="*/ 0 h 769"/>
                <a:gd name="T104" fmla="*/ 0 w 1159"/>
                <a:gd name="T105" fmla="*/ 0 h 769"/>
                <a:gd name="T106" fmla="*/ 0 w 1159"/>
                <a:gd name="T107" fmla="*/ 0 h 769"/>
                <a:gd name="T108" fmla="*/ 0 w 1159"/>
                <a:gd name="T109" fmla="*/ 0 h 769"/>
                <a:gd name="T110" fmla="*/ 0 w 1159"/>
                <a:gd name="T111" fmla="*/ 0 h 769"/>
                <a:gd name="T112" fmla="*/ 0 w 1159"/>
                <a:gd name="T113" fmla="*/ 0 h 769"/>
                <a:gd name="T114" fmla="*/ 0 w 1159"/>
                <a:gd name="T115" fmla="*/ 0 h 769"/>
                <a:gd name="T116" fmla="*/ 0 w 1159"/>
                <a:gd name="T117" fmla="*/ 0 h 7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59" h="769">
                  <a:moveTo>
                    <a:pt x="942" y="65"/>
                  </a:moveTo>
                  <a:lnTo>
                    <a:pt x="972" y="104"/>
                  </a:lnTo>
                  <a:lnTo>
                    <a:pt x="877" y="126"/>
                  </a:lnTo>
                  <a:lnTo>
                    <a:pt x="782" y="143"/>
                  </a:lnTo>
                  <a:lnTo>
                    <a:pt x="686" y="163"/>
                  </a:lnTo>
                  <a:lnTo>
                    <a:pt x="592" y="187"/>
                  </a:lnTo>
                  <a:lnTo>
                    <a:pt x="500" y="220"/>
                  </a:lnTo>
                  <a:lnTo>
                    <a:pt x="416" y="262"/>
                  </a:lnTo>
                  <a:lnTo>
                    <a:pt x="336" y="320"/>
                  </a:lnTo>
                  <a:lnTo>
                    <a:pt x="268" y="393"/>
                  </a:lnTo>
                  <a:lnTo>
                    <a:pt x="280" y="405"/>
                  </a:lnTo>
                  <a:lnTo>
                    <a:pt x="363" y="364"/>
                  </a:lnTo>
                  <a:lnTo>
                    <a:pt x="450" y="324"/>
                  </a:lnTo>
                  <a:lnTo>
                    <a:pt x="538" y="288"/>
                  </a:lnTo>
                  <a:lnTo>
                    <a:pt x="629" y="257"/>
                  </a:lnTo>
                  <a:lnTo>
                    <a:pt x="720" y="231"/>
                  </a:lnTo>
                  <a:lnTo>
                    <a:pt x="810" y="213"/>
                  </a:lnTo>
                  <a:lnTo>
                    <a:pt x="901" y="202"/>
                  </a:lnTo>
                  <a:lnTo>
                    <a:pt x="994" y="199"/>
                  </a:lnTo>
                  <a:lnTo>
                    <a:pt x="1016" y="222"/>
                  </a:lnTo>
                  <a:lnTo>
                    <a:pt x="1030" y="250"/>
                  </a:lnTo>
                  <a:lnTo>
                    <a:pt x="1037" y="282"/>
                  </a:lnTo>
                  <a:lnTo>
                    <a:pt x="1042" y="314"/>
                  </a:lnTo>
                  <a:lnTo>
                    <a:pt x="1052" y="344"/>
                  </a:lnTo>
                  <a:lnTo>
                    <a:pt x="1066" y="369"/>
                  </a:lnTo>
                  <a:lnTo>
                    <a:pt x="1089" y="386"/>
                  </a:lnTo>
                  <a:lnTo>
                    <a:pt x="1128" y="393"/>
                  </a:lnTo>
                  <a:lnTo>
                    <a:pt x="1143" y="442"/>
                  </a:lnTo>
                  <a:lnTo>
                    <a:pt x="1155" y="490"/>
                  </a:lnTo>
                  <a:lnTo>
                    <a:pt x="1159" y="540"/>
                  </a:lnTo>
                  <a:lnTo>
                    <a:pt x="1159" y="590"/>
                  </a:lnTo>
                  <a:lnTo>
                    <a:pt x="1152" y="639"/>
                  </a:lnTo>
                  <a:lnTo>
                    <a:pt x="1140" y="685"/>
                  </a:lnTo>
                  <a:lnTo>
                    <a:pt x="1121" y="728"/>
                  </a:lnTo>
                  <a:lnTo>
                    <a:pt x="1097" y="769"/>
                  </a:lnTo>
                  <a:lnTo>
                    <a:pt x="1090" y="731"/>
                  </a:lnTo>
                  <a:lnTo>
                    <a:pt x="1093" y="691"/>
                  </a:lnTo>
                  <a:lnTo>
                    <a:pt x="1099" y="653"/>
                  </a:lnTo>
                  <a:lnTo>
                    <a:pt x="1107" y="615"/>
                  </a:lnTo>
                  <a:lnTo>
                    <a:pt x="1109" y="578"/>
                  </a:lnTo>
                  <a:lnTo>
                    <a:pt x="1104" y="544"/>
                  </a:lnTo>
                  <a:lnTo>
                    <a:pt x="1084" y="510"/>
                  </a:lnTo>
                  <a:lnTo>
                    <a:pt x="1046" y="479"/>
                  </a:lnTo>
                  <a:lnTo>
                    <a:pt x="1013" y="442"/>
                  </a:lnTo>
                  <a:lnTo>
                    <a:pt x="975" y="414"/>
                  </a:lnTo>
                  <a:lnTo>
                    <a:pt x="933" y="397"/>
                  </a:lnTo>
                  <a:lnTo>
                    <a:pt x="889" y="384"/>
                  </a:lnTo>
                  <a:lnTo>
                    <a:pt x="842" y="378"/>
                  </a:lnTo>
                  <a:lnTo>
                    <a:pt x="794" y="372"/>
                  </a:lnTo>
                  <a:lnTo>
                    <a:pt x="749" y="365"/>
                  </a:lnTo>
                  <a:lnTo>
                    <a:pt x="704" y="355"/>
                  </a:lnTo>
                  <a:lnTo>
                    <a:pt x="617" y="375"/>
                  </a:lnTo>
                  <a:lnTo>
                    <a:pt x="531" y="398"/>
                  </a:lnTo>
                  <a:lnTo>
                    <a:pt x="450" y="424"/>
                  </a:lnTo>
                  <a:lnTo>
                    <a:pt x="367" y="456"/>
                  </a:lnTo>
                  <a:lnTo>
                    <a:pt x="287" y="492"/>
                  </a:lnTo>
                  <a:lnTo>
                    <a:pt x="209" y="535"/>
                  </a:lnTo>
                  <a:lnTo>
                    <a:pt x="134" y="583"/>
                  </a:lnTo>
                  <a:lnTo>
                    <a:pt x="59" y="634"/>
                  </a:lnTo>
                  <a:lnTo>
                    <a:pt x="47" y="625"/>
                  </a:lnTo>
                  <a:lnTo>
                    <a:pt x="39" y="610"/>
                  </a:lnTo>
                  <a:lnTo>
                    <a:pt x="38" y="595"/>
                  </a:lnTo>
                  <a:lnTo>
                    <a:pt x="41" y="577"/>
                  </a:lnTo>
                  <a:lnTo>
                    <a:pt x="48" y="562"/>
                  </a:lnTo>
                  <a:lnTo>
                    <a:pt x="52" y="543"/>
                  </a:lnTo>
                  <a:lnTo>
                    <a:pt x="58" y="525"/>
                  </a:lnTo>
                  <a:lnTo>
                    <a:pt x="59" y="509"/>
                  </a:lnTo>
                  <a:lnTo>
                    <a:pt x="143" y="414"/>
                  </a:lnTo>
                  <a:lnTo>
                    <a:pt x="131" y="402"/>
                  </a:lnTo>
                  <a:lnTo>
                    <a:pt x="118" y="396"/>
                  </a:lnTo>
                  <a:lnTo>
                    <a:pt x="106" y="394"/>
                  </a:lnTo>
                  <a:lnTo>
                    <a:pt x="91" y="398"/>
                  </a:lnTo>
                  <a:lnTo>
                    <a:pt x="77" y="403"/>
                  </a:lnTo>
                  <a:lnTo>
                    <a:pt x="62" y="411"/>
                  </a:lnTo>
                  <a:lnTo>
                    <a:pt x="50" y="420"/>
                  </a:lnTo>
                  <a:lnTo>
                    <a:pt x="38" y="428"/>
                  </a:lnTo>
                  <a:lnTo>
                    <a:pt x="34" y="432"/>
                  </a:lnTo>
                  <a:lnTo>
                    <a:pt x="29" y="435"/>
                  </a:lnTo>
                  <a:lnTo>
                    <a:pt x="24" y="439"/>
                  </a:lnTo>
                  <a:lnTo>
                    <a:pt x="19" y="442"/>
                  </a:lnTo>
                  <a:lnTo>
                    <a:pt x="16" y="446"/>
                  </a:lnTo>
                  <a:lnTo>
                    <a:pt x="11" y="447"/>
                  </a:lnTo>
                  <a:lnTo>
                    <a:pt x="5" y="447"/>
                  </a:lnTo>
                  <a:lnTo>
                    <a:pt x="0" y="444"/>
                  </a:lnTo>
                  <a:lnTo>
                    <a:pt x="56" y="346"/>
                  </a:lnTo>
                  <a:lnTo>
                    <a:pt x="126" y="257"/>
                  </a:lnTo>
                  <a:lnTo>
                    <a:pt x="208" y="177"/>
                  </a:lnTo>
                  <a:lnTo>
                    <a:pt x="300" y="108"/>
                  </a:lnTo>
                  <a:lnTo>
                    <a:pt x="401" y="55"/>
                  </a:lnTo>
                  <a:lnTo>
                    <a:pt x="506" y="19"/>
                  </a:lnTo>
                  <a:lnTo>
                    <a:pt x="618" y="0"/>
                  </a:lnTo>
                  <a:lnTo>
                    <a:pt x="734" y="0"/>
                  </a:lnTo>
                  <a:lnTo>
                    <a:pt x="759" y="11"/>
                  </a:lnTo>
                  <a:lnTo>
                    <a:pt x="783" y="23"/>
                  </a:lnTo>
                  <a:lnTo>
                    <a:pt x="807" y="37"/>
                  </a:lnTo>
                  <a:lnTo>
                    <a:pt x="831" y="50"/>
                  </a:lnTo>
                  <a:lnTo>
                    <a:pt x="856" y="62"/>
                  </a:lnTo>
                  <a:lnTo>
                    <a:pt x="882" y="69"/>
                  </a:lnTo>
                  <a:lnTo>
                    <a:pt x="909" y="72"/>
                  </a:lnTo>
                  <a:lnTo>
                    <a:pt x="942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8" name="Freeform 305"/>
            <p:cNvSpPr>
              <a:spLocks/>
            </p:cNvSpPr>
            <p:nvPr/>
          </p:nvSpPr>
          <p:spPr bwMode="auto">
            <a:xfrm>
              <a:off x="2678" y="2864"/>
              <a:ext cx="257" cy="746"/>
            </a:xfrm>
            <a:custGeom>
              <a:avLst/>
              <a:gdLst>
                <a:gd name="T0" fmla="*/ 0 w 771"/>
                <a:gd name="T1" fmla="*/ 0 h 2239"/>
                <a:gd name="T2" fmla="*/ 0 w 771"/>
                <a:gd name="T3" fmla="*/ 0 h 2239"/>
                <a:gd name="T4" fmla="*/ 0 w 771"/>
                <a:gd name="T5" fmla="*/ 0 h 2239"/>
                <a:gd name="T6" fmla="*/ 0 w 771"/>
                <a:gd name="T7" fmla="*/ 0 h 2239"/>
                <a:gd name="T8" fmla="*/ 0 w 771"/>
                <a:gd name="T9" fmla="*/ 0 h 2239"/>
                <a:gd name="T10" fmla="*/ 0 w 771"/>
                <a:gd name="T11" fmla="*/ 0 h 2239"/>
                <a:gd name="T12" fmla="*/ 0 w 771"/>
                <a:gd name="T13" fmla="*/ 0 h 2239"/>
                <a:gd name="T14" fmla="*/ 0 w 771"/>
                <a:gd name="T15" fmla="*/ 0 h 2239"/>
                <a:gd name="T16" fmla="*/ 0 w 771"/>
                <a:gd name="T17" fmla="*/ 0 h 2239"/>
                <a:gd name="T18" fmla="*/ 0 w 771"/>
                <a:gd name="T19" fmla="*/ 0 h 2239"/>
                <a:gd name="T20" fmla="*/ 0 w 771"/>
                <a:gd name="T21" fmla="*/ 0 h 2239"/>
                <a:gd name="T22" fmla="*/ 0 w 771"/>
                <a:gd name="T23" fmla="*/ 0 h 2239"/>
                <a:gd name="T24" fmla="*/ 0 w 771"/>
                <a:gd name="T25" fmla="*/ 0 h 2239"/>
                <a:gd name="T26" fmla="*/ 0 w 771"/>
                <a:gd name="T27" fmla="*/ 0 h 2239"/>
                <a:gd name="T28" fmla="*/ 0 w 771"/>
                <a:gd name="T29" fmla="*/ 0 h 2239"/>
                <a:gd name="T30" fmla="*/ 0 w 771"/>
                <a:gd name="T31" fmla="*/ 0 h 2239"/>
                <a:gd name="T32" fmla="*/ 0 w 771"/>
                <a:gd name="T33" fmla="*/ 0 h 2239"/>
                <a:gd name="T34" fmla="*/ 0 w 771"/>
                <a:gd name="T35" fmla="*/ 0 h 2239"/>
                <a:gd name="T36" fmla="*/ 0 w 771"/>
                <a:gd name="T37" fmla="*/ 0 h 2239"/>
                <a:gd name="T38" fmla="*/ 0 w 771"/>
                <a:gd name="T39" fmla="*/ 0 h 2239"/>
                <a:gd name="T40" fmla="*/ 0 w 771"/>
                <a:gd name="T41" fmla="*/ 0 h 2239"/>
                <a:gd name="T42" fmla="*/ 0 w 771"/>
                <a:gd name="T43" fmla="*/ 0 h 2239"/>
                <a:gd name="T44" fmla="*/ 0 w 771"/>
                <a:gd name="T45" fmla="*/ 0 h 2239"/>
                <a:gd name="T46" fmla="*/ 0 w 771"/>
                <a:gd name="T47" fmla="*/ 0 h 2239"/>
                <a:gd name="T48" fmla="*/ 0 w 771"/>
                <a:gd name="T49" fmla="*/ 0 h 2239"/>
                <a:gd name="T50" fmla="*/ 0 w 771"/>
                <a:gd name="T51" fmla="*/ 0 h 2239"/>
                <a:gd name="T52" fmla="*/ 0 w 771"/>
                <a:gd name="T53" fmla="*/ 0 h 2239"/>
                <a:gd name="T54" fmla="*/ 0 w 771"/>
                <a:gd name="T55" fmla="*/ 0 h 2239"/>
                <a:gd name="T56" fmla="*/ 0 w 771"/>
                <a:gd name="T57" fmla="*/ 0 h 2239"/>
                <a:gd name="T58" fmla="*/ 0 w 771"/>
                <a:gd name="T59" fmla="*/ 0 h 2239"/>
                <a:gd name="T60" fmla="*/ 0 w 771"/>
                <a:gd name="T61" fmla="*/ 0 h 2239"/>
                <a:gd name="T62" fmla="*/ 0 w 771"/>
                <a:gd name="T63" fmla="*/ 0 h 2239"/>
                <a:gd name="T64" fmla="*/ 0 w 771"/>
                <a:gd name="T65" fmla="*/ 0 h 2239"/>
                <a:gd name="T66" fmla="*/ 0 w 771"/>
                <a:gd name="T67" fmla="*/ 0 h 2239"/>
                <a:gd name="T68" fmla="*/ 0 w 771"/>
                <a:gd name="T69" fmla="*/ 0 h 2239"/>
                <a:gd name="T70" fmla="*/ 0 w 771"/>
                <a:gd name="T71" fmla="*/ 0 h 2239"/>
                <a:gd name="T72" fmla="*/ 0 w 771"/>
                <a:gd name="T73" fmla="*/ 0 h 2239"/>
                <a:gd name="T74" fmla="*/ 0 w 771"/>
                <a:gd name="T75" fmla="*/ 0 h 2239"/>
                <a:gd name="T76" fmla="*/ 0 w 771"/>
                <a:gd name="T77" fmla="*/ 0 h 2239"/>
                <a:gd name="T78" fmla="*/ 0 w 771"/>
                <a:gd name="T79" fmla="*/ 0 h 2239"/>
                <a:gd name="T80" fmla="*/ 0 w 771"/>
                <a:gd name="T81" fmla="*/ 0 h 2239"/>
                <a:gd name="T82" fmla="*/ 0 w 771"/>
                <a:gd name="T83" fmla="*/ 0 h 2239"/>
                <a:gd name="T84" fmla="*/ 0 w 771"/>
                <a:gd name="T85" fmla="*/ 0 h 2239"/>
                <a:gd name="T86" fmla="*/ 0 w 771"/>
                <a:gd name="T87" fmla="*/ 0 h 2239"/>
                <a:gd name="T88" fmla="*/ 0 w 771"/>
                <a:gd name="T89" fmla="*/ 0 h 2239"/>
                <a:gd name="T90" fmla="*/ 0 w 771"/>
                <a:gd name="T91" fmla="*/ 0 h 2239"/>
                <a:gd name="T92" fmla="*/ 0 w 771"/>
                <a:gd name="T93" fmla="*/ 0 h 2239"/>
                <a:gd name="T94" fmla="*/ 0 w 771"/>
                <a:gd name="T95" fmla="*/ 0 h 2239"/>
                <a:gd name="T96" fmla="*/ 0 w 771"/>
                <a:gd name="T97" fmla="*/ 0 h 2239"/>
                <a:gd name="T98" fmla="*/ 0 w 771"/>
                <a:gd name="T99" fmla="*/ 0 h 2239"/>
                <a:gd name="T100" fmla="*/ 0 w 771"/>
                <a:gd name="T101" fmla="*/ 0 h 2239"/>
                <a:gd name="T102" fmla="*/ 0 w 771"/>
                <a:gd name="T103" fmla="*/ 0 h 2239"/>
                <a:gd name="T104" fmla="*/ 0 w 771"/>
                <a:gd name="T105" fmla="*/ 0 h 2239"/>
                <a:gd name="T106" fmla="*/ 0 w 771"/>
                <a:gd name="T107" fmla="*/ 0 h 2239"/>
                <a:gd name="T108" fmla="*/ 0 w 771"/>
                <a:gd name="T109" fmla="*/ 0 h 2239"/>
                <a:gd name="T110" fmla="*/ 0 w 771"/>
                <a:gd name="T111" fmla="*/ 0 h 2239"/>
                <a:gd name="T112" fmla="*/ 0 w 771"/>
                <a:gd name="T113" fmla="*/ 0 h 2239"/>
                <a:gd name="T114" fmla="*/ 0 w 771"/>
                <a:gd name="T115" fmla="*/ 0 h 2239"/>
                <a:gd name="T116" fmla="*/ 0 w 771"/>
                <a:gd name="T117" fmla="*/ 0 h 2239"/>
                <a:gd name="T118" fmla="*/ 0 w 771"/>
                <a:gd name="T119" fmla="*/ 0 h 2239"/>
                <a:gd name="T120" fmla="*/ 0 w 771"/>
                <a:gd name="T121" fmla="*/ 0 h 2239"/>
                <a:gd name="T122" fmla="*/ 0 w 771"/>
                <a:gd name="T123" fmla="*/ 0 h 223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71" h="2239">
                  <a:moveTo>
                    <a:pt x="559" y="312"/>
                  </a:moveTo>
                  <a:lnTo>
                    <a:pt x="588" y="456"/>
                  </a:lnTo>
                  <a:lnTo>
                    <a:pt x="620" y="598"/>
                  </a:lnTo>
                  <a:lnTo>
                    <a:pt x="651" y="745"/>
                  </a:lnTo>
                  <a:lnTo>
                    <a:pt x="678" y="889"/>
                  </a:lnTo>
                  <a:lnTo>
                    <a:pt x="702" y="1035"/>
                  </a:lnTo>
                  <a:lnTo>
                    <a:pt x="719" y="1183"/>
                  </a:lnTo>
                  <a:lnTo>
                    <a:pt x="732" y="1333"/>
                  </a:lnTo>
                  <a:lnTo>
                    <a:pt x="736" y="1483"/>
                  </a:lnTo>
                  <a:lnTo>
                    <a:pt x="749" y="1556"/>
                  </a:lnTo>
                  <a:lnTo>
                    <a:pt x="760" y="1634"/>
                  </a:lnTo>
                  <a:lnTo>
                    <a:pt x="769" y="1716"/>
                  </a:lnTo>
                  <a:lnTo>
                    <a:pt x="771" y="1802"/>
                  </a:lnTo>
                  <a:lnTo>
                    <a:pt x="769" y="1887"/>
                  </a:lnTo>
                  <a:lnTo>
                    <a:pt x="760" y="1972"/>
                  </a:lnTo>
                  <a:lnTo>
                    <a:pt x="747" y="2052"/>
                  </a:lnTo>
                  <a:lnTo>
                    <a:pt x="727" y="2126"/>
                  </a:lnTo>
                  <a:lnTo>
                    <a:pt x="645" y="2239"/>
                  </a:lnTo>
                  <a:lnTo>
                    <a:pt x="630" y="2232"/>
                  </a:lnTo>
                  <a:lnTo>
                    <a:pt x="616" y="2223"/>
                  </a:lnTo>
                  <a:lnTo>
                    <a:pt x="604" y="2215"/>
                  </a:lnTo>
                  <a:lnTo>
                    <a:pt x="592" y="2208"/>
                  </a:lnTo>
                  <a:lnTo>
                    <a:pt x="577" y="2200"/>
                  </a:lnTo>
                  <a:lnTo>
                    <a:pt x="562" y="2195"/>
                  </a:lnTo>
                  <a:lnTo>
                    <a:pt x="544" y="2193"/>
                  </a:lnTo>
                  <a:lnTo>
                    <a:pt x="528" y="2197"/>
                  </a:lnTo>
                  <a:lnTo>
                    <a:pt x="485" y="2080"/>
                  </a:lnTo>
                  <a:lnTo>
                    <a:pt x="431" y="1964"/>
                  </a:lnTo>
                  <a:lnTo>
                    <a:pt x="372" y="1850"/>
                  </a:lnTo>
                  <a:lnTo>
                    <a:pt x="310" y="1734"/>
                  </a:lnTo>
                  <a:lnTo>
                    <a:pt x="249" y="1620"/>
                  </a:lnTo>
                  <a:lnTo>
                    <a:pt x="194" y="1501"/>
                  </a:lnTo>
                  <a:lnTo>
                    <a:pt x="148" y="1381"/>
                  </a:lnTo>
                  <a:lnTo>
                    <a:pt x="113" y="1254"/>
                  </a:lnTo>
                  <a:lnTo>
                    <a:pt x="67" y="1111"/>
                  </a:lnTo>
                  <a:lnTo>
                    <a:pt x="36" y="965"/>
                  </a:lnTo>
                  <a:lnTo>
                    <a:pt x="15" y="817"/>
                  </a:lnTo>
                  <a:lnTo>
                    <a:pt x="2" y="669"/>
                  </a:lnTo>
                  <a:lnTo>
                    <a:pt x="0" y="518"/>
                  </a:lnTo>
                  <a:lnTo>
                    <a:pt x="5" y="364"/>
                  </a:lnTo>
                  <a:lnTo>
                    <a:pt x="15" y="210"/>
                  </a:lnTo>
                  <a:lnTo>
                    <a:pt x="30" y="53"/>
                  </a:lnTo>
                  <a:lnTo>
                    <a:pt x="22" y="0"/>
                  </a:lnTo>
                  <a:lnTo>
                    <a:pt x="100" y="17"/>
                  </a:lnTo>
                  <a:lnTo>
                    <a:pt x="178" y="37"/>
                  </a:lnTo>
                  <a:lnTo>
                    <a:pt x="255" y="60"/>
                  </a:lnTo>
                  <a:lnTo>
                    <a:pt x="330" y="91"/>
                  </a:lnTo>
                  <a:lnTo>
                    <a:pt x="401" y="129"/>
                  </a:lnTo>
                  <a:lnTo>
                    <a:pt x="463" y="178"/>
                  </a:lnTo>
                  <a:lnTo>
                    <a:pt x="516" y="238"/>
                  </a:lnTo>
                  <a:lnTo>
                    <a:pt x="559" y="3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9" name="Freeform 306"/>
            <p:cNvSpPr>
              <a:spLocks/>
            </p:cNvSpPr>
            <p:nvPr/>
          </p:nvSpPr>
          <p:spPr bwMode="auto">
            <a:xfrm>
              <a:off x="1106" y="2902"/>
              <a:ext cx="227" cy="469"/>
            </a:xfrm>
            <a:custGeom>
              <a:avLst/>
              <a:gdLst>
                <a:gd name="T0" fmla="*/ 0 w 683"/>
                <a:gd name="T1" fmla="*/ 0 h 1408"/>
                <a:gd name="T2" fmla="*/ 0 w 683"/>
                <a:gd name="T3" fmla="*/ 0 h 1408"/>
                <a:gd name="T4" fmla="*/ 0 w 683"/>
                <a:gd name="T5" fmla="*/ 0 h 1408"/>
                <a:gd name="T6" fmla="*/ 0 w 683"/>
                <a:gd name="T7" fmla="*/ 0 h 1408"/>
                <a:gd name="T8" fmla="*/ 0 w 683"/>
                <a:gd name="T9" fmla="*/ 0 h 1408"/>
                <a:gd name="T10" fmla="*/ 0 w 683"/>
                <a:gd name="T11" fmla="*/ 0 h 1408"/>
                <a:gd name="T12" fmla="*/ 0 w 683"/>
                <a:gd name="T13" fmla="*/ 0 h 1408"/>
                <a:gd name="T14" fmla="*/ 0 w 683"/>
                <a:gd name="T15" fmla="*/ 0 h 1408"/>
                <a:gd name="T16" fmla="*/ 0 w 683"/>
                <a:gd name="T17" fmla="*/ 0 h 1408"/>
                <a:gd name="T18" fmla="*/ 0 w 683"/>
                <a:gd name="T19" fmla="*/ 0 h 1408"/>
                <a:gd name="T20" fmla="*/ 0 w 683"/>
                <a:gd name="T21" fmla="*/ 0 h 1408"/>
                <a:gd name="T22" fmla="*/ 0 w 683"/>
                <a:gd name="T23" fmla="*/ 0 h 1408"/>
                <a:gd name="T24" fmla="*/ 0 w 683"/>
                <a:gd name="T25" fmla="*/ 0 h 1408"/>
                <a:gd name="T26" fmla="*/ 0 w 683"/>
                <a:gd name="T27" fmla="*/ 0 h 1408"/>
                <a:gd name="T28" fmla="*/ 0 w 683"/>
                <a:gd name="T29" fmla="*/ 0 h 1408"/>
                <a:gd name="T30" fmla="*/ 0 w 683"/>
                <a:gd name="T31" fmla="*/ 0 h 1408"/>
                <a:gd name="T32" fmla="*/ 0 w 683"/>
                <a:gd name="T33" fmla="*/ 0 h 1408"/>
                <a:gd name="T34" fmla="*/ 0 w 683"/>
                <a:gd name="T35" fmla="*/ 0 h 1408"/>
                <a:gd name="T36" fmla="*/ 0 w 683"/>
                <a:gd name="T37" fmla="*/ 0 h 1408"/>
                <a:gd name="T38" fmla="*/ 0 w 683"/>
                <a:gd name="T39" fmla="*/ 0 h 1408"/>
                <a:gd name="T40" fmla="*/ 0 w 683"/>
                <a:gd name="T41" fmla="*/ 0 h 1408"/>
                <a:gd name="T42" fmla="*/ 0 w 683"/>
                <a:gd name="T43" fmla="*/ 0 h 1408"/>
                <a:gd name="T44" fmla="*/ 0 w 683"/>
                <a:gd name="T45" fmla="*/ 0 h 1408"/>
                <a:gd name="T46" fmla="*/ 0 w 683"/>
                <a:gd name="T47" fmla="*/ 0 h 1408"/>
                <a:gd name="T48" fmla="*/ 0 w 683"/>
                <a:gd name="T49" fmla="*/ 0 h 1408"/>
                <a:gd name="T50" fmla="*/ 0 w 683"/>
                <a:gd name="T51" fmla="*/ 0 h 1408"/>
                <a:gd name="T52" fmla="*/ 0 w 683"/>
                <a:gd name="T53" fmla="*/ 0 h 1408"/>
                <a:gd name="T54" fmla="*/ 0 w 683"/>
                <a:gd name="T55" fmla="*/ 0 h 1408"/>
                <a:gd name="T56" fmla="*/ 0 w 683"/>
                <a:gd name="T57" fmla="*/ 0 h 1408"/>
                <a:gd name="T58" fmla="*/ 0 w 683"/>
                <a:gd name="T59" fmla="*/ 0 h 1408"/>
                <a:gd name="T60" fmla="*/ 0 w 683"/>
                <a:gd name="T61" fmla="*/ 0 h 1408"/>
                <a:gd name="T62" fmla="*/ 0 w 683"/>
                <a:gd name="T63" fmla="*/ 0 h 1408"/>
                <a:gd name="T64" fmla="*/ 0 w 683"/>
                <a:gd name="T65" fmla="*/ 0 h 1408"/>
                <a:gd name="T66" fmla="*/ 0 w 683"/>
                <a:gd name="T67" fmla="*/ 0 h 14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83" h="1408">
                  <a:moveTo>
                    <a:pt x="683" y="146"/>
                  </a:moveTo>
                  <a:lnTo>
                    <a:pt x="673" y="294"/>
                  </a:lnTo>
                  <a:lnTo>
                    <a:pt x="666" y="439"/>
                  </a:lnTo>
                  <a:lnTo>
                    <a:pt x="660" y="582"/>
                  </a:lnTo>
                  <a:lnTo>
                    <a:pt x="652" y="724"/>
                  </a:lnTo>
                  <a:lnTo>
                    <a:pt x="645" y="866"/>
                  </a:lnTo>
                  <a:lnTo>
                    <a:pt x="637" y="1009"/>
                  </a:lnTo>
                  <a:lnTo>
                    <a:pt x="630" y="1157"/>
                  </a:lnTo>
                  <a:lnTo>
                    <a:pt x="622" y="1304"/>
                  </a:lnTo>
                  <a:lnTo>
                    <a:pt x="567" y="1286"/>
                  </a:lnTo>
                  <a:lnTo>
                    <a:pt x="511" y="1269"/>
                  </a:lnTo>
                  <a:lnTo>
                    <a:pt x="454" y="1255"/>
                  </a:lnTo>
                  <a:lnTo>
                    <a:pt x="393" y="1245"/>
                  </a:lnTo>
                  <a:lnTo>
                    <a:pt x="334" y="1236"/>
                  </a:lnTo>
                  <a:lnTo>
                    <a:pt x="273" y="1232"/>
                  </a:lnTo>
                  <a:lnTo>
                    <a:pt x="214" y="1232"/>
                  </a:lnTo>
                  <a:lnTo>
                    <a:pt x="154" y="1235"/>
                  </a:lnTo>
                  <a:lnTo>
                    <a:pt x="150" y="1239"/>
                  </a:lnTo>
                  <a:lnTo>
                    <a:pt x="144" y="1245"/>
                  </a:lnTo>
                  <a:lnTo>
                    <a:pt x="140" y="1248"/>
                  </a:lnTo>
                  <a:lnTo>
                    <a:pt x="136" y="1253"/>
                  </a:lnTo>
                  <a:lnTo>
                    <a:pt x="132" y="1257"/>
                  </a:lnTo>
                  <a:lnTo>
                    <a:pt x="130" y="1262"/>
                  </a:lnTo>
                  <a:lnTo>
                    <a:pt x="130" y="1269"/>
                  </a:lnTo>
                  <a:lnTo>
                    <a:pt x="133" y="1275"/>
                  </a:lnTo>
                  <a:lnTo>
                    <a:pt x="192" y="1289"/>
                  </a:lnTo>
                  <a:lnTo>
                    <a:pt x="255" y="1299"/>
                  </a:lnTo>
                  <a:lnTo>
                    <a:pt x="317" y="1309"/>
                  </a:lnTo>
                  <a:lnTo>
                    <a:pt x="379" y="1318"/>
                  </a:lnTo>
                  <a:lnTo>
                    <a:pt x="441" y="1329"/>
                  </a:lnTo>
                  <a:lnTo>
                    <a:pt x="502" y="1342"/>
                  </a:lnTo>
                  <a:lnTo>
                    <a:pt x="563" y="1357"/>
                  </a:lnTo>
                  <a:lnTo>
                    <a:pt x="622" y="1377"/>
                  </a:lnTo>
                  <a:lnTo>
                    <a:pt x="554" y="1384"/>
                  </a:lnTo>
                  <a:lnTo>
                    <a:pt x="479" y="1382"/>
                  </a:lnTo>
                  <a:lnTo>
                    <a:pt x="401" y="1376"/>
                  </a:lnTo>
                  <a:lnTo>
                    <a:pt x="318" y="1370"/>
                  </a:lnTo>
                  <a:lnTo>
                    <a:pt x="236" y="1367"/>
                  </a:lnTo>
                  <a:lnTo>
                    <a:pt x="152" y="1370"/>
                  </a:lnTo>
                  <a:lnTo>
                    <a:pt x="73" y="1384"/>
                  </a:lnTo>
                  <a:lnTo>
                    <a:pt x="0" y="1408"/>
                  </a:lnTo>
                  <a:lnTo>
                    <a:pt x="8" y="1344"/>
                  </a:lnTo>
                  <a:lnTo>
                    <a:pt x="23" y="1279"/>
                  </a:lnTo>
                  <a:lnTo>
                    <a:pt x="44" y="1215"/>
                  </a:lnTo>
                  <a:lnTo>
                    <a:pt x="70" y="1152"/>
                  </a:lnTo>
                  <a:lnTo>
                    <a:pt x="95" y="1088"/>
                  </a:lnTo>
                  <a:lnTo>
                    <a:pt x="119" y="1023"/>
                  </a:lnTo>
                  <a:lnTo>
                    <a:pt x="140" y="959"/>
                  </a:lnTo>
                  <a:lnTo>
                    <a:pt x="154" y="889"/>
                  </a:lnTo>
                  <a:lnTo>
                    <a:pt x="196" y="779"/>
                  </a:lnTo>
                  <a:lnTo>
                    <a:pt x="240" y="669"/>
                  </a:lnTo>
                  <a:lnTo>
                    <a:pt x="283" y="558"/>
                  </a:lnTo>
                  <a:lnTo>
                    <a:pt x="326" y="446"/>
                  </a:lnTo>
                  <a:lnTo>
                    <a:pt x="368" y="335"/>
                  </a:lnTo>
                  <a:lnTo>
                    <a:pt x="410" y="225"/>
                  </a:lnTo>
                  <a:lnTo>
                    <a:pt x="450" y="112"/>
                  </a:lnTo>
                  <a:lnTo>
                    <a:pt x="489" y="0"/>
                  </a:lnTo>
                  <a:lnTo>
                    <a:pt x="683" y="146"/>
                  </a:lnTo>
                  <a:close/>
                </a:path>
              </a:pathLst>
            </a:custGeom>
            <a:solidFill>
              <a:srgbClr val="D76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0" name="Freeform 307"/>
            <p:cNvSpPr>
              <a:spLocks/>
            </p:cNvSpPr>
            <p:nvPr/>
          </p:nvSpPr>
          <p:spPr bwMode="auto">
            <a:xfrm>
              <a:off x="1347" y="2933"/>
              <a:ext cx="425" cy="2575"/>
            </a:xfrm>
            <a:custGeom>
              <a:avLst/>
              <a:gdLst>
                <a:gd name="T0" fmla="*/ 0 w 1276"/>
                <a:gd name="T1" fmla="*/ 0 h 7724"/>
                <a:gd name="T2" fmla="*/ 0 w 1276"/>
                <a:gd name="T3" fmla="*/ 0 h 7724"/>
                <a:gd name="T4" fmla="*/ 0 w 1276"/>
                <a:gd name="T5" fmla="*/ 0 h 7724"/>
                <a:gd name="T6" fmla="*/ 0 w 1276"/>
                <a:gd name="T7" fmla="*/ 0 h 7724"/>
                <a:gd name="T8" fmla="*/ 0 w 1276"/>
                <a:gd name="T9" fmla="*/ 1 h 7724"/>
                <a:gd name="T10" fmla="*/ 0 w 1276"/>
                <a:gd name="T11" fmla="*/ 1 h 7724"/>
                <a:gd name="T12" fmla="*/ 0 w 1276"/>
                <a:gd name="T13" fmla="*/ 1 h 7724"/>
                <a:gd name="T14" fmla="*/ 0 w 1276"/>
                <a:gd name="T15" fmla="*/ 1 h 7724"/>
                <a:gd name="T16" fmla="*/ 0 w 1276"/>
                <a:gd name="T17" fmla="*/ 1 h 7724"/>
                <a:gd name="T18" fmla="*/ 0 w 1276"/>
                <a:gd name="T19" fmla="*/ 1 h 7724"/>
                <a:gd name="T20" fmla="*/ 0 w 1276"/>
                <a:gd name="T21" fmla="*/ 1 h 7724"/>
                <a:gd name="T22" fmla="*/ 0 w 1276"/>
                <a:gd name="T23" fmla="*/ 1 h 7724"/>
                <a:gd name="T24" fmla="*/ 0 w 1276"/>
                <a:gd name="T25" fmla="*/ 1 h 7724"/>
                <a:gd name="T26" fmla="*/ 0 w 1276"/>
                <a:gd name="T27" fmla="*/ 1 h 7724"/>
                <a:gd name="T28" fmla="*/ 0 w 1276"/>
                <a:gd name="T29" fmla="*/ 1 h 7724"/>
                <a:gd name="T30" fmla="*/ 0 w 1276"/>
                <a:gd name="T31" fmla="*/ 1 h 7724"/>
                <a:gd name="T32" fmla="*/ 0 w 1276"/>
                <a:gd name="T33" fmla="*/ 1 h 7724"/>
                <a:gd name="T34" fmla="*/ 0 w 1276"/>
                <a:gd name="T35" fmla="*/ 1 h 7724"/>
                <a:gd name="T36" fmla="*/ 0 w 1276"/>
                <a:gd name="T37" fmla="*/ 1 h 7724"/>
                <a:gd name="T38" fmla="*/ 0 w 1276"/>
                <a:gd name="T39" fmla="*/ 1 h 7724"/>
                <a:gd name="T40" fmla="*/ 0 w 1276"/>
                <a:gd name="T41" fmla="*/ 0 h 7724"/>
                <a:gd name="T42" fmla="*/ 0 w 1276"/>
                <a:gd name="T43" fmla="*/ 0 h 7724"/>
                <a:gd name="T44" fmla="*/ 0 w 1276"/>
                <a:gd name="T45" fmla="*/ 0 h 7724"/>
                <a:gd name="T46" fmla="*/ 0 w 1276"/>
                <a:gd name="T47" fmla="*/ 0 h 7724"/>
                <a:gd name="T48" fmla="*/ 0 w 1276"/>
                <a:gd name="T49" fmla="*/ 0 h 7724"/>
                <a:gd name="T50" fmla="*/ 0 w 1276"/>
                <a:gd name="T51" fmla="*/ 0 h 7724"/>
                <a:gd name="T52" fmla="*/ 0 w 1276"/>
                <a:gd name="T53" fmla="*/ 0 h 7724"/>
                <a:gd name="T54" fmla="*/ 0 w 1276"/>
                <a:gd name="T55" fmla="*/ 0 h 7724"/>
                <a:gd name="T56" fmla="*/ 0 w 1276"/>
                <a:gd name="T57" fmla="*/ 0 h 7724"/>
                <a:gd name="T58" fmla="*/ 0 w 1276"/>
                <a:gd name="T59" fmla="*/ 0 h 7724"/>
                <a:gd name="T60" fmla="*/ 0 w 1276"/>
                <a:gd name="T61" fmla="*/ 0 h 7724"/>
                <a:gd name="T62" fmla="*/ 0 w 1276"/>
                <a:gd name="T63" fmla="*/ 0 h 7724"/>
                <a:gd name="T64" fmla="*/ 0 w 1276"/>
                <a:gd name="T65" fmla="*/ 0 h 7724"/>
                <a:gd name="T66" fmla="*/ 0 w 1276"/>
                <a:gd name="T67" fmla="*/ 0 h 7724"/>
                <a:gd name="T68" fmla="*/ 0 w 1276"/>
                <a:gd name="T69" fmla="*/ 0 h 77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6" h="7724">
                  <a:moveTo>
                    <a:pt x="249" y="30"/>
                  </a:moveTo>
                  <a:lnTo>
                    <a:pt x="206" y="455"/>
                  </a:lnTo>
                  <a:lnTo>
                    <a:pt x="193" y="884"/>
                  </a:lnTo>
                  <a:lnTo>
                    <a:pt x="203" y="1316"/>
                  </a:lnTo>
                  <a:lnTo>
                    <a:pt x="229" y="1750"/>
                  </a:lnTo>
                  <a:lnTo>
                    <a:pt x="268" y="2181"/>
                  </a:lnTo>
                  <a:lnTo>
                    <a:pt x="310" y="2612"/>
                  </a:lnTo>
                  <a:lnTo>
                    <a:pt x="353" y="3040"/>
                  </a:lnTo>
                  <a:lnTo>
                    <a:pt x="387" y="3462"/>
                  </a:lnTo>
                  <a:lnTo>
                    <a:pt x="487" y="3999"/>
                  </a:lnTo>
                  <a:lnTo>
                    <a:pt x="582" y="4536"/>
                  </a:lnTo>
                  <a:lnTo>
                    <a:pt x="676" y="5070"/>
                  </a:lnTo>
                  <a:lnTo>
                    <a:pt x="773" y="5601"/>
                  </a:lnTo>
                  <a:lnTo>
                    <a:pt x="879" y="6127"/>
                  </a:lnTo>
                  <a:lnTo>
                    <a:pt x="993" y="6651"/>
                  </a:lnTo>
                  <a:lnTo>
                    <a:pt x="1125" y="7170"/>
                  </a:lnTo>
                  <a:lnTo>
                    <a:pt x="1276" y="7682"/>
                  </a:lnTo>
                  <a:lnTo>
                    <a:pt x="1113" y="7724"/>
                  </a:lnTo>
                  <a:lnTo>
                    <a:pt x="1112" y="7708"/>
                  </a:lnTo>
                  <a:lnTo>
                    <a:pt x="1109" y="7698"/>
                  </a:lnTo>
                  <a:lnTo>
                    <a:pt x="1102" y="7697"/>
                  </a:lnTo>
                  <a:lnTo>
                    <a:pt x="1095" y="7698"/>
                  </a:lnTo>
                  <a:lnTo>
                    <a:pt x="1086" y="7701"/>
                  </a:lnTo>
                  <a:lnTo>
                    <a:pt x="1077" y="7702"/>
                  </a:lnTo>
                  <a:lnTo>
                    <a:pt x="1069" y="7700"/>
                  </a:lnTo>
                  <a:lnTo>
                    <a:pt x="1061" y="7690"/>
                  </a:lnTo>
                  <a:lnTo>
                    <a:pt x="892" y="7254"/>
                  </a:lnTo>
                  <a:lnTo>
                    <a:pt x="745" y="6810"/>
                  </a:lnTo>
                  <a:lnTo>
                    <a:pt x="613" y="6357"/>
                  </a:lnTo>
                  <a:lnTo>
                    <a:pt x="497" y="5898"/>
                  </a:lnTo>
                  <a:lnTo>
                    <a:pt x="395" y="5432"/>
                  </a:lnTo>
                  <a:lnTo>
                    <a:pt x="307" y="4961"/>
                  </a:lnTo>
                  <a:lnTo>
                    <a:pt x="228" y="4488"/>
                  </a:lnTo>
                  <a:lnTo>
                    <a:pt x="158" y="4010"/>
                  </a:lnTo>
                  <a:lnTo>
                    <a:pt x="100" y="3524"/>
                  </a:lnTo>
                  <a:lnTo>
                    <a:pt x="55" y="3036"/>
                  </a:lnTo>
                  <a:lnTo>
                    <a:pt x="23" y="2544"/>
                  </a:lnTo>
                  <a:lnTo>
                    <a:pt x="4" y="2050"/>
                  </a:lnTo>
                  <a:lnTo>
                    <a:pt x="0" y="1558"/>
                  </a:lnTo>
                  <a:lnTo>
                    <a:pt x="8" y="1066"/>
                  </a:lnTo>
                  <a:lnTo>
                    <a:pt x="28" y="577"/>
                  </a:lnTo>
                  <a:lnTo>
                    <a:pt x="63" y="92"/>
                  </a:lnTo>
                  <a:lnTo>
                    <a:pt x="76" y="92"/>
                  </a:lnTo>
                  <a:lnTo>
                    <a:pt x="81" y="81"/>
                  </a:lnTo>
                  <a:lnTo>
                    <a:pt x="85" y="67"/>
                  </a:lnTo>
                  <a:lnTo>
                    <a:pt x="85" y="52"/>
                  </a:lnTo>
                  <a:lnTo>
                    <a:pt x="85" y="37"/>
                  </a:lnTo>
                  <a:lnTo>
                    <a:pt x="84" y="23"/>
                  </a:lnTo>
                  <a:lnTo>
                    <a:pt x="84" y="11"/>
                  </a:lnTo>
                  <a:lnTo>
                    <a:pt x="86" y="4"/>
                  </a:lnTo>
                  <a:lnTo>
                    <a:pt x="94" y="0"/>
                  </a:lnTo>
                  <a:lnTo>
                    <a:pt x="114" y="0"/>
                  </a:lnTo>
                  <a:lnTo>
                    <a:pt x="136" y="0"/>
                  </a:lnTo>
                  <a:lnTo>
                    <a:pt x="157" y="0"/>
                  </a:lnTo>
                  <a:lnTo>
                    <a:pt x="178" y="2"/>
                  </a:lnTo>
                  <a:lnTo>
                    <a:pt x="196" y="4"/>
                  </a:lnTo>
                  <a:lnTo>
                    <a:pt x="215" y="10"/>
                  </a:lnTo>
                  <a:lnTo>
                    <a:pt x="233" y="19"/>
                  </a:lnTo>
                  <a:lnTo>
                    <a:pt x="249" y="30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1" name="Freeform 308"/>
            <p:cNvSpPr>
              <a:spLocks/>
            </p:cNvSpPr>
            <p:nvPr/>
          </p:nvSpPr>
          <p:spPr bwMode="auto">
            <a:xfrm>
              <a:off x="2767" y="3003"/>
              <a:ext cx="527" cy="973"/>
            </a:xfrm>
            <a:custGeom>
              <a:avLst/>
              <a:gdLst>
                <a:gd name="T0" fmla="*/ 0 w 1579"/>
                <a:gd name="T1" fmla="*/ 0 h 2917"/>
                <a:gd name="T2" fmla="*/ 0 w 1579"/>
                <a:gd name="T3" fmla="*/ 0 h 2917"/>
                <a:gd name="T4" fmla="*/ 0 w 1579"/>
                <a:gd name="T5" fmla="*/ 0 h 2917"/>
                <a:gd name="T6" fmla="*/ 0 w 1579"/>
                <a:gd name="T7" fmla="*/ 0 h 2917"/>
                <a:gd name="T8" fmla="*/ 0 w 1579"/>
                <a:gd name="T9" fmla="*/ 0 h 2917"/>
                <a:gd name="T10" fmla="*/ 0 w 1579"/>
                <a:gd name="T11" fmla="*/ 0 h 2917"/>
                <a:gd name="T12" fmla="*/ 0 w 1579"/>
                <a:gd name="T13" fmla="*/ 0 h 2917"/>
                <a:gd name="T14" fmla="*/ 0 w 1579"/>
                <a:gd name="T15" fmla="*/ 0 h 2917"/>
                <a:gd name="T16" fmla="*/ 0 w 1579"/>
                <a:gd name="T17" fmla="*/ 0 h 2917"/>
                <a:gd name="T18" fmla="*/ 0 w 1579"/>
                <a:gd name="T19" fmla="*/ 0 h 2917"/>
                <a:gd name="T20" fmla="*/ 0 w 1579"/>
                <a:gd name="T21" fmla="*/ 0 h 2917"/>
                <a:gd name="T22" fmla="*/ 0 w 1579"/>
                <a:gd name="T23" fmla="*/ 0 h 2917"/>
                <a:gd name="T24" fmla="*/ 0 w 1579"/>
                <a:gd name="T25" fmla="*/ 0 h 2917"/>
                <a:gd name="T26" fmla="*/ 0 w 1579"/>
                <a:gd name="T27" fmla="*/ 0 h 2917"/>
                <a:gd name="T28" fmla="*/ 0 w 1579"/>
                <a:gd name="T29" fmla="*/ 0 h 2917"/>
                <a:gd name="T30" fmla="*/ 0 w 1579"/>
                <a:gd name="T31" fmla="*/ 0 h 2917"/>
                <a:gd name="T32" fmla="*/ 0 w 1579"/>
                <a:gd name="T33" fmla="*/ 0 h 2917"/>
                <a:gd name="T34" fmla="*/ 0 w 1579"/>
                <a:gd name="T35" fmla="*/ 0 h 2917"/>
                <a:gd name="T36" fmla="*/ 0 w 1579"/>
                <a:gd name="T37" fmla="*/ 0 h 2917"/>
                <a:gd name="T38" fmla="*/ 0 w 1579"/>
                <a:gd name="T39" fmla="*/ 0 h 2917"/>
                <a:gd name="T40" fmla="*/ 0 w 1579"/>
                <a:gd name="T41" fmla="*/ 0 h 2917"/>
                <a:gd name="T42" fmla="*/ 0 w 1579"/>
                <a:gd name="T43" fmla="*/ 0 h 2917"/>
                <a:gd name="T44" fmla="*/ 0 w 1579"/>
                <a:gd name="T45" fmla="*/ 0 h 2917"/>
                <a:gd name="T46" fmla="*/ 0 w 1579"/>
                <a:gd name="T47" fmla="*/ 0 h 2917"/>
                <a:gd name="T48" fmla="*/ 0 w 1579"/>
                <a:gd name="T49" fmla="*/ 0 h 2917"/>
                <a:gd name="T50" fmla="*/ 0 w 1579"/>
                <a:gd name="T51" fmla="*/ 0 h 2917"/>
                <a:gd name="T52" fmla="*/ 0 w 1579"/>
                <a:gd name="T53" fmla="*/ 0 h 2917"/>
                <a:gd name="T54" fmla="*/ 0 w 1579"/>
                <a:gd name="T55" fmla="*/ 0 h 2917"/>
                <a:gd name="T56" fmla="*/ 0 w 1579"/>
                <a:gd name="T57" fmla="*/ 0 h 2917"/>
                <a:gd name="T58" fmla="*/ 0 w 1579"/>
                <a:gd name="T59" fmla="*/ 0 h 2917"/>
                <a:gd name="T60" fmla="*/ 0 w 1579"/>
                <a:gd name="T61" fmla="*/ 0 h 2917"/>
                <a:gd name="T62" fmla="*/ 0 w 1579"/>
                <a:gd name="T63" fmla="*/ 0 h 2917"/>
                <a:gd name="T64" fmla="*/ 0 w 1579"/>
                <a:gd name="T65" fmla="*/ 0 h 2917"/>
                <a:gd name="T66" fmla="*/ 0 w 1579"/>
                <a:gd name="T67" fmla="*/ 0 h 2917"/>
                <a:gd name="T68" fmla="*/ 0 w 1579"/>
                <a:gd name="T69" fmla="*/ 0 h 2917"/>
                <a:gd name="T70" fmla="*/ 0 w 1579"/>
                <a:gd name="T71" fmla="*/ 0 h 2917"/>
                <a:gd name="T72" fmla="*/ 0 w 1579"/>
                <a:gd name="T73" fmla="*/ 0 h 2917"/>
                <a:gd name="T74" fmla="*/ 0 w 1579"/>
                <a:gd name="T75" fmla="*/ 0 h 2917"/>
                <a:gd name="T76" fmla="*/ 0 w 1579"/>
                <a:gd name="T77" fmla="*/ 0 h 2917"/>
                <a:gd name="T78" fmla="*/ 0 w 1579"/>
                <a:gd name="T79" fmla="*/ 0 h 2917"/>
                <a:gd name="T80" fmla="*/ 0 w 1579"/>
                <a:gd name="T81" fmla="*/ 0 h 2917"/>
                <a:gd name="T82" fmla="*/ 0 w 1579"/>
                <a:gd name="T83" fmla="*/ 0 h 2917"/>
                <a:gd name="T84" fmla="*/ 0 w 1579"/>
                <a:gd name="T85" fmla="*/ 0 h 2917"/>
                <a:gd name="T86" fmla="*/ 0 w 1579"/>
                <a:gd name="T87" fmla="*/ 0 h 2917"/>
                <a:gd name="T88" fmla="*/ 0 w 1579"/>
                <a:gd name="T89" fmla="*/ 0 h 2917"/>
                <a:gd name="T90" fmla="*/ 0 w 1579"/>
                <a:gd name="T91" fmla="*/ 0 h 2917"/>
                <a:gd name="T92" fmla="*/ 0 w 1579"/>
                <a:gd name="T93" fmla="*/ 0 h 2917"/>
                <a:gd name="T94" fmla="*/ 0 w 1579"/>
                <a:gd name="T95" fmla="*/ 0 h 2917"/>
                <a:gd name="T96" fmla="*/ 0 w 1579"/>
                <a:gd name="T97" fmla="*/ 0 h 2917"/>
                <a:gd name="T98" fmla="*/ 0 w 1579"/>
                <a:gd name="T99" fmla="*/ 0 h 2917"/>
                <a:gd name="T100" fmla="*/ 0 w 1579"/>
                <a:gd name="T101" fmla="*/ 0 h 2917"/>
                <a:gd name="T102" fmla="*/ 0 w 1579"/>
                <a:gd name="T103" fmla="*/ 0 h 2917"/>
                <a:gd name="T104" fmla="*/ 0 w 1579"/>
                <a:gd name="T105" fmla="*/ 0 h 2917"/>
                <a:gd name="T106" fmla="*/ 0 w 1579"/>
                <a:gd name="T107" fmla="*/ 0 h 2917"/>
                <a:gd name="T108" fmla="*/ 0 w 1579"/>
                <a:gd name="T109" fmla="*/ 0 h 2917"/>
                <a:gd name="T110" fmla="*/ 0 w 1579"/>
                <a:gd name="T111" fmla="*/ 0 h 2917"/>
                <a:gd name="T112" fmla="*/ 0 w 1579"/>
                <a:gd name="T113" fmla="*/ 0 h 2917"/>
                <a:gd name="T114" fmla="*/ 0 w 1579"/>
                <a:gd name="T115" fmla="*/ 0 h 29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579" h="2917">
                  <a:moveTo>
                    <a:pt x="1579" y="154"/>
                  </a:moveTo>
                  <a:lnTo>
                    <a:pt x="1572" y="319"/>
                  </a:lnTo>
                  <a:lnTo>
                    <a:pt x="1559" y="486"/>
                  </a:lnTo>
                  <a:lnTo>
                    <a:pt x="1539" y="653"/>
                  </a:lnTo>
                  <a:lnTo>
                    <a:pt x="1509" y="817"/>
                  </a:lnTo>
                  <a:lnTo>
                    <a:pt x="1469" y="979"/>
                  </a:lnTo>
                  <a:lnTo>
                    <a:pt x="1417" y="1137"/>
                  </a:lnTo>
                  <a:lnTo>
                    <a:pt x="1350" y="1290"/>
                  </a:lnTo>
                  <a:lnTo>
                    <a:pt x="1267" y="1436"/>
                  </a:lnTo>
                  <a:lnTo>
                    <a:pt x="1209" y="1512"/>
                  </a:lnTo>
                  <a:lnTo>
                    <a:pt x="1156" y="1590"/>
                  </a:lnTo>
                  <a:lnTo>
                    <a:pt x="1106" y="1669"/>
                  </a:lnTo>
                  <a:lnTo>
                    <a:pt x="1060" y="1750"/>
                  </a:lnTo>
                  <a:lnTo>
                    <a:pt x="1016" y="1832"/>
                  </a:lnTo>
                  <a:lnTo>
                    <a:pt x="975" y="1913"/>
                  </a:lnTo>
                  <a:lnTo>
                    <a:pt x="934" y="1997"/>
                  </a:lnTo>
                  <a:lnTo>
                    <a:pt x="895" y="2081"/>
                  </a:lnTo>
                  <a:lnTo>
                    <a:pt x="904" y="2089"/>
                  </a:lnTo>
                  <a:lnTo>
                    <a:pt x="965" y="2028"/>
                  </a:lnTo>
                  <a:lnTo>
                    <a:pt x="1007" y="2099"/>
                  </a:lnTo>
                  <a:lnTo>
                    <a:pt x="1039" y="2176"/>
                  </a:lnTo>
                  <a:lnTo>
                    <a:pt x="1058" y="2258"/>
                  </a:lnTo>
                  <a:lnTo>
                    <a:pt x="1065" y="2343"/>
                  </a:lnTo>
                  <a:lnTo>
                    <a:pt x="1061" y="2430"/>
                  </a:lnTo>
                  <a:lnTo>
                    <a:pt x="1050" y="2516"/>
                  </a:lnTo>
                  <a:lnTo>
                    <a:pt x="1031" y="2602"/>
                  </a:lnTo>
                  <a:lnTo>
                    <a:pt x="1007" y="2679"/>
                  </a:lnTo>
                  <a:lnTo>
                    <a:pt x="978" y="2710"/>
                  </a:lnTo>
                  <a:lnTo>
                    <a:pt x="969" y="2695"/>
                  </a:lnTo>
                  <a:lnTo>
                    <a:pt x="973" y="2678"/>
                  </a:lnTo>
                  <a:lnTo>
                    <a:pt x="984" y="2660"/>
                  </a:lnTo>
                  <a:lnTo>
                    <a:pt x="1000" y="2644"/>
                  </a:lnTo>
                  <a:lnTo>
                    <a:pt x="1014" y="2625"/>
                  </a:lnTo>
                  <a:lnTo>
                    <a:pt x="1022" y="2607"/>
                  </a:lnTo>
                  <a:lnTo>
                    <a:pt x="1022" y="2587"/>
                  </a:lnTo>
                  <a:lnTo>
                    <a:pt x="1007" y="2568"/>
                  </a:lnTo>
                  <a:lnTo>
                    <a:pt x="984" y="2576"/>
                  </a:lnTo>
                  <a:lnTo>
                    <a:pt x="963" y="2586"/>
                  </a:lnTo>
                  <a:lnTo>
                    <a:pt x="942" y="2599"/>
                  </a:lnTo>
                  <a:lnTo>
                    <a:pt x="926" y="2613"/>
                  </a:lnTo>
                  <a:lnTo>
                    <a:pt x="910" y="2631"/>
                  </a:lnTo>
                  <a:lnTo>
                    <a:pt x="896" y="2651"/>
                  </a:lnTo>
                  <a:lnTo>
                    <a:pt x="884" y="2672"/>
                  </a:lnTo>
                  <a:lnTo>
                    <a:pt x="874" y="2694"/>
                  </a:lnTo>
                  <a:lnTo>
                    <a:pt x="870" y="2711"/>
                  </a:lnTo>
                  <a:lnTo>
                    <a:pt x="865" y="2729"/>
                  </a:lnTo>
                  <a:lnTo>
                    <a:pt x="861" y="2747"/>
                  </a:lnTo>
                  <a:lnTo>
                    <a:pt x="854" y="2764"/>
                  </a:lnTo>
                  <a:lnTo>
                    <a:pt x="845" y="2781"/>
                  </a:lnTo>
                  <a:lnTo>
                    <a:pt x="833" y="2795"/>
                  </a:lnTo>
                  <a:lnTo>
                    <a:pt x="818" y="2806"/>
                  </a:lnTo>
                  <a:lnTo>
                    <a:pt x="800" y="2814"/>
                  </a:lnTo>
                  <a:lnTo>
                    <a:pt x="778" y="2814"/>
                  </a:lnTo>
                  <a:lnTo>
                    <a:pt x="778" y="2783"/>
                  </a:lnTo>
                  <a:lnTo>
                    <a:pt x="784" y="2755"/>
                  </a:lnTo>
                  <a:lnTo>
                    <a:pt x="793" y="2726"/>
                  </a:lnTo>
                  <a:lnTo>
                    <a:pt x="805" y="2699"/>
                  </a:lnTo>
                  <a:lnTo>
                    <a:pt x="818" y="2674"/>
                  </a:lnTo>
                  <a:lnTo>
                    <a:pt x="835" y="2649"/>
                  </a:lnTo>
                  <a:lnTo>
                    <a:pt x="854" y="2627"/>
                  </a:lnTo>
                  <a:lnTo>
                    <a:pt x="874" y="2606"/>
                  </a:lnTo>
                  <a:lnTo>
                    <a:pt x="866" y="2601"/>
                  </a:lnTo>
                  <a:lnTo>
                    <a:pt x="860" y="2597"/>
                  </a:lnTo>
                  <a:lnTo>
                    <a:pt x="851" y="2590"/>
                  </a:lnTo>
                  <a:lnTo>
                    <a:pt x="845" y="2586"/>
                  </a:lnTo>
                  <a:lnTo>
                    <a:pt x="835" y="2583"/>
                  </a:lnTo>
                  <a:lnTo>
                    <a:pt x="827" y="2581"/>
                  </a:lnTo>
                  <a:lnTo>
                    <a:pt x="817" y="2578"/>
                  </a:lnTo>
                  <a:lnTo>
                    <a:pt x="809" y="2578"/>
                  </a:lnTo>
                  <a:lnTo>
                    <a:pt x="762" y="2616"/>
                  </a:lnTo>
                  <a:lnTo>
                    <a:pt x="731" y="2664"/>
                  </a:lnTo>
                  <a:lnTo>
                    <a:pt x="710" y="2719"/>
                  </a:lnTo>
                  <a:lnTo>
                    <a:pt x="691" y="2774"/>
                  </a:lnTo>
                  <a:lnTo>
                    <a:pt x="669" y="2825"/>
                  </a:lnTo>
                  <a:lnTo>
                    <a:pt x="637" y="2864"/>
                  </a:lnTo>
                  <a:lnTo>
                    <a:pt x="589" y="2887"/>
                  </a:lnTo>
                  <a:lnTo>
                    <a:pt x="520" y="2888"/>
                  </a:lnTo>
                  <a:lnTo>
                    <a:pt x="537" y="2859"/>
                  </a:lnTo>
                  <a:lnTo>
                    <a:pt x="554" y="2830"/>
                  </a:lnTo>
                  <a:lnTo>
                    <a:pt x="566" y="2799"/>
                  </a:lnTo>
                  <a:lnTo>
                    <a:pt x="578" y="2768"/>
                  </a:lnTo>
                  <a:lnTo>
                    <a:pt x="588" y="2739"/>
                  </a:lnTo>
                  <a:lnTo>
                    <a:pt x="601" y="2708"/>
                  </a:lnTo>
                  <a:lnTo>
                    <a:pt x="618" y="2678"/>
                  </a:lnTo>
                  <a:lnTo>
                    <a:pt x="636" y="2649"/>
                  </a:lnTo>
                  <a:lnTo>
                    <a:pt x="599" y="2651"/>
                  </a:lnTo>
                  <a:lnTo>
                    <a:pt x="566" y="2663"/>
                  </a:lnTo>
                  <a:lnTo>
                    <a:pt x="537" y="2685"/>
                  </a:lnTo>
                  <a:lnTo>
                    <a:pt x="510" y="2711"/>
                  </a:lnTo>
                  <a:lnTo>
                    <a:pt x="487" y="2744"/>
                  </a:lnTo>
                  <a:lnTo>
                    <a:pt x="463" y="2778"/>
                  </a:lnTo>
                  <a:lnTo>
                    <a:pt x="439" y="2809"/>
                  </a:lnTo>
                  <a:lnTo>
                    <a:pt x="415" y="2835"/>
                  </a:lnTo>
                  <a:lnTo>
                    <a:pt x="407" y="2917"/>
                  </a:lnTo>
                  <a:lnTo>
                    <a:pt x="367" y="2911"/>
                  </a:lnTo>
                  <a:lnTo>
                    <a:pt x="324" y="2903"/>
                  </a:lnTo>
                  <a:lnTo>
                    <a:pt x="281" y="2896"/>
                  </a:lnTo>
                  <a:lnTo>
                    <a:pt x="239" y="2887"/>
                  </a:lnTo>
                  <a:lnTo>
                    <a:pt x="199" y="2874"/>
                  </a:lnTo>
                  <a:lnTo>
                    <a:pt x="163" y="2856"/>
                  </a:lnTo>
                  <a:lnTo>
                    <a:pt x="132" y="2834"/>
                  </a:lnTo>
                  <a:lnTo>
                    <a:pt x="104" y="2805"/>
                  </a:lnTo>
                  <a:lnTo>
                    <a:pt x="95" y="2791"/>
                  </a:lnTo>
                  <a:lnTo>
                    <a:pt x="83" y="2781"/>
                  </a:lnTo>
                  <a:lnTo>
                    <a:pt x="69" y="2773"/>
                  </a:lnTo>
                  <a:lnTo>
                    <a:pt x="56" y="2764"/>
                  </a:lnTo>
                  <a:lnTo>
                    <a:pt x="42" y="2757"/>
                  </a:lnTo>
                  <a:lnTo>
                    <a:pt x="30" y="2749"/>
                  </a:lnTo>
                  <a:lnTo>
                    <a:pt x="21" y="2739"/>
                  </a:lnTo>
                  <a:lnTo>
                    <a:pt x="13" y="2723"/>
                  </a:lnTo>
                  <a:lnTo>
                    <a:pt x="220" y="2710"/>
                  </a:lnTo>
                  <a:lnTo>
                    <a:pt x="218" y="2721"/>
                  </a:lnTo>
                  <a:lnTo>
                    <a:pt x="218" y="2730"/>
                  </a:lnTo>
                  <a:lnTo>
                    <a:pt x="219" y="2740"/>
                  </a:lnTo>
                  <a:lnTo>
                    <a:pt x="224" y="2747"/>
                  </a:lnTo>
                  <a:lnTo>
                    <a:pt x="230" y="2755"/>
                  </a:lnTo>
                  <a:lnTo>
                    <a:pt x="237" y="2763"/>
                  </a:lnTo>
                  <a:lnTo>
                    <a:pt x="243" y="2768"/>
                  </a:lnTo>
                  <a:lnTo>
                    <a:pt x="252" y="2775"/>
                  </a:lnTo>
                  <a:lnTo>
                    <a:pt x="266" y="2763"/>
                  </a:lnTo>
                  <a:lnTo>
                    <a:pt x="275" y="2747"/>
                  </a:lnTo>
                  <a:lnTo>
                    <a:pt x="281" y="2730"/>
                  </a:lnTo>
                  <a:lnTo>
                    <a:pt x="287" y="2711"/>
                  </a:lnTo>
                  <a:lnTo>
                    <a:pt x="291" y="2695"/>
                  </a:lnTo>
                  <a:lnTo>
                    <a:pt x="297" y="2678"/>
                  </a:lnTo>
                  <a:lnTo>
                    <a:pt x="308" y="2663"/>
                  </a:lnTo>
                  <a:lnTo>
                    <a:pt x="326" y="2649"/>
                  </a:lnTo>
                  <a:lnTo>
                    <a:pt x="324" y="2601"/>
                  </a:lnTo>
                  <a:lnTo>
                    <a:pt x="319" y="2547"/>
                  </a:lnTo>
                  <a:lnTo>
                    <a:pt x="309" y="2492"/>
                  </a:lnTo>
                  <a:lnTo>
                    <a:pt x="296" y="2436"/>
                  </a:lnTo>
                  <a:lnTo>
                    <a:pt x="275" y="2382"/>
                  </a:lnTo>
                  <a:lnTo>
                    <a:pt x="248" y="2334"/>
                  </a:lnTo>
                  <a:lnTo>
                    <a:pt x="214" y="2292"/>
                  </a:lnTo>
                  <a:lnTo>
                    <a:pt x="171" y="2258"/>
                  </a:lnTo>
                  <a:lnTo>
                    <a:pt x="149" y="2251"/>
                  </a:lnTo>
                  <a:lnTo>
                    <a:pt x="128" y="2247"/>
                  </a:lnTo>
                  <a:lnTo>
                    <a:pt x="112" y="2247"/>
                  </a:lnTo>
                  <a:lnTo>
                    <a:pt x="96" y="2248"/>
                  </a:lnTo>
                  <a:lnTo>
                    <a:pt x="81" y="2254"/>
                  </a:lnTo>
                  <a:lnTo>
                    <a:pt x="65" y="2262"/>
                  </a:lnTo>
                  <a:lnTo>
                    <a:pt x="50" y="2271"/>
                  </a:lnTo>
                  <a:lnTo>
                    <a:pt x="31" y="2279"/>
                  </a:lnTo>
                  <a:lnTo>
                    <a:pt x="29" y="2264"/>
                  </a:lnTo>
                  <a:lnTo>
                    <a:pt x="23" y="2253"/>
                  </a:lnTo>
                  <a:lnTo>
                    <a:pt x="15" y="2241"/>
                  </a:lnTo>
                  <a:lnTo>
                    <a:pt x="7" y="2231"/>
                  </a:lnTo>
                  <a:lnTo>
                    <a:pt x="1" y="2220"/>
                  </a:lnTo>
                  <a:lnTo>
                    <a:pt x="0" y="2209"/>
                  </a:lnTo>
                  <a:lnTo>
                    <a:pt x="7" y="2198"/>
                  </a:lnTo>
                  <a:lnTo>
                    <a:pt x="23" y="2184"/>
                  </a:lnTo>
                  <a:lnTo>
                    <a:pt x="118" y="2089"/>
                  </a:lnTo>
                  <a:lnTo>
                    <a:pt x="53" y="2058"/>
                  </a:lnTo>
                  <a:lnTo>
                    <a:pt x="68" y="2035"/>
                  </a:lnTo>
                  <a:lnTo>
                    <a:pt x="85" y="2011"/>
                  </a:lnTo>
                  <a:lnTo>
                    <a:pt x="104" y="1986"/>
                  </a:lnTo>
                  <a:lnTo>
                    <a:pt x="124" y="1962"/>
                  </a:lnTo>
                  <a:lnTo>
                    <a:pt x="143" y="1937"/>
                  </a:lnTo>
                  <a:lnTo>
                    <a:pt x="166" y="1915"/>
                  </a:lnTo>
                  <a:lnTo>
                    <a:pt x="193" y="1898"/>
                  </a:lnTo>
                  <a:lnTo>
                    <a:pt x="220" y="1880"/>
                  </a:lnTo>
                  <a:lnTo>
                    <a:pt x="243" y="1874"/>
                  </a:lnTo>
                  <a:lnTo>
                    <a:pt x="265" y="1871"/>
                  </a:lnTo>
                  <a:lnTo>
                    <a:pt x="287" y="1875"/>
                  </a:lnTo>
                  <a:lnTo>
                    <a:pt x="307" y="1882"/>
                  </a:lnTo>
                  <a:lnTo>
                    <a:pt x="328" y="1892"/>
                  </a:lnTo>
                  <a:lnTo>
                    <a:pt x="348" y="1904"/>
                  </a:lnTo>
                  <a:lnTo>
                    <a:pt x="368" y="1920"/>
                  </a:lnTo>
                  <a:lnTo>
                    <a:pt x="385" y="1933"/>
                  </a:lnTo>
                  <a:lnTo>
                    <a:pt x="446" y="1888"/>
                  </a:lnTo>
                  <a:lnTo>
                    <a:pt x="488" y="1833"/>
                  </a:lnTo>
                  <a:lnTo>
                    <a:pt x="517" y="1773"/>
                  </a:lnTo>
                  <a:lnTo>
                    <a:pt x="536" y="1708"/>
                  </a:lnTo>
                  <a:lnTo>
                    <a:pt x="548" y="1641"/>
                  </a:lnTo>
                  <a:lnTo>
                    <a:pt x="558" y="1572"/>
                  </a:lnTo>
                  <a:lnTo>
                    <a:pt x="568" y="1505"/>
                  </a:lnTo>
                  <a:lnTo>
                    <a:pt x="585" y="1436"/>
                  </a:lnTo>
                  <a:lnTo>
                    <a:pt x="587" y="1288"/>
                  </a:lnTo>
                  <a:lnTo>
                    <a:pt x="585" y="1130"/>
                  </a:lnTo>
                  <a:lnTo>
                    <a:pt x="581" y="971"/>
                  </a:lnTo>
                  <a:lnTo>
                    <a:pt x="582" y="808"/>
                  </a:lnTo>
                  <a:lnTo>
                    <a:pt x="596" y="645"/>
                  </a:lnTo>
                  <a:lnTo>
                    <a:pt x="622" y="490"/>
                  </a:lnTo>
                  <a:lnTo>
                    <a:pt x="673" y="341"/>
                  </a:lnTo>
                  <a:lnTo>
                    <a:pt x="749" y="204"/>
                  </a:lnTo>
                  <a:lnTo>
                    <a:pt x="831" y="164"/>
                  </a:lnTo>
                  <a:lnTo>
                    <a:pt x="917" y="119"/>
                  </a:lnTo>
                  <a:lnTo>
                    <a:pt x="1003" y="76"/>
                  </a:lnTo>
                  <a:lnTo>
                    <a:pt x="1093" y="38"/>
                  </a:lnTo>
                  <a:lnTo>
                    <a:pt x="1181" y="12"/>
                  </a:lnTo>
                  <a:lnTo>
                    <a:pt x="1275" y="0"/>
                  </a:lnTo>
                  <a:lnTo>
                    <a:pt x="1368" y="7"/>
                  </a:lnTo>
                  <a:lnTo>
                    <a:pt x="1465" y="37"/>
                  </a:lnTo>
                  <a:lnTo>
                    <a:pt x="1481" y="49"/>
                  </a:lnTo>
                  <a:lnTo>
                    <a:pt x="1496" y="62"/>
                  </a:lnTo>
                  <a:lnTo>
                    <a:pt x="1515" y="77"/>
                  </a:lnTo>
                  <a:lnTo>
                    <a:pt x="1529" y="90"/>
                  </a:lnTo>
                  <a:lnTo>
                    <a:pt x="1545" y="106"/>
                  </a:lnTo>
                  <a:lnTo>
                    <a:pt x="1558" y="122"/>
                  </a:lnTo>
                  <a:lnTo>
                    <a:pt x="1571" y="137"/>
                  </a:lnTo>
                  <a:lnTo>
                    <a:pt x="1579" y="154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2" name="Freeform 309"/>
            <p:cNvSpPr>
              <a:spLocks/>
            </p:cNvSpPr>
            <p:nvPr/>
          </p:nvSpPr>
          <p:spPr bwMode="auto">
            <a:xfrm>
              <a:off x="1444" y="3013"/>
              <a:ext cx="163" cy="366"/>
            </a:xfrm>
            <a:custGeom>
              <a:avLst/>
              <a:gdLst>
                <a:gd name="T0" fmla="*/ 0 w 489"/>
                <a:gd name="T1" fmla="*/ 0 h 1098"/>
                <a:gd name="T2" fmla="*/ 0 w 489"/>
                <a:gd name="T3" fmla="*/ 0 h 1098"/>
                <a:gd name="T4" fmla="*/ 0 w 489"/>
                <a:gd name="T5" fmla="*/ 0 h 1098"/>
                <a:gd name="T6" fmla="*/ 0 w 489"/>
                <a:gd name="T7" fmla="*/ 0 h 1098"/>
                <a:gd name="T8" fmla="*/ 0 w 489"/>
                <a:gd name="T9" fmla="*/ 0 h 1098"/>
                <a:gd name="T10" fmla="*/ 0 w 489"/>
                <a:gd name="T11" fmla="*/ 0 h 1098"/>
                <a:gd name="T12" fmla="*/ 0 w 489"/>
                <a:gd name="T13" fmla="*/ 0 h 1098"/>
                <a:gd name="T14" fmla="*/ 0 w 489"/>
                <a:gd name="T15" fmla="*/ 0 h 1098"/>
                <a:gd name="T16" fmla="*/ 0 w 489"/>
                <a:gd name="T17" fmla="*/ 0 h 1098"/>
                <a:gd name="T18" fmla="*/ 0 w 489"/>
                <a:gd name="T19" fmla="*/ 0 h 1098"/>
                <a:gd name="T20" fmla="*/ 0 w 489"/>
                <a:gd name="T21" fmla="*/ 0 h 1098"/>
                <a:gd name="T22" fmla="*/ 0 w 489"/>
                <a:gd name="T23" fmla="*/ 0 h 1098"/>
                <a:gd name="T24" fmla="*/ 0 w 489"/>
                <a:gd name="T25" fmla="*/ 0 h 1098"/>
                <a:gd name="T26" fmla="*/ 0 w 489"/>
                <a:gd name="T27" fmla="*/ 0 h 1098"/>
                <a:gd name="T28" fmla="*/ 0 w 489"/>
                <a:gd name="T29" fmla="*/ 0 h 1098"/>
                <a:gd name="T30" fmla="*/ 0 w 489"/>
                <a:gd name="T31" fmla="*/ 0 h 1098"/>
                <a:gd name="T32" fmla="*/ 0 w 489"/>
                <a:gd name="T33" fmla="*/ 0 h 1098"/>
                <a:gd name="T34" fmla="*/ 0 w 489"/>
                <a:gd name="T35" fmla="*/ 0 h 1098"/>
                <a:gd name="T36" fmla="*/ 0 w 489"/>
                <a:gd name="T37" fmla="*/ 0 h 1098"/>
                <a:gd name="T38" fmla="*/ 0 w 489"/>
                <a:gd name="T39" fmla="*/ 0 h 1098"/>
                <a:gd name="T40" fmla="*/ 0 w 489"/>
                <a:gd name="T41" fmla="*/ 0 h 1098"/>
                <a:gd name="T42" fmla="*/ 0 w 489"/>
                <a:gd name="T43" fmla="*/ 0 h 1098"/>
                <a:gd name="T44" fmla="*/ 0 w 489"/>
                <a:gd name="T45" fmla="*/ 0 h 1098"/>
                <a:gd name="T46" fmla="*/ 0 w 489"/>
                <a:gd name="T47" fmla="*/ 0 h 1098"/>
                <a:gd name="T48" fmla="*/ 0 w 489"/>
                <a:gd name="T49" fmla="*/ 0 h 1098"/>
                <a:gd name="T50" fmla="*/ 0 w 489"/>
                <a:gd name="T51" fmla="*/ 0 h 1098"/>
                <a:gd name="T52" fmla="*/ 0 w 489"/>
                <a:gd name="T53" fmla="*/ 0 h 1098"/>
                <a:gd name="T54" fmla="*/ 0 w 489"/>
                <a:gd name="T55" fmla="*/ 0 h 1098"/>
                <a:gd name="T56" fmla="*/ 0 w 489"/>
                <a:gd name="T57" fmla="*/ 0 h 1098"/>
                <a:gd name="T58" fmla="*/ 0 w 489"/>
                <a:gd name="T59" fmla="*/ 0 h 1098"/>
                <a:gd name="T60" fmla="*/ 0 w 489"/>
                <a:gd name="T61" fmla="*/ 0 h 1098"/>
                <a:gd name="T62" fmla="*/ 0 w 489"/>
                <a:gd name="T63" fmla="*/ 0 h 1098"/>
                <a:gd name="T64" fmla="*/ 0 w 489"/>
                <a:gd name="T65" fmla="*/ 0 h 1098"/>
                <a:gd name="T66" fmla="*/ 0 w 489"/>
                <a:gd name="T67" fmla="*/ 0 h 1098"/>
                <a:gd name="T68" fmla="*/ 0 w 489"/>
                <a:gd name="T69" fmla="*/ 0 h 1098"/>
                <a:gd name="T70" fmla="*/ 0 w 489"/>
                <a:gd name="T71" fmla="*/ 0 h 1098"/>
                <a:gd name="T72" fmla="*/ 0 w 489"/>
                <a:gd name="T73" fmla="*/ 0 h 1098"/>
                <a:gd name="T74" fmla="*/ 0 w 489"/>
                <a:gd name="T75" fmla="*/ 0 h 1098"/>
                <a:gd name="T76" fmla="*/ 0 w 489"/>
                <a:gd name="T77" fmla="*/ 0 h 1098"/>
                <a:gd name="T78" fmla="*/ 0 w 489"/>
                <a:gd name="T79" fmla="*/ 0 h 109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9" h="1098">
                  <a:moveTo>
                    <a:pt x="489" y="51"/>
                  </a:moveTo>
                  <a:lnTo>
                    <a:pt x="486" y="120"/>
                  </a:lnTo>
                  <a:lnTo>
                    <a:pt x="481" y="190"/>
                  </a:lnTo>
                  <a:lnTo>
                    <a:pt x="477" y="260"/>
                  </a:lnTo>
                  <a:lnTo>
                    <a:pt x="471" y="328"/>
                  </a:lnTo>
                  <a:lnTo>
                    <a:pt x="467" y="398"/>
                  </a:lnTo>
                  <a:lnTo>
                    <a:pt x="468" y="466"/>
                  </a:lnTo>
                  <a:lnTo>
                    <a:pt x="476" y="534"/>
                  </a:lnTo>
                  <a:lnTo>
                    <a:pt x="489" y="600"/>
                  </a:lnTo>
                  <a:lnTo>
                    <a:pt x="439" y="674"/>
                  </a:lnTo>
                  <a:lnTo>
                    <a:pt x="386" y="742"/>
                  </a:lnTo>
                  <a:lnTo>
                    <a:pt x="325" y="806"/>
                  </a:lnTo>
                  <a:lnTo>
                    <a:pt x="264" y="866"/>
                  </a:lnTo>
                  <a:lnTo>
                    <a:pt x="198" y="924"/>
                  </a:lnTo>
                  <a:lnTo>
                    <a:pt x="132" y="982"/>
                  </a:lnTo>
                  <a:lnTo>
                    <a:pt x="66" y="1039"/>
                  </a:lnTo>
                  <a:lnTo>
                    <a:pt x="0" y="1098"/>
                  </a:lnTo>
                  <a:lnTo>
                    <a:pt x="4" y="959"/>
                  </a:lnTo>
                  <a:lnTo>
                    <a:pt x="7" y="819"/>
                  </a:lnTo>
                  <a:lnTo>
                    <a:pt x="11" y="682"/>
                  </a:lnTo>
                  <a:lnTo>
                    <a:pt x="16" y="544"/>
                  </a:lnTo>
                  <a:lnTo>
                    <a:pt x="18" y="409"/>
                  </a:lnTo>
                  <a:lnTo>
                    <a:pt x="22" y="271"/>
                  </a:lnTo>
                  <a:lnTo>
                    <a:pt x="26" y="137"/>
                  </a:lnTo>
                  <a:lnTo>
                    <a:pt x="31" y="0"/>
                  </a:lnTo>
                  <a:lnTo>
                    <a:pt x="88" y="21"/>
                  </a:lnTo>
                  <a:lnTo>
                    <a:pt x="144" y="35"/>
                  </a:lnTo>
                  <a:lnTo>
                    <a:pt x="199" y="43"/>
                  </a:lnTo>
                  <a:lnTo>
                    <a:pt x="254" y="49"/>
                  </a:lnTo>
                  <a:lnTo>
                    <a:pt x="310" y="51"/>
                  </a:lnTo>
                  <a:lnTo>
                    <a:pt x="367" y="51"/>
                  </a:lnTo>
                  <a:lnTo>
                    <a:pt x="425" y="51"/>
                  </a:lnTo>
                  <a:lnTo>
                    <a:pt x="489" y="51"/>
                  </a:lnTo>
                  <a:close/>
                </a:path>
              </a:pathLst>
            </a:custGeom>
            <a:solidFill>
              <a:srgbClr val="D76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3" name="Freeform 310"/>
            <p:cNvSpPr>
              <a:spLocks/>
            </p:cNvSpPr>
            <p:nvPr/>
          </p:nvSpPr>
          <p:spPr bwMode="auto">
            <a:xfrm>
              <a:off x="1901" y="3244"/>
              <a:ext cx="497" cy="69"/>
            </a:xfrm>
            <a:custGeom>
              <a:avLst/>
              <a:gdLst>
                <a:gd name="T0" fmla="*/ 0 w 1491"/>
                <a:gd name="T1" fmla="*/ 0 h 205"/>
                <a:gd name="T2" fmla="*/ 0 w 1491"/>
                <a:gd name="T3" fmla="*/ 0 h 205"/>
                <a:gd name="T4" fmla="*/ 0 w 1491"/>
                <a:gd name="T5" fmla="*/ 0 h 205"/>
                <a:gd name="T6" fmla="*/ 0 w 1491"/>
                <a:gd name="T7" fmla="*/ 0 h 205"/>
                <a:gd name="T8" fmla="*/ 0 w 1491"/>
                <a:gd name="T9" fmla="*/ 0 h 205"/>
                <a:gd name="T10" fmla="*/ 0 w 1491"/>
                <a:gd name="T11" fmla="*/ 0 h 205"/>
                <a:gd name="T12" fmla="*/ 0 w 1491"/>
                <a:gd name="T13" fmla="*/ 0 h 205"/>
                <a:gd name="T14" fmla="*/ 0 w 1491"/>
                <a:gd name="T15" fmla="*/ 0 h 205"/>
                <a:gd name="T16" fmla="*/ 0 w 1491"/>
                <a:gd name="T17" fmla="*/ 0 h 205"/>
                <a:gd name="T18" fmla="*/ 0 w 1491"/>
                <a:gd name="T19" fmla="*/ 0 h 205"/>
                <a:gd name="T20" fmla="*/ 0 w 1491"/>
                <a:gd name="T21" fmla="*/ 0 h 205"/>
                <a:gd name="T22" fmla="*/ 0 w 1491"/>
                <a:gd name="T23" fmla="*/ 0 h 205"/>
                <a:gd name="T24" fmla="*/ 0 w 1491"/>
                <a:gd name="T25" fmla="*/ 0 h 205"/>
                <a:gd name="T26" fmla="*/ 0 w 1491"/>
                <a:gd name="T27" fmla="*/ 0 h 205"/>
                <a:gd name="T28" fmla="*/ 0 w 1491"/>
                <a:gd name="T29" fmla="*/ 0 h 205"/>
                <a:gd name="T30" fmla="*/ 0 w 1491"/>
                <a:gd name="T31" fmla="*/ 0 h 205"/>
                <a:gd name="T32" fmla="*/ 0 w 1491"/>
                <a:gd name="T33" fmla="*/ 0 h 205"/>
                <a:gd name="T34" fmla="*/ 0 w 1491"/>
                <a:gd name="T35" fmla="*/ 0 h 205"/>
                <a:gd name="T36" fmla="*/ 0 w 1491"/>
                <a:gd name="T37" fmla="*/ 0 h 205"/>
                <a:gd name="T38" fmla="*/ 0 w 1491"/>
                <a:gd name="T39" fmla="*/ 0 h 205"/>
                <a:gd name="T40" fmla="*/ 0 w 1491"/>
                <a:gd name="T41" fmla="*/ 0 h 205"/>
                <a:gd name="T42" fmla="*/ 0 w 1491"/>
                <a:gd name="T43" fmla="*/ 0 h 205"/>
                <a:gd name="T44" fmla="*/ 0 w 1491"/>
                <a:gd name="T45" fmla="*/ 0 h 205"/>
                <a:gd name="T46" fmla="*/ 0 w 1491"/>
                <a:gd name="T47" fmla="*/ 0 h 2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91" h="205">
                  <a:moveTo>
                    <a:pt x="1491" y="0"/>
                  </a:moveTo>
                  <a:lnTo>
                    <a:pt x="1317" y="59"/>
                  </a:lnTo>
                  <a:lnTo>
                    <a:pt x="1144" y="113"/>
                  </a:lnTo>
                  <a:lnTo>
                    <a:pt x="966" y="155"/>
                  </a:lnTo>
                  <a:lnTo>
                    <a:pt x="788" y="187"/>
                  </a:lnTo>
                  <a:lnTo>
                    <a:pt x="609" y="205"/>
                  </a:lnTo>
                  <a:lnTo>
                    <a:pt x="426" y="205"/>
                  </a:lnTo>
                  <a:lnTo>
                    <a:pt x="240" y="186"/>
                  </a:lnTo>
                  <a:lnTo>
                    <a:pt x="53" y="143"/>
                  </a:lnTo>
                  <a:lnTo>
                    <a:pt x="0" y="105"/>
                  </a:lnTo>
                  <a:lnTo>
                    <a:pt x="181" y="140"/>
                  </a:lnTo>
                  <a:lnTo>
                    <a:pt x="368" y="154"/>
                  </a:lnTo>
                  <a:lnTo>
                    <a:pt x="557" y="154"/>
                  </a:lnTo>
                  <a:lnTo>
                    <a:pt x="748" y="140"/>
                  </a:lnTo>
                  <a:lnTo>
                    <a:pt x="939" y="113"/>
                  </a:lnTo>
                  <a:lnTo>
                    <a:pt x="1128" y="79"/>
                  </a:lnTo>
                  <a:lnTo>
                    <a:pt x="1312" y="4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4" name="Freeform 311"/>
            <p:cNvSpPr>
              <a:spLocks/>
            </p:cNvSpPr>
            <p:nvPr/>
          </p:nvSpPr>
          <p:spPr bwMode="auto">
            <a:xfrm>
              <a:off x="1446" y="3251"/>
              <a:ext cx="388" cy="747"/>
            </a:xfrm>
            <a:custGeom>
              <a:avLst/>
              <a:gdLst>
                <a:gd name="T0" fmla="*/ 0 w 1164"/>
                <a:gd name="T1" fmla="*/ 0 h 2241"/>
                <a:gd name="T2" fmla="*/ 0 w 1164"/>
                <a:gd name="T3" fmla="*/ 0 h 2241"/>
                <a:gd name="T4" fmla="*/ 0 w 1164"/>
                <a:gd name="T5" fmla="*/ 0 h 2241"/>
                <a:gd name="T6" fmla="*/ 0 w 1164"/>
                <a:gd name="T7" fmla="*/ 0 h 2241"/>
                <a:gd name="T8" fmla="*/ 0 w 1164"/>
                <a:gd name="T9" fmla="*/ 0 h 2241"/>
                <a:gd name="T10" fmla="*/ 0 w 1164"/>
                <a:gd name="T11" fmla="*/ 0 h 2241"/>
                <a:gd name="T12" fmla="*/ 0 w 1164"/>
                <a:gd name="T13" fmla="*/ 0 h 2241"/>
                <a:gd name="T14" fmla="*/ 0 w 1164"/>
                <a:gd name="T15" fmla="*/ 0 h 2241"/>
                <a:gd name="T16" fmla="*/ 0 w 1164"/>
                <a:gd name="T17" fmla="*/ 0 h 2241"/>
                <a:gd name="T18" fmla="*/ 0 w 1164"/>
                <a:gd name="T19" fmla="*/ 0 h 2241"/>
                <a:gd name="T20" fmla="*/ 0 w 1164"/>
                <a:gd name="T21" fmla="*/ 0 h 2241"/>
                <a:gd name="T22" fmla="*/ 0 w 1164"/>
                <a:gd name="T23" fmla="*/ 0 h 2241"/>
                <a:gd name="T24" fmla="*/ 0 w 1164"/>
                <a:gd name="T25" fmla="*/ 0 h 2241"/>
                <a:gd name="T26" fmla="*/ 0 w 1164"/>
                <a:gd name="T27" fmla="*/ 0 h 2241"/>
                <a:gd name="T28" fmla="*/ 0 w 1164"/>
                <a:gd name="T29" fmla="*/ 0 h 2241"/>
                <a:gd name="T30" fmla="*/ 0 w 1164"/>
                <a:gd name="T31" fmla="*/ 0 h 2241"/>
                <a:gd name="T32" fmla="*/ 0 w 1164"/>
                <a:gd name="T33" fmla="*/ 0 h 2241"/>
                <a:gd name="T34" fmla="*/ 0 w 1164"/>
                <a:gd name="T35" fmla="*/ 0 h 2241"/>
                <a:gd name="T36" fmla="*/ 0 w 1164"/>
                <a:gd name="T37" fmla="*/ 0 h 2241"/>
                <a:gd name="T38" fmla="*/ 0 w 1164"/>
                <a:gd name="T39" fmla="*/ 0 h 2241"/>
                <a:gd name="T40" fmla="*/ 0 w 1164"/>
                <a:gd name="T41" fmla="*/ 0 h 2241"/>
                <a:gd name="T42" fmla="*/ 0 w 1164"/>
                <a:gd name="T43" fmla="*/ 0 h 2241"/>
                <a:gd name="T44" fmla="*/ 0 w 1164"/>
                <a:gd name="T45" fmla="*/ 0 h 2241"/>
                <a:gd name="T46" fmla="*/ 0 w 1164"/>
                <a:gd name="T47" fmla="*/ 0 h 2241"/>
                <a:gd name="T48" fmla="*/ 0 w 1164"/>
                <a:gd name="T49" fmla="*/ 0 h 2241"/>
                <a:gd name="T50" fmla="*/ 0 w 1164"/>
                <a:gd name="T51" fmla="*/ 0 h 2241"/>
                <a:gd name="T52" fmla="*/ 0 w 1164"/>
                <a:gd name="T53" fmla="*/ 0 h 2241"/>
                <a:gd name="T54" fmla="*/ 0 w 1164"/>
                <a:gd name="T55" fmla="*/ 0 h 2241"/>
                <a:gd name="T56" fmla="*/ 0 w 1164"/>
                <a:gd name="T57" fmla="*/ 0 h 2241"/>
                <a:gd name="T58" fmla="*/ 0 w 1164"/>
                <a:gd name="T59" fmla="*/ 0 h 2241"/>
                <a:gd name="T60" fmla="*/ 0 w 1164"/>
                <a:gd name="T61" fmla="*/ 0 h 2241"/>
                <a:gd name="T62" fmla="*/ 0 w 1164"/>
                <a:gd name="T63" fmla="*/ 0 h 2241"/>
                <a:gd name="T64" fmla="*/ 0 w 1164"/>
                <a:gd name="T65" fmla="*/ 0 h 2241"/>
                <a:gd name="T66" fmla="*/ 0 w 1164"/>
                <a:gd name="T67" fmla="*/ 0 h 2241"/>
                <a:gd name="T68" fmla="*/ 0 w 1164"/>
                <a:gd name="T69" fmla="*/ 0 h 2241"/>
                <a:gd name="T70" fmla="*/ 0 w 1164"/>
                <a:gd name="T71" fmla="*/ 0 h 2241"/>
                <a:gd name="T72" fmla="*/ 0 w 1164"/>
                <a:gd name="T73" fmla="*/ 0 h 2241"/>
                <a:gd name="T74" fmla="*/ 0 w 1164"/>
                <a:gd name="T75" fmla="*/ 0 h 2241"/>
                <a:gd name="T76" fmla="*/ 0 w 1164"/>
                <a:gd name="T77" fmla="*/ 0 h 2241"/>
                <a:gd name="T78" fmla="*/ 0 w 1164"/>
                <a:gd name="T79" fmla="*/ 0 h 2241"/>
                <a:gd name="T80" fmla="*/ 0 w 1164"/>
                <a:gd name="T81" fmla="*/ 0 h 2241"/>
                <a:gd name="T82" fmla="*/ 0 w 1164"/>
                <a:gd name="T83" fmla="*/ 0 h 2241"/>
                <a:gd name="T84" fmla="*/ 0 w 1164"/>
                <a:gd name="T85" fmla="*/ 0 h 224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64" h="2241">
                  <a:moveTo>
                    <a:pt x="1062" y="362"/>
                  </a:moveTo>
                  <a:lnTo>
                    <a:pt x="1069" y="498"/>
                  </a:lnTo>
                  <a:lnTo>
                    <a:pt x="1083" y="636"/>
                  </a:lnTo>
                  <a:lnTo>
                    <a:pt x="1099" y="778"/>
                  </a:lnTo>
                  <a:lnTo>
                    <a:pt x="1115" y="919"/>
                  </a:lnTo>
                  <a:lnTo>
                    <a:pt x="1130" y="1061"/>
                  </a:lnTo>
                  <a:lnTo>
                    <a:pt x="1141" y="1205"/>
                  </a:lnTo>
                  <a:lnTo>
                    <a:pt x="1147" y="1346"/>
                  </a:lnTo>
                  <a:lnTo>
                    <a:pt x="1144" y="1486"/>
                  </a:lnTo>
                  <a:lnTo>
                    <a:pt x="1159" y="1577"/>
                  </a:lnTo>
                  <a:lnTo>
                    <a:pt x="1164" y="1671"/>
                  </a:lnTo>
                  <a:lnTo>
                    <a:pt x="1163" y="1769"/>
                  </a:lnTo>
                  <a:lnTo>
                    <a:pt x="1157" y="1865"/>
                  </a:lnTo>
                  <a:lnTo>
                    <a:pt x="1148" y="1961"/>
                  </a:lnTo>
                  <a:lnTo>
                    <a:pt x="1140" y="2057"/>
                  </a:lnTo>
                  <a:lnTo>
                    <a:pt x="1134" y="2151"/>
                  </a:lnTo>
                  <a:lnTo>
                    <a:pt x="1134" y="2241"/>
                  </a:lnTo>
                  <a:lnTo>
                    <a:pt x="1115" y="2217"/>
                  </a:lnTo>
                  <a:lnTo>
                    <a:pt x="1095" y="2194"/>
                  </a:lnTo>
                  <a:lnTo>
                    <a:pt x="1072" y="2167"/>
                  </a:lnTo>
                  <a:lnTo>
                    <a:pt x="1049" y="2142"/>
                  </a:lnTo>
                  <a:lnTo>
                    <a:pt x="1022" y="2122"/>
                  </a:lnTo>
                  <a:lnTo>
                    <a:pt x="993" y="2104"/>
                  </a:lnTo>
                  <a:lnTo>
                    <a:pt x="963" y="2095"/>
                  </a:lnTo>
                  <a:lnTo>
                    <a:pt x="929" y="2093"/>
                  </a:lnTo>
                  <a:lnTo>
                    <a:pt x="884" y="2123"/>
                  </a:lnTo>
                  <a:lnTo>
                    <a:pt x="880" y="2090"/>
                  </a:lnTo>
                  <a:lnTo>
                    <a:pt x="863" y="2072"/>
                  </a:lnTo>
                  <a:lnTo>
                    <a:pt x="838" y="2064"/>
                  </a:lnTo>
                  <a:lnTo>
                    <a:pt x="805" y="2064"/>
                  </a:lnTo>
                  <a:lnTo>
                    <a:pt x="773" y="2064"/>
                  </a:lnTo>
                  <a:lnTo>
                    <a:pt x="743" y="2060"/>
                  </a:lnTo>
                  <a:lnTo>
                    <a:pt x="722" y="2044"/>
                  </a:lnTo>
                  <a:lnTo>
                    <a:pt x="711" y="2011"/>
                  </a:lnTo>
                  <a:lnTo>
                    <a:pt x="681" y="1916"/>
                  </a:lnTo>
                  <a:lnTo>
                    <a:pt x="625" y="1836"/>
                  </a:lnTo>
                  <a:lnTo>
                    <a:pt x="554" y="1766"/>
                  </a:lnTo>
                  <a:lnTo>
                    <a:pt x="475" y="1699"/>
                  </a:lnTo>
                  <a:lnTo>
                    <a:pt x="400" y="1631"/>
                  </a:lnTo>
                  <a:lnTo>
                    <a:pt x="336" y="1556"/>
                  </a:lnTo>
                  <a:lnTo>
                    <a:pt x="289" y="1467"/>
                  </a:lnTo>
                  <a:lnTo>
                    <a:pt x="275" y="1360"/>
                  </a:lnTo>
                  <a:lnTo>
                    <a:pt x="244" y="1274"/>
                  </a:lnTo>
                  <a:lnTo>
                    <a:pt x="199" y="1195"/>
                  </a:lnTo>
                  <a:lnTo>
                    <a:pt x="147" y="1123"/>
                  </a:lnTo>
                  <a:lnTo>
                    <a:pt x="94" y="1049"/>
                  </a:lnTo>
                  <a:lnTo>
                    <a:pt x="49" y="974"/>
                  </a:lnTo>
                  <a:lnTo>
                    <a:pt x="15" y="890"/>
                  </a:lnTo>
                  <a:lnTo>
                    <a:pt x="3" y="799"/>
                  </a:lnTo>
                  <a:lnTo>
                    <a:pt x="16" y="694"/>
                  </a:lnTo>
                  <a:lnTo>
                    <a:pt x="17" y="671"/>
                  </a:lnTo>
                  <a:lnTo>
                    <a:pt x="16" y="649"/>
                  </a:lnTo>
                  <a:lnTo>
                    <a:pt x="14" y="626"/>
                  </a:lnTo>
                  <a:lnTo>
                    <a:pt x="10" y="603"/>
                  </a:lnTo>
                  <a:lnTo>
                    <a:pt x="4" y="581"/>
                  </a:lnTo>
                  <a:lnTo>
                    <a:pt x="1" y="559"/>
                  </a:lnTo>
                  <a:lnTo>
                    <a:pt x="0" y="535"/>
                  </a:lnTo>
                  <a:lnTo>
                    <a:pt x="3" y="508"/>
                  </a:lnTo>
                  <a:lnTo>
                    <a:pt x="66" y="438"/>
                  </a:lnTo>
                  <a:lnTo>
                    <a:pt x="134" y="374"/>
                  </a:lnTo>
                  <a:lnTo>
                    <a:pt x="204" y="316"/>
                  </a:lnTo>
                  <a:lnTo>
                    <a:pt x="275" y="256"/>
                  </a:lnTo>
                  <a:lnTo>
                    <a:pt x="345" y="198"/>
                  </a:lnTo>
                  <a:lnTo>
                    <a:pt x="413" y="136"/>
                  </a:lnTo>
                  <a:lnTo>
                    <a:pt x="475" y="72"/>
                  </a:lnTo>
                  <a:lnTo>
                    <a:pt x="535" y="0"/>
                  </a:lnTo>
                  <a:lnTo>
                    <a:pt x="585" y="73"/>
                  </a:lnTo>
                  <a:lnTo>
                    <a:pt x="643" y="135"/>
                  </a:lnTo>
                  <a:lnTo>
                    <a:pt x="704" y="188"/>
                  </a:lnTo>
                  <a:lnTo>
                    <a:pt x="771" y="230"/>
                  </a:lnTo>
                  <a:lnTo>
                    <a:pt x="840" y="268"/>
                  </a:lnTo>
                  <a:lnTo>
                    <a:pt x="911" y="301"/>
                  </a:lnTo>
                  <a:lnTo>
                    <a:pt x="986" y="331"/>
                  </a:lnTo>
                  <a:lnTo>
                    <a:pt x="1062" y="3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5" name="Freeform 312"/>
            <p:cNvSpPr>
              <a:spLocks/>
            </p:cNvSpPr>
            <p:nvPr/>
          </p:nvSpPr>
          <p:spPr bwMode="auto">
            <a:xfrm>
              <a:off x="1036" y="3387"/>
              <a:ext cx="280" cy="130"/>
            </a:xfrm>
            <a:custGeom>
              <a:avLst/>
              <a:gdLst>
                <a:gd name="T0" fmla="*/ 0 w 841"/>
                <a:gd name="T1" fmla="*/ 0 h 389"/>
                <a:gd name="T2" fmla="*/ 0 w 841"/>
                <a:gd name="T3" fmla="*/ 0 h 389"/>
                <a:gd name="T4" fmla="*/ 0 w 841"/>
                <a:gd name="T5" fmla="*/ 0 h 389"/>
                <a:gd name="T6" fmla="*/ 0 w 841"/>
                <a:gd name="T7" fmla="*/ 0 h 389"/>
                <a:gd name="T8" fmla="*/ 0 w 841"/>
                <a:gd name="T9" fmla="*/ 0 h 389"/>
                <a:gd name="T10" fmla="*/ 0 w 841"/>
                <a:gd name="T11" fmla="*/ 0 h 389"/>
                <a:gd name="T12" fmla="*/ 0 w 841"/>
                <a:gd name="T13" fmla="*/ 0 h 389"/>
                <a:gd name="T14" fmla="*/ 0 w 841"/>
                <a:gd name="T15" fmla="*/ 0 h 389"/>
                <a:gd name="T16" fmla="*/ 0 w 841"/>
                <a:gd name="T17" fmla="*/ 0 h 389"/>
                <a:gd name="T18" fmla="*/ 0 w 841"/>
                <a:gd name="T19" fmla="*/ 0 h 389"/>
                <a:gd name="T20" fmla="*/ 0 w 841"/>
                <a:gd name="T21" fmla="*/ 0 h 389"/>
                <a:gd name="T22" fmla="*/ 0 w 841"/>
                <a:gd name="T23" fmla="*/ 0 h 389"/>
                <a:gd name="T24" fmla="*/ 0 w 841"/>
                <a:gd name="T25" fmla="*/ 0 h 389"/>
                <a:gd name="T26" fmla="*/ 0 w 841"/>
                <a:gd name="T27" fmla="*/ 0 h 389"/>
                <a:gd name="T28" fmla="*/ 0 w 841"/>
                <a:gd name="T29" fmla="*/ 0 h 389"/>
                <a:gd name="T30" fmla="*/ 0 w 841"/>
                <a:gd name="T31" fmla="*/ 0 h 389"/>
                <a:gd name="T32" fmla="*/ 0 w 841"/>
                <a:gd name="T33" fmla="*/ 0 h 389"/>
                <a:gd name="T34" fmla="*/ 0 w 841"/>
                <a:gd name="T35" fmla="*/ 0 h 389"/>
                <a:gd name="T36" fmla="*/ 0 w 841"/>
                <a:gd name="T37" fmla="*/ 0 h 389"/>
                <a:gd name="T38" fmla="*/ 0 w 841"/>
                <a:gd name="T39" fmla="*/ 0 h 389"/>
                <a:gd name="T40" fmla="*/ 0 w 841"/>
                <a:gd name="T41" fmla="*/ 0 h 389"/>
                <a:gd name="T42" fmla="*/ 0 w 841"/>
                <a:gd name="T43" fmla="*/ 0 h 389"/>
                <a:gd name="T44" fmla="*/ 0 w 841"/>
                <a:gd name="T45" fmla="*/ 0 h 389"/>
                <a:gd name="T46" fmla="*/ 0 w 841"/>
                <a:gd name="T47" fmla="*/ 0 h 389"/>
                <a:gd name="T48" fmla="*/ 0 w 841"/>
                <a:gd name="T49" fmla="*/ 0 h 389"/>
                <a:gd name="T50" fmla="*/ 0 w 841"/>
                <a:gd name="T51" fmla="*/ 0 h 389"/>
                <a:gd name="T52" fmla="*/ 0 w 841"/>
                <a:gd name="T53" fmla="*/ 0 h 389"/>
                <a:gd name="T54" fmla="*/ 0 w 841"/>
                <a:gd name="T55" fmla="*/ 0 h 389"/>
                <a:gd name="T56" fmla="*/ 0 w 841"/>
                <a:gd name="T57" fmla="*/ 0 h 389"/>
                <a:gd name="T58" fmla="*/ 0 w 841"/>
                <a:gd name="T59" fmla="*/ 0 h 389"/>
                <a:gd name="T60" fmla="*/ 0 w 841"/>
                <a:gd name="T61" fmla="*/ 0 h 389"/>
                <a:gd name="T62" fmla="*/ 0 w 841"/>
                <a:gd name="T63" fmla="*/ 0 h 389"/>
                <a:gd name="T64" fmla="*/ 0 w 841"/>
                <a:gd name="T65" fmla="*/ 0 h 389"/>
                <a:gd name="T66" fmla="*/ 0 w 841"/>
                <a:gd name="T67" fmla="*/ 0 h 389"/>
                <a:gd name="T68" fmla="*/ 0 w 841"/>
                <a:gd name="T69" fmla="*/ 0 h 389"/>
                <a:gd name="T70" fmla="*/ 0 w 841"/>
                <a:gd name="T71" fmla="*/ 0 h 389"/>
                <a:gd name="T72" fmla="*/ 0 w 841"/>
                <a:gd name="T73" fmla="*/ 0 h 389"/>
                <a:gd name="T74" fmla="*/ 0 w 841"/>
                <a:gd name="T75" fmla="*/ 0 h 389"/>
                <a:gd name="T76" fmla="*/ 0 w 841"/>
                <a:gd name="T77" fmla="*/ 0 h 389"/>
                <a:gd name="T78" fmla="*/ 0 w 841"/>
                <a:gd name="T79" fmla="*/ 0 h 389"/>
                <a:gd name="T80" fmla="*/ 0 w 841"/>
                <a:gd name="T81" fmla="*/ 0 h 389"/>
                <a:gd name="T82" fmla="*/ 0 w 841"/>
                <a:gd name="T83" fmla="*/ 0 h 389"/>
                <a:gd name="T84" fmla="*/ 0 w 841"/>
                <a:gd name="T85" fmla="*/ 0 h 389"/>
                <a:gd name="T86" fmla="*/ 0 w 841"/>
                <a:gd name="T87" fmla="*/ 0 h 38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41" h="389">
                  <a:moveTo>
                    <a:pt x="841" y="26"/>
                  </a:moveTo>
                  <a:lnTo>
                    <a:pt x="841" y="78"/>
                  </a:lnTo>
                  <a:lnTo>
                    <a:pt x="771" y="73"/>
                  </a:lnTo>
                  <a:lnTo>
                    <a:pt x="702" y="74"/>
                  </a:lnTo>
                  <a:lnTo>
                    <a:pt x="634" y="80"/>
                  </a:lnTo>
                  <a:lnTo>
                    <a:pt x="566" y="88"/>
                  </a:lnTo>
                  <a:lnTo>
                    <a:pt x="500" y="105"/>
                  </a:lnTo>
                  <a:lnTo>
                    <a:pt x="437" y="126"/>
                  </a:lnTo>
                  <a:lnTo>
                    <a:pt x="378" y="157"/>
                  </a:lnTo>
                  <a:lnTo>
                    <a:pt x="321" y="193"/>
                  </a:lnTo>
                  <a:lnTo>
                    <a:pt x="387" y="193"/>
                  </a:lnTo>
                  <a:lnTo>
                    <a:pt x="455" y="187"/>
                  </a:lnTo>
                  <a:lnTo>
                    <a:pt x="517" y="179"/>
                  </a:lnTo>
                  <a:lnTo>
                    <a:pt x="582" y="169"/>
                  </a:lnTo>
                  <a:lnTo>
                    <a:pt x="646" y="164"/>
                  </a:lnTo>
                  <a:lnTo>
                    <a:pt x="710" y="160"/>
                  </a:lnTo>
                  <a:lnTo>
                    <a:pt x="775" y="163"/>
                  </a:lnTo>
                  <a:lnTo>
                    <a:pt x="841" y="172"/>
                  </a:lnTo>
                  <a:lnTo>
                    <a:pt x="839" y="190"/>
                  </a:lnTo>
                  <a:lnTo>
                    <a:pt x="832" y="203"/>
                  </a:lnTo>
                  <a:lnTo>
                    <a:pt x="819" y="213"/>
                  </a:lnTo>
                  <a:lnTo>
                    <a:pt x="803" y="217"/>
                  </a:lnTo>
                  <a:lnTo>
                    <a:pt x="785" y="222"/>
                  </a:lnTo>
                  <a:lnTo>
                    <a:pt x="766" y="224"/>
                  </a:lnTo>
                  <a:lnTo>
                    <a:pt x="746" y="224"/>
                  </a:lnTo>
                  <a:lnTo>
                    <a:pt x="728" y="224"/>
                  </a:lnTo>
                  <a:lnTo>
                    <a:pt x="646" y="202"/>
                  </a:lnTo>
                  <a:lnTo>
                    <a:pt x="566" y="198"/>
                  </a:lnTo>
                  <a:lnTo>
                    <a:pt x="488" y="208"/>
                  </a:lnTo>
                  <a:lnTo>
                    <a:pt x="409" y="230"/>
                  </a:lnTo>
                  <a:lnTo>
                    <a:pt x="335" y="259"/>
                  </a:lnTo>
                  <a:lnTo>
                    <a:pt x="259" y="289"/>
                  </a:lnTo>
                  <a:lnTo>
                    <a:pt x="186" y="316"/>
                  </a:lnTo>
                  <a:lnTo>
                    <a:pt x="114" y="336"/>
                  </a:lnTo>
                  <a:lnTo>
                    <a:pt x="41" y="389"/>
                  </a:lnTo>
                  <a:lnTo>
                    <a:pt x="34" y="382"/>
                  </a:lnTo>
                  <a:lnTo>
                    <a:pt x="25" y="376"/>
                  </a:lnTo>
                  <a:lnTo>
                    <a:pt x="18" y="366"/>
                  </a:lnTo>
                  <a:lnTo>
                    <a:pt x="12" y="355"/>
                  </a:lnTo>
                  <a:lnTo>
                    <a:pt x="6" y="345"/>
                  </a:lnTo>
                  <a:lnTo>
                    <a:pt x="1" y="332"/>
                  </a:lnTo>
                  <a:lnTo>
                    <a:pt x="0" y="321"/>
                  </a:lnTo>
                  <a:lnTo>
                    <a:pt x="1" y="306"/>
                  </a:lnTo>
                  <a:lnTo>
                    <a:pt x="21" y="302"/>
                  </a:lnTo>
                  <a:lnTo>
                    <a:pt x="36" y="294"/>
                  </a:lnTo>
                  <a:lnTo>
                    <a:pt x="47" y="280"/>
                  </a:lnTo>
                  <a:lnTo>
                    <a:pt x="55" y="264"/>
                  </a:lnTo>
                  <a:lnTo>
                    <a:pt x="63" y="247"/>
                  </a:lnTo>
                  <a:lnTo>
                    <a:pt x="70" y="230"/>
                  </a:lnTo>
                  <a:lnTo>
                    <a:pt x="79" y="216"/>
                  </a:lnTo>
                  <a:lnTo>
                    <a:pt x="92" y="202"/>
                  </a:lnTo>
                  <a:lnTo>
                    <a:pt x="75" y="198"/>
                  </a:lnTo>
                  <a:lnTo>
                    <a:pt x="63" y="193"/>
                  </a:lnTo>
                  <a:lnTo>
                    <a:pt x="55" y="183"/>
                  </a:lnTo>
                  <a:lnTo>
                    <a:pt x="53" y="171"/>
                  </a:lnTo>
                  <a:lnTo>
                    <a:pt x="52" y="158"/>
                  </a:lnTo>
                  <a:lnTo>
                    <a:pt x="53" y="142"/>
                  </a:lnTo>
                  <a:lnTo>
                    <a:pt x="53" y="126"/>
                  </a:lnTo>
                  <a:lnTo>
                    <a:pt x="54" y="107"/>
                  </a:lnTo>
                  <a:lnTo>
                    <a:pt x="68" y="100"/>
                  </a:lnTo>
                  <a:lnTo>
                    <a:pt x="88" y="98"/>
                  </a:lnTo>
                  <a:lnTo>
                    <a:pt x="111" y="98"/>
                  </a:lnTo>
                  <a:lnTo>
                    <a:pt x="134" y="98"/>
                  </a:lnTo>
                  <a:lnTo>
                    <a:pt x="156" y="94"/>
                  </a:lnTo>
                  <a:lnTo>
                    <a:pt x="174" y="85"/>
                  </a:lnTo>
                  <a:lnTo>
                    <a:pt x="186" y="66"/>
                  </a:lnTo>
                  <a:lnTo>
                    <a:pt x="187" y="39"/>
                  </a:lnTo>
                  <a:lnTo>
                    <a:pt x="264" y="12"/>
                  </a:lnTo>
                  <a:lnTo>
                    <a:pt x="344" y="2"/>
                  </a:lnTo>
                  <a:lnTo>
                    <a:pt x="425" y="0"/>
                  </a:lnTo>
                  <a:lnTo>
                    <a:pt x="511" y="5"/>
                  </a:lnTo>
                  <a:lnTo>
                    <a:pt x="594" y="11"/>
                  </a:lnTo>
                  <a:lnTo>
                    <a:pt x="679" y="21"/>
                  </a:lnTo>
                  <a:lnTo>
                    <a:pt x="761" y="26"/>
                  </a:lnTo>
                  <a:lnTo>
                    <a:pt x="841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6" name="Freeform 313"/>
            <p:cNvSpPr>
              <a:spLocks/>
            </p:cNvSpPr>
            <p:nvPr/>
          </p:nvSpPr>
          <p:spPr bwMode="auto">
            <a:xfrm>
              <a:off x="1084" y="3487"/>
              <a:ext cx="253" cy="454"/>
            </a:xfrm>
            <a:custGeom>
              <a:avLst/>
              <a:gdLst>
                <a:gd name="T0" fmla="*/ 0 w 760"/>
                <a:gd name="T1" fmla="*/ 0 h 1364"/>
                <a:gd name="T2" fmla="*/ 0 w 760"/>
                <a:gd name="T3" fmla="*/ 0 h 1364"/>
                <a:gd name="T4" fmla="*/ 0 w 760"/>
                <a:gd name="T5" fmla="*/ 0 h 1364"/>
                <a:gd name="T6" fmla="*/ 0 w 760"/>
                <a:gd name="T7" fmla="*/ 0 h 1364"/>
                <a:gd name="T8" fmla="*/ 0 w 760"/>
                <a:gd name="T9" fmla="*/ 0 h 1364"/>
                <a:gd name="T10" fmla="*/ 0 w 760"/>
                <a:gd name="T11" fmla="*/ 0 h 1364"/>
                <a:gd name="T12" fmla="*/ 0 w 760"/>
                <a:gd name="T13" fmla="*/ 0 h 1364"/>
                <a:gd name="T14" fmla="*/ 0 w 760"/>
                <a:gd name="T15" fmla="*/ 0 h 1364"/>
                <a:gd name="T16" fmla="*/ 0 w 760"/>
                <a:gd name="T17" fmla="*/ 0 h 1364"/>
                <a:gd name="T18" fmla="*/ 0 w 760"/>
                <a:gd name="T19" fmla="*/ 0 h 1364"/>
                <a:gd name="T20" fmla="*/ 0 w 760"/>
                <a:gd name="T21" fmla="*/ 0 h 1364"/>
                <a:gd name="T22" fmla="*/ 0 w 760"/>
                <a:gd name="T23" fmla="*/ 0 h 1364"/>
                <a:gd name="T24" fmla="*/ 0 w 760"/>
                <a:gd name="T25" fmla="*/ 0 h 1364"/>
                <a:gd name="T26" fmla="*/ 0 w 760"/>
                <a:gd name="T27" fmla="*/ 0 h 1364"/>
                <a:gd name="T28" fmla="*/ 0 w 760"/>
                <a:gd name="T29" fmla="*/ 0 h 1364"/>
                <a:gd name="T30" fmla="*/ 0 w 760"/>
                <a:gd name="T31" fmla="*/ 0 h 1364"/>
                <a:gd name="T32" fmla="*/ 0 w 760"/>
                <a:gd name="T33" fmla="*/ 0 h 1364"/>
                <a:gd name="T34" fmla="*/ 0 w 760"/>
                <a:gd name="T35" fmla="*/ 0 h 1364"/>
                <a:gd name="T36" fmla="*/ 0 w 760"/>
                <a:gd name="T37" fmla="*/ 0 h 1364"/>
                <a:gd name="T38" fmla="*/ 0 w 760"/>
                <a:gd name="T39" fmla="*/ 0 h 1364"/>
                <a:gd name="T40" fmla="*/ 0 w 760"/>
                <a:gd name="T41" fmla="*/ 0 h 1364"/>
                <a:gd name="T42" fmla="*/ 0 w 760"/>
                <a:gd name="T43" fmla="*/ 0 h 1364"/>
                <a:gd name="T44" fmla="*/ 0 w 760"/>
                <a:gd name="T45" fmla="*/ 0 h 1364"/>
                <a:gd name="T46" fmla="*/ 0 w 760"/>
                <a:gd name="T47" fmla="*/ 0 h 1364"/>
                <a:gd name="T48" fmla="*/ 0 w 760"/>
                <a:gd name="T49" fmla="*/ 0 h 1364"/>
                <a:gd name="T50" fmla="*/ 0 w 760"/>
                <a:gd name="T51" fmla="*/ 0 h 1364"/>
                <a:gd name="T52" fmla="*/ 0 w 760"/>
                <a:gd name="T53" fmla="*/ 0 h 1364"/>
                <a:gd name="T54" fmla="*/ 0 w 760"/>
                <a:gd name="T55" fmla="*/ 0 h 1364"/>
                <a:gd name="T56" fmla="*/ 0 w 760"/>
                <a:gd name="T57" fmla="*/ 0 h 1364"/>
                <a:gd name="T58" fmla="*/ 0 w 760"/>
                <a:gd name="T59" fmla="*/ 0 h 1364"/>
                <a:gd name="T60" fmla="*/ 0 w 760"/>
                <a:gd name="T61" fmla="*/ 0 h 1364"/>
                <a:gd name="T62" fmla="*/ 0 w 760"/>
                <a:gd name="T63" fmla="*/ 0 h 1364"/>
                <a:gd name="T64" fmla="*/ 0 w 760"/>
                <a:gd name="T65" fmla="*/ 0 h 13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0" h="1364">
                  <a:moveTo>
                    <a:pt x="696" y="0"/>
                  </a:moveTo>
                  <a:lnTo>
                    <a:pt x="701" y="159"/>
                  </a:lnTo>
                  <a:lnTo>
                    <a:pt x="705" y="327"/>
                  </a:lnTo>
                  <a:lnTo>
                    <a:pt x="707" y="499"/>
                  </a:lnTo>
                  <a:lnTo>
                    <a:pt x="710" y="674"/>
                  </a:lnTo>
                  <a:lnTo>
                    <a:pt x="716" y="851"/>
                  </a:lnTo>
                  <a:lnTo>
                    <a:pt x="725" y="1026"/>
                  </a:lnTo>
                  <a:lnTo>
                    <a:pt x="738" y="1197"/>
                  </a:lnTo>
                  <a:lnTo>
                    <a:pt x="760" y="1364"/>
                  </a:lnTo>
                  <a:lnTo>
                    <a:pt x="634" y="1273"/>
                  </a:lnTo>
                  <a:lnTo>
                    <a:pt x="520" y="1172"/>
                  </a:lnTo>
                  <a:lnTo>
                    <a:pt x="419" y="1062"/>
                  </a:lnTo>
                  <a:lnTo>
                    <a:pt x="326" y="945"/>
                  </a:lnTo>
                  <a:lnTo>
                    <a:pt x="246" y="821"/>
                  </a:lnTo>
                  <a:lnTo>
                    <a:pt x="172" y="692"/>
                  </a:lnTo>
                  <a:lnTo>
                    <a:pt x="109" y="559"/>
                  </a:lnTo>
                  <a:lnTo>
                    <a:pt x="52" y="423"/>
                  </a:lnTo>
                  <a:lnTo>
                    <a:pt x="0" y="120"/>
                  </a:lnTo>
                  <a:lnTo>
                    <a:pt x="80" y="72"/>
                  </a:lnTo>
                  <a:lnTo>
                    <a:pt x="162" y="41"/>
                  </a:lnTo>
                  <a:lnTo>
                    <a:pt x="249" y="25"/>
                  </a:lnTo>
                  <a:lnTo>
                    <a:pt x="337" y="19"/>
                  </a:lnTo>
                  <a:lnTo>
                    <a:pt x="427" y="19"/>
                  </a:lnTo>
                  <a:lnTo>
                    <a:pt x="519" y="18"/>
                  </a:lnTo>
                  <a:lnTo>
                    <a:pt x="607" y="14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7" name="Freeform 314"/>
            <p:cNvSpPr>
              <a:spLocks/>
            </p:cNvSpPr>
            <p:nvPr/>
          </p:nvSpPr>
          <p:spPr bwMode="auto">
            <a:xfrm>
              <a:off x="1461" y="3628"/>
              <a:ext cx="193" cy="301"/>
            </a:xfrm>
            <a:custGeom>
              <a:avLst/>
              <a:gdLst>
                <a:gd name="T0" fmla="*/ 0 w 579"/>
                <a:gd name="T1" fmla="*/ 0 h 905"/>
                <a:gd name="T2" fmla="*/ 0 w 579"/>
                <a:gd name="T3" fmla="*/ 0 h 905"/>
                <a:gd name="T4" fmla="*/ 0 w 579"/>
                <a:gd name="T5" fmla="*/ 0 h 905"/>
                <a:gd name="T6" fmla="*/ 0 w 579"/>
                <a:gd name="T7" fmla="*/ 0 h 905"/>
                <a:gd name="T8" fmla="*/ 0 w 579"/>
                <a:gd name="T9" fmla="*/ 0 h 905"/>
                <a:gd name="T10" fmla="*/ 0 w 579"/>
                <a:gd name="T11" fmla="*/ 0 h 905"/>
                <a:gd name="T12" fmla="*/ 0 w 579"/>
                <a:gd name="T13" fmla="*/ 0 h 905"/>
                <a:gd name="T14" fmla="*/ 0 w 579"/>
                <a:gd name="T15" fmla="*/ 0 h 905"/>
                <a:gd name="T16" fmla="*/ 0 w 579"/>
                <a:gd name="T17" fmla="*/ 0 h 905"/>
                <a:gd name="T18" fmla="*/ 0 w 579"/>
                <a:gd name="T19" fmla="*/ 0 h 905"/>
                <a:gd name="T20" fmla="*/ 0 w 579"/>
                <a:gd name="T21" fmla="*/ 0 h 905"/>
                <a:gd name="T22" fmla="*/ 0 w 579"/>
                <a:gd name="T23" fmla="*/ 0 h 905"/>
                <a:gd name="T24" fmla="*/ 0 w 579"/>
                <a:gd name="T25" fmla="*/ 0 h 905"/>
                <a:gd name="T26" fmla="*/ 0 w 579"/>
                <a:gd name="T27" fmla="*/ 0 h 905"/>
                <a:gd name="T28" fmla="*/ 0 w 579"/>
                <a:gd name="T29" fmla="*/ 0 h 905"/>
                <a:gd name="T30" fmla="*/ 0 w 579"/>
                <a:gd name="T31" fmla="*/ 0 h 905"/>
                <a:gd name="T32" fmla="*/ 0 w 579"/>
                <a:gd name="T33" fmla="*/ 0 h 905"/>
                <a:gd name="T34" fmla="*/ 0 w 579"/>
                <a:gd name="T35" fmla="*/ 0 h 905"/>
                <a:gd name="T36" fmla="*/ 0 w 579"/>
                <a:gd name="T37" fmla="*/ 0 h 905"/>
                <a:gd name="T38" fmla="*/ 0 w 579"/>
                <a:gd name="T39" fmla="*/ 0 h 905"/>
                <a:gd name="T40" fmla="*/ 0 w 579"/>
                <a:gd name="T41" fmla="*/ 0 h 905"/>
                <a:gd name="T42" fmla="*/ 0 w 579"/>
                <a:gd name="T43" fmla="*/ 0 h 905"/>
                <a:gd name="T44" fmla="*/ 0 w 579"/>
                <a:gd name="T45" fmla="*/ 0 h 905"/>
                <a:gd name="T46" fmla="*/ 0 w 579"/>
                <a:gd name="T47" fmla="*/ 0 h 905"/>
                <a:gd name="T48" fmla="*/ 0 w 579"/>
                <a:gd name="T49" fmla="*/ 0 h 905"/>
                <a:gd name="T50" fmla="*/ 0 w 579"/>
                <a:gd name="T51" fmla="*/ 0 h 905"/>
                <a:gd name="T52" fmla="*/ 0 w 579"/>
                <a:gd name="T53" fmla="*/ 0 h 905"/>
                <a:gd name="T54" fmla="*/ 0 w 579"/>
                <a:gd name="T55" fmla="*/ 0 h 905"/>
                <a:gd name="T56" fmla="*/ 0 w 579"/>
                <a:gd name="T57" fmla="*/ 0 h 905"/>
                <a:gd name="T58" fmla="*/ 0 w 579"/>
                <a:gd name="T59" fmla="*/ 0 h 905"/>
                <a:gd name="T60" fmla="*/ 0 w 579"/>
                <a:gd name="T61" fmla="*/ 0 h 905"/>
                <a:gd name="T62" fmla="*/ 0 w 579"/>
                <a:gd name="T63" fmla="*/ 0 h 905"/>
                <a:gd name="T64" fmla="*/ 0 w 579"/>
                <a:gd name="T65" fmla="*/ 0 h 905"/>
                <a:gd name="T66" fmla="*/ 0 w 579"/>
                <a:gd name="T67" fmla="*/ 0 h 905"/>
                <a:gd name="T68" fmla="*/ 0 w 579"/>
                <a:gd name="T69" fmla="*/ 0 h 905"/>
                <a:gd name="T70" fmla="*/ 0 w 579"/>
                <a:gd name="T71" fmla="*/ 0 h 905"/>
                <a:gd name="T72" fmla="*/ 0 w 579"/>
                <a:gd name="T73" fmla="*/ 0 h 905"/>
                <a:gd name="T74" fmla="*/ 0 w 579"/>
                <a:gd name="T75" fmla="*/ 0 h 905"/>
                <a:gd name="T76" fmla="*/ 0 w 579"/>
                <a:gd name="T77" fmla="*/ 0 h 905"/>
                <a:gd name="T78" fmla="*/ 0 w 579"/>
                <a:gd name="T79" fmla="*/ 0 h 905"/>
                <a:gd name="T80" fmla="*/ 0 w 579"/>
                <a:gd name="T81" fmla="*/ 0 h 905"/>
                <a:gd name="T82" fmla="*/ 0 w 579"/>
                <a:gd name="T83" fmla="*/ 0 h 905"/>
                <a:gd name="T84" fmla="*/ 0 w 579"/>
                <a:gd name="T85" fmla="*/ 0 h 905"/>
                <a:gd name="T86" fmla="*/ 0 w 579"/>
                <a:gd name="T87" fmla="*/ 0 h 905"/>
                <a:gd name="T88" fmla="*/ 0 w 579"/>
                <a:gd name="T89" fmla="*/ 0 h 905"/>
                <a:gd name="T90" fmla="*/ 0 w 579"/>
                <a:gd name="T91" fmla="*/ 0 h 905"/>
                <a:gd name="T92" fmla="*/ 0 w 579"/>
                <a:gd name="T93" fmla="*/ 0 h 905"/>
                <a:gd name="T94" fmla="*/ 0 w 579"/>
                <a:gd name="T95" fmla="*/ 0 h 905"/>
                <a:gd name="T96" fmla="*/ 0 w 579"/>
                <a:gd name="T97" fmla="*/ 0 h 905"/>
                <a:gd name="T98" fmla="*/ 0 w 579"/>
                <a:gd name="T99" fmla="*/ 0 h 905"/>
                <a:gd name="T100" fmla="*/ 0 w 579"/>
                <a:gd name="T101" fmla="*/ 0 h 905"/>
                <a:gd name="T102" fmla="*/ 0 w 579"/>
                <a:gd name="T103" fmla="*/ 0 h 905"/>
                <a:gd name="T104" fmla="*/ 0 w 579"/>
                <a:gd name="T105" fmla="*/ 0 h 905"/>
                <a:gd name="T106" fmla="*/ 0 w 579"/>
                <a:gd name="T107" fmla="*/ 0 h 905"/>
                <a:gd name="T108" fmla="*/ 0 w 579"/>
                <a:gd name="T109" fmla="*/ 0 h 905"/>
                <a:gd name="T110" fmla="*/ 0 w 579"/>
                <a:gd name="T111" fmla="*/ 0 h 905"/>
                <a:gd name="T112" fmla="*/ 0 w 579"/>
                <a:gd name="T113" fmla="*/ 0 h 905"/>
                <a:gd name="T114" fmla="*/ 0 w 579"/>
                <a:gd name="T115" fmla="*/ 0 h 9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79" h="905">
                  <a:moveTo>
                    <a:pt x="510" y="748"/>
                  </a:moveTo>
                  <a:lnTo>
                    <a:pt x="523" y="765"/>
                  </a:lnTo>
                  <a:lnTo>
                    <a:pt x="535" y="784"/>
                  </a:lnTo>
                  <a:lnTo>
                    <a:pt x="543" y="804"/>
                  </a:lnTo>
                  <a:lnTo>
                    <a:pt x="550" y="824"/>
                  </a:lnTo>
                  <a:lnTo>
                    <a:pt x="558" y="843"/>
                  </a:lnTo>
                  <a:lnTo>
                    <a:pt x="565" y="863"/>
                  </a:lnTo>
                  <a:lnTo>
                    <a:pt x="571" y="883"/>
                  </a:lnTo>
                  <a:lnTo>
                    <a:pt x="579" y="902"/>
                  </a:lnTo>
                  <a:lnTo>
                    <a:pt x="567" y="905"/>
                  </a:lnTo>
                  <a:lnTo>
                    <a:pt x="554" y="905"/>
                  </a:lnTo>
                  <a:lnTo>
                    <a:pt x="539" y="901"/>
                  </a:lnTo>
                  <a:lnTo>
                    <a:pt x="525" y="899"/>
                  </a:lnTo>
                  <a:lnTo>
                    <a:pt x="511" y="893"/>
                  </a:lnTo>
                  <a:lnTo>
                    <a:pt x="497" y="889"/>
                  </a:lnTo>
                  <a:lnTo>
                    <a:pt x="481" y="884"/>
                  </a:lnTo>
                  <a:lnTo>
                    <a:pt x="467" y="880"/>
                  </a:lnTo>
                  <a:lnTo>
                    <a:pt x="439" y="850"/>
                  </a:lnTo>
                  <a:lnTo>
                    <a:pt x="418" y="814"/>
                  </a:lnTo>
                  <a:lnTo>
                    <a:pt x="401" y="778"/>
                  </a:lnTo>
                  <a:lnTo>
                    <a:pt x="382" y="741"/>
                  </a:lnTo>
                  <a:lnTo>
                    <a:pt x="363" y="708"/>
                  </a:lnTo>
                  <a:lnTo>
                    <a:pt x="336" y="679"/>
                  </a:lnTo>
                  <a:lnTo>
                    <a:pt x="304" y="656"/>
                  </a:lnTo>
                  <a:lnTo>
                    <a:pt x="260" y="642"/>
                  </a:lnTo>
                  <a:lnTo>
                    <a:pt x="233" y="642"/>
                  </a:lnTo>
                  <a:lnTo>
                    <a:pt x="209" y="651"/>
                  </a:lnTo>
                  <a:lnTo>
                    <a:pt x="185" y="663"/>
                  </a:lnTo>
                  <a:lnTo>
                    <a:pt x="162" y="677"/>
                  </a:lnTo>
                  <a:lnTo>
                    <a:pt x="141" y="691"/>
                  </a:lnTo>
                  <a:lnTo>
                    <a:pt x="119" y="702"/>
                  </a:lnTo>
                  <a:lnTo>
                    <a:pt x="97" y="708"/>
                  </a:lnTo>
                  <a:lnTo>
                    <a:pt x="74" y="705"/>
                  </a:lnTo>
                  <a:lnTo>
                    <a:pt x="59" y="620"/>
                  </a:lnTo>
                  <a:lnTo>
                    <a:pt x="47" y="535"/>
                  </a:lnTo>
                  <a:lnTo>
                    <a:pt x="38" y="446"/>
                  </a:lnTo>
                  <a:lnTo>
                    <a:pt x="29" y="359"/>
                  </a:lnTo>
                  <a:lnTo>
                    <a:pt x="23" y="270"/>
                  </a:lnTo>
                  <a:lnTo>
                    <a:pt x="14" y="179"/>
                  </a:lnTo>
                  <a:lnTo>
                    <a:pt x="7" y="90"/>
                  </a:lnTo>
                  <a:lnTo>
                    <a:pt x="0" y="0"/>
                  </a:lnTo>
                  <a:lnTo>
                    <a:pt x="66" y="94"/>
                  </a:lnTo>
                  <a:lnTo>
                    <a:pt x="118" y="196"/>
                  </a:lnTo>
                  <a:lnTo>
                    <a:pt x="158" y="307"/>
                  </a:lnTo>
                  <a:lnTo>
                    <a:pt x="198" y="416"/>
                  </a:lnTo>
                  <a:lnTo>
                    <a:pt x="245" y="520"/>
                  </a:lnTo>
                  <a:lnTo>
                    <a:pt x="307" y="614"/>
                  </a:lnTo>
                  <a:lnTo>
                    <a:pt x="392" y="691"/>
                  </a:lnTo>
                  <a:lnTo>
                    <a:pt x="510" y="748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8" name="Freeform 315"/>
            <p:cNvSpPr>
              <a:spLocks/>
            </p:cNvSpPr>
            <p:nvPr/>
          </p:nvSpPr>
          <p:spPr bwMode="auto">
            <a:xfrm>
              <a:off x="2737" y="3783"/>
              <a:ext cx="107" cy="100"/>
            </a:xfrm>
            <a:custGeom>
              <a:avLst/>
              <a:gdLst>
                <a:gd name="T0" fmla="*/ 0 w 320"/>
                <a:gd name="T1" fmla="*/ 0 h 301"/>
                <a:gd name="T2" fmla="*/ 0 w 320"/>
                <a:gd name="T3" fmla="*/ 0 h 301"/>
                <a:gd name="T4" fmla="*/ 0 w 320"/>
                <a:gd name="T5" fmla="*/ 0 h 301"/>
                <a:gd name="T6" fmla="*/ 0 w 320"/>
                <a:gd name="T7" fmla="*/ 0 h 301"/>
                <a:gd name="T8" fmla="*/ 0 w 320"/>
                <a:gd name="T9" fmla="*/ 0 h 301"/>
                <a:gd name="T10" fmla="*/ 0 w 320"/>
                <a:gd name="T11" fmla="*/ 0 h 301"/>
                <a:gd name="T12" fmla="*/ 0 w 320"/>
                <a:gd name="T13" fmla="*/ 0 h 301"/>
                <a:gd name="T14" fmla="*/ 0 w 320"/>
                <a:gd name="T15" fmla="*/ 0 h 301"/>
                <a:gd name="T16" fmla="*/ 0 w 320"/>
                <a:gd name="T17" fmla="*/ 0 h 301"/>
                <a:gd name="T18" fmla="*/ 0 w 320"/>
                <a:gd name="T19" fmla="*/ 0 h 301"/>
                <a:gd name="T20" fmla="*/ 0 w 320"/>
                <a:gd name="T21" fmla="*/ 0 h 301"/>
                <a:gd name="T22" fmla="*/ 0 w 320"/>
                <a:gd name="T23" fmla="*/ 0 h 301"/>
                <a:gd name="T24" fmla="*/ 0 w 320"/>
                <a:gd name="T25" fmla="*/ 0 h 301"/>
                <a:gd name="T26" fmla="*/ 0 w 320"/>
                <a:gd name="T27" fmla="*/ 0 h 301"/>
                <a:gd name="T28" fmla="*/ 0 w 320"/>
                <a:gd name="T29" fmla="*/ 0 h 301"/>
                <a:gd name="T30" fmla="*/ 0 w 320"/>
                <a:gd name="T31" fmla="*/ 0 h 301"/>
                <a:gd name="T32" fmla="*/ 0 w 320"/>
                <a:gd name="T33" fmla="*/ 0 h 301"/>
                <a:gd name="T34" fmla="*/ 0 w 320"/>
                <a:gd name="T35" fmla="*/ 0 h 301"/>
                <a:gd name="T36" fmla="*/ 0 w 320"/>
                <a:gd name="T37" fmla="*/ 0 h 301"/>
                <a:gd name="T38" fmla="*/ 0 w 320"/>
                <a:gd name="T39" fmla="*/ 0 h 301"/>
                <a:gd name="T40" fmla="*/ 0 w 320"/>
                <a:gd name="T41" fmla="*/ 0 h 301"/>
                <a:gd name="T42" fmla="*/ 0 w 320"/>
                <a:gd name="T43" fmla="*/ 0 h 301"/>
                <a:gd name="T44" fmla="*/ 0 w 320"/>
                <a:gd name="T45" fmla="*/ 0 h 301"/>
                <a:gd name="T46" fmla="*/ 0 w 320"/>
                <a:gd name="T47" fmla="*/ 0 h 301"/>
                <a:gd name="T48" fmla="*/ 0 w 320"/>
                <a:gd name="T49" fmla="*/ 0 h 301"/>
                <a:gd name="T50" fmla="*/ 0 w 320"/>
                <a:gd name="T51" fmla="*/ 0 h 301"/>
                <a:gd name="T52" fmla="*/ 0 w 320"/>
                <a:gd name="T53" fmla="*/ 0 h 301"/>
                <a:gd name="T54" fmla="*/ 0 w 320"/>
                <a:gd name="T55" fmla="*/ 0 h 301"/>
                <a:gd name="T56" fmla="*/ 0 w 320"/>
                <a:gd name="T57" fmla="*/ 0 h 301"/>
                <a:gd name="T58" fmla="*/ 0 w 320"/>
                <a:gd name="T59" fmla="*/ 0 h 301"/>
                <a:gd name="T60" fmla="*/ 0 w 320"/>
                <a:gd name="T61" fmla="*/ 0 h 301"/>
                <a:gd name="T62" fmla="*/ 0 w 320"/>
                <a:gd name="T63" fmla="*/ 0 h 301"/>
                <a:gd name="T64" fmla="*/ 0 w 320"/>
                <a:gd name="T65" fmla="*/ 0 h 3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20" h="301">
                  <a:moveTo>
                    <a:pt x="261" y="22"/>
                  </a:moveTo>
                  <a:lnTo>
                    <a:pt x="276" y="53"/>
                  </a:lnTo>
                  <a:lnTo>
                    <a:pt x="291" y="86"/>
                  </a:lnTo>
                  <a:lnTo>
                    <a:pt x="302" y="118"/>
                  </a:lnTo>
                  <a:lnTo>
                    <a:pt x="311" y="152"/>
                  </a:lnTo>
                  <a:lnTo>
                    <a:pt x="318" y="186"/>
                  </a:lnTo>
                  <a:lnTo>
                    <a:pt x="320" y="221"/>
                  </a:lnTo>
                  <a:lnTo>
                    <a:pt x="320" y="258"/>
                  </a:lnTo>
                  <a:lnTo>
                    <a:pt x="319" y="290"/>
                  </a:lnTo>
                  <a:lnTo>
                    <a:pt x="286" y="295"/>
                  </a:lnTo>
                  <a:lnTo>
                    <a:pt x="252" y="301"/>
                  </a:lnTo>
                  <a:lnTo>
                    <a:pt x="218" y="301"/>
                  </a:lnTo>
                  <a:lnTo>
                    <a:pt x="185" y="298"/>
                  </a:lnTo>
                  <a:lnTo>
                    <a:pt x="152" y="294"/>
                  </a:lnTo>
                  <a:lnTo>
                    <a:pt x="119" y="290"/>
                  </a:lnTo>
                  <a:lnTo>
                    <a:pt x="89" y="285"/>
                  </a:lnTo>
                  <a:lnTo>
                    <a:pt x="60" y="282"/>
                  </a:lnTo>
                  <a:lnTo>
                    <a:pt x="0" y="0"/>
                  </a:lnTo>
                  <a:lnTo>
                    <a:pt x="29" y="8"/>
                  </a:lnTo>
                  <a:lnTo>
                    <a:pt x="60" y="10"/>
                  </a:lnTo>
                  <a:lnTo>
                    <a:pt x="94" y="10"/>
                  </a:lnTo>
                  <a:lnTo>
                    <a:pt x="128" y="10"/>
                  </a:lnTo>
                  <a:lnTo>
                    <a:pt x="160" y="10"/>
                  </a:lnTo>
                  <a:lnTo>
                    <a:pt x="194" y="11"/>
                  </a:lnTo>
                  <a:lnTo>
                    <a:pt x="228" y="15"/>
                  </a:lnTo>
                  <a:lnTo>
                    <a:pt x="261" y="22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9" name="Freeform 316"/>
            <p:cNvSpPr>
              <a:spLocks/>
            </p:cNvSpPr>
            <p:nvPr/>
          </p:nvSpPr>
          <p:spPr bwMode="auto">
            <a:xfrm>
              <a:off x="1486" y="3876"/>
              <a:ext cx="160" cy="181"/>
            </a:xfrm>
            <a:custGeom>
              <a:avLst/>
              <a:gdLst>
                <a:gd name="T0" fmla="*/ 0 w 481"/>
                <a:gd name="T1" fmla="*/ 0 h 542"/>
                <a:gd name="T2" fmla="*/ 0 w 481"/>
                <a:gd name="T3" fmla="*/ 0 h 542"/>
                <a:gd name="T4" fmla="*/ 0 w 481"/>
                <a:gd name="T5" fmla="*/ 0 h 542"/>
                <a:gd name="T6" fmla="*/ 0 w 481"/>
                <a:gd name="T7" fmla="*/ 0 h 542"/>
                <a:gd name="T8" fmla="*/ 0 w 481"/>
                <a:gd name="T9" fmla="*/ 0 h 542"/>
                <a:gd name="T10" fmla="*/ 0 w 481"/>
                <a:gd name="T11" fmla="*/ 0 h 542"/>
                <a:gd name="T12" fmla="*/ 0 w 481"/>
                <a:gd name="T13" fmla="*/ 0 h 542"/>
                <a:gd name="T14" fmla="*/ 0 w 481"/>
                <a:gd name="T15" fmla="*/ 0 h 542"/>
                <a:gd name="T16" fmla="*/ 0 w 481"/>
                <a:gd name="T17" fmla="*/ 0 h 542"/>
                <a:gd name="T18" fmla="*/ 0 w 481"/>
                <a:gd name="T19" fmla="*/ 0 h 542"/>
                <a:gd name="T20" fmla="*/ 0 w 481"/>
                <a:gd name="T21" fmla="*/ 0 h 542"/>
                <a:gd name="T22" fmla="*/ 0 w 481"/>
                <a:gd name="T23" fmla="*/ 0 h 542"/>
                <a:gd name="T24" fmla="*/ 0 w 481"/>
                <a:gd name="T25" fmla="*/ 0 h 542"/>
                <a:gd name="T26" fmla="*/ 0 w 481"/>
                <a:gd name="T27" fmla="*/ 0 h 542"/>
                <a:gd name="T28" fmla="*/ 0 w 481"/>
                <a:gd name="T29" fmla="*/ 0 h 542"/>
                <a:gd name="T30" fmla="*/ 0 w 481"/>
                <a:gd name="T31" fmla="*/ 0 h 542"/>
                <a:gd name="T32" fmla="*/ 0 w 481"/>
                <a:gd name="T33" fmla="*/ 0 h 542"/>
                <a:gd name="T34" fmla="*/ 0 w 481"/>
                <a:gd name="T35" fmla="*/ 0 h 542"/>
                <a:gd name="T36" fmla="*/ 0 w 481"/>
                <a:gd name="T37" fmla="*/ 0 h 542"/>
                <a:gd name="T38" fmla="*/ 0 w 481"/>
                <a:gd name="T39" fmla="*/ 0 h 542"/>
                <a:gd name="T40" fmla="*/ 0 w 481"/>
                <a:gd name="T41" fmla="*/ 0 h 542"/>
                <a:gd name="T42" fmla="*/ 0 w 481"/>
                <a:gd name="T43" fmla="*/ 0 h 542"/>
                <a:gd name="T44" fmla="*/ 0 w 481"/>
                <a:gd name="T45" fmla="*/ 0 h 542"/>
                <a:gd name="T46" fmla="*/ 0 w 481"/>
                <a:gd name="T47" fmla="*/ 0 h 542"/>
                <a:gd name="T48" fmla="*/ 0 w 481"/>
                <a:gd name="T49" fmla="*/ 0 h 542"/>
                <a:gd name="T50" fmla="*/ 0 w 481"/>
                <a:gd name="T51" fmla="*/ 0 h 542"/>
                <a:gd name="T52" fmla="*/ 0 w 481"/>
                <a:gd name="T53" fmla="*/ 0 h 542"/>
                <a:gd name="T54" fmla="*/ 0 w 481"/>
                <a:gd name="T55" fmla="*/ 0 h 542"/>
                <a:gd name="T56" fmla="*/ 0 w 481"/>
                <a:gd name="T57" fmla="*/ 0 h 542"/>
                <a:gd name="T58" fmla="*/ 0 w 481"/>
                <a:gd name="T59" fmla="*/ 0 h 542"/>
                <a:gd name="T60" fmla="*/ 0 w 481"/>
                <a:gd name="T61" fmla="*/ 0 h 542"/>
                <a:gd name="T62" fmla="*/ 0 w 481"/>
                <a:gd name="T63" fmla="*/ 0 h 542"/>
                <a:gd name="T64" fmla="*/ 0 w 481"/>
                <a:gd name="T65" fmla="*/ 0 h 542"/>
                <a:gd name="T66" fmla="*/ 0 w 481"/>
                <a:gd name="T67" fmla="*/ 0 h 542"/>
                <a:gd name="T68" fmla="*/ 0 w 481"/>
                <a:gd name="T69" fmla="*/ 0 h 542"/>
                <a:gd name="T70" fmla="*/ 0 w 481"/>
                <a:gd name="T71" fmla="*/ 0 h 542"/>
                <a:gd name="T72" fmla="*/ 0 w 481"/>
                <a:gd name="T73" fmla="*/ 0 h 542"/>
                <a:gd name="T74" fmla="*/ 0 w 481"/>
                <a:gd name="T75" fmla="*/ 0 h 542"/>
                <a:gd name="T76" fmla="*/ 0 w 481"/>
                <a:gd name="T77" fmla="*/ 0 h 542"/>
                <a:gd name="T78" fmla="*/ 0 w 481"/>
                <a:gd name="T79" fmla="*/ 0 h 542"/>
                <a:gd name="T80" fmla="*/ 0 w 481"/>
                <a:gd name="T81" fmla="*/ 0 h 542"/>
                <a:gd name="T82" fmla="*/ 0 w 481"/>
                <a:gd name="T83" fmla="*/ 0 h 542"/>
                <a:gd name="T84" fmla="*/ 0 w 481"/>
                <a:gd name="T85" fmla="*/ 0 h 542"/>
                <a:gd name="T86" fmla="*/ 0 w 481"/>
                <a:gd name="T87" fmla="*/ 0 h 542"/>
                <a:gd name="T88" fmla="*/ 0 w 481"/>
                <a:gd name="T89" fmla="*/ 0 h 542"/>
                <a:gd name="T90" fmla="*/ 0 w 481"/>
                <a:gd name="T91" fmla="*/ 0 h 542"/>
                <a:gd name="T92" fmla="*/ 0 w 481"/>
                <a:gd name="T93" fmla="*/ 0 h 542"/>
                <a:gd name="T94" fmla="*/ 0 w 481"/>
                <a:gd name="T95" fmla="*/ 0 h 542"/>
                <a:gd name="T96" fmla="*/ 0 w 481"/>
                <a:gd name="T97" fmla="*/ 0 h 542"/>
                <a:gd name="T98" fmla="*/ 0 w 481"/>
                <a:gd name="T99" fmla="*/ 0 h 542"/>
                <a:gd name="T100" fmla="*/ 0 w 481"/>
                <a:gd name="T101" fmla="*/ 0 h 5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81" h="542">
                  <a:moveTo>
                    <a:pt x="371" y="270"/>
                  </a:moveTo>
                  <a:lnTo>
                    <a:pt x="376" y="307"/>
                  </a:lnTo>
                  <a:lnTo>
                    <a:pt x="394" y="341"/>
                  </a:lnTo>
                  <a:lnTo>
                    <a:pt x="421" y="372"/>
                  </a:lnTo>
                  <a:lnTo>
                    <a:pt x="448" y="401"/>
                  </a:lnTo>
                  <a:lnTo>
                    <a:pt x="470" y="433"/>
                  </a:lnTo>
                  <a:lnTo>
                    <a:pt x="481" y="466"/>
                  </a:lnTo>
                  <a:lnTo>
                    <a:pt x="474" y="503"/>
                  </a:lnTo>
                  <a:lnTo>
                    <a:pt x="446" y="542"/>
                  </a:lnTo>
                  <a:lnTo>
                    <a:pt x="384" y="528"/>
                  </a:lnTo>
                  <a:lnTo>
                    <a:pt x="324" y="505"/>
                  </a:lnTo>
                  <a:lnTo>
                    <a:pt x="269" y="475"/>
                  </a:lnTo>
                  <a:lnTo>
                    <a:pt x="218" y="437"/>
                  </a:lnTo>
                  <a:lnTo>
                    <a:pt x="173" y="393"/>
                  </a:lnTo>
                  <a:lnTo>
                    <a:pt x="133" y="343"/>
                  </a:lnTo>
                  <a:lnTo>
                    <a:pt x="102" y="290"/>
                  </a:lnTo>
                  <a:lnTo>
                    <a:pt x="81" y="232"/>
                  </a:lnTo>
                  <a:lnTo>
                    <a:pt x="78" y="220"/>
                  </a:lnTo>
                  <a:lnTo>
                    <a:pt x="70" y="211"/>
                  </a:lnTo>
                  <a:lnTo>
                    <a:pt x="64" y="202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2" y="186"/>
                  </a:lnTo>
                  <a:lnTo>
                    <a:pt x="21" y="186"/>
                  </a:lnTo>
                  <a:lnTo>
                    <a:pt x="7" y="187"/>
                  </a:lnTo>
                  <a:lnTo>
                    <a:pt x="0" y="52"/>
                  </a:lnTo>
                  <a:lnTo>
                    <a:pt x="27" y="56"/>
                  </a:lnTo>
                  <a:lnTo>
                    <a:pt x="56" y="47"/>
                  </a:lnTo>
                  <a:lnTo>
                    <a:pt x="82" y="37"/>
                  </a:lnTo>
                  <a:lnTo>
                    <a:pt x="108" y="22"/>
                  </a:lnTo>
                  <a:lnTo>
                    <a:pt x="133" y="7"/>
                  </a:lnTo>
                  <a:lnTo>
                    <a:pt x="156" y="1"/>
                  </a:lnTo>
                  <a:lnTo>
                    <a:pt x="181" y="0"/>
                  </a:lnTo>
                  <a:lnTo>
                    <a:pt x="207" y="11"/>
                  </a:lnTo>
                  <a:lnTo>
                    <a:pt x="221" y="46"/>
                  </a:lnTo>
                  <a:lnTo>
                    <a:pt x="239" y="78"/>
                  </a:lnTo>
                  <a:lnTo>
                    <a:pt x="260" y="108"/>
                  </a:lnTo>
                  <a:lnTo>
                    <a:pt x="282" y="138"/>
                  </a:lnTo>
                  <a:lnTo>
                    <a:pt x="306" y="169"/>
                  </a:lnTo>
                  <a:lnTo>
                    <a:pt x="328" y="201"/>
                  </a:lnTo>
                  <a:lnTo>
                    <a:pt x="351" y="234"/>
                  </a:lnTo>
                  <a:lnTo>
                    <a:pt x="371" y="27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0" name="Freeform 317"/>
            <p:cNvSpPr>
              <a:spLocks/>
            </p:cNvSpPr>
            <p:nvPr/>
          </p:nvSpPr>
          <p:spPr bwMode="auto">
            <a:xfrm>
              <a:off x="1904" y="3936"/>
              <a:ext cx="802" cy="1741"/>
            </a:xfrm>
            <a:custGeom>
              <a:avLst/>
              <a:gdLst>
                <a:gd name="T0" fmla="*/ 0 w 2406"/>
                <a:gd name="T1" fmla="*/ 0 h 5224"/>
                <a:gd name="T2" fmla="*/ 0 w 2406"/>
                <a:gd name="T3" fmla="*/ 0 h 5224"/>
                <a:gd name="T4" fmla="*/ 0 w 2406"/>
                <a:gd name="T5" fmla="*/ 0 h 5224"/>
                <a:gd name="T6" fmla="*/ 0 w 2406"/>
                <a:gd name="T7" fmla="*/ 0 h 5224"/>
                <a:gd name="T8" fmla="*/ 0 w 2406"/>
                <a:gd name="T9" fmla="*/ 0 h 5224"/>
                <a:gd name="T10" fmla="*/ 0 w 2406"/>
                <a:gd name="T11" fmla="*/ 0 h 5224"/>
                <a:gd name="T12" fmla="*/ 0 w 2406"/>
                <a:gd name="T13" fmla="*/ 0 h 5224"/>
                <a:gd name="T14" fmla="*/ 0 w 2406"/>
                <a:gd name="T15" fmla="*/ 0 h 5224"/>
                <a:gd name="T16" fmla="*/ 0 w 2406"/>
                <a:gd name="T17" fmla="*/ 0 h 5224"/>
                <a:gd name="T18" fmla="*/ 0 w 2406"/>
                <a:gd name="T19" fmla="*/ 0 h 5224"/>
                <a:gd name="T20" fmla="*/ 0 w 2406"/>
                <a:gd name="T21" fmla="*/ 0 h 5224"/>
                <a:gd name="T22" fmla="*/ 0 w 2406"/>
                <a:gd name="T23" fmla="*/ 0 h 5224"/>
                <a:gd name="T24" fmla="*/ 0 w 2406"/>
                <a:gd name="T25" fmla="*/ 0 h 5224"/>
                <a:gd name="T26" fmla="*/ 0 w 2406"/>
                <a:gd name="T27" fmla="*/ 0 h 5224"/>
                <a:gd name="T28" fmla="*/ 0 w 2406"/>
                <a:gd name="T29" fmla="*/ 0 h 5224"/>
                <a:gd name="T30" fmla="*/ 0 w 2406"/>
                <a:gd name="T31" fmla="*/ 0 h 5224"/>
                <a:gd name="T32" fmla="*/ 0 w 2406"/>
                <a:gd name="T33" fmla="*/ 0 h 5224"/>
                <a:gd name="T34" fmla="*/ 0 w 2406"/>
                <a:gd name="T35" fmla="*/ 0 h 5224"/>
                <a:gd name="T36" fmla="*/ 0 w 2406"/>
                <a:gd name="T37" fmla="*/ 0 h 5224"/>
                <a:gd name="T38" fmla="*/ 0 w 2406"/>
                <a:gd name="T39" fmla="*/ 0 h 5224"/>
                <a:gd name="T40" fmla="*/ 0 w 2406"/>
                <a:gd name="T41" fmla="*/ 0 h 5224"/>
                <a:gd name="T42" fmla="*/ 0 w 2406"/>
                <a:gd name="T43" fmla="*/ 0 h 5224"/>
                <a:gd name="T44" fmla="*/ 0 w 2406"/>
                <a:gd name="T45" fmla="*/ 0 h 5224"/>
                <a:gd name="T46" fmla="*/ 0 w 2406"/>
                <a:gd name="T47" fmla="*/ 0 h 5224"/>
                <a:gd name="T48" fmla="*/ 0 w 2406"/>
                <a:gd name="T49" fmla="*/ 0 h 5224"/>
                <a:gd name="T50" fmla="*/ 0 w 2406"/>
                <a:gd name="T51" fmla="*/ 0 h 5224"/>
                <a:gd name="T52" fmla="*/ 0 w 2406"/>
                <a:gd name="T53" fmla="*/ 0 h 5224"/>
                <a:gd name="T54" fmla="*/ 0 w 2406"/>
                <a:gd name="T55" fmla="*/ 0 h 5224"/>
                <a:gd name="T56" fmla="*/ 0 w 2406"/>
                <a:gd name="T57" fmla="*/ 0 h 5224"/>
                <a:gd name="T58" fmla="*/ 0 w 2406"/>
                <a:gd name="T59" fmla="*/ 0 h 5224"/>
                <a:gd name="T60" fmla="*/ 0 w 2406"/>
                <a:gd name="T61" fmla="*/ 0 h 5224"/>
                <a:gd name="T62" fmla="*/ 0 w 2406"/>
                <a:gd name="T63" fmla="*/ 0 h 5224"/>
                <a:gd name="T64" fmla="*/ 0 w 2406"/>
                <a:gd name="T65" fmla="*/ 0 h 5224"/>
                <a:gd name="T66" fmla="*/ 0 w 2406"/>
                <a:gd name="T67" fmla="*/ 0 h 5224"/>
                <a:gd name="T68" fmla="*/ 0 w 2406"/>
                <a:gd name="T69" fmla="*/ 0 h 5224"/>
                <a:gd name="T70" fmla="*/ 0 w 2406"/>
                <a:gd name="T71" fmla="*/ 0 h 5224"/>
                <a:gd name="T72" fmla="*/ 0 w 2406"/>
                <a:gd name="T73" fmla="*/ 1 h 5224"/>
                <a:gd name="T74" fmla="*/ 0 w 2406"/>
                <a:gd name="T75" fmla="*/ 1 h 5224"/>
                <a:gd name="T76" fmla="*/ 0 w 2406"/>
                <a:gd name="T77" fmla="*/ 1 h 5224"/>
                <a:gd name="T78" fmla="*/ 0 w 2406"/>
                <a:gd name="T79" fmla="*/ 1 h 5224"/>
                <a:gd name="T80" fmla="*/ 0 w 2406"/>
                <a:gd name="T81" fmla="*/ 1 h 5224"/>
                <a:gd name="T82" fmla="*/ 0 w 2406"/>
                <a:gd name="T83" fmla="*/ 1 h 5224"/>
                <a:gd name="T84" fmla="*/ 0 w 2406"/>
                <a:gd name="T85" fmla="*/ 1 h 5224"/>
                <a:gd name="T86" fmla="*/ 0 w 2406"/>
                <a:gd name="T87" fmla="*/ 1 h 5224"/>
                <a:gd name="T88" fmla="*/ 0 w 2406"/>
                <a:gd name="T89" fmla="*/ 1 h 5224"/>
                <a:gd name="T90" fmla="*/ 0 w 2406"/>
                <a:gd name="T91" fmla="*/ 1 h 5224"/>
                <a:gd name="T92" fmla="*/ 0 w 2406"/>
                <a:gd name="T93" fmla="*/ 1 h 5224"/>
                <a:gd name="T94" fmla="*/ 0 w 2406"/>
                <a:gd name="T95" fmla="*/ 1 h 5224"/>
                <a:gd name="T96" fmla="*/ 0 w 2406"/>
                <a:gd name="T97" fmla="*/ 0 h 5224"/>
                <a:gd name="T98" fmla="*/ 0 w 2406"/>
                <a:gd name="T99" fmla="*/ 0 h 5224"/>
                <a:gd name="T100" fmla="*/ 0 w 2406"/>
                <a:gd name="T101" fmla="*/ 0 h 5224"/>
                <a:gd name="T102" fmla="*/ 0 w 2406"/>
                <a:gd name="T103" fmla="*/ 0 h 5224"/>
                <a:gd name="T104" fmla="*/ 0 w 2406"/>
                <a:gd name="T105" fmla="*/ 0 h 5224"/>
                <a:gd name="T106" fmla="*/ 0 w 2406"/>
                <a:gd name="T107" fmla="*/ 0 h 5224"/>
                <a:gd name="T108" fmla="*/ 0 w 2406"/>
                <a:gd name="T109" fmla="*/ 0 h 5224"/>
                <a:gd name="T110" fmla="*/ 0 w 2406"/>
                <a:gd name="T111" fmla="*/ 0 h 5224"/>
                <a:gd name="T112" fmla="*/ 0 w 2406"/>
                <a:gd name="T113" fmla="*/ 0 h 5224"/>
                <a:gd name="T114" fmla="*/ 0 w 2406"/>
                <a:gd name="T115" fmla="*/ 0 h 5224"/>
                <a:gd name="T116" fmla="*/ 0 w 2406"/>
                <a:gd name="T117" fmla="*/ 0 h 5224"/>
                <a:gd name="T118" fmla="*/ 0 w 2406"/>
                <a:gd name="T119" fmla="*/ 0 h 5224"/>
                <a:gd name="T120" fmla="*/ 0 w 2406"/>
                <a:gd name="T121" fmla="*/ 0 h 522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06" h="5224">
                  <a:moveTo>
                    <a:pt x="2124" y="0"/>
                  </a:moveTo>
                  <a:lnTo>
                    <a:pt x="2160" y="150"/>
                  </a:lnTo>
                  <a:lnTo>
                    <a:pt x="2198" y="298"/>
                  </a:lnTo>
                  <a:lnTo>
                    <a:pt x="2235" y="448"/>
                  </a:lnTo>
                  <a:lnTo>
                    <a:pt x="2273" y="598"/>
                  </a:lnTo>
                  <a:lnTo>
                    <a:pt x="2309" y="746"/>
                  </a:lnTo>
                  <a:lnTo>
                    <a:pt x="2344" y="896"/>
                  </a:lnTo>
                  <a:lnTo>
                    <a:pt x="2376" y="1048"/>
                  </a:lnTo>
                  <a:lnTo>
                    <a:pt x="2406" y="1200"/>
                  </a:lnTo>
                  <a:lnTo>
                    <a:pt x="2344" y="1176"/>
                  </a:lnTo>
                  <a:lnTo>
                    <a:pt x="2281" y="1162"/>
                  </a:lnTo>
                  <a:lnTo>
                    <a:pt x="2213" y="1159"/>
                  </a:lnTo>
                  <a:lnTo>
                    <a:pt x="2147" y="1161"/>
                  </a:lnTo>
                  <a:lnTo>
                    <a:pt x="2079" y="1168"/>
                  </a:lnTo>
                  <a:lnTo>
                    <a:pt x="2011" y="1176"/>
                  </a:lnTo>
                  <a:lnTo>
                    <a:pt x="1944" y="1179"/>
                  </a:lnTo>
                  <a:lnTo>
                    <a:pt x="1879" y="1179"/>
                  </a:lnTo>
                  <a:lnTo>
                    <a:pt x="1813" y="1199"/>
                  </a:lnTo>
                  <a:lnTo>
                    <a:pt x="1749" y="1218"/>
                  </a:lnTo>
                  <a:lnTo>
                    <a:pt x="1684" y="1239"/>
                  </a:lnTo>
                  <a:lnTo>
                    <a:pt x="1620" y="1261"/>
                  </a:lnTo>
                  <a:lnTo>
                    <a:pt x="1558" y="1286"/>
                  </a:lnTo>
                  <a:lnTo>
                    <a:pt x="1497" y="1310"/>
                  </a:lnTo>
                  <a:lnTo>
                    <a:pt x="1436" y="1337"/>
                  </a:lnTo>
                  <a:lnTo>
                    <a:pt x="1379" y="1365"/>
                  </a:lnTo>
                  <a:lnTo>
                    <a:pt x="1348" y="1365"/>
                  </a:lnTo>
                  <a:lnTo>
                    <a:pt x="1394" y="1276"/>
                  </a:lnTo>
                  <a:lnTo>
                    <a:pt x="1458" y="1204"/>
                  </a:lnTo>
                  <a:lnTo>
                    <a:pt x="1535" y="1146"/>
                  </a:lnTo>
                  <a:lnTo>
                    <a:pt x="1619" y="1102"/>
                  </a:lnTo>
                  <a:lnTo>
                    <a:pt x="1710" y="1066"/>
                  </a:lnTo>
                  <a:lnTo>
                    <a:pt x="1805" y="1037"/>
                  </a:lnTo>
                  <a:lnTo>
                    <a:pt x="1900" y="1011"/>
                  </a:lnTo>
                  <a:lnTo>
                    <a:pt x="1992" y="984"/>
                  </a:lnTo>
                  <a:lnTo>
                    <a:pt x="1992" y="962"/>
                  </a:lnTo>
                  <a:lnTo>
                    <a:pt x="1901" y="962"/>
                  </a:lnTo>
                  <a:lnTo>
                    <a:pt x="1812" y="972"/>
                  </a:lnTo>
                  <a:lnTo>
                    <a:pt x="1726" y="990"/>
                  </a:lnTo>
                  <a:lnTo>
                    <a:pt x="1641" y="1017"/>
                  </a:lnTo>
                  <a:lnTo>
                    <a:pt x="1562" y="1052"/>
                  </a:lnTo>
                  <a:lnTo>
                    <a:pt x="1485" y="1096"/>
                  </a:lnTo>
                  <a:lnTo>
                    <a:pt x="1413" y="1149"/>
                  </a:lnTo>
                  <a:lnTo>
                    <a:pt x="1348" y="1209"/>
                  </a:lnTo>
                  <a:lnTo>
                    <a:pt x="1347" y="1195"/>
                  </a:lnTo>
                  <a:lnTo>
                    <a:pt x="1347" y="1178"/>
                  </a:lnTo>
                  <a:lnTo>
                    <a:pt x="1348" y="1157"/>
                  </a:lnTo>
                  <a:lnTo>
                    <a:pt x="1351" y="1137"/>
                  </a:lnTo>
                  <a:lnTo>
                    <a:pt x="1357" y="1115"/>
                  </a:lnTo>
                  <a:lnTo>
                    <a:pt x="1362" y="1094"/>
                  </a:lnTo>
                  <a:lnTo>
                    <a:pt x="1369" y="1073"/>
                  </a:lnTo>
                  <a:lnTo>
                    <a:pt x="1379" y="1054"/>
                  </a:lnTo>
                  <a:lnTo>
                    <a:pt x="1435" y="1027"/>
                  </a:lnTo>
                  <a:lnTo>
                    <a:pt x="1490" y="1000"/>
                  </a:lnTo>
                  <a:lnTo>
                    <a:pt x="1547" y="975"/>
                  </a:lnTo>
                  <a:lnTo>
                    <a:pt x="1605" y="950"/>
                  </a:lnTo>
                  <a:lnTo>
                    <a:pt x="1662" y="928"/>
                  </a:lnTo>
                  <a:lnTo>
                    <a:pt x="1720" y="909"/>
                  </a:lnTo>
                  <a:lnTo>
                    <a:pt x="1782" y="893"/>
                  </a:lnTo>
                  <a:lnTo>
                    <a:pt x="1845" y="881"/>
                  </a:lnTo>
                  <a:lnTo>
                    <a:pt x="1845" y="861"/>
                  </a:lnTo>
                  <a:lnTo>
                    <a:pt x="1768" y="851"/>
                  </a:lnTo>
                  <a:lnTo>
                    <a:pt x="1693" y="854"/>
                  </a:lnTo>
                  <a:lnTo>
                    <a:pt x="1621" y="870"/>
                  </a:lnTo>
                  <a:lnTo>
                    <a:pt x="1553" y="891"/>
                  </a:lnTo>
                  <a:lnTo>
                    <a:pt x="1485" y="921"/>
                  </a:lnTo>
                  <a:lnTo>
                    <a:pt x="1420" y="954"/>
                  </a:lnTo>
                  <a:lnTo>
                    <a:pt x="1358" y="989"/>
                  </a:lnTo>
                  <a:lnTo>
                    <a:pt x="1295" y="1023"/>
                  </a:lnTo>
                  <a:lnTo>
                    <a:pt x="1286" y="1022"/>
                  </a:lnTo>
                  <a:lnTo>
                    <a:pt x="1276" y="1018"/>
                  </a:lnTo>
                  <a:lnTo>
                    <a:pt x="1269" y="1014"/>
                  </a:lnTo>
                  <a:lnTo>
                    <a:pt x="1263" y="1006"/>
                  </a:lnTo>
                  <a:lnTo>
                    <a:pt x="1257" y="999"/>
                  </a:lnTo>
                  <a:lnTo>
                    <a:pt x="1253" y="990"/>
                  </a:lnTo>
                  <a:lnTo>
                    <a:pt x="1248" y="982"/>
                  </a:lnTo>
                  <a:lnTo>
                    <a:pt x="1245" y="971"/>
                  </a:lnTo>
                  <a:lnTo>
                    <a:pt x="1247" y="914"/>
                  </a:lnTo>
                  <a:lnTo>
                    <a:pt x="1267" y="871"/>
                  </a:lnTo>
                  <a:lnTo>
                    <a:pt x="1300" y="838"/>
                  </a:lnTo>
                  <a:lnTo>
                    <a:pt x="1340" y="812"/>
                  </a:lnTo>
                  <a:lnTo>
                    <a:pt x="1387" y="793"/>
                  </a:lnTo>
                  <a:lnTo>
                    <a:pt x="1436" y="774"/>
                  </a:lnTo>
                  <a:lnTo>
                    <a:pt x="1484" y="755"/>
                  </a:lnTo>
                  <a:lnTo>
                    <a:pt x="1525" y="733"/>
                  </a:lnTo>
                  <a:lnTo>
                    <a:pt x="1583" y="707"/>
                  </a:lnTo>
                  <a:lnTo>
                    <a:pt x="1645" y="684"/>
                  </a:lnTo>
                  <a:lnTo>
                    <a:pt x="1709" y="668"/>
                  </a:lnTo>
                  <a:lnTo>
                    <a:pt x="1774" y="655"/>
                  </a:lnTo>
                  <a:lnTo>
                    <a:pt x="1842" y="645"/>
                  </a:lnTo>
                  <a:lnTo>
                    <a:pt x="1909" y="635"/>
                  </a:lnTo>
                  <a:lnTo>
                    <a:pt x="1977" y="624"/>
                  </a:lnTo>
                  <a:lnTo>
                    <a:pt x="2042" y="610"/>
                  </a:lnTo>
                  <a:lnTo>
                    <a:pt x="2041" y="592"/>
                  </a:lnTo>
                  <a:lnTo>
                    <a:pt x="2033" y="581"/>
                  </a:lnTo>
                  <a:lnTo>
                    <a:pt x="2020" y="578"/>
                  </a:lnTo>
                  <a:lnTo>
                    <a:pt x="2006" y="578"/>
                  </a:lnTo>
                  <a:lnTo>
                    <a:pt x="1988" y="578"/>
                  </a:lnTo>
                  <a:lnTo>
                    <a:pt x="1973" y="579"/>
                  </a:lnTo>
                  <a:lnTo>
                    <a:pt x="1959" y="578"/>
                  </a:lnTo>
                  <a:lnTo>
                    <a:pt x="1947" y="569"/>
                  </a:lnTo>
                  <a:lnTo>
                    <a:pt x="1845" y="585"/>
                  </a:lnTo>
                  <a:lnTo>
                    <a:pt x="1741" y="603"/>
                  </a:lnTo>
                  <a:lnTo>
                    <a:pt x="1638" y="630"/>
                  </a:lnTo>
                  <a:lnTo>
                    <a:pt x="1536" y="661"/>
                  </a:lnTo>
                  <a:lnTo>
                    <a:pt x="1437" y="701"/>
                  </a:lnTo>
                  <a:lnTo>
                    <a:pt x="1344" y="752"/>
                  </a:lnTo>
                  <a:lnTo>
                    <a:pt x="1253" y="811"/>
                  </a:lnTo>
                  <a:lnTo>
                    <a:pt x="1171" y="881"/>
                  </a:lnTo>
                  <a:lnTo>
                    <a:pt x="1172" y="893"/>
                  </a:lnTo>
                  <a:lnTo>
                    <a:pt x="1172" y="903"/>
                  </a:lnTo>
                  <a:lnTo>
                    <a:pt x="1170" y="913"/>
                  </a:lnTo>
                  <a:lnTo>
                    <a:pt x="1167" y="923"/>
                  </a:lnTo>
                  <a:lnTo>
                    <a:pt x="1161" y="932"/>
                  </a:lnTo>
                  <a:lnTo>
                    <a:pt x="1159" y="942"/>
                  </a:lnTo>
                  <a:lnTo>
                    <a:pt x="1155" y="951"/>
                  </a:lnTo>
                  <a:lnTo>
                    <a:pt x="1153" y="962"/>
                  </a:lnTo>
                  <a:lnTo>
                    <a:pt x="1110" y="935"/>
                  </a:lnTo>
                  <a:lnTo>
                    <a:pt x="1066" y="913"/>
                  </a:lnTo>
                  <a:lnTo>
                    <a:pt x="1020" y="893"/>
                  </a:lnTo>
                  <a:lnTo>
                    <a:pt x="976" y="874"/>
                  </a:lnTo>
                  <a:lnTo>
                    <a:pt x="929" y="857"/>
                  </a:lnTo>
                  <a:lnTo>
                    <a:pt x="885" y="837"/>
                  </a:lnTo>
                  <a:lnTo>
                    <a:pt x="841" y="815"/>
                  </a:lnTo>
                  <a:lnTo>
                    <a:pt x="798" y="786"/>
                  </a:lnTo>
                  <a:lnTo>
                    <a:pt x="717" y="777"/>
                  </a:lnTo>
                  <a:lnTo>
                    <a:pt x="672" y="750"/>
                  </a:lnTo>
                  <a:lnTo>
                    <a:pt x="629" y="717"/>
                  </a:lnTo>
                  <a:lnTo>
                    <a:pt x="587" y="683"/>
                  </a:lnTo>
                  <a:lnTo>
                    <a:pt x="546" y="646"/>
                  </a:lnTo>
                  <a:lnTo>
                    <a:pt x="505" y="613"/>
                  </a:lnTo>
                  <a:lnTo>
                    <a:pt x="463" y="581"/>
                  </a:lnTo>
                  <a:lnTo>
                    <a:pt x="420" y="554"/>
                  </a:lnTo>
                  <a:lnTo>
                    <a:pt x="375" y="526"/>
                  </a:lnTo>
                  <a:lnTo>
                    <a:pt x="364" y="536"/>
                  </a:lnTo>
                  <a:lnTo>
                    <a:pt x="450" y="634"/>
                  </a:lnTo>
                  <a:lnTo>
                    <a:pt x="546" y="719"/>
                  </a:lnTo>
                  <a:lnTo>
                    <a:pt x="651" y="793"/>
                  </a:lnTo>
                  <a:lnTo>
                    <a:pt x="760" y="855"/>
                  </a:lnTo>
                  <a:lnTo>
                    <a:pt x="875" y="914"/>
                  </a:lnTo>
                  <a:lnTo>
                    <a:pt x="988" y="967"/>
                  </a:lnTo>
                  <a:lnTo>
                    <a:pt x="1103" y="1018"/>
                  </a:lnTo>
                  <a:lnTo>
                    <a:pt x="1214" y="1067"/>
                  </a:lnTo>
                  <a:lnTo>
                    <a:pt x="1085" y="1048"/>
                  </a:lnTo>
                  <a:lnTo>
                    <a:pt x="961" y="1019"/>
                  </a:lnTo>
                  <a:lnTo>
                    <a:pt x="839" y="981"/>
                  </a:lnTo>
                  <a:lnTo>
                    <a:pt x="723" y="934"/>
                  </a:lnTo>
                  <a:lnTo>
                    <a:pt x="608" y="880"/>
                  </a:lnTo>
                  <a:lnTo>
                    <a:pt x="498" y="817"/>
                  </a:lnTo>
                  <a:lnTo>
                    <a:pt x="391" y="750"/>
                  </a:lnTo>
                  <a:lnTo>
                    <a:pt x="289" y="674"/>
                  </a:lnTo>
                  <a:lnTo>
                    <a:pt x="285" y="674"/>
                  </a:lnTo>
                  <a:lnTo>
                    <a:pt x="278" y="674"/>
                  </a:lnTo>
                  <a:lnTo>
                    <a:pt x="273" y="674"/>
                  </a:lnTo>
                  <a:lnTo>
                    <a:pt x="268" y="673"/>
                  </a:lnTo>
                  <a:lnTo>
                    <a:pt x="264" y="673"/>
                  </a:lnTo>
                  <a:lnTo>
                    <a:pt x="257" y="674"/>
                  </a:lnTo>
                  <a:lnTo>
                    <a:pt x="254" y="677"/>
                  </a:lnTo>
                  <a:lnTo>
                    <a:pt x="249" y="683"/>
                  </a:lnTo>
                  <a:lnTo>
                    <a:pt x="351" y="789"/>
                  </a:lnTo>
                  <a:lnTo>
                    <a:pt x="463" y="882"/>
                  </a:lnTo>
                  <a:lnTo>
                    <a:pt x="584" y="960"/>
                  </a:lnTo>
                  <a:lnTo>
                    <a:pt x="713" y="1023"/>
                  </a:lnTo>
                  <a:lnTo>
                    <a:pt x="847" y="1074"/>
                  </a:lnTo>
                  <a:lnTo>
                    <a:pt x="985" y="1110"/>
                  </a:lnTo>
                  <a:lnTo>
                    <a:pt x="1123" y="1133"/>
                  </a:lnTo>
                  <a:lnTo>
                    <a:pt x="1266" y="1141"/>
                  </a:lnTo>
                  <a:lnTo>
                    <a:pt x="1261" y="1196"/>
                  </a:lnTo>
                  <a:lnTo>
                    <a:pt x="1257" y="1250"/>
                  </a:lnTo>
                  <a:lnTo>
                    <a:pt x="1255" y="1301"/>
                  </a:lnTo>
                  <a:lnTo>
                    <a:pt x="1251" y="1352"/>
                  </a:lnTo>
                  <a:lnTo>
                    <a:pt x="1242" y="1401"/>
                  </a:lnTo>
                  <a:lnTo>
                    <a:pt x="1228" y="1448"/>
                  </a:lnTo>
                  <a:lnTo>
                    <a:pt x="1205" y="1492"/>
                  </a:lnTo>
                  <a:lnTo>
                    <a:pt x="1171" y="1534"/>
                  </a:lnTo>
                  <a:lnTo>
                    <a:pt x="1193" y="1616"/>
                  </a:lnTo>
                  <a:lnTo>
                    <a:pt x="1158" y="1705"/>
                  </a:lnTo>
                  <a:lnTo>
                    <a:pt x="1121" y="1797"/>
                  </a:lnTo>
                  <a:lnTo>
                    <a:pt x="1088" y="1888"/>
                  </a:lnTo>
                  <a:lnTo>
                    <a:pt x="1055" y="1979"/>
                  </a:lnTo>
                  <a:lnTo>
                    <a:pt x="1026" y="2071"/>
                  </a:lnTo>
                  <a:lnTo>
                    <a:pt x="1002" y="2166"/>
                  </a:lnTo>
                  <a:lnTo>
                    <a:pt x="985" y="2262"/>
                  </a:lnTo>
                  <a:lnTo>
                    <a:pt x="977" y="2364"/>
                  </a:lnTo>
                  <a:lnTo>
                    <a:pt x="987" y="2523"/>
                  </a:lnTo>
                  <a:lnTo>
                    <a:pt x="988" y="2681"/>
                  </a:lnTo>
                  <a:lnTo>
                    <a:pt x="982" y="2838"/>
                  </a:lnTo>
                  <a:lnTo>
                    <a:pt x="969" y="2993"/>
                  </a:lnTo>
                  <a:lnTo>
                    <a:pt x="950" y="3146"/>
                  </a:lnTo>
                  <a:lnTo>
                    <a:pt x="926" y="3298"/>
                  </a:lnTo>
                  <a:lnTo>
                    <a:pt x="900" y="3449"/>
                  </a:lnTo>
                  <a:lnTo>
                    <a:pt x="872" y="3593"/>
                  </a:lnTo>
                  <a:lnTo>
                    <a:pt x="790" y="4757"/>
                  </a:lnTo>
                  <a:lnTo>
                    <a:pt x="759" y="4657"/>
                  </a:lnTo>
                  <a:lnTo>
                    <a:pt x="733" y="4553"/>
                  </a:lnTo>
                  <a:lnTo>
                    <a:pt x="710" y="4448"/>
                  </a:lnTo>
                  <a:lnTo>
                    <a:pt x="689" y="4342"/>
                  </a:lnTo>
                  <a:lnTo>
                    <a:pt x="670" y="4234"/>
                  </a:lnTo>
                  <a:lnTo>
                    <a:pt x="651" y="4125"/>
                  </a:lnTo>
                  <a:lnTo>
                    <a:pt x="636" y="4016"/>
                  </a:lnTo>
                  <a:lnTo>
                    <a:pt x="622" y="3906"/>
                  </a:lnTo>
                  <a:lnTo>
                    <a:pt x="605" y="3937"/>
                  </a:lnTo>
                  <a:lnTo>
                    <a:pt x="596" y="3973"/>
                  </a:lnTo>
                  <a:lnTo>
                    <a:pt x="592" y="4013"/>
                  </a:lnTo>
                  <a:lnTo>
                    <a:pt x="591" y="4054"/>
                  </a:lnTo>
                  <a:lnTo>
                    <a:pt x="592" y="4096"/>
                  </a:lnTo>
                  <a:lnTo>
                    <a:pt x="594" y="4139"/>
                  </a:lnTo>
                  <a:lnTo>
                    <a:pt x="597" y="4180"/>
                  </a:lnTo>
                  <a:lnTo>
                    <a:pt x="601" y="4218"/>
                  </a:lnTo>
                  <a:lnTo>
                    <a:pt x="617" y="4292"/>
                  </a:lnTo>
                  <a:lnTo>
                    <a:pt x="634" y="4371"/>
                  </a:lnTo>
                  <a:lnTo>
                    <a:pt x="650" y="4449"/>
                  </a:lnTo>
                  <a:lnTo>
                    <a:pt x="669" y="4529"/>
                  </a:lnTo>
                  <a:lnTo>
                    <a:pt x="689" y="4606"/>
                  </a:lnTo>
                  <a:lnTo>
                    <a:pt x="713" y="4684"/>
                  </a:lnTo>
                  <a:lnTo>
                    <a:pt x="741" y="4759"/>
                  </a:lnTo>
                  <a:lnTo>
                    <a:pt x="777" y="4831"/>
                  </a:lnTo>
                  <a:lnTo>
                    <a:pt x="790" y="5224"/>
                  </a:lnTo>
                  <a:lnTo>
                    <a:pt x="766" y="5180"/>
                  </a:lnTo>
                  <a:lnTo>
                    <a:pt x="744" y="5132"/>
                  </a:lnTo>
                  <a:lnTo>
                    <a:pt x="723" y="5086"/>
                  </a:lnTo>
                  <a:lnTo>
                    <a:pt x="704" y="5038"/>
                  </a:lnTo>
                  <a:lnTo>
                    <a:pt x="689" y="4989"/>
                  </a:lnTo>
                  <a:lnTo>
                    <a:pt x="674" y="4940"/>
                  </a:lnTo>
                  <a:lnTo>
                    <a:pt x="669" y="4889"/>
                  </a:lnTo>
                  <a:lnTo>
                    <a:pt x="666" y="4840"/>
                  </a:lnTo>
                  <a:lnTo>
                    <a:pt x="647" y="4797"/>
                  </a:lnTo>
                  <a:lnTo>
                    <a:pt x="632" y="4751"/>
                  </a:lnTo>
                  <a:lnTo>
                    <a:pt x="619" y="4705"/>
                  </a:lnTo>
                  <a:lnTo>
                    <a:pt x="609" y="4659"/>
                  </a:lnTo>
                  <a:lnTo>
                    <a:pt x="596" y="4611"/>
                  </a:lnTo>
                  <a:lnTo>
                    <a:pt x="582" y="4565"/>
                  </a:lnTo>
                  <a:lnTo>
                    <a:pt x="563" y="4520"/>
                  </a:lnTo>
                  <a:lnTo>
                    <a:pt x="540" y="4476"/>
                  </a:lnTo>
                  <a:lnTo>
                    <a:pt x="517" y="4374"/>
                  </a:lnTo>
                  <a:lnTo>
                    <a:pt x="504" y="4266"/>
                  </a:lnTo>
                  <a:lnTo>
                    <a:pt x="495" y="4159"/>
                  </a:lnTo>
                  <a:lnTo>
                    <a:pt x="491" y="4051"/>
                  </a:lnTo>
                  <a:lnTo>
                    <a:pt x="486" y="3940"/>
                  </a:lnTo>
                  <a:lnTo>
                    <a:pt x="481" y="3829"/>
                  </a:lnTo>
                  <a:lnTo>
                    <a:pt x="471" y="3718"/>
                  </a:lnTo>
                  <a:lnTo>
                    <a:pt x="459" y="3607"/>
                  </a:lnTo>
                  <a:lnTo>
                    <a:pt x="450" y="3607"/>
                  </a:lnTo>
                  <a:lnTo>
                    <a:pt x="442" y="3607"/>
                  </a:lnTo>
                  <a:lnTo>
                    <a:pt x="436" y="3607"/>
                  </a:lnTo>
                  <a:lnTo>
                    <a:pt x="428" y="3608"/>
                  </a:lnTo>
                  <a:lnTo>
                    <a:pt x="421" y="3612"/>
                  </a:lnTo>
                  <a:lnTo>
                    <a:pt x="417" y="3616"/>
                  </a:lnTo>
                  <a:lnTo>
                    <a:pt x="411" y="3622"/>
                  </a:lnTo>
                  <a:lnTo>
                    <a:pt x="406" y="3629"/>
                  </a:lnTo>
                  <a:lnTo>
                    <a:pt x="437" y="4200"/>
                  </a:lnTo>
                  <a:lnTo>
                    <a:pt x="368" y="3947"/>
                  </a:lnTo>
                  <a:lnTo>
                    <a:pt x="311" y="3689"/>
                  </a:lnTo>
                  <a:lnTo>
                    <a:pt x="267" y="3426"/>
                  </a:lnTo>
                  <a:lnTo>
                    <a:pt x="230" y="3160"/>
                  </a:lnTo>
                  <a:lnTo>
                    <a:pt x="197" y="2892"/>
                  </a:lnTo>
                  <a:lnTo>
                    <a:pt x="169" y="2625"/>
                  </a:lnTo>
                  <a:lnTo>
                    <a:pt x="144" y="2357"/>
                  </a:lnTo>
                  <a:lnTo>
                    <a:pt x="116" y="2091"/>
                  </a:lnTo>
                  <a:lnTo>
                    <a:pt x="113" y="2013"/>
                  </a:lnTo>
                  <a:lnTo>
                    <a:pt x="117" y="1932"/>
                  </a:lnTo>
                  <a:lnTo>
                    <a:pt x="130" y="1852"/>
                  </a:lnTo>
                  <a:lnTo>
                    <a:pt x="143" y="1768"/>
                  </a:lnTo>
                  <a:lnTo>
                    <a:pt x="154" y="1685"/>
                  </a:lnTo>
                  <a:lnTo>
                    <a:pt x="158" y="1601"/>
                  </a:lnTo>
                  <a:lnTo>
                    <a:pt x="154" y="1516"/>
                  </a:lnTo>
                  <a:lnTo>
                    <a:pt x="134" y="1429"/>
                  </a:lnTo>
                  <a:lnTo>
                    <a:pt x="125" y="1362"/>
                  </a:lnTo>
                  <a:lnTo>
                    <a:pt x="123" y="1289"/>
                  </a:lnTo>
                  <a:lnTo>
                    <a:pt x="125" y="1214"/>
                  </a:lnTo>
                  <a:lnTo>
                    <a:pt x="128" y="1136"/>
                  </a:lnTo>
                  <a:lnTo>
                    <a:pt x="126" y="1059"/>
                  </a:lnTo>
                  <a:lnTo>
                    <a:pt x="118" y="983"/>
                  </a:lnTo>
                  <a:lnTo>
                    <a:pt x="101" y="913"/>
                  </a:lnTo>
                  <a:lnTo>
                    <a:pt x="73" y="847"/>
                  </a:lnTo>
                  <a:lnTo>
                    <a:pt x="63" y="771"/>
                  </a:lnTo>
                  <a:lnTo>
                    <a:pt x="61" y="697"/>
                  </a:lnTo>
                  <a:lnTo>
                    <a:pt x="62" y="621"/>
                  </a:lnTo>
                  <a:lnTo>
                    <a:pt x="66" y="547"/>
                  </a:lnTo>
                  <a:lnTo>
                    <a:pt x="71" y="471"/>
                  </a:lnTo>
                  <a:lnTo>
                    <a:pt x="75" y="397"/>
                  </a:lnTo>
                  <a:lnTo>
                    <a:pt x="80" y="318"/>
                  </a:lnTo>
                  <a:lnTo>
                    <a:pt x="82" y="237"/>
                  </a:lnTo>
                  <a:lnTo>
                    <a:pt x="74" y="228"/>
                  </a:lnTo>
                  <a:lnTo>
                    <a:pt x="63" y="219"/>
                  </a:lnTo>
                  <a:lnTo>
                    <a:pt x="56" y="211"/>
                  </a:lnTo>
                  <a:lnTo>
                    <a:pt x="44" y="208"/>
                  </a:lnTo>
                  <a:lnTo>
                    <a:pt x="34" y="206"/>
                  </a:lnTo>
                  <a:lnTo>
                    <a:pt x="20" y="206"/>
                  </a:lnTo>
                  <a:lnTo>
                    <a:pt x="9" y="210"/>
                  </a:lnTo>
                  <a:lnTo>
                    <a:pt x="0" y="216"/>
                  </a:lnTo>
                  <a:lnTo>
                    <a:pt x="0" y="17"/>
                  </a:lnTo>
                  <a:lnTo>
                    <a:pt x="115" y="119"/>
                  </a:lnTo>
                  <a:lnTo>
                    <a:pt x="243" y="202"/>
                  </a:lnTo>
                  <a:lnTo>
                    <a:pt x="380" y="265"/>
                  </a:lnTo>
                  <a:lnTo>
                    <a:pt x="526" y="309"/>
                  </a:lnTo>
                  <a:lnTo>
                    <a:pt x="678" y="336"/>
                  </a:lnTo>
                  <a:lnTo>
                    <a:pt x="832" y="346"/>
                  </a:lnTo>
                  <a:lnTo>
                    <a:pt x="986" y="337"/>
                  </a:lnTo>
                  <a:lnTo>
                    <a:pt x="1140" y="311"/>
                  </a:lnTo>
                  <a:lnTo>
                    <a:pt x="1161" y="302"/>
                  </a:lnTo>
                  <a:lnTo>
                    <a:pt x="1190" y="297"/>
                  </a:lnTo>
                  <a:lnTo>
                    <a:pt x="1220" y="298"/>
                  </a:lnTo>
                  <a:lnTo>
                    <a:pt x="1253" y="302"/>
                  </a:lnTo>
                  <a:lnTo>
                    <a:pt x="1284" y="301"/>
                  </a:lnTo>
                  <a:lnTo>
                    <a:pt x="1308" y="292"/>
                  </a:lnTo>
                  <a:lnTo>
                    <a:pt x="1324" y="275"/>
                  </a:lnTo>
                  <a:lnTo>
                    <a:pt x="1326" y="246"/>
                  </a:lnTo>
                  <a:lnTo>
                    <a:pt x="1428" y="232"/>
                  </a:lnTo>
                  <a:lnTo>
                    <a:pt x="1530" y="206"/>
                  </a:lnTo>
                  <a:lnTo>
                    <a:pt x="1629" y="173"/>
                  </a:lnTo>
                  <a:lnTo>
                    <a:pt x="1726" y="134"/>
                  </a:lnTo>
                  <a:lnTo>
                    <a:pt x="1822" y="96"/>
                  </a:lnTo>
                  <a:lnTo>
                    <a:pt x="1922" y="57"/>
                  </a:lnTo>
                  <a:lnTo>
                    <a:pt x="2022" y="24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1" name="Freeform 318"/>
            <p:cNvSpPr>
              <a:spLocks/>
            </p:cNvSpPr>
            <p:nvPr/>
          </p:nvSpPr>
          <p:spPr bwMode="auto">
            <a:xfrm>
              <a:off x="2954" y="3953"/>
              <a:ext cx="174" cy="1015"/>
            </a:xfrm>
            <a:custGeom>
              <a:avLst/>
              <a:gdLst>
                <a:gd name="T0" fmla="*/ 0 w 521"/>
                <a:gd name="T1" fmla="*/ 0 h 3045"/>
                <a:gd name="T2" fmla="*/ 0 w 521"/>
                <a:gd name="T3" fmla="*/ 0 h 3045"/>
                <a:gd name="T4" fmla="*/ 0 w 521"/>
                <a:gd name="T5" fmla="*/ 0 h 3045"/>
                <a:gd name="T6" fmla="*/ 0 w 521"/>
                <a:gd name="T7" fmla="*/ 0 h 3045"/>
                <a:gd name="T8" fmla="*/ 0 w 521"/>
                <a:gd name="T9" fmla="*/ 0 h 3045"/>
                <a:gd name="T10" fmla="*/ 0 w 521"/>
                <a:gd name="T11" fmla="*/ 0 h 3045"/>
                <a:gd name="T12" fmla="*/ 0 w 521"/>
                <a:gd name="T13" fmla="*/ 0 h 3045"/>
                <a:gd name="T14" fmla="*/ 0 w 521"/>
                <a:gd name="T15" fmla="*/ 0 h 3045"/>
                <a:gd name="T16" fmla="*/ 0 w 521"/>
                <a:gd name="T17" fmla="*/ 0 h 3045"/>
                <a:gd name="T18" fmla="*/ 0 w 521"/>
                <a:gd name="T19" fmla="*/ 0 h 3045"/>
                <a:gd name="T20" fmla="*/ 0 w 521"/>
                <a:gd name="T21" fmla="*/ 0 h 3045"/>
                <a:gd name="T22" fmla="*/ 0 w 521"/>
                <a:gd name="T23" fmla="*/ 0 h 3045"/>
                <a:gd name="T24" fmla="*/ 0 w 521"/>
                <a:gd name="T25" fmla="*/ 0 h 3045"/>
                <a:gd name="T26" fmla="*/ 0 w 521"/>
                <a:gd name="T27" fmla="*/ 0 h 3045"/>
                <a:gd name="T28" fmla="*/ 0 w 521"/>
                <a:gd name="T29" fmla="*/ 0 h 3045"/>
                <a:gd name="T30" fmla="*/ 0 w 521"/>
                <a:gd name="T31" fmla="*/ 0 h 3045"/>
                <a:gd name="T32" fmla="*/ 0 w 521"/>
                <a:gd name="T33" fmla="*/ 0 h 3045"/>
                <a:gd name="T34" fmla="*/ 0 w 521"/>
                <a:gd name="T35" fmla="*/ 0 h 3045"/>
                <a:gd name="T36" fmla="*/ 0 w 521"/>
                <a:gd name="T37" fmla="*/ 0 h 3045"/>
                <a:gd name="T38" fmla="*/ 0 w 521"/>
                <a:gd name="T39" fmla="*/ 0 h 3045"/>
                <a:gd name="T40" fmla="*/ 0 w 521"/>
                <a:gd name="T41" fmla="*/ 0 h 3045"/>
                <a:gd name="T42" fmla="*/ 0 w 521"/>
                <a:gd name="T43" fmla="*/ 0 h 3045"/>
                <a:gd name="T44" fmla="*/ 0 w 521"/>
                <a:gd name="T45" fmla="*/ 0 h 3045"/>
                <a:gd name="T46" fmla="*/ 0 w 521"/>
                <a:gd name="T47" fmla="*/ 0 h 3045"/>
                <a:gd name="T48" fmla="*/ 0 w 521"/>
                <a:gd name="T49" fmla="*/ 0 h 3045"/>
                <a:gd name="T50" fmla="*/ 0 w 521"/>
                <a:gd name="T51" fmla="*/ 0 h 3045"/>
                <a:gd name="T52" fmla="*/ 0 w 521"/>
                <a:gd name="T53" fmla="*/ 0 h 3045"/>
                <a:gd name="T54" fmla="*/ 0 w 521"/>
                <a:gd name="T55" fmla="*/ 0 h 3045"/>
                <a:gd name="T56" fmla="*/ 0 w 521"/>
                <a:gd name="T57" fmla="*/ 0 h 3045"/>
                <a:gd name="T58" fmla="*/ 0 w 521"/>
                <a:gd name="T59" fmla="*/ 0 h 3045"/>
                <a:gd name="T60" fmla="*/ 0 w 521"/>
                <a:gd name="T61" fmla="*/ 0 h 3045"/>
                <a:gd name="T62" fmla="*/ 0 w 521"/>
                <a:gd name="T63" fmla="*/ 0 h 3045"/>
                <a:gd name="T64" fmla="*/ 0 w 521"/>
                <a:gd name="T65" fmla="*/ 0 h 3045"/>
                <a:gd name="T66" fmla="*/ 0 w 521"/>
                <a:gd name="T67" fmla="*/ 0 h 3045"/>
                <a:gd name="T68" fmla="*/ 0 w 521"/>
                <a:gd name="T69" fmla="*/ 0 h 3045"/>
                <a:gd name="T70" fmla="*/ 0 w 521"/>
                <a:gd name="T71" fmla="*/ 0 h 3045"/>
                <a:gd name="T72" fmla="*/ 0 w 521"/>
                <a:gd name="T73" fmla="*/ 0 h 3045"/>
                <a:gd name="T74" fmla="*/ 0 w 521"/>
                <a:gd name="T75" fmla="*/ 0 h 3045"/>
                <a:gd name="T76" fmla="*/ 0 w 521"/>
                <a:gd name="T77" fmla="*/ 0 h 3045"/>
                <a:gd name="T78" fmla="*/ 0 w 521"/>
                <a:gd name="T79" fmla="*/ 0 h 3045"/>
                <a:gd name="T80" fmla="*/ 0 w 521"/>
                <a:gd name="T81" fmla="*/ 0 h 3045"/>
                <a:gd name="T82" fmla="*/ 0 w 521"/>
                <a:gd name="T83" fmla="*/ 0 h 3045"/>
                <a:gd name="T84" fmla="*/ 0 w 521"/>
                <a:gd name="T85" fmla="*/ 0 h 3045"/>
                <a:gd name="T86" fmla="*/ 0 w 521"/>
                <a:gd name="T87" fmla="*/ 0 h 3045"/>
                <a:gd name="T88" fmla="*/ 0 w 521"/>
                <a:gd name="T89" fmla="*/ 0 h 30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21" h="3045">
                  <a:moveTo>
                    <a:pt x="352" y="0"/>
                  </a:moveTo>
                  <a:lnTo>
                    <a:pt x="362" y="99"/>
                  </a:lnTo>
                  <a:lnTo>
                    <a:pt x="374" y="205"/>
                  </a:lnTo>
                  <a:lnTo>
                    <a:pt x="386" y="314"/>
                  </a:lnTo>
                  <a:lnTo>
                    <a:pt x="399" y="425"/>
                  </a:lnTo>
                  <a:lnTo>
                    <a:pt x="409" y="539"/>
                  </a:lnTo>
                  <a:lnTo>
                    <a:pt x="423" y="654"/>
                  </a:lnTo>
                  <a:lnTo>
                    <a:pt x="436" y="768"/>
                  </a:lnTo>
                  <a:lnTo>
                    <a:pt x="447" y="880"/>
                  </a:lnTo>
                  <a:lnTo>
                    <a:pt x="463" y="978"/>
                  </a:lnTo>
                  <a:lnTo>
                    <a:pt x="475" y="1080"/>
                  </a:lnTo>
                  <a:lnTo>
                    <a:pt x="480" y="1186"/>
                  </a:lnTo>
                  <a:lnTo>
                    <a:pt x="484" y="1295"/>
                  </a:lnTo>
                  <a:lnTo>
                    <a:pt x="486" y="1402"/>
                  </a:lnTo>
                  <a:lnTo>
                    <a:pt x="490" y="1511"/>
                  </a:lnTo>
                  <a:lnTo>
                    <a:pt x="498" y="1618"/>
                  </a:lnTo>
                  <a:lnTo>
                    <a:pt x="508" y="1719"/>
                  </a:lnTo>
                  <a:lnTo>
                    <a:pt x="521" y="2413"/>
                  </a:lnTo>
                  <a:lnTo>
                    <a:pt x="476" y="2408"/>
                  </a:lnTo>
                  <a:lnTo>
                    <a:pt x="428" y="2403"/>
                  </a:lnTo>
                  <a:lnTo>
                    <a:pt x="380" y="2403"/>
                  </a:lnTo>
                  <a:lnTo>
                    <a:pt x="328" y="2407"/>
                  </a:lnTo>
                  <a:lnTo>
                    <a:pt x="281" y="2416"/>
                  </a:lnTo>
                  <a:lnTo>
                    <a:pt x="233" y="2432"/>
                  </a:lnTo>
                  <a:lnTo>
                    <a:pt x="186" y="2455"/>
                  </a:lnTo>
                  <a:lnTo>
                    <a:pt x="146" y="2487"/>
                  </a:lnTo>
                  <a:lnTo>
                    <a:pt x="240" y="3045"/>
                  </a:lnTo>
                  <a:lnTo>
                    <a:pt x="54" y="2474"/>
                  </a:lnTo>
                  <a:lnTo>
                    <a:pt x="69" y="2342"/>
                  </a:lnTo>
                  <a:lnTo>
                    <a:pt x="90" y="2209"/>
                  </a:lnTo>
                  <a:lnTo>
                    <a:pt x="113" y="2079"/>
                  </a:lnTo>
                  <a:lnTo>
                    <a:pt x="133" y="1946"/>
                  </a:lnTo>
                  <a:lnTo>
                    <a:pt x="146" y="1816"/>
                  </a:lnTo>
                  <a:lnTo>
                    <a:pt x="142" y="1686"/>
                  </a:lnTo>
                  <a:lnTo>
                    <a:pt x="122" y="1558"/>
                  </a:lnTo>
                  <a:lnTo>
                    <a:pt x="76" y="1429"/>
                  </a:lnTo>
                  <a:lnTo>
                    <a:pt x="47" y="1409"/>
                  </a:lnTo>
                  <a:lnTo>
                    <a:pt x="33" y="1386"/>
                  </a:lnTo>
                  <a:lnTo>
                    <a:pt x="32" y="1362"/>
                  </a:lnTo>
                  <a:lnTo>
                    <a:pt x="38" y="1337"/>
                  </a:lnTo>
                  <a:lnTo>
                    <a:pt x="47" y="1313"/>
                  </a:lnTo>
                  <a:lnTo>
                    <a:pt x="58" y="1289"/>
                  </a:lnTo>
                  <a:lnTo>
                    <a:pt x="63" y="1265"/>
                  </a:lnTo>
                  <a:lnTo>
                    <a:pt x="62" y="1242"/>
                  </a:lnTo>
                  <a:lnTo>
                    <a:pt x="85" y="1179"/>
                  </a:lnTo>
                  <a:lnTo>
                    <a:pt x="99" y="1116"/>
                  </a:lnTo>
                  <a:lnTo>
                    <a:pt x="105" y="1051"/>
                  </a:lnTo>
                  <a:lnTo>
                    <a:pt x="105" y="989"/>
                  </a:lnTo>
                  <a:lnTo>
                    <a:pt x="102" y="926"/>
                  </a:lnTo>
                  <a:lnTo>
                    <a:pt x="98" y="860"/>
                  </a:lnTo>
                  <a:lnTo>
                    <a:pt x="94" y="794"/>
                  </a:lnTo>
                  <a:lnTo>
                    <a:pt x="94" y="724"/>
                  </a:lnTo>
                  <a:lnTo>
                    <a:pt x="85" y="698"/>
                  </a:lnTo>
                  <a:lnTo>
                    <a:pt x="79" y="672"/>
                  </a:lnTo>
                  <a:lnTo>
                    <a:pt x="71" y="646"/>
                  </a:lnTo>
                  <a:lnTo>
                    <a:pt x="62" y="621"/>
                  </a:lnTo>
                  <a:lnTo>
                    <a:pt x="55" y="596"/>
                  </a:lnTo>
                  <a:lnTo>
                    <a:pt x="50" y="569"/>
                  </a:lnTo>
                  <a:lnTo>
                    <a:pt x="43" y="545"/>
                  </a:lnTo>
                  <a:lnTo>
                    <a:pt x="41" y="516"/>
                  </a:lnTo>
                  <a:lnTo>
                    <a:pt x="15" y="472"/>
                  </a:lnTo>
                  <a:lnTo>
                    <a:pt x="2" y="425"/>
                  </a:lnTo>
                  <a:lnTo>
                    <a:pt x="0" y="376"/>
                  </a:lnTo>
                  <a:lnTo>
                    <a:pt x="7" y="327"/>
                  </a:lnTo>
                  <a:lnTo>
                    <a:pt x="18" y="277"/>
                  </a:lnTo>
                  <a:lnTo>
                    <a:pt x="32" y="229"/>
                  </a:lnTo>
                  <a:lnTo>
                    <a:pt x="44" y="179"/>
                  </a:lnTo>
                  <a:lnTo>
                    <a:pt x="54" y="133"/>
                  </a:lnTo>
                  <a:lnTo>
                    <a:pt x="90" y="104"/>
                  </a:lnTo>
                  <a:lnTo>
                    <a:pt x="125" y="86"/>
                  </a:lnTo>
                  <a:lnTo>
                    <a:pt x="162" y="72"/>
                  </a:lnTo>
                  <a:lnTo>
                    <a:pt x="200" y="63"/>
                  </a:lnTo>
                  <a:lnTo>
                    <a:pt x="237" y="53"/>
                  </a:lnTo>
                  <a:lnTo>
                    <a:pt x="274" y="43"/>
                  </a:lnTo>
                  <a:lnTo>
                    <a:pt x="313" y="24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2" name="Freeform 319"/>
            <p:cNvSpPr>
              <a:spLocks/>
            </p:cNvSpPr>
            <p:nvPr/>
          </p:nvSpPr>
          <p:spPr bwMode="auto">
            <a:xfrm>
              <a:off x="1637" y="3963"/>
              <a:ext cx="49" cy="20"/>
            </a:xfrm>
            <a:custGeom>
              <a:avLst/>
              <a:gdLst>
                <a:gd name="T0" fmla="*/ 0 w 147"/>
                <a:gd name="T1" fmla="*/ 0 h 61"/>
                <a:gd name="T2" fmla="*/ 0 w 147"/>
                <a:gd name="T3" fmla="*/ 0 h 61"/>
                <a:gd name="T4" fmla="*/ 0 w 147"/>
                <a:gd name="T5" fmla="*/ 0 h 61"/>
                <a:gd name="T6" fmla="*/ 0 w 147"/>
                <a:gd name="T7" fmla="*/ 0 h 61"/>
                <a:gd name="T8" fmla="*/ 0 w 147"/>
                <a:gd name="T9" fmla="*/ 0 h 61"/>
                <a:gd name="T10" fmla="*/ 0 w 147"/>
                <a:gd name="T11" fmla="*/ 0 h 61"/>
                <a:gd name="T12" fmla="*/ 0 w 147"/>
                <a:gd name="T13" fmla="*/ 0 h 61"/>
                <a:gd name="T14" fmla="*/ 0 w 147"/>
                <a:gd name="T15" fmla="*/ 0 h 61"/>
                <a:gd name="T16" fmla="*/ 0 w 147"/>
                <a:gd name="T17" fmla="*/ 0 h 61"/>
                <a:gd name="T18" fmla="*/ 0 w 147"/>
                <a:gd name="T19" fmla="*/ 0 h 61"/>
                <a:gd name="T20" fmla="*/ 0 w 147"/>
                <a:gd name="T21" fmla="*/ 0 h 61"/>
                <a:gd name="T22" fmla="*/ 0 w 147"/>
                <a:gd name="T23" fmla="*/ 0 h 61"/>
                <a:gd name="T24" fmla="*/ 0 w 147"/>
                <a:gd name="T25" fmla="*/ 0 h 61"/>
                <a:gd name="T26" fmla="*/ 0 w 147"/>
                <a:gd name="T27" fmla="*/ 0 h 61"/>
                <a:gd name="T28" fmla="*/ 0 w 147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61">
                  <a:moveTo>
                    <a:pt x="147" y="21"/>
                  </a:moveTo>
                  <a:lnTo>
                    <a:pt x="136" y="28"/>
                  </a:lnTo>
                  <a:lnTo>
                    <a:pt x="124" y="30"/>
                  </a:lnTo>
                  <a:lnTo>
                    <a:pt x="113" y="34"/>
                  </a:lnTo>
                  <a:lnTo>
                    <a:pt x="104" y="37"/>
                  </a:lnTo>
                  <a:lnTo>
                    <a:pt x="92" y="41"/>
                  </a:lnTo>
                  <a:lnTo>
                    <a:pt x="83" y="47"/>
                  </a:lnTo>
                  <a:lnTo>
                    <a:pt x="73" y="53"/>
                  </a:lnTo>
                  <a:lnTo>
                    <a:pt x="65" y="61"/>
                  </a:lnTo>
                  <a:lnTo>
                    <a:pt x="0" y="0"/>
                  </a:lnTo>
                  <a:lnTo>
                    <a:pt x="147" y="21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3" name="Freeform 320"/>
            <p:cNvSpPr>
              <a:spLocks/>
            </p:cNvSpPr>
            <p:nvPr/>
          </p:nvSpPr>
          <p:spPr bwMode="auto">
            <a:xfrm>
              <a:off x="1693" y="3970"/>
              <a:ext cx="27" cy="9"/>
            </a:xfrm>
            <a:custGeom>
              <a:avLst/>
              <a:gdLst>
                <a:gd name="T0" fmla="*/ 0 w 81"/>
                <a:gd name="T1" fmla="*/ 0 h 28"/>
                <a:gd name="T2" fmla="*/ 0 w 81"/>
                <a:gd name="T3" fmla="*/ 0 h 28"/>
                <a:gd name="T4" fmla="*/ 0 w 81"/>
                <a:gd name="T5" fmla="*/ 0 h 28"/>
                <a:gd name="T6" fmla="*/ 0 w 81"/>
                <a:gd name="T7" fmla="*/ 0 h 28"/>
                <a:gd name="T8" fmla="*/ 0 w 81"/>
                <a:gd name="T9" fmla="*/ 0 h 28"/>
                <a:gd name="T10" fmla="*/ 0 w 81"/>
                <a:gd name="T11" fmla="*/ 0 h 28"/>
                <a:gd name="T12" fmla="*/ 0 w 81"/>
                <a:gd name="T13" fmla="*/ 0 h 28"/>
                <a:gd name="T14" fmla="*/ 0 w 81"/>
                <a:gd name="T15" fmla="*/ 0 h 28"/>
                <a:gd name="T16" fmla="*/ 0 w 81"/>
                <a:gd name="T17" fmla="*/ 0 h 28"/>
                <a:gd name="T18" fmla="*/ 0 w 81"/>
                <a:gd name="T19" fmla="*/ 0 h 28"/>
                <a:gd name="T20" fmla="*/ 0 w 81"/>
                <a:gd name="T21" fmla="*/ 0 h 28"/>
                <a:gd name="T22" fmla="*/ 0 w 81"/>
                <a:gd name="T23" fmla="*/ 0 h 28"/>
                <a:gd name="T24" fmla="*/ 0 w 81"/>
                <a:gd name="T25" fmla="*/ 0 h 28"/>
                <a:gd name="T26" fmla="*/ 0 w 81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28">
                  <a:moveTo>
                    <a:pt x="81" y="9"/>
                  </a:moveTo>
                  <a:lnTo>
                    <a:pt x="73" y="18"/>
                  </a:lnTo>
                  <a:lnTo>
                    <a:pt x="62" y="24"/>
                  </a:lnTo>
                  <a:lnTo>
                    <a:pt x="51" y="28"/>
                  </a:lnTo>
                  <a:lnTo>
                    <a:pt x="39" y="28"/>
                  </a:lnTo>
                  <a:lnTo>
                    <a:pt x="26" y="24"/>
                  </a:lnTo>
                  <a:lnTo>
                    <a:pt x="15" y="18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1" y="9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4" name="Freeform 321"/>
            <p:cNvSpPr>
              <a:spLocks/>
            </p:cNvSpPr>
            <p:nvPr/>
          </p:nvSpPr>
          <p:spPr bwMode="auto">
            <a:xfrm>
              <a:off x="1756" y="3980"/>
              <a:ext cx="42" cy="94"/>
            </a:xfrm>
            <a:custGeom>
              <a:avLst/>
              <a:gdLst>
                <a:gd name="T0" fmla="*/ 0 w 126"/>
                <a:gd name="T1" fmla="*/ 0 h 280"/>
                <a:gd name="T2" fmla="*/ 0 w 126"/>
                <a:gd name="T3" fmla="*/ 0 h 280"/>
                <a:gd name="T4" fmla="*/ 0 w 126"/>
                <a:gd name="T5" fmla="*/ 0 h 280"/>
                <a:gd name="T6" fmla="*/ 0 w 126"/>
                <a:gd name="T7" fmla="*/ 0 h 280"/>
                <a:gd name="T8" fmla="*/ 0 w 126"/>
                <a:gd name="T9" fmla="*/ 0 h 280"/>
                <a:gd name="T10" fmla="*/ 0 w 126"/>
                <a:gd name="T11" fmla="*/ 0 h 280"/>
                <a:gd name="T12" fmla="*/ 0 w 126"/>
                <a:gd name="T13" fmla="*/ 0 h 280"/>
                <a:gd name="T14" fmla="*/ 0 w 126"/>
                <a:gd name="T15" fmla="*/ 0 h 280"/>
                <a:gd name="T16" fmla="*/ 0 w 126"/>
                <a:gd name="T17" fmla="*/ 0 h 280"/>
                <a:gd name="T18" fmla="*/ 0 w 126"/>
                <a:gd name="T19" fmla="*/ 0 h 280"/>
                <a:gd name="T20" fmla="*/ 0 w 126"/>
                <a:gd name="T21" fmla="*/ 0 h 280"/>
                <a:gd name="T22" fmla="*/ 0 w 126"/>
                <a:gd name="T23" fmla="*/ 0 h 280"/>
                <a:gd name="T24" fmla="*/ 0 w 126"/>
                <a:gd name="T25" fmla="*/ 0 h 280"/>
                <a:gd name="T26" fmla="*/ 0 w 126"/>
                <a:gd name="T27" fmla="*/ 0 h 280"/>
                <a:gd name="T28" fmla="*/ 0 w 126"/>
                <a:gd name="T29" fmla="*/ 0 h 280"/>
                <a:gd name="T30" fmla="*/ 0 w 126"/>
                <a:gd name="T31" fmla="*/ 0 h 280"/>
                <a:gd name="T32" fmla="*/ 0 w 126"/>
                <a:gd name="T33" fmla="*/ 0 h 280"/>
                <a:gd name="T34" fmla="*/ 0 w 126"/>
                <a:gd name="T35" fmla="*/ 0 h 280"/>
                <a:gd name="T36" fmla="*/ 0 w 126"/>
                <a:gd name="T37" fmla="*/ 0 h 280"/>
                <a:gd name="T38" fmla="*/ 0 w 126"/>
                <a:gd name="T39" fmla="*/ 0 h 280"/>
                <a:gd name="T40" fmla="*/ 0 w 126"/>
                <a:gd name="T41" fmla="*/ 0 h 280"/>
                <a:gd name="T42" fmla="*/ 0 w 126"/>
                <a:gd name="T43" fmla="*/ 0 h 280"/>
                <a:gd name="T44" fmla="*/ 0 w 126"/>
                <a:gd name="T45" fmla="*/ 0 h 280"/>
                <a:gd name="T46" fmla="*/ 0 w 126"/>
                <a:gd name="T47" fmla="*/ 0 h 280"/>
                <a:gd name="T48" fmla="*/ 0 w 126"/>
                <a:gd name="T49" fmla="*/ 0 h 280"/>
                <a:gd name="T50" fmla="*/ 0 w 126"/>
                <a:gd name="T51" fmla="*/ 0 h 280"/>
                <a:gd name="T52" fmla="*/ 0 w 126"/>
                <a:gd name="T53" fmla="*/ 0 h 280"/>
                <a:gd name="T54" fmla="*/ 0 w 126"/>
                <a:gd name="T55" fmla="*/ 0 h 280"/>
                <a:gd name="T56" fmla="*/ 0 w 126"/>
                <a:gd name="T57" fmla="*/ 0 h 280"/>
                <a:gd name="T58" fmla="*/ 0 w 126"/>
                <a:gd name="T59" fmla="*/ 0 h 280"/>
                <a:gd name="T60" fmla="*/ 0 w 126"/>
                <a:gd name="T61" fmla="*/ 0 h 280"/>
                <a:gd name="T62" fmla="*/ 0 w 126"/>
                <a:gd name="T63" fmla="*/ 0 h 280"/>
                <a:gd name="T64" fmla="*/ 0 w 126"/>
                <a:gd name="T65" fmla="*/ 0 h 280"/>
                <a:gd name="T66" fmla="*/ 0 w 126"/>
                <a:gd name="T67" fmla="*/ 0 h 280"/>
                <a:gd name="T68" fmla="*/ 0 w 126"/>
                <a:gd name="T69" fmla="*/ 0 h 280"/>
                <a:gd name="T70" fmla="*/ 0 w 126"/>
                <a:gd name="T71" fmla="*/ 0 h 280"/>
                <a:gd name="T72" fmla="*/ 0 w 126"/>
                <a:gd name="T73" fmla="*/ 0 h 280"/>
                <a:gd name="T74" fmla="*/ 0 w 126"/>
                <a:gd name="T75" fmla="*/ 0 h 280"/>
                <a:gd name="T76" fmla="*/ 0 w 126"/>
                <a:gd name="T77" fmla="*/ 0 h 280"/>
                <a:gd name="T78" fmla="*/ 0 w 126"/>
                <a:gd name="T79" fmla="*/ 0 h 2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6" h="280">
                  <a:moveTo>
                    <a:pt x="123" y="103"/>
                  </a:moveTo>
                  <a:lnTo>
                    <a:pt x="126" y="121"/>
                  </a:lnTo>
                  <a:lnTo>
                    <a:pt x="124" y="139"/>
                  </a:lnTo>
                  <a:lnTo>
                    <a:pt x="119" y="158"/>
                  </a:lnTo>
                  <a:lnTo>
                    <a:pt x="113" y="177"/>
                  </a:lnTo>
                  <a:lnTo>
                    <a:pt x="107" y="196"/>
                  </a:lnTo>
                  <a:lnTo>
                    <a:pt x="105" y="215"/>
                  </a:lnTo>
                  <a:lnTo>
                    <a:pt x="110" y="231"/>
                  </a:lnTo>
                  <a:lnTo>
                    <a:pt x="123" y="246"/>
                  </a:lnTo>
                  <a:lnTo>
                    <a:pt x="119" y="250"/>
                  </a:lnTo>
                  <a:lnTo>
                    <a:pt x="116" y="254"/>
                  </a:lnTo>
                  <a:lnTo>
                    <a:pt x="112" y="258"/>
                  </a:lnTo>
                  <a:lnTo>
                    <a:pt x="111" y="263"/>
                  </a:lnTo>
                  <a:lnTo>
                    <a:pt x="110" y="267"/>
                  </a:lnTo>
                  <a:lnTo>
                    <a:pt x="110" y="272"/>
                  </a:lnTo>
                  <a:lnTo>
                    <a:pt x="110" y="276"/>
                  </a:lnTo>
                  <a:lnTo>
                    <a:pt x="110" y="280"/>
                  </a:lnTo>
                  <a:lnTo>
                    <a:pt x="103" y="241"/>
                  </a:lnTo>
                  <a:lnTo>
                    <a:pt x="87" y="206"/>
                  </a:lnTo>
                  <a:lnTo>
                    <a:pt x="66" y="171"/>
                  </a:lnTo>
                  <a:lnTo>
                    <a:pt x="43" y="138"/>
                  </a:lnTo>
                  <a:lnTo>
                    <a:pt x="22" y="104"/>
                  </a:lnTo>
                  <a:lnTo>
                    <a:pt x="5" y="72"/>
                  </a:lnTo>
                  <a:lnTo>
                    <a:pt x="0" y="37"/>
                  </a:lnTo>
                  <a:lnTo>
                    <a:pt x="7" y="0"/>
                  </a:lnTo>
                  <a:lnTo>
                    <a:pt x="29" y="0"/>
                  </a:lnTo>
                  <a:lnTo>
                    <a:pt x="52" y="7"/>
                  </a:lnTo>
                  <a:lnTo>
                    <a:pt x="68" y="16"/>
                  </a:lnTo>
                  <a:lnTo>
                    <a:pt x="84" y="29"/>
                  </a:lnTo>
                  <a:lnTo>
                    <a:pt x="98" y="44"/>
                  </a:lnTo>
                  <a:lnTo>
                    <a:pt x="108" y="62"/>
                  </a:lnTo>
                  <a:lnTo>
                    <a:pt x="117" y="83"/>
                  </a:lnTo>
                  <a:lnTo>
                    <a:pt x="123" y="103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5" name="Freeform 322"/>
            <p:cNvSpPr>
              <a:spLocks/>
            </p:cNvSpPr>
            <p:nvPr/>
          </p:nvSpPr>
          <p:spPr bwMode="auto">
            <a:xfrm>
              <a:off x="2778" y="3980"/>
              <a:ext cx="180" cy="415"/>
            </a:xfrm>
            <a:custGeom>
              <a:avLst/>
              <a:gdLst>
                <a:gd name="T0" fmla="*/ 0 w 541"/>
                <a:gd name="T1" fmla="*/ 0 h 1244"/>
                <a:gd name="T2" fmla="*/ 0 w 541"/>
                <a:gd name="T3" fmla="*/ 0 h 1244"/>
                <a:gd name="T4" fmla="*/ 0 w 541"/>
                <a:gd name="T5" fmla="*/ 0 h 1244"/>
                <a:gd name="T6" fmla="*/ 0 w 541"/>
                <a:gd name="T7" fmla="*/ 0 h 1244"/>
                <a:gd name="T8" fmla="*/ 0 w 541"/>
                <a:gd name="T9" fmla="*/ 0 h 1244"/>
                <a:gd name="T10" fmla="*/ 0 w 541"/>
                <a:gd name="T11" fmla="*/ 0 h 1244"/>
                <a:gd name="T12" fmla="*/ 0 w 541"/>
                <a:gd name="T13" fmla="*/ 0 h 1244"/>
                <a:gd name="T14" fmla="*/ 0 w 541"/>
                <a:gd name="T15" fmla="*/ 0 h 1244"/>
                <a:gd name="T16" fmla="*/ 0 w 541"/>
                <a:gd name="T17" fmla="*/ 0 h 1244"/>
                <a:gd name="T18" fmla="*/ 0 w 541"/>
                <a:gd name="T19" fmla="*/ 0 h 1244"/>
                <a:gd name="T20" fmla="*/ 0 w 541"/>
                <a:gd name="T21" fmla="*/ 0 h 1244"/>
                <a:gd name="T22" fmla="*/ 0 w 541"/>
                <a:gd name="T23" fmla="*/ 0 h 1244"/>
                <a:gd name="T24" fmla="*/ 0 w 541"/>
                <a:gd name="T25" fmla="*/ 0 h 1244"/>
                <a:gd name="T26" fmla="*/ 0 w 541"/>
                <a:gd name="T27" fmla="*/ 0 h 1244"/>
                <a:gd name="T28" fmla="*/ 0 w 541"/>
                <a:gd name="T29" fmla="*/ 0 h 1244"/>
                <a:gd name="T30" fmla="*/ 0 w 541"/>
                <a:gd name="T31" fmla="*/ 0 h 1244"/>
                <a:gd name="T32" fmla="*/ 0 w 541"/>
                <a:gd name="T33" fmla="*/ 0 h 1244"/>
                <a:gd name="T34" fmla="*/ 0 w 541"/>
                <a:gd name="T35" fmla="*/ 0 h 1244"/>
                <a:gd name="T36" fmla="*/ 0 w 541"/>
                <a:gd name="T37" fmla="*/ 0 h 1244"/>
                <a:gd name="T38" fmla="*/ 0 w 541"/>
                <a:gd name="T39" fmla="*/ 0 h 1244"/>
                <a:gd name="T40" fmla="*/ 0 w 541"/>
                <a:gd name="T41" fmla="*/ 0 h 1244"/>
                <a:gd name="T42" fmla="*/ 0 w 541"/>
                <a:gd name="T43" fmla="*/ 0 h 1244"/>
                <a:gd name="T44" fmla="*/ 0 w 541"/>
                <a:gd name="T45" fmla="*/ 0 h 1244"/>
                <a:gd name="T46" fmla="*/ 0 w 541"/>
                <a:gd name="T47" fmla="*/ 0 h 1244"/>
                <a:gd name="T48" fmla="*/ 0 w 541"/>
                <a:gd name="T49" fmla="*/ 0 h 1244"/>
                <a:gd name="T50" fmla="*/ 0 w 541"/>
                <a:gd name="T51" fmla="*/ 0 h 1244"/>
                <a:gd name="T52" fmla="*/ 0 w 541"/>
                <a:gd name="T53" fmla="*/ 0 h 1244"/>
                <a:gd name="T54" fmla="*/ 0 w 541"/>
                <a:gd name="T55" fmla="*/ 0 h 1244"/>
                <a:gd name="T56" fmla="*/ 0 w 541"/>
                <a:gd name="T57" fmla="*/ 0 h 1244"/>
                <a:gd name="T58" fmla="*/ 0 w 541"/>
                <a:gd name="T59" fmla="*/ 0 h 1244"/>
                <a:gd name="T60" fmla="*/ 0 w 541"/>
                <a:gd name="T61" fmla="*/ 0 h 1244"/>
                <a:gd name="T62" fmla="*/ 0 w 541"/>
                <a:gd name="T63" fmla="*/ 0 h 1244"/>
                <a:gd name="T64" fmla="*/ 0 w 541"/>
                <a:gd name="T65" fmla="*/ 0 h 1244"/>
                <a:gd name="T66" fmla="*/ 0 w 541"/>
                <a:gd name="T67" fmla="*/ 0 h 1244"/>
                <a:gd name="T68" fmla="*/ 0 w 541"/>
                <a:gd name="T69" fmla="*/ 0 h 1244"/>
                <a:gd name="T70" fmla="*/ 0 w 541"/>
                <a:gd name="T71" fmla="*/ 0 h 1244"/>
                <a:gd name="T72" fmla="*/ 0 w 541"/>
                <a:gd name="T73" fmla="*/ 0 h 1244"/>
                <a:gd name="T74" fmla="*/ 0 w 541"/>
                <a:gd name="T75" fmla="*/ 0 h 1244"/>
                <a:gd name="T76" fmla="*/ 0 w 541"/>
                <a:gd name="T77" fmla="*/ 0 h 1244"/>
                <a:gd name="T78" fmla="*/ 0 w 541"/>
                <a:gd name="T79" fmla="*/ 0 h 1244"/>
                <a:gd name="T80" fmla="*/ 0 w 541"/>
                <a:gd name="T81" fmla="*/ 0 h 1244"/>
                <a:gd name="T82" fmla="*/ 0 w 541"/>
                <a:gd name="T83" fmla="*/ 0 h 1244"/>
                <a:gd name="T84" fmla="*/ 0 w 541"/>
                <a:gd name="T85" fmla="*/ 0 h 1244"/>
                <a:gd name="T86" fmla="*/ 0 w 541"/>
                <a:gd name="T87" fmla="*/ 0 h 1244"/>
                <a:gd name="T88" fmla="*/ 0 w 541"/>
                <a:gd name="T89" fmla="*/ 0 h 1244"/>
                <a:gd name="T90" fmla="*/ 0 w 541"/>
                <a:gd name="T91" fmla="*/ 0 h 1244"/>
                <a:gd name="T92" fmla="*/ 0 w 541"/>
                <a:gd name="T93" fmla="*/ 0 h 1244"/>
                <a:gd name="T94" fmla="*/ 0 w 541"/>
                <a:gd name="T95" fmla="*/ 0 h 1244"/>
                <a:gd name="T96" fmla="*/ 0 w 541"/>
                <a:gd name="T97" fmla="*/ 0 h 1244"/>
                <a:gd name="T98" fmla="*/ 0 w 541"/>
                <a:gd name="T99" fmla="*/ 0 h 1244"/>
                <a:gd name="T100" fmla="*/ 0 w 541"/>
                <a:gd name="T101" fmla="*/ 0 h 1244"/>
                <a:gd name="T102" fmla="*/ 0 w 541"/>
                <a:gd name="T103" fmla="*/ 0 h 1244"/>
                <a:gd name="T104" fmla="*/ 0 w 541"/>
                <a:gd name="T105" fmla="*/ 0 h 1244"/>
                <a:gd name="T106" fmla="*/ 0 w 541"/>
                <a:gd name="T107" fmla="*/ 0 h 1244"/>
                <a:gd name="T108" fmla="*/ 0 w 541"/>
                <a:gd name="T109" fmla="*/ 0 h 1244"/>
                <a:gd name="T110" fmla="*/ 0 w 541"/>
                <a:gd name="T111" fmla="*/ 0 h 1244"/>
                <a:gd name="T112" fmla="*/ 0 w 541"/>
                <a:gd name="T113" fmla="*/ 0 h 1244"/>
                <a:gd name="T114" fmla="*/ 0 w 541"/>
                <a:gd name="T115" fmla="*/ 0 h 1244"/>
                <a:gd name="T116" fmla="*/ 0 w 541"/>
                <a:gd name="T117" fmla="*/ 0 h 1244"/>
                <a:gd name="T118" fmla="*/ 0 w 541"/>
                <a:gd name="T119" fmla="*/ 0 h 12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41" h="1244">
                  <a:moveTo>
                    <a:pt x="332" y="91"/>
                  </a:moveTo>
                  <a:lnTo>
                    <a:pt x="352" y="94"/>
                  </a:lnTo>
                  <a:lnTo>
                    <a:pt x="372" y="93"/>
                  </a:lnTo>
                  <a:lnTo>
                    <a:pt x="392" y="87"/>
                  </a:lnTo>
                  <a:lnTo>
                    <a:pt x="412" y="81"/>
                  </a:lnTo>
                  <a:lnTo>
                    <a:pt x="431" y="72"/>
                  </a:lnTo>
                  <a:lnTo>
                    <a:pt x="451" y="62"/>
                  </a:lnTo>
                  <a:lnTo>
                    <a:pt x="470" y="51"/>
                  </a:lnTo>
                  <a:lnTo>
                    <a:pt x="489" y="38"/>
                  </a:lnTo>
                  <a:lnTo>
                    <a:pt x="481" y="97"/>
                  </a:lnTo>
                  <a:lnTo>
                    <a:pt x="473" y="156"/>
                  </a:lnTo>
                  <a:lnTo>
                    <a:pt x="465" y="215"/>
                  </a:lnTo>
                  <a:lnTo>
                    <a:pt x="458" y="274"/>
                  </a:lnTo>
                  <a:lnTo>
                    <a:pt x="456" y="334"/>
                  </a:lnTo>
                  <a:lnTo>
                    <a:pt x="462" y="392"/>
                  </a:lnTo>
                  <a:lnTo>
                    <a:pt x="479" y="451"/>
                  </a:lnTo>
                  <a:lnTo>
                    <a:pt x="510" y="505"/>
                  </a:lnTo>
                  <a:lnTo>
                    <a:pt x="517" y="562"/>
                  </a:lnTo>
                  <a:lnTo>
                    <a:pt x="525" y="616"/>
                  </a:lnTo>
                  <a:lnTo>
                    <a:pt x="532" y="666"/>
                  </a:lnTo>
                  <a:lnTo>
                    <a:pt x="536" y="717"/>
                  </a:lnTo>
                  <a:lnTo>
                    <a:pt x="539" y="770"/>
                  </a:lnTo>
                  <a:lnTo>
                    <a:pt x="541" y="823"/>
                  </a:lnTo>
                  <a:lnTo>
                    <a:pt x="537" y="877"/>
                  </a:lnTo>
                  <a:lnTo>
                    <a:pt x="532" y="933"/>
                  </a:lnTo>
                  <a:lnTo>
                    <a:pt x="536" y="974"/>
                  </a:lnTo>
                  <a:lnTo>
                    <a:pt x="534" y="1012"/>
                  </a:lnTo>
                  <a:lnTo>
                    <a:pt x="527" y="1051"/>
                  </a:lnTo>
                  <a:lnTo>
                    <a:pt x="514" y="1089"/>
                  </a:lnTo>
                  <a:lnTo>
                    <a:pt x="503" y="1127"/>
                  </a:lnTo>
                  <a:lnTo>
                    <a:pt x="491" y="1165"/>
                  </a:lnTo>
                  <a:lnTo>
                    <a:pt x="483" y="1204"/>
                  </a:lnTo>
                  <a:lnTo>
                    <a:pt x="479" y="1244"/>
                  </a:lnTo>
                  <a:lnTo>
                    <a:pt x="250" y="1161"/>
                  </a:lnTo>
                  <a:lnTo>
                    <a:pt x="212" y="1018"/>
                  </a:lnTo>
                  <a:lnTo>
                    <a:pt x="179" y="873"/>
                  </a:lnTo>
                  <a:lnTo>
                    <a:pt x="145" y="730"/>
                  </a:lnTo>
                  <a:lnTo>
                    <a:pt x="114" y="585"/>
                  </a:lnTo>
                  <a:lnTo>
                    <a:pt x="83" y="440"/>
                  </a:lnTo>
                  <a:lnTo>
                    <a:pt x="54" y="293"/>
                  </a:lnTo>
                  <a:lnTo>
                    <a:pt x="26" y="149"/>
                  </a:lnTo>
                  <a:lnTo>
                    <a:pt x="0" y="0"/>
                  </a:lnTo>
                  <a:lnTo>
                    <a:pt x="39" y="16"/>
                  </a:lnTo>
                  <a:lnTo>
                    <a:pt x="83" y="24"/>
                  </a:lnTo>
                  <a:lnTo>
                    <a:pt x="126" y="29"/>
                  </a:lnTo>
                  <a:lnTo>
                    <a:pt x="173" y="34"/>
                  </a:lnTo>
                  <a:lnTo>
                    <a:pt x="217" y="39"/>
                  </a:lnTo>
                  <a:lnTo>
                    <a:pt x="258" y="49"/>
                  </a:lnTo>
                  <a:lnTo>
                    <a:pt x="298" y="66"/>
                  </a:lnTo>
                  <a:lnTo>
                    <a:pt x="332" y="91"/>
                  </a:lnTo>
                  <a:close/>
                </a:path>
              </a:pathLst>
            </a:custGeom>
            <a:solidFill>
              <a:srgbClr val="7E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6" name="Freeform 323"/>
            <p:cNvSpPr>
              <a:spLocks/>
            </p:cNvSpPr>
            <p:nvPr/>
          </p:nvSpPr>
          <p:spPr bwMode="auto">
            <a:xfrm>
              <a:off x="1558" y="3999"/>
              <a:ext cx="142" cy="224"/>
            </a:xfrm>
            <a:custGeom>
              <a:avLst/>
              <a:gdLst>
                <a:gd name="T0" fmla="*/ 0 w 427"/>
                <a:gd name="T1" fmla="*/ 0 h 673"/>
                <a:gd name="T2" fmla="*/ 0 w 427"/>
                <a:gd name="T3" fmla="*/ 0 h 673"/>
                <a:gd name="T4" fmla="*/ 0 w 427"/>
                <a:gd name="T5" fmla="*/ 0 h 673"/>
                <a:gd name="T6" fmla="*/ 0 w 427"/>
                <a:gd name="T7" fmla="*/ 0 h 673"/>
                <a:gd name="T8" fmla="*/ 0 w 427"/>
                <a:gd name="T9" fmla="*/ 0 h 673"/>
                <a:gd name="T10" fmla="*/ 0 w 427"/>
                <a:gd name="T11" fmla="*/ 0 h 673"/>
                <a:gd name="T12" fmla="*/ 0 w 427"/>
                <a:gd name="T13" fmla="*/ 0 h 673"/>
                <a:gd name="T14" fmla="*/ 0 w 427"/>
                <a:gd name="T15" fmla="*/ 0 h 673"/>
                <a:gd name="T16" fmla="*/ 0 w 427"/>
                <a:gd name="T17" fmla="*/ 0 h 673"/>
                <a:gd name="T18" fmla="*/ 0 w 427"/>
                <a:gd name="T19" fmla="*/ 0 h 673"/>
                <a:gd name="T20" fmla="*/ 0 w 427"/>
                <a:gd name="T21" fmla="*/ 0 h 673"/>
                <a:gd name="T22" fmla="*/ 0 w 427"/>
                <a:gd name="T23" fmla="*/ 0 h 673"/>
                <a:gd name="T24" fmla="*/ 0 w 427"/>
                <a:gd name="T25" fmla="*/ 0 h 673"/>
                <a:gd name="T26" fmla="*/ 0 w 427"/>
                <a:gd name="T27" fmla="*/ 0 h 673"/>
                <a:gd name="T28" fmla="*/ 0 w 427"/>
                <a:gd name="T29" fmla="*/ 0 h 673"/>
                <a:gd name="T30" fmla="*/ 0 w 427"/>
                <a:gd name="T31" fmla="*/ 0 h 673"/>
                <a:gd name="T32" fmla="*/ 0 w 427"/>
                <a:gd name="T33" fmla="*/ 0 h 673"/>
                <a:gd name="T34" fmla="*/ 0 w 427"/>
                <a:gd name="T35" fmla="*/ 0 h 673"/>
                <a:gd name="T36" fmla="*/ 0 w 427"/>
                <a:gd name="T37" fmla="*/ 0 h 673"/>
                <a:gd name="T38" fmla="*/ 0 w 427"/>
                <a:gd name="T39" fmla="*/ 0 h 673"/>
                <a:gd name="T40" fmla="*/ 0 w 427"/>
                <a:gd name="T41" fmla="*/ 0 h 673"/>
                <a:gd name="T42" fmla="*/ 0 w 427"/>
                <a:gd name="T43" fmla="*/ 0 h 673"/>
                <a:gd name="T44" fmla="*/ 0 w 427"/>
                <a:gd name="T45" fmla="*/ 0 h 673"/>
                <a:gd name="T46" fmla="*/ 0 w 427"/>
                <a:gd name="T47" fmla="*/ 0 h 673"/>
                <a:gd name="T48" fmla="*/ 0 w 427"/>
                <a:gd name="T49" fmla="*/ 0 h 673"/>
                <a:gd name="T50" fmla="*/ 0 w 427"/>
                <a:gd name="T51" fmla="*/ 0 h 673"/>
                <a:gd name="T52" fmla="*/ 0 w 427"/>
                <a:gd name="T53" fmla="*/ 0 h 673"/>
                <a:gd name="T54" fmla="*/ 0 w 427"/>
                <a:gd name="T55" fmla="*/ 0 h 673"/>
                <a:gd name="T56" fmla="*/ 0 w 427"/>
                <a:gd name="T57" fmla="*/ 0 h 673"/>
                <a:gd name="T58" fmla="*/ 0 w 427"/>
                <a:gd name="T59" fmla="*/ 0 h 673"/>
                <a:gd name="T60" fmla="*/ 0 w 427"/>
                <a:gd name="T61" fmla="*/ 0 h 673"/>
                <a:gd name="T62" fmla="*/ 0 w 427"/>
                <a:gd name="T63" fmla="*/ 0 h 673"/>
                <a:gd name="T64" fmla="*/ 0 w 427"/>
                <a:gd name="T65" fmla="*/ 0 h 673"/>
                <a:gd name="T66" fmla="*/ 0 w 427"/>
                <a:gd name="T67" fmla="*/ 0 h 673"/>
                <a:gd name="T68" fmla="*/ 0 w 427"/>
                <a:gd name="T69" fmla="*/ 0 h 673"/>
                <a:gd name="T70" fmla="*/ 0 w 427"/>
                <a:gd name="T71" fmla="*/ 0 h 673"/>
                <a:gd name="T72" fmla="*/ 0 w 427"/>
                <a:gd name="T73" fmla="*/ 0 h 673"/>
                <a:gd name="T74" fmla="*/ 0 w 427"/>
                <a:gd name="T75" fmla="*/ 0 h 673"/>
                <a:gd name="T76" fmla="*/ 0 w 427"/>
                <a:gd name="T77" fmla="*/ 0 h 673"/>
                <a:gd name="T78" fmla="*/ 0 w 427"/>
                <a:gd name="T79" fmla="*/ 0 h 673"/>
                <a:gd name="T80" fmla="*/ 0 w 427"/>
                <a:gd name="T81" fmla="*/ 0 h 673"/>
                <a:gd name="T82" fmla="*/ 0 w 427"/>
                <a:gd name="T83" fmla="*/ 0 h 673"/>
                <a:gd name="T84" fmla="*/ 0 w 427"/>
                <a:gd name="T85" fmla="*/ 0 h 673"/>
                <a:gd name="T86" fmla="*/ 0 w 427"/>
                <a:gd name="T87" fmla="*/ 0 h 673"/>
                <a:gd name="T88" fmla="*/ 0 w 427"/>
                <a:gd name="T89" fmla="*/ 0 h 673"/>
                <a:gd name="T90" fmla="*/ 0 w 427"/>
                <a:gd name="T91" fmla="*/ 0 h 673"/>
                <a:gd name="T92" fmla="*/ 0 w 427"/>
                <a:gd name="T93" fmla="*/ 0 h 673"/>
                <a:gd name="T94" fmla="*/ 0 w 427"/>
                <a:gd name="T95" fmla="*/ 0 h 673"/>
                <a:gd name="T96" fmla="*/ 0 w 427"/>
                <a:gd name="T97" fmla="*/ 0 h 673"/>
                <a:gd name="T98" fmla="*/ 0 w 427"/>
                <a:gd name="T99" fmla="*/ 0 h 673"/>
                <a:gd name="T100" fmla="*/ 0 w 427"/>
                <a:gd name="T101" fmla="*/ 0 h 673"/>
                <a:gd name="T102" fmla="*/ 0 w 427"/>
                <a:gd name="T103" fmla="*/ 0 h 673"/>
                <a:gd name="T104" fmla="*/ 0 w 427"/>
                <a:gd name="T105" fmla="*/ 0 h 6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27" h="673">
                  <a:moveTo>
                    <a:pt x="427" y="85"/>
                  </a:moveTo>
                  <a:lnTo>
                    <a:pt x="406" y="514"/>
                  </a:lnTo>
                  <a:lnTo>
                    <a:pt x="368" y="542"/>
                  </a:lnTo>
                  <a:lnTo>
                    <a:pt x="330" y="573"/>
                  </a:lnTo>
                  <a:lnTo>
                    <a:pt x="292" y="602"/>
                  </a:lnTo>
                  <a:lnTo>
                    <a:pt x="254" y="627"/>
                  </a:lnTo>
                  <a:lnTo>
                    <a:pt x="213" y="650"/>
                  </a:lnTo>
                  <a:lnTo>
                    <a:pt x="171" y="665"/>
                  </a:lnTo>
                  <a:lnTo>
                    <a:pt x="128" y="673"/>
                  </a:lnTo>
                  <a:lnTo>
                    <a:pt x="82" y="671"/>
                  </a:lnTo>
                  <a:lnTo>
                    <a:pt x="0" y="587"/>
                  </a:lnTo>
                  <a:lnTo>
                    <a:pt x="30" y="588"/>
                  </a:lnTo>
                  <a:lnTo>
                    <a:pt x="66" y="581"/>
                  </a:lnTo>
                  <a:lnTo>
                    <a:pt x="100" y="565"/>
                  </a:lnTo>
                  <a:lnTo>
                    <a:pt x="135" y="546"/>
                  </a:lnTo>
                  <a:lnTo>
                    <a:pt x="170" y="520"/>
                  </a:lnTo>
                  <a:lnTo>
                    <a:pt x="201" y="489"/>
                  </a:lnTo>
                  <a:lnTo>
                    <a:pt x="232" y="455"/>
                  </a:lnTo>
                  <a:lnTo>
                    <a:pt x="258" y="420"/>
                  </a:lnTo>
                  <a:lnTo>
                    <a:pt x="249" y="388"/>
                  </a:lnTo>
                  <a:lnTo>
                    <a:pt x="247" y="357"/>
                  </a:lnTo>
                  <a:lnTo>
                    <a:pt x="249" y="329"/>
                  </a:lnTo>
                  <a:lnTo>
                    <a:pt x="257" y="300"/>
                  </a:lnTo>
                  <a:lnTo>
                    <a:pt x="270" y="274"/>
                  </a:lnTo>
                  <a:lnTo>
                    <a:pt x="287" y="249"/>
                  </a:lnTo>
                  <a:lnTo>
                    <a:pt x="308" y="225"/>
                  </a:lnTo>
                  <a:lnTo>
                    <a:pt x="332" y="202"/>
                  </a:lnTo>
                  <a:lnTo>
                    <a:pt x="345" y="178"/>
                  </a:lnTo>
                  <a:lnTo>
                    <a:pt x="351" y="152"/>
                  </a:lnTo>
                  <a:lnTo>
                    <a:pt x="352" y="128"/>
                  </a:lnTo>
                  <a:lnTo>
                    <a:pt x="350" y="105"/>
                  </a:lnTo>
                  <a:lnTo>
                    <a:pt x="344" y="83"/>
                  </a:lnTo>
                  <a:lnTo>
                    <a:pt x="340" y="59"/>
                  </a:lnTo>
                  <a:lnTo>
                    <a:pt x="333" y="31"/>
                  </a:lnTo>
                  <a:lnTo>
                    <a:pt x="332" y="4"/>
                  </a:lnTo>
                  <a:lnTo>
                    <a:pt x="352" y="0"/>
                  </a:lnTo>
                  <a:lnTo>
                    <a:pt x="369" y="4"/>
                  </a:lnTo>
                  <a:lnTo>
                    <a:pt x="383" y="13"/>
                  </a:lnTo>
                  <a:lnTo>
                    <a:pt x="394" y="26"/>
                  </a:lnTo>
                  <a:lnTo>
                    <a:pt x="404" y="42"/>
                  </a:lnTo>
                  <a:lnTo>
                    <a:pt x="411" y="59"/>
                  </a:lnTo>
                  <a:lnTo>
                    <a:pt x="419" y="73"/>
                  </a:lnTo>
                  <a:lnTo>
                    <a:pt x="427" y="85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7" name="Freeform 324"/>
            <p:cNvSpPr>
              <a:spLocks/>
            </p:cNvSpPr>
            <p:nvPr/>
          </p:nvSpPr>
          <p:spPr bwMode="auto">
            <a:xfrm>
              <a:off x="1649" y="4015"/>
              <a:ext cx="113" cy="227"/>
            </a:xfrm>
            <a:custGeom>
              <a:avLst/>
              <a:gdLst>
                <a:gd name="T0" fmla="*/ 0 w 339"/>
                <a:gd name="T1" fmla="*/ 0 h 683"/>
                <a:gd name="T2" fmla="*/ 0 w 339"/>
                <a:gd name="T3" fmla="*/ 0 h 683"/>
                <a:gd name="T4" fmla="*/ 0 w 339"/>
                <a:gd name="T5" fmla="*/ 0 h 683"/>
                <a:gd name="T6" fmla="*/ 0 w 339"/>
                <a:gd name="T7" fmla="*/ 0 h 683"/>
                <a:gd name="T8" fmla="*/ 0 w 339"/>
                <a:gd name="T9" fmla="*/ 0 h 683"/>
                <a:gd name="T10" fmla="*/ 0 w 339"/>
                <a:gd name="T11" fmla="*/ 0 h 683"/>
                <a:gd name="T12" fmla="*/ 0 w 339"/>
                <a:gd name="T13" fmla="*/ 0 h 683"/>
                <a:gd name="T14" fmla="*/ 0 w 339"/>
                <a:gd name="T15" fmla="*/ 0 h 683"/>
                <a:gd name="T16" fmla="*/ 0 w 339"/>
                <a:gd name="T17" fmla="*/ 0 h 683"/>
                <a:gd name="T18" fmla="*/ 0 w 339"/>
                <a:gd name="T19" fmla="*/ 0 h 683"/>
                <a:gd name="T20" fmla="*/ 0 w 339"/>
                <a:gd name="T21" fmla="*/ 0 h 683"/>
                <a:gd name="T22" fmla="*/ 0 w 339"/>
                <a:gd name="T23" fmla="*/ 0 h 683"/>
                <a:gd name="T24" fmla="*/ 0 w 339"/>
                <a:gd name="T25" fmla="*/ 0 h 683"/>
                <a:gd name="T26" fmla="*/ 0 w 339"/>
                <a:gd name="T27" fmla="*/ 0 h 683"/>
                <a:gd name="T28" fmla="*/ 0 w 339"/>
                <a:gd name="T29" fmla="*/ 0 h 683"/>
                <a:gd name="T30" fmla="*/ 0 w 339"/>
                <a:gd name="T31" fmla="*/ 0 h 683"/>
                <a:gd name="T32" fmla="*/ 0 w 339"/>
                <a:gd name="T33" fmla="*/ 0 h 683"/>
                <a:gd name="T34" fmla="*/ 0 w 339"/>
                <a:gd name="T35" fmla="*/ 0 h 683"/>
                <a:gd name="T36" fmla="*/ 0 w 339"/>
                <a:gd name="T37" fmla="*/ 0 h 683"/>
                <a:gd name="T38" fmla="*/ 0 w 339"/>
                <a:gd name="T39" fmla="*/ 0 h 683"/>
                <a:gd name="T40" fmla="*/ 0 w 339"/>
                <a:gd name="T41" fmla="*/ 0 h 683"/>
                <a:gd name="T42" fmla="*/ 0 w 339"/>
                <a:gd name="T43" fmla="*/ 0 h 683"/>
                <a:gd name="T44" fmla="*/ 0 w 339"/>
                <a:gd name="T45" fmla="*/ 0 h 683"/>
                <a:gd name="T46" fmla="*/ 0 w 339"/>
                <a:gd name="T47" fmla="*/ 0 h 683"/>
                <a:gd name="T48" fmla="*/ 0 w 339"/>
                <a:gd name="T49" fmla="*/ 0 h 683"/>
                <a:gd name="T50" fmla="*/ 0 w 339"/>
                <a:gd name="T51" fmla="*/ 0 h 683"/>
                <a:gd name="T52" fmla="*/ 0 w 339"/>
                <a:gd name="T53" fmla="*/ 0 h 683"/>
                <a:gd name="T54" fmla="*/ 0 w 339"/>
                <a:gd name="T55" fmla="*/ 0 h 683"/>
                <a:gd name="T56" fmla="*/ 0 w 339"/>
                <a:gd name="T57" fmla="*/ 0 h 683"/>
                <a:gd name="T58" fmla="*/ 0 w 339"/>
                <a:gd name="T59" fmla="*/ 0 h 683"/>
                <a:gd name="T60" fmla="*/ 0 w 339"/>
                <a:gd name="T61" fmla="*/ 0 h 683"/>
                <a:gd name="T62" fmla="*/ 0 w 339"/>
                <a:gd name="T63" fmla="*/ 0 h 683"/>
                <a:gd name="T64" fmla="*/ 0 w 339"/>
                <a:gd name="T65" fmla="*/ 0 h 683"/>
                <a:gd name="T66" fmla="*/ 0 w 339"/>
                <a:gd name="T67" fmla="*/ 0 h 683"/>
                <a:gd name="T68" fmla="*/ 0 w 339"/>
                <a:gd name="T69" fmla="*/ 0 h 683"/>
                <a:gd name="T70" fmla="*/ 0 w 339"/>
                <a:gd name="T71" fmla="*/ 0 h 683"/>
                <a:gd name="T72" fmla="*/ 0 w 339"/>
                <a:gd name="T73" fmla="*/ 0 h 683"/>
                <a:gd name="T74" fmla="*/ 0 w 339"/>
                <a:gd name="T75" fmla="*/ 0 h 683"/>
                <a:gd name="T76" fmla="*/ 0 w 339"/>
                <a:gd name="T77" fmla="*/ 0 h 683"/>
                <a:gd name="T78" fmla="*/ 0 w 339"/>
                <a:gd name="T79" fmla="*/ 0 h 68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39" h="683">
                  <a:moveTo>
                    <a:pt x="328" y="373"/>
                  </a:moveTo>
                  <a:lnTo>
                    <a:pt x="290" y="418"/>
                  </a:lnTo>
                  <a:lnTo>
                    <a:pt x="258" y="470"/>
                  </a:lnTo>
                  <a:lnTo>
                    <a:pt x="225" y="519"/>
                  </a:lnTo>
                  <a:lnTo>
                    <a:pt x="192" y="569"/>
                  </a:lnTo>
                  <a:lnTo>
                    <a:pt x="155" y="612"/>
                  </a:lnTo>
                  <a:lnTo>
                    <a:pt x="113" y="648"/>
                  </a:lnTo>
                  <a:lnTo>
                    <a:pt x="61" y="672"/>
                  </a:lnTo>
                  <a:lnTo>
                    <a:pt x="0" y="683"/>
                  </a:lnTo>
                  <a:lnTo>
                    <a:pt x="25" y="657"/>
                  </a:lnTo>
                  <a:lnTo>
                    <a:pt x="59" y="636"/>
                  </a:lnTo>
                  <a:lnTo>
                    <a:pt x="94" y="617"/>
                  </a:lnTo>
                  <a:lnTo>
                    <a:pt x="131" y="598"/>
                  </a:lnTo>
                  <a:lnTo>
                    <a:pt x="165" y="577"/>
                  </a:lnTo>
                  <a:lnTo>
                    <a:pt x="195" y="550"/>
                  </a:lnTo>
                  <a:lnTo>
                    <a:pt x="220" y="518"/>
                  </a:lnTo>
                  <a:lnTo>
                    <a:pt x="236" y="475"/>
                  </a:lnTo>
                  <a:lnTo>
                    <a:pt x="241" y="418"/>
                  </a:lnTo>
                  <a:lnTo>
                    <a:pt x="244" y="357"/>
                  </a:lnTo>
                  <a:lnTo>
                    <a:pt x="245" y="296"/>
                  </a:lnTo>
                  <a:lnTo>
                    <a:pt x="247" y="233"/>
                  </a:lnTo>
                  <a:lnTo>
                    <a:pt x="245" y="171"/>
                  </a:lnTo>
                  <a:lnTo>
                    <a:pt x="244" y="112"/>
                  </a:lnTo>
                  <a:lnTo>
                    <a:pt x="241" y="55"/>
                  </a:lnTo>
                  <a:lnTo>
                    <a:pt x="236" y="0"/>
                  </a:lnTo>
                  <a:lnTo>
                    <a:pt x="277" y="37"/>
                  </a:lnTo>
                  <a:lnTo>
                    <a:pt x="306" y="78"/>
                  </a:lnTo>
                  <a:lnTo>
                    <a:pt x="325" y="124"/>
                  </a:lnTo>
                  <a:lnTo>
                    <a:pt x="335" y="171"/>
                  </a:lnTo>
                  <a:lnTo>
                    <a:pt x="339" y="222"/>
                  </a:lnTo>
                  <a:lnTo>
                    <a:pt x="337" y="272"/>
                  </a:lnTo>
                  <a:lnTo>
                    <a:pt x="332" y="322"/>
                  </a:lnTo>
                  <a:lnTo>
                    <a:pt x="328" y="373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8" name="Freeform 325"/>
            <p:cNvSpPr>
              <a:spLocks/>
            </p:cNvSpPr>
            <p:nvPr/>
          </p:nvSpPr>
          <p:spPr bwMode="auto">
            <a:xfrm>
              <a:off x="3135" y="4045"/>
              <a:ext cx="123" cy="1377"/>
            </a:xfrm>
            <a:custGeom>
              <a:avLst/>
              <a:gdLst>
                <a:gd name="T0" fmla="*/ 0 w 369"/>
                <a:gd name="T1" fmla="*/ 0 h 4131"/>
                <a:gd name="T2" fmla="*/ 0 w 369"/>
                <a:gd name="T3" fmla="*/ 0 h 4131"/>
                <a:gd name="T4" fmla="*/ 0 w 369"/>
                <a:gd name="T5" fmla="*/ 0 h 4131"/>
                <a:gd name="T6" fmla="*/ 0 w 369"/>
                <a:gd name="T7" fmla="*/ 0 h 4131"/>
                <a:gd name="T8" fmla="*/ 0 w 369"/>
                <a:gd name="T9" fmla="*/ 0 h 4131"/>
                <a:gd name="T10" fmla="*/ 0 w 369"/>
                <a:gd name="T11" fmla="*/ 0 h 4131"/>
                <a:gd name="T12" fmla="*/ 0 w 369"/>
                <a:gd name="T13" fmla="*/ 0 h 4131"/>
                <a:gd name="T14" fmla="*/ 0 w 369"/>
                <a:gd name="T15" fmla="*/ 0 h 4131"/>
                <a:gd name="T16" fmla="*/ 0 w 369"/>
                <a:gd name="T17" fmla="*/ 0 h 4131"/>
                <a:gd name="T18" fmla="*/ 0 w 369"/>
                <a:gd name="T19" fmla="*/ 0 h 4131"/>
                <a:gd name="T20" fmla="*/ 0 w 369"/>
                <a:gd name="T21" fmla="*/ 0 h 4131"/>
                <a:gd name="T22" fmla="*/ 0 w 369"/>
                <a:gd name="T23" fmla="*/ 0 h 4131"/>
                <a:gd name="T24" fmla="*/ 0 w 369"/>
                <a:gd name="T25" fmla="*/ 0 h 4131"/>
                <a:gd name="T26" fmla="*/ 0 w 369"/>
                <a:gd name="T27" fmla="*/ 1 h 4131"/>
                <a:gd name="T28" fmla="*/ 0 w 369"/>
                <a:gd name="T29" fmla="*/ 1 h 4131"/>
                <a:gd name="T30" fmla="*/ 0 w 369"/>
                <a:gd name="T31" fmla="*/ 1 h 4131"/>
                <a:gd name="T32" fmla="*/ 0 w 369"/>
                <a:gd name="T33" fmla="*/ 1 h 4131"/>
                <a:gd name="T34" fmla="*/ 0 w 369"/>
                <a:gd name="T35" fmla="*/ 1 h 4131"/>
                <a:gd name="T36" fmla="*/ 0 w 369"/>
                <a:gd name="T37" fmla="*/ 1 h 4131"/>
                <a:gd name="T38" fmla="*/ 0 w 369"/>
                <a:gd name="T39" fmla="*/ 1 h 4131"/>
                <a:gd name="T40" fmla="*/ 0 w 369"/>
                <a:gd name="T41" fmla="*/ 1 h 4131"/>
                <a:gd name="T42" fmla="*/ 0 w 369"/>
                <a:gd name="T43" fmla="*/ 1 h 4131"/>
                <a:gd name="T44" fmla="*/ 0 w 369"/>
                <a:gd name="T45" fmla="*/ 1 h 4131"/>
                <a:gd name="T46" fmla="*/ 0 w 369"/>
                <a:gd name="T47" fmla="*/ 1 h 4131"/>
                <a:gd name="T48" fmla="*/ 0 w 369"/>
                <a:gd name="T49" fmla="*/ 1 h 4131"/>
                <a:gd name="T50" fmla="*/ 0 w 369"/>
                <a:gd name="T51" fmla="*/ 1 h 4131"/>
                <a:gd name="T52" fmla="*/ 0 w 369"/>
                <a:gd name="T53" fmla="*/ 1 h 4131"/>
                <a:gd name="T54" fmla="*/ 0 w 369"/>
                <a:gd name="T55" fmla="*/ 1 h 4131"/>
                <a:gd name="T56" fmla="*/ 0 w 369"/>
                <a:gd name="T57" fmla="*/ 0 h 4131"/>
                <a:gd name="T58" fmla="*/ 0 w 369"/>
                <a:gd name="T59" fmla="*/ 0 h 4131"/>
                <a:gd name="T60" fmla="*/ 0 w 369"/>
                <a:gd name="T61" fmla="*/ 0 h 4131"/>
                <a:gd name="T62" fmla="*/ 0 w 369"/>
                <a:gd name="T63" fmla="*/ 0 h 4131"/>
                <a:gd name="T64" fmla="*/ 0 w 369"/>
                <a:gd name="T65" fmla="*/ 0 h 4131"/>
                <a:gd name="T66" fmla="*/ 0 w 369"/>
                <a:gd name="T67" fmla="*/ 0 h 4131"/>
                <a:gd name="T68" fmla="*/ 0 w 369"/>
                <a:gd name="T69" fmla="*/ 0 h 4131"/>
                <a:gd name="T70" fmla="*/ 0 w 369"/>
                <a:gd name="T71" fmla="*/ 0 h 4131"/>
                <a:gd name="T72" fmla="*/ 0 w 369"/>
                <a:gd name="T73" fmla="*/ 0 h 4131"/>
                <a:gd name="T74" fmla="*/ 0 w 369"/>
                <a:gd name="T75" fmla="*/ 0 h 4131"/>
                <a:gd name="T76" fmla="*/ 0 w 369"/>
                <a:gd name="T77" fmla="*/ 0 h 4131"/>
                <a:gd name="T78" fmla="*/ 0 w 369"/>
                <a:gd name="T79" fmla="*/ 0 h 4131"/>
                <a:gd name="T80" fmla="*/ 0 w 369"/>
                <a:gd name="T81" fmla="*/ 0 h 4131"/>
                <a:gd name="T82" fmla="*/ 0 w 369"/>
                <a:gd name="T83" fmla="*/ 0 h 4131"/>
                <a:gd name="T84" fmla="*/ 0 w 369"/>
                <a:gd name="T85" fmla="*/ 0 h 4131"/>
                <a:gd name="T86" fmla="*/ 0 w 369"/>
                <a:gd name="T87" fmla="*/ 0 h 4131"/>
                <a:gd name="T88" fmla="*/ 0 w 369"/>
                <a:gd name="T89" fmla="*/ 0 h 4131"/>
                <a:gd name="T90" fmla="*/ 0 w 369"/>
                <a:gd name="T91" fmla="*/ 0 h 4131"/>
                <a:gd name="T92" fmla="*/ 0 w 369"/>
                <a:gd name="T93" fmla="*/ 0 h 4131"/>
                <a:gd name="T94" fmla="*/ 0 w 369"/>
                <a:gd name="T95" fmla="*/ 0 h 4131"/>
                <a:gd name="T96" fmla="*/ 0 w 369"/>
                <a:gd name="T97" fmla="*/ 0 h 4131"/>
                <a:gd name="T98" fmla="*/ 0 w 369"/>
                <a:gd name="T99" fmla="*/ 0 h 4131"/>
                <a:gd name="T100" fmla="*/ 0 w 369"/>
                <a:gd name="T101" fmla="*/ 0 h 4131"/>
                <a:gd name="T102" fmla="*/ 0 w 369"/>
                <a:gd name="T103" fmla="*/ 0 h 4131"/>
                <a:gd name="T104" fmla="*/ 0 w 369"/>
                <a:gd name="T105" fmla="*/ 0 h 4131"/>
                <a:gd name="T106" fmla="*/ 0 w 369"/>
                <a:gd name="T107" fmla="*/ 0 h 4131"/>
                <a:gd name="T108" fmla="*/ 0 w 369"/>
                <a:gd name="T109" fmla="*/ 0 h 4131"/>
                <a:gd name="T110" fmla="*/ 0 w 369"/>
                <a:gd name="T111" fmla="*/ 0 h 4131"/>
                <a:gd name="T112" fmla="*/ 0 w 369"/>
                <a:gd name="T113" fmla="*/ 0 h 4131"/>
                <a:gd name="T114" fmla="*/ 0 w 369"/>
                <a:gd name="T115" fmla="*/ 0 h 4131"/>
                <a:gd name="T116" fmla="*/ 0 w 369"/>
                <a:gd name="T117" fmla="*/ 0 h 4131"/>
                <a:gd name="T118" fmla="*/ 0 w 369"/>
                <a:gd name="T119" fmla="*/ 0 h 4131"/>
                <a:gd name="T120" fmla="*/ 0 w 369"/>
                <a:gd name="T121" fmla="*/ 0 h 4131"/>
                <a:gd name="T122" fmla="*/ 0 w 369"/>
                <a:gd name="T123" fmla="*/ 0 h 41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69" h="4131">
                  <a:moveTo>
                    <a:pt x="165" y="64"/>
                  </a:moveTo>
                  <a:lnTo>
                    <a:pt x="186" y="394"/>
                  </a:lnTo>
                  <a:lnTo>
                    <a:pt x="205" y="724"/>
                  </a:lnTo>
                  <a:lnTo>
                    <a:pt x="223" y="1053"/>
                  </a:lnTo>
                  <a:lnTo>
                    <a:pt x="242" y="1381"/>
                  </a:lnTo>
                  <a:lnTo>
                    <a:pt x="262" y="1708"/>
                  </a:lnTo>
                  <a:lnTo>
                    <a:pt x="285" y="2031"/>
                  </a:lnTo>
                  <a:lnTo>
                    <a:pt x="310" y="2356"/>
                  </a:lnTo>
                  <a:lnTo>
                    <a:pt x="342" y="2679"/>
                  </a:lnTo>
                  <a:lnTo>
                    <a:pt x="350" y="2856"/>
                  </a:lnTo>
                  <a:lnTo>
                    <a:pt x="358" y="3040"/>
                  </a:lnTo>
                  <a:lnTo>
                    <a:pt x="363" y="3224"/>
                  </a:lnTo>
                  <a:lnTo>
                    <a:pt x="369" y="3410"/>
                  </a:lnTo>
                  <a:lnTo>
                    <a:pt x="369" y="3596"/>
                  </a:lnTo>
                  <a:lnTo>
                    <a:pt x="368" y="3778"/>
                  </a:lnTo>
                  <a:lnTo>
                    <a:pt x="361" y="3958"/>
                  </a:lnTo>
                  <a:lnTo>
                    <a:pt x="350" y="4131"/>
                  </a:lnTo>
                  <a:lnTo>
                    <a:pt x="319" y="4039"/>
                  </a:lnTo>
                  <a:lnTo>
                    <a:pt x="298" y="3946"/>
                  </a:lnTo>
                  <a:lnTo>
                    <a:pt x="285" y="3851"/>
                  </a:lnTo>
                  <a:lnTo>
                    <a:pt x="276" y="3756"/>
                  </a:lnTo>
                  <a:lnTo>
                    <a:pt x="269" y="3661"/>
                  </a:lnTo>
                  <a:lnTo>
                    <a:pt x="260" y="3566"/>
                  </a:lnTo>
                  <a:lnTo>
                    <a:pt x="245" y="3473"/>
                  </a:lnTo>
                  <a:lnTo>
                    <a:pt x="226" y="3383"/>
                  </a:lnTo>
                  <a:lnTo>
                    <a:pt x="205" y="3275"/>
                  </a:lnTo>
                  <a:lnTo>
                    <a:pt x="187" y="3164"/>
                  </a:lnTo>
                  <a:lnTo>
                    <a:pt x="170" y="3052"/>
                  </a:lnTo>
                  <a:lnTo>
                    <a:pt x="154" y="2938"/>
                  </a:lnTo>
                  <a:lnTo>
                    <a:pt x="138" y="2825"/>
                  </a:lnTo>
                  <a:lnTo>
                    <a:pt x="123" y="2710"/>
                  </a:lnTo>
                  <a:lnTo>
                    <a:pt x="107" y="2595"/>
                  </a:lnTo>
                  <a:lnTo>
                    <a:pt x="92" y="2480"/>
                  </a:lnTo>
                  <a:lnTo>
                    <a:pt x="74" y="2262"/>
                  </a:lnTo>
                  <a:lnTo>
                    <a:pt x="62" y="2037"/>
                  </a:lnTo>
                  <a:lnTo>
                    <a:pt x="54" y="1807"/>
                  </a:lnTo>
                  <a:lnTo>
                    <a:pt x="49" y="1570"/>
                  </a:lnTo>
                  <a:lnTo>
                    <a:pt x="43" y="1336"/>
                  </a:lnTo>
                  <a:lnTo>
                    <a:pt x="33" y="1103"/>
                  </a:lnTo>
                  <a:lnTo>
                    <a:pt x="20" y="876"/>
                  </a:lnTo>
                  <a:lnTo>
                    <a:pt x="0" y="656"/>
                  </a:lnTo>
                  <a:lnTo>
                    <a:pt x="31" y="622"/>
                  </a:lnTo>
                  <a:lnTo>
                    <a:pt x="10" y="324"/>
                  </a:lnTo>
                  <a:lnTo>
                    <a:pt x="58" y="304"/>
                  </a:lnTo>
                  <a:lnTo>
                    <a:pt x="85" y="271"/>
                  </a:lnTo>
                  <a:lnTo>
                    <a:pt x="94" y="229"/>
                  </a:lnTo>
                  <a:lnTo>
                    <a:pt x="94" y="180"/>
                  </a:lnTo>
                  <a:lnTo>
                    <a:pt x="92" y="129"/>
                  </a:lnTo>
                  <a:lnTo>
                    <a:pt x="95" y="79"/>
                  </a:lnTo>
                  <a:lnTo>
                    <a:pt x="109" y="35"/>
                  </a:lnTo>
                  <a:lnTo>
                    <a:pt x="144" y="0"/>
                  </a:lnTo>
                  <a:lnTo>
                    <a:pt x="165" y="64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9" name="Freeform 326"/>
            <p:cNvSpPr>
              <a:spLocks/>
            </p:cNvSpPr>
            <p:nvPr/>
          </p:nvSpPr>
          <p:spPr bwMode="auto">
            <a:xfrm>
              <a:off x="2288" y="4051"/>
              <a:ext cx="238" cy="136"/>
            </a:xfrm>
            <a:custGeom>
              <a:avLst/>
              <a:gdLst>
                <a:gd name="T0" fmla="*/ 0 w 714"/>
                <a:gd name="T1" fmla="*/ 0 h 410"/>
                <a:gd name="T2" fmla="*/ 0 w 714"/>
                <a:gd name="T3" fmla="*/ 0 h 410"/>
                <a:gd name="T4" fmla="*/ 0 w 714"/>
                <a:gd name="T5" fmla="*/ 0 h 410"/>
                <a:gd name="T6" fmla="*/ 0 w 714"/>
                <a:gd name="T7" fmla="*/ 0 h 410"/>
                <a:gd name="T8" fmla="*/ 0 w 714"/>
                <a:gd name="T9" fmla="*/ 0 h 410"/>
                <a:gd name="T10" fmla="*/ 0 w 714"/>
                <a:gd name="T11" fmla="*/ 0 h 410"/>
                <a:gd name="T12" fmla="*/ 0 w 714"/>
                <a:gd name="T13" fmla="*/ 0 h 410"/>
                <a:gd name="T14" fmla="*/ 0 w 714"/>
                <a:gd name="T15" fmla="*/ 0 h 410"/>
                <a:gd name="T16" fmla="*/ 0 w 714"/>
                <a:gd name="T17" fmla="*/ 0 h 410"/>
                <a:gd name="T18" fmla="*/ 0 w 714"/>
                <a:gd name="T19" fmla="*/ 0 h 410"/>
                <a:gd name="T20" fmla="*/ 0 w 714"/>
                <a:gd name="T21" fmla="*/ 0 h 410"/>
                <a:gd name="T22" fmla="*/ 0 w 714"/>
                <a:gd name="T23" fmla="*/ 0 h 410"/>
                <a:gd name="T24" fmla="*/ 0 w 714"/>
                <a:gd name="T25" fmla="*/ 0 h 410"/>
                <a:gd name="T26" fmla="*/ 0 w 714"/>
                <a:gd name="T27" fmla="*/ 0 h 410"/>
                <a:gd name="T28" fmla="*/ 0 w 714"/>
                <a:gd name="T29" fmla="*/ 0 h 410"/>
                <a:gd name="T30" fmla="*/ 0 w 714"/>
                <a:gd name="T31" fmla="*/ 0 h 410"/>
                <a:gd name="T32" fmla="*/ 0 w 714"/>
                <a:gd name="T33" fmla="*/ 0 h 410"/>
                <a:gd name="T34" fmla="*/ 0 w 714"/>
                <a:gd name="T35" fmla="*/ 0 h 410"/>
                <a:gd name="T36" fmla="*/ 0 w 714"/>
                <a:gd name="T37" fmla="*/ 0 h 410"/>
                <a:gd name="T38" fmla="*/ 0 w 714"/>
                <a:gd name="T39" fmla="*/ 0 h 410"/>
                <a:gd name="T40" fmla="*/ 0 w 714"/>
                <a:gd name="T41" fmla="*/ 0 h 410"/>
                <a:gd name="T42" fmla="*/ 0 w 714"/>
                <a:gd name="T43" fmla="*/ 0 h 410"/>
                <a:gd name="T44" fmla="*/ 0 w 714"/>
                <a:gd name="T45" fmla="*/ 0 h 410"/>
                <a:gd name="T46" fmla="*/ 0 w 714"/>
                <a:gd name="T47" fmla="*/ 0 h 410"/>
                <a:gd name="T48" fmla="*/ 0 w 714"/>
                <a:gd name="T49" fmla="*/ 0 h 410"/>
                <a:gd name="T50" fmla="*/ 0 w 714"/>
                <a:gd name="T51" fmla="*/ 0 h 410"/>
                <a:gd name="T52" fmla="*/ 0 w 714"/>
                <a:gd name="T53" fmla="*/ 0 h 410"/>
                <a:gd name="T54" fmla="*/ 0 w 714"/>
                <a:gd name="T55" fmla="*/ 0 h 410"/>
                <a:gd name="T56" fmla="*/ 0 w 714"/>
                <a:gd name="T57" fmla="*/ 0 h 410"/>
                <a:gd name="T58" fmla="*/ 0 w 714"/>
                <a:gd name="T59" fmla="*/ 0 h 410"/>
                <a:gd name="T60" fmla="*/ 0 w 714"/>
                <a:gd name="T61" fmla="*/ 0 h 410"/>
                <a:gd name="T62" fmla="*/ 0 w 714"/>
                <a:gd name="T63" fmla="*/ 0 h 410"/>
                <a:gd name="T64" fmla="*/ 0 w 714"/>
                <a:gd name="T65" fmla="*/ 0 h 410"/>
                <a:gd name="T66" fmla="*/ 0 w 714"/>
                <a:gd name="T67" fmla="*/ 0 h 410"/>
                <a:gd name="T68" fmla="*/ 0 w 714"/>
                <a:gd name="T69" fmla="*/ 0 h 410"/>
                <a:gd name="T70" fmla="*/ 0 w 714"/>
                <a:gd name="T71" fmla="*/ 0 h 410"/>
                <a:gd name="T72" fmla="*/ 0 w 714"/>
                <a:gd name="T73" fmla="*/ 0 h 410"/>
                <a:gd name="T74" fmla="*/ 0 w 714"/>
                <a:gd name="T75" fmla="*/ 0 h 410"/>
                <a:gd name="T76" fmla="*/ 0 w 714"/>
                <a:gd name="T77" fmla="*/ 0 h 410"/>
                <a:gd name="T78" fmla="*/ 0 w 714"/>
                <a:gd name="T79" fmla="*/ 0 h 4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14" h="410">
                  <a:moveTo>
                    <a:pt x="714" y="4"/>
                  </a:moveTo>
                  <a:lnTo>
                    <a:pt x="621" y="23"/>
                  </a:lnTo>
                  <a:lnTo>
                    <a:pt x="533" y="47"/>
                  </a:lnTo>
                  <a:lnTo>
                    <a:pt x="444" y="80"/>
                  </a:lnTo>
                  <a:lnTo>
                    <a:pt x="359" y="119"/>
                  </a:lnTo>
                  <a:lnTo>
                    <a:pt x="274" y="166"/>
                  </a:lnTo>
                  <a:lnTo>
                    <a:pt x="196" y="221"/>
                  </a:lnTo>
                  <a:lnTo>
                    <a:pt x="120" y="287"/>
                  </a:lnTo>
                  <a:lnTo>
                    <a:pt x="54" y="359"/>
                  </a:lnTo>
                  <a:lnTo>
                    <a:pt x="53" y="367"/>
                  </a:lnTo>
                  <a:lnTo>
                    <a:pt x="53" y="375"/>
                  </a:lnTo>
                  <a:lnTo>
                    <a:pt x="52" y="382"/>
                  </a:lnTo>
                  <a:lnTo>
                    <a:pt x="48" y="388"/>
                  </a:lnTo>
                  <a:lnTo>
                    <a:pt x="46" y="395"/>
                  </a:lnTo>
                  <a:lnTo>
                    <a:pt x="42" y="401"/>
                  </a:lnTo>
                  <a:lnTo>
                    <a:pt x="38" y="406"/>
                  </a:lnTo>
                  <a:lnTo>
                    <a:pt x="32" y="410"/>
                  </a:lnTo>
                  <a:lnTo>
                    <a:pt x="26" y="401"/>
                  </a:lnTo>
                  <a:lnTo>
                    <a:pt x="20" y="392"/>
                  </a:lnTo>
                  <a:lnTo>
                    <a:pt x="11" y="383"/>
                  </a:lnTo>
                  <a:lnTo>
                    <a:pt x="6" y="372"/>
                  </a:lnTo>
                  <a:lnTo>
                    <a:pt x="0" y="363"/>
                  </a:lnTo>
                  <a:lnTo>
                    <a:pt x="0" y="352"/>
                  </a:lnTo>
                  <a:lnTo>
                    <a:pt x="1" y="341"/>
                  </a:lnTo>
                  <a:lnTo>
                    <a:pt x="9" y="329"/>
                  </a:lnTo>
                  <a:lnTo>
                    <a:pt x="82" y="262"/>
                  </a:lnTo>
                  <a:lnTo>
                    <a:pt x="159" y="196"/>
                  </a:lnTo>
                  <a:lnTo>
                    <a:pt x="242" y="135"/>
                  </a:lnTo>
                  <a:lnTo>
                    <a:pt x="330" y="82"/>
                  </a:lnTo>
                  <a:lnTo>
                    <a:pt x="421" y="40"/>
                  </a:lnTo>
                  <a:lnTo>
                    <a:pt x="515" y="11"/>
                  </a:lnTo>
                  <a:lnTo>
                    <a:pt x="612" y="0"/>
                  </a:lnTo>
                  <a:lnTo>
                    <a:pt x="71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0" name="Freeform 327"/>
            <p:cNvSpPr>
              <a:spLocks/>
            </p:cNvSpPr>
            <p:nvPr/>
          </p:nvSpPr>
          <p:spPr bwMode="auto">
            <a:xfrm>
              <a:off x="1510" y="4060"/>
              <a:ext cx="102" cy="101"/>
            </a:xfrm>
            <a:custGeom>
              <a:avLst/>
              <a:gdLst>
                <a:gd name="T0" fmla="*/ 0 w 307"/>
                <a:gd name="T1" fmla="*/ 0 h 303"/>
                <a:gd name="T2" fmla="*/ 0 w 307"/>
                <a:gd name="T3" fmla="*/ 0 h 303"/>
                <a:gd name="T4" fmla="*/ 0 w 307"/>
                <a:gd name="T5" fmla="*/ 0 h 303"/>
                <a:gd name="T6" fmla="*/ 0 w 307"/>
                <a:gd name="T7" fmla="*/ 0 h 303"/>
                <a:gd name="T8" fmla="*/ 0 w 307"/>
                <a:gd name="T9" fmla="*/ 0 h 303"/>
                <a:gd name="T10" fmla="*/ 0 w 307"/>
                <a:gd name="T11" fmla="*/ 0 h 303"/>
                <a:gd name="T12" fmla="*/ 0 w 307"/>
                <a:gd name="T13" fmla="*/ 0 h 303"/>
                <a:gd name="T14" fmla="*/ 0 w 307"/>
                <a:gd name="T15" fmla="*/ 0 h 303"/>
                <a:gd name="T16" fmla="*/ 0 w 307"/>
                <a:gd name="T17" fmla="*/ 0 h 303"/>
                <a:gd name="T18" fmla="*/ 0 w 307"/>
                <a:gd name="T19" fmla="*/ 0 h 303"/>
                <a:gd name="T20" fmla="*/ 0 w 307"/>
                <a:gd name="T21" fmla="*/ 0 h 303"/>
                <a:gd name="T22" fmla="*/ 0 w 307"/>
                <a:gd name="T23" fmla="*/ 0 h 303"/>
                <a:gd name="T24" fmla="*/ 0 w 307"/>
                <a:gd name="T25" fmla="*/ 0 h 303"/>
                <a:gd name="T26" fmla="*/ 0 w 307"/>
                <a:gd name="T27" fmla="*/ 0 h 303"/>
                <a:gd name="T28" fmla="*/ 0 w 307"/>
                <a:gd name="T29" fmla="*/ 0 h 303"/>
                <a:gd name="T30" fmla="*/ 0 w 307"/>
                <a:gd name="T31" fmla="*/ 0 h 303"/>
                <a:gd name="T32" fmla="*/ 0 w 307"/>
                <a:gd name="T33" fmla="*/ 0 h 303"/>
                <a:gd name="T34" fmla="*/ 0 w 307"/>
                <a:gd name="T35" fmla="*/ 0 h 303"/>
                <a:gd name="T36" fmla="*/ 0 w 307"/>
                <a:gd name="T37" fmla="*/ 0 h 303"/>
                <a:gd name="T38" fmla="*/ 0 w 307"/>
                <a:gd name="T39" fmla="*/ 0 h 303"/>
                <a:gd name="T40" fmla="*/ 0 w 307"/>
                <a:gd name="T41" fmla="*/ 0 h 303"/>
                <a:gd name="T42" fmla="*/ 0 w 307"/>
                <a:gd name="T43" fmla="*/ 0 h 303"/>
                <a:gd name="T44" fmla="*/ 0 w 307"/>
                <a:gd name="T45" fmla="*/ 0 h 303"/>
                <a:gd name="T46" fmla="*/ 0 w 307"/>
                <a:gd name="T47" fmla="*/ 0 h 303"/>
                <a:gd name="T48" fmla="*/ 0 w 307"/>
                <a:gd name="T49" fmla="*/ 0 h 303"/>
                <a:gd name="T50" fmla="*/ 0 w 307"/>
                <a:gd name="T51" fmla="*/ 0 h 303"/>
                <a:gd name="T52" fmla="*/ 0 w 307"/>
                <a:gd name="T53" fmla="*/ 0 h 303"/>
                <a:gd name="T54" fmla="*/ 0 w 307"/>
                <a:gd name="T55" fmla="*/ 0 h 303"/>
                <a:gd name="T56" fmla="*/ 0 w 307"/>
                <a:gd name="T57" fmla="*/ 0 h 303"/>
                <a:gd name="T58" fmla="*/ 0 w 307"/>
                <a:gd name="T59" fmla="*/ 0 h 303"/>
                <a:gd name="T60" fmla="*/ 0 w 307"/>
                <a:gd name="T61" fmla="*/ 0 h 303"/>
                <a:gd name="T62" fmla="*/ 0 w 307"/>
                <a:gd name="T63" fmla="*/ 0 h 303"/>
                <a:gd name="T64" fmla="*/ 0 w 307"/>
                <a:gd name="T65" fmla="*/ 0 h 303"/>
                <a:gd name="T66" fmla="*/ 0 w 307"/>
                <a:gd name="T67" fmla="*/ 0 h 303"/>
                <a:gd name="T68" fmla="*/ 0 w 307"/>
                <a:gd name="T69" fmla="*/ 0 h 303"/>
                <a:gd name="T70" fmla="*/ 0 w 307"/>
                <a:gd name="T71" fmla="*/ 0 h 303"/>
                <a:gd name="T72" fmla="*/ 0 w 307"/>
                <a:gd name="T73" fmla="*/ 0 h 303"/>
                <a:gd name="T74" fmla="*/ 0 w 307"/>
                <a:gd name="T75" fmla="*/ 0 h 303"/>
                <a:gd name="T76" fmla="*/ 0 w 307"/>
                <a:gd name="T77" fmla="*/ 0 h 303"/>
                <a:gd name="T78" fmla="*/ 0 w 307"/>
                <a:gd name="T79" fmla="*/ 0 h 303"/>
                <a:gd name="T80" fmla="*/ 0 w 307"/>
                <a:gd name="T81" fmla="*/ 0 h 303"/>
                <a:gd name="T82" fmla="*/ 0 w 307"/>
                <a:gd name="T83" fmla="*/ 0 h 303"/>
                <a:gd name="T84" fmla="*/ 0 w 307"/>
                <a:gd name="T85" fmla="*/ 0 h 303"/>
                <a:gd name="T86" fmla="*/ 0 w 307"/>
                <a:gd name="T87" fmla="*/ 0 h 303"/>
                <a:gd name="T88" fmla="*/ 0 w 307"/>
                <a:gd name="T89" fmla="*/ 0 h 303"/>
                <a:gd name="T90" fmla="*/ 0 w 307"/>
                <a:gd name="T91" fmla="*/ 0 h 303"/>
                <a:gd name="T92" fmla="*/ 0 w 307"/>
                <a:gd name="T93" fmla="*/ 0 h 303"/>
                <a:gd name="T94" fmla="*/ 0 w 307"/>
                <a:gd name="T95" fmla="*/ 0 h 303"/>
                <a:gd name="T96" fmla="*/ 0 w 307"/>
                <a:gd name="T97" fmla="*/ 0 h 3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7" h="303">
                  <a:moveTo>
                    <a:pt x="299" y="72"/>
                  </a:moveTo>
                  <a:lnTo>
                    <a:pt x="305" y="96"/>
                  </a:lnTo>
                  <a:lnTo>
                    <a:pt x="307" y="121"/>
                  </a:lnTo>
                  <a:lnTo>
                    <a:pt x="305" y="144"/>
                  </a:lnTo>
                  <a:lnTo>
                    <a:pt x="301" y="168"/>
                  </a:lnTo>
                  <a:lnTo>
                    <a:pt x="293" y="191"/>
                  </a:lnTo>
                  <a:lnTo>
                    <a:pt x="282" y="214"/>
                  </a:lnTo>
                  <a:lnTo>
                    <a:pt x="272" y="237"/>
                  </a:lnTo>
                  <a:lnTo>
                    <a:pt x="260" y="258"/>
                  </a:lnTo>
                  <a:lnTo>
                    <a:pt x="236" y="280"/>
                  </a:lnTo>
                  <a:lnTo>
                    <a:pt x="207" y="294"/>
                  </a:lnTo>
                  <a:lnTo>
                    <a:pt x="179" y="301"/>
                  </a:lnTo>
                  <a:lnTo>
                    <a:pt x="149" y="303"/>
                  </a:lnTo>
                  <a:lnTo>
                    <a:pt x="116" y="303"/>
                  </a:lnTo>
                  <a:lnTo>
                    <a:pt x="85" y="302"/>
                  </a:lnTo>
                  <a:lnTo>
                    <a:pt x="51" y="301"/>
                  </a:lnTo>
                  <a:lnTo>
                    <a:pt x="18" y="301"/>
                  </a:lnTo>
                  <a:lnTo>
                    <a:pt x="0" y="259"/>
                  </a:lnTo>
                  <a:lnTo>
                    <a:pt x="4" y="226"/>
                  </a:lnTo>
                  <a:lnTo>
                    <a:pt x="20" y="199"/>
                  </a:lnTo>
                  <a:lnTo>
                    <a:pt x="45" y="173"/>
                  </a:lnTo>
                  <a:lnTo>
                    <a:pt x="70" y="148"/>
                  </a:lnTo>
                  <a:lnTo>
                    <a:pt x="91" y="119"/>
                  </a:lnTo>
                  <a:lnTo>
                    <a:pt x="101" y="85"/>
                  </a:lnTo>
                  <a:lnTo>
                    <a:pt x="92" y="41"/>
                  </a:lnTo>
                  <a:lnTo>
                    <a:pt x="102" y="12"/>
                  </a:lnTo>
                  <a:lnTo>
                    <a:pt x="116" y="0"/>
                  </a:lnTo>
                  <a:lnTo>
                    <a:pt x="134" y="0"/>
                  </a:lnTo>
                  <a:lnTo>
                    <a:pt x="153" y="10"/>
                  </a:lnTo>
                  <a:lnTo>
                    <a:pt x="173" y="21"/>
                  </a:lnTo>
                  <a:lnTo>
                    <a:pt x="197" y="35"/>
                  </a:lnTo>
                  <a:lnTo>
                    <a:pt x="218" y="47"/>
                  </a:lnTo>
                  <a:lnTo>
                    <a:pt x="238" y="50"/>
                  </a:lnTo>
                  <a:lnTo>
                    <a:pt x="246" y="61"/>
                  </a:lnTo>
                  <a:lnTo>
                    <a:pt x="252" y="67"/>
                  </a:lnTo>
                  <a:lnTo>
                    <a:pt x="259" y="71"/>
                  </a:lnTo>
                  <a:lnTo>
                    <a:pt x="265" y="69"/>
                  </a:lnTo>
                  <a:lnTo>
                    <a:pt x="273" y="67"/>
                  </a:lnTo>
                  <a:lnTo>
                    <a:pt x="280" y="67"/>
                  </a:lnTo>
                  <a:lnTo>
                    <a:pt x="288" y="67"/>
                  </a:lnTo>
                  <a:lnTo>
                    <a:pt x="299" y="72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1" name="Freeform 328"/>
            <p:cNvSpPr>
              <a:spLocks/>
            </p:cNvSpPr>
            <p:nvPr/>
          </p:nvSpPr>
          <p:spPr bwMode="auto">
            <a:xfrm>
              <a:off x="1523" y="4121"/>
              <a:ext cx="313" cy="1020"/>
            </a:xfrm>
            <a:custGeom>
              <a:avLst/>
              <a:gdLst>
                <a:gd name="T0" fmla="*/ 0 w 940"/>
                <a:gd name="T1" fmla="*/ 0 h 3059"/>
                <a:gd name="T2" fmla="*/ 0 w 940"/>
                <a:gd name="T3" fmla="*/ 0 h 3059"/>
                <a:gd name="T4" fmla="*/ 0 w 940"/>
                <a:gd name="T5" fmla="*/ 0 h 3059"/>
                <a:gd name="T6" fmla="*/ 0 w 940"/>
                <a:gd name="T7" fmla="*/ 0 h 3059"/>
                <a:gd name="T8" fmla="*/ 0 w 940"/>
                <a:gd name="T9" fmla="*/ 0 h 3059"/>
                <a:gd name="T10" fmla="*/ 0 w 940"/>
                <a:gd name="T11" fmla="*/ 0 h 3059"/>
                <a:gd name="T12" fmla="*/ 0 w 940"/>
                <a:gd name="T13" fmla="*/ 0 h 3059"/>
                <a:gd name="T14" fmla="*/ 0 w 940"/>
                <a:gd name="T15" fmla="*/ 0 h 3059"/>
                <a:gd name="T16" fmla="*/ 0 w 940"/>
                <a:gd name="T17" fmla="*/ 0 h 3059"/>
                <a:gd name="T18" fmla="*/ 0 w 940"/>
                <a:gd name="T19" fmla="*/ 0 h 3059"/>
                <a:gd name="T20" fmla="*/ 0 w 940"/>
                <a:gd name="T21" fmla="*/ 0 h 3059"/>
                <a:gd name="T22" fmla="*/ 0 w 940"/>
                <a:gd name="T23" fmla="*/ 0 h 3059"/>
                <a:gd name="T24" fmla="*/ 0 w 940"/>
                <a:gd name="T25" fmla="*/ 0 h 3059"/>
                <a:gd name="T26" fmla="*/ 0 w 940"/>
                <a:gd name="T27" fmla="*/ 0 h 3059"/>
                <a:gd name="T28" fmla="*/ 0 w 940"/>
                <a:gd name="T29" fmla="*/ 0 h 3059"/>
                <a:gd name="T30" fmla="*/ 0 w 940"/>
                <a:gd name="T31" fmla="*/ 0 h 3059"/>
                <a:gd name="T32" fmla="*/ 0 w 940"/>
                <a:gd name="T33" fmla="*/ 0 h 3059"/>
                <a:gd name="T34" fmla="*/ 0 w 940"/>
                <a:gd name="T35" fmla="*/ 0 h 3059"/>
                <a:gd name="T36" fmla="*/ 0 w 940"/>
                <a:gd name="T37" fmla="*/ 0 h 3059"/>
                <a:gd name="T38" fmla="*/ 0 w 940"/>
                <a:gd name="T39" fmla="*/ 0 h 3059"/>
                <a:gd name="T40" fmla="*/ 0 w 940"/>
                <a:gd name="T41" fmla="*/ 0 h 3059"/>
                <a:gd name="T42" fmla="*/ 0 w 940"/>
                <a:gd name="T43" fmla="*/ 0 h 3059"/>
                <a:gd name="T44" fmla="*/ 0 w 940"/>
                <a:gd name="T45" fmla="*/ 0 h 3059"/>
                <a:gd name="T46" fmla="*/ 0 w 940"/>
                <a:gd name="T47" fmla="*/ 0 h 3059"/>
                <a:gd name="T48" fmla="*/ 0 w 940"/>
                <a:gd name="T49" fmla="*/ 0 h 3059"/>
                <a:gd name="T50" fmla="*/ 0 w 940"/>
                <a:gd name="T51" fmla="*/ 0 h 3059"/>
                <a:gd name="T52" fmla="*/ 0 w 940"/>
                <a:gd name="T53" fmla="*/ 0 h 3059"/>
                <a:gd name="T54" fmla="*/ 0 w 940"/>
                <a:gd name="T55" fmla="*/ 0 h 3059"/>
                <a:gd name="T56" fmla="*/ 0 w 940"/>
                <a:gd name="T57" fmla="*/ 0 h 3059"/>
                <a:gd name="T58" fmla="*/ 0 w 940"/>
                <a:gd name="T59" fmla="*/ 0 h 3059"/>
                <a:gd name="T60" fmla="*/ 0 w 940"/>
                <a:gd name="T61" fmla="*/ 0 h 3059"/>
                <a:gd name="T62" fmla="*/ 0 w 940"/>
                <a:gd name="T63" fmla="*/ 0 h 3059"/>
                <a:gd name="T64" fmla="*/ 0 w 940"/>
                <a:gd name="T65" fmla="*/ 0 h 3059"/>
                <a:gd name="T66" fmla="*/ 0 w 940"/>
                <a:gd name="T67" fmla="*/ 0 h 3059"/>
                <a:gd name="T68" fmla="*/ 0 w 940"/>
                <a:gd name="T69" fmla="*/ 0 h 3059"/>
                <a:gd name="T70" fmla="*/ 0 w 940"/>
                <a:gd name="T71" fmla="*/ 0 h 3059"/>
                <a:gd name="T72" fmla="*/ 0 w 940"/>
                <a:gd name="T73" fmla="*/ 0 h 3059"/>
                <a:gd name="T74" fmla="*/ 0 w 940"/>
                <a:gd name="T75" fmla="*/ 0 h 3059"/>
                <a:gd name="T76" fmla="*/ 0 w 940"/>
                <a:gd name="T77" fmla="*/ 0 h 3059"/>
                <a:gd name="T78" fmla="*/ 0 w 940"/>
                <a:gd name="T79" fmla="*/ 0 h 3059"/>
                <a:gd name="T80" fmla="*/ 0 w 940"/>
                <a:gd name="T81" fmla="*/ 0 h 3059"/>
                <a:gd name="T82" fmla="*/ 0 w 940"/>
                <a:gd name="T83" fmla="*/ 0 h 3059"/>
                <a:gd name="T84" fmla="*/ 0 w 940"/>
                <a:gd name="T85" fmla="*/ 0 h 3059"/>
                <a:gd name="T86" fmla="*/ 0 w 940"/>
                <a:gd name="T87" fmla="*/ 0 h 30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40" h="3059">
                  <a:moveTo>
                    <a:pt x="913" y="168"/>
                  </a:moveTo>
                  <a:lnTo>
                    <a:pt x="929" y="508"/>
                  </a:lnTo>
                  <a:lnTo>
                    <a:pt x="938" y="863"/>
                  </a:lnTo>
                  <a:lnTo>
                    <a:pt x="940" y="1225"/>
                  </a:lnTo>
                  <a:lnTo>
                    <a:pt x="936" y="1597"/>
                  </a:lnTo>
                  <a:lnTo>
                    <a:pt x="928" y="1967"/>
                  </a:lnTo>
                  <a:lnTo>
                    <a:pt x="917" y="2334"/>
                  </a:lnTo>
                  <a:lnTo>
                    <a:pt x="905" y="2689"/>
                  </a:lnTo>
                  <a:lnTo>
                    <a:pt x="895" y="3030"/>
                  </a:lnTo>
                  <a:lnTo>
                    <a:pt x="895" y="3059"/>
                  </a:lnTo>
                  <a:lnTo>
                    <a:pt x="889" y="2980"/>
                  </a:lnTo>
                  <a:lnTo>
                    <a:pt x="880" y="2898"/>
                  </a:lnTo>
                  <a:lnTo>
                    <a:pt x="871" y="2814"/>
                  </a:lnTo>
                  <a:lnTo>
                    <a:pt x="862" y="2728"/>
                  </a:lnTo>
                  <a:lnTo>
                    <a:pt x="855" y="2644"/>
                  </a:lnTo>
                  <a:lnTo>
                    <a:pt x="850" y="2561"/>
                  </a:lnTo>
                  <a:lnTo>
                    <a:pt x="849" y="2477"/>
                  </a:lnTo>
                  <a:lnTo>
                    <a:pt x="853" y="2398"/>
                  </a:lnTo>
                  <a:lnTo>
                    <a:pt x="819" y="2371"/>
                  </a:lnTo>
                  <a:lnTo>
                    <a:pt x="784" y="2349"/>
                  </a:lnTo>
                  <a:lnTo>
                    <a:pt x="746" y="2333"/>
                  </a:lnTo>
                  <a:lnTo>
                    <a:pt x="708" y="2321"/>
                  </a:lnTo>
                  <a:lnTo>
                    <a:pt x="667" y="2315"/>
                  </a:lnTo>
                  <a:lnTo>
                    <a:pt x="626" y="2314"/>
                  </a:lnTo>
                  <a:lnTo>
                    <a:pt x="583" y="2317"/>
                  </a:lnTo>
                  <a:lnTo>
                    <a:pt x="542" y="2325"/>
                  </a:lnTo>
                  <a:lnTo>
                    <a:pt x="489" y="2348"/>
                  </a:lnTo>
                  <a:lnTo>
                    <a:pt x="460" y="2381"/>
                  </a:lnTo>
                  <a:lnTo>
                    <a:pt x="449" y="2426"/>
                  </a:lnTo>
                  <a:lnTo>
                    <a:pt x="449" y="2477"/>
                  </a:lnTo>
                  <a:lnTo>
                    <a:pt x="456" y="2532"/>
                  </a:lnTo>
                  <a:lnTo>
                    <a:pt x="464" y="2588"/>
                  </a:lnTo>
                  <a:lnTo>
                    <a:pt x="466" y="2644"/>
                  </a:lnTo>
                  <a:lnTo>
                    <a:pt x="459" y="2696"/>
                  </a:lnTo>
                  <a:lnTo>
                    <a:pt x="395" y="2387"/>
                  </a:lnTo>
                  <a:lnTo>
                    <a:pt x="333" y="2073"/>
                  </a:lnTo>
                  <a:lnTo>
                    <a:pt x="272" y="1759"/>
                  </a:lnTo>
                  <a:lnTo>
                    <a:pt x="211" y="1445"/>
                  </a:lnTo>
                  <a:lnTo>
                    <a:pt x="153" y="1131"/>
                  </a:lnTo>
                  <a:lnTo>
                    <a:pt x="100" y="818"/>
                  </a:lnTo>
                  <a:lnTo>
                    <a:pt x="48" y="508"/>
                  </a:lnTo>
                  <a:lnTo>
                    <a:pt x="0" y="198"/>
                  </a:lnTo>
                  <a:lnTo>
                    <a:pt x="23" y="198"/>
                  </a:lnTo>
                  <a:lnTo>
                    <a:pt x="13" y="230"/>
                  </a:lnTo>
                  <a:lnTo>
                    <a:pt x="19" y="257"/>
                  </a:lnTo>
                  <a:lnTo>
                    <a:pt x="37" y="281"/>
                  </a:lnTo>
                  <a:lnTo>
                    <a:pt x="63" y="304"/>
                  </a:lnTo>
                  <a:lnTo>
                    <a:pt x="92" y="325"/>
                  </a:lnTo>
                  <a:lnTo>
                    <a:pt x="123" y="346"/>
                  </a:lnTo>
                  <a:lnTo>
                    <a:pt x="149" y="369"/>
                  </a:lnTo>
                  <a:lnTo>
                    <a:pt x="169" y="393"/>
                  </a:lnTo>
                  <a:lnTo>
                    <a:pt x="209" y="384"/>
                  </a:lnTo>
                  <a:lnTo>
                    <a:pt x="244" y="389"/>
                  </a:lnTo>
                  <a:lnTo>
                    <a:pt x="275" y="404"/>
                  </a:lnTo>
                  <a:lnTo>
                    <a:pt x="304" y="423"/>
                  </a:lnTo>
                  <a:lnTo>
                    <a:pt x="335" y="442"/>
                  </a:lnTo>
                  <a:lnTo>
                    <a:pt x="365" y="454"/>
                  </a:lnTo>
                  <a:lnTo>
                    <a:pt x="402" y="455"/>
                  </a:lnTo>
                  <a:lnTo>
                    <a:pt x="446" y="438"/>
                  </a:lnTo>
                  <a:lnTo>
                    <a:pt x="512" y="409"/>
                  </a:lnTo>
                  <a:lnTo>
                    <a:pt x="573" y="369"/>
                  </a:lnTo>
                  <a:lnTo>
                    <a:pt x="627" y="317"/>
                  </a:lnTo>
                  <a:lnTo>
                    <a:pt x="675" y="260"/>
                  </a:lnTo>
                  <a:lnTo>
                    <a:pt x="715" y="198"/>
                  </a:lnTo>
                  <a:lnTo>
                    <a:pt x="752" y="132"/>
                  </a:lnTo>
                  <a:lnTo>
                    <a:pt x="783" y="64"/>
                  </a:lnTo>
                  <a:lnTo>
                    <a:pt x="809" y="0"/>
                  </a:lnTo>
                  <a:lnTo>
                    <a:pt x="849" y="2"/>
                  </a:lnTo>
                  <a:lnTo>
                    <a:pt x="875" y="12"/>
                  </a:lnTo>
                  <a:lnTo>
                    <a:pt x="892" y="30"/>
                  </a:lnTo>
                  <a:lnTo>
                    <a:pt x="899" y="53"/>
                  </a:lnTo>
                  <a:lnTo>
                    <a:pt x="903" y="79"/>
                  </a:lnTo>
                  <a:lnTo>
                    <a:pt x="905" y="108"/>
                  </a:lnTo>
                  <a:lnTo>
                    <a:pt x="906" y="139"/>
                  </a:lnTo>
                  <a:lnTo>
                    <a:pt x="913" y="1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2" name="Freeform 329"/>
            <p:cNvSpPr>
              <a:spLocks/>
            </p:cNvSpPr>
            <p:nvPr/>
          </p:nvSpPr>
          <p:spPr bwMode="auto">
            <a:xfrm>
              <a:off x="1824" y="4223"/>
              <a:ext cx="104" cy="1281"/>
            </a:xfrm>
            <a:custGeom>
              <a:avLst/>
              <a:gdLst>
                <a:gd name="T0" fmla="*/ 0 w 312"/>
                <a:gd name="T1" fmla="*/ 0 h 3844"/>
                <a:gd name="T2" fmla="*/ 0 w 312"/>
                <a:gd name="T3" fmla="*/ 0 h 3844"/>
                <a:gd name="T4" fmla="*/ 0 w 312"/>
                <a:gd name="T5" fmla="*/ 0 h 3844"/>
                <a:gd name="T6" fmla="*/ 0 w 312"/>
                <a:gd name="T7" fmla="*/ 0 h 3844"/>
                <a:gd name="T8" fmla="*/ 0 w 312"/>
                <a:gd name="T9" fmla="*/ 0 h 3844"/>
                <a:gd name="T10" fmla="*/ 0 w 312"/>
                <a:gd name="T11" fmla="*/ 0 h 3844"/>
                <a:gd name="T12" fmla="*/ 0 w 312"/>
                <a:gd name="T13" fmla="*/ 0 h 3844"/>
                <a:gd name="T14" fmla="*/ 0 w 312"/>
                <a:gd name="T15" fmla="*/ 0 h 3844"/>
                <a:gd name="T16" fmla="*/ 0 w 312"/>
                <a:gd name="T17" fmla="*/ 1 h 3844"/>
                <a:gd name="T18" fmla="*/ 0 w 312"/>
                <a:gd name="T19" fmla="*/ 1 h 3844"/>
                <a:gd name="T20" fmla="*/ 0 w 312"/>
                <a:gd name="T21" fmla="*/ 1 h 3844"/>
                <a:gd name="T22" fmla="*/ 0 w 312"/>
                <a:gd name="T23" fmla="*/ 1 h 3844"/>
                <a:gd name="T24" fmla="*/ 0 w 312"/>
                <a:gd name="T25" fmla="*/ 1 h 3844"/>
                <a:gd name="T26" fmla="*/ 0 w 312"/>
                <a:gd name="T27" fmla="*/ 1 h 3844"/>
                <a:gd name="T28" fmla="*/ 0 w 312"/>
                <a:gd name="T29" fmla="*/ 1 h 3844"/>
                <a:gd name="T30" fmla="*/ 0 w 312"/>
                <a:gd name="T31" fmla="*/ 1 h 3844"/>
                <a:gd name="T32" fmla="*/ 0 w 312"/>
                <a:gd name="T33" fmla="*/ 1 h 3844"/>
                <a:gd name="T34" fmla="*/ 0 w 312"/>
                <a:gd name="T35" fmla="*/ 0 h 3844"/>
                <a:gd name="T36" fmla="*/ 0 w 312"/>
                <a:gd name="T37" fmla="*/ 0 h 3844"/>
                <a:gd name="T38" fmla="*/ 0 w 312"/>
                <a:gd name="T39" fmla="*/ 0 h 3844"/>
                <a:gd name="T40" fmla="*/ 0 w 312"/>
                <a:gd name="T41" fmla="*/ 0 h 3844"/>
                <a:gd name="T42" fmla="*/ 0 w 312"/>
                <a:gd name="T43" fmla="*/ 0 h 3844"/>
                <a:gd name="T44" fmla="*/ 0 w 312"/>
                <a:gd name="T45" fmla="*/ 0 h 3844"/>
                <a:gd name="T46" fmla="*/ 0 w 312"/>
                <a:gd name="T47" fmla="*/ 0 h 3844"/>
                <a:gd name="T48" fmla="*/ 0 w 312"/>
                <a:gd name="T49" fmla="*/ 0 h 3844"/>
                <a:gd name="T50" fmla="*/ 0 w 312"/>
                <a:gd name="T51" fmla="*/ 0 h 3844"/>
                <a:gd name="T52" fmla="*/ 0 w 312"/>
                <a:gd name="T53" fmla="*/ 0 h 3844"/>
                <a:gd name="T54" fmla="*/ 0 w 312"/>
                <a:gd name="T55" fmla="*/ 0 h 3844"/>
                <a:gd name="T56" fmla="*/ 0 w 312"/>
                <a:gd name="T57" fmla="*/ 0 h 3844"/>
                <a:gd name="T58" fmla="*/ 0 w 312"/>
                <a:gd name="T59" fmla="*/ 0 h 3844"/>
                <a:gd name="T60" fmla="*/ 0 w 312"/>
                <a:gd name="T61" fmla="*/ 0 h 3844"/>
                <a:gd name="T62" fmla="*/ 0 w 312"/>
                <a:gd name="T63" fmla="*/ 0 h 3844"/>
                <a:gd name="T64" fmla="*/ 0 w 312"/>
                <a:gd name="T65" fmla="*/ 0 h 3844"/>
                <a:gd name="T66" fmla="*/ 0 w 312"/>
                <a:gd name="T67" fmla="*/ 0 h 38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12" h="3844">
                  <a:moveTo>
                    <a:pt x="312" y="744"/>
                  </a:moveTo>
                  <a:lnTo>
                    <a:pt x="297" y="844"/>
                  </a:lnTo>
                  <a:lnTo>
                    <a:pt x="285" y="950"/>
                  </a:lnTo>
                  <a:lnTo>
                    <a:pt x="278" y="1056"/>
                  </a:lnTo>
                  <a:lnTo>
                    <a:pt x="277" y="1165"/>
                  </a:lnTo>
                  <a:lnTo>
                    <a:pt x="278" y="1272"/>
                  </a:lnTo>
                  <a:lnTo>
                    <a:pt x="285" y="1379"/>
                  </a:lnTo>
                  <a:lnTo>
                    <a:pt x="297" y="1485"/>
                  </a:lnTo>
                  <a:lnTo>
                    <a:pt x="312" y="1584"/>
                  </a:lnTo>
                  <a:lnTo>
                    <a:pt x="307" y="1832"/>
                  </a:lnTo>
                  <a:lnTo>
                    <a:pt x="295" y="2077"/>
                  </a:lnTo>
                  <a:lnTo>
                    <a:pt x="274" y="2323"/>
                  </a:lnTo>
                  <a:lnTo>
                    <a:pt x="248" y="2567"/>
                  </a:lnTo>
                  <a:lnTo>
                    <a:pt x="221" y="2807"/>
                  </a:lnTo>
                  <a:lnTo>
                    <a:pt x="197" y="3043"/>
                  </a:lnTo>
                  <a:lnTo>
                    <a:pt x="178" y="3271"/>
                  </a:lnTo>
                  <a:lnTo>
                    <a:pt x="165" y="3494"/>
                  </a:lnTo>
                  <a:lnTo>
                    <a:pt x="156" y="3539"/>
                  </a:lnTo>
                  <a:lnTo>
                    <a:pt x="146" y="3585"/>
                  </a:lnTo>
                  <a:lnTo>
                    <a:pt x="134" y="3629"/>
                  </a:lnTo>
                  <a:lnTo>
                    <a:pt x="123" y="3673"/>
                  </a:lnTo>
                  <a:lnTo>
                    <a:pt x="110" y="3717"/>
                  </a:lnTo>
                  <a:lnTo>
                    <a:pt x="94" y="3760"/>
                  </a:lnTo>
                  <a:lnTo>
                    <a:pt x="79" y="3802"/>
                  </a:lnTo>
                  <a:lnTo>
                    <a:pt x="62" y="3844"/>
                  </a:lnTo>
                  <a:lnTo>
                    <a:pt x="50" y="3775"/>
                  </a:lnTo>
                  <a:lnTo>
                    <a:pt x="45" y="3703"/>
                  </a:lnTo>
                  <a:lnTo>
                    <a:pt x="40" y="3631"/>
                  </a:lnTo>
                  <a:lnTo>
                    <a:pt x="37" y="3558"/>
                  </a:lnTo>
                  <a:lnTo>
                    <a:pt x="34" y="3484"/>
                  </a:lnTo>
                  <a:lnTo>
                    <a:pt x="27" y="3413"/>
                  </a:lnTo>
                  <a:lnTo>
                    <a:pt x="16" y="3339"/>
                  </a:lnTo>
                  <a:lnTo>
                    <a:pt x="0" y="3265"/>
                  </a:lnTo>
                  <a:lnTo>
                    <a:pt x="35" y="2932"/>
                  </a:lnTo>
                  <a:lnTo>
                    <a:pt x="61" y="2595"/>
                  </a:lnTo>
                  <a:lnTo>
                    <a:pt x="80" y="2260"/>
                  </a:lnTo>
                  <a:lnTo>
                    <a:pt x="92" y="1925"/>
                  </a:lnTo>
                  <a:lnTo>
                    <a:pt x="102" y="1590"/>
                  </a:lnTo>
                  <a:lnTo>
                    <a:pt x="111" y="1253"/>
                  </a:lnTo>
                  <a:lnTo>
                    <a:pt x="118" y="916"/>
                  </a:lnTo>
                  <a:lnTo>
                    <a:pt x="126" y="578"/>
                  </a:lnTo>
                  <a:lnTo>
                    <a:pt x="134" y="579"/>
                  </a:lnTo>
                  <a:lnTo>
                    <a:pt x="144" y="578"/>
                  </a:lnTo>
                  <a:lnTo>
                    <a:pt x="152" y="574"/>
                  </a:lnTo>
                  <a:lnTo>
                    <a:pt x="159" y="568"/>
                  </a:lnTo>
                  <a:lnTo>
                    <a:pt x="166" y="561"/>
                  </a:lnTo>
                  <a:lnTo>
                    <a:pt x="171" y="553"/>
                  </a:lnTo>
                  <a:lnTo>
                    <a:pt x="175" y="546"/>
                  </a:lnTo>
                  <a:lnTo>
                    <a:pt x="178" y="539"/>
                  </a:lnTo>
                  <a:lnTo>
                    <a:pt x="230" y="0"/>
                  </a:lnTo>
                  <a:lnTo>
                    <a:pt x="258" y="84"/>
                  </a:lnTo>
                  <a:lnTo>
                    <a:pt x="275" y="174"/>
                  </a:lnTo>
                  <a:lnTo>
                    <a:pt x="284" y="264"/>
                  </a:lnTo>
                  <a:lnTo>
                    <a:pt x="288" y="359"/>
                  </a:lnTo>
                  <a:lnTo>
                    <a:pt x="291" y="456"/>
                  </a:lnTo>
                  <a:lnTo>
                    <a:pt x="295" y="553"/>
                  </a:lnTo>
                  <a:lnTo>
                    <a:pt x="299" y="649"/>
                  </a:lnTo>
                  <a:lnTo>
                    <a:pt x="312" y="744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3" name="Freeform 330"/>
            <p:cNvSpPr>
              <a:spLocks/>
            </p:cNvSpPr>
            <p:nvPr/>
          </p:nvSpPr>
          <p:spPr bwMode="auto">
            <a:xfrm>
              <a:off x="2076" y="4346"/>
              <a:ext cx="188" cy="25"/>
            </a:xfrm>
            <a:custGeom>
              <a:avLst/>
              <a:gdLst>
                <a:gd name="T0" fmla="*/ 0 w 562"/>
                <a:gd name="T1" fmla="*/ 0 h 73"/>
                <a:gd name="T2" fmla="*/ 0 w 562"/>
                <a:gd name="T3" fmla="*/ 0 h 73"/>
                <a:gd name="T4" fmla="*/ 0 w 562"/>
                <a:gd name="T5" fmla="*/ 0 h 73"/>
                <a:gd name="T6" fmla="*/ 0 w 562"/>
                <a:gd name="T7" fmla="*/ 0 h 73"/>
                <a:gd name="T8" fmla="*/ 0 w 562"/>
                <a:gd name="T9" fmla="*/ 0 h 73"/>
                <a:gd name="T10" fmla="*/ 0 w 562"/>
                <a:gd name="T11" fmla="*/ 0 h 73"/>
                <a:gd name="T12" fmla="*/ 0 w 562"/>
                <a:gd name="T13" fmla="*/ 0 h 73"/>
                <a:gd name="T14" fmla="*/ 0 w 562"/>
                <a:gd name="T15" fmla="*/ 0 h 73"/>
                <a:gd name="T16" fmla="*/ 0 w 562"/>
                <a:gd name="T17" fmla="*/ 0 h 73"/>
                <a:gd name="T18" fmla="*/ 0 w 562"/>
                <a:gd name="T19" fmla="*/ 0 h 73"/>
                <a:gd name="T20" fmla="*/ 0 w 562"/>
                <a:gd name="T21" fmla="*/ 0 h 73"/>
                <a:gd name="T22" fmla="*/ 0 w 562"/>
                <a:gd name="T23" fmla="*/ 0 h 73"/>
                <a:gd name="T24" fmla="*/ 0 w 562"/>
                <a:gd name="T25" fmla="*/ 0 h 73"/>
                <a:gd name="T26" fmla="*/ 0 w 562"/>
                <a:gd name="T27" fmla="*/ 0 h 73"/>
                <a:gd name="T28" fmla="*/ 0 w 562"/>
                <a:gd name="T29" fmla="*/ 0 h 73"/>
                <a:gd name="T30" fmla="*/ 0 w 562"/>
                <a:gd name="T31" fmla="*/ 0 h 73"/>
                <a:gd name="T32" fmla="*/ 0 w 562"/>
                <a:gd name="T33" fmla="*/ 0 h 73"/>
                <a:gd name="T34" fmla="*/ 0 w 562"/>
                <a:gd name="T35" fmla="*/ 0 h 73"/>
                <a:gd name="T36" fmla="*/ 0 w 562"/>
                <a:gd name="T37" fmla="*/ 0 h 73"/>
                <a:gd name="T38" fmla="*/ 0 w 562"/>
                <a:gd name="T39" fmla="*/ 0 h 73"/>
                <a:gd name="T40" fmla="*/ 0 w 562"/>
                <a:gd name="T41" fmla="*/ 0 h 73"/>
                <a:gd name="T42" fmla="*/ 0 w 562"/>
                <a:gd name="T43" fmla="*/ 0 h 73"/>
                <a:gd name="T44" fmla="*/ 0 w 562"/>
                <a:gd name="T45" fmla="*/ 0 h 73"/>
                <a:gd name="T46" fmla="*/ 0 w 562"/>
                <a:gd name="T47" fmla="*/ 0 h 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2" h="73">
                  <a:moveTo>
                    <a:pt x="562" y="50"/>
                  </a:moveTo>
                  <a:lnTo>
                    <a:pt x="495" y="65"/>
                  </a:lnTo>
                  <a:lnTo>
                    <a:pt x="427" y="73"/>
                  </a:lnTo>
                  <a:lnTo>
                    <a:pt x="356" y="73"/>
                  </a:lnTo>
                  <a:lnTo>
                    <a:pt x="284" y="65"/>
                  </a:lnTo>
                  <a:lnTo>
                    <a:pt x="211" y="56"/>
                  </a:lnTo>
                  <a:lnTo>
                    <a:pt x="140" y="44"/>
                  </a:lnTo>
                  <a:lnTo>
                    <a:pt x="68" y="33"/>
                  </a:lnTo>
                  <a:lnTo>
                    <a:pt x="0" y="21"/>
                  </a:lnTo>
                  <a:lnTo>
                    <a:pt x="0" y="0"/>
                  </a:lnTo>
                  <a:lnTo>
                    <a:pt x="73" y="10"/>
                  </a:lnTo>
                  <a:lnTo>
                    <a:pt x="144" y="18"/>
                  </a:lnTo>
                  <a:lnTo>
                    <a:pt x="215" y="22"/>
                  </a:lnTo>
                  <a:lnTo>
                    <a:pt x="286" y="25"/>
                  </a:lnTo>
                  <a:lnTo>
                    <a:pt x="356" y="29"/>
                  </a:lnTo>
                  <a:lnTo>
                    <a:pt x="424" y="34"/>
                  </a:lnTo>
                  <a:lnTo>
                    <a:pt x="494" y="41"/>
                  </a:lnTo>
                  <a:lnTo>
                    <a:pt x="562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4" name="Freeform 331"/>
            <p:cNvSpPr>
              <a:spLocks/>
            </p:cNvSpPr>
            <p:nvPr/>
          </p:nvSpPr>
          <p:spPr bwMode="auto">
            <a:xfrm>
              <a:off x="1592" y="4358"/>
              <a:ext cx="1306" cy="2383"/>
            </a:xfrm>
            <a:custGeom>
              <a:avLst/>
              <a:gdLst>
                <a:gd name="T0" fmla="*/ 1 w 3919"/>
                <a:gd name="T1" fmla="*/ 0 h 7149"/>
                <a:gd name="T2" fmla="*/ 1 w 3919"/>
                <a:gd name="T3" fmla="*/ 0 h 7149"/>
                <a:gd name="T4" fmla="*/ 1 w 3919"/>
                <a:gd name="T5" fmla="*/ 0 h 7149"/>
                <a:gd name="T6" fmla="*/ 1 w 3919"/>
                <a:gd name="T7" fmla="*/ 1 h 7149"/>
                <a:gd name="T8" fmla="*/ 1 w 3919"/>
                <a:gd name="T9" fmla="*/ 1 h 7149"/>
                <a:gd name="T10" fmla="*/ 0 w 3919"/>
                <a:gd name="T11" fmla="*/ 1 h 7149"/>
                <a:gd name="T12" fmla="*/ 0 w 3919"/>
                <a:gd name="T13" fmla="*/ 1 h 7149"/>
                <a:gd name="T14" fmla="*/ 0 w 3919"/>
                <a:gd name="T15" fmla="*/ 1 h 7149"/>
                <a:gd name="T16" fmla="*/ 0 w 3919"/>
                <a:gd name="T17" fmla="*/ 1 h 7149"/>
                <a:gd name="T18" fmla="*/ 0 w 3919"/>
                <a:gd name="T19" fmla="*/ 1 h 7149"/>
                <a:gd name="T20" fmla="*/ 0 w 3919"/>
                <a:gd name="T21" fmla="*/ 1 h 7149"/>
                <a:gd name="T22" fmla="*/ 0 w 3919"/>
                <a:gd name="T23" fmla="*/ 1 h 7149"/>
                <a:gd name="T24" fmla="*/ 0 w 3919"/>
                <a:gd name="T25" fmla="*/ 1 h 7149"/>
                <a:gd name="T26" fmla="*/ 0 w 3919"/>
                <a:gd name="T27" fmla="*/ 1 h 7149"/>
                <a:gd name="T28" fmla="*/ 0 w 3919"/>
                <a:gd name="T29" fmla="*/ 1 h 7149"/>
                <a:gd name="T30" fmla="*/ 0 w 3919"/>
                <a:gd name="T31" fmla="*/ 1 h 7149"/>
                <a:gd name="T32" fmla="*/ 0 w 3919"/>
                <a:gd name="T33" fmla="*/ 1 h 7149"/>
                <a:gd name="T34" fmla="*/ 0 w 3919"/>
                <a:gd name="T35" fmla="*/ 1 h 7149"/>
                <a:gd name="T36" fmla="*/ 0 w 3919"/>
                <a:gd name="T37" fmla="*/ 1 h 7149"/>
                <a:gd name="T38" fmla="*/ 0 w 3919"/>
                <a:gd name="T39" fmla="*/ 1 h 7149"/>
                <a:gd name="T40" fmla="*/ 0 w 3919"/>
                <a:gd name="T41" fmla="*/ 1 h 7149"/>
                <a:gd name="T42" fmla="*/ 0 w 3919"/>
                <a:gd name="T43" fmla="*/ 1 h 7149"/>
                <a:gd name="T44" fmla="*/ 0 w 3919"/>
                <a:gd name="T45" fmla="*/ 1 h 7149"/>
                <a:gd name="T46" fmla="*/ 0 w 3919"/>
                <a:gd name="T47" fmla="*/ 1 h 7149"/>
                <a:gd name="T48" fmla="*/ 0 w 3919"/>
                <a:gd name="T49" fmla="*/ 1 h 7149"/>
                <a:gd name="T50" fmla="*/ 0 w 3919"/>
                <a:gd name="T51" fmla="*/ 1 h 7149"/>
                <a:gd name="T52" fmla="*/ 0 w 3919"/>
                <a:gd name="T53" fmla="*/ 1 h 7149"/>
                <a:gd name="T54" fmla="*/ 0 w 3919"/>
                <a:gd name="T55" fmla="*/ 1 h 7149"/>
                <a:gd name="T56" fmla="*/ 0 w 3919"/>
                <a:gd name="T57" fmla="*/ 1 h 7149"/>
                <a:gd name="T58" fmla="*/ 0 w 3919"/>
                <a:gd name="T59" fmla="*/ 1 h 7149"/>
                <a:gd name="T60" fmla="*/ 0 w 3919"/>
                <a:gd name="T61" fmla="*/ 1 h 7149"/>
                <a:gd name="T62" fmla="*/ 0 w 3919"/>
                <a:gd name="T63" fmla="*/ 1 h 7149"/>
                <a:gd name="T64" fmla="*/ 0 w 3919"/>
                <a:gd name="T65" fmla="*/ 1 h 7149"/>
                <a:gd name="T66" fmla="*/ 0 w 3919"/>
                <a:gd name="T67" fmla="*/ 1 h 7149"/>
                <a:gd name="T68" fmla="*/ 0 w 3919"/>
                <a:gd name="T69" fmla="*/ 1 h 7149"/>
                <a:gd name="T70" fmla="*/ 0 w 3919"/>
                <a:gd name="T71" fmla="*/ 1 h 7149"/>
                <a:gd name="T72" fmla="*/ 0 w 3919"/>
                <a:gd name="T73" fmla="*/ 1 h 7149"/>
                <a:gd name="T74" fmla="*/ 0 w 3919"/>
                <a:gd name="T75" fmla="*/ 1 h 7149"/>
                <a:gd name="T76" fmla="*/ 0 w 3919"/>
                <a:gd name="T77" fmla="*/ 1 h 7149"/>
                <a:gd name="T78" fmla="*/ 0 w 3919"/>
                <a:gd name="T79" fmla="*/ 1 h 7149"/>
                <a:gd name="T80" fmla="*/ 0 w 3919"/>
                <a:gd name="T81" fmla="*/ 1 h 7149"/>
                <a:gd name="T82" fmla="*/ 0 w 3919"/>
                <a:gd name="T83" fmla="*/ 1 h 7149"/>
                <a:gd name="T84" fmla="*/ 0 w 3919"/>
                <a:gd name="T85" fmla="*/ 1 h 7149"/>
                <a:gd name="T86" fmla="*/ 0 w 3919"/>
                <a:gd name="T87" fmla="*/ 1 h 7149"/>
                <a:gd name="T88" fmla="*/ 0 w 3919"/>
                <a:gd name="T89" fmla="*/ 1 h 7149"/>
                <a:gd name="T90" fmla="*/ 0 w 3919"/>
                <a:gd name="T91" fmla="*/ 1 h 7149"/>
                <a:gd name="T92" fmla="*/ 0 w 3919"/>
                <a:gd name="T93" fmla="*/ 1 h 7149"/>
                <a:gd name="T94" fmla="*/ 0 w 3919"/>
                <a:gd name="T95" fmla="*/ 1 h 7149"/>
                <a:gd name="T96" fmla="*/ 0 w 3919"/>
                <a:gd name="T97" fmla="*/ 1 h 7149"/>
                <a:gd name="T98" fmla="*/ 0 w 3919"/>
                <a:gd name="T99" fmla="*/ 1 h 7149"/>
                <a:gd name="T100" fmla="*/ 0 w 3919"/>
                <a:gd name="T101" fmla="*/ 1 h 7149"/>
                <a:gd name="T102" fmla="*/ 0 w 3919"/>
                <a:gd name="T103" fmla="*/ 0 h 7149"/>
                <a:gd name="T104" fmla="*/ 0 w 3919"/>
                <a:gd name="T105" fmla="*/ 0 h 7149"/>
                <a:gd name="T106" fmla="*/ 0 w 3919"/>
                <a:gd name="T107" fmla="*/ 0 h 7149"/>
                <a:gd name="T108" fmla="*/ 0 w 3919"/>
                <a:gd name="T109" fmla="*/ 0 h 7149"/>
                <a:gd name="T110" fmla="*/ 0 w 3919"/>
                <a:gd name="T111" fmla="*/ 0 h 7149"/>
                <a:gd name="T112" fmla="*/ 1 w 3919"/>
                <a:gd name="T113" fmla="*/ 0 h 71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919" h="7149">
                  <a:moveTo>
                    <a:pt x="3371" y="15"/>
                  </a:moveTo>
                  <a:lnTo>
                    <a:pt x="3432" y="248"/>
                  </a:lnTo>
                  <a:lnTo>
                    <a:pt x="3495" y="480"/>
                  </a:lnTo>
                  <a:lnTo>
                    <a:pt x="3558" y="712"/>
                  </a:lnTo>
                  <a:lnTo>
                    <a:pt x="3622" y="944"/>
                  </a:lnTo>
                  <a:lnTo>
                    <a:pt x="3689" y="1175"/>
                  </a:lnTo>
                  <a:lnTo>
                    <a:pt x="3761" y="1404"/>
                  </a:lnTo>
                  <a:lnTo>
                    <a:pt x="3836" y="1630"/>
                  </a:lnTo>
                  <a:lnTo>
                    <a:pt x="3919" y="1853"/>
                  </a:lnTo>
                  <a:lnTo>
                    <a:pt x="3904" y="1950"/>
                  </a:lnTo>
                  <a:lnTo>
                    <a:pt x="3886" y="2046"/>
                  </a:lnTo>
                  <a:lnTo>
                    <a:pt x="3862" y="2139"/>
                  </a:lnTo>
                  <a:lnTo>
                    <a:pt x="3835" y="2230"/>
                  </a:lnTo>
                  <a:lnTo>
                    <a:pt x="3807" y="2323"/>
                  </a:lnTo>
                  <a:lnTo>
                    <a:pt x="3779" y="2415"/>
                  </a:lnTo>
                  <a:lnTo>
                    <a:pt x="3752" y="2507"/>
                  </a:lnTo>
                  <a:lnTo>
                    <a:pt x="3725" y="2599"/>
                  </a:lnTo>
                  <a:lnTo>
                    <a:pt x="3676" y="3051"/>
                  </a:lnTo>
                  <a:lnTo>
                    <a:pt x="3618" y="3496"/>
                  </a:lnTo>
                  <a:lnTo>
                    <a:pt x="3558" y="3940"/>
                  </a:lnTo>
                  <a:lnTo>
                    <a:pt x="3503" y="4383"/>
                  </a:lnTo>
                  <a:lnTo>
                    <a:pt x="3458" y="4829"/>
                  </a:lnTo>
                  <a:lnTo>
                    <a:pt x="3430" y="5277"/>
                  </a:lnTo>
                  <a:lnTo>
                    <a:pt x="3423" y="5727"/>
                  </a:lnTo>
                  <a:lnTo>
                    <a:pt x="3445" y="6186"/>
                  </a:lnTo>
                  <a:lnTo>
                    <a:pt x="3431" y="6277"/>
                  </a:lnTo>
                  <a:lnTo>
                    <a:pt x="3416" y="6367"/>
                  </a:lnTo>
                  <a:lnTo>
                    <a:pt x="3394" y="6457"/>
                  </a:lnTo>
                  <a:lnTo>
                    <a:pt x="3363" y="6542"/>
                  </a:lnTo>
                  <a:lnTo>
                    <a:pt x="3322" y="6621"/>
                  </a:lnTo>
                  <a:lnTo>
                    <a:pt x="3267" y="6692"/>
                  </a:lnTo>
                  <a:lnTo>
                    <a:pt x="3200" y="6753"/>
                  </a:lnTo>
                  <a:lnTo>
                    <a:pt x="3111" y="6800"/>
                  </a:lnTo>
                  <a:lnTo>
                    <a:pt x="3030" y="6796"/>
                  </a:lnTo>
                  <a:lnTo>
                    <a:pt x="2947" y="6796"/>
                  </a:lnTo>
                  <a:lnTo>
                    <a:pt x="2863" y="6800"/>
                  </a:lnTo>
                  <a:lnTo>
                    <a:pt x="2780" y="6807"/>
                  </a:lnTo>
                  <a:lnTo>
                    <a:pt x="2698" y="6817"/>
                  </a:lnTo>
                  <a:lnTo>
                    <a:pt x="2616" y="6827"/>
                  </a:lnTo>
                  <a:lnTo>
                    <a:pt x="2536" y="6842"/>
                  </a:lnTo>
                  <a:lnTo>
                    <a:pt x="2460" y="6860"/>
                  </a:lnTo>
                  <a:lnTo>
                    <a:pt x="2431" y="6861"/>
                  </a:lnTo>
                  <a:lnTo>
                    <a:pt x="2404" y="6850"/>
                  </a:lnTo>
                  <a:lnTo>
                    <a:pt x="2384" y="6836"/>
                  </a:lnTo>
                  <a:lnTo>
                    <a:pt x="2367" y="6818"/>
                  </a:lnTo>
                  <a:lnTo>
                    <a:pt x="2348" y="6804"/>
                  </a:lnTo>
                  <a:lnTo>
                    <a:pt x="2329" y="6800"/>
                  </a:lnTo>
                  <a:lnTo>
                    <a:pt x="2307" y="6809"/>
                  </a:lnTo>
                  <a:lnTo>
                    <a:pt x="2283" y="6838"/>
                  </a:lnTo>
                  <a:lnTo>
                    <a:pt x="2275" y="6881"/>
                  </a:lnTo>
                  <a:lnTo>
                    <a:pt x="2269" y="6925"/>
                  </a:lnTo>
                  <a:lnTo>
                    <a:pt x="2263" y="6966"/>
                  </a:lnTo>
                  <a:lnTo>
                    <a:pt x="2257" y="7007"/>
                  </a:lnTo>
                  <a:lnTo>
                    <a:pt x="2245" y="7046"/>
                  </a:lnTo>
                  <a:lnTo>
                    <a:pt x="2230" y="7084"/>
                  </a:lnTo>
                  <a:lnTo>
                    <a:pt x="2207" y="7118"/>
                  </a:lnTo>
                  <a:lnTo>
                    <a:pt x="2180" y="7149"/>
                  </a:lnTo>
                  <a:lnTo>
                    <a:pt x="2028" y="7149"/>
                  </a:lnTo>
                  <a:lnTo>
                    <a:pt x="1879" y="7145"/>
                  </a:lnTo>
                  <a:lnTo>
                    <a:pt x="1733" y="7138"/>
                  </a:lnTo>
                  <a:lnTo>
                    <a:pt x="1588" y="7132"/>
                  </a:lnTo>
                  <a:lnTo>
                    <a:pt x="1443" y="7122"/>
                  </a:lnTo>
                  <a:lnTo>
                    <a:pt x="1299" y="7116"/>
                  </a:lnTo>
                  <a:lnTo>
                    <a:pt x="1151" y="7112"/>
                  </a:lnTo>
                  <a:lnTo>
                    <a:pt x="998" y="7111"/>
                  </a:lnTo>
                  <a:lnTo>
                    <a:pt x="982" y="7107"/>
                  </a:lnTo>
                  <a:lnTo>
                    <a:pt x="965" y="7103"/>
                  </a:lnTo>
                  <a:lnTo>
                    <a:pt x="950" y="7100"/>
                  </a:lnTo>
                  <a:lnTo>
                    <a:pt x="933" y="7095"/>
                  </a:lnTo>
                  <a:lnTo>
                    <a:pt x="917" y="7092"/>
                  </a:lnTo>
                  <a:lnTo>
                    <a:pt x="902" y="7085"/>
                  </a:lnTo>
                  <a:lnTo>
                    <a:pt x="886" y="7078"/>
                  </a:lnTo>
                  <a:lnTo>
                    <a:pt x="874" y="7068"/>
                  </a:lnTo>
                  <a:lnTo>
                    <a:pt x="984" y="7061"/>
                  </a:lnTo>
                  <a:lnTo>
                    <a:pt x="1096" y="7055"/>
                  </a:lnTo>
                  <a:lnTo>
                    <a:pt x="1209" y="7045"/>
                  </a:lnTo>
                  <a:lnTo>
                    <a:pt x="1323" y="7034"/>
                  </a:lnTo>
                  <a:lnTo>
                    <a:pt x="1437" y="7022"/>
                  </a:lnTo>
                  <a:lnTo>
                    <a:pt x="1552" y="7007"/>
                  </a:lnTo>
                  <a:lnTo>
                    <a:pt x="1664" y="6993"/>
                  </a:lnTo>
                  <a:lnTo>
                    <a:pt x="1778" y="6977"/>
                  </a:lnTo>
                  <a:lnTo>
                    <a:pt x="1809" y="7007"/>
                  </a:lnTo>
                  <a:lnTo>
                    <a:pt x="1839" y="7024"/>
                  </a:lnTo>
                  <a:lnTo>
                    <a:pt x="1871" y="7033"/>
                  </a:lnTo>
                  <a:lnTo>
                    <a:pt x="1904" y="7037"/>
                  </a:lnTo>
                  <a:lnTo>
                    <a:pt x="1939" y="7037"/>
                  </a:lnTo>
                  <a:lnTo>
                    <a:pt x="1973" y="7040"/>
                  </a:lnTo>
                  <a:lnTo>
                    <a:pt x="2008" y="7049"/>
                  </a:lnTo>
                  <a:lnTo>
                    <a:pt x="2045" y="7068"/>
                  </a:lnTo>
                  <a:lnTo>
                    <a:pt x="2067" y="7046"/>
                  </a:lnTo>
                  <a:lnTo>
                    <a:pt x="2043" y="7023"/>
                  </a:lnTo>
                  <a:lnTo>
                    <a:pt x="2014" y="7005"/>
                  </a:lnTo>
                  <a:lnTo>
                    <a:pt x="1982" y="6991"/>
                  </a:lnTo>
                  <a:lnTo>
                    <a:pt x="1951" y="6975"/>
                  </a:lnTo>
                  <a:lnTo>
                    <a:pt x="1919" y="6960"/>
                  </a:lnTo>
                  <a:lnTo>
                    <a:pt x="1890" y="6940"/>
                  </a:lnTo>
                  <a:lnTo>
                    <a:pt x="1865" y="6915"/>
                  </a:lnTo>
                  <a:lnTo>
                    <a:pt x="1846" y="6882"/>
                  </a:lnTo>
                  <a:lnTo>
                    <a:pt x="1853" y="6871"/>
                  </a:lnTo>
                  <a:lnTo>
                    <a:pt x="1861" y="6860"/>
                  </a:lnTo>
                  <a:lnTo>
                    <a:pt x="1873" y="6849"/>
                  </a:lnTo>
                  <a:lnTo>
                    <a:pt x="1885" y="6837"/>
                  </a:lnTo>
                  <a:lnTo>
                    <a:pt x="1897" y="6825"/>
                  </a:lnTo>
                  <a:lnTo>
                    <a:pt x="1905" y="6810"/>
                  </a:lnTo>
                  <a:lnTo>
                    <a:pt x="1912" y="6795"/>
                  </a:lnTo>
                  <a:lnTo>
                    <a:pt x="1912" y="6779"/>
                  </a:lnTo>
                  <a:lnTo>
                    <a:pt x="1822" y="6727"/>
                  </a:lnTo>
                  <a:lnTo>
                    <a:pt x="1727" y="6696"/>
                  </a:lnTo>
                  <a:lnTo>
                    <a:pt x="1626" y="6683"/>
                  </a:lnTo>
                  <a:lnTo>
                    <a:pt x="1521" y="6678"/>
                  </a:lnTo>
                  <a:lnTo>
                    <a:pt x="1416" y="6684"/>
                  </a:lnTo>
                  <a:lnTo>
                    <a:pt x="1308" y="6691"/>
                  </a:lnTo>
                  <a:lnTo>
                    <a:pt x="1204" y="6697"/>
                  </a:lnTo>
                  <a:lnTo>
                    <a:pt x="1103" y="6696"/>
                  </a:lnTo>
                  <a:lnTo>
                    <a:pt x="1079" y="6704"/>
                  </a:lnTo>
                  <a:lnTo>
                    <a:pt x="1055" y="6711"/>
                  </a:lnTo>
                  <a:lnTo>
                    <a:pt x="1031" y="6720"/>
                  </a:lnTo>
                  <a:lnTo>
                    <a:pt x="1008" y="6727"/>
                  </a:lnTo>
                  <a:lnTo>
                    <a:pt x="982" y="6734"/>
                  </a:lnTo>
                  <a:lnTo>
                    <a:pt x="957" y="6741"/>
                  </a:lnTo>
                  <a:lnTo>
                    <a:pt x="931" y="6745"/>
                  </a:lnTo>
                  <a:lnTo>
                    <a:pt x="905" y="6748"/>
                  </a:lnTo>
                  <a:lnTo>
                    <a:pt x="957" y="6800"/>
                  </a:lnTo>
                  <a:lnTo>
                    <a:pt x="1059" y="6785"/>
                  </a:lnTo>
                  <a:lnTo>
                    <a:pt x="1160" y="6773"/>
                  </a:lnTo>
                  <a:lnTo>
                    <a:pt x="1260" y="6765"/>
                  </a:lnTo>
                  <a:lnTo>
                    <a:pt x="1358" y="6763"/>
                  </a:lnTo>
                  <a:lnTo>
                    <a:pt x="1457" y="6764"/>
                  </a:lnTo>
                  <a:lnTo>
                    <a:pt x="1558" y="6767"/>
                  </a:lnTo>
                  <a:lnTo>
                    <a:pt x="1661" y="6776"/>
                  </a:lnTo>
                  <a:lnTo>
                    <a:pt x="1765" y="6787"/>
                  </a:lnTo>
                  <a:lnTo>
                    <a:pt x="1778" y="6800"/>
                  </a:lnTo>
                  <a:lnTo>
                    <a:pt x="1771" y="6800"/>
                  </a:lnTo>
                  <a:lnTo>
                    <a:pt x="1766" y="6801"/>
                  </a:lnTo>
                  <a:lnTo>
                    <a:pt x="1762" y="6803"/>
                  </a:lnTo>
                  <a:lnTo>
                    <a:pt x="1758" y="6807"/>
                  </a:lnTo>
                  <a:lnTo>
                    <a:pt x="1756" y="6810"/>
                  </a:lnTo>
                  <a:lnTo>
                    <a:pt x="1750" y="6813"/>
                  </a:lnTo>
                  <a:lnTo>
                    <a:pt x="1748" y="6818"/>
                  </a:lnTo>
                  <a:lnTo>
                    <a:pt x="1743" y="6821"/>
                  </a:lnTo>
                  <a:lnTo>
                    <a:pt x="1739" y="6837"/>
                  </a:lnTo>
                  <a:lnTo>
                    <a:pt x="1740" y="6850"/>
                  </a:lnTo>
                  <a:lnTo>
                    <a:pt x="1747" y="6861"/>
                  </a:lnTo>
                  <a:lnTo>
                    <a:pt x="1756" y="6872"/>
                  </a:lnTo>
                  <a:lnTo>
                    <a:pt x="1762" y="6884"/>
                  </a:lnTo>
                  <a:lnTo>
                    <a:pt x="1769" y="6896"/>
                  </a:lnTo>
                  <a:lnTo>
                    <a:pt x="1770" y="6908"/>
                  </a:lnTo>
                  <a:lnTo>
                    <a:pt x="1765" y="6925"/>
                  </a:lnTo>
                  <a:lnTo>
                    <a:pt x="1658" y="6938"/>
                  </a:lnTo>
                  <a:lnTo>
                    <a:pt x="1548" y="6948"/>
                  </a:lnTo>
                  <a:lnTo>
                    <a:pt x="1433" y="6959"/>
                  </a:lnTo>
                  <a:lnTo>
                    <a:pt x="1319" y="6967"/>
                  </a:lnTo>
                  <a:lnTo>
                    <a:pt x="1204" y="6974"/>
                  </a:lnTo>
                  <a:lnTo>
                    <a:pt x="1090" y="6979"/>
                  </a:lnTo>
                  <a:lnTo>
                    <a:pt x="979" y="6983"/>
                  </a:lnTo>
                  <a:lnTo>
                    <a:pt x="874" y="6984"/>
                  </a:lnTo>
                  <a:lnTo>
                    <a:pt x="866" y="6959"/>
                  </a:lnTo>
                  <a:lnTo>
                    <a:pt x="863" y="6928"/>
                  </a:lnTo>
                  <a:lnTo>
                    <a:pt x="862" y="6898"/>
                  </a:lnTo>
                  <a:lnTo>
                    <a:pt x="861" y="6869"/>
                  </a:lnTo>
                  <a:lnTo>
                    <a:pt x="856" y="6841"/>
                  </a:lnTo>
                  <a:lnTo>
                    <a:pt x="848" y="6817"/>
                  </a:lnTo>
                  <a:lnTo>
                    <a:pt x="833" y="6794"/>
                  </a:lnTo>
                  <a:lnTo>
                    <a:pt x="809" y="6779"/>
                  </a:lnTo>
                  <a:lnTo>
                    <a:pt x="696" y="6764"/>
                  </a:lnTo>
                  <a:lnTo>
                    <a:pt x="580" y="6738"/>
                  </a:lnTo>
                  <a:lnTo>
                    <a:pt x="468" y="6704"/>
                  </a:lnTo>
                  <a:lnTo>
                    <a:pt x="359" y="6658"/>
                  </a:lnTo>
                  <a:lnTo>
                    <a:pt x="258" y="6599"/>
                  </a:lnTo>
                  <a:lnTo>
                    <a:pt x="167" y="6528"/>
                  </a:lnTo>
                  <a:lnTo>
                    <a:pt x="86" y="6443"/>
                  </a:lnTo>
                  <a:lnTo>
                    <a:pt x="23" y="6341"/>
                  </a:lnTo>
                  <a:lnTo>
                    <a:pt x="10" y="6291"/>
                  </a:lnTo>
                  <a:lnTo>
                    <a:pt x="3" y="6240"/>
                  </a:lnTo>
                  <a:lnTo>
                    <a:pt x="0" y="6190"/>
                  </a:lnTo>
                  <a:lnTo>
                    <a:pt x="2" y="6141"/>
                  </a:lnTo>
                  <a:lnTo>
                    <a:pt x="9" y="6091"/>
                  </a:lnTo>
                  <a:lnTo>
                    <a:pt x="14" y="6042"/>
                  </a:lnTo>
                  <a:lnTo>
                    <a:pt x="22" y="5992"/>
                  </a:lnTo>
                  <a:lnTo>
                    <a:pt x="33" y="5940"/>
                  </a:lnTo>
                  <a:lnTo>
                    <a:pt x="99" y="5909"/>
                  </a:lnTo>
                  <a:lnTo>
                    <a:pt x="169" y="5897"/>
                  </a:lnTo>
                  <a:lnTo>
                    <a:pt x="239" y="5900"/>
                  </a:lnTo>
                  <a:lnTo>
                    <a:pt x="307" y="5914"/>
                  </a:lnTo>
                  <a:lnTo>
                    <a:pt x="374" y="5938"/>
                  </a:lnTo>
                  <a:lnTo>
                    <a:pt x="439" y="5969"/>
                  </a:lnTo>
                  <a:lnTo>
                    <a:pt x="502" y="6000"/>
                  </a:lnTo>
                  <a:lnTo>
                    <a:pt x="564" y="6031"/>
                  </a:lnTo>
                  <a:lnTo>
                    <a:pt x="577" y="6036"/>
                  </a:lnTo>
                  <a:lnTo>
                    <a:pt x="591" y="6046"/>
                  </a:lnTo>
                  <a:lnTo>
                    <a:pt x="602" y="6056"/>
                  </a:lnTo>
                  <a:lnTo>
                    <a:pt x="615" y="6067"/>
                  </a:lnTo>
                  <a:lnTo>
                    <a:pt x="626" y="6076"/>
                  </a:lnTo>
                  <a:lnTo>
                    <a:pt x="640" y="6083"/>
                  </a:lnTo>
                  <a:lnTo>
                    <a:pt x="652" y="6086"/>
                  </a:lnTo>
                  <a:lnTo>
                    <a:pt x="667" y="6082"/>
                  </a:lnTo>
                  <a:lnTo>
                    <a:pt x="608" y="6022"/>
                  </a:lnTo>
                  <a:lnTo>
                    <a:pt x="544" y="5969"/>
                  </a:lnTo>
                  <a:lnTo>
                    <a:pt x="475" y="5923"/>
                  </a:lnTo>
                  <a:lnTo>
                    <a:pt x="403" y="5888"/>
                  </a:lnTo>
                  <a:lnTo>
                    <a:pt x="326" y="5861"/>
                  </a:lnTo>
                  <a:lnTo>
                    <a:pt x="244" y="5845"/>
                  </a:lnTo>
                  <a:lnTo>
                    <a:pt x="162" y="5839"/>
                  </a:lnTo>
                  <a:lnTo>
                    <a:pt x="75" y="5845"/>
                  </a:lnTo>
                  <a:lnTo>
                    <a:pt x="139" y="5757"/>
                  </a:lnTo>
                  <a:lnTo>
                    <a:pt x="218" y="5680"/>
                  </a:lnTo>
                  <a:lnTo>
                    <a:pt x="304" y="5615"/>
                  </a:lnTo>
                  <a:lnTo>
                    <a:pt x="397" y="5563"/>
                  </a:lnTo>
                  <a:lnTo>
                    <a:pt x="499" y="5522"/>
                  </a:lnTo>
                  <a:lnTo>
                    <a:pt x="603" y="5494"/>
                  </a:lnTo>
                  <a:lnTo>
                    <a:pt x="711" y="5474"/>
                  </a:lnTo>
                  <a:lnTo>
                    <a:pt x="822" y="5460"/>
                  </a:lnTo>
                  <a:lnTo>
                    <a:pt x="955" y="5483"/>
                  </a:lnTo>
                  <a:lnTo>
                    <a:pt x="1084" y="5502"/>
                  </a:lnTo>
                  <a:lnTo>
                    <a:pt x="1210" y="5519"/>
                  </a:lnTo>
                  <a:lnTo>
                    <a:pt x="1336" y="5534"/>
                  </a:lnTo>
                  <a:lnTo>
                    <a:pt x="1460" y="5551"/>
                  </a:lnTo>
                  <a:lnTo>
                    <a:pt x="1585" y="5567"/>
                  </a:lnTo>
                  <a:lnTo>
                    <a:pt x="1710" y="5589"/>
                  </a:lnTo>
                  <a:lnTo>
                    <a:pt x="1838" y="5616"/>
                  </a:lnTo>
                  <a:lnTo>
                    <a:pt x="1924" y="5598"/>
                  </a:lnTo>
                  <a:lnTo>
                    <a:pt x="2010" y="5598"/>
                  </a:lnTo>
                  <a:lnTo>
                    <a:pt x="2093" y="5613"/>
                  </a:lnTo>
                  <a:lnTo>
                    <a:pt x="2173" y="5633"/>
                  </a:lnTo>
                  <a:lnTo>
                    <a:pt x="2252" y="5661"/>
                  </a:lnTo>
                  <a:lnTo>
                    <a:pt x="2332" y="5686"/>
                  </a:lnTo>
                  <a:lnTo>
                    <a:pt x="2411" y="5707"/>
                  </a:lnTo>
                  <a:lnTo>
                    <a:pt x="2490" y="5719"/>
                  </a:lnTo>
                  <a:lnTo>
                    <a:pt x="2404" y="5664"/>
                  </a:lnTo>
                  <a:lnTo>
                    <a:pt x="2315" y="5618"/>
                  </a:lnTo>
                  <a:lnTo>
                    <a:pt x="2220" y="5585"/>
                  </a:lnTo>
                  <a:lnTo>
                    <a:pt x="2121" y="5559"/>
                  </a:lnTo>
                  <a:lnTo>
                    <a:pt x="2023" y="5539"/>
                  </a:lnTo>
                  <a:lnTo>
                    <a:pt x="1921" y="5527"/>
                  </a:lnTo>
                  <a:lnTo>
                    <a:pt x="1822" y="5517"/>
                  </a:lnTo>
                  <a:lnTo>
                    <a:pt x="1725" y="5513"/>
                  </a:lnTo>
                  <a:lnTo>
                    <a:pt x="1722" y="5478"/>
                  </a:lnTo>
                  <a:lnTo>
                    <a:pt x="1732" y="5446"/>
                  </a:lnTo>
                  <a:lnTo>
                    <a:pt x="1756" y="5421"/>
                  </a:lnTo>
                  <a:lnTo>
                    <a:pt x="1787" y="5398"/>
                  </a:lnTo>
                  <a:lnTo>
                    <a:pt x="1823" y="5376"/>
                  </a:lnTo>
                  <a:lnTo>
                    <a:pt x="1863" y="5357"/>
                  </a:lnTo>
                  <a:lnTo>
                    <a:pt x="1900" y="5337"/>
                  </a:lnTo>
                  <a:lnTo>
                    <a:pt x="1934" y="5317"/>
                  </a:lnTo>
                  <a:lnTo>
                    <a:pt x="1993" y="5292"/>
                  </a:lnTo>
                  <a:lnTo>
                    <a:pt x="2056" y="5273"/>
                  </a:lnTo>
                  <a:lnTo>
                    <a:pt x="2122" y="5262"/>
                  </a:lnTo>
                  <a:lnTo>
                    <a:pt x="2190" y="5254"/>
                  </a:lnTo>
                  <a:lnTo>
                    <a:pt x="2259" y="5246"/>
                  </a:lnTo>
                  <a:lnTo>
                    <a:pt x="2326" y="5239"/>
                  </a:lnTo>
                  <a:lnTo>
                    <a:pt x="2394" y="5229"/>
                  </a:lnTo>
                  <a:lnTo>
                    <a:pt x="2460" y="5214"/>
                  </a:lnTo>
                  <a:lnTo>
                    <a:pt x="2358" y="5200"/>
                  </a:lnTo>
                  <a:lnTo>
                    <a:pt x="2255" y="5194"/>
                  </a:lnTo>
                  <a:lnTo>
                    <a:pt x="2151" y="5201"/>
                  </a:lnTo>
                  <a:lnTo>
                    <a:pt x="2049" y="5216"/>
                  </a:lnTo>
                  <a:lnTo>
                    <a:pt x="1949" y="5245"/>
                  </a:lnTo>
                  <a:lnTo>
                    <a:pt x="1853" y="5279"/>
                  </a:lnTo>
                  <a:lnTo>
                    <a:pt x="1759" y="5325"/>
                  </a:lnTo>
                  <a:lnTo>
                    <a:pt x="1674" y="5379"/>
                  </a:lnTo>
                  <a:lnTo>
                    <a:pt x="1679" y="5341"/>
                  </a:lnTo>
                  <a:lnTo>
                    <a:pt x="1685" y="5304"/>
                  </a:lnTo>
                  <a:lnTo>
                    <a:pt x="1692" y="5270"/>
                  </a:lnTo>
                  <a:lnTo>
                    <a:pt x="1701" y="5237"/>
                  </a:lnTo>
                  <a:lnTo>
                    <a:pt x="1710" y="5202"/>
                  </a:lnTo>
                  <a:lnTo>
                    <a:pt x="1719" y="5169"/>
                  </a:lnTo>
                  <a:lnTo>
                    <a:pt x="1730" y="5135"/>
                  </a:lnTo>
                  <a:lnTo>
                    <a:pt x="1743" y="5097"/>
                  </a:lnTo>
                  <a:lnTo>
                    <a:pt x="1789" y="4823"/>
                  </a:lnTo>
                  <a:lnTo>
                    <a:pt x="1812" y="4540"/>
                  </a:lnTo>
                  <a:lnTo>
                    <a:pt x="1817" y="4252"/>
                  </a:lnTo>
                  <a:lnTo>
                    <a:pt x="1814" y="3959"/>
                  </a:lnTo>
                  <a:lnTo>
                    <a:pt x="1809" y="3664"/>
                  </a:lnTo>
                  <a:lnTo>
                    <a:pt x="1807" y="3369"/>
                  </a:lnTo>
                  <a:lnTo>
                    <a:pt x="1817" y="3076"/>
                  </a:lnTo>
                  <a:lnTo>
                    <a:pt x="1846" y="2785"/>
                  </a:lnTo>
                  <a:lnTo>
                    <a:pt x="1859" y="2581"/>
                  </a:lnTo>
                  <a:lnTo>
                    <a:pt x="1884" y="2376"/>
                  </a:lnTo>
                  <a:lnTo>
                    <a:pt x="1917" y="2172"/>
                  </a:lnTo>
                  <a:lnTo>
                    <a:pt x="1952" y="1970"/>
                  </a:lnTo>
                  <a:lnTo>
                    <a:pt x="1983" y="1768"/>
                  </a:lnTo>
                  <a:lnTo>
                    <a:pt x="2005" y="1569"/>
                  </a:lnTo>
                  <a:lnTo>
                    <a:pt x="2012" y="1371"/>
                  </a:lnTo>
                  <a:lnTo>
                    <a:pt x="2001" y="1169"/>
                  </a:lnTo>
                  <a:lnTo>
                    <a:pt x="2009" y="1044"/>
                  </a:lnTo>
                  <a:lnTo>
                    <a:pt x="2028" y="923"/>
                  </a:lnTo>
                  <a:lnTo>
                    <a:pt x="2054" y="806"/>
                  </a:lnTo>
                  <a:lnTo>
                    <a:pt x="2088" y="691"/>
                  </a:lnTo>
                  <a:lnTo>
                    <a:pt x="2127" y="580"/>
                  </a:lnTo>
                  <a:lnTo>
                    <a:pt x="2168" y="468"/>
                  </a:lnTo>
                  <a:lnTo>
                    <a:pt x="2207" y="357"/>
                  </a:lnTo>
                  <a:lnTo>
                    <a:pt x="2245" y="245"/>
                  </a:lnTo>
                  <a:lnTo>
                    <a:pt x="2372" y="182"/>
                  </a:lnTo>
                  <a:lnTo>
                    <a:pt x="2509" y="125"/>
                  </a:lnTo>
                  <a:lnTo>
                    <a:pt x="2651" y="77"/>
                  </a:lnTo>
                  <a:lnTo>
                    <a:pt x="2795" y="41"/>
                  </a:lnTo>
                  <a:lnTo>
                    <a:pt x="2942" y="13"/>
                  </a:lnTo>
                  <a:lnTo>
                    <a:pt x="3088" y="0"/>
                  </a:lnTo>
                  <a:lnTo>
                    <a:pt x="3230" y="0"/>
                  </a:lnTo>
                  <a:lnTo>
                    <a:pt x="3371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5" name="Freeform 332"/>
            <p:cNvSpPr>
              <a:spLocks/>
            </p:cNvSpPr>
            <p:nvPr/>
          </p:nvSpPr>
          <p:spPr bwMode="auto">
            <a:xfrm>
              <a:off x="2871" y="4405"/>
              <a:ext cx="97" cy="297"/>
            </a:xfrm>
            <a:custGeom>
              <a:avLst/>
              <a:gdLst>
                <a:gd name="T0" fmla="*/ 0 w 291"/>
                <a:gd name="T1" fmla="*/ 0 h 890"/>
                <a:gd name="T2" fmla="*/ 0 w 291"/>
                <a:gd name="T3" fmla="*/ 0 h 890"/>
                <a:gd name="T4" fmla="*/ 0 w 291"/>
                <a:gd name="T5" fmla="*/ 0 h 890"/>
                <a:gd name="T6" fmla="*/ 0 w 291"/>
                <a:gd name="T7" fmla="*/ 0 h 890"/>
                <a:gd name="T8" fmla="*/ 0 w 291"/>
                <a:gd name="T9" fmla="*/ 0 h 890"/>
                <a:gd name="T10" fmla="*/ 0 w 291"/>
                <a:gd name="T11" fmla="*/ 0 h 890"/>
                <a:gd name="T12" fmla="*/ 0 w 291"/>
                <a:gd name="T13" fmla="*/ 0 h 890"/>
                <a:gd name="T14" fmla="*/ 0 w 291"/>
                <a:gd name="T15" fmla="*/ 0 h 890"/>
                <a:gd name="T16" fmla="*/ 0 w 291"/>
                <a:gd name="T17" fmla="*/ 0 h 890"/>
                <a:gd name="T18" fmla="*/ 0 w 291"/>
                <a:gd name="T19" fmla="*/ 0 h 890"/>
                <a:gd name="T20" fmla="*/ 0 w 291"/>
                <a:gd name="T21" fmla="*/ 0 h 890"/>
                <a:gd name="T22" fmla="*/ 0 w 291"/>
                <a:gd name="T23" fmla="*/ 0 h 890"/>
                <a:gd name="T24" fmla="*/ 0 w 291"/>
                <a:gd name="T25" fmla="*/ 0 h 890"/>
                <a:gd name="T26" fmla="*/ 0 w 291"/>
                <a:gd name="T27" fmla="*/ 0 h 890"/>
                <a:gd name="T28" fmla="*/ 0 w 291"/>
                <a:gd name="T29" fmla="*/ 0 h 890"/>
                <a:gd name="T30" fmla="*/ 0 w 291"/>
                <a:gd name="T31" fmla="*/ 0 h 890"/>
                <a:gd name="T32" fmla="*/ 0 w 291"/>
                <a:gd name="T33" fmla="*/ 0 h 890"/>
                <a:gd name="T34" fmla="*/ 0 w 291"/>
                <a:gd name="T35" fmla="*/ 0 h 890"/>
                <a:gd name="T36" fmla="*/ 0 w 291"/>
                <a:gd name="T37" fmla="*/ 0 h 890"/>
                <a:gd name="T38" fmla="*/ 0 w 291"/>
                <a:gd name="T39" fmla="*/ 0 h 890"/>
                <a:gd name="T40" fmla="*/ 0 w 291"/>
                <a:gd name="T41" fmla="*/ 0 h 890"/>
                <a:gd name="T42" fmla="*/ 0 w 291"/>
                <a:gd name="T43" fmla="*/ 0 h 890"/>
                <a:gd name="T44" fmla="*/ 0 w 291"/>
                <a:gd name="T45" fmla="*/ 0 h 890"/>
                <a:gd name="T46" fmla="*/ 0 w 291"/>
                <a:gd name="T47" fmla="*/ 0 h 890"/>
                <a:gd name="T48" fmla="*/ 0 w 291"/>
                <a:gd name="T49" fmla="*/ 0 h 890"/>
                <a:gd name="T50" fmla="*/ 0 w 291"/>
                <a:gd name="T51" fmla="*/ 0 h 890"/>
                <a:gd name="T52" fmla="*/ 0 w 291"/>
                <a:gd name="T53" fmla="*/ 0 h 890"/>
                <a:gd name="T54" fmla="*/ 0 w 291"/>
                <a:gd name="T55" fmla="*/ 0 h 890"/>
                <a:gd name="T56" fmla="*/ 0 w 291"/>
                <a:gd name="T57" fmla="*/ 0 h 890"/>
                <a:gd name="T58" fmla="*/ 0 w 291"/>
                <a:gd name="T59" fmla="*/ 0 h 890"/>
                <a:gd name="T60" fmla="*/ 0 w 291"/>
                <a:gd name="T61" fmla="*/ 0 h 89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1" h="890">
                  <a:moveTo>
                    <a:pt x="251" y="148"/>
                  </a:moveTo>
                  <a:lnTo>
                    <a:pt x="275" y="236"/>
                  </a:lnTo>
                  <a:lnTo>
                    <a:pt x="289" y="329"/>
                  </a:lnTo>
                  <a:lnTo>
                    <a:pt x="291" y="424"/>
                  </a:lnTo>
                  <a:lnTo>
                    <a:pt x="286" y="519"/>
                  </a:lnTo>
                  <a:lnTo>
                    <a:pt x="275" y="613"/>
                  </a:lnTo>
                  <a:lnTo>
                    <a:pt x="261" y="709"/>
                  </a:lnTo>
                  <a:lnTo>
                    <a:pt x="244" y="802"/>
                  </a:lnTo>
                  <a:lnTo>
                    <a:pt x="229" y="890"/>
                  </a:lnTo>
                  <a:lnTo>
                    <a:pt x="196" y="782"/>
                  </a:lnTo>
                  <a:lnTo>
                    <a:pt x="166" y="672"/>
                  </a:lnTo>
                  <a:lnTo>
                    <a:pt x="136" y="561"/>
                  </a:lnTo>
                  <a:lnTo>
                    <a:pt x="110" y="448"/>
                  </a:lnTo>
                  <a:lnTo>
                    <a:pt x="81" y="336"/>
                  </a:lnTo>
                  <a:lnTo>
                    <a:pt x="56" y="226"/>
                  </a:lnTo>
                  <a:lnTo>
                    <a:pt x="26" y="113"/>
                  </a:lnTo>
                  <a:lnTo>
                    <a:pt x="0" y="0"/>
                  </a:lnTo>
                  <a:lnTo>
                    <a:pt x="34" y="12"/>
                  </a:lnTo>
                  <a:lnTo>
                    <a:pt x="69" y="23"/>
                  </a:lnTo>
                  <a:lnTo>
                    <a:pt x="103" y="36"/>
                  </a:lnTo>
                  <a:lnTo>
                    <a:pt x="137" y="52"/>
                  </a:lnTo>
                  <a:lnTo>
                    <a:pt x="170" y="69"/>
                  </a:lnTo>
                  <a:lnTo>
                    <a:pt x="199" y="91"/>
                  </a:lnTo>
                  <a:lnTo>
                    <a:pt x="228" y="116"/>
                  </a:lnTo>
                  <a:lnTo>
                    <a:pt x="251" y="1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6" name="Freeform 333"/>
            <p:cNvSpPr>
              <a:spLocks/>
            </p:cNvSpPr>
            <p:nvPr/>
          </p:nvSpPr>
          <p:spPr bwMode="auto">
            <a:xfrm>
              <a:off x="2401" y="4502"/>
              <a:ext cx="305" cy="66"/>
            </a:xfrm>
            <a:custGeom>
              <a:avLst/>
              <a:gdLst>
                <a:gd name="T0" fmla="*/ 0 w 914"/>
                <a:gd name="T1" fmla="*/ 0 h 199"/>
                <a:gd name="T2" fmla="*/ 0 w 914"/>
                <a:gd name="T3" fmla="*/ 0 h 199"/>
                <a:gd name="T4" fmla="*/ 0 w 914"/>
                <a:gd name="T5" fmla="*/ 0 h 199"/>
                <a:gd name="T6" fmla="*/ 0 w 914"/>
                <a:gd name="T7" fmla="*/ 0 h 199"/>
                <a:gd name="T8" fmla="*/ 0 w 914"/>
                <a:gd name="T9" fmla="*/ 0 h 199"/>
                <a:gd name="T10" fmla="*/ 0 w 914"/>
                <a:gd name="T11" fmla="*/ 0 h 199"/>
                <a:gd name="T12" fmla="*/ 0 w 914"/>
                <a:gd name="T13" fmla="*/ 0 h 199"/>
                <a:gd name="T14" fmla="*/ 0 w 914"/>
                <a:gd name="T15" fmla="*/ 0 h 199"/>
                <a:gd name="T16" fmla="*/ 0 w 914"/>
                <a:gd name="T17" fmla="*/ 0 h 199"/>
                <a:gd name="T18" fmla="*/ 0 w 914"/>
                <a:gd name="T19" fmla="*/ 0 h 199"/>
                <a:gd name="T20" fmla="*/ 0 w 914"/>
                <a:gd name="T21" fmla="*/ 0 h 199"/>
                <a:gd name="T22" fmla="*/ 0 w 914"/>
                <a:gd name="T23" fmla="*/ 0 h 199"/>
                <a:gd name="T24" fmla="*/ 0 w 914"/>
                <a:gd name="T25" fmla="*/ 0 h 199"/>
                <a:gd name="T26" fmla="*/ 0 w 914"/>
                <a:gd name="T27" fmla="*/ 0 h 199"/>
                <a:gd name="T28" fmla="*/ 0 w 914"/>
                <a:gd name="T29" fmla="*/ 0 h 199"/>
                <a:gd name="T30" fmla="*/ 0 w 914"/>
                <a:gd name="T31" fmla="*/ 0 h 199"/>
                <a:gd name="T32" fmla="*/ 0 w 914"/>
                <a:gd name="T33" fmla="*/ 0 h 199"/>
                <a:gd name="T34" fmla="*/ 0 w 914"/>
                <a:gd name="T35" fmla="*/ 0 h 199"/>
                <a:gd name="T36" fmla="*/ 0 w 914"/>
                <a:gd name="T37" fmla="*/ 0 h 199"/>
                <a:gd name="T38" fmla="*/ 0 w 914"/>
                <a:gd name="T39" fmla="*/ 0 h 199"/>
                <a:gd name="T40" fmla="*/ 0 w 914"/>
                <a:gd name="T41" fmla="*/ 0 h 199"/>
                <a:gd name="T42" fmla="*/ 0 w 914"/>
                <a:gd name="T43" fmla="*/ 0 h 199"/>
                <a:gd name="T44" fmla="*/ 0 w 914"/>
                <a:gd name="T45" fmla="*/ 0 h 199"/>
                <a:gd name="T46" fmla="*/ 0 w 914"/>
                <a:gd name="T47" fmla="*/ 0 h 199"/>
                <a:gd name="T48" fmla="*/ 0 w 914"/>
                <a:gd name="T49" fmla="*/ 0 h 199"/>
                <a:gd name="T50" fmla="*/ 0 w 914"/>
                <a:gd name="T51" fmla="*/ 0 h 199"/>
                <a:gd name="T52" fmla="*/ 0 w 914"/>
                <a:gd name="T53" fmla="*/ 0 h 199"/>
                <a:gd name="T54" fmla="*/ 0 w 914"/>
                <a:gd name="T55" fmla="*/ 0 h 199"/>
                <a:gd name="T56" fmla="*/ 0 w 914"/>
                <a:gd name="T57" fmla="*/ 0 h 199"/>
                <a:gd name="T58" fmla="*/ 0 w 914"/>
                <a:gd name="T59" fmla="*/ 0 h 199"/>
                <a:gd name="T60" fmla="*/ 0 w 914"/>
                <a:gd name="T61" fmla="*/ 0 h 1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14" h="199">
                  <a:moveTo>
                    <a:pt x="914" y="64"/>
                  </a:moveTo>
                  <a:lnTo>
                    <a:pt x="803" y="39"/>
                  </a:lnTo>
                  <a:lnTo>
                    <a:pt x="687" y="24"/>
                  </a:lnTo>
                  <a:lnTo>
                    <a:pt x="568" y="22"/>
                  </a:lnTo>
                  <a:lnTo>
                    <a:pt x="449" y="31"/>
                  </a:lnTo>
                  <a:lnTo>
                    <a:pt x="330" y="54"/>
                  </a:lnTo>
                  <a:lnTo>
                    <a:pt x="216" y="89"/>
                  </a:lnTo>
                  <a:lnTo>
                    <a:pt x="108" y="136"/>
                  </a:lnTo>
                  <a:lnTo>
                    <a:pt x="11" y="199"/>
                  </a:lnTo>
                  <a:lnTo>
                    <a:pt x="6" y="197"/>
                  </a:lnTo>
                  <a:lnTo>
                    <a:pt x="4" y="194"/>
                  </a:lnTo>
                  <a:lnTo>
                    <a:pt x="0" y="189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1" y="169"/>
                  </a:lnTo>
                  <a:lnTo>
                    <a:pt x="1" y="161"/>
                  </a:lnTo>
                  <a:lnTo>
                    <a:pt x="4" y="156"/>
                  </a:lnTo>
                  <a:lnTo>
                    <a:pt x="107" y="99"/>
                  </a:lnTo>
                  <a:lnTo>
                    <a:pt x="217" y="55"/>
                  </a:lnTo>
                  <a:lnTo>
                    <a:pt x="331" y="23"/>
                  </a:lnTo>
                  <a:lnTo>
                    <a:pt x="448" y="4"/>
                  </a:lnTo>
                  <a:lnTo>
                    <a:pt x="565" y="0"/>
                  </a:lnTo>
                  <a:lnTo>
                    <a:pt x="683" y="7"/>
                  </a:lnTo>
                  <a:lnTo>
                    <a:pt x="800" y="30"/>
                  </a:lnTo>
                  <a:lnTo>
                    <a:pt x="914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7" name="Freeform 334"/>
            <p:cNvSpPr>
              <a:spLocks/>
            </p:cNvSpPr>
            <p:nvPr/>
          </p:nvSpPr>
          <p:spPr bwMode="auto">
            <a:xfrm>
              <a:off x="2377" y="4668"/>
              <a:ext cx="474" cy="245"/>
            </a:xfrm>
            <a:custGeom>
              <a:avLst/>
              <a:gdLst>
                <a:gd name="T0" fmla="*/ 0 w 1422"/>
                <a:gd name="T1" fmla="*/ 0 h 735"/>
                <a:gd name="T2" fmla="*/ 0 w 1422"/>
                <a:gd name="T3" fmla="*/ 0 h 735"/>
                <a:gd name="T4" fmla="*/ 0 w 1422"/>
                <a:gd name="T5" fmla="*/ 0 h 735"/>
                <a:gd name="T6" fmla="*/ 0 w 1422"/>
                <a:gd name="T7" fmla="*/ 0 h 735"/>
                <a:gd name="T8" fmla="*/ 0 w 1422"/>
                <a:gd name="T9" fmla="*/ 0 h 735"/>
                <a:gd name="T10" fmla="*/ 0 w 1422"/>
                <a:gd name="T11" fmla="*/ 0 h 735"/>
                <a:gd name="T12" fmla="*/ 0 w 1422"/>
                <a:gd name="T13" fmla="*/ 0 h 735"/>
                <a:gd name="T14" fmla="*/ 0 w 1422"/>
                <a:gd name="T15" fmla="*/ 0 h 735"/>
                <a:gd name="T16" fmla="*/ 0 w 1422"/>
                <a:gd name="T17" fmla="*/ 0 h 735"/>
                <a:gd name="T18" fmla="*/ 0 w 1422"/>
                <a:gd name="T19" fmla="*/ 0 h 735"/>
                <a:gd name="T20" fmla="*/ 0 w 1422"/>
                <a:gd name="T21" fmla="*/ 0 h 735"/>
                <a:gd name="T22" fmla="*/ 0 w 1422"/>
                <a:gd name="T23" fmla="*/ 0 h 735"/>
                <a:gd name="T24" fmla="*/ 0 w 1422"/>
                <a:gd name="T25" fmla="*/ 0 h 735"/>
                <a:gd name="T26" fmla="*/ 0 w 1422"/>
                <a:gd name="T27" fmla="*/ 0 h 735"/>
                <a:gd name="T28" fmla="*/ 0 w 1422"/>
                <a:gd name="T29" fmla="*/ 0 h 735"/>
                <a:gd name="T30" fmla="*/ 0 w 1422"/>
                <a:gd name="T31" fmla="*/ 0 h 735"/>
                <a:gd name="T32" fmla="*/ 0 w 1422"/>
                <a:gd name="T33" fmla="*/ 0 h 735"/>
                <a:gd name="T34" fmla="*/ 0 w 1422"/>
                <a:gd name="T35" fmla="*/ 0 h 735"/>
                <a:gd name="T36" fmla="*/ 0 w 1422"/>
                <a:gd name="T37" fmla="*/ 0 h 735"/>
                <a:gd name="T38" fmla="*/ 0 w 1422"/>
                <a:gd name="T39" fmla="*/ 0 h 735"/>
                <a:gd name="T40" fmla="*/ 0 w 1422"/>
                <a:gd name="T41" fmla="*/ 0 h 735"/>
                <a:gd name="T42" fmla="*/ 0 w 1422"/>
                <a:gd name="T43" fmla="*/ 0 h 735"/>
                <a:gd name="T44" fmla="*/ 0 w 1422"/>
                <a:gd name="T45" fmla="*/ 0 h 735"/>
                <a:gd name="T46" fmla="*/ 0 w 1422"/>
                <a:gd name="T47" fmla="*/ 0 h 735"/>
                <a:gd name="T48" fmla="*/ 0 w 1422"/>
                <a:gd name="T49" fmla="*/ 0 h 735"/>
                <a:gd name="T50" fmla="*/ 0 w 1422"/>
                <a:gd name="T51" fmla="*/ 0 h 735"/>
                <a:gd name="T52" fmla="*/ 0 w 1422"/>
                <a:gd name="T53" fmla="*/ 0 h 735"/>
                <a:gd name="T54" fmla="*/ 0 w 1422"/>
                <a:gd name="T55" fmla="*/ 0 h 735"/>
                <a:gd name="T56" fmla="*/ 0 w 1422"/>
                <a:gd name="T57" fmla="*/ 0 h 735"/>
                <a:gd name="T58" fmla="*/ 0 w 1422"/>
                <a:gd name="T59" fmla="*/ 0 h 735"/>
                <a:gd name="T60" fmla="*/ 0 w 1422"/>
                <a:gd name="T61" fmla="*/ 0 h 735"/>
                <a:gd name="T62" fmla="*/ 0 w 1422"/>
                <a:gd name="T63" fmla="*/ 0 h 735"/>
                <a:gd name="T64" fmla="*/ 0 w 1422"/>
                <a:gd name="T65" fmla="*/ 0 h 735"/>
                <a:gd name="T66" fmla="*/ 0 w 1422"/>
                <a:gd name="T67" fmla="*/ 0 h 735"/>
                <a:gd name="T68" fmla="*/ 0 w 1422"/>
                <a:gd name="T69" fmla="*/ 0 h 735"/>
                <a:gd name="T70" fmla="*/ 0 w 1422"/>
                <a:gd name="T71" fmla="*/ 0 h 735"/>
                <a:gd name="T72" fmla="*/ 0 w 1422"/>
                <a:gd name="T73" fmla="*/ 0 h 735"/>
                <a:gd name="T74" fmla="*/ 0 w 1422"/>
                <a:gd name="T75" fmla="*/ 0 h 735"/>
                <a:gd name="T76" fmla="*/ 0 w 1422"/>
                <a:gd name="T77" fmla="*/ 0 h 735"/>
                <a:gd name="T78" fmla="*/ 0 w 1422"/>
                <a:gd name="T79" fmla="*/ 0 h 735"/>
                <a:gd name="T80" fmla="*/ 0 w 1422"/>
                <a:gd name="T81" fmla="*/ 0 h 735"/>
                <a:gd name="T82" fmla="*/ 0 w 1422"/>
                <a:gd name="T83" fmla="*/ 0 h 735"/>
                <a:gd name="T84" fmla="*/ 0 w 1422"/>
                <a:gd name="T85" fmla="*/ 0 h 735"/>
                <a:gd name="T86" fmla="*/ 0 w 1422"/>
                <a:gd name="T87" fmla="*/ 0 h 7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22" h="735">
                  <a:moveTo>
                    <a:pt x="1422" y="706"/>
                  </a:moveTo>
                  <a:lnTo>
                    <a:pt x="1422" y="735"/>
                  </a:lnTo>
                  <a:lnTo>
                    <a:pt x="1292" y="581"/>
                  </a:lnTo>
                  <a:lnTo>
                    <a:pt x="1148" y="440"/>
                  </a:lnTo>
                  <a:lnTo>
                    <a:pt x="990" y="313"/>
                  </a:lnTo>
                  <a:lnTo>
                    <a:pt x="821" y="206"/>
                  </a:lnTo>
                  <a:lnTo>
                    <a:pt x="639" y="124"/>
                  </a:lnTo>
                  <a:lnTo>
                    <a:pt x="449" y="65"/>
                  </a:lnTo>
                  <a:lnTo>
                    <a:pt x="251" y="37"/>
                  </a:lnTo>
                  <a:lnTo>
                    <a:pt x="44" y="40"/>
                  </a:lnTo>
                  <a:lnTo>
                    <a:pt x="32" y="91"/>
                  </a:lnTo>
                  <a:lnTo>
                    <a:pt x="23" y="85"/>
                  </a:lnTo>
                  <a:lnTo>
                    <a:pt x="15" y="76"/>
                  </a:lnTo>
                  <a:lnTo>
                    <a:pt x="8" y="69"/>
                  </a:lnTo>
                  <a:lnTo>
                    <a:pt x="4" y="58"/>
                  </a:lnTo>
                  <a:lnTo>
                    <a:pt x="0" y="49"/>
                  </a:lnTo>
                  <a:lnTo>
                    <a:pt x="0" y="39"/>
                  </a:lnTo>
                  <a:lnTo>
                    <a:pt x="4" y="29"/>
                  </a:lnTo>
                  <a:lnTo>
                    <a:pt x="9" y="18"/>
                  </a:lnTo>
                  <a:lnTo>
                    <a:pt x="149" y="0"/>
                  </a:lnTo>
                  <a:lnTo>
                    <a:pt x="287" y="5"/>
                  </a:lnTo>
                  <a:lnTo>
                    <a:pt x="424" y="30"/>
                  </a:lnTo>
                  <a:lnTo>
                    <a:pt x="558" y="71"/>
                  </a:lnTo>
                  <a:lnTo>
                    <a:pt x="688" y="124"/>
                  </a:lnTo>
                  <a:lnTo>
                    <a:pt x="816" y="188"/>
                  </a:lnTo>
                  <a:lnTo>
                    <a:pt x="940" y="258"/>
                  </a:lnTo>
                  <a:lnTo>
                    <a:pt x="1059" y="329"/>
                  </a:lnTo>
                  <a:lnTo>
                    <a:pt x="1108" y="366"/>
                  </a:lnTo>
                  <a:lnTo>
                    <a:pt x="1160" y="406"/>
                  </a:lnTo>
                  <a:lnTo>
                    <a:pt x="1212" y="450"/>
                  </a:lnTo>
                  <a:lnTo>
                    <a:pt x="1260" y="498"/>
                  </a:lnTo>
                  <a:lnTo>
                    <a:pt x="1308" y="547"/>
                  </a:lnTo>
                  <a:lnTo>
                    <a:pt x="1351" y="599"/>
                  </a:lnTo>
                  <a:lnTo>
                    <a:pt x="1389" y="652"/>
                  </a:lnTo>
                  <a:lnTo>
                    <a:pt x="1422" y="7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8" name="Freeform 335"/>
            <p:cNvSpPr>
              <a:spLocks/>
            </p:cNvSpPr>
            <p:nvPr/>
          </p:nvSpPr>
          <p:spPr bwMode="auto">
            <a:xfrm>
              <a:off x="3040" y="4785"/>
              <a:ext cx="177" cy="647"/>
            </a:xfrm>
            <a:custGeom>
              <a:avLst/>
              <a:gdLst>
                <a:gd name="T0" fmla="*/ 0 w 531"/>
                <a:gd name="T1" fmla="*/ 0 h 1940"/>
                <a:gd name="T2" fmla="*/ 0 w 531"/>
                <a:gd name="T3" fmla="*/ 0 h 1940"/>
                <a:gd name="T4" fmla="*/ 0 w 531"/>
                <a:gd name="T5" fmla="*/ 0 h 1940"/>
                <a:gd name="T6" fmla="*/ 0 w 531"/>
                <a:gd name="T7" fmla="*/ 0 h 1940"/>
                <a:gd name="T8" fmla="*/ 0 w 531"/>
                <a:gd name="T9" fmla="*/ 0 h 1940"/>
                <a:gd name="T10" fmla="*/ 0 w 531"/>
                <a:gd name="T11" fmla="*/ 0 h 1940"/>
                <a:gd name="T12" fmla="*/ 0 w 531"/>
                <a:gd name="T13" fmla="*/ 0 h 1940"/>
                <a:gd name="T14" fmla="*/ 0 w 531"/>
                <a:gd name="T15" fmla="*/ 0 h 1940"/>
                <a:gd name="T16" fmla="*/ 0 w 531"/>
                <a:gd name="T17" fmla="*/ 0 h 1940"/>
                <a:gd name="T18" fmla="*/ 0 w 531"/>
                <a:gd name="T19" fmla="*/ 0 h 1940"/>
                <a:gd name="T20" fmla="*/ 0 w 531"/>
                <a:gd name="T21" fmla="*/ 0 h 1940"/>
                <a:gd name="T22" fmla="*/ 0 w 531"/>
                <a:gd name="T23" fmla="*/ 0 h 1940"/>
                <a:gd name="T24" fmla="*/ 0 w 531"/>
                <a:gd name="T25" fmla="*/ 0 h 1940"/>
                <a:gd name="T26" fmla="*/ 0 w 531"/>
                <a:gd name="T27" fmla="*/ 0 h 1940"/>
                <a:gd name="T28" fmla="*/ 0 w 531"/>
                <a:gd name="T29" fmla="*/ 0 h 1940"/>
                <a:gd name="T30" fmla="*/ 0 w 531"/>
                <a:gd name="T31" fmla="*/ 0 h 1940"/>
                <a:gd name="T32" fmla="*/ 0 w 531"/>
                <a:gd name="T33" fmla="*/ 0 h 1940"/>
                <a:gd name="T34" fmla="*/ 0 w 531"/>
                <a:gd name="T35" fmla="*/ 0 h 1940"/>
                <a:gd name="T36" fmla="*/ 0 w 531"/>
                <a:gd name="T37" fmla="*/ 0 h 1940"/>
                <a:gd name="T38" fmla="*/ 0 w 531"/>
                <a:gd name="T39" fmla="*/ 0 h 1940"/>
                <a:gd name="T40" fmla="*/ 0 w 531"/>
                <a:gd name="T41" fmla="*/ 0 h 1940"/>
                <a:gd name="T42" fmla="*/ 0 w 531"/>
                <a:gd name="T43" fmla="*/ 0 h 1940"/>
                <a:gd name="T44" fmla="*/ 0 w 531"/>
                <a:gd name="T45" fmla="*/ 0 h 1940"/>
                <a:gd name="T46" fmla="*/ 0 w 531"/>
                <a:gd name="T47" fmla="*/ 0 h 1940"/>
                <a:gd name="T48" fmla="*/ 0 w 531"/>
                <a:gd name="T49" fmla="*/ 0 h 1940"/>
                <a:gd name="T50" fmla="*/ 0 w 531"/>
                <a:gd name="T51" fmla="*/ 0 h 1940"/>
                <a:gd name="T52" fmla="*/ 0 w 531"/>
                <a:gd name="T53" fmla="*/ 0 h 1940"/>
                <a:gd name="T54" fmla="*/ 0 w 531"/>
                <a:gd name="T55" fmla="*/ 0 h 1940"/>
                <a:gd name="T56" fmla="*/ 0 w 531"/>
                <a:gd name="T57" fmla="*/ 0 h 1940"/>
                <a:gd name="T58" fmla="*/ 0 w 531"/>
                <a:gd name="T59" fmla="*/ 0 h 1940"/>
                <a:gd name="T60" fmla="*/ 0 w 531"/>
                <a:gd name="T61" fmla="*/ 0 h 1940"/>
                <a:gd name="T62" fmla="*/ 0 w 531"/>
                <a:gd name="T63" fmla="*/ 0 h 1940"/>
                <a:gd name="T64" fmla="*/ 0 w 531"/>
                <a:gd name="T65" fmla="*/ 0 h 1940"/>
                <a:gd name="T66" fmla="*/ 0 w 531"/>
                <a:gd name="T67" fmla="*/ 0 h 1940"/>
                <a:gd name="T68" fmla="*/ 0 w 531"/>
                <a:gd name="T69" fmla="*/ 0 h 1940"/>
                <a:gd name="T70" fmla="*/ 0 w 531"/>
                <a:gd name="T71" fmla="*/ 0 h 1940"/>
                <a:gd name="T72" fmla="*/ 0 w 531"/>
                <a:gd name="T73" fmla="*/ 0 h 1940"/>
                <a:gd name="T74" fmla="*/ 0 w 531"/>
                <a:gd name="T75" fmla="*/ 0 h 1940"/>
                <a:gd name="T76" fmla="*/ 0 w 531"/>
                <a:gd name="T77" fmla="*/ 0 h 1940"/>
                <a:gd name="T78" fmla="*/ 0 w 531"/>
                <a:gd name="T79" fmla="*/ 0 h 1940"/>
                <a:gd name="T80" fmla="*/ 0 w 531"/>
                <a:gd name="T81" fmla="*/ 0 h 1940"/>
                <a:gd name="T82" fmla="*/ 0 w 531"/>
                <a:gd name="T83" fmla="*/ 0 h 1940"/>
                <a:gd name="T84" fmla="*/ 0 w 531"/>
                <a:gd name="T85" fmla="*/ 0 h 1940"/>
                <a:gd name="T86" fmla="*/ 0 w 531"/>
                <a:gd name="T87" fmla="*/ 0 h 1940"/>
                <a:gd name="T88" fmla="*/ 0 w 531"/>
                <a:gd name="T89" fmla="*/ 0 h 1940"/>
                <a:gd name="T90" fmla="*/ 0 w 531"/>
                <a:gd name="T91" fmla="*/ 0 h 1940"/>
                <a:gd name="T92" fmla="*/ 0 w 531"/>
                <a:gd name="T93" fmla="*/ 0 h 1940"/>
                <a:gd name="T94" fmla="*/ 0 w 531"/>
                <a:gd name="T95" fmla="*/ 0 h 1940"/>
                <a:gd name="T96" fmla="*/ 0 w 531"/>
                <a:gd name="T97" fmla="*/ 0 h 1940"/>
                <a:gd name="T98" fmla="*/ 0 w 531"/>
                <a:gd name="T99" fmla="*/ 0 h 19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31" h="1940">
                  <a:moveTo>
                    <a:pt x="271" y="74"/>
                  </a:moveTo>
                  <a:lnTo>
                    <a:pt x="296" y="319"/>
                  </a:lnTo>
                  <a:lnTo>
                    <a:pt x="329" y="555"/>
                  </a:lnTo>
                  <a:lnTo>
                    <a:pt x="367" y="788"/>
                  </a:lnTo>
                  <a:lnTo>
                    <a:pt x="407" y="1016"/>
                  </a:lnTo>
                  <a:lnTo>
                    <a:pt x="446" y="1245"/>
                  </a:lnTo>
                  <a:lnTo>
                    <a:pt x="480" y="1474"/>
                  </a:lnTo>
                  <a:lnTo>
                    <a:pt x="510" y="1705"/>
                  </a:lnTo>
                  <a:lnTo>
                    <a:pt x="531" y="1940"/>
                  </a:lnTo>
                  <a:lnTo>
                    <a:pt x="466" y="1814"/>
                  </a:lnTo>
                  <a:lnTo>
                    <a:pt x="403" y="1685"/>
                  </a:lnTo>
                  <a:lnTo>
                    <a:pt x="346" y="1552"/>
                  </a:lnTo>
                  <a:lnTo>
                    <a:pt x="291" y="1418"/>
                  </a:lnTo>
                  <a:lnTo>
                    <a:pt x="238" y="1282"/>
                  </a:lnTo>
                  <a:lnTo>
                    <a:pt x="185" y="1147"/>
                  </a:lnTo>
                  <a:lnTo>
                    <a:pt x="134" y="1011"/>
                  </a:lnTo>
                  <a:lnTo>
                    <a:pt x="85" y="875"/>
                  </a:lnTo>
                  <a:lnTo>
                    <a:pt x="93" y="841"/>
                  </a:lnTo>
                  <a:lnTo>
                    <a:pt x="98" y="806"/>
                  </a:lnTo>
                  <a:lnTo>
                    <a:pt x="98" y="770"/>
                  </a:lnTo>
                  <a:lnTo>
                    <a:pt x="93" y="734"/>
                  </a:lnTo>
                  <a:lnTo>
                    <a:pt x="86" y="696"/>
                  </a:lnTo>
                  <a:lnTo>
                    <a:pt x="79" y="663"/>
                  </a:lnTo>
                  <a:lnTo>
                    <a:pt x="69" y="627"/>
                  </a:lnTo>
                  <a:lnTo>
                    <a:pt x="64" y="593"/>
                  </a:lnTo>
                  <a:lnTo>
                    <a:pt x="58" y="519"/>
                  </a:lnTo>
                  <a:lnTo>
                    <a:pt x="50" y="445"/>
                  </a:lnTo>
                  <a:lnTo>
                    <a:pt x="39" y="374"/>
                  </a:lnTo>
                  <a:lnTo>
                    <a:pt x="26" y="300"/>
                  </a:lnTo>
                  <a:lnTo>
                    <a:pt x="14" y="228"/>
                  </a:lnTo>
                  <a:lnTo>
                    <a:pt x="7" y="156"/>
                  </a:lnTo>
                  <a:lnTo>
                    <a:pt x="0" y="84"/>
                  </a:lnTo>
                  <a:lnTo>
                    <a:pt x="3" y="9"/>
                  </a:lnTo>
                  <a:lnTo>
                    <a:pt x="31" y="5"/>
                  </a:lnTo>
                  <a:lnTo>
                    <a:pt x="63" y="3"/>
                  </a:lnTo>
                  <a:lnTo>
                    <a:pt x="93" y="0"/>
                  </a:lnTo>
                  <a:lnTo>
                    <a:pt x="126" y="0"/>
                  </a:lnTo>
                  <a:lnTo>
                    <a:pt x="157" y="0"/>
                  </a:lnTo>
                  <a:lnTo>
                    <a:pt x="188" y="3"/>
                  </a:lnTo>
                  <a:lnTo>
                    <a:pt x="219" y="5"/>
                  </a:lnTo>
                  <a:lnTo>
                    <a:pt x="249" y="9"/>
                  </a:lnTo>
                  <a:lnTo>
                    <a:pt x="271" y="74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9" name="Freeform 336"/>
            <p:cNvSpPr>
              <a:spLocks/>
            </p:cNvSpPr>
            <p:nvPr/>
          </p:nvSpPr>
          <p:spPr bwMode="auto">
            <a:xfrm>
              <a:off x="1858" y="4889"/>
              <a:ext cx="310" cy="1286"/>
            </a:xfrm>
            <a:custGeom>
              <a:avLst/>
              <a:gdLst>
                <a:gd name="T0" fmla="*/ 0 w 930"/>
                <a:gd name="T1" fmla="*/ 0 h 3860"/>
                <a:gd name="T2" fmla="*/ 0 w 930"/>
                <a:gd name="T3" fmla="*/ 0 h 3860"/>
                <a:gd name="T4" fmla="*/ 0 w 930"/>
                <a:gd name="T5" fmla="*/ 0 h 3860"/>
                <a:gd name="T6" fmla="*/ 0 w 930"/>
                <a:gd name="T7" fmla="*/ 0 h 3860"/>
                <a:gd name="T8" fmla="*/ 0 w 930"/>
                <a:gd name="T9" fmla="*/ 0 h 3860"/>
                <a:gd name="T10" fmla="*/ 0 w 930"/>
                <a:gd name="T11" fmla="*/ 0 h 3860"/>
                <a:gd name="T12" fmla="*/ 0 w 930"/>
                <a:gd name="T13" fmla="*/ 0 h 3860"/>
                <a:gd name="T14" fmla="*/ 0 w 930"/>
                <a:gd name="T15" fmla="*/ 0 h 3860"/>
                <a:gd name="T16" fmla="*/ 0 w 930"/>
                <a:gd name="T17" fmla="*/ 0 h 3860"/>
                <a:gd name="T18" fmla="*/ 0 w 930"/>
                <a:gd name="T19" fmla="*/ 0 h 3860"/>
                <a:gd name="T20" fmla="*/ 0 w 930"/>
                <a:gd name="T21" fmla="*/ 0 h 3860"/>
                <a:gd name="T22" fmla="*/ 0 w 930"/>
                <a:gd name="T23" fmla="*/ 0 h 3860"/>
                <a:gd name="T24" fmla="*/ 0 w 930"/>
                <a:gd name="T25" fmla="*/ 0 h 3860"/>
                <a:gd name="T26" fmla="*/ 0 w 930"/>
                <a:gd name="T27" fmla="*/ 0 h 3860"/>
                <a:gd name="T28" fmla="*/ 0 w 930"/>
                <a:gd name="T29" fmla="*/ 0 h 3860"/>
                <a:gd name="T30" fmla="*/ 0 w 930"/>
                <a:gd name="T31" fmla="*/ 0 h 3860"/>
                <a:gd name="T32" fmla="*/ 0 w 930"/>
                <a:gd name="T33" fmla="*/ 0 h 3860"/>
                <a:gd name="T34" fmla="*/ 0 w 930"/>
                <a:gd name="T35" fmla="*/ 0 h 3860"/>
                <a:gd name="T36" fmla="*/ 0 w 930"/>
                <a:gd name="T37" fmla="*/ 0 h 3860"/>
                <a:gd name="T38" fmla="*/ 0 w 930"/>
                <a:gd name="T39" fmla="*/ 1 h 3860"/>
                <a:gd name="T40" fmla="*/ 0 w 930"/>
                <a:gd name="T41" fmla="*/ 1 h 3860"/>
                <a:gd name="T42" fmla="*/ 0 w 930"/>
                <a:gd name="T43" fmla="*/ 1 h 3860"/>
                <a:gd name="T44" fmla="*/ 0 w 930"/>
                <a:gd name="T45" fmla="*/ 1 h 3860"/>
                <a:gd name="T46" fmla="*/ 0 w 930"/>
                <a:gd name="T47" fmla="*/ 1 h 3860"/>
                <a:gd name="T48" fmla="*/ 0 w 930"/>
                <a:gd name="T49" fmla="*/ 1 h 3860"/>
                <a:gd name="T50" fmla="*/ 0 w 930"/>
                <a:gd name="T51" fmla="*/ 1 h 3860"/>
                <a:gd name="T52" fmla="*/ 0 w 930"/>
                <a:gd name="T53" fmla="*/ 1 h 3860"/>
                <a:gd name="T54" fmla="*/ 0 w 930"/>
                <a:gd name="T55" fmla="*/ 1 h 3860"/>
                <a:gd name="T56" fmla="*/ 0 w 930"/>
                <a:gd name="T57" fmla="*/ 1 h 3860"/>
                <a:gd name="T58" fmla="*/ 0 w 930"/>
                <a:gd name="T59" fmla="*/ 1 h 3860"/>
                <a:gd name="T60" fmla="*/ 0 w 930"/>
                <a:gd name="T61" fmla="*/ 1 h 3860"/>
                <a:gd name="T62" fmla="*/ 0 w 930"/>
                <a:gd name="T63" fmla="*/ 1 h 3860"/>
                <a:gd name="T64" fmla="*/ 0 w 930"/>
                <a:gd name="T65" fmla="*/ 0 h 3860"/>
                <a:gd name="T66" fmla="*/ 0 w 930"/>
                <a:gd name="T67" fmla="*/ 0 h 3860"/>
                <a:gd name="T68" fmla="*/ 0 w 930"/>
                <a:gd name="T69" fmla="*/ 0 h 3860"/>
                <a:gd name="T70" fmla="*/ 0 w 930"/>
                <a:gd name="T71" fmla="*/ 0 h 3860"/>
                <a:gd name="T72" fmla="*/ 0 w 930"/>
                <a:gd name="T73" fmla="*/ 0 h 3860"/>
                <a:gd name="T74" fmla="*/ 0 w 930"/>
                <a:gd name="T75" fmla="*/ 0 h 3860"/>
                <a:gd name="T76" fmla="*/ 0 w 930"/>
                <a:gd name="T77" fmla="*/ 0 h 3860"/>
                <a:gd name="T78" fmla="*/ 0 w 930"/>
                <a:gd name="T79" fmla="*/ 0 h 3860"/>
                <a:gd name="T80" fmla="*/ 0 w 930"/>
                <a:gd name="T81" fmla="*/ 0 h 3860"/>
                <a:gd name="T82" fmla="*/ 0 w 930"/>
                <a:gd name="T83" fmla="*/ 0 h 3860"/>
                <a:gd name="T84" fmla="*/ 0 w 930"/>
                <a:gd name="T85" fmla="*/ 0 h 3860"/>
                <a:gd name="T86" fmla="*/ 0 w 930"/>
                <a:gd name="T87" fmla="*/ 0 h 3860"/>
                <a:gd name="T88" fmla="*/ 0 w 930"/>
                <a:gd name="T89" fmla="*/ 0 h 3860"/>
                <a:gd name="T90" fmla="*/ 0 w 930"/>
                <a:gd name="T91" fmla="*/ 0 h 3860"/>
                <a:gd name="T92" fmla="*/ 0 w 930"/>
                <a:gd name="T93" fmla="*/ 0 h 3860"/>
                <a:gd name="T94" fmla="*/ 0 w 930"/>
                <a:gd name="T95" fmla="*/ 0 h 3860"/>
                <a:gd name="T96" fmla="*/ 0 w 930"/>
                <a:gd name="T97" fmla="*/ 0 h 3860"/>
                <a:gd name="T98" fmla="*/ 0 w 930"/>
                <a:gd name="T99" fmla="*/ 0 h 3860"/>
                <a:gd name="T100" fmla="*/ 0 w 930"/>
                <a:gd name="T101" fmla="*/ 0 h 3860"/>
                <a:gd name="T102" fmla="*/ 0 w 930"/>
                <a:gd name="T103" fmla="*/ 0 h 3860"/>
                <a:gd name="T104" fmla="*/ 0 w 930"/>
                <a:gd name="T105" fmla="*/ 0 h 3860"/>
                <a:gd name="T106" fmla="*/ 0 w 930"/>
                <a:gd name="T107" fmla="*/ 0 h 3860"/>
                <a:gd name="T108" fmla="*/ 0 w 930"/>
                <a:gd name="T109" fmla="*/ 0 h 3860"/>
                <a:gd name="T110" fmla="*/ 0 w 930"/>
                <a:gd name="T111" fmla="*/ 0 h 3860"/>
                <a:gd name="T112" fmla="*/ 0 w 930"/>
                <a:gd name="T113" fmla="*/ 0 h 3860"/>
                <a:gd name="T114" fmla="*/ 0 w 930"/>
                <a:gd name="T115" fmla="*/ 0 h 3860"/>
                <a:gd name="T116" fmla="*/ 0 w 930"/>
                <a:gd name="T117" fmla="*/ 0 h 3860"/>
                <a:gd name="T118" fmla="*/ 0 w 930"/>
                <a:gd name="T119" fmla="*/ 0 h 38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30" h="3860">
                  <a:moveTo>
                    <a:pt x="373" y="978"/>
                  </a:moveTo>
                  <a:lnTo>
                    <a:pt x="394" y="1031"/>
                  </a:lnTo>
                  <a:lnTo>
                    <a:pt x="414" y="1087"/>
                  </a:lnTo>
                  <a:lnTo>
                    <a:pt x="431" y="1142"/>
                  </a:lnTo>
                  <a:lnTo>
                    <a:pt x="446" y="1197"/>
                  </a:lnTo>
                  <a:lnTo>
                    <a:pt x="462" y="1252"/>
                  </a:lnTo>
                  <a:lnTo>
                    <a:pt x="479" y="1307"/>
                  </a:lnTo>
                  <a:lnTo>
                    <a:pt x="501" y="1360"/>
                  </a:lnTo>
                  <a:lnTo>
                    <a:pt x="528" y="1408"/>
                  </a:lnTo>
                  <a:lnTo>
                    <a:pt x="557" y="1438"/>
                  </a:lnTo>
                  <a:lnTo>
                    <a:pt x="574" y="1471"/>
                  </a:lnTo>
                  <a:lnTo>
                    <a:pt x="583" y="1507"/>
                  </a:lnTo>
                  <a:lnTo>
                    <a:pt x="587" y="1542"/>
                  </a:lnTo>
                  <a:lnTo>
                    <a:pt x="591" y="1582"/>
                  </a:lnTo>
                  <a:lnTo>
                    <a:pt x="595" y="1620"/>
                  </a:lnTo>
                  <a:lnTo>
                    <a:pt x="601" y="1657"/>
                  </a:lnTo>
                  <a:lnTo>
                    <a:pt x="615" y="1690"/>
                  </a:lnTo>
                  <a:lnTo>
                    <a:pt x="641" y="1783"/>
                  </a:lnTo>
                  <a:lnTo>
                    <a:pt x="668" y="1874"/>
                  </a:lnTo>
                  <a:lnTo>
                    <a:pt x="697" y="1964"/>
                  </a:lnTo>
                  <a:lnTo>
                    <a:pt x="727" y="2053"/>
                  </a:lnTo>
                  <a:lnTo>
                    <a:pt x="754" y="2143"/>
                  </a:lnTo>
                  <a:lnTo>
                    <a:pt x="783" y="2234"/>
                  </a:lnTo>
                  <a:lnTo>
                    <a:pt x="808" y="2325"/>
                  </a:lnTo>
                  <a:lnTo>
                    <a:pt x="831" y="2416"/>
                  </a:lnTo>
                  <a:lnTo>
                    <a:pt x="882" y="2489"/>
                  </a:lnTo>
                  <a:lnTo>
                    <a:pt x="913" y="2564"/>
                  </a:lnTo>
                  <a:lnTo>
                    <a:pt x="927" y="2647"/>
                  </a:lnTo>
                  <a:lnTo>
                    <a:pt x="930" y="2729"/>
                  </a:lnTo>
                  <a:lnTo>
                    <a:pt x="926" y="2813"/>
                  </a:lnTo>
                  <a:lnTo>
                    <a:pt x="919" y="2899"/>
                  </a:lnTo>
                  <a:lnTo>
                    <a:pt x="912" y="2981"/>
                  </a:lnTo>
                  <a:lnTo>
                    <a:pt x="913" y="3060"/>
                  </a:lnTo>
                  <a:lnTo>
                    <a:pt x="905" y="3165"/>
                  </a:lnTo>
                  <a:lnTo>
                    <a:pt x="893" y="3264"/>
                  </a:lnTo>
                  <a:lnTo>
                    <a:pt x="877" y="3362"/>
                  </a:lnTo>
                  <a:lnTo>
                    <a:pt x="859" y="3460"/>
                  </a:lnTo>
                  <a:lnTo>
                    <a:pt x="837" y="3557"/>
                  </a:lnTo>
                  <a:lnTo>
                    <a:pt x="815" y="3654"/>
                  </a:lnTo>
                  <a:lnTo>
                    <a:pt x="792" y="3750"/>
                  </a:lnTo>
                  <a:lnTo>
                    <a:pt x="771" y="3848"/>
                  </a:lnTo>
                  <a:lnTo>
                    <a:pt x="681" y="3860"/>
                  </a:lnTo>
                  <a:lnTo>
                    <a:pt x="596" y="3858"/>
                  </a:lnTo>
                  <a:lnTo>
                    <a:pt x="511" y="3843"/>
                  </a:lnTo>
                  <a:lnTo>
                    <a:pt x="428" y="3823"/>
                  </a:lnTo>
                  <a:lnTo>
                    <a:pt x="346" y="3804"/>
                  </a:lnTo>
                  <a:lnTo>
                    <a:pt x="261" y="3785"/>
                  </a:lnTo>
                  <a:lnTo>
                    <a:pt x="174" y="3775"/>
                  </a:lnTo>
                  <a:lnTo>
                    <a:pt x="84" y="3777"/>
                  </a:lnTo>
                  <a:lnTo>
                    <a:pt x="75" y="3742"/>
                  </a:lnTo>
                  <a:lnTo>
                    <a:pt x="67" y="3707"/>
                  </a:lnTo>
                  <a:lnTo>
                    <a:pt x="61" y="3672"/>
                  </a:lnTo>
                  <a:lnTo>
                    <a:pt x="56" y="3639"/>
                  </a:lnTo>
                  <a:lnTo>
                    <a:pt x="51" y="3605"/>
                  </a:lnTo>
                  <a:lnTo>
                    <a:pt x="48" y="3570"/>
                  </a:lnTo>
                  <a:lnTo>
                    <a:pt x="46" y="3535"/>
                  </a:lnTo>
                  <a:lnTo>
                    <a:pt x="45" y="3496"/>
                  </a:lnTo>
                  <a:lnTo>
                    <a:pt x="29" y="3334"/>
                  </a:lnTo>
                  <a:lnTo>
                    <a:pt x="18" y="3165"/>
                  </a:lnTo>
                  <a:lnTo>
                    <a:pt x="8" y="2990"/>
                  </a:lnTo>
                  <a:lnTo>
                    <a:pt x="5" y="2814"/>
                  </a:lnTo>
                  <a:lnTo>
                    <a:pt x="1" y="2640"/>
                  </a:lnTo>
                  <a:lnTo>
                    <a:pt x="0" y="2468"/>
                  </a:lnTo>
                  <a:lnTo>
                    <a:pt x="0" y="2305"/>
                  </a:lnTo>
                  <a:lnTo>
                    <a:pt x="2" y="2148"/>
                  </a:lnTo>
                  <a:lnTo>
                    <a:pt x="20" y="2152"/>
                  </a:lnTo>
                  <a:lnTo>
                    <a:pt x="37" y="2153"/>
                  </a:lnTo>
                  <a:lnTo>
                    <a:pt x="54" y="2153"/>
                  </a:lnTo>
                  <a:lnTo>
                    <a:pt x="69" y="2152"/>
                  </a:lnTo>
                  <a:lnTo>
                    <a:pt x="84" y="2147"/>
                  </a:lnTo>
                  <a:lnTo>
                    <a:pt x="96" y="2137"/>
                  </a:lnTo>
                  <a:lnTo>
                    <a:pt x="106" y="2125"/>
                  </a:lnTo>
                  <a:lnTo>
                    <a:pt x="115" y="2105"/>
                  </a:lnTo>
                  <a:lnTo>
                    <a:pt x="104" y="2083"/>
                  </a:lnTo>
                  <a:lnTo>
                    <a:pt x="103" y="2053"/>
                  </a:lnTo>
                  <a:lnTo>
                    <a:pt x="106" y="2020"/>
                  </a:lnTo>
                  <a:lnTo>
                    <a:pt x="108" y="1985"/>
                  </a:lnTo>
                  <a:lnTo>
                    <a:pt x="108" y="1953"/>
                  </a:lnTo>
                  <a:lnTo>
                    <a:pt x="99" y="1926"/>
                  </a:lnTo>
                  <a:lnTo>
                    <a:pt x="79" y="1906"/>
                  </a:lnTo>
                  <a:lnTo>
                    <a:pt x="45" y="1898"/>
                  </a:lnTo>
                  <a:lnTo>
                    <a:pt x="85" y="1781"/>
                  </a:lnTo>
                  <a:lnTo>
                    <a:pt x="115" y="1659"/>
                  </a:lnTo>
                  <a:lnTo>
                    <a:pt x="134" y="1536"/>
                  </a:lnTo>
                  <a:lnTo>
                    <a:pt x="147" y="1412"/>
                  </a:lnTo>
                  <a:lnTo>
                    <a:pt x="159" y="1286"/>
                  </a:lnTo>
                  <a:lnTo>
                    <a:pt x="171" y="1158"/>
                  </a:lnTo>
                  <a:lnTo>
                    <a:pt x="185" y="1031"/>
                  </a:lnTo>
                  <a:lnTo>
                    <a:pt x="209" y="904"/>
                  </a:lnTo>
                  <a:lnTo>
                    <a:pt x="209" y="801"/>
                  </a:lnTo>
                  <a:lnTo>
                    <a:pt x="213" y="691"/>
                  </a:lnTo>
                  <a:lnTo>
                    <a:pt x="220" y="580"/>
                  </a:lnTo>
                  <a:lnTo>
                    <a:pt x="229" y="467"/>
                  </a:lnTo>
                  <a:lnTo>
                    <a:pt x="237" y="349"/>
                  </a:lnTo>
                  <a:lnTo>
                    <a:pt x="246" y="233"/>
                  </a:lnTo>
                  <a:lnTo>
                    <a:pt x="251" y="117"/>
                  </a:lnTo>
                  <a:lnTo>
                    <a:pt x="252" y="0"/>
                  </a:lnTo>
                  <a:lnTo>
                    <a:pt x="272" y="122"/>
                  </a:lnTo>
                  <a:lnTo>
                    <a:pt x="291" y="242"/>
                  </a:lnTo>
                  <a:lnTo>
                    <a:pt x="308" y="363"/>
                  </a:lnTo>
                  <a:lnTo>
                    <a:pt x="324" y="486"/>
                  </a:lnTo>
                  <a:lnTo>
                    <a:pt x="337" y="608"/>
                  </a:lnTo>
                  <a:lnTo>
                    <a:pt x="351" y="730"/>
                  </a:lnTo>
                  <a:lnTo>
                    <a:pt x="362" y="854"/>
                  </a:lnTo>
                  <a:lnTo>
                    <a:pt x="373" y="9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0" name="Freeform 337"/>
            <p:cNvSpPr>
              <a:spLocks/>
            </p:cNvSpPr>
            <p:nvPr/>
          </p:nvSpPr>
          <p:spPr bwMode="auto">
            <a:xfrm>
              <a:off x="3079" y="4889"/>
              <a:ext cx="21" cy="21"/>
            </a:xfrm>
            <a:custGeom>
              <a:avLst/>
              <a:gdLst>
                <a:gd name="T0" fmla="*/ 0 w 65"/>
                <a:gd name="T1" fmla="*/ 0 h 64"/>
                <a:gd name="T2" fmla="*/ 0 w 65"/>
                <a:gd name="T3" fmla="*/ 0 h 64"/>
                <a:gd name="T4" fmla="*/ 0 w 65"/>
                <a:gd name="T5" fmla="*/ 0 h 64"/>
                <a:gd name="T6" fmla="*/ 0 w 65"/>
                <a:gd name="T7" fmla="*/ 0 h 64"/>
                <a:gd name="T8" fmla="*/ 0 w 65"/>
                <a:gd name="T9" fmla="*/ 0 h 64"/>
                <a:gd name="T10" fmla="*/ 0 w 65"/>
                <a:gd name="T11" fmla="*/ 0 h 64"/>
                <a:gd name="T12" fmla="*/ 0 w 65"/>
                <a:gd name="T13" fmla="*/ 0 h 64"/>
                <a:gd name="T14" fmla="*/ 0 w 65"/>
                <a:gd name="T15" fmla="*/ 0 h 64"/>
                <a:gd name="T16" fmla="*/ 0 w 65"/>
                <a:gd name="T17" fmla="*/ 0 h 64"/>
                <a:gd name="T18" fmla="*/ 0 w 65"/>
                <a:gd name="T19" fmla="*/ 0 h 64"/>
                <a:gd name="T20" fmla="*/ 0 w 65"/>
                <a:gd name="T21" fmla="*/ 0 h 64"/>
                <a:gd name="T22" fmla="*/ 0 w 65"/>
                <a:gd name="T23" fmla="*/ 0 h 64"/>
                <a:gd name="T24" fmla="*/ 0 w 65"/>
                <a:gd name="T25" fmla="*/ 0 h 64"/>
                <a:gd name="T26" fmla="*/ 0 w 65"/>
                <a:gd name="T27" fmla="*/ 0 h 64"/>
                <a:gd name="T28" fmla="*/ 0 w 65"/>
                <a:gd name="T29" fmla="*/ 0 h 64"/>
                <a:gd name="T30" fmla="*/ 0 w 65"/>
                <a:gd name="T31" fmla="*/ 0 h 64"/>
                <a:gd name="T32" fmla="*/ 0 w 65"/>
                <a:gd name="T33" fmla="*/ 0 h 64"/>
                <a:gd name="T34" fmla="*/ 0 w 65"/>
                <a:gd name="T35" fmla="*/ 0 h 64"/>
                <a:gd name="T36" fmla="*/ 0 w 65"/>
                <a:gd name="T37" fmla="*/ 0 h 64"/>
                <a:gd name="T38" fmla="*/ 0 w 65"/>
                <a:gd name="T39" fmla="*/ 0 h 64"/>
                <a:gd name="T40" fmla="*/ 0 w 65"/>
                <a:gd name="T41" fmla="*/ 0 h 64"/>
                <a:gd name="T42" fmla="*/ 0 w 65"/>
                <a:gd name="T43" fmla="*/ 0 h 64"/>
                <a:gd name="T44" fmla="*/ 0 w 65"/>
                <a:gd name="T45" fmla="*/ 0 h 64"/>
                <a:gd name="T46" fmla="*/ 0 w 65"/>
                <a:gd name="T47" fmla="*/ 0 h 64"/>
                <a:gd name="T48" fmla="*/ 0 w 65"/>
                <a:gd name="T49" fmla="*/ 0 h 64"/>
                <a:gd name="T50" fmla="*/ 0 w 65"/>
                <a:gd name="T51" fmla="*/ 0 h 64"/>
                <a:gd name="T52" fmla="*/ 0 w 65"/>
                <a:gd name="T53" fmla="*/ 0 h 64"/>
                <a:gd name="T54" fmla="*/ 0 w 65"/>
                <a:gd name="T55" fmla="*/ 0 h 64"/>
                <a:gd name="T56" fmla="*/ 0 w 65"/>
                <a:gd name="T57" fmla="*/ 0 h 64"/>
                <a:gd name="T58" fmla="*/ 0 w 65"/>
                <a:gd name="T59" fmla="*/ 0 h 64"/>
                <a:gd name="T60" fmla="*/ 0 w 65"/>
                <a:gd name="T61" fmla="*/ 0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5" h="64">
                  <a:moveTo>
                    <a:pt x="65" y="9"/>
                  </a:moveTo>
                  <a:lnTo>
                    <a:pt x="64" y="17"/>
                  </a:lnTo>
                  <a:lnTo>
                    <a:pt x="64" y="25"/>
                  </a:lnTo>
                  <a:lnTo>
                    <a:pt x="62" y="31"/>
                  </a:lnTo>
                  <a:lnTo>
                    <a:pt x="60" y="38"/>
                  </a:lnTo>
                  <a:lnTo>
                    <a:pt x="57" y="45"/>
                  </a:lnTo>
                  <a:lnTo>
                    <a:pt x="53" y="50"/>
                  </a:lnTo>
                  <a:lnTo>
                    <a:pt x="49" y="55"/>
                  </a:lnTo>
                  <a:lnTo>
                    <a:pt x="44" y="61"/>
                  </a:lnTo>
                  <a:lnTo>
                    <a:pt x="30" y="64"/>
                  </a:lnTo>
                  <a:lnTo>
                    <a:pt x="22" y="64"/>
                  </a:lnTo>
                  <a:lnTo>
                    <a:pt x="16" y="59"/>
                  </a:lnTo>
                  <a:lnTo>
                    <a:pt x="14" y="53"/>
                  </a:lnTo>
                  <a:lnTo>
                    <a:pt x="12" y="45"/>
                  </a:lnTo>
                  <a:lnTo>
                    <a:pt x="9" y="35"/>
                  </a:lnTo>
                  <a:lnTo>
                    <a:pt x="7" y="29"/>
                  </a:lnTo>
                  <a:lnTo>
                    <a:pt x="0" y="22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22" y="3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49" y="1"/>
                  </a:lnTo>
                  <a:lnTo>
                    <a:pt x="57" y="6"/>
                  </a:lnTo>
                  <a:lnTo>
                    <a:pt x="6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1" name="Freeform 338"/>
            <p:cNvSpPr>
              <a:spLocks/>
            </p:cNvSpPr>
            <p:nvPr/>
          </p:nvSpPr>
          <p:spPr bwMode="auto">
            <a:xfrm>
              <a:off x="2298" y="4910"/>
              <a:ext cx="514" cy="258"/>
            </a:xfrm>
            <a:custGeom>
              <a:avLst/>
              <a:gdLst>
                <a:gd name="T0" fmla="*/ 0 w 1541"/>
                <a:gd name="T1" fmla="*/ 0 h 774"/>
                <a:gd name="T2" fmla="*/ 0 w 1541"/>
                <a:gd name="T3" fmla="*/ 0 h 774"/>
                <a:gd name="T4" fmla="*/ 0 w 1541"/>
                <a:gd name="T5" fmla="*/ 0 h 774"/>
                <a:gd name="T6" fmla="*/ 0 w 1541"/>
                <a:gd name="T7" fmla="*/ 0 h 774"/>
                <a:gd name="T8" fmla="*/ 0 w 1541"/>
                <a:gd name="T9" fmla="*/ 0 h 774"/>
                <a:gd name="T10" fmla="*/ 0 w 1541"/>
                <a:gd name="T11" fmla="*/ 0 h 774"/>
                <a:gd name="T12" fmla="*/ 0 w 1541"/>
                <a:gd name="T13" fmla="*/ 0 h 774"/>
                <a:gd name="T14" fmla="*/ 0 w 1541"/>
                <a:gd name="T15" fmla="*/ 0 h 774"/>
                <a:gd name="T16" fmla="*/ 0 w 1541"/>
                <a:gd name="T17" fmla="*/ 0 h 774"/>
                <a:gd name="T18" fmla="*/ 0 w 1541"/>
                <a:gd name="T19" fmla="*/ 0 h 774"/>
                <a:gd name="T20" fmla="*/ 0 w 1541"/>
                <a:gd name="T21" fmla="*/ 0 h 774"/>
                <a:gd name="T22" fmla="*/ 0 w 1541"/>
                <a:gd name="T23" fmla="*/ 0 h 774"/>
                <a:gd name="T24" fmla="*/ 0 w 1541"/>
                <a:gd name="T25" fmla="*/ 0 h 774"/>
                <a:gd name="T26" fmla="*/ 0 w 1541"/>
                <a:gd name="T27" fmla="*/ 0 h 774"/>
                <a:gd name="T28" fmla="*/ 0 w 1541"/>
                <a:gd name="T29" fmla="*/ 0 h 774"/>
                <a:gd name="T30" fmla="*/ 0 w 1541"/>
                <a:gd name="T31" fmla="*/ 0 h 774"/>
                <a:gd name="T32" fmla="*/ 0 w 1541"/>
                <a:gd name="T33" fmla="*/ 0 h 774"/>
                <a:gd name="T34" fmla="*/ 0 w 1541"/>
                <a:gd name="T35" fmla="*/ 0 h 774"/>
                <a:gd name="T36" fmla="*/ 0 w 1541"/>
                <a:gd name="T37" fmla="*/ 0 h 774"/>
                <a:gd name="T38" fmla="*/ 0 w 1541"/>
                <a:gd name="T39" fmla="*/ 0 h 774"/>
                <a:gd name="T40" fmla="*/ 0 w 1541"/>
                <a:gd name="T41" fmla="*/ 0 h 774"/>
                <a:gd name="T42" fmla="*/ 0 w 1541"/>
                <a:gd name="T43" fmla="*/ 0 h 774"/>
                <a:gd name="T44" fmla="*/ 0 w 1541"/>
                <a:gd name="T45" fmla="*/ 0 h 774"/>
                <a:gd name="T46" fmla="*/ 0 w 1541"/>
                <a:gd name="T47" fmla="*/ 0 h 774"/>
                <a:gd name="T48" fmla="*/ 0 w 1541"/>
                <a:gd name="T49" fmla="*/ 0 h 774"/>
                <a:gd name="T50" fmla="*/ 0 w 1541"/>
                <a:gd name="T51" fmla="*/ 0 h 774"/>
                <a:gd name="T52" fmla="*/ 0 w 1541"/>
                <a:gd name="T53" fmla="*/ 0 h 774"/>
                <a:gd name="T54" fmla="*/ 0 w 1541"/>
                <a:gd name="T55" fmla="*/ 0 h 774"/>
                <a:gd name="T56" fmla="*/ 0 w 1541"/>
                <a:gd name="T57" fmla="*/ 0 h 774"/>
                <a:gd name="T58" fmla="*/ 0 w 1541"/>
                <a:gd name="T59" fmla="*/ 0 h 774"/>
                <a:gd name="T60" fmla="*/ 0 w 1541"/>
                <a:gd name="T61" fmla="*/ 0 h 774"/>
                <a:gd name="T62" fmla="*/ 0 w 1541"/>
                <a:gd name="T63" fmla="*/ 0 h 774"/>
                <a:gd name="T64" fmla="*/ 0 w 1541"/>
                <a:gd name="T65" fmla="*/ 0 h 774"/>
                <a:gd name="T66" fmla="*/ 0 w 1541"/>
                <a:gd name="T67" fmla="*/ 0 h 77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41" h="774">
                  <a:moveTo>
                    <a:pt x="1541" y="744"/>
                  </a:moveTo>
                  <a:lnTo>
                    <a:pt x="1533" y="757"/>
                  </a:lnTo>
                  <a:lnTo>
                    <a:pt x="1487" y="698"/>
                  </a:lnTo>
                  <a:lnTo>
                    <a:pt x="1439" y="640"/>
                  </a:lnTo>
                  <a:lnTo>
                    <a:pt x="1392" y="581"/>
                  </a:lnTo>
                  <a:lnTo>
                    <a:pt x="1343" y="526"/>
                  </a:lnTo>
                  <a:lnTo>
                    <a:pt x="1291" y="472"/>
                  </a:lnTo>
                  <a:lnTo>
                    <a:pt x="1236" y="422"/>
                  </a:lnTo>
                  <a:lnTo>
                    <a:pt x="1179" y="373"/>
                  </a:lnTo>
                  <a:lnTo>
                    <a:pt x="1119" y="329"/>
                  </a:lnTo>
                  <a:lnTo>
                    <a:pt x="983" y="337"/>
                  </a:lnTo>
                  <a:lnTo>
                    <a:pt x="849" y="354"/>
                  </a:lnTo>
                  <a:lnTo>
                    <a:pt x="718" y="383"/>
                  </a:lnTo>
                  <a:lnTo>
                    <a:pt x="592" y="426"/>
                  </a:lnTo>
                  <a:lnTo>
                    <a:pt x="478" y="484"/>
                  </a:lnTo>
                  <a:lnTo>
                    <a:pt x="374" y="561"/>
                  </a:lnTo>
                  <a:lnTo>
                    <a:pt x="285" y="657"/>
                  </a:lnTo>
                  <a:lnTo>
                    <a:pt x="216" y="774"/>
                  </a:lnTo>
                  <a:lnTo>
                    <a:pt x="214" y="717"/>
                  </a:lnTo>
                  <a:lnTo>
                    <a:pt x="232" y="666"/>
                  </a:lnTo>
                  <a:lnTo>
                    <a:pt x="265" y="621"/>
                  </a:lnTo>
                  <a:lnTo>
                    <a:pt x="312" y="580"/>
                  </a:lnTo>
                  <a:lnTo>
                    <a:pt x="361" y="542"/>
                  </a:lnTo>
                  <a:lnTo>
                    <a:pt x="416" y="508"/>
                  </a:lnTo>
                  <a:lnTo>
                    <a:pt x="470" y="477"/>
                  </a:lnTo>
                  <a:lnTo>
                    <a:pt x="517" y="446"/>
                  </a:lnTo>
                  <a:lnTo>
                    <a:pt x="584" y="414"/>
                  </a:lnTo>
                  <a:lnTo>
                    <a:pt x="650" y="387"/>
                  </a:lnTo>
                  <a:lnTo>
                    <a:pt x="717" y="368"/>
                  </a:lnTo>
                  <a:lnTo>
                    <a:pt x="784" y="350"/>
                  </a:lnTo>
                  <a:lnTo>
                    <a:pt x="852" y="336"/>
                  </a:lnTo>
                  <a:lnTo>
                    <a:pt x="925" y="326"/>
                  </a:lnTo>
                  <a:lnTo>
                    <a:pt x="999" y="315"/>
                  </a:lnTo>
                  <a:lnTo>
                    <a:pt x="1076" y="307"/>
                  </a:lnTo>
                  <a:lnTo>
                    <a:pt x="955" y="237"/>
                  </a:lnTo>
                  <a:lnTo>
                    <a:pt x="827" y="166"/>
                  </a:lnTo>
                  <a:lnTo>
                    <a:pt x="690" y="102"/>
                  </a:lnTo>
                  <a:lnTo>
                    <a:pt x="552" y="53"/>
                  </a:lnTo>
                  <a:lnTo>
                    <a:pt x="412" y="24"/>
                  </a:lnTo>
                  <a:lnTo>
                    <a:pt x="272" y="24"/>
                  </a:lnTo>
                  <a:lnTo>
                    <a:pt x="133" y="58"/>
                  </a:lnTo>
                  <a:lnTo>
                    <a:pt x="0" y="134"/>
                  </a:lnTo>
                  <a:lnTo>
                    <a:pt x="44" y="86"/>
                  </a:lnTo>
                  <a:lnTo>
                    <a:pt x="93" y="48"/>
                  </a:lnTo>
                  <a:lnTo>
                    <a:pt x="150" y="23"/>
                  </a:lnTo>
                  <a:lnTo>
                    <a:pt x="209" y="8"/>
                  </a:lnTo>
                  <a:lnTo>
                    <a:pt x="273" y="0"/>
                  </a:lnTo>
                  <a:lnTo>
                    <a:pt x="338" y="0"/>
                  </a:lnTo>
                  <a:lnTo>
                    <a:pt x="406" y="3"/>
                  </a:lnTo>
                  <a:lnTo>
                    <a:pt x="473" y="9"/>
                  </a:lnTo>
                  <a:lnTo>
                    <a:pt x="630" y="56"/>
                  </a:lnTo>
                  <a:lnTo>
                    <a:pt x="781" y="117"/>
                  </a:lnTo>
                  <a:lnTo>
                    <a:pt x="928" y="190"/>
                  </a:lnTo>
                  <a:lnTo>
                    <a:pt x="1067" y="276"/>
                  </a:lnTo>
                  <a:lnTo>
                    <a:pt x="1200" y="377"/>
                  </a:lnTo>
                  <a:lnTo>
                    <a:pt x="1322" y="487"/>
                  </a:lnTo>
                  <a:lnTo>
                    <a:pt x="1437" y="611"/>
                  </a:lnTo>
                  <a:lnTo>
                    <a:pt x="1541" y="7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2" name="Freeform 339"/>
            <p:cNvSpPr>
              <a:spLocks/>
            </p:cNvSpPr>
            <p:nvPr/>
          </p:nvSpPr>
          <p:spPr bwMode="auto">
            <a:xfrm>
              <a:off x="1691" y="4920"/>
              <a:ext cx="120" cy="577"/>
            </a:xfrm>
            <a:custGeom>
              <a:avLst/>
              <a:gdLst>
                <a:gd name="T0" fmla="*/ 0 w 360"/>
                <a:gd name="T1" fmla="*/ 0 h 1729"/>
                <a:gd name="T2" fmla="*/ 0 w 360"/>
                <a:gd name="T3" fmla="*/ 0 h 1729"/>
                <a:gd name="T4" fmla="*/ 0 w 360"/>
                <a:gd name="T5" fmla="*/ 0 h 1729"/>
                <a:gd name="T6" fmla="*/ 0 w 360"/>
                <a:gd name="T7" fmla="*/ 0 h 1729"/>
                <a:gd name="T8" fmla="*/ 0 w 360"/>
                <a:gd name="T9" fmla="*/ 0 h 1729"/>
                <a:gd name="T10" fmla="*/ 0 w 360"/>
                <a:gd name="T11" fmla="*/ 0 h 1729"/>
                <a:gd name="T12" fmla="*/ 0 w 360"/>
                <a:gd name="T13" fmla="*/ 0 h 1729"/>
                <a:gd name="T14" fmla="*/ 0 w 360"/>
                <a:gd name="T15" fmla="*/ 0 h 1729"/>
                <a:gd name="T16" fmla="*/ 0 w 360"/>
                <a:gd name="T17" fmla="*/ 0 h 1729"/>
                <a:gd name="T18" fmla="*/ 0 w 360"/>
                <a:gd name="T19" fmla="*/ 0 h 1729"/>
                <a:gd name="T20" fmla="*/ 0 w 360"/>
                <a:gd name="T21" fmla="*/ 0 h 1729"/>
                <a:gd name="T22" fmla="*/ 0 w 360"/>
                <a:gd name="T23" fmla="*/ 0 h 1729"/>
                <a:gd name="T24" fmla="*/ 0 w 360"/>
                <a:gd name="T25" fmla="*/ 0 h 1729"/>
                <a:gd name="T26" fmla="*/ 0 w 360"/>
                <a:gd name="T27" fmla="*/ 0 h 1729"/>
                <a:gd name="T28" fmla="*/ 0 w 360"/>
                <a:gd name="T29" fmla="*/ 0 h 1729"/>
                <a:gd name="T30" fmla="*/ 0 w 360"/>
                <a:gd name="T31" fmla="*/ 0 h 1729"/>
                <a:gd name="T32" fmla="*/ 0 w 360"/>
                <a:gd name="T33" fmla="*/ 0 h 1729"/>
                <a:gd name="T34" fmla="*/ 0 w 360"/>
                <a:gd name="T35" fmla="*/ 0 h 1729"/>
                <a:gd name="T36" fmla="*/ 0 w 360"/>
                <a:gd name="T37" fmla="*/ 0 h 1729"/>
                <a:gd name="T38" fmla="*/ 0 w 360"/>
                <a:gd name="T39" fmla="*/ 0 h 1729"/>
                <a:gd name="T40" fmla="*/ 0 w 360"/>
                <a:gd name="T41" fmla="*/ 0 h 1729"/>
                <a:gd name="T42" fmla="*/ 0 w 360"/>
                <a:gd name="T43" fmla="*/ 0 h 1729"/>
                <a:gd name="T44" fmla="*/ 0 w 360"/>
                <a:gd name="T45" fmla="*/ 0 h 1729"/>
                <a:gd name="T46" fmla="*/ 0 w 360"/>
                <a:gd name="T47" fmla="*/ 0 h 1729"/>
                <a:gd name="T48" fmla="*/ 0 w 360"/>
                <a:gd name="T49" fmla="*/ 0 h 1729"/>
                <a:gd name="T50" fmla="*/ 0 w 360"/>
                <a:gd name="T51" fmla="*/ 0 h 1729"/>
                <a:gd name="T52" fmla="*/ 0 w 360"/>
                <a:gd name="T53" fmla="*/ 0 h 1729"/>
                <a:gd name="T54" fmla="*/ 0 w 360"/>
                <a:gd name="T55" fmla="*/ 0 h 1729"/>
                <a:gd name="T56" fmla="*/ 0 w 360"/>
                <a:gd name="T57" fmla="*/ 0 h 1729"/>
                <a:gd name="T58" fmla="*/ 0 w 360"/>
                <a:gd name="T59" fmla="*/ 0 h 1729"/>
                <a:gd name="T60" fmla="*/ 0 w 360"/>
                <a:gd name="T61" fmla="*/ 0 h 1729"/>
                <a:gd name="T62" fmla="*/ 0 w 360"/>
                <a:gd name="T63" fmla="*/ 0 h 1729"/>
                <a:gd name="T64" fmla="*/ 0 w 360"/>
                <a:gd name="T65" fmla="*/ 0 h 1729"/>
                <a:gd name="T66" fmla="*/ 0 w 360"/>
                <a:gd name="T67" fmla="*/ 0 h 1729"/>
                <a:gd name="T68" fmla="*/ 0 w 360"/>
                <a:gd name="T69" fmla="*/ 0 h 1729"/>
                <a:gd name="T70" fmla="*/ 0 w 360"/>
                <a:gd name="T71" fmla="*/ 0 h 1729"/>
                <a:gd name="T72" fmla="*/ 0 w 360"/>
                <a:gd name="T73" fmla="*/ 0 h 1729"/>
                <a:gd name="T74" fmla="*/ 0 w 360"/>
                <a:gd name="T75" fmla="*/ 0 h 1729"/>
                <a:gd name="T76" fmla="*/ 0 w 360"/>
                <a:gd name="T77" fmla="*/ 0 h 1729"/>
                <a:gd name="T78" fmla="*/ 0 w 360"/>
                <a:gd name="T79" fmla="*/ 0 h 1729"/>
                <a:gd name="T80" fmla="*/ 0 w 360"/>
                <a:gd name="T81" fmla="*/ 0 h 1729"/>
                <a:gd name="T82" fmla="*/ 0 w 360"/>
                <a:gd name="T83" fmla="*/ 0 h 1729"/>
                <a:gd name="T84" fmla="*/ 0 w 360"/>
                <a:gd name="T85" fmla="*/ 0 h 1729"/>
                <a:gd name="T86" fmla="*/ 0 w 360"/>
                <a:gd name="T87" fmla="*/ 0 h 1729"/>
                <a:gd name="T88" fmla="*/ 0 w 360"/>
                <a:gd name="T89" fmla="*/ 0 h 1729"/>
                <a:gd name="T90" fmla="*/ 0 w 360"/>
                <a:gd name="T91" fmla="*/ 0 h 1729"/>
                <a:gd name="T92" fmla="*/ 0 w 360"/>
                <a:gd name="T93" fmla="*/ 0 h 1729"/>
                <a:gd name="T94" fmla="*/ 0 w 360"/>
                <a:gd name="T95" fmla="*/ 0 h 1729"/>
                <a:gd name="T96" fmla="*/ 0 w 360"/>
                <a:gd name="T97" fmla="*/ 0 h 1729"/>
                <a:gd name="T98" fmla="*/ 0 w 360"/>
                <a:gd name="T99" fmla="*/ 0 h 1729"/>
                <a:gd name="T100" fmla="*/ 0 w 360"/>
                <a:gd name="T101" fmla="*/ 0 h 1729"/>
                <a:gd name="T102" fmla="*/ 0 w 360"/>
                <a:gd name="T103" fmla="*/ 0 h 1729"/>
                <a:gd name="T104" fmla="*/ 0 w 360"/>
                <a:gd name="T105" fmla="*/ 0 h 1729"/>
                <a:gd name="T106" fmla="*/ 0 w 360"/>
                <a:gd name="T107" fmla="*/ 0 h 1729"/>
                <a:gd name="T108" fmla="*/ 0 w 360"/>
                <a:gd name="T109" fmla="*/ 0 h 1729"/>
                <a:gd name="T110" fmla="*/ 0 w 360"/>
                <a:gd name="T111" fmla="*/ 0 h 1729"/>
                <a:gd name="T112" fmla="*/ 0 w 360"/>
                <a:gd name="T113" fmla="*/ 0 h 1729"/>
                <a:gd name="T114" fmla="*/ 0 w 360"/>
                <a:gd name="T115" fmla="*/ 0 h 1729"/>
                <a:gd name="T116" fmla="*/ 0 w 360"/>
                <a:gd name="T117" fmla="*/ 0 h 1729"/>
                <a:gd name="T118" fmla="*/ 0 w 360"/>
                <a:gd name="T119" fmla="*/ 0 h 17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60" h="1729">
                  <a:moveTo>
                    <a:pt x="267" y="53"/>
                  </a:moveTo>
                  <a:lnTo>
                    <a:pt x="276" y="198"/>
                  </a:lnTo>
                  <a:lnTo>
                    <a:pt x="286" y="348"/>
                  </a:lnTo>
                  <a:lnTo>
                    <a:pt x="295" y="504"/>
                  </a:lnTo>
                  <a:lnTo>
                    <a:pt x="303" y="659"/>
                  </a:lnTo>
                  <a:lnTo>
                    <a:pt x="306" y="817"/>
                  </a:lnTo>
                  <a:lnTo>
                    <a:pt x="306" y="969"/>
                  </a:lnTo>
                  <a:lnTo>
                    <a:pt x="299" y="1116"/>
                  </a:lnTo>
                  <a:lnTo>
                    <a:pt x="288" y="1255"/>
                  </a:lnTo>
                  <a:lnTo>
                    <a:pt x="338" y="1284"/>
                  </a:lnTo>
                  <a:lnTo>
                    <a:pt x="351" y="1337"/>
                  </a:lnTo>
                  <a:lnTo>
                    <a:pt x="357" y="1396"/>
                  </a:lnTo>
                  <a:lnTo>
                    <a:pt x="360" y="1455"/>
                  </a:lnTo>
                  <a:lnTo>
                    <a:pt x="360" y="1516"/>
                  </a:lnTo>
                  <a:lnTo>
                    <a:pt x="359" y="1575"/>
                  </a:lnTo>
                  <a:lnTo>
                    <a:pt x="357" y="1632"/>
                  </a:lnTo>
                  <a:lnTo>
                    <a:pt x="357" y="1684"/>
                  </a:lnTo>
                  <a:lnTo>
                    <a:pt x="357" y="1729"/>
                  </a:lnTo>
                  <a:lnTo>
                    <a:pt x="330" y="1718"/>
                  </a:lnTo>
                  <a:lnTo>
                    <a:pt x="318" y="1697"/>
                  </a:lnTo>
                  <a:lnTo>
                    <a:pt x="314" y="1670"/>
                  </a:lnTo>
                  <a:lnTo>
                    <a:pt x="314" y="1637"/>
                  </a:lnTo>
                  <a:lnTo>
                    <a:pt x="314" y="1605"/>
                  </a:lnTo>
                  <a:lnTo>
                    <a:pt x="309" y="1575"/>
                  </a:lnTo>
                  <a:lnTo>
                    <a:pt x="295" y="1551"/>
                  </a:lnTo>
                  <a:lnTo>
                    <a:pt x="267" y="1534"/>
                  </a:lnTo>
                  <a:lnTo>
                    <a:pt x="224" y="1352"/>
                  </a:lnTo>
                  <a:lnTo>
                    <a:pt x="174" y="1171"/>
                  </a:lnTo>
                  <a:lnTo>
                    <a:pt x="123" y="991"/>
                  </a:lnTo>
                  <a:lnTo>
                    <a:pt x="75" y="809"/>
                  </a:lnTo>
                  <a:lnTo>
                    <a:pt x="36" y="625"/>
                  </a:lnTo>
                  <a:lnTo>
                    <a:pt x="8" y="437"/>
                  </a:lnTo>
                  <a:lnTo>
                    <a:pt x="0" y="243"/>
                  </a:lnTo>
                  <a:lnTo>
                    <a:pt x="14" y="39"/>
                  </a:lnTo>
                  <a:lnTo>
                    <a:pt x="31" y="27"/>
                  </a:lnTo>
                  <a:lnTo>
                    <a:pt x="51" y="16"/>
                  </a:lnTo>
                  <a:lnTo>
                    <a:pt x="75" y="9"/>
                  </a:lnTo>
                  <a:lnTo>
                    <a:pt x="100" y="2"/>
                  </a:lnTo>
                  <a:lnTo>
                    <a:pt x="126" y="0"/>
                  </a:lnTo>
                  <a:lnTo>
                    <a:pt x="152" y="0"/>
                  </a:lnTo>
                  <a:lnTo>
                    <a:pt x="177" y="3"/>
                  </a:lnTo>
                  <a:lnTo>
                    <a:pt x="202" y="10"/>
                  </a:lnTo>
                  <a:lnTo>
                    <a:pt x="209" y="14"/>
                  </a:lnTo>
                  <a:lnTo>
                    <a:pt x="218" y="17"/>
                  </a:lnTo>
                  <a:lnTo>
                    <a:pt x="226" y="21"/>
                  </a:lnTo>
                  <a:lnTo>
                    <a:pt x="235" y="25"/>
                  </a:lnTo>
                  <a:lnTo>
                    <a:pt x="242" y="31"/>
                  </a:lnTo>
                  <a:lnTo>
                    <a:pt x="252" y="37"/>
                  </a:lnTo>
                  <a:lnTo>
                    <a:pt x="259" y="45"/>
                  </a:lnTo>
                  <a:lnTo>
                    <a:pt x="267" y="53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3" name="Freeform 340"/>
            <p:cNvSpPr>
              <a:spLocks/>
            </p:cNvSpPr>
            <p:nvPr/>
          </p:nvSpPr>
          <p:spPr bwMode="auto">
            <a:xfrm>
              <a:off x="3094" y="4985"/>
              <a:ext cx="20" cy="25"/>
            </a:xfrm>
            <a:custGeom>
              <a:avLst/>
              <a:gdLst>
                <a:gd name="T0" fmla="*/ 0 w 61"/>
                <a:gd name="T1" fmla="*/ 0 h 74"/>
                <a:gd name="T2" fmla="*/ 0 w 61"/>
                <a:gd name="T3" fmla="*/ 0 h 74"/>
                <a:gd name="T4" fmla="*/ 0 w 61"/>
                <a:gd name="T5" fmla="*/ 0 h 74"/>
                <a:gd name="T6" fmla="*/ 0 w 61"/>
                <a:gd name="T7" fmla="*/ 0 h 74"/>
                <a:gd name="T8" fmla="*/ 0 w 61"/>
                <a:gd name="T9" fmla="*/ 0 h 74"/>
                <a:gd name="T10" fmla="*/ 0 w 61"/>
                <a:gd name="T11" fmla="*/ 0 h 74"/>
                <a:gd name="T12" fmla="*/ 0 w 61"/>
                <a:gd name="T13" fmla="*/ 0 h 74"/>
                <a:gd name="T14" fmla="*/ 0 w 61"/>
                <a:gd name="T15" fmla="*/ 0 h 74"/>
                <a:gd name="T16" fmla="*/ 0 w 61"/>
                <a:gd name="T17" fmla="*/ 0 h 74"/>
                <a:gd name="T18" fmla="*/ 0 w 61"/>
                <a:gd name="T19" fmla="*/ 0 h 74"/>
                <a:gd name="T20" fmla="*/ 0 w 61"/>
                <a:gd name="T21" fmla="*/ 0 h 74"/>
                <a:gd name="T22" fmla="*/ 0 w 61"/>
                <a:gd name="T23" fmla="*/ 0 h 74"/>
                <a:gd name="T24" fmla="*/ 0 w 61"/>
                <a:gd name="T25" fmla="*/ 0 h 74"/>
                <a:gd name="T26" fmla="*/ 0 w 61"/>
                <a:gd name="T27" fmla="*/ 0 h 74"/>
                <a:gd name="T28" fmla="*/ 0 w 61"/>
                <a:gd name="T29" fmla="*/ 0 h 74"/>
                <a:gd name="T30" fmla="*/ 0 w 61"/>
                <a:gd name="T31" fmla="*/ 0 h 74"/>
                <a:gd name="T32" fmla="*/ 0 w 61"/>
                <a:gd name="T33" fmla="*/ 0 h 74"/>
                <a:gd name="T34" fmla="*/ 0 w 61"/>
                <a:gd name="T35" fmla="*/ 0 h 74"/>
                <a:gd name="T36" fmla="*/ 0 w 61"/>
                <a:gd name="T37" fmla="*/ 0 h 74"/>
                <a:gd name="T38" fmla="*/ 0 w 61"/>
                <a:gd name="T39" fmla="*/ 0 h 74"/>
                <a:gd name="T40" fmla="*/ 0 w 61"/>
                <a:gd name="T41" fmla="*/ 0 h 74"/>
                <a:gd name="T42" fmla="*/ 0 w 61"/>
                <a:gd name="T43" fmla="*/ 0 h 74"/>
                <a:gd name="T44" fmla="*/ 0 w 61"/>
                <a:gd name="T45" fmla="*/ 0 h 74"/>
                <a:gd name="T46" fmla="*/ 0 w 61"/>
                <a:gd name="T47" fmla="*/ 0 h 74"/>
                <a:gd name="T48" fmla="*/ 0 w 61"/>
                <a:gd name="T49" fmla="*/ 0 h 74"/>
                <a:gd name="T50" fmla="*/ 0 w 61"/>
                <a:gd name="T51" fmla="*/ 0 h 74"/>
                <a:gd name="T52" fmla="*/ 0 w 61"/>
                <a:gd name="T53" fmla="*/ 0 h 74"/>
                <a:gd name="T54" fmla="*/ 0 w 61"/>
                <a:gd name="T55" fmla="*/ 0 h 74"/>
                <a:gd name="T56" fmla="*/ 0 w 61"/>
                <a:gd name="T57" fmla="*/ 0 h 74"/>
                <a:gd name="T58" fmla="*/ 0 w 61"/>
                <a:gd name="T59" fmla="*/ 0 h 74"/>
                <a:gd name="T60" fmla="*/ 0 w 61"/>
                <a:gd name="T61" fmla="*/ 0 h 7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1" h="74">
                  <a:moveTo>
                    <a:pt x="59" y="66"/>
                  </a:moveTo>
                  <a:lnTo>
                    <a:pt x="56" y="71"/>
                  </a:lnTo>
                  <a:lnTo>
                    <a:pt x="50" y="73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5" y="73"/>
                  </a:lnTo>
                  <a:lnTo>
                    <a:pt x="28" y="73"/>
                  </a:lnTo>
                  <a:lnTo>
                    <a:pt x="24" y="73"/>
                  </a:lnTo>
                  <a:lnTo>
                    <a:pt x="20" y="73"/>
                  </a:lnTo>
                  <a:lnTo>
                    <a:pt x="11" y="66"/>
                  </a:lnTo>
                  <a:lnTo>
                    <a:pt x="5" y="55"/>
                  </a:lnTo>
                  <a:lnTo>
                    <a:pt x="2" y="43"/>
                  </a:lnTo>
                  <a:lnTo>
                    <a:pt x="0" y="31"/>
                  </a:lnTo>
                  <a:lnTo>
                    <a:pt x="1" y="20"/>
                  </a:lnTo>
                  <a:lnTo>
                    <a:pt x="5" y="11"/>
                  </a:lnTo>
                  <a:lnTo>
                    <a:pt x="15" y="5"/>
                  </a:lnTo>
                  <a:lnTo>
                    <a:pt x="28" y="0"/>
                  </a:lnTo>
                  <a:lnTo>
                    <a:pt x="34" y="5"/>
                  </a:lnTo>
                  <a:lnTo>
                    <a:pt x="38" y="12"/>
                  </a:lnTo>
                  <a:lnTo>
                    <a:pt x="44" y="18"/>
                  </a:lnTo>
                  <a:lnTo>
                    <a:pt x="51" y="25"/>
                  </a:lnTo>
                  <a:lnTo>
                    <a:pt x="58" y="33"/>
                  </a:lnTo>
                  <a:lnTo>
                    <a:pt x="60" y="43"/>
                  </a:lnTo>
                  <a:lnTo>
                    <a:pt x="61" y="54"/>
                  </a:lnTo>
                  <a:lnTo>
                    <a:pt x="59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4" name="Freeform 341"/>
            <p:cNvSpPr>
              <a:spLocks/>
            </p:cNvSpPr>
            <p:nvPr/>
          </p:nvSpPr>
          <p:spPr bwMode="auto">
            <a:xfrm>
              <a:off x="1714" y="5012"/>
              <a:ext cx="27" cy="29"/>
            </a:xfrm>
            <a:custGeom>
              <a:avLst/>
              <a:gdLst>
                <a:gd name="T0" fmla="*/ 0 w 79"/>
                <a:gd name="T1" fmla="*/ 0 h 87"/>
                <a:gd name="T2" fmla="*/ 0 w 79"/>
                <a:gd name="T3" fmla="*/ 0 h 87"/>
                <a:gd name="T4" fmla="*/ 0 w 79"/>
                <a:gd name="T5" fmla="*/ 0 h 87"/>
                <a:gd name="T6" fmla="*/ 0 w 79"/>
                <a:gd name="T7" fmla="*/ 0 h 87"/>
                <a:gd name="T8" fmla="*/ 0 w 79"/>
                <a:gd name="T9" fmla="*/ 0 h 87"/>
                <a:gd name="T10" fmla="*/ 0 w 79"/>
                <a:gd name="T11" fmla="*/ 0 h 87"/>
                <a:gd name="T12" fmla="*/ 0 w 79"/>
                <a:gd name="T13" fmla="*/ 0 h 87"/>
                <a:gd name="T14" fmla="*/ 0 w 79"/>
                <a:gd name="T15" fmla="*/ 0 h 87"/>
                <a:gd name="T16" fmla="*/ 0 w 79"/>
                <a:gd name="T17" fmla="*/ 0 h 87"/>
                <a:gd name="T18" fmla="*/ 0 w 79"/>
                <a:gd name="T19" fmla="*/ 0 h 87"/>
                <a:gd name="T20" fmla="*/ 0 w 79"/>
                <a:gd name="T21" fmla="*/ 0 h 87"/>
                <a:gd name="T22" fmla="*/ 0 w 79"/>
                <a:gd name="T23" fmla="*/ 0 h 87"/>
                <a:gd name="T24" fmla="*/ 0 w 79"/>
                <a:gd name="T25" fmla="*/ 0 h 87"/>
                <a:gd name="T26" fmla="*/ 0 w 79"/>
                <a:gd name="T27" fmla="*/ 0 h 87"/>
                <a:gd name="T28" fmla="*/ 0 w 79"/>
                <a:gd name="T29" fmla="*/ 0 h 87"/>
                <a:gd name="T30" fmla="*/ 0 w 79"/>
                <a:gd name="T31" fmla="*/ 0 h 87"/>
                <a:gd name="T32" fmla="*/ 0 w 79"/>
                <a:gd name="T33" fmla="*/ 0 h 87"/>
                <a:gd name="T34" fmla="*/ 0 w 79"/>
                <a:gd name="T35" fmla="*/ 0 h 87"/>
                <a:gd name="T36" fmla="*/ 0 w 79"/>
                <a:gd name="T37" fmla="*/ 0 h 87"/>
                <a:gd name="T38" fmla="*/ 0 w 79"/>
                <a:gd name="T39" fmla="*/ 0 h 87"/>
                <a:gd name="T40" fmla="*/ 0 w 79"/>
                <a:gd name="T41" fmla="*/ 0 h 87"/>
                <a:gd name="T42" fmla="*/ 0 w 79"/>
                <a:gd name="T43" fmla="*/ 0 h 87"/>
                <a:gd name="T44" fmla="*/ 0 w 79"/>
                <a:gd name="T45" fmla="*/ 0 h 87"/>
                <a:gd name="T46" fmla="*/ 0 w 79"/>
                <a:gd name="T47" fmla="*/ 0 h 87"/>
                <a:gd name="T48" fmla="*/ 0 w 79"/>
                <a:gd name="T49" fmla="*/ 0 h 87"/>
                <a:gd name="T50" fmla="*/ 0 w 79"/>
                <a:gd name="T51" fmla="*/ 0 h 87"/>
                <a:gd name="T52" fmla="*/ 0 w 79"/>
                <a:gd name="T53" fmla="*/ 0 h 87"/>
                <a:gd name="T54" fmla="*/ 0 w 79"/>
                <a:gd name="T55" fmla="*/ 0 h 87"/>
                <a:gd name="T56" fmla="*/ 0 w 79"/>
                <a:gd name="T57" fmla="*/ 0 h 87"/>
                <a:gd name="T58" fmla="*/ 0 w 79"/>
                <a:gd name="T59" fmla="*/ 0 h 87"/>
                <a:gd name="T60" fmla="*/ 0 w 79"/>
                <a:gd name="T61" fmla="*/ 0 h 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87">
                  <a:moveTo>
                    <a:pt x="79" y="45"/>
                  </a:moveTo>
                  <a:lnTo>
                    <a:pt x="76" y="57"/>
                  </a:lnTo>
                  <a:lnTo>
                    <a:pt x="70" y="67"/>
                  </a:lnTo>
                  <a:lnTo>
                    <a:pt x="63" y="77"/>
                  </a:lnTo>
                  <a:lnTo>
                    <a:pt x="53" y="84"/>
                  </a:lnTo>
                  <a:lnTo>
                    <a:pt x="41" y="87"/>
                  </a:lnTo>
                  <a:lnTo>
                    <a:pt x="30" y="87"/>
                  </a:lnTo>
                  <a:lnTo>
                    <a:pt x="19" y="85"/>
                  </a:lnTo>
                  <a:lnTo>
                    <a:pt x="10" y="76"/>
                  </a:lnTo>
                  <a:lnTo>
                    <a:pt x="4" y="67"/>
                  </a:lnTo>
                  <a:lnTo>
                    <a:pt x="0" y="58"/>
                  </a:lnTo>
                  <a:lnTo>
                    <a:pt x="4" y="50"/>
                  </a:lnTo>
                  <a:lnTo>
                    <a:pt x="7" y="41"/>
                  </a:lnTo>
                  <a:lnTo>
                    <a:pt x="13" y="31"/>
                  </a:lnTo>
                  <a:lnTo>
                    <a:pt x="18" y="22"/>
                  </a:lnTo>
                  <a:lnTo>
                    <a:pt x="24" y="12"/>
                  </a:lnTo>
                  <a:lnTo>
                    <a:pt x="28" y="1"/>
                  </a:lnTo>
                  <a:lnTo>
                    <a:pt x="39" y="0"/>
                  </a:lnTo>
                  <a:lnTo>
                    <a:pt x="51" y="0"/>
                  </a:lnTo>
                  <a:lnTo>
                    <a:pt x="58" y="5"/>
                  </a:lnTo>
                  <a:lnTo>
                    <a:pt x="64" y="10"/>
                  </a:lnTo>
                  <a:lnTo>
                    <a:pt x="69" y="19"/>
                  </a:lnTo>
                  <a:lnTo>
                    <a:pt x="72" y="28"/>
                  </a:lnTo>
                  <a:lnTo>
                    <a:pt x="76" y="36"/>
                  </a:lnTo>
                  <a:lnTo>
                    <a:pt x="79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5" name="Freeform 342"/>
            <p:cNvSpPr>
              <a:spLocks/>
            </p:cNvSpPr>
            <p:nvPr/>
          </p:nvSpPr>
          <p:spPr bwMode="auto">
            <a:xfrm>
              <a:off x="3110" y="5086"/>
              <a:ext cx="25" cy="20"/>
            </a:xfrm>
            <a:custGeom>
              <a:avLst/>
              <a:gdLst>
                <a:gd name="T0" fmla="*/ 0 w 73"/>
                <a:gd name="T1" fmla="*/ 0 h 59"/>
                <a:gd name="T2" fmla="*/ 0 w 73"/>
                <a:gd name="T3" fmla="*/ 0 h 59"/>
                <a:gd name="T4" fmla="*/ 0 w 73"/>
                <a:gd name="T5" fmla="*/ 0 h 59"/>
                <a:gd name="T6" fmla="*/ 0 w 73"/>
                <a:gd name="T7" fmla="*/ 0 h 59"/>
                <a:gd name="T8" fmla="*/ 0 w 73"/>
                <a:gd name="T9" fmla="*/ 0 h 59"/>
                <a:gd name="T10" fmla="*/ 0 w 73"/>
                <a:gd name="T11" fmla="*/ 0 h 59"/>
                <a:gd name="T12" fmla="*/ 0 w 73"/>
                <a:gd name="T13" fmla="*/ 0 h 59"/>
                <a:gd name="T14" fmla="*/ 0 w 73"/>
                <a:gd name="T15" fmla="*/ 0 h 59"/>
                <a:gd name="T16" fmla="*/ 0 w 73"/>
                <a:gd name="T17" fmla="*/ 0 h 59"/>
                <a:gd name="T18" fmla="*/ 0 w 73"/>
                <a:gd name="T19" fmla="*/ 0 h 59"/>
                <a:gd name="T20" fmla="*/ 0 w 73"/>
                <a:gd name="T21" fmla="*/ 0 h 59"/>
                <a:gd name="T22" fmla="*/ 0 w 73"/>
                <a:gd name="T23" fmla="*/ 0 h 59"/>
                <a:gd name="T24" fmla="*/ 0 w 73"/>
                <a:gd name="T25" fmla="*/ 0 h 59"/>
                <a:gd name="T26" fmla="*/ 0 w 73"/>
                <a:gd name="T27" fmla="*/ 0 h 59"/>
                <a:gd name="T28" fmla="*/ 0 w 73"/>
                <a:gd name="T29" fmla="*/ 0 h 59"/>
                <a:gd name="T30" fmla="*/ 0 w 73"/>
                <a:gd name="T31" fmla="*/ 0 h 59"/>
                <a:gd name="T32" fmla="*/ 0 w 73"/>
                <a:gd name="T33" fmla="*/ 0 h 59"/>
                <a:gd name="T34" fmla="*/ 0 w 73"/>
                <a:gd name="T35" fmla="*/ 0 h 59"/>
                <a:gd name="T36" fmla="*/ 0 w 73"/>
                <a:gd name="T37" fmla="*/ 0 h 59"/>
                <a:gd name="T38" fmla="*/ 0 w 73"/>
                <a:gd name="T39" fmla="*/ 0 h 59"/>
                <a:gd name="T40" fmla="*/ 0 w 73"/>
                <a:gd name="T41" fmla="*/ 0 h 59"/>
                <a:gd name="T42" fmla="*/ 0 w 73"/>
                <a:gd name="T43" fmla="*/ 0 h 59"/>
                <a:gd name="T44" fmla="*/ 0 w 73"/>
                <a:gd name="T45" fmla="*/ 0 h 59"/>
                <a:gd name="T46" fmla="*/ 0 w 73"/>
                <a:gd name="T47" fmla="*/ 0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" h="59">
                  <a:moveTo>
                    <a:pt x="73" y="40"/>
                  </a:moveTo>
                  <a:lnTo>
                    <a:pt x="63" y="43"/>
                  </a:lnTo>
                  <a:lnTo>
                    <a:pt x="52" y="49"/>
                  </a:lnTo>
                  <a:lnTo>
                    <a:pt x="40" y="53"/>
                  </a:lnTo>
                  <a:lnTo>
                    <a:pt x="31" y="58"/>
                  </a:lnTo>
                  <a:lnTo>
                    <a:pt x="19" y="59"/>
                  </a:lnTo>
                  <a:lnTo>
                    <a:pt x="11" y="55"/>
                  </a:lnTo>
                  <a:lnTo>
                    <a:pt x="6" y="46"/>
                  </a:lnTo>
                  <a:lnTo>
                    <a:pt x="0" y="31"/>
                  </a:lnTo>
                  <a:lnTo>
                    <a:pt x="9" y="0"/>
                  </a:lnTo>
                  <a:lnTo>
                    <a:pt x="18" y="5"/>
                  </a:lnTo>
                  <a:lnTo>
                    <a:pt x="30" y="7"/>
                  </a:lnTo>
                  <a:lnTo>
                    <a:pt x="40" y="9"/>
                  </a:lnTo>
                  <a:lnTo>
                    <a:pt x="51" y="12"/>
                  </a:lnTo>
                  <a:lnTo>
                    <a:pt x="59" y="15"/>
                  </a:lnTo>
                  <a:lnTo>
                    <a:pt x="66" y="20"/>
                  </a:lnTo>
                  <a:lnTo>
                    <a:pt x="71" y="29"/>
                  </a:lnTo>
                  <a:lnTo>
                    <a:pt x="73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6" name="Freeform 343"/>
            <p:cNvSpPr>
              <a:spLocks/>
            </p:cNvSpPr>
            <p:nvPr/>
          </p:nvSpPr>
          <p:spPr bwMode="auto">
            <a:xfrm>
              <a:off x="1724" y="5143"/>
              <a:ext cx="29" cy="22"/>
            </a:xfrm>
            <a:custGeom>
              <a:avLst/>
              <a:gdLst>
                <a:gd name="T0" fmla="*/ 0 w 89"/>
                <a:gd name="T1" fmla="*/ 0 h 66"/>
                <a:gd name="T2" fmla="*/ 0 w 89"/>
                <a:gd name="T3" fmla="*/ 0 h 66"/>
                <a:gd name="T4" fmla="*/ 0 w 89"/>
                <a:gd name="T5" fmla="*/ 0 h 66"/>
                <a:gd name="T6" fmla="*/ 0 w 89"/>
                <a:gd name="T7" fmla="*/ 0 h 66"/>
                <a:gd name="T8" fmla="*/ 0 w 89"/>
                <a:gd name="T9" fmla="*/ 0 h 66"/>
                <a:gd name="T10" fmla="*/ 0 w 89"/>
                <a:gd name="T11" fmla="*/ 0 h 66"/>
                <a:gd name="T12" fmla="*/ 0 w 89"/>
                <a:gd name="T13" fmla="*/ 0 h 66"/>
                <a:gd name="T14" fmla="*/ 0 w 89"/>
                <a:gd name="T15" fmla="*/ 0 h 66"/>
                <a:gd name="T16" fmla="*/ 0 w 89"/>
                <a:gd name="T17" fmla="*/ 0 h 66"/>
                <a:gd name="T18" fmla="*/ 0 w 89"/>
                <a:gd name="T19" fmla="*/ 0 h 66"/>
                <a:gd name="T20" fmla="*/ 0 w 89"/>
                <a:gd name="T21" fmla="*/ 0 h 66"/>
                <a:gd name="T22" fmla="*/ 0 w 89"/>
                <a:gd name="T23" fmla="*/ 0 h 66"/>
                <a:gd name="T24" fmla="*/ 0 w 89"/>
                <a:gd name="T25" fmla="*/ 0 h 66"/>
                <a:gd name="T26" fmla="*/ 0 w 89"/>
                <a:gd name="T27" fmla="*/ 0 h 66"/>
                <a:gd name="T28" fmla="*/ 0 w 89"/>
                <a:gd name="T29" fmla="*/ 0 h 66"/>
                <a:gd name="T30" fmla="*/ 0 w 89"/>
                <a:gd name="T31" fmla="*/ 0 h 66"/>
                <a:gd name="T32" fmla="*/ 0 w 89"/>
                <a:gd name="T33" fmla="*/ 0 h 66"/>
                <a:gd name="T34" fmla="*/ 0 w 89"/>
                <a:gd name="T35" fmla="*/ 0 h 66"/>
                <a:gd name="T36" fmla="*/ 0 w 89"/>
                <a:gd name="T37" fmla="*/ 0 h 66"/>
                <a:gd name="T38" fmla="*/ 0 w 89"/>
                <a:gd name="T39" fmla="*/ 0 h 66"/>
                <a:gd name="T40" fmla="*/ 0 w 89"/>
                <a:gd name="T41" fmla="*/ 0 h 66"/>
                <a:gd name="T42" fmla="*/ 0 w 89"/>
                <a:gd name="T43" fmla="*/ 0 h 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9" h="66">
                  <a:moveTo>
                    <a:pt x="86" y="58"/>
                  </a:moveTo>
                  <a:lnTo>
                    <a:pt x="75" y="63"/>
                  </a:lnTo>
                  <a:lnTo>
                    <a:pt x="64" y="66"/>
                  </a:lnTo>
                  <a:lnTo>
                    <a:pt x="53" y="66"/>
                  </a:lnTo>
                  <a:lnTo>
                    <a:pt x="41" y="64"/>
                  </a:lnTo>
                  <a:lnTo>
                    <a:pt x="29" y="62"/>
                  </a:lnTo>
                  <a:lnTo>
                    <a:pt x="19" y="56"/>
                  </a:lnTo>
                  <a:lnTo>
                    <a:pt x="8" y="52"/>
                  </a:lnTo>
                  <a:lnTo>
                    <a:pt x="0" y="45"/>
                  </a:lnTo>
                  <a:lnTo>
                    <a:pt x="1" y="24"/>
                  </a:lnTo>
                  <a:lnTo>
                    <a:pt x="12" y="9"/>
                  </a:lnTo>
                  <a:lnTo>
                    <a:pt x="30" y="1"/>
                  </a:lnTo>
                  <a:lnTo>
                    <a:pt x="50" y="0"/>
                  </a:lnTo>
                  <a:lnTo>
                    <a:pt x="68" y="4"/>
                  </a:lnTo>
                  <a:lnTo>
                    <a:pt x="83" y="17"/>
                  </a:lnTo>
                  <a:lnTo>
                    <a:pt x="89" y="35"/>
                  </a:lnTo>
                  <a:lnTo>
                    <a:pt x="86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7" name="Freeform 344"/>
            <p:cNvSpPr>
              <a:spLocks/>
            </p:cNvSpPr>
            <p:nvPr/>
          </p:nvSpPr>
          <p:spPr bwMode="auto">
            <a:xfrm>
              <a:off x="3129" y="5192"/>
              <a:ext cx="24" cy="20"/>
            </a:xfrm>
            <a:custGeom>
              <a:avLst/>
              <a:gdLst>
                <a:gd name="T0" fmla="*/ 0 w 73"/>
                <a:gd name="T1" fmla="*/ 0 h 59"/>
                <a:gd name="T2" fmla="*/ 0 w 73"/>
                <a:gd name="T3" fmla="*/ 0 h 59"/>
                <a:gd name="T4" fmla="*/ 0 w 73"/>
                <a:gd name="T5" fmla="*/ 0 h 59"/>
                <a:gd name="T6" fmla="*/ 0 w 73"/>
                <a:gd name="T7" fmla="*/ 0 h 59"/>
                <a:gd name="T8" fmla="*/ 0 w 73"/>
                <a:gd name="T9" fmla="*/ 0 h 59"/>
                <a:gd name="T10" fmla="*/ 0 w 73"/>
                <a:gd name="T11" fmla="*/ 0 h 59"/>
                <a:gd name="T12" fmla="*/ 0 w 73"/>
                <a:gd name="T13" fmla="*/ 0 h 59"/>
                <a:gd name="T14" fmla="*/ 0 w 73"/>
                <a:gd name="T15" fmla="*/ 0 h 59"/>
                <a:gd name="T16" fmla="*/ 0 w 73"/>
                <a:gd name="T17" fmla="*/ 0 h 59"/>
                <a:gd name="T18" fmla="*/ 0 w 73"/>
                <a:gd name="T19" fmla="*/ 0 h 59"/>
                <a:gd name="T20" fmla="*/ 0 w 73"/>
                <a:gd name="T21" fmla="*/ 0 h 59"/>
                <a:gd name="T22" fmla="*/ 0 w 73"/>
                <a:gd name="T23" fmla="*/ 0 h 59"/>
                <a:gd name="T24" fmla="*/ 0 w 73"/>
                <a:gd name="T25" fmla="*/ 0 h 59"/>
                <a:gd name="T26" fmla="*/ 0 w 73"/>
                <a:gd name="T27" fmla="*/ 0 h 59"/>
                <a:gd name="T28" fmla="*/ 0 w 73"/>
                <a:gd name="T29" fmla="*/ 0 h 59"/>
                <a:gd name="T30" fmla="*/ 0 w 73"/>
                <a:gd name="T31" fmla="*/ 0 h 59"/>
                <a:gd name="T32" fmla="*/ 0 w 73"/>
                <a:gd name="T33" fmla="*/ 0 h 59"/>
                <a:gd name="T34" fmla="*/ 0 w 73"/>
                <a:gd name="T35" fmla="*/ 0 h 59"/>
                <a:gd name="T36" fmla="*/ 0 w 73"/>
                <a:gd name="T37" fmla="*/ 0 h 59"/>
                <a:gd name="T38" fmla="*/ 0 w 73"/>
                <a:gd name="T39" fmla="*/ 0 h 59"/>
                <a:gd name="T40" fmla="*/ 0 w 73"/>
                <a:gd name="T41" fmla="*/ 0 h 59"/>
                <a:gd name="T42" fmla="*/ 0 w 73"/>
                <a:gd name="T43" fmla="*/ 0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59">
                  <a:moveTo>
                    <a:pt x="71" y="47"/>
                  </a:moveTo>
                  <a:lnTo>
                    <a:pt x="61" y="52"/>
                  </a:lnTo>
                  <a:lnTo>
                    <a:pt x="53" y="57"/>
                  </a:lnTo>
                  <a:lnTo>
                    <a:pt x="45" y="59"/>
                  </a:lnTo>
                  <a:lnTo>
                    <a:pt x="38" y="59"/>
                  </a:lnTo>
                  <a:lnTo>
                    <a:pt x="30" y="59"/>
                  </a:lnTo>
                  <a:lnTo>
                    <a:pt x="22" y="57"/>
                  </a:lnTo>
                  <a:lnTo>
                    <a:pt x="15" y="52"/>
                  </a:lnTo>
                  <a:lnTo>
                    <a:pt x="6" y="47"/>
                  </a:lnTo>
                  <a:lnTo>
                    <a:pt x="0" y="26"/>
                  </a:lnTo>
                  <a:lnTo>
                    <a:pt x="8" y="10"/>
                  </a:lnTo>
                  <a:lnTo>
                    <a:pt x="21" y="3"/>
                  </a:lnTo>
                  <a:lnTo>
                    <a:pt x="38" y="0"/>
                  </a:lnTo>
                  <a:lnTo>
                    <a:pt x="53" y="3"/>
                  </a:lnTo>
                  <a:lnTo>
                    <a:pt x="67" y="12"/>
                  </a:lnTo>
                  <a:lnTo>
                    <a:pt x="73" y="27"/>
                  </a:lnTo>
                  <a:lnTo>
                    <a:pt x="71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8" name="Freeform 345"/>
            <p:cNvSpPr>
              <a:spLocks/>
            </p:cNvSpPr>
            <p:nvPr/>
          </p:nvSpPr>
          <p:spPr bwMode="auto">
            <a:xfrm>
              <a:off x="1738" y="5220"/>
              <a:ext cx="20" cy="25"/>
            </a:xfrm>
            <a:custGeom>
              <a:avLst/>
              <a:gdLst>
                <a:gd name="T0" fmla="*/ 0 w 61"/>
                <a:gd name="T1" fmla="*/ 0 h 74"/>
                <a:gd name="T2" fmla="*/ 0 w 61"/>
                <a:gd name="T3" fmla="*/ 0 h 74"/>
                <a:gd name="T4" fmla="*/ 0 w 61"/>
                <a:gd name="T5" fmla="*/ 0 h 74"/>
                <a:gd name="T6" fmla="*/ 0 w 61"/>
                <a:gd name="T7" fmla="*/ 0 h 74"/>
                <a:gd name="T8" fmla="*/ 0 w 61"/>
                <a:gd name="T9" fmla="*/ 0 h 74"/>
                <a:gd name="T10" fmla="*/ 0 w 61"/>
                <a:gd name="T11" fmla="*/ 0 h 74"/>
                <a:gd name="T12" fmla="*/ 0 w 61"/>
                <a:gd name="T13" fmla="*/ 0 h 74"/>
                <a:gd name="T14" fmla="*/ 0 w 61"/>
                <a:gd name="T15" fmla="*/ 0 h 74"/>
                <a:gd name="T16" fmla="*/ 0 w 61"/>
                <a:gd name="T17" fmla="*/ 0 h 74"/>
                <a:gd name="T18" fmla="*/ 0 w 61"/>
                <a:gd name="T19" fmla="*/ 0 h 74"/>
                <a:gd name="T20" fmla="*/ 0 w 61"/>
                <a:gd name="T21" fmla="*/ 0 h 74"/>
                <a:gd name="T22" fmla="*/ 0 w 61"/>
                <a:gd name="T23" fmla="*/ 0 h 74"/>
                <a:gd name="T24" fmla="*/ 0 w 61"/>
                <a:gd name="T25" fmla="*/ 0 h 74"/>
                <a:gd name="T26" fmla="*/ 0 w 61"/>
                <a:gd name="T27" fmla="*/ 0 h 74"/>
                <a:gd name="T28" fmla="*/ 0 w 61"/>
                <a:gd name="T29" fmla="*/ 0 h 74"/>
                <a:gd name="T30" fmla="*/ 0 w 61"/>
                <a:gd name="T31" fmla="*/ 0 h 74"/>
                <a:gd name="T32" fmla="*/ 0 w 61"/>
                <a:gd name="T33" fmla="*/ 0 h 74"/>
                <a:gd name="T34" fmla="*/ 0 w 61"/>
                <a:gd name="T35" fmla="*/ 0 h 74"/>
                <a:gd name="T36" fmla="*/ 0 w 61"/>
                <a:gd name="T37" fmla="*/ 0 h 74"/>
                <a:gd name="T38" fmla="*/ 0 w 61"/>
                <a:gd name="T39" fmla="*/ 0 h 74"/>
                <a:gd name="T40" fmla="*/ 0 w 61"/>
                <a:gd name="T41" fmla="*/ 0 h 74"/>
                <a:gd name="T42" fmla="*/ 0 w 61"/>
                <a:gd name="T43" fmla="*/ 0 h 74"/>
                <a:gd name="T44" fmla="*/ 0 w 61"/>
                <a:gd name="T45" fmla="*/ 0 h 74"/>
                <a:gd name="T46" fmla="*/ 0 w 61"/>
                <a:gd name="T47" fmla="*/ 0 h 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" h="74">
                  <a:moveTo>
                    <a:pt x="61" y="53"/>
                  </a:moveTo>
                  <a:lnTo>
                    <a:pt x="54" y="65"/>
                  </a:lnTo>
                  <a:lnTo>
                    <a:pt x="47" y="73"/>
                  </a:lnTo>
                  <a:lnTo>
                    <a:pt x="40" y="74"/>
                  </a:lnTo>
                  <a:lnTo>
                    <a:pt x="33" y="71"/>
                  </a:lnTo>
                  <a:lnTo>
                    <a:pt x="24" y="66"/>
                  </a:lnTo>
                  <a:lnTo>
                    <a:pt x="15" y="61"/>
                  </a:lnTo>
                  <a:lnTo>
                    <a:pt x="7" y="56"/>
                  </a:lnTo>
                  <a:lnTo>
                    <a:pt x="0" y="53"/>
                  </a:lnTo>
                  <a:lnTo>
                    <a:pt x="21" y="0"/>
                  </a:lnTo>
                  <a:lnTo>
                    <a:pt x="35" y="6"/>
                  </a:lnTo>
                  <a:lnTo>
                    <a:pt x="44" y="9"/>
                  </a:lnTo>
                  <a:lnTo>
                    <a:pt x="51" y="13"/>
                  </a:lnTo>
                  <a:lnTo>
                    <a:pt x="53" y="18"/>
                  </a:lnTo>
                  <a:lnTo>
                    <a:pt x="53" y="22"/>
                  </a:lnTo>
                  <a:lnTo>
                    <a:pt x="54" y="31"/>
                  </a:lnTo>
                  <a:lnTo>
                    <a:pt x="55" y="41"/>
                  </a:lnTo>
                  <a:lnTo>
                    <a:pt x="61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9" name="Freeform 346"/>
            <p:cNvSpPr>
              <a:spLocks/>
            </p:cNvSpPr>
            <p:nvPr/>
          </p:nvSpPr>
          <p:spPr bwMode="auto">
            <a:xfrm>
              <a:off x="2267" y="5350"/>
              <a:ext cx="519" cy="112"/>
            </a:xfrm>
            <a:custGeom>
              <a:avLst/>
              <a:gdLst>
                <a:gd name="T0" fmla="*/ 0 w 1557"/>
                <a:gd name="T1" fmla="*/ 0 h 337"/>
                <a:gd name="T2" fmla="*/ 0 w 1557"/>
                <a:gd name="T3" fmla="*/ 0 h 337"/>
                <a:gd name="T4" fmla="*/ 0 w 1557"/>
                <a:gd name="T5" fmla="*/ 0 h 337"/>
                <a:gd name="T6" fmla="*/ 0 w 1557"/>
                <a:gd name="T7" fmla="*/ 0 h 337"/>
                <a:gd name="T8" fmla="*/ 0 w 1557"/>
                <a:gd name="T9" fmla="*/ 0 h 337"/>
                <a:gd name="T10" fmla="*/ 0 w 1557"/>
                <a:gd name="T11" fmla="*/ 0 h 337"/>
                <a:gd name="T12" fmla="*/ 0 w 1557"/>
                <a:gd name="T13" fmla="*/ 0 h 337"/>
                <a:gd name="T14" fmla="*/ 0 w 1557"/>
                <a:gd name="T15" fmla="*/ 0 h 337"/>
                <a:gd name="T16" fmla="*/ 0 w 1557"/>
                <a:gd name="T17" fmla="*/ 0 h 337"/>
                <a:gd name="T18" fmla="*/ 0 w 1557"/>
                <a:gd name="T19" fmla="*/ 0 h 337"/>
                <a:gd name="T20" fmla="*/ 0 w 1557"/>
                <a:gd name="T21" fmla="*/ 0 h 337"/>
                <a:gd name="T22" fmla="*/ 0 w 1557"/>
                <a:gd name="T23" fmla="*/ 0 h 337"/>
                <a:gd name="T24" fmla="*/ 0 w 1557"/>
                <a:gd name="T25" fmla="*/ 0 h 337"/>
                <a:gd name="T26" fmla="*/ 0 w 1557"/>
                <a:gd name="T27" fmla="*/ 0 h 337"/>
                <a:gd name="T28" fmla="*/ 0 w 1557"/>
                <a:gd name="T29" fmla="*/ 0 h 337"/>
                <a:gd name="T30" fmla="*/ 0 w 1557"/>
                <a:gd name="T31" fmla="*/ 0 h 337"/>
                <a:gd name="T32" fmla="*/ 0 w 1557"/>
                <a:gd name="T33" fmla="*/ 0 h 337"/>
                <a:gd name="T34" fmla="*/ 0 w 1557"/>
                <a:gd name="T35" fmla="*/ 0 h 337"/>
                <a:gd name="T36" fmla="*/ 0 w 1557"/>
                <a:gd name="T37" fmla="*/ 0 h 337"/>
                <a:gd name="T38" fmla="*/ 0 w 1557"/>
                <a:gd name="T39" fmla="*/ 0 h 337"/>
                <a:gd name="T40" fmla="*/ 0 w 1557"/>
                <a:gd name="T41" fmla="*/ 0 h 337"/>
                <a:gd name="T42" fmla="*/ 0 w 1557"/>
                <a:gd name="T43" fmla="*/ 0 h 337"/>
                <a:gd name="T44" fmla="*/ 0 w 1557"/>
                <a:gd name="T45" fmla="*/ 0 h 337"/>
                <a:gd name="T46" fmla="*/ 0 w 1557"/>
                <a:gd name="T47" fmla="*/ 0 h 337"/>
                <a:gd name="T48" fmla="*/ 0 w 1557"/>
                <a:gd name="T49" fmla="*/ 0 h 337"/>
                <a:gd name="T50" fmla="*/ 0 w 1557"/>
                <a:gd name="T51" fmla="*/ 0 h 337"/>
                <a:gd name="T52" fmla="*/ 0 w 1557"/>
                <a:gd name="T53" fmla="*/ 0 h 337"/>
                <a:gd name="T54" fmla="*/ 0 w 1557"/>
                <a:gd name="T55" fmla="*/ 0 h 337"/>
                <a:gd name="T56" fmla="*/ 0 w 1557"/>
                <a:gd name="T57" fmla="*/ 0 h 337"/>
                <a:gd name="T58" fmla="*/ 0 w 1557"/>
                <a:gd name="T59" fmla="*/ 0 h 337"/>
                <a:gd name="T60" fmla="*/ 0 w 1557"/>
                <a:gd name="T61" fmla="*/ 0 h 337"/>
                <a:gd name="T62" fmla="*/ 0 w 1557"/>
                <a:gd name="T63" fmla="*/ 0 h 337"/>
                <a:gd name="T64" fmla="*/ 0 w 1557"/>
                <a:gd name="T65" fmla="*/ 0 h 337"/>
                <a:gd name="T66" fmla="*/ 0 w 1557"/>
                <a:gd name="T67" fmla="*/ 0 h 337"/>
                <a:gd name="T68" fmla="*/ 0 w 1557"/>
                <a:gd name="T69" fmla="*/ 0 h 337"/>
                <a:gd name="T70" fmla="*/ 0 w 1557"/>
                <a:gd name="T71" fmla="*/ 0 h 337"/>
                <a:gd name="T72" fmla="*/ 0 w 1557"/>
                <a:gd name="T73" fmla="*/ 0 h 337"/>
                <a:gd name="T74" fmla="*/ 0 w 1557"/>
                <a:gd name="T75" fmla="*/ 0 h 337"/>
                <a:gd name="T76" fmla="*/ 0 w 1557"/>
                <a:gd name="T77" fmla="*/ 0 h 337"/>
                <a:gd name="T78" fmla="*/ 0 w 1557"/>
                <a:gd name="T79" fmla="*/ 0 h 337"/>
                <a:gd name="T80" fmla="*/ 0 w 1557"/>
                <a:gd name="T81" fmla="*/ 0 h 337"/>
                <a:gd name="T82" fmla="*/ 0 w 1557"/>
                <a:gd name="T83" fmla="*/ 0 h 337"/>
                <a:gd name="T84" fmla="*/ 0 w 1557"/>
                <a:gd name="T85" fmla="*/ 0 h 337"/>
                <a:gd name="T86" fmla="*/ 0 w 1557"/>
                <a:gd name="T87" fmla="*/ 0 h 337"/>
                <a:gd name="T88" fmla="*/ 0 w 1557"/>
                <a:gd name="T89" fmla="*/ 0 h 337"/>
                <a:gd name="T90" fmla="*/ 0 w 1557"/>
                <a:gd name="T91" fmla="*/ 0 h 337"/>
                <a:gd name="T92" fmla="*/ 0 w 1557"/>
                <a:gd name="T93" fmla="*/ 0 h 337"/>
                <a:gd name="T94" fmla="*/ 0 w 1557"/>
                <a:gd name="T95" fmla="*/ 0 h 337"/>
                <a:gd name="T96" fmla="*/ 0 w 1557"/>
                <a:gd name="T97" fmla="*/ 0 h 33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57" h="337">
                  <a:moveTo>
                    <a:pt x="1555" y="337"/>
                  </a:moveTo>
                  <a:lnTo>
                    <a:pt x="1416" y="228"/>
                  </a:lnTo>
                  <a:lnTo>
                    <a:pt x="1267" y="143"/>
                  </a:lnTo>
                  <a:lnTo>
                    <a:pt x="1106" y="81"/>
                  </a:lnTo>
                  <a:lnTo>
                    <a:pt x="937" y="43"/>
                  </a:lnTo>
                  <a:lnTo>
                    <a:pt x="764" y="29"/>
                  </a:lnTo>
                  <a:lnTo>
                    <a:pt x="589" y="34"/>
                  </a:lnTo>
                  <a:lnTo>
                    <a:pt x="417" y="63"/>
                  </a:lnTo>
                  <a:lnTo>
                    <a:pt x="250" y="112"/>
                  </a:lnTo>
                  <a:lnTo>
                    <a:pt x="216" y="129"/>
                  </a:lnTo>
                  <a:lnTo>
                    <a:pt x="182" y="146"/>
                  </a:lnTo>
                  <a:lnTo>
                    <a:pt x="149" y="165"/>
                  </a:lnTo>
                  <a:lnTo>
                    <a:pt x="117" y="186"/>
                  </a:lnTo>
                  <a:lnTo>
                    <a:pt x="85" y="206"/>
                  </a:lnTo>
                  <a:lnTo>
                    <a:pt x="54" y="229"/>
                  </a:lnTo>
                  <a:lnTo>
                    <a:pt x="26" y="253"/>
                  </a:lnTo>
                  <a:lnTo>
                    <a:pt x="0" y="277"/>
                  </a:lnTo>
                  <a:lnTo>
                    <a:pt x="0" y="250"/>
                  </a:lnTo>
                  <a:lnTo>
                    <a:pt x="11" y="228"/>
                  </a:lnTo>
                  <a:lnTo>
                    <a:pt x="30" y="207"/>
                  </a:lnTo>
                  <a:lnTo>
                    <a:pt x="53" y="189"/>
                  </a:lnTo>
                  <a:lnTo>
                    <a:pt x="80" y="173"/>
                  </a:lnTo>
                  <a:lnTo>
                    <a:pt x="107" y="156"/>
                  </a:lnTo>
                  <a:lnTo>
                    <a:pt x="134" y="140"/>
                  </a:lnTo>
                  <a:lnTo>
                    <a:pt x="156" y="121"/>
                  </a:lnTo>
                  <a:lnTo>
                    <a:pt x="321" y="52"/>
                  </a:lnTo>
                  <a:lnTo>
                    <a:pt x="497" y="11"/>
                  </a:lnTo>
                  <a:lnTo>
                    <a:pt x="679" y="0"/>
                  </a:lnTo>
                  <a:lnTo>
                    <a:pt x="861" y="14"/>
                  </a:lnTo>
                  <a:lnTo>
                    <a:pt x="1042" y="52"/>
                  </a:lnTo>
                  <a:lnTo>
                    <a:pt x="1216" y="111"/>
                  </a:lnTo>
                  <a:lnTo>
                    <a:pt x="1377" y="189"/>
                  </a:lnTo>
                  <a:lnTo>
                    <a:pt x="1525" y="285"/>
                  </a:lnTo>
                  <a:lnTo>
                    <a:pt x="1527" y="292"/>
                  </a:lnTo>
                  <a:lnTo>
                    <a:pt x="1534" y="299"/>
                  </a:lnTo>
                  <a:lnTo>
                    <a:pt x="1541" y="305"/>
                  </a:lnTo>
                  <a:lnTo>
                    <a:pt x="1547" y="310"/>
                  </a:lnTo>
                  <a:lnTo>
                    <a:pt x="1553" y="315"/>
                  </a:lnTo>
                  <a:lnTo>
                    <a:pt x="1556" y="321"/>
                  </a:lnTo>
                  <a:lnTo>
                    <a:pt x="1557" y="328"/>
                  </a:lnTo>
                  <a:lnTo>
                    <a:pt x="1555" y="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0" name="Freeform 347"/>
            <p:cNvSpPr>
              <a:spLocks/>
            </p:cNvSpPr>
            <p:nvPr/>
          </p:nvSpPr>
          <p:spPr bwMode="auto">
            <a:xfrm>
              <a:off x="3116" y="5462"/>
              <a:ext cx="135" cy="66"/>
            </a:xfrm>
            <a:custGeom>
              <a:avLst/>
              <a:gdLst>
                <a:gd name="T0" fmla="*/ 0 w 406"/>
                <a:gd name="T1" fmla="*/ 0 h 198"/>
                <a:gd name="T2" fmla="*/ 0 w 406"/>
                <a:gd name="T3" fmla="*/ 0 h 198"/>
                <a:gd name="T4" fmla="*/ 0 w 406"/>
                <a:gd name="T5" fmla="*/ 0 h 198"/>
                <a:gd name="T6" fmla="*/ 0 w 406"/>
                <a:gd name="T7" fmla="*/ 0 h 198"/>
                <a:gd name="T8" fmla="*/ 0 w 406"/>
                <a:gd name="T9" fmla="*/ 0 h 198"/>
                <a:gd name="T10" fmla="*/ 0 w 406"/>
                <a:gd name="T11" fmla="*/ 0 h 198"/>
                <a:gd name="T12" fmla="*/ 0 w 406"/>
                <a:gd name="T13" fmla="*/ 0 h 198"/>
                <a:gd name="T14" fmla="*/ 0 w 406"/>
                <a:gd name="T15" fmla="*/ 0 h 198"/>
                <a:gd name="T16" fmla="*/ 0 w 406"/>
                <a:gd name="T17" fmla="*/ 0 h 198"/>
                <a:gd name="T18" fmla="*/ 0 w 406"/>
                <a:gd name="T19" fmla="*/ 0 h 198"/>
                <a:gd name="T20" fmla="*/ 0 w 406"/>
                <a:gd name="T21" fmla="*/ 0 h 198"/>
                <a:gd name="T22" fmla="*/ 0 w 406"/>
                <a:gd name="T23" fmla="*/ 0 h 198"/>
                <a:gd name="T24" fmla="*/ 0 w 406"/>
                <a:gd name="T25" fmla="*/ 0 h 198"/>
                <a:gd name="T26" fmla="*/ 0 w 406"/>
                <a:gd name="T27" fmla="*/ 0 h 198"/>
                <a:gd name="T28" fmla="*/ 0 w 406"/>
                <a:gd name="T29" fmla="*/ 0 h 198"/>
                <a:gd name="T30" fmla="*/ 0 w 406"/>
                <a:gd name="T31" fmla="*/ 0 h 198"/>
                <a:gd name="T32" fmla="*/ 0 w 406"/>
                <a:gd name="T33" fmla="*/ 0 h 198"/>
                <a:gd name="T34" fmla="*/ 0 w 406"/>
                <a:gd name="T35" fmla="*/ 0 h 198"/>
                <a:gd name="T36" fmla="*/ 0 w 406"/>
                <a:gd name="T37" fmla="*/ 0 h 198"/>
                <a:gd name="T38" fmla="*/ 0 w 406"/>
                <a:gd name="T39" fmla="*/ 0 h 198"/>
                <a:gd name="T40" fmla="*/ 0 w 406"/>
                <a:gd name="T41" fmla="*/ 0 h 198"/>
                <a:gd name="T42" fmla="*/ 0 w 406"/>
                <a:gd name="T43" fmla="*/ 0 h 198"/>
                <a:gd name="T44" fmla="*/ 0 w 406"/>
                <a:gd name="T45" fmla="*/ 0 h 198"/>
                <a:gd name="T46" fmla="*/ 0 w 406"/>
                <a:gd name="T47" fmla="*/ 0 h 198"/>
                <a:gd name="T48" fmla="*/ 0 w 406"/>
                <a:gd name="T49" fmla="*/ 0 h 198"/>
                <a:gd name="T50" fmla="*/ 0 w 406"/>
                <a:gd name="T51" fmla="*/ 0 h 198"/>
                <a:gd name="T52" fmla="*/ 0 w 406"/>
                <a:gd name="T53" fmla="*/ 0 h 198"/>
                <a:gd name="T54" fmla="*/ 0 w 406"/>
                <a:gd name="T55" fmla="*/ 0 h 198"/>
                <a:gd name="T56" fmla="*/ 0 w 406"/>
                <a:gd name="T57" fmla="*/ 0 h 198"/>
                <a:gd name="T58" fmla="*/ 0 w 406"/>
                <a:gd name="T59" fmla="*/ 0 h 198"/>
                <a:gd name="T60" fmla="*/ 0 w 406"/>
                <a:gd name="T61" fmla="*/ 0 h 198"/>
                <a:gd name="T62" fmla="*/ 0 w 406"/>
                <a:gd name="T63" fmla="*/ 0 h 198"/>
                <a:gd name="T64" fmla="*/ 0 w 406"/>
                <a:gd name="T65" fmla="*/ 0 h 198"/>
                <a:gd name="T66" fmla="*/ 0 w 406"/>
                <a:gd name="T67" fmla="*/ 0 h 198"/>
                <a:gd name="T68" fmla="*/ 0 w 406"/>
                <a:gd name="T69" fmla="*/ 0 h 198"/>
                <a:gd name="T70" fmla="*/ 0 w 406"/>
                <a:gd name="T71" fmla="*/ 0 h 198"/>
                <a:gd name="T72" fmla="*/ 0 w 406"/>
                <a:gd name="T73" fmla="*/ 0 h 198"/>
                <a:gd name="T74" fmla="*/ 0 w 406"/>
                <a:gd name="T75" fmla="*/ 0 h 198"/>
                <a:gd name="T76" fmla="*/ 0 w 406"/>
                <a:gd name="T77" fmla="*/ 0 h 198"/>
                <a:gd name="T78" fmla="*/ 0 w 406"/>
                <a:gd name="T79" fmla="*/ 0 h 198"/>
                <a:gd name="T80" fmla="*/ 0 w 406"/>
                <a:gd name="T81" fmla="*/ 0 h 198"/>
                <a:gd name="T82" fmla="*/ 0 w 406"/>
                <a:gd name="T83" fmla="*/ 0 h 198"/>
                <a:gd name="T84" fmla="*/ 0 w 406"/>
                <a:gd name="T85" fmla="*/ 0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06" h="198">
                  <a:moveTo>
                    <a:pt x="406" y="0"/>
                  </a:moveTo>
                  <a:lnTo>
                    <a:pt x="406" y="137"/>
                  </a:lnTo>
                  <a:lnTo>
                    <a:pt x="373" y="135"/>
                  </a:lnTo>
                  <a:lnTo>
                    <a:pt x="337" y="130"/>
                  </a:lnTo>
                  <a:lnTo>
                    <a:pt x="300" y="126"/>
                  </a:lnTo>
                  <a:lnTo>
                    <a:pt x="263" y="124"/>
                  </a:lnTo>
                  <a:lnTo>
                    <a:pt x="226" y="125"/>
                  </a:lnTo>
                  <a:lnTo>
                    <a:pt x="189" y="130"/>
                  </a:lnTo>
                  <a:lnTo>
                    <a:pt x="155" y="140"/>
                  </a:lnTo>
                  <a:lnTo>
                    <a:pt x="125" y="155"/>
                  </a:lnTo>
                  <a:lnTo>
                    <a:pt x="118" y="160"/>
                  </a:lnTo>
                  <a:lnTo>
                    <a:pt x="108" y="162"/>
                  </a:lnTo>
                  <a:lnTo>
                    <a:pt x="95" y="164"/>
                  </a:lnTo>
                  <a:lnTo>
                    <a:pt x="80" y="164"/>
                  </a:lnTo>
                  <a:lnTo>
                    <a:pt x="67" y="166"/>
                  </a:lnTo>
                  <a:lnTo>
                    <a:pt x="56" y="174"/>
                  </a:lnTo>
                  <a:lnTo>
                    <a:pt x="47" y="183"/>
                  </a:lnTo>
                  <a:lnTo>
                    <a:pt x="44" y="198"/>
                  </a:lnTo>
                  <a:lnTo>
                    <a:pt x="37" y="183"/>
                  </a:lnTo>
                  <a:lnTo>
                    <a:pt x="29" y="168"/>
                  </a:lnTo>
                  <a:lnTo>
                    <a:pt x="20" y="153"/>
                  </a:lnTo>
                  <a:lnTo>
                    <a:pt x="12" y="135"/>
                  </a:lnTo>
                  <a:lnTo>
                    <a:pt x="4" y="117"/>
                  </a:lnTo>
                  <a:lnTo>
                    <a:pt x="0" y="98"/>
                  </a:lnTo>
                  <a:lnTo>
                    <a:pt x="0" y="75"/>
                  </a:lnTo>
                  <a:lnTo>
                    <a:pt x="4" y="50"/>
                  </a:lnTo>
                  <a:lnTo>
                    <a:pt x="35" y="41"/>
                  </a:lnTo>
                  <a:lnTo>
                    <a:pt x="68" y="30"/>
                  </a:lnTo>
                  <a:lnTo>
                    <a:pt x="102" y="21"/>
                  </a:lnTo>
                  <a:lnTo>
                    <a:pt x="136" y="13"/>
                  </a:lnTo>
                  <a:lnTo>
                    <a:pt x="172" y="7"/>
                  </a:lnTo>
                  <a:lnTo>
                    <a:pt x="206" y="7"/>
                  </a:lnTo>
                  <a:lnTo>
                    <a:pt x="241" y="11"/>
                  </a:lnTo>
                  <a:lnTo>
                    <a:pt x="272" y="2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1" name="Freeform 348"/>
            <p:cNvSpPr>
              <a:spLocks/>
            </p:cNvSpPr>
            <p:nvPr/>
          </p:nvSpPr>
          <p:spPr bwMode="auto">
            <a:xfrm>
              <a:off x="1706" y="5523"/>
              <a:ext cx="160" cy="64"/>
            </a:xfrm>
            <a:custGeom>
              <a:avLst/>
              <a:gdLst>
                <a:gd name="T0" fmla="*/ 0 w 479"/>
                <a:gd name="T1" fmla="*/ 0 h 192"/>
                <a:gd name="T2" fmla="*/ 0 w 479"/>
                <a:gd name="T3" fmla="*/ 0 h 192"/>
                <a:gd name="T4" fmla="*/ 0 w 479"/>
                <a:gd name="T5" fmla="*/ 0 h 192"/>
                <a:gd name="T6" fmla="*/ 0 w 479"/>
                <a:gd name="T7" fmla="*/ 0 h 192"/>
                <a:gd name="T8" fmla="*/ 0 w 479"/>
                <a:gd name="T9" fmla="*/ 0 h 192"/>
                <a:gd name="T10" fmla="*/ 0 w 479"/>
                <a:gd name="T11" fmla="*/ 0 h 192"/>
                <a:gd name="T12" fmla="*/ 0 w 479"/>
                <a:gd name="T13" fmla="*/ 0 h 192"/>
                <a:gd name="T14" fmla="*/ 0 w 479"/>
                <a:gd name="T15" fmla="*/ 0 h 192"/>
                <a:gd name="T16" fmla="*/ 0 w 479"/>
                <a:gd name="T17" fmla="*/ 0 h 192"/>
                <a:gd name="T18" fmla="*/ 0 w 479"/>
                <a:gd name="T19" fmla="*/ 0 h 192"/>
                <a:gd name="T20" fmla="*/ 0 w 479"/>
                <a:gd name="T21" fmla="*/ 0 h 192"/>
                <a:gd name="T22" fmla="*/ 0 w 479"/>
                <a:gd name="T23" fmla="*/ 0 h 192"/>
                <a:gd name="T24" fmla="*/ 0 w 479"/>
                <a:gd name="T25" fmla="*/ 0 h 192"/>
                <a:gd name="T26" fmla="*/ 0 w 479"/>
                <a:gd name="T27" fmla="*/ 0 h 192"/>
                <a:gd name="T28" fmla="*/ 0 w 479"/>
                <a:gd name="T29" fmla="*/ 0 h 192"/>
                <a:gd name="T30" fmla="*/ 0 w 479"/>
                <a:gd name="T31" fmla="*/ 0 h 192"/>
                <a:gd name="T32" fmla="*/ 0 w 479"/>
                <a:gd name="T33" fmla="*/ 0 h 192"/>
                <a:gd name="T34" fmla="*/ 0 w 479"/>
                <a:gd name="T35" fmla="*/ 0 h 192"/>
                <a:gd name="T36" fmla="*/ 0 w 479"/>
                <a:gd name="T37" fmla="*/ 0 h 192"/>
                <a:gd name="T38" fmla="*/ 0 w 479"/>
                <a:gd name="T39" fmla="*/ 0 h 192"/>
                <a:gd name="T40" fmla="*/ 0 w 479"/>
                <a:gd name="T41" fmla="*/ 0 h 192"/>
                <a:gd name="T42" fmla="*/ 0 w 479"/>
                <a:gd name="T43" fmla="*/ 0 h 192"/>
                <a:gd name="T44" fmla="*/ 0 w 479"/>
                <a:gd name="T45" fmla="*/ 0 h 192"/>
                <a:gd name="T46" fmla="*/ 0 w 479"/>
                <a:gd name="T47" fmla="*/ 0 h 192"/>
                <a:gd name="T48" fmla="*/ 0 w 479"/>
                <a:gd name="T49" fmla="*/ 0 h 192"/>
                <a:gd name="T50" fmla="*/ 0 w 479"/>
                <a:gd name="T51" fmla="*/ 0 h 192"/>
                <a:gd name="T52" fmla="*/ 0 w 479"/>
                <a:gd name="T53" fmla="*/ 0 h 192"/>
                <a:gd name="T54" fmla="*/ 0 w 479"/>
                <a:gd name="T55" fmla="*/ 0 h 192"/>
                <a:gd name="T56" fmla="*/ 0 w 479"/>
                <a:gd name="T57" fmla="*/ 0 h 192"/>
                <a:gd name="T58" fmla="*/ 0 w 479"/>
                <a:gd name="T59" fmla="*/ 0 h 192"/>
                <a:gd name="T60" fmla="*/ 0 w 479"/>
                <a:gd name="T61" fmla="*/ 0 h 192"/>
                <a:gd name="T62" fmla="*/ 0 w 479"/>
                <a:gd name="T63" fmla="*/ 0 h 192"/>
                <a:gd name="T64" fmla="*/ 0 w 479"/>
                <a:gd name="T65" fmla="*/ 0 h 192"/>
                <a:gd name="T66" fmla="*/ 0 w 479"/>
                <a:gd name="T67" fmla="*/ 0 h 192"/>
                <a:gd name="T68" fmla="*/ 0 w 479"/>
                <a:gd name="T69" fmla="*/ 0 h 192"/>
                <a:gd name="T70" fmla="*/ 0 w 479"/>
                <a:gd name="T71" fmla="*/ 0 h 192"/>
                <a:gd name="T72" fmla="*/ 0 w 479"/>
                <a:gd name="T73" fmla="*/ 0 h 192"/>
                <a:gd name="T74" fmla="*/ 0 w 479"/>
                <a:gd name="T75" fmla="*/ 0 h 192"/>
                <a:gd name="T76" fmla="*/ 0 w 479"/>
                <a:gd name="T77" fmla="*/ 0 h 192"/>
                <a:gd name="T78" fmla="*/ 0 w 479"/>
                <a:gd name="T79" fmla="*/ 0 h 19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79" h="192">
                  <a:moveTo>
                    <a:pt x="466" y="24"/>
                  </a:moveTo>
                  <a:lnTo>
                    <a:pt x="474" y="43"/>
                  </a:lnTo>
                  <a:lnTo>
                    <a:pt x="477" y="59"/>
                  </a:lnTo>
                  <a:lnTo>
                    <a:pt x="478" y="75"/>
                  </a:lnTo>
                  <a:lnTo>
                    <a:pt x="479" y="91"/>
                  </a:lnTo>
                  <a:lnTo>
                    <a:pt x="478" y="106"/>
                  </a:lnTo>
                  <a:lnTo>
                    <a:pt x="478" y="124"/>
                  </a:lnTo>
                  <a:lnTo>
                    <a:pt x="478" y="143"/>
                  </a:lnTo>
                  <a:lnTo>
                    <a:pt x="479" y="163"/>
                  </a:lnTo>
                  <a:lnTo>
                    <a:pt x="424" y="158"/>
                  </a:lnTo>
                  <a:lnTo>
                    <a:pt x="369" y="159"/>
                  </a:lnTo>
                  <a:lnTo>
                    <a:pt x="315" y="165"/>
                  </a:lnTo>
                  <a:lnTo>
                    <a:pt x="262" y="171"/>
                  </a:lnTo>
                  <a:lnTo>
                    <a:pt x="207" y="179"/>
                  </a:lnTo>
                  <a:lnTo>
                    <a:pt x="153" y="187"/>
                  </a:lnTo>
                  <a:lnTo>
                    <a:pt x="98" y="192"/>
                  </a:lnTo>
                  <a:lnTo>
                    <a:pt x="42" y="192"/>
                  </a:lnTo>
                  <a:lnTo>
                    <a:pt x="29" y="184"/>
                  </a:lnTo>
                  <a:lnTo>
                    <a:pt x="17" y="171"/>
                  </a:lnTo>
                  <a:lnTo>
                    <a:pt x="10" y="156"/>
                  </a:lnTo>
                  <a:lnTo>
                    <a:pt x="5" y="139"/>
                  </a:lnTo>
                  <a:lnTo>
                    <a:pt x="2" y="124"/>
                  </a:lnTo>
                  <a:lnTo>
                    <a:pt x="0" y="10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52" y="35"/>
                  </a:lnTo>
                  <a:lnTo>
                    <a:pt x="107" y="14"/>
                  </a:lnTo>
                  <a:lnTo>
                    <a:pt x="167" y="1"/>
                  </a:lnTo>
                  <a:lnTo>
                    <a:pt x="228" y="0"/>
                  </a:lnTo>
                  <a:lnTo>
                    <a:pt x="290" y="2"/>
                  </a:lnTo>
                  <a:lnTo>
                    <a:pt x="352" y="9"/>
                  </a:lnTo>
                  <a:lnTo>
                    <a:pt x="410" y="16"/>
                  </a:lnTo>
                  <a:lnTo>
                    <a:pt x="466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2" name="Freeform 349"/>
            <p:cNvSpPr>
              <a:spLocks/>
            </p:cNvSpPr>
            <p:nvPr/>
          </p:nvSpPr>
          <p:spPr bwMode="auto">
            <a:xfrm>
              <a:off x="3165" y="5531"/>
              <a:ext cx="205" cy="871"/>
            </a:xfrm>
            <a:custGeom>
              <a:avLst/>
              <a:gdLst>
                <a:gd name="T0" fmla="*/ 0 w 613"/>
                <a:gd name="T1" fmla="*/ 0 h 2613"/>
                <a:gd name="T2" fmla="*/ 0 w 613"/>
                <a:gd name="T3" fmla="*/ 0 h 2613"/>
                <a:gd name="T4" fmla="*/ 0 w 613"/>
                <a:gd name="T5" fmla="*/ 0 h 2613"/>
                <a:gd name="T6" fmla="*/ 0 w 613"/>
                <a:gd name="T7" fmla="*/ 0 h 2613"/>
                <a:gd name="T8" fmla="*/ 0 w 613"/>
                <a:gd name="T9" fmla="*/ 0 h 2613"/>
                <a:gd name="T10" fmla="*/ 0 w 613"/>
                <a:gd name="T11" fmla="*/ 0 h 2613"/>
                <a:gd name="T12" fmla="*/ 0 w 613"/>
                <a:gd name="T13" fmla="*/ 0 h 2613"/>
                <a:gd name="T14" fmla="*/ 0 w 613"/>
                <a:gd name="T15" fmla="*/ 0 h 2613"/>
                <a:gd name="T16" fmla="*/ 0 w 613"/>
                <a:gd name="T17" fmla="*/ 0 h 2613"/>
                <a:gd name="T18" fmla="*/ 0 w 613"/>
                <a:gd name="T19" fmla="*/ 0 h 2613"/>
                <a:gd name="T20" fmla="*/ 0 w 613"/>
                <a:gd name="T21" fmla="*/ 0 h 2613"/>
                <a:gd name="T22" fmla="*/ 0 w 613"/>
                <a:gd name="T23" fmla="*/ 0 h 2613"/>
                <a:gd name="T24" fmla="*/ 0 w 613"/>
                <a:gd name="T25" fmla="*/ 0 h 2613"/>
                <a:gd name="T26" fmla="*/ 0 w 613"/>
                <a:gd name="T27" fmla="*/ 0 h 2613"/>
                <a:gd name="T28" fmla="*/ 0 w 613"/>
                <a:gd name="T29" fmla="*/ 0 h 2613"/>
                <a:gd name="T30" fmla="*/ 0 w 613"/>
                <a:gd name="T31" fmla="*/ 0 h 2613"/>
                <a:gd name="T32" fmla="*/ 0 w 613"/>
                <a:gd name="T33" fmla="*/ 0 h 2613"/>
                <a:gd name="T34" fmla="*/ 0 w 613"/>
                <a:gd name="T35" fmla="*/ 0 h 2613"/>
                <a:gd name="T36" fmla="*/ 0 w 613"/>
                <a:gd name="T37" fmla="*/ 0 h 2613"/>
                <a:gd name="T38" fmla="*/ 0 w 613"/>
                <a:gd name="T39" fmla="*/ 0 h 2613"/>
                <a:gd name="T40" fmla="*/ 0 w 613"/>
                <a:gd name="T41" fmla="*/ 0 h 2613"/>
                <a:gd name="T42" fmla="*/ 0 w 613"/>
                <a:gd name="T43" fmla="*/ 0 h 2613"/>
                <a:gd name="T44" fmla="*/ 0 w 613"/>
                <a:gd name="T45" fmla="*/ 0 h 2613"/>
                <a:gd name="T46" fmla="*/ 0 w 613"/>
                <a:gd name="T47" fmla="*/ 0 h 2613"/>
                <a:gd name="T48" fmla="*/ 0 w 613"/>
                <a:gd name="T49" fmla="*/ 0 h 2613"/>
                <a:gd name="T50" fmla="*/ 0 w 613"/>
                <a:gd name="T51" fmla="*/ 0 h 2613"/>
                <a:gd name="T52" fmla="*/ 0 w 613"/>
                <a:gd name="T53" fmla="*/ 0 h 2613"/>
                <a:gd name="T54" fmla="*/ 0 w 613"/>
                <a:gd name="T55" fmla="*/ 0 h 2613"/>
                <a:gd name="T56" fmla="*/ 0 w 613"/>
                <a:gd name="T57" fmla="*/ 0 h 2613"/>
                <a:gd name="T58" fmla="*/ 0 w 613"/>
                <a:gd name="T59" fmla="*/ 0 h 2613"/>
                <a:gd name="T60" fmla="*/ 0 w 613"/>
                <a:gd name="T61" fmla="*/ 0 h 2613"/>
                <a:gd name="T62" fmla="*/ 0 w 613"/>
                <a:gd name="T63" fmla="*/ 0 h 2613"/>
                <a:gd name="T64" fmla="*/ 0 w 613"/>
                <a:gd name="T65" fmla="*/ 0 h 2613"/>
                <a:gd name="T66" fmla="*/ 0 w 613"/>
                <a:gd name="T67" fmla="*/ 0 h 2613"/>
                <a:gd name="T68" fmla="*/ 0 w 613"/>
                <a:gd name="T69" fmla="*/ 0 h 2613"/>
                <a:gd name="T70" fmla="*/ 0 w 613"/>
                <a:gd name="T71" fmla="*/ 0 h 2613"/>
                <a:gd name="T72" fmla="*/ 0 w 613"/>
                <a:gd name="T73" fmla="*/ 0 h 2613"/>
                <a:gd name="T74" fmla="*/ 0 w 613"/>
                <a:gd name="T75" fmla="*/ 0 h 2613"/>
                <a:gd name="T76" fmla="*/ 0 w 613"/>
                <a:gd name="T77" fmla="*/ 0 h 2613"/>
                <a:gd name="T78" fmla="*/ 0 w 613"/>
                <a:gd name="T79" fmla="*/ 0 h 2613"/>
                <a:gd name="T80" fmla="*/ 0 w 613"/>
                <a:gd name="T81" fmla="*/ 0 h 2613"/>
                <a:gd name="T82" fmla="*/ 0 w 613"/>
                <a:gd name="T83" fmla="*/ 0 h 2613"/>
                <a:gd name="T84" fmla="*/ 0 w 613"/>
                <a:gd name="T85" fmla="*/ 0 h 2613"/>
                <a:gd name="T86" fmla="*/ 0 w 613"/>
                <a:gd name="T87" fmla="*/ 0 h 2613"/>
                <a:gd name="T88" fmla="*/ 0 w 613"/>
                <a:gd name="T89" fmla="*/ 0 h 2613"/>
                <a:gd name="T90" fmla="*/ 0 w 613"/>
                <a:gd name="T91" fmla="*/ 0 h 2613"/>
                <a:gd name="T92" fmla="*/ 0 w 613"/>
                <a:gd name="T93" fmla="*/ 0 h 2613"/>
                <a:gd name="T94" fmla="*/ 0 w 613"/>
                <a:gd name="T95" fmla="*/ 0 h 2613"/>
                <a:gd name="T96" fmla="*/ 0 w 613"/>
                <a:gd name="T97" fmla="*/ 0 h 2613"/>
                <a:gd name="T98" fmla="*/ 0 w 613"/>
                <a:gd name="T99" fmla="*/ 0 h 2613"/>
                <a:gd name="T100" fmla="*/ 0 w 613"/>
                <a:gd name="T101" fmla="*/ 0 h 2613"/>
                <a:gd name="T102" fmla="*/ 0 w 613"/>
                <a:gd name="T103" fmla="*/ 0 h 261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3" h="2613">
                  <a:moveTo>
                    <a:pt x="311" y="450"/>
                  </a:moveTo>
                  <a:lnTo>
                    <a:pt x="349" y="691"/>
                  </a:lnTo>
                  <a:lnTo>
                    <a:pt x="382" y="937"/>
                  </a:lnTo>
                  <a:lnTo>
                    <a:pt x="412" y="1185"/>
                  </a:lnTo>
                  <a:lnTo>
                    <a:pt x="443" y="1434"/>
                  </a:lnTo>
                  <a:lnTo>
                    <a:pt x="476" y="1682"/>
                  </a:lnTo>
                  <a:lnTo>
                    <a:pt x="509" y="1930"/>
                  </a:lnTo>
                  <a:lnTo>
                    <a:pt x="551" y="2170"/>
                  </a:lnTo>
                  <a:lnTo>
                    <a:pt x="599" y="2406"/>
                  </a:lnTo>
                  <a:lnTo>
                    <a:pt x="613" y="2562"/>
                  </a:lnTo>
                  <a:lnTo>
                    <a:pt x="591" y="2570"/>
                  </a:lnTo>
                  <a:lnTo>
                    <a:pt x="570" y="2578"/>
                  </a:lnTo>
                  <a:lnTo>
                    <a:pt x="547" y="2587"/>
                  </a:lnTo>
                  <a:lnTo>
                    <a:pt x="525" y="2594"/>
                  </a:lnTo>
                  <a:lnTo>
                    <a:pt x="504" y="2604"/>
                  </a:lnTo>
                  <a:lnTo>
                    <a:pt x="482" y="2609"/>
                  </a:lnTo>
                  <a:lnTo>
                    <a:pt x="459" y="2613"/>
                  </a:lnTo>
                  <a:lnTo>
                    <a:pt x="435" y="2613"/>
                  </a:lnTo>
                  <a:lnTo>
                    <a:pt x="384" y="2365"/>
                  </a:lnTo>
                  <a:lnTo>
                    <a:pt x="336" y="2115"/>
                  </a:lnTo>
                  <a:lnTo>
                    <a:pt x="291" y="1863"/>
                  </a:lnTo>
                  <a:lnTo>
                    <a:pt x="250" y="1610"/>
                  </a:lnTo>
                  <a:lnTo>
                    <a:pt x="210" y="1357"/>
                  </a:lnTo>
                  <a:lnTo>
                    <a:pt x="172" y="1103"/>
                  </a:lnTo>
                  <a:lnTo>
                    <a:pt x="134" y="846"/>
                  </a:lnTo>
                  <a:lnTo>
                    <a:pt x="95" y="593"/>
                  </a:lnTo>
                  <a:lnTo>
                    <a:pt x="86" y="521"/>
                  </a:lnTo>
                  <a:lnTo>
                    <a:pt x="77" y="451"/>
                  </a:lnTo>
                  <a:lnTo>
                    <a:pt x="63" y="382"/>
                  </a:lnTo>
                  <a:lnTo>
                    <a:pt x="50" y="312"/>
                  </a:lnTo>
                  <a:lnTo>
                    <a:pt x="35" y="244"/>
                  </a:lnTo>
                  <a:lnTo>
                    <a:pt x="21" y="177"/>
                  </a:lnTo>
                  <a:lnTo>
                    <a:pt x="9" y="107"/>
                  </a:lnTo>
                  <a:lnTo>
                    <a:pt x="0" y="35"/>
                  </a:lnTo>
                  <a:lnTo>
                    <a:pt x="25" y="18"/>
                  </a:lnTo>
                  <a:lnTo>
                    <a:pt x="54" y="7"/>
                  </a:lnTo>
                  <a:lnTo>
                    <a:pt x="84" y="1"/>
                  </a:lnTo>
                  <a:lnTo>
                    <a:pt x="116" y="0"/>
                  </a:lnTo>
                  <a:lnTo>
                    <a:pt x="149" y="5"/>
                  </a:lnTo>
                  <a:lnTo>
                    <a:pt x="180" y="9"/>
                  </a:lnTo>
                  <a:lnTo>
                    <a:pt x="210" y="14"/>
                  </a:lnTo>
                  <a:lnTo>
                    <a:pt x="237" y="22"/>
                  </a:lnTo>
                  <a:lnTo>
                    <a:pt x="311" y="450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3" name="Freeform 350"/>
            <p:cNvSpPr>
              <a:spLocks/>
            </p:cNvSpPr>
            <p:nvPr/>
          </p:nvSpPr>
          <p:spPr bwMode="auto">
            <a:xfrm>
              <a:off x="2265" y="5557"/>
              <a:ext cx="382" cy="102"/>
            </a:xfrm>
            <a:custGeom>
              <a:avLst/>
              <a:gdLst>
                <a:gd name="T0" fmla="*/ 0 w 1145"/>
                <a:gd name="T1" fmla="*/ 0 h 307"/>
                <a:gd name="T2" fmla="*/ 0 w 1145"/>
                <a:gd name="T3" fmla="*/ 0 h 307"/>
                <a:gd name="T4" fmla="*/ 0 w 1145"/>
                <a:gd name="T5" fmla="*/ 0 h 307"/>
                <a:gd name="T6" fmla="*/ 0 w 1145"/>
                <a:gd name="T7" fmla="*/ 0 h 307"/>
                <a:gd name="T8" fmla="*/ 0 w 1145"/>
                <a:gd name="T9" fmla="*/ 0 h 307"/>
                <a:gd name="T10" fmla="*/ 0 w 1145"/>
                <a:gd name="T11" fmla="*/ 0 h 307"/>
                <a:gd name="T12" fmla="*/ 0 w 1145"/>
                <a:gd name="T13" fmla="*/ 0 h 307"/>
                <a:gd name="T14" fmla="*/ 0 w 1145"/>
                <a:gd name="T15" fmla="*/ 0 h 307"/>
                <a:gd name="T16" fmla="*/ 0 w 1145"/>
                <a:gd name="T17" fmla="*/ 0 h 307"/>
                <a:gd name="T18" fmla="*/ 0 w 1145"/>
                <a:gd name="T19" fmla="*/ 0 h 307"/>
                <a:gd name="T20" fmla="*/ 0 w 1145"/>
                <a:gd name="T21" fmla="*/ 0 h 307"/>
                <a:gd name="T22" fmla="*/ 0 w 1145"/>
                <a:gd name="T23" fmla="*/ 0 h 307"/>
                <a:gd name="T24" fmla="*/ 0 w 1145"/>
                <a:gd name="T25" fmla="*/ 0 h 307"/>
                <a:gd name="T26" fmla="*/ 0 w 1145"/>
                <a:gd name="T27" fmla="*/ 0 h 307"/>
                <a:gd name="T28" fmla="*/ 0 w 1145"/>
                <a:gd name="T29" fmla="*/ 0 h 307"/>
                <a:gd name="T30" fmla="*/ 0 w 1145"/>
                <a:gd name="T31" fmla="*/ 0 h 307"/>
                <a:gd name="T32" fmla="*/ 0 w 1145"/>
                <a:gd name="T33" fmla="*/ 0 h 307"/>
                <a:gd name="T34" fmla="*/ 0 w 1145"/>
                <a:gd name="T35" fmla="*/ 0 h 307"/>
                <a:gd name="T36" fmla="*/ 0 w 1145"/>
                <a:gd name="T37" fmla="*/ 0 h 307"/>
                <a:gd name="T38" fmla="*/ 0 w 1145"/>
                <a:gd name="T39" fmla="*/ 0 h 307"/>
                <a:gd name="T40" fmla="*/ 0 w 1145"/>
                <a:gd name="T41" fmla="*/ 0 h 307"/>
                <a:gd name="T42" fmla="*/ 0 w 1145"/>
                <a:gd name="T43" fmla="*/ 0 h 307"/>
                <a:gd name="T44" fmla="*/ 0 w 1145"/>
                <a:gd name="T45" fmla="*/ 0 h 307"/>
                <a:gd name="T46" fmla="*/ 0 w 1145"/>
                <a:gd name="T47" fmla="*/ 0 h 307"/>
                <a:gd name="T48" fmla="*/ 0 w 1145"/>
                <a:gd name="T49" fmla="*/ 0 h 307"/>
                <a:gd name="T50" fmla="*/ 0 w 1145"/>
                <a:gd name="T51" fmla="*/ 0 h 307"/>
                <a:gd name="T52" fmla="*/ 0 w 1145"/>
                <a:gd name="T53" fmla="*/ 0 h 307"/>
                <a:gd name="T54" fmla="*/ 0 w 1145"/>
                <a:gd name="T55" fmla="*/ 0 h 307"/>
                <a:gd name="T56" fmla="*/ 0 w 1145"/>
                <a:gd name="T57" fmla="*/ 0 h 307"/>
                <a:gd name="T58" fmla="*/ 0 w 1145"/>
                <a:gd name="T59" fmla="*/ 0 h 307"/>
                <a:gd name="T60" fmla="*/ 0 w 1145"/>
                <a:gd name="T61" fmla="*/ 0 h 30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45" h="307">
                  <a:moveTo>
                    <a:pt x="1145" y="62"/>
                  </a:moveTo>
                  <a:lnTo>
                    <a:pt x="994" y="38"/>
                  </a:lnTo>
                  <a:lnTo>
                    <a:pt x="838" y="24"/>
                  </a:lnTo>
                  <a:lnTo>
                    <a:pt x="680" y="20"/>
                  </a:lnTo>
                  <a:lnTo>
                    <a:pt x="524" y="33"/>
                  </a:lnTo>
                  <a:lnTo>
                    <a:pt x="375" y="65"/>
                  </a:lnTo>
                  <a:lnTo>
                    <a:pt x="236" y="120"/>
                  </a:lnTo>
                  <a:lnTo>
                    <a:pt x="111" y="199"/>
                  </a:lnTo>
                  <a:lnTo>
                    <a:pt x="5" y="307"/>
                  </a:lnTo>
                  <a:lnTo>
                    <a:pt x="0" y="265"/>
                  </a:lnTo>
                  <a:lnTo>
                    <a:pt x="14" y="230"/>
                  </a:lnTo>
                  <a:lnTo>
                    <a:pt x="39" y="203"/>
                  </a:lnTo>
                  <a:lnTo>
                    <a:pt x="74" y="181"/>
                  </a:lnTo>
                  <a:lnTo>
                    <a:pt x="113" y="161"/>
                  </a:lnTo>
                  <a:lnTo>
                    <a:pt x="154" y="141"/>
                  </a:lnTo>
                  <a:lnTo>
                    <a:pt x="192" y="119"/>
                  </a:lnTo>
                  <a:lnTo>
                    <a:pt x="226" y="91"/>
                  </a:lnTo>
                  <a:lnTo>
                    <a:pt x="329" y="49"/>
                  </a:lnTo>
                  <a:lnTo>
                    <a:pt x="441" y="22"/>
                  </a:lnTo>
                  <a:lnTo>
                    <a:pt x="558" y="6"/>
                  </a:lnTo>
                  <a:lnTo>
                    <a:pt x="680" y="0"/>
                  </a:lnTo>
                  <a:lnTo>
                    <a:pt x="800" y="6"/>
                  </a:lnTo>
                  <a:lnTo>
                    <a:pt x="919" y="18"/>
                  </a:lnTo>
                  <a:lnTo>
                    <a:pt x="1035" y="38"/>
                  </a:lnTo>
                  <a:lnTo>
                    <a:pt x="1145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4" name="Freeform 351"/>
            <p:cNvSpPr>
              <a:spLocks/>
            </p:cNvSpPr>
            <p:nvPr/>
          </p:nvSpPr>
          <p:spPr bwMode="auto">
            <a:xfrm>
              <a:off x="1752" y="5601"/>
              <a:ext cx="104" cy="557"/>
            </a:xfrm>
            <a:custGeom>
              <a:avLst/>
              <a:gdLst>
                <a:gd name="T0" fmla="*/ 0 w 310"/>
                <a:gd name="T1" fmla="*/ 0 h 1670"/>
                <a:gd name="T2" fmla="*/ 0 w 310"/>
                <a:gd name="T3" fmla="*/ 0 h 1670"/>
                <a:gd name="T4" fmla="*/ 0 w 310"/>
                <a:gd name="T5" fmla="*/ 0 h 1670"/>
                <a:gd name="T6" fmla="*/ 0 w 310"/>
                <a:gd name="T7" fmla="*/ 0 h 1670"/>
                <a:gd name="T8" fmla="*/ 0 w 310"/>
                <a:gd name="T9" fmla="*/ 0 h 1670"/>
                <a:gd name="T10" fmla="*/ 0 w 310"/>
                <a:gd name="T11" fmla="*/ 0 h 1670"/>
                <a:gd name="T12" fmla="*/ 0 w 310"/>
                <a:gd name="T13" fmla="*/ 0 h 1670"/>
                <a:gd name="T14" fmla="*/ 0 w 310"/>
                <a:gd name="T15" fmla="*/ 0 h 1670"/>
                <a:gd name="T16" fmla="*/ 0 w 310"/>
                <a:gd name="T17" fmla="*/ 0 h 1670"/>
                <a:gd name="T18" fmla="*/ 0 w 310"/>
                <a:gd name="T19" fmla="*/ 0 h 1670"/>
                <a:gd name="T20" fmla="*/ 0 w 310"/>
                <a:gd name="T21" fmla="*/ 0 h 1670"/>
                <a:gd name="T22" fmla="*/ 0 w 310"/>
                <a:gd name="T23" fmla="*/ 0 h 1670"/>
                <a:gd name="T24" fmla="*/ 0 w 310"/>
                <a:gd name="T25" fmla="*/ 0 h 1670"/>
                <a:gd name="T26" fmla="*/ 0 w 310"/>
                <a:gd name="T27" fmla="*/ 0 h 1670"/>
                <a:gd name="T28" fmla="*/ 0 w 310"/>
                <a:gd name="T29" fmla="*/ 0 h 1670"/>
                <a:gd name="T30" fmla="*/ 0 w 310"/>
                <a:gd name="T31" fmla="*/ 0 h 1670"/>
                <a:gd name="T32" fmla="*/ 0 w 310"/>
                <a:gd name="T33" fmla="*/ 0 h 1670"/>
                <a:gd name="T34" fmla="*/ 0 w 310"/>
                <a:gd name="T35" fmla="*/ 0 h 1670"/>
                <a:gd name="T36" fmla="*/ 0 w 310"/>
                <a:gd name="T37" fmla="*/ 0 h 1670"/>
                <a:gd name="T38" fmla="*/ 0 w 310"/>
                <a:gd name="T39" fmla="*/ 0 h 1670"/>
                <a:gd name="T40" fmla="*/ 0 w 310"/>
                <a:gd name="T41" fmla="*/ 0 h 1670"/>
                <a:gd name="T42" fmla="*/ 0 w 310"/>
                <a:gd name="T43" fmla="*/ 0 h 1670"/>
                <a:gd name="T44" fmla="*/ 0 w 310"/>
                <a:gd name="T45" fmla="*/ 0 h 1670"/>
                <a:gd name="T46" fmla="*/ 0 w 310"/>
                <a:gd name="T47" fmla="*/ 0 h 1670"/>
                <a:gd name="T48" fmla="*/ 0 w 310"/>
                <a:gd name="T49" fmla="*/ 0 h 1670"/>
                <a:gd name="T50" fmla="*/ 0 w 310"/>
                <a:gd name="T51" fmla="*/ 0 h 1670"/>
                <a:gd name="T52" fmla="*/ 0 w 310"/>
                <a:gd name="T53" fmla="*/ 0 h 1670"/>
                <a:gd name="T54" fmla="*/ 0 w 310"/>
                <a:gd name="T55" fmla="*/ 0 h 1670"/>
                <a:gd name="T56" fmla="*/ 0 w 310"/>
                <a:gd name="T57" fmla="*/ 0 h 1670"/>
                <a:gd name="T58" fmla="*/ 0 w 310"/>
                <a:gd name="T59" fmla="*/ 0 h 1670"/>
                <a:gd name="T60" fmla="*/ 0 w 310"/>
                <a:gd name="T61" fmla="*/ 0 h 1670"/>
                <a:gd name="T62" fmla="*/ 0 w 310"/>
                <a:gd name="T63" fmla="*/ 0 h 1670"/>
                <a:gd name="T64" fmla="*/ 0 w 310"/>
                <a:gd name="T65" fmla="*/ 0 h 1670"/>
                <a:gd name="T66" fmla="*/ 0 w 310"/>
                <a:gd name="T67" fmla="*/ 0 h 1670"/>
                <a:gd name="T68" fmla="*/ 0 w 310"/>
                <a:gd name="T69" fmla="*/ 0 h 1670"/>
                <a:gd name="T70" fmla="*/ 0 w 310"/>
                <a:gd name="T71" fmla="*/ 0 h 1670"/>
                <a:gd name="T72" fmla="*/ 0 w 310"/>
                <a:gd name="T73" fmla="*/ 0 h 1670"/>
                <a:gd name="T74" fmla="*/ 0 w 310"/>
                <a:gd name="T75" fmla="*/ 0 h 1670"/>
                <a:gd name="T76" fmla="*/ 0 w 310"/>
                <a:gd name="T77" fmla="*/ 0 h 1670"/>
                <a:gd name="T78" fmla="*/ 0 w 310"/>
                <a:gd name="T79" fmla="*/ 0 h 167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0" h="1670">
                  <a:moveTo>
                    <a:pt x="225" y="64"/>
                  </a:moveTo>
                  <a:lnTo>
                    <a:pt x="225" y="273"/>
                  </a:lnTo>
                  <a:lnTo>
                    <a:pt x="230" y="475"/>
                  </a:lnTo>
                  <a:lnTo>
                    <a:pt x="240" y="672"/>
                  </a:lnTo>
                  <a:lnTo>
                    <a:pt x="250" y="865"/>
                  </a:lnTo>
                  <a:lnTo>
                    <a:pt x="263" y="1058"/>
                  </a:lnTo>
                  <a:lnTo>
                    <a:pt x="277" y="1249"/>
                  </a:lnTo>
                  <a:lnTo>
                    <a:pt x="292" y="1443"/>
                  </a:lnTo>
                  <a:lnTo>
                    <a:pt x="310" y="1640"/>
                  </a:lnTo>
                  <a:lnTo>
                    <a:pt x="288" y="1645"/>
                  </a:lnTo>
                  <a:lnTo>
                    <a:pt x="268" y="1648"/>
                  </a:lnTo>
                  <a:lnTo>
                    <a:pt x="248" y="1651"/>
                  </a:lnTo>
                  <a:lnTo>
                    <a:pt x="227" y="1654"/>
                  </a:lnTo>
                  <a:lnTo>
                    <a:pt x="206" y="1658"/>
                  </a:lnTo>
                  <a:lnTo>
                    <a:pt x="184" y="1662"/>
                  </a:lnTo>
                  <a:lnTo>
                    <a:pt x="163" y="1667"/>
                  </a:lnTo>
                  <a:lnTo>
                    <a:pt x="143" y="1670"/>
                  </a:lnTo>
                  <a:lnTo>
                    <a:pt x="110" y="1471"/>
                  </a:lnTo>
                  <a:lnTo>
                    <a:pt x="84" y="1267"/>
                  </a:lnTo>
                  <a:lnTo>
                    <a:pt x="64" y="1059"/>
                  </a:lnTo>
                  <a:lnTo>
                    <a:pt x="46" y="850"/>
                  </a:lnTo>
                  <a:lnTo>
                    <a:pt x="33" y="643"/>
                  </a:lnTo>
                  <a:lnTo>
                    <a:pt x="20" y="436"/>
                  </a:lnTo>
                  <a:lnTo>
                    <a:pt x="11" y="231"/>
                  </a:lnTo>
                  <a:lnTo>
                    <a:pt x="0" y="33"/>
                  </a:lnTo>
                  <a:lnTo>
                    <a:pt x="30" y="32"/>
                  </a:lnTo>
                  <a:lnTo>
                    <a:pt x="63" y="23"/>
                  </a:lnTo>
                  <a:lnTo>
                    <a:pt x="97" y="12"/>
                  </a:lnTo>
                  <a:lnTo>
                    <a:pt x="133" y="2"/>
                  </a:lnTo>
                  <a:lnTo>
                    <a:pt x="165" y="0"/>
                  </a:lnTo>
                  <a:lnTo>
                    <a:pt x="192" y="6"/>
                  </a:lnTo>
                  <a:lnTo>
                    <a:pt x="212" y="26"/>
                  </a:lnTo>
                  <a:lnTo>
                    <a:pt x="225" y="64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5" name="Freeform 352"/>
            <p:cNvSpPr>
              <a:spLocks/>
            </p:cNvSpPr>
            <p:nvPr/>
          </p:nvSpPr>
          <p:spPr bwMode="auto">
            <a:xfrm>
              <a:off x="2242" y="5711"/>
              <a:ext cx="187" cy="94"/>
            </a:xfrm>
            <a:custGeom>
              <a:avLst/>
              <a:gdLst>
                <a:gd name="T0" fmla="*/ 0 w 561"/>
                <a:gd name="T1" fmla="*/ 0 h 282"/>
                <a:gd name="T2" fmla="*/ 0 w 561"/>
                <a:gd name="T3" fmla="*/ 0 h 282"/>
                <a:gd name="T4" fmla="*/ 0 w 561"/>
                <a:gd name="T5" fmla="*/ 0 h 282"/>
                <a:gd name="T6" fmla="*/ 0 w 561"/>
                <a:gd name="T7" fmla="*/ 0 h 282"/>
                <a:gd name="T8" fmla="*/ 0 w 561"/>
                <a:gd name="T9" fmla="*/ 0 h 282"/>
                <a:gd name="T10" fmla="*/ 0 w 561"/>
                <a:gd name="T11" fmla="*/ 0 h 282"/>
                <a:gd name="T12" fmla="*/ 0 w 561"/>
                <a:gd name="T13" fmla="*/ 0 h 282"/>
                <a:gd name="T14" fmla="*/ 0 w 561"/>
                <a:gd name="T15" fmla="*/ 0 h 282"/>
                <a:gd name="T16" fmla="*/ 0 w 561"/>
                <a:gd name="T17" fmla="*/ 0 h 282"/>
                <a:gd name="T18" fmla="*/ 0 w 561"/>
                <a:gd name="T19" fmla="*/ 0 h 282"/>
                <a:gd name="T20" fmla="*/ 0 w 561"/>
                <a:gd name="T21" fmla="*/ 0 h 282"/>
                <a:gd name="T22" fmla="*/ 0 w 561"/>
                <a:gd name="T23" fmla="*/ 0 h 282"/>
                <a:gd name="T24" fmla="*/ 0 w 561"/>
                <a:gd name="T25" fmla="*/ 0 h 282"/>
                <a:gd name="T26" fmla="*/ 0 w 561"/>
                <a:gd name="T27" fmla="*/ 0 h 282"/>
                <a:gd name="T28" fmla="*/ 0 w 561"/>
                <a:gd name="T29" fmla="*/ 0 h 282"/>
                <a:gd name="T30" fmla="*/ 0 w 561"/>
                <a:gd name="T31" fmla="*/ 0 h 282"/>
                <a:gd name="T32" fmla="*/ 0 w 561"/>
                <a:gd name="T33" fmla="*/ 0 h 282"/>
                <a:gd name="T34" fmla="*/ 0 w 561"/>
                <a:gd name="T35" fmla="*/ 0 h 282"/>
                <a:gd name="T36" fmla="*/ 0 w 561"/>
                <a:gd name="T37" fmla="*/ 0 h 282"/>
                <a:gd name="T38" fmla="*/ 0 w 561"/>
                <a:gd name="T39" fmla="*/ 0 h 282"/>
                <a:gd name="T40" fmla="*/ 0 w 561"/>
                <a:gd name="T41" fmla="*/ 0 h 282"/>
                <a:gd name="T42" fmla="*/ 0 w 561"/>
                <a:gd name="T43" fmla="*/ 0 h 282"/>
                <a:gd name="T44" fmla="*/ 0 w 561"/>
                <a:gd name="T45" fmla="*/ 0 h 282"/>
                <a:gd name="T46" fmla="*/ 0 w 561"/>
                <a:gd name="T47" fmla="*/ 0 h 282"/>
                <a:gd name="T48" fmla="*/ 0 w 561"/>
                <a:gd name="T49" fmla="*/ 0 h 282"/>
                <a:gd name="T50" fmla="*/ 0 w 561"/>
                <a:gd name="T51" fmla="*/ 0 h 282"/>
                <a:gd name="T52" fmla="*/ 0 w 561"/>
                <a:gd name="T53" fmla="*/ 0 h 282"/>
                <a:gd name="T54" fmla="*/ 0 w 561"/>
                <a:gd name="T55" fmla="*/ 0 h 282"/>
                <a:gd name="T56" fmla="*/ 0 w 561"/>
                <a:gd name="T57" fmla="*/ 0 h 282"/>
                <a:gd name="T58" fmla="*/ 0 w 561"/>
                <a:gd name="T59" fmla="*/ 0 h 282"/>
                <a:gd name="T60" fmla="*/ 0 w 561"/>
                <a:gd name="T61" fmla="*/ 0 h 282"/>
                <a:gd name="T62" fmla="*/ 0 w 561"/>
                <a:gd name="T63" fmla="*/ 0 h 282"/>
                <a:gd name="T64" fmla="*/ 0 w 561"/>
                <a:gd name="T65" fmla="*/ 0 h 282"/>
                <a:gd name="T66" fmla="*/ 0 w 561"/>
                <a:gd name="T67" fmla="*/ 0 h 282"/>
                <a:gd name="T68" fmla="*/ 0 w 561"/>
                <a:gd name="T69" fmla="*/ 0 h 282"/>
                <a:gd name="T70" fmla="*/ 0 w 561"/>
                <a:gd name="T71" fmla="*/ 0 h 282"/>
                <a:gd name="T72" fmla="*/ 0 w 561"/>
                <a:gd name="T73" fmla="*/ 0 h 282"/>
                <a:gd name="T74" fmla="*/ 0 w 561"/>
                <a:gd name="T75" fmla="*/ 0 h 282"/>
                <a:gd name="T76" fmla="*/ 0 w 561"/>
                <a:gd name="T77" fmla="*/ 0 h 282"/>
                <a:gd name="T78" fmla="*/ 0 w 561"/>
                <a:gd name="T79" fmla="*/ 0 h 282"/>
                <a:gd name="T80" fmla="*/ 0 w 561"/>
                <a:gd name="T81" fmla="*/ 0 h 282"/>
                <a:gd name="T82" fmla="*/ 0 w 561"/>
                <a:gd name="T83" fmla="*/ 0 h 282"/>
                <a:gd name="T84" fmla="*/ 0 w 561"/>
                <a:gd name="T85" fmla="*/ 0 h 282"/>
                <a:gd name="T86" fmla="*/ 0 w 561"/>
                <a:gd name="T87" fmla="*/ 0 h 282"/>
                <a:gd name="T88" fmla="*/ 0 w 561"/>
                <a:gd name="T89" fmla="*/ 0 h 282"/>
                <a:gd name="T90" fmla="*/ 0 w 561"/>
                <a:gd name="T91" fmla="*/ 0 h 282"/>
                <a:gd name="T92" fmla="*/ 0 w 561"/>
                <a:gd name="T93" fmla="*/ 0 h 282"/>
                <a:gd name="T94" fmla="*/ 0 w 561"/>
                <a:gd name="T95" fmla="*/ 0 h 282"/>
                <a:gd name="T96" fmla="*/ 0 w 561"/>
                <a:gd name="T97" fmla="*/ 0 h 282"/>
                <a:gd name="T98" fmla="*/ 0 w 561"/>
                <a:gd name="T99" fmla="*/ 0 h 282"/>
                <a:gd name="T100" fmla="*/ 0 w 561"/>
                <a:gd name="T101" fmla="*/ 0 h 2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1" h="282">
                  <a:moveTo>
                    <a:pt x="384" y="157"/>
                  </a:moveTo>
                  <a:lnTo>
                    <a:pt x="405" y="167"/>
                  </a:lnTo>
                  <a:lnTo>
                    <a:pt x="427" y="182"/>
                  </a:lnTo>
                  <a:lnTo>
                    <a:pt x="449" y="198"/>
                  </a:lnTo>
                  <a:lnTo>
                    <a:pt x="470" y="216"/>
                  </a:lnTo>
                  <a:lnTo>
                    <a:pt x="492" y="235"/>
                  </a:lnTo>
                  <a:lnTo>
                    <a:pt x="515" y="252"/>
                  </a:lnTo>
                  <a:lnTo>
                    <a:pt x="538" y="267"/>
                  </a:lnTo>
                  <a:lnTo>
                    <a:pt x="561" y="282"/>
                  </a:lnTo>
                  <a:lnTo>
                    <a:pt x="527" y="268"/>
                  </a:lnTo>
                  <a:lnTo>
                    <a:pt x="491" y="250"/>
                  </a:lnTo>
                  <a:lnTo>
                    <a:pt x="453" y="229"/>
                  </a:lnTo>
                  <a:lnTo>
                    <a:pt x="416" y="206"/>
                  </a:lnTo>
                  <a:lnTo>
                    <a:pt x="376" y="183"/>
                  </a:lnTo>
                  <a:lnTo>
                    <a:pt x="337" y="160"/>
                  </a:lnTo>
                  <a:lnTo>
                    <a:pt x="298" y="139"/>
                  </a:lnTo>
                  <a:lnTo>
                    <a:pt x="259" y="116"/>
                  </a:lnTo>
                  <a:lnTo>
                    <a:pt x="237" y="110"/>
                  </a:lnTo>
                  <a:lnTo>
                    <a:pt x="217" y="103"/>
                  </a:lnTo>
                  <a:lnTo>
                    <a:pt x="198" y="91"/>
                  </a:lnTo>
                  <a:lnTo>
                    <a:pt x="179" y="77"/>
                  </a:lnTo>
                  <a:lnTo>
                    <a:pt x="160" y="67"/>
                  </a:lnTo>
                  <a:lnTo>
                    <a:pt x="139" y="57"/>
                  </a:lnTo>
                  <a:lnTo>
                    <a:pt x="117" y="53"/>
                  </a:lnTo>
                  <a:lnTo>
                    <a:pt x="94" y="53"/>
                  </a:lnTo>
                  <a:lnTo>
                    <a:pt x="94" y="82"/>
                  </a:lnTo>
                  <a:lnTo>
                    <a:pt x="80" y="77"/>
                  </a:lnTo>
                  <a:lnTo>
                    <a:pt x="65" y="72"/>
                  </a:lnTo>
                  <a:lnTo>
                    <a:pt x="50" y="64"/>
                  </a:lnTo>
                  <a:lnTo>
                    <a:pt x="36" y="54"/>
                  </a:lnTo>
                  <a:lnTo>
                    <a:pt x="24" y="44"/>
                  </a:lnTo>
                  <a:lnTo>
                    <a:pt x="12" y="32"/>
                  </a:lnTo>
                  <a:lnTo>
                    <a:pt x="3" y="17"/>
                  </a:lnTo>
                  <a:lnTo>
                    <a:pt x="0" y="0"/>
                  </a:lnTo>
                  <a:lnTo>
                    <a:pt x="50" y="10"/>
                  </a:lnTo>
                  <a:lnTo>
                    <a:pt x="103" y="22"/>
                  </a:lnTo>
                  <a:lnTo>
                    <a:pt x="153" y="38"/>
                  </a:lnTo>
                  <a:lnTo>
                    <a:pt x="200" y="57"/>
                  </a:lnTo>
                  <a:lnTo>
                    <a:pt x="248" y="79"/>
                  </a:lnTo>
                  <a:lnTo>
                    <a:pt x="294" y="104"/>
                  </a:lnTo>
                  <a:lnTo>
                    <a:pt x="339" y="129"/>
                  </a:lnTo>
                  <a:lnTo>
                    <a:pt x="384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6" name="Freeform 353"/>
            <p:cNvSpPr>
              <a:spLocks/>
            </p:cNvSpPr>
            <p:nvPr/>
          </p:nvSpPr>
          <p:spPr bwMode="auto">
            <a:xfrm>
              <a:off x="2595" y="5797"/>
              <a:ext cx="90" cy="11"/>
            </a:xfrm>
            <a:custGeom>
              <a:avLst/>
              <a:gdLst>
                <a:gd name="T0" fmla="*/ 0 w 271"/>
                <a:gd name="T1" fmla="*/ 0 h 34"/>
                <a:gd name="T2" fmla="*/ 0 w 271"/>
                <a:gd name="T3" fmla="*/ 0 h 34"/>
                <a:gd name="T4" fmla="*/ 0 w 271"/>
                <a:gd name="T5" fmla="*/ 0 h 34"/>
                <a:gd name="T6" fmla="*/ 0 w 271"/>
                <a:gd name="T7" fmla="*/ 0 h 34"/>
                <a:gd name="T8" fmla="*/ 0 w 271"/>
                <a:gd name="T9" fmla="*/ 0 h 34"/>
                <a:gd name="T10" fmla="*/ 0 w 271"/>
                <a:gd name="T11" fmla="*/ 0 h 34"/>
                <a:gd name="T12" fmla="*/ 0 w 271"/>
                <a:gd name="T13" fmla="*/ 0 h 34"/>
                <a:gd name="T14" fmla="*/ 0 w 271"/>
                <a:gd name="T15" fmla="*/ 0 h 34"/>
                <a:gd name="T16" fmla="*/ 0 w 271"/>
                <a:gd name="T17" fmla="*/ 0 h 34"/>
                <a:gd name="T18" fmla="*/ 0 w 271"/>
                <a:gd name="T19" fmla="*/ 0 h 34"/>
                <a:gd name="T20" fmla="*/ 0 w 271"/>
                <a:gd name="T21" fmla="*/ 0 h 34"/>
                <a:gd name="T22" fmla="*/ 0 w 271"/>
                <a:gd name="T23" fmla="*/ 0 h 34"/>
                <a:gd name="T24" fmla="*/ 0 w 271"/>
                <a:gd name="T25" fmla="*/ 0 h 34"/>
                <a:gd name="T26" fmla="*/ 0 w 271"/>
                <a:gd name="T27" fmla="*/ 0 h 34"/>
                <a:gd name="T28" fmla="*/ 0 w 271"/>
                <a:gd name="T29" fmla="*/ 0 h 34"/>
                <a:gd name="T30" fmla="*/ 0 w 271"/>
                <a:gd name="T31" fmla="*/ 0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1" h="34">
                  <a:moveTo>
                    <a:pt x="271" y="16"/>
                  </a:moveTo>
                  <a:lnTo>
                    <a:pt x="0" y="34"/>
                  </a:lnTo>
                  <a:lnTo>
                    <a:pt x="28" y="17"/>
                  </a:lnTo>
                  <a:lnTo>
                    <a:pt x="61" y="6"/>
                  </a:lnTo>
                  <a:lnTo>
                    <a:pt x="95" y="1"/>
                  </a:lnTo>
                  <a:lnTo>
                    <a:pt x="132" y="0"/>
                  </a:lnTo>
                  <a:lnTo>
                    <a:pt x="168" y="0"/>
                  </a:lnTo>
                  <a:lnTo>
                    <a:pt x="203" y="1"/>
                  </a:lnTo>
                  <a:lnTo>
                    <a:pt x="238" y="2"/>
                  </a:lnTo>
                  <a:lnTo>
                    <a:pt x="271" y="2"/>
                  </a:lnTo>
                  <a:lnTo>
                    <a:pt x="271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7" name="Freeform 354"/>
            <p:cNvSpPr>
              <a:spLocks/>
            </p:cNvSpPr>
            <p:nvPr/>
          </p:nvSpPr>
          <p:spPr bwMode="auto">
            <a:xfrm>
              <a:off x="2720" y="5794"/>
              <a:ext cx="20" cy="15"/>
            </a:xfrm>
            <a:custGeom>
              <a:avLst/>
              <a:gdLst>
                <a:gd name="T0" fmla="*/ 0 w 61"/>
                <a:gd name="T1" fmla="*/ 0 h 45"/>
                <a:gd name="T2" fmla="*/ 0 w 61"/>
                <a:gd name="T3" fmla="*/ 0 h 45"/>
                <a:gd name="T4" fmla="*/ 0 w 61"/>
                <a:gd name="T5" fmla="*/ 0 h 45"/>
                <a:gd name="T6" fmla="*/ 0 w 61"/>
                <a:gd name="T7" fmla="*/ 0 h 45"/>
                <a:gd name="T8" fmla="*/ 0 w 61"/>
                <a:gd name="T9" fmla="*/ 0 h 45"/>
                <a:gd name="T10" fmla="*/ 0 w 61"/>
                <a:gd name="T11" fmla="*/ 0 h 45"/>
                <a:gd name="T12" fmla="*/ 0 w 61"/>
                <a:gd name="T13" fmla="*/ 0 h 45"/>
                <a:gd name="T14" fmla="*/ 0 w 61"/>
                <a:gd name="T15" fmla="*/ 0 h 45"/>
                <a:gd name="T16" fmla="*/ 0 w 61"/>
                <a:gd name="T17" fmla="*/ 0 h 45"/>
                <a:gd name="T18" fmla="*/ 0 w 61"/>
                <a:gd name="T19" fmla="*/ 0 h 45"/>
                <a:gd name="T20" fmla="*/ 0 w 61"/>
                <a:gd name="T21" fmla="*/ 0 h 45"/>
                <a:gd name="T22" fmla="*/ 0 w 61"/>
                <a:gd name="T23" fmla="*/ 0 h 45"/>
                <a:gd name="T24" fmla="*/ 0 w 61"/>
                <a:gd name="T25" fmla="*/ 0 h 45"/>
                <a:gd name="T26" fmla="*/ 0 w 61"/>
                <a:gd name="T27" fmla="*/ 0 h 45"/>
                <a:gd name="T28" fmla="*/ 0 w 61"/>
                <a:gd name="T29" fmla="*/ 0 h 45"/>
                <a:gd name="T30" fmla="*/ 0 w 61"/>
                <a:gd name="T31" fmla="*/ 0 h 45"/>
                <a:gd name="T32" fmla="*/ 0 w 61"/>
                <a:gd name="T33" fmla="*/ 0 h 45"/>
                <a:gd name="T34" fmla="*/ 0 w 61"/>
                <a:gd name="T35" fmla="*/ 0 h 45"/>
                <a:gd name="T36" fmla="*/ 0 w 61"/>
                <a:gd name="T37" fmla="*/ 0 h 45"/>
                <a:gd name="T38" fmla="*/ 0 w 61"/>
                <a:gd name="T39" fmla="*/ 0 h 45"/>
                <a:gd name="T40" fmla="*/ 0 w 61"/>
                <a:gd name="T41" fmla="*/ 0 h 45"/>
                <a:gd name="T42" fmla="*/ 0 w 61"/>
                <a:gd name="T43" fmla="*/ 0 h 45"/>
                <a:gd name="T44" fmla="*/ 0 w 61"/>
                <a:gd name="T45" fmla="*/ 0 h 45"/>
                <a:gd name="T46" fmla="*/ 0 w 61"/>
                <a:gd name="T47" fmla="*/ 0 h 45"/>
                <a:gd name="T48" fmla="*/ 0 w 61"/>
                <a:gd name="T49" fmla="*/ 0 h 45"/>
                <a:gd name="T50" fmla="*/ 0 w 61"/>
                <a:gd name="T51" fmla="*/ 0 h 45"/>
                <a:gd name="T52" fmla="*/ 0 w 61"/>
                <a:gd name="T53" fmla="*/ 0 h 45"/>
                <a:gd name="T54" fmla="*/ 0 w 61"/>
                <a:gd name="T55" fmla="*/ 0 h 45"/>
                <a:gd name="T56" fmla="*/ 0 w 61"/>
                <a:gd name="T57" fmla="*/ 0 h 45"/>
                <a:gd name="T58" fmla="*/ 0 w 61"/>
                <a:gd name="T59" fmla="*/ 0 h 45"/>
                <a:gd name="T60" fmla="*/ 0 w 61"/>
                <a:gd name="T61" fmla="*/ 0 h 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1" h="45">
                  <a:moveTo>
                    <a:pt x="61" y="2"/>
                  </a:moveTo>
                  <a:lnTo>
                    <a:pt x="58" y="9"/>
                  </a:lnTo>
                  <a:lnTo>
                    <a:pt x="58" y="14"/>
                  </a:lnTo>
                  <a:lnTo>
                    <a:pt x="58" y="19"/>
                  </a:lnTo>
                  <a:lnTo>
                    <a:pt x="61" y="26"/>
                  </a:lnTo>
                  <a:lnTo>
                    <a:pt x="61" y="32"/>
                  </a:lnTo>
                  <a:lnTo>
                    <a:pt x="58" y="36"/>
                  </a:lnTo>
                  <a:lnTo>
                    <a:pt x="55" y="40"/>
                  </a:lnTo>
                  <a:lnTo>
                    <a:pt x="52" y="43"/>
                  </a:lnTo>
                  <a:lnTo>
                    <a:pt x="42" y="45"/>
                  </a:lnTo>
                  <a:lnTo>
                    <a:pt x="34" y="45"/>
                  </a:lnTo>
                  <a:lnTo>
                    <a:pt x="29" y="43"/>
                  </a:lnTo>
                  <a:lnTo>
                    <a:pt x="23" y="36"/>
                  </a:lnTo>
                  <a:lnTo>
                    <a:pt x="17" y="30"/>
                  </a:lnTo>
                  <a:lnTo>
                    <a:pt x="11" y="25"/>
                  </a:lnTo>
                  <a:lnTo>
                    <a:pt x="7" y="18"/>
                  </a:lnTo>
                  <a:lnTo>
                    <a:pt x="0" y="11"/>
                  </a:lnTo>
                  <a:lnTo>
                    <a:pt x="7" y="8"/>
                  </a:lnTo>
                  <a:lnTo>
                    <a:pt x="12" y="2"/>
                  </a:lnTo>
                  <a:lnTo>
                    <a:pt x="18" y="1"/>
                  </a:lnTo>
                  <a:lnTo>
                    <a:pt x="27" y="0"/>
                  </a:lnTo>
                  <a:lnTo>
                    <a:pt x="34" y="1"/>
                  </a:lnTo>
                  <a:lnTo>
                    <a:pt x="44" y="1"/>
                  </a:lnTo>
                  <a:lnTo>
                    <a:pt x="52" y="2"/>
                  </a:lnTo>
                  <a:lnTo>
                    <a:pt x="6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8" name="Freeform 355"/>
            <p:cNvSpPr>
              <a:spLocks/>
            </p:cNvSpPr>
            <p:nvPr/>
          </p:nvSpPr>
          <p:spPr bwMode="auto">
            <a:xfrm>
              <a:off x="2298" y="5816"/>
              <a:ext cx="286" cy="48"/>
            </a:xfrm>
            <a:custGeom>
              <a:avLst/>
              <a:gdLst>
                <a:gd name="T0" fmla="*/ 0 w 858"/>
                <a:gd name="T1" fmla="*/ 0 h 144"/>
                <a:gd name="T2" fmla="*/ 0 w 858"/>
                <a:gd name="T3" fmla="*/ 0 h 144"/>
                <a:gd name="T4" fmla="*/ 0 w 858"/>
                <a:gd name="T5" fmla="*/ 0 h 144"/>
                <a:gd name="T6" fmla="*/ 0 w 858"/>
                <a:gd name="T7" fmla="*/ 0 h 144"/>
                <a:gd name="T8" fmla="*/ 0 w 858"/>
                <a:gd name="T9" fmla="*/ 0 h 144"/>
                <a:gd name="T10" fmla="*/ 0 w 858"/>
                <a:gd name="T11" fmla="*/ 0 h 144"/>
                <a:gd name="T12" fmla="*/ 0 w 858"/>
                <a:gd name="T13" fmla="*/ 0 h 144"/>
                <a:gd name="T14" fmla="*/ 0 w 858"/>
                <a:gd name="T15" fmla="*/ 0 h 144"/>
                <a:gd name="T16" fmla="*/ 0 w 858"/>
                <a:gd name="T17" fmla="*/ 0 h 144"/>
                <a:gd name="T18" fmla="*/ 0 w 858"/>
                <a:gd name="T19" fmla="*/ 0 h 144"/>
                <a:gd name="T20" fmla="*/ 0 w 858"/>
                <a:gd name="T21" fmla="*/ 0 h 144"/>
                <a:gd name="T22" fmla="*/ 0 w 858"/>
                <a:gd name="T23" fmla="*/ 0 h 144"/>
                <a:gd name="T24" fmla="*/ 0 w 858"/>
                <a:gd name="T25" fmla="*/ 0 h 144"/>
                <a:gd name="T26" fmla="*/ 0 w 858"/>
                <a:gd name="T27" fmla="*/ 0 h 144"/>
                <a:gd name="T28" fmla="*/ 0 w 858"/>
                <a:gd name="T29" fmla="*/ 0 h 144"/>
                <a:gd name="T30" fmla="*/ 0 w 858"/>
                <a:gd name="T31" fmla="*/ 0 h 144"/>
                <a:gd name="T32" fmla="*/ 0 w 858"/>
                <a:gd name="T33" fmla="*/ 0 h 144"/>
                <a:gd name="T34" fmla="*/ 0 w 858"/>
                <a:gd name="T35" fmla="*/ 0 h 144"/>
                <a:gd name="T36" fmla="*/ 0 w 858"/>
                <a:gd name="T37" fmla="*/ 0 h 144"/>
                <a:gd name="T38" fmla="*/ 0 w 858"/>
                <a:gd name="T39" fmla="*/ 0 h 144"/>
                <a:gd name="T40" fmla="*/ 0 w 858"/>
                <a:gd name="T41" fmla="*/ 0 h 144"/>
                <a:gd name="T42" fmla="*/ 0 w 858"/>
                <a:gd name="T43" fmla="*/ 0 h 144"/>
                <a:gd name="T44" fmla="*/ 0 w 858"/>
                <a:gd name="T45" fmla="*/ 0 h 144"/>
                <a:gd name="T46" fmla="*/ 0 w 858"/>
                <a:gd name="T47" fmla="*/ 0 h 144"/>
                <a:gd name="T48" fmla="*/ 0 w 858"/>
                <a:gd name="T49" fmla="*/ 0 h 144"/>
                <a:gd name="T50" fmla="*/ 0 w 858"/>
                <a:gd name="T51" fmla="*/ 0 h 144"/>
                <a:gd name="T52" fmla="*/ 0 w 858"/>
                <a:gd name="T53" fmla="*/ 0 h 144"/>
                <a:gd name="T54" fmla="*/ 0 w 858"/>
                <a:gd name="T55" fmla="*/ 0 h 144"/>
                <a:gd name="T56" fmla="*/ 0 w 858"/>
                <a:gd name="T57" fmla="*/ 0 h 144"/>
                <a:gd name="T58" fmla="*/ 0 w 858"/>
                <a:gd name="T59" fmla="*/ 0 h 144"/>
                <a:gd name="T60" fmla="*/ 0 w 858"/>
                <a:gd name="T61" fmla="*/ 0 h 1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58" h="144">
                  <a:moveTo>
                    <a:pt x="858" y="10"/>
                  </a:moveTo>
                  <a:lnTo>
                    <a:pt x="752" y="12"/>
                  </a:lnTo>
                  <a:lnTo>
                    <a:pt x="643" y="17"/>
                  </a:lnTo>
                  <a:lnTo>
                    <a:pt x="532" y="23"/>
                  </a:lnTo>
                  <a:lnTo>
                    <a:pt x="421" y="33"/>
                  </a:lnTo>
                  <a:lnTo>
                    <a:pt x="312" y="50"/>
                  </a:lnTo>
                  <a:lnTo>
                    <a:pt x="202" y="74"/>
                  </a:lnTo>
                  <a:lnTo>
                    <a:pt x="98" y="105"/>
                  </a:lnTo>
                  <a:lnTo>
                    <a:pt x="0" y="144"/>
                  </a:lnTo>
                  <a:lnTo>
                    <a:pt x="1" y="125"/>
                  </a:lnTo>
                  <a:lnTo>
                    <a:pt x="8" y="112"/>
                  </a:lnTo>
                  <a:lnTo>
                    <a:pt x="20" y="104"/>
                  </a:lnTo>
                  <a:lnTo>
                    <a:pt x="33" y="98"/>
                  </a:lnTo>
                  <a:lnTo>
                    <a:pt x="49" y="94"/>
                  </a:lnTo>
                  <a:lnTo>
                    <a:pt x="64" y="88"/>
                  </a:lnTo>
                  <a:lnTo>
                    <a:pt x="79" y="81"/>
                  </a:lnTo>
                  <a:lnTo>
                    <a:pt x="91" y="71"/>
                  </a:lnTo>
                  <a:lnTo>
                    <a:pt x="183" y="47"/>
                  </a:lnTo>
                  <a:lnTo>
                    <a:pt x="281" y="30"/>
                  </a:lnTo>
                  <a:lnTo>
                    <a:pt x="380" y="16"/>
                  </a:lnTo>
                  <a:lnTo>
                    <a:pt x="482" y="6"/>
                  </a:lnTo>
                  <a:lnTo>
                    <a:pt x="584" y="1"/>
                  </a:lnTo>
                  <a:lnTo>
                    <a:pt x="680" y="0"/>
                  </a:lnTo>
                  <a:lnTo>
                    <a:pt x="774" y="2"/>
                  </a:lnTo>
                  <a:lnTo>
                    <a:pt x="85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9" name="Freeform 356"/>
            <p:cNvSpPr>
              <a:spLocks/>
            </p:cNvSpPr>
            <p:nvPr/>
          </p:nvSpPr>
          <p:spPr bwMode="auto">
            <a:xfrm>
              <a:off x="2212" y="5884"/>
              <a:ext cx="303" cy="232"/>
            </a:xfrm>
            <a:custGeom>
              <a:avLst/>
              <a:gdLst>
                <a:gd name="T0" fmla="*/ 0 w 911"/>
                <a:gd name="T1" fmla="*/ 0 h 694"/>
                <a:gd name="T2" fmla="*/ 0 w 911"/>
                <a:gd name="T3" fmla="*/ 0 h 694"/>
                <a:gd name="T4" fmla="*/ 0 w 911"/>
                <a:gd name="T5" fmla="*/ 0 h 694"/>
                <a:gd name="T6" fmla="*/ 0 w 911"/>
                <a:gd name="T7" fmla="*/ 0 h 694"/>
                <a:gd name="T8" fmla="*/ 0 w 911"/>
                <a:gd name="T9" fmla="*/ 0 h 694"/>
                <a:gd name="T10" fmla="*/ 0 w 911"/>
                <a:gd name="T11" fmla="*/ 0 h 694"/>
                <a:gd name="T12" fmla="*/ 0 w 911"/>
                <a:gd name="T13" fmla="*/ 0 h 694"/>
                <a:gd name="T14" fmla="*/ 0 w 911"/>
                <a:gd name="T15" fmla="*/ 0 h 694"/>
                <a:gd name="T16" fmla="*/ 0 w 911"/>
                <a:gd name="T17" fmla="*/ 0 h 694"/>
                <a:gd name="T18" fmla="*/ 0 w 911"/>
                <a:gd name="T19" fmla="*/ 0 h 694"/>
                <a:gd name="T20" fmla="*/ 0 w 911"/>
                <a:gd name="T21" fmla="*/ 0 h 694"/>
                <a:gd name="T22" fmla="*/ 0 w 911"/>
                <a:gd name="T23" fmla="*/ 0 h 694"/>
                <a:gd name="T24" fmla="*/ 0 w 911"/>
                <a:gd name="T25" fmla="*/ 0 h 694"/>
                <a:gd name="T26" fmla="*/ 0 w 911"/>
                <a:gd name="T27" fmla="*/ 0 h 694"/>
                <a:gd name="T28" fmla="*/ 0 w 911"/>
                <a:gd name="T29" fmla="*/ 0 h 694"/>
                <a:gd name="T30" fmla="*/ 0 w 911"/>
                <a:gd name="T31" fmla="*/ 0 h 694"/>
                <a:gd name="T32" fmla="*/ 0 w 911"/>
                <a:gd name="T33" fmla="*/ 0 h 694"/>
                <a:gd name="T34" fmla="*/ 0 w 911"/>
                <a:gd name="T35" fmla="*/ 0 h 694"/>
                <a:gd name="T36" fmla="*/ 0 w 911"/>
                <a:gd name="T37" fmla="*/ 0 h 694"/>
                <a:gd name="T38" fmla="*/ 0 w 911"/>
                <a:gd name="T39" fmla="*/ 0 h 694"/>
                <a:gd name="T40" fmla="*/ 0 w 911"/>
                <a:gd name="T41" fmla="*/ 0 h 694"/>
                <a:gd name="T42" fmla="*/ 0 w 911"/>
                <a:gd name="T43" fmla="*/ 0 h 694"/>
                <a:gd name="T44" fmla="*/ 0 w 911"/>
                <a:gd name="T45" fmla="*/ 0 h 694"/>
                <a:gd name="T46" fmla="*/ 0 w 911"/>
                <a:gd name="T47" fmla="*/ 0 h 694"/>
                <a:gd name="T48" fmla="*/ 0 w 911"/>
                <a:gd name="T49" fmla="*/ 0 h 694"/>
                <a:gd name="T50" fmla="*/ 0 w 911"/>
                <a:gd name="T51" fmla="*/ 0 h 694"/>
                <a:gd name="T52" fmla="*/ 0 w 911"/>
                <a:gd name="T53" fmla="*/ 0 h 694"/>
                <a:gd name="T54" fmla="*/ 0 w 911"/>
                <a:gd name="T55" fmla="*/ 0 h 694"/>
                <a:gd name="T56" fmla="*/ 0 w 911"/>
                <a:gd name="T57" fmla="*/ 0 h 694"/>
                <a:gd name="T58" fmla="*/ 0 w 911"/>
                <a:gd name="T59" fmla="*/ 0 h 694"/>
                <a:gd name="T60" fmla="*/ 0 w 911"/>
                <a:gd name="T61" fmla="*/ 0 h 694"/>
                <a:gd name="T62" fmla="*/ 0 w 911"/>
                <a:gd name="T63" fmla="*/ 0 h 694"/>
                <a:gd name="T64" fmla="*/ 0 w 911"/>
                <a:gd name="T65" fmla="*/ 0 h 694"/>
                <a:gd name="T66" fmla="*/ 0 w 911"/>
                <a:gd name="T67" fmla="*/ 0 h 694"/>
                <a:gd name="T68" fmla="*/ 0 w 911"/>
                <a:gd name="T69" fmla="*/ 0 h 694"/>
                <a:gd name="T70" fmla="*/ 0 w 911"/>
                <a:gd name="T71" fmla="*/ 0 h 694"/>
                <a:gd name="T72" fmla="*/ 0 w 911"/>
                <a:gd name="T73" fmla="*/ 0 h 694"/>
                <a:gd name="T74" fmla="*/ 0 w 911"/>
                <a:gd name="T75" fmla="*/ 0 h 694"/>
                <a:gd name="T76" fmla="*/ 0 w 911"/>
                <a:gd name="T77" fmla="*/ 0 h 694"/>
                <a:gd name="T78" fmla="*/ 0 w 911"/>
                <a:gd name="T79" fmla="*/ 0 h 6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11" h="694">
                  <a:moveTo>
                    <a:pt x="662" y="341"/>
                  </a:moveTo>
                  <a:lnTo>
                    <a:pt x="697" y="384"/>
                  </a:lnTo>
                  <a:lnTo>
                    <a:pt x="732" y="428"/>
                  </a:lnTo>
                  <a:lnTo>
                    <a:pt x="765" y="473"/>
                  </a:lnTo>
                  <a:lnTo>
                    <a:pt x="796" y="518"/>
                  </a:lnTo>
                  <a:lnTo>
                    <a:pt x="827" y="564"/>
                  </a:lnTo>
                  <a:lnTo>
                    <a:pt x="857" y="609"/>
                  </a:lnTo>
                  <a:lnTo>
                    <a:pt x="885" y="652"/>
                  </a:lnTo>
                  <a:lnTo>
                    <a:pt x="911" y="694"/>
                  </a:lnTo>
                  <a:lnTo>
                    <a:pt x="882" y="661"/>
                  </a:lnTo>
                  <a:lnTo>
                    <a:pt x="856" y="623"/>
                  </a:lnTo>
                  <a:lnTo>
                    <a:pt x="829" y="583"/>
                  </a:lnTo>
                  <a:lnTo>
                    <a:pt x="804" y="540"/>
                  </a:lnTo>
                  <a:lnTo>
                    <a:pt x="776" y="497"/>
                  </a:lnTo>
                  <a:lnTo>
                    <a:pt x="747" y="457"/>
                  </a:lnTo>
                  <a:lnTo>
                    <a:pt x="714" y="418"/>
                  </a:lnTo>
                  <a:lnTo>
                    <a:pt x="675" y="384"/>
                  </a:lnTo>
                  <a:lnTo>
                    <a:pt x="602" y="314"/>
                  </a:lnTo>
                  <a:lnTo>
                    <a:pt x="525" y="245"/>
                  </a:lnTo>
                  <a:lnTo>
                    <a:pt x="446" y="186"/>
                  </a:lnTo>
                  <a:lnTo>
                    <a:pt x="362" y="131"/>
                  </a:lnTo>
                  <a:lnTo>
                    <a:pt x="276" y="85"/>
                  </a:lnTo>
                  <a:lnTo>
                    <a:pt x="187" y="47"/>
                  </a:lnTo>
                  <a:lnTo>
                    <a:pt x="95" y="20"/>
                  </a:lnTo>
                  <a:lnTo>
                    <a:pt x="0" y="0"/>
                  </a:lnTo>
                  <a:lnTo>
                    <a:pt x="99" y="1"/>
                  </a:lnTo>
                  <a:lnTo>
                    <a:pt x="193" y="22"/>
                  </a:lnTo>
                  <a:lnTo>
                    <a:pt x="280" y="55"/>
                  </a:lnTo>
                  <a:lnTo>
                    <a:pt x="360" y="102"/>
                  </a:lnTo>
                  <a:lnTo>
                    <a:pt x="438" y="155"/>
                  </a:lnTo>
                  <a:lnTo>
                    <a:pt x="513" y="217"/>
                  </a:lnTo>
                  <a:lnTo>
                    <a:pt x="588" y="279"/>
                  </a:lnTo>
                  <a:lnTo>
                    <a:pt x="662" y="3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0" name="Freeform 357"/>
            <p:cNvSpPr>
              <a:spLocks/>
            </p:cNvSpPr>
            <p:nvPr/>
          </p:nvSpPr>
          <p:spPr bwMode="auto">
            <a:xfrm>
              <a:off x="2498" y="6012"/>
              <a:ext cx="232" cy="28"/>
            </a:xfrm>
            <a:custGeom>
              <a:avLst/>
              <a:gdLst>
                <a:gd name="T0" fmla="*/ 0 w 697"/>
                <a:gd name="T1" fmla="*/ 0 h 84"/>
                <a:gd name="T2" fmla="*/ 0 w 697"/>
                <a:gd name="T3" fmla="*/ 0 h 84"/>
                <a:gd name="T4" fmla="*/ 0 w 697"/>
                <a:gd name="T5" fmla="*/ 0 h 84"/>
                <a:gd name="T6" fmla="*/ 0 w 697"/>
                <a:gd name="T7" fmla="*/ 0 h 84"/>
                <a:gd name="T8" fmla="*/ 0 w 697"/>
                <a:gd name="T9" fmla="*/ 0 h 84"/>
                <a:gd name="T10" fmla="*/ 0 w 697"/>
                <a:gd name="T11" fmla="*/ 0 h 84"/>
                <a:gd name="T12" fmla="*/ 0 w 697"/>
                <a:gd name="T13" fmla="*/ 0 h 84"/>
                <a:gd name="T14" fmla="*/ 0 w 697"/>
                <a:gd name="T15" fmla="*/ 0 h 84"/>
                <a:gd name="T16" fmla="*/ 0 w 697"/>
                <a:gd name="T17" fmla="*/ 0 h 84"/>
                <a:gd name="T18" fmla="*/ 0 w 697"/>
                <a:gd name="T19" fmla="*/ 0 h 84"/>
                <a:gd name="T20" fmla="*/ 0 w 697"/>
                <a:gd name="T21" fmla="*/ 0 h 84"/>
                <a:gd name="T22" fmla="*/ 0 w 697"/>
                <a:gd name="T23" fmla="*/ 0 h 84"/>
                <a:gd name="T24" fmla="*/ 0 w 697"/>
                <a:gd name="T25" fmla="*/ 0 h 84"/>
                <a:gd name="T26" fmla="*/ 0 w 697"/>
                <a:gd name="T27" fmla="*/ 0 h 84"/>
                <a:gd name="T28" fmla="*/ 0 w 697"/>
                <a:gd name="T29" fmla="*/ 0 h 84"/>
                <a:gd name="T30" fmla="*/ 0 w 697"/>
                <a:gd name="T31" fmla="*/ 0 h 84"/>
                <a:gd name="T32" fmla="*/ 0 w 697"/>
                <a:gd name="T33" fmla="*/ 0 h 84"/>
                <a:gd name="T34" fmla="*/ 0 w 697"/>
                <a:gd name="T35" fmla="*/ 0 h 84"/>
                <a:gd name="T36" fmla="*/ 0 w 697"/>
                <a:gd name="T37" fmla="*/ 0 h 84"/>
                <a:gd name="T38" fmla="*/ 0 w 697"/>
                <a:gd name="T39" fmla="*/ 0 h 84"/>
                <a:gd name="T40" fmla="*/ 0 w 697"/>
                <a:gd name="T41" fmla="*/ 0 h 84"/>
                <a:gd name="T42" fmla="*/ 0 w 697"/>
                <a:gd name="T43" fmla="*/ 0 h 8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7" h="84">
                  <a:moveTo>
                    <a:pt x="697" y="0"/>
                  </a:moveTo>
                  <a:lnTo>
                    <a:pt x="614" y="8"/>
                  </a:lnTo>
                  <a:lnTo>
                    <a:pt x="530" y="15"/>
                  </a:lnTo>
                  <a:lnTo>
                    <a:pt x="444" y="26"/>
                  </a:lnTo>
                  <a:lnTo>
                    <a:pt x="353" y="37"/>
                  </a:lnTo>
                  <a:lnTo>
                    <a:pt x="264" y="48"/>
                  </a:lnTo>
                  <a:lnTo>
                    <a:pt x="176" y="63"/>
                  </a:lnTo>
                  <a:lnTo>
                    <a:pt x="86" y="73"/>
                  </a:lnTo>
                  <a:lnTo>
                    <a:pt x="0" y="84"/>
                  </a:lnTo>
                  <a:lnTo>
                    <a:pt x="68" y="60"/>
                  </a:lnTo>
                  <a:lnTo>
                    <a:pt x="146" y="41"/>
                  </a:lnTo>
                  <a:lnTo>
                    <a:pt x="233" y="26"/>
                  </a:lnTo>
                  <a:lnTo>
                    <a:pt x="324" y="14"/>
                  </a:lnTo>
                  <a:lnTo>
                    <a:pt x="416" y="7"/>
                  </a:lnTo>
                  <a:lnTo>
                    <a:pt x="511" y="0"/>
                  </a:lnTo>
                  <a:lnTo>
                    <a:pt x="605" y="0"/>
                  </a:lnTo>
                  <a:lnTo>
                    <a:pt x="6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1" name="Freeform 358"/>
            <p:cNvSpPr>
              <a:spLocks/>
            </p:cNvSpPr>
            <p:nvPr/>
          </p:nvSpPr>
          <p:spPr bwMode="auto">
            <a:xfrm>
              <a:off x="2439" y="6102"/>
              <a:ext cx="236" cy="160"/>
            </a:xfrm>
            <a:custGeom>
              <a:avLst/>
              <a:gdLst>
                <a:gd name="T0" fmla="*/ 0 w 706"/>
                <a:gd name="T1" fmla="*/ 0 h 480"/>
                <a:gd name="T2" fmla="*/ 0 w 706"/>
                <a:gd name="T3" fmla="*/ 0 h 480"/>
                <a:gd name="T4" fmla="*/ 0 w 706"/>
                <a:gd name="T5" fmla="*/ 0 h 480"/>
                <a:gd name="T6" fmla="*/ 0 w 706"/>
                <a:gd name="T7" fmla="*/ 0 h 480"/>
                <a:gd name="T8" fmla="*/ 0 w 706"/>
                <a:gd name="T9" fmla="*/ 0 h 480"/>
                <a:gd name="T10" fmla="*/ 0 w 706"/>
                <a:gd name="T11" fmla="*/ 0 h 480"/>
                <a:gd name="T12" fmla="*/ 0 w 706"/>
                <a:gd name="T13" fmla="*/ 0 h 480"/>
                <a:gd name="T14" fmla="*/ 0 w 706"/>
                <a:gd name="T15" fmla="*/ 0 h 480"/>
                <a:gd name="T16" fmla="*/ 0 w 706"/>
                <a:gd name="T17" fmla="*/ 0 h 480"/>
                <a:gd name="T18" fmla="*/ 0 w 706"/>
                <a:gd name="T19" fmla="*/ 0 h 480"/>
                <a:gd name="T20" fmla="*/ 0 w 706"/>
                <a:gd name="T21" fmla="*/ 0 h 480"/>
                <a:gd name="T22" fmla="*/ 0 w 706"/>
                <a:gd name="T23" fmla="*/ 0 h 480"/>
                <a:gd name="T24" fmla="*/ 0 w 706"/>
                <a:gd name="T25" fmla="*/ 0 h 480"/>
                <a:gd name="T26" fmla="*/ 0 w 706"/>
                <a:gd name="T27" fmla="*/ 0 h 480"/>
                <a:gd name="T28" fmla="*/ 0 w 706"/>
                <a:gd name="T29" fmla="*/ 0 h 480"/>
                <a:gd name="T30" fmla="*/ 0 w 706"/>
                <a:gd name="T31" fmla="*/ 0 h 480"/>
                <a:gd name="T32" fmla="*/ 0 w 706"/>
                <a:gd name="T33" fmla="*/ 0 h 480"/>
                <a:gd name="T34" fmla="*/ 0 w 706"/>
                <a:gd name="T35" fmla="*/ 0 h 480"/>
                <a:gd name="T36" fmla="*/ 0 w 706"/>
                <a:gd name="T37" fmla="*/ 0 h 480"/>
                <a:gd name="T38" fmla="*/ 0 w 706"/>
                <a:gd name="T39" fmla="*/ 0 h 480"/>
                <a:gd name="T40" fmla="*/ 0 w 706"/>
                <a:gd name="T41" fmla="*/ 0 h 480"/>
                <a:gd name="T42" fmla="*/ 0 w 706"/>
                <a:gd name="T43" fmla="*/ 0 h 480"/>
                <a:gd name="T44" fmla="*/ 0 w 706"/>
                <a:gd name="T45" fmla="*/ 0 h 480"/>
                <a:gd name="T46" fmla="*/ 0 w 706"/>
                <a:gd name="T47" fmla="*/ 0 h 480"/>
                <a:gd name="T48" fmla="*/ 0 w 706"/>
                <a:gd name="T49" fmla="*/ 0 h 480"/>
                <a:gd name="T50" fmla="*/ 0 w 706"/>
                <a:gd name="T51" fmla="*/ 0 h 480"/>
                <a:gd name="T52" fmla="*/ 0 w 706"/>
                <a:gd name="T53" fmla="*/ 0 h 480"/>
                <a:gd name="T54" fmla="*/ 0 w 706"/>
                <a:gd name="T55" fmla="*/ 0 h 480"/>
                <a:gd name="T56" fmla="*/ 0 w 706"/>
                <a:gd name="T57" fmla="*/ 0 h 480"/>
                <a:gd name="T58" fmla="*/ 0 w 706"/>
                <a:gd name="T59" fmla="*/ 0 h 480"/>
                <a:gd name="T60" fmla="*/ 0 w 706"/>
                <a:gd name="T61" fmla="*/ 0 h 480"/>
                <a:gd name="T62" fmla="*/ 0 w 706"/>
                <a:gd name="T63" fmla="*/ 0 h 480"/>
                <a:gd name="T64" fmla="*/ 0 w 706"/>
                <a:gd name="T65" fmla="*/ 0 h 480"/>
                <a:gd name="T66" fmla="*/ 0 w 706"/>
                <a:gd name="T67" fmla="*/ 0 h 480"/>
                <a:gd name="T68" fmla="*/ 0 w 706"/>
                <a:gd name="T69" fmla="*/ 0 h 480"/>
                <a:gd name="T70" fmla="*/ 0 w 706"/>
                <a:gd name="T71" fmla="*/ 0 h 480"/>
                <a:gd name="T72" fmla="*/ 0 w 706"/>
                <a:gd name="T73" fmla="*/ 0 h 480"/>
                <a:gd name="T74" fmla="*/ 0 w 706"/>
                <a:gd name="T75" fmla="*/ 0 h 480"/>
                <a:gd name="T76" fmla="*/ 0 w 706"/>
                <a:gd name="T77" fmla="*/ 0 h 480"/>
                <a:gd name="T78" fmla="*/ 0 w 706"/>
                <a:gd name="T79" fmla="*/ 0 h 4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06" h="480">
                  <a:moveTo>
                    <a:pt x="644" y="415"/>
                  </a:moveTo>
                  <a:lnTo>
                    <a:pt x="647" y="411"/>
                  </a:lnTo>
                  <a:lnTo>
                    <a:pt x="653" y="407"/>
                  </a:lnTo>
                  <a:lnTo>
                    <a:pt x="656" y="404"/>
                  </a:lnTo>
                  <a:lnTo>
                    <a:pt x="661" y="400"/>
                  </a:lnTo>
                  <a:lnTo>
                    <a:pt x="666" y="398"/>
                  </a:lnTo>
                  <a:lnTo>
                    <a:pt x="672" y="396"/>
                  </a:lnTo>
                  <a:lnTo>
                    <a:pt x="678" y="397"/>
                  </a:lnTo>
                  <a:lnTo>
                    <a:pt x="687" y="398"/>
                  </a:lnTo>
                  <a:lnTo>
                    <a:pt x="701" y="411"/>
                  </a:lnTo>
                  <a:lnTo>
                    <a:pt x="706" y="423"/>
                  </a:lnTo>
                  <a:lnTo>
                    <a:pt x="702" y="434"/>
                  </a:lnTo>
                  <a:lnTo>
                    <a:pt x="694" y="442"/>
                  </a:lnTo>
                  <a:lnTo>
                    <a:pt x="683" y="452"/>
                  </a:lnTo>
                  <a:lnTo>
                    <a:pt x="674" y="461"/>
                  </a:lnTo>
                  <a:lnTo>
                    <a:pt x="666" y="471"/>
                  </a:lnTo>
                  <a:lnTo>
                    <a:pt x="664" y="480"/>
                  </a:lnTo>
                  <a:lnTo>
                    <a:pt x="596" y="402"/>
                  </a:lnTo>
                  <a:lnTo>
                    <a:pt x="522" y="331"/>
                  </a:lnTo>
                  <a:lnTo>
                    <a:pt x="442" y="265"/>
                  </a:lnTo>
                  <a:lnTo>
                    <a:pt x="357" y="203"/>
                  </a:lnTo>
                  <a:lnTo>
                    <a:pt x="271" y="146"/>
                  </a:lnTo>
                  <a:lnTo>
                    <a:pt x="181" y="93"/>
                  </a:lnTo>
                  <a:lnTo>
                    <a:pt x="90" y="46"/>
                  </a:lnTo>
                  <a:lnTo>
                    <a:pt x="0" y="0"/>
                  </a:lnTo>
                  <a:lnTo>
                    <a:pt x="91" y="26"/>
                  </a:lnTo>
                  <a:lnTo>
                    <a:pt x="180" y="61"/>
                  </a:lnTo>
                  <a:lnTo>
                    <a:pt x="263" y="106"/>
                  </a:lnTo>
                  <a:lnTo>
                    <a:pt x="344" y="160"/>
                  </a:lnTo>
                  <a:lnTo>
                    <a:pt x="425" y="220"/>
                  </a:lnTo>
                  <a:lnTo>
                    <a:pt x="500" y="282"/>
                  </a:lnTo>
                  <a:lnTo>
                    <a:pt x="572" y="347"/>
                  </a:lnTo>
                  <a:lnTo>
                    <a:pt x="644" y="4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2" name="Freeform 359"/>
            <p:cNvSpPr>
              <a:spLocks/>
            </p:cNvSpPr>
            <p:nvPr/>
          </p:nvSpPr>
          <p:spPr bwMode="auto">
            <a:xfrm>
              <a:off x="1824" y="6216"/>
              <a:ext cx="346" cy="256"/>
            </a:xfrm>
            <a:custGeom>
              <a:avLst/>
              <a:gdLst>
                <a:gd name="T0" fmla="*/ 0 w 1037"/>
                <a:gd name="T1" fmla="*/ 0 h 766"/>
                <a:gd name="T2" fmla="*/ 0 w 1037"/>
                <a:gd name="T3" fmla="*/ 0 h 766"/>
                <a:gd name="T4" fmla="*/ 0 w 1037"/>
                <a:gd name="T5" fmla="*/ 0 h 766"/>
                <a:gd name="T6" fmla="*/ 0 w 1037"/>
                <a:gd name="T7" fmla="*/ 0 h 766"/>
                <a:gd name="T8" fmla="*/ 0 w 1037"/>
                <a:gd name="T9" fmla="*/ 0 h 766"/>
                <a:gd name="T10" fmla="*/ 0 w 1037"/>
                <a:gd name="T11" fmla="*/ 0 h 766"/>
                <a:gd name="T12" fmla="*/ 0 w 1037"/>
                <a:gd name="T13" fmla="*/ 0 h 766"/>
                <a:gd name="T14" fmla="*/ 0 w 1037"/>
                <a:gd name="T15" fmla="*/ 0 h 766"/>
                <a:gd name="T16" fmla="*/ 0 w 1037"/>
                <a:gd name="T17" fmla="*/ 0 h 766"/>
                <a:gd name="T18" fmla="*/ 0 w 1037"/>
                <a:gd name="T19" fmla="*/ 0 h 766"/>
                <a:gd name="T20" fmla="*/ 0 w 1037"/>
                <a:gd name="T21" fmla="*/ 0 h 766"/>
                <a:gd name="T22" fmla="*/ 0 w 1037"/>
                <a:gd name="T23" fmla="*/ 0 h 766"/>
                <a:gd name="T24" fmla="*/ 0 w 1037"/>
                <a:gd name="T25" fmla="*/ 0 h 766"/>
                <a:gd name="T26" fmla="*/ 0 w 1037"/>
                <a:gd name="T27" fmla="*/ 0 h 766"/>
                <a:gd name="T28" fmla="*/ 0 w 1037"/>
                <a:gd name="T29" fmla="*/ 0 h 766"/>
                <a:gd name="T30" fmla="*/ 0 w 1037"/>
                <a:gd name="T31" fmla="*/ 0 h 766"/>
                <a:gd name="T32" fmla="*/ 0 w 1037"/>
                <a:gd name="T33" fmla="*/ 0 h 766"/>
                <a:gd name="T34" fmla="*/ 0 w 1037"/>
                <a:gd name="T35" fmla="*/ 0 h 766"/>
                <a:gd name="T36" fmla="*/ 0 w 1037"/>
                <a:gd name="T37" fmla="*/ 0 h 766"/>
                <a:gd name="T38" fmla="*/ 0 w 1037"/>
                <a:gd name="T39" fmla="*/ 0 h 766"/>
                <a:gd name="T40" fmla="*/ 0 w 1037"/>
                <a:gd name="T41" fmla="*/ 0 h 766"/>
                <a:gd name="T42" fmla="*/ 0 w 1037"/>
                <a:gd name="T43" fmla="*/ 0 h 766"/>
                <a:gd name="T44" fmla="*/ 0 w 1037"/>
                <a:gd name="T45" fmla="*/ 0 h 766"/>
                <a:gd name="T46" fmla="*/ 0 w 1037"/>
                <a:gd name="T47" fmla="*/ 0 h 766"/>
                <a:gd name="T48" fmla="*/ 0 w 1037"/>
                <a:gd name="T49" fmla="*/ 0 h 766"/>
                <a:gd name="T50" fmla="*/ 0 w 1037"/>
                <a:gd name="T51" fmla="*/ 0 h 766"/>
                <a:gd name="T52" fmla="*/ 0 w 1037"/>
                <a:gd name="T53" fmla="*/ 0 h 766"/>
                <a:gd name="T54" fmla="*/ 0 w 1037"/>
                <a:gd name="T55" fmla="*/ 0 h 766"/>
                <a:gd name="T56" fmla="*/ 0 w 1037"/>
                <a:gd name="T57" fmla="*/ 0 h 766"/>
                <a:gd name="T58" fmla="*/ 0 w 1037"/>
                <a:gd name="T59" fmla="*/ 0 h 766"/>
                <a:gd name="T60" fmla="*/ 0 w 1037"/>
                <a:gd name="T61" fmla="*/ 0 h 766"/>
                <a:gd name="T62" fmla="*/ 0 w 1037"/>
                <a:gd name="T63" fmla="*/ 0 h 766"/>
                <a:gd name="T64" fmla="*/ 0 w 1037"/>
                <a:gd name="T65" fmla="*/ 0 h 766"/>
                <a:gd name="T66" fmla="*/ 0 w 1037"/>
                <a:gd name="T67" fmla="*/ 0 h 766"/>
                <a:gd name="T68" fmla="*/ 0 w 1037"/>
                <a:gd name="T69" fmla="*/ 0 h 766"/>
                <a:gd name="T70" fmla="*/ 0 w 1037"/>
                <a:gd name="T71" fmla="*/ 0 h 766"/>
                <a:gd name="T72" fmla="*/ 0 w 1037"/>
                <a:gd name="T73" fmla="*/ 0 h 766"/>
                <a:gd name="T74" fmla="*/ 0 w 1037"/>
                <a:gd name="T75" fmla="*/ 0 h 766"/>
                <a:gd name="T76" fmla="*/ 0 w 1037"/>
                <a:gd name="T77" fmla="*/ 0 h 766"/>
                <a:gd name="T78" fmla="*/ 0 w 1037"/>
                <a:gd name="T79" fmla="*/ 0 h 766"/>
                <a:gd name="T80" fmla="*/ 0 w 1037"/>
                <a:gd name="T81" fmla="*/ 0 h 766"/>
                <a:gd name="T82" fmla="*/ 0 w 1037"/>
                <a:gd name="T83" fmla="*/ 0 h 766"/>
                <a:gd name="T84" fmla="*/ 0 w 1037"/>
                <a:gd name="T85" fmla="*/ 0 h 766"/>
                <a:gd name="T86" fmla="*/ 0 w 1037"/>
                <a:gd name="T87" fmla="*/ 0 h 766"/>
                <a:gd name="T88" fmla="*/ 0 w 1037"/>
                <a:gd name="T89" fmla="*/ 0 h 766"/>
                <a:gd name="T90" fmla="*/ 0 w 1037"/>
                <a:gd name="T91" fmla="*/ 0 h 766"/>
                <a:gd name="T92" fmla="*/ 0 w 1037"/>
                <a:gd name="T93" fmla="*/ 0 h 766"/>
                <a:gd name="T94" fmla="*/ 0 w 1037"/>
                <a:gd name="T95" fmla="*/ 0 h 766"/>
                <a:gd name="T96" fmla="*/ 0 w 1037"/>
                <a:gd name="T97" fmla="*/ 0 h 766"/>
                <a:gd name="T98" fmla="*/ 0 w 1037"/>
                <a:gd name="T99" fmla="*/ 0 h 766"/>
                <a:gd name="T100" fmla="*/ 0 w 1037"/>
                <a:gd name="T101" fmla="*/ 0 h 766"/>
                <a:gd name="T102" fmla="*/ 0 w 1037"/>
                <a:gd name="T103" fmla="*/ 0 h 766"/>
                <a:gd name="T104" fmla="*/ 0 w 1037"/>
                <a:gd name="T105" fmla="*/ 0 h 766"/>
                <a:gd name="T106" fmla="*/ 0 w 1037"/>
                <a:gd name="T107" fmla="*/ 0 h 766"/>
                <a:gd name="T108" fmla="*/ 0 w 1037"/>
                <a:gd name="T109" fmla="*/ 0 h 766"/>
                <a:gd name="T110" fmla="*/ 0 w 1037"/>
                <a:gd name="T111" fmla="*/ 0 h 766"/>
                <a:gd name="T112" fmla="*/ 0 w 1037"/>
                <a:gd name="T113" fmla="*/ 0 h 766"/>
                <a:gd name="T114" fmla="*/ 0 w 1037"/>
                <a:gd name="T115" fmla="*/ 0 h 766"/>
                <a:gd name="T116" fmla="*/ 0 w 1037"/>
                <a:gd name="T117" fmla="*/ 0 h 766"/>
                <a:gd name="T118" fmla="*/ 0 w 1037"/>
                <a:gd name="T119" fmla="*/ 0 h 76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7" h="766">
                  <a:moveTo>
                    <a:pt x="684" y="456"/>
                  </a:moveTo>
                  <a:lnTo>
                    <a:pt x="715" y="418"/>
                  </a:lnTo>
                  <a:lnTo>
                    <a:pt x="752" y="389"/>
                  </a:lnTo>
                  <a:lnTo>
                    <a:pt x="794" y="366"/>
                  </a:lnTo>
                  <a:lnTo>
                    <a:pt x="840" y="348"/>
                  </a:lnTo>
                  <a:lnTo>
                    <a:pt x="888" y="338"/>
                  </a:lnTo>
                  <a:lnTo>
                    <a:pt x="937" y="327"/>
                  </a:lnTo>
                  <a:lnTo>
                    <a:pt x="988" y="320"/>
                  </a:lnTo>
                  <a:lnTo>
                    <a:pt x="1037" y="313"/>
                  </a:lnTo>
                  <a:lnTo>
                    <a:pt x="1037" y="330"/>
                  </a:lnTo>
                  <a:lnTo>
                    <a:pt x="994" y="339"/>
                  </a:lnTo>
                  <a:lnTo>
                    <a:pt x="947" y="348"/>
                  </a:lnTo>
                  <a:lnTo>
                    <a:pt x="900" y="358"/>
                  </a:lnTo>
                  <a:lnTo>
                    <a:pt x="855" y="370"/>
                  </a:lnTo>
                  <a:lnTo>
                    <a:pt x="809" y="387"/>
                  </a:lnTo>
                  <a:lnTo>
                    <a:pt x="767" y="410"/>
                  </a:lnTo>
                  <a:lnTo>
                    <a:pt x="728" y="439"/>
                  </a:lnTo>
                  <a:lnTo>
                    <a:pt x="698" y="477"/>
                  </a:lnTo>
                  <a:lnTo>
                    <a:pt x="723" y="513"/>
                  </a:lnTo>
                  <a:lnTo>
                    <a:pt x="753" y="549"/>
                  </a:lnTo>
                  <a:lnTo>
                    <a:pt x="780" y="585"/>
                  </a:lnTo>
                  <a:lnTo>
                    <a:pt x="810" y="620"/>
                  </a:lnTo>
                  <a:lnTo>
                    <a:pt x="837" y="656"/>
                  </a:lnTo>
                  <a:lnTo>
                    <a:pt x="863" y="693"/>
                  </a:lnTo>
                  <a:lnTo>
                    <a:pt x="886" y="731"/>
                  </a:lnTo>
                  <a:lnTo>
                    <a:pt x="905" y="766"/>
                  </a:lnTo>
                  <a:lnTo>
                    <a:pt x="809" y="650"/>
                  </a:lnTo>
                  <a:lnTo>
                    <a:pt x="713" y="530"/>
                  </a:lnTo>
                  <a:lnTo>
                    <a:pt x="614" y="410"/>
                  </a:lnTo>
                  <a:lnTo>
                    <a:pt x="510" y="294"/>
                  </a:lnTo>
                  <a:lnTo>
                    <a:pt x="399" y="192"/>
                  </a:lnTo>
                  <a:lnTo>
                    <a:pt x="278" y="107"/>
                  </a:lnTo>
                  <a:lnTo>
                    <a:pt x="147" y="43"/>
                  </a:lnTo>
                  <a:lnTo>
                    <a:pt x="0" y="10"/>
                  </a:lnTo>
                  <a:lnTo>
                    <a:pt x="21" y="2"/>
                  </a:lnTo>
                  <a:lnTo>
                    <a:pt x="40" y="0"/>
                  </a:lnTo>
                  <a:lnTo>
                    <a:pt x="60" y="0"/>
                  </a:lnTo>
                  <a:lnTo>
                    <a:pt x="79" y="3"/>
                  </a:lnTo>
                  <a:lnTo>
                    <a:pt x="99" y="10"/>
                  </a:lnTo>
                  <a:lnTo>
                    <a:pt x="117" y="14"/>
                  </a:lnTo>
                  <a:lnTo>
                    <a:pt x="136" y="19"/>
                  </a:lnTo>
                  <a:lnTo>
                    <a:pt x="157" y="19"/>
                  </a:lnTo>
                  <a:lnTo>
                    <a:pt x="235" y="54"/>
                  </a:lnTo>
                  <a:lnTo>
                    <a:pt x="310" y="96"/>
                  </a:lnTo>
                  <a:lnTo>
                    <a:pt x="380" y="145"/>
                  </a:lnTo>
                  <a:lnTo>
                    <a:pt x="448" y="200"/>
                  </a:lnTo>
                  <a:lnTo>
                    <a:pt x="512" y="261"/>
                  </a:lnTo>
                  <a:lnTo>
                    <a:pt x="571" y="325"/>
                  </a:lnTo>
                  <a:lnTo>
                    <a:pt x="628" y="389"/>
                  </a:lnTo>
                  <a:lnTo>
                    <a:pt x="684" y="4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3" name="Freeform 360"/>
            <p:cNvSpPr>
              <a:spLocks/>
            </p:cNvSpPr>
            <p:nvPr/>
          </p:nvSpPr>
          <p:spPr bwMode="auto">
            <a:xfrm>
              <a:off x="2536" y="6355"/>
              <a:ext cx="97" cy="176"/>
            </a:xfrm>
            <a:custGeom>
              <a:avLst/>
              <a:gdLst>
                <a:gd name="T0" fmla="*/ 0 w 292"/>
                <a:gd name="T1" fmla="*/ 0 h 527"/>
                <a:gd name="T2" fmla="*/ 0 w 292"/>
                <a:gd name="T3" fmla="*/ 0 h 527"/>
                <a:gd name="T4" fmla="*/ 0 w 292"/>
                <a:gd name="T5" fmla="*/ 0 h 527"/>
                <a:gd name="T6" fmla="*/ 0 w 292"/>
                <a:gd name="T7" fmla="*/ 0 h 527"/>
                <a:gd name="T8" fmla="*/ 0 w 292"/>
                <a:gd name="T9" fmla="*/ 0 h 527"/>
                <a:gd name="T10" fmla="*/ 0 w 292"/>
                <a:gd name="T11" fmla="*/ 0 h 527"/>
                <a:gd name="T12" fmla="*/ 0 w 292"/>
                <a:gd name="T13" fmla="*/ 0 h 527"/>
                <a:gd name="T14" fmla="*/ 0 w 292"/>
                <a:gd name="T15" fmla="*/ 0 h 527"/>
                <a:gd name="T16" fmla="*/ 0 w 292"/>
                <a:gd name="T17" fmla="*/ 0 h 527"/>
                <a:gd name="T18" fmla="*/ 0 w 292"/>
                <a:gd name="T19" fmla="*/ 0 h 527"/>
                <a:gd name="T20" fmla="*/ 0 w 292"/>
                <a:gd name="T21" fmla="*/ 0 h 527"/>
                <a:gd name="T22" fmla="*/ 0 w 292"/>
                <a:gd name="T23" fmla="*/ 0 h 527"/>
                <a:gd name="T24" fmla="*/ 0 w 292"/>
                <a:gd name="T25" fmla="*/ 0 h 527"/>
                <a:gd name="T26" fmla="*/ 0 w 292"/>
                <a:gd name="T27" fmla="*/ 0 h 527"/>
                <a:gd name="T28" fmla="*/ 0 w 292"/>
                <a:gd name="T29" fmla="*/ 0 h 527"/>
                <a:gd name="T30" fmla="*/ 0 w 292"/>
                <a:gd name="T31" fmla="*/ 0 h 527"/>
                <a:gd name="T32" fmla="*/ 0 w 292"/>
                <a:gd name="T33" fmla="*/ 0 h 527"/>
                <a:gd name="T34" fmla="*/ 0 w 292"/>
                <a:gd name="T35" fmla="*/ 0 h 527"/>
                <a:gd name="T36" fmla="*/ 0 w 292"/>
                <a:gd name="T37" fmla="*/ 0 h 527"/>
                <a:gd name="T38" fmla="*/ 0 w 292"/>
                <a:gd name="T39" fmla="*/ 0 h 527"/>
                <a:gd name="T40" fmla="*/ 0 w 292"/>
                <a:gd name="T41" fmla="*/ 0 h 527"/>
                <a:gd name="T42" fmla="*/ 0 w 292"/>
                <a:gd name="T43" fmla="*/ 0 h 527"/>
                <a:gd name="T44" fmla="*/ 0 w 292"/>
                <a:gd name="T45" fmla="*/ 0 h 527"/>
                <a:gd name="T46" fmla="*/ 0 w 292"/>
                <a:gd name="T47" fmla="*/ 0 h 5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2" h="527">
                  <a:moveTo>
                    <a:pt x="292" y="527"/>
                  </a:moveTo>
                  <a:lnTo>
                    <a:pt x="259" y="464"/>
                  </a:lnTo>
                  <a:lnTo>
                    <a:pt x="230" y="398"/>
                  </a:lnTo>
                  <a:lnTo>
                    <a:pt x="200" y="331"/>
                  </a:lnTo>
                  <a:lnTo>
                    <a:pt x="169" y="262"/>
                  </a:lnTo>
                  <a:lnTo>
                    <a:pt x="136" y="196"/>
                  </a:lnTo>
                  <a:lnTo>
                    <a:pt x="97" y="132"/>
                  </a:lnTo>
                  <a:lnTo>
                    <a:pt x="51" y="68"/>
                  </a:lnTo>
                  <a:lnTo>
                    <a:pt x="0" y="8"/>
                  </a:lnTo>
                  <a:lnTo>
                    <a:pt x="12" y="0"/>
                  </a:lnTo>
                  <a:lnTo>
                    <a:pt x="58" y="61"/>
                  </a:lnTo>
                  <a:lnTo>
                    <a:pt x="104" y="121"/>
                  </a:lnTo>
                  <a:lnTo>
                    <a:pt x="148" y="184"/>
                  </a:lnTo>
                  <a:lnTo>
                    <a:pt x="187" y="247"/>
                  </a:lnTo>
                  <a:lnTo>
                    <a:pt x="223" y="314"/>
                  </a:lnTo>
                  <a:lnTo>
                    <a:pt x="254" y="380"/>
                  </a:lnTo>
                  <a:lnTo>
                    <a:pt x="277" y="452"/>
                  </a:lnTo>
                  <a:lnTo>
                    <a:pt x="292" y="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4" name="Freeform 361"/>
            <p:cNvSpPr>
              <a:spLocks/>
            </p:cNvSpPr>
            <p:nvPr/>
          </p:nvSpPr>
          <p:spPr bwMode="auto">
            <a:xfrm>
              <a:off x="2306" y="6419"/>
              <a:ext cx="244" cy="92"/>
            </a:xfrm>
            <a:custGeom>
              <a:avLst/>
              <a:gdLst>
                <a:gd name="T0" fmla="*/ 0 w 733"/>
                <a:gd name="T1" fmla="*/ 0 h 275"/>
                <a:gd name="T2" fmla="*/ 0 w 733"/>
                <a:gd name="T3" fmla="*/ 0 h 275"/>
                <a:gd name="T4" fmla="*/ 0 w 733"/>
                <a:gd name="T5" fmla="*/ 0 h 275"/>
                <a:gd name="T6" fmla="*/ 0 w 733"/>
                <a:gd name="T7" fmla="*/ 0 h 275"/>
                <a:gd name="T8" fmla="*/ 0 w 733"/>
                <a:gd name="T9" fmla="*/ 0 h 275"/>
                <a:gd name="T10" fmla="*/ 0 w 733"/>
                <a:gd name="T11" fmla="*/ 0 h 275"/>
                <a:gd name="T12" fmla="*/ 0 w 733"/>
                <a:gd name="T13" fmla="*/ 0 h 275"/>
                <a:gd name="T14" fmla="*/ 0 w 733"/>
                <a:gd name="T15" fmla="*/ 0 h 275"/>
                <a:gd name="T16" fmla="*/ 0 w 733"/>
                <a:gd name="T17" fmla="*/ 0 h 275"/>
                <a:gd name="T18" fmla="*/ 0 w 733"/>
                <a:gd name="T19" fmla="*/ 0 h 275"/>
                <a:gd name="T20" fmla="*/ 0 w 733"/>
                <a:gd name="T21" fmla="*/ 0 h 275"/>
                <a:gd name="T22" fmla="*/ 0 w 733"/>
                <a:gd name="T23" fmla="*/ 0 h 275"/>
                <a:gd name="T24" fmla="*/ 0 w 733"/>
                <a:gd name="T25" fmla="*/ 0 h 275"/>
                <a:gd name="T26" fmla="*/ 0 w 733"/>
                <a:gd name="T27" fmla="*/ 0 h 275"/>
                <a:gd name="T28" fmla="*/ 0 w 733"/>
                <a:gd name="T29" fmla="*/ 0 h 275"/>
                <a:gd name="T30" fmla="*/ 0 w 733"/>
                <a:gd name="T31" fmla="*/ 0 h 275"/>
                <a:gd name="T32" fmla="*/ 0 w 733"/>
                <a:gd name="T33" fmla="*/ 0 h 275"/>
                <a:gd name="T34" fmla="*/ 0 w 733"/>
                <a:gd name="T35" fmla="*/ 0 h 275"/>
                <a:gd name="T36" fmla="*/ 0 w 733"/>
                <a:gd name="T37" fmla="*/ 0 h 275"/>
                <a:gd name="T38" fmla="*/ 0 w 733"/>
                <a:gd name="T39" fmla="*/ 0 h 275"/>
                <a:gd name="T40" fmla="*/ 0 w 733"/>
                <a:gd name="T41" fmla="*/ 0 h 275"/>
                <a:gd name="T42" fmla="*/ 0 w 733"/>
                <a:gd name="T43" fmla="*/ 0 h 275"/>
                <a:gd name="T44" fmla="*/ 0 w 733"/>
                <a:gd name="T45" fmla="*/ 0 h 275"/>
                <a:gd name="T46" fmla="*/ 0 w 733"/>
                <a:gd name="T47" fmla="*/ 0 h 275"/>
                <a:gd name="T48" fmla="*/ 0 w 733"/>
                <a:gd name="T49" fmla="*/ 0 h 275"/>
                <a:gd name="T50" fmla="*/ 0 w 733"/>
                <a:gd name="T51" fmla="*/ 0 h 275"/>
                <a:gd name="T52" fmla="*/ 0 w 733"/>
                <a:gd name="T53" fmla="*/ 0 h 275"/>
                <a:gd name="T54" fmla="*/ 0 w 733"/>
                <a:gd name="T55" fmla="*/ 0 h 275"/>
                <a:gd name="T56" fmla="*/ 0 w 733"/>
                <a:gd name="T57" fmla="*/ 0 h 275"/>
                <a:gd name="T58" fmla="*/ 0 w 733"/>
                <a:gd name="T59" fmla="*/ 0 h 275"/>
                <a:gd name="T60" fmla="*/ 0 w 733"/>
                <a:gd name="T61" fmla="*/ 0 h 27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33" h="275">
                  <a:moveTo>
                    <a:pt x="733" y="3"/>
                  </a:moveTo>
                  <a:lnTo>
                    <a:pt x="651" y="13"/>
                  </a:lnTo>
                  <a:lnTo>
                    <a:pt x="558" y="24"/>
                  </a:lnTo>
                  <a:lnTo>
                    <a:pt x="461" y="41"/>
                  </a:lnTo>
                  <a:lnTo>
                    <a:pt x="362" y="64"/>
                  </a:lnTo>
                  <a:lnTo>
                    <a:pt x="263" y="96"/>
                  </a:lnTo>
                  <a:lnTo>
                    <a:pt x="168" y="141"/>
                  </a:lnTo>
                  <a:lnTo>
                    <a:pt x="79" y="200"/>
                  </a:lnTo>
                  <a:lnTo>
                    <a:pt x="0" y="275"/>
                  </a:lnTo>
                  <a:lnTo>
                    <a:pt x="3" y="252"/>
                  </a:lnTo>
                  <a:lnTo>
                    <a:pt x="14" y="230"/>
                  </a:lnTo>
                  <a:lnTo>
                    <a:pt x="32" y="208"/>
                  </a:lnTo>
                  <a:lnTo>
                    <a:pt x="55" y="188"/>
                  </a:lnTo>
                  <a:lnTo>
                    <a:pt x="79" y="169"/>
                  </a:lnTo>
                  <a:lnTo>
                    <a:pt x="105" y="153"/>
                  </a:lnTo>
                  <a:lnTo>
                    <a:pt x="130" y="136"/>
                  </a:lnTo>
                  <a:lnTo>
                    <a:pt x="156" y="120"/>
                  </a:lnTo>
                  <a:lnTo>
                    <a:pt x="219" y="86"/>
                  </a:lnTo>
                  <a:lnTo>
                    <a:pt x="287" y="57"/>
                  </a:lnTo>
                  <a:lnTo>
                    <a:pt x="357" y="35"/>
                  </a:lnTo>
                  <a:lnTo>
                    <a:pt x="431" y="18"/>
                  </a:lnTo>
                  <a:lnTo>
                    <a:pt x="505" y="6"/>
                  </a:lnTo>
                  <a:lnTo>
                    <a:pt x="580" y="1"/>
                  </a:lnTo>
                  <a:lnTo>
                    <a:pt x="656" y="0"/>
                  </a:lnTo>
                  <a:lnTo>
                    <a:pt x="73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5" name="Freeform 362"/>
            <p:cNvSpPr>
              <a:spLocks/>
            </p:cNvSpPr>
            <p:nvPr/>
          </p:nvSpPr>
          <p:spPr bwMode="auto">
            <a:xfrm>
              <a:off x="3275" y="6419"/>
              <a:ext cx="167" cy="171"/>
            </a:xfrm>
            <a:custGeom>
              <a:avLst/>
              <a:gdLst>
                <a:gd name="T0" fmla="*/ 0 w 499"/>
                <a:gd name="T1" fmla="*/ 0 h 512"/>
                <a:gd name="T2" fmla="*/ 0 w 499"/>
                <a:gd name="T3" fmla="*/ 0 h 512"/>
                <a:gd name="T4" fmla="*/ 0 w 499"/>
                <a:gd name="T5" fmla="*/ 0 h 512"/>
                <a:gd name="T6" fmla="*/ 0 w 499"/>
                <a:gd name="T7" fmla="*/ 0 h 512"/>
                <a:gd name="T8" fmla="*/ 0 w 499"/>
                <a:gd name="T9" fmla="*/ 0 h 512"/>
                <a:gd name="T10" fmla="*/ 0 w 499"/>
                <a:gd name="T11" fmla="*/ 0 h 512"/>
                <a:gd name="T12" fmla="*/ 0 w 499"/>
                <a:gd name="T13" fmla="*/ 0 h 512"/>
                <a:gd name="T14" fmla="*/ 0 w 499"/>
                <a:gd name="T15" fmla="*/ 0 h 512"/>
                <a:gd name="T16" fmla="*/ 0 w 499"/>
                <a:gd name="T17" fmla="*/ 0 h 512"/>
                <a:gd name="T18" fmla="*/ 0 w 499"/>
                <a:gd name="T19" fmla="*/ 0 h 512"/>
                <a:gd name="T20" fmla="*/ 0 w 499"/>
                <a:gd name="T21" fmla="*/ 0 h 512"/>
                <a:gd name="T22" fmla="*/ 0 w 499"/>
                <a:gd name="T23" fmla="*/ 0 h 512"/>
                <a:gd name="T24" fmla="*/ 0 w 499"/>
                <a:gd name="T25" fmla="*/ 0 h 512"/>
                <a:gd name="T26" fmla="*/ 0 w 499"/>
                <a:gd name="T27" fmla="*/ 0 h 512"/>
                <a:gd name="T28" fmla="*/ 0 w 499"/>
                <a:gd name="T29" fmla="*/ 0 h 512"/>
                <a:gd name="T30" fmla="*/ 0 w 499"/>
                <a:gd name="T31" fmla="*/ 0 h 512"/>
                <a:gd name="T32" fmla="*/ 0 w 499"/>
                <a:gd name="T33" fmla="*/ 0 h 512"/>
                <a:gd name="T34" fmla="*/ 0 w 499"/>
                <a:gd name="T35" fmla="*/ 0 h 512"/>
                <a:gd name="T36" fmla="*/ 0 w 499"/>
                <a:gd name="T37" fmla="*/ 0 h 512"/>
                <a:gd name="T38" fmla="*/ 0 w 499"/>
                <a:gd name="T39" fmla="*/ 0 h 512"/>
                <a:gd name="T40" fmla="*/ 0 w 499"/>
                <a:gd name="T41" fmla="*/ 0 h 512"/>
                <a:gd name="T42" fmla="*/ 0 w 499"/>
                <a:gd name="T43" fmla="*/ 0 h 512"/>
                <a:gd name="T44" fmla="*/ 0 w 499"/>
                <a:gd name="T45" fmla="*/ 0 h 512"/>
                <a:gd name="T46" fmla="*/ 0 w 499"/>
                <a:gd name="T47" fmla="*/ 0 h 512"/>
                <a:gd name="T48" fmla="*/ 0 w 499"/>
                <a:gd name="T49" fmla="*/ 0 h 512"/>
                <a:gd name="T50" fmla="*/ 0 w 499"/>
                <a:gd name="T51" fmla="*/ 0 h 512"/>
                <a:gd name="T52" fmla="*/ 0 w 499"/>
                <a:gd name="T53" fmla="*/ 0 h 512"/>
                <a:gd name="T54" fmla="*/ 0 w 499"/>
                <a:gd name="T55" fmla="*/ 0 h 512"/>
                <a:gd name="T56" fmla="*/ 0 w 499"/>
                <a:gd name="T57" fmla="*/ 0 h 512"/>
                <a:gd name="T58" fmla="*/ 0 w 499"/>
                <a:gd name="T59" fmla="*/ 0 h 512"/>
                <a:gd name="T60" fmla="*/ 0 w 499"/>
                <a:gd name="T61" fmla="*/ 0 h 512"/>
                <a:gd name="T62" fmla="*/ 0 w 499"/>
                <a:gd name="T63" fmla="*/ 0 h 512"/>
                <a:gd name="T64" fmla="*/ 0 w 499"/>
                <a:gd name="T65" fmla="*/ 0 h 512"/>
                <a:gd name="T66" fmla="*/ 0 w 499"/>
                <a:gd name="T67" fmla="*/ 0 h 512"/>
                <a:gd name="T68" fmla="*/ 0 w 499"/>
                <a:gd name="T69" fmla="*/ 0 h 512"/>
                <a:gd name="T70" fmla="*/ 0 w 499"/>
                <a:gd name="T71" fmla="*/ 0 h 512"/>
                <a:gd name="T72" fmla="*/ 0 w 499"/>
                <a:gd name="T73" fmla="*/ 0 h 512"/>
                <a:gd name="T74" fmla="*/ 0 w 499"/>
                <a:gd name="T75" fmla="*/ 0 h 512"/>
                <a:gd name="T76" fmla="*/ 0 w 499"/>
                <a:gd name="T77" fmla="*/ 0 h 512"/>
                <a:gd name="T78" fmla="*/ 0 w 499"/>
                <a:gd name="T79" fmla="*/ 0 h 512"/>
                <a:gd name="T80" fmla="*/ 0 w 499"/>
                <a:gd name="T81" fmla="*/ 0 h 512"/>
                <a:gd name="T82" fmla="*/ 0 w 499"/>
                <a:gd name="T83" fmla="*/ 0 h 5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9" h="512">
                  <a:moveTo>
                    <a:pt x="387" y="33"/>
                  </a:moveTo>
                  <a:lnTo>
                    <a:pt x="396" y="23"/>
                  </a:lnTo>
                  <a:lnTo>
                    <a:pt x="429" y="64"/>
                  </a:lnTo>
                  <a:lnTo>
                    <a:pt x="455" y="108"/>
                  </a:lnTo>
                  <a:lnTo>
                    <a:pt x="473" y="156"/>
                  </a:lnTo>
                  <a:lnTo>
                    <a:pt x="483" y="206"/>
                  </a:lnTo>
                  <a:lnTo>
                    <a:pt x="491" y="259"/>
                  </a:lnTo>
                  <a:lnTo>
                    <a:pt x="494" y="313"/>
                  </a:lnTo>
                  <a:lnTo>
                    <a:pt x="496" y="365"/>
                  </a:lnTo>
                  <a:lnTo>
                    <a:pt x="499" y="416"/>
                  </a:lnTo>
                  <a:lnTo>
                    <a:pt x="440" y="424"/>
                  </a:lnTo>
                  <a:lnTo>
                    <a:pt x="382" y="432"/>
                  </a:lnTo>
                  <a:lnTo>
                    <a:pt x="324" y="444"/>
                  </a:lnTo>
                  <a:lnTo>
                    <a:pt x="267" y="453"/>
                  </a:lnTo>
                  <a:lnTo>
                    <a:pt x="210" y="467"/>
                  </a:lnTo>
                  <a:lnTo>
                    <a:pt x="153" y="480"/>
                  </a:lnTo>
                  <a:lnTo>
                    <a:pt x="99" y="494"/>
                  </a:lnTo>
                  <a:lnTo>
                    <a:pt x="45" y="512"/>
                  </a:lnTo>
                  <a:lnTo>
                    <a:pt x="21" y="469"/>
                  </a:lnTo>
                  <a:lnTo>
                    <a:pt x="6" y="417"/>
                  </a:lnTo>
                  <a:lnTo>
                    <a:pt x="0" y="365"/>
                  </a:lnTo>
                  <a:lnTo>
                    <a:pt x="2" y="308"/>
                  </a:lnTo>
                  <a:lnTo>
                    <a:pt x="10" y="251"/>
                  </a:lnTo>
                  <a:lnTo>
                    <a:pt x="22" y="196"/>
                  </a:lnTo>
                  <a:lnTo>
                    <a:pt x="37" y="145"/>
                  </a:lnTo>
                  <a:lnTo>
                    <a:pt x="55" y="98"/>
                  </a:lnTo>
                  <a:lnTo>
                    <a:pt x="86" y="75"/>
                  </a:lnTo>
                  <a:lnTo>
                    <a:pt x="124" y="51"/>
                  </a:lnTo>
                  <a:lnTo>
                    <a:pt x="167" y="29"/>
                  </a:lnTo>
                  <a:lnTo>
                    <a:pt x="213" y="11"/>
                  </a:lnTo>
                  <a:lnTo>
                    <a:pt x="261" y="1"/>
                  </a:lnTo>
                  <a:lnTo>
                    <a:pt x="306" y="0"/>
                  </a:lnTo>
                  <a:lnTo>
                    <a:pt x="348" y="10"/>
                  </a:lnTo>
                  <a:lnTo>
                    <a:pt x="387" y="33"/>
                  </a:lnTo>
                  <a:close/>
                </a:path>
              </a:pathLst>
            </a:custGeom>
            <a:solidFill>
              <a:srgbClr val="FF7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6" name="Freeform 363"/>
            <p:cNvSpPr>
              <a:spLocks/>
            </p:cNvSpPr>
            <p:nvPr/>
          </p:nvSpPr>
          <p:spPr bwMode="auto">
            <a:xfrm>
              <a:off x="1654" y="6461"/>
              <a:ext cx="544" cy="94"/>
            </a:xfrm>
            <a:custGeom>
              <a:avLst/>
              <a:gdLst>
                <a:gd name="T0" fmla="*/ 0 w 1630"/>
                <a:gd name="T1" fmla="*/ 0 h 282"/>
                <a:gd name="T2" fmla="*/ 0 w 1630"/>
                <a:gd name="T3" fmla="*/ 0 h 282"/>
                <a:gd name="T4" fmla="*/ 0 w 1630"/>
                <a:gd name="T5" fmla="*/ 0 h 282"/>
                <a:gd name="T6" fmla="*/ 0 w 1630"/>
                <a:gd name="T7" fmla="*/ 0 h 282"/>
                <a:gd name="T8" fmla="*/ 0 w 1630"/>
                <a:gd name="T9" fmla="*/ 0 h 282"/>
                <a:gd name="T10" fmla="*/ 0 w 1630"/>
                <a:gd name="T11" fmla="*/ 0 h 282"/>
                <a:gd name="T12" fmla="*/ 0 w 1630"/>
                <a:gd name="T13" fmla="*/ 0 h 282"/>
                <a:gd name="T14" fmla="*/ 0 w 1630"/>
                <a:gd name="T15" fmla="*/ 0 h 282"/>
                <a:gd name="T16" fmla="*/ 0 w 1630"/>
                <a:gd name="T17" fmla="*/ 0 h 282"/>
                <a:gd name="T18" fmla="*/ 0 w 1630"/>
                <a:gd name="T19" fmla="*/ 0 h 282"/>
                <a:gd name="T20" fmla="*/ 0 w 1630"/>
                <a:gd name="T21" fmla="*/ 0 h 282"/>
                <a:gd name="T22" fmla="*/ 0 w 1630"/>
                <a:gd name="T23" fmla="*/ 0 h 282"/>
                <a:gd name="T24" fmla="*/ 0 w 1630"/>
                <a:gd name="T25" fmla="*/ 0 h 282"/>
                <a:gd name="T26" fmla="*/ 0 w 1630"/>
                <a:gd name="T27" fmla="*/ 0 h 282"/>
                <a:gd name="T28" fmla="*/ 0 w 1630"/>
                <a:gd name="T29" fmla="*/ 0 h 282"/>
                <a:gd name="T30" fmla="*/ 0 w 1630"/>
                <a:gd name="T31" fmla="*/ 0 h 282"/>
                <a:gd name="T32" fmla="*/ 0 w 1630"/>
                <a:gd name="T33" fmla="*/ 0 h 282"/>
                <a:gd name="T34" fmla="*/ 0 w 1630"/>
                <a:gd name="T35" fmla="*/ 0 h 282"/>
                <a:gd name="T36" fmla="*/ 0 w 1630"/>
                <a:gd name="T37" fmla="*/ 0 h 282"/>
                <a:gd name="T38" fmla="*/ 0 w 1630"/>
                <a:gd name="T39" fmla="*/ 0 h 282"/>
                <a:gd name="T40" fmla="*/ 0 w 1630"/>
                <a:gd name="T41" fmla="*/ 0 h 282"/>
                <a:gd name="T42" fmla="*/ 0 w 1630"/>
                <a:gd name="T43" fmla="*/ 0 h 282"/>
                <a:gd name="T44" fmla="*/ 0 w 1630"/>
                <a:gd name="T45" fmla="*/ 0 h 282"/>
                <a:gd name="T46" fmla="*/ 0 w 1630"/>
                <a:gd name="T47" fmla="*/ 0 h 282"/>
                <a:gd name="T48" fmla="*/ 0 w 1630"/>
                <a:gd name="T49" fmla="*/ 0 h 282"/>
                <a:gd name="T50" fmla="*/ 0 w 1630"/>
                <a:gd name="T51" fmla="*/ 0 h 282"/>
                <a:gd name="T52" fmla="*/ 0 w 1630"/>
                <a:gd name="T53" fmla="*/ 0 h 282"/>
                <a:gd name="T54" fmla="*/ 0 w 1630"/>
                <a:gd name="T55" fmla="*/ 0 h 282"/>
                <a:gd name="T56" fmla="*/ 0 w 1630"/>
                <a:gd name="T57" fmla="*/ 0 h 282"/>
                <a:gd name="T58" fmla="*/ 0 w 1630"/>
                <a:gd name="T59" fmla="*/ 0 h 282"/>
                <a:gd name="T60" fmla="*/ 0 w 1630"/>
                <a:gd name="T61" fmla="*/ 0 h 282"/>
                <a:gd name="T62" fmla="*/ 0 w 1630"/>
                <a:gd name="T63" fmla="*/ 0 h 282"/>
                <a:gd name="T64" fmla="*/ 0 w 1630"/>
                <a:gd name="T65" fmla="*/ 0 h 282"/>
                <a:gd name="T66" fmla="*/ 0 w 1630"/>
                <a:gd name="T67" fmla="*/ 0 h 282"/>
                <a:gd name="T68" fmla="*/ 0 w 1630"/>
                <a:gd name="T69" fmla="*/ 0 h 282"/>
                <a:gd name="T70" fmla="*/ 0 w 1630"/>
                <a:gd name="T71" fmla="*/ 0 h 282"/>
                <a:gd name="T72" fmla="*/ 0 w 1630"/>
                <a:gd name="T73" fmla="*/ 0 h 282"/>
                <a:gd name="T74" fmla="*/ 0 w 1630"/>
                <a:gd name="T75" fmla="*/ 0 h 282"/>
                <a:gd name="T76" fmla="*/ 0 w 1630"/>
                <a:gd name="T77" fmla="*/ 0 h 28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30" h="282">
                  <a:moveTo>
                    <a:pt x="1630" y="134"/>
                  </a:moveTo>
                  <a:lnTo>
                    <a:pt x="1483" y="124"/>
                  </a:lnTo>
                  <a:lnTo>
                    <a:pt x="1331" y="107"/>
                  </a:lnTo>
                  <a:lnTo>
                    <a:pt x="1176" y="90"/>
                  </a:lnTo>
                  <a:lnTo>
                    <a:pt x="1019" y="72"/>
                  </a:lnTo>
                  <a:lnTo>
                    <a:pt x="860" y="57"/>
                  </a:lnTo>
                  <a:lnTo>
                    <a:pt x="698" y="49"/>
                  </a:lnTo>
                  <a:lnTo>
                    <a:pt x="536" y="47"/>
                  </a:lnTo>
                  <a:lnTo>
                    <a:pt x="377" y="53"/>
                  </a:lnTo>
                  <a:lnTo>
                    <a:pt x="353" y="75"/>
                  </a:lnTo>
                  <a:lnTo>
                    <a:pt x="385" y="96"/>
                  </a:lnTo>
                  <a:lnTo>
                    <a:pt x="471" y="117"/>
                  </a:lnTo>
                  <a:lnTo>
                    <a:pt x="559" y="137"/>
                  </a:lnTo>
                  <a:lnTo>
                    <a:pt x="645" y="154"/>
                  </a:lnTo>
                  <a:lnTo>
                    <a:pt x="730" y="172"/>
                  </a:lnTo>
                  <a:lnTo>
                    <a:pt x="811" y="192"/>
                  </a:lnTo>
                  <a:lnTo>
                    <a:pt x="895" y="216"/>
                  </a:lnTo>
                  <a:lnTo>
                    <a:pt x="978" y="245"/>
                  </a:lnTo>
                  <a:lnTo>
                    <a:pt x="1059" y="282"/>
                  </a:lnTo>
                  <a:lnTo>
                    <a:pt x="959" y="268"/>
                  </a:lnTo>
                  <a:lnTo>
                    <a:pt x="853" y="247"/>
                  </a:lnTo>
                  <a:lnTo>
                    <a:pt x="745" y="223"/>
                  </a:lnTo>
                  <a:lnTo>
                    <a:pt x="634" y="194"/>
                  </a:lnTo>
                  <a:lnTo>
                    <a:pt x="521" y="168"/>
                  </a:lnTo>
                  <a:lnTo>
                    <a:pt x="405" y="139"/>
                  </a:lnTo>
                  <a:lnTo>
                    <a:pt x="291" y="116"/>
                  </a:lnTo>
                  <a:lnTo>
                    <a:pt x="177" y="96"/>
                  </a:lnTo>
                  <a:lnTo>
                    <a:pt x="166" y="100"/>
                  </a:lnTo>
                  <a:lnTo>
                    <a:pt x="153" y="106"/>
                  </a:lnTo>
                  <a:lnTo>
                    <a:pt x="141" y="110"/>
                  </a:lnTo>
                  <a:lnTo>
                    <a:pt x="130" y="117"/>
                  </a:lnTo>
                  <a:lnTo>
                    <a:pt x="118" y="125"/>
                  </a:lnTo>
                  <a:lnTo>
                    <a:pt x="109" y="134"/>
                  </a:lnTo>
                  <a:lnTo>
                    <a:pt x="100" y="146"/>
                  </a:lnTo>
                  <a:lnTo>
                    <a:pt x="95" y="157"/>
                  </a:lnTo>
                  <a:lnTo>
                    <a:pt x="149" y="177"/>
                  </a:lnTo>
                  <a:lnTo>
                    <a:pt x="206" y="191"/>
                  </a:lnTo>
                  <a:lnTo>
                    <a:pt x="266" y="202"/>
                  </a:lnTo>
                  <a:lnTo>
                    <a:pt x="326" y="211"/>
                  </a:lnTo>
                  <a:lnTo>
                    <a:pt x="384" y="224"/>
                  </a:lnTo>
                  <a:lnTo>
                    <a:pt x="440" y="238"/>
                  </a:lnTo>
                  <a:lnTo>
                    <a:pt x="493" y="257"/>
                  </a:lnTo>
                  <a:lnTo>
                    <a:pt x="541" y="282"/>
                  </a:lnTo>
                  <a:lnTo>
                    <a:pt x="481" y="266"/>
                  </a:lnTo>
                  <a:lnTo>
                    <a:pt x="415" y="257"/>
                  </a:lnTo>
                  <a:lnTo>
                    <a:pt x="340" y="249"/>
                  </a:lnTo>
                  <a:lnTo>
                    <a:pt x="265" y="244"/>
                  </a:lnTo>
                  <a:lnTo>
                    <a:pt x="190" y="234"/>
                  </a:lnTo>
                  <a:lnTo>
                    <a:pt x="118" y="220"/>
                  </a:lnTo>
                  <a:lnTo>
                    <a:pt x="55" y="195"/>
                  </a:lnTo>
                  <a:lnTo>
                    <a:pt x="0" y="157"/>
                  </a:lnTo>
                  <a:lnTo>
                    <a:pt x="13" y="137"/>
                  </a:lnTo>
                  <a:lnTo>
                    <a:pt x="28" y="118"/>
                  </a:lnTo>
                  <a:lnTo>
                    <a:pt x="46" y="104"/>
                  </a:lnTo>
                  <a:lnTo>
                    <a:pt x="67" y="91"/>
                  </a:lnTo>
                  <a:lnTo>
                    <a:pt x="90" y="78"/>
                  </a:lnTo>
                  <a:lnTo>
                    <a:pt x="112" y="67"/>
                  </a:lnTo>
                  <a:lnTo>
                    <a:pt x="134" y="56"/>
                  </a:lnTo>
                  <a:lnTo>
                    <a:pt x="156" y="45"/>
                  </a:lnTo>
                  <a:lnTo>
                    <a:pt x="349" y="14"/>
                  </a:lnTo>
                  <a:lnTo>
                    <a:pt x="536" y="0"/>
                  </a:lnTo>
                  <a:lnTo>
                    <a:pt x="719" y="4"/>
                  </a:lnTo>
                  <a:lnTo>
                    <a:pt x="899" y="19"/>
                  </a:lnTo>
                  <a:lnTo>
                    <a:pt x="1078" y="44"/>
                  </a:lnTo>
                  <a:lnTo>
                    <a:pt x="1257" y="73"/>
                  </a:lnTo>
                  <a:lnTo>
                    <a:pt x="1442" y="106"/>
                  </a:lnTo>
                  <a:lnTo>
                    <a:pt x="163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7" name="Freeform 364"/>
            <p:cNvSpPr>
              <a:spLocks/>
            </p:cNvSpPr>
            <p:nvPr/>
          </p:nvSpPr>
          <p:spPr bwMode="auto">
            <a:xfrm>
              <a:off x="1931" y="6497"/>
              <a:ext cx="142" cy="37"/>
            </a:xfrm>
            <a:custGeom>
              <a:avLst/>
              <a:gdLst>
                <a:gd name="T0" fmla="*/ 0 w 427"/>
                <a:gd name="T1" fmla="*/ 0 h 112"/>
                <a:gd name="T2" fmla="*/ 0 w 427"/>
                <a:gd name="T3" fmla="*/ 0 h 112"/>
                <a:gd name="T4" fmla="*/ 0 w 427"/>
                <a:gd name="T5" fmla="*/ 0 h 112"/>
                <a:gd name="T6" fmla="*/ 0 w 427"/>
                <a:gd name="T7" fmla="*/ 0 h 112"/>
                <a:gd name="T8" fmla="*/ 0 w 427"/>
                <a:gd name="T9" fmla="*/ 0 h 112"/>
                <a:gd name="T10" fmla="*/ 0 w 427"/>
                <a:gd name="T11" fmla="*/ 0 h 112"/>
                <a:gd name="T12" fmla="*/ 0 w 427"/>
                <a:gd name="T13" fmla="*/ 0 h 112"/>
                <a:gd name="T14" fmla="*/ 0 w 427"/>
                <a:gd name="T15" fmla="*/ 0 h 112"/>
                <a:gd name="T16" fmla="*/ 0 w 427"/>
                <a:gd name="T17" fmla="*/ 0 h 112"/>
                <a:gd name="T18" fmla="*/ 0 w 427"/>
                <a:gd name="T19" fmla="*/ 0 h 112"/>
                <a:gd name="T20" fmla="*/ 0 w 427"/>
                <a:gd name="T21" fmla="*/ 0 h 112"/>
                <a:gd name="T22" fmla="*/ 0 w 427"/>
                <a:gd name="T23" fmla="*/ 0 h 112"/>
                <a:gd name="T24" fmla="*/ 0 w 427"/>
                <a:gd name="T25" fmla="*/ 0 h 112"/>
                <a:gd name="T26" fmla="*/ 0 w 427"/>
                <a:gd name="T27" fmla="*/ 0 h 112"/>
                <a:gd name="T28" fmla="*/ 0 w 427"/>
                <a:gd name="T29" fmla="*/ 0 h 112"/>
                <a:gd name="T30" fmla="*/ 0 w 427"/>
                <a:gd name="T31" fmla="*/ 0 h 112"/>
                <a:gd name="T32" fmla="*/ 0 w 427"/>
                <a:gd name="T33" fmla="*/ 0 h 112"/>
                <a:gd name="T34" fmla="*/ 0 w 427"/>
                <a:gd name="T35" fmla="*/ 0 h 112"/>
                <a:gd name="T36" fmla="*/ 0 w 427"/>
                <a:gd name="T37" fmla="*/ 0 h 112"/>
                <a:gd name="T38" fmla="*/ 0 w 427"/>
                <a:gd name="T39" fmla="*/ 0 h 112"/>
                <a:gd name="T40" fmla="*/ 0 w 427"/>
                <a:gd name="T41" fmla="*/ 0 h 112"/>
                <a:gd name="T42" fmla="*/ 0 w 427"/>
                <a:gd name="T43" fmla="*/ 0 h 112"/>
                <a:gd name="T44" fmla="*/ 0 w 427"/>
                <a:gd name="T45" fmla="*/ 0 h 112"/>
                <a:gd name="T46" fmla="*/ 0 w 427"/>
                <a:gd name="T47" fmla="*/ 0 h 1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27" h="112">
                  <a:moveTo>
                    <a:pt x="427" y="112"/>
                  </a:moveTo>
                  <a:lnTo>
                    <a:pt x="377" y="112"/>
                  </a:lnTo>
                  <a:lnTo>
                    <a:pt x="324" y="108"/>
                  </a:lnTo>
                  <a:lnTo>
                    <a:pt x="269" y="99"/>
                  </a:lnTo>
                  <a:lnTo>
                    <a:pt x="215" y="88"/>
                  </a:lnTo>
                  <a:lnTo>
                    <a:pt x="161" y="76"/>
                  </a:lnTo>
                  <a:lnTo>
                    <a:pt x="105" y="62"/>
                  </a:lnTo>
                  <a:lnTo>
                    <a:pt x="52" y="45"/>
                  </a:lnTo>
                  <a:lnTo>
                    <a:pt x="0" y="28"/>
                  </a:lnTo>
                  <a:lnTo>
                    <a:pt x="0" y="0"/>
                  </a:lnTo>
                  <a:lnTo>
                    <a:pt x="53" y="16"/>
                  </a:lnTo>
                  <a:lnTo>
                    <a:pt x="108" y="28"/>
                  </a:lnTo>
                  <a:lnTo>
                    <a:pt x="161" y="42"/>
                  </a:lnTo>
                  <a:lnTo>
                    <a:pt x="215" y="55"/>
                  </a:lnTo>
                  <a:lnTo>
                    <a:pt x="269" y="66"/>
                  </a:lnTo>
                  <a:lnTo>
                    <a:pt x="323" y="81"/>
                  </a:lnTo>
                  <a:lnTo>
                    <a:pt x="375" y="96"/>
                  </a:lnTo>
                  <a:lnTo>
                    <a:pt x="427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8" name="Freeform 365"/>
            <p:cNvSpPr>
              <a:spLocks/>
            </p:cNvSpPr>
            <p:nvPr/>
          </p:nvSpPr>
          <p:spPr bwMode="auto">
            <a:xfrm>
              <a:off x="2340" y="6534"/>
              <a:ext cx="279" cy="59"/>
            </a:xfrm>
            <a:custGeom>
              <a:avLst/>
              <a:gdLst>
                <a:gd name="T0" fmla="*/ 0 w 837"/>
                <a:gd name="T1" fmla="*/ 0 h 178"/>
                <a:gd name="T2" fmla="*/ 0 w 837"/>
                <a:gd name="T3" fmla="*/ 0 h 178"/>
                <a:gd name="T4" fmla="*/ 0 w 837"/>
                <a:gd name="T5" fmla="*/ 0 h 178"/>
                <a:gd name="T6" fmla="*/ 0 w 837"/>
                <a:gd name="T7" fmla="*/ 0 h 178"/>
                <a:gd name="T8" fmla="*/ 0 w 837"/>
                <a:gd name="T9" fmla="*/ 0 h 178"/>
                <a:gd name="T10" fmla="*/ 0 w 837"/>
                <a:gd name="T11" fmla="*/ 0 h 178"/>
                <a:gd name="T12" fmla="*/ 0 w 837"/>
                <a:gd name="T13" fmla="*/ 0 h 178"/>
                <a:gd name="T14" fmla="*/ 0 w 837"/>
                <a:gd name="T15" fmla="*/ 0 h 178"/>
                <a:gd name="T16" fmla="*/ 0 w 837"/>
                <a:gd name="T17" fmla="*/ 0 h 178"/>
                <a:gd name="T18" fmla="*/ 0 w 837"/>
                <a:gd name="T19" fmla="*/ 0 h 178"/>
                <a:gd name="T20" fmla="*/ 0 w 837"/>
                <a:gd name="T21" fmla="*/ 0 h 178"/>
                <a:gd name="T22" fmla="*/ 0 w 837"/>
                <a:gd name="T23" fmla="*/ 0 h 178"/>
                <a:gd name="T24" fmla="*/ 0 w 837"/>
                <a:gd name="T25" fmla="*/ 0 h 178"/>
                <a:gd name="T26" fmla="*/ 0 w 837"/>
                <a:gd name="T27" fmla="*/ 0 h 178"/>
                <a:gd name="T28" fmla="*/ 0 w 837"/>
                <a:gd name="T29" fmla="*/ 0 h 178"/>
                <a:gd name="T30" fmla="*/ 0 w 837"/>
                <a:gd name="T31" fmla="*/ 0 h 178"/>
                <a:gd name="T32" fmla="*/ 0 w 837"/>
                <a:gd name="T33" fmla="*/ 0 h 178"/>
                <a:gd name="T34" fmla="*/ 0 w 837"/>
                <a:gd name="T35" fmla="*/ 0 h 178"/>
                <a:gd name="T36" fmla="*/ 0 w 837"/>
                <a:gd name="T37" fmla="*/ 0 h 178"/>
                <a:gd name="T38" fmla="*/ 0 w 837"/>
                <a:gd name="T39" fmla="*/ 0 h 178"/>
                <a:gd name="T40" fmla="*/ 0 w 837"/>
                <a:gd name="T41" fmla="*/ 0 h 178"/>
                <a:gd name="T42" fmla="*/ 0 w 837"/>
                <a:gd name="T43" fmla="*/ 0 h 178"/>
                <a:gd name="T44" fmla="*/ 0 w 837"/>
                <a:gd name="T45" fmla="*/ 0 h 178"/>
                <a:gd name="T46" fmla="*/ 0 w 837"/>
                <a:gd name="T47" fmla="*/ 0 h 178"/>
                <a:gd name="T48" fmla="*/ 0 w 837"/>
                <a:gd name="T49" fmla="*/ 0 h 178"/>
                <a:gd name="T50" fmla="*/ 0 w 837"/>
                <a:gd name="T51" fmla="*/ 0 h 178"/>
                <a:gd name="T52" fmla="*/ 0 w 837"/>
                <a:gd name="T53" fmla="*/ 0 h 178"/>
                <a:gd name="T54" fmla="*/ 0 w 837"/>
                <a:gd name="T55" fmla="*/ 0 h 178"/>
                <a:gd name="T56" fmla="*/ 0 w 837"/>
                <a:gd name="T57" fmla="*/ 0 h 178"/>
                <a:gd name="T58" fmla="*/ 0 w 837"/>
                <a:gd name="T59" fmla="*/ 0 h 178"/>
                <a:gd name="T60" fmla="*/ 0 w 837"/>
                <a:gd name="T61" fmla="*/ 0 h 178"/>
                <a:gd name="T62" fmla="*/ 0 w 837"/>
                <a:gd name="T63" fmla="*/ 0 h 178"/>
                <a:gd name="T64" fmla="*/ 0 w 837"/>
                <a:gd name="T65" fmla="*/ 0 h 1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7" h="178">
                  <a:moveTo>
                    <a:pt x="837" y="168"/>
                  </a:moveTo>
                  <a:lnTo>
                    <a:pt x="837" y="178"/>
                  </a:lnTo>
                  <a:lnTo>
                    <a:pt x="766" y="167"/>
                  </a:lnTo>
                  <a:lnTo>
                    <a:pt x="696" y="150"/>
                  </a:lnTo>
                  <a:lnTo>
                    <a:pt x="626" y="127"/>
                  </a:lnTo>
                  <a:lnTo>
                    <a:pt x="557" y="103"/>
                  </a:lnTo>
                  <a:lnTo>
                    <a:pt x="485" y="81"/>
                  </a:lnTo>
                  <a:lnTo>
                    <a:pt x="410" y="62"/>
                  </a:lnTo>
                  <a:lnTo>
                    <a:pt x="336" y="50"/>
                  </a:lnTo>
                  <a:lnTo>
                    <a:pt x="258" y="50"/>
                  </a:lnTo>
                  <a:lnTo>
                    <a:pt x="229" y="47"/>
                  </a:lnTo>
                  <a:lnTo>
                    <a:pt x="196" y="44"/>
                  </a:lnTo>
                  <a:lnTo>
                    <a:pt x="159" y="41"/>
                  </a:lnTo>
                  <a:lnTo>
                    <a:pt x="125" y="39"/>
                  </a:lnTo>
                  <a:lnTo>
                    <a:pt x="90" y="35"/>
                  </a:lnTo>
                  <a:lnTo>
                    <a:pt x="57" y="27"/>
                  </a:lnTo>
                  <a:lnTo>
                    <a:pt x="25" y="16"/>
                  </a:lnTo>
                  <a:lnTo>
                    <a:pt x="0" y="0"/>
                  </a:lnTo>
                  <a:lnTo>
                    <a:pt x="111" y="5"/>
                  </a:lnTo>
                  <a:lnTo>
                    <a:pt x="222" y="14"/>
                  </a:lnTo>
                  <a:lnTo>
                    <a:pt x="330" y="29"/>
                  </a:lnTo>
                  <a:lnTo>
                    <a:pt x="438" y="49"/>
                  </a:lnTo>
                  <a:lnTo>
                    <a:pt x="540" y="73"/>
                  </a:lnTo>
                  <a:lnTo>
                    <a:pt x="641" y="103"/>
                  </a:lnTo>
                  <a:lnTo>
                    <a:pt x="742" y="135"/>
                  </a:lnTo>
                  <a:lnTo>
                    <a:pt x="837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9" name="Freeform 366"/>
            <p:cNvSpPr>
              <a:spLocks/>
            </p:cNvSpPr>
            <p:nvPr/>
          </p:nvSpPr>
          <p:spPr bwMode="auto">
            <a:xfrm>
              <a:off x="3257" y="6588"/>
              <a:ext cx="251" cy="82"/>
            </a:xfrm>
            <a:custGeom>
              <a:avLst/>
              <a:gdLst>
                <a:gd name="T0" fmla="*/ 0 w 754"/>
                <a:gd name="T1" fmla="*/ 0 h 244"/>
                <a:gd name="T2" fmla="*/ 0 w 754"/>
                <a:gd name="T3" fmla="*/ 0 h 244"/>
                <a:gd name="T4" fmla="*/ 0 w 754"/>
                <a:gd name="T5" fmla="*/ 0 h 244"/>
                <a:gd name="T6" fmla="*/ 0 w 754"/>
                <a:gd name="T7" fmla="*/ 0 h 244"/>
                <a:gd name="T8" fmla="*/ 0 w 754"/>
                <a:gd name="T9" fmla="*/ 0 h 244"/>
                <a:gd name="T10" fmla="*/ 0 w 754"/>
                <a:gd name="T11" fmla="*/ 0 h 244"/>
                <a:gd name="T12" fmla="*/ 0 w 754"/>
                <a:gd name="T13" fmla="*/ 0 h 244"/>
                <a:gd name="T14" fmla="*/ 0 w 754"/>
                <a:gd name="T15" fmla="*/ 0 h 244"/>
                <a:gd name="T16" fmla="*/ 0 w 754"/>
                <a:gd name="T17" fmla="*/ 0 h 244"/>
                <a:gd name="T18" fmla="*/ 0 w 754"/>
                <a:gd name="T19" fmla="*/ 0 h 244"/>
                <a:gd name="T20" fmla="*/ 0 w 754"/>
                <a:gd name="T21" fmla="*/ 0 h 244"/>
                <a:gd name="T22" fmla="*/ 0 w 754"/>
                <a:gd name="T23" fmla="*/ 0 h 244"/>
                <a:gd name="T24" fmla="*/ 0 w 754"/>
                <a:gd name="T25" fmla="*/ 0 h 244"/>
                <a:gd name="T26" fmla="*/ 0 w 754"/>
                <a:gd name="T27" fmla="*/ 0 h 244"/>
                <a:gd name="T28" fmla="*/ 0 w 754"/>
                <a:gd name="T29" fmla="*/ 0 h 244"/>
                <a:gd name="T30" fmla="*/ 0 w 754"/>
                <a:gd name="T31" fmla="*/ 0 h 244"/>
                <a:gd name="T32" fmla="*/ 0 w 754"/>
                <a:gd name="T33" fmla="*/ 0 h 244"/>
                <a:gd name="T34" fmla="*/ 0 w 754"/>
                <a:gd name="T35" fmla="*/ 0 h 244"/>
                <a:gd name="T36" fmla="*/ 0 w 754"/>
                <a:gd name="T37" fmla="*/ 0 h 244"/>
                <a:gd name="T38" fmla="*/ 0 w 754"/>
                <a:gd name="T39" fmla="*/ 0 h 244"/>
                <a:gd name="T40" fmla="*/ 0 w 754"/>
                <a:gd name="T41" fmla="*/ 0 h 244"/>
                <a:gd name="T42" fmla="*/ 0 w 754"/>
                <a:gd name="T43" fmla="*/ 0 h 244"/>
                <a:gd name="T44" fmla="*/ 0 w 754"/>
                <a:gd name="T45" fmla="*/ 0 h 244"/>
                <a:gd name="T46" fmla="*/ 0 w 754"/>
                <a:gd name="T47" fmla="*/ 0 h 244"/>
                <a:gd name="T48" fmla="*/ 0 w 754"/>
                <a:gd name="T49" fmla="*/ 0 h 244"/>
                <a:gd name="T50" fmla="*/ 0 w 754"/>
                <a:gd name="T51" fmla="*/ 0 h 244"/>
                <a:gd name="T52" fmla="*/ 0 w 754"/>
                <a:gd name="T53" fmla="*/ 0 h 244"/>
                <a:gd name="T54" fmla="*/ 0 w 754"/>
                <a:gd name="T55" fmla="*/ 0 h 244"/>
                <a:gd name="T56" fmla="*/ 0 w 754"/>
                <a:gd name="T57" fmla="*/ 0 h 244"/>
                <a:gd name="T58" fmla="*/ 0 w 754"/>
                <a:gd name="T59" fmla="*/ 0 h 244"/>
                <a:gd name="T60" fmla="*/ 0 w 754"/>
                <a:gd name="T61" fmla="*/ 0 h 244"/>
                <a:gd name="T62" fmla="*/ 0 w 754"/>
                <a:gd name="T63" fmla="*/ 0 h 2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4" h="244">
                  <a:moveTo>
                    <a:pt x="754" y="88"/>
                  </a:moveTo>
                  <a:lnTo>
                    <a:pt x="656" y="96"/>
                  </a:lnTo>
                  <a:lnTo>
                    <a:pt x="559" y="103"/>
                  </a:lnTo>
                  <a:lnTo>
                    <a:pt x="462" y="112"/>
                  </a:lnTo>
                  <a:lnTo>
                    <a:pt x="367" y="126"/>
                  </a:lnTo>
                  <a:lnTo>
                    <a:pt x="276" y="142"/>
                  </a:lnTo>
                  <a:lnTo>
                    <a:pt x="184" y="168"/>
                  </a:lnTo>
                  <a:lnTo>
                    <a:pt x="97" y="200"/>
                  </a:lnTo>
                  <a:lnTo>
                    <a:pt x="15" y="244"/>
                  </a:lnTo>
                  <a:lnTo>
                    <a:pt x="1" y="207"/>
                  </a:lnTo>
                  <a:lnTo>
                    <a:pt x="0" y="177"/>
                  </a:lnTo>
                  <a:lnTo>
                    <a:pt x="10" y="151"/>
                  </a:lnTo>
                  <a:lnTo>
                    <a:pt x="28" y="129"/>
                  </a:lnTo>
                  <a:lnTo>
                    <a:pt x="53" y="112"/>
                  </a:lnTo>
                  <a:lnTo>
                    <a:pt x="81" y="96"/>
                  </a:lnTo>
                  <a:lnTo>
                    <a:pt x="111" y="87"/>
                  </a:lnTo>
                  <a:lnTo>
                    <a:pt x="141" y="79"/>
                  </a:lnTo>
                  <a:lnTo>
                    <a:pt x="209" y="63"/>
                  </a:lnTo>
                  <a:lnTo>
                    <a:pt x="279" y="49"/>
                  </a:lnTo>
                  <a:lnTo>
                    <a:pt x="349" y="32"/>
                  </a:lnTo>
                  <a:lnTo>
                    <a:pt x="420" y="18"/>
                  </a:lnTo>
                  <a:lnTo>
                    <a:pt x="492" y="7"/>
                  </a:lnTo>
                  <a:lnTo>
                    <a:pt x="563" y="1"/>
                  </a:lnTo>
                  <a:lnTo>
                    <a:pt x="633" y="0"/>
                  </a:lnTo>
                  <a:lnTo>
                    <a:pt x="702" y="5"/>
                  </a:lnTo>
                  <a:lnTo>
                    <a:pt x="754" y="88"/>
                  </a:lnTo>
                  <a:close/>
                </a:path>
              </a:pathLst>
            </a:custGeom>
            <a:solidFill>
              <a:srgbClr val="FF7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6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626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F5873BB-45A6-4ECF-B36C-121A55C7B25D}" type="slidenum">
              <a:rPr lang="en-US" smtClean="0"/>
              <a:pPr eaLnBrk="1" hangingPunct="1"/>
              <a:t>91</a:t>
            </a:fld>
            <a:endParaRPr lang="en-US" smtClean="0"/>
          </a:p>
        </p:txBody>
      </p:sp>
      <p:sp>
        <p:nvSpPr>
          <p:cNvPr id="9728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6361" y="2102644"/>
            <a:ext cx="5999163" cy="3862388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Crutches…</a:t>
            </a:r>
            <a:endParaRPr lang="en-US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457200" lvl="1" indent="0">
              <a:lnSpc>
                <a:spcPct val="90000"/>
              </a:lnSpc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Weight supported on hand bar, not axilla</a:t>
            </a:r>
          </a:p>
        </p:txBody>
      </p:sp>
      <p:sp>
        <p:nvSpPr>
          <p:cNvPr id="97285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86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87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288" name="Group 268"/>
          <p:cNvGrpSpPr>
            <a:grpSpLocks/>
          </p:cNvGrpSpPr>
          <p:nvPr/>
        </p:nvGrpSpPr>
        <p:grpSpPr bwMode="auto">
          <a:xfrm>
            <a:off x="6688138" y="2103438"/>
            <a:ext cx="1550987" cy="3657600"/>
            <a:chOff x="1008" y="1008"/>
            <a:chExt cx="2442" cy="5760"/>
          </a:xfrm>
        </p:grpSpPr>
        <p:sp>
          <p:nvSpPr>
            <p:cNvPr id="97291" name="Freeform 269"/>
            <p:cNvSpPr>
              <a:spLocks/>
            </p:cNvSpPr>
            <p:nvPr/>
          </p:nvSpPr>
          <p:spPr bwMode="auto">
            <a:xfrm>
              <a:off x="1008" y="1008"/>
              <a:ext cx="2442" cy="5760"/>
            </a:xfrm>
            <a:custGeom>
              <a:avLst/>
              <a:gdLst>
                <a:gd name="T0" fmla="*/ 1 w 7326"/>
                <a:gd name="T1" fmla="*/ 0 h 17280"/>
                <a:gd name="T2" fmla="*/ 1 w 7326"/>
                <a:gd name="T3" fmla="*/ 0 h 17280"/>
                <a:gd name="T4" fmla="*/ 1 w 7326"/>
                <a:gd name="T5" fmla="*/ 0 h 17280"/>
                <a:gd name="T6" fmla="*/ 1 w 7326"/>
                <a:gd name="T7" fmla="*/ 1 h 17280"/>
                <a:gd name="T8" fmla="*/ 1 w 7326"/>
                <a:gd name="T9" fmla="*/ 1 h 17280"/>
                <a:gd name="T10" fmla="*/ 1 w 7326"/>
                <a:gd name="T11" fmla="*/ 1 h 17280"/>
                <a:gd name="T12" fmla="*/ 1 w 7326"/>
                <a:gd name="T13" fmla="*/ 0 h 17280"/>
                <a:gd name="T14" fmla="*/ 1 w 7326"/>
                <a:gd name="T15" fmla="*/ 1 h 17280"/>
                <a:gd name="T16" fmla="*/ 1 w 7326"/>
                <a:gd name="T17" fmla="*/ 1 h 17280"/>
                <a:gd name="T18" fmla="*/ 1 w 7326"/>
                <a:gd name="T19" fmla="*/ 1 h 17280"/>
                <a:gd name="T20" fmla="*/ 1 w 7326"/>
                <a:gd name="T21" fmla="*/ 1 h 17280"/>
                <a:gd name="T22" fmla="*/ 1 w 7326"/>
                <a:gd name="T23" fmla="*/ 1 h 17280"/>
                <a:gd name="T24" fmla="*/ 1 w 7326"/>
                <a:gd name="T25" fmla="*/ 2 h 17280"/>
                <a:gd name="T26" fmla="*/ 1 w 7326"/>
                <a:gd name="T27" fmla="*/ 2 h 17280"/>
                <a:gd name="T28" fmla="*/ 1 w 7326"/>
                <a:gd name="T29" fmla="*/ 2 h 17280"/>
                <a:gd name="T30" fmla="*/ 1 w 7326"/>
                <a:gd name="T31" fmla="*/ 3 h 17280"/>
                <a:gd name="T32" fmla="*/ 1 w 7326"/>
                <a:gd name="T33" fmla="*/ 3 h 17280"/>
                <a:gd name="T34" fmla="*/ 1 w 7326"/>
                <a:gd name="T35" fmla="*/ 3 h 17280"/>
                <a:gd name="T36" fmla="*/ 1 w 7326"/>
                <a:gd name="T37" fmla="*/ 3 h 17280"/>
                <a:gd name="T38" fmla="*/ 1 w 7326"/>
                <a:gd name="T39" fmla="*/ 3 h 17280"/>
                <a:gd name="T40" fmla="*/ 1 w 7326"/>
                <a:gd name="T41" fmla="*/ 3 h 17280"/>
                <a:gd name="T42" fmla="*/ 1 w 7326"/>
                <a:gd name="T43" fmla="*/ 2 h 17280"/>
                <a:gd name="T44" fmla="*/ 1 w 7326"/>
                <a:gd name="T45" fmla="*/ 2 h 17280"/>
                <a:gd name="T46" fmla="*/ 1 w 7326"/>
                <a:gd name="T47" fmla="*/ 2 h 17280"/>
                <a:gd name="T48" fmla="*/ 1 w 7326"/>
                <a:gd name="T49" fmla="*/ 2 h 17280"/>
                <a:gd name="T50" fmla="*/ 1 w 7326"/>
                <a:gd name="T51" fmla="*/ 2 h 17280"/>
                <a:gd name="T52" fmla="*/ 1 w 7326"/>
                <a:gd name="T53" fmla="*/ 2 h 17280"/>
                <a:gd name="T54" fmla="*/ 1 w 7326"/>
                <a:gd name="T55" fmla="*/ 2 h 17280"/>
                <a:gd name="T56" fmla="*/ 1 w 7326"/>
                <a:gd name="T57" fmla="*/ 2 h 17280"/>
                <a:gd name="T58" fmla="*/ 1 w 7326"/>
                <a:gd name="T59" fmla="*/ 2 h 17280"/>
                <a:gd name="T60" fmla="*/ 1 w 7326"/>
                <a:gd name="T61" fmla="*/ 2 h 17280"/>
                <a:gd name="T62" fmla="*/ 1 w 7326"/>
                <a:gd name="T63" fmla="*/ 2 h 17280"/>
                <a:gd name="T64" fmla="*/ 1 w 7326"/>
                <a:gd name="T65" fmla="*/ 3 h 17280"/>
                <a:gd name="T66" fmla="*/ 1 w 7326"/>
                <a:gd name="T67" fmla="*/ 3 h 17280"/>
                <a:gd name="T68" fmla="*/ 0 w 7326"/>
                <a:gd name="T69" fmla="*/ 3 h 17280"/>
                <a:gd name="T70" fmla="*/ 0 w 7326"/>
                <a:gd name="T71" fmla="*/ 3 h 17280"/>
                <a:gd name="T72" fmla="*/ 0 w 7326"/>
                <a:gd name="T73" fmla="*/ 3 h 17280"/>
                <a:gd name="T74" fmla="*/ 0 w 7326"/>
                <a:gd name="T75" fmla="*/ 2 h 17280"/>
                <a:gd name="T76" fmla="*/ 0 w 7326"/>
                <a:gd name="T77" fmla="*/ 2 h 17280"/>
                <a:gd name="T78" fmla="*/ 0 w 7326"/>
                <a:gd name="T79" fmla="*/ 2 h 17280"/>
                <a:gd name="T80" fmla="*/ 0 w 7326"/>
                <a:gd name="T81" fmla="*/ 2 h 17280"/>
                <a:gd name="T82" fmla="*/ 0 w 7326"/>
                <a:gd name="T83" fmla="*/ 2 h 17280"/>
                <a:gd name="T84" fmla="*/ 0 w 7326"/>
                <a:gd name="T85" fmla="*/ 1 h 17280"/>
                <a:gd name="T86" fmla="*/ 0 w 7326"/>
                <a:gd name="T87" fmla="*/ 1 h 17280"/>
                <a:gd name="T88" fmla="*/ 0 w 7326"/>
                <a:gd name="T89" fmla="*/ 1 h 17280"/>
                <a:gd name="T90" fmla="*/ 0 w 7326"/>
                <a:gd name="T91" fmla="*/ 1 h 17280"/>
                <a:gd name="T92" fmla="*/ 0 w 7326"/>
                <a:gd name="T93" fmla="*/ 1 h 17280"/>
                <a:gd name="T94" fmla="*/ 0 w 7326"/>
                <a:gd name="T95" fmla="*/ 1 h 17280"/>
                <a:gd name="T96" fmla="*/ 0 w 7326"/>
                <a:gd name="T97" fmla="*/ 1 h 17280"/>
                <a:gd name="T98" fmla="*/ 0 w 7326"/>
                <a:gd name="T99" fmla="*/ 0 h 17280"/>
                <a:gd name="T100" fmla="*/ 0 w 7326"/>
                <a:gd name="T101" fmla="*/ 0 h 17280"/>
                <a:gd name="T102" fmla="*/ 0 w 7326"/>
                <a:gd name="T103" fmla="*/ 0 h 17280"/>
                <a:gd name="T104" fmla="*/ 0 w 7326"/>
                <a:gd name="T105" fmla="*/ 0 h 17280"/>
                <a:gd name="T106" fmla="*/ 0 w 7326"/>
                <a:gd name="T107" fmla="*/ 0 h 17280"/>
                <a:gd name="T108" fmla="*/ 0 w 7326"/>
                <a:gd name="T109" fmla="*/ 0 h 17280"/>
                <a:gd name="T110" fmla="*/ 0 w 7326"/>
                <a:gd name="T111" fmla="*/ 0 h 17280"/>
                <a:gd name="T112" fmla="*/ 0 w 7326"/>
                <a:gd name="T113" fmla="*/ 0 h 17280"/>
                <a:gd name="T114" fmla="*/ 1 w 7326"/>
                <a:gd name="T115" fmla="*/ 0 h 17280"/>
                <a:gd name="T116" fmla="*/ 1 w 7326"/>
                <a:gd name="T117" fmla="*/ 0 h 172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326" h="17280">
                  <a:moveTo>
                    <a:pt x="3694" y="1719"/>
                  </a:moveTo>
                  <a:lnTo>
                    <a:pt x="3704" y="1719"/>
                  </a:lnTo>
                  <a:lnTo>
                    <a:pt x="3714" y="1721"/>
                  </a:lnTo>
                  <a:lnTo>
                    <a:pt x="3725" y="1722"/>
                  </a:lnTo>
                  <a:lnTo>
                    <a:pt x="3737" y="1723"/>
                  </a:lnTo>
                  <a:lnTo>
                    <a:pt x="3747" y="1726"/>
                  </a:lnTo>
                  <a:lnTo>
                    <a:pt x="3759" y="1729"/>
                  </a:lnTo>
                  <a:lnTo>
                    <a:pt x="3770" y="1732"/>
                  </a:lnTo>
                  <a:lnTo>
                    <a:pt x="3784" y="1736"/>
                  </a:lnTo>
                  <a:lnTo>
                    <a:pt x="3828" y="1786"/>
                  </a:lnTo>
                  <a:lnTo>
                    <a:pt x="3866" y="1837"/>
                  </a:lnTo>
                  <a:lnTo>
                    <a:pt x="3899" y="1892"/>
                  </a:lnTo>
                  <a:lnTo>
                    <a:pt x="3923" y="1949"/>
                  </a:lnTo>
                  <a:lnTo>
                    <a:pt x="3942" y="2009"/>
                  </a:lnTo>
                  <a:lnTo>
                    <a:pt x="3951" y="2070"/>
                  </a:lnTo>
                  <a:lnTo>
                    <a:pt x="3952" y="2133"/>
                  </a:lnTo>
                  <a:lnTo>
                    <a:pt x="3943" y="2200"/>
                  </a:lnTo>
                  <a:lnTo>
                    <a:pt x="3905" y="2276"/>
                  </a:lnTo>
                  <a:lnTo>
                    <a:pt x="3858" y="2348"/>
                  </a:lnTo>
                  <a:lnTo>
                    <a:pt x="3806" y="2419"/>
                  </a:lnTo>
                  <a:lnTo>
                    <a:pt x="3754" y="2489"/>
                  </a:lnTo>
                  <a:lnTo>
                    <a:pt x="3709" y="2563"/>
                  </a:lnTo>
                  <a:lnTo>
                    <a:pt x="3675" y="2641"/>
                  </a:lnTo>
                  <a:lnTo>
                    <a:pt x="3656" y="2725"/>
                  </a:lnTo>
                  <a:lnTo>
                    <a:pt x="3659" y="2819"/>
                  </a:lnTo>
                  <a:lnTo>
                    <a:pt x="3643" y="2872"/>
                  </a:lnTo>
                  <a:lnTo>
                    <a:pt x="3616" y="2918"/>
                  </a:lnTo>
                  <a:lnTo>
                    <a:pt x="3581" y="2963"/>
                  </a:lnTo>
                  <a:lnTo>
                    <a:pt x="3543" y="3006"/>
                  </a:lnTo>
                  <a:lnTo>
                    <a:pt x="3509" y="3050"/>
                  </a:lnTo>
                  <a:lnTo>
                    <a:pt x="3479" y="3095"/>
                  </a:lnTo>
                  <a:lnTo>
                    <a:pt x="3459" y="3146"/>
                  </a:lnTo>
                  <a:lnTo>
                    <a:pt x="3454" y="3202"/>
                  </a:lnTo>
                  <a:lnTo>
                    <a:pt x="3436" y="3232"/>
                  </a:lnTo>
                  <a:lnTo>
                    <a:pt x="3415" y="3258"/>
                  </a:lnTo>
                  <a:lnTo>
                    <a:pt x="3394" y="3286"/>
                  </a:lnTo>
                  <a:lnTo>
                    <a:pt x="3376" y="3314"/>
                  </a:lnTo>
                  <a:lnTo>
                    <a:pt x="3361" y="3343"/>
                  </a:lnTo>
                  <a:lnTo>
                    <a:pt x="3350" y="3373"/>
                  </a:lnTo>
                  <a:lnTo>
                    <a:pt x="3348" y="3406"/>
                  </a:lnTo>
                  <a:lnTo>
                    <a:pt x="3356" y="3438"/>
                  </a:lnTo>
                  <a:lnTo>
                    <a:pt x="3383" y="3443"/>
                  </a:lnTo>
                  <a:lnTo>
                    <a:pt x="3413" y="3442"/>
                  </a:lnTo>
                  <a:lnTo>
                    <a:pt x="3442" y="3437"/>
                  </a:lnTo>
                  <a:lnTo>
                    <a:pt x="3474" y="3431"/>
                  </a:lnTo>
                  <a:lnTo>
                    <a:pt x="3504" y="3428"/>
                  </a:lnTo>
                  <a:lnTo>
                    <a:pt x="3535" y="3428"/>
                  </a:lnTo>
                  <a:lnTo>
                    <a:pt x="3564" y="3435"/>
                  </a:lnTo>
                  <a:lnTo>
                    <a:pt x="3593" y="3447"/>
                  </a:lnTo>
                  <a:lnTo>
                    <a:pt x="3599" y="3463"/>
                  </a:lnTo>
                  <a:lnTo>
                    <a:pt x="3609" y="3475"/>
                  </a:lnTo>
                  <a:lnTo>
                    <a:pt x="3618" y="3488"/>
                  </a:lnTo>
                  <a:lnTo>
                    <a:pt x="3631" y="3501"/>
                  </a:lnTo>
                  <a:lnTo>
                    <a:pt x="3642" y="3512"/>
                  </a:lnTo>
                  <a:lnTo>
                    <a:pt x="3654" y="3523"/>
                  </a:lnTo>
                  <a:lnTo>
                    <a:pt x="3666" y="3534"/>
                  </a:lnTo>
                  <a:lnTo>
                    <a:pt x="3676" y="3546"/>
                  </a:lnTo>
                  <a:lnTo>
                    <a:pt x="3728" y="3518"/>
                  </a:lnTo>
                  <a:lnTo>
                    <a:pt x="3784" y="3494"/>
                  </a:lnTo>
                  <a:lnTo>
                    <a:pt x="3842" y="3475"/>
                  </a:lnTo>
                  <a:lnTo>
                    <a:pt x="3901" y="3463"/>
                  </a:lnTo>
                  <a:lnTo>
                    <a:pt x="3964" y="3452"/>
                  </a:lnTo>
                  <a:lnTo>
                    <a:pt x="4028" y="3447"/>
                  </a:lnTo>
                  <a:lnTo>
                    <a:pt x="4093" y="3442"/>
                  </a:lnTo>
                  <a:lnTo>
                    <a:pt x="4158" y="3438"/>
                  </a:lnTo>
                  <a:lnTo>
                    <a:pt x="4223" y="3394"/>
                  </a:lnTo>
                  <a:lnTo>
                    <a:pt x="4287" y="3345"/>
                  </a:lnTo>
                  <a:lnTo>
                    <a:pt x="4349" y="3294"/>
                  </a:lnTo>
                  <a:lnTo>
                    <a:pt x="4414" y="3247"/>
                  </a:lnTo>
                  <a:lnTo>
                    <a:pt x="4481" y="3203"/>
                  </a:lnTo>
                  <a:lnTo>
                    <a:pt x="4550" y="3175"/>
                  </a:lnTo>
                  <a:lnTo>
                    <a:pt x="4625" y="3159"/>
                  </a:lnTo>
                  <a:lnTo>
                    <a:pt x="4705" y="3162"/>
                  </a:lnTo>
                  <a:lnTo>
                    <a:pt x="4834" y="3204"/>
                  </a:lnTo>
                  <a:lnTo>
                    <a:pt x="4953" y="3264"/>
                  </a:lnTo>
                  <a:lnTo>
                    <a:pt x="5066" y="3336"/>
                  </a:lnTo>
                  <a:lnTo>
                    <a:pt x="5175" y="3417"/>
                  </a:lnTo>
                  <a:lnTo>
                    <a:pt x="5280" y="3504"/>
                  </a:lnTo>
                  <a:lnTo>
                    <a:pt x="5385" y="3595"/>
                  </a:lnTo>
                  <a:lnTo>
                    <a:pt x="5491" y="3683"/>
                  </a:lnTo>
                  <a:lnTo>
                    <a:pt x="5601" y="3769"/>
                  </a:lnTo>
                  <a:lnTo>
                    <a:pt x="5656" y="3815"/>
                  </a:lnTo>
                  <a:lnTo>
                    <a:pt x="5713" y="3864"/>
                  </a:lnTo>
                  <a:lnTo>
                    <a:pt x="5767" y="3913"/>
                  </a:lnTo>
                  <a:lnTo>
                    <a:pt x="5823" y="3964"/>
                  </a:lnTo>
                  <a:lnTo>
                    <a:pt x="5879" y="4016"/>
                  </a:lnTo>
                  <a:lnTo>
                    <a:pt x="5934" y="4069"/>
                  </a:lnTo>
                  <a:lnTo>
                    <a:pt x="5989" y="4125"/>
                  </a:lnTo>
                  <a:lnTo>
                    <a:pt x="6043" y="4178"/>
                  </a:lnTo>
                  <a:lnTo>
                    <a:pt x="6074" y="4178"/>
                  </a:lnTo>
                  <a:lnTo>
                    <a:pt x="6198" y="4355"/>
                  </a:lnTo>
                  <a:lnTo>
                    <a:pt x="6337" y="4521"/>
                  </a:lnTo>
                  <a:lnTo>
                    <a:pt x="6491" y="4680"/>
                  </a:lnTo>
                  <a:lnTo>
                    <a:pt x="6650" y="4834"/>
                  </a:lnTo>
                  <a:lnTo>
                    <a:pt x="6810" y="4990"/>
                  </a:lnTo>
                  <a:lnTo>
                    <a:pt x="6967" y="5145"/>
                  </a:lnTo>
                  <a:lnTo>
                    <a:pt x="7113" y="5309"/>
                  </a:lnTo>
                  <a:lnTo>
                    <a:pt x="7243" y="5479"/>
                  </a:lnTo>
                  <a:lnTo>
                    <a:pt x="7263" y="5542"/>
                  </a:lnTo>
                  <a:lnTo>
                    <a:pt x="7282" y="5603"/>
                  </a:lnTo>
                  <a:lnTo>
                    <a:pt x="7301" y="5667"/>
                  </a:lnTo>
                  <a:lnTo>
                    <a:pt x="7315" y="5732"/>
                  </a:lnTo>
                  <a:lnTo>
                    <a:pt x="7324" y="5797"/>
                  </a:lnTo>
                  <a:lnTo>
                    <a:pt x="7326" y="5864"/>
                  </a:lnTo>
                  <a:lnTo>
                    <a:pt x="7320" y="5931"/>
                  </a:lnTo>
                  <a:lnTo>
                    <a:pt x="7304" y="5998"/>
                  </a:lnTo>
                  <a:lnTo>
                    <a:pt x="7229" y="6108"/>
                  </a:lnTo>
                  <a:lnTo>
                    <a:pt x="7163" y="6222"/>
                  </a:lnTo>
                  <a:lnTo>
                    <a:pt x="7102" y="6339"/>
                  </a:lnTo>
                  <a:lnTo>
                    <a:pt x="7048" y="6457"/>
                  </a:lnTo>
                  <a:lnTo>
                    <a:pt x="6992" y="6576"/>
                  </a:lnTo>
                  <a:lnTo>
                    <a:pt x="6933" y="6693"/>
                  </a:lnTo>
                  <a:lnTo>
                    <a:pt x="6866" y="6807"/>
                  </a:lnTo>
                  <a:lnTo>
                    <a:pt x="6791" y="6916"/>
                  </a:lnTo>
                  <a:lnTo>
                    <a:pt x="6759" y="6977"/>
                  </a:lnTo>
                  <a:lnTo>
                    <a:pt x="6725" y="7037"/>
                  </a:lnTo>
                  <a:lnTo>
                    <a:pt x="6691" y="7095"/>
                  </a:lnTo>
                  <a:lnTo>
                    <a:pt x="6658" y="7154"/>
                  </a:lnTo>
                  <a:lnTo>
                    <a:pt x="6630" y="7212"/>
                  </a:lnTo>
                  <a:lnTo>
                    <a:pt x="6606" y="7276"/>
                  </a:lnTo>
                  <a:lnTo>
                    <a:pt x="6587" y="7339"/>
                  </a:lnTo>
                  <a:lnTo>
                    <a:pt x="6577" y="7408"/>
                  </a:lnTo>
                  <a:lnTo>
                    <a:pt x="6535" y="7431"/>
                  </a:lnTo>
                  <a:lnTo>
                    <a:pt x="6505" y="7461"/>
                  </a:lnTo>
                  <a:lnTo>
                    <a:pt x="6482" y="7498"/>
                  </a:lnTo>
                  <a:lnTo>
                    <a:pt x="6462" y="7538"/>
                  </a:lnTo>
                  <a:lnTo>
                    <a:pt x="6444" y="7576"/>
                  </a:lnTo>
                  <a:lnTo>
                    <a:pt x="6420" y="7613"/>
                  </a:lnTo>
                  <a:lnTo>
                    <a:pt x="6391" y="7644"/>
                  </a:lnTo>
                  <a:lnTo>
                    <a:pt x="6351" y="7665"/>
                  </a:lnTo>
                  <a:lnTo>
                    <a:pt x="6403" y="8279"/>
                  </a:lnTo>
                  <a:lnTo>
                    <a:pt x="6473" y="8891"/>
                  </a:lnTo>
                  <a:lnTo>
                    <a:pt x="6548" y="9502"/>
                  </a:lnTo>
                  <a:lnTo>
                    <a:pt x="6623" y="10116"/>
                  </a:lnTo>
                  <a:lnTo>
                    <a:pt x="6686" y="10732"/>
                  </a:lnTo>
                  <a:lnTo>
                    <a:pt x="6732" y="11350"/>
                  </a:lnTo>
                  <a:lnTo>
                    <a:pt x="6751" y="11970"/>
                  </a:lnTo>
                  <a:lnTo>
                    <a:pt x="6738" y="12595"/>
                  </a:lnTo>
                  <a:lnTo>
                    <a:pt x="6729" y="12768"/>
                  </a:lnTo>
                  <a:lnTo>
                    <a:pt x="6718" y="12940"/>
                  </a:lnTo>
                  <a:lnTo>
                    <a:pt x="6702" y="13110"/>
                  </a:lnTo>
                  <a:lnTo>
                    <a:pt x="6682" y="13277"/>
                  </a:lnTo>
                  <a:lnTo>
                    <a:pt x="6658" y="13444"/>
                  </a:lnTo>
                  <a:lnTo>
                    <a:pt x="6631" y="13608"/>
                  </a:lnTo>
                  <a:lnTo>
                    <a:pt x="6599" y="13771"/>
                  </a:lnTo>
                  <a:lnTo>
                    <a:pt x="6565" y="13932"/>
                  </a:lnTo>
                  <a:lnTo>
                    <a:pt x="6558" y="13972"/>
                  </a:lnTo>
                  <a:lnTo>
                    <a:pt x="6560" y="14016"/>
                  </a:lnTo>
                  <a:lnTo>
                    <a:pt x="6568" y="14061"/>
                  </a:lnTo>
                  <a:lnTo>
                    <a:pt x="6572" y="14105"/>
                  </a:lnTo>
                  <a:lnTo>
                    <a:pt x="6577" y="14148"/>
                  </a:lnTo>
                  <a:lnTo>
                    <a:pt x="6575" y="14189"/>
                  </a:lnTo>
                  <a:lnTo>
                    <a:pt x="6566" y="14224"/>
                  </a:lnTo>
                  <a:lnTo>
                    <a:pt x="6547" y="14254"/>
                  </a:lnTo>
                  <a:lnTo>
                    <a:pt x="6556" y="14357"/>
                  </a:lnTo>
                  <a:lnTo>
                    <a:pt x="6568" y="14464"/>
                  </a:lnTo>
                  <a:lnTo>
                    <a:pt x="6581" y="14572"/>
                  </a:lnTo>
                  <a:lnTo>
                    <a:pt x="6598" y="14682"/>
                  </a:lnTo>
                  <a:lnTo>
                    <a:pt x="6613" y="14793"/>
                  </a:lnTo>
                  <a:lnTo>
                    <a:pt x="6630" y="14903"/>
                  </a:lnTo>
                  <a:lnTo>
                    <a:pt x="6646" y="15014"/>
                  </a:lnTo>
                  <a:lnTo>
                    <a:pt x="6663" y="15123"/>
                  </a:lnTo>
                  <a:lnTo>
                    <a:pt x="6680" y="15295"/>
                  </a:lnTo>
                  <a:lnTo>
                    <a:pt x="6702" y="15469"/>
                  </a:lnTo>
                  <a:lnTo>
                    <a:pt x="6723" y="15642"/>
                  </a:lnTo>
                  <a:lnTo>
                    <a:pt x="6747" y="15814"/>
                  </a:lnTo>
                  <a:lnTo>
                    <a:pt x="6771" y="15984"/>
                  </a:lnTo>
                  <a:lnTo>
                    <a:pt x="6795" y="16157"/>
                  </a:lnTo>
                  <a:lnTo>
                    <a:pt x="6819" y="16329"/>
                  </a:lnTo>
                  <a:lnTo>
                    <a:pt x="6846" y="16499"/>
                  </a:lnTo>
                  <a:lnTo>
                    <a:pt x="6881" y="16547"/>
                  </a:lnTo>
                  <a:lnTo>
                    <a:pt x="6904" y="16594"/>
                  </a:lnTo>
                  <a:lnTo>
                    <a:pt x="6917" y="16642"/>
                  </a:lnTo>
                  <a:lnTo>
                    <a:pt x="6921" y="16691"/>
                  </a:lnTo>
                  <a:lnTo>
                    <a:pt x="6926" y="16740"/>
                  </a:lnTo>
                  <a:lnTo>
                    <a:pt x="6931" y="16791"/>
                  </a:lnTo>
                  <a:lnTo>
                    <a:pt x="6941" y="16843"/>
                  </a:lnTo>
                  <a:lnTo>
                    <a:pt x="6961" y="16897"/>
                  </a:lnTo>
                  <a:lnTo>
                    <a:pt x="6980" y="16902"/>
                  </a:lnTo>
                  <a:lnTo>
                    <a:pt x="7000" y="16906"/>
                  </a:lnTo>
                  <a:lnTo>
                    <a:pt x="7019" y="16912"/>
                  </a:lnTo>
                  <a:lnTo>
                    <a:pt x="7039" y="16916"/>
                  </a:lnTo>
                  <a:lnTo>
                    <a:pt x="7058" y="16919"/>
                  </a:lnTo>
                  <a:lnTo>
                    <a:pt x="7077" y="16921"/>
                  </a:lnTo>
                  <a:lnTo>
                    <a:pt x="7095" y="16922"/>
                  </a:lnTo>
                  <a:lnTo>
                    <a:pt x="7113" y="16919"/>
                  </a:lnTo>
                  <a:lnTo>
                    <a:pt x="7115" y="16948"/>
                  </a:lnTo>
                  <a:lnTo>
                    <a:pt x="7119" y="16982"/>
                  </a:lnTo>
                  <a:lnTo>
                    <a:pt x="7124" y="17015"/>
                  </a:lnTo>
                  <a:lnTo>
                    <a:pt x="7125" y="17049"/>
                  </a:lnTo>
                  <a:lnTo>
                    <a:pt x="7122" y="17083"/>
                  </a:lnTo>
                  <a:lnTo>
                    <a:pt x="7113" y="17112"/>
                  </a:lnTo>
                  <a:lnTo>
                    <a:pt x="7095" y="17139"/>
                  </a:lnTo>
                  <a:lnTo>
                    <a:pt x="7069" y="17157"/>
                  </a:lnTo>
                  <a:lnTo>
                    <a:pt x="6976" y="17186"/>
                  </a:lnTo>
                  <a:lnTo>
                    <a:pt x="6882" y="17215"/>
                  </a:lnTo>
                  <a:lnTo>
                    <a:pt x="6787" y="17240"/>
                  </a:lnTo>
                  <a:lnTo>
                    <a:pt x="6690" y="17262"/>
                  </a:lnTo>
                  <a:lnTo>
                    <a:pt x="6592" y="17276"/>
                  </a:lnTo>
                  <a:lnTo>
                    <a:pt x="6494" y="17280"/>
                  </a:lnTo>
                  <a:lnTo>
                    <a:pt x="6395" y="17273"/>
                  </a:lnTo>
                  <a:lnTo>
                    <a:pt x="6297" y="17249"/>
                  </a:lnTo>
                  <a:lnTo>
                    <a:pt x="6272" y="17234"/>
                  </a:lnTo>
                  <a:lnTo>
                    <a:pt x="6256" y="17216"/>
                  </a:lnTo>
                  <a:lnTo>
                    <a:pt x="6246" y="17196"/>
                  </a:lnTo>
                  <a:lnTo>
                    <a:pt x="6240" y="17172"/>
                  </a:lnTo>
                  <a:lnTo>
                    <a:pt x="6236" y="17148"/>
                  </a:lnTo>
                  <a:lnTo>
                    <a:pt x="6230" y="17124"/>
                  </a:lnTo>
                  <a:lnTo>
                    <a:pt x="6223" y="17101"/>
                  </a:lnTo>
                  <a:lnTo>
                    <a:pt x="6212" y="17080"/>
                  </a:lnTo>
                  <a:lnTo>
                    <a:pt x="6222" y="17062"/>
                  </a:lnTo>
                  <a:lnTo>
                    <a:pt x="6238" y="17051"/>
                  </a:lnTo>
                  <a:lnTo>
                    <a:pt x="6254" y="17048"/>
                  </a:lnTo>
                  <a:lnTo>
                    <a:pt x="6272" y="17045"/>
                  </a:lnTo>
                  <a:lnTo>
                    <a:pt x="6288" y="17045"/>
                  </a:lnTo>
                  <a:lnTo>
                    <a:pt x="6306" y="17041"/>
                  </a:lnTo>
                  <a:lnTo>
                    <a:pt x="6321" y="17034"/>
                  </a:lnTo>
                  <a:lnTo>
                    <a:pt x="6332" y="17017"/>
                  </a:lnTo>
                  <a:lnTo>
                    <a:pt x="6318" y="16955"/>
                  </a:lnTo>
                  <a:lnTo>
                    <a:pt x="6310" y="16891"/>
                  </a:lnTo>
                  <a:lnTo>
                    <a:pt x="6309" y="16825"/>
                  </a:lnTo>
                  <a:lnTo>
                    <a:pt x="6316" y="16761"/>
                  </a:lnTo>
                  <a:lnTo>
                    <a:pt x="6326" y="16697"/>
                  </a:lnTo>
                  <a:lnTo>
                    <a:pt x="6342" y="16636"/>
                  </a:lnTo>
                  <a:lnTo>
                    <a:pt x="6365" y="16578"/>
                  </a:lnTo>
                  <a:lnTo>
                    <a:pt x="6395" y="16523"/>
                  </a:lnTo>
                  <a:lnTo>
                    <a:pt x="6390" y="16477"/>
                  </a:lnTo>
                  <a:lnTo>
                    <a:pt x="6380" y="16432"/>
                  </a:lnTo>
                  <a:lnTo>
                    <a:pt x="6370" y="16383"/>
                  </a:lnTo>
                  <a:lnTo>
                    <a:pt x="6359" y="16337"/>
                  </a:lnTo>
                  <a:lnTo>
                    <a:pt x="6351" y="16292"/>
                  </a:lnTo>
                  <a:lnTo>
                    <a:pt x="6348" y="16246"/>
                  </a:lnTo>
                  <a:lnTo>
                    <a:pt x="6355" y="16203"/>
                  </a:lnTo>
                  <a:lnTo>
                    <a:pt x="6373" y="16162"/>
                  </a:lnTo>
                  <a:lnTo>
                    <a:pt x="6347" y="15926"/>
                  </a:lnTo>
                  <a:lnTo>
                    <a:pt x="6325" y="15692"/>
                  </a:lnTo>
                  <a:lnTo>
                    <a:pt x="6302" y="15453"/>
                  </a:lnTo>
                  <a:lnTo>
                    <a:pt x="6275" y="15215"/>
                  </a:lnTo>
                  <a:lnTo>
                    <a:pt x="6245" y="14979"/>
                  </a:lnTo>
                  <a:lnTo>
                    <a:pt x="6209" y="14742"/>
                  </a:lnTo>
                  <a:lnTo>
                    <a:pt x="6168" y="14508"/>
                  </a:lnTo>
                  <a:lnTo>
                    <a:pt x="6119" y="14276"/>
                  </a:lnTo>
                  <a:lnTo>
                    <a:pt x="6094" y="14268"/>
                  </a:lnTo>
                  <a:lnTo>
                    <a:pt x="6064" y="14264"/>
                  </a:lnTo>
                  <a:lnTo>
                    <a:pt x="6027" y="14267"/>
                  </a:lnTo>
                  <a:lnTo>
                    <a:pt x="5992" y="14264"/>
                  </a:lnTo>
                  <a:lnTo>
                    <a:pt x="5961" y="14258"/>
                  </a:lnTo>
                  <a:lnTo>
                    <a:pt x="5939" y="14243"/>
                  </a:lnTo>
                  <a:lnTo>
                    <a:pt x="5930" y="14214"/>
                  </a:lnTo>
                  <a:lnTo>
                    <a:pt x="5936" y="14168"/>
                  </a:lnTo>
                  <a:lnTo>
                    <a:pt x="5926" y="14116"/>
                  </a:lnTo>
                  <a:lnTo>
                    <a:pt x="5933" y="14071"/>
                  </a:lnTo>
                  <a:lnTo>
                    <a:pt x="5949" y="14031"/>
                  </a:lnTo>
                  <a:lnTo>
                    <a:pt x="5969" y="13996"/>
                  </a:lnTo>
                  <a:lnTo>
                    <a:pt x="5984" y="13962"/>
                  </a:lnTo>
                  <a:lnTo>
                    <a:pt x="5990" y="13926"/>
                  </a:lnTo>
                  <a:lnTo>
                    <a:pt x="5979" y="13886"/>
                  </a:lnTo>
                  <a:lnTo>
                    <a:pt x="5945" y="13839"/>
                  </a:lnTo>
                  <a:lnTo>
                    <a:pt x="5857" y="13603"/>
                  </a:lnTo>
                  <a:lnTo>
                    <a:pt x="5773" y="13364"/>
                  </a:lnTo>
                  <a:lnTo>
                    <a:pt x="5694" y="13123"/>
                  </a:lnTo>
                  <a:lnTo>
                    <a:pt x="5620" y="12882"/>
                  </a:lnTo>
                  <a:lnTo>
                    <a:pt x="5552" y="12638"/>
                  </a:lnTo>
                  <a:lnTo>
                    <a:pt x="5488" y="12390"/>
                  </a:lnTo>
                  <a:lnTo>
                    <a:pt x="5430" y="12142"/>
                  </a:lnTo>
                  <a:lnTo>
                    <a:pt x="5379" y="11890"/>
                  </a:lnTo>
                  <a:lnTo>
                    <a:pt x="5351" y="11983"/>
                  </a:lnTo>
                  <a:lnTo>
                    <a:pt x="5328" y="12075"/>
                  </a:lnTo>
                  <a:lnTo>
                    <a:pt x="5307" y="12170"/>
                  </a:lnTo>
                  <a:lnTo>
                    <a:pt x="5286" y="12263"/>
                  </a:lnTo>
                  <a:lnTo>
                    <a:pt x="5266" y="12356"/>
                  </a:lnTo>
                  <a:lnTo>
                    <a:pt x="5244" y="12448"/>
                  </a:lnTo>
                  <a:lnTo>
                    <a:pt x="5218" y="12541"/>
                  </a:lnTo>
                  <a:lnTo>
                    <a:pt x="5186" y="12630"/>
                  </a:lnTo>
                  <a:lnTo>
                    <a:pt x="5219" y="12807"/>
                  </a:lnTo>
                  <a:lnTo>
                    <a:pt x="5250" y="12987"/>
                  </a:lnTo>
                  <a:lnTo>
                    <a:pt x="5280" y="13172"/>
                  </a:lnTo>
                  <a:lnTo>
                    <a:pt x="5316" y="13354"/>
                  </a:lnTo>
                  <a:lnTo>
                    <a:pt x="5360" y="13536"/>
                  </a:lnTo>
                  <a:lnTo>
                    <a:pt x="5418" y="13711"/>
                  </a:lnTo>
                  <a:lnTo>
                    <a:pt x="5490" y="13881"/>
                  </a:lnTo>
                  <a:lnTo>
                    <a:pt x="5584" y="14039"/>
                  </a:lnTo>
                  <a:lnTo>
                    <a:pt x="5610" y="14090"/>
                  </a:lnTo>
                  <a:lnTo>
                    <a:pt x="5634" y="14143"/>
                  </a:lnTo>
                  <a:lnTo>
                    <a:pt x="5662" y="14194"/>
                  </a:lnTo>
                  <a:lnTo>
                    <a:pt x="5686" y="14247"/>
                  </a:lnTo>
                  <a:lnTo>
                    <a:pt x="5709" y="14299"/>
                  </a:lnTo>
                  <a:lnTo>
                    <a:pt x="5733" y="14352"/>
                  </a:lnTo>
                  <a:lnTo>
                    <a:pt x="5754" y="14407"/>
                  </a:lnTo>
                  <a:lnTo>
                    <a:pt x="5775" y="14459"/>
                  </a:lnTo>
                  <a:lnTo>
                    <a:pt x="5796" y="14464"/>
                  </a:lnTo>
                  <a:lnTo>
                    <a:pt x="5811" y="14473"/>
                  </a:lnTo>
                  <a:lnTo>
                    <a:pt x="5820" y="14485"/>
                  </a:lnTo>
                  <a:lnTo>
                    <a:pt x="5825" y="14499"/>
                  </a:lnTo>
                  <a:lnTo>
                    <a:pt x="5827" y="14515"/>
                  </a:lnTo>
                  <a:lnTo>
                    <a:pt x="5827" y="14532"/>
                  </a:lnTo>
                  <a:lnTo>
                    <a:pt x="5827" y="14553"/>
                  </a:lnTo>
                  <a:lnTo>
                    <a:pt x="5829" y="14574"/>
                  </a:lnTo>
                  <a:lnTo>
                    <a:pt x="5807" y="14607"/>
                  </a:lnTo>
                  <a:lnTo>
                    <a:pt x="5806" y="14638"/>
                  </a:lnTo>
                  <a:lnTo>
                    <a:pt x="5818" y="14666"/>
                  </a:lnTo>
                  <a:lnTo>
                    <a:pt x="5839" y="14692"/>
                  </a:lnTo>
                  <a:lnTo>
                    <a:pt x="5863" y="14718"/>
                  </a:lnTo>
                  <a:lnTo>
                    <a:pt x="5887" y="14744"/>
                  </a:lnTo>
                  <a:lnTo>
                    <a:pt x="5904" y="14772"/>
                  </a:lnTo>
                  <a:lnTo>
                    <a:pt x="5913" y="14801"/>
                  </a:lnTo>
                  <a:lnTo>
                    <a:pt x="5938" y="14879"/>
                  </a:lnTo>
                  <a:lnTo>
                    <a:pt x="5953" y="14965"/>
                  </a:lnTo>
                  <a:lnTo>
                    <a:pt x="5958" y="15051"/>
                  </a:lnTo>
                  <a:lnTo>
                    <a:pt x="5958" y="15141"/>
                  </a:lnTo>
                  <a:lnTo>
                    <a:pt x="5956" y="15233"/>
                  </a:lnTo>
                  <a:lnTo>
                    <a:pt x="5955" y="15320"/>
                  </a:lnTo>
                  <a:lnTo>
                    <a:pt x="5958" y="15404"/>
                  </a:lnTo>
                  <a:lnTo>
                    <a:pt x="5968" y="15484"/>
                  </a:lnTo>
                  <a:lnTo>
                    <a:pt x="5916" y="15563"/>
                  </a:lnTo>
                  <a:lnTo>
                    <a:pt x="5852" y="15625"/>
                  </a:lnTo>
                  <a:lnTo>
                    <a:pt x="5777" y="15675"/>
                  </a:lnTo>
                  <a:lnTo>
                    <a:pt x="5696" y="15712"/>
                  </a:lnTo>
                  <a:lnTo>
                    <a:pt x="5610" y="15737"/>
                  </a:lnTo>
                  <a:lnTo>
                    <a:pt x="5524" y="15751"/>
                  </a:lnTo>
                  <a:lnTo>
                    <a:pt x="5437" y="15757"/>
                  </a:lnTo>
                  <a:lnTo>
                    <a:pt x="5357" y="15751"/>
                  </a:lnTo>
                  <a:lnTo>
                    <a:pt x="5344" y="15745"/>
                  </a:lnTo>
                  <a:lnTo>
                    <a:pt x="5338" y="15739"/>
                  </a:lnTo>
                  <a:lnTo>
                    <a:pt x="5335" y="15730"/>
                  </a:lnTo>
                  <a:lnTo>
                    <a:pt x="5335" y="15720"/>
                  </a:lnTo>
                  <a:lnTo>
                    <a:pt x="5335" y="15712"/>
                  </a:lnTo>
                  <a:lnTo>
                    <a:pt x="5336" y="15701"/>
                  </a:lnTo>
                  <a:lnTo>
                    <a:pt x="5335" y="15692"/>
                  </a:lnTo>
                  <a:lnTo>
                    <a:pt x="5334" y="15680"/>
                  </a:lnTo>
                  <a:lnTo>
                    <a:pt x="5348" y="15667"/>
                  </a:lnTo>
                  <a:lnTo>
                    <a:pt x="5324" y="15644"/>
                  </a:lnTo>
                  <a:lnTo>
                    <a:pt x="5256" y="15744"/>
                  </a:lnTo>
                  <a:lnTo>
                    <a:pt x="5185" y="15847"/>
                  </a:lnTo>
                  <a:lnTo>
                    <a:pt x="5115" y="15950"/>
                  </a:lnTo>
                  <a:lnTo>
                    <a:pt x="5041" y="16052"/>
                  </a:lnTo>
                  <a:lnTo>
                    <a:pt x="4960" y="16148"/>
                  </a:lnTo>
                  <a:lnTo>
                    <a:pt x="4870" y="16235"/>
                  </a:lnTo>
                  <a:lnTo>
                    <a:pt x="4771" y="16306"/>
                  </a:lnTo>
                  <a:lnTo>
                    <a:pt x="4660" y="16361"/>
                  </a:lnTo>
                  <a:lnTo>
                    <a:pt x="4633" y="16373"/>
                  </a:lnTo>
                  <a:lnTo>
                    <a:pt x="4603" y="16380"/>
                  </a:lnTo>
                  <a:lnTo>
                    <a:pt x="4573" y="16389"/>
                  </a:lnTo>
                  <a:lnTo>
                    <a:pt x="4540" y="16395"/>
                  </a:lnTo>
                  <a:lnTo>
                    <a:pt x="4507" y="16404"/>
                  </a:lnTo>
                  <a:lnTo>
                    <a:pt x="4473" y="16413"/>
                  </a:lnTo>
                  <a:lnTo>
                    <a:pt x="4444" y="16429"/>
                  </a:lnTo>
                  <a:lnTo>
                    <a:pt x="4415" y="16447"/>
                  </a:lnTo>
                  <a:lnTo>
                    <a:pt x="4415" y="16522"/>
                  </a:lnTo>
                  <a:lnTo>
                    <a:pt x="4411" y="16593"/>
                  </a:lnTo>
                  <a:lnTo>
                    <a:pt x="4401" y="16664"/>
                  </a:lnTo>
                  <a:lnTo>
                    <a:pt x="4385" y="16732"/>
                  </a:lnTo>
                  <a:lnTo>
                    <a:pt x="4358" y="16795"/>
                  </a:lnTo>
                  <a:lnTo>
                    <a:pt x="4326" y="16853"/>
                  </a:lnTo>
                  <a:lnTo>
                    <a:pt x="4285" y="16905"/>
                  </a:lnTo>
                  <a:lnTo>
                    <a:pt x="4234" y="16950"/>
                  </a:lnTo>
                  <a:lnTo>
                    <a:pt x="4140" y="16991"/>
                  </a:lnTo>
                  <a:lnTo>
                    <a:pt x="4043" y="17023"/>
                  </a:lnTo>
                  <a:lnTo>
                    <a:pt x="3940" y="17047"/>
                  </a:lnTo>
                  <a:lnTo>
                    <a:pt x="3833" y="17063"/>
                  </a:lnTo>
                  <a:lnTo>
                    <a:pt x="3728" y="17069"/>
                  </a:lnTo>
                  <a:lnTo>
                    <a:pt x="3623" y="17067"/>
                  </a:lnTo>
                  <a:lnTo>
                    <a:pt x="3520" y="17056"/>
                  </a:lnTo>
                  <a:lnTo>
                    <a:pt x="3422" y="17035"/>
                  </a:lnTo>
                  <a:lnTo>
                    <a:pt x="3375" y="17067"/>
                  </a:lnTo>
                  <a:lnTo>
                    <a:pt x="3323" y="17084"/>
                  </a:lnTo>
                  <a:lnTo>
                    <a:pt x="3269" y="17091"/>
                  </a:lnTo>
                  <a:lnTo>
                    <a:pt x="3217" y="17092"/>
                  </a:lnTo>
                  <a:lnTo>
                    <a:pt x="3161" y="17091"/>
                  </a:lnTo>
                  <a:lnTo>
                    <a:pt x="3106" y="17091"/>
                  </a:lnTo>
                  <a:lnTo>
                    <a:pt x="3050" y="17092"/>
                  </a:lnTo>
                  <a:lnTo>
                    <a:pt x="2994" y="17102"/>
                  </a:lnTo>
                  <a:lnTo>
                    <a:pt x="2893" y="17087"/>
                  </a:lnTo>
                  <a:lnTo>
                    <a:pt x="2787" y="17081"/>
                  </a:lnTo>
                  <a:lnTo>
                    <a:pt x="2681" y="17081"/>
                  </a:lnTo>
                  <a:lnTo>
                    <a:pt x="2572" y="17086"/>
                  </a:lnTo>
                  <a:lnTo>
                    <a:pt x="2463" y="17089"/>
                  </a:lnTo>
                  <a:lnTo>
                    <a:pt x="2355" y="17092"/>
                  </a:lnTo>
                  <a:lnTo>
                    <a:pt x="2247" y="17091"/>
                  </a:lnTo>
                  <a:lnTo>
                    <a:pt x="2140" y="17080"/>
                  </a:lnTo>
                  <a:lnTo>
                    <a:pt x="2121" y="17065"/>
                  </a:lnTo>
                  <a:lnTo>
                    <a:pt x="2102" y="17049"/>
                  </a:lnTo>
                  <a:lnTo>
                    <a:pt x="2082" y="17035"/>
                  </a:lnTo>
                  <a:lnTo>
                    <a:pt x="2063" y="17021"/>
                  </a:lnTo>
                  <a:lnTo>
                    <a:pt x="2044" y="17006"/>
                  </a:lnTo>
                  <a:lnTo>
                    <a:pt x="2027" y="16990"/>
                  </a:lnTo>
                  <a:lnTo>
                    <a:pt x="2012" y="16971"/>
                  </a:lnTo>
                  <a:lnTo>
                    <a:pt x="2002" y="16950"/>
                  </a:lnTo>
                  <a:lnTo>
                    <a:pt x="1997" y="16909"/>
                  </a:lnTo>
                  <a:lnTo>
                    <a:pt x="1982" y="16863"/>
                  </a:lnTo>
                  <a:lnTo>
                    <a:pt x="1963" y="16819"/>
                  </a:lnTo>
                  <a:lnTo>
                    <a:pt x="1946" y="16775"/>
                  </a:lnTo>
                  <a:lnTo>
                    <a:pt x="1934" y="16730"/>
                  </a:lnTo>
                  <a:lnTo>
                    <a:pt x="1937" y="16687"/>
                  </a:lnTo>
                  <a:lnTo>
                    <a:pt x="1960" y="16646"/>
                  </a:lnTo>
                  <a:lnTo>
                    <a:pt x="2010" y="16608"/>
                  </a:lnTo>
                  <a:lnTo>
                    <a:pt x="2010" y="16589"/>
                  </a:lnTo>
                  <a:lnTo>
                    <a:pt x="1898" y="16521"/>
                  </a:lnTo>
                  <a:lnTo>
                    <a:pt x="1786" y="16441"/>
                  </a:lnTo>
                  <a:lnTo>
                    <a:pt x="1681" y="16350"/>
                  </a:lnTo>
                  <a:lnTo>
                    <a:pt x="1584" y="16248"/>
                  </a:lnTo>
                  <a:lnTo>
                    <a:pt x="1502" y="16137"/>
                  </a:lnTo>
                  <a:lnTo>
                    <a:pt x="1435" y="16017"/>
                  </a:lnTo>
                  <a:lnTo>
                    <a:pt x="1392" y="15888"/>
                  </a:lnTo>
                  <a:lnTo>
                    <a:pt x="1376" y="15751"/>
                  </a:lnTo>
                  <a:lnTo>
                    <a:pt x="1360" y="15677"/>
                  </a:lnTo>
                  <a:lnTo>
                    <a:pt x="1360" y="15601"/>
                  </a:lnTo>
                  <a:lnTo>
                    <a:pt x="1372" y="15527"/>
                  </a:lnTo>
                  <a:lnTo>
                    <a:pt x="1393" y="15452"/>
                  </a:lnTo>
                  <a:lnTo>
                    <a:pt x="1422" y="15380"/>
                  </a:lnTo>
                  <a:lnTo>
                    <a:pt x="1455" y="15310"/>
                  </a:lnTo>
                  <a:lnTo>
                    <a:pt x="1495" y="15242"/>
                  </a:lnTo>
                  <a:lnTo>
                    <a:pt x="1536" y="15176"/>
                  </a:lnTo>
                  <a:lnTo>
                    <a:pt x="1572" y="15150"/>
                  </a:lnTo>
                  <a:lnTo>
                    <a:pt x="1611" y="15125"/>
                  </a:lnTo>
                  <a:lnTo>
                    <a:pt x="1651" y="15099"/>
                  </a:lnTo>
                  <a:lnTo>
                    <a:pt x="1694" y="15076"/>
                  </a:lnTo>
                  <a:lnTo>
                    <a:pt x="1737" y="15054"/>
                  </a:lnTo>
                  <a:lnTo>
                    <a:pt x="1781" y="15033"/>
                  </a:lnTo>
                  <a:lnTo>
                    <a:pt x="1826" y="15018"/>
                  </a:lnTo>
                  <a:lnTo>
                    <a:pt x="1872" y="15003"/>
                  </a:lnTo>
                  <a:lnTo>
                    <a:pt x="1884" y="14914"/>
                  </a:lnTo>
                  <a:lnTo>
                    <a:pt x="1895" y="14822"/>
                  </a:lnTo>
                  <a:lnTo>
                    <a:pt x="1903" y="14729"/>
                  </a:lnTo>
                  <a:lnTo>
                    <a:pt x="1910" y="14635"/>
                  </a:lnTo>
                  <a:lnTo>
                    <a:pt x="1913" y="14540"/>
                  </a:lnTo>
                  <a:lnTo>
                    <a:pt x="1913" y="14449"/>
                  </a:lnTo>
                  <a:lnTo>
                    <a:pt x="1910" y="14356"/>
                  </a:lnTo>
                  <a:lnTo>
                    <a:pt x="1903" y="14268"/>
                  </a:lnTo>
                  <a:lnTo>
                    <a:pt x="1875" y="14256"/>
                  </a:lnTo>
                  <a:lnTo>
                    <a:pt x="1852" y="14241"/>
                  </a:lnTo>
                  <a:lnTo>
                    <a:pt x="1832" y="14224"/>
                  </a:lnTo>
                  <a:lnTo>
                    <a:pt x="1814" y="14203"/>
                  </a:lnTo>
                  <a:lnTo>
                    <a:pt x="1800" y="14181"/>
                  </a:lnTo>
                  <a:lnTo>
                    <a:pt x="1792" y="14154"/>
                  </a:lnTo>
                  <a:lnTo>
                    <a:pt x="1785" y="14124"/>
                  </a:lnTo>
                  <a:lnTo>
                    <a:pt x="1786" y="14093"/>
                  </a:lnTo>
                  <a:lnTo>
                    <a:pt x="1787" y="14067"/>
                  </a:lnTo>
                  <a:lnTo>
                    <a:pt x="1790" y="14039"/>
                  </a:lnTo>
                  <a:lnTo>
                    <a:pt x="1794" y="14014"/>
                  </a:lnTo>
                  <a:lnTo>
                    <a:pt x="1797" y="13986"/>
                  </a:lnTo>
                  <a:lnTo>
                    <a:pt x="1800" y="13959"/>
                  </a:lnTo>
                  <a:lnTo>
                    <a:pt x="1801" y="13930"/>
                  </a:lnTo>
                  <a:lnTo>
                    <a:pt x="1800" y="13900"/>
                  </a:lnTo>
                  <a:lnTo>
                    <a:pt x="1795" y="13870"/>
                  </a:lnTo>
                  <a:lnTo>
                    <a:pt x="1616" y="13338"/>
                  </a:lnTo>
                  <a:lnTo>
                    <a:pt x="1469" y="12792"/>
                  </a:lnTo>
                  <a:lnTo>
                    <a:pt x="1351" y="12235"/>
                  </a:lnTo>
                  <a:lnTo>
                    <a:pt x="1256" y="11669"/>
                  </a:lnTo>
                  <a:lnTo>
                    <a:pt x="1178" y="11096"/>
                  </a:lnTo>
                  <a:lnTo>
                    <a:pt x="1110" y="10518"/>
                  </a:lnTo>
                  <a:lnTo>
                    <a:pt x="1051" y="9936"/>
                  </a:lnTo>
                  <a:lnTo>
                    <a:pt x="994" y="9354"/>
                  </a:lnTo>
                  <a:lnTo>
                    <a:pt x="993" y="9244"/>
                  </a:lnTo>
                  <a:lnTo>
                    <a:pt x="988" y="9130"/>
                  </a:lnTo>
                  <a:lnTo>
                    <a:pt x="982" y="9013"/>
                  </a:lnTo>
                  <a:lnTo>
                    <a:pt x="972" y="8895"/>
                  </a:lnTo>
                  <a:lnTo>
                    <a:pt x="964" y="8776"/>
                  </a:lnTo>
                  <a:lnTo>
                    <a:pt x="956" y="8656"/>
                  </a:lnTo>
                  <a:lnTo>
                    <a:pt x="950" y="8539"/>
                  </a:lnTo>
                  <a:lnTo>
                    <a:pt x="948" y="8423"/>
                  </a:lnTo>
                  <a:lnTo>
                    <a:pt x="903" y="8418"/>
                  </a:lnTo>
                  <a:lnTo>
                    <a:pt x="857" y="8404"/>
                  </a:lnTo>
                  <a:lnTo>
                    <a:pt x="813" y="8386"/>
                  </a:lnTo>
                  <a:lnTo>
                    <a:pt x="770" y="8362"/>
                  </a:lnTo>
                  <a:lnTo>
                    <a:pt x="727" y="8336"/>
                  </a:lnTo>
                  <a:lnTo>
                    <a:pt x="685" y="8306"/>
                  </a:lnTo>
                  <a:lnTo>
                    <a:pt x="646" y="8275"/>
                  </a:lnTo>
                  <a:lnTo>
                    <a:pt x="610" y="8244"/>
                  </a:lnTo>
                  <a:lnTo>
                    <a:pt x="587" y="8207"/>
                  </a:lnTo>
                  <a:lnTo>
                    <a:pt x="562" y="8171"/>
                  </a:lnTo>
                  <a:lnTo>
                    <a:pt x="537" y="8135"/>
                  </a:lnTo>
                  <a:lnTo>
                    <a:pt x="510" y="8099"/>
                  </a:lnTo>
                  <a:lnTo>
                    <a:pt x="487" y="8064"/>
                  </a:lnTo>
                  <a:lnTo>
                    <a:pt x="467" y="8026"/>
                  </a:lnTo>
                  <a:lnTo>
                    <a:pt x="455" y="7986"/>
                  </a:lnTo>
                  <a:lnTo>
                    <a:pt x="450" y="7941"/>
                  </a:lnTo>
                  <a:lnTo>
                    <a:pt x="325" y="7823"/>
                  </a:lnTo>
                  <a:lnTo>
                    <a:pt x="234" y="7687"/>
                  </a:lnTo>
                  <a:lnTo>
                    <a:pt x="171" y="7539"/>
                  </a:lnTo>
                  <a:lnTo>
                    <a:pt x="130" y="7382"/>
                  </a:lnTo>
                  <a:lnTo>
                    <a:pt x="101" y="7218"/>
                  </a:lnTo>
                  <a:lnTo>
                    <a:pt x="79" y="7052"/>
                  </a:lnTo>
                  <a:lnTo>
                    <a:pt x="58" y="6886"/>
                  </a:lnTo>
                  <a:lnTo>
                    <a:pt x="31" y="6724"/>
                  </a:lnTo>
                  <a:lnTo>
                    <a:pt x="0" y="6680"/>
                  </a:lnTo>
                  <a:lnTo>
                    <a:pt x="21" y="6476"/>
                  </a:lnTo>
                  <a:lnTo>
                    <a:pt x="75" y="6288"/>
                  </a:lnTo>
                  <a:lnTo>
                    <a:pt x="155" y="6108"/>
                  </a:lnTo>
                  <a:lnTo>
                    <a:pt x="251" y="5936"/>
                  </a:lnTo>
                  <a:lnTo>
                    <a:pt x="355" y="5768"/>
                  </a:lnTo>
                  <a:lnTo>
                    <a:pt x="461" y="5599"/>
                  </a:lnTo>
                  <a:lnTo>
                    <a:pt x="559" y="5427"/>
                  </a:lnTo>
                  <a:lnTo>
                    <a:pt x="641" y="5248"/>
                  </a:lnTo>
                  <a:lnTo>
                    <a:pt x="661" y="5224"/>
                  </a:lnTo>
                  <a:lnTo>
                    <a:pt x="680" y="5196"/>
                  </a:lnTo>
                  <a:lnTo>
                    <a:pt x="696" y="5166"/>
                  </a:lnTo>
                  <a:lnTo>
                    <a:pt x="712" y="5136"/>
                  </a:lnTo>
                  <a:lnTo>
                    <a:pt x="727" y="5105"/>
                  </a:lnTo>
                  <a:lnTo>
                    <a:pt x="741" y="5072"/>
                  </a:lnTo>
                  <a:lnTo>
                    <a:pt x="758" y="5043"/>
                  </a:lnTo>
                  <a:lnTo>
                    <a:pt x="779" y="5012"/>
                  </a:lnTo>
                  <a:lnTo>
                    <a:pt x="828" y="4890"/>
                  </a:lnTo>
                  <a:lnTo>
                    <a:pt x="881" y="4769"/>
                  </a:lnTo>
                  <a:lnTo>
                    <a:pt x="936" y="4648"/>
                  </a:lnTo>
                  <a:lnTo>
                    <a:pt x="996" y="4529"/>
                  </a:lnTo>
                  <a:lnTo>
                    <a:pt x="1055" y="4411"/>
                  </a:lnTo>
                  <a:lnTo>
                    <a:pt x="1116" y="4293"/>
                  </a:lnTo>
                  <a:lnTo>
                    <a:pt x="1178" y="4177"/>
                  </a:lnTo>
                  <a:lnTo>
                    <a:pt x="1238" y="4059"/>
                  </a:lnTo>
                  <a:lnTo>
                    <a:pt x="1286" y="4025"/>
                  </a:lnTo>
                  <a:lnTo>
                    <a:pt x="1337" y="3998"/>
                  </a:lnTo>
                  <a:lnTo>
                    <a:pt x="1390" y="3977"/>
                  </a:lnTo>
                  <a:lnTo>
                    <a:pt x="1445" y="3961"/>
                  </a:lnTo>
                  <a:lnTo>
                    <a:pt x="1500" y="3945"/>
                  </a:lnTo>
                  <a:lnTo>
                    <a:pt x="1555" y="3931"/>
                  </a:lnTo>
                  <a:lnTo>
                    <a:pt x="1611" y="3916"/>
                  </a:lnTo>
                  <a:lnTo>
                    <a:pt x="1665" y="3897"/>
                  </a:lnTo>
                  <a:lnTo>
                    <a:pt x="1578" y="3777"/>
                  </a:lnTo>
                  <a:lnTo>
                    <a:pt x="1483" y="3659"/>
                  </a:lnTo>
                  <a:lnTo>
                    <a:pt x="1388" y="3542"/>
                  </a:lnTo>
                  <a:lnTo>
                    <a:pt x="1295" y="3426"/>
                  </a:lnTo>
                  <a:lnTo>
                    <a:pt x="1211" y="3307"/>
                  </a:lnTo>
                  <a:lnTo>
                    <a:pt x="1139" y="3181"/>
                  </a:lnTo>
                  <a:lnTo>
                    <a:pt x="1082" y="3047"/>
                  </a:lnTo>
                  <a:lnTo>
                    <a:pt x="1046" y="2903"/>
                  </a:lnTo>
                  <a:lnTo>
                    <a:pt x="1042" y="2818"/>
                  </a:lnTo>
                  <a:lnTo>
                    <a:pt x="1039" y="2731"/>
                  </a:lnTo>
                  <a:lnTo>
                    <a:pt x="1035" y="2640"/>
                  </a:lnTo>
                  <a:lnTo>
                    <a:pt x="1030" y="2549"/>
                  </a:lnTo>
                  <a:lnTo>
                    <a:pt x="1027" y="2459"/>
                  </a:lnTo>
                  <a:lnTo>
                    <a:pt x="1023" y="2371"/>
                  </a:lnTo>
                  <a:lnTo>
                    <a:pt x="1019" y="2284"/>
                  </a:lnTo>
                  <a:lnTo>
                    <a:pt x="1016" y="2200"/>
                  </a:lnTo>
                  <a:lnTo>
                    <a:pt x="1046" y="2162"/>
                  </a:lnTo>
                  <a:lnTo>
                    <a:pt x="1029" y="2128"/>
                  </a:lnTo>
                  <a:lnTo>
                    <a:pt x="1017" y="2089"/>
                  </a:lnTo>
                  <a:lnTo>
                    <a:pt x="1005" y="2051"/>
                  </a:lnTo>
                  <a:lnTo>
                    <a:pt x="994" y="2012"/>
                  </a:lnTo>
                  <a:lnTo>
                    <a:pt x="984" y="1971"/>
                  </a:lnTo>
                  <a:lnTo>
                    <a:pt x="973" y="1932"/>
                  </a:lnTo>
                  <a:lnTo>
                    <a:pt x="962" y="1893"/>
                  </a:lnTo>
                  <a:lnTo>
                    <a:pt x="948" y="1856"/>
                  </a:lnTo>
                  <a:lnTo>
                    <a:pt x="946" y="1861"/>
                  </a:lnTo>
                  <a:lnTo>
                    <a:pt x="944" y="1863"/>
                  </a:lnTo>
                  <a:lnTo>
                    <a:pt x="940" y="1864"/>
                  </a:lnTo>
                  <a:lnTo>
                    <a:pt x="935" y="1866"/>
                  </a:lnTo>
                  <a:lnTo>
                    <a:pt x="931" y="1866"/>
                  </a:lnTo>
                  <a:lnTo>
                    <a:pt x="927" y="1866"/>
                  </a:lnTo>
                  <a:lnTo>
                    <a:pt x="922" y="1866"/>
                  </a:lnTo>
                  <a:lnTo>
                    <a:pt x="917" y="1864"/>
                  </a:lnTo>
                  <a:lnTo>
                    <a:pt x="914" y="1848"/>
                  </a:lnTo>
                  <a:lnTo>
                    <a:pt x="914" y="1832"/>
                  </a:lnTo>
                  <a:lnTo>
                    <a:pt x="920" y="1813"/>
                  </a:lnTo>
                  <a:lnTo>
                    <a:pt x="925" y="1795"/>
                  </a:lnTo>
                  <a:lnTo>
                    <a:pt x="934" y="1777"/>
                  </a:lnTo>
                  <a:lnTo>
                    <a:pt x="944" y="1760"/>
                  </a:lnTo>
                  <a:lnTo>
                    <a:pt x="953" y="1744"/>
                  </a:lnTo>
                  <a:lnTo>
                    <a:pt x="963" y="1727"/>
                  </a:lnTo>
                  <a:lnTo>
                    <a:pt x="946" y="1682"/>
                  </a:lnTo>
                  <a:lnTo>
                    <a:pt x="934" y="1636"/>
                  </a:lnTo>
                  <a:lnTo>
                    <a:pt x="925" y="1585"/>
                  </a:lnTo>
                  <a:lnTo>
                    <a:pt x="921" y="1535"/>
                  </a:lnTo>
                  <a:lnTo>
                    <a:pt x="919" y="1483"/>
                  </a:lnTo>
                  <a:lnTo>
                    <a:pt x="920" y="1432"/>
                  </a:lnTo>
                  <a:lnTo>
                    <a:pt x="924" y="1381"/>
                  </a:lnTo>
                  <a:lnTo>
                    <a:pt x="931" y="1330"/>
                  </a:lnTo>
                  <a:lnTo>
                    <a:pt x="898" y="1311"/>
                  </a:lnTo>
                  <a:lnTo>
                    <a:pt x="864" y="1290"/>
                  </a:lnTo>
                  <a:lnTo>
                    <a:pt x="828" y="1269"/>
                  </a:lnTo>
                  <a:lnTo>
                    <a:pt x="793" y="1247"/>
                  </a:lnTo>
                  <a:lnTo>
                    <a:pt x="758" y="1222"/>
                  </a:lnTo>
                  <a:lnTo>
                    <a:pt x="727" y="1195"/>
                  </a:lnTo>
                  <a:lnTo>
                    <a:pt x="697" y="1164"/>
                  </a:lnTo>
                  <a:lnTo>
                    <a:pt x="672" y="1130"/>
                  </a:lnTo>
                  <a:lnTo>
                    <a:pt x="652" y="1070"/>
                  </a:lnTo>
                  <a:lnTo>
                    <a:pt x="632" y="1003"/>
                  </a:lnTo>
                  <a:lnTo>
                    <a:pt x="614" y="937"/>
                  </a:lnTo>
                  <a:lnTo>
                    <a:pt x="601" y="867"/>
                  </a:lnTo>
                  <a:lnTo>
                    <a:pt x="596" y="801"/>
                  </a:lnTo>
                  <a:lnTo>
                    <a:pt x="603" y="733"/>
                  </a:lnTo>
                  <a:lnTo>
                    <a:pt x="624" y="671"/>
                  </a:lnTo>
                  <a:lnTo>
                    <a:pt x="662" y="613"/>
                  </a:lnTo>
                  <a:lnTo>
                    <a:pt x="748" y="562"/>
                  </a:lnTo>
                  <a:lnTo>
                    <a:pt x="838" y="536"/>
                  </a:lnTo>
                  <a:lnTo>
                    <a:pt x="932" y="526"/>
                  </a:lnTo>
                  <a:lnTo>
                    <a:pt x="1027" y="525"/>
                  </a:lnTo>
                  <a:lnTo>
                    <a:pt x="1125" y="526"/>
                  </a:lnTo>
                  <a:lnTo>
                    <a:pt x="1221" y="523"/>
                  </a:lnTo>
                  <a:lnTo>
                    <a:pt x="1316" y="507"/>
                  </a:lnTo>
                  <a:lnTo>
                    <a:pt x="1412" y="474"/>
                  </a:lnTo>
                  <a:lnTo>
                    <a:pt x="1426" y="423"/>
                  </a:lnTo>
                  <a:lnTo>
                    <a:pt x="1453" y="385"/>
                  </a:lnTo>
                  <a:lnTo>
                    <a:pt x="1491" y="357"/>
                  </a:lnTo>
                  <a:lnTo>
                    <a:pt x="1536" y="335"/>
                  </a:lnTo>
                  <a:lnTo>
                    <a:pt x="1588" y="317"/>
                  </a:lnTo>
                  <a:lnTo>
                    <a:pt x="1640" y="302"/>
                  </a:lnTo>
                  <a:lnTo>
                    <a:pt x="1688" y="285"/>
                  </a:lnTo>
                  <a:lnTo>
                    <a:pt x="1733" y="259"/>
                  </a:lnTo>
                  <a:lnTo>
                    <a:pt x="1967" y="182"/>
                  </a:lnTo>
                  <a:lnTo>
                    <a:pt x="2222" y="103"/>
                  </a:lnTo>
                  <a:lnTo>
                    <a:pt x="2489" y="38"/>
                  </a:lnTo>
                  <a:lnTo>
                    <a:pt x="2759" y="0"/>
                  </a:lnTo>
                  <a:lnTo>
                    <a:pt x="3021" y="3"/>
                  </a:lnTo>
                  <a:lnTo>
                    <a:pt x="3267" y="61"/>
                  </a:lnTo>
                  <a:lnTo>
                    <a:pt x="3490" y="189"/>
                  </a:lnTo>
                  <a:lnTo>
                    <a:pt x="3676" y="398"/>
                  </a:lnTo>
                  <a:lnTo>
                    <a:pt x="3718" y="462"/>
                  </a:lnTo>
                  <a:lnTo>
                    <a:pt x="3752" y="528"/>
                  </a:lnTo>
                  <a:lnTo>
                    <a:pt x="3776" y="599"/>
                  </a:lnTo>
                  <a:lnTo>
                    <a:pt x="3796" y="672"/>
                  </a:lnTo>
                  <a:lnTo>
                    <a:pt x="3811" y="746"/>
                  </a:lnTo>
                  <a:lnTo>
                    <a:pt x="3827" y="821"/>
                  </a:lnTo>
                  <a:lnTo>
                    <a:pt x="3842" y="895"/>
                  </a:lnTo>
                  <a:lnTo>
                    <a:pt x="3861" y="968"/>
                  </a:lnTo>
                  <a:lnTo>
                    <a:pt x="3862" y="1070"/>
                  </a:lnTo>
                  <a:lnTo>
                    <a:pt x="3857" y="1164"/>
                  </a:lnTo>
                  <a:lnTo>
                    <a:pt x="3844" y="1258"/>
                  </a:lnTo>
                  <a:lnTo>
                    <a:pt x="3827" y="1348"/>
                  </a:lnTo>
                  <a:lnTo>
                    <a:pt x="3804" y="1438"/>
                  </a:lnTo>
                  <a:lnTo>
                    <a:pt x="3781" y="1526"/>
                  </a:lnTo>
                  <a:lnTo>
                    <a:pt x="3754" y="1616"/>
                  </a:lnTo>
                  <a:lnTo>
                    <a:pt x="3731" y="1703"/>
                  </a:lnTo>
                  <a:lnTo>
                    <a:pt x="3727" y="1704"/>
                  </a:lnTo>
                  <a:lnTo>
                    <a:pt x="3724" y="1704"/>
                  </a:lnTo>
                  <a:lnTo>
                    <a:pt x="3723" y="1704"/>
                  </a:lnTo>
                  <a:lnTo>
                    <a:pt x="3719" y="1703"/>
                  </a:lnTo>
                  <a:lnTo>
                    <a:pt x="3718" y="1702"/>
                  </a:lnTo>
                  <a:lnTo>
                    <a:pt x="3715" y="1699"/>
                  </a:lnTo>
                  <a:lnTo>
                    <a:pt x="3713" y="1697"/>
                  </a:lnTo>
                  <a:lnTo>
                    <a:pt x="3711" y="1694"/>
                  </a:lnTo>
                  <a:lnTo>
                    <a:pt x="3694" y="17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2" name="Freeform 270"/>
            <p:cNvSpPr>
              <a:spLocks/>
            </p:cNvSpPr>
            <p:nvPr/>
          </p:nvSpPr>
          <p:spPr bwMode="auto">
            <a:xfrm>
              <a:off x="1231" y="1025"/>
              <a:ext cx="1035" cy="704"/>
            </a:xfrm>
            <a:custGeom>
              <a:avLst/>
              <a:gdLst>
                <a:gd name="T0" fmla="*/ 0 w 3107"/>
                <a:gd name="T1" fmla="*/ 0 h 2111"/>
                <a:gd name="T2" fmla="*/ 0 w 3107"/>
                <a:gd name="T3" fmla="*/ 0 h 2111"/>
                <a:gd name="T4" fmla="*/ 0 w 3107"/>
                <a:gd name="T5" fmla="*/ 0 h 2111"/>
                <a:gd name="T6" fmla="*/ 0 w 3107"/>
                <a:gd name="T7" fmla="*/ 0 h 2111"/>
                <a:gd name="T8" fmla="*/ 0 w 3107"/>
                <a:gd name="T9" fmla="*/ 0 h 2111"/>
                <a:gd name="T10" fmla="*/ 0 w 3107"/>
                <a:gd name="T11" fmla="*/ 0 h 2111"/>
                <a:gd name="T12" fmla="*/ 0 w 3107"/>
                <a:gd name="T13" fmla="*/ 0 h 2111"/>
                <a:gd name="T14" fmla="*/ 0 w 3107"/>
                <a:gd name="T15" fmla="*/ 0 h 2111"/>
                <a:gd name="T16" fmla="*/ 0 w 3107"/>
                <a:gd name="T17" fmla="*/ 0 h 2111"/>
                <a:gd name="T18" fmla="*/ 0 w 3107"/>
                <a:gd name="T19" fmla="*/ 0 h 2111"/>
                <a:gd name="T20" fmla="*/ 0 w 3107"/>
                <a:gd name="T21" fmla="*/ 0 h 2111"/>
                <a:gd name="T22" fmla="*/ 0 w 3107"/>
                <a:gd name="T23" fmla="*/ 0 h 2111"/>
                <a:gd name="T24" fmla="*/ 0 w 3107"/>
                <a:gd name="T25" fmla="*/ 0 h 2111"/>
                <a:gd name="T26" fmla="*/ 0 w 3107"/>
                <a:gd name="T27" fmla="*/ 0 h 2111"/>
                <a:gd name="T28" fmla="*/ 0 w 3107"/>
                <a:gd name="T29" fmla="*/ 0 h 2111"/>
                <a:gd name="T30" fmla="*/ 0 w 3107"/>
                <a:gd name="T31" fmla="*/ 0 h 2111"/>
                <a:gd name="T32" fmla="*/ 0 w 3107"/>
                <a:gd name="T33" fmla="*/ 0 h 2111"/>
                <a:gd name="T34" fmla="*/ 0 w 3107"/>
                <a:gd name="T35" fmla="*/ 0 h 2111"/>
                <a:gd name="T36" fmla="*/ 0 w 3107"/>
                <a:gd name="T37" fmla="*/ 0 h 2111"/>
                <a:gd name="T38" fmla="*/ 0 w 3107"/>
                <a:gd name="T39" fmla="*/ 0 h 2111"/>
                <a:gd name="T40" fmla="*/ 0 w 3107"/>
                <a:gd name="T41" fmla="*/ 0 h 2111"/>
                <a:gd name="T42" fmla="*/ 0 w 3107"/>
                <a:gd name="T43" fmla="*/ 0 h 2111"/>
                <a:gd name="T44" fmla="*/ 0 w 3107"/>
                <a:gd name="T45" fmla="*/ 0 h 2111"/>
                <a:gd name="T46" fmla="*/ 0 w 3107"/>
                <a:gd name="T47" fmla="*/ 0 h 2111"/>
                <a:gd name="T48" fmla="*/ 0 w 3107"/>
                <a:gd name="T49" fmla="*/ 0 h 2111"/>
                <a:gd name="T50" fmla="*/ 0 w 3107"/>
                <a:gd name="T51" fmla="*/ 0 h 2111"/>
                <a:gd name="T52" fmla="*/ 0 w 3107"/>
                <a:gd name="T53" fmla="*/ 0 h 2111"/>
                <a:gd name="T54" fmla="*/ 0 w 3107"/>
                <a:gd name="T55" fmla="*/ 0 h 2111"/>
                <a:gd name="T56" fmla="*/ 0 w 3107"/>
                <a:gd name="T57" fmla="*/ 0 h 2111"/>
                <a:gd name="T58" fmla="*/ 0 w 3107"/>
                <a:gd name="T59" fmla="*/ 0 h 2111"/>
                <a:gd name="T60" fmla="*/ 0 w 3107"/>
                <a:gd name="T61" fmla="*/ 0 h 2111"/>
                <a:gd name="T62" fmla="*/ 0 w 3107"/>
                <a:gd name="T63" fmla="*/ 0 h 2111"/>
                <a:gd name="T64" fmla="*/ 0 w 3107"/>
                <a:gd name="T65" fmla="*/ 0 h 2111"/>
                <a:gd name="T66" fmla="*/ 0 w 3107"/>
                <a:gd name="T67" fmla="*/ 0 h 2111"/>
                <a:gd name="T68" fmla="*/ 0 w 3107"/>
                <a:gd name="T69" fmla="*/ 0 h 2111"/>
                <a:gd name="T70" fmla="*/ 0 w 3107"/>
                <a:gd name="T71" fmla="*/ 0 h 2111"/>
                <a:gd name="T72" fmla="*/ 0 w 3107"/>
                <a:gd name="T73" fmla="*/ 0 h 2111"/>
                <a:gd name="T74" fmla="*/ 0 w 3107"/>
                <a:gd name="T75" fmla="*/ 0 h 2111"/>
                <a:gd name="T76" fmla="*/ 0 w 3107"/>
                <a:gd name="T77" fmla="*/ 0 h 2111"/>
                <a:gd name="T78" fmla="*/ 0 w 3107"/>
                <a:gd name="T79" fmla="*/ 0 h 2111"/>
                <a:gd name="T80" fmla="*/ 0 w 3107"/>
                <a:gd name="T81" fmla="*/ 0 h 2111"/>
                <a:gd name="T82" fmla="*/ 0 w 3107"/>
                <a:gd name="T83" fmla="*/ 0 h 2111"/>
                <a:gd name="T84" fmla="*/ 0 w 3107"/>
                <a:gd name="T85" fmla="*/ 0 h 2111"/>
                <a:gd name="T86" fmla="*/ 0 w 3107"/>
                <a:gd name="T87" fmla="*/ 0 h 2111"/>
                <a:gd name="T88" fmla="*/ 0 w 3107"/>
                <a:gd name="T89" fmla="*/ 0 h 2111"/>
                <a:gd name="T90" fmla="*/ 0 w 3107"/>
                <a:gd name="T91" fmla="*/ 0 h 2111"/>
                <a:gd name="T92" fmla="*/ 0 w 3107"/>
                <a:gd name="T93" fmla="*/ 0 h 2111"/>
                <a:gd name="T94" fmla="*/ 0 w 3107"/>
                <a:gd name="T95" fmla="*/ 0 h 2111"/>
                <a:gd name="T96" fmla="*/ 0 w 3107"/>
                <a:gd name="T97" fmla="*/ 0 h 2111"/>
                <a:gd name="T98" fmla="*/ 0 w 3107"/>
                <a:gd name="T99" fmla="*/ 0 h 2111"/>
                <a:gd name="T100" fmla="*/ 0 w 3107"/>
                <a:gd name="T101" fmla="*/ 0 h 2111"/>
                <a:gd name="T102" fmla="*/ 0 w 3107"/>
                <a:gd name="T103" fmla="*/ 0 h 2111"/>
                <a:gd name="T104" fmla="*/ 0 w 3107"/>
                <a:gd name="T105" fmla="*/ 0 h 211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107" h="2111">
                  <a:moveTo>
                    <a:pt x="3043" y="1643"/>
                  </a:moveTo>
                  <a:lnTo>
                    <a:pt x="3041" y="1643"/>
                  </a:lnTo>
                  <a:lnTo>
                    <a:pt x="3041" y="1642"/>
                  </a:lnTo>
                  <a:lnTo>
                    <a:pt x="3038" y="1638"/>
                  </a:lnTo>
                  <a:lnTo>
                    <a:pt x="3037" y="1638"/>
                  </a:lnTo>
                  <a:lnTo>
                    <a:pt x="3036" y="1636"/>
                  </a:lnTo>
                  <a:lnTo>
                    <a:pt x="3035" y="1634"/>
                  </a:lnTo>
                  <a:lnTo>
                    <a:pt x="3032" y="1633"/>
                  </a:lnTo>
                  <a:lnTo>
                    <a:pt x="3031" y="1631"/>
                  </a:lnTo>
                  <a:lnTo>
                    <a:pt x="3036" y="1580"/>
                  </a:lnTo>
                  <a:lnTo>
                    <a:pt x="3045" y="1528"/>
                  </a:lnTo>
                  <a:lnTo>
                    <a:pt x="3056" y="1476"/>
                  </a:lnTo>
                  <a:lnTo>
                    <a:pt x="3069" y="1426"/>
                  </a:lnTo>
                  <a:lnTo>
                    <a:pt x="3080" y="1375"/>
                  </a:lnTo>
                  <a:lnTo>
                    <a:pt x="3091" y="1323"/>
                  </a:lnTo>
                  <a:lnTo>
                    <a:pt x="3101" y="1275"/>
                  </a:lnTo>
                  <a:lnTo>
                    <a:pt x="3107" y="1225"/>
                  </a:lnTo>
                  <a:lnTo>
                    <a:pt x="3085" y="1225"/>
                  </a:lnTo>
                  <a:lnTo>
                    <a:pt x="3090" y="1116"/>
                  </a:lnTo>
                  <a:lnTo>
                    <a:pt x="3095" y="1004"/>
                  </a:lnTo>
                  <a:lnTo>
                    <a:pt x="3096" y="891"/>
                  </a:lnTo>
                  <a:lnTo>
                    <a:pt x="3088" y="778"/>
                  </a:lnTo>
                  <a:lnTo>
                    <a:pt x="3071" y="666"/>
                  </a:lnTo>
                  <a:lnTo>
                    <a:pt x="3041" y="562"/>
                  </a:lnTo>
                  <a:lnTo>
                    <a:pt x="2992" y="461"/>
                  </a:lnTo>
                  <a:lnTo>
                    <a:pt x="2925" y="369"/>
                  </a:lnTo>
                  <a:lnTo>
                    <a:pt x="2835" y="277"/>
                  </a:lnTo>
                  <a:lnTo>
                    <a:pt x="2737" y="194"/>
                  </a:lnTo>
                  <a:lnTo>
                    <a:pt x="2634" y="122"/>
                  </a:lnTo>
                  <a:lnTo>
                    <a:pt x="2522" y="66"/>
                  </a:lnTo>
                  <a:lnTo>
                    <a:pt x="2406" y="27"/>
                  </a:lnTo>
                  <a:lnTo>
                    <a:pt x="2285" y="4"/>
                  </a:lnTo>
                  <a:lnTo>
                    <a:pt x="2157" y="0"/>
                  </a:lnTo>
                  <a:lnTo>
                    <a:pt x="2028" y="18"/>
                  </a:lnTo>
                  <a:lnTo>
                    <a:pt x="1876" y="42"/>
                  </a:lnTo>
                  <a:lnTo>
                    <a:pt x="1726" y="73"/>
                  </a:lnTo>
                  <a:lnTo>
                    <a:pt x="1577" y="109"/>
                  </a:lnTo>
                  <a:lnTo>
                    <a:pt x="1433" y="150"/>
                  </a:lnTo>
                  <a:lnTo>
                    <a:pt x="1290" y="197"/>
                  </a:lnTo>
                  <a:lnTo>
                    <a:pt x="1148" y="247"/>
                  </a:lnTo>
                  <a:lnTo>
                    <a:pt x="1008" y="302"/>
                  </a:lnTo>
                  <a:lnTo>
                    <a:pt x="868" y="360"/>
                  </a:lnTo>
                  <a:lnTo>
                    <a:pt x="969" y="339"/>
                  </a:lnTo>
                  <a:lnTo>
                    <a:pt x="1070" y="315"/>
                  </a:lnTo>
                  <a:lnTo>
                    <a:pt x="1171" y="285"/>
                  </a:lnTo>
                  <a:lnTo>
                    <a:pt x="1274" y="255"/>
                  </a:lnTo>
                  <a:lnTo>
                    <a:pt x="1378" y="229"/>
                  </a:lnTo>
                  <a:lnTo>
                    <a:pt x="1482" y="205"/>
                  </a:lnTo>
                  <a:lnTo>
                    <a:pt x="1588" y="192"/>
                  </a:lnTo>
                  <a:lnTo>
                    <a:pt x="1694" y="185"/>
                  </a:lnTo>
                  <a:lnTo>
                    <a:pt x="1726" y="185"/>
                  </a:lnTo>
                  <a:lnTo>
                    <a:pt x="1524" y="219"/>
                  </a:lnTo>
                  <a:lnTo>
                    <a:pt x="1331" y="272"/>
                  </a:lnTo>
                  <a:lnTo>
                    <a:pt x="1141" y="338"/>
                  </a:lnTo>
                  <a:lnTo>
                    <a:pt x="954" y="411"/>
                  </a:lnTo>
                  <a:lnTo>
                    <a:pt x="763" y="477"/>
                  </a:lnTo>
                  <a:lnTo>
                    <a:pt x="567" y="532"/>
                  </a:lnTo>
                  <a:lnTo>
                    <a:pt x="360" y="563"/>
                  </a:lnTo>
                  <a:lnTo>
                    <a:pt x="142" y="562"/>
                  </a:lnTo>
                  <a:lnTo>
                    <a:pt x="123" y="568"/>
                  </a:lnTo>
                  <a:lnTo>
                    <a:pt x="102" y="578"/>
                  </a:lnTo>
                  <a:lnTo>
                    <a:pt x="83" y="588"/>
                  </a:lnTo>
                  <a:lnTo>
                    <a:pt x="65" y="601"/>
                  </a:lnTo>
                  <a:lnTo>
                    <a:pt x="47" y="616"/>
                  </a:lnTo>
                  <a:lnTo>
                    <a:pt x="32" y="632"/>
                  </a:lnTo>
                  <a:lnTo>
                    <a:pt x="16" y="650"/>
                  </a:lnTo>
                  <a:lnTo>
                    <a:pt x="4" y="668"/>
                  </a:lnTo>
                  <a:lnTo>
                    <a:pt x="0" y="731"/>
                  </a:lnTo>
                  <a:lnTo>
                    <a:pt x="1" y="795"/>
                  </a:lnTo>
                  <a:lnTo>
                    <a:pt x="7" y="860"/>
                  </a:lnTo>
                  <a:lnTo>
                    <a:pt x="21" y="926"/>
                  </a:lnTo>
                  <a:lnTo>
                    <a:pt x="39" y="989"/>
                  </a:lnTo>
                  <a:lnTo>
                    <a:pt x="65" y="1048"/>
                  </a:lnTo>
                  <a:lnTo>
                    <a:pt x="100" y="1102"/>
                  </a:lnTo>
                  <a:lnTo>
                    <a:pt x="142" y="1150"/>
                  </a:lnTo>
                  <a:lnTo>
                    <a:pt x="156" y="1164"/>
                  </a:lnTo>
                  <a:lnTo>
                    <a:pt x="170" y="1175"/>
                  </a:lnTo>
                  <a:lnTo>
                    <a:pt x="187" y="1182"/>
                  </a:lnTo>
                  <a:lnTo>
                    <a:pt x="204" y="1188"/>
                  </a:lnTo>
                  <a:lnTo>
                    <a:pt x="220" y="1193"/>
                  </a:lnTo>
                  <a:lnTo>
                    <a:pt x="238" y="1197"/>
                  </a:lnTo>
                  <a:lnTo>
                    <a:pt x="255" y="1200"/>
                  </a:lnTo>
                  <a:lnTo>
                    <a:pt x="272" y="1202"/>
                  </a:lnTo>
                  <a:lnTo>
                    <a:pt x="280" y="1196"/>
                  </a:lnTo>
                  <a:lnTo>
                    <a:pt x="290" y="1188"/>
                  </a:lnTo>
                  <a:lnTo>
                    <a:pt x="296" y="1179"/>
                  </a:lnTo>
                  <a:lnTo>
                    <a:pt x="301" y="1171"/>
                  </a:lnTo>
                  <a:lnTo>
                    <a:pt x="306" y="1162"/>
                  </a:lnTo>
                  <a:lnTo>
                    <a:pt x="311" y="1151"/>
                  </a:lnTo>
                  <a:lnTo>
                    <a:pt x="314" y="1142"/>
                  </a:lnTo>
                  <a:lnTo>
                    <a:pt x="316" y="1131"/>
                  </a:lnTo>
                  <a:lnTo>
                    <a:pt x="288" y="1117"/>
                  </a:lnTo>
                  <a:lnTo>
                    <a:pt x="261" y="1102"/>
                  </a:lnTo>
                  <a:lnTo>
                    <a:pt x="233" y="1085"/>
                  </a:lnTo>
                  <a:lnTo>
                    <a:pt x="208" y="1067"/>
                  </a:lnTo>
                  <a:lnTo>
                    <a:pt x="187" y="1046"/>
                  </a:lnTo>
                  <a:lnTo>
                    <a:pt x="170" y="1022"/>
                  </a:lnTo>
                  <a:lnTo>
                    <a:pt x="159" y="992"/>
                  </a:lnTo>
                  <a:lnTo>
                    <a:pt x="156" y="958"/>
                  </a:lnTo>
                  <a:lnTo>
                    <a:pt x="175" y="962"/>
                  </a:lnTo>
                  <a:lnTo>
                    <a:pt x="193" y="970"/>
                  </a:lnTo>
                  <a:lnTo>
                    <a:pt x="210" y="984"/>
                  </a:lnTo>
                  <a:lnTo>
                    <a:pt x="226" y="998"/>
                  </a:lnTo>
                  <a:lnTo>
                    <a:pt x="242" y="1014"/>
                  </a:lnTo>
                  <a:lnTo>
                    <a:pt x="257" y="1031"/>
                  </a:lnTo>
                  <a:lnTo>
                    <a:pt x="276" y="1046"/>
                  </a:lnTo>
                  <a:lnTo>
                    <a:pt x="295" y="1055"/>
                  </a:lnTo>
                  <a:lnTo>
                    <a:pt x="371" y="1085"/>
                  </a:lnTo>
                  <a:lnTo>
                    <a:pt x="452" y="1107"/>
                  </a:lnTo>
                  <a:lnTo>
                    <a:pt x="538" y="1123"/>
                  </a:lnTo>
                  <a:lnTo>
                    <a:pt x="626" y="1135"/>
                  </a:lnTo>
                  <a:lnTo>
                    <a:pt x="713" y="1138"/>
                  </a:lnTo>
                  <a:lnTo>
                    <a:pt x="799" y="1137"/>
                  </a:lnTo>
                  <a:lnTo>
                    <a:pt x="881" y="1131"/>
                  </a:lnTo>
                  <a:lnTo>
                    <a:pt x="958" y="1119"/>
                  </a:lnTo>
                  <a:lnTo>
                    <a:pt x="935" y="1084"/>
                  </a:lnTo>
                  <a:lnTo>
                    <a:pt x="902" y="1056"/>
                  </a:lnTo>
                  <a:lnTo>
                    <a:pt x="866" y="1035"/>
                  </a:lnTo>
                  <a:lnTo>
                    <a:pt x="829" y="1016"/>
                  </a:lnTo>
                  <a:lnTo>
                    <a:pt x="795" y="997"/>
                  </a:lnTo>
                  <a:lnTo>
                    <a:pt x="766" y="974"/>
                  </a:lnTo>
                  <a:lnTo>
                    <a:pt x="749" y="945"/>
                  </a:lnTo>
                  <a:lnTo>
                    <a:pt x="744" y="904"/>
                  </a:lnTo>
                  <a:lnTo>
                    <a:pt x="765" y="897"/>
                  </a:lnTo>
                  <a:lnTo>
                    <a:pt x="785" y="902"/>
                  </a:lnTo>
                  <a:lnTo>
                    <a:pt x="804" y="910"/>
                  </a:lnTo>
                  <a:lnTo>
                    <a:pt x="822" y="921"/>
                  </a:lnTo>
                  <a:lnTo>
                    <a:pt x="842" y="934"/>
                  </a:lnTo>
                  <a:lnTo>
                    <a:pt x="861" y="946"/>
                  </a:lnTo>
                  <a:lnTo>
                    <a:pt x="882" y="954"/>
                  </a:lnTo>
                  <a:lnTo>
                    <a:pt x="904" y="958"/>
                  </a:lnTo>
                  <a:lnTo>
                    <a:pt x="1298" y="1003"/>
                  </a:lnTo>
                  <a:lnTo>
                    <a:pt x="1321" y="977"/>
                  </a:lnTo>
                  <a:lnTo>
                    <a:pt x="1354" y="965"/>
                  </a:lnTo>
                  <a:lnTo>
                    <a:pt x="1393" y="958"/>
                  </a:lnTo>
                  <a:lnTo>
                    <a:pt x="1439" y="958"/>
                  </a:lnTo>
                  <a:lnTo>
                    <a:pt x="1484" y="959"/>
                  </a:lnTo>
                  <a:lnTo>
                    <a:pt x="1532" y="961"/>
                  </a:lnTo>
                  <a:lnTo>
                    <a:pt x="1576" y="959"/>
                  </a:lnTo>
                  <a:lnTo>
                    <a:pt x="1617" y="949"/>
                  </a:lnTo>
                  <a:lnTo>
                    <a:pt x="1607" y="931"/>
                  </a:lnTo>
                  <a:lnTo>
                    <a:pt x="1589" y="920"/>
                  </a:lnTo>
                  <a:lnTo>
                    <a:pt x="1570" y="915"/>
                  </a:lnTo>
                  <a:lnTo>
                    <a:pt x="1548" y="912"/>
                  </a:lnTo>
                  <a:lnTo>
                    <a:pt x="1528" y="908"/>
                  </a:lnTo>
                  <a:lnTo>
                    <a:pt x="1513" y="897"/>
                  </a:lnTo>
                  <a:lnTo>
                    <a:pt x="1506" y="881"/>
                  </a:lnTo>
                  <a:lnTo>
                    <a:pt x="1511" y="851"/>
                  </a:lnTo>
                  <a:lnTo>
                    <a:pt x="1563" y="863"/>
                  </a:lnTo>
                  <a:lnTo>
                    <a:pt x="1617" y="875"/>
                  </a:lnTo>
                  <a:lnTo>
                    <a:pt x="1670" y="889"/>
                  </a:lnTo>
                  <a:lnTo>
                    <a:pt x="1723" y="901"/>
                  </a:lnTo>
                  <a:lnTo>
                    <a:pt x="1776" y="912"/>
                  </a:lnTo>
                  <a:lnTo>
                    <a:pt x="1830" y="921"/>
                  </a:lnTo>
                  <a:lnTo>
                    <a:pt x="1884" y="930"/>
                  </a:lnTo>
                  <a:lnTo>
                    <a:pt x="1939" y="935"/>
                  </a:lnTo>
                  <a:lnTo>
                    <a:pt x="1968" y="902"/>
                  </a:lnTo>
                  <a:lnTo>
                    <a:pt x="2005" y="892"/>
                  </a:lnTo>
                  <a:lnTo>
                    <a:pt x="2043" y="896"/>
                  </a:lnTo>
                  <a:lnTo>
                    <a:pt x="2083" y="905"/>
                  </a:lnTo>
                  <a:lnTo>
                    <a:pt x="2119" y="911"/>
                  </a:lnTo>
                  <a:lnTo>
                    <a:pt x="2148" y="904"/>
                  </a:lnTo>
                  <a:lnTo>
                    <a:pt x="2169" y="877"/>
                  </a:lnTo>
                  <a:lnTo>
                    <a:pt x="2176" y="820"/>
                  </a:lnTo>
                  <a:lnTo>
                    <a:pt x="2186" y="817"/>
                  </a:lnTo>
                  <a:lnTo>
                    <a:pt x="2193" y="817"/>
                  </a:lnTo>
                  <a:lnTo>
                    <a:pt x="2199" y="820"/>
                  </a:lnTo>
                  <a:lnTo>
                    <a:pt x="2204" y="824"/>
                  </a:lnTo>
                  <a:lnTo>
                    <a:pt x="2208" y="830"/>
                  </a:lnTo>
                  <a:lnTo>
                    <a:pt x="2211" y="836"/>
                  </a:lnTo>
                  <a:lnTo>
                    <a:pt x="2215" y="843"/>
                  </a:lnTo>
                  <a:lnTo>
                    <a:pt x="2219" y="851"/>
                  </a:lnTo>
                  <a:lnTo>
                    <a:pt x="2191" y="952"/>
                  </a:lnTo>
                  <a:lnTo>
                    <a:pt x="2172" y="1055"/>
                  </a:lnTo>
                  <a:lnTo>
                    <a:pt x="2162" y="1157"/>
                  </a:lnTo>
                  <a:lnTo>
                    <a:pt x="2161" y="1260"/>
                  </a:lnTo>
                  <a:lnTo>
                    <a:pt x="2163" y="1363"/>
                  </a:lnTo>
                  <a:lnTo>
                    <a:pt x="2171" y="1468"/>
                  </a:lnTo>
                  <a:lnTo>
                    <a:pt x="2179" y="1571"/>
                  </a:lnTo>
                  <a:lnTo>
                    <a:pt x="2188" y="1676"/>
                  </a:lnTo>
                  <a:lnTo>
                    <a:pt x="2203" y="1744"/>
                  </a:lnTo>
                  <a:lnTo>
                    <a:pt x="2225" y="1813"/>
                  </a:lnTo>
                  <a:lnTo>
                    <a:pt x="2253" y="1881"/>
                  </a:lnTo>
                  <a:lnTo>
                    <a:pt x="2290" y="1947"/>
                  </a:lnTo>
                  <a:lnTo>
                    <a:pt x="2334" y="2005"/>
                  </a:lnTo>
                  <a:lnTo>
                    <a:pt x="2387" y="2052"/>
                  </a:lnTo>
                  <a:lnTo>
                    <a:pt x="2447" y="2089"/>
                  </a:lnTo>
                  <a:lnTo>
                    <a:pt x="2519" y="2111"/>
                  </a:lnTo>
                  <a:lnTo>
                    <a:pt x="2525" y="2106"/>
                  </a:lnTo>
                  <a:lnTo>
                    <a:pt x="2533" y="2101"/>
                  </a:lnTo>
                  <a:lnTo>
                    <a:pt x="2540" y="2093"/>
                  </a:lnTo>
                  <a:lnTo>
                    <a:pt x="2544" y="2086"/>
                  </a:lnTo>
                  <a:lnTo>
                    <a:pt x="2549" y="2079"/>
                  </a:lnTo>
                  <a:lnTo>
                    <a:pt x="2552" y="2071"/>
                  </a:lnTo>
                  <a:lnTo>
                    <a:pt x="2552" y="2062"/>
                  </a:lnTo>
                  <a:lnTo>
                    <a:pt x="2549" y="2049"/>
                  </a:lnTo>
                  <a:lnTo>
                    <a:pt x="2563" y="2053"/>
                  </a:lnTo>
                  <a:lnTo>
                    <a:pt x="2573" y="2052"/>
                  </a:lnTo>
                  <a:lnTo>
                    <a:pt x="2582" y="2049"/>
                  </a:lnTo>
                  <a:lnTo>
                    <a:pt x="2591" y="2042"/>
                  </a:lnTo>
                  <a:lnTo>
                    <a:pt x="2597" y="2034"/>
                  </a:lnTo>
                  <a:lnTo>
                    <a:pt x="2606" y="2027"/>
                  </a:lnTo>
                  <a:lnTo>
                    <a:pt x="2615" y="2021"/>
                  </a:lnTo>
                  <a:lnTo>
                    <a:pt x="2625" y="2019"/>
                  </a:lnTo>
                  <a:lnTo>
                    <a:pt x="2598" y="1992"/>
                  </a:lnTo>
                  <a:lnTo>
                    <a:pt x="2566" y="1969"/>
                  </a:lnTo>
                  <a:lnTo>
                    <a:pt x="2534" y="1948"/>
                  </a:lnTo>
                  <a:lnTo>
                    <a:pt x="2500" y="1926"/>
                  </a:lnTo>
                  <a:lnTo>
                    <a:pt x="2470" y="1902"/>
                  </a:lnTo>
                  <a:lnTo>
                    <a:pt x="2448" y="1873"/>
                  </a:lnTo>
                  <a:lnTo>
                    <a:pt x="2435" y="1838"/>
                  </a:lnTo>
                  <a:lnTo>
                    <a:pt x="2433" y="1791"/>
                  </a:lnTo>
                  <a:lnTo>
                    <a:pt x="2449" y="1795"/>
                  </a:lnTo>
                  <a:lnTo>
                    <a:pt x="2464" y="1798"/>
                  </a:lnTo>
                  <a:lnTo>
                    <a:pt x="2475" y="1805"/>
                  </a:lnTo>
                  <a:lnTo>
                    <a:pt x="2482" y="1816"/>
                  </a:lnTo>
                  <a:lnTo>
                    <a:pt x="2489" y="1826"/>
                  </a:lnTo>
                  <a:lnTo>
                    <a:pt x="2497" y="1839"/>
                  </a:lnTo>
                  <a:lnTo>
                    <a:pt x="2501" y="1853"/>
                  </a:lnTo>
                  <a:lnTo>
                    <a:pt x="2510" y="1868"/>
                  </a:lnTo>
                  <a:lnTo>
                    <a:pt x="2529" y="1877"/>
                  </a:lnTo>
                  <a:lnTo>
                    <a:pt x="2547" y="1890"/>
                  </a:lnTo>
                  <a:lnTo>
                    <a:pt x="2565" y="1903"/>
                  </a:lnTo>
                  <a:lnTo>
                    <a:pt x="2584" y="1915"/>
                  </a:lnTo>
                  <a:lnTo>
                    <a:pt x="2601" y="1929"/>
                  </a:lnTo>
                  <a:lnTo>
                    <a:pt x="2620" y="1941"/>
                  </a:lnTo>
                  <a:lnTo>
                    <a:pt x="2638" y="1953"/>
                  </a:lnTo>
                  <a:lnTo>
                    <a:pt x="2656" y="1965"/>
                  </a:lnTo>
                  <a:lnTo>
                    <a:pt x="2698" y="1925"/>
                  </a:lnTo>
                  <a:lnTo>
                    <a:pt x="2739" y="1877"/>
                  </a:lnTo>
                  <a:lnTo>
                    <a:pt x="2780" y="1830"/>
                  </a:lnTo>
                  <a:lnTo>
                    <a:pt x="2824" y="1782"/>
                  </a:lnTo>
                  <a:lnTo>
                    <a:pt x="2868" y="1739"/>
                  </a:lnTo>
                  <a:lnTo>
                    <a:pt x="2916" y="1704"/>
                  </a:lnTo>
                  <a:lnTo>
                    <a:pt x="2968" y="1680"/>
                  </a:lnTo>
                  <a:lnTo>
                    <a:pt x="3026" y="1668"/>
                  </a:lnTo>
                  <a:lnTo>
                    <a:pt x="3043" y="1643"/>
                  </a:lnTo>
                  <a:close/>
                </a:path>
              </a:pathLst>
            </a:custGeom>
            <a:solidFill>
              <a:srgbClr val="9E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3" name="Freeform 271"/>
            <p:cNvSpPr>
              <a:spLocks/>
            </p:cNvSpPr>
            <p:nvPr/>
          </p:nvSpPr>
          <p:spPr bwMode="auto">
            <a:xfrm>
              <a:off x="1334" y="1355"/>
              <a:ext cx="965" cy="1124"/>
            </a:xfrm>
            <a:custGeom>
              <a:avLst/>
              <a:gdLst>
                <a:gd name="T0" fmla="*/ 0 w 2893"/>
                <a:gd name="T1" fmla="*/ 0 h 3372"/>
                <a:gd name="T2" fmla="*/ 0 w 2893"/>
                <a:gd name="T3" fmla="*/ 0 h 3372"/>
                <a:gd name="T4" fmla="*/ 0 w 2893"/>
                <a:gd name="T5" fmla="*/ 0 h 3372"/>
                <a:gd name="T6" fmla="*/ 0 w 2893"/>
                <a:gd name="T7" fmla="*/ 0 h 3372"/>
                <a:gd name="T8" fmla="*/ 0 w 2893"/>
                <a:gd name="T9" fmla="*/ 0 h 3372"/>
                <a:gd name="T10" fmla="*/ 0 w 2893"/>
                <a:gd name="T11" fmla="*/ 0 h 3372"/>
                <a:gd name="T12" fmla="*/ 0 w 2893"/>
                <a:gd name="T13" fmla="*/ 0 h 3372"/>
                <a:gd name="T14" fmla="*/ 0 w 2893"/>
                <a:gd name="T15" fmla="*/ 0 h 3372"/>
                <a:gd name="T16" fmla="*/ 0 w 2893"/>
                <a:gd name="T17" fmla="*/ 0 h 3372"/>
                <a:gd name="T18" fmla="*/ 0 w 2893"/>
                <a:gd name="T19" fmla="*/ 0 h 3372"/>
                <a:gd name="T20" fmla="*/ 0 w 2893"/>
                <a:gd name="T21" fmla="*/ 0 h 3372"/>
                <a:gd name="T22" fmla="*/ 0 w 2893"/>
                <a:gd name="T23" fmla="*/ 0 h 3372"/>
                <a:gd name="T24" fmla="*/ 0 w 2893"/>
                <a:gd name="T25" fmla="*/ 0 h 3372"/>
                <a:gd name="T26" fmla="*/ 0 w 2893"/>
                <a:gd name="T27" fmla="*/ 0 h 3372"/>
                <a:gd name="T28" fmla="*/ 0 w 2893"/>
                <a:gd name="T29" fmla="*/ 0 h 3372"/>
                <a:gd name="T30" fmla="*/ 0 w 2893"/>
                <a:gd name="T31" fmla="*/ 0 h 3372"/>
                <a:gd name="T32" fmla="*/ 0 w 2893"/>
                <a:gd name="T33" fmla="*/ 0 h 3372"/>
                <a:gd name="T34" fmla="*/ 0 w 2893"/>
                <a:gd name="T35" fmla="*/ 0 h 3372"/>
                <a:gd name="T36" fmla="*/ 0 w 2893"/>
                <a:gd name="T37" fmla="*/ 1 h 3372"/>
                <a:gd name="T38" fmla="*/ 0 w 2893"/>
                <a:gd name="T39" fmla="*/ 0 h 3372"/>
                <a:gd name="T40" fmla="*/ 0 w 2893"/>
                <a:gd name="T41" fmla="*/ 0 h 3372"/>
                <a:gd name="T42" fmla="*/ 0 w 2893"/>
                <a:gd name="T43" fmla="*/ 0 h 3372"/>
                <a:gd name="T44" fmla="*/ 0 w 2893"/>
                <a:gd name="T45" fmla="*/ 0 h 3372"/>
                <a:gd name="T46" fmla="*/ 0 w 2893"/>
                <a:gd name="T47" fmla="*/ 0 h 3372"/>
                <a:gd name="T48" fmla="*/ 0 w 2893"/>
                <a:gd name="T49" fmla="*/ 0 h 3372"/>
                <a:gd name="T50" fmla="*/ 0 w 2893"/>
                <a:gd name="T51" fmla="*/ 0 h 3372"/>
                <a:gd name="T52" fmla="*/ 0 w 2893"/>
                <a:gd name="T53" fmla="*/ 0 h 3372"/>
                <a:gd name="T54" fmla="*/ 0 w 2893"/>
                <a:gd name="T55" fmla="*/ 0 h 3372"/>
                <a:gd name="T56" fmla="*/ 0 w 2893"/>
                <a:gd name="T57" fmla="*/ 0 h 3372"/>
                <a:gd name="T58" fmla="*/ 0 w 2893"/>
                <a:gd name="T59" fmla="*/ 0 h 3372"/>
                <a:gd name="T60" fmla="*/ 0 w 2893"/>
                <a:gd name="T61" fmla="*/ 0 h 3372"/>
                <a:gd name="T62" fmla="*/ 0 w 2893"/>
                <a:gd name="T63" fmla="*/ 0 h 3372"/>
                <a:gd name="T64" fmla="*/ 0 w 2893"/>
                <a:gd name="T65" fmla="*/ 0 h 3372"/>
                <a:gd name="T66" fmla="*/ 0 w 2893"/>
                <a:gd name="T67" fmla="*/ 0 h 3372"/>
                <a:gd name="T68" fmla="*/ 0 w 2893"/>
                <a:gd name="T69" fmla="*/ 0 h 3372"/>
                <a:gd name="T70" fmla="*/ 0 w 2893"/>
                <a:gd name="T71" fmla="*/ 0 h 3372"/>
                <a:gd name="T72" fmla="*/ 0 w 2893"/>
                <a:gd name="T73" fmla="*/ 0 h 3372"/>
                <a:gd name="T74" fmla="*/ 0 w 2893"/>
                <a:gd name="T75" fmla="*/ 0 h 3372"/>
                <a:gd name="T76" fmla="*/ 0 w 2893"/>
                <a:gd name="T77" fmla="*/ 0 h 3372"/>
                <a:gd name="T78" fmla="*/ 0 w 2893"/>
                <a:gd name="T79" fmla="*/ 0 h 3372"/>
                <a:gd name="T80" fmla="*/ 0 w 2893"/>
                <a:gd name="T81" fmla="*/ 0 h 3372"/>
                <a:gd name="T82" fmla="*/ 0 w 2893"/>
                <a:gd name="T83" fmla="*/ 0 h 3372"/>
                <a:gd name="T84" fmla="*/ 0 w 2893"/>
                <a:gd name="T85" fmla="*/ 0 h 3372"/>
                <a:gd name="T86" fmla="*/ 0 w 2893"/>
                <a:gd name="T87" fmla="*/ 0 h 3372"/>
                <a:gd name="T88" fmla="*/ 0 w 2893"/>
                <a:gd name="T89" fmla="*/ 0 h 3372"/>
                <a:gd name="T90" fmla="*/ 0 w 2893"/>
                <a:gd name="T91" fmla="*/ 0 h 3372"/>
                <a:gd name="T92" fmla="*/ 0 w 2893"/>
                <a:gd name="T93" fmla="*/ 0 h 3372"/>
                <a:gd name="T94" fmla="*/ 0 w 2893"/>
                <a:gd name="T95" fmla="*/ 0 h 3372"/>
                <a:gd name="T96" fmla="*/ 0 w 2893"/>
                <a:gd name="T97" fmla="*/ 0 h 3372"/>
                <a:gd name="T98" fmla="*/ 0 w 2893"/>
                <a:gd name="T99" fmla="*/ 0 h 3372"/>
                <a:gd name="T100" fmla="*/ 0 w 2893"/>
                <a:gd name="T101" fmla="*/ 0 h 3372"/>
                <a:gd name="T102" fmla="*/ 0 w 2893"/>
                <a:gd name="T103" fmla="*/ 0 h 3372"/>
                <a:gd name="T104" fmla="*/ 0 w 2893"/>
                <a:gd name="T105" fmla="*/ 0 h 3372"/>
                <a:gd name="T106" fmla="*/ 0 w 2893"/>
                <a:gd name="T107" fmla="*/ 0 h 3372"/>
                <a:gd name="T108" fmla="*/ 0 w 2893"/>
                <a:gd name="T109" fmla="*/ 0 h 3372"/>
                <a:gd name="T110" fmla="*/ 0 w 2893"/>
                <a:gd name="T111" fmla="*/ 0 h 3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93" h="3372">
                  <a:moveTo>
                    <a:pt x="1780" y="0"/>
                  </a:moveTo>
                  <a:lnTo>
                    <a:pt x="1803" y="23"/>
                  </a:lnTo>
                  <a:lnTo>
                    <a:pt x="1794" y="175"/>
                  </a:lnTo>
                  <a:lnTo>
                    <a:pt x="1789" y="328"/>
                  </a:lnTo>
                  <a:lnTo>
                    <a:pt x="1793" y="480"/>
                  </a:lnTo>
                  <a:lnTo>
                    <a:pt x="1808" y="625"/>
                  </a:lnTo>
                  <a:lnTo>
                    <a:pt x="1839" y="768"/>
                  </a:lnTo>
                  <a:lnTo>
                    <a:pt x="1890" y="899"/>
                  </a:lnTo>
                  <a:lnTo>
                    <a:pt x="1970" y="1018"/>
                  </a:lnTo>
                  <a:lnTo>
                    <a:pt x="2078" y="1122"/>
                  </a:lnTo>
                  <a:lnTo>
                    <a:pt x="2067" y="1131"/>
                  </a:lnTo>
                  <a:lnTo>
                    <a:pt x="2059" y="1139"/>
                  </a:lnTo>
                  <a:lnTo>
                    <a:pt x="2056" y="1149"/>
                  </a:lnTo>
                  <a:lnTo>
                    <a:pt x="2055" y="1160"/>
                  </a:lnTo>
                  <a:lnTo>
                    <a:pt x="2056" y="1171"/>
                  </a:lnTo>
                  <a:lnTo>
                    <a:pt x="2059" y="1182"/>
                  </a:lnTo>
                  <a:lnTo>
                    <a:pt x="2064" y="1192"/>
                  </a:lnTo>
                  <a:lnTo>
                    <a:pt x="2070" y="1199"/>
                  </a:lnTo>
                  <a:lnTo>
                    <a:pt x="2091" y="1214"/>
                  </a:lnTo>
                  <a:lnTo>
                    <a:pt x="2115" y="1226"/>
                  </a:lnTo>
                  <a:lnTo>
                    <a:pt x="2141" y="1233"/>
                  </a:lnTo>
                  <a:lnTo>
                    <a:pt x="2167" y="1236"/>
                  </a:lnTo>
                  <a:lnTo>
                    <a:pt x="2192" y="1237"/>
                  </a:lnTo>
                  <a:lnTo>
                    <a:pt x="2218" y="1236"/>
                  </a:lnTo>
                  <a:lnTo>
                    <a:pt x="2244" y="1230"/>
                  </a:lnTo>
                  <a:lnTo>
                    <a:pt x="2270" y="1221"/>
                  </a:lnTo>
                  <a:lnTo>
                    <a:pt x="2295" y="1206"/>
                  </a:lnTo>
                  <a:lnTo>
                    <a:pt x="2309" y="1184"/>
                  </a:lnTo>
                  <a:lnTo>
                    <a:pt x="2314" y="1163"/>
                  </a:lnTo>
                  <a:lnTo>
                    <a:pt x="2316" y="1140"/>
                  </a:lnTo>
                  <a:lnTo>
                    <a:pt x="2320" y="1120"/>
                  </a:lnTo>
                  <a:lnTo>
                    <a:pt x="2331" y="1103"/>
                  </a:lnTo>
                  <a:lnTo>
                    <a:pt x="2352" y="1093"/>
                  </a:lnTo>
                  <a:lnTo>
                    <a:pt x="2391" y="1092"/>
                  </a:lnTo>
                  <a:lnTo>
                    <a:pt x="2427" y="1041"/>
                  </a:lnTo>
                  <a:lnTo>
                    <a:pt x="2462" y="983"/>
                  </a:lnTo>
                  <a:lnTo>
                    <a:pt x="2496" y="925"/>
                  </a:lnTo>
                  <a:lnTo>
                    <a:pt x="2534" y="868"/>
                  </a:lnTo>
                  <a:lnTo>
                    <a:pt x="2577" y="821"/>
                  </a:lnTo>
                  <a:lnTo>
                    <a:pt x="2627" y="784"/>
                  </a:lnTo>
                  <a:lnTo>
                    <a:pt x="2688" y="764"/>
                  </a:lnTo>
                  <a:lnTo>
                    <a:pt x="2765" y="763"/>
                  </a:lnTo>
                  <a:lnTo>
                    <a:pt x="2799" y="802"/>
                  </a:lnTo>
                  <a:lnTo>
                    <a:pt x="2831" y="845"/>
                  </a:lnTo>
                  <a:lnTo>
                    <a:pt x="2855" y="892"/>
                  </a:lnTo>
                  <a:lnTo>
                    <a:pt x="2875" y="940"/>
                  </a:lnTo>
                  <a:lnTo>
                    <a:pt x="2888" y="993"/>
                  </a:lnTo>
                  <a:lnTo>
                    <a:pt x="2893" y="1046"/>
                  </a:lnTo>
                  <a:lnTo>
                    <a:pt x="2890" y="1102"/>
                  </a:lnTo>
                  <a:lnTo>
                    <a:pt x="2882" y="1160"/>
                  </a:lnTo>
                  <a:lnTo>
                    <a:pt x="2840" y="1234"/>
                  </a:lnTo>
                  <a:lnTo>
                    <a:pt x="2788" y="1307"/>
                  </a:lnTo>
                  <a:lnTo>
                    <a:pt x="2734" y="1377"/>
                  </a:lnTo>
                  <a:lnTo>
                    <a:pt x="2681" y="1451"/>
                  </a:lnTo>
                  <a:lnTo>
                    <a:pt x="2637" y="1527"/>
                  </a:lnTo>
                  <a:lnTo>
                    <a:pt x="2605" y="1607"/>
                  </a:lnTo>
                  <a:lnTo>
                    <a:pt x="2592" y="1694"/>
                  </a:lnTo>
                  <a:lnTo>
                    <a:pt x="2603" y="1788"/>
                  </a:lnTo>
                  <a:lnTo>
                    <a:pt x="2497" y="1979"/>
                  </a:lnTo>
                  <a:lnTo>
                    <a:pt x="2490" y="1978"/>
                  </a:lnTo>
                  <a:lnTo>
                    <a:pt x="2483" y="1977"/>
                  </a:lnTo>
                  <a:lnTo>
                    <a:pt x="2478" y="1974"/>
                  </a:lnTo>
                  <a:lnTo>
                    <a:pt x="2472" y="1972"/>
                  </a:lnTo>
                  <a:lnTo>
                    <a:pt x="2464" y="1971"/>
                  </a:lnTo>
                  <a:lnTo>
                    <a:pt x="2458" y="1969"/>
                  </a:lnTo>
                  <a:lnTo>
                    <a:pt x="2450" y="1969"/>
                  </a:lnTo>
                  <a:lnTo>
                    <a:pt x="2443" y="1969"/>
                  </a:lnTo>
                  <a:lnTo>
                    <a:pt x="2430" y="1987"/>
                  </a:lnTo>
                  <a:lnTo>
                    <a:pt x="2422" y="2006"/>
                  </a:lnTo>
                  <a:lnTo>
                    <a:pt x="2420" y="2026"/>
                  </a:lnTo>
                  <a:lnTo>
                    <a:pt x="2420" y="2048"/>
                  </a:lnTo>
                  <a:lnTo>
                    <a:pt x="2422" y="2070"/>
                  </a:lnTo>
                  <a:lnTo>
                    <a:pt x="2422" y="2092"/>
                  </a:lnTo>
                  <a:lnTo>
                    <a:pt x="2419" y="2112"/>
                  </a:lnTo>
                  <a:lnTo>
                    <a:pt x="2412" y="2130"/>
                  </a:lnTo>
                  <a:lnTo>
                    <a:pt x="2397" y="2155"/>
                  </a:lnTo>
                  <a:lnTo>
                    <a:pt x="2378" y="2173"/>
                  </a:lnTo>
                  <a:lnTo>
                    <a:pt x="2359" y="2190"/>
                  </a:lnTo>
                  <a:lnTo>
                    <a:pt x="2338" y="2202"/>
                  </a:lnTo>
                  <a:lnTo>
                    <a:pt x="2312" y="2215"/>
                  </a:lnTo>
                  <a:lnTo>
                    <a:pt x="2288" y="2223"/>
                  </a:lnTo>
                  <a:lnTo>
                    <a:pt x="2264" y="2231"/>
                  </a:lnTo>
                  <a:lnTo>
                    <a:pt x="2238" y="2238"/>
                  </a:lnTo>
                  <a:lnTo>
                    <a:pt x="2226" y="2226"/>
                  </a:lnTo>
                  <a:lnTo>
                    <a:pt x="2218" y="2210"/>
                  </a:lnTo>
                  <a:lnTo>
                    <a:pt x="2215" y="2192"/>
                  </a:lnTo>
                  <a:lnTo>
                    <a:pt x="2211" y="2174"/>
                  </a:lnTo>
                  <a:lnTo>
                    <a:pt x="2209" y="2159"/>
                  </a:lnTo>
                  <a:lnTo>
                    <a:pt x="2202" y="2145"/>
                  </a:lnTo>
                  <a:lnTo>
                    <a:pt x="2192" y="2136"/>
                  </a:lnTo>
                  <a:lnTo>
                    <a:pt x="2176" y="2130"/>
                  </a:lnTo>
                  <a:lnTo>
                    <a:pt x="2157" y="2141"/>
                  </a:lnTo>
                  <a:lnTo>
                    <a:pt x="2147" y="2153"/>
                  </a:lnTo>
                  <a:lnTo>
                    <a:pt x="2142" y="2166"/>
                  </a:lnTo>
                  <a:lnTo>
                    <a:pt x="2138" y="2182"/>
                  </a:lnTo>
                  <a:lnTo>
                    <a:pt x="2141" y="2200"/>
                  </a:lnTo>
                  <a:lnTo>
                    <a:pt x="2142" y="2216"/>
                  </a:lnTo>
                  <a:lnTo>
                    <a:pt x="2145" y="2231"/>
                  </a:lnTo>
                  <a:lnTo>
                    <a:pt x="2145" y="2247"/>
                  </a:lnTo>
                  <a:lnTo>
                    <a:pt x="2152" y="2261"/>
                  </a:lnTo>
                  <a:lnTo>
                    <a:pt x="2164" y="2276"/>
                  </a:lnTo>
                  <a:lnTo>
                    <a:pt x="2175" y="2290"/>
                  </a:lnTo>
                  <a:lnTo>
                    <a:pt x="2187" y="2304"/>
                  </a:lnTo>
                  <a:lnTo>
                    <a:pt x="2195" y="2318"/>
                  </a:lnTo>
                  <a:lnTo>
                    <a:pt x="2199" y="2334"/>
                  </a:lnTo>
                  <a:lnTo>
                    <a:pt x="2196" y="2350"/>
                  </a:lnTo>
                  <a:lnTo>
                    <a:pt x="2186" y="2368"/>
                  </a:lnTo>
                  <a:lnTo>
                    <a:pt x="2134" y="2504"/>
                  </a:lnTo>
                  <a:lnTo>
                    <a:pt x="2095" y="2651"/>
                  </a:lnTo>
                  <a:lnTo>
                    <a:pt x="2058" y="2799"/>
                  </a:lnTo>
                  <a:lnTo>
                    <a:pt x="2015" y="2947"/>
                  </a:lnTo>
                  <a:lnTo>
                    <a:pt x="1958" y="3081"/>
                  </a:lnTo>
                  <a:lnTo>
                    <a:pt x="1876" y="3196"/>
                  </a:lnTo>
                  <a:lnTo>
                    <a:pt x="1764" y="3286"/>
                  </a:lnTo>
                  <a:lnTo>
                    <a:pt x="1611" y="3339"/>
                  </a:lnTo>
                  <a:lnTo>
                    <a:pt x="1540" y="3360"/>
                  </a:lnTo>
                  <a:lnTo>
                    <a:pt x="1469" y="3371"/>
                  </a:lnTo>
                  <a:lnTo>
                    <a:pt x="1396" y="3372"/>
                  </a:lnTo>
                  <a:lnTo>
                    <a:pt x="1324" y="3364"/>
                  </a:lnTo>
                  <a:lnTo>
                    <a:pt x="1253" y="3348"/>
                  </a:lnTo>
                  <a:lnTo>
                    <a:pt x="1186" y="3325"/>
                  </a:lnTo>
                  <a:lnTo>
                    <a:pt x="1121" y="3293"/>
                  </a:lnTo>
                  <a:lnTo>
                    <a:pt x="1063" y="3254"/>
                  </a:lnTo>
                  <a:lnTo>
                    <a:pt x="968" y="3089"/>
                  </a:lnTo>
                  <a:lnTo>
                    <a:pt x="860" y="2930"/>
                  </a:lnTo>
                  <a:lnTo>
                    <a:pt x="742" y="2775"/>
                  </a:lnTo>
                  <a:lnTo>
                    <a:pt x="619" y="2621"/>
                  </a:lnTo>
                  <a:lnTo>
                    <a:pt x="496" y="2467"/>
                  </a:lnTo>
                  <a:lnTo>
                    <a:pt x="379" y="2310"/>
                  </a:lnTo>
                  <a:lnTo>
                    <a:pt x="273" y="2149"/>
                  </a:lnTo>
                  <a:lnTo>
                    <a:pt x="184" y="1979"/>
                  </a:lnTo>
                  <a:lnTo>
                    <a:pt x="164" y="1896"/>
                  </a:lnTo>
                  <a:lnTo>
                    <a:pt x="149" y="1810"/>
                  </a:lnTo>
                  <a:lnTo>
                    <a:pt x="139" y="1723"/>
                  </a:lnTo>
                  <a:lnTo>
                    <a:pt x="131" y="1634"/>
                  </a:lnTo>
                  <a:lnTo>
                    <a:pt x="124" y="1544"/>
                  </a:lnTo>
                  <a:lnTo>
                    <a:pt x="117" y="1454"/>
                  </a:lnTo>
                  <a:lnTo>
                    <a:pt x="108" y="1365"/>
                  </a:lnTo>
                  <a:lnTo>
                    <a:pt x="98" y="1275"/>
                  </a:lnTo>
                  <a:lnTo>
                    <a:pt x="110" y="1280"/>
                  </a:lnTo>
                  <a:lnTo>
                    <a:pt x="120" y="1283"/>
                  </a:lnTo>
                  <a:lnTo>
                    <a:pt x="130" y="1279"/>
                  </a:lnTo>
                  <a:lnTo>
                    <a:pt x="139" y="1276"/>
                  </a:lnTo>
                  <a:lnTo>
                    <a:pt x="146" y="1270"/>
                  </a:lnTo>
                  <a:lnTo>
                    <a:pt x="155" y="1265"/>
                  </a:lnTo>
                  <a:lnTo>
                    <a:pt x="163" y="1257"/>
                  </a:lnTo>
                  <a:lnTo>
                    <a:pt x="175" y="1252"/>
                  </a:lnTo>
                  <a:lnTo>
                    <a:pt x="212" y="1299"/>
                  </a:lnTo>
                  <a:lnTo>
                    <a:pt x="251" y="1346"/>
                  </a:lnTo>
                  <a:lnTo>
                    <a:pt x="294" y="1394"/>
                  </a:lnTo>
                  <a:lnTo>
                    <a:pt x="338" y="1438"/>
                  </a:lnTo>
                  <a:lnTo>
                    <a:pt x="388" y="1475"/>
                  </a:lnTo>
                  <a:lnTo>
                    <a:pt x="439" y="1502"/>
                  </a:lnTo>
                  <a:lnTo>
                    <a:pt x="493" y="1519"/>
                  </a:lnTo>
                  <a:lnTo>
                    <a:pt x="549" y="1520"/>
                  </a:lnTo>
                  <a:lnTo>
                    <a:pt x="523" y="1561"/>
                  </a:lnTo>
                  <a:lnTo>
                    <a:pt x="490" y="1598"/>
                  </a:lnTo>
                  <a:lnTo>
                    <a:pt x="458" y="1636"/>
                  </a:lnTo>
                  <a:lnTo>
                    <a:pt x="430" y="1674"/>
                  </a:lnTo>
                  <a:lnTo>
                    <a:pt x="404" y="1715"/>
                  </a:lnTo>
                  <a:lnTo>
                    <a:pt x="390" y="1757"/>
                  </a:lnTo>
                  <a:lnTo>
                    <a:pt x="386" y="1804"/>
                  </a:lnTo>
                  <a:lnTo>
                    <a:pt x="397" y="1854"/>
                  </a:lnTo>
                  <a:lnTo>
                    <a:pt x="423" y="1924"/>
                  </a:lnTo>
                  <a:lnTo>
                    <a:pt x="462" y="1977"/>
                  </a:lnTo>
                  <a:lnTo>
                    <a:pt x="515" y="2018"/>
                  </a:lnTo>
                  <a:lnTo>
                    <a:pt x="575" y="2048"/>
                  </a:lnTo>
                  <a:lnTo>
                    <a:pt x="642" y="2070"/>
                  </a:lnTo>
                  <a:lnTo>
                    <a:pt x="713" y="2087"/>
                  </a:lnTo>
                  <a:lnTo>
                    <a:pt x="781" y="2106"/>
                  </a:lnTo>
                  <a:lnTo>
                    <a:pt x="847" y="2122"/>
                  </a:lnTo>
                  <a:lnTo>
                    <a:pt x="905" y="2112"/>
                  </a:lnTo>
                  <a:lnTo>
                    <a:pt x="963" y="2097"/>
                  </a:lnTo>
                  <a:lnTo>
                    <a:pt x="1020" y="2077"/>
                  </a:lnTo>
                  <a:lnTo>
                    <a:pt x="1076" y="2050"/>
                  </a:lnTo>
                  <a:lnTo>
                    <a:pt x="1127" y="2020"/>
                  </a:lnTo>
                  <a:lnTo>
                    <a:pt x="1172" y="1982"/>
                  </a:lnTo>
                  <a:lnTo>
                    <a:pt x="1211" y="1939"/>
                  </a:lnTo>
                  <a:lnTo>
                    <a:pt x="1244" y="1886"/>
                  </a:lnTo>
                  <a:lnTo>
                    <a:pt x="1222" y="1863"/>
                  </a:lnTo>
                  <a:lnTo>
                    <a:pt x="1180" y="1888"/>
                  </a:lnTo>
                  <a:lnTo>
                    <a:pt x="1137" y="1915"/>
                  </a:lnTo>
                  <a:lnTo>
                    <a:pt x="1094" y="1944"/>
                  </a:lnTo>
                  <a:lnTo>
                    <a:pt x="1049" y="1971"/>
                  </a:lnTo>
                  <a:lnTo>
                    <a:pt x="1003" y="1996"/>
                  </a:lnTo>
                  <a:lnTo>
                    <a:pt x="954" y="2014"/>
                  </a:lnTo>
                  <a:lnTo>
                    <a:pt x="902" y="2024"/>
                  </a:lnTo>
                  <a:lnTo>
                    <a:pt x="847" y="2024"/>
                  </a:lnTo>
                  <a:lnTo>
                    <a:pt x="795" y="2006"/>
                  </a:lnTo>
                  <a:lnTo>
                    <a:pt x="738" y="1991"/>
                  </a:lnTo>
                  <a:lnTo>
                    <a:pt x="681" y="1977"/>
                  </a:lnTo>
                  <a:lnTo>
                    <a:pt x="625" y="1962"/>
                  </a:lnTo>
                  <a:lnTo>
                    <a:pt x="574" y="1939"/>
                  </a:lnTo>
                  <a:lnTo>
                    <a:pt x="532" y="1908"/>
                  </a:lnTo>
                  <a:lnTo>
                    <a:pt x="502" y="1862"/>
                  </a:lnTo>
                  <a:lnTo>
                    <a:pt x="487" y="1800"/>
                  </a:lnTo>
                  <a:lnTo>
                    <a:pt x="509" y="1735"/>
                  </a:lnTo>
                  <a:lnTo>
                    <a:pt x="543" y="1671"/>
                  </a:lnTo>
                  <a:lnTo>
                    <a:pt x="584" y="1612"/>
                  </a:lnTo>
                  <a:lnTo>
                    <a:pt x="629" y="1549"/>
                  </a:lnTo>
                  <a:lnTo>
                    <a:pt x="675" y="1488"/>
                  </a:lnTo>
                  <a:lnTo>
                    <a:pt x="715" y="1425"/>
                  </a:lnTo>
                  <a:lnTo>
                    <a:pt x="745" y="1356"/>
                  </a:lnTo>
                  <a:lnTo>
                    <a:pt x="763" y="1285"/>
                  </a:lnTo>
                  <a:lnTo>
                    <a:pt x="767" y="1252"/>
                  </a:lnTo>
                  <a:lnTo>
                    <a:pt x="771" y="1219"/>
                  </a:lnTo>
                  <a:lnTo>
                    <a:pt x="772" y="1183"/>
                  </a:lnTo>
                  <a:lnTo>
                    <a:pt x="774" y="1149"/>
                  </a:lnTo>
                  <a:lnTo>
                    <a:pt x="774" y="1113"/>
                  </a:lnTo>
                  <a:lnTo>
                    <a:pt x="773" y="1079"/>
                  </a:lnTo>
                  <a:lnTo>
                    <a:pt x="771" y="1046"/>
                  </a:lnTo>
                  <a:lnTo>
                    <a:pt x="763" y="1017"/>
                  </a:lnTo>
                  <a:lnTo>
                    <a:pt x="742" y="1023"/>
                  </a:lnTo>
                  <a:lnTo>
                    <a:pt x="727" y="1022"/>
                  </a:lnTo>
                  <a:lnTo>
                    <a:pt x="715" y="1016"/>
                  </a:lnTo>
                  <a:lnTo>
                    <a:pt x="705" y="1005"/>
                  </a:lnTo>
                  <a:lnTo>
                    <a:pt x="695" y="995"/>
                  </a:lnTo>
                  <a:lnTo>
                    <a:pt x="684" y="984"/>
                  </a:lnTo>
                  <a:lnTo>
                    <a:pt x="671" y="979"/>
                  </a:lnTo>
                  <a:lnTo>
                    <a:pt x="656" y="976"/>
                  </a:lnTo>
                  <a:lnTo>
                    <a:pt x="594" y="971"/>
                  </a:lnTo>
                  <a:lnTo>
                    <a:pt x="537" y="975"/>
                  </a:lnTo>
                  <a:lnTo>
                    <a:pt x="481" y="988"/>
                  </a:lnTo>
                  <a:lnTo>
                    <a:pt x="425" y="1007"/>
                  </a:lnTo>
                  <a:lnTo>
                    <a:pt x="372" y="1032"/>
                  </a:lnTo>
                  <a:lnTo>
                    <a:pt x="321" y="1060"/>
                  </a:lnTo>
                  <a:lnTo>
                    <a:pt x="270" y="1088"/>
                  </a:lnTo>
                  <a:lnTo>
                    <a:pt x="219" y="1114"/>
                  </a:lnTo>
                  <a:lnTo>
                    <a:pt x="240" y="1060"/>
                  </a:lnTo>
                  <a:lnTo>
                    <a:pt x="265" y="1002"/>
                  </a:lnTo>
                  <a:lnTo>
                    <a:pt x="294" y="943"/>
                  </a:lnTo>
                  <a:lnTo>
                    <a:pt x="328" y="887"/>
                  </a:lnTo>
                  <a:lnTo>
                    <a:pt x="368" y="837"/>
                  </a:lnTo>
                  <a:lnTo>
                    <a:pt x="416" y="798"/>
                  </a:lnTo>
                  <a:lnTo>
                    <a:pt x="474" y="772"/>
                  </a:lnTo>
                  <a:lnTo>
                    <a:pt x="541" y="763"/>
                  </a:lnTo>
                  <a:lnTo>
                    <a:pt x="562" y="786"/>
                  </a:lnTo>
                  <a:lnTo>
                    <a:pt x="578" y="812"/>
                  </a:lnTo>
                  <a:lnTo>
                    <a:pt x="589" y="842"/>
                  </a:lnTo>
                  <a:lnTo>
                    <a:pt x="599" y="872"/>
                  </a:lnTo>
                  <a:lnTo>
                    <a:pt x="609" y="901"/>
                  </a:lnTo>
                  <a:lnTo>
                    <a:pt x="621" y="926"/>
                  </a:lnTo>
                  <a:lnTo>
                    <a:pt x="640" y="948"/>
                  </a:lnTo>
                  <a:lnTo>
                    <a:pt x="665" y="962"/>
                  </a:lnTo>
                  <a:lnTo>
                    <a:pt x="668" y="936"/>
                  </a:lnTo>
                  <a:lnTo>
                    <a:pt x="668" y="907"/>
                  </a:lnTo>
                  <a:lnTo>
                    <a:pt x="665" y="879"/>
                  </a:lnTo>
                  <a:lnTo>
                    <a:pt x="662" y="849"/>
                  </a:lnTo>
                  <a:lnTo>
                    <a:pt x="653" y="821"/>
                  </a:lnTo>
                  <a:lnTo>
                    <a:pt x="643" y="792"/>
                  </a:lnTo>
                  <a:lnTo>
                    <a:pt x="628" y="765"/>
                  </a:lnTo>
                  <a:lnTo>
                    <a:pt x="611" y="740"/>
                  </a:lnTo>
                  <a:lnTo>
                    <a:pt x="591" y="720"/>
                  </a:lnTo>
                  <a:lnTo>
                    <a:pt x="571" y="702"/>
                  </a:lnTo>
                  <a:lnTo>
                    <a:pt x="547" y="690"/>
                  </a:lnTo>
                  <a:lnTo>
                    <a:pt x="523" y="679"/>
                  </a:lnTo>
                  <a:lnTo>
                    <a:pt x="495" y="676"/>
                  </a:lnTo>
                  <a:lnTo>
                    <a:pt x="469" y="676"/>
                  </a:lnTo>
                  <a:lnTo>
                    <a:pt x="444" y="682"/>
                  </a:lnTo>
                  <a:lnTo>
                    <a:pt x="420" y="696"/>
                  </a:lnTo>
                  <a:lnTo>
                    <a:pt x="360" y="735"/>
                  </a:lnTo>
                  <a:lnTo>
                    <a:pt x="310" y="783"/>
                  </a:lnTo>
                  <a:lnTo>
                    <a:pt x="266" y="835"/>
                  </a:lnTo>
                  <a:lnTo>
                    <a:pt x="228" y="892"/>
                  </a:lnTo>
                  <a:lnTo>
                    <a:pt x="199" y="951"/>
                  </a:lnTo>
                  <a:lnTo>
                    <a:pt x="172" y="1013"/>
                  </a:lnTo>
                  <a:lnTo>
                    <a:pt x="149" y="1076"/>
                  </a:lnTo>
                  <a:lnTo>
                    <a:pt x="130" y="1136"/>
                  </a:lnTo>
                  <a:lnTo>
                    <a:pt x="109" y="1092"/>
                  </a:lnTo>
                  <a:lnTo>
                    <a:pt x="92" y="1045"/>
                  </a:lnTo>
                  <a:lnTo>
                    <a:pt x="78" y="997"/>
                  </a:lnTo>
                  <a:lnTo>
                    <a:pt x="67" y="947"/>
                  </a:lnTo>
                  <a:lnTo>
                    <a:pt x="60" y="897"/>
                  </a:lnTo>
                  <a:lnTo>
                    <a:pt x="52" y="845"/>
                  </a:lnTo>
                  <a:lnTo>
                    <a:pt x="48" y="794"/>
                  </a:lnTo>
                  <a:lnTo>
                    <a:pt x="46" y="740"/>
                  </a:lnTo>
                  <a:lnTo>
                    <a:pt x="83" y="729"/>
                  </a:lnTo>
                  <a:lnTo>
                    <a:pt x="119" y="711"/>
                  </a:lnTo>
                  <a:lnTo>
                    <a:pt x="156" y="688"/>
                  </a:lnTo>
                  <a:lnTo>
                    <a:pt x="193" y="662"/>
                  </a:lnTo>
                  <a:lnTo>
                    <a:pt x="227" y="634"/>
                  </a:lnTo>
                  <a:lnTo>
                    <a:pt x="261" y="604"/>
                  </a:lnTo>
                  <a:lnTo>
                    <a:pt x="294" y="576"/>
                  </a:lnTo>
                  <a:lnTo>
                    <a:pt x="327" y="548"/>
                  </a:lnTo>
                  <a:lnTo>
                    <a:pt x="309" y="524"/>
                  </a:lnTo>
                  <a:lnTo>
                    <a:pt x="316" y="503"/>
                  </a:lnTo>
                  <a:lnTo>
                    <a:pt x="338" y="482"/>
                  </a:lnTo>
                  <a:lnTo>
                    <a:pt x="367" y="460"/>
                  </a:lnTo>
                  <a:lnTo>
                    <a:pt x="392" y="439"/>
                  </a:lnTo>
                  <a:lnTo>
                    <a:pt x="404" y="417"/>
                  </a:lnTo>
                  <a:lnTo>
                    <a:pt x="396" y="392"/>
                  </a:lnTo>
                  <a:lnTo>
                    <a:pt x="357" y="365"/>
                  </a:lnTo>
                  <a:lnTo>
                    <a:pt x="309" y="380"/>
                  </a:lnTo>
                  <a:lnTo>
                    <a:pt x="263" y="401"/>
                  </a:lnTo>
                  <a:lnTo>
                    <a:pt x="220" y="428"/>
                  </a:lnTo>
                  <a:lnTo>
                    <a:pt x="179" y="461"/>
                  </a:lnTo>
                  <a:lnTo>
                    <a:pt x="141" y="496"/>
                  </a:lnTo>
                  <a:lnTo>
                    <a:pt x="104" y="533"/>
                  </a:lnTo>
                  <a:lnTo>
                    <a:pt x="69" y="568"/>
                  </a:lnTo>
                  <a:lnTo>
                    <a:pt x="37" y="601"/>
                  </a:lnTo>
                  <a:lnTo>
                    <a:pt x="18" y="577"/>
                  </a:lnTo>
                  <a:lnTo>
                    <a:pt x="7" y="547"/>
                  </a:lnTo>
                  <a:lnTo>
                    <a:pt x="3" y="515"/>
                  </a:lnTo>
                  <a:lnTo>
                    <a:pt x="0" y="478"/>
                  </a:lnTo>
                  <a:lnTo>
                    <a:pt x="3" y="439"/>
                  </a:lnTo>
                  <a:lnTo>
                    <a:pt x="5" y="402"/>
                  </a:lnTo>
                  <a:lnTo>
                    <a:pt x="10" y="367"/>
                  </a:lnTo>
                  <a:lnTo>
                    <a:pt x="15" y="334"/>
                  </a:lnTo>
                  <a:lnTo>
                    <a:pt x="26" y="239"/>
                  </a:lnTo>
                  <a:lnTo>
                    <a:pt x="60" y="189"/>
                  </a:lnTo>
                  <a:lnTo>
                    <a:pt x="112" y="174"/>
                  </a:lnTo>
                  <a:lnTo>
                    <a:pt x="179" y="180"/>
                  </a:lnTo>
                  <a:lnTo>
                    <a:pt x="251" y="198"/>
                  </a:lnTo>
                  <a:lnTo>
                    <a:pt x="330" y="216"/>
                  </a:lnTo>
                  <a:lnTo>
                    <a:pt x="404" y="221"/>
                  </a:lnTo>
                  <a:lnTo>
                    <a:pt x="474" y="205"/>
                  </a:lnTo>
                  <a:lnTo>
                    <a:pt x="524" y="207"/>
                  </a:lnTo>
                  <a:lnTo>
                    <a:pt x="573" y="207"/>
                  </a:lnTo>
                  <a:lnTo>
                    <a:pt x="621" y="206"/>
                  </a:lnTo>
                  <a:lnTo>
                    <a:pt x="669" y="202"/>
                  </a:lnTo>
                  <a:lnTo>
                    <a:pt x="715" y="197"/>
                  </a:lnTo>
                  <a:lnTo>
                    <a:pt x="760" y="189"/>
                  </a:lnTo>
                  <a:lnTo>
                    <a:pt x="805" y="176"/>
                  </a:lnTo>
                  <a:lnTo>
                    <a:pt x="847" y="161"/>
                  </a:lnTo>
                  <a:lnTo>
                    <a:pt x="838" y="137"/>
                  </a:lnTo>
                  <a:lnTo>
                    <a:pt x="822" y="123"/>
                  </a:lnTo>
                  <a:lnTo>
                    <a:pt x="800" y="118"/>
                  </a:lnTo>
                  <a:lnTo>
                    <a:pt x="776" y="114"/>
                  </a:lnTo>
                  <a:lnTo>
                    <a:pt x="749" y="111"/>
                  </a:lnTo>
                  <a:lnTo>
                    <a:pt x="725" y="104"/>
                  </a:lnTo>
                  <a:lnTo>
                    <a:pt x="704" y="90"/>
                  </a:lnTo>
                  <a:lnTo>
                    <a:pt x="686" y="66"/>
                  </a:lnTo>
                  <a:lnTo>
                    <a:pt x="780" y="74"/>
                  </a:lnTo>
                  <a:lnTo>
                    <a:pt x="873" y="76"/>
                  </a:lnTo>
                  <a:lnTo>
                    <a:pt x="968" y="78"/>
                  </a:lnTo>
                  <a:lnTo>
                    <a:pt x="1063" y="75"/>
                  </a:lnTo>
                  <a:lnTo>
                    <a:pt x="1158" y="69"/>
                  </a:lnTo>
                  <a:lnTo>
                    <a:pt x="1249" y="58"/>
                  </a:lnTo>
                  <a:lnTo>
                    <a:pt x="1340" y="43"/>
                  </a:lnTo>
                  <a:lnTo>
                    <a:pt x="1426" y="23"/>
                  </a:lnTo>
                  <a:lnTo>
                    <a:pt x="1467" y="4"/>
                  </a:lnTo>
                  <a:lnTo>
                    <a:pt x="1508" y="0"/>
                  </a:lnTo>
                  <a:lnTo>
                    <a:pt x="1553" y="4"/>
                  </a:lnTo>
                  <a:lnTo>
                    <a:pt x="1598" y="14"/>
                  </a:lnTo>
                  <a:lnTo>
                    <a:pt x="1644" y="22"/>
                  </a:lnTo>
                  <a:lnTo>
                    <a:pt x="1689" y="25"/>
                  </a:lnTo>
                  <a:lnTo>
                    <a:pt x="1735" y="21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4" name="Freeform 272"/>
            <p:cNvSpPr>
              <a:spLocks/>
            </p:cNvSpPr>
            <p:nvPr/>
          </p:nvSpPr>
          <p:spPr bwMode="auto">
            <a:xfrm>
              <a:off x="1645" y="1442"/>
              <a:ext cx="208" cy="49"/>
            </a:xfrm>
            <a:custGeom>
              <a:avLst/>
              <a:gdLst>
                <a:gd name="T0" fmla="*/ 0 w 624"/>
                <a:gd name="T1" fmla="*/ 0 h 148"/>
                <a:gd name="T2" fmla="*/ 0 w 624"/>
                <a:gd name="T3" fmla="*/ 0 h 148"/>
                <a:gd name="T4" fmla="*/ 0 w 624"/>
                <a:gd name="T5" fmla="*/ 0 h 148"/>
                <a:gd name="T6" fmla="*/ 0 w 624"/>
                <a:gd name="T7" fmla="*/ 0 h 148"/>
                <a:gd name="T8" fmla="*/ 0 w 624"/>
                <a:gd name="T9" fmla="*/ 0 h 148"/>
                <a:gd name="T10" fmla="*/ 0 w 624"/>
                <a:gd name="T11" fmla="*/ 0 h 148"/>
                <a:gd name="T12" fmla="*/ 0 w 624"/>
                <a:gd name="T13" fmla="*/ 0 h 148"/>
                <a:gd name="T14" fmla="*/ 0 w 624"/>
                <a:gd name="T15" fmla="*/ 0 h 148"/>
                <a:gd name="T16" fmla="*/ 0 w 624"/>
                <a:gd name="T17" fmla="*/ 0 h 148"/>
                <a:gd name="T18" fmla="*/ 0 w 624"/>
                <a:gd name="T19" fmla="*/ 0 h 148"/>
                <a:gd name="T20" fmla="*/ 0 w 624"/>
                <a:gd name="T21" fmla="*/ 0 h 148"/>
                <a:gd name="T22" fmla="*/ 0 w 624"/>
                <a:gd name="T23" fmla="*/ 0 h 148"/>
                <a:gd name="T24" fmla="*/ 0 w 624"/>
                <a:gd name="T25" fmla="*/ 0 h 148"/>
                <a:gd name="T26" fmla="*/ 0 w 624"/>
                <a:gd name="T27" fmla="*/ 0 h 148"/>
                <a:gd name="T28" fmla="*/ 0 w 624"/>
                <a:gd name="T29" fmla="*/ 0 h 148"/>
                <a:gd name="T30" fmla="*/ 0 w 624"/>
                <a:gd name="T31" fmla="*/ 0 h 148"/>
                <a:gd name="T32" fmla="*/ 0 w 624"/>
                <a:gd name="T33" fmla="*/ 0 h 148"/>
                <a:gd name="T34" fmla="*/ 0 w 624"/>
                <a:gd name="T35" fmla="*/ 0 h 148"/>
                <a:gd name="T36" fmla="*/ 0 w 624"/>
                <a:gd name="T37" fmla="*/ 0 h 148"/>
                <a:gd name="T38" fmla="*/ 0 w 624"/>
                <a:gd name="T39" fmla="*/ 0 h 148"/>
                <a:gd name="T40" fmla="*/ 0 w 624"/>
                <a:gd name="T41" fmla="*/ 0 h 148"/>
                <a:gd name="T42" fmla="*/ 0 w 624"/>
                <a:gd name="T43" fmla="*/ 0 h 148"/>
                <a:gd name="T44" fmla="*/ 0 w 624"/>
                <a:gd name="T45" fmla="*/ 0 h 148"/>
                <a:gd name="T46" fmla="*/ 0 w 624"/>
                <a:gd name="T47" fmla="*/ 0 h 148"/>
                <a:gd name="T48" fmla="*/ 0 w 624"/>
                <a:gd name="T49" fmla="*/ 0 h 148"/>
                <a:gd name="T50" fmla="*/ 0 w 624"/>
                <a:gd name="T51" fmla="*/ 0 h 148"/>
                <a:gd name="T52" fmla="*/ 0 w 624"/>
                <a:gd name="T53" fmla="*/ 0 h 148"/>
                <a:gd name="T54" fmla="*/ 0 w 624"/>
                <a:gd name="T55" fmla="*/ 0 h 148"/>
                <a:gd name="T56" fmla="*/ 0 w 624"/>
                <a:gd name="T57" fmla="*/ 0 h 148"/>
                <a:gd name="T58" fmla="*/ 0 w 624"/>
                <a:gd name="T59" fmla="*/ 0 h 148"/>
                <a:gd name="T60" fmla="*/ 0 w 624"/>
                <a:gd name="T61" fmla="*/ 0 h 148"/>
                <a:gd name="T62" fmla="*/ 0 w 624"/>
                <a:gd name="T63" fmla="*/ 0 h 148"/>
                <a:gd name="T64" fmla="*/ 0 w 624"/>
                <a:gd name="T65" fmla="*/ 0 h 148"/>
                <a:gd name="T66" fmla="*/ 0 w 624"/>
                <a:gd name="T67" fmla="*/ 0 h 148"/>
                <a:gd name="T68" fmla="*/ 0 w 624"/>
                <a:gd name="T69" fmla="*/ 0 h 148"/>
                <a:gd name="T70" fmla="*/ 0 w 624"/>
                <a:gd name="T71" fmla="*/ 0 h 148"/>
                <a:gd name="T72" fmla="*/ 0 w 624"/>
                <a:gd name="T73" fmla="*/ 0 h 148"/>
                <a:gd name="T74" fmla="*/ 0 w 624"/>
                <a:gd name="T75" fmla="*/ 0 h 148"/>
                <a:gd name="T76" fmla="*/ 0 w 624"/>
                <a:gd name="T77" fmla="*/ 0 h 148"/>
                <a:gd name="T78" fmla="*/ 0 w 624"/>
                <a:gd name="T79" fmla="*/ 0 h 148"/>
                <a:gd name="T80" fmla="*/ 0 w 624"/>
                <a:gd name="T81" fmla="*/ 0 h 148"/>
                <a:gd name="T82" fmla="*/ 0 w 624"/>
                <a:gd name="T83" fmla="*/ 0 h 1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24" h="148">
                  <a:moveTo>
                    <a:pt x="624" y="104"/>
                  </a:moveTo>
                  <a:lnTo>
                    <a:pt x="615" y="116"/>
                  </a:lnTo>
                  <a:lnTo>
                    <a:pt x="603" y="126"/>
                  </a:lnTo>
                  <a:lnTo>
                    <a:pt x="589" y="137"/>
                  </a:lnTo>
                  <a:lnTo>
                    <a:pt x="576" y="144"/>
                  </a:lnTo>
                  <a:lnTo>
                    <a:pt x="561" y="148"/>
                  </a:lnTo>
                  <a:lnTo>
                    <a:pt x="546" y="148"/>
                  </a:lnTo>
                  <a:lnTo>
                    <a:pt x="530" y="145"/>
                  </a:lnTo>
                  <a:lnTo>
                    <a:pt x="518" y="135"/>
                  </a:lnTo>
                  <a:lnTo>
                    <a:pt x="483" y="106"/>
                  </a:lnTo>
                  <a:lnTo>
                    <a:pt x="446" y="84"/>
                  </a:lnTo>
                  <a:lnTo>
                    <a:pt x="408" y="67"/>
                  </a:lnTo>
                  <a:lnTo>
                    <a:pt x="367" y="55"/>
                  </a:lnTo>
                  <a:lnTo>
                    <a:pt x="325" y="51"/>
                  </a:lnTo>
                  <a:lnTo>
                    <a:pt x="279" y="50"/>
                  </a:lnTo>
                  <a:lnTo>
                    <a:pt x="232" y="53"/>
                  </a:lnTo>
                  <a:lnTo>
                    <a:pt x="183" y="60"/>
                  </a:lnTo>
                  <a:lnTo>
                    <a:pt x="14" y="135"/>
                  </a:lnTo>
                  <a:lnTo>
                    <a:pt x="2" y="122"/>
                  </a:lnTo>
                  <a:lnTo>
                    <a:pt x="0" y="108"/>
                  </a:lnTo>
                  <a:lnTo>
                    <a:pt x="4" y="93"/>
                  </a:lnTo>
                  <a:lnTo>
                    <a:pt x="14" y="81"/>
                  </a:lnTo>
                  <a:lnTo>
                    <a:pt x="26" y="69"/>
                  </a:lnTo>
                  <a:lnTo>
                    <a:pt x="41" y="59"/>
                  </a:lnTo>
                  <a:lnTo>
                    <a:pt x="55" y="50"/>
                  </a:lnTo>
                  <a:lnTo>
                    <a:pt x="67" y="43"/>
                  </a:lnTo>
                  <a:lnTo>
                    <a:pt x="135" y="20"/>
                  </a:lnTo>
                  <a:lnTo>
                    <a:pt x="208" y="4"/>
                  </a:lnTo>
                  <a:lnTo>
                    <a:pt x="281" y="0"/>
                  </a:lnTo>
                  <a:lnTo>
                    <a:pt x="356" y="2"/>
                  </a:lnTo>
                  <a:lnTo>
                    <a:pt x="432" y="15"/>
                  </a:lnTo>
                  <a:lnTo>
                    <a:pt x="503" y="35"/>
                  </a:lnTo>
                  <a:lnTo>
                    <a:pt x="567" y="66"/>
                  </a:lnTo>
                  <a:lnTo>
                    <a:pt x="624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5" name="Freeform 273"/>
            <p:cNvSpPr>
              <a:spLocks/>
            </p:cNvSpPr>
            <p:nvPr/>
          </p:nvSpPr>
          <p:spPr bwMode="auto">
            <a:xfrm>
              <a:off x="1636" y="1527"/>
              <a:ext cx="236" cy="325"/>
            </a:xfrm>
            <a:custGeom>
              <a:avLst/>
              <a:gdLst>
                <a:gd name="T0" fmla="*/ 0 w 710"/>
                <a:gd name="T1" fmla="*/ 0 h 973"/>
                <a:gd name="T2" fmla="*/ 0 w 710"/>
                <a:gd name="T3" fmla="*/ 0 h 973"/>
                <a:gd name="T4" fmla="*/ 0 w 710"/>
                <a:gd name="T5" fmla="*/ 0 h 973"/>
                <a:gd name="T6" fmla="*/ 0 w 710"/>
                <a:gd name="T7" fmla="*/ 0 h 973"/>
                <a:gd name="T8" fmla="*/ 0 w 710"/>
                <a:gd name="T9" fmla="*/ 0 h 973"/>
                <a:gd name="T10" fmla="*/ 0 w 710"/>
                <a:gd name="T11" fmla="*/ 0 h 973"/>
                <a:gd name="T12" fmla="*/ 0 w 710"/>
                <a:gd name="T13" fmla="*/ 0 h 973"/>
                <a:gd name="T14" fmla="*/ 0 w 710"/>
                <a:gd name="T15" fmla="*/ 0 h 973"/>
                <a:gd name="T16" fmla="*/ 0 w 710"/>
                <a:gd name="T17" fmla="*/ 0 h 973"/>
                <a:gd name="T18" fmla="*/ 0 w 710"/>
                <a:gd name="T19" fmla="*/ 0 h 973"/>
                <a:gd name="T20" fmla="*/ 0 w 710"/>
                <a:gd name="T21" fmla="*/ 0 h 973"/>
                <a:gd name="T22" fmla="*/ 0 w 710"/>
                <a:gd name="T23" fmla="*/ 0 h 973"/>
                <a:gd name="T24" fmla="*/ 0 w 710"/>
                <a:gd name="T25" fmla="*/ 0 h 973"/>
                <a:gd name="T26" fmla="*/ 0 w 710"/>
                <a:gd name="T27" fmla="*/ 0 h 973"/>
                <a:gd name="T28" fmla="*/ 0 w 710"/>
                <a:gd name="T29" fmla="*/ 0 h 973"/>
                <a:gd name="T30" fmla="*/ 0 w 710"/>
                <a:gd name="T31" fmla="*/ 0 h 973"/>
                <a:gd name="T32" fmla="*/ 0 w 710"/>
                <a:gd name="T33" fmla="*/ 0 h 973"/>
                <a:gd name="T34" fmla="*/ 0 w 710"/>
                <a:gd name="T35" fmla="*/ 0 h 973"/>
                <a:gd name="T36" fmla="*/ 0 w 710"/>
                <a:gd name="T37" fmla="*/ 0 h 973"/>
                <a:gd name="T38" fmla="*/ 0 w 710"/>
                <a:gd name="T39" fmla="*/ 0 h 973"/>
                <a:gd name="T40" fmla="*/ 0 w 710"/>
                <a:gd name="T41" fmla="*/ 0 h 973"/>
                <a:gd name="T42" fmla="*/ 0 w 710"/>
                <a:gd name="T43" fmla="*/ 0 h 973"/>
                <a:gd name="T44" fmla="*/ 0 w 710"/>
                <a:gd name="T45" fmla="*/ 0 h 973"/>
                <a:gd name="T46" fmla="*/ 0 w 710"/>
                <a:gd name="T47" fmla="*/ 0 h 973"/>
                <a:gd name="T48" fmla="*/ 0 w 710"/>
                <a:gd name="T49" fmla="*/ 0 h 973"/>
                <a:gd name="T50" fmla="*/ 0 w 710"/>
                <a:gd name="T51" fmla="*/ 0 h 973"/>
                <a:gd name="T52" fmla="*/ 0 w 710"/>
                <a:gd name="T53" fmla="*/ 0 h 973"/>
                <a:gd name="T54" fmla="*/ 0 w 710"/>
                <a:gd name="T55" fmla="*/ 0 h 973"/>
                <a:gd name="T56" fmla="*/ 0 w 710"/>
                <a:gd name="T57" fmla="*/ 0 h 973"/>
                <a:gd name="T58" fmla="*/ 0 w 710"/>
                <a:gd name="T59" fmla="*/ 0 h 973"/>
                <a:gd name="T60" fmla="*/ 0 w 710"/>
                <a:gd name="T61" fmla="*/ 0 h 973"/>
                <a:gd name="T62" fmla="*/ 0 w 710"/>
                <a:gd name="T63" fmla="*/ 0 h 973"/>
                <a:gd name="T64" fmla="*/ 0 w 710"/>
                <a:gd name="T65" fmla="*/ 0 h 973"/>
                <a:gd name="T66" fmla="*/ 0 w 710"/>
                <a:gd name="T67" fmla="*/ 0 h 973"/>
                <a:gd name="T68" fmla="*/ 0 w 710"/>
                <a:gd name="T69" fmla="*/ 0 h 973"/>
                <a:gd name="T70" fmla="*/ 0 w 710"/>
                <a:gd name="T71" fmla="*/ 0 h 973"/>
                <a:gd name="T72" fmla="*/ 0 w 710"/>
                <a:gd name="T73" fmla="*/ 0 h 973"/>
                <a:gd name="T74" fmla="*/ 0 w 710"/>
                <a:gd name="T75" fmla="*/ 0 h 97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10" h="973">
                  <a:moveTo>
                    <a:pt x="598" y="321"/>
                  </a:moveTo>
                  <a:lnTo>
                    <a:pt x="594" y="341"/>
                  </a:lnTo>
                  <a:lnTo>
                    <a:pt x="596" y="356"/>
                  </a:lnTo>
                  <a:lnTo>
                    <a:pt x="607" y="370"/>
                  </a:lnTo>
                  <a:lnTo>
                    <a:pt x="621" y="384"/>
                  </a:lnTo>
                  <a:lnTo>
                    <a:pt x="634" y="399"/>
                  </a:lnTo>
                  <a:lnTo>
                    <a:pt x="647" y="411"/>
                  </a:lnTo>
                  <a:lnTo>
                    <a:pt x="657" y="427"/>
                  </a:lnTo>
                  <a:lnTo>
                    <a:pt x="661" y="444"/>
                  </a:lnTo>
                  <a:lnTo>
                    <a:pt x="679" y="499"/>
                  </a:lnTo>
                  <a:lnTo>
                    <a:pt x="694" y="558"/>
                  </a:lnTo>
                  <a:lnTo>
                    <a:pt x="705" y="618"/>
                  </a:lnTo>
                  <a:lnTo>
                    <a:pt x="710" y="680"/>
                  </a:lnTo>
                  <a:lnTo>
                    <a:pt x="708" y="738"/>
                  </a:lnTo>
                  <a:lnTo>
                    <a:pt x="694" y="795"/>
                  </a:lnTo>
                  <a:lnTo>
                    <a:pt x="669" y="848"/>
                  </a:lnTo>
                  <a:lnTo>
                    <a:pt x="630" y="894"/>
                  </a:lnTo>
                  <a:lnTo>
                    <a:pt x="591" y="920"/>
                  </a:lnTo>
                  <a:lnTo>
                    <a:pt x="551" y="941"/>
                  </a:lnTo>
                  <a:lnTo>
                    <a:pt x="508" y="955"/>
                  </a:lnTo>
                  <a:lnTo>
                    <a:pt x="462" y="966"/>
                  </a:lnTo>
                  <a:lnTo>
                    <a:pt x="415" y="971"/>
                  </a:lnTo>
                  <a:lnTo>
                    <a:pt x="370" y="973"/>
                  </a:lnTo>
                  <a:lnTo>
                    <a:pt x="324" y="970"/>
                  </a:lnTo>
                  <a:lnTo>
                    <a:pt x="279" y="962"/>
                  </a:lnTo>
                  <a:lnTo>
                    <a:pt x="209" y="925"/>
                  </a:lnTo>
                  <a:lnTo>
                    <a:pt x="157" y="876"/>
                  </a:lnTo>
                  <a:lnTo>
                    <a:pt x="114" y="818"/>
                  </a:lnTo>
                  <a:lnTo>
                    <a:pt x="82" y="752"/>
                  </a:lnTo>
                  <a:lnTo>
                    <a:pt x="57" y="681"/>
                  </a:lnTo>
                  <a:lnTo>
                    <a:pt x="41" y="608"/>
                  </a:lnTo>
                  <a:lnTo>
                    <a:pt x="29" y="537"/>
                  </a:lnTo>
                  <a:lnTo>
                    <a:pt x="20" y="466"/>
                  </a:lnTo>
                  <a:lnTo>
                    <a:pt x="10" y="464"/>
                  </a:lnTo>
                  <a:lnTo>
                    <a:pt x="5" y="457"/>
                  </a:lnTo>
                  <a:lnTo>
                    <a:pt x="0" y="450"/>
                  </a:lnTo>
                  <a:lnTo>
                    <a:pt x="0" y="442"/>
                  </a:lnTo>
                  <a:lnTo>
                    <a:pt x="3" y="432"/>
                  </a:lnTo>
                  <a:lnTo>
                    <a:pt x="7" y="422"/>
                  </a:lnTo>
                  <a:lnTo>
                    <a:pt x="12" y="413"/>
                  </a:lnTo>
                  <a:lnTo>
                    <a:pt x="20" y="405"/>
                  </a:lnTo>
                  <a:lnTo>
                    <a:pt x="55" y="379"/>
                  </a:lnTo>
                  <a:lnTo>
                    <a:pt x="80" y="345"/>
                  </a:lnTo>
                  <a:lnTo>
                    <a:pt x="97" y="303"/>
                  </a:lnTo>
                  <a:lnTo>
                    <a:pt x="110" y="259"/>
                  </a:lnTo>
                  <a:lnTo>
                    <a:pt x="122" y="214"/>
                  </a:lnTo>
                  <a:lnTo>
                    <a:pt x="138" y="170"/>
                  </a:lnTo>
                  <a:lnTo>
                    <a:pt x="159" y="129"/>
                  </a:lnTo>
                  <a:lnTo>
                    <a:pt x="188" y="93"/>
                  </a:lnTo>
                  <a:lnTo>
                    <a:pt x="222" y="72"/>
                  </a:lnTo>
                  <a:lnTo>
                    <a:pt x="255" y="49"/>
                  </a:lnTo>
                  <a:lnTo>
                    <a:pt x="290" y="30"/>
                  </a:lnTo>
                  <a:lnTo>
                    <a:pt x="326" y="16"/>
                  </a:lnTo>
                  <a:lnTo>
                    <a:pt x="364" y="5"/>
                  </a:lnTo>
                  <a:lnTo>
                    <a:pt x="402" y="0"/>
                  </a:lnTo>
                  <a:lnTo>
                    <a:pt x="441" y="4"/>
                  </a:lnTo>
                  <a:lnTo>
                    <a:pt x="479" y="16"/>
                  </a:lnTo>
                  <a:lnTo>
                    <a:pt x="500" y="52"/>
                  </a:lnTo>
                  <a:lnTo>
                    <a:pt x="520" y="87"/>
                  </a:lnTo>
                  <a:lnTo>
                    <a:pt x="536" y="126"/>
                  </a:lnTo>
                  <a:lnTo>
                    <a:pt x="552" y="164"/>
                  </a:lnTo>
                  <a:lnTo>
                    <a:pt x="565" y="202"/>
                  </a:lnTo>
                  <a:lnTo>
                    <a:pt x="577" y="240"/>
                  </a:lnTo>
                  <a:lnTo>
                    <a:pt x="588" y="280"/>
                  </a:lnTo>
                  <a:lnTo>
                    <a:pt x="598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6" name="Freeform 274"/>
            <p:cNvSpPr>
              <a:spLocks/>
            </p:cNvSpPr>
            <p:nvPr/>
          </p:nvSpPr>
          <p:spPr bwMode="auto">
            <a:xfrm>
              <a:off x="1689" y="1548"/>
              <a:ext cx="132" cy="110"/>
            </a:xfrm>
            <a:custGeom>
              <a:avLst/>
              <a:gdLst>
                <a:gd name="T0" fmla="*/ 0 w 396"/>
                <a:gd name="T1" fmla="*/ 0 h 329"/>
                <a:gd name="T2" fmla="*/ 0 w 396"/>
                <a:gd name="T3" fmla="*/ 0 h 329"/>
                <a:gd name="T4" fmla="*/ 0 w 396"/>
                <a:gd name="T5" fmla="*/ 0 h 329"/>
                <a:gd name="T6" fmla="*/ 0 w 396"/>
                <a:gd name="T7" fmla="*/ 0 h 329"/>
                <a:gd name="T8" fmla="*/ 0 w 396"/>
                <a:gd name="T9" fmla="*/ 0 h 329"/>
                <a:gd name="T10" fmla="*/ 0 w 396"/>
                <a:gd name="T11" fmla="*/ 0 h 329"/>
                <a:gd name="T12" fmla="*/ 0 w 396"/>
                <a:gd name="T13" fmla="*/ 0 h 329"/>
                <a:gd name="T14" fmla="*/ 0 w 396"/>
                <a:gd name="T15" fmla="*/ 0 h 329"/>
                <a:gd name="T16" fmla="*/ 0 w 396"/>
                <a:gd name="T17" fmla="*/ 0 h 329"/>
                <a:gd name="T18" fmla="*/ 0 w 396"/>
                <a:gd name="T19" fmla="*/ 0 h 329"/>
                <a:gd name="T20" fmla="*/ 0 w 396"/>
                <a:gd name="T21" fmla="*/ 0 h 329"/>
                <a:gd name="T22" fmla="*/ 0 w 396"/>
                <a:gd name="T23" fmla="*/ 0 h 329"/>
                <a:gd name="T24" fmla="*/ 0 w 396"/>
                <a:gd name="T25" fmla="*/ 0 h 329"/>
                <a:gd name="T26" fmla="*/ 0 w 396"/>
                <a:gd name="T27" fmla="*/ 0 h 329"/>
                <a:gd name="T28" fmla="*/ 0 w 396"/>
                <a:gd name="T29" fmla="*/ 0 h 329"/>
                <a:gd name="T30" fmla="*/ 0 w 396"/>
                <a:gd name="T31" fmla="*/ 0 h 329"/>
                <a:gd name="T32" fmla="*/ 0 w 396"/>
                <a:gd name="T33" fmla="*/ 0 h 329"/>
                <a:gd name="T34" fmla="*/ 0 w 396"/>
                <a:gd name="T35" fmla="*/ 0 h 329"/>
                <a:gd name="T36" fmla="*/ 0 w 396"/>
                <a:gd name="T37" fmla="*/ 0 h 329"/>
                <a:gd name="T38" fmla="*/ 0 w 396"/>
                <a:gd name="T39" fmla="*/ 0 h 329"/>
                <a:gd name="T40" fmla="*/ 0 w 396"/>
                <a:gd name="T41" fmla="*/ 0 h 329"/>
                <a:gd name="T42" fmla="*/ 0 w 396"/>
                <a:gd name="T43" fmla="*/ 0 h 329"/>
                <a:gd name="T44" fmla="*/ 0 w 396"/>
                <a:gd name="T45" fmla="*/ 0 h 329"/>
                <a:gd name="T46" fmla="*/ 0 w 396"/>
                <a:gd name="T47" fmla="*/ 0 h 329"/>
                <a:gd name="T48" fmla="*/ 0 w 396"/>
                <a:gd name="T49" fmla="*/ 0 h 329"/>
                <a:gd name="T50" fmla="*/ 0 w 396"/>
                <a:gd name="T51" fmla="*/ 0 h 329"/>
                <a:gd name="T52" fmla="*/ 0 w 396"/>
                <a:gd name="T53" fmla="*/ 0 h 329"/>
                <a:gd name="T54" fmla="*/ 0 w 396"/>
                <a:gd name="T55" fmla="*/ 0 h 329"/>
                <a:gd name="T56" fmla="*/ 0 w 396"/>
                <a:gd name="T57" fmla="*/ 0 h 329"/>
                <a:gd name="T58" fmla="*/ 0 w 396"/>
                <a:gd name="T59" fmla="*/ 0 h 329"/>
                <a:gd name="T60" fmla="*/ 0 w 396"/>
                <a:gd name="T61" fmla="*/ 0 h 329"/>
                <a:gd name="T62" fmla="*/ 0 w 396"/>
                <a:gd name="T63" fmla="*/ 0 h 329"/>
                <a:gd name="T64" fmla="*/ 0 w 396"/>
                <a:gd name="T65" fmla="*/ 0 h 329"/>
                <a:gd name="T66" fmla="*/ 0 w 396"/>
                <a:gd name="T67" fmla="*/ 0 h 3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96" h="329">
                  <a:moveTo>
                    <a:pt x="373" y="213"/>
                  </a:moveTo>
                  <a:lnTo>
                    <a:pt x="396" y="329"/>
                  </a:lnTo>
                  <a:lnTo>
                    <a:pt x="354" y="319"/>
                  </a:lnTo>
                  <a:lnTo>
                    <a:pt x="309" y="307"/>
                  </a:lnTo>
                  <a:lnTo>
                    <a:pt x="260" y="295"/>
                  </a:lnTo>
                  <a:lnTo>
                    <a:pt x="208" y="286"/>
                  </a:lnTo>
                  <a:lnTo>
                    <a:pt x="156" y="279"/>
                  </a:lnTo>
                  <a:lnTo>
                    <a:pt x="102" y="274"/>
                  </a:lnTo>
                  <a:lnTo>
                    <a:pt x="49" y="273"/>
                  </a:lnTo>
                  <a:lnTo>
                    <a:pt x="0" y="275"/>
                  </a:lnTo>
                  <a:lnTo>
                    <a:pt x="2" y="250"/>
                  </a:lnTo>
                  <a:lnTo>
                    <a:pt x="5" y="227"/>
                  </a:lnTo>
                  <a:lnTo>
                    <a:pt x="11" y="199"/>
                  </a:lnTo>
                  <a:lnTo>
                    <a:pt x="18" y="175"/>
                  </a:lnTo>
                  <a:lnTo>
                    <a:pt x="27" y="150"/>
                  </a:lnTo>
                  <a:lnTo>
                    <a:pt x="39" y="128"/>
                  </a:lnTo>
                  <a:lnTo>
                    <a:pt x="54" y="106"/>
                  </a:lnTo>
                  <a:lnTo>
                    <a:pt x="74" y="83"/>
                  </a:lnTo>
                  <a:lnTo>
                    <a:pt x="98" y="69"/>
                  </a:lnTo>
                  <a:lnTo>
                    <a:pt x="121" y="54"/>
                  </a:lnTo>
                  <a:lnTo>
                    <a:pt x="144" y="40"/>
                  </a:lnTo>
                  <a:lnTo>
                    <a:pt x="167" y="25"/>
                  </a:lnTo>
                  <a:lnTo>
                    <a:pt x="194" y="16"/>
                  </a:lnTo>
                  <a:lnTo>
                    <a:pt x="220" y="6"/>
                  </a:lnTo>
                  <a:lnTo>
                    <a:pt x="248" y="1"/>
                  </a:lnTo>
                  <a:lnTo>
                    <a:pt x="279" y="0"/>
                  </a:lnTo>
                  <a:lnTo>
                    <a:pt x="373" y="213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7" name="Freeform 275"/>
            <p:cNvSpPr>
              <a:spLocks/>
            </p:cNvSpPr>
            <p:nvPr/>
          </p:nvSpPr>
          <p:spPr bwMode="auto">
            <a:xfrm>
              <a:off x="2112" y="1665"/>
              <a:ext cx="140" cy="254"/>
            </a:xfrm>
            <a:custGeom>
              <a:avLst/>
              <a:gdLst>
                <a:gd name="T0" fmla="*/ 0 w 418"/>
                <a:gd name="T1" fmla="*/ 0 h 763"/>
                <a:gd name="T2" fmla="*/ 0 w 418"/>
                <a:gd name="T3" fmla="*/ 0 h 763"/>
                <a:gd name="T4" fmla="*/ 0 w 418"/>
                <a:gd name="T5" fmla="*/ 0 h 763"/>
                <a:gd name="T6" fmla="*/ 0 w 418"/>
                <a:gd name="T7" fmla="*/ 0 h 763"/>
                <a:gd name="T8" fmla="*/ 0 w 418"/>
                <a:gd name="T9" fmla="*/ 0 h 763"/>
                <a:gd name="T10" fmla="*/ 0 w 418"/>
                <a:gd name="T11" fmla="*/ 0 h 763"/>
                <a:gd name="T12" fmla="*/ 0 w 418"/>
                <a:gd name="T13" fmla="*/ 0 h 763"/>
                <a:gd name="T14" fmla="*/ 0 w 418"/>
                <a:gd name="T15" fmla="*/ 0 h 763"/>
                <a:gd name="T16" fmla="*/ 0 w 418"/>
                <a:gd name="T17" fmla="*/ 0 h 763"/>
                <a:gd name="T18" fmla="*/ 0 w 418"/>
                <a:gd name="T19" fmla="*/ 0 h 763"/>
                <a:gd name="T20" fmla="*/ 0 w 418"/>
                <a:gd name="T21" fmla="*/ 0 h 763"/>
                <a:gd name="T22" fmla="*/ 0 w 418"/>
                <a:gd name="T23" fmla="*/ 0 h 763"/>
                <a:gd name="T24" fmla="*/ 0 w 418"/>
                <a:gd name="T25" fmla="*/ 0 h 763"/>
                <a:gd name="T26" fmla="*/ 0 w 418"/>
                <a:gd name="T27" fmla="*/ 0 h 763"/>
                <a:gd name="T28" fmla="*/ 0 w 418"/>
                <a:gd name="T29" fmla="*/ 0 h 763"/>
                <a:gd name="T30" fmla="*/ 0 w 418"/>
                <a:gd name="T31" fmla="*/ 0 h 763"/>
                <a:gd name="T32" fmla="*/ 0 w 418"/>
                <a:gd name="T33" fmla="*/ 0 h 763"/>
                <a:gd name="T34" fmla="*/ 0 w 418"/>
                <a:gd name="T35" fmla="*/ 0 h 763"/>
                <a:gd name="T36" fmla="*/ 0 w 418"/>
                <a:gd name="T37" fmla="*/ 0 h 763"/>
                <a:gd name="T38" fmla="*/ 0 w 418"/>
                <a:gd name="T39" fmla="*/ 0 h 763"/>
                <a:gd name="T40" fmla="*/ 0 w 418"/>
                <a:gd name="T41" fmla="*/ 0 h 763"/>
                <a:gd name="T42" fmla="*/ 0 w 418"/>
                <a:gd name="T43" fmla="*/ 0 h 763"/>
                <a:gd name="T44" fmla="*/ 0 w 418"/>
                <a:gd name="T45" fmla="*/ 0 h 763"/>
                <a:gd name="T46" fmla="*/ 0 w 418"/>
                <a:gd name="T47" fmla="*/ 0 h 763"/>
                <a:gd name="T48" fmla="*/ 0 w 418"/>
                <a:gd name="T49" fmla="*/ 0 h 763"/>
                <a:gd name="T50" fmla="*/ 0 w 418"/>
                <a:gd name="T51" fmla="*/ 0 h 763"/>
                <a:gd name="T52" fmla="*/ 0 w 418"/>
                <a:gd name="T53" fmla="*/ 0 h 763"/>
                <a:gd name="T54" fmla="*/ 0 w 418"/>
                <a:gd name="T55" fmla="*/ 0 h 763"/>
                <a:gd name="T56" fmla="*/ 0 w 418"/>
                <a:gd name="T57" fmla="*/ 0 h 763"/>
                <a:gd name="T58" fmla="*/ 0 w 418"/>
                <a:gd name="T59" fmla="*/ 0 h 763"/>
                <a:gd name="T60" fmla="*/ 0 w 418"/>
                <a:gd name="T61" fmla="*/ 0 h 763"/>
                <a:gd name="T62" fmla="*/ 0 w 418"/>
                <a:gd name="T63" fmla="*/ 0 h 763"/>
                <a:gd name="T64" fmla="*/ 0 w 418"/>
                <a:gd name="T65" fmla="*/ 0 h 763"/>
                <a:gd name="T66" fmla="*/ 0 w 418"/>
                <a:gd name="T67" fmla="*/ 0 h 763"/>
                <a:gd name="T68" fmla="*/ 0 w 418"/>
                <a:gd name="T69" fmla="*/ 0 h 763"/>
                <a:gd name="T70" fmla="*/ 0 w 418"/>
                <a:gd name="T71" fmla="*/ 0 h 763"/>
                <a:gd name="T72" fmla="*/ 0 w 418"/>
                <a:gd name="T73" fmla="*/ 0 h 763"/>
                <a:gd name="T74" fmla="*/ 0 w 418"/>
                <a:gd name="T75" fmla="*/ 0 h 763"/>
                <a:gd name="T76" fmla="*/ 0 w 418"/>
                <a:gd name="T77" fmla="*/ 0 h 76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18" h="763">
                  <a:moveTo>
                    <a:pt x="418" y="22"/>
                  </a:moveTo>
                  <a:lnTo>
                    <a:pt x="414" y="38"/>
                  </a:lnTo>
                  <a:lnTo>
                    <a:pt x="411" y="45"/>
                  </a:lnTo>
                  <a:lnTo>
                    <a:pt x="405" y="49"/>
                  </a:lnTo>
                  <a:lnTo>
                    <a:pt x="398" y="49"/>
                  </a:lnTo>
                  <a:lnTo>
                    <a:pt x="391" y="48"/>
                  </a:lnTo>
                  <a:lnTo>
                    <a:pt x="382" y="48"/>
                  </a:lnTo>
                  <a:lnTo>
                    <a:pt x="374" y="49"/>
                  </a:lnTo>
                  <a:lnTo>
                    <a:pt x="363" y="53"/>
                  </a:lnTo>
                  <a:lnTo>
                    <a:pt x="323" y="91"/>
                  </a:lnTo>
                  <a:lnTo>
                    <a:pt x="286" y="130"/>
                  </a:lnTo>
                  <a:lnTo>
                    <a:pt x="251" y="171"/>
                  </a:lnTo>
                  <a:lnTo>
                    <a:pt x="221" y="214"/>
                  </a:lnTo>
                  <a:lnTo>
                    <a:pt x="191" y="260"/>
                  </a:lnTo>
                  <a:lnTo>
                    <a:pt x="166" y="305"/>
                  </a:lnTo>
                  <a:lnTo>
                    <a:pt x="141" y="352"/>
                  </a:lnTo>
                  <a:lnTo>
                    <a:pt x="119" y="398"/>
                  </a:lnTo>
                  <a:lnTo>
                    <a:pt x="151" y="420"/>
                  </a:lnTo>
                  <a:lnTo>
                    <a:pt x="172" y="449"/>
                  </a:lnTo>
                  <a:lnTo>
                    <a:pt x="186" y="479"/>
                  </a:lnTo>
                  <a:lnTo>
                    <a:pt x="193" y="514"/>
                  </a:lnTo>
                  <a:lnTo>
                    <a:pt x="194" y="550"/>
                  </a:lnTo>
                  <a:lnTo>
                    <a:pt x="193" y="587"/>
                  </a:lnTo>
                  <a:lnTo>
                    <a:pt x="189" y="622"/>
                  </a:lnTo>
                  <a:lnTo>
                    <a:pt x="186" y="655"/>
                  </a:lnTo>
                  <a:lnTo>
                    <a:pt x="132" y="763"/>
                  </a:lnTo>
                  <a:lnTo>
                    <a:pt x="116" y="739"/>
                  </a:lnTo>
                  <a:lnTo>
                    <a:pt x="115" y="704"/>
                  </a:lnTo>
                  <a:lnTo>
                    <a:pt x="124" y="663"/>
                  </a:lnTo>
                  <a:lnTo>
                    <a:pt x="133" y="619"/>
                  </a:lnTo>
                  <a:lnTo>
                    <a:pt x="139" y="576"/>
                  </a:lnTo>
                  <a:lnTo>
                    <a:pt x="139" y="538"/>
                  </a:lnTo>
                  <a:lnTo>
                    <a:pt x="123" y="507"/>
                  </a:lnTo>
                  <a:lnTo>
                    <a:pt x="88" y="481"/>
                  </a:lnTo>
                  <a:lnTo>
                    <a:pt x="73" y="515"/>
                  </a:lnTo>
                  <a:lnTo>
                    <a:pt x="62" y="550"/>
                  </a:lnTo>
                  <a:lnTo>
                    <a:pt x="52" y="585"/>
                  </a:lnTo>
                  <a:lnTo>
                    <a:pt x="43" y="619"/>
                  </a:lnTo>
                  <a:lnTo>
                    <a:pt x="36" y="654"/>
                  </a:lnTo>
                  <a:lnTo>
                    <a:pt x="28" y="688"/>
                  </a:lnTo>
                  <a:lnTo>
                    <a:pt x="19" y="721"/>
                  </a:lnTo>
                  <a:lnTo>
                    <a:pt x="11" y="750"/>
                  </a:lnTo>
                  <a:lnTo>
                    <a:pt x="5" y="721"/>
                  </a:lnTo>
                  <a:lnTo>
                    <a:pt x="0" y="688"/>
                  </a:lnTo>
                  <a:lnTo>
                    <a:pt x="4" y="654"/>
                  </a:lnTo>
                  <a:lnTo>
                    <a:pt x="6" y="619"/>
                  </a:lnTo>
                  <a:lnTo>
                    <a:pt x="10" y="585"/>
                  </a:lnTo>
                  <a:lnTo>
                    <a:pt x="18" y="550"/>
                  </a:lnTo>
                  <a:lnTo>
                    <a:pt x="26" y="515"/>
                  </a:lnTo>
                  <a:lnTo>
                    <a:pt x="33" y="481"/>
                  </a:lnTo>
                  <a:lnTo>
                    <a:pt x="57" y="415"/>
                  </a:lnTo>
                  <a:lnTo>
                    <a:pt x="83" y="348"/>
                  </a:lnTo>
                  <a:lnTo>
                    <a:pt x="113" y="284"/>
                  </a:lnTo>
                  <a:lnTo>
                    <a:pt x="148" y="223"/>
                  </a:lnTo>
                  <a:lnTo>
                    <a:pt x="188" y="162"/>
                  </a:lnTo>
                  <a:lnTo>
                    <a:pt x="233" y="104"/>
                  </a:lnTo>
                  <a:lnTo>
                    <a:pt x="286" y="51"/>
                  </a:lnTo>
                  <a:lnTo>
                    <a:pt x="346" y="0"/>
                  </a:lnTo>
                  <a:lnTo>
                    <a:pt x="356" y="1"/>
                  </a:lnTo>
                  <a:lnTo>
                    <a:pt x="366" y="1"/>
                  </a:lnTo>
                  <a:lnTo>
                    <a:pt x="377" y="0"/>
                  </a:lnTo>
                  <a:lnTo>
                    <a:pt x="386" y="0"/>
                  </a:lnTo>
                  <a:lnTo>
                    <a:pt x="396" y="1"/>
                  </a:lnTo>
                  <a:lnTo>
                    <a:pt x="403" y="6"/>
                  </a:lnTo>
                  <a:lnTo>
                    <a:pt x="411" y="12"/>
                  </a:lnTo>
                  <a:lnTo>
                    <a:pt x="418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8" name="Freeform 276"/>
            <p:cNvSpPr>
              <a:spLocks/>
            </p:cNvSpPr>
            <p:nvPr/>
          </p:nvSpPr>
          <p:spPr bwMode="auto">
            <a:xfrm>
              <a:off x="1665" y="1670"/>
              <a:ext cx="188" cy="160"/>
            </a:xfrm>
            <a:custGeom>
              <a:avLst/>
              <a:gdLst>
                <a:gd name="T0" fmla="*/ 0 w 563"/>
                <a:gd name="T1" fmla="*/ 0 h 480"/>
                <a:gd name="T2" fmla="*/ 0 w 563"/>
                <a:gd name="T3" fmla="*/ 0 h 480"/>
                <a:gd name="T4" fmla="*/ 0 w 563"/>
                <a:gd name="T5" fmla="*/ 0 h 480"/>
                <a:gd name="T6" fmla="*/ 0 w 563"/>
                <a:gd name="T7" fmla="*/ 0 h 480"/>
                <a:gd name="T8" fmla="*/ 0 w 563"/>
                <a:gd name="T9" fmla="*/ 0 h 480"/>
                <a:gd name="T10" fmla="*/ 0 w 563"/>
                <a:gd name="T11" fmla="*/ 0 h 480"/>
                <a:gd name="T12" fmla="*/ 0 w 563"/>
                <a:gd name="T13" fmla="*/ 0 h 480"/>
                <a:gd name="T14" fmla="*/ 0 w 563"/>
                <a:gd name="T15" fmla="*/ 0 h 480"/>
                <a:gd name="T16" fmla="*/ 0 w 563"/>
                <a:gd name="T17" fmla="*/ 0 h 480"/>
                <a:gd name="T18" fmla="*/ 0 w 563"/>
                <a:gd name="T19" fmla="*/ 0 h 480"/>
                <a:gd name="T20" fmla="*/ 0 w 563"/>
                <a:gd name="T21" fmla="*/ 0 h 480"/>
                <a:gd name="T22" fmla="*/ 0 w 563"/>
                <a:gd name="T23" fmla="*/ 0 h 480"/>
                <a:gd name="T24" fmla="*/ 0 w 563"/>
                <a:gd name="T25" fmla="*/ 0 h 480"/>
                <a:gd name="T26" fmla="*/ 0 w 563"/>
                <a:gd name="T27" fmla="*/ 0 h 480"/>
                <a:gd name="T28" fmla="*/ 0 w 563"/>
                <a:gd name="T29" fmla="*/ 0 h 480"/>
                <a:gd name="T30" fmla="*/ 0 w 563"/>
                <a:gd name="T31" fmla="*/ 0 h 480"/>
                <a:gd name="T32" fmla="*/ 0 w 563"/>
                <a:gd name="T33" fmla="*/ 0 h 480"/>
                <a:gd name="T34" fmla="*/ 0 w 563"/>
                <a:gd name="T35" fmla="*/ 0 h 480"/>
                <a:gd name="T36" fmla="*/ 0 w 563"/>
                <a:gd name="T37" fmla="*/ 0 h 480"/>
                <a:gd name="T38" fmla="*/ 0 w 563"/>
                <a:gd name="T39" fmla="*/ 0 h 480"/>
                <a:gd name="T40" fmla="*/ 0 w 563"/>
                <a:gd name="T41" fmla="*/ 0 h 480"/>
                <a:gd name="T42" fmla="*/ 0 w 563"/>
                <a:gd name="T43" fmla="*/ 0 h 480"/>
                <a:gd name="T44" fmla="*/ 0 w 563"/>
                <a:gd name="T45" fmla="*/ 0 h 480"/>
                <a:gd name="T46" fmla="*/ 0 w 563"/>
                <a:gd name="T47" fmla="*/ 0 h 480"/>
                <a:gd name="T48" fmla="*/ 0 w 563"/>
                <a:gd name="T49" fmla="*/ 0 h 480"/>
                <a:gd name="T50" fmla="*/ 0 w 563"/>
                <a:gd name="T51" fmla="*/ 0 h 480"/>
                <a:gd name="T52" fmla="*/ 0 w 563"/>
                <a:gd name="T53" fmla="*/ 0 h 480"/>
                <a:gd name="T54" fmla="*/ 0 w 563"/>
                <a:gd name="T55" fmla="*/ 0 h 480"/>
                <a:gd name="T56" fmla="*/ 0 w 563"/>
                <a:gd name="T57" fmla="*/ 0 h 480"/>
                <a:gd name="T58" fmla="*/ 0 w 563"/>
                <a:gd name="T59" fmla="*/ 0 h 480"/>
                <a:gd name="T60" fmla="*/ 0 w 563"/>
                <a:gd name="T61" fmla="*/ 0 h 480"/>
                <a:gd name="T62" fmla="*/ 0 w 563"/>
                <a:gd name="T63" fmla="*/ 0 h 480"/>
                <a:gd name="T64" fmla="*/ 0 w 563"/>
                <a:gd name="T65" fmla="*/ 0 h 480"/>
                <a:gd name="T66" fmla="*/ 0 w 563"/>
                <a:gd name="T67" fmla="*/ 0 h 480"/>
                <a:gd name="T68" fmla="*/ 0 w 563"/>
                <a:gd name="T69" fmla="*/ 0 h 480"/>
                <a:gd name="T70" fmla="*/ 0 w 563"/>
                <a:gd name="T71" fmla="*/ 0 h 480"/>
                <a:gd name="T72" fmla="*/ 0 w 563"/>
                <a:gd name="T73" fmla="*/ 0 h 480"/>
                <a:gd name="T74" fmla="*/ 0 w 563"/>
                <a:gd name="T75" fmla="*/ 0 h 480"/>
                <a:gd name="T76" fmla="*/ 0 w 563"/>
                <a:gd name="T77" fmla="*/ 0 h 4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3" h="480">
                  <a:moveTo>
                    <a:pt x="137" y="0"/>
                  </a:moveTo>
                  <a:lnTo>
                    <a:pt x="127" y="23"/>
                  </a:lnTo>
                  <a:lnTo>
                    <a:pt x="123" y="44"/>
                  </a:lnTo>
                  <a:lnTo>
                    <a:pt x="127" y="66"/>
                  </a:lnTo>
                  <a:lnTo>
                    <a:pt x="134" y="87"/>
                  </a:lnTo>
                  <a:lnTo>
                    <a:pt x="145" y="104"/>
                  </a:lnTo>
                  <a:lnTo>
                    <a:pt x="161" y="122"/>
                  </a:lnTo>
                  <a:lnTo>
                    <a:pt x="179" y="136"/>
                  </a:lnTo>
                  <a:lnTo>
                    <a:pt x="200" y="147"/>
                  </a:lnTo>
                  <a:lnTo>
                    <a:pt x="229" y="151"/>
                  </a:lnTo>
                  <a:lnTo>
                    <a:pt x="259" y="151"/>
                  </a:lnTo>
                  <a:lnTo>
                    <a:pt x="288" y="148"/>
                  </a:lnTo>
                  <a:lnTo>
                    <a:pt x="315" y="141"/>
                  </a:lnTo>
                  <a:lnTo>
                    <a:pt x="341" y="131"/>
                  </a:lnTo>
                  <a:lnTo>
                    <a:pt x="367" y="119"/>
                  </a:lnTo>
                  <a:lnTo>
                    <a:pt x="390" y="104"/>
                  </a:lnTo>
                  <a:lnTo>
                    <a:pt x="412" y="85"/>
                  </a:lnTo>
                  <a:lnTo>
                    <a:pt x="412" y="39"/>
                  </a:lnTo>
                  <a:lnTo>
                    <a:pt x="431" y="46"/>
                  </a:lnTo>
                  <a:lnTo>
                    <a:pt x="453" y="50"/>
                  </a:lnTo>
                  <a:lnTo>
                    <a:pt x="476" y="52"/>
                  </a:lnTo>
                  <a:lnTo>
                    <a:pt x="498" y="56"/>
                  </a:lnTo>
                  <a:lnTo>
                    <a:pt x="518" y="61"/>
                  </a:lnTo>
                  <a:lnTo>
                    <a:pt x="531" y="72"/>
                  </a:lnTo>
                  <a:lnTo>
                    <a:pt x="541" y="90"/>
                  </a:lnTo>
                  <a:lnTo>
                    <a:pt x="542" y="115"/>
                  </a:lnTo>
                  <a:lnTo>
                    <a:pt x="556" y="153"/>
                  </a:lnTo>
                  <a:lnTo>
                    <a:pt x="563" y="190"/>
                  </a:lnTo>
                  <a:lnTo>
                    <a:pt x="561" y="225"/>
                  </a:lnTo>
                  <a:lnTo>
                    <a:pt x="554" y="261"/>
                  </a:lnTo>
                  <a:lnTo>
                    <a:pt x="544" y="297"/>
                  </a:lnTo>
                  <a:lnTo>
                    <a:pt x="535" y="333"/>
                  </a:lnTo>
                  <a:lnTo>
                    <a:pt x="526" y="369"/>
                  </a:lnTo>
                  <a:lnTo>
                    <a:pt x="520" y="406"/>
                  </a:lnTo>
                  <a:lnTo>
                    <a:pt x="485" y="436"/>
                  </a:lnTo>
                  <a:lnTo>
                    <a:pt x="445" y="459"/>
                  </a:lnTo>
                  <a:lnTo>
                    <a:pt x="400" y="473"/>
                  </a:lnTo>
                  <a:lnTo>
                    <a:pt x="353" y="480"/>
                  </a:lnTo>
                  <a:lnTo>
                    <a:pt x="305" y="480"/>
                  </a:lnTo>
                  <a:lnTo>
                    <a:pt x="257" y="478"/>
                  </a:lnTo>
                  <a:lnTo>
                    <a:pt x="211" y="470"/>
                  </a:lnTo>
                  <a:lnTo>
                    <a:pt x="169" y="459"/>
                  </a:lnTo>
                  <a:lnTo>
                    <a:pt x="120" y="417"/>
                  </a:lnTo>
                  <a:lnTo>
                    <a:pt x="82" y="372"/>
                  </a:lnTo>
                  <a:lnTo>
                    <a:pt x="51" y="321"/>
                  </a:lnTo>
                  <a:lnTo>
                    <a:pt x="27" y="268"/>
                  </a:lnTo>
                  <a:lnTo>
                    <a:pt x="11" y="210"/>
                  </a:lnTo>
                  <a:lnTo>
                    <a:pt x="2" y="148"/>
                  </a:lnTo>
                  <a:lnTo>
                    <a:pt x="0" y="85"/>
                  </a:lnTo>
                  <a:lnTo>
                    <a:pt x="7" y="17"/>
                  </a:lnTo>
                  <a:lnTo>
                    <a:pt x="11" y="19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25" y="19"/>
                  </a:lnTo>
                  <a:lnTo>
                    <a:pt x="28" y="22"/>
                  </a:lnTo>
                  <a:lnTo>
                    <a:pt x="33" y="24"/>
                  </a:lnTo>
                  <a:lnTo>
                    <a:pt x="36" y="27"/>
                  </a:lnTo>
                  <a:lnTo>
                    <a:pt x="39" y="31"/>
                  </a:lnTo>
                  <a:lnTo>
                    <a:pt x="46" y="19"/>
                  </a:lnTo>
                  <a:lnTo>
                    <a:pt x="56" y="10"/>
                  </a:lnTo>
                  <a:lnTo>
                    <a:pt x="69" y="5"/>
                  </a:lnTo>
                  <a:lnTo>
                    <a:pt x="80" y="1"/>
                  </a:lnTo>
                  <a:lnTo>
                    <a:pt x="94" y="0"/>
                  </a:lnTo>
                  <a:lnTo>
                    <a:pt x="109" y="0"/>
                  </a:lnTo>
                  <a:lnTo>
                    <a:pt x="123" y="0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299" name="Freeform 277"/>
            <p:cNvSpPr>
              <a:spLocks/>
            </p:cNvSpPr>
            <p:nvPr/>
          </p:nvSpPr>
          <p:spPr bwMode="auto">
            <a:xfrm>
              <a:off x="1746" y="1669"/>
              <a:ext cx="24" cy="15"/>
            </a:xfrm>
            <a:custGeom>
              <a:avLst/>
              <a:gdLst>
                <a:gd name="T0" fmla="*/ 0 w 71"/>
                <a:gd name="T1" fmla="*/ 0 h 44"/>
                <a:gd name="T2" fmla="*/ 0 w 71"/>
                <a:gd name="T3" fmla="*/ 0 h 44"/>
                <a:gd name="T4" fmla="*/ 0 w 71"/>
                <a:gd name="T5" fmla="*/ 0 h 44"/>
                <a:gd name="T6" fmla="*/ 0 w 71"/>
                <a:gd name="T7" fmla="*/ 0 h 44"/>
                <a:gd name="T8" fmla="*/ 0 w 71"/>
                <a:gd name="T9" fmla="*/ 0 h 44"/>
                <a:gd name="T10" fmla="*/ 0 w 71"/>
                <a:gd name="T11" fmla="*/ 0 h 44"/>
                <a:gd name="T12" fmla="*/ 0 w 71"/>
                <a:gd name="T13" fmla="*/ 0 h 44"/>
                <a:gd name="T14" fmla="*/ 0 w 71"/>
                <a:gd name="T15" fmla="*/ 0 h 44"/>
                <a:gd name="T16" fmla="*/ 0 w 71"/>
                <a:gd name="T17" fmla="*/ 0 h 44"/>
                <a:gd name="T18" fmla="*/ 0 w 71"/>
                <a:gd name="T19" fmla="*/ 0 h 44"/>
                <a:gd name="T20" fmla="*/ 0 w 71"/>
                <a:gd name="T21" fmla="*/ 0 h 44"/>
                <a:gd name="T22" fmla="*/ 0 w 71"/>
                <a:gd name="T23" fmla="*/ 0 h 44"/>
                <a:gd name="T24" fmla="*/ 0 w 71"/>
                <a:gd name="T25" fmla="*/ 0 h 44"/>
                <a:gd name="T26" fmla="*/ 0 w 71"/>
                <a:gd name="T27" fmla="*/ 0 h 44"/>
                <a:gd name="T28" fmla="*/ 0 w 71"/>
                <a:gd name="T29" fmla="*/ 0 h 44"/>
                <a:gd name="T30" fmla="*/ 0 w 71"/>
                <a:gd name="T31" fmla="*/ 0 h 44"/>
                <a:gd name="T32" fmla="*/ 0 w 71"/>
                <a:gd name="T33" fmla="*/ 0 h 44"/>
                <a:gd name="T34" fmla="*/ 0 w 71"/>
                <a:gd name="T35" fmla="*/ 0 h 44"/>
                <a:gd name="T36" fmla="*/ 0 w 71"/>
                <a:gd name="T37" fmla="*/ 0 h 44"/>
                <a:gd name="T38" fmla="*/ 0 w 71"/>
                <a:gd name="T39" fmla="*/ 0 h 44"/>
                <a:gd name="T40" fmla="*/ 0 w 71"/>
                <a:gd name="T41" fmla="*/ 0 h 44"/>
                <a:gd name="T42" fmla="*/ 0 w 71"/>
                <a:gd name="T43" fmla="*/ 0 h 44"/>
                <a:gd name="T44" fmla="*/ 0 w 71"/>
                <a:gd name="T45" fmla="*/ 0 h 44"/>
                <a:gd name="T46" fmla="*/ 0 w 71"/>
                <a:gd name="T47" fmla="*/ 0 h 44"/>
                <a:gd name="T48" fmla="*/ 0 w 71"/>
                <a:gd name="T49" fmla="*/ 0 h 44"/>
                <a:gd name="T50" fmla="*/ 0 w 71"/>
                <a:gd name="T51" fmla="*/ 0 h 44"/>
                <a:gd name="T52" fmla="*/ 0 w 71"/>
                <a:gd name="T53" fmla="*/ 0 h 44"/>
                <a:gd name="T54" fmla="*/ 0 w 71"/>
                <a:gd name="T55" fmla="*/ 0 h 44"/>
                <a:gd name="T56" fmla="*/ 0 w 71"/>
                <a:gd name="T57" fmla="*/ 0 h 44"/>
                <a:gd name="T58" fmla="*/ 0 w 71"/>
                <a:gd name="T59" fmla="*/ 0 h 44"/>
                <a:gd name="T60" fmla="*/ 0 w 71"/>
                <a:gd name="T61" fmla="*/ 0 h 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1" h="44">
                  <a:moveTo>
                    <a:pt x="70" y="18"/>
                  </a:moveTo>
                  <a:lnTo>
                    <a:pt x="71" y="24"/>
                  </a:lnTo>
                  <a:lnTo>
                    <a:pt x="71" y="28"/>
                  </a:lnTo>
                  <a:lnTo>
                    <a:pt x="70" y="31"/>
                  </a:lnTo>
                  <a:lnTo>
                    <a:pt x="70" y="34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3" y="39"/>
                  </a:lnTo>
                  <a:lnTo>
                    <a:pt x="62" y="40"/>
                  </a:lnTo>
                  <a:lnTo>
                    <a:pt x="50" y="44"/>
                  </a:lnTo>
                  <a:lnTo>
                    <a:pt x="39" y="43"/>
                  </a:lnTo>
                  <a:lnTo>
                    <a:pt x="28" y="39"/>
                  </a:lnTo>
                  <a:lnTo>
                    <a:pt x="21" y="34"/>
                  </a:lnTo>
                  <a:lnTo>
                    <a:pt x="13" y="25"/>
                  </a:lnTo>
                  <a:lnTo>
                    <a:pt x="6" y="17"/>
                  </a:lnTo>
                  <a:lnTo>
                    <a:pt x="2" y="8"/>
                  </a:lnTo>
                  <a:lnTo>
                    <a:pt x="0" y="1"/>
                  </a:lnTo>
                  <a:lnTo>
                    <a:pt x="6" y="0"/>
                  </a:lnTo>
                  <a:lnTo>
                    <a:pt x="14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42" y="9"/>
                  </a:lnTo>
                  <a:lnTo>
                    <a:pt x="52" y="14"/>
                  </a:lnTo>
                  <a:lnTo>
                    <a:pt x="62" y="16"/>
                  </a:lnTo>
                  <a:lnTo>
                    <a:pt x="7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0" name="Freeform 278"/>
            <p:cNvSpPr>
              <a:spLocks/>
            </p:cNvSpPr>
            <p:nvPr/>
          </p:nvSpPr>
          <p:spPr bwMode="auto">
            <a:xfrm>
              <a:off x="1503" y="1704"/>
              <a:ext cx="29" cy="7"/>
            </a:xfrm>
            <a:custGeom>
              <a:avLst/>
              <a:gdLst>
                <a:gd name="T0" fmla="*/ 0 w 88"/>
                <a:gd name="T1" fmla="*/ 0 h 21"/>
                <a:gd name="T2" fmla="*/ 0 w 88"/>
                <a:gd name="T3" fmla="*/ 0 h 21"/>
                <a:gd name="T4" fmla="*/ 0 w 88"/>
                <a:gd name="T5" fmla="*/ 0 h 21"/>
                <a:gd name="T6" fmla="*/ 0 w 88"/>
                <a:gd name="T7" fmla="*/ 0 h 21"/>
                <a:gd name="T8" fmla="*/ 0 w 88"/>
                <a:gd name="T9" fmla="*/ 0 h 21"/>
                <a:gd name="T10" fmla="*/ 0 w 88"/>
                <a:gd name="T11" fmla="*/ 0 h 21"/>
                <a:gd name="T12" fmla="*/ 0 w 88"/>
                <a:gd name="T13" fmla="*/ 0 h 21"/>
                <a:gd name="T14" fmla="*/ 0 w 88"/>
                <a:gd name="T15" fmla="*/ 0 h 21"/>
                <a:gd name="T16" fmla="*/ 0 w 88"/>
                <a:gd name="T17" fmla="*/ 0 h 21"/>
                <a:gd name="T18" fmla="*/ 0 w 88"/>
                <a:gd name="T19" fmla="*/ 0 h 21"/>
                <a:gd name="T20" fmla="*/ 0 w 88"/>
                <a:gd name="T21" fmla="*/ 0 h 21"/>
                <a:gd name="T22" fmla="*/ 0 w 88"/>
                <a:gd name="T23" fmla="*/ 0 h 21"/>
                <a:gd name="T24" fmla="*/ 0 w 88"/>
                <a:gd name="T25" fmla="*/ 0 h 21"/>
                <a:gd name="T26" fmla="*/ 0 w 88"/>
                <a:gd name="T27" fmla="*/ 0 h 21"/>
                <a:gd name="T28" fmla="*/ 0 w 88"/>
                <a:gd name="T29" fmla="*/ 0 h 21"/>
                <a:gd name="T30" fmla="*/ 0 w 88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21">
                  <a:moveTo>
                    <a:pt x="88" y="21"/>
                  </a:moveTo>
                  <a:lnTo>
                    <a:pt x="0" y="21"/>
                  </a:lnTo>
                  <a:lnTo>
                    <a:pt x="4" y="11"/>
                  </a:lnTo>
                  <a:lnTo>
                    <a:pt x="13" y="6"/>
                  </a:lnTo>
                  <a:lnTo>
                    <a:pt x="24" y="2"/>
                  </a:lnTo>
                  <a:lnTo>
                    <a:pt x="36" y="0"/>
                  </a:lnTo>
                  <a:lnTo>
                    <a:pt x="48" y="0"/>
                  </a:lnTo>
                  <a:lnTo>
                    <a:pt x="62" y="2"/>
                  </a:lnTo>
                  <a:lnTo>
                    <a:pt x="76" y="3"/>
                  </a:lnTo>
                  <a:lnTo>
                    <a:pt x="88" y="3"/>
                  </a:lnTo>
                  <a:lnTo>
                    <a:pt x="88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1" name="Freeform 279"/>
            <p:cNvSpPr>
              <a:spLocks/>
            </p:cNvSpPr>
            <p:nvPr/>
          </p:nvSpPr>
          <p:spPr bwMode="auto">
            <a:xfrm>
              <a:off x="1418" y="1708"/>
              <a:ext cx="145" cy="127"/>
            </a:xfrm>
            <a:custGeom>
              <a:avLst/>
              <a:gdLst>
                <a:gd name="T0" fmla="*/ 0 w 436"/>
                <a:gd name="T1" fmla="*/ 0 h 380"/>
                <a:gd name="T2" fmla="*/ 0 w 436"/>
                <a:gd name="T3" fmla="*/ 0 h 380"/>
                <a:gd name="T4" fmla="*/ 0 w 436"/>
                <a:gd name="T5" fmla="*/ 0 h 380"/>
                <a:gd name="T6" fmla="*/ 0 w 436"/>
                <a:gd name="T7" fmla="*/ 0 h 380"/>
                <a:gd name="T8" fmla="*/ 0 w 436"/>
                <a:gd name="T9" fmla="*/ 0 h 380"/>
                <a:gd name="T10" fmla="*/ 0 w 436"/>
                <a:gd name="T11" fmla="*/ 0 h 380"/>
                <a:gd name="T12" fmla="*/ 0 w 436"/>
                <a:gd name="T13" fmla="*/ 0 h 380"/>
                <a:gd name="T14" fmla="*/ 0 w 436"/>
                <a:gd name="T15" fmla="*/ 0 h 380"/>
                <a:gd name="T16" fmla="*/ 0 w 436"/>
                <a:gd name="T17" fmla="*/ 0 h 380"/>
                <a:gd name="T18" fmla="*/ 0 w 436"/>
                <a:gd name="T19" fmla="*/ 0 h 380"/>
                <a:gd name="T20" fmla="*/ 0 w 436"/>
                <a:gd name="T21" fmla="*/ 0 h 380"/>
                <a:gd name="T22" fmla="*/ 0 w 436"/>
                <a:gd name="T23" fmla="*/ 0 h 380"/>
                <a:gd name="T24" fmla="*/ 0 w 436"/>
                <a:gd name="T25" fmla="*/ 0 h 380"/>
                <a:gd name="T26" fmla="*/ 0 w 436"/>
                <a:gd name="T27" fmla="*/ 0 h 380"/>
                <a:gd name="T28" fmla="*/ 0 w 436"/>
                <a:gd name="T29" fmla="*/ 0 h 380"/>
                <a:gd name="T30" fmla="*/ 0 w 436"/>
                <a:gd name="T31" fmla="*/ 0 h 380"/>
                <a:gd name="T32" fmla="*/ 0 w 436"/>
                <a:gd name="T33" fmla="*/ 0 h 380"/>
                <a:gd name="T34" fmla="*/ 0 w 436"/>
                <a:gd name="T35" fmla="*/ 0 h 380"/>
                <a:gd name="T36" fmla="*/ 0 w 436"/>
                <a:gd name="T37" fmla="*/ 0 h 380"/>
                <a:gd name="T38" fmla="*/ 0 w 436"/>
                <a:gd name="T39" fmla="*/ 0 h 380"/>
                <a:gd name="T40" fmla="*/ 0 w 436"/>
                <a:gd name="T41" fmla="*/ 0 h 380"/>
                <a:gd name="T42" fmla="*/ 0 w 436"/>
                <a:gd name="T43" fmla="*/ 0 h 380"/>
                <a:gd name="T44" fmla="*/ 0 w 436"/>
                <a:gd name="T45" fmla="*/ 0 h 380"/>
                <a:gd name="T46" fmla="*/ 0 w 436"/>
                <a:gd name="T47" fmla="*/ 0 h 380"/>
                <a:gd name="T48" fmla="*/ 0 w 436"/>
                <a:gd name="T49" fmla="*/ 0 h 380"/>
                <a:gd name="T50" fmla="*/ 0 w 436"/>
                <a:gd name="T51" fmla="*/ 0 h 380"/>
                <a:gd name="T52" fmla="*/ 0 w 436"/>
                <a:gd name="T53" fmla="*/ 0 h 380"/>
                <a:gd name="T54" fmla="*/ 0 w 436"/>
                <a:gd name="T55" fmla="*/ 0 h 380"/>
                <a:gd name="T56" fmla="*/ 0 w 436"/>
                <a:gd name="T57" fmla="*/ 0 h 380"/>
                <a:gd name="T58" fmla="*/ 0 w 436"/>
                <a:gd name="T59" fmla="*/ 0 h 380"/>
                <a:gd name="T60" fmla="*/ 0 w 436"/>
                <a:gd name="T61" fmla="*/ 0 h 380"/>
                <a:gd name="T62" fmla="*/ 0 w 436"/>
                <a:gd name="T63" fmla="*/ 0 h 380"/>
                <a:gd name="T64" fmla="*/ 0 w 436"/>
                <a:gd name="T65" fmla="*/ 0 h 380"/>
                <a:gd name="T66" fmla="*/ 0 w 436"/>
                <a:gd name="T67" fmla="*/ 0 h 380"/>
                <a:gd name="T68" fmla="*/ 0 w 436"/>
                <a:gd name="T69" fmla="*/ 0 h 380"/>
                <a:gd name="T70" fmla="*/ 0 w 436"/>
                <a:gd name="T71" fmla="*/ 0 h 380"/>
                <a:gd name="T72" fmla="*/ 0 w 436"/>
                <a:gd name="T73" fmla="*/ 0 h 380"/>
                <a:gd name="T74" fmla="*/ 0 w 436"/>
                <a:gd name="T75" fmla="*/ 0 h 380"/>
                <a:gd name="T76" fmla="*/ 0 w 436"/>
                <a:gd name="T77" fmla="*/ 0 h 380"/>
                <a:gd name="T78" fmla="*/ 0 w 436"/>
                <a:gd name="T79" fmla="*/ 0 h 380"/>
                <a:gd name="T80" fmla="*/ 0 w 436"/>
                <a:gd name="T81" fmla="*/ 0 h 380"/>
                <a:gd name="T82" fmla="*/ 0 w 436"/>
                <a:gd name="T83" fmla="*/ 0 h 380"/>
                <a:gd name="T84" fmla="*/ 0 w 436"/>
                <a:gd name="T85" fmla="*/ 0 h 380"/>
                <a:gd name="T86" fmla="*/ 0 w 436"/>
                <a:gd name="T87" fmla="*/ 0 h 380"/>
                <a:gd name="T88" fmla="*/ 0 w 436"/>
                <a:gd name="T89" fmla="*/ 0 h 380"/>
                <a:gd name="T90" fmla="*/ 0 w 436"/>
                <a:gd name="T91" fmla="*/ 0 h 380"/>
                <a:gd name="T92" fmla="*/ 0 w 436"/>
                <a:gd name="T93" fmla="*/ 0 h 380"/>
                <a:gd name="T94" fmla="*/ 0 w 436"/>
                <a:gd name="T95" fmla="*/ 0 h 380"/>
                <a:gd name="T96" fmla="*/ 0 w 436"/>
                <a:gd name="T97" fmla="*/ 0 h 380"/>
                <a:gd name="T98" fmla="*/ 0 w 436"/>
                <a:gd name="T99" fmla="*/ 0 h 380"/>
                <a:gd name="T100" fmla="*/ 0 w 436"/>
                <a:gd name="T101" fmla="*/ 0 h 380"/>
                <a:gd name="T102" fmla="*/ 0 w 436"/>
                <a:gd name="T103" fmla="*/ 0 h 380"/>
                <a:gd name="T104" fmla="*/ 0 w 436"/>
                <a:gd name="T105" fmla="*/ 0 h 380"/>
                <a:gd name="T106" fmla="*/ 0 w 436"/>
                <a:gd name="T107" fmla="*/ 0 h 380"/>
                <a:gd name="T108" fmla="*/ 0 w 436"/>
                <a:gd name="T109" fmla="*/ 0 h 380"/>
                <a:gd name="T110" fmla="*/ 0 w 436"/>
                <a:gd name="T111" fmla="*/ 0 h 380"/>
                <a:gd name="T112" fmla="*/ 0 w 436"/>
                <a:gd name="T113" fmla="*/ 0 h 380"/>
                <a:gd name="T114" fmla="*/ 0 w 436"/>
                <a:gd name="T115" fmla="*/ 0 h 380"/>
                <a:gd name="T116" fmla="*/ 0 w 436"/>
                <a:gd name="T117" fmla="*/ 0 h 380"/>
                <a:gd name="T118" fmla="*/ 0 w 436"/>
                <a:gd name="T119" fmla="*/ 0 h 38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36" h="380">
                  <a:moveTo>
                    <a:pt x="435" y="0"/>
                  </a:moveTo>
                  <a:lnTo>
                    <a:pt x="435" y="42"/>
                  </a:lnTo>
                  <a:lnTo>
                    <a:pt x="436" y="83"/>
                  </a:lnTo>
                  <a:lnTo>
                    <a:pt x="435" y="128"/>
                  </a:lnTo>
                  <a:lnTo>
                    <a:pt x="434" y="172"/>
                  </a:lnTo>
                  <a:lnTo>
                    <a:pt x="429" y="215"/>
                  </a:lnTo>
                  <a:lnTo>
                    <a:pt x="419" y="257"/>
                  </a:lnTo>
                  <a:lnTo>
                    <a:pt x="404" y="296"/>
                  </a:lnTo>
                  <a:lnTo>
                    <a:pt x="383" y="330"/>
                  </a:lnTo>
                  <a:lnTo>
                    <a:pt x="358" y="352"/>
                  </a:lnTo>
                  <a:lnTo>
                    <a:pt x="331" y="367"/>
                  </a:lnTo>
                  <a:lnTo>
                    <a:pt x="302" y="378"/>
                  </a:lnTo>
                  <a:lnTo>
                    <a:pt x="273" y="380"/>
                  </a:lnTo>
                  <a:lnTo>
                    <a:pt x="243" y="379"/>
                  </a:lnTo>
                  <a:lnTo>
                    <a:pt x="215" y="372"/>
                  </a:lnTo>
                  <a:lnTo>
                    <a:pt x="186" y="362"/>
                  </a:lnTo>
                  <a:lnTo>
                    <a:pt x="160" y="344"/>
                  </a:lnTo>
                  <a:lnTo>
                    <a:pt x="135" y="321"/>
                  </a:lnTo>
                  <a:lnTo>
                    <a:pt x="110" y="296"/>
                  </a:lnTo>
                  <a:lnTo>
                    <a:pt x="87" y="272"/>
                  </a:lnTo>
                  <a:lnTo>
                    <a:pt x="66" y="248"/>
                  </a:lnTo>
                  <a:lnTo>
                    <a:pt x="46" y="223"/>
                  </a:lnTo>
                  <a:lnTo>
                    <a:pt x="28" y="196"/>
                  </a:lnTo>
                  <a:lnTo>
                    <a:pt x="12" y="168"/>
                  </a:lnTo>
                  <a:lnTo>
                    <a:pt x="0" y="139"/>
                  </a:lnTo>
                  <a:lnTo>
                    <a:pt x="14" y="128"/>
                  </a:lnTo>
                  <a:lnTo>
                    <a:pt x="31" y="115"/>
                  </a:lnTo>
                  <a:lnTo>
                    <a:pt x="48" y="104"/>
                  </a:lnTo>
                  <a:lnTo>
                    <a:pt x="65" y="94"/>
                  </a:lnTo>
                  <a:lnTo>
                    <a:pt x="83" y="84"/>
                  </a:lnTo>
                  <a:lnTo>
                    <a:pt x="100" y="76"/>
                  </a:lnTo>
                  <a:lnTo>
                    <a:pt x="120" y="69"/>
                  </a:lnTo>
                  <a:lnTo>
                    <a:pt x="138" y="62"/>
                  </a:lnTo>
                  <a:lnTo>
                    <a:pt x="139" y="81"/>
                  </a:lnTo>
                  <a:lnTo>
                    <a:pt x="143" y="97"/>
                  </a:lnTo>
                  <a:lnTo>
                    <a:pt x="150" y="111"/>
                  </a:lnTo>
                  <a:lnTo>
                    <a:pt x="160" y="123"/>
                  </a:lnTo>
                  <a:lnTo>
                    <a:pt x="172" y="137"/>
                  </a:lnTo>
                  <a:lnTo>
                    <a:pt x="184" y="146"/>
                  </a:lnTo>
                  <a:lnTo>
                    <a:pt x="198" y="154"/>
                  </a:lnTo>
                  <a:lnTo>
                    <a:pt x="214" y="161"/>
                  </a:lnTo>
                  <a:lnTo>
                    <a:pt x="243" y="162"/>
                  </a:lnTo>
                  <a:lnTo>
                    <a:pt x="270" y="158"/>
                  </a:lnTo>
                  <a:lnTo>
                    <a:pt x="296" y="146"/>
                  </a:lnTo>
                  <a:lnTo>
                    <a:pt x="320" y="132"/>
                  </a:lnTo>
                  <a:lnTo>
                    <a:pt x="343" y="115"/>
                  </a:lnTo>
                  <a:lnTo>
                    <a:pt x="367" y="96"/>
                  </a:lnTo>
                  <a:lnTo>
                    <a:pt x="390" y="79"/>
                  </a:lnTo>
                  <a:lnTo>
                    <a:pt x="414" y="62"/>
                  </a:lnTo>
                  <a:lnTo>
                    <a:pt x="405" y="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2" name="Freeform 280"/>
            <p:cNvSpPr>
              <a:spLocks/>
            </p:cNvSpPr>
            <p:nvPr/>
          </p:nvSpPr>
          <p:spPr bwMode="auto">
            <a:xfrm>
              <a:off x="1568" y="1937"/>
              <a:ext cx="392" cy="236"/>
            </a:xfrm>
            <a:custGeom>
              <a:avLst/>
              <a:gdLst>
                <a:gd name="T0" fmla="*/ 0 w 1175"/>
                <a:gd name="T1" fmla="*/ 0 h 708"/>
                <a:gd name="T2" fmla="*/ 0 w 1175"/>
                <a:gd name="T3" fmla="*/ 0 h 708"/>
                <a:gd name="T4" fmla="*/ 0 w 1175"/>
                <a:gd name="T5" fmla="*/ 0 h 708"/>
                <a:gd name="T6" fmla="*/ 0 w 1175"/>
                <a:gd name="T7" fmla="*/ 0 h 708"/>
                <a:gd name="T8" fmla="*/ 0 w 1175"/>
                <a:gd name="T9" fmla="*/ 0 h 708"/>
                <a:gd name="T10" fmla="*/ 0 w 1175"/>
                <a:gd name="T11" fmla="*/ 0 h 708"/>
                <a:gd name="T12" fmla="*/ 0 w 1175"/>
                <a:gd name="T13" fmla="*/ 0 h 708"/>
                <a:gd name="T14" fmla="*/ 0 w 1175"/>
                <a:gd name="T15" fmla="*/ 0 h 708"/>
                <a:gd name="T16" fmla="*/ 0 w 1175"/>
                <a:gd name="T17" fmla="*/ 0 h 708"/>
                <a:gd name="T18" fmla="*/ 0 w 1175"/>
                <a:gd name="T19" fmla="*/ 0 h 708"/>
                <a:gd name="T20" fmla="*/ 0 w 1175"/>
                <a:gd name="T21" fmla="*/ 0 h 708"/>
                <a:gd name="T22" fmla="*/ 0 w 1175"/>
                <a:gd name="T23" fmla="*/ 0 h 708"/>
                <a:gd name="T24" fmla="*/ 0 w 1175"/>
                <a:gd name="T25" fmla="*/ 0 h 708"/>
                <a:gd name="T26" fmla="*/ 0 w 1175"/>
                <a:gd name="T27" fmla="*/ 0 h 708"/>
                <a:gd name="T28" fmla="*/ 0 w 1175"/>
                <a:gd name="T29" fmla="*/ 0 h 708"/>
                <a:gd name="T30" fmla="*/ 0 w 1175"/>
                <a:gd name="T31" fmla="*/ 0 h 708"/>
                <a:gd name="T32" fmla="*/ 0 w 1175"/>
                <a:gd name="T33" fmla="*/ 0 h 708"/>
                <a:gd name="T34" fmla="*/ 0 w 1175"/>
                <a:gd name="T35" fmla="*/ 0 h 708"/>
                <a:gd name="T36" fmla="*/ 0 w 1175"/>
                <a:gd name="T37" fmla="*/ 0 h 708"/>
                <a:gd name="T38" fmla="*/ 0 w 1175"/>
                <a:gd name="T39" fmla="*/ 0 h 708"/>
                <a:gd name="T40" fmla="*/ 0 w 1175"/>
                <a:gd name="T41" fmla="*/ 0 h 708"/>
                <a:gd name="T42" fmla="*/ 0 w 1175"/>
                <a:gd name="T43" fmla="*/ 0 h 708"/>
                <a:gd name="T44" fmla="*/ 0 w 1175"/>
                <a:gd name="T45" fmla="*/ 0 h 708"/>
                <a:gd name="T46" fmla="*/ 0 w 1175"/>
                <a:gd name="T47" fmla="*/ 0 h 708"/>
                <a:gd name="T48" fmla="*/ 0 w 1175"/>
                <a:gd name="T49" fmla="*/ 0 h 708"/>
                <a:gd name="T50" fmla="*/ 0 w 1175"/>
                <a:gd name="T51" fmla="*/ 0 h 708"/>
                <a:gd name="T52" fmla="*/ 0 w 1175"/>
                <a:gd name="T53" fmla="*/ 0 h 708"/>
                <a:gd name="T54" fmla="*/ 0 w 1175"/>
                <a:gd name="T55" fmla="*/ 0 h 708"/>
                <a:gd name="T56" fmla="*/ 0 w 1175"/>
                <a:gd name="T57" fmla="*/ 0 h 708"/>
                <a:gd name="T58" fmla="*/ 0 w 1175"/>
                <a:gd name="T59" fmla="*/ 0 h 708"/>
                <a:gd name="T60" fmla="*/ 0 w 1175"/>
                <a:gd name="T61" fmla="*/ 0 h 708"/>
                <a:gd name="T62" fmla="*/ 0 w 1175"/>
                <a:gd name="T63" fmla="*/ 0 h 708"/>
                <a:gd name="T64" fmla="*/ 0 w 1175"/>
                <a:gd name="T65" fmla="*/ 0 h 708"/>
                <a:gd name="T66" fmla="*/ 0 w 1175"/>
                <a:gd name="T67" fmla="*/ 0 h 708"/>
                <a:gd name="T68" fmla="*/ 0 w 1175"/>
                <a:gd name="T69" fmla="*/ 0 h 708"/>
                <a:gd name="T70" fmla="*/ 0 w 1175"/>
                <a:gd name="T71" fmla="*/ 0 h 708"/>
                <a:gd name="T72" fmla="*/ 0 w 1175"/>
                <a:gd name="T73" fmla="*/ 0 h 708"/>
                <a:gd name="T74" fmla="*/ 0 w 1175"/>
                <a:gd name="T75" fmla="*/ 0 h 708"/>
                <a:gd name="T76" fmla="*/ 0 w 1175"/>
                <a:gd name="T77" fmla="*/ 0 h 7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75" h="708">
                  <a:moveTo>
                    <a:pt x="1175" y="126"/>
                  </a:moveTo>
                  <a:lnTo>
                    <a:pt x="1175" y="194"/>
                  </a:lnTo>
                  <a:lnTo>
                    <a:pt x="1153" y="196"/>
                  </a:lnTo>
                  <a:lnTo>
                    <a:pt x="1138" y="191"/>
                  </a:lnTo>
                  <a:lnTo>
                    <a:pt x="1128" y="179"/>
                  </a:lnTo>
                  <a:lnTo>
                    <a:pt x="1121" y="164"/>
                  </a:lnTo>
                  <a:lnTo>
                    <a:pt x="1116" y="149"/>
                  </a:lnTo>
                  <a:lnTo>
                    <a:pt x="1106" y="135"/>
                  </a:lnTo>
                  <a:lnTo>
                    <a:pt x="1095" y="122"/>
                  </a:lnTo>
                  <a:lnTo>
                    <a:pt x="1078" y="117"/>
                  </a:lnTo>
                  <a:lnTo>
                    <a:pt x="1040" y="208"/>
                  </a:lnTo>
                  <a:lnTo>
                    <a:pt x="991" y="295"/>
                  </a:lnTo>
                  <a:lnTo>
                    <a:pt x="931" y="376"/>
                  </a:lnTo>
                  <a:lnTo>
                    <a:pt x="863" y="451"/>
                  </a:lnTo>
                  <a:lnTo>
                    <a:pt x="789" y="520"/>
                  </a:lnTo>
                  <a:lnTo>
                    <a:pt x="709" y="578"/>
                  </a:lnTo>
                  <a:lnTo>
                    <a:pt x="622" y="626"/>
                  </a:lnTo>
                  <a:lnTo>
                    <a:pt x="534" y="661"/>
                  </a:lnTo>
                  <a:lnTo>
                    <a:pt x="467" y="675"/>
                  </a:lnTo>
                  <a:lnTo>
                    <a:pt x="399" y="687"/>
                  </a:lnTo>
                  <a:lnTo>
                    <a:pt x="329" y="699"/>
                  </a:lnTo>
                  <a:lnTo>
                    <a:pt x="260" y="706"/>
                  </a:lnTo>
                  <a:lnTo>
                    <a:pt x="193" y="708"/>
                  </a:lnTo>
                  <a:lnTo>
                    <a:pt x="127" y="700"/>
                  </a:lnTo>
                  <a:lnTo>
                    <a:pt x="65" y="683"/>
                  </a:lnTo>
                  <a:lnTo>
                    <a:pt x="7" y="652"/>
                  </a:lnTo>
                  <a:lnTo>
                    <a:pt x="3" y="646"/>
                  </a:lnTo>
                  <a:lnTo>
                    <a:pt x="0" y="639"/>
                  </a:lnTo>
                  <a:lnTo>
                    <a:pt x="0" y="631"/>
                  </a:lnTo>
                  <a:lnTo>
                    <a:pt x="0" y="624"/>
                  </a:lnTo>
                  <a:lnTo>
                    <a:pt x="3" y="617"/>
                  </a:lnTo>
                  <a:lnTo>
                    <a:pt x="5" y="610"/>
                  </a:lnTo>
                  <a:lnTo>
                    <a:pt x="11" y="604"/>
                  </a:lnTo>
                  <a:lnTo>
                    <a:pt x="17" y="599"/>
                  </a:lnTo>
                  <a:lnTo>
                    <a:pt x="122" y="631"/>
                  </a:lnTo>
                  <a:lnTo>
                    <a:pt x="230" y="643"/>
                  </a:lnTo>
                  <a:lnTo>
                    <a:pt x="336" y="637"/>
                  </a:lnTo>
                  <a:lnTo>
                    <a:pt x="440" y="617"/>
                  </a:lnTo>
                  <a:lnTo>
                    <a:pt x="540" y="581"/>
                  </a:lnTo>
                  <a:lnTo>
                    <a:pt x="636" y="536"/>
                  </a:lnTo>
                  <a:lnTo>
                    <a:pt x="725" y="480"/>
                  </a:lnTo>
                  <a:lnTo>
                    <a:pt x="810" y="416"/>
                  </a:lnTo>
                  <a:lnTo>
                    <a:pt x="845" y="379"/>
                  </a:lnTo>
                  <a:lnTo>
                    <a:pt x="876" y="339"/>
                  </a:lnTo>
                  <a:lnTo>
                    <a:pt x="906" y="299"/>
                  </a:lnTo>
                  <a:lnTo>
                    <a:pt x="931" y="259"/>
                  </a:lnTo>
                  <a:lnTo>
                    <a:pt x="954" y="217"/>
                  </a:lnTo>
                  <a:lnTo>
                    <a:pt x="976" y="174"/>
                  </a:lnTo>
                  <a:lnTo>
                    <a:pt x="997" y="130"/>
                  </a:lnTo>
                  <a:lnTo>
                    <a:pt x="1015" y="86"/>
                  </a:lnTo>
                  <a:lnTo>
                    <a:pt x="1004" y="77"/>
                  </a:lnTo>
                  <a:lnTo>
                    <a:pt x="989" y="68"/>
                  </a:lnTo>
                  <a:lnTo>
                    <a:pt x="975" y="62"/>
                  </a:lnTo>
                  <a:lnTo>
                    <a:pt x="963" y="54"/>
                  </a:lnTo>
                  <a:lnTo>
                    <a:pt x="951" y="48"/>
                  </a:lnTo>
                  <a:lnTo>
                    <a:pt x="945" y="40"/>
                  </a:lnTo>
                  <a:lnTo>
                    <a:pt x="943" y="27"/>
                  </a:lnTo>
                  <a:lnTo>
                    <a:pt x="948" y="11"/>
                  </a:lnTo>
                  <a:lnTo>
                    <a:pt x="964" y="3"/>
                  </a:lnTo>
                  <a:lnTo>
                    <a:pt x="981" y="0"/>
                  </a:lnTo>
                  <a:lnTo>
                    <a:pt x="997" y="0"/>
                  </a:lnTo>
                  <a:lnTo>
                    <a:pt x="1013" y="4"/>
                  </a:lnTo>
                  <a:lnTo>
                    <a:pt x="1028" y="8"/>
                  </a:lnTo>
                  <a:lnTo>
                    <a:pt x="1044" y="13"/>
                  </a:lnTo>
                  <a:lnTo>
                    <a:pt x="1060" y="19"/>
                  </a:lnTo>
                  <a:lnTo>
                    <a:pt x="1078" y="20"/>
                  </a:lnTo>
                  <a:lnTo>
                    <a:pt x="1175" y="1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3" name="Freeform 281"/>
            <p:cNvSpPr>
              <a:spLocks/>
            </p:cNvSpPr>
            <p:nvPr/>
          </p:nvSpPr>
          <p:spPr bwMode="auto">
            <a:xfrm>
              <a:off x="1296" y="2086"/>
              <a:ext cx="2126" cy="1824"/>
            </a:xfrm>
            <a:custGeom>
              <a:avLst/>
              <a:gdLst>
                <a:gd name="T0" fmla="*/ 1 w 6376"/>
                <a:gd name="T1" fmla="*/ 0 h 5472"/>
                <a:gd name="T2" fmla="*/ 1 w 6376"/>
                <a:gd name="T3" fmla="*/ 1 h 5472"/>
                <a:gd name="T4" fmla="*/ 1 w 6376"/>
                <a:gd name="T5" fmla="*/ 1 h 5472"/>
                <a:gd name="T6" fmla="*/ 1 w 6376"/>
                <a:gd name="T7" fmla="*/ 1 h 5472"/>
                <a:gd name="T8" fmla="*/ 1 w 6376"/>
                <a:gd name="T9" fmla="*/ 1 h 5472"/>
                <a:gd name="T10" fmla="*/ 1 w 6376"/>
                <a:gd name="T11" fmla="*/ 1 h 5472"/>
                <a:gd name="T12" fmla="*/ 1 w 6376"/>
                <a:gd name="T13" fmla="*/ 1 h 5472"/>
                <a:gd name="T14" fmla="*/ 1 w 6376"/>
                <a:gd name="T15" fmla="*/ 1 h 5472"/>
                <a:gd name="T16" fmla="*/ 1 w 6376"/>
                <a:gd name="T17" fmla="*/ 1 h 5472"/>
                <a:gd name="T18" fmla="*/ 1 w 6376"/>
                <a:gd name="T19" fmla="*/ 0 h 5472"/>
                <a:gd name="T20" fmla="*/ 1 w 6376"/>
                <a:gd name="T21" fmla="*/ 0 h 5472"/>
                <a:gd name="T22" fmla="*/ 1 w 6376"/>
                <a:gd name="T23" fmla="*/ 0 h 5472"/>
                <a:gd name="T24" fmla="*/ 1 w 6376"/>
                <a:gd name="T25" fmla="*/ 0 h 5472"/>
                <a:gd name="T26" fmla="*/ 1 w 6376"/>
                <a:gd name="T27" fmla="*/ 0 h 5472"/>
                <a:gd name="T28" fmla="*/ 1 w 6376"/>
                <a:gd name="T29" fmla="*/ 0 h 5472"/>
                <a:gd name="T30" fmla="*/ 1 w 6376"/>
                <a:gd name="T31" fmla="*/ 0 h 5472"/>
                <a:gd name="T32" fmla="*/ 1 w 6376"/>
                <a:gd name="T33" fmla="*/ 0 h 5472"/>
                <a:gd name="T34" fmla="*/ 0 w 6376"/>
                <a:gd name="T35" fmla="*/ 0 h 5472"/>
                <a:gd name="T36" fmla="*/ 1 w 6376"/>
                <a:gd name="T37" fmla="*/ 0 h 5472"/>
                <a:gd name="T38" fmla="*/ 1 w 6376"/>
                <a:gd name="T39" fmla="*/ 1 h 5472"/>
                <a:gd name="T40" fmla="*/ 0 w 6376"/>
                <a:gd name="T41" fmla="*/ 1 h 5472"/>
                <a:gd name="T42" fmla="*/ 0 w 6376"/>
                <a:gd name="T43" fmla="*/ 1 h 5472"/>
                <a:gd name="T44" fmla="*/ 0 w 6376"/>
                <a:gd name="T45" fmla="*/ 1 h 5472"/>
                <a:gd name="T46" fmla="*/ 0 w 6376"/>
                <a:gd name="T47" fmla="*/ 1 h 5472"/>
                <a:gd name="T48" fmla="*/ 0 w 6376"/>
                <a:gd name="T49" fmla="*/ 1 h 5472"/>
                <a:gd name="T50" fmla="*/ 0 w 6376"/>
                <a:gd name="T51" fmla="*/ 0 h 5472"/>
                <a:gd name="T52" fmla="*/ 0 w 6376"/>
                <a:gd name="T53" fmla="*/ 0 h 5472"/>
                <a:gd name="T54" fmla="*/ 0 w 6376"/>
                <a:gd name="T55" fmla="*/ 0 h 5472"/>
                <a:gd name="T56" fmla="*/ 0 w 6376"/>
                <a:gd name="T57" fmla="*/ 0 h 5472"/>
                <a:gd name="T58" fmla="*/ 0 w 6376"/>
                <a:gd name="T59" fmla="*/ 0 h 5472"/>
                <a:gd name="T60" fmla="*/ 0 w 6376"/>
                <a:gd name="T61" fmla="*/ 0 h 5472"/>
                <a:gd name="T62" fmla="*/ 0 w 6376"/>
                <a:gd name="T63" fmla="*/ 0 h 5472"/>
                <a:gd name="T64" fmla="*/ 0 w 6376"/>
                <a:gd name="T65" fmla="*/ 0 h 5472"/>
                <a:gd name="T66" fmla="*/ 0 w 6376"/>
                <a:gd name="T67" fmla="*/ 0 h 5472"/>
                <a:gd name="T68" fmla="*/ 0 w 6376"/>
                <a:gd name="T69" fmla="*/ 0 h 5472"/>
                <a:gd name="T70" fmla="*/ 0 w 6376"/>
                <a:gd name="T71" fmla="*/ 0 h 5472"/>
                <a:gd name="T72" fmla="*/ 0 w 6376"/>
                <a:gd name="T73" fmla="*/ 0 h 5472"/>
                <a:gd name="T74" fmla="*/ 0 w 6376"/>
                <a:gd name="T75" fmla="*/ 0 h 5472"/>
                <a:gd name="T76" fmla="*/ 0 w 6376"/>
                <a:gd name="T77" fmla="*/ 0 h 5472"/>
                <a:gd name="T78" fmla="*/ 0 w 6376"/>
                <a:gd name="T79" fmla="*/ 0 h 5472"/>
                <a:gd name="T80" fmla="*/ 0 w 6376"/>
                <a:gd name="T81" fmla="*/ 0 h 5472"/>
                <a:gd name="T82" fmla="*/ 0 w 6376"/>
                <a:gd name="T83" fmla="*/ 0 h 5472"/>
                <a:gd name="T84" fmla="*/ 0 w 6376"/>
                <a:gd name="T85" fmla="*/ 0 h 5472"/>
                <a:gd name="T86" fmla="*/ 0 w 6376"/>
                <a:gd name="T87" fmla="*/ 0 h 5472"/>
                <a:gd name="T88" fmla="*/ 0 w 6376"/>
                <a:gd name="T89" fmla="*/ 0 h 5472"/>
                <a:gd name="T90" fmla="*/ 0 w 6376"/>
                <a:gd name="T91" fmla="*/ 0 h 5472"/>
                <a:gd name="T92" fmla="*/ 0 w 6376"/>
                <a:gd name="T93" fmla="*/ 0 h 5472"/>
                <a:gd name="T94" fmla="*/ 0 w 6376"/>
                <a:gd name="T95" fmla="*/ 0 h 5472"/>
                <a:gd name="T96" fmla="*/ 0 w 6376"/>
                <a:gd name="T97" fmla="*/ 0 h 5472"/>
                <a:gd name="T98" fmla="*/ 0 w 6376"/>
                <a:gd name="T99" fmla="*/ 0 h 5472"/>
                <a:gd name="T100" fmla="*/ 0 w 6376"/>
                <a:gd name="T101" fmla="*/ 0 h 5472"/>
                <a:gd name="T102" fmla="*/ 0 w 6376"/>
                <a:gd name="T103" fmla="*/ 0 h 5472"/>
                <a:gd name="T104" fmla="*/ 0 w 6376"/>
                <a:gd name="T105" fmla="*/ 0 h 5472"/>
                <a:gd name="T106" fmla="*/ 0 w 6376"/>
                <a:gd name="T107" fmla="*/ 0 h 5472"/>
                <a:gd name="T108" fmla="*/ 0 w 6376"/>
                <a:gd name="T109" fmla="*/ 0 h 5472"/>
                <a:gd name="T110" fmla="*/ 0 w 6376"/>
                <a:gd name="T111" fmla="*/ 0 h 5472"/>
                <a:gd name="T112" fmla="*/ 0 w 6376"/>
                <a:gd name="T113" fmla="*/ 0 h 5472"/>
                <a:gd name="T114" fmla="*/ 1 w 6376"/>
                <a:gd name="T115" fmla="*/ 0 h 5472"/>
                <a:gd name="T116" fmla="*/ 0 w 6376"/>
                <a:gd name="T117" fmla="*/ 0 h 5472"/>
                <a:gd name="T118" fmla="*/ 1 w 6376"/>
                <a:gd name="T119" fmla="*/ 0 h 5472"/>
                <a:gd name="T120" fmla="*/ 1 w 6376"/>
                <a:gd name="T121" fmla="*/ 0 h 5472"/>
                <a:gd name="T122" fmla="*/ 1 w 6376"/>
                <a:gd name="T123" fmla="*/ 0 h 54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76" h="5472">
                  <a:moveTo>
                    <a:pt x="5124" y="964"/>
                  </a:moveTo>
                  <a:lnTo>
                    <a:pt x="5258" y="1154"/>
                  </a:lnTo>
                  <a:lnTo>
                    <a:pt x="5413" y="1328"/>
                  </a:lnTo>
                  <a:lnTo>
                    <a:pt x="5576" y="1494"/>
                  </a:lnTo>
                  <a:lnTo>
                    <a:pt x="5748" y="1657"/>
                  </a:lnTo>
                  <a:lnTo>
                    <a:pt x="5915" y="1821"/>
                  </a:lnTo>
                  <a:lnTo>
                    <a:pt x="6073" y="1991"/>
                  </a:lnTo>
                  <a:lnTo>
                    <a:pt x="6214" y="2172"/>
                  </a:lnTo>
                  <a:lnTo>
                    <a:pt x="6332" y="2368"/>
                  </a:lnTo>
                  <a:lnTo>
                    <a:pt x="6364" y="2456"/>
                  </a:lnTo>
                  <a:lnTo>
                    <a:pt x="6376" y="2548"/>
                  </a:lnTo>
                  <a:lnTo>
                    <a:pt x="6371" y="2637"/>
                  </a:lnTo>
                  <a:lnTo>
                    <a:pt x="6353" y="2724"/>
                  </a:lnTo>
                  <a:lnTo>
                    <a:pt x="6322" y="2811"/>
                  </a:lnTo>
                  <a:lnTo>
                    <a:pt x="6281" y="2892"/>
                  </a:lnTo>
                  <a:lnTo>
                    <a:pt x="6234" y="2970"/>
                  </a:lnTo>
                  <a:lnTo>
                    <a:pt x="6180" y="3042"/>
                  </a:lnTo>
                  <a:lnTo>
                    <a:pt x="6127" y="3162"/>
                  </a:lnTo>
                  <a:lnTo>
                    <a:pt x="6068" y="3281"/>
                  </a:lnTo>
                  <a:lnTo>
                    <a:pt x="6003" y="3396"/>
                  </a:lnTo>
                  <a:lnTo>
                    <a:pt x="5938" y="3510"/>
                  </a:lnTo>
                  <a:lnTo>
                    <a:pt x="5870" y="3625"/>
                  </a:lnTo>
                  <a:lnTo>
                    <a:pt x="5804" y="3740"/>
                  </a:lnTo>
                  <a:lnTo>
                    <a:pt x="5741" y="3856"/>
                  </a:lnTo>
                  <a:lnTo>
                    <a:pt x="5682" y="3974"/>
                  </a:lnTo>
                  <a:lnTo>
                    <a:pt x="5676" y="4014"/>
                  </a:lnTo>
                  <a:lnTo>
                    <a:pt x="5667" y="4055"/>
                  </a:lnTo>
                  <a:lnTo>
                    <a:pt x="5650" y="4094"/>
                  </a:lnTo>
                  <a:lnTo>
                    <a:pt x="5633" y="4131"/>
                  </a:lnTo>
                  <a:lnTo>
                    <a:pt x="5609" y="4166"/>
                  </a:lnTo>
                  <a:lnTo>
                    <a:pt x="5580" y="4198"/>
                  </a:lnTo>
                  <a:lnTo>
                    <a:pt x="5547" y="4222"/>
                  </a:lnTo>
                  <a:lnTo>
                    <a:pt x="5508" y="4241"/>
                  </a:lnTo>
                  <a:lnTo>
                    <a:pt x="5495" y="4250"/>
                  </a:lnTo>
                  <a:lnTo>
                    <a:pt x="5480" y="4258"/>
                  </a:lnTo>
                  <a:lnTo>
                    <a:pt x="5464" y="4264"/>
                  </a:lnTo>
                  <a:lnTo>
                    <a:pt x="5450" y="4272"/>
                  </a:lnTo>
                  <a:lnTo>
                    <a:pt x="5437" y="4280"/>
                  </a:lnTo>
                  <a:lnTo>
                    <a:pt x="5428" y="4292"/>
                  </a:lnTo>
                  <a:lnTo>
                    <a:pt x="5421" y="4306"/>
                  </a:lnTo>
                  <a:lnTo>
                    <a:pt x="5423" y="4325"/>
                  </a:lnTo>
                  <a:lnTo>
                    <a:pt x="5423" y="4327"/>
                  </a:lnTo>
                  <a:lnTo>
                    <a:pt x="5428" y="4329"/>
                  </a:lnTo>
                  <a:lnTo>
                    <a:pt x="5429" y="4331"/>
                  </a:lnTo>
                  <a:lnTo>
                    <a:pt x="5431" y="4333"/>
                  </a:lnTo>
                  <a:lnTo>
                    <a:pt x="5433" y="4335"/>
                  </a:lnTo>
                  <a:lnTo>
                    <a:pt x="5437" y="4336"/>
                  </a:lnTo>
                  <a:lnTo>
                    <a:pt x="5439" y="4336"/>
                  </a:lnTo>
                  <a:lnTo>
                    <a:pt x="5444" y="4335"/>
                  </a:lnTo>
                  <a:lnTo>
                    <a:pt x="5444" y="4351"/>
                  </a:lnTo>
                  <a:lnTo>
                    <a:pt x="5441" y="4361"/>
                  </a:lnTo>
                  <a:lnTo>
                    <a:pt x="5432" y="4369"/>
                  </a:lnTo>
                  <a:lnTo>
                    <a:pt x="5421" y="4371"/>
                  </a:lnTo>
                  <a:lnTo>
                    <a:pt x="5409" y="4373"/>
                  </a:lnTo>
                  <a:lnTo>
                    <a:pt x="5396" y="4375"/>
                  </a:lnTo>
                  <a:lnTo>
                    <a:pt x="5385" y="4380"/>
                  </a:lnTo>
                  <a:lnTo>
                    <a:pt x="5378" y="4387"/>
                  </a:lnTo>
                  <a:lnTo>
                    <a:pt x="5344" y="4399"/>
                  </a:lnTo>
                  <a:lnTo>
                    <a:pt x="5314" y="4401"/>
                  </a:lnTo>
                  <a:lnTo>
                    <a:pt x="5286" y="4398"/>
                  </a:lnTo>
                  <a:lnTo>
                    <a:pt x="5261" y="4390"/>
                  </a:lnTo>
                  <a:lnTo>
                    <a:pt x="5236" y="4375"/>
                  </a:lnTo>
                  <a:lnTo>
                    <a:pt x="5212" y="4358"/>
                  </a:lnTo>
                  <a:lnTo>
                    <a:pt x="5189" y="4337"/>
                  </a:lnTo>
                  <a:lnTo>
                    <a:pt x="5165" y="4316"/>
                  </a:lnTo>
                  <a:lnTo>
                    <a:pt x="5165" y="4294"/>
                  </a:lnTo>
                  <a:lnTo>
                    <a:pt x="5172" y="4292"/>
                  </a:lnTo>
                  <a:lnTo>
                    <a:pt x="5181" y="4293"/>
                  </a:lnTo>
                  <a:lnTo>
                    <a:pt x="5189" y="4294"/>
                  </a:lnTo>
                  <a:lnTo>
                    <a:pt x="5199" y="4299"/>
                  </a:lnTo>
                  <a:lnTo>
                    <a:pt x="5207" y="4303"/>
                  </a:lnTo>
                  <a:lnTo>
                    <a:pt x="5218" y="4305"/>
                  </a:lnTo>
                  <a:lnTo>
                    <a:pt x="5227" y="4306"/>
                  </a:lnTo>
                  <a:lnTo>
                    <a:pt x="5241" y="4303"/>
                  </a:lnTo>
                  <a:lnTo>
                    <a:pt x="5241" y="4272"/>
                  </a:lnTo>
                  <a:lnTo>
                    <a:pt x="5168" y="4249"/>
                  </a:lnTo>
                  <a:lnTo>
                    <a:pt x="5093" y="4228"/>
                  </a:lnTo>
                  <a:lnTo>
                    <a:pt x="5018" y="4208"/>
                  </a:lnTo>
                  <a:lnTo>
                    <a:pt x="4946" y="4185"/>
                  </a:lnTo>
                  <a:lnTo>
                    <a:pt x="4874" y="4160"/>
                  </a:lnTo>
                  <a:lnTo>
                    <a:pt x="4805" y="4127"/>
                  </a:lnTo>
                  <a:lnTo>
                    <a:pt x="4741" y="4087"/>
                  </a:lnTo>
                  <a:lnTo>
                    <a:pt x="4683" y="4035"/>
                  </a:lnTo>
                  <a:lnTo>
                    <a:pt x="4675" y="3979"/>
                  </a:lnTo>
                  <a:lnTo>
                    <a:pt x="4687" y="3930"/>
                  </a:lnTo>
                  <a:lnTo>
                    <a:pt x="4714" y="3886"/>
                  </a:lnTo>
                  <a:lnTo>
                    <a:pt x="4746" y="3844"/>
                  </a:lnTo>
                  <a:lnTo>
                    <a:pt x="4777" y="3802"/>
                  </a:lnTo>
                  <a:lnTo>
                    <a:pt x="4797" y="3758"/>
                  </a:lnTo>
                  <a:lnTo>
                    <a:pt x="4798" y="3708"/>
                  </a:lnTo>
                  <a:lnTo>
                    <a:pt x="4773" y="3652"/>
                  </a:lnTo>
                  <a:lnTo>
                    <a:pt x="4790" y="3578"/>
                  </a:lnTo>
                  <a:lnTo>
                    <a:pt x="4818" y="3502"/>
                  </a:lnTo>
                  <a:lnTo>
                    <a:pt x="4854" y="3429"/>
                  </a:lnTo>
                  <a:lnTo>
                    <a:pt x="4892" y="3356"/>
                  </a:lnTo>
                  <a:lnTo>
                    <a:pt x="4925" y="3281"/>
                  </a:lnTo>
                  <a:lnTo>
                    <a:pt x="4949" y="3203"/>
                  </a:lnTo>
                  <a:lnTo>
                    <a:pt x="4959" y="3120"/>
                  </a:lnTo>
                  <a:lnTo>
                    <a:pt x="4951" y="3032"/>
                  </a:lnTo>
                  <a:lnTo>
                    <a:pt x="4951" y="2983"/>
                  </a:lnTo>
                  <a:lnTo>
                    <a:pt x="4960" y="2933"/>
                  </a:lnTo>
                  <a:lnTo>
                    <a:pt x="4979" y="2889"/>
                  </a:lnTo>
                  <a:lnTo>
                    <a:pt x="5003" y="2847"/>
                  </a:lnTo>
                  <a:lnTo>
                    <a:pt x="5029" y="2808"/>
                  </a:lnTo>
                  <a:lnTo>
                    <a:pt x="5059" y="2770"/>
                  </a:lnTo>
                  <a:lnTo>
                    <a:pt x="5091" y="2733"/>
                  </a:lnTo>
                  <a:lnTo>
                    <a:pt x="5124" y="2697"/>
                  </a:lnTo>
                  <a:lnTo>
                    <a:pt x="5113" y="2631"/>
                  </a:lnTo>
                  <a:lnTo>
                    <a:pt x="5116" y="2566"/>
                  </a:lnTo>
                  <a:lnTo>
                    <a:pt x="5129" y="2504"/>
                  </a:lnTo>
                  <a:lnTo>
                    <a:pt x="5151" y="2441"/>
                  </a:lnTo>
                  <a:lnTo>
                    <a:pt x="5178" y="2377"/>
                  </a:lnTo>
                  <a:lnTo>
                    <a:pt x="5207" y="2316"/>
                  </a:lnTo>
                  <a:lnTo>
                    <a:pt x="5236" y="2256"/>
                  </a:lnTo>
                  <a:lnTo>
                    <a:pt x="5263" y="2194"/>
                  </a:lnTo>
                  <a:lnTo>
                    <a:pt x="5289" y="2147"/>
                  </a:lnTo>
                  <a:lnTo>
                    <a:pt x="5320" y="2101"/>
                  </a:lnTo>
                  <a:lnTo>
                    <a:pt x="5355" y="2060"/>
                  </a:lnTo>
                  <a:lnTo>
                    <a:pt x="5391" y="2019"/>
                  </a:lnTo>
                  <a:lnTo>
                    <a:pt x="5429" y="1977"/>
                  </a:lnTo>
                  <a:lnTo>
                    <a:pt x="5464" y="1938"/>
                  </a:lnTo>
                  <a:lnTo>
                    <a:pt x="5499" y="1897"/>
                  </a:lnTo>
                  <a:lnTo>
                    <a:pt x="5530" y="1854"/>
                  </a:lnTo>
                  <a:lnTo>
                    <a:pt x="5486" y="1865"/>
                  </a:lnTo>
                  <a:lnTo>
                    <a:pt x="5444" y="1884"/>
                  </a:lnTo>
                  <a:lnTo>
                    <a:pt x="5403" y="1912"/>
                  </a:lnTo>
                  <a:lnTo>
                    <a:pt x="5365" y="1949"/>
                  </a:lnTo>
                  <a:lnTo>
                    <a:pt x="5327" y="1990"/>
                  </a:lnTo>
                  <a:lnTo>
                    <a:pt x="5293" y="2031"/>
                  </a:lnTo>
                  <a:lnTo>
                    <a:pt x="5261" y="2072"/>
                  </a:lnTo>
                  <a:lnTo>
                    <a:pt x="5232" y="2108"/>
                  </a:lnTo>
                  <a:lnTo>
                    <a:pt x="5199" y="2158"/>
                  </a:lnTo>
                  <a:lnTo>
                    <a:pt x="5169" y="2207"/>
                  </a:lnTo>
                  <a:lnTo>
                    <a:pt x="5144" y="2259"/>
                  </a:lnTo>
                  <a:lnTo>
                    <a:pt x="5119" y="2312"/>
                  </a:lnTo>
                  <a:lnTo>
                    <a:pt x="5099" y="2367"/>
                  </a:lnTo>
                  <a:lnTo>
                    <a:pt x="5080" y="2420"/>
                  </a:lnTo>
                  <a:lnTo>
                    <a:pt x="5059" y="2475"/>
                  </a:lnTo>
                  <a:lnTo>
                    <a:pt x="5039" y="2528"/>
                  </a:lnTo>
                  <a:lnTo>
                    <a:pt x="5008" y="2501"/>
                  </a:lnTo>
                  <a:lnTo>
                    <a:pt x="4981" y="2469"/>
                  </a:lnTo>
                  <a:lnTo>
                    <a:pt x="4958" y="2433"/>
                  </a:lnTo>
                  <a:lnTo>
                    <a:pt x="4936" y="2395"/>
                  </a:lnTo>
                  <a:lnTo>
                    <a:pt x="4915" y="2355"/>
                  </a:lnTo>
                  <a:lnTo>
                    <a:pt x="4892" y="2318"/>
                  </a:lnTo>
                  <a:lnTo>
                    <a:pt x="4864" y="2281"/>
                  </a:lnTo>
                  <a:lnTo>
                    <a:pt x="4834" y="2246"/>
                  </a:lnTo>
                  <a:lnTo>
                    <a:pt x="4662" y="2090"/>
                  </a:lnTo>
                  <a:lnTo>
                    <a:pt x="4500" y="1926"/>
                  </a:lnTo>
                  <a:lnTo>
                    <a:pt x="4343" y="1756"/>
                  </a:lnTo>
                  <a:lnTo>
                    <a:pt x="4198" y="1579"/>
                  </a:lnTo>
                  <a:lnTo>
                    <a:pt x="4062" y="1395"/>
                  </a:lnTo>
                  <a:lnTo>
                    <a:pt x="3940" y="1206"/>
                  </a:lnTo>
                  <a:lnTo>
                    <a:pt x="3830" y="1009"/>
                  </a:lnTo>
                  <a:lnTo>
                    <a:pt x="3733" y="802"/>
                  </a:lnTo>
                  <a:lnTo>
                    <a:pt x="3712" y="802"/>
                  </a:lnTo>
                  <a:lnTo>
                    <a:pt x="3697" y="809"/>
                  </a:lnTo>
                  <a:lnTo>
                    <a:pt x="3688" y="820"/>
                  </a:lnTo>
                  <a:lnTo>
                    <a:pt x="3680" y="836"/>
                  </a:lnTo>
                  <a:lnTo>
                    <a:pt x="3678" y="853"/>
                  </a:lnTo>
                  <a:lnTo>
                    <a:pt x="3679" y="871"/>
                  </a:lnTo>
                  <a:lnTo>
                    <a:pt x="3682" y="888"/>
                  </a:lnTo>
                  <a:lnTo>
                    <a:pt x="3689" y="902"/>
                  </a:lnTo>
                  <a:lnTo>
                    <a:pt x="3895" y="1285"/>
                  </a:lnTo>
                  <a:lnTo>
                    <a:pt x="3848" y="1298"/>
                  </a:lnTo>
                  <a:lnTo>
                    <a:pt x="3805" y="1306"/>
                  </a:lnTo>
                  <a:lnTo>
                    <a:pt x="3762" y="1308"/>
                  </a:lnTo>
                  <a:lnTo>
                    <a:pt x="3721" y="1308"/>
                  </a:lnTo>
                  <a:lnTo>
                    <a:pt x="3679" y="1306"/>
                  </a:lnTo>
                  <a:lnTo>
                    <a:pt x="3636" y="1300"/>
                  </a:lnTo>
                  <a:lnTo>
                    <a:pt x="3589" y="1294"/>
                  </a:lnTo>
                  <a:lnTo>
                    <a:pt x="3542" y="1285"/>
                  </a:lnTo>
                  <a:lnTo>
                    <a:pt x="3514" y="1278"/>
                  </a:lnTo>
                  <a:lnTo>
                    <a:pt x="3486" y="1272"/>
                  </a:lnTo>
                  <a:lnTo>
                    <a:pt x="3460" y="1266"/>
                  </a:lnTo>
                  <a:lnTo>
                    <a:pt x="3433" y="1259"/>
                  </a:lnTo>
                  <a:lnTo>
                    <a:pt x="3407" y="1254"/>
                  </a:lnTo>
                  <a:lnTo>
                    <a:pt x="3381" y="1247"/>
                  </a:lnTo>
                  <a:lnTo>
                    <a:pt x="3355" y="1240"/>
                  </a:lnTo>
                  <a:lnTo>
                    <a:pt x="3329" y="1231"/>
                  </a:lnTo>
                  <a:lnTo>
                    <a:pt x="3297" y="1288"/>
                  </a:lnTo>
                  <a:lnTo>
                    <a:pt x="3271" y="1346"/>
                  </a:lnTo>
                  <a:lnTo>
                    <a:pt x="3246" y="1405"/>
                  </a:lnTo>
                  <a:lnTo>
                    <a:pt x="3226" y="1466"/>
                  </a:lnTo>
                  <a:lnTo>
                    <a:pt x="3213" y="1530"/>
                  </a:lnTo>
                  <a:lnTo>
                    <a:pt x="3208" y="1594"/>
                  </a:lnTo>
                  <a:lnTo>
                    <a:pt x="3214" y="1659"/>
                  </a:lnTo>
                  <a:lnTo>
                    <a:pt x="3231" y="1725"/>
                  </a:lnTo>
                  <a:lnTo>
                    <a:pt x="3239" y="1758"/>
                  </a:lnTo>
                  <a:lnTo>
                    <a:pt x="3255" y="1789"/>
                  </a:lnTo>
                  <a:lnTo>
                    <a:pt x="3277" y="1816"/>
                  </a:lnTo>
                  <a:lnTo>
                    <a:pt x="3303" y="1840"/>
                  </a:lnTo>
                  <a:lnTo>
                    <a:pt x="3331" y="1863"/>
                  </a:lnTo>
                  <a:lnTo>
                    <a:pt x="3362" y="1883"/>
                  </a:lnTo>
                  <a:lnTo>
                    <a:pt x="3392" y="1900"/>
                  </a:lnTo>
                  <a:lnTo>
                    <a:pt x="3422" y="1917"/>
                  </a:lnTo>
                  <a:lnTo>
                    <a:pt x="3527" y="1917"/>
                  </a:lnTo>
                  <a:lnTo>
                    <a:pt x="3555" y="2144"/>
                  </a:lnTo>
                  <a:lnTo>
                    <a:pt x="3588" y="2373"/>
                  </a:lnTo>
                  <a:lnTo>
                    <a:pt x="3627" y="2599"/>
                  </a:lnTo>
                  <a:lnTo>
                    <a:pt x="3667" y="2825"/>
                  </a:lnTo>
                  <a:lnTo>
                    <a:pt x="3709" y="3052"/>
                  </a:lnTo>
                  <a:lnTo>
                    <a:pt x="3744" y="3281"/>
                  </a:lnTo>
                  <a:lnTo>
                    <a:pt x="3774" y="3508"/>
                  </a:lnTo>
                  <a:lnTo>
                    <a:pt x="3795" y="3737"/>
                  </a:lnTo>
                  <a:lnTo>
                    <a:pt x="3812" y="3936"/>
                  </a:lnTo>
                  <a:lnTo>
                    <a:pt x="3834" y="4134"/>
                  </a:lnTo>
                  <a:lnTo>
                    <a:pt x="3857" y="4332"/>
                  </a:lnTo>
                  <a:lnTo>
                    <a:pt x="3883" y="4528"/>
                  </a:lnTo>
                  <a:lnTo>
                    <a:pt x="3907" y="4724"/>
                  </a:lnTo>
                  <a:lnTo>
                    <a:pt x="3931" y="4921"/>
                  </a:lnTo>
                  <a:lnTo>
                    <a:pt x="3951" y="5119"/>
                  </a:lnTo>
                  <a:lnTo>
                    <a:pt x="3970" y="5318"/>
                  </a:lnTo>
                  <a:lnTo>
                    <a:pt x="3781" y="5372"/>
                  </a:lnTo>
                  <a:lnTo>
                    <a:pt x="3586" y="5415"/>
                  </a:lnTo>
                  <a:lnTo>
                    <a:pt x="3385" y="5445"/>
                  </a:lnTo>
                  <a:lnTo>
                    <a:pt x="3182" y="5464"/>
                  </a:lnTo>
                  <a:lnTo>
                    <a:pt x="2978" y="5472"/>
                  </a:lnTo>
                  <a:lnTo>
                    <a:pt x="2774" y="5461"/>
                  </a:lnTo>
                  <a:lnTo>
                    <a:pt x="2576" y="5437"/>
                  </a:lnTo>
                  <a:lnTo>
                    <a:pt x="2384" y="5394"/>
                  </a:lnTo>
                  <a:lnTo>
                    <a:pt x="2277" y="5378"/>
                  </a:lnTo>
                  <a:lnTo>
                    <a:pt x="2157" y="5387"/>
                  </a:lnTo>
                  <a:lnTo>
                    <a:pt x="2035" y="5411"/>
                  </a:lnTo>
                  <a:lnTo>
                    <a:pt x="1913" y="5433"/>
                  </a:lnTo>
                  <a:lnTo>
                    <a:pt x="1798" y="5440"/>
                  </a:lnTo>
                  <a:lnTo>
                    <a:pt x="1695" y="5419"/>
                  </a:lnTo>
                  <a:lnTo>
                    <a:pt x="1611" y="5355"/>
                  </a:lnTo>
                  <a:lnTo>
                    <a:pt x="1550" y="5235"/>
                  </a:lnTo>
                  <a:lnTo>
                    <a:pt x="1550" y="5192"/>
                  </a:lnTo>
                  <a:lnTo>
                    <a:pt x="1550" y="5153"/>
                  </a:lnTo>
                  <a:lnTo>
                    <a:pt x="1550" y="5115"/>
                  </a:lnTo>
                  <a:lnTo>
                    <a:pt x="1551" y="5078"/>
                  </a:lnTo>
                  <a:lnTo>
                    <a:pt x="1553" y="5042"/>
                  </a:lnTo>
                  <a:lnTo>
                    <a:pt x="1554" y="5005"/>
                  </a:lnTo>
                  <a:lnTo>
                    <a:pt x="1559" y="4965"/>
                  </a:lnTo>
                  <a:lnTo>
                    <a:pt x="1564" y="4922"/>
                  </a:lnTo>
                  <a:lnTo>
                    <a:pt x="1583" y="4940"/>
                  </a:lnTo>
                  <a:lnTo>
                    <a:pt x="1597" y="4963"/>
                  </a:lnTo>
                  <a:lnTo>
                    <a:pt x="1612" y="4991"/>
                  </a:lnTo>
                  <a:lnTo>
                    <a:pt x="1627" y="5016"/>
                  </a:lnTo>
                  <a:lnTo>
                    <a:pt x="1643" y="5038"/>
                  </a:lnTo>
                  <a:lnTo>
                    <a:pt x="1659" y="5053"/>
                  </a:lnTo>
                  <a:lnTo>
                    <a:pt x="1679" y="5059"/>
                  </a:lnTo>
                  <a:lnTo>
                    <a:pt x="1702" y="5052"/>
                  </a:lnTo>
                  <a:lnTo>
                    <a:pt x="1641" y="4952"/>
                  </a:lnTo>
                  <a:lnTo>
                    <a:pt x="1591" y="4849"/>
                  </a:lnTo>
                  <a:lnTo>
                    <a:pt x="1548" y="4740"/>
                  </a:lnTo>
                  <a:lnTo>
                    <a:pt x="1511" y="4628"/>
                  </a:lnTo>
                  <a:lnTo>
                    <a:pt x="1482" y="4515"/>
                  </a:lnTo>
                  <a:lnTo>
                    <a:pt x="1459" y="4400"/>
                  </a:lnTo>
                  <a:lnTo>
                    <a:pt x="1438" y="4283"/>
                  </a:lnTo>
                  <a:lnTo>
                    <a:pt x="1420" y="4164"/>
                  </a:lnTo>
                  <a:lnTo>
                    <a:pt x="1452" y="4219"/>
                  </a:lnTo>
                  <a:lnTo>
                    <a:pt x="1486" y="4275"/>
                  </a:lnTo>
                  <a:lnTo>
                    <a:pt x="1518" y="4329"/>
                  </a:lnTo>
                  <a:lnTo>
                    <a:pt x="1554" y="4383"/>
                  </a:lnTo>
                  <a:lnTo>
                    <a:pt x="1590" y="4437"/>
                  </a:lnTo>
                  <a:lnTo>
                    <a:pt x="1627" y="4489"/>
                  </a:lnTo>
                  <a:lnTo>
                    <a:pt x="1668" y="4537"/>
                  </a:lnTo>
                  <a:lnTo>
                    <a:pt x="1711" y="4583"/>
                  </a:lnTo>
                  <a:lnTo>
                    <a:pt x="1711" y="4531"/>
                  </a:lnTo>
                  <a:lnTo>
                    <a:pt x="1547" y="4248"/>
                  </a:lnTo>
                  <a:lnTo>
                    <a:pt x="1410" y="3955"/>
                  </a:lnTo>
                  <a:lnTo>
                    <a:pt x="1294" y="3652"/>
                  </a:lnTo>
                  <a:lnTo>
                    <a:pt x="1191" y="3343"/>
                  </a:lnTo>
                  <a:lnTo>
                    <a:pt x="1100" y="3032"/>
                  </a:lnTo>
                  <a:lnTo>
                    <a:pt x="1010" y="2718"/>
                  </a:lnTo>
                  <a:lnTo>
                    <a:pt x="916" y="2409"/>
                  </a:lnTo>
                  <a:lnTo>
                    <a:pt x="815" y="2101"/>
                  </a:lnTo>
                  <a:lnTo>
                    <a:pt x="789" y="2054"/>
                  </a:lnTo>
                  <a:lnTo>
                    <a:pt x="763" y="2005"/>
                  </a:lnTo>
                  <a:lnTo>
                    <a:pt x="739" y="1953"/>
                  </a:lnTo>
                  <a:lnTo>
                    <a:pt x="713" y="1900"/>
                  </a:lnTo>
                  <a:lnTo>
                    <a:pt x="684" y="1855"/>
                  </a:lnTo>
                  <a:lnTo>
                    <a:pt x="648" y="1818"/>
                  </a:lnTo>
                  <a:lnTo>
                    <a:pt x="607" y="1791"/>
                  </a:lnTo>
                  <a:lnTo>
                    <a:pt x="557" y="1779"/>
                  </a:lnTo>
                  <a:lnTo>
                    <a:pt x="525" y="1810"/>
                  </a:lnTo>
                  <a:lnTo>
                    <a:pt x="601" y="1909"/>
                  </a:lnTo>
                  <a:lnTo>
                    <a:pt x="515" y="1910"/>
                  </a:lnTo>
                  <a:lnTo>
                    <a:pt x="438" y="1894"/>
                  </a:lnTo>
                  <a:lnTo>
                    <a:pt x="365" y="1866"/>
                  </a:lnTo>
                  <a:lnTo>
                    <a:pt x="297" y="1833"/>
                  </a:lnTo>
                  <a:lnTo>
                    <a:pt x="226" y="1800"/>
                  </a:lnTo>
                  <a:lnTo>
                    <a:pt x="155" y="1774"/>
                  </a:lnTo>
                  <a:lnTo>
                    <a:pt x="80" y="1760"/>
                  </a:lnTo>
                  <a:lnTo>
                    <a:pt x="0" y="1767"/>
                  </a:lnTo>
                  <a:lnTo>
                    <a:pt x="44" y="1652"/>
                  </a:lnTo>
                  <a:lnTo>
                    <a:pt x="89" y="1538"/>
                  </a:lnTo>
                  <a:lnTo>
                    <a:pt x="140" y="1425"/>
                  </a:lnTo>
                  <a:lnTo>
                    <a:pt x="194" y="1313"/>
                  </a:lnTo>
                  <a:lnTo>
                    <a:pt x="251" y="1203"/>
                  </a:lnTo>
                  <a:lnTo>
                    <a:pt x="313" y="1093"/>
                  </a:lnTo>
                  <a:lnTo>
                    <a:pt x="377" y="985"/>
                  </a:lnTo>
                  <a:lnTo>
                    <a:pt x="450" y="878"/>
                  </a:lnTo>
                  <a:lnTo>
                    <a:pt x="494" y="852"/>
                  </a:lnTo>
                  <a:lnTo>
                    <a:pt x="540" y="830"/>
                  </a:lnTo>
                  <a:lnTo>
                    <a:pt x="589" y="811"/>
                  </a:lnTo>
                  <a:lnTo>
                    <a:pt x="638" y="793"/>
                  </a:lnTo>
                  <a:lnTo>
                    <a:pt x="689" y="777"/>
                  </a:lnTo>
                  <a:lnTo>
                    <a:pt x="742" y="765"/>
                  </a:lnTo>
                  <a:lnTo>
                    <a:pt x="794" y="752"/>
                  </a:lnTo>
                  <a:lnTo>
                    <a:pt x="848" y="740"/>
                  </a:lnTo>
                  <a:lnTo>
                    <a:pt x="899" y="826"/>
                  </a:lnTo>
                  <a:lnTo>
                    <a:pt x="871" y="864"/>
                  </a:lnTo>
                  <a:lnTo>
                    <a:pt x="842" y="904"/>
                  </a:lnTo>
                  <a:lnTo>
                    <a:pt x="816" y="945"/>
                  </a:lnTo>
                  <a:lnTo>
                    <a:pt x="791" y="985"/>
                  </a:lnTo>
                  <a:lnTo>
                    <a:pt x="766" y="1025"/>
                  </a:lnTo>
                  <a:lnTo>
                    <a:pt x="742" y="1066"/>
                  </a:lnTo>
                  <a:lnTo>
                    <a:pt x="719" y="1107"/>
                  </a:lnTo>
                  <a:lnTo>
                    <a:pt x="695" y="1146"/>
                  </a:lnTo>
                  <a:lnTo>
                    <a:pt x="718" y="1168"/>
                  </a:lnTo>
                  <a:lnTo>
                    <a:pt x="752" y="1141"/>
                  </a:lnTo>
                  <a:lnTo>
                    <a:pt x="782" y="1107"/>
                  </a:lnTo>
                  <a:lnTo>
                    <a:pt x="808" y="1075"/>
                  </a:lnTo>
                  <a:lnTo>
                    <a:pt x="831" y="1038"/>
                  </a:lnTo>
                  <a:lnTo>
                    <a:pt x="855" y="1002"/>
                  </a:lnTo>
                  <a:lnTo>
                    <a:pt x="880" y="967"/>
                  </a:lnTo>
                  <a:lnTo>
                    <a:pt x="908" y="933"/>
                  </a:lnTo>
                  <a:lnTo>
                    <a:pt x="939" y="902"/>
                  </a:lnTo>
                  <a:lnTo>
                    <a:pt x="965" y="935"/>
                  </a:lnTo>
                  <a:lnTo>
                    <a:pt x="972" y="968"/>
                  </a:lnTo>
                  <a:lnTo>
                    <a:pt x="965" y="1003"/>
                  </a:lnTo>
                  <a:lnTo>
                    <a:pt x="949" y="1040"/>
                  </a:lnTo>
                  <a:lnTo>
                    <a:pt x="927" y="1077"/>
                  </a:lnTo>
                  <a:lnTo>
                    <a:pt x="905" y="1114"/>
                  </a:lnTo>
                  <a:lnTo>
                    <a:pt x="886" y="1154"/>
                  </a:lnTo>
                  <a:lnTo>
                    <a:pt x="877" y="1191"/>
                  </a:lnTo>
                  <a:lnTo>
                    <a:pt x="871" y="1220"/>
                  </a:lnTo>
                  <a:lnTo>
                    <a:pt x="861" y="1249"/>
                  </a:lnTo>
                  <a:lnTo>
                    <a:pt x="852" y="1276"/>
                  </a:lnTo>
                  <a:lnTo>
                    <a:pt x="844" y="1303"/>
                  </a:lnTo>
                  <a:lnTo>
                    <a:pt x="838" y="1333"/>
                  </a:lnTo>
                  <a:lnTo>
                    <a:pt x="831" y="1364"/>
                  </a:lnTo>
                  <a:lnTo>
                    <a:pt x="827" y="1394"/>
                  </a:lnTo>
                  <a:lnTo>
                    <a:pt x="823" y="1427"/>
                  </a:lnTo>
                  <a:lnTo>
                    <a:pt x="829" y="1431"/>
                  </a:lnTo>
                  <a:lnTo>
                    <a:pt x="833" y="1436"/>
                  </a:lnTo>
                  <a:lnTo>
                    <a:pt x="837" y="1440"/>
                  </a:lnTo>
                  <a:lnTo>
                    <a:pt x="842" y="1443"/>
                  </a:lnTo>
                  <a:lnTo>
                    <a:pt x="848" y="1447"/>
                  </a:lnTo>
                  <a:lnTo>
                    <a:pt x="852" y="1447"/>
                  </a:lnTo>
                  <a:lnTo>
                    <a:pt x="859" y="1447"/>
                  </a:lnTo>
                  <a:lnTo>
                    <a:pt x="868" y="1446"/>
                  </a:lnTo>
                  <a:lnTo>
                    <a:pt x="883" y="1394"/>
                  </a:lnTo>
                  <a:lnTo>
                    <a:pt x="900" y="1341"/>
                  </a:lnTo>
                  <a:lnTo>
                    <a:pt x="917" y="1291"/>
                  </a:lnTo>
                  <a:lnTo>
                    <a:pt x="937" y="1240"/>
                  </a:lnTo>
                  <a:lnTo>
                    <a:pt x="956" y="1189"/>
                  </a:lnTo>
                  <a:lnTo>
                    <a:pt x="979" y="1138"/>
                  </a:lnTo>
                  <a:lnTo>
                    <a:pt x="1003" y="1088"/>
                  </a:lnTo>
                  <a:lnTo>
                    <a:pt x="1029" y="1039"/>
                  </a:lnTo>
                  <a:lnTo>
                    <a:pt x="1050" y="1070"/>
                  </a:lnTo>
                  <a:lnTo>
                    <a:pt x="1073" y="1098"/>
                  </a:lnTo>
                  <a:lnTo>
                    <a:pt x="1100" y="1123"/>
                  </a:lnTo>
                  <a:lnTo>
                    <a:pt x="1128" y="1145"/>
                  </a:lnTo>
                  <a:lnTo>
                    <a:pt x="1158" y="1164"/>
                  </a:lnTo>
                  <a:lnTo>
                    <a:pt x="1188" y="1182"/>
                  </a:lnTo>
                  <a:lnTo>
                    <a:pt x="1220" y="1198"/>
                  </a:lnTo>
                  <a:lnTo>
                    <a:pt x="1251" y="1213"/>
                  </a:lnTo>
                  <a:lnTo>
                    <a:pt x="1246" y="1317"/>
                  </a:lnTo>
                  <a:lnTo>
                    <a:pt x="1254" y="1418"/>
                  </a:lnTo>
                  <a:lnTo>
                    <a:pt x="1267" y="1519"/>
                  </a:lnTo>
                  <a:lnTo>
                    <a:pt x="1291" y="1618"/>
                  </a:lnTo>
                  <a:lnTo>
                    <a:pt x="1317" y="1715"/>
                  </a:lnTo>
                  <a:lnTo>
                    <a:pt x="1345" y="1811"/>
                  </a:lnTo>
                  <a:lnTo>
                    <a:pt x="1375" y="1908"/>
                  </a:lnTo>
                  <a:lnTo>
                    <a:pt x="1402" y="2003"/>
                  </a:lnTo>
                  <a:lnTo>
                    <a:pt x="1413" y="2018"/>
                  </a:lnTo>
                  <a:lnTo>
                    <a:pt x="1425" y="2029"/>
                  </a:lnTo>
                  <a:lnTo>
                    <a:pt x="1438" y="2039"/>
                  </a:lnTo>
                  <a:lnTo>
                    <a:pt x="1453" y="2046"/>
                  </a:lnTo>
                  <a:lnTo>
                    <a:pt x="1468" y="2048"/>
                  </a:lnTo>
                  <a:lnTo>
                    <a:pt x="1482" y="2047"/>
                  </a:lnTo>
                  <a:lnTo>
                    <a:pt x="1497" y="2039"/>
                  </a:lnTo>
                  <a:lnTo>
                    <a:pt x="1510" y="2025"/>
                  </a:lnTo>
                  <a:lnTo>
                    <a:pt x="1540" y="2000"/>
                  </a:lnTo>
                  <a:lnTo>
                    <a:pt x="1563" y="1970"/>
                  </a:lnTo>
                  <a:lnTo>
                    <a:pt x="1578" y="1937"/>
                  </a:lnTo>
                  <a:lnTo>
                    <a:pt x="1590" y="1903"/>
                  </a:lnTo>
                  <a:lnTo>
                    <a:pt x="1601" y="1867"/>
                  </a:lnTo>
                  <a:lnTo>
                    <a:pt x="1613" y="1836"/>
                  </a:lnTo>
                  <a:lnTo>
                    <a:pt x="1632" y="1810"/>
                  </a:lnTo>
                  <a:lnTo>
                    <a:pt x="1657" y="1788"/>
                  </a:lnTo>
                  <a:lnTo>
                    <a:pt x="1689" y="1725"/>
                  </a:lnTo>
                  <a:lnTo>
                    <a:pt x="1725" y="1752"/>
                  </a:lnTo>
                  <a:lnTo>
                    <a:pt x="1761" y="1786"/>
                  </a:lnTo>
                  <a:lnTo>
                    <a:pt x="1797" y="1823"/>
                  </a:lnTo>
                  <a:lnTo>
                    <a:pt x="1835" y="1866"/>
                  </a:lnTo>
                  <a:lnTo>
                    <a:pt x="1873" y="1908"/>
                  </a:lnTo>
                  <a:lnTo>
                    <a:pt x="1912" y="1947"/>
                  </a:lnTo>
                  <a:lnTo>
                    <a:pt x="1955" y="1977"/>
                  </a:lnTo>
                  <a:lnTo>
                    <a:pt x="2000" y="2003"/>
                  </a:lnTo>
                  <a:lnTo>
                    <a:pt x="2016" y="1990"/>
                  </a:lnTo>
                  <a:lnTo>
                    <a:pt x="2020" y="1976"/>
                  </a:lnTo>
                  <a:lnTo>
                    <a:pt x="2018" y="1966"/>
                  </a:lnTo>
                  <a:lnTo>
                    <a:pt x="2011" y="1953"/>
                  </a:lnTo>
                  <a:lnTo>
                    <a:pt x="2000" y="1944"/>
                  </a:lnTo>
                  <a:lnTo>
                    <a:pt x="1989" y="1932"/>
                  </a:lnTo>
                  <a:lnTo>
                    <a:pt x="1982" y="1919"/>
                  </a:lnTo>
                  <a:lnTo>
                    <a:pt x="1979" y="1909"/>
                  </a:lnTo>
                  <a:lnTo>
                    <a:pt x="1931" y="1873"/>
                  </a:lnTo>
                  <a:lnTo>
                    <a:pt x="1887" y="1830"/>
                  </a:lnTo>
                  <a:lnTo>
                    <a:pt x="1845" y="1781"/>
                  </a:lnTo>
                  <a:lnTo>
                    <a:pt x="1805" y="1736"/>
                  </a:lnTo>
                  <a:lnTo>
                    <a:pt x="1764" y="1692"/>
                  </a:lnTo>
                  <a:lnTo>
                    <a:pt x="1721" y="1654"/>
                  </a:lnTo>
                  <a:lnTo>
                    <a:pt x="1670" y="1624"/>
                  </a:lnTo>
                  <a:lnTo>
                    <a:pt x="1616" y="1605"/>
                  </a:lnTo>
                  <a:lnTo>
                    <a:pt x="1601" y="1648"/>
                  </a:lnTo>
                  <a:lnTo>
                    <a:pt x="1583" y="1691"/>
                  </a:lnTo>
                  <a:lnTo>
                    <a:pt x="1563" y="1732"/>
                  </a:lnTo>
                  <a:lnTo>
                    <a:pt x="1545" y="1773"/>
                  </a:lnTo>
                  <a:lnTo>
                    <a:pt x="1525" y="1814"/>
                  </a:lnTo>
                  <a:lnTo>
                    <a:pt x="1506" y="1855"/>
                  </a:lnTo>
                  <a:lnTo>
                    <a:pt x="1488" y="1897"/>
                  </a:lnTo>
                  <a:lnTo>
                    <a:pt x="1474" y="1940"/>
                  </a:lnTo>
                  <a:lnTo>
                    <a:pt x="1435" y="1873"/>
                  </a:lnTo>
                  <a:lnTo>
                    <a:pt x="1413" y="1801"/>
                  </a:lnTo>
                  <a:lnTo>
                    <a:pt x="1392" y="1730"/>
                  </a:lnTo>
                  <a:lnTo>
                    <a:pt x="1373" y="1657"/>
                  </a:lnTo>
                  <a:lnTo>
                    <a:pt x="1355" y="1584"/>
                  </a:lnTo>
                  <a:lnTo>
                    <a:pt x="1341" y="1511"/>
                  </a:lnTo>
                  <a:lnTo>
                    <a:pt x="1330" y="1434"/>
                  </a:lnTo>
                  <a:lnTo>
                    <a:pt x="1325" y="1357"/>
                  </a:lnTo>
                  <a:lnTo>
                    <a:pt x="1328" y="1276"/>
                  </a:lnTo>
                  <a:lnTo>
                    <a:pt x="1344" y="1269"/>
                  </a:lnTo>
                  <a:lnTo>
                    <a:pt x="1363" y="1264"/>
                  </a:lnTo>
                  <a:lnTo>
                    <a:pt x="1384" y="1264"/>
                  </a:lnTo>
                  <a:lnTo>
                    <a:pt x="1407" y="1270"/>
                  </a:lnTo>
                  <a:lnTo>
                    <a:pt x="1430" y="1274"/>
                  </a:lnTo>
                  <a:lnTo>
                    <a:pt x="1453" y="1279"/>
                  </a:lnTo>
                  <a:lnTo>
                    <a:pt x="1475" y="1285"/>
                  </a:lnTo>
                  <a:lnTo>
                    <a:pt x="1497" y="1285"/>
                  </a:lnTo>
                  <a:lnTo>
                    <a:pt x="1670" y="1254"/>
                  </a:lnTo>
                  <a:lnTo>
                    <a:pt x="1717" y="1363"/>
                  </a:lnTo>
                  <a:lnTo>
                    <a:pt x="1776" y="1463"/>
                  </a:lnTo>
                  <a:lnTo>
                    <a:pt x="1841" y="1561"/>
                  </a:lnTo>
                  <a:lnTo>
                    <a:pt x="1912" y="1654"/>
                  </a:lnTo>
                  <a:lnTo>
                    <a:pt x="1987" y="1745"/>
                  </a:lnTo>
                  <a:lnTo>
                    <a:pt x="2060" y="1839"/>
                  </a:lnTo>
                  <a:lnTo>
                    <a:pt x="2128" y="1934"/>
                  </a:lnTo>
                  <a:lnTo>
                    <a:pt x="2192" y="2034"/>
                  </a:lnTo>
                  <a:lnTo>
                    <a:pt x="2181" y="2077"/>
                  </a:lnTo>
                  <a:lnTo>
                    <a:pt x="2169" y="2118"/>
                  </a:lnTo>
                  <a:lnTo>
                    <a:pt x="2156" y="2158"/>
                  </a:lnTo>
                  <a:lnTo>
                    <a:pt x="2143" y="2201"/>
                  </a:lnTo>
                  <a:lnTo>
                    <a:pt x="2133" y="2242"/>
                  </a:lnTo>
                  <a:lnTo>
                    <a:pt x="2128" y="2285"/>
                  </a:lnTo>
                  <a:lnTo>
                    <a:pt x="2126" y="2331"/>
                  </a:lnTo>
                  <a:lnTo>
                    <a:pt x="2129" y="2376"/>
                  </a:lnTo>
                  <a:lnTo>
                    <a:pt x="2113" y="2390"/>
                  </a:lnTo>
                  <a:lnTo>
                    <a:pt x="2092" y="2393"/>
                  </a:lnTo>
                  <a:lnTo>
                    <a:pt x="2070" y="2390"/>
                  </a:lnTo>
                  <a:lnTo>
                    <a:pt x="2049" y="2385"/>
                  </a:lnTo>
                  <a:lnTo>
                    <a:pt x="2028" y="2380"/>
                  </a:lnTo>
                  <a:lnTo>
                    <a:pt x="2007" y="2382"/>
                  </a:lnTo>
                  <a:lnTo>
                    <a:pt x="1990" y="2396"/>
                  </a:lnTo>
                  <a:lnTo>
                    <a:pt x="1979" y="2422"/>
                  </a:lnTo>
                  <a:lnTo>
                    <a:pt x="1977" y="2453"/>
                  </a:lnTo>
                  <a:lnTo>
                    <a:pt x="1983" y="2483"/>
                  </a:lnTo>
                  <a:lnTo>
                    <a:pt x="1994" y="2511"/>
                  </a:lnTo>
                  <a:lnTo>
                    <a:pt x="2008" y="2536"/>
                  </a:lnTo>
                  <a:lnTo>
                    <a:pt x="2026" y="2562"/>
                  </a:lnTo>
                  <a:lnTo>
                    <a:pt x="2046" y="2584"/>
                  </a:lnTo>
                  <a:lnTo>
                    <a:pt x="2065" y="2605"/>
                  </a:lnTo>
                  <a:lnTo>
                    <a:pt x="2085" y="2622"/>
                  </a:lnTo>
                  <a:lnTo>
                    <a:pt x="2123" y="2617"/>
                  </a:lnTo>
                  <a:lnTo>
                    <a:pt x="2164" y="2613"/>
                  </a:lnTo>
                  <a:lnTo>
                    <a:pt x="2206" y="2612"/>
                  </a:lnTo>
                  <a:lnTo>
                    <a:pt x="2247" y="2607"/>
                  </a:lnTo>
                  <a:lnTo>
                    <a:pt x="2285" y="2598"/>
                  </a:lnTo>
                  <a:lnTo>
                    <a:pt x="2318" y="2583"/>
                  </a:lnTo>
                  <a:lnTo>
                    <a:pt x="2345" y="2554"/>
                  </a:lnTo>
                  <a:lnTo>
                    <a:pt x="2366" y="2515"/>
                  </a:lnTo>
                  <a:lnTo>
                    <a:pt x="2366" y="2504"/>
                  </a:lnTo>
                  <a:lnTo>
                    <a:pt x="2371" y="2491"/>
                  </a:lnTo>
                  <a:lnTo>
                    <a:pt x="2376" y="2477"/>
                  </a:lnTo>
                  <a:lnTo>
                    <a:pt x="2381" y="2464"/>
                  </a:lnTo>
                  <a:lnTo>
                    <a:pt x="2385" y="2450"/>
                  </a:lnTo>
                  <a:lnTo>
                    <a:pt x="2386" y="2435"/>
                  </a:lnTo>
                  <a:lnTo>
                    <a:pt x="2382" y="2422"/>
                  </a:lnTo>
                  <a:lnTo>
                    <a:pt x="2376" y="2407"/>
                  </a:lnTo>
                  <a:lnTo>
                    <a:pt x="2354" y="2391"/>
                  </a:lnTo>
                  <a:lnTo>
                    <a:pt x="2329" y="2381"/>
                  </a:lnTo>
                  <a:lnTo>
                    <a:pt x="2305" y="2377"/>
                  </a:lnTo>
                  <a:lnTo>
                    <a:pt x="2280" y="2376"/>
                  </a:lnTo>
                  <a:lnTo>
                    <a:pt x="2255" y="2377"/>
                  </a:lnTo>
                  <a:lnTo>
                    <a:pt x="2231" y="2377"/>
                  </a:lnTo>
                  <a:lnTo>
                    <a:pt x="2210" y="2375"/>
                  </a:lnTo>
                  <a:lnTo>
                    <a:pt x="2192" y="2368"/>
                  </a:lnTo>
                  <a:lnTo>
                    <a:pt x="2238" y="2174"/>
                  </a:lnTo>
                  <a:lnTo>
                    <a:pt x="2292" y="1983"/>
                  </a:lnTo>
                  <a:lnTo>
                    <a:pt x="2352" y="1795"/>
                  </a:lnTo>
                  <a:lnTo>
                    <a:pt x="2417" y="1608"/>
                  </a:lnTo>
                  <a:lnTo>
                    <a:pt x="2481" y="1421"/>
                  </a:lnTo>
                  <a:lnTo>
                    <a:pt x="2545" y="1234"/>
                  </a:lnTo>
                  <a:lnTo>
                    <a:pt x="2608" y="1046"/>
                  </a:lnTo>
                  <a:lnTo>
                    <a:pt x="2665" y="856"/>
                  </a:lnTo>
                  <a:lnTo>
                    <a:pt x="2685" y="788"/>
                  </a:lnTo>
                  <a:lnTo>
                    <a:pt x="2691" y="719"/>
                  </a:lnTo>
                  <a:lnTo>
                    <a:pt x="2681" y="653"/>
                  </a:lnTo>
                  <a:lnTo>
                    <a:pt x="2662" y="588"/>
                  </a:lnTo>
                  <a:lnTo>
                    <a:pt x="2634" y="526"/>
                  </a:lnTo>
                  <a:lnTo>
                    <a:pt x="2598" y="470"/>
                  </a:lnTo>
                  <a:lnTo>
                    <a:pt x="2557" y="415"/>
                  </a:lnTo>
                  <a:lnTo>
                    <a:pt x="2513" y="366"/>
                  </a:lnTo>
                  <a:lnTo>
                    <a:pt x="2510" y="342"/>
                  </a:lnTo>
                  <a:lnTo>
                    <a:pt x="2517" y="329"/>
                  </a:lnTo>
                  <a:lnTo>
                    <a:pt x="2529" y="322"/>
                  </a:lnTo>
                  <a:lnTo>
                    <a:pt x="2543" y="322"/>
                  </a:lnTo>
                  <a:lnTo>
                    <a:pt x="2557" y="319"/>
                  </a:lnTo>
                  <a:lnTo>
                    <a:pt x="2568" y="314"/>
                  </a:lnTo>
                  <a:lnTo>
                    <a:pt x="2572" y="305"/>
                  </a:lnTo>
                  <a:lnTo>
                    <a:pt x="2567" y="281"/>
                  </a:lnTo>
                  <a:lnTo>
                    <a:pt x="2651" y="281"/>
                  </a:lnTo>
                  <a:lnTo>
                    <a:pt x="2700" y="328"/>
                  </a:lnTo>
                  <a:lnTo>
                    <a:pt x="2757" y="371"/>
                  </a:lnTo>
                  <a:lnTo>
                    <a:pt x="2811" y="415"/>
                  </a:lnTo>
                  <a:lnTo>
                    <a:pt x="2865" y="464"/>
                  </a:lnTo>
                  <a:lnTo>
                    <a:pt x="2909" y="515"/>
                  </a:lnTo>
                  <a:lnTo>
                    <a:pt x="2941" y="575"/>
                  </a:lnTo>
                  <a:lnTo>
                    <a:pt x="2959" y="641"/>
                  </a:lnTo>
                  <a:lnTo>
                    <a:pt x="2955" y="718"/>
                  </a:lnTo>
                  <a:lnTo>
                    <a:pt x="2954" y="856"/>
                  </a:lnTo>
                  <a:lnTo>
                    <a:pt x="2947" y="997"/>
                  </a:lnTo>
                  <a:lnTo>
                    <a:pt x="2940" y="1139"/>
                  </a:lnTo>
                  <a:lnTo>
                    <a:pt x="2927" y="1283"/>
                  </a:lnTo>
                  <a:lnTo>
                    <a:pt x="2913" y="1426"/>
                  </a:lnTo>
                  <a:lnTo>
                    <a:pt x="2898" y="1569"/>
                  </a:lnTo>
                  <a:lnTo>
                    <a:pt x="2879" y="1713"/>
                  </a:lnTo>
                  <a:lnTo>
                    <a:pt x="2858" y="1854"/>
                  </a:lnTo>
                  <a:lnTo>
                    <a:pt x="2826" y="1814"/>
                  </a:lnTo>
                  <a:lnTo>
                    <a:pt x="2796" y="1771"/>
                  </a:lnTo>
                  <a:lnTo>
                    <a:pt x="2764" y="1726"/>
                  </a:lnTo>
                  <a:lnTo>
                    <a:pt x="2729" y="1683"/>
                  </a:lnTo>
                  <a:lnTo>
                    <a:pt x="2692" y="1644"/>
                  </a:lnTo>
                  <a:lnTo>
                    <a:pt x="2651" y="1613"/>
                  </a:lnTo>
                  <a:lnTo>
                    <a:pt x="2607" y="1588"/>
                  </a:lnTo>
                  <a:lnTo>
                    <a:pt x="2557" y="1575"/>
                  </a:lnTo>
                  <a:lnTo>
                    <a:pt x="2536" y="1605"/>
                  </a:lnTo>
                  <a:lnTo>
                    <a:pt x="2592" y="1657"/>
                  </a:lnTo>
                  <a:lnTo>
                    <a:pt x="2648" y="1710"/>
                  </a:lnTo>
                  <a:lnTo>
                    <a:pt x="2699" y="1762"/>
                  </a:lnTo>
                  <a:lnTo>
                    <a:pt x="2750" y="1818"/>
                  </a:lnTo>
                  <a:lnTo>
                    <a:pt x="2796" y="1876"/>
                  </a:lnTo>
                  <a:lnTo>
                    <a:pt x="2840" y="1937"/>
                  </a:lnTo>
                  <a:lnTo>
                    <a:pt x="2878" y="2002"/>
                  </a:lnTo>
                  <a:lnTo>
                    <a:pt x="2910" y="2069"/>
                  </a:lnTo>
                  <a:lnTo>
                    <a:pt x="2920" y="2032"/>
                  </a:lnTo>
                  <a:lnTo>
                    <a:pt x="2926" y="1992"/>
                  </a:lnTo>
                  <a:lnTo>
                    <a:pt x="2934" y="1951"/>
                  </a:lnTo>
                  <a:lnTo>
                    <a:pt x="2939" y="1906"/>
                  </a:lnTo>
                  <a:lnTo>
                    <a:pt x="2942" y="1861"/>
                  </a:lnTo>
                  <a:lnTo>
                    <a:pt x="2946" y="1816"/>
                  </a:lnTo>
                  <a:lnTo>
                    <a:pt x="2949" y="1771"/>
                  </a:lnTo>
                  <a:lnTo>
                    <a:pt x="2955" y="1725"/>
                  </a:lnTo>
                  <a:lnTo>
                    <a:pt x="2968" y="1578"/>
                  </a:lnTo>
                  <a:lnTo>
                    <a:pt x="2985" y="1432"/>
                  </a:lnTo>
                  <a:lnTo>
                    <a:pt x="3004" y="1290"/>
                  </a:lnTo>
                  <a:lnTo>
                    <a:pt x="3021" y="1146"/>
                  </a:lnTo>
                  <a:lnTo>
                    <a:pt x="3035" y="1004"/>
                  </a:lnTo>
                  <a:lnTo>
                    <a:pt x="3040" y="858"/>
                  </a:lnTo>
                  <a:lnTo>
                    <a:pt x="3035" y="711"/>
                  </a:lnTo>
                  <a:lnTo>
                    <a:pt x="3017" y="558"/>
                  </a:lnTo>
                  <a:lnTo>
                    <a:pt x="3021" y="558"/>
                  </a:lnTo>
                  <a:lnTo>
                    <a:pt x="3026" y="558"/>
                  </a:lnTo>
                  <a:lnTo>
                    <a:pt x="3032" y="555"/>
                  </a:lnTo>
                  <a:lnTo>
                    <a:pt x="3035" y="553"/>
                  </a:lnTo>
                  <a:lnTo>
                    <a:pt x="3037" y="548"/>
                  </a:lnTo>
                  <a:lnTo>
                    <a:pt x="3041" y="544"/>
                  </a:lnTo>
                  <a:lnTo>
                    <a:pt x="3044" y="539"/>
                  </a:lnTo>
                  <a:lnTo>
                    <a:pt x="3047" y="536"/>
                  </a:lnTo>
                  <a:lnTo>
                    <a:pt x="3040" y="508"/>
                  </a:lnTo>
                  <a:lnTo>
                    <a:pt x="3022" y="482"/>
                  </a:lnTo>
                  <a:lnTo>
                    <a:pt x="3001" y="460"/>
                  </a:lnTo>
                  <a:lnTo>
                    <a:pt x="2976" y="439"/>
                  </a:lnTo>
                  <a:lnTo>
                    <a:pt x="2949" y="416"/>
                  </a:lnTo>
                  <a:lnTo>
                    <a:pt x="2924" y="394"/>
                  </a:lnTo>
                  <a:lnTo>
                    <a:pt x="2903" y="371"/>
                  </a:lnTo>
                  <a:lnTo>
                    <a:pt x="2888" y="343"/>
                  </a:lnTo>
                  <a:lnTo>
                    <a:pt x="2926" y="332"/>
                  </a:lnTo>
                  <a:lnTo>
                    <a:pt x="2967" y="319"/>
                  </a:lnTo>
                  <a:lnTo>
                    <a:pt x="3006" y="309"/>
                  </a:lnTo>
                  <a:lnTo>
                    <a:pt x="3044" y="298"/>
                  </a:lnTo>
                  <a:lnTo>
                    <a:pt x="3084" y="289"/>
                  </a:lnTo>
                  <a:lnTo>
                    <a:pt x="3123" y="280"/>
                  </a:lnTo>
                  <a:lnTo>
                    <a:pt x="3164" y="274"/>
                  </a:lnTo>
                  <a:lnTo>
                    <a:pt x="3208" y="269"/>
                  </a:lnTo>
                  <a:lnTo>
                    <a:pt x="3202" y="282"/>
                  </a:lnTo>
                  <a:lnTo>
                    <a:pt x="3193" y="294"/>
                  </a:lnTo>
                  <a:lnTo>
                    <a:pt x="3183" y="306"/>
                  </a:lnTo>
                  <a:lnTo>
                    <a:pt x="3174" y="319"/>
                  </a:lnTo>
                  <a:lnTo>
                    <a:pt x="3167" y="330"/>
                  </a:lnTo>
                  <a:lnTo>
                    <a:pt x="3163" y="345"/>
                  </a:lnTo>
                  <a:lnTo>
                    <a:pt x="3163" y="359"/>
                  </a:lnTo>
                  <a:lnTo>
                    <a:pt x="3168" y="376"/>
                  </a:lnTo>
                  <a:lnTo>
                    <a:pt x="3200" y="386"/>
                  </a:lnTo>
                  <a:lnTo>
                    <a:pt x="3230" y="383"/>
                  </a:lnTo>
                  <a:lnTo>
                    <a:pt x="3255" y="364"/>
                  </a:lnTo>
                  <a:lnTo>
                    <a:pt x="3280" y="338"/>
                  </a:lnTo>
                  <a:lnTo>
                    <a:pt x="3304" y="308"/>
                  </a:lnTo>
                  <a:lnTo>
                    <a:pt x="3327" y="277"/>
                  </a:lnTo>
                  <a:lnTo>
                    <a:pt x="3353" y="253"/>
                  </a:lnTo>
                  <a:lnTo>
                    <a:pt x="3383" y="238"/>
                  </a:lnTo>
                  <a:lnTo>
                    <a:pt x="3422" y="214"/>
                  </a:lnTo>
                  <a:lnTo>
                    <a:pt x="3372" y="324"/>
                  </a:lnTo>
                  <a:lnTo>
                    <a:pt x="3323" y="432"/>
                  </a:lnTo>
                  <a:lnTo>
                    <a:pt x="3277" y="544"/>
                  </a:lnTo>
                  <a:lnTo>
                    <a:pt x="3237" y="658"/>
                  </a:lnTo>
                  <a:lnTo>
                    <a:pt x="3207" y="773"/>
                  </a:lnTo>
                  <a:lnTo>
                    <a:pt x="3186" y="892"/>
                  </a:lnTo>
                  <a:lnTo>
                    <a:pt x="3178" y="1014"/>
                  </a:lnTo>
                  <a:lnTo>
                    <a:pt x="3187" y="1136"/>
                  </a:lnTo>
                  <a:lnTo>
                    <a:pt x="3196" y="1110"/>
                  </a:lnTo>
                  <a:lnTo>
                    <a:pt x="3203" y="1081"/>
                  </a:lnTo>
                  <a:lnTo>
                    <a:pt x="3210" y="1052"/>
                  </a:lnTo>
                  <a:lnTo>
                    <a:pt x="3215" y="1020"/>
                  </a:lnTo>
                  <a:lnTo>
                    <a:pt x="3218" y="990"/>
                  </a:lnTo>
                  <a:lnTo>
                    <a:pt x="3221" y="960"/>
                  </a:lnTo>
                  <a:lnTo>
                    <a:pt x="3226" y="930"/>
                  </a:lnTo>
                  <a:lnTo>
                    <a:pt x="3231" y="902"/>
                  </a:lnTo>
                  <a:lnTo>
                    <a:pt x="3260" y="806"/>
                  </a:lnTo>
                  <a:lnTo>
                    <a:pt x="3294" y="708"/>
                  </a:lnTo>
                  <a:lnTo>
                    <a:pt x="3327" y="612"/>
                  </a:lnTo>
                  <a:lnTo>
                    <a:pt x="3363" y="518"/>
                  </a:lnTo>
                  <a:lnTo>
                    <a:pt x="3402" y="423"/>
                  </a:lnTo>
                  <a:lnTo>
                    <a:pt x="3439" y="329"/>
                  </a:lnTo>
                  <a:lnTo>
                    <a:pt x="3479" y="236"/>
                  </a:lnTo>
                  <a:lnTo>
                    <a:pt x="3520" y="143"/>
                  </a:lnTo>
                  <a:lnTo>
                    <a:pt x="3547" y="121"/>
                  </a:lnTo>
                  <a:lnTo>
                    <a:pt x="3577" y="99"/>
                  </a:lnTo>
                  <a:lnTo>
                    <a:pt x="3607" y="79"/>
                  </a:lnTo>
                  <a:lnTo>
                    <a:pt x="3637" y="59"/>
                  </a:lnTo>
                  <a:lnTo>
                    <a:pt x="3666" y="42"/>
                  </a:lnTo>
                  <a:lnTo>
                    <a:pt x="3699" y="25"/>
                  </a:lnTo>
                  <a:lnTo>
                    <a:pt x="3732" y="12"/>
                  </a:lnTo>
                  <a:lnTo>
                    <a:pt x="3766" y="0"/>
                  </a:lnTo>
                  <a:lnTo>
                    <a:pt x="3955" y="76"/>
                  </a:lnTo>
                  <a:lnTo>
                    <a:pt x="4135" y="176"/>
                  </a:lnTo>
                  <a:lnTo>
                    <a:pt x="4305" y="291"/>
                  </a:lnTo>
                  <a:lnTo>
                    <a:pt x="4471" y="420"/>
                  </a:lnTo>
                  <a:lnTo>
                    <a:pt x="4632" y="555"/>
                  </a:lnTo>
                  <a:lnTo>
                    <a:pt x="4793" y="696"/>
                  </a:lnTo>
                  <a:lnTo>
                    <a:pt x="4955" y="831"/>
                  </a:lnTo>
                  <a:lnTo>
                    <a:pt x="5124" y="964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4" name="Freeform 282"/>
            <p:cNvSpPr>
              <a:spLocks/>
            </p:cNvSpPr>
            <p:nvPr/>
          </p:nvSpPr>
          <p:spPr bwMode="auto">
            <a:xfrm>
              <a:off x="1882" y="2133"/>
              <a:ext cx="280" cy="607"/>
            </a:xfrm>
            <a:custGeom>
              <a:avLst/>
              <a:gdLst>
                <a:gd name="T0" fmla="*/ 0 w 842"/>
                <a:gd name="T1" fmla="*/ 0 h 1820"/>
                <a:gd name="T2" fmla="*/ 0 w 842"/>
                <a:gd name="T3" fmla="*/ 0 h 1820"/>
                <a:gd name="T4" fmla="*/ 0 w 842"/>
                <a:gd name="T5" fmla="*/ 0 h 1820"/>
                <a:gd name="T6" fmla="*/ 0 w 842"/>
                <a:gd name="T7" fmla="*/ 0 h 1820"/>
                <a:gd name="T8" fmla="*/ 0 w 842"/>
                <a:gd name="T9" fmla="*/ 0 h 1820"/>
                <a:gd name="T10" fmla="*/ 0 w 842"/>
                <a:gd name="T11" fmla="*/ 0 h 1820"/>
                <a:gd name="T12" fmla="*/ 0 w 842"/>
                <a:gd name="T13" fmla="*/ 0 h 1820"/>
                <a:gd name="T14" fmla="*/ 0 w 842"/>
                <a:gd name="T15" fmla="*/ 0 h 1820"/>
                <a:gd name="T16" fmla="*/ 0 w 842"/>
                <a:gd name="T17" fmla="*/ 0 h 1820"/>
                <a:gd name="T18" fmla="*/ 0 w 842"/>
                <a:gd name="T19" fmla="*/ 0 h 1820"/>
                <a:gd name="T20" fmla="*/ 0 w 842"/>
                <a:gd name="T21" fmla="*/ 0 h 1820"/>
                <a:gd name="T22" fmla="*/ 0 w 842"/>
                <a:gd name="T23" fmla="*/ 0 h 1820"/>
                <a:gd name="T24" fmla="*/ 0 w 842"/>
                <a:gd name="T25" fmla="*/ 0 h 1820"/>
                <a:gd name="T26" fmla="*/ 0 w 842"/>
                <a:gd name="T27" fmla="*/ 0 h 1820"/>
                <a:gd name="T28" fmla="*/ 0 w 842"/>
                <a:gd name="T29" fmla="*/ 0 h 1820"/>
                <a:gd name="T30" fmla="*/ 0 w 842"/>
                <a:gd name="T31" fmla="*/ 0 h 1820"/>
                <a:gd name="T32" fmla="*/ 0 w 842"/>
                <a:gd name="T33" fmla="*/ 0 h 1820"/>
                <a:gd name="T34" fmla="*/ 0 w 842"/>
                <a:gd name="T35" fmla="*/ 0 h 1820"/>
                <a:gd name="T36" fmla="*/ 0 w 842"/>
                <a:gd name="T37" fmla="*/ 0 h 1820"/>
                <a:gd name="T38" fmla="*/ 0 w 842"/>
                <a:gd name="T39" fmla="*/ 0 h 1820"/>
                <a:gd name="T40" fmla="*/ 0 w 842"/>
                <a:gd name="T41" fmla="*/ 0 h 1820"/>
                <a:gd name="T42" fmla="*/ 0 w 842"/>
                <a:gd name="T43" fmla="*/ 0 h 1820"/>
                <a:gd name="T44" fmla="*/ 0 w 842"/>
                <a:gd name="T45" fmla="*/ 0 h 1820"/>
                <a:gd name="T46" fmla="*/ 0 w 842"/>
                <a:gd name="T47" fmla="*/ 0 h 1820"/>
                <a:gd name="T48" fmla="*/ 0 w 842"/>
                <a:gd name="T49" fmla="*/ 0 h 1820"/>
                <a:gd name="T50" fmla="*/ 0 w 842"/>
                <a:gd name="T51" fmla="*/ 0 h 1820"/>
                <a:gd name="T52" fmla="*/ 0 w 842"/>
                <a:gd name="T53" fmla="*/ 0 h 1820"/>
                <a:gd name="T54" fmla="*/ 0 w 842"/>
                <a:gd name="T55" fmla="*/ 0 h 1820"/>
                <a:gd name="T56" fmla="*/ 0 w 842"/>
                <a:gd name="T57" fmla="*/ 0 h 1820"/>
                <a:gd name="T58" fmla="*/ 0 w 842"/>
                <a:gd name="T59" fmla="*/ 0 h 1820"/>
                <a:gd name="T60" fmla="*/ 0 w 842"/>
                <a:gd name="T61" fmla="*/ 0 h 1820"/>
                <a:gd name="T62" fmla="*/ 0 w 842"/>
                <a:gd name="T63" fmla="*/ 0 h 1820"/>
                <a:gd name="T64" fmla="*/ 0 w 842"/>
                <a:gd name="T65" fmla="*/ 0 h 1820"/>
                <a:gd name="T66" fmla="*/ 0 w 842"/>
                <a:gd name="T67" fmla="*/ 0 h 1820"/>
                <a:gd name="T68" fmla="*/ 0 w 842"/>
                <a:gd name="T69" fmla="*/ 0 h 1820"/>
                <a:gd name="T70" fmla="*/ 0 w 842"/>
                <a:gd name="T71" fmla="*/ 0 h 1820"/>
                <a:gd name="T72" fmla="*/ 0 w 842"/>
                <a:gd name="T73" fmla="*/ 0 h 1820"/>
                <a:gd name="T74" fmla="*/ 0 w 842"/>
                <a:gd name="T75" fmla="*/ 0 h 1820"/>
                <a:gd name="T76" fmla="*/ 0 w 842"/>
                <a:gd name="T77" fmla="*/ 0 h 1820"/>
                <a:gd name="T78" fmla="*/ 0 w 842"/>
                <a:gd name="T79" fmla="*/ 0 h 1820"/>
                <a:gd name="T80" fmla="*/ 0 w 842"/>
                <a:gd name="T81" fmla="*/ 0 h 1820"/>
                <a:gd name="T82" fmla="*/ 0 w 842"/>
                <a:gd name="T83" fmla="*/ 0 h 1820"/>
                <a:gd name="T84" fmla="*/ 0 w 842"/>
                <a:gd name="T85" fmla="*/ 0 h 1820"/>
                <a:gd name="T86" fmla="*/ 0 w 842"/>
                <a:gd name="T87" fmla="*/ 0 h 1820"/>
                <a:gd name="T88" fmla="*/ 0 w 842"/>
                <a:gd name="T89" fmla="*/ 0 h 1820"/>
                <a:gd name="T90" fmla="*/ 0 w 842"/>
                <a:gd name="T91" fmla="*/ 0 h 1820"/>
                <a:gd name="T92" fmla="*/ 0 w 842"/>
                <a:gd name="T93" fmla="*/ 0 h 1820"/>
                <a:gd name="T94" fmla="*/ 0 w 842"/>
                <a:gd name="T95" fmla="*/ 0 h 1820"/>
                <a:gd name="T96" fmla="*/ 0 w 842"/>
                <a:gd name="T97" fmla="*/ 0 h 1820"/>
                <a:gd name="T98" fmla="*/ 0 w 842"/>
                <a:gd name="T99" fmla="*/ 0 h 1820"/>
                <a:gd name="T100" fmla="*/ 0 w 842"/>
                <a:gd name="T101" fmla="*/ 0 h 1820"/>
                <a:gd name="T102" fmla="*/ 0 w 842"/>
                <a:gd name="T103" fmla="*/ 0 h 1820"/>
                <a:gd name="T104" fmla="*/ 0 w 842"/>
                <a:gd name="T105" fmla="*/ 0 h 1820"/>
                <a:gd name="T106" fmla="*/ 0 w 842"/>
                <a:gd name="T107" fmla="*/ 0 h 1820"/>
                <a:gd name="T108" fmla="*/ 0 w 842"/>
                <a:gd name="T109" fmla="*/ 0 h 1820"/>
                <a:gd name="T110" fmla="*/ 0 w 842"/>
                <a:gd name="T111" fmla="*/ 0 h 1820"/>
                <a:gd name="T112" fmla="*/ 0 w 842"/>
                <a:gd name="T113" fmla="*/ 0 h 1820"/>
                <a:gd name="T114" fmla="*/ 0 w 842"/>
                <a:gd name="T115" fmla="*/ 0 h 1820"/>
                <a:gd name="T116" fmla="*/ 0 w 842"/>
                <a:gd name="T117" fmla="*/ 0 h 1820"/>
                <a:gd name="T118" fmla="*/ 0 w 842"/>
                <a:gd name="T119" fmla="*/ 0 h 1820"/>
                <a:gd name="T120" fmla="*/ 0 w 842"/>
                <a:gd name="T121" fmla="*/ 0 h 18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42" h="1820">
                  <a:moveTo>
                    <a:pt x="651" y="0"/>
                  </a:moveTo>
                  <a:lnTo>
                    <a:pt x="653" y="75"/>
                  </a:lnTo>
                  <a:lnTo>
                    <a:pt x="663" y="147"/>
                  </a:lnTo>
                  <a:lnTo>
                    <a:pt x="678" y="215"/>
                  </a:lnTo>
                  <a:lnTo>
                    <a:pt x="697" y="284"/>
                  </a:lnTo>
                  <a:lnTo>
                    <a:pt x="718" y="350"/>
                  </a:lnTo>
                  <a:lnTo>
                    <a:pt x="742" y="416"/>
                  </a:lnTo>
                  <a:lnTo>
                    <a:pt x="770" y="480"/>
                  </a:lnTo>
                  <a:lnTo>
                    <a:pt x="801" y="543"/>
                  </a:lnTo>
                  <a:lnTo>
                    <a:pt x="827" y="568"/>
                  </a:lnTo>
                  <a:lnTo>
                    <a:pt x="840" y="598"/>
                  </a:lnTo>
                  <a:lnTo>
                    <a:pt x="842" y="630"/>
                  </a:lnTo>
                  <a:lnTo>
                    <a:pt x="836" y="666"/>
                  </a:lnTo>
                  <a:lnTo>
                    <a:pt x="825" y="703"/>
                  </a:lnTo>
                  <a:lnTo>
                    <a:pt x="815" y="741"/>
                  </a:lnTo>
                  <a:lnTo>
                    <a:pt x="805" y="778"/>
                  </a:lnTo>
                  <a:lnTo>
                    <a:pt x="801" y="811"/>
                  </a:lnTo>
                  <a:lnTo>
                    <a:pt x="762" y="941"/>
                  </a:lnTo>
                  <a:lnTo>
                    <a:pt x="721" y="1070"/>
                  </a:lnTo>
                  <a:lnTo>
                    <a:pt x="681" y="1195"/>
                  </a:lnTo>
                  <a:lnTo>
                    <a:pt x="638" y="1319"/>
                  </a:lnTo>
                  <a:lnTo>
                    <a:pt x="594" y="1442"/>
                  </a:lnTo>
                  <a:lnTo>
                    <a:pt x="550" y="1567"/>
                  </a:lnTo>
                  <a:lnTo>
                    <a:pt x="505" y="1692"/>
                  </a:lnTo>
                  <a:lnTo>
                    <a:pt x="458" y="1820"/>
                  </a:lnTo>
                  <a:lnTo>
                    <a:pt x="244" y="1453"/>
                  </a:lnTo>
                  <a:lnTo>
                    <a:pt x="201" y="1421"/>
                  </a:lnTo>
                  <a:lnTo>
                    <a:pt x="162" y="1383"/>
                  </a:lnTo>
                  <a:lnTo>
                    <a:pt x="124" y="1343"/>
                  </a:lnTo>
                  <a:lnTo>
                    <a:pt x="90" y="1302"/>
                  </a:lnTo>
                  <a:lnTo>
                    <a:pt x="62" y="1255"/>
                  </a:lnTo>
                  <a:lnTo>
                    <a:pt x="36" y="1209"/>
                  </a:lnTo>
                  <a:lnTo>
                    <a:pt x="14" y="1160"/>
                  </a:lnTo>
                  <a:lnTo>
                    <a:pt x="0" y="1111"/>
                  </a:lnTo>
                  <a:lnTo>
                    <a:pt x="48" y="1081"/>
                  </a:lnTo>
                  <a:lnTo>
                    <a:pt x="100" y="1055"/>
                  </a:lnTo>
                  <a:lnTo>
                    <a:pt x="147" y="1027"/>
                  </a:lnTo>
                  <a:lnTo>
                    <a:pt x="198" y="998"/>
                  </a:lnTo>
                  <a:lnTo>
                    <a:pt x="245" y="966"/>
                  </a:lnTo>
                  <a:lnTo>
                    <a:pt x="292" y="931"/>
                  </a:lnTo>
                  <a:lnTo>
                    <a:pt x="333" y="890"/>
                  </a:lnTo>
                  <a:lnTo>
                    <a:pt x="373" y="843"/>
                  </a:lnTo>
                  <a:lnTo>
                    <a:pt x="410" y="740"/>
                  </a:lnTo>
                  <a:lnTo>
                    <a:pt x="446" y="634"/>
                  </a:lnTo>
                  <a:lnTo>
                    <a:pt x="482" y="530"/>
                  </a:lnTo>
                  <a:lnTo>
                    <a:pt x="514" y="424"/>
                  </a:lnTo>
                  <a:lnTo>
                    <a:pt x="545" y="317"/>
                  </a:lnTo>
                  <a:lnTo>
                    <a:pt x="573" y="212"/>
                  </a:lnTo>
                  <a:lnTo>
                    <a:pt x="598" y="106"/>
                  </a:lnTo>
                  <a:lnTo>
                    <a:pt x="620" y="0"/>
                  </a:lnTo>
                  <a:lnTo>
                    <a:pt x="651" y="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5" name="Freeform 283"/>
            <p:cNvSpPr>
              <a:spLocks/>
            </p:cNvSpPr>
            <p:nvPr/>
          </p:nvSpPr>
          <p:spPr bwMode="auto">
            <a:xfrm>
              <a:off x="2398" y="2535"/>
              <a:ext cx="263" cy="136"/>
            </a:xfrm>
            <a:custGeom>
              <a:avLst/>
              <a:gdLst>
                <a:gd name="T0" fmla="*/ 0 w 790"/>
                <a:gd name="T1" fmla="*/ 0 h 408"/>
                <a:gd name="T2" fmla="*/ 0 w 790"/>
                <a:gd name="T3" fmla="*/ 0 h 408"/>
                <a:gd name="T4" fmla="*/ 0 w 790"/>
                <a:gd name="T5" fmla="*/ 0 h 408"/>
                <a:gd name="T6" fmla="*/ 0 w 790"/>
                <a:gd name="T7" fmla="*/ 0 h 408"/>
                <a:gd name="T8" fmla="*/ 0 w 790"/>
                <a:gd name="T9" fmla="*/ 0 h 408"/>
                <a:gd name="T10" fmla="*/ 0 w 790"/>
                <a:gd name="T11" fmla="*/ 0 h 408"/>
                <a:gd name="T12" fmla="*/ 0 w 790"/>
                <a:gd name="T13" fmla="*/ 0 h 408"/>
                <a:gd name="T14" fmla="*/ 0 w 790"/>
                <a:gd name="T15" fmla="*/ 0 h 408"/>
                <a:gd name="T16" fmla="*/ 0 w 790"/>
                <a:gd name="T17" fmla="*/ 0 h 408"/>
                <a:gd name="T18" fmla="*/ 0 w 790"/>
                <a:gd name="T19" fmla="*/ 0 h 408"/>
                <a:gd name="T20" fmla="*/ 0 w 790"/>
                <a:gd name="T21" fmla="*/ 0 h 408"/>
                <a:gd name="T22" fmla="*/ 0 w 790"/>
                <a:gd name="T23" fmla="*/ 0 h 408"/>
                <a:gd name="T24" fmla="*/ 0 w 790"/>
                <a:gd name="T25" fmla="*/ 0 h 408"/>
                <a:gd name="T26" fmla="*/ 0 w 790"/>
                <a:gd name="T27" fmla="*/ 0 h 408"/>
                <a:gd name="T28" fmla="*/ 0 w 790"/>
                <a:gd name="T29" fmla="*/ 0 h 408"/>
                <a:gd name="T30" fmla="*/ 0 w 790"/>
                <a:gd name="T31" fmla="*/ 0 h 408"/>
                <a:gd name="T32" fmla="*/ 0 w 790"/>
                <a:gd name="T33" fmla="*/ 0 h 408"/>
                <a:gd name="T34" fmla="*/ 0 w 790"/>
                <a:gd name="T35" fmla="*/ 0 h 408"/>
                <a:gd name="T36" fmla="*/ 0 w 790"/>
                <a:gd name="T37" fmla="*/ 0 h 408"/>
                <a:gd name="T38" fmla="*/ 0 w 790"/>
                <a:gd name="T39" fmla="*/ 0 h 408"/>
                <a:gd name="T40" fmla="*/ 0 w 790"/>
                <a:gd name="T41" fmla="*/ 0 h 408"/>
                <a:gd name="T42" fmla="*/ 0 w 790"/>
                <a:gd name="T43" fmla="*/ 0 h 408"/>
                <a:gd name="T44" fmla="*/ 0 w 790"/>
                <a:gd name="T45" fmla="*/ 0 h 408"/>
                <a:gd name="T46" fmla="*/ 0 w 790"/>
                <a:gd name="T47" fmla="*/ 0 h 408"/>
                <a:gd name="T48" fmla="*/ 0 w 790"/>
                <a:gd name="T49" fmla="*/ 0 h 408"/>
                <a:gd name="T50" fmla="*/ 0 w 790"/>
                <a:gd name="T51" fmla="*/ 0 h 408"/>
                <a:gd name="T52" fmla="*/ 0 w 790"/>
                <a:gd name="T53" fmla="*/ 0 h 408"/>
                <a:gd name="T54" fmla="*/ 0 w 790"/>
                <a:gd name="T55" fmla="*/ 0 h 408"/>
                <a:gd name="T56" fmla="*/ 0 w 790"/>
                <a:gd name="T57" fmla="*/ 0 h 408"/>
                <a:gd name="T58" fmla="*/ 0 w 790"/>
                <a:gd name="T59" fmla="*/ 0 h 408"/>
                <a:gd name="T60" fmla="*/ 0 w 790"/>
                <a:gd name="T61" fmla="*/ 0 h 408"/>
                <a:gd name="T62" fmla="*/ 0 w 790"/>
                <a:gd name="T63" fmla="*/ 0 h 408"/>
                <a:gd name="T64" fmla="*/ 0 w 790"/>
                <a:gd name="T65" fmla="*/ 0 h 408"/>
                <a:gd name="T66" fmla="*/ 0 w 790"/>
                <a:gd name="T67" fmla="*/ 0 h 408"/>
                <a:gd name="T68" fmla="*/ 0 w 790"/>
                <a:gd name="T69" fmla="*/ 0 h 408"/>
                <a:gd name="T70" fmla="*/ 0 w 790"/>
                <a:gd name="T71" fmla="*/ 0 h 408"/>
                <a:gd name="T72" fmla="*/ 0 w 790"/>
                <a:gd name="T73" fmla="*/ 0 h 408"/>
                <a:gd name="T74" fmla="*/ 0 w 790"/>
                <a:gd name="T75" fmla="*/ 0 h 408"/>
                <a:gd name="T76" fmla="*/ 0 w 790"/>
                <a:gd name="T77" fmla="*/ 0 h 408"/>
                <a:gd name="T78" fmla="*/ 0 w 790"/>
                <a:gd name="T79" fmla="*/ 0 h 408"/>
                <a:gd name="T80" fmla="*/ 0 w 790"/>
                <a:gd name="T81" fmla="*/ 0 h 408"/>
                <a:gd name="T82" fmla="*/ 0 w 790"/>
                <a:gd name="T83" fmla="*/ 0 h 408"/>
                <a:gd name="T84" fmla="*/ 0 w 790"/>
                <a:gd name="T85" fmla="*/ 0 h 408"/>
                <a:gd name="T86" fmla="*/ 0 w 790"/>
                <a:gd name="T87" fmla="*/ 0 h 408"/>
                <a:gd name="T88" fmla="*/ 0 w 790"/>
                <a:gd name="T89" fmla="*/ 0 h 408"/>
                <a:gd name="T90" fmla="*/ 0 w 790"/>
                <a:gd name="T91" fmla="*/ 0 h 408"/>
                <a:gd name="T92" fmla="*/ 0 w 790"/>
                <a:gd name="T93" fmla="*/ 0 h 408"/>
                <a:gd name="T94" fmla="*/ 0 w 790"/>
                <a:gd name="T95" fmla="*/ 0 h 408"/>
                <a:gd name="T96" fmla="*/ 0 w 790"/>
                <a:gd name="T97" fmla="*/ 0 h 408"/>
                <a:gd name="T98" fmla="*/ 0 w 790"/>
                <a:gd name="T99" fmla="*/ 0 h 408"/>
                <a:gd name="T100" fmla="*/ 0 w 790"/>
                <a:gd name="T101" fmla="*/ 0 h 408"/>
                <a:gd name="T102" fmla="*/ 0 w 790"/>
                <a:gd name="T103" fmla="*/ 0 h 408"/>
                <a:gd name="T104" fmla="*/ 0 w 790"/>
                <a:gd name="T105" fmla="*/ 0 h 408"/>
                <a:gd name="T106" fmla="*/ 0 w 790"/>
                <a:gd name="T107" fmla="*/ 0 h 408"/>
                <a:gd name="T108" fmla="*/ 0 w 790"/>
                <a:gd name="T109" fmla="*/ 0 h 408"/>
                <a:gd name="T110" fmla="*/ 0 w 790"/>
                <a:gd name="T111" fmla="*/ 0 h 408"/>
                <a:gd name="T112" fmla="*/ 0 w 790"/>
                <a:gd name="T113" fmla="*/ 0 h 408"/>
                <a:gd name="T114" fmla="*/ 0 w 790"/>
                <a:gd name="T115" fmla="*/ 0 h 408"/>
                <a:gd name="T116" fmla="*/ 0 w 790"/>
                <a:gd name="T117" fmla="*/ 0 h 408"/>
                <a:gd name="T118" fmla="*/ 0 w 790"/>
                <a:gd name="T119" fmla="*/ 0 h 408"/>
                <a:gd name="T120" fmla="*/ 0 w 790"/>
                <a:gd name="T121" fmla="*/ 0 h 408"/>
                <a:gd name="T122" fmla="*/ 0 w 790"/>
                <a:gd name="T123" fmla="*/ 0 h 408"/>
                <a:gd name="T124" fmla="*/ 0 w 790"/>
                <a:gd name="T125" fmla="*/ 0 h 40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90" h="408">
                  <a:moveTo>
                    <a:pt x="513" y="43"/>
                  </a:moveTo>
                  <a:lnTo>
                    <a:pt x="551" y="88"/>
                  </a:lnTo>
                  <a:lnTo>
                    <a:pt x="590" y="131"/>
                  </a:lnTo>
                  <a:lnTo>
                    <a:pt x="628" y="174"/>
                  </a:lnTo>
                  <a:lnTo>
                    <a:pt x="666" y="217"/>
                  </a:lnTo>
                  <a:lnTo>
                    <a:pt x="701" y="262"/>
                  </a:lnTo>
                  <a:lnTo>
                    <a:pt x="733" y="308"/>
                  </a:lnTo>
                  <a:lnTo>
                    <a:pt x="764" y="356"/>
                  </a:lnTo>
                  <a:lnTo>
                    <a:pt x="790" y="408"/>
                  </a:lnTo>
                  <a:lnTo>
                    <a:pt x="461" y="408"/>
                  </a:lnTo>
                  <a:lnTo>
                    <a:pt x="439" y="368"/>
                  </a:lnTo>
                  <a:lnTo>
                    <a:pt x="425" y="328"/>
                  </a:lnTo>
                  <a:lnTo>
                    <a:pt x="412" y="286"/>
                  </a:lnTo>
                  <a:lnTo>
                    <a:pt x="399" y="242"/>
                  </a:lnTo>
                  <a:lnTo>
                    <a:pt x="389" y="200"/>
                  </a:lnTo>
                  <a:lnTo>
                    <a:pt x="375" y="159"/>
                  </a:lnTo>
                  <a:lnTo>
                    <a:pt x="360" y="117"/>
                  </a:lnTo>
                  <a:lnTo>
                    <a:pt x="345" y="78"/>
                  </a:lnTo>
                  <a:lnTo>
                    <a:pt x="335" y="77"/>
                  </a:lnTo>
                  <a:lnTo>
                    <a:pt x="329" y="77"/>
                  </a:lnTo>
                  <a:lnTo>
                    <a:pt x="322" y="78"/>
                  </a:lnTo>
                  <a:lnTo>
                    <a:pt x="317" y="81"/>
                  </a:lnTo>
                  <a:lnTo>
                    <a:pt x="313" y="83"/>
                  </a:lnTo>
                  <a:lnTo>
                    <a:pt x="308" y="88"/>
                  </a:lnTo>
                  <a:lnTo>
                    <a:pt x="303" y="93"/>
                  </a:lnTo>
                  <a:lnTo>
                    <a:pt x="300" y="97"/>
                  </a:lnTo>
                  <a:lnTo>
                    <a:pt x="300" y="171"/>
                  </a:lnTo>
                  <a:lnTo>
                    <a:pt x="295" y="172"/>
                  </a:lnTo>
                  <a:lnTo>
                    <a:pt x="293" y="172"/>
                  </a:lnTo>
                  <a:lnTo>
                    <a:pt x="289" y="174"/>
                  </a:lnTo>
                  <a:lnTo>
                    <a:pt x="285" y="175"/>
                  </a:lnTo>
                  <a:lnTo>
                    <a:pt x="283" y="177"/>
                  </a:lnTo>
                  <a:lnTo>
                    <a:pt x="280" y="179"/>
                  </a:lnTo>
                  <a:lnTo>
                    <a:pt x="279" y="182"/>
                  </a:lnTo>
                  <a:lnTo>
                    <a:pt x="276" y="184"/>
                  </a:lnTo>
                  <a:lnTo>
                    <a:pt x="287" y="211"/>
                  </a:lnTo>
                  <a:lnTo>
                    <a:pt x="301" y="234"/>
                  </a:lnTo>
                  <a:lnTo>
                    <a:pt x="316" y="259"/>
                  </a:lnTo>
                  <a:lnTo>
                    <a:pt x="330" y="284"/>
                  </a:lnTo>
                  <a:lnTo>
                    <a:pt x="341" y="308"/>
                  </a:lnTo>
                  <a:lnTo>
                    <a:pt x="349" y="332"/>
                  </a:lnTo>
                  <a:lnTo>
                    <a:pt x="351" y="360"/>
                  </a:lnTo>
                  <a:lnTo>
                    <a:pt x="345" y="386"/>
                  </a:lnTo>
                  <a:lnTo>
                    <a:pt x="330" y="381"/>
                  </a:lnTo>
                  <a:lnTo>
                    <a:pt x="317" y="371"/>
                  </a:lnTo>
                  <a:lnTo>
                    <a:pt x="308" y="360"/>
                  </a:lnTo>
                  <a:lnTo>
                    <a:pt x="298" y="344"/>
                  </a:lnTo>
                  <a:lnTo>
                    <a:pt x="291" y="328"/>
                  </a:lnTo>
                  <a:lnTo>
                    <a:pt x="283" y="312"/>
                  </a:lnTo>
                  <a:lnTo>
                    <a:pt x="275" y="294"/>
                  </a:lnTo>
                  <a:lnTo>
                    <a:pt x="269" y="278"/>
                  </a:lnTo>
                  <a:lnTo>
                    <a:pt x="261" y="284"/>
                  </a:lnTo>
                  <a:lnTo>
                    <a:pt x="259" y="288"/>
                  </a:lnTo>
                  <a:lnTo>
                    <a:pt x="256" y="293"/>
                  </a:lnTo>
                  <a:lnTo>
                    <a:pt x="255" y="299"/>
                  </a:lnTo>
                  <a:lnTo>
                    <a:pt x="255" y="307"/>
                  </a:lnTo>
                  <a:lnTo>
                    <a:pt x="255" y="312"/>
                  </a:lnTo>
                  <a:lnTo>
                    <a:pt x="255" y="318"/>
                  </a:lnTo>
                  <a:lnTo>
                    <a:pt x="254" y="323"/>
                  </a:lnTo>
                  <a:lnTo>
                    <a:pt x="246" y="300"/>
                  </a:lnTo>
                  <a:lnTo>
                    <a:pt x="239" y="277"/>
                  </a:lnTo>
                  <a:lnTo>
                    <a:pt x="232" y="252"/>
                  </a:lnTo>
                  <a:lnTo>
                    <a:pt x="225" y="229"/>
                  </a:lnTo>
                  <a:lnTo>
                    <a:pt x="216" y="204"/>
                  </a:lnTo>
                  <a:lnTo>
                    <a:pt x="205" y="183"/>
                  </a:lnTo>
                  <a:lnTo>
                    <a:pt x="188" y="164"/>
                  </a:lnTo>
                  <a:lnTo>
                    <a:pt x="172" y="149"/>
                  </a:lnTo>
                  <a:lnTo>
                    <a:pt x="155" y="178"/>
                  </a:lnTo>
                  <a:lnTo>
                    <a:pt x="149" y="208"/>
                  </a:lnTo>
                  <a:lnTo>
                    <a:pt x="151" y="240"/>
                  </a:lnTo>
                  <a:lnTo>
                    <a:pt x="156" y="273"/>
                  </a:lnTo>
                  <a:lnTo>
                    <a:pt x="165" y="307"/>
                  </a:lnTo>
                  <a:lnTo>
                    <a:pt x="178" y="338"/>
                  </a:lnTo>
                  <a:lnTo>
                    <a:pt x="188" y="370"/>
                  </a:lnTo>
                  <a:lnTo>
                    <a:pt x="202" y="399"/>
                  </a:lnTo>
                  <a:lnTo>
                    <a:pt x="182" y="376"/>
                  </a:lnTo>
                  <a:lnTo>
                    <a:pt x="166" y="346"/>
                  </a:lnTo>
                  <a:lnTo>
                    <a:pt x="155" y="310"/>
                  </a:lnTo>
                  <a:lnTo>
                    <a:pt x="144" y="272"/>
                  </a:lnTo>
                  <a:lnTo>
                    <a:pt x="133" y="234"/>
                  </a:lnTo>
                  <a:lnTo>
                    <a:pt x="119" y="198"/>
                  </a:lnTo>
                  <a:lnTo>
                    <a:pt x="100" y="164"/>
                  </a:lnTo>
                  <a:lnTo>
                    <a:pt x="78" y="140"/>
                  </a:lnTo>
                  <a:lnTo>
                    <a:pt x="57" y="160"/>
                  </a:lnTo>
                  <a:lnTo>
                    <a:pt x="46" y="182"/>
                  </a:lnTo>
                  <a:lnTo>
                    <a:pt x="43" y="207"/>
                  </a:lnTo>
                  <a:lnTo>
                    <a:pt x="45" y="231"/>
                  </a:lnTo>
                  <a:lnTo>
                    <a:pt x="51" y="255"/>
                  </a:lnTo>
                  <a:lnTo>
                    <a:pt x="60" y="279"/>
                  </a:lnTo>
                  <a:lnTo>
                    <a:pt x="69" y="303"/>
                  </a:lnTo>
                  <a:lnTo>
                    <a:pt x="78" y="323"/>
                  </a:lnTo>
                  <a:lnTo>
                    <a:pt x="70" y="315"/>
                  </a:lnTo>
                  <a:lnTo>
                    <a:pt x="62" y="302"/>
                  </a:lnTo>
                  <a:lnTo>
                    <a:pt x="50" y="285"/>
                  </a:lnTo>
                  <a:lnTo>
                    <a:pt x="40" y="266"/>
                  </a:lnTo>
                  <a:lnTo>
                    <a:pt x="26" y="246"/>
                  </a:lnTo>
                  <a:lnTo>
                    <a:pt x="17" y="226"/>
                  </a:lnTo>
                  <a:lnTo>
                    <a:pt x="7" y="204"/>
                  </a:lnTo>
                  <a:lnTo>
                    <a:pt x="1" y="184"/>
                  </a:lnTo>
                  <a:lnTo>
                    <a:pt x="0" y="88"/>
                  </a:lnTo>
                  <a:lnTo>
                    <a:pt x="26" y="31"/>
                  </a:lnTo>
                  <a:lnTo>
                    <a:pt x="70" y="4"/>
                  </a:lnTo>
                  <a:lnTo>
                    <a:pt x="133" y="0"/>
                  </a:lnTo>
                  <a:lnTo>
                    <a:pt x="203" y="8"/>
                  </a:lnTo>
                  <a:lnTo>
                    <a:pt x="275" y="23"/>
                  </a:lnTo>
                  <a:lnTo>
                    <a:pt x="349" y="35"/>
                  </a:lnTo>
                  <a:lnTo>
                    <a:pt x="414" y="34"/>
                  </a:lnTo>
                  <a:lnTo>
                    <a:pt x="51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6" name="Freeform 284"/>
            <p:cNvSpPr>
              <a:spLocks/>
            </p:cNvSpPr>
            <p:nvPr/>
          </p:nvSpPr>
          <p:spPr bwMode="auto">
            <a:xfrm>
              <a:off x="1257" y="2702"/>
              <a:ext cx="271" cy="158"/>
            </a:xfrm>
            <a:custGeom>
              <a:avLst/>
              <a:gdLst>
                <a:gd name="T0" fmla="*/ 0 w 812"/>
                <a:gd name="T1" fmla="*/ 0 h 475"/>
                <a:gd name="T2" fmla="*/ 0 w 812"/>
                <a:gd name="T3" fmla="*/ 0 h 475"/>
                <a:gd name="T4" fmla="*/ 0 w 812"/>
                <a:gd name="T5" fmla="*/ 0 h 475"/>
                <a:gd name="T6" fmla="*/ 0 w 812"/>
                <a:gd name="T7" fmla="*/ 0 h 475"/>
                <a:gd name="T8" fmla="*/ 0 w 812"/>
                <a:gd name="T9" fmla="*/ 0 h 475"/>
                <a:gd name="T10" fmla="*/ 0 w 812"/>
                <a:gd name="T11" fmla="*/ 0 h 475"/>
                <a:gd name="T12" fmla="*/ 0 w 812"/>
                <a:gd name="T13" fmla="*/ 0 h 475"/>
                <a:gd name="T14" fmla="*/ 0 w 812"/>
                <a:gd name="T15" fmla="*/ 0 h 475"/>
                <a:gd name="T16" fmla="*/ 0 w 812"/>
                <a:gd name="T17" fmla="*/ 0 h 475"/>
                <a:gd name="T18" fmla="*/ 0 w 812"/>
                <a:gd name="T19" fmla="*/ 0 h 475"/>
                <a:gd name="T20" fmla="*/ 0 w 812"/>
                <a:gd name="T21" fmla="*/ 0 h 475"/>
                <a:gd name="T22" fmla="*/ 0 w 812"/>
                <a:gd name="T23" fmla="*/ 0 h 475"/>
                <a:gd name="T24" fmla="*/ 0 w 812"/>
                <a:gd name="T25" fmla="*/ 0 h 475"/>
                <a:gd name="T26" fmla="*/ 0 w 812"/>
                <a:gd name="T27" fmla="*/ 0 h 475"/>
                <a:gd name="T28" fmla="*/ 0 w 812"/>
                <a:gd name="T29" fmla="*/ 0 h 475"/>
                <a:gd name="T30" fmla="*/ 0 w 812"/>
                <a:gd name="T31" fmla="*/ 0 h 475"/>
                <a:gd name="T32" fmla="*/ 0 w 812"/>
                <a:gd name="T33" fmla="*/ 0 h 475"/>
                <a:gd name="T34" fmla="*/ 0 w 812"/>
                <a:gd name="T35" fmla="*/ 0 h 475"/>
                <a:gd name="T36" fmla="*/ 0 w 812"/>
                <a:gd name="T37" fmla="*/ 0 h 475"/>
                <a:gd name="T38" fmla="*/ 0 w 812"/>
                <a:gd name="T39" fmla="*/ 0 h 475"/>
                <a:gd name="T40" fmla="*/ 0 w 812"/>
                <a:gd name="T41" fmla="*/ 0 h 475"/>
                <a:gd name="T42" fmla="*/ 0 w 812"/>
                <a:gd name="T43" fmla="*/ 0 h 475"/>
                <a:gd name="T44" fmla="*/ 0 w 812"/>
                <a:gd name="T45" fmla="*/ 0 h 475"/>
                <a:gd name="T46" fmla="*/ 0 w 812"/>
                <a:gd name="T47" fmla="*/ 0 h 475"/>
                <a:gd name="T48" fmla="*/ 0 w 812"/>
                <a:gd name="T49" fmla="*/ 0 h 475"/>
                <a:gd name="T50" fmla="*/ 0 w 812"/>
                <a:gd name="T51" fmla="*/ 0 h 475"/>
                <a:gd name="T52" fmla="*/ 0 w 812"/>
                <a:gd name="T53" fmla="*/ 0 h 475"/>
                <a:gd name="T54" fmla="*/ 0 w 812"/>
                <a:gd name="T55" fmla="*/ 0 h 475"/>
                <a:gd name="T56" fmla="*/ 0 w 812"/>
                <a:gd name="T57" fmla="*/ 0 h 475"/>
                <a:gd name="T58" fmla="*/ 0 w 812"/>
                <a:gd name="T59" fmla="*/ 0 h 475"/>
                <a:gd name="T60" fmla="*/ 0 w 812"/>
                <a:gd name="T61" fmla="*/ 0 h 475"/>
                <a:gd name="T62" fmla="*/ 0 w 812"/>
                <a:gd name="T63" fmla="*/ 0 h 475"/>
                <a:gd name="T64" fmla="*/ 0 w 812"/>
                <a:gd name="T65" fmla="*/ 0 h 475"/>
                <a:gd name="T66" fmla="*/ 0 w 812"/>
                <a:gd name="T67" fmla="*/ 0 h 475"/>
                <a:gd name="T68" fmla="*/ 0 w 812"/>
                <a:gd name="T69" fmla="*/ 0 h 475"/>
                <a:gd name="T70" fmla="*/ 0 w 812"/>
                <a:gd name="T71" fmla="*/ 0 h 475"/>
                <a:gd name="T72" fmla="*/ 0 w 812"/>
                <a:gd name="T73" fmla="*/ 0 h 475"/>
                <a:gd name="T74" fmla="*/ 0 w 812"/>
                <a:gd name="T75" fmla="*/ 0 h 475"/>
                <a:gd name="T76" fmla="*/ 0 w 812"/>
                <a:gd name="T77" fmla="*/ 0 h 475"/>
                <a:gd name="T78" fmla="*/ 0 w 812"/>
                <a:gd name="T79" fmla="*/ 0 h 475"/>
                <a:gd name="T80" fmla="*/ 0 w 812"/>
                <a:gd name="T81" fmla="*/ 0 h 475"/>
                <a:gd name="T82" fmla="*/ 0 w 812"/>
                <a:gd name="T83" fmla="*/ 0 h 475"/>
                <a:gd name="T84" fmla="*/ 0 w 812"/>
                <a:gd name="T85" fmla="*/ 0 h 475"/>
                <a:gd name="T86" fmla="*/ 0 w 812"/>
                <a:gd name="T87" fmla="*/ 0 h 475"/>
                <a:gd name="T88" fmla="*/ 0 w 812"/>
                <a:gd name="T89" fmla="*/ 0 h 475"/>
                <a:gd name="T90" fmla="*/ 0 w 812"/>
                <a:gd name="T91" fmla="*/ 0 h 475"/>
                <a:gd name="T92" fmla="*/ 0 w 812"/>
                <a:gd name="T93" fmla="*/ 0 h 475"/>
                <a:gd name="T94" fmla="*/ 0 w 812"/>
                <a:gd name="T95" fmla="*/ 0 h 475"/>
                <a:gd name="T96" fmla="*/ 0 w 812"/>
                <a:gd name="T97" fmla="*/ 0 h 475"/>
                <a:gd name="T98" fmla="*/ 0 w 812"/>
                <a:gd name="T99" fmla="*/ 0 h 475"/>
                <a:gd name="T100" fmla="*/ 0 w 812"/>
                <a:gd name="T101" fmla="*/ 0 h 475"/>
                <a:gd name="T102" fmla="*/ 0 w 812"/>
                <a:gd name="T103" fmla="*/ 0 h 4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2" h="475">
                  <a:moveTo>
                    <a:pt x="651" y="133"/>
                  </a:moveTo>
                  <a:lnTo>
                    <a:pt x="678" y="172"/>
                  </a:lnTo>
                  <a:lnTo>
                    <a:pt x="703" y="214"/>
                  </a:lnTo>
                  <a:lnTo>
                    <a:pt x="721" y="258"/>
                  </a:lnTo>
                  <a:lnTo>
                    <a:pt x="740" y="301"/>
                  </a:lnTo>
                  <a:lnTo>
                    <a:pt x="755" y="347"/>
                  </a:lnTo>
                  <a:lnTo>
                    <a:pt x="772" y="391"/>
                  </a:lnTo>
                  <a:lnTo>
                    <a:pt x="791" y="434"/>
                  </a:lnTo>
                  <a:lnTo>
                    <a:pt x="812" y="475"/>
                  </a:lnTo>
                  <a:lnTo>
                    <a:pt x="759" y="475"/>
                  </a:lnTo>
                  <a:lnTo>
                    <a:pt x="706" y="470"/>
                  </a:lnTo>
                  <a:lnTo>
                    <a:pt x="654" y="463"/>
                  </a:lnTo>
                  <a:lnTo>
                    <a:pt x="602" y="453"/>
                  </a:lnTo>
                  <a:lnTo>
                    <a:pt x="546" y="447"/>
                  </a:lnTo>
                  <a:lnTo>
                    <a:pt x="491" y="441"/>
                  </a:lnTo>
                  <a:lnTo>
                    <a:pt x="434" y="440"/>
                  </a:lnTo>
                  <a:lnTo>
                    <a:pt x="376" y="444"/>
                  </a:lnTo>
                  <a:lnTo>
                    <a:pt x="356" y="409"/>
                  </a:lnTo>
                  <a:lnTo>
                    <a:pt x="345" y="368"/>
                  </a:lnTo>
                  <a:lnTo>
                    <a:pt x="339" y="325"/>
                  </a:lnTo>
                  <a:lnTo>
                    <a:pt x="337" y="280"/>
                  </a:lnTo>
                  <a:lnTo>
                    <a:pt x="334" y="237"/>
                  </a:lnTo>
                  <a:lnTo>
                    <a:pt x="323" y="196"/>
                  </a:lnTo>
                  <a:lnTo>
                    <a:pt x="306" y="161"/>
                  </a:lnTo>
                  <a:lnTo>
                    <a:pt x="277" y="133"/>
                  </a:lnTo>
                  <a:lnTo>
                    <a:pt x="256" y="150"/>
                  </a:lnTo>
                  <a:lnTo>
                    <a:pt x="246" y="171"/>
                  </a:lnTo>
                  <a:lnTo>
                    <a:pt x="246" y="193"/>
                  </a:lnTo>
                  <a:lnTo>
                    <a:pt x="249" y="215"/>
                  </a:lnTo>
                  <a:lnTo>
                    <a:pt x="254" y="239"/>
                  </a:lnTo>
                  <a:lnTo>
                    <a:pt x="256" y="263"/>
                  </a:lnTo>
                  <a:lnTo>
                    <a:pt x="251" y="287"/>
                  </a:lnTo>
                  <a:lnTo>
                    <a:pt x="236" y="307"/>
                  </a:lnTo>
                  <a:lnTo>
                    <a:pt x="249" y="315"/>
                  </a:lnTo>
                  <a:lnTo>
                    <a:pt x="260" y="326"/>
                  </a:lnTo>
                  <a:lnTo>
                    <a:pt x="269" y="343"/>
                  </a:lnTo>
                  <a:lnTo>
                    <a:pt x="274" y="358"/>
                  </a:lnTo>
                  <a:lnTo>
                    <a:pt x="276" y="375"/>
                  </a:lnTo>
                  <a:lnTo>
                    <a:pt x="275" y="391"/>
                  </a:lnTo>
                  <a:lnTo>
                    <a:pt x="272" y="405"/>
                  </a:lnTo>
                  <a:lnTo>
                    <a:pt x="268" y="412"/>
                  </a:lnTo>
                  <a:lnTo>
                    <a:pt x="235" y="394"/>
                  </a:lnTo>
                  <a:lnTo>
                    <a:pt x="214" y="368"/>
                  </a:lnTo>
                  <a:lnTo>
                    <a:pt x="199" y="339"/>
                  </a:lnTo>
                  <a:lnTo>
                    <a:pt x="190" y="309"/>
                  </a:lnTo>
                  <a:lnTo>
                    <a:pt x="183" y="275"/>
                  </a:lnTo>
                  <a:lnTo>
                    <a:pt x="177" y="242"/>
                  </a:lnTo>
                  <a:lnTo>
                    <a:pt x="171" y="209"/>
                  </a:lnTo>
                  <a:lnTo>
                    <a:pt x="161" y="177"/>
                  </a:lnTo>
                  <a:lnTo>
                    <a:pt x="138" y="184"/>
                  </a:lnTo>
                  <a:lnTo>
                    <a:pt x="124" y="198"/>
                  </a:lnTo>
                  <a:lnTo>
                    <a:pt x="117" y="215"/>
                  </a:lnTo>
                  <a:lnTo>
                    <a:pt x="113" y="236"/>
                  </a:lnTo>
                  <a:lnTo>
                    <a:pt x="111" y="259"/>
                  </a:lnTo>
                  <a:lnTo>
                    <a:pt x="111" y="282"/>
                  </a:lnTo>
                  <a:lnTo>
                    <a:pt x="110" y="308"/>
                  </a:lnTo>
                  <a:lnTo>
                    <a:pt x="107" y="329"/>
                  </a:lnTo>
                  <a:lnTo>
                    <a:pt x="107" y="346"/>
                  </a:lnTo>
                  <a:lnTo>
                    <a:pt x="90" y="325"/>
                  </a:lnTo>
                  <a:lnTo>
                    <a:pt x="86" y="296"/>
                  </a:lnTo>
                  <a:lnTo>
                    <a:pt x="85" y="264"/>
                  </a:lnTo>
                  <a:lnTo>
                    <a:pt x="86" y="230"/>
                  </a:lnTo>
                  <a:lnTo>
                    <a:pt x="86" y="196"/>
                  </a:lnTo>
                  <a:lnTo>
                    <a:pt x="80" y="167"/>
                  </a:lnTo>
                  <a:lnTo>
                    <a:pt x="66" y="144"/>
                  </a:lnTo>
                  <a:lnTo>
                    <a:pt x="40" y="133"/>
                  </a:lnTo>
                  <a:lnTo>
                    <a:pt x="30" y="165"/>
                  </a:lnTo>
                  <a:lnTo>
                    <a:pt x="23" y="200"/>
                  </a:lnTo>
                  <a:lnTo>
                    <a:pt x="18" y="235"/>
                  </a:lnTo>
                  <a:lnTo>
                    <a:pt x="13" y="271"/>
                  </a:lnTo>
                  <a:lnTo>
                    <a:pt x="9" y="307"/>
                  </a:lnTo>
                  <a:lnTo>
                    <a:pt x="8" y="339"/>
                  </a:lnTo>
                  <a:lnTo>
                    <a:pt x="8" y="372"/>
                  </a:lnTo>
                  <a:lnTo>
                    <a:pt x="9" y="398"/>
                  </a:lnTo>
                  <a:lnTo>
                    <a:pt x="3" y="353"/>
                  </a:lnTo>
                  <a:lnTo>
                    <a:pt x="0" y="309"/>
                  </a:lnTo>
                  <a:lnTo>
                    <a:pt x="0" y="264"/>
                  </a:lnTo>
                  <a:lnTo>
                    <a:pt x="2" y="220"/>
                  </a:lnTo>
                  <a:lnTo>
                    <a:pt x="9" y="179"/>
                  </a:lnTo>
                  <a:lnTo>
                    <a:pt x="20" y="138"/>
                  </a:lnTo>
                  <a:lnTo>
                    <a:pt x="38" y="99"/>
                  </a:lnTo>
                  <a:lnTo>
                    <a:pt x="62" y="61"/>
                  </a:lnTo>
                  <a:lnTo>
                    <a:pt x="137" y="13"/>
                  </a:lnTo>
                  <a:lnTo>
                    <a:pt x="208" y="0"/>
                  </a:lnTo>
                  <a:lnTo>
                    <a:pt x="277" y="12"/>
                  </a:lnTo>
                  <a:lnTo>
                    <a:pt x="349" y="41"/>
                  </a:lnTo>
                  <a:lnTo>
                    <a:pt x="422" y="77"/>
                  </a:lnTo>
                  <a:lnTo>
                    <a:pt x="494" y="110"/>
                  </a:lnTo>
                  <a:lnTo>
                    <a:pt x="569" y="133"/>
                  </a:lnTo>
                  <a:lnTo>
                    <a:pt x="651" y="1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7" name="Freeform 285"/>
            <p:cNvSpPr>
              <a:spLocks/>
            </p:cNvSpPr>
            <p:nvPr/>
          </p:nvSpPr>
          <p:spPr bwMode="auto">
            <a:xfrm>
              <a:off x="2722" y="2700"/>
              <a:ext cx="199" cy="806"/>
            </a:xfrm>
            <a:custGeom>
              <a:avLst/>
              <a:gdLst>
                <a:gd name="T0" fmla="*/ 0 w 596"/>
                <a:gd name="T1" fmla="*/ 0 h 2420"/>
                <a:gd name="T2" fmla="*/ 0 w 596"/>
                <a:gd name="T3" fmla="*/ 0 h 2420"/>
                <a:gd name="T4" fmla="*/ 0 w 596"/>
                <a:gd name="T5" fmla="*/ 0 h 2420"/>
                <a:gd name="T6" fmla="*/ 0 w 596"/>
                <a:gd name="T7" fmla="*/ 0 h 2420"/>
                <a:gd name="T8" fmla="*/ 0 w 596"/>
                <a:gd name="T9" fmla="*/ 0 h 2420"/>
                <a:gd name="T10" fmla="*/ 0 w 596"/>
                <a:gd name="T11" fmla="*/ 0 h 2420"/>
                <a:gd name="T12" fmla="*/ 0 w 596"/>
                <a:gd name="T13" fmla="*/ 0 h 2420"/>
                <a:gd name="T14" fmla="*/ 0 w 596"/>
                <a:gd name="T15" fmla="*/ 0 h 2420"/>
                <a:gd name="T16" fmla="*/ 0 w 596"/>
                <a:gd name="T17" fmla="*/ 0 h 2420"/>
                <a:gd name="T18" fmla="*/ 0 w 596"/>
                <a:gd name="T19" fmla="*/ 0 h 2420"/>
                <a:gd name="T20" fmla="*/ 0 w 596"/>
                <a:gd name="T21" fmla="*/ 0 h 2420"/>
                <a:gd name="T22" fmla="*/ 0 w 596"/>
                <a:gd name="T23" fmla="*/ 0 h 2420"/>
                <a:gd name="T24" fmla="*/ 0 w 596"/>
                <a:gd name="T25" fmla="*/ 0 h 2420"/>
                <a:gd name="T26" fmla="*/ 0 w 596"/>
                <a:gd name="T27" fmla="*/ 0 h 2420"/>
                <a:gd name="T28" fmla="*/ 0 w 596"/>
                <a:gd name="T29" fmla="*/ 0 h 2420"/>
                <a:gd name="T30" fmla="*/ 0 w 596"/>
                <a:gd name="T31" fmla="*/ 0 h 2420"/>
                <a:gd name="T32" fmla="*/ 0 w 596"/>
                <a:gd name="T33" fmla="*/ 0 h 2420"/>
                <a:gd name="T34" fmla="*/ 0 w 596"/>
                <a:gd name="T35" fmla="*/ 0 h 2420"/>
                <a:gd name="T36" fmla="*/ 0 w 596"/>
                <a:gd name="T37" fmla="*/ 0 h 2420"/>
                <a:gd name="T38" fmla="*/ 0 w 596"/>
                <a:gd name="T39" fmla="*/ 0 h 2420"/>
                <a:gd name="T40" fmla="*/ 0 w 596"/>
                <a:gd name="T41" fmla="*/ 0 h 2420"/>
                <a:gd name="T42" fmla="*/ 0 w 596"/>
                <a:gd name="T43" fmla="*/ 0 h 2420"/>
                <a:gd name="T44" fmla="*/ 0 w 596"/>
                <a:gd name="T45" fmla="*/ 0 h 2420"/>
                <a:gd name="T46" fmla="*/ 0 w 596"/>
                <a:gd name="T47" fmla="*/ 0 h 2420"/>
                <a:gd name="T48" fmla="*/ 0 w 596"/>
                <a:gd name="T49" fmla="*/ 0 h 2420"/>
                <a:gd name="T50" fmla="*/ 0 w 596"/>
                <a:gd name="T51" fmla="*/ 0 h 2420"/>
                <a:gd name="T52" fmla="*/ 0 w 596"/>
                <a:gd name="T53" fmla="*/ 0 h 2420"/>
                <a:gd name="T54" fmla="*/ 0 w 596"/>
                <a:gd name="T55" fmla="*/ 0 h 2420"/>
                <a:gd name="T56" fmla="*/ 0 w 596"/>
                <a:gd name="T57" fmla="*/ 0 h 2420"/>
                <a:gd name="T58" fmla="*/ 0 w 596"/>
                <a:gd name="T59" fmla="*/ 0 h 2420"/>
                <a:gd name="T60" fmla="*/ 0 w 596"/>
                <a:gd name="T61" fmla="*/ 0 h 2420"/>
                <a:gd name="T62" fmla="*/ 0 w 596"/>
                <a:gd name="T63" fmla="*/ 0 h 2420"/>
                <a:gd name="T64" fmla="*/ 0 w 596"/>
                <a:gd name="T65" fmla="*/ 0 h 2420"/>
                <a:gd name="T66" fmla="*/ 0 w 596"/>
                <a:gd name="T67" fmla="*/ 0 h 2420"/>
                <a:gd name="T68" fmla="*/ 0 w 596"/>
                <a:gd name="T69" fmla="*/ 0 h 2420"/>
                <a:gd name="T70" fmla="*/ 0 w 596"/>
                <a:gd name="T71" fmla="*/ 0 h 2420"/>
                <a:gd name="T72" fmla="*/ 0 w 596"/>
                <a:gd name="T73" fmla="*/ 0 h 2420"/>
                <a:gd name="T74" fmla="*/ 0 w 596"/>
                <a:gd name="T75" fmla="*/ 0 h 2420"/>
                <a:gd name="T76" fmla="*/ 0 w 596"/>
                <a:gd name="T77" fmla="*/ 0 h 2420"/>
                <a:gd name="T78" fmla="*/ 0 w 596"/>
                <a:gd name="T79" fmla="*/ 0 h 2420"/>
                <a:gd name="T80" fmla="*/ 0 w 596"/>
                <a:gd name="T81" fmla="*/ 0 h 2420"/>
                <a:gd name="T82" fmla="*/ 0 w 596"/>
                <a:gd name="T83" fmla="*/ 0 h 242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96" h="2420">
                  <a:moveTo>
                    <a:pt x="482" y="450"/>
                  </a:moveTo>
                  <a:lnTo>
                    <a:pt x="524" y="596"/>
                  </a:lnTo>
                  <a:lnTo>
                    <a:pt x="562" y="751"/>
                  </a:lnTo>
                  <a:lnTo>
                    <a:pt x="585" y="915"/>
                  </a:lnTo>
                  <a:lnTo>
                    <a:pt x="596" y="1081"/>
                  </a:lnTo>
                  <a:lnTo>
                    <a:pt x="587" y="1245"/>
                  </a:lnTo>
                  <a:lnTo>
                    <a:pt x="557" y="1403"/>
                  </a:lnTo>
                  <a:lnTo>
                    <a:pt x="502" y="1550"/>
                  </a:lnTo>
                  <a:lnTo>
                    <a:pt x="420" y="1681"/>
                  </a:lnTo>
                  <a:lnTo>
                    <a:pt x="408" y="1726"/>
                  </a:lnTo>
                  <a:lnTo>
                    <a:pt x="406" y="1771"/>
                  </a:lnTo>
                  <a:lnTo>
                    <a:pt x="410" y="1819"/>
                  </a:lnTo>
                  <a:lnTo>
                    <a:pt x="412" y="1864"/>
                  </a:lnTo>
                  <a:lnTo>
                    <a:pt x="412" y="1910"/>
                  </a:lnTo>
                  <a:lnTo>
                    <a:pt x="403" y="1951"/>
                  </a:lnTo>
                  <a:lnTo>
                    <a:pt x="382" y="1990"/>
                  </a:lnTo>
                  <a:lnTo>
                    <a:pt x="344" y="2023"/>
                  </a:lnTo>
                  <a:lnTo>
                    <a:pt x="334" y="2051"/>
                  </a:lnTo>
                  <a:lnTo>
                    <a:pt x="326" y="2080"/>
                  </a:lnTo>
                  <a:lnTo>
                    <a:pt x="318" y="2111"/>
                  </a:lnTo>
                  <a:lnTo>
                    <a:pt x="312" y="2142"/>
                  </a:lnTo>
                  <a:lnTo>
                    <a:pt x="311" y="2173"/>
                  </a:lnTo>
                  <a:lnTo>
                    <a:pt x="315" y="2202"/>
                  </a:lnTo>
                  <a:lnTo>
                    <a:pt x="325" y="2226"/>
                  </a:lnTo>
                  <a:lnTo>
                    <a:pt x="344" y="2246"/>
                  </a:lnTo>
                  <a:lnTo>
                    <a:pt x="341" y="2275"/>
                  </a:lnTo>
                  <a:lnTo>
                    <a:pt x="337" y="2300"/>
                  </a:lnTo>
                  <a:lnTo>
                    <a:pt x="330" y="2326"/>
                  </a:lnTo>
                  <a:lnTo>
                    <a:pt x="318" y="2352"/>
                  </a:lnTo>
                  <a:lnTo>
                    <a:pt x="306" y="2373"/>
                  </a:lnTo>
                  <a:lnTo>
                    <a:pt x="289" y="2392"/>
                  </a:lnTo>
                  <a:lnTo>
                    <a:pt x="268" y="2408"/>
                  </a:lnTo>
                  <a:lnTo>
                    <a:pt x="246" y="2420"/>
                  </a:lnTo>
                  <a:lnTo>
                    <a:pt x="243" y="2407"/>
                  </a:lnTo>
                  <a:lnTo>
                    <a:pt x="238" y="2396"/>
                  </a:lnTo>
                  <a:lnTo>
                    <a:pt x="235" y="2384"/>
                  </a:lnTo>
                  <a:lnTo>
                    <a:pt x="232" y="2372"/>
                  </a:lnTo>
                  <a:lnTo>
                    <a:pt x="228" y="2360"/>
                  </a:lnTo>
                  <a:lnTo>
                    <a:pt x="225" y="2347"/>
                  </a:lnTo>
                  <a:lnTo>
                    <a:pt x="225" y="2336"/>
                  </a:lnTo>
                  <a:lnTo>
                    <a:pt x="228" y="2322"/>
                  </a:lnTo>
                  <a:lnTo>
                    <a:pt x="230" y="2324"/>
                  </a:lnTo>
                  <a:lnTo>
                    <a:pt x="232" y="2324"/>
                  </a:lnTo>
                  <a:lnTo>
                    <a:pt x="236" y="2323"/>
                  </a:lnTo>
                  <a:lnTo>
                    <a:pt x="238" y="2322"/>
                  </a:lnTo>
                  <a:lnTo>
                    <a:pt x="239" y="2320"/>
                  </a:lnTo>
                  <a:lnTo>
                    <a:pt x="240" y="2318"/>
                  </a:lnTo>
                  <a:lnTo>
                    <a:pt x="244" y="2316"/>
                  </a:lnTo>
                  <a:lnTo>
                    <a:pt x="246" y="2314"/>
                  </a:lnTo>
                  <a:lnTo>
                    <a:pt x="219" y="2270"/>
                  </a:lnTo>
                  <a:lnTo>
                    <a:pt x="196" y="2226"/>
                  </a:lnTo>
                  <a:lnTo>
                    <a:pt x="177" y="2179"/>
                  </a:lnTo>
                  <a:lnTo>
                    <a:pt x="159" y="2126"/>
                  </a:lnTo>
                  <a:lnTo>
                    <a:pt x="143" y="2072"/>
                  </a:lnTo>
                  <a:lnTo>
                    <a:pt x="134" y="2017"/>
                  </a:lnTo>
                  <a:lnTo>
                    <a:pt x="124" y="1961"/>
                  </a:lnTo>
                  <a:lnTo>
                    <a:pt x="120" y="1904"/>
                  </a:lnTo>
                  <a:lnTo>
                    <a:pt x="72" y="1666"/>
                  </a:lnTo>
                  <a:lnTo>
                    <a:pt x="43" y="1430"/>
                  </a:lnTo>
                  <a:lnTo>
                    <a:pt x="28" y="1195"/>
                  </a:lnTo>
                  <a:lnTo>
                    <a:pt x="22" y="961"/>
                  </a:lnTo>
                  <a:lnTo>
                    <a:pt x="21" y="727"/>
                  </a:lnTo>
                  <a:lnTo>
                    <a:pt x="20" y="490"/>
                  </a:lnTo>
                  <a:lnTo>
                    <a:pt x="15" y="248"/>
                  </a:lnTo>
                  <a:lnTo>
                    <a:pt x="0" y="0"/>
                  </a:lnTo>
                  <a:lnTo>
                    <a:pt x="68" y="58"/>
                  </a:lnTo>
                  <a:lnTo>
                    <a:pt x="131" y="114"/>
                  </a:lnTo>
                  <a:lnTo>
                    <a:pt x="192" y="168"/>
                  </a:lnTo>
                  <a:lnTo>
                    <a:pt x="250" y="221"/>
                  </a:lnTo>
                  <a:lnTo>
                    <a:pt x="307" y="277"/>
                  </a:lnTo>
                  <a:lnTo>
                    <a:pt x="364" y="331"/>
                  </a:lnTo>
                  <a:lnTo>
                    <a:pt x="422" y="390"/>
                  </a:lnTo>
                  <a:lnTo>
                    <a:pt x="482" y="4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8" name="Freeform 286"/>
            <p:cNvSpPr>
              <a:spLocks/>
            </p:cNvSpPr>
            <p:nvPr/>
          </p:nvSpPr>
          <p:spPr bwMode="auto">
            <a:xfrm>
              <a:off x="2630" y="2707"/>
              <a:ext cx="157" cy="839"/>
            </a:xfrm>
            <a:custGeom>
              <a:avLst/>
              <a:gdLst>
                <a:gd name="T0" fmla="*/ 0 w 471"/>
                <a:gd name="T1" fmla="*/ 0 h 2516"/>
                <a:gd name="T2" fmla="*/ 0 w 471"/>
                <a:gd name="T3" fmla="*/ 0 h 2516"/>
                <a:gd name="T4" fmla="*/ 0 w 471"/>
                <a:gd name="T5" fmla="*/ 0 h 2516"/>
                <a:gd name="T6" fmla="*/ 0 w 471"/>
                <a:gd name="T7" fmla="*/ 0 h 2516"/>
                <a:gd name="T8" fmla="*/ 0 w 471"/>
                <a:gd name="T9" fmla="*/ 0 h 2516"/>
                <a:gd name="T10" fmla="*/ 0 w 471"/>
                <a:gd name="T11" fmla="*/ 0 h 2516"/>
                <a:gd name="T12" fmla="*/ 0 w 471"/>
                <a:gd name="T13" fmla="*/ 0 h 2516"/>
                <a:gd name="T14" fmla="*/ 0 w 471"/>
                <a:gd name="T15" fmla="*/ 0 h 2516"/>
                <a:gd name="T16" fmla="*/ 0 w 471"/>
                <a:gd name="T17" fmla="*/ 0 h 2516"/>
                <a:gd name="T18" fmla="*/ 0 w 471"/>
                <a:gd name="T19" fmla="*/ 0 h 2516"/>
                <a:gd name="T20" fmla="*/ 0 w 471"/>
                <a:gd name="T21" fmla="*/ 0 h 2516"/>
                <a:gd name="T22" fmla="*/ 0 w 471"/>
                <a:gd name="T23" fmla="*/ 0 h 2516"/>
                <a:gd name="T24" fmla="*/ 0 w 471"/>
                <a:gd name="T25" fmla="*/ 0 h 2516"/>
                <a:gd name="T26" fmla="*/ 0 w 471"/>
                <a:gd name="T27" fmla="*/ 0 h 2516"/>
                <a:gd name="T28" fmla="*/ 0 w 471"/>
                <a:gd name="T29" fmla="*/ 0 h 2516"/>
                <a:gd name="T30" fmla="*/ 0 w 471"/>
                <a:gd name="T31" fmla="*/ 0 h 2516"/>
                <a:gd name="T32" fmla="*/ 0 w 471"/>
                <a:gd name="T33" fmla="*/ 0 h 2516"/>
                <a:gd name="T34" fmla="*/ 0 w 471"/>
                <a:gd name="T35" fmla="*/ 0 h 2516"/>
                <a:gd name="T36" fmla="*/ 0 w 471"/>
                <a:gd name="T37" fmla="*/ 0 h 2516"/>
                <a:gd name="T38" fmla="*/ 0 w 471"/>
                <a:gd name="T39" fmla="*/ 0 h 2516"/>
                <a:gd name="T40" fmla="*/ 0 w 471"/>
                <a:gd name="T41" fmla="*/ 0 h 2516"/>
                <a:gd name="T42" fmla="*/ 0 w 471"/>
                <a:gd name="T43" fmla="*/ 0 h 2516"/>
                <a:gd name="T44" fmla="*/ 0 w 471"/>
                <a:gd name="T45" fmla="*/ 0 h 2516"/>
                <a:gd name="T46" fmla="*/ 0 w 471"/>
                <a:gd name="T47" fmla="*/ 0 h 2516"/>
                <a:gd name="T48" fmla="*/ 0 w 471"/>
                <a:gd name="T49" fmla="*/ 0 h 2516"/>
                <a:gd name="T50" fmla="*/ 0 w 471"/>
                <a:gd name="T51" fmla="*/ 0 h 2516"/>
                <a:gd name="T52" fmla="*/ 0 w 471"/>
                <a:gd name="T53" fmla="*/ 0 h 2516"/>
                <a:gd name="T54" fmla="*/ 0 w 471"/>
                <a:gd name="T55" fmla="*/ 0 h 2516"/>
                <a:gd name="T56" fmla="*/ 0 w 471"/>
                <a:gd name="T57" fmla="*/ 0 h 2516"/>
                <a:gd name="T58" fmla="*/ 0 w 471"/>
                <a:gd name="T59" fmla="*/ 0 h 2516"/>
                <a:gd name="T60" fmla="*/ 0 w 471"/>
                <a:gd name="T61" fmla="*/ 0 h 2516"/>
                <a:gd name="T62" fmla="*/ 0 w 471"/>
                <a:gd name="T63" fmla="*/ 0 h 2516"/>
                <a:gd name="T64" fmla="*/ 0 w 471"/>
                <a:gd name="T65" fmla="*/ 0 h 2516"/>
                <a:gd name="T66" fmla="*/ 0 w 471"/>
                <a:gd name="T67" fmla="*/ 0 h 2516"/>
                <a:gd name="T68" fmla="*/ 0 w 471"/>
                <a:gd name="T69" fmla="*/ 0 h 25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71" h="2516">
                  <a:moveTo>
                    <a:pt x="201" y="63"/>
                  </a:moveTo>
                  <a:lnTo>
                    <a:pt x="224" y="504"/>
                  </a:lnTo>
                  <a:lnTo>
                    <a:pt x="194" y="526"/>
                  </a:lnTo>
                  <a:lnTo>
                    <a:pt x="212" y="770"/>
                  </a:lnTo>
                  <a:lnTo>
                    <a:pt x="225" y="1012"/>
                  </a:lnTo>
                  <a:lnTo>
                    <a:pt x="239" y="1254"/>
                  </a:lnTo>
                  <a:lnTo>
                    <a:pt x="254" y="1493"/>
                  </a:lnTo>
                  <a:lnTo>
                    <a:pt x="277" y="1729"/>
                  </a:lnTo>
                  <a:lnTo>
                    <a:pt x="313" y="1961"/>
                  </a:lnTo>
                  <a:lnTo>
                    <a:pt x="363" y="2188"/>
                  </a:lnTo>
                  <a:lnTo>
                    <a:pt x="437" y="2408"/>
                  </a:lnTo>
                  <a:lnTo>
                    <a:pt x="447" y="2420"/>
                  </a:lnTo>
                  <a:lnTo>
                    <a:pt x="455" y="2432"/>
                  </a:lnTo>
                  <a:lnTo>
                    <a:pt x="462" y="2444"/>
                  </a:lnTo>
                  <a:lnTo>
                    <a:pt x="465" y="2456"/>
                  </a:lnTo>
                  <a:lnTo>
                    <a:pt x="469" y="2471"/>
                  </a:lnTo>
                  <a:lnTo>
                    <a:pt x="471" y="2485"/>
                  </a:lnTo>
                  <a:lnTo>
                    <a:pt x="471" y="2499"/>
                  </a:lnTo>
                  <a:lnTo>
                    <a:pt x="469" y="2515"/>
                  </a:lnTo>
                  <a:lnTo>
                    <a:pt x="448" y="2516"/>
                  </a:lnTo>
                  <a:lnTo>
                    <a:pt x="426" y="2516"/>
                  </a:lnTo>
                  <a:lnTo>
                    <a:pt x="406" y="2512"/>
                  </a:lnTo>
                  <a:lnTo>
                    <a:pt x="387" y="2507"/>
                  </a:lnTo>
                  <a:lnTo>
                    <a:pt x="367" y="2501"/>
                  </a:lnTo>
                  <a:lnTo>
                    <a:pt x="348" y="2495"/>
                  </a:lnTo>
                  <a:lnTo>
                    <a:pt x="328" y="2490"/>
                  </a:lnTo>
                  <a:lnTo>
                    <a:pt x="309" y="2484"/>
                  </a:lnTo>
                  <a:lnTo>
                    <a:pt x="265" y="2211"/>
                  </a:lnTo>
                  <a:lnTo>
                    <a:pt x="225" y="1939"/>
                  </a:lnTo>
                  <a:lnTo>
                    <a:pt x="191" y="1666"/>
                  </a:lnTo>
                  <a:lnTo>
                    <a:pt x="158" y="1392"/>
                  </a:lnTo>
                  <a:lnTo>
                    <a:pt x="125" y="1117"/>
                  </a:lnTo>
                  <a:lnTo>
                    <a:pt x="97" y="839"/>
                  </a:lnTo>
                  <a:lnTo>
                    <a:pt x="69" y="560"/>
                  </a:lnTo>
                  <a:lnTo>
                    <a:pt x="42" y="276"/>
                  </a:lnTo>
                  <a:lnTo>
                    <a:pt x="37" y="266"/>
                  </a:lnTo>
                  <a:lnTo>
                    <a:pt x="33" y="256"/>
                  </a:lnTo>
                  <a:lnTo>
                    <a:pt x="29" y="242"/>
                  </a:lnTo>
                  <a:lnTo>
                    <a:pt x="27" y="227"/>
                  </a:lnTo>
                  <a:lnTo>
                    <a:pt x="24" y="212"/>
                  </a:lnTo>
                  <a:lnTo>
                    <a:pt x="22" y="196"/>
                  </a:lnTo>
                  <a:lnTo>
                    <a:pt x="22" y="178"/>
                  </a:lnTo>
                  <a:lnTo>
                    <a:pt x="23" y="161"/>
                  </a:lnTo>
                  <a:lnTo>
                    <a:pt x="19" y="145"/>
                  </a:lnTo>
                  <a:lnTo>
                    <a:pt x="14" y="128"/>
                  </a:lnTo>
                  <a:lnTo>
                    <a:pt x="9" y="111"/>
                  </a:lnTo>
                  <a:lnTo>
                    <a:pt x="5" y="96"/>
                  </a:lnTo>
                  <a:lnTo>
                    <a:pt x="1" y="78"/>
                  </a:lnTo>
                  <a:lnTo>
                    <a:pt x="0" y="61"/>
                  </a:lnTo>
                  <a:lnTo>
                    <a:pt x="0" y="42"/>
                  </a:lnTo>
                  <a:lnTo>
                    <a:pt x="1" y="22"/>
                  </a:lnTo>
                  <a:lnTo>
                    <a:pt x="24" y="23"/>
                  </a:lnTo>
                  <a:lnTo>
                    <a:pt x="56" y="17"/>
                  </a:lnTo>
                  <a:lnTo>
                    <a:pt x="88" y="9"/>
                  </a:lnTo>
                  <a:lnTo>
                    <a:pt x="122" y="2"/>
                  </a:lnTo>
                  <a:lnTo>
                    <a:pt x="153" y="0"/>
                  </a:lnTo>
                  <a:lnTo>
                    <a:pt x="179" y="5"/>
                  </a:lnTo>
                  <a:lnTo>
                    <a:pt x="196" y="26"/>
                  </a:lnTo>
                  <a:lnTo>
                    <a:pt x="201" y="63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09" name="Freeform 287"/>
            <p:cNvSpPr>
              <a:spLocks/>
            </p:cNvSpPr>
            <p:nvPr/>
          </p:nvSpPr>
          <p:spPr bwMode="auto">
            <a:xfrm>
              <a:off x="2505" y="2743"/>
              <a:ext cx="591" cy="2919"/>
            </a:xfrm>
            <a:custGeom>
              <a:avLst/>
              <a:gdLst>
                <a:gd name="T0" fmla="*/ 0 w 1774"/>
                <a:gd name="T1" fmla="*/ 0 h 8758"/>
                <a:gd name="T2" fmla="*/ 0 w 1774"/>
                <a:gd name="T3" fmla="*/ 0 h 8758"/>
                <a:gd name="T4" fmla="*/ 0 w 1774"/>
                <a:gd name="T5" fmla="*/ 0 h 8758"/>
                <a:gd name="T6" fmla="*/ 0 w 1774"/>
                <a:gd name="T7" fmla="*/ 0 h 8758"/>
                <a:gd name="T8" fmla="*/ 0 w 1774"/>
                <a:gd name="T9" fmla="*/ 0 h 8758"/>
                <a:gd name="T10" fmla="*/ 0 w 1774"/>
                <a:gd name="T11" fmla="*/ 1 h 8758"/>
                <a:gd name="T12" fmla="*/ 0 w 1774"/>
                <a:gd name="T13" fmla="*/ 1 h 8758"/>
                <a:gd name="T14" fmla="*/ 0 w 1774"/>
                <a:gd name="T15" fmla="*/ 1 h 8758"/>
                <a:gd name="T16" fmla="*/ 0 w 1774"/>
                <a:gd name="T17" fmla="*/ 1 h 8758"/>
                <a:gd name="T18" fmla="*/ 0 w 1774"/>
                <a:gd name="T19" fmla="*/ 1 h 8758"/>
                <a:gd name="T20" fmla="*/ 0 w 1774"/>
                <a:gd name="T21" fmla="*/ 1 h 8758"/>
                <a:gd name="T22" fmla="*/ 0 w 1774"/>
                <a:gd name="T23" fmla="*/ 1 h 8758"/>
                <a:gd name="T24" fmla="*/ 0 w 1774"/>
                <a:gd name="T25" fmla="*/ 1 h 8758"/>
                <a:gd name="T26" fmla="*/ 0 w 1774"/>
                <a:gd name="T27" fmla="*/ 1 h 8758"/>
                <a:gd name="T28" fmla="*/ 0 w 1774"/>
                <a:gd name="T29" fmla="*/ 1 h 8758"/>
                <a:gd name="T30" fmla="*/ 0 w 1774"/>
                <a:gd name="T31" fmla="*/ 1 h 8758"/>
                <a:gd name="T32" fmla="*/ 0 w 1774"/>
                <a:gd name="T33" fmla="*/ 1 h 8758"/>
                <a:gd name="T34" fmla="*/ 0 w 1774"/>
                <a:gd name="T35" fmla="*/ 1 h 8758"/>
                <a:gd name="T36" fmla="*/ 0 w 1774"/>
                <a:gd name="T37" fmla="*/ 1 h 8758"/>
                <a:gd name="T38" fmla="*/ 0 w 1774"/>
                <a:gd name="T39" fmla="*/ 1 h 8758"/>
                <a:gd name="T40" fmla="*/ 0 w 1774"/>
                <a:gd name="T41" fmla="*/ 1 h 8758"/>
                <a:gd name="T42" fmla="*/ 0 w 1774"/>
                <a:gd name="T43" fmla="*/ 1 h 8758"/>
                <a:gd name="T44" fmla="*/ 0 w 1774"/>
                <a:gd name="T45" fmla="*/ 1 h 8758"/>
                <a:gd name="T46" fmla="*/ 0 w 1774"/>
                <a:gd name="T47" fmla="*/ 1 h 8758"/>
                <a:gd name="T48" fmla="*/ 0 w 1774"/>
                <a:gd name="T49" fmla="*/ 1 h 8758"/>
                <a:gd name="T50" fmla="*/ 0 w 1774"/>
                <a:gd name="T51" fmla="*/ 1 h 8758"/>
                <a:gd name="T52" fmla="*/ 0 w 1774"/>
                <a:gd name="T53" fmla="*/ 1 h 8758"/>
                <a:gd name="T54" fmla="*/ 0 w 1774"/>
                <a:gd name="T55" fmla="*/ 1 h 8758"/>
                <a:gd name="T56" fmla="*/ 0 w 1774"/>
                <a:gd name="T57" fmla="*/ 1 h 8758"/>
                <a:gd name="T58" fmla="*/ 0 w 1774"/>
                <a:gd name="T59" fmla="*/ 0 h 8758"/>
                <a:gd name="T60" fmla="*/ 0 w 1774"/>
                <a:gd name="T61" fmla="*/ 0 h 8758"/>
                <a:gd name="T62" fmla="*/ 0 w 1774"/>
                <a:gd name="T63" fmla="*/ 0 h 8758"/>
                <a:gd name="T64" fmla="*/ 0 w 1774"/>
                <a:gd name="T65" fmla="*/ 0 h 8758"/>
                <a:gd name="T66" fmla="*/ 0 w 1774"/>
                <a:gd name="T67" fmla="*/ 0 h 8758"/>
                <a:gd name="T68" fmla="*/ 0 w 1774"/>
                <a:gd name="T69" fmla="*/ 0 h 8758"/>
                <a:gd name="T70" fmla="*/ 0 w 1774"/>
                <a:gd name="T71" fmla="*/ 0 h 8758"/>
                <a:gd name="T72" fmla="*/ 0 w 1774"/>
                <a:gd name="T73" fmla="*/ 0 h 8758"/>
                <a:gd name="T74" fmla="*/ 0 w 1774"/>
                <a:gd name="T75" fmla="*/ 0 h 8758"/>
                <a:gd name="T76" fmla="*/ 0 w 1774"/>
                <a:gd name="T77" fmla="*/ 0 h 8758"/>
                <a:gd name="T78" fmla="*/ 0 w 1774"/>
                <a:gd name="T79" fmla="*/ 0 h 8758"/>
                <a:gd name="T80" fmla="*/ 0 w 1774"/>
                <a:gd name="T81" fmla="*/ 0 h 8758"/>
                <a:gd name="T82" fmla="*/ 0 w 1774"/>
                <a:gd name="T83" fmla="*/ 0 h 8758"/>
                <a:gd name="T84" fmla="*/ 0 w 1774"/>
                <a:gd name="T85" fmla="*/ 0 h 87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74" h="8758">
                  <a:moveTo>
                    <a:pt x="289" y="0"/>
                  </a:moveTo>
                  <a:lnTo>
                    <a:pt x="337" y="355"/>
                  </a:lnTo>
                  <a:lnTo>
                    <a:pt x="385" y="713"/>
                  </a:lnTo>
                  <a:lnTo>
                    <a:pt x="432" y="1072"/>
                  </a:lnTo>
                  <a:lnTo>
                    <a:pt x="478" y="1431"/>
                  </a:lnTo>
                  <a:lnTo>
                    <a:pt x="522" y="1790"/>
                  </a:lnTo>
                  <a:lnTo>
                    <a:pt x="562" y="2148"/>
                  </a:lnTo>
                  <a:lnTo>
                    <a:pt x="598" y="2504"/>
                  </a:lnTo>
                  <a:lnTo>
                    <a:pt x="629" y="2857"/>
                  </a:lnTo>
                  <a:lnTo>
                    <a:pt x="687" y="3310"/>
                  </a:lnTo>
                  <a:lnTo>
                    <a:pt x="743" y="3768"/>
                  </a:lnTo>
                  <a:lnTo>
                    <a:pt x="799" y="4229"/>
                  </a:lnTo>
                  <a:lnTo>
                    <a:pt x="857" y="4692"/>
                  </a:lnTo>
                  <a:lnTo>
                    <a:pt x="919" y="5152"/>
                  </a:lnTo>
                  <a:lnTo>
                    <a:pt x="988" y="5611"/>
                  </a:lnTo>
                  <a:lnTo>
                    <a:pt x="1065" y="6067"/>
                  </a:lnTo>
                  <a:lnTo>
                    <a:pt x="1155" y="6516"/>
                  </a:lnTo>
                  <a:lnTo>
                    <a:pt x="1195" y="6786"/>
                  </a:lnTo>
                  <a:lnTo>
                    <a:pt x="1251" y="7052"/>
                  </a:lnTo>
                  <a:lnTo>
                    <a:pt x="1315" y="7310"/>
                  </a:lnTo>
                  <a:lnTo>
                    <a:pt x="1390" y="7567"/>
                  </a:lnTo>
                  <a:lnTo>
                    <a:pt x="1468" y="7821"/>
                  </a:lnTo>
                  <a:lnTo>
                    <a:pt x="1551" y="8073"/>
                  </a:lnTo>
                  <a:lnTo>
                    <a:pt x="1632" y="8326"/>
                  </a:lnTo>
                  <a:lnTo>
                    <a:pt x="1712" y="8582"/>
                  </a:lnTo>
                  <a:lnTo>
                    <a:pt x="1774" y="8710"/>
                  </a:lnTo>
                  <a:lnTo>
                    <a:pt x="1742" y="8721"/>
                  </a:lnTo>
                  <a:lnTo>
                    <a:pt x="1707" y="8733"/>
                  </a:lnTo>
                  <a:lnTo>
                    <a:pt x="1669" y="8747"/>
                  </a:lnTo>
                  <a:lnTo>
                    <a:pt x="1630" y="8758"/>
                  </a:lnTo>
                  <a:lnTo>
                    <a:pt x="1595" y="8758"/>
                  </a:lnTo>
                  <a:lnTo>
                    <a:pt x="1566" y="8746"/>
                  </a:lnTo>
                  <a:lnTo>
                    <a:pt x="1546" y="8717"/>
                  </a:lnTo>
                  <a:lnTo>
                    <a:pt x="1539" y="8666"/>
                  </a:lnTo>
                  <a:lnTo>
                    <a:pt x="1440" y="8411"/>
                  </a:lnTo>
                  <a:lnTo>
                    <a:pt x="1347" y="8152"/>
                  </a:lnTo>
                  <a:lnTo>
                    <a:pt x="1262" y="7890"/>
                  </a:lnTo>
                  <a:lnTo>
                    <a:pt x="1185" y="7626"/>
                  </a:lnTo>
                  <a:lnTo>
                    <a:pt x="1113" y="7358"/>
                  </a:lnTo>
                  <a:lnTo>
                    <a:pt x="1049" y="7088"/>
                  </a:lnTo>
                  <a:lnTo>
                    <a:pt x="991" y="6814"/>
                  </a:lnTo>
                  <a:lnTo>
                    <a:pt x="941" y="6535"/>
                  </a:lnTo>
                  <a:lnTo>
                    <a:pt x="872" y="6183"/>
                  </a:lnTo>
                  <a:lnTo>
                    <a:pt x="809" y="5824"/>
                  </a:lnTo>
                  <a:lnTo>
                    <a:pt x="751" y="5462"/>
                  </a:lnTo>
                  <a:lnTo>
                    <a:pt x="694" y="5095"/>
                  </a:lnTo>
                  <a:lnTo>
                    <a:pt x="639" y="4725"/>
                  </a:lnTo>
                  <a:lnTo>
                    <a:pt x="582" y="4359"/>
                  </a:lnTo>
                  <a:lnTo>
                    <a:pt x="522" y="3991"/>
                  </a:lnTo>
                  <a:lnTo>
                    <a:pt x="460" y="3627"/>
                  </a:lnTo>
                  <a:lnTo>
                    <a:pt x="426" y="3331"/>
                  </a:lnTo>
                  <a:lnTo>
                    <a:pt x="395" y="3030"/>
                  </a:lnTo>
                  <a:lnTo>
                    <a:pt x="364" y="2728"/>
                  </a:lnTo>
                  <a:lnTo>
                    <a:pt x="333" y="2423"/>
                  </a:lnTo>
                  <a:lnTo>
                    <a:pt x="301" y="2121"/>
                  </a:lnTo>
                  <a:lnTo>
                    <a:pt x="265" y="1821"/>
                  </a:lnTo>
                  <a:lnTo>
                    <a:pt x="226" y="1523"/>
                  </a:lnTo>
                  <a:lnTo>
                    <a:pt x="183" y="1231"/>
                  </a:lnTo>
                  <a:lnTo>
                    <a:pt x="176" y="1079"/>
                  </a:lnTo>
                  <a:lnTo>
                    <a:pt x="156" y="928"/>
                  </a:lnTo>
                  <a:lnTo>
                    <a:pt x="129" y="779"/>
                  </a:lnTo>
                  <a:lnTo>
                    <a:pt x="97" y="629"/>
                  </a:lnTo>
                  <a:lnTo>
                    <a:pt x="67" y="481"/>
                  </a:lnTo>
                  <a:lnTo>
                    <a:pt x="35" y="331"/>
                  </a:lnTo>
                  <a:lnTo>
                    <a:pt x="13" y="184"/>
                  </a:lnTo>
                  <a:lnTo>
                    <a:pt x="0" y="32"/>
                  </a:lnTo>
                  <a:lnTo>
                    <a:pt x="37" y="17"/>
                  </a:lnTo>
                  <a:lnTo>
                    <a:pt x="73" y="12"/>
                  </a:lnTo>
                  <a:lnTo>
                    <a:pt x="109" y="14"/>
                  </a:lnTo>
                  <a:lnTo>
                    <a:pt x="145" y="17"/>
                  </a:lnTo>
                  <a:lnTo>
                    <a:pt x="180" y="21"/>
                  </a:lnTo>
                  <a:lnTo>
                    <a:pt x="215" y="22"/>
                  </a:lnTo>
                  <a:lnTo>
                    <a:pt x="252" y="16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0" name="Freeform 288"/>
            <p:cNvSpPr>
              <a:spLocks/>
            </p:cNvSpPr>
            <p:nvPr/>
          </p:nvSpPr>
          <p:spPr bwMode="auto">
            <a:xfrm>
              <a:off x="1028" y="2814"/>
              <a:ext cx="292" cy="963"/>
            </a:xfrm>
            <a:custGeom>
              <a:avLst/>
              <a:gdLst>
                <a:gd name="T0" fmla="*/ 0 w 874"/>
                <a:gd name="T1" fmla="*/ 0 h 2887"/>
                <a:gd name="T2" fmla="*/ 0 w 874"/>
                <a:gd name="T3" fmla="*/ 0 h 2887"/>
                <a:gd name="T4" fmla="*/ 0 w 874"/>
                <a:gd name="T5" fmla="*/ 0 h 2887"/>
                <a:gd name="T6" fmla="*/ 0 w 874"/>
                <a:gd name="T7" fmla="*/ 0 h 2887"/>
                <a:gd name="T8" fmla="*/ 0 w 874"/>
                <a:gd name="T9" fmla="*/ 0 h 2887"/>
                <a:gd name="T10" fmla="*/ 0 w 874"/>
                <a:gd name="T11" fmla="*/ 0 h 2887"/>
                <a:gd name="T12" fmla="*/ 0 w 874"/>
                <a:gd name="T13" fmla="*/ 0 h 2887"/>
                <a:gd name="T14" fmla="*/ 0 w 874"/>
                <a:gd name="T15" fmla="*/ 0 h 2887"/>
                <a:gd name="T16" fmla="*/ 0 w 874"/>
                <a:gd name="T17" fmla="*/ 0 h 2887"/>
                <a:gd name="T18" fmla="*/ 0 w 874"/>
                <a:gd name="T19" fmla="*/ 0 h 2887"/>
                <a:gd name="T20" fmla="*/ 0 w 874"/>
                <a:gd name="T21" fmla="*/ 0 h 2887"/>
                <a:gd name="T22" fmla="*/ 0 w 874"/>
                <a:gd name="T23" fmla="*/ 0 h 2887"/>
                <a:gd name="T24" fmla="*/ 0 w 874"/>
                <a:gd name="T25" fmla="*/ 0 h 2887"/>
                <a:gd name="T26" fmla="*/ 0 w 874"/>
                <a:gd name="T27" fmla="*/ 0 h 2887"/>
                <a:gd name="T28" fmla="*/ 0 w 874"/>
                <a:gd name="T29" fmla="*/ 0 h 2887"/>
                <a:gd name="T30" fmla="*/ 0 w 874"/>
                <a:gd name="T31" fmla="*/ 0 h 2887"/>
                <a:gd name="T32" fmla="*/ 0 w 874"/>
                <a:gd name="T33" fmla="*/ 0 h 2887"/>
                <a:gd name="T34" fmla="*/ 0 w 874"/>
                <a:gd name="T35" fmla="*/ 0 h 2887"/>
                <a:gd name="T36" fmla="*/ 0 w 874"/>
                <a:gd name="T37" fmla="*/ 0 h 2887"/>
                <a:gd name="T38" fmla="*/ 0 w 874"/>
                <a:gd name="T39" fmla="*/ 0 h 2887"/>
                <a:gd name="T40" fmla="*/ 0 w 874"/>
                <a:gd name="T41" fmla="*/ 0 h 2887"/>
                <a:gd name="T42" fmla="*/ 0 w 874"/>
                <a:gd name="T43" fmla="*/ 0 h 2887"/>
                <a:gd name="T44" fmla="*/ 0 w 874"/>
                <a:gd name="T45" fmla="*/ 0 h 2887"/>
                <a:gd name="T46" fmla="*/ 0 w 874"/>
                <a:gd name="T47" fmla="*/ 0 h 2887"/>
                <a:gd name="T48" fmla="*/ 0 w 874"/>
                <a:gd name="T49" fmla="*/ 0 h 2887"/>
                <a:gd name="T50" fmla="*/ 0 w 874"/>
                <a:gd name="T51" fmla="*/ 0 h 2887"/>
                <a:gd name="T52" fmla="*/ 0 w 874"/>
                <a:gd name="T53" fmla="*/ 0 h 2887"/>
                <a:gd name="T54" fmla="*/ 0 w 874"/>
                <a:gd name="T55" fmla="*/ 0 h 2887"/>
                <a:gd name="T56" fmla="*/ 0 w 874"/>
                <a:gd name="T57" fmla="*/ 0 h 2887"/>
                <a:gd name="T58" fmla="*/ 0 w 874"/>
                <a:gd name="T59" fmla="*/ 0 h 2887"/>
                <a:gd name="T60" fmla="*/ 0 w 874"/>
                <a:gd name="T61" fmla="*/ 0 h 2887"/>
                <a:gd name="T62" fmla="*/ 0 w 874"/>
                <a:gd name="T63" fmla="*/ 0 h 2887"/>
                <a:gd name="T64" fmla="*/ 0 w 874"/>
                <a:gd name="T65" fmla="*/ 0 h 2887"/>
                <a:gd name="T66" fmla="*/ 0 w 874"/>
                <a:gd name="T67" fmla="*/ 0 h 2887"/>
                <a:gd name="T68" fmla="*/ 0 w 874"/>
                <a:gd name="T69" fmla="*/ 0 h 2887"/>
                <a:gd name="T70" fmla="*/ 0 w 874"/>
                <a:gd name="T71" fmla="*/ 0 h 2887"/>
                <a:gd name="T72" fmla="*/ 0 w 874"/>
                <a:gd name="T73" fmla="*/ 0 h 2887"/>
                <a:gd name="T74" fmla="*/ 0 w 874"/>
                <a:gd name="T75" fmla="*/ 0 h 2887"/>
                <a:gd name="T76" fmla="*/ 0 w 874"/>
                <a:gd name="T77" fmla="*/ 0 h 2887"/>
                <a:gd name="T78" fmla="*/ 0 w 874"/>
                <a:gd name="T79" fmla="*/ 0 h 2887"/>
                <a:gd name="T80" fmla="*/ 0 w 874"/>
                <a:gd name="T81" fmla="*/ 0 h 2887"/>
                <a:gd name="T82" fmla="*/ 0 w 874"/>
                <a:gd name="T83" fmla="*/ 0 h 2887"/>
                <a:gd name="T84" fmla="*/ 0 w 874"/>
                <a:gd name="T85" fmla="*/ 0 h 2887"/>
                <a:gd name="T86" fmla="*/ 0 w 874"/>
                <a:gd name="T87" fmla="*/ 0 h 2887"/>
                <a:gd name="T88" fmla="*/ 0 w 874"/>
                <a:gd name="T89" fmla="*/ 0 h 2887"/>
                <a:gd name="T90" fmla="*/ 0 w 874"/>
                <a:gd name="T91" fmla="*/ 0 h 2887"/>
                <a:gd name="T92" fmla="*/ 0 w 874"/>
                <a:gd name="T93" fmla="*/ 0 h 2887"/>
                <a:gd name="T94" fmla="*/ 0 w 874"/>
                <a:gd name="T95" fmla="*/ 0 h 2887"/>
                <a:gd name="T96" fmla="*/ 0 w 874"/>
                <a:gd name="T97" fmla="*/ 0 h 2887"/>
                <a:gd name="T98" fmla="*/ 0 w 874"/>
                <a:gd name="T99" fmla="*/ 0 h 2887"/>
                <a:gd name="T100" fmla="*/ 0 w 874"/>
                <a:gd name="T101" fmla="*/ 0 h 2887"/>
                <a:gd name="T102" fmla="*/ 0 w 874"/>
                <a:gd name="T103" fmla="*/ 0 h 2887"/>
                <a:gd name="T104" fmla="*/ 0 w 874"/>
                <a:gd name="T105" fmla="*/ 0 h 28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74" h="2887">
                  <a:moveTo>
                    <a:pt x="710" y="168"/>
                  </a:moveTo>
                  <a:lnTo>
                    <a:pt x="856" y="204"/>
                  </a:lnTo>
                  <a:lnTo>
                    <a:pt x="842" y="332"/>
                  </a:lnTo>
                  <a:lnTo>
                    <a:pt x="830" y="459"/>
                  </a:lnTo>
                  <a:lnTo>
                    <a:pt x="820" y="589"/>
                  </a:lnTo>
                  <a:lnTo>
                    <a:pt x="811" y="718"/>
                  </a:lnTo>
                  <a:lnTo>
                    <a:pt x="805" y="848"/>
                  </a:lnTo>
                  <a:lnTo>
                    <a:pt x="800" y="977"/>
                  </a:lnTo>
                  <a:lnTo>
                    <a:pt x="800" y="1105"/>
                  </a:lnTo>
                  <a:lnTo>
                    <a:pt x="804" y="1229"/>
                  </a:lnTo>
                  <a:lnTo>
                    <a:pt x="460" y="1078"/>
                  </a:lnTo>
                  <a:lnTo>
                    <a:pt x="454" y="1084"/>
                  </a:lnTo>
                  <a:lnTo>
                    <a:pt x="448" y="1090"/>
                  </a:lnTo>
                  <a:lnTo>
                    <a:pt x="446" y="1096"/>
                  </a:lnTo>
                  <a:lnTo>
                    <a:pt x="443" y="1104"/>
                  </a:lnTo>
                  <a:lnTo>
                    <a:pt x="443" y="1110"/>
                  </a:lnTo>
                  <a:lnTo>
                    <a:pt x="443" y="1118"/>
                  </a:lnTo>
                  <a:lnTo>
                    <a:pt x="446" y="1125"/>
                  </a:lnTo>
                  <a:lnTo>
                    <a:pt x="450" y="1131"/>
                  </a:lnTo>
                  <a:lnTo>
                    <a:pt x="494" y="1155"/>
                  </a:lnTo>
                  <a:lnTo>
                    <a:pt x="538" y="1180"/>
                  </a:lnTo>
                  <a:lnTo>
                    <a:pt x="581" y="1203"/>
                  </a:lnTo>
                  <a:lnTo>
                    <a:pt x="629" y="1224"/>
                  </a:lnTo>
                  <a:lnTo>
                    <a:pt x="674" y="1243"/>
                  </a:lnTo>
                  <a:lnTo>
                    <a:pt x="720" y="1262"/>
                  </a:lnTo>
                  <a:lnTo>
                    <a:pt x="768" y="1278"/>
                  </a:lnTo>
                  <a:lnTo>
                    <a:pt x="816" y="1291"/>
                  </a:lnTo>
                  <a:lnTo>
                    <a:pt x="814" y="1305"/>
                  </a:lnTo>
                  <a:lnTo>
                    <a:pt x="814" y="1316"/>
                  </a:lnTo>
                  <a:lnTo>
                    <a:pt x="814" y="1328"/>
                  </a:lnTo>
                  <a:lnTo>
                    <a:pt x="814" y="1341"/>
                  </a:lnTo>
                  <a:lnTo>
                    <a:pt x="813" y="1351"/>
                  </a:lnTo>
                  <a:lnTo>
                    <a:pt x="812" y="1363"/>
                  </a:lnTo>
                  <a:lnTo>
                    <a:pt x="807" y="1373"/>
                  </a:lnTo>
                  <a:lnTo>
                    <a:pt x="804" y="1381"/>
                  </a:lnTo>
                  <a:lnTo>
                    <a:pt x="740" y="1344"/>
                  </a:lnTo>
                  <a:lnTo>
                    <a:pt x="674" y="1313"/>
                  </a:lnTo>
                  <a:lnTo>
                    <a:pt x="603" y="1286"/>
                  </a:lnTo>
                  <a:lnTo>
                    <a:pt x="532" y="1264"/>
                  </a:lnTo>
                  <a:lnTo>
                    <a:pt x="457" y="1247"/>
                  </a:lnTo>
                  <a:lnTo>
                    <a:pt x="381" y="1232"/>
                  </a:lnTo>
                  <a:lnTo>
                    <a:pt x="305" y="1219"/>
                  </a:lnTo>
                  <a:lnTo>
                    <a:pt x="228" y="1207"/>
                  </a:lnTo>
                  <a:lnTo>
                    <a:pt x="224" y="1213"/>
                  </a:lnTo>
                  <a:lnTo>
                    <a:pt x="217" y="1219"/>
                  </a:lnTo>
                  <a:lnTo>
                    <a:pt x="211" y="1223"/>
                  </a:lnTo>
                  <a:lnTo>
                    <a:pt x="209" y="1228"/>
                  </a:lnTo>
                  <a:lnTo>
                    <a:pt x="204" y="1233"/>
                  </a:lnTo>
                  <a:lnTo>
                    <a:pt x="204" y="1240"/>
                  </a:lnTo>
                  <a:lnTo>
                    <a:pt x="204" y="1246"/>
                  </a:lnTo>
                  <a:lnTo>
                    <a:pt x="206" y="1251"/>
                  </a:lnTo>
                  <a:lnTo>
                    <a:pt x="272" y="1274"/>
                  </a:lnTo>
                  <a:lnTo>
                    <a:pt x="341" y="1293"/>
                  </a:lnTo>
                  <a:lnTo>
                    <a:pt x="410" y="1312"/>
                  </a:lnTo>
                  <a:lnTo>
                    <a:pt x="480" y="1328"/>
                  </a:lnTo>
                  <a:lnTo>
                    <a:pt x="552" y="1343"/>
                  </a:lnTo>
                  <a:lnTo>
                    <a:pt x="621" y="1358"/>
                  </a:lnTo>
                  <a:lnTo>
                    <a:pt x="691" y="1375"/>
                  </a:lnTo>
                  <a:lnTo>
                    <a:pt x="763" y="1389"/>
                  </a:lnTo>
                  <a:lnTo>
                    <a:pt x="767" y="1407"/>
                  </a:lnTo>
                  <a:lnTo>
                    <a:pt x="775" y="1420"/>
                  </a:lnTo>
                  <a:lnTo>
                    <a:pt x="787" y="1431"/>
                  </a:lnTo>
                  <a:lnTo>
                    <a:pt x="798" y="1439"/>
                  </a:lnTo>
                  <a:lnTo>
                    <a:pt x="810" y="1452"/>
                  </a:lnTo>
                  <a:lnTo>
                    <a:pt x="817" y="1464"/>
                  </a:lnTo>
                  <a:lnTo>
                    <a:pt x="821" y="1479"/>
                  </a:lnTo>
                  <a:lnTo>
                    <a:pt x="816" y="1497"/>
                  </a:lnTo>
                  <a:lnTo>
                    <a:pt x="754" y="1492"/>
                  </a:lnTo>
                  <a:lnTo>
                    <a:pt x="689" y="1494"/>
                  </a:lnTo>
                  <a:lnTo>
                    <a:pt x="622" y="1500"/>
                  </a:lnTo>
                  <a:lnTo>
                    <a:pt x="553" y="1504"/>
                  </a:lnTo>
                  <a:lnTo>
                    <a:pt x="483" y="1509"/>
                  </a:lnTo>
                  <a:lnTo>
                    <a:pt x="417" y="1504"/>
                  </a:lnTo>
                  <a:lnTo>
                    <a:pt x="351" y="1492"/>
                  </a:lnTo>
                  <a:lnTo>
                    <a:pt x="290" y="1466"/>
                  </a:lnTo>
                  <a:lnTo>
                    <a:pt x="281" y="1466"/>
                  </a:lnTo>
                  <a:lnTo>
                    <a:pt x="272" y="1466"/>
                  </a:lnTo>
                  <a:lnTo>
                    <a:pt x="264" y="1466"/>
                  </a:lnTo>
                  <a:lnTo>
                    <a:pt x="254" y="1467"/>
                  </a:lnTo>
                  <a:lnTo>
                    <a:pt x="247" y="1469"/>
                  </a:lnTo>
                  <a:lnTo>
                    <a:pt x="240" y="1474"/>
                  </a:lnTo>
                  <a:lnTo>
                    <a:pt x="233" y="1479"/>
                  </a:lnTo>
                  <a:lnTo>
                    <a:pt x="228" y="1488"/>
                  </a:lnTo>
                  <a:lnTo>
                    <a:pt x="287" y="1535"/>
                  </a:lnTo>
                  <a:lnTo>
                    <a:pt x="354" y="1563"/>
                  </a:lnTo>
                  <a:lnTo>
                    <a:pt x="427" y="1576"/>
                  </a:lnTo>
                  <a:lnTo>
                    <a:pt x="505" y="1579"/>
                  </a:lnTo>
                  <a:lnTo>
                    <a:pt x="584" y="1575"/>
                  </a:lnTo>
                  <a:lnTo>
                    <a:pt x="663" y="1568"/>
                  </a:lnTo>
                  <a:lnTo>
                    <a:pt x="742" y="1562"/>
                  </a:lnTo>
                  <a:lnTo>
                    <a:pt x="816" y="1560"/>
                  </a:lnTo>
                  <a:lnTo>
                    <a:pt x="856" y="2361"/>
                  </a:lnTo>
                  <a:lnTo>
                    <a:pt x="832" y="2375"/>
                  </a:lnTo>
                  <a:lnTo>
                    <a:pt x="809" y="2387"/>
                  </a:lnTo>
                  <a:lnTo>
                    <a:pt x="783" y="2401"/>
                  </a:lnTo>
                  <a:lnTo>
                    <a:pt x="759" y="2416"/>
                  </a:lnTo>
                  <a:lnTo>
                    <a:pt x="737" y="2432"/>
                  </a:lnTo>
                  <a:lnTo>
                    <a:pt x="718" y="2452"/>
                  </a:lnTo>
                  <a:lnTo>
                    <a:pt x="704" y="2476"/>
                  </a:lnTo>
                  <a:lnTo>
                    <a:pt x="696" y="2504"/>
                  </a:lnTo>
                  <a:lnTo>
                    <a:pt x="697" y="2532"/>
                  </a:lnTo>
                  <a:lnTo>
                    <a:pt x="696" y="2556"/>
                  </a:lnTo>
                  <a:lnTo>
                    <a:pt x="695" y="2579"/>
                  </a:lnTo>
                  <a:lnTo>
                    <a:pt x="693" y="2601"/>
                  </a:lnTo>
                  <a:lnTo>
                    <a:pt x="695" y="2623"/>
                  </a:lnTo>
                  <a:lnTo>
                    <a:pt x="700" y="2642"/>
                  </a:lnTo>
                  <a:lnTo>
                    <a:pt x="716" y="2659"/>
                  </a:lnTo>
                  <a:lnTo>
                    <a:pt x="740" y="2674"/>
                  </a:lnTo>
                  <a:lnTo>
                    <a:pt x="754" y="2657"/>
                  </a:lnTo>
                  <a:lnTo>
                    <a:pt x="762" y="2640"/>
                  </a:lnTo>
                  <a:lnTo>
                    <a:pt x="762" y="2621"/>
                  </a:lnTo>
                  <a:lnTo>
                    <a:pt x="758" y="2601"/>
                  </a:lnTo>
                  <a:lnTo>
                    <a:pt x="753" y="2583"/>
                  </a:lnTo>
                  <a:lnTo>
                    <a:pt x="751" y="2563"/>
                  </a:lnTo>
                  <a:lnTo>
                    <a:pt x="753" y="2542"/>
                  </a:lnTo>
                  <a:lnTo>
                    <a:pt x="763" y="2522"/>
                  </a:lnTo>
                  <a:lnTo>
                    <a:pt x="768" y="2509"/>
                  </a:lnTo>
                  <a:lnTo>
                    <a:pt x="776" y="2493"/>
                  </a:lnTo>
                  <a:lnTo>
                    <a:pt x="787" y="2478"/>
                  </a:lnTo>
                  <a:lnTo>
                    <a:pt x="798" y="2464"/>
                  </a:lnTo>
                  <a:lnTo>
                    <a:pt x="812" y="2452"/>
                  </a:lnTo>
                  <a:lnTo>
                    <a:pt x="826" y="2442"/>
                  </a:lnTo>
                  <a:lnTo>
                    <a:pt x="841" y="2434"/>
                  </a:lnTo>
                  <a:lnTo>
                    <a:pt x="856" y="2428"/>
                  </a:lnTo>
                  <a:lnTo>
                    <a:pt x="861" y="2480"/>
                  </a:lnTo>
                  <a:lnTo>
                    <a:pt x="866" y="2533"/>
                  </a:lnTo>
                  <a:lnTo>
                    <a:pt x="869" y="2587"/>
                  </a:lnTo>
                  <a:lnTo>
                    <a:pt x="872" y="2641"/>
                  </a:lnTo>
                  <a:lnTo>
                    <a:pt x="874" y="2695"/>
                  </a:lnTo>
                  <a:lnTo>
                    <a:pt x="874" y="2747"/>
                  </a:lnTo>
                  <a:lnTo>
                    <a:pt x="873" y="2796"/>
                  </a:lnTo>
                  <a:lnTo>
                    <a:pt x="870" y="2844"/>
                  </a:lnTo>
                  <a:lnTo>
                    <a:pt x="860" y="2831"/>
                  </a:lnTo>
                  <a:lnTo>
                    <a:pt x="850" y="2815"/>
                  </a:lnTo>
                  <a:lnTo>
                    <a:pt x="845" y="2795"/>
                  </a:lnTo>
                  <a:lnTo>
                    <a:pt x="837" y="2777"/>
                  </a:lnTo>
                  <a:lnTo>
                    <a:pt x="828" y="2763"/>
                  </a:lnTo>
                  <a:lnTo>
                    <a:pt x="816" y="2753"/>
                  </a:lnTo>
                  <a:lnTo>
                    <a:pt x="802" y="2751"/>
                  </a:lnTo>
                  <a:lnTo>
                    <a:pt x="782" y="2758"/>
                  </a:lnTo>
                  <a:lnTo>
                    <a:pt x="771" y="2769"/>
                  </a:lnTo>
                  <a:lnTo>
                    <a:pt x="763" y="2777"/>
                  </a:lnTo>
                  <a:lnTo>
                    <a:pt x="753" y="2787"/>
                  </a:lnTo>
                  <a:lnTo>
                    <a:pt x="747" y="2795"/>
                  </a:lnTo>
                  <a:lnTo>
                    <a:pt x="740" y="2807"/>
                  </a:lnTo>
                  <a:lnTo>
                    <a:pt x="738" y="2818"/>
                  </a:lnTo>
                  <a:lnTo>
                    <a:pt x="737" y="2830"/>
                  </a:lnTo>
                  <a:lnTo>
                    <a:pt x="740" y="2844"/>
                  </a:lnTo>
                  <a:lnTo>
                    <a:pt x="782" y="2887"/>
                  </a:lnTo>
                  <a:lnTo>
                    <a:pt x="731" y="2863"/>
                  </a:lnTo>
                  <a:lnTo>
                    <a:pt x="682" y="2830"/>
                  </a:lnTo>
                  <a:lnTo>
                    <a:pt x="637" y="2788"/>
                  </a:lnTo>
                  <a:lnTo>
                    <a:pt x="596" y="2740"/>
                  </a:lnTo>
                  <a:lnTo>
                    <a:pt x="558" y="2686"/>
                  </a:lnTo>
                  <a:lnTo>
                    <a:pt x="526" y="2630"/>
                  </a:lnTo>
                  <a:lnTo>
                    <a:pt x="500" y="2571"/>
                  </a:lnTo>
                  <a:lnTo>
                    <a:pt x="482" y="2514"/>
                  </a:lnTo>
                  <a:lnTo>
                    <a:pt x="352" y="2387"/>
                  </a:lnTo>
                  <a:lnTo>
                    <a:pt x="256" y="2244"/>
                  </a:lnTo>
                  <a:lnTo>
                    <a:pt x="187" y="2091"/>
                  </a:lnTo>
                  <a:lnTo>
                    <a:pt x="139" y="1928"/>
                  </a:lnTo>
                  <a:lnTo>
                    <a:pt x="108" y="1759"/>
                  </a:lnTo>
                  <a:lnTo>
                    <a:pt x="85" y="1587"/>
                  </a:lnTo>
                  <a:lnTo>
                    <a:pt x="66" y="1413"/>
                  </a:lnTo>
                  <a:lnTo>
                    <a:pt x="44" y="1239"/>
                  </a:lnTo>
                  <a:lnTo>
                    <a:pt x="0" y="1207"/>
                  </a:lnTo>
                  <a:lnTo>
                    <a:pt x="43" y="1045"/>
                  </a:lnTo>
                  <a:lnTo>
                    <a:pt x="98" y="886"/>
                  </a:lnTo>
                  <a:lnTo>
                    <a:pt x="164" y="732"/>
                  </a:lnTo>
                  <a:lnTo>
                    <a:pt x="237" y="581"/>
                  </a:lnTo>
                  <a:lnTo>
                    <a:pt x="317" y="434"/>
                  </a:lnTo>
                  <a:lnTo>
                    <a:pt x="402" y="288"/>
                  </a:lnTo>
                  <a:lnTo>
                    <a:pt x="491" y="145"/>
                  </a:lnTo>
                  <a:lnTo>
                    <a:pt x="580" y="0"/>
                  </a:lnTo>
                  <a:lnTo>
                    <a:pt x="578" y="30"/>
                  </a:lnTo>
                  <a:lnTo>
                    <a:pt x="584" y="59"/>
                  </a:lnTo>
                  <a:lnTo>
                    <a:pt x="595" y="87"/>
                  </a:lnTo>
                  <a:lnTo>
                    <a:pt x="610" y="111"/>
                  </a:lnTo>
                  <a:lnTo>
                    <a:pt x="631" y="132"/>
                  </a:lnTo>
                  <a:lnTo>
                    <a:pt x="654" y="148"/>
                  </a:lnTo>
                  <a:lnTo>
                    <a:pt x="680" y="161"/>
                  </a:lnTo>
                  <a:lnTo>
                    <a:pt x="710" y="168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1" name="Freeform 289"/>
            <p:cNvSpPr>
              <a:spLocks/>
            </p:cNvSpPr>
            <p:nvPr/>
          </p:nvSpPr>
          <p:spPr bwMode="auto">
            <a:xfrm>
              <a:off x="1438" y="2888"/>
              <a:ext cx="154" cy="379"/>
            </a:xfrm>
            <a:custGeom>
              <a:avLst/>
              <a:gdLst>
                <a:gd name="T0" fmla="*/ 0 w 460"/>
                <a:gd name="T1" fmla="*/ 0 h 1137"/>
                <a:gd name="T2" fmla="*/ 0 w 460"/>
                <a:gd name="T3" fmla="*/ 0 h 1137"/>
                <a:gd name="T4" fmla="*/ 0 w 460"/>
                <a:gd name="T5" fmla="*/ 0 h 1137"/>
                <a:gd name="T6" fmla="*/ 0 w 460"/>
                <a:gd name="T7" fmla="*/ 0 h 1137"/>
                <a:gd name="T8" fmla="*/ 0 w 460"/>
                <a:gd name="T9" fmla="*/ 0 h 1137"/>
                <a:gd name="T10" fmla="*/ 0 w 460"/>
                <a:gd name="T11" fmla="*/ 0 h 1137"/>
                <a:gd name="T12" fmla="*/ 0 w 460"/>
                <a:gd name="T13" fmla="*/ 0 h 1137"/>
                <a:gd name="T14" fmla="*/ 0 w 460"/>
                <a:gd name="T15" fmla="*/ 0 h 1137"/>
                <a:gd name="T16" fmla="*/ 0 w 460"/>
                <a:gd name="T17" fmla="*/ 0 h 1137"/>
                <a:gd name="T18" fmla="*/ 0 w 460"/>
                <a:gd name="T19" fmla="*/ 0 h 1137"/>
                <a:gd name="T20" fmla="*/ 0 w 460"/>
                <a:gd name="T21" fmla="*/ 0 h 1137"/>
                <a:gd name="T22" fmla="*/ 0 w 460"/>
                <a:gd name="T23" fmla="*/ 0 h 1137"/>
                <a:gd name="T24" fmla="*/ 0 w 460"/>
                <a:gd name="T25" fmla="*/ 0 h 1137"/>
                <a:gd name="T26" fmla="*/ 0 w 460"/>
                <a:gd name="T27" fmla="*/ 0 h 1137"/>
                <a:gd name="T28" fmla="*/ 0 w 460"/>
                <a:gd name="T29" fmla="*/ 0 h 1137"/>
                <a:gd name="T30" fmla="*/ 0 w 460"/>
                <a:gd name="T31" fmla="*/ 0 h 1137"/>
                <a:gd name="T32" fmla="*/ 0 w 460"/>
                <a:gd name="T33" fmla="*/ 0 h 1137"/>
                <a:gd name="T34" fmla="*/ 0 w 460"/>
                <a:gd name="T35" fmla="*/ 0 h 1137"/>
                <a:gd name="T36" fmla="*/ 0 w 460"/>
                <a:gd name="T37" fmla="*/ 0 h 1137"/>
                <a:gd name="T38" fmla="*/ 0 w 460"/>
                <a:gd name="T39" fmla="*/ 0 h 1137"/>
                <a:gd name="T40" fmla="*/ 0 w 460"/>
                <a:gd name="T41" fmla="*/ 0 h 1137"/>
                <a:gd name="T42" fmla="*/ 0 w 460"/>
                <a:gd name="T43" fmla="*/ 0 h 1137"/>
                <a:gd name="T44" fmla="*/ 0 w 460"/>
                <a:gd name="T45" fmla="*/ 0 h 1137"/>
                <a:gd name="T46" fmla="*/ 0 w 460"/>
                <a:gd name="T47" fmla="*/ 0 h 1137"/>
                <a:gd name="T48" fmla="*/ 0 w 460"/>
                <a:gd name="T49" fmla="*/ 0 h 1137"/>
                <a:gd name="T50" fmla="*/ 0 w 460"/>
                <a:gd name="T51" fmla="*/ 0 h 1137"/>
                <a:gd name="T52" fmla="*/ 0 w 460"/>
                <a:gd name="T53" fmla="*/ 0 h 1137"/>
                <a:gd name="T54" fmla="*/ 0 w 460"/>
                <a:gd name="T55" fmla="*/ 0 h 1137"/>
                <a:gd name="T56" fmla="*/ 0 w 460"/>
                <a:gd name="T57" fmla="*/ 0 h 1137"/>
                <a:gd name="T58" fmla="*/ 0 w 460"/>
                <a:gd name="T59" fmla="*/ 0 h 1137"/>
                <a:gd name="T60" fmla="*/ 0 w 460"/>
                <a:gd name="T61" fmla="*/ 0 h 1137"/>
                <a:gd name="T62" fmla="*/ 0 w 460"/>
                <a:gd name="T63" fmla="*/ 0 h 1137"/>
                <a:gd name="T64" fmla="*/ 0 w 460"/>
                <a:gd name="T65" fmla="*/ 0 h 1137"/>
                <a:gd name="T66" fmla="*/ 0 w 460"/>
                <a:gd name="T67" fmla="*/ 0 h 1137"/>
                <a:gd name="T68" fmla="*/ 0 w 460"/>
                <a:gd name="T69" fmla="*/ 0 h 11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0" h="1137">
                  <a:moveTo>
                    <a:pt x="460" y="237"/>
                  </a:moveTo>
                  <a:lnTo>
                    <a:pt x="445" y="286"/>
                  </a:lnTo>
                  <a:lnTo>
                    <a:pt x="423" y="330"/>
                  </a:lnTo>
                  <a:lnTo>
                    <a:pt x="396" y="373"/>
                  </a:lnTo>
                  <a:lnTo>
                    <a:pt x="368" y="414"/>
                  </a:lnTo>
                  <a:lnTo>
                    <a:pt x="337" y="456"/>
                  </a:lnTo>
                  <a:lnTo>
                    <a:pt x="308" y="497"/>
                  </a:lnTo>
                  <a:lnTo>
                    <a:pt x="281" y="539"/>
                  </a:lnTo>
                  <a:lnTo>
                    <a:pt x="259" y="580"/>
                  </a:lnTo>
                  <a:lnTo>
                    <a:pt x="234" y="651"/>
                  </a:lnTo>
                  <a:lnTo>
                    <a:pt x="211" y="723"/>
                  </a:lnTo>
                  <a:lnTo>
                    <a:pt x="187" y="796"/>
                  </a:lnTo>
                  <a:lnTo>
                    <a:pt x="163" y="868"/>
                  </a:lnTo>
                  <a:lnTo>
                    <a:pt x="139" y="940"/>
                  </a:lnTo>
                  <a:lnTo>
                    <a:pt x="108" y="1008"/>
                  </a:lnTo>
                  <a:lnTo>
                    <a:pt x="74" y="1073"/>
                  </a:lnTo>
                  <a:lnTo>
                    <a:pt x="32" y="1137"/>
                  </a:lnTo>
                  <a:lnTo>
                    <a:pt x="15" y="1137"/>
                  </a:lnTo>
                  <a:lnTo>
                    <a:pt x="10" y="1001"/>
                  </a:lnTo>
                  <a:lnTo>
                    <a:pt x="5" y="860"/>
                  </a:lnTo>
                  <a:lnTo>
                    <a:pt x="1" y="717"/>
                  </a:lnTo>
                  <a:lnTo>
                    <a:pt x="0" y="576"/>
                  </a:lnTo>
                  <a:lnTo>
                    <a:pt x="1" y="430"/>
                  </a:lnTo>
                  <a:lnTo>
                    <a:pt x="5" y="287"/>
                  </a:lnTo>
                  <a:lnTo>
                    <a:pt x="16" y="143"/>
                  </a:lnTo>
                  <a:lnTo>
                    <a:pt x="32" y="0"/>
                  </a:lnTo>
                  <a:lnTo>
                    <a:pt x="397" y="24"/>
                  </a:lnTo>
                  <a:lnTo>
                    <a:pt x="460" y="237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2" name="Freeform 290"/>
            <p:cNvSpPr>
              <a:spLocks/>
            </p:cNvSpPr>
            <p:nvPr/>
          </p:nvSpPr>
          <p:spPr bwMode="auto">
            <a:xfrm>
              <a:off x="1988" y="2900"/>
              <a:ext cx="72" cy="31"/>
            </a:xfrm>
            <a:custGeom>
              <a:avLst/>
              <a:gdLst>
                <a:gd name="T0" fmla="*/ 0 w 214"/>
                <a:gd name="T1" fmla="*/ 0 h 93"/>
                <a:gd name="T2" fmla="*/ 0 w 214"/>
                <a:gd name="T3" fmla="*/ 0 h 93"/>
                <a:gd name="T4" fmla="*/ 0 w 214"/>
                <a:gd name="T5" fmla="*/ 0 h 93"/>
                <a:gd name="T6" fmla="*/ 0 w 214"/>
                <a:gd name="T7" fmla="*/ 0 h 93"/>
                <a:gd name="T8" fmla="*/ 0 w 214"/>
                <a:gd name="T9" fmla="*/ 0 h 93"/>
                <a:gd name="T10" fmla="*/ 0 w 214"/>
                <a:gd name="T11" fmla="*/ 0 h 93"/>
                <a:gd name="T12" fmla="*/ 0 w 214"/>
                <a:gd name="T13" fmla="*/ 0 h 93"/>
                <a:gd name="T14" fmla="*/ 0 w 214"/>
                <a:gd name="T15" fmla="*/ 0 h 93"/>
                <a:gd name="T16" fmla="*/ 0 w 214"/>
                <a:gd name="T17" fmla="*/ 0 h 93"/>
                <a:gd name="T18" fmla="*/ 0 w 214"/>
                <a:gd name="T19" fmla="*/ 0 h 93"/>
                <a:gd name="T20" fmla="*/ 0 w 214"/>
                <a:gd name="T21" fmla="*/ 0 h 93"/>
                <a:gd name="T22" fmla="*/ 0 w 214"/>
                <a:gd name="T23" fmla="*/ 0 h 93"/>
                <a:gd name="T24" fmla="*/ 0 w 214"/>
                <a:gd name="T25" fmla="*/ 0 h 93"/>
                <a:gd name="T26" fmla="*/ 0 w 214"/>
                <a:gd name="T27" fmla="*/ 0 h 93"/>
                <a:gd name="T28" fmla="*/ 0 w 214"/>
                <a:gd name="T29" fmla="*/ 0 h 93"/>
                <a:gd name="T30" fmla="*/ 0 w 214"/>
                <a:gd name="T31" fmla="*/ 0 h 93"/>
                <a:gd name="T32" fmla="*/ 0 w 214"/>
                <a:gd name="T33" fmla="*/ 0 h 93"/>
                <a:gd name="T34" fmla="*/ 0 w 214"/>
                <a:gd name="T35" fmla="*/ 0 h 93"/>
                <a:gd name="T36" fmla="*/ 0 w 214"/>
                <a:gd name="T37" fmla="*/ 0 h 93"/>
                <a:gd name="T38" fmla="*/ 0 w 214"/>
                <a:gd name="T39" fmla="*/ 0 h 93"/>
                <a:gd name="T40" fmla="*/ 0 w 214"/>
                <a:gd name="T41" fmla="*/ 0 h 93"/>
                <a:gd name="T42" fmla="*/ 0 w 214"/>
                <a:gd name="T43" fmla="*/ 0 h 93"/>
                <a:gd name="T44" fmla="*/ 0 w 214"/>
                <a:gd name="T45" fmla="*/ 0 h 93"/>
                <a:gd name="T46" fmla="*/ 0 w 214"/>
                <a:gd name="T47" fmla="*/ 0 h 93"/>
                <a:gd name="T48" fmla="*/ 0 w 214"/>
                <a:gd name="T49" fmla="*/ 0 h 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4" h="93">
                  <a:moveTo>
                    <a:pt x="214" y="31"/>
                  </a:moveTo>
                  <a:lnTo>
                    <a:pt x="201" y="53"/>
                  </a:lnTo>
                  <a:lnTo>
                    <a:pt x="182" y="68"/>
                  </a:lnTo>
                  <a:lnTo>
                    <a:pt x="159" y="79"/>
                  </a:lnTo>
                  <a:lnTo>
                    <a:pt x="134" y="86"/>
                  </a:lnTo>
                  <a:lnTo>
                    <a:pt x="108" y="90"/>
                  </a:lnTo>
                  <a:lnTo>
                    <a:pt x="80" y="93"/>
                  </a:lnTo>
                  <a:lnTo>
                    <a:pt x="55" y="93"/>
                  </a:lnTo>
                  <a:lnTo>
                    <a:pt x="32" y="93"/>
                  </a:lnTo>
                  <a:lnTo>
                    <a:pt x="0" y="31"/>
                  </a:lnTo>
                  <a:lnTo>
                    <a:pt x="27" y="27"/>
                  </a:lnTo>
                  <a:lnTo>
                    <a:pt x="51" y="23"/>
                  </a:lnTo>
                  <a:lnTo>
                    <a:pt x="75" y="19"/>
                  </a:lnTo>
                  <a:lnTo>
                    <a:pt x="101" y="14"/>
                  </a:lnTo>
                  <a:lnTo>
                    <a:pt x="126" y="11"/>
                  </a:lnTo>
                  <a:lnTo>
                    <a:pt x="151" y="7"/>
                  </a:lnTo>
                  <a:lnTo>
                    <a:pt x="175" y="4"/>
                  </a:lnTo>
                  <a:lnTo>
                    <a:pt x="202" y="0"/>
                  </a:lnTo>
                  <a:lnTo>
                    <a:pt x="214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3" name="Freeform 291"/>
            <p:cNvSpPr>
              <a:spLocks/>
            </p:cNvSpPr>
            <p:nvPr/>
          </p:nvSpPr>
          <p:spPr bwMode="auto">
            <a:xfrm>
              <a:off x="3017" y="2902"/>
              <a:ext cx="173" cy="88"/>
            </a:xfrm>
            <a:custGeom>
              <a:avLst/>
              <a:gdLst>
                <a:gd name="T0" fmla="*/ 0 w 519"/>
                <a:gd name="T1" fmla="*/ 0 h 262"/>
                <a:gd name="T2" fmla="*/ 0 w 519"/>
                <a:gd name="T3" fmla="*/ 0 h 262"/>
                <a:gd name="T4" fmla="*/ 0 w 519"/>
                <a:gd name="T5" fmla="*/ 0 h 262"/>
                <a:gd name="T6" fmla="*/ 0 w 519"/>
                <a:gd name="T7" fmla="*/ 0 h 262"/>
                <a:gd name="T8" fmla="*/ 0 w 519"/>
                <a:gd name="T9" fmla="*/ 0 h 262"/>
                <a:gd name="T10" fmla="*/ 0 w 519"/>
                <a:gd name="T11" fmla="*/ 0 h 262"/>
                <a:gd name="T12" fmla="*/ 0 w 519"/>
                <a:gd name="T13" fmla="*/ 0 h 262"/>
                <a:gd name="T14" fmla="*/ 0 w 519"/>
                <a:gd name="T15" fmla="*/ 0 h 262"/>
                <a:gd name="T16" fmla="*/ 0 w 519"/>
                <a:gd name="T17" fmla="*/ 0 h 262"/>
                <a:gd name="T18" fmla="*/ 0 w 519"/>
                <a:gd name="T19" fmla="*/ 0 h 262"/>
                <a:gd name="T20" fmla="*/ 0 w 519"/>
                <a:gd name="T21" fmla="*/ 0 h 262"/>
                <a:gd name="T22" fmla="*/ 0 w 519"/>
                <a:gd name="T23" fmla="*/ 0 h 262"/>
                <a:gd name="T24" fmla="*/ 0 w 519"/>
                <a:gd name="T25" fmla="*/ 0 h 262"/>
                <a:gd name="T26" fmla="*/ 0 w 519"/>
                <a:gd name="T27" fmla="*/ 0 h 262"/>
                <a:gd name="T28" fmla="*/ 0 w 519"/>
                <a:gd name="T29" fmla="*/ 0 h 262"/>
                <a:gd name="T30" fmla="*/ 0 w 519"/>
                <a:gd name="T31" fmla="*/ 0 h 262"/>
                <a:gd name="T32" fmla="*/ 0 w 519"/>
                <a:gd name="T33" fmla="*/ 0 h 262"/>
                <a:gd name="T34" fmla="*/ 0 w 519"/>
                <a:gd name="T35" fmla="*/ 0 h 262"/>
                <a:gd name="T36" fmla="*/ 0 w 519"/>
                <a:gd name="T37" fmla="*/ 0 h 262"/>
                <a:gd name="T38" fmla="*/ 0 w 519"/>
                <a:gd name="T39" fmla="*/ 0 h 262"/>
                <a:gd name="T40" fmla="*/ 0 w 519"/>
                <a:gd name="T41" fmla="*/ 0 h 262"/>
                <a:gd name="T42" fmla="*/ 0 w 519"/>
                <a:gd name="T43" fmla="*/ 0 h 262"/>
                <a:gd name="T44" fmla="*/ 0 w 519"/>
                <a:gd name="T45" fmla="*/ 0 h 262"/>
                <a:gd name="T46" fmla="*/ 0 w 519"/>
                <a:gd name="T47" fmla="*/ 0 h 262"/>
                <a:gd name="T48" fmla="*/ 0 w 519"/>
                <a:gd name="T49" fmla="*/ 0 h 262"/>
                <a:gd name="T50" fmla="*/ 0 w 519"/>
                <a:gd name="T51" fmla="*/ 0 h 262"/>
                <a:gd name="T52" fmla="*/ 0 w 519"/>
                <a:gd name="T53" fmla="*/ 0 h 262"/>
                <a:gd name="T54" fmla="*/ 0 w 519"/>
                <a:gd name="T55" fmla="*/ 0 h 262"/>
                <a:gd name="T56" fmla="*/ 0 w 519"/>
                <a:gd name="T57" fmla="*/ 0 h 262"/>
                <a:gd name="T58" fmla="*/ 0 w 519"/>
                <a:gd name="T59" fmla="*/ 0 h 262"/>
                <a:gd name="T60" fmla="*/ 0 w 519"/>
                <a:gd name="T61" fmla="*/ 0 h 262"/>
                <a:gd name="T62" fmla="*/ 0 w 519"/>
                <a:gd name="T63" fmla="*/ 0 h 262"/>
                <a:gd name="T64" fmla="*/ 0 w 519"/>
                <a:gd name="T65" fmla="*/ 0 h 262"/>
                <a:gd name="T66" fmla="*/ 0 w 519"/>
                <a:gd name="T67" fmla="*/ 0 h 262"/>
                <a:gd name="T68" fmla="*/ 0 w 519"/>
                <a:gd name="T69" fmla="*/ 0 h 262"/>
                <a:gd name="T70" fmla="*/ 0 w 519"/>
                <a:gd name="T71" fmla="*/ 0 h 262"/>
                <a:gd name="T72" fmla="*/ 0 w 519"/>
                <a:gd name="T73" fmla="*/ 0 h 262"/>
                <a:gd name="T74" fmla="*/ 0 w 519"/>
                <a:gd name="T75" fmla="*/ 0 h 262"/>
                <a:gd name="T76" fmla="*/ 0 w 519"/>
                <a:gd name="T77" fmla="*/ 0 h 262"/>
                <a:gd name="T78" fmla="*/ 0 w 519"/>
                <a:gd name="T79" fmla="*/ 0 h 2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19" h="262">
                  <a:moveTo>
                    <a:pt x="519" y="3"/>
                  </a:moveTo>
                  <a:lnTo>
                    <a:pt x="485" y="18"/>
                  </a:lnTo>
                  <a:lnTo>
                    <a:pt x="448" y="28"/>
                  </a:lnTo>
                  <a:lnTo>
                    <a:pt x="409" y="37"/>
                  </a:lnTo>
                  <a:lnTo>
                    <a:pt x="369" y="45"/>
                  </a:lnTo>
                  <a:lnTo>
                    <a:pt x="330" y="54"/>
                  </a:lnTo>
                  <a:lnTo>
                    <a:pt x="289" y="62"/>
                  </a:lnTo>
                  <a:lnTo>
                    <a:pt x="251" y="72"/>
                  </a:lnTo>
                  <a:lnTo>
                    <a:pt x="215" y="86"/>
                  </a:lnTo>
                  <a:lnTo>
                    <a:pt x="185" y="103"/>
                  </a:lnTo>
                  <a:lnTo>
                    <a:pt x="159" y="119"/>
                  </a:lnTo>
                  <a:lnTo>
                    <a:pt x="132" y="137"/>
                  </a:lnTo>
                  <a:lnTo>
                    <a:pt x="107" y="157"/>
                  </a:lnTo>
                  <a:lnTo>
                    <a:pt x="84" y="178"/>
                  </a:lnTo>
                  <a:lnTo>
                    <a:pt x="64" y="203"/>
                  </a:lnTo>
                  <a:lnTo>
                    <a:pt x="49" y="230"/>
                  </a:lnTo>
                  <a:lnTo>
                    <a:pt x="37" y="262"/>
                  </a:lnTo>
                  <a:lnTo>
                    <a:pt x="19" y="258"/>
                  </a:lnTo>
                  <a:lnTo>
                    <a:pt x="7" y="253"/>
                  </a:lnTo>
                  <a:lnTo>
                    <a:pt x="2" y="245"/>
                  </a:lnTo>
                  <a:lnTo>
                    <a:pt x="0" y="233"/>
                  </a:lnTo>
                  <a:lnTo>
                    <a:pt x="0" y="222"/>
                  </a:lnTo>
                  <a:lnTo>
                    <a:pt x="2" y="209"/>
                  </a:lnTo>
                  <a:lnTo>
                    <a:pt x="3" y="196"/>
                  </a:lnTo>
                  <a:lnTo>
                    <a:pt x="2" y="186"/>
                  </a:lnTo>
                  <a:lnTo>
                    <a:pt x="50" y="134"/>
                  </a:lnTo>
                  <a:lnTo>
                    <a:pt x="107" y="91"/>
                  </a:lnTo>
                  <a:lnTo>
                    <a:pt x="170" y="57"/>
                  </a:lnTo>
                  <a:lnTo>
                    <a:pt x="236" y="33"/>
                  </a:lnTo>
                  <a:lnTo>
                    <a:pt x="304" y="14"/>
                  </a:lnTo>
                  <a:lnTo>
                    <a:pt x="375" y="4"/>
                  </a:lnTo>
                  <a:lnTo>
                    <a:pt x="447" y="0"/>
                  </a:lnTo>
                  <a:lnTo>
                    <a:pt x="51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4" name="Freeform 292"/>
            <p:cNvSpPr>
              <a:spLocks/>
            </p:cNvSpPr>
            <p:nvPr/>
          </p:nvSpPr>
          <p:spPr bwMode="auto">
            <a:xfrm>
              <a:off x="1324" y="2928"/>
              <a:ext cx="397" cy="2721"/>
            </a:xfrm>
            <a:custGeom>
              <a:avLst/>
              <a:gdLst>
                <a:gd name="T0" fmla="*/ 0 w 1192"/>
                <a:gd name="T1" fmla="*/ 0 h 8162"/>
                <a:gd name="T2" fmla="*/ 0 w 1192"/>
                <a:gd name="T3" fmla="*/ 0 h 8162"/>
                <a:gd name="T4" fmla="*/ 0 w 1192"/>
                <a:gd name="T5" fmla="*/ 0 h 8162"/>
                <a:gd name="T6" fmla="*/ 0 w 1192"/>
                <a:gd name="T7" fmla="*/ 0 h 8162"/>
                <a:gd name="T8" fmla="*/ 0 w 1192"/>
                <a:gd name="T9" fmla="*/ 0 h 8162"/>
                <a:gd name="T10" fmla="*/ 0 w 1192"/>
                <a:gd name="T11" fmla="*/ 0 h 8162"/>
                <a:gd name="T12" fmla="*/ 0 w 1192"/>
                <a:gd name="T13" fmla="*/ 0 h 8162"/>
                <a:gd name="T14" fmla="*/ 0 w 1192"/>
                <a:gd name="T15" fmla="*/ 0 h 8162"/>
                <a:gd name="T16" fmla="*/ 0 w 1192"/>
                <a:gd name="T17" fmla="*/ 0 h 8162"/>
                <a:gd name="T18" fmla="*/ 0 w 1192"/>
                <a:gd name="T19" fmla="*/ 0 h 8162"/>
                <a:gd name="T20" fmla="*/ 0 w 1192"/>
                <a:gd name="T21" fmla="*/ 0 h 8162"/>
                <a:gd name="T22" fmla="*/ 0 w 1192"/>
                <a:gd name="T23" fmla="*/ 0 h 8162"/>
                <a:gd name="T24" fmla="*/ 0 w 1192"/>
                <a:gd name="T25" fmla="*/ 0 h 8162"/>
                <a:gd name="T26" fmla="*/ 0 w 1192"/>
                <a:gd name="T27" fmla="*/ 0 h 8162"/>
                <a:gd name="T28" fmla="*/ 0 w 1192"/>
                <a:gd name="T29" fmla="*/ 0 h 8162"/>
                <a:gd name="T30" fmla="*/ 0 w 1192"/>
                <a:gd name="T31" fmla="*/ 0 h 8162"/>
                <a:gd name="T32" fmla="*/ 0 w 1192"/>
                <a:gd name="T33" fmla="*/ 0 h 8162"/>
                <a:gd name="T34" fmla="*/ 0 w 1192"/>
                <a:gd name="T35" fmla="*/ 1 h 8162"/>
                <a:gd name="T36" fmla="*/ 0 w 1192"/>
                <a:gd name="T37" fmla="*/ 1 h 8162"/>
                <a:gd name="T38" fmla="*/ 0 w 1192"/>
                <a:gd name="T39" fmla="*/ 1 h 8162"/>
                <a:gd name="T40" fmla="*/ 0 w 1192"/>
                <a:gd name="T41" fmla="*/ 1 h 8162"/>
                <a:gd name="T42" fmla="*/ 0 w 1192"/>
                <a:gd name="T43" fmla="*/ 1 h 8162"/>
                <a:gd name="T44" fmla="*/ 0 w 1192"/>
                <a:gd name="T45" fmla="*/ 1 h 8162"/>
                <a:gd name="T46" fmla="*/ 0 w 1192"/>
                <a:gd name="T47" fmla="*/ 1 h 8162"/>
                <a:gd name="T48" fmla="*/ 0 w 1192"/>
                <a:gd name="T49" fmla="*/ 1 h 8162"/>
                <a:gd name="T50" fmla="*/ 0 w 1192"/>
                <a:gd name="T51" fmla="*/ 1 h 8162"/>
                <a:gd name="T52" fmla="*/ 0 w 1192"/>
                <a:gd name="T53" fmla="*/ 1 h 8162"/>
                <a:gd name="T54" fmla="*/ 0 w 1192"/>
                <a:gd name="T55" fmla="*/ 1 h 8162"/>
                <a:gd name="T56" fmla="*/ 0 w 1192"/>
                <a:gd name="T57" fmla="*/ 1 h 8162"/>
                <a:gd name="T58" fmla="*/ 0 w 1192"/>
                <a:gd name="T59" fmla="*/ 1 h 8162"/>
                <a:gd name="T60" fmla="*/ 0 w 1192"/>
                <a:gd name="T61" fmla="*/ 1 h 8162"/>
                <a:gd name="T62" fmla="*/ 0 w 1192"/>
                <a:gd name="T63" fmla="*/ 1 h 8162"/>
                <a:gd name="T64" fmla="*/ 0 w 1192"/>
                <a:gd name="T65" fmla="*/ 1 h 8162"/>
                <a:gd name="T66" fmla="*/ 0 w 1192"/>
                <a:gd name="T67" fmla="*/ 1 h 8162"/>
                <a:gd name="T68" fmla="*/ 0 w 1192"/>
                <a:gd name="T69" fmla="*/ 1 h 8162"/>
                <a:gd name="T70" fmla="*/ 0 w 1192"/>
                <a:gd name="T71" fmla="*/ 1 h 8162"/>
                <a:gd name="T72" fmla="*/ 0 w 1192"/>
                <a:gd name="T73" fmla="*/ 1 h 8162"/>
                <a:gd name="T74" fmla="*/ 0 w 1192"/>
                <a:gd name="T75" fmla="*/ 0 h 8162"/>
                <a:gd name="T76" fmla="*/ 0 w 1192"/>
                <a:gd name="T77" fmla="*/ 0 h 8162"/>
                <a:gd name="T78" fmla="*/ 0 w 1192"/>
                <a:gd name="T79" fmla="*/ 0 h 8162"/>
                <a:gd name="T80" fmla="*/ 0 w 1192"/>
                <a:gd name="T81" fmla="*/ 0 h 8162"/>
                <a:gd name="T82" fmla="*/ 0 w 1192"/>
                <a:gd name="T83" fmla="*/ 0 h 8162"/>
                <a:gd name="T84" fmla="*/ 0 w 1192"/>
                <a:gd name="T85" fmla="*/ 0 h 8162"/>
                <a:gd name="T86" fmla="*/ 0 w 1192"/>
                <a:gd name="T87" fmla="*/ 0 h 8162"/>
                <a:gd name="T88" fmla="*/ 0 w 1192"/>
                <a:gd name="T89" fmla="*/ 0 h 8162"/>
                <a:gd name="T90" fmla="*/ 0 w 1192"/>
                <a:gd name="T91" fmla="*/ 0 h 816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92" h="8162">
                  <a:moveTo>
                    <a:pt x="184" y="0"/>
                  </a:moveTo>
                  <a:lnTo>
                    <a:pt x="182" y="14"/>
                  </a:lnTo>
                  <a:lnTo>
                    <a:pt x="186" y="23"/>
                  </a:lnTo>
                  <a:lnTo>
                    <a:pt x="193" y="32"/>
                  </a:lnTo>
                  <a:lnTo>
                    <a:pt x="203" y="36"/>
                  </a:lnTo>
                  <a:lnTo>
                    <a:pt x="215" y="42"/>
                  </a:lnTo>
                  <a:lnTo>
                    <a:pt x="227" y="45"/>
                  </a:lnTo>
                  <a:lnTo>
                    <a:pt x="238" y="50"/>
                  </a:lnTo>
                  <a:lnTo>
                    <a:pt x="250" y="55"/>
                  </a:lnTo>
                  <a:lnTo>
                    <a:pt x="258" y="41"/>
                  </a:lnTo>
                  <a:lnTo>
                    <a:pt x="247" y="179"/>
                  </a:lnTo>
                  <a:lnTo>
                    <a:pt x="245" y="319"/>
                  </a:lnTo>
                  <a:lnTo>
                    <a:pt x="249" y="457"/>
                  </a:lnTo>
                  <a:lnTo>
                    <a:pt x="257" y="593"/>
                  </a:lnTo>
                  <a:lnTo>
                    <a:pt x="265" y="729"/>
                  </a:lnTo>
                  <a:lnTo>
                    <a:pt x="268" y="863"/>
                  </a:lnTo>
                  <a:lnTo>
                    <a:pt x="268" y="995"/>
                  </a:lnTo>
                  <a:lnTo>
                    <a:pt x="258" y="1124"/>
                  </a:lnTo>
                  <a:lnTo>
                    <a:pt x="282" y="1177"/>
                  </a:lnTo>
                  <a:lnTo>
                    <a:pt x="288" y="1360"/>
                  </a:lnTo>
                  <a:lnTo>
                    <a:pt x="290" y="1548"/>
                  </a:lnTo>
                  <a:lnTo>
                    <a:pt x="290" y="1741"/>
                  </a:lnTo>
                  <a:lnTo>
                    <a:pt x="289" y="1940"/>
                  </a:lnTo>
                  <a:lnTo>
                    <a:pt x="290" y="2140"/>
                  </a:lnTo>
                  <a:lnTo>
                    <a:pt x="293" y="2344"/>
                  </a:lnTo>
                  <a:lnTo>
                    <a:pt x="303" y="2548"/>
                  </a:lnTo>
                  <a:lnTo>
                    <a:pt x="322" y="2751"/>
                  </a:lnTo>
                  <a:lnTo>
                    <a:pt x="320" y="2970"/>
                  </a:lnTo>
                  <a:lnTo>
                    <a:pt x="324" y="3194"/>
                  </a:lnTo>
                  <a:lnTo>
                    <a:pt x="333" y="3422"/>
                  </a:lnTo>
                  <a:lnTo>
                    <a:pt x="346" y="3653"/>
                  </a:lnTo>
                  <a:lnTo>
                    <a:pt x="362" y="3885"/>
                  </a:lnTo>
                  <a:lnTo>
                    <a:pt x="378" y="4117"/>
                  </a:lnTo>
                  <a:lnTo>
                    <a:pt x="396" y="4350"/>
                  </a:lnTo>
                  <a:lnTo>
                    <a:pt x="411" y="4579"/>
                  </a:lnTo>
                  <a:lnTo>
                    <a:pt x="478" y="5023"/>
                  </a:lnTo>
                  <a:lnTo>
                    <a:pt x="544" y="5467"/>
                  </a:lnTo>
                  <a:lnTo>
                    <a:pt x="614" y="5911"/>
                  </a:lnTo>
                  <a:lnTo>
                    <a:pt x="688" y="6352"/>
                  </a:lnTo>
                  <a:lnTo>
                    <a:pt x="774" y="6789"/>
                  </a:lnTo>
                  <a:lnTo>
                    <a:pt x="874" y="7220"/>
                  </a:lnTo>
                  <a:lnTo>
                    <a:pt x="993" y="7643"/>
                  </a:lnTo>
                  <a:lnTo>
                    <a:pt x="1137" y="8056"/>
                  </a:lnTo>
                  <a:lnTo>
                    <a:pt x="1146" y="8064"/>
                  </a:lnTo>
                  <a:lnTo>
                    <a:pt x="1154" y="8072"/>
                  </a:lnTo>
                  <a:lnTo>
                    <a:pt x="1161" y="8082"/>
                  </a:lnTo>
                  <a:lnTo>
                    <a:pt x="1171" y="8090"/>
                  </a:lnTo>
                  <a:lnTo>
                    <a:pt x="1177" y="8101"/>
                  </a:lnTo>
                  <a:lnTo>
                    <a:pt x="1183" y="8110"/>
                  </a:lnTo>
                  <a:lnTo>
                    <a:pt x="1187" y="8121"/>
                  </a:lnTo>
                  <a:lnTo>
                    <a:pt x="1192" y="8131"/>
                  </a:lnTo>
                  <a:lnTo>
                    <a:pt x="955" y="8162"/>
                  </a:lnTo>
                  <a:lnTo>
                    <a:pt x="847" y="7895"/>
                  </a:lnTo>
                  <a:lnTo>
                    <a:pt x="754" y="7622"/>
                  </a:lnTo>
                  <a:lnTo>
                    <a:pt x="672" y="7341"/>
                  </a:lnTo>
                  <a:lnTo>
                    <a:pt x="599" y="7058"/>
                  </a:lnTo>
                  <a:lnTo>
                    <a:pt x="536" y="6774"/>
                  </a:lnTo>
                  <a:lnTo>
                    <a:pt x="477" y="6488"/>
                  </a:lnTo>
                  <a:lnTo>
                    <a:pt x="421" y="6201"/>
                  </a:lnTo>
                  <a:lnTo>
                    <a:pt x="367" y="5915"/>
                  </a:lnTo>
                  <a:lnTo>
                    <a:pt x="281" y="5261"/>
                  </a:lnTo>
                  <a:lnTo>
                    <a:pt x="212" y="4604"/>
                  </a:lnTo>
                  <a:lnTo>
                    <a:pt x="156" y="3945"/>
                  </a:lnTo>
                  <a:lnTo>
                    <a:pt x="112" y="3281"/>
                  </a:lnTo>
                  <a:lnTo>
                    <a:pt x="76" y="2618"/>
                  </a:lnTo>
                  <a:lnTo>
                    <a:pt x="48" y="1952"/>
                  </a:lnTo>
                  <a:lnTo>
                    <a:pt x="21" y="1284"/>
                  </a:lnTo>
                  <a:lnTo>
                    <a:pt x="0" y="611"/>
                  </a:lnTo>
                  <a:lnTo>
                    <a:pt x="3" y="533"/>
                  </a:lnTo>
                  <a:lnTo>
                    <a:pt x="8" y="455"/>
                  </a:lnTo>
                  <a:lnTo>
                    <a:pt x="15" y="376"/>
                  </a:lnTo>
                  <a:lnTo>
                    <a:pt x="21" y="297"/>
                  </a:lnTo>
                  <a:lnTo>
                    <a:pt x="29" y="222"/>
                  </a:lnTo>
                  <a:lnTo>
                    <a:pt x="38" y="146"/>
                  </a:lnTo>
                  <a:lnTo>
                    <a:pt x="48" y="72"/>
                  </a:lnTo>
                  <a:lnTo>
                    <a:pt x="54" y="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5" name="Freeform 293"/>
            <p:cNvSpPr>
              <a:spLocks/>
            </p:cNvSpPr>
            <p:nvPr/>
          </p:nvSpPr>
          <p:spPr bwMode="auto">
            <a:xfrm>
              <a:off x="1489" y="3013"/>
              <a:ext cx="275" cy="868"/>
            </a:xfrm>
            <a:custGeom>
              <a:avLst/>
              <a:gdLst>
                <a:gd name="T0" fmla="*/ 0 w 823"/>
                <a:gd name="T1" fmla="*/ 0 h 2603"/>
                <a:gd name="T2" fmla="*/ 0 w 823"/>
                <a:gd name="T3" fmla="*/ 0 h 2603"/>
                <a:gd name="T4" fmla="*/ 0 w 823"/>
                <a:gd name="T5" fmla="*/ 0 h 2603"/>
                <a:gd name="T6" fmla="*/ 0 w 823"/>
                <a:gd name="T7" fmla="*/ 0 h 2603"/>
                <a:gd name="T8" fmla="*/ 0 w 823"/>
                <a:gd name="T9" fmla="*/ 0 h 2603"/>
                <a:gd name="T10" fmla="*/ 0 w 823"/>
                <a:gd name="T11" fmla="*/ 0 h 2603"/>
                <a:gd name="T12" fmla="*/ 0 w 823"/>
                <a:gd name="T13" fmla="*/ 0 h 2603"/>
                <a:gd name="T14" fmla="*/ 0 w 823"/>
                <a:gd name="T15" fmla="*/ 0 h 2603"/>
                <a:gd name="T16" fmla="*/ 0 w 823"/>
                <a:gd name="T17" fmla="*/ 0 h 2603"/>
                <a:gd name="T18" fmla="*/ 0 w 823"/>
                <a:gd name="T19" fmla="*/ 0 h 2603"/>
                <a:gd name="T20" fmla="*/ 0 w 823"/>
                <a:gd name="T21" fmla="*/ 0 h 2603"/>
                <a:gd name="T22" fmla="*/ 0 w 823"/>
                <a:gd name="T23" fmla="*/ 0 h 2603"/>
                <a:gd name="T24" fmla="*/ 0 w 823"/>
                <a:gd name="T25" fmla="*/ 0 h 2603"/>
                <a:gd name="T26" fmla="*/ 0 w 823"/>
                <a:gd name="T27" fmla="*/ 0 h 2603"/>
                <a:gd name="T28" fmla="*/ 0 w 823"/>
                <a:gd name="T29" fmla="*/ 0 h 2603"/>
                <a:gd name="T30" fmla="*/ 0 w 823"/>
                <a:gd name="T31" fmla="*/ 0 h 2603"/>
                <a:gd name="T32" fmla="*/ 0 w 823"/>
                <a:gd name="T33" fmla="*/ 0 h 2603"/>
                <a:gd name="T34" fmla="*/ 0 w 823"/>
                <a:gd name="T35" fmla="*/ 0 h 2603"/>
                <a:gd name="T36" fmla="*/ 0 w 823"/>
                <a:gd name="T37" fmla="*/ 0 h 2603"/>
                <a:gd name="T38" fmla="*/ 0 w 823"/>
                <a:gd name="T39" fmla="*/ 0 h 2603"/>
                <a:gd name="T40" fmla="*/ 0 w 823"/>
                <a:gd name="T41" fmla="*/ 0 h 2603"/>
                <a:gd name="T42" fmla="*/ 0 w 823"/>
                <a:gd name="T43" fmla="*/ 0 h 2603"/>
                <a:gd name="T44" fmla="*/ 0 w 823"/>
                <a:gd name="T45" fmla="*/ 0 h 2603"/>
                <a:gd name="T46" fmla="*/ 0 w 823"/>
                <a:gd name="T47" fmla="*/ 0 h 2603"/>
                <a:gd name="T48" fmla="*/ 0 w 823"/>
                <a:gd name="T49" fmla="*/ 0 h 2603"/>
                <a:gd name="T50" fmla="*/ 0 w 823"/>
                <a:gd name="T51" fmla="*/ 0 h 2603"/>
                <a:gd name="T52" fmla="*/ 0 w 823"/>
                <a:gd name="T53" fmla="*/ 0 h 2603"/>
                <a:gd name="T54" fmla="*/ 0 w 823"/>
                <a:gd name="T55" fmla="*/ 0 h 2603"/>
                <a:gd name="T56" fmla="*/ 0 w 823"/>
                <a:gd name="T57" fmla="*/ 0 h 2603"/>
                <a:gd name="T58" fmla="*/ 0 w 823"/>
                <a:gd name="T59" fmla="*/ 0 h 2603"/>
                <a:gd name="T60" fmla="*/ 0 w 823"/>
                <a:gd name="T61" fmla="*/ 0 h 2603"/>
                <a:gd name="T62" fmla="*/ 0 w 823"/>
                <a:gd name="T63" fmla="*/ 0 h 2603"/>
                <a:gd name="T64" fmla="*/ 0 w 823"/>
                <a:gd name="T65" fmla="*/ 0 h 2603"/>
                <a:gd name="T66" fmla="*/ 0 w 823"/>
                <a:gd name="T67" fmla="*/ 0 h 2603"/>
                <a:gd name="T68" fmla="*/ 0 w 823"/>
                <a:gd name="T69" fmla="*/ 0 h 2603"/>
                <a:gd name="T70" fmla="*/ 0 w 823"/>
                <a:gd name="T71" fmla="*/ 0 h 2603"/>
                <a:gd name="T72" fmla="*/ 0 w 823"/>
                <a:gd name="T73" fmla="*/ 0 h 2603"/>
                <a:gd name="T74" fmla="*/ 0 w 823"/>
                <a:gd name="T75" fmla="*/ 0 h 2603"/>
                <a:gd name="T76" fmla="*/ 0 w 823"/>
                <a:gd name="T77" fmla="*/ 0 h 2603"/>
                <a:gd name="T78" fmla="*/ 0 w 823"/>
                <a:gd name="T79" fmla="*/ 0 h 2603"/>
                <a:gd name="T80" fmla="*/ 0 w 823"/>
                <a:gd name="T81" fmla="*/ 0 h 2603"/>
                <a:gd name="T82" fmla="*/ 0 w 823"/>
                <a:gd name="T83" fmla="*/ 0 h 2603"/>
                <a:gd name="T84" fmla="*/ 0 w 823"/>
                <a:gd name="T85" fmla="*/ 0 h 2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23" h="2603">
                  <a:moveTo>
                    <a:pt x="727" y="1146"/>
                  </a:moveTo>
                  <a:lnTo>
                    <a:pt x="752" y="1321"/>
                  </a:lnTo>
                  <a:lnTo>
                    <a:pt x="773" y="1497"/>
                  </a:lnTo>
                  <a:lnTo>
                    <a:pt x="790" y="1672"/>
                  </a:lnTo>
                  <a:lnTo>
                    <a:pt x="803" y="1846"/>
                  </a:lnTo>
                  <a:lnTo>
                    <a:pt x="813" y="2023"/>
                  </a:lnTo>
                  <a:lnTo>
                    <a:pt x="819" y="2199"/>
                  </a:lnTo>
                  <a:lnTo>
                    <a:pt x="822" y="2379"/>
                  </a:lnTo>
                  <a:lnTo>
                    <a:pt x="823" y="2559"/>
                  </a:lnTo>
                  <a:lnTo>
                    <a:pt x="818" y="2563"/>
                  </a:lnTo>
                  <a:lnTo>
                    <a:pt x="810" y="2568"/>
                  </a:lnTo>
                  <a:lnTo>
                    <a:pt x="803" y="2571"/>
                  </a:lnTo>
                  <a:lnTo>
                    <a:pt x="795" y="2575"/>
                  </a:lnTo>
                  <a:lnTo>
                    <a:pt x="790" y="2579"/>
                  </a:lnTo>
                  <a:lnTo>
                    <a:pt x="785" y="2585"/>
                  </a:lnTo>
                  <a:lnTo>
                    <a:pt x="785" y="2593"/>
                  </a:lnTo>
                  <a:lnTo>
                    <a:pt x="788" y="2603"/>
                  </a:lnTo>
                  <a:lnTo>
                    <a:pt x="741" y="2569"/>
                  </a:lnTo>
                  <a:lnTo>
                    <a:pt x="703" y="2527"/>
                  </a:lnTo>
                  <a:lnTo>
                    <a:pt x="675" y="2482"/>
                  </a:lnTo>
                  <a:lnTo>
                    <a:pt x="647" y="2434"/>
                  </a:lnTo>
                  <a:lnTo>
                    <a:pt x="621" y="2386"/>
                  </a:lnTo>
                  <a:lnTo>
                    <a:pt x="590" y="2340"/>
                  </a:lnTo>
                  <a:lnTo>
                    <a:pt x="553" y="2299"/>
                  </a:lnTo>
                  <a:lnTo>
                    <a:pt x="503" y="2260"/>
                  </a:lnTo>
                  <a:lnTo>
                    <a:pt x="487" y="2236"/>
                  </a:lnTo>
                  <a:lnTo>
                    <a:pt x="467" y="2214"/>
                  </a:lnTo>
                  <a:lnTo>
                    <a:pt x="446" y="2196"/>
                  </a:lnTo>
                  <a:lnTo>
                    <a:pt x="425" y="2177"/>
                  </a:lnTo>
                  <a:lnTo>
                    <a:pt x="403" y="2158"/>
                  </a:lnTo>
                  <a:lnTo>
                    <a:pt x="380" y="2142"/>
                  </a:lnTo>
                  <a:lnTo>
                    <a:pt x="359" y="2127"/>
                  </a:lnTo>
                  <a:lnTo>
                    <a:pt x="342" y="2110"/>
                  </a:lnTo>
                  <a:lnTo>
                    <a:pt x="359" y="2052"/>
                  </a:lnTo>
                  <a:lnTo>
                    <a:pt x="374" y="1990"/>
                  </a:lnTo>
                  <a:lnTo>
                    <a:pt x="388" y="1927"/>
                  </a:lnTo>
                  <a:lnTo>
                    <a:pt x="395" y="1864"/>
                  </a:lnTo>
                  <a:lnTo>
                    <a:pt x="395" y="1801"/>
                  </a:lnTo>
                  <a:lnTo>
                    <a:pt x="386" y="1742"/>
                  </a:lnTo>
                  <a:lnTo>
                    <a:pt x="364" y="1684"/>
                  </a:lnTo>
                  <a:lnTo>
                    <a:pt x="330" y="1627"/>
                  </a:lnTo>
                  <a:lnTo>
                    <a:pt x="304" y="1570"/>
                  </a:lnTo>
                  <a:lnTo>
                    <a:pt x="273" y="1517"/>
                  </a:lnTo>
                  <a:lnTo>
                    <a:pt x="239" y="1468"/>
                  </a:lnTo>
                  <a:lnTo>
                    <a:pt x="206" y="1417"/>
                  </a:lnTo>
                  <a:lnTo>
                    <a:pt x="178" y="1365"/>
                  </a:lnTo>
                  <a:lnTo>
                    <a:pt x="160" y="1310"/>
                  </a:lnTo>
                  <a:lnTo>
                    <a:pt x="155" y="1249"/>
                  </a:lnTo>
                  <a:lnTo>
                    <a:pt x="169" y="1177"/>
                  </a:lnTo>
                  <a:lnTo>
                    <a:pt x="126" y="1134"/>
                  </a:lnTo>
                  <a:lnTo>
                    <a:pt x="98" y="1087"/>
                  </a:lnTo>
                  <a:lnTo>
                    <a:pt x="79" y="1033"/>
                  </a:lnTo>
                  <a:lnTo>
                    <a:pt x="65" y="977"/>
                  </a:lnTo>
                  <a:lnTo>
                    <a:pt x="55" y="920"/>
                  </a:lnTo>
                  <a:lnTo>
                    <a:pt x="46" y="862"/>
                  </a:lnTo>
                  <a:lnTo>
                    <a:pt x="37" y="805"/>
                  </a:lnTo>
                  <a:lnTo>
                    <a:pt x="22" y="749"/>
                  </a:lnTo>
                  <a:lnTo>
                    <a:pt x="0" y="749"/>
                  </a:lnTo>
                  <a:lnTo>
                    <a:pt x="47" y="661"/>
                  </a:lnTo>
                  <a:lnTo>
                    <a:pt x="87" y="566"/>
                  </a:lnTo>
                  <a:lnTo>
                    <a:pt x="120" y="466"/>
                  </a:lnTo>
                  <a:lnTo>
                    <a:pt x="154" y="369"/>
                  </a:lnTo>
                  <a:lnTo>
                    <a:pt x="188" y="270"/>
                  </a:lnTo>
                  <a:lnTo>
                    <a:pt x="231" y="174"/>
                  </a:lnTo>
                  <a:lnTo>
                    <a:pt x="283" y="85"/>
                  </a:lnTo>
                  <a:lnTo>
                    <a:pt x="351" y="0"/>
                  </a:lnTo>
                  <a:lnTo>
                    <a:pt x="404" y="142"/>
                  </a:lnTo>
                  <a:lnTo>
                    <a:pt x="450" y="284"/>
                  </a:lnTo>
                  <a:lnTo>
                    <a:pt x="493" y="431"/>
                  </a:lnTo>
                  <a:lnTo>
                    <a:pt x="531" y="577"/>
                  </a:lnTo>
                  <a:lnTo>
                    <a:pt x="570" y="723"/>
                  </a:lnTo>
                  <a:lnTo>
                    <a:pt x="616" y="867"/>
                  </a:lnTo>
                  <a:lnTo>
                    <a:pt x="665" y="1010"/>
                  </a:lnTo>
                  <a:lnTo>
                    <a:pt x="727" y="1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6" name="Freeform 294"/>
            <p:cNvSpPr>
              <a:spLocks/>
            </p:cNvSpPr>
            <p:nvPr/>
          </p:nvSpPr>
          <p:spPr bwMode="auto">
            <a:xfrm>
              <a:off x="1443" y="3285"/>
              <a:ext cx="151" cy="395"/>
            </a:xfrm>
            <a:custGeom>
              <a:avLst/>
              <a:gdLst>
                <a:gd name="T0" fmla="*/ 0 w 451"/>
                <a:gd name="T1" fmla="*/ 0 h 1185"/>
                <a:gd name="T2" fmla="*/ 0 w 451"/>
                <a:gd name="T3" fmla="*/ 0 h 1185"/>
                <a:gd name="T4" fmla="*/ 0 w 451"/>
                <a:gd name="T5" fmla="*/ 0 h 1185"/>
                <a:gd name="T6" fmla="*/ 0 w 451"/>
                <a:gd name="T7" fmla="*/ 0 h 1185"/>
                <a:gd name="T8" fmla="*/ 0 w 451"/>
                <a:gd name="T9" fmla="*/ 0 h 1185"/>
                <a:gd name="T10" fmla="*/ 0 w 451"/>
                <a:gd name="T11" fmla="*/ 0 h 1185"/>
                <a:gd name="T12" fmla="*/ 0 w 451"/>
                <a:gd name="T13" fmla="*/ 0 h 1185"/>
                <a:gd name="T14" fmla="*/ 0 w 451"/>
                <a:gd name="T15" fmla="*/ 0 h 1185"/>
                <a:gd name="T16" fmla="*/ 0 w 451"/>
                <a:gd name="T17" fmla="*/ 0 h 1185"/>
                <a:gd name="T18" fmla="*/ 0 w 451"/>
                <a:gd name="T19" fmla="*/ 0 h 1185"/>
                <a:gd name="T20" fmla="*/ 0 w 451"/>
                <a:gd name="T21" fmla="*/ 0 h 1185"/>
                <a:gd name="T22" fmla="*/ 0 w 451"/>
                <a:gd name="T23" fmla="*/ 0 h 1185"/>
                <a:gd name="T24" fmla="*/ 0 w 451"/>
                <a:gd name="T25" fmla="*/ 0 h 1185"/>
                <a:gd name="T26" fmla="*/ 0 w 451"/>
                <a:gd name="T27" fmla="*/ 0 h 1185"/>
                <a:gd name="T28" fmla="*/ 0 w 451"/>
                <a:gd name="T29" fmla="*/ 0 h 1185"/>
                <a:gd name="T30" fmla="*/ 0 w 451"/>
                <a:gd name="T31" fmla="*/ 0 h 1185"/>
                <a:gd name="T32" fmla="*/ 0 w 451"/>
                <a:gd name="T33" fmla="*/ 0 h 1185"/>
                <a:gd name="T34" fmla="*/ 0 w 451"/>
                <a:gd name="T35" fmla="*/ 0 h 1185"/>
                <a:gd name="T36" fmla="*/ 0 w 451"/>
                <a:gd name="T37" fmla="*/ 0 h 1185"/>
                <a:gd name="T38" fmla="*/ 0 w 451"/>
                <a:gd name="T39" fmla="*/ 0 h 1185"/>
                <a:gd name="T40" fmla="*/ 0 w 451"/>
                <a:gd name="T41" fmla="*/ 0 h 1185"/>
                <a:gd name="T42" fmla="*/ 0 w 451"/>
                <a:gd name="T43" fmla="*/ 0 h 1185"/>
                <a:gd name="T44" fmla="*/ 0 w 451"/>
                <a:gd name="T45" fmla="*/ 0 h 1185"/>
                <a:gd name="T46" fmla="*/ 0 w 451"/>
                <a:gd name="T47" fmla="*/ 0 h 1185"/>
                <a:gd name="T48" fmla="*/ 0 w 451"/>
                <a:gd name="T49" fmla="*/ 0 h 1185"/>
                <a:gd name="T50" fmla="*/ 0 w 451"/>
                <a:gd name="T51" fmla="*/ 0 h 1185"/>
                <a:gd name="T52" fmla="*/ 0 w 451"/>
                <a:gd name="T53" fmla="*/ 0 h 1185"/>
                <a:gd name="T54" fmla="*/ 0 w 451"/>
                <a:gd name="T55" fmla="*/ 0 h 1185"/>
                <a:gd name="T56" fmla="*/ 0 w 451"/>
                <a:gd name="T57" fmla="*/ 0 h 1185"/>
                <a:gd name="T58" fmla="*/ 0 w 451"/>
                <a:gd name="T59" fmla="*/ 0 h 1185"/>
                <a:gd name="T60" fmla="*/ 0 w 451"/>
                <a:gd name="T61" fmla="*/ 0 h 1185"/>
                <a:gd name="T62" fmla="*/ 0 w 451"/>
                <a:gd name="T63" fmla="*/ 0 h 1185"/>
                <a:gd name="T64" fmla="*/ 0 w 451"/>
                <a:gd name="T65" fmla="*/ 0 h 1185"/>
                <a:gd name="T66" fmla="*/ 0 w 451"/>
                <a:gd name="T67" fmla="*/ 0 h 1185"/>
                <a:gd name="T68" fmla="*/ 0 w 451"/>
                <a:gd name="T69" fmla="*/ 0 h 1185"/>
                <a:gd name="T70" fmla="*/ 0 w 451"/>
                <a:gd name="T71" fmla="*/ 0 h 1185"/>
                <a:gd name="T72" fmla="*/ 0 w 451"/>
                <a:gd name="T73" fmla="*/ 0 h 1185"/>
                <a:gd name="T74" fmla="*/ 0 w 451"/>
                <a:gd name="T75" fmla="*/ 0 h 1185"/>
                <a:gd name="T76" fmla="*/ 0 w 451"/>
                <a:gd name="T77" fmla="*/ 0 h 1185"/>
                <a:gd name="T78" fmla="*/ 0 w 451"/>
                <a:gd name="T79" fmla="*/ 0 h 1185"/>
                <a:gd name="T80" fmla="*/ 0 w 451"/>
                <a:gd name="T81" fmla="*/ 0 h 1185"/>
                <a:gd name="T82" fmla="*/ 0 w 451"/>
                <a:gd name="T83" fmla="*/ 0 h 1185"/>
                <a:gd name="T84" fmla="*/ 0 w 451"/>
                <a:gd name="T85" fmla="*/ 0 h 1185"/>
                <a:gd name="T86" fmla="*/ 0 w 451"/>
                <a:gd name="T87" fmla="*/ 0 h 11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1" h="1185">
                  <a:moveTo>
                    <a:pt x="222" y="404"/>
                  </a:moveTo>
                  <a:lnTo>
                    <a:pt x="200" y="565"/>
                  </a:lnTo>
                  <a:lnTo>
                    <a:pt x="239" y="642"/>
                  </a:lnTo>
                  <a:lnTo>
                    <a:pt x="287" y="716"/>
                  </a:lnTo>
                  <a:lnTo>
                    <a:pt x="341" y="789"/>
                  </a:lnTo>
                  <a:lnTo>
                    <a:pt x="390" y="862"/>
                  </a:lnTo>
                  <a:lnTo>
                    <a:pt x="430" y="938"/>
                  </a:lnTo>
                  <a:lnTo>
                    <a:pt x="451" y="1015"/>
                  </a:lnTo>
                  <a:lnTo>
                    <a:pt x="447" y="1099"/>
                  </a:lnTo>
                  <a:lnTo>
                    <a:pt x="414" y="1185"/>
                  </a:lnTo>
                  <a:lnTo>
                    <a:pt x="375" y="1140"/>
                  </a:lnTo>
                  <a:lnTo>
                    <a:pt x="335" y="1092"/>
                  </a:lnTo>
                  <a:lnTo>
                    <a:pt x="293" y="1048"/>
                  </a:lnTo>
                  <a:lnTo>
                    <a:pt x="248" y="1006"/>
                  </a:lnTo>
                  <a:lnTo>
                    <a:pt x="201" y="969"/>
                  </a:lnTo>
                  <a:lnTo>
                    <a:pt x="148" y="938"/>
                  </a:lnTo>
                  <a:lnTo>
                    <a:pt x="91" y="918"/>
                  </a:lnTo>
                  <a:lnTo>
                    <a:pt x="30" y="910"/>
                  </a:lnTo>
                  <a:lnTo>
                    <a:pt x="0" y="31"/>
                  </a:lnTo>
                  <a:lnTo>
                    <a:pt x="14" y="39"/>
                  </a:lnTo>
                  <a:lnTo>
                    <a:pt x="29" y="41"/>
                  </a:lnTo>
                  <a:lnTo>
                    <a:pt x="44" y="39"/>
                  </a:lnTo>
                  <a:lnTo>
                    <a:pt x="55" y="32"/>
                  </a:lnTo>
                  <a:lnTo>
                    <a:pt x="67" y="25"/>
                  </a:lnTo>
                  <a:lnTo>
                    <a:pt x="81" y="17"/>
                  </a:lnTo>
                  <a:lnTo>
                    <a:pt x="93" y="8"/>
                  </a:lnTo>
                  <a:lnTo>
                    <a:pt x="106" y="0"/>
                  </a:lnTo>
                  <a:lnTo>
                    <a:pt x="108" y="54"/>
                  </a:lnTo>
                  <a:lnTo>
                    <a:pt x="111" y="110"/>
                  </a:lnTo>
                  <a:lnTo>
                    <a:pt x="117" y="164"/>
                  </a:lnTo>
                  <a:lnTo>
                    <a:pt x="125" y="218"/>
                  </a:lnTo>
                  <a:lnTo>
                    <a:pt x="139" y="270"/>
                  </a:lnTo>
                  <a:lnTo>
                    <a:pt x="160" y="317"/>
                  </a:lnTo>
                  <a:lnTo>
                    <a:pt x="186" y="365"/>
                  </a:lnTo>
                  <a:lnTo>
                    <a:pt x="222" y="404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7" name="Freeform 295"/>
            <p:cNvSpPr>
              <a:spLocks/>
            </p:cNvSpPr>
            <p:nvPr/>
          </p:nvSpPr>
          <p:spPr bwMode="auto">
            <a:xfrm>
              <a:off x="1859" y="3417"/>
              <a:ext cx="606" cy="177"/>
            </a:xfrm>
            <a:custGeom>
              <a:avLst/>
              <a:gdLst>
                <a:gd name="T0" fmla="*/ 0 w 1818"/>
                <a:gd name="T1" fmla="*/ 0 h 531"/>
                <a:gd name="T2" fmla="*/ 0 w 1818"/>
                <a:gd name="T3" fmla="*/ 0 h 531"/>
                <a:gd name="T4" fmla="*/ 0 w 1818"/>
                <a:gd name="T5" fmla="*/ 0 h 531"/>
                <a:gd name="T6" fmla="*/ 0 w 1818"/>
                <a:gd name="T7" fmla="*/ 0 h 531"/>
                <a:gd name="T8" fmla="*/ 0 w 1818"/>
                <a:gd name="T9" fmla="*/ 0 h 531"/>
                <a:gd name="T10" fmla="*/ 0 w 1818"/>
                <a:gd name="T11" fmla="*/ 0 h 531"/>
                <a:gd name="T12" fmla="*/ 0 w 1818"/>
                <a:gd name="T13" fmla="*/ 0 h 531"/>
                <a:gd name="T14" fmla="*/ 0 w 1818"/>
                <a:gd name="T15" fmla="*/ 0 h 531"/>
                <a:gd name="T16" fmla="*/ 0 w 1818"/>
                <a:gd name="T17" fmla="*/ 0 h 531"/>
                <a:gd name="T18" fmla="*/ 0 w 1818"/>
                <a:gd name="T19" fmla="*/ 0 h 531"/>
                <a:gd name="T20" fmla="*/ 0 w 1818"/>
                <a:gd name="T21" fmla="*/ 0 h 531"/>
                <a:gd name="T22" fmla="*/ 0 w 1818"/>
                <a:gd name="T23" fmla="*/ 0 h 531"/>
                <a:gd name="T24" fmla="*/ 0 w 1818"/>
                <a:gd name="T25" fmla="*/ 0 h 531"/>
                <a:gd name="T26" fmla="*/ 0 w 1818"/>
                <a:gd name="T27" fmla="*/ 0 h 531"/>
                <a:gd name="T28" fmla="*/ 0 w 1818"/>
                <a:gd name="T29" fmla="*/ 0 h 531"/>
                <a:gd name="T30" fmla="*/ 0 w 1818"/>
                <a:gd name="T31" fmla="*/ 0 h 531"/>
                <a:gd name="T32" fmla="*/ 0 w 1818"/>
                <a:gd name="T33" fmla="*/ 0 h 531"/>
                <a:gd name="T34" fmla="*/ 0 w 1818"/>
                <a:gd name="T35" fmla="*/ 0 h 531"/>
                <a:gd name="T36" fmla="*/ 0 w 1818"/>
                <a:gd name="T37" fmla="*/ 0 h 531"/>
                <a:gd name="T38" fmla="*/ 0 w 1818"/>
                <a:gd name="T39" fmla="*/ 0 h 531"/>
                <a:gd name="T40" fmla="*/ 0 w 1818"/>
                <a:gd name="T41" fmla="*/ 0 h 531"/>
                <a:gd name="T42" fmla="*/ 0 w 1818"/>
                <a:gd name="T43" fmla="*/ 0 h 531"/>
                <a:gd name="T44" fmla="*/ 0 w 1818"/>
                <a:gd name="T45" fmla="*/ 0 h 531"/>
                <a:gd name="T46" fmla="*/ 0 w 1818"/>
                <a:gd name="T47" fmla="*/ 0 h 531"/>
                <a:gd name="T48" fmla="*/ 0 w 1818"/>
                <a:gd name="T49" fmla="*/ 0 h 531"/>
                <a:gd name="T50" fmla="*/ 0 w 1818"/>
                <a:gd name="T51" fmla="*/ 0 h 531"/>
                <a:gd name="T52" fmla="*/ 0 w 1818"/>
                <a:gd name="T53" fmla="*/ 0 h 531"/>
                <a:gd name="T54" fmla="*/ 0 w 1818"/>
                <a:gd name="T55" fmla="*/ 0 h 531"/>
                <a:gd name="T56" fmla="*/ 0 w 1818"/>
                <a:gd name="T57" fmla="*/ 0 h 531"/>
                <a:gd name="T58" fmla="*/ 0 w 1818"/>
                <a:gd name="T59" fmla="*/ 0 h 531"/>
                <a:gd name="T60" fmla="*/ 0 w 1818"/>
                <a:gd name="T61" fmla="*/ 0 h 531"/>
                <a:gd name="T62" fmla="*/ 0 w 1818"/>
                <a:gd name="T63" fmla="*/ 0 h 531"/>
                <a:gd name="T64" fmla="*/ 0 w 1818"/>
                <a:gd name="T65" fmla="*/ 0 h 531"/>
                <a:gd name="T66" fmla="*/ 0 w 1818"/>
                <a:gd name="T67" fmla="*/ 0 h 531"/>
                <a:gd name="T68" fmla="*/ 0 w 1818"/>
                <a:gd name="T69" fmla="*/ 0 h 531"/>
                <a:gd name="T70" fmla="*/ 0 w 1818"/>
                <a:gd name="T71" fmla="*/ 0 h 531"/>
                <a:gd name="T72" fmla="*/ 0 w 1818"/>
                <a:gd name="T73" fmla="*/ 0 h 531"/>
                <a:gd name="T74" fmla="*/ 0 w 1818"/>
                <a:gd name="T75" fmla="*/ 0 h 531"/>
                <a:gd name="T76" fmla="*/ 0 w 1818"/>
                <a:gd name="T77" fmla="*/ 0 h 531"/>
                <a:gd name="T78" fmla="*/ 0 w 1818"/>
                <a:gd name="T79" fmla="*/ 0 h 531"/>
                <a:gd name="T80" fmla="*/ 0 w 1818"/>
                <a:gd name="T81" fmla="*/ 0 h 531"/>
                <a:gd name="T82" fmla="*/ 0 w 1818"/>
                <a:gd name="T83" fmla="*/ 0 h 531"/>
                <a:gd name="T84" fmla="*/ 0 w 1818"/>
                <a:gd name="T85" fmla="*/ 0 h 531"/>
                <a:gd name="T86" fmla="*/ 0 w 1818"/>
                <a:gd name="T87" fmla="*/ 0 h 531"/>
                <a:gd name="T88" fmla="*/ 0 w 1818"/>
                <a:gd name="T89" fmla="*/ 0 h 531"/>
                <a:gd name="T90" fmla="*/ 0 w 1818"/>
                <a:gd name="T91" fmla="*/ 0 h 531"/>
                <a:gd name="T92" fmla="*/ 0 w 1818"/>
                <a:gd name="T93" fmla="*/ 0 h 531"/>
                <a:gd name="T94" fmla="*/ 0 w 1818"/>
                <a:gd name="T95" fmla="*/ 0 h 531"/>
                <a:gd name="T96" fmla="*/ 0 w 1818"/>
                <a:gd name="T97" fmla="*/ 0 h 531"/>
                <a:gd name="T98" fmla="*/ 0 w 1818"/>
                <a:gd name="T99" fmla="*/ 0 h 531"/>
                <a:gd name="T100" fmla="*/ 0 w 1818"/>
                <a:gd name="T101" fmla="*/ 0 h 531"/>
                <a:gd name="T102" fmla="*/ 0 w 1818"/>
                <a:gd name="T103" fmla="*/ 0 h 531"/>
                <a:gd name="T104" fmla="*/ 0 w 1818"/>
                <a:gd name="T105" fmla="*/ 0 h 531"/>
                <a:gd name="T106" fmla="*/ 0 w 1818"/>
                <a:gd name="T107" fmla="*/ 0 h 531"/>
                <a:gd name="T108" fmla="*/ 0 w 1818"/>
                <a:gd name="T109" fmla="*/ 0 h 531"/>
                <a:gd name="T110" fmla="*/ 0 w 1818"/>
                <a:gd name="T111" fmla="*/ 0 h 531"/>
                <a:gd name="T112" fmla="*/ 0 w 1818"/>
                <a:gd name="T113" fmla="*/ 0 h 531"/>
                <a:gd name="T114" fmla="*/ 0 w 1818"/>
                <a:gd name="T115" fmla="*/ 0 h 53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18" h="531">
                  <a:moveTo>
                    <a:pt x="1617" y="193"/>
                  </a:moveTo>
                  <a:lnTo>
                    <a:pt x="1510" y="283"/>
                  </a:lnTo>
                  <a:lnTo>
                    <a:pt x="1395" y="363"/>
                  </a:lnTo>
                  <a:lnTo>
                    <a:pt x="1273" y="430"/>
                  </a:lnTo>
                  <a:lnTo>
                    <a:pt x="1143" y="484"/>
                  </a:lnTo>
                  <a:lnTo>
                    <a:pt x="1007" y="518"/>
                  </a:lnTo>
                  <a:lnTo>
                    <a:pt x="868" y="531"/>
                  </a:lnTo>
                  <a:lnTo>
                    <a:pt x="724" y="520"/>
                  </a:lnTo>
                  <a:lnTo>
                    <a:pt x="578" y="481"/>
                  </a:lnTo>
                  <a:lnTo>
                    <a:pt x="496" y="451"/>
                  </a:lnTo>
                  <a:lnTo>
                    <a:pt x="410" y="415"/>
                  </a:lnTo>
                  <a:lnTo>
                    <a:pt x="329" y="376"/>
                  </a:lnTo>
                  <a:lnTo>
                    <a:pt x="250" y="328"/>
                  </a:lnTo>
                  <a:lnTo>
                    <a:pt x="176" y="278"/>
                  </a:lnTo>
                  <a:lnTo>
                    <a:pt x="108" y="217"/>
                  </a:lnTo>
                  <a:lnTo>
                    <a:pt x="48" y="147"/>
                  </a:lnTo>
                  <a:lnTo>
                    <a:pt x="0" y="63"/>
                  </a:lnTo>
                  <a:lnTo>
                    <a:pt x="25" y="82"/>
                  </a:lnTo>
                  <a:lnTo>
                    <a:pt x="53" y="106"/>
                  </a:lnTo>
                  <a:lnTo>
                    <a:pt x="80" y="130"/>
                  </a:lnTo>
                  <a:lnTo>
                    <a:pt x="106" y="156"/>
                  </a:lnTo>
                  <a:lnTo>
                    <a:pt x="133" y="183"/>
                  </a:lnTo>
                  <a:lnTo>
                    <a:pt x="160" y="209"/>
                  </a:lnTo>
                  <a:lnTo>
                    <a:pt x="186" y="233"/>
                  </a:lnTo>
                  <a:lnTo>
                    <a:pt x="213" y="255"/>
                  </a:lnTo>
                  <a:lnTo>
                    <a:pt x="311" y="322"/>
                  </a:lnTo>
                  <a:lnTo>
                    <a:pt x="416" y="380"/>
                  </a:lnTo>
                  <a:lnTo>
                    <a:pt x="525" y="427"/>
                  </a:lnTo>
                  <a:lnTo>
                    <a:pt x="639" y="463"/>
                  </a:lnTo>
                  <a:lnTo>
                    <a:pt x="756" y="486"/>
                  </a:lnTo>
                  <a:lnTo>
                    <a:pt x="876" y="495"/>
                  </a:lnTo>
                  <a:lnTo>
                    <a:pt x="998" y="486"/>
                  </a:lnTo>
                  <a:lnTo>
                    <a:pt x="1122" y="460"/>
                  </a:lnTo>
                  <a:lnTo>
                    <a:pt x="1217" y="417"/>
                  </a:lnTo>
                  <a:lnTo>
                    <a:pt x="1309" y="367"/>
                  </a:lnTo>
                  <a:lnTo>
                    <a:pt x="1396" y="313"/>
                  </a:lnTo>
                  <a:lnTo>
                    <a:pt x="1482" y="254"/>
                  </a:lnTo>
                  <a:lnTo>
                    <a:pt x="1564" y="193"/>
                  </a:lnTo>
                  <a:lnTo>
                    <a:pt x="1647" y="129"/>
                  </a:lnTo>
                  <a:lnTo>
                    <a:pt x="1731" y="66"/>
                  </a:lnTo>
                  <a:lnTo>
                    <a:pt x="1818" y="0"/>
                  </a:lnTo>
                  <a:lnTo>
                    <a:pt x="1802" y="21"/>
                  </a:lnTo>
                  <a:lnTo>
                    <a:pt x="1783" y="43"/>
                  </a:lnTo>
                  <a:lnTo>
                    <a:pt x="1760" y="71"/>
                  </a:lnTo>
                  <a:lnTo>
                    <a:pt x="1735" y="98"/>
                  </a:lnTo>
                  <a:lnTo>
                    <a:pt x="1705" y="125"/>
                  </a:lnTo>
                  <a:lnTo>
                    <a:pt x="1676" y="151"/>
                  </a:lnTo>
                  <a:lnTo>
                    <a:pt x="1646" y="174"/>
                  </a:lnTo>
                  <a:lnTo>
                    <a:pt x="1617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8" name="Freeform 296"/>
            <p:cNvSpPr>
              <a:spLocks/>
            </p:cNvSpPr>
            <p:nvPr/>
          </p:nvSpPr>
          <p:spPr bwMode="auto">
            <a:xfrm>
              <a:off x="2816" y="3481"/>
              <a:ext cx="225" cy="197"/>
            </a:xfrm>
            <a:custGeom>
              <a:avLst/>
              <a:gdLst>
                <a:gd name="T0" fmla="*/ 0 w 674"/>
                <a:gd name="T1" fmla="*/ 0 h 590"/>
                <a:gd name="T2" fmla="*/ 0 w 674"/>
                <a:gd name="T3" fmla="*/ 0 h 590"/>
                <a:gd name="T4" fmla="*/ 0 w 674"/>
                <a:gd name="T5" fmla="*/ 0 h 590"/>
                <a:gd name="T6" fmla="*/ 0 w 674"/>
                <a:gd name="T7" fmla="*/ 0 h 590"/>
                <a:gd name="T8" fmla="*/ 0 w 674"/>
                <a:gd name="T9" fmla="*/ 0 h 590"/>
                <a:gd name="T10" fmla="*/ 0 w 674"/>
                <a:gd name="T11" fmla="*/ 0 h 590"/>
                <a:gd name="T12" fmla="*/ 0 w 674"/>
                <a:gd name="T13" fmla="*/ 0 h 590"/>
                <a:gd name="T14" fmla="*/ 0 w 674"/>
                <a:gd name="T15" fmla="*/ 0 h 590"/>
                <a:gd name="T16" fmla="*/ 0 w 674"/>
                <a:gd name="T17" fmla="*/ 0 h 590"/>
                <a:gd name="T18" fmla="*/ 0 w 674"/>
                <a:gd name="T19" fmla="*/ 0 h 590"/>
                <a:gd name="T20" fmla="*/ 0 w 674"/>
                <a:gd name="T21" fmla="*/ 0 h 590"/>
                <a:gd name="T22" fmla="*/ 0 w 674"/>
                <a:gd name="T23" fmla="*/ 0 h 590"/>
                <a:gd name="T24" fmla="*/ 0 w 674"/>
                <a:gd name="T25" fmla="*/ 0 h 590"/>
                <a:gd name="T26" fmla="*/ 0 w 674"/>
                <a:gd name="T27" fmla="*/ 0 h 590"/>
                <a:gd name="T28" fmla="*/ 0 w 674"/>
                <a:gd name="T29" fmla="*/ 0 h 590"/>
                <a:gd name="T30" fmla="*/ 0 w 674"/>
                <a:gd name="T31" fmla="*/ 0 h 590"/>
                <a:gd name="T32" fmla="*/ 0 w 674"/>
                <a:gd name="T33" fmla="*/ 0 h 590"/>
                <a:gd name="T34" fmla="*/ 0 w 674"/>
                <a:gd name="T35" fmla="*/ 0 h 590"/>
                <a:gd name="T36" fmla="*/ 0 w 674"/>
                <a:gd name="T37" fmla="*/ 0 h 590"/>
                <a:gd name="T38" fmla="*/ 0 w 674"/>
                <a:gd name="T39" fmla="*/ 0 h 590"/>
                <a:gd name="T40" fmla="*/ 0 w 674"/>
                <a:gd name="T41" fmla="*/ 0 h 590"/>
                <a:gd name="T42" fmla="*/ 0 w 674"/>
                <a:gd name="T43" fmla="*/ 0 h 590"/>
                <a:gd name="T44" fmla="*/ 0 w 674"/>
                <a:gd name="T45" fmla="*/ 0 h 590"/>
                <a:gd name="T46" fmla="*/ 0 w 674"/>
                <a:gd name="T47" fmla="*/ 0 h 590"/>
                <a:gd name="T48" fmla="*/ 0 w 674"/>
                <a:gd name="T49" fmla="*/ 0 h 590"/>
                <a:gd name="T50" fmla="*/ 0 w 674"/>
                <a:gd name="T51" fmla="*/ 0 h 590"/>
                <a:gd name="T52" fmla="*/ 0 w 674"/>
                <a:gd name="T53" fmla="*/ 0 h 590"/>
                <a:gd name="T54" fmla="*/ 0 w 674"/>
                <a:gd name="T55" fmla="*/ 0 h 590"/>
                <a:gd name="T56" fmla="*/ 0 w 674"/>
                <a:gd name="T57" fmla="*/ 0 h 590"/>
                <a:gd name="T58" fmla="*/ 0 w 674"/>
                <a:gd name="T59" fmla="*/ 0 h 590"/>
                <a:gd name="T60" fmla="*/ 0 w 674"/>
                <a:gd name="T61" fmla="*/ 0 h 590"/>
                <a:gd name="T62" fmla="*/ 0 w 674"/>
                <a:gd name="T63" fmla="*/ 0 h 590"/>
                <a:gd name="T64" fmla="*/ 0 w 674"/>
                <a:gd name="T65" fmla="*/ 0 h 590"/>
                <a:gd name="T66" fmla="*/ 0 w 674"/>
                <a:gd name="T67" fmla="*/ 0 h 59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74" h="590">
                  <a:moveTo>
                    <a:pt x="587" y="214"/>
                  </a:moveTo>
                  <a:lnTo>
                    <a:pt x="596" y="234"/>
                  </a:lnTo>
                  <a:lnTo>
                    <a:pt x="611" y="248"/>
                  </a:lnTo>
                  <a:lnTo>
                    <a:pt x="631" y="255"/>
                  </a:lnTo>
                  <a:lnTo>
                    <a:pt x="651" y="262"/>
                  </a:lnTo>
                  <a:lnTo>
                    <a:pt x="666" y="269"/>
                  </a:lnTo>
                  <a:lnTo>
                    <a:pt x="674" y="279"/>
                  </a:lnTo>
                  <a:lnTo>
                    <a:pt x="673" y="294"/>
                  </a:lnTo>
                  <a:lnTo>
                    <a:pt x="659" y="322"/>
                  </a:lnTo>
                  <a:lnTo>
                    <a:pt x="652" y="359"/>
                  </a:lnTo>
                  <a:lnTo>
                    <a:pt x="640" y="394"/>
                  </a:lnTo>
                  <a:lnTo>
                    <a:pt x="621" y="427"/>
                  </a:lnTo>
                  <a:lnTo>
                    <a:pt x="596" y="458"/>
                  </a:lnTo>
                  <a:lnTo>
                    <a:pt x="570" y="487"/>
                  </a:lnTo>
                  <a:lnTo>
                    <a:pt x="542" y="513"/>
                  </a:lnTo>
                  <a:lnTo>
                    <a:pt x="511" y="536"/>
                  </a:lnTo>
                  <a:lnTo>
                    <a:pt x="480" y="556"/>
                  </a:lnTo>
                  <a:lnTo>
                    <a:pt x="437" y="579"/>
                  </a:lnTo>
                  <a:lnTo>
                    <a:pt x="396" y="590"/>
                  </a:lnTo>
                  <a:lnTo>
                    <a:pt x="353" y="587"/>
                  </a:lnTo>
                  <a:lnTo>
                    <a:pt x="312" y="577"/>
                  </a:lnTo>
                  <a:lnTo>
                    <a:pt x="268" y="562"/>
                  </a:lnTo>
                  <a:lnTo>
                    <a:pt x="227" y="545"/>
                  </a:lnTo>
                  <a:lnTo>
                    <a:pt x="186" y="528"/>
                  </a:lnTo>
                  <a:lnTo>
                    <a:pt x="145" y="513"/>
                  </a:lnTo>
                  <a:lnTo>
                    <a:pt x="121" y="490"/>
                  </a:lnTo>
                  <a:lnTo>
                    <a:pt x="96" y="465"/>
                  </a:lnTo>
                  <a:lnTo>
                    <a:pt x="73" y="439"/>
                  </a:lnTo>
                  <a:lnTo>
                    <a:pt x="52" y="412"/>
                  </a:lnTo>
                  <a:lnTo>
                    <a:pt x="34" y="382"/>
                  </a:lnTo>
                  <a:lnTo>
                    <a:pt x="20" y="352"/>
                  </a:lnTo>
                  <a:lnTo>
                    <a:pt x="7" y="322"/>
                  </a:lnTo>
                  <a:lnTo>
                    <a:pt x="0" y="288"/>
                  </a:lnTo>
                  <a:lnTo>
                    <a:pt x="5" y="291"/>
                  </a:lnTo>
                  <a:lnTo>
                    <a:pt x="7" y="288"/>
                  </a:lnTo>
                  <a:lnTo>
                    <a:pt x="11" y="287"/>
                  </a:lnTo>
                  <a:lnTo>
                    <a:pt x="14" y="284"/>
                  </a:lnTo>
                  <a:lnTo>
                    <a:pt x="18" y="280"/>
                  </a:lnTo>
                  <a:lnTo>
                    <a:pt x="21" y="275"/>
                  </a:lnTo>
                  <a:lnTo>
                    <a:pt x="25" y="271"/>
                  </a:lnTo>
                  <a:lnTo>
                    <a:pt x="30" y="267"/>
                  </a:lnTo>
                  <a:lnTo>
                    <a:pt x="9" y="226"/>
                  </a:lnTo>
                  <a:lnTo>
                    <a:pt x="9" y="192"/>
                  </a:lnTo>
                  <a:lnTo>
                    <a:pt x="24" y="162"/>
                  </a:lnTo>
                  <a:lnTo>
                    <a:pt x="48" y="132"/>
                  </a:lnTo>
                  <a:lnTo>
                    <a:pt x="76" y="105"/>
                  </a:lnTo>
                  <a:lnTo>
                    <a:pt x="100" y="74"/>
                  </a:lnTo>
                  <a:lnTo>
                    <a:pt x="119" y="40"/>
                  </a:lnTo>
                  <a:lnTo>
                    <a:pt x="124" y="0"/>
                  </a:lnTo>
                  <a:lnTo>
                    <a:pt x="166" y="1"/>
                  </a:lnTo>
                  <a:lnTo>
                    <a:pt x="209" y="9"/>
                  </a:lnTo>
                  <a:lnTo>
                    <a:pt x="253" y="19"/>
                  </a:lnTo>
                  <a:lnTo>
                    <a:pt x="296" y="33"/>
                  </a:lnTo>
                  <a:lnTo>
                    <a:pt x="338" y="47"/>
                  </a:lnTo>
                  <a:lnTo>
                    <a:pt x="380" y="62"/>
                  </a:lnTo>
                  <a:lnTo>
                    <a:pt x="424" y="75"/>
                  </a:lnTo>
                  <a:lnTo>
                    <a:pt x="467" y="85"/>
                  </a:lnTo>
                  <a:lnTo>
                    <a:pt x="587" y="214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19" name="Freeform 297"/>
            <p:cNvSpPr>
              <a:spLocks/>
            </p:cNvSpPr>
            <p:nvPr/>
          </p:nvSpPr>
          <p:spPr bwMode="auto">
            <a:xfrm>
              <a:off x="2735" y="3566"/>
              <a:ext cx="328" cy="362"/>
            </a:xfrm>
            <a:custGeom>
              <a:avLst/>
              <a:gdLst>
                <a:gd name="T0" fmla="*/ 0 w 985"/>
                <a:gd name="T1" fmla="*/ 0 h 1087"/>
                <a:gd name="T2" fmla="*/ 0 w 985"/>
                <a:gd name="T3" fmla="*/ 0 h 1087"/>
                <a:gd name="T4" fmla="*/ 0 w 985"/>
                <a:gd name="T5" fmla="*/ 0 h 1087"/>
                <a:gd name="T6" fmla="*/ 0 w 985"/>
                <a:gd name="T7" fmla="*/ 0 h 1087"/>
                <a:gd name="T8" fmla="*/ 0 w 985"/>
                <a:gd name="T9" fmla="*/ 0 h 1087"/>
                <a:gd name="T10" fmla="*/ 0 w 985"/>
                <a:gd name="T11" fmla="*/ 0 h 1087"/>
                <a:gd name="T12" fmla="*/ 0 w 985"/>
                <a:gd name="T13" fmla="*/ 0 h 1087"/>
                <a:gd name="T14" fmla="*/ 0 w 985"/>
                <a:gd name="T15" fmla="*/ 0 h 1087"/>
                <a:gd name="T16" fmla="*/ 0 w 985"/>
                <a:gd name="T17" fmla="*/ 0 h 1087"/>
                <a:gd name="T18" fmla="*/ 0 w 985"/>
                <a:gd name="T19" fmla="*/ 0 h 1087"/>
                <a:gd name="T20" fmla="*/ 0 w 985"/>
                <a:gd name="T21" fmla="*/ 0 h 1087"/>
                <a:gd name="T22" fmla="*/ 0 w 985"/>
                <a:gd name="T23" fmla="*/ 0 h 1087"/>
                <a:gd name="T24" fmla="*/ 0 w 985"/>
                <a:gd name="T25" fmla="*/ 0 h 1087"/>
                <a:gd name="T26" fmla="*/ 0 w 985"/>
                <a:gd name="T27" fmla="*/ 0 h 1087"/>
                <a:gd name="T28" fmla="*/ 0 w 985"/>
                <a:gd name="T29" fmla="*/ 0 h 1087"/>
                <a:gd name="T30" fmla="*/ 0 w 985"/>
                <a:gd name="T31" fmla="*/ 0 h 1087"/>
                <a:gd name="T32" fmla="*/ 0 w 985"/>
                <a:gd name="T33" fmla="*/ 0 h 1087"/>
                <a:gd name="T34" fmla="*/ 0 w 985"/>
                <a:gd name="T35" fmla="*/ 0 h 1087"/>
                <a:gd name="T36" fmla="*/ 0 w 985"/>
                <a:gd name="T37" fmla="*/ 0 h 1087"/>
                <a:gd name="T38" fmla="*/ 0 w 985"/>
                <a:gd name="T39" fmla="*/ 0 h 1087"/>
                <a:gd name="T40" fmla="*/ 0 w 985"/>
                <a:gd name="T41" fmla="*/ 0 h 1087"/>
                <a:gd name="T42" fmla="*/ 0 w 985"/>
                <a:gd name="T43" fmla="*/ 0 h 1087"/>
                <a:gd name="T44" fmla="*/ 0 w 985"/>
                <a:gd name="T45" fmla="*/ 0 h 1087"/>
                <a:gd name="T46" fmla="*/ 0 w 985"/>
                <a:gd name="T47" fmla="*/ 0 h 1087"/>
                <a:gd name="T48" fmla="*/ 0 w 985"/>
                <a:gd name="T49" fmla="*/ 0 h 1087"/>
                <a:gd name="T50" fmla="*/ 0 w 985"/>
                <a:gd name="T51" fmla="*/ 0 h 1087"/>
                <a:gd name="T52" fmla="*/ 0 w 985"/>
                <a:gd name="T53" fmla="*/ 0 h 1087"/>
                <a:gd name="T54" fmla="*/ 0 w 985"/>
                <a:gd name="T55" fmla="*/ 0 h 1087"/>
                <a:gd name="T56" fmla="*/ 0 w 985"/>
                <a:gd name="T57" fmla="*/ 0 h 1087"/>
                <a:gd name="T58" fmla="*/ 0 w 985"/>
                <a:gd name="T59" fmla="*/ 0 h 1087"/>
                <a:gd name="T60" fmla="*/ 0 w 985"/>
                <a:gd name="T61" fmla="*/ 0 h 1087"/>
                <a:gd name="T62" fmla="*/ 0 w 985"/>
                <a:gd name="T63" fmla="*/ 0 h 1087"/>
                <a:gd name="T64" fmla="*/ 0 w 985"/>
                <a:gd name="T65" fmla="*/ 0 h 1087"/>
                <a:gd name="T66" fmla="*/ 0 w 985"/>
                <a:gd name="T67" fmla="*/ 0 h 1087"/>
                <a:gd name="T68" fmla="*/ 0 w 985"/>
                <a:gd name="T69" fmla="*/ 0 h 1087"/>
                <a:gd name="T70" fmla="*/ 0 w 985"/>
                <a:gd name="T71" fmla="*/ 0 h 1087"/>
                <a:gd name="T72" fmla="*/ 0 w 985"/>
                <a:gd name="T73" fmla="*/ 0 h 1087"/>
                <a:gd name="T74" fmla="*/ 0 w 985"/>
                <a:gd name="T75" fmla="*/ 0 h 1087"/>
                <a:gd name="T76" fmla="*/ 0 w 985"/>
                <a:gd name="T77" fmla="*/ 0 h 1087"/>
                <a:gd name="T78" fmla="*/ 0 w 985"/>
                <a:gd name="T79" fmla="*/ 0 h 1087"/>
                <a:gd name="T80" fmla="*/ 0 w 985"/>
                <a:gd name="T81" fmla="*/ 0 h 1087"/>
                <a:gd name="T82" fmla="*/ 0 w 985"/>
                <a:gd name="T83" fmla="*/ 0 h 1087"/>
                <a:gd name="T84" fmla="*/ 0 w 985"/>
                <a:gd name="T85" fmla="*/ 0 h 1087"/>
                <a:gd name="T86" fmla="*/ 0 w 985"/>
                <a:gd name="T87" fmla="*/ 0 h 1087"/>
                <a:gd name="T88" fmla="*/ 0 w 985"/>
                <a:gd name="T89" fmla="*/ 0 h 1087"/>
                <a:gd name="T90" fmla="*/ 0 w 985"/>
                <a:gd name="T91" fmla="*/ 0 h 1087"/>
                <a:gd name="T92" fmla="*/ 0 w 985"/>
                <a:gd name="T93" fmla="*/ 0 h 1087"/>
                <a:gd name="T94" fmla="*/ 0 w 985"/>
                <a:gd name="T95" fmla="*/ 0 h 1087"/>
                <a:gd name="T96" fmla="*/ 0 w 985"/>
                <a:gd name="T97" fmla="*/ 0 h 1087"/>
                <a:gd name="T98" fmla="*/ 0 w 985"/>
                <a:gd name="T99" fmla="*/ 0 h 1087"/>
                <a:gd name="T100" fmla="*/ 0 w 985"/>
                <a:gd name="T101" fmla="*/ 0 h 1087"/>
                <a:gd name="T102" fmla="*/ 0 w 985"/>
                <a:gd name="T103" fmla="*/ 0 h 1087"/>
                <a:gd name="T104" fmla="*/ 0 w 985"/>
                <a:gd name="T105" fmla="*/ 0 h 1087"/>
                <a:gd name="T106" fmla="*/ 0 w 985"/>
                <a:gd name="T107" fmla="*/ 0 h 108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85" h="1087">
                  <a:moveTo>
                    <a:pt x="144" y="34"/>
                  </a:moveTo>
                  <a:lnTo>
                    <a:pt x="164" y="87"/>
                  </a:lnTo>
                  <a:lnTo>
                    <a:pt x="190" y="140"/>
                  </a:lnTo>
                  <a:lnTo>
                    <a:pt x="220" y="191"/>
                  </a:lnTo>
                  <a:lnTo>
                    <a:pt x="255" y="240"/>
                  </a:lnTo>
                  <a:lnTo>
                    <a:pt x="296" y="283"/>
                  </a:lnTo>
                  <a:lnTo>
                    <a:pt x="341" y="321"/>
                  </a:lnTo>
                  <a:lnTo>
                    <a:pt x="389" y="348"/>
                  </a:lnTo>
                  <a:lnTo>
                    <a:pt x="444" y="365"/>
                  </a:lnTo>
                  <a:lnTo>
                    <a:pt x="492" y="383"/>
                  </a:lnTo>
                  <a:lnTo>
                    <a:pt x="543" y="395"/>
                  </a:lnTo>
                  <a:lnTo>
                    <a:pt x="597" y="397"/>
                  </a:lnTo>
                  <a:lnTo>
                    <a:pt x="651" y="393"/>
                  </a:lnTo>
                  <a:lnTo>
                    <a:pt x="703" y="381"/>
                  </a:lnTo>
                  <a:lnTo>
                    <a:pt x="754" y="364"/>
                  </a:lnTo>
                  <a:lnTo>
                    <a:pt x="799" y="336"/>
                  </a:lnTo>
                  <a:lnTo>
                    <a:pt x="840" y="302"/>
                  </a:lnTo>
                  <a:lnTo>
                    <a:pt x="903" y="236"/>
                  </a:lnTo>
                  <a:lnTo>
                    <a:pt x="923" y="313"/>
                  </a:lnTo>
                  <a:lnTo>
                    <a:pt x="945" y="395"/>
                  </a:lnTo>
                  <a:lnTo>
                    <a:pt x="963" y="478"/>
                  </a:lnTo>
                  <a:lnTo>
                    <a:pt x="978" y="566"/>
                  </a:lnTo>
                  <a:lnTo>
                    <a:pt x="985" y="655"/>
                  </a:lnTo>
                  <a:lnTo>
                    <a:pt x="985" y="745"/>
                  </a:lnTo>
                  <a:lnTo>
                    <a:pt x="972" y="834"/>
                  </a:lnTo>
                  <a:lnTo>
                    <a:pt x="948" y="922"/>
                  </a:lnTo>
                  <a:lnTo>
                    <a:pt x="879" y="923"/>
                  </a:lnTo>
                  <a:lnTo>
                    <a:pt x="812" y="933"/>
                  </a:lnTo>
                  <a:lnTo>
                    <a:pt x="749" y="949"/>
                  </a:lnTo>
                  <a:lnTo>
                    <a:pt x="684" y="969"/>
                  </a:lnTo>
                  <a:lnTo>
                    <a:pt x="620" y="990"/>
                  </a:lnTo>
                  <a:lnTo>
                    <a:pt x="555" y="1010"/>
                  </a:lnTo>
                  <a:lnTo>
                    <a:pt x="488" y="1027"/>
                  </a:lnTo>
                  <a:lnTo>
                    <a:pt x="421" y="1038"/>
                  </a:lnTo>
                  <a:lnTo>
                    <a:pt x="434" y="1008"/>
                  </a:lnTo>
                  <a:lnTo>
                    <a:pt x="447" y="975"/>
                  </a:lnTo>
                  <a:lnTo>
                    <a:pt x="456" y="942"/>
                  </a:lnTo>
                  <a:lnTo>
                    <a:pt x="466" y="909"/>
                  </a:lnTo>
                  <a:lnTo>
                    <a:pt x="477" y="875"/>
                  </a:lnTo>
                  <a:lnTo>
                    <a:pt x="490" y="844"/>
                  </a:lnTo>
                  <a:lnTo>
                    <a:pt x="506" y="814"/>
                  </a:lnTo>
                  <a:lnTo>
                    <a:pt x="528" y="784"/>
                  </a:lnTo>
                  <a:lnTo>
                    <a:pt x="520" y="771"/>
                  </a:lnTo>
                  <a:lnTo>
                    <a:pt x="511" y="765"/>
                  </a:lnTo>
                  <a:lnTo>
                    <a:pt x="502" y="765"/>
                  </a:lnTo>
                  <a:lnTo>
                    <a:pt x="491" y="767"/>
                  </a:lnTo>
                  <a:lnTo>
                    <a:pt x="479" y="772"/>
                  </a:lnTo>
                  <a:lnTo>
                    <a:pt x="468" y="779"/>
                  </a:lnTo>
                  <a:lnTo>
                    <a:pt x="454" y="784"/>
                  </a:lnTo>
                  <a:lnTo>
                    <a:pt x="444" y="784"/>
                  </a:lnTo>
                  <a:lnTo>
                    <a:pt x="408" y="832"/>
                  </a:lnTo>
                  <a:lnTo>
                    <a:pt x="380" y="884"/>
                  </a:lnTo>
                  <a:lnTo>
                    <a:pt x="351" y="940"/>
                  </a:lnTo>
                  <a:lnTo>
                    <a:pt x="322" y="991"/>
                  </a:lnTo>
                  <a:lnTo>
                    <a:pt x="287" y="1038"/>
                  </a:lnTo>
                  <a:lnTo>
                    <a:pt x="244" y="1070"/>
                  </a:lnTo>
                  <a:lnTo>
                    <a:pt x="187" y="1087"/>
                  </a:lnTo>
                  <a:lnTo>
                    <a:pt x="114" y="1083"/>
                  </a:lnTo>
                  <a:lnTo>
                    <a:pt x="70" y="771"/>
                  </a:lnTo>
                  <a:lnTo>
                    <a:pt x="99" y="750"/>
                  </a:lnTo>
                  <a:lnTo>
                    <a:pt x="117" y="722"/>
                  </a:lnTo>
                  <a:lnTo>
                    <a:pt x="127" y="690"/>
                  </a:lnTo>
                  <a:lnTo>
                    <a:pt x="129" y="654"/>
                  </a:lnTo>
                  <a:lnTo>
                    <a:pt x="129" y="617"/>
                  </a:lnTo>
                  <a:lnTo>
                    <a:pt x="128" y="579"/>
                  </a:lnTo>
                  <a:lnTo>
                    <a:pt x="129" y="540"/>
                  </a:lnTo>
                  <a:lnTo>
                    <a:pt x="136" y="503"/>
                  </a:lnTo>
                  <a:lnTo>
                    <a:pt x="129" y="479"/>
                  </a:lnTo>
                  <a:lnTo>
                    <a:pt x="119" y="455"/>
                  </a:lnTo>
                  <a:lnTo>
                    <a:pt x="109" y="431"/>
                  </a:lnTo>
                  <a:lnTo>
                    <a:pt x="96" y="409"/>
                  </a:lnTo>
                  <a:lnTo>
                    <a:pt x="79" y="387"/>
                  </a:lnTo>
                  <a:lnTo>
                    <a:pt x="61" y="368"/>
                  </a:lnTo>
                  <a:lnTo>
                    <a:pt x="40" y="355"/>
                  </a:lnTo>
                  <a:lnTo>
                    <a:pt x="16" y="343"/>
                  </a:lnTo>
                  <a:lnTo>
                    <a:pt x="12" y="307"/>
                  </a:lnTo>
                  <a:lnTo>
                    <a:pt x="6" y="270"/>
                  </a:lnTo>
                  <a:lnTo>
                    <a:pt x="3" y="233"/>
                  </a:lnTo>
                  <a:lnTo>
                    <a:pt x="1" y="194"/>
                  </a:lnTo>
                  <a:lnTo>
                    <a:pt x="0" y="159"/>
                  </a:lnTo>
                  <a:lnTo>
                    <a:pt x="1" y="122"/>
                  </a:lnTo>
                  <a:lnTo>
                    <a:pt x="5" y="87"/>
                  </a:lnTo>
                  <a:lnTo>
                    <a:pt x="16" y="53"/>
                  </a:lnTo>
                  <a:lnTo>
                    <a:pt x="16" y="0"/>
                  </a:lnTo>
                  <a:lnTo>
                    <a:pt x="33" y="6"/>
                  </a:lnTo>
                  <a:lnTo>
                    <a:pt x="47" y="10"/>
                  </a:lnTo>
                  <a:lnTo>
                    <a:pt x="64" y="15"/>
                  </a:lnTo>
                  <a:lnTo>
                    <a:pt x="81" y="18"/>
                  </a:lnTo>
                  <a:lnTo>
                    <a:pt x="96" y="24"/>
                  </a:lnTo>
                  <a:lnTo>
                    <a:pt x="112" y="27"/>
                  </a:lnTo>
                  <a:lnTo>
                    <a:pt x="128" y="31"/>
                  </a:lnTo>
                  <a:lnTo>
                    <a:pt x="144" y="34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0" name="Freeform 298"/>
            <p:cNvSpPr>
              <a:spLocks/>
            </p:cNvSpPr>
            <p:nvPr/>
          </p:nvSpPr>
          <p:spPr bwMode="auto">
            <a:xfrm>
              <a:off x="2106" y="3570"/>
              <a:ext cx="335" cy="139"/>
            </a:xfrm>
            <a:custGeom>
              <a:avLst/>
              <a:gdLst>
                <a:gd name="T0" fmla="*/ 0 w 1007"/>
                <a:gd name="T1" fmla="*/ 0 h 416"/>
                <a:gd name="T2" fmla="*/ 0 w 1007"/>
                <a:gd name="T3" fmla="*/ 0 h 416"/>
                <a:gd name="T4" fmla="*/ 0 w 1007"/>
                <a:gd name="T5" fmla="*/ 0 h 416"/>
                <a:gd name="T6" fmla="*/ 0 w 1007"/>
                <a:gd name="T7" fmla="*/ 0 h 416"/>
                <a:gd name="T8" fmla="*/ 0 w 1007"/>
                <a:gd name="T9" fmla="*/ 0 h 416"/>
                <a:gd name="T10" fmla="*/ 0 w 1007"/>
                <a:gd name="T11" fmla="*/ 0 h 416"/>
                <a:gd name="T12" fmla="*/ 0 w 1007"/>
                <a:gd name="T13" fmla="*/ 0 h 416"/>
                <a:gd name="T14" fmla="*/ 0 w 1007"/>
                <a:gd name="T15" fmla="*/ 0 h 416"/>
                <a:gd name="T16" fmla="*/ 0 w 1007"/>
                <a:gd name="T17" fmla="*/ 0 h 416"/>
                <a:gd name="T18" fmla="*/ 0 w 1007"/>
                <a:gd name="T19" fmla="*/ 0 h 416"/>
                <a:gd name="T20" fmla="*/ 0 w 1007"/>
                <a:gd name="T21" fmla="*/ 0 h 416"/>
                <a:gd name="T22" fmla="*/ 0 w 1007"/>
                <a:gd name="T23" fmla="*/ 0 h 416"/>
                <a:gd name="T24" fmla="*/ 0 w 1007"/>
                <a:gd name="T25" fmla="*/ 0 h 416"/>
                <a:gd name="T26" fmla="*/ 0 w 1007"/>
                <a:gd name="T27" fmla="*/ 0 h 416"/>
                <a:gd name="T28" fmla="*/ 0 w 1007"/>
                <a:gd name="T29" fmla="*/ 0 h 416"/>
                <a:gd name="T30" fmla="*/ 0 w 1007"/>
                <a:gd name="T31" fmla="*/ 0 h 416"/>
                <a:gd name="T32" fmla="*/ 0 w 1007"/>
                <a:gd name="T33" fmla="*/ 0 h 416"/>
                <a:gd name="T34" fmla="*/ 0 w 1007"/>
                <a:gd name="T35" fmla="*/ 0 h 416"/>
                <a:gd name="T36" fmla="*/ 0 w 1007"/>
                <a:gd name="T37" fmla="*/ 0 h 416"/>
                <a:gd name="T38" fmla="*/ 0 w 1007"/>
                <a:gd name="T39" fmla="*/ 0 h 416"/>
                <a:gd name="T40" fmla="*/ 0 w 1007"/>
                <a:gd name="T41" fmla="*/ 0 h 416"/>
                <a:gd name="T42" fmla="*/ 0 w 1007"/>
                <a:gd name="T43" fmla="*/ 0 h 416"/>
                <a:gd name="T44" fmla="*/ 0 w 1007"/>
                <a:gd name="T45" fmla="*/ 0 h 416"/>
                <a:gd name="T46" fmla="*/ 0 w 1007"/>
                <a:gd name="T47" fmla="*/ 0 h 416"/>
                <a:gd name="T48" fmla="*/ 0 w 1007"/>
                <a:gd name="T49" fmla="*/ 0 h 416"/>
                <a:gd name="T50" fmla="*/ 0 w 1007"/>
                <a:gd name="T51" fmla="*/ 0 h 416"/>
                <a:gd name="T52" fmla="*/ 0 w 1007"/>
                <a:gd name="T53" fmla="*/ 0 h 416"/>
                <a:gd name="T54" fmla="*/ 0 w 1007"/>
                <a:gd name="T55" fmla="*/ 0 h 416"/>
                <a:gd name="T56" fmla="*/ 0 w 1007"/>
                <a:gd name="T57" fmla="*/ 0 h 416"/>
                <a:gd name="T58" fmla="*/ 0 w 1007"/>
                <a:gd name="T59" fmla="*/ 0 h 416"/>
                <a:gd name="T60" fmla="*/ 0 w 1007"/>
                <a:gd name="T61" fmla="*/ 0 h 416"/>
                <a:gd name="T62" fmla="*/ 0 w 1007"/>
                <a:gd name="T63" fmla="*/ 0 h 416"/>
                <a:gd name="T64" fmla="*/ 0 w 1007"/>
                <a:gd name="T65" fmla="*/ 0 h 416"/>
                <a:gd name="T66" fmla="*/ 0 w 1007"/>
                <a:gd name="T67" fmla="*/ 0 h 416"/>
                <a:gd name="T68" fmla="*/ 0 w 1007"/>
                <a:gd name="T69" fmla="*/ 0 h 416"/>
                <a:gd name="T70" fmla="*/ 0 w 1007"/>
                <a:gd name="T71" fmla="*/ 0 h 416"/>
                <a:gd name="T72" fmla="*/ 0 w 1007"/>
                <a:gd name="T73" fmla="*/ 0 h 416"/>
                <a:gd name="T74" fmla="*/ 0 w 1007"/>
                <a:gd name="T75" fmla="*/ 0 h 416"/>
                <a:gd name="T76" fmla="*/ 0 w 1007"/>
                <a:gd name="T77" fmla="*/ 0 h 416"/>
                <a:gd name="T78" fmla="*/ 0 w 1007"/>
                <a:gd name="T79" fmla="*/ 0 h 4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07" h="416">
                  <a:moveTo>
                    <a:pt x="1007" y="0"/>
                  </a:moveTo>
                  <a:lnTo>
                    <a:pt x="934" y="99"/>
                  </a:lnTo>
                  <a:lnTo>
                    <a:pt x="850" y="188"/>
                  </a:lnTo>
                  <a:lnTo>
                    <a:pt x="755" y="265"/>
                  </a:lnTo>
                  <a:lnTo>
                    <a:pt x="653" y="325"/>
                  </a:lnTo>
                  <a:lnTo>
                    <a:pt x="542" y="373"/>
                  </a:lnTo>
                  <a:lnTo>
                    <a:pt x="430" y="404"/>
                  </a:lnTo>
                  <a:lnTo>
                    <a:pt x="310" y="416"/>
                  </a:lnTo>
                  <a:lnTo>
                    <a:pt x="191" y="406"/>
                  </a:lnTo>
                  <a:lnTo>
                    <a:pt x="165" y="399"/>
                  </a:lnTo>
                  <a:lnTo>
                    <a:pt x="137" y="391"/>
                  </a:lnTo>
                  <a:lnTo>
                    <a:pt x="111" y="384"/>
                  </a:lnTo>
                  <a:lnTo>
                    <a:pt x="84" y="376"/>
                  </a:lnTo>
                  <a:lnTo>
                    <a:pt x="57" y="365"/>
                  </a:lnTo>
                  <a:lnTo>
                    <a:pt x="35" y="351"/>
                  </a:lnTo>
                  <a:lnTo>
                    <a:pt x="15" y="332"/>
                  </a:lnTo>
                  <a:lnTo>
                    <a:pt x="0" y="308"/>
                  </a:lnTo>
                  <a:lnTo>
                    <a:pt x="19" y="289"/>
                  </a:lnTo>
                  <a:lnTo>
                    <a:pt x="38" y="285"/>
                  </a:lnTo>
                  <a:lnTo>
                    <a:pt x="52" y="290"/>
                  </a:lnTo>
                  <a:lnTo>
                    <a:pt x="64" y="305"/>
                  </a:lnTo>
                  <a:lnTo>
                    <a:pt x="77" y="323"/>
                  </a:lnTo>
                  <a:lnTo>
                    <a:pt x="91" y="339"/>
                  </a:lnTo>
                  <a:lnTo>
                    <a:pt x="108" y="351"/>
                  </a:lnTo>
                  <a:lnTo>
                    <a:pt x="129" y="352"/>
                  </a:lnTo>
                  <a:lnTo>
                    <a:pt x="259" y="374"/>
                  </a:lnTo>
                  <a:lnTo>
                    <a:pt x="384" y="372"/>
                  </a:lnTo>
                  <a:lnTo>
                    <a:pt x="506" y="346"/>
                  </a:lnTo>
                  <a:lnTo>
                    <a:pt x="619" y="303"/>
                  </a:lnTo>
                  <a:lnTo>
                    <a:pt x="728" y="245"/>
                  </a:lnTo>
                  <a:lnTo>
                    <a:pt x="830" y="172"/>
                  </a:lnTo>
                  <a:lnTo>
                    <a:pt x="922" y="91"/>
                  </a:lnTo>
                  <a:lnTo>
                    <a:pt x="10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1" name="Freeform 299"/>
            <p:cNvSpPr>
              <a:spLocks/>
            </p:cNvSpPr>
            <p:nvPr/>
          </p:nvSpPr>
          <p:spPr bwMode="auto">
            <a:xfrm>
              <a:off x="1450" y="3613"/>
              <a:ext cx="131" cy="143"/>
            </a:xfrm>
            <a:custGeom>
              <a:avLst/>
              <a:gdLst>
                <a:gd name="T0" fmla="*/ 0 w 395"/>
                <a:gd name="T1" fmla="*/ 0 h 428"/>
                <a:gd name="T2" fmla="*/ 0 w 395"/>
                <a:gd name="T3" fmla="*/ 0 h 428"/>
                <a:gd name="T4" fmla="*/ 0 w 395"/>
                <a:gd name="T5" fmla="*/ 0 h 428"/>
                <a:gd name="T6" fmla="*/ 0 w 395"/>
                <a:gd name="T7" fmla="*/ 0 h 428"/>
                <a:gd name="T8" fmla="*/ 0 w 395"/>
                <a:gd name="T9" fmla="*/ 0 h 428"/>
                <a:gd name="T10" fmla="*/ 0 w 395"/>
                <a:gd name="T11" fmla="*/ 0 h 428"/>
                <a:gd name="T12" fmla="*/ 0 w 395"/>
                <a:gd name="T13" fmla="*/ 0 h 428"/>
                <a:gd name="T14" fmla="*/ 0 w 395"/>
                <a:gd name="T15" fmla="*/ 0 h 428"/>
                <a:gd name="T16" fmla="*/ 0 w 395"/>
                <a:gd name="T17" fmla="*/ 0 h 428"/>
                <a:gd name="T18" fmla="*/ 0 w 395"/>
                <a:gd name="T19" fmla="*/ 0 h 428"/>
                <a:gd name="T20" fmla="*/ 0 w 395"/>
                <a:gd name="T21" fmla="*/ 0 h 428"/>
                <a:gd name="T22" fmla="*/ 0 w 395"/>
                <a:gd name="T23" fmla="*/ 0 h 428"/>
                <a:gd name="T24" fmla="*/ 0 w 395"/>
                <a:gd name="T25" fmla="*/ 0 h 428"/>
                <a:gd name="T26" fmla="*/ 0 w 395"/>
                <a:gd name="T27" fmla="*/ 0 h 428"/>
                <a:gd name="T28" fmla="*/ 0 w 395"/>
                <a:gd name="T29" fmla="*/ 0 h 428"/>
                <a:gd name="T30" fmla="*/ 0 w 395"/>
                <a:gd name="T31" fmla="*/ 0 h 428"/>
                <a:gd name="T32" fmla="*/ 0 w 395"/>
                <a:gd name="T33" fmla="*/ 0 h 428"/>
                <a:gd name="T34" fmla="*/ 0 w 395"/>
                <a:gd name="T35" fmla="*/ 0 h 428"/>
                <a:gd name="T36" fmla="*/ 0 w 395"/>
                <a:gd name="T37" fmla="*/ 0 h 428"/>
                <a:gd name="T38" fmla="*/ 0 w 395"/>
                <a:gd name="T39" fmla="*/ 0 h 428"/>
                <a:gd name="T40" fmla="*/ 0 w 395"/>
                <a:gd name="T41" fmla="*/ 0 h 428"/>
                <a:gd name="T42" fmla="*/ 0 w 395"/>
                <a:gd name="T43" fmla="*/ 0 h 428"/>
                <a:gd name="T44" fmla="*/ 0 w 395"/>
                <a:gd name="T45" fmla="*/ 0 h 428"/>
                <a:gd name="T46" fmla="*/ 0 w 395"/>
                <a:gd name="T47" fmla="*/ 0 h 428"/>
                <a:gd name="T48" fmla="*/ 0 w 395"/>
                <a:gd name="T49" fmla="*/ 0 h 428"/>
                <a:gd name="T50" fmla="*/ 0 w 395"/>
                <a:gd name="T51" fmla="*/ 0 h 428"/>
                <a:gd name="T52" fmla="*/ 0 w 395"/>
                <a:gd name="T53" fmla="*/ 0 h 428"/>
                <a:gd name="T54" fmla="*/ 0 w 395"/>
                <a:gd name="T55" fmla="*/ 0 h 428"/>
                <a:gd name="T56" fmla="*/ 0 w 395"/>
                <a:gd name="T57" fmla="*/ 0 h 428"/>
                <a:gd name="T58" fmla="*/ 0 w 395"/>
                <a:gd name="T59" fmla="*/ 0 h 428"/>
                <a:gd name="T60" fmla="*/ 0 w 395"/>
                <a:gd name="T61" fmla="*/ 0 h 428"/>
                <a:gd name="T62" fmla="*/ 0 w 395"/>
                <a:gd name="T63" fmla="*/ 0 h 428"/>
                <a:gd name="T64" fmla="*/ 0 w 395"/>
                <a:gd name="T65" fmla="*/ 0 h 428"/>
                <a:gd name="T66" fmla="*/ 0 w 395"/>
                <a:gd name="T67" fmla="*/ 0 h 428"/>
                <a:gd name="T68" fmla="*/ 0 w 395"/>
                <a:gd name="T69" fmla="*/ 0 h 4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95" h="428">
                  <a:moveTo>
                    <a:pt x="373" y="309"/>
                  </a:moveTo>
                  <a:lnTo>
                    <a:pt x="395" y="353"/>
                  </a:lnTo>
                  <a:lnTo>
                    <a:pt x="358" y="347"/>
                  </a:lnTo>
                  <a:lnTo>
                    <a:pt x="322" y="337"/>
                  </a:lnTo>
                  <a:lnTo>
                    <a:pt x="288" y="331"/>
                  </a:lnTo>
                  <a:lnTo>
                    <a:pt x="254" y="324"/>
                  </a:lnTo>
                  <a:lnTo>
                    <a:pt x="221" y="320"/>
                  </a:lnTo>
                  <a:lnTo>
                    <a:pt x="187" y="320"/>
                  </a:lnTo>
                  <a:lnTo>
                    <a:pt x="153" y="327"/>
                  </a:lnTo>
                  <a:lnTo>
                    <a:pt x="119" y="339"/>
                  </a:lnTo>
                  <a:lnTo>
                    <a:pt x="20" y="428"/>
                  </a:lnTo>
                  <a:lnTo>
                    <a:pt x="19" y="369"/>
                  </a:lnTo>
                  <a:lnTo>
                    <a:pt x="13" y="313"/>
                  </a:lnTo>
                  <a:lnTo>
                    <a:pt x="8" y="261"/>
                  </a:lnTo>
                  <a:lnTo>
                    <a:pt x="4" y="213"/>
                  </a:lnTo>
                  <a:lnTo>
                    <a:pt x="0" y="164"/>
                  </a:lnTo>
                  <a:lnTo>
                    <a:pt x="0" y="114"/>
                  </a:lnTo>
                  <a:lnTo>
                    <a:pt x="3" y="60"/>
                  </a:lnTo>
                  <a:lnTo>
                    <a:pt x="11" y="0"/>
                  </a:lnTo>
                  <a:lnTo>
                    <a:pt x="72" y="7"/>
                  </a:lnTo>
                  <a:lnTo>
                    <a:pt x="127" y="31"/>
                  </a:lnTo>
                  <a:lnTo>
                    <a:pt x="177" y="67"/>
                  </a:lnTo>
                  <a:lnTo>
                    <a:pt x="220" y="112"/>
                  </a:lnTo>
                  <a:lnTo>
                    <a:pt x="260" y="160"/>
                  </a:lnTo>
                  <a:lnTo>
                    <a:pt x="299" y="213"/>
                  </a:lnTo>
                  <a:lnTo>
                    <a:pt x="336" y="262"/>
                  </a:lnTo>
                  <a:lnTo>
                    <a:pt x="373" y="309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2" name="Freeform 300"/>
            <p:cNvSpPr>
              <a:spLocks/>
            </p:cNvSpPr>
            <p:nvPr/>
          </p:nvSpPr>
          <p:spPr bwMode="auto">
            <a:xfrm>
              <a:off x="1497" y="3749"/>
              <a:ext cx="120" cy="21"/>
            </a:xfrm>
            <a:custGeom>
              <a:avLst/>
              <a:gdLst>
                <a:gd name="T0" fmla="*/ 0 w 360"/>
                <a:gd name="T1" fmla="*/ 0 h 64"/>
                <a:gd name="T2" fmla="*/ 0 w 360"/>
                <a:gd name="T3" fmla="*/ 0 h 64"/>
                <a:gd name="T4" fmla="*/ 0 w 360"/>
                <a:gd name="T5" fmla="*/ 0 h 64"/>
                <a:gd name="T6" fmla="*/ 0 w 360"/>
                <a:gd name="T7" fmla="*/ 0 h 64"/>
                <a:gd name="T8" fmla="*/ 0 w 360"/>
                <a:gd name="T9" fmla="*/ 0 h 64"/>
                <a:gd name="T10" fmla="*/ 0 w 360"/>
                <a:gd name="T11" fmla="*/ 0 h 64"/>
                <a:gd name="T12" fmla="*/ 0 w 360"/>
                <a:gd name="T13" fmla="*/ 0 h 64"/>
                <a:gd name="T14" fmla="*/ 0 w 360"/>
                <a:gd name="T15" fmla="*/ 0 h 64"/>
                <a:gd name="T16" fmla="*/ 0 w 360"/>
                <a:gd name="T17" fmla="*/ 0 h 64"/>
                <a:gd name="T18" fmla="*/ 0 w 360"/>
                <a:gd name="T19" fmla="*/ 0 h 64"/>
                <a:gd name="T20" fmla="*/ 0 w 360"/>
                <a:gd name="T21" fmla="*/ 0 h 64"/>
                <a:gd name="T22" fmla="*/ 0 w 360"/>
                <a:gd name="T23" fmla="*/ 0 h 64"/>
                <a:gd name="T24" fmla="*/ 0 w 360"/>
                <a:gd name="T25" fmla="*/ 0 h 64"/>
                <a:gd name="T26" fmla="*/ 0 w 360"/>
                <a:gd name="T27" fmla="*/ 0 h 64"/>
                <a:gd name="T28" fmla="*/ 0 w 360"/>
                <a:gd name="T29" fmla="*/ 0 h 64"/>
                <a:gd name="T30" fmla="*/ 0 w 360"/>
                <a:gd name="T31" fmla="*/ 0 h 64"/>
                <a:gd name="T32" fmla="*/ 0 w 360"/>
                <a:gd name="T33" fmla="*/ 0 h 64"/>
                <a:gd name="T34" fmla="*/ 0 w 360"/>
                <a:gd name="T35" fmla="*/ 0 h 64"/>
                <a:gd name="T36" fmla="*/ 0 w 360"/>
                <a:gd name="T37" fmla="*/ 0 h 64"/>
                <a:gd name="T38" fmla="*/ 0 w 360"/>
                <a:gd name="T39" fmla="*/ 0 h 64"/>
                <a:gd name="T40" fmla="*/ 0 w 360"/>
                <a:gd name="T41" fmla="*/ 0 h 64"/>
                <a:gd name="T42" fmla="*/ 0 w 360"/>
                <a:gd name="T43" fmla="*/ 0 h 64"/>
                <a:gd name="T44" fmla="*/ 0 w 360"/>
                <a:gd name="T45" fmla="*/ 0 h 64"/>
                <a:gd name="T46" fmla="*/ 0 w 360"/>
                <a:gd name="T47" fmla="*/ 0 h 64"/>
                <a:gd name="T48" fmla="*/ 0 w 360"/>
                <a:gd name="T49" fmla="*/ 0 h 64"/>
                <a:gd name="T50" fmla="*/ 0 w 360"/>
                <a:gd name="T51" fmla="*/ 0 h 64"/>
                <a:gd name="T52" fmla="*/ 0 w 360"/>
                <a:gd name="T53" fmla="*/ 0 h 64"/>
                <a:gd name="T54" fmla="*/ 0 w 360"/>
                <a:gd name="T55" fmla="*/ 0 h 64"/>
                <a:gd name="T56" fmla="*/ 0 w 360"/>
                <a:gd name="T57" fmla="*/ 0 h 64"/>
                <a:gd name="T58" fmla="*/ 0 w 360"/>
                <a:gd name="T59" fmla="*/ 0 h 64"/>
                <a:gd name="T60" fmla="*/ 0 w 360"/>
                <a:gd name="T61" fmla="*/ 0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0" h="64">
                  <a:moveTo>
                    <a:pt x="360" y="41"/>
                  </a:moveTo>
                  <a:lnTo>
                    <a:pt x="335" y="53"/>
                  </a:lnTo>
                  <a:lnTo>
                    <a:pt x="309" y="60"/>
                  </a:lnTo>
                  <a:lnTo>
                    <a:pt x="282" y="64"/>
                  </a:lnTo>
                  <a:lnTo>
                    <a:pt x="254" y="64"/>
                  </a:lnTo>
                  <a:lnTo>
                    <a:pt x="223" y="63"/>
                  </a:lnTo>
                  <a:lnTo>
                    <a:pt x="193" y="60"/>
                  </a:lnTo>
                  <a:lnTo>
                    <a:pt x="160" y="57"/>
                  </a:lnTo>
                  <a:lnTo>
                    <a:pt x="124" y="53"/>
                  </a:lnTo>
                  <a:lnTo>
                    <a:pt x="110" y="48"/>
                  </a:lnTo>
                  <a:lnTo>
                    <a:pt x="95" y="44"/>
                  </a:lnTo>
                  <a:lnTo>
                    <a:pt x="79" y="42"/>
                  </a:lnTo>
                  <a:lnTo>
                    <a:pt x="62" y="41"/>
                  </a:lnTo>
                  <a:lnTo>
                    <a:pt x="45" y="41"/>
                  </a:lnTo>
                  <a:lnTo>
                    <a:pt x="29" y="41"/>
                  </a:lnTo>
                  <a:lnTo>
                    <a:pt x="14" y="37"/>
                  </a:lnTo>
                  <a:lnTo>
                    <a:pt x="0" y="31"/>
                  </a:lnTo>
                  <a:lnTo>
                    <a:pt x="45" y="7"/>
                  </a:lnTo>
                  <a:lnTo>
                    <a:pt x="91" y="0"/>
                  </a:lnTo>
                  <a:lnTo>
                    <a:pt x="139" y="2"/>
                  </a:lnTo>
                  <a:lnTo>
                    <a:pt x="184" y="14"/>
                  </a:lnTo>
                  <a:lnTo>
                    <a:pt x="232" y="26"/>
                  </a:lnTo>
                  <a:lnTo>
                    <a:pt x="275" y="38"/>
                  </a:lnTo>
                  <a:lnTo>
                    <a:pt x="318" y="45"/>
                  </a:lnTo>
                  <a:lnTo>
                    <a:pt x="360" y="41"/>
                  </a:lnTo>
                  <a:close/>
                </a:path>
              </a:pathLst>
            </a:custGeom>
            <a:solidFill>
              <a:srgbClr val="9E3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3" name="Freeform 301"/>
            <p:cNvSpPr>
              <a:spLocks/>
            </p:cNvSpPr>
            <p:nvPr/>
          </p:nvSpPr>
          <p:spPr bwMode="auto">
            <a:xfrm>
              <a:off x="1456" y="3790"/>
              <a:ext cx="144" cy="183"/>
            </a:xfrm>
            <a:custGeom>
              <a:avLst/>
              <a:gdLst>
                <a:gd name="T0" fmla="*/ 0 w 430"/>
                <a:gd name="T1" fmla="*/ 0 h 547"/>
                <a:gd name="T2" fmla="*/ 0 w 430"/>
                <a:gd name="T3" fmla="*/ 0 h 547"/>
                <a:gd name="T4" fmla="*/ 0 w 430"/>
                <a:gd name="T5" fmla="*/ 0 h 547"/>
                <a:gd name="T6" fmla="*/ 0 w 430"/>
                <a:gd name="T7" fmla="*/ 0 h 547"/>
                <a:gd name="T8" fmla="*/ 0 w 430"/>
                <a:gd name="T9" fmla="*/ 0 h 547"/>
                <a:gd name="T10" fmla="*/ 0 w 430"/>
                <a:gd name="T11" fmla="*/ 0 h 547"/>
                <a:gd name="T12" fmla="*/ 0 w 430"/>
                <a:gd name="T13" fmla="*/ 0 h 547"/>
                <a:gd name="T14" fmla="*/ 0 w 430"/>
                <a:gd name="T15" fmla="*/ 0 h 547"/>
                <a:gd name="T16" fmla="*/ 0 w 430"/>
                <a:gd name="T17" fmla="*/ 0 h 547"/>
                <a:gd name="T18" fmla="*/ 0 w 430"/>
                <a:gd name="T19" fmla="*/ 0 h 547"/>
                <a:gd name="T20" fmla="*/ 0 w 430"/>
                <a:gd name="T21" fmla="*/ 0 h 547"/>
                <a:gd name="T22" fmla="*/ 0 w 430"/>
                <a:gd name="T23" fmla="*/ 0 h 547"/>
                <a:gd name="T24" fmla="*/ 0 w 430"/>
                <a:gd name="T25" fmla="*/ 0 h 547"/>
                <a:gd name="T26" fmla="*/ 0 w 430"/>
                <a:gd name="T27" fmla="*/ 0 h 547"/>
                <a:gd name="T28" fmla="*/ 0 w 430"/>
                <a:gd name="T29" fmla="*/ 0 h 547"/>
                <a:gd name="T30" fmla="*/ 0 w 430"/>
                <a:gd name="T31" fmla="*/ 0 h 547"/>
                <a:gd name="T32" fmla="*/ 0 w 430"/>
                <a:gd name="T33" fmla="*/ 0 h 547"/>
                <a:gd name="T34" fmla="*/ 0 w 430"/>
                <a:gd name="T35" fmla="*/ 0 h 547"/>
                <a:gd name="T36" fmla="*/ 0 w 430"/>
                <a:gd name="T37" fmla="*/ 0 h 547"/>
                <a:gd name="T38" fmla="*/ 0 w 430"/>
                <a:gd name="T39" fmla="*/ 0 h 547"/>
                <a:gd name="T40" fmla="*/ 0 w 430"/>
                <a:gd name="T41" fmla="*/ 0 h 547"/>
                <a:gd name="T42" fmla="*/ 0 w 430"/>
                <a:gd name="T43" fmla="*/ 0 h 547"/>
                <a:gd name="T44" fmla="*/ 0 w 430"/>
                <a:gd name="T45" fmla="*/ 0 h 547"/>
                <a:gd name="T46" fmla="*/ 0 w 430"/>
                <a:gd name="T47" fmla="*/ 0 h 547"/>
                <a:gd name="T48" fmla="*/ 0 w 430"/>
                <a:gd name="T49" fmla="*/ 0 h 547"/>
                <a:gd name="T50" fmla="*/ 0 w 430"/>
                <a:gd name="T51" fmla="*/ 0 h 547"/>
                <a:gd name="T52" fmla="*/ 0 w 430"/>
                <a:gd name="T53" fmla="*/ 0 h 547"/>
                <a:gd name="T54" fmla="*/ 0 w 430"/>
                <a:gd name="T55" fmla="*/ 0 h 547"/>
                <a:gd name="T56" fmla="*/ 0 w 430"/>
                <a:gd name="T57" fmla="*/ 0 h 547"/>
                <a:gd name="T58" fmla="*/ 0 w 430"/>
                <a:gd name="T59" fmla="*/ 0 h 547"/>
                <a:gd name="T60" fmla="*/ 0 w 430"/>
                <a:gd name="T61" fmla="*/ 0 h 547"/>
                <a:gd name="T62" fmla="*/ 0 w 430"/>
                <a:gd name="T63" fmla="*/ 0 h 547"/>
                <a:gd name="T64" fmla="*/ 0 w 430"/>
                <a:gd name="T65" fmla="*/ 0 h 547"/>
                <a:gd name="T66" fmla="*/ 0 w 430"/>
                <a:gd name="T67" fmla="*/ 0 h 547"/>
                <a:gd name="T68" fmla="*/ 0 w 430"/>
                <a:gd name="T69" fmla="*/ 0 h 547"/>
                <a:gd name="T70" fmla="*/ 0 w 430"/>
                <a:gd name="T71" fmla="*/ 0 h 547"/>
                <a:gd name="T72" fmla="*/ 0 w 430"/>
                <a:gd name="T73" fmla="*/ 0 h 547"/>
                <a:gd name="T74" fmla="*/ 0 w 430"/>
                <a:gd name="T75" fmla="*/ 0 h 547"/>
                <a:gd name="T76" fmla="*/ 0 w 430"/>
                <a:gd name="T77" fmla="*/ 0 h 547"/>
                <a:gd name="T78" fmla="*/ 0 w 430"/>
                <a:gd name="T79" fmla="*/ 0 h 547"/>
                <a:gd name="T80" fmla="*/ 0 w 430"/>
                <a:gd name="T81" fmla="*/ 0 h 547"/>
                <a:gd name="T82" fmla="*/ 0 w 430"/>
                <a:gd name="T83" fmla="*/ 0 h 547"/>
                <a:gd name="T84" fmla="*/ 0 w 430"/>
                <a:gd name="T85" fmla="*/ 0 h 547"/>
                <a:gd name="T86" fmla="*/ 0 w 430"/>
                <a:gd name="T87" fmla="*/ 0 h 547"/>
                <a:gd name="T88" fmla="*/ 0 w 430"/>
                <a:gd name="T89" fmla="*/ 0 h 547"/>
                <a:gd name="T90" fmla="*/ 0 w 430"/>
                <a:gd name="T91" fmla="*/ 0 h 547"/>
                <a:gd name="T92" fmla="*/ 0 w 430"/>
                <a:gd name="T93" fmla="*/ 0 h 547"/>
                <a:gd name="T94" fmla="*/ 0 w 430"/>
                <a:gd name="T95" fmla="*/ 0 h 547"/>
                <a:gd name="T96" fmla="*/ 0 w 430"/>
                <a:gd name="T97" fmla="*/ 0 h 547"/>
                <a:gd name="T98" fmla="*/ 0 w 430"/>
                <a:gd name="T99" fmla="*/ 0 h 547"/>
                <a:gd name="T100" fmla="*/ 0 w 430"/>
                <a:gd name="T101" fmla="*/ 0 h 547"/>
                <a:gd name="T102" fmla="*/ 0 w 430"/>
                <a:gd name="T103" fmla="*/ 0 h 547"/>
                <a:gd name="T104" fmla="*/ 0 w 430"/>
                <a:gd name="T105" fmla="*/ 0 h 547"/>
                <a:gd name="T106" fmla="*/ 0 w 430"/>
                <a:gd name="T107" fmla="*/ 0 h 547"/>
                <a:gd name="T108" fmla="*/ 0 w 430"/>
                <a:gd name="T109" fmla="*/ 0 h 547"/>
                <a:gd name="T110" fmla="*/ 0 w 430"/>
                <a:gd name="T111" fmla="*/ 0 h 547"/>
                <a:gd name="T112" fmla="*/ 0 w 430"/>
                <a:gd name="T113" fmla="*/ 0 h 547"/>
                <a:gd name="T114" fmla="*/ 0 w 430"/>
                <a:gd name="T115" fmla="*/ 0 h 54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30" h="547">
                  <a:moveTo>
                    <a:pt x="343" y="98"/>
                  </a:moveTo>
                  <a:lnTo>
                    <a:pt x="370" y="155"/>
                  </a:lnTo>
                  <a:lnTo>
                    <a:pt x="393" y="213"/>
                  </a:lnTo>
                  <a:lnTo>
                    <a:pt x="413" y="269"/>
                  </a:lnTo>
                  <a:lnTo>
                    <a:pt x="426" y="327"/>
                  </a:lnTo>
                  <a:lnTo>
                    <a:pt x="430" y="384"/>
                  </a:lnTo>
                  <a:lnTo>
                    <a:pt x="421" y="441"/>
                  </a:lnTo>
                  <a:lnTo>
                    <a:pt x="401" y="495"/>
                  </a:lnTo>
                  <a:lnTo>
                    <a:pt x="368" y="547"/>
                  </a:lnTo>
                  <a:lnTo>
                    <a:pt x="336" y="541"/>
                  </a:lnTo>
                  <a:lnTo>
                    <a:pt x="310" y="539"/>
                  </a:lnTo>
                  <a:lnTo>
                    <a:pt x="284" y="537"/>
                  </a:lnTo>
                  <a:lnTo>
                    <a:pt x="262" y="536"/>
                  </a:lnTo>
                  <a:lnTo>
                    <a:pt x="240" y="530"/>
                  </a:lnTo>
                  <a:lnTo>
                    <a:pt x="222" y="516"/>
                  </a:lnTo>
                  <a:lnTo>
                    <a:pt x="205" y="495"/>
                  </a:lnTo>
                  <a:lnTo>
                    <a:pt x="191" y="463"/>
                  </a:lnTo>
                  <a:lnTo>
                    <a:pt x="177" y="422"/>
                  </a:lnTo>
                  <a:lnTo>
                    <a:pt x="166" y="383"/>
                  </a:lnTo>
                  <a:lnTo>
                    <a:pt x="158" y="345"/>
                  </a:lnTo>
                  <a:lnTo>
                    <a:pt x="150" y="307"/>
                  </a:lnTo>
                  <a:lnTo>
                    <a:pt x="142" y="269"/>
                  </a:lnTo>
                  <a:lnTo>
                    <a:pt x="132" y="231"/>
                  </a:lnTo>
                  <a:lnTo>
                    <a:pt x="122" y="192"/>
                  </a:lnTo>
                  <a:lnTo>
                    <a:pt x="108" y="151"/>
                  </a:lnTo>
                  <a:lnTo>
                    <a:pt x="81" y="154"/>
                  </a:lnTo>
                  <a:lnTo>
                    <a:pt x="66" y="166"/>
                  </a:lnTo>
                  <a:lnTo>
                    <a:pt x="60" y="184"/>
                  </a:lnTo>
                  <a:lnTo>
                    <a:pt x="58" y="204"/>
                  </a:lnTo>
                  <a:lnTo>
                    <a:pt x="57" y="224"/>
                  </a:lnTo>
                  <a:lnTo>
                    <a:pt x="50" y="240"/>
                  </a:lnTo>
                  <a:lnTo>
                    <a:pt x="38" y="250"/>
                  </a:lnTo>
                  <a:lnTo>
                    <a:pt x="14" y="249"/>
                  </a:lnTo>
                  <a:lnTo>
                    <a:pt x="12" y="229"/>
                  </a:lnTo>
                  <a:lnTo>
                    <a:pt x="12" y="209"/>
                  </a:lnTo>
                  <a:lnTo>
                    <a:pt x="12" y="190"/>
                  </a:lnTo>
                  <a:lnTo>
                    <a:pt x="12" y="171"/>
                  </a:lnTo>
                  <a:lnTo>
                    <a:pt x="11" y="151"/>
                  </a:lnTo>
                  <a:lnTo>
                    <a:pt x="9" y="131"/>
                  </a:lnTo>
                  <a:lnTo>
                    <a:pt x="5" y="111"/>
                  </a:lnTo>
                  <a:lnTo>
                    <a:pt x="0" y="89"/>
                  </a:lnTo>
                  <a:lnTo>
                    <a:pt x="36" y="49"/>
                  </a:lnTo>
                  <a:lnTo>
                    <a:pt x="81" y="20"/>
                  </a:lnTo>
                  <a:lnTo>
                    <a:pt x="127" y="5"/>
                  </a:lnTo>
                  <a:lnTo>
                    <a:pt x="177" y="0"/>
                  </a:lnTo>
                  <a:lnTo>
                    <a:pt x="225" y="8"/>
                  </a:lnTo>
                  <a:lnTo>
                    <a:pt x="271" y="28"/>
                  </a:lnTo>
                  <a:lnTo>
                    <a:pt x="310" y="57"/>
                  </a:lnTo>
                  <a:lnTo>
                    <a:pt x="343" y="98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4" name="Freeform 302"/>
            <p:cNvSpPr>
              <a:spLocks/>
            </p:cNvSpPr>
            <p:nvPr/>
          </p:nvSpPr>
          <p:spPr bwMode="auto">
            <a:xfrm>
              <a:off x="1599" y="3797"/>
              <a:ext cx="97" cy="80"/>
            </a:xfrm>
            <a:custGeom>
              <a:avLst/>
              <a:gdLst>
                <a:gd name="T0" fmla="*/ 0 w 290"/>
                <a:gd name="T1" fmla="*/ 0 h 241"/>
                <a:gd name="T2" fmla="*/ 0 w 290"/>
                <a:gd name="T3" fmla="*/ 0 h 241"/>
                <a:gd name="T4" fmla="*/ 0 w 290"/>
                <a:gd name="T5" fmla="*/ 0 h 241"/>
                <a:gd name="T6" fmla="*/ 0 w 290"/>
                <a:gd name="T7" fmla="*/ 0 h 241"/>
                <a:gd name="T8" fmla="*/ 0 w 290"/>
                <a:gd name="T9" fmla="*/ 0 h 241"/>
                <a:gd name="T10" fmla="*/ 0 w 290"/>
                <a:gd name="T11" fmla="*/ 0 h 241"/>
                <a:gd name="T12" fmla="*/ 0 w 290"/>
                <a:gd name="T13" fmla="*/ 0 h 241"/>
                <a:gd name="T14" fmla="*/ 0 w 290"/>
                <a:gd name="T15" fmla="*/ 0 h 241"/>
                <a:gd name="T16" fmla="*/ 0 w 290"/>
                <a:gd name="T17" fmla="*/ 0 h 241"/>
                <a:gd name="T18" fmla="*/ 0 w 290"/>
                <a:gd name="T19" fmla="*/ 0 h 241"/>
                <a:gd name="T20" fmla="*/ 0 w 290"/>
                <a:gd name="T21" fmla="*/ 0 h 241"/>
                <a:gd name="T22" fmla="*/ 0 w 290"/>
                <a:gd name="T23" fmla="*/ 0 h 241"/>
                <a:gd name="T24" fmla="*/ 0 w 290"/>
                <a:gd name="T25" fmla="*/ 0 h 241"/>
                <a:gd name="T26" fmla="*/ 0 w 290"/>
                <a:gd name="T27" fmla="*/ 0 h 241"/>
                <a:gd name="T28" fmla="*/ 0 w 290"/>
                <a:gd name="T29" fmla="*/ 0 h 241"/>
                <a:gd name="T30" fmla="*/ 0 w 290"/>
                <a:gd name="T31" fmla="*/ 0 h 241"/>
                <a:gd name="T32" fmla="*/ 0 w 290"/>
                <a:gd name="T33" fmla="*/ 0 h 241"/>
                <a:gd name="T34" fmla="*/ 0 w 290"/>
                <a:gd name="T35" fmla="*/ 0 h 241"/>
                <a:gd name="T36" fmla="*/ 0 w 290"/>
                <a:gd name="T37" fmla="*/ 0 h 241"/>
                <a:gd name="T38" fmla="*/ 0 w 290"/>
                <a:gd name="T39" fmla="*/ 0 h 241"/>
                <a:gd name="T40" fmla="*/ 0 w 290"/>
                <a:gd name="T41" fmla="*/ 0 h 241"/>
                <a:gd name="T42" fmla="*/ 0 w 290"/>
                <a:gd name="T43" fmla="*/ 0 h 241"/>
                <a:gd name="T44" fmla="*/ 0 w 290"/>
                <a:gd name="T45" fmla="*/ 0 h 241"/>
                <a:gd name="T46" fmla="*/ 0 w 290"/>
                <a:gd name="T47" fmla="*/ 0 h 241"/>
                <a:gd name="T48" fmla="*/ 0 w 290"/>
                <a:gd name="T49" fmla="*/ 0 h 241"/>
                <a:gd name="T50" fmla="*/ 0 w 290"/>
                <a:gd name="T51" fmla="*/ 0 h 241"/>
                <a:gd name="T52" fmla="*/ 0 w 290"/>
                <a:gd name="T53" fmla="*/ 0 h 241"/>
                <a:gd name="T54" fmla="*/ 0 w 290"/>
                <a:gd name="T55" fmla="*/ 0 h 241"/>
                <a:gd name="T56" fmla="*/ 0 w 290"/>
                <a:gd name="T57" fmla="*/ 0 h 241"/>
                <a:gd name="T58" fmla="*/ 0 w 290"/>
                <a:gd name="T59" fmla="*/ 0 h 241"/>
                <a:gd name="T60" fmla="*/ 0 w 290"/>
                <a:gd name="T61" fmla="*/ 0 h 2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0" h="241">
                  <a:moveTo>
                    <a:pt x="290" y="176"/>
                  </a:moveTo>
                  <a:lnTo>
                    <a:pt x="272" y="207"/>
                  </a:lnTo>
                  <a:lnTo>
                    <a:pt x="249" y="226"/>
                  </a:lnTo>
                  <a:lnTo>
                    <a:pt x="223" y="236"/>
                  </a:lnTo>
                  <a:lnTo>
                    <a:pt x="195" y="241"/>
                  </a:lnTo>
                  <a:lnTo>
                    <a:pt x="164" y="241"/>
                  </a:lnTo>
                  <a:lnTo>
                    <a:pt x="135" y="240"/>
                  </a:lnTo>
                  <a:lnTo>
                    <a:pt x="105" y="239"/>
                  </a:lnTo>
                  <a:lnTo>
                    <a:pt x="76" y="240"/>
                  </a:lnTo>
                  <a:lnTo>
                    <a:pt x="62" y="211"/>
                  </a:lnTo>
                  <a:lnTo>
                    <a:pt x="48" y="182"/>
                  </a:lnTo>
                  <a:lnTo>
                    <a:pt x="37" y="152"/>
                  </a:lnTo>
                  <a:lnTo>
                    <a:pt x="26" y="122"/>
                  </a:lnTo>
                  <a:lnTo>
                    <a:pt x="16" y="92"/>
                  </a:lnTo>
                  <a:lnTo>
                    <a:pt x="7" y="64"/>
                  </a:lnTo>
                  <a:lnTo>
                    <a:pt x="1" y="32"/>
                  </a:lnTo>
                  <a:lnTo>
                    <a:pt x="0" y="2"/>
                  </a:lnTo>
                  <a:lnTo>
                    <a:pt x="47" y="0"/>
                  </a:lnTo>
                  <a:lnTo>
                    <a:pt x="93" y="6"/>
                  </a:lnTo>
                  <a:lnTo>
                    <a:pt x="135" y="21"/>
                  </a:lnTo>
                  <a:lnTo>
                    <a:pt x="172" y="45"/>
                  </a:lnTo>
                  <a:lnTo>
                    <a:pt x="205" y="73"/>
                  </a:lnTo>
                  <a:lnTo>
                    <a:pt x="236" y="105"/>
                  </a:lnTo>
                  <a:lnTo>
                    <a:pt x="263" y="141"/>
                  </a:lnTo>
                  <a:lnTo>
                    <a:pt x="290" y="176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5" name="Freeform 303"/>
            <p:cNvSpPr>
              <a:spLocks/>
            </p:cNvSpPr>
            <p:nvPr/>
          </p:nvSpPr>
          <p:spPr bwMode="auto">
            <a:xfrm>
              <a:off x="1663" y="3885"/>
              <a:ext cx="76" cy="231"/>
            </a:xfrm>
            <a:custGeom>
              <a:avLst/>
              <a:gdLst>
                <a:gd name="T0" fmla="*/ 0 w 227"/>
                <a:gd name="T1" fmla="*/ 0 h 693"/>
                <a:gd name="T2" fmla="*/ 0 w 227"/>
                <a:gd name="T3" fmla="*/ 0 h 693"/>
                <a:gd name="T4" fmla="*/ 0 w 227"/>
                <a:gd name="T5" fmla="*/ 0 h 693"/>
                <a:gd name="T6" fmla="*/ 0 w 227"/>
                <a:gd name="T7" fmla="*/ 0 h 693"/>
                <a:gd name="T8" fmla="*/ 0 w 227"/>
                <a:gd name="T9" fmla="*/ 0 h 693"/>
                <a:gd name="T10" fmla="*/ 0 w 227"/>
                <a:gd name="T11" fmla="*/ 0 h 693"/>
                <a:gd name="T12" fmla="*/ 0 w 227"/>
                <a:gd name="T13" fmla="*/ 0 h 693"/>
                <a:gd name="T14" fmla="*/ 0 w 227"/>
                <a:gd name="T15" fmla="*/ 0 h 693"/>
                <a:gd name="T16" fmla="*/ 0 w 227"/>
                <a:gd name="T17" fmla="*/ 0 h 693"/>
                <a:gd name="T18" fmla="*/ 0 w 227"/>
                <a:gd name="T19" fmla="*/ 0 h 693"/>
                <a:gd name="T20" fmla="*/ 0 w 227"/>
                <a:gd name="T21" fmla="*/ 0 h 693"/>
                <a:gd name="T22" fmla="*/ 0 w 227"/>
                <a:gd name="T23" fmla="*/ 0 h 693"/>
                <a:gd name="T24" fmla="*/ 0 w 227"/>
                <a:gd name="T25" fmla="*/ 0 h 693"/>
                <a:gd name="T26" fmla="*/ 0 w 227"/>
                <a:gd name="T27" fmla="*/ 0 h 693"/>
                <a:gd name="T28" fmla="*/ 0 w 227"/>
                <a:gd name="T29" fmla="*/ 0 h 693"/>
                <a:gd name="T30" fmla="*/ 0 w 227"/>
                <a:gd name="T31" fmla="*/ 0 h 693"/>
                <a:gd name="T32" fmla="*/ 0 w 227"/>
                <a:gd name="T33" fmla="*/ 0 h 693"/>
                <a:gd name="T34" fmla="*/ 0 w 227"/>
                <a:gd name="T35" fmla="*/ 0 h 693"/>
                <a:gd name="T36" fmla="*/ 0 w 227"/>
                <a:gd name="T37" fmla="*/ 0 h 693"/>
                <a:gd name="T38" fmla="*/ 0 w 227"/>
                <a:gd name="T39" fmla="*/ 0 h 693"/>
                <a:gd name="T40" fmla="*/ 0 w 227"/>
                <a:gd name="T41" fmla="*/ 0 h 693"/>
                <a:gd name="T42" fmla="*/ 0 w 227"/>
                <a:gd name="T43" fmla="*/ 0 h 693"/>
                <a:gd name="T44" fmla="*/ 0 w 227"/>
                <a:gd name="T45" fmla="*/ 0 h 693"/>
                <a:gd name="T46" fmla="*/ 0 w 227"/>
                <a:gd name="T47" fmla="*/ 0 h 693"/>
                <a:gd name="T48" fmla="*/ 0 w 227"/>
                <a:gd name="T49" fmla="*/ 0 h 693"/>
                <a:gd name="T50" fmla="*/ 0 w 227"/>
                <a:gd name="T51" fmla="*/ 0 h 693"/>
                <a:gd name="T52" fmla="*/ 0 w 227"/>
                <a:gd name="T53" fmla="*/ 0 h 693"/>
                <a:gd name="T54" fmla="*/ 0 w 227"/>
                <a:gd name="T55" fmla="*/ 0 h 693"/>
                <a:gd name="T56" fmla="*/ 0 w 227"/>
                <a:gd name="T57" fmla="*/ 0 h 693"/>
                <a:gd name="T58" fmla="*/ 0 w 227"/>
                <a:gd name="T59" fmla="*/ 0 h 693"/>
                <a:gd name="T60" fmla="*/ 0 w 227"/>
                <a:gd name="T61" fmla="*/ 0 h 693"/>
                <a:gd name="T62" fmla="*/ 0 w 227"/>
                <a:gd name="T63" fmla="*/ 0 h 693"/>
                <a:gd name="T64" fmla="*/ 0 w 227"/>
                <a:gd name="T65" fmla="*/ 0 h 693"/>
                <a:gd name="T66" fmla="*/ 0 w 227"/>
                <a:gd name="T67" fmla="*/ 0 h 693"/>
                <a:gd name="T68" fmla="*/ 0 w 227"/>
                <a:gd name="T69" fmla="*/ 0 h 693"/>
                <a:gd name="T70" fmla="*/ 0 w 227"/>
                <a:gd name="T71" fmla="*/ 0 h 693"/>
                <a:gd name="T72" fmla="*/ 0 w 227"/>
                <a:gd name="T73" fmla="*/ 0 h 693"/>
                <a:gd name="T74" fmla="*/ 0 w 227"/>
                <a:gd name="T75" fmla="*/ 0 h 693"/>
                <a:gd name="T76" fmla="*/ 0 w 227"/>
                <a:gd name="T77" fmla="*/ 0 h 693"/>
                <a:gd name="T78" fmla="*/ 0 w 227"/>
                <a:gd name="T79" fmla="*/ 0 h 693"/>
                <a:gd name="T80" fmla="*/ 0 w 227"/>
                <a:gd name="T81" fmla="*/ 0 h 693"/>
                <a:gd name="T82" fmla="*/ 0 w 227"/>
                <a:gd name="T83" fmla="*/ 0 h 693"/>
                <a:gd name="T84" fmla="*/ 0 w 227"/>
                <a:gd name="T85" fmla="*/ 0 h 693"/>
                <a:gd name="T86" fmla="*/ 0 w 227"/>
                <a:gd name="T87" fmla="*/ 0 h 693"/>
                <a:gd name="T88" fmla="*/ 0 w 227"/>
                <a:gd name="T89" fmla="*/ 0 h 693"/>
                <a:gd name="T90" fmla="*/ 0 w 227"/>
                <a:gd name="T91" fmla="*/ 0 h 693"/>
                <a:gd name="T92" fmla="*/ 0 w 227"/>
                <a:gd name="T93" fmla="*/ 0 h 693"/>
                <a:gd name="T94" fmla="*/ 0 w 227"/>
                <a:gd name="T95" fmla="*/ 0 h 693"/>
                <a:gd name="T96" fmla="*/ 0 w 227"/>
                <a:gd name="T97" fmla="*/ 0 h 693"/>
                <a:gd name="T98" fmla="*/ 0 w 227"/>
                <a:gd name="T99" fmla="*/ 0 h 693"/>
                <a:gd name="T100" fmla="*/ 0 w 227"/>
                <a:gd name="T101" fmla="*/ 0 h 693"/>
                <a:gd name="T102" fmla="*/ 0 w 227"/>
                <a:gd name="T103" fmla="*/ 0 h 693"/>
                <a:gd name="T104" fmla="*/ 0 w 227"/>
                <a:gd name="T105" fmla="*/ 0 h 693"/>
                <a:gd name="T106" fmla="*/ 0 w 227"/>
                <a:gd name="T107" fmla="*/ 0 h 693"/>
                <a:gd name="T108" fmla="*/ 0 w 227"/>
                <a:gd name="T109" fmla="*/ 0 h 693"/>
                <a:gd name="T110" fmla="*/ 0 w 227"/>
                <a:gd name="T111" fmla="*/ 0 h 693"/>
                <a:gd name="T112" fmla="*/ 0 w 227"/>
                <a:gd name="T113" fmla="*/ 0 h 693"/>
                <a:gd name="T114" fmla="*/ 0 w 227"/>
                <a:gd name="T115" fmla="*/ 0 h 693"/>
                <a:gd name="T116" fmla="*/ 0 w 227"/>
                <a:gd name="T117" fmla="*/ 0 h 693"/>
                <a:gd name="T118" fmla="*/ 0 w 227"/>
                <a:gd name="T119" fmla="*/ 0 h 6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27" h="693">
                  <a:moveTo>
                    <a:pt x="182" y="20"/>
                  </a:moveTo>
                  <a:lnTo>
                    <a:pt x="175" y="24"/>
                  </a:lnTo>
                  <a:lnTo>
                    <a:pt x="168" y="32"/>
                  </a:lnTo>
                  <a:lnTo>
                    <a:pt x="164" y="37"/>
                  </a:lnTo>
                  <a:lnTo>
                    <a:pt x="163" y="44"/>
                  </a:lnTo>
                  <a:lnTo>
                    <a:pt x="163" y="52"/>
                  </a:lnTo>
                  <a:lnTo>
                    <a:pt x="164" y="58"/>
                  </a:lnTo>
                  <a:lnTo>
                    <a:pt x="167" y="66"/>
                  </a:lnTo>
                  <a:lnTo>
                    <a:pt x="174" y="73"/>
                  </a:lnTo>
                  <a:lnTo>
                    <a:pt x="227" y="105"/>
                  </a:lnTo>
                  <a:lnTo>
                    <a:pt x="219" y="194"/>
                  </a:lnTo>
                  <a:lnTo>
                    <a:pt x="218" y="286"/>
                  </a:lnTo>
                  <a:lnTo>
                    <a:pt x="213" y="375"/>
                  </a:lnTo>
                  <a:lnTo>
                    <a:pt x="203" y="462"/>
                  </a:lnTo>
                  <a:lnTo>
                    <a:pt x="182" y="541"/>
                  </a:lnTo>
                  <a:lnTo>
                    <a:pt x="143" y="608"/>
                  </a:lnTo>
                  <a:lnTo>
                    <a:pt x="85" y="659"/>
                  </a:lnTo>
                  <a:lnTo>
                    <a:pt x="0" y="693"/>
                  </a:lnTo>
                  <a:lnTo>
                    <a:pt x="4" y="673"/>
                  </a:lnTo>
                  <a:lnTo>
                    <a:pt x="12" y="655"/>
                  </a:lnTo>
                  <a:lnTo>
                    <a:pt x="26" y="640"/>
                  </a:lnTo>
                  <a:lnTo>
                    <a:pt x="41" y="628"/>
                  </a:lnTo>
                  <a:lnTo>
                    <a:pt x="58" y="613"/>
                  </a:lnTo>
                  <a:lnTo>
                    <a:pt x="74" y="599"/>
                  </a:lnTo>
                  <a:lnTo>
                    <a:pt x="87" y="583"/>
                  </a:lnTo>
                  <a:lnTo>
                    <a:pt x="98" y="564"/>
                  </a:lnTo>
                  <a:lnTo>
                    <a:pt x="97" y="505"/>
                  </a:lnTo>
                  <a:lnTo>
                    <a:pt x="107" y="448"/>
                  </a:lnTo>
                  <a:lnTo>
                    <a:pt x="124" y="392"/>
                  </a:lnTo>
                  <a:lnTo>
                    <a:pt x="143" y="338"/>
                  </a:lnTo>
                  <a:lnTo>
                    <a:pt x="157" y="283"/>
                  </a:lnTo>
                  <a:lnTo>
                    <a:pt x="163" y="228"/>
                  </a:lnTo>
                  <a:lnTo>
                    <a:pt x="156" y="172"/>
                  </a:lnTo>
                  <a:lnTo>
                    <a:pt x="128" y="114"/>
                  </a:lnTo>
                  <a:lnTo>
                    <a:pt x="130" y="101"/>
                  </a:lnTo>
                  <a:lnTo>
                    <a:pt x="130" y="91"/>
                  </a:lnTo>
                  <a:lnTo>
                    <a:pt x="128" y="79"/>
                  </a:lnTo>
                  <a:lnTo>
                    <a:pt x="126" y="69"/>
                  </a:lnTo>
                  <a:lnTo>
                    <a:pt x="124" y="58"/>
                  </a:lnTo>
                  <a:lnTo>
                    <a:pt x="119" y="48"/>
                  </a:lnTo>
                  <a:lnTo>
                    <a:pt x="114" y="39"/>
                  </a:lnTo>
                  <a:lnTo>
                    <a:pt x="105" y="28"/>
                  </a:lnTo>
                  <a:lnTo>
                    <a:pt x="111" y="22"/>
                  </a:lnTo>
                  <a:lnTo>
                    <a:pt x="120" y="15"/>
                  </a:lnTo>
                  <a:lnTo>
                    <a:pt x="132" y="8"/>
                  </a:lnTo>
                  <a:lnTo>
                    <a:pt x="142" y="3"/>
                  </a:lnTo>
                  <a:lnTo>
                    <a:pt x="153" y="0"/>
                  </a:lnTo>
                  <a:lnTo>
                    <a:pt x="164" y="0"/>
                  </a:lnTo>
                  <a:lnTo>
                    <a:pt x="174" y="7"/>
                  </a:lnTo>
                  <a:lnTo>
                    <a:pt x="182" y="2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6" name="Freeform 304"/>
            <p:cNvSpPr>
              <a:spLocks/>
            </p:cNvSpPr>
            <p:nvPr/>
          </p:nvSpPr>
          <p:spPr bwMode="auto">
            <a:xfrm>
              <a:off x="2180" y="3884"/>
              <a:ext cx="503" cy="445"/>
            </a:xfrm>
            <a:custGeom>
              <a:avLst/>
              <a:gdLst>
                <a:gd name="T0" fmla="*/ 0 w 1510"/>
                <a:gd name="T1" fmla="*/ 0 h 1336"/>
                <a:gd name="T2" fmla="*/ 0 w 1510"/>
                <a:gd name="T3" fmla="*/ 0 h 1336"/>
                <a:gd name="T4" fmla="*/ 0 w 1510"/>
                <a:gd name="T5" fmla="*/ 0 h 1336"/>
                <a:gd name="T6" fmla="*/ 0 w 1510"/>
                <a:gd name="T7" fmla="*/ 0 h 1336"/>
                <a:gd name="T8" fmla="*/ 0 w 1510"/>
                <a:gd name="T9" fmla="*/ 0 h 1336"/>
                <a:gd name="T10" fmla="*/ 0 w 1510"/>
                <a:gd name="T11" fmla="*/ 0 h 1336"/>
                <a:gd name="T12" fmla="*/ 0 w 1510"/>
                <a:gd name="T13" fmla="*/ 0 h 1336"/>
                <a:gd name="T14" fmla="*/ 0 w 1510"/>
                <a:gd name="T15" fmla="*/ 0 h 1336"/>
                <a:gd name="T16" fmla="*/ 0 w 1510"/>
                <a:gd name="T17" fmla="*/ 0 h 1336"/>
                <a:gd name="T18" fmla="*/ 0 w 1510"/>
                <a:gd name="T19" fmla="*/ 0 h 1336"/>
                <a:gd name="T20" fmla="*/ 0 w 1510"/>
                <a:gd name="T21" fmla="*/ 0 h 1336"/>
                <a:gd name="T22" fmla="*/ 0 w 1510"/>
                <a:gd name="T23" fmla="*/ 0 h 1336"/>
                <a:gd name="T24" fmla="*/ 0 w 1510"/>
                <a:gd name="T25" fmla="*/ 0 h 1336"/>
                <a:gd name="T26" fmla="*/ 0 w 1510"/>
                <a:gd name="T27" fmla="*/ 0 h 1336"/>
                <a:gd name="T28" fmla="*/ 0 w 1510"/>
                <a:gd name="T29" fmla="*/ 0 h 1336"/>
                <a:gd name="T30" fmla="*/ 0 w 1510"/>
                <a:gd name="T31" fmla="*/ 0 h 1336"/>
                <a:gd name="T32" fmla="*/ 0 w 1510"/>
                <a:gd name="T33" fmla="*/ 0 h 1336"/>
                <a:gd name="T34" fmla="*/ 0 w 1510"/>
                <a:gd name="T35" fmla="*/ 0 h 1336"/>
                <a:gd name="T36" fmla="*/ 0 w 1510"/>
                <a:gd name="T37" fmla="*/ 0 h 1336"/>
                <a:gd name="T38" fmla="*/ 0 w 1510"/>
                <a:gd name="T39" fmla="*/ 0 h 1336"/>
                <a:gd name="T40" fmla="*/ 0 w 1510"/>
                <a:gd name="T41" fmla="*/ 0 h 1336"/>
                <a:gd name="T42" fmla="*/ 0 w 1510"/>
                <a:gd name="T43" fmla="*/ 0 h 1336"/>
                <a:gd name="T44" fmla="*/ 0 w 1510"/>
                <a:gd name="T45" fmla="*/ 0 h 1336"/>
                <a:gd name="T46" fmla="*/ 0 w 1510"/>
                <a:gd name="T47" fmla="*/ 0 h 1336"/>
                <a:gd name="T48" fmla="*/ 0 w 1510"/>
                <a:gd name="T49" fmla="*/ 0 h 1336"/>
                <a:gd name="T50" fmla="*/ 0 w 1510"/>
                <a:gd name="T51" fmla="*/ 0 h 1336"/>
                <a:gd name="T52" fmla="*/ 0 w 1510"/>
                <a:gd name="T53" fmla="*/ 0 h 1336"/>
                <a:gd name="T54" fmla="*/ 0 w 1510"/>
                <a:gd name="T55" fmla="*/ 0 h 1336"/>
                <a:gd name="T56" fmla="*/ 0 w 1510"/>
                <a:gd name="T57" fmla="*/ 0 h 1336"/>
                <a:gd name="T58" fmla="*/ 0 w 1510"/>
                <a:gd name="T59" fmla="*/ 0 h 1336"/>
                <a:gd name="T60" fmla="*/ 0 w 1510"/>
                <a:gd name="T61" fmla="*/ 0 h 1336"/>
                <a:gd name="T62" fmla="*/ 0 w 1510"/>
                <a:gd name="T63" fmla="*/ 0 h 1336"/>
                <a:gd name="T64" fmla="*/ 0 w 1510"/>
                <a:gd name="T65" fmla="*/ 0 h 1336"/>
                <a:gd name="T66" fmla="*/ 0 w 1510"/>
                <a:gd name="T67" fmla="*/ 0 h 1336"/>
                <a:gd name="T68" fmla="*/ 0 w 1510"/>
                <a:gd name="T69" fmla="*/ 0 h 1336"/>
                <a:gd name="T70" fmla="*/ 0 w 1510"/>
                <a:gd name="T71" fmla="*/ 0 h 1336"/>
                <a:gd name="T72" fmla="*/ 0 w 1510"/>
                <a:gd name="T73" fmla="*/ 0 h 1336"/>
                <a:gd name="T74" fmla="*/ 0 w 1510"/>
                <a:gd name="T75" fmla="*/ 0 h 1336"/>
                <a:gd name="T76" fmla="*/ 0 w 1510"/>
                <a:gd name="T77" fmla="*/ 0 h 1336"/>
                <a:gd name="T78" fmla="*/ 0 w 1510"/>
                <a:gd name="T79" fmla="*/ 0 h 1336"/>
                <a:gd name="T80" fmla="*/ 0 w 1510"/>
                <a:gd name="T81" fmla="*/ 0 h 1336"/>
                <a:gd name="T82" fmla="*/ 0 w 1510"/>
                <a:gd name="T83" fmla="*/ 0 h 1336"/>
                <a:gd name="T84" fmla="*/ 0 w 1510"/>
                <a:gd name="T85" fmla="*/ 0 h 1336"/>
                <a:gd name="T86" fmla="*/ 0 w 1510"/>
                <a:gd name="T87" fmla="*/ 0 h 1336"/>
                <a:gd name="T88" fmla="*/ 0 w 1510"/>
                <a:gd name="T89" fmla="*/ 0 h 1336"/>
                <a:gd name="T90" fmla="*/ 0 w 1510"/>
                <a:gd name="T91" fmla="*/ 0 h 1336"/>
                <a:gd name="T92" fmla="*/ 0 w 1510"/>
                <a:gd name="T93" fmla="*/ 0 h 1336"/>
                <a:gd name="T94" fmla="*/ 0 w 1510"/>
                <a:gd name="T95" fmla="*/ 0 h 1336"/>
                <a:gd name="T96" fmla="*/ 0 w 1510"/>
                <a:gd name="T97" fmla="*/ 0 h 1336"/>
                <a:gd name="T98" fmla="*/ 0 w 1510"/>
                <a:gd name="T99" fmla="*/ 0 h 1336"/>
                <a:gd name="T100" fmla="*/ 0 w 1510"/>
                <a:gd name="T101" fmla="*/ 0 h 1336"/>
                <a:gd name="T102" fmla="*/ 0 w 1510"/>
                <a:gd name="T103" fmla="*/ 0 h 1336"/>
                <a:gd name="T104" fmla="*/ 0 w 1510"/>
                <a:gd name="T105" fmla="*/ 0 h 13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10" h="1336">
                  <a:moveTo>
                    <a:pt x="1328" y="0"/>
                  </a:moveTo>
                  <a:lnTo>
                    <a:pt x="1351" y="152"/>
                  </a:lnTo>
                  <a:lnTo>
                    <a:pt x="1376" y="299"/>
                  </a:lnTo>
                  <a:lnTo>
                    <a:pt x="1401" y="447"/>
                  </a:lnTo>
                  <a:lnTo>
                    <a:pt x="1426" y="592"/>
                  </a:lnTo>
                  <a:lnTo>
                    <a:pt x="1449" y="736"/>
                  </a:lnTo>
                  <a:lnTo>
                    <a:pt x="1471" y="885"/>
                  </a:lnTo>
                  <a:lnTo>
                    <a:pt x="1492" y="1033"/>
                  </a:lnTo>
                  <a:lnTo>
                    <a:pt x="1510" y="1186"/>
                  </a:lnTo>
                  <a:lnTo>
                    <a:pt x="1350" y="1118"/>
                  </a:lnTo>
                  <a:lnTo>
                    <a:pt x="1182" y="1079"/>
                  </a:lnTo>
                  <a:lnTo>
                    <a:pt x="1009" y="1063"/>
                  </a:lnTo>
                  <a:lnTo>
                    <a:pt x="833" y="1074"/>
                  </a:lnTo>
                  <a:lnTo>
                    <a:pt x="661" y="1107"/>
                  </a:lnTo>
                  <a:lnTo>
                    <a:pt x="494" y="1163"/>
                  </a:lnTo>
                  <a:lnTo>
                    <a:pt x="338" y="1241"/>
                  </a:lnTo>
                  <a:lnTo>
                    <a:pt x="196" y="1336"/>
                  </a:lnTo>
                  <a:lnTo>
                    <a:pt x="202" y="1289"/>
                  </a:lnTo>
                  <a:lnTo>
                    <a:pt x="204" y="1236"/>
                  </a:lnTo>
                  <a:lnTo>
                    <a:pt x="203" y="1181"/>
                  </a:lnTo>
                  <a:lnTo>
                    <a:pt x="202" y="1122"/>
                  </a:lnTo>
                  <a:lnTo>
                    <a:pt x="199" y="1064"/>
                  </a:lnTo>
                  <a:lnTo>
                    <a:pt x="199" y="1005"/>
                  </a:lnTo>
                  <a:lnTo>
                    <a:pt x="203" y="946"/>
                  </a:lnTo>
                  <a:lnTo>
                    <a:pt x="215" y="887"/>
                  </a:lnTo>
                  <a:lnTo>
                    <a:pt x="212" y="877"/>
                  </a:lnTo>
                  <a:lnTo>
                    <a:pt x="209" y="866"/>
                  </a:lnTo>
                  <a:lnTo>
                    <a:pt x="204" y="854"/>
                  </a:lnTo>
                  <a:lnTo>
                    <a:pt x="198" y="844"/>
                  </a:lnTo>
                  <a:lnTo>
                    <a:pt x="193" y="833"/>
                  </a:lnTo>
                  <a:lnTo>
                    <a:pt x="183" y="823"/>
                  </a:lnTo>
                  <a:lnTo>
                    <a:pt x="173" y="816"/>
                  </a:lnTo>
                  <a:lnTo>
                    <a:pt x="160" y="811"/>
                  </a:lnTo>
                  <a:lnTo>
                    <a:pt x="143" y="811"/>
                  </a:lnTo>
                  <a:lnTo>
                    <a:pt x="233" y="768"/>
                  </a:lnTo>
                  <a:lnTo>
                    <a:pt x="328" y="730"/>
                  </a:lnTo>
                  <a:lnTo>
                    <a:pt x="427" y="701"/>
                  </a:lnTo>
                  <a:lnTo>
                    <a:pt x="528" y="677"/>
                  </a:lnTo>
                  <a:lnTo>
                    <a:pt x="632" y="659"/>
                  </a:lnTo>
                  <a:lnTo>
                    <a:pt x="737" y="642"/>
                  </a:lnTo>
                  <a:lnTo>
                    <a:pt x="839" y="626"/>
                  </a:lnTo>
                  <a:lnTo>
                    <a:pt x="944" y="611"/>
                  </a:lnTo>
                  <a:lnTo>
                    <a:pt x="896" y="592"/>
                  </a:lnTo>
                  <a:lnTo>
                    <a:pt x="850" y="582"/>
                  </a:lnTo>
                  <a:lnTo>
                    <a:pt x="805" y="580"/>
                  </a:lnTo>
                  <a:lnTo>
                    <a:pt x="761" y="582"/>
                  </a:lnTo>
                  <a:lnTo>
                    <a:pt x="716" y="587"/>
                  </a:lnTo>
                  <a:lnTo>
                    <a:pt x="668" y="592"/>
                  </a:lnTo>
                  <a:lnTo>
                    <a:pt x="621" y="598"/>
                  </a:lnTo>
                  <a:lnTo>
                    <a:pt x="570" y="598"/>
                  </a:lnTo>
                  <a:lnTo>
                    <a:pt x="515" y="615"/>
                  </a:lnTo>
                  <a:lnTo>
                    <a:pt x="459" y="631"/>
                  </a:lnTo>
                  <a:lnTo>
                    <a:pt x="404" y="643"/>
                  </a:lnTo>
                  <a:lnTo>
                    <a:pt x="348" y="656"/>
                  </a:lnTo>
                  <a:lnTo>
                    <a:pt x="293" y="670"/>
                  </a:lnTo>
                  <a:lnTo>
                    <a:pt x="237" y="683"/>
                  </a:lnTo>
                  <a:lnTo>
                    <a:pt x="183" y="700"/>
                  </a:lnTo>
                  <a:lnTo>
                    <a:pt x="130" y="718"/>
                  </a:lnTo>
                  <a:lnTo>
                    <a:pt x="130" y="675"/>
                  </a:lnTo>
                  <a:lnTo>
                    <a:pt x="142" y="638"/>
                  </a:lnTo>
                  <a:lnTo>
                    <a:pt x="164" y="605"/>
                  </a:lnTo>
                  <a:lnTo>
                    <a:pt x="193" y="579"/>
                  </a:lnTo>
                  <a:lnTo>
                    <a:pt x="227" y="553"/>
                  </a:lnTo>
                  <a:lnTo>
                    <a:pt x="260" y="529"/>
                  </a:lnTo>
                  <a:lnTo>
                    <a:pt x="292" y="506"/>
                  </a:lnTo>
                  <a:lnTo>
                    <a:pt x="322" y="481"/>
                  </a:lnTo>
                  <a:lnTo>
                    <a:pt x="412" y="438"/>
                  </a:lnTo>
                  <a:lnTo>
                    <a:pt x="508" y="397"/>
                  </a:lnTo>
                  <a:lnTo>
                    <a:pt x="608" y="364"/>
                  </a:lnTo>
                  <a:lnTo>
                    <a:pt x="709" y="337"/>
                  </a:lnTo>
                  <a:lnTo>
                    <a:pt x="810" y="318"/>
                  </a:lnTo>
                  <a:lnTo>
                    <a:pt x="912" y="307"/>
                  </a:lnTo>
                  <a:lnTo>
                    <a:pt x="1010" y="305"/>
                  </a:lnTo>
                  <a:lnTo>
                    <a:pt x="1104" y="312"/>
                  </a:lnTo>
                  <a:lnTo>
                    <a:pt x="1013" y="277"/>
                  </a:lnTo>
                  <a:lnTo>
                    <a:pt x="918" y="261"/>
                  </a:lnTo>
                  <a:lnTo>
                    <a:pt x="820" y="259"/>
                  </a:lnTo>
                  <a:lnTo>
                    <a:pt x="724" y="271"/>
                  </a:lnTo>
                  <a:lnTo>
                    <a:pt x="627" y="292"/>
                  </a:lnTo>
                  <a:lnTo>
                    <a:pt x="532" y="319"/>
                  </a:lnTo>
                  <a:lnTo>
                    <a:pt x="442" y="351"/>
                  </a:lnTo>
                  <a:lnTo>
                    <a:pt x="356" y="384"/>
                  </a:lnTo>
                  <a:lnTo>
                    <a:pt x="317" y="404"/>
                  </a:lnTo>
                  <a:lnTo>
                    <a:pt x="281" y="425"/>
                  </a:lnTo>
                  <a:lnTo>
                    <a:pt x="245" y="449"/>
                  </a:lnTo>
                  <a:lnTo>
                    <a:pt x="209" y="474"/>
                  </a:lnTo>
                  <a:lnTo>
                    <a:pt x="174" y="502"/>
                  </a:lnTo>
                  <a:lnTo>
                    <a:pt x="141" y="532"/>
                  </a:lnTo>
                  <a:lnTo>
                    <a:pt x="107" y="564"/>
                  </a:lnTo>
                  <a:lnTo>
                    <a:pt x="77" y="598"/>
                  </a:lnTo>
                  <a:lnTo>
                    <a:pt x="63" y="571"/>
                  </a:lnTo>
                  <a:lnTo>
                    <a:pt x="52" y="543"/>
                  </a:lnTo>
                  <a:lnTo>
                    <a:pt x="41" y="511"/>
                  </a:lnTo>
                  <a:lnTo>
                    <a:pt x="33" y="480"/>
                  </a:lnTo>
                  <a:lnTo>
                    <a:pt x="26" y="445"/>
                  </a:lnTo>
                  <a:lnTo>
                    <a:pt x="20" y="413"/>
                  </a:lnTo>
                  <a:lnTo>
                    <a:pt x="17" y="377"/>
                  </a:lnTo>
                  <a:lnTo>
                    <a:pt x="14" y="343"/>
                  </a:lnTo>
                  <a:lnTo>
                    <a:pt x="53" y="333"/>
                  </a:lnTo>
                  <a:lnTo>
                    <a:pt x="95" y="327"/>
                  </a:lnTo>
                  <a:lnTo>
                    <a:pt x="138" y="318"/>
                  </a:lnTo>
                  <a:lnTo>
                    <a:pt x="182" y="311"/>
                  </a:lnTo>
                  <a:lnTo>
                    <a:pt x="223" y="305"/>
                  </a:lnTo>
                  <a:lnTo>
                    <a:pt x="266" y="293"/>
                  </a:lnTo>
                  <a:lnTo>
                    <a:pt x="306" y="277"/>
                  </a:lnTo>
                  <a:lnTo>
                    <a:pt x="345" y="257"/>
                  </a:lnTo>
                  <a:lnTo>
                    <a:pt x="308" y="250"/>
                  </a:lnTo>
                  <a:lnTo>
                    <a:pt x="269" y="247"/>
                  </a:lnTo>
                  <a:lnTo>
                    <a:pt x="229" y="247"/>
                  </a:lnTo>
                  <a:lnTo>
                    <a:pt x="188" y="250"/>
                  </a:lnTo>
                  <a:lnTo>
                    <a:pt x="145" y="255"/>
                  </a:lnTo>
                  <a:lnTo>
                    <a:pt x="105" y="259"/>
                  </a:lnTo>
                  <a:lnTo>
                    <a:pt x="63" y="265"/>
                  </a:lnTo>
                  <a:lnTo>
                    <a:pt x="22" y="267"/>
                  </a:lnTo>
                  <a:lnTo>
                    <a:pt x="19" y="256"/>
                  </a:lnTo>
                  <a:lnTo>
                    <a:pt x="14" y="242"/>
                  </a:lnTo>
                  <a:lnTo>
                    <a:pt x="11" y="231"/>
                  </a:lnTo>
                  <a:lnTo>
                    <a:pt x="10" y="217"/>
                  </a:lnTo>
                  <a:lnTo>
                    <a:pt x="7" y="202"/>
                  </a:lnTo>
                  <a:lnTo>
                    <a:pt x="6" y="189"/>
                  </a:lnTo>
                  <a:lnTo>
                    <a:pt x="2" y="175"/>
                  </a:lnTo>
                  <a:lnTo>
                    <a:pt x="0" y="161"/>
                  </a:lnTo>
                  <a:lnTo>
                    <a:pt x="159" y="174"/>
                  </a:lnTo>
                  <a:lnTo>
                    <a:pt x="318" y="178"/>
                  </a:lnTo>
                  <a:lnTo>
                    <a:pt x="477" y="176"/>
                  </a:lnTo>
                  <a:lnTo>
                    <a:pt x="632" y="166"/>
                  </a:lnTo>
                  <a:lnTo>
                    <a:pt x="784" y="146"/>
                  </a:lnTo>
                  <a:lnTo>
                    <a:pt x="933" y="119"/>
                  </a:lnTo>
                  <a:lnTo>
                    <a:pt x="1079" y="81"/>
                  </a:lnTo>
                  <a:lnTo>
                    <a:pt x="1220" y="31"/>
                  </a:lnTo>
                  <a:lnTo>
                    <a:pt x="1235" y="40"/>
                  </a:lnTo>
                  <a:lnTo>
                    <a:pt x="1250" y="42"/>
                  </a:lnTo>
                  <a:lnTo>
                    <a:pt x="1262" y="36"/>
                  </a:lnTo>
                  <a:lnTo>
                    <a:pt x="1274" y="25"/>
                  </a:lnTo>
                  <a:lnTo>
                    <a:pt x="1285" y="15"/>
                  </a:lnTo>
                  <a:lnTo>
                    <a:pt x="1298" y="5"/>
                  </a:lnTo>
                  <a:lnTo>
                    <a:pt x="1311" y="0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rgbClr val="3F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7" name="Freeform 305"/>
            <p:cNvSpPr>
              <a:spLocks/>
            </p:cNvSpPr>
            <p:nvPr/>
          </p:nvSpPr>
          <p:spPr bwMode="auto">
            <a:xfrm>
              <a:off x="1589" y="3904"/>
              <a:ext cx="93" cy="213"/>
            </a:xfrm>
            <a:custGeom>
              <a:avLst/>
              <a:gdLst>
                <a:gd name="T0" fmla="*/ 0 w 280"/>
                <a:gd name="T1" fmla="*/ 0 h 638"/>
                <a:gd name="T2" fmla="*/ 0 w 280"/>
                <a:gd name="T3" fmla="*/ 0 h 638"/>
                <a:gd name="T4" fmla="*/ 0 w 280"/>
                <a:gd name="T5" fmla="*/ 0 h 638"/>
                <a:gd name="T6" fmla="*/ 0 w 280"/>
                <a:gd name="T7" fmla="*/ 0 h 638"/>
                <a:gd name="T8" fmla="*/ 0 w 280"/>
                <a:gd name="T9" fmla="*/ 0 h 638"/>
                <a:gd name="T10" fmla="*/ 0 w 280"/>
                <a:gd name="T11" fmla="*/ 0 h 638"/>
                <a:gd name="T12" fmla="*/ 0 w 280"/>
                <a:gd name="T13" fmla="*/ 0 h 638"/>
                <a:gd name="T14" fmla="*/ 0 w 280"/>
                <a:gd name="T15" fmla="*/ 0 h 638"/>
                <a:gd name="T16" fmla="*/ 0 w 280"/>
                <a:gd name="T17" fmla="*/ 0 h 638"/>
                <a:gd name="T18" fmla="*/ 0 w 280"/>
                <a:gd name="T19" fmla="*/ 0 h 638"/>
                <a:gd name="T20" fmla="*/ 0 w 280"/>
                <a:gd name="T21" fmla="*/ 0 h 638"/>
                <a:gd name="T22" fmla="*/ 0 w 280"/>
                <a:gd name="T23" fmla="*/ 0 h 638"/>
                <a:gd name="T24" fmla="*/ 0 w 280"/>
                <a:gd name="T25" fmla="*/ 0 h 638"/>
                <a:gd name="T26" fmla="*/ 0 w 280"/>
                <a:gd name="T27" fmla="*/ 0 h 638"/>
                <a:gd name="T28" fmla="*/ 0 w 280"/>
                <a:gd name="T29" fmla="*/ 0 h 638"/>
                <a:gd name="T30" fmla="*/ 0 w 280"/>
                <a:gd name="T31" fmla="*/ 0 h 638"/>
                <a:gd name="T32" fmla="*/ 0 w 280"/>
                <a:gd name="T33" fmla="*/ 0 h 638"/>
                <a:gd name="T34" fmla="*/ 0 w 280"/>
                <a:gd name="T35" fmla="*/ 0 h 638"/>
                <a:gd name="T36" fmla="*/ 0 w 280"/>
                <a:gd name="T37" fmla="*/ 0 h 638"/>
                <a:gd name="T38" fmla="*/ 0 w 280"/>
                <a:gd name="T39" fmla="*/ 0 h 638"/>
                <a:gd name="T40" fmla="*/ 0 w 280"/>
                <a:gd name="T41" fmla="*/ 0 h 638"/>
                <a:gd name="T42" fmla="*/ 0 w 280"/>
                <a:gd name="T43" fmla="*/ 0 h 638"/>
                <a:gd name="T44" fmla="*/ 0 w 280"/>
                <a:gd name="T45" fmla="*/ 0 h 638"/>
                <a:gd name="T46" fmla="*/ 0 w 280"/>
                <a:gd name="T47" fmla="*/ 0 h 638"/>
                <a:gd name="T48" fmla="*/ 0 w 280"/>
                <a:gd name="T49" fmla="*/ 0 h 638"/>
                <a:gd name="T50" fmla="*/ 0 w 280"/>
                <a:gd name="T51" fmla="*/ 0 h 638"/>
                <a:gd name="T52" fmla="*/ 0 w 280"/>
                <a:gd name="T53" fmla="*/ 0 h 638"/>
                <a:gd name="T54" fmla="*/ 0 w 280"/>
                <a:gd name="T55" fmla="*/ 0 h 638"/>
                <a:gd name="T56" fmla="*/ 0 w 280"/>
                <a:gd name="T57" fmla="*/ 0 h 638"/>
                <a:gd name="T58" fmla="*/ 0 w 280"/>
                <a:gd name="T59" fmla="*/ 0 h 638"/>
                <a:gd name="T60" fmla="*/ 0 w 280"/>
                <a:gd name="T61" fmla="*/ 0 h 638"/>
                <a:gd name="T62" fmla="*/ 0 w 280"/>
                <a:gd name="T63" fmla="*/ 0 h 638"/>
                <a:gd name="T64" fmla="*/ 0 w 280"/>
                <a:gd name="T65" fmla="*/ 0 h 638"/>
                <a:gd name="T66" fmla="*/ 0 w 280"/>
                <a:gd name="T67" fmla="*/ 0 h 638"/>
                <a:gd name="T68" fmla="*/ 0 w 280"/>
                <a:gd name="T69" fmla="*/ 0 h 638"/>
                <a:gd name="T70" fmla="*/ 0 w 280"/>
                <a:gd name="T71" fmla="*/ 0 h 638"/>
                <a:gd name="T72" fmla="*/ 0 w 280"/>
                <a:gd name="T73" fmla="*/ 0 h 638"/>
                <a:gd name="T74" fmla="*/ 0 w 280"/>
                <a:gd name="T75" fmla="*/ 0 h 638"/>
                <a:gd name="T76" fmla="*/ 0 w 280"/>
                <a:gd name="T77" fmla="*/ 0 h 638"/>
                <a:gd name="T78" fmla="*/ 0 w 280"/>
                <a:gd name="T79" fmla="*/ 0 h 638"/>
                <a:gd name="T80" fmla="*/ 0 w 280"/>
                <a:gd name="T81" fmla="*/ 0 h 638"/>
                <a:gd name="T82" fmla="*/ 0 w 280"/>
                <a:gd name="T83" fmla="*/ 0 h 638"/>
                <a:gd name="T84" fmla="*/ 0 w 280"/>
                <a:gd name="T85" fmla="*/ 0 h 638"/>
                <a:gd name="T86" fmla="*/ 0 w 280"/>
                <a:gd name="T87" fmla="*/ 0 h 638"/>
                <a:gd name="T88" fmla="*/ 0 w 280"/>
                <a:gd name="T89" fmla="*/ 0 h 638"/>
                <a:gd name="T90" fmla="*/ 0 w 280"/>
                <a:gd name="T91" fmla="*/ 0 h 638"/>
                <a:gd name="T92" fmla="*/ 0 w 280"/>
                <a:gd name="T93" fmla="*/ 0 h 638"/>
                <a:gd name="T94" fmla="*/ 0 w 280"/>
                <a:gd name="T95" fmla="*/ 0 h 638"/>
                <a:gd name="T96" fmla="*/ 0 w 280"/>
                <a:gd name="T97" fmla="*/ 0 h 6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80" h="638">
                  <a:moveTo>
                    <a:pt x="268" y="56"/>
                  </a:moveTo>
                  <a:lnTo>
                    <a:pt x="275" y="130"/>
                  </a:lnTo>
                  <a:lnTo>
                    <a:pt x="280" y="208"/>
                  </a:lnTo>
                  <a:lnTo>
                    <a:pt x="276" y="287"/>
                  </a:lnTo>
                  <a:lnTo>
                    <a:pt x="265" y="363"/>
                  </a:lnTo>
                  <a:lnTo>
                    <a:pt x="246" y="436"/>
                  </a:lnTo>
                  <a:lnTo>
                    <a:pt x="213" y="506"/>
                  </a:lnTo>
                  <a:lnTo>
                    <a:pt x="168" y="570"/>
                  </a:lnTo>
                  <a:lnTo>
                    <a:pt x="108" y="625"/>
                  </a:lnTo>
                  <a:lnTo>
                    <a:pt x="91" y="622"/>
                  </a:lnTo>
                  <a:lnTo>
                    <a:pt x="78" y="624"/>
                  </a:lnTo>
                  <a:lnTo>
                    <a:pt x="66" y="627"/>
                  </a:lnTo>
                  <a:lnTo>
                    <a:pt x="53" y="631"/>
                  </a:lnTo>
                  <a:lnTo>
                    <a:pt x="42" y="635"/>
                  </a:lnTo>
                  <a:lnTo>
                    <a:pt x="30" y="637"/>
                  </a:lnTo>
                  <a:lnTo>
                    <a:pt x="16" y="638"/>
                  </a:lnTo>
                  <a:lnTo>
                    <a:pt x="0" y="635"/>
                  </a:lnTo>
                  <a:lnTo>
                    <a:pt x="44" y="601"/>
                  </a:lnTo>
                  <a:lnTo>
                    <a:pt x="73" y="559"/>
                  </a:lnTo>
                  <a:lnTo>
                    <a:pt x="90" y="507"/>
                  </a:lnTo>
                  <a:lnTo>
                    <a:pt x="98" y="451"/>
                  </a:lnTo>
                  <a:lnTo>
                    <a:pt x="105" y="394"/>
                  </a:lnTo>
                  <a:lnTo>
                    <a:pt x="110" y="336"/>
                  </a:lnTo>
                  <a:lnTo>
                    <a:pt x="119" y="281"/>
                  </a:lnTo>
                  <a:lnTo>
                    <a:pt x="138" y="229"/>
                  </a:lnTo>
                  <a:lnTo>
                    <a:pt x="147" y="204"/>
                  </a:lnTo>
                  <a:lnTo>
                    <a:pt x="148" y="178"/>
                  </a:lnTo>
                  <a:lnTo>
                    <a:pt x="144" y="151"/>
                  </a:lnTo>
                  <a:lnTo>
                    <a:pt x="137" y="124"/>
                  </a:lnTo>
                  <a:lnTo>
                    <a:pt x="130" y="95"/>
                  </a:lnTo>
                  <a:lnTo>
                    <a:pt x="125" y="65"/>
                  </a:lnTo>
                  <a:lnTo>
                    <a:pt x="124" y="35"/>
                  </a:lnTo>
                  <a:lnTo>
                    <a:pt x="130" y="0"/>
                  </a:lnTo>
                  <a:lnTo>
                    <a:pt x="151" y="3"/>
                  </a:lnTo>
                  <a:lnTo>
                    <a:pt x="171" y="3"/>
                  </a:lnTo>
                  <a:lnTo>
                    <a:pt x="193" y="4"/>
                  </a:lnTo>
                  <a:lnTo>
                    <a:pt x="214" y="8"/>
                  </a:lnTo>
                  <a:lnTo>
                    <a:pt x="233" y="15"/>
                  </a:lnTo>
                  <a:lnTo>
                    <a:pt x="249" y="25"/>
                  </a:lnTo>
                  <a:lnTo>
                    <a:pt x="262" y="38"/>
                  </a:lnTo>
                  <a:lnTo>
                    <a:pt x="268" y="56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8" name="Freeform 306"/>
            <p:cNvSpPr>
              <a:spLocks/>
            </p:cNvSpPr>
            <p:nvPr/>
          </p:nvSpPr>
          <p:spPr bwMode="auto">
            <a:xfrm>
              <a:off x="2837" y="3904"/>
              <a:ext cx="303" cy="1432"/>
            </a:xfrm>
            <a:custGeom>
              <a:avLst/>
              <a:gdLst>
                <a:gd name="T0" fmla="*/ 0 w 909"/>
                <a:gd name="T1" fmla="*/ 0 h 4295"/>
                <a:gd name="T2" fmla="*/ 0 w 909"/>
                <a:gd name="T3" fmla="*/ 0 h 4295"/>
                <a:gd name="T4" fmla="*/ 0 w 909"/>
                <a:gd name="T5" fmla="*/ 0 h 4295"/>
                <a:gd name="T6" fmla="*/ 0 w 909"/>
                <a:gd name="T7" fmla="*/ 0 h 4295"/>
                <a:gd name="T8" fmla="*/ 0 w 909"/>
                <a:gd name="T9" fmla="*/ 0 h 4295"/>
                <a:gd name="T10" fmla="*/ 0 w 909"/>
                <a:gd name="T11" fmla="*/ 0 h 4295"/>
                <a:gd name="T12" fmla="*/ 0 w 909"/>
                <a:gd name="T13" fmla="*/ 0 h 4295"/>
                <a:gd name="T14" fmla="*/ 0 w 909"/>
                <a:gd name="T15" fmla="*/ 0 h 4295"/>
                <a:gd name="T16" fmla="*/ 0 w 909"/>
                <a:gd name="T17" fmla="*/ 1 h 4295"/>
                <a:gd name="T18" fmla="*/ 0 w 909"/>
                <a:gd name="T19" fmla="*/ 1 h 4295"/>
                <a:gd name="T20" fmla="*/ 0 w 909"/>
                <a:gd name="T21" fmla="*/ 1 h 4295"/>
                <a:gd name="T22" fmla="*/ 0 w 909"/>
                <a:gd name="T23" fmla="*/ 1 h 4295"/>
                <a:gd name="T24" fmla="*/ 0 w 909"/>
                <a:gd name="T25" fmla="*/ 1 h 4295"/>
                <a:gd name="T26" fmla="*/ 0 w 909"/>
                <a:gd name="T27" fmla="*/ 1 h 4295"/>
                <a:gd name="T28" fmla="*/ 0 w 909"/>
                <a:gd name="T29" fmla="*/ 1 h 4295"/>
                <a:gd name="T30" fmla="*/ 0 w 909"/>
                <a:gd name="T31" fmla="*/ 1 h 4295"/>
                <a:gd name="T32" fmla="*/ 0 w 909"/>
                <a:gd name="T33" fmla="*/ 1 h 4295"/>
                <a:gd name="T34" fmla="*/ 0 w 909"/>
                <a:gd name="T35" fmla="*/ 0 h 4295"/>
                <a:gd name="T36" fmla="*/ 0 w 909"/>
                <a:gd name="T37" fmla="*/ 0 h 4295"/>
                <a:gd name="T38" fmla="*/ 0 w 909"/>
                <a:gd name="T39" fmla="*/ 0 h 4295"/>
                <a:gd name="T40" fmla="*/ 0 w 909"/>
                <a:gd name="T41" fmla="*/ 0 h 4295"/>
                <a:gd name="T42" fmla="*/ 0 w 909"/>
                <a:gd name="T43" fmla="*/ 0 h 4295"/>
                <a:gd name="T44" fmla="*/ 0 w 909"/>
                <a:gd name="T45" fmla="*/ 0 h 4295"/>
                <a:gd name="T46" fmla="*/ 0 w 909"/>
                <a:gd name="T47" fmla="*/ 0 h 4295"/>
                <a:gd name="T48" fmla="*/ 0 w 909"/>
                <a:gd name="T49" fmla="*/ 0 h 4295"/>
                <a:gd name="T50" fmla="*/ 0 w 909"/>
                <a:gd name="T51" fmla="*/ 0 h 4295"/>
                <a:gd name="T52" fmla="*/ 0 w 909"/>
                <a:gd name="T53" fmla="*/ 0 h 4295"/>
                <a:gd name="T54" fmla="*/ 0 w 909"/>
                <a:gd name="T55" fmla="*/ 1 h 4295"/>
                <a:gd name="T56" fmla="*/ 0 w 909"/>
                <a:gd name="T57" fmla="*/ 1 h 4295"/>
                <a:gd name="T58" fmla="*/ 0 w 909"/>
                <a:gd name="T59" fmla="*/ 1 h 4295"/>
                <a:gd name="T60" fmla="*/ 0 w 909"/>
                <a:gd name="T61" fmla="*/ 1 h 4295"/>
                <a:gd name="T62" fmla="*/ 0 w 909"/>
                <a:gd name="T63" fmla="*/ 1 h 4295"/>
                <a:gd name="T64" fmla="*/ 0 w 909"/>
                <a:gd name="T65" fmla="*/ 1 h 4295"/>
                <a:gd name="T66" fmla="*/ 0 w 909"/>
                <a:gd name="T67" fmla="*/ 0 h 4295"/>
                <a:gd name="T68" fmla="*/ 0 w 909"/>
                <a:gd name="T69" fmla="*/ 0 h 4295"/>
                <a:gd name="T70" fmla="*/ 0 w 909"/>
                <a:gd name="T71" fmla="*/ 0 h 4295"/>
                <a:gd name="T72" fmla="*/ 0 w 909"/>
                <a:gd name="T73" fmla="*/ 0 h 4295"/>
                <a:gd name="T74" fmla="*/ 0 w 909"/>
                <a:gd name="T75" fmla="*/ 0 h 4295"/>
                <a:gd name="T76" fmla="*/ 0 w 909"/>
                <a:gd name="T77" fmla="*/ 0 h 4295"/>
                <a:gd name="T78" fmla="*/ 0 w 909"/>
                <a:gd name="T79" fmla="*/ 0 h 4295"/>
                <a:gd name="T80" fmla="*/ 0 w 909"/>
                <a:gd name="T81" fmla="*/ 0 h 4295"/>
                <a:gd name="T82" fmla="*/ 0 w 909"/>
                <a:gd name="T83" fmla="*/ 0 h 4295"/>
                <a:gd name="T84" fmla="*/ 0 w 909"/>
                <a:gd name="T85" fmla="*/ 0 h 4295"/>
                <a:gd name="T86" fmla="*/ 0 w 909"/>
                <a:gd name="T87" fmla="*/ 0 h 4295"/>
                <a:gd name="T88" fmla="*/ 0 w 909"/>
                <a:gd name="T89" fmla="*/ 0 h 4295"/>
                <a:gd name="T90" fmla="*/ 0 w 909"/>
                <a:gd name="T91" fmla="*/ 0 h 4295"/>
                <a:gd name="T92" fmla="*/ 0 w 909"/>
                <a:gd name="T93" fmla="*/ 0 h 4295"/>
                <a:gd name="T94" fmla="*/ 0 w 909"/>
                <a:gd name="T95" fmla="*/ 0 h 4295"/>
                <a:gd name="T96" fmla="*/ 0 w 909"/>
                <a:gd name="T97" fmla="*/ 0 h 4295"/>
                <a:gd name="T98" fmla="*/ 0 w 909"/>
                <a:gd name="T99" fmla="*/ 0 h 4295"/>
                <a:gd name="T100" fmla="*/ 0 w 909"/>
                <a:gd name="T101" fmla="*/ 0 h 4295"/>
                <a:gd name="T102" fmla="*/ 0 w 909"/>
                <a:gd name="T103" fmla="*/ 0 h 4295"/>
                <a:gd name="T104" fmla="*/ 0 w 909"/>
                <a:gd name="T105" fmla="*/ 0 h 4295"/>
                <a:gd name="T106" fmla="*/ 0 w 909"/>
                <a:gd name="T107" fmla="*/ 0 h 4295"/>
                <a:gd name="T108" fmla="*/ 0 w 909"/>
                <a:gd name="T109" fmla="*/ 0 h 4295"/>
                <a:gd name="T110" fmla="*/ 0 w 909"/>
                <a:gd name="T111" fmla="*/ 0 h 4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09" h="4295">
                  <a:moveTo>
                    <a:pt x="694" y="0"/>
                  </a:moveTo>
                  <a:lnTo>
                    <a:pt x="706" y="153"/>
                  </a:lnTo>
                  <a:lnTo>
                    <a:pt x="719" y="305"/>
                  </a:lnTo>
                  <a:lnTo>
                    <a:pt x="731" y="456"/>
                  </a:lnTo>
                  <a:lnTo>
                    <a:pt x="743" y="606"/>
                  </a:lnTo>
                  <a:lnTo>
                    <a:pt x="754" y="758"/>
                  </a:lnTo>
                  <a:lnTo>
                    <a:pt x="764" y="908"/>
                  </a:lnTo>
                  <a:lnTo>
                    <a:pt x="774" y="1061"/>
                  </a:lnTo>
                  <a:lnTo>
                    <a:pt x="779" y="1213"/>
                  </a:lnTo>
                  <a:lnTo>
                    <a:pt x="804" y="1554"/>
                  </a:lnTo>
                  <a:lnTo>
                    <a:pt x="822" y="1894"/>
                  </a:lnTo>
                  <a:lnTo>
                    <a:pt x="838" y="2235"/>
                  </a:lnTo>
                  <a:lnTo>
                    <a:pt x="851" y="2575"/>
                  </a:lnTo>
                  <a:lnTo>
                    <a:pt x="861" y="2915"/>
                  </a:lnTo>
                  <a:lnTo>
                    <a:pt x="874" y="3255"/>
                  </a:lnTo>
                  <a:lnTo>
                    <a:pt x="889" y="3592"/>
                  </a:lnTo>
                  <a:lnTo>
                    <a:pt x="909" y="3929"/>
                  </a:lnTo>
                  <a:lnTo>
                    <a:pt x="909" y="3974"/>
                  </a:lnTo>
                  <a:lnTo>
                    <a:pt x="909" y="4020"/>
                  </a:lnTo>
                  <a:lnTo>
                    <a:pt x="908" y="4065"/>
                  </a:lnTo>
                  <a:lnTo>
                    <a:pt x="905" y="4114"/>
                  </a:lnTo>
                  <a:lnTo>
                    <a:pt x="900" y="4160"/>
                  </a:lnTo>
                  <a:lnTo>
                    <a:pt x="894" y="4206"/>
                  </a:lnTo>
                  <a:lnTo>
                    <a:pt x="887" y="4252"/>
                  </a:lnTo>
                  <a:lnTo>
                    <a:pt x="878" y="4295"/>
                  </a:lnTo>
                  <a:lnTo>
                    <a:pt x="865" y="4165"/>
                  </a:lnTo>
                  <a:lnTo>
                    <a:pt x="852" y="4033"/>
                  </a:lnTo>
                  <a:lnTo>
                    <a:pt x="840" y="3898"/>
                  </a:lnTo>
                  <a:lnTo>
                    <a:pt x="830" y="3764"/>
                  </a:lnTo>
                  <a:lnTo>
                    <a:pt x="817" y="3627"/>
                  </a:lnTo>
                  <a:lnTo>
                    <a:pt x="802" y="3494"/>
                  </a:lnTo>
                  <a:lnTo>
                    <a:pt x="788" y="3363"/>
                  </a:lnTo>
                  <a:lnTo>
                    <a:pt x="772" y="3234"/>
                  </a:lnTo>
                  <a:lnTo>
                    <a:pt x="745" y="3205"/>
                  </a:lnTo>
                  <a:lnTo>
                    <a:pt x="715" y="3182"/>
                  </a:lnTo>
                  <a:lnTo>
                    <a:pt x="683" y="3165"/>
                  </a:lnTo>
                  <a:lnTo>
                    <a:pt x="648" y="3155"/>
                  </a:lnTo>
                  <a:lnTo>
                    <a:pt x="611" y="3148"/>
                  </a:lnTo>
                  <a:lnTo>
                    <a:pt x="576" y="3148"/>
                  </a:lnTo>
                  <a:lnTo>
                    <a:pt x="539" y="3151"/>
                  </a:lnTo>
                  <a:lnTo>
                    <a:pt x="503" y="3158"/>
                  </a:lnTo>
                  <a:lnTo>
                    <a:pt x="478" y="3166"/>
                  </a:lnTo>
                  <a:lnTo>
                    <a:pt x="452" y="3177"/>
                  </a:lnTo>
                  <a:lnTo>
                    <a:pt x="429" y="3186"/>
                  </a:lnTo>
                  <a:lnTo>
                    <a:pt x="405" y="3195"/>
                  </a:lnTo>
                  <a:lnTo>
                    <a:pt x="382" y="3209"/>
                  </a:lnTo>
                  <a:lnTo>
                    <a:pt x="359" y="3222"/>
                  </a:lnTo>
                  <a:lnTo>
                    <a:pt x="339" y="3237"/>
                  </a:lnTo>
                  <a:lnTo>
                    <a:pt x="320" y="3256"/>
                  </a:lnTo>
                  <a:lnTo>
                    <a:pt x="330" y="3311"/>
                  </a:lnTo>
                  <a:lnTo>
                    <a:pt x="337" y="3372"/>
                  </a:lnTo>
                  <a:lnTo>
                    <a:pt x="341" y="3433"/>
                  </a:lnTo>
                  <a:lnTo>
                    <a:pt x="344" y="3496"/>
                  </a:lnTo>
                  <a:lnTo>
                    <a:pt x="349" y="3559"/>
                  </a:lnTo>
                  <a:lnTo>
                    <a:pt x="355" y="3621"/>
                  </a:lnTo>
                  <a:lnTo>
                    <a:pt x="366" y="3681"/>
                  </a:lnTo>
                  <a:lnTo>
                    <a:pt x="383" y="3737"/>
                  </a:lnTo>
                  <a:lnTo>
                    <a:pt x="353" y="3622"/>
                  </a:lnTo>
                  <a:lnTo>
                    <a:pt x="327" y="3503"/>
                  </a:lnTo>
                  <a:lnTo>
                    <a:pt x="300" y="3380"/>
                  </a:lnTo>
                  <a:lnTo>
                    <a:pt x="277" y="3257"/>
                  </a:lnTo>
                  <a:lnTo>
                    <a:pt x="253" y="3134"/>
                  </a:lnTo>
                  <a:lnTo>
                    <a:pt x="229" y="3009"/>
                  </a:lnTo>
                  <a:lnTo>
                    <a:pt x="200" y="2886"/>
                  </a:lnTo>
                  <a:lnTo>
                    <a:pt x="169" y="2766"/>
                  </a:lnTo>
                  <a:lnTo>
                    <a:pt x="142" y="2633"/>
                  </a:lnTo>
                  <a:lnTo>
                    <a:pt x="125" y="2498"/>
                  </a:lnTo>
                  <a:lnTo>
                    <a:pt x="114" y="2364"/>
                  </a:lnTo>
                  <a:lnTo>
                    <a:pt x="103" y="2229"/>
                  </a:lnTo>
                  <a:lnTo>
                    <a:pt x="90" y="2096"/>
                  </a:lnTo>
                  <a:lnTo>
                    <a:pt x="72" y="1965"/>
                  </a:lnTo>
                  <a:lnTo>
                    <a:pt x="43" y="1837"/>
                  </a:lnTo>
                  <a:lnTo>
                    <a:pt x="0" y="1714"/>
                  </a:lnTo>
                  <a:lnTo>
                    <a:pt x="3" y="1577"/>
                  </a:lnTo>
                  <a:lnTo>
                    <a:pt x="24" y="1445"/>
                  </a:lnTo>
                  <a:lnTo>
                    <a:pt x="57" y="1317"/>
                  </a:lnTo>
                  <a:lnTo>
                    <a:pt x="96" y="1190"/>
                  </a:lnTo>
                  <a:lnTo>
                    <a:pt x="136" y="1064"/>
                  </a:lnTo>
                  <a:lnTo>
                    <a:pt x="173" y="936"/>
                  </a:lnTo>
                  <a:lnTo>
                    <a:pt x="200" y="804"/>
                  </a:lnTo>
                  <a:lnTo>
                    <a:pt x="213" y="666"/>
                  </a:lnTo>
                  <a:lnTo>
                    <a:pt x="215" y="597"/>
                  </a:lnTo>
                  <a:lnTo>
                    <a:pt x="214" y="528"/>
                  </a:lnTo>
                  <a:lnTo>
                    <a:pt x="212" y="457"/>
                  </a:lnTo>
                  <a:lnTo>
                    <a:pt x="209" y="386"/>
                  </a:lnTo>
                  <a:lnTo>
                    <a:pt x="205" y="315"/>
                  </a:lnTo>
                  <a:lnTo>
                    <a:pt x="199" y="244"/>
                  </a:lnTo>
                  <a:lnTo>
                    <a:pt x="195" y="172"/>
                  </a:lnTo>
                  <a:lnTo>
                    <a:pt x="191" y="100"/>
                  </a:lnTo>
                  <a:lnTo>
                    <a:pt x="253" y="101"/>
                  </a:lnTo>
                  <a:lnTo>
                    <a:pt x="310" y="94"/>
                  </a:lnTo>
                  <a:lnTo>
                    <a:pt x="364" y="79"/>
                  </a:lnTo>
                  <a:lnTo>
                    <a:pt x="415" y="61"/>
                  </a:lnTo>
                  <a:lnTo>
                    <a:pt x="468" y="41"/>
                  </a:lnTo>
                  <a:lnTo>
                    <a:pt x="521" y="22"/>
                  </a:lnTo>
                  <a:lnTo>
                    <a:pt x="579" y="8"/>
                  </a:lnTo>
                  <a:lnTo>
                    <a:pt x="642" y="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9" name="Freeform 307"/>
            <p:cNvSpPr>
              <a:spLocks/>
            </p:cNvSpPr>
            <p:nvPr/>
          </p:nvSpPr>
          <p:spPr bwMode="auto">
            <a:xfrm>
              <a:off x="1843" y="3912"/>
              <a:ext cx="373" cy="906"/>
            </a:xfrm>
            <a:custGeom>
              <a:avLst/>
              <a:gdLst>
                <a:gd name="T0" fmla="*/ 0 w 1119"/>
                <a:gd name="T1" fmla="*/ 0 h 2718"/>
                <a:gd name="T2" fmla="*/ 0 w 1119"/>
                <a:gd name="T3" fmla="*/ 0 h 2718"/>
                <a:gd name="T4" fmla="*/ 0 w 1119"/>
                <a:gd name="T5" fmla="*/ 0 h 2718"/>
                <a:gd name="T6" fmla="*/ 0 w 1119"/>
                <a:gd name="T7" fmla="*/ 0 h 2718"/>
                <a:gd name="T8" fmla="*/ 0 w 1119"/>
                <a:gd name="T9" fmla="*/ 0 h 2718"/>
                <a:gd name="T10" fmla="*/ 0 w 1119"/>
                <a:gd name="T11" fmla="*/ 0 h 2718"/>
                <a:gd name="T12" fmla="*/ 0 w 1119"/>
                <a:gd name="T13" fmla="*/ 0 h 2718"/>
                <a:gd name="T14" fmla="*/ 0 w 1119"/>
                <a:gd name="T15" fmla="*/ 0 h 2718"/>
                <a:gd name="T16" fmla="*/ 0 w 1119"/>
                <a:gd name="T17" fmla="*/ 0 h 2718"/>
                <a:gd name="T18" fmla="*/ 0 w 1119"/>
                <a:gd name="T19" fmla="*/ 0 h 2718"/>
                <a:gd name="T20" fmla="*/ 0 w 1119"/>
                <a:gd name="T21" fmla="*/ 0 h 2718"/>
                <a:gd name="T22" fmla="*/ 0 w 1119"/>
                <a:gd name="T23" fmla="*/ 0 h 2718"/>
                <a:gd name="T24" fmla="*/ 0 w 1119"/>
                <a:gd name="T25" fmla="*/ 0 h 2718"/>
                <a:gd name="T26" fmla="*/ 0 w 1119"/>
                <a:gd name="T27" fmla="*/ 0 h 2718"/>
                <a:gd name="T28" fmla="*/ 0 w 1119"/>
                <a:gd name="T29" fmla="*/ 0 h 2718"/>
                <a:gd name="T30" fmla="*/ 0 w 1119"/>
                <a:gd name="T31" fmla="*/ 0 h 2718"/>
                <a:gd name="T32" fmla="*/ 0 w 1119"/>
                <a:gd name="T33" fmla="*/ 0 h 2718"/>
                <a:gd name="T34" fmla="*/ 0 w 1119"/>
                <a:gd name="T35" fmla="*/ 0 h 2718"/>
                <a:gd name="T36" fmla="*/ 0 w 1119"/>
                <a:gd name="T37" fmla="*/ 0 h 2718"/>
                <a:gd name="T38" fmla="*/ 0 w 1119"/>
                <a:gd name="T39" fmla="*/ 0 h 2718"/>
                <a:gd name="T40" fmla="*/ 0 w 1119"/>
                <a:gd name="T41" fmla="*/ 0 h 2718"/>
                <a:gd name="T42" fmla="*/ 0 w 1119"/>
                <a:gd name="T43" fmla="*/ 0 h 2718"/>
                <a:gd name="T44" fmla="*/ 0 w 1119"/>
                <a:gd name="T45" fmla="*/ 0 h 2718"/>
                <a:gd name="T46" fmla="*/ 0 w 1119"/>
                <a:gd name="T47" fmla="*/ 0 h 2718"/>
                <a:gd name="T48" fmla="*/ 0 w 1119"/>
                <a:gd name="T49" fmla="*/ 0 h 2718"/>
                <a:gd name="T50" fmla="*/ 0 w 1119"/>
                <a:gd name="T51" fmla="*/ 0 h 2718"/>
                <a:gd name="T52" fmla="*/ 0 w 1119"/>
                <a:gd name="T53" fmla="*/ 0 h 2718"/>
                <a:gd name="T54" fmla="*/ 0 w 1119"/>
                <a:gd name="T55" fmla="*/ 0 h 2718"/>
                <a:gd name="T56" fmla="*/ 0 w 1119"/>
                <a:gd name="T57" fmla="*/ 0 h 2718"/>
                <a:gd name="T58" fmla="*/ 0 w 1119"/>
                <a:gd name="T59" fmla="*/ 0 h 2718"/>
                <a:gd name="T60" fmla="*/ 0 w 1119"/>
                <a:gd name="T61" fmla="*/ 0 h 2718"/>
                <a:gd name="T62" fmla="*/ 0 w 1119"/>
                <a:gd name="T63" fmla="*/ 0 h 2718"/>
                <a:gd name="T64" fmla="*/ 0 w 1119"/>
                <a:gd name="T65" fmla="*/ 0 h 2718"/>
                <a:gd name="T66" fmla="*/ 0 w 1119"/>
                <a:gd name="T67" fmla="*/ 0 h 2718"/>
                <a:gd name="T68" fmla="*/ 0 w 1119"/>
                <a:gd name="T69" fmla="*/ 0 h 2718"/>
                <a:gd name="T70" fmla="*/ 0 w 1119"/>
                <a:gd name="T71" fmla="*/ 0 h 2718"/>
                <a:gd name="T72" fmla="*/ 0 w 1119"/>
                <a:gd name="T73" fmla="*/ 0 h 2718"/>
                <a:gd name="T74" fmla="*/ 0 w 1119"/>
                <a:gd name="T75" fmla="*/ 0 h 2718"/>
                <a:gd name="T76" fmla="*/ 0 w 1119"/>
                <a:gd name="T77" fmla="*/ 0 h 2718"/>
                <a:gd name="T78" fmla="*/ 0 w 1119"/>
                <a:gd name="T79" fmla="*/ 0 h 2718"/>
                <a:gd name="T80" fmla="*/ 0 w 1119"/>
                <a:gd name="T81" fmla="*/ 0 h 2718"/>
                <a:gd name="T82" fmla="*/ 0 w 1119"/>
                <a:gd name="T83" fmla="*/ 0 h 2718"/>
                <a:gd name="T84" fmla="*/ 0 w 1119"/>
                <a:gd name="T85" fmla="*/ 0 h 2718"/>
                <a:gd name="T86" fmla="*/ 0 w 1119"/>
                <a:gd name="T87" fmla="*/ 0 h 2718"/>
                <a:gd name="T88" fmla="*/ 0 w 1119"/>
                <a:gd name="T89" fmla="*/ 0 h 2718"/>
                <a:gd name="T90" fmla="*/ 0 w 1119"/>
                <a:gd name="T91" fmla="*/ 0 h 2718"/>
                <a:gd name="T92" fmla="*/ 0 w 1119"/>
                <a:gd name="T93" fmla="*/ 0 h 2718"/>
                <a:gd name="T94" fmla="*/ 0 w 1119"/>
                <a:gd name="T95" fmla="*/ 0 h 2718"/>
                <a:gd name="T96" fmla="*/ 0 w 1119"/>
                <a:gd name="T97" fmla="*/ 0 h 2718"/>
                <a:gd name="T98" fmla="*/ 0 w 1119"/>
                <a:gd name="T99" fmla="*/ 0 h 2718"/>
                <a:gd name="T100" fmla="*/ 0 w 1119"/>
                <a:gd name="T101" fmla="*/ 0 h 27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19" h="2718">
                  <a:moveTo>
                    <a:pt x="605" y="182"/>
                  </a:moveTo>
                  <a:lnTo>
                    <a:pt x="572" y="186"/>
                  </a:lnTo>
                  <a:lnTo>
                    <a:pt x="540" y="180"/>
                  </a:lnTo>
                  <a:lnTo>
                    <a:pt x="510" y="167"/>
                  </a:lnTo>
                  <a:lnTo>
                    <a:pt x="479" y="153"/>
                  </a:lnTo>
                  <a:lnTo>
                    <a:pt x="453" y="143"/>
                  </a:lnTo>
                  <a:lnTo>
                    <a:pt x="429" y="139"/>
                  </a:lnTo>
                  <a:lnTo>
                    <a:pt x="407" y="148"/>
                  </a:lnTo>
                  <a:lnTo>
                    <a:pt x="391" y="172"/>
                  </a:lnTo>
                  <a:lnTo>
                    <a:pt x="419" y="201"/>
                  </a:lnTo>
                  <a:lnTo>
                    <a:pt x="452" y="219"/>
                  </a:lnTo>
                  <a:lnTo>
                    <a:pt x="488" y="228"/>
                  </a:lnTo>
                  <a:lnTo>
                    <a:pt x="527" y="235"/>
                  </a:lnTo>
                  <a:lnTo>
                    <a:pt x="563" y="244"/>
                  </a:lnTo>
                  <a:lnTo>
                    <a:pt x="597" y="256"/>
                  </a:lnTo>
                  <a:lnTo>
                    <a:pt x="626" y="272"/>
                  </a:lnTo>
                  <a:lnTo>
                    <a:pt x="649" y="299"/>
                  </a:lnTo>
                  <a:lnTo>
                    <a:pt x="668" y="347"/>
                  </a:lnTo>
                  <a:lnTo>
                    <a:pt x="688" y="396"/>
                  </a:lnTo>
                  <a:lnTo>
                    <a:pt x="711" y="444"/>
                  </a:lnTo>
                  <a:lnTo>
                    <a:pt x="733" y="492"/>
                  </a:lnTo>
                  <a:lnTo>
                    <a:pt x="758" y="538"/>
                  </a:lnTo>
                  <a:lnTo>
                    <a:pt x="783" y="582"/>
                  </a:lnTo>
                  <a:lnTo>
                    <a:pt x="812" y="626"/>
                  </a:lnTo>
                  <a:lnTo>
                    <a:pt x="840" y="664"/>
                  </a:lnTo>
                  <a:lnTo>
                    <a:pt x="827" y="619"/>
                  </a:lnTo>
                  <a:lnTo>
                    <a:pt x="815" y="574"/>
                  </a:lnTo>
                  <a:lnTo>
                    <a:pt x="800" y="527"/>
                  </a:lnTo>
                  <a:lnTo>
                    <a:pt x="783" y="477"/>
                  </a:lnTo>
                  <a:lnTo>
                    <a:pt x="768" y="431"/>
                  </a:lnTo>
                  <a:lnTo>
                    <a:pt x="749" y="382"/>
                  </a:lnTo>
                  <a:lnTo>
                    <a:pt x="730" y="336"/>
                  </a:lnTo>
                  <a:lnTo>
                    <a:pt x="711" y="289"/>
                  </a:lnTo>
                  <a:lnTo>
                    <a:pt x="711" y="267"/>
                  </a:lnTo>
                  <a:lnTo>
                    <a:pt x="745" y="268"/>
                  </a:lnTo>
                  <a:lnTo>
                    <a:pt x="782" y="264"/>
                  </a:lnTo>
                  <a:lnTo>
                    <a:pt x="820" y="257"/>
                  </a:lnTo>
                  <a:lnTo>
                    <a:pt x="857" y="249"/>
                  </a:lnTo>
                  <a:lnTo>
                    <a:pt x="893" y="248"/>
                  </a:lnTo>
                  <a:lnTo>
                    <a:pt x="924" y="253"/>
                  </a:lnTo>
                  <a:lnTo>
                    <a:pt x="951" y="268"/>
                  </a:lnTo>
                  <a:lnTo>
                    <a:pt x="970" y="299"/>
                  </a:lnTo>
                  <a:lnTo>
                    <a:pt x="969" y="354"/>
                  </a:lnTo>
                  <a:lnTo>
                    <a:pt x="979" y="406"/>
                  </a:lnTo>
                  <a:lnTo>
                    <a:pt x="998" y="454"/>
                  </a:lnTo>
                  <a:lnTo>
                    <a:pt x="1018" y="501"/>
                  </a:lnTo>
                  <a:lnTo>
                    <a:pt x="1039" y="549"/>
                  </a:lnTo>
                  <a:lnTo>
                    <a:pt x="1054" y="597"/>
                  </a:lnTo>
                  <a:lnTo>
                    <a:pt x="1061" y="650"/>
                  </a:lnTo>
                  <a:lnTo>
                    <a:pt x="1055" y="709"/>
                  </a:lnTo>
                  <a:lnTo>
                    <a:pt x="948" y="692"/>
                  </a:lnTo>
                  <a:lnTo>
                    <a:pt x="839" y="677"/>
                  </a:lnTo>
                  <a:lnTo>
                    <a:pt x="730" y="657"/>
                  </a:lnTo>
                  <a:lnTo>
                    <a:pt x="628" y="630"/>
                  </a:lnTo>
                  <a:lnTo>
                    <a:pt x="529" y="592"/>
                  </a:lnTo>
                  <a:lnTo>
                    <a:pt x="439" y="539"/>
                  </a:lnTo>
                  <a:lnTo>
                    <a:pt x="361" y="468"/>
                  </a:lnTo>
                  <a:lnTo>
                    <a:pt x="296" y="374"/>
                  </a:lnTo>
                  <a:lnTo>
                    <a:pt x="270" y="387"/>
                  </a:lnTo>
                  <a:lnTo>
                    <a:pt x="257" y="406"/>
                  </a:lnTo>
                  <a:lnTo>
                    <a:pt x="256" y="426"/>
                  </a:lnTo>
                  <a:lnTo>
                    <a:pt x="262" y="449"/>
                  </a:lnTo>
                  <a:lnTo>
                    <a:pt x="276" y="471"/>
                  </a:lnTo>
                  <a:lnTo>
                    <a:pt x="291" y="494"/>
                  </a:lnTo>
                  <a:lnTo>
                    <a:pt x="304" y="515"/>
                  </a:lnTo>
                  <a:lnTo>
                    <a:pt x="315" y="535"/>
                  </a:lnTo>
                  <a:lnTo>
                    <a:pt x="396" y="600"/>
                  </a:lnTo>
                  <a:lnTo>
                    <a:pt x="485" y="649"/>
                  </a:lnTo>
                  <a:lnTo>
                    <a:pt x="578" y="685"/>
                  </a:lnTo>
                  <a:lnTo>
                    <a:pt x="673" y="712"/>
                  </a:lnTo>
                  <a:lnTo>
                    <a:pt x="773" y="732"/>
                  </a:lnTo>
                  <a:lnTo>
                    <a:pt x="875" y="749"/>
                  </a:lnTo>
                  <a:lnTo>
                    <a:pt x="975" y="764"/>
                  </a:lnTo>
                  <a:lnTo>
                    <a:pt x="1076" y="780"/>
                  </a:lnTo>
                  <a:lnTo>
                    <a:pt x="1102" y="788"/>
                  </a:lnTo>
                  <a:lnTo>
                    <a:pt x="1115" y="802"/>
                  </a:lnTo>
                  <a:lnTo>
                    <a:pt x="1119" y="822"/>
                  </a:lnTo>
                  <a:lnTo>
                    <a:pt x="1117" y="845"/>
                  </a:lnTo>
                  <a:lnTo>
                    <a:pt x="1112" y="868"/>
                  </a:lnTo>
                  <a:lnTo>
                    <a:pt x="1108" y="889"/>
                  </a:lnTo>
                  <a:lnTo>
                    <a:pt x="1105" y="909"/>
                  </a:lnTo>
                  <a:lnTo>
                    <a:pt x="1108" y="922"/>
                  </a:lnTo>
                  <a:lnTo>
                    <a:pt x="1023" y="921"/>
                  </a:lnTo>
                  <a:lnTo>
                    <a:pt x="936" y="921"/>
                  </a:lnTo>
                  <a:lnTo>
                    <a:pt x="849" y="920"/>
                  </a:lnTo>
                  <a:lnTo>
                    <a:pt x="761" y="918"/>
                  </a:lnTo>
                  <a:lnTo>
                    <a:pt x="673" y="913"/>
                  </a:lnTo>
                  <a:lnTo>
                    <a:pt x="587" y="901"/>
                  </a:lnTo>
                  <a:lnTo>
                    <a:pt x="503" y="883"/>
                  </a:lnTo>
                  <a:lnTo>
                    <a:pt x="421" y="855"/>
                  </a:lnTo>
                  <a:lnTo>
                    <a:pt x="418" y="861"/>
                  </a:lnTo>
                  <a:lnTo>
                    <a:pt x="413" y="866"/>
                  </a:lnTo>
                  <a:lnTo>
                    <a:pt x="410" y="871"/>
                  </a:lnTo>
                  <a:lnTo>
                    <a:pt x="406" y="877"/>
                  </a:lnTo>
                  <a:lnTo>
                    <a:pt x="401" y="882"/>
                  </a:lnTo>
                  <a:lnTo>
                    <a:pt x="400" y="888"/>
                  </a:lnTo>
                  <a:lnTo>
                    <a:pt x="400" y="895"/>
                  </a:lnTo>
                  <a:lnTo>
                    <a:pt x="405" y="901"/>
                  </a:lnTo>
                  <a:lnTo>
                    <a:pt x="485" y="941"/>
                  </a:lnTo>
                  <a:lnTo>
                    <a:pt x="572" y="969"/>
                  </a:lnTo>
                  <a:lnTo>
                    <a:pt x="662" y="984"/>
                  </a:lnTo>
                  <a:lnTo>
                    <a:pt x="756" y="989"/>
                  </a:lnTo>
                  <a:lnTo>
                    <a:pt x="850" y="987"/>
                  </a:lnTo>
                  <a:lnTo>
                    <a:pt x="942" y="980"/>
                  </a:lnTo>
                  <a:lnTo>
                    <a:pt x="1032" y="972"/>
                  </a:lnTo>
                  <a:lnTo>
                    <a:pt x="1117" y="962"/>
                  </a:lnTo>
                  <a:lnTo>
                    <a:pt x="1112" y="1030"/>
                  </a:lnTo>
                  <a:lnTo>
                    <a:pt x="1116" y="1098"/>
                  </a:lnTo>
                  <a:lnTo>
                    <a:pt x="1119" y="1170"/>
                  </a:lnTo>
                  <a:lnTo>
                    <a:pt x="1119" y="1239"/>
                  </a:lnTo>
                  <a:lnTo>
                    <a:pt x="1112" y="1304"/>
                  </a:lnTo>
                  <a:lnTo>
                    <a:pt x="1093" y="1366"/>
                  </a:lnTo>
                  <a:lnTo>
                    <a:pt x="1057" y="1420"/>
                  </a:lnTo>
                  <a:lnTo>
                    <a:pt x="1001" y="1466"/>
                  </a:lnTo>
                  <a:lnTo>
                    <a:pt x="1001" y="1477"/>
                  </a:lnTo>
                  <a:lnTo>
                    <a:pt x="1001" y="1489"/>
                  </a:lnTo>
                  <a:lnTo>
                    <a:pt x="1000" y="1499"/>
                  </a:lnTo>
                  <a:lnTo>
                    <a:pt x="1000" y="1510"/>
                  </a:lnTo>
                  <a:lnTo>
                    <a:pt x="1001" y="1520"/>
                  </a:lnTo>
                  <a:lnTo>
                    <a:pt x="1007" y="1529"/>
                  </a:lnTo>
                  <a:lnTo>
                    <a:pt x="1012" y="1536"/>
                  </a:lnTo>
                  <a:lnTo>
                    <a:pt x="1024" y="1542"/>
                  </a:lnTo>
                  <a:lnTo>
                    <a:pt x="965" y="1677"/>
                  </a:lnTo>
                  <a:lnTo>
                    <a:pt x="920" y="1820"/>
                  </a:lnTo>
                  <a:lnTo>
                    <a:pt x="884" y="1966"/>
                  </a:lnTo>
                  <a:lnTo>
                    <a:pt x="857" y="2116"/>
                  </a:lnTo>
                  <a:lnTo>
                    <a:pt x="835" y="2267"/>
                  </a:lnTo>
                  <a:lnTo>
                    <a:pt x="818" y="2419"/>
                  </a:lnTo>
                  <a:lnTo>
                    <a:pt x="802" y="2570"/>
                  </a:lnTo>
                  <a:lnTo>
                    <a:pt x="787" y="2718"/>
                  </a:lnTo>
                  <a:lnTo>
                    <a:pt x="753" y="2609"/>
                  </a:lnTo>
                  <a:lnTo>
                    <a:pt x="717" y="2496"/>
                  </a:lnTo>
                  <a:lnTo>
                    <a:pt x="680" y="2384"/>
                  </a:lnTo>
                  <a:lnTo>
                    <a:pt x="640" y="2273"/>
                  </a:lnTo>
                  <a:lnTo>
                    <a:pt x="599" y="2160"/>
                  </a:lnTo>
                  <a:lnTo>
                    <a:pt x="556" y="2050"/>
                  </a:lnTo>
                  <a:lnTo>
                    <a:pt x="512" y="1941"/>
                  </a:lnTo>
                  <a:lnTo>
                    <a:pt x="467" y="1832"/>
                  </a:lnTo>
                  <a:lnTo>
                    <a:pt x="418" y="1716"/>
                  </a:lnTo>
                  <a:lnTo>
                    <a:pt x="376" y="1598"/>
                  </a:lnTo>
                  <a:lnTo>
                    <a:pt x="336" y="1477"/>
                  </a:lnTo>
                  <a:lnTo>
                    <a:pt x="300" y="1355"/>
                  </a:lnTo>
                  <a:lnTo>
                    <a:pt x="264" y="1231"/>
                  </a:lnTo>
                  <a:lnTo>
                    <a:pt x="227" y="1108"/>
                  </a:lnTo>
                  <a:lnTo>
                    <a:pt x="189" y="989"/>
                  </a:lnTo>
                  <a:lnTo>
                    <a:pt x="146" y="869"/>
                  </a:lnTo>
                  <a:lnTo>
                    <a:pt x="123" y="794"/>
                  </a:lnTo>
                  <a:lnTo>
                    <a:pt x="109" y="716"/>
                  </a:lnTo>
                  <a:lnTo>
                    <a:pt x="101" y="636"/>
                  </a:lnTo>
                  <a:lnTo>
                    <a:pt x="95" y="556"/>
                  </a:lnTo>
                  <a:lnTo>
                    <a:pt x="85" y="476"/>
                  </a:lnTo>
                  <a:lnTo>
                    <a:pt x="71" y="398"/>
                  </a:lnTo>
                  <a:lnTo>
                    <a:pt x="44" y="326"/>
                  </a:lnTo>
                  <a:lnTo>
                    <a:pt x="7" y="258"/>
                  </a:lnTo>
                  <a:lnTo>
                    <a:pt x="0" y="225"/>
                  </a:lnTo>
                  <a:lnTo>
                    <a:pt x="7" y="193"/>
                  </a:lnTo>
                  <a:lnTo>
                    <a:pt x="23" y="164"/>
                  </a:lnTo>
                  <a:lnTo>
                    <a:pt x="42" y="135"/>
                  </a:lnTo>
                  <a:lnTo>
                    <a:pt x="57" y="110"/>
                  </a:lnTo>
                  <a:lnTo>
                    <a:pt x="61" y="81"/>
                  </a:lnTo>
                  <a:lnTo>
                    <a:pt x="50" y="57"/>
                  </a:lnTo>
                  <a:lnTo>
                    <a:pt x="16" y="32"/>
                  </a:lnTo>
                  <a:lnTo>
                    <a:pt x="81" y="47"/>
                  </a:lnTo>
                  <a:lnTo>
                    <a:pt x="144" y="52"/>
                  </a:lnTo>
                  <a:lnTo>
                    <a:pt x="208" y="52"/>
                  </a:lnTo>
                  <a:lnTo>
                    <a:pt x="271" y="47"/>
                  </a:lnTo>
                  <a:lnTo>
                    <a:pt x="334" y="37"/>
                  </a:lnTo>
                  <a:lnTo>
                    <a:pt x="397" y="23"/>
                  </a:lnTo>
                  <a:lnTo>
                    <a:pt x="458" y="12"/>
                  </a:lnTo>
                  <a:lnTo>
                    <a:pt x="520" y="0"/>
                  </a:lnTo>
                  <a:lnTo>
                    <a:pt x="549" y="8"/>
                  </a:lnTo>
                  <a:lnTo>
                    <a:pt x="566" y="23"/>
                  </a:lnTo>
                  <a:lnTo>
                    <a:pt x="575" y="47"/>
                  </a:lnTo>
                  <a:lnTo>
                    <a:pt x="581" y="73"/>
                  </a:lnTo>
                  <a:lnTo>
                    <a:pt x="582" y="104"/>
                  </a:lnTo>
                  <a:lnTo>
                    <a:pt x="586" y="133"/>
                  </a:lnTo>
                  <a:lnTo>
                    <a:pt x="592" y="160"/>
                  </a:lnTo>
                  <a:lnTo>
                    <a:pt x="605" y="182"/>
                  </a:lnTo>
                  <a:close/>
                </a:path>
              </a:pathLst>
            </a:custGeom>
            <a:solidFill>
              <a:srgbClr val="3F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0" name="Freeform 308"/>
            <p:cNvSpPr>
              <a:spLocks/>
            </p:cNvSpPr>
            <p:nvPr/>
          </p:nvSpPr>
          <p:spPr bwMode="auto">
            <a:xfrm>
              <a:off x="2058" y="3916"/>
              <a:ext cx="101" cy="60"/>
            </a:xfrm>
            <a:custGeom>
              <a:avLst/>
              <a:gdLst>
                <a:gd name="T0" fmla="*/ 0 w 304"/>
                <a:gd name="T1" fmla="*/ 0 h 180"/>
                <a:gd name="T2" fmla="*/ 0 w 304"/>
                <a:gd name="T3" fmla="*/ 0 h 180"/>
                <a:gd name="T4" fmla="*/ 0 w 304"/>
                <a:gd name="T5" fmla="*/ 0 h 180"/>
                <a:gd name="T6" fmla="*/ 0 w 304"/>
                <a:gd name="T7" fmla="*/ 0 h 180"/>
                <a:gd name="T8" fmla="*/ 0 w 304"/>
                <a:gd name="T9" fmla="*/ 0 h 180"/>
                <a:gd name="T10" fmla="*/ 0 w 304"/>
                <a:gd name="T11" fmla="*/ 0 h 180"/>
                <a:gd name="T12" fmla="*/ 0 w 304"/>
                <a:gd name="T13" fmla="*/ 0 h 180"/>
                <a:gd name="T14" fmla="*/ 0 w 304"/>
                <a:gd name="T15" fmla="*/ 0 h 180"/>
                <a:gd name="T16" fmla="*/ 0 w 304"/>
                <a:gd name="T17" fmla="*/ 0 h 180"/>
                <a:gd name="T18" fmla="*/ 0 w 304"/>
                <a:gd name="T19" fmla="*/ 0 h 180"/>
                <a:gd name="T20" fmla="*/ 0 w 304"/>
                <a:gd name="T21" fmla="*/ 0 h 180"/>
                <a:gd name="T22" fmla="*/ 0 w 304"/>
                <a:gd name="T23" fmla="*/ 0 h 180"/>
                <a:gd name="T24" fmla="*/ 0 w 304"/>
                <a:gd name="T25" fmla="*/ 0 h 180"/>
                <a:gd name="T26" fmla="*/ 0 w 304"/>
                <a:gd name="T27" fmla="*/ 0 h 180"/>
                <a:gd name="T28" fmla="*/ 0 w 304"/>
                <a:gd name="T29" fmla="*/ 0 h 180"/>
                <a:gd name="T30" fmla="*/ 0 w 304"/>
                <a:gd name="T31" fmla="*/ 0 h 180"/>
                <a:gd name="T32" fmla="*/ 0 w 304"/>
                <a:gd name="T33" fmla="*/ 0 h 180"/>
                <a:gd name="T34" fmla="*/ 0 w 304"/>
                <a:gd name="T35" fmla="*/ 0 h 180"/>
                <a:gd name="T36" fmla="*/ 0 w 304"/>
                <a:gd name="T37" fmla="*/ 0 h 180"/>
                <a:gd name="T38" fmla="*/ 0 w 304"/>
                <a:gd name="T39" fmla="*/ 0 h 180"/>
                <a:gd name="T40" fmla="*/ 0 w 304"/>
                <a:gd name="T41" fmla="*/ 0 h 180"/>
                <a:gd name="T42" fmla="*/ 0 w 304"/>
                <a:gd name="T43" fmla="*/ 0 h 180"/>
                <a:gd name="T44" fmla="*/ 0 w 304"/>
                <a:gd name="T45" fmla="*/ 0 h 180"/>
                <a:gd name="T46" fmla="*/ 0 w 304"/>
                <a:gd name="T47" fmla="*/ 0 h 180"/>
                <a:gd name="T48" fmla="*/ 0 w 304"/>
                <a:gd name="T49" fmla="*/ 0 h 180"/>
                <a:gd name="T50" fmla="*/ 0 w 304"/>
                <a:gd name="T51" fmla="*/ 0 h 180"/>
                <a:gd name="T52" fmla="*/ 0 w 304"/>
                <a:gd name="T53" fmla="*/ 0 h 180"/>
                <a:gd name="T54" fmla="*/ 0 w 304"/>
                <a:gd name="T55" fmla="*/ 0 h 180"/>
                <a:gd name="T56" fmla="*/ 0 w 304"/>
                <a:gd name="T57" fmla="*/ 0 h 180"/>
                <a:gd name="T58" fmla="*/ 0 w 304"/>
                <a:gd name="T59" fmla="*/ 0 h 180"/>
                <a:gd name="T60" fmla="*/ 0 w 304"/>
                <a:gd name="T61" fmla="*/ 0 h 180"/>
                <a:gd name="T62" fmla="*/ 0 w 304"/>
                <a:gd name="T63" fmla="*/ 0 h 180"/>
                <a:gd name="T64" fmla="*/ 0 w 304"/>
                <a:gd name="T65" fmla="*/ 0 h 1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04" h="180">
                  <a:moveTo>
                    <a:pt x="304" y="63"/>
                  </a:moveTo>
                  <a:lnTo>
                    <a:pt x="304" y="169"/>
                  </a:lnTo>
                  <a:lnTo>
                    <a:pt x="271" y="176"/>
                  </a:lnTo>
                  <a:lnTo>
                    <a:pt x="239" y="178"/>
                  </a:lnTo>
                  <a:lnTo>
                    <a:pt x="206" y="180"/>
                  </a:lnTo>
                  <a:lnTo>
                    <a:pt x="171" y="180"/>
                  </a:lnTo>
                  <a:lnTo>
                    <a:pt x="138" y="180"/>
                  </a:lnTo>
                  <a:lnTo>
                    <a:pt x="103" y="179"/>
                  </a:lnTo>
                  <a:lnTo>
                    <a:pt x="70" y="179"/>
                  </a:lnTo>
                  <a:lnTo>
                    <a:pt x="37" y="178"/>
                  </a:lnTo>
                  <a:lnTo>
                    <a:pt x="36" y="155"/>
                  </a:lnTo>
                  <a:lnTo>
                    <a:pt x="29" y="133"/>
                  </a:lnTo>
                  <a:lnTo>
                    <a:pt x="22" y="111"/>
                  </a:lnTo>
                  <a:lnTo>
                    <a:pt x="14" y="90"/>
                  </a:lnTo>
                  <a:lnTo>
                    <a:pt x="5" y="68"/>
                  </a:lnTo>
                  <a:lnTo>
                    <a:pt x="0" y="47"/>
                  </a:lnTo>
                  <a:lnTo>
                    <a:pt x="3" y="25"/>
                  </a:lnTo>
                  <a:lnTo>
                    <a:pt x="15" y="0"/>
                  </a:lnTo>
                  <a:lnTo>
                    <a:pt x="53" y="3"/>
                  </a:lnTo>
                  <a:lnTo>
                    <a:pt x="91" y="6"/>
                  </a:lnTo>
                  <a:lnTo>
                    <a:pt x="129" y="13"/>
                  </a:lnTo>
                  <a:lnTo>
                    <a:pt x="168" y="20"/>
                  </a:lnTo>
                  <a:lnTo>
                    <a:pt x="203" y="28"/>
                  </a:lnTo>
                  <a:lnTo>
                    <a:pt x="239" y="39"/>
                  </a:lnTo>
                  <a:lnTo>
                    <a:pt x="272" y="49"/>
                  </a:lnTo>
                  <a:lnTo>
                    <a:pt x="304" y="63"/>
                  </a:lnTo>
                  <a:close/>
                </a:path>
              </a:pathLst>
            </a:custGeom>
            <a:solidFill>
              <a:srgbClr val="3F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1" name="Freeform 309"/>
            <p:cNvSpPr>
              <a:spLocks/>
            </p:cNvSpPr>
            <p:nvPr/>
          </p:nvSpPr>
          <p:spPr bwMode="auto">
            <a:xfrm>
              <a:off x="2773" y="3940"/>
              <a:ext cx="106" cy="410"/>
            </a:xfrm>
            <a:custGeom>
              <a:avLst/>
              <a:gdLst>
                <a:gd name="T0" fmla="*/ 0 w 320"/>
                <a:gd name="T1" fmla="*/ 0 h 1229"/>
                <a:gd name="T2" fmla="*/ 0 w 320"/>
                <a:gd name="T3" fmla="*/ 0 h 1229"/>
                <a:gd name="T4" fmla="*/ 0 w 320"/>
                <a:gd name="T5" fmla="*/ 0 h 1229"/>
                <a:gd name="T6" fmla="*/ 0 w 320"/>
                <a:gd name="T7" fmla="*/ 0 h 1229"/>
                <a:gd name="T8" fmla="*/ 0 w 320"/>
                <a:gd name="T9" fmla="*/ 0 h 1229"/>
                <a:gd name="T10" fmla="*/ 0 w 320"/>
                <a:gd name="T11" fmla="*/ 0 h 1229"/>
                <a:gd name="T12" fmla="*/ 0 w 320"/>
                <a:gd name="T13" fmla="*/ 0 h 1229"/>
                <a:gd name="T14" fmla="*/ 0 w 320"/>
                <a:gd name="T15" fmla="*/ 0 h 1229"/>
                <a:gd name="T16" fmla="*/ 0 w 320"/>
                <a:gd name="T17" fmla="*/ 0 h 1229"/>
                <a:gd name="T18" fmla="*/ 0 w 320"/>
                <a:gd name="T19" fmla="*/ 0 h 1229"/>
                <a:gd name="T20" fmla="*/ 0 w 320"/>
                <a:gd name="T21" fmla="*/ 0 h 1229"/>
                <a:gd name="T22" fmla="*/ 0 w 320"/>
                <a:gd name="T23" fmla="*/ 0 h 1229"/>
                <a:gd name="T24" fmla="*/ 0 w 320"/>
                <a:gd name="T25" fmla="*/ 0 h 1229"/>
                <a:gd name="T26" fmla="*/ 0 w 320"/>
                <a:gd name="T27" fmla="*/ 0 h 1229"/>
                <a:gd name="T28" fmla="*/ 0 w 320"/>
                <a:gd name="T29" fmla="*/ 0 h 1229"/>
                <a:gd name="T30" fmla="*/ 0 w 320"/>
                <a:gd name="T31" fmla="*/ 0 h 1229"/>
                <a:gd name="T32" fmla="*/ 0 w 320"/>
                <a:gd name="T33" fmla="*/ 0 h 1229"/>
                <a:gd name="T34" fmla="*/ 0 w 320"/>
                <a:gd name="T35" fmla="*/ 0 h 1229"/>
                <a:gd name="T36" fmla="*/ 0 w 320"/>
                <a:gd name="T37" fmla="*/ 0 h 1229"/>
                <a:gd name="T38" fmla="*/ 0 w 320"/>
                <a:gd name="T39" fmla="*/ 0 h 1229"/>
                <a:gd name="T40" fmla="*/ 0 w 320"/>
                <a:gd name="T41" fmla="*/ 0 h 1229"/>
                <a:gd name="T42" fmla="*/ 0 w 320"/>
                <a:gd name="T43" fmla="*/ 0 h 1229"/>
                <a:gd name="T44" fmla="*/ 0 w 320"/>
                <a:gd name="T45" fmla="*/ 0 h 1229"/>
                <a:gd name="T46" fmla="*/ 0 w 320"/>
                <a:gd name="T47" fmla="*/ 0 h 1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20" h="1229">
                  <a:moveTo>
                    <a:pt x="320" y="13"/>
                  </a:moveTo>
                  <a:lnTo>
                    <a:pt x="318" y="178"/>
                  </a:lnTo>
                  <a:lnTo>
                    <a:pt x="313" y="336"/>
                  </a:lnTo>
                  <a:lnTo>
                    <a:pt x="304" y="492"/>
                  </a:lnTo>
                  <a:lnTo>
                    <a:pt x="289" y="645"/>
                  </a:lnTo>
                  <a:lnTo>
                    <a:pt x="267" y="795"/>
                  </a:lnTo>
                  <a:lnTo>
                    <a:pt x="236" y="943"/>
                  </a:lnTo>
                  <a:lnTo>
                    <a:pt x="196" y="1087"/>
                  </a:lnTo>
                  <a:lnTo>
                    <a:pt x="146" y="1229"/>
                  </a:lnTo>
                  <a:lnTo>
                    <a:pt x="0" y="53"/>
                  </a:lnTo>
                  <a:lnTo>
                    <a:pt x="41" y="48"/>
                  </a:lnTo>
                  <a:lnTo>
                    <a:pt x="82" y="39"/>
                  </a:lnTo>
                  <a:lnTo>
                    <a:pt x="121" y="27"/>
                  </a:lnTo>
                  <a:lnTo>
                    <a:pt x="161" y="15"/>
                  </a:lnTo>
                  <a:lnTo>
                    <a:pt x="201" y="6"/>
                  </a:lnTo>
                  <a:lnTo>
                    <a:pt x="240" y="0"/>
                  </a:lnTo>
                  <a:lnTo>
                    <a:pt x="280" y="3"/>
                  </a:lnTo>
                  <a:lnTo>
                    <a:pt x="320" y="13"/>
                  </a:lnTo>
                  <a:close/>
                </a:path>
              </a:pathLst>
            </a:custGeom>
            <a:solidFill>
              <a:srgbClr val="3F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2" name="Freeform 310"/>
            <p:cNvSpPr>
              <a:spLocks/>
            </p:cNvSpPr>
            <p:nvPr/>
          </p:nvSpPr>
          <p:spPr bwMode="auto">
            <a:xfrm>
              <a:off x="3111" y="3976"/>
              <a:ext cx="128" cy="1655"/>
            </a:xfrm>
            <a:custGeom>
              <a:avLst/>
              <a:gdLst>
                <a:gd name="T0" fmla="*/ 0 w 385"/>
                <a:gd name="T1" fmla="*/ 0 h 4967"/>
                <a:gd name="T2" fmla="*/ 0 w 385"/>
                <a:gd name="T3" fmla="*/ 0 h 4967"/>
                <a:gd name="T4" fmla="*/ 0 w 385"/>
                <a:gd name="T5" fmla="*/ 0 h 4967"/>
                <a:gd name="T6" fmla="*/ 0 w 385"/>
                <a:gd name="T7" fmla="*/ 0 h 4967"/>
                <a:gd name="T8" fmla="*/ 0 w 385"/>
                <a:gd name="T9" fmla="*/ 1 h 4967"/>
                <a:gd name="T10" fmla="*/ 0 w 385"/>
                <a:gd name="T11" fmla="*/ 1 h 4967"/>
                <a:gd name="T12" fmla="*/ 0 w 385"/>
                <a:gd name="T13" fmla="*/ 1 h 4967"/>
                <a:gd name="T14" fmla="*/ 0 w 385"/>
                <a:gd name="T15" fmla="*/ 1 h 4967"/>
                <a:gd name="T16" fmla="*/ 0 w 385"/>
                <a:gd name="T17" fmla="*/ 1 h 4967"/>
                <a:gd name="T18" fmla="*/ 0 w 385"/>
                <a:gd name="T19" fmla="*/ 1 h 4967"/>
                <a:gd name="T20" fmla="*/ 0 w 385"/>
                <a:gd name="T21" fmla="*/ 1 h 4967"/>
                <a:gd name="T22" fmla="*/ 0 w 385"/>
                <a:gd name="T23" fmla="*/ 1 h 4967"/>
                <a:gd name="T24" fmla="*/ 0 w 385"/>
                <a:gd name="T25" fmla="*/ 1 h 4967"/>
                <a:gd name="T26" fmla="*/ 0 w 385"/>
                <a:gd name="T27" fmla="*/ 1 h 4967"/>
                <a:gd name="T28" fmla="*/ 0 w 385"/>
                <a:gd name="T29" fmla="*/ 1 h 4967"/>
                <a:gd name="T30" fmla="*/ 0 w 385"/>
                <a:gd name="T31" fmla="*/ 1 h 4967"/>
                <a:gd name="T32" fmla="*/ 0 w 385"/>
                <a:gd name="T33" fmla="*/ 1 h 4967"/>
                <a:gd name="T34" fmla="*/ 0 w 385"/>
                <a:gd name="T35" fmla="*/ 1 h 4967"/>
                <a:gd name="T36" fmla="*/ 0 w 385"/>
                <a:gd name="T37" fmla="*/ 1 h 4967"/>
                <a:gd name="T38" fmla="*/ 0 w 385"/>
                <a:gd name="T39" fmla="*/ 0 h 4967"/>
                <a:gd name="T40" fmla="*/ 0 w 385"/>
                <a:gd name="T41" fmla="*/ 0 h 4967"/>
                <a:gd name="T42" fmla="*/ 0 w 385"/>
                <a:gd name="T43" fmla="*/ 0 h 4967"/>
                <a:gd name="T44" fmla="*/ 0 w 385"/>
                <a:gd name="T45" fmla="*/ 0 h 4967"/>
                <a:gd name="T46" fmla="*/ 0 w 385"/>
                <a:gd name="T47" fmla="*/ 0 h 4967"/>
                <a:gd name="T48" fmla="*/ 0 w 385"/>
                <a:gd name="T49" fmla="*/ 0 h 4967"/>
                <a:gd name="T50" fmla="*/ 0 w 385"/>
                <a:gd name="T51" fmla="*/ 0 h 4967"/>
                <a:gd name="T52" fmla="*/ 0 w 385"/>
                <a:gd name="T53" fmla="*/ 0 h 4967"/>
                <a:gd name="T54" fmla="*/ 0 w 385"/>
                <a:gd name="T55" fmla="*/ 0 h 4967"/>
                <a:gd name="T56" fmla="*/ 0 w 385"/>
                <a:gd name="T57" fmla="*/ 0 h 4967"/>
                <a:gd name="T58" fmla="*/ 0 w 385"/>
                <a:gd name="T59" fmla="*/ 0 h 4967"/>
                <a:gd name="T60" fmla="*/ 0 w 385"/>
                <a:gd name="T61" fmla="*/ 0 h 4967"/>
                <a:gd name="T62" fmla="*/ 0 w 385"/>
                <a:gd name="T63" fmla="*/ 0 h 4967"/>
                <a:gd name="T64" fmla="*/ 0 w 385"/>
                <a:gd name="T65" fmla="*/ 0 h 4967"/>
                <a:gd name="T66" fmla="*/ 0 w 385"/>
                <a:gd name="T67" fmla="*/ 0 h 49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5" h="4967">
                  <a:moveTo>
                    <a:pt x="94" y="0"/>
                  </a:moveTo>
                  <a:lnTo>
                    <a:pt x="159" y="416"/>
                  </a:lnTo>
                  <a:lnTo>
                    <a:pt x="212" y="827"/>
                  </a:lnTo>
                  <a:lnTo>
                    <a:pt x="257" y="1237"/>
                  </a:lnTo>
                  <a:lnTo>
                    <a:pt x="294" y="1648"/>
                  </a:lnTo>
                  <a:lnTo>
                    <a:pt x="325" y="2060"/>
                  </a:lnTo>
                  <a:lnTo>
                    <a:pt x="348" y="2475"/>
                  </a:lnTo>
                  <a:lnTo>
                    <a:pt x="368" y="2892"/>
                  </a:lnTo>
                  <a:lnTo>
                    <a:pt x="385" y="3317"/>
                  </a:lnTo>
                  <a:lnTo>
                    <a:pt x="370" y="3524"/>
                  </a:lnTo>
                  <a:lnTo>
                    <a:pt x="354" y="3733"/>
                  </a:lnTo>
                  <a:lnTo>
                    <a:pt x="334" y="3942"/>
                  </a:lnTo>
                  <a:lnTo>
                    <a:pt x="313" y="4150"/>
                  </a:lnTo>
                  <a:lnTo>
                    <a:pt x="286" y="4356"/>
                  </a:lnTo>
                  <a:lnTo>
                    <a:pt x="257" y="4562"/>
                  </a:lnTo>
                  <a:lnTo>
                    <a:pt x="223" y="4766"/>
                  </a:lnTo>
                  <a:lnTo>
                    <a:pt x="184" y="4967"/>
                  </a:lnTo>
                  <a:lnTo>
                    <a:pt x="162" y="4879"/>
                  </a:lnTo>
                  <a:lnTo>
                    <a:pt x="147" y="4791"/>
                  </a:lnTo>
                  <a:lnTo>
                    <a:pt x="136" y="4704"/>
                  </a:lnTo>
                  <a:lnTo>
                    <a:pt x="128" y="4617"/>
                  </a:lnTo>
                  <a:lnTo>
                    <a:pt x="121" y="4529"/>
                  </a:lnTo>
                  <a:lnTo>
                    <a:pt x="111" y="4442"/>
                  </a:lnTo>
                  <a:lnTo>
                    <a:pt x="101" y="4353"/>
                  </a:lnTo>
                  <a:lnTo>
                    <a:pt x="86" y="4262"/>
                  </a:lnTo>
                  <a:lnTo>
                    <a:pt x="97" y="4233"/>
                  </a:lnTo>
                  <a:lnTo>
                    <a:pt x="109" y="4201"/>
                  </a:lnTo>
                  <a:lnTo>
                    <a:pt x="119" y="4169"/>
                  </a:lnTo>
                  <a:lnTo>
                    <a:pt x="128" y="4137"/>
                  </a:lnTo>
                  <a:lnTo>
                    <a:pt x="136" y="4104"/>
                  </a:lnTo>
                  <a:lnTo>
                    <a:pt x="141" y="4072"/>
                  </a:lnTo>
                  <a:lnTo>
                    <a:pt x="145" y="4038"/>
                  </a:lnTo>
                  <a:lnTo>
                    <a:pt x="148" y="4003"/>
                  </a:lnTo>
                  <a:lnTo>
                    <a:pt x="147" y="3673"/>
                  </a:lnTo>
                  <a:lnTo>
                    <a:pt x="143" y="3341"/>
                  </a:lnTo>
                  <a:lnTo>
                    <a:pt x="135" y="3007"/>
                  </a:lnTo>
                  <a:lnTo>
                    <a:pt x="124" y="2673"/>
                  </a:lnTo>
                  <a:lnTo>
                    <a:pt x="110" y="2336"/>
                  </a:lnTo>
                  <a:lnTo>
                    <a:pt x="95" y="1997"/>
                  </a:lnTo>
                  <a:lnTo>
                    <a:pt x="79" y="1655"/>
                  </a:lnTo>
                  <a:lnTo>
                    <a:pt x="64" y="1307"/>
                  </a:lnTo>
                  <a:lnTo>
                    <a:pt x="46" y="1186"/>
                  </a:lnTo>
                  <a:lnTo>
                    <a:pt x="36" y="1062"/>
                  </a:lnTo>
                  <a:lnTo>
                    <a:pt x="29" y="938"/>
                  </a:lnTo>
                  <a:lnTo>
                    <a:pt x="24" y="812"/>
                  </a:lnTo>
                  <a:lnTo>
                    <a:pt x="21" y="685"/>
                  </a:lnTo>
                  <a:lnTo>
                    <a:pt x="17" y="559"/>
                  </a:lnTo>
                  <a:lnTo>
                    <a:pt x="10" y="429"/>
                  </a:lnTo>
                  <a:lnTo>
                    <a:pt x="0" y="304"/>
                  </a:lnTo>
                  <a:lnTo>
                    <a:pt x="13" y="290"/>
                  </a:lnTo>
                  <a:lnTo>
                    <a:pt x="17" y="272"/>
                  </a:lnTo>
                  <a:lnTo>
                    <a:pt x="19" y="253"/>
                  </a:lnTo>
                  <a:lnTo>
                    <a:pt x="19" y="234"/>
                  </a:lnTo>
                  <a:lnTo>
                    <a:pt x="20" y="216"/>
                  </a:lnTo>
                  <a:lnTo>
                    <a:pt x="23" y="198"/>
                  </a:lnTo>
                  <a:lnTo>
                    <a:pt x="34" y="185"/>
                  </a:lnTo>
                  <a:lnTo>
                    <a:pt x="55" y="174"/>
                  </a:lnTo>
                  <a:lnTo>
                    <a:pt x="6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3" name="Freeform 311"/>
            <p:cNvSpPr>
              <a:spLocks/>
            </p:cNvSpPr>
            <p:nvPr/>
          </p:nvSpPr>
          <p:spPr bwMode="auto">
            <a:xfrm>
              <a:off x="1752" y="3980"/>
              <a:ext cx="34" cy="93"/>
            </a:xfrm>
            <a:custGeom>
              <a:avLst/>
              <a:gdLst>
                <a:gd name="T0" fmla="*/ 0 w 102"/>
                <a:gd name="T1" fmla="*/ 0 h 277"/>
                <a:gd name="T2" fmla="*/ 0 w 102"/>
                <a:gd name="T3" fmla="*/ 0 h 277"/>
                <a:gd name="T4" fmla="*/ 0 w 102"/>
                <a:gd name="T5" fmla="*/ 0 h 277"/>
                <a:gd name="T6" fmla="*/ 0 w 102"/>
                <a:gd name="T7" fmla="*/ 0 h 277"/>
                <a:gd name="T8" fmla="*/ 0 w 102"/>
                <a:gd name="T9" fmla="*/ 0 h 277"/>
                <a:gd name="T10" fmla="*/ 0 w 102"/>
                <a:gd name="T11" fmla="*/ 0 h 277"/>
                <a:gd name="T12" fmla="*/ 0 w 102"/>
                <a:gd name="T13" fmla="*/ 0 h 277"/>
                <a:gd name="T14" fmla="*/ 0 w 102"/>
                <a:gd name="T15" fmla="*/ 0 h 277"/>
                <a:gd name="T16" fmla="*/ 0 w 102"/>
                <a:gd name="T17" fmla="*/ 0 h 277"/>
                <a:gd name="T18" fmla="*/ 0 w 102"/>
                <a:gd name="T19" fmla="*/ 0 h 277"/>
                <a:gd name="T20" fmla="*/ 0 w 102"/>
                <a:gd name="T21" fmla="*/ 0 h 277"/>
                <a:gd name="T22" fmla="*/ 0 w 102"/>
                <a:gd name="T23" fmla="*/ 0 h 277"/>
                <a:gd name="T24" fmla="*/ 0 w 102"/>
                <a:gd name="T25" fmla="*/ 0 h 277"/>
                <a:gd name="T26" fmla="*/ 0 w 102"/>
                <a:gd name="T27" fmla="*/ 0 h 277"/>
                <a:gd name="T28" fmla="*/ 0 w 102"/>
                <a:gd name="T29" fmla="*/ 0 h 277"/>
                <a:gd name="T30" fmla="*/ 0 w 102"/>
                <a:gd name="T31" fmla="*/ 0 h 277"/>
                <a:gd name="T32" fmla="*/ 0 w 102"/>
                <a:gd name="T33" fmla="*/ 0 h 277"/>
                <a:gd name="T34" fmla="*/ 0 w 102"/>
                <a:gd name="T35" fmla="*/ 0 h 277"/>
                <a:gd name="T36" fmla="*/ 0 w 102"/>
                <a:gd name="T37" fmla="*/ 0 h 277"/>
                <a:gd name="T38" fmla="*/ 0 w 102"/>
                <a:gd name="T39" fmla="*/ 0 h 277"/>
                <a:gd name="T40" fmla="*/ 0 w 102"/>
                <a:gd name="T41" fmla="*/ 0 h 277"/>
                <a:gd name="T42" fmla="*/ 0 w 102"/>
                <a:gd name="T43" fmla="*/ 0 h 277"/>
                <a:gd name="T44" fmla="*/ 0 w 102"/>
                <a:gd name="T45" fmla="*/ 0 h 277"/>
                <a:gd name="T46" fmla="*/ 0 w 102"/>
                <a:gd name="T47" fmla="*/ 0 h 27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2" h="277">
                  <a:moveTo>
                    <a:pt x="89" y="200"/>
                  </a:moveTo>
                  <a:lnTo>
                    <a:pt x="0" y="277"/>
                  </a:lnTo>
                  <a:lnTo>
                    <a:pt x="2" y="246"/>
                  </a:lnTo>
                  <a:lnTo>
                    <a:pt x="7" y="212"/>
                  </a:lnTo>
                  <a:lnTo>
                    <a:pt x="15" y="180"/>
                  </a:lnTo>
                  <a:lnTo>
                    <a:pt x="24" y="145"/>
                  </a:lnTo>
                  <a:lnTo>
                    <a:pt x="30" y="111"/>
                  </a:lnTo>
                  <a:lnTo>
                    <a:pt x="35" y="75"/>
                  </a:lnTo>
                  <a:lnTo>
                    <a:pt x="40" y="38"/>
                  </a:lnTo>
                  <a:lnTo>
                    <a:pt x="35" y="0"/>
                  </a:lnTo>
                  <a:lnTo>
                    <a:pt x="70" y="6"/>
                  </a:lnTo>
                  <a:lnTo>
                    <a:pt x="90" y="23"/>
                  </a:lnTo>
                  <a:lnTo>
                    <a:pt x="100" y="48"/>
                  </a:lnTo>
                  <a:lnTo>
                    <a:pt x="102" y="80"/>
                  </a:lnTo>
                  <a:lnTo>
                    <a:pt x="99" y="111"/>
                  </a:lnTo>
                  <a:lnTo>
                    <a:pt x="94" y="145"/>
                  </a:lnTo>
                  <a:lnTo>
                    <a:pt x="89" y="175"/>
                  </a:lnTo>
                  <a:lnTo>
                    <a:pt x="89" y="20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4" name="Freeform 312"/>
            <p:cNvSpPr>
              <a:spLocks/>
            </p:cNvSpPr>
            <p:nvPr/>
          </p:nvSpPr>
          <p:spPr bwMode="auto">
            <a:xfrm>
              <a:off x="1460" y="3998"/>
              <a:ext cx="136" cy="100"/>
            </a:xfrm>
            <a:custGeom>
              <a:avLst/>
              <a:gdLst>
                <a:gd name="T0" fmla="*/ 0 w 408"/>
                <a:gd name="T1" fmla="*/ 0 h 300"/>
                <a:gd name="T2" fmla="*/ 0 w 408"/>
                <a:gd name="T3" fmla="*/ 0 h 300"/>
                <a:gd name="T4" fmla="*/ 0 w 408"/>
                <a:gd name="T5" fmla="*/ 0 h 300"/>
                <a:gd name="T6" fmla="*/ 0 w 408"/>
                <a:gd name="T7" fmla="*/ 0 h 300"/>
                <a:gd name="T8" fmla="*/ 0 w 408"/>
                <a:gd name="T9" fmla="*/ 0 h 300"/>
                <a:gd name="T10" fmla="*/ 0 w 408"/>
                <a:gd name="T11" fmla="*/ 0 h 300"/>
                <a:gd name="T12" fmla="*/ 0 w 408"/>
                <a:gd name="T13" fmla="*/ 0 h 300"/>
                <a:gd name="T14" fmla="*/ 0 w 408"/>
                <a:gd name="T15" fmla="*/ 0 h 300"/>
                <a:gd name="T16" fmla="*/ 0 w 408"/>
                <a:gd name="T17" fmla="*/ 0 h 300"/>
                <a:gd name="T18" fmla="*/ 0 w 408"/>
                <a:gd name="T19" fmla="*/ 0 h 300"/>
                <a:gd name="T20" fmla="*/ 0 w 408"/>
                <a:gd name="T21" fmla="*/ 0 h 300"/>
                <a:gd name="T22" fmla="*/ 0 w 408"/>
                <a:gd name="T23" fmla="*/ 0 h 300"/>
                <a:gd name="T24" fmla="*/ 0 w 408"/>
                <a:gd name="T25" fmla="*/ 0 h 300"/>
                <a:gd name="T26" fmla="*/ 0 w 408"/>
                <a:gd name="T27" fmla="*/ 0 h 300"/>
                <a:gd name="T28" fmla="*/ 0 w 408"/>
                <a:gd name="T29" fmla="*/ 0 h 300"/>
                <a:gd name="T30" fmla="*/ 0 w 408"/>
                <a:gd name="T31" fmla="*/ 0 h 300"/>
                <a:gd name="T32" fmla="*/ 0 w 408"/>
                <a:gd name="T33" fmla="*/ 0 h 300"/>
                <a:gd name="T34" fmla="*/ 0 w 408"/>
                <a:gd name="T35" fmla="*/ 0 h 300"/>
                <a:gd name="T36" fmla="*/ 0 w 408"/>
                <a:gd name="T37" fmla="*/ 0 h 300"/>
                <a:gd name="T38" fmla="*/ 0 w 408"/>
                <a:gd name="T39" fmla="*/ 0 h 300"/>
                <a:gd name="T40" fmla="*/ 0 w 408"/>
                <a:gd name="T41" fmla="*/ 0 h 300"/>
                <a:gd name="T42" fmla="*/ 0 w 408"/>
                <a:gd name="T43" fmla="*/ 0 h 300"/>
                <a:gd name="T44" fmla="*/ 0 w 408"/>
                <a:gd name="T45" fmla="*/ 0 h 300"/>
                <a:gd name="T46" fmla="*/ 0 w 408"/>
                <a:gd name="T47" fmla="*/ 0 h 300"/>
                <a:gd name="T48" fmla="*/ 0 w 408"/>
                <a:gd name="T49" fmla="*/ 0 h 300"/>
                <a:gd name="T50" fmla="*/ 0 w 408"/>
                <a:gd name="T51" fmla="*/ 0 h 300"/>
                <a:gd name="T52" fmla="*/ 0 w 408"/>
                <a:gd name="T53" fmla="*/ 0 h 300"/>
                <a:gd name="T54" fmla="*/ 0 w 408"/>
                <a:gd name="T55" fmla="*/ 0 h 300"/>
                <a:gd name="T56" fmla="*/ 0 w 408"/>
                <a:gd name="T57" fmla="*/ 0 h 300"/>
                <a:gd name="T58" fmla="*/ 0 w 408"/>
                <a:gd name="T59" fmla="*/ 0 h 300"/>
                <a:gd name="T60" fmla="*/ 0 w 408"/>
                <a:gd name="T61" fmla="*/ 0 h 300"/>
                <a:gd name="T62" fmla="*/ 0 w 408"/>
                <a:gd name="T63" fmla="*/ 0 h 300"/>
                <a:gd name="T64" fmla="*/ 0 w 408"/>
                <a:gd name="T65" fmla="*/ 0 h 300"/>
                <a:gd name="T66" fmla="*/ 0 w 408"/>
                <a:gd name="T67" fmla="*/ 0 h 300"/>
                <a:gd name="T68" fmla="*/ 0 w 408"/>
                <a:gd name="T69" fmla="*/ 0 h 300"/>
                <a:gd name="T70" fmla="*/ 0 w 408"/>
                <a:gd name="T71" fmla="*/ 0 h 300"/>
                <a:gd name="T72" fmla="*/ 0 w 408"/>
                <a:gd name="T73" fmla="*/ 0 h 300"/>
                <a:gd name="T74" fmla="*/ 0 w 408"/>
                <a:gd name="T75" fmla="*/ 0 h 300"/>
                <a:gd name="T76" fmla="*/ 0 w 408"/>
                <a:gd name="T77" fmla="*/ 0 h 300"/>
                <a:gd name="T78" fmla="*/ 0 w 408"/>
                <a:gd name="T79" fmla="*/ 0 h 300"/>
                <a:gd name="T80" fmla="*/ 0 w 408"/>
                <a:gd name="T81" fmla="*/ 0 h 300"/>
                <a:gd name="T82" fmla="*/ 0 w 408"/>
                <a:gd name="T83" fmla="*/ 0 h 300"/>
                <a:gd name="T84" fmla="*/ 0 w 408"/>
                <a:gd name="T85" fmla="*/ 0 h 300"/>
                <a:gd name="T86" fmla="*/ 0 w 408"/>
                <a:gd name="T87" fmla="*/ 0 h 300"/>
                <a:gd name="T88" fmla="*/ 0 w 408"/>
                <a:gd name="T89" fmla="*/ 0 h 300"/>
                <a:gd name="T90" fmla="*/ 0 w 408"/>
                <a:gd name="T91" fmla="*/ 0 h 300"/>
                <a:gd name="T92" fmla="*/ 0 w 408"/>
                <a:gd name="T93" fmla="*/ 0 h 300"/>
                <a:gd name="T94" fmla="*/ 0 w 408"/>
                <a:gd name="T95" fmla="*/ 0 h 300"/>
                <a:gd name="T96" fmla="*/ 0 w 408"/>
                <a:gd name="T97" fmla="*/ 0 h 300"/>
                <a:gd name="T98" fmla="*/ 0 w 408"/>
                <a:gd name="T99" fmla="*/ 0 h 300"/>
                <a:gd name="T100" fmla="*/ 0 w 408"/>
                <a:gd name="T101" fmla="*/ 0 h 300"/>
                <a:gd name="T102" fmla="*/ 0 w 408"/>
                <a:gd name="T103" fmla="*/ 0 h 300"/>
                <a:gd name="T104" fmla="*/ 0 w 408"/>
                <a:gd name="T105" fmla="*/ 0 h 300"/>
                <a:gd name="T106" fmla="*/ 0 w 408"/>
                <a:gd name="T107" fmla="*/ 0 h 300"/>
                <a:gd name="T108" fmla="*/ 0 w 408"/>
                <a:gd name="T109" fmla="*/ 0 h 300"/>
                <a:gd name="T110" fmla="*/ 0 w 408"/>
                <a:gd name="T111" fmla="*/ 0 h 300"/>
                <a:gd name="T112" fmla="*/ 0 w 408"/>
                <a:gd name="T113" fmla="*/ 0 h 300"/>
                <a:gd name="T114" fmla="*/ 0 w 408"/>
                <a:gd name="T115" fmla="*/ 0 h 300"/>
                <a:gd name="T116" fmla="*/ 0 w 408"/>
                <a:gd name="T117" fmla="*/ 0 h 300"/>
                <a:gd name="T118" fmla="*/ 0 w 408"/>
                <a:gd name="T119" fmla="*/ 0 h 30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8" h="300">
                  <a:moveTo>
                    <a:pt x="128" y="1"/>
                  </a:moveTo>
                  <a:lnTo>
                    <a:pt x="124" y="23"/>
                  </a:lnTo>
                  <a:lnTo>
                    <a:pt x="114" y="44"/>
                  </a:lnTo>
                  <a:lnTo>
                    <a:pt x="104" y="67"/>
                  </a:lnTo>
                  <a:lnTo>
                    <a:pt x="95" y="90"/>
                  </a:lnTo>
                  <a:lnTo>
                    <a:pt x="89" y="113"/>
                  </a:lnTo>
                  <a:lnTo>
                    <a:pt x="88" y="136"/>
                  </a:lnTo>
                  <a:lnTo>
                    <a:pt x="97" y="154"/>
                  </a:lnTo>
                  <a:lnTo>
                    <a:pt x="118" y="170"/>
                  </a:lnTo>
                  <a:lnTo>
                    <a:pt x="147" y="165"/>
                  </a:lnTo>
                  <a:lnTo>
                    <a:pt x="165" y="151"/>
                  </a:lnTo>
                  <a:lnTo>
                    <a:pt x="175" y="131"/>
                  </a:lnTo>
                  <a:lnTo>
                    <a:pt x="178" y="109"/>
                  </a:lnTo>
                  <a:lnTo>
                    <a:pt x="180" y="86"/>
                  </a:lnTo>
                  <a:lnTo>
                    <a:pt x="186" y="62"/>
                  </a:lnTo>
                  <a:lnTo>
                    <a:pt x="197" y="41"/>
                  </a:lnTo>
                  <a:lnTo>
                    <a:pt x="216" y="23"/>
                  </a:lnTo>
                  <a:lnTo>
                    <a:pt x="408" y="23"/>
                  </a:lnTo>
                  <a:lnTo>
                    <a:pt x="401" y="59"/>
                  </a:lnTo>
                  <a:lnTo>
                    <a:pt x="396" y="101"/>
                  </a:lnTo>
                  <a:lnTo>
                    <a:pt x="394" y="146"/>
                  </a:lnTo>
                  <a:lnTo>
                    <a:pt x="385" y="192"/>
                  </a:lnTo>
                  <a:lnTo>
                    <a:pt x="373" y="231"/>
                  </a:lnTo>
                  <a:lnTo>
                    <a:pt x="351" y="265"/>
                  </a:lnTo>
                  <a:lnTo>
                    <a:pt x="318" y="290"/>
                  </a:lnTo>
                  <a:lnTo>
                    <a:pt x="270" y="300"/>
                  </a:lnTo>
                  <a:lnTo>
                    <a:pt x="230" y="299"/>
                  </a:lnTo>
                  <a:lnTo>
                    <a:pt x="196" y="290"/>
                  </a:lnTo>
                  <a:lnTo>
                    <a:pt x="167" y="273"/>
                  </a:lnTo>
                  <a:lnTo>
                    <a:pt x="139" y="255"/>
                  </a:lnTo>
                  <a:lnTo>
                    <a:pt x="112" y="235"/>
                  </a:lnTo>
                  <a:lnTo>
                    <a:pt x="82" y="219"/>
                  </a:lnTo>
                  <a:lnTo>
                    <a:pt x="49" y="207"/>
                  </a:lnTo>
                  <a:lnTo>
                    <a:pt x="12" y="202"/>
                  </a:lnTo>
                  <a:lnTo>
                    <a:pt x="17" y="173"/>
                  </a:lnTo>
                  <a:lnTo>
                    <a:pt x="15" y="146"/>
                  </a:lnTo>
                  <a:lnTo>
                    <a:pt x="10" y="120"/>
                  </a:lnTo>
                  <a:lnTo>
                    <a:pt x="3" y="96"/>
                  </a:lnTo>
                  <a:lnTo>
                    <a:pt x="0" y="72"/>
                  </a:lnTo>
                  <a:lnTo>
                    <a:pt x="3" y="50"/>
                  </a:lnTo>
                  <a:lnTo>
                    <a:pt x="16" y="29"/>
                  </a:lnTo>
                  <a:lnTo>
                    <a:pt x="43" y="10"/>
                  </a:lnTo>
                  <a:lnTo>
                    <a:pt x="55" y="13"/>
                  </a:lnTo>
                  <a:lnTo>
                    <a:pt x="67" y="12"/>
                  </a:lnTo>
                  <a:lnTo>
                    <a:pt x="76" y="10"/>
                  </a:lnTo>
                  <a:lnTo>
                    <a:pt x="88" y="6"/>
                  </a:lnTo>
                  <a:lnTo>
                    <a:pt x="96" y="1"/>
                  </a:lnTo>
                  <a:lnTo>
                    <a:pt x="107" y="0"/>
                  </a:lnTo>
                  <a:lnTo>
                    <a:pt x="116" y="0"/>
                  </a:lnTo>
                  <a:lnTo>
                    <a:pt x="128" y="1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5" name="Freeform 313"/>
            <p:cNvSpPr>
              <a:spLocks/>
            </p:cNvSpPr>
            <p:nvPr/>
          </p:nvSpPr>
          <p:spPr bwMode="auto">
            <a:xfrm>
              <a:off x="1467" y="4083"/>
              <a:ext cx="328" cy="1238"/>
            </a:xfrm>
            <a:custGeom>
              <a:avLst/>
              <a:gdLst>
                <a:gd name="T0" fmla="*/ 0 w 986"/>
                <a:gd name="T1" fmla="*/ 0 h 3714"/>
                <a:gd name="T2" fmla="*/ 0 w 986"/>
                <a:gd name="T3" fmla="*/ 0 h 3714"/>
                <a:gd name="T4" fmla="*/ 0 w 986"/>
                <a:gd name="T5" fmla="*/ 0 h 3714"/>
                <a:gd name="T6" fmla="*/ 0 w 986"/>
                <a:gd name="T7" fmla="*/ 0 h 3714"/>
                <a:gd name="T8" fmla="*/ 0 w 986"/>
                <a:gd name="T9" fmla="*/ 0 h 3714"/>
                <a:gd name="T10" fmla="*/ 0 w 986"/>
                <a:gd name="T11" fmla="*/ 0 h 3714"/>
                <a:gd name="T12" fmla="*/ 0 w 986"/>
                <a:gd name="T13" fmla="*/ 0 h 3714"/>
                <a:gd name="T14" fmla="*/ 0 w 986"/>
                <a:gd name="T15" fmla="*/ 0 h 3714"/>
                <a:gd name="T16" fmla="*/ 0 w 986"/>
                <a:gd name="T17" fmla="*/ 0 h 3714"/>
                <a:gd name="T18" fmla="*/ 0 w 986"/>
                <a:gd name="T19" fmla="*/ 0 h 3714"/>
                <a:gd name="T20" fmla="*/ 0 w 986"/>
                <a:gd name="T21" fmla="*/ 0 h 3714"/>
                <a:gd name="T22" fmla="*/ 0 w 986"/>
                <a:gd name="T23" fmla="*/ 0 h 3714"/>
                <a:gd name="T24" fmla="*/ 0 w 986"/>
                <a:gd name="T25" fmla="*/ 0 h 3714"/>
                <a:gd name="T26" fmla="*/ 0 w 986"/>
                <a:gd name="T27" fmla="*/ 0 h 3714"/>
                <a:gd name="T28" fmla="*/ 0 w 986"/>
                <a:gd name="T29" fmla="*/ 0 h 3714"/>
                <a:gd name="T30" fmla="*/ 0 w 986"/>
                <a:gd name="T31" fmla="*/ 0 h 3714"/>
                <a:gd name="T32" fmla="*/ 0 w 986"/>
                <a:gd name="T33" fmla="*/ 0 h 3714"/>
                <a:gd name="T34" fmla="*/ 0 w 986"/>
                <a:gd name="T35" fmla="*/ 0 h 3714"/>
                <a:gd name="T36" fmla="*/ 0 w 986"/>
                <a:gd name="T37" fmla="*/ 0 h 3714"/>
                <a:gd name="T38" fmla="*/ 0 w 986"/>
                <a:gd name="T39" fmla="*/ 0 h 3714"/>
                <a:gd name="T40" fmla="*/ 0 w 986"/>
                <a:gd name="T41" fmla="*/ 0 h 3714"/>
                <a:gd name="T42" fmla="*/ 0 w 986"/>
                <a:gd name="T43" fmla="*/ 0 h 3714"/>
                <a:gd name="T44" fmla="*/ 0 w 986"/>
                <a:gd name="T45" fmla="*/ 0 h 3714"/>
                <a:gd name="T46" fmla="*/ 0 w 986"/>
                <a:gd name="T47" fmla="*/ 0 h 3714"/>
                <a:gd name="T48" fmla="*/ 0 w 986"/>
                <a:gd name="T49" fmla="*/ 0 h 3714"/>
                <a:gd name="T50" fmla="*/ 0 w 986"/>
                <a:gd name="T51" fmla="*/ 0 h 3714"/>
                <a:gd name="T52" fmla="*/ 0 w 986"/>
                <a:gd name="T53" fmla="*/ 0 h 3714"/>
                <a:gd name="T54" fmla="*/ 0 w 986"/>
                <a:gd name="T55" fmla="*/ 0 h 3714"/>
                <a:gd name="T56" fmla="*/ 0 w 986"/>
                <a:gd name="T57" fmla="*/ 0 h 3714"/>
                <a:gd name="T58" fmla="*/ 0 w 986"/>
                <a:gd name="T59" fmla="*/ 0 h 3714"/>
                <a:gd name="T60" fmla="*/ 0 w 986"/>
                <a:gd name="T61" fmla="*/ 0 h 3714"/>
                <a:gd name="T62" fmla="*/ 0 w 986"/>
                <a:gd name="T63" fmla="*/ 0 h 3714"/>
                <a:gd name="T64" fmla="*/ 0 w 986"/>
                <a:gd name="T65" fmla="*/ 1 h 3714"/>
                <a:gd name="T66" fmla="*/ 0 w 986"/>
                <a:gd name="T67" fmla="*/ 1 h 3714"/>
                <a:gd name="T68" fmla="*/ 0 w 986"/>
                <a:gd name="T69" fmla="*/ 1 h 3714"/>
                <a:gd name="T70" fmla="*/ 0 w 986"/>
                <a:gd name="T71" fmla="*/ 1 h 3714"/>
                <a:gd name="T72" fmla="*/ 0 w 986"/>
                <a:gd name="T73" fmla="*/ 1 h 3714"/>
                <a:gd name="T74" fmla="*/ 0 w 986"/>
                <a:gd name="T75" fmla="*/ 0 h 3714"/>
                <a:gd name="T76" fmla="*/ 0 w 986"/>
                <a:gd name="T77" fmla="*/ 0 h 3714"/>
                <a:gd name="T78" fmla="*/ 0 w 986"/>
                <a:gd name="T79" fmla="*/ 0 h 3714"/>
                <a:gd name="T80" fmla="*/ 0 w 986"/>
                <a:gd name="T81" fmla="*/ 0 h 3714"/>
                <a:gd name="T82" fmla="*/ 0 w 986"/>
                <a:gd name="T83" fmla="*/ 0 h 3714"/>
                <a:gd name="T84" fmla="*/ 0 w 986"/>
                <a:gd name="T85" fmla="*/ 0 h 3714"/>
                <a:gd name="T86" fmla="*/ 0 w 986"/>
                <a:gd name="T87" fmla="*/ 0 h 3714"/>
                <a:gd name="T88" fmla="*/ 0 w 986"/>
                <a:gd name="T89" fmla="*/ 0 h 3714"/>
                <a:gd name="T90" fmla="*/ 0 w 986"/>
                <a:gd name="T91" fmla="*/ 0 h 3714"/>
                <a:gd name="T92" fmla="*/ 0 w 986"/>
                <a:gd name="T93" fmla="*/ 0 h 3714"/>
                <a:gd name="T94" fmla="*/ 0 w 986"/>
                <a:gd name="T95" fmla="*/ 0 h 3714"/>
                <a:gd name="T96" fmla="*/ 0 w 986"/>
                <a:gd name="T97" fmla="*/ 0 h 3714"/>
                <a:gd name="T98" fmla="*/ 0 w 986"/>
                <a:gd name="T99" fmla="*/ 0 h 3714"/>
                <a:gd name="T100" fmla="*/ 0 w 986"/>
                <a:gd name="T101" fmla="*/ 0 h 3714"/>
                <a:gd name="T102" fmla="*/ 0 w 986"/>
                <a:gd name="T103" fmla="*/ 0 h 3714"/>
                <a:gd name="T104" fmla="*/ 0 w 986"/>
                <a:gd name="T105" fmla="*/ 0 h 3714"/>
                <a:gd name="T106" fmla="*/ 0 w 986"/>
                <a:gd name="T107" fmla="*/ 0 h 3714"/>
                <a:gd name="T108" fmla="*/ 0 w 986"/>
                <a:gd name="T109" fmla="*/ 0 h 3714"/>
                <a:gd name="T110" fmla="*/ 0 w 986"/>
                <a:gd name="T111" fmla="*/ 0 h 3714"/>
                <a:gd name="T112" fmla="*/ 0 w 986"/>
                <a:gd name="T113" fmla="*/ 0 h 3714"/>
                <a:gd name="T114" fmla="*/ 0 w 986"/>
                <a:gd name="T115" fmla="*/ 0 h 3714"/>
                <a:gd name="T116" fmla="*/ 0 w 986"/>
                <a:gd name="T117" fmla="*/ 0 h 3714"/>
                <a:gd name="T118" fmla="*/ 0 w 986"/>
                <a:gd name="T119" fmla="*/ 0 h 371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86" h="3714">
                  <a:moveTo>
                    <a:pt x="986" y="22"/>
                  </a:moveTo>
                  <a:lnTo>
                    <a:pt x="971" y="104"/>
                  </a:lnTo>
                  <a:lnTo>
                    <a:pt x="964" y="190"/>
                  </a:lnTo>
                  <a:lnTo>
                    <a:pt x="963" y="279"/>
                  </a:lnTo>
                  <a:lnTo>
                    <a:pt x="967" y="368"/>
                  </a:lnTo>
                  <a:lnTo>
                    <a:pt x="971" y="458"/>
                  </a:lnTo>
                  <a:lnTo>
                    <a:pt x="979" y="547"/>
                  </a:lnTo>
                  <a:lnTo>
                    <a:pt x="984" y="635"/>
                  </a:lnTo>
                  <a:lnTo>
                    <a:pt x="986" y="717"/>
                  </a:lnTo>
                  <a:lnTo>
                    <a:pt x="981" y="971"/>
                  </a:lnTo>
                  <a:lnTo>
                    <a:pt x="979" y="1225"/>
                  </a:lnTo>
                  <a:lnTo>
                    <a:pt x="977" y="1482"/>
                  </a:lnTo>
                  <a:lnTo>
                    <a:pt x="975" y="1736"/>
                  </a:lnTo>
                  <a:lnTo>
                    <a:pt x="968" y="1991"/>
                  </a:lnTo>
                  <a:lnTo>
                    <a:pt x="955" y="2243"/>
                  </a:lnTo>
                  <a:lnTo>
                    <a:pt x="932" y="2494"/>
                  </a:lnTo>
                  <a:lnTo>
                    <a:pt x="901" y="2741"/>
                  </a:lnTo>
                  <a:lnTo>
                    <a:pt x="858" y="2764"/>
                  </a:lnTo>
                  <a:lnTo>
                    <a:pt x="812" y="2773"/>
                  </a:lnTo>
                  <a:lnTo>
                    <a:pt x="766" y="2774"/>
                  </a:lnTo>
                  <a:lnTo>
                    <a:pt x="718" y="2772"/>
                  </a:lnTo>
                  <a:lnTo>
                    <a:pt x="674" y="2773"/>
                  </a:lnTo>
                  <a:lnTo>
                    <a:pt x="629" y="2778"/>
                  </a:lnTo>
                  <a:lnTo>
                    <a:pt x="591" y="2798"/>
                  </a:lnTo>
                  <a:lnTo>
                    <a:pt x="558" y="2836"/>
                  </a:lnTo>
                  <a:lnTo>
                    <a:pt x="559" y="2937"/>
                  </a:lnTo>
                  <a:lnTo>
                    <a:pt x="559" y="3043"/>
                  </a:lnTo>
                  <a:lnTo>
                    <a:pt x="556" y="3154"/>
                  </a:lnTo>
                  <a:lnTo>
                    <a:pt x="553" y="3265"/>
                  </a:lnTo>
                  <a:lnTo>
                    <a:pt x="549" y="3378"/>
                  </a:lnTo>
                  <a:lnTo>
                    <a:pt x="542" y="3491"/>
                  </a:lnTo>
                  <a:lnTo>
                    <a:pt x="539" y="3604"/>
                  </a:lnTo>
                  <a:lnTo>
                    <a:pt x="536" y="3714"/>
                  </a:lnTo>
                  <a:lnTo>
                    <a:pt x="423" y="3275"/>
                  </a:lnTo>
                  <a:lnTo>
                    <a:pt x="326" y="2829"/>
                  </a:lnTo>
                  <a:lnTo>
                    <a:pt x="243" y="2376"/>
                  </a:lnTo>
                  <a:lnTo>
                    <a:pt x="173" y="1915"/>
                  </a:lnTo>
                  <a:lnTo>
                    <a:pt x="113" y="1450"/>
                  </a:lnTo>
                  <a:lnTo>
                    <a:pt x="66" y="979"/>
                  </a:lnTo>
                  <a:lnTo>
                    <a:pt x="28" y="504"/>
                  </a:lnTo>
                  <a:lnTo>
                    <a:pt x="0" y="22"/>
                  </a:lnTo>
                  <a:lnTo>
                    <a:pt x="76" y="78"/>
                  </a:lnTo>
                  <a:lnTo>
                    <a:pt x="153" y="120"/>
                  </a:lnTo>
                  <a:lnTo>
                    <a:pt x="232" y="150"/>
                  </a:lnTo>
                  <a:lnTo>
                    <a:pt x="313" y="170"/>
                  </a:lnTo>
                  <a:lnTo>
                    <a:pt x="398" y="180"/>
                  </a:lnTo>
                  <a:lnTo>
                    <a:pt x="484" y="185"/>
                  </a:lnTo>
                  <a:lnTo>
                    <a:pt x="572" y="181"/>
                  </a:lnTo>
                  <a:lnTo>
                    <a:pt x="666" y="173"/>
                  </a:lnTo>
                  <a:lnTo>
                    <a:pt x="963" y="0"/>
                  </a:lnTo>
                  <a:lnTo>
                    <a:pt x="986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6" name="Freeform 314"/>
            <p:cNvSpPr>
              <a:spLocks/>
            </p:cNvSpPr>
            <p:nvPr/>
          </p:nvSpPr>
          <p:spPr bwMode="auto">
            <a:xfrm>
              <a:off x="1492" y="4269"/>
              <a:ext cx="1291" cy="2408"/>
            </a:xfrm>
            <a:custGeom>
              <a:avLst/>
              <a:gdLst>
                <a:gd name="T0" fmla="*/ 1 w 3873"/>
                <a:gd name="T1" fmla="*/ 0 h 7223"/>
                <a:gd name="T2" fmla="*/ 1 w 3873"/>
                <a:gd name="T3" fmla="*/ 1 h 7223"/>
                <a:gd name="T4" fmla="*/ 0 w 3873"/>
                <a:gd name="T5" fmla="*/ 1 h 7223"/>
                <a:gd name="T6" fmla="*/ 0 w 3873"/>
                <a:gd name="T7" fmla="*/ 1 h 7223"/>
                <a:gd name="T8" fmla="*/ 0 w 3873"/>
                <a:gd name="T9" fmla="*/ 1 h 7223"/>
                <a:gd name="T10" fmla="*/ 0 w 3873"/>
                <a:gd name="T11" fmla="*/ 1 h 7223"/>
                <a:gd name="T12" fmla="*/ 0 w 3873"/>
                <a:gd name="T13" fmla="*/ 1 h 7223"/>
                <a:gd name="T14" fmla="*/ 0 w 3873"/>
                <a:gd name="T15" fmla="*/ 1 h 7223"/>
                <a:gd name="T16" fmla="*/ 0 w 3873"/>
                <a:gd name="T17" fmla="*/ 1 h 7223"/>
                <a:gd name="T18" fmla="*/ 0 w 3873"/>
                <a:gd name="T19" fmla="*/ 1 h 7223"/>
                <a:gd name="T20" fmla="*/ 0 w 3873"/>
                <a:gd name="T21" fmla="*/ 1 h 7223"/>
                <a:gd name="T22" fmla="*/ 0 w 3873"/>
                <a:gd name="T23" fmla="*/ 1 h 7223"/>
                <a:gd name="T24" fmla="*/ 0 w 3873"/>
                <a:gd name="T25" fmla="*/ 1 h 7223"/>
                <a:gd name="T26" fmla="*/ 0 w 3873"/>
                <a:gd name="T27" fmla="*/ 1 h 7223"/>
                <a:gd name="T28" fmla="*/ 0 w 3873"/>
                <a:gd name="T29" fmla="*/ 1 h 7223"/>
                <a:gd name="T30" fmla="*/ 0 w 3873"/>
                <a:gd name="T31" fmla="*/ 1 h 7223"/>
                <a:gd name="T32" fmla="*/ 0 w 3873"/>
                <a:gd name="T33" fmla="*/ 1 h 7223"/>
                <a:gd name="T34" fmla="*/ 0 w 3873"/>
                <a:gd name="T35" fmla="*/ 1 h 7223"/>
                <a:gd name="T36" fmla="*/ 0 w 3873"/>
                <a:gd name="T37" fmla="*/ 1 h 7223"/>
                <a:gd name="T38" fmla="*/ 0 w 3873"/>
                <a:gd name="T39" fmla="*/ 1 h 7223"/>
                <a:gd name="T40" fmla="*/ 0 w 3873"/>
                <a:gd name="T41" fmla="*/ 1 h 7223"/>
                <a:gd name="T42" fmla="*/ 0 w 3873"/>
                <a:gd name="T43" fmla="*/ 1 h 7223"/>
                <a:gd name="T44" fmla="*/ 0 w 3873"/>
                <a:gd name="T45" fmla="*/ 1 h 7223"/>
                <a:gd name="T46" fmla="*/ 0 w 3873"/>
                <a:gd name="T47" fmla="*/ 1 h 7223"/>
                <a:gd name="T48" fmla="*/ 0 w 3873"/>
                <a:gd name="T49" fmla="*/ 1 h 7223"/>
                <a:gd name="T50" fmla="*/ 0 w 3873"/>
                <a:gd name="T51" fmla="*/ 1 h 7223"/>
                <a:gd name="T52" fmla="*/ 0 w 3873"/>
                <a:gd name="T53" fmla="*/ 1 h 7223"/>
                <a:gd name="T54" fmla="*/ 0 w 3873"/>
                <a:gd name="T55" fmla="*/ 1 h 7223"/>
                <a:gd name="T56" fmla="*/ 0 w 3873"/>
                <a:gd name="T57" fmla="*/ 1 h 7223"/>
                <a:gd name="T58" fmla="*/ 0 w 3873"/>
                <a:gd name="T59" fmla="*/ 1 h 7223"/>
                <a:gd name="T60" fmla="*/ 0 w 3873"/>
                <a:gd name="T61" fmla="*/ 1 h 7223"/>
                <a:gd name="T62" fmla="*/ 0 w 3873"/>
                <a:gd name="T63" fmla="*/ 1 h 7223"/>
                <a:gd name="T64" fmla="*/ 0 w 3873"/>
                <a:gd name="T65" fmla="*/ 1 h 7223"/>
                <a:gd name="T66" fmla="*/ 0 w 3873"/>
                <a:gd name="T67" fmla="*/ 1 h 7223"/>
                <a:gd name="T68" fmla="*/ 0 w 3873"/>
                <a:gd name="T69" fmla="*/ 1 h 7223"/>
                <a:gd name="T70" fmla="*/ 0 w 3873"/>
                <a:gd name="T71" fmla="*/ 1 h 7223"/>
                <a:gd name="T72" fmla="*/ 0 w 3873"/>
                <a:gd name="T73" fmla="*/ 1 h 7223"/>
                <a:gd name="T74" fmla="*/ 0 w 3873"/>
                <a:gd name="T75" fmla="*/ 1 h 7223"/>
                <a:gd name="T76" fmla="*/ 0 w 3873"/>
                <a:gd name="T77" fmla="*/ 1 h 7223"/>
                <a:gd name="T78" fmla="*/ 0 w 3873"/>
                <a:gd name="T79" fmla="*/ 1 h 7223"/>
                <a:gd name="T80" fmla="*/ 0 w 3873"/>
                <a:gd name="T81" fmla="*/ 1 h 7223"/>
                <a:gd name="T82" fmla="*/ 0 w 3873"/>
                <a:gd name="T83" fmla="*/ 1 h 7223"/>
                <a:gd name="T84" fmla="*/ 0 w 3873"/>
                <a:gd name="T85" fmla="*/ 1 h 7223"/>
                <a:gd name="T86" fmla="*/ 0 w 3873"/>
                <a:gd name="T87" fmla="*/ 1 h 7223"/>
                <a:gd name="T88" fmla="*/ 0 w 3873"/>
                <a:gd name="T89" fmla="*/ 1 h 7223"/>
                <a:gd name="T90" fmla="*/ 0 w 3873"/>
                <a:gd name="T91" fmla="*/ 1 h 7223"/>
                <a:gd name="T92" fmla="*/ 0 w 3873"/>
                <a:gd name="T93" fmla="*/ 1 h 7223"/>
                <a:gd name="T94" fmla="*/ 0 w 3873"/>
                <a:gd name="T95" fmla="*/ 1 h 7223"/>
                <a:gd name="T96" fmla="*/ 0 w 3873"/>
                <a:gd name="T97" fmla="*/ 1 h 7223"/>
                <a:gd name="T98" fmla="*/ 0 w 3873"/>
                <a:gd name="T99" fmla="*/ 1 h 7223"/>
                <a:gd name="T100" fmla="*/ 0 w 3873"/>
                <a:gd name="T101" fmla="*/ 1 h 7223"/>
                <a:gd name="T102" fmla="*/ 0 w 3873"/>
                <a:gd name="T103" fmla="*/ 0 h 7223"/>
                <a:gd name="T104" fmla="*/ 0 w 3873"/>
                <a:gd name="T105" fmla="*/ 0 h 7223"/>
                <a:gd name="T106" fmla="*/ 0 w 3873"/>
                <a:gd name="T107" fmla="*/ 0 h 7223"/>
                <a:gd name="T108" fmla="*/ 0 w 3873"/>
                <a:gd name="T109" fmla="*/ 0 h 7223"/>
                <a:gd name="T110" fmla="*/ 1 w 3873"/>
                <a:gd name="T111" fmla="*/ 0 h 722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873" h="7223">
                  <a:moveTo>
                    <a:pt x="3615" y="203"/>
                  </a:moveTo>
                  <a:lnTo>
                    <a:pt x="3646" y="420"/>
                  </a:lnTo>
                  <a:lnTo>
                    <a:pt x="3677" y="636"/>
                  </a:lnTo>
                  <a:lnTo>
                    <a:pt x="3710" y="850"/>
                  </a:lnTo>
                  <a:lnTo>
                    <a:pt x="3744" y="1065"/>
                  </a:lnTo>
                  <a:lnTo>
                    <a:pt x="3776" y="1279"/>
                  </a:lnTo>
                  <a:lnTo>
                    <a:pt x="3810" y="1493"/>
                  </a:lnTo>
                  <a:lnTo>
                    <a:pt x="3843" y="1704"/>
                  </a:lnTo>
                  <a:lnTo>
                    <a:pt x="3873" y="1915"/>
                  </a:lnTo>
                  <a:lnTo>
                    <a:pt x="3815" y="2206"/>
                  </a:lnTo>
                  <a:lnTo>
                    <a:pt x="3753" y="2495"/>
                  </a:lnTo>
                  <a:lnTo>
                    <a:pt x="3691" y="2782"/>
                  </a:lnTo>
                  <a:lnTo>
                    <a:pt x="3627" y="3069"/>
                  </a:lnTo>
                  <a:lnTo>
                    <a:pt x="3566" y="3357"/>
                  </a:lnTo>
                  <a:lnTo>
                    <a:pt x="3504" y="3644"/>
                  </a:lnTo>
                  <a:lnTo>
                    <a:pt x="3447" y="3935"/>
                  </a:lnTo>
                  <a:lnTo>
                    <a:pt x="3393" y="4225"/>
                  </a:lnTo>
                  <a:lnTo>
                    <a:pt x="3328" y="4399"/>
                  </a:lnTo>
                  <a:lnTo>
                    <a:pt x="3276" y="4575"/>
                  </a:lnTo>
                  <a:lnTo>
                    <a:pt x="3228" y="4755"/>
                  </a:lnTo>
                  <a:lnTo>
                    <a:pt x="3185" y="4935"/>
                  </a:lnTo>
                  <a:lnTo>
                    <a:pt x="3142" y="5115"/>
                  </a:lnTo>
                  <a:lnTo>
                    <a:pt x="3096" y="5297"/>
                  </a:lnTo>
                  <a:lnTo>
                    <a:pt x="3046" y="5474"/>
                  </a:lnTo>
                  <a:lnTo>
                    <a:pt x="2988" y="5647"/>
                  </a:lnTo>
                  <a:lnTo>
                    <a:pt x="2988" y="5750"/>
                  </a:lnTo>
                  <a:lnTo>
                    <a:pt x="2977" y="5852"/>
                  </a:lnTo>
                  <a:lnTo>
                    <a:pt x="2957" y="5947"/>
                  </a:lnTo>
                  <a:lnTo>
                    <a:pt x="2934" y="6041"/>
                  </a:lnTo>
                  <a:lnTo>
                    <a:pt x="2907" y="6134"/>
                  </a:lnTo>
                  <a:lnTo>
                    <a:pt x="2886" y="6228"/>
                  </a:lnTo>
                  <a:lnTo>
                    <a:pt x="2872" y="6323"/>
                  </a:lnTo>
                  <a:lnTo>
                    <a:pt x="2868" y="6418"/>
                  </a:lnTo>
                  <a:lnTo>
                    <a:pt x="2770" y="6415"/>
                  </a:lnTo>
                  <a:lnTo>
                    <a:pt x="2672" y="6411"/>
                  </a:lnTo>
                  <a:lnTo>
                    <a:pt x="2570" y="6410"/>
                  </a:lnTo>
                  <a:lnTo>
                    <a:pt x="2469" y="6413"/>
                  </a:lnTo>
                  <a:lnTo>
                    <a:pt x="2369" y="6424"/>
                  </a:lnTo>
                  <a:lnTo>
                    <a:pt x="2273" y="6445"/>
                  </a:lnTo>
                  <a:lnTo>
                    <a:pt x="2184" y="6478"/>
                  </a:lnTo>
                  <a:lnTo>
                    <a:pt x="2101" y="6526"/>
                  </a:lnTo>
                  <a:lnTo>
                    <a:pt x="2100" y="6532"/>
                  </a:lnTo>
                  <a:lnTo>
                    <a:pt x="2100" y="6534"/>
                  </a:lnTo>
                  <a:lnTo>
                    <a:pt x="2100" y="6539"/>
                  </a:lnTo>
                  <a:lnTo>
                    <a:pt x="2101" y="6540"/>
                  </a:lnTo>
                  <a:lnTo>
                    <a:pt x="2102" y="6544"/>
                  </a:lnTo>
                  <a:lnTo>
                    <a:pt x="2105" y="6545"/>
                  </a:lnTo>
                  <a:lnTo>
                    <a:pt x="2108" y="6547"/>
                  </a:lnTo>
                  <a:lnTo>
                    <a:pt x="2110" y="6548"/>
                  </a:lnTo>
                  <a:lnTo>
                    <a:pt x="2197" y="6521"/>
                  </a:lnTo>
                  <a:lnTo>
                    <a:pt x="2288" y="6496"/>
                  </a:lnTo>
                  <a:lnTo>
                    <a:pt x="2382" y="6474"/>
                  </a:lnTo>
                  <a:lnTo>
                    <a:pt x="2476" y="6455"/>
                  </a:lnTo>
                  <a:lnTo>
                    <a:pt x="2572" y="6444"/>
                  </a:lnTo>
                  <a:lnTo>
                    <a:pt x="2667" y="6443"/>
                  </a:lnTo>
                  <a:lnTo>
                    <a:pt x="2763" y="6452"/>
                  </a:lnTo>
                  <a:lnTo>
                    <a:pt x="2860" y="6472"/>
                  </a:lnTo>
                  <a:lnTo>
                    <a:pt x="2871" y="6544"/>
                  </a:lnTo>
                  <a:lnTo>
                    <a:pt x="2879" y="6619"/>
                  </a:lnTo>
                  <a:lnTo>
                    <a:pt x="2879" y="6696"/>
                  </a:lnTo>
                  <a:lnTo>
                    <a:pt x="2875" y="6774"/>
                  </a:lnTo>
                  <a:lnTo>
                    <a:pt x="2863" y="6853"/>
                  </a:lnTo>
                  <a:lnTo>
                    <a:pt x="2845" y="6926"/>
                  </a:lnTo>
                  <a:lnTo>
                    <a:pt x="2818" y="6998"/>
                  </a:lnTo>
                  <a:lnTo>
                    <a:pt x="2783" y="7060"/>
                  </a:lnTo>
                  <a:lnTo>
                    <a:pt x="2702" y="7112"/>
                  </a:lnTo>
                  <a:lnTo>
                    <a:pt x="2616" y="7151"/>
                  </a:lnTo>
                  <a:lnTo>
                    <a:pt x="2523" y="7177"/>
                  </a:lnTo>
                  <a:lnTo>
                    <a:pt x="2426" y="7193"/>
                  </a:lnTo>
                  <a:lnTo>
                    <a:pt x="2330" y="7201"/>
                  </a:lnTo>
                  <a:lnTo>
                    <a:pt x="2232" y="7202"/>
                  </a:lnTo>
                  <a:lnTo>
                    <a:pt x="2138" y="7199"/>
                  </a:lnTo>
                  <a:lnTo>
                    <a:pt x="2048" y="7189"/>
                  </a:lnTo>
                  <a:lnTo>
                    <a:pt x="2098" y="7189"/>
                  </a:lnTo>
                  <a:lnTo>
                    <a:pt x="2138" y="7172"/>
                  </a:lnTo>
                  <a:lnTo>
                    <a:pt x="2170" y="7139"/>
                  </a:lnTo>
                  <a:lnTo>
                    <a:pt x="2195" y="7098"/>
                  </a:lnTo>
                  <a:lnTo>
                    <a:pt x="2216" y="7050"/>
                  </a:lnTo>
                  <a:lnTo>
                    <a:pt x="2236" y="7000"/>
                  </a:lnTo>
                  <a:lnTo>
                    <a:pt x="2255" y="6955"/>
                  </a:lnTo>
                  <a:lnTo>
                    <a:pt x="2280" y="6913"/>
                  </a:lnTo>
                  <a:lnTo>
                    <a:pt x="2314" y="6927"/>
                  </a:lnTo>
                  <a:lnTo>
                    <a:pt x="2348" y="6951"/>
                  </a:lnTo>
                  <a:lnTo>
                    <a:pt x="2378" y="6976"/>
                  </a:lnTo>
                  <a:lnTo>
                    <a:pt x="2411" y="7001"/>
                  </a:lnTo>
                  <a:lnTo>
                    <a:pt x="2440" y="7024"/>
                  </a:lnTo>
                  <a:lnTo>
                    <a:pt x="2473" y="7040"/>
                  </a:lnTo>
                  <a:lnTo>
                    <a:pt x="2508" y="7046"/>
                  </a:lnTo>
                  <a:lnTo>
                    <a:pt x="2547" y="7038"/>
                  </a:lnTo>
                  <a:lnTo>
                    <a:pt x="2518" y="6998"/>
                  </a:lnTo>
                  <a:lnTo>
                    <a:pt x="2485" y="6963"/>
                  </a:lnTo>
                  <a:lnTo>
                    <a:pt x="2447" y="6934"/>
                  </a:lnTo>
                  <a:lnTo>
                    <a:pt x="2406" y="6908"/>
                  </a:lnTo>
                  <a:lnTo>
                    <a:pt x="2362" y="6887"/>
                  </a:lnTo>
                  <a:lnTo>
                    <a:pt x="2317" y="6868"/>
                  </a:lnTo>
                  <a:lnTo>
                    <a:pt x="2272" y="6853"/>
                  </a:lnTo>
                  <a:lnTo>
                    <a:pt x="2225" y="6838"/>
                  </a:lnTo>
                  <a:lnTo>
                    <a:pt x="2190" y="6873"/>
                  </a:lnTo>
                  <a:lnTo>
                    <a:pt x="2165" y="6916"/>
                  </a:lnTo>
                  <a:lnTo>
                    <a:pt x="2145" y="6962"/>
                  </a:lnTo>
                  <a:lnTo>
                    <a:pt x="2128" y="7011"/>
                  </a:lnTo>
                  <a:lnTo>
                    <a:pt x="2107" y="7052"/>
                  </a:lnTo>
                  <a:lnTo>
                    <a:pt x="2078" y="7086"/>
                  </a:lnTo>
                  <a:lnTo>
                    <a:pt x="2036" y="7105"/>
                  </a:lnTo>
                  <a:lnTo>
                    <a:pt x="1981" y="7105"/>
                  </a:lnTo>
                  <a:lnTo>
                    <a:pt x="1866" y="7213"/>
                  </a:lnTo>
                  <a:lnTo>
                    <a:pt x="1713" y="7217"/>
                  </a:lnTo>
                  <a:lnTo>
                    <a:pt x="1561" y="7221"/>
                  </a:lnTo>
                  <a:lnTo>
                    <a:pt x="1412" y="7223"/>
                  </a:lnTo>
                  <a:lnTo>
                    <a:pt x="1266" y="7223"/>
                  </a:lnTo>
                  <a:lnTo>
                    <a:pt x="1120" y="7223"/>
                  </a:lnTo>
                  <a:lnTo>
                    <a:pt x="977" y="7221"/>
                  </a:lnTo>
                  <a:lnTo>
                    <a:pt x="835" y="7217"/>
                  </a:lnTo>
                  <a:lnTo>
                    <a:pt x="697" y="7213"/>
                  </a:lnTo>
                  <a:lnTo>
                    <a:pt x="677" y="7195"/>
                  </a:lnTo>
                  <a:lnTo>
                    <a:pt x="656" y="7177"/>
                  </a:lnTo>
                  <a:lnTo>
                    <a:pt x="638" y="7158"/>
                  </a:lnTo>
                  <a:lnTo>
                    <a:pt x="624" y="7136"/>
                  </a:lnTo>
                  <a:lnTo>
                    <a:pt x="614" y="7115"/>
                  </a:lnTo>
                  <a:lnTo>
                    <a:pt x="612" y="7092"/>
                  </a:lnTo>
                  <a:lnTo>
                    <a:pt x="617" y="7066"/>
                  </a:lnTo>
                  <a:lnTo>
                    <a:pt x="634" y="7038"/>
                  </a:lnTo>
                  <a:lnTo>
                    <a:pt x="758" y="7077"/>
                  </a:lnTo>
                  <a:lnTo>
                    <a:pt x="883" y="7093"/>
                  </a:lnTo>
                  <a:lnTo>
                    <a:pt x="1009" y="7092"/>
                  </a:lnTo>
                  <a:lnTo>
                    <a:pt x="1136" y="7077"/>
                  </a:lnTo>
                  <a:lnTo>
                    <a:pt x="1259" y="7050"/>
                  </a:lnTo>
                  <a:lnTo>
                    <a:pt x="1382" y="7020"/>
                  </a:lnTo>
                  <a:lnTo>
                    <a:pt x="1503" y="6987"/>
                  </a:lnTo>
                  <a:lnTo>
                    <a:pt x="1620" y="6955"/>
                  </a:lnTo>
                  <a:lnTo>
                    <a:pt x="1652" y="6964"/>
                  </a:lnTo>
                  <a:lnTo>
                    <a:pt x="1681" y="6978"/>
                  </a:lnTo>
                  <a:lnTo>
                    <a:pt x="1707" y="6993"/>
                  </a:lnTo>
                  <a:lnTo>
                    <a:pt x="1733" y="7012"/>
                  </a:lnTo>
                  <a:lnTo>
                    <a:pt x="1757" y="7032"/>
                  </a:lnTo>
                  <a:lnTo>
                    <a:pt x="1780" y="7055"/>
                  </a:lnTo>
                  <a:lnTo>
                    <a:pt x="1804" y="7079"/>
                  </a:lnTo>
                  <a:lnTo>
                    <a:pt x="1833" y="7105"/>
                  </a:lnTo>
                  <a:lnTo>
                    <a:pt x="1831" y="7082"/>
                  </a:lnTo>
                  <a:lnTo>
                    <a:pt x="1823" y="7060"/>
                  </a:lnTo>
                  <a:lnTo>
                    <a:pt x="1810" y="7038"/>
                  </a:lnTo>
                  <a:lnTo>
                    <a:pt x="1796" y="7017"/>
                  </a:lnTo>
                  <a:lnTo>
                    <a:pt x="1782" y="6993"/>
                  </a:lnTo>
                  <a:lnTo>
                    <a:pt x="1772" y="6969"/>
                  </a:lnTo>
                  <a:lnTo>
                    <a:pt x="1766" y="6942"/>
                  </a:lnTo>
                  <a:lnTo>
                    <a:pt x="1766" y="6913"/>
                  </a:lnTo>
                  <a:lnTo>
                    <a:pt x="1764" y="6892"/>
                  </a:lnTo>
                  <a:lnTo>
                    <a:pt x="1771" y="6872"/>
                  </a:lnTo>
                  <a:lnTo>
                    <a:pt x="1781" y="6853"/>
                  </a:lnTo>
                  <a:lnTo>
                    <a:pt x="1795" y="6834"/>
                  </a:lnTo>
                  <a:lnTo>
                    <a:pt x="1811" y="6816"/>
                  </a:lnTo>
                  <a:lnTo>
                    <a:pt x="1826" y="6796"/>
                  </a:lnTo>
                  <a:lnTo>
                    <a:pt x="1837" y="6774"/>
                  </a:lnTo>
                  <a:lnTo>
                    <a:pt x="1842" y="6752"/>
                  </a:lnTo>
                  <a:lnTo>
                    <a:pt x="1855" y="6714"/>
                  </a:lnTo>
                  <a:lnTo>
                    <a:pt x="1875" y="6676"/>
                  </a:lnTo>
                  <a:lnTo>
                    <a:pt x="1897" y="6639"/>
                  </a:lnTo>
                  <a:lnTo>
                    <a:pt x="1919" y="6604"/>
                  </a:lnTo>
                  <a:lnTo>
                    <a:pt x="1934" y="6565"/>
                  </a:lnTo>
                  <a:lnTo>
                    <a:pt x="1943" y="6526"/>
                  </a:lnTo>
                  <a:lnTo>
                    <a:pt x="1939" y="6485"/>
                  </a:lnTo>
                  <a:lnTo>
                    <a:pt x="1919" y="6441"/>
                  </a:lnTo>
                  <a:lnTo>
                    <a:pt x="1899" y="6426"/>
                  </a:lnTo>
                  <a:lnTo>
                    <a:pt x="1879" y="6416"/>
                  </a:lnTo>
                  <a:lnTo>
                    <a:pt x="1858" y="6407"/>
                  </a:lnTo>
                  <a:lnTo>
                    <a:pt x="1838" y="6400"/>
                  </a:lnTo>
                  <a:lnTo>
                    <a:pt x="1816" y="6391"/>
                  </a:lnTo>
                  <a:lnTo>
                    <a:pt x="1795" y="6382"/>
                  </a:lnTo>
                  <a:lnTo>
                    <a:pt x="1776" y="6372"/>
                  </a:lnTo>
                  <a:lnTo>
                    <a:pt x="1758" y="6357"/>
                  </a:lnTo>
                  <a:lnTo>
                    <a:pt x="1743" y="6366"/>
                  </a:lnTo>
                  <a:lnTo>
                    <a:pt x="1589" y="6248"/>
                  </a:lnTo>
                  <a:lnTo>
                    <a:pt x="1434" y="6132"/>
                  </a:lnTo>
                  <a:lnTo>
                    <a:pt x="1279" y="6022"/>
                  </a:lnTo>
                  <a:lnTo>
                    <a:pt x="1121" y="5918"/>
                  </a:lnTo>
                  <a:lnTo>
                    <a:pt x="960" y="5823"/>
                  </a:lnTo>
                  <a:lnTo>
                    <a:pt x="793" y="5740"/>
                  </a:lnTo>
                  <a:lnTo>
                    <a:pt x="620" y="5668"/>
                  </a:lnTo>
                  <a:lnTo>
                    <a:pt x="443" y="5607"/>
                  </a:lnTo>
                  <a:lnTo>
                    <a:pt x="403" y="5612"/>
                  </a:lnTo>
                  <a:lnTo>
                    <a:pt x="363" y="5616"/>
                  </a:lnTo>
                  <a:lnTo>
                    <a:pt x="323" y="5622"/>
                  </a:lnTo>
                  <a:lnTo>
                    <a:pt x="285" y="5631"/>
                  </a:lnTo>
                  <a:lnTo>
                    <a:pt x="249" y="5646"/>
                  </a:lnTo>
                  <a:lnTo>
                    <a:pt x="219" y="5664"/>
                  </a:lnTo>
                  <a:lnTo>
                    <a:pt x="193" y="5690"/>
                  </a:lnTo>
                  <a:lnTo>
                    <a:pt x="175" y="5723"/>
                  </a:lnTo>
                  <a:lnTo>
                    <a:pt x="178" y="5732"/>
                  </a:lnTo>
                  <a:lnTo>
                    <a:pt x="181" y="5741"/>
                  </a:lnTo>
                  <a:lnTo>
                    <a:pt x="185" y="5750"/>
                  </a:lnTo>
                  <a:lnTo>
                    <a:pt x="190" y="5759"/>
                  </a:lnTo>
                  <a:lnTo>
                    <a:pt x="194" y="5768"/>
                  </a:lnTo>
                  <a:lnTo>
                    <a:pt x="199" y="5777"/>
                  </a:lnTo>
                  <a:lnTo>
                    <a:pt x="207" y="5784"/>
                  </a:lnTo>
                  <a:lnTo>
                    <a:pt x="214" y="5790"/>
                  </a:lnTo>
                  <a:lnTo>
                    <a:pt x="235" y="5785"/>
                  </a:lnTo>
                  <a:lnTo>
                    <a:pt x="251" y="5775"/>
                  </a:lnTo>
                  <a:lnTo>
                    <a:pt x="263" y="5760"/>
                  </a:lnTo>
                  <a:lnTo>
                    <a:pt x="271" y="5743"/>
                  </a:lnTo>
                  <a:lnTo>
                    <a:pt x="282" y="5727"/>
                  </a:lnTo>
                  <a:lnTo>
                    <a:pt x="294" y="5712"/>
                  </a:lnTo>
                  <a:lnTo>
                    <a:pt x="311" y="5700"/>
                  </a:lnTo>
                  <a:lnTo>
                    <a:pt x="335" y="5692"/>
                  </a:lnTo>
                  <a:lnTo>
                    <a:pt x="447" y="5693"/>
                  </a:lnTo>
                  <a:lnTo>
                    <a:pt x="554" y="5714"/>
                  </a:lnTo>
                  <a:lnTo>
                    <a:pt x="658" y="5749"/>
                  </a:lnTo>
                  <a:lnTo>
                    <a:pt x="757" y="5795"/>
                  </a:lnTo>
                  <a:lnTo>
                    <a:pt x="853" y="5849"/>
                  </a:lnTo>
                  <a:lnTo>
                    <a:pt x="949" y="5909"/>
                  </a:lnTo>
                  <a:lnTo>
                    <a:pt x="1042" y="5967"/>
                  </a:lnTo>
                  <a:lnTo>
                    <a:pt x="1139" y="6022"/>
                  </a:lnTo>
                  <a:lnTo>
                    <a:pt x="1204" y="6077"/>
                  </a:lnTo>
                  <a:lnTo>
                    <a:pt x="1274" y="6128"/>
                  </a:lnTo>
                  <a:lnTo>
                    <a:pt x="1347" y="6172"/>
                  </a:lnTo>
                  <a:lnTo>
                    <a:pt x="1421" y="6215"/>
                  </a:lnTo>
                  <a:lnTo>
                    <a:pt x="1493" y="6262"/>
                  </a:lnTo>
                  <a:lnTo>
                    <a:pt x="1562" y="6310"/>
                  </a:lnTo>
                  <a:lnTo>
                    <a:pt x="1626" y="6367"/>
                  </a:lnTo>
                  <a:lnTo>
                    <a:pt x="1681" y="6433"/>
                  </a:lnTo>
                  <a:lnTo>
                    <a:pt x="1701" y="6441"/>
                  </a:lnTo>
                  <a:lnTo>
                    <a:pt x="1723" y="6448"/>
                  </a:lnTo>
                  <a:lnTo>
                    <a:pt x="1743" y="6454"/>
                  </a:lnTo>
                  <a:lnTo>
                    <a:pt x="1763" y="6462"/>
                  </a:lnTo>
                  <a:lnTo>
                    <a:pt x="1783" y="6470"/>
                  </a:lnTo>
                  <a:lnTo>
                    <a:pt x="1803" y="6478"/>
                  </a:lnTo>
                  <a:lnTo>
                    <a:pt x="1823" y="6491"/>
                  </a:lnTo>
                  <a:lnTo>
                    <a:pt x="1842" y="6503"/>
                  </a:lnTo>
                  <a:lnTo>
                    <a:pt x="1833" y="6556"/>
                  </a:lnTo>
                  <a:lnTo>
                    <a:pt x="1817" y="6608"/>
                  </a:lnTo>
                  <a:lnTo>
                    <a:pt x="1795" y="6658"/>
                  </a:lnTo>
                  <a:lnTo>
                    <a:pt x="1771" y="6706"/>
                  </a:lnTo>
                  <a:lnTo>
                    <a:pt x="1739" y="6753"/>
                  </a:lnTo>
                  <a:lnTo>
                    <a:pt x="1706" y="6802"/>
                  </a:lnTo>
                  <a:lnTo>
                    <a:pt x="1672" y="6846"/>
                  </a:lnTo>
                  <a:lnTo>
                    <a:pt x="1637" y="6892"/>
                  </a:lnTo>
                  <a:lnTo>
                    <a:pt x="1518" y="6913"/>
                  </a:lnTo>
                  <a:lnTo>
                    <a:pt x="1394" y="6945"/>
                  </a:lnTo>
                  <a:lnTo>
                    <a:pt x="1270" y="6977"/>
                  </a:lnTo>
                  <a:lnTo>
                    <a:pt x="1141" y="7007"/>
                  </a:lnTo>
                  <a:lnTo>
                    <a:pt x="1015" y="7027"/>
                  </a:lnTo>
                  <a:lnTo>
                    <a:pt x="887" y="7031"/>
                  </a:lnTo>
                  <a:lnTo>
                    <a:pt x="759" y="7013"/>
                  </a:lnTo>
                  <a:lnTo>
                    <a:pt x="634" y="6968"/>
                  </a:lnTo>
                  <a:lnTo>
                    <a:pt x="631" y="6971"/>
                  </a:lnTo>
                  <a:lnTo>
                    <a:pt x="629" y="6975"/>
                  </a:lnTo>
                  <a:lnTo>
                    <a:pt x="624" y="6976"/>
                  </a:lnTo>
                  <a:lnTo>
                    <a:pt x="620" y="6977"/>
                  </a:lnTo>
                  <a:lnTo>
                    <a:pt x="616" y="6977"/>
                  </a:lnTo>
                  <a:lnTo>
                    <a:pt x="610" y="6977"/>
                  </a:lnTo>
                  <a:lnTo>
                    <a:pt x="605" y="6977"/>
                  </a:lnTo>
                  <a:lnTo>
                    <a:pt x="603" y="6976"/>
                  </a:lnTo>
                  <a:lnTo>
                    <a:pt x="596" y="6959"/>
                  </a:lnTo>
                  <a:lnTo>
                    <a:pt x="593" y="6940"/>
                  </a:lnTo>
                  <a:lnTo>
                    <a:pt x="596" y="6922"/>
                  </a:lnTo>
                  <a:lnTo>
                    <a:pt x="602" y="6903"/>
                  </a:lnTo>
                  <a:lnTo>
                    <a:pt x="610" y="6886"/>
                  </a:lnTo>
                  <a:lnTo>
                    <a:pt x="618" y="6869"/>
                  </a:lnTo>
                  <a:lnTo>
                    <a:pt x="626" y="6855"/>
                  </a:lnTo>
                  <a:lnTo>
                    <a:pt x="634" y="6838"/>
                  </a:lnTo>
                  <a:lnTo>
                    <a:pt x="658" y="6834"/>
                  </a:lnTo>
                  <a:lnTo>
                    <a:pt x="672" y="6821"/>
                  </a:lnTo>
                  <a:lnTo>
                    <a:pt x="682" y="6806"/>
                  </a:lnTo>
                  <a:lnTo>
                    <a:pt x="690" y="6787"/>
                  </a:lnTo>
                  <a:lnTo>
                    <a:pt x="694" y="6768"/>
                  </a:lnTo>
                  <a:lnTo>
                    <a:pt x="701" y="6749"/>
                  </a:lnTo>
                  <a:lnTo>
                    <a:pt x="711" y="6730"/>
                  </a:lnTo>
                  <a:lnTo>
                    <a:pt x="728" y="6716"/>
                  </a:lnTo>
                  <a:lnTo>
                    <a:pt x="725" y="6711"/>
                  </a:lnTo>
                  <a:lnTo>
                    <a:pt x="720" y="6702"/>
                  </a:lnTo>
                  <a:lnTo>
                    <a:pt x="714" y="6693"/>
                  </a:lnTo>
                  <a:lnTo>
                    <a:pt x="708" y="6686"/>
                  </a:lnTo>
                  <a:lnTo>
                    <a:pt x="699" y="6679"/>
                  </a:lnTo>
                  <a:lnTo>
                    <a:pt x="691" y="6676"/>
                  </a:lnTo>
                  <a:lnTo>
                    <a:pt x="682" y="6677"/>
                  </a:lnTo>
                  <a:lnTo>
                    <a:pt x="674" y="6686"/>
                  </a:lnTo>
                  <a:lnTo>
                    <a:pt x="658" y="6705"/>
                  </a:lnTo>
                  <a:lnTo>
                    <a:pt x="643" y="6715"/>
                  </a:lnTo>
                  <a:lnTo>
                    <a:pt x="629" y="6720"/>
                  </a:lnTo>
                  <a:lnTo>
                    <a:pt x="614" y="6718"/>
                  </a:lnTo>
                  <a:lnTo>
                    <a:pt x="597" y="6714"/>
                  </a:lnTo>
                  <a:lnTo>
                    <a:pt x="582" y="6706"/>
                  </a:lnTo>
                  <a:lnTo>
                    <a:pt x="566" y="6696"/>
                  </a:lnTo>
                  <a:lnTo>
                    <a:pt x="551" y="6686"/>
                  </a:lnTo>
                  <a:lnTo>
                    <a:pt x="486" y="6664"/>
                  </a:lnTo>
                  <a:lnTo>
                    <a:pt x="428" y="6632"/>
                  </a:lnTo>
                  <a:lnTo>
                    <a:pt x="374" y="6593"/>
                  </a:lnTo>
                  <a:lnTo>
                    <a:pt x="324" y="6550"/>
                  </a:lnTo>
                  <a:lnTo>
                    <a:pt x="276" y="6502"/>
                  </a:lnTo>
                  <a:lnTo>
                    <a:pt x="230" y="6454"/>
                  </a:lnTo>
                  <a:lnTo>
                    <a:pt x="184" y="6404"/>
                  </a:lnTo>
                  <a:lnTo>
                    <a:pt x="139" y="6357"/>
                  </a:lnTo>
                  <a:lnTo>
                    <a:pt x="128" y="6315"/>
                  </a:lnTo>
                  <a:lnTo>
                    <a:pt x="110" y="6273"/>
                  </a:lnTo>
                  <a:lnTo>
                    <a:pt x="88" y="6233"/>
                  </a:lnTo>
                  <a:lnTo>
                    <a:pt x="62" y="6191"/>
                  </a:lnTo>
                  <a:lnTo>
                    <a:pt x="41" y="6147"/>
                  </a:lnTo>
                  <a:lnTo>
                    <a:pt x="23" y="6104"/>
                  </a:lnTo>
                  <a:lnTo>
                    <a:pt x="14" y="6054"/>
                  </a:lnTo>
                  <a:lnTo>
                    <a:pt x="15" y="6005"/>
                  </a:lnTo>
                  <a:lnTo>
                    <a:pt x="0" y="5915"/>
                  </a:lnTo>
                  <a:lnTo>
                    <a:pt x="1" y="5827"/>
                  </a:lnTo>
                  <a:lnTo>
                    <a:pt x="16" y="5743"/>
                  </a:lnTo>
                  <a:lnTo>
                    <a:pt x="44" y="5661"/>
                  </a:lnTo>
                  <a:lnTo>
                    <a:pt x="82" y="5584"/>
                  </a:lnTo>
                  <a:lnTo>
                    <a:pt x="133" y="5510"/>
                  </a:lnTo>
                  <a:lnTo>
                    <a:pt x="191" y="5442"/>
                  </a:lnTo>
                  <a:lnTo>
                    <a:pt x="262" y="5379"/>
                  </a:lnTo>
                  <a:lnTo>
                    <a:pt x="366" y="5335"/>
                  </a:lnTo>
                  <a:lnTo>
                    <a:pt x="481" y="5297"/>
                  </a:lnTo>
                  <a:lnTo>
                    <a:pt x="596" y="5268"/>
                  </a:lnTo>
                  <a:lnTo>
                    <a:pt x="718" y="5248"/>
                  </a:lnTo>
                  <a:lnTo>
                    <a:pt x="837" y="5243"/>
                  </a:lnTo>
                  <a:lnTo>
                    <a:pt x="959" y="5250"/>
                  </a:lnTo>
                  <a:lnTo>
                    <a:pt x="1076" y="5276"/>
                  </a:lnTo>
                  <a:lnTo>
                    <a:pt x="1192" y="5317"/>
                  </a:lnTo>
                  <a:lnTo>
                    <a:pt x="1256" y="5345"/>
                  </a:lnTo>
                  <a:lnTo>
                    <a:pt x="1321" y="5377"/>
                  </a:lnTo>
                  <a:lnTo>
                    <a:pt x="1387" y="5408"/>
                  </a:lnTo>
                  <a:lnTo>
                    <a:pt x="1451" y="5439"/>
                  </a:lnTo>
                  <a:lnTo>
                    <a:pt x="1513" y="5472"/>
                  </a:lnTo>
                  <a:lnTo>
                    <a:pt x="1578" y="5506"/>
                  </a:lnTo>
                  <a:lnTo>
                    <a:pt x="1642" y="5540"/>
                  </a:lnTo>
                  <a:lnTo>
                    <a:pt x="1704" y="5575"/>
                  </a:lnTo>
                  <a:lnTo>
                    <a:pt x="1705" y="5564"/>
                  </a:lnTo>
                  <a:lnTo>
                    <a:pt x="1710" y="5552"/>
                  </a:lnTo>
                  <a:lnTo>
                    <a:pt x="1717" y="5540"/>
                  </a:lnTo>
                  <a:lnTo>
                    <a:pt x="1723" y="5529"/>
                  </a:lnTo>
                  <a:lnTo>
                    <a:pt x="1725" y="5517"/>
                  </a:lnTo>
                  <a:lnTo>
                    <a:pt x="1724" y="5507"/>
                  </a:lnTo>
                  <a:lnTo>
                    <a:pt x="1718" y="5497"/>
                  </a:lnTo>
                  <a:lnTo>
                    <a:pt x="1704" y="5488"/>
                  </a:lnTo>
                  <a:lnTo>
                    <a:pt x="1670" y="5453"/>
                  </a:lnTo>
                  <a:lnTo>
                    <a:pt x="1637" y="5421"/>
                  </a:lnTo>
                  <a:lnTo>
                    <a:pt x="1600" y="5393"/>
                  </a:lnTo>
                  <a:lnTo>
                    <a:pt x="1563" y="5369"/>
                  </a:lnTo>
                  <a:lnTo>
                    <a:pt x="1524" y="5345"/>
                  </a:lnTo>
                  <a:lnTo>
                    <a:pt x="1485" y="5325"/>
                  </a:lnTo>
                  <a:lnTo>
                    <a:pt x="1446" y="5305"/>
                  </a:lnTo>
                  <a:lnTo>
                    <a:pt x="1405" y="5286"/>
                  </a:lnTo>
                  <a:lnTo>
                    <a:pt x="1391" y="5289"/>
                  </a:lnTo>
                  <a:lnTo>
                    <a:pt x="1378" y="5289"/>
                  </a:lnTo>
                  <a:lnTo>
                    <a:pt x="1365" y="5284"/>
                  </a:lnTo>
                  <a:lnTo>
                    <a:pt x="1351" y="5278"/>
                  </a:lnTo>
                  <a:lnTo>
                    <a:pt x="1336" y="5269"/>
                  </a:lnTo>
                  <a:lnTo>
                    <a:pt x="1324" y="5261"/>
                  </a:lnTo>
                  <a:lnTo>
                    <a:pt x="1311" y="5250"/>
                  </a:lnTo>
                  <a:lnTo>
                    <a:pt x="1299" y="5242"/>
                  </a:lnTo>
                  <a:lnTo>
                    <a:pt x="1299" y="5183"/>
                  </a:lnTo>
                  <a:lnTo>
                    <a:pt x="1309" y="5124"/>
                  </a:lnTo>
                  <a:lnTo>
                    <a:pt x="1325" y="5061"/>
                  </a:lnTo>
                  <a:lnTo>
                    <a:pt x="1346" y="4996"/>
                  </a:lnTo>
                  <a:lnTo>
                    <a:pt x="1366" y="4932"/>
                  </a:lnTo>
                  <a:lnTo>
                    <a:pt x="1386" y="4868"/>
                  </a:lnTo>
                  <a:lnTo>
                    <a:pt x="1398" y="4803"/>
                  </a:lnTo>
                  <a:lnTo>
                    <a:pt x="1405" y="4738"/>
                  </a:lnTo>
                  <a:lnTo>
                    <a:pt x="1460" y="4600"/>
                  </a:lnTo>
                  <a:lnTo>
                    <a:pt x="1456" y="4332"/>
                  </a:lnTo>
                  <a:lnTo>
                    <a:pt x="1483" y="4071"/>
                  </a:lnTo>
                  <a:lnTo>
                    <a:pt x="1527" y="3817"/>
                  </a:lnTo>
                  <a:lnTo>
                    <a:pt x="1583" y="3566"/>
                  </a:lnTo>
                  <a:lnTo>
                    <a:pt x="1641" y="3316"/>
                  </a:lnTo>
                  <a:lnTo>
                    <a:pt x="1693" y="3064"/>
                  </a:lnTo>
                  <a:lnTo>
                    <a:pt x="1728" y="2808"/>
                  </a:lnTo>
                  <a:lnTo>
                    <a:pt x="1743" y="2545"/>
                  </a:lnTo>
                  <a:lnTo>
                    <a:pt x="1803" y="2352"/>
                  </a:lnTo>
                  <a:lnTo>
                    <a:pt x="1855" y="2154"/>
                  </a:lnTo>
                  <a:lnTo>
                    <a:pt x="1899" y="1952"/>
                  </a:lnTo>
                  <a:lnTo>
                    <a:pt x="1934" y="1749"/>
                  </a:lnTo>
                  <a:lnTo>
                    <a:pt x="1963" y="1547"/>
                  </a:lnTo>
                  <a:lnTo>
                    <a:pt x="1985" y="1345"/>
                  </a:lnTo>
                  <a:lnTo>
                    <a:pt x="1997" y="1146"/>
                  </a:lnTo>
                  <a:lnTo>
                    <a:pt x="2003" y="952"/>
                  </a:lnTo>
                  <a:lnTo>
                    <a:pt x="2028" y="886"/>
                  </a:lnTo>
                  <a:lnTo>
                    <a:pt x="2051" y="818"/>
                  </a:lnTo>
                  <a:lnTo>
                    <a:pt x="2073" y="750"/>
                  </a:lnTo>
                  <a:lnTo>
                    <a:pt x="2098" y="682"/>
                  </a:lnTo>
                  <a:lnTo>
                    <a:pt x="2121" y="615"/>
                  </a:lnTo>
                  <a:lnTo>
                    <a:pt x="2145" y="548"/>
                  </a:lnTo>
                  <a:lnTo>
                    <a:pt x="2175" y="483"/>
                  </a:lnTo>
                  <a:lnTo>
                    <a:pt x="2208" y="419"/>
                  </a:lnTo>
                  <a:lnTo>
                    <a:pt x="2208" y="382"/>
                  </a:lnTo>
                  <a:lnTo>
                    <a:pt x="2220" y="346"/>
                  </a:lnTo>
                  <a:lnTo>
                    <a:pt x="2243" y="314"/>
                  </a:lnTo>
                  <a:lnTo>
                    <a:pt x="2273" y="284"/>
                  </a:lnTo>
                  <a:lnTo>
                    <a:pt x="2304" y="255"/>
                  </a:lnTo>
                  <a:lnTo>
                    <a:pt x="2339" y="229"/>
                  </a:lnTo>
                  <a:lnTo>
                    <a:pt x="2371" y="204"/>
                  </a:lnTo>
                  <a:lnTo>
                    <a:pt x="2400" y="180"/>
                  </a:lnTo>
                  <a:lnTo>
                    <a:pt x="2526" y="121"/>
                  </a:lnTo>
                  <a:lnTo>
                    <a:pt x="2659" y="70"/>
                  </a:lnTo>
                  <a:lnTo>
                    <a:pt x="2798" y="30"/>
                  </a:lnTo>
                  <a:lnTo>
                    <a:pt x="2943" y="7"/>
                  </a:lnTo>
                  <a:lnTo>
                    <a:pt x="3089" y="0"/>
                  </a:lnTo>
                  <a:lnTo>
                    <a:pt x="3232" y="11"/>
                  </a:lnTo>
                  <a:lnTo>
                    <a:pt x="3375" y="43"/>
                  </a:lnTo>
                  <a:lnTo>
                    <a:pt x="3509" y="97"/>
                  </a:lnTo>
                  <a:lnTo>
                    <a:pt x="3615" y="2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7" name="Freeform 315"/>
            <p:cNvSpPr>
              <a:spLocks/>
            </p:cNvSpPr>
            <p:nvPr/>
          </p:nvSpPr>
          <p:spPr bwMode="auto">
            <a:xfrm>
              <a:off x="1763" y="4380"/>
              <a:ext cx="329" cy="1623"/>
            </a:xfrm>
            <a:custGeom>
              <a:avLst/>
              <a:gdLst>
                <a:gd name="T0" fmla="*/ 0 w 985"/>
                <a:gd name="T1" fmla="*/ 0 h 4869"/>
                <a:gd name="T2" fmla="*/ 0 w 985"/>
                <a:gd name="T3" fmla="*/ 0 h 4869"/>
                <a:gd name="T4" fmla="*/ 0 w 985"/>
                <a:gd name="T5" fmla="*/ 0 h 4869"/>
                <a:gd name="T6" fmla="*/ 0 w 985"/>
                <a:gd name="T7" fmla="*/ 0 h 4869"/>
                <a:gd name="T8" fmla="*/ 0 w 985"/>
                <a:gd name="T9" fmla="*/ 0 h 4869"/>
                <a:gd name="T10" fmla="*/ 0 w 985"/>
                <a:gd name="T11" fmla="*/ 0 h 4869"/>
                <a:gd name="T12" fmla="*/ 0 w 985"/>
                <a:gd name="T13" fmla="*/ 0 h 4869"/>
                <a:gd name="T14" fmla="*/ 0 w 985"/>
                <a:gd name="T15" fmla="*/ 0 h 4869"/>
                <a:gd name="T16" fmla="*/ 0 w 985"/>
                <a:gd name="T17" fmla="*/ 1 h 4869"/>
                <a:gd name="T18" fmla="*/ 0 w 985"/>
                <a:gd name="T19" fmla="*/ 1 h 4869"/>
                <a:gd name="T20" fmla="*/ 0 w 985"/>
                <a:gd name="T21" fmla="*/ 1 h 4869"/>
                <a:gd name="T22" fmla="*/ 0 w 985"/>
                <a:gd name="T23" fmla="*/ 1 h 4869"/>
                <a:gd name="T24" fmla="*/ 0 w 985"/>
                <a:gd name="T25" fmla="*/ 1 h 4869"/>
                <a:gd name="T26" fmla="*/ 0 w 985"/>
                <a:gd name="T27" fmla="*/ 1 h 4869"/>
                <a:gd name="T28" fmla="*/ 0 w 985"/>
                <a:gd name="T29" fmla="*/ 1 h 4869"/>
                <a:gd name="T30" fmla="*/ 0 w 985"/>
                <a:gd name="T31" fmla="*/ 1 h 4869"/>
                <a:gd name="T32" fmla="*/ 0 w 985"/>
                <a:gd name="T33" fmla="*/ 1 h 4869"/>
                <a:gd name="T34" fmla="*/ 0 w 985"/>
                <a:gd name="T35" fmla="*/ 1 h 4869"/>
                <a:gd name="T36" fmla="*/ 0 w 985"/>
                <a:gd name="T37" fmla="*/ 1 h 4869"/>
                <a:gd name="T38" fmla="*/ 0 w 985"/>
                <a:gd name="T39" fmla="*/ 1 h 4869"/>
                <a:gd name="T40" fmla="*/ 0 w 985"/>
                <a:gd name="T41" fmla="*/ 1 h 4869"/>
                <a:gd name="T42" fmla="*/ 0 w 985"/>
                <a:gd name="T43" fmla="*/ 1 h 4869"/>
                <a:gd name="T44" fmla="*/ 0 w 985"/>
                <a:gd name="T45" fmla="*/ 1 h 4869"/>
                <a:gd name="T46" fmla="*/ 0 w 985"/>
                <a:gd name="T47" fmla="*/ 1 h 4869"/>
                <a:gd name="T48" fmla="*/ 0 w 985"/>
                <a:gd name="T49" fmla="*/ 1 h 4869"/>
                <a:gd name="T50" fmla="*/ 0 w 985"/>
                <a:gd name="T51" fmla="*/ 1 h 4869"/>
                <a:gd name="T52" fmla="*/ 0 w 985"/>
                <a:gd name="T53" fmla="*/ 1 h 4869"/>
                <a:gd name="T54" fmla="*/ 0 w 985"/>
                <a:gd name="T55" fmla="*/ 1 h 4869"/>
                <a:gd name="T56" fmla="*/ 0 w 985"/>
                <a:gd name="T57" fmla="*/ 1 h 4869"/>
                <a:gd name="T58" fmla="*/ 0 w 985"/>
                <a:gd name="T59" fmla="*/ 1 h 4869"/>
                <a:gd name="T60" fmla="*/ 0 w 985"/>
                <a:gd name="T61" fmla="*/ 1 h 4869"/>
                <a:gd name="T62" fmla="*/ 0 w 985"/>
                <a:gd name="T63" fmla="*/ 1 h 4869"/>
                <a:gd name="T64" fmla="*/ 0 w 985"/>
                <a:gd name="T65" fmla="*/ 1 h 4869"/>
                <a:gd name="T66" fmla="*/ 0 w 985"/>
                <a:gd name="T67" fmla="*/ 1 h 4869"/>
                <a:gd name="T68" fmla="*/ 0 w 985"/>
                <a:gd name="T69" fmla="*/ 1 h 4869"/>
                <a:gd name="T70" fmla="*/ 0 w 985"/>
                <a:gd name="T71" fmla="*/ 1 h 4869"/>
                <a:gd name="T72" fmla="*/ 0 w 985"/>
                <a:gd name="T73" fmla="*/ 1 h 4869"/>
                <a:gd name="T74" fmla="*/ 0 w 985"/>
                <a:gd name="T75" fmla="*/ 0 h 4869"/>
                <a:gd name="T76" fmla="*/ 0 w 985"/>
                <a:gd name="T77" fmla="*/ 0 h 4869"/>
                <a:gd name="T78" fmla="*/ 0 w 985"/>
                <a:gd name="T79" fmla="*/ 0 h 4869"/>
                <a:gd name="T80" fmla="*/ 0 w 985"/>
                <a:gd name="T81" fmla="*/ 0 h 4869"/>
                <a:gd name="T82" fmla="*/ 0 w 985"/>
                <a:gd name="T83" fmla="*/ 0 h 4869"/>
                <a:gd name="T84" fmla="*/ 0 w 985"/>
                <a:gd name="T85" fmla="*/ 0 h 4869"/>
                <a:gd name="T86" fmla="*/ 0 w 985"/>
                <a:gd name="T87" fmla="*/ 0 h 4869"/>
                <a:gd name="T88" fmla="*/ 0 w 985"/>
                <a:gd name="T89" fmla="*/ 0 h 4869"/>
                <a:gd name="T90" fmla="*/ 0 w 985"/>
                <a:gd name="T91" fmla="*/ 0 h 4869"/>
                <a:gd name="T92" fmla="*/ 0 w 985"/>
                <a:gd name="T93" fmla="*/ 0 h 4869"/>
                <a:gd name="T94" fmla="*/ 0 w 985"/>
                <a:gd name="T95" fmla="*/ 0 h 4869"/>
                <a:gd name="T96" fmla="*/ 0 w 985"/>
                <a:gd name="T97" fmla="*/ 0 h 4869"/>
                <a:gd name="T98" fmla="*/ 0 w 985"/>
                <a:gd name="T99" fmla="*/ 0 h 4869"/>
                <a:gd name="T100" fmla="*/ 0 w 985"/>
                <a:gd name="T101" fmla="*/ 0 h 48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85" h="4869">
                  <a:moveTo>
                    <a:pt x="928" y="1368"/>
                  </a:moveTo>
                  <a:lnTo>
                    <a:pt x="960" y="1423"/>
                  </a:lnTo>
                  <a:lnTo>
                    <a:pt x="979" y="1480"/>
                  </a:lnTo>
                  <a:lnTo>
                    <a:pt x="985" y="1541"/>
                  </a:lnTo>
                  <a:lnTo>
                    <a:pt x="984" y="1604"/>
                  </a:lnTo>
                  <a:lnTo>
                    <a:pt x="978" y="1669"/>
                  </a:lnTo>
                  <a:lnTo>
                    <a:pt x="966" y="1731"/>
                  </a:lnTo>
                  <a:lnTo>
                    <a:pt x="954" y="1793"/>
                  </a:lnTo>
                  <a:lnTo>
                    <a:pt x="943" y="1850"/>
                  </a:lnTo>
                  <a:lnTo>
                    <a:pt x="888" y="2026"/>
                  </a:lnTo>
                  <a:lnTo>
                    <a:pt x="850" y="2212"/>
                  </a:lnTo>
                  <a:lnTo>
                    <a:pt x="827" y="2402"/>
                  </a:lnTo>
                  <a:lnTo>
                    <a:pt x="808" y="2592"/>
                  </a:lnTo>
                  <a:lnTo>
                    <a:pt x="789" y="2782"/>
                  </a:lnTo>
                  <a:lnTo>
                    <a:pt x="762" y="2970"/>
                  </a:lnTo>
                  <a:lnTo>
                    <a:pt x="721" y="3152"/>
                  </a:lnTo>
                  <a:lnTo>
                    <a:pt x="661" y="3326"/>
                  </a:lnTo>
                  <a:lnTo>
                    <a:pt x="630" y="3483"/>
                  </a:lnTo>
                  <a:lnTo>
                    <a:pt x="606" y="3641"/>
                  </a:lnTo>
                  <a:lnTo>
                    <a:pt x="588" y="3803"/>
                  </a:lnTo>
                  <a:lnTo>
                    <a:pt x="572" y="3964"/>
                  </a:lnTo>
                  <a:lnTo>
                    <a:pt x="553" y="4126"/>
                  </a:lnTo>
                  <a:lnTo>
                    <a:pt x="531" y="4287"/>
                  </a:lnTo>
                  <a:lnTo>
                    <a:pt x="501" y="4446"/>
                  </a:lnTo>
                  <a:lnTo>
                    <a:pt x="462" y="4602"/>
                  </a:lnTo>
                  <a:lnTo>
                    <a:pt x="444" y="4633"/>
                  </a:lnTo>
                  <a:lnTo>
                    <a:pt x="428" y="4665"/>
                  </a:lnTo>
                  <a:lnTo>
                    <a:pt x="413" y="4698"/>
                  </a:lnTo>
                  <a:lnTo>
                    <a:pt x="400" y="4732"/>
                  </a:lnTo>
                  <a:lnTo>
                    <a:pt x="389" y="4765"/>
                  </a:lnTo>
                  <a:lnTo>
                    <a:pt x="380" y="4801"/>
                  </a:lnTo>
                  <a:lnTo>
                    <a:pt x="377" y="4835"/>
                  </a:lnTo>
                  <a:lnTo>
                    <a:pt x="377" y="4869"/>
                  </a:lnTo>
                  <a:lnTo>
                    <a:pt x="332" y="4851"/>
                  </a:lnTo>
                  <a:lnTo>
                    <a:pt x="288" y="4837"/>
                  </a:lnTo>
                  <a:lnTo>
                    <a:pt x="244" y="4826"/>
                  </a:lnTo>
                  <a:lnTo>
                    <a:pt x="197" y="4815"/>
                  </a:lnTo>
                  <a:lnTo>
                    <a:pt x="152" y="4807"/>
                  </a:lnTo>
                  <a:lnTo>
                    <a:pt x="106" y="4800"/>
                  </a:lnTo>
                  <a:lnTo>
                    <a:pt x="58" y="4796"/>
                  </a:lnTo>
                  <a:lnTo>
                    <a:pt x="11" y="4792"/>
                  </a:lnTo>
                  <a:lnTo>
                    <a:pt x="1" y="4713"/>
                  </a:lnTo>
                  <a:lnTo>
                    <a:pt x="0" y="4629"/>
                  </a:lnTo>
                  <a:lnTo>
                    <a:pt x="6" y="4546"/>
                  </a:lnTo>
                  <a:lnTo>
                    <a:pt x="12" y="4463"/>
                  </a:lnTo>
                  <a:lnTo>
                    <a:pt x="19" y="4378"/>
                  </a:lnTo>
                  <a:lnTo>
                    <a:pt x="24" y="4295"/>
                  </a:lnTo>
                  <a:lnTo>
                    <a:pt x="24" y="4212"/>
                  </a:lnTo>
                  <a:lnTo>
                    <a:pt x="19" y="4128"/>
                  </a:lnTo>
                  <a:lnTo>
                    <a:pt x="40" y="4118"/>
                  </a:lnTo>
                  <a:lnTo>
                    <a:pt x="56" y="4104"/>
                  </a:lnTo>
                  <a:lnTo>
                    <a:pt x="68" y="4088"/>
                  </a:lnTo>
                  <a:lnTo>
                    <a:pt x="77" y="4069"/>
                  </a:lnTo>
                  <a:lnTo>
                    <a:pt x="82" y="4050"/>
                  </a:lnTo>
                  <a:lnTo>
                    <a:pt x="89" y="4030"/>
                  </a:lnTo>
                  <a:lnTo>
                    <a:pt x="92" y="4009"/>
                  </a:lnTo>
                  <a:lnTo>
                    <a:pt x="96" y="3990"/>
                  </a:lnTo>
                  <a:lnTo>
                    <a:pt x="86" y="3973"/>
                  </a:lnTo>
                  <a:lnTo>
                    <a:pt x="82" y="3951"/>
                  </a:lnTo>
                  <a:lnTo>
                    <a:pt x="86" y="3930"/>
                  </a:lnTo>
                  <a:lnTo>
                    <a:pt x="91" y="3907"/>
                  </a:lnTo>
                  <a:lnTo>
                    <a:pt x="95" y="3885"/>
                  </a:lnTo>
                  <a:lnTo>
                    <a:pt x="95" y="3861"/>
                  </a:lnTo>
                  <a:lnTo>
                    <a:pt x="89" y="3837"/>
                  </a:lnTo>
                  <a:lnTo>
                    <a:pt x="73" y="3816"/>
                  </a:lnTo>
                  <a:lnTo>
                    <a:pt x="162" y="3478"/>
                  </a:lnTo>
                  <a:lnTo>
                    <a:pt x="231" y="3134"/>
                  </a:lnTo>
                  <a:lnTo>
                    <a:pt x="282" y="2786"/>
                  </a:lnTo>
                  <a:lnTo>
                    <a:pt x="322" y="2432"/>
                  </a:lnTo>
                  <a:lnTo>
                    <a:pt x="355" y="2076"/>
                  </a:lnTo>
                  <a:lnTo>
                    <a:pt x="382" y="1714"/>
                  </a:lnTo>
                  <a:lnTo>
                    <a:pt x="408" y="1346"/>
                  </a:lnTo>
                  <a:lnTo>
                    <a:pt x="438" y="973"/>
                  </a:lnTo>
                  <a:lnTo>
                    <a:pt x="442" y="844"/>
                  </a:lnTo>
                  <a:lnTo>
                    <a:pt x="448" y="722"/>
                  </a:lnTo>
                  <a:lnTo>
                    <a:pt x="452" y="604"/>
                  </a:lnTo>
                  <a:lnTo>
                    <a:pt x="456" y="487"/>
                  </a:lnTo>
                  <a:lnTo>
                    <a:pt x="460" y="371"/>
                  </a:lnTo>
                  <a:lnTo>
                    <a:pt x="463" y="253"/>
                  </a:lnTo>
                  <a:lnTo>
                    <a:pt x="463" y="130"/>
                  </a:lnTo>
                  <a:lnTo>
                    <a:pt x="462" y="0"/>
                  </a:lnTo>
                  <a:lnTo>
                    <a:pt x="517" y="172"/>
                  </a:lnTo>
                  <a:lnTo>
                    <a:pt x="578" y="342"/>
                  </a:lnTo>
                  <a:lnTo>
                    <a:pt x="640" y="511"/>
                  </a:lnTo>
                  <a:lnTo>
                    <a:pt x="705" y="680"/>
                  </a:lnTo>
                  <a:lnTo>
                    <a:pt x="768" y="850"/>
                  </a:lnTo>
                  <a:lnTo>
                    <a:pt x="827" y="1021"/>
                  </a:lnTo>
                  <a:lnTo>
                    <a:pt x="881" y="1194"/>
                  </a:lnTo>
                  <a:lnTo>
                    <a:pt x="928" y="13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8" name="Freeform 316"/>
            <p:cNvSpPr>
              <a:spLocks/>
            </p:cNvSpPr>
            <p:nvPr/>
          </p:nvSpPr>
          <p:spPr bwMode="auto">
            <a:xfrm>
              <a:off x="2274" y="4404"/>
              <a:ext cx="117" cy="36"/>
            </a:xfrm>
            <a:custGeom>
              <a:avLst/>
              <a:gdLst>
                <a:gd name="T0" fmla="*/ 0 w 352"/>
                <a:gd name="T1" fmla="*/ 0 h 106"/>
                <a:gd name="T2" fmla="*/ 0 w 352"/>
                <a:gd name="T3" fmla="*/ 0 h 106"/>
                <a:gd name="T4" fmla="*/ 0 w 352"/>
                <a:gd name="T5" fmla="*/ 0 h 106"/>
                <a:gd name="T6" fmla="*/ 0 w 352"/>
                <a:gd name="T7" fmla="*/ 0 h 106"/>
                <a:gd name="T8" fmla="*/ 0 w 352"/>
                <a:gd name="T9" fmla="*/ 0 h 106"/>
                <a:gd name="T10" fmla="*/ 0 w 352"/>
                <a:gd name="T11" fmla="*/ 0 h 106"/>
                <a:gd name="T12" fmla="*/ 0 w 352"/>
                <a:gd name="T13" fmla="*/ 0 h 106"/>
                <a:gd name="T14" fmla="*/ 0 w 352"/>
                <a:gd name="T15" fmla="*/ 0 h 106"/>
                <a:gd name="T16" fmla="*/ 0 w 352"/>
                <a:gd name="T17" fmla="*/ 0 h 106"/>
                <a:gd name="T18" fmla="*/ 0 w 352"/>
                <a:gd name="T19" fmla="*/ 0 h 106"/>
                <a:gd name="T20" fmla="*/ 0 w 352"/>
                <a:gd name="T21" fmla="*/ 0 h 106"/>
                <a:gd name="T22" fmla="*/ 0 w 352"/>
                <a:gd name="T23" fmla="*/ 0 h 106"/>
                <a:gd name="T24" fmla="*/ 0 w 352"/>
                <a:gd name="T25" fmla="*/ 0 h 106"/>
                <a:gd name="T26" fmla="*/ 0 w 352"/>
                <a:gd name="T27" fmla="*/ 0 h 106"/>
                <a:gd name="T28" fmla="*/ 0 w 352"/>
                <a:gd name="T29" fmla="*/ 0 h 106"/>
                <a:gd name="T30" fmla="*/ 0 w 352"/>
                <a:gd name="T31" fmla="*/ 0 h 106"/>
                <a:gd name="T32" fmla="*/ 0 w 352"/>
                <a:gd name="T33" fmla="*/ 0 h 106"/>
                <a:gd name="T34" fmla="*/ 0 w 352"/>
                <a:gd name="T35" fmla="*/ 0 h 106"/>
                <a:gd name="T36" fmla="*/ 0 w 352"/>
                <a:gd name="T37" fmla="*/ 0 h 106"/>
                <a:gd name="T38" fmla="*/ 0 w 352"/>
                <a:gd name="T39" fmla="*/ 0 h 106"/>
                <a:gd name="T40" fmla="*/ 0 w 352"/>
                <a:gd name="T41" fmla="*/ 0 h 106"/>
                <a:gd name="T42" fmla="*/ 0 w 352"/>
                <a:gd name="T43" fmla="*/ 0 h 106"/>
                <a:gd name="T44" fmla="*/ 0 w 352"/>
                <a:gd name="T45" fmla="*/ 0 h 1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2" h="106">
                  <a:moveTo>
                    <a:pt x="352" y="106"/>
                  </a:moveTo>
                  <a:lnTo>
                    <a:pt x="314" y="81"/>
                  </a:lnTo>
                  <a:lnTo>
                    <a:pt x="271" y="63"/>
                  </a:lnTo>
                  <a:lnTo>
                    <a:pt x="227" y="48"/>
                  </a:lnTo>
                  <a:lnTo>
                    <a:pt x="181" y="41"/>
                  </a:lnTo>
                  <a:lnTo>
                    <a:pt x="133" y="34"/>
                  </a:lnTo>
                  <a:lnTo>
                    <a:pt x="88" y="29"/>
                  </a:lnTo>
                  <a:lnTo>
                    <a:pt x="43" y="24"/>
                  </a:lnTo>
                  <a:lnTo>
                    <a:pt x="0" y="21"/>
                  </a:lnTo>
                  <a:lnTo>
                    <a:pt x="41" y="6"/>
                  </a:lnTo>
                  <a:lnTo>
                    <a:pt x="82" y="0"/>
                  </a:lnTo>
                  <a:lnTo>
                    <a:pt x="123" y="1"/>
                  </a:lnTo>
                  <a:lnTo>
                    <a:pt x="165" y="8"/>
                  </a:lnTo>
                  <a:lnTo>
                    <a:pt x="206" y="22"/>
                  </a:lnTo>
                  <a:lnTo>
                    <a:pt x="246" y="37"/>
                  </a:lnTo>
                  <a:lnTo>
                    <a:pt x="284" y="56"/>
                  </a:lnTo>
                  <a:lnTo>
                    <a:pt x="321" y="75"/>
                  </a:lnTo>
                  <a:lnTo>
                    <a:pt x="352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Freeform 317"/>
            <p:cNvSpPr>
              <a:spLocks/>
            </p:cNvSpPr>
            <p:nvPr/>
          </p:nvSpPr>
          <p:spPr bwMode="auto">
            <a:xfrm>
              <a:off x="2192" y="4412"/>
              <a:ext cx="455" cy="200"/>
            </a:xfrm>
            <a:custGeom>
              <a:avLst/>
              <a:gdLst>
                <a:gd name="T0" fmla="*/ 0 w 1366"/>
                <a:gd name="T1" fmla="*/ 0 h 599"/>
                <a:gd name="T2" fmla="*/ 0 w 1366"/>
                <a:gd name="T3" fmla="*/ 0 h 599"/>
                <a:gd name="T4" fmla="*/ 0 w 1366"/>
                <a:gd name="T5" fmla="*/ 0 h 599"/>
                <a:gd name="T6" fmla="*/ 0 w 1366"/>
                <a:gd name="T7" fmla="*/ 0 h 599"/>
                <a:gd name="T8" fmla="*/ 0 w 1366"/>
                <a:gd name="T9" fmla="*/ 0 h 599"/>
                <a:gd name="T10" fmla="*/ 0 w 1366"/>
                <a:gd name="T11" fmla="*/ 0 h 599"/>
                <a:gd name="T12" fmla="*/ 0 w 1366"/>
                <a:gd name="T13" fmla="*/ 0 h 599"/>
                <a:gd name="T14" fmla="*/ 0 w 1366"/>
                <a:gd name="T15" fmla="*/ 0 h 599"/>
                <a:gd name="T16" fmla="*/ 0 w 1366"/>
                <a:gd name="T17" fmla="*/ 0 h 599"/>
                <a:gd name="T18" fmla="*/ 0 w 1366"/>
                <a:gd name="T19" fmla="*/ 0 h 599"/>
                <a:gd name="T20" fmla="*/ 0 w 1366"/>
                <a:gd name="T21" fmla="*/ 0 h 599"/>
                <a:gd name="T22" fmla="*/ 0 w 1366"/>
                <a:gd name="T23" fmla="*/ 0 h 599"/>
                <a:gd name="T24" fmla="*/ 0 w 1366"/>
                <a:gd name="T25" fmla="*/ 0 h 599"/>
                <a:gd name="T26" fmla="*/ 0 w 1366"/>
                <a:gd name="T27" fmla="*/ 0 h 599"/>
                <a:gd name="T28" fmla="*/ 0 w 1366"/>
                <a:gd name="T29" fmla="*/ 0 h 599"/>
                <a:gd name="T30" fmla="*/ 0 w 1366"/>
                <a:gd name="T31" fmla="*/ 0 h 599"/>
                <a:gd name="T32" fmla="*/ 0 w 1366"/>
                <a:gd name="T33" fmla="*/ 0 h 599"/>
                <a:gd name="T34" fmla="*/ 0 w 1366"/>
                <a:gd name="T35" fmla="*/ 0 h 599"/>
                <a:gd name="T36" fmla="*/ 0 w 1366"/>
                <a:gd name="T37" fmla="*/ 0 h 599"/>
                <a:gd name="T38" fmla="*/ 0 w 1366"/>
                <a:gd name="T39" fmla="*/ 0 h 599"/>
                <a:gd name="T40" fmla="*/ 0 w 1366"/>
                <a:gd name="T41" fmla="*/ 0 h 599"/>
                <a:gd name="T42" fmla="*/ 0 w 1366"/>
                <a:gd name="T43" fmla="*/ 0 h 599"/>
                <a:gd name="T44" fmla="*/ 0 w 1366"/>
                <a:gd name="T45" fmla="*/ 0 h 599"/>
                <a:gd name="T46" fmla="*/ 0 w 1366"/>
                <a:gd name="T47" fmla="*/ 0 h 599"/>
                <a:gd name="T48" fmla="*/ 0 w 1366"/>
                <a:gd name="T49" fmla="*/ 0 h 599"/>
                <a:gd name="T50" fmla="*/ 0 w 1366"/>
                <a:gd name="T51" fmla="*/ 0 h 599"/>
                <a:gd name="T52" fmla="*/ 0 w 1366"/>
                <a:gd name="T53" fmla="*/ 0 h 599"/>
                <a:gd name="T54" fmla="*/ 0 w 1366"/>
                <a:gd name="T55" fmla="*/ 0 h 599"/>
                <a:gd name="T56" fmla="*/ 0 w 1366"/>
                <a:gd name="T57" fmla="*/ 0 h 599"/>
                <a:gd name="T58" fmla="*/ 0 w 1366"/>
                <a:gd name="T59" fmla="*/ 0 h 599"/>
                <a:gd name="T60" fmla="*/ 0 w 1366"/>
                <a:gd name="T61" fmla="*/ 0 h 599"/>
                <a:gd name="T62" fmla="*/ 0 w 1366"/>
                <a:gd name="T63" fmla="*/ 0 h 599"/>
                <a:gd name="T64" fmla="*/ 0 w 1366"/>
                <a:gd name="T65" fmla="*/ 0 h 599"/>
                <a:gd name="T66" fmla="*/ 0 w 1366"/>
                <a:gd name="T67" fmla="*/ 0 h 599"/>
                <a:gd name="T68" fmla="*/ 0 w 1366"/>
                <a:gd name="T69" fmla="*/ 0 h 599"/>
                <a:gd name="T70" fmla="*/ 0 w 1366"/>
                <a:gd name="T71" fmla="*/ 0 h 599"/>
                <a:gd name="T72" fmla="*/ 0 w 1366"/>
                <a:gd name="T73" fmla="*/ 0 h 599"/>
                <a:gd name="T74" fmla="*/ 0 w 1366"/>
                <a:gd name="T75" fmla="*/ 0 h 599"/>
                <a:gd name="T76" fmla="*/ 0 w 1366"/>
                <a:gd name="T77" fmla="*/ 0 h 599"/>
                <a:gd name="T78" fmla="*/ 0 w 1366"/>
                <a:gd name="T79" fmla="*/ 0 h 599"/>
                <a:gd name="T80" fmla="*/ 0 w 1366"/>
                <a:gd name="T81" fmla="*/ 0 h 599"/>
                <a:gd name="T82" fmla="*/ 0 w 1366"/>
                <a:gd name="T83" fmla="*/ 0 h 599"/>
                <a:gd name="T84" fmla="*/ 0 w 1366"/>
                <a:gd name="T85" fmla="*/ 0 h 599"/>
                <a:gd name="T86" fmla="*/ 0 w 1366"/>
                <a:gd name="T87" fmla="*/ 0 h 599"/>
                <a:gd name="T88" fmla="*/ 0 w 1366"/>
                <a:gd name="T89" fmla="*/ 0 h 599"/>
                <a:gd name="T90" fmla="*/ 0 w 1366"/>
                <a:gd name="T91" fmla="*/ 0 h 599"/>
                <a:gd name="T92" fmla="*/ 0 w 1366"/>
                <a:gd name="T93" fmla="*/ 0 h 599"/>
                <a:gd name="T94" fmla="*/ 0 w 1366"/>
                <a:gd name="T95" fmla="*/ 0 h 599"/>
                <a:gd name="T96" fmla="*/ 0 w 1366"/>
                <a:gd name="T97" fmla="*/ 0 h 599"/>
                <a:gd name="T98" fmla="*/ 0 w 1366"/>
                <a:gd name="T99" fmla="*/ 0 h 599"/>
                <a:gd name="T100" fmla="*/ 0 w 1366"/>
                <a:gd name="T101" fmla="*/ 0 h 599"/>
                <a:gd name="T102" fmla="*/ 0 w 1366"/>
                <a:gd name="T103" fmla="*/ 0 h 599"/>
                <a:gd name="T104" fmla="*/ 0 w 1366"/>
                <a:gd name="T105" fmla="*/ 0 h 59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66" h="599">
                  <a:moveTo>
                    <a:pt x="1366" y="29"/>
                  </a:moveTo>
                  <a:lnTo>
                    <a:pt x="1366" y="52"/>
                  </a:lnTo>
                  <a:lnTo>
                    <a:pt x="1274" y="40"/>
                  </a:lnTo>
                  <a:lnTo>
                    <a:pt x="1184" y="38"/>
                  </a:lnTo>
                  <a:lnTo>
                    <a:pt x="1096" y="44"/>
                  </a:lnTo>
                  <a:lnTo>
                    <a:pt x="1012" y="60"/>
                  </a:lnTo>
                  <a:lnTo>
                    <a:pt x="929" y="81"/>
                  </a:lnTo>
                  <a:lnTo>
                    <a:pt x="847" y="109"/>
                  </a:lnTo>
                  <a:lnTo>
                    <a:pt x="763" y="138"/>
                  </a:lnTo>
                  <a:lnTo>
                    <a:pt x="682" y="172"/>
                  </a:lnTo>
                  <a:lnTo>
                    <a:pt x="590" y="210"/>
                  </a:lnTo>
                  <a:lnTo>
                    <a:pt x="501" y="254"/>
                  </a:lnTo>
                  <a:lnTo>
                    <a:pt x="412" y="305"/>
                  </a:lnTo>
                  <a:lnTo>
                    <a:pt x="326" y="359"/>
                  </a:lnTo>
                  <a:lnTo>
                    <a:pt x="240" y="417"/>
                  </a:lnTo>
                  <a:lnTo>
                    <a:pt x="158" y="477"/>
                  </a:lnTo>
                  <a:lnTo>
                    <a:pt x="77" y="537"/>
                  </a:lnTo>
                  <a:lnTo>
                    <a:pt x="0" y="599"/>
                  </a:lnTo>
                  <a:lnTo>
                    <a:pt x="254" y="319"/>
                  </a:lnTo>
                  <a:lnTo>
                    <a:pt x="295" y="319"/>
                  </a:lnTo>
                  <a:lnTo>
                    <a:pt x="334" y="311"/>
                  </a:lnTo>
                  <a:lnTo>
                    <a:pt x="371" y="296"/>
                  </a:lnTo>
                  <a:lnTo>
                    <a:pt x="408" y="275"/>
                  </a:lnTo>
                  <a:lnTo>
                    <a:pt x="444" y="254"/>
                  </a:lnTo>
                  <a:lnTo>
                    <a:pt x="479" y="230"/>
                  </a:lnTo>
                  <a:lnTo>
                    <a:pt x="515" y="209"/>
                  </a:lnTo>
                  <a:lnTo>
                    <a:pt x="552" y="190"/>
                  </a:lnTo>
                  <a:lnTo>
                    <a:pt x="644" y="159"/>
                  </a:lnTo>
                  <a:lnTo>
                    <a:pt x="738" y="121"/>
                  </a:lnTo>
                  <a:lnTo>
                    <a:pt x="832" y="81"/>
                  </a:lnTo>
                  <a:lnTo>
                    <a:pt x="926" y="44"/>
                  </a:lnTo>
                  <a:lnTo>
                    <a:pt x="1021" y="16"/>
                  </a:lnTo>
                  <a:lnTo>
                    <a:pt x="1114" y="0"/>
                  </a:lnTo>
                  <a:lnTo>
                    <a:pt x="1208" y="4"/>
                  </a:lnTo>
                  <a:lnTo>
                    <a:pt x="1300" y="29"/>
                  </a:lnTo>
                  <a:lnTo>
                    <a:pt x="1311" y="33"/>
                  </a:lnTo>
                  <a:lnTo>
                    <a:pt x="1318" y="33"/>
                  </a:lnTo>
                  <a:lnTo>
                    <a:pt x="1327" y="29"/>
                  </a:lnTo>
                  <a:lnTo>
                    <a:pt x="1335" y="24"/>
                  </a:lnTo>
                  <a:lnTo>
                    <a:pt x="1342" y="20"/>
                  </a:lnTo>
                  <a:lnTo>
                    <a:pt x="1351" y="19"/>
                  </a:lnTo>
                  <a:lnTo>
                    <a:pt x="1358" y="21"/>
                  </a:lnTo>
                  <a:lnTo>
                    <a:pt x="1366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0" name="Freeform 318"/>
            <p:cNvSpPr>
              <a:spLocks/>
            </p:cNvSpPr>
            <p:nvPr/>
          </p:nvSpPr>
          <p:spPr bwMode="auto">
            <a:xfrm>
              <a:off x="2651" y="4643"/>
              <a:ext cx="50" cy="15"/>
            </a:xfrm>
            <a:custGeom>
              <a:avLst/>
              <a:gdLst>
                <a:gd name="T0" fmla="*/ 0 w 151"/>
                <a:gd name="T1" fmla="*/ 0 h 45"/>
                <a:gd name="T2" fmla="*/ 0 w 151"/>
                <a:gd name="T3" fmla="*/ 0 h 45"/>
                <a:gd name="T4" fmla="*/ 0 w 151"/>
                <a:gd name="T5" fmla="*/ 0 h 45"/>
                <a:gd name="T6" fmla="*/ 0 w 151"/>
                <a:gd name="T7" fmla="*/ 0 h 45"/>
                <a:gd name="T8" fmla="*/ 0 w 151"/>
                <a:gd name="T9" fmla="*/ 0 h 45"/>
                <a:gd name="T10" fmla="*/ 0 w 151"/>
                <a:gd name="T11" fmla="*/ 0 h 45"/>
                <a:gd name="T12" fmla="*/ 0 w 151"/>
                <a:gd name="T13" fmla="*/ 0 h 45"/>
                <a:gd name="T14" fmla="*/ 0 w 151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45">
                  <a:moveTo>
                    <a:pt x="151" y="45"/>
                  </a:moveTo>
                  <a:lnTo>
                    <a:pt x="0" y="23"/>
                  </a:lnTo>
                  <a:lnTo>
                    <a:pt x="0" y="0"/>
                  </a:lnTo>
                  <a:lnTo>
                    <a:pt x="151" y="23"/>
                  </a:lnTo>
                  <a:lnTo>
                    <a:pt x="151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1" name="Freeform 319"/>
            <p:cNvSpPr>
              <a:spLocks/>
            </p:cNvSpPr>
            <p:nvPr/>
          </p:nvSpPr>
          <p:spPr bwMode="auto">
            <a:xfrm>
              <a:off x="2169" y="4671"/>
              <a:ext cx="451" cy="219"/>
            </a:xfrm>
            <a:custGeom>
              <a:avLst/>
              <a:gdLst>
                <a:gd name="T0" fmla="*/ 0 w 1351"/>
                <a:gd name="T1" fmla="*/ 0 h 658"/>
                <a:gd name="T2" fmla="*/ 0 w 1351"/>
                <a:gd name="T3" fmla="*/ 0 h 658"/>
                <a:gd name="T4" fmla="*/ 0 w 1351"/>
                <a:gd name="T5" fmla="*/ 0 h 658"/>
                <a:gd name="T6" fmla="*/ 0 w 1351"/>
                <a:gd name="T7" fmla="*/ 0 h 658"/>
                <a:gd name="T8" fmla="*/ 0 w 1351"/>
                <a:gd name="T9" fmla="*/ 0 h 658"/>
                <a:gd name="T10" fmla="*/ 0 w 1351"/>
                <a:gd name="T11" fmla="*/ 0 h 658"/>
                <a:gd name="T12" fmla="*/ 0 w 1351"/>
                <a:gd name="T13" fmla="*/ 0 h 658"/>
                <a:gd name="T14" fmla="*/ 0 w 1351"/>
                <a:gd name="T15" fmla="*/ 0 h 658"/>
                <a:gd name="T16" fmla="*/ 0 w 1351"/>
                <a:gd name="T17" fmla="*/ 0 h 658"/>
                <a:gd name="T18" fmla="*/ 0 w 1351"/>
                <a:gd name="T19" fmla="*/ 0 h 658"/>
                <a:gd name="T20" fmla="*/ 0 w 1351"/>
                <a:gd name="T21" fmla="*/ 0 h 658"/>
                <a:gd name="T22" fmla="*/ 0 w 1351"/>
                <a:gd name="T23" fmla="*/ 0 h 658"/>
                <a:gd name="T24" fmla="*/ 0 w 1351"/>
                <a:gd name="T25" fmla="*/ 0 h 658"/>
                <a:gd name="T26" fmla="*/ 0 w 1351"/>
                <a:gd name="T27" fmla="*/ 0 h 658"/>
                <a:gd name="T28" fmla="*/ 0 w 1351"/>
                <a:gd name="T29" fmla="*/ 0 h 658"/>
                <a:gd name="T30" fmla="*/ 0 w 1351"/>
                <a:gd name="T31" fmla="*/ 0 h 658"/>
                <a:gd name="T32" fmla="*/ 0 w 1351"/>
                <a:gd name="T33" fmla="*/ 0 h 658"/>
                <a:gd name="T34" fmla="*/ 0 w 1351"/>
                <a:gd name="T35" fmla="*/ 0 h 658"/>
                <a:gd name="T36" fmla="*/ 0 w 1351"/>
                <a:gd name="T37" fmla="*/ 0 h 658"/>
                <a:gd name="T38" fmla="*/ 0 w 1351"/>
                <a:gd name="T39" fmla="*/ 0 h 658"/>
                <a:gd name="T40" fmla="*/ 0 w 1351"/>
                <a:gd name="T41" fmla="*/ 0 h 658"/>
                <a:gd name="T42" fmla="*/ 0 w 1351"/>
                <a:gd name="T43" fmla="*/ 0 h 658"/>
                <a:gd name="T44" fmla="*/ 0 w 1351"/>
                <a:gd name="T45" fmla="*/ 0 h 658"/>
                <a:gd name="T46" fmla="*/ 0 w 1351"/>
                <a:gd name="T47" fmla="*/ 0 h 658"/>
                <a:gd name="T48" fmla="*/ 0 w 1351"/>
                <a:gd name="T49" fmla="*/ 0 h 658"/>
                <a:gd name="T50" fmla="*/ 0 w 1351"/>
                <a:gd name="T51" fmla="*/ 0 h 658"/>
                <a:gd name="T52" fmla="*/ 0 w 1351"/>
                <a:gd name="T53" fmla="*/ 0 h 658"/>
                <a:gd name="T54" fmla="*/ 0 w 1351"/>
                <a:gd name="T55" fmla="*/ 0 h 658"/>
                <a:gd name="T56" fmla="*/ 0 w 1351"/>
                <a:gd name="T57" fmla="*/ 0 h 658"/>
                <a:gd name="T58" fmla="*/ 0 w 1351"/>
                <a:gd name="T59" fmla="*/ 0 h 658"/>
                <a:gd name="T60" fmla="*/ 0 w 1351"/>
                <a:gd name="T61" fmla="*/ 0 h 65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351" h="658">
                  <a:moveTo>
                    <a:pt x="1351" y="1"/>
                  </a:moveTo>
                  <a:lnTo>
                    <a:pt x="1170" y="30"/>
                  </a:lnTo>
                  <a:lnTo>
                    <a:pt x="984" y="69"/>
                  </a:lnTo>
                  <a:lnTo>
                    <a:pt x="801" y="120"/>
                  </a:lnTo>
                  <a:lnTo>
                    <a:pt x="618" y="186"/>
                  </a:lnTo>
                  <a:lnTo>
                    <a:pt x="444" y="270"/>
                  </a:lnTo>
                  <a:lnTo>
                    <a:pt x="280" y="376"/>
                  </a:lnTo>
                  <a:lnTo>
                    <a:pt x="131" y="505"/>
                  </a:lnTo>
                  <a:lnTo>
                    <a:pt x="0" y="658"/>
                  </a:lnTo>
                  <a:lnTo>
                    <a:pt x="98" y="513"/>
                  </a:lnTo>
                  <a:lnTo>
                    <a:pt x="217" y="387"/>
                  </a:lnTo>
                  <a:lnTo>
                    <a:pt x="354" y="283"/>
                  </a:lnTo>
                  <a:lnTo>
                    <a:pt x="502" y="197"/>
                  </a:lnTo>
                  <a:lnTo>
                    <a:pt x="664" y="130"/>
                  </a:lnTo>
                  <a:lnTo>
                    <a:pt x="831" y="82"/>
                  </a:lnTo>
                  <a:lnTo>
                    <a:pt x="1003" y="51"/>
                  </a:lnTo>
                  <a:lnTo>
                    <a:pt x="1176" y="37"/>
                  </a:lnTo>
                  <a:lnTo>
                    <a:pt x="1198" y="31"/>
                  </a:lnTo>
                  <a:lnTo>
                    <a:pt x="1220" y="27"/>
                  </a:lnTo>
                  <a:lnTo>
                    <a:pt x="1243" y="19"/>
                  </a:lnTo>
                  <a:lnTo>
                    <a:pt x="1265" y="12"/>
                  </a:lnTo>
                  <a:lnTo>
                    <a:pt x="1287" y="7"/>
                  </a:lnTo>
                  <a:lnTo>
                    <a:pt x="1309" y="3"/>
                  </a:lnTo>
                  <a:lnTo>
                    <a:pt x="1329" y="0"/>
                  </a:lnTo>
                  <a:lnTo>
                    <a:pt x="13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2" name="Freeform 320"/>
            <p:cNvSpPr>
              <a:spLocks/>
            </p:cNvSpPr>
            <p:nvPr/>
          </p:nvSpPr>
          <p:spPr bwMode="auto">
            <a:xfrm>
              <a:off x="2277" y="4810"/>
              <a:ext cx="324" cy="72"/>
            </a:xfrm>
            <a:custGeom>
              <a:avLst/>
              <a:gdLst>
                <a:gd name="T0" fmla="*/ 0 w 974"/>
                <a:gd name="T1" fmla="*/ 0 h 214"/>
                <a:gd name="T2" fmla="*/ 0 w 974"/>
                <a:gd name="T3" fmla="*/ 0 h 214"/>
                <a:gd name="T4" fmla="*/ 0 w 974"/>
                <a:gd name="T5" fmla="*/ 0 h 214"/>
                <a:gd name="T6" fmla="*/ 0 w 974"/>
                <a:gd name="T7" fmla="*/ 0 h 214"/>
                <a:gd name="T8" fmla="*/ 0 w 974"/>
                <a:gd name="T9" fmla="*/ 0 h 214"/>
                <a:gd name="T10" fmla="*/ 0 w 974"/>
                <a:gd name="T11" fmla="*/ 0 h 214"/>
                <a:gd name="T12" fmla="*/ 0 w 974"/>
                <a:gd name="T13" fmla="*/ 0 h 214"/>
                <a:gd name="T14" fmla="*/ 0 w 974"/>
                <a:gd name="T15" fmla="*/ 0 h 214"/>
                <a:gd name="T16" fmla="*/ 0 w 974"/>
                <a:gd name="T17" fmla="*/ 0 h 214"/>
                <a:gd name="T18" fmla="*/ 0 w 974"/>
                <a:gd name="T19" fmla="*/ 0 h 214"/>
                <a:gd name="T20" fmla="*/ 0 w 974"/>
                <a:gd name="T21" fmla="*/ 0 h 214"/>
                <a:gd name="T22" fmla="*/ 0 w 974"/>
                <a:gd name="T23" fmla="*/ 0 h 214"/>
                <a:gd name="T24" fmla="*/ 0 w 974"/>
                <a:gd name="T25" fmla="*/ 0 h 214"/>
                <a:gd name="T26" fmla="*/ 0 w 974"/>
                <a:gd name="T27" fmla="*/ 0 h 214"/>
                <a:gd name="T28" fmla="*/ 0 w 974"/>
                <a:gd name="T29" fmla="*/ 0 h 214"/>
                <a:gd name="T30" fmla="*/ 0 w 974"/>
                <a:gd name="T31" fmla="*/ 0 h 214"/>
                <a:gd name="T32" fmla="*/ 0 w 974"/>
                <a:gd name="T33" fmla="*/ 0 h 214"/>
                <a:gd name="T34" fmla="*/ 0 w 974"/>
                <a:gd name="T35" fmla="*/ 0 h 214"/>
                <a:gd name="T36" fmla="*/ 0 w 974"/>
                <a:gd name="T37" fmla="*/ 0 h 214"/>
                <a:gd name="T38" fmla="*/ 0 w 974"/>
                <a:gd name="T39" fmla="*/ 0 h 214"/>
                <a:gd name="T40" fmla="*/ 0 w 974"/>
                <a:gd name="T41" fmla="*/ 0 h 214"/>
                <a:gd name="T42" fmla="*/ 0 w 974"/>
                <a:gd name="T43" fmla="*/ 0 h 214"/>
                <a:gd name="T44" fmla="*/ 0 w 974"/>
                <a:gd name="T45" fmla="*/ 0 h 2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74" h="214">
                  <a:moveTo>
                    <a:pt x="974" y="214"/>
                  </a:moveTo>
                  <a:lnTo>
                    <a:pt x="890" y="155"/>
                  </a:lnTo>
                  <a:lnTo>
                    <a:pt x="786" y="105"/>
                  </a:lnTo>
                  <a:lnTo>
                    <a:pt x="666" y="66"/>
                  </a:lnTo>
                  <a:lnTo>
                    <a:pt x="536" y="38"/>
                  </a:lnTo>
                  <a:lnTo>
                    <a:pt x="400" y="25"/>
                  </a:lnTo>
                  <a:lnTo>
                    <a:pt x="261" y="27"/>
                  </a:lnTo>
                  <a:lnTo>
                    <a:pt x="127" y="44"/>
                  </a:lnTo>
                  <a:lnTo>
                    <a:pt x="0" y="77"/>
                  </a:lnTo>
                  <a:lnTo>
                    <a:pt x="105" y="36"/>
                  </a:lnTo>
                  <a:lnTo>
                    <a:pt x="218" y="10"/>
                  </a:lnTo>
                  <a:lnTo>
                    <a:pt x="336" y="0"/>
                  </a:lnTo>
                  <a:lnTo>
                    <a:pt x="454" y="5"/>
                  </a:lnTo>
                  <a:lnTo>
                    <a:pt x="571" y="24"/>
                  </a:lnTo>
                  <a:lnTo>
                    <a:pt x="683" y="57"/>
                  </a:lnTo>
                  <a:lnTo>
                    <a:pt x="790" y="100"/>
                  </a:lnTo>
                  <a:lnTo>
                    <a:pt x="886" y="153"/>
                  </a:lnTo>
                  <a:lnTo>
                    <a:pt x="974" y="2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3" name="Freeform 321"/>
            <p:cNvSpPr>
              <a:spLocks/>
            </p:cNvSpPr>
            <p:nvPr/>
          </p:nvSpPr>
          <p:spPr bwMode="auto">
            <a:xfrm>
              <a:off x="2979" y="4982"/>
              <a:ext cx="163" cy="664"/>
            </a:xfrm>
            <a:custGeom>
              <a:avLst/>
              <a:gdLst>
                <a:gd name="T0" fmla="*/ 0 w 490"/>
                <a:gd name="T1" fmla="*/ 0 h 1992"/>
                <a:gd name="T2" fmla="*/ 0 w 490"/>
                <a:gd name="T3" fmla="*/ 0 h 1992"/>
                <a:gd name="T4" fmla="*/ 0 w 490"/>
                <a:gd name="T5" fmla="*/ 0 h 1992"/>
                <a:gd name="T6" fmla="*/ 0 w 490"/>
                <a:gd name="T7" fmla="*/ 0 h 1992"/>
                <a:gd name="T8" fmla="*/ 0 w 490"/>
                <a:gd name="T9" fmla="*/ 0 h 1992"/>
                <a:gd name="T10" fmla="*/ 0 w 490"/>
                <a:gd name="T11" fmla="*/ 0 h 1992"/>
                <a:gd name="T12" fmla="*/ 0 w 490"/>
                <a:gd name="T13" fmla="*/ 0 h 1992"/>
                <a:gd name="T14" fmla="*/ 0 w 490"/>
                <a:gd name="T15" fmla="*/ 0 h 1992"/>
                <a:gd name="T16" fmla="*/ 0 w 490"/>
                <a:gd name="T17" fmla="*/ 0 h 1992"/>
                <a:gd name="T18" fmla="*/ 0 w 490"/>
                <a:gd name="T19" fmla="*/ 0 h 1992"/>
                <a:gd name="T20" fmla="*/ 0 w 490"/>
                <a:gd name="T21" fmla="*/ 0 h 1992"/>
                <a:gd name="T22" fmla="*/ 0 w 490"/>
                <a:gd name="T23" fmla="*/ 0 h 1992"/>
                <a:gd name="T24" fmla="*/ 0 w 490"/>
                <a:gd name="T25" fmla="*/ 0 h 1992"/>
                <a:gd name="T26" fmla="*/ 0 w 490"/>
                <a:gd name="T27" fmla="*/ 0 h 1992"/>
                <a:gd name="T28" fmla="*/ 0 w 490"/>
                <a:gd name="T29" fmla="*/ 0 h 1992"/>
                <a:gd name="T30" fmla="*/ 0 w 490"/>
                <a:gd name="T31" fmla="*/ 0 h 1992"/>
                <a:gd name="T32" fmla="*/ 0 w 490"/>
                <a:gd name="T33" fmla="*/ 0 h 1992"/>
                <a:gd name="T34" fmla="*/ 0 w 490"/>
                <a:gd name="T35" fmla="*/ 0 h 1992"/>
                <a:gd name="T36" fmla="*/ 0 w 490"/>
                <a:gd name="T37" fmla="*/ 0 h 1992"/>
                <a:gd name="T38" fmla="*/ 0 w 490"/>
                <a:gd name="T39" fmla="*/ 0 h 1992"/>
                <a:gd name="T40" fmla="*/ 0 w 490"/>
                <a:gd name="T41" fmla="*/ 0 h 1992"/>
                <a:gd name="T42" fmla="*/ 0 w 490"/>
                <a:gd name="T43" fmla="*/ 0 h 1992"/>
                <a:gd name="T44" fmla="*/ 0 w 490"/>
                <a:gd name="T45" fmla="*/ 0 h 1992"/>
                <a:gd name="T46" fmla="*/ 0 w 490"/>
                <a:gd name="T47" fmla="*/ 0 h 1992"/>
                <a:gd name="T48" fmla="*/ 0 w 490"/>
                <a:gd name="T49" fmla="*/ 0 h 1992"/>
                <a:gd name="T50" fmla="*/ 0 w 490"/>
                <a:gd name="T51" fmla="*/ 0 h 1992"/>
                <a:gd name="T52" fmla="*/ 0 w 490"/>
                <a:gd name="T53" fmla="*/ 0 h 1992"/>
                <a:gd name="T54" fmla="*/ 0 w 490"/>
                <a:gd name="T55" fmla="*/ 0 h 1992"/>
                <a:gd name="T56" fmla="*/ 0 w 490"/>
                <a:gd name="T57" fmla="*/ 0 h 1992"/>
                <a:gd name="T58" fmla="*/ 0 w 490"/>
                <a:gd name="T59" fmla="*/ 0 h 1992"/>
                <a:gd name="T60" fmla="*/ 0 w 490"/>
                <a:gd name="T61" fmla="*/ 0 h 1992"/>
                <a:gd name="T62" fmla="*/ 0 w 490"/>
                <a:gd name="T63" fmla="*/ 0 h 1992"/>
                <a:gd name="T64" fmla="*/ 0 w 490"/>
                <a:gd name="T65" fmla="*/ 0 h 1992"/>
                <a:gd name="T66" fmla="*/ 0 w 490"/>
                <a:gd name="T67" fmla="*/ 0 h 1992"/>
                <a:gd name="T68" fmla="*/ 0 w 490"/>
                <a:gd name="T69" fmla="*/ 0 h 1992"/>
                <a:gd name="T70" fmla="*/ 0 w 490"/>
                <a:gd name="T71" fmla="*/ 0 h 1992"/>
                <a:gd name="T72" fmla="*/ 0 w 490"/>
                <a:gd name="T73" fmla="*/ 0 h 1992"/>
                <a:gd name="T74" fmla="*/ 0 w 490"/>
                <a:gd name="T75" fmla="*/ 0 h 1992"/>
                <a:gd name="T76" fmla="*/ 0 w 490"/>
                <a:gd name="T77" fmla="*/ 0 h 1992"/>
                <a:gd name="T78" fmla="*/ 0 w 490"/>
                <a:gd name="T79" fmla="*/ 0 h 199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90" h="1992">
                  <a:moveTo>
                    <a:pt x="259" y="32"/>
                  </a:moveTo>
                  <a:lnTo>
                    <a:pt x="256" y="62"/>
                  </a:lnTo>
                  <a:lnTo>
                    <a:pt x="256" y="94"/>
                  </a:lnTo>
                  <a:lnTo>
                    <a:pt x="258" y="122"/>
                  </a:lnTo>
                  <a:lnTo>
                    <a:pt x="260" y="153"/>
                  </a:lnTo>
                  <a:lnTo>
                    <a:pt x="266" y="181"/>
                  </a:lnTo>
                  <a:lnTo>
                    <a:pt x="273" y="208"/>
                  </a:lnTo>
                  <a:lnTo>
                    <a:pt x="285" y="234"/>
                  </a:lnTo>
                  <a:lnTo>
                    <a:pt x="299" y="258"/>
                  </a:lnTo>
                  <a:lnTo>
                    <a:pt x="309" y="485"/>
                  </a:lnTo>
                  <a:lnTo>
                    <a:pt x="327" y="704"/>
                  </a:lnTo>
                  <a:lnTo>
                    <a:pt x="351" y="919"/>
                  </a:lnTo>
                  <a:lnTo>
                    <a:pt x="377" y="1133"/>
                  </a:lnTo>
                  <a:lnTo>
                    <a:pt x="406" y="1345"/>
                  </a:lnTo>
                  <a:lnTo>
                    <a:pt x="438" y="1558"/>
                  </a:lnTo>
                  <a:lnTo>
                    <a:pt x="464" y="1774"/>
                  </a:lnTo>
                  <a:lnTo>
                    <a:pt x="490" y="1992"/>
                  </a:lnTo>
                  <a:lnTo>
                    <a:pt x="428" y="1992"/>
                  </a:lnTo>
                  <a:lnTo>
                    <a:pt x="451" y="1970"/>
                  </a:lnTo>
                  <a:lnTo>
                    <a:pt x="439" y="1968"/>
                  </a:lnTo>
                  <a:lnTo>
                    <a:pt x="429" y="1964"/>
                  </a:lnTo>
                  <a:lnTo>
                    <a:pt x="419" y="1956"/>
                  </a:lnTo>
                  <a:lnTo>
                    <a:pt x="413" y="1949"/>
                  </a:lnTo>
                  <a:lnTo>
                    <a:pt x="408" y="1940"/>
                  </a:lnTo>
                  <a:lnTo>
                    <a:pt x="404" y="1929"/>
                  </a:lnTo>
                  <a:lnTo>
                    <a:pt x="404" y="1916"/>
                  </a:lnTo>
                  <a:lnTo>
                    <a:pt x="405" y="1903"/>
                  </a:lnTo>
                  <a:lnTo>
                    <a:pt x="377" y="1855"/>
                  </a:lnTo>
                  <a:lnTo>
                    <a:pt x="352" y="1807"/>
                  </a:lnTo>
                  <a:lnTo>
                    <a:pt x="331" y="1756"/>
                  </a:lnTo>
                  <a:lnTo>
                    <a:pt x="311" y="1702"/>
                  </a:lnTo>
                  <a:lnTo>
                    <a:pt x="294" y="1649"/>
                  </a:lnTo>
                  <a:lnTo>
                    <a:pt x="278" y="1596"/>
                  </a:lnTo>
                  <a:lnTo>
                    <a:pt x="262" y="1542"/>
                  </a:lnTo>
                  <a:lnTo>
                    <a:pt x="247" y="1489"/>
                  </a:lnTo>
                  <a:lnTo>
                    <a:pt x="266" y="1485"/>
                  </a:lnTo>
                  <a:lnTo>
                    <a:pt x="280" y="1475"/>
                  </a:lnTo>
                  <a:lnTo>
                    <a:pt x="292" y="1462"/>
                  </a:lnTo>
                  <a:lnTo>
                    <a:pt x="296" y="1445"/>
                  </a:lnTo>
                  <a:lnTo>
                    <a:pt x="300" y="1425"/>
                  </a:lnTo>
                  <a:lnTo>
                    <a:pt x="299" y="1405"/>
                  </a:lnTo>
                  <a:lnTo>
                    <a:pt x="295" y="1386"/>
                  </a:lnTo>
                  <a:lnTo>
                    <a:pt x="290" y="1368"/>
                  </a:lnTo>
                  <a:lnTo>
                    <a:pt x="283" y="1360"/>
                  </a:lnTo>
                  <a:lnTo>
                    <a:pt x="275" y="1355"/>
                  </a:lnTo>
                  <a:lnTo>
                    <a:pt x="271" y="1354"/>
                  </a:lnTo>
                  <a:lnTo>
                    <a:pt x="265" y="1355"/>
                  </a:lnTo>
                  <a:lnTo>
                    <a:pt x="258" y="1359"/>
                  </a:lnTo>
                  <a:lnTo>
                    <a:pt x="251" y="1364"/>
                  </a:lnTo>
                  <a:lnTo>
                    <a:pt x="243" y="1367"/>
                  </a:lnTo>
                  <a:lnTo>
                    <a:pt x="237" y="1368"/>
                  </a:lnTo>
                  <a:lnTo>
                    <a:pt x="215" y="1390"/>
                  </a:lnTo>
                  <a:lnTo>
                    <a:pt x="171" y="1225"/>
                  </a:lnTo>
                  <a:lnTo>
                    <a:pt x="131" y="1060"/>
                  </a:lnTo>
                  <a:lnTo>
                    <a:pt x="96" y="893"/>
                  </a:lnTo>
                  <a:lnTo>
                    <a:pt x="65" y="727"/>
                  </a:lnTo>
                  <a:lnTo>
                    <a:pt x="40" y="559"/>
                  </a:lnTo>
                  <a:lnTo>
                    <a:pt x="20" y="389"/>
                  </a:lnTo>
                  <a:lnTo>
                    <a:pt x="6" y="218"/>
                  </a:lnTo>
                  <a:lnTo>
                    <a:pt x="0" y="44"/>
                  </a:lnTo>
                  <a:lnTo>
                    <a:pt x="29" y="33"/>
                  </a:lnTo>
                  <a:lnTo>
                    <a:pt x="62" y="21"/>
                  </a:lnTo>
                  <a:lnTo>
                    <a:pt x="96" y="10"/>
                  </a:lnTo>
                  <a:lnTo>
                    <a:pt x="130" y="3"/>
                  </a:lnTo>
                  <a:lnTo>
                    <a:pt x="163" y="0"/>
                  </a:lnTo>
                  <a:lnTo>
                    <a:pt x="196" y="3"/>
                  </a:lnTo>
                  <a:lnTo>
                    <a:pt x="229" y="14"/>
                  </a:lnTo>
                  <a:lnTo>
                    <a:pt x="259" y="32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4" name="Freeform 322"/>
            <p:cNvSpPr>
              <a:spLocks/>
            </p:cNvSpPr>
            <p:nvPr/>
          </p:nvSpPr>
          <p:spPr bwMode="auto">
            <a:xfrm>
              <a:off x="2156" y="5028"/>
              <a:ext cx="403" cy="264"/>
            </a:xfrm>
            <a:custGeom>
              <a:avLst/>
              <a:gdLst>
                <a:gd name="T0" fmla="*/ 0 w 1207"/>
                <a:gd name="T1" fmla="*/ 0 h 792"/>
                <a:gd name="T2" fmla="*/ 0 w 1207"/>
                <a:gd name="T3" fmla="*/ 0 h 792"/>
                <a:gd name="T4" fmla="*/ 0 w 1207"/>
                <a:gd name="T5" fmla="*/ 0 h 792"/>
                <a:gd name="T6" fmla="*/ 0 w 1207"/>
                <a:gd name="T7" fmla="*/ 0 h 792"/>
                <a:gd name="T8" fmla="*/ 0 w 1207"/>
                <a:gd name="T9" fmla="*/ 0 h 792"/>
                <a:gd name="T10" fmla="*/ 0 w 1207"/>
                <a:gd name="T11" fmla="*/ 0 h 792"/>
                <a:gd name="T12" fmla="*/ 0 w 1207"/>
                <a:gd name="T13" fmla="*/ 0 h 792"/>
                <a:gd name="T14" fmla="*/ 0 w 1207"/>
                <a:gd name="T15" fmla="*/ 0 h 792"/>
                <a:gd name="T16" fmla="*/ 0 w 1207"/>
                <a:gd name="T17" fmla="*/ 0 h 792"/>
                <a:gd name="T18" fmla="*/ 0 w 1207"/>
                <a:gd name="T19" fmla="*/ 0 h 792"/>
                <a:gd name="T20" fmla="*/ 0 w 1207"/>
                <a:gd name="T21" fmla="*/ 0 h 792"/>
                <a:gd name="T22" fmla="*/ 0 w 1207"/>
                <a:gd name="T23" fmla="*/ 0 h 792"/>
                <a:gd name="T24" fmla="*/ 0 w 1207"/>
                <a:gd name="T25" fmla="*/ 0 h 792"/>
                <a:gd name="T26" fmla="*/ 0 w 1207"/>
                <a:gd name="T27" fmla="*/ 0 h 792"/>
                <a:gd name="T28" fmla="*/ 0 w 1207"/>
                <a:gd name="T29" fmla="*/ 0 h 792"/>
                <a:gd name="T30" fmla="*/ 0 w 1207"/>
                <a:gd name="T31" fmla="*/ 0 h 792"/>
                <a:gd name="T32" fmla="*/ 0 w 1207"/>
                <a:gd name="T33" fmla="*/ 0 h 792"/>
                <a:gd name="T34" fmla="*/ 0 w 1207"/>
                <a:gd name="T35" fmla="*/ 0 h 792"/>
                <a:gd name="T36" fmla="*/ 0 w 1207"/>
                <a:gd name="T37" fmla="*/ 0 h 792"/>
                <a:gd name="T38" fmla="*/ 0 w 1207"/>
                <a:gd name="T39" fmla="*/ 0 h 792"/>
                <a:gd name="T40" fmla="*/ 0 w 1207"/>
                <a:gd name="T41" fmla="*/ 0 h 792"/>
                <a:gd name="T42" fmla="*/ 0 w 1207"/>
                <a:gd name="T43" fmla="*/ 0 h 792"/>
                <a:gd name="T44" fmla="*/ 0 w 1207"/>
                <a:gd name="T45" fmla="*/ 0 h 792"/>
                <a:gd name="T46" fmla="*/ 0 w 1207"/>
                <a:gd name="T47" fmla="*/ 0 h 792"/>
                <a:gd name="T48" fmla="*/ 0 w 1207"/>
                <a:gd name="T49" fmla="*/ 0 h 792"/>
                <a:gd name="T50" fmla="*/ 0 w 1207"/>
                <a:gd name="T51" fmla="*/ 0 h 792"/>
                <a:gd name="T52" fmla="*/ 0 w 1207"/>
                <a:gd name="T53" fmla="*/ 0 h 792"/>
                <a:gd name="T54" fmla="*/ 0 w 1207"/>
                <a:gd name="T55" fmla="*/ 0 h 792"/>
                <a:gd name="T56" fmla="*/ 0 w 1207"/>
                <a:gd name="T57" fmla="*/ 0 h 792"/>
                <a:gd name="T58" fmla="*/ 0 w 1207"/>
                <a:gd name="T59" fmla="*/ 0 h 792"/>
                <a:gd name="T60" fmla="*/ 0 w 1207"/>
                <a:gd name="T61" fmla="*/ 0 h 792"/>
                <a:gd name="T62" fmla="*/ 0 w 1207"/>
                <a:gd name="T63" fmla="*/ 0 h 792"/>
                <a:gd name="T64" fmla="*/ 0 w 1207"/>
                <a:gd name="T65" fmla="*/ 0 h 792"/>
                <a:gd name="T66" fmla="*/ 0 w 1207"/>
                <a:gd name="T67" fmla="*/ 0 h 792"/>
                <a:gd name="T68" fmla="*/ 0 w 1207"/>
                <a:gd name="T69" fmla="*/ 0 h 792"/>
                <a:gd name="T70" fmla="*/ 0 w 1207"/>
                <a:gd name="T71" fmla="*/ 0 h 792"/>
                <a:gd name="T72" fmla="*/ 0 w 1207"/>
                <a:gd name="T73" fmla="*/ 0 h 792"/>
                <a:gd name="T74" fmla="*/ 0 w 1207"/>
                <a:gd name="T75" fmla="*/ 0 h 792"/>
                <a:gd name="T76" fmla="*/ 0 w 1207"/>
                <a:gd name="T77" fmla="*/ 0 h 792"/>
                <a:gd name="T78" fmla="*/ 0 w 1207"/>
                <a:gd name="T79" fmla="*/ 0 h 792"/>
                <a:gd name="T80" fmla="*/ 0 w 1207"/>
                <a:gd name="T81" fmla="*/ 0 h 792"/>
                <a:gd name="T82" fmla="*/ 0 w 1207"/>
                <a:gd name="T83" fmla="*/ 0 h 792"/>
                <a:gd name="T84" fmla="*/ 0 w 1207"/>
                <a:gd name="T85" fmla="*/ 0 h 792"/>
                <a:gd name="T86" fmla="*/ 0 w 1207"/>
                <a:gd name="T87" fmla="*/ 0 h 792"/>
                <a:gd name="T88" fmla="*/ 0 w 1207"/>
                <a:gd name="T89" fmla="*/ 0 h 792"/>
                <a:gd name="T90" fmla="*/ 0 w 1207"/>
                <a:gd name="T91" fmla="*/ 0 h 792"/>
                <a:gd name="T92" fmla="*/ 0 w 1207"/>
                <a:gd name="T93" fmla="*/ 0 h 792"/>
                <a:gd name="T94" fmla="*/ 0 w 1207"/>
                <a:gd name="T95" fmla="*/ 0 h 792"/>
                <a:gd name="T96" fmla="*/ 0 w 1207"/>
                <a:gd name="T97" fmla="*/ 0 h 792"/>
                <a:gd name="T98" fmla="*/ 0 w 1207"/>
                <a:gd name="T99" fmla="*/ 0 h 792"/>
                <a:gd name="T100" fmla="*/ 0 w 1207"/>
                <a:gd name="T101" fmla="*/ 0 h 792"/>
                <a:gd name="T102" fmla="*/ 0 w 1207"/>
                <a:gd name="T103" fmla="*/ 0 h 792"/>
                <a:gd name="T104" fmla="*/ 0 w 1207"/>
                <a:gd name="T105" fmla="*/ 0 h 792"/>
                <a:gd name="T106" fmla="*/ 0 w 1207"/>
                <a:gd name="T107" fmla="*/ 0 h 792"/>
                <a:gd name="T108" fmla="*/ 0 w 1207"/>
                <a:gd name="T109" fmla="*/ 0 h 792"/>
                <a:gd name="T110" fmla="*/ 0 w 1207"/>
                <a:gd name="T111" fmla="*/ 0 h 792"/>
                <a:gd name="T112" fmla="*/ 0 w 1207"/>
                <a:gd name="T113" fmla="*/ 0 h 792"/>
                <a:gd name="T114" fmla="*/ 0 w 1207"/>
                <a:gd name="T115" fmla="*/ 0 h 79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07" h="792">
                  <a:moveTo>
                    <a:pt x="1207" y="472"/>
                  </a:moveTo>
                  <a:lnTo>
                    <a:pt x="1116" y="402"/>
                  </a:lnTo>
                  <a:lnTo>
                    <a:pt x="1028" y="332"/>
                  </a:lnTo>
                  <a:lnTo>
                    <a:pt x="939" y="264"/>
                  </a:lnTo>
                  <a:lnTo>
                    <a:pt x="847" y="200"/>
                  </a:lnTo>
                  <a:lnTo>
                    <a:pt x="755" y="145"/>
                  </a:lnTo>
                  <a:lnTo>
                    <a:pt x="660" y="100"/>
                  </a:lnTo>
                  <a:lnTo>
                    <a:pt x="561" y="68"/>
                  </a:lnTo>
                  <a:lnTo>
                    <a:pt x="460" y="52"/>
                  </a:lnTo>
                  <a:lnTo>
                    <a:pt x="539" y="137"/>
                  </a:lnTo>
                  <a:lnTo>
                    <a:pt x="613" y="225"/>
                  </a:lnTo>
                  <a:lnTo>
                    <a:pt x="680" y="315"/>
                  </a:lnTo>
                  <a:lnTo>
                    <a:pt x="744" y="407"/>
                  </a:lnTo>
                  <a:lnTo>
                    <a:pt x="802" y="501"/>
                  </a:lnTo>
                  <a:lnTo>
                    <a:pt x="854" y="597"/>
                  </a:lnTo>
                  <a:lnTo>
                    <a:pt x="903" y="693"/>
                  </a:lnTo>
                  <a:lnTo>
                    <a:pt x="947" y="792"/>
                  </a:lnTo>
                  <a:lnTo>
                    <a:pt x="897" y="693"/>
                  </a:lnTo>
                  <a:lnTo>
                    <a:pt x="840" y="595"/>
                  </a:lnTo>
                  <a:lnTo>
                    <a:pt x="780" y="497"/>
                  </a:lnTo>
                  <a:lnTo>
                    <a:pt x="713" y="401"/>
                  </a:lnTo>
                  <a:lnTo>
                    <a:pt x="641" y="305"/>
                  </a:lnTo>
                  <a:lnTo>
                    <a:pt x="564" y="212"/>
                  </a:lnTo>
                  <a:lnTo>
                    <a:pt x="482" y="122"/>
                  </a:lnTo>
                  <a:lnTo>
                    <a:pt x="393" y="35"/>
                  </a:lnTo>
                  <a:lnTo>
                    <a:pt x="332" y="39"/>
                  </a:lnTo>
                  <a:lnTo>
                    <a:pt x="279" y="53"/>
                  </a:lnTo>
                  <a:lnTo>
                    <a:pt x="226" y="74"/>
                  </a:lnTo>
                  <a:lnTo>
                    <a:pt x="177" y="100"/>
                  </a:lnTo>
                  <a:lnTo>
                    <a:pt x="130" y="131"/>
                  </a:lnTo>
                  <a:lnTo>
                    <a:pt x="85" y="166"/>
                  </a:lnTo>
                  <a:lnTo>
                    <a:pt x="41" y="200"/>
                  </a:lnTo>
                  <a:lnTo>
                    <a:pt x="0" y="234"/>
                  </a:lnTo>
                  <a:lnTo>
                    <a:pt x="16" y="191"/>
                  </a:lnTo>
                  <a:lnTo>
                    <a:pt x="40" y="148"/>
                  </a:lnTo>
                  <a:lnTo>
                    <a:pt x="73" y="112"/>
                  </a:lnTo>
                  <a:lnTo>
                    <a:pt x="112" y="79"/>
                  </a:lnTo>
                  <a:lnTo>
                    <a:pt x="155" y="51"/>
                  </a:lnTo>
                  <a:lnTo>
                    <a:pt x="202" y="29"/>
                  </a:lnTo>
                  <a:lnTo>
                    <a:pt x="249" y="11"/>
                  </a:lnTo>
                  <a:lnTo>
                    <a:pt x="299" y="0"/>
                  </a:lnTo>
                  <a:lnTo>
                    <a:pt x="437" y="2"/>
                  </a:lnTo>
                  <a:lnTo>
                    <a:pt x="564" y="29"/>
                  </a:lnTo>
                  <a:lnTo>
                    <a:pt x="684" y="78"/>
                  </a:lnTo>
                  <a:lnTo>
                    <a:pt x="795" y="142"/>
                  </a:lnTo>
                  <a:lnTo>
                    <a:pt x="903" y="218"/>
                  </a:lnTo>
                  <a:lnTo>
                    <a:pt x="1005" y="301"/>
                  </a:lnTo>
                  <a:lnTo>
                    <a:pt x="1106" y="386"/>
                  </a:lnTo>
                  <a:lnTo>
                    <a:pt x="1207" y="4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5" name="Freeform 323"/>
            <p:cNvSpPr>
              <a:spLocks/>
            </p:cNvSpPr>
            <p:nvPr/>
          </p:nvSpPr>
          <p:spPr bwMode="auto">
            <a:xfrm>
              <a:off x="1660" y="5036"/>
              <a:ext cx="86" cy="580"/>
            </a:xfrm>
            <a:custGeom>
              <a:avLst/>
              <a:gdLst>
                <a:gd name="T0" fmla="*/ 0 w 259"/>
                <a:gd name="T1" fmla="*/ 0 h 1742"/>
                <a:gd name="T2" fmla="*/ 0 w 259"/>
                <a:gd name="T3" fmla="*/ 0 h 1742"/>
                <a:gd name="T4" fmla="*/ 0 w 259"/>
                <a:gd name="T5" fmla="*/ 0 h 1742"/>
                <a:gd name="T6" fmla="*/ 0 w 259"/>
                <a:gd name="T7" fmla="*/ 0 h 1742"/>
                <a:gd name="T8" fmla="*/ 0 w 259"/>
                <a:gd name="T9" fmla="*/ 0 h 1742"/>
                <a:gd name="T10" fmla="*/ 0 w 259"/>
                <a:gd name="T11" fmla="*/ 0 h 1742"/>
                <a:gd name="T12" fmla="*/ 0 w 259"/>
                <a:gd name="T13" fmla="*/ 0 h 1742"/>
                <a:gd name="T14" fmla="*/ 0 w 259"/>
                <a:gd name="T15" fmla="*/ 0 h 1742"/>
                <a:gd name="T16" fmla="*/ 0 w 259"/>
                <a:gd name="T17" fmla="*/ 0 h 1742"/>
                <a:gd name="T18" fmla="*/ 0 w 259"/>
                <a:gd name="T19" fmla="*/ 0 h 1742"/>
                <a:gd name="T20" fmla="*/ 0 w 259"/>
                <a:gd name="T21" fmla="*/ 0 h 1742"/>
                <a:gd name="T22" fmla="*/ 0 w 259"/>
                <a:gd name="T23" fmla="*/ 0 h 1742"/>
                <a:gd name="T24" fmla="*/ 0 w 259"/>
                <a:gd name="T25" fmla="*/ 0 h 1742"/>
                <a:gd name="T26" fmla="*/ 0 w 259"/>
                <a:gd name="T27" fmla="*/ 0 h 1742"/>
                <a:gd name="T28" fmla="*/ 0 w 259"/>
                <a:gd name="T29" fmla="*/ 0 h 1742"/>
                <a:gd name="T30" fmla="*/ 0 w 259"/>
                <a:gd name="T31" fmla="*/ 0 h 1742"/>
                <a:gd name="T32" fmla="*/ 0 w 259"/>
                <a:gd name="T33" fmla="*/ 0 h 1742"/>
                <a:gd name="T34" fmla="*/ 0 w 259"/>
                <a:gd name="T35" fmla="*/ 0 h 1742"/>
                <a:gd name="T36" fmla="*/ 0 w 259"/>
                <a:gd name="T37" fmla="*/ 0 h 1742"/>
                <a:gd name="T38" fmla="*/ 0 w 259"/>
                <a:gd name="T39" fmla="*/ 0 h 1742"/>
                <a:gd name="T40" fmla="*/ 0 w 259"/>
                <a:gd name="T41" fmla="*/ 0 h 1742"/>
                <a:gd name="T42" fmla="*/ 0 w 259"/>
                <a:gd name="T43" fmla="*/ 0 h 1742"/>
                <a:gd name="T44" fmla="*/ 0 w 259"/>
                <a:gd name="T45" fmla="*/ 0 h 1742"/>
                <a:gd name="T46" fmla="*/ 0 w 259"/>
                <a:gd name="T47" fmla="*/ 0 h 1742"/>
                <a:gd name="T48" fmla="*/ 0 w 259"/>
                <a:gd name="T49" fmla="*/ 0 h 1742"/>
                <a:gd name="T50" fmla="*/ 0 w 259"/>
                <a:gd name="T51" fmla="*/ 0 h 1742"/>
                <a:gd name="T52" fmla="*/ 0 w 259"/>
                <a:gd name="T53" fmla="*/ 0 h 1742"/>
                <a:gd name="T54" fmla="*/ 0 w 259"/>
                <a:gd name="T55" fmla="*/ 0 h 1742"/>
                <a:gd name="T56" fmla="*/ 0 w 259"/>
                <a:gd name="T57" fmla="*/ 0 h 1742"/>
                <a:gd name="T58" fmla="*/ 0 w 259"/>
                <a:gd name="T59" fmla="*/ 0 h 1742"/>
                <a:gd name="T60" fmla="*/ 0 w 259"/>
                <a:gd name="T61" fmla="*/ 0 h 1742"/>
                <a:gd name="T62" fmla="*/ 0 w 259"/>
                <a:gd name="T63" fmla="*/ 0 h 1742"/>
                <a:gd name="T64" fmla="*/ 0 w 259"/>
                <a:gd name="T65" fmla="*/ 0 h 1742"/>
                <a:gd name="T66" fmla="*/ 0 w 259"/>
                <a:gd name="T67" fmla="*/ 0 h 1742"/>
                <a:gd name="T68" fmla="*/ 0 w 259"/>
                <a:gd name="T69" fmla="*/ 0 h 1742"/>
                <a:gd name="T70" fmla="*/ 0 w 259"/>
                <a:gd name="T71" fmla="*/ 0 h 1742"/>
                <a:gd name="T72" fmla="*/ 0 w 259"/>
                <a:gd name="T73" fmla="*/ 0 h 1742"/>
                <a:gd name="T74" fmla="*/ 0 w 259"/>
                <a:gd name="T75" fmla="*/ 0 h 1742"/>
                <a:gd name="T76" fmla="*/ 0 w 259"/>
                <a:gd name="T77" fmla="*/ 0 h 1742"/>
                <a:gd name="T78" fmla="*/ 0 w 259"/>
                <a:gd name="T79" fmla="*/ 0 h 1742"/>
                <a:gd name="T80" fmla="*/ 0 w 259"/>
                <a:gd name="T81" fmla="*/ 0 h 1742"/>
                <a:gd name="T82" fmla="*/ 0 w 259"/>
                <a:gd name="T83" fmla="*/ 0 h 17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59" h="1742">
                  <a:moveTo>
                    <a:pt x="259" y="13"/>
                  </a:moveTo>
                  <a:lnTo>
                    <a:pt x="258" y="240"/>
                  </a:lnTo>
                  <a:lnTo>
                    <a:pt x="258" y="456"/>
                  </a:lnTo>
                  <a:lnTo>
                    <a:pt x="253" y="668"/>
                  </a:lnTo>
                  <a:lnTo>
                    <a:pt x="252" y="876"/>
                  </a:lnTo>
                  <a:lnTo>
                    <a:pt x="249" y="1086"/>
                  </a:lnTo>
                  <a:lnTo>
                    <a:pt x="245" y="1298"/>
                  </a:lnTo>
                  <a:lnTo>
                    <a:pt x="242" y="1516"/>
                  </a:lnTo>
                  <a:lnTo>
                    <a:pt x="237" y="1742"/>
                  </a:lnTo>
                  <a:lnTo>
                    <a:pt x="191" y="1664"/>
                  </a:lnTo>
                  <a:lnTo>
                    <a:pt x="153" y="1581"/>
                  </a:lnTo>
                  <a:lnTo>
                    <a:pt x="120" y="1496"/>
                  </a:lnTo>
                  <a:lnTo>
                    <a:pt x="94" y="1407"/>
                  </a:lnTo>
                  <a:lnTo>
                    <a:pt x="70" y="1318"/>
                  </a:lnTo>
                  <a:lnTo>
                    <a:pt x="48" y="1227"/>
                  </a:lnTo>
                  <a:lnTo>
                    <a:pt x="24" y="1136"/>
                  </a:lnTo>
                  <a:lnTo>
                    <a:pt x="0" y="1048"/>
                  </a:lnTo>
                  <a:lnTo>
                    <a:pt x="22" y="1029"/>
                  </a:lnTo>
                  <a:lnTo>
                    <a:pt x="14" y="902"/>
                  </a:lnTo>
                  <a:lnTo>
                    <a:pt x="15" y="775"/>
                  </a:lnTo>
                  <a:lnTo>
                    <a:pt x="23" y="651"/>
                  </a:lnTo>
                  <a:lnTo>
                    <a:pt x="35" y="526"/>
                  </a:lnTo>
                  <a:lnTo>
                    <a:pt x="48" y="401"/>
                  </a:lnTo>
                  <a:lnTo>
                    <a:pt x="61" y="276"/>
                  </a:lnTo>
                  <a:lnTo>
                    <a:pt x="71" y="149"/>
                  </a:lnTo>
                  <a:lnTo>
                    <a:pt x="76" y="21"/>
                  </a:lnTo>
                  <a:lnTo>
                    <a:pt x="95" y="11"/>
                  </a:lnTo>
                  <a:lnTo>
                    <a:pt x="117" y="3"/>
                  </a:lnTo>
                  <a:lnTo>
                    <a:pt x="142" y="0"/>
                  </a:lnTo>
                  <a:lnTo>
                    <a:pt x="166" y="0"/>
                  </a:lnTo>
                  <a:lnTo>
                    <a:pt x="189" y="1"/>
                  </a:lnTo>
                  <a:lnTo>
                    <a:pt x="215" y="3"/>
                  </a:lnTo>
                  <a:lnTo>
                    <a:pt x="237" y="9"/>
                  </a:lnTo>
                  <a:lnTo>
                    <a:pt x="259" y="13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6" name="Freeform 324"/>
            <p:cNvSpPr>
              <a:spLocks/>
            </p:cNvSpPr>
            <p:nvPr/>
          </p:nvSpPr>
          <p:spPr bwMode="auto">
            <a:xfrm>
              <a:off x="3003" y="5057"/>
              <a:ext cx="23" cy="29"/>
            </a:xfrm>
            <a:custGeom>
              <a:avLst/>
              <a:gdLst>
                <a:gd name="T0" fmla="*/ 0 w 68"/>
                <a:gd name="T1" fmla="*/ 0 h 87"/>
                <a:gd name="T2" fmla="*/ 0 w 68"/>
                <a:gd name="T3" fmla="*/ 0 h 87"/>
                <a:gd name="T4" fmla="*/ 0 w 68"/>
                <a:gd name="T5" fmla="*/ 0 h 87"/>
                <a:gd name="T6" fmla="*/ 0 w 68"/>
                <a:gd name="T7" fmla="*/ 0 h 87"/>
                <a:gd name="T8" fmla="*/ 0 w 68"/>
                <a:gd name="T9" fmla="*/ 0 h 87"/>
                <a:gd name="T10" fmla="*/ 0 w 68"/>
                <a:gd name="T11" fmla="*/ 0 h 87"/>
                <a:gd name="T12" fmla="*/ 0 w 68"/>
                <a:gd name="T13" fmla="*/ 0 h 87"/>
                <a:gd name="T14" fmla="*/ 0 w 68"/>
                <a:gd name="T15" fmla="*/ 0 h 87"/>
                <a:gd name="T16" fmla="*/ 0 w 68"/>
                <a:gd name="T17" fmla="*/ 0 h 87"/>
                <a:gd name="T18" fmla="*/ 0 w 68"/>
                <a:gd name="T19" fmla="*/ 0 h 87"/>
                <a:gd name="T20" fmla="*/ 0 w 68"/>
                <a:gd name="T21" fmla="*/ 0 h 87"/>
                <a:gd name="T22" fmla="*/ 0 w 68"/>
                <a:gd name="T23" fmla="*/ 0 h 87"/>
                <a:gd name="T24" fmla="*/ 0 w 68"/>
                <a:gd name="T25" fmla="*/ 0 h 87"/>
                <a:gd name="T26" fmla="*/ 0 w 68"/>
                <a:gd name="T27" fmla="*/ 0 h 87"/>
                <a:gd name="T28" fmla="*/ 0 w 68"/>
                <a:gd name="T29" fmla="*/ 0 h 87"/>
                <a:gd name="T30" fmla="*/ 0 w 68"/>
                <a:gd name="T31" fmla="*/ 0 h 87"/>
                <a:gd name="T32" fmla="*/ 0 w 68"/>
                <a:gd name="T33" fmla="*/ 0 h 87"/>
                <a:gd name="T34" fmla="*/ 0 w 68"/>
                <a:gd name="T35" fmla="*/ 0 h 87"/>
                <a:gd name="T36" fmla="*/ 0 w 68"/>
                <a:gd name="T37" fmla="*/ 0 h 87"/>
                <a:gd name="T38" fmla="*/ 0 w 68"/>
                <a:gd name="T39" fmla="*/ 0 h 87"/>
                <a:gd name="T40" fmla="*/ 0 w 68"/>
                <a:gd name="T41" fmla="*/ 0 h 87"/>
                <a:gd name="T42" fmla="*/ 0 w 68"/>
                <a:gd name="T43" fmla="*/ 0 h 87"/>
                <a:gd name="T44" fmla="*/ 0 w 68"/>
                <a:gd name="T45" fmla="*/ 0 h 87"/>
                <a:gd name="T46" fmla="*/ 0 w 68"/>
                <a:gd name="T47" fmla="*/ 0 h 87"/>
                <a:gd name="T48" fmla="*/ 0 w 68"/>
                <a:gd name="T49" fmla="*/ 0 h 87"/>
                <a:gd name="T50" fmla="*/ 0 w 68"/>
                <a:gd name="T51" fmla="*/ 0 h 87"/>
                <a:gd name="T52" fmla="*/ 0 w 68"/>
                <a:gd name="T53" fmla="*/ 0 h 87"/>
                <a:gd name="T54" fmla="*/ 0 w 68"/>
                <a:gd name="T55" fmla="*/ 0 h 87"/>
                <a:gd name="T56" fmla="*/ 0 w 68"/>
                <a:gd name="T57" fmla="*/ 0 h 87"/>
                <a:gd name="T58" fmla="*/ 0 w 68"/>
                <a:gd name="T59" fmla="*/ 0 h 87"/>
                <a:gd name="T60" fmla="*/ 0 w 68"/>
                <a:gd name="T61" fmla="*/ 0 h 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8" h="87">
                  <a:moveTo>
                    <a:pt x="65" y="43"/>
                  </a:moveTo>
                  <a:lnTo>
                    <a:pt x="65" y="47"/>
                  </a:lnTo>
                  <a:lnTo>
                    <a:pt x="67" y="54"/>
                  </a:lnTo>
                  <a:lnTo>
                    <a:pt x="67" y="61"/>
                  </a:lnTo>
                  <a:lnTo>
                    <a:pt x="68" y="67"/>
                  </a:lnTo>
                  <a:lnTo>
                    <a:pt x="68" y="72"/>
                  </a:lnTo>
                  <a:lnTo>
                    <a:pt x="65" y="78"/>
                  </a:lnTo>
                  <a:lnTo>
                    <a:pt x="62" y="83"/>
                  </a:lnTo>
                  <a:lnTo>
                    <a:pt x="57" y="87"/>
                  </a:lnTo>
                  <a:lnTo>
                    <a:pt x="48" y="87"/>
                  </a:lnTo>
                  <a:lnTo>
                    <a:pt x="40" y="87"/>
                  </a:lnTo>
                  <a:lnTo>
                    <a:pt x="33" y="84"/>
                  </a:lnTo>
                  <a:lnTo>
                    <a:pt x="26" y="82"/>
                  </a:lnTo>
                  <a:lnTo>
                    <a:pt x="19" y="81"/>
                  </a:lnTo>
                  <a:lnTo>
                    <a:pt x="13" y="77"/>
                  </a:lnTo>
                  <a:lnTo>
                    <a:pt x="8" y="70"/>
                  </a:lnTo>
                  <a:lnTo>
                    <a:pt x="3" y="65"/>
                  </a:lnTo>
                  <a:lnTo>
                    <a:pt x="0" y="47"/>
                  </a:lnTo>
                  <a:lnTo>
                    <a:pt x="6" y="29"/>
                  </a:lnTo>
                  <a:lnTo>
                    <a:pt x="19" y="14"/>
                  </a:lnTo>
                  <a:lnTo>
                    <a:pt x="34" y="4"/>
                  </a:lnTo>
                  <a:lnTo>
                    <a:pt x="49" y="0"/>
                  </a:lnTo>
                  <a:lnTo>
                    <a:pt x="61" y="3"/>
                  </a:lnTo>
                  <a:lnTo>
                    <a:pt x="68" y="16"/>
                  </a:lnTo>
                  <a:lnTo>
                    <a:pt x="65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7" name="Freeform 325"/>
            <p:cNvSpPr>
              <a:spLocks/>
            </p:cNvSpPr>
            <p:nvPr/>
          </p:nvSpPr>
          <p:spPr bwMode="auto">
            <a:xfrm>
              <a:off x="1705" y="5099"/>
              <a:ext cx="24" cy="30"/>
            </a:xfrm>
            <a:custGeom>
              <a:avLst/>
              <a:gdLst>
                <a:gd name="T0" fmla="*/ 0 w 72"/>
                <a:gd name="T1" fmla="*/ 0 h 89"/>
                <a:gd name="T2" fmla="*/ 0 w 72"/>
                <a:gd name="T3" fmla="*/ 0 h 89"/>
                <a:gd name="T4" fmla="*/ 0 w 72"/>
                <a:gd name="T5" fmla="*/ 0 h 89"/>
                <a:gd name="T6" fmla="*/ 0 w 72"/>
                <a:gd name="T7" fmla="*/ 0 h 89"/>
                <a:gd name="T8" fmla="*/ 0 w 72"/>
                <a:gd name="T9" fmla="*/ 0 h 89"/>
                <a:gd name="T10" fmla="*/ 0 w 72"/>
                <a:gd name="T11" fmla="*/ 0 h 89"/>
                <a:gd name="T12" fmla="*/ 0 w 72"/>
                <a:gd name="T13" fmla="*/ 0 h 89"/>
                <a:gd name="T14" fmla="*/ 0 w 72"/>
                <a:gd name="T15" fmla="*/ 0 h 89"/>
                <a:gd name="T16" fmla="*/ 0 w 72"/>
                <a:gd name="T17" fmla="*/ 0 h 89"/>
                <a:gd name="T18" fmla="*/ 0 w 72"/>
                <a:gd name="T19" fmla="*/ 0 h 89"/>
                <a:gd name="T20" fmla="*/ 0 w 72"/>
                <a:gd name="T21" fmla="*/ 0 h 89"/>
                <a:gd name="T22" fmla="*/ 0 w 72"/>
                <a:gd name="T23" fmla="*/ 0 h 89"/>
                <a:gd name="T24" fmla="*/ 0 w 72"/>
                <a:gd name="T25" fmla="*/ 0 h 89"/>
                <a:gd name="T26" fmla="*/ 0 w 72"/>
                <a:gd name="T27" fmla="*/ 0 h 89"/>
                <a:gd name="T28" fmla="*/ 0 w 72"/>
                <a:gd name="T29" fmla="*/ 0 h 89"/>
                <a:gd name="T30" fmla="*/ 0 w 72"/>
                <a:gd name="T31" fmla="*/ 0 h 89"/>
                <a:gd name="T32" fmla="*/ 0 w 72"/>
                <a:gd name="T33" fmla="*/ 0 h 89"/>
                <a:gd name="T34" fmla="*/ 0 w 72"/>
                <a:gd name="T35" fmla="*/ 0 h 89"/>
                <a:gd name="T36" fmla="*/ 0 w 72"/>
                <a:gd name="T37" fmla="*/ 0 h 89"/>
                <a:gd name="T38" fmla="*/ 0 w 72"/>
                <a:gd name="T39" fmla="*/ 0 h 89"/>
                <a:gd name="T40" fmla="*/ 0 w 72"/>
                <a:gd name="T41" fmla="*/ 0 h 89"/>
                <a:gd name="T42" fmla="*/ 0 w 72"/>
                <a:gd name="T43" fmla="*/ 0 h 89"/>
                <a:gd name="T44" fmla="*/ 0 w 72"/>
                <a:gd name="T45" fmla="*/ 0 h 89"/>
                <a:gd name="T46" fmla="*/ 0 w 72"/>
                <a:gd name="T47" fmla="*/ 0 h 89"/>
                <a:gd name="T48" fmla="*/ 0 w 72"/>
                <a:gd name="T49" fmla="*/ 0 h 89"/>
                <a:gd name="T50" fmla="*/ 0 w 72"/>
                <a:gd name="T51" fmla="*/ 0 h 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" h="89">
                  <a:moveTo>
                    <a:pt x="57" y="77"/>
                  </a:moveTo>
                  <a:lnTo>
                    <a:pt x="49" y="89"/>
                  </a:lnTo>
                  <a:lnTo>
                    <a:pt x="40" y="79"/>
                  </a:lnTo>
                  <a:lnTo>
                    <a:pt x="32" y="74"/>
                  </a:lnTo>
                  <a:lnTo>
                    <a:pt x="22" y="70"/>
                  </a:lnTo>
                  <a:lnTo>
                    <a:pt x="15" y="64"/>
                  </a:lnTo>
                  <a:lnTo>
                    <a:pt x="8" y="62"/>
                  </a:lnTo>
                  <a:lnTo>
                    <a:pt x="3" y="56"/>
                  </a:lnTo>
                  <a:lnTo>
                    <a:pt x="0" y="50"/>
                  </a:lnTo>
                  <a:lnTo>
                    <a:pt x="3" y="37"/>
                  </a:lnTo>
                  <a:lnTo>
                    <a:pt x="57" y="0"/>
                  </a:lnTo>
                  <a:lnTo>
                    <a:pt x="65" y="12"/>
                  </a:lnTo>
                  <a:lnTo>
                    <a:pt x="70" y="21"/>
                  </a:lnTo>
                  <a:lnTo>
                    <a:pt x="72" y="30"/>
                  </a:lnTo>
                  <a:lnTo>
                    <a:pt x="72" y="39"/>
                  </a:lnTo>
                  <a:lnTo>
                    <a:pt x="70" y="50"/>
                  </a:lnTo>
                  <a:lnTo>
                    <a:pt x="66" y="58"/>
                  </a:lnTo>
                  <a:lnTo>
                    <a:pt x="61" y="67"/>
                  </a:lnTo>
                  <a:lnTo>
                    <a:pt x="57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8" name="Freeform 326"/>
            <p:cNvSpPr>
              <a:spLocks/>
            </p:cNvSpPr>
            <p:nvPr/>
          </p:nvSpPr>
          <p:spPr bwMode="auto">
            <a:xfrm>
              <a:off x="3015" y="5136"/>
              <a:ext cx="21" cy="25"/>
            </a:xfrm>
            <a:custGeom>
              <a:avLst/>
              <a:gdLst>
                <a:gd name="T0" fmla="*/ 0 w 64"/>
                <a:gd name="T1" fmla="*/ 0 h 75"/>
                <a:gd name="T2" fmla="*/ 0 w 64"/>
                <a:gd name="T3" fmla="*/ 0 h 75"/>
                <a:gd name="T4" fmla="*/ 0 w 64"/>
                <a:gd name="T5" fmla="*/ 0 h 75"/>
                <a:gd name="T6" fmla="*/ 0 w 64"/>
                <a:gd name="T7" fmla="*/ 0 h 75"/>
                <a:gd name="T8" fmla="*/ 0 w 64"/>
                <a:gd name="T9" fmla="*/ 0 h 75"/>
                <a:gd name="T10" fmla="*/ 0 w 64"/>
                <a:gd name="T11" fmla="*/ 0 h 75"/>
                <a:gd name="T12" fmla="*/ 0 w 64"/>
                <a:gd name="T13" fmla="*/ 0 h 75"/>
                <a:gd name="T14" fmla="*/ 0 w 64"/>
                <a:gd name="T15" fmla="*/ 0 h 75"/>
                <a:gd name="T16" fmla="*/ 0 w 64"/>
                <a:gd name="T17" fmla="*/ 0 h 75"/>
                <a:gd name="T18" fmla="*/ 0 w 64"/>
                <a:gd name="T19" fmla="*/ 0 h 75"/>
                <a:gd name="T20" fmla="*/ 0 w 64"/>
                <a:gd name="T21" fmla="*/ 0 h 75"/>
                <a:gd name="T22" fmla="*/ 0 w 64"/>
                <a:gd name="T23" fmla="*/ 0 h 75"/>
                <a:gd name="T24" fmla="*/ 0 w 64"/>
                <a:gd name="T25" fmla="*/ 0 h 75"/>
                <a:gd name="T26" fmla="*/ 0 w 64"/>
                <a:gd name="T27" fmla="*/ 0 h 75"/>
                <a:gd name="T28" fmla="*/ 0 w 64"/>
                <a:gd name="T29" fmla="*/ 0 h 75"/>
                <a:gd name="T30" fmla="*/ 0 w 64"/>
                <a:gd name="T31" fmla="*/ 0 h 75"/>
                <a:gd name="T32" fmla="*/ 0 w 64"/>
                <a:gd name="T33" fmla="*/ 0 h 75"/>
                <a:gd name="T34" fmla="*/ 0 w 64"/>
                <a:gd name="T35" fmla="*/ 0 h 75"/>
                <a:gd name="T36" fmla="*/ 0 w 64"/>
                <a:gd name="T37" fmla="*/ 0 h 75"/>
                <a:gd name="T38" fmla="*/ 0 w 64"/>
                <a:gd name="T39" fmla="*/ 0 h 75"/>
                <a:gd name="T40" fmla="*/ 0 w 64"/>
                <a:gd name="T41" fmla="*/ 0 h 75"/>
                <a:gd name="T42" fmla="*/ 0 w 64"/>
                <a:gd name="T43" fmla="*/ 0 h 75"/>
                <a:gd name="T44" fmla="*/ 0 w 64"/>
                <a:gd name="T45" fmla="*/ 0 h 75"/>
                <a:gd name="T46" fmla="*/ 0 w 64"/>
                <a:gd name="T47" fmla="*/ 0 h 75"/>
                <a:gd name="T48" fmla="*/ 0 w 64"/>
                <a:gd name="T49" fmla="*/ 0 h 75"/>
                <a:gd name="T50" fmla="*/ 0 w 64"/>
                <a:gd name="T51" fmla="*/ 0 h 75"/>
                <a:gd name="T52" fmla="*/ 0 w 64"/>
                <a:gd name="T53" fmla="*/ 0 h 75"/>
                <a:gd name="T54" fmla="*/ 0 w 64"/>
                <a:gd name="T55" fmla="*/ 0 h 75"/>
                <a:gd name="T56" fmla="*/ 0 w 64"/>
                <a:gd name="T57" fmla="*/ 0 h 75"/>
                <a:gd name="T58" fmla="*/ 0 w 64"/>
                <a:gd name="T59" fmla="*/ 0 h 75"/>
                <a:gd name="T60" fmla="*/ 0 w 64"/>
                <a:gd name="T61" fmla="*/ 0 h 7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4" h="75">
                  <a:moveTo>
                    <a:pt x="63" y="19"/>
                  </a:moveTo>
                  <a:lnTo>
                    <a:pt x="64" y="27"/>
                  </a:lnTo>
                  <a:lnTo>
                    <a:pt x="64" y="35"/>
                  </a:lnTo>
                  <a:lnTo>
                    <a:pt x="63" y="42"/>
                  </a:lnTo>
                  <a:lnTo>
                    <a:pt x="62" y="49"/>
                  </a:lnTo>
                  <a:lnTo>
                    <a:pt x="58" y="56"/>
                  </a:lnTo>
                  <a:lnTo>
                    <a:pt x="55" y="63"/>
                  </a:lnTo>
                  <a:lnTo>
                    <a:pt x="50" y="68"/>
                  </a:lnTo>
                  <a:lnTo>
                    <a:pt x="45" y="73"/>
                  </a:lnTo>
                  <a:lnTo>
                    <a:pt x="36" y="75"/>
                  </a:lnTo>
                  <a:lnTo>
                    <a:pt x="30" y="75"/>
                  </a:lnTo>
                  <a:lnTo>
                    <a:pt x="24" y="74"/>
                  </a:lnTo>
                  <a:lnTo>
                    <a:pt x="19" y="71"/>
                  </a:lnTo>
                  <a:lnTo>
                    <a:pt x="14" y="66"/>
                  </a:lnTo>
                  <a:lnTo>
                    <a:pt x="10" y="61"/>
                  </a:lnTo>
                  <a:lnTo>
                    <a:pt x="5" y="56"/>
                  </a:lnTo>
                  <a:lnTo>
                    <a:pt x="0" y="49"/>
                  </a:lnTo>
                  <a:lnTo>
                    <a:pt x="0" y="40"/>
                  </a:lnTo>
                  <a:lnTo>
                    <a:pt x="6" y="28"/>
                  </a:lnTo>
                  <a:lnTo>
                    <a:pt x="15" y="17"/>
                  </a:lnTo>
                  <a:lnTo>
                    <a:pt x="26" y="6"/>
                  </a:lnTo>
                  <a:lnTo>
                    <a:pt x="37" y="2"/>
                  </a:lnTo>
                  <a:lnTo>
                    <a:pt x="49" y="0"/>
                  </a:lnTo>
                  <a:lnTo>
                    <a:pt x="57" y="6"/>
                  </a:lnTo>
                  <a:lnTo>
                    <a:pt x="6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9" name="Freeform 327"/>
            <p:cNvSpPr>
              <a:spLocks/>
            </p:cNvSpPr>
            <p:nvPr/>
          </p:nvSpPr>
          <p:spPr bwMode="auto">
            <a:xfrm>
              <a:off x="1689" y="5196"/>
              <a:ext cx="29" cy="25"/>
            </a:xfrm>
            <a:custGeom>
              <a:avLst/>
              <a:gdLst>
                <a:gd name="T0" fmla="*/ 0 w 89"/>
                <a:gd name="T1" fmla="*/ 0 h 77"/>
                <a:gd name="T2" fmla="*/ 0 w 89"/>
                <a:gd name="T3" fmla="*/ 0 h 77"/>
                <a:gd name="T4" fmla="*/ 0 w 89"/>
                <a:gd name="T5" fmla="*/ 0 h 77"/>
                <a:gd name="T6" fmla="*/ 0 w 89"/>
                <a:gd name="T7" fmla="*/ 0 h 77"/>
                <a:gd name="T8" fmla="*/ 0 w 89"/>
                <a:gd name="T9" fmla="*/ 0 h 77"/>
                <a:gd name="T10" fmla="*/ 0 w 89"/>
                <a:gd name="T11" fmla="*/ 0 h 77"/>
                <a:gd name="T12" fmla="*/ 0 w 89"/>
                <a:gd name="T13" fmla="*/ 0 h 77"/>
                <a:gd name="T14" fmla="*/ 0 w 89"/>
                <a:gd name="T15" fmla="*/ 0 h 77"/>
                <a:gd name="T16" fmla="*/ 0 w 89"/>
                <a:gd name="T17" fmla="*/ 0 h 77"/>
                <a:gd name="T18" fmla="*/ 0 w 89"/>
                <a:gd name="T19" fmla="*/ 0 h 77"/>
                <a:gd name="T20" fmla="*/ 0 w 89"/>
                <a:gd name="T21" fmla="*/ 0 h 77"/>
                <a:gd name="T22" fmla="*/ 0 w 89"/>
                <a:gd name="T23" fmla="*/ 0 h 77"/>
                <a:gd name="T24" fmla="*/ 0 w 89"/>
                <a:gd name="T25" fmla="*/ 0 h 77"/>
                <a:gd name="T26" fmla="*/ 0 w 89"/>
                <a:gd name="T27" fmla="*/ 0 h 77"/>
                <a:gd name="T28" fmla="*/ 0 w 89"/>
                <a:gd name="T29" fmla="*/ 0 h 77"/>
                <a:gd name="T30" fmla="*/ 0 w 89"/>
                <a:gd name="T31" fmla="*/ 0 h 77"/>
                <a:gd name="T32" fmla="*/ 0 w 89"/>
                <a:gd name="T33" fmla="*/ 0 h 77"/>
                <a:gd name="T34" fmla="*/ 0 w 89"/>
                <a:gd name="T35" fmla="*/ 0 h 77"/>
                <a:gd name="T36" fmla="*/ 0 w 89"/>
                <a:gd name="T37" fmla="*/ 0 h 77"/>
                <a:gd name="T38" fmla="*/ 0 w 89"/>
                <a:gd name="T39" fmla="*/ 0 h 77"/>
                <a:gd name="T40" fmla="*/ 0 w 89"/>
                <a:gd name="T41" fmla="*/ 0 h 77"/>
                <a:gd name="T42" fmla="*/ 0 w 89"/>
                <a:gd name="T43" fmla="*/ 0 h 77"/>
                <a:gd name="T44" fmla="*/ 0 w 89"/>
                <a:gd name="T45" fmla="*/ 0 h 77"/>
                <a:gd name="T46" fmla="*/ 0 w 89"/>
                <a:gd name="T47" fmla="*/ 0 h 77"/>
                <a:gd name="T48" fmla="*/ 0 w 89"/>
                <a:gd name="T49" fmla="*/ 0 h 77"/>
                <a:gd name="T50" fmla="*/ 0 w 89"/>
                <a:gd name="T51" fmla="*/ 0 h 77"/>
                <a:gd name="T52" fmla="*/ 0 w 89"/>
                <a:gd name="T53" fmla="*/ 0 h 77"/>
                <a:gd name="T54" fmla="*/ 0 w 89"/>
                <a:gd name="T55" fmla="*/ 0 h 77"/>
                <a:gd name="T56" fmla="*/ 0 w 89"/>
                <a:gd name="T57" fmla="*/ 0 h 77"/>
                <a:gd name="T58" fmla="*/ 0 w 89"/>
                <a:gd name="T59" fmla="*/ 0 h 77"/>
                <a:gd name="T60" fmla="*/ 0 w 89"/>
                <a:gd name="T61" fmla="*/ 0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9" h="77">
                  <a:moveTo>
                    <a:pt x="83" y="0"/>
                  </a:moveTo>
                  <a:lnTo>
                    <a:pt x="88" y="12"/>
                  </a:lnTo>
                  <a:lnTo>
                    <a:pt x="89" y="23"/>
                  </a:lnTo>
                  <a:lnTo>
                    <a:pt x="87" y="35"/>
                  </a:lnTo>
                  <a:lnTo>
                    <a:pt x="81" y="46"/>
                  </a:lnTo>
                  <a:lnTo>
                    <a:pt x="77" y="57"/>
                  </a:lnTo>
                  <a:lnTo>
                    <a:pt x="67" y="66"/>
                  </a:lnTo>
                  <a:lnTo>
                    <a:pt x="59" y="73"/>
                  </a:lnTo>
                  <a:lnTo>
                    <a:pt x="52" y="77"/>
                  </a:lnTo>
                  <a:lnTo>
                    <a:pt x="45" y="73"/>
                  </a:lnTo>
                  <a:lnTo>
                    <a:pt x="37" y="70"/>
                  </a:lnTo>
                  <a:lnTo>
                    <a:pt x="28" y="66"/>
                  </a:lnTo>
                  <a:lnTo>
                    <a:pt x="21" y="60"/>
                  </a:lnTo>
                  <a:lnTo>
                    <a:pt x="13" y="57"/>
                  </a:lnTo>
                  <a:lnTo>
                    <a:pt x="6" y="50"/>
                  </a:lnTo>
                  <a:lnTo>
                    <a:pt x="1" y="42"/>
                  </a:lnTo>
                  <a:lnTo>
                    <a:pt x="0" y="32"/>
                  </a:lnTo>
                  <a:lnTo>
                    <a:pt x="9" y="27"/>
                  </a:lnTo>
                  <a:lnTo>
                    <a:pt x="19" y="22"/>
                  </a:lnTo>
                  <a:lnTo>
                    <a:pt x="29" y="19"/>
                  </a:lnTo>
                  <a:lnTo>
                    <a:pt x="42" y="15"/>
                  </a:lnTo>
                  <a:lnTo>
                    <a:pt x="52" y="13"/>
                  </a:lnTo>
                  <a:lnTo>
                    <a:pt x="63" y="9"/>
                  </a:lnTo>
                  <a:lnTo>
                    <a:pt x="71" y="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0" name="Freeform 328"/>
            <p:cNvSpPr>
              <a:spLocks/>
            </p:cNvSpPr>
            <p:nvPr/>
          </p:nvSpPr>
          <p:spPr bwMode="auto">
            <a:xfrm>
              <a:off x="3025" y="5224"/>
              <a:ext cx="19" cy="30"/>
            </a:xfrm>
            <a:custGeom>
              <a:avLst/>
              <a:gdLst>
                <a:gd name="T0" fmla="*/ 0 w 56"/>
                <a:gd name="T1" fmla="*/ 0 h 89"/>
                <a:gd name="T2" fmla="*/ 0 w 56"/>
                <a:gd name="T3" fmla="*/ 0 h 89"/>
                <a:gd name="T4" fmla="*/ 0 w 56"/>
                <a:gd name="T5" fmla="*/ 0 h 89"/>
                <a:gd name="T6" fmla="*/ 0 w 56"/>
                <a:gd name="T7" fmla="*/ 0 h 89"/>
                <a:gd name="T8" fmla="*/ 0 w 56"/>
                <a:gd name="T9" fmla="*/ 0 h 89"/>
                <a:gd name="T10" fmla="*/ 0 w 56"/>
                <a:gd name="T11" fmla="*/ 0 h 89"/>
                <a:gd name="T12" fmla="*/ 0 w 56"/>
                <a:gd name="T13" fmla="*/ 0 h 89"/>
                <a:gd name="T14" fmla="*/ 0 w 56"/>
                <a:gd name="T15" fmla="*/ 0 h 89"/>
                <a:gd name="T16" fmla="*/ 0 w 56"/>
                <a:gd name="T17" fmla="*/ 0 h 89"/>
                <a:gd name="T18" fmla="*/ 0 w 56"/>
                <a:gd name="T19" fmla="*/ 0 h 89"/>
                <a:gd name="T20" fmla="*/ 0 w 56"/>
                <a:gd name="T21" fmla="*/ 0 h 89"/>
                <a:gd name="T22" fmla="*/ 0 w 56"/>
                <a:gd name="T23" fmla="*/ 0 h 89"/>
                <a:gd name="T24" fmla="*/ 0 w 56"/>
                <a:gd name="T25" fmla="*/ 0 h 89"/>
                <a:gd name="T26" fmla="*/ 0 w 56"/>
                <a:gd name="T27" fmla="*/ 0 h 89"/>
                <a:gd name="T28" fmla="*/ 0 w 56"/>
                <a:gd name="T29" fmla="*/ 0 h 89"/>
                <a:gd name="T30" fmla="*/ 0 w 56"/>
                <a:gd name="T31" fmla="*/ 0 h 89"/>
                <a:gd name="T32" fmla="*/ 0 w 56"/>
                <a:gd name="T33" fmla="*/ 0 h 89"/>
                <a:gd name="T34" fmla="*/ 0 w 56"/>
                <a:gd name="T35" fmla="*/ 0 h 89"/>
                <a:gd name="T36" fmla="*/ 0 w 56"/>
                <a:gd name="T37" fmla="*/ 0 h 89"/>
                <a:gd name="T38" fmla="*/ 0 w 56"/>
                <a:gd name="T39" fmla="*/ 0 h 89"/>
                <a:gd name="T40" fmla="*/ 0 w 56"/>
                <a:gd name="T41" fmla="*/ 0 h 89"/>
                <a:gd name="T42" fmla="*/ 0 w 56"/>
                <a:gd name="T43" fmla="*/ 0 h 89"/>
                <a:gd name="T44" fmla="*/ 0 w 56"/>
                <a:gd name="T45" fmla="*/ 0 h 89"/>
                <a:gd name="T46" fmla="*/ 0 w 56"/>
                <a:gd name="T47" fmla="*/ 0 h 89"/>
                <a:gd name="T48" fmla="*/ 0 w 56"/>
                <a:gd name="T49" fmla="*/ 0 h 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" h="89">
                  <a:moveTo>
                    <a:pt x="55" y="35"/>
                  </a:moveTo>
                  <a:lnTo>
                    <a:pt x="56" y="43"/>
                  </a:lnTo>
                  <a:lnTo>
                    <a:pt x="56" y="50"/>
                  </a:lnTo>
                  <a:lnTo>
                    <a:pt x="55" y="57"/>
                  </a:lnTo>
                  <a:lnTo>
                    <a:pt x="52" y="65"/>
                  </a:lnTo>
                  <a:lnTo>
                    <a:pt x="49" y="71"/>
                  </a:lnTo>
                  <a:lnTo>
                    <a:pt x="45" y="79"/>
                  </a:lnTo>
                  <a:lnTo>
                    <a:pt x="39" y="83"/>
                  </a:lnTo>
                  <a:lnTo>
                    <a:pt x="32" y="89"/>
                  </a:lnTo>
                  <a:lnTo>
                    <a:pt x="0" y="89"/>
                  </a:lnTo>
                  <a:lnTo>
                    <a:pt x="0" y="0"/>
                  </a:lnTo>
                  <a:lnTo>
                    <a:pt x="8" y="0"/>
                  </a:lnTo>
                  <a:lnTo>
                    <a:pt x="19" y="0"/>
                  </a:lnTo>
                  <a:lnTo>
                    <a:pt x="31" y="1"/>
                  </a:lnTo>
                  <a:lnTo>
                    <a:pt x="40" y="3"/>
                  </a:lnTo>
                  <a:lnTo>
                    <a:pt x="47" y="7"/>
                  </a:lnTo>
                  <a:lnTo>
                    <a:pt x="55" y="13"/>
                  </a:lnTo>
                  <a:lnTo>
                    <a:pt x="56" y="23"/>
                  </a:lnTo>
                  <a:lnTo>
                    <a:pt x="55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1" name="Freeform 329"/>
            <p:cNvSpPr>
              <a:spLocks/>
            </p:cNvSpPr>
            <p:nvPr/>
          </p:nvSpPr>
          <p:spPr bwMode="auto">
            <a:xfrm>
              <a:off x="2623" y="5250"/>
              <a:ext cx="24" cy="28"/>
            </a:xfrm>
            <a:custGeom>
              <a:avLst/>
              <a:gdLst>
                <a:gd name="T0" fmla="*/ 0 w 74"/>
                <a:gd name="T1" fmla="*/ 0 h 85"/>
                <a:gd name="T2" fmla="*/ 0 w 74"/>
                <a:gd name="T3" fmla="*/ 0 h 85"/>
                <a:gd name="T4" fmla="*/ 0 w 74"/>
                <a:gd name="T5" fmla="*/ 0 h 85"/>
                <a:gd name="T6" fmla="*/ 0 w 74"/>
                <a:gd name="T7" fmla="*/ 0 h 85"/>
                <a:gd name="T8" fmla="*/ 0 w 74"/>
                <a:gd name="T9" fmla="*/ 0 h 85"/>
                <a:gd name="T10" fmla="*/ 0 w 74"/>
                <a:gd name="T11" fmla="*/ 0 h 85"/>
                <a:gd name="T12" fmla="*/ 0 w 74"/>
                <a:gd name="T13" fmla="*/ 0 h 85"/>
                <a:gd name="T14" fmla="*/ 0 w 74"/>
                <a:gd name="T15" fmla="*/ 0 h 85"/>
                <a:gd name="T16" fmla="*/ 0 w 74"/>
                <a:gd name="T17" fmla="*/ 0 h 85"/>
                <a:gd name="T18" fmla="*/ 0 w 74"/>
                <a:gd name="T19" fmla="*/ 0 h 85"/>
                <a:gd name="T20" fmla="*/ 0 w 74"/>
                <a:gd name="T21" fmla="*/ 0 h 85"/>
                <a:gd name="T22" fmla="*/ 0 w 74"/>
                <a:gd name="T23" fmla="*/ 0 h 85"/>
                <a:gd name="T24" fmla="*/ 0 w 74"/>
                <a:gd name="T25" fmla="*/ 0 h 85"/>
                <a:gd name="T26" fmla="*/ 0 w 74"/>
                <a:gd name="T27" fmla="*/ 0 h 85"/>
                <a:gd name="T28" fmla="*/ 0 w 74"/>
                <a:gd name="T29" fmla="*/ 0 h 85"/>
                <a:gd name="T30" fmla="*/ 0 w 74"/>
                <a:gd name="T31" fmla="*/ 0 h 85"/>
                <a:gd name="T32" fmla="*/ 0 w 74"/>
                <a:gd name="T33" fmla="*/ 0 h 85"/>
                <a:gd name="T34" fmla="*/ 0 w 74"/>
                <a:gd name="T35" fmla="*/ 0 h 85"/>
                <a:gd name="T36" fmla="*/ 0 w 74"/>
                <a:gd name="T37" fmla="*/ 0 h 85"/>
                <a:gd name="T38" fmla="*/ 0 w 74"/>
                <a:gd name="T39" fmla="*/ 0 h 85"/>
                <a:gd name="T40" fmla="*/ 0 w 74"/>
                <a:gd name="T41" fmla="*/ 0 h 85"/>
                <a:gd name="T42" fmla="*/ 0 w 74"/>
                <a:gd name="T43" fmla="*/ 0 h 85"/>
                <a:gd name="T44" fmla="*/ 0 w 74"/>
                <a:gd name="T45" fmla="*/ 0 h 85"/>
                <a:gd name="T46" fmla="*/ 0 w 74"/>
                <a:gd name="T47" fmla="*/ 0 h 8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4" h="85">
                  <a:moveTo>
                    <a:pt x="74" y="77"/>
                  </a:moveTo>
                  <a:lnTo>
                    <a:pt x="71" y="80"/>
                  </a:lnTo>
                  <a:lnTo>
                    <a:pt x="69" y="83"/>
                  </a:lnTo>
                  <a:lnTo>
                    <a:pt x="65" y="84"/>
                  </a:lnTo>
                  <a:lnTo>
                    <a:pt x="61" y="85"/>
                  </a:lnTo>
                  <a:lnTo>
                    <a:pt x="57" y="85"/>
                  </a:lnTo>
                  <a:lnTo>
                    <a:pt x="50" y="85"/>
                  </a:lnTo>
                  <a:lnTo>
                    <a:pt x="47" y="85"/>
                  </a:lnTo>
                  <a:lnTo>
                    <a:pt x="44" y="84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6" y="5"/>
                  </a:lnTo>
                  <a:lnTo>
                    <a:pt x="35" y="14"/>
                  </a:lnTo>
                  <a:lnTo>
                    <a:pt x="45" y="28"/>
                  </a:lnTo>
                  <a:lnTo>
                    <a:pt x="54" y="41"/>
                  </a:lnTo>
                  <a:lnTo>
                    <a:pt x="61" y="55"/>
                  </a:lnTo>
                  <a:lnTo>
                    <a:pt x="67" y="67"/>
                  </a:lnTo>
                  <a:lnTo>
                    <a:pt x="74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2" name="Freeform 330"/>
            <p:cNvSpPr>
              <a:spLocks/>
            </p:cNvSpPr>
            <p:nvPr/>
          </p:nvSpPr>
          <p:spPr bwMode="auto">
            <a:xfrm>
              <a:off x="1689" y="5287"/>
              <a:ext cx="27" cy="24"/>
            </a:xfrm>
            <a:custGeom>
              <a:avLst/>
              <a:gdLst>
                <a:gd name="T0" fmla="*/ 0 w 83"/>
                <a:gd name="T1" fmla="*/ 0 h 72"/>
                <a:gd name="T2" fmla="*/ 0 w 83"/>
                <a:gd name="T3" fmla="*/ 0 h 72"/>
                <a:gd name="T4" fmla="*/ 0 w 83"/>
                <a:gd name="T5" fmla="*/ 0 h 72"/>
                <a:gd name="T6" fmla="*/ 0 w 83"/>
                <a:gd name="T7" fmla="*/ 0 h 72"/>
                <a:gd name="T8" fmla="*/ 0 w 83"/>
                <a:gd name="T9" fmla="*/ 0 h 72"/>
                <a:gd name="T10" fmla="*/ 0 w 83"/>
                <a:gd name="T11" fmla="*/ 0 h 72"/>
                <a:gd name="T12" fmla="*/ 0 w 83"/>
                <a:gd name="T13" fmla="*/ 0 h 72"/>
                <a:gd name="T14" fmla="*/ 0 w 83"/>
                <a:gd name="T15" fmla="*/ 0 h 72"/>
                <a:gd name="T16" fmla="*/ 0 w 83"/>
                <a:gd name="T17" fmla="*/ 0 h 72"/>
                <a:gd name="T18" fmla="*/ 0 w 83"/>
                <a:gd name="T19" fmla="*/ 0 h 72"/>
                <a:gd name="T20" fmla="*/ 0 w 83"/>
                <a:gd name="T21" fmla="*/ 0 h 72"/>
                <a:gd name="T22" fmla="*/ 0 w 83"/>
                <a:gd name="T23" fmla="*/ 0 h 72"/>
                <a:gd name="T24" fmla="*/ 0 w 83"/>
                <a:gd name="T25" fmla="*/ 0 h 72"/>
                <a:gd name="T26" fmla="*/ 0 w 83"/>
                <a:gd name="T27" fmla="*/ 0 h 72"/>
                <a:gd name="T28" fmla="*/ 0 w 83"/>
                <a:gd name="T29" fmla="*/ 0 h 72"/>
                <a:gd name="T30" fmla="*/ 0 w 83"/>
                <a:gd name="T31" fmla="*/ 0 h 72"/>
                <a:gd name="T32" fmla="*/ 0 w 83"/>
                <a:gd name="T33" fmla="*/ 0 h 72"/>
                <a:gd name="T34" fmla="*/ 0 w 83"/>
                <a:gd name="T35" fmla="*/ 0 h 72"/>
                <a:gd name="T36" fmla="*/ 0 w 83"/>
                <a:gd name="T37" fmla="*/ 0 h 72"/>
                <a:gd name="T38" fmla="*/ 0 w 83"/>
                <a:gd name="T39" fmla="*/ 0 h 72"/>
                <a:gd name="T40" fmla="*/ 0 w 83"/>
                <a:gd name="T41" fmla="*/ 0 h 72"/>
                <a:gd name="T42" fmla="*/ 0 w 83"/>
                <a:gd name="T43" fmla="*/ 0 h 72"/>
                <a:gd name="T44" fmla="*/ 0 w 83"/>
                <a:gd name="T45" fmla="*/ 0 h 72"/>
                <a:gd name="T46" fmla="*/ 0 w 83"/>
                <a:gd name="T47" fmla="*/ 0 h 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72">
                  <a:moveTo>
                    <a:pt x="83" y="38"/>
                  </a:moveTo>
                  <a:lnTo>
                    <a:pt x="77" y="43"/>
                  </a:lnTo>
                  <a:lnTo>
                    <a:pt x="71" y="49"/>
                  </a:lnTo>
                  <a:lnTo>
                    <a:pt x="66" y="54"/>
                  </a:lnTo>
                  <a:lnTo>
                    <a:pt x="59" y="60"/>
                  </a:lnTo>
                  <a:lnTo>
                    <a:pt x="54" y="66"/>
                  </a:lnTo>
                  <a:lnTo>
                    <a:pt x="47" y="68"/>
                  </a:lnTo>
                  <a:lnTo>
                    <a:pt x="39" y="72"/>
                  </a:lnTo>
                  <a:lnTo>
                    <a:pt x="29" y="68"/>
                  </a:lnTo>
                  <a:lnTo>
                    <a:pt x="0" y="38"/>
                  </a:lnTo>
                  <a:lnTo>
                    <a:pt x="6" y="25"/>
                  </a:lnTo>
                  <a:lnTo>
                    <a:pt x="19" y="14"/>
                  </a:lnTo>
                  <a:lnTo>
                    <a:pt x="34" y="6"/>
                  </a:lnTo>
                  <a:lnTo>
                    <a:pt x="50" y="0"/>
                  </a:lnTo>
                  <a:lnTo>
                    <a:pt x="66" y="0"/>
                  </a:lnTo>
                  <a:lnTo>
                    <a:pt x="77" y="6"/>
                  </a:lnTo>
                  <a:lnTo>
                    <a:pt x="83" y="17"/>
                  </a:lnTo>
                  <a:lnTo>
                    <a:pt x="8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3" name="Freeform 331"/>
            <p:cNvSpPr>
              <a:spLocks/>
            </p:cNvSpPr>
            <p:nvPr/>
          </p:nvSpPr>
          <p:spPr bwMode="auto">
            <a:xfrm>
              <a:off x="2092" y="5300"/>
              <a:ext cx="444" cy="329"/>
            </a:xfrm>
            <a:custGeom>
              <a:avLst/>
              <a:gdLst>
                <a:gd name="T0" fmla="*/ 0 w 1332"/>
                <a:gd name="T1" fmla="*/ 0 h 986"/>
                <a:gd name="T2" fmla="*/ 0 w 1332"/>
                <a:gd name="T3" fmla="*/ 0 h 986"/>
                <a:gd name="T4" fmla="*/ 0 w 1332"/>
                <a:gd name="T5" fmla="*/ 0 h 986"/>
                <a:gd name="T6" fmla="*/ 0 w 1332"/>
                <a:gd name="T7" fmla="*/ 0 h 986"/>
                <a:gd name="T8" fmla="*/ 0 w 1332"/>
                <a:gd name="T9" fmla="*/ 0 h 986"/>
                <a:gd name="T10" fmla="*/ 0 w 1332"/>
                <a:gd name="T11" fmla="*/ 0 h 986"/>
                <a:gd name="T12" fmla="*/ 0 w 1332"/>
                <a:gd name="T13" fmla="*/ 0 h 986"/>
                <a:gd name="T14" fmla="*/ 0 w 1332"/>
                <a:gd name="T15" fmla="*/ 0 h 986"/>
                <a:gd name="T16" fmla="*/ 0 w 1332"/>
                <a:gd name="T17" fmla="*/ 0 h 986"/>
                <a:gd name="T18" fmla="*/ 0 w 1332"/>
                <a:gd name="T19" fmla="*/ 0 h 986"/>
                <a:gd name="T20" fmla="*/ 0 w 1332"/>
                <a:gd name="T21" fmla="*/ 0 h 986"/>
                <a:gd name="T22" fmla="*/ 0 w 1332"/>
                <a:gd name="T23" fmla="*/ 0 h 986"/>
                <a:gd name="T24" fmla="*/ 0 w 1332"/>
                <a:gd name="T25" fmla="*/ 0 h 986"/>
                <a:gd name="T26" fmla="*/ 0 w 1332"/>
                <a:gd name="T27" fmla="*/ 0 h 986"/>
                <a:gd name="T28" fmla="*/ 0 w 1332"/>
                <a:gd name="T29" fmla="*/ 0 h 986"/>
                <a:gd name="T30" fmla="*/ 0 w 1332"/>
                <a:gd name="T31" fmla="*/ 0 h 986"/>
                <a:gd name="T32" fmla="*/ 0 w 1332"/>
                <a:gd name="T33" fmla="*/ 0 h 986"/>
                <a:gd name="T34" fmla="*/ 0 w 1332"/>
                <a:gd name="T35" fmla="*/ 0 h 986"/>
                <a:gd name="T36" fmla="*/ 0 w 1332"/>
                <a:gd name="T37" fmla="*/ 0 h 986"/>
                <a:gd name="T38" fmla="*/ 0 w 1332"/>
                <a:gd name="T39" fmla="*/ 0 h 986"/>
                <a:gd name="T40" fmla="*/ 0 w 1332"/>
                <a:gd name="T41" fmla="*/ 0 h 986"/>
                <a:gd name="T42" fmla="*/ 0 w 1332"/>
                <a:gd name="T43" fmla="*/ 0 h 986"/>
                <a:gd name="T44" fmla="*/ 0 w 1332"/>
                <a:gd name="T45" fmla="*/ 0 h 986"/>
                <a:gd name="T46" fmla="*/ 0 w 1332"/>
                <a:gd name="T47" fmla="*/ 0 h 986"/>
                <a:gd name="T48" fmla="*/ 0 w 1332"/>
                <a:gd name="T49" fmla="*/ 0 h 986"/>
                <a:gd name="T50" fmla="*/ 0 w 1332"/>
                <a:gd name="T51" fmla="*/ 0 h 986"/>
                <a:gd name="T52" fmla="*/ 0 w 1332"/>
                <a:gd name="T53" fmla="*/ 0 h 986"/>
                <a:gd name="T54" fmla="*/ 0 w 1332"/>
                <a:gd name="T55" fmla="*/ 0 h 986"/>
                <a:gd name="T56" fmla="*/ 0 w 1332"/>
                <a:gd name="T57" fmla="*/ 0 h 986"/>
                <a:gd name="T58" fmla="*/ 0 w 1332"/>
                <a:gd name="T59" fmla="*/ 0 h 986"/>
                <a:gd name="T60" fmla="*/ 0 w 1332"/>
                <a:gd name="T61" fmla="*/ 0 h 986"/>
                <a:gd name="T62" fmla="*/ 0 w 1332"/>
                <a:gd name="T63" fmla="*/ 0 h 986"/>
                <a:gd name="T64" fmla="*/ 0 w 1332"/>
                <a:gd name="T65" fmla="*/ 0 h 986"/>
                <a:gd name="T66" fmla="*/ 0 w 1332"/>
                <a:gd name="T67" fmla="*/ 0 h 986"/>
                <a:gd name="T68" fmla="*/ 0 w 1332"/>
                <a:gd name="T69" fmla="*/ 0 h 986"/>
                <a:gd name="T70" fmla="*/ 0 w 1332"/>
                <a:gd name="T71" fmla="*/ 0 h 986"/>
                <a:gd name="T72" fmla="*/ 0 w 1332"/>
                <a:gd name="T73" fmla="*/ 0 h 986"/>
                <a:gd name="T74" fmla="*/ 0 w 1332"/>
                <a:gd name="T75" fmla="*/ 0 h 986"/>
                <a:gd name="T76" fmla="*/ 0 w 1332"/>
                <a:gd name="T77" fmla="*/ 0 h 986"/>
                <a:gd name="T78" fmla="*/ 0 w 1332"/>
                <a:gd name="T79" fmla="*/ 0 h 986"/>
                <a:gd name="T80" fmla="*/ 0 w 1332"/>
                <a:gd name="T81" fmla="*/ 0 h 986"/>
                <a:gd name="T82" fmla="*/ 0 w 1332"/>
                <a:gd name="T83" fmla="*/ 0 h 986"/>
                <a:gd name="T84" fmla="*/ 0 w 1332"/>
                <a:gd name="T85" fmla="*/ 0 h 986"/>
                <a:gd name="T86" fmla="*/ 0 w 1332"/>
                <a:gd name="T87" fmla="*/ 0 h 986"/>
                <a:gd name="T88" fmla="*/ 0 w 1332"/>
                <a:gd name="T89" fmla="*/ 0 h 986"/>
                <a:gd name="T90" fmla="*/ 0 w 1332"/>
                <a:gd name="T91" fmla="*/ 0 h 986"/>
                <a:gd name="T92" fmla="*/ 0 w 1332"/>
                <a:gd name="T93" fmla="*/ 0 h 986"/>
                <a:gd name="T94" fmla="*/ 0 w 1332"/>
                <a:gd name="T95" fmla="*/ 0 h 986"/>
                <a:gd name="T96" fmla="*/ 0 w 1332"/>
                <a:gd name="T97" fmla="*/ 0 h 98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2" h="986">
                  <a:moveTo>
                    <a:pt x="1332" y="986"/>
                  </a:moveTo>
                  <a:lnTo>
                    <a:pt x="1212" y="846"/>
                  </a:lnTo>
                  <a:lnTo>
                    <a:pt x="1090" y="699"/>
                  </a:lnTo>
                  <a:lnTo>
                    <a:pt x="962" y="551"/>
                  </a:lnTo>
                  <a:lnTo>
                    <a:pt x="829" y="411"/>
                  </a:lnTo>
                  <a:lnTo>
                    <a:pt x="689" y="282"/>
                  </a:lnTo>
                  <a:lnTo>
                    <a:pt x="538" y="173"/>
                  </a:lnTo>
                  <a:lnTo>
                    <a:pt x="376" y="91"/>
                  </a:lnTo>
                  <a:lnTo>
                    <a:pt x="202" y="39"/>
                  </a:lnTo>
                  <a:lnTo>
                    <a:pt x="177" y="39"/>
                  </a:lnTo>
                  <a:lnTo>
                    <a:pt x="153" y="40"/>
                  </a:lnTo>
                  <a:lnTo>
                    <a:pt x="126" y="43"/>
                  </a:lnTo>
                  <a:lnTo>
                    <a:pt x="100" y="48"/>
                  </a:lnTo>
                  <a:lnTo>
                    <a:pt x="75" y="54"/>
                  </a:lnTo>
                  <a:lnTo>
                    <a:pt x="53" y="67"/>
                  </a:lnTo>
                  <a:lnTo>
                    <a:pt x="33" y="84"/>
                  </a:lnTo>
                  <a:lnTo>
                    <a:pt x="20" y="107"/>
                  </a:lnTo>
                  <a:lnTo>
                    <a:pt x="7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2" y="74"/>
                  </a:lnTo>
                  <a:lnTo>
                    <a:pt x="7" y="67"/>
                  </a:lnTo>
                  <a:lnTo>
                    <a:pt x="11" y="58"/>
                  </a:lnTo>
                  <a:lnTo>
                    <a:pt x="16" y="49"/>
                  </a:lnTo>
                  <a:lnTo>
                    <a:pt x="20" y="39"/>
                  </a:lnTo>
                  <a:lnTo>
                    <a:pt x="101" y="9"/>
                  </a:lnTo>
                  <a:lnTo>
                    <a:pt x="185" y="0"/>
                  </a:lnTo>
                  <a:lnTo>
                    <a:pt x="267" y="9"/>
                  </a:lnTo>
                  <a:lnTo>
                    <a:pt x="350" y="34"/>
                  </a:lnTo>
                  <a:lnTo>
                    <a:pt x="431" y="70"/>
                  </a:lnTo>
                  <a:lnTo>
                    <a:pt x="509" y="114"/>
                  </a:lnTo>
                  <a:lnTo>
                    <a:pt x="581" y="164"/>
                  </a:lnTo>
                  <a:lnTo>
                    <a:pt x="653" y="215"/>
                  </a:lnTo>
                  <a:lnTo>
                    <a:pt x="746" y="309"/>
                  </a:lnTo>
                  <a:lnTo>
                    <a:pt x="839" y="401"/>
                  </a:lnTo>
                  <a:lnTo>
                    <a:pt x="929" y="494"/>
                  </a:lnTo>
                  <a:lnTo>
                    <a:pt x="1017" y="588"/>
                  </a:lnTo>
                  <a:lnTo>
                    <a:pt x="1102" y="683"/>
                  </a:lnTo>
                  <a:lnTo>
                    <a:pt x="1183" y="780"/>
                  </a:lnTo>
                  <a:lnTo>
                    <a:pt x="1259" y="880"/>
                  </a:lnTo>
                  <a:lnTo>
                    <a:pt x="1332" y="9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Freeform 332"/>
            <p:cNvSpPr>
              <a:spLocks/>
            </p:cNvSpPr>
            <p:nvPr/>
          </p:nvSpPr>
          <p:spPr bwMode="auto">
            <a:xfrm>
              <a:off x="2544" y="5307"/>
              <a:ext cx="379" cy="775"/>
            </a:xfrm>
            <a:custGeom>
              <a:avLst/>
              <a:gdLst>
                <a:gd name="T0" fmla="*/ 0 w 1137"/>
                <a:gd name="T1" fmla="*/ 0 h 2325"/>
                <a:gd name="T2" fmla="*/ 0 w 1137"/>
                <a:gd name="T3" fmla="*/ 0 h 2325"/>
                <a:gd name="T4" fmla="*/ 0 w 1137"/>
                <a:gd name="T5" fmla="*/ 0 h 2325"/>
                <a:gd name="T6" fmla="*/ 0 w 1137"/>
                <a:gd name="T7" fmla="*/ 0 h 2325"/>
                <a:gd name="T8" fmla="*/ 0 w 1137"/>
                <a:gd name="T9" fmla="*/ 0 h 2325"/>
                <a:gd name="T10" fmla="*/ 0 w 1137"/>
                <a:gd name="T11" fmla="*/ 0 h 2325"/>
                <a:gd name="T12" fmla="*/ 0 w 1137"/>
                <a:gd name="T13" fmla="*/ 0 h 2325"/>
                <a:gd name="T14" fmla="*/ 0 w 1137"/>
                <a:gd name="T15" fmla="*/ 0 h 2325"/>
                <a:gd name="T16" fmla="*/ 0 w 1137"/>
                <a:gd name="T17" fmla="*/ 0 h 2325"/>
                <a:gd name="T18" fmla="*/ 0 w 1137"/>
                <a:gd name="T19" fmla="*/ 0 h 2325"/>
                <a:gd name="T20" fmla="*/ 0 w 1137"/>
                <a:gd name="T21" fmla="*/ 0 h 2325"/>
                <a:gd name="T22" fmla="*/ 0 w 1137"/>
                <a:gd name="T23" fmla="*/ 0 h 2325"/>
                <a:gd name="T24" fmla="*/ 0 w 1137"/>
                <a:gd name="T25" fmla="*/ 0 h 2325"/>
                <a:gd name="T26" fmla="*/ 0 w 1137"/>
                <a:gd name="T27" fmla="*/ 0 h 2325"/>
                <a:gd name="T28" fmla="*/ 0 w 1137"/>
                <a:gd name="T29" fmla="*/ 0 h 2325"/>
                <a:gd name="T30" fmla="*/ 0 w 1137"/>
                <a:gd name="T31" fmla="*/ 0 h 2325"/>
                <a:gd name="T32" fmla="*/ 0 w 1137"/>
                <a:gd name="T33" fmla="*/ 0 h 2325"/>
                <a:gd name="T34" fmla="*/ 0 w 1137"/>
                <a:gd name="T35" fmla="*/ 0 h 2325"/>
                <a:gd name="T36" fmla="*/ 0 w 1137"/>
                <a:gd name="T37" fmla="*/ 0 h 2325"/>
                <a:gd name="T38" fmla="*/ 0 w 1137"/>
                <a:gd name="T39" fmla="*/ 0 h 2325"/>
                <a:gd name="T40" fmla="*/ 0 w 1137"/>
                <a:gd name="T41" fmla="*/ 0 h 2325"/>
                <a:gd name="T42" fmla="*/ 0 w 1137"/>
                <a:gd name="T43" fmla="*/ 0 h 2325"/>
                <a:gd name="T44" fmla="*/ 0 w 1137"/>
                <a:gd name="T45" fmla="*/ 0 h 2325"/>
                <a:gd name="T46" fmla="*/ 0 w 1137"/>
                <a:gd name="T47" fmla="*/ 0 h 2325"/>
                <a:gd name="T48" fmla="*/ 0 w 1137"/>
                <a:gd name="T49" fmla="*/ 0 h 2325"/>
                <a:gd name="T50" fmla="*/ 0 w 1137"/>
                <a:gd name="T51" fmla="*/ 0 h 2325"/>
                <a:gd name="T52" fmla="*/ 0 w 1137"/>
                <a:gd name="T53" fmla="*/ 0 h 2325"/>
                <a:gd name="T54" fmla="*/ 0 w 1137"/>
                <a:gd name="T55" fmla="*/ 0 h 2325"/>
                <a:gd name="T56" fmla="*/ 0 w 1137"/>
                <a:gd name="T57" fmla="*/ 0 h 2325"/>
                <a:gd name="T58" fmla="*/ 0 w 1137"/>
                <a:gd name="T59" fmla="*/ 0 h 2325"/>
                <a:gd name="T60" fmla="*/ 0 w 1137"/>
                <a:gd name="T61" fmla="*/ 0 h 2325"/>
                <a:gd name="T62" fmla="*/ 0 w 1137"/>
                <a:gd name="T63" fmla="*/ 0 h 2325"/>
                <a:gd name="T64" fmla="*/ 0 w 1137"/>
                <a:gd name="T65" fmla="*/ 0 h 2325"/>
                <a:gd name="T66" fmla="*/ 0 w 1137"/>
                <a:gd name="T67" fmla="*/ 0 h 2325"/>
                <a:gd name="T68" fmla="*/ 0 w 1137"/>
                <a:gd name="T69" fmla="*/ 0 h 2325"/>
                <a:gd name="T70" fmla="*/ 0 w 1137"/>
                <a:gd name="T71" fmla="*/ 0 h 2325"/>
                <a:gd name="T72" fmla="*/ 0 w 1137"/>
                <a:gd name="T73" fmla="*/ 0 h 2325"/>
                <a:gd name="T74" fmla="*/ 0 w 1137"/>
                <a:gd name="T75" fmla="*/ 0 h 2325"/>
                <a:gd name="T76" fmla="*/ 0 w 1137"/>
                <a:gd name="T77" fmla="*/ 0 h 2325"/>
                <a:gd name="T78" fmla="*/ 0 w 1137"/>
                <a:gd name="T79" fmla="*/ 0 h 2325"/>
                <a:gd name="T80" fmla="*/ 0 w 1137"/>
                <a:gd name="T81" fmla="*/ 0 h 2325"/>
                <a:gd name="T82" fmla="*/ 0 w 1137"/>
                <a:gd name="T83" fmla="*/ 0 h 2325"/>
                <a:gd name="T84" fmla="*/ 0 w 1137"/>
                <a:gd name="T85" fmla="*/ 0 h 232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37" h="2325">
                  <a:moveTo>
                    <a:pt x="932" y="1230"/>
                  </a:moveTo>
                  <a:lnTo>
                    <a:pt x="963" y="1282"/>
                  </a:lnTo>
                  <a:lnTo>
                    <a:pt x="992" y="1336"/>
                  </a:lnTo>
                  <a:lnTo>
                    <a:pt x="1017" y="1391"/>
                  </a:lnTo>
                  <a:lnTo>
                    <a:pt x="1041" y="1446"/>
                  </a:lnTo>
                  <a:lnTo>
                    <a:pt x="1063" y="1503"/>
                  </a:lnTo>
                  <a:lnTo>
                    <a:pt x="1085" y="1559"/>
                  </a:lnTo>
                  <a:lnTo>
                    <a:pt x="1109" y="1613"/>
                  </a:lnTo>
                  <a:lnTo>
                    <a:pt x="1137" y="1667"/>
                  </a:lnTo>
                  <a:lnTo>
                    <a:pt x="1087" y="1802"/>
                  </a:lnTo>
                  <a:lnTo>
                    <a:pt x="1013" y="1921"/>
                  </a:lnTo>
                  <a:lnTo>
                    <a:pt x="922" y="2024"/>
                  </a:lnTo>
                  <a:lnTo>
                    <a:pt x="816" y="2110"/>
                  </a:lnTo>
                  <a:lnTo>
                    <a:pt x="695" y="2182"/>
                  </a:lnTo>
                  <a:lnTo>
                    <a:pt x="568" y="2240"/>
                  </a:lnTo>
                  <a:lnTo>
                    <a:pt x="434" y="2282"/>
                  </a:lnTo>
                  <a:lnTo>
                    <a:pt x="300" y="2309"/>
                  </a:lnTo>
                  <a:lnTo>
                    <a:pt x="266" y="2314"/>
                  </a:lnTo>
                  <a:lnTo>
                    <a:pt x="228" y="2317"/>
                  </a:lnTo>
                  <a:lnTo>
                    <a:pt x="187" y="2323"/>
                  </a:lnTo>
                  <a:lnTo>
                    <a:pt x="147" y="2325"/>
                  </a:lnTo>
                  <a:lnTo>
                    <a:pt x="105" y="2323"/>
                  </a:lnTo>
                  <a:lnTo>
                    <a:pt x="65" y="2316"/>
                  </a:lnTo>
                  <a:lnTo>
                    <a:pt x="30" y="2302"/>
                  </a:lnTo>
                  <a:lnTo>
                    <a:pt x="0" y="2278"/>
                  </a:lnTo>
                  <a:lnTo>
                    <a:pt x="10" y="2254"/>
                  </a:lnTo>
                  <a:lnTo>
                    <a:pt x="18" y="2229"/>
                  </a:lnTo>
                  <a:lnTo>
                    <a:pt x="26" y="2204"/>
                  </a:lnTo>
                  <a:lnTo>
                    <a:pt x="32" y="2178"/>
                  </a:lnTo>
                  <a:lnTo>
                    <a:pt x="38" y="2153"/>
                  </a:lnTo>
                  <a:lnTo>
                    <a:pt x="43" y="2127"/>
                  </a:lnTo>
                  <a:lnTo>
                    <a:pt x="48" y="2100"/>
                  </a:lnTo>
                  <a:lnTo>
                    <a:pt x="53" y="2073"/>
                  </a:lnTo>
                  <a:lnTo>
                    <a:pt x="141" y="2063"/>
                  </a:lnTo>
                  <a:lnTo>
                    <a:pt x="229" y="2046"/>
                  </a:lnTo>
                  <a:lnTo>
                    <a:pt x="316" y="2025"/>
                  </a:lnTo>
                  <a:lnTo>
                    <a:pt x="402" y="1996"/>
                  </a:lnTo>
                  <a:lnTo>
                    <a:pt x="488" y="1959"/>
                  </a:lnTo>
                  <a:lnTo>
                    <a:pt x="565" y="1916"/>
                  </a:lnTo>
                  <a:lnTo>
                    <a:pt x="640" y="1864"/>
                  </a:lnTo>
                  <a:lnTo>
                    <a:pt x="709" y="1805"/>
                  </a:lnTo>
                  <a:lnTo>
                    <a:pt x="655" y="1819"/>
                  </a:lnTo>
                  <a:lnTo>
                    <a:pt x="601" y="1836"/>
                  </a:lnTo>
                  <a:lnTo>
                    <a:pt x="549" y="1857"/>
                  </a:lnTo>
                  <a:lnTo>
                    <a:pt x="497" y="1881"/>
                  </a:lnTo>
                  <a:lnTo>
                    <a:pt x="444" y="1905"/>
                  </a:lnTo>
                  <a:lnTo>
                    <a:pt x="389" y="1929"/>
                  </a:lnTo>
                  <a:lnTo>
                    <a:pt x="335" y="1950"/>
                  </a:lnTo>
                  <a:lnTo>
                    <a:pt x="281" y="1967"/>
                  </a:lnTo>
                  <a:lnTo>
                    <a:pt x="98" y="1997"/>
                  </a:lnTo>
                  <a:lnTo>
                    <a:pt x="97" y="1880"/>
                  </a:lnTo>
                  <a:lnTo>
                    <a:pt x="112" y="1766"/>
                  </a:lnTo>
                  <a:lnTo>
                    <a:pt x="139" y="1653"/>
                  </a:lnTo>
                  <a:lnTo>
                    <a:pt x="172" y="1545"/>
                  </a:lnTo>
                  <a:lnTo>
                    <a:pt x="211" y="1436"/>
                  </a:lnTo>
                  <a:lnTo>
                    <a:pt x="250" y="1327"/>
                  </a:lnTo>
                  <a:lnTo>
                    <a:pt x="287" y="1221"/>
                  </a:lnTo>
                  <a:lnTo>
                    <a:pt x="322" y="1110"/>
                  </a:lnTo>
                  <a:lnTo>
                    <a:pt x="354" y="976"/>
                  </a:lnTo>
                  <a:lnTo>
                    <a:pt x="387" y="839"/>
                  </a:lnTo>
                  <a:lnTo>
                    <a:pt x="416" y="702"/>
                  </a:lnTo>
                  <a:lnTo>
                    <a:pt x="445" y="564"/>
                  </a:lnTo>
                  <a:lnTo>
                    <a:pt x="473" y="426"/>
                  </a:lnTo>
                  <a:lnTo>
                    <a:pt x="497" y="285"/>
                  </a:lnTo>
                  <a:lnTo>
                    <a:pt x="518" y="144"/>
                  </a:lnTo>
                  <a:lnTo>
                    <a:pt x="535" y="0"/>
                  </a:lnTo>
                  <a:lnTo>
                    <a:pt x="573" y="159"/>
                  </a:lnTo>
                  <a:lnTo>
                    <a:pt x="608" y="318"/>
                  </a:lnTo>
                  <a:lnTo>
                    <a:pt x="645" y="476"/>
                  </a:lnTo>
                  <a:lnTo>
                    <a:pt x="685" y="634"/>
                  </a:lnTo>
                  <a:lnTo>
                    <a:pt x="730" y="790"/>
                  </a:lnTo>
                  <a:lnTo>
                    <a:pt x="785" y="941"/>
                  </a:lnTo>
                  <a:lnTo>
                    <a:pt x="850" y="1088"/>
                  </a:lnTo>
                  <a:lnTo>
                    <a:pt x="932" y="1230"/>
                  </a:lnTo>
                  <a:close/>
                </a:path>
              </a:pathLst>
            </a:custGeom>
            <a:solidFill>
              <a:srgbClr val="3F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5" name="Freeform 333"/>
            <p:cNvSpPr>
              <a:spLocks/>
            </p:cNvSpPr>
            <p:nvPr/>
          </p:nvSpPr>
          <p:spPr bwMode="auto">
            <a:xfrm>
              <a:off x="3040" y="5338"/>
              <a:ext cx="21" cy="36"/>
            </a:xfrm>
            <a:custGeom>
              <a:avLst/>
              <a:gdLst>
                <a:gd name="T0" fmla="*/ 0 w 64"/>
                <a:gd name="T1" fmla="*/ 0 h 108"/>
                <a:gd name="T2" fmla="*/ 0 w 64"/>
                <a:gd name="T3" fmla="*/ 0 h 108"/>
                <a:gd name="T4" fmla="*/ 0 w 64"/>
                <a:gd name="T5" fmla="*/ 0 h 108"/>
                <a:gd name="T6" fmla="*/ 0 w 64"/>
                <a:gd name="T7" fmla="*/ 0 h 108"/>
                <a:gd name="T8" fmla="*/ 0 w 64"/>
                <a:gd name="T9" fmla="*/ 0 h 108"/>
                <a:gd name="T10" fmla="*/ 0 w 64"/>
                <a:gd name="T11" fmla="*/ 0 h 108"/>
                <a:gd name="T12" fmla="*/ 0 w 64"/>
                <a:gd name="T13" fmla="*/ 0 h 108"/>
                <a:gd name="T14" fmla="*/ 0 w 64"/>
                <a:gd name="T15" fmla="*/ 0 h 108"/>
                <a:gd name="T16" fmla="*/ 0 w 64"/>
                <a:gd name="T17" fmla="*/ 0 h 108"/>
                <a:gd name="T18" fmla="*/ 0 w 64"/>
                <a:gd name="T19" fmla="*/ 0 h 108"/>
                <a:gd name="T20" fmla="*/ 0 w 64"/>
                <a:gd name="T21" fmla="*/ 0 h 108"/>
                <a:gd name="T22" fmla="*/ 0 w 64"/>
                <a:gd name="T23" fmla="*/ 0 h 108"/>
                <a:gd name="T24" fmla="*/ 0 w 64"/>
                <a:gd name="T25" fmla="*/ 0 h 108"/>
                <a:gd name="T26" fmla="*/ 0 w 64"/>
                <a:gd name="T27" fmla="*/ 0 h 108"/>
                <a:gd name="T28" fmla="*/ 0 w 64"/>
                <a:gd name="T29" fmla="*/ 0 h 108"/>
                <a:gd name="T30" fmla="*/ 0 w 64"/>
                <a:gd name="T31" fmla="*/ 0 h 108"/>
                <a:gd name="T32" fmla="*/ 0 w 64"/>
                <a:gd name="T33" fmla="*/ 0 h 108"/>
                <a:gd name="T34" fmla="*/ 0 w 64"/>
                <a:gd name="T35" fmla="*/ 0 h 108"/>
                <a:gd name="T36" fmla="*/ 0 w 64"/>
                <a:gd name="T37" fmla="*/ 0 h 108"/>
                <a:gd name="T38" fmla="*/ 0 w 64"/>
                <a:gd name="T39" fmla="*/ 0 h 108"/>
                <a:gd name="T40" fmla="*/ 0 w 64"/>
                <a:gd name="T41" fmla="*/ 0 h 108"/>
                <a:gd name="T42" fmla="*/ 0 w 64"/>
                <a:gd name="T43" fmla="*/ 0 h 108"/>
                <a:gd name="T44" fmla="*/ 0 w 64"/>
                <a:gd name="T45" fmla="*/ 0 h 108"/>
                <a:gd name="T46" fmla="*/ 0 w 64"/>
                <a:gd name="T47" fmla="*/ 0 h 1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4" h="108">
                  <a:moveTo>
                    <a:pt x="64" y="108"/>
                  </a:moveTo>
                  <a:lnTo>
                    <a:pt x="10" y="108"/>
                  </a:lnTo>
                  <a:lnTo>
                    <a:pt x="2" y="94"/>
                  </a:lnTo>
                  <a:lnTo>
                    <a:pt x="0" y="78"/>
                  </a:lnTo>
                  <a:lnTo>
                    <a:pt x="0" y="64"/>
                  </a:lnTo>
                  <a:lnTo>
                    <a:pt x="2" y="48"/>
                  </a:lnTo>
                  <a:lnTo>
                    <a:pt x="9" y="34"/>
                  </a:lnTo>
                  <a:lnTo>
                    <a:pt x="15" y="20"/>
                  </a:lnTo>
                  <a:lnTo>
                    <a:pt x="24" y="9"/>
                  </a:lnTo>
                  <a:lnTo>
                    <a:pt x="32" y="0"/>
                  </a:lnTo>
                  <a:lnTo>
                    <a:pt x="39" y="9"/>
                  </a:lnTo>
                  <a:lnTo>
                    <a:pt x="48" y="20"/>
                  </a:lnTo>
                  <a:lnTo>
                    <a:pt x="54" y="32"/>
                  </a:lnTo>
                  <a:lnTo>
                    <a:pt x="58" y="46"/>
                  </a:lnTo>
                  <a:lnTo>
                    <a:pt x="60" y="62"/>
                  </a:lnTo>
                  <a:lnTo>
                    <a:pt x="64" y="77"/>
                  </a:lnTo>
                  <a:lnTo>
                    <a:pt x="64" y="92"/>
                  </a:lnTo>
                  <a:lnTo>
                    <a:pt x="6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6" name="Freeform 334"/>
            <p:cNvSpPr>
              <a:spLocks/>
            </p:cNvSpPr>
            <p:nvPr/>
          </p:nvSpPr>
          <p:spPr bwMode="auto">
            <a:xfrm>
              <a:off x="1689" y="5393"/>
              <a:ext cx="28" cy="21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w 86"/>
                <a:gd name="T17" fmla="*/ 0 h 64"/>
                <a:gd name="T18" fmla="*/ 0 w 86"/>
                <a:gd name="T19" fmla="*/ 0 h 64"/>
                <a:gd name="T20" fmla="*/ 0 w 86"/>
                <a:gd name="T21" fmla="*/ 0 h 64"/>
                <a:gd name="T22" fmla="*/ 0 w 86"/>
                <a:gd name="T23" fmla="*/ 0 h 64"/>
                <a:gd name="T24" fmla="*/ 0 w 86"/>
                <a:gd name="T25" fmla="*/ 0 h 64"/>
                <a:gd name="T26" fmla="*/ 0 w 86"/>
                <a:gd name="T27" fmla="*/ 0 h 64"/>
                <a:gd name="T28" fmla="*/ 0 w 86"/>
                <a:gd name="T29" fmla="*/ 0 h 64"/>
                <a:gd name="T30" fmla="*/ 0 w 86"/>
                <a:gd name="T31" fmla="*/ 0 h 64"/>
                <a:gd name="T32" fmla="*/ 0 w 86"/>
                <a:gd name="T33" fmla="*/ 0 h 64"/>
                <a:gd name="T34" fmla="*/ 0 w 86"/>
                <a:gd name="T35" fmla="*/ 0 h 64"/>
                <a:gd name="T36" fmla="*/ 0 w 86"/>
                <a:gd name="T37" fmla="*/ 0 h 64"/>
                <a:gd name="T38" fmla="*/ 0 w 86"/>
                <a:gd name="T39" fmla="*/ 0 h 64"/>
                <a:gd name="T40" fmla="*/ 0 w 86"/>
                <a:gd name="T41" fmla="*/ 0 h 64"/>
                <a:gd name="T42" fmla="*/ 0 w 86"/>
                <a:gd name="T43" fmla="*/ 0 h 64"/>
                <a:gd name="T44" fmla="*/ 0 w 86"/>
                <a:gd name="T45" fmla="*/ 0 h 64"/>
                <a:gd name="T46" fmla="*/ 0 w 86"/>
                <a:gd name="T47" fmla="*/ 0 h 64"/>
                <a:gd name="T48" fmla="*/ 0 w 86"/>
                <a:gd name="T49" fmla="*/ 0 h 64"/>
                <a:gd name="T50" fmla="*/ 0 w 86"/>
                <a:gd name="T51" fmla="*/ 0 h 64"/>
                <a:gd name="T52" fmla="*/ 0 w 86"/>
                <a:gd name="T53" fmla="*/ 0 h 64"/>
                <a:gd name="T54" fmla="*/ 0 w 86"/>
                <a:gd name="T55" fmla="*/ 0 h 64"/>
                <a:gd name="T56" fmla="*/ 0 w 86"/>
                <a:gd name="T57" fmla="*/ 0 h 64"/>
                <a:gd name="T58" fmla="*/ 0 w 86"/>
                <a:gd name="T59" fmla="*/ 0 h 64"/>
                <a:gd name="T60" fmla="*/ 0 w 86"/>
                <a:gd name="T61" fmla="*/ 0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6" h="64">
                  <a:moveTo>
                    <a:pt x="74" y="53"/>
                  </a:moveTo>
                  <a:lnTo>
                    <a:pt x="67" y="58"/>
                  </a:lnTo>
                  <a:lnTo>
                    <a:pt x="59" y="62"/>
                  </a:lnTo>
                  <a:lnTo>
                    <a:pt x="52" y="63"/>
                  </a:lnTo>
                  <a:lnTo>
                    <a:pt x="43" y="63"/>
                  </a:lnTo>
                  <a:lnTo>
                    <a:pt x="34" y="63"/>
                  </a:lnTo>
                  <a:lnTo>
                    <a:pt x="26" y="63"/>
                  </a:lnTo>
                  <a:lnTo>
                    <a:pt x="19" y="64"/>
                  </a:lnTo>
                  <a:lnTo>
                    <a:pt x="12" y="64"/>
                  </a:lnTo>
                  <a:lnTo>
                    <a:pt x="5" y="62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0" y="20"/>
                  </a:lnTo>
                  <a:lnTo>
                    <a:pt x="13" y="10"/>
                  </a:lnTo>
                  <a:lnTo>
                    <a:pt x="29" y="3"/>
                  </a:lnTo>
                  <a:lnTo>
                    <a:pt x="48" y="0"/>
                  </a:lnTo>
                  <a:lnTo>
                    <a:pt x="65" y="0"/>
                  </a:lnTo>
                  <a:lnTo>
                    <a:pt x="78" y="4"/>
                  </a:lnTo>
                  <a:lnTo>
                    <a:pt x="86" y="15"/>
                  </a:lnTo>
                  <a:lnTo>
                    <a:pt x="86" y="30"/>
                  </a:lnTo>
                  <a:lnTo>
                    <a:pt x="7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7" name="Freeform 335"/>
            <p:cNvSpPr>
              <a:spLocks/>
            </p:cNvSpPr>
            <p:nvPr/>
          </p:nvSpPr>
          <p:spPr bwMode="auto">
            <a:xfrm>
              <a:off x="2109" y="5464"/>
              <a:ext cx="318" cy="114"/>
            </a:xfrm>
            <a:custGeom>
              <a:avLst/>
              <a:gdLst>
                <a:gd name="T0" fmla="*/ 0 w 953"/>
                <a:gd name="T1" fmla="*/ 0 h 343"/>
                <a:gd name="T2" fmla="*/ 0 w 953"/>
                <a:gd name="T3" fmla="*/ 0 h 343"/>
                <a:gd name="T4" fmla="*/ 0 w 953"/>
                <a:gd name="T5" fmla="*/ 0 h 343"/>
                <a:gd name="T6" fmla="*/ 0 w 953"/>
                <a:gd name="T7" fmla="*/ 0 h 343"/>
                <a:gd name="T8" fmla="*/ 0 w 953"/>
                <a:gd name="T9" fmla="*/ 0 h 343"/>
                <a:gd name="T10" fmla="*/ 0 w 953"/>
                <a:gd name="T11" fmla="*/ 0 h 343"/>
                <a:gd name="T12" fmla="*/ 0 w 953"/>
                <a:gd name="T13" fmla="*/ 0 h 343"/>
                <a:gd name="T14" fmla="*/ 0 w 953"/>
                <a:gd name="T15" fmla="*/ 0 h 343"/>
                <a:gd name="T16" fmla="*/ 0 w 953"/>
                <a:gd name="T17" fmla="*/ 0 h 343"/>
                <a:gd name="T18" fmla="*/ 0 w 953"/>
                <a:gd name="T19" fmla="*/ 0 h 343"/>
                <a:gd name="T20" fmla="*/ 0 w 953"/>
                <a:gd name="T21" fmla="*/ 0 h 343"/>
                <a:gd name="T22" fmla="*/ 0 w 953"/>
                <a:gd name="T23" fmla="*/ 0 h 343"/>
                <a:gd name="T24" fmla="*/ 0 w 953"/>
                <a:gd name="T25" fmla="*/ 0 h 343"/>
                <a:gd name="T26" fmla="*/ 0 w 953"/>
                <a:gd name="T27" fmla="*/ 0 h 343"/>
                <a:gd name="T28" fmla="*/ 0 w 953"/>
                <a:gd name="T29" fmla="*/ 0 h 343"/>
                <a:gd name="T30" fmla="*/ 0 w 953"/>
                <a:gd name="T31" fmla="*/ 0 h 343"/>
                <a:gd name="T32" fmla="*/ 0 w 953"/>
                <a:gd name="T33" fmla="*/ 0 h 343"/>
                <a:gd name="T34" fmla="*/ 0 w 953"/>
                <a:gd name="T35" fmla="*/ 0 h 343"/>
                <a:gd name="T36" fmla="*/ 0 w 953"/>
                <a:gd name="T37" fmla="*/ 0 h 343"/>
                <a:gd name="T38" fmla="*/ 0 w 953"/>
                <a:gd name="T39" fmla="*/ 0 h 343"/>
                <a:gd name="T40" fmla="*/ 0 w 953"/>
                <a:gd name="T41" fmla="*/ 0 h 343"/>
                <a:gd name="T42" fmla="*/ 0 w 953"/>
                <a:gd name="T43" fmla="*/ 0 h 343"/>
                <a:gd name="T44" fmla="*/ 0 w 953"/>
                <a:gd name="T45" fmla="*/ 0 h 343"/>
                <a:gd name="T46" fmla="*/ 0 w 953"/>
                <a:gd name="T47" fmla="*/ 0 h 343"/>
                <a:gd name="T48" fmla="*/ 0 w 953"/>
                <a:gd name="T49" fmla="*/ 0 h 343"/>
                <a:gd name="T50" fmla="*/ 0 w 953"/>
                <a:gd name="T51" fmla="*/ 0 h 343"/>
                <a:gd name="T52" fmla="*/ 0 w 953"/>
                <a:gd name="T53" fmla="*/ 0 h 343"/>
                <a:gd name="T54" fmla="*/ 0 w 953"/>
                <a:gd name="T55" fmla="*/ 0 h 343"/>
                <a:gd name="T56" fmla="*/ 0 w 953"/>
                <a:gd name="T57" fmla="*/ 0 h 343"/>
                <a:gd name="T58" fmla="*/ 0 w 953"/>
                <a:gd name="T59" fmla="*/ 0 h 343"/>
                <a:gd name="T60" fmla="*/ 0 w 953"/>
                <a:gd name="T61" fmla="*/ 0 h 343"/>
                <a:gd name="T62" fmla="*/ 0 w 953"/>
                <a:gd name="T63" fmla="*/ 0 h 343"/>
                <a:gd name="T64" fmla="*/ 0 w 953"/>
                <a:gd name="T65" fmla="*/ 0 h 343"/>
                <a:gd name="T66" fmla="*/ 0 w 953"/>
                <a:gd name="T67" fmla="*/ 0 h 343"/>
                <a:gd name="T68" fmla="*/ 0 w 953"/>
                <a:gd name="T69" fmla="*/ 0 h 343"/>
                <a:gd name="T70" fmla="*/ 0 w 953"/>
                <a:gd name="T71" fmla="*/ 0 h 343"/>
                <a:gd name="T72" fmla="*/ 0 w 953"/>
                <a:gd name="T73" fmla="*/ 0 h 343"/>
                <a:gd name="T74" fmla="*/ 0 w 953"/>
                <a:gd name="T75" fmla="*/ 0 h 343"/>
                <a:gd name="T76" fmla="*/ 0 w 953"/>
                <a:gd name="T77" fmla="*/ 0 h 343"/>
                <a:gd name="T78" fmla="*/ 0 w 953"/>
                <a:gd name="T79" fmla="*/ 0 h 343"/>
                <a:gd name="T80" fmla="*/ 0 w 953"/>
                <a:gd name="T81" fmla="*/ 0 h 343"/>
                <a:gd name="T82" fmla="*/ 0 w 953"/>
                <a:gd name="T83" fmla="*/ 0 h 343"/>
                <a:gd name="T84" fmla="*/ 0 w 953"/>
                <a:gd name="T85" fmla="*/ 0 h 343"/>
                <a:gd name="T86" fmla="*/ 0 w 953"/>
                <a:gd name="T87" fmla="*/ 0 h 343"/>
                <a:gd name="T88" fmla="*/ 0 w 953"/>
                <a:gd name="T89" fmla="*/ 0 h 343"/>
                <a:gd name="T90" fmla="*/ 0 w 953"/>
                <a:gd name="T91" fmla="*/ 0 h 343"/>
                <a:gd name="T92" fmla="*/ 0 w 953"/>
                <a:gd name="T93" fmla="*/ 0 h 343"/>
                <a:gd name="T94" fmla="*/ 0 w 953"/>
                <a:gd name="T95" fmla="*/ 0 h 343"/>
                <a:gd name="T96" fmla="*/ 0 w 953"/>
                <a:gd name="T97" fmla="*/ 0 h 343"/>
                <a:gd name="T98" fmla="*/ 0 w 953"/>
                <a:gd name="T99" fmla="*/ 0 h 343"/>
                <a:gd name="T100" fmla="*/ 0 w 953"/>
                <a:gd name="T101" fmla="*/ 0 h 343"/>
                <a:gd name="T102" fmla="*/ 0 w 953"/>
                <a:gd name="T103" fmla="*/ 0 h 343"/>
                <a:gd name="T104" fmla="*/ 0 w 953"/>
                <a:gd name="T105" fmla="*/ 0 h 343"/>
                <a:gd name="T106" fmla="*/ 0 w 953"/>
                <a:gd name="T107" fmla="*/ 0 h 343"/>
                <a:gd name="T108" fmla="*/ 0 w 953"/>
                <a:gd name="T109" fmla="*/ 0 h 343"/>
                <a:gd name="T110" fmla="*/ 0 w 953"/>
                <a:gd name="T111" fmla="*/ 0 h 343"/>
                <a:gd name="T112" fmla="*/ 0 w 953"/>
                <a:gd name="T113" fmla="*/ 0 h 343"/>
                <a:gd name="T114" fmla="*/ 0 w 953"/>
                <a:gd name="T115" fmla="*/ 0 h 34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53" h="343">
                  <a:moveTo>
                    <a:pt x="602" y="203"/>
                  </a:moveTo>
                  <a:lnTo>
                    <a:pt x="645" y="215"/>
                  </a:lnTo>
                  <a:lnTo>
                    <a:pt x="688" y="228"/>
                  </a:lnTo>
                  <a:lnTo>
                    <a:pt x="733" y="240"/>
                  </a:lnTo>
                  <a:lnTo>
                    <a:pt x="777" y="251"/>
                  </a:lnTo>
                  <a:lnTo>
                    <a:pt x="821" y="264"/>
                  </a:lnTo>
                  <a:lnTo>
                    <a:pt x="865" y="275"/>
                  </a:lnTo>
                  <a:lnTo>
                    <a:pt x="909" y="287"/>
                  </a:lnTo>
                  <a:lnTo>
                    <a:pt x="953" y="298"/>
                  </a:lnTo>
                  <a:lnTo>
                    <a:pt x="909" y="294"/>
                  </a:lnTo>
                  <a:lnTo>
                    <a:pt x="865" y="286"/>
                  </a:lnTo>
                  <a:lnTo>
                    <a:pt x="820" y="275"/>
                  </a:lnTo>
                  <a:lnTo>
                    <a:pt x="776" y="263"/>
                  </a:lnTo>
                  <a:lnTo>
                    <a:pt x="729" y="251"/>
                  </a:lnTo>
                  <a:lnTo>
                    <a:pt x="683" y="240"/>
                  </a:lnTo>
                  <a:lnTo>
                    <a:pt x="636" y="232"/>
                  </a:lnTo>
                  <a:lnTo>
                    <a:pt x="588" y="227"/>
                  </a:lnTo>
                  <a:lnTo>
                    <a:pt x="511" y="217"/>
                  </a:lnTo>
                  <a:lnTo>
                    <a:pt x="439" y="220"/>
                  </a:lnTo>
                  <a:lnTo>
                    <a:pt x="364" y="232"/>
                  </a:lnTo>
                  <a:lnTo>
                    <a:pt x="291" y="248"/>
                  </a:lnTo>
                  <a:lnTo>
                    <a:pt x="216" y="270"/>
                  </a:lnTo>
                  <a:lnTo>
                    <a:pt x="144" y="295"/>
                  </a:lnTo>
                  <a:lnTo>
                    <a:pt x="72" y="321"/>
                  </a:lnTo>
                  <a:lnTo>
                    <a:pt x="0" y="343"/>
                  </a:lnTo>
                  <a:lnTo>
                    <a:pt x="40" y="311"/>
                  </a:lnTo>
                  <a:lnTo>
                    <a:pt x="86" y="285"/>
                  </a:lnTo>
                  <a:lnTo>
                    <a:pt x="134" y="264"/>
                  </a:lnTo>
                  <a:lnTo>
                    <a:pt x="187" y="247"/>
                  </a:lnTo>
                  <a:lnTo>
                    <a:pt x="239" y="232"/>
                  </a:lnTo>
                  <a:lnTo>
                    <a:pt x="291" y="217"/>
                  </a:lnTo>
                  <a:lnTo>
                    <a:pt x="344" y="204"/>
                  </a:lnTo>
                  <a:lnTo>
                    <a:pt x="396" y="191"/>
                  </a:lnTo>
                  <a:lnTo>
                    <a:pt x="372" y="160"/>
                  </a:lnTo>
                  <a:lnTo>
                    <a:pt x="343" y="134"/>
                  </a:lnTo>
                  <a:lnTo>
                    <a:pt x="308" y="111"/>
                  </a:lnTo>
                  <a:lnTo>
                    <a:pt x="272" y="88"/>
                  </a:lnTo>
                  <a:lnTo>
                    <a:pt x="234" y="68"/>
                  </a:lnTo>
                  <a:lnTo>
                    <a:pt x="200" y="46"/>
                  </a:lnTo>
                  <a:lnTo>
                    <a:pt x="168" y="25"/>
                  </a:lnTo>
                  <a:lnTo>
                    <a:pt x="142" y="0"/>
                  </a:lnTo>
                  <a:lnTo>
                    <a:pt x="207" y="7"/>
                  </a:lnTo>
                  <a:lnTo>
                    <a:pt x="265" y="37"/>
                  </a:lnTo>
                  <a:lnTo>
                    <a:pt x="315" y="79"/>
                  </a:lnTo>
                  <a:lnTo>
                    <a:pt x="365" y="126"/>
                  </a:lnTo>
                  <a:lnTo>
                    <a:pt x="413" y="170"/>
                  </a:lnTo>
                  <a:lnTo>
                    <a:pt x="467" y="203"/>
                  </a:lnTo>
                  <a:lnTo>
                    <a:pt x="529" y="217"/>
                  </a:lnTo>
                  <a:lnTo>
                    <a:pt x="602" y="2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8" name="Freeform 336"/>
            <p:cNvSpPr>
              <a:spLocks/>
            </p:cNvSpPr>
            <p:nvPr/>
          </p:nvSpPr>
          <p:spPr bwMode="auto">
            <a:xfrm>
              <a:off x="1631" y="5665"/>
              <a:ext cx="133" cy="66"/>
            </a:xfrm>
            <a:custGeom>
              <a:avLst/>
              <a:gdLst>
                <a:gd name="T0" fmla="*/ 0 w 398"/>
                <a:gd name="T1" fmla="*/ 0 h 197"/>
                <a:gd name="T2" fmla="*/ 0 w 398"/>
                <a:gd name="T3" fmla="*/ 0 h 197"/>
                <a:gd name="T4" fmla="*/ 0 w 398"/>
                <a:gd name="T5" fmla="*/ 0 h 197"/>
                <a:gd name="T6" fmla="*/ 0 w 398"/>
                <a:gd name="T7" fmla="*/ 0 h 197"/>
                <a:gd name="T8" fmla="*/ 0 w 398"/>
                <a:gd name="T9" fmla="*/ 0 h 197"/>
                <a:gd name="T10" fmla="*/ 0 w 398"/>
                <a:gd name="T11" fmla="*/ 0 h 197"/>
                <a:gd name="T12" fmla="*/ 0 w 398"/>
                <a:gd name="T13" fmla="*/ 0 h 197"/>
                <a:gd name="T14" fmla="*/ 0 w 398"/>
                <a:gd name="T15" fmla="*/ 0 h 197"/>
                <a:gd name="T16" fmla="*/ 0 w 398"/>
                <a:gd name="T17" fmla="*/ 0 h 197"/>
                <a:gd name="T18" fmla="*/ 0 w 398"/>
                <a:gd name="T19" fmla="*/ 0 h 197"/>
                <a:gd name="T20" fmla="*/ 0 w 398"/>
                <a:gd name="T21" fmla="*/ 0 h 197"/>
                <a:gd name="T22" fmla="*/ 0 w 398"/>
                <a:gd name="T23" fmla="*/ 0 h 197"/>
                <a:gd name="T24" fmla="*/ 0 w 398"/>
                <a:gd name="T25" fmla="*/ 0 h 197"/>
                <a:gd name="T26" fmla="*/ 0 w 398"/>
                <a:gd name="T27" fmla="*/ 0 h 197"/>
                <a:gd name="T28" fmla="*/ 0 w 398"/>
                <a:gd name="T29" fmla="*/ 0 h 197"/>
                <a:gd name="T30" fmla="*/ 0 w 398"/>
                <a:gd name="T31" fmla="*/ 0 h 197"/>
                <a:gd name="T32" fmla="*/ 0 w 398"/>
                <a:gd name="T33" fmla="*/ 0 h 197"/>
                <a:gd name="T34" fmla="*/ 0 w 398"/>
                <a:gd name="T35" fmla="*/ 0 h 197"/>
                <a:gd name="T36" fmla="*/ 0 w 398"/>
                <a:gd name="T37" fmla="*/ 0 h 197"/>
                <a:gd name="T38" fmla="*/ 0 w 398"/>
                <a:gd name="T39" fmla="*/ 0 h 197"/>
                <a:gd name="T40" fmla="*/ 0 w 398"/>
                <a:gd name="T41" fmla="*/ 0 h 197"/>
                <a:gd name="T42" fmla="*/ 0 w 398"/>
                <a:gd name="T43" fmla="*/ 0 h 197"/>
                <a:gd name="T44" fmla="*/ 0 w 398"/>
                <a:gd name="T45" fmla="*/ 0 h 197"/>
                <a:gd name="T46" fmla="*/ 0 w 398"/>
                <a:gd name="T47" fmla="*/ 0 h 197"/>
                <a:gd name="T48" fmla="*/ 0 w 398"/>
                <a:gd name="T49" fmla="*/ 0 h 197"/>
                <a:gd name="T50" fmla="*/ 0 w 398"/>
                <a:gd name="T51" fmla="*/ 0 h 197"/>
                <a:gd name="T52" fmla="*/ 0 w 398"/>
                <a:gd name="T53" fmla="*/ 0 h 197"/>
                <a:gd name="T54" fmla="*/ 0 w 398"/>
                <a:gd name="T55" fmla="*/ 0 h 197"/>
                <a:gd name="T56" fmla="*/ 0 w 398"/>
                <a:gd name="T57" fmla="*/ 0 h 197"/>
                <a:gd name="T58" fmla="*/ 0 w 398"/>
                <a:gd name="T59" fmla="*/ 0 h 197"/>
                <a:gd name="T60" fmla="*/ 0 w 398"/>
                <a:gd name="T61" fmla="*/ 0 h 197"/>
                <a:gd name="T62" fmla="*/ 0 w 398"/>
                <a:gd name="T63" fmla="*/ 0 h 197"/>
                <a:gd name="T64" fmla="*/ 0 w 398"/>
                <a:gd name="T65" fmla="*/ 0 h 197"/>
                <a:gd name="T66" fmla="*/ 0 w 398"/>
                <a:gd name="T67" fmla="*/ 0 h 197"/>
                <a:gd name="T68" fmla="*/ 0 w 398"/>
                <a:gd name="T69" fmla="*/ 0 h 197"/>
                <a:gd name="T70" fmla="*/ 0 w 398"/>
                <a:gd name="T71" fmla="*/ 0 h 197"/>
                <a:gd name="T72" fmla="*/ 0 w 398"/>
                <a:gd name="T73" fmla="*/ 0 h 197"/>
                <a:gd name="T74" fmla="*/ 0 w 398"/>
                <a:gd name="T75" fmla="*/ 0 h 197"/>
                <a:gd name="T76" fmla="*/ 0 w 398"/>
                <a:gd name="T77" fmla="*/ 0 h 197"/>
                <a:gd name="T78" fmla="*/ 0 w 398"/>
                <a:gd name="T79" fmla="*/ 0 h 197"/>
                <a:gd name="T80" fmla="*/ 0 w 398"/>
                <a:gd name="T81" fmla="*/ 0 h 197"/>
                <a:gd name="T82" fmla="*/ 0 w 398"/>
                <a:gd name="T83" fmla="*/ 0 h 1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98" h="197">
                  <a:moveTo>
                    <a:pt x="346" y="104"/>
                  </a:moveTo>
                  <a:lnTo>
                    <a:pt x="352" y="108"/>
                  </a:lnTo>
                  <a:lnTo>
                    <a:pt x="358" y="111"/>
                  </a:lnTo>
                  <a:lnTo>
                    <a:pt x="362" y="115"/>
                  </a:lnTo>
                  <a:lnTo>
                    <a:pt x="369" y="118"/>
                  </a:lnTo>
                  <a:lnTo>
                    <a:pt x="374" y="122"/>
                  </a:lnTo>
                  <a:lnTo>
                    <a:pt x="382" y="124"/>
                  </a:lnTo>
                  <a:lnTo>
                    <a:pt x="390" y="125"/>
                  </a:lnTo>
                  <a:lnTo>
                    <a:pt x="398" y="122"/>
                  </a:lnTo>
                  <a:lnTo>
                    <a:pt x="385" y="157"/>
                  </a:lnTo>
                  <a:lnTo>
                    <a:pt x="336" y="163"/>
                  </a:lnTo>
                  <a:lnTo>
                    <a:pt x="288" y="166"/>
                  </a:lnTo>
                  <a:lnTo>
                    <a:pt x="239" y="169"/>
                  </a:lnTo>
                  <a:lnTo>
                    <a:pt x="191" y="173"/>
                  </a:lnTo>
                  <a:lnTo>
                    <a:pt x="142" y="177"/>
                  </a:lnTo>
                  <a:lnTo>
                    <a:pt x="94" y="183"/>
                  </a:lnTo>
                  <a:lnTo>
                    <a:pt x="48" y="189"/>
                  </a:lnTo>
                  <a:lnTo>
                    <a:pt x="3" y="197"/>
                  </a:lnTo>
                  <a:lnTo>
                    <a:pt x="4" y="172"/>
                  </a:lnTo>
                  <a:lnTo>
                    <a:pt x="3" y="143"/>
                  </a:lnTo>
                  <a:lnTo>
                    <a:pt x="0" y="110"/>
                  </a:lnTo>
                  <a:lnTo>
                    <a:pt x="0" y="78"/>
                  </a:lnTo>
                  <a:lnTo>
                    <a:pt x="4" y="52"/>
                  </a:lnTo>
                  <a:lnTo>
                    <a:pt x="17" y="30"/>
                  </a:lnTo>
                  <a:lnTo>
                    <a:pt x="41" y="16"/>
                  </a:lnTo>
                  <a:lnTo>
                    <a:pt x="78" y="15"/>
                  </a:lnTo>
                  <a:lnTo>
                    <a:pt x="113" y="15"/>
                  </a:lnTo>
                  <a:lnTo>
                    <a:pt x="157" y="10"/>
                  </a:lnTo>
                  <a:lnTo>
                    <a:pt x="204" y="2"/>
                  </a:lnTo>
                  <a:lnTo>
                    <a:pt x="252" y="0"/>
                  </a:lnTo>
                  <a:lnTo>
                    <a:pt x="294" y="2"/>
                  </a:lnTo>
                  <a:lnTo>
                    <a:pt x="326" y="19"/>
                  </a:lnTo>
                  <a:lnTo>
                    <a:pt x="345" y="52"/>
                  </a:lnTo>
                  <a:lnTo>
                    <a:pt x="346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9" name="Freeform 337"/>
            <p:cNvSpPr>
              <a:spLocks/>
            </p:cNvSpPr>
            <p:nvPr/>
          </p:nvSpPr>
          <p:spPr bwMode="auto">
            <a:xfrm>
              <a:off x="3011" y="5673"/>
              <a:ext cx="157" cy="69"/>
            </a:xfrm>
            <a:custGeom>
              <a:avLst/>
              <a:gdLst>
                <a:gd name="T0" fmla="*/ 0 w 469"/>
                <a:gd name="T1" fmla="*/ 0 h 206"/>
                <a:gd name="T2" fmla="*/ 0 w 469"/>
                <a:gd name="T3" fmla="*/ 0 h 206"/>
                <a:gd name="T4" fmla="*/ 0 w 469"/>
                <a:gd name="T5" fmla="*/ 0 h 206"/>
                <a:gd name="T6" fmla="*/ 0 w 469"/>
                <a:gd name="T7" fmla="*/ 0 h 206"/>
                <a:gd name="T8" fmla="*/ 0 w 469"/>
                <a:gd name="T9" fmla="*/ 0 h 206"/>
                <a:gd name="T10" fmla="*/ 0 w 469"/>
                <a:gd name="T11" fmla="*/ 0 h 206"/>
                <a:gd name="T12" fmla="*/ 0 w 469"/>
                <a:gd name="T13" fmla="*/ 0 h 206"/>
                <a:gd name="T14" fmla="*/ 0 w 469"/>
                <a:gd name="T15" fmla="*/ 0 h 206"/>
                <a:gd name="T16" fmla="*/ 0 w 469"/>
                <a:gd name="T17" fmla="*/ 0 h 206"/>
                <a:gd name="T18" fmla="*/ 0 w 469"/>
                <a:gd name="T19" fmla="*/ 0 h 206"/>
                <a:gd name="T20" fmla="*/ 0 w 469"/>
                <a:gd name="T21" fmla="*/ 0 h 206"/>
                <a:gd name="T22" fmla="*/ 0 w 469"/>
                <a:gd name="T23" fmla="*/ 0 h 206"/>
                <a:gd name="T24" fmla="*/ 0 w 469"/>
                <a:gd name="T25" fmla="*/ 0 h 206"/>
                <a:gd name="T26" fmla="*/ 0 w 469"/>
                <a:gd name="T27" fmla="*/ 0 h 206"/>
                <a:gd name="T28" fmla="*/ 0 w 469"/>
                <a:gd name="T29" fmla="*/ 0 h 206"/>
                <a:gd name="T30" fmla="*/ 0 w 469"/>
                <a:gd name="T31" fmla="*/ 0 h 206"/>
                <a:gd name="T32" fmla="*/ 0 w 469"/>
                <a:gd name="T33" fmla="*/ 0 h 206"/>
                <a:gd name="T34" fmla="*/ 0 w 469"/>
                <a:gd name="T35" fmla="*/ 0 h 206"/>
                <a:gd name="T36" fmla="*/ 0 w 469"/>
                <a:gd name="T37" fmla="*/ 0 h 206"/>
                <a:gd name="T38" fmla="*/ 0 w 469"/>
                <a:gd name="T39" fmla="*/ 0 h 206"/>
                <a:gd name="T40" fmla="*/ 0 w 469"/>
                <a:gd name="T41" fmla="*/ 0 h 206"/>
                <a:gd name="T42" fmla="*/ 0 w 469"/>
                <a:gd name="T43" fmla="*/ 0 h 206"/>
                <a:gd name="T44" fmla="*/ 0 w 469"/>
                <a:gd name="T45" fmla="*/ 0 h 206"/>
                <a:gd name="T46" fmla="*/ 0 w 469"/>
                <a:gd name="T47" fmla="*/ 0 h 206"/>
                <a:gd name="T48" fmla="*/ 0 w 469"/>
                <a:gd name="T49" fmla="*/ 0 h 206"/>
                <a:gd name="T50" fmla="*/ 0 w 469"/>
                <a:gd name="T51" fmla="*/ 0 h 206"/>
                <a:gd name="T52" fmla="*/ 0 w 469"/>
                <a:gd name="T53" fmla="*/ 0 h 206"/>
                <a:gd name="T54" fmla="*/ 0 w 469"/>
                <a:gd name="T55" fmla="*/ 0 h 206"/>
                <a:gd name="T56" fmla="*/ 0 w 469"/>
                <a:gd name="T57" fmla="*/ 0 h 206"/>
                <a:gd name="T58" fmla="*/ 0 w 469"/>
                <a:gd name="T59" fmla="*/ 0 h 206"/>
                <a:gd name="T60" fmla="*/ 0 w 469"/>
                <a:gd name="T61" fmla="*/ 0 h 206"/>
                <a:gd name="T62" fmla="*/ 0 w 469"/>
                <a:gd name="T63" fmla="*/ 0 h 206"/>
                <a:gd name="T64" fmla="*/ 0 w 469"/>
                <a:gd name="T65" fmla="*/ 0 h 206"/>
                <a:gd name="T66" fmla="*/ 0 w 469"/>
                <a:gd name="T67" fmla="*/ 0 h 206"/>
                <a:gd name="T68" fmla="*/ 0 w 469"/>
                <a:gd name="T69" fmla="*/ 0 h 206"/>
                <a:gd name="T70" fmla="*/ 0 w 469"/>
                <a:gd name="T71" fmla="*/ 0 h 206"/>
                <a:gd name="T72" fmla="*/ 0 w 469"/>
                <a:gd name="T73" fmla="*/ 0 h 206"/>
                <a:gd name="T74" fmla="*/ 0 w 469"/>
                <a:gd name="T75" fmla="*/ 0 h 206"/>
                <a:gd name="T76" fmla="*/ 0 w 469"/>
                <a:gd name="T77" fmla="*/ 0 h 206"/>
                <a:gd name="T78" fmla="*/ 0 w 469"/>
                <a:gd name="T79" fmla="*/ 0 h 206"/>
                <a:gd name="T80" fmla="*/ 0 w 469"/>
                <a:gd name="T81" fmla="*/ 0 h 206"/>
                <a:gd name="T82" fmla="*/ 0 w 469"/>
                <a:gd name="T83" fmla="*/ 0 h 206"/>
                <a:gd name="T84" fmla="*/ 0 w 469"/>
                <a:gd name="T85" fmla="*/ 0 h 206"/>
                <a:gd name="T86" fmla="*/ 0 w 469"/>
                <a:gd name="T87" fmla="*/ 0 h 206"/>
                <a:gd name="T88" fmla="*/ 0 w 469"/>
                <a:gd name="T89" fmla="*/ 0 h 206"/>
                <a:gd name="T90" fmla="*/ 0 w 469"/>
                <a:gd name="T91" fmla="*/ 0 h 206"/>
                <a:gd name="T92" fmla="*/ 0 w 469"/>
                <a:gd name="T93" fmla="*/ 0 h 206"/>
                <a:gd name="T94" fmla="*/ 0 w 469"/>
                <a:gd name="T95" fmla="*/ 0 h 206"/>
                <a:gd name="T96" fmla="*/ 0 w 469"/>
                <a:gd name="T97" fmla="*/ 0 h 206"/>
                <a:gd name="T98" fmla="*/ 0 w 469"/>
                <a:gd name="T99" fmla="*/ 0 h 206"/>
                <a:gd name="T100" fmla="*/ 0 w 469"/>
                <a:gd name="T101" fmla="*/ 0 h 206"/>
                <a:gd name="T102" fmla="*/ 0 w 469"/>
                <a:gd name="T103" fmla="*/ 0 h 206"/>
                <a:gd name="T104" fmla="*/ 0 w 469"/>
                <a:gd name="T105" fmla="*/ 0 h 206"/>
                <a:gd name="T106" fmla="*/ 0 w 469"/>
                <a:gd name="T107" fmla="*/ 0 h 206"/>
                <a:gd name="T108" fmla="*/ 0 w 469"/>
                <a:gd name="T109" fmla="*/ 0 h 206"/>
                <a:gd name="T110" fmla="*/ 0 w 469"/>
                <a:gd name="T111" fmla="*/ 0 h 206"/>
                <a:gd name="T112" fmla="*/ 0 w 469"/>
                <a:gd name="T113" fmla="*/ 0 h 206"/>
                <a:gd name="T114" fmla="*/ 0 w 469"/>
                <a:gd name="T115" fmla="*/ 0 h 206"/>
                <a:gd name="T116" fmla="*/ 0 w 469"/>
                <a:gd name="T117" fmla="*/ 0 h 206"/>
                <a:gd name="T118" fmla="*/ 0 w 469"/>
                <a:gd name="T119" fmla="*/ 0 h 206"/>
                <a:gd name="T120" fmla="*/ 0 w 469"/>
                <a:gd name="T121" fmla="*/ 0 h 206"/>
                <a:gd name="T122" fmla="*/ 0 w 469"/>
                <a:gd name="T123" fmla="*/ 0 h 20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69" h="206">
                  <a:moveTo>
                    <a:pt x="460" y="43"/>
                  </a:moveTo>
                  <a:lnTo>
                    <a:pt x="460" y="52"/>
                  </a:lnTo>
                  <a:lnTo>
                    <a:pt x="457" y="59"/>
                  </a:lnTo>
                  <a:lnTo>
                    <a:pt x="451" y="64"/>
                  </a:lnTo>
                  <a:lnTo>
                    <a:pt x="447" y="70"/>
                  </a:lnTo>
                  <a:lnTo>
                    <a:pt x="442" y="75"/>
                  </a:lnTo>
                  <a:lnTo>
                    <a:pt x="437" y="79"/>
                  </a:lnTo>
                  <a:lnTo>
                    <a:pt x="431" y="84"/>
                  </a:lnTo>
                  <a:lnTo>
                    <a:pt x="429" y="88"/>
                  </a:lnTo>
                  <a:lnTo>
                    <a:pt x="469" y="119"/>
                  </a:lnTo>
                  <a:lnTo>
                    <a:pt x="441" y="150"/>
                  </a:lnTo>
                  <a:lnTo>
                    <a:pt x="403" y="167"/>
                  </a:lnTo>
                  <a:lnTo>
                    <a:pt x="360" y="176"/>
                  </a:lnTo>
                  <a:lnTo>
                    <a:pt x="308" y="177"/>
                  </a:lnTo>
                  <a:lnTo>
                    <a:pt x="255" y="176"/>
                  </a:lnTo>
                  <a:lnTo>
                    <a:pt x="203" y="174"/>
                  </a:lnTo>
                  <a:lnTo>
                    <a:pt x="154" y="177"/>
                  </a:lnTo>
                  <a:lnTo>
                    <a:pt x="109" y="186"/>
                  </a:lnTo>
                  <a:lnTo>
                    <a:pt x="97" y="189"/>
                  </a:lnTo>
                  <a:lnTo>
                    <a:pt x="86" y="193"/>
                  </a:lnTo>
                  <a:lnTo>
                    <a:pt x="76" y="196"/>
                  </a:lnTo>
                  <a:lnTo>
                    <a:pt x="65" y="200"/>
                  </a:lnTo>
                  <a:lnTo>
                    <a:pt x="54" y="205"/>
                  </a:lnTo>
                  <a:lnTo>
                    <a:pt x="44" y="206"/>
                  </a:lnTo>
                  <a:lnTo>
                    <a:pt x="32" y="206"/>
                  </a:lnTo>
                  <a:lnTo>
                    <a:pt x="20" y="205"/>
                  </a:lnTo>
                  <a:lnTo>
                    <a:pt x="10" y="193"/>
                  </a:lnTo>
                  <a:lnTo>
                    <a:pt x="4" y="179"/>
                  </a:lnTo>
                  <a:lnTo>
                    <a:pt x="1" y="163"/>
                  </a:lnTo>
                  <a:lnTo>
                    <a:pt x="1" y="147"/>
                  </a:lnTo>
                  <a:lnTo>
                    <a:pt x="0" y="130"/>
                  </a:lnTo>
                  <a:lnTo>
                    <a:pt x="1" y="114"/>
                  </a:lnTo>
                  <a:lnTo>
                    <a:pt x="1" y="97"/>
                  </a:lnTo>
                  <a:lnTo>
                    <a:pt x="1" y="79"/>
                  </a:lnTo>
                  <a:lnTo>
                    <a:pt x="32" y="69"/>
                  </a:lnTo>
                  <a:lnTo>
                    <a:pt x="65" y="62"/>
                  </a:lnTo>
                  <a:lnTo>
                    <a:pt x="98" y="55"/>
                  </a:lnTo>
                  <a:lnTo>
                    <a:pt x="133" y="51"/>
                  </a:lnTo>
                  <a:lnTo>
                    <a:pt x="169" y="47"/>
                  </a:lnTo>
                  <a:lnTo>
                    <a:pt x="202" y="43"/>
                  </a:lnTo>
                  <a:lnTo>
                    <a:pt x="236" y="35"/>
                  </a:lnTo>
                  <a:lnTo>
                    <a:pt x="269" y="25"/>
                  </a:lnTo>
                  <a:lnTo>
                    <a:pt x="255" y="12"/>
                  </a:lnTo>
                  <a:lnTo>
                    <a:pt x="280" y="10"/>
                  </a:lnTo>
                  <a:lnTo>
                    <a:pt x="311" y="6"/>
                  </a:lnTo>
                  <a:lnTo>
                    <a:pt x="342" y="4"/>
                  </a:lnTo>
                  <a:lnTo>
                    <a:pt x="372" y="0"/>
                  </a:lnTo>
                  <a:lnTo>
                    <a:pt x="402" y="2"/>
                  </a:lnTo>
                  <a:lnTo>
                    <a:pt x="427" y="9"/>
                  </a:lnTo>
                  <a:lnTo>
                    <a:pt x="447" y="22"/>
                  </a:lnTo>
                  <a:lnTo>
                    <a:pt x="46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0" name="Freeform 338"/>
            <p:cNvSpPr>
              <a:spLocks/>
            </p:cNvSpPr>
            <p:nvPr/>
          </p:nvSpPr>
          <p:spPr bwMode="auto">
            <a:xfrm>
              <a:off x="2080" y="5745"/>
              <a:ext cx="428" cy="169"/>
            </a:xfrm>
            <a:custGeom>
              <a:avLst/>
              <a:gdLst>
                <a:gd name="T0" fmla="*/ 0 w 1284"/>
                <a:gd name="T1" fmla="*/ 0 h 507"/>
                <a:gd name="T2" fmla="*/ 0 w 1284"/>
                <a:gd name="T3" fmla="*/ 0 h 507"/>
                <a:gd name="T4" fmla="*/ 0 w 1284"/>
                <a:gd name="T5" fmla="*/ 0 h 507"/>
                <a:gd name="T6" fmla="*/ 0 w 1284"/>
                <a:gd name="T7" fmla="*/ 0 h 507"/>
                <a:gd name="T8" fmla="*/ 0 w 1284"/>
                <a:gd name="T9" fmla="*/ 0 h 507"/>
                <a:gd name="T10" fmla="*/ 0 w 1284"/>
                <a:gd name="T11" fmla="*/ 0 h 507"/>
                <a:gd name="T12" fmla="*/ 0 w 1284"/>
                <a:gd name="T13" fmla="*/ 0 h 507"/>
                <a:gd name="T14" fmla="*/ 0 w 1284"/>
                <a:gd name="T15" fmla="*/ 0 h 507"/>
                <a:gd name="T16" fmla="*/ 0 w 1284"/>
                <a:gd name="T17" fmla="*/ 0 h 507"/>
                <a:gd name="T18" fmla="*/ 0 w 1284"/>
                <a:gd name="T19" fmla="*/ 0 h 507"/>
                <a:gd name="T20" fmla="*/ 0 w 1284"/>
                <a:gd name="T21" fmla="*/ 0 h 507"/>
                <a:gd name="T22" fmla="*/ 0 w 1284"/>
                <a:gd name="T23" fmla="*/ 0 h 507"/>
                <a:gd name="T24" fmla="*/ 0 w 1284"/>
                <a:gd name="T25" fmla="*/ 0 h 507"/>
                <a:gd name="T26" fmla="*/ 0 w 1284"/>
                <a:gd name="T27" fmla="*/ 0 h 507"/>
                <a:gd name="T28" fmla="*/ 0 w 1284"/>
                <a:gd name="T29" fmla="*/ 0 h 507"/>
                <a:gd name="T30" fmla="*/ 0 w 1284"/>
                <a:gd name="T31" fmla="*/ 0 h 507"/>
                <a:gd name="T32" fmla="*/ 0 w 1284"/>
                <a:gd name="T33" fmla="*/ 0 h 507"/>
                <a:gd name="T34" fmla="*/ 0 w 1284"/>
                <a:gd name="T35" fmla="*/ 0 h 507"/>
                <a:gd name="T36" fmla="*/ 0 w 1284"/>
                <a:gd name="T37" fmla="*/ 0 h 507"/>
                <a:gd name="T38" fmla="*/ 0 w 1284"/>
                <a:gd name="T39" fmla="*/ 0 h 507"/>
                <a:gd name="T40" fmla="*/ 0 w 1284"/>
                <a:gd name="T41" fmla="*/ 0 h 507"/>
                <a:gd name="T42" fmla="*/ 0 w 1284"/>
                <a:gd name="T43" fmla="*/ 0 h 507"/>
                <a:gd name="T44" fmla="*/ 0 w 1284"/>
                <a:gd name="T45" fmla="*/ 0 h 507"/>
                <a:gd name="T46" fmla="*/ 0 w 1284"/>
                <a:gd name="T47" fmla="*/ 0 h 507"/>
                <a:gd name="T48" fmla="*/ 0 w 1284"/>
                <a:gd name="T49" fmla="*/ 0 h 507"/>
                <a:gd name="T50" fmla="*/ 0 w 1284"/>
                <a:gd name="T51" fmla="*/ 0 h 507"/>
                <a:gd name="T52" fmla="*/ 0 w 1284"/>
                <a:gd name="T53" fmla="*/ 0 h 507"/>
                <a:gd name="T54" fmla="*/ 0 w 1284"/>
                <a:gd name="T55" fmla="*/ 0 h 507"/>
                <a:gd name="T56" fmla="*/ 0 w 1284"/>
                <a:gd name="T57" fmla="*/ 0 h 507"/>
                <a:gd name="T58" fmla="*/ 0 w 1284"/>
                <a:gd name="T59" fmla="*/ 0 h 507"/>
                <a:gd name="T60" fmla="*/ 0 w 1284"/>
                <a:gd name="T61" fmla="*/ 0 h 507"/>
                <a:gd name="T62" fmla="*/ 0 w 1284"/>
                <a:gd name="T63" fmla="*/ 0 h 507"/>
                <a:gd name="T64" fmla="*/ 0 w 1284"/>
                <a:gd name="T65" fmla="*/ 0 h 507"/>
                <a:gd name="T66" fmla="*/ 0 w 1284"/>
                <a:gd name="T67" fmla="*/ 0 h 507"/>
                <a:gd name="T68" fmla="*/ 0 w 1284"/>
                <a:gd name="T69" fmla="*/ 0 h 507"/>
                <a:gd name="T70" fmla="*/ 0 w 1284"/>
                <a:gd name="T71" fmla="*/ 0 h 507"/>
                <a:gd name="T72" fmla="*/ 0 w 1284"/>
                <a:gd name="T73" fmla="*/ 0 h 507"/>
                <a:gd name="T74" fmla="*/ 0 w 1284"/>
                <a:gd name="T75" fmla="*/ 0 h 507"/>
                <a:gd name="T76" fmla="*/ 0 w 1284"/>
                <a:gd name="T77" fmla="*/ 0 h 507"/>
                <a:gd name="T78" fmla="*/ 0 w 1284"/>
                <a:gd name="T79" fmla="*/ 0 h 507"/>
                <a:gd name="T80" fmla="*/ 0 w 1284"/>
                <a:gd name="T81" fmla="*/ 0 h 507"/>
                <a:gd name="T82" fmla="*/ 0 w 1284"/>
                <a:gd name="T83" fmla="*/ 0 h 507"/>
                <a:gd name="T84" fmla="*/ 0 w 1284"/>
                <a:gd name="T85" fmla="*/ 0 h 507"/>
                <a:gd name="T86" fmla="*/ 0 w 1284"/>
                <a:gd name="T87" fmla="*/ 0 h 507"/>
                <a:gd name="T88" fmla="*/ 0 w 1284"/>
                <a:gd name="T89" fmla="*/ 0 h 507"/>
                <a:gd name="T90" fmla="*/ 0 w 1284"/>
                <a:gd name="T91" fmla="*/ 0 h 507"/>
                <a:gd name="T92" fmla="*/ 0 w 1284"/>
                <a:gd name="T93" fmla="*/ 0 h 507"/>
                <a:gd name="T94" fmla="*/ 0 w 1284"/>
                <a:gd name="T95" fmla="*/ 0 h 507"/>
                <a:gd name="T96" fmla="*/ 0 w 1284"/>
                <a:gd name="T97" fmla="*/ 0 h 507"/>
                <a:gd name="T98" fmla="*/ 0 w 1284"/>
                <a:gd name="T99" fmla="*/ 0 h 507"/>
                <a:gd name="T100" fmla="*/ 0 w 1284"/>
                <a:gd name="T101" fmla="*/ 0 h 507"/>
                <a:gd name="T102" fmla="*/ 0 w 1284"/>
                <a:gd name="T103" fmla="*/ 0 h 507"/>
                <a:gd name="T104" fmla="*/ 0 w 1284"/>
                <a:gd name="T105" fmla="*/ 0 h 507"/>
                <a:gd name="T106" fmla="*/ 0 w 1284"/>
                <a:gd name="T107" fmla="*/ 0 h 507"/>
                <a:gd name="T108" fmla="*/ 0 w 1284"/>
                <a:gd name="T109" fmla="*/ 0 h 507"/>
                <a:gd name="T110" fmla="*/ 0 w 1284"/>
                <a:gd name="T111" fmla="*/ 0 h 507"/>
                <a:gd name="T112" fmla="*/ 0 w 1284"/>
                <a:gd name="T113" fmla="*/ 0 h 507"/>
                <a:gd name="T114" fmla="*/ 0 w 1284"/>
                <a:gd name="T115" fmla="*/ 0 h 507"/>
                <a:gd name="T116" fmla="*/ 0 w 1284"/>
                <a:gd name="T117" fmla="*/ 0 h 507"/>
                <a:gd name="T118" fmla="*/ 0 w 1284"/>
                <a:gd name="T119" fmla="*/ 0 h 50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84" h="507">
                  <a:moveTo>
                    <a:pt x="1284" y="151"/>
                  </a:moveTo>
                  <a:lnTo>
                    <a:pt x="1184" y="122"/>
                  </a:lnTo>
                  <a:lnTo>
                    <a:pt x="1082" y="94"/>
                  </a:lnTo>
                  <a:lnTo>
                    <a:pt x="979" y="66"/>
                  </a:lnTo>
                  <a:lnTo>
                    <a:pt x="876" y="43"/>
                  </a:lnTo>
                  <a:lnTo>
                    <a:pt x="769" y="26"/>
                  </a:lnTo>
                  <a:lnTo>
                    <a:pt x="662" y="20"/>
                  </a:lnTo>
                  <a:lnTo>
                    <a:pt x="553" y="23"/>
                  </a:lnTo>
                  <a:lnTo>
                    <a:pt x="442" y="43"/>
                  </a:lnTo>
                  <a:lnTo>
                    <a:pt x="501" y="99"/>
                  </a:lnTo>
                  <a:lnTo>
                    <a:pt x="559" y="153"/>
                  </a:lnTo>
                  <a:lnTo>
                    <a:pt x="615" y="210"/>
                  </a:lnTo>
                  <a:lnTo>
                    <a:pt x="669" y="267"/>
                  </a:lnTo>
                  <a:lnTo>
                    <a:pt x="722" y="325"/>
                  </a:lnTo>
                  <a:lnTo>
                    <a:pt x="773" y="384"/>
                  </a:lnTo>
                  <a:lnTo>
                    <a:pt x="825" y="444"/>
                  </a:lnTo>
                  <a:lnTo>
                    <a:pt x="879" y="507"/>
                  </a:lnTo>
                  <a:lnTo>
                    <a:pt x="817" y="446"/>
                  </a:lnTo>
                  <a:lnTo>
                    <a:pt x="756" y="383"/>
                  </a:lnTo>
                  <a:lnTo>
                    <a:pt x="692" y="319"/>
                  </a:lnTo>
                  <a:lnTo>
                    <a:pt x="629" y="259"/>
                  </a:lnTo>
                  <a:lnTo>
                    <a:pt x="564" y="198"/>
                  </a:lnTo>
                  <a:lnTo>
                    <a:pt x="498" y="141"/>
                  </a:lnTo>
                  <a:lnTo>
                    <a:pt x="433" y="89"/>
                  </a:lnTo>
                  <a:lnTo>
                    <a:pt x="365" y="43"/>
                  </a:lnTo>
                  <a:lnTo>
                    <a:pt x="318" y="61"/>
                  </a:lnTo>
                  <a:lnTo>
                    <a:pt x="267" y="77"/>
                  </a:lnTo>
                  <a:lnTo>
                    <a:pt x="219" y="95"/>
                  </a:lnTo>
                  <a:lnTo>
                    <a:pt x="171" y="114"/>
                  </a:lnTo>
                  <a:lnTo>
                    <a:pt x="125" y="138"/>
                  </a:lnTo>
                  <a:lnTo>
                    <a:pt x="85" y="167"/>
                  </a:lnTo>
                  <a:lnTo>
                    <a:pt x="50" y="209"/>
                  </a:lnTo>
                  <a:lnTo>
                    <a:pt x="24" y="257"/>
                  </a:lnTo>
                  <a:lnTo>
                    <a:pt x="0" y="257"/>
                  </a:lnTo>
                  <a:lnTo>
                    <a:pt x="55" y="167"/>
                  </a:lnTo>
                  <a:lnTo>
                    <a:pt x="126" y="101"/>
                  </a:lnTo>
                  <a:lnTo>
                    <a:pt x="212" y="53"/>
                  </a:lnTo>
                  <a:lnTo>
                    <a:pt x="309" y="23"/>
                  </a:lnTo>
                  <a:lnTo>
                    <a:pt x="411" y="6"/>
                  </a:lnTo>
                  <a:lnTo>
                    <a:pt x="516" y="0"/>
                  </a:lnTo>
                  <a:lnTo>
                    <a:pt x="624" y="0"/>
                  </a:lnTo>
                  <a:lnTo>
                    <a:pt x="726" y="2"/>
                  </a:lnTo>
                  <a:lnTo>
                    <a:pt x="798" y="12"/>
                  </a:lnTo>
                  <a:lnTo>
                    <a:pt x="866" y="23"/>
                  </a:lnTo>
                  <a:lnTo>
                    <a:pt x="938" y="41"/>
                  </a:lnTo>
                  <a:lnTo>
                    <a:pt x="1008" y="58"/>
                  </a:lnTo>
                  <a:lnTo>
                    <a:pt x="1078" y="79"/>
                  </a:lnTo>
                  <a:lnTo>
                    <a:pt x="1148" y="101"/>
                  </a:lnTo>
                  <a:lnTo>
                    <a:pt x="1216" y="125"/>
                  </a:lnTo>
                  <a:lnTo>
                    <a:pt x="1284" y="1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1" name="Freeform 339"/>
            <p:cNvSpPr>
              <a:spLocks/>
            </p:cNvSpPr>
            <p:nvPr/>
          </p:nvSpPr>
          <p:spPr bwMode="auto">
            <a:xfrm>
              <a:off x="1667" y="5746"/>
              <a:ext cx="75" cy="249"/>
            </a:xfrm>
            <a:custGeom>
              <a:avLst/>
              <a:gdLst>
                <a:gd name="T0" fmla="*/ 0 w 225"/>
                <a:gd name="T1" fmla="*/ 0 h 749"/>
                <a:gd name="T2" fmla="*/ 0 w 225"/>
                <a:gd name="T3" fmla="*/ 0 h 749"/>
                <a:gd name="T4" fmla="*/ 0 w 225"/>
                <a:gd name="T5" fmla="*/ 0 h 749"/>
                <a:gd name="T6" fmla="*/ 0 w 225"/>
                <a:gd name="T7" fmla="*/ 0 h 749"/>
                <a:gd name="T8" fmla="*/ 0 w 225"/>
                <a:gd name="T9" fmla="*/ 0 h 749"/>
                <a:gd name="T10" fmla="*/ 0 w 225"/>
                <a:gd name="T11" fmla="*/ 0 h 749"/>
                <a:gd name="T12" fmla="*/ 0 w 225"/>
                <a:gd name="T13" fmla="*/ 0 h 749"/>
                <a:gd name="T14" fmla="*/ 0 w 225"/>
                <a:gd name="T15" fmla="*/ 0 h 749"/>
                <a:gd name="T16" fmla="*/ 0 w 225"/>
                <a:gd name="T17" fmla="*/ 0 h 749"/>
                <a:gd name="T18" fmla="*/ 0 w 225"/>
                <a:gd name="T19" fmla="*/ 0 h 749"/>
                <a:gd name="T20" fmla="*/ 0 w 225"/>
                <a:gd name="T21" fmla="*/ 0 h 749"/>
                <a:gd name="T22" fmla="*/ 0 w 225"/>
                <a:gd name="T23" fmla="*/ 0 h 749"/>
                <a:gd name="T24" fmla="*/ 0 w 225"/>
                <a:gd name="T25" fmla="*/ 0 h 749"/>
                <a:gd name="T26" fmla="*/ 0 w 225"/>
                <a:gd name="T27" fmla="*/ 0 h 749"/>
                <a:gd name="T28" fmla="*/ 0 w 225"/>
                <a:gd name="T29" fmla="*/ 0 h 749"/>
                <a:gd name="T30" fmla="*/ 0 w 225"/>
                <a:gd name="T31" fmla="*/ 0 h 749"/>
                <a:gd name="T32" fmla="*/ 0 w 225"/>
                <a:gd name="T33" fmla="*/ 0 h 749"/>
                <a:gd name="T34" fmla="*/ 0 w 225"/>
                <a:gd name="T35" fmla="*/ 0 h 749"/>
                <a:gd name="T36" fmla="*/ 0 w 225"/>
                <a:gd name="T37" fmla="*/ 0 h 749"/>
                <a:gd name="T38" fmla="*/ 0 w 225"/>
                <a:gd name="T39" fmla="*/ 0 h 749"/>
                <a:gd name="T40" fmla="*/ 0 w 225"/>
                <a:gd name="T41" fmla="*/ 0 h 749"/>
                <a:gd name="T42" fmla="*/ 0 w 225"/>
                <a:gd name="T43" fmla="*/ 0 h 749"/>
                <a:gd name="T44" fmla="*/ 0 w 225"/>
                <a:gd name="T45" fmla="*/ 0 h 749"/>
                <a:gd name="T46" fmla="*/ 0 w 225"/>
                <a:gd name="T47" fmla="*/ 0 h 749"/>
                <a:gd name="T48" fmla="*/ 0 w 225"/>
                <a:gd name="T49" fmla="*/ 0 h 749"/>
                <a:gd name="T50" fmla="*/ 0 w 225"/>
                <a:gd name="T51" fmla="*/ 0 h 749"/>
                <a:gd name="T52" fmla="*/ 0 w 225"/>
                <a:gd name="T53" fmla="*/ 0 h 749"/>
                <a:gd name="T54" fmla="*/ 0 w 225"/>
                <a:gd name="T55" fmla="*/ 0 h 749"/>
                <a:gd name="T56" fmla="*/ 0 w 225"/>
                <a:gd name="T57" fmla="*/ 0 h 749"/>
                <a:gd name="T58" fmla="*/ 0 w 225"/>
                <a:gd name="T59" fmla="*/ 0 h 749"/>
                <a:gd name="T60" fmla="*/ 0 w 225"/>
                <a:gd name="T61" fmla="*/ 0 h 749"/>
                <a:gd name="T62" fmla="*/ 0 w 225"/>
                <a:gd name="T63" fmla="*/ 0 h 749"/>
                <a:gd name="T64" fmla="*/ 0 w 225"/>
                <a:gd name="T65" fmla="*/ 0 h 7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749">
                  <a:moveTo>
                    <a:pt x="225" y="9"/>
                  </a:moveTo>
                  <a:lnTo>
                    <a:pt x="225" y="93"/>
                  </a:lnTo>
                  <a:lnTo>
                    <a:pt x="225" y="178"/>
                  </a:lnTo>
                  <a:lnTo>
                    <a:pt x="224" y="268"/>
                  </a:lnTo>
                  <a:lnTo>
                    <a:pt x="222" y="356"/>
                  </a:lnTo>
                  <a:lnTo>
                    <a:pt x="217" y="447"/>
                  </a:lnTo>
                  <a:lnTo>
                    <a:pt x="210" y="537"/>
                  </a:lnTo>
                  <a:lnTo>
                    <a:pt x="203" y="623"/>
                  </a:lnTo>
                  <a:lnTo>
                    <a:pt x="195" y="704"/>
                  </a:lnTo>
                  <a:lnTo>
                    <a:pt x="2" y="749"/>
                  </a:lnTo>
                  <a:lnTo>
                    <a:pt x="1" y="660"/>
                  </a:lnTo>
                  <a:lnTo>
                    <a:pt x="1" y="566"/>
                  </a:lnTo>
                  <a:lnTo>
                    <a:pt x="0" y="471"/>
                  </a:lnTo>
                  <a:lnTo>
                    <a:pt x="0" y="376"/>
                  </a:lnTo>
                  <a:lnTo>
                    <a:pt x="0" y="281"/>
                  </a:lnTo>
                  <a:lnTo>
                    <a:pt x="2" y="188"/>
                  </a:lnTo>
                  <a:lnTo>
                    <a:pt x="6" y="98"/>
                  </a:lnTo>
                  <a:lnTo>
                    <a:pt x="12" y="9"/>
                  </a:lnTo>
                  <a:lnTo>
                    <a:pt x="38" y="11"/>
                  </a:lnTo>
                  <a:lnTo>
                    <a:pt x="70" y="11"/>
                  </a:lnTo>
                  <a:lnTo>
                    <a:pt x="97" y="9"/>
                  </a:lnTo>
                  <a:lnTo>
                    <a:pt x="126" y="4"/>
                  </a:lnTo>
                  <a:lnTo>
                    <a:pt x="153" y="1"/>
                  </a:lnTo>
                  <a:lnTo>
                    <a:pt x="180" y="0"/>
                  </a:lnTo>
                  <a:lnTo>
                    <a:pt x="204" y="2"/>
                  </a:lnTo>
                  <a:lnTo>
                    <a:pt x="225" y="9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2" name="Freeform 340"/>
            <p:cNvSpPr>
              <a:spLocks/>
            </p:cNvSpPr>
            <p:nvPr/>
          </p:nvSpPr>
          <p:spPr bwMode="auto">
            <a:xfrm>
              <a:off x="3076" y="5756"/>
              <a:ext cx="181" cy="749"/>
            </a:xfrm>
            <a:custGeom>
              <a:avLst/>
              <a:gdLst>
                <a:gd name="T0" fmla="*/ 0 w 544"/>
                <a:gd name="T1" fmla="*/ 0 h 2248"/>
                <a:gd name="T2" fmla="*/ 0 w 544"/>
                <a:gd name="T3" fmla="*/ 0 h 2248"/>
                <a:gd name="T4" fmla="*/ 0 w 544"/>
                <a:gd name="T5" fmla="*/ 0 h 2248"/>
                <a:gd name="T6" fmla="*/ 0 w 544"/>
                <a:gd name="T7" fmla="*/ 0 h 2248"/>
                <a:gd name="T8" fmla="*/ 0 w 544"/>
                <a:gd name="T9" fmla="*/ 0 h 2248"/>
                <a:gd name="T10" fmla="*/ 0 w 544"/>
                <a:gd name="T11" fmla="*/ 0 h 2248"/>
                <a:gd name="T12" fmla="*/ 0 w 544"/>
                <a:gd name="T13" fmla="*/ 0 h 2248"/>
                <a:gd name="T14" fmla="*/ 0 w 544"/>
                <a:gd name="T15" fmla="*/ 0 h 2248"/>
                <a:gd name="T16" fmla="*/ 0 w 544"/>
                <a:gd name="T17" fmla="*/ 0 h 2248"/>
                <a:gd name="T18" fmla="*/ 0 w 544"/>
                <a:gd name="T19" fmla="*/ 0 h 2248"/>
                <a:gd name="T20" fmla="*/ 0 w 544"/>
                <a:gd name="T21" fmla="*/ 0 h 2248"/>
                <a:gd name="T22" fmla="*/ 0 w 544"/>
                <a:gd name="T23" fmla="*/ 0 h 2248"/>
                <a:gd name="T24" fmla="*/ 0 w 544"/>
                <a:gd name="T25" fmla="*/ 0 h 2248"/>
                <a:gd name="T26" fmla="*/ 0 w 544"/>
                <a:gd name="T27" fmla="*/ 0 h 2248"/>
                <a:gd name="T28" fmla="*/ 0 w 544"/>
                <a:gd name="T29" fmla="*/ 0 h 2248"/>
                <a:gd name="T30" fmla="*/ 0 w 544"/>
                <a:gd name="T31" fmla="*/ 0 h 2248"/>
                <a:gd name="T32" fmla="*/ 0 w 544"/>
                <a:gd name="T33" fmla="*/ 0 h 2248"/>
                <a:gd name="T34" fmla="*/ 0 w 544"/>
                <a:gd name="T35" fmla="*/ 0 h 2248"/>
                <a:gd name="T36" fmla="*/ 0 w 544"/>
                <a:gd name="T37" fmla="*/ 0 h 2248"/>
                <a:gd name="T38" fmla="*/ 0 w 544"/>
                <a:gd name="T39" fmla="*/ 0 h 2248"/>
                <a:gd name="T40" fmla="*/ 0 w 544"/>
                <a:gd name="T41" fmla="*/ 0 h 2248"/>
                <a:gd name="T42" fmla="*/ 0 w 544"/>
                <a:gd name="T43" fmla="*/ 0 h 2248"/>
                <a:gd name="T44" fmla="*/ 0 w 544"/>
                <a:gd name="T45" fmla="*/ 0 h 2248"/>
                <a:gd name="T46" fmla="*/ 0 w 544"/>
                <a:gd name="T47" fmla="*/ 0 h 2248"/>
                <a:gd name="T48" fmla="*/ 0 w 544"/>
                <a:gd name="T49" fmla="*/ 0 h 2248"/>
                <a:gd name="T50" fmla="*/ 0 w 544"/>
                <a:gd name="T51" fmla="*/ 0 h 2248"/>
                <a:gd name="T52" fmla="*/ 0 w 544"/>
                <a:gd name="T53" fmla="*/ 0 h 2248"/>
                <a:gd name="T54" fmla="*/ 0 w 544"/>
                <a:gd name="T55" fmla="*/ 0 h 2248"/>
                <a:gd name="T56" fmla="*/ 0 w 544"/>
                <a:gd name="T57" fmla="*/ 0 h 2248"/>
                <a:gd name="T58" fmla="*/ 0 w 544"/>
                <a:gd name="T59" fmla="*/ 0 h 2248"/>
                <a:gd name="T60" fmla="*/ 0 w 544"/>
                <a:gd name="T61" fmla="*/ 0 h 2248"/>
                <a:gd name="T62" fmla="*/ 0 w 544"/>
                <a:gd name="T63" fmla="*/ 0 h 2248"/>
                <a:gd name="T64" fmla="*/ 0 w 544"/>
                <a:gd name="T65" fmla="*/ 0 h 2248"/>
                <a:gd name="T66" fmla="*/ 0 w 544"/>
                <a:gd name="T67" fmla="*/ 0 h 2248"/>
                <a:gd name="T68" fmla="*/ 0 w 544"/>
                <a:gd name="T69" fmla="*/ 0 h 2248"/>
                <a:gd name="T70" fmla="*/ 0 w 544"/>
                <a:gd name="T71" fmla="*/ 0 h 2248"/>
                <a:gd name="T72" fmla="*/ 0 w 544"/>
                <a:gd name="T73" fmla="*/ 0 h 2248"/>
                <a:gd name="T74" fmla="*/ 0 w 544"/>
                <a:gd name="T75" fmla="*/ 0 h 2248"/>
                <a:gd name="T76" fmla="*/ 0 w 544"/>
                <a:gd name="T77" fmla="*/ 0 h 2248"/>
                <a:gd name="T78" fmla="*/ 0 w 544"/>
                <a:gd name="T79" fmla="*/ 0 h 2248"/>
                <a:gd name="T80" fmla="*/ 0 w 544"/>
                <a:gd name="T81" fmla="*/ 0 h 2248"/>
                <a:gd name="T82" fmla="*/ 0 w 544"/>
                <a:gd name="T83" fmla="*/ 0 h 2248"/>
                <a:gd name="T84" fmla="*/ 0 w 544"/>
                <a:gd name="T85" fmla="*/ 0 h 2248"/>
                <a:gd name="T86" fmla="*/ 0 w 544"/>
                <a:gd name="T87" fmla="*/ 0 h 2248"/>
                <a:gd name="T88" fmla="*/ 0 w 544"/>
                <a:gd name="T89" fmla="*/ 0 h 2248"/>
                <a:gd name="T90" fmla="*/ 0 w 544"/>
                <a:gd name="T91" fmla="*/ 0 h 224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44" h="2248">
                  <a:moveTo>
                    <a:pt x="254" y="11"/>
                  </a:moveTo>
                  <a:lnTo>
                    <a:pt x="291" y="261"/>
                  </a:lnTo>
                  <a:lnTo>
                    <a:pt x="329" y="512"/>
                  </a:lnTo>
                  <a:lnTo>
                    <a:pt x="363" y="764"/>
                  </a:lnTo>
                  <a:lnTo>
                    <a:pt x="396" y="1014"/>
                  </a:lnTo>
                  <a:lnTo>
                    <a:pt x="431" y="1265"/>
                  </a:lnTo>
                  <a:lnTo>
                    <a:pt x="467" y="1514"/>
                  </a:lnTo>
                  <a:lnTo>
                    <a:pt x="505" y="1760"/>
                  </a:lnTo>
                  <a:lnTo>
                    <a:pt x="544" y="2003"/>
                  </a:lnTo>
                  <a:lnTo>
                    <a:pt x="544" y="2217"/>
                  </a:lnTo>
                  <a:lnTo>
                    <a:pt x="511" y="2219"/>
                  </a:lnTo>
                  <a:lnTo>
                    <a:pt x="479" y="2217"/>
                  </a:lnTo>
                  <a:lnTo>
                    <a:pt x="447" y="2216"/>
                  </a:lnTo>
                  <a:lnTo>
                    <a:pt x="415" y="2215"/>
                  </a:lnTo>
                  <a:lnTo>
                    <a:pt x="383" y="2216"/>
                  </a:lnTo>
                  <a:lnTo>
                    <a:pt x="351" y="2221"/>
                  </a:lnTo>
                  <a:lnTo>
                    <a:pt x="319" y="2232"/>
                  </a:lnTo>
                  <a:lnTo>
                    <a:pt x="290" y="2248"/>
                  </a:lnTo>
                  <a:lnTo>
                    <a:pt x="245" y="2248"/>
                  </a:lnTo>
                  <a:lnTo>
                    <a:pt x="229" y="2017"/>
                  </a:lnTo>
                  <a:lnTo>
                    <a:pt x="213" y="1784"/>
                  </a:lnTo>
                  <a:lnTo>
                    <a:pt x="195" y="1552"/>
                  </a:lnTo>
                  <a:lnTo>
                    <a:pt x="177" y="1321"/>
                  </a:lnTo>
                  <a:lnTo>
                    <a:pt x="156" y="1091"/>
                  </a:lnTo>
                  <a:lnTo>
                    <a:pt x="133" y="861"/>
                  </a:lnTo>
                  <a:lnTo>
                    <a:pt x="104" y="634"/>
                  </a:lnTo>
                  <a:lnTo>
                    <a:pt x="76" y="406"/>
                  </a:lnTo>
                  <a:lnTo>
                    <a:pt x="0" y="33"/>
                  </a:lnTo>
                  <a:lnTo>
                    <a:pt x="20" y="16"/>
                  </a:lnTo>
                  <a:lnTo>
                    <a:pt x="48" y="6"/>
                  </a:lnTo>
                  <a:lnTo>
                    <a:pt x="80" y="1"/>
                  </a:lnTo>
                  <a:lnTo>
                    <a:pt x="114" y="0"/>
                  </a:lnTo>
                  <a:lnTo>
                    <a:pt x="151" y="1"/>
                  </a:lnTo>
                  <a:lnTo>
                    <a:pt x="187" y="5"/>
                  </a:lnTo>
                  <a:lnTo>
                    <a:pt x="222" y="9"/>
                  </a:lnTo>
                  <a:lnTo>
                    <a:pt x="254" y="11"/>
                  </a:lnTo>
                  <a:close/>
                </a:path>
              </a:pathLst>
            </a:custGeom>
            <a:solidFill>
              <a:srgbClr val="FF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3" name="Freeform 341"/>
            <p:cNvSpPr>
              <a:spLocks/>
            </p:cNvSpPr>
            <p:nvPr/>
          </p:nvSpPr>
          <p:spPr bwMode="auto">
            <a:xfrm>
              <a:off x="2883" y="5842"/>
              <a:ext cx="10" cy="19"/>
            </a:xfrm>
            <a:custGeom>
              <a:avLst/>
              <a:gdLst>
                <a:gd name="T0" fmla="*/ 0 w 31"/>
                <a:gd name="T1" fmla="*/ 0 h 56"/>
                <a:gd name="T2" fmla="*/ 0 w 31"/>
                <a:gd name="T3" fmla="*/ 0 h 56"/>
                <a:gd name="T4" fmla="*/ 0 w 31"/>
                <a:gd name="T5" fmla="*/ 0 h 56"/>
                <a:gd name="T6" fmla="*/ 0 w 31"/>
                <a:gd name="T7" fmla="*/ 0 h 56"/>
                <a:gd name="T8" fmla="*/ 0 w 31"/>
                <a:gd name="T9" fmla="*/ 0 h 56"/>
                <a:gd name="T10" fmla="*/ 0 w 31"/>
                <a:gd name="T11" fmla="*/ 0 h 56"/>
                <a:gd name="T12" fmla="*/ 0 w 31"/>
                <a:gd name="T13" fmla="*/ 0 h 56"/>
                <a:gd name="T14" fmla="*/ 0 w 31"/>
                <a:gd name="T15" fmla="*/ 0 h 56"/>
                <a:gd name="T16" fmla="*/ 0 w 31"/>
                <a:gd name="T17" fmla="*/ 0 h 56"/>
                <a:gd name="T18" fmla="*/ 0 w 31"/>
                <a:gd name="T19" fmla="*/ 0 h 56"/>
                <a:gd name="T20" fmla="*/ 0 w 31"/>
                <a:gd name="T21" fmla="*/ 0 h 56"/>
                <a:gd name="T22" fmla="*/ 0 w 31"/>
                <a:gd name="T23" fmla="*/ 0 h 56"/>
                <a:gd name="T24" fmla="*/ 0 w 31"/>
                <a:gd name="T25" fmla="*/ 0 h 56"/>
                <a:gd name="T26" fmla="*/ 0 w 31"/>
                <a:gd name="T27" fmla="*/ 0 h 56"/>
                <a:gd name="T28" fmla="*/ 0 w 31"/>
                <a:gd name="T29" fmla="*/ 0 h 56"/>
                <a:gd name="T30" fmla="*/ 0 w 31"/>
                <a:gd name="T31" fmla="*/ 0 h 56"/>
                <a:gd name="T32" fmla="*/ 0 w 31"/>
                <a:gd name="T33" fmla="*/ 0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56">
                  <a:moveTo>
                    <a:pt x="31" y="19"/>
                  </a:moveTo>
                  <a:lnTo>
                    <a:pt x="31" y="56"/>
                  </a:lnTo>
                  <a:lnTo>
                    <a:pt x="0" y="56"/>
                  </a:lnTo>
                  <a:lnTo>
                    <a:pt x="0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5" y="2"/>
                  </a:lnTo>
                  <a:lnTo>
                    <a:pt x="18" y="5"/>
                  </a:lnTo>
                  <a:lnTo>
                    <a:pt x="21" y="9"/>
                  </a:lnTo>
                  <a:lnTo>
                    <a:pt x="24" y="15"/>
                  </a:lnTo>
                  <a:lnTo>
                    <a:pt x="27" y="17"/>
                  </a:lnTo>
                  <a:lnTo>
                    <a:pt x="31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4" name="Freeform 342"/>
            <p:cNvSpPr>
              <a:spLocks/>
            </p:cNvSpPr>
            <p:nvPr/>
          </p:nvSpPr>
          <p:spPr bwMode="auto">
            <a:xfrm>
              <a:off x="2601" y="5914"/>
              <a:ext cx="253" cy="135"/>
            </a:xfrm>
            <a:custGeom>
              <a:avLst/>
              <a:gdLst>
                <a:gd name="T0" fmla="*/ 0 w 759"/>
                <a:gd name="T1" fmla="*/ 0 h 405"/>
                <a:gd name="T2" fmla="*/ 0 w 759"/>
                <a:gd name="T3" fmla="*/ 0 h 405"/>
                <a:gd name="T4" fmla="*/ 0 w 759"/>
                <a:gd name="T5" fmla="*/ 0 h 405"/>
                <a:gd name="T6" fmla="*/ 0 w 759"/>
                <a:gd name="T7" fmla="*/ 0 h 405"/>
                <a:gd name="T8" fmla="*/ 0 w 759"/>
                <a:gd name="T9" fmla="*/ 0 h 405"/>
                <a:gd name="T10" fmla="*/ 0 w 759"/>
                <a:gd name="T11" fmla="*/ 0 h 405"/>
                <a:gd name="T12" fmla="*/ 0 w 759"/>
                <a:gd name="T13" fmla="*/ 0 h 405"/>
                <a:gd name="T14" fmla="*/ 0 w 759"/>
                <a:gd name="T15" fmla="*/ 0 h 405"/>
                <a:gd name="T16" fmla="*/ 0 w 759"/>
                <a:gd name="T17" fmla="*/ 0 h 405"/>
                <a:gd name="T18" fmla="*/ 0 w 759"/>
                <a:gd name="T19" fmla="*/ 0 h 405"/>
                <a:gd name="T20" fmla="*/ 0 w 759"/>
                <a:gd name="T21" fmla="*/ 0 h 405"/>
                <a:gd name="T22" fmla="*/ 0 w 759"/>
                <a:gd name="T23" fmla="*/ 0 h 405"/>
                <a:gd name="T24" fmla="*/ 0 w 759"/>
                <a:gd name="T25" fmla="*/ 0 h 405"/>
                <a:gd name="T26" fmla="*/ 0 w 759"/>
                <a:gd name="T27" fmla="*/ 0 h 405"/>
                <a:gd name="T28" fmla="*/ 0 w 759"/>
                <a:gd name="T29" fmla="*/ 0 h 405"/>
                <a:gd name="T30" fmla="*/ 0 w 759"/>
                <a:gd name="T31" fmla="*/ 0 h 405"/>
                <a:gd name="T32" fmla="*/ 0 w 759"/>
                <a:gd name="T33" fmla="*/ 0 h 405"/>
                <a:gd name="T34" fmla="*/ 0 w 759"/>
                <a:gd name="T35" fmla="*/ 0 h 405"/>
                <a:gd name="T36" fmla="*/ 0 w 759"/>
                <a:gd name="T37" fmla="*/ 0 h 405"/>
                <a:gd name="T38" fmla="*/ 0 w 759"/>
                <a:gd name="T39" fmla="*/ 0 h 405"/>
                <a:gd name="T40" fmla="*/ 0 w 759"/>
                <a:gd name="T41" fmla="*/ 0 h 405"/>
                <a:gd name="T42" fmla="*/ 0 w 759"/>
                <a:gd name="T43" fmla="*/ 0 h 405"/>
                <a:gd name="T44" fmla="*/ 0 w 759"/>
                <a:gd name="T45" fmla="*/ 0 h 405"/>
                <a:gd name="T46" fmla="*/ 0 w 759"/>
                <a:gd name="T47" fmla="*/ 0 h 405"/>
                <a:gd name="T48" fmla="*/ 0 w 759"/>
                <a:gd name="T49" fmla="*/ 0 h 4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59" h="405">
                  <a:moveTo>
                    <a:pt x="759" y="0"/>
                  </a:moveTo>
                  <a:lnTo>
                    <a:pt x="689" y="89"/>
                  </a:lnTo>
                  <a:lnTo>
                    <a:pt x="610" y="168"/>
                  </a:lnTo>
                  <a:lnTo>
                    <a:pt x="522" y="237"/>
                  </a:lnTo>
                  <a:lnTo>
                    <a:pt x="427" y="299"/>
                  </a:lnTo>
                  <a:lnTo>
                    <a:pt x="326" y="345"/>
                  </a:lnTo>
                  <a:lnTo>
                    <a:pt x="221" y="380"/>
                  </a:lnTo>
                  <a:lnTo>
                    <a:pt x="112" y="400"/>
                  </a:lnTo>
                  <a:lnTo>
                    <a:pt x="0" y="405"/>
                  </a:lnTo>
                  <a:lnTo>
                    <a:pt x="0" y="373"/>
                  </a:lnTo>
                  <a:lnTo>
                    <a:pt x="105" y="358"/>
                  </a:lnTo>
                  <a:lnTo>
                    <a:pt x="205" y="332"/>
                  </a:lnTo>
                  <a:lnTo>
                    <a:pt x="301" y="296"/>
                  </a:lnTo>
                  <a:lnTo>
                    <a:pt x="395" y="252"/>
                  </a:lnTo>
                  <a:lnTo>
                    <a:pt x="483" y="199"/>
                  </a:lnTo>
                  <a:lnTo>
                    <a:pt x="569" y="140"/>
                  </a:lnTo>
                  <a:lnTo>
                    <a:pt x="651" y="74"/>
                  </a:lnTo>
                  <a:lnTo>
                    <a:pt x="729" y="0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5" name="Freeform 343"/>
            <p:cNvSpPr>
              <a:spLocks/>
            </p:cNvSpPr>
            <p:nvPr/>
          </p:nvSpPr>
          <p:spPr bwMode="auto">
            <a:xfrm>
              <a:off x="2475" y="5920"/>
              <a:ext cx="497" cy="534"/>
            </a:xfrm>
            <a:custGeom>
              <a:avLst/>
              <a:gdLst>
                <a:gd name="T0" fmla="*/ 0 w 1490"/>
                <a:gd name="T1" fmla="*/ 0 h 1604"/>
                <a:gd name="T2" fmla="*/ 0 w 1490"/>
                <a:gd name="T3" fmla="*/ 0 h 1604"/>
                <a:gd name="T4" fmla="*/ 0 w 1490"/>
                <a:gd name="T5" fmla="*/ 0 h 1604"/>
                <a:gd name="T6" fmla="*/ 0 w 1490"/>
                <a:gd name="T7" fmla="*/ 0 h 1604"/>
                <a:gd name="T8" fmla="*/ 0 w 1490"/>
                <a:gd name="T9" fmla="*/ 0 h 1604"/>
                <a:gd name="T10" fmla="*/ 0 w 1490"/>
                <a:gd name="T11" fmla="*/ 0 h 1604"/>
                <a:gd name="T12" fmla="*/ 0 w 1490"/>
                <a:gd name="T13" fmla="*/ 0 h 1604"/>
                <a:gd name="T14" fmla="*/ 0 w 1490"/>
                <a:gd name="T15" fmla="*/ 0 h 1604"/>
                <a:gd name="T16" fmla="*/ 0 w 1490"/>
                <a:gd name="T17" fmla="*/ 0 h 1604"/>
                <a:gd name="T18" fmla="*/ 0 w 1490"/>
                <a:gd name="T19" fmla="*/ 0 h 1604"/>
                <a:gd name="T20" fmla="*/ 0 w 1490"/>
                <a:gd name="T21" fmla="*/ 0 h 1604"/>
                <a:gd name="T22" fmla="*/ 0 w 1490"/>
                <a:gd name="T23" fmla="*/ 0 h 1604"/>
                <a:gd name="T24" fmla="*/ 0 w 1490"/>
                <a:gd name="T25" fmla="*/ 0 h 1604"/>
                <a:gd name="T26" fmla="*/ 0 w 1490"/>
                <a:gd name="T27" fmla="*/ 0 h 1604"/>
                <a:gd name="T28" fmla="*/ 0 w 1490"/>
                <a:gd name="T29" fmla="*/ 0 h 1604"/>
                <a:gd name="T30" fmla="*/ 0 w 1490"/>
                <a:gd name="T31" fmla="*/ 0 h 1604"/>
                <a:gd name="T32" fmla="*/ 0 w 1490"/>
                <a:gd name="T33" fmla="*/ 0 h 1604"/>
                <a:gd name="T34" fmla="*/ 0 w 1490"/>
                <a:gd name="T35" fmla="*/ 0 h 1604"/>
                <a:gd name="T36" fmla="*/ 0 w 1490"/>
                <a:gd name="T37" fmla="*/ 0 h 1604"/>
                <a:gd name="T38" fmla="*/ 0 w 1490"/>
                <a:gd name="T39" fmla="*/ 0 h 1604"/>
                <a:gd name="T40" fmla="*/ 0 w 1490"/>
                <a:gd name="T41" fmla="*/ 0 h 1604"/>
                <a:gd name="T42" fmla="*/ 0 w 1490"/>
                <a:gd name="T43" fmla="*/ 0 h 1604"/>
                <a:gd name="T44" fmla="*/ 0 w 1490"/>
                <a:gd name="T45" fmla="*/ 0 h 1604"/>
                <a:gd name="T46" fmla="*/ 0 w 1490"/>
                <a:gd name="T47" fmla="*/ 0 h 1604"/>
                <a:gd name="T48" fmla="*/ 0 w 1490"/>
                <a:gd name="T49" fmla="*/ 0 h 1604"/>
                <a:gd name="T50" fmla="*/ 0 w 1490"/>
                <a:gd name="T51" fmla="*/ 0 h 1604"/>
                <a:gd name="T52" fmla="*/ 0 w 1490"/>
                <a:gd name="T53" fmla="*/ 0 h 1604"/>
                <a:gd name="T54" fmla="*/ 0 w 1490"/>
                <a:gd name="T55" fmla="*/ 0 h 1604"/>
                <a:gd name="T56" fmla="*/ 0 w 1490"/>
                <a:gd name="T57" fmla="*/ 0 h 1604"/>
                <a:gd name="T58" fmla="*/ 0 w 1490"/>
                <a:gd name="T59" fmla="*/ 0 h 1604"/>
                <a:gd name="T60" fmla="*/ 0 w 1490"/>
                <a:gd name="T61" fmla="*/ 0 h 1604"/>
                <a:gd name="T62" fmla="*/ 0 w 1490"/>
                <a:gd name="T63" fmla="*/ 0 h 1604"/>
                <a:gd name="T64" fmla="*/ 0 w 1490"/>
                <a:gd name="T65" fmla="*/ 0 h 1604"/>
                <a:gd name="T66" fmla="*/ 0 w 1490"/>
                <a:gd name="T67" fmla="*/ 0 h 1604"/>
                <a:gd name="T68" fmla="*/ 0 w 1490"/>
                <a:gd name="T69" fmla="*/ 0 h 1604"/>
                <a:gd name="T70" fmla="*/ 0 w 1490"/>
                <a:gd name="T71" fmla="*/ 0 h 1604"/>
                <a:gd name="T72" fmla="*/ 0 w 1490"/>
                <a:gd name="T73" fmla="*/ 0 h 1604"/>
                <a:gd name="T74" fmla="*/ 0 w 1490"/>
                <a:gd name="T75" fmla="*/ 0 h 1604"/>
                <a:gd name="T76" fmla="*/ 0 w 1490"/>
                <a:gd name="T77" fmla="*/ 0 h 1604"/>
                <a:gd name="T78" fmla="*/ 0 w 1490"/>
                <a:gd name="T79" fmla="*/ 0 h 1604"/>
                <a:gd name="T80" fmla="*/ 0 w 1490"/>
                <a:gd name="T81" fmla="*/ 0 h 1604"/>
                <a:gd name="T82" fmla="*/ 0 w 1490"/>
                <a:gd name="T83" fmla="*/ 0 h 1604"/>
                <a:gd name="T84" fmla="*/ 0 w 1490"/>
                <a:gd name="T85" fmla="*/ 0 h 1604"/>
                <a:gd name="T86" fmla="*/ 0 w 1490"/>
                <a:gd name="T87" fmla="*/ 0 h 1604"/>
                <a:gd name="T88" fmla="*/ 0 w 1490"/>
                <a:gd name="T89" fmla="*/ 0 h 1604"/>
                <a:gd name="T90" fmla="*/ 0 w 1490"/>
                <a:gd name="T91" fmla="*/ 0 h 1604"/>
                <a:gd name="T92" fmla="*/ 0 w 1490"/>
                <a:gd name="T93" fmla="*/ 0 h 1604"/>
                <a:gd name="T94" fmla="*/ 0 w 1490"/>
                <a:gd name="T95" fmla="*/ 0 h 1604"/>
                <a:gd name="T96" fmla="*/ 0 w 1490"/>
                <a:gd name="T97" fmla="*/ 0 h 1604"/>
                <a:gd name="T98" fmla="*/ 0 w 1490"/>
                <a:gd name="T99" fmla="*/ 0 h 1604"/>
                <a:gd name="T100" fmla="*/ 0 w 1490"/>
                <a:gd name="T101" fmla="*/ 0 h 1604"/>
                <a:gd name="T102" fmla="*/ 0 w 1490"/>
                <a:gd name="T103" fmla="*/ 0 h 1604"/>
                <a:gd name="T104" fmla="*/ 0 w 1490"/>
                <a:gd name="T105" fmla="*/ 0 h 1604"/>
                <a:gd name="T106" fmla="*/ 0 w 1490"/>
                <a:gd name="T107" fmla="*/ 0 h 1604"/>
                <a:gd name="T108" fmla="*/ 0 w 1490"/>
                <a:gd name="T109" fmla="*/ 0 h 1604"/>
                <a:gd name="T110" fmla="*/ 0 w 1490"/>
                <a:gd name="T111" fmla="*/ 0 h 1604"/>
                <a:gd name="T112" fmla="*/ 0 w 1490"/>
                <a:gd name="T113" fmla="*/ 0 h 1604"/>
                <a:gd name="T114" fmla="*/ 0 w 1490"/>
                <a:gd name="T115" fmla="*/ 0 h 1604"/>
                <a:gd name="T116" fmla="*/ 0 w 1490"/>
                <a:gd name="T117" fmla="*/ 0 h 1604"/>
                <a:gd name="T118" fmla="*/ 0 w 1490"/>
                <a:gd name="T119" fmla="*/ 0 h 1604"/>
                <a:gd name="T120" fmla="*/ 0 w 1490"/>
                <a:gd name="T121" fmla="*/ 0 h 1604"/>
                <a:gd name="T122" fmla="*/ 0 w 1490"/>
                <a:gd name="T123" fmla="*/ 0 h 160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490" h="1604">
                  <a:moveTo>
                    <a:pt x="1489" y="579"/>
                  </a:moveTo>
                  <a:lnTo>
                    <a:pt x="1432" y="618"/>
                  </a:lnTo>
                  <a:lnTo>
                    <a:pt x="1370" y="643"/>
                  </a:lnTo>
                  <a:lnTo>
                    <a:pt x="1303" y="660"/>
                  </a:lnTo>
                  <a:lnTo>
                    <a:pt x="1236" y="672"/>
                  </a:lnTo>
                  <a:lnTo>
                    <a:pt x="1167" y="683"/>
                  </a:lnTo>
                  <a:lnTo>
                    <a:pt x="1100" y="697"/>
                  </a:lnTo>
                  <a:lnTo>
                    <a:pt x="1036" y="717"/>
                  </a:lnTo>
                  <a:lnTo>
                    <a:pt x="977" y="749"/>
                  </a:lnTo>
                  <a:lnTo>
                    <a:pt x="874" y="843"/>
                  </a:lnTo>
                  <a:lnTo>
                    <a:pt x="786" y="951"/>
                  </a:lnTo>
                  <a:lnTo>
                    <a:pt x="705" y="1066"/>
                  </a:lnTo>
                  <a:lnTo>
                    <a:pt x="627" y="1181"/>
                  </a:lnTo>
                  <a:lnTo>
                    <a:pt x="545" y="1293"/>
                  </a:lnTo>
                  <a:lnTo>
                    <a:pt x="455" y="1395"/>
                  </a:lnTo>
                  <a:lnTo>
                    <a:pt x="352" y="1484"/>
                  </a:lnTo>
                  <a:lnTo>
                    <a:pt x="229" y="1551"/>
                  </a:lnTo>
                  <a:lnTo>
                    <a:pt x="13" y="1604"/>
                  </a:lnTo>
                  <a:lnTo>
                    <a:pt x="4" y="1543"/>
                  </a:lnTo>
                  <a:lnTo>
                    <a:pt x="0" y="1477"/>
                  </a:lnTo>
                  <a:lnTo>
                    <a:pt x="4" y="1408"/>
                  </a:lnTo>
                  <a:lnTo>
                    <a:pt x="13" y="1339"/>
                  </a:lnTo>
                  <a:lnTo>
                    <a:pt x="28" y="1270"/>
                  </a:lnTo>
                  <a:lnTo>
                    <a:pt x="47" y="1202"/>
                  </a:lnTo>
                  <a:lnTo>
                    <a:pt x="66" y="1136"/>
                  </a:lnTo>
                  <a:lnTo>
                    <a:pt x="89" y="1070"/>
                  </a:lnTo>
                  <a:lnTo>
                    <a:pt x="134" y="1088"/>
                  </a:lnTo>
                  <a:lnTo>
                    <a:pt x="181" y="1104"/>
                  </a:lnTo>
                  <a:lnTo>
                    <a:pt x="231" y="1119"/>
                  </a:lnTo>
                  <a:lnTo>
                    <a:pt x="281" y="1130"/>
                  </a:lnTo>
                  <a:lnTo>
                    <a:pt x="331" y="1136"/>
                  </a:lnTo>
                  <a:lnTo>
                    <a:pt x="380" y="1136"/>
                  </a:lnTo>
                  <a:lnTo>
                    <a:pt x="427" y="1130"/>
                  </a:lnTo>
                  <a:lnTo>
                    <a:pt x="472" y="1114"/>
                  </a:lnTo>
                  <a:lnTo>
                    <a:pt x="472" y="1109"/>
                  </a:lnTo>
                  <a:lnTo>
                    <a:pt x="472" y="1103"/>
                  </a:lnTo>
                  <a:lnTo>
                    <a:pt x="469" y="1100"/>
                  </a:lnTo>
                  <a:lnTo>
                    <a:pt x="466" y="1096"/>
                  </a:lnTo>
                  <a:lnTo>
                    <a:pt x="463" y="1093"/>
                  </a:lnTo>
                  <a:lnTo>
                    <a:pt x="457" y="1090"/>
                  </a:lnTo>
                  <a:lnTo>
                    <a:pt x="453" y="1087"/>
                  </a:lnTo>
                  <a:lnTo>
                    <a:pt x="450" y="1082"/>
                  </a:lnTo>
                  <a:lnTo>
                    <a:pt x="404" y="1079"/>
                  </a:lnTo>
                  <a:lnTo>
                    <a:pt x="358" y="1074"/>
                  </a:lnTo>
                  <a:lnTo>
                    <a:pt x="310" y="1072"/>
                  </a:lnTo>
                  <a:lnTo>
                    <a:pt x="264" y="1065"/>
                  </a:lnTo>
                  <a:lnTo>
                    <a:pt x="218" y="1055"/>
                  </a:lnTo>
                  <a:lnTo>
                    <a:pt x="175" y="1039"/>
                  </a:lnTo>
                  <a:lnTo>
                    <a:pt x="136" y="1017"/>
                  </a:lnTo>
                  <a:lnTo>
                    <a:pt x="99" y="985"/>
                  </a:lnTo>
                  <a:lnTo>
                    <a:pt x="102" y="971"/>
                  </a:lnTo>
                  <a:lnTo>
                    <a:pt x="106" y="957"/>
                  </a:lnTo>
                  <a:lnTo>
                    <a:pt x="113" y="940"/>
                  </a:lnTo>
                  <a:lnTo>
                    <a:pt x="116" y="925"/>
                  </a:lnTo>
                  <a:lnTo>
                    <a:pt x="119" y="908"/>
                  </a:lnTo>
                  <a:lnTo>
                    <a:pt x="121" y="891"/>
                  </a:lnTo>
                  <a:lnTo>
                    <a:pt x="123" y="874"/>
                  </a:lnTo>
                  <a:lnTo>
                    <a:pt x="120" y="856"/>
                  </a:lnTo>
                  <a:lnTo>
                    <a:pt x="177" y="880"/>
                  </a:lnTo>
                  <a:lnTo>
                    <a:pt x="235" y="902"/>
                  </a:lnTo>
                  <a:lnTo>
                    <a:pt x="294" y="921"/>
                  </a:lnTo>
                  <a:lnTo>
                    <a:pt x="354" y="938"/>
                  </a:lnTo>
                  <a:lnTo>
                    <a:pt x="416" y="951"/>
                  </a:lnTo>
                  <a:lnTo>
                    <a:pt x="477" y="960"/>
                  </a:lnTo>
                  <a:lnTo>
                    <a:pt x="540" y="965"/>
                  </a:lnTo>
                  <a:lnTo>
                    <a:pt x="602" y="963"/>
                  </a:lnTo>
                  <a:lnTo>
                    <a:pt x="601" y="958"/>
                  </a:lnTo>
                  <a:lnTo>
                    <a:pt x="598" y="951"/>
                  </a:lnTo>
                  <a:lnTo>
                    <a:pt x="593" y="946"/>
                  </a:lnTo>
                  <a:lnTo>
                    <a:pt x="588" y="942"/>
                  </a:lnTo>
                  <a:lnTo>
                    <a:pt x="584" y="938"/>
                  </a:lnTo>
                  <a:lnTo>
                    <a:pt x="578" y="933"/>
                  </a:lnTo>
                  <a:lnTo>
                    <a:pt x="573" y="928"/>
                  </a:lnTo>
                  <a:lnTo>
                    <a:pt x="571" y="923"/>
                  </a:lnTo>
                  <a:lnTo>
                    <a:pt x="511" y="910"/>
                  </a:lnTo>
                  <a:lnTo>
                    <a:pt x="450" y="899"/>
                  </a:lnTo>
                  <a:lnTo>
                    <a:pt x="390" y="885"/>
                  </a:lnTo>
                  <a:lnTo>
                    <a:pt x="332" y="871"/>
                  </a:lnTo>
                  <a:lnTo>
                    <a:pt x="275" y="853"/>
                  </a:lnTo>
                  <a:lnTo>
                    <a:pt x="221" y="829"/>
                  </a:lnTo>
                  <a:lnTo>
                    <a:pt x="169" y="799"/>
                  </a:lnTo>
                  <a:lnTo>
                    <a:pt x="120" y="762"/>
                  </a:lnTo>
                  <a:lnTo>
                    <a:pt x="166" y="579"/>
                  </a:lnTo>
                  <a:lnTo>
                    <a:pt x="250" y="610"/>
                  </a:lnTo>
                  <a:lnTo>
                    <a:pt x="332" y="617"/>
                  </a:lnTo>
                  <a:lnTo>
                    <a:pt x="411" y="607"/>
                  </a:lnTo>
                  <a:lnTo>
                    <a:pt x="489" y="584"/>
                  </a:lnTo>
                  <a:lnTo>
                    <a:pt x="566" y="557"/>
                  </a:lnTo>
                  <a:lnTo>
                    <a:pt x="644" y="528"/>
                  </a:lnTo>
                  <a:lnTo>
                    <a:pt x="724" y="506"/>
                  </a:lnTo>
                  <a:lnTo>
                    <a:pt x="806" y="494"/>
                  </a:lnTo>
                  <a:lnTo>
                    <a:pt x="895" y="462"/>
                  </a:lnTo>
                  <a:lnTo>
                    <a:pt x="978" y="420"/>
                  </a:lnTo>
                  <a:lnTo>
                    <a:pt x="1058" y="368"/>
                  </a:lnTo>
                  <a:lnTo>
                    <a:pt x="1132" y="308"/>
                  </a:lnTo>
                  <a:lnTo>
                    <a:pt x="1202" y="240"/>
                  </a:lnTo>
                  <a:lnTo>
                    <a:pt x="1261" y="167"/>
                  </a:lnTo>
                  <a:lnTo>
                    <a:pt x="1314" y="86"/>
                  </a:lnTo>
                  <a:lnTo>
                    <a:pt x="1360" y="0"/>
                  </a:lnTo>
                  <a:lnTo>
                    <a:pt x="1414" y="56"/>
                  </a:lnTo>
                  <a:lnTo>
                    <a:pt x="1451" y="122"/>
                  </a:lnTo>
                  <a:lnTo>
                    <a:pt x="1475" y="195"/>
                  </a:lnTo>
                  <a:lnTo>
                    <a:pt x="1486" y="273"/>
                  </a:lnTo>
                  <a:lnTo>
                    <a:pt x="1490" y="353"/>
                  </a:lnTo>
                  <a:lnTo>
                    <a:pt x="1489" y="433"/>
                  </a:lnTo>
                  <a:lnTo>
                    <a:pt x="1488" y="509"/>
                  </a:lnTo>
                  <a:lnTo>
                    <a:pt x="1489" y="579"/>
                  </a:lnTo>
                  <a:close/>
                </a:path>
              </a:pathLst>
            </a:custGeom>
            <a:solidFill>
              <a:srgbClr val="9E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6" name="Freeform 344"/>
            <p:cNvSpPr>
              <a:spLocks/>
            </p:cNvSpPr>
            <p:nvPr/>
          </p:nvSpPr>
          <p:spPr bwMode="auto">
            <a:xfrm>
              <a:off x="1999" y="5992"/>
              <a:ext cx="374" cy="110"/>
            </a:xfrm>
            <a:custGeom>
              <a:avLst/>
              <a:gdLst>
                <a:gd name="T0" fmla="*/ 0 w 1123"/>
                <a:gd name="T1" fmla="*/ 0 h 332"/>
                <a:gd name="T2" fmla="*/ 0 w 1123"/>
                <a:gd name="T3" fmla="*/ 0 h 332"/>
                <a:gd name="T4" fmla="*/ 0 w 1123"/>
                <a:gd name="T5" fmla="*/ 0 h 332"/>
                <a:gd name="T6" fmla="*/ 0 w 1123"/>
                <a:gd name="T7" fmla="*/ 0 h 332"/>
                <a:gd name="T8" fmla="*/ 0 w 1123"/>
                <a:gd name="T9" fmla="*/ 0 h 332"/>
                <a:gd name="T10" fmla="*/ 0 w 1123"/>
                <a:gd name="T11" fmla="*/ 0 h 332"/>
                <a:gd name="T12" fmla="*/ 0 w 1123"/>
                <a:gd name="T13" fmla="*/ 0 h 332"/>
                <a:gd name="T14" fmla="*/ 0 w 1123"/>
                <a:gd name="T15" fmla="*/ 0 h 332"/>
                <a:gd name="T16" fmla="*/ 0 w 1123"/>
                <a:gd name="T17" fmla="*/ 0 h 332"/>
                <a:gd name="T18" fmla="*/ 0 w 1123"/>
                <a:gd name="T19" fmla="*/ 0 h 332"/>
                <a:gd name="T20" fmla="*/ 0 w 1123"/>
                <a:gd name="T21" fmla="*/ 0 h 332"/>
                <a:gd name="T22" fmla="*/ 0 w 1123"/>
                <a:gd name="T23" fmla="*/ 0 h 332"/>
                <a:gd name="T24" fmla="*/ 0 w 1123"/>
                <a:gd name="T25" fmla="*/ 0 h 332"/>
                <a:gd name="T26" fmla="*/ 0 w 1123"/>
                <a:gd name="T27" fmla="*/ 0 h 332"/>
                <a:gd name="T28" fmla="*/ 0 w 1123"/>
                <a:gd name="T29" fmla="*/ 0 h 332"/>
                <a:gd name="T30" fmla="*/ 0 w 1123"/>
                <a:gd name="T31" fmla="*/ 0 h 332"/>
                <a:gd name="T32" fmla="*/ 0 w 1123"/>
                <a:gd name="T33" fmla="*/ 0 h 332"/>
                <a:gd name="T34" fmla="*/ 0 w 1123"/>
                <a:gd name="T35" fmla="*/ 0 h 332"/>
                <a:gd name="T36" fmla="*/ 0 w 1123"/>
                <a:gd name="T37" fmla="*/ 0 h 332"/>
                <a:gd name="T38" fmla="*/ 0 w 1123"/>
                <a:gd name="T39" fmla="*/ 0 h 332"/>
                <a:gd name="T40" fmla="*/ 0 w 1123"/>
                <a:gd name="T41" fmla="*/ 0 h 332"/>
                <a:gd name="T42" fmla="*/ 0 w 1123"/>
                <a:gd name="T43" fmla="*/ 0 h 332"/>
                <a:gd name="T44" fmla="*/ 0 w 1123"/>
                <a:gd name="T45" fmla="*/ 0 h 332"/>
                <a:gd name="T46" fmla="*/ 0 w 1123"/>
                <a:gd name="T47" fmla="*/ 0 h 332"/>
                <a:gd name="T48" fmla="*/ 0 w 1123"/>
                <a:gd name="T49" fmla="*/ 0 h 332"/>
                <a:gd name="T50" fmla="*/ 0 w 1123"/>
                <a:gd name="T51" fmla="*/ 0 h 332"/>
                <a:gd name="T52" fmla="*/ 0 w 1123"/>
                <a:gd name="T53" fmla="*/ 0 h 332"/>
                <a:gd name="T54" fmla="*/ 0 w 1123"/>
                <a:gd name="T55" fmla="*/ 0 h 332"/>
                <a:gd name="T56" fmla="*/ 0 w 1123"/>
                <a:gd name="T57" fmla="*/ 0 h 332"/>
                <a:gd name="T58" fmla="*/ 0 w 1123"/>
                <a:gd name="T59" fmla="*/ 0 h 332"/>
                <a:gd name="T60" fmla="*/ 0 w 1123"/>
                <a:gd name="T61" fmla="*/ 0 h 3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23" h="332">
                  <a:moveTo>
                    <a:pt x="1123" y="332"/>
                  </a:moveTo>
                  <a:lnTo>
                    <a:pt x="1004" y="284"/>
                  </a:lnTo>
                  <a:lnTo>
                    <a:pt x="885" y="227"/>
                  </a:lnTo>
                  <a:lnTo>
                    <a:pt x="766" y="168"/>
                  </a:lnTo>
                  <a:lnTo>
                    <a:pt x="649" y="114"/>
                  </a:lnTo>
                  <a:lnTo>
                    <a:pt x="526" y="68"/>
                  </a:lnTo>
                  <a:lnTo>
                    <a:pt x="399" y="38"/>
                  </a:lnTo>
                  <a:lnTo>
                    <a:pt x="268" y="32"/>
                  </a:lnTo>
                  <a:lnTo>
                    <a:pt x="128" y="52"/>
                  </a:lnTo>
                  <a:lnTo>
                    <a:pt x="106" y="57"/>
                  </a:lnTo>
                  <a:lnTo>
                    <a:pt x="86" y="72"/>
                  </a:lnTo>
                  <a:lnTo>
                    <a:pt x="70" y="91"/>
                  </a:lnTo>
                  <a:lnTo>
                    <a:pt x="54" y="110"/>
                  </a:lnTo>
                  <a:lnTo>
                    <a:pt x="39" y="125"/>
                  </a:lnTo>
                  <a:lnTo>
                    <a:pt x="24" y="129"/>
                  </a:lnTo>
                  <a:lnTo>
                    <a:pt x="10" y="118"/>
                  </a:lnTo>
                  <a:lnTo>
                    <a:pt x="0" y="87"/>
                  </a:lnTo>
                  <a:lnTo>
                    <a:pt x="142" y="21"/>
                  </a:lnTo>
                  <a:lnTo>
                    <a:pt x="285" y="0"/>
                  </a:lnTo>
                  <a:lnTo>
                    <a:pt x="428" y="17"/>
                  </a:lnTo>
                  <a:lnTo>
                    <a:pt x="570" y="63"/>
                  </a:lnTo>
                  <a:lnTo>
                    <a:pt x="713" y="126"/>
                  </a:lnTo>
                  <a:lnTo>
                    <a:pt x="851" y="199"/>
                  </a:lnTo>
                  <a:lnTo>
                    <a:pt x="989" y="271"/>
                  </a:lnTo>
                  <a:lnTo>
                    <a:pt x="1123" y="3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7" name="Freeform 345"/>
            <p:cNvSpPr>
              <a:spLocks/>
            </p:cNvSpPr>
            <p:nvPr/>
          </p:nvSpPr>
          <p:spPr bwMode="auto">
            <a:xfrm>
              <a:off x="1775" y="6041"/>
              <a:ext cx="117" cy="176"/>
            </a:xfrm>
            <a:custGeom>
              <a:avLst/>
              <a:gdLst>
                <a:gd name="T0" fmla="*/ 0 w 352"/>
                <a:gd name="T1" fmla="*/ 0 h 527"/>
                <a:gd name="T2" fmla="*/ 0 w 352"/>
                <a:gd name="T3" fmla="*/ 0 h 527"/>
                <a:gd name="T4" fmla="*/ 0 w 352"/>
                <a:gd name="T5" fmla="*/ 0 h 527"/>
                <a:gd name="T6" fmla="*/ 0 w 352"/>
                <a:gd name="T7" fmla="*/ 0 h 527"/>
                <a:gd name="T8" fmla="*/ 0 w 352"/>
                <a:gd name="T9" fmla="*/ 0 h 527"/>
                <a:gd name="T10" fmla="*/ 0 w 352"/>
                <a:gd name="T11" fmla="*/ 0 h 527"/>
                <a:gd name="T12" fmla="*/ 0 w 352"/>
                <a:gd name="T13" fmla="*/ 0 h 527"/>
                <a:gd name="T14" fmla="*/ 0 w 352"/>
                <a:gd name="T15" fmla="*/ 0 h 527"/>
                <a:gd name="T16" fmla="*/ 0 w 352"/>
                <a:gd name="T17" fmla="*/ 0 h 527"/>
                <a:gd name="T18" fmla="*/ 0 w 352"/>
                <a:gd name="T19" fmla="*/ 0 h 527"/>
                <a:gd name="T20" fmla="*/ 0 w 352"/>
                <a:gd name="T21" fmla="*/ 0 h 527"/>
                <a:gd name="T22" fmla="*/ 0 w 352"/>
                <a:gd name="T23" fmla="*/ 0 h 527"/>
                <a:gd name="T24" fmla="*/ 0 w 352"/>
                <a:gd name="T25" fmla="*/ 0 h 527"/>
                <a:gd name="T26" fmla="*/ 0 w 352"/>
                <a:gd name="T27" fmla="*/ 0 h 527"/>
                <a:gd name="T28" fmla="*/ 0 w 352"/>
                <a:gd name="T29" fmla="*/ 0 h 527"/>
                <a:gd name="T30" fmla="*/ 0 w 352"/>
                <a:gd name="T31" fmla="*/ 0 h 527"/>
                <a:gd name="T32" fmla="*/ 0 w 352"/>
                <a:gd name="T33" fmla="*/ 0 h 527"/>
                <a:gd name="T34" fmla="*/ 0 w 352"/>
                <a:gd name="T35" fmla="*/ 0 h 527"/>
                <a:gd name="T36" fmla="*/ 0 w 352"/>
                <a:gd name="T37" fmla="*/ 0 h 527"/>
                <a:gd name="T38" fmla="*/ 0 w 352"/>
                <a:gd name="T39" fmla="*/ 0 h 527"/>
                <a:gd name="T40" fmla="*/ 0 w 352"/>
                <a:gd name="T41" fmla="*/ 0 h 527"/>
                <a:gd name="T42" fmla="*/ 0 w 352"/>
                <a:gd name="T43" fmla="*/ 0 h 527"/>
                <a:gd name="T44" fmla="*/ 0 w 352"/>
                <a:gd name="T45" fmla="*/ 0 h 527"/>
                <a:gd name="T46" fmla="*/ 0 w 352"/>
                <a:gd name="T47" fmla="*/ 0 h 527"/>
                <a:gd name="T48" fmla="*/ 0 w 352"/>
                <a:gd name="T49" fmla="*/ 0 h 527"/>
                <a:gd name="T50" fmla="*/ 0 w 352"/>
                <a:gd name="T51" fmla="*/ 0 h 527"/>
                <a:gd name="T52" fmla="*/ 0 w 352"/>
                <a:gd name="T53" fmla="*/ 0 h 527"/>
                <a:gd name="T54" fmla="*/ 0 w 352"/>
                <a:gd name="T55" fmla="*/ 0 h 527"/>
                <a:gd name="T56" fmla="*/ 0 w 352"/>
                <a:gd name="T57" fmla="*/ 0 h 527"/>
                <a:gd name="T58" fmla="*/ 0 w 352"/>
                <a:gd name="T59" fmla="*/ 0 h 527"/>
                <a:gd name="T60" fmla="*/ 0 w 352"/>
                <a:gd name="T61" fmla="*/ 0 h 527"/>
                <a:gd name="T62" fmla="*/ 0 w 352"/>
                <a:gd name="T63" fmla="*/ 0 h 527"/>
                <a:gd name="T64" fmla="*/ 0 w 352"/>
                <a:gd name="T65" fmla="*/ 0 h 527"/>
                <a:gd name="T66" fmla="*/ 0 w 352"/>
                <a:gd name="T67" fmla="*/ 0 h 527"/>
                <a:gd name="T68" fmla="*/ 0 w 352"/>
                <a:gd name="T69" fmla="*/ 0 h 527"/>
                <a:gd name="T70" fmla="*/ 0 w 352"/>
                <a:gd name="T71" fmla="*/ 0 h 527"/>
                <a:gd name="T72" fmla="*/ 0 w 352"/>
                <a:gd name="T73" fmla="*/ 0 h 527"/>
                <a:gd name="T74" fmla="*/ 0 w 352"/>
                <a:gd name="T75" fmla="*/ 0 h 527"/>
                <a:gd name="T76" fmla="*/ 0 w 352"/>
                <a:gd name="T77" fmla="*/ 0 h 527"/>
                <a:gd name="T78" fmla="*/ 0 w 352"/>
                <a:gd name="T79" fmla="*/ 0 h 5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52" h="527">
                  <a:moveTo>
                    <a:pt x="307" y="352"/>
                  </a:moveTo>
                  <a:lnTo>
                    <a:pt x="312" y="375"/>
                  </a:lnTo>
                  <a:lnTo>
                    <a:pt x="320" y="397"/>
                  </a:lnTo>
                  <a:lnTo>
                    <a:pt x="325" y="420"/>
                  </a:lnTo>
                  <a:lnTo>
                    <a:pt x="332" y="443"/>
                  </a:lnTo>
                  <a:lnTo>
                    <a:pt x="340" y="466"/>
                  </a:lnTo>
                  <a:lnTo>
                    <a:pt x="344" y="487"/>
                  </a:lnTo>
                  <a:lnTo>
                    <a:pt x="349" y="509"/>
                  </a:lnTo>
                  <a:lnTo>
                    <a:pt x="352" y="527"/>
                  </a:lnTo>
                  <a:lnTo>
                    <a:pt x="337" y="511"/>
                  </a:lnTo>
                  <a:lnTo>
                    <a:pt x="326" y="492"/>
                  </a:lnTo>
                  <a:lnTo>
                    <a:pt x="315" y="470"/>
                  </a:lnTo>
                  <a:lnTo>
                    <a:pt x="308" y="445"/>
                  </a:lnTo>
                  <a:lnTo>
                    <a:pt x="301" y="420"/>
                  </a:lnTo>
                  <a:lnTo>
                    <a:pt x="292" y="395"/>
                  </a:lnTo>
                  <a:lnTo>
                    <a:pt x="285" y="368"/>
                  </a:lnTo>
                  <a:lnTo>
                    <a:pt x="276" y="344"/>
                  </a:lnTo>
                  <a:lnTo>
                    <a:pt x="245" y="299"/>
                  </a:lnTo>
                  <a:lnTo>
                    <a:pt x="215" y="252"/>
                  </a:lnTo>
                  <a:lnTo>
                    <a:pt x="186" y="204"/>
                  </a:lnTo>
                  <a:lnTo>
                    <a:pt x="153" y="159"/>
                  </a:lnTo>
                  <a:lnTo>
                    <a:pt x="119" y="115"/>
                  </a:lnTo>
                  <a:lnTo>
                    <a:pt x="83" y="74"/>
                  </a:lnTo>
                  <a:lnTo>
                    <a:pt x="44" y="35"/>
                  </a:lnTo>
                  <a:lnTo>
                    <a:pt x="0" y="0"/>
                  </a:lnTo>
                  <a:lnTo>
                    <a:pt x="56" y="25"/>
                  </a:lnTo>
                  <a:lnTo>
                    <a:pt x="105" y="58"/>
                  </a:lnTo>
                  <a:lnTo>
                    <a:pt x="149" y="100"/>
                  </a:lnTo>
                  <a:lnTo>
                    <a:pt x="189" y="147"/>
                  </a:lnTo>
                  <a:lnTo>
                    <a:pt x="221" y="198"/>
                  </a:lnTo>
                  <a:lnTo>
                    <a:pt x="253" y="251"/>
                  </a:lnTo>
                  <a:lnTo>
                    <a:pt x="280" y="303"/>
                  </a:lnTo>
                  <a:lnTo>
                    <a:pt x="307" y="3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8" name="Freeform 346"/>
            <p:cNvSpPr>
              <a:spLocks/>
            </p:cNvSpPr>
            <p:nvPr/>
          </p:nvSpPr>
          <p:spPr bwMode="auto">
            <a:xfrm>
              <a:off x="1945" y="6092"/>
              <a:ext cx="492" cy="273"/>
            </a:xfrm>
            <a:custGeom>
              <a:avLst/>
              <a:gdLst>
                <a:gd name="T0" fmla="*/ 0 w 1476"/>
                <a:gd name="T1" fmla="*/ 0 h 820"/>
                <a:gd name="T2" fmla="*/ 0 w 1476"/>
                <a:gd name="T3" fmla="*/ 0 h 820"/>
                <a:gd name="T4" fmla="*/ 0 w 1476"/>
                <a:gd name="T5" fmla="*/ 0 h 820"/>
                <a:gd name="T6" fmla="*/ 0 w 1476"/>
                <a:gd name="T7" fmla="*/ 0 h 820"/>
                <a:gd name="T8" fmla="*/ 0 w 1476"/>
                <a:gd name="T9" fmla="*/ 0 h 820"/>
                <a:gd name="T10" fmla="*/ 0 w 1476"/>
                <a:gd name="T11" fmla="*/ 0 h 820"/>
                <a:gd name="T12" fmla="*/ 0 w 1476"/>
                <a:gd name="T13" fmla="*/ 0 h 820"/>
                <a:gd name="T14" fmla="*/ 0 w 1476"/>
                <a:gd name="T15" fmla="*/ 0 h 820"/>
                <a:gd name="T16" fmla="*/ 0 w 1476"/>
                <a:gd name="T17" fmla="*/ 0 h 820"/>
                <a:gd name="T18" fmla="*/ 0 w 1476"/>
                <a:gd name="T19" fmla="*/ 0 h 820"/>
                <a:gd name="T20" fmla="*/ 0 w 1476"/>
                <a:gd name="T21" fmla="*/ 0 h 820"/>
                <a:gd name="T22" fmla="*/ 0 w 1476"/>
                <a:gd name="T23" fmla="*/ 0 h 820"/>
                <a:gd name="T24" fmla="*/ 0 w 1476"/>
                <a:gd name="T25" fmla="*/ 0 h 820"/>
                <a:gd name="T26" fmla="*/ 0 w 1476"/>
                <a:gd name="T27" fmla="*/ 0 h 820"/>
                <a:gd name="T28" fmla="*/ 0 w 1476"/>
                <a:gd name="T29" fmla="*/ 0 h 820"/>
                <a:gd name="T30" fmla="*/ 0 w 1476"/>
                <a:gd name="T31" fmla="*/ 0 h 820"/>
                <a:gd name="T32" fmla="*/ 0 w 1476"/>
                <a:gd name="T33" fmla="*/ 0 h 820"/>
                <a:gd name="T34" fmla="*/ 0 w 1476"/>
                <a:gd name="T35" fmla="*/ 0 h 820"/>
                <a:gd name="T36" fmla="*/ 0 w 1476"/>
                <a:gd name="T37" fmla="*/ 0 h 820"/>
                <a:gd name="T38" fmla="*/ 0 w 1476"/>
                <a:gd name="T39" fmla="*/ 0 h 820"/>
                <a:gd name="T40" fmla="*/ 0 w 1476"/>
                <a:gd name="T41" fmla="*/ 0 h 820"/>
                <a:gd name="T42" fmla="*/ 0 w 1476"/>
                <a:gd name="T43" fmla="*/ 0 h 820"/>
                <a:gd name="T44" fmla="*/ 0 w 1476"/>
                <a:gd name="T45" fmla="*/ 0 h 820"/>
                <a:gd name="T46" fmla="*/ 0 w 1476"/>
                <a:gd name="T47" fmla="*/ 0 h 820"/>
                <a:gd name="T48" fmla="*/ 0 w 1476"/>
                <a:gd name="T49" fmla="*/ 0 h 820"/>
                <a:gd name="T50" fmla="*/ 0 w 1476"/>
                <a:gd name="T51" fmla="*/ 0 h 820"/>
                <a:gd name="T52" fmla="*/ 0 w 1476"/>
                <a:gd name="T53" fmla="*/ 0 h 820"/>
                <a:gd name="T54" fmla="*/ 0 w 1476"/>
                <a:gd name="T55" fmla="*/ 0 h 820"/>
                <a:gd name="T56" fmla="*/ 0 w 1476"/>
                <a:gd name="T57" fmla="*/ 0 h 820"/>
                <a:gd name="T58" fmla="*/ 0 w 1476"/>
                <a:gd name="T59" fmla="*/ 0 h 820"/>
                <a:gd name="T60" fmla="*/ 0 w 1476"/>
                <a:gd name="T61" fmla="*/ 0 h 820"/>
                <a:gd name="T62" fmla="*/ 0 w 1476"/>
                <a:gd name="T63" fmla="*/ 0 h 820"/>
                <a:gd name="T64" fmla="*/ 0 w 1476"/>
                <a:gd name="T65" fmla="*/ 0 h 820"/>
                <a:gd name="T66" fmla="*/ 0 w 1476"/>
                <a:gd name="T67" fmla="*/ 0 h 820"/>
                <a:gd name="T68" fmla="*/ 0 w 1476"/>
                <a:gd name="T69" fmla="*/ 0 h 820"/>
                <a:gd name="T70" fmla="*/ 0 w 1476"/>
                <a:gd name="T71" fmla="*/ 0 h 820"/>
                <a:gd name="T72" fmla="*/ 0 w 1476"/>
                <a:gd name="T73" fmla="*/ 0 h 820"/>
                <a:gd name="T74" fmla="*/ 0 w 1476"/>
                <a:gd name="T75" fmla="*/ 0 h 820"/>
                <a:gd name="T76" fmla="*/ 0 w 1476"/>
                <a:gd name="T77" fmla="*/ 0 h 820"/>
                <a:gd name="T78" fmla="*/ 0 w 1476"/>
                <a:gd name="T79" fmla="*/ 0 h 820"/>
                <a:gd name="T80" fmla="*/ 0 w 1476"/>
                <a:gd name="T81" fmla="*/ 0 h 820"/>
                <a:gd name="T82" fmla="*/ 0 w 1476"/>
                <a:gd name="T83" fmla="*/ 0 h 820"/>
                <a:gd name="T84" fmla="*/ 0 w 1476"/>
                <a:gd name="T85" fmla="*/ 0 h 8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76" h="820">
                  <a:moveTo>
                    <a:pt x="332" y="321"/>
                  </a:moveTo>
                  <a:lnTo>
                    <a:pt x="348" y="347"/>
                  </a:lnTo>
                  <a:lnTo>
                    <a:pt x="367" y="373"/>
                  </a:lnTo>
                  <a:lnTo>
                    <a:pt x="383" y="396"/>
                  </a:lnTo>
                  <a:lnTo>
                    <a:pt x="401" y="421"/>
                  </a:lnTo>
                  <a:lnTo>
                    <a:pt x="420" y="448"/>
                  </a:lnTo>
                  <a:lnTo>
                    <a:pt x="436" y="472"/>
                  </a:lnTo>
                  <a:lnTo>
                    <a:pt x="455" y="497"/>
                  </a:lnTo>
                  <a:lnTo>
                    <a:pt x="473" y="521"/>
                  </a:lnTo>
                  <a:lnTo>
                    <a:pt x="508" y="489"/>
                  </a:lnTo>
                  <a:lnTo>
                    <a:pt x="545" y="463"/>
                  </a:lnTo>
                  <a:lnTo>
                    <a:pt x="583" y="440"/>
                  </a:lnTo>
                  <a:lnTo>
                    <a:pt x="624" y="420"/>
                  </a:lnTo>
                  <a:lnTo>
                    <a:pt x="665" y="402"/>
                  </a:lnTo>
                  <a:lnTo>
                    <a:pt x="707" y="385"/>
                  </a:lnTo>
                  <a:lnTo>
                    <a:pt x="750" y="368"/>
                  </a:lnTo>
                  <a:lnTo>
                    <a:pt x="795" y="353"/>
                  </a:lnTo>
                  <a:lnTo>
                    <a:pt x="792" y="326"/>
                  </a:lnTo>
                  <a:lnTo>
                    <a:pt x="782" y="301"/>
                  </a:lnTo>
                  <a:lnTo>
                    <a:pt x="762" y="279"/>
                  </a:lnTo>
                  <a:lnTo>
                    <a:pt x="741" y="257"/>
                  </a:lnTo>
                  <a:lnTo>
                    <a:pt x="716" y="235"/>
                  </a:lnTo>
                  <a:lnTo>
                    <a:pt x="695" y="213"/>
                  </a:lnTo>
                  <a:lnTo>
                    <a:pt x="681" y="187"/>
                  </a:lnTo>
                  <a:lnTo>
                    <a:pt x="673" y="161"/>
                  </a:lnTo>
                  <a:lnTo>
                    <a:pt x="698" y="177"/>
                  </a:lnTo>
                  <a:lnTo>
                    <a:pt x="720" y="196"/>
                  </a:lnTo>
                  <a:lnTo>
                    <a:pt x="742" y="217"/>
                  </a:lnTo>
                  <a:lnTo>
                    <a:pt x="764" y="241"/>
                  </a:lnTo>
                  <a:lnTo>
                    <a:pt x="784" y="268"/>
                  </a:lnTo>
                  <a:lnTo>
                    <a:pt x="805" y="292"/>
                  </a:lnTo>
                  <a:lnTo>
                    <a:pt x="826" y="316"/>
                  </a:lnTo>
                  <a:lnTo>
                    <a:pt x="848" y="339"/>
                  </a:lnTo>
                  <a:lnTo>
                    <a:pt x="926" y="333"/>
                  </a:lnTo>
                  <a:lnTo>
                    <a:pt x="1008" y="335"/>
                  </a:lnTo>
                  <a:lnTo>
                    <a:pt x="1087" y="344"/>
                  </a:lnTo>
                  <a:lnTo>
                    <a:pt x="1167" y="358"/>
                  </a:lnTo>
                  <a:lnTo>
                    <a:pt x="1247" y="376"/>
                  </a:lnTo>
                  <a:lnTo>
                    <a:pt x="1325" y="397"/>
                  </a:lnTo>
                  <a:lnTo>
                    <a:pt x="1401" y="421"/>
                  </a:lnTo>
                  <a:lnTo>
                    <a:pt x="1476" y="446"/>
                  </a:lnTo>
                  <a:lnTo>
                    <a:pt x="1351" y="411"/>
                  </a:lnTo>
                  <a:lnTo>
                    <a:pt x="1223" y="385"/>
                  </a:lnTo>
                  <a:lnTo>
                    <a:pt x="1090" y="368"/>
                  </a:lnTo>
                  <a:lnTo>
                    <a:pt x="958" y="365"/>
                  </a:lnTo>
                  <a:lnTo>
                    <a:pt x="828" y="379"/>
                  </a:lnTo>
                  <a:lnTo>
                    <a:pt x="705" y="416"/>
                  </a:lnTo>
                  <a:lnTo>
                    <a:pt x="592" y="476"/>
                  </a:lnTo>
                  <a:lnTo>
                    <a:pt x="492" y="565"/>
                  </a:lnTo>
                  <a:lnTo>
                    <a:pt x="508" y="596"/>
                  </a:lnTo>
                  <a:lnTo>
                    <a:pt x="524" y="626"/>
                  </a:lnTo>
                  <a:lnTo>
                    <a:pt x="539" y="657"/>
                  </a:lnTo>
                  <a:lnTo>
                    <a:pt x="555" y="686"/>
                  </a:lnTo>
                  <a:lnTo>
                    <a:pt x="568" y="718"/>
                  </a:lnTo>
                  <a:lnTo>
                    <a:pt x="578" y="751"/>
                  </a:lnTo>
                  <a:lnTo>
                    <a:pt x="586" y="783"/>
                  </a:lnTo>
                  <a:lnTo>
                    <a:pt x="590" y="820"/>
                  </a:lnTo>
                  <a:lnTo>
                    <a:pt x="580" y="820"/>
                  </a:lnTo>
                  <a:lnTo>
                    <a:pt x="538" y="706"/>
                  </a:lnTo>
                  <a:lnTo>
                    <a:pt x="483" y="596"/>
                  </a:lnTo>
                  <a:lnTo>
                    <a:pt x="416" y="489"/>
                  </a:lnTo>
                  <a:lnTo>
                    <a:pt x="342" y="387"/>
                  </a:lnTo>
                  <a:lnTo>
                    <a:pt x="261" y="287"/>
                  </a:lnTo>
                  <a:lnTo>
                    <a:pt x="176" y="189"/>
                  </a:lnTo>
                  <a:lnTo>
                    <a:pt x="89" y="94"/>
                  </a:lnTo>
                  <a:lnTo>
                    <a:pt x="0" y="0"/>
                  </a:lnTo>
                  <a:lnTo>
                    <a:pt x="50" y="24"/>
                  </a:lnTo>
                  <a:lnTo>
                    <a:pt x="95" y="55"/>
                  </a:lnTo>
                  <a:lnTo>
                    <a:pt x="139" y="94"/>
                  </a:lnTo>
                  <a:lnTo>
                    <a:pt x="180" y="136"/>
                  </a:lnTo>
                  <a:lnTo>
                    <a:pt x="218" y="181"/>
                  </a:lnTo>
                  <a:lnTo>
                    <a:pt x="257" y="230"/>
                  </a:lnTo>
                  <a:lnTo>
                    <a:pt x="294" y="277"/>
                  </a:lnTo>
                  <a:lnTo>
                    <a:pt x="332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9" name="Freeform 347"/>
            <p:cNvSpPr>
              <a:spLocks/>
            </p:cNvSpPr>
            <p:nvPr/>
          </p:nvSpPr>
          <p:spPr bwMode="auto">
            <a:xfrm>
              <a:off x="2448" y="6150"/>
              <a:ext cx="22" cy="23"/>
            </a:xfrm>
            <a:custGeom>
              <a:avLst/>
              <a:gdLst>
                <a:gd name="T0" fmla="*/ 0 w 66"/>
                <a:gd name="T1" fmla="*/ 0 h 70"/>
                <a:gd name="T2" fmla="*/ 0 w 66"/>
                <a:gd name="T3" fmla="*/ 0 h 70"/>
                <a:gd name="T4" fmla="*/ 0 w 66"/>
                <a:gd name="T5" fmla="*/ 0 h 70"/>
                <a:gd name="T6" fmla="*/ 0 w 66"/>
                <a:gd name="T7" fmla="*/ 0 h 70"/>
                <a:gd name="T8" fmla="*/ 0 w 66"/>
                <a:gd name="T9" fmla="*/ 0 h 70"/>
                <a:gd name="T10" fmla="*/ 0 w 66"/>
                <a:gd name="T11" fmla="*/ 0 h 70"/>
                <a:gd name="T12" fmla="*/ 0 w 66"/>
                <a:gd name="T13" fmla="*/ 0 h 70"/>
                <a:gd name="T14" fmla="*/ 0 w 66"/>
                <a:gd name="T15" fmla="*/ 0 h 70"/>
                <a:gd name="T16" fmla="*/ 0 w 66"/>
                <a:gd name="T17" fmla="*/ 0 h 70"/>
                <a:gd name="T18" fmla="*/ 0 w 66"/>
                <a:gd name="T19" fmla="*/ 0 h 70"/>
                <a:gd name="T20" fmla="*/ 0 w 66"/>
                <a:gd name="T21" fmla="*/ 0 h 70"/>
                <a:gd name="T22" fmla="*/ 0 w 66"/>
                <a:gd name="T23" fmla="*/ 0 h 70"/>
                <a:gd name="T24" fmla="*/ 0 w 66"/>
                <a:gd name="T25" fmla="*/ 0 h 70"/>
                <a:gd name="T26" fmla="*/ 0 w 66"/>
                <a:gd name="T27" fmla="*/ 0 h 70"/>
                <a:gd name="T28" fmla="*/ 0 w 66"/>
                <a:gd name="T29" fmla="*/ 0 h 70"/>
                <a:gd name="T30" fmla="*/ 0 w 66"/>
                <a:gd name="T31" fmla="*/ 0 h 70"/>
                <a:gd name="T32" fmla="*/ 0 w 66"/>
                <a:gd name="T33" fmla="*/ 0 h 70"/>
                <a:gd name="T34" fmla="*/ 0 w 66"/>
                <a:gd name="T35" fmla="*/ 0 h 70"/>
                <a:gd name="T36" fmla="*/ 0 w 66"/>
                <a:gd name="T37" fmla="*/ 0 h 70"/>
                <a:gd name="T38" fmla="*/ 0 w 66"/>
                <a:gd name="T39" fmla="*/ 0 h 70"/>
                <a:gd name="T40" fmla="*/ 0 w 66"/>
                <a:gd name="T41" fmla="*/ 0 h 70"/>
                <a:gd name="T42" fmla="*/ 0 w 66"/>
                <a:gd name="T43" fmla="*/ 0 h 70"/>
                <a:gd name="T44" fmla="*/ 0 w 66"/>
                <a:gd name="T45" fmla="*/ 0 h 70"/>
                <a:gd name="T46" fmla="*/ 0 w 66"/>
                <a:gd name="T47" fmla="*/ 0 h 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6" h="70">
                  <a:moveTo>
                    <a:pt x="66" y="58"/>
                  </a:moveTo>
                  <a:lnTo>
                    <a:pt x="57" y="67"/>
                  </a:lnTo>
                  <a:lnTo>
                    <a:pt x="47" y="70"/>
                  </a:lnTo>
                  <a:lnTo>
                    <a:pt x="38" y="69"/>
                  </a:lnTo>
                  <a:lnTo>
                    <a:pt x="30" y="67"/>
                  </a:lnTo>
                  <a:lnTo>
                    <a:pt x="22" y="60"/>
                  </a:lnTo>
                  <a:lnTo>
                    <a:pt x="14" y="54"/>
                  </a:lnTo>
                  <a:lnTo>
                    <a:pt x="6" y="47"/>
                  </a:lnTo>
                  <a:lnTo>
                    <a:pt x="0" y="41"/>
                  </a:lnTo>
                  <a:lnTo>
                    <a:pt x="0" y="4"/>
                  </a:lnTo>
                  <a:lnTo>
                    <a:pt x="15" y="0"/>
                  </a:lnTo>
                  <a:lnTo>
                    <a:pt x="27" y="3"/>
                  </a:lnTo>
                  <a:lnTo>
                    <a:pt x="35" y="9"/>
                  </a:lnTo>
                  <a:lnTo>
                    <a:pt x="43" y="18"/>
                  </a:lnTo>
                  <a:lnTo>
                    <a:pt x="47" y="28"/>
                  </a:lnTo>
                  <a:lnTo>
                    <a:pt x="51" y="41"/>
                  </a:lnTo>
                  <a:lnTo>
                    <a:pt x="58" y="50"/>
                  </a:lnTo>
                  <a:lnTo>
                    <a:pt x="66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0" name="Freeform 348"/>
            <p:cNvSpPr>
              <a:spLocks/>
            </p:cNvSpPr>
            <p:nvPr/>
          </p:nvSpPr>
          <p:spPr bwMode="auto">
            <a:xfrm>
              <a:off x="2808" y="6156"/>
              <a:ext cx="164" cy="82"/>
            </a:xfrm>
            <a:custGeom>
              <a:avLst/>
              <a:gdLst>
                <a:gd name="T0" fmla="*/ 0 w 491"/>
                <a:gd name="T1" fmla="*/ 0 h 245"/>
                <a:gd name="T2" fmla="*/ 0 w 491"/>
                <a:gd name="T3" fmla="*/ 0 h 245"/>
                <a:gd name="T4" fmla="*/ 0 w 491"/>
                <a:gd name="T5" fmla="*/ 0 h 245"/>
                <a:gd name="T6" fmla="*/ 0 w 491"/>
                <a:gd name="T7" fmla="*/ 0 h 245"/>
                <a:gd name="T8" fmla="*/ 0 w 491"/>
                <a:gd name="T9" fmla="*/ 0 h 245"/>
                <a:gd name="T10" fmla="*/ 0 w 491"/>
                <a:gd name="T11" fmla="*/ 0 h 245"/>
                <a:gd name="T12" fmla="*/ 0 w 491"/>
                <a:gd name="T13" fmla="*/ 0 h 245"/>
                <a:gd name="T14" fmla="*/ 0 w 491"/>
                <a:gd name="T15" fmla="*/ 0 h 245"/>
                <a:gd name="T16" fmla="*/ 0 w 491"/>
                <a:gd name="T17" fmla="*/ 0 h 245"/>
                <a:gd name="T18" fmla="*/ 0 w 491"/>
                <a:gd name="T19" fmla="*/ 0 h 245"/>
                <a:gd name="T20" fmla="*/ 0 w 491"/>
                <a:gd name="T21" fmla="*/ 0 h 245"/>
                <a:gd name="T22" fmla="*/ 0 w 491"/>
                <a:gd name="T23" fmla="*/ 0 h 245"/>
                <a:gd name="T24" fmla="*/ 0 w 491"/>
                <a:gd name="T25" fmla="*/ 0 h 245"/>
                <a:gd name="T26" fmla="*/ 0 w 491"/>
                <a:gd name="T27" fmla="*/ 0 h 245"/>
                <a:gd name="T28" fmla="*/ 0 w 491"/>
                <a:gd name="T29" fmla="*/ 0 h 245"/>
                <a:gd name="T30" fmla="*/ 0 w 491"/>
                <a:gd name="T31" fmla="*/ 0 h 245"/>
                <a:gd name="T32" fmla="*/ 0 w 491"/>
                <a:gd name="T33" fmla="*/ 0 h 245"/>
                <a:gd name="T34" fmla="*/ 0 w 491"/>
                <a:gd name="T35" fmla="*/ 0 h 245"/>
                <a:gd name="T36" fmla="*/ 0 w 491"/>
                <a:gd name="T37" fmla="*/ 0 h 245"/>
                <a:gd name="T38" fmla="*/ 0 w 491"/>
                <a:gd name="T39" fmla="*/ 0 h 245"/>
                <a:gd name="T40" fmla="*/ 0 w 491"/>
                <a:gd name="T41" fmla="*/ 0 h 245"/>
                <a:gd name="T42" fmla="*/ 0 w 491"/>
                <a:gd name="T43" fmla="*/ 0 h 245"/>
                <a:gd name="T44" fmla="*/ 0 w 491"/>
                <a:gd name="T45" fmla="*/ 0 h 245"/>
                <a:gd name="T46" fmla="*/ 0 w 491"/>
                <a:gd name="T47" fmla="*/ 0 h 245"/>
                <a:gd name="T48" fmla="*/ 0 w 491"/>
                <a:gd name="T49" fmla="*/ 0 h 245"/>
                <a:gd name="T50" fmla="*/ 0 w 491"/>
                <a:gd name="T51" fmla="*/ 0 h 245"/>
                <a:gd name="T52" fmla="*/ 0 w 491"/>
                <a:gd name="T53" fmla="*/ 0 h 245"/>
                <a:gd name="T54" fmla="*/ 0 w 491"/>
                <a:gd name="T55" fmla="*/ 0 h 245"/>
                <a:gd name="T56" fmla="*/ 0 w 491"/>
                <a:gd name="T57" fmla="*/ 0 h 245"/>
                <a:gd name="T58" fmla="*/ 0 w 491"/>
                <a:gd name="T59" fmla="*/ 0 h 245"/>
                <a:gd name="T60" fmla="*/ 0 w 491"/>
                <a:gd name="T61" fmla="*/ 0 h 24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1" h="245">
                  <a:moveTo>
                    <a:pt x="491" y="0"/>
                  </a:moveTo>
                  <a:lnTo>
                    <a:pt x="454" y="62"/>
                  </a:lnTo>
                  <a:lnTo>
                    <a:pt x="407" y="113"/>
                  </a:lnTo>
                  <a:lnTo>
                    <a:pt x="352" y="153"/>
                  </a:lnTo>
                  <a:lnTo>
                    <a:pt x="291" y="183"/>
                  </a:lnTo>
                  <a:lnTo>
                    <a:pt x="222" y="206"/>
                  </a:lnTo>
                  <a:lnTo>
                    <a:pt x="152" y="223"/>
                  </a:lnTo>
                  <a:lnTo>
                    <a:pt x="81" y="236"/>
                  </a:lnTo>
                  <a:lnTo>
                    <a:pt x="10" y="245"/>
                  </a:lnTo>
                  <a:lnTo>
                    <a:pt x="1" y="226"/>
                  </a:lnTo>
                  <a:lnTo>
                    <a:pt x="0" y="205"/>
                  </a:lnTo>
                  <a:lnTo>
                    <a:pt x="0" y="186"/>
                  </a:lnTo>
                  <a:lnTo>
                    <a:pt x="6" y="166"/>
                  </a:lnTo>
                  <a:lnTo>
                    <a:pt x="15" y="147"/>
                  </a:lnTo>
                  <a:lnTo>
                    <a:pt x="29" y="132"/>
                  </a:lnTo>
                  <a:lnTo>
                    <a:pt x="44" y="118"/>
                  </a:lnTo>
                  <a:lnTo>
                    <a:pt x="62" y="107"/>
                  </a:lnTo>
                  <a:lnTo>
                    <a:pt x="112" y="85"/>
                  </a:lnTo>
                  <a:lnTo>
                    <a:pt x="166" y="69"/>
                  </a:lnTo>
                  <a:lnTo>
                    <a:pt x="220" y="60"/>
                  </a:lnTo>
                  <a:lnTo>
                    <a:pt x="277" y="51"/>
                  </a:lnTo>
                  <a:lnTo>
                    <a:pt x="333" y="45"/>
                  </a:lnTo>
                  <a:lnTo>
                    <a:pt x="386" y="36"/>
                  </a:lnTo>
                  <a:lnTo>
                    <a:pt x="439" y="22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DE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1" name="Freeform 349"/>
            <p:cNvSpPr>
              <a:spLocks/>
            </p:cNvSpPr>
            <p:nvPr/>
          </p:nvSpPr>
          <p:spPr bwMode="auto">
            <a:xfrm>
              <a:off x="1603" y="6291"/>
              <a:ext cx="86" cy="19"/>
            </a:xfrm>
            <a:custGeom>
              <a:avLst/>
              <a:gdLst>
                <a:gd name="T0" fmla="*/ 0 w 256"/>
                <a:gd name="T1" fmla="*/ 0 h 56"/>
                <a:gd name="T2" fmla="*/ 0 w 256"/>
                <a:gd name="T3" fmla="*/ 0 h 56"/>
                <a:gd name="T4" fmla="*/ 0 w 256"/>
                <a:gd name="T5" fmla="*/ 0 h 56"/>
                <a:gd name="T6" fmla="*/ 0 w 256"/>
                <a:gd name="T7" fmla="*/ 0 h 56"/>
                <a:gd name="T8" fmla="*/ 0 w 256"/>
                <a:gd name="T9" fmla="*/ 0 h 56"/>
                <a:gd name="T10" fmla="*/ 0 w 256"/>
                <a:gd name="T11" fmla="*/ 0 h 56"/>
                <a:gd name="T12" fmla="*/ 0 w 256"/>
                <a:gd name="T13" fmla="*/ 0 h 56"/>
                <a:gd name="T14" fmla="*/ 0 w 256"/>
                <a:gd name="T15" fmla="*/ 0 h 56"/>
                <a:gd name="T16" fmla="*/ 0 w 256"/>
                <a:gd name="T17" fmla="*/ 0 h 56"/>
                <a:gd name="T18" fmla="*/ 0 w 256"/>
                <a:gd name="T19" fmla="*/ 0 h 56"/>
                <a:gd name="T20" fmla="*/ 0 w 256"/>
                <a:gd name="T21" fmla="*/ 0 h 56"/>
                <a:gd name="T22" fmla="*/ 0 w 256"/>
                <a:gd name="T23" fmla="*/ 0 h 56"/>
                <a:gd name="T24" fmla="*/ 0 w 256"/>
                <a:gd name="T25" fmla="*/ 0 h 56"/>
                <a:gd name="T26" fmla="*/ 0 w 256"/>
                <a:gd name="T27" fmla="*/ 0 h 56"/>
                <a:gd name="T28" fmla="*/ 0 w 256"/>
                <a:gd name="T29" fmla="*/ 0 h 56"/>
                <a:gd name="T30" fmla="*/ 0 w 256"/>
                <a:gd name="T31" fmla="*/ 0 h 56"/>
                <a:gd name="T32" fmla="*/ 0 w 256"/>
                <a:gd name="T33" fmla="*/ 0 h 56"/>
                <a:gd name="T34" fmla="*/ 0 w 256"/>
                <a:gd name="T35" fmla="*/ 0 h 56"/>
                <a:gd name="T36" fmla="*/ 0 w 256"/>
                <a:gd name="T37" fmla="*/ 0 h 56"/>
                <a:gd name="T38" fmla="*/ 0 w 256"/>
                <a:gd name="T39" fmla="*/ 0 h 56"/>
                <a:gd name="T40" fmla="*/ 0 w 256"/>
                <a:gd name="T41" fmla="*/ 0 h 56"/>
                <a:gd name="T42" fmla="*/ 0 w 256"/>
                <a:gd name="T43" fmla="*/ 0 h 56"/>
                <a:gd name="T44" fmla="*/ 0 w 256"/>
                <a:gd name="T45" fmla="*/ 0 h 56"/>
                <a:gd name="T46" fmla="*/ 0 w 256"/>
                <a:gd name="T47" fmla="*/ 0 h 5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56" h="56">
                  <a:moveTo>
                    <a:pt x="256" y="9"/>
                  </a:moveTo>
                  <a:lnTo>
                    <a:pt x="227" y="24"/>
                  </a:lnTo>
                  <a:lnTo>
                    <a:pt x="198" y="37"/>
                  </a:lnTo>
                  <a:lnTo>
                    <a:pt x="166" y="47"/>
                  </a:lnTo>
                  <a:lnTo>
                    <a:pt x="131" y="53"/>
                  </a:lnTo>
                  <a:lnTo>
                    <a:pt x="95" y="56"/>
                  </a:lnTo>
                  <a:lnTo>
                    <a:pt x="61" y="52"/>
                  </a:lnTo>
                  <a:lnTo>
                    <a:pt x="29" y="42"/>
                  </a:lnTo>
                  <a:lnTo>
                    <a:pt x="0" y="23"/>
                  </a:lnTo>
                  <a:lnTo>
                    <a:pt x="0" y="0"/>
                  </a:lnTo>
                  <a:lnTo>
                    <a:pt x="31" y="9"/>
                  </a:lnTo>
                  <a:lnTo>
                    <a:pt x="65" y="16"/>
                  </a:lnTo>
                  <a:lnTo>
                    <a:pt x="97" y="17"/>
                  </a:lnTo>
                  <a:lnTo>
                    <a:pt x="131" y="16"/>
                  </a:lnTo>
                  <a:lnTo>
                    <a:pt x="163" y="14"/>
                  </a:lnTo>
                  <a:lnTo>
                    <a:pt x="194" y="10"/>
                  </a:lnTo>
                  <a:lnTo>
                    <a:pt x="226" y="9"/>
                  </a:lnTo>
                  <a:lnTo>
                    <a:pt x="25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2" name="Freeform 350"/>
            <p:cNvSpPr>
              <a:spLocks/>
            </p:cNvSpPr>
            <p:nvPr/>
          </p:nvSpPr>
          <p:spPr bwMode="auto">
            <a:xfrm>
              <a:off x="1563" y="6337"/>
              <a:ext cx="304" cy="69"/>
            </a:xfrm>
            <a:custGeom>
              <a:avLst/>
              <a:gdLst>
                <a:gd name="T0" fmla="*/ 0 w 911"/>
                <a:gd name="T1" fmla="*/ 0 h 206"/>
                <a:gd name="T2" fmla="*/ 0 w 911"/>
                <a:gd name="T3" fmla="*/ 0 h 206"/>
                <a:gd name="T4" fmla="*/ 0 w 911"/>
                <a:gd name="T5" fmla="*/ 0 h 206"/>
                <a:gd name="T6" fmla="*/ 0 w 911"/>
                <a:gd name="T7" fmla="*/ 0 h 206"/>
                <a:gd name="T8" fmla="*/ 0 w 911"/>
                <a:gd name="T9" fmla="*/ 0 h 206"/>
                <a:gd name="T10" fmla="*/ 0 w 911"/>
                <a:gd name="T11" fmla="*/ 0 h 206"/>
                <a:gd name="T12" fmla="*/ 0 w 911"/>
                <a:gd name="T13" fmla="*/ 0 h 206"/>
                <a:gd name="T14" fmla="*/ 0 w 911"/>
                <a:gd name="T15" fmla="*/ 0 h 206"/>
                <a:gd name="T16" fmla="*/ 0 w 911"/>
                <a:gd name="T17" fmla="*/ 0 h 206"/>
                <a:gd name="T18" fmla="*/ 0 w 911"/>
                <a:gd name="T19" fmla="*/ 0 h 206"/>
                <a:gd name="T20" fmla="*/ 0 w 911"/>
                <a:gd name="T21" fmla="*/ 0 h 206"/>
                <a:gd name="T22" fmla="*/ 0 w 911"/>
                <a:gd name="T23" fmla="*/ 0 h 206"/>
                <a:gd name="T24" fmla="*/ 0 w 911"/>
                <a:gd name="T25" fmla="*/ 0 h 206"/>
                <a:gd name="T26" fmla="*/ 0 w 911"/>
                <a:gd name="T27" fmla="*/ 0 h 206"/>
                <a:gd name="T28" fmla="*/ 0 w 911"/>
                <a:gd name="T29" fmla="*/ 0 h 206"/>
                <a:gd name="T30" fmla="*/ 0 w 911"/>
                <a:gd name="T31" fmla="*/ 0 h 206"/>
                <a:gd name="T32" fmla="*/ 0 w 911"/>
                <a:gd name="T33" fmla="*/ 0 h 206"/>
                <a:gd name="T34" fmla="*/ 0 w 911"/>
                <a:gd name="T35" fmla="*/ 0 h 206"/>
                <a:gd name="T36" fmla="*/ 0 w 911"/>
                <a:gd name="T37" fmla="*/ 0 h 206"/>
                <a:gd name="T38" fmla="*/ 0 w 911"/>
                <a:gd name="T39" fmla="*/ 0 h 206"/>
                <a:gd name="T40" fmla="*/ 0 w 911"/>
                <a:gd name="T41" fmla="*/ 0 h 206"/>
                <a:gd name="T42" fmla="*/ 0 w 911"/>
                <a:gd name="T43" fmla="*/ 0 h 206"/>
                <a:gd name="T44" fmla="*/ 0 w 911"/>
                <a:gd name="T45" fmla="*/ 0 h 206"/>
                <a:gd name="T46" fmla="*/ 0 w 911"/>
                <a:gd name="T47" fmla="*/ 0 h 206"/>
                <a:gd name="T48" fmla="*/ 0 w 911"/>
                <a:gd name="T49" fmla="*/ 0 h 206"/>
                <a:gd name="T50" fmla="*/ 0 w 911"/>
                <a:gd name="T51" fmla="*/ 0 h 206"/>
                <a:gd name="T52" fmla="*/ 0 w 911"/>
                <a:gd name="T53" fmla="*/ 0 h 206"/>
                <a:gd name="T54" fmla="*/ 0 w 911"/>
                <a:gd name="T55" fmla="*/ 0 h 206"/>
                <a:gd name="T56" fmla="*/ 0 w 911"/>
                <a:gd name="T57" fmla="*/ 0 h 206"/>
                <a:gd name="T58" fmla="*/ 0 w 911"/>
                <a:gd name="T59" fmla="*/ 0 h 206"/>
                <a:gd name="T60" fmla="*/ 0 w 911"/>
                <a:gd name="T61" fmla="*/ 0 h 206"/>
                <a:gd name="T62" fmla="*/ 0 w 911"/>
                <a:gd name="T63" fmla="*/ 0 h 206"/>
                <a:gd name="T64" fmla="*/ 0 w 911"/>
                <a:gd name="T65" fmla="*/ 0 h 206"/>
                <a:gd name="T66" fmla="*/ 0 w 911"/>
                <a:gd name="T67" fmla="*/ 0 h 206"/>
                <a:gd name="T68" fmla="*/ 0 w 911"/>
                <a:gd name="T69" fmla="*/ 0 h 206"/>
                <a:gd name="T70" fmla="*/ 0 w 911"/>
                <a:gd name="T71" fmla="*/ 0 h 206"/>
                <a:gd name="T72" fmla="*/ 0 w 911"/>
                <a:gd name="T73" fmla="*/ 0 h 206"/>
                <a:gd name="T74" fmla="*/ 0 w 911"/>
                <a:gd name="T75" fmla="*/ 0 h 206"/>
                <a:gd name="T76" fmla="*/ 0 w 911"/>
                <a:gd name="T77" fmla="*/ 0 h 206"/>
                <a:gd name="T78" fmla="*/ 0 w 911"/>
                <a:gd name="T79" fmla="*/ 0 h 206"/>
                <a:gd name="T80" fmla="*/ 0 w 911"/>
                <a:gd name="T81" fmla="*/ 0 h 206"/>
                <a:gd name="T82" fmla="*/ 0 w 911"/>
                <a:gd name="T83" fmla="*/ 0 h 206"/>
                <a:gd name="T84" fmla="*/ 0 w 911"/>
                <a:gd name="T85" fmla="*/ 0 h 206"/>
                <a:gd name="T86" fmla="*/ 0 w 911"/>
                <a:gd name="T87" fmla="*/ 0 h 206"/>
                <a:gd name="T88" fmla="*/ 0 w 911"/>
                <a:gd name="T89" fmla="*/ 0 h 206"/>
                <a:gd name="T90" fmla="*/ 0 w 911"/>
                <a:gd name="T91" fmla="*/ 0 h 206"/>
                <a:gd name="T92" fmla="*/ 0 w 911"/>
                <a:gd name="T93" fmla="*/ 0 h 206"/>
                <a:gd name="T94" fmla="*/ 0 w 911"/>
                <a:gd name="T95" fmla="*/ 0 h 206"/>
                <a:gd name="T96" fmla="*/ 0 w 911"/>
                <a:gd name="T97" fmla="*/ 0 h 206"/>
                <a:gd name="T98" fmla="*/ 0 w 911"/>
                <a:gd name="T99" fmla="*/ 0 h 206"/>
                <a:gd name="T100" fmla="*/ 0 w 911"/>
                <a:gd name="T101" fmla="*/ 0 h 206"/>
                <a:gd name="T102" fmla="*/ 0 w 911"/>
                <a:gd name="T103" fmla="*/ 0 h 206"/>
                <a:gd name="T104" fmla="*/ 0 w 911"/>
                <a:gd name="T105" fmla="*/ 0 h 20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11" h="206">
                  <a:moveTo>
                    <a:pt x="710" y="14"/>
                  </a:moveTo>
                  <a:lnTo>
                    <a:pt x="660" y="47"/>
                  </a:lnTo>
                  <a:lnTo>
                    <a:pt x="607" y="75"/>
                  </a:lnTo>
                  <a:lnTo>
                    <a:pt x="549" y="94"/>
                  </a:lnTo>
                  <a:lnTo>
                    <a:pt x="487" y="105"/>
                  </a:lnTo>
                  <a:lnTo>
                    <a:pt x="425" y="115"/>
                  </a:lnTo>
                  <a:lnTo>
                    <a:pt x="363" y="123"/>
                  </a:lnTo>
                  <a:lnTo>
                    <a:pt x="303" y="130"/>
                  </a:lnTo>
                  <a:lnTo>
                    <a:pt x="247" y="138"/>
                  </a:lnTo>
                  <a:lnTo>
                    <a:pt x="324" y="153"/>
                  </a:lnTo>
                  <a:lnTo>
                    <a:pt x="406" y="166"/>
                  </a:lnTo>
                  <a:lnTo>
                    <a:pt x="494" y="176"/>
                  </a:lnTo>
                  <a:lnTo>
                    <a:pt x="582" y="182"/>
                  </a:lnTo>
                  <a:lnTo>
                    <a:pt x="671" y="183"/>
                  </a:lnTo>
                  <a:lnTo>
                    <a:pt x="754" y="176"/>
                  </a:lnTo>
                  <a:lnTo>
                    <a:pt x="835" y="162"/>
                  </a:lnTo>
                  <a:lnTo>
                    <a:pt x="911" y="138"/>
                  </a:lnTo>
                  <a:lnTo>
                    <a:pt x="806" y="177"/>
                  </a:lnTo>
                  <a:lnTo>
                    <a:pt x="695" y="199"/>
                  </a:lnTo>
                  <a:lnTo>
                    <a:pt x="579" y="206"/>
                  </a:lnTo>
                  <a:lnTo>
                    <a:pt x="463" y="200"/>
                  </a:lnTo>
                  <a:lnTo>
                    <a:pt x="344" y="189"/>
                  </a:lnTo>
                  <a:lnTo>
                    <a:pt x="225" y="175"/>
                  </a:lnTo>
                  <a:lnTo>
                    <a:pt x="110" y="161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15" y="130"/>
                  </a:lnTo>
                  <a:lnTo>
                    <a:pt x="209" y="118"/>
                  </a:lnTo>
                  <a:lnTo>
                    <a:pt x="201" y="111"/>
                  </a:lnTo>
                  <a:lnTo>
                    <a:pt x="187" y="109"/>
                  </a:lnTo>
                  <a:lnTo>
                    <a:pt x="175" y="109"/>
                  </a:lnTo>
                  <a:lnTo>
                    <a:pt x="164" y="106"/>
                  </a:lnTo>
                  <a:lnTo>
                    <a:pt x="155" y="102"/>
                  </a:lnTo>
                  <a:lnTo>
                    <a:pt x="151" y="94"/>
                  </a:lnTo>
                  <a:lnTo>
                    <a:pt x="152" y="76"/>
                  </a:lnTo>
                  <a:lnTo>
                    <a:pt x="226" y="83"/>
                  </a:lnTo>
                  <a:lnTo>
                    <a:pt x="298" y="86"/>
                  </a:lnTo>
                  <a:lnTo>
                    <a:pt x="368" y="85"/>
                  </a:lnTo>
                  <a:lnTo>
                    <a:pt x="436" y="80"/>
                  </a:lnTo>
                  <a:lnTo>
                    <a:pt x="504" y="68"/>
                  </a:lnTo>
                  <a:lnTo>
                    <a:pt x="569" y="53"/>
                  </a:lnTo>
                  <a:lnTo>
                    <a:pt x="632" y="31"/>
                  </a:lnTo>
                  <a:lnTo>
                    <a:pt x="697" y="0"/>
                  </a:lnTo>
                  <a:lnTo>
                    <a:pt x="71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3" name="Freeform 351"/>
            <p:cNvSpPr>
              <a:spLocks/>
            </p:cNvSpPr>
            <p:nvPr/>
          </p:nvSpPr>
          <p:spPr bwMode="auto">
            <a:xfrm>
              <a:off x="1917" y="6344"/>
              <a:ext cx="28" cy="22"/>
            </a:xfrm>
            <a:custGeom>
              <a:avLst/>
              <a:gdLst>
                <a:gd name="T0" fmla="*/ 0 w 83"/>
                <a:gd name="T1" fmla="*/ 0 h 65"/>
                <a:gd name="T2" fmla="*/ 0 w 83"/>
                <a:gd name="T3" fmla="*/ 0 h 65"/>
                <a:gd name="T4" fmla="*/ 0 w 83"/>
                <a:gd name="T5" fmla="*/ 0 h 65"/>
                <a:gd name="T6" fmla="*/ 0 w 83"/>
                <a:gd name="T7" fmla="*/ 0 h 65"/>
                <a:gd name="T8" fmla="*/ 0 w 83"/>
                <a:gd name="T9" fmla="*/ 0 h 65"/>
                <a:gd name="T10" fmla="*/ 0 w 83"/>
                <a:gd name="T11" fmla="*/ 0 h 65"/>
                <a:gd name="T12" fmla="*/ 0 w 83"/>
                <a:gd name="T13" fmla="*/ 0 h 65"/>
                <a:gd name="T14" fmla="*/ 0 w 83"/>
                <a:gd name="T15" fmla="*/ 0 h 65"/>
                <a:gd name="T16" fmla="*/ 0 w 83"/>
                <a:gd name="T17" fmla="*/ 0 h 65"/>
                <a:gd name="T18" fmla="*/ 0 w 83"/>
                <a:gd name="T19" fmla="*/ 0 h 65"/>
                <a:gd name="T20" fmla="*/ 0 w 83"/>
                <a:gd name="T21" fmla="*/ 0 h 65"/>
                <a:gd name="T22" fmla="*/ 0 w 83"/>
                <a:gd name="T23" fmla="*/ 0 h 65"/>
                <a:gd name="T24" fmla="*/ 0 w 83"/>
                <a:gd name="T25" fmla="*/ 0 h 65"/>
                <a:gd name="T26" fmla="*/ 0 w 83"/>
                <a:gd name="T27" fmla="*/ 0 h 65"/>
                <a:gd name="T28" fmla="*/ 0 w 83"/>
                <a:gd name="T29" fmla="*/ 0 h 65"/>
                <a:gd name="T30" fmla="*/ 0 w 83"/>
                <a:gd name="T31" fmla="*/ 0 h 65"/>
                <a:gd name="T32" fmla="*/ 0 w 83"/>
                <a:gd name="T33" fmla="*/ 0 h 65"/>
                <a:gd name="T34" fmla="*/ 0 w 83"/>
                <a:gd name="T35" fmla="*/ 0 h 65"/>
                <a:gd name="T36" fmla="*/ 0 w 83"/>
                <a:gd name="T37" fmla="*/ 0 h 65"/>
                <a:gd name="T38" fmla="*/ 0 w 83"/>
                <a:gd name="T39" fmla="*/ 0 h 65"/>
                <a:gd name="T40" fmla="*/ 0 w 83"/>
                <a:gd name="T41" fmla="*/ 0 h 65"/>
                <a:gd name="T42" fmla="*/ 0 w 83"/>
                <a:gd name="T43" fmla="*/ 0 h 65"/>
                <a:gd name="T44" fmla="*/ 0 w 83"/>
                <a:gd name="T45" fmla="*/ 0 h 65"/>
                <a:gd name="T46" fmla="*/ 0 w 83"/>
                <a:gd name="T47" fmla="*/ 0 h 65"/>
                <a:gd name="T48" fmla="*/ 0 w 83"/>
                <a:gd name="T49" fmla="*/ 0 h 65"/>
                <a:gd name="T50" fmla="*/ 0 w 83"/>
                <a:gd name="T51" fmla="*/ 0 h 65"/>
                <a:gd name="T52" fmla="*/ 0 w 83"/>
                <a:gd name="T53" fmla="*/ 0 h 65"/>
                <a:gd name="T54" fmla="*/ 0 w 83"/>
                <a:gd name="T55" fmla="*/ 0 h 65"/>
                <a:gd name="T56" fmla="*/ 0 w 83"/>
                <a:gd name="T57" fmla="*/ 0 h 65"/>
                <a:gd name="T58" fmla="*/ 0 w 83"/>
                <a:gd name="T59" fmla="*/ 0 h 65"/>
                <a:gd name="T60" fmla="*/ 0 w 83"/>
                <a:gd name="T61" fmla="*/ 0 h 65"/>
                <a:gd name="T62" fmla="*/ 0 w 83"/>
                <a:gd name="T63" fmla="*/ 0 h 65"/>
                <a:gd name="T64" fmla="*/ 0 w 83"/>
                <a:gd name="T65" fmla="*/ 0 h 65"/>
                <a:gd name="T66" fmla="*/ 0 w 83"/>
                <a:gd name="T67" fmla="*/ 0 h 65"/>
                <a:gd name="T68" fmla="*/ 0 w 83"/>
                <a:gd name="T69" fmla="*/ 0 h 65"/>
                <a:gd name="T70" fmla="*/ 0 w 83"/>
                <a:gd name="T71" fmla="*/ 0 h 65"/>
                <a:gd name="T72" fmla="*/ 0 w 83"/>
                <a:gd name="T73" fmla="*/ 0 h 65"/>
                <a:gd name="T74" fmla="*/ 0 w 83"/>
                <a:gd name="T75" fmla="*/ 0 h 65"/>
                <a:gd name="T76" fmla="*/ 0 w 83"/>
                <a:gd name="T77" fmla="*/ 0 h 65"/>
                <a:gd name="T78" fmla="*/ 0 w 83"/>
                <a:gd name="T79" fmla="*/ 0 h 6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3" h="65">
                  <a:moveTo>
                    <a:pt x="83" y="45"/>
                  </a:moveTo>
                  <a:lnTo>
                    <a:pt x="78" y="55"/>
                  </a:lnTo>
                  <a:lnTo>
                    <a:pt x="69" y="62"/>
                  </a:lnTo>
                  <a:lnTo>
                    <a:pt x="60" y="64"/>
                  </a:lnTo>
                  <a:lnTo>
                    <a:pt x="51" y="65"/>
                  </a:lnTo>
                  <a:lnTo>
                    <a:pt x="40" y="64"/>
                  </a:lnTo>
                  <a:lnTo>
                    <a:pt x="29" y="63"/>
                  </a:lnTo>
                  <a:lnTo>
                    <a:pt x="17" y="63"/>
                  </a:lnTo>
                  <a:lnTo>
                    <a:pt x="8" y="63"/>
                  </a:lnTo>
                  <a:lnTo>
                    <a:pt x="8" y="60"/>
                  </a:lnTo>
                  <a:lnTo>
                    <a:pt x="8" y="55"/>
                  </a:lnTo>
                  <a:lnTo>
                    <a:pt x="8" y="52"/>
                  </a:lnTo>
                  <a:lnTo>
                    <a:pt x="8" y="45"/>
                  </a:lnTo>
                  <a:lnTo>
                    <a:pt x="6" y="41"/>
                  </a:lnTo>
                  <a:lnTo>
                    <a:pt x="5" y="38"/>
                  </a:lnTo>
                  <a:lnTo>
                    <a:pt x="2" y="36"/>
                  </a:lnTo>
                  <a:lnTo>
                    <a:pt x="0" y="32"/>
                  </a:lnTo>
                  <a:lnTo>
                    <a:pt x="11" y="32"/>
                  </a:lnTo>
                  <a:lnTo>
                    <a:pt x="18" y="25"/>
                  </a:lnTo>
                  <a:lnTo>
                    <a:pt x="25" y="18"/>
                  </a:lnTo>
                  <a:lnTo>
                    <a:pt x="31" y="10"/>
                  </a:lnTo>
                  <a:lnTo>
                    <a:pt x="35" y="2"/>
                  </a:lnTo>
                  <a:lnTo>
                    <a:pt x="40" y="0"/>
                  </a:lnTo>
                  <a:lnTo>
                    <a:pt x="50" y="2"/>
                  </a:lnTo>
                  <a:lnTo>
                    <a:pt x="61" y="11"/>
                  </a:lnTo>
                  <a:lnTo>
                    <a:pt x="66" y="16"/>
                  </a:lnTo>
                  <a:lnTo>
                    <a:pt x="69" y="19"/>
                  </a:lnTo>
                  <a:lnTo>
                    <a:pt x="74" y="23"/>
                  </a:lnTo>
                  <a:lnTo>
                    <a:pt x="78" y="26"/>
                  </a:lnTo>
                  <a:lnTo>
                    <a:pt x="81" y="32"/>
                  </a:lnTo>
                  <a:lnTo>
                    <a:pt x="83" y="36"/>
                  </a:lnTo>
                  <a:lnTo>
                    <a:pt x="83" y="40"/>
                  </a:lnTo>
                  <a:lnTo>
                    <a:pt x="83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4" name="Freeform 352"/>
            <p:cNvSpPr>
              <a:spLocks/>
            </p:cNvSpPr>
            <p:nvPr/>
          </p:nvSpPr>
          <p:spPr bwMode="auto">
            <a:xfrm>
              <a:off x="2155" y="6377"/>
              <a:ext cx="19" cy="29"/>
            </a:xfrm>
            <a:custGeom>
              <a:avLst/>
              <a:gdLst>
                <a:gd name="T0" fmla="*/ 0 w 58"/>
                <a:gd name="T1" fmla="*/ 0 h 87"/>
                <a:gd name="T2" fmla="*/ 0 w 58"/>
                <a:gd name="T3" fmla="*/ 0 h 87"/>
                <a:gd name="T4" fmla="*/ 0 w 58"/>
                <a:gd name="T5" fmla="*/ 0 h 87"/>
                <a:gd name="T6" fmla="*/ 0 w 58"/>
                <a:gd name="T7" fmla="*/ 0 h 87"/>
                <a:gd name="T8" fmla="*/ 0 w 58"/>
                <a:gd name="T9" fmla="*/ 0 h 87"/>
                <a:gd name="T10" fmla="*/ 0 w 58"/>
                <a:gd name="T11" fmla="*/ 0 h 87"/>
                <a:gd name="T12" fmla="*/ 0 w 58"/>
                <a:gd name="T13" fmla="*/ 0 h 87"/>
                <a:gd name="T14" fmla="*/ 0 w 58"/>
                <a:gd name="T15" fmla="*/ 0 h 87"/>
                <a:gd name="T16" fmla="*/ 0 w 58"/>
                <a:gd name="T17" fmla="*/ 0 h 87"/>
                <a:gd name="T18" fmla="*/ 0 w 58"/>
                <a:gd name="T19" fmla="*/ 0 h 87"/>
                <a:gd name="T20" fmla="*/ 0 w 58"/>
                <a:gd name="T21" fmla="*/ 0 h 87"/>
                <a:gd name="T22" fmla="*/ 0 w 58"/>
                <a:gd name="T23" fmla="*/ 0 h 87"/>
                <a:gd name="T24" fmla="*/ 0 w 58"/>
                <a:gd name="T25" fmla="*/ 0 h 87"/>
                <a:gd name="T26" fmla="*/ 0 w 58"/>
                <a:gd name="T27" fmla="*/ 0 h 87"/>
                <a:gd name="T28" fmla="*/ 0 w 58"/>
                <a:gd name="T29" fmla="*/ 0 h 87"/>
                <a:gd name="T30" fmla="*/ 0 w 58"/>
                <a:gd name="T31" fmla="*/ 0 h 87"/>
                <a:gd name="T32" fmla="*/ 0 w 58"/>
                <a:gd name="T33" fmla="*/ 0 h 87"/>
                <a:gd name="T34" fmla="*/ 0 w 58"/>
                <a:gd name="T35" fmla="*/ 0 h 87"/>
                <a:gd name="T36" fmla="*/ 0 w 58"/>
                <a:gd name="T37" fmla="*/ 0 h 87"/>
                <a:gd name="T38" fmla="*/ 0 w 58"/>
                <a:gd name="T39" fmla="*/ 0 h 87"/>
                <a:gd name="T40" fmla="*/ 0 w 58"/>
                <a:gd name="T41" fmla="*/ 0 h 87"/>
                <a:gd name="T42" fmla="*/ 0 w 58"/>
                <a:gd name="T43" fmla="*/ 0 h 87"/>
                <a:gd name="T44" fmla="*/ 0 w 58"/>
                <a:gd name="T45" fmla="*/ 0 h 87"/>
                <a:gd name="T46" fmla="*/ 0 w 58"/>
                <a:gd name="T47" fmla="*/ 0 h 87"/>
                <a:gd name="T48" fmla="*/ 0 w 58"/>
                <a:gd name="T49" fmla="*/ 0 h 87"/>
                <a:gd name="T50" fmla="*/ 0 w 58"/>
                <a:gd name="T51" fmla="*/ 0 h 87"/>
                <a:gd name="T52" fmla="*/ 0 w 58"/>
                <a:gd name="T53" fmla="*/ 0 h 87"/>
                <a:gd name="T54" fmla="*/ 0 w 58"/>
                <a:gd name="T55" fmla="*/ 0 h 87"/>
                <a:gd name="T56" fmla="*/ 0 w 58"/>
                <a:gd name="T57" fmla="*/ 0 h 87"/>
                <a:gd name="T58" fmla="*/ 0 w 58"/>
                <a:gd name="T59" fmla="*/ 0 h 87"/>
                <a:gd name="T60" fmla="*/ 0 w 58"/>
                <a:gd name="T61" fmla="*/ 0 h 87"/>
                <a:gd name="T62" fmla="*/ 0 w 58"/>
                <a:gd name="T63" fmla="*/ 0 h 87"/>
                <a:gd name="T64" fmla="*/ 0 w 58"/>
                <a:gd name="T65" fmla="*/ 0 h 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87">
                  <a:moveTo>
                    <a:pt x="58" y="33"/>
                  </a:moveTo>
                  <a:lnTo>
                    <a:pt x="57" y="41"/>
                  </a:lnTo>
                  <a:lnTo>
                    <a:pt x="57" y="48"/>
                  </a:lnTo>
                  <a:lnTo>
                    <a:pt x="54" y="56"/>
                  </a:lnTo>
                  <a:lnTo>
                    <a:pt x="53" y="63"/>
                  </a:lnTo>
                  <a:lnTo>
                    <a:pt x="51" y="70"/>
                  </a:lnTo>
                  <a:lnTo>
                    <a:pt x="45" y="76"/>
                  </a:lnTo>
                  <a:lnTo>
                    <a:pt x="40" y="81"/>
                  </a:lnTo>
                  <a:lnTo>
                    <a:pt x="35" y="87"/>
                  </a:lnTo>
                  <a:lnTo>
                    <a:pt x="13" y="87"/>
                  </a:lnTo>
                  <a:lnTo>
                    <a:pt x="4" y="76"/>
                  </a:lnTo>
                  <a:lnTo>
                    <a:pt x="0" y="63"/>
                  </a:lnTo>
                  <a:lnTo>
                    <a:pt x="1" y="53"/>
                  </a:lnTo>
                  <a:lnTo>
                    <a:pt x="5" y="42"/>
                  </a:lnTo>
                  <a:lnTo>
                    <a:pt x="11" y="33"/>
                  </a:lnTo>
                  <a:lnTo>
                    <a:pt x="16" y="21"/>
                  </a:lnTo>
                  <a:lnTo>
                    <a:pt x="20" y="12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3" y="1"/>
                  </a:lnTo>
                  <a:lnTo>
                    <a:pt x="50" y="5"/>
                  </a:lnTo>
                  <a:lnTo>
                    <a:pt x="53" y="11"/>
                  </a:lnTo>
                  <a:lnTo>
                    <a:pt x="57" y="16"/>
                  </a:lnTo>
                  <a:lnTo>
                    <a:pt x="58" y="24"/>
                  </a:lnTo>
                  <a:lnTo>
                    <a:pt x="58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5" name="Freeform 353"/>
            <p:cNvSpPr>
              <a:spLocks/>
            </p:cNvSpPr>
            <p:nvPr/>
          </p:nvSpPr>
          <p:spPr bwMode="auto">
            <a:xfrm>
              <a:off x="1782" y="6433"/>
              <a:ext cx="303" cy="93"/>
            </a:xfrm>
            <a:custGeom>
              <a:avLst/>
              <a:gdLst>
                <a:gd name="T0" fmla="*/ 0 w 910"/>
                <a:gd name="T1" fmla="*/ 0 h 281"/>
                <a:gd name="T2" fmla="*/ 0 w 910"/>
                <a:gd name="T3" fmla="*/ 0 h 281"/>
                <a:gd name="T4" fmla="*/ 0 w 910"/>
                <a:gd name="T5" fmla="*/ 0 h 281"/>
                <a:gd name="T6" fmla="*/ 0 w 910"/>
                <a:gd name="T7" fmla="*/ 0 h 281"/>
                <a:gd name="T8" fmla="*/ 0 w 910"/>
                <a:gd name="T9" fmla="*/ 0 h 281"/>
                <a:gd name="T10" fmla="*/ 0 w 910"/>
                <a:gd name="T11" fmla="*/ 0 h 281"/>
                <a:gd name="T12" fmla="*/ 0 w 910"/>
                <a:gd name="T13" fmla="*/ 0 h 281"/>
                <a:gd name="T14" fmla="*/ 0 w 910"/>
                <a:gd name="T15" fmla="*/ 0 h 281"/>
                <a:gd name="T16" fmla="*/ 0 w 910"/>
                <a:gd name="T17" fmla="*/ 0 h 281"/>
                <a:gd name="T18" fmla="*/ 0 w 910"/>
                <a:gd name="T19" fmla="*/ 0 h 281"/>
                <a:gd name="T20" fmla="*/ 0 w 910"/>
                <a:gd name="T21" fmla="*/ 0 h 281"/>
                <a:gd name="T22" fmla="*/ 0 w 910"/>
                <a:gd name="T23" fmla="*/ 0 h 281"/>
                <a:gd name="T24" fmla="*/ 0 w 910"/>
                <a:gd name="T25" fmla="*/ 0 h 281"/>
                <a:gd name="T26" fmla="*/ 0 w 910"/>
                <a:gd name="T27" fmla="*/ 0 h 281"/>
                <a:gd name="T28" fmla="*/ 0 w 910"/>
                <a:gd name="T29" fmla="*/ 0 h 281"/>
                <a:gd name="T30" fmla="*/ 0 w 910"/>
                <a:gd name="T31" fmla="*/ 0 h 281"/>
                <a:gd name="T32" fmla="*/ 0 w 910"/>
                <a:gd name="T33" fmla="*/ 0 h 281"/>
                <a:gd name="T34" fmla="*/ 0 w 910"/>
                <a:gd name="T35" fmla="*/ 0 h 281"/>
                <a:gd name="T36" fmla="*/ 0 w 910"/>
                <a:gd name="T37" fmla="*/ 0 h 281"/>
                <a:gd name="T38" fmla="*/ 0 w 910"/>
                <a:gd name="T39" fmla="*/ 0 h 281"/>
                <a:gd name="T40" fmla="*/ 0 w 910"/>
                <a:gd name="T41" fmla="*/ 0 h 281"/>
                <a:gd name="T42" fmla="*/ 0 w 910"/>
                <a:gd name="T43" fmla="*/ 0 h 281"/>
                <a:gd name="T44" fmla="*/ 0 w 910"/>
                <a:gd name="T45" fmla="*/ 0 h 281"/>
                <a:gd name="T46" fmla="*/ 0 w 910"/>
                <a:gd name="T47" fmla="*/ 0 h 281"/>
                <a:gd name="T48" fmla="*/ 0 w 910"/>
                <a:gd name="T49" fmla="*/ 0 h 281"/>
                <a:gd name="T50" fmla="*/ 0 w 910"/>
                <a:gd name="T51" fmla="*/ 0 h 281"/>
                <a:gd name="T52" fmla="*/ 0 w 910"/>
                <a:gd name="T53" fmla="*/ 0 h 281"/>
                <a:gd name="T54" fmla="*/ 0 w 910"/>
                <a:gd name="T55" fmla="*/ 0 h 281"/>
                <a:gd name="T56" fmla="*/ 0 w 910"/>
                <a:gd name="T57" fmla="*/ 0 h 281"/>
                <a:gd name="T58" fmla="*/ 0 w 910"/>
                <a:gd name="T59" fmla="*/ 0 h 281"/>
                <a:gd name="T60" fmla="*/ 0 w 910"/>
                <a:gd name="T61" fmla="*/ 0 h 281"/>
                <a:gd name="T62" fmla="*/ 0 w 910"/>
                <a:gd name="T63" fmla="*/ 0 h 281"/>
                <a:gd name="T64" fmla="*/ 0 w 910"/>
                <a:gd name="T65" fmla="*/ 0 h 281"/>
                <a:gd name="T66" fmla="*/ 0 w 910"/>
                <a:gd name="T67" fmla="*/ 0 h 281"/>
                <a:gd name="T68" fmla="*/ 0 w 910"/>
                <a:gd name="T69" fmla="*/ 0 h 281"/>
                <a:gd name="T70" fmla="*/ 0 w 910"/>
                <a:gd name="T71" fmla="*/ 0 h 281"/>
                <a:gd name="T72" fmla="*/ 0 w 910"/>
                <a:gd name="T73" fmla="*/ 0 h 281"/>
                <a:gd name="T74" fmla="*/ 0 w 910"/>
                <a:gd name="T75" fmla="*/ 0 h 281"/>
                <a:gd name="T76" fmla="*/ 0 w 910"/>
                <a:gd name="T77" fmla="*/ 0 h 281"/>
                <a:gd name="T78" fmla="*/ 0 w 910"/>
                <a:gd name="T79" fmla="*/ 0 h 281"/>
                <a:gd name="T80" fmla="*/ 0 w 910"/>
                <a:gd name="T81" fmla="*/ 0 h 281"/>
                <a:gd name="T82" fmla="*/ 0 w 910"/>
                <a:gd name="T83" fmla="*/ 0 h 2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10" h="281">
                  <a:moveTo>
                    <a:pt x="896" y="5"/>
                  </a:moveTo>
                  <a:lnTo>
                    <a:pt x="910" y="57"/>
                  </a:lnTo>
                  <a:lnTo>
                    <a:pt x="805" y="65"/>
                  </a:lnTo>
                  <a:lnTo>
                    <a:pt x="709" y="92"/>
                  </a:lnTo>
                  <a:lnTo>
                    <a:pt x="619" y="130"/>
                  </a:lnTo>
                  <a:lnTo>
                    <a:pt x="531" y="173"/>
                  </a:lnTo>
                  <a:lnTo>
                    <a:pt x="442" y="215"/>
                  </a:lnTo>
                  <a:lnTo>
                    <a:pt x="349" y="252"/>
                  </a:lnTo>
                  <a:lnTo>
                    <a:pt x="251" y="275"/>
                  </a:lnTo>
                  <a:lnTo>
                    <a:pt x="148" y="280"/>
                  </a:lnTo>
                  <a:lnTo>
                    <a:pt x="131" y="281"/>
                  </a:lnTo>
                  <a:lnTo>
                    <a:pt x="113" y="281"/>
                  </a:lnTo>
                  <a:lnTo>
                    <a:pt x="93" y="281"/>
                  </a:lnTo>
                  <a:lnTo>
                    <a:pt x="73" y="280"/>
                  </a:lnTo>
                  <a:lnTo>
                    <a:pt x="52" y="276"/>
                  </a:lnTo>
                  <a:lnTo>
                    <a:pt x="32" y="272"/>
                  </a:lnTo>
                  <a:lnTo>
                    <a:pt x="16" y="261"/>
                  </a:lnTo>
                  <a:lnTo>
                    <a:pt x="0" y="249"/>
                  </a:lnTo>
                  <a:lnTo>
                    <a:pt x="55" y="231"/>
                  </a:lnTo>
                  <a:lnTo>
                    <a:pt x="114" y="218"/>
                  </a:lnTo>
                  <a:lnTo>
                    <a:pt x="173" y="208"/>
                  </a:lnTo>
                  <a:lnTo>
                    <a:pt x="234" y="199"/>
                  </a:lnTo>
                  <a:lnTo>
                    <a:pt x="294" y="190"/>
                  </a:lnTo>
                  <a:lnTo>
                    <a:pt x="353" y="177"/>
                  </a:lnTo>
                  <a:lnTo>
                    <a:pt x="411" y="163"/>
                  </a:lnTo>
                  <a:lnTo>
                    <a:pt x="468" y="142"/>
                  </a:lnTo>
                  <a:lnTo>
                    <a:pt x="521" y="121"/>
                  </a:lnTo>
                  <a:lnTo>
                    <a:pt x="575" y="96"/>
                  </a:lnTo>
                  <a:lnTo>
                    <a:pt x="628" y="68"/>
                  </a:lnTo>
                  <a:lnTo>
                    <a:pt x="681" y="43"/>
                  </a:lnTo>
                  <a:lnTo>
                    <a:pt x="734" y="21"/>
                  </a:lnTo>
                  <a:lnTo>
                    <a:pt x="788" y="6"/>
                  </a:lnTo>
                  <a:lnTo>
                    <a:pt x="843" y="0"/>
                  </a:lnTo>
                  <a:lnTo>
                    <a:pt x="89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6" name="Freeform 354"/>
            <p:cNvSpPr>
              <a:spLocks/>
            </p:cNvSpPr>
            <p:nvPr/>
          </p:nvSpPr>
          <p:spPr bwMode="auto">
            <a:xfrm>
              <a:off x="2320" y="6434"/>
              <a:ext cx="52" cy="96"/>
            </a:xfrm>
            <a:custGeom>
              <a:avLst/>
              <a:gdLst>
                <a:gd name="T0" fmla="*/ 0 w 155"/>
                <a:gd name="T1" fmla="*/ 0 h 288"/>
                <a:gd name="T2" fmla="*/ 0 w 155"/>
                <a:gd name="T3" fmla="*/ 0 h 288"/>
                <a:gd name="T4" fmla="*/ 0 w 155"/>
                <a:gd name="T5" fmla="*/ 0 h 288"/>
                <a:gd name="T6" fmla="*/ 0 w 155"/>
                <a:gd name="T7" fmla="*/ 0 h 288"/>
                <a:gd name="T8" fmla="*/ 0 w 155"/>
                <a:gd name="T9" fmla="*/ 0 h 288"/>
                <a:gd name="T10" fmla="*/ 0 w 155"/>
                <a:gd name="T11" fmla="*/ 0 h 288"/>
                <a:gd name="T12" fmla="*/ 0 w 155"/>
                <a:gd name="T13" fmla="*/ 0 h 288"/>
                <a:gd name="T14" fmla="*/ 0 w 155"/>
                <a:gd name="T15" fmla="*/ 0 h 288"/>
                <a:gd name="T16" fmla="*/ 0 w 155"/>
                <a:gd name="T17" fmla="*/ 0 h 288"/>
                <a:gd name="T18" fmla="*/ 0 w 155"/>
                <a:gd name="T19" fmla="*/ 0 h 288"/>
                <a:gd name="T20" fmla="*/ 0 w 155"/>
                <a:gd name="T21" fmla="*/ 0 h 288"/>
                <a:gd name="T22" fmla="*/ 0 w 155"/>
                <a:gd name="T23" fmla="*/ 0 h 288"/>
                <a:gd name="T24" fmla="*/ 0 w 155"/>
                <a:gd name="T25" fmla="*/ 0 h 288"/>
                <a:gd name="T26" fmla="*/ 0 w 155"/>
                <a:gd name="T27" fmla="*/ 0 h 288"/>
                <a:gd name="T28" fmla="*/ 0 w 155"/>
                <a:gd name="T29" fmla="*/ 0 h 288"/>
                <a:gd name="T30" fmla="*/ 0 w 155"/>
                <a:gd name="T31" fmla="*/ 0 h 288"/>
                <a:gd name="T32" fmla="*/ 0 w 155"/>
                <a:gd name="T33" fmla="*/ 0 h 288"/>
                <a:gd name="T34" fmla="*/ 0 w 155"/>
                <a:gd name="T35" fmla="*/ 0 h 288"/>
                <a:gd name="T36" fmla="*/ 0 w 155"/>
                <a:gd name="T37" fmla="*/ 0 h 288"/>
                <a:gd name="T38" fmla="*/ 0 w 155"/>
                <a:gd name="T39" fmla="*/ 0 h 288"/>
                <a:gd name="T40" fmla="*/ 0 w 155"/>
                <a:gd name="T41" fmla="*/ 0 h 288"/>
                <a:gd name="T42" fmla="*/ 0 w 155"/>
                <a:gd name="T43" fmla="*/ 0 h 288"/>
                <a:gd name="T44" fmla="*/ 0 w 155"/>
                <a:gd name="T45" fmla="*/ 0 h 288"/>
                <a:gd name="T46" fmla="*/ 0 w 155"/>
                <a:gd name="T47" fmla="*/ 0 h 288"/>
                <a:gd name="T48" fmla="*/ 0 w 155"/>
                <a:gd name="T49" fmla="*/ 0 h 288"/>
                <a:gd name="T50" fmla="*/ 0 w 155"/>
                <a:gd name="T51" fmla="*/ 0 h 288"/>
                <a:gd name="T52" fmla="*/ 0 w 155"/>
                <a:gd name="T53" fmla="*/ 0 h 288"/>
                <a:gd name="T54" fmla="*/ 0 w 155"/>
                <a:gd name="T55" fmla="*/ 0 h 288"/>
                <a:gd name="T56" fmla="*/ 0 w 155"/>
                <a:gd name="T57" fmla="*/ 0 h 288"/>
                <a:gd name="T58" fmla="*/ 0 w 155"/>
                <a:gd name="T59" fmla="*/ 0 h 288"/>
                <a:gd name="T60" fmla="*/ 0 w 155"/>
                <a:gd name="T61" fmla="*/ 0 h 288"/>
                <a:gd name="T62" fmla="*/ 0 w 155"/>
                <a:gd name="T63" fmla="*/ 0 h 288"/>
                <a:gd name="T64" fmla="*/ 0 w 155"/>
                <a:gd name="T65" fmla="*/ 0 h 2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5" h="288">
                  <a:moveTo>
                    <a:pt x="116" y="168"/>
                  </a:moveTo>
                  <a:lnTo>
                    <a:pt x="116" y="186"/>
                  </a:lnTo>
                  <a:lnTo>
                    <a:pt x="122" y="200"/>
                  </a:lnTo>
                  <a:lnTo>
                    <a:pt x="128" y="213"/>
                  </a:lnTo>
                  <a:lnTo>
                    <a:pt x="138" y="226"/>
                  </a:lnTo>
                  <a:lnTo>
                    <a:pt x="145" y="241"/>
                  </a:lnTo>
                  <a:lnTo>
                    <a:pt x="151" y="254"/>
                  </a:lnTo>
                  <a:lnTo>
                    <a:pt x="155" y="270"/>
                  </a:lnTo>
                  <a:lnTo>
                    <a:pt x="150" y="288"/>
                  </a:lnTo>
                  <a:lnTo>
                    <a:pt x="127" y="261"/>
                  </a:lnTo>
                  <a:lnTo>
                    <a:pt x="107" y="229"/>
                  </a:lnTo>
                  <a:lnTo>
                    <a:pt x="91" y="196"/>
                  </a:lnTo>
                  <a:lnTo>
                    <a:pt x="73" y="162"/>
                  </a:lnTo>
                  <a:lnTo>
                    <a:pt x="59" y="129"/>
                  </a:lnTo>
                  <a:lnTo>
                    <a:pt x="41" y="95"/>
                  </a:lnTo>
                  <a:lnTo>
                    <a:pt x="22" y="61"/>
                  </a:lnTo>
                  <a:lnTo>
                    <a:pt x="0" y="30"/>
                  </a:lnTo>
                  <a:lnTo>
                    <a:pt x="0" y="0"/>
                  </a:lnTo>
                  <a:lnTo>
                    <a:pt x="23" y="10"/>
                  </a:lnTo>
                  <a:lnTo>
                    <a:pt x="41" y="27"/>
                  </a:lnTo>
                  <a:lnTo>
                    <a:pt x="57" y="49"/>
                  </a:lnTo>
                  <a:lnTo>
                    <a:pt x="68" y="72"/>
                  </a:lnTo>
                  <a:lnTo>
                    <a:pt x="79" y="97"/>
                  </a:lnTo>
                  <a:lnTo>
                    <a:pt x="89" y="123"/>
                  </a:lnTo>
                  <a:lnTo>
                    <a:pt x="102" y="147"/>
                  </a:lnTo>
                  <a:lnTo>
                    <a:pt x="116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7" name="Freeform 355"/>
            <p:cNvSpPr>
              <a:spLocks/>
            </p:cNvSpPr>
            <p:nvPr/>
          </p:nvSpPr>
          <p:spPr bwMode="auto">
            <a:xfrm>
              <a:off x="3135" y="6527"/>
              <a:ext cx="168" cy="149"/>
            </a:xfrm>
            <a:custGeom>
              <a:avLst/>
              <a:gdLst>
                <a:gd name="T0" fmla="*/ 0 w 503"/>
                <a:gd name="T1" fmla="*/ 0 h 449"/>
                <a:gd name="T2" fmla="*/ 0 w 503"/>
                <a:gd name="T3" fmla="*/ 0 h 449"/>
                <a:gd name="T4" fmla="*/ 0 w 503"/>
                <a:gd name="T5" fmla="*/ 0 h 449"/>
                <a:gd name="T6" fmla="*/ 0 w 503"/>
                <a:gd name="T7" fmla="*/ 0 h 449"/>
                <a:gd name="T8" fmla="*/ 0 w 503"/>
                <a:gd name="T9" fmla="*/ 0 h 449"/>
                <a:gd name="T10" fmla="*/ 0 w 503"/>
                <a:gd name="T11" fmla="*/ 0 h 449"/>
                <a:gd name="T12" fmla="*/ 0 w 503"/>
                <a:gd name="T13" fmla="*/ 0 h 449"/>
                <a:gd name="T14" fmla="*/ 0 w 503"/>
                <a:gd name="T15" fmla="*/ 0 h 449"/>
                <a:gd name="T16" fmla="*/ 0 w 503"/>
                <a:gd name="T17" fmla="*/ 0 h 449"/>
                <a:gd name="T18" fmla="*/ 0 w 503"/>
                <a:gd name="T19" fmla="*/ 0 h 449"/>
                <a:gd name="T20" fmla="*/ 0 w 503"/>
                <a:gd name="T21" fmla="*/ 0 h 449"/>
                <a:gd name="T22" fmla="*/ 0 w 503"/>
                <a:gd name="T23" fmla="*/ 0 h 449"/>
                <a:gd name="T24" fmla="*/ 0 w 503"/>
                <a:gd name="T25" fmla="*/ 0 h 449"/>
                <a:gd name="T26" fmla="*/ 0 w 503"/>
                <a:gd name="T27" fmla="*/ 0 h 449"/>
                <a:gd name="T28" fmla="*/ 0 w 503"/>
                <a:gd name="T29" fmla="*/ 0 h 449"/>
                <a:gd name="T30" fmla="*/ 0 w 503"/>
                <a:gd name="T31" fmla="*/ 0 h 449"/>
                <a:gd name="T32" fmla="*/ 0 w 503"/>
                <a:gd name="T33" fmla="*/ 0 h 449"/>
                <a:gd name="T34" fmla="*/ 0 w 503"/>
                <a:gd name="T35" fmla="*/ 0 h 449"/>
                <a:gd name="T36" fmla="*/ 0 w 503"/>
                <a:gd name="T37" fmla="*/ 0 h 449"/>
                <a:gd name="T38" fmla="*/ 0 w 503"/>
                <a:gd name="T39" fmla="*/ 0 h 449"/>
                <a:gd name="T40" fmla="*/ 0 w 503"/>
                <a:gd name="T41" fmla="*/ 0 h 449"/>
                <a:gd name="T42" fmla="*/ 0 w 503"/>
                <a:gd name="T43" fmla="*/ 0 h 449"/>
                <a:gd name="T44" fmla="*/ 0 w 503"/>
                <a:gd name="T45" fmla="*/ 0 h 449"/>
                <a:gd name="T46" fmla="*/ 0 w 503"/>
                <a:gd name="T47" fmla="*/ 0 h 449"/>
                <a:gd name="T48" fmla="*/ 0 w 503"/>
                <a:gd name="T49" fmla="*/ 0 h 449"/>
                <a:gd name="T50" fmla="*/ 0 w 503"/>
                <a:gd name="T51" fmla="*/ 0 h 449"/>
                <a:gd name="T52" fmla="*/ 0 w 503"/>
                <a:gd name="T53" fmla="*/ 0 h 449"/>
                <a:gd name="T54" fmla="*/ 0 w 503"/>
                <a:gd name="T55" fmla="*/ 0 h 449"/>
                <a:gd name="T56" fmla="*/ 0 w 503"/>
                <a:gd name="T57" fmla="*/ 0 h 449"/>
                <a:gd name="T58" fmla="*/ 0 w 503"/>
                <a:gd name="T59" fmla="*/ 0 h 449"/>
                <a:gd name="T60" fmla="*/ 0 w 503"/>
                <a:gd name="T61" fmla="*/ 0 h 449"/>
                <a:gd name="T62" fmla="*/ 0 w 503"/>
                <a:gd name="T63" fmla="*/ 0 h 449"/>
                <a:gd name="T64" fmla="*/ 0 w 503"/>
                <a:gd name="T65" fmla="*/ 0 h 449"/>
                <a:gd name="T66" fmla="*/ 0 w 503"/>
                <a:gd name="T67" fmla="*/ 0 h 449"/>
                <a:gd name="T68" fmla="*/ 0 w 503"/>
                <a:gd name="T69" fmla="*/ 0 h 449"/>
                <a:gd name="T70" fmla="*/ 0 w 503"/>
                <a:gd name="T71" fmla="*/ 0 h 449"/>
                <a:gd name="T72" fmla="*/ 0 w 503"/>
                <a:gd name="T73" fmla="*/ 0 h 449"/>
                <a:gd name="T74" fmla="*/ 0 w 503"/>
                <a:gd name="T75" fmla="*/ 0 h 449"/>
                <a:gd name="T76" fmla="*/ 0 w 503"/>
                <a:gd name="T77" fmla="*/ 0 h 449"/>
                <a:gd name="T78" fmla="*/ 0 w 503"/>
                <a:gd name="T79" fmla="*/ 0 h 4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03" h="449">
                  <a:moveTo>
                    <a:pt x="397" y="11"/>
                  </a:moveTo>
                  <a:lnTo>
                    <a:pt x="422" y="48"/>
                  </a:lnTo>
                  <a:lnTo>
                    <a:pt x="441" y="86"/>
                  </a:lnTo>
                  <a:lnTo>
                    <a:pt x="455" y="129"/>
                  </a:lnTo>
                  <a:lnTo>
                    <a:pt x="462" y="172"/>
                  </a:lnTo>
                  <a:lnTo>
                    <a:pt x="469" y="216"/>
                  </a:lnTo>
                  <a:lnTo>
                    <a:pt x="478" y="260"/>
                  </a:lnTo>
                  <a:lnTo>
                    <a:pt x="487" y="302"/>
                  </a:lnTo>
                  <a:lnTo>
                    <a:pt x="503" y="341"/>
                  </a:lnTo>
                  <a:lnTo>
                    <a:pt x="441" y="349"/>
                  </a:lnTo>
                  <a:lnTo>
                    <a:pt x="382" y="357"/>
                  </a:lnTo>
                  <a:lnTo>
                    <a:pt x="322" y="366"/>
                  </a:lnTo>
                  <a:lnTo>
                    <a:pt x="262" y="378"/>
                  </a:lnTo>
                  <a:lnTo>
                    <a:pt x="204" y="391"/>
                  </a:lnTo>
                  <a:lnTo>
                    <a:pt x="145" y="407"/>
                  </a:lnTo>
                  <a:lnTo>
                    <a:pt x="89" y="426"/>
                  </a:lnTo>
                  <a:lnTo>
                    <a:pt x="35" y="449"/>
                  </a:lnTo>
                  <a:lnTo>
                    <a:pt x="19" y="411"/>
                  </a:lnTo>
                  <a:lnTo>
                    <a:pt x="6" y="370"/>
                  </a:lnTo>
                  <a:lnTo>
                    <a:pt x="1" y="326"/>
                  </a:lnTo>
                  <a:lnTo>
                    <a:pt x="0" y="282"/>
                  </a:lnTo>
                  <a:lnTo>
                    <a:pt x="2" y="238"/>
                  </a:lnTo>
                  <a:lnTo>
                    <a:pt x="10" y="191"/>
                  </a:lnTo>
                  <a:lnTo>
                    <a:pt x="21" y="148"/>
                  </a:lnTo>
                  <a:lnTo>
                    <a:pt x="35" y="105"/>
                  </a:lnTo>
                  <a:lnTo>
                    <a:pt x="70" y="65"/>
                  </a:lnTo>
                  <a:lnTo>
                    <a:pt x="109" y="35"/>
                  </a:lnTo>
                  <a:lnTo>
                    <a:pt x="153" y="16"/>
                  </a:lnTo>
                  <a:lnTo>
                    <a:pt x="201" y="5"/>
                  </a:lnTo>
                  <a:lnTo>
                    <a:pt x="249" y="0"/>
                  </a:lnTo>
                  <a:lnTo>
                    <a:pt x="298" y="0"/>
                  </a:lnTo>
                  <a:lnTo>
                    <a:pt x="348" y="6"/>
                  </a:lnTo>
                  <a:lnTo>
                    <a:pt x="397" y="11"/>
                  </a:lnTo>
                  <a:close/>
                </a:path>
              </a:pathLst>
            </a:custGeom>
            <a:solidFill>
              <a:srgbClr val="FF7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8" name="Freeform 356"/>
            <p:cNvSpPr>
              <a:spLocks/>
            </p:cNvSpPr>
            <p:nvPr/>
          </p:nvSpPr>
          <p:spPr bwMode="auto">
            <a:xfrm>
              <a:off x="3114" y="6673"/>
              <a:ext cx="240" cy="65"/>
            </a:xfrm>
            <a:custGeom>
              <a:avLst/>
              <a:gdLst>
                <a:gd name="T0" fmla="*/ 0 w 719"/>
                <a:gd name="T1" fmla="*/ 0 h 194"/>
                <a:gd name="T2" fmla="*/ 0 w 719"/>
                <a:gd name="T3" fmla="*/ 0 h 194"/>
                <a:gd name="T4" fmla="*/ 0 w 719"/>
                <a:gd name="T5" fmla="*/ 0 h 194"/>
                <a:gd name="T6" fmla="*/ 0 w 719"/>
                <a:gd name="T7" fmla="*/ 0 h 194"/>
                <a:gd name="T8" fmla="*/ 0 w 719"/>
                <a:gd name="T9" fmla="*/ 0 h 194"/>
                <a:gd name="T10" fmla="*/ 0 w 719"/>
                <a:gd name="T11" fmla="*/ 0 h 194"/>
                <a:gd name="T12" fmla="*/ 0 w 719"/>
                <a:gd name="T13" fmla="*/ 0 h 194"/>
                <a:gd name="T14" fmla="*/ 0 w 719"/>
                <a:gd name="T15" fmla="*/ 0 h 194"/>
                <a:gd name="T16" fmla="*/ 0 w 719"/>
                <a:gd name="T17" fmla="*/ 0 h 194"/>
                <a:gd name="T18" fmla="*/ 0 w 719"/>
                <a:gd name="T19" fmla="*/ 0 h 194"/>
                <a:gd name="T20" fmla="*/ 0 w 719"/>
                <a:gd name="T21" fmla="*/ 0 h 194"/>
                <a:gd name="T22" fmla="*/ 0 w 719"/>
                <a:gd name="T23" fmla="*/ 0 h 194"/>
                <a:gd name="T24" fmla="*/ 0 w 719"/>
                <a:gd name="T25" fmla="*/ 0 h 194"/>
                <a:gd name="T26" fmla="*/ 0 w 719"/>
                <a:gd name="T27" fmla="*/ 0 h 194"/>
                <a:gd name="T28" fmla="*/ 0 w 719"/>
                <a:gd name="T29" fmla="*/ 0 h 194"/>
                <a:gd name="T30" fmla="*/ 0 w 719"/>
                <a:gd name="T31" fmla="*/ 0 h 194"/>
                <a:gd name="T32" fmla="*/ 0 w 719"/>
                <a:gd name="T33" fmla="*/ 0 h 194"/>
                <a:gd name="T34" fmla="*/ 0 w 719"/>
                <a:gd name="T35" fmla="*/ 0 h 194"/>
                <a:gd name="T36" fmla="*/ 0 w 719"/>
                <a:gd name="T37" fmla="*/ 0 h 194"/>
                <a:gd name="T38" fmla="*/ 0 w 719"/>
                <a:gd name="T39" fmla="*/ 0 h 194"/>
                <a:gd name="T40" fmla="*/ 0 w 719"/>
                <a:gd name="T41" fmla="*/ 0 h 194"/>
                <a:gd name="T42" fmla="*/ 0 w 719"/>
                <a:gd name="T43" fmla="*/ 0 h 194"/>
                <a:gd name="T44" fmla="*/ 0 w 719"/>
                <a:gd name="T45" fmla="*/ 0 h 194"/>
                <a:gd name="T46" fmla="*/ 0 w 719"/>
                <a:gd name="T47" fmla="*/ 0 h 194"/>
                <a:gd name="T48" fmla="*/ 0 w 719"/>
                <a:gd name="T49" fmla="*/ 0 h 194"/>
                <a:gd name="T50" fmla="*/ 0 w 719"/>
                <a:gd name="T51" fmla="*/ 0 h 194"/>
                <a:gd name="T52" fmla="*/ 0 w 719"/>
                <a:gd name="T53" fmla="*/ 0 h 194"/>
                <a:gd name="T54" fmla="*/ 0 w 719"/>
                <a:gd name="T55" fmla="*/ 0 h 194"/>
                <a:gd name="T56" fmla="*/ 0 w 719"/>
                <a:gd name="T57" fmla="*/ 0 h 194"/>
                <a:gd name="T58" fmla="*/ 0 w 719"/>
                <a:gd name="T59" fmla="*/ 0 h 194"/>
                <a:gd name="T60" fmla="*/ 0 w 719"/>
                <a:gd name="T61" fmla="*/ 0 h 194"/>
                <a:gd name="T62" fmla="*/ 0 w 719"/>
                <a:gd name="T63" fmla="*/ 0 h 194"/>
                <a:gd name="T64" fmla="*/ 0 w 719"/>
                <a:gd name="T65" fmla="*/ 0 h 194"/>
                <a:gd name="T66" fmla="*/ 0 w 719"/>
                <a:gd name="T67" fmla="*/ 0 h 194"/>
                <a:gd name="T68" fmla="*/ 0 w 719"/>
                <a:gd name="T69" fmla="*/ 0 h 194"/>
                <a:gd name="T70" fmla="*/ 0 w 719"/>
                <a:gd name="T71" fmla="*/ 0 h 194"/>
                <a:gd name="T72" fmla="*/ 0 w 719"/>
                <a:gd name="T73" fmla="*/ 0 h 194"/>
                <a:gd name="T74" fmla="*/ 0 w 719"/>
                <a:gd name="T75" fmla="*/ 0 h 194"/>
                <a:gd name="T76" fmla="*/ 0 w 719"/>
                <a:gd name="T77" fmla="*/ 0 h 194"/>
                <a:gd name="T78" fmla="*/ 0 w 719"/>
                <a:gd name="T79" fmla="*/ 0 h 1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19" h="194">
                  <a:moveTo>
                    <a:pt x="719" y="0"/>
                  </a:moveTo>
                  <a:lnTo>
                    <a:pt x="719" y="10"/>
                  </a:lnTo>
                  <a:lnTo>
                    <a:pt x="719" y="23"/>
                  </a:lnTo>
                  <a:lnTo>
                    <a:pt x="718" y="34"/>
                  </a:lnTo>
                  <a:lnTo>
                    <a:pt x="716" y="47"/>
                  </a:lnTo>
                  <a:lnTo>
                    <a:pt x="712" y="57"/>
                  </a:lnTo>
                  <a:lnTo>
                    <a:pt x="707" y="66"/>
                  </a:lnTo>
                  <a:lnTo>
                    <a:pt x="698" y="72"/>
                  </a:lnTo>
                  <a:lnTo>
                    <a:pt x="687" y="75"/>
                  </a:lnTo>
                  <a:lnTo>
                    <a:pt x="610" y="81"/>
                  </a:lnTo>
                  <a:lnTo>
                    <a:pt x="535" y="90"/>
                  </a:lnTo>
                  <a:lnTo>
                    <a:pt x="458" y="99"/>
                  </a:lnTo>
                  <a:lnTo>
                    <a:pt x="383" y="114"/>
                  </a:lnTo>
                  <a:lnTo>
                    <a:pt x="306" y="130"/>
                  </a:lnTo>
                  <a:lnTo>
                    <a:pt x="232" y="148"/>
                  </a:lnTo>
                  <a:lnTo>
                    <a:pt x="158" y="170"/>
                  </a:lnTo>
                  <a:lnTo>
                    <a:pt x="85" y="191"/>
                  </a:lnTo>
                  <a:lnTo>
                    <a:pt x="66" y="194"/>
                  </a:lnTo>
                  <a:lnTo>
                    <a:pt x="49" y="193"/>
                  </a:lnTo>
                  <a:lnTo>
                    <a:pt x="35" y="190"/>
                  </a:lnTo>
                  <a:lnTo>
                    <a:pt x="22" y="182"/>
                  </a:lnTo>
                  <a:lnTo>
                    <a:pt x="12" y="172"/>
                  </a:lnTo>
                  <a:lnTo>
                    <a:pt x="6" y="161"/>
                  </a:lnTo>
                  <a:lnTo>
                    <a:pt x="1" y="146"/>
                  </a:lnTo>
                  <a:lnTo>
                    <a:pt x="0" y="129"/>
                  </a:lnTo>
                  <a:lnTo>
                    <a:pt x="85" y="103"/>
                  </a:lnTo>
                  <a:lnTo>
                    <a:pt x="173" y="78"/>
                  </a:lnTo>
                  <a:lnTo>
                    <a:pt x="261" y="57"/>
                  </a:lnTo>
                  <a:lnTo>
                    <a:pt x="351" y="39"/>
                  </a:lnTo>
                  <a:lnTo>
                    <a:pt x="441" y="25"/>
                  </a:lnTo>
                  <a:lnTo>
                    <a:pt x="533" y="14"/>
                  </a:lnTo>
                  <a:lnTo>
                    <a:pt x="625" y="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FF7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28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729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9E1703CF-01CE-4194-AB71-7E74B6B0074F}" type="slidenum">
              <a:rPr lang="en-US" smtClean="0"/>
              <a:pPr eaLnBrk="1" hangingPunct="1"/>
              <a:t>92</a:t>
            </a:fld>
            <a:endParaRPr lang="en-US" smtClean="0"/>
          </a:p>
        </p:txBody>
      </p:sp>
      <p:sp>
        <p:nvSpPr>
          <p:cNvPr id="983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8460" y="1629755"/>
            <a:ext cx="6165850" cy="35988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Wheelchairs…</a:t>
            </a:r>
          </a:p>
          <a:p>
            <a:pPr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Available in different sizes and models to allow for proper fit and usage</a:t>
            </a:r>
          </a:p>
          <a:p>
            <a:pPr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Cleaned with mild detergent and water, rinsed with water and dried</a:t>
            </a:r>
          </a:p>
        </p:txBody>
      </p:sp>
      <p:sp>
        <p:nvSpPr>
          <p:cNvPr id="98309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0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1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12" name="Group 589"/>
          <p:cNvGrpSpPr>
            <a:grpSpLocks/>
          </p:cNvGrpSpPr>
          <p:nvPr/>
        </p:nvGrpSpPr>
        <p:grpSpPr bwMode="auto">
          <a:xfrm>
            <a:off x="6296025" y="1371600"/>
            <a:ext cx="2514600" cy="4818063"/>
            <a:chOff x="3966" y="864"/>
            <a:chExt cx="1584" cy="3035"/>
          </a:xfrm>
        </p:grpSpPr>
        <p:grpSp>
          <p:nvGrpSpPr>
            <p:cNvPr id="98315" name="Group 263"/>
            <p:cNvGrpSpPr>
              <a:grpSpLocks/>
            </p:cNvGrpSpPr>
            <p:nvPr/>
          </p:nvGrpSpPr>
          <p:grpSpPr bwMode="auto">
            <a:xfrm flipH="1">
              <a:off x="4716" y="1657"/>
              <a:ext cx="834" cy="951"/>
              <a:chOff x="6096" y="1814"/>
              <a:chExt cx="2085" cy="2376"/>
            </a:xfrm>
          </p:grpSpPr>
          <p:sp>
            <p:nvSpPr>
              <p:cNvPr id="98601" name="Freeform 264"/>
              <p:cNvSpPr>
                <a:spLocks/>
              </p:cNvSpPr>
              <p:nvPr/>
            </p:nvSpPr>
            <p:spPr bwMode="auto">
              <a:xfrm>
                <a:off x="6186" y="1854"/>
                <a:ext cx="285" cy="160"/>
              </a:xfrm>
              <a:custGeom>
                <a:avLst/>
                <a:gdLst>
                  <a:gd name="T0" fmla="*/ 0 w 285"/>
                  <a:gd name="T1" fmla="*/ 38 h 160"/>
                  <a:gd name="T2" fmla="*/ 21 w 285"/>
                  <a:gd name="T3" fmla="*/ 0 h 160"/>
                  <a:gd name="T4" fmla="*/ 116 w 285"/>
                  <a:gd name="T5" fmla="*/ 0 h 160"/>
                  <a:gd name="T6" fmla="*/ 285 w 285"/>
                  <a:gd name="T7" fmla="*/ 72 h 160"/>
                  <a:gd name="T8" fmla="*/ 214 w 285"/>
                  <a:gd name="T9" fmla="*/ 160 h 160"/>
                  <a:gd name="T10" fmla="*/ 0 w 285"/>
                  <a:gd name="T11" fmla="*/ 38 h 160"/>
                  <a:gd name="T12" fmla="*/ 0 w 285"/>
                  <a:gd name="T13" fmla="*/ 38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5" h="160">
                    <a:moveTo>
                      <a:pt x="0" y="38"/>
                    </a:moveTo>
                    <a:lnTo>
                      <a:pt x="21" y="0"/>
                    </a:lnTo>
                    <a:lnTo>
                      <a:pt x="116" y="0"/>
                    </a:lnTo>
                    <a:lnTo>
                      <a:pt x="285" y="72"/>
                    </a:lnTo>
                    <a:lnTo>
                      <a:pt x="214" y="16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2" name="Freeform 265"/>
              <p:cNvSpPr>
                <a:spLocks/>
              </p:cNvSpPr>
              <p:nvPr/>
            </p:nvSpPr>
            <p:spPr bwMode="auto">
              <a:xfrm>
                <a:off x="6970" y="1821"/>
                <a:ext cx="323" cy="140"/>
              </a:xfrm>
              <a:custGeom>
                <a:avLst/>
                <a:gdLst>
                  <a:gd name="T0" fmla="*/ 9 w 323"/>
                  <a:gd name="T1" fmla="*/ 105 h 140"/>
                  <a:gd name="T2" fmla="*/ 159 w 323"/>
                  <a:gd name="T3" fmla="*/ 140 h 140"/>
                  <a:gd name="T4" fmla="*/ 323 w 323"/>
                  <a:gd name="T5" fmla="*/ 55 h 140"/>
                  <a:gd name="T6" fmla="*/ 287 w 323"/>
                  <a:gd name="T7" fmla="*/ 24 h 140"/>
                  <a:gd name="T8" fmla="*/ 54 w 323"/>
                  <a:gd name="T9" fmla="*/ 0 h 140"/>
                  <a:gd name="T10" fmla="*/ 0 w 323"/>
                  <a:gd name="T11" fmla="*/ 43 h 140"/>
                  <a:gd name="T12" fmla="*/ 9 w 323"/>
                  <a:gd name="T13" fmla="*/ 105 h 140"/>
                  <a:gd name="T14" fmla="*/ 9 w 323"/>
                  <a:gd name="T15" fmla="*/ 105 h 1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3" h="140">
                    <a:moveTo>
                      <a:pt x="9" y="105"/>
                    </a:moveTo>
                    <a:lnTo>
                      <a:pt x="159" y="140"/>
                    </a:lnTo>
                    <a:lnTo>
                      <a:pt x="323" y="55"/>
                    </a:lnTo>
                    <a:lnTo>
                      <a:pt x="287" y="24"/>
                    </a:lnTo>
                    <a:lnTo>
                      <a:pt x="54" y="0"/>
                    </a:lnTo>
                    <a:lnTo>
                      <a:pt x="0" y="43"/>
                    </a:lnTo>
                    <a:lnTo>
                      <a:pt x="9" y="105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3" name="Freeform 266"/>
              <p:cNvSpPr>
                <a:spLocks/>
              </p:cNvSpPr>
              <p:nvPr/>
            </p:nvSpPr>
            <p:spPr bwMode="auto">
              <a:xfrm>
                <a:off x="7424" y="3202"/>
                <a:ext cx="653" cy="941"/>
              </a:xfrm>
              <a:custGeom>
                <a:avLst/>
                <a:gdLst>
                  <a:gd name="T0" fmla="*/ 135 w 653"/>
                  <a:gd name="T1" fmla="*/ 107 h 941"/>
                  <a:gd name="T2" fmla="*/ 14 w 653"/>
                  <a:gd name="T3" fmla="*/ 299 h 941"/>
                  <a:gd name="T4" fmla="*/ 0 w 653"/>
                  <a:gd name="T5" fmla="*/ 573 h 941"/>
                  <a:gd name="T6" fmla="*/ 71 w 653"/>
                  <a:gd name="T7" fmla="*/ 796 h 941"/>
                  <a:gd name="T8" fmla="*/ 166 w 653"/>
                  <a:gd name="T9" fmla="*/ 898 h 941"/>
                  <a:gd name="T10" fmla="*/ 425 w 653"/>
                  <a:gd name="T11" fmla="*/ 941 h 941"/>
                  <a:gd name="T12" fmla="*/ 653 w 653"/>
                  <a:gd name="T13" fmla="*/ 682 h 941"/>
                  <a:gd name="T14" fmla="*/ 565 w 653"/>
                  <a:gd name="T15" fmla="*/ 83 h 941"/>
                  <a:gd name="T16" fmla="*/ 403 w 653"/>
                  <a:gd name="T17" fmla="*/ 0 h 941"/>
                  <a:gd name="T18" fmla="*/ 135 w 653"/>
                  <a:gd name="T19" fmla="*/ 107 h 941"/>
                  <a:gd name="T20" fmla="*/ 135 w 653"/>
                  <a:gd name="T21" fmla="*/ 107 h 9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3" h="941">
                    <a:moveTo>
                      <a:pt x="135" y="107"/>
                    </a:moveTo>
                    <a:lnTo>
                      <a:pt x="14" y="299"/>
                    </a:lnTo>
                    <a:lnTo>
                      <a:pt x="0" y="573"/>
                    </a:lnTo>
                    <a:lnTo>
                      <a:pt x="71" y="796"/>
                    </a:lnTo>
                    <a:lnTo>
                      <a:pt x="166" y="898"/>
                    </a:lnTo>
                    <a:lnTo>
                      <a:pt x="425" y="941"/>
                    </a:lnTo>
                    <a:lnTo>
                      <a:pt x="653" y="682"/>
                    </a:lnTo>
                    <a:lnTo>
                      <a:pt x="565" y="83"/>
                    </a:lnTo>
                    <a:lnTo>
                      <a:pt x="403" y="0"/>
                    </a:lnTo>
                    <a:lnTo>
                      <a:pt x="135" y="107"/>
                    </a:lnTo>
                    <a:close/>
                  </a:path>
                </a:pathLst>
              </a:custGeom>
              <a:solidFill>
                <a:srgbClr val="BDC9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4" name="Freeform 267"/>
              <p:cNvSpPr>
                <a:spLocks/>
              </p:cNvSpPr>
              <p:nvPr/>
            </p:nvSpPr>
            <p:spPr bwMode="auto">
              <a:xfrm>
                <a:off x="6107" y="3071"/>
                <a:ext cx="815" cy="1096"/>
              </a:xfrm>
              <a:custGeom>
                <a:avLst/>
                <a:gdLst>
                  <a:gd name="T0" fmla="*/ 347 w 815"/>
                  <a:gd name="T1" fmla="*/ 5 h 1096"/>
                  <a:gd name="T2" fmla="*/ 571 w 815"/>
                  <a:gd name="T3" fmla="*/ 0 h 1096"/>
                  <a:gd name="T4" fmla="*/ 775 w 815"/>
                  <a:gd name="T5" fmla="*/ 250 h 1096"/>
                  <a:gd name="T6" fmla="*/ 815 w 815"/>
                  <a:gd name="T7" fmla="*/ 668 h 1096"/>
                  <a:gd name="T8" fmla="*/ 642 w 815"/>
                  <a:gd name="T9" fmla="*/ 1051 h 1096"/>
                  <a:gd name="T10" fmla="*/ 421 w 815"/>
                  <a:gd name="T11" fmla="*/ 1096 h 1096"/>
                  <a:gd name="T12" fmla="*/ 295 w 815"/>
                  <a:gd name="T13" fmla="*/ 1041 h 1096"/>
                  <a:gd name="T14" fmla="*/ 145 w 815"/>
                  <a:gd name="T15" fmla="*/ 953 h 1096"/>
                  <a:gd name="T16" fmla="*/ 46 w 815"/>
                  <a:gd name="T17" fmla="*/ 792 h 1096"/>
                  <a:gd name="T18" fmla="*/ 0 w 815"/>
                  <a:gd name="T19" fmla="*/ 580 h 1096"/>
                  <a:gd name="T20" fmla="*/ 27 w 815"/>
                  <a:gd name="T21" fmla="*/ 385 h 1096"/>
                  <a:gd name="T22" fmla="*/ 114 w 815"/>
                  <a:gd name="T23" fmla="*/ 214 h 1096"/>
                  <a:gd name="T24" fmla="*/ 233 w 815"/>
                  <a:gd name="T25" fmla="*/ 45 h 1096"/>
                  <a:gd name="T26" fmla="*/ 347 w 815"/>
                  <a:gd name="T27" fmla="*/ 5 h 1096"/>
                  <a:gd name="T28" fmla="*/ 347 w 815"/>
                  <a:gd name="T29" fmla="*/ 5 h 10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5" h="1096">
                    <a:moveTo>
                      <a:pt x="347" y="5"/>
                    </a:moveTo>
                    <a:lnTo>
                      <a:pt x="571" y="0"/>
                    </a:lnTo>
                    <a:lnTo>
                      <a:pt x="775" y="250"/>
                    </a:lnTo>
                    <a:lnTo>
                      <a:pt x="815" y="668"/>
                    </a:lnTo>
                    <a:lnTo>
                      <a:pt x="642" y="1051"/>
                    </a:lnTo>
                    <a:lnTo>
                      <a:pt x="421" y="1096"/>
                    </a:lnTo>
                    <a:lnTo>
                      <a:pt x="295" y="1041"/>
                    </a:lnTo>
                    <a:lnTo>
                      <a:pt x="145" y="953"/>
                    </a:lnTo>
                    <a:lnTo>
                      <a:pt x="46" y="792"/>
                    </a:lnTo>
                    <a:lnTo>
                      <a:pt x="0" y="580"/>
                    </a:lnTo>
                    <a:lnTo>
                      <a:pt x="27" y="385"/>
                    </a:lnTo>
                    <a:lnTo>
                      <a:pt x="114" y="214"/>
                    </a:lnTo>
                    <a:lnTo>
                      <a:pt x="233" y="45"/>
                    </a:lnTo>
                    <a:lnTo>
                      <a:pt x="347" y="5"/>
                    </a:lnTo>
                    <a:close/>
                  </a:path>
                </a:pathLst>
              </a:custGeom>
              <a:solidFill>
                <a:srgbClr val="BDC9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5" name="Freeform 268"/>
              <p:cNvSpPr>
                <a:spLocks/>
              </p:cNvSpPr>
              <p:nvPr/>
            </p:nvSpPr>
            <p:spPr bwMode="auto">
              <a:xfrm>
                <a:off x="6592" y="2090"/>
                <a:ext cx="1152" cy="1295"/>
              </a:xfrm>
              <a:custGeom>
                <a:avLst/>
                <a:gdLst>
                  <a:gd name="T0" fmla="*/ 0 w 1152"/>
                  <a:gd name="T1" fmla="*/ 45 h 1295"/>
                  <a:gd name="T2" fmla="*/ 330 w 1152"/>
                  <a:gd name="T3" fmla="*/ 66 h 1295"/>
                  <a:gd name="T4" fmla="*/ 805 w 1152"/>
                  <a:gd name="T5" fmla="*/ 0 h 1295"/>
                  <a:gd name="T6" fmla="*/ 872 w 1152"/>
                  <a:gd name="T7" fmla="*/ 1024 h 1295"/>
                  <a:gd name="T8" fmla="*/ 1133 w 1152"/>
                  <a:gd name="T9" fmla="*/ 1107 h 1295"/>
                  <a:gd name="T10" fmla="*/ 1152 w 1152"/>
                  <a:gd name="T11" fmla="*/ 1190 h 1295"/>
                  <a:gd name="T12" fmla="*/ 1076 w 1152"/>
                  <a:gd name="T13" fmla="*/ 1250 h 1295"/>
                  <a:gd name="T14" fmla="*/ 335 w 1152"/>
                  <a:gd name="T15" fmla="*/ 1295 h 1295"/>
                  <a:gd name="T16" fmla="*/ 33 w 1152"/>
                  <a:gd name="T17" fmla="*/ 924 h 1295"/>
                  <a:gd name="T18" fmla="*/ 0 w 1152"/>
                  <a:gd name="T19" fmla="*/ 45 h 1295"/>
                  <a:gd name="T20" fmla="*/ 0 w 1152"/>
                  <a:gd name="T21" fmla="*/ 45 h 12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52" h="1295">
                    <a:moveTo>
                      <a:pt x="0" y="45"/>
                    </a:moveTo>
                    <a:lnTo>
                      <a:pt x="330" y="66"/>
                    </a:lnTo>
                    <a:lnTo>
                      <a:pt x="805" y="0"/>
                    </a:lnTo>
                    <a:lnTo>
                      <a:pt x="872" y="1024"/>
                    </a:lnTo>
                    <a:lnTo>
                      <a:pt x="1133" y="1107"/>
                    </a:lnTo>
                    <a:lnTo>
                      <a:pt x="1152" y="1190"/>
                    </a:lnTo>
                    <a:lnTo>
                      <a:pt x="1076" y="1250"/>
                    </a:lnTo>
                    <a:lnTo>
                      <a:pt x="335" y="1295"/>
                    </a:lnTo>
                    <a:lnTo>
                      <a:pt x="33" y="924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63B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6" name="Freeform 269"/>
              <p:cNvSpPr>
                <a:spLocks/>
              </p:cNvSpPr>
              <p:nvPr/>
            </p:nvSpPr>
            <p:spPr bwMode="auto">
              <a:xfrm>
                <a:off x="7136" y="1878"/>
                <a:ext cx="342" cy="1241"/>
              </a:xfrm>
              <a:custGeom>
                <a:avLst/>
                <a:gdLst>
                  <a:gd name="T0" fmla="*/ 0 w 342"/>
                  <a:gd name="T1" fmla="*/ 79 h 1241"/>
                  <a:gd name="T2" fmla="*/ 43 w 342"/>
                  <a:gd name="T3" fmla="*/ 22 h 1241"/>
                  <a:gd name="T4" fmla="*/ 162 w 342"/>
                  <a:gd name="T5" fmla="*/ 0 h 1241"/>
                  <a:gd name="T6" fmla="*/ 264 w 342"/>
                  <a:gd name="T7" fmla="*/ 45 h 1241"/>
                  <a:gd name="T8" fmla="*/ 342 w 342"/>
                  <a:gd name="T9" fmla="*/ 152 h 1241"/>
                  <a:gd name="T10" fmla="*/ 326 w 342"/>
                  <a:gd name="T11" fmla="*/ 1241 h 1241"/>
                  <a:gd name="T12" fmla="*/ 200 w 342"/>
                  <a:gd name="T13" fmla="*/ 1231 h 1241"/>
                  <a:gd name="T14" fmla="*/ 200 w 342"/>
                  <a:gd name="T15" fmla="*/ 264 h 1241"/>
                  <a:gd name="T16" fmla="*/ 150 w 342"/>
                  <a:gd name="T17" fmla="*/ 114 h 1241"/>
                  <a:gd name="T18" fmla="*/ 81 w 342"/>
                  <a:gd name="T19" fmla="*/ 93 h 1241"/>
                  <a:gd name="T20" fmla="*/ 0 w 342"/>
                  <a:gd name="T21" fmla="*/ 79 h 1241"/>
                  <a:gd name="T22" fmla="*/ 0 w 342"/>
                  <a:gd name="T23" fmla="*/ 79 h 12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2" h="1241">
                    <a:moveTo>
                      <a:pt x="0" y="79"/>
                    </a:moveTo>
                    <a:lnTo>
                      <a:pt x="43" y="22"/>
                    </a:lnTo>
                    <a:lnTo>
                      <a:pt x="162" y="0"/>
                    </a:lnTo>
                    <a:lnTo>
                      <a:pt x="264" y="45"/>
                    </a:lnTo>
                    <a:lnTo>
                      <a:pt x="342" y="152"/>
                    </a:lnTo>
                    <a:lnTo>
                      <a:pt x="326" y="1241"/>
                    </a:lnTo>
                    <a:lnTo>
                      <a:pt x="200" y="1231"/>
                    </a:lnTo>
                    <a:lnTo>
                      <a:pt x="200" y="264"/>
                    </a:lnTo>
                    <a:lnTo>
                      <a:pt x="150" y="114"/>
                    </a:lnTo>
                    <a:lnTo>
                      <a:pt x="81" y="93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7" name="Freeform 270"/>
              <p:cNvSpPr>
                <a:spLocks/>
              </p:cNvSpPr>
              <p:nvPr/>
            </p:nvSpPr>
            <p:spPr bwMode="auto">
              <a:xfrm>
                <a:off x="6409" y="1933"/>
                <a:ext cx="216" cy="974"/>
              </a:xfrm>
              <a:custGeom>
                <a:avLst/>
                <a:gdLst>
                  <a:gd name="T0" fmla="*/ 0 w 216"/>
                  <a:gd name="T1" fmla="*/ 69 h 974"/>
                  <a:gd name="T2" fmla="*/ 57 w 216"/>
                  <a:gd name="T3" fmla="*/ 0 h 974"/>
                  <a:gd name="T4" fmla="*/ 147 w 216"/>
                  <a:gd name="T5" fmla="*/ 31 h 974"/>
                  <a:gd name="T6" fmla="*/ 207 w 216"/>
                  <a:gd name="T7" fmla="*/ 90 h 974"/>
                  <a:gd name="T8" fmla="*/ 216 w 216"/>
                  <a:gd name="T9" fmla="*/ 974 h 974"/>
                  <a:gd name="T10" fmla="*/ 109 w 216"/>
                  <a:gd name="T11" fmla="*/ 958 h 974"/>
                  <a:gd name="T12" fmla="*/ 69 w 216"/>
                  <a:gd name="T13" fmla="*/ 123 h 974"/>
                  <a:gd name="T14" fmla="*/ 0 w 216"/>
                  <a:gd name="T15" fmla="*/ 69 h 974"/>
                  <a:gd name="T16" fmla="*/ 0 w 216"/>
                  <a:gd name="T17" fmla="*/ 69 h 9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6" h="974">
                    <a:moveTo>
                      <a:pt x="0" y="69"/>
                    </a:moveTo>
                    <a:lnTo>
                      <a:pt x="57" y="0"/>
                    </a:lnTo>
                    <a:lnTo>
                      <a:pt x="147" y="31"/>
                    </a:lnTo>
                    <a:lnTo>
                      <a:pt x="207" y="90"/>
                    </a:lnTo>
                    <a:lnTo>
                      <a:pt x="216" y="974"/>
                    </a:lnTo>
                    <a:lnTo>
                      <a:pt x="109" y="958"/>
                    </a:lnTo>
                    <a:lnTo>
                      <a:pt x="69" y="12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8" name="Freeform 271"/>
              <p:cNvSpPr>
                <a:spLocks/>
              </p:cNvSpPr>
              <p:nvPr/>
            </p:nvSpPr>
            <p:spPr bwMode="auto">
              <a:xfrm>
                <a:off x="6326" y="3373"/>
                <a:ext cx="302" cy="440"/>
              </a:xfrm>
              <a:custGeom>
                <a:avLst/>
                <a:gdLst>
                  <a:gd name="T0" fmla="*/ 57 w 302"/>
                  <a:gd name="T1" fmla="*/ 59 h 440"/>
                  <a:gd name="T2" fmla="*/ 93 w 302"/>
                  <a:gd name="T3" fmla="*/ 21 h 440"/>
                  <a:gd name="T4" fmla="*/ 143 w 302"/>
                  <a:gd name="T5" fmla="*/ 0 h 440"/>
                  <a:gd name="T6" fmla="*/ 230 w 302"/>
                  <a:gd name="T7" fmla="*/ 19 h 440"/>
                  <a:gd name="T8" fmla="*/ 302 w 302"/>
                  <a:gd name="T9" fmla="*/ 116 h 440"/>
                  <a:gd name="T10" fmla="*/ 302 w 302"/>
                  <a:gd name="T11" fmla="*/ 242 h 440"/>
                  <a:gd name="T12" fmla="*/ 257 w 302"/>
                  <a:gd name="T13" fmla="*/ 383 h 440"/>
                  <a:gd name="T14" fmla="*/ 195 w 302"/>
                  <a:gd name="T15" fmla="*/ 440 h 440"/>
                  <a:gd name="T16" fmla="*/ 97 w 302"/>
                  <a:gd name="T17" fmla="*/ 437 h 440"/>
                  <a:gd name="T18" fmla="*/ 19 w 302"/>
                  <a:gd name="T19" fmla="*/ 352 h 440"/>
                  <a:gd name="T20" fmla="*/ 0 w 302"/>
                  <a:gd name="T21" fmla="*/ 250 h 440"/>
                  <a:gd name="T22" fmla="*/ 14 w 302"/>
                  <a:gd name="T23" fmla="*/ 154 h 440"/>
                  <a:gd name="T24" fmla="*/ 57 w 302"/>
                  <a:gd name="T25" fmla="*/ 59 h 440"/>
                  <a:gd name="T26" fmla="*/ 57 w 302"/>
                  <a:gd name="T27" fmla="*/ 59 h 4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440">
                    <a:moveTo>
                      <a:pt x="57" y="59"/>
                    </a:moveTo>
                    <a:lnTo>
                      <a:pt x="93" y="21"/>
                    </a:lnTo>
                    <a:lnTo>
                      <a:pt x="143" y="0"/>
                    </a:lnTo>
                    <a:lnTo>
                      <a:pt x="230" y="19"/>
                    </a:lnTo>
                    <a:lnTo>
                      <a:pt x="302" y="116"/>
                    </a:lnTo>
                    <a:lnTo>
                      <a:pt x="302" y="242"/>
                    </a:lnTo>
                    <a:lnTo>
                      <a:pt x="257" y="383"/>
                    </a:lnTo>
                    <a:lnTo>
                      <a:pt x="195" y="440"/>
                    </a:lnTo>
                    <a:lnTo>
                      <a:pt x="97" y="437"/>
                    </a:lnTo>
                    <a:lnTo>
                      <a:pt x="19" y="352"/>
                    </a:lnTo>
                    <a:lnTo>
                      <a:pt x="0" y="250"/>
                    </a:lnTo>
                    <a:lnTo>
                      <a:pt x="14" y="154"/>
                    </a:lnTo>
                    <a:lnTo>
                      <a:pt x="57" y="5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9" name="Freeform 272"/>
              <p:cNvSpPr>
                <a:spLocks/>
              </p:cNvSpPr>
              <p:nvPr/>
            </p:nvSpPr>
            <p:spPr bwMode="auto">
              <a:xfrm>
                <a:off x="6861" y="3758"/>
                <a:ext cx="330" cy="235"/>
              </a:xfrm>
              <a:custGeom>
                <a:avLst/>
                <a:gdLst>
                  <a:gd name="T0" fmla="*/ 87 w 330"/>
                  <a:gd name="T1" fmla="*/ 0 h 235"/>
                  <a:gd name="T2" fmla="*/ 147 w 330"/>
                  <a:gd name="T3" fmla="*/ 40 h 235"/>
                  <a:gd name="T4" fmla="*/ 175 w 330"/>
                  <a:gd name="T5" fmla="*/ 97 h 235"/>
                  <a:gd name="T6" fmla="*/ 320 w 330"/>
                  <a:gd name="T7" fmla="*/ 107 h 235"/>
                  <a:gd name="T8" fmla="*/ 330 w 330"/>
                  <a:gd name="T9" fmla="*/ 235 h 235"/>
                  <a:gd name="T10" fmla="*/ 0 w 330"/>
                  <a:gd name="T11" fmla="*/ 226 h 235"/>
                  <a:gd name="T12" fmla="*/ 87 w 330"/>
                  <a:gd name="T13" fmla="*/ 0 h 235"/>
                  <a:gd name="T14" fmla="*/ 87 w 330"/>
                  <a:gd name="T15" fmla="*/ 0 h 2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0" h="235">
                    <a:moveTo>
                      <a:pt x="87" y="0"/>
                    </a:moveTo>
                    <a:lnTo>
                      <a:pt x="147" y="40"/>
                    </a:lnTo>
                    <a:lnTo>
                      <a:pt x="175" y="97"/>
                    </a:lnTo>
                    <a:lnTo>
                      <a:pt x="320" y="107"/>
                    </a:lnTo>
                    <a:lnTo>
                      <a:pt x="330" y="235"/>
                    </a:lnTo>
                    <a:lnTo>
                      <a:pt x="0" y="22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0" name="Freeform 273"/>
              <p:cNvSpPr>
                <a:spLocks/>
              </p:cNvSpPr>
              <p:nvPr/>
            </p:nvSpPr>
            <p:spPr bwMode="auto">
              <a:xfrm>
                <a:off x="6960" y="3466"/>
                <a:ext cx="867" cy="496"/>
              </a:xfrm>
              <a:custGeom>
                <a:avLst/>
                <a:gdLst>
                  <a:gd name="T0" fmla="*/ 0 w 867"/>
                  <a:gd name="T1" fmla="*/ 263 h 496"/>
                  <a:gd name="T2" fmla="*/ 609 w 867"/>
                  <a:gd name="T3" fmla="*/ 275 h 496"/>
                  <a:gd name="T4" fmla="*/ 642 w 867"/>
                  <a:gd name="T5" fmla="*/ 354 h 496"/>
                  <a:gd name="T6" fmla="*/ 487 w 867"/>
                  <a:gd name="T7" fmla="*/ 380 h 496"/>
                  <a:gd name="T8" fmla="*/ 528 w 867"/>
                  <a:gd name="T9" fmla="*/ 496 h 496"/>
                  <a:gd name="T10" fmla="*/ 753 w 867"/>
                  <a:gd name="T11" fmla="*/ 444 h 496"/>
                  <a:gd name="T12" fmla="*/ 732 w 867"/>
                  <a:gd name="T13" fmla="*/ 382 h 496"/>
                  <a:gd name="T14" fmla="*/ 820 w 867"/>
                  <a:gd name="T15" fmla="*/ 349 h 496"/>
                  <a:gd name="T16" fmla="*/ 867 w 867"/>
                  <a:gd name="T17" fmla="*/ 249 h 496"/>
                  <a:gd name="T18" fmla="*/ 839 w 867"/>
                  <a:gd name="T19" fmla="*/ 109 h 496"/>
                  <a:gd name="T20" fmla="*/ 803 w 867"/>
                  <a:gd name="T21" fmla="*/ 14 h 496"/>
                  <a:gd name="T22" fmla="*/ 734 w 867"/>
                  <a:gd name="T23" fmla="*/ 0 h 496"/>
                  <a:gd name="T24" fmla="*/ 668 w 867"/>
                  <a:gd name="T25" fmla="*/ 33 h 496"/>
                  <a:gd name="T26" fmla="*/ 620 w 867"/>
                  <a:gd name="T27" fmla="*/ 92 h 496"/>
                  <a:gd name="T28" fmla="*/ 609 w 867"/>
                  <a:gd name="T29" fmla="*/ 176 h 496"/>
                  <a:gd name="T30" fmla="*/ 430 w 867"/>
                  <a:gd name="T31" fmla="*/ 195 h 496"/>
                  <a:gd name="T32" fmla="*/ 7 w 867"/>
                  <a:gd name="T33" fmla="*/ 195 h 496"/>
                  <a:gd name="T34" fmla="*/ 0 w 867"/>
                  <a:gd name="T35" fmla="*/ 263 h 496"/>
                  <a:gd name="T36" fmla="*/ 0 w 867"/>
                  <a:gd name="T37" fmla="*/ 263 h 4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67" h="496">
                    <a:moveTo>
                      <a:pt x="0" y="263"/>
                    </a:moveTo>
                    <a:lnTo>
                      <a:pt x="609" y="275"/>
                    </a:lnTo>
                    <a:lnTo>
                      <a:pt x="642" y="354"/>
                    </a:lnTo>
                    <a:lnTo>
                      <a:pt x="487" y="380"/>
                    </a:lnTo>
                    <a:lnTo>
                      <a:pt x="528" y="496"/>
                    </a:lnTo>
                    <a:lnTo>
                      <a:pt x="753" y="444"/>
                    </a:lnTo>
                    <a:lnTo>
                      <a:pt x="732" y="382"/>
                    </a:lnTo>
                    <a:lnTo>
                      <a:pt x="820" y="349"/>
                    </a:lnTo>
                    <a:lnTo>
                      <a:pt x="867" y="249"/>
                    </a:lnTo>
                    <a:lnTo>
                      <a:pt x="839" y="109"/>
                    </a:lnTo>
                    <a:lnTo>
                      <a:pt x="803" y="14"/>
                    </a:lnTo>
                    <a:lnTo>
                      <a:pt x="734" y="0"/>
                    </a:lnTo>
                    <a:lnTo>
                      <a:pt x="668" y="33"/>
                    </a:lnTo>
                    <a:lnTo>
                      <a:pt x="620" y="92"/>
                    </a:lnTo>
                    <a:lnTo>
                      <a:pt x="609" y="176"/>
                    </a:lnTo>
                    <a:lnTo>
                      <a:pt x="430" y="195"/>
                    </a:lnTo>
                    <a:lnTo>
                      <a:pt x="7" y="195"/>
                    </a:ln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1" name="Freeform 274"/>
              <p:cNvSpPr>
                <a:spLocks/>
              </p:cNvSpPr>
              <p:nvPr/>
            </p:nvSpPr>
            <p:spPr bwMode="auto">
              <a:xfrm>
                <a:off x="7664" y="2967"/>
                <a:ext cx="87" cy="228"/>
              </a:xfrm>
              <a:custGeom>
                <a:avLst/>
                <a:gdLst>
                  <a:gd name="T0" fmla="*/ 7 w 87"/>
                  <a:gd name="T1" fmla="*/ 0 h 228"/>
                  <a:gd name="T2" fmla="*/ 0 w 87"/>
                  <a:gd name="T3" fmla="*/ 185 h 228"/>
                  <a:gd name="T4" fmla="*/ 2 w 87"/>
                  <a:gd name="T5" fmla="*/ 187 h 228"/>
                  <a:gd name="T6" fmla="*/ 7 w 87"/>
                  <a:gd name="T7" fmla="*/ 190 h 228"/>
                  <a:gd name="T8" fmla="*/ 11 w 87"/>
                  <a:gd name="T9" fmla="*/ 194 h 228"/>
                  <a:gd name="T10" fmla="*/ 16 w 87"/>
                  <a:gd name="T11" fmla="*/ 197 h 228"/>
                  <a:gd name="T12" fmla="*/ 23 w 87"/>
                  <a:gd name="T13" fmla="*/ 202 h 228"/>
                  <a:gd name="T14" fmla="*/ 30 w 87"/>
                  <a:gd name="T15" fmla="*/ 206 h 228"/>
                  <a:gd name="T16" fmla="*/ 38 w 87"/>
                  <a:gd name="T17" fmla="*/ 211 h 228"/>
                  <a:gd name="T18" fmla="*/ 45 w 87"/>
                  <a:gd name="T19" fmla="*/ 213 h 228"/>
                  <a:gd name="T20" fmla="*/ 52 w 87"/>
                  <a:gd name="T21" fmla="*/ 218 h 228"/>
                  <a:gd name="T22" fmla="*/ 57 w 87"/>
                  <a:gd name="T23" fmla="*/ 221 h 228"/>
                  <a:gd name="T24" fmla="*/ 64 w 87"/>
                  <a:gd name="T25" fmla="*/ 225 h 228"/>
                  <a:gd name="T26" fmla="*/ 68 w 87"/>
                  <a:gd name="T27" fmla="*/ 225 h 228"/>
                  <a:gd name="T28" fmla="*/ 71 w 87"/>
                  <a:gd name="T29" fmla="*/ 228 h 228"/>
                  <a:gd name="T30" fmla="*/ 73 w 87"/>
                  <a:gd name="T31" fmla="*/ 228 h 228"/>
                  <a:gd name="T32" fmla="*/ 76 w 87"/>
                  <a:gd name="T33" fmla="*/ 225 h 228"/>
                  <a:gd name="T34" fmla="*/ 73 w 87"/>
                  <a:gd name="T35" fmla="*/ 223 h 228"/>
                  <a:gd name="T36" fmla="*/ 73 w 87"/>
                  <a:gd name="T37" fmla="*/ 221 h 228"/>
                  <a:gd name="T38" fmla="*/ 73 w 87"/>
                  <a:gd name="T39" fmla="*/ 218 h 228"/>
                  <a:gd name="T40" fmla="*/ 73 w 87"/>
                  <a:gd name="T41" fmla="*/ 213 h 228"/>
                  <a:gd name="T42" fmla="*/ 73 w 87"/>
                  <a:gd name="T43" fmla="*/ 209 h 228"/>
                  <a:gd name="T44" fmla="*/ 73 w 87"/>
                  <a:gd name="T45" fmla="*/ 202 h 228"/>
                  <a:gd name="T46" fmla="*/ 76 w 87"/>
                  <a:gd name="T47" fmla="*/ 194 h 228"/>
                  <a:gd name="T48" fmla="*/ 76 w 87"/>
                  <a:gd name="T49" fmla="*/ 187 h 228"/>
                  <a:gd name="T50" fmla="*/ 76 w 87"/>
                  <a:gd name="T51" fmla="*/ 185 h 228"/>
                  <a:gd name="T52" fmla="*/ 76 w 87"/>
                  <a:gd name="T53" fmla="*/ 180 h 228"/>
                  <a:gd name="T54" fmla="*/ 76 w 87"/>
                  <a:gd name="T55" fmla="*/ 175 h 228"/>
                  <a:gd name="T56" fmla="*/ 76 w 87"/>
                  <a:gd name="T57" fmla="*/ 171 h 228"/>
                  <a:gd name="T58" fmla="*/ 76 w 87"/>
                  <a:gd name="T59" fmla="*/ 166 h 228"/>
                  <a:gd name="T60" fmla="*/ 76 w 87"/>
                  <a:gd name="T61" fmla="*/ 161 h 228"/>
                  <a:gd name="T62" fmla="*/ 76 w 87"/>
                  <a:gd name="T63" fmla="*/ 159 h 228"/>
                  <a:gd name="T64" fmla="*/ 78 w 87"/>
                  <a:gd name="T65" fmla="*/ 154 h 228"/>
                  <a:gd name="T66" fmla="*/ 78 w 87"/>
                  <a:gd name="T67" fmla="*/ 147 h 228"/>
                  <a:gd name="T68" fmla="*/ 78 w 87"/>
                  <a:gd name="T69" fmla="*/ 142 h 228"/>
                  <a:gd name="T70" fmla="*/ 78 w 87"/>
                  <a:gd name="T71" fmla="*/ 140 h 228"/>
                  <a:gd name="T72" fmla="*/ 78 w 87"/>
                  <a:gd name="T73" fmla="*/ 135 h 228"/>
                  <a:gd name="T74" fmla="*/ 78 w 87"/>
                  <a:gd name="T75" fmla="*/ 128 h 228"/>
                  <a:gd name="T76" fmla="*/ 78 w 87"/>
                  <a:gd name="T77" fmla="*/ 126 h 228"/>
                  <a:gd name="T78" fmla="*/ 80 w 87"/>
                  <a:gd name="T79" fmla="*/ 121 h 228"/>
                  <a:gd name="T80" fmla="*/ 80 w 87"/>
                  <a:gd name="T81" fmla="*/ 116 h 228"/>
                  <a:gd name="T82" fmla="*/ 80 w 87"/>
                  <a:gd name="T83" fmla="*/ 111 h 228"/>
                  <a:gd name="T84" fmla="*/ 80 w 87"/>
                  <a:gd name="T85" fmla="*/ 104 h 228"/>
                  <a:gd name="T86" fmla="*/ 80 w 87"/>
                  <a:gd name="T87" fmla="*/ 99 h 228"/>
                  <a:gd name="T88" fmla="*/ 80 w 87"/>
                  <a:gd name="T89" fmla="*/ 95 h 228"/>
                  <a:gd name="T90" fmla="*/ 80 w 87"/>
                  <a:gd name="T91" fmla="*/ 90 h 228"/>
                  <a:gd name="T92" fmla="*/ 83 w 87"/>
                  <a:gd name="T93" fmla="*/ 85 h 228"/>
                  <a:gd name="T94" fmla="*/ 83 w 87"/>
                  <a:gd name="T95" fmla="*/ 80 h 228"/>
                  <a:gd name="T96" fmla="*/ 83 w 87"/>
                  <a:gd name="T97" fmla="*/ 76 h 228"/>
                  <a:gd name="T98" fmla="*/ 83 w 87"/>
                  <a:gd name="T99" fmla="*/ 73 h 228"/>
                  <a:gd name="T100" fmla="*/ 83 w 87"/>
                  <a:gd name="T101" fmla="*/ 69 h 228"/>
                  <a:gd name="T102" fmla="*/ 83 w 87"/>
                  <a:gd name="T103" fmla="*/ 64 h 228"/>
                  <a:gd name="T104" fmla="*/ 85 w 87"/>
                  <a:gd name="T105" fmla="*/ 59 h 228"/>
                  <a:gd name="T106" fmla="*/ 85 w 87"/>
                  <a:gd name="T107" fmla="*/ 50 h 228"/>
                  <a:gd name="T108" fmla="*/ 85 w 87"/>
                  <a:gd name="T109" fmla="*/ 42 h 228"/>
                  <a:gd name="T110" fmla="*/ 85 w 87"/>
                  <a:gd name="T111" fmla="*/ 35 h 228"/>
                  <a:gd name="T112" fmla="*/ 85 w 87"/>
                  <a:gd name="T113" fmla="*/ 30 h 228"/>
                  <a:gd name="T114" fmla="*/ 85 w 87"/>
                  <a:gd name="T115" fmla="*/ 26 h 228"/>
                  <a:gd name="T116" fmla="*/ 87 w 87"/>
                  <a:gd name="T117" fmla="*/ 21 h 228"/>
                  <a:gd name="T118" fmla="*/ 87 w 87"/>
                  <a:gd name="T119" fmla="*/ 14 h 228"/>
                  <a:gd name="T120" fmla="*/ 87 w 87"/>
                  <a:gd name="T121" fmla="*/ 11 h 228"/>
                  <a:gd name="T122" fmla="*/ 7 w 87"/>
                  <a:gd name="T123" fmla="*/ 0 h 228"/>
                  <a:gd name="T124" fmla="*/ 7 w 87"/>
                  <a:gd name="T125" fmla="*/ 0 h 22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7" h="228">
                    <a:moveTo>
                      <a:pt x="7" y="0"/>
                    </a:moveTo>
                    <a:lnTo>
                      <a:pt x="0" y="185"/>
                    </a:lnTo>
                    <a:lnTo>
                      <a:pt x="2" y="187"/>
                    </a:lnTo>
                    <a:lnTo>
                      <a:pt x="7" y="190"/>
                    </a:lnTo>
                    <a:lnTo>
                      <a:pt x="11" y="194"/>
                    </a:lnTo>
                    <a:lnTo>
                      <a:pt x="16" y="197"/>
                    </a:lnTo>
                    <a:lnTo>
                      <a:pt x="23" y="202"/>
                    </a:lnTo>
                    <a:lnTo>
                      <a:pt x="30" y="206"/>
                    </a:lnTo>
                    <a:lnTo>
                      <a:pt x="38" y="211"/>
                    </a:lnTo>
                    <a:lnTo>
                      <a:pt x="45" y="213"/>
                    </a:lnTo>
                    <a:lnTo>
                      <a:pt x="52" y="218"/>
                    </a:lnTo>
                    <a:lnTo>
                      <a:pt x="57" y="221"/>
                    </a:lnTo>
                    <a:lnTo>
                      <a:pt x="64" y="225"/>
                    </a:lnTo>
                    <a:lnTo>
                      <a:pt x="68" y="225"/>
                    </a:lnTo>
                    <a:lnTo>
                      <a:pt x="71" y="228"/>
                    </a:lnTo>
                    <a:lnTo>
                      <a:pt x="73" y="228"/>
                    </a:lnTo>
                    <a:lnTo>
                      <a:pt x="76" y="225"/>
                    </a:lnTo>
                    <a:lnTo>
                      <a:pt x="73" y="223"/>
                    </a:lnTo>
                    <a:lnTo>
                      <a:pt x="73" y="221"/>
                    </a:lnTo>
                    <a:lnTo>
                      <a:pt x="73" y="218"/>
                    </a:lnTo>
                    <a:lnTo>
                      <a:pt x="73" y="213"/>
                    </a:lnTo>
                    <a:lnTo>
                      <a:pt x="73" y="209"/>
                    </a:lnTo>
                    <a:lnTo>
                      <a:pt x="73" y="202"/>
                    </a:lnTo>
                    <a:lnTo>
                      <a:pt x="76" y="194"/>
                    </a:lnTo>
                    <a:lnTo>
                      <a:pt x="76" y="187"/>
                    </a:lnTo>
                    <a:lnTo>
                      <a:pt x="76" y="185"/>
                    </a:lnTo>
                    <a:lnTo>
                      <a:pt x="76" y="180"/>
                    </a:lnTo>
                    <a:lnTo>
                      <a:pt x="76" y="175"/>
                    </a:lnTo>
                    <a:lnTo>
                      <a:pt x="76" y="171"/>
                    </a:lnTo>
                    <a:lnTo>
                      <a:pt x="76" y="166"/>
                    </a:lnTo>
                    <a:lnTo>
                      <a:pt x="76" y="161"/>
                    </a:lnTo>
                    <a:lnTo>
                      <a:pt x="76" y="159"/>
                    </a:lnTo>
                    <a:lnTo>
                      <a:pt x="78" y="154"/>
                    </a:lnTo>
                    <a:lnTo>
                      <a:pt x="78" y="147"/>
                    </a:lnTo>
                    <a:lnTo>
                      <a:pt x="78" y="142"/>
                    </a:lnTo>
                    <a:lnTo>
                      <a:pt x="78" y="140"/>
                    </a:lnTo>
                    <a:lnTo>
                      <a:pt x="78" y="135"/>
                    </a:lnTo>
                    <a:lnTo>
                      <a:pt x="78" y="128"/>
                    </a:lnTo>
                    <a:lnTo>
                      <a:pt x="78" y="126"/>
                    </a:lnTo>
                    <a:lnTo>
                      <a:pt x="80" y="121"/>
                    </a:lnTo>
                    <a:lnTo>
                      <a:pt x="80" y="116"/>
                    </a:lnTo>
                    <a:lnTo>
                      <a:pt x="80" y="111"/>
                    </a:lnTo>
                    <a:lnTo>
                      <a:pt x="80" y="104"/>
                    </a:lnTo>
                    <a:lnTo>
                      <a:pt x="80" y="99"/>
                    </a:lnTo>
                    <a:lnTo>
                      <a:pt x="80" y="95"/>
                    </a:lnTo>
                    <a:lnTo>
                      <a:pt x="80" y="90"/>
                    </a:lnTo>
                    <a:lnTo>
                      <a:pt x="83" y="85"/>
                    </a:lnTo>
                    <a:lnTo>
                      <a:pt x="83" y="80"/>
                    </a:lnTo>
                    <a:lnTo>
                      <a:pt x="83" y="76"/>
                    </a:lnTo>
                    <a:lnTo>
                      <a:pt x="83" y="73"/>
                    </a:lnTo>
                    <a:lnTo>
                      <a:pt x="83" y="69"/>
                    </a:lnTo>
                    <a:lnTo>
                      <a:pt x="83" y="64"/>
                    </a:lnTo>
                    <a:lnTo>
                      <a:pt x="85" y="59"/>
                    </a:lnTo>
                    <a:lnTo>
                      <a:pt x="85" y="50"/>
                    </a:lnTo>
                    <a:lnTo>
                      <a:pt x="85" y="42"/>
                    </a:lnTo>
                    <a:lnTo>
                      <a:pt x="85" y="35"/>
                    </a:lnTo>
                    <a:lnTo>
                      <a:pt x="85" y="30"/>
                    </a:lnTo>
                    <a:lnTo>
                      <a:pt x="85" y="26"/>
                    </a:lnTo>
                    <a:lnTo>
                      <a:pt x="87" y="21"/>
                    </a:lnTo>
                    <a:lnTo>
                      <a:pt x="87" y="14"/>
                    </a:lnTo>
                    <a:lnTo>
                      <a:pt x="8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2" name="Freeform 275"/>
              <p:cNvSpPr>
                <a:spLocks/>
              </p:cNvSpPr>
              <p:nvPr/>
            </p:nvSpPr>
            <p:spPr bwMode="auto">
              <a:xfrm>
                <a:off x="6699" y="3021"/>
                <a:ext cx="64" cy="129"/>
              </a:xfrm>
              <a:custGeom>
                <a:avLst/>
                <a:gdLst>
                  <a:gd name="T0" fmla="*/ 7 w 64"/>
                  <a:gd name="T1" fmla="*/ 5 h 129"/>
                  <a:gd name="T2" fmla="*/ 0 w 64"/>
                  <a:gd name="T3" fmla="*/ 76 h 129"/>
                  <a:gd name="T4" fmla="*/ 62 w 64"/>
                  <a:gd name="T5" fmla="*/ 129 h 129"/>
                  <a:gd name="T6" fmla="*/ 64 w 64"/>
                  <a:gd name="T7" fmla="*/ 0 h 129"/>
                  <a:gd name="T8" fmla="*/ 7 w 64"/>
                  <a:gd name="T9" fmla="*/ 5 h 129"/>
                  <a:gd name="T10" fmla="*/ 7 w 64"/>
                  <a:gd name="T11" fmla="*/ 5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129">
                    <a:moveTo>
                      <a:pt x="7" y="5"/>
                    </a:moveTo>
                    <a:lnTo>
                      <a:pt x="0" y="76"/>
                    </a:lnTo>
                    <a:lnTo>
                      <a:pt x="62" y="129"/>
                    </a:lnTo>
                    <a:lnTo>
                      <a:pt x="64" y="0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3" name="Freeform 276"/>
              <p:cNvSpPr>
                <a:spLocks/>
              </p:cNvSpPr>
              <p:nvPr/>
            </p:nvSpPr>
            <p:spPr bwMode="auto">
              <a:xfrm>
                <a:off x="6450" y="2886"/>
                <a:ext cx="446" cy="131"/>
              </a:xfrm>
              <a:custGeom>
                <a:avLst/>
                <a:gdLst>
                  <a:gd name="T0" fmla="*/ 4 w 446"/>
                  <a:gd name="T1" fmla="*/ 0 h 131"/>
                  <a:gd name="T2" fmla="*/ 446 w 446"/>
                  <a:gd name="T3" fmla="*/ 40 h 131"/>
                  <a:gd name="T4" fmla="*/ 418 w 446"/>
                  <a:gd name="T5" fmla="*/ 131 h 131"/>
                  <a:gd name="T6" fmla="*/ 0 w 446"/>
                  <a:gd name="T7" fmla="*/ 123 h 131"/>
                  <a:gd name="T8" fmla="*/ 4 w 446"/>
                  <a:gd name="T9" fmla="*/ 0 h 131"/>
                  <a:gd name="T10" fmla="*/ 4 w 446"/>
                  <a:gd name="T11" fmla="*/ 0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6" h="131">
                    <a:moveTo>
                      <a:pt x="4" y="0"/>
                    </a:moveTo>
                    <a:lnTo>
                      <a:pt x="446" y="40"/>
                    </a:lnTo>
                    <a:lnTo>
                      <a:pt x="418" y="131"/>
                    </a:lnTo>
                    <a:lnTo>
                      <a:pt x="0" y="1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4" name="Freeform 277"/>
              <p:cNvSpPr>
                <a:spLocks/>
              </p:cNvSpPr>
              <p:nvPr/>
            </p:nvSpPr>
            <p:spPr bwMode="auto">
              <a:xfrm>
                <a:off x="7471" y="2862"/>
                <a:ext cx="364" cy="124"/>
              </a:xfrm>
              <a:custGeom>
                <a:avLst/>
                <a:gdLst>
                  <a:gd name="T0" fmla="*/ 0 w 364"/>
                  <a:gd name="T1" fmla="*/ 0 h 124"/>
                  <a:gd name="T2" fmla="*/ 364 w 364"/>
                  <a:gd name="T3" fmla="*/ 33 h 124"/>
                  <a:gd name="T4" fmla="*/ 356 w 364"/>
                  <a:gd name="T5" fmla="*/ 124 h 124"/>
                  <a:gd name="T6" fmla="*/ 0 w 364"/>
                  <a:gd name="T7" fmla="*/ 88 h 124"/>
                  <a:gd name="T8" fmla="*/ 0 w 364"/>
                  <a:gd name="T9" fmla="*/ 0 h 124"/>
                  <a:gd name="T10" fmla="*/ 0 w 364"/>
                  <a:gd name="T11" fmla="*/ 0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4" h="124">
                    <a:moveTo>
                      <a:pt x="0" y="0"/>
                    </a:moveTo>
                    <a:lnTo>
                      <a:pt x="364" y="33"/>
                    </a:lnTo>
                    <a:lnTo>
                      <a:pt x="356" y="124"/>
                    </a:lnTo>
                    <a:lnTo>
                      <a:pt x="0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5" name="Freeform 278"/>
              <p:cNvSpPr>
                <a:spLocks/>
              </p:cNvSpPr>
              <p:nvPr/>
            </p:nvSpPr>
            <p:spPr bwMode="auto">
              <a:xfrm>
                <a:off x="6202" y="1845"/>
                <a:ext cx="305" cy="159"/>
              </a:xfrm>
              <a:custGeom>
                <a:avLst/>
                <a:gdLst>
                  <a:gd name="T0" fmla="*/ 288 w 305"/>
                  <a:gd name="T1" fmla="*/ 76 h 159"/>
                  <a:gd name="T2" fmla="*/ 276 w 305"/>
                  <a:gd name="T3" fmla="*/ 71 h 159"/>
                  <a:gd name="T4" fmla="*/ 264 w 305"/>
                  <a:gd name="T5" fmla="*/ 64 h 159"/>
                  <a:gd name="T6" fmla="*/ 250 w 305"/>
                  <a:gd name="T7" fmla="*/ 57 h 159"/>
                  <a:gd name="T8" fmla="*/ 238 w 305"/>
                  <a:gd name="T9" fmla="*/ 50 h 159"/>
                  <a:gd name="T10" fmla="*/ 224 w 305"/>
                  <a:gd name="T11" fmla="*/ 43 h 159"/>
                  <a:gd name="T12" fmla="*/ 210 w 305"/>
                  <a:gd name="T13" fmla="*/ 36 h 159"/>
                  <a:gd name="T14" fmla="*/ 195 w 305"/>
                  <a:gd name="T15" fmla="*/ 31 h 159"/>
                  <a:gd name="T16" fmla="*/ 181 w 305"/>
                  <a:gd name="T17" fmla="*/ 24 h 159"/>
                  <a:gd name="T18" fmla="*/ 167 w 305"/>
                  <a:gd name="T19" fmla="*/ 19 h 159"/>
                  <a:gd name="T20" fmla="*/ 155 w 305"/>
                  <a:gd name="T21" fmla="*/ 14 h 159"/>
                  <a:gd name="T22" fmla="*/ 138 w 305"/>
                  <a:gd name="T23" fmla="*/ 9 h 159"/>
                  <a:gd name="T24" fmla="*/ 124 w 305"/>
                  <a:gd name="T25" fmla="*/ 5 h 159"/>
                  <a:gd name="T26" fmla="*/ 110 w 305"/>
                  <a:gd name="T27" fmla="*/ 2 h 159"/>
                  <a:gd name="T28" fmla="*/ 95 w 305"/>
                  <a:gd name="T29" fmla="*/ 0 h 159"/>
                  <a:gd name="T30" fmla="*/ 81 w 305"/>
                  <a:gd name="T31" fmla="*/ 0 h 159"/>
                  <a:gd name="T32" fmla="*/ 65 w 305"/>
                  <a:gd name="T33" fmla="*/ 0 h 159"/>
                  <a:gd name="T34" fmla="*/ 50 w 305"/>
                  <a:gd name="T35" fmla="*/ 0 h 159"/>
                  <a:gd name="T36" fmla="*/ 36 w 305"/>
                  <a:gd name="T37" fmla="*/ 2 h 159"/>
                  <a:gd name="T38" fmla="*/ 24 w 305"/>
                  <a:gd name="T39" fmla="*/ 7 h 159"/>
                  <a:gd name="T40" fmla="*/ 10 w 305"/>
                  <a:gd name="T41" fmla="*/ 12 h 159"/>
                  <a:gd name="T42" fmla="*/ 0 w 305"/>
                  <a:gd name="T43" fmla="*/ 19 h 159"/>
                  <a:gd name="T44" fmla="*/ 17 w 305"/>
                  <a:gd name="T45" fmla="*/ 21 h 159"/>
                  <a:gd name="T46" fmla="*/ 29 w 305"/>
                  <a:gd name="T47" fmla="*/ 21 h 159"/>
                  <a:gd name="T48" fmla="*/ 50 w 305"/>
                  <a:gd name="T49" fmla="*/ 26 h 159"/>
                  <a:gd name="T50" fmla="*/ 62 w 305"/>
                  <a:gd name="T51" fmla="*/ 26 h 159"/>
                  <a:gd name="T52" fmla="*/ 81 w 305"/>
                  <a:gd name="T53" fmla="*/ 31 h 159"/>
                  <a:gd name="T54" fmla="*/ 103 w 305"/>
                  <a:gd name="T55" fmla="*/ 36 h 159"/>
                  <a:gd name="T56" fmla="*/ 126 w 305"/>
                  <a:gd name="T57" fmla="*/ 43 h 159"/>
                  <a:gd name="T58" fmla="*/ 148 w 305"/>
                  <a:gd name="T59" fmla="*/ 47 h 159"/>
                  <a:gd name="T60" fmla="*/ 169 w 305"/>
                  <a:gd name="T61" fmla="*/ 55 h 159"/>
                  <a:gd name="T62" fmla="*/ 190 w 305"/>
                  <a:gd name="T63" fmla="*/ 64 h 159"/>
                  <a:gd name="T64" fmla="*/ 212 w 305"/>
                  <a:gd name="T65" fmla="*/ 76 h 159"/>
                  <a:gd name="T66" fmla="*/ 233 w 305"/>
                  <a:gd name="T67" fmla="*/ 85 h 159"/>
                  <a:gd name="T68" fmla="*/ 229 w 305"/>
                  <a:gd name="T69" fmla="*/ 100 h 159"/>
                  <a:gd name="T70" fmla="*/ 212 w 305"/>
                  <a:gd name="T71" fmla="*/ 116 h 159"/>
                  <a:gd name="T72" fmla="*/ 200 w 305"/>
                  <a:gd name="T73" fmla="*/ 138 h 159"/>
                  <a:gd name="T74" fmla="*/ 200 w 305"/>
                  <a:gd name="T75" fmla="*/ 152 h 159"/>
                  <a:gd name="T76" fmla="*/ 210 w 305"/>
                  <a:gd name="T77" fmla="*/ 159 h 159"/>
                  <a:gd name="T78" fmla="*/ 224 w 305"/>
                  <a:gd name="T79" fmla="*/ 152 h 159"/>
                  <a:gd name="T80" fmla="*/ 236 w 305"/>
                  <a:gd name="T81" fmla="*/ 145 h 159"/>
                  <a:gd name="T82" fmla="*/ 250 w 305"/>
                  <a:gd name="T83" fmla="*/ 135 h 159"/>
                  <a:gd name="T84" fmla="*/ 262 w 305"/>
                  <a:gd name="T85" fmla="*/ 128 h 159"/>
                  <a:gd name="T86" fmla="*/ 276 w 305"/>
                  <a:gd name="T87" fmla="*/ 121 h 159"/>
                  <a:gd name="T88" fmla="*/ 293 w 305"/>
                  <a:gd name="T89" fmla="*/ 116 h 159"/>
                  <a:gd name="T90" fmla="*/ 302 w 305"/>
                  <a:gd name="T91" fmla="*/ 104 h 159"/>
                  <a:gd name="T92" fmla="*/ 302 w 305"/>
                  <a:gd name="T93" fmla="*/ 90 h 159"/>
                  <a:gd name="T94" fmla="*/ 297 w 305"/>
                  <a:gd name="T95" fmla="*/ 81 h 15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05" h="159">
                    <a:moveTo>
                      <a:pt x="297" y="81"/>
                    </a:moveTo>
                    <a:lnTo>
                      <a:pt x="293" y="78"/>
                    </a:lnTo>
                    <a:lnTo>
                      <a:pt x="288" y="76"/>
                    </a:lnTo>
                    <a:lnTo>
                      <a:pt x="286" y="76"/>
                    </a:lnTo>
                    <a:lnTo>
                      <a:pt x="281" y="74"/>
                    </a:lnTo>
                    <a:lnTo>
                      <a:pt x="276" y="71"/>
                    </a:lnTo>
                    <a:lnTo>
                      <a:pt x="274" y="69"/>
                    </a:lnTo>
                    <a:lnTo>
                      <a:pt x="269" y="66"/>
                    </a:lnTo>
                    <a:lnTo>
                      <a:pt x="264" y="64"/>
                    </a:lnTo>
                    <a:lnTo>
                      <a:pt x="259" y="62"/>
                    </a:lnTo>
                    <a:lnTo>
                      <a:pt x="255" y="59"/>
                    </a:lnTo>
                    <a:lnTo>
                      <a:pt x="250" y="57"/>
                    </a:lnTo>
                    <a:lnTo>
                      <a:pt x="248" y="55"/>
                    </a:lnTo>
                    <a:lnTo>
                      <a:pt x="243" y="52"/>
                    </a:lnTo>
                    <a:lnTo>
                      <a:pt x="238" y="50"/>
                    </a:lnTo>
                    <a:lnTo>
                      <a:pt x="233" y="47"/>
                    </a:lnTo>
                    <a:lnTo>
                      <a:pt x="229" y="45"/>
                    </a:lnTo>
                    <a:lnTo>
                      <a:pt x="224" y="43"/>
                    </a:lnTo>
                    <a:lnTo>
                      <a:pt x="219" y="40"/>
                    </a:lnTo>
                    <a:lnTo>
                      <a:pt x="214" y="38"/>
                    </a:lnTo>
                    <a:lnTo>
                      <a:pt x="210" y="36"/>
                    </a:lnTo>
                    <a:lnTo>
                      <a:pt x="205" y="33"/>
                    </a:lnTo>
                    <a:lnTo>
                      <a:pt x="200" y="33"/>
                    </a:lnTo>
                    <a:lnTo>
                      <a:pt x="195" y="31"/>
                    </a:lnTo>
                    <a:lnTo>
                      <a:pt x="190" y="28"/>
                    </a:lnTo>
                    <a:lnTo>
                      <a:pt x="186" y="26"/>
                    </a:lnTo>
                    <a:lnTo>
                      <a:pt x="181" y="24"/>
                    </a:lnTo>
                    <a:lnTo>
                      <a:pt x="176" y="21"/>
                    </a:lnTo>
                    <a:lnTo>
                      <a:pt x="174" y="19"/>
                    </a:lnTo>
                    <a:lnTo>
                      <a:pt x="167" y="19"/>
                    </a:lnTo>
                    <a:lnTo>
                      <a:pt x="162" y="17"/>
                    </a:lnTo>
                    <a:lnTo>
                      <a:pt x="160" y="14"/>
                    </a:lnTo>
                    <a:lnTo>
                      <a:pt x="155" y="14"/>
                    </a:lnTo>
                    <a:lnTo>
                      <a:pt x="148" y="12"/>
                    </a:lnTo>
                    <a:lnTo>
                      <a:pt x="143" y="9"/>
                    </a:lnTo>
                    <a:lnTo>
                      <a:pt x="138" y="9"/>
                    </a:lnTo>
                    <a:lnTo>
                      <a:pt x="133" y="7"/>
                    </a:lnTo>
                    <a:lnTo>
                      <a:pt x="129" y="7"/>
                    </a:lnTo>
                    <a:lnTo>
                      <a:pt x="124" y="5"/>
                    </a:lnTo>
                    <a:lnTo>
                      <a:pt x="119" y="5"/>
                    </a:lnTo>
                    <a:lnTo>
                      <a:pt x="114" y="2"/>
                    </a:lnTo>
                    <a:lnTo>
                      <a:pt x="110" y="2"/>
                    </a:lnTo>
                    <a:lnTo>
                      <a:pt x="105" y="2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81" y="0"/>
                    </a:lnTo>
                    <a:lnTo>
                      <a:pt x="76" y="0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55" y="0"/>
                    </a:lnTo>
                    <a:lnTo>
                      <a:pt x="50" y="0"/>
                    </a:lnTo>
                    <a:lnTo>
                      <a:pt x="46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34" y="5"/>
                    </a:lnTo>
                    <a:lnTo>
                      <a:pt x="29" y="5"/>
                    </a:lnTo>
                    <a:lnTo>
                      <a:pt x="24" y="7"/>
                    </a:lnTo>
                    <a:lnTo>
                      <a:pt x="19" y="9"/>
                    </a:lnTo>
                    <a:lnTo>
                      <a:pt x="15" y="9"/>
                    </a:lnTo>
                    <a:lnTo>
                      <a:pt x="10" y="12"/>
                    </a:lnTo>
                    <a:lnTo>
                      <a:pt x="5" y="14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4" y="21"/>
                    </a:lnTo>
                    <a:lnTo>
                      <a:pt x="29" y="21"/>
                    </a:lnTo>
                    <a:lnTo>
                      <a:pt x="34" y="24"/>
                    </a:lnTo>
                    <a:lnTo>
                      <a:pt x="41" y="24"/>
                    </a:lnTo>
                    <a:lnTo>
                      <a:pt x="50" y="26"/>
                    </a:lnTo>
                    <a:lnTo>
                      <a:pt x="53" y="26"/>
                    </a:lnTo>
                    <a:lnTo>
                      <a:pt x="57" y="26"/>
                    </a:lnTo>
                    <a:lnTo>
                      <a:pt x="62" y="26"/>
                    </a:lnTo>
                    <a:lnTo>
                      <a:pt x="65" y="28"/>
                    </a:lnTo>
                    <a:lnTo>
                      <a:pt x="74" y="28"/>
                    </a:lnTo>
                    <a:lnTo>
                      <a:pt x="81" y="31"/>
                    </a:lnTo>
                    <a:lnTo>
                      <a:pt x="88" y="33"/>
                    </a:lnTo>
                    <a:lnTo>
                      <a:pt x="95" y="33"/>
                    </a:lnTo>
                    <a:lnTo>
                      <a:pt x="103" y="36"/>
                    </a:lnTo>
                    <a:lnTo>
                      <a:pt x="112" y="38"/>
                    </a:lnTo>
                    <a:lnTo>
                      <a:pt x="119" y="40"/>
                    </a:lnTo>
                    <a:lnTo>
                      <a:pt x="126" y="43"/>
                    </a:lnTo>
                    <a:lnTo>
                      <a:pt x="133" y="43"/>
                    </a:lnTo>
                    <a:lnTo>
                      <a:pt x="141" y="45"/>
                    </a:lnTo>
                    <a:lnTo>
                      <a:pt x="148" y="47"/>
                    </a:lnTo>
                    <a:lnTo>
                      <a:pt x="155" y="50"/>
                    </a:lnTo>
                    <a:lnTo>
                      <a:pt x="162" y="52"/>
                    </a:lnTo>
                    <a:lnTo>
                      <a:pt x="169" y="55"/>
                    </a:lnTo>
                    <a:lnTo>
                      <a:pt x="176" y="59"/>
                    </a:lnTo>
                    <a:lnTo>
                      <a:pt x="186" y="62"/>
                    </a:lnTo>
                    <a:lnTo>
                      <a:pt x="190" y="64"/>
                    </a:lnTo>
                    <a:lnTo>
                      <a:pt x="198" y="66"/>
                    </a:lnTo>
                    <a:lnTo>
                      <a:pt x="205" y="71"/>
                    </a:lnTo>
                    <a:lnTo>
                      <a:pt x="212" y="76"/>
                    </a:lnTo>
                    <a:lnTo>
                      <a:pt x="219" y="78"/>
                    </a:lnTo>
                    <a:lnTo>
                      <a:pt x="226" y="81"/>
                    </a:lnTo>
                    <a:lnTo>
                      <a:pt x="233" y="85"/>
                    </a:lnTo>
                    <a:lnTo>
                      <a:pt x="240" y="90"/>
                    </a:lnTo>
                    <a:lnTo>
                      <a:pt x="233" y="93"/>
                    </a:lnTo>
                    <a:lnTo>
                      <a:pt x="229" y="100"/>
                    </a:lnTo>
                    <a:lnTo>
                      <a:pt x="224" y="102"/>
                    </a:lnTo>
                    <a:lnTo>
                      <a:pt x="217" y="109"/>
                    </a:lnTo>
                    <a:lnTo>
                      <a:pt x="212" y="116"/>
                    </a:lnTo>
                    <a:lnTo>
                      <a:pt x="207" y="121"/>
                    </a:lnTo>
                    <a:lnTo>
                      <a:pt x="202" y="131"/>
                    </a:lnTo>
                    <a:lnTo>
                      <a:pt x="200" y="138"/>
                    </a:lnTo>
                    <a:lnTo>
                      <a:pt x="198" y="143"/>
                    </a:lnTo>
                    <a:lnTo>
                      <a:pt x="198" y="147"/>
                    </a:lnTo>
                    <a:lnTo>
                      <a:pt x="200" y="152"/>
                    </a:lnTo>
                    <a:lnTo>
                      <a:pt x="202" y="157"/>
                    </a:lnTo>
                    <a:lnTo>
                      <a:pt x="205" y="159"/>
                    </a:lnTo>
                    <a:lnTo>
                      <a:pt x="210" y="159"/>
                    </a:lnTo>
                    <a:lnTo>
                      <a:pt x="214" y="159"/>
                    </a:lnTo>
                    <a:lnTo>
                      <a:pt x="219" y="157"/>
                    </a:lnTo>
                    <a:lnTo>
                      <a:pt x="224" y="152"/>
                    </a:lnTo>
                    <a:lnTo>
                      <a:pt x="229" y="150"/>
                    </a:lnTo>
                    <a:lnTo>
                      <a:pt x="231" y="147"/>
                    </a:lnTo>
                    <a:lnTo>
                      <a:pt x="236" y="145"/>
                    </a:lnTo>
                    <a:lnTo>
                      <a:pt x="240" y="140"/>
                    </a:lnTo>
                    <a:lnTo>
                      <a:pt x="245" y="138"/>
                    </a:lnTo>
                    <a:lnTo>
                      <a:pt x="250" y="135"/>
                    </a:lnTo>
                    <a:lnTo>
                      <a:pt x="255" y="133"/>
                    </a:lnTo>
                    <a:lnTo>
                      <a:pt x="257" y="131"/>
                    </a:lnTo>
                    <a:lnTo>
                      <a:pt x="262" y="128"/>
                    </a:lnTo>
                    <a:lnTo>
                      <a:pt x="267" y="126"/>
                    </a:lnTo>
                    <a:lnTo>
                      <a:pt x="271" y="123"/>
                    </a:lnTo>
                    <a:lnTo>
                      <a:pt x="276" y="121"/>
                    </a:lnTo>
                    <a:lnTo>
                      <a:pt x="281" y="119"/>
                    </a:lnTo>
                    <a:lnTo>
                      <a:pt x="286" y="119"/>
                    </a:lnTo>
                    <a:lnTo>
                      <a:pt x="293" y="116"/>
                    </a:lnTo>
                    <a:lnTo>
                      <a:pt x="297" y="114"/>
                    </a:lnTo>
                    <a:lnTo>
                      <a:pt x="300" y="109"/>
                    </a:lnTo>
                    <a:lnTo>
                      <a:pt x="302" y="104"/>
                    </a:lnTo>
                    <a:lnTo>
                      <a:pt x="305" y="100"/>
                    </a:lnTo>
                    <a:lnTo>
                      <a:pt x="305" y="95"/>
                    </a:lnTo>
                    <a:lnTo>
                      <a:pt x="302" y="90"/>
                    </a:lnTo>
                    <a:lnTo>
                      <a:pt x="300" y="85"/>
                    </a:lnTo>
                    <a:lnTo>
                      <a:pt x="297" y="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6" name="Freeform 279"/>
              <p:cNvSpPr>
                <a:spLocks/>
              </p:cNvSpPr>
              <p:nvPr/>
            </p:nvSpPr>
            <p:spPr bwMode="auto">
              <a:xfrm>
                <a:off x="6466" y="1940"/>
                <a:ext cx="176" cy="965"/>
              </a:xfrm>
              <a:custGeom>
                <a:avLst/>
                <a:gdLst>
                  <a:gd name="T0" fmla="*/ 7 w 176"/>
                  <a:gd name="T1" fmla="*/ 17 h 965"/>
                  <a:gd name="T2" fmla="*/ 19 w 176"/>
                  <a:gd name="T3" fmla="*/ 19 h 965"/>
                  <a:gd name="T4" fmla="*/ 31 w 176"/>
                  <a:gd name="T5" fmla="*/ 24 h 965"/>
                  <a:gd name="T6" fmla="*/ 43 w 176"/>
                  <a:gd name="T7" fmla="*/ 26 h 965"/>
                  <a:gd name="T8" fmla="*/ 55 w 176"/>
                  <a:gd name="T9" fmla="*/ 31 h 965"/>
                  <a:gd name="T10" fmla="*/ 67 w 176"/>
                  <a:gd name="T11" fmla="*/ 36 h 965"/>
                  <a:gd name="T12" fmla="*/ 79 w 176"/>
                  <a:gd name="T13" fmla="*/ 40 h 965"/>
                  <a:gd name="T14" fmla="*/ 88 w 176"/>
                  <a:gd name="T15" fmla="*/ 48 h 965"/>
                  <a:gd name="T16" fmla="*/ 98 w 176"/>
                  <a:gd name="T17" fmla="*/ 55 h 965"/>
                  <a:gd name="T18" fmla="*/ 107 w 176"/>
                  <a:gd name="T19" fmla="*/ 64 h 965"/>
                  <a:gd name="T20" fmla="*/ 114 w 176"/>
                  <a:gd name="T21" fmla="*/ 71 h 965"/>
                  <a:gd name="T22" fmla="*/ 121 w 176"/>
                  <a:gd name="T23" fmla="*/ 81 h 965"/>
                  <a:gd name="T24" fmla="*/ 126 w 176"/>
                  <a:gd name="T25" fmla="*/ 93 h 965"/>
                  <a:gd name="T26" fmla="*/ 131 w 176"/>
                  <a:gd name="T27" fmla="*/ 102 h 965"/>
                  <a:gd name="T28" fmla="*/ 136 w 176"/>
                  <a:gd name="T29" fmla="*/ 114 h 965"/>
                  <a:gd name="T30" fmla="*/ 136 w 176"/>
                  <a:gd name="T31" fmla="*/ 128 h 965"/>
                  <a:gd name="T32" fmla="*/ 143 w 176"/>
                  <a:gd name="T33" fmla="*/ 953 h 965"/>
                  <a:gd name="T34" fmla="*/ 150 w 176"/>
                  <a:gd name="T35" fmla="*/ 962 h 965"/>
                  <a:gd name="T36" fmla="*/ 162 w 176"/>
                  <a:gd name="T37" fmla="*/ 965 h 965"/>
                  <a:gd name="T38" fmla="*/ 171 w 176"/>
                  <a:gd name="T39" fmla="*/ 955 h 965"/>
                  <a:gd name="T40" fmla="*/ 174 w 176"/>
                  <a:gd name="T41" fmla="*/ 951 h 965"/>
                  <a:gd name="T42" fmla="*/ 176 w 176"/>
                  <a:gd name="T43" fmla="*/ 943 h 965"/>
                  <a:gd name="T44" fmla="*/ 166 w 176"/>
                  <a:gd name="T45" fmla="*/ 209 h 965"/>
                  <a:gd name="T46" fmla="*/ 166 w 176"/>
                  <a:gd name="T47" fmla="*/ 197 h 965"/>
                  <a:gd name="T48" fmla="*/ 169 w 176"/>
                  <a:gd name="T49" fmla="*/ 188 h 965"/>
                  <a:gd name="T50" fmla="*/ 169 w 176"/>
                  <a:gd name="T51" fmla="*/ 178 h 965"/>
                  <a:gd name="T52" fmla="*/ 169 w 176"/>
                  <a:gd name="T53" fmla="*/ 169 h 965"/>
                  <a:gd name="T54" fmla="*/ 169 w 176"/>
                  <a:gd name="T55" fmla="*/ 159 h 965"/>
                  <a:gd name="T56" fmla="*/ 169 w 176"/>
                  <a:gd name="T57" fmla="*/ 150 h 965"/>
                  <a:gd name="T58" fmla="*/ 169 w 176"/>
                  <a:gd name="T59" fmla="*/ 140 h 965"/>
                  <a:gd name="T60" fmla="*/ 169 w 176"/>
                  <a:gd name="T61" fmla="*/ 133 h 965"/>
                  <a:gd name="T62" fmla="*/ 166 w 176"/>
                  <a:gd name="T63" fmla="*/ 124 h 965"/>
                  <a:gd name="T64" fmla="*/ 164 w 176"/>
                  <a:gd name="T65" fmla="*/ 112 h 965"/>
                  <a:gd name="T66" fmla="*/ 162 w 176"/>
                  <a:gd name="T67" fmla="*/ 95 h 965"/>
                  <a:gd name="T68" fmla="*/ 157 w 176"/>
                  <a:gd name="T69" fmla="*/ 81 h 965"/>
                  <a:gd name="T70" fmla="*/ 152 w 176"/>
                  <a:gd name="T71" fmla="*/ 67 h 965"/>
                  <a:gd name="T72" fmla="*/ 143 w 176"/>
                  <a:gd name="T73" fmla="*/ 52 h 965"/>
                  <a:gd name="T74" fmla="*/ 136 w 176"/>
                  <a:gd name="T75" fmla="*/ 43 h 965"/>
                  <a:gd name="T76" fmla="*/ 124 w 176"/>
                  <a:gd name="T77" fmla="*/ 33 h 965"/>
                  <a:gd name="T78" fmla="*/ 109 w 176"/>
                  <a:gd name="T79" fmla="*/ 24 h 965"/>
                  <a:gd name="T80" fmla="*/ 98 w 176"/>
                  <a:gd name="T81" fmla="*/ 17 h 965"/>
                  <a:gd name="T82" fmla="*/ 88 w 176"/>
                  <a:gd name="T83" fmla="*/ 12 h 965"/>
                  <a:gd name="T84" fmla="*/ 79 w 176"/>
                  <a:gd name="T85" fmla="*/ 9 h 965"/>
                  <a:gd name="T86" fmla="*/ 69 w 176"/>
                  <a:gd name="T87" fmla="*/ 7 h 965"/>
                  <a:gd name="T88" fmla="*/ 60 w 176"/>
                  <a:gd name="T89" fmla="*/ 2 h 965"/>
                  <a:gd name="T90" fmla="*/ 48 w 176"/>
                  <a:gd name="T91" fmla="*/ 0 h 965"/>
                  <a:gd name="T92" fmla="*/ 38 w 176"/>
                  <a:gd name="T93" fmla="*/ 2 h 965"/>
                  <a:gd name="T94" fmla="*/ 29 w 176"/>
                  <a:gd name="T95" fmla="*/ 14 h 965"/>
                  <a:gd name="T96" fmla="*/ 0 w 176"/>
                  <a:gd name="T97" fmla="*/ 17 h 9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6" h="965">
                    <a:moveTo>
                      <a:pt x="0" y="17"/>
                    </a:moveTo>
                    <a:lnTo>
                      <a:pt x="7" y="17"/>
                    </a:lnTo>
                    <a:lnTo>
                      <a:pt x="12" y="19"/>
                    </a:lnTo>
                    <a:lnTo>
                      <a:pt x="19" y="19"/>
                    </a:lnTo>
                    <a:lnTo>
                      <a:pt x="24" y="21"/>
                    </a:lnTo>
                    <a:lnTo>
                      <a:pt x="31" y="24"/>
                    </a:lnTo>
                    <a:lnTo>
                      <a:pt x="36" y="24"/>
                    </a:lnTo>
                    <a:lnTo>
                      <a:pt x="43" y="26"/>
                    </a:lnTo>
                    <a:lnTo>
                      <a:pt x="50" y="28"/>
                    </a:lnTo>
                    <a:lnTo>
                      <a:pt x="55" y="31"/>
                    </a:lnTo>
                    <a:lnTo>
                      <a:pt x="62" y="33"/>
                    </a:lnTo>
                    <a:lnTo>
                      <a:pt x="67" y="36"/>
                    </a:lnTo>
                    <a:lnTo>
                      <a:pt x="71" y="38"/>
                    </a:lnTo>
                    <a:lnTo>
                      <a:pt x="79" y="40"/>
                    </a:lnTo>
                    <a:lnTo>
                      <a:pt x="83" y="45"/>
                    </a:lnTo>
                    <a:lnTo>
                      <a:pt x="88" y="48"/>
                    </a:lnTo>
                    <a:lnTo>
                      <a:pt x="93" y="52"/>
                    </a:lnTo>
                    <a:lnTo>
                      <a:pt x="98" y="55"/>
                    </a:lnTo>
                    <a:lnTo>
                      <a:pt x="102" y="59"/>
                    </a:lnTo>
                    <a:lnTo>
                      <a:pt x="107" y="64"/>
                    </a:lnTo>
                    <a:lnTo>
                      <a:pt x="112" y="69"/>
                    </a:lnTo>
                    <a:lnTo>
                      <a:pt x="114" y="71"/>
                    </a:lnTo>
                    <a:lnTo>
                      <a:pt x="119" y="76"/>
                    </a:lnTo>
                    <a:lnTo>
                      <a:pt x="121" y="81"/>
                    </a:lnTo>
                    <a:lnTo>
                      <a:pt x="124" y="88"/>
                    </a:lnTo>
                    <a:lnTo>
                      <a:pt x="126" y="93"/>
                    </a:lnTo>
                    <a:lnTo>
                      <a:pt x="128" y="97"/>
                    </a:lnTo>
                    <a:lnTo>
                      <a:pt x="131" y="102"/>
                    </a:lnTo>
                    <a:lnTo>
                      <a:pt x="133" y="109"/>
                    </a:lnTo>
                    <a:lnTo>
                      <a:pt x="136" y="114"/>
                    </a:lnTo>
                    <a:lnTo>
                      <a:pt x="136" y="121"/>
                    </a:lnTo>
                    <a:lnTo>
                      <a:pt x="136" y="128"/>
                    </a:lnTo>
                    <a:lnTo>
                      <a:pt x="138" y="135"/>
                    </a:lnTo>
                    <a:lnTo>
                      <a:pt x="143" y="953"/>
                    </a:lnTo>
                    <a:lnTo>
                      <a:pt x="145" y="958"/>
                    </a:lnTo>
                    <a:lnTo>
                      <a:pt x="150" y="962"/>
                    </a:lnTo>
                    <a:lnTo>
                      <a:pt x="155" y="965"/>
                    </a:lnTo>
                    <a:lnTo>
                      <a:pt x="162" y="965"/>
                    </a:lnTo>
                    <a:lnTo>
                      <a:pt x="166" y="962"/>
                    </a:lnTo>
                    <a:lnTo>
                      <a:pt x="171" y="955"/>
                    </a:lnTo>
                    <a:lnTo>
                      <a:pt x="174" y="953"/>
                    </a:lnTo>
                    <a:lnTo>
                      <a:pt x="174" y="951"/>
                    </a:lnTo>
                    <a:lnTo>
                      <a:pt x="174" y="946"/>
                    </a:lnTo>
                    <a:lnTo>
                      <a:pt x="176" y="943"/>
                    </a:lnTo>
                    <a:lnTo>
                      <a:pt x="166" y="214"/>
                    </a:lnTo>
                    <a:lnTo>
                      <a:pt x="166" y="209"/>
                    </a:lnTo>
                    <a:lnTo>
                      <a:pt x="166" y="204"/>
                    </a:lnTo>
                    <a:lnTo>
                      <a:pt x="166" y="197"/>
                    </a:lnTo>
                    <a:lnTo>
                      <a:pt x="169" y="192"/>
                    </a:lnTo>
                    <a:lnTo>
                      <a:pt x="169" y="188"/>
                    </a:lnTo>
                    <a:lnTo>
                      <a:pt x="169" y="183"/>
                    </a:lnTo>
                    <a:lnTo>
                      <a:pt x="169" y="178"/>
                    </a:lnTo>
                    <a:lnTo>
                      <a:pt x="169" y="173"/>
                    </a:lnTo>
                    <a:lnTo>
                      <a:pt x="169" y="169"/>
                    </a:lnTo>
                    <a:lnTo>
                      <a:pt x="169" y="164"/>
                    </a:lnTo>
                    <a:lnTo>
                      <a:pt x="169" y="159"/>
                    </a:lnTo>
                    <a:lnTo>
                      <a:pt x="169" y="154"/>
                    </a:lnTo>
                    <a:lnTo>
                      <a:pt x="169" y="150"/>
                    </a:lnTo>
                    <a:lnTo>
                      <a:pt x="169" y="145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3"/>
                    </a:lnTo>
                    <a:lnTo>
                      <a:pt x="166" y="128"/>
                    </a:lnTo>
                    <a:lnTo>
                      <a:pt x="166" y="124"/>
                    </a:lnTo>
                    <a:lnTo>
                      <a:pt x="166" y="119"/>
                    </a:lnTo>
                    <a:lnTo>
                      <a:pt x="164" y="112"/>
                    </a:lnTo>
                    <a:lnTo>
                      <a:pt x="164" y="102"/>
                    </a:lnTo>
                    <a:lnTo>
                      <a:pt x="162" y="95"/>
                    </a:lnTo>
                    <a:lnTo>
                      <a:pt x="159" y="88"/>
                    </a:lnTo>
                    <a:lnTo>
                      <a:pt x="157" y="81"/>
                    </a:lnTo>
                    <a:lnTo>
                      <a:pt x="155" y="74"/>
                    </a:lnTo>
                    <a:lnTo>
                      <a:pt x="152" y="67"/>
                    </a:lnTo>
                    <a:lnTo>
                      <a:pt x="147" y="59"/>
                    </a:lnTo>
                    <a:lnTo>
                      <a:pt x="143" y="52"/>
                    </a:lnTo>
                    <a:lnTo>
                      <a:pt x="140" y="48"/>
                    </a:lnTo>
                    <a:lnTo>
                      <a:pt x="136" y="43"/>
                    </a:lnTo>
                    <a:lnTo>
                      <a:pt x="128" y="38"/>
                    </a:lnTo>
                    <a:lnTo>
                      <a:pt x="124" y="33"/>
                    </a:lnTo>
                    <a:lnTo>
                      <a:pt x="117" y="28"/>
                    </a:lnTo>
                    <a:lnTo>
                      <a:pt x="109" y="24"/>
                    </a:lnTo>
                    <a:lnTo>
                      <a:pt x="102" y="19"/>
                    </a:lnTo>
                    <a:lnTo>
                      <a:pt x="98" y="17"/>
                    </a:lnTo>
                    <a:lnTo>
                      <a:pt x="93" y="14"/>
                    </a:lnTo>
                    <a:lnTo>
                      <a:pt x="88" y="12"/>
                    </a:lnTo>
                    <a:lnTo>
                      <a:pt x="83" y="12"/>
                    </a:lnTo>
                    <a:lnTo>
                      <a:pt x="79" y="9"/>
                    </a:lnTo>
                    <a:lnTo>
                      <a:pt x="74" y="7"/>
                    </a:lnTo>
                    <a:lnTo>
                      <a:pt x="69" y="7"/>
                    </a:lnTo>
                    <a:lnTo>
                      <a:pt x="64" y="5"/>
                    </a:lnTo>
                    <a:lnTo>
                      <a:pt x="60" y="2"/>
                    </a:lnTo>
                    <a:lnTo>
                      <a:pt x="52" y="2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3" y="9"/>
                    </a:lnTo>
                    <a:lnTo>
                      <a:pt x="29" y="14"/>
                    </a:lnTo>
                    <a:lnTo>
                      <a:pt x="26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7" name="Freeform 280"/>
              <p:cNvSpPr>
                <a:spLocks/>
              </p:cNvSpPr>
              <p:nvPr/>
            </p:nvSpPr>
            <p:spPr bwMode="auto">
              <a:xfrm>
                <a:off x="6153" y="1833"/>
                <a:ext cx="389" cy="1058"/>
              </a:xfrm>
              <a:custGeom>
                <a:avLst/>
                <a:gdLst>
                  <a:gd name="T0" fmla="*/ 339 w 389"/>
                  <a:gd name="T1" fmla="*/ 214 h 1058"/>
                  <a:gd name="T2" fmla="*/ 330 w 389"/>
                  <a:gd name="T3" fmla="*/ 200 h 1058"/>
                  <a:gd name="T4" fmla="*/ 316 w 389"/>
                  <a:gd name="T5" fmla="*/ 185 h 1058"/>
                  <a:gd name="T6" fmla="*/ 297 w 389"/>
                  <a:gd name="T7" fmla="*/ 171 h 1058"/>
                  <a:gd name="T8" fmla="*/ 282 w 389"/>
                  <a:gd name="T9" fmla="*/ 166 h 1058"/>
                  <a:gd name="T10" fmla="*/ 268 w 389"/>
                  <a:gd name="T11" fmla="*/ 159 h 1058"/>
                  <a:gd name="T12" fmla="*/ 254 w 389"/>
                  <a:gd name="T13" fmla="*/ 157 h 1058"/>
                  <a:gd name="T14" fmla="*/ 239 w 389"/>
                  <a:gd name="T15" fmla="*/ 152 h 1058"/>
                  <a:gd name="T16" fmla="*/ 218 w 389"/>
                  <a:gd name="T17" fmla="*/ 145 h 1058"/>
                  <a:gd name="T18" fmla="*/ 199 w 389"/>
                  <a:gd name="T19" fmla="*/ 138 h 1058"/>
                  <a:gd name="T20" fmla="*/ 180 w 389"/>
                  <a:gd name="T21" fmla="*/ 131 h 1058"/>
                  <a:gd name="T22" fmla="*/ 161 w 389"/>
                  <a:gd name="T23" fmla="*/ 124 h 1058"/>
                  <a:gd name="T24" fmla="*/ 142 w 389"/>
                  <a:gd name="T25" fmla="*/ 116 h 1058"/>
                  <a:gd name="T26" fmla="*/ 125 w 389"/>
                  <a:gd name="T27" fmla="*/ 109 h 1058"/>
                  <a:gd name="T28" fmla="*/ 111 w 389"/>
                  <a:gd name="T29" fmla="*/ 102 h 1058"/>
                  <a:gd name="T30" fmla="*/ 97 w 389"/>
                  <a:gd name="T31" fmla="*/ 95 h 1058"/>
                  <a:gd name="T32" fmla="*/ 83 w 389"/>
                  <a:gd name="T33" fmla="*/ 86 h 1058"/>
                  <a:gd name="T34" fmla="*/ 71 w 389"/>
                  <a:gd name="T35" fmla="*/ 76 h 1058"/>
                  <a:gd name="T36" fmla="*/ 61 w 389"/>
                  <a:gd name="T37" fmla="*/ 59 h 1058"/>
                  <a:gd name="T38" fmla="*/ 66 w 389"/>
                  <a:gd name="T39" fmla="*/ 40 h 1058"/>
                  <a:gd name="T40" fmla="*/ 71 w 389"/>
                  <a:gd name="T41" fmla="*/ 29 h 1058"/>
                  <a:gd name="T42" fmla="*/ 71 w 389"/>
                  <a:gd name="T43" fmla="*/ 7 h 1058"/>
                  <a:gd name="T44" fmla="*/ 52 w 389"/>
                  <a:gd name="T45" fmla="*/ 0 h 1058"/>
                  <a:gd name="T46" fmla="*/ 35 w 389"/>
                  <a:gd name="T47" fmla="*/ 5 h 1058"/>
                  <a:gd name="T48" fmla="*/ 21 w 389"/>
                  <a:gd name="T49" fmla="*/ 17 h 1058"/>
                  <a:gd name="T50" fmla="*/ 9 w 389"/>
                  <a:gd name="T51" fmla="*/ 31 h 1058"/>
                  <a:gd name="T52" fmla="*/ 2 w 389"/>
                  <a:gd name="T53" fmla="*/ 50 h 1058"/>
                  <a:gd name="T54" fmla="*/ 0 w 389"/>
                  <a:gd name="T55" fmla="*/ 69 h 1058"/>
                  <a:gd name="T56" fmla="*/ 4 w 389"/>
                  <a:gd name="T57" fmla="*/ 83 h 1058"/>
                  <a:gd name="T58" fmla="*/ 16 w 389"/>
                  <a:gd name="T59" fmla="*/ 93 h 1058"/>
                  <a:gd name="T60" fmla="*/ 28 w 389"/>
                  <a:gd name="T61" fmla="*/ 100 h 1058"/>
                  <a:gd name="T62" fmla="*/ 45 w 389"/>
                  <a:gd name="T63" fmla="*/ 107 h 1058"/>
                  <a:gd name="T64" fmla="*/ 59 w 389"/>
                  <a:gd name="T65" fmla="*/ 116 h 1058"/>
                  <a:gd name="T66" fmla="*/ 80 w 389"/>
                  <a:gd name="T67" fmla="*/ 128 h 1058"/>
                  <a:gd name="T68" fmla="*/ 104 w 389"/>
                  <a:gd name="T69" fmla="*/ 138 h 1058"/>
                  <a:gd name="T70" fmla="*/ 116 w 389"/>
                  <a:gd name="T71" fmla="*/ 143 h 1058"/>
                  <a:gd name="T72" fmla="*/ 130 w 389"/>
                  <a:gd name="T73" fmla="*/ 145 h 1058"/>
                  <a:gd name="T74" fmla="*/ 142 w 389"/>
                  <a:gd name="T75" fmla="*/ 150 h 1058"/>
                  <a:gd name="T76" fmla="*/ 154 w 389"/>
                  <a:gd name="T77" fmla="*/ 155 h 1058"/>
                  <a:gd name="T78" fmla="*/ 173 w 389"/>
                  <a:gd name="T79" fmla="*/ 159 h 1058"/>
                  <a:gd name="T80" fmla="*/ 187 w 389"/>
                  <a:gd name="T81" fmla="*/ 164 h 1058"/>
                  <a:gd name="T82" fmla="*/ 206 w 389"/>
                  <a:gd name="T83" fmla="*/ 171 h 1058"/>
                  <a:gd name="T84" fmla="*/ 223 w 389"/>
                  <a:gd name="T85" fmla="*/ 176 h 1058"/>
                  <a:gd name="T86" fmla="*/ 239 w 389"/>
                  <a:gd name="T87" fmla="*/ 183 h 1058"/>
                  <a:gd name="T88" fmla="*/ 256 w 389"/>
                  <a:gd name="T89" fmla="*/ 188 h 1058"/>
                  <a:gd name="T90" fmla="*/ 275 w 389"/>
                  <a:gd name="T91" fmla="*/ 193 h 1058"/>
                  <a:gd name="T92" fmla="*/ 287 w 389"/>
                  <a:gd name="T93" fmla="*/ 202 h 1058"/>
                  <a:gd name="T94" fmla="*/ 301 w 389"/>
                  <a:gd name="T95" fmla="*/ 219 h 1058"/>
                  <a:gd name="T96" fmla="*/ 311 w 389"/>
                  <a:gd name="T97" fmla="*/ 231 h 1058"/>
                  <a:gd name="T98" fmla="*/ 358 w 389"/>
                  <a:gd name="T99" fmla="*/ 1055 h 1058"/>
                  <a:gd name="T100" fmla="*/ 377 w 389"/>
                  <a:gd name="T101" fmla="*/ 1055 h 1058"/>
                  <a:gd name="T102" fmla="*/ 389 w 389"/>
                  <a:gd name="T103" fmla="*/ 1046 h 10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89" h="1058">
                    <a:moveTo>
                      <a:pt x="339" y="223"/>
                    </a:moveTo>
                    <a:lnTo>
                      <a:pt x="339" y="219"/>
                    </a:lnTo>
                    <a:lnTo>
                      <a:pt x="339" y="214"/>
                    </a:lnTo>
                    <a:lnTo>
                      <a:pt x="337" y="209"/>
                    </a:lnTo>
                    <a:lnTo>
                      <a:pt x="335" y="204"/>
                    </a:lnTo>
                    <a:lnTo>
                      <a:pt x="330" y="200"/>
                    </a:lnTo>
                    <a:lnTo>
                      <a:pt x="325" y="195"/>
                    </a:lnTo>
                    <a:lnTo>
                      <a:pt x="320" y="190"/>
                    </a:lnTo>
                    <a:lnTo>
                      <a:pt x="316" y="185"/>
                    </a:lnTo>
                    <a:lnTo>
                      <a:pt x="308" y="178"/>
                    </a:lnTo>
                    <a:lnTo>
                      <a:pt x="301" y="174"/>
                    </a:lnTo>
                    <a:lnTo>
                      <a:pt x="297" y="171"/>
                    </a:lnTo>
                    <a:lnTo>
                      <a:pt x="292" y="169"/>
                    </a:lnTo>
                    <a:lnTo>
                      <a:pt x="287" y="169"/>
                    </a:lnTo>
                    <a:lnTo>
                      <a:pt x="282" y="166"/>
                    </a:lnTo>
                    <a:lnTo>
                      <a:pt x="278" y="164"/>
                    </a:lnTo>
                    <a:lnTo>
                      <a:pt x="273" y="162"/>
                    </a:lnTo>
                    <a:lnTo>
                      <a:pt x="268" y="159"/>
                    </a:lnTo>
                    <a:lnTo>
                      <a:pt x="263" y="159"/>
                    </a:lnTo>
                    <a:lnTo>
                      <a:pt x="259" y="157"/>
                    </a:lnTo>
                    <a:lnTo>
                      <a:pt x="254" y="157"/>
                    </a:lnTo>
                    <a:lnTo>
                      <a:pt x="249" y="155"/>
                    </a:lnTo>
                    <a:lnTo>
                      <a:pt x="247" y="155"/>
                    </a:lnTo>
                    <a:lnTo>
                      <a:pt x="239" y="152"/>
                    </a:lnTo>
                    <a:lnTo>
                      <a:pt x="232" y="150"/>
                    </a:lnTo>
                    <a:lnTo>
                      <a:pt x="225" y="147"/>
                    </a:lnTo>
                    <a:lnTo>
                      <a:pt x="218" y="145"/>
                    </a:lnTo>
                    <a:lnTo>
                      <a:pt x="211" y="143"/>
                    </a:lnTo>
                    <a:lnTo>
                      <a:pt x="206" y="140"/>
                    </a:lnTo>
                    <a:lnTo>
                      <a:pt x="199" y="138"/>
                    </a:lnTo>
                    <a:lnTo>
                      <a:pt x="192" y="135"/>
                    </a:lnTo>
                    <a:lnTo>
                      <a:pt x="185" y="133"/>
                    </a:lnTo>
                    <a:lnTo>
                      <a:pt x="180" y="131"/>
                    </a:lnTo>
                    <a:lnTo>
                      <a:pt x="173" y="128"/>
                    </a:lnTo>
                    <a:lnTo>
                      <a:pt x="168" y="126"/>
                    </a:lnTo>
                    <a:lnTo>
                      <a:pt x="161" y="124"/>
                    </a:lnTo>
                    <a:lnTo>
                      <a:pt x="154" y="121"/>
                    </a:lnTo>
                    <a:lnTo>
                      <a:pt x="149" y="119"/>
                    </a:lnTo>
                    <a:lnTo>
                      <a:pt x="142" y="116"/>
                    </a:lnTo>
                    <a:lnTo>
                      <a:pt x="137" y="114"/>
                    </a:lnTo>
                    <a:lnTo>
                      <a:pt x="133" y="112"/>
                    </a:lnTo>
                    <a:lnTo>
                      <a:pt x="125" y="109"/>
                    </a:lnTo>
                    <a:lnTo>
                      <a:pt x="123" y="107"/>
                    </a:lnTo>
                    <a:lnTo>
                      <a:pt x="116" y="105"/>
                    </a:lnTo>
                    <a:lnTo>
                      <a:pt x="111" y="102"/>
                    </a:lnTo>
                    <a:lnTo>
                      <a:pt x="106" y="100"/>
                    </a:lnTo>
                    <a:lnTo>
                      <a:pt x="102" y="97"/>
                    </a:lnTo>
                    <a:lnTo>
                      <a:pt x="97" y="95"/>
                    </a:lnTo>
                    <a:lnTo>
                      <a:pt x="92" y="93"/>
                    </a:lnTo>
                    <a:lnTo>
                      <a:pt x="87" y="88"/>
                    </a:lnTo>
                    <a:lnTo>
                      <a:pt x="83" y="86"/>
                    </a:lnTo>
                    <a:lnTo>
                      <a:pt x="78" y="83"/>
                    </a:lnTo>
                    <a:lnTo>
                      <a:pt x="73" y="78"/>
                    </a:lnTo>
                    <a:lnTo>
                      <a:pt x="71" y="76"/>
                    </a:lnTo>
                    <a:lnTo>
                      <a:pt x="66" y="71"/>
                    </a:lnTo>
                    <a:lnTo>
                      <a:pt x="64" y="67"/>
                    </a:lnTo>
                    <a:lnTo>
                      <a:pt x="61" y="59"/>
                    </a:lnTo>
                    <a:lnTo>
                      <a:pt x="64" y="52"/>
                    </a:lnTo>
                    <a:lnTo>
                      <a:pt x="66" y="45"/>
                    </a:lnTo>
                    <a:lnTo>
                      <a:pt x="66" y="40"/>
                    </a:lnTo>
                    <a:lnTo>
                      <a:pt x="68" y="36"/>
                    </a:lnTo>
                    <a:lnTo>
                      <a:pt x="68" y="31"/>
                    </a:lnTo>
                    <a:lnTo>
                      <a:pt x="71" y="29"/>
                    </a:lnTo>
                    <a:lnTo>
                      <a:pt x="73" y="19"/>
                    </a:lnTo>
                    <a:lnTo>
                      <a:pt x="73" y="14"/>
                    </a:lnTo>
                    <a:lnTo>
                      <a:pt x="71" y="7"/>
                    </a:lnTo>
                    <a:lnTo>
                      <a:pt x="66" y="2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7" y="2"/>
                    </a:lnTo>
                    <a:lnTo>
                      <a:pt x="40" y="2"/>
                    </a:lnTo>
                    <a:lnTo>
                      <a:pt x="35" y="5"/>
                    </a:lnTo>
                    <a:lnTo>
                      <a:pt x="28" y="10"/>
                    </a:lnTo>
                    <a:lnTo>
                      <a:pt x="26" y="14"/>
                    </a:lnTo>
                    <a:lnTo>
                      <a:pt x="21" y="17"/>
                    </a:lnTo>
                    <a:lnTo>
                      <a:pt x="16" y="21"/>
                    </a:lnTo>
                    <a:lnTo>
                      <a:pt x="14" y="26"/>
                    </a:lnTo>
                    <a:lnTo>
                      <a:pt x="9" y="31"/>
                    </a:lnTo>
                    <a:lnTo>
                      <a:pt x="7" y="38"/>
                    </a:lnTo>
                    <a:lnTo>
                      <a:pt x="4" y="45"/>
                    </a:lnTo>
                    <a:lnTo>
                      <a:pt x="2" y="50"/>
                    </a:lnTo>
                    <a:lnTo>
                      <a:pt x="0" y="57"/>
                    </a:lnTo>
                    <a:lnTo>
                      <a:pt x="0" y="62"/>
                    </a:lnTo>
                    <a:lnTo>
                      <a:pt x="0" y="69"/>
                    </a:lnTo>
                    <a:lnTo>
                      <a:pt x="0" y="74"/>
                    </a:lnTo>
                    <a:lnTo>
                      <a:pt x="2" y="78"/>
                    </a:lnTo>
                    <a:lnTo>
                      <a:pt x="4" y="83"/>
                    </a:lnTo>
                    <a:lnTo>
                      <a:pt x="7" y="86"/>
                    </a:lnTo>
                    <a:lnTo>
                      <a:pt x="11" y="88"/>
                    </a:lnTo>
                    <a:lnTo>
                      <a:pt x="16" y="93"/>
                    </a:lnTo>
                    <a:lnTo>
                      <a:pt x="19" y="95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3" y="102"/>
                    </a:lnTo>
                    <a:lnTo>
                      <a:pt x="40" y="105"/>
                    </a:lnTo>
                    <a:lnTo>
                      <a:pt x="45" y="107"/>
                    </a:lnTo>
                    <a:lnTo>
                      <a:pt x="49" y="112"/>
                    </a:lnTo>
                    <a:lnTo>
                      <a:pt x="54" y="114"/>
                    </a:lnTo>
                    <a:lnTo>
                      <a:pt x="59" y="116"/>
                    </a:lnTo>
                    <a:lnTo>
                      <a:pt x="66" y="121"/>
                    </a:lnTo>
                    <a:lnTo>
                      <a:pt x="73" y="124"/>
                    </a:lnTo>
                    <a:lnTo>
                      <a:pt x="80" y="128"/>
                    </a:lnTo>
                    <a:lnTo>
                      <a:pt x="87" y="131"/>
                    </a:lnTo>
                    <a:lnTo>
                      <a:pt x="97" y="135"/>
                    </a:lnTo>
                    <a:lnTo>
                      <a:pt x="104" y="138"/>
                    </a:lnTo>
                    <a:lnTo>
                      <a:pt x="109" y="138"/>
                    </a:lnTo>
                    <a:lnTo>
                      <a:pt x="111" y="140"/>
                    </a:lnTo>
                    <a:lnTo>
                      <a:pt x="116" y="143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30" y="145"/>
                    </a:lnTo>
                    <a:lnTo>
                      <a:pt x="133" y="147"/>
                    </a:lnTo>
                    <a:lnTo>
                      <a:pt x="137" y="147"/>
                    </a:lnTo>
                    <a:lnTo>
                      <a:pt x="142" y="150"/>
                    </a:lnTo>
                    <a:lnTo>
                      <a:pt x="147" y="150"/>
                    </a:lnTo>
                    <a:lnTo>
                      <a:pt x="149" y="152"/>
                    </a:lnTo>
                    <a:lnTo>
                      <a:pt x="154" y="155"/>
                    </a:lnTo>
                    <a:lnTo>
                      <a:pt x="161" y="157"/>
                    </a:lnTo>
                    <a:lnTo>
                      <a:pt x="171" y="157"/>
                    </a:lnTo>
                    <a:lnTo>
                      <a:pt x="173" y="159"/>
                    </a:lnTo>
                    <a:lnTo>
                      <a:pt x="178" y="162"/>
                    </a:lnTo>
                    <a:lnTo>
                      <a:pt x="182" y="162"/>
                    </a:lnTo>
                    <a:lnTo>
                      <a:pt x="187" y="164"/>
                    </a:lnTo>
                    <a:lnTo>
                      <a:pt x="192" y="166"/>
                    </a:lnTo>
                    <a:lnTo>
                      <a:pt x="199" y="169"/>
                    </a:lnTo>
                    <a:lnTo>
                      <a:pt x="206" y="171"/>
                    </a:lnTo>
                    <a:lnTo>
                      <a:pt x="211" y="174"/>
                    </a:lnTo>
                    <a:lnTo>
                      <a:pt x="216" y="174"/>
                    </a:lnTo>
                    <a:lnTo>
                      <a:pt x="223" y="176"/>
                    </a:lnTo>
                    <a:lnTo>
                      <a:pt x="228" y="178"/>
                    </a:lnTo>
                    <a:lnTo>
                      <a:pt x="235" y="181"/>
                    </a:lnTo>
                    <a:lnTo>
                      <a:pt x="239" y="183"/>
                    </a:lnTo>
                    <a:lnTo>
                      <a:pt x="244" y="185"/>
                    </a:lnTo>
                    <a:lnTo>
                      <a:pt x="251" y="185"/>
                    </a:lnTo>
                    <a:lnTo>
                      <a:pt x="256" y="188"/>
                    </a:lnTo>
                    <a:lnTo>
                      <a:pt x="261" y="190"/>
                    </a:lnTo>
                    <a:lnTo>
                      <a:pt x="268" y="190"/>
                    </a:lnTo>
                    <a:lnTo>
                      <a:pt x="275" y="193"/>
                    </a:lnTo>
                    <a:lnTo>
                      <a:pt x="280" y="195"/>
                    </a:lnTo>
                    <a:lnTo>
                      <a:pt x="285" y="197"/>
                    </a:lnTo>
                    <a:lnTo>
                      <a:pt x="287" y="202"/>
                    </a:lnTo>
                    <a:lnTo>
                      <a:pt x="292" y="207"/>
                    </a:lnTo>
                    <a:lnTo>
                      <a:pt x="297" y="214"/>
                    </a:lnTo>
                    <a:lnTo>
                      <a:pt x="301" y="219"/>
                    </a:lnTo>
                    <a:lnTo>
                      <a:pt x="304" y="226"/>
                    </a:lnTo>
                    <a:lnTo>
                      <a:pt x="308" y="228"/>
                    </a:lnTo>
                    <a:lnTo>
                      <a:pt x="311" y="231"/>
                    </a:lnTo>
                    <a:lnTo>
                      <a:pt x="349" y="1046"/>
                    </a:lnTo>
                    <a:lnTo>
                      <a:pt x="351" y="1050"/>
                    </a:lnTo>
                    <a:lnTo>
                      <a:pt x="358" y="1055"/>
                    </a:lnTo>
                    <a:lnTo>
                      <a:pt x="363" y="1055"/>
                    </a:lnTo>
                    <a:lnTo>
                      <a:pt x="370" y="1058"/>
                    </a:lnTo>
                    <a:lnTo>
                      <a:pt x="377" y="1055"/>
                    </a:lnTo>
                    <a:lnTo>
                      <a:pt x="384" y="1055"/>
                    </a:lnTo>
                    <a:lnTo>
                      <a:pt x="387" y="1050"/>
                    </a:lnTo>
                    <a:lnTo>
                      <a:pt x="389" y="1046"/>
                    </a:lnTo>
                    <a:lnTo>
                      <a:pt x="339" y="2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8" name="Freeform 281"/>
              <p:cNvSpPr>
                <a:spLocks/>
              </p:cNvSpPr>
              <p:nvPr/>
            </p:nvSpPr>
            <p:spPr bwMode="auto">
              <a:xfrm>
                <a:off x="6616" y="2080"/>
                <a:ext cx="736" cy="93"/>
              </a:xfrm>
              <a:custGeom>
                <a:avLst/>
                <a:gdLst>
                  <a:gd name="T0" fmla="*/ 43 w 736"/>
                  <a:gd name="T1" fmla="*/ 74 h 93"/>
                  <a:gd name="T2" fmla="*/ 97 w 736"/>
                  <a:gd name="T3" fmla="*/ 81 h 93"/>
                  <a:gd name="T4" fmla="*/ 152 w 736"/>
                  <a:gd name="T5" fmla="*/ 86 h 93"/>
                  <a:gd name="T6" fmla="*/ 202 w 736"/>
                  <a:gd name="T7" fmla="*/ 90 h 93"/>
                  <a:gd name="T8" fmla="*/ 249 w 736"/>
                  <a:gd name="T9" fmla="*/ 93 h 93"/>
                  <a:gd name="T10" fmla="*/ 294 w 736"/>
                  <a:gd name="T11" fmla="*/ 93 h 93"/>
                  <a:gd name="T12" fmla="*/ 340 w 736"/>
                  <a:gd name="T13" fmla="*/ 93 h 93"/>
                  <a:gd name="T14" fmla="*/ 382 w 736"/>
                  <a:gd name="T15" fmla="*/ 93 h 93"/>
                  <a:gd name="T16" fmla="*/ 425 w 736"/>
                  <a:gd name="T17" fmla="*/ 88 h 93"/>
                  <a:gd name="T18" fmla="*/ 465 w 736"/>
                  <a:gd name="T19" fmla="*/ 83 h 93"/>
                  <a:gd name="T20" fmla="*/ 503 w 736"/>
                  <a:gd name="T21" fmla="*/ 79 h 93"/>
                  <a:gd name="T22" fmla="*/ 544 w 736"/>
                  <a:gd name="T23" fmla="*/ 71 h 93"/>
                  <a:gd name="T24" fmla="*/ 584 w 736"/>
                  <a:gd name="T25" fmla="*/ 64 h 93"/>
                  <a:gd name="T26" fmla="*/ 625 w 736"/>
                  <a:gd name="T27" fmla="*/ 55 h 93"/>
                  <a:gd name="T28" fmla="*/ 665 w 736"/>
                  <a:gd name="T29" fmla="*/ 48 h 93"/>
                  <a:gd name="T30" fmla="*/ 705 w 736"/>
                  <a:gd name="T31" fmla="*/ 38 h 93"/>
                  <a:gd name="T32" fmla="*/ 727 w 736"/>
                  <a:gd name="T33" fmla="*/ 29 h 93"/>
                  <a:gd name="T34" fmla="*/ 734 w 736"/>
                  <a:gd name="T35" fmla="*/ 7 h 93"/>
                  <a:gd name="T36" fmla="*/ 722 w 736"/>
                  <a:gd name="T37" fmla="*/ 0 h 93"/>
                  <a:gd name="T38" fmla="*/ 701 w 736"/>
                  <a:gd name="T39" fmla="*/ 0 h 93"/>
                  <a:gd name="T40" fmla="*/ 679 w 736"/>
                  <a:gd name="T41" fmla="*/ 3 h 93"/>
                  <a:gd name="T42" fmla="*/ 656 w 736"/>
                  <a:gd name="T43" fmla="*/ 5 h 93"/>
                  <a:gd name="T44" fmla="*/ 634 w 736"/>
                  <a:gd name="T45" fmla="*/ 7 h 93"/>
                  <a:gd name="T46" fmla="*/ 610 w 736"/>
                  <a:gd name="T47" fmla="*/ 10 h 93"/>
                  <a:gd name="T48" fmla="*/ 589 w 736"/>
                  <a:gd name="T49" fmla="*/ 14 h 93"/>
                  <a:gd name="T50" fmla="*/ 568 w 736"/>
                  <a:gd name="T51" fmla="*/ 17 h 93"/>
                  <a:gd name="T52" fmla="*/ 546 w 736"/>
                  <a:gd name="T53" fmla="*/ 22 h 93"/>
                  <a:gd name="T54" fmla="*/ 523 w 736"/>
                  <a:gd name="T55" fmla="*/ 26 h 93"/>
                  <a:gd name="T56" fmla="*/ 501 w 736"/>
                  <a:gd name="T57" fmla="*/ 29 h 93"/>
                  <a:gd name="T58" fmla="*/ 477 w 736"/>
                  <a:gd name="T59" fmla="*/ 33 h 93"/>
                  <a:gd name="T60" fmla="*/ 456 w 736"/>
                  <a:gd name="T61" fmla="*/ 38 h 93"/>
                  <a:gd name="T62" fmla="*/ 435 w 736"/>
                  <a:gd name="T63" fmla="*/ 41 h 93"/>
                  <a:gd name="T64" fmla="*/ 413 w 736"/>
                  <a:gd name="T65" fmla="*/ 43 h 93"/>
                  <a:gd name="T66" fmla="*/ 389 w 736"/>
                  <a:gd name="T67" fmla="*/ 48 h 93"/>
                  <a:gd name="T68" fmla="*/ 368 w 736"/>
                  <a:gd name="T69" fmla="*/ 50 h 93"/>
                  <a:gd name="T70" fmla="*/ 347 w 736"/>
                  <a:gd name="T71" fmla="*/ 52 h 93"/>
                  <a:gd name="T72" fmla="*/ 323 w 736"/>
                  <a:gd name="T73" fmla="*/ 52 h 93"/>
                  <a:gd name="T74" fmla="*/ 302 w 736"/>
                  <a:gd name="T75" fmla="*/ 52 h 93"/>
                  <a:gd name="T76" fmla="*/ 278 w 736"/>
                  <a:gd name="T77" fmla="*/ 52 h 93"/>
                  <a:gd name="T78" fmla="*/ 256 w 736"/>
                  <a:gd name="T79" fmla="*/ 50 h 93"/>
                  <a:gd name="T80" fmla="*/ 233 w 736"/>
                  <a:gd name="T81" fmla="*/ 50 h 93"/>
                  <a:gd name="T82" fmla="*/ 211 w 736"/>
                  <a:gd name="T83" fmla="*/ 48 h 93"/>
                  <a:gd name="T84" fmla="*/ 188 w 736"/>
                  <a:gd name="T85" fmla="*/ 45 h 93"/>
                  <a:gd name="T86" fmla="*/ 166 w 736"/>
                  <a:gd name="T87" fmla="*/ 43 h 93"/>
                  <a:gd name="T88" fmla="*/ 142 w 736"/>
                  <a:gd name="T89" fmla="*/ 43 h 93"/>
                  <a:gd name="T90" fmla="*/ 121 w 736"/>
                  <a:gd name="T91" fmla="*/ 41 h 93"/>
                  <a:gd name="T92" fmla="*/ 97 w 736"/>
                  <a:gd name="T93" fmla="*/ 41 h 93"/>
                  <a:gd name="T94" fmla="*/ 76 w 736"/>
                  <a:gd name="T95" fmla="*/ 41 h 93"/>
                  <a:gd name="T96" fmla="*/ 54 w 736"/>
                  <a:gd name="T97" fmla="*/ 41 h 93"/>
                  <a:gd name="T98" fmla="*/ 31 w 736"/>
                  <a:gd name="T99" fmla="*/ 41 h 93"/>
                  <a:gd name="T100" fmla="*/ 9 w 736"/>
                  <a:gd name="T101" fmla="*/ 43 h 93"/>
                  <a:gd name="T102" fmla="*/ 0 w 736"/>
                  <a:gd name="T103" fmla="*/ 69 h 9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36" h="93">
                    <a:moveTo>
                      <a:pt x="0" y="69"/>
                    </a:moveTo>
                    <a:lnTo>
                      <a:pt x="12" y="69"/>
                    </a:lnTo>
                    <a:lnTo>
                      <a:pt x="26" y="71"/>
                    </a:lnTo>
                    <a:lnTo>
                      <a:pt x="43" y="74"/>
                    </a:lnTo>
                    <a:lnTo>
                      <a:pt x="57" y="76"/>
                    </a:lnTo>
                    <a:lnTo>
                      <a:pt x="69" y="76"/>
                    </a:lnTo>
                    <a:lnTo>
                      <a:pt x="83" y="79"/>
                    </a:lnTo>
                    <a:lnTo>
                      <a:pt x="97" y="81"/>
                    </a:lnTo>
                    <a:lnTo>
                      <a:pt x="111" y="83"/>
                    </a:lnTo>
                    <a:lnTo>
                      <a:pt x="126" y="83"/>
                    </a:lnTo>
                    <a:lnTo>
                      <a:pt x="138" y="83"/>
                    </a:lnTo>
                    <a:lnTo>
                      <a:pt x="152" y="86"/>
                    </a:lnTo>
                    <a:lnTo>
                      <a:pt x="164" y="86"/>
                    </a:lnTo>
                    <a:lnTo>
                      <a:pt x="176" y="88"/>
                    </a:lnTo>
                    <a:lnTo>
                      <a:pt x="190" y="88"/>
                    </a:lnTo>
                    <a:lnTo>
                      <a:pt x="202" y="90"/>
                    </a:lnTo>
                    <a:lnTo>
                      <a:pt x="214" y="90"/>
                    </a:lnTo>
                    <a:lnTo>
                      <a:pt x="226" y="90"/>
                    </a:lnTo>
                    <a:lnTo>
                      <a:pt x="237" y="93"/>
                    </a:lnTo>
                    <a:lnTo>
                      <a:pt x="249" y="93"/>
                    </a:lnTo>
                    <a:lnTo>
                      <a:pt x="261" y="93"/>
                    </a:lnTo>
                    <a:lnTo>
                      <a:pt x="273" y="93"/>
                    </a:lnTo>
                    <a:lnTo>
                      <a:pt x="285" y="93"/>
                    </a:lnTo>
                    <a:lnTo>
                      <a:pt x="294" y="93"/>
                    </a:lnTo>
                    <a:lnTo>
                      <a:pt x="306" y="93"/>
                    </a:lnTo>
                    <a:lnTo>
                      <a:pt x="318" y="93"/>
                    </a:lnTo>
                    <a:lnTo>
                      <a:pt x="330" y="93"/>
                    </a:lnTo>
                    <a:lnTo>
                      <a:pt x="340" y="93"/>
                    </a:lnTo>
                    <a:lnTo>
                      <a:pt x="351" y="93"/>
                    </a:lnTo>
                    <a:lnTo>
                      <a:pt x="361" y="93"/>
                    </a:lnTo>
                    <a:lnTo>
                      <a:pt x="373" y="93"/>
                    </a:lnTo>
                    <a:lnTo>
                      <a:pt x="382" y="93"/>
                    </a:lnTo>
                    <a:lnTo>
                      <a:pt x="394" y="93"/>
                    </a:lnTo>
                    <a:lnTo>
                      <a:pt x="404" y="90"/>
                    </a:lnTo>
                    <a:lnTo>
                      <a:pt x="416" y="90"/>
                    </a:lnTo>
                    <a:lnTo>
                      <a:pt x="425" y="88"/>
                    </a:lnTo>
                    <a:lnTo>
                      <a:pt x="435" y="88"/>
                    </a:lnTo>
                    <a:lnTo>
                      <a:pt x="444" y="86"/>
                    </a:lnTo>
                    <a:lnTo>
                      <a:pt x="456" y="86"/>
                    </a:lnTo>
                    <a:lnTo>
                      <a:pt x="465" y="83"/>
                    </a:lnTo>
                    <a:lnTo>
                      <a:pt x="475" y="83"/>
                    </a:lnTo>
                    <a:lnTo>
                      <a:pt x="484" y="81"/>
                    </a:lnTo>
                    <a:lnTo>
                      <a:pt x="494" y="81"/>
                    </a:lnTo>
                    <a:lnTo>
                      <a:pt x="503" y="79"/>
                    </a:lnTo>
                    <a:lnTo>
                      <a:pt x="515" y="76"/>
                    </a:lnTo>
                    <a:lnTo>
                      <a:pt x="525" y="76"/>
                    </a:lnTo>
                    <a:lnTo>
                      <a:pt x="534" y="74"/>
                    </a:lnTo>
                    <a:lnTo>
                      <a:pt x="544" y="71"/>
                    </a:lnTo>
                    <a:lnTo>
                      <a:pt x="556" y="71"/>
                    </a:lnTo>
                    <a:lnTo>
                      <a:pt x="563" y="69"/>
                    </a:lnTo>
                    <a:lnTo>
                      <a:pt x="575" y="67"/>
                    </a:lnTo>
                    <a:lnTo>
                      <a:pt x="584" y="64"/>
                    </a:lnTo>
                    <a:lnTo>
                      <a:pt x="594" y="62"/>
                    </a:lnTo>
                    <a:lnTo>
                      <a:pt x="603" y="60"/>
                    </a:lnTo>
                    <a:lnTo>
                      <a:pt x="615" y="57"/>
                    </a:lnTo>
                    <a:lnTo>
                      <a:pt x="625" y="55"/>
                    </a:lnTo>
                    <a:lnTo>
                      <a:pt x="634" y="55"/>
                    </a:lnTo>
                    <a:lnTo>
                      <a:pt x="644" y="52"/>
                    </a:lnTo>
                    <a:lnTo>
                      <a:pt x="656" y="50"/>
                    </a:lnTo>
                    <a:lnTo>
                      <a:pt x="665" y="48"/>
                    </a:lnTo>
                    <a:lnTo>
                      <a:pt x="675" y="45"/>
                    </a:lnTo>
                    <a:lnTo>
                      <a:pt x="684" y="41"/>
                    </a:lnTo>
                    <a:lnTo>
                      <a:pt x="696" y="41"/>
                    </a:lnTo>
                    <a:lnTo>
                      <a:pt x="705" y="38"/>
                    </a:lnTo>
                    <a:lnTo>
                      <a:pt x="715" y="36"/>
                    </a:lnTo>
                    <a:lnTo>
                      <a:pt x="720" y="33"/>
                    </a:lnTo>
                    <a:lnTo>
                      <a:pt x="724" y="31"/>
                    </a:lnTo>
                    <a:lnTo>
                      <a:pt x="727" y="29"/>
                    </a:lnTo>
                    <a:lnTo>
                      <a:pt x="729" y="26"/>
                    </a:lnTo>
                    <a:lnTo>
                      <a:pt x="734" y="19"/>
                    </a:lnTo>
                    <a:lnTo>
                      <a:pt x="736" y="14"/>
                    </a:lnTo>
                    <a:lnTo>
                      <a:pt x="734" y="7"/>
                    </a:lnTo>
                    <a:lnTo>
                      <a:pt x="732" y="3"/>
                    </a:lnTo>
                    <a:lnTo>
                      <a:pt x="729" y="0"/>
                    </a:lnTo>
                    <a:lnTo>
                      <a:pt x="727" y="0"/>
                    </a:lnTo>
                    <a:lnTo>
                      <a:pt x="722" y="0"/>
                    </a:lnTo>
                    <a:lnTo>
                      <a:pt x="717" y="0"/>
                    </a:lnTo>
                    <a:lnTo>
                      <a:pt x="713" y="0"/>
                    </a:lnTo>
                    <a:lnTo>
                      <a:pt x="708" y="0"/>
                    </a:lnTo>
                    <a:lnTo>
                      <a:pt x="701" y="0"/>
                    </a:lnTo>
                    <a:lnTo>
                      <a:pt x="696" y="0"/>
                    </a:lnTo>
                    <a:lnTo>
                      <a:pt x="689" y="0"/>
                    </a:lnTo>
                    <a:lnTo>
                      <a:pt x="684" y="0"/>
                    </a:lnTo>
                    <a:lnTo>
                      <a:pt x="679" y="3"/>
                    </a:lnTo>
                    <a:lnTo>
                      <a:pt x="672" y="3"/>
                    </a:lnTo>
                    <a:lnTo>
                      <a:pt x="667" y="3"/>
                    </a:lnTo>
                    <a:lnTo>
                      <a:pt x="663" y="3"/>
                    </a:lnTo>
                    <a:lnTo>
                      <a:pt x="656" y="5"/>
                    </a:lnTo>
                    <a:lnTo>
                      <a:pt x="651" y="5"/>
                    </a:lnTo>
                    <a:lnTo>
                      <a:pt x="644" y="5"/>
                    </a:lnTo>
                    <a:lnTo>
                      <a:pt x="639" y="5"/>
                    </a:lnTo>
                    <a:lnTo>
                      <a:pt x="634" y="7"/>
                    </a:lnTo>
                    <a:lnTo>
                      <a:pt x="629" y="7"/>
                    </a:lnTo>
                    <a:lnTo>
                      <a:pt x="622" y="7"/>
                    </a:lnTo>
                    <a:lnTo>
                      <a:pt x="618" y="10"/>
                    </a:lnTo>
                    <a:lnTo>
                      <a:pt x="610" y="10"/>
                    </a:lnTo>
                    <a:lnTo>
                      <a:pt x="606" y="12"/>
                    </a:lnTo>
                    <a:lnTo>
                      <a:pt x="601" y="12"/>
                    </a:lnTo>
                    <a:lnTo>
                      <a:pt x="594" y="12"/>
                    </a:lnTo>
                    <a:lnTo>
                      <a:pt x="589" y="14"/>
                    </a:lnTo>
                    <a:lnTo>
                      <a:pt x="584" y="14"/>
                    </a:lnTo>
                    <a:lnTo>
                      <a:pt x="577" y="14"/>
                    </a:lnTo>
                    <a:lnTo>
                      <a:pt x="572" y="17"/>
                    </a:lnTo>
                    <a:lnTo>
                      <a:pt x="568" y="17"/>
                    </a:lnTo>
                    <a:lnTo>
                      <a:pt x="563" y="19"/>
                    </a:lnTo>
                    <a:lnTo>
                      <a:pt x="556" y="19"/>
                    </a:lnTo>
                    <a:lnTo>
                      <a:pt x="551" y="22"/>
                    </a:lnTo>
                    <a:lnTo>
                      <a:pt x="546" y="22"/>
                    </a:lnTo>
                    <a:lnTo>
                      <a:pt x="542" y="24"/>
                    </a:lnTo>
                    <a:lnTo>
                      <a:pt x="534" y="24"/>
                    </a:lnTo>
                    <a:lnTo>
                      <a:pt x="530" y="24"/>
                    </a:lnTo>
                    <a:lnTo>
                      <a:pt x="523" y="26"/>
                    </a:lnTo>
                    <a:lnTo>
                      <a:pt x="518" y="26"/>
                    </a:lnTo>
                    <a:lnTo>
                      <a:pt x="513" y="26"/>
                    </a:lnTo>
                    <a:lnTo>
                      <a:pt x="506" y="29"/>
                    </a:lnTo>
                    <a:lnTo>
                      <a:pt x="501" y="29"/>
                    </a:lnTo>
                    <a:lnTo>
                      <a:pt x="496" y="31"/>
                    </a:lnTo>
                    <a:lnTo>
                      <a:pt x="489" y="31"/>
                    </a:lnTo>
                    <a:lnTo>
                      <a:pt x="484" y="31"/>
                    </a:lnTo>
                    <a:lnTo>
                      <a:pt x="477" y="33"/>
                    </a:lnTo>
                    <a:lnTo>
                      <a:pt x="473" y="33"/>
                    </a:lnTo>
                    <a:lnTo>
                      <a:pt x="468" y="36"/>
                    </a:lnTo>
                    <a:lnTo>
                      <a:pt x="463" y="36"/>
                    </a:lnTo>
                    <a:lnTo>
                      <a:pt x="456" y="38"/>
                    </a:lnTo>
                    <a:lnTo>
                      <a:pt x="451" y="38"/>
                    </a:lnTo>
                    <a:lnTo>
                      <a:pt x="446" y="38"/>
                    </a:lnTo>
                    <a:lnTo>
                      <a:pt x="439" y="41"/>
                    </a:lnTo>
                    <a:lnTo>
                      <a:pt x="435" y="41"/>
                    </a:lnTo>
                    <a:lnTo>
                      <a:pt x="430" y="41"/>
                    </a:lnTo>
                    <a:lnTo>
                      <a:pt x="423" y="43"/>
                    </a:lnTo>
                    <a:lnTo>
                      <a:pt x="418" y="43"/>
                    </a:lnTo>
                    <a:lnTo>
                      <a:pt x="413" y="43"/>
                    </a:lnTo>
                    <a:lnTo>
                      <a:pt x="406" y="45"/>
                    </a:lnTo>
                    <a:lnTo>
                      <a:pt x="401" y="45"/>
                    </a:lnTo>
                    <a:lnTo>
                      <a:pt x="397" y="48"/>
                    </a:lnTo>
                    <a:lnTo>
                      <a:pt x="389" y="48"/>
                    </a:lnTo>
                    <a:lnTo>
                      <a:pt x="385" y="48"/>
                    </a:lnTo>
                    <a:lnTo>
                      <a:pt x="380" y="48"/>
                    </a:lnTo>
                    <a:lnTo>
                      <a:pt x="373" y="50"/>
                    </a:lnTo>
                    <a:lnTo>
                      <a:pt x="368" y="50"/>
                    </a:lnTo>
                    <a:lnTo>
                      <a:pt x="363" y="52"/>
                    </a:lnTo>
                    <a:lnTo>
                      <a:pt x="356" y="52"/>
                    </a:lnTo>
                    <a:lnTo>
                      <a:pt x="351" y="52"/>
                    </a:lnTo>
                    <a:lnTo>
                      <a:pt x="347" y="52"/>
                    </a:lnTo>
                    <a:lnTo>
                      <a:pt x="340" y="52"/>
                    </a:lnTo>
                    <a:lnTo>
                      <a:pt x="335" y="52"/>
                    </a:lnTo>
                    <a:lnTo>
                      <a:pt x="330" y="52"/>
                    </a:lnTo>
                    <a:lnTo>
                      <a:pt x="323" y="52"/>
                    </a:lnTo>
                    <a:lnTo>
                      <a:pt x="318" y="52"/>
                    </a:lnTo>
                    <a:lnTo>
                      <a:pt x="311" y="52"/>
                    </a:lnTo>
                    <a:lnTo>
                      <a:pt x="306" y="52"/>
                    </a:lnTo>
                    <a:lnTo>
                      <a:pt x="302" y="52"/>
                    </a:lnTo>
                    <a:lnTo>
                      <a:pt x="294" y="52"/>
                    </a:lnTo>
                    <a:lnTo>
                      <a:pt x="290" y="52"/>
                    </a:lnTo>
                    <a:lnTo>
                      <a:pt x="285" y="52"/>
                    </a:lnTo>
                    <a:lnTo>
                      <a:pt x="278" y="52"/>
                    </a:lnTo>
                    <a:lnTo>
                      <a:pt x="273" y="52"/>
                    </a:lnTo>
                    <a:lnTo>
                      <a:pt x="266" y="52"/>
                    </a:lnTo>
                    <a:lnTo>
                      <a:pt x="261" y="52"/>
                    </a:lnTo>
                    <a:lnTo>
                      <a:pt x="256" y="50"/>
                    </a:lnTo>
                    <a:lnTo>
                      <a:pt x="252" y="50"/>
                    </a:lnTo>
                    <a:lnTo>
                      <a:pt x="245" y="50"/>
                    </a:lnTo>
                    <a:lnTo>
                      <a:pt x="240" y="50"/>
                    </a:lnTo>
                    <a:lnTo>
                      <a:pt x="233" y="50"/>
                    </a:lnTo>
                    <a:lnTo>
                      <a:pt x="228" y="50"/>
                    </a:lnTo>
                    <a:lnTo>
                      <a:pt x="223" y="48"/>
                    </a:lnTo>
                    <a:lnTo>
                      <a:pt x="216" y="48"/>
                    </a:lnTo>
                    <a:lnTo>
                      <a:pt x="211" y="48"/>
                    </a:lnTo>
                    <a:lnTo>
                      <a:pt x="207" y="48"/>
                    </a:lnTo>
                    <a:lnTo>
                      <a:pt x="199" y="48"/>
                    </a:lnTo>
                    <a:lnTo>
                      <a:pt x="195" y="45"/>
                    </a:lnTo>
                    <a:lnTo>
                      <a:pt x="188" y="45"/>
                    </a:lnTo>
                    <a:lnTo>
                      <a:pt x="183" y="45"/>
                    </a:lnTo>
                    <a:lnTo>
                      <a:pt x="178" y="45"/>
                    </a:lnTo>
                    <a:lnTo>
                      <a:pt x="171" y="45"/>
                    </a:lnTo>
                    <a:lnTo>
                      <a:pt x="166" y="43"/>
                    </a:lnTo>
                    <a:lnTo>
                      <a:pt x="161" y="43"/>
                    </a:lnTo>
                    <a:lnTo>
                      <a:pt x="154" y="43"/>
                    </a:lnTo>
                    <a:lnTo>
                      <a:pt x="149" y="43"/>
                    </a:lnTo>
                    <a:lnTo>
                      <a:pt x="142" y="43"/>
                    </a:lnTo>
                    <a:lnTo>
                      <a:pt x="138" y="43"/>
                    </a:lnTo>
                    <a:lnTo>
                      <a:pt x="133" y="41"/>
                    </a:lnTo>
                    <a:lnTo>
                      <a:pt x="126" y="41"/>
                    </a:lnTo>
                    <a:lnTo>
                      <a:pt x="121" y="41"/>
                    </a:lnTo>
                    <a:lnTo>
                      <a:pt x="116" y="41"/>
                    </a:lnTo>
                    <a:lnTo>
                      <a:pt x="109" y="41"/>
                    </a:lnTo>
                    <a:lnTo>
                      <a:pt x="104" y="41"/>
                    </a:lnTo>
                    <a:lnTo>
                      <a:pt x="97" y="41"/>
                    </a:lnTo>
                    <a:lnTo>
                      <a:pt x="92" y="41"/>
                    </a:lnTo>
                    <a:lnTo>
                      <a:pt x="88" y="41"/>
                    </a:lnTo>
                    <a:lnTo>
                      <a:pt x="83" y="41"/>
                    </a:lnTo>
                    <a:lnTo>
                      <a:pt x="76" y="41"/>
                    </a:lnTo>
                    <a:lnTo>
                      <a:pt x="71" y="41"/>
                    </a:lnTo>
                    <a:lnTo>
                      <a:pt x="64" y="41"/>
                    </a:lnTo>
                    <a:lnTo>
                      <a:pt x="59" y="41"/>
                    </a:lnTo>
                    <a:lnTo>
                      <a:pt x="54" y="41"/>
                    </a:lnTo>
                    <a:lnTo>
                      <a:pt x="47" y="41"/>
                    </a:lnTo>
                    <a:lnTo>
                      <a:pt x="43" y="41"/>
                    </a:lnTo>
                    <a:lnTo>
                      <a:pt x="38" y="41"/>
                    </a:lnTo>
                    <a:lnTo>
                      <a:pt x="31" y="41"/>
                    </a:lnTo>
                    <a:lnTo>
                      <a:pt x="26" y="41"/>
                    </a:lnTo>
                    <a:lnTo>
                      <a:pt x="19" y="41"/>
                    </a:lnTo>
                    <a:lnTo>
                      <a:pt x="14" y="41"/>
                    </a:lnTo>
                    <a:lnTo>
                      <a:pt x="9" y="43"/>
                    </a:lnTo>
                    <a:lnTo>
                      <a:pt x="5" y="43"/>
                    </a:lnTo>
                    <a:lnTo>
                      <a:pt x="2" y="45"/>
                    </a:lnTo>
                    <a:lnTo>
                      <a:pt x="5" y="4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9" name="Freeform 282"/>
              <p:cNvSpPr>
                <a:spLocks/>
              </p:cNvSpPr>
              <p:nvPr/>
            </p:nvSpPr>
            <p:spPr bwMode="auto">
              <a:xfrm>
                <a:off x="6965" y="1814"/>
                <a:ext cx="292" cy="164"/>
              </a:xfrm>
              <a:custGeom>
                <a:avLst/>
                <a:gdLst>
                  <a:gd name="T0" fmla="*/ 55 w 292"/>
                  <a:gd name="T1" fmla="*/ 5 h 164"/>
                  <a:gd name="T2" fmla="*/ 43 w 292"/>
                  <a:gd name="T3" fmla="*/ 10 h 164"/>
                  <a:gd name="T4" fmla="*/ 29 w 292"/>
                  <a:gd name="T5" fmla="*/ 14 h 164"/>
                  <a:gd name="T6" fmla="*/ 19 w 292"/>
                  <a:gd name="T7" fmla="*/ 24 h 164"/>
                  <a:gd name="T8" fmla="*/ 10 w 292"/>
                  <a:gd name="T9" fmla="*/ 33 h 164"/>
                  <a:gd name="T10" fmla="*/ 2 w 292"/>
                  <a:gd name="T11" fmla="*/ 45 h 164"/>
                  <a:gd name="T12" fmla="*/ 0 w 292"/>
                  <a:gd name="T13" fmla="*/ 55 h 164"/>
                  <a:gd name="T14" fmla="*/ 0 w 292"/>
                  <a:gd name="T15" fmla="*/ 64 h 164"/>
                  <a:gd name="T16" fmla="*/ 0 w 292"/>
                  <a:gd name="T17" fmla="*/ 78 h 164"/>
                  <a:gd name="T18" fmla="*/ 0 w 292"/>
                  <a:gd name="T19" fmla="*/ 90 h 164"/>
                  <a:gd name="T20" fmla="*/ 0 w 292"/>
                  <a:gd name="T21" fmla="*/ 97 h 164"/>
                  <a:gd name="T22" fmla="*/ 2 w 292"/>
                  <a:gd name="T23" fmla="*/ 107 h 164"/>
                  <a:gd name="T24" fmla="*/ 2 w 292"/>
                  <a:gd name="T25" fmla="*/ 116 h 164"/>
                  <a:gd name="T26" fmla="*/ 147 w 292"/>
                  <a:gd name="T27" fmla="*/ 164 h 164"/>
                  <a:gd name="T28" fmla="*/ 157 w 292"/>
                  <a:gd name="T29" fmla="*/ 164 h 164"/>
                  <a:gd name="T30" fmla="*/ 164 w 292"/>
                  <a:gd name="T31" fmla="*/ 164 h 164"/>
                  <a:gd name="T32" fmla="*/ 176 w 292"/>
                  <a:gd name="T33" fmla="*/ 157 h 164"/>
                  <a:gd name="T34" fmla="*/ 183 w 292"/>
                  <a:gd name="T35" fmla="*/ 147 h 164"/>
                  <a:gd name="T36" fmla="*/ 193 w 292"/>
                  <a:gd name="T37" fmla="*/ 135 h 164"/>
                  <a:gd name="T38" fmla="*/ 197 w 292"/>
                  <a:gd name="T39" fmla="*/ 126 h 164"/>
                  <a:gd name="T40" fmla="*/ 204 w 292"/>
                  <a:gd name="T41" fmla="*/ 119 h 164"/>
                  <a:gd name="T42" fmla="*/ 216 w 292"/>
                  <a:gd name="T43" fmla="*/ 105 h 164"/>
                  <a:gd name="T44" fmla="*/ 231 w 292"/>
                  <a:gd name="T45" fmla="*/ 97 h 164"/>
                  <a:gd name="T46" fmla="*/ 238 w 292"/>
                  <a:gd name="T47" fmla="*/ 95 h 164"/>
                  <a:gd name="T48" fmla="*/ 247 w 292"/>
                  <a:gd name="T49" fmla="*/ 93 h 164"/>
                  <a:gd name="T50" fmla="*/ 257 w 292"/>
                  <a:gd name="T51" fmla="*/ 90 h 164"/>
                  <a:gd name="T52" fmla="*/ 266 w 292"/>
                  <a:gd name="T53" fmla="*/ 90 h 164"/>
                  <a:gd name="T54" fmla="*/ 273 w 292"/>
                  <a:gd name="T55" fmla="*/ 90 h 164"/>
                  <a:gd name="T56" fmla="*/ 283 w 292"/>
                  <a:gd name="T57" fmla="*/ 90 h 164"/>
                  <a:gd name="T58" fmla="*/ 290 w 292"/>
                  <a:gd name="T59" fmla="*/ 83 h 164"/>
                  <a:gd name="T60" fmla="*/ 292 w 292"/>
                  <a:gd name="T61" fmla="*/ 76 h 164"/>
                  <a:gd name="T62" fmla="*/ 290 w 292"/>
                  <a:gd name="T63" fmla="*/ 69 h 164"/>
                  <a:gd name="T64" fmla="*/ 283 w 292"/>
                  <a:gd name="T65" fmla="*/ 67 h 164"/>
                  <a:gd name="T66" fmla="*/ 266 w 292"/>
                  <a:gd name="T67" fmla="*/ 64 h 164"/>
                  <a:gd name="T68" fmla="*/ 252 w 292"/>
                  <a:gd name="T69" fmla="*/ 67 h 164"/>
                  <a:gd name="T70" fmla="*/ 238 w 292"/>
                  <a:gd name="T71" fmla="*/ 69 h 164"/>
                  <a:gd name="T72" fmla="*/ 223 w 292"/>
                  <a:gd name="T73" fmla="*/ 74 h 164"/>
                  <a:gd name="T74" fmla="*/ 209 w 292"/>
                  <a:gd name="T75" fmla="*/ 78 h 164"/>
                  <a:gd name="T76" fmla="*/ 197 w 292"/>
                  <a:gd name="T77" fmla="*/ 88 h 164"/>
                  <a:gd name="T78" fmla="*/ 188 w 292"/>
                  <a:gd name="T79" fmla="*/ 100 h 164"/>
                  <a:gd name="T80" fmla="*/ 178 w 292"/>
                  <a:gd name="T81" fmla="*/ 112 h 164"/>
                  <a:gd name="T82" fmla="*/ 166 w 292"/>
                  <a:gd name="T83" fmla="*/ 126 h 164"/>
                  <a:gd name="T84" fmla="*/ 157 w 292"/>
                  <a:gd name="T85" fmla="*/ 133 h 164"/>
                  <a:gd name="T86" fmla="*/ 143 w 292"/>
                  <a:gd name="T87" fmla="*/ 138 h 164"/>
                  <a:gd name="T88" fmla="*/ 135 w 292"/>
                  <a:gd name="T89" fmla="*/ 138 h 164"/>
                  <a:gd name="T90" fmla="*/ 126 w 292"/>
                  <a:gd name="T91" fmla="*/ 135 h 164"/>
                  <a:gd name="T92" fmla="*/ 36 w 292"/>
                  <a:gd name="T93" fmla="*/ 95 h 164"/>
                  <a:gd name="T94" fmla="*/ 29 w 292"/>
                  <a:gd name="T95" fmla="*/ 83 h 164"/>
                  <a:gd name="T96" fmla="*/ 26 w 292"/>
                  <a:gd name="T97" fmla="*/ 74 h 164"/>
                  <a:gd name="T98" fmla="*/ 31 w 292"/>
                  <a:gd name="T99" fmla="*/ 62 h 164"/>
                  <a:gd name="T100" fmla="*/ 36 w 292"/>
                  <a:gd name="T101" fmla="*/ 52 h 164"/>
                  <a:gd name="T102" fmla="*/ 43 w 292"/>
                  <a:gd name="T103" fmla="*/ 43 h 164"/>
                  <a:gd name="T104" fmla="*/ 48 w 292"/>
                  <a:gd name="T105" fmla="*/ 36 h 164"/>
                  <a:gd name="T106" fmla="*/ 57 w 292"/>
                  <a:gd name="T107" fmla="*/ 31 h 164"/>
                  <a:gd name="T108" fmla="*/ 64 w 292"/>
                  <a:gd name="T109" fmla="*/ 26 h 164"/>
                  <a:gd name="T110" fmla="*/ 71 w 292"/>
                  <a:gd name="T111" fmla="*/ 21 h 164"/>
                  <a:gd name="T112" fmla="*/ 81 w 292"/>
                  <a:gd name="T113" fmla="*/ 12 h 164"/>
                  <a:gd name="T114" fmla="*/ 78 w 292"/>
                  <a:gd name="T115" fmla="*/ 5 h 164"/>
                  <a:gd name="T116" fmla="*/ 71 w 292"/>
                  <a:gd name="T117" fmla="*/ 0 h 164"/>
                  <a:gd name="T118" fmla="*/ 62 w 292"/>
                  <a:gd name="T119" fmla="*/ 0 h 164"/>
                  <a:gd name="T120" fmla="*/ 62 w 292"/>
                  <a:gd name="T121" fmla="*/ 2 h 16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92" h="164">
                    <a:moveTo>
                      <a:pt x="62" y="2"/>
                    </a:moveTo>
                    <a:lnTo>
                      <a:pt x="55" y="5"/>
                    </a:lnTo>
                    <a:lnTo>
                      <a:pt x="48" y="7"/>
                    </a:lnTo>
                    <a:lnTo>
                      <a:pt x="43" y="10"/>
                    </a:lnTo>
                    <a:lnTo>
                      <a:pt x="36" y="12"/>
                    </a:lnTo>
                    <a:lnTo>
                      <a:pt x="29" y="14"/>
                    </a:lnTo>
                    <a:lnTo>
                      <a:pt x="24" y="19"/>
                    </a:lnTo>
                    <a:lnTo>
                      <a:pt x="19" y="24"/>
                    </a:lnTo>
                    <a:lnTo>
                      <a:pt x="14" y="29"/>
                    </a:lnTo>
                    <a:lnTo>
                      <a:pt x="10" y="33"/>
                    </a:lnTo>
                    <a:lnTo>
                      <a:pt x="5" y="40"/>
                    </a:lnTo>
                    <a:lnTo>
                      <a:pt x="2" y="45"/>
                    </a:lnTo>
                    <a:lnTo>
                      <a:pt x="2" y="50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0" y="86"/>
                    </a:lnTo>
                    <a:lnTo>
                      <a:pt x="0" y="9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12"/>
                    </a:lnTo>
                    <a:lnTo>
                      <a:pt x="2" y="116"/>
                    </a:lnTo>
                    <a:lnTo>
                      <a:pt x="5" y="121"/>
                    </a:lnTo>
                    <a:lnTo>
                      <a:pt x="147" y="164"/>
                    </a:lnTo>
                    <a:lnTo>
                      <a:pt x="152" y="164"/>
                    </a:lnTo>
                    <a:lnTo>
                      <a:pt x="157" y="164"/>
                    </a:lnTo>
                    <a:lnTo>
                      <a:pt x="159" y="164"/>
                    </a:lnTo>
                    <a:lnTo>
                      <a:pt x="164" y="164"/>
                    </a:lnTo>
                    <a:lnTo>
                      <a:pt x="169" y="162"/>
                    </a:lnTo>
                    <a:lnTo>
                      <a:pt x="176" y="157"/>
                    </a:lnTo>
                    <a:lnTo>
                      <a:pt x="178" y="152"/>
                    </a:lnTo>
                    <a:lnTo>
                      <a:pt x="183" y="147"/>
                    </a:lnTo>
                    <a:lnTo>
                      <a:pt x="188" y="143"/>
                    </a:lnTo>
                    <a:lnTo>
                      <a:pt x="193" y="135"/>
                    </a:lnTo>
                    <a:lnTo>
                      <a:pt x="195" y="131"/>
                    </a:lnTo>
                    <a:lnTo>
                      <a:pt x="197" y="126"/>
                    </a:lnTo>
                    <a:lnTo>
                      <a:pt x="202" y="121"/>
                    </a:lnTo>
                    <a:lnTo>
                      <a:pt x="204" y="119"/>
                    </a:lnTo>
                    <a:lnTo>
                      <a:pt x="209" y="112"/>
                    </a:lnTo>
                    <a:lnTo>
                      <a:pt x="216" y="105"/>
                    </a:lnTo>
                    <a:lnTo>
                      <a:pt x="223" y="100"/>
                    </a:lnTo>
                    <a:lnTo>
                      <a:pt x="231" y="97"/>
                    </a:lnTo>
                    <a:lnTo>
                      <a:pt x="235" y="95"/>
                    </a:lnTo>
                    <a:lnTo>
                      <a:pt x="238" y="95"/>
                    </a:lnTo>
                    <a:lnTo>
                      <a:pt x="242" y="93"/>
                    </a:lnTo>
                    <a:lnTo>
                      <a:pt x="247" y="93"/>
                    </a:lnTo>
                    <a:lnTo>
                      <a:pt x="252" y="93"/>
                    </a:lnTo>
                    <a:lnTo>
                      <a:pt x="257" y="90"/>
                    </a:lnTo>
                    <a:lnTo>
                      <a:pt x="261" y="90"/>
                    </a:lnTo>
                    <a:lnTo>
                      <a:pt x="266" y="90"/>
                    </a:lnTo>
                    <a:lnTo>
                      <a:pt x="269" y="90"/>
                    </a:lnTo>
                    <a:lnTo>
                      <a:pt x="273" y="90"/>
                    </a:lnTo>
                    <a:lnTo>
                      <a:pt x="278" y="90"/>
                    </a:lnTo>
                    <a:lnTo>
                      <a:pt x="283" y="90"/>
                    </a:lnTo>
                    <a:lnTo>
                      <a:pt x="285" y="88"/>
                    </a:lnTo>
                    <a:lnTo>
                      <a:pt x="290" y="83"/>
                    </a:lnTo>
                    <a:lnTo>
                      <a:pt x="290" y="81"/>
                    </a:lnTo>
                    <a:lnTo>
                      <a:pt x="292" y="76"/>
                    </a:lnTo>
                    <a:lnTo>
                      <a:pt x="290" y="74"/>
                    </a:lnTo>
                    <a:lnTo>
                      <a:pt x="290" y="69"/>
                    </a:lnTo>
                    <a:lnTo>
                      <a:pt x="285" y="67"/>
                    </a:lnTo>
                    <a:lnTo>
                      <a:pt x="283" y="67"/>
                    </a:lnTo>
                    <a:lnTo>
                      <a:pt x="273" y="64"/>
                    </a:lnTo>
                    <a:lnTo>
                      <a:pt x="266" y="64"/>
                    </a:lnTo>
                    <a:lnTo>
                      <a:pt x="259" y="64"/>
                    </a:lnTo>
                    <a:lnTo>
                      <a:pt x="252" y="67"/>
                    </a:lnTo>
                    <a:lnTo>
                      <a:pt x="242" y="67"/>
                    </a:lnTo>
                    <a:lnTo>
                      <a:pt x="238" y="69"/>
                    </a:lnTo>
                    <a:lnTo>
                      <a:pt x="231" y="69"/>
                    </a:lnTo>
                    <a:lnTo>
                      <a:pt x="223" y="74"/>
                    </a:lnTo>
                    <a:lnTo>
                      <a:pt x="216" y="76"/>
                    </a:lnTo>
                    <a:lnTo>
                      <a:pt x="209" y="78"/>
                    </a:lnTo>
                    <a:lnTo>
                      <a:pt x="204" y="83"/>
                    </a:lnTo>
                    <a:lnTo>
                      <a:pt x="197" y="88"/>
                    </a:lnTo>
                    <a:lnTo>
                      <a:pt x="193" y="93"/>
                    </a:lnTo>
                    <a:lnTo>
                      <a:pt x="188" y="100"/>
                    </a:lnTo>
                    <a:lnTo>
                      <a:pt x="183" y="105"/>
                    </a:lnTo>
                    <a:lnTo>
                      <a:pt x="178" y="112"/>
                    </a:lnTo>
                    <a:lnTo>
                      <a:pt x="171" y="119"/>
                    </a:lnTo>
                    <a:lnTo>
                      <a:pt x="166" y="126"/>
                    </a:lnTo>
                    <a:lnTo>
                      <a:pt x="162" y="131"/>
                    </a:lnTo>
                    <a:lnTo>
                      <a:pt x="157" y="133"/>
                    </a:lnTo>
                    <a:lnTo>
                      <a:pt x="150" y="135"/>
                    </a:lnTo>
                    <a:lnTo>
                      <a:pt x="143" y="138"/>
                    </a:lnTo>
                    <a:lnTo>
                      <a:pt x="140" y="138"/>
                    </a:lnTo>
                    <a:lnTo>
                      <a:pt x="135" y="138"/>
                    </a:lnTo>
                    <a:lnTo>
                      <a:pt x="131" y="135"/>
                    </a:lnTo>
                    <a:lnTo>
                      <a:pt x="126" y="135"/>
                    </a:lnTo>
                    <a:lnTo>
                      <a:pt x="40" y="102"/>
                    </a:lnTo>
                    <a:lnTo>
                      <a:pt x="36" y="95"/>
                    </a:lnTo>
                    <a:lnTo>
                      <a:pt x="31" y="90"/>
                    </a:lnTo>
                    <a:lnTo>
                      <a:pt x="29" y="83"/>
                    </a:lnTo>
                    <a:lnTo>
                      <a:pt x="26" y="78"/>
                    </a:lnTo>
                    <a:lnTo>
                      <a:pt x="26" y="74"/>
                    </a:lnTo>
                    <a:lnTo>
                      <a:pt x="31" y="67"/>
                    </a:lnTo>
                    <a:lnTo>
                      <a:pt x="31" y="62"/>
                    </a:lnTo>
                    <a:lnTo>
                      <a:pt x="33" y="59"/>
                    </a:lnTo>
                    <a:lnTo>
                      <a:pt x="36" y="52"/>
                    </a:lnTo>
                    <a:lnTo>
                      <a:pt x="40" y="50"/>
                    </a:lnTo>
                    <a:lnTo>
                      <a:pt x="43" y="43"/>
                    </a:lnTo>
                    <a:lnTo>
                      <a:pt x="45" y="38"/>
                    </a:lnTo>
                    <a:lnTo>
                      <a:pt x="48" y="36"/>
                    </a:lnTo>
                    <a:lnTo>
                      <a:pt x="52" y="33"/>
                    </a:lnTo>
                    <a:lnTo>
                      <a:pt x="57" y="31"/>
                    </a:lnTo>
                    <a:lnTo>
                      <a:pt x="59" y="29"/>
                    </a:lnTo>
                    <a:lnTo>
                      <a:pt x="64" y="26"/>
                    </a:lnTo>
                    <a:lnTo>
                      <a:pt x="69" y="26"/>
                    </a:lnTo>
                    <a:lnTo>
                      <a:pt x="71" y="21"/>
                    </a:lnTo>
                    <a:lnTo>
                      <a:pt x="78" y="19"/>
                    </a:lnTo>
                    <a:lnTo>
                      <a:pt x="81" y="12"/>
                    </a:lnTo>
                    <a:lnTo>
                      <a:pt x="81" y="7"/>
                    </a:lnTo>
                    <a:lnTo>
                      <a:pt x="78" y="5"/>
                    </a:lnTo>
                    <a:lnTo>
                      <a:pt x="76" y="2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6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0" name="Freeform 283"/>
              <p:cNvSpPr>
                <a:spLocks/>
              </p:cNvSpPr>
              <p:nvPr/>
            </p:nvSpPr>
            <p:spPr bwMode="auto">
              <a:xfrm>
                <a:off x="7027" y="1814"/>
                <a:ext cx="475" cy="1307"/>
              </a:xfrm>
              <a:custGeom>
                <a:avLst/>
                <a:gdLst>
                  <a:gd name="T0" fmla="*/ 245 w 475"/>
                  <a:gd name="T1" fmla="*/ 69 h 1307"/>
                  <a:gd name="T2" fmla="*/ 280 w 475"/>
                  <a:gd name="T3" fmla="*/ 78 h 1307"/>
                  <a:gd name="T4" fmla="*/ 313 w 475"/>
                  <a:gd name="T5" fmla="*/ 93 h 1307"/>
                  <a:gd name="T6" fmla="*/ 342 w 475"/>
                  <a:gd name="T7" fmla="*/ 107 h 1307"/>
                  <a:gd name="T8" fmla="*/ 363 w 475"/>
                  <a:gd name="T9" fmla="*/ 124 h 1307"/>
                  <a:gd name="T10" fmla="*/ 382 w 475"/>
                  <a:gd name="T11" fmla="*/ 143 h 1307"/>
                  <a:gd name="T12" fmla="*/ 397 w 475"/>
                  <a:gd name="T13" fmla="*/ 162 h 1307"/>
                  <a:gd name="T14" fmla="*/ 408 w 475"/>
                  <a:gd name="T15" fmla="*/ 183 h 1307"/>
                  <a:gd name="T16" fmla="*/ 416 w 475"/>
                  <a:gd name="T17" fmla="*/ 204 h 1307"/>
                  <a:gd name="T18" fmla="*/ 420 w 475"/>
                  <a:gd name="T19" fmla="*/ 228 h 1307"/>
                  <a:gd name="T20" fmla="*/ 425 w 475"/>
                  <a:gd name="T21" fmla="*/ 250 h 1307"/>
                  <a:gd name="T22" fmla="*/ 427 w 475"/>
                  <a:gd name="T23" fmla="*/ 273 h 1307"/>
                  <a:gd name="T24" fmla="*/ 430 w 475"/>
                  <a:gd name="T25" fmla="*/ 295 h 1307"/>
                  <a:gd name="T26" fmla="*/ 430 w 475"/>
                  <a:gd name="T27" fmla="*/ 318 h 1307"/>
                  <a:gd name="T28" fmla="*/ 430 w 475"/>
                  <a:gd name="T29" fmla="*/ 340 h 1307"/>
                  <a:gd name="T30" fmla="*/ 430 w 475"/>
                  <a:gd name="T31" fmla="*/ 361 h 1307"/>
                  <a:gd name="T32" fmla="*/ 408 w 475"/>
                  <a:gd name="T33" fmla="*/ 1286 h 1307"/>
                  <a:gd name="T34" fmla="*/ 416 w 475"/>
                  <a:gd name="T35" fmla="*/ 1302 h 1307"/>
                  <a:gd name="T36" fmla="*/ 432 w 475"/>
                  <a:gd name="T37" fmla="*/ 1307 h 1307"/>
                  <a:gd name="T38" fmla="*/ 446 w 475"/>
                  <a:gd name="T39" fmla="*/ 1295 h 1307"/>
                  <a:gd name="T40" fmla="*/ 456 w 475"/>
                  <a:gd name="T41" fmla="*/ 1274 h 1307"/>
                  <a:gd name="T42" fmla="*/ 475 w 475"/>
                  <a:gd name="T43" fmla="*/ 677 h 1307"/>
                  <a:gd name="T44" fmla="*/ 475 w 475"/>
                  <a:gd name="T45" fmla="*/ 646 h 1307"/>
                  <a:gd name="T46" fmla="*/ 475 w 475"/>
                  <a:gd name="T47" fmla="*/ 616 h 1307"/>
                  <a:gd name="T48" fmla="*/ 475 w 475"/>
                  <a:gd name="T49" fmla="*/ 582 h 1307"/>
                  <a:gd name="T50" fmla="*/ 475 w 475"/>
                  <a:gd name="T51" fmla="*/ 551 h 1307"/>
                  <a:gd name="T52" fmla="*/ 475 w 475"/>
                  <a:gd name="T53" fmla="*/ 520 h 1307"/>
                  <a:gd name="T54" fmla="*/ 475 w 475"/>
                  <a:gd name="T55" fmla="*/ 490 h 1307"/>
                  <a:gd name="T56" fmla="*/ 475 w 475"/>
                  <a:gd name="T57" fmla="*/ 459 h 1307"/>
                  <a:gd name="T58" fmla="*/ 475 w 475"/>
                  <a:gd name="T59" fmla="*/ 428 h 1307"/>
                  <a:gd name="T60" fmla="*/ 475 w 475"/>
                  <a:gd name="T61" fmla="*/ 395 h 1307"/>
                  <a:gd name="T62" fmla="*/ 473 w 475"/>
                  <a:gd name="T63" fmla="*/ 364 h 1307"/>
                  <a:gd name="T64" fmla="*/ 473 w 475"/>
                  <a:gd name="T65" fmla="*/ 333 h 1307"/>
                  <a:gd name="T66" fmla="*/ 470 w 475"/>
                  <a:gd name="T67" fmla="*/ 302 h 1307"/>
                  <a:gd name="T68" fmla="*/ 468 w 475"/>
                  <a:gd name="T69" fmla="*/ 271 h 1307"/>
                  <a:gd name="T70" fmla="*/ 465 w 475"/>
                  <a:gd name="T71" fmla="*/ 240 h 1307"/>
                  <a:gd name="T72" fmla="*/ 463 w 475"/>
                  <a:gd name="T73" fmla="*/ 209 h 1307"/>
                  <a:gd name="T74" fmla="*/ 456 w 475"/>
                  <a:gd name="T75" fmla="*/ 181 h 1307"/>
                  <a:gd name="T76" fmla="*/ 442 w 475"/>
                  <a:gd name="T77" fmla="*/ 157 h 1307"/>
                  <a:gd name="T78" fmla="*/ 420 w 475"/>
                  <a:gd name="T79" fmla="*/ 133 h 1307"/>
                  <a:gd name="T80" fmla="*/ 397 w 475"/>
                  <a:gd name="T81" fmla="*/ 114 h 1307"/>
                  <a:gd name="T82" fmla="*/ 368 w 475"/>
                  <a:gd name="T83" fmla="*/ 97 h 1307"/>
                  <a:gd name="T84" fmla="*/ 337 w 475"/>
                  <a:gd name="T85" fmla="*/ 81 h 1307"/>
                  <a:gd name="T86" fmla="*/ 306 w 475"/>
                  <a:gd name="T87" fmla="*/ 69 h 1307"/>
                  <a:gd name="T88" fmla="*/ 278 w 475"/>
                  <a:gd name="T89" fmla="*/ 59 h 1307"/>
                  <a:gd name="T90" fmla="*/ 7 w 475"/>
                  <a:gd name="T91" fmla="*/ 5 h 1307"/>
                  <a:gd name="T92" fmla="*/ 0 w 475"/>
                  <a:gd name="T93" fmla="*/ 12 h 1307"/>
                  <a:gd name="T94" fmla="*/ 9 w 475"/>
                  <a:gd name="T95" fmla="*/ 19 h 130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75" h="1307">
                    <a:moveTo>
                      <a:pt x="9" y="19"/>
                    </a:moveTo>
                    <a:lnTo>
                      <a:pt x="218" y="45"/>
                    </a:lnTo>
                    <a:lnTo>
                      <a:pt x="235" y="67"/>
                    </a:lnTo>
                    <a:lnTo>
                      <a:pt x="245" y="69"/>
                    </a:lnTo>
                    <a:lnTo>
                      <a:pt x="254" y="71"/>
                    </a:lnTo>
                    <a:lnTo>
                      <a:pt x="264" y="74"/>
                    </a:lnTo>
                    <a:lnTo>
                      <a:pt x="273" y="76"/>
                    </a:lnTo>
                    <a:lnTo>
                      <a:pt x="280" y="78"/>
                    </a:lnTo>
                    <a:lnTo>
                      <a:pt x="290" y="83"/>
                    </a:lnTo>
                    <a:lnTo>
                      <a:pt x="299" y="86"/>
                    </a:lnTo>
                    <a:lnTo>
                      <a:pt x="306" y="90"/>
                    </a:lnTo>
                    <a:lnTo>
                      <a:pt x="313" y="93"/>
                    </a:lnTo>
                    <a:lnTo>
                      <a:pt x="321" y="95"/>
                    </a:lnTo>
                    <a:lnTo>
                      <a:pt x="328" y="100"/>
                    </a:lnTo>
                    <a:lnTo>
                      <a:pt x="335" y="105"/>
                    </a:lnTo>
                    <a:lnTo>
                      <a:pt x="342" y="107"/>
                    </a:lnTo>
                    <a:lnTo>
                      <a:pt x="347" y="112"/>
                    </a:lnTo>
                    <a:lnTo>
                      <a:pt x="354" y="116"/>
                    </a:lnTo>
                    <a:lnTo>
                      <a:pt x="359" y="121"/>
                    </a:lnTo>
                    <a:lnTo>
                      <a:pt x="363" y="124"/>
                    </a:lnTo>
                    <a:lnTo>
                      <a:pt x="368" y="128"/>
                    </a:lnTo>
                    <a:lnTo>
                      <a:pt x="373" y="133"/>
                    </a:lnTo>
                    <a:lnTo>
                      <a:pt x="378" y="138"/>
                    </a:lnTo>
                    <a:lnTo>
                      <a:pt x="382" y="143"/>
                    </a:lnTo>
                    <a:lnTo>
                      <a:pt x="385" y="147"/>
                    </a:lnTo>
                    <a:lnTo>
                      <a:pt x="389" y="152"/>
                    </a:lnTo>
                    <a:lnTo>
                      <a:pt x="394" y="157"/>
                    </a:lnTo>
                    <a:lnTo>
                      <a:pt x="397" y="162"/>
                    </a:lnTo>
                    <a:lnTo>
                      <a:pt x="399" y="166"/>
                    </a:lnTo>
                    <a:lnTo>
                      <a:pt x="401" y="174"/>
                    </a:lnTo>
                    <a:lnTo>
                      <a:pt x="406" y="178"/>
                    </a:lnTo>
                    <a:lnTo>
                      <a:pt x="408" y="183"/>
                    </a:lnTo>
                    <a:lnTo>
                      <a:pt x="411" y="190"/>
                    </a:lnTo>
                    <a:lnTo>
                      <a:pt x="413" y="195"/>
                    </a:lnTo>
                    <a:lnTo>
                      <a:pt x="416" y="200"/>
                    </a:lnTo>
                    <a:lnTo>
                      <a:pt x="416" y="204"/>
                    </a:lnTo>
                    <a:lnTo>
                      <a:pt x="418" y="212"/>
                    </a:lnTo>
                    <a:lnTo>
                      <a:pt x="418" y="216"/>
                    </a:lnTo>
                    <a:lnTo>
                      <a:pt x="420" y="221"/>
                    </a:lnTo>
                    <a:lnTo>
                      <a:pt x="420" y="228"/>
                    </a:lnTo>
                    <a:lnTo>
                      <a:pt x="423" y="233"/>
                    </a:lnTo>
                    <a:lnTo>
                      <a:pt x="423" y="238"/>
                    </a:lnTo>
                    <a:lnTo>
                      <a:pt x="425" y="245"/>
                    </a:lnTo>
                    <a:lnTo>
                      <a:pt x="425" y="250"/>
                    </a:lnTo>
                    <a:lnTo>
                      <a:pt x="425" y="257"/>
                    </a:lnTo>
                    <a:lnTo>
                      <a:pt x="427" y="261"/>
                    </a:lnTo>
                    <a:lnTo>
                      <a:pt x="427" y="266"/>
                    </a:lnTo>
                    <a:lnTo>
                      <a:pt x="427" y="273"/>
                    </a:lnTo>
                    <a:lnTo>
                      <a:pt x="427" y="278"/>
                    </a:lnTo>
                    <a:lnTo>
                      <a:pt x="427" y="285"/>
                    </a:lnTo>
                    <a:lnTo>
                      <a:pt x="430" y="290"/>
                    </a:lnTo>
                    <a:lnTo>
                      <a:pt x="430" y="295"/>
                    </a:lnTo>
                    <a:lnTo>
                      <a:pt x="430" y="302"/>
                    </a:lnTo>
                    <a:lnTo>
                      <a:pt x="430" y="307"/>
                    </a:lnTo>
                    <a:lnTo>
                      <a:pt x="430" y="311"/>
                    </a:lnTo>
                    <a:lnTo>
                      <a:pt x="430" y="318"/>
                    </a:lnTo>
                    <a:lnTo>
                      <a:pt x="430" y="323"/>
                    </a:lnTo>
                    <a:lnTo>
                      <a:pt x="430" y="328"/>
                    </a:lnTo>
                    <a:lnTo>
                      <a:pt x="430" y="335"/>
                    </a:lnTo>
                    <a:lnTo>
                      <a:pt x="430" y="340"/>
                    </a:lnTo>
                    <a:lnTo>
                      <a:pt x="430" y="345"/>
                    </a:lnTo>
                    <a:lnTo>
                      <a:pt x="430" y="349"/>
                    </a:lnTo>
                    <a:lnTo>
                      <a:pt x="430" y="354"/>
                    </a:lnTo>
                    <a:lnTo>
                      <a:pt x="430" y="361"/>
                    </a:lnTo>
                    <a:lnTo>
                      <a:pt x="430" y="366"/>
                    </a:lnTo>
                    <a:lnTo>
                      <a:pt x="430" y="371"/>
                    </a:lnTo>
                    <a:lnTo>
                      <a:pt x="430" y="376"/>
                    </a:lnTo>
                    <a:lnTo>
                      <a:pt x="408" y="1286"/>
                    </a:lnTo>
                    <a:lnTo>
                      <a:pt x="408" y="1290"/>
                    </a:lnTo>
                    <a:lnTo>
                      <a:pt x="411" y="1295"/>
                    </a:lnTo>
                    <a:lnTo>
                      <a:pt x="413" y="1300"/>
                    </a:lnTo>
                    <a:lnTo>
                      <a:pt x="416" y="1302"/>
                    </a:lnTo>
                    <a:lnTo>
                      <a:pt x="420" y="1305"/>
                    </a:lnTo>
                    <a:lnTo>
                      <a:pt x="425" y="1307"/>
                    </a:lnTo>
                    <a:lnTo>
                      <a:pt x="427" y="1307"/>
                    </a:lnTo>
                    <a:lnTo>
                      <a:pt x="432" y="1307"/>
                    </a:lnTo>
                    <a:lnTo>
                      <a:pt x="437" y="1305"/>
                    </a:lnTo>
                    <a:lnTo>
                      <a:pt x="439" y="1302"/>
                    </a:lnTo>
                    <a:lnTo>
                      <a:pt x="444" y="1298"/>
                    </a:lnTo>
                    <a:lnTo>
                      <a:pt x="446" y="1295"/>
                    </a:lnTo>
                    <a:lnTo>
                      <a:pt x="449" y="1290"/>
                    </a:lnTo>
                    <a:lnTo>
                      <a:pt x="454" y="1286"/>
                    </a:lnTo>
                    <a:lnTo>
                      <a:pt x="454" y="1279"/>
                    </a:lnTo>
                    <a:lnTo>
                      <a:pt x="456" y="1274"/>
                    </a:lnTo>
                    <a:lnTo>
                      <a:pt x="475" y="701"/>
                    </a:lnTo>
                    <a:lnTo>
                      <a:pt x="475" y="694"/>
                    </a:lnTo>
                    <a:lnTo>
                      <a:pt x="475" y="684"/>
                    </a:lnTo>
                    <a:lnTo>
                      <a:pt x="475" y="677"/>
                    </a:lnTo>
                    <a:lnTo>
                      <a:pt x="475" y="670"/>
                    </a:lnTo>
                    <a:lnTo>
                      <a:pt x="475" y="661"/>
                    </a:lnTo>
                    <a:lnTo>
                      <a:pt x="475" y="654"/>
                    </a:lnTo>
                    <a:lnTo>
                      <a:pt x="475" y="646"/>
                    </a:lnTo>
                    <a:lnTo>
                      <a:pt x="475" y="639"/>
                    </a:lnTo>
                    <a:lnTo>
                      <a:pt x="475" y="630"/>
                    </a:lnTo>
                    <a:lnTo>
                      <a:pt x="475" y="623"/>
                    </a:lnTo>
                    <a:lnTo>
                      <a:pt x="475" y="616"/>
                    </a:lnTo>
                    <a:lnTo>
                      <a:pt x="475" y="606"/>
                    </a:lnTo>
                    <a:lnTo>
                      <a:pt x="475" y="599"/>
                    </a:lnTo>
                    <a:lnTo>
                      <a:pt x="475" y="592"/>
                    </a:lnTo>
                    <a:lnTo>
                      <a:pt x="475" y="582"/>
                    </a:lnTo>
                    <a:lnTo>
                      <a:pt x="475" y="578"/>
                    </a:lnTo>
                    <a:lnTo>
                      <a:pt x="475" y="568"/>
                    </a:lnTo>
                    <a:lnTo>
                      <a:pt x="475" y="561"/>
                    </a:lnTo>
                    <a:lnTo>
                      <a:pt x="475" y="551"/>
                    </a:lnTo>
                    <a:lnTo>
                      <a:pt x="475" y="544"/>
                    </a:lnTo>
                    <a:lnTo>
                      <a:pt x="475" y="537"/>
                    </a:lnTo>
                    <a:lnTo>
                      <a:pt x="475" y="530"/>
                    </a:lnTo>
                    <a:lnTo>
                      <a:pt x="475" y="520"/>
                    </a:lnTo>
                    <a:lnTo>
                      <a:pt x="475" y="513"/>
                    </a:lnTo>
                    <a:lnTo>
                      <a:pt x="475" y="506"/>
                    </a:lnTo>
                    <a:lnTo>
                      <a:pt x="475" y="497"/>
                    </a:lnTo>
                    <a:lnTo>
                      <a:pt x="475" y="490"/>
                    </a:lnTo>
                    <a:lnTo>
                      <a:pt x="475" y="482"/>
                    </a:lnTo>
                    <a:lnTo>
                      <a:pt x="475" y="473"/>
                    </a:lnTo>
                    <a:lnTo>
                      <a:pt x="475" y="466"/>
                    </a:lnTo>
                    <a:lnTo>
                      <a:pt x="475" y="459"/>
                    </a:lnTo>
                    <a:lnTo>
                      <a:pt x="475" y="452"/>
                    </a:lnTo>
                    <a:lnTo>
                      <a:pt x="475" y="442"/>
                    </a:lnTo>
                    <a:lnTo>
                      <a:pt x="475" y="435"/>
                    </a:lnTo>
                    <a:lnTo>
                      <a:pt x="475" y="428"/>
                    </a:lnTo>
                    <a:lnTo>
                      <a:pt x="475" y="421"/>
                    </a:lnTo>
                    <a:lnTo>
                      <a:pt x="475" y="411"/>
                    </a:lnTo>
                    <a:lnTo>
                      <a:pt x="475" y="404"/>
                    </a:lnTo>
                    <a:lnTo>
                      <a:pt x="475" y="395"/>
                    </a:lnTo>
                    <a:lnTo>
                      <a:pt x="475" y="387"/>
                    </a:lnTo>
                    <a:lnTo>
                      <a:pt x="475" y="380"/>
                    </a:lnTo>
                    <a:lnTo>
                      <a:pt x="475" y="373"/>
                    </a:lnTo>
                    <a:lnTo>
                      <a:pt x="473" y="364"/>
                    </a:lnTo>
                    <a:lnTo>
                      <a:pt x="473" y="356"/>
                    </a:lnTo>
                    <a:lnTo>
                      <a:pt x="473" y="349"/>
                    </a:lnTo>
                    <a:lnTo>
                      <a:pt x="473" y="340"/>
                    </a:lnTo>
                    <a:lnTo>
                      <a:pt x="473" y="333"/>
                    </a:lnTo>
                    <a:lnTo>
                      <a:pt x="473" y="326"/>
                    </a:lnTo>
                    <a:lnTo>
                      <a:pt x="473" y="318"/>
                    </a:lnTo>
                    <a:lnTo>
                      <a:pt x="473" y="309"/>
                    </a:lnTo>
                    <a:lnTo>
                      <a:pt x="470" y="302"/>
                    </a:lnTo>
                    <a:lnTo>
                      <a:pt x="470" y="295"/>
                    </a:lnTo>
                    <a:lnTo>
                      <a:pt x="470" y="285"/>
                    </a:lnTo>
                    <a:lnTo>
                      <a:pt x="468" y="278"/>
                    </a:lnTo>
                    <a:lnTo>
                      <a:pt x="468" y="271"/>
                    </a:lnTo>
                    <a:lnTo>
                      <a:pt x="468" y="264"/>
                    </a:lnTo>
                    <a:lnTo>
                      <a:pt x="468" y="254"/>
                    </a:lnTo>
                    <a:lnTo>
                      <a:pt x="468" y="247"/>
                    </a:lnTo>
                    <a:lnTo>
                      <a:pt x="465" y="240"/>
                    </a:lnTo>
                    <a:lnTo>
                      <a:pt x="465" y="233"/>
                    </a:lnTo>
                    <a:lnTo>
                      <a:pt x="463" y="223"/>
                    </a:lnTo>
                    <a:lnTo>
                      <a:pt x="463" y="216"/>
                    </a:lnTo>
                    <a:lnTo>
                      <a:pt x="463" y="209"/>
                    </a:lnTo>
                    <a:lnTo>
                      <a:pt x="463" y="202"/>
                    </a:lnTo>
                    <a:lnTo>
                      <a:pt x="461" y="195"/>
                    </a:lnTo>
                    <a:lnTo>
                      <a:pt x="458" y="188"/>
                    </a:lnTo>
                    <a:lnTo>
                      <a:pt x="456" y="181"/>
                    </a:lnTo>
                    <a:lnTo>
                      <a:pt x="454" y="176"/>
                    </a:lnTo>
                    <a:lnTo>
                      <a:pt x="451" y="169"/>
                    </a:lnTo>
                    <a:lnTo>
                      <a:pt x="446" y="162"/>
                    </a:lnTo>
                    <a:lnTo>
                      <a:pt x="442" y="157"/>
                    </a:lnTo>
                    <a:lnTo>
                      <a:pt x="439" y="150"/>
                    </a:lnTo>
                    <a:lnTo>
                      <a:pt x="432" y="145"/>
                    </a:lnTo>
                    <a:lnTo>
                      <a:pt x="427" y="140"/>
                    </a:lnTo>
                    <a:lnTo>
                      <a:pt x="420" y="133"/>
                    </a:lnTo>
                    <a:lnTo>
                      <a:pt x="416" y="128"/>
                    </a:lnTo>
                    <a:lnTo>
                      <a:pt x="408" y="124"/>
                    </a:lnTo>
                    <a:lnTo>
                      <a:pt x="401" y="119"/>
                    </a:lnTo>
                    <a:lnTo>
                      <a:pt x="397" y="114"/>
                    </a:lnTo>
                    <a:lnTo>
                      <a:pt x="389" y="109"/>
                    </a:lnTo>
                    <a:lnTo>
                      <a:pt x="382" y="107"/>
                    </a:lnTo>
                    <a:lnTo>
                      <a:pt x="375" y="102"/>
                    </a:lnTo>
                    <a:lnTo>
                      <a:pt x="368" y="97"/>
                    </a:lnTo>
                    <a:lnTo>
                      <a:pt x="359" y="93"/>
                    </a:lnTo>
                    <a:lnTo>
                      <a:pt x="351" y="88"/>
                    </a:lnTo>
                    <a:lnTo>
                      <a:pt x="344" y="86"/>
                    </a:lnTo>
                    <a:lnTo>
                      <a:pt x="337" y="81"/>
                    </a:lnTo>
                    <a:lnTo>
                      <a:pt x="330" y="78"/>
                    </a:lnTo>
                    <a:lnTo>
                      <a:pt x="321" y="76"/>
                    </a:lnTo>
                    <a:lnTo>
                      <a:pt x="313" y="71"/>
                    </a:lnTo>
                    <a:lnTo>
                      <a:pt x="306" y="69"/>
                    </a:lnTo>
                    <a:lnTo>
                      <a:pt x="299" y="67"/>
                    </a:lnTo>
                    <a:lnTo>
                      <a:pt x="292" y="64"/>
                    </a:lnTo>
                    <a:lnTo>
                      <a:pt x="285" y="62"/>
                    </a:lnTo>
                    <a:lnTo>
                      <a:pt x="278" y="59"/>
                    </a:lnTo>
                    <a:lnTo>
                      <a:pt x="273" y="57"/>
                    </a:lnTo>
                    <a:lnTo>
                      <a:pt x="252" y="31"/>
                    </a:lnTo>
                    <a:lnTo>
                      <a:pt x="9" y="0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1" name="Freeform 284"/>
              <p:cNvSpPr>
                <a:spLocks/>
              </p:cNvSpPr>
              <p:nvPr/>
            </p:nvSpPr>
            <p:spPr bwMode="auto">
              <a:xfrm>
                <a:off x="7131" y="1947"/>
                <a:ext cx="224" cy="1160"/>
              </a:xfrm>
              <a:custGeom>
                <a:avLst/>
                <a:gdLst>
                  <a:gd name="T0" fmla="*/ 8 w 224"/>
                  <a:gd name="T1" fmla="*/ 21 h 1160"/>
                  <a:gd name="T2" fmla="*/ 22 w 224"/>
                  <a:gd name="T3" fmla="*/ 24 h 1160"/>
                  <a:gd name="T4" fmla="*/ 36 w 224"/>
                  <a:gd name="T5" fmla="*/ 26 h 1160"/>
                  <a:gd name="T6" fmla="*/ 50 w 224"/>
                  <a:gd name="T7" fmla="*/ 29 h 1160"/>
                  <a:gd name="T8" fmla="*/ 62 w 224"/>
                  <a:gd name="T9" fmla="*/ 31 h 1160"/>
                  <a:gd name="T10" fmla="*/ 74 w 224"/>
                  <a:gd name="T11" fmla="*/ 36 h 1160"/>
                  <a:gd name="T12" fmla="*/ 86 w 224"/>
                  <a:gd name="T13" fmla="*/ 38 h 1160"/>
                  <a:gd name="T14" fmla="*/ 95 w 224"/>
                  <a:gd name="T15" fmla="*/ 43 h 1160"/>
                  <a:gd name="T16" fmla="*/ 105 w 224"/>
                  <a:gd name="T17" fmla="*/ 48 h 1160"/>
                  <a:gd name="T18" fmla="*/ 112 w 224"/>
                  <a:gd name="T19" fmla="*/ 52 h 1160"/>
                  <a:gd name="T20" fmla="*/ 124 w 224"/>
                  <a:gd name="T21" fmla="*/ 60 h 1160"/>
                  <a:gd name="T22" fmla="*/ 138 w 224"/>
                  <a:gd name="T23" fmla="*/ 71 h 1160"/>
                  <a:gd name="T24" fmla="*/ 150 w 224"/>
                  <a:gd name="T25" fmla="*/ 83 h 1160"/>
                  <a:gd name="T26" fmla="*/ 160 w 224"/>
                  <a:gd name="T27" fmla="*/ 98 h 1160"/>
                  <a:gd name="T28" fmla="*/ 167 w 224"/>
                  <a:gd name="T29" fmla="*/ 112 h 1160"/>
                  <a:gd name="T30" fmla="*/ 171 w 224"/>
                  <a:gd name="T31" fmla="*/ 126 h 1160"/>
                  <a:gd name="T32" fmla="*/ 176 w 224"/>
                  <a:gd name="T33" fmla="*/ 140 h 1160"/>
                  <a:gd name="T34" fmla="*/ 179 w 224"/>
                  <a:gd name="T35" fmla="*/ 147 h 1160"/>
                  <a:gd name="T36" fmla="*/ 179 w 224"/>
                  <a:gd name="T37" fmla="*/ 157 h 1160"/>
                  <a:gd name="T38" fmla="*/ 181 w 224"/>
                  <a:gd name="T39" fmla="*/ 166 h 1160"/>
                  <a:gd name="T40" fmla="*/ 181 w 224"/>
                  <a:gd name="T41" fmla="*/ 176 h 1160"/>
                  <a:gd name="T42" fmla="*/ 183 w 224"/>
                  <a:gd name="T43" fmla="*/ 185 h 1160"/>
                  <a:gd name="T44" fmla="*/ 183 w 224"/>
                  <a:gd name="T45" fmla="*/ 195 h 1160"/>
                  <a:gd name="T46" fmla="*/ 186 w 224"/>
                  <a:gd name="T47" fmla="*/ 207 h 1160"/>
                  <a:gd name="T48" fmla="*/ 186 w 224"/>
                  <a:gd name="T49" fmla="*/ 216 h 1160"/>
                  <a:gd name="T50" fmla="*/ 186 w 224"/>
                  <a:gd name="T51" fmla="*/ 228 h 1160"/>
                  <a:gd name="T52" fmla="*/ 186 w 224"/>
                  <a:gd name="T53" fmla="*/ 1155 h 1160"/>
                  <a:gd name="T54" fmla="*/ 221 w 224"/>
                  <a:gd name="T55" fmla="*/ 231 h 1160"/>
                  <a:gd name="T56" fmla="*/ 221 w 224"/>
                  <a:gd name="T57" fmla="*/ 219 h 1160"/>
                  <a:gd name="T58" fmla="*/ 219 w 224"/>
                  <a:gd name="T59" fmla="*/ 204 h 1160"/>
                  <a:gd name="T60" fmla="*/ 219 w 224"/>
                  <a:gd name="T61" fmla="*/ 190 h 1160"/>
                  <a:gd name="T62" fmla="*/ 217 w 224"/>
                  <a:gd name="T63" fmla="*/ 178 h 1160"/>
                  <a:gd name="T64" fmla="*/ 214 w 224"/>
                  <a:gd name="T65" fmla="*/ 166 h 1160"/>
                  <a:gd name="T66" fmla="*/ 214 w 224"/>
                  <a:gd name="T67" fmla="*/ 155 h 1160"/>
                  <a:gd name="T68" fmla="*/ 212 w 224"/>
                  <a:gd name="T69" fmla="*/ 143 h 1160"/>
                  <a:gd name="T70" fmla="*/ 209 w 224"/>
                  <a:gd name="T71" fmla="*/ 131 h 1160"/>
                  <a:gd name="T72" fmla="*/ 205 w 224"/>
                  <a:gd name="T73" fmla="*/ 119 h 1160"/>
                  <a:gd name="T74" fmla="*/ 202 w 224"/>
                  <a:gd name="T75" fmla="*/ 107 h 1160"/>
                  <a:gd name="T76" fmla="*/ 198 w 224"/>
                  <a:gd name="T77" fmla="*/ 98 h 1160"/>
                  <a:gd name="T78" fmla="*/ 195 w 224"/>
                  <a:gd name="T79" fmla="*/ 88 h 1160"/>
                  <a:gd name="T80" fmla="*/ 190 w 224"/>
                  <a:gd name="T81" fmla="*/ 76 h 1160"/>
                  <a:gd name="T82" fmla="*/ 186 w 224"/>
                  <a:gd name="T83" fmla="*/ 69 h 1160"/>
                  <a:gd name="T84" fmla="*/ 181 w 224"/>
                  <a:gd name="T85" fmla="*/ 60 h 1160"/>
                  <a:gd name="T86" fmla="*/ 176 w 224"/>
                  <a:gd name="T87" fmla="*/ 52 h 1160"/>
                  <a:gd name="T88" fmla="*/ 169 w 224"/>
                  <a:gd name="T89" fmla="*/ 43 h 1160"/>
                  <a:gd name="T90" fmla="*/ 162 w 224"/>
                  <a:gd name="T91" fmla="*/ 36 h 1160"/>
                  <a:gd name="T92" fmla="*/ 148 w 224"/>
                  <a:gd name="T93" fmla="*/ 24 h 1160"/>
                  <a:gd name="T94" fmla="*/ 138 w 224"/>
                  <a:gd name="T95" fmla="*/ 17 h 1160"/>
                  <a:gd name="T96" fmla="*/ 131 w 224"/>
                  <a:gd name="T97" fmla="*/ 12 h 1160"/>
                  <a:gd name="T98" fmla="*/ 122 w 224"/>
                  <a:gd name="T99" fmla="*/ 7 h 1160"/>
                  <a:gd name="T100" fmla="*/ 112 w 224"/>
                  <a:gd name="T101" fmla="*/ 5 h 1160"/>
                  <a:gd name="T102" fmla="*/ 103 w 224"/>
                  <a:gd name="T103" fmla="*/ 2 h 1160"/>
                  <a:gd name="T104" fmla="*/ 91 w 224"/>
                  <a:gd name="T105" fmla="*/ 0 h 1160"/>
                  <a:gd name="T106" fmla="*/ 79 w 224"/>
                  <a:gd name="T107" fmla="*/ 0 h 1160"/>
                  <a:gd name="T108" fmla="*/ 69 w 224"/>
                  <a:gd name="T109" fmla="*/ 0 h 1160"/>
                  <a:gd name="T110" fmla="*/ 55 w 224"/>
                  <a:gd name="T111" fmla="*/ 0 h 1160"/>
                  <a:gd name="T112" fmla="*/ 43 w 224"/>
                  <a:gd name="T113" fmla="*/ 0 h 1160"/>
                  <a:gd name="T114" fmla="*/ 29 w 224"/>
                  <a:gd name="T115" fmla="*/ 2 h 1160"/>
                  <a:gd name="T116" fmla="*/ 15 w 224"/>
                  <a:gd name="T117" fmla="*/ 5 h 1160"/>
                  <a:gd name="T118" fmla="*/ 8 w 224"/>
                  <a:gd name="T119" fmla="*/ 14 h 1160"/>
                  <a:gd name="T120" fmla="*/ 0 w 224"/>
                  <a:gd name="T121" fmla="*/ 21 h 116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4" h="1160">
                    <a:moveTo>
                      <a:pt x="0" y="21"/>
                    </a:moveTo>
                    <a:lnTo>
                      <a:pt x="8" y="21"/>
                    </a:lnTo>
                    <a:lnTo>
                      <a:pt x="17" y="24"/>
                    </a:lnTo>
                    <a:lnTo>
                      <a:pt x="22" y="24"/>
                    </a:lnTo>
                    <a:lnTo>
                      <a:pt x="31" y="26"/>
                    </a:lnTo>
                    <a:lnTo>
                      <a:pt x="36" y="26"/>
                    </a:lnTo>
                    <a:lnTo>
                      <a:pt x="43" y="29"/>
                    </a:lnTo>
                    <a:lnTo>
                      <a:pt x="50" y="29"/>
                    </a:lnTo>
                    <a:lnTo>
                      <a:pt x="57" y="31"/>
                    </a:lnTo>
                    <a:lnTo>
                      <a:pt x="62" y="31"/>
                    </a:lnTo>
                    <a:lnTo>
                      <a:pt x="67" y="33"/>
                    </a:lnTo>
                    <a:lnTo>
                      <a:pt x="74" y="36"/>
                    </a:lnTo>
                    <a:lnTo>
                      <a:pt x="79" y="38"/>
                    </a:lnTo>
                    <a:lnTo>
                      <a:pt x="86" y="38"/>
                    </a:lnTo>
                    <a:lnTo>
                      <a:pt x="91" y="41"/>
                    </a:lnTo>
                    <a:lnTo>
                      <a:pt x="95" y="43"/>
                    </a:lnTo>
                    <a:lnTo>
                      <a:pt x="100" y="45"/>
                    </a:lnTo>
                    <a:lnTo>
                      <a:pt x="105" y="48"/>
                    </a:lnTo>
                    <a:lnTo>
                      <a:pt x="110" y="50"/>
                    </a:lnTo>
                    <a:lnTo>
                      <a:pt x="112" y="52"/>
                    </a:lnTo>
                    <a:lnTo>
                      <a:pt x="117" y="55"/>
                    </a:lnTo>
                    <a:lnTo>
                      <a:pt x="124" y="60"/>
                    </a:lnTo>
                    <a:lnTo>
                      <a:pt x="131" y="67"/>
                    </a:lnTo>
                    <a:lnTo>
                      <a:pt x="138" y="71"/>
                    </a:lnTo>
                    <a:lnTo>
                      <a:pt x="145" y="76"/>
                    </a:lnTo>
                    <a:lnTo>
                      <a:pt x="150" y="83"/>
                    </a:lnTo>
                    <a:lnTo>
                      <a:pt x="155" y="90"/>
                    </a:lnTo>
                    <a:lnTo>
                      <a:pt x="160" y="98"/>
                    </a:lnTo>
                    <a:lnTo>
                      <a:pt x="162" y="105"/>
                    </a:lnTo>
                    <a:lnTo>
                      <a:pt x="167" y="112"/>
                    </a:lnTo>
                    <a:lnTo>
                      <a:pt x="169" y="119"/>
                    </a:lnTo>
                    <a:lnTo>
                      <a:pt x="171" y="126"/>
                    </a:lnTo>
                    <a:lnTo>
                      <a:pt x="174" y="136"/>
                    </a:lnTo>
                    <a:lnTo>
                      <a:pt x="176" y="140"/>
                    </a:lnTo>
                    <a:lnTo>
                      <a:pt x="176" y="145"/>
                    </a:lnTo>
                    <a:lnTo>
                      <a:pt x="179" y="147"/>
                    </a:lnTo>
                    <a:lnTo>
                      <a:pt x="179" y="152"/>
                    </a:lnTo>
                    <a:lnTo>
                      <a:pt x="179" y="157"/>
                    </a:lnTo>
                    <a:lnTo>
                      <a:pt x="181" y="162"/>
                    </a:lnTo>
                    <a:lnTo>
                      <a:pt x="181" y="166"/>
                    </a:lnTo>
                    <a:lnTo>
                      <a:pt x="181" y="171"/>
                    </a:lnTo>
                    <a:lnTo>
                      <a:pt x="181" y="176"/>
                    </a:lnTo>
                    <a:lnTo>
                      <a:pt x="183" y="181"/>
                    </a:lnTo>
                    <a:lnTo>
                      <a:pt x="183" y="185"/>
                    </a:lnTo>
                    <a:lnTo>
                      <a:pt x="183" y="190"/>
                    </a:lnTo>
                    <a:lnTo>
                      <a:pt x="183" y="195"/>
                    </a:lnTo>
                    <a:lnTo>
                      <a:pt x="186" y="202"/>
                    </a:lnTo>
                    <a:lnTo>
                      <a:pt x="186" y="207"/>
                    </a:lnTo>
                    <a:lnTo>
                      <a:pt x="186" y="212"/>
                    </a:lnTo>
                    <a:lnTo>
                      <a:pt x="186" y="216"/>
                    </a:lnTo>
                    <a:lnTo>
                      <a:pt x="186" y="223"/>
                    </a:lnTo>
                    <a:lnTo>
                      <a:pt x="186" y="228"/>
                    </a:lnTo>
                    <a:lnTo>
                      <a:pt x="186" y="233"/>
                    </a:lnTo>
                    <a:lnTo>
                      <a:pt x="186" y="1155"/>
                    </a:lnTo>
                    <a:lnTo>
                      <a:pt x="224" y="1160"/>
                    </a:lnTo>
                    <a:lnTo>
                      <a:pt x="221" y="231"/>
                    </a:lnTo>
                    <a:lnTo>
                      <a:pt x="221" y="226"/>
                    </a:lnTo>
                    <a:lnTo>
                      <a:pt x="221" y="219"/>
                    </a:lnTo>
                    <a:lnTo>
                      <a:pt x="219" y="212"/>
                    </a:lnTo>
                    <a:lnTo>
                      <a:pt x="219" y="204"/>
                    </a:lnTo>
                    <a:lnTo>
                      <a:pt x="219" y="197"/>
                    </a:lnTo>
                    <a:lnTo>
                      <a:pt x="219" y="190"/>
                    </a:lnTo>
                    <a:lnTo>
                      <a:pt x="217" y="185"/>
                    </a:lnTo>
                    <a:lnTo>
                      <a:pt x="217" y="178"/>
                    </a:lnTo>
                    <a:lnTo>
                      <a:pt x="217" y="171"/>
                    </a:lnTo>
                    <a:lnTo>
                      <a:pt x="214" y="166"/>
                    </a:lnTo>
                    <a:lnTo>
                      <a:pt x="214" y="159"/>
                    </a:lnTo>
                    <a:lnTo>
                      <a:pt x="214" y="155"/>
                    </a:lnTo>
                    <a:lnTo>
                      <a:pt x="212" y="147"/>
                    </a:lnTo>
                    <a:lnTo>
                      <a:pt x="212" y="143"/>
                    </a:lnTo>
                    <a:lnTo>
                      <a:pt x="209" y="136"/>
                    </a:lnTo>
                    <a:lnTo>
                      <a:pt x="209" y="131"/>
                    </a:lnTo>
                    <a:lnTo>
                      <a:pt x="207" y="124"/>
                    </a:lnTo>
                    <a:lnTo>
                      <a:pt x="205" y="119"/>
                    </a:lnTo>
                    <a:lnTo>
                      <a:pt x="205" y="112"/>
                    </a:lnTo>
                    <a:lnTo>
                      <a:pt x="202" y="107"/>
                    </a:lnTo>
                    <a:lnTo>
                      <a:pt x="200" y="102"/>
                    </a:lnTo>
                    <a:lnTo>
                      <a:pt x="198" y="98"/>
                    </a:lnTo>
                    <a:lnTo>
                      <a:pt x="198" y="90"/>
                    </a:lnTo>
                    <a:lnTo>
                      <a:pt x="195" y="88"/>
                    </a:lnTo>
                    <a:lnTo>
                      <a:pt x="193" y="81"/>
                    </a:lnTo>
                    <a:lnTo>
                      <a:pt x="190" y="76"/>
                    </a:lnTo>
                    <a:lnTo>
                      <a:pt x="188" y="74"/>
                    </a:lnTo>
                    <a:lnTo>
                      <a:pt x="186" y="69"/>
                    </a:lnTo>
                    <a:lnTo>
                      <a:pt x="183" y="64"/>
                    </a:lnTo>
                    <a:lnTo>
                      <a:pt x="181" y="60"/>
                    </a:lnTo>
                    <a:lnTo>
                      <a:pt x="179" y="55"/>
                    </a:lnTo>
                    <a:lnTo>
                      <a:pt x="176" y="52"/>
                    </a:lnTo>
                    <a:lnTo>
                      <a:pt x="171" y="48"/>
                    </a:lnTo>
                    <a:lnTo>
                      <a:pt x="169" y="43"/>
                    </a:lnTo>
                    <a:lnTo>
                      <a:pt x="164" y="38"/>
                    </a:lnTo>
                    <a:lnTo>
                      <a:pt x="162" y="36"/>
                    </a:lnTo>
                    <a:lnTo>
                      <a:pt x="155" y="29"/>
                    </a:lnTo>
                    <a:lnTo>
                      <a:pt x="148" y="24"/>
                    </a:lnTo>
                    <a:lnTo>
                      <a:pt x="143" y="19"/>
                    </a:lnTo>
                    <a:lnTo>
                      <a:pt x="138" y="17"/>
                    </a:lnTo>
                    <a:lnTo>
                      <a:pt x="133" y="14"/>
                    </a:lnTo>
                    <a:lnTo>
                      <a:pt x="131" y="12"/>
                    </a:lnTo>
                    <a:lnTo>
                      <a:pt x="126" y="10"/>
                    </a:lnTo>
                    <a:lnTo>
                      <a:pt x="122" y="7"/>
                    </a:lnTo>
                    <a:lnTo>
                      <a:pt x="117" y="7"/>
                    </a:lnTo>
                    <a:lnTo>
                      <a:pt x="112" y="5"/>
                    </a:lnTo>
                    <a:lnTo>
                      <a:pt x="107" y="5"/>
                    </a:lnTo>
                    <a:lnTo>
                      <a:pt x="103" y="2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79" y="0"/>
                    </a:lnTo>
                    <a:lnTo>
                      <a:pt x="74" y="0"/>
                    </a:lnTo>
                    <a:lnTo>
                      <a:pt x="69" y="0"/>
                    </a:lnTo>
                    <a:lnTo>
                      <a:pt x="62" y="0"/>
                    </a:lnTo>
                    <a:lnTo>
                      <a:pt x="55" y="0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36" y="0"/>
                    </a:lnTo>
                    <a:lnTo>
                      <a:pt x="29" y="2"/>
                    </a:lnTo>
                    <a:lnTo>
                      <a:pt x="22" y="2"/>
                    </a:lnTo>
                    <a:lnTo>
                      <a:pt x="15" y="5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5" y="1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2" name="Freeform 285"/>
              <p:cNvSpPr>
                <a:spLocks/>
              </p:cNvSpPr>
              <p:nvPr/>
            </p:nvSpPr>
            <p:spPr bwMode="auto">
              <a:xfrm>
                <a:off x="6433" y="2876"/>
                <a:ext cx="489" cy="176"/>
              </a:xfrm>
              <a:custGeom>
                <a:avLst/>
                <a:gdLst>
                  <a:gd name="T0" fmla="*/ 442 w 489"/>
                  <a:gd name="T1" fmla="*/ 64 h 176"/>
                  <a:gd name="T2" fmla="*/ 9 w 489"/>
                  <a:gd name="T3" fmla="*/ 114 h 176"/>
                  <a:gd name="T4" fmla="*/ 2 w 489"/>
                  <a:gd name="T5" fmla="*/ 129 h 176"/>
                  <a:gd name="T6" fmla="*/ 9 w 489"/>
                  <a:gd name="T7" fmla="*/ 143 h 176"/>
                  <a:gd name="T8" fmla="*/ 26 w 489"/>
                  <a:gd name="T9" fmla="*/ 148 h 176"/>
                  <a:gd name="T10" fmla="*/ 43 w 489"/>
                  <a:gd name="T11" fmla="*/ 150 h 176"/>
                  <a:gd name="T12" fmla="*/ 59 w 489"/>
                  <a:gd name="T13" fmla="*/ 155 h 176"/>
                  <a:gd name="T14" fmla="*/ 76 w 489"/>
                  <a:gd name="T15" fmla="*/ 157 h 176"/>
                  <a:gd name="T16" fmla="*/ 95 w 489"/>
                  <a:gd name="T17" fmla="*/ 160 h 176"/>
                  <a:gd name="T18" fmla="*/ 112 w 489"/>
                  <a:gd name="T19" fmla="*/ 162 h 176"/>
                  <a:gd name="T20" fmla="*/ 128 w 489"/>
                  <a:gd name="T21" fmla="*/ 162 h 176"/>
                  <a:gd name="T22" fmla="*/ 147 w 489"/>
                  <a:gd name="T23" fmla="*/ 164 h 176"/>
                  <a:gd name="T24" fmla="*/ 164 w 489"/>
                  <a:gd name="T25" fmla="*/ 164 h 176"/>
                  <a:gd name="T26" fmla="*/ 183 w 489"/>
                  <a:gd name="T27" fmla="*/ 164 h 176"/>
                  <a:gd name="T28" fmla="*/ 199 w 489"/>
                  <a:gd name="T29" fmla="*/ 164 h 176"/>
                  <a:gd name="T30" fmla="*/ 218 w 489"/>
                  <a:gd name="T31" fmla="*/ 164 h 176"/>
                  <a:gd name="T32" fmla="*/ 235 w 489"/>
                  <a:gd name="T33" fmla="*/ 164 h 176"/>
                  <a:gd name="T34" fmla="*/ 252 w 489"/>
                  <a:gd name="T35" fmla="*/ 167 h 176"/>
                  <a:gd name="T36" fmla="*/ 271 w 489"/>
                  <a:gd name="T37" fmla="*/ 169 h 176"/>
                  <a:gd name="T38" fmla="*/ 290 w 489"/>
                  <a:gd name="T39" fmla="*/ 169 h 176"/>
                  <a:gd name="T40" fmla="*/ 306 w 489"/>
                  <a:gd name="T41" fmla="*/ 171 h 176"/>
                  <a:gd name="T42" fmla="*/ 323 w 489"/>
                  <a:gd name="T43" fmla="*/ 171 h 176"/>
                  <a:gd name="T44" fmla="*/ 342 w 489"/>
                  <a:gd name="T45" fmla="*/ 174 h 176"/>
                  <a:gd name="T46" fmla="*/ 361 w 489"/>
                  <a:gd name="T47" fmla="*/ 174 h 176"/>
                  <a:gd name="T48" fmla="*/ 378 w 489"/>
                  <a:gd name="T49" fmla="*/ 176 h 176"/>
                  <a:gd name="T50" fmla="*/ 397 w 489"/>
                  <a:gd name="T51" fmla="*/ 176 h 176"/>
                  <a:gd name="T52" fmla="*/ 418 w 489"/>
                  <a:gd name="T53" fmla="*/ 174 h 176"/>
                  <a:gd name="T54" fmla="*/ 437 w 489"/>
                  <a:gd name="T55" fmla="*/ 169 h 176"/>
                  <a:gd name="T56" fmla="*/ 451 w 489"/>
                  <a:gd name="T57" fmla="*/ 164 h 176"/>
                  <a:gd name="T58" fmla="*/ 468 w 489"/>
                  <a:gd name="T59" fmla="*/ 152 h 176"/>
                  <a:gd name="T60" fmla="*/ 480 w 489"/>
                  <a:gd name="T61" fmla="*/ 138 h 176"/>
                  <a:gd name="T62" fmla="*/ 485 w 489"/>
                  <a:gd name="T63" fmla="*/ 124 h 176"/>
                  <a:gd name="T64" fmla="*/ 489 w 489"/>
                  <a:gd name="T65" fmla="*/ 110 h 176"/>
                  <a:gd name="T66" fmla="*/ 489 w 489"/>
                  <a:gd name="T67" fmla="*/ 93 h 176"/>
                  <a:gd name="T68" fmla="*/ 487 w 489"/>
                  <a:gd name="T69" fmla="*/ 74 h 176"/>
                  <a:gd name="T70" fmla="*/ 482 w 489"/>
                  <a:gd name="T71" fmla="*/ 53 h 176"/>
                  <a:gd name="T72" fmla="*/ 466 w 489"/>
                  <a:gd name="T73" fmla="*/ 38 h 176"/>
                  <a:gd name="T74" fmla="*/ 9 w 489"/>
                  <a:gd name="T75" fmla="*/ 10 h 176"/>
                  <a:gd name="T76" fmla="*/ 5 w 489"/>
                  <a:gd name="T77" fmla="*/ 24 h 176"/>
                  <a:gd name="T78" fmla="*/ 2 w 489"/>
                  <a:gd name="T79" fmla="*/ 38 h 176"/>
                  <a:gd name="T80" fmla="*/ 0 w 489"/>
                  <a:gd name="T81" fmla="*/ 53 h 176"/>
                  <a:gd name="T82" fmla="*/ 0 w 489"/>
                  <a:gd name="T83" fmla="*/ 72 h 176"/>
                  <a:gd name="T84" fmla="*/ 0 w 489"/>
                  <a:gd name="T85" fmla="*/ 88 h 176"/>
                  <a:gd name="T86" fmla="*/ 5 w 489"/>
                  <a:gd name="T87" fmla="*/ 100 h 176"/>
                  <a:gd name="T88" fmla="*/ 9 w 489"/>
                  <a:gd name="T89" fmla="*/ 102 h 176"/>
                  <a:gd name="T90" fmla="*/ 21 w 489"/>
                  <a:gd name="T91" fmla="*/ 105 h 176"/>
                  <a:gd name="T92" fmla="*/ 28 w 489"/>
                  <a:gd name="T93" fmla="*/ 105 h 17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89" h="176">
                    <a:moveTo>
                      <a:pt x="28" y="105"/>
                    </a:moveTo>
                    <a:lnTo>
                      <a:pt x="36" y="24"/>
                    </a:lnTo>
                    <a:lnTo>
                      <a:pt x="442" y="64"/>
                    </a:lnTo>
                    <a:lnTo>
                      <a:pt x="423" y="119"/>
                    </a:lnTo>
                    <a:lnTo>
                      <a:pt x="17" y="112"/>
                    </a:lnTo>
                    <a:lnTo>
                      <a:pt x="9" y="114"/>
                    </a:lnTo>
                    <a:lnTo>
                      <a:pt x="5" y="119"/>
                    </a:lnTo>
                    <a:lnTo>
                      <a:pt x="2" y="124"/>
                    </a:lnTo>
                    <a:lnTo>
                      <a:pt x="2" y="129"/>
                    </a:lnTo>
                    <a:lnTo>
                      <a:pt x="2" y="133"/>
                    </a:lnTo>
                    <a:lnTo>
                      <a:pt x="5" y="138"/>
                    </a:lnTo>
                    <a:lnTo>
                      <a:pt x="9" y="143"/>
                    </a:lnTo>
                    <a:lnTo>
                      <a:pt x="17" y="145"/>
                    </a:lnTo>
                    <a:lnTo>
                      <a:pt x="21" y="145"/>
                    </a:lnTo>
                    <a:lnTo>
                      <a:pt x="26" y="148"/>
                    </a:lnTo>
                    <a:lnTo>
                      <a:pt x="31" y="148"/>
                    </a:lnTo>
                    <a:lnTo>
                      <a:pt x="38" y="150"/>
                    </a:lnTo>
                    <a:lnTo>
                      <a:pt x="43" y="150"/>
                    </a:lnTo>
                    <a:lnTo>
                      <a:pt x="50" y="152"/>
                    </a:lnTo>
                    <a:lnTo>
                      <a:pt x="55" y="152"/>
                    </a:lnTo>
                    <a:lnTo>
                      <a:pt x="59" y="155"/>
                    </a:lnTo>
                    <a:lnTo>
                      <a:pt x="66" y="155"/>
                    </a:lnTo>
                    <a:lnTo>
                      <a:pt x="71" y="157"/>
                    </a:lnTo>
                    <a:lnTo>
                      <a:pt x="76" y="157"/>
                    </a:lnTo>
                    <a:lnTo>
                      <a:pt x="83" y="157"/>
                    </a:lnTo>
                    <a:lnTo>
                      <a:pt x="88" y="157"/>
                    </a:lnTo>
                    <a:lnTo>
                      <a:pt x="95" y="160"/>
                    </a:lnTo>
                    <a:lnTo>
                      <a:pt x="100" y="160"/>
                    </a:lnTo>
                    <a:lnTo>
                      <a:pt x="107" y="162"/>
                    </a:lnTo>
                    <a:lnTo>
                      <a:pt x="112" y="162"/>
                    </a:lnTo>
                    <a:lnTo>
                      <a:pt x="119" y="162"/>
                    </a:lnTo>
                    <a:lnTo>
                      <a:pt x="123" y="162"/>
                    </a:lnTo>
                    <a:lnTo>
                      <a:pt x="128" y="162"/>
                    </a:lnTo>
                    <a:lnTo>
                      <a:pt x="135" y="162"/>
                    </a:lnTo>
                    <a:lnTo>
                      <a:pt x="140" y="164"/>
                    </a:lnTo>
                    <a:lnTo>
                      <a:pt x="147" y="164"/>
                    </a:lnTo>
                    <a:lnTo>
                      <a:pt x="152" y="164"/>
                    </a:lnTo>
                    <a:lnTo>
                      <a:pt x="159" y="164"/>
                    </a:lnTo>
                    <a:lnTo>
                      <a:pt x="164" y="164"/>
                    </a:lnTo>
                    <a:lnTo>
                      <a:pt x="171" y="164"/>
                    </a:lnTo>
                    <a:lnTo>
                      <a:pt x="176" y="164"/>
                    </a:lnTo>
                    <a:lnTo>
                      <a:pt x="183" y="164"/>
                    </a:lnTo>
                    <a:lnTo>
                      <a:pt x="188" y="164"/>
                    </a:lnTo>
                    <a:lnTo>
                      <a:pt x="195" y="164"/>
                    </a:lnTo>
                    <a:lnTo>
                      <a:pt x="199" y="164"/>
                    </a:lnTo>
                    <a:lnTo>
                      <a:pt x="207" y="164"/>
                    </a:lnTo>
                    <a:lnTo>
                      <a:pt x="211" y="164"/>
                    </a:lnTo>
                    <a:lnTo>
                      <a:pt x="218" y="164"/>
                    </a:lnTo>
                    <a:lnTo>
                      <a:pt x="223" y="164"/>
                    </a:lnTo>
                    <a:lnTo>
                      <a:pt x="228" y="164"/>
                    </a:lnTo>
                    <a:lnTo>
                      <a:pt x="235" y="164"/>
                    </a:lnTo>
                    <a:lnTo>
                      <a:pt x="240" y="164"/>
                    </a:lnTo>
                    <a:lnTo>
                      <a:pt x="247" y="167"/>
                    </a:lnTo>
                    <a:lnTo>
                      <a:pt x="252" y="167"/>
                    </a:lnTo>
                    <a:lnTo>
                      <a:pt x="259" y="167"/>
                    </a:lnTo>
                    <a:lnTo>
                      <a:pt x="266" y="167"/>
                    </a:lnTo>
                    <a:lnTo>
                      <a:pt x="271" y="169"/>
                    </a:lnTo>
                    <a:lnTo>
                      <a:pt x="278" y="169"/>
                    </a:lnTo>
                    <a:lnTo>
                      <a:pt x="283" y="169"/>
                    </a:lnTo>
                    <a:lnTo>
                      <a:pt x="290" y="169"/>
                    </a:lnTo>
                    <a:lnTo>
                      <a:pt x="294" y="171"/>
                    </a:lnTo>
                    <a:lnTo>
                      <a:pt x="302" y="171"/>
                    </a:lnTo>
                    <a:lnTo>
                      <a:pt x="306" y="171"/>
                    </a:lnTo>
                    <a:lnTo>
                      <a:pt x="313" y="171"/>
                    </a:lnTo>
                    <a:lnTo>
                      <a:pt x="318" y="171"/>
                    </a:lnTo>
                    <a:lnTo>
                      <a:pt x="323" y="171"/>
                    </a:lnTo>
                    <a:lnTo>
                      <a:pt x="330" y="174"/>
                    </a:lnTo>
                    <a:lnTo>
                      <a:pt x="335" y="174"/>
                    </a:lnTo>
                    <a:lnTo>
                      <a:pt x="342" y="174"/>
                    </a:lnTo>
                    <a:lnTo>
                      <a:pt x="349" y="174"/>
                    </a:lnTo>
                    <a:lnTo>
                      <a:pt x="354" y="174"/>
                    </a:lnTo>
                    <a:lnTo>
                      <a:pt x="361" y="174"/>
                    </a:lnTo>
                    <a:lnTo>
                      <a:pt x="366" y="176"/>
                    </a:lnTo>
                    <a:lnTo>
                      <a:pt x="373" y="176"/>
                    </a:lnTo>
                    <a:lnTo>
                      <a:pt x="378" y="176"/>
                    </a:lnTo>
                    <a:lnTo>
                      <a:pt x="385" y="176"/>
                    </a:lnTo>
                    <a:lnTo>
                      <a:pt x="392" y="176"/>
                    </a:lnTo>
                    <a:lnTo>
                      <a:pt x="397" y="176"/>
                    </a:lnTo>
                    <a:lnTo>
                      <a:pt x="406" y="176"/>
                    </a:lnTo>
                    <a:lnTo>
                      <a:pt x="411" y="174"/>
                    </a:lnTo>
                    <a:lnTo>
                      <a:pt x="418" y="174"/>
                    </a:lnTo>
                    <a:lnTo>
                      <a:pt x="425" y="171"/>
                    </a:lnTo>
                    <a:lnTo>
                      <a:pt x="430" y="171"/>
                    </a:lnTo>
                    <a:lnTo>
                      <a:pt x="437" y="169"/>
                    </a:lnTo>
                    <a:lnTo>
                      <a:pt x="442" y="167"/>
                    </a:lnTo>
                    <a:lnTo>
                      <a:pt x="447" y="164"/>
                    </a:lnTo>
                    <a:lnTo>
                      <a:pt x="451" y="164"/>
                    </a:lnTo>
                    <a:lnTo>
                      <a:pt x="456" y="162"/>
                    </a:lnTo>
                    <a:lnTo>
                      <a:pt x="461" y="160"/>
                    </a:lnTo>
                    <a:lnTo>
                      <a:pt x="468" y="152"/>
                    </a:lnTo>
                    <a:lnTo>
                      <a:pt x="475" y="148"/>
                    </a:lnTo>
                    <a:lnTo>
                      <a:pt x="477" y="143"/>
                    </a:lnTo>
                    <a:lnTo>
                      <a:pt x="480" y="138"/>
                    </a:lnTo>
                    <a:lnTo>
                      <a:pt x="482" y="133"/>
                    </a:lnTo>
                    <a:lnTo>
                      <a:pt x="485" y="131"/>
                    </a:lnTo>
                    <a:lnTo>
                      <a:pt x="485" y="124"/>
                    </a:lnTo>
                    <a:lnTo>
                      <a:pt x="487" y="119"/>
                    </a:lnTo>
                    <a:lnTo>
                      <a:pt x="487" y="114"/>
                    </a:lnTo>
                    <a:lnTo>
                      <a:pt x="489" y="110"/>
                    </a:lnTo>
                    <a:lnTo>
                      <a:pt x="489" y="105"/>
                    </a:lnTo>
                    <a:lnTo>
                      <a:pt x="489" y="98"/>
                    </a:lnTo>
                    <a:lnTo>
                      <a:pt x="489" y="93"/>
                    </a:lnTo>
                    <a:lnTo>
                      <a:pt x="489" y="88"/>
                    </a:lnTo>
                    <a:lnTo>
                      <a:pt x="487" y="81"/>
                    </a:lnTo>
                    <a:lnTo>
                      <a:pt x="487" y="74"/>
                    </a:lnTo>
                    <a:lnTo>
                      <a:pt x="487" y="67"/>
                    </a:lnTo>
                    <a:lnTo>
                      <a:pt x="485" y="60"/>
                    </a:lnTo>
                    <a:lnTo>
                      <a:pt x="482" y="53"/>
                    </a:lnTo>
                    <a:lnTo>
                      <a:pt x="480" y="48"/>
                    </a:lnTo>
                    <a:lnTo>
                      <a:pt x="473" y="41"/>
                    </a:lnTo>
                    <a:lnTo>
                      <a:pt x="466" y="38"/>
                    </a:lnTo>
                    <a:lnTo>
                      <a:pt x="17" y="0"/>
                    </a:lnTo>
                    <a:lnTo>
                      <a:pt x="12" y="3"/>
                    </a:lnTo>
                    <a:lnTo>
                      <a:pt x="9" y="10"/>
                    </a:lnTo>
                    <a:lnTo>
                      <a:pt x="7" y="15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2" y="29"/>
                    </a:lnTo>
                    <a:lnTo>
                      <a:pt x="2" y="34"/>
                    </a:lnTo>
                    <a:lnTo>
                      <a:pt x="2" y="38"/>
                    </a:lnTo>
                    <a:lnTo>
                      <a:pt x="0" y="43"/>
                    </a:lnTo>
                    <a:lnTo>
                      <a:pt x="0" y="48"/>
                    </a:lnTo>
                    <a:lnTo>
                      <a:pt x="0" y="53"/>
                    </a:lnTo>
                    <a:lnTo>
                      <a:pt x="0" y="57"/>
                    </a:lnTo>
                    <a:lnTo>
                      <a:pt x="0" y="64"/>
                    </a:lnTo>
                    <a:lnTo>
                      <a:pt x="0" y="72"/>
                    </a:lnTo>
                    <a:lnTo>
                      <a:pt x="0" y="79"/>
                    </a:lnTo>
                    <a:lnTo>
                      <a:pt x="0" y="83"/>
                    </a:lnTo>
                    <a:lnTo>
                      <a:pt x="0" y="88"/>
                    </a:lnTo>
                    <a:lnTo>
                      <a:pt x="2" y="93"/>
                    </a:lnTo>
                    <a:lnTo>
                      <a:pt x="2" y="98"/>
                    </a:lnTo>
                    <a:lnTo>
                      <a:pt x="5" y="100"/>
                    </a:lnTo>
                    <a:lnTo>
                      <a:pt x="5" y="102"/>
                    </a:lnTo>
                    <a:lnTo>
                      <a:pt x="9" y="102"/>
                    </a:lnTo>
                    <a:lnTo>
                      <a:pt x="12" y="105"/>
                    </a:lnTo>
                    <a:lnTo>
                      <a:pt x="17" y="105"/>
                    </a:lnTo>
                    <a:lnTo>
                      <a:pt x="21" y="105"/>
                    </a:lnTo>
                    <a:lnTo>
                      <a:pt x="26" y="105"/>
                    </a:lnTo>
                    <a:lnTo>
                      <a:pt x="28" y="1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3" name="Freeform 286"/>
              <p:cNvSpPr>
                <a:spLocks/>
              </p:cNvSpPr>
              <p:nvPr/>
            </p:nvSpPr>
            <p:spPr bwMode="auto">
              <a:xfrm>
                <a:off x="7469" y="2853"/>
                <a:ext cx="380" cy="149"/>
              </a:xfrm>
              <a:custGeom>
                <a:avLst/>
                <a:gdLst>
                  <a:gd name="T0" fmla="*/ 4 w 380"/>
                  <a:gd name="T1" fmla="*/ 0 h 149"/>
                  <a:gd name="T2" fmla="*/ 0 w 380"/>
                  <a:gd name="T3" fmla="*/ 26 h 149"/>
                  <a:gd name="T4" fmla="*/ 347 w 380"/>
                  <a:gd name="T5" fmla="*/ 54 h 149"/>
                  <a:gd name="T6" fmla="*/ 342 w 380"/>
                  <a:gd name="T7" fmla="*/ 109 h 149"/>
                  <a:gd name="T8" fmla="*/ 7 w 380"/>
                  <a:gd name="T9" fmla="*/ 87 h 149"/>
                  <a:gd name="T10" fmla="*/ 4 w 380"/>
                  <a:gd name="T11" fmla="*/ 90 h 149"/>
                  <a:gd name="T12" fmla="*/ 2 w 380"/>
                  <a:gd name="T13" fmla="*/ 97 h 149"/>
                  <a:gd name="T14" fmla="*/ 0 w 380"/>
                  <a:gd name="T15" fmla="*/ 99 h 149"/>
                  <a:gd name="T16" fmla="*/ 0 w 380"/>
                  <a:gd name="T17" fmla="*/ 104 h 149"/>
                  <a:gd name="T18" fmla="*/ 0 w 380"/>
                  <a:gd name="T19" fmla="*/ 106 h 149"/>
                  <a:gd name="T20" fmla="*/ 2 w 380"/>
                  <a:gd name="T21" fmla="*/ 109 h 149"/>
                  <a:gd name="T22" fmla="*/ 366 w 380"/>
                  <a:gd name="T23" fmla="*/ 149 h 149"/>
                  <a:gd name="T24" fmla="*/ 380 w 380"/>
                  <a:gd name="T25" fmla="*/ 130 h 149"/>
                  <a:gd name="T26" fmla="*/ 380 w 380"/>
                  <a:gd name="T27" fmla="*/ 23 h 149"/>
                  <a:gd name="T28" fmla="*/ 4 w 380"/>
                  <a:gd name="T29" fmla="*/ 0 h 149"/>
                  <a:gd name="T30" fmla="*/ 4 w 380"/>
                  <a:gd name="T31" fmla="*/ 0 h 1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0" h="149">
                    <a:moveTo>
                      <a:pt x="4" y="0"/>
                    </a:moveTo>
                    <a:lnTo>
                      <a:pt x="0" y="26"/>
                    </a:lnTo>
                    <a:lnTo>
                      <a:pt x="347" y="54"/>
                    </a:lnTo>
                    <a:lnTo>
                      <a:pt x="342" y="109"/>
                    </a:lnTo>
                    <a:lnTo>
                      <a:pt x="7" y="87"/>
                    </a:lnTo>
                    <a:lnTo>
                      <a:pt x="4" y="90"/>
                    </a:lnTo>
                    <a:lnTo>
                      <a:pt x="2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2" y="109"/>
                    </a:lnTo>
                    <a:lnTo>
                      <a:pt x="366" y="149"/>
                    </a:lnTo>
                    <a:lnTo>
                      <a:pt x="380" y="130"/>
                    </a:lnTo>
                    <a:lnTo>
                      <a:pt x="380" y="2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4" name="Freeform 287"/>
              <p:cNvSpPr>
                <a:spLocks/>
              </p:cNvSpPr>
              <p:nvPr/>
            </p:nvSpPr>
            <p:spPr bwMode="auto">
              <a:xfrm>
                <a:off x="6096" y="3038"/>
                <a:ext cx="895" cy="1152"/>
              </a:xfrm>
              <a:custGeom>
                <a:avLst/>
                <a:gdLst>
                  <a:gd name="T0" fmla="*/ 508 w 895"/>
                  <a:gd name="T1" fmla="*/ 38 h 1152"/>
                  <a:gd name="T2" fmla="*/ 513 w 895"/>
                  <a:gd name="T3" fmla="*/ 66 h 1152"/>
                  <a:gd name="T4" fmla="*/ 477 w 895"/>
                  <a:gd name="T5" fmla="*/ 88 h 1152"/>
                  <a:gd name="T6" fmla="*/ 539 w 895"/>
                  <a:gd name="T7" fmla="*/ 114 h 1152"/>
                  <a:gd name="T8" fmla="*/ 610 w 895"/>
                  <a:gd name="T9" fmla="*/ 164 h 1152"/>
                  <a:gd name="T10" fmla="*/ 665 w 895"/>
                  <a:gd name="T11" fmla="*/ 226 h 1152"/>
                  <a:gd name="T12" fmla="*/ 705 w 895"/>
                  <a:gd name="T13" fmla="*/ 299 h 1152"/>
                  <a:gd name="T14" fmla="*/ 734 w 895"/>
                  <a:gd name="T15" fmla="*/ 380 h 1152"/>
                  <a:gd name="T16" fmla="*/ 750 w 895"/>
                  <a:gd name="T17" fmla="*/ 463 h 1152"/>
                  <a:gd name="T18" fmla="*/ 755 w 895"/>
                  <a:gd name="T19" fmla="*/ 544 h 1152"/>
                  <a:gd name="T20" fmla="*/ 748 w 895"/>
                  <a:gd name="T21" fmla="*/ 632 h 1152"/>
                  <a:gd name="T22" fmla="*/ 734 w 895"/>
                  <a:gd name="T23" fmla="*/ 718 h 1152"/>
                  <a:gd name="T24" fmla="*/ 715 w 895"/>
                  <a:gd name="T25" fmla="*/ 798 h 1152"/>
                  <a:gd name="T26" fmla="*/ 684 w 895"/>
                  <a:gd name="T27" fmla="*/ 872 h 1152"/>
                  <a:gd name="T28" fmla="*/ 641 w 895"/>
                  <a:gd name="T29" fmla="*/ 939 h 1152"/>
                  <a:gd name="T30" fmla="*/ 582 w 895"/>
                  <a:gd name="T31" fmla="*/ 998 h 1152"/>
                  <a:gd name="T32" fmla="*/ 503 w 895"/>
                  <a:gd name="T33" fmla="*/ 1048 h 1152"/>
                  <a:gd name="T34" fmla="*/ 437 w 895"/>
                  <a:gd name="T35" fmla="*/ 1072 h 1152"/>
                  <a:gd name="T36" fmla="*/ 380 w 895"/>
                  <a:gd name="T37" fmla="*/ 1084 h 1152"/>
                  <a:gd name="T38" fmla="*/ 344 w 895"/>
                  <a:gd name="T39" fmla="*/ 1076 h 1152"/>
                  <a:gd name="T40" fmla="*/ 301 w 895"/>
                  <a:gd name="T41" fmla="*/ 1060 h 1152"/>
                  <a:gd name="T42" fmla="*/ 258 w 895"/>
                  <a:gd name="T43" fmla="*/ 1036 h 1152"/>
                  <a:gd name="T44" fmla="*/ 209 w 895"/>
                  <a:gd name="T45" fmla="*/ 998 h 1152"/>
                  <a:gd name="T46" fmla="*/ 147 w 895"/>
                  <a:gd name="T47" fmla="*/ 931 h 1152"/>
                  <a:gd name="T48" fmla="*/ 102 w 895"/>
                  <a:gd name="T49" fmla="*/ 853 h 1152"/>
                  <a:gd name="T50" fmla="*/ 73 w 895"/>
                  <a:gd name="T51" fmla="*/ 767 h 1152"/>
                  <a:gd name="T52" fmla="*/ 57 w 895"/>
                  <a:gd name="T53" fmla="*/ 677 h 1152"/>
                  <a:gd name="T54" fmla="*/ 57 w 895"/>
                  <a:gd name="T55" fmla="*/ 585 h 1152"/>
                  <a:gd name="T56" fmla="*/ 68 w 895"/>
                  <a:gd name="T57" fmla="*/ 494 h 1152"/>
                  <a:gd name="T58" fmla="*/ 90 w 895"/>
                  <a:gd name="T59" fmla="*/ 411 h 1152"/>
                  <a:gd name="T60" fmla="*/ 121 w 895"/>
                  <a:gd name="T61" fmla="*/ 337 h 1152"/>
                  <a:gd name="T62" fmla="*/ 156 w 895"/>
                  <a:gd name="T63" fmla="*/ 261 h 1152"/>
                  <a:gd name="T64" fmla="*/ 204 w 895"/>
                  <a:gd name="T65" fmla="*/ 190 h 1152"/>
                  <a:gd name="T66" fmla="*/ 258 w 895"/>
                  <a:gd name="T67" fmla="*/ 128 h 1152"/>
                  <a:gd name="T68" fmla="*/ 323 w 895"/>
                  <a:gd name="T69" fmla="*/ 81 h 1152"/>
                  <a:gd name="T70" fmla="*/ 394 w 895"/>
                  <a:gd name="T71" fmla="*/ 52 h 1152"/>
                  <a:gd name="T72" fmla="*/ 477 w 895"/>
                  <a:gd name="T73" fmla="*/ 50 h 1152"/>
                  <a:gd name="T74" fmla="*/ 432 w 895"/>
                  <a:gd name="T75" fmla="*/ 9 h 1152"/>
                  <a:gd name="T76" fmla="*/ 346 w 895"/>
                  <a:gd name="T77" fmla="*/ 5 h 1152"/>
                  <a:gd name="T78" fmla="*/ 268 w 895"/>
                  <a:gd name="T79" fmla="*/ 40 h 1152"/>
                  <a:gd name="T80" fmla="*/ 199 w 895"/>
                  <a:gd name="T81" fmla="*/ 109 h 1152"/>
                  <a:gd name="T82" fmla="*/ 137 w 895"/>
                  <a:gd name="T83" fmla="*/ 190 h 1152"/>
                  <a:gd name="T84" fmla="*/ 85 w 895"/>
                  <a:gd name="T85" fmla="*/ 280 h 1152"/>
                  <a:gd name="T86" fmla="*/ 47 w 895"/>
                  <a:gd name="T87" fmla="*/ 363 h 1152"/>
                  <a:gd name="T88" fmla="*/ 19 w 895"/>
                  <a:gd name="T89" fmla="*/ 454 h 1152"/>
                  <a:gd name="T90" fmla="*/ 0 w 895"/>
                  <a:gd name="T91" fmla="*/ 568 h 1152"/>
                  <a:gd name="T92" fmla="*/ 4 w 895"/>
                  <a:gd name="T93" fmla="*/ 684 h 1152"/>
                  <a:gd name="T94" fmla="*/ 33 w 895"/>
                  <a:gd name="T95" fmla="*/ 798 h 1152"/>
                  <a:gd name="T96" fmla="*/ 80 w 895"/>
                  <a:gd name="T97" fmla="*/ 903 h 1152"/>
                  <a:gd name="T98" fmla="*/ 147 w 895"/>
                  <a:gd name="T99" fmla="*/ 996 h 1152"/>
                  <a:gd name="T100" fmla="*/ 232 w 895"/>
                  <a:gd name="T101" fmla="*/ 1074 h 1152"/>
                  <a:gd name="T102" fmla="*/ 380 w 895"/>
                  <a:gd name="T103" fmla="*/ 1143 h 1152"/>
                  <a:gd name="T104" fmla="*/ 593 w 895"/>
                  <a:gd name="T105" fmla="*/ 1122 h 1152"/>
                  <a:gd name="T106" fmla="*/ 757 w 895"/>
                  <a:gd name="T107" fmla="*/ 977 h 1152"/>
                  <a:gd name="T108" fmla="*/ 862 w 895"/>
                  <a:gd name="T109" fmla="*/ 756 h 1152"/>
                  <a:gd name="T110" fmla="*/ 895 w 895"/>
                  <a:gd name="T111" fmla="*/ 501 h 1152"/>
                  <a:gd name="T112" fmla="*/ 850 w 895"/>
                  <a:gd name="T113" fmla="*/ 259 h 1152"/>
                  <a:gd name="T114" fmla="*/ 715 w 895"/>
                  <a:gd name="T115" fmla="*/ 78 h 115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5" h="1152">
                    <a:moveTo>
                      <a:pt x="541" y="12"/>
                    </a:moveTo>
                    <a:lnTo>
                      <a:pt x="534" y="12"/>
                    </a:lnTo>
                    <a:lnTo>
                      <a:pt x="529" y="12"/>
                    </a:lnTo>
                    <a:lnTo>
                      <a:pt x="522" y="14"/>
                    </a:lnTo>
                    <a:lnTo>
                      <a:pt x="520" y="17"/>
                    </a:lnTo>
                    <a:lnTo>
                      <a:pt x="513" y="21"/>
                    </a:lnTo>
                    <a:lnTo>
                      <a:pt x="510" y="31"/>
                    </a:lnTo>
                    <a:lnTo>
                      <a:pt x="508" y="33"/>
                    </a:lnTo>
                    <a:lnTo>
                      <a:pt x="508" y="38"/>
                    </a:lnTo>
                    <a:lnTo>
                      <a:pt x="508" y="43"/>
                    </a:lnTo>
                    <a:lnTo>
                      <a:pt x="510" y="47"/>
                    </a:lnTo>
                    <a:lnTo>
                      <a:pt x="513" y="52"/>
                    </a:lnTo>
                    <a:lnTo>
                      <a:pt x="517" y="55"/>
                    </a:lnTo>
                    <a:lnTo>
                      <a:pt x="520" y="57"/>
                    </a:lnTo>
                    <a:lnTo>
                      <a:pt x="527" y="62"/>
                    </a:lnTo>
                    <a:lnTo>
                      <a:pt x="522" y="62"/>
                    </a:lnTo>
                    <a:lnTo>
                      <a:pt x="517" y="64"/>
                    </a:lnTo>
                    <a:lnTo>
                      <a:pt x="513" y="66"/>
                    </a:lnTo>
                    <a:lnTo>
                      <a:pt x="508" y="69"/>
                    </a:lnTo>
                    <a:lnTo>
                      <a:pt x="506" y="71"/>
                    </a:lnTo>
                    <a:lnTo>
                      <a:pt x="501" y="71"/>
                    </a:lnTo>
                    <a:lnTo>
                      <a:pt x="494" y="74"/>
                    </a:lnTo>
                    <a:lnTo>
                      <a:pt x="489" y="76"/>
                    </a:lnTo>
                    <a:lnTo>
                      <a:pt x="487" y="78"/>
                    </a:lnTo>
                    <a:lnTo>
                      <a:pt x="482" y="81"/>
                    </a:lnTo>
                    <a:lnTo>
                      <a:pt x="477" y="85"/>
                    </a:lnTo>
                    <a:lnTo>
                      <a:pt x="477" y="88"/>
                    </a:lnTo>
                    <a:lnTo>
                      <a:pt x="477" y="90"/>
                    </a:lnTo>
                    <a:lnTo>
                      <a:pt x="487" y="93"/>
                    </a:lnTo>
                    <a:lnTo>
                      <a:pt x="496" y="95"/>
                    </a:lnTo>
                    <a:lnTo>
                      <a:pt x="506" y="97"/>
                    </a:lnTo>
                    <a:lnTo>
                      <a:pt x="515" y="102"/>
                    </a:lnTo>
                    <a:lnTo>
                      <a:pt x="522" y="104"/>
                    </a:lnTo>
                    <a:lnTo>
                      <a:pt x="532" y="109"/>
                    </a:lnTo>
                    <a:lnTo>
                      <a:pt x="539" y="114"/>
                    </a:lnTo>
                    <a:lnTo>
                      <a:pt x="548" y="119"/>
                    </a:lnTo>
                    <a:lnTo>
                      <a:pt x="555" y="123"/>
                    </a:lnTo>
                    <a:lnTo>
                      <a:pt x="565" y="128"/>
                    </a:lnTo>
                    <a:lnTo>
                      <a:pt x="572" y="133"/>
                    </a:lnTo>
                    <a:lnTo>
                      <a:pt x="579" y="138"/>
                    </a:lnTo>
                    <a:lnTo>
                      <a:pt x="589" y="145"/>
                    </a:lnTo>
                    <a:lnTo>
                      <a:pt x="596" y="150"/>
                    </a:lnTo>
                    <a:lnTo>
                      <a:pt x="603" y="157"/>
                    </a:lnTo>
                    <a:lnTo>
                      <a:pt x="610" y="164"/>
                    </a:lnTo>
                    <a:lnTo>
                      <a:pt x="617" y="169"/>
                    </a:lnTo>
                    <a:lnTo>
                      <a:pt x="622" y="176"/>
                    </a:lnTo>
                    <a:lnTo>
                      <a:pt x="629" y="183"/>
                    </a:lnTo>
                    <a:lnTo>
                      <a:pt x="636" y="188"/>
                    </a:lnTo>
                    <a:lnTo>
                      <a:pt x="641" y="195"/>
                    </a:lnTo>
                    <a:lnTo>
                      <a:pt x="648" y="202"/>
                    </a:lnTo>
                    <a:lnTo>
                      <a:pt x="653" y="209"/>
                    </a:lnTo>
                    <a:lnTo>
                      <a:pt x="660" y="219"/>
                    </a:lnTo>
                    <a:lnTo>
                      <a:pt x="665" y="226"/>
                    </a:lnTo>
                    <a:lnTo>
                      <a:pt x="669" y="233"/>
                    </a:lnTo>
                    <a:lnTo>
                      <a:pt x="674" y="240"/>
                    </a:lnTo>
                    <a:lnTo>
                      <a:pt x="679" y="249"/>
                    </a:lnTo>
                    <a:lnTo>
                      <a:pt x="684" y="257"/>
                    </a:lnTo>
                    <a:lnTo>
                      <a:pt x="689" y="266"/>
                    </a:lnTo>
                    <a:lnTo>
                      <a:pt x="693" y="273"/>
                    </a:lnTo>
                    <a:lnTo>
                      <a:pt x="698" y="283"/>
                    </a:lnTo>
                    <a:lnTo>
                      <a:pt x="703" y="290"/>
                    </a:lnTo>
                    <a:lnTo>
                      <a:pt x="705" y="299"/>
                    </a:lnTo>
                    <a:lnTo>
                      <a:pt x="710" y="306"/>
                    </a:lnTo>
                    <a:lnTo>
                      <a:pt x="715" y="316"/>
                    </a:lnTo>
                    <a:lnTo>
                      <a:pt x="717" y="325"/>
                    </a:lnTo>
                    <a:lnTo>
                      <a:pt x="719" y="335"/>
                    </a:lnTo>
                    <a:lnTo>
                      <a:pt x="722" y="344"/>
                    </a:lnTo>
                    <a:lnTo>
                      <a:pt x="727" y="352"/>
                    </a:lnTo>
                    <a:lnTo>
                      <a:pt x="729" y="361"/>
                    </a:lnTo>
                    <a:lnTo>
                      <a:pt x="731" y="371"/>
                    </a:lnTo>
                    <a:lnTo>
                      <a:pt x="734" y="380"/>
                    </a:lnTo>
                    <a:lnTo>
                      <a:pt x="736" y="387"/>
                    </a:lnTo>
                    <a:lnTo>
                      <a:pt x="738" y="397"/>
                    </a:lnTo>
                    <a:lnTo>
                      <a:pt x="741" y="406"/>
                    </a:lnTo>
                    <a:lnTo>
                      <a:pt x="743" y="416"/>
                    </a:lnTo>
                    <a:lnTo>
                      <a:pt x="746" y="425"/>
                    </a:lnTo>
                    <a:lnTo>
                      <a:pt x="746" y="435"/>
                    </a:lnTo>
                    <a:lnTo>
                      <a:pt x="748" y="444"/>
                    </a:lnTo>
                    <a:lnTo>
                      <a:pt x="748" y="454"/>
                    </a:lnTo>
                    <a:lnTo>
                      <a:pt x="750" y="463"/>
                    </a:lnTo>
                    <a:lnTo>
                      <a:pt x="750" y="473"/>
                    </a:lnTo>
                    <a:lnTo>
                      <a:pt x="753" y="482"/>
                    </a:lnTo>
                    <a:lnTo>
                      <a:pt x="753" y="489"/>
                    </a:lnTo>
                    <a:lnTo>
                      <a:pt x="755" y="501"/>
                    </a:lnTo>
                    <a:lnTo>
                      <a:pt x="755" y="508"/>
                    </a:lnTo>
                    <a:lnTo>
                      <a:pt x="755" y="518"/>
                    </a:lnTo>
                    <a:lnTo>
                      <a:pt x="755" y="527"/>
                    </a:lnTo>
                    <a:lnTo>
                      <a:pt x="755" y="537"/>
                    </a:lnTo>
                    <a:lnTo>
                      <a:pt x="755" y="544"/>
                    </a:lnTo>
                    <a:lnTo>
                      <a:pt x="755" y="554"/>
                    </a:lnTo>
                    <a:lnTo>
                      <a:pt x="755" y="563"/>
                    </a:lnTo>
                    <a:lnTo>
                      <a:pt x="755" y="573"/>
                    </a:lnTo>
                    <a:lnTo>
                      <a:pt x="753" y="582"/>
                    </a:lnTo>
                    <a:lnTo>
                      <a:pt x="753" y="592"/>
                    </a:lnTo>
                    <a:lnTo>
                      <a:pt x="750" y="601"/>
                    </a:lnTo>
                    <a:lnTo>
                      <a:pt x="750" y="613"/>
                    </a:lnTo>
                    <a:lnTo>
                      <a:pt x="748" y="623"/>
                    </a:lnTo>
                    <a:lnTo>
                      <a:pt x="748" y="632"/>
                    </a:lnTo>
                    <a:lnTo>
                      <a:pt x="746" y="642"/>
                    </a:lnTo>
                    <a:lnTo>
                      <a:pt x="746" y="651"/>
                    </a:lnTo>
                    <a:lnTo>
                      <a:pt x="743" y="661"/>
                    </a:lnTo>
                    <a:lnTo>
                      <a:pt x="743" y="670"/>
                    </a:lnTo>
                    <a:lnTo>
                      <a:pt x="741" y="680"/>
                    </a:lnTo>
                    <a:lnTo>
                      <a:pt x="741" y="689"/>
                    </a:lnTo>
                    <a:lnTo>
                      <a:pt x="738" y="699"/>
                    </a:lnTo>
                    <a:lnTo>
                      <a:pt x="736" y="708"/>
                    </a:lnTo>
                    <a:lnTo>
                      <a:pt x="734" y="718"/>
                    </a:lnTo>
                    <a:lnTo>
                      <a:pt x="734" y="727"/>
                    </a:lnTo>
                    <a:lnTo>
                      <a:pt x="731" y="737"/>
                    </a:lnTo>
                    <a:lnTo>
                      <a:pt x="729" y="746"/>
                    </a:lnTo>
                    <a:lnTo>
                      <a:pt x="727" y="753"/>
                    </a:lnTo>
                    <a:lnTo>
                      <a:pt x="724" y="763"/>
                    </a:lnTo>
                    <a:lnTo>
                      <a:pt x="722" y="772"/>
                    </a:lnTo>
                    <a:lnTo>
                      <a:pt x="719" y="779"/>
                    </a:lnTo>
                    <a:lnTo>
                      <a:pt x="717" y="789"/>
                    </a:lnTo>
                    <a:lnTo>
                      <a:pt x="715" y="798"/>
                    </a:lnTo>
                    <a:lnTo>
                      <a:pt x="712" y="806"/>
                    </a:lnTo>
                    <a:lnTo>
                      <a:pt x="710" y="815"/>
                    </a:lnTo>
                    <a:lnTo>
                      <a:pt x="705" y="822"/>
                    </a:lnTo>
                    <a:lnTo>
                      <a:pt x="703" y="832"/>
                    </a:lnTo>
                    <a:lnTo>
                      <a:pt x="700" y="841"/>
                    </a:lnTo>
                    <a:lnTo>
                      <a:pt x="696" y="848"/>
                    </a:lnTo>
                    <a:lnTo>
                      <a:pt x="691" y="858"/>
                    </a:lnTo>
                    <a:lnTo>
                      <a:pt x="689" y="865"/>
                    </a:lnTo>
                    <a:lnTo>
                      <a:pt x="684" y="872"/>
                    </a:lnTo>
                    <a:lnTo>
                      <a:pt x="679" y="879"/>
                    </a:lnTo>
                    <a:lnTo>
                      <a:pt x="674" y="889"/>
                    </a:lnTo>
                    <a:lnTo>
                      <a:pt x="672" y="896"/>
                    </a:lnTo>
                    <a:lnTo>
                      <a:pt x="665" y="903"/>
                    </a:lnTo>
                    <a:lnTo>
                      <a:pt x="660" y="910"/>
                    </a:lnTo>
                    <a:lnTo>
                      <a:pt x="655" y="917"/>
                    </a:lnTo>
                    <a:lnTo>
                      <a:pt x="650" y="924"/>
                    </a:lnTo>
                    <a:lnTo>
                      <a:pt x="646" y="931"/>
                    </a:lnTo>
                    <a:lnTo>
                      <a:pt x="641" y="939"/>
                    </a:lnTo>
                    <a:lnTo>
                      <a:pt x="634" y="946"/>
                    </a:lnTo>
                    <a:lnTo>
                      <a:pt x="629" y="953"/>
                    </a:lnTo>
                    <a:lnTo>
                      <a:pt x="622" y="960"/>
                    </a:lnTo>
                    <a:lnTo>
                      <a:pt x="617" y="967"/>
                    </a:lnTo>
                    <a:lnTo>
                      <a:pt x="610" y="974"/>
                    </a:lnTo>
                    <a:lnTo>
                      <a:pt x="603" y="979"/>
                    </a:lnTo>
                    <a:lnTo>
                      <a:pt x="596" y="986"/>
                    </a:lnTo>
                    <a:lnTo>
                      <a:pt x="589" y="991"/>
                    </a:lnTo>
                    <a:lnTo>
                      <a:pt x="582" y="998"/>
                    </a:lnTo>
                    <a:lnTo>
                      <a:pt x="574" y="1003"/>
                    </a:lnTo>
                    <a:lnTo>
                      <a:pt x="565" y="1010"/>
                    </a:lnTo>
                    <a:lnTo>
                      <a:pt x="558" y="1015"/>
                    </a:lnTo>
                    <a:lnTo>
                      <a:pt x="548" y="1022"/>
                    </a:lnTo>
                    <a:lnTo>
                      <a:pt x="541" y="1027"/>
                    </a:lnTo>
                    <a:lnTo>
                      <a:pt x="532" y="1034"/>
                    </a:lnTo>
                    <a:lnTo>
                      <a:pt x="522" y="1038"/>
                    </a:lnTo>
                    <a:lnTo>
                      <a:pt x="513" y="1043"/>
                    </a:lnTo>
                    <a:lnTo>
                      <a:pt x="503" y="1048"/>
                    </a:lnTo>
                    <a:lnTo>
                      <a:pt x="491" y="1053"/>
                    </a:lnTo>
                    <a:lnTo>
                      <a:pt x="482" y="1057"/>
                    </a:lnTo>
                    <a:lnTo>
                      <a:pt x="472" y="1062"/>
                    </a:lnTo>
                    <a:lnTo>
                      <a:pt x="463" y="1069"/>
                    </a:lnTo>
                    <a:lnTo>
                      <a:pt x="458" y="1069"/>
                    </a:lnTo>
                    <a:lnTo>
                      <a:pt x="456" y="1069"/>
                    </a:lnTo>
                    <a:lnTo>
                      <a:pt x="449" y="1069"/>
                    </a:lnTo>
                    <a:lnTo>
                      <a:pt x="444" y="1072"/>
                    </a:lnTo>
                    <a:lnTo>
                      <a:pt x="437" y="1072"/>
                    </a:lnTo>
                    <a:lnTo>
                      <a:pt x="430" y="1074"/>
                    </a:lnTo>
                    <a:lnTo>
                      <a:pt x="422" y="1074"/>
                    </a:lnTo>
                    <a:lnTo>
                      <a:pt x="415" y="1076"/>
                    </a:lnTo>
                    <a:lnTo>
                      <a:pt x="406" y="1076"/>
                    </a:lnTo>
                    <a:lnTo>
                      <a:pt x="399" y="1079"/>
                    </a:lnTo>
                    <a:lnTo>
                      <a:pt x="392" y="1079"/>
                    </a:lnTo>
                    <a:lnTo>
                      <a:pt x="387" y="1081"/>
                    </a:lnTo>
                    <a:lnTo>
                      <a:pt x="382" y="1081"/>
                    </a:lnTo>
                    <a:lnTo>
                      <a:pt x="380" y="1084"/>
                    </a:lnTo>
                    <a:lnTo>
                      <a:pt x="377" y="1086"/>
                    </a:lnTo>
                    <a:lnTo>
                      <a:pt x="377" y="1088"/>
                    </a:lnTo>
                    <a:lnTo>
                      <a:pt x="373" y="1086"/>
                    </a:lnTo>
                    <a:lnTo>
                      <a:pt x="368" y="1086"/>
                    </a:lnTo>
                    <a:lnTo>
                      <a:pt x="363" y="1084"/>
                    </a:lnTo>
                    <a:lnTo>
                      <a:pt x="358" y="1084"/>
                    </a:lnTo>
                    <a:lnTo>
                      <a:pt x="354" y="1081"/>
                    </a:lnTo>
                    <a:lnTo>
                      <a:pt x="349" y="1079"/>
                    </a:lnTo>
                    <a:lnTo>
                      <a:pt x="344" y="1076"/>
                    </a:lnTo>
                    <a:lnTo>
                      <a:pt x="339" y="1076"/>
                    </a:lnTo>
                    <a:lnTo>
                      <a:pt x="335" y="1074"/>
                    </a:lnTo>
                    <a:lnTo>
                      <a:pt x="330" y="1074"/>
                    </a:lnTo>
                    <a:lnTo>
                      <a:pt x="325" y="1072"/>
                    </a:lnTo>
                    <a:lnTo>
                      <a:pt x="320" y="1069"/>
                    </a:lnTo>
                    <a:lnTo>
                      <a:pt x="316" y="1067"/>
                    </a:lnTo>
                    <a:lnTo>
                      <a:pt x="311" y="1065"/>
                    </a:lnTo>
                    <a:lnTo>
                      <a:pt x="306" y="1062"/>
                    </a:lnTo>
                    <a:lnTo>
                      <a:pt x="301" y="1060"/>
                    </a:lnTo>
                    <a:lnTo>
                      <a:pt x="296" y="1057"/>
                    </a:lnTo>
                    <a:lnTo>
                      <a:pt x="292" y="1055"/>
                    </a:lnTo>
                    <a:lnTo>
                      <a:pt x="287" y="1053"/>
                    </a:lnTo>
                    <a:lnTo>
                      <a:pt x="282" y="1050"/>
                    </a:lnTo>
                    <a:lnTo>
                      <a:pt x="277" y="1048"/>
                    </a:lnTo>
                    <a:lnTo>
                      <a:pt x="273" y="1046"/>
                    </a:lnTo>
                    <a:lnTo>
                      <a:pt x="268" y="1041"/>
                    </a:lnTo>
                    <a:lnTo>
                      <a:pt x="263" y="1038"/>
                    </a:lnTo>
                    <a:lnTo>
                      <a:pt x="258" y="1036"/>
                    </a:lnTo>
                    <a:lnTo>
                      <a:pt x="254" y="1034"/>
                    </a:lnTo>
                    <a:lnTo>
                      <a:pt x="249" y="1029"/>
                    </a:lnTo>
                    <a:lnTo>
                      <a:pt x="244" y="1027"/>
                    </a:lnTo>
                    <a:lnTo>
                      <a:pt x="239" y="1022"/>
                    </a:lnTo>
                    <a:lnTo>
                      <a:pt x="235" y="1019"/>
                    </a:lnTo>
                    <a:lnTo>
                      <a:pt x="230" y="1015"/>
                    </a:lnTo>
                    <a:lnTo>
                      <a:pt x="225" y="1012"/>
                    </a:lnTo>
                    <a:lnTo>
                      <a:pt x="216" y="1005"/>
                    </a:lnTo>
                    <a:lnTo>
                      <a:pt x="209" y="998"/>
                    </a:lnTo>
                    <a:lnTo>
                      <a:pt x="199" y="991"/>
                    </a:lnTo>
                    <a:lnTo>
                      <a:pt x="194" y="984"/>
                    </a:lnTo>
                    <a:lnTo>
                      <a:pt x="185" y="977"/>
                    </a:lnTo>
                    <a:lnTo>
                      <a:pt x="180" y="969"/>
                    </a:lnTo>
                    <a:lnTo>
                      <a:pt x="173" y="962"/>
                    </a:lnTo>
                    <a:lnTo>
                      <a:pt x="166" y="955"/>
                    </a:lnTo>
                    <a:lnTo>
                      <a:pt x="159" y="946"/>
                    </a:lnTo>
                    <a:lnTo>
                      <a:pt x="154" y="939"/>
                    </a:lnTo>
                    <a:lnTo>
                      <a:pt x="147" y="931"/>
                    </a:lnTo>
                    <a:lnTo>
                      <a:pt x="142" y="924"/>
                    </a:lnTo>
                    <a:lnTo>
                      <a:pt x="135" y="915"/>
                    </a:lnTo>
                    <a:lnTo>
                      <a:pt x="130" y="905"/>
                    </a:lnTo>
                    <a:lnTo>
                      <a:pt x="125" y="898"/>
                    </a:lnTo>
                    <a:lnTo>
                      <a:pt x="121" y="891"/>
                    </a:lnTo>
                    <a:lnTo>
                      <a:pt x="116" y="882"/>
                    </a:lnTo>
                    <a:lnTo>
                      <a:pt x="111" y="872"/>
                    </a:lnTo>
                    <a:lnTo>
                      <a:pt x="106" y="863"/>
                    </a:lnTo>
                    <a:lnTo>
                      <a:pt x="102" y="853"/>
                    </a:lnTo>
                    <a:lnTo>
                      <a:pt x="99" y="844"/>
                    </a:lnTo>
                    <a:lnTo>
                      <a:pt x="95" y="834"/>
                    </a:lnTo>
                    <a:lnTo>
                      <a:pt x="92" y="825"/>
                    </a:lnTo>
                    <a:lnTo>
                      <a:pt x="87" y="817"/>
                    </a:lnTo>
                    <a:lnTo>
                      <a:pt x="85" y="806"/>
                    </a:lnTo>
                    <a:lnTo>
                      <a:pt x="83" y="796"/>
                    </a:lnTo>
                    <a:lnTo>
                      <a:pt x="78" y="786"/>
                    </a:lnTo>
                    <a:lnTo>
                      <a:pt x="76" y="777"/>
                    </a:lnTo>
                    <a:lnTo>
                      <a:pt x="73" y="767"/>
                    </a:lnTo>
                    <a:lnTo>
                      <a:pt x="71" y="758"/>
                    </a:lnTo>
                    <a:lnTo>
                      <a:pt x="68" y="746"/>
                    </a:lnTo>
                    <a:lnTo>
                      <a:pt x="68" y="739"/>
                    </a:lnTo>
                    <a:lnTo>
                      <a:pt x="66" y="727"/>
                    </a:lnTo>
                    <a:lnTo>
                      <a:pt x="64" y="718"/>
                    </a:lnTo>
                    <a:lnTo>
                      <a:pt x="61" y="706"/>
                    </a:lnTo>
                    <a:lnTo>
                      <a:pt x="61" y="696"/>
                    </a:lnTo>
                    <a:lnTo>
                      <a:pt x="59" y="687"/>
                    </a:lnTo>
                    <a:lnTo>
                      <a:pt x="57" y="677"/>
                    </a:lnTo>
                    <a:lnTo>
                      <a:pt x="57" y="665"/>
                    </a:lnTo>
                    <a:lnTo>
                      <a:pt x="57" y="656"/>
                    </a:lnTo>
                    <a:lnTo>
                      <a:pt x="57" y="646"/>
                    </a:lnTo>
                    <a:lnTo>
                      <a:pt x="57" y="634"/>
                    </a:lnTo>
                    <a:lnTo>
                      <a:pt x="57" y="625"/>
                    </a:lnTo>
                    <a:lnTo>
                      <a:pt x="57" y="615"/>
                    </a:lnTo>
                    <a:lnTo>
                      <a:pt x="57" y="604"/>
                    </a:lnTo>
                    <a:lnTo>
                      <a:pt x="57" y="594"/>
                    </a:lnTo>
                    <a:lnTo>
                      <a:pt x="57" y="585"/>
                    </a:lnTo>
                    <a:lnTo>
                      <a:pt x="57" y="575"/>
                    </a:lnTo>
                    <a:lnTo>
                      <a:pt x="57" y="563"/>
                    </a:lnTo>
                    <a:lnTo>
                      <a:pt x="59" y="554"/>
                    </a:lnTo>
                    <a:lnTo>
                      <a:pt x="59" y="544"/>
                    </a:lnTo>
                    <a:lnTo>
                      <a:pt x="61" y="535"/>
                    </a:lnTo>
                    <a:lnTo>
                      <a:pt x="61" y="523"/>
                    </a:lnTo>
                    <a:lnTo>
                      <a:pt x="64" y="513"/>
                    </a:lnTo>
                    <a:lnTo>
                      <a:pt x="66" y="504"/>
                    </a:lnTo>
                    <a:lnTo>
                      <a:pt x="68" y="494"/>
                    </a:lnTo>
                    <a:lnTo>
                      <a:pt x="68" y="485"/>
                    </a:lnTo>
                    <a:lnTo>
                      <a:pt x="73" y="475"/>
                    </a:lnTo>
                    <a:lnTo>
                      <a:pt x="73" y="466"/>
                    </a:lnTo>
                    <a:lnTo>
                      <a:pt x="78" y="456"/>
                    </a:lnTo>
                    <a:lnTo>
                      <a:pt x="80" y="447"/>
                    </a:lnTo>
                    <a:lnTo>
                      <a:pt x="83" y="437"/>
                    </a:lnTo>
                    <a:lnTo>
                      <a:pt x="85" y="428"/>
                    </a:lnTo>
                    <a:lnTo>
                      <a:pt x="87" y="418"/>
                    </a:lnTo>
                    <a:lnTo>
                      <a:pt x="90" y="411"/>
                    </a:lnTo>
                    <a:lnTo>
                      <a:pt x="92" y="402"/>
                    </a:lnTo>
                    <a:lnTo>
                      <a:pt x="97" y="394"/>
                    </a:lnTo>
                    <a:lnTo>
                      <a:pt x="99" y="387"/>
                    </a:lnTo>
                    <a:lnTo>
                      <a:pt x="102" y="378"/>
                    </a:lnTo>
                    <a:lnTo>
                      <a:pt x="106" y="371"/>
                    </a:lnTo>
                    <a:lnTo>
                      <a:pt x="109" y="361"/>
                    </a:lnTo>
                    <a:lnTo>
                      <a:pt x="114" y="354"/>
                    </a:lnTo>
                    <a:lnTo>
                      <a:pt x="116" y="344"/>
                    </a:lnTo>
                    <a:lnTo>
                      <a:pt x="121" y="337"/>
                    </a:lnTo>
                    <a:lnTo>
                      <a:pt x="123" y="330"/>
                    </a:lnTo>
                    <a:lnTo>
                      <a:pt x="128" y="321"/>
                    </a:lnTo>
                    <a:lnTo>
                      <a:pt x="130" y="311"/>
                    </a:lnTo>
                    <a:lnTo>
                      <a:pt x="135" y="304"/>
                    </a:lnTo>
                    <a:lnTo>
                      <a:pt x="140" y="295"/>
                    </a:lnTo>
                    <a:lnTo>
                      <a:pt x="144" y="287"/>
                    </a:lnTo>
                    <a:lnTo>
                      <a:pt x="149" y="278"/>
                    </a:lnTo>
                    <a:lnTo>
                      <a:pt x="154" y="271"/>
                    </a:lnTo>
                    <a:lnTo>
                      <a:pt x="156" y="261"/>
                    </a:lnTo>
                    <a:lnTo>
                      <a:pt x="163" y="254"/>
                    </a:lnTo>
                    <a:lnTo>
                      <a:pt x="168" y="245"/>
                    </a:lnTo>
                    <a:lnTo>
                      <a:pt x="171" y="238"/>
                    </a:lnTo>
                    <a:lnTo>
                      <a:pt x="178" y="230"/>
                    </a:lnTo>
                    <a:lnTo>
                      <a:pt x="182" y="223"/>
                    </a:lnTo>
                    <a:lnTo>
                      <a:pt x="187" y="214"/>
                    </a:lnTo>
                    <a:lnTo>
                      <a:pt x="192" y="207"/>
                    </a:lnTo>
                    <a:lnTo>
                      <a:pt x="197" y="200"/>
                    </a:lnTo>
                    <a:lnTo>
                      <a:pt x="204" y="190"/>
                    </a:lnTo>
                    <a:lnTo>
                      <a:pt x="209" y="183"/>
                    </a:lnTo>
                    <a:lnTo>
                      <a:pt x="216" y="176"/>
                    </a:lnTo>
                    <a:lnTo>
                      <a:pt x="220" y="169"/>
                    </a:lnTo>
                    <a:lnTo>
                      <a:pt x="228" y="161"/>
                    </a:lnTo>
                    <a:lnTo>
                      <a:pt x="232" y="154"/>
                    </a:lnTo>
                    <a:lnTo>
                      <a:pt x="239" y="147"/>
                    </a:lnTo>
                    <a:lnTo>
                      <a:pt x="247" y="142"/>
                    </a:lnTo>
                    <a:lnTo>
                      <a:pt x="251" y="135"/>
                    </a:lnTo>
                    <a:lnTo>
                      <a:pt x="258" y="128"/>
                    </a:lnTo>
                    <a:lnTo>
                      <a:pt x="266" y="121"/>
                    </a:lnTo>
                    <a:lnTo>
                      <a:pt x="273" y="116"/>
                    </a:lnTo>
                    <a:lnTo>
                      <a:pt x="280" y="112"/>
                    </a:lnTo>
                    <a:lnTo>
                      <a:pt x="287" y="104"/>
                    </a:lnTo>
                    <a:lnTo>
                      <a:pt x="294" y="100"/>
                    </a:lnTo>
                    <a:lnTo>
                      <a:pt x="299" y="95"/>
                    </a:lnTo>
                    <a:lnTo>
                      <a:pt x="308" y="90"/>
                    </a:lnTo>
                    <a:lnTo>
                      <a:pt x="313" y="85"/>
                    </a:lnTo>
                    <a:lnTo>
                      <a:pt x="323" y="81"/>
                    </a:lnTo>
                    <a:lnTo>
                      <a:pt x="330" y="76"/>
                    </a:lnTo>
                    <a:lnTo>
                      <a:pt x="337" y="71"/>
                    </a:lnTo>
                    <a:lnTo>
                      <a:pt x="346" y="69"/>
                    </a:lnTo>
                    <a:lnTo>
                      <a:pt x="354" y="64"/>
                    </a:lnTo>
                    <a:lnTo>
                      <a:pt x="361" y="62"/>
                    </a:lnTo>
                    <a:lnTo>
                      <a:pt x="370" y="59"/>
                    </a:lnTo>
                    <a:lnTo>
                      <a:pt x="377" y="57"/>
                    </a:lnTo>
                    <a:lnTo>
                      <a:pt x="387" y="55"/>
                    </a:lnTo>
                    <a:lnTo>
                      <a:pt x="394" y="52"/>
                    </a:lnTo>
                    <a:lnTo>
                      <a:pt x="403" y="50"/>
                    </a:lnTo>
                    <a:lnTo>
                      <a:pt x="413" y="47"/>
                    </a:lnTo>
                    <a:lnTo>
                      <a:pt x="420" y="47"/>
                    </a:lnTo>
                    <a:lnTo>
                      <a:pt x="430" y="45"/>
                    </a:lnTo>
                    <a:lnTo>
                      <a:pt x="439" y="45"/>
                    </a:lnTo>
                    <a:lnTo>
                      <a:pt x="449" y="45"/>
                    </a:lnTo>
                    <a:lnTo>
                      <a:pt x="458" y="45"/>
                    </a:lnTo>
                    <a:lnTo>
                      <a:pt x="468" y="47"/>
                    </a:lnTo>
                    <a:lnTo>
                      <a:pt x="477" y="50"/>
                    </a:lnTo>
                    <a:lnTo>
                      <a:pt x="479" y="47"/>
                    </a:lnTo>
                    <a:lnTo>
                      <a:pt x="482" y="45"/>
                    </a:lnTo>
                    <a:lnTo>
                      <a:pt x="482" y="38"/>
                    </a:lnTo>
                    <a:lnTo>
                      <a:pt x="482" y="36"/>
                    </a:lnTo>
                    <a:lnTo>
                      <a:pt x="470" y="28"/>
                    </a:lnTo>
                    <a:lnTo>
                      <a:pt x="460" y="21"/>
                    </a:lnTo>
                    <a:lnTo>
                      <a:pt x="451" y="17"/>
                    </a:lnTo>
                    <a:lnTo>
                      <a:pt x="441" y="14"/>
                    </a:lnTo>
                    <a:lnTo>
                      <a:pt x="432" y="9"/>
                    </a:lnTo>
                    <a:lnTo>
                      <a:pt x="422" y="7"/>
                    </a:lnTo>
                    <a:lnTo>
                      <a:pt x="411" y="2"/>
                    </a:lnTo>
                    <a:lnTo>
                      <a:pt x="403" y="2"/>
                    </a:lnTo>
                    <a:lnTo>
                      <a:pt x="392" y="0"/>
                    </a:lnTo>
                    <a:lnTo>
                      <a:pt x="382" y="0"/>
                    </a:lnTo>
                    <a:lnTo>
                      <a:pt x="373" y="0"/>
                    </a:lnTo>
                    <a:lnTo>
                      <a:pt x="365" y="2"/>
                    </a:lnTo>
                    <a:lnTo>
                      <a:pt x="356" y="2"/>
                    </a:lnTo>
                    <a:lnTo>
                      <a:pt x="346" y="5"/>
                    </a:lnTo>
                    <a:lnTo>
                      <a:pt x="337" y="7"/>
                    </a:lnTo>
                    <a:lnTo>
                      <a:pt x="327" y="9"/>
                    </a:lnTo>
                    <a:lnTo>
                      <a:pt x="320" y="12"/>
                    </a:lnTo>
                    <a:lnTo>
                      <a:pt x="311" y="17"/>
                    </a:lnTo>
                    <a:lnTo>
                      <a:pt x="301" y="21"/>
                    </a:lnTo>
                    <a:lnTo>
                      <a:pt x="294" y="26"/>
                    </a:lnTo>
                    <a:lnTo>
                      <a:pt x="285" y="28"/>
                    </a:lnTo>
                    <a:lnTo>
                      <a:pt x="275" y="36"/>
                    </a:lnTo>
                    <a:lnTo>
                      <a:pt x="268" y="40"/>
                    </a:lnTo>
                    <a:lnTo>
                      <a:pt x="261" y="47"/>
                    </a:lnTo>
                    <a:lnTo>
                      <a:pt x="251" y="55"/>
                    </a:lnTo>
                    <a:lnTo>
                      <a:pt x="244" y="59"/>
                    </a:lnTo>
                    <a:lnTo>
                      <a:pt x="235" y="69"/>
                    </a:lnTo>
                    <a:lnTo>
                      <a:pt x="228" y="76"/>
                    </a:lnTo>
                    <a:lnTo>
                      <a:pt x="220" y="83"/>
                    </a:lnTo>
                    <a:lnTo>
                      <a:pt x="213" y="90"/>
                    </a:lnTo>
                    <a:lnTo>
                      <a:pt x="206" y="100"/>
                    </a:lnTo>
                    <a:lnTo>
                      <a:pt x="199" y="109"/>
                    </a:lnTo>
                    <a:lnTo>
                      <a:pt x="192" y="116"/>
                    </a:lnTo>
                    <a:lnTo>
                      <a:pt x="182" y="126"/>
                    </a:lnTo>
                    <a:lnTo>
                      <a:pt x="175" y="135"/>
                    </a:lnTo>
                    <a:lnTo>
                      <a:pt x="168" y="145"/>
                    </a:lnTo>
                    <a:lnTo>
                      <a:pt x="163" y="152"/>
                    </a:lnTo>
                    <a:lnTo>
                      <a:pt x="156" y="161"/>
                    </a:lnTo>
                    <a:lnTo>
                      <a:pt x="149" y="171"/>
                    </a:lnTo>
                    <a:lnTo>
                      <a:pt x="142" y="183"/>
                    </a:lnTo>
                    <a:lnTo>
                      <a:pt x="137" y="190"/>
                    </a:lnTo>
                    <a:lnTo>
                      <a:pt x="130" y="202"/>
                    </a:lnTo>
                    <a:lnTo>
                      <a:pt x="125" y="211"/>
                    </a:lnTo>
                    <a:lnTo>
                      <a:pt x="118" y="221"/>
                    </a:lnTo>
                    <a:lnTo>
                      <a:pt x="114" y="230"/>
                    </a:lnTo>
                    <a:lnTo>
                      <a:pt x="106" y="242"/>
                    </a:lnTo>
                    <a:lnTo>
                      <a:pt x="102" y="252"/>
                    </a:lnTo>
                    <a:lnTo>
                      <a:pt x="97" y="261"/>
                    </a:lnTo>
                    <a:lnTo>
                      <a:pt x="92" y="271"/>
                    </a:lnTo>
                    <a:lnTo>
                      <a:pt x="85" y="280"/>
                    </a:lnTo>
                    <a:lnTo>
                      <a:pt x="83" y="290"/>
                    </a:lnTo>
                    <a:lnTo>
                      <a:pt x="78" y="302"/>
                    </a:lnTo>
                    <a:lnTo>
                      <a:pt x="73" y="309"/>
                    </a:lnTo>
                    <a:lnTo>
                      <a:pt x="68" y="318"/>
                    </a:lnTo>
                    <a:lnTo>
                      <a:pt x="64" y="330"/>
                    </a:lnTo>
                    <a:lnTo>
                      <a:pt x="59" y="340"/>
                    </a:lnTo>
                    <a:lnTo>
                      <a:pt x="57" y="347"/>
                    </a:lnTo>
                    <a:lnTo>
                      <a:pt x="52" y="356"/>
                    </a:lnTo>
                    <a:lnTo>
                      <a:pt x="47" y="363"/>
                    </a:lnTo>
                    <a:lnTo>
                      <a:pt x="45" y="373"/>
                    </a:lnTo>
                    <a:lnTo>
                      <a:pt x="42" y="380"/>
                    </a:lnTo>
                    <a:lnTo>
                      <a:pt x="40" y="390"/>
                    </a:lnTo>
                    <a:lnTo>
                      <a:pt x="38" y="397"/>
                    </a:lnTo>
                    <a:lnTo>
                      <a:pt x="35" y="404"/>
                    </a:lnTo>
                    <a:lnTo>
                      <a:pt x="30" y="416"/>
                    </a:lnTo>
                    <a:lnTo>
                      <a:pt x="26" y="428"/>
                    </a:lnTo>
                    <a:lnTo>
                      <a:pt x="21" y="440"/>
                    </a:lnTo>
                    <a:lnTo>
                      <a:pt x="19" y="454"/>
                    </a:lnTo>
                    <a:lnTo>
                      <a:pt x="16" y="466"/>
                    </a:lnTo>
                    <a:lnTo>
                      <a:pt x="11" y="478"/>
                    </a:lnTo>
                    <a:lnTo>
                      <a:pt x="9" y="489"/>
                    </a:lnTo>
                    <a:lnTo>
                      <a:pt x="7" y="504"/>
                    </a:lnTo>
                    <a:lnTo>
                      <a:pt x="4" y="516"/>
                    </a:lnTo>
                    <a:lnTo>
                      <a:pt x="2" y="530"/>
                    </a:lnTo>
                    <a:lnTo>
                      <a:pt x="2" y="542"/>
                    </a:lnTo>
                    <a:lnTo>
                      <a:pt x="2" y="556"/>
                    </a:lnTo>
                    <a:lnTo>
                      <a:pt x="0" y="568"/>
                    </a:lnTo>
                    <a:lnTo>
                      <a:pt x="0" y="580"/>
                    </a:lnTo>
                    <a:lnTo>
                      <a:pt x="0" y="594"/>
                    </a:lnTo>
                    <a:lnTo>
                      <a:pt x="0" y="606"/>
                    </a:lnTo>
                    <a:lnTo>
                      <a:pt x="0" y="620"/>
                    </a:lnTo>
                    <a:lnTo>
                      <a:pt x="0" y="632"/>
                    </a:lnTo>
                    <a:lnTo>
                      <a:pt x="0" y="646"/>
                    </a:lnTo>
                    <a:lnTo>
                      <a:pt x="2" y="658"/>
                    </a:lnTo>
                    <a:lnTo>
                      <a:pt x="2" y="670"/>
                    </a:lnTo>
                    <a:lnTo>
                      <a:pt x="4" y="684"/>
                    </a:lnTo>
                    <a:lnTo>
                      <a:pt x="7" y="696"/>
                    </a:lnTo>
                    <a:lnTo>
                      <a:pt x="9" y="710"/>
                    </a:lnTo>
                    <a:lnTo>
                      <a:pt x="11" y="722"/>
                    </a:lnTo>
                    <a:lnTo>
                      <a:pt x="14" y="734"/>
                    </a:lnTo>
                    <a:lnTo>
                      <a:pt x="16" y="746"/>
                    </a:lnTo>
                    <a:lnTo>
                      <a:pt x="21" y="760"/>
                    </a:lnTo>
                    <a:lnTo>
                      <a:pt x="23" y="772"/>
                    </a:lnTo>
                    <a:lnTo>
                      <a:pt x="28" y="784"/>
                    </a:lnTo>
                    <a:lnTo>
                      <a:pt x="33" y="798"/>
                    </a:lnTo>
                    <a:lnTo>
                      <a:pt x="38" y="810"/>
                    </a:lnTo>
                    <a:lnTo>
                      <a:pt x="40" y="822"/>
                    </a:lnTo>
                    <a:lnTo>
                      <a:pt x="45" y="834"/>
                    </a:lnTo>
                    <a:lnTo>
                      <a:pt x="49" y="846"/>
                    </a:lnTo>
                    <a:lnTo>
                      <a:pt x="57" y="858"/>
                    </a:lnTo>
                    <a:lnTo>
                      <a:pt x="61" y="870"/>
                    </a:lnTo>
                    <a:lnTo>
                      <a:pt x="66" y="879"/>
                    </a:lnTo>
                    <a:lnTo>
                      <a:pt x="73" y="891"/>
                    </a:lnTo>
                    <a:lnTo>
                      <a:pt x="80" y="903"/>
                    </a:lnTo>
                    <a:lnTo>
                      <a:pt x="85" y="915"/>
                    </a:lnTo>
                    <a:lnTo>
                      <a:pt x="92" y="924"/>
                    </a:lnTo>
                    <a:lnTo>
                      <a:pt x="99" y="936"/>
                    </a:lnTo>
                    <a:lnTo>
                      <a:pt x="106" y="946"/>
                    </a:lnTo>
                    <a:lnTo>
                      <a:pt x="114" y="955"/>
                    </a:lnTo>
                    <a:lnTo>
                      <a:pt x="123" y="967"/>
                    </a:lnTo>
                    <a:lnTo>
                      <a:pt x="130" y="977"/>
                    </a:lnTo>
                    <a:lnTo>
                      <a:pt x="140" y="988"/>
                    </a:lnTo>
                    <a:lnTo>
                      <a:pt x="147" y="996"/>
                    </a:lnTo>
                    <a:lnTo>
                      <a:pt x="156" y="1008"/>
                    </a:lnTo>
                    <a:lnTo>
                      <a:pt x="163" y="1015"/>
                    </a:lnTo>
                    <a:lnTo>
                      <a:pt x="173" y="1024"/>
                    </a:lnTo>
                    <a:lnTo>
                      <a:pt x="182" y="1034"/>
                    </a:lnTo>
                    <a:lnTo>
                      <a:pt x="192" y="1043"/>
                    </a:lnTo>
                    <a:lnTo>
                      <a:pt x="201" y="1050"/>
                    </a:lnTo>
                    <a:lnTo>
                      <a:pt x="213" y="1060"/>
                    </a:lnTo>
                    <a:lnTo>
                      <a:pt x="223" y="1067"/>
                    </a:lnTo>
                    <a:lnTo>
                      <a:pt x="232" y="1074"/>
                    </a:lnTo>
                    <a:lnTo>
                      <a:pt x="242" y="1081"/>
                    </a:lnTo>
                    <a:lnTo>
                      <a:pt x="254" y="1088"/>
                    </a:lnTo>
                    <a:lnTo>
                      <a:pt x="266" y="1093"/>
                    </a:lnTo>
                    <a:lnTo>
                      <a:pt x="277" y="1100"/>
                    </a:lnTo>
                    <a:lnTo>
                      <a:pt x="289" y="1107"/>
                    </a:lnTo>
                    <a:lnTo>
                      <a:pt x="301" y="1114"/>
                    </a:lnTo>
                    <a:lnTo>
                      <a:pt x="327" y="1124"/>
                    </a:lnTo>
                    <a:lnTo>
                      <a:pt x="354" y="1133"/>
                    </a:lnTo>
                    <a:lnTo>
                      <a:pt x="380" y="1143"/>
                    </a:lnTo>
                    <a:lnTo>
                      <a:pt x="406" y="1148"/>
                    </a:lnTo>
                    <a:lnTo>
                      <a:pt x="432" y="1150"/>
                    </a:lnTo>
                    <a:lnTo>
                      <a:pt x="456" y="1152"/>
                    </a:lnTo>
                    <a:lnTo>
                      <a:pt x="479" y="1152"/>
                    </a:lnTo>
                    <a:lnTo>
                      <a:pt x="506" y="1150"/>
                    </a:lnTo>
                    <a:lnTo>
                      <a:pt x="527" y="1145"/>
                    </a:lnTo>
                    <a:lnTo>
                      <a:pt x="551" y="1138"/>
                    </a:lnTo>
                    <a:lnTo>
                      <a:pt x="572" y="1131"/>
                    </a:lnTo>
                    <a:lnTo>
                      <a:pt x="593" y="1122"/>
                    </a:lnTo>
                    <a:lnTo>
                      <a:pt x="615" y="1112"/>
                    </a:lnTo>
                    <a:lnTo>
                      <a:pt x="636" y="1100"/>
                    </a:lnTo>
                    <a:lnTo>
                      <a:pt x="655" y="1086"/>
                    </a:lnTo>
                    <a:lnTo>
                      <a:pt x="674" y="1072"/>
                    </a:lnTo>
                    <a:lnTo>
                      <a:pt x="691" y="1055"/>
                    </a:lnTo>
                    <a:lnTo>
                      <a:pt x="710" y="1036"/>
                    </a:lnTo>
                    <a:lnTo>
                      <a:pt x="727" y="1019"/>
                    </a:lnTo>
                    <a:lnTo>
                      <a:pt x="743" y="998"/>
                    </a:lnTo>
                    <a:lnTo>
                      <a:pt x="757" y="977"/>
                    </a:lnTo>
                    <a:lnTo>
                      <a:pt x="772" y="955"/>
                    </a:lnTo>
                    <a:lnTo>
                      <a:pt x="786" y="934"/>
                    </a:lnTo>
                    <a:lnTo>
                      <a:pt x="800" y="910"/>
                    </a:lnTo>
                    <a:lnTo>
                      <a:pt x="812" y="886"/>
                    </a:lnTo>
                    <a:lnTo>
                      <a:pt x="824" y="860"/>
                    </a:lnTo>
                    <a:lnTo>
                      <a:pt x="833" y="834"/>
                    </a:lnTo>
                    <a:lnTo>
                      <a:pt x="845" y="810"/>
                    </a:lnTo>
                    <a:lnTo>
                      <a:pt x="852" y="782"/>
                    </a:lnTo>
                    <a:lnTo>
                      <a:pt x="862" y="756"/>
                    </a:lnTo>
                    <a:lnTo>
                      <a:pt x="869" y="727"/>
                    </a:lnTo>
                    <a:lnTo>
                      <a:pt x="876" y="701"/>
                    </a:lnTo>
                    <a:lnTo>
                      <a:pt x="881" y="672"/>
                    </a:lnTo>
                    <a:lnTo>
                      <a:pt x="886" y="644"/>
                    </a:lnTo>
                    <a:lnTo>
                      <a:pt x="890" y="615"/>
                    </a:lnTo>
                    <a:lnTo>
                      <a:pt x="893" y="587"/>
                    </a:lnTo>
                    <a:lnTo>
                      <a:pt x="895" y="558"/>
                    </a:lnTo>
                    <a:lnTo>
                      <a:pt x="895" y="530"/>
                    </a:lnTo>
                    <a:lnTo>
                      <a:pt x="895" y="501"/>
                    </a:lnTo>
                    <a:lnTo>
                      <a:pt x="895" y="473"/>
                    </a:lnTo>
                    <a:lnTo>
                      <a:pt x="893" y="444"/>
                    </a:lnTo>
                    <a:lnTo>
                      <a:pt x="890" y="416"/>
                    </a:lnTo>
                    <a:lnTo>
                      <a:pt x="886" y="387"/>
                    </a:lnTo>
                    <a:lnTo>
                      <a:pt x="881" y="361"/>
                    </a:lnTo>
                    <a:lnTo>
                      <a:pt x="874" y="335"/>
                    </a:lnTo>
                    <a:lnTo>
                      <a:pt x="867" y="309"/>
                    </a:lnTo>
                    <a:lnTo>
                      <a:pt x="857" y="285"/>
                    </a:lnTo>
                    <a:lnTo>
                      <a:pt x="850" y="259"/>
                    </a:lnTo>
                    <a:lnTo>
                      <a:pt x="838" y="235"/>
                    </a:lnTo>
                    <a:lnTo>
                      <a:pt x="826" y="214"/>
                    </a:lnTo>
                    <a:lnTo>
                      <a:pt x="814" y="190"/>
                    </a:lnTo>
                    <a:lnTo>
                      <a:pt x="800" y="169"/>
                    </a:lnTo>
                    <a:lnTo>
                      <a:pt x="786" y="147"/>
                    </a:lnTo>
                    <a:lnTo>
                      <a:pt x="769" y="131"/>
                    </a:lnTo>
                    <a:lnTo>
                      <a:pt x="753" y="112"/>
                    </a:lnTo>
                    <a:lnTo>
                      <a:pt x="734" y="95"/>
                    </a:lnTo>
                    <a:lnTo>
                      <a:pt x="715" y="78"/>
                    </a:lnTo>
                    <a:lnTo>
                      <a:pt x="693" y="64"/>
                    </a:lnTo>
                    <a:lnTo>
                      <a:pt x="669" y="52"/>
                    </a:lnTo>
                    <a:lnTo>
                      <a:pt x="646" y="40"/>
                    </a:lnTo>
                    <a:lnTo>
                      <a:pt x="622" y="31"/>
                    </a:lnTo>
                    <a:lnTo>
                      <a:pt x="596" y="24"/>
                    </a:lnTo>
                    <a:lnTo>
                      <a:pt x="567" y="17"/>
                    </a:lnTo>
                    <a:lnTo>
                      <a:pt x="541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5" name="Freeform 288"/>
              <p:cNvSpPr>
                <a:spLocks/>
              </p:cNvSpPr>
              <p:nvPr/>
            </p:nvSpPr>
            <p:spPr bwMode="auto">
              <a:xfrm>
                <a:off x="6309" y="3361"/>
                <a:ext cx="345" cy="475"/>
              </a:xfrm>
              <a:custGeom>
                <a:avLst/>
                <a:gdLst>
                  <a:gd name="T0" fmla="*/ 124 w 345"/>
                  <a:gd name="T1" fmla="*/ 21 h 475"/>
                  <a:gd name="T2" fmla="*/ 81 w 345"/>
                  <a:gd name="T3" fmla="*/ 45 h 475"/>
                  <a:gd name="T4" fmla="*/ 45 w 345"/>
                  <a:gd name="T5" fmla="*/ 81 h 475"/>
                  <a:gd name="T6" fmla="*/ 22 w 345"/>
                  <a:gd name="T7" fmla="*/ 128 h 475"/>
                  <a:gd name="T8" fmla="*/ 5 w 345"/>
                  <a:gd name="T9" fmla="*/ 183 h 475"/>
                  <a:gd name="T10" fmla="*/ 0 w 345"/>
                  <a:gd name="T11" fmla="*/ 238 h 475"/>
                  <a:gd name="T12" fmla="*/ 3 w 345"/>
                  <a:gd name="T13" fmla="*/ 295 h 475"/>
                  <a:gd name="T14" fmla="*/ 12 w 345"/>
                  <a:gd name="T15" fmla="*/ 349 h 475"/>
                  <a:gd name="T16" fmla="*/ 36 w 345"/>
                  <a:gd name="T17" fmla="*/ 397 h 475"/>
                  <a:gd name="T18" fmla="*/ 64 w 345"/>
                  <a:gd name="T19" fmla="*/ 435 h 475"/>
                  <a:gd name="T20" fmla="*/ 103 w 345"/>
                  <a:gd name="T21" fmla="*/ 463 h 475"/>
                  <a:gd name="T22" fmla="*/ 150 w 345"/>
                  <a:gd name="T23" fmla="*/ 475 h 475"/>
                  <a:gd name="T24" fmla="*/ 207 w 345"/>
                  <a:gd name="T25" fmla="*/ 471 h 475"/>
                  <a:gd name="T26" fmla="*/ 245 w 345"/>
                  <a:gd name="T27" fmla="*/ 452 h 475"/>
                  <a:gd name="T28" fmla="*/ 278 w 345"/>
                  <a:gd name="T29" fmla="*/ 421 h 475"/>
                  <a:gd name="T30" fmla="*/ 304 w 345"/>
                  <a:gd name="T31" fmla="*/ 380 h 475"/>
                  <a:gd name="T32" fmla="*/ 323 w 345"/>
                  <a:gd name="T33" fmla="*/ 335 h 475"/>
                  <a:gd name="T34" fmla="*/ 338 w 345"/>
                  <a:gd name="T35" fmla="*/ 283 h 475"/>
                  <a:gd name="T36" fmla="*/ 345 w 345"/>
                  <a:gd name="T37" fmla="*/ 228 h 475"/>
                  <a:gd name="T38" fmla="*/ 342 w 345"/>
                  <a:gd name="T39" fmla="*/ 176 h 475"/>
                  <a:gd name="T40" fmla="*/ 335 w 345"/>
                  <a:gd name="T41" fmla="*/ 126 h 475"/>
                  <a:gd name="T42" fmla="*/ 319 w 345"/>
                  <a:gd name="T43" fmla="*/ 81 h 475"/>
                  <a:gd name="T44" fmla="*/ 295 w 345"/>
                  <a:gd name="T45" fmla="*/ 43 h 475"/>
                  <a:gd name="T46" fmla="*/ 264 w 345"/>
                  <a:gd name="T47" fmla="*/ 17 h 475"/>
                  <a:gd name="T48" fmla="*/ 224 w 345"/>
                  <a:gd name="T49" fmla="*/ 2 h 475"/>
                  <a:gd name="T50" fmla="*/ 179 w 345"/>
                  <a:gd name="T51" fmla="*/ 2 h 475"/>
                  <a:gd name="T52" fmla="*/ 171 w 345"/>
                  <a:gd name="T53" fmla="*/ 24 h 475"/>
                  <a:gd name="T54" fmla="*/ 202 w 345"/>
                  <a:gd name="T55" fmla="*/ 38 h 475"/>
                  <a:gd name="T56" fmla="*/ 233 w 345"/>
                  <a:gd name="T57" fmla="*/ 57 h 475"/>
                  <a:gd name="T58" fmla="*/ 259 w 345"/>
                  <a:gd name="T59" fmla="*/ 79 h 475"/>
                  <a:gd name="T60" fmla="*/ 276 w 345"/>
                  <a:gd name="T61" fmla="*/ 105 h 475"/>
                  <a:gd name="T62" fmla="*/ 290 w 345"/>
                  <a:gd name="T63" fmla="*/ 136 h 475"/>
                  <a:gd name="T64" fmla="*/ 300 w 345"/>
                  <a:gd name="T65" fmla="*/ 169 h 475"/>
                  <a:gd name="T66" fmla="*/ 302 w 345"/>
                  <a:gd name="T67" fmla="*/ 195 h 475"/>
                  <a:gd name="T68" fmla="*/ 302 w 345"/>
                  <a:gd name="T69" fmla="*/ 228 h 475"/>
                  <a:gd name="T70" fmla="*/ 300 w 345"/>
                  <a:gd name="T71" fmla="*/ 266 h 475"/>
                  <a:gd name="T72" fmla="*/ 290 w 345"/>
                  <a:gd name="T73" fmla="*/ 304 h 475"/>
                  <a:gd name="T74" fmla="*/ 278 w 345"/>
                  <a:gd name="T75" fmla="*/ 340 h 475"/>
                  <a:gd name="T76" fmla="*/ 259 w 345"/>
                  <a:gd name="T77" fmla="*/ 376 h 475"/>
                  <a:gd name="T78" fmla="*/ 236 w 345"/>
                  <a:gd name="T79" fmla="*/ 404 h 475"/>
                  <a:gd name="T80" fmla="*/ 209 w 345"/>
                  <a:gd name="T81" fmla="*/ 423 h 475"/>
                  <a:gd name="T82" fmla="*/ 181 w 345"/>
                  <a:gd name="T83" fmla="*/ 435 h 475"/>
                  <a:gd name="T84" fmla="*/ 155 w 345"/>
                  <a:gd name="T85" fmla="*/ 435 h 475"/>
                  <a:gd name="T86" fmla="*/ 119 w 345"/>
                  <a:gd name="T87" fmla="*/ 421 h 475"/>
                  <a:gd name="T88" fmla="*/ 88 w 345"/>
                  <a:gd name="T89" fmla="*/ 392 h 475"/>
                  <a:gd name="T90" fmla="*/ 67 w 345"/>
                  <a:gd name="T91" fmla="*/ 354 h 475"/>
                  <a:gd name="T92" fmla="*/ 55 w 345"/>
                  <a:gd name="T93" fmla="*/ 330 h 475"/>
                  <a:gd name="T94" fmla="*/ 45 w 345"/>
                  <a:gd name="T95" fmla="*/ 292 h 475"/>
                  <a:gd name="T96" fmla="*/ 43 w 345"/>
                  <a:gd name="T97" fmla="*/ 266 h 475"/>
                  <a:gd name="T98" fmla="*/ 41 w 345"/>
                  <a:gd name="T99" fmla="*/ 242 h 475"/>
                  <a:gd name="T100" fmla="*/ 43 w 345"/>
                  <a:gd name="T101" fmla="*/ 219 h 475"/>
                  <a:gd name="T102" fmla="*/ 45 w 345"/>
                  <a:gd name="T103" fmla="*/ 195 h 475"/>
                  <a:gd name="T104" fmla="*/ 50 w 345"/>
                  <a:gd name="T105" fmla="*/ 171 h 475"/>
                  <a:gd name="T106" fmla="*/ 55 w 345"/>
                  <a:gd name="T107" fmla="*/ 147 h 475"/>
                  <a:gd name="T108" fmla="*/ 64 w 345"/>
                  <a:gd name="T109" fmla="*/ 124 h 475"/>
                  <a:gd name="T110" fmla="*/ 76 w 345"/>
                  <a:gd name="T111" fmla="*/ 102 h 475"/>
                  <a:gd name="T112" fmla="*/ 88 w 345"/>
                  <a:gd name="T113" fmla="*/ 81 h 475"/>
                  <a:gd name="T114" fmla="*/ 122 w 345"/>
                  <a:gd name="T115" fmla="*/ 48 h 475"/>
                  <a:gd name="T116" fmla="*/ 145 w 345"/>
                  <a:gd name="T117" fmla="*/ 33 h 475"/>
                  <a:gd name="T118" fmla="*/ 167 w 345"/>
                  <a:gd name="T119" fmla="*/ 21 h 47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" h="475">
                    <a:moveTo>
                      <a:pt x="167" y="12"/>
                    </a:moveTo>
                    <a:lnTo>
                      <a:pt x="155" y="12"/>
                    </a:lnTo>
                    <a:lnTo>
                      <a:pt x="145" y="14"/>
                    </a:lnTo>
                    <a:lnTo>
                      <a:pt x="133" y="17"/>
                    </a:lnTo>
                    <a:lnTo>
                      <a:pt x="124" y="21"/>
                    </a:lnTo>
                    <a:lnTo>
                      <a:pt x="114" y="24"/>
                    </a:lnTo>
                    <a:lnTo>
                      <a:pt x="105" y="29"/>
                    </a:lnTo>
                    <a:lnTo>
                      <a:pt x="95" y="33"/>
                    </a:lnTo>
                    <a:lnTo>
                      <a:pt x="88" y="38"/>
                    </a:lnTo>
                    <a:lnTo>
                      <a:pt x="81" y="45"/>
                    </a:lnTo>
                    <a:lnTo>
                      <a:pt x="72" y="52"/>
                    </a:lnTo>
                    <a:lnTo>
                      <a:pt x="67" y="57"/>
                    </a:lnTo>
                    <a:lnTo>
                      <a:pt x="60" y="67"/>
                    </a:lnTo>
                    <a:lnTo>
                      <a:pt x="53" y="74"/>
                    </a:lnTo>
                    <a:lnTo>
                      <a:pt x="45" y="81"/>
                    </a:lnTo>
                    <a:lnTo>
                      <a:pt x="41" y="90"/>
                    </a:lnTo>
                    <a:lnTo>
                      <a:pt x="36" y="100"/>
                    </a:lnTo>
                    <a:lnTo>
                      <a:pt x="29" y="109"/>
                    </a:lnTo>
                    <a:lnTo>
                      <a:pt x="26" y="119"/>
                    </a:lnTo>
                    <a:lnTo>
                      <a:pt x="22" y="128"/>
                    </a:lnTo>
                    <a:lnTo>
                      <a:pt x="17" y="140"/>
                    </a:lnTo>
                    <a:lnTo>
                      <a:pt x="12" y="150"/>
                    </a:lnTo>
                    <a:lnTo>
                      <a:pt x="10" y="159"/>
                    </a:lnTo>
                    <a:lnTo>
                      <a:pt x="7" y="171"/>
                    </a:lnTo>
                    <a:lnTo>
                      <a:pt x="5" y="183"/>
                    </a:lnTo>
                    <a:lnTo>
                      <a:pt x="3" y="195"/>
                    </a:lnTo>
                    <a:lnTo>
                      <a:pt x="3" y="204"/>
                    </a:lnTo>
                    <a:lnTo>
                      <a:pt x="0" y="216"/>
                    </a:lnTo>
                    <a:lnTo>
                      <a:pt x="0" y="228"/>
                    </a:lnTo>
                    <a:lnTo>
                      <a:pt x="0" y="238"/>
                    </a:lnTo>
                    <a:lnTo>
                      <a:pt x="0" y="252"/>
                    </a:lnTo>
                    <a:lnTo>
                      <a:pt x="0" y="262"/>
                    </a:lnTo>
                    <a:lnTo>
                      <a:pt x="0" y="273"/>
                    </a:lnTo>
                    <a:lnTo>
                      <a:pt x="0" y="285"/>
                    </a:lnTo>
                    <a:lnTo>
                      <a:pt x="3" y="295"/>
                    </a:lnTo>
                    <a:lnTo>
                      <a:pt x="3" y="307"/>
                    </a:lnTo>
                    <a:lnTo>
                      <a:pt x="5" y="319"/>
                    </a:lnTo>
                    <a:lnTo>
                      <a:pt x="7" y="328"/>
                    </a:lnTo>
                    <a:lnTo>
                      <a:pt x="10" y="338"/>
                    </a:lnTo>
                    <a:lnTo>
                      <a:pt x="12" y="349"/>
                    </a:lnTo>
                    <a:lnTo>
                      <a:pt x="17" y="359"/>
                    </a:lnTo>
                    <a:lnTo>
                      <a:pt x="22" y="368"/>
                    </a:lnTo>
                    <a:lnTo>
                      <a:pt x="26" y="378"/>
                    </a:lnTo>
                    <a:lnTo>
                      <a:pt x="29" y="387"/>
                    </a:lnTo>
                    <a:lnTo>
                      <a:pt x="36" y="397"/>
                    </a:lnTo>
                    <a:lnTo>
                      <a:pt x="38" y="404"/>
                    </a:lnTo>
                    <a:lnTo>
                      <a:pt x="45" y="414"/>
                    </a:lnTo>
                    <a:lnTo>
                      <a:pt x="53" y="421"/>
                    </a:lnTo>
                    <a:lnTo>
                      <a:pt x="60" y="430"/>
                    </a:lnTo>
                    <a:lnTo>
                      <a:pt x="64" y="435"/>
                    </a:lnTo>
                    <a:lnTo>
                      <a:pt x="72" y="442"/>
                    </a:lnTo>
                    <a:lnTo>
                      <a:pt x="79" y="447"/>
                    </a:lnTo>
                    <a:lnTo>
                      <a:pt x="88" y="454"/>
                    </a:lnTo>
                    <a:lnTo>
                      <a:pt x="95" y="459"/>
                    </a:lnTo>
                    <a:lnTo>
                      <a:pt x="103" y="463"/>
                    </a:lnTo>
                    <a:lnTo>
                      <a:pt x="112" y="466"/>
                    </a:lnTo>
                    <a:lnTo>
                      <a:pt x="122" y="471"/>
                    </a:lnTo>
                    <a:lnTo>
                      <a:pt x="131" y="471"/>
                    </a:lnTo>
                    <a:lnTo>
                      <a:pt x="141" y="473"/>
                    </a:lnTo>
                    <a:lnTo>
                      <a:pt x="150" y="475"/>
                    </a:lnTo>
                    <a:lnTo>
                      <a:pt x="162" y="475"/>
                    </a:lnTo>
                    <a:lnTo>
                      <a:pt x="171" y="475"/>
                    </a:lnTo>
                    <a:lnTo>
                      <a:pt x="183" y="473"/>
                    </a:lnTo>
                    <a:lnTo>
                      <a:pt x="195" y="471"/>
                    </a:lnTo>
                    <a:lnTo>
                      <a:pt x="207" y="471"/>
                    </a:lnTo>
                    <a:lnTo>
                      <a:pt x="214" y="466"/>
                    </a:lnTo>
                    <a:lnTo>
                      <a:pt x="224" y="463"/>
                    </a:lnTo>
                    <a:lnTo>
                      <a:pt x="231" y="459"/>
                    </a:lnTo>
                    <a:lnTo>
                      <a:pt x="238" y="456"/>
                    </a:lnTo>
                    <a:lnTo>
                      <a:pt x="245" y="452"/>
                    </a:lnTo>
                    <a:lnTo>
                      <a:pt x="252" y="444"/>
                    </a:lnTo>
                    <a:lnTo>
                      <a:pt x="259" y="440"/>
                    </a:lnTo>
                    <a:lnTo>
                      <a:pt x="266" y="435"/>
                    </a:lnTo>
                    <a:lnTo>
                      <a:pt x="271" y="428"/>
                    </a:lnTo>
                    <a:lnTo>
                      <a:pt x="278" y="421"/>
                    </a:lnTo>
                    <a:lnTo>
                      <a:pt x="283" y="414"/>
                    </a:lnTo>
                    <a:lnTo>
                      <a:pt x="290" y="406"/>
                    </a:lnTo>
                    <a:lnTo>
                      <a:pt x="295" y="397"/>
                    </a:lnTo>
                    <a:lnTo>
                      <a:pt x="300" y="390"/>
                    </a:lnTo>
                    <a:lnTo>
                      <a:pt x="304" y="380"/>
                    </a:lnTo>
                    <a:lnTo>
                      <a:pt x="309" y="373"/>
                    </a:lnTo>
                    <a:lnTo>
                      <a:pt x="314" y="364"/>
                    </a:lnTo>
                    <a:lnTo>
                      <a:pt x="316" y="354"/>
                    </a:lnTo>
                    <a:lnTo>
                      <a:pt x="321" y="345"/>
                    </a:lnTo>
                    <a:lnTo>
                      <a:pt x="323" y="335"/>
                    </a:lnTo>
                    <a:lnTo>
                      <a:pt x="328" y="323"/>
                    </a:lnTo>
                    <a:lnTo>
                      <a:pt x="331" y="314"/>
                    </a:lnTo>
                    <a:lnTo>
                      <a:pt x="333" y="304"/>
                    </a:lnTo>
                    <a:lnTo>
                      <a:pt x="335" y="295"/>
                    </a:lnTo>
                    <a:lnTo>
                      <a:pt x="338" y="283"/>
                    </a:lnTo>
                    <a:lnTo>
                      <a:pt x="340" y="271"/>
                    </a:lnTo>
                    <a:lnTo>
                      <a:pt x="340" y="262"/>
                    </a:lnTo>
                    <a:lnTo>
                      <a:pt x="342" y="252"/>
                    </a:lnTo>
                    <a:lnTo>
                      <a:pt x="342" y="240"/>
                    </a:lnTo>
                    <a:lnTo>
                      <a:pt x="345" y="228"/>
                    </a:lnTo>
                    <a:lnTo>
                      <a:pt x="345" y="219"/>
                    </a:lnTo>
                    <a:lnTo>
                      <a:pt x="345" y="209"/>
                    </a:lnTo>
                    <a:lnTo>
                      <a:pt x="345" y="197"/>
                    </a:lnTo>
                    <a:lnTo>
                      <a:pt x="345" y="188"/>
                    </a:lnTo>
                    <a:lnTo>
                      <a:pt x="342" y="176"/>
                    </a:lnTo>
                    <a:lnTo>
                      <a:pt x="342" y="166"/>
                    </a:lnTo>
                    <a:lnTo>
                      <a:pt x="340" y="155"/>
                    </a:lnTo>
                    <a:lnTo>
                      <a:pt x="338" y="145"/>
                    </a:lnTo>
                    <a:lnTo>
                      <a:pt x="335" y="136"/>
                    </a:lnTo>
                    <a:lnTo>
                      <a:pt x="335" y="126"/>
                    </a:lnTo>
                    <a:lnTo>
                      <a:pt x="333" y="117"/>
                    </a:lnTo>
                    <a:lnTo>
                      <a:pt x="328" y="107"/>
                    </a:lnTo>
                    <a:lnTo>
                      <a:pt x="326" y="98"/>
                    </a:lnTo>
                    <a:lnTo>
                      <a:pt x="321" y="90"/>
                    </a:lnTo>
                    <a:lnTo>
                      <a:pt x="319" y="81"/>
                    </a:lnTo>
                    <a:lnTo>
                      <a:pt x="314" y="74"/>
                    </a:lnTo>
                    <a:lnTo>
                      <a:pt x="309" y="64"/>
                    </a:lnTo>
                    <a:lnTo>
                      <a:pt x="307" y="57"/>
                    </a:lnTo>
                    <a:lnTo>
                      <a:pt x="300" y="50"/>
                    </a:lnTo>
                    <a:lnTo>
                      <a:pt x="295" y="43"/>
                    </a:lnTo>
                    <a:lnTo>
                      <a:pt x="288" y="38"/>
                    </a:lnTo>
                    <a:lnTo>
                      <a:pt x="283" y="31"/>
                    </a:lnTo>
                    <a:lnTo>
                      <a:pt x="276" y="26"/>
                    </a:lnTo>
                    <a:lnTo>
                      <a:pt x="269" y="21"/>
                    </a:lnTo>
                    <a:lnTo>
                      <a:pt x="264" y="17"/>
                    </a:lnTo>
                    <a:lnTo>
                      <a:pt x="257" y="12"/>
                    </a:lnTo>
                    <a:lnTo>
                      <a:pt x="247" y="7"/>
                    </a:lnTo>
                    <a:lnTo>
                      <a:pt x="240" y="7"/>
                    </a:lnTo>
                    <a:lnTo>
                      <a:pt x="231" y="2"/>
                    </a:lnTo>
                    <a:lnTo>
                      <a:pt x="224" y="2"/>
                    </a:lnTo>
                    <a:lnTo>
                      <a:pt x="214" y="0"/>
                    </a:lnTo>
                    <a:lnTo>
                      <a:pt x="205" y="0"/>
                    </a:lnTo>
                    <a:lnTo>
                      <a:pt x="195" y="0"/>
                    </a:lnTo>
                    <a:lnTo>
                      <a:pt x="186" y="2"/>
                    </a:lnTo>
                    <a:lnTo>
                      <a:pt x="179" y="2"/>
                    </a:lnTo>
                    <a:lnTo>
                      <a:pt x="176" y="7"/>
                    </a:lnTo>
                    <a:lnTo>
                      <a:pt x="171" y="10"/>
                    </a:lnTo>
                    <a:lnTo>
                      <a:pt x="171" y="14"/>
                    </a:lnTo>
                    <a:lnTo>
                      <a:pt x="169" y="19"/>
                    </a:lnTo>
                    <a:lnTo>
                      <a:pt x="171" y="24"/>
                    </a:lnTo>
                    <a:lnTo>
                      <a:pt x="176" y="29"/>
                    </a:lnTo>
                    <a:lnTo>
                      <a:pt x="181" y="33"/>
                    </a:lnTo>
                    <a:lnTo>
                      <a:pt x="188" y="36"/>
                    </a:lnTo>
                    <a:lnTo>
                      <a:pt x="195" y="38"/>
                    </a:lnTo>
                    <a:lnTo>
                      <a:pt x="202" y="38"/>
                    </a:lnTo>
                    <a:lnTo>
                      <a:pt x="209" y="43"/>
                    </a:lnTo>
                    <a:lnTo>
                      <a:pt x="217" y="45"/>
                    </a:lnTo>
                    <a:lnTo>
                      <a:pt x="221" y="50"/>
                    </a:lnTo>
                    <a:lnTo>
                      <a:pt x="228" y="52"/>
                    </a:lnTo>
                    <a:lnTo>
                      <a:pt x="233" y="57"/>
                    </a:lnTo>
                    <a:lnTo>
                      <a:pt x="238" y="62"/>
                    </a:lnTo>
                    <a:lnTo>
                      <a:pt x="245" y="64"/>
                    </a:lnTo>
                    <a:lnTo>
                      <a:pt x="250" y="69"/>
                    </a:lnTo>
                    <a:lnTo>
                      <a:pt x="255" y="74"/>
                    </a:lnTo>
                    <a:lnTo>
                      <a:pt x="259" y="79"/>
                    </a:lnTo>
                    <a:lnTo>
                      <a:pt x="264" y="83"/>
                    </a:lnTo>
                    <a:lnTo>
                      <a:pt x="266" y="88"/>
                    </a:lnTo>
                    <a:lnTo>
                      <a:pt x="271" y="95"/>
                    </a:lnTo>
                    <a:lnTo>
                      <a:pt x="274" y="98"/>
                    </a:lnTo>
                    <a:lnTo>
                      <a:pt x="276" y="105"/>
                    </a:lnTo>
                    <a:lnTo>
                      <a:pt x="281" y="109"/>
                    </a:lnTo>
                    <a:lnTo>
                      <a:pt x="283" y="117"/>
                    </a:lnTo>
                    <a:lnTo>
                      <a:pt x="285" y="121"/>
                    </a:lnTo>
                    <a:lnTo>
                      <a:pt x="288" y="128"/>
                    </a:lnTo>
                    <a:lnTo>
                      <a:pt x="290" y="136"/>
                    </a:lnTo>
                    <a:lnTo>
                      <a:pt x="293" y="140"/>
                    </a:lnTo>
                    <a:lnTo>
                      <a:pt x="295" y="147"/>
                    </a:lnTo>
                    <a:lnTo>
                      <a:pt x="297" y="155"/>
                    </a:lnTo>
                    <a:lnTo>
                      <a:pt x="297" y="162"/>
                    </a:lnTo>
                    <a:lnTo>
                      <a:pt x="300" y="169"/>
                    </a:lnTo>
                    <a:lnTo>
                      <a:pt x="300" y="176"/>
                    </a:lnTo>
                    <a:lnTo>
                      <a:pt x="302" y="183"/>
                    </a:lnTo>
                    <a:lnTo>
                      <a:pt x="302" y="188"/>
                    </a:lnTo>
                    <a:lnTo>
                      <a:pt x="302" y="190"/>
                    </a:lnTo>
                    <a:lnTo>
                      <a:pt x="302" y="195"/>
                    </a:lnTo>
                    <a:lnTo>
                      <a:pt x="304" y="200"/>
                    </a:lnTo>
                    <a:lnTo>
                      <a:pt x="302" y="207"/>
                    </a:lnTo>
                    <a:lnTo>
                      <a:pt x="302" y="214"/>
                    </a:lnTo>
                    <a:lnTo>
                      <a:pt x="302" y="221"/>
                    </a:lnTo>
                    <a:lnTo>
                      <a:pt x="302" y="228"/>
                    </a:lnTo>
                    <a:lnTo>
                      <a:pt x="302" y="235"/>
                    </a:lnTo>
                    <a:lnTo>
                      <a:pt x="302" y="242"/>
                    </a:lnTo>
                    <a:lnTo>
                      <a:pt x="302" y="252"/>
                    </a:lnTo>
                    <a:lnTo>
                      <a:pt x="300" y="259"/>
                    </a:lnTo>
                    <a:lnTo>
                      <a:pt x="300" y="266"/>
                    </a:lnTo>
                    <a:lnTo>
                      <a:pt x="297" y="273"/>
                    </a:lnTo>
                    <a:lnTo>
                      <a:pt x="295" y="281"/>
                    </a:lnTo>
                    <a:lnTo>
                      <a:pt x="295" y="290"/>
                    </a:lnTo>
                    <a:lnTo>
                      <a:pt x="293" y="297"/>
                    </a:lnTo>
                    <a:lnTo>
                      <a:pt x="290" y="304"/>
                    </a:lnTo>
                    <a:lnTo>
                      <a:pt x="288" y="311"/>
                    </a:lnTo>
                    <a:lnTo>
                      <a:pt x="288" y="321"/>
                    </a:lnTo>
                    <a:lnTo>
                      <a:pt x="283" y="326"/>
                    </a:lnTo>
                    <a:lnTo>
                      <a:pt x="281" y="335"/>
                    </a:lnTo>
                    <a:lnTo>
                      <a:pt x="278" y="340"/>
                    </a:lnTo>
                    <a:lnTo>
                      <a:pt x="276" y="349"/>
                    </a:lnTo>
                    <a:lnTo>
                      <a:pt x="271" y="354"/>
                    </a:lnTo>
                    <a:lnTo>
                      <a:pt x="266" y="361"/>
                    </a:lnTo>
                    <a:lnTo>
                      <a:pt x="264" y="368"/>
                    </a:lnTo>
                    <a:lnTo>
                      <a:pt x="259" y="376"/>
                    </a:lnTo>
                    <a:lnTo>
                      <a:pt x="255" y="380"/>
                    </a:lnTo>
                    <a:lnTo>
                      <a:pt x="250" y="387"/>
                    </a:lnTo>
                    <a:lnTo>
                      <a:pt x="245" y="392"/>
                    </a:lnTo>
                    <a:lnTo>
                      <a:pt x="240" y="397"/>
                    </a:lnTo>
                    <a:lnTo>
                      <a:pt x="236" y="404"/>
                    </a:lnTo>
                    <a:lnTo>
                      <a:pt x="231" y="409"/>
                    </a:lnTo>
                    <a:lnTo>
                      <a:pt x="224" y="414"/>
                    </a:lnTo>
                    <a:lnTo>
                      <a:pt x="219" y="418"/>
                    </a:lnTo>
                    <a:lnTo>
                      <a:pt x="214" y="421"/>
                    </a:lnTo>
                    <a:lnTo>
                      <a:pt x="209" y="423"/>
                    </a:lnTo>
                    <a:lnTo>
                      <a:pt x="205" y="425"/>
                    </a:lnTo>
                    <a:lnTo>
                      <a:pt x="200" y="428"/>
                    </a:lnTo>
                    <a:lnTo>
                      <a:pt x="193" y="430"/>
                    </a:lnTo>
                    <a:lnTo>
                      <a:pt x="186" y="435"/>
                    </a:lnTo>
                    <a:lnTo>
                      <a:pt x="181" y="435"/>
                    </a:lnTo>
                    <a:lnTo>
                      <a:pt x="176" y="435"/>
                    </a:lnTo>
                    <a:lnTo>
                      <a:pt x="171" y="435"/>
                    </a:lnTo>
                    <a:lnTo>
                      <a:pt x="169" y="437"/>
                    </a:lnTo>
                    <a:lnTo>
                      <a:pt x="162" y="435"/>
                    </a:lnTo>
                    <a:lnTo>
                      <a:pt x="155" y="435"/>
                    </a:lnTo>
                    <a:lnTo>
                      <a:pt x="145" y="433"/>
                    </a:lnTo>
                    <a:lnTo>
                      <a:pt x="138" y="430"/>
                    </a:lnTo>
                    <a:lnTo>
                      <a:pt x="131" y="428"/>
                    </a:lnTo>
                    <a:lnTo>
                      <a:pt x="124" y="423"/>
                    </a:lnTo>
                    <a:lnTo>
                      <a:pt x="119" y="421"/>
                    </a:lnTo>
                    <a:lnTo>
                      <a:pt x="112" y="416"/>
                    </a:lnTo>
                    <a:lnTo>
                      <a:pt x="107" y="411"/>
                    </a:lnTo>
                    <a:lnTo>
                      <a:pt x="100" y="404"/>
                    </a:lnTo>
                    <a:lnTo>
                      <a:pt x="95" y="397"/>
                    </a:lnTo>
                    <a:lnTo>
                      <a:pt x="88" y="392"/>
                    </a:lnTo>
                    <a:lnTo>
                      <a:pt x="83" y="385"/>
                    </a:lnTo>
                    <a:lnTo>
                      <a:pt x="79" y="378"/>
                    </a:lnTo>
                    <a:lnTo>
                      <a:pt x="74" y="368"/>
                    </a:lnTo>
                    <a:lnTo>
                      <a:pt x="69" y="361"/>
                    </a:lnTo>
                    <a:lnTo>
                      <a:pt x="67" y="354"/>
                    </a:lnTo>
                    <a:lnTo>
                      <a:pt x="62" y="347"/>
                    </a:lnTo>
                    <a:lnTo>
                      <a:pt x="60" y="342"/>
                    </a:lnTo>
                    <a:lnTo>
                      <a:pt x="57" y="338"/>
                    </a:lnTo>
                    <a:lnTo>
                      <a:pt x="57" y="335"/>
                    </a:lnTo>
                    <a:lnTo>
                      <a:pt x="55" y="330"/>
                    </a:lnTo>
                    <a:lnTo>
                      <a:pt x="53" y="323"/>
                    </a:lnTo>
                    <a:lnTo>
                      <a:pt x="50" y="314"/>
                    </a:lnTo>
                    <a:lnTo>
                      <a:pt x="48" y="307"/>
                    </a:lnTo>
                    <a:lnTo>
                      <a:pt x="45" y="300"/>
                    </a:lnTo>
                    <a:lnTo>
                      <a:pt x="45" y="292"/>
                    </a:lnTo>
                    <a:lnTo>
                      <a:pt x="45" y="285"/>
                    </a:lnTo>
                    <a:lnTo>
                      <a:pt x="43" y="281"/>
                    </a:lnTo>
                    <a:lnTo>
                      <a:pt x="43" y="276"/>
                    </a:lnTo>
                    <a:lnTo>
                      <a:pt x="43" y="271"/>
                    </a:lnTo>
                    <a:lnTo>
                      <a:pt x="43" y="266"/>
                    </a:lnTo>
                    <a:lnTo>
                      <a:pt x="41" y="262"/>
                    </a:lnTo>
                    <a:lnTo>
                      <a:pt x="41" y="257"/>
                    </a:lnTo>
                    <a:lnTo>
                      <a:pt x="41" y="252"/>
                    </a:lnTo>
                    <a:lnTo>
                      <a:pt x="41" y="247"/>
                    </a:lnTo>
                    <a:lnTo>
                      <a:pt x="41" y="242"/>
                    </a:lnTo>
                    <a:lnTo>
                      <a:pt x="41" y="238"/>
                    </a:lnTo>
                    <a:lnTo>
                      <a:pt x="41" y="233"/>
                    </a:lnTo>
                    <a:lnTo>
                      <a:pt x="41" y="228"/>
                    </a:lnTo>
                    <a:lnTo>
                      <a:pt x="41" y="223"/>
                    </a:lnTo>
                    <a:lnTo>
                      <a:pt x="43" y="219"/>
                    </a:lnTo>
                    <a:lnTo>
                      <a:pt x="43" y="214"/>
                    </a:lnTo>
                    <a:lnTo>
                      <a:pt x="43" y="209"/>
                    </a:lnTo>
                    <a:lnTo>
                      <a:pt x="43" y="204"/>
                    </a:lnTo>
                    <a:lnTo>
                      <a:pt x="43" y="200"/>
                    </a:lnTo>
                    <a:lnTo>
                      <a:pt x="45" y="195"/>
                    </a:lnTo>
                    <a:lnTo>
                      <a:pt x="45" y="190"/>
                    </a:lnTo>
                    <a:lnTo>
                      <a:pt x="45" y="185"/>
                    </a:lnTo>
                    <a:lnTo>
                      <a:pt x="48" y="181"/>
                    </a:lnTo>
                    <a:lnTo>
                      <a:pt x="48" y="176"/>
                    </a:lnTo>
                    <a:lnTo>
                      <a:pt x="50" y="171"/>
                    </a:lnTo>
                    <a:lnTo>
                      <a:pt x="50" y="164"/>
                    </a:lnTo>
                    <a:lnTo>
                      <a:pt x="53" y="162"/>
                    </a:lnTo>
                    <a:lnTo>
                      <a:pt x="53" y="157"/>
                    </a:lnTo>
                    <a:lnTo>
                      <a:pt x="55" y="152"/>
                    </a:lnTo>
                    <a:lnTo>
                      <a:pt x="55" y="147"/>
                    </a:lnTo>
                    <a:lnTo>
                      <a:pt x="57" y="143"/>
                    </a:lnTo>
                    <a:lnTo>
                      <a:pt x="60" y="138"/>
                    </a:lnTo>
                    <a:lnTo>
                      <a:pt x="62" y="133"/>
                    </a:lnTo>
                    <a:lnTo>
                      <a:pt x="64" y="128"/>
                    </a:lnTo>
                    <a:lnTo>
                      <a:pt x="64" y="124"/>
                    </a:lnTo>
                    <a:lnTo>
                      <a:pt x="67" y="119"/>
                    </a:lnTo>
                    <a:lnTo>
                      <a:pt x="69" y="114"/>
                    </a:lnTo>
                    <a:lnTo>
                      <a:pt x="72" y="109"/>
                    </a:lnTo>
                    <a:lnTo>
                      <a:pt x="74" y="107"/>
                    </a:lnTo>
                    <a:lnTo>
                      <a:pt x="76" y="102"/>
                    </a:lnTo>
                    <a:lnTo>
                      <a:pt x="79" y="98"/>
                    </a:lnTo>
                    <a:lnTo>
                      <a:pt x="81" y="95"/>
                    </a:lnTo>
                    <a:lnTo>
                      <a:pt x="83" y="90"/>
                    </a:lnTo>
                    <a:lnTo>
                      <a:pt x="86" y="86"/>
                    </a:lnTo>
                    <a:lnTo>
                      <a:pt x="88" y="81"/>
                    </a:lnTo>
                    <a:lnTo>
                      <a:pt x="95" y="74"/>
                    </a:lnTo>
                    <a:lnTo>
                      <a:pt x="100" y="67"/>
                    </a:lnTo>
                    <a:lnTo>
                      <a:pt x="107" y="60"/>
                    </a:lnTo>
                    <a:lnTo>
                      <a:pt x="114" y="52"/>
                    </a:lnTo>
                    <a:lnTo>
                      <a:pt x="122" y="48"/>
                    </a:lnTo>
                    <a:lnTo>
                      <a:pt x="129" y="43"/>
                    </a:lnTo>
                    <a:lnTo>
                      <a:pt x="133" y="38"/>
                    </a:lnTo>
                    <a:lnTo>
                      <a:pt x="136" y="38"/>
                    </a:lnTo>
                    <a:lnTo>
                      <a:pt x="141" y="36"/>
                    </a:lnTo>
                    <a:lnTo>
                      <a:pt x="145" y="33"/>
                    </a:lnTo>
                    <a:lnTo>
                      <a:pt x="150" y="31"/>
                    </a:lnTo>
                    <a:lnTo>
                      <a:pt x="155" y="29"/>
                    </a:lnTo>
                    <a:lnTo>
                      <a:pt x="160" y="26"/>
                    </a:lnTo>
                    <a:lnTo>
                      <a:pt x="164" y="26"/>
                    </a:lnTo>
                    <a:lnTo>
                      <a:pt x="167" y="21"/>
                    </a:lnTo>
                    <a:lnTo>
                      <a:pt x="167" y="19"/>
                    </a:lnTo>
                    <a:lnTo>
                      <a:pt x="167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6" name="Freeform 289"/>
              <p:cNvSpPr>
                <a:spLocks/>
              </p:cNvSpPr>
              <p:nvPr/>
            </p:nvSpPr>
            <p:spPr bwMode="auto">
              <a:xfrm>
                <a:off x="6392" y="3489"/>
                <a:ext cx="157" cy="205"/>
              </a:xfrm>
              <a:custGeom>
                <a:avLst/>
                <a:gdLst>
                  <a:gd name="T0" fmla="*/ 69 w 157"/>
                  <a:gd name="T1" fmla="*/ 0 h 205"/>
                  <a:gd name="T2" fmla="*/ 48 w 157"/>
                  <a:gd name="T3" fmla="*/ 10 h 205"/>
                  <a:gd name="T4" fmla="*/ 31 w 157"/>
                  <a:gd name="T5" fmla="*/ 24 h 205"/>
                  <a:gd name="T6" fmla="*/ 17 w 157"/>
                  <a:gd name="T7" fmla="*/ 41 h 205"/>
                  <a:gd name="T8" fmla="*/ 8 w 157"/>
                  <a:gd name="T9" fmla="*/ 62 h 205"/>
                  <a:gd name="T10" fmla="*/ 3 w 157"/>
                  <a:gd name="T11" fmla="*/ 81 h 205"/>
                  <a:gd name="T12" fmla="*/ 0 w 157"/>
                  <a:gd name="T13" fmla="*/ 93 h 205"/>
                  <a:gd name="T14" fmla="*/ 0 w 157"/>
                  <a:gd name="T15" fmla="*/ 107 h 205"/>
                  <a:gd name="T16" fmla="*/ 0 w 157"/>
                  <a:gd name="T17" fmla="*/ 122 h 205"/>
                  <a:gd name="T18" fmla="*/ 0 w 157"/>
                  <a:gd name="T19" fmla="*/ 134 h 205"/>
                  <a:gd name="T20" fmla="*/ 5 w 157"/>
                  <a:gd name="T21" fmla="*/ 145 h 205"/>
                  <a:gd name="T22" fmla="*/ 17 w 157"/>
                  <a:gd name="T23" fmla="*/ 167 h 205"/>
                  <a:gd name="T24" fmla="*/ 36 w 157"/>
                  <a:gd name="T25" fmla="*/ 186 h 205"/>
                  <a:gd name="T26" fmla="*/ 46 w 157"/>
                  <a:gd name="T27" fmla="*/ 193 h 205"/>
                  <a:gd name="T28" fmla="*/ 67 w 157"/>
                  <a:gd name="T29" fmla="*/ 202 h 205"/>
                  <a:gd name="T30" fmla="*/ 79 w 157"/>
                  <a:gd name="T31" fmla="*/ 205 h 205"/>
                  <a:gd name="T32" fmla="*/ 98 w 157"/>
                  <a:gd name="T33" fmla="*/ 202 h 205"/>
                  <a:gd name="T34" fmla="*/ 117 w 157"/>
                  <a:gd name="T35" fmla="*/ 193 h 205"/>
                  <a:gd name="T36" fmla="*/ 134 w 157"/>
                  <a:gd name="T37" fmla="*/ 179 h 205"/>
                  <a:gd name="T38" fmla="*/ 145 w 157"/>
                  <a:gd name="T39" fmla="*/ 157 h 205"/>
                  <a:gd name="T40" fmla="*/ 153 w 157"/>
                  <a:gd name="T41" fmla="*/ 143 h 205"/>
                  <a:gd name="T42" fmla="*/ 153 w 157"/>
                  <a:gd name="T43" fmla="*/ 129 h 205"/>
                  <a:gd name="T44" fmla="*/ 157 w 157"/>
                  <a:gd name="T45" fmla="*/ 117 h 205"/>
                  <a:gd name="T46" fmla="*/ 157 w 157"/>
                  <a:gd name="T47" fmla="*/ 105 h 205"/>
                  <a:gd name="T48" fmla="*/ 155 w 157"/>
                  <a:gd name="T49" fmla="*/ 86 h 205"/>
                  <a:gd name="T50" fmla="*/ 148 w 157"/>
                  <a:gd name="T51" fmla="*/ 62 h 205"/>
                  <a:gd name="T52" fmla="*/ 136 w 157"/>
                  <a:gd name="T53" fmla="*/ 46 h 205"/>
                  <a:gd name="T54" fmla="*/ 119 w 157"/>
                  <a:gd name="T55" fmla="*/ 34 h 205"/>
                  <a:gd name="T56" fmla="*/ 110 w 157"/>
                  <a:gd name="T57" fmla="*/ 36 h 205"/>
                  <a:gd name="T58" fmla="*/ 103 w 157"/>
                  <a:gd name="T59" fmla="*/ 48 h 205"/>
                  <a:gd name="T60" fmla="*/ 105 w 157"/>
                  <a:gd name="T61" fmla="*/ 62 h 205"/>
                  <a:gd name="T62" fmla="*/ 105 w 157"/>
                  <a:gd name="T63" fmla="*/ 74 h 205"/>
                  <a:gd name="T64" fmla="*/ 107 w 157"/>
                  <a:gd name="T65" fmla="*/ 86 h 205"/>
                  <a:gd name="T66" fmla="*/ 107 w 157"/>
                  <a:gd name="T67" fmla="*/ 100 h 205"/>
                  <a:gd name="T68" fmla="*/ 107 w 157"/>
                  <a:gd name="T69" fmla="*/ 112 h 205"/>
                  <a:gd name="T70" fmla="*/ 100 w 157"/>
                  <a:gd name="T71" fmla="*/ 136 h 205"/>
                  <a:gd name="T72" fmla="*/ 88 w 157"/>
                  <a:gd name="T73" fmla="*/ 145 h 205"/>
                  <a:gd name="T74" fmla="*/ 69 w 157"/>
                  <a:gd name="T75" fmla="*/ 141 h 205"/>
                  <a:gd name="T76" fmla="*/ 60 w 157"/>
                  <a:gd name="T77" fmla="*/ 131 h 205"/>
                  <a:gd name="T78" fmla="*/ 53 w 157"/>
                  <a:gd name="T79" fmla="*/ 119 h 205"/>
                  <a:gd name="T80" fmla="*/ 50 w 157"/>
                  <a:gd name="T81" fmla="*/ 105 h 205"/>
                  <a:gd name="T82" fmla="*/ 50 w 157"/>
                  <a:gd name="T83" fmla="*/ 91 h 205"/>
                  <a:gd name="T84" fmla="*/ 50 w 157"/>
                  <a:gd name="T85" fmla="*/ 74 h 205"/>
                  <a:gd name="T86" fmla="*/ 53 w 157"/>
                  <a:gd name="T87" fmla="*/ 57 h 205"/>
                  <a:gd name="T88" fmla="*/ 60 w 157"/>
                  <a:gd name="T89" fmla="*/ 43 h 205"/>
                  <a:gd name="T90" fmla="*/ 67 w 157"/>
                  <a:gd name="T91" fmla="*/ 31 h 205"/>
                  <a:gd name="T92" fmla="*/ 74 w 157"/>
                  <a:gd name="T93" fmla="*/ 19 h 205"/>
                  <a:gd name="T94" fmla="*/ 88 w 157"/>
                  <a:gd name="T95" fmla="*/ 8 h 205"/>
                  <a:gd name="T96" fmla="*/ 84 w 157"/>
                  <a:gd name="T97" fmla="*/ 0 h 20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205">
                    <a:moveTo>
                      <a:pt x="84" y="0"/>
                    </a:moveTo>
                    <a:lnTo>
                      <a:pt x="77" y="0"/>
                    </a:lnTo>
                    <a:lnTo>
                      <a:pt x="69" y="0"/>
                    </a:lnTo>
                    <a:lnTo>
                      <a:pt x="62" y="3"/>
                    </a:lnTo>
                    <a:lnTo>
                      <a:pt x="55" y="8"/>
                    </a:lnTo>
                    <a:lnTo>
                      <a:pt x="48" y="10"/>
                    </a:lnTo>
                    <a:lnTo>
                      <a:pt x="43" y="15"/>
                    </a:lnTo>
                    <a:lnTo>
                      <a:pt x="36" y="19"/>
                    </a:lnTo>
                    <a:lnTo>
                      <a:pt x="31" y="24"/>
                    </a:lnTo>
                    <a:lnTo>
                      <a:pt x="27" y="29"/>
                    </a:lnTo>
                    <a:lnTo>
                      <a:pt x="22" y="36"/>
                    </a:lnTo>
                    <a:lnTo>
                      <a:pt x="17" y="41"/>
                    </a:lnTo>
                    <a:lnTo>
                      <a:pt x="15" y="48"/>
                    </a:lnTo>
                    <a:lnTo>
                      <a:pt x="10" y="55"/>
                    </a:lnTo>
                    <a:lnTo>
                      <a:pt x="8" y="62"/>
                    </a:lnTo>
                    <a:lnTo>
                      <a:pt x="5" y="69"/>
                    </a:lnTo>
                    <a:lnTo>
                      <a:pt x="5" y="76"/>
                    </a:lnTo>
                    <a:lnTo>
                      <a:pt x="3" y="81"/>
                    </a:lnTo>
                    <a:lnTo>
                      <a:pt x="3" y="86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0" y="98"/>
                    </a:lnTo>
                    <a:lnTo>
                      <a:pt x="0" y="103"/>
                    </a:lnTo>
                    <a:lnTo>
                      <a:pt x="0" y="107"/>
                    </a:lnTo>
                    <a:lnTo>
                      <a:pt x="0" y="112"/>
                    </a:lnTo>
                    <a:lnTo>
                      <a:pt x="0" y="117"/>
                    </a:lnTo>
                    <a:lnTo>
                      <a:pt x="0" y="122"/>
                    </a:lnTo>
                    <a:lnTo>
                      <a:pt x="0" y="124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3" y="138"/>
                    </a:lnTo>
                    <a:lnTo>
                      <a:pt x="3" y="141"/>
                    </a:lnTo>
                    <a:lnTo>
                      <a:pt x="5" y="145"/>
                    </a:lnTo>
                    <a:lnTo>
                      <a:pt x="8" y="153"/>
                    </a:lnTo>
                    <a:lnTo>
                      <a:pt x="12" y="160"/>
                    </a:lnTo>
                    <a:lnTo>
                      <a:pt x="17" y="167"/>
                    </a:lnTo>
                    <a:lnTo>
                      <a:pt x="22" y="174"/>
                    </a:lnTo>
                    <a:lnTo>
                      <a:pt x="27" y="179"/>
                    </a:lnTo>
                    <a:lnTo>
                      <a:pt x="36" y="186"/>
                    </a:lnTo>
                    <a:lnTo>
                      <a:pt x="39" y="188"/>
                    </a:lnTo>
                    <a:lnTo>
                      <a:pt x="41" y="191"/>
                    </a:lnTo>
                    <a:lnTo>
                      <a:pt x="46" y="193"/>
                    </a:lnTo>
                    <a:lnTo>
                      <a:pt x="50" y="195"/>
                    </a:lnTo>
                    <a:lnTo>
                      <a:pt x="58" y="200"/>
                    </a:lnTo>
                    <a:lnTo>
                      <a:pt x="67" y="202"/>
                    </a:lnTo>
                    <a:lnTo>
                      <a:pt x="69" y="202"/>
                    </a:lnTo>
                    <a:lnTo>
                      <a:pt x="74" y="205"/>
                    </a:lnTo>
                    <a:lnTo>
                      <a:pt x="79" y="205"/>
                    </a:lnTo>
                    <a:lnTo>
                      <a:pt x="84" y="205"/>
                    </a:lnTo>
                    <a:lnTo>
                      <a:pt x="91" y="205"/>
                    </a:lnTo>
                    <a:lnTo>
                      <a:pt x="98" y="202"/>
                    </a:lnTo>
                    <a:lnTo>
                      <a:pt x="105" y="200"/>
                    </a:lnTo>
                    <a:lnTo>
                      <a:pt x="110" y="198"/>
                    </a:lnTo>
                    <a:lnTo>
                      <a:pt x="117" y="193"/>
                    </a:lnTo>
                    <a:lnTo>
                      <a:pt x="122" y="188"/>
                    </a:lnTo>
                    <a:lnTo>
                      <a:pt x="126" y="183"/>
                    </a:lnTo>
                    <a:lnTo>
                      <a:pt x="134" y="179"/>
                    </a:lnTo>
                    <a:lnTo>
                      <a:pt x="138" y="172"/>
                    </a:lnTo>
                    <a:lnTo>
                      <a:pt x="141" y="164"/>
                    </a:lnTo>
                    <a:lnTo>
                      <a:pt x="145" y="157"/>
                    </a:lnTo>
                    <a:lnTo>
                      <a:pt x="150" y="150"/>
                    </a:lnTo>
                    <a:lnTo>
                      <a:pt x="150" y="145"/>
                    </a:lnTo>
                    <a:lnTo>
                      <a:pt x="153" y="143"/>
                    </a:lnTo>
                    <a:lnTo>
                      <a:pt x="153" y="138"/>
                    </a:lnTo>
                    <a:lnTo>
                      <a:pt x="153" y="134"/>
                    </a:lnTo>
                    <a:lnTo>
                      <a:pt x="153" y="129"/>
                    </a:lnTo>
                    <a:lnTo>
                      <a:pt x="155" y="126"/>
                    </a:lnTo>
                    <a:lnTo>
                      <a:pt x="155" y="122"/>
                    </a:lnTo>
                    <a:lnTo>
                      <a:pt x="157" y="117"/>
                    </a:lnTo>
                    <a:lnTo>
                      <a:pt x="157" y="112"/>
                    </a:lnTo>
                    <a:lnTo>
                      <a:pt x="157" y="110"/>
                    </a:lnTo>
                    <a:lnTo>
                      <a:pt x="157" y="105"/>
                    </a:lnTo>
                    <a:lnTo>
                      <a:pt x="157" y="100"/>
                    </a:lnTo>
                    <a:lnTo>
                      <a:pt x="155" y="93"/>
                    </a:lnTo>
                    <a:lnTo>
                      <a:pt x="155" y="86"/>
                    </a:lnTo>
                    <a:lnTo>
                      <a:pt x="153" y="76"/>
                    </a:lnTo>
                    <a:lnTo>
                      <a:pt x="153" y="69"/>
                    </a:lnTo>
                    <a:lnTo>
                      <a:pt x="148" y="62"/>
                    </a:lnTo>
                    <a:lnTo>
                      <a:pt x="145" y="57"/>
                    </a:lnTo>
                    <a:lnTo>
                      <a:pt x="141" y="50"/>
                    </a:lnTo>
                    <a:lnTo>
                      <a:pt x="136" y="46"/>
                    </a:lnTo>
                    <a:lnTo>
                      <a:pt x="131" y="41"/>
                    </a:lnTo>
                    <a:lnTo>
                      <a:pt x="124" y="36"/>
                    </a:lnTo>
                    <a:lnTo>
                      <a:pt x="119" y="34"/>
                    </a:lnTo>
                    <a:lnTo>
                      <a:pt x="117" y="34"/>
                    </a:lnTo>
                    <a:lnTo>
                      <a:pt x="112" y="34"/>
                    </a:lnTo>
                    <a:lnTo>
                      <a:pt x="110" y="36"/>
                    </a:lnTo>
                    <a:lnTo>
                      <a:pt x="105" y="38"/>
                    </a:lnTo>
                    <a:lnTo>
                      <a:pt x="103" y="43"/>
                    </a:lnTo>
                    <a:lnTo>
                      <a:pt x="103" y="48"/>
                    </a:lnTo>
                    <a:lnTo>
                      <a:pt x="103" y="53"/>
                    </a:lnTo>
                    <a:lnTo>
                      <a:pt x="103" y="57"/>
                    </a:lnTo>
                    <a:lnTo>
                      <a:pt x="105" y="62"/>
                    </a:lnTo>
                    <a:lnTo>
                      <a:pt x="105" y="65"/>
                    </a:lnTo>
                    <a:lnTo>
                      <a:pt x="105" y="69"/>
                    </a:lnTo>
                    <a:lnTo>
                      <a:pt x="105" y="74"/>
                    </a:lnTo>
                    <a:lnTo>
                      <a:pt x="107" y="79"/>
                    </a:lnTo>
                    <a:lnTo>
                      <a:pt x="107" y="81"/>
                    </a:lnTo>
                    <a:lnTo>
                      <a:pt x="107" y="86"/>
                    </a:lnTo>
                    <a:lnTo>
                      <a:pt x="107" y="91"/>
                    </a:lnTo>
                    <a:lnTo>
                      <a:pt x="107" y="95"/>
                    </a:lnTo>
                    <a:lnTo>
                      <a:pt x="107" y="100"/>
                    </a:lnTo>
                    <a:lnTo>
                      <a:pt x="107" y="105"/>
                    </a:lnTo>
                    <a:lnTo>
                      <a:pt x="107" y="110"/>
                    </a:lnTo>
                    <a:lnTo>
                      <a:pt x="107" y="112"/>
                    </a:lnTo>
                    <a:lnTo>
                      <a:pt x="105" y="122"/>
                    </a:lnTo>
                    <a:lnTo>
                      <a:pt x="103" y="129"/>
                    </a:lnTo>
                    <a:lnTo>
                      <a:pt x="100" y="136"/>
                    </a:lnTo>
                    <a:lnTo>
                      <a:pt x="98" y="141"/>
                    </a:lnTo>
                    <a:lnTo>
                      <a:pt x="93" y="143"/>
                    </a:lnTo>
                    <a:lnTo>
                      <a:pt x="88" y="145"/>
                    </a:lnTo>
                    <a:lnTo>
                      <a:pt x="81" y="145"/>
                    </a:lnTo>
                    <a:lnTo>
                      <a:pt x="74" y="143"/>
                    </a:lnTo>
                    <a:lnTo>
                      <a:pt x="69" y="141"/>
                    </a:lnTo>
                    <a:lnTo>
                      <a:pt x="67" y="136"/>
                    </a:lnTo>
                    <a:lnTo>
                      <a:pt x="62" y="134"/>
                    </a:lnTo>
                    <a:lnTo>
                      <a:pt x="60" y="131"/>
                    </a:lnTo>
                    <a:lnTo>
                      <a:pt x="58" y="126"/>
                    </a:lnTo>
                    <a:lnTo>
                      <a:pt x="58" y="124"/>
                    </a:lnTo>
                    <a:lnTo>
                      <a:pt x="53" y="119"/>
                    </a:lnTo>
                    <a:lnTo>
                      <a:pt x="53" y="114"/>
                    </a:lnTo>
                    <a:lnTo>
                      <a:pt x="50" y="110"/>
                    </a:lnTo>
                    <a:lnTo>
                      <a:pt x="50" y="105"/>
                    </a:lnTo>
                    <a:lnTo>
                      <a:pt x="50" y="100"/>
                    </a:lnTo>
                    <a:lnTo>
                      <a:pt x="50" y="95"/>
                    </a:lnTo>
                    <a:lnTo>
                      <a:pt x="50" y="91"/>
                    </a:lnTo>
                    <a:lnTo>
                      <a:pt x="50" y="86"/>
                    </a:lnTo>
                    <a:lnTo>
                      <a:pt x="50" y="79"/>
                    </a:lnTo>
                    <a:lnTo>
                      <a:pt x="50" y="74"/>
                    </a:lnTo>
                    <a:lnTo>
                      <a:pt x="50" y="69"/>
                    </a:lnTo>
                    <a:lnTo>
                      <a:pt x="53" y="65"/>
                    </a:lnTo>
                    <a:lnTo>
                      <a:pt x="53" y="57"/>
                    </a:lnTo>
                    <a:lnTo>
                      <a:pt x="55" y="53"/>
                    </a:lnTo>
                    <a:lnTo>
                      <a:pt x="58" y="48"/>
                    </a:lnTo>
                    <a:lnTo>
                      <a:pt x="60" y="43"/>
                    </a:lnTo>
                    <a:lnTo>
                      <a:pt x="62" y="38"/>
                    </a:lnTo>
                    <a:lnTo>
                      <a:pt x="65" y="36"/>
                    </a:lnTo>
                    <a:lnTo>
                      <a:pt x="67" y="31"/>
                    </a:lnTo>
                    <a:lnTo>
                      <a:pt x="69" y="27"/>
                    </a:lnTo>
                    <a:lnTo>
                      <a:pt x="72" y="22"/>
                    </a:lnTo>
                    <a:lnTo>
                      <a:pt x="74" y="19"/>
                    </a:lnTo>
                    <a:lnTo>
                      <a:pt x="81" y="15"/>
                    </a:lnTo>
                    <a:lnTo>
                      <a:pt x="88" y="10"/>
                    </a:lnTo>
                    <a:lnTo>
                      <a:pt x="88" y="8"/>
                    </a:lnTo>
                    <a:lnTo>
                      <a:pt x="88" y="5"/>
                    </a:lnTo>
                    <a:lnTo>
                      <a:pt x="86" y="3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7" name="Freeform 290"/>
              <p:cNvSpPr>
                <a:spLocks/>
              </p:cNvSpPr>
              <p:nvPr/>
            </p:nvSpPr>
            <p:spPr bwMode="auto">
              <a:xfrm>
                <a:off x="6775" y="3095"/>
                <a:ext cx="1038" cy="295"/>
              </a:xfrm>
              <a:custGeom>
                <a:avLst/>
                <a:gdLst>
                  <a:gd name="T0" fmla="*/ 962 w 1038"/>
                  <a:gd name="T1" fmla="*/ 266 h 295"/>
                  <a:gd name="T2" fmla="*/ 988 w 1038"/>
                  <a:gd name="T3" fmla="*/ 254 h 295"/>
                  <a:gd name="T4" fmla="*/ 1010 w 1038"/>
                  <a:gd name="T5" fmla="*/ 238 h 295"/>
                  <a:gd name="T6" fmla="*/ 1031 w 1038"/>
                  <a:gd name="T7" fmla="*/ 214 h 295"/>
                  <a:gd name="T8" fmla="*/ 1036 w 1038"/>
                  <a:gd name="T9" fmla="*/ 183 h 295"/>
                  <a:gd name="T10" fmla="*/ 1033 w 1038"/>
                  <a:gd name="T11" fmla="*/ 162 h 295"/>
                  <a:gd name="T12" fmla="*/ 1022 w 1038"/>
                  <a:gd name="T13" fmla="*/ 135 h 295"/>
                  <a:gd name="T14" fmla="*/ 1007 w 1038"/>
                  <a:gd name="T15" fmla="*/ 112 h 295"/>
                  <a:gd name="T16" fmla="*/ 986 w 1038"/>
                  <a:gd name="T17" fmla="*/ 93 h 295"/>
                  <a:gd name="T18" fmla="*/ 962 w 1038"/>
                  <a:gd name="T19" fmla="*/ 74 h 295"/>
                  <a:gd name="T20" fmla="*/ 934 w 1038"/>
                  <a:gd name="T21" fmla="*/ 57 h 295"/>
                  <a:gd name="T22" fmla="*/ 905 w 1038"/>
                  <a:gd name="T23" fmla="*/ 45 h 295"/>
                  <a:gd name="T24" fmla="*/ 874 w 1038"/>
                  <a:gd name="T25" fmla="*/ 33 h 295"/>
                  <a:gd name="T26" fmla="*/ 841 w 1038"/>
                  <a:gd name="T27" fmla="*/ 24 h 295"/>
                  <a:gd name="T28" fmla="*/ 810 w 1038"/>
                  <a:gd name="T29" fmla="*/ 17 h 295"/>
                  <a:gd name="T30" fmla="*/ 779 w 1038"/>
                  <a:gd name="T31" fmla="*/ 9 h 295"/>
                  <a:gd name="T32" fmla="*/ 751 w 1038"/>
                  <a:gd name="T33" fmla="*/ 5 h 295"/>
                  <a:gd name="T34" fmla="*/ 725 w 1038"/>
                  <a:gd name="T35" fmla="*/ 0 h 295"/>
                  <a:gd name="T36" fmla="*/ 17 w 1038"/>
                  <a:gd name="T37" fmla="*/ 5 h 295"/>
                  <a:gd name="T38" fmla="*/ 0 w 1038"/>
                  <a:gd name="T39" fmla="*/ 19 h 295"/>
                  <a:gd name="T40" fmla="*/ 7 w 1038"/>
                  <a:gd name="T41" fmla="*/ 45 h 295"/>
                  <a:gd name="T42" fmla="*/ 38 w 1038"/>
                  <a:gd name="T43" fmla="*/ 50 h 295"/>
                  <a:gd name="T44" fmla="*/ 76 w 1038"/>
                  <a:gd name="T45" fmla="*/ 55 h 295"/>
                  <a:gd name="T46" fmla="*/ 112 w 1038"/>
                  <a:gd name="T47" fmla="*/ 57 h 295"/>
                  <a:gd name="T48" fmla="*/ 150 w 1038"/>
                  <a:gd name="T49" fmla="*/ 57 h 295"/>
                  <a:gd name="T50" fmla="*/ 188 w 1038"/>
                  <a:gd name="T51" fmla="*/ 57 h 295"/>
                  <a:gd name="T52" fmla="*/ 226 w 1038"/>
                  <a:gd name="T53" fmla="*/ 57 h 295"/>
                  <a:gd name="T54" fmla="*/ 261 w 1038"/>
                  <a:gd name="T55" fmla="*/ 55 h 295"/>
                  <a:gd name="T56" fmla="*/ 299 w 1038"/>
                  <a:gd name="T57" fmla="*/ 52 h 295"/>
                  <a:gd name="T58" fmla="*/ 337 w 1038"/>
                  <a:gd name="T59" fmla="*/ 50 h 295"/>
                  <a:gd name="T60" fmla="*/ 375 w 1038"/>
                  <a:gd name="T61" fmla="*/ 50 h 295"/>
                  <a:gd name="T62" fmla="*/ 413 w 1038"/>
                  <a:gd name="T63" fmla="*/ 47 h 295"/>
                  <a:gd name="T64" fmla="*/ 449 w 1038"/>
                  <a:gd name="T65" fmla="*/ 47 h 295"/>
                  <a:gd name="T66" fmla="*/ 487 w 1038"/>
                  <a:gd name="T67" fmla="*/ 47 h 295"/>
                  <a:gd name="T68" fmla="*/ 520 w 1038"/>
                  <a:gd name="T69" fmla="*/ 50 h 295"/>
                  <a:gd name="T70" fmla="*/ 551 w 1038"/>
                  <a:gd name="T71" fmla="*/ 50 h 295"/>
                  <a:gd name="T72" fmla="*/ 580 w 1038"/>
                  <a:gd name="T73" fmla="*/ 52 h 295"/>
                  <a:gd name="T74" fmla="*/ 611 w 1038"/>
                  <a:gd name="T75" fmla="*/ 55 h 295"/>
                  <a:gd name="T76" fmla="*/ 644 w 1038"/>
                  <a:gd name="T77" fmla="*/ 57 h 295"/>
                  <a:gd name="T78" fmla="*/ 675 w 1038"/>
                  <a:gd name="T79" fmla="*/ 62 h 295"/>
                  <a:gd name="T80" fmla="*/ 708 w 1038"/>
                  <a:gd name="T81" fmla="*/ 66 h 295"/>
                  <a:gd name="T82" fmla="*/ 737 w 1038"/>
                  <a:gd name="T83" fmla="*/ 69 h 295"/>
                  <a:gd name="T84" fmla="*/ 770 w 1038"/>
                  <a:gd name="T85" fmla="*/ 76 h 295"/>
                  <a:gd name="T86" fmla="*/ 798 w 1038"/>
                  <a:gd name="T87" fmla="*/ 81 h 295"/>
                  <a:gd name="T88" fmla="*/ 829 w 1038"/>
                  <a:gd name="T89" fmla="*/ 88 h 295"/>
                  <a:gd name="T90" fmla="*/ 860 w 1038"/>
                  <a:gd name="T91" fmla="*/ 93 h 295"/>
                  <a:gd name="T92" fmla="*/ 891 w 1038"/>
                  <a:gd name="T93" fmla="*/ 102 h 295"/>
                  <a:gd name="T94" fmla="*/ 922 w 1038"/>
                  <a:gd name="T95" fmla="*/ 114 h 295"/>
                  <a:gd name="T96" fmla="*/ 938 w 1038"/>
                  <a:gd name="T97" fmla="*/ 133 h 295"/>
                  <a:gd name="T98" fmla="*/ 941 w 1038"/>
                  <a:gd name="T99" fmla="*/ 157 h 295"/>
                  <a:gd name="T100" fmla="*/ 931 w 1038"/>
                  <a:gd name="T101" fmla="*/ 178 h 295"/>
                  <a:gd name="T102" fmla="*/ 910 w 1038"/>
                  <a:gd name="T103" fmla="*/ 200 h 295"/>
                  <a:gd name="T104" fmla="*/ 884 w 1038"/>
                  <a:gd name="T105" fmla="*/ 214 h 295"/>
                  <a:gd name="T106" fmla="*/ 154 w 1038"/>
                  <a:gd name="T107" fmla="*/ 295 h 2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38" h="295">
                    <a:moveTo>
                      <a:pt x="154" y="295"/>
                    </a:moveTo>
                    <a:lnTo>
                      <a:pt x="946" y="276"/>
                    </a:lnTo>
                    <a:lnTo>
                      <a:pt x="950" y="273"/>
                    </a:lnTo>
                    <a:lnTo>
                      <a:pt x="957" y="268"/>
                    </a:lnTo>
                    <a:lnTo>
                      <a:pt x="962" y="266"/>
                    </a:lnTo>
                    <a:lnTo>
                      <a:pt x="967" y="264"/>
                    </a:lnTo>
                    <a:lnTo>
                      <a:pt x="974" y="261"/>
                    </a:lnTo>
                    <a:lnTo>
                      <a:pt x="979" y="259"/>
                    </a:lnTo>
                    <a:lnTo>
                      <a:pt x="984" y="257"/>
                    </a:lnTo>
                    <a:lnTo>
                      <a:pt x="988" y="254"/>
                    </a:lnTo>
                    <a:lnTo>
                      <a:pt x="991" y="249"/>
                    </a:lnTo>
                    <a:lnTo>
                      <a:pt x="995" y="247"/>
                    </a:lnTo>
                    <a:lnTo>
                      <a:pt x="1000" y="245"/>
                    </a:lnTo>
                    <a:lnTo>
                      <a:pt x="1005" y="240"/>
                    </a:lnTo>
                    <a:lnTo>
                      <a:pt x="1010" y="238"/>
                    </a:lnTo>
                    <a:lnTo>
                      <a:pt x="1012" y="233"/>
                    </a:lnTo>
                    <a:lnTo>
                      <a:pt x="1017" y="230"/>
                    </a:lnTo>
                    <a:lnTo>
                      <a:pt x="1019" y="228"/>
                    </a:lnTo>
                    <a:lnTo>
                      <a:pt x="1026" y="221"/>
                    </a:lnTo>
                    <a:lnTo>
                      <a:pt x="1031" y="214"/>
                    </a:lnTo>
                    <a:lnTo>
                      <a:pt x="1033" y="204"/>
                    </a:lnTo>
                    <a:lnTo>
                      <a:pt x="1036" y="197"/>
                    </a:lnTo>
                    <a:lnTo>
                      <a:pt x="1036" y="192"/>
                    </a:lnTo>
                    <a:lnTo>
                      <a:pt x="1036" y="188"/>
                    </a:lnTo>
                    <a:lnTo>
                      <a:pt x="1036" y="183"/>
                    </a:lnTo>
                    <a:lnTo>
                      <a:pt x="1038" y="181"/>
                    </a:lnTo>
                    <a:lnTo>
                      <a:pt x="1036" y="176"/>
                    </a:lnTo>
                    <a:lnTo>
                      <a:pt x="1036" y="171"/>
                    </a:lnTo>
                    <a:lnTo>
                      <a:pt x="1036" y="166"/>
                    </a:lnTo>
                    <a:lnTo>
                      <a:pt x="1033" y="162"/>
                    </a:lnTo>
                    <a:lnTo>
                      <a:pt x="1031" y="157"/>
                    </a:lnTo>
                    <a:lnTo>
                      <a:pt x="1031" y="150"/>
                    </a:lnTo>
                    <a:lnTo>
                      <a:pt x="1029" y="145"/>
                    </a:lnTo>
                    <a:lnTo>
                      <a:pt x="1026" y="140"/>
                    </a:lnTo>
                    <a:lnTo>
                      <a:pt x="1022" y="135"/>
                    </a:lnTo>
                    <a:lnTo>
                      <a:pt x="1019" y="131"/>
                    </a:lnTo>
                    <a:lnTo>
                      <a:pt x="1017" y="126"/>
                    </a:lnTo>
                    <a:lnTo>
                      <a:pt x="1014" y="121"/>
                    </a:lnTo>
                    <a:lnTo>
                      <a:pt x="1010" y="116"/>
                    </a:lnTo>
                    <a:lnTo>
                      <a:pt x="1007" y="112"/>
                    </a:lnTo>
                    <a:lnTo>
                      <a:pt x="1003" y="107"/>
                    </a:lnTo>
                    <a:lnTo>
                      <a:pt x="1000" y="104"/>
                    </a:lnTo>
                    <a:lnTo>
                      <a:pt x="995" y="100"/>
                    </a:lnTo>
                    <a:lnTo>
                      <a:pt x="991" y="95"/>
                    </a:lnTo>
                    <a:lnTo>
                      <a:pt x="986" y="93"/>
                    </a:lnTo>
                    <a:lnTo>
                      <a:pt x="984" y="88"/>
                    </a:lnTo>
                    <a:lnTo>
                      <a:pt x="976" y="85"/>
                    </a:lnTo>
                    <a:lnTo>
                      <a:pt x="972" y="81"/>
                    </a:lnTo>
                    <a:lnTo>
                      <a:pt x="967" y="76"/>
                    </a:lnTo>
                    <a:lnTo>
                      <a:pt x="962" y="74"/>
                    </a:lnTo>
                    <a:lnTo>
                      <a:pt x="957" y="71"/>
                    </a:lnTo>
                    <a:lnTo>
                      <a:pt x="950" y="66"/>
                    </a:lnTo>
                    <a:lnTo>
                      <a:pt x="946" y="64"/>
                    </a:lnTo>
                    <a:lnTo>
                      <a:pt x="941" y="62"/>
                    </a:lnTo>
                    <a:lnTo>
                      <a:pt x="934" y="57"/>
                    </a:lnTo>
                    <a:lnTo>
                      <a:pt x="929" y="55"/>
                    </a:lnTo>
                    <a:lnTo>
                      <a:pt x="922" y="52"/>
                    </a:lnTo>
                    <a:lnTo>
                      <a:pt x="917" y="50"/>
                    </a:lnTo>
                    <a:lnTo>
                      <a:pt x="910" y="47"/>
                    </a:lnTo>
                    <a:lnTo>
                      <a:pt x="905" y="45"/>
                    </a:lnTo>
                    <a:lnTo>
                      <a:pt x="898" y="43"/>
                    </a:lnTo>
                    <a:lnTo>
                      <a:pt x="893" y="40"/>
                    </a:lnTo>
                    <a:lnTo>
                      <a:pt x="886" y="38"/>
                    </a:lnTo>
                    <a:lnTo>
                      <a:pt x="879" y="36"/>
                    </a:lnTo>
                    <a:lnTo>
                      <a:pt x="874" y="33"/>
                    </a:lnTo>
                    <a:lnTo>
                      <a:pt x="867" y="31"/>
                    </a:lnTo>
                    <a:lnTo>
                      <a:pt x="860" y="31"/>
                    </a:lnTo>
                    <a:lnTo>
                      <a:pt x="855" y="28"/>
                    </a:lnTo>
                    <a:lnTo>
                      <a:pt x="848" y="26"/>
                    </a:lnTo>
                    <a:lnTo>
                      <a:pt x="841" y="24"/>
                    </a:lnTo>
                    <a:lnTo>
                      <a:pt x="834" y="21"/>
                    </a:lnTo>
                    <a:lnTo>
                      <a:pt x="829" y="21"/>
                    </a:lnTo>
                    <a:lnTo>
                      <a:pt x="822" y="19"/>
                    </a:lnTo>
                    <a:lnTo>
                      <a:pt x="817" y="17"/>
                    </a:lnTo>
                    <a:lnTo>
                      <a:pt x="810" y="17"/>
                    </a:lnTo>
                    <a:lnTo>
                      <a:pt x="803" y="14"/>
                    </a:lnTo>
                    <a:lnTo>
                      <a:pt x="798" y="14"/>
                    </a:lnTo>
                    <a:lnTo>
                      <a:pt x="791" y="14"/>
                    </a:lnTo>
                    <a:lnTo>
                      <a:pt x="784" y="12"/>
                    </a:lnTo>
                    <a:lnTo>
                      <a:pt x="779" y="9"/>
                    </a:lnTo>
                    <a:lnTo>
                      <a:pt x="772" y="9"/>
                    </a:lnTo>
                    <a:lnTo>
                      <a:pt x="767" y="7"/>
                    </a:lnTo>
                    <a:lnTo>
                      <a:pt x="760" y="7"/>
                    </a:lnTo>
                    <a:lnTo>
                      <a:pt x="756" y="5"/>
                    </a:lnTo>
                    <a:lnTo>
                      <a:pt x="751" y="5"/>
                    </a:lnTo>
                    <a:lnTo>
                      <a:pt x="744" y="5"/>
                    </a:lnTo>
                    <a:lnTo>
                      <a:pt x="739" y="2"/>
                    </a:lnTo>
                    <a:lnTo>
                      <a:pt x="734" y="2"/>
                    </a:lnTo>
                    <a:lnTo>
                      <a:pt x="727" y="0"/>
                    </a:lnTo>
                    <a:lnTo>
                      <a:pt x="725" y="0"/>
                    </a:lnTo>
                    <a:lnTo>
                      <a:pt x="717" y="0"/>
                    </a:lnTo>
                    <a:lnTo>
                      <a:pt x="713" y="0"/>
                    </a:lnTo>
                    <a:lnTo>
                      <a:pt x="708" y="0"/>
                    </a:lnTo>
                    <a:lnTo>
                      <a:pt x="706" y="0"/>
                    </a:lnTo>
                    <a:lnTo>
                      <a:pt x="17" y="5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43"/>
                    </a:lnTo>
                    <a:lnTo>
                      <a:pt x="7" y="45"/>
                    </a:lnTo>
                    <a:lnTo>
                      <a:pt x="12" y="47"/>
                    </a:lnTo>
                    <a:lnTo>
                      <a:pt x="17" y="50"/>
                    </a:lnTo>
                    <a:lnTo>
                      <a:pt x="24" y="50"/>
                    </a:lnTo>
                    <a:lnTo>
                      <a:pt x="31" y="50"/>
                    </a:lnTo>
                    <a:lnTo>
                      <a:pt x="38" y="50"/>
                    </a:lnTo>
                    <a:lnTo>
                      <a:pt x="45" y="52"/>
                    </a:lnTo>
                    <a:lnTo>
                      <a:pt x="52" y="52"/>
                    </a:lnTo>
                    <a:lnTo>
                      <a:pt x="59" y="52"/>
                    </a:lnTo>
                    <a:lnTo>
                      <a:pt x="67" y="55"/>
                    </a:lnTo>
                    <a:lnTo>
                      <a:pt x="76" y="55"/>
                    </a:lnTo>
                    <a:lnTo>
                      <a:pt x="81" y="55"/>
                    </a:lnTo>
                    <a:lnTo>
                      <a:pt x="90" y="55"/>
                    </a:lnTo>
                    <a:lnTo>
                      <a:pt x="97" y="55"/>
                    </a:lnTo>
                    <a:lnTo>
                      <a:pt x="105" y="57"/>
                    </a:lnTo>
                    <a:lnTo>
                      <a:pt x="112" y="57"/>
                    </a:lnTo>
                    <a:lnTo>
                      <a:pt x="119" y="57"/>
                    </a:lnTo>
                    <a:lnTo>
                      <a:pt x="126" y="57"/>
                    </a:lnTo>
                    <a:lnTo>
                      <a:pt x="135" y="57"/>
                    </a:lnTo>
                    <a:lnTo>
                      <a:pt x="143" y="57"/>
                    </a:lnTo>
                    <a:lnTo>
                      <a:pt x="150" y="57"/>
                    </a:lnTo>
                    <a:lnTo>
                      <a:pt x="157" y="57"/>
                    </a:lnTo>
                    <a:lnTo>
                      <a:pt x="164" y="57"/>
                    </a:lnTo>
                    <a:lnTo>
                      <a:pt x="171" y="57"/>
                    </a:lnTo>
                    <a:lnTo>
                      <a:pt x="178" y="57"/>
                    </a:lnTo>
                    <a:lnTo>
                      <a:pt x="188" y="57"/>
                    </a:lnTo>
                    <a:lnTo>
                      <a:pt x="195" y="57"/>
                    </a:lnTo>
                    <a:lnTo>
                      <a:pt x="202" y="57"/>
                    </a:lnTo>
                    <a:lnTo>
                      <a:pt x="209" y="57"/>
                    </a:lnTo>
                    <a:lnTo>
                      <a:pt x="216" y="57"/>
                    </a:lnTo>
                    <a:lnTo>
                      <a:pt x="226" y="57"/>
                    </a:lnTo>
                    <a:lnTo>
                      <a:pt x="233" y="57"/>
                    </a:lnTo>
                    <a:lnTo>
                      <a:pt x="240" y="57"/>
                    </a:lnTo>
                    <a:lnTo>
                      <a:pt x="247" y="57"/>
                    </a:lnTo>
                    <a:lnTo>
                      <a:pt x="257" y="57"/>
                    </a:lnTo>
                    <a:lnTo>
                      <a:pt x="261" y="55"/>
                    </a:lnTo>
                    <a:lnTo>
                      <a:pt x="271" y="55"/>
                    </a:lnTo>
                    <a:lnTo>
                      <a:pt x="278" y="55"/>
                    </a:lnTo>
                    <a:lnTo>
                      <a:pt x="285" y="55"/>
                    </a:lnTo>
                    <a:lnTo>
                      <a:pt x="292" y="52"/>
                    </a:lnTo>
                    <a:lnTo>
                      <a:pt x="299" y="52"/>
                    </a:lnTo>
                    <a:lnTo>
                      <a:pt x="306" y="52"/>
                    </a:lnTo>
                    <a:lnTo>
                      <a:pt x="316" y="52"/>
                    </a:lnTo>
                    <a:lnTo>
                      <a:pt x="323" y="52"/>
                    </a:lnTo>
                    <a:lnTo>
                      <a:pt x="330" y="52"/>
                    </a:lnTo>
                    <a:lnTo>
                      <a:pt x="337" y="50"/>
                    </a:lnTo>
                    <a:lnTo>
                      <a:pt x="344" y="50"/>
                    </a:lnTo>
                    <a:lnTo>
                      <a:pt x="352" y="50"/>
                    </a:lnTo>
                    <a:lnTo>
                      <a:pt x="361" y="50"/>
                    </a:lnTo>
                    <a:lnTo>
                      <a:pt x="368" y="50"/>
                    </a:lnTo>
                    <a:lnTo>
                      <a:pt x="375" y="50"/>
                    </a:lnTo>
                    <a:lnTo>
                      <a:pt x="383" y="50"/>
                    </a:lnTo>
                    <a:lnTo>
                      <a:pt x="390" y="50"/>
                    </a:lnTo>
                    <a:lnTo>
                      <a:pt x="397" y="47"/>
                    </a:lnTo>
                    <a:lnTo>
                      <a:pt x="406" y="47"/>
                    </a:lnTo>
                    <a:lnTo>
                      <a:pt x="413" y="47"/>
                    </a:lnTo>
                    <a:lnTo>
                      <a:pt x="421" y="47"/>
                    </a:lnTo>
                    <a:lnTo>
                      <a:pt x="428" y="47"/>
                    </a:lnTo>
                    <a:lnTo>
                      <a:pt x="435" y="47"/>
                    </a:lnTo>
                    <a:lnTo>
                      <a:pt x="442" y="47"/>
                    </a:lnTo>
                    <a:lnTo>
                      <a:pt x="449" y="47"/>
                    </a:lnTo>
                    <a:lnTo>
                      <a:pt x="456" y="47"/>
                    </a:lnTo>
                    <a:lnTo>
                      <a:pt x="466" y="47"/>
                    </a:lnTo>
                    <a:lnTo>
                      <a:pt x="473" y="47"/>
                    </a:lnTo>
                    <a:lnTo>
                      <a:pt x="480" y="47"/>
                    </a:lnTo>
                    <a:lnTo>
                      <a:pt x="487" y="47"/>
                    </a:lnTo>
                    <a:lnTo>
                      <a:pt x="497" y="50"/>
                    </a:lnTo>
                    <a:lnTo>
                      <a:pt x="501" y="50"/>
                    </a:lnTo>
                    <a:lnTo>
                      <a:pt x="506" y="50"/>
                    </a:lnTo>
                    <a:lnTo>
                      <a:pt x="513" y="50"/>
                    </a:lnTo>
                    <a:lnTo>
                      <a:pt x="520" y="50"/>
                    </a:lnTo>
                    <a:lnTo>
                      <a:pt x="525" y="50"/>
                    </a:lnTo>
                    <a:lnTo>
                      <a:pt x="532" y="50"/>
                    </a:lnTo>
                    <a:lnTo>
                      <a:pt x="537" y="50"/>
                    </a:lnTo>
                    <a:lnTo>
                      <a:pt x="544" y="50"/>
                    </a:lnTo>
                    <a:lnTo>
                      <a:pt x="551" y="50"/>
                    </a:lnTo>
                    <a:lnTo>
                      <a:pt x="556" y="50"/>
                    </a:lnTo>
                    <a:lnTo>
                      <a:pt x="563" y="50"/>
                    </a:lnTo>
                    <a:lnTo>
                      <a:pt x="568" y="50"/>
                    </a:lnTo>
                    <a:lnTo>
                      <a:pt x="575" y="50"/>
                    </a:lnTo>
                    <a:lnTo>
                      <a:pt x="580" y="52"/>
                    </a:lnTo>
                    <a:lnTo>
                      <a:pt x="587" y="52"/>
                    </a:lnTo>
                    <a:lnTo>
                      <a:pt x="594" y="52"/>
                    </a:lnTo>
                    <a:lnTo>
                      <a:pt x="599" y="52"/>
                    </a:lnTo>
                    <a:lnTo>
                      <a:pt x="606" y="55"/>
                    </a:lnTo>
                    <a:lnTo>
                      <a:pt x="611" y="55"/>
                    </a:lnTo>
                    <a:lnTo>
                      <a:pt x="618" y="55"/>
                    </a:lnTo>
                    <a:lnTo>
                      <a:pt x="625" y="55"/>
                    </a:lnTo>
                    <a:lnTo>
                      <a:pt x="632" y="57"/>
                    </a:lnTo>
                    <a:lnTo>
                      <a:pt x="637" y="57"/>
                    </a:lnTo>
                    <a:lnTo>
                      <a:pt x="644" y="57"/>
                    </a:lnTo>
                    <a:lnTo>
                      <a:pt x="651" y="57"/>
                    </a:lnTo>
                    <a:lnTo>
                      <a:pt x="656" y="59"/>
                    </a:lnTo>
                    <a:lnTo>
                      <a:pt x="663" y="59"/>
                    </a:lnTo>
                    <a:lnTo>
                      <a:pt x="670" y="59"/>
                    </a:lnTo>
                    <a:lnTo>
                      <a:pt x="675" y="62"/>
                    </a:lnTo>
                    <a:lnTo>
                      <a:pt x="682" y="62"/>
                    </a:lnTo>
                    <a:lnTo>
                      <a:pt x="689" y="62"/>
                    </a:lnTo>
                    <a:lnTo>
                      <a:pt x="694" y="64"/>
                    </a:lnTo>
                    <a:lnTo>
                      <a:pt x="701" y="64"/>
                    </a:lnTo>
                    <a:lnTo>
                      <a:pt x="708" y="66"/>
                    </a:lnTo>
                    <a:lnTo>
                      <a:pt x="713" y="66"/>
                    </a:lnTo>
                    <a:lnTo>
                      <a:pt x="720" y="66"/>
                    </a:lnTo>
                    <a:lnTo>
                      <a:pt x="725" y="69"/>
                    </a:lnTo>
                    <a:lnTo>
                      <a:pt x="732" y="69"/>
                    </a:lnTo>
                    <a:lnTo>
                      <a:pt x="737" y="69"/>
                    </a:lnTo>
                    <a:lnTo>
                      <a:pt x="744" y="71"/>
                    </a:lnTo>
                    <a:lnTo>
                      <a:pt x="751" y="71"/>
                    </a:lnTo>
                    <a:lnTo>
                      <a:pt x="756" y="74"/>
                    </a:lnTo>
                    <a:lnTo>
                      <a:pt x="763" y="74"/>
                    </a:lnTo>
                    <a:lnTo>
                      <a:pt x="770" y="76"/>
                    </a:lnTo>
                    <a:lnTo>
                      <a:pt x="775" y="76"/>
                    </a:lnTo>
                    <a:lnTo>
                      <a:pt x="782" y="78"/>
                    </a:lnTo>
                    <a:lnTo>
                      <a:pt x="786" y="78"/>
                    </a:lnTo>
                    <a:lnTo>
                      <a:pt x="794" y="81"/>
                    </a:lnTo>
                    <a:lnTo>
                      <a:pt x="798" y="81"/>
                    </a:lnTo>
                    <a:lnTo>
                      <a:pt x="805" y="83"/>
                    </a:lnTo>
                    <a:lnTo>
                      <a:pt x="810" y="83"/>
                    </a:lnTo>
                    <a:lnTo>
                      <a:pt x="817" y="85"/>
                    </a:lnTo>
                    <a:lnTo>
                      <a:pt x="824" y="85"/>
                    </a:lnTo>
                    <a:lnTo>
                      <a:pt x="829" y="88"/>
                    </a:lnTo>
                    <a:lnTo>
                      <a:pt x="836" y="88"/>
                    </a:lnTo>
                    <a:lnTo>
                      <a:pt x="843" y="88"/>
                    </a:lnTo>
                    <a:lnTo>
                      <a:pt x="848" y="90"/>
                    </a:lnTo>
                    <a:lnTo>
                      <a:pt x="853" y="90"/>
                    </a:lnTo>
                    <a:lnTo>
                      <a:pt x="860" y="93"/>
                    </a:lnTo>
                    <a:lnTo>
                      <a:pt x="867" y="95"/>
                    </a:lnTo>
                    <a:lnTo>
                      <a:pt x="872" y="95"/>
                    </a:lnTo>
                    <a:lnTo>
                      <a:pt x="877" y="97"/>
                    </a:lnTo>
                    <a:lnTo>
                      <a:pt x="884" y="100"/>
                    </a:lnTo>
                    <a:lnTo>
                      <a:pt x="891" y="102"/>
                    </a:lnTo>
                    <a:lnTo>
                      <a:pt x="898" y="102"/>
                    </a:lnTo>
                    <a:lnTo>
                      <a:pt x="905" y="104"/>
                    </a:lnTo>
                    <a:lnTo>
                      <a:pt x="912" y="107"/>
                    </a:lnTo>
                    <a:lnTo>
                      <a:pt x="917" y="112"/>
                    </a:lnTo>
                    <a:lnTo>
                      <a:pt x="922" y="114"/>
                    </a:lnTo>
                    <a:lnTo>
                      <a:pt x="927" y="116"/>
                    </a:lnTo>
                    <a:lnTo>
                      <a:pt x="931" y="121"/>
                    </a:lnTo>
                    <a:lnTo>
                      <a:pt x="934" y="126"/>
                    </a:lnTo>
                    <a:lnTo>
                      <a:pt x="936" y="131"/>
                    </a:lnTo>
                    <a:lnTo>
                      <a:pt x="938" y="133"/>
                    </a:lnTo>
                    <a:lnTo>
                      <a:pt x="941" y="138"/>
                    </a:lnTo>
                    <a:lnTo>
                      <a:pt x="941" y="143"/>
                    </a:lnTo>
                    <a:lnTo>
                      <a:pt x="941" y="147"/>
                    </a:lnTo>
                    <a:lnTo>
                      <a:pt x="941" y="152"/>
                    </a:lnTo>
                    <a:lnTo>
                      <a:pt x="941" y="157"/>
                    </a:lnTo>
                    <a:lnTo>
                      <a:pt x="941" y="162"/>
                    </a:lnTo>
                    <a:lnTo>
                      <a:pt x="938" y="166"/>
                    </a:lnTo>
                    <a:lnTo>
                      <a:pt x="936" y="171"/>
                    </a:lnTo>
                    <a:lnTo>
                      <a:pt x="934" y="173"/>
                    </a:lnTo>
                    <a:lnTo>
                      <a:pt x="931" y="178"/>
                    </a:lnTo>
                    <a:lnTo>
                      <a:pt x="927" y="183"/>
                    </a:lnTo>
                    <a:lnTo>
                      <a:pt x="924" y="188"/>
                    </a:lnTo>
                    <a:lnTo>
                      <a:pt x="919" y="190"/>
                    </a:lnTo>
                    <a:lnTo>
                      <a:pt x="915" y="195"/>
                    </a:lnTo>
                    <a:lnTo>
                      <a:pt x="910" y="200"/>
                    </a:lnTo>
                    <a:lnTo>
                      <a:pt x="905" y="202"/>
                    </a:lnTo>
                    <a:lnTo>
                      <a:pt x="900" y="204"/>
                    </a:lnTo>
                    <a:lnTo>
                      <a:pt x="896" y="209"/>
                    </a:lnTo>
                    <a:lnTo>
                      <a:pt x="889" y="211"/>
                    </a:lnTo>
                    <a:lnTo>
                      <a:pt x="884" y="214"/>
                    </a:lnTo>
                    <a:lnTo>
                      <a:pt x="877" y="216"/>
                    </a:lnTo>
                    <a:lnTo>
                      <a:pt x="872" y="219"/>
                    </a:lnTo>
                    <a:lnTo>
                      <a:pt x="152" y="257"/>
                    </a:lnTo>
                    <a:lnTo>
                      <a:pt x="154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8" name="Freeform 291"/>
              <p:cNvSpPr>
                <a:spLocks/>
              </p:cNvSpPr>
              <p:nvPr/>
            </p:nvSpPr>
            <p:spPr bwMode="auto">
              <a:xfrm>
                <a:off x="6861" y="3226"/>
                <a:ext cx="741" cy="59"/>
              </a:xfrm>
              <a:custGeom>
                <a:avLst/>
                <a:gdLst>
                  <a:gd name="T0" fmla="*/ 722 w 741"/>
                  <a:gd name="T1" fmla="*/ 2 h 59"/>
                  <a:gd name="T2" fmla="*/ 700 w 741"/>
                  <a:gd name="T3" fmla="*/ 0 h 59"/>
                  <a:gd name="T4" fmla="*/ 679 w 741"/>
                  <a:gd name="T5" fmla="*/ 0 h 59"/>
                  <a:gd name="T6" fmla="*/ 658 w 741"/>
                  <a:gd name="T7" fmla="*/ 0 h 59"/>
                  <a:gd name="T8" fmla="*/ 636 w 741"/>
                  <a:gd name="T9" fmla="*/ 0 h 59"/>
                  <a:gd name="T10" fmla="*/ 615 w 741"/>
                  <a:gd name="T11" fmla="*/ 0 h 59"/>
                  <a:gd name="T12" fmla="*/ 596 w 741"/>
                  <a:gd name="T13" fmla="*/ 2 h 59"/>
                  <a:gd name="T14" fmla="*/ 574 w 741"/>
                  <a:gd name="T15" fmla="*/ 4 h 59"/>
                  <a:gd name="T16" fmla="*/ 555 w 741"/>
                  <a:gd name="T17" fmla="*/ 7 h 59"/>
                  <a:gd name="T18" fmla="*/ 534 w 741"/>
                  <a:gd name="T19" fmla="*/ 9 h 59"/>
                  <a:gd name="T20" fmla="*/ 513 w 741"/>
                  <a:gd name="T21" fmla="*/ 9 h 59"/>
                  <a:gd name="T22" fmla="*/ 494 w 741"/>
                  <a:gd name="T23" fmla="*/ 12 h 59"/>
                  <a:gd name="T24" fmla="*/ 472 w 741"/>
                  <a:gd name="T25" fmla="*/ 14 h 59"/>
                  <a:gd name="T26" fmla="*/ 451 w 741"/>
                  <a:gd name="T27" fmla="*/ 14 h 59"/>
                  <a:gd name="T28" fmla="*/ 430 w 741"/>
                  <a:gd name="T29" fmla="*/ 14 h 59"/>
                  <a:gd name="T30" fmla="*/ 408 w 741"/>
                  <a:gd name="T31" fmla="*/ 16 h 59"/>
                  <a:gd name="T32" fmla="*/ 384 w 741"/>
                  <a:gd name="T33" fmla="*/ 16 h 59"/>
                  <a:gd name="T34" fmla="*/ 361 w 741"/>
                  <a:gd name="T35" fmla="*/ 16 h 59"/>
                  <a:gd name="T36" fmla="*/ 335 w 741"/>
                  <a:gd name="T37" fmla="*/ 16 h 59"/>
                  <a:gd name="T38" fmla="*/ 311 w 741"/>
                  <a:gd name="T39" fmla="*/ 16 h 59"/>
                  <a:gd name="T40" fmla="*/ 285 w 741"/>
                  <a:gd name="T41" fmla="*/ 16 h 59"/>
                  <a:gd name="T42" fmla="*/ 258 w 741"/>
                  <a:gd name="T43" fmla="*/ 16 h 59"/>
                  <a:gd name="T44" fmla="*/ 230 w 741"/>
                  <a:gd name="T45" fmla="*/ 16 h 59"/>
                  <a:gd name="T46" fmla="*/ 206 w 741"/>
                  <a:gd name="T47" fmla="*/ 16 h 59"/>
                  <a:gd name="T48" fmla="*/ 180 w 741"/>
                  <a:gd name="T49" fmla="*/ 14 h 59"/>
                  <a:gd name="T50" fmla="*/ 154 w 741"/>
                  <a:gd name="T51" fmla="*/ 14 h 59"/>
                  <a:gd name="T52" fmla="*/ 128 w 741"/>
                  <a:gd name="T53" fmla="*/ 14 h 59"/>
                  <a:gd name="T54" fmla="*/ 104 w 741"/>
                  <a:gd name="T55" fmla="*/ 14 h 59"/>
                  <a:gd name="T56" fmla="*/ 78 w 741"/>
                  <a:gd name="T57" fmla="*/ 14 h 59"/>
                  <a:gd name="T58" fmla="*/ 57 w 741"/>
                  <a:gd name="T59" fmla="*/ 14 h 59"/>
                  <a:gd name="T60" fmla="*/ 35 w 741"/>
                  <a:gd name="T61" fmla="*/ 12 h 59"/>
                  <a:gd name="T62" fmla="*/ 14 w 741"/>
                  <a:gd name="T63" fmla="*/ 12 h 59"/>
                  <a:gd name="T64" fmla="*/ 0 w 741"/>
                  <a:gd name="T65" fmla="*/ 16 h 59"/>
                  <a:gd name="T66" fmla="*/ 9 w 741"/>
                  <a:gd name="T67" fmla="*/ 31 h 59"/>
                  <a:gd name="T68" fmla="*/ 45 w 741"/>
                  <a:gd name="T69" fmla="*/ 40 h 59"/>
                  <a:gd name="T70" fmla="*/ 90 w 741"/>
                  <a:gd name="T71" fmla="*/ 45 h 59"/>
                  <a:gd name="T72" fmla="*/ 135 w 741"/>
                  <a:gd name="T73" fmla="*/ 52 h 59"/>
                  <a:gd name="T74" fmla="*/ 180 w 741"/>
                  <a:gd name="T75" fmla="*/ 54 h 59"/>
                  <a:gd name="T76" fmla="*/ 225 w 741"/>
                  <a:gd name="T77" fmla="*/ 57 h 59"/>
                  <a:gd name="T78" fmla="*/ 270 w 741"/>
                  <a:gd name="T79" fmla="*/ 57 h 59"/>
                  <a:gd name="T80" fmla="*/ 318 w 741"/>
                  <a:gd name="T81" fmla="*/ 57 h 59"/>
                  <a:gd name="T82" fmla="*/ 365 w 741"/>
                  <a:gd name="T83" fmla="*/ 57 h 59"/>
                  <a:gd name="T84" fmla="*/ 413 w 741"/>
                  <a:gd name="T85" fmla="*/ 54 h 59"/>
                  <a:gd name="T86" fmla="*/ 458 w 741"/>
                  <a:gd name="T87" fmla="*/ 50 h 59"/>
                  <a:gd name="T88" fmla="*/ 506 w 741"/>
                  <a:gd name="T89" fmla="*/ 45 h 59"/>
                  <a:gd name="T90" fmla="*/ 551 w 741"/>
                  <a:gd name="T91" fmla="*/ 40 h 59"/>
                  <a:gd name="T92" fmla="*/ 596 w 741"/>
                  <a:gd name="T93" fmla="*/ 33 h 59"/>
                  <a:gd name="T94" fmla="*/ 641 w 741"/>
                  <a:gd name="T95" fmla="*/ 26 h 59"/>
                  <a:gd name="T96" fmla="*/ 684 w 741"/>
                  <a:gd name="T97" fmla="*/ 19 h 59"/>
                  <a:gd name="T98" fmla="*/ 729 w 741"/>
                  <a:gd name="T99" fmla="*/ 12 h 59"/>
                  <a:gd name="T100" fmla="*/ 738 w 741"/>
                  <a:gd name="T101" fmla="*/ 4 h 5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41" h="59">
                    <a:moveTo>
                      <a:pt x="738" y="4"/>
                    </a:moveTo>
                    <a:lnTo>
                      <a:pt x="734" y="4"/>
                    </a:lnTo>
                    <a:lnTo>
                      <a:pt x="729" y="2"/>
                    </a:lnTo>
                    <a:lnTo>
                      <a:pt x="722" y="2"/>
                    </a:lnTo>
                    <a:lnTo>
                      <a:pt x="717" y="2"/>
                    </a:lnTo>
                    <a:lnTo>
                      <a:pt x="710" y="2"/>
                    </a:lnTo>
                    <a:lnTo>
                      <a:pt x="705" y="0"/>
                    </a:lnTo>
                    <a:lnTo>
                      <a:pt x="700" y="0"/>
                    </a:lnTo>
                    <a:lnTo>
                      <a:pt x="696" y="0"/>
                    </a:lnTo>
                    <a:lnTo>
                      <a:pt x="689" y="0"/>
                    </a:lnTo>
                    <a:lnTo>
                      <a:pt x="684" y="0"/>
                    </a:lnTo>
                    <a:lnTo>
                      <a:pt x="679" y="0"/>
                    </a:lnTo>
                    <a:lnTo>
                      <a:pt x="672" y="0"/>
                    </a:lnTo>
                    <a:lnTo>
                      <a:pt x="667" y="0"/>
                    </a:lnTo>
                    <a:lnTo>
                      <a:pt x="662" y="0"/>
                    </a:lnTo>
                    <a:lnTo>
                      <a:pt x="658" y="0"/>
                    </a:lnTo>
                    <a:lnTo>
                      <a:pt x="653" y="0"/>
                    </a:lnTo>
                    <a:lnTo>
                      <a:pt x="646" y="0"/>
                    </a:lnTo>
                    <a:lnTo>
                      <a:pt x="641" y="0"/>
                    </a:lnTo>
                    <a:lnTo>
                      <a:pt x="636" y="0"/>
                    </a:lnTo>
                    <a:lnTo>
                      <a:pt x="631" y="0"/>
                    </a:lnTo>
                    <a:lnTo>
                      <a:pt x="627" y="0"/>
                    </a:lnTo>
                    <a:lnTo>
                      <a:pt x="622" y="0"/>
                    </a:lnTo>
                    <a:lnTo>
                      <a:pt x="615" y="0"/>
                    </a:lnTo>
                    <a:lnTo>
                      <a:pt x="610" y="2"/>
                    </a:lnTo>
                    <a:lnTo>
                      <a:pt x="605" y="2"/>
                    </a:lnTo>
                    <a:lnTo>
                      <a:pt x="601" y="2"/>
                    </a:lnTo>
                    <a:lnTo>
                      <a:pt x="596" y="2"/>
                    </a:lnTo>
                    <a:lnTo>
                      <a:pt x="591" y="2"/>
                    </a:lnTo>
                    <a:lnTo>
                      <a:pt x="586" y="2"/>
                    </a:lnTo>
                    <a:lnTo>
                      <a:pt x="582" y="4"/>
                    </a:lnTo>
                    <a:lnTo>
                      <a:pt x="574" y="4"/>
                    </a:lnTo>
                    <a:lnTo>
                      <a:pt x="570" y="4"/>
                    </a:lnTo>
                    <a:lnTo>
                      <a:pt x="565" y="4"/>
                    </a:lnTo>
                    <a:lnTo>
                      <a:pt x="560" y="4"/>
                    </a:lnTo>
                    <a:lnTo>
                      <a:pt x="555" y="7"/>
                    </a:lnTo>
                    <a:lnTo>
                      <a:pt x="551" y="7"/>
                    </a:lnTo>
                    <a:lnTo>
                      <a:pt x="544" y="7"/>
                    </a:lnTo>
                    <a:lnTo>
                      <a:pt x="539" y="7"/>
                    </a:lnTo>
                    <a:lnTo>
                      <a:pt x="534" y="9"/>
                    </a:lnTo>
                    <a:lnTo>
                      <a:pt x="529" y="9"/>
                    </a:lnTo>
                    <a:lnTo>
                      <a:pt x="525" y="9"/>
                    </a:lnTo>
                    <a:lnTo>
                      <a:pt x="520" y="9"/>
                    </a:lnTo>
                    <a:lnTo>
                      <a:pt x="513" y="9"/>
                    </a:lnTo>
                    <a:lnTo>
                      <a:pt x="510" y="12"/>
                    </a:lnTo>
                    <a:lnTo>
                      <a:pt x="503" y="12"/>
                    </a:lnTo>
                    <a:lnTo>
                      <a:pt x="498" y="12"/>
                    </a:lnTo>
                    <a:lnTo>
                      <a:pt x="494" y="12"/>
                    </a:lnTo>
                    <a:lnTo>
                      <a:pt x="489" y="14"/>
                    </a:lnTo>
                    <a:lnTo>
                      <a:pt x="482" y="14"/>
                    </a:lnTo>
                    <a:lnTo>
                      <a:pt x="477" y="14"/>
                    </a:lnTo>
                    <a:lnTo>
                      <a:pt x="472" y="14"/>
                    </a:lnTo>
                    <a:lnTo>
                      <a:pt x="468" y="14"/>
                    </a:lnTo>
                    <a:lnTo>
                      <a:pt x="460" y="14"/>
                    </a:lnTo>
                    <a:lnTo>
                      <a:pt x="456" y="14"/>
                    </a:lnTo>
                    <a:lnTo>
                      <a:pt x="451" y="14"/>
                    </a:lnTo>
                    <a:lnTo>
                      <a:pt x="446" y="14"/>
                    </a:lnTo>
                    <a:lnTo>
                      <a:pt x="441" y="14"/>
                    </a:lnTo>
                    <a:lnTo>
                      <a:pt x="434" y="14"/>
                    </a:lnTo>
                    <a:lnTo>
                      <a:pt x="430" y="14"/>
                    </a:lnTo>
                    <a:lnTo>
                      <a:pt x="425" y="16"/>
                    </a:lnTo>
                    <a:lnTo>
                      <a:pt x="418" y="16"/>
                    </a:lnTo>
                    <a:lnTo>
                      <a:pt x="413" y="16"/>
                    </a:lnTo>
                    <a:lnTo>
                      <a:pt x="408" y="16"/>
                    </a:lnTo>
                    <a:lnTo>
                      <a:pt x="403" y="16"/>
                    </a:lnTo>
                    <a:lnTo>
                      <a:pt x="396" y="16"/>
                    </a:lnTo>
                    <a:lnTo>
                      <a:pt x="392" y="16"/>
                    </a:lnTo>
                    <a:lnTo>
                      <a:pt x="384" y="16"/>
                    </a:lnTo>
                    <a:lnTo>
                      <a:pt x="380" y="16"/>
                    </a:lnTo>
                    <a:lnTo>
                      <a:pt x="373" y="16"/>
                    </a:lnTo>
                    <a:lnTo>
                      <a:pt x="365" y="16"/>
                    </a:lnTo>
                    <a:lnTo>
                      <a:pt x="361" y="16"/>
                    </a:lnTo>
                    <a:lnTo>
                      <a:pt x="354" y="16"/>
                    </a:lnTo>
                    <a:lnTo>
                      <a:pt x="346" y="16"/>
                    </a:lnTo>
                    <a:lnTo>
                      <a:pt x="342" y="16"/>
                    </a:lnTo>
                    <a:lnTo>
                      <a:pt x="335" y="16"/>
                    </a:lnTo>
                    <a:lnTo>
                      <a:pt x="327" y="16"/>
                    </a:lnTo>
                    <a:lnTo>
                      <a:pt x="323" y="16"/>
                    </a:lnTo>
                    <a:lnTo>
                      <a:pt x="316" y="16"/>
                    </a:lnTo>
                    <a:lnTo>
                      <a:pt x="311" y="16"/>
                    </a:lnTo>
                    <a:lnTo>
                      <a:pt x="304" y="16"/>
                    </a:lnTo>
                    <a:lnTo>
                      <a:pt x="297" y="16"/>
                    </a:lnTo>
                    <a:lnTo>
                      <a:pt x="289" y="16"/>
                    </a:lnTo>
                    <a:lnTo>
                      <a:pt x="285" y="16"/>
                    </a:lnTo>
                    <a:lnTo>
                      <a:pt x="278" y="16"/>
                    </a:lnTo>
                    <a:lnTo>
                      <a:pt x="270" y="16"/>
                    </a:lnTo>
                    <a:lnTo>
                      <a:pt x="263" y="16"/>
                    </a:lnTo>
                    <a:lnTo>
                      <a:pt x="258" y="16"/>
                    </a:lnTo>
                    <a:lnTo>
                      <a:pt x="251" y="16"/>
                    </a:lnTo>
                    <a:lnTo>
                      <a:pt x="244" y="16"/>
                    </a:lnTo>
                    <a:lnTo>
                      <a:pt x="237" y="16"/>
                    </a:lnTo>
                    <a:lnTo>
                      <a:pt x="230" y="16"/>
                    </a:lnTo>
                    <a:lnTo>
                      <a:pt x="225" y="16"/>
                    </a:lnTo>
                    <a:lnTo>
                      <a:pt x="218" y="16"/>
                    </a:lnTo>
                    <a:lnTo>
                      <a:pt x="213" y="16"/>
                    </a:lnTo>
                    <a:lnTo>
                      <a:pt x="206" y="16"/>
                    </a:lnTo>
                    <a:lnTo>
                      <a:pt x="199" y="16"/>
                    </a:lnTo>
                    <a:lnTo>
                      <a:pt x="192" y="14"/>
                    </a:lnTo>
                    <a:lnTo>
                      <a:pt x="187" y="14"/>
                    </a:lnTo>
                    <a:lnTo>
                      <a:pt x="180" y="14"/>
                    </a:lnTo>
                    <a:lnTo>
                      <a:pt x="173" y="14"/>
                    </a:lnTo>
                    <a:lnTo>
                      <a:pt x="166" y="14"/>
                    </a:lnTo>
                    <a:lnTo>
                      <a:pt x="161" y="14"/>
                    </a:lnTo>
                    <a:lnTo>
                      <a:pt x="154" y="14"/>
                    </a:lnTo>
                    <a:lnTo>
                      <a:pt x="147" y="14"/>
                    </a:lnTo>
                    <a:lnTo>
                      <a:pt x="140" y="14"/>
                    </a:lnTo>
                    <a:lnTo>
                      <a:pt x="135" y="14"/>
                    </a:lnTo>
                    <a:lnTo>
                      <a:pt x="128" y="14"/>
                    </a:lnTo>
                    <a:lnTo>
                      <a:pt x="121" y="14"/>
                    </a:lnTo>
                    <a:lnTo>
                      <a:pt x="116" y="14"/>
                    </a:lnTo>
                    <a:lnTo>
                      <a:pt x="109" y="14"/>
                    </a:lnTo>
                    <a:lnTo>
                      <a:pt x="104" y="14"/>
                    </a:lnTo>
                    <a:lnTo>
                      <a:pt x="97" y="14"/>
                    </a:lnTo>
                    <a:lnTo>
                      <a:pt x="92" y="14"/>
                    </a:lnTo>
                    <a:lnTo>
                      <a:pt x="85" y="14"/>
                    </a:lnTo>
                    <a:lnTo>
                      <a:pt x="78" y="14"/>
                    </a:lnTo>
                    <a:lnTo>
                      <a:pt x="73" y="14"/>
                    </a:lnTo>
                    <a:lnTo>
                      <a:pt x="68" y="14"/>
                    </a:lnTo>
                    <a:lnTo>
                      <a:pt x="61" y="14"/>
                    </a:lnTo>
                    <a:lnTo>
                      <a:pt x="57" y="14"/>
                    </a:lnTo>
                    <a:lnTo>
                      <a:pt x="52" y="14"/>
                    </a:lnTo>
                    <a:lnTo>
                      <a:pt x="45" y="12"/>
                    </a:lnTo>
                    <a:lnTo>
                      <a:pt x="40" y="12"/>
                    </a:lnTo>
                    <a:lnTo>
                      <a:pt x="35" y="12"/>
                    </a:lnTo>
                    <a:lnTo>
                      <a:pt x="30" y="12"/>
                    </a:lnTo>
                    <a:lnTo>
                      <a:pt x="23" y="12"/>
                    </a:lnTo>
                    <a:lnTo>
                      <a:pt x="19" y="12"/>
                    </a:lnTo>
                    <a:lnTo>
                      <a:pt x="14" y="12"/>
                    </a:lnTo>
                    <a:lnTo>
                      <a:pt x="9" y="12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9" y="31"/>
                    </a:lnTo>
                    <a:lnTo>
                      <a:pt x="14" y="33"/>
                    </a:lnTo>
                    <a:lnTo>
                      <a:pt x="23" y="35"/>
                    </a:lnTo>
                    <a:lnTo>
                      <a:pt x="35" y="38"/>
                    </a:lnTo>
                    <a:lnTo>
                      <a:pt x="45" y="40"/>
                    </a:lnTo>
                    <a:lnTo>
                      <a:pt x="57" y="42"/>
                    </a:lnTo>
                    <a:lnTo>
                      <a:pt x="66" y="42"/>
                    </a:lnTo>
                    <a:lnTo>
                      <a:pt x="78" y="45"/>
                    </a:lnTo>
                    <a:lnTo>
                      <a:pt x="90" y="45"/>
                    </a:lnTo>
                    <a:lnTo>
                      <a:pt x="102" y="47"/>
                    </a:lnTo>
                    <a:lnTo>
                      <a:pt x="111" y="50"/>
                    </a:lnTo>
                    <a:lnTo>
                      <a:pt x="123" y="50"/>
                    </a:lnTo>
                    <a:lnTo>
                      <a:pt x="135" y="52"/>
                    </a:lnTo>
                    <a:lnTo>
                      <a:pt x="147" y="52"/>
                    </a:lnTo>
                    <a:lnTo>
                      <a:pt x="156" y="54"/>
                    </a:lnTo>
                    <a:lnTo>
                      <a:pt x="168" y="54"/>
                    </a:lnTo>
                    <a:lnTo>
                      <a:pt x="180" y="54"/>
                    </a:lnTo>
                    <a:lnTo>
                      <a:pt x="192" y="57"/>
                    </a:lnTo>
                    <a:lnTo>
                      <a:pt x="201" y="57"/>
                    </a:lnTo>
                    <a:lnTo>
                      <a:pt x="213" y="57"/>
                    </a:lnTo>
                    <a:lnTo>
                      <a:pt x="225" y="57"/>
                    </a:lnTo>
                    <a:lnTo>
                      <a:pt x="237" y="57"/>
                    </a:lnTo>
                    <a:lnTo>
                      <a:pt x="249" y="57"/>
                    </a:lnTo>
                    <a:lnTo>
                      <a:pt x="261" y="57"/>
                    </a:lnTo>
                    <a:lnTo>
                      <a:pt x="270" y="57"/>
                    </a:lnTo>
                    <a:lnTo>
                      <a:pt x="285" y="59"/>
                    </a:lnTo>
                    <a:lnTo>
                      <a:pt x="294" y="57"/>
                    </a:lnTo>
                    <a:lnTo>
                      <a:pt x="306" y="57"/>
                    </a:lnTo>
                    <a:lnTo>
                      <a:pt x="318" y="57"/>
                    </a:lnTo>
                    <a:lnTo>
                      <a:pt x="330" y="57"/>
                    </a:lnTo>
                    <a:lnTo>
                      <a:pt x="342" y="57"/>
                    </a:lnTo>
                    <a:lnTo>
                      <a:pt x="354" y="57"/>
                    </a:lnTo>
                    <a:lnTo>
                      <a:pt x="365" y="57"/>
                    </a:lnTo>
                    <a:lnTo>
                      <a:pt x="377" y="57"/>
                    </a:lnTo>
                    <a:lnTo>
                      <a:pt x="389" y="54"/>
                    </a:lnTo>
                    <a:lnTo>
                      <a:pt x="401" y="54"/>
                    </a:lnTo>
                    <a:lnTo>
                      <a:pt x="413" y="54"/>
                    </a:lnTo>
                    <a:lnTo>
                      <a:pt x="425" y="52"/>
                    </a:lnTo>
                    <a:lnTo>
                      <a:pt x="437" y="52"/>
                    </a:lnTo>
                    <a:lnTo>
                      <a:pt x="446" y="50"/>
                    </a:lnTo>
                    <a:lnTo>
                      <a:pt x="458" y="50"/>
                    </a:lnTo>
                    <a:lnTo>
                      <a:pt x="470" y="50"/>
                    </a:lnTo>
                    <a:lnTo>
                      <a:pt x="482" y="47"/>
                    </a:lnTo>
                    <a:lnTo>
                      <a:pt x="494" y="45"/>
                    </a:lnTo>
                    <a:lnTo>
                      <a:pt x="506" y="45"/>
                    </a:lnTo>
                    <a:lnTo>
                      <a:pt x="517" y="42"/>
                    </a:lnTo>
                    <a:lnTo>
                      <a:pt x="527" y="42"/>
                    </a:lnTo>
                    <a:lnTo>
                      <a:pt x="539" y="40"/>
                    </a:lnTo>
                    <a:lnTo>
                      <a:pt x="551" y="40"/>
                    </a:lnTo>
                    <a:lnTo>
                      <a:pt x="563" y="38"/>
                    </a:lnTo>
                    <a:lnTo>
                      <a:pt x="574" y="35"/>
                    </a:lnTo>
                    <a:lnTo>
                      <a:pt x="584" y="35"/>
                    </a:lnTo>
                    <a:lnTo>
                      <a:pt x="596" y="33"/>
                    </a:lnTo>
                    <a:lnTo>
                      <a:pt x="608" y="31"/>
                    </a:lnTo>
                    <a:lnTo>
                      <a:pt x="620" y="31"/>
                    </a:lnTo>
                    <a:lnTo>
                      <a:pt x="629" y="28"/>
                    </a:lnTo>
                    <a:lnTo>
                      <a:pt x="641" y="26"/>
                    </a:lnTo>
                    <a:lnTo>
                      <a:pt x="653" y="26"/>
                    </a:lnTo>
                    <a:lnTo>
                      <a:pt x="662" y="23"/>
                    </a:lnTo>
                    <a:lnTo>
                      <a:pt x="674" y="21"/>
                    </a:lnTo>
                    <a:lnTo>
                      <a:pt x="684" y="19"/>
                    </a:lnTo>
                    <a:lnTo>
                      <a:pt x="696" y="16"/>
                    </a:lnTo>
                    <a:lnTo>
                      <a:pt x="708" y="14"/>
                    </a:lnTo>
                    <a:lnTo>
                      <a:pt x="717" y="14"/>
                    </a:lnTo>
                    <a:lnTo>
                      <a:pt x="729" y="12"/>
                    </a:lnTo>
                    <a:lnTo>
                      <a:pt x="738" y="9"/>
                    </a:lnTo>
                    <a:lnTo>
                      <a:pt x="741" y="9"/>
                    </a:lnTo>
                    <a:lnTo>
                      <a:pt x="73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9" name="Freeform 292"/>
              <p:cNvSpPr>
                <a:spLocks/>
              </p:cNvSpPr>
              <p:nvPr/>
            </p:nvSpPr>
            <p:spPr bwMode="auto">
              <a:xfrm>
                <a:off x="6846" y="3760"/>
                <a:ext cx="373" cy="243"/>
              </a:xfrm>
              <a:custGeom>
                <a:avLst/>
                <a:gdLst>
                  <a:gd name="T0" fmla="*/ 326 w 373"/>
                  <a:gd name="T1" fmla="*/ 76 h 243"/>
                  <a:gd name="T2" fmla="*/ 314 w 373"/>
                  <a:gd name="T3" fmla="*/ 72 h 243"/>
                  <a:gd name="T4" fmla="*/ 302 w 373"/>
                  <a:gd name="T5" fmla="*/ 72 h 243"/>
                  <a:gd name="T6" fmla="*/ 288 w 373"/>
                  <a:gd name="T7" fmla="*/ 69 h 243"/>
                  <a:gd name="T8" fmla="*/ 273 w 373"/>
                  <a:gd name="T9" fmla="*/ 69 h 243"/>
                  <a:gd name="T10" fmla="*/ 262 w 373"/>
                  <a:gd name="T11" fmla="*/ 72 h 243"/>
                  <a:gd name="T12" fmla="*/ 247 w 373"/>
                  <a:gd name="T13" fmla="*/ 72 h 243"/>
                  <a:gd name="T14" fmla="*/ 233 w 373"/>
                  <a:gd name="T15" fmla="*/ 74 h 243"/>
                  <a:gd name="T16" fmla="*/ 221 w 373"/>
                  <a:gd name="T17" fmla="*/ 74 h 243"/>
                  <a:gd name="T18" fmla="*/ 207 w 373"/>
                  <a:gd name="T19" fmla="*/ 76 h 243"/>
                  <a:gd name="T20" fmla="*/ 195 w 373"/>
                  <a:gd name="T21" fmla="*/ 79 h 243"/>
                  <a:gd name="T22" fmla="*/ 190 w 373"/>
                  <a:gd name="T23" fmla="*/ 57 h 243"/>
                  <a:gd name="T24" fmla="*/ 181 w 373"/>
                  <a:gd name="T25" fmla="*/ 41 h 243"/>
                  <a:gd name="T26" fmla="*/ 169 w 373"/>
                  <a:gd name="T27" fmla="*/ 24 h 243"/>
                  <a:gd name="T28" fmla="*/ 150 w 373"/>
                  <a:gd name="T29" fmla="*/ 12 h 243"/>
                  <a:gd name="T30" fmla="*/ 131 w 373"/>
                  <a:gd name="T31" fmla="*/ 3 h 243"/>
                  <a:gd name="T32" fmla="*/ 114 w 373"/>
                  <a:gd name="T33" fmla="*/ 0 h 243"/>
                  <a:gd name="T34" fmla="*/ 105 w 373"/>
                  <a:gd name="T35" fmla="*/ 10 h 243"/>
                  <a:gd name="T36" fmla="*/ 107 w 373"/>
                  <a:gd name="T37" fmla="*/ 24 h 243"/>
                  <a:gd name="T38" fmla="*/ 119 w 373"/>
                  <a:gd name="T39" fmla="*/ 38 h 243"/>
                  <a:gd name="T40" fmla="*/ 133 w 373"/>
                  <a:gd name="T41" fmla="*/ 55 h 243"/>
                  <a:gd name="T42" fmla="*/ 143 w 373"/>
                  <a:gd name="T43" fmla="*/ 69 h 243"/>
                  <a:gd name="T44" fmla="*/ 150 w 373"/>
                  <a:gd name="T45" fmla="*/ 84 h 243"/>
                  <a:gd name="T46" fmla="*/ 138 w 373"/>
                  <a:gd name="T47" fmla="*/ 100 h 243"/>
                  <a:gd name="T48" fmla="*/ 143 w 373"/>
                  <a:gd name="T49" fmla="*/ 122 h 243"/>
                  <a:gd name="T50" fmla="*/ 150 w 373"/>
                  <a:gd name="T51" fmla="*/ 126 h 243"/>
                  <a:gd name="T52" fmla="*/ 167 w 373"/>
                  <a:gd name="T53" fmla="*/ 129 h 243"/>
                  <a:gd name="T54" fmla="*/ 186 w 373"/>
                  <a:gd name="T55" fmla="*/ 129 h 243"/>
                  <a:gd name="T56" fmla="*/ 202 w 373"/>
                  <a:gd name="T57" fmla="*/ 129 h 243"/>
                  <a:gd name="T58" fmla="*/ 221 w 373"/>
                  <a:gd name="T59" fmla="*/ 126 h 243"/>
                  <a:gd name="T60" fmla="*/ 240 w 373"/>
                  <a:gd name="T61" fmla="*/ 124 h 243"/>
                  <a:gd name="T62" fmla="*/ 257 w 373"/>
                  <a:gd name="T63" fmla="*/ 122 h 243"/>
                  <a:gd name="T64" fmla="*/ 273 w 373"/>
                  <a:gd name="T65" fmla="*/ 119 h 243"/>
                  <a:gd name="T66" fmla="*/ 295 w 373"/>
                  <a:gd name="T67" fmla="*/ 117 h 243"/>
                  <a:gd name="T68" fmla="*/ 314 w 373"/>
                  <a:gd name="T69" fmla="*/ 122 h 243"/>
                  <a:gd name="T70" fmla="*/ 323 w 373"/>
                  <a:gd name="T71" fmla="*/ 131 h 243"/>
                  <a:gd name="T72" fmla="*/ 326 w 373"/>
                  <a:gd name="T73" fmla="*/ 145 h 243"/>
                  <a:gd name="T74" fmla="*/ 326 w 373"/>
                  <a:gd name="T75" fmla="*/ 160 h 243"/>
                  <a:gd name="T76" fmla="*/ 328 w 373"/>
                  <a:gd name="T77" fmla="*/ 183 h 243"/>
                  <a:gd name="T78" fmla="*/ 328 w 373"/>
                  <a:gd name="T79" fmla="*/ 205 h 243"/>
                  <a:gd name="T80" fmla="*/ 15 w 373"/>
                  <a:gd name="T81" fmla="*/ 212 h 243"/>
                  <a:gd name="T82" fmla="*/ 5 w 373"/>
                  <a:gd name="T83" fmla="*/ 224 h 243"/>
                  <a:gd name="T84" fmla="*/ 3 w 373"/>
                  <a:gd name="T85" fmla="*/ 240 h 243"/>
                  <a:gd name="T86" fmla="*/ 347 w 373"/>
                  <a:gd name="T87" fmla="*/ 240 h 243"/>
                  <a:gd name="T88" fmla="*/ 361 w 373"/>
                  <a:gd name="T89" fmla="*/ 236 h 243"/>
                  <a:gd name="T90" fmla="*/ 369 w 373"/>
                  <a:gd name="T91" fmla="*/ 221 h 243"/>
                  <a:gd name="T92" fmla="*/ 366 w 373"/>
                  <a:gd name="T93" fmla="*/ 209 h 243"/>
                  <a:gd name="T94" fmla="*/ 369 w 373"/>
                  <a:gd name="T95" fmla="*/ 195 h 243"/>
                  <a:gd name="T96" fmla="*/ 369 w 373"/>
                  <a:gd name="T97" fmla="*/ 181 h 243"/>
                  <a:gd name="T98" fmla="*/ 371 w 373"/>
                  <a:gd name="T99" fmla="*/ 164 h 243"/>
                  <a:gd name="T100" fmla="*/ 371 w 373"/>
                  <a:gd name="T101" fmla="*/ 148 h 243"/>
                  <a:gd name="T102" fmla="*/ 371 w 373"/>
                  <a:gd name="T103" fmla="*/ 133 h 243"/>
                  <a:gd name="T104" fmla="*/ 371 w 373"/>
                  <a:gd name="T105" fmla="*/ 119 h 243"/>
                  <a:gd name="T106" fmla="*/ 366 w 373"/>
                  <a:gd name="T107" fmla="*/ 105 h 243"/>
                  <a:gd name="T108" fmla="*/ 352 w 373"/>
                  <a:gd name="T109" fmla="*/ 88 h 243"/>
                  <a:gd name="T110" fmla="*/ 340 w 373"/>
                  <a:gd name="T111" fmla="*/ 81 h 24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73" h="243">
                    <a:moveTo>
                      <a:pt x="335" y="79"/>
                    </a:moveTo>
                    <a:lnTo>
                      <a:pt x="331" y="76"/>
                    </a:lnTo>
                    <a:lnTo>
                      <a:pt x="326" y="76"/>
                    </a:lnTo>
                    <a:lnTo>
                      <a:pt x="321" y="74"/>
                    </a:lnTo>
                    <a:lnTo>
                      <a:pt x="319" y="74"/>
                    </a:lnTo>
                    <a:lnTo>
                      <a:pt x="314" y="72"/>
                    </a:lnTo>
                    <a:lnTo>
                      <a:pt x="309" y="72"/>
                    </a:lnTo>
                    <a:lnTo>
                      <a:pt x="304" y="72"/>
                    </a:lnTo>
                    <a:lnTo>
                      <a:pt x="302" y="72"/>
                    </a:lnTo>
                    <a:lnTo>
                      <a:pt x="297" y="69"/>
                    </a:lnTo>
                    <a:lnTo>
                      <a:pt x="293" y="69"/>
                    </a:lnTo>
                    <a:lnTo>
                      <a:pt x="288" y="69"/>
                    </a:lnTo>
                    <a:lnTo>
                      <a:pt x="283" y="69"/>
                    </a:lnTo>
                    <a:lnTo>
                      <a:pt x="278" y="69"/>
                    </a:lnTo>
                    <a:lnTo>
                      <a:pt x="273" y="69"/>
                    </a:lnTo>
                    <a:lnTo>
                      <a:pt x="269" y="69"/>
                    </a:lnTo>
                    <a:lnTo>
                      <a:pt x="266" y="72"/>
                    </a:lnTo>
                    <a:lnTo>
                      <a:pt x="262" y="72"/>
                    </a:lnTo>
                    <a:lnTo>
                      <a:pt x="257" y="72"/>
                    </a:lnTo>
                    <a:lnTo>
                      <a:pt x="252" y="72"/>
                    </a:lnTo>
                    <a:lnTo>
                      <a:pt x="247" y="72"/>
                    </a:lnTo>
                    <a:lnTo>
                      <a:pt x="243" y="72"/>
                    </a:lnTo>
                    <a:lnTo>
                      <a:pt x="238" y="72"/>
                    </a:lnTo>
                    <a:lnTo>
                      <a:pt x="233" y="74"/>
                    </a:lnTo>
                    <a:lnTo>
                      <a:pt x="231" y="74"/>
                    </a:lnTo>
                    <a:lnTo>
                      <a:pt x="226" y="74"/>
                    </a:lnTo>
                    <a:lnTo>
                      <a:pt x="221" y="74"/>
                    </a:lnTo>
                    <a:lnTo>
                      <a:pt x="216" y="76"/>
                    </a:lnTo>
                    <a:lnTo>
                      <a:pt x="212" y="76"/>
                    </a:lnTo>
                    <a:lnTo>
                      <a:pt x="207" y="76"/>
                    </a:lnTo>
                    <a:lnTo>
                      <a:pt x="202" y="76"/>
                    </a:lnTo>
                    <a:lnTo>
                      <a:pt x="197" y="79"/>
                    </a:lnTo>
                    <a:lnTo>
                      <a:pt x="195" y="79"/>
                    </a:lnTo>
                    <a:lnTo>
                      <a:pt x="193" y="72"/>
                    </a:lnTo>
                    <a:lnTo>
                      <a:pt x="193" y="64"/>
                    </a:lnTo>
                    <a:lnTo>
                      <a:pt x="190" y="57"/>
                    </a:lnTo>
                    <a:lnTo>
                      <a:pt x="188" y="53"/>
                    </a:lnTo>
                    <a:lnTo>
                      <a:pt x="186" y="45"/>
                    </a:lnTo>
                    <a:lnTo>
                      <a:pt x="181" y="41"/>
                    </a:lnTo>
                    <a:lnTo>
                      <a:pt x="176" y="36"/>
                    </a:lnTo>
                    <a:lnTo>
                      <a:pt x="174" y="31"/>
                    </a:lnTo>
                    <a:lnTo>
                      <a:pt x="169" y="24"/>
                    </a:lnTo>
                    <a:lnTo>
                      <a:pt x="162" y="22"/>
                    </a:lnTo>
                    <a:lnTo>
                      <a:pt x="157" y="17"/>
                    </a:lnTo>
                    <a:lnTo>
                      <a:pt x="150" y="12"/>
                    </a:lnTo>
                    <a:lnTo>
                      <a:pt x="145" y="7"/>
                    </a:lnTo>
                    <a:lnTo>
                      <a:pt x="138" y="5"/>
                    </a:lnTo>
                    <a:lnTo>
                      <a:pt x="131" y="3"/>
                    </a:lnTo>
                    <a:lnTo>
                      <a:pt x="124" y="0"/>
                    </a:lnTo>
                    <a:lnTo>
                      <a:pt x="119" y="0"/>
                    </a:lnTo>
                    <a:lnTo>
                      <a:pt x="114" y="0"/>
                    </a:lnTo>
                    <a:lnTo>
                      <a:pt x="110" y="3"/>
                    </a:lnTo>
                    <a:lnTo>
                      <a:pt x="107" y="7"/>
                    </a:lnTo>
                    <a:lnTo>
                      <a:pt x="105" y="10"/>
                    </a:lnTo>
                    <a:lnTo>
                      <a:pt x="105" y="15"/>
                    </a:lnTo>
                    <a:lnTo>
                      <a:pt x="105" y="19"/>
                    </a:lnTo>
                    <a:lnTo>
                      <a:pt x="107" y="24"/>
                    </a:lnTo>
                    <a:lnTo>
                      <a:pt x="110" y="29"/>
                    </a:lnTo>
                    <a:lnTo>
                      <a:pt x="117" y="36"/>
                    </a:lnTo>
                    <a:lnTo>
                      <a:pt x="119" y="38"/>
                    </a:lnTo>
                    <a:lnTo>
                      <a:pt x="124" y="43"/>
                    </a:lnTo>
                    <a:lnTo>
                      <a:pt x="129" y="50"/>
                    </a:lnTo>
                    <a:lnTo>
                      <a:pt x="133" y="55"/>
                    </a:lnTo>
                    <a:lnTo>
                      <a:pt x="136" y="60"/>
                    </a:lnTo>
                    <a:lnTo>
                      <a:pt x="140" y="64"/>
                    </a:lnTo>
                    <a:lnTo>
                      <a:pt x="143" y="69"/>
                    </a:lnTo>
                    <a:lnTo>
                      <a:pt x="145" y="72"/>
                    </a:lnTo>
                    <a:lnTo>
                      <a:pt x="150" y="79"/>
                    </a:lnTo>
                    <a:lnTo>
                      <a:pt x="150" y="84"/>
                    </a:lnTo>
                    <a:lnTo>
                      <a:pt x="143" y="86"/>
                    </a:lnTo>
                    <a:lnTo>
                      <a:pt x="140" y="93"/>
                    </a:lnTo>
                    <a:lnTo>
                      <a:pt x="138" y="100"/>
                    </a:lnTo>
                    <a:lnTo>
                      <a:pt x="138" y="107"/>
                    </a:lnTo>
                    <a:lnTo>
                      <a:pt x="138" y="114"/>
                    </a:lnTo>
                    <a:lnTo>
                      <a:pt x="143" y="122"/>
                    </a:lnTo>
                    <a:lnTo>
                      <a:pt x="145" y="124"/>
                    </a:lnTo>
                    <a:lnTo>
                      <a:pt x="148" y="124"/>
                    </a:lnTo>
                    <a:lnTo>
                      <a:pt x="150" y="126"/>
                    </a:lnTo>
                    <a:lnTo>
                      <a:pt x="155" y="129"/>
                    </a:lnTo>
                    <a:lnTo>
                      <a:pt x="162" y="129"/>
                    </a:lnTo>
                    <a:lnTo>
                      <a:pt x="167" y="129"/>
                    </a:lnTo>
                    <a:lnTo>
                      <a:pt x="174" y="129"/>
                    </a:lnTo>
                    <a:lnTo>
                      <a:pt x="178" y="129"/>
                    </a:lnTo>
                    <a:lnTo>
                      <a:pt x="186" y="129"/>
                    </a:lnTo>
                    <a:lnTo>
                      <a:pt x="190" y="129"/>
                    </a:lnTo>
                    <a:lnTo>
                      <a:pt x="197" y="129"/>
                    </a:lnTo>
                    <a:lnTo>
                      <a:pt x="202" y="129"/>
                    </a:lnTo>
                    <a:lnTo>
                      <a:pt x="209" y="129"/>
                    </a:lnTo>
                    <a:lnTo>
                      <a:pt x="216" y="126"/>
                    </a:lnTo>
                    <a:lnTo>
                      <a:pt x="221" y="126"/>
                    </a:lnTo>
                    <a:lnTo>
                      <a:pt x="228" y="126"/>
                    </a:lnTo>
                    <a:lnTo>
                      <a:pt x="233" y="124"/>
                    </a:lnTo>
                    <a:lnTo>
                      <a:pt x="240" y="124"/>
                    </a:lnTo>
                    <a:lnTo>
                      <a:pt x="245" y="124"/>
                    </a:lnTo>
                    <a:lnTo>
                      <a:pt x="252" y="124"/>
                    </a:lnTo>
                    <a:lnTo>
                      <a:pt x="257" y="122"/>
                    </a:lnTo>
                    <a:lnTo>
                      <a:pt x="262" y="122"/>
                    </a:lnTo>
                    <a:lnTo>
                      <a:pt x="269" y="119"/>
                    </a:lnTo>
                    <a:lnTo>
                      <a:pt x="273" y="119"/>
                    </a:lnTo>
                    <a:lnTo>
                      <a:pt x="281" y="117"/>
                    </a:lnTo>
                    <a:lnTo>
                      <a:pt x="288" y="117"/>
                    </a:lnTo>
                    <a:lnTo>
                      <a:pt x="295" y="117"/>
                    </a:lnTo>
                    <a:lnTo>
                      <a:pt x="302" y="119"/>
                    </a:lnTo>
                    <a:lnTo>
                      <a:pt x="307" y="119"/>
                    </a:lnTo>
                    <a:lnTo>
                      <a:pt x="314" y="122"/>
                    </a:lnTo>
                    <a:lnTo>
                      <a:pt x="316" y="124"/>
                    </a:lnTo>
                    <a:lnTo>
                      <a:pt x="321" y="126"/>
                    </a:lnTo>
                    <a:lnTo>
                      <a:pt x="323" y="131"/>
                    </a:lnTo>
                    <a:lnTo>
                      <a:pt x="326" y="138"/>
                    </a:lnTo>
                    <a:lnTo>
                      <a:pt x="326" y="141"/>
                    </a:lnTo>
                    <a:lnTo>
                      <a:pt x="326" y="145"/>
                    </a:lnTo>
                    <a:lnTo>
                      <a:pt x="326" y="150"/>
                    </a:lnTo>
                    <a:lnTo>
                      <a:pt x="326" y="155"/>
                    </a:lnTo>
                    <a:lnTo>
                      <a:pt x="326" y="160"/>
                    </a:lnTo>
                    <a:lnTo>
                      <a:pt x="326" y="167"/>
                    </a:lnTo>
                    <a:lnTo>
                      <a:pt x="328" y="174"/>
                    </a:lnTo>
                    <a:lnTo>
                      <a:pt x="328" y="183"/>
                    </a:lnTo>
                    <a:lnTo>
                      <a:pt x="328" y="190"/>
                    </a:lnTo>
                    <a:lnTo>
                      <a:pt x="328" y="198"/>
                    </a:lnTo>
                    <a:lnTo>
                      <a:pt x="328" y="205"/>
                    </a:lnTo>
                    <a:lnTo>
                      <a:pt x="328" y="212"/>
                    </a:lnTo>
                    <a:lnTo>
                      <a:pt x="17" y="212"/>
                    </a:lnTo>
                    <a:lnTo>
                      <a:pt x="15" y="212"/>
                    </a:lnTo>
                    <a:lnTo>
                      <a:pt x="12" y="214"/>
                    </a:lnTo>
                    <a:lnTo>
                      <a:pt x="7" y="219"/>
                    </a:lnTo>
                    <a:lnTo>
                      <a:pt x="5" y="224"/>
                    </a:lnTo>
                    <a:lnTo>
                      <a:pt x="0" y="231"/>
                    </a:lnTo>
                    <a:lnTo>
                      <a:pt x="0" y="236"/>
                    </a:lnTo>
                    <a:lnTo>
                      <a:pt x="3" y="240"/>
                    </a:lnTo>
                    <a:lnTo>
                      <a:pt x="7" y="243"/>
                    </a:lnTo>
                    <a:lnTo>
                      <a:pt x="342" y="243"/>
                    </a:lnTo>
                    <a:lnTo>
                      <a:pt x="347" y="240"/>
                    </a:lnTo>
                    <a:lnTo>
                      <a:pt x="352" y="238"/>
                    </a:lnTo>
                    <a:lnTo>
                      <a:pt x="357" y="238"/>
                    </a:lnTo>
                    <a:lnTo>
                      <a:pt x="361" y="236"/>
                    </a:lnTo>
                    <a:lnTo>
                      <a:pt x="364" y="231"/>
                    </a:lnTo>
                    <a:lnTo>
                      <a:pt x="366" y="226"/>
                    </a:lnTo>
                    <a:lnTo>
                      <a:pt x="369" y="221"/>
                    </a:lnTo>
                    <a:lnTo>
                      <a:pt x="369" y="217"/>
                    </a:lnTo>
                    <a:lnTo>
                      <a:pt x="369" y="212"/>
                    </a:lnTo>
                    <a:lnTo>
                      <a:pt x="366" y="209"/>
                    </a:lnTo>
                    <a:lnTo>
                      <a:pt x="366" y="205"/>
                    </a:lnTo>
                    <a:lnTo>
                      <a:pt x="369" y="200"/>
                    </a:lnTo>
                    <a:lnTo>
                      <a:pt x="369" y="195"/>
                    </a:lnTo>
                    <a:lnTo>
                      <a:pt x="369" y="190"/>
                    </a:lnTo>
                    <a:lnTo>
                      <a:pt x="369" y="183"/>
                    </a:lnTo>
                    <a:lnTo>
                      <a:pt x="369" y="181"/>
                    </a:lnTo>
                    <a:lnTo>
                      <a:pt x="369" y="174"/>
                    </a:lnTo>
                    <a:lnTo>
                      <a:pt x="371" y="169"/>
                    </a:lnTo>
                    <a:lnTo>
                      <a:pt x="371" y="164"/>
                    </a:lnTo>
                    <a:lnTo>
                      <a:pt x="371" y="160"/>
                    </a:lnTo>
                    <a:lnTo>
                      <a:pt x="371" y="155"/>
                    </a:lnTo>
                    <a:lnTo>
                      <a:pt x="371" y="148"/>
                    </a:lnTo>
                    <a:lnTo>
                      <a:pt x="371" y="143"/>
                    </a:lnTo>
                    <a:lnTo>
                      <a:pt x="373" y="138"/>
                    </a:lnTo>
                    <a:lnTo>
                      <a:pt x="371" y="133"/>
                    </a:lnTo>
                    <a:lnTo>
                      <a:pt x="371" y="129"/>
                    </a:lnTo>
                    <a:lnTo>
                      <a:pt x="371" y="124"/>
                    </a:lnTo>
                    <a:lnTo>
                      <a:pt x="371" y="119"/>
                    </a:lnTo>
                    <a:lnTo>
                      <a:pt x="369" y="114"/>
                    </a:lnTo>
                    <a:lnTo>
                      <a:pt x="369" y="110"/>
                    </a:lnTo>
                    <a:lnTo>
                      <a:pt x="366" y="105"/>
                    </a:lnTo>
                    <a:lnTo>
                      <a:pt x="364" y="103"/>
                    </a:lnTo>
                    <a:lnTo>
                      <a:pt x="359" y="93"/>
                    </a:lnTo>
                    <a:lnTo>
                      <a:pt x="352" y="88"/>
                    </a:lnTo>
                    <a:lnTo>
                      <a:pt x="347" y="84"/>
                    </a:lnTo>
                    <a:lnTo>
                      <a:pt x="345" y="81"/>
                    </a:lnTo>
                    <a:lnTo>
                      <a:pt x="340" y="81"/>
                    </a:lnTo>
                    <a:lnTo>
                      <a:pt x="335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0" name="Freeform 293"/>
              <p:cNvSpPr>
                <a:spLocks/>
              </p:cNvSpPr>
              <p:nvPr/>
            </p:nvSpPr>
            <p:spPr bwMode="auto">
              <a:xfrm>
                <a:off x="6946" y="3713"/>
                <a:ext cx="713" cy="47"/>
              </a:xfrm>
              <a:custGeom>
                <a:avLst/>
                <a:gdLst>
                  <a:gd name="T0" fmla="*/ 689 w 713"/>
                  <a:gd name="T1" fmla="*/ 14 h 47"/>
                  <a:gd name="T2" fmla="*/ 656 w 713"/>
                  <a:gd name="T3" fmla="*/ 14 h 47"/>
                  <a:gd name="T4" fmla="*/ 623 w 713"/>
                  <a:gd name="T5" fmla="*/ 14 h 47"/>
                  <a:gd name="T6" fmla="*/ 589 w 713"/>
                  <a:gd name="T7" fmla="*/ 14 h 47"/>
                  <a:gd name="T8" fmla="*/ 556 w 713"/>
                  <a:gd name="T9" fmla="*/ 12 h 47"/>
                  <a:gd name="T10" fmla="*/ 525 w 713"/>
                  <a:gd name="T11" fmla="*/ 12 h 47"/>
                  <a:gd name="T12" fmla="*/ 492 w 713"/>
                  <a:gd name="T13" fmla="*/ 12 h 47"/>
                  <a:gd name="T14" fmla="*/ 459 w 713"/>
                  <a:gd name="T15" fmla="*/ 9 h 47"/>
                  <a:gd name="T16" fmla="*/ 425 w 713"/>
                  <a:gd name="T17" fmla="*/ 9 h 47"/>
                  <a:gd name="T18" fmla="*/ 394 w 713"/>
                  <a:gd name="T19" fmla="*/ 7 h 47"/>
                  <a:gd name="T20" fmla="*/ 361 w 713"/>
                  <a:gd name="T21" fmla="*/ 7 h 47"/>
                  <a:gd name="T22" fmla="*/ 328 w 713"/>
                  <a:gd name="T23" fmla="*/ 5 h 47"/>
                  <a:gd name="T24" fmla="*/ 297 w 713"/>
                  <a:gd name="T25" fmla="*/ 5 h 47"/>
                  <a:gd name="T26" fmla="*/ 264 w 713"/>
                  <a:gd name="T27" fmla="*/ 2 h 47"/>
                  <a:gd name="T28" fmla="*/ 231 w 713"/>
                  <a:gd name="T29" fmla="*/ 2 h 47"/>
                  <a:gd name="T30" fmla="*/ 200 w 713"/>
                  <a:gd name="T31" fmla="*/ 2 h 47"/>
                  <a:gd name="T32" fmla="*/ 166 w 713"/>
                  <a:gd name="T33" fmla="*/ 0 h 47"/>
                  <a:gd name="T34" fmla="*/ 133 w 713"/>
                  <a:gd name="T35" fmla="*/ 0 h 47"/>
                  <a:gd name="T36" fmla="*/ 102 w 713"/>
                  <a:gd name="T37" fmla="*/ 0 h 47"/>
                  <a:gd name="T38" fmla="*/ 67 w 713"/>
                  <a:gd name="T39" fmla="*/ 0 h 47"/>
                  <a:gd name="T40" fmla="*/ 36 w 713"/>
                  <a:gd name="T41" fmla="*/ 0 h 47"/>
                  <a:gd name="T42" fmla="*/ 7 w 713"/>
                  <a:gd name="T43" fmla="*/ 2 h 47"/>
                  <a:gd name="T44" fmla="*/ 0 w 713"/>
                  <a:gd name="T45" fmla="*/ 14 h 47"/>
                  <a:gd name="T46" fmla="*/ 7 w 713"/>
                  <a:gd name="T47" fmla="*/ 28 h 47"/>
                  <a:gd name="T48" fmla="*/ 36 w 713"/>
                  <a:gd name="T49" fmla="*/ 31 h 47"/>
                  <a:gd name="T50" fmla="*/ 67 w 713"/>
                  <a:gd name="T51" fmla="*/ 31 h 47"/>
                  <a:gd name="T52" fmla="*/ 100 w 713"/>
                  <a:gd name="T53" fmla="*/ 33 h 47"/>
                  <a:gd name="T54" fmla="*/ 133 w 713"/>
                  <a:gd name="T55" fmla="*/ 35 h 47"/>
                  <a:gd name="T56" fmla="*/ 164 w 713"/>
                  <a:gd name="T57" fmla="*/ 38 h 47"/>
                  <a:gd name="T58" fmla="*/ 197 w 713"/>
                  <a:gd name="T59" fmla="*/ 40 h 47"/>
                  <a:gd name="T60" fmla="*/ 231 w 713"/>
                  <a:gd name="T61" fmla="*/ 40 h 47"/>
                  <a:gd name="T62" fmla="*/ 264 w 713"/>
                  <a:gd name="T63" fmla="*/ 43 h 47"/>
                  <a:gd name="T64" fmla="*/ 297 w 713"/>
                  <a:gd name="T65" fmla="*/ 43 h 47"/>
                  <a:gd name="T66" fmla="*/ 330 w 713"/>
                  <a:gd name="T67" fmla="*/ 45 h 47"/>
                  <a:gd name="T68" fmla="*/ 364 w 713"/>
                  <a:gd name="T69" fmla="*/ 47 h 47"/>
                  <a:gd name="T70" fmla="*/ 397 w 713"/>
                  <a:gd name="T71" fmla="*/ 47 h 47"/>
                  <a:gd name="T72" fmla="*/ 430 w 713"/>
                  <a:gd name="T73" fmla="*/ 47 h 47"/>
                  <a:gd name="T74" fmla="*/ 463 w 713"/>
                  <a:gd name="T75" fmla="*/ 45 h 47"/>
                  <a:gd name="T76" fmla="*/ 497 w 713"/>
                  <a:gd name="T77" fmla="*/ 45 h 47"/>
                  <a:gd name="T78" fmla="*/ 527 w 713"/>
                  <a:gd name="T79" fmla="*/ 43 h 47"/>
                  <a:gd name="T80" fmla="*/ 561 w 713"/>
                  <a:gd name="T81" fmla="*/ 40 h 47"/>
                  <a:gd name="T82" fmla="*/ 594 w 713"/>
                  <a:gd name="T83" fmla="*/ 38 h 47"/>
                  <a:gd name="T84" fmla="*/ 625 w 713"/>
                  <a:gd name="T85" fmla="*/ 33 h 47"/>
                  <a:gd name="T86" fmla="*/ 656 w 713"/>
                  <a:gd name="T87" fmla="*/ 28 h 47"/>
                  <a:gd name="T88" fmla="*/ 689 w 713"/>
                  <a:gd name="T89" fmla="*/ 21 h 47"/>
                  <a:gd name="T90" fmla="*/ 713 w 713"/>
                  <a:gd name="T91" fmla="*/ 16 h 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3" h="47">
                    <a:moveTo>
                      <a:pt x="710" y="14"/>
                    </a:moveTo>
                    <a:lnTo>
                      <a:pt x="699" y="14"/>
                    </a:lnTo>
                    <a:lnTo>
                      <a:pt x="689" y="14"/>
                    </a:lnTo>
                    <a:lnTo>
                      <a:pt x="677" y="14"/>
                    </a:lnTo>
                    <a:lnTo>
                      <a:pt x="665" y="14"/>
                    </a:lnTo>
                    <a:lnTo>
                      <a:pt x="656" y="14"/>
                    </a:lnTo>
                    <a:lnTo>
                      <a:pt x="644" y="14"/>
                    </a:lnTo>
                    <a:lnTo>
                      <a:pt x="634" y="14"/>
                    </a:lnTo>
                    <a:lnTo>
                      <a:pt x="623" y="14"/>
                    </a:lnTo>
                    <a:lnTo>
                      <a:pt x="611" y="14"/>
                    </a:lnTo>
                    <a:lnTo>
                      <a:pt x="601" y="14"/>
                    </a:lnTo>
                    <a:lnTo>
                      <a:pt x="589" y="14"/>
                    </a:lnTo>
                    <a:lnTo>
                      <a:pt x="580" y="14"/>
                    </a:lnTo>
                    <a:lnTo>
                      <a:pt x="568" y="12"/>
                    </a:lnTo>
                    <a:lnTo>
                      <a:pt x="556" y="12"/>
                    </a:lnTo>
                    <a:lnTo>
                      <a:pt x="546" y="12"/>
                    </a:lnTo>
                    <a:lnTo>
                      <a:pt x="537" y="12"/>
                    </a:lnTo>
                    <a:lnTo>
                      <a:pt x="525" y="12"/>
                    </a:lnTo>
                    <a:lnTo>
                      <a:pt x="513" y="12"/>
                    </a:lnTo>
                    <a:lnTo>
                      <a:pt x="501" y="12"/>
                    </a:lnTo>
                    <a:lnTo>
                      <a:pt x="492" y="12"/>
                    </a:lnTo>
                    <a:lnTo>
                      <a:pt x="480" y="12"/>
                    </a:lnTo>
                    <a:lnTo>
                      <a:pt x="470" y="9"/>
                    </a:lnTo>
                    <a:lnTo>
                      <a:pt x="459" y="9"/>
                    </a:lnTo>
                    <a:lnTo>
                      <a:pt x="449" y="9"/>
                    </a:lnTo>
                    <a:lnTo>
                      <a:pt x="437" y="9"/>
                    </a:lnTo>
                    <a:lnTo>
                      <a:pt x="425" y="9"/>
                    </a:lnTo>
                    <a:lnTo>
                      <a:pt x="416" y="9"/>
                    </a:lnTo>
                    <a:lnTo>
                      <a:pt x="404" y="9"/>
                    </a:lnTo>
                    <a:lnTo>
                      <a:pt x="394" y="7"/>
                    </a:lnTo>
                    <a:lnTo>
                      <a:pt x="383" y="7"/>
                    </a:lnTo>
                    <a:lnTo>
                      <a:pt x="373" y="7"/>
                    </a:lnTo>
                    <a:lnTo>
                      <a:pt x="361" y="7"/>
                    </a:lnTo>
                    <a:lnTo>
                      <a:pt x="352" y="7"/>
                    </a:lnTo>
                    <a:lnTo>
                      <a:pt x="340" y="7"/>
                    </a:lnTo>
                    <a:lnTo>
                      <a:pt x="328" y="5"/>
                    </a:lnTo>
                    <a:lnTo>
                      <a:pt x="318" y="5"/>
                    </a:lnTo>
                    <a:lnTo>
                      <a:pt x="307" y="5"/>
                    </a:lnTo>
                    <a:lnTo>
                      <a:pt x="297" y="5"/>
                    </a:lnTo>
                    <a:lnTo>
                      <a:pt x="285" y="5"/>
                    </a:lnTo>
                    <a:lnTo>
                      <a:pt x="276" y="5"/>
                    </a:lnTo>
                    <a:lnTo>
                      <a:pt x="264" y="2"/>
                    </a:lnTo>
                    <a:lnTo>
                      <a:pt x="252" y="2"/>
                    </a:lnTo>
                    <a:lnTo>
                      <a:pt x="242" y="2"/>
                    </a:lnTo>
                    <a:lnTo>
                      <a:pt x="231" y="2"/>
                    </a:lnTo>
                    <a:lnTo>
                      <a:pt x="219" y="2"/>
                    </a:lnTo>
                    <a:lnTo>
                      <a:pt x="209" y="2"/>
                    </a:lnTo>
                    <a:lnTo>
                      <a:pt x="200" y="2"/>
                    </a:lnTo>
                    <a:lnTo>
                      <a:pt x="188" y="2"/>
                    </a:lnTo>
                    <a:lnTo>
                      <a:pt x="176" y="0"/>
                    </a:lnTo>
                    <a:lnTo>
                      <a:pt x="166" y="0"/>
                    </a:lnTo>
                    <a:lnTo>
                      <a:pt x="154" y="0"/>
                    </a:lnTo>
                    <a:lnTo>
                      <a:pt x="145" y="0"/>
                    </a:lnTo>
                    <a:lnTo>
                      <a:pt x="133" y="0"/>
                    </a:lnTo>
                    <a:lnTo>
                      <a:pt x="121" y="0"/>
                    </a:lnTo>
                    <a:lnTo>
                      <a:pt x="112" y="0"/>
                    </a:lnTo>
                    <a:lnTo>
                      <a:pt x="102" y="0"/>
                    </a:lnTo>
                    <a:lnTo>
                      <a:pt x="90" y="0"/>
                    </a:lnTo>
                    <a:lnTo>
                      <a:pt x="78" y="0"/>
                    </a:lnTo>
                    <a:lnTo>
                      <a:pt x="67" y="0"/>
                    </a:lnTo>
                    <a:lnTo>
                      <a:pt x="57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7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7" y="28"/>
                    </a:lnTo>
                    <a:lnTo>
                      <a:pt x="14" y="31"/>
                    </a:lnTo>
                    <a:lnTo>
                      <a:pt x="24" y="31"/>
                    </a:lnTo>
                    <a:lnTo>
                      <a:pt x="36" y="31"/>
                    </a:lnTo>
                    <a:lnTo>
                      <a:pt x="45" y="31"/>
                    </a:lnTo>
                    <a:lnTo>
                      <a:pt x="57" y="31"/>
                    </a:lnTo>
                    <a:lnTo>
                      <a:pt x="67" y="31"/>
                    </a:lnTo>
                    <a:lnTo>
                      <a:pt x="78" y="33"/>
                    </a:lnTo>
                    <a:lnTo>
                      <a:pt x="88" y="33"/>
                    </a:lnTo>
                    <a:lnTo>
                      <a:pt x="100" y="33"/>
                    </a:lnTo>
                    <a:lnTo>
                      <a:pt x="109" y="33"/>
                    </a:lnTo>
                    <a:lnTo>
                      <a:pt x="121" y="35"/>
                    </a:lnTo>
                    <a:lnTo>
                      <a:pt x="133" y="35"/>
                    </a:lnTo>
                    <a:lnTo>
                      <a:pt x="143" y="35"/>
                    </a:lnTo>
                    <a:lnTo>
                      <a:pt x="154" y="35"/>
                    </a:lnTo>
                    <a:lnTo>
                      <a:pt x="164" y="38"/>
                    </a:lnTo>
                    <a:lnTo>
                      <a:pt x="176" y="38"/>
                    </a:lnTo>
                    <a:lnTo>
                      <a:pt x="188" y="40"/>
                    </a:lnTo>
                    <a:lnTo>
                      <a:pt x="197" y="40"/>
                    </a:lnTo>
                    <a:lnTo>
                      <a:pt x="209" y="40"/>
                    </a:lnTo>
                    <a:lnTo>
                      <a:pt x="219" y="40"/>
                    </a:lnTo>
                    <a:lnTo>
                      <a:pt x="231" y="40"/>
                    </a:lnTo>
                    <a:lnTo>
                      <a:pt x="242" y="40"/>
                    </a:lnTo>
                    <a:lnTo>
                      <a:pt x="252" y="43"/>
                    </a:lnTo>
                    <a:lnTo>
                      <a:pt x="264" y="43"/>
                    </a:lnTo>
                    <a:lnTo>
                      <a:pt x="276" y="43"/>
                    </a:lnTo>
                    <a:lnTo>
                      <a:pt x="285" y="43"/>
                    </a:lnTo>
                    <a:lnTo>
                      <a:pt x="297" y="43"/>
                    </a:lnTo>
                    <a:lnTo>
                      <a:pt x="309" y="43"/>
                    </a:lnTo>
                    <a:lnTo>
                      <a:pt x="318" y="45"/>
                    </a:lnTo>
                    <a:lnTo>
                      <a:pt x="330" y="45"/>
                    </a:lnTo>
                    <a:lnTo>
                      <a:pt x="342" y="45"/>
                    </a:lnTo>
                    <a:lnTo>
                      <a:pt x="354" y="45"/>
                    </a:lnTo>
                    <a:lnTo>
                      <a:pt x="364" y="47"/>
                    </a:lnTo>
                    <a:lnTo>
                      <a:pt x="375" y="47"/>
                    </a:lnTo>
                    <a:lnTo>
                      <a:pt x="385" y="47"/>
                    </a:lnTo>
                    <a:lnTo>
                      <a:pt x="397" y="47"/>
                    </a:lnTo>
                    <a:lnTo>
                      <a:pt x="409" y="47"/>
                    </a:lnTo>
                    <a:lnTo>
                      <a:pt x="418" y="47"/>
                    </a:lnTo>
                    <a:lnTo>
                      <a:pt x="430" y="47"/>
                    </a:lnTo>
                    <a:lnTo>
                      <a:pt x="440" y="47"/>
                    </a:lnTo>
                    <a:lnTo>
                      <a:pt x="451" y="47"/>
                    </a:lnTo>
                    <a:lnTo>
                      <a:pt x="463" y="45"/>
                    </a:lnTo>
                    <a:lnTo>
                      <a:pt x="473" y="45"/>
                    </a:lnTo>
                    <a:lnTo>
                      <a:pt x="485" y="45"/>
                    </a:lnTo>
                    <a:lnTo>
                      <a:pt x="497" y="45"/>
                    </a:lnTo>
                    <a:lnTo>
                      <a:pt x="506" y="45"/>
                    </a:lnTo>
                    <a:lnTo>
                      <a:pt x="518" y="43"/>
                    </a:lnTo>
                    <a:lnTo>
                      <a:pt x="527" y="43"/>
                    </a:lnTo>
                    <a:lnTo>
                      <a:pt x="539" y="43"/>
                    </a:lnTo>
                    <a:lnTo>
                      <a:pt x="549" y="43"/>
                    </a:lnTo>
                    <a:lnTo>
                      <a:pt x="561" y="40"/>
                    </a:lnTo>
                    <a:lnTo>
                      <a:pt x="570" y="40"/>
                    </a:lnTo>
                    <a:lnTo>
                      <a:pt x="582" y="38"/>
                    </a:lnTo>
                    <a:lnTo>
                      <a:pt x="594" y="38"/>
                    </a:lnTo>
                    <a:lnTo>
                      <a:pt x="604" y="35"/>
                    </a:lnTo>
                    <a:lnTo>
                      <a:pt x="613" y="33"/>
                    </a:lnTo>
                    <a:lnTo>
                      <a:pt x="625" y="33"/>
                    </a:lnTo>
                    <a:lnTo>
                      <a:pt x="637" y="31"/>
                    </a:lnTo>
                    <a:lnTo>
                      <a:pt x="646" y="28"/>
                    </a:lnTo>
                    <a:lnTo>
                      <a:pt x="656" y="28"/>
                    </a:lnTo>
                    <a:lnTo>
                      <a:pt x="668" y="26"/>
                    </a:lnTo>
                    <a:lnTo>
                      <a:pt x="677" y="24"/>
                    </a:lnTo>
                    <a:lnTo>
                      <a:pt x="689" y="21"/>
                    </a:lnTo>
                    <a:lnTo>
                      <a:pt x="699" y="19"/>
                    </a:lnTo>
                    <a:lnTo>
                      <a:pt x="710" y="16"/>
                    </a:lnTo>
                    <a:lnTo>
                      <a:pt x="713" y="16"/>
                    </a:lnTo>
                    <a:lnTo>
                      <a:pt x="71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1" name="Freeform 294"/>
              <p:cNvSpPr>
                <a:spLocks/>
              </p:cNvSpPr>
              <p:nvPr/>
            </p:nvSpPr>
            <p:spPr bwMode="auto">
              <a:xfrm>
                <a:off x="7561" y="3449"/>
                <a:ext cx="300" cy="423"/>
              </a:xfrm>
              <a:custGeom>
                <a:avLst/>
                <a:gdLst>
                  <a:gd name="T0" fmla="*/ 27 w 300"/>
                  <a:gd name="T1" fmla="*/ 159 h 423"/>
                  <a:gd name="T2" fmla="*/ 36 w 300"/>
                  <a:gd name="T3" fmla="*/ 131 h 423"/>
                  <a:gd name="T4" fmla="*/ 50 w 300"/>
                  <a:gd name="T5" fmla="*/ 105 h 423"/>
                  <a:gd name="T6" fmla="*/ 69 w 300"/>
                  <a:gd name="T7" fmla="*/ 76 h 423"/>
                  <a:gd name="T8" fmla="*/ 91 w 300"/>
                  <a:gd name="T9" fmla="*/ 55 h 423"/>
                  <a:gd name="T10" fmla="*/ 117 w 300"/>
                  <a:gd name="T11" fmla="*/ 40 h 423"/>
                  <a:gd name="T12" fmla="*/ 143 w 300"/>
                  <a:gd name="T13" fmla="*/ 33 h 423"/>
                  <a:gd name="T14" fmla="*/ 171 w 300"/>
                  <a:gd name="T15" fmla="*/ 38 h 423"/>
                  <a:gd name="T16" fmla="*/ 198 w 300"/>
                  <a:gd name="T17" fmla="*/ 57 h 423"/>
                  <a:gd name="T18" fmla="*/ 207 w 300"/>
                  <a:gd name="T19" fmla="*/ 76 h 423"/>
                  <a:gd name="T20" fmla="*/ 214 w 300"/>
                  <a:gd name="T21" fmla="*/ 95 h 423"/>
                  <a:gd name="T22" fmla="*/ 219 w 300"/>
                  <a:gd name="T23" fmla="*/ 114 h 423"/>
                  <a:gd name="T24" fmla="*/ 226 w 300"/>
                  <a:gd name="T25" fmla="*/ 133 h 423"/>
                  <a:gd name="T26" fmla="*/ 228 w 300"/>
                  <a:gd name="T27" fmla="*/ 150 h 423"/>
                  <a:gd name="T28" fmla="*/ 233 w 300"/>
                  <a:gd name="T29" fmla="*/ 178 h 423"/>
                  <a:gd name="T30" fmla="*/ 233 w 300"/>
                  <a:gd name="T31" fmla="*/ 209 h 423"/>
                  <a:gd name="T32" fmla="*/ 231 w 300"/>
                  <a:gd name="T33" fmla="*/ 240 h 423"/>
                  <a:gd name="T34" fmla="*/ 228 w 300"/>
                  <a:gd name="T35" fmla="*/ 271 h 423"/>
                  <a:gd name="T36" fmla="*/ 219 w 300"/>
                  <a:gd name="T37" fmla="*/ 302 h 423"/>
                  <a:gd name="T38" fmla="*/ 207 w 300"/>
                  <a:gd name="T39" fmla="*/ 328 h 423"/>
                  <a:gd name="T40" fmla="*/ 190 w 300"/>
                  <a:gd name="T41" fmla="*/ 347 h 423"/>
                  <a:gd name="T42" fmla="*/ 171 w 300"/>
                  <a:gd name="T43" fmla="*/ 364 h 423"/>
                  <a:gd name="T44" fmla="*/ 150 w 300"/>
                  <a:gd name="T45" fmla="*/ 378 h 423"/>
                  <a:gd name="T46" fmla="*/ 145 w 300"/>
                  <a:gd name="T47" fmla="*/ 397 h 423"/>
                  <a:gd name="T48" fmla="*/ 160 w 300"/>
                  <a:gd name="T49" fmla="*/ 414 h 423"/>
                  <a:gd name="T50" fmla="*/ 179 w 300"/>
                  <a:gd name="T51" fmla="*/ 423 h 423"/>
                  <a:gd name="T52" fmla="*/ 200 w 300"/>
                  <a:gd name="T53" fmla="*/ 423 h 423"/>
                  <a:gd name="T54" fmla="*/ 219 w 300"/>
                  <a:gd name="T55" fmla="*/ 416 h 423"/>
                  <a:gd name="T56" fmla="*/ 236 w 300"/>
                  <a:gd name="T57" fmla="*/ 404 h 423"/>
                  <a:gd name="T58" fmla="*/ 252 w 300"/>
                  <a:gd name="T59" fmla="*/ 387 h 423"/>
                  <a:gd name="T60" fmla="*/ 266 w 300"/>
                  <a:gd name="T61" fmla="*/ 368 h 423"/>
                  <a:gd name="T62" fmla="*/ 276 w 300"/>
                  <a:gd name="T63" fmla="*/ 349 h 423"/>
                  <a:gd name="T64" fmla="*/ 285 w 300"/>
                  <a:gd name="T65" fmla="*/ 330 h 423"/>
                  <a:gd name="T66" fmla="*/ 293 w 300"/>
                  <a:gd name="T67" fmla="*/ 302 h 423"/>
                  <a:gd name="T68" fmla="*/ 297 w 300"/>
                  <a:gd name="T69" fmla="*/ 271 h 423"/>
                  <a:gd name="T70" fmla="*/ 300 w 300"/>
                  <a:gd name="T71" fmla="*/ 240 h 423"/>
                  <a:gd name="T72" fmla="*/ 297 w 300"/>
                  <a:gd name="T73" fmla="*/ 207 h 423"/>
                  <a:gd name="T74" fmla="*/ 293 w 300"/>
                  <a:gd name="T75" fmla="*/ 176 h 423"/>
                  <a:gd name="T76" fmla="*/ 285 w 300"/>
                  <a:gd name="T77" fmla="*/ 147 h 423"/>
                  <a:gd name="T78" fmla="*/ 276 w 300"/>
                  <a:gd name="T79" fmla="*/ 116 h 423"/>
                  <a:gd name="T80" fmla="*/ 266 w 300"/>
                  <a:gd name="T81" fmla="*/ 93 h 423"/>
                  <a:gd name="T82" fmla="*/ 257 w 300"/>
                  <a:gd name="T83" fmla="*/ 71 h 423"/>
                  <a:gd name="T84" fmla="*/ 245 w 300"/>
                  <a:gd name="T85" fmla="*/ 52 h 423"/>
                  <a:gd name="T86" fmla="*/ 231 w 300"/>
                  <a:gd name="T87" fmla="*/ 36 h 423"/>
                  <a:gd name="T88" fmla="*/ 214 w 300"/>
                  <a:gd name="T89" fmla="*/ 19 h 423"/>
                  <a:gd name="T90" fmla="*/ 195 w 300"/>
                  <a:gd name="T91" fmla="*/ 10 h 423"/>
                  <a:gd name="T92" fmla="*/ 176 w 300"/>
                  <a:gd name="T93" fmla="*/ 2 h 423"/>
                  <a:gd name="T94" fmla="*/ 155 w 300"/>
                  <a:gd name="T95" fmla="*/ 0 h 423"/>
                  <a:gd name="T96" fmla="*/ 129 w 300"/>
                  <a:gd name="T97" fmla="*/ 5 h 423"/>
                  <a:gd name="T98" fmla="*/ 100 w 300"/>
                  <a:gd name="T99" fmla="*/ 17 h 423"/>
                  <a:gd name="T100" fmla="*/ 74 w 300"/>
                  <a:gd name="T101" fmla="*/ 33 h 423"/>
                  <a:gd name="T102" fmla="*/ 48 w 300"/>
                  <a:gd name="T103" fmla="*/ 57 h 423"/>
                  <a:gd name="T104" fmla="*/ 27 w 300"/>
                  <a:gd name="T105" fmla="*/ 86 h 423"/>
                  <a:gd name="T106" fmla="*/ 10 w 300"/>
                  <a:gd name="T107" fmla="*/ 114 h 423"/>
                  <a:gd name="T108" fmla="*/ 3 w 300"/>
                  <a:gd name="T109" fmla="*/ 145 h 423"/>
                  <a:gd name="T110" fmla="*/ 0 w 300"/>
                  <a:gd name="T111" fmla="*/ 176 h 423"/>
                  <a:gd name="T112" fmla="*/ 5 w 300"/>
                  <a:gd name="T113" fmla="*/ 200 h 423"/>
                  <a:gd name="T114" fmla="*/ 17 w 300"/>
                  <a:gd name="T115" fmla="*/ 185 h 423"/>
                  <a:gd name="T116" fmla="*/ 22 w 300"/>
                  <a:gd name="T117" fmla="*/ 178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00" h="423">
                    <a:moveTo>
                      <a:pt x="22" y="178"/>
                    </a:moveTo>
                    <a:lnTo>
                      <a:pt x="22" y="171"/>
                    </a:lnTo>
                    <a:lnTo>
                      <a:pt x="24" y="164"/>
                    </a:lnTo>
                    <a:lnTo>
                      <a:pt x="27" y="159"/>
                    </a:lnTo>
                    <a:lnTo>
                      <a:pt x="29" y="152"/>
                    </a:lnTo>
                    <a:lnTo>
                      <a:pt x="31" y="145"/>
                    </a:lnTo>
                    <a:lnTo>
                      <a:pt x="34" y="138"/>
                    </a:lnTo>
                    <a:lnTo>
                      <a:pt x="36" y="131"/>
                    </a:lnTo>
                    <a:lnTo>
                      <a:pt x="41" y="124"/>
                    </a:lnTo>
                    <a:lnTo>
                      <a:pt x="43" y="116"/>
                    </a:lnTo>
                    <a:lnTo>
                      <a:pt x="48" y="109"/>
                    </a:lnTo>
                    <a:lnTo>
                      <a:pt x="50" y="105"/>
                    </a:lnTo>
                    <a:lnTo>
                      <a:pt x="55" y="97"/>
                    </a:lnTo>
                    <a:lnTo>
                      <a:pt x="60" y="90"/>
                    </a:lnTo>
                    <a:lnTo>
                      <a:pt x="65" y="83"/>
                    </a:lnTo>
                    <a:lnTo>
                      <a:pt x="69" y="76"/>
                    </a:lnTo>
                    <a:lnTo>
                      <a:pt x="74" y="71"/>
                    </a:lnTo>
                    <a:lnTo>
                      <a:pt x="79" y="64"/>
                    </a:lnTo>
                    <a:lnTo>
                      <a:pt x="86" y="59"/>
                    </a:lnTo>
                    <a:lnTo>
                      <a:pt x="91" y="55"/>
                    </a:lnTo>
                    <a:lnTo>
                      <a:pt x="98" y="50"/>
                    </a:lnTo>
                    <a:lnTo>
                      <a:pt x="103" y="48"/>
                    </a:lnTo>
                    <a:lnTo>
                      <a:pt x="110" y="43"/>
                    </a:lnTo>
                    <a:lnTo>
                      <a:pt x="117" y="40"/>
                    </a:lnTo>
                    <a:lnTo>
                      <a:pt x="122" y="38"/>
                    </a:lnTo>
                    <a:lnTo>
                      <a:pt x="129" y="36"/>
                    </a:lnTo>
                    <a:lnTo>
                      <a:pt x="136" y="33"/>
                    </a:lnTo>
                    <a:lnTo>
                      <a:pt x="143" y="33"/>
                    </a:lnTo>
                    <a:lnTo>
                      <a:pt x="150" y="33"/>
                    </a:lnTo>
                    <a:lnTo>
                      <a:pt x="157" y="33"/>
                    </a:lnTo>
                    <a:lnTo>
                      <a:pt x="164" y="36"/>
                    </a:lnTo>
                    <a:lnTo>
                      <a:pt x="171" y="38"/>
                    </a:lnTo>
                    <a:lnTo>
                      <a:pt x="181" y="43"/>
                    </a:lnTo>
                    <a:lnTo>
                      <a:pt x="186" y="48"/>
                    </a:lnTo>
                    <a:lnTo>
                      <a:pt x="190" y="52"/>
                    </a:lnTo>
                    <a:lnTo>
                      <a:pt x="198" y="57"/>
                    </a:lnTo>
                    <a:lnTo>
                      <a:pt x="202" y="64"/>
                    </a:lnTo>
                    <a:lnTo>
                      <a:pt x="202" y="69"/>
                    </a:lnTo>
                    <a:lnTo>
                      <a:pt x="205" y="71"/>
                    </a:lnTo>
                    <a:lnTo>
                      <a:pt x="207" y="76"/>
                    </a:lnTo>
                    <a:lnTo>
                      <a:pt x="209" y="81"/>
                    </a:lnTo>
                    <a:lnTo>
                      <a:pt x="212" y="86"/>
                    </a:lnTo>
                    <a:lnTo>
                      <a:pt x="214" y="90"/>
                    </a:lnTo>
                    <a:lnTo>
                      <a:pt x="214" y="95"/>
                    </a:lnTo>
                    <a:lnTo>
                      <a:pt x="217" y="100"/>
                    </a:lnTo>
                    <a:lnTo>
                      <a:pt x="219" y="105"/>
                    </a:lnTo>
                    <a:lnTo>
                      <a:pt x="219" y="109"/>
                    </a:lnTo>
                    <a:lnTo>
                      <a:pt x="219" y="114"/>
                    </a:lnTo>
                    <a:lnTo>
                      <a:pt x="221" y="119"/>
                    </a:lnTo>
                    <a:lnTo>
                      <a:pt x="221" y="121"/>
                    </a:lnTo>
                    <a:lnTo>
                      <a:pt x="224" y="128"/>
                    </a:lnTo>
                    <a:lnTo>
                      <a:pt x="226" y="133"/>
                    </a:lnTo>
                    <a:lnTo>
                      <a:pt x="226" y="138"/>
                    </a:lnTo>
                    <a:lnTo>
                      <a:pt x="226" y="140"/>
                    </a:lnTo>
                    <a:lnTo>
                      <a:pt x="228" y="145"/>
                    </a:lnTo>
                    <a:lnTo>
                      <a:pt x="228" y="150"/>
                    </a:lnTo>
                    <a:lnTo>
                      <a:pt x="228" y="154"/>
                    </a:lnTo>
                    <a:lnTo>
                      <a:pt x="231" y="162"/>
                    </a:lnTo>
                    <a:lnTo>
                      <a:pt x="231" y="171"/>
                    </a:lnTo>
                    <a:lnTo>
                      <a:pt x="233" y="178"/>
                    </a:lnTo>
                    <a:lnTo>
                      <a:pt x="233" y="185"/>
                    </a:lnTo>
                    <a:lnTo>
                      <a:pt x="233" y="193"/>
                    </a:lnTo>
                    <a:lnTo>
                      <a:pt x="233" y="202"/>
                    </a:lnTo>
                    <a:lnTo>
                      <a:pt x="233" y="209"/>
                    </a:lnTo>
                    <a:lnTo>
                      <a:pt x="233" y="219"/>
                    </a:lnTo>
                    <a:lnTo>
                      <a:pt x="233" y="226"/>
                    </a:lnTo>
                    <a:lnTo>
                      <a:pt x="233" y="233"/>
                    </a:lnTo>
                    <a:lnTo>
                      <a:pt x="231" y="240"/>
                    </a:lnTo>
                    <a:lnTo>
                      <a:pt x="231" y="250"/>
                    </a:lnTo>
                    <a:lnTo>
                      <a:pt x="231" y="257"/>
                    </a:lnTo>
                    <a:lnTo>
                      <a:pt x="228" y="264"/>
                    </a:lnTo>
                    <a:lnTo>
                      <a:pt x="228" y="271"/>
                    </a:lnTo>
                    <a:lnTo>
                      <a:pt x="226" y="280"/>
                    </a:lnTo>
                    <a:lnTo>
                      <a:pt x="224" y="288"/>
                    </a:lnTo>
                    <a:lnTo>
                      <a:pt x="221" y="295"/>
                    </a:lnTo>
                    <a:lnTo>
                      <a:pt x="219" y="302"/>
                    </a:lnTo>
                    <a:lnTo>
                      <a:pt x="219" y="309"/>
                    </a:lnTo>
                    <a:lnTo>
                      <a:pt x="214" y="316"/>
                    </a:lnTo>
                    <a:lnTo>
                      <a:pt x="212" y="323"/>
                    </a:lnTo>
                    <a:lnTo>
                      <a:pt x="207" y="328"/>
                    </a:lnTo>
                    <a:lnTo>
                      <a:pt x="205" y="333"/>
                    </a:lnTo>
                    <a:lnTo>
                      <a:pt x="200" y="337"/>
                    </a:lnTo>
                    <a:lnTo>
                      <a:pt x="198" y="342"/>
                    </a:lnTo>
                    <a:lnTo>
                      <a:pt x="190" y="347"/>
                    </a:lnTo>
                    <a:lnTo>
                      <a:pt x="188" y="349"/>
                    </a:lnTo>
                    <a:lnTo>
                      <a:pt x="181" y="354"/>
                    </a:lnTo>
                    <a:lnTo>
                      <a:pt x="176" y="359"/>
                    </a:lnTo>
                    <a:lnTo>
                      <a:pt x="171" y="364"/>
                    </a:lnTo>
                    <a:lnTo>
                      <a:pt x="164" y="366"/>
                    </a:lnTo>
                    <a:lnTo>
                      <a:pt x="160" y="371"/>
                    </a:lnTo>
                    <a:lnTo>
                      <a:pt x="155" y="375"/>
                    </a:lnTo>
                    <a:lnTo>
                      <a:pt x="150" y="378"/>
                    </a:lnTo>
                    <a:lnTo>
                      <a:pt x="148" y="383"/>
                    </a:lnTo>
                    <a:lnTo>
                      <a:pt x="145" y="387"/>
                    </a:lnTo>
                    <a:lnTo>
                      <a:pt x="145" y="392"/>
                    </a:lnTo>
                    <a:lnTo>
                      <a:pt x="145" y="397"/>
                    </a:lnTo>
                    <a:lnTo>
                      <a:pt x="148" y="402"/>
                    </a:lnTo>
                    <a:lnTo>
                      <a:pt x="150" y="406"/>
                    </a:lnTo>
                    <a:lnTo>
                      <a:pt x="155" y="411"/>
                    </a:lnTo>
                    <a:lnTo>
                      <a:pt x="160" y="414"/>
                    </a:lnTo>
                    <a:lnTo>
                      <a:pt x="164" y="416"/>
                    </a:lnTo>
                    <a:lnTo>
                      <a:pt x="169" y="418"/>
                    </a:lnTo>
                    <a:lnTo>
                      <a:pt x="174" y="421"/>
                    </a:lnTo>
                    <a:lnTo>
                      <a:pt x="179" y="423"/>
                    </a:lnTo>
                    <a:lnTo>
                      <a:pt x="186" y="423"/>
                    </a:lnTo>
                    <a:lnTo>
                      <a:pt x="190" y="423"/>
                    </a:lnTo>
                    <a:lnTo>
                      <a:pt x="195" y="423"/>
                    </a:lnTo>
                    <a:lnTo>
                      <a:pt x="200" y="423"/>
                    </a:lnTo>
                    <a:lnTo>
                      <a:pt x="205" y="421"/>
                    </a:lnTo>
                    <a:lnTo>
                      <a:pt x="209" y="421"/>
                    </a:lnTo>
                    <a:lnTo>
                      <a:pt x="214" y="418"/>
                    </a:lnTo>
                    <a:lnTo>
                      <a:pt x="219" y="416"/>
                    </a:lnTo>
                    <a:lnTo>
                      <a:pt x="224" y="414"/>
                    </a:lnTo>
                    <a:lnTo>
                      <a:pt x="228" y="411"/>
                    </a:lnTo>
                    <a:lnTo>
                      <a:pt x="233" y="406"/>
                    </a:lnTo>
                    <a:lnTo>
                      <a:pt x="236" y="404"/>
                    </a:lnTo>
                    <a:lnTo>
                      <a:pt x="240" y="399"/>
                    </a:lnTo>
                    <a:lnTo>
                      <a:pt x="245" y="395"/>
                    </a:lnTo>
                    <a:lnTo>
                      <a:pt x="247" y="392"/>
                    </a:lnTo>
                    <a:lnTo>
                      <a:pt x="252" y="387"/>
                    </a:lnTo>
                    <a:lnTo>
                      <a:pt x="255" y="383"/>
                    </a:lnTo>
                    <a:lnTo>
                      <a:pt x="259" y="378"/>
                    </a:lnTo>
                    <a:lnTo>
                      <a:pt x="262" y="375"/>
                    </a:lnTo>
                    <a:lnTo>
                      <a:pt x="266" y="368"/>
                    </a:lnTo>
                    <a:lnTo>
                      <a:pt x="269" y="364"/>
                    </a:lnTo>
                    <a:lnTo>
                      <a:pt x="271" y="361"/>
                    </a:lnTo>
                    <a:lnTo>
                      <a:pt x="274" y="356"/>
                    </a:lnTo>
                    <a:lnTo>
                      <a:pt x="276" y="349"/>
                    </a:lnTo>
                    <a:lnTo>
                      <a:pt x="278" y="347"/>
                    </a:lnTo>
                    <a:lnTo>
                      <a:pt x="281" y="342"/>
                    </a:lnTo>
                    <a:lnTo>
                      <a:pt x="283" y="337"/>
                    </a:lnTo>
                    <a:lnTo>
                      <a:pt x="285" y="330"/>
                    </a:lnTo>
                    <a:lnTo>
                      <a:pt x="288" y="323"/>
                    </a:lnTo>
                    <a:lnTo>
                      <a:pt x="290" y="316"/>
                    </a:lnTo>
                    <a:lnTo>
                      <a:pt x="293" y="309"/>
                    </a:lnTo>
                    <a:lnTo>
                      <a:pt x="293" y="302"/>
                    </a:lnTo>
                    <a:lnTo>
                      <a:pt x="295" y="292"/>
                    </a:lnTo>
                    <a:lnTo>
                      <a:pt x="297" y="285"/>
                    </a:lnTo>
                    <a:lnTo>
                      <a:pt x="297" y="280"/>
                    </a:lnTo>
                    <a:lnTo>
                      <a:pt x="297" y="271"/>
                    </a:lnTo>
                    <a:lnTo>
                      <a:pt x="300" y="264"/>
                    </a:lnTo>
                    <a:lnTo>
                      <a:pt x="300" y="254"/>
                    </a:lnTo>
                    <a:lnTo>
                      <a:pt x="300" y="247"/>
                    </a:lnTo>
                    <a:lnTo>
                      <a:pt x="300" y="240"/>
                    </a:lnTo>
                    <a:lnTo>
                      <a:pt x="300" y="233"/>
                    </a:lnTo>
                    <a:lnTo>
                      <a:pt x="300" y="223"/>
                    </a:lnTo>
                    <a:lnTo>
                      <a:pt x="300" y="216"/>
                    </a:lnTo>
                    <a:lnTo>
                      <a:pt x="297" y="207"/>
                    </a:lnTo>
                    <a:lnTo>
                      <a:pt x="297" y="200"/>
                    </a:lnTo>
                    <a:lnTo>
                      <a:pt x="295" y="193"/>
                    </a:lnTo>
                    <a:lnTo>
                      <a:pt x="295" y="185"/>
                    </a:lnTo>
                    <a:lnTo>
                      <a:pt x="293" y="176"/>
                    </a:lnTo>
                    <a:lnTo>
                      <a:pt x="290" y="169"/>
                    </a:lnTo>
                    <a:lnTo>
                      <a:pt x="288" y="162"/>
                    </a:lnTo>
                    <a:lnTo>
                      <a:pt x="288" y="154"/>
                    </a:lnTo>
                    <a:lnTo>
                      <a:pt x="285" y="147"/>
                    </a:lnTo>
                    <a:lnTo>
                      <a:pt x="283" y="138"/>
                    </a:lnTo>
                    <a:lnTo>
                      <a:pt x="281" y="131"/>
                    </a:lnTo>
                    <a:lnTo>
                      <a:pt x="278" y="124"/>
                    </a:lnTo>
                    <a:lnTo>
                      <a:pt x="276" y="116"/>
                    </a:lnTo>
                    <a:lnTo>
                      <a:pt x="274" y="109"/>
                    </a:lnTo>
                    <a:lnTo>
                      <a:pt x="271" y="105"/>
                    </a:lnTo>
                    <a:lnTo>
                      <a:pt x="269" y="97"/>
                    </a:lnTo>
                    <a:lnTo>
                      <a:pt x="266" y="93"/>
                    </a:lnTo>
                    <a:lnTo>
                      <a:pt x="264" y="88"/>
                    </a:lnTo>
                    <a:lnTo>
                      <a:pt x="262" y="81"/>
                    </a:lnTo>
                    <a:lnTo>
                      <a:pt x="259" y="76"/>
                    </a:lnTo>
                    <a:lnTo>
                      <a:pt x="257" y="71"/>
                    </a:lnTo>
                    <a:lnTo>
                      <a:pt x="255" y="67"/>
                    </a:lnTo>
                    <a:lnTo>
                      <a:pt x="250" y="62"/>
                    </a:lnTo>
                    <a:lnTo>
                      <a:pt x="247" y="57"/>
                    </a:lnTo>
                    <a:lnTo>
                      <a:pt x="245" y="52"/>
                    </a:lnTo>
                    <a:lnTo>
                      <a:pt x="243" y="48"/>
                    </a:lnTo>
                    <a:lnTo>
                      <a:pt x="238" y="43"/>
                    </a:lnTo>
                    <a:lnTo>
                      <a:pt x="236" y="40"/>
                    </a:lnTo>
                    <a:lnTo>
                      <a:pt x="231" y="36"/>
                    </a:lnTo>
                    <a:lnTo>
                      <a:pt x="226" y="31"/>
                    </a:lnTo>
                    <a:lnTo>
                      <a:pt x="224" y="29"/>
                    </a:lnTo>
                    <a:lnTo>
                      <a:pt x="219" y="24"/>
                    </a:lnTo>
                    <a:lnTo>
                      <a:pt x="214" y="19"/>
                    </a:lnTo>
                    <a:lnTo>
                      <a:pt x="209" y="17"/>
                    </a:lnTo>
                    <a:lnTo>
                      <a:pt x="205" y="14"/>
                    </a:lnTo>
                    <a:lnTo>
                      <a:pt x="202" y="12"/>
                    </a:lnTo>
                    <a:lnTo>
                      <a:pt x="195" y="10"/>
                    </a:lnTo>
                    <a:lnTo>
                      <a:pt x="190" y="7"/>
                    </a:lnTo>
                    <a:lnTo>
                      <a:pt x="186" y="5"/>
                    </a:lnTo>
                    <a:lnTo>
                      <a:pt x="181" y="5"/>
                    </a:lnTo>
                    <a:lnTo>
                      <a:pt x="176" y="2"/>
                    </a:lnTo>
                    <a:lnTo>
                      <a:pt x="171" y="0"/>
                    </a:lnTo>
                    <a:lnTo>
                      <a:pt x="164" y="0"/>
                    </a:lnTo>
                    <a:lnTo>
                      <a:pt x="160" y="0"/>
                    </a:lnTo>
                    <a:lnTo>
                      <a:pt x="155" y="0"/>
                    </a:lnTo>
                    <a:lnTo>
                      <a:pt x="148" y="0"/>
                    </a:lnTo>
                    <a:lnTo>
                      <a:pt x="143" y="0"/>
                    </a:lnTo>
                    <a:lnTo>
                      <a:pt x="138" y="2"/>
                    </a:lnTo>
                    <a:lnTo>
                      <a:pt x="129" y="5"/>
                    </a:lnTo>
                    <a:lnTo>
                      <a:pt x="122" y="7"/>
                    </a:lnTo>
                    <a:lnTo>
                      <a:pt x="114" y="10"/>
                    </a:lnTo>
                    <a:lnTo>
                      <a:pt x="107" y="12"/>
                    </a:lnTo>
                    <a:lnTo>
                      <a:pt x="100" y="17"/>
                    </a:lnTo>
                    <a:lnTo>
                      <a:pt x="93" y="19"/>
                    </a:lnTo>
                    <a:lnTo>
                      <a:pt x="86" y="24"/>
                    </a:lnTo>
                    <a:lnTo>
                      <a:pt x="79" y="29"/>
                    </a:lnTo>
                    <a:lnTo>
                      <a:pt x="74" y="33"/>
                    </a:lnTo>
                    <a:lnTo>
                      <a:pt x="67" y="38"/>
                    </a:lnTo>
                    <a:lnTo>
                      <a:pt x="60" y="45"/>
                    </a:lnTo>
                    <a:lnTo>
                      <a:pt x="53" y="50"/>
                    </a:lnTo>
                    <a:lnTo>
                      <a:pt x="48" y="57"/>
                    </a:lnTo>
                    <a:lnTo>
                      <a:pt x="43" y="64"/>
                    </a:lnTo>
                    <a:lnTo>
                      <a:pt x="36" y="71"/>
                    </a:lnTo>
                    <a:lnTo>
                      <a:pt x="34" y="78"/>
                    </a:lnTo>
                    <a:lnTo>
                      <a:pt x="27" y="86"/>
                    </a:lnTo>
                    <a:lnTo>
                      <a:pt x="22" y="93"/>
                    </a:lnTo>
                    <a:lnTo>
                      <a:pt x="19" y="100"/>
                    </a:lnTo>
                    <a:lnTo>
                      <a:pt x="15" y="107"/>
                    </a:lnTo>
                    <a:lnTo>
                      <a:pt x="10" y="114"/>
                    </a:lnTo>
                    <a:lnTo>
                      <a:pt x="8" y="121"/>
                    </a:lnTo>
                    <a:lnTo>
                      <a:pt x="5" y="131"/>
                    </a:lnTo>
                    <a:lnTo>
                      <a:pt x="5" y="138"/>
                    </a:lnTo>
                    <a:lnTo>
                      <a:pt x="3" y="145"/>
                    </a:lnTo>
                    <a:lnTo>
                      <a:pt x="0" y="154"/>
                    </a:lnTo>
                    <a:lnTo>
                      <a:pt x="0" y="162"/>
                    </a:lnTo>
                    <a:lnTo>
                      <a:pt x="0" y="169"/>
                    </a:lnTo>
                    <a:lnTo>
                      <a:pt x="0" y="176"/>
                    </a:lnTo>
                    <a:lnTo>
                      <a:pt x="0" y="185"/>
                    </a:lnTo>
                    <a:lnTo>
                      <a:pt x="3" y="193"/>
                    </a:lnTo>
                    <a:lnTo>
                      <a:pt x="5" y="202"/>
                    </a:lnTo>
                    <a:lnTo>
                      <a:pt x="5" y="200"/>
                    </a:lnTo>
                    <a:lnTo>
                      <a:pt x="8" y="197"/>
                    </a:lnTo>
                    <a:lnTo>
                      <a:pt x="10" y="193"/>
                    </a:lnTo>
                    <a:lnTo>
                      <a:pt x="12" y="190"/>
                    </a:lnTo>
                    <a:lnTo>
                      <a:pt x="17" y="185"/>
                    </a:lnTo>
                    <a:lnTo>
                      <a:pt x="19" y="181"/>
                    </a:lnTo>
                    <a:lnTo>
                      <a:pt x="22" y="1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2" name="Freeform 295"/>
              <p:cNvSpPr>
                <a:spLocks/>
              </p:cNvSpPr>
              <p:nvPr/>
            </p:nvSpPr>
            <p:spPr bwMode="auto">
              <a:xfrm>
                <a:off x="6963" y="3368"/>
                <a:ext cx="663" cy="300"/>
              </a:xfrm>
              <a:custGeom>
                <a:avLst/>
                <a:gdLst>
                  <a:gd name="T0" fmla="*/ 646 w 663"/>
                  <a:gd name="T1" fmla="*/ 262 h 300"/>
                  <a:gd name="T2" fmla="*/ 625 w 663"/>
                  <a:gd name="T3" fmla="*/ 264 h 300"/>
                  <a:gd name="T4" fmla="*/ 603 w 663"/>
                  <a:gd name="T5" fmla="*/ 266 h 300"/>
                  <a:gd name="T6" fmla="*/ 582 w 663"/>
                  <a:gd name="T7" fmla="*/ 269 h 300"/>
                  <a:gd name="T8" fmla="*/ 560 w 663"/>
                  <a:gd name="T9" fmla="*/ 274 h 300"/>
                  <a:gd name="T10" fmla="*/ 539 w 663"/>
                  <a:gd name="T11" fmla="*/ 274 h 300"/>
                  <a:gd name="T12" fmla="*/ 518 w 663"/>
                  <a:gd name="T13" fmla="*/ 276 h 300"/>
                  <a:gd name="T14" fmla="*/ 499 w 663"/>
                  <a:gd name="T15" fmla="*/ 276 h 300"/>
                  <a:gd name="T16" fmla="*/ 494 w 663"/>
                  <a:gd name="T17" fmla="*/ 264 h 300"/>
                  <a:gd name="T18" fmla="*/ 496 w 663"/>
                  <a:gd name="T19" fmla="*/ 238 h 300"/>
                  <a:gd name="T20" fmla="*/ 499 w 663"/>
                  <a:gd name="T21" fmla="*/ 207 h 300"/>
                  <a:gd name="T22" fmla="*/ 501 w 663"/>
                  <a:gd name="T23" fmla="*/ 174 h 300"/>
                  <a:gd name="T24" fmla="*/ 508 w 663"/>
                  <a:gd name="T25" fmla="*/ 145 h 300"/>
                  <a:gd name="T26" fmla="*/ 518 w 663"/>
                  <a:gd name="T27" fmla="*/ 124 h 300"/>
                  <a:gd name="T28" fmla="*/ 527 w 663"/>
                  <a:gd name="T29" fmla="*/ 102 h 300"/>
                  <a:gd name="T30" fmla="*/ 537 w 663"/>
                  <a:gd name="T31" fmla="*/ 83 h 300"/>
                  <a:gd name="T32" fmla="*/ 549 w 663"/>
                  <a:gd name="T33" fmla="*/ 64 h 300"/>
                  <a:gd name="T34" fmla="*/ 560 w 663"/>
                  <a:gd name="T35" fmla="*/ 45 h 300"/>
                  <a:gd name="T36" fmla="*/ 568 w 663"/>
                  <a:gd name="T37" fmla="*/ 29 h 300"/>
                  <a:gd name="T38" fmla="*/ 575 w 663"/>
                  <a:gd name="T39" fmla="*/ 12 h 300"/>
                  <a:gd name="T40" fmla="*/ 508 w 663"/>
                  <a:gd name="T41" fmla="*/ 7 h 300"/>
                  <a:gd name="T42" fmla="*/ 494 w 663"/>
                  <a:gd name="T43" fmla="*/ 26 h 300"/>
                  <a:gd name="T44" fmla="*/ 482 w 663"/>
                  <a:gd name="T45" fmla="*/ 45 h 300"/>
                  <a:gd name="T46" fmla="*/ 472 w 663"/>
                  <a:gd name="T47" fmla="*/ 62 h 300"/>
                  <a:gd name="T48" fmla="*/ 465 w 663"/>
                  <a:gd name="T49" fmla="*/ 79 h 300"/>
                  <a:gd name="T50" fmla="*/ 453 w 663"/>
                  <a:gd name="T51" fmla="*/ 110 h 300"/>
                  <a:gd name="T52" fmla="*/ 444 w 663"/>
                  <a:gd name="T53" fmla="*/ 138 h 300"/>
                  <a:gd name="T54" fmla="*/ 439 w 663"/>
                  <a:gd name="T55" fmla="*/ 169 h 300"/>
                  <a:gd name="T56" fmla="*/ 437 w 663"/>
                  <a:gd name="T57" fmla="*/ 190 h 300"/>
                  <a:gd name="T58" fmla="*/ 434 w 663"/>
                  <a:gd name="T59" fmla="*/ 209 h 300"/>
                  <a:gd name="T60" fmla="*/ 432 w 663"/>
                  <a:gd name="T61" fmla="*/ 226 h 300"/>
                  <a:gd name="T62" fmla="*/ 432 w 663"/>
                  <a:gd name="T63" fmla="*/ 245 h 300"/>
                  <a:gd name="T64" fmla="*/ 430 w 663"/>
                  <a:gd name="T65" fmla="*/ 266 h 300"/>
                  <a:gd name="T66" fmla="*/ 418 w 663"/>
                  <a:gd name="T67" fmla="*/ 276 h 300"/>
                  <a:gd name="T68" fmla="*/ 389 w 663"/>
                  <a:gd name="T69" fmla="*/ 276 h 300"/>
                  <a:gd name="T70" fmla="*/ 363 w 663"/>
                  <a:gd name="T71" fmla="*/ 276 h 300"/>
                  <a:gd name="T72" fmla="*/ 339 w 663"/>
                  <a:gd name="T73" fmla="*/ 276 h 300"/>
                  <a:gd name="T74" fmla="*/ 313 w 663"/>
                  <a:gd name="T75" fmla="*/ 274 h 300"/>
                  <a:gd name="T76" fmla="*/ 285 w 663"/>
                  <a:gd name="T77" fmla="*/ 274 h 300"/>
                  <a:gd name="T78" fmla="*/ 259 w 663"/>
                  <a:gd name="T79" fmla="*/ 274 h 300"/>
                  <a:gd name="T80" fmla="*/ 233 w 663"/>
                  <a:gd name="T81" fmla="*/ 274 h 300"/>
                  <a:gd name="T82" fmla="*/ 206 w 663"/>
                  <a:gd name="T83" fmla="*/ 274 h 300"/>
                  <a:gd name="T84" fmla="*/ 180 w 663"/>
                  <a:gd name="T85" fmla="*/ 274 h 300"/>
                  <a:gd name="T86" fmla="*/ 154 w 663"/>
                  <a:gd name="T87" fmla="*/ 274 h 300"/>
                  <a:gd name="T88" fmla="*/ 128 w 663"/>
                  <a:gd name="T89" fmla="*/ 274 h 300"/>
                  <a:gd name="T90" fmla="*/ 102 w 663"/>
                  <a:gd name="T91" fmla="*/ 274 h 300"/>
                  <a:gd name="T92" fmla="*/ 76 w 663"/>
                  <a:gd name="T93" fmla="*/ 276 h 300"/>
                  <a:gd name="T94" fmla="*/ 50 w 663"/>
                  <a:gd name="T95" fmla="*/ 276 h 300"/>
                  <a:gd name="T96" fmla="*/ 23 w 663"/>
                  <a:gd name="T97" fmla="*/ 278 h 300"/>
                  <a:gd name="T98" fmla="*/ 2 w 663"/>
                  <a:gd name="T99" fmla="*/ 283 h 300"/>
                  <a:gd name="T100" fmla="*/ 2 w 663"/>
                  <a:gd name="T101" fmla="*/ 297 h 300"/>
                  <a:gd name="T102" fmla="*/ 663 w 663"/>
                  <a:gd name="T103" fmla="*/ 290 h 300"/>
                  <a:gd name="T104" fmla="*/ 663 w 663"/>
                  <a:gd name="T105" fmla="*/ 271 h 300"/>
                  <a:gd name="T106" fmla="*/ 660 w 663"/>
                  <a:gd name="T107" fmla="*/ 262 h 30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63" h="300">
                    <a:moveTo>
                      <a:pt x="660" y="262"/>
                    </a:moveTo>
                    <a:lnTo>
                      <a:pt x="655" y="262"/>
                    </a:lnTo>
                    <a:lnTo>
                      <a:pt x="651" y="262"/>
                    </a:lnTo>
                    <a:lnTo>
                      <a:pt x="646" y="262"/>
                    </a:lnTo>
                    <a:lnTo>
                      <a:pt x="639" y="262"/>
                    </a:lnTo>
                    <a:lnTo>
                      <a:pt x="634" y="262"/>
                    </a:lnTo>
                    <a:lnTo>
                      <a:pt x="629" y="264"/>
                    </a:lnTo>
                    <a:lnTo>
                      <a:pt x="625" y="264"/>
                    </a:lnTo>
                    <a:lnTo>
                      <a:pt x="620" y="264"/>
                    </a:lnTo>
                    <a:lnTo>
                      <a:pt x="613" y="264"/>
                    </a:lnTo>
                    <a:lnTo>
                      <a:pt x="608" y="266"/>
                    </a:lnTo>
                    <a:lnTo>
                      <a:pt x="603" y="266"/>
                    </a:lnTo>
                    <a:lnTo>
                      <a:pt x="598" y="269"/>
                    </a:lnTo>
                    <a:lnTo>
                      <a:pt x="591" y="269"/>
                    </a:lnTo>
                    <a:lnTo>
                      <a:pt x="587" y="269"/>
                    </a:lnTo>
                    <a:lnTo>
                      <a:pt x="582" y="269"/>
                    </a:lnTo>
                    <a:lnTo>
                      <a:pt x="577" y="271"/>
                    </a:lnTo>
                    <a:lnTo>
                      <a:pt x="570" y="271"/>
                    </a:lnTo>
                    <a:lnTo>
                      <a:pt x="565" y="271"/>
                    </a:lnTo>
                    <a:lnTo>
                      <a:pt x="560" y="274"/>
                    </a:lnTo>
                    <a:lnTo>
                      <a:pt x="556" y="274"/>
                    </a:lnTo>
                    <a:lnTo>
                      <a:pt x="549" y="274"/>
                    </a:lnTo>
                    <a:lnTo>
                      <a:pt x="544" y="274"/>
                    </a:lnTo>
                    <a:lnTo>
                      <a:pt x="539" y="274"/>
                    </a:lnTo>
                    <a:lnTo>
                      <a:pt x="534" y="276"/>
                    </a:lnTo>
                    <a:lnTo>
                      <a:pt x="527" y="276"/>
                    </a:lnTo>
                    <a:lnTo>
                      <a:pt x="522" y="276"/>
                    </a:lnTo>
                    <a:lnTo>
                      <a:pt x="518" y="276"/>
                    </a:lnTo>
                    <a:lnTo>
                      <a:pt x="513" y="276"/>
                    </a:lnTo>
                    <a:lnTo>
                      <a:pt x="508" y="276"/>
                    </a:lnTo>
                    <a:lnTo>
                      <a:pt x="503" y="276"/>
                    </a:lnTo>
                    <a:lnTo>
                      <a:pt x="499" y="276"/>
                    </a:lnTo>
                    <a:lnTo>
                      <a:pt x="494" y="278"/>
                    </a:lnTo>
                    <a:lnTo>
                      <a:pt x="494" y="274"/>
                    </a:lnTo>
                    <a:lnTo>
                      <a:pt x="494" y="269"/>
                    </a:lnTo>
                    <a:lnTo>
                      <a:pt x="494" y="264"/>
                    </a:lnTo>
                    <a:lnTo>
                      <a:pt x="496" y="262"/>
                    </a:lnTo>
                    <a:lnTo>
                      <a:pt x="496" y="252"/>
                    </a:lnTo>
                    <a:lnTo>
                      <a:pt x="496" y="245"/>
                    </a:lnTo>
                    <a:lnTo>
                      <a:pt x="496" y="238"/>
                    </a:lnTo>
                    <a:lnTo>
                      <a:pt x="499" y="231"/>
                    </a:lnTo>
                    <a:lnTo>
                      <a:pt x="499" y="221"/>
                    </a:lnTo>
                    <a:lnTo>
                      <a:pt x="499" y="214"/>
                    </a:lnTo>
                    <a:lnTo>
                      <a:pt x="499" y="207"/>
                    </a:lnTo>
                    <a:lnTo>
                      <a:pt x="499" y="200"/>
                    </a:lnTo>
                    <a:lnTo>
                      <a:pt x="501" y="190"/>
                    </a:lnTo>
                    <a:lnTo>
                      <a:pt x="501" y="183"/>
                    </a:lnTo>
                    <a:lnTo>
                      <a:pt x="501" y="174"/>
                    </a:lnTo>
                    <a:lnTo>
                      <a:pt x="503" y="167"/>
                    </a:lnTo>
                    <a:lnTo>
                      <a:pt x="506" y="159"/>
                    </a:lnTo>
                    <a:lnTo>
                      <a:pt x="508" y="152"/>
                    </a:lnTo>
                    <a:lnTo>
                      <a:pt x="508" y="145"/>
                    </a:lnTo>
                    <a:lnTo>
                      <a:pt x="510" y="140"/>
                    </a:lnTo>
                    <a:lnTo>
                      <a:pt x="513" y="133"/>
                    </a:lnTo>
                    <a:lnTo>
                      <a:pt x="515" y="129"/>
                    </a:lnTo>
                    <a:lnTo>
                      <a:pt x="518" y="124"/>
                    </a:lnTo>
                    <a:lnTo>
                      <a:pt x="520" y="117"/>
                    </a:lnTo>
                    <a:lnTo>
                      <a:pt x="522" y="112"/>
                    </a:lnTo>
                    <a:lnTo>
                      <a:pt x="525" y="107"/>
                    </a:lnTo>
                    <a:lnTo>
                      <a:pt x="527" y="102"/>
                    </a:lnTo>
                    <a:lnTo>
                      <a:pt x="529" y="98"/>
                    </a:lnTo>
                    <a:lnTo>
                      <a:pt x="532" y="93"/>
                    </a:lnTo>
                    <a:lnTo>
                      <a:pt x="537" y="88"/>
                    </a:lnTo>
                    <a:lnTo>
                      <a:pt x="537" y="83"/>
                    </a:lnTo>
                    <a:lnTo>
                      <a:pt x="541" y="79"/>
                    </a:lnTo>
                    <a:lnTo>
                      <a:pt x="544" y="74"/>
                    </a:lnTo>
                    <a:lnTo>
                      <a:pt x="549" y="69"/>
                    </a:lnTo>
                    <a:lnTo>
                      <a:pt x="549" y="64"/>
                    </a:lnTo>
                    <a:lnTo>
                      <a:pt x="553" y="60"/>
                    </a:lnTo>
                    <a:lnTo>
                      <a:pt x="556" y="55"/>
                    </a:lnTo>
                    <a:lnTo>
                      <a:pt x="558" y="50"/>
                    </a:lnTo>
                    <a:lnTo>
                      <a:pt x="560" y="45"/>
                    </a:lnTo>
                    <a:lnTo>
                      <a:pt x="563" y="43"/>
                    </a:lnTo>
                    <a:lnTo>
                      <a:pt x="565" y="38"/>
                    </a:lnTo>
                    <a:lnTo>
                      <a:pt x="568" y="33"/>
                    </a:lnTo>
                    <a:lnTo>
                      <a:pt x="568" y="29"/>
                    </a:lnTo>
                    <a:lnTo>
                      <a:pt x="570" y="24"/>
                    </a:lnTo>
                    <a:lnTo>
                      <a:pt x="572" y="19"/>
                    </a:lnTo>
                    <a:lnTo>
                      <a:pt x="572" y="17"/>
                    </a:lnTo>
                    <a:lnTo>
                      <a:pt x="575" y="12"/>
                    </a:lnTo>
                    <a:lnTo>
                      <a:pt x="575" y="7"/>
                    </a:lnTo>
                    <a:lnTo>
                      <a:pt x="575" y="3"/>
                    </a:lnTo>
                    <a:lnTo>
                      <a:pt x="577" y="0"/>
                    </a:lnTo>
                    <a:lnTo>
                      <a:pt x="508" y="7"/>
                    </a:lnTo>
                    <a:lnTo>
                      <a:pt x="503" y="12"/>
                    </a:lnTo>
                    <a:lnTo>
                      <a:pt x="501" y="14"/>
                    </a:lnTo>
                    <a:lnTo>
                      <a:pt x="496" y="19"/>
                    </a:lnTo>
                    <a:lnTo>
                      <a:pt x="494" y="26"/>
                    </a:lnTo>
                    <a:lnTo>
                      <a:pt x="491" y="31"/>
                    </a:lnTo>
                    <a:lnTo>
                      <a:pt x="487" y="33"/>
                    </a:lnTo>
                    <a:lnTo>
                      <a:pt x="484" y="38"/>
                    </a:lnTo>
                    <a:lnTo>
                      <a:pt x="482" y="45"/>
                    </a:lnTo>
                    <a:lnTo>
                      <a:pt x="480" y="48"/>
                    </a:lnTo>
                    <a:lnTo>
                      <a:pt x="477" y="53"/>
                    </a:lnTo>
                    <a:lnTo>
                      <a:pt x="475" y="57"/>
                    </a:lnTo>
                    <a:lnTo>
                      <a:pt x="472" y="62"/>
                    </a:lnTo>
                    <a:lnTo>
                      <a:pt x="470" y="64"/>
                    </a:lnTo>
                    <a:lnTo>
                      <a:pt x="468" y="69"/>
                    </a:lnTo>
                    <a:lnTo>
                      <a:pt x="468" y="74"/>
                    </a:lnTo>
                    <a:lnTo>
                      <a:pt x="465" y="79"/>
                    </a:lnTo>
                    <a:lnTo>
                      <a:pt x="461" y="86"/>
                    </a:lnTo>
                    <a:lnTo>
                      <a:pt x="458" y="93"/>
                    </a:lnTo>
                    <a:lnTo>
                      <a:pt x="456" y="100"/>
                    </a:lnTo>
                    <a:lnTo>
                      <a:pt x="453" y="110"/>
                    </a:lnTo>
                    <a:lnTo>
                      <a:pt x="449" y="117"/>
                    </a:lnTo>
                    <a:lnTo>
                      <a:pt x="449" y="124"/>
                    </a:lnTo>
                    <a:lnTo>
                      <a:pt x="446" y="131"/>
                    </a:lnTo>
                    <a:lnTo>
                      <a:pt x="444" y="138"/>
                    </a:lnTo>
                    <a:lnTo>
                      <a:pt x="442" y="145"/>
                    </a:lnTo>
                    <a:lnTo>
                      <a:pt x="442" y="152"/>
                    </a:lnTo>
                    <a:lnTo>
                      <a:pt x="439" y="159"/>
                    </a:lnTo>
                    <a:lnTo>
                      <a:pt x="439" y="169"/>
                    </a:lnTo>
                    <a:lnTo>
                      <a:pt x="437" y="176"/>
                    </a:lnTo>
                    <a:lnTo>
                      <a:pt x="437" y="183"/>
                    </a:lnTo>
                    <a:lnTo>
                      <a:pt x="437" y="188"/>
                    </a:lnTo>
                    <a:lnTo>
                      <a:pt x="437" y="190"/>
                    </a:lnTo>
                    <a:lnTo>
                      <a:pt x="437" y="195"/>
                    </a:lnTo>
                    <a:lnTo>
                      <a:pt x="437" y="200"/>
                    </a:lnTo>
                    <a:lnTo>
                      <a:pt x="434" y="205"/>
                    </a:lnTo>
                    <a:lnTo>
                      <a:pt x="434" y="209"/>
                    </a:lnTo>
                    <a:lnTo>
                      <a:pt x="434" y="212"/>
                    </a:lnTo>
                    <a:lnTo>
                      <a:pt x="434" y="216"/>
                    </a:lnTo>
                    <a:lnTo>
                      <a:pt x="432" y="221"/>
                    </a:lnTo>
                    <a:lnTo>
                      <a:pt x="432" y="226"/>
                    </a:lnTo>
                    <a:lnTo>
                      <a:pt x="432" y="231"/>
                    </a:lnTo>
                    <a:lnTo>
                      <a:pt x="432" y="235"/>
                    </a:lnTo>
                    <a:lnTo>
                      <a:pt x="432" y="240"/>
                    </a:lnTo>
                    <a:lnTo>
                      <a:pt x="432" y="245"/>
                    </a:lnTo>
                    <a:lnTo>
                      <a:pt x="432" y="250"/>
                    </a:lnTo>
                    <a:lnTo>
                      <a:pt x="432" y="255"/>
                    </a:lnTo>
                    <a:lnTo>
                      <a:pt x="430" y="262"/>
                    </a:lnTo>
                    <a:lnTo>
                      <a:pt x="430" y="266"/>
                    </a:lnTo>
                    <a:lnTo>
                      <a:pt x="430" y="271"/>
                    </a:lnTo>
                    <a:lnTo>
                      <a:pt x="430" y="278"/>
                    </a:lnTo>
                    <a:lnTo>
                      <a:pt x="423" y="276"/>
                    </a:lnTo>
                    <a:lnTo>
                      <a:pt x="418" y="276"/>
                    </a:lnTo>
                    <a:lnTo>
                      <a:pt x="411" y="276"/>
                    </a:lnTo>
                    <a:lnTo>
                      <a:pt x="404" y="276"/>
                    </a:lnTo>
                    <a:lnTo>
                      <a:pt x="396" y="276"/>
                    </a:lnTo>
                    <a:lnTo>
                      <a:pt x="389" y="276"/>
                    </a:lnTo>
                    <a:lnTo>
                      <a:pt x="382" y="276"/>
                    </a:lnTo>
                    <a:lnTo>
                      <a:pt x="377" y="276"/>
                    </a:lnTo>
                    <a:lnTo>
                      <a:pt x="370" y="276"/>
                    </a:lnTo>
                    <a:lnTo>
                      <a:pt x="363" y="276"/>
                    </a:lnTo>
                    <a:lnTo>
                      <a:pt x="356" y="276"/>
                    </a:lnTo>
                    <a:lnTo>
                      <a:pt x="351" y="276"/>
                    </a:lnTo>
                    <a:lnTo>
                      <a:pt x="344" y="276"/>
                    </a:lnTo>
                    <a:lnTo>
                      <a:pt x="339" y="276"/>
                    </a:lnTo>
                    <a:lnTo>
                      <a:pt x="332" y="276"/>
                    </a:lnTo>
                    <a:lnTo>
                      <a:pt x="325" y="276"/>
                    </a:lnTo>
                    <a:lnTo>
                      <a:pt x="318" y="274"/>
                    </a:lnTo>
                    <a:lnTo>
                      <a:pt x="313" y="274"/>
                    </a:lnTo>
                    <a:lnTo>
                      <a:pt x="306" y="274"/>
                    </a:lnTo>
                    <a:lnTo>
                      <a:pt x="299" y="274"/>
                    </a:lnTo>
                    <a:lnTo>
                      <a:pt x="292" y="274"/>
                    </a:lnTo>
                    <a:lnTo>
                      <a:pt x="285" y="274"/>
                    </a:lnTo>
                    <a:lnTo>
                      <a:pt x="278" y="274"/>
                    </a:lnTo>
                    <a:lnTo>
                      <a:pt x="273" y="274"/>
                    </a:lnTo>
                    <a:lnTo>
                      <a:pt x="266" y="274"/>
                    </a:lnTo>
                    <a:lnTo>
                      <a:pt x="259" y="274"/>
                    </a:lnTo>
                    <a:lnTo>
                      <a:pt x="252" y="274"/>
                    </a:lnTo>
                    <a:lnTo>
                      <a:pt x="247" y="274"/>
                    </a:lnTo>
                    <a:lnTo>
                      <a:pt x="240" y="274"/>
                    </a:lnTo>
                    <a:lnTo>
                      <a:pt x="233" y="274"/>
                    </a:lnTo>
                    <a:lnTo>
                      <a:pt x="225" y="274"/>
                    </a:lnTo>
                    <a:lnTo>
                      <a:pt x="221" y="274"/>
                    </a:lnTo>
                    <a:lnTo>
                      <a:pt x="214" y="274"/>
                    </a:lnTo>
                    <a:lnTo>
                      <a:pt x="206" y="274"/>
                    </a:lnTo>
                    <a:lnTo>
                      <a:pt x="199" y="274"/>
                    </a:lnTo>
                    <a:lnTo>
                      <a:pt x="195" y="274"/>
                    </a:lnTo>
                    <a:lnTo>
                      <a:pt x="187" y="274"/>
                    </a:lnTo>
                    <a:lnTo>
                      <a:pt x="180" y="274"/>
                    </a:lnTo>
                    <a:lnTo>
                      <a:pt x="173" y="274"/>
                    </a:lnTo>
                    <a:lnTo>
                      <a:pt x="168" y="274"/>
                    </a:lnTo>
                    <a:lnTo>
                      <a:pt x="161" y="274"/>
                    </a:lnTo>
                    <a:lnTo>
                      <a:pt x="154" y="274"/>
                    </a:lnTo>
                    <a:lnTo>
                      <a:pt x="147" y="274"/>
                    </a:lnTo>
                    <a:lnTo>
                      <a:pt x="142" y="274"/>
                    </a:lnTo>
                    <a:lnTo>
                      <a:pt x="135" y="274"/>
                    </a:lnTo>
                    <a:lnTo>
                      <a:pt x="128" y="274"/>
                    </a:lnTo>
                    <a:lnTo>
                      <a:pt x="121" y="274"/>
                    </a:lnTo>
                    <a:lnTo>
                      <a:pt x="116" y="274"/>
                    </a:lnTo>
                    <a:lnTo>
                      <a:pt x="109" y="274"/>
                    </a:lnTo>
                    <a:lnTo>
                      <a:pt x="102" y="274"/>
                    </a:lnTo>
                    <a:lnTo>
                      <a:pt x="95" y="274"/>
                    </a:lnTo>
                    <a:lnTo>
                      <a:pt x="88" y="274"/>
                    </a:lnTo>
                    <a:lnTo>
                      <a:pt x="83" y="274"/>
                    </a:lnTo>
                    <a:lnTo>
                      <a:pt x="76" y="276"/>
                    </a:lnTo>
                    <a:lnTo>
                      <a:pt x="69" y="276"/>
                    </a:lnTo>
                    <a:lnTo>
                      <a:pt x="64" y="276"/>
                    </a:lnTo>
                    <a:lnTo>
                      <a:pt x="57" y="276"/>
                    </a:lnTo>
                    <a:lnTo>
                      <a:pt x="50" y="276"/>
                    </a:lnTo>
                    <a:lnTo>
                      <a:pt x="42" y="276"/>
                    </a:lnTo>
                    <a:lnTo>
                      <a:pt x="38" y="278"/>
                    </a:lnTo>
                    <a:lnTo>
                      <a:pt x="31" y="278"/>
                    </a:lnTo>
                    <a:lnTo>
                      <a:pt x="23" y="278"/>
                    </a:lnTo>
                    <a:lnTo>
                      <a:pt x="16" y="278"/>
                    </a:lnTo>
                    <a:lnTo>
                      <a:pt x="12" y="281"/>
                    </a:lnTo>
                    <a:lnTo>
                      <a:pt x="7" y="281"/>
                    </a:lnTo>
                    <a:lnTo>
                      <a:pt x="2" y="283"/>
                    </a:lnTo>
                    <a:lnTo>
                      <a:pt x="0" y="288"/>
                    </a:lnTo>
                    <a:lnTo>
                      <a:pt x="0" y="290"/>
                    </a:lnTo>
                    <a:lnTo>
                      <a:pt x="0" y="295"/>
                    </a:lnTo>
                    <a:lnTo>
                      <a:pt x="2" y="297"/>
                    </a:lnTo>
                    <a:lnTo>
                      <a:pt x="7" y="300"/>
                    </a:lnTo>
                    <a:lnTo>
                      <a:pt x="12" y="300"/>
                    </a:lnTo>
                    <a:lnTo>
                      <a:pt x="663" y="293"/>
                    </a:lnTo>
                    <a:lnTo>
                      <a:pt x="663" y="290"/>
                    </a:lnTo>
                    <a:lnTo>
                      <a:pt x="663" y="288"/>
                    </a:lnTo>
                    <a:lnTo>
                      <a:pt x="663" y="281"/>
                    </a:lnTo>
                    <a:lnTo>
                      <a:pt x="663" y="276"/>
                    </a:lnTo>
                    <a:lnTo>
                      <a:pt x="663" y="271"/>
                    </a:lnTo>
                    <a:lnTo>
                      <a:pt x="660" y="266"/>
                    </a:lnTo>
                    <a:lnTo>
                      <a:pt x="660" y="2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3" name="Freeform 296"/>
              <p:cNvSpPr>
                <a:spLocks/>
              </p:cNvSpPr>
              <p:nvPr/>
            </p:nvSpPr>
            <p:spPr bwMode="auto">
              <a:xfrm>
                <a:off x="7397" y="3734"/>
                <a:ext cx="345" cy="254"/>
              </a:xfrm>
              <a:custGeom>
                <a:avLst/>
                <a:gdLst>
                  <a:gd name="T0" fmla="*/ 333 w 345"/>
                  <a:gd name="T1" fmla="*/ 155 h 254"/>
                  <a:gd name="T2" fmla="*/ 324 w 345"/>
                  <a:gd name="T3" fmla="*/ 131 h 254"/>
                  <a:gd name="T4" fmla="*/ 328 w 345"/>
                  <a:gd name="T5" fmla="*/ 112 h 254"/>
                  <a:gd name="T6" fmla="*/ 326 w 345"/>
                  <a:gd name="T7" fmla="*/ 95 h 254"/>
                  <a:gd name="T8" fmla="*/ 307 w 345"/>
                  <a:gd name="T9" fmla="*/ 98 h 254"/>
                  <a:gd name="T10" fmla="*/ 288 w 345"/>
                  <a:gd name="T11" fmla="*/ 100 h 254"/>
                  <a:gd name="T12" fmla="*/ 271 w 345"/>
                  <a:gd name="T13" fmla="*/ 110 h 254"/>
                  <a:gd name="T14" fmla="*/ 269 w 345"/>
                  <a:gd name="T15" fmla="*/ 133 h 254"/>
                  <a:gd name="T16" fmla="*/ 281 w 345"/>
                  <a:gd name="T17" fmla="*/ 155 h 254"/>
                  <a:gd name="T18" fmla="*/ 98 w 345"/>
                  <a:gd name="T19" fmla="*/ 207 h 254"/>
                  <a:gd name="T20" fmla="*/ 214 w 345"/>
                  <a:gd name="T21" fmla="*/ 102 h 254"/>
                  <a:gd name="T22" fmla="*/ 231 w 345"/>
                  <a:gd name="T23" fmla="*/ 105 h 254"/>
                  <a:gd name="T24" fmla="*/ 248 w 345"/>
                  <a:gd name="T25" fmla="*/ 110 h 254"/>
                  <a:gd name="T26" fmla="*/ 245 w 345"/>
                  <a:gd name="T27" fmla="*/ 98 h 254"/>
                  <a:gd name="T28" fmla="*/ 240 w 345"/>
                  <a:gd name="T29" fmla="*/ 88 h 254"/>
                  <a:gd name="T30" fmla="*/ 248 w 345"/>
                  <a:gd name="T31" fmla="*/ 86 h 254"/>
                  <a:gd name="T32" fmla="*/ 229 w 345"/>
                  <a:gd name="T33" fmla="*/ 60 h 254"/>
                  <a:gd name="T34" fmla="*/ 207 w 345"/>
                  <a:gd name="T35" fmla="*/ 41 h 254"/>
                  <a:gd name="T36" fmla="*/ 200 w 345"/>
                  <a:gd name="T37" fmla="*/ 22 h 254"/>
                  <a:gd name="T38" fmla="*/ 193 w 345"/>
                  <a:gd name="T39" fmla="*/ 5 h 254"/>
                  <a:gd name="T40" fmla="*/ 176 w 345"/>
                  <a:gd name="T41" fmla="*/ 3 h 254"/>
                  <a:gd name="T42" fmla="*/ 162 w 345"/>
                  <a:gd name="T43" fmla="*/ 3 h 254"/>
                  <a:gd name="T44" fmla="*/ 164 w 345"/>
                  <a:gd name="T45" fmla="*/ 24 h 254"/>
                  <a:gd name="T46" fmla="*/ 167 w 345"/>
                  <a:gd name="T47" fmla="*/ 41 h 254"/>
                  <a:gd name="T48" fmla="*/ 183 w 345"/>
                  <a:gd name="T49" fmla="*/ 71 h 254"/>
                  <a:gd name="T50" fmla="*/ 79 w 345"/>
                  <a:gd name="T51" fmla="*/ 55 h 254"/>
                  <a:gd name="T52" fmla="*/ 79 w 345"/>
                  <a:gd name="T53" fmla="*/ 29 h 254"/>
                  <a:gd name="T54" fmla="*/ 3 w 345"/>
                  <a:gd name="T55" fmla="*/ 14 h 254"/>
                  <a:gd name="T56" fmla="*/ 0 w 345"/>
                  <a:gd name="T57" fmla="*/ 36 h 254"/>
                  <a:gd name="T58" fmla="*/ 3 w 345"/>
                  <a:gd name="T59" fmla="*/ 60 h 254"/>
                  <a:gd name="T60" fmla="*/ 10 w 345"/>
                  <a:gd name="T61" fmla="*/ 83 h 254"/>
                  <a:gd name="T62" fmla="*/ 19 w 345"/>
                  <a:gd name="T63" fmla="*/ 105 h 254"/>
                  <a:gd name="T64" fmla="*/ 15 w 345"/>
                  <a:gd name="T65" fmla="*/ 119 h 254"/>
                  <a:gd name="T66" fmla="*/ 15 w 345"/>
                  <a:gd name="T67" fmla="*/ 140 h 254"/>
                  <a:gd name="T68" fmla="*/ 79 w 345"/>
                  <a:gd name="T69" fmla="*/ 254 h 254"/>
                  <a:gd name="T70" fmla="*/ 107 w 345"/>
                  <a:gd name="T71" fmla="*/ 252 h 254"/>
                  <a:gd name="T72" fmla="*/ 124 w 345"/>
                  <a:gd name="T73" fmla="*/ 250 h 254"/>
                  <a:gd name="T74" fmla="*/ 143 w 345"/>
                  <a:gd name="T75" fmla="*/ 247 h 254"/>
                  <a:gd name="T76" fmla="*/ 160 w 345"/>
                  <a:gd name="T77" fmla="*/ 245 h 254"/>
                  <a:gd name="T78" fmla="*/ 179 w 345"/>
                  <a:gd name="T79" fmla="*/ 240 h 254"/>
                  <a:gd name="T80" fmla="*/ 198 w 345"/>
                  <a:gd name="T81" fmla="*/ 238 h 254"/>
                  <a:gd name="T82" fmla="*/ 214 w 345"/>
                  <a:gd name="T83" fmla="*/ 233 h 254"/>
                  <a:gd name="T84" fmla="*/ 233 w 345"/>
                  <a:gd name="T85" fmla="*/ 228 h 254"/>
                  <a:gd name="T86" fmla="*/ 252 w 345"/>
                  <a:gd name="T87" fmla="*/ 224 h 254"/>
                  <a:gd name="T88" fmla="*/ 271 w 345"/>
                  <a:gd name="T89" fmla="*/ 219 h 254"/>
                  <a:gd name="T90" fmla="*/ 293 w 345"/>
                  <a:gd name="T91" fmla="*/ 212 h 254"/>
                  <a:gd name="T92" fmla="*/ 319 w 345"/>
                  <a:gd name="T93" fmla="*/ 207 h 254"/>
                  <a:gd name="T94" fmla="*/ 338 w 345"/>
                  <a:gd name="T95" fmla="*/ 195 h 254"/>
                  <a:gd name="T96" fmla="*/ 343 w 345"/>
                  <a:gd name="T97" fmla="*/ 174 h 2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5" h="254">
                    <a:moveTo>
                      <a:pt x="343" y="171"/>
                    </a:moveTo>
                    <a:lnTo>
                      <a:pt x="338" y="164"/>
                    </a:lnTo>
                    <a:lnTo>
                      <a:pt x="335" y="159"/>
                    </a:lnTo>
                    <a:lnTo>
                      <a:pt x="333" y="155"/>
                    </a:lnTo>
                    <a:lnTo>
                      <a:pt x="331" y="150"/>
                    </a:lnTo>
                    <a:lnTo>
                      <a:pt x="326" y="143"/>
                    </a:lnTo>
                    <a:lnTo>
                      <a:pt x="326" y="138"/>
                    </a:lnTo>
                    <a:lnTo>
                      <a:pt x="324" y="131"/>
                    </a:lnTo>
                    <a:lnTo>
                      <a:pt x="321" y="126"/>
                    </a:lnTo>
                    <a:lnTo>
                      <a:pt x="324" y="121"/>
                    </a:lnTo>
                    <a:lnTo>
                      <a:pt x="328" y="117"/>
                    </a:lnTo>
                    <a:lnTo>
                      <a:pt x="328" y="112"/>
                    </a:lnTo>
                    <a:lnTo>
                      <a:pt x="328" y="110"/>
                    </a:lnTo>
                    <a:lnTo>
                      <a:pt x="328" y="105"/>
                    </a:lnTo>
                    <a:lnTo>
                      <a:pt x="328" y="102"/>
                    </a:lnTo>
                    <a:lnTo>
                      <a:pt x="326" y="95"/>
                    </a:lnTo>
                    <a:lnTo>
                      <a:pt x="321" y="95"/>
                    </a:lnTo>
                    <a:lnTo>
                      <a:pt x="316" y="95"/>
                    </a:lnTo>
                    <a:lnTo>
                      <a:pt x="312" y="95"/>
                    </a:lnTo>
                    <a:lnTo>
                      <a:pt x="307" y="98"/>
                    </a:lnTo>
                    <a:lnTo>
                      <a:pt x="302" y="98"/>
                    </a:lnTo>
                    <a:lnTo>
                      <a:pt x="297" y="98"/>
                    </a:lnTo>
                    <a:lnTo>
                      <a:pt x="293" y="100"/>
                    </a:lnTo>
                    <a:lnTo>
                      <a:pt x="288" y="100"/>
                    </a:lnTo>
                    <a:lnTo>
                      <a:pt x="286" y="102"/>
                    </a:lnTo>
                    <a:lnTo>
                      <a:pt x="281" y="102"/>
                    </a:lnTo>
                    <a:lnTo>
                      <a:pt x="276" y="107"/>
                    </a:lnTo>
                    <a:lnTo>
                      <a:pt x="271" y="110"/>
                    </a:lnTo>
                    <a:lnTo>
                      <a:pt x="269" y="117"/>
                    </a:lnTo>
                    <a:lnTo>
                      <a:pt x="267" y="121"/>
                    </a:lnTo>
                    <a:lnTo>
                      <a:pt x="267" y="129"/>
                    </a:lnTo>
                    <a:lnTo>
                      <a:pt x="269" y="133"/>
                    </a:lnTo>
                    <a:lnTo>
                      <a:pt x="271" y="140"/>
                    </a:lnTo>
                    <a:lnTo>
                      <a:pt x="274" y="145"/>
                    </a:lnTo>
                    <a:lnTo>
                      <a:pt x="278" y="152"/>
                    </a:lnTo>
                    <a:lnTo>
                      <a:pt x="281" y="155"/>
                    </a:lnTo>
                    <a:lnTo>
                      <a:pt x="281" y="159"/>
                    </a:lnTo>
                    <a:lnTo>
                      <a:pt x="283" y="164"/>
                    </a:lnTo>
                    <a:lnTo>
                      <a:pt x="286" y="169"/>
                    </a:lnTo>
                    <a:lnTo>
                      <a:pt x="98" y="207"/>
                    </a:lnTo>
                    <a:lnTo>
                      <a:pt x="67" y="121"/>
                    </a:lnTo>
                    <a:lnTo>
                      <a:pt x="207" y="100"/>
                    </a:lnTo>
                    <a:lnTo>
                      <a:pt x="210" y="100"/>
                    </a:lnTo>
                    <a:lnTo>
                      <a:pt x="214" y="102"/>
                    </a:lnTo>
                    <a:lnTo>
                      <a:pt x="219" y="102"/>
                    </a:lnTo>
                    <a:lnTo>
                      <a:pt x="224" y="102"/>
                    </a:lnTo>
                    <a:lnTo>
                      <a:pt x="226" y="105"/>
                    </a:lnTo>
                    <a:lnTo>
                      <a:pt x="231" y="105"/>
                    </a:lnTo>
                    <a:lnTo>
                      <a:pt x="236" y="107"/>
                    </a:lnTo>
                    <a:lnTo>
                      <a:pt x="240" y="107"/>
                    </a:lnTo>
                    <a:lnTo>
                      <a:pt x="243" y="107"/>
                    </a:lnTo>
                    <a:lnTo>
                      <a:pt x="248" y="110"/>
                    </a:lnTo>
                    <a:lnTo>
                      <a:pt x="252" y="110"/>
                    </a:lnTo>
                    <a:lnTo>
                      <a:pt x="255" y="112"/>
                    </a:lnTo>
                    <a:lnTo>
                      <a:pt x="250" y="105"/>
                    </a:lnTo>
                    <a:lnTo>
                      <a:pt x="245" y="98"/>
                    </a:lnTo>
                    <a:lnTo>
                      <a:pt x="238" y="93"/>
                    </a:lnTo>
                    <a:lnTo>
                      <a:pt x="233" y="88"/>
                    </a:lnTo>
                    <a:lnTo>
                      <a:pt x="238" y="86"/>
                    </a:lnTo>
                    <a:lnTo>
                      <a:pt x="240" y="88"/>
                    </a:lnTo>
                    <a:lnTo>
                      <a:pt x="243" y="88"/>
                    </a:lnTo>
                    <a:lnTo>
                      <a:pt x="245" y="88"/>
                    </a:lnTo>
                    <a:lnTo>
                      <a:pt x="248" y="90"/>
                    </a:lnTo>
                    <a:lnTo>
                      <a:pt x="248" y="86"/>
                    </a:lnTo>
                    <a:lnTo>
                      <a:pt x="243" y="79"/>
                    </a:lnTo>
                    <a:lnTo>
                      <a:pt x="238" y="74"/>
                    </a:lnTo>
                    <a:lnTo>
                      <a:pt x="233" y="67"/>
                    </a:lnTo>
                    <a:lnTo>
                      <a:pt x="229" y="60"/>
                    </a:lnTo>
                    <a:lnTo>
                      <a:pt x="224" y="52"/>
                    </a:lnTo>
                    <a:lnTo>
                      <a:pt x="217" y="48"/>
                    </a:lnTo>
                    <a:lnTo>
                      <a:pt x="212" y="43"/>
                    </a:lnTo>
                    <a:lnTo>
                      <a:pt x="207" y="41"/>
                    </a:lnTo>
                    <a:lnTo>
                      <a:pt x="205" y="38"/>
                    </a:lnTo>
                    <a:lnTo>
                      <a:pt x="202" y="33"/>
                    </a:lnTo>
                    <a:lnTo>
                      <a:pt x="200" y="26"/>
                    </a:lnTo>
                    <a:lnTo>
                      <a:pt x="200" y="22"/>
                    </a:lnTo>
                    <a:lnTo>
                      <a:pt x="198" y="17"/>
                    </a:lnTo>
                    <a:lnTo>
                      <a:pt x="198" y="12"/>
                    </a:lnTo>
                    <a:lnTo>
                      <a:pt x="195" y="7"/>
                    </a:lnTo>
                    <a:lnTo>
                      <a:pt x="193" y="5"/>
                    </a:lnTo>
                    <a:lnTo>
                      <a:pt x="191" y="3"/>
                    </a:lnTo>
                    <a:lnTo>
                      <a:pt x="188" y="3"/>
                    </a:lnTo>
                    <a:lnTo>
                      <a:pt x="183" y="3"/>
                    </a:lnTo>
                    <a:lnTo>
                      <a:pt x="176" y="3"/>
                    </a:lnTo>
                    <a:lnTo>
                      <a:pt x="172" y="0"/>
                    </a:lnTo>
                    <a:lnTo>
                      <a:pt x="167" y="0"/>
                    </a:lnTo>
                    <a:lnTo>
                      <a:pt x="164" y="3"/>
                    </a:lnTo>
                    <a:lnTo>
                      <a:pt x="162" y="3"/>
                    </a:lnTo>
                    <a:lnTo>
                      <a:pt x="162" y="7"/>
                    </a:lnTo>
                    <a:lnTo>
                      <a:pt x="162" y="14"/>
                    </a:lnTo>
                    <a:lnTo>
                      <a:pt x="162" y="19"/>
                    </a:lnTo>
                    <a:lnTo>
                      <a:pt x="164" y="24"/>
                    </a:lnTo>
                    <a:lnTo>
                      <a:pt x="164" y="29"/>
                    </a:lnTo>
                    <a:lnTo>
                      <a:pt x="164" y="33"/>
                    </a:lnTo>
                    <a:lnTo>
                      <a:pt x="164" y="38"/>
                    </a:lnTo>
                    <a:lnTo>
                      <a:pt x="167" y="41"/>
                    </a:lnTo>
                    <a:lnTo>
                      <a:pt x="169" y="50"/>
                    </a:lnTo>
                    <a:lnTo>
                      <a:pt x="174" y="57"/>
                    </a:lnTo>
                    <a:lnTo>
                      <a:pt x="179" y="64"/>
                    </a:lnTo>
                    <a:lnTo>
                      <a:pt x="183" y="71"/>
                    </a:lnTo>
                    <a:lnTo>
                      <a:pt x="84" y="79"/>
                    </a:lnTo>
                    <a:lnTo>
                      <a:pt x="81" y="69"/>
                    </a:lnTo>
                    <a:lnTo>
                      <a:pt x="81" y="64"/>
                    </a:lnTo>
                    <a:lnTo>
                      <a:pt x="79" y="55"/>
                    </a:lnTo>
                    <a:lnTo>
                      <a:pt x="79" y="50"/>
                    </a:lnTo>
                    <a:lnTo>
                      <a:pt x="79" y="41"/>
                    </a:lnTo>
                    <a:lnTo>
                      <a:pt x="79" y="33"/>
                    </a:lnTo>
                    <a:lnTo>
                      <a:pt x="79" y="29"/>
                    </a:lnTo>
                    <a:lnTo>
                      <a:pt x="79" y="26"/>
                    </a:lnTo>
                    <a:lnTo>
                      <a:pt x="79" y="22"/>
                    </a:lnTo>
                    <a:lnTo>
                      <a:pt x="81" y="17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0" y="41"/>
                    </a:lnTo>
                    <a:lnTo>
                      <a:pt x="0" y="48"/>
                    </a:lnTo>
                    <a:lnTo>
                      <a:pt x="3" y="52"/>
                    </a:lnTo>
                    <a:lnTo>
                      <a:pt x="3" y="60"/>
                    </a:lnTo>
                    <a:lnTo>
                      <a:pt x="3" y="64"/>
                    </a:lnTo>
                    <a:lnTo>
                      <a:pt x="5" y="71"/>
                    </a:lnTo>
                    <a:lnTo>
                      <a:pt x="8" y="79"/>
                    </a:lnTo>
                    <a:lnTo>
                      <a:pt x="10" y="83"/>
                    </a:lnTo>
                    <a:lnTo>
                      <a:pt x="12" y="88"/>
                    </a:lnTo>
                    <a:lnTo>
                      <a:pt x="15" y="95"/>
                    </a:lnTo>
                    <a:lnTo>
                      <a:pt x="17" y="100"/>
                    </a:lnTo>
                    <a:lnTo>
                      <a:pt x="19" y="105"/>
                    </a:lnTo>
                    <a:lnTo>
                      <a:pt x="15" y="107"/>
                    </a:lnTo>
                    <a:lnTo>
                      <a:pt x="15" y="112"/>
                    </a:lnTo>
                    <a:lnTo>
                      <a:pt x="15" y="114"/>
                    </a:lnTo>
                    <a:lnTo>
                      <a:pt x="15" y="119"/>
                    </a:lnTo>
                    <a:lnTo>
                      <a:pt x="15" y="121"/>
                    </a:lnTo>
                    <a:lnTo>
                      <a:pt x="15" y="126"/>
                    </a:lnTo>
                    <a:lnTo>
                      <a:pt x="15" y="133"/>
                    </a:lnTo>
                    <a:lnTo>
                      <a:pt x="15" y="140"/>
                    </a:lnTo>
                    <a:lnTo>
                      <a:pt x="60" y="254"/>
                    </a:lnTo>
                    <a:lnTo>
                      <a:pt x="65" y="254"/>
                    </a:lnTo>
                    <a:lnTo>
                      <a:pt x="72" y="254"/>
                    </a:lnTo>
                    <a:lnTo>
                      <a:pt x="79" y="254"/>
                    </a:lnTo>
                    <a:lnTo>
                      <a:pt x="88" y="254"/>
                    </a:lnTo>
                    <a:lnTo>
                      <a:pt x="95" y="254"/>
                    </a:lnTo>
                    <a:lnTo>
                      <a:pt x="103" y="252"/>
                    </a:lnTo>
                    <a:lnTo>
                      <a:pt x="107" y="252"/>
                    </a:lnTo>
                    <a:lnTo>
                      <a:pt x="112" y="252"/>
                    </a:lnTo>
                    <a:lnTo>
                      <a:pt x="117" y="252"/>
                    </a:lnTo>
                    <a:lnTo>
                      <a:pt x="122" y="252"/>
                    </a:lnTo>
                    <a:lnTo>
                      <a:pt x="124" y="250"/>
                    </a:lnTo>
                    <a:lnTo>
                      <a:pt x="129" y="250"/>
                    </a:lnTo>
                    <a:lnTo>
                      <a:pt x="134" y="250"/>
                    </a:lnTo>
                    <a:lnTo>
                      <a:pt x="138" y="250"/>
                    </a:lnTo>
                    <a:lnTo>
                      <a:pt x="143" y="247"/>
                    </a:lnTo>
                    <a:lnTo>
                      <a:pt x="145" y="247"/>
                    </a:lnTo>
                    <a:lnTo>
                      <a:pt x="150" y="245"/>
                    </a:lnTo>
                    <a:lnTo>
                      <a:pt x="155" y="245"/>
                    </a:lnTo>
                    <a:lnTo>
                      <a:pt x="160" y="245"/>
                    </a:lnTo>
                    <a:lnTo>
                      <a:pt x="164" y="243"/>
                    </a:lnTo>
                    <a:lnTo>
                      <a:pt x="169" y="243"/>
                    </a:lnTo>
                    <a:lnTo>
                      <a:pt x="174" y="243"/>
                    </a:lnTo>
                    <a:lnTo>
                      <a:pt x="179" y="240"/>
                    </a:lnTo>
                    <a:lnTo>
                      <a:pt x="183" y="240"/>
                    </a:lnTo>
                    <a:lnTo>
                      <a:pt x="188" y="238"/>
                    </a:lnTo>
                    <a:lnTo>
                      <a:pt x="193" y="238"/>
                    </a:lnTo>
                    <a:lnTo>
                      <a:pt x="198" y="238"/>
                    </a:lnTo>
                    <a:lnTo>
                      <a:pt x="202" y="235"/>
                    </a:lnTo>
                    <a:lnTo>
                      <a:pt x="207" y="235"/>
                    </a:lnTo>
                    <a:lnTo>
                      <a:pt x="212" y="233"/>
                    </a:lnTo>
                    <a:lnTo>
                      <a:pt x="214" y="233"/>
                    </a:lnTo>
                    <a:lnTo>
                      <a:pt x="219" y="231"/>
                    </a:lnTo>
                    <a:lnTo>
                      <a:pt x="224" y="231"/>
                    </a:lnTo>
                    <a:lnTo>
                      <a:pt x="229" y="228"/>
                    </a:lnTo>
                    <a:lnTo>
                      <a:pt x="233" y="228"/>
                    </a:lnTo>
                    <a:lnTo>
                      <a:pt x="238" y="226"/>
                    </a:lnTo>
                    <a:lnTo>
                      <a:pt x="243" y="226"/>
                    </a:lnTo>
                    <a:lnTo>
                      <a:pt x="248" y="224"/>
                    </a:lnTo>
                    <a:lnTo>
                      <a:pt x="252" y="224"/>
                    </a:lnTo>
                    <a:lnTo>
                      <a:pt x="255" y="221"/>
                    </a:lnTo>
                    <a:lnTo>
                      <a:pt x="259" y="221"/>
                    </a:lnTo>
                    <a:lnTo>
                      <a:pt x="264" y="221"/>
                    </a:lnTo>
                    <a:lnTo>
                      <a:pt x="271" y="219"/>
                    </a:lnTo>
                    <a:lnTo>
                      <a:pt x="281" y="216"/>
                    </a:lnTo>
                    <a:lnTo>
                      <a:pt x="283" y="214"/>
                    </a:lnTo>
                    <a:lnTo>
                      <a:pt x="288" y="214"/>
                    </a:lnTo>
                    <a:lnTo>
                      <a:pt x="293" y="212"/>
                    </a:lnTo>
                    <a:lnTo>
                      <a:pt x="297" y="212"/>
                    </a:lnTo>
                    <a:lnTo>
                      <a:pt x="305" y="209"/>
                    </a:lnTo>
                    <a:lnTo>
                      <a:pt x="312" y="207"/>
                    </a:lnTo>
                    <a:lnTo>
                      <a:pt x="319" y="207"/>
                    </a:lnTo>
                    <a:lnTo>
                      <a:pt x="326" y="207"/>
                    </a:lnTo>
                    <a:lnTo>
                      <a:pt x="331" y="202"/>
                    </a:lnTo>
                    <a:lnTo>
                      <a:pt x="335" y="200"/>
                    </a:lnTo>
                    <a:lnTo>
                      <a:pt x="338" y="195"/>
                    </a:lnTo>
                    <a:lnTo>
                      <a:pt x="343" y="190"/>
                    </a:lnTo>
                    <a:lnTo>
                      <a:pt x="343" y="183"/>
                    </a:lnTo>
                    <a:lnTo>
                      <a:pt x="345" y="181"/>
                    </a:lnTo>
                    <a:lnTo>
                      <a:pt x="343" y="174"/>
                    </a:lnTo>
                    <a:lnTo>
                      <a:pt x="343" y="1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4" name="Freeform 297"/>
              <p:cNvSpPr>
                <a:spLocks/>
              </p:cNvSpPr>
              <p:nvPr/>
            </p:nvSpPr>
            <p:spPr bwMode="auto">
              <a:xfrm>
                <a:off x="7469" y="3169"/>
                <a:ext cx="712" cy="1017"/>
              </a:xfrm>
              <a:custGeom>
                <a:avLst/>
                <a:gdLst>
                  <a:gd name="T0" fmla="*/ 629 w 712"/>
                  <a:gd name="T1" fmla="*/ 159 h 1017"/>
                  <a:gd name="T2" fmla="*/ 596 w 712"/>
                  <a:gd name="T3" fmla="*/ 111 h 1017"/>
                  <a:gd name="T4" fmla="*/ 553 w 712"/>
                  <a:gd name="T5" fmla="*/ 69 h 1017"/>
                  <a:gd name="T6" fmla="*/ 511 w 712"/>
                  <a:gd name="T7" fmla="*/ 35 h 1017"/>
                  <a:gd name="T8" fmla="*/ 461 w 712"/>
                  <a:gd name="T9" fmla="*/ 11 h 1017"/>
                  <a:gd name="T10" fmla="*/ 408 w 712"/>
                  <a:gd name="T11" fmla="*/ 0 h 1017"/>
                  <a:gd name="T12" fmla="*/ 354 w 712"/>
                  <a:gd name="T13" fmla="*/ 4 h 1017"/>
                  <a:gd name="T14" fmla="*/ 299 w 712"/>
                  <a:gd name="T15" fmla="*/ 28 h 1017"/>
                  <a:gd name="T16" fmla="*/ 294 w 712"/>
                  <a:gd name="T17" fmla="*/ 66 h 1017"/>
                  <a:gd name="T18" fmla="*/ 344 w 712"/>
                  <a:gd name="T19" fmla="*/ 76 h 1017"/>
                  <a:gd name="T20" fmla="*/ 397 w 712"/>
                  <a:gd name="T21" fmla="*/ 104 h 1017"/>
                  <a:gd name="T22" fmla="*/ 437 w 712"/>
                  <a:gd name="T23" fmla="*/ 149 h 1017"/>
                  <a:gd name="T24" fmla="*/ 468 w 712"/>
                  <a:gd name="T25" fmla="*/ 209 h 1017"/>
                  <a:gd name="T26" fmla="*/ 489 w 712"/>
                  <a:gd name="T27" fmla="*/ 275 h 1017"/>
                  <a:gd name="T28" fmla="*/ 501 w 712"/>
                  <a:gd name="T29" fmla="*/ 344 h 1017"/>
                  <a:gd name="T30" fmla="*/ 506 w 712"/>
                  <a:gd name="T31" fmla="*/ 411 h 1017"/>
                  <a:gd name="T32" fmla="*/ 506 w 712"/>
                  <a:gd name="T33" fmla="*/ 470 h 1017"/>
                  <a:gd name="T34" fmla="*/ 503 w 712"/>
                  <a:gd name="T35" fmla="*/ 525 h 1017"/>
                  <a:gd name="T36" fmla="*/ 496 w 712"/>
                  <a:gd name="T37" fmla="*/ 579 h 1017"/>
                  <a:gd name="T38" fmla="*/ 484 w 712"/>
                  <a:gd name="T39" fmla="*/ 634 h 1017"/>
                  <a:gd name="T40" fmla="*/ 473 w 712"/>
                  <a:gd name="T41" fmla="*/ 691 h 1017"/>
                  <a:gd name="T42" fmla="*/ 454 w 712"/>
                  <a:gd name="T43" fmla="*/ 746 h 1017"/>
                  <a:gd name="T44" fmla="*/ 432 w 712"/>
                  <a:gd name="T45" fmla="*/ 798 h 1017"/>
                  <a:gd name="T46" fmla="*/ 408 w 712"/>
                  <a:gd name="T47" fmla="*/ 846 h 1017"/>
                  <a:gd name="T48" fmla="*/ 380 w 712"/>
                  <a:gd name="T49" fmla="*/ 891 h 1017"/>
                  <a:gd name="T50" fmla="*/ 328 w 712"/>
                  <a:gd name="T51" fmla="*/ 922 h 1017"/>
                  <a:gd name="T52" fmla="*/ 271 w 712"/>
                  <a:gd name="T53" fmla="*/ 934 h 1017"/>
                  <a:gd name="T54" fmla="*/ 221 w 712"/>
                  <a:gd name="T55" fmla="*/ 931 h 1017"/>
                  <a:gd name="T56" fmla="*/ 176 w 712"/>
                  <a:gd name="T57" fmla="*/ 919 h 1017"/>
                  <a:gd name="T58" fmla="*/ 138 w 712"/>
                  <a:gd name="T59" fmla="*/ 898 h 1017"/>
                  <a:gd name="T60" fmla="*/ 88 w 712"/>
                  <a:gd name="T61" fmla="*/ 853 h 1017"/>
                  <a:gd name="T62" fmla="*/ 0 w 712"/>
                  <a:gd name="T63" fmla="*/ 791 h 1017"/>
                  <a:gd name="T64" fmla="*/ 7 w 712"/>
                  <a:gd name="T65" fmla="*/ 841 h 1017"/>
                  <a:gd name="T66" fmla="*/ 31 w 712"/>
                  <a:gd name="T67" fmla="*/ 886 h 1017"/>
                  <a:gd name="T68" fmla="*/ 69 w 712"/>
                  <a:gd name="T69" fmla="*/ 922 h 1017"/>
                  <a:gd name="T70" fmla="*/ 114 w 712"/>
                  <a:gd name="T71" fmla="*/ 953 h 1017"/>
                  <a:gd name="T72" fmla="*/ 164 w 712"/>
                  <a:gd name="T73" fmla="*/ 976 h 1017"/>
                  <a:gd name="T74" fmla="*/ 218 w 712"/>
                  <a:gd name="T75" fmla="*/ 995 h 1017"/>
                  <a:gd name="T76" fmla="*/ 273 w 712"/>
                  <a:gd name="T77" fmla="*/ 1007 h 1017"/>
                  <a:gd name="T78" fmla="*/ 323 w 712"/>
                  <a:gd name="T79" fmla="*/ 1017 h 1017"/>
                  <a:gd name="T80" fmla="*/ 382 w 712"/>
                  <a:gd name="T81" fmla="*/ 1014 h 1017"/>
                  <a:gd name="T82" fmla="*/ 437 w 712"/>
                  <a:gd name="T83" fmla="*/ 998 h 1017"/>
                  <a:gd name="T84" fmla="*/ 489 w 712"/>
                  <a:gd name="T85" fmla="*/ 972 h 1017"/>
                  <a:gd name="T86" fmla="*/ 537 w 712"/>
                  <a:gd name="T87" fmla="*/ 938 h 1017"/>
                  <a:gd name="T88" fmla="*/ 579 w 712"/>
                  <a:gd name="T89" fmla="*/ 896 h 1017"/>
                  <a:gd name="T90" fmla="*/ 615 w 712"/>
                  <a:gd name="T91" fmla="*/ 848 h 1017"/>
                  <a:gd name="T92" fmla="*/ 644 w 712"/>
                  <a:gd name="T93" fmla="*/ 798 h 1017"/>
                  <a:gd name="T94" fmla="*/ 667 w 712"/>
                  <a:gd name="T95" fmla="*/ 746 h 1017"/>
                  <a:gd name="T96" fmla="*/ 686 w 712"/>
                  <a:gd name="T97" fmla="*/ 677 h 1017"/>
                  <a:gd name="T98" fmla="*/ 701 w 712"/>
                  <a:gd name="T99" fmla="*/ 610 h 1017"/>
                  <a:gd name="T100" fmla="*/ 710 w 712"/>
                  <a:gd name="T101" fmla="*/ 541 h 1017"/>
                  <a:gd name="T102" fmla="*/ 712 w 712"/>
                  <a:gd name="T103" fmla="*/ 473 h 1017"/>
                  <a:gd name="T104" fmla="*/ 708 w 712"/>
                  <a:gd name="T105" fmla="*/ 406 h 1017"/>
                  <a:gd name="T106" fmla="*/ 696 w 712"/>
                  <a:gd name="T107" fmla="*/ 339 h 1017"/>
                  <a:gd name="T108" fmla="*/ 677 w 712"/>
                  <a:gd name="T109" fmla="*/ 271 h 1017"/>
                  <a:gd name="T110" fmla="*/ 653 w 712"/>
                  <a:gd name="T111" fmla="*/ 206 h 10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1017">
                    <a:moveTo>
                      <a:pt x="653" y="206"/>
                    </a:moveTo>
                    <a:lnTo>
                      <a:pt x="648" y="199"/>
                    </a:lnTo>
                    <a:lnTo>
                      <a:pt x="646" y="192"/>
                    </a:lnTo>
                    <a:lnTo>
                      <a:pt x="644" y="185"/>
                    </a:lnTo>
                    <a:lnTo>
                      <a:pt x="639" y="178"/>
                    </a:lnTo>
                    <a:lnTo>
                      <a:pt x="636" y="171"/>
                    </a:lnTo>
                    <a:lnTo>
                      <a:pt x="632" y="166"/>
                    </a:lnTo>
                    <a:lnTo>
                      <a:pt x="629" y="159"/>
                    </a:lnTo>
                    <a:lnTo>
                      <a:pt x="625" y="154"/>
                    </a:lnTo>
                    <a:lnTo>
                      <a:pt x="620" y="147"/>
                    </a:lnTo>
                    <a:lnTo>
                      <a:pt x="617" y="142"/>
                    </a:lnTo>
                    <a:lnTo>
                      <a:pt x="613" y="135"/>
                    </a:lnTo>
                    <a:lnTo>
                      <a:pt x="608" y="128"/>
                    </a:lnTo>
                    <a:lnTo>
                      <a:pt x="603" y="123"/>
                    </a:lnTo>
                    <a:lnTo>
                      <a:pt x="601" y="118"/>
                    </a:lnTo>
                    <a:lnTo>
                      <a:pt x="596" y="111"/>
                    </a:lnTo>
                    <a:lnTo>
                      <a:pt x="591" y="107"/>
                    </a:lnTo>
                    <a:lnTo>
                      <a:pt x="587" y="99"/>
                    </a:lnTo>
                    <a:lnTo>
                      <a:pt x="579" y="95"/>
                    </a:lnTo>
                    <a:lnTo>
                      <a:pt x="575" y="90"/>
                    </a:lnTo>
                    <a:lnTo>
                      <a:pt x="570" y="83"/>
                    </a:lnTo>
                    <a:lnTo>
                      <a:pt x="565" y="78"/>
                    </a:lnTo>
                    <a:lnTo>
                      <a:pt x="560" y="73"/>
                    </a:lnTo>
                    <a:lnTo>
                      <a:pt x="553" y="69"/>
                    </a:lnTo>
                    <a:lnTo>
                      <a:pt x="549" y="64"/>
                    </a:lnTo>
                    <a:lnTo>
                      <a:pt x="544" y="59"/>
                    </a:lnTo>
                    <a:lnTo>
                      <a:pt x="539" y="57"/>
                    </a:lnTo>
                    <a:lnTo>
                      <a:pt x="532" y="52"/>
                    </a:lnTo>
                    <a:lnTo>
                      <a:pt x="527" y="47"/>
                    </a:lnTo>
                    <a:lnTo>
                      <a:pt x="520" y="42"/>
                    </a:lnTo>
                    <a:lnTo>
                      <a:pt x="515" y="40"/>
                    </a:lnTo>
                    <a:lnTo>
                      <a:pt x="511" y="35"/>
                    </a:lnTo>
                    <a:lnTo>
                      <a:pt x="503" y="33"/>
                    </a:lnTo>
                    <a:lnTo>
                      <a:pt x="499" y="28"/>
                    </a:lnTo>
                    <a:lnTo>
                      <a:pt x="492" y="26"/>
                    </a:lnTo>
                    <a:lnTo>
                      <a:pt x="484" y="21"/>
                    </a:lnTo>
                    <a:lnTo>
                      <a:pt x="480" y="19"/>
                    </a:lnTo>
                    <a:lnTo>
                      <a:pt x="473" y="16"/>
                    </a:lnTo>
                    <a:lnTo>
                      <a:pt x="465" y="14"/>
                    </a:lnTo>
                    <a:lnTo>
                      <a:pt x="461" y="11"/>
                    </a:lnTo>
                    <a:lnTo>
                      <a:pt x="454" y="9"/>
                    </a:lnTo>
                    <a:lnTo>
                      <a:pt x="449" y="7"/>
                    </a:lnTo>
                    <a:lnTo>
                      <a:pt x="442" y="4"/>
                    </a:lnTo>
                    <a:lnTo>
                      <a:pt x="435" y="4"/>
                    </a:lnTo>
                    <a:lnTo>
                      <a:pt x="427" y="2"/>
                    </a:lnTo>
                    <a:lnTo>
                      <a:pt x="420" y="2"/>
                    </a:lnTo>
                    <a:lnTo>
                      <a:pt x="416" y="0"/>
                    </a:lnTo>
                    <a:lnTo>
                      <a:pt x="408" y="0"/>
                    </a:lnTo>
                    <a:lnTo>
                      <a:pt x="401" y="0"/>
                    </a:lnTo>
                    <a:lnTo>
                      <a:pt x="394" y="0"/>
                    </a:lnTo>
                    <a:lnTo>
                      <a:pt x="387" y="0"/>
                    </a:lnTo>
                    <a:lnTo>
                      <a:pt x="380" y="0"/>
                    </a:lnTo>
                    <a:lnTo>
                      <a:pt x="375" y="2"/>
                    </a:lnTo>
                    <a:lnTo>
                      <a:pt x="368" y="2"/>
                    </a:lnTo>
                    <a:lnTo>
                      <a:pt x="361" y="4"/>
                    </a:lnTo>
                    <a:lnTo>
                      <a:pt x="354" y="4"/>
                    </a:lnTo>
                    <a:lnTo>
                      <a:pt x="347" y="7"/>
                    </a:lnTo>
                    <a:lnTo>
                      <a:pt x="339" y="9"/>
                    </a:lnTo>
                    <a:lnTo>
                      <a:pt x="335" y="11"/>
                    </a:lnTo>
                    <a:lnTo>
                      <a:pt x="328" y="14"/>
                    </a:lnTo>
                    <a:lnTo>
                      <a:pt x="320" y="19"/>
                    </a:lnTo>
                    <a:lnTo>
                      <a:pt x="313" y="21"/>
                    </a:lnTo>
                    <a:lnTo>
                      <a:pt x="306" y="26"/>
                    </a:lnTo>
                    <a:lnTo>
                      <a:pt x="299" y="28"/>
                    </a:lnTo>
                    <a:lnTo>
                      <a:pt x="294" y="33"/>
                    </a:lnTo>
                    <a:lnTo>
                      <a:pt x="287" y="38"/>
                    </a:lnTo>
                    <a:lnTo>
                      <a:pt x="285" y="42"/>
                    </a:lnTo>
                    <a:lnTo>
                      <a:pt x="282" y="50"/>
                    </a:lnTo>
                    <a:lnTo>
                      <a:pt x="285" y="54"/>
                    </a:lnTo>
                    <a:lnTo>
                      <a:pt x="287" y="59"/>
                    </a:lnTo>
                    <a:lnTo>
                      <a:pt x="292" y="66"/>
                    </a:lnTo>
                    <a:lnTo>
                      <a:pt x="294" y="66"/>
                    </a:lnTo>
                    <a:lnTo>
                      <a:pt x="297" y="69"/>
                    </a:lnTo>
                    <a:lnTo>
                      <a:pt x="301" y="71"/>
                    </a:lnTo>
                    <a:lnTo>
                      <a:pt x="306" y="71"/>
                    </a:lnTo>
                    <a:lnTo>
                      <a:pt x="313" y="71"/>
                    </a:lnTo>
                    <a:lnTo>
                      <a:pt x="320" y="71"/>
                    </a:lnTo>
                    <a:lnTo>
                      <a:pt x="328" y="73"/>
                    </a:lnTo>
                    <a:lnTo>
                      <a:pt x="337" y="76"/>
                    </a:lnTo>
                    <a:lnTo>
                      <a:pt x="344" y="76"/>
                    </a:lnTo>
                    <a:lnTo>
                      <a:pt x="351" y="78"/>
                    </a:lnTo>
                    <a:lnTo>
                      <a:pt x="358" y="83"/>
                    </a:lnTo>
                    <a:lnTo>
                      <a:pt x="366" y="85"/>
                    </a:lnTo>
                    <a:lnTo>
                      <a:pt x="373" y="88"/>
                    </a:lnTo>
                    <a:lnTo>
                      <a:pt x="380" y="92"/>
                    </a:lnTo>
                    <a:lnTo>
                      <a:pt x="385" y="97"/>
                    </a:lnTo>
                    <a:lnTo>
                      <a:pt x="392" y="99"/>
                    </a:lnTo>
                    <a:lnTo>
                      <a:pt x="397" y="104"/>
                    </a:lnTo>
                    <a:lnTo>
                      <a:pt x="404" y="109"/>
                    </a:lnTo>
                    <a:lnTo>
                      <a:pt x="408" y="114"/>
                    </a:lnTo>
                    <a:lnTo>
                      <a:pt x="416" y="121"/>
                    </a:lnTo>
                    <a:lnTo>
                      <a:pt x="420" y="126"/>
                    </a:lnTo>
                    <a:lnTo>
                      <a:pt x="425" y="130"/>
                    </a:lnTo>
                    <a:lnTo>
                      <a:pt x="430" y="137"/>
                    </a:lnTo>
                    <a:lnTo>
                      <a:pt x="435" y="145"/>
                    </a:lnTo>
                    <a:lnTo>
                      <a:pt x="437" y="149"/>
                    </a:lnTo>
                    <a:lnTo>
                      <a:pt x="442" y="156"/>
                    </a:lnTo>
                    <a:lnTo>
                      <a:pt x="446" y="164"/>
                    </a:lnTo>
                    <a:lnTo>
                      <a:pt x="451" y="171"/>
                    </a:lnTo>
                    <a:lnTo>
                      <a:pt x="454" y="178"/>
                    </a:lnTo>
                    <a:lnTo>
                      <a:pt x="458" y="185"/>
                    </a:lnTo>
                    <a:lnTo>
                      <a:pt x="463" y="192"/>
                    </a:lnTo>
                    <a:lnTo>
                      <a:pt x="465" y="202"/>
                    </a:lnTo>
                    <a:lnTo>
                      <a:pt x="468" y="209"/>
                    </a:lnTo>
                    <a:lnTo>
                      <a:pt x="473" y="216"/>
                    </a:lnTo>
                    <a:lnTo>
                      <a:pt x="475" y="225"/>
                    </a:lnTo>
                    <a:lnTo>
                      <a:pt x="477" y="232"/>
                    </a:lnTo>
                    <a:lnTo>
                      <a:pt x="480" y="242"/>
                    </a:lnTo>
                    <a:lnTo>
                      <a:pt x="482" y="249"/>
                    </a:lnTo>
                    <a:lnTo>
                      <a:pt x="484" y="256"/>
                    </a:lnTo>
                    <a:lnTo>
                      <a:pt x="487" y="266"/>
                    </a:lnTo>
                    <a:lnTo>
                      <a:pt x="489" y="275"/>
                    </a:lnTo>
                    <a:lnTo>
                      <a:pt x="492" y="282"/>
                    </a:lnTo>
                    <a:lnTo>
                      <a:pt x="492" y="292"/>
                    </a:lnTo>
                    <a:lnTo>
                      <a:pt x="494" y="299"/>
                    </a:lnTo>
                    <a:lnTo>
                      <a:pt x="494" y="309"/>
                    </a:lnTo>
                    <a:lnTo>
                      <a:pt x="496" y="318"/>
                    </a:lnTo>
                    <a:lnTo>
                      <a:pt x="499" y="325"/>
                    </a:lnTo>
                    <a:lnTo>
                      <a:pt x="499" y="335"/>
                    </a:lnTo>
                    <a:lnTo>
                      <a:pt x="501" y="344"/>
                    </a:lnTo>
                    <a:lnTo>
                      <a:pt x="501" y="351"/>
                    </a:lnTo>
                    <a:lnTo>
                      <a:pt x="503" y="361"/>
                    </a:lnTo>
                    <a:lnTo>
                      <a:pt x="503" y="370"/>
                    </a:lnTo>
                    <a:lnTo>
                      <a:pt x="503" y="377"/>
                    </a:lnTo>
                    <a:lnTo>
                      <a:pt x="503" y="387"/>
                    </a:lnTo>
                    <a:lnTo>
                      <a:pt x="506" y="394"/>
                    </a:lnTo>
                    <a:lnTo>
                      <a:pt x="506" y="401"/>
                    </a:lnTo>
                    <a:lnTo>
                      <a:pt x="506" y="411"/>
                    </a:lnTo>
                    <a:lnTo>
                      <a:pt x="506" y="418"/>
                    </a:lnTo>
                    <a:lnTo>
                      <a:pt x="506" y="425"/>
                    </a:lnTo>
                    <a:lnTo>
                      <a:pt x="508" y="434"/>
                    </a:lnTo>
                    <a:lnTo>
                      <a:pt x="506" y="442"/>
                    </a:lnTo>
                    <a:lnTo>
                      <a:pt x="506" y="449"/>
                    </a:lnTo>
                    <a:lnTo>
                      <a:pt x="506" y="456"/>
                    </a:lnTo>
                    <a:lnTo>
                      <a:pt x="506" y="463"/>
                    </a:lnTo>
                    <a:lnTo>
                      <a:pt x="506" y="470"/>
                    </a:lnTo>
                    <a:lnTo>
                      <a:pt x="506" y="477"/>
                    </a:lnTo>
                    <a:lnTo>
                      <a:pt x="506" y="484"/>
                    </a:lnTo>
                    <a:lnTo>
                      <a:pt x="506" y="492"/>
                    </a:lnTo>
                    <a:lnTo>
                      <a:pt x="506" y="496"/>
                    </a:lnTo>
                    <a:lnTo>
                      <a:pt x="506" y="503"/>
                    </a:lnTo>
                    <a:lnTo>
                      <a:pt x="503" y="511"/>
                    </a:lnTo>
                    <a:lnTo>
                      <a:pt x="503" y="518"/>
                    </a:lnTo>
                    <a:lnTo>
                      <a:pt x="503" y="525"/>
                    </a:lnTo>
                    <a:lnTo>
                      <a:pt x="503" y="530"/>
                    </a:lnTo>
                    <a:lnTo>
                      <a:pt x="501" y="537"/>
                    </a:lnTo>
                    <a:lnTo>
                      <a:pt x="501" y="544"/>
                    </a:lnTo>
                    <a:lnTo>
                      <a:pt x="501" y="551"/>
                    </a:lnTo>
                    <a:lnTo>
                      <a:pt x="499" y="558"/>
                    </a:lnTo>
                    <a:lnTo>
                      <a:pt x="499" y="565"/>
                    </a:lnTo>
                    <a:lnTo>
                      <a:pt x="496" y="572"/>
                    </a:lnTo>
                    <a:lnTo>
                      <a:pt x="496" y="579"/>
                    </a:lnTo>
                    <a:lnTo>
                      <a:pt x="494" y="587"/>
                    </a:lnTo>
                    <a:lnTo>
                      <a:pt x="494" y="594"/>
                    </a:lnTo>
                    <a:lnTo>
                      <a:pt x="494" y="601"/>
                    </a:lnTo>
                    <a:lnTo>
                      <a:pt x="492" y="608"/>
                    </a:lnTo>
                    <a:lnTo>
                      <a:pt x="492" y="615"/>
                    </a:lnTo>
                    <a:lnTo>
                      <a:pt x="489" y="620"/>
                    </a:lnTo>
                    <a:lnTo>
                      <a:pt x="487" y="627"/>
                    </a:lnTo>
                    <a:lnTo>
                      <a:pt x="484" y="634"/>
                    </a:lnTo>
                    <a:lnTo>
                      <a:pt x="484" y="641"/>
                    </a:lnTo>
                    <a:lnTo>
                      <a:pt x="482" y="648"/>
                    </a:lnTo>
                    <a:lnTo>
                      <a:pt x="482" y="655"/>
                    </a:lnTo>
                    <a:lnTo>
                      <a:pt x="480" y="663"/>
                    </a:lnTo>
                    <a:lnTo>
                      <a:pt x="477" y="670"/>
                    </a:lnTo>
                    <a:lnTo>
                      <a:pt x="475" y="677"/>
                    </a:lnTo>
                    <a:lnTo>
                      <a:pt x="475" y="684"/>
                    </a:lnTo>
                    <a:lnTo>
                      <a:pt x="473" y="691"/>
                    </a:lnTo>
                    <a:lnTo>
                      <a:pt x="470" y="698"/>
                    </a:lnTo>
                    <a:lnTo>
                      <a:pt x="468" y="705"/>
                    </a:lnTo>
                    <a:lnTo>
                      <a:pt x="465" y="713"/>
                    </a:lnTo>
                    <a:lnTo>
                      <a:pt x="463" y="717"/>
                    </a:lnTo>
                    <a:lnTo>
                      <a:pt x="461" y="724"/>
                    </a:lnTo>
                    <a:lnTo>
                      <a:pt x="458" y="732"/>
                    </a:lnTo>
                    <a:lnTo>
                      <a:pt x="456" y="739"/>
                    </a:lnTo>
                    <a:lnTo>
                      <a:pt x="454" y="746"/>
                    </a:lnTo>
                    <a:lnTo>
                      <a:pt x="451" y="753"/>
                    </a:lnTo>
                    <a:lnTo>
                      <a:pt x="449" y="760"/>
                    </a:lnTo>
                    <a:lnTo>
                      <a:pt x="446" y="765"/>
                    </a:lnTo>
                    <a:lnTo>
                      <a:pt x="444" y="772"/>
                    </a:lnTo>
                    <a:lnTo>
                      <a:pt x="442" y="779"/>
                    </a:lnTo>
                    <a:lnTo>
                      <a:pt x="437" y="784"/>
                    </a:lnTo>
                    <a:lnTo>
                      <a:pt x="435" y="791"/>
                    </a:lnTo>
                    <a:lnTo>
                      <a:pt x="432" y="798"/>
                    </a:lnTo>
                    <a:lnTo>
                      <a:pt x="430" y="803"/>
                    </a:lnTo>
                    <a:lnTo>
                      <a:pt x="427" y="810"/>
                    </a:lnTo>
                    <a:lnTo>
                      <a:pt x="425" y="817"/>
                    </a:lnTo>
                    <a:lnTo>
                      <a:pt x="420" y="822"/>
                    </a:lnTo>
                    <a:lnTo>
                      <a:pt x="418" y="829"/>
                    </a:lnTo>
                    <a:lnTo>
                      <a:pt x="416" y="834"/>
                    </a:lnTo>
                    <a:lnTo>
                      <a:pt x="411" y="841"/>
                    </a:lnTo>
                    <a:lnTo>
                      <a:pt x="408" y="846"/>
                    </a:lnTo>
                    <a:lnTo>
                      <a:pt x="406" y="853"/>
                    </a:lnTo>
                    <a:lnTo>
                      <a:pt x="401" y="857"/>
                    </a:lnTo>
                    <a:lnTo>
                      <a:pt x="399" y="865"/>
                    </a:lnTo>
                    <a:lnTo>
                      <a:pt x="394" y="869"/>
                    </a:lnTo>
                    <a:lnTo>
                      <a:pt x="392" y="874"/>
                    </a:lnTo>
                    <a:lnTo>
                      <a:pt x="387" y="879"/>
                    </a:lnTo>
                    <a:lnTo>
                      <a:pt x="382" y="886"/>
                    </a:lnTo>
                    <a:lnTo>
                      <a:pt x="380" y="891"/>
                    </a:lnTo>
                    <a:lnTo>
                      <a:pt x="375" y="896"/>
                    </a:lnTo>
                    <a:lnTo>
                      <a:pt x="373" y="903"/>
                    </a:lnTo>
                    <a:lnTo>
                      <a:pt x="368" y="907"/>
                    </a:lnTo>
                    <a:lnTo>
                      <a:pt x="358" y="910"/>
                    </a:lnTo>
                    <a:lnTo>
                      <a:pt x="351" y="915"/>
                    </a:lnTo>
                    <a:lnTo>
                      <a:pt x="344" y="917"/>
                    </a:lnTo>
                    <a:lnTo>
                      <a:pt x="337" y="919"/>
                    </a:lnTo>
                    <a:lnTo>
                      <a:pt x="328" y="922"/>
                    </a:lnTo>
                    <a:lnTo>
                      <a:pt x="320" y="924"/>
                    </a:lnTo>
                    <a:lnTo>
                      <a:pt x="313" y="926"/>
                    </a:lnTo>
                    <a:lnTo>
                      <a:pt x="306" y="929"/>
                    </a:lnTo>
                    <a:lnTo>
                      <a:pt x="299" y="929"/>
                    </a:lnTo>
                    <a:lnTo>
                      <a:pt x="292" y="931"/>
                    </a:lnTo>
                    <a:lnTo>
                      <a:pt x="285" y="931"/>
                    </a:lnTo>
                    <a:lnTo>
                      <a:pt x="278" y="934"/>
                    </a:lnTo>
                    <a:lnTo>
                      <a:pt x="271" y="934"/>
                    </a:lnTo>
                    <a:lnTo>
                      <a:pt x="263" y="936"/>
                    </a:lnTo>
                    <a:lnTo>
                      <a:pt x="256" y="936"/>
                    </a:lnTo>
                    <a:lnTo>
                      <a:pt x="252" y="936"/>
                    </a:lnTo>
                    <a:lnTo>
                      <a:pt x="244" y="936"/>
                    </a:lnTo>
                    <a:lnTo>
                      <a:pt x="237" y="934"/>
                    </a:lnTo>
                    <a:lnTo>
                      <a:pt x="233" y="934"/>
                    </a:lnTo>
                    <a:lnTo>
                      <a:pt x="225" y="934"/>
                    </a:lnTo>
                    <a:lnTo>
                      <a:pt x="221" y="931"/>
                    </a:lnTo>
                    <a:lnTo>
                      <a:pt x="214" y="931"/>
                    </a:lnTo>
                    <a:lnTo>
                      <a:pt x="209" y="929"/>
                    </a:lnTo>
                    <a:lnTo>
                      <a:pt x="204" y="929"/>
                    </a:lnTo>
                    <a:lnTo>
                      <a:pt x="197" y="926"/>
                    </a:lnTo>
                    <a:lnTo>
                      <a:pt x="192" y="926"/>
                    </a:lnTo>
                    <a:lnTo>
                      <a:pt x="185" y="924"/>
                    </a:lnTo>
                    <a:lnTo>
                      <a:pt x="180" y="922"/>
                    </a:lnTo>
                    <a:lnTo>
                      <a:pt x="176" y="919"/>
                    </a:lnTo>
                    <a:lnTo>
                      <a:pt x="171" y="917"/>
                    </a:lnTo>
                    <a:lnTo>
                      <a:pt x="166" y="917"/>
                    </a:lnTo>
                    <a:lnTo>
                      <a:pt x="161" y="915"/>
                    </a:lnTo>
                    <a:lnTo>
                      <a:pt x="157" y="910"/>
                    </a:lnTo>
                    <a:lnTo>
                      <a:pt x="152" y="907"/>
                    </a:lnTo>
                    <a:lnTo>
                      <a:pt x="147" y="903"/>
                    </a:lnTo>
                    <a:lnTo>
                      <a:pt x="142" y="903"/>
                    </a:lnTo>
                    <a:lnTo>
                      <a:pt x="138" y="898"/>
                    </a:lnTo>
                    <a:lnTo>
                      <a:pt x="133" y="896"/>
                    </a:lnTo>
                    <a:lnTo>
                      <a:pt x="128" y="891"/>
                    </a:lnTo>
                    <a:lnTo>
                      <a:pt x="126" y="888"/>
                    </a:lnTo>
                    <a:lnTo>
                      <a:pt x="116" y="881"/>
                    </a:lnTo>
                    <a:lnTo>
                      <a:pt x="109" y="874"/>
                    </a:lnTo>
                    <a:lnTo>
                      <a:pt x="102" y="867"/>
                    </a:lnTo>
                    <a:lnTo>
                      <a:pt x="95" y="860"/>
                    </a:lnTo>
                    <a:lnTo>
                      <a:pt x="88" y="853"/>
                    </a:lnTo>
                    <a:lnTo>
                      <a:pt x="81" y="846"/>
                    </a:lnTo>
                    <a:lnTo>
                      <a:pt x="73" y="838"/>
                    </a:lnTo>
                    <a:lnTo>
                      <a:pt x="69" y="831"/>
                    </a:lnTo>
                    <a:lnTo>
                      <a:pt x="64" y="822"/>
                    </a:lnTo>
                    <a:lnTo>
                      <a:pt x="57" y="815"/>
                    </a:lnTo>
                    <a:lnTo>
                      <a:pt x="54" y="808"/>
                    </a:lnTo>
                    <a:lnTo>
                      <a:pt x="50" y="803"/>
                    </a:lnTo>
                    <a:lnTo>
                      <a:pt x="0" y="791"/>
                    </a:lnTo>
                    <a:lnTo>
                      <a:pt x="0" y="798"/>
                    </a:lnTo>
                    <a:lnTo>
                      <a:pt x="0" y="803"/>
                    </a:lnTo>
                    <a:lnTo>
                      <a:pt x="0" y="810"/>
                    </a:lnTo>
                    <a:lnTo>
                      <a:pt x="0" y="817"/>
                    </a:lnTo>
                    <a:lnTo>
                      <a:pt x="2" y="822"/>
                    </a:lnTo>
                    <a:lnTo>
                      <a:pt x="2" y="829"/>
                    </a:lnTo>
                    <a:lnTo>
                      <a:pt x="4" y="834"/>
                    </a:lnTo>
                    <a:lnTo>
                      <a:pt x="7" y="841"/>
                    </a:lnTo>
                    <a:lnTo>
                      <a:pt x="9" y="846"/>
                    </a:lnTo>
                    <a:lnTo>
                      <a:pt x="12" y="853"/>
                    </a:lnTo>
                    <a:lnTo>
                      <a:pt x="14" y="857"/>
                    </a:lnTo>
                    <a:lnTo>
                      <a:pt x="16" y="865"/>
                    </a:lnTo>
                    <a:lnTo>
                      <a:pt x="19" y="869"/>
                    </a:lnTo>
                    <a:lnTo>
                      <a:pt x="23" y="874"/>
                    </a:lnTo>
                    <a:lnTo>
                      <a:pt x="26" y="879"/>
                    </a:lnTo>
                    <a:lnTo>
                      <a:pt x="31" y="886"/>
                    </a:lnTo>
                    <a:lnTo>
                      <a:pt x="35" y="888"/>
                    </a:lnTo>
                    <a:lnTo>
                      <a:pt x="38" y="893"/>
                    </a:lnTo>
                    <a:lnTo>
                      <a:pt x="43" y="898"/>
                    </a:lnTo>
                    <a:lnTo>
                      <a:pt x="47" y="903"/>
                    </a:lnTo>
                    <a:lnTo>
                      <a:pt x="52" y="907"/>
                    </a:lnTo>
                    <a:lnTo>
                      <a:pt x="57" y="912"/>
                    </a:lnTo>
                    <a:lnTo>
                      <a:pt x="62" y="917"/>
                    </a:lnTo>
                    <a:lnTo>
                      <a:pt x="69" y="922"/>
                    </a:lnTo>
                    <a:lnTo>
                      <a:pt x="71" y="926"/>
                    </a:lnTo>
                    <a:lnTo>
                      <a:pt x="78" y="929"/>
                    </a:lnTo>
                    <a:lnTo>
                      <a:pt x="83" y="934"/>
                    </a:lnTo>
                    <a:lnTo>
                      <a:pt x="90" y="938"/>
                    </a:lnTo>
                    <a:lnTo>
                      <a:pt x="95" y="941"/>
                    </a:lnTo>
                    <a:lnTo>
                      <a:pt x="100" y="945"/>
                    </a:lnTo>
                    <a:lnTo>
                      <a:pt x="107" y="948"/>
                    </a:lnTo>
                    <a:lnTo>
                      <a:pt x="114" y="953"/>
                    </a:lnTo>
                    <a:lnTo>
                      <a:pt x="119" y="955"/>
                    </a:lnTo>
                    <a:lnTo>
                      <a:pt x="126" y="960"/>
                    </a:lnTo>
                    <a:lnTo>
                      <a:pt x="130" y="962"/>
                    </a:lnTo>
                    <a:lnTo>
                      <a:pt x="138" y="964"/>
                    </a:lnTo>
                    <a:lnTo>
                      <a:pt x="145" y="967"/>
                    </a:lnTo>
                    <a:lnTo>
                      <a:pt x="152" y="972"/>
                    </a:lnTo>
                    <a:lnTo>
                      <a:pt x="157" y="974"/>
                    </a:lnTo>
                    <a:lnTo>
                      <a:pt x="164" y="976"/>
                    </a:lnTo>
                    <a:lnTo>
                      <a:pt x="171" y="979"/>
                    </a:lnTo>
                    <a:lnTo>
                      <a:pt x="178" y="981"/>
                    </a:lnTo>
                    <a:lnTo>
                      <a:pt x="185" y="983"/>
                    </a:lnTo>
                    <a:lnTo>
                      <a:pt x="192" y="986"/>
                    </a:lnTo>
                    <a:lnTo>
                      <a:pt x="197" y="988"/>
                    </a:lnTo>
                    <a:lnTo>
                      <a:pt x="204" y="991"/>
                    </a:lnTo>
                    <a:lnTo>
                      <a:pt x="211" y="993"/>
                    </a:lnTo>
                    <a:lnTo>
                      <a:pt x="218" y="995"/>
                    </a:lnTo>
                    <a:lnTo>
                      <a:pt x="225" y="998"/>
                    </a:lnTo>
                    <a:lnTo>
                      <a:pt x="233" y="998"/>
                    </a:lnTo>
                    <a:lnTo>
                      <a:pt x="240" y="1000"/>
                    </a:lnTo>
                    <a:lnTo>
                      <a:pt x="247" y="1002"/>
                    </a:lnTo>
                    <a:lnTo>
                      <a:pt x="254" y="1002"/>
                    </a:lnTo>
                    <a:lnTo>
                      <a:pt x="259" y="1005"/>
                    </a:lnTo>
                    <a:lnTo>
                      <a:pt x="266" y="1005"/>
                    </a:lnTo>
                    <a:lnTo>
                      <a:pt x="273" y="1007"/>
                    </a:lnTo>
                    <a:lnTo>
                      <a:pt x="280" y="1010"/>
                    </a:lnTo>
                    <a:lnTo>
                      <a:pt x="285" y="1010"/>
                    </a:lnTo>
                    <a:lnTo>
                      <a:pt x="292" y="1010"/>
                    </a:lnTo>
                    <a:lnTo>
                      <a:pt x="299" y="1012"/>
                    </a:lnTo>
                    <a:lnTo>
                      <a:pt x="304" y="1012"/>
                    </a:lnTo>
                    <a:lnTo>
                      <a:pt x="311" y="1014"/>
                    </a:lnTo>
                    <a:lnTo>
                      <a:pt x="318" y="1014"/>
                    </a:lnTo>
                    <a:lnTo>
                      <a:pt x="323" y="1017"/>
                    </a:lnTo>
                    <a:lnTo>
                      <a:pt x="330" y="1017"/>
                    </a:lnTo>
                    <a:lnTo>
                      <a:pt x="337" y="1017"/>
                    </a:lnTo>
                    <a:lnTo>
                      <a:pt x="344" y="1017"/>
                    </a:lnTo>
                    <a:lnTo>
                      <a:pt x="351" y="1017"/>
                    </a:lnTo>
                    <a:lnTo>
                      <a:pt x="358" y="1014"/>
                    </a:lnTo>
                    <a:lnTo>
                      <a:pt x="366" y="1014"/>
                    </a:lnTo>
                    <a:lnTo>
                      <a:pt x="375" y="1014"/>
                    </a:lnTo>
                    <a:lnTo>
                      <a:pt x="382" y="1014"/>
                    </a:lnTo>
                    <a:lnTo>
                      <a:pt x="389" y="1012"/>
                    </a:lnTo>
                    <a:lnTo>
                      <a:pt x="397" y="1010"/>
                    </a:lnTo>
                    <a:lnTo>
                      <a:pt x="404" y="1007"/>
                    </a:lnTo>
                    <a:lnTo>
                      <a:pt x="411" y="1007"/>
                    </a:lnTo>
                    <a:lnTo>
                      <a:pt x="418" y="1005"/>
                    </a:lnTo>
                    <a:lnTo>
                      <a:pt x="423" y="1002"/>
                    </a:lnTo>
                    <a:lnTo>
                      <a:pt x="430" y="1000"/>
                    </a:lnTo>
                    <a:lnTo>
                      <a:pt x="437" y="998"/>
                    </a:lnTo>
                    <a:lnTo>
                      <a:pt x="444" y="995"/>
                    </a:lnTo>
                    <a:lnTo>
                      <a:pt x="451" y="993"/>
                    </a:lnTo>
                    <a:lnTo>
                      <a:pt x="458" y="988"/>
                    </a:lnTo>
                    <a:lnTo>
                      <a:pt x="463" y="986"/>
                    </a:lnTo>
                    <a:lnTo>
                      <a:pt x="470" y="983"/>
                    </a:lnTo>
                    <a:lnTo>
                      <a:pt x="477" y="979"/>
                    </a:lnTo>
                    <a:lnTo>
                      <a:pt x="482" y="976"/>
                    </a:lnTo>
                    <a:lnTo>
                      <a:pt x="489" y="972"/>
                    </a:lnTo>
                    <a:lnTo>
                      <a:pt x="496" y="969"/>
                    </a:lnTo>
                    <a:lnTo>
                      <a:pt x="501" y="964"/>
                    </a:lnTo>
                    <a:lnTo>
                      <a:pt x="508" y="960"/>
                    </a:lnTo>
                    <a:lnTo>
                      <a:pt x="513" y="957"/>
                    </a:lnTo>
                    <a:lnTo>
                      <a:pt x="520" y="953"/>
                    </a:lnTo>
                    <a:lnTo>
                      <a:pt x="525" y="948"/>
                    </a:lnTo>
                    <a:lnTo>
                      <a:pt x="532" y="943"/>
                    </a:lnTo>
                    <a:lnTo>
                      <a:pt x="537" y="938"/>
                    </a:lnTo>
                    <a:lnTo>
                      <a:pt x="544" y="931"/>
                    </a:lnTo>
                    <a:lnTo>
                      <a:pt x="549" y="929"/>
                    </a:lnTo>
                    <a:lnTo>
                      <a:pt x="553" y="922"/>
                    </a:lnTo>
                    <a:lnTo>
                      <a:pt x="558" y="917"/>
                    </a:lnTo>
                    <a:lnTo>
                      <a:pt x="563" y="912"/>
                    </a:lnTo>
                    <a:lnTo>
                      <a:pt x="570" y="905"/>
                    </a:lnTo>
                    <a:lnTo>
                      <a:pt x="575" y="900"/>
                    </a:lnTo>
                    <a:lnTo>
                      <a:pt x="579" y="896"/>
                    </a:lnTo>
                    <a:lnTo>
                      <a:pt x="584" y="888"/>
                    </a:lnTo>
                    <a:lnTo>
                      <a:pt x="589" y="884"/>
                    </a:lnTo>
                    <a:lnTo>
                      <a:pt x="594" y="877"/>
                    </a:lnTo>
                    <a:lnTo>
                      <a:pt x="598" y="872"/>
                    </a:lnTo>
                    <a:lnTo>
                      <a:pt x="603" y="867"/>
                    </a:lnTo>
                    <a:lnTo>
                      <a:pt x="606" y="860"/>
                    </a:lnTo>
                    <a:lnTo>
                      <a:pt x="610" y="855"/>
                    </a:lnTo>
                    <a:lnTo>
                      <a:pt x="615" y="848"/>
                    </a:lnTo>
                    <a:lnTo>
                      <a:pt x="617" y="843"/>
                    </a:lnTo>
                    <a:lnTo>
                      <a:pt x="622" y="836"/>
                    </a:lnTo>
                    <a:lnTo>
                      <a:pt x="627" y="829"/>
                    </a:lnTo>
                    <a:lnTo>
                      <a:pt x="629" y="824"/>
                    </a:lnTo>
                    <a:lnTo>
                      <a:pt x="634" y="817"/>
                    </a:lnTo>
                    <a:lnTo>
                      <a:pt x="636" y="810"/>
                    </a:lnTo>
                    <a:lnTo>
                      <a:pt x="641" y="803"/>
                    </a:lnTo>
                    <a:lnTo>
                      <a:pt x="644" y="798"/>
                    </a:lnTo>
                    <a:lnTo>
                      <a:pt x="648" y="791"/>
                    </a:lnTo>
                    <a:lnTo>
                      <a:pt x="651" y="786"/>
                    </a:lnTo>
                    <a:lnTo>
                      <a:pt x="653" y="779"/>
                    </a:lnTo>
                    <a:lnTo>
                      <a:pt x="658" y="772"/>
                    </a:lnTo>
                    <a:lnTo>
                      <a:pt x="660" y="765"/>
                    </a:lnTo>
                    <a:lnTo>
                      <a:pt x="663" y="760"/>
                    </a:lnTo>
                    <a:lnTo>
                      <a:pt x="665" y="753"/>
                    </a:lnTo>
                    <a:lnTo>
                      <a:pt x="667" y="746"/>
                    </a:lnTo>
                    <a:lnTo>
                      <a:pt x="670" y="739"/>
                    </a:lnTo>
                    <a:lnTo>
                      <a:pt x="672" y="729"/>
                    </a:lnTo>
                    <a:lnTo>
                      <a:pt x="674" y="720"/>
                    </a:lnTo>
                    <a:lnTo>
                      <a:pt x="677" y="713"/>
                    </a:lnTo>
                    <a:lnTo>
                      <a:pt x="679" y="703"/>
                    </a:lnTo>
                    <a:lnTo>
                      <a:pt x="682" y="694"/>
                    </a:lnTo>
                    <a:lnTo>
                      <a:pt x="684" y="686"/>
                    </a:lnTo>
                    <a:lnTo>
                      <a:pt x="686" y="677"/>
                    </a:lnTo>
                    <a:lnTo>
                      <a:pt x="689" y="670"/>
                    </a:lnTo>
                    <a:lnTo>
                      <a:pt x="691" y="660"/>
                    </a:lnTo>
                    <a:lnTo>
                      <a:pt x="691" y="651"/>
                    </a:lnTo>
                    <a:lnTo>
                      <a:pt x="693" y="644"/>
                    </a:lnTo>
                    <a:lnTo>
                      <a:pt x="696" y="634"/>
                    </a:lnTo>
                    <a:lnTo>
                      <a:pt x="698" y="627"/>
                    </a:lnTo>
                    <a:lnTo>
                      <a:pt x="698" y="617"/>
                    </a:lnTo>
                    <a:lnTo>
                      <a:pt x="701" y="610"/>
                    </a:lnTo>
                    <a:lnTo>
                      <a:pt x="701" y="601"/>
                    </a:lnTo>
                    <a:lnTo>
                      <a:pt x="703" y="591"/>
                    </a:lnTo>
                    <a:lnTo>
                      <a:pt x="703" y="584"/>
                    </a:lnTo>
                    <a:lnTo>
                      <a:pt x="705" y="575"/>
                    </a:lnTo>
                    <a:lnTo>
                      <a:pt x="705" y="565"/>
                    </a:lnTo>
                    <a:lnTo>
                      <a:pt x="708" y="558"/>
                    </a:lnTo>
                    <a:lnTo>
                      <a:pt x="708" y="549"/>
                    </a:lnTo>
                    <a:lnTo>
                      <a:pt x="710" y="541"/>
                    </a:lnTo>
                    <a:lnTo>
                      <a:pt x="710" y="532"/>
                    </a:lnTo>
                    <a:lnTo>
                      <a:pt x="710" y="525"/>
                    </a:lnTo>
                    <a:lnTo>
                      <a:pt x="710" y="515"/>
                    </a:lnTo>
                    <a:lnTo>
                      <a:pt x="710" y="508"/>
                    </a:lnTo>
                    <a:lnTo>
                      <a:pt x="710" y="499"/>
                    </a:lnTo>
                    <a:lnTo>
                      <a:pt x="710" y="489"/>
                    </a:lnTo>
                    <a:lnTo>
                      <a:pt x="710" y="482"/>
                    </a:lnTo>
                    <a:lnTo>
                      <a:pt x="712" y="473"/>
                    </a:lnTo>
                    <a:lnTo>
                      <a:pt x="710" y="465"/>
                    </a:lnTo>
                    <a:lnTo>
                      <a:pt x="710" y="456"/>
                    </a:lnTo>
                    <a:lnTo>
                      <a:pt x="710" y="446"/>
                    </a:lnTo>
                    <a:lnTo>
                      <a:pt x="710" y="439"/>
                    </a:lnTo>
                    <a:lnTo>
                      <a:pt x="708" y="430"/>
                    </a:lnTo>
                    <a:lnTo>
                      <a:pt x="708" y="423"/>
                    </a:lnTo>
                    <a:lnTo>
                      <a:pt x="708" y="413"/>
                    </a:lnTo>
                    <a:lnTo>
                      <a:pt x="708" y="406"/>
                    </a:lnTo>
                    <a:lnTo>
                      <a:pt x="705" y="396"/>
                    </a:lnTo>
                    <a:lnTo>
                      <a:pt x="703" y="387"/>
                    </a:lnTo>
                    <a:lnTo>
                      <a:pt x="703" y="380"/>
                    </a:lnTo>
                    <a:lnTo>
                      <a:pt x="701" y="373"/>
                    </a:lnTo>
                    <a:lnTo>
                      <a:pt x="701" y="363"/>
                    </a:lnTo>
                    <a:lnTo>
                      <a:pt x="698" y="354"/>
                    </a:lnTo>
                    <a:lnTo>
                      <a:pt x="696" y="347"/>
                    </a:lnTo>
                    <a:lnTo>
                      <a:pt x="696" y="339"/>
                    </a:lnTo>
                    <a:lnTo>
                      <a:pt x="693" y="330"/>
                    </a:lnTo>
                    <a:lnTo>
                      <a:pt x="691" y="320"/>
                    </a:lnTo>
                    <a:lnTo>
                      <a:pt x="689" y="313"/>
                    </a:lnTo>
                    <a:lnTo>
                      <a:pt x="686" y="304"/>
                    </a:lnTo>
                    <a:lnTo>
                      <a:pt x="684" y="297"/>
                    </a:lnTo>
                    <a:lnTo>
                      <a:pt x="682" y="287"/>
                    </a:lnTo>
                    <a:lnTo>
                      <a:pt x="679" y="280"/>
                    </a:lnTo>
                    <a:lnTo>
                      <a:pt x="677" y="271"/>
                    </a:lnTo>
                    <a:lnTo>
                      <a:pt x="674" y="261"/>
                    </a:lnTo>
                    <a:lnTo>
                      <a:pt x="672" y="254"/>
                    </a:lnTo>
                    <a:lnTo>
                      <a:pt x="667" y="244"/>
                    </a:lnTo>
                    <a:lnTo>
                      <a:pt x="665" y="237"/>
                    </a:lnTo>
                    <a:lnTo>
                      <a:pt x="663" y="230"/>
                    </a:lnTo>
                    <a:lnTo>
                      <a:pt x="660" y="221"/>
                    </a:lnTo>
                    <a:lnTo>
                      <a:pt x="655" y="213"/>
                    </a:lnTo>
                    <a:lnTo>
                      <a:pt x="653" y="2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5" name="Freeform 298"/>
              <p:cNvSpPr>
                <a:spLocks/>
              </p:cNvSpPr>
              <p:nvPr/>
            </p:nvSpPr>
            <p:spPr bwMode="auto">
              <a:xfrm>
                <a:off x="7647" y="2974"/>
                <a:ext cx="38" cy="195"/>
              </a:xfrm>
              <a:custGeom>
                <a:avLst/>
                <a:gdLst>
                  <a:gd name="T0" fmla="*/ 12 w 38"/>
                  <a:gd name="T1" fmla="*/ 0 h 195"/>
                  <a:gd name="T2" fmla="*/ 0 w 38"/>
                  <a:gd name="T3" fmla="*/ 187 h 195"/>
                  <a:gd name="T4" fmla="*/ 36 w 38"/>
                  <a:gd name="T5" fmla="*/ 195 h 195"/>
                  <a:gd name="T6" fmla="*/ 38 w 38"/>
                  <a:gd name="T7" fmla="*/ 4 h 195"/>
                  <a:gd name="T8" fmla="*/ 12 w 38"/>
                  <a:gd name="T9" fmla="*/ 0 h 195"/>
                  <a:gd name="T10" fmla="*/ 12 w 38"/>
                  <a:gd name="T11" fmla="*/ 0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195">
                    <a:moveTo>
                      <a:pt x="12" y="0"/>
                    </a:moveTo>
                    <a:lnTo>
                      <a:pt x="0" y="187"/>
                    </a:lnTo>
                    <a:lnTo>
                      <a:pt x="36" y="195"/>
                    </a:lnTo>
                    <a:lnTo>
                      <a:pt x="38" y="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6" name="Freeform 299"/>
              <p:cNvSpPr>
                <a:spLocks/>
              </p:cNvSpPr>
              <p:nvPr/>
            </p:nvSpPr>
            <p:spPr bwMode="auto">
              <a:xfrm>
                <a:off x="7718" y="2981"/>
                <a:ext cx="50" cy="209"/>
              </a:xfrm>
              <a:custGeom>
                <a:avLst/>
                <a:gdLst>
                  <a:gd name="T0" fmla="*/ 5 w 50"/>
                  <a:gd name="T1" fmla="*/ 0 h 209"/>
                  <a:gd name="T2" fmla="*/ 0 w 50"/>
                  <a:gd name="T3" fmla="*/ 192 h 209"/>
                  <a:gd name="T4" fmla="*/ 45 w 50"/>
                  <a:gd name="T5" fmla="*/ 209 h 209"/>
                  <a:gd name="T6" fmla="*/ 50 w 50"/>
                  <a:gd name="T7" fmla="*/ 7 h 209"/>
                  <a:gd name="T8" fmla="*/ 5 w 50"/>
                  <a:gd name="T9" fmla="*/ 0 h 209"/>
                  <a:gd name="T10" fmla="*/ 5 w 50"/>
                  <a:gd name="T11" fmla="*/ 0 h 2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209">
                    <a:moveTo>
                      <a:pt x="5" y="0"/>
                    </a:moveTo>
                    <a:lnTo>
                      <a:pt x="0" y="192"/>
                    </a:lnTo>
                    <a:lnTo>
                      <a:pt x="45" y="209"/>
                    </a:lnTo>
                    <a:lnTo>
                      <a:pt x="5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7" name="Freeform 300"/>
              <p:cNvSpPr>
                <a:spLocks/>
              </p:cNvSpPr>
              <p:nvPr/>
            </p:nvSpPr>
            <p:spPr bwMode="auto">
              <a:xfrm>
                <a:off x="6758" y="3024"/>
                <a:ext cx="48" cy="140"/>
              </a:xfrm>
              <a:custGeom>
                <a:avLst/>
                <a:gdLst>
                  <a:gd name="T0" fmla="*/ 3 w 48"/>
                  <a:gd name="T1" fmla="*/ 4 h 140"/>
                  <a:gd name="T2" fmla="*/ 0 w 48"/>
                  <a:gd name="T3" fmla="*/ 90 h 140"/>
                  <a:gd name="T4" fmla="*/ 48 w 48"/>
                  <a:gd name="T5" fmla="*/ 140 h 140"/>
                  <a:gd name="T6" fmla="*/ 38 w 48"/>
                  <a:gd name="T7" fmla="*/ 0 h 140"/>
                  <a:gd name="T8" fmla="*/ 3 w 48"/>
                  <a:gd name="T9" fmla="*/ 4 h 140"/>
                  <a:gd name="T10" fmla="*/ 3 w 48"/>
                  <a:gd name="T11" fmla="*/ 4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40">
                    <a:moveTo>
                      <a:pt x="3" y="4"/>
                    </a:moveTo>
                    <a:lnTo>
                      <a:pt x="0" y="90"/>
                    </a:lnTo>
                    <a:lnTo>
                      <a:pt x="48" y="140"/>
                    </a:lnTo>
                    <a:lnTo>
                      <a:pt x="38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8" name="Freeform 301"/>
              <p:cNvSpPr>
                <a:spLocks/>
              </p:cNvSpPr>
              <p:nvPr/>
            </p:nvSpPr>
            <p:spPr bwMode="auto">
              <a:xfrm>
                <a:off x="6673" y="3019"/>
                <a:ext cx="28" cy="88"/>
              </a:xfrm>
              <a:custGeom>
                <a:avLst/>
                <a:gdLst>
                  <a:gd name="T0" fmla="*/ 0 w 28"/>
                  <a:gd name="T1" fmla="*/ 0 h 88"/>
                  <a:gd name="T2" fmla="*/ 0 w 28"/>
                  <a:gd name="T3" fmla="*/ 66 h 88"/>
                  <a:gd name="T4" fmla="*/ 28 w 28"/>
                  <a:gd name="T5" fmla="*/ 88 h 88"/>
                  <a:gd name="T6" fmla="*/ 28 w 28"/>
                  <a:gd name="T7" fmla="*/ 5 h 88"/>
                  <a:gd name="T8" fmla="*/ 0 w 28"/>
                  <a:gd name="T9" fmla="*/ 0 h 88"/>
                  <a:gd name="T10" fmla="*/ 0 w 28"/>
                  <a:gd name="T11" fmla="*/ 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lnTo>
                      <a:pt x="0" y="66"/>
                    </a:lnTo>
                    <a:lnTo>
                      <a:pt x="28" y="88"/>
                    </a:lnTo>
                    <a:lnTo>
                      <a:pt x="28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9" name="Freeform 302"/>
              <p:cNvSpPr>
                <a:spLocks/>
              </p:cNvSpPr>
              <p:nvPr/>
            </p:nvSpPr>
            <p:spPr bwMode="auto">
              <a:xfrm>
                <a:off x="6960" y="3373"/>
                <a:ext cx="513" cy="292"/>
              </a:xfrm>
              <a:custGeom>
                <a:avLst/>
                <a:gdLst>
                  <a:gd name="T0" fmla="*/ 0 w 513"/>
                  <a:gd name="T1" fmla="*/ 0 h 292"/>
                  <a:gd name="T2" fmla="*/ 447 w 513"/>
                  <a:gd name="T3" fmla="*/ 292 h 292"/>
                  <a:gd name="T4" fmla="*/ 513 w 513"/>
                  <a:gd name="T5" fmla="*/ 283 h 292"/>
                  <a:gd name="T6" fmla="*/ 83 w 513"/>
                  <a:gd name="T7" fmla="*/ 0 h 292"/>
                  <a:gd name="T8" fmla="*/ 0 w 513"/>
                  <a:gd name="T9" fmla="*/ 0 h 292"/>
                  <a:gd name="T10" fmla="*/ 0 w 513"/>
                  <a:gd name="T11" fmla="*/ 0 h 2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3" h="292">
                    <a:moveTo>
                      <a:pt x="0" y="0"/>
                    </a:moveTo>
                    <a:lnTo>
                      <a:pt x="447" y="292"/>
                    </a:lnTo>
                    <a:lnTo>
                      <a:pt x="513" y="283"/>
                    </a:lnTo>
                    <a:lnTo>
                      <a:pt x="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40" name="Freeform 303"/>
              <p:cNvSpPr>
                <a:spLocks/>
              </p:cNvSpPr>
              <p:nvPr/>
            </p:nvSpPr>
            <p:spPr bwMode="auto">
              <a:xfrm>
                <a:off x="6948" y="3359"/>
                <a:ext cx="468" cy="297"/>
              </a:xfrm>
              <a:custGeom>
                <a:avLst/>
                <a:gdLst>
                  <a:gd name="T0" fmla="*/ 383 w 468"/>
                  <a:gd name="T1" fmla="*/ 0 h 297"/>
                  <a:gd name="T2" fmla="*/ 0 w 468"/>
                  <a:gd name="T3" fmla="*/ 297 h 297"/>
                  <a:gd name="T4" fmla="*/ 65 w 468"/>
                  <a:gd name="T5" fmla="*/ 297 h 297"/>
                  <a:gd name="T6" fmla="*/ 468 w 468"/>
                  <a:gd name="T7" fmla="*/ 4 h 297"/>
                  <a:gd name="T8" fmla="*/ 383 w 468"/>
                  <a:gd name="T9" fmla="*/ 0 h 297"/>
                  <a:gd name="T10" fmla="*/ 383 w 468"/>
                  <a:gd name="T11" fmla="*/ 0 h 2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8" h="297">
                    <a:moveTo>
                      <a:pt x="383" y="0"/>
                    </a:moveTo>
                    <a:lnTo>
                      <a:pt x="0" y="297"/>
                    </a:lnTo>
                    <a:lnTo>
                      <a:pt x="65" y="297"/>
                    </a:lnTo>
                    <a:lnTo>
                      <a:pt x="468" y="4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16" name="Group 304"/>
            <p:cNvGrpSpPr>
              <a:grpSpLocks/>
            </p:cNvGrpSpPr>
            <p:nvPr/>
          </p:nvGrpSpPr>
          <p:grpSpPr bwMode="auto">
            <a:xfrm flipH="1">
              <a:off x="3966" y="2732"/>
              <a:ext cx="1256" cy="1167"/>
              <a:chOff x="6292" y="5005"/>
              <a:chExt cx="3141" cy="2916"/>
            </a:xfrm>
          </p:grpSpPr>
          <p:sp>
            <p:nvSpPr>
              <p:cNvPr id="98488" name="Freeform 305"/>
              <p:cNvSpPr>
                <a:spLocks/>
              </p:cNvSpPr>
              <p:nvPr/>
            </p:nvSpPr>
            <p:spPr bwMode="auto">
              <a:xfrm>
                <a:off x="7071" y="6930"/>
                <a:ext cx="252" cy="254"/>
              </a:xfrm>
              <a:custGeom>
                <a:avLst/>
                <a:gdLst>
                  <a:gd name="T0" fmla="*/ 95 w 252"/>
                  <a:gd name="T1" fmla="*/ 0 h 254"/>
                  <a:gd name="T2" fmla="*/ 79 w 252"/>
                  <a:gd name="T3" fmla="*/ 7 h 254"/>
                  <a:gd name="T4" fmla="*/ 60 w 252"/>
                  <a:gd name="T5" fmla="*/ 16 h 254"/>
                  <a:gd name="T6" fmla="*/ 43 w 252"/>
                  <a:gd name="T7" fmla="*/ 31 h 254"/>
                  <a:gd name="T8" fmla="*/ 26 w 252"/>
                  <a:gd name="T9" fmla="*/ 50 h 254"/>
                  <a:gd name="T10" fmla="*/ 12 w 252"/>
                  <a:gd name="T11" fmla="*/ 73 h 254"/>
                  <a:gd name="T12" fmla="*/ 3 w 252"/>
                  <a:gd name="T13" fmla="*/ 102 h 254"/>
                  <a:gd name="T14" fmla="*/ 0 w 252"/>
                  <a:gd name="T15" fmla="*/ 135 h 254"/>
                  <a:gd name="T16" fmla="*/ 5 w 252"/>
                  <a:gd name="T17" fmla="*/ 171 h 254"/>
                  <a:gd name="T18" fmla="*/ 17 w 252"/>
                  <a:gd name="T19" fmla="*/ 202 h 254"/>
                  <a:gd name="T20" fmla="*/ 31 w 252"/>
                  <a:gd name="T21" fmla="*/ 223 h 254"/>
                  <a:gd name="T22" fmla="*/ 50 w 252"/>
                  <a:gd name="T23" fmla="*/ 240 h 254"/>
                  <a:gd name="T24" fmla="*/ 76 w 252"/>
                  <a:gd name="T25" fmla="*/ 249 h 254"/>
                  <a:gd name="T26" fmla="*/ 102 w 252"/>
                  <a:gd name="T27" fmla="*/ 252 h 254"/>
                  <a:gd name="T28" fmla="*/ 131 w 252"/>
                  <a:gd name="T29" fmla="*/ 249 h 254"/>
                  <a:gd name="T30" fmla="*/ 162 w 252"/>
                  <a:gd name="T31" fmla="*/ 242 h 254"/>
                  <a:gd name="T32" fmla="*/ 190 w 252"/>
                  <a:gd name="T33" fmla="*/ 230 h 254"/>
                  <a:gd name="T34" fmla="*/ 214 w 252"/>
                  <a:gd name="T35" fmla="*/ 211 h 254"/>
                  <a:gd name="T36" fmla="*/ 231 w 252"/>
                  <a:gd name="T37" fmla="*/ 192 h 254"/>
                  <a:gd name="T38" fmla="*/ 245 w 252"/>
                  <a:gd name="T39" fmla="*/ 171 h 254"/>
                  <a:gd name="T40" fmla="*/ 250 w 252"/>
                  <a:gd name="T41" fmla="*/ 145 h 254"/>
                  <a:gd name="T42" fmla="*/ 250 w 252"/>
                  <a:gd name="T43" fmla="*/ 121 h 254"/>
                  <a:gd name="T44" fmla="*/ 247 w 252"/>
                  <a:gd name="T45" fmla="*/ 95 h 254"/>
                  <a:gd name="T46" fmla="*/ 238 w 252"/>
                  <a:gd name="T47" fmla="*/ 69 h 254"/>
                  <a:gd name="T48" fmla="*/ 221 w 252"/>
                  <a:gd name="T49" fmla="*/ 45 h 254"/>
                  <a:gd name="T50" fmla="*/ 202 w 252"/>
                  <a:gd name="T51" fmla="*/ 26 h 254"/>
                  <a:gd name="T52" fmla="*/ 181 w 252"/>
                  <a:gd name="T53" fmla="*/ 14 h 254"/>
                  <a:gd name="T54" fmla="*/ 162 w 252"/>
                  <a:gd name="T55" fmla="*/ 4 h 254"/>
                  <a:gd name="T56" fmla="*/ 140 w 252"/>
                  <a:gd name="T57" fmla="*/ 0 h 254"/>
                  <a:gd name="T58" fmla="*/ 121 w 252"/>
                  <a:gd name="T59" fmla="*/ 0 h 254"/>
                  <a:gd name="T60" fmla="*/ 109 w 252"/>
                  <a:gd name="T61" fmla="*/ 0 h 254"/>
                  <a:gd name="T62" fmla="*/ 102 w 252"/>
                  <a:gd name="T63" fmla="*/ 0 h 254"/>
                  <a:gd name="T64" fmla="*/ 102 w 252"/>
                  <a:gd name="T65" fmla="*/ 0 h 2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52" h="254">
                    <a:moveTo>
                      <a:pt x="102" y="0"/>
                    </a:moveTo>
                    <a:lnTo>
                      <a:pt x="95" y="0"/>
                    </a:lnTo>
                    <a:lnTo>
                      <a:pt x="86" y="4"/>
                    </a:lnTo>
                    <a:lnTo>
                      <a:pt x="79" y="7"/>
                    </a:lnTo>
                    <a:lnTo>
                      <a:pt x="71" y="12"/>
                    </a:lnTo>
                    <a:lnTo>
                      <a:pt x="60" y="16"/>
                    </a:lnTo>
                    <a:lnTo>
                      <a:pt x="50" y="23"/>
                    </a:lnTo>
                    <a:lnTo>
                      <a:pt x="43" y="31"/>
                    </a:lnTo>
                    <a:lnTo>
                      <a:pt x="36" y="42"/>
                    </a:lnTo>
                    <a:lnTo>
                      <a:pt x="26" y="50"/>
                    </a:lnTo>
                    <a:lnTo>
                      <a:pt x="19" y="61"/>
                    </a:lnTo>
                    <a:lnTo>
                      <a:pt x="12" y="73"/>
                    </a:lnTo>
                    <a:lnTo>
                      <a:pt x="7" y="88"/>
                    </a:lnTo>
                    <a:lnTo>
                      <a:pt x="3" y="102"/>
                    </a:lnTo>
                    <a:lnTo>
                      <a:pt x="3" y="118"/>
                    </a:lnTo>
                    <a:lnTo>
                      <a:pt x="0" y="135"/>
                    </a:lnTo>
                    <a:lnTo>
                      <a:pt x="3" y="154"/>
                    </a:lnTo>
                    <a:lnTo>
                      <a:pt x="5" y="171"/>
                    </a:lnTo>
                    <a:lnTo>
                      <a:pt x="10" y="187"/>
                    </a:lnTo>
                    <a:lnTo>
                      <a:pt x="17" y="202"/>
                    </a:lnTo>
                    <a:lnTo>
                      <a:pt x="24" y="214"/>
                    </a:lnTo>
                    <a:lnTo>
                      <a:pt x="31" y="223"/>
                    </a:lnTo>
                    <a:lnTo>
                      <a:pt x="41" y="233"/>
                    </a:lnTo>
                    <a:lnTo>
                      <a:pt x="50" y="240"/>
                    </a:lnTo>
                    <a:lnTo>
                      <a:pt x="64" y="247"/>
                    </a:lnTo>
                    <a:lnTo>
                      <a:pt x="76" y="249"/>
                    </a:lnTo>
                    <a:lnTo>
                      <a:pt x="90" y="252"/>
                    </a:lnTo>
                    <a:lnTo>
                      <a:pt x="102" y="252"/>
                    </a:lnTo>
                    <a:lnTo>
                      <a:pt x="119" y="254"/>
                    </a:lnTo>
                    <a:lnTo>
                      <a:pt x="131" y="249"/>
                    </a:lnTo>
                    <a:lnTo>
                      <a:pt x="147" y="247"/>
                    </a:lnTo>
                    <a:lnTo>
                      <a:pt x="162" y="242"/>
                    </a:lnTo>
                    <a:lnTo>
                      <a:pt x="178" y="237"/>
                    </a:lnTo>
                    <a:lnTo>
                      <a:pt x="190" y="230"/>
                    </a:lnTo>
                    <a:lnTo>
                      <a:pt x="205" y="221"/>
                    </a:lnTo>
                    <a:lnTo>
                      <a:pt x="214" y="211"/>
                    </a:lnTo>
                    <a:lnTo>
                      <a:pt x="224" y="202"/>
                    </a:lnTo>
                    <a:lnTo>
                      <a:pt x="231" y="192"/>
                    </a:lnTo>
                    <a:lnTo>
                      <a:pt x="238" y="180"/>
                    </a:lnTo>
                    <a:lnTo>
                      <a:pt x="245" y="171"/>
                    </a:lnTo>
                    <a:lnTo>
                      <a:pt x="250" y="159"/>
                    </a:lnTo>
                    <a:lnTo>
                      <a:pt x="250" y="145"/>
                    </a:lnTo>
                    <a:lnTo>
                      <a:pt x="252" y="133"/>
                    </a:lnTo>
                    <a:lnTo>
                      <a:pt x="250" y="121"/>
                    </a:lnTo>
                    <a:lnTo>
                      <a:pt x="250" y="107"/>
                    </a:lnTo>
                    <a:lnTo>
                      <a:pt x="247" y="95"/>
                    </a:lnTo>
                    <a:lnTo>
                      <a:pt x="243" y="80"/>
                    </a:lnTo>
                    <a:lnTo>
                      <a:pt x="238" y="69"/>
                    </a:lnTo>
                    <a:lnTo>
                      <a:pt x="231" y="57"/>
                    </a:lnTo>
                    <a:lnTo>
                      <a:pt x="221" y="45"/>
                    </a:lnTo>
                    <a:lnTo>
                      <a:pt x="212" y="35"/>
                    </a:lnTo>
                    <a:lnTo>
                      <a:pt x="202" y="26"/>
                    </a:lnTo>
                    <a:lnTo>
                      <a:pt x="193" y="19"/>
                    </a:lnTo>
                    <a:lnTo>
                      <a:pt x="181" y="14"/>
                    </a:lnTo>
                    <a:lnTo>
                      <a:pt x="171" y="9"/>
                    </a:lnTo>
                    <a:lnTo>
                      <a:pt x="162" y="4"/>
                    </a:lnTo>
                    <a:lnTo>
                      <a:pt x="150" y="4"/>
                    </a:lnTo>
                    <a:lnTo>
                      <a:pt x="140" y="0"/>
                    </a:lnTo>
                    <a:lnTo>
                      <a:pt x="131" y="0"/>
                    </a:lnTo>
                    <a:lnTo>
                      <a:pt x="121" y="0"/>
                    </a:lnTo>
                    <a:lnTo>
                      <a:pt x="117" y="0"/>
                    </a:lnTo>
                    <a:lnTo>
                      <a:pt x="109" y="0"/>
                    </a:lnTo>
                    <a:lnTo>
                      <a:pt x="105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1F4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9" name="Freeform 306"/>
              <p:cNvSpPr>
                <a:spLocks/>
              </p:cNvSpPr>
              <p:nvPr/>
            </p:nvSpPr>
            <p:spPr bwMode="auto">
              <a:xfrm>
                <a:off x="6729" y="6628"/>
                <a:ext cx="848" cy="855"/>
              </a:xfrm>
              <a:custGeom>
                <a:avLst/>
                <a:gdLst>
                  <a:gd name="T0" fmla="*/ 81 w 848"/>
                  <a:gd name="T1" fmla="*/ 192 h 855"/>
                  <a:gd name="T2" fmla="*/ 59 w 848"/>
                  <a:gd name="T3" fmla="*/ 221 h 855"/>
                  <a:gd name="T4" fmla="*/ 36 w 848"/>
                  <a:gd name="T5" fmla="*/ 273 h 855"/>
                  <a:gd name="T6" fmla="*/ 12 w 848"/>
                  <a:gd name="T7" fmla="*/ 340 h 855"/>
                  <a:gd name="T8" fmla="*/ 0 w 848"/>
                  <a:gd name="T9" fmla="*/ 423 h 855"/>
                  <a:gd name="T10" fmla="*/ 10 w 848"/>
                  <a:gd name="T11" fmla="*/ 513 h 855"/>
                  <a:gd name="T12" fmla="*/ 43 w 848"/>
                  <a:gd name="T13" fmla="*/ 606 h 855"/>
                  <a:gd name="T14" fmla="*/ 100 w 848"/>
                  <a:gd name="T15" fmla="*/ 691 h 855"/>
                  <a:gd name="T16" fmla="*/ 178 w 848"/>
                  <a:gd name="T17" fmla="*/ 767 h 855"/>
                  <a:gd name="T18" fmla="*/ 280 w 848"/>
                  <a:gd name="T19" fmla="*/ 822 h 855"/>
                  <a:gd name="T20" fmla="*/ 404 w 848"/>
                  <a:gd name="T21" fmla="*/ 853 h 855"/>
                  <a:gd name="T22" fmla="*/ 530 w 848"/>
                  <a:gd name="T23" fmla="*/ 851 h 855"/>
                  <a:gd name="T24" fmla="*/ 642 w 848"/>
                  <a:gd name="T25" fmla="*/ 810 h 855"/>
                  <a:gd name="T26" fmla="*/ 729 w 848"/>
                  <a:gd name="T27" fmla="*/ 741 h 855"/>
                  <a:gd name="T28" fmla="*/ 798 w 848"/>
                  <a:gd name="T29" fmla="*/ 649 h 855"/>
                  <a:gd name="T30" fmla="*/ 836 w 848"/>
                  <a:gd name="T31" fmla="*/ 535 h 855"/>
                  <a:gd name="T32" fmla="*/ 848 w 848"/>
                  <a:gd name="T33" fmla="*/ 413 h 855"/>
                  <a:gd name="T34" fmla="*/ 836 w 848"/>
                  <a:gd name="T35" fmla="*/ 304 h 855"/>
                  <a:gd name="T36" fmla="*/ 803 w 848"/>
                  <a:gd name="T37" fmla="*/ 209 h 855"/>
                  <a:gd name="T38" fmla="*/ 748 w 848"/>
                  <a:gd name="T39" fmla="*/ 128 h 855"/>
                  <a:gd name="T40" fmla="*/ 672 w 848"/>
                  <a:gd name="T41" fmla="*/ 66 h 855"/>
                  <a:gd name="T42" fmla="*/ 577 w 848"/>
                  <a:gd name="T43" fmla="*/ 21 h 855"/>
                  <a:gd name="T44" fmla="*/ 480 w 848"/>
                  <a:gd name="T45" fmla="*/ 0 h 855"/>
                  <a:gd name="T46" fmla="*/ 390 w 848"/>
                  <a:gd name="T47" fmla="*/ 2 h 855"/>
                  <a:gd name="T48" fmla="*/ 314 w 848"/>
                  <a:gd name="T49" fmla="*/ 19 h 855"/>
                  <a:gd name="T50" fmla="*/ 257 w 848"/>
                  <a:gd name="T51" fmla="*/ 40 h 855"/>
                  <a:gd name="T52" fmla="*/ 221 w 848"/>
                  <a:gd name="T53" fmla="*/ 62 h 855"/>
                  <a:gd name="T54" fmla="*/ 197 w 848"/>
                  <a:gd name="T55" fmla="*/ 76 h 855"/>
                  <a:gd name="T56" fmla="*/ 166 w 848"/>
                  <a:gd name="T57" fmla="*/ 102 h 855"/>
                  <a:gd name="T58" fmla="*/ 147 w 848"/>
                  <a:gd name="T59" fmla="*/ 121 h 855"/>
                  <a:gd name="T60" fmla="*/ 214 w 848"/>
                  <a:gd name="T61" fmla="*/ 199 h 855"/>
                  <a:gd name="T62" fmla="*/ 235 w 848"/>
                  <a:gd name="T63" fmla="*/ 185 h 855"/>
                  <a:gd name="T64" fmla="*/ 278 w 848"/>
                  <a:gd name="T65" fmla="*/ 161 h 855"/>
                  <a:gd name="T66" fmla="*/ 337 w 848"/>
                  <a:gd name="T67" fmla="*/ 135 h 855"/>
                  <a:gd name="T68" fmla="*/ 411 w 848"/>
                  <a:gd name="T69" fmla="*/ 123 h 855"/>
                  <a:gd name="T70" fmla="*/ 492 w 848"/>
                  <a:gd name="T71" fmla="*/ 131 h 855"/>
                  <a:gd name="T72" fmla="*/ 570 w 848"/>
                  <a:gd name="T73" fmla="*/ 159 h 855"/>
                  <a:gd name="T74" fmla="*/ 634 w 848"/>
                  <a:gd name="T75" fmla="*/ 207 h 855"/>
                  <a:gd name="T76" fmla="*/ 684 w 848"/>
                  <a:gd name="T77" fmla="*/ 268 h 855"/>
                  <a:gd name="T78" fmla="*/ 718 w 848"/>
                  <a:gd name="T79" fmla="*/ 344 h 855"/>
                  <a:gd name="T80" fmla="*/ 729 w 848"/>
                  <a:gd name="T81" fmla="*/ 435 h 855"/>
                  <a:gd name="T82" fmla="*/ 718 w 848"/>
                  <a:gd name="T83" fmla="*/ 532 h 855"/>
                  <a:gd name="T84" fmla="*/ 677 w 848"/>
                  <a:gd name="T85" fmla="*/ 615 h 855"/>
                  <a:gd name="T86" fmla="*/ 615 w 848"/>
                  <a:gd name="T87" fmla="*/ 680 h 855"/>
                  <a:gd name="T88" fmla="*/ 539 w 848"/>
                  <a:gd name="T89" fmla="*/ 718 h 855"/>
                  <a:gd name="T90" fmla="*/ 456 w 848"/>
                  <a:gd name="T91" fmla="*/ 734 h 855"/>
                  <a:gd name="T92" fmla="*/ 371 w 848"/>
                  <a:gd name="T93" fmla="*/ 722 h 855"/>
                  <a:gd name="T94" fmla="*/ 295 w 848"/>
                  <a:gd name="T95" fmla="*/ 691 h 855"/>
                  <a:gd name="T96" fmla="*/ 228 w 848"/>
                  <a:gd name="T97" fmla="*/ 641 h 855"/>
                  <a:gd name="T98" fmla="*/ 178 w 848"/>
                  <a:gd name="T99" fmla="*/ 582 h 855"/>
                  <a:gd name="T100" fmla="*/ 143 w 848"/>
                  <a:gd name="T101" fmla="*/ 513 h 855"/>
                  <a:gd name="T102" fmla="*/ 131 w 848"/>
                  <a:gd name="T103" fmla="*/ 442 h 855"/>
                  <a:gd name="T104" fmla="*/ 131 w 848"/>
                  <a:gd name="T105" fmla="*/ 373 h 855"/>
                  <a:gd name="T106" fmla="*/ 138 w 848"/>
                  <a:gd name="T107" fmla="*/ 321 h 855"/>
                  <a:gd name="T108" fmla="*/ 152 w 848"/>
                  <a:gd name="T109" fmla="*/ 285 h 855"/>
                  <a:gd name="T110" fmla="*/ 162 w 848"/>
                  <a:gd name="T111" fmla="*/ 261 h 855"/>
                  <a:gd name="T112" fmla="*/ 86 w 848"/>
                  <a:gd name="T113" fmla="*/ 185 h 8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48" h="855">
                    <a:moveTo>
                      <a:pt x="86" y="185"/>
                    </a:moveTo>
                    <a:lnTo>
                      <a:pt x="83" y="188"/>
                    </a:lnTo>
                    <a:lnTo>
                      <a:pt x="81" y="192"/>
                    </a:lnTo>
                    <a:lnTo>
                      <a:pt x="76" y="199"/>
                    </a:lnTo>
                    <a:lnTo>
                      <a:pt x="69" y="209"/>
                    </a:lnTo>
                    <a:lnTo>
                      <a:pt x="59" y="221"/>
                    </a:lnTo>
                    <a:lnTo>
                      <a:pt x="52" y="235"/>
                    </a:lnTo>
                    <a:lnTo>
                      <a:pt x="45" y="252"/>
                    </a:lnTo>
                    <a:lnTo>
                      <a:pt x="36" y="273"/>
                    </a:lnTo>
                    <a:lnTo>
                      <a:pt x="26" y="292"/>
                    </a:lnTo>
                    <a:lnTo>
                      <a:pt x="19" y="316"/>
                    </a:lnTo>
                    <a:lnTo>
                      <a:pt x="12" y="340"/>
                    </a:lnTo>
                    <a:lnTo>
                      <a:pt x="7" y="366"/>
                    </a:lnTo>
                    <a:lnTo>
                      <a:pt x="2" y="394"/>
                    </a:lnTo>
                    <a:lnTo>
                      <a:pt x="0" y="423"/>
                    </a:lnTo>
                    <a:lnTo>
                      <a:pt x="0" y="451"/>
                    </a:lnTo>
                    <a:lnTo>
                      <a:pt x="5" y="482"/>
                    </a:lnTo>
                    <a:lnTo>
                      <a:pt x="10" y="513"/>
                    </a:lnTo>
                    <a:lnTo>
                      <a:pt x="19" y="544"/>
                    </a:lnTo>
                    <a:lnTo>
                      <a:pt x="29" y="575"/>
                    </a:lnTo>
                    <a:lnTo>
                      <a:pt x="43" y="606"/>
                    </a:lnTo>
                    <a:lnTo>
                      <a:pt x="57" y="634"/>
                    </a:lnTo>
                    <a:lnTo>
                      <a:pt x="76" y="665"/>
                    </a:lnTo>
                    <a:lnTo>
                      <a:pt x="100" y="691"/>
                    </a:lnTo>
                    <a:lnTo>
                      <a:pt x="124" y="720"/>
                    </a:lnTo>
                    <a:lnTo>
                      <a:pt x="150" y="744"/>
                    </a:lnTo>
                    <a:lnTo>
                      <a:pt x="178" y="767"/>
                    </a:lnTo>
                    <a:lnTo>
                      <a:pt x="209" y="789"/>
                    </a:lnTo>
                    <a:lnTo>
                      <a:pt x="245" y="808"/>
                    </a:lnTo>
                    <a:lnTo>
                      <a:pt x="280" y="822"/>
                    </a:lnTo>
                    <a:lnTo>
                      <a:pt x="318" y="836"/>
                    </a:lnTo>
                    <a:lnTo>
                      <a:pt x="359" y="846"/>
                    </a:lnTo>
                    <a:lnTo>
                      <a:pt x="404" y="853"/>
                    </a:lnTo>
                    <a:lnTo>
                      <a:pt x="447" y="855"/>
                    </a:lnTo>
                    <a:lnTo>
                      <a:pt x="489" y="855"/>
                    </a:lnTo>
                    <a:lnTo>
                      <a:pt x="530" y="851"/>
                    </a:lnTo>
                    <a:lnTo>
                      <a:pt x="568" y="841"/>
                    </a:lnTo>
                    <a:lnTo>
                      <a:pt x="606" y="827"/>
                    </a:lnTo>
                    <a:lnTo>
                      <a:pt x="642" y="810"/>
                    </a:lnTo>
                    <a:lnTo>
                      <a:pt x="672" y="791"/>
                    </a:lnTo>
                    <a:lnTo>
                      <a:pt x="703" y="767"/>
                    </a:lnTo>
                    <a:lnTo>
                      <a:pt x="729" y="741"/>
                    </a:lnTo>
                    <a:lnTo>
                      <a:pt x="756" y="713"/>
                    </a:lnTo>
                    <a:lnTo>
                      <a:pt x="777" y="682"/>
                    </a:lnTo>
                    <a:lnTo>
                      <a:pt x="798" y="649"/>
                    </a:lnTo>
                    <a:lnTo>
                      <a:pt x="813" y="611"/>
                    </a:lnTo>
                    <a:lnTo>
                      <a:pt x="827" y="575"/>
                    </a:lnTo>
                    <a:lnTo>
                      <a:pt x="836" y="535"/>
                    </a:lnTo>
                    <a:lnTo>
                      <a:pt x="844" y="494"/>
                    </a:lnTo>
                    <a:lnTo>
                      <a:pt x="846" y="454"/>
                    </a:lnTo>
                    <a:lnTo>
                      <a:pt x="848" y="413"/>
                    </a:lnTo>
                    <a:lnTo>
                      <a:pt x="846" y="375"/>
                    </a:lnTo>
                    <a:lnTo>
                      <a:pt x="844" y="340"/>
                    </a:lnTo>
                    <a:lnTo>
                      <a:pt x="836" y="304"/>
                    </a:lnTo>
                    <a:lnTo>
                      <a:pt x="827" y="271"/>
                    </a:lnTo>
                    <a:lnTo>
                      <a:pt x="817" y="240"/>
                    </a:lnTo>
                    <a:lnTo>
                      <a:pt x="803" y="209"/>
                    </a:lnTo>
                    <a:lnTo>
                      <a:pt x="786" y="180"/>
                    </a:lnTo>
                    <a:lnTo>
                      <a:pt x="770" y="154"/>
                    </a:lnTo>
                    <a:lnTo>
                      <a:pt x="748" y="128"/>
                    </a:lnTo>
                    <a:lnTo>
                      <a:pt x="725" y="107"/>
                    </a:lnTo>
                    <a:lnTo>
                      <a:pt x="699" y="83"/>
                    </a:lnTo>
                    <a:lnTo>
                      <a:pt x="672" y="66"/>
                    </a:lnTo>
                    <a:lnTo>
                      <a:pt x="642" y="47"/>
                    </a:lnTo>
                    <a:lnTo>
                      <a:pt x="611" y="33"/>
                    </a:lnTo>
                    <a:lnTo>
                      <a:pt x="577" y="21"/>
                    </a:lnTo>
                    <a:lnTo>
                      <a:pt x="542" y="12"/>
                    </a:lnTo>
                    <a:lnTo>
                      <a:pt x="511" y="5"/>
                    </a:lnTo>
                    <a:lnTo>
                      <a:pt x="480" y="0"/>
                    </a:lnTo>
                    <a:lnTo>
                      <a:pt x="447" y="0"/>
                    </a:lnTo>
                    <a:lnTo>
                      <a:pt x="418" y="0"/>
                    </a:lnTo>
                    <a:lnTo>
                      <a:pt x="390" y="2"/>
                    </a:lnTo>
                    <a:lnTo>
                      <a:pt x="364" y="7"/>
                    </a:lnTo>
                    <a:lnTo>
                      <a:pt x="337" y="12"/>
                    </a:lnTo>
                    <a:lnTo>
                      <a:pt x="314" y="19"/>
                    </a:lnTo>
                    <a:lnTo>
                      <a:pt x="292" y="26"/>
                    </a:lnTo>
                    <a:lnTo>
                      <a:pt x="276" y="33"/>
                    </a:lnTo>
                    <a:lnTo>
                      <a:pt x="257" y="40"/>
                    </a:lnTo>
                    <a:lnTo>
                      <a:pt x="242" y="50"/>
                    </a:lnTo>
                    <a:lnTo>
                      <a:pt x="230" y="54"/>
                    </a:lnTo>
                    <a:lnTo>
                      <a:pt x="221" y="62"/>
                    </a:lnTo>
                    <a:lnTo>
                      <a:pt x="211" y="64"/>
                    </a:lnTo>
                    <a:lnTo>
                      <a:pt x="204" y="71"/>
                    </a:lnTo>
                    <a:lnTo>
                      <a:pt x="197" y="76"/>
                    </a:lnTo>
                    <a:lnTo>
                      <a:pt x="190" y="83"/>
                    </a:lnTo>
                    <a:lnTo>
                      <a:pt x="178" y="92"/>
                    </a:lnTo>
                    <a:lnTo>
                      <a:pt x="166" y="102"/>
                    </a:lnTo>
                    <a:lnTo>
                      <a:pt x="157" y="109"/>
                    </a:lnTo>
                    <a:lnTo>
                      <a:pt x="152" y="116"/>
                    </a:lnTo>
                    <a:lnTo>
                      <a:pt x="147" y="121"/>
                    </a:lnTo>
                    <a:lnTo>
                      <a:pt x="145" y="123"/>
                    </a:lnTo>
                    <a:lnTo>
                      <a:pt x="211" y="202"/>
                    </a:lnTo>
                    <a:lnTo>
                      <a:pt x="214" y="199"/>
                    </a:lnTo>
                    <a:lnTo>
                      <a:pt x="219" y="197"/>
                    </a:lnTo>
                    <a:lnTo>
                      <a:pt x="226" y="190"/>
                    </a:lnTo>
                    <a:lnTo>
                      <a:pt x="235" y="185"/>
                    </a:lnTo>
                    <a:lnTo>
                      <a:pt x="247" y="178"/>
                    </a:lnTo>
                    <a:lnTo>
                      <a:pt x="261" y="169"/>
                    </a:lnTo>
                    <a:lnTo>
                      <a:pt x="278" y="161"/>
                    </a:lnTo>
                    <a:lnTo>
                      <a:pt x="297" y="152"/>
                    </a:lnTo>
                    <a:lnTo>
                      <a:pt x="316" y="142"/>
                    </a:lnTo>
                    <a:lnTo>
                      <a:pt x="337" y="135"/>
                    </a:lnTo>
                    <a:lnTo>
                      <a:pt x="361" y="131"/>
                    </a:lnTo>
                    <a:lnTo>
                      <a:pt x="387" y="126"/>
                    </a:lnTo>
                    <a:lnTo>
                      <a:pt x="411" y="123"/>
                    </a:lnTo>
                    <a:lnTo>
                      <a:pt x="437" y="123"/>
                    </a:lnTo>
                    <a:lnTo>
                      <a:pt x="463" y="126"/>
                    </a:lnTo>
                    <a:lnTo>
                      <a:pt x="492" y="131"/>
                    </a:lnTo>
                    <a:lnTo>
                      <a:pt x="518" y="138"/>
                    </a:lnTo>
                    <a:lnTo>
                      <a:pt x="547" y="147"/>
                    </a:lnTo>
                    <a:lnTo>
                      <a:pt x="570" y="159"/>
                    </a:lnTo>
                    <a:lnTo>
                      <a:pt x="594" y="173"/>
                    </a:lnTo>
                    <a:lnTo>
                      <a:pt x="615" y="188"/>
                    </a:lnTo>
                    <a:lnTo>
                      <a:pt x="634" y="207"/>
                    </a:lnTo>
                    <a:lnTo>
                      <a:pt x="653" y="223"/>
                    </a:lnTo>
                    <a:lnTo>
                      <a:pt x="670" y="245"/>
                    </a:lnTo>
                    <a:lnTo>
                      <a:pt x="684" y="268"/>
                    </a:lnTo>
                    <a:lnTo>
                      <a:pt x="696" y="292"/>
                    </a:lnTo>
                    <a:lnTo>
                      <a:pt x="708" y="316"/>
                    </a:lnTo>
                    <a:lnTo>
                      <a:pt x="718" y="344"/>
                    </a:lnTo>
                    <a:lnTo>
                      <a:pt x="722" y="373"/>
                    </a:lnTo>
                    <a:lnTo>
                      <a:pt x="727" y="404"/>
                    </a:lnTo>
                    <a:lnTo>
                      <a:pt x="729" y="435"/>
                    </a:lnTo>
                    <a:lnTo>
                      <a:pt x="729" y="470"/>
                    </a:lnTo>
                    <a:lnTo>
                      <a:pt x="725" y="504"/>
                    </a:lnTo>
                    <a:lnTo>
                      <a:pt x="718" y="532"/>
                    </a:lnTo>
                    <a:lnTo>
                      <a:pt x="706" y="563"/>
                    </a:lnTo>
                    <a:lnTo>
                      <a:pt x="694" y="592"/>
                    </a:lnTo>
                    <a:lnTo>
                      <a:pt x="677" y="615"/>
                    </a:lnTo>
                    <a:lnTo>
                      <a:pt x="658" y="639"/>
                    </a:lnTo>
                    <a:lnTo>
                      <a:pt x="639" y="660"/>
                    </a:lnTo>
                    <a:lnTo>
                      <a:pt x="615" y="680"/>
                    </a:lnTo>
                    <a:lnTo>
                      <a:pt x="592" y="694"/>
                    </a:lnTo>
                    <a:lnTo>
                      <a:pt x="566" y="708"/>
                    </a:lnTo>
                    <a:lnTo>
                      <a:pt x="539" y="718"/>
                    </a:lnTo>
                    <a:lnTo>
                      <a:pt x="513" y="727"/>
                    </a:lnTo>
                    <a:lnTo>
                      <a:pt x="485" y="732"/>
                    </a:lnTo>
                    <a:lnTo>
                      <a:pt x="456" y="734"/>
                    </a:lnTo>
                    <a:lnTo>
                      <a:pt x="428" y="734"/>
                    </a:lnTo>
                    <a:lnTo>
                      <a:pt x="399" y="732"/>
                    </a:lnTo>
                    <a:lnTo>
                      <a:pt x="371" y="722"/>
                    </a:lnTo>
                    <a:lnTo>
                      <a:pt x="345" y="715"/>
                    </a:lnTo>
                    <a:lnTo>
                      <a:pt x="318" y="703"/>
                    </a:lnTo>
                    <a:lnTo>
                      <a:pt x="295" y="691"/>
                    </a:lnTo>
                    <a:lnTo>
                      <a:pt x="271" y="675"/>
                    </a:lnTo>
                    <a:lnTo>
                      <a:pt x="249" y="660"/>
                    </a:lnTo>
                    <a:lnTo>
                      <a:pt x="228" y="641"/>
                    </a:lnTo>
                    <a:lnTo>
                      <a:pt x="209" y="622"/>
                    </a:lnTo>
                    <a:lnTo>
                      <a:pt x="192" y="601"/>
                    </a:lnTo>
                    <a:lnTo>
                      <a:pt x="178" y="582"/>
                    </a:lnTo>
                    <a:lnTo>
                      <a:pt x="164" y="558"/>
                    </a:lnTo>
                    <a:lnTo>
                      <a:pt x="152" y="537"/>
                    </a:lnTo>
                    <a:lnTo>
                      <a:pt x="143" y="513"/>
                    </a:lnTo>
                    <a:lnTo>
                      <a:pt x="135" y="489"/>
                    </a:lnTo>
                    <a:lnTo>
                      <a:pt x="131" y="466"/>
                    </a:lnTo>
                    <a:lnTo>
                      <a:pt x="131" y="442"/>
                    </a:lnTo>
                    <a:lnTo>
                      <a:pt x="128" y="416"/>
                    </a:lnTo>
                    <a:lnTo>
                      <a:pt x="131" y="394"/>
                    </a:lnTo>
                    <a:lnTo>
                      <a:pt x="131" y="373"/>
                    </a:lnTo>
                    <a:lnTo>
                      <a:pt x="133" y="354"/>
                    </a:lnTo>
                    <a:lnTo>
                      <a:pt x="135" y="337"/>
                    </a:lnTo>
                    <a:lnTo>
                      <a:pt x="138" y="321"/>
                    </a:lnTo>
                    <a:lnTo>
                      <a:pt x="143" y="309"/>
                    </a:lnTo>
                    <a:lnTo>
                      <a:pt x="147" y="297"/>
                    </a:lnTo>
                    <a:lnTo>
                      <a:pt x="152" y="285"/>
                    </a:lnTo>
                    <a:lnTo>
                      <a:pt x="154" y="275"/>
                    </a:lnTo>
                    <a:lnTo>
                      <a:pt x="157" y="268"/>
                    </a:lnTo>
                    <a:lnTo>
                      <a:pt x="162" y="261"/>
                    </a:lnTo>
                    <a:lnTo>
                      <a:pt x="166" y="254"/>
                    </a:lnTo>
                    <a:lnTo>
                      <a:pt x="169" y="252"/>
                    </a:lnTo>
                    <a:lnTo>
                      <a:pt x="86" y="185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0" name="Freeform 307"/>
              <p:cNvSpPr>
                <a:spLocks/>
              </p:cNvSpPr>
              <p:nvPr/>
            </p:nvSpPr>
            <p:spPr bwMode="auto">
              <a:xfrm>
                <a:off x="7204" y="7113"/>
                <a:ext cx="359" cy="458"/>
              </a:xfrm>
              <a:custGeom>
                <a:avLst/>
                <a:gdLst>
                  <a:gd name="T0" fmla="*/ 0 w 359"/>
                  <a:gd name="T1" fmla="*/ 40 h 458"/>
                  <a:gd name="T2" fmla="*/ 238 w 359"/>
                  <a:gd name="T3" fmla="*/ 458 h 458"/>
                  <a:gd name="T4" fmla="*/ 359 w 359"/>
                  <a:gd name="T5" fmla="*/ 387 h 458"/>
                  <a:gd name="T6" fmla="*/ 72 w 359"/>
                  <a:gd name="T7" fmla="*/ 0 h 458"/>
                  <a:gd name="T8" fmla="*/ 0 w 359"/>
                  <a:gd name="T9" fmla="*/ 40 h 458"/>
                  <a:gd name="T10" fmla="*/ 0 w 359"/>
                  <a:gd name="T11" fmla="*/ 40 h 4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9" h="458">
                    <a:moveTo>
                      <a:pt x="0" y="40"/>
                    </a:moveTo>
                    <a:lnTo>
                      <a:pt x="238" y="458"/>
                    </a:lnTo>
                    <a:lnTo>
                      <a:pt x="359" y="387"/>
                    </a:lnTo>
                    <a:lnTo>
                      <a:pt x="72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1" name="Freeform 308"/>
              <p:cNvSpPr>
                <a:spLocks/>
              </p:cNvSpPr>
              <p:nvPr/>
            </p:nvSpPr>
            <p:spPr bwMode="auto">
              <a:xfrm>
                <a:off x="7287" y="7053"/>
                <a:ext cx="476" cy="238"/>
              </a:xfrm>
              <a:custGeom>
                <a:avLst/>
                <a:gdLst>
                  <a:gd name="T0" fmla="*/ 0 w 476"/>
                  <a:gd name="T1" fmla="*/ 74 h 238"/>
                  <a:gd name="T2" fmla="*/ 421 w 476"/>
                  <a:gd name="T3" fmla="*/ 238 h 238"/>
                  <a:gd name="T4" fmla="*/ 476 w 476"/>
                  <a:gd name="T5" fmla="*/ 86 h 238"/>
                  <a:gd name="T6" fmla="*/ 22 w 476"/>
                  <a:gd name="T7" fmla="*/ 0 h 238"/>
                  <a:gd name="T8" fmla="*/ 0 w 476"/>
                  <a:gd name="T9" fmla="*/ 74 h 238"/>
                  <a:gd name="T10" fmla="*/ 0 w 476"/>
                  <a:gd name="T11" fmla="*/ 74 h 2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6" h="238">
                    <a:moveTo>
                      <a:pt x="0" y="74"/>
                    </a:moveTo>
                    <a:lnTo>
                      <a:pt x="421" y="238"/>
                    </a:lnTo>
                    <a:lnTo>
                      <a:pt x="476" y="86"/>
                    </a:lnTo>
                    <a:lnTo>
                      <a:pt x="22" y="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2" name="Freeform 309"/>
              <p:cNvSpPr>
                <a:spLocks/>
              </p:cNvSpPr>
              <p:nvPr/>
            </p:nvSpPr>
            <p:spPr bwMode="auto">
              <a:xfrm>
                <a:off x="7237" y="6671"/>
                <a:ext cx="423" cy="389"/>
              </a:xfrm>
              <a:custGeom>
                <a:avLst/>
                <a:gdLst>
                  <a:gd name="T0" fmla="*/ 43 w 423"/>
                  <a:gd name="T1" fmla="*/ 389 h 389"/>
                  <a:gd name="T2" fmla="*/ 423 w 423"/>
                  <a:gd name="T3" fmla="*/ 135 h 389"/>
                  <a:gd name="T4" fmla="*/ 345 w 423"/>
                  <a:gd name="T5" fmla="*/ 0 h 389"/>
                  <a:gd name="T6" fmla="*/ 0 w 423"/>
                  <a:gd name="T7" fmla="*/ 325 h 389"/>
                  <a:gd name="T8" fmla="*/ 43 w 423"/>
                  <a:gd name="T9" fmla="*/ 389 h 389"/>
                  <a:gd name="T10" fmla="*/ 43 w 423"/>
                  <a:gd name="T11" fmla="*/ 389 h 3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3" h="389">
                    <a:moveTo>
                      <a:pt x="43" y="389"/>
                    </a:moveTo>
                    <a:lnTo>
                      <a:pt x="423" y="135"/>
                    </a:lnTo>
                    <a:lnTo>
                      <a:pt x="345" y="0"/>
                    </a:lnTo>
                    <a:lnTo>
                      <a:pt x="0" y="325"/>
                    </a:lnTo>
                    <a:lnTo>
                      <a:pt x="43" y="389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3" name="Freeform 310"/>
              <p:cNvSpPr>
                <a:spLocks/>
              </p:cNvSpPr>
              <p:nvPr/>
            </p:nvSpPr>
            <p:spPr bwMode="auto">
              <a:xfrm>
                <a:off x="7195" y="6552"/>
                <a:ext cx="254" cy="473"/>
              </a:xfrm>
              <a:custGeom>
                <a:avLst/>
                <a:gdLst>
                  <a:gd name="T0" fmla="*/ 71 w 254"/>
                  <a:gd name="T1" fmla="*/ 473 h 473"/>
                  <a:gd name="T2" fmla="*/ 254 w 254"/>
                  <a:gd name="T3" fmla="*/ 52 h 473"/>
                  <a:gd name="T4" fmla="*/ 128 w 254"/>
                  <a:gd name="T5" fmla="*/ 0 h 473"/>
                  <a:gd name="T6" fmla="*/ 0 w 254"/>
                  <a:gd name="T7" fmla="*/ 444 h 473"/>
                  <a:gd name="T8" fmla="*/ 71 w 254"/>
                  <a:gd name="T9" fmla="*/ 473 h 473"/>
                  <a:gd name="T10" fmla="*/ 71 w 254"/>
                  <a:gd name="T11" fmla="*/ 473 h 4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4" h="473">
                    <a:moveTo>
                      <a:pt x="71" y="473"/>
                    </a:moveTo>
                    <a:lnTo>
                      <a:pt x="254" y="52"/>
                    </a:lnTo>
                    <a:lnTo>
                      <a:pt x="128" y="0"/>
                    </a:lnTo>
                    <a:lnTo>
                      <a:pt x="0" y="444"/>
                    </a:lnTo>
                    <a:lnTo>
                      <a:pt x="71" y="473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4" name="Freeform 311"/>
              <p:cNvSpPr>
                <a:spLocks/>
              </p:cNvSpPr>
              <p:nvPr/>
            </p:nvSpPr>
            <p:spPr bwMode="auto">
              <a:xfrm>
                <a:off x="7024" y="6545"/>
                <a:ext cx="209" cy="463"/>
              </a:xfrm>
              <a:custGeom>
                <a:avLst/>
                <a:gdLst>
                  <a:gd name="T0" fmla="*/ 209 w 209"/>
                  <a:gd name="T1" fmla="*/ 454 h 463"/>
                  <a:gd name="T2" fmla="*/ 152 w 209"/>
                  <a:gd name="T3" fmla="*/ 0 h 463"/>
                  <a:gd name="T4" fmla="*/ 0 w 209"/>
                  <a:gd name="T5" fmla="*/ 21 h 463"/>
                  <a:gd name="T6" fmla="*/ 130 w 209"/>
                  <a:gd name="T7" fmla="*/ 463 h 463"/>
                  <a:gd name="T8" fmla="*/ 209 w 209"/>
                  <a:gd name="T9" fmla="*/ 454 h 463"/>
                  <a:gd name="T10" fmla="*/ 209 w 209"/>
                  <a:gd name="T11" fmla="*/ 454 h 4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9" h="463">
                    <a:moveTo>
                      <a:pt x="209" y="454"/>
                    </a:moveTo>
                    <a:lnTo>
                      <a:pt x="152" y="0"/>
                    </a:lnTo>
                    <a:lnTo>
                      <a:pt x="0" y="21"/>
                    </a:lnTo>
                    <a:lnTo>
                      <a:pt x="130" y="463"/>
                    </a:lnTo>
                    <a:lnTo>
                      <a:pt x="209" y="454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5" name="Freeform 312"/>
              <p:cNvSpPr>
                <a:spLocks/>
              </p:cNvSpPr>
              <p:nvPr/>
            </p:nvSpPr>
            <p:spPr bwMode="auto">
              <a:xfrm>
                <a:off x="6719" y="6656"/>
                <a:ext cx="445" cy="395"/>
              </a:xfrm>
              <a:custGeom>
                <a:avLst/>
                <a:gdLst>
                  <a:gd name="T0" fmla="*/ 445 w 445"/>
                  <a:gd name="T1" fmla="*/ 331 h 395"/>
                  <a:gd name="T2" fmla="*/ 96 w 445"/>
                  <a:gd name="T3" fmla="*/ 0 h 395"/>
                  <a:gd name="T4" fmla="*/ 0 w 445"/>
                  <a:gd name="T5" fmla="*/ 136 h 395"/>
                  <a:gd name="T6" fmla="*/ 395 w 445"/>
                  <a:gd name="T7" fmla="*/ 395 h 395"/>
                  <a:gd name="T8" fmla="*/ 445 w 445"/>
                  <a:gd name="T9" fmla="*/ 331 h 395"/>
                  <a:gd name="T10" fmla="*/ 445 w 445"/>
                  <a:gd name="T11" fmla="*/ 331 h 3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5" h="395">
                    <a:moveTo>
                      <a:pt x="445" y="331"/>
                    </a:moveTo>
                    <a:lnTo>
                      <a:pt x="96" y="0"/>
                    </a:lnTo>
                    <a:lnTo>
                      <a:pt x="0" y="136"/>
                    </a:lnTo>
                    <a:lnTo>
                      <a:pt x="395" y="395"/>
                    </a:lnTo>
                    <a:lnTo>
                      <a:pt x="445" y="331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6" name="Freeform 313"/>
              <p:cNvSpPr>
                <a:spLocks/>
              </p:cNvSpPr>
              <p:nvPr/>
            </p:nvSpPr>
            <p:spPr bwMode="auto">
              <a:xfrm>
                <a:off x="6667" y="6946"/>
                <a:ext cx="468" cy="138"/>
              </a:xfrm>
              <a:custGeom>
                <a:avLst/>
                <a:gdLst>
                  <a:gd name="T0" fmla="*/ 468 w 468"/>
                  <a:gd name="T1" fmla="*/ 62 h 138"/>
                  <a:gd name="T2" fmla="*/ 14 w 468"/>
                  <a:gd name="T3" fmla="*/ 0 h 138"/>
                  <a:gd name="T4" fmla="*/ 0 w 468"/>
                  <a:gd name="T5" fmla="*/ 136 h 138"/>
                  <a:gd name="T6" fmla="*/ 459 w 468"/>
                  <a:gd name="T7" fmla="*/ 138 h 138"/>
                  <a:gd name="T8" fmla="*/ 468 w 468"/>
                  <a:gd name="T9" fmla="*/ 62 h 138"/>
                  <a:gd name="T10" fmla="*/ 468 w 468"/>
                  <a:gd name="T11" fmla="*/ 62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8" h="138">
                    <a:moveTo>
                      <a:pt x="468" y="62"/>
                    </a:moveTo>
                    <a:lnTo>
                      <a:pt x="14" y="0"/>
                    </a:lnTo>
                    <a:lnTo>
                      <a:pt x="0" y="136"/>
                    </a:lnTo>
                    <a:lnTo>
                      <a:pt x="459" y="138"/>
                    </a:lnTo>
                    <a:lnTo>
                      <a:pt x="468" y="62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7" name="Freeform 314"/>
              <p:cNvSpPr>
                <a:spLocks/>
              </p:cNvSpPr>
              <p:nvPr/>
            </p:nvSpPr>
            <p:spPr bwMode="auto">
              <a:xfrm>
                <a:off x="6855" y="7120"/>
                <a:ext cx="323" cy="468"/>
              </a:xfrm>
              <a:custGeom>
                <a:avLst/>
                <a:gdLst>
                  <a:gd name="T0" fmla="*/ 259 w 323"/>
                  <a:gd name="T1" fmla="*/ 0 h 468"/>
                  <a:gd name="T2" fmla="*/ 0 w 323"/>
                  <a:gd name="T3" fmla="*/ 373 h 468"/>
                  <a:gd name="T4" fmla="*/ 135 w 323"/>
                  <a:gd name="T5" fmla="*/ 468 h 468"/>
                  <a:gd name="T6" fmla="*/ 323 w 323"/>
                  <a:gd name="T7" fmla="*/ 43 h 468"/>
                  <a:gd name="T8" fmla="*/ 259 w 323"/>
                  <a:gd name="T9" fmla="*/ 0 h 468"/>
                  <a:gd name="T10" fmla="*/ 259 w 323"/>
                  <a:gd name="T11" fmla="*/ 0 h 4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3" h="468">
                    <a:moveTo>
                      <a:pt x="259" y="0"/>
                    </a:moveTo>
                    <a:lnTo>
                      <a:pt x="0" y="373"/>
                    </a:lnTo>
                    <a:lnTo>
                      <a:pt x="135" y="468"/>
                    </a:lnTo>
                    <a:lnTo>
                      <a:pt x="323" y="43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8" name="Freeform 315"/>
              <p:cNvSpPr>
                <a:spLocks/>
              </p:cNvSpPr>
              <p:nvPr/>
            </p:nvSpPr>
            <p:spPr bwMode="auto">
              <a:xfrm>
                <a:off x="6651" y="7039"/>
                <a:ext cx="463" cy="259"/>
              </a:xfrm>
              <a:custGeom>
                <a:avLst/>
                <a:gdLst>
                  <a:gd name="T0" fmla="*/ 439 w 463"/>
                  <a:gd name="T1" fmla="*/ 0 h 259"/>
                  <a:gd name="T2" fmla="*/ 0 w 463"/>
                  <a:gd name="T3" fmla="*/ 119 h 259"/>
                  <a:gd name="T4" fmla="*/ 40 w 463"/>
                  <a:gd name="T5" fmla="*/ 259 h 259"/>
                  <a:gd name="T6" fmla="*/ 463 w 463"/>
                  <a:gd name="T7" fmla="*/ 76 h 259"/>
                  <a:gd name="T8" fmla="*/ 439 w 463"/>
                  <a:gd name="T9" fmla="*/ 0 h 259"/>
                  <a:gd name="T10" fmla="*/ 439 w 463"/>
                  <a:gd name="T11" fmla="*/ 0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3" h="259">
                    <a:moveTo>
                      <a:pt x="439" y="0"/>
                    </a:moveTo>
                    <a:lnTo>
                      <a:pt x="0" y="119"/>
                    </a:lnTo>
                    <a:lnTo>
                      <a:pt x="40" y="259"/>
                    </a:lnTo>
                    <a:lnTo>
                      <a:pt x="463" y="76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9" name="Freeform 316"/>
              <p:cNvSpPr>
                <a:spLocks/>
              </p:cNvSpPr>
              <p:nvPr/>
            </p:nvSpPr>
            <p:spPr bwMode="auto">
              <a:xfrm>
                <a:off x="7112" y="7153"/>
                <a:ext cx="166" cy="677"/>
              </a:xfrm>
              <a:custGeom>
                <a:avLst/>
                <a:gdLst>
                  <a:gd name="T0" fmla="*/ 45 w 166"/>
                  <a:gd name="T1" fmla="*/ 7 h 677"/>
                  <a:gd name="T2" fmla="*/ 11 w 166"/>
                  <a:gd name="T3" fmla="*/ 442 h 677"/>
                  <a:gd name="T4" fmla="*/ 0 w 166"/>
                  <a:gd name="T5" fmla="*/ 673 h 677"/>
                  <a:gd name="T6" fmla="*/ 0 w 166"/>
                  <a:gd name="T7" fmla="*/ 673 h 677"/>
                  <a:gd name="T8" fmla="*/ 4 w 166"/>
                  <a:gd name="T9" fmla="*/ 673 h 677"/>
                  <a:gd name="T10" fmla="*/ 9 w 166"/>
                  <a:gd name="T11" fmla="*/ 673 h 677"/>
                  <a:gd name="T12" fmla="*/ 21 w 166"/>
                  <a:gd name="T13" fmla="*/ 675 h 677"/>
                  <a:gd name="T14" fmla="*/ 30 w 166"/>
                  <a:gd name="T15" fmla="*/ 675 h 677"/>
                  <a:gd name="T16" fmla="*/ 45 w 166"/>
                  <a:gd name="T17" fmla="*/ 675 h 677"/>
                  <a:gd name="T18" fmla="*/ 57 w 166"/>
                  <a:gd name="T19" fmla="*/ 675 h 677"/>
                  <a:gd name="T20" fmla="*/ 73 w 166"/>
                  <a:gd name="T21" fmla="*/ 677 h 677"/>
                  <a:gd name="T22" fmla="*/ 85 w 166"/>
                  <a:gd name="T23" fmla="*/ 677 h 677"/>
                  <a:gd name="T24" fmla="*/ 99 w 166"/>
                  <a:gd name="T25" fmla="*/ 677 h 677"/>
                  <a:gd name="T26" fmla="*/ 114 w 166"/>
                  <a:gd name="T27" fmla="*/ 677 h 677"/>
                  <a:gd name="T28" fmla="*/ 128 w 166"/>
                  <a:gd name="T29" fmla="*/ 677 h 677"/>
                  <a:gd name="T30" fmla="*/ 137 w 166"/>
                  <a:gd name="T31" fmla="*/ 675 h 677"/>
                  <a:gd name="T32" fmla="*/ 147 w 166"/>
                  <a:gd name="T33" fmla="*/ 675 h 677"/>
                  <a:gd name="T34" fmla="*/ 154 w 166"/>
                  <a:gd name="T35" fmla="*/ 675 h 677"/>
                  <a:gd name="T36" fmla="*/ 161 w 166"/>
                  <a:gd name="T37" fmla="*/ 673 h 677"/>
                  <a:gd name="T38" fmla="*/ 164 w 166"/>
                  <a:gd name="T39" fmla="*/ 668 h 677"/>
                  <a:gd name="T40" fmla="*/ 166 w 166"/>
                  <a:gd name="T41" fmla="*/ 658 h 677"/>
                  <a:gd name="T42" fmla="*/ 166 w 166"/>
                  <a:gd name="T43" fmla="*/ 644 h 677"/>
                  <a:gd name="T44" fmla="*/ 166 w 166"/>
                  <a:gd name="T45" fmla="*/ 627 h 677"/>
                  <a:gd name="T46" fmla="*/ 166 w 166"/>
                  <a:gd name="T47" fmla="*/ 608 h 677"/>
                  <a:gd name="T48" fmla="*/ 166 w 166"/>
                  <a:gd name="T49" fmla="*/ 587 h 677"/>
                  <a:gd name="T50" fmla="*/ 164 w 166"/>
                  <a:gd name="T51" fmla="*/ 563 h 677"/>
                  <a:gd name="T52" fmla="*/ 164 w 166"/>
                  <a:gd name="T53" fmla="*/ 542 h 677"/>
                  <a:gd name="T54" fmla="*/ 161 w 166"/>
                  <a:gd name="T55" fmla="*/ 518 h 677"/>
                  <a:gd name="T56" fmla="*/ 159 w 166"/>
                  <a:gd name="T57" fmla="*/ 494 h 677"/>
                  <a:gd name="T58" fmla="*/ 159 w 166"/>
                  <a:gd name="T59" fmla="*/ 473 h 677"/>
                  <a:gd name="T60" fmla="*/ 159 w 166"/>
                  <a:gd name="T61" fmla="*/ 456 h 677"/>
                  <a:gd name="T62" fmla="*/ 156 w 166"/>
                  <a:gd name="T63" fmla="*/ 440 h 677"/>
                  <a:gd name="T64" fmla="*/ 154 w 166"/>
                  <a:gd name="T65" fmla="*/ 428 h 677"/>
                  <a:gd name="T66" fmla="*/ 154 w 166"/>
                  <a:gd name="T67" fmla="*/ 421 h 677"/>
                  <a:gd name="T68" fmla="*/ 154 w 166"/>
                  <a:gd name="T69" fmla="*/ 418 h 677"/>
                  <a:gd name="T70" fmla="*/ 104 w 166"/>
                  <a:gd name="T71" fmla="*/ 0 h 677"/>
                  <a:gd name="T72" fmla="*/ 45 w 166"/>
                  <a:gd name="T73" fmla="*/ 7 h 677"/>
                  <a:gd name="T74" fmla="*/ 45 w 166"/>
                  <a:gd name="T75" fmla="*/ 7 h 67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66" h="677">
                    <a:moveTo>
                      <a:pt x="45" y="7"/>
                    </a:moveTo>
                    <a:lnTo>
                      <a:pt x="11" y="442"/>
                    </a:lnTo>
                    <a:lnTo>
                      <a:pt x="0" y="673"/>
                    </a:lnTo>
                    <a:lnTo>
                      <a:pt x="4" y="673"/>
                    </a:lnTo>
                    <a:lnTo>
                      <a:pt x="9" y="673"/>
                    </a:lnTo>
                    <a:lnTo>
                      <a:pt x="21" y="675"/>
                    </a:lnTo>
                    <a:lnTo>
                      <a:pt x="30" y="675"/>
                    </a:lnTo>
                    <a:lnTo>
                      <a:pt x="45" y="675"/>
                    </a:lnTo>
                    <a:lnTo>
                      <a:pt x="57" y="675"/>
                    </a:lnTo>
                    <a:lnTo>
                      <a:pt x="73" y="677"/>
                    </a:lnTo>
                    <a:lnTo>
                      <a:pt x="85" y="677"/>
                    </a:lnTo>
                    <a:lnTo>
                      <a:pt x="99" y="677"/>
                    </a:lnTo>
                    <a:lnTo>
                      <a:pt x="114" y="677"/>
                    </a:lnTo>
                    <a:lnTo>
                      <a:pt x="128" y="677"/>
                    </a:lnTo>
                    <a:lnTo>
                      <a:pt x="137" y="675"/>
                    </a:lnTo>
                    <a:lnTo>
                      <a:pt x="147" y="675"/>
                    </a:lnTo>
                    <a:lnTo>
                      <a:pt x="154" y="675"/>
                    </a:lnTo>
                    <a:lnTo>
                      <a:pt x="161" y="673"/>
                    </a:lnTo>
                    <a:lnTo>
                      <a:pt x="164" y="668"/>
                    </a:lnTo>
                    <a:lnTo>
                      <a:pt x="166" y="658"/>
                    </a:lnTo>
                    <a:lnTo>
                      <a:pt x="166" y="644"/>
                    </a:lnTo>
                    <a:lnTo>
                      <a:pt x="166" y="627"/>
                    </a:lnTo>
                    <a:lnTo>
                      <a:pt x="166" y="608"/>
                    </a:lnTo>
                    <a:lnTo>
                      <a:pt x="166" y="587"/>
                    </a:lnTo>
                    <a:lnTo>
                      <a:pt x="164" y="563"/>
                    </a:lnTo>
                    <a:lnTo>
                      <a:pt x="164" y="542"/>
                    </a:lnTo>
                    <a:lnTo>
                      <a:pt x="161" y="518"/>
                    </a:lnTo>
                    <a:lnTo>
                      <a:pt x="159" y="494"/>
                    </a:lnTo>
                    <a:lnTo>
                      <a:pt x="159" y="473"/>
                    </a:lnTo>
                    <a:lnTo>
                      <a:pt x="159" y="456"/>
                    </a:lnTo>
                    <a:lnTo>
                      <a:pt x="156" y="440"/>
                    </a:lnTo>
                    <a:lnTo>
                      <a:pt x="154" y="428"/>
                    </a:lnTo>
                    <a:lnTo>
                      <a:pt x="154" y="421"/>
                    </a:lnTo>
                    <a:lnTo>
                      <a:pt x="154" y="418"/>
                    </a:lnTo>
                    <a:lnTo>
                      <a:pt x="104" y="0"/>
                    </a:lnTo>
                    <a:lnTo>
                      <a:pt x="45" y="7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0" name="Freeform 317"/>
              <p:cNvSpPr>
                <a:spLocks/>
              </p:cNvSpPr>
              <p:nvPr/>
            </p:nvSpPr>
            <p:spPr bwMode="auto">
              <a:xfrm>
                <a:off x="6834" y="5028"/>
                <a:ext cx="1556" cy="1386"/>
              </a:xfrm>
              <a:custGeom>
                <a:avLst/>
                <a:gdLst>
                  <a:gd name="T0" fmla="*/ 556 w 1556"/>
                  <a:gd name="T1" fmla="*/ 438 h 1386"/>
                  <a:gd name="T2" fmla="*/ 556 w 1556"/>
                  <a:gd name="T3" fmla="*/ 412 h 1386"/>
                  <a:gd name="T4" fmla="*/ 551 w 1556"/>
                  <a:gd name="T5" fmla="*/ 366 h 1386"/>
                  <a:gd name="T6" fmla="*/ 537 w 1556"/>
                  <a:gd name="T7" fmla="*/ 316 h 1386"/>
                  <a:gd name="T8" fmla="*/ 491 w 1556"/>
                  <a:gd name="T9" fmla="*/ 274 h 1386"/>
                  <a:gd name="T10" fmla="*/ 354 w 1556"/>
                  <a:gd name="T11" fmla="*/ 262 h 1386"/>
                  <a:gd name="T12" fmla="*/ 178 w 1556"/>
                  <a:gd name="T13" fmla="*/ 267 h 1386"/>
                  <a:gd name="T14" fmla="*/ 47 w 1556"/>
                  <a:gd name="T15" fmla="*/ 274 h 1386"/>
                  <a:gd name="T16" fmla="*/ 14 w 1556"/>
                  <a:gd name="T17" fmla="*/ 269 h 1386"/>
                  <a:gd name="T18" fmla="*/ 4 w 1556"/>
                  <a:gd name="T19" fmla="*/ 243 h 1386"/>
                  <a:gd name="T20" fmla="*/ 0 w 1556"/>
                  <a:gd name="T21" fmla="*/ 205 h 1386"/>
                  <a:gd name="T22" fmla="*/ 0 w 1556"/>
                  <a:gd name="T23" fmla="*/ 155 h 1386"/>
                  <a:gd name="T24" fmla="*/ 2 w 1556"/>
                  <a:gd name="T25" fmla="*/ 105 h 1386"/>
                  <a:gd name="T26" fmla="*/ 11 w 1556"/>
                  <a:gd name="T27" fmla="*/ 67 h 1386"/>
                  <a:gd name="T28" fmla="*/ 23 w 1556"/>
                  <a:gd name="T29" fmla="*/ 43 h 1386"/>
                  <a:gd name="T30" fmla="*/ 49 w 1556"/>
                  <a:gd name="T31" fmla="*/ 24 h 1386"/>
                  <a:gd name="T32" fmla="*/ 128 w 1556"/>
                  <a:gd name="T33" fmla="*/ 10 h 1386"/>
                  <a:gd name="T34" fmla="*/ 280 w 1556"/>
                  <a:gd name="T35" fmla="*/ 3 h 1386"/>
                  <a:gd name="T36" fmla="*/ 437 w 1556"/>
                  <a:gd name="T37" fmla="*/ 3 h 1386"/>
                  <a:gd name="T38" fmla="*/ 534 w 1556"/>
                  <a:gd name="T39" fmla="*/ 19 h 1386"/>
                  <a:gd name="T40" fmla="*/ 567 w 1556"/>
                  <a:gd name="T41" fmla="*/ 46 h 1386"/>
                  <a:gd name="T42" fmla="*/ 591 w 1556"/>
                  <a:gd name="T43" fmla="*/ 72 h 1386"/>
                  <a:gd name="T44" fmla="*/ 608 w 1556"/>
                  <a:gd name="T45" fmla="*/ 100 h 1386"/>
                  <a:gd name="T46" fmla="*/ 634 w 1556"/>
                  <a:gd name="T47" fmla="*/ 110 h 1386"/>
                  <a:gd name="T48" fmla="*/ 681 w 1556"/>
                  <a:gd name="T49" fmla="*/ 141 h 1386"/>
                  <a:gd name="T50" fmla="*/ 731 w 1556"/>
                  <a:gd name="T51" fmla="*/ 195 h 1386"/>
                  <a:gd name="T52" fmla="*/ 772 w 1556"/>
                  <a:gd name="T53" fmla="*/ 288 h 1386"/>
                  <a:gd name="T54" fmla="*/ 796 w 1556"/>
                  <a:gd name="T55" fmla="*/ 416 h 1386"/>
                  <a:gd name="T56" fmla="*/ 807 w 1556"/>
                  <a:gd name="T57" fmla="*/ 549 h 1386"/>
                  <a:gd name="T58" fmla="*/ 812 w 1556"/>
                  <a:gd name="T59" fmla="*/ 649 h 1386"/>
                  <a:gd name="T60" fmla="*/ 819 w 1556"/>
                  <a:gd name="T61" fmla="*/ 675 h 1386"/>
                  <a:gd name="T62" fmla="*/ 938 w 1556"/>
                  <a:gd name="T63" fmla="*/ 671 h 1386"/>
                  <a:gd name="T64" fmla="*/ 1147 w 1556"/>
                  <a:gd name="T65" fmla="*/ 668 h 1386"/>
                  <a:gd name="T66" fmla="*/ 1359 w 1556"/>
                  <a:gd name="T67" fmla="*/ 675 h 1386"/>
                  <a:gd name="T68" fmla="*/ 1487 w 1556"/>
                  <a:gd name="T69" fmla="*/ 701 h 1386"/>
                  <a:gd name="T70" fmla="*/ 1539 w 1556"/>
                  <a:gd name="T71" fmla="*/ 763 h 1386"/>
                  <a:gd name="T72" fmla="*/ 1556 w 1556"/>
                  <a:gd name="T73" fmla="*/ 849 h 1386"/>
                  <a:gd name="T74" fmla="*/ 1549 w 1556"/>
                  <a:gd name="T75" fmla="*/ 930 h 1386"/>
                  <a:gd name="T76" fmla="*/ 1537 w 1556"/>
                  <a:gd name="T77" fmla="*/ 984 h 1386"/>
                  <a:gd name="T78" fmla="*/ 1508 w 1556"/>
                  <a:gd name="T79" fmla="*/ 1018 h 1386"/>
                  <a:gd name="T80" fmla="*/ 1470 w 1556"/>
                  <a:gd name="T81" fmla="*/ 1037 h 1386"/>
                  <a:gd name="T82" fmla="*/ 1437 w 1556"/>
                  <a:gd name="T83" fmla="*/ 1046 h 1386"/>
                  <a:gd name="T84" fmla="*/ 1347 w 1556"/>
                  <a:gd name="T85" fmla="*/ 1053 h 1386"/>
                  <a:gd name="T86" fmla="*/ 1359 w 1556"/>
                  <a:gd name="T87" fmla="*/ 1079 h 1386"/>
                  <a:gd name="T88" fmla="*/ 1371 w 1556"/>
                  <a:gd name="T89" fmla="*/ 1120 h 1386"/>
                  <a:gd name="T90" fmla="*/ 1385 w 1556"/>
                  <a:gd name="T91" fmla="*/ 1167 h 1386"/>
                  <a:gd name="T92" fmla="*/ 1397 w 1556"/>
                  <a:gd name="T93" fmla="*/ 1222 h 1386"/>
                  <a:gd name="T94" fmla="*/ 1409 w 1556"/>
                  <a:gd name="T95" fmla="*/ 1281 h 1386"/>
                  <a:gd name="T96" fmla="*/ 1416 w 1556"/>
                  <a:gd name="T97" fmla="*/ 1327 h 1386"/>
                  <a:gd name="T98" fmla="*/ 1418 w 1556"/>
                  <a:gd name="T99" fmla="*/ 1346 h 1386"/>
                  <a:gd name="T100" fmla="*/ 810 w 1556"/>
                  <a:gd name="T101" fmla="*/ 1386 h 138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556" h="1386">
                    <a:moveTo>
                      <a:pt x="306" y="554"/>
                    </a:moveTo>
                    <a:lnTo>
                      <a:pt x="556" y="442"/>
                    </a:lnTo>
                    <a:lnTo>
                      <a:pt x="556" y="440"/>
                    </a:lnTo>
                    <a:lnTo>
                      <a:pt x="556" y="438"/>
                    </a:lnTo>
                    <a:lnTo>
                      <a:pt x="556" y="433"/>
                    </a:lnTo>
                    <a:lnTo>
                      <a:pt x="556" y="428"/>
                    </a:lnTo>
                    <a:lnTo>
                      <a:pt x="556" y="419"/>
                    </a:lnTo>
                    <a:lnTo>
                      <a:pt x="556" y="412"/>
                    </a:lnTo>
                    <a:lnTo>
                      <a:pt x="556" y="400"/>
                    </a:lnTo>
                    <a:lnTo>
                      <a:pt x="556" y="390"/>
                    </a:lnTo>
                    <a:lnTo>
                      <a:pt x="553" y="378"/>
                    </a:lnTo>
                    <a:lnTo>
                      <a:pt x="551" y="366"/>
                    </a:lnTo>
                    <a:lnTo>
                      <a:pt x="548" y="354"/>
                    </a:lnTo>
                    <a:lnTo>
                      <a:pt x="546" y="343"/>
                    </a:lnTo>
                    <a:lnTo>
                      <a:pt x="541" y="328"/>
                    </a:lnTo>
                    <a:lnTo>
                      <a:pt x="537" y="316"/>
                    </a:lnTo>
                    <a:lnTo>
                      <a:pt x="529" y="302"/>
                    </a:lnTo>
                    <a:lnTo>
                      <a:pt x="525" y="293"/>
                    </a:lnTo>
                    <a:lnTo>
                      <a:pt x="510" y="281"/>
                    </a:lnTo>
                    <a:lnTo>
                      <a:pt x="491" y="274"/>
                    </a:lnTo>
                    <a:lnTo>
                      <a:pt x="463" y="267"/>
                    </a:lnTo>
                    <a:lnTo>
                      <a:pt x="432" y="264"/>
                    </a:lnTo>
                    <a:lnTo>
                      <a:pt x="394" y="262"/>
                    </a:lnTo>
                    <a:lnTo>
                      <a:pt x="354" y="262"/>
                    </a:lnTo>
                    <a:lnTo>
                      <a:pt x="308" y="262"/>
                    </a:lnTo>
                    <a:lnTo>
                      <a:pt x="266" y="264"/>
                    </a:lnTo>
                    <a:lnTo>
                      <a:pt x="223" y="264"/>
                    </a:lnTo>
                    <a:lnTo>
                      <a:pt x="178" y="267"/>
                    </a:lnTo>
                    <a:lnTo>
                      <a:pt x="140" y="269"/>
                    </a:lnTo>
                    <a:lnTo>
                      <a:pt x="104" y="274"/>
                    </a:lnTo>
                    <a:lnTo>
                      <a:pt x="73" y="274"/>
                    </a:lnTo>
                    <a:lnTo>
                      <a:pt x="47" y="274"/>
                    </a:lnTo>
                    <a:lnTo>
                      <a:pt x="30" y="274"/>
                    </a:lnTo>
                    <a:lnTo>
                      <a:pt x="23" y="276"/>
                    </a:lnTo>
                    <a:lnTo>
                      <a:pt x="19" y="271"/>
                    </a:lnTo>
                    <a:lnTo>
                      <a:pt x="14" y="269"/>
                    </a:lnTo>
                    <a:lnTo>
                      <a:pt x="11" y="264"/>
                    </a:lnTo>
                    <a:lnTo>
                      <a:pt x="9" y="257"/>
                    </a:lnTo>
                    <a:lnTo>
                      <a:pt x="4" y="250"/>
                    </a:lnTo>
                    <a:lnTo>
                      <a:pt x="4" y="243"/>
                    </a:lnTo>
                    <a:lnTo>
                      <a:pt x="2" y="233"/>
                    </a:lnTo>
                    <a:lnTo>
                      <a:pt x="2" y="224"/>
                    </a:lnTo>
                    <a:lnTo>
                      <a:pt x="0" y="214"/>
                    </a:lnTo>
                    <a:lnTo>
                      <a:pt x="0" y="205"/>
                    </a:lnTo>
                    <a:lnTo>
                      <a:pt x="0" y="193"/>
                    </a:lnTo>
                    <a:lnTo>
                      <a:pt x="0" y="181"/>
                    </a:lnTo>
                    <a:lnTo>
                      <a:pt x="0" y="169"/>
                    </a:lnTo>
                    <a:lnTo>
                      <a:pt x="0" y="155"/>
                    </a:lnTo>
                    <a:lnTo>
                      <a:pt x="0" y="143"/>
                    </a:lnTo>
                    <a:lnTo>
                      <a:pt x="2" y="131"/>
                    </a:lnTo>
                    <a:lnTo>
                      <a:pt x="2" y="117"/>
                    </a:lnTo>
                    <a:lnTo>
                      <a:pt x="2" y="105"/>
                    </a:lnTo>
                    <a:lnTo>
                      <a:pt x="4" y="93"/>
                    </a:lnTo>
                    <a:lnTo>
                      <a:pt x="7" y="86"/>
                    </a:lnTo>
                    <a:lnTo>
                      <a:pt x="9" y="74"/>
                    </a:lnTo>
                    <a:lnTo>
                      <a:pt x="11" y="67"/>
                    </a:lnTo>
                    <a:lnTo>
                      <a:pt x="14" y="62"/>
                    </a:lnTo>
                    <a:lnTo>
                      <a:pt x="19" y="55"/>
                    </a:lnTo>
                    <a:lnTo>
                      <a:pt x="21" y="48"/>
                    </a:lnTo>
                    <a:lnTo>
                      <a:pt x="23" y="43"/>
                    </a:lnTo>
                    <a:lnTo>
                      <a:pt x="26" y="38"/>
                    </a:lnTo>
                    <a:lnTo>
                      <a:pt x="30" y="36"/>
                    </a:lnTo>
                    <a:lnTo>
                      <a:pt x="40" y="27"/>
                    </a:lnTo>
                    <a:lnTo>
                      <a:pt x="49" y="24"/>
                    </a:lnTo>
                    <a:lnTo>
                      <a:pt x="59" y="19"/>
                    </a:lnTo>
                    <a:lnTo>
                      <a:pt x="76" y="17"/>
                    </a:lnTo>
                    <a:lnTo>
                      <a:pt x="99" y="15"/>
                    </a:lnTo>
                    <a:lnTo>
                      <a:pt x="128" y="10"/>
                    </a:lnTo>
                    <a:lnTo>
                      <a:pt x="161" y="8"/>
                    </a:lnTo>
                    <a:lnTo>
                      <a:pt x="199" y="5"/>
                    </a:lnTo>
                    <a:lnTo>
                      <a:pt x="237" y="3"/>
                    </a:lnTo>
                    <a:lnTo>
                      <a:pt x="280" y="3"/>
                    </a:lnTo>
                    <a:lnTo>
                      <a:pt x="320" y="0"/>
                    </a:lnTo>
                    <a:lnTo>
                      <a:pt x="361" y="0"/>
                    </a:lnTo>
                    <a:lnTo>
                      <a:pt x="399" y="0"/>
                    </a:lnTo>
                    <a:lnTo>
                      <a:pt x="437" y="3"/>
                    </a:lnTo>
                    <a:lnTo>
                      <a:pt x="468" y="3"/>
                    </a:lnTo>
                    <a:lnTo>
                      <a:pt x="496" y="8"/>
                    </a:lnTo>
                    <a:lnTo>
                      <a:pt x="518" y="12"/>
                    </a:lnTo>
                    <a:lnTo>
                      <a:pt x="534" y="19"/>
                    </a:lnTo>
                    <a:lnTo>
                      <a:pt x="541" y="24"/>
                    </a:lnTo>
                    <a:lnTo>
                      <a:pt x="551" y="31"/>
                    </a:lnTo>
                    <a:lnTo>
                      <a:pt x="560" y="38"/>
                    </a:lnTo>
                    <a:lnTo>
                      <a:pt x="567" y="46"/>
                    </a:lnTo>
                    <a:lnTo>
                      <a:pt x="575" y="53"/>
                    </a:lnTo>
                    <a:lnTo>
                      <a:pt x="582" y="60"/>
                    </a:lnTo>
                    <a:lnTo>
                      <a:pt x="586" y="65"/>
                    </a:lnTo>
                    <a:lnTo>
                      <a:pt x="591" y="72"/>
                    </a:lnTo>
                    <a:lnTo>
                      <a:pt x="598" y="84"/>
                    </a:lnTo>
                    <a:lnTo>
                      <a:pt x="603" y="93"/>
                    </a:lnTo>
                    <a:lnTo>
                      <a:pt x="605" y="98"/>
                    </a:lnTo>
                    <a:lnTo>
                      <a:pt x="608" y="100"/>
                    </a:lnTo>
                    <a:lnTo>
                      <a:pt x="613" y="103"/>
                    </a:lnTo>
                    <a:lnTo>
                      <a:pt x="617" y="103"/>
                    </a:lnTo>
                    <a:lnTo>
                      <a:pt x="624" y="107"/>
                    </a:lnTo>
                    <a:lnTo>
                      <a:pt x="634" y="110"/>
                    </a:lnTo>
                    <a:lnTo>
                      <a:pt x="643" y="117"/>
                    </a:lnTo>
                    <a:lnTo>
                      <a:pt x="655" y="122"/>
                    </a:lnTo>
                    <a:lnTo>
                      <a:pt x="667" y="131"/>
                    </a:lnTo>
                    <a:lnTo>
                      <a:pt x="681" y="141"/>
                    </a:lnTo>
                    <a:lnTo>
                      <a:pt x="693" y="150"/>
                    </a:lnTo>
                    <a:lnTo>
                      <a:pt x="708" y="164"/>
                    </a:lnTo>
                    <a:lnTo>
                      <a:pt x="720" y="179"/>
                    </a:lnTo>
                    <a:lnTo>
                      <a:pt x="731" y="195"/>
                    </a:lnTo>
                    <a:lnTo>
                      <a:pt x="743" y="217"/>
                    </a:lnTo>
                    <a:lnTo>
                      <a:pt x="755" y="238"/>
                    </a:lnTo>
                    <a:lnTo>
                      <a:pt x="765" y="262"/>
                    </a:lnTo>
                    <a:lnTo>
                      <a:pt x="772" y="288"/>
                    </a:lnTo>
                    <a:lnTo>
                      <a:pt x="779" y="319"/>
                    </a:lnTo>
                    <a:lnTo>
                      <a:pt x="786" y="350"/>
                    </a:lnTo>
                    <a:lnTo>
                      <a:pt x="791" y="383"/>
                    </a:lnTo>
                    <a:lnTo>
                      <a:pt x="796" y="416"/>
                    </a:lnTo>
                    <a:lnTo>
                      <a:pt x="798" y="452"/>
                    </a:lnTo>
                    <a:lnTo>
                      <a:pt x="803" y="485"/>
                    </a:lnTo>
                    <a:lnTo>
                      <a:pt x="805" y="518"/>
                    </a:lnTo>
                    <a:lnTo>
                      <a:pt x="807" y="549"/>
                    </a:lnTo>
                    <a:lnTo>
                      <a:pt x="810" y="580"/>
                    </a:lnTo>
                    <a:lnTo>
                      <a:pt x="810" y="606"/>
                    </a:lnTo>
                    <a:lnTo>
                      <a:pt x="812" y="630"/>
                    </a:lnTo>
                    <a:lnTo>
                      <a:pt x="812" y="649"/>
                    </a:lnTo>
                    <a:lnTo>
                      <a:pt x="812" y="663"/>
                    </a:lnTo>
                    <a:lnTo>
                      <a:pt x="812" y="675"/>
                    </a:lnTo>
                    <a:lnTo>
                      <a:pt x="815" y="678"/>
                    </a:lnTo>
                    <a:lnTo>
                      <a:pt x="819" y="675"/>
                    </a:lnTo>
                    <a:lnTo>
                      <a:pt x="836" y="675"/>
                    </a:lnTo>
                    <a:lnTo>
                      <a:pt x="862" y="675"/>
                    </a:lnTo>
                    <a:lnTo>
                      <a:pt x="898" y="673"/>
                    </a:lnTo>
                    <a:lnTo>
                      <a:pt x="938" y="671"/>
                    </a:lnTo>
                    <a:lnTo>
                      <a:pt x="986" y="671"/>
                    </a:lnTo>
                    <a:lnTo>
                      <a:pt x="1038" y="668"/>
                    </a:lnTo>
                    <a:lnTo>
                      <a:pt x="1093" y="668"/>
                    </a:lnTo>
                    <a:lnTo>
                      <a:pt x="1147" y="668"/>
                    </a:lnTo>
                    <a:lnTo>
                      <a:pt x="1204" y="668"/>
                    </a:lnTo>
                    <a:lnTo>
                      <a:pt x="1259" y="668"/>
                    </a:lnTo>
                    <a:lnTo>
                      <a:pt x="1311" y="673"/>
                    </a:lnTo>
                    <a:lnTo>
                      <a:pt x="1359" y="675"/>
                    </a:lnTo>
                    <a:lnTo>
                      <a:pt x="1401" y="678"/>
                    </a:lnTo>
                    <a:lnTo>
                      <a:pt x="1437" y="685"/>
                    </a:lnTo>
                    <a:lnTo>
                      <a:pt x="1466" y="694"/>
                    </a:lnTo>
                    <a:lnTo>
                      <a:pt x="1487" y="701"/>
                    </a:lnTo>
                    <a:lnTo>
                      <a:pt x="1504" y="716"/>
                    </a:lnTo>
                    <a:lnTo>
                      <a:pt x="1518" y="728"/>
                    </a:lnTo>
                    <a:lnTo>
                      <a:pt x="1530" y="747"/>
                    </a:lnTo>
                    <a:lnTo>
                      <a:pt x="1539" y="763"/>
                    </a:lnTo>
                    <a:lnTo>
                      <a:pt x="1546" y="785"/>
                    </a:lnTo>
                    <a:lnTo>
                      <a:pt x="1551" y="806"/>
                    </a:lnTo>
                    <a:lnTo>
                      <a:pt x="1556" y="827"/>
                    </a:lnTo>
                    <a:lnTo>
                      <a:pt x="1556" y="849"/>
                    </a:lnTo>
                    <a:lnTo>
                      <a:pt x="1556" y="870"/>
                    </a:lnTo>
                    <a:lnTo>
                      <a:pt x="1554" y="889"/>
                    </a:lnTo>
                    <a:lnTo>
                      <a:pt x="1554" y="911"/>
                    </a:lnTo>
                    <a:lnTo>
                      <a:pt x="1549" y="930"/>
                    </a:lnTo>
                    <a:lnTo>
                      <a:pt x="1546" y="946"/>
                    </a:lnTo>
                    <a:lnTo>
                      <a:pt x="1544" y="963"/>
                    </a:lnTo>
                    <a:lnTo>
                      <a:pt x="1542" y="975"/>
                    </a:lnTo>
                    <a:lnTo>
                      <a:pt x="1537" y="984"/>
                    </a:lnTo>
                    <a:lnTo>
                      <a:pt x="1532" y="994"/>
                    </a:lnTo>
                    <a:lnTo>
                      <a:pt x="1525" y="1003"/>
                    </a:lnTo>
                    <a:lnTo>
                      <a:pt x="1518" y="1013"/>
                    </a:lnTo>
                    <a:lnTo>
                      <a:pt x="1508" y="1018"/>
                    </a:lnTo>
                    <a:lnTo>
                      <a:pt x="1499" y="1025"/>
                    </a:lnTo>
                    <a:lnTo>
                      <a:pt x="1489" y="1029"/>
                    </a:lnTo>
                    <a:lnTo>
                      <a:pt x="1480" y="1034"/>
                    </a:lnTo>
                    <a:lnTo>
                      <a:pt x="1470" y="1037"/>
                    </a:lnTo>
                    <a:lnTo>
                      <a:pt x="1461" y="1041"/>
                    </a:lnTo>
                    <a:lnTo>
                      <a:pt x="1454" y="1044"/>
                    </a:lnTo>
                    <a:lnTo>
                      <a:pt x="1447" y="1046"/>
                    </a:lnTo>
                    <a:lnTo>
                      <a:pt x="1437" y="1046"/>
                    </a:lnTo>
                    <a:lnTo>
                      <a:pt x="1432" y="1048"/>
                    </a:lnTo>
                    <a:lnTo>
                      <a:pt x="1342" y="1044"/>
                    </a:lnTo>
                    <a:lnTo>
                      <a:pt x="1342" y="1046"/>
                    </a:lnTo>
                    <a:lnTo>
                      <a:pt x="1347" y="1053"/>
                    </a:lnTo>
                    <a:lnTo>
                      <a:pt x="1349" y="1058"/>
                    </a:lnTo>
                    <a:lnTo>
                      <a:pt x="1352" y="1065"/>
                    </a:lnTo>
                    <a:lnTo>
                      <a:pt x="1354" y="1072"/>
                    </a:lnTo>
                    <a:lnTo>
                      <a:pt x="1359" y="1079"/>
                    </a:lnTo>
                    <a:lnTo>
                      <a:pt x="1361" y="1089"/>
                    </a:lnTo>
                    <a:lnTo>
                      <a:pt x="1366" y="1098"/>
                    </a:lnTo>
                    <a:lnTo>
                      <a:pt x="1368" y="1108"/>
                    </a:lnTo>
                    <a:lnTo>
                      <a:pt x="1371" y="1120"/>
                    </a:lnTo>
                    <a:lnTo>
                      <a:pt x="1375" y="1129"/>
                    </a:lnTo>
                    <a:lnTo>
                      <a:pt x="1378" y="1144"/>
                    </a:lnTo>
                    <a:lnTo>
                      <a:pt x="1382" y="1153"/>
                    </a:lnTo>
                    <a:lnTo>
                      <a:pt x="1385" y="1167"/>
                    </a:lnTo>
                    <a:lnTo>
                      <a:pt x="1387" y="1179"/>
                    </a:lnTo>
                    <a:lnTo>
                      <a:pt x="1390" y="1193"/>
                    </a:lnTo>
                    <a:lnTo>
                      <a:pt x="1392" y="1208"/>
                    </a:lnTo>
                    <a:lnTo>
                      <a:pt x="1397" y="1222"/>
                    </a:lnTo>
                    <a:lnTo>
                      <a:pt x="1399" y="1236"/>
                    </a:lnTo>
                    <a:lnTo>
                      <a:pt x="1401" y="1253"/>
                    </a:lnTo>
                    <a:lnTo>
                      <a:pt x="1404" y="1267"/>
                    </a:lnTo>
                    <a:lnTo>
                      <a:pt x="1409" y="1281"/>
                    </a:lnTo>
                    <a:lnTo>
                      <a:pt x="1409" y="1293"/>
                    </a:lnTo>
                    <a:lnTo>
                      <a:pt x="1411" y="1307"/>
                    </a:lnTo>
                    <a:lnTo>
                      <a:pt x="1413" y="1317"/>
                    </a:lnTo>
                    <a:lnTo>
                      <a:pt x="1416" y="1327"/>
                    </a:lnTo>
                    <a:lnTo>
                      <a:pt x="1416" y="1334"/>
                    </a:lnTo>
                    <a:lnTo>
                      <a:pt x="1418" y="1341"/>
                    </a:lnTo>
                    <a:lnTo>
                      <a:pt x="1418" y="1343"/>
                    </a:lnTo>
                    <a:lnTo>
                      <a:pt x="1418" y="1346"/>
                    </a:lnTo>
                    <a:lnTo>
                      <a:pt x="1226" y="1353"/>
                    </a:lnTo>
                    <a:lnTo>
                      <a:pt x="1171" y="1146"/>
                    </a:lnTo>
                    <a:lnTo>
                      <a:pt x="815" y="1144"/>
                    </a:lnTo>
                    <a:lnTo>
                      <a:pt x="810" y="1386"/>
                    </a:lnTo>
                    <a:lnTo>
                      <a:pt x="439" y="1151"/>
                    </a:lnTo>
                    <a:lnTo>
                      <a:pt x="306" y="554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1" name="Freeform 318"/>
              <p:cNvSpPr>
                <a:spLocks/>
              </p:cNvSpPr>
              <p:nvPr/>
            </p:nvSpPr>
            <p:spPr bwMode="auto">
              <a:xfrm>
                <a:off x="6420" y="5311"/>
                <a:ext cx="3004" cy="2519"/>
              </a:xfrm>
              <a:custGeom>
                <a:avLst/>
                <a:gdLst>
                  <a:gd name="T0" fmla="*/ 720 w 3004"/>
                  <a:gd name="T1" fmla="*/ 202 h 2519"/>
                  <a:gd name="T2" fmla="*/ 651 w 3004"/>
                  <a:gd name="T3" fmla="*/ 136 h 2519"/>
                  <a:gd name="T4" fmla="*/ 592 w 3004"/>
                  <a:gd name="T5" fmla="*/ 119 h 2519"/>
                  <a:gd name="T6" fmla="*/ 554 w 3004"/>
                  <a:gd name="T7" fmla="*/ 41 h 2519"/>
                  <a:gd name="T8" fmla="*/ 373 w 3004"/>
                  <a:gd name="T9" fmla="*/ 0 h 2519"/>
                  <a:gd name="T10" fmla="*/ 36 w 3004"/>
                  <a:gd name="T11" fmla="*/ 36 h 2519"/>
                  <a:gd name="T12" fmla="*/ 5 w 3004"/>
                  <a:gd name="T13" fmla="*/ 181 h 2519"/>
                  <a:gd name="T14" fmla="*/ 88 w 3004"/>
                  <a:gd name="T15" fmla="*/ 290 h 2519"/>
                  <a:gd name="T16" fmla="*/ 314 w 3004"/>
                  <a:gd name="T17" fmla="*/ 259 h 2519"/>
                  <a:gd name="T18" fmla="*/ 499 w 3004"/>
                  <a:gd name="T19" fmla="*/ 335 h 2519"/>
                  <a:gd name="T20" fmla="*/ 556 w 3004"/>
                  <a:gd name="T21" fmla="*/ 571 h 2519"/>
                  <a:gd name="T22" fmla="*/ 563 w 3004"/>
                  <a:gd name="T23" fmla="*/ 951 h 2519"/>
                  <a:gd name="T24" fmla="*/ 513 w 3004"/>
                  <a:gd name="T25" fmla="*/ 1048 h 2519"/>
                  <a:gd name="T26" fmla="*/ 250 w 3004"/>
                  <a:gd name="T27" fmla="*/ 1203 h 2519"/>
                  <a:gd name="T28" fmla="*/ 50 w 3004"/>
                  <a:gd name="T29" fmla="*/ 1497 h 2519"/>
                  <a:gd name="T30" fmla="*/ 2 w 3004"/>
                  <a:gd name="T31" fmla="*/ 1844 h 2519"/>
                  <a:gd name="T32" fmla="*/ 171 w 3004"/>
                  <a:gd name="T33" fmla="*/ 2258 h 2519"/>
                  <a:gd name="T34" fmla="*/ 561 w 3004"/>
                  <a:gd name="T35" fmla="*/ 2493 h 2519"/>
                  <a:gd name="T36" fmla="*/ 737 w 3004"/>
                  <a:gd name="T37" fmla="*/ 2263 h 2519"/>
                  <a:gd name="T38" fmla="*/ 499 w 3004"/>
                  <a:gd name="T39" fmla="*/ 2172 h 2519"/>
                  <a:gd name="T40" fmla="*/ 271 w 3004"/>
                  <a:gd name="T41" fmla="*/ 1778 h 2519"/>
                  <a:gd name="T42" fmla="*/ 423 w 3004"/>
                  <a:gd name="T43" fmla="*/ 1388 h 2519"/>
                  <a:gd name="T44" fmla="*/ 758 w 3004"/>
                  <a:gd name="T45" fmla="*/ 1262 h 2519"/>
                  <a:gd name="T46" fmla="*/ 1150 w 3004"/>
                  <a:gd name="T47" fmla="*/ 1452 h 2519"/>
                  <a:gd name="T48" fmla="*/ 1262 w 3004"/>
                  <a:gd name="T49" fmla="*/ 1866 h 2519"/>
                  <a:gd name="T50" fmla="*/ 1046 w 3004"/>
                  <a:gd name="T51" fmla="*/ 2210 h 2519"/>
                  <a:gd name="T52" fmla="*/ 829 w 3004"/>
                  <a:gd name="T53" fmla="*/ 2258 h 2519"/>
                  <a:gd name="T54" fmla="*/ 1057 w 3004"/>
                  <a:gd name="T55" fmla="*/ 2484 h 2519"/>
                  <a:gd name="T56" fmla="*/ 1442 w 3004"/>
                  <a:gd name="T57" fmla="*/ 2149 h 2519"/>
                  <a:gd name="T58" fmla="*/ 1533 w 3004"/>
                  <a:gd name="T59" fmla="*/ 1775 h 2519"/>
                  <a:gd name="T60" fmla="*/ 1507 w 3004"/>
                  <a:gd name="T61" fmla="*/ 1590 h 2519"/>
                  <a:gd name="T62" fmla="*/ 1682 w 3004"/>
                  <a:gd name="T63" fmla="*/ 1944 h 2519"/>
                  <a:gd name="T64" fmla="*/ 1590 w 3004"/>
                  <a:gd name="T65" fmla="*/ 2039 h 2519"/>
                  <a:gd name="T66" fmla="*/ 1571 w 3004"/>
                  <a:gd name="T67" fmla="*/ 2277 h 2519"/>
                  <a:gd name="T68" fmla="*/ 1725 w 3004"/>
                  <a:gd name="T69" fmla="*/ 2422 h 2519"/>
                  <a:gd name="T70" fmla="*/ 1939 w 3004"/>
                  <a:gd name="T71" fmla="*/ 2415 h 2519"/>
                  <a:gd name="T72" fmla="*/ 2022 w 3004"/>
                  <a:gd name="T73" fmla="*/ 2386 h 2519"/>
                  <a:gd name="T74" fmla="*/ 2210 w 3004"/>
                  <a:gd name="T75" fmla="*/ 2355 h 2519"/>
                  <a:gd name="T76" fmla="*/ 2329 w 3004"/>
                  <a:gd name="T77" fmla="*/ 2168 h 2519"/>
                  <a:gd name="T78" fmla="*/ 2269 w 3004"/>
                  <a:gd name="T79" fmla="*/ 1975 h 2519"/>
                  <a:gd name="T80" fmla="*/ 2136 w 3004"/>
                  <a:gd name="T81" fmla="*/ 1904 h 2519"/>
                  <a:gd name="T82" fmla="*/ 2117 w 3004"/>
                  <a:gd name="T83" fmla="*/ 1524 h 2519"/>
                  <a:gd name="T84" fmla="*/ 2205 w 3004"/>
                  <a:gd name="T85" fmla="*/ 1578 h 2519"/>
                  <a:gd name="T86" fmla="*/ 2326 w 3004"/>
                  <a:gd name="T87" fmla="*/ 1999 h 2519"/>
                  <a:gd name="T88" fmla="*/ 2493 w 3004"/>
                  <a:gd name="T89" fmla="*/ 2199 h 2519"/>
                  <a:gd name="T90" fmla="*/ 2880 w 3004"/>
                  <a:gd name="T91" fmla="*/ 2220 h 2519"/>
                  <a:gd name="T92" fmla="*/ 2961 w 3004"/>
                  <a:gd name="T93" fmla="*/ 2063 h 2519"/>
                  <a:gd name="T94" fmla="*/ 3004 w 3004"/>
                  <a:gd name="T95" fmla="*/ 1863 h 2519"/>
                  <a:gd name="T96" fmla="*/ 2982 w 3004"/>
                  <a:gd name="T97" fmla="*/ 1730 h 2519"/>
                  <a:gd name="T98" fmla="*/ 2880 w 3004"/>
                  <a:gd name="T99" fmla="*/ 1707 h 2519"/>
                  <a:gd name="T100" fmla="*/ 2714 w 3004"/>
                  <a:gd name="T101" fmla="*/ 1723 h 2519"/>
                  <a:gd name="T102" fmla="*/ 2592 w 3004"/>
                  <a:gd name="T103" fmla="*/ 1371 h 2519"/>
                  <a:gd name="T104" fmla="*/ 2369 w 3004"/>
                  <a:gd name="T105" fmla="*/ 1150 h 2519"/>
                  <a:gd name="T106" fmla="*/ 2162 w 3004"/>
                  <a:gd name="T107" fmla="*/ 1124 h 2519"/>
                  <a:gd name="T108" fmla="*/ 2089 w 3004"/>
                  <a:gd name="T109" fmla="*/ 975 h 2519"/>
                  <a:gd name="T110" fmla="*/ 2055 w 3004"/>
                  <a:gd name="T111" fmla="*/ 711 h 2519"/>
                  <a:gd name="T112" fmla="*/ 1946 w 3004"/>
                  <a:gd name="T113" fmla="*/ 547 h 2519"/>
                  <a:gd name="T114" fmla="*/ 1792 w 3004"/>
                  <a:gd name="T115" fmla="*/ 706 h 2519"/>
                  <a:gd name="T116" fmla="*/ 1842 w 3004"/>
                  <a:gd name="T117" fmla="*/ 858 h 2519"/>
                  <a:gd name="T118" fmla="*/ 1865 w 3004"/>
                  <a:gd name="T119" fmla="*/ 996 h 2519"/>
                  <a:gd name="T120" fmla="*/ 1811 w 3004"/>
                  <a:gd name="T121" fmla="*/ 1032 h 2519"/>
                  <a:gd name="T122" fmla="*/ 1521 w 3004"/>
                  <a:gd name="T123" fmla="*/ 1039 h 2519"/>
                  <a:gd name="T124" fmla="*/ 1243 w 3004"/>
                  <a:gd name="T125" fmla="*/ 1053 h 25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004" h="2519">
                    <a:moveTo>
                      <a:pt x="758" y="262"/>
                    </a:moveTo>
                    <a:lnTo>
                      <a:pt x="756" y="259"/>
                    </a:lnTo>
                    <a:lnTo>
                      <a:pt x="753" y="259"/>
                    </a:lnTo>
                    <a:lnTo>
                      <a:pt x="751" y="252"/>
                    </a:lnTo>
                    <a:lnTo>
                      <a:pt x="749" y="247"/>
                    </a:lnTo>
                    <a:lnTo>
                      <a:pt x="744" y="238"/>
                    </a:lnTo>
                    <a:lnTo>
                      <a:pt x="739" y="231"/>
                    </a:lnTo>
                    <a:lnTo>
                      <a:pt x="734" y="221"/>
                    </a:lnTo>
                    <a:lnTo>
                      <a:pt x="727" y="212"/>
                    </a:lnTo>
                    <a:lnTo>
                      <a:pt x="720" y="202"/>
                    </a:lnTo>
                    <a:lnTo>
                      <a:pt x="713" y="190"/>
                    </a:lnTo>
                    <a:lnTo>
                      <a:pt x="706" y="181"/>
                    </a:lnTo>
                    <a:lnTo>
                      <a:pt x="699" y="174"/>
                    </a:lnTo>
                    <a:lnTo>
                      <a:pt x="694" y="164"/>
                    </a:lnTo>
                    <a:lnTo>
                      <a:pt x="687" y="157"/>
                    </a:lnTo>
                    <a:lnTo>
                      <a:pt x="680" y="150"/>
                    </a:lnTo>
                    <a:lnTo>
                      <a:pt x="673" y="148"/>
                    </a:lnTo>
                    <a:lnTo>
                      <a:pt x="665" y="143"/>
                    </a:lnTo>
                    <a:lnTo>
                      <a:pt x="658" y="138"/>
                    </a:lnTo>
                    <a:lnTo>
                      <a:pt x="651" y="136"/>
                    </a:lnTo>
                    <a:lnTo>
                      <a:pt x="644" y="133"/>
                    </a:lnTo>
                    <a:lnTo>
                      <a:pt x="637" y="129"/>
                    </a:lnTo>
                    <a:lnTo>
                      <a:pt x="630" y="129"/>
                    </a:lnTo>
                    <a:lnTo>
                      <a:pt x="623" y="126"/>
                    </a:lnTo>
                    <a:lnTo>
                      <a:pt x="618" y="126"/>
                    </a:lnTo>
                    <a:lnTo>
                      <a:pt x="608" y="121"/>
                    </a:lnTo>
                    <a:lnTo>
                      <a:pt x="601" y="121"/>
                    </a:lnTo>
                    <a:lnTo>
                      <a:pt x="594" y="121"/>
                    </a:lnTo>
                    <a:lnTo>
                      <a:pt x="592" y="119"/>
                    </a:lnTo>
                    <a:lnTo>
                      <a:pt x="592" y="117"/>
                    </a:lnTo>
                    <a:lnTo>
                      <a:pt x="589" y="110"/>
                    </a:lnTo>
                    <a:lnTo>
                      <a:pt x="589" y="105"/>
                    </a:lnTo>
                    <a:lnTo>
                      <a:pt x="585" y="98"/>
                    </a:lnTo>
                    <a:lnTo>
                      <a:pt x="582" y="88"/>
                    </a:lnTo>
                    <a:lnTo>
                      <a:pt x="578" y="79"/>
                    </a:lnTo>
                    <a:lnTo>
                      <a:pt x="573" y="71"/>
                    </a:lnTo>
                    <a:lnTo>
                      <a:pt x="568" y="62"/>
                    </a:lnTo>
                    <a:lnTo>
                      <a:pt x="561" y="50"/>
                    </a:lnTo>
                    <a:lnTo>
                      <a:pt x="554" y="41"/>
                    </a:lnTo>
                    <a:lnTo>
                      <a:pt x="547" y="33"/>
                    </a:lnTo>
                    <a:lnTo>
                      <a:pt x="537" y="24"/>
                    </a:lnTo>
                    <a:lnTo>
                      <a:pt x="528" y="17"/>
                    </a:lnTo>
                    <a:lnTo>
                      <a:pt x="518" y="12"/>
                    </a:lnTo>
                    <a:lnTo>
                      <a:pt x="509" y="7"/>
                    </a:lnTo>
                    <a:lnTo>
                      <a:pt x="492" y="3"/>
                    </a:lnTo>
                    <a:lnTo>
                      <a:pt x="468" y="0"/>
                    </a:lnTo>
                    <a:lnTo>
                      <a:pt x="442" y="0"/>
                    </a:lnTo>
                    <a:lnTo>
                      <a:pt x="411" y="0"/>
                    </a:lnTo>
                    <a:lnTo>
                      <a:pt x="373" y="0"/>
                    </a:lnTo>
                    <a:lnTo>
                      <a:pt x="335" y="3"/>
                    </a:lnTo>
                    <a:lnTo>
                      <a:pt x="295" y="5"/>
                    </a:lnTo>
                    <a:lnTo>
                      <a:pt x="254" y="7"/>
                    </a:lnTo>
                    <a:lnTo>
                      <a:pt x="214" y="12"/>
                    </a:lnTo>
                    <a:lnTo>
                      <a:pt x="176" y="14"/>
                    </a:lnTo>
                    <a:lnTo>
                      <a:pt x="138" y="19"/>
                    </a:lnTo>
                    <a:lnTo>
                      <a:pt x="105" y="24"/>
                    </a:lnTo>
                    <a:lnTo>
                      <a:pt x="76" y="26"/>
                    </a:lnTo>
                    <a:lnTo>
                      <a:pt x="52" y="31"/>
                    </a:lnTo>
                    <a:lnTo>
                      <a:pt x="36" y="36"/>
                    </a:lnTo>
                    <a:lnTo>
                      <a:pt x="26" y="41"/>
                    </a:lnTo>
                    <a:lnTo>
                      <a:pt x="21" y="45"/>
                    </a:lnTo>
                    <a:lnTo>
                      <a:pt x="17" y="52"/>
                    </a:lnTo>
                    <a:lnTo>
                      <a:pt x="14" y="67"/>
                    </a:lnTo>
                    <a:lnTo>
                      <a:pt x="10" y="81"/>
                    </a:lnTo>
                    <a:lnTo>
                      <a:pt x="7" y="98"/>
                    </a:lnTo>
                    <a:lnTo>
                      <a:pt x="5" y="117"/>
                    </a:lnTo>
                    <a:lnTo>
                      <a:pt x="5" y="138"/>
                    </a:lnTo>
                    <a:lnTo>
                      <a:pt x="5" y="159"/>
                    </a:lnTo>
                    <a:lnTo>
                      <a:pt x="5" y="181"/>
                    </a:lnTo>
                    <a:lnTo>
                      <a:pt x="7" y="200"/>
                    </a:lnTo>
                    <a:lnTo>
                      <a:pt x="10" y="219"/>
                    </a:lnTo>
                    <a:lnTo>
                      <a:pt x="17" y="238"/>
                    </a:lnTo>
                    <a:lnTo>
                      <a:pt x="21" y="254"/>
                    </a:lnTo>
                    <a:lnTo>
                      <a:pt x="29" y="266"/>
                    </a:lnTo>
                    <a:lnTo>
                      <a:pt x="36" y="278"/>
                    </a:lnTo>
                    <a:lnTo>
                      <a:pt x="48" y="285"/>
                    </a:lnTo>
                    <a:lnTo>
                      <a:pt x="57" y="288"/>
                    </a:lnTo>
                    <a:lnTo>
                      <a:pt x="74" y="290"/>
                    </a:lnTo>
                    <a:lnTo>
                      <a:pt x="88" y="290"/>
                    </a:lnTo>
                    <a:lnTo>
                      <a:pt x="107" y="290"/>
                    </a:lnTo>
                    <a:lnTo>
                      <a:pt x="126" y="285"/>
                    </a:lnTo>
                    <a:lnTo>
                      <a:pt x="147" y="285"/>
                    </a:lnTo>
                    <a:lnTo>
                      <a:pt x="169" y="281"/>
                    </a:lnTo>
                    <a:lnTo>
                      <a:pt x="193" y="276"/>
                    </a:lnTo>
                    <a:lnTo>
                      <a:pt x="216" y="271"/>
                    </a:lnTo>
                    <a:lnTo>
                      <a:pt x="240" y="266"/>
                    </a:lnTo>
                    <a:lnTo>
                      <a:pt x="264" y="264"/>
                    </a:lnTo>
                    <a:lnTo>
                      <a:pt x="290" y="262"/>
                    </a:lnTo>
                    <a:lnTo>
                      <a:pt x="314" y="259"/>
                    </a:lnTo>
                    <a:lnTo>
                      <a:pt x="340" y="259"/>
                    </a:lnTo>
                    <a:lnTo>
                      <a:pt x="364" y="259"/>
                    </a:lnTo>
                    <a:lnTo>
                      <a:pt x="387" y="264"/>
                    </a:lnTo>
                    <a:lnTo>
                      <a:pt x="409" y="269"/>
                    </a:lnTo>
                    <a:lnTo>
                      <a:pt x="428" y="276"/>
                    </a:lnTo>
                    <a:lnTo>
                      <a:pt x="444" y="285"/>
                    </a:lnTo>
                    <a:lnTo>
                      <a:pt x="463" y="295"/>
                    </a:lnTo>
                    <a:lnTo>
                      <a:pt x="475" y="307"/>
                    </a:lnTo>
                    <a:lnTo>
                      <a:pt x="490" y="321"/>
                    </a:lnTo>
                    <a:lnTo>
                      <a:pt x="499" y="335"/>
                    </a:lnTo>
                    <a:lnTo>
                      <a:pt x="511" y="354"/>
                    </a:lnTo>
                    <a:lnTo>
                      <a:pt x="518" y="371"/>
                    </a:lnTo>
                    <a:lnTo>
                      <a:pt x="528" y="392"/>
                    </a:lnTo>
                    <a:lnTo>
                      <a:pt x="532" y="411"/>
                    </a:lnTo>
                    <a:lnTo>
                      <a:pt x="539" y="435"/>
                    </a:lnTo>
                    <a:lnTo>
                      <a:pt x="542" y="459"/>
                    </a:lnTo>
                    <a:lnTo>
                      <a:pt x="547" y="485"/>
                    </a:lnTo>
                    <a:lnTo>
                      <a:pt x="551" y="511"/>
                    </a:lnTo>
                    <a:lnTo>
                      <a:pt x="554" y="540"/>
                    </a:lnTo>
                    <a:lnTo>
                      <a:pt x="556" y="571"/>
                    </a:lnTo>
                    <a:lnTo>
                      <a:pt x="556" y="604"/>
                    </a:lnTo>
                    <a:lnTo>
                      <a:pt x="558" y="639"/>
                    </a:lnTo>
                    <a:lnTo>
                      <a:pt x="561" y="682"/>
                    </a:lnTo>
                    <a:lnTo>
                      <a:pt x="561" y="720"/>
                    </a:lnTo>
                    <a:lnTo>
                      <a:pt x="561" y="763"/>
                    </a:lnTo>
                    <a:lnTo>
                      <a:pt x="563" y="803"/>
                    </a:lnTo>
                    <a:lnTo>
                      <a:pt x="563" y="844"/>
                    </a:lnTo>
                    <a:lnTo>
                      <a:pt x="563" y="882"/>
                    </a:lnTo>
                    <a:lnTo>
                      <a:pt x="563" y="920"/>
                    </a:lnTo>
                    <a:lnTo>
                      <a:pt x="563" y="951"/>
                    </a:lnTo>
                    <a:lnTo>
                      <a:pt x="566" y="979"/>
                    </a:lnTo>
                    <a:lnTo>
                      <a:pt x="566" y="1003"/>
                    </a:lnTo>
                    <a:lnTo>
                      <a:pt x="566" y="1020"/>
                    </a:lnTo>
                    <a:lnTo>
                      <a:pt x="566" y="1032"/>
                    </a:lnTo>
                    <a:lnTo>
                      <a:pt x="566" y="1036"/>
                    </a:lnTo>
                    <a:lnTo>
                      <a:pt x="563" y="1036"/>
                    </a:lnTo>
                    <a:lnTo>
                      <a:pt x="556" y="1036"/>
                    </a:lnTo>
                    <a:lnTo>
                      <a:pt x="544" y="1039"/>
                    </a:lnTo>
                    <a:lnTo>
                      <a:pt x="532" y="1044"/>
                    </a:lnTo>
                    <a:lnTo>
                      <a:pt x="513" y="1048"/>
                    </a:lnTo>
                    <a:lnTo>
                      <a:pt x="494" y="1055"/>
                    </a:lnTo>
                    <a:lnTo>
                      <a:pt x="471" y="1065"/>
                    </a:lnTo>
                    <a:lnTo>
                      <a:pt x="449" y="1077"/>
                    </a:lnTo>
                    <a:lnTo>
                      <a:pt x="421" y="1086"/>
                    </a:lnTo>
                    <a:lnTo>
                      <a:pt x="395" y="1101"/>
                    </a:lnTo>
                    <a:lnTo>
                      <a:pt x="364" y="1117"/>
                    </a:lnTo>
                    <a:lnTo>
                      <a:pt x="335" y="1134"/>
                    </a:lnTo>
                    <a:lnTo>
                      <a:pt x="307" y="1155"/>
                    </a:lnTo>
                    <a:lnTo>
                      <a:pt x="278" y="1177"/>
                    </a:lnTo>
                    <a:lnTo>
                      <a:pt x="250" y="1203"/>
                    </a:lnTo>
                    <a:lnTo>
                      <a:pt x="221" y="1231"/>
                    </a:lnTo>
                    <a:lnTo>
                      <a:pt x="193" y="1257"/>
                    </a:lnTo>
                    <a:lnTo>
                      <a:pt x="169" y="1288"/>
                    </a:lnTo>
                    <a:lnTo>
                      <a:pt x="147" y="1317"/>
                    </a:lnTo>
                    <a:lnTo>
                      <a:pt x="126" y="1345"/>
                    </a:lnTo>
                    <a:lnTo>
                      <a:pt x="107" y="1374"/>
                    </a:lnTo>
                    <a:lnTo>
                      <a:pt x="90" y="1405"/>
                    </a:lnTo>
                    <a:lnTo>
                      <a:pt x="76" y="1436"/>
                    </a:lnTo>
                    <a:lnTo>
                      <a:pt x="62" y="1467"/>
                    </a:lnTo>
                    <a:lnTo>
                      <a:pt x="50" y="1497"/>
                    </a:lnTo>
                    <a:lnTo>
                      <a:pt x="38" y="1528"/>
                    </a:lnTo>
                    <a:lnTo>
                      <a:pt x="29" y="1559"/>
                    </a:lnTo>
                    <a:lnTo>
                      <a:pt x="24" y="1595"/>
                    </a:lnTo>
                    <a:lnTo>
                      <a:pt x="14" y="1626"/>
                    </a:lnTo>
                    <a:lnTo>
                      <a:pt x="10" y="1661"/>
                    </a:lnTo>
                    <a:lnTo>
                      <a:pt x="5" y="1695"/>
                    </a:lnTo>
                    <a:lnTo>
                      <a:pt x="2" y="1730"/>
                    </a:lnTo>
                    <a:lnTo>
                      <a:pt x="0" y="1766"/>
                    </a:lnTo>
                    <a:lnTo>
                      <a:pt x="0" y="1804"/>
                    </a:lnTo>
                    <a:lnTo>
                      <a:pt x="2" y="1844"/>
                    </a:lnTo>
                    <a:lnTo>
                      <a:pt x="7" y="1885"/>
                    </a:lnTo>
                    <a:lnTo>
                      <a:pt x="12" y="1925"/>
                    </a:lnTo>
                    <a:lnTo>
                      <a:pt x="24" y="1968"/>
                    </a:lnTo>
                    <a:lnTo>
                      <a:pt x="33" y="2011"/>
                    </a:lnTo>
                    <a:lnTo>
                      <a:pt x="50" y="2056"/>
                    </a:lnTo>
                    <a:lnTo>
                      <a:pt x="67" y="2096"/>
                    </a:lnTo>
                    <a:lnTo>
                      <a:pt x="88" y="2139"/>
                    </a:lnTo>
                    <a:lnTo>
                      <a:pt x="112" y="2180"/>
                    </a:lnTo>
                    <a:lnTo>
                      <a:pt x="140" y="2220"/>
                    </a:lnTo>
                    <a:lnTo>
                      <a:pt x="171" y="2258"/>
                    </a:lnTo>
                    <a:lnTo>
                      <a:pt x="207" y="2296"/>
                    </a:lnTo>
                    <a:lnTo>
                      <a:pt x="247" y="2329"/>
                    </a:lnTo>
                    <a:lnTo>
                      <a:pt x="290" y="2363"/>
                    </a:lnTo>
                    <a:lnTo>
                      <a:pt x="335" y="2391"/>
                    </a:lnTo>
                    <a:lnTo>
                      <a:pt x="378" y="2417"/>
                    </a:lnTo>
                    <a:lnTo>
                      <a:pt x="416" y="2436"/>
                    </a:lnTo>
                    <a:lnTo>
                      <a:pt x="456" y="2458"/>
                    </a:lnTo>
                    <a:lnTo>
                      <a:pt x="492" y="2469"/>
                    </a:lnTo>
                    <a:lnTo>
                      <a:pt x="528" y="2484"/>
                    </a:lnTo>
                    <a:lnTo>
                      <a:pt x="561" y="2493"/>
                    </a:lnTo>
                    <a:lnTo>
                      <a:pt x="592" y="2503"/>
                    </a:lnTo>
                    <a:lnTo>
                      <a:pt x="618" y="2507"/>
                    </a:lnTo>
                    <a:lnTo>
                      <a:pt x="642" y="2512"/>
                    </a:lnTo>
                    <a:lnTo>
                      <a:pt x="663" y="2515"/>
                    </a:lnTo>
                    <a:lnTo>
                      <a:pt x="680" y="2517"/>
                    </a:lnTo>
                    <a:lnTo>
                      <a:pt x="694" y="2517"/>
                    </a:lnTo>
                    <a:lnTo>
                      <a:pt x="703" y="2519"/>
                    </a:lnTo>
                    <a:lnTo>
                      <a:pt x="711" y="2519"/>
                    </a:lnTo>
                    <a:lnTo>
                      <a:pt x="713" y="2519"/>
                    </a:lnTo>
                    <a:lnTo>
                      <a:pt x="737" y="2263"/>
                    </a:lnTo>
                    <a:lnTo>
                      <a:pt x="732" y="2263"/>
                    </a:lnTo>
                    <a:lnTo>
                      <a:pt x="722" y="2260"/>
                    </a:lnTo>
                    <a:lnTo>
                      <a:pt x="706" y="2256"/>
                    </a:lnTo>
                    <a:lnTo>
                      <a:pt x="687" y="2251"/>
                    </a:lnTo>
                    <a:lnTo>
                      <a:pt x="661" y="2244"/>
                    </a:lnTo>
                    <a:lnTo>
                      <a:pt x="635" y="2234"/>
                    </a:lnTo>
                    <a:lnTo>
                      <a:pt x="604" y="2222"/>
                    </a:lnTo>
                    <a:lnTo>
                      <a:pt x="570" y="2210"/>
                    </a:lnTo>
                    <a:lnTo>
                      <a:pt x="535" y="2191"/>
                    </a:lnTo>
                    <a:lnTo>
                      <a:pt x="499" y="2172"/>
                    </a:lnTo>
                    <a:lnTo>
                      <a:pt x="463" y="2149"/>
                    </a:lnTo>
                    <a:lnTo>
                      <a:pt x="430" y="2120"/>
                    </a:lnTo>
                    <a:lnTo>
                      <a:pt x="397" y="2089"/>
                    </a:lnTo>
                    <a:lnTo>
                      <a:pt x="366" y="2054"/>
                    </a:lnTo>
                    <a:lnTo>
                      <a:pt x="340" y="2013"/>
                    </a:lnTo>
                    <a:lnTo>
                      <a:pt x="316" y="1970"/>
                    </a:lnTo>
                    <a:lnTo>
                      <a:pt x="295" y="1920"/>
                    </a:lnTo>
                    <a:lnTo>
                      <a:pt x="283" y="1873"/>
                    </a:lnTo>
                    <a:lnTo>
                      <a:pt x="273" y="1825"/>
                    </a:lnTo>
                    <a:lnTo>
                      <a:pt x="271" y="1778"/>
                    </a:lnTo>
                    <a:lnTo>
                      <a:pt x="271" y="1730"/>
                    </a:lnTo>
                    <a:lnTo>
                      <a:pt x="276" y="1683"/>
                    </a:lnTo>
                    <a:lnTo>
                      <a:pt x="285" y="1638"/>
                    </a:lnTo>
                    <a:lnTo>
                      <a:pt x="297" y="1597"/>
                    </a:lnTo>
                    <a:lnTo>
                      <a:pt x="311" y="1554"/>
                    </a:lnTo>
                    <a:lnTo>
                      <a:pt x="330" y="1516"/>
                    </a:lnTo>
                    <a:lnTo>
                      <a:pt x="349" y="1478"/>
                    </a:lnTo>
                    <a:lnTo>
                      <a:pt x="373" y="1445"/>
                    </a:lnTo>
                    <a:lnTo>
                      <a:pt x="397" y="1414"/>
                    </a:lnTo>
                    <a:lnTo>
                      <a:pt x="423" y="1388"/>
                    </a:lnTo>
                    <a:lnTo>
                      <a:pt x="452" y="1364"/>
                    </a:lnTo>
                    <a:lnTo>
                      <a:pt x="480" y="1345"/>
                    </a:lnTo>
                    <a:lnTo>
                      <a:pt x="509" y="1329"/>
                    </a:lnTo>
                    <a:lnTo>
                      <a:pt x="539" y="1314"/>
                    </a:lnTo>
                    <a:lnTo>
                      <a:pt x="573" y="1300"/>
                    </a:lnTo>
                    <a:lnTo>
                      <a:pt x="608" y="1288"/>
                    </a:lnTo>
                    <a:lnTo>
                      <a:pt x="644" y="1276"/>
                    </a:lnTo>
                    <a:lnTo>
                      <a:pt x="682" y="1269"/>
                    </a:lnTo>
                    <a:lnTo>
                      <a:pt x="720" y="1265"/>
                    </a:lnTo>
                    <a:lnTo>
                      <a:pt x="758" y="1262"/>
                    </a:lnTo>
                    <a:lnTo>
                      <a:pt x="796" y="1262"/>
                    </a:lnTo>
                    <a:lnTo>
                      <a:pt x="837" y="1267"/>
                    </a:lnTo>
                    <a:lnTo>
                      <a:pt x="877" y="1274"/>
                    </a:lnTo>
                    <a:lnTo>
                      <a:pt x="920" y="1286"/>
                    </a:lnTo>
                    <a:lnTo>
                      <a:pt x="958" y="1303"/>
                    </a:lnTo>
                    <a:lnTo>
                      <a:pt x="1000" y="1324"/>
                    </a:lnTo>
                    <a:lnTo>
                      <a:pt x="1041" y="1350"/>
                    </a:lnTo>
                    <a:lnTo>
                      <a:pt x="1081" y="1383"/>
                    </a:lnTo>
                    <a:lnTo>
                      <a:pt x="1117" y="1417"/>
                    </a:lnTo>
                    <a:lnTo>
                      <a:pt x="1150" y="1452"/>
                    </a:lnTo>
                    <a:lnTo>
                      <a:pt x="1176" y="1490"/>
                    </a:lnTo>
                    <a:lnTo>
                      <a:pt x="1202" y="1531"/>
                    </a:lnTo>
                    <a:lnTo>
                      <a:pt x="1221" y="1569"/>
                    </a:lnTo>
                    <a:lnTo>
                      <a:pt x="1238" y="1609"/>
                    </a:lnTo>
                    <a:lnTo>
                      <a:pt x="1250" y="1650"/>
                    </a:lnTo>
                    <a:lnTo>
                      <a:pt x="1262" y="1692"/>
                    </a:lnTo>
                    <a:lnTo>
                      <a:pt x="1264" y="1735"/>
                    </a:lnTo>
                    <a:lnTo>
                      <a:pt x="1267" y="1778"/>
                    </a:lnTo>
                    <a:lnTo>
                      <a:pt x="1264" y="1821"/>
                    </a:lnTo>
                    <a:lnTo>
                      <a:pt x="1262" y="1866"/>
                    </a:lnTo>
                    <a:lnTo>
                      <a:pt x="1252" y="1909"/>
                    </a:lnTo>
                    <a:lnTo>
                      <a:pt x="1240" y="1951"/>
                    </a:lnTo>
                    <a:lnTo>
                      <a:pt x="1229" y="1994"/>
                    </a:lnTo>
                    <a:lnTo>
                      <a:pt x="1212" y="2039"/>
                    </a:lnTo>
                    <a:lnTo>
                      <a:pt x="1188" y="2080"/>
                    </a:lnTo>
                    <a:lnTo>
                      <a:pt x="1164" y="2113"/>
                    </a:lnTo>
                    <a:lnTo>
                      <a:pt x="1138" y="2144"/>
                    </a:lnTo>
                    <a:lnTo>
                      <a:pt x="1107" y="2170"/>
                    </a:lnTo>
                    <a:lnTo>
                      <a:pt x="1076" y="2191"/>
                    </a:lnTo>
                    <a:lnTo>
                      <a:pt x="1046" y="2210"/>
                    </a:lnTo>
                    <a:lnTo>
                      <a:pt x="1012" y="2222"/>
                    </a:lnTo>
                    <a:lnTo>
                      <a:pt x="981" y="2237"/>
                    </a:lnTo>
                    <a:lnTo>
                      <a:pt x="951" y="2244"/>
                    </a:lnTo>
                    <a:lnTo>
                      <a:pt x="922" y="2248"/>
                    </a:lnTo>
                    <a:lnTo>
                      <a:pt x="896" y="2253"/>
                    </a:lnTo>
                    <a:lnTo>
                      <a:pt x="875" y="2256"/>
                    </a:lnTo>
                    <a:lnTo>
                      <a:pt x="853" y="2256"/>
                    </a:lnTo>
                    <a:lnTo>
                      <a:pt x="841" y="2258"/>
                    </a:lnTo>
                    <a:lnTo>
                      <a:pt x="832" y="2258"/>
                    </a:lnTo>
                    <a:lnTo>
                      <a:pt x="829" y="2258"/>
                    </a:lnTo>
                    <a:lnTo>
                      <a:pt x="827" y="2517"/>
                    </a:lnTo>
                    <a:lnTo>
                      <a:pt x="829" y="2517"/>
                    </a:lnTo>
                    <a:lnTo>
                      <a:pt x="841" y="2517"/>
                    </a:lnTo>
                    <a:lnTo>
                      <a:pt x="856" y="2517"/>
                    </a:lnTo>
                    <a:lnTo>
                      <a:pt x="879" y="2517"/>
                    </a:lnTo>
                    <a:lnTo>
                      <a:pt x="908" y="2512"/>
                    </a:lnTo>
                    <a:lnTo>
                      <a:pt x="941" y="2510"/>
                    </a:lnTo>
                    <a:lnTo>
                      <a:pt x="977" y="2503"/>
                    </a:lnTo>
                    <a:lnTo>
                      <a:pt x="1017" y="2496"/>
                    </a:lnTo>
                    <a:lnTo>
                      <a:pt x="1057" y="2484"/>
                    </a:lnTo>
                    <a:lnTo>
                      <a:pt x="1100" y="2467"/>
                    </a:lnTo>
                    <a:lnTo>
                      <a:pt x="1143" y="2450"/>
                    </a:lnTo>
                    <a:lnTo>
                      <a:pt x="1188" y="2427"/>
                    </a:lnTo>
                    <a:lnTo>
                      <a:pt x="1231" y="2398"/>
                    </a:lnTo>
                    <a:lnTo>
                      <a:pt x="1274" y="2367"/>
                    </a:lnTo>
                    <a:lnTo>
                      <a:pt x="1314" y="2329"/>
                    </a:lnTo>
                    <a:lnTo>
                      <a:pt x="1354" y="2286"/>
                    </a:lnTo>
                    <a:lnTo>
                      <a:pt x="1388" y="2239"/>
                    </a:lnTo>
                    <a:lnTo>
                      <a:pt x="1419" y="2194"/>
                    </a:lnTo>
                    <a:lnTo>
                      <a:pt x="1442" y="2149"/>
                    </a:lnTo>
                    <a:lnTo>
                      <a:pt x="1466" y="2103"/>
                    </a:lnTo>
                    <a:lnTo>
                      <a:pt x="1485" y="2061"/>
                    </a:lnTo>
                    <a:lnTo>
                      <a:pt x="1499" y="2018"/>
                    </a:lnTo>
                    <a:lnTo>
                      <a:pt x="1511" y="1977"/>
                    </a:lnTo>
                    <a:lnTo>
                      <a:pt x="1521" y="1939"/>
                    </a:lnTo>
                    <a:lnTo>
                      <a:pt x="1526" y="1901"/>
                    </a:lnTo>
                    <a:lnTo>
                      <a:pt x="1530" y="1868"/>
                    </a:lnTo>
                    <a:lnTo>
                      <a:pt x="1533" y="1835"/>
                    </a:lnTo>
                    <a:lnTo>
                      <a:pt x="1535" y="1804"/>
                    </a:lnTo>
                    <a:lnTo>
                      <a:pt x="1533" y="1775"/>
                    </a:lnTo>
                    <a:lnTo>
                      <a:pt x="1533" y="1752"/>
                    </a:lnTo>
                    <a:lnTo>
                      <a:pt x="1530" y="1730"/>
                    </a:lnTo>
                    <a:lnTo>
                      <a:pt x="1530" y="1711"/>
                    </a:lnTo>
                    <a:lnTo>
                      <a:pt x="1526" y="1692"/>
                    </a:lnTo>
                    <a:lnTo>
                      <a:pt x="1523" y="1676"/>
                    </a:lnTo>
                    <a:lnTo>
                      <a:pt x="1518" y="1657"/>
                    </a:lnTo>
                    <a:lnTo>
                      <a:pt x="1518" y="1640"/>
                    </a:lnTo>
                    <a:lnTo>
                      <a:pt x="1514" y="1621"/>
                    </a:lnTo>
                    <a:lnTo>
                      <a:pt x="1511" y="1607"/>
                    </a:lnTo>
                    <a:lnTo>
                      <a:pt x="1507" y="1590"/>
                    </a:lnTo>
                    <a:lnTo>
                      <a:pt x="1504" y="1576"/>
                    </a:lnTo>
                    <a:lnTo>
                      <a:pt x="1499" y="1562"/>
                    </a:lnTo>
                    <a:lnTo>
                      <a:pt x="1497" y="1550"/>
                    </a:lnTo>
                    <a:lnTo>
                      <a:pt x="1492" y="1538"/>
                    </a:lnTo>
                    <a:lnTo>
                      <a:pt x="1492" y="1531"/>
                    </a:lnTo>
                    <a:lnTo>
                      <a:pt x="1488" y="1521"/>
                    </a:lnTo>
                    <a:lnTo>
                      <a:pt x="1488" y="1516"/>
                    </a:lnTo>
                    <a:lnTo>
                      <a:pt x="1488" y="1512"/>
                    </a:lnTo>
                    <a:lnTo>
                      <a:pt x="1671" y="1521"/>
                    </a:lnTo>
                    <a:lnTo>
                      <a:pt x="1682" y="1944"/>
                    </a:lnTo>
                    <a:lnTo>
                      <a:pt x="1680" y="1944"/>
                    </a:lnTo>
                    <a:lnTo>
                      <a:pt x="1675" y="1947"/>
                    </a:lnTo>
                    <a:lnTo>
                      <a:pt x="1671" y="1951"/>
                    </a:lnTo>
                    <a:lnTo>
                      <a:pt x="1661" y="1958"/>
                    </a:lnTo>
                    <a:lnTo>
                      <a:pt x="1649" y="1968"/>
                    </a:lnTo>
                    <a:lnTo>
                      <a:pt x="1640" y="1980"/>
                    </a:lnTo>
                    <a:lnTo>
                      <a:pt x="1625" y="1992"/>
                    </a:lnTo>
                    <a:lnTo>
                      <a:pt x="1613" y="2006"/>
                    </a:lnTo>
                    <a:lnTo>
                      <a:pt x="1599" y="2023"/>
                    </a:lnTo>
                    <a:lnTo>
                      <a:pt x="1590" y="2039"/>
                    </a:lnTo>
                    <a:lnTo>
                      <a:pt x="1578" y="2061"/>
                    </a:lnTo>
                    <a:lnTo>
                      <a:pt x="1568" y="2082"/>
                    </a:lnTo>
                    <a:lnTo>
                      <a:pt x="1559" y="2103"/>
                    </a:lnTo>
                    <a:lnTo>
                      <a:pt x="1554" y="2127"/>
                    </a:lnTo>
                    <a:lnTo>
                      <a:pt x="1552" y="2153"/>
                    </a:lnTo>
                    <a:lnTo>
                      <a:pt x="1552" y="2180"/>
                    </a:lnTo>
                    <a:lnTo>
                      <a:pt x="1552" y="2206"/>
                    </a:lnTo>
                    <a:lnTo>
                      <a:pt x="1556" y="2229"/>
                    </a:lnTo>
                    <a:lnTo>
                      <a:pt x="1561" y="2253"/>
                    </a:lnTo>
                    <a:lnTo>
                      <a:pt x="1571" y="2277"/>
                    </a:lnTo>
                    <a:lnTo>
                      <a:pt x="1578" y="2296"/>
                    </a:lnTo>
                    <a:lnTo>
                      <a:pt x="1590" y="2317"/>
                    </a:lnTo>
                    <a:lnTo>
                      <a:pt x="1599" y="2334"/>
                    </a:lnTo>
                    <a:lnTo>
                      <a:pt x="1616" y="2353"/>
                    </a:lnTo>
                    <a:lnTo>
                      <a:pt x="1628" y="2367"/>
                    </a:lnTo>
                    <a:lnTo>
                      <a:pt x="1644" y="2382"/>
                    </a:lnTo>
                    <a:lnTo>
                      <a:pt x="1661" y="2393"/>
                    </a:lnTo>
                    <a:lnTo>
                      <a:pt x="1682" y="2405"/>
                    </a:lnTo>
                    <a:lnTo>
                      <a:pt x="1701" y="2415"/>
                    </a:lnTo>
                    <a:lnTo>
                      <a:pt x="1725" y="2422"/>
                    </a:lnTo>
                    <a:lnTo>
                      <a:pt x="1747" y="2429"/>
                    </a:lnTo>
                    <a:lnTo>
                      <a:pt x="1770" y="2431"/>
                    </a:lnTo>
                    <a:lnTo>
                      <a:pt x="1794" y="2434"/>
                    </a:lnTo>
                    <a:lnTo>
                      <a:pt x="1818" y="2434"/>
                    </a:lnTo>
                    <a:lnTo>
                      <a:pt x="1839" y="2434"/>
                    </a:lnTo>
                    <a:lnTo>
                      <a:pt x="1861" y="2431"/>
                    </a:lnTo>
                    <a:lnTo>
                      <a:pt x="1882" y="2429"/>
                    </a:lnTo>
                    <a:lnTo>
                      <a:pt x="1903" y="2424"/>
                    </a:lnTo>
                    <a:lnTo>
                      <a:pt x="1922" y="2420"/>
                    </a:lnTo>
                    <a:lnTo>
                      <a:pt x="1939" y="2415"/>
                    </a:lnTo>
                    <a:lnTo>
                      <a:pt x="1956" y="2410"/>
                    </a:lnTo>
                    <a:lnTo>
                      <a:pt x="1970" y="2403"/>
                    </a:lnTo>
                    <a:lnTo>
                      <a:pt x="1982" y="2398"/>
                    </a:lnTo>
                    <a:lnTo>
                      <a:pt x="1994" y="2396"/>
                    </a:lnTo>
                    <a:lnTo>
                      <a:pt x="2001" y="2391"/>
                    </a:lnTo>
                    <a:lnTo>
                      <a:pt x="2008" y="2389"/>
                    </a:lnTo>
                    <a:lnTo>
                      <a:pt x="2010" y="2386"/>
                    </a:lnTo>
                    <a:lnTo>
                      <a:pt x="2013" y="2386"/>
                    </a:lnTo>
                    <a:lnTo>
                      <a:pt x="2015" y="2386"/>
                    </a:lnTo>
                    <a:lnTo>
                      <a:pt x="2022" y="2386"/>
                    </a:lnTo>
                    <a:lnTo>
                      <a:pt x="2032" y="2386"/>
                    </a:lnTo>
                    <a:lnTo>
                      <a:pt x="2044" y="2386"/>
                    </a:lnTo>
                    <a:lnTo>
                      <a:pt x="2060" y="2386"/>
                    </a:lnTo>
                    <a:lnTo>
                      <a:pt x="2079" y="2386"/>
                    </a:lnTo>
                    <a:lnTo>
                      <a:pt x="2098" y="2384"/>
                    </a:lnTo>
                    <a:lnTo>
                      <a:pt x="2120" y="2382"/>
                    </a:lnTo>
                    <a:lnTo>
                      <a:pt x="2141" y="2377"/>
                    </a:lnTo>
                    <a:lnTo>
                      <a:pt x="2165" y="2372"/>
                    </a:lnTo>
                    <a:lnTo>
                      <a:pt x="2189" y="2365"/>
                    </a:lnTo>
                    <a:lnTo>
                      <a:pt x="2210" y="2355"/>
                    </a:lnTo>
                    <a:lnTo>
                      <a:pt x="2229" y="2346"/>
                    </a:lnTo>
                    <a:lnTo>
                      <a:pt x="2250" y="2332"/>
                    </a:lnTo>
                    <a:lnTo>
                      <a:pt x="2267" y="2315"/>
                    </a:lnTo>
                    <a:lnTo>
                      <a:pt x="2284" y="2298"/>
                    </a:lnTo>
                    <a:lnTo>
                      <a:pt x="2295" y="2277"/>
                    </a:lnTo>
                    <a:lnTo>
                      <a:pt x="2307" y="2256"/>
                    </a:lnTo>
                    <a:lnTo>
                      <a:pt x="2314" y="2234"/>
                    </a:lnTo>
                    <a:lnTo>
                      <a:pt x="2322" y="2213"/>
                    </a:lnTo>
                    <a:lnTo>
                      <a:pt x="2324" y="2189"/>
                    </a:lnTo>
                    <a:lnTo>
                      <a:pt x="2329" y="2168"/>
                    </a:lnTo>
                    <a:lnTo>
                      <a:pt x="2329" y="2144"/>
                    </a:lnTo>
                    <a:lnTo>
                      <a:pt x="2329" y="2122"/>
                    </a:lnTo>
                    <a:lnTo>
                      <a:pt x="2326" y="2099"/>
                    </a:lnTo>
                    <a:lnTo>
                      <a:pt x="2322" y="2077"/>
                    </a:lnTo>
                    <a:lnTo>
                      <a:pt x="2317" y="2058"/>
                    </a:lnTo>
                    <a:lnTo>
                      <a:pt x="2310" y="2037"/>
                    </a:lnTo>
                    <a:lnTo>
                      <a:pt x="2300" y="2018"/>
                    </a:lnTo>
                    <a:lnTo>
                      <a:pt x="2293" y="2004"/>
                    </a:lnTo>
                    <a:lnTo>
                      <a:pt x="2281" y="1987"/>
                    </a:lnTo>
                    <a:lnTo>
                      <a:pt x="2269" y="1975"/>
                    </a:lnTo>
                    <a:lnTo>
                      <a:pt x="2255" y="1961"/>
                    </a:lnTo>
                    <a:lnTo>
                      <a:pt x="2241" y="1951"/>
                    </a:lnTo>
                    <a:lnTo>
                      <a:pt x="2227" y="1939"/>
                    </a:lnTo>
                    <a:lnTo>
                      <a:pt x="2215" y="1932"/>
                    </a:lnTo>
                    <a:lnTo>
                      <a:pt x="2198" y="1925"/>
                    </a:lnTo>
                    <a:lnTo>
                      <a:pt x="2186" y="1918"/>
                    </a:lnTo>
                    <a:lnTo>
                      <a:pt x="2172" y="1913"/>
                    </a:lnTo>
                    <a:lnTo>
                      <a:pt x="2160" y="1909"/>
                    </a:lnTo>
                    <a:lnTo>
                      <a:pt x="2146" y="1904"/>
                    </a:lnTo>
                    <a:lnTo>
                      <a:pt x="2136" y="1904"/>
                    </a:lnTo>
                    <a:lnTo>
                      <a:pt x="2124" y="1899"/>
                    </a:lnTo>
                    <a:lnTo>
                      <a:pt x="2117" y="1899"/>
                    </a:lnTo>
                    <a:lnTo>
                      <a:pt x="2110" y="1897"/>
                    </a:lnTo>
                    <a:lnTo>
                      <a:pt x="2105" y="1897"/>
                    </a:lnTo>
                    <a:lnTo>
                      <a:pt x="2101" y="1897"/>
                    </a:lnTo>
                    <a:lnTo>
                      <a:pt x="2093" y="1528"/>
                    </a:lnTo>
                    <a:lnTo>
                      <a:pt x="2096" y="1526"/>
                    </a:lnTo>
                    <a:lnTo>
                      <a:pt x="2105" y="1526"/>
                    </a:lnTo>
                    <a:lnTo>
                      <a:pt x="2110" y="1524"/>
                    </a:lnTo>
                    <a:lnTo>
                      <a:pt x="2117" y="1524"/>
                    </a:lnTo>
                    <a:lnTo>
                      <a:pt x="2124" y="1524"/>
                    </a:lnTo>
                    <a:lnTo>
                      <a:pt x="2134" y="1526"/>
                    </a:lnTo>
                    <a:lnTo>
                      <a:pt x="2141" y="1526"/>
                    </a:lnTo>
                    <a:lnTo>
                      <a:pt x="2150" y="1531"/>
                    </a:lnTo>
                    <a:lnTo>
                      <a:pt x="2160" y="1533"/>
                    </a:lnTo>
                    <a:lnTo>
                      <a:pt x="2170" y="1540"/>
                    </a:lnTo>
                    <a:lnTo>
                      <a:pt x="2179" y="1545"/>
                    </a:lnTo>
                    <a:lnTo>
                      <a:pt x="2189" y="1554"/>
                    </a:lnTo>
                    <a:lnTo>
                      <a:pt x="2196" y="1564"/>
                    </a:lnTo>
                    <a:lnTo>
                      <a:pt x="2205" y="1578"/>
                    </a:lnTo>
                    <a:lnTo>
                      <a:pt x="2215" y="1592"/>
                    </a:lnTo>
                    <a:lnTo>
                      <a:pt x="2224" y="1621"/>
                    </a:lnTo>
                    <a:lnTo>
                      <a:pt x="2234" y="1654"/>
                    </a:lnTo>
                    <a:lnTo>
                      <a:pt x="2248" y="1697"/>
                    </a:lnTo>
                    <a:lnTo>
                      <a:pt x="2260" y="1742"/>
                    </a:lnTo>
                    <a:lnTo>
                      <a:pt x="2272" y="1792"/>
                    </a:lnTo>
                    <a:lnTo>
                      <a:pt x="2286" y="1844"/>
                    </a:lnTo>
                    <a:lnTo>
                      <a:pt x="2300" y="1897"/>
                    </a:lnTo>
                    <a:lnTo>
                      <a:pt x="2314" y="1949"/>
                    </a:lnTo>
                    <a:lnTo>
                      <a:pt x="2326" y="1999"/>
                    </a:lnTo>
                    <a:lnTo>
                      <a:pt x="2341" y="2046"/>
                    </a:lnTo>
                    <a:lnTo>
                      <a:pt x="2355" y="2089"/>
                    </a:lnTo>
                    <a:lnTo>
                      <a:pt x="2367" y="2125"/>
                    </a:lnTo>
                    <a:lnTo>
                      <a:pt x="2376" y="2153"/>
                    </a:lnTo>
                    <a:lnTo>
                      <a:pt x="2388" y="2175"/>
                    </a:lnTo>
                    <a:lnTo>
                      <a:pt x="2398" y="2184"/>
                    </a:lnTo>
                    <a:lnTo>
                      <a:pt x="2409" y="2189"/>
                    </a:lnTo>
                    <a:lnTo>
                      <a:pt x="2431" y="2191"/>
                    </a:lnTo>
                    <a:lnTo>
                      <a:pt x="2457" y="2194"/>
                    </a:lnTo>
                    <a:lnTo>
                      <a:pt x="2493" y="2199"/>
                    </a:lnTo>
                    <a:lnTo>
                      <a:pt x="2528" y="2203"/>
                    </a:lnTo>
                    <a:lnTo>
                      <a:pt x="2571" y="2206"/>
                    </a:lnTo>
                    <a:lnTo>
                      <a:pt x="2614" y="2210"/>
                    </a:lnTo>
                    <a:lnTo>
                      <a:pt x="2659" y="2215"/>
                    </a:lnTo>
                    <a:lnTo>
                      <a:pt x="2704" y="2215"/>
                    </a:lnTo>
                    <a:lnTo>
                      <a:pt x="2747" y="2218"/>
                    </a:lnTo>
                    <a:lnTo>
                      <a:pt x="2785" y="2220"/>
                    </a:lnTo>
                    <a:lnTo>
                      <a:pt x="2823" y="2220"/>
                    </a:lnTo>
                    <a:lnTo>
                      <a:pt x="2854" y="2220"/>
                    </a:lnTo>
                    <a:lnTo>
                      <a:pt x="2880" y="2220"/>
                    </a:lnTo>
                    <a:lnTo>
                      <a:pt x="2897" y="2218"/>
                    </a:lnTo>
                    <a:lnTo>
                      <a:pt x="2906" y="2218"/>
                    </a:lnTo>
                    <a:lnTo>
                      <a:pt x="2908" y="2210"/>
                    </a:lnTo>
                    <a:lnTo>
                      <a:pt x="2916" y="2199"/>
                    </a:lnTo>
                    <a:lnTo>
                      <a:pt x="2920" y="2182"/>
                    </a:lnTo>
                    <a:lnTo>
                      <a:pt x="2930" y="2165"/>
                    </a:lnTo>
                    <a:lnTo>
                      <a:pt x="2937" y="2141"/>
                    </a:lnTo>
                    <a:lnTo>
                      <a:pt x="2944" y="2118"/>
                    </a:lnTo>
                    <a:lnTo>
                      <a:pt x="2951" y="2089"/>
                    </a:lnTo>
                    <a:lnTo>
                      <a:pt x="2961" y="2063"/>
                    </a:lnTo>
                    <a:lnTo>
                      <a:pt x="2968" y="2035"/>
                    </a:lnTo>
                    <a:lnTo>
                      <a:pt x="2975" y="2008"/>
                    </a:lnTo>
                    <a:lnTo>
                      <a:pt x="2982" y="1982"/>
                    </a:lnTo>
                    <a:lnTo>
                      <a:pt x="2989" y="1956"/>
                    </a:lnTo>
                    <a:lnTo>
                      <a:pt x="2994" y="1932"/>
                    </a:lnTo>
                    <a:lnTo>
                      <a:pt x="2999" y="1913"/>
                    </a:lnTo>
                    <a:lnTo>
                      <a:pt x="3001" y="1897"/>
                    </a:lnTo>
                    <a:lnTo>
                      <a:pt x="3004" y="1885"/>
                    </a:lnTo>
                    <a:lnTo>
                      <a:pt x="3004" y="1875"/>
                    </a:lnTo>
                    <a:lnTo>
                      <a:pt x="3004" y="1863"/>
                    </a:lnTo>
                    <a:lnTo>
                      <a:pt x="3004" y="1849"/>
                    </a:lnTo>
                    <a:lnTo>
                      <a:pt x="3004" y="1837"/>
                    </a:lnTo>
                    <a:lnTo>
                      <a:pt x="3001" y="1821"/>
                    </a:lnTo>
                    <a:lnTo>
                      <a:pt x="2999" y="1809"/>
                    </a:lnTo>
                    <a:lnTo>
                      <a:pt x="2996" y="1795"/>
                    </a:lnTo>
                    <a:lnTo>
                      <a:pt x="2994" y="1780"/>
                    </a:lnTo>
                    <a:lnTo>
                      <a:pt x="2992" y="1766"/>
                    </a:lnTo>
                    <a:lnTo>
                      <a:pt x="2987" y="1752"/>
                    </a:lnTo>
                    <a:lnTo>
                      <a:pt x="2985" y="1740"/>
                    </a:lnTo>
                    <a:lnTo>
                      <a:pt x="2982" y="1730"/>
                    </a:lnTo>
                    <a:lnTo>
                      <a:pt x="2980" y="1718"/>
                    </a:lnTo>
                    <a:lnTo>
                      <a:pt x="2975" y="1714"/>
                    </a:lnTo>
                    <a:lnTo>
                      <a:pt x="2973" y="1707"/>
                    </a:lnTo>
                    <a:lnTo>
                      <a:pt x="2968" y="1704"/>
                    </a:lnTo>
                    <a:lnTo>
                      <a:pt x="2963" y="1702"/>
                    </a:lnTo>
                    <a:lnTo>
                      <a:pt x="2951" y="1702"/>
                    </a:lnTo>
                    <a:lnTo>
                      <a:pt x="2937" y="1702"/>
                    </a:lnTo>
                    <a:lnTo>
                      <a:pt x="2920" y="1704"/>
                    </a:lnTo>
                    <a:lnTo>
                      <a:pt x="2901" y="1704"/>
                    </a:lnTo>
                    <a:lnTo>
                      <a:pt x="2880" y="1707"/>
                    </a:lnTo>
                    <a:lnTo>
                      <a:pt x="2856" y="1707"/>
                    </a:lnTo>
                    <a:lnTo>
                      <a:pt x="2835" y="1711"/>
                    </a:lnTo>
                    <a:lnTo>
                      <a:pt x="2811" y="1711"/>
                    </a:lnTo>
                    <a:lnTo>
                      <a:pt x="2790" y="1714"/>
                    </a:lnTo>
                    <a:lnTo>
                      <a:pt x="2768" y="1716"/>
                    </a:lnTo>
                    <a:lnTo>
                      <a:pt x="2752" y="1718"/>
                    </a:lnTo>
                    <a:lnTo>
                      <a:pt x="2735" y="1718"/>
                    </a:lnTo>
                    <a:lnTo>
                      <a:pt x="2723" y="1721"/>
                    </a:lnTo>
                    <a:lnTo>
                      <a:pt x="2716" y="1723"/>
                    </a:lnTo>
                    <a:lnTo>
                      <a:pt x="2714" y="1723"/>
                    </a:lnTo>
                    <a:lnTo>
                      <a:pt x="2711" y="1716"/>
                    </a:lnTo>
                    <a:lnTo>
                      <a:pt x="2707" y="1702"/>
                    </a:lnTo>
                    <a:lnTo>
                      <a:pt x="2699" y="1676"/>
                    </a:lnTo>
                    <a:lnTo>
                      <a:pt x="2690" y="1645"/>
                    </a:lnTo>
                    <a:lnTo>
                      <a:pt x="2678" y="1604"/>
                    </a:lnTo>
                    <a:lnTo>
                      <a:pt x="2664" y="1562"/>
                    </a:lnTo>
                    <a:lnTo>
                      <a:pt x="2647" y="1514"/>
                    </a:lnTo>
                    <a:lnTo>
                      <a:pt x="2630" y="1469"/>
                    </a:lnTo>
                    <a:lnTo>
                      <a:pt x="2611" y="1419"/>
                    </a:lnTo>
                    <a:lnTo>
                      <a:pt x="2592" y="1371"/>
                    </a:lnTo>
                    <a:lnTo>
                      <a:pt x="2573" y="1324"/>
                    </a:lnTo>
                    <a:lnTo>
                      <a:pt x="2552" y="1284"/>
                    </a:lnTo>
                    <a:lnTo>
                      <a:pt x="2528" y="1246"/>
                    </a:lnTo>
                    <a:lnTo>
                      <a:pt x="2509" y="1215"/>
                    </a:lnTo>
                    <a:lnTo>
                      <a:pt x="2488" y="1191"/>
                    </a:lnTo>
                    <a:lnTo>
                      <a:pt x="2467" y="1179"/>
                    </a:lnTo>
                    <a:lnTo>
                      <a:pt x="2443" y="1169"/>
                    </a:lnTo>
                    <a:lnTo>
                      <a:pt x="2421" y="1162"/>
                    </a:lnTo>
                    <a:lnTo>
                      <a:pt x="2393" y="1155"/>
                    </a:lnTo>
                    <a:lnTo>
                      <a:pt x="2369" y="1150"/>
                    </a:lnTo>
                    <a:lnTo>
                      <a:pt x="2343" y="1143"/>
                    </a:lnTo>
                    <a:lnTo>
                      <a:pt x="2317" y="1139"/>
                    </a:lnTo>
                    <a:lnTo>
                      <a:pt x="2293" y="1136"/>
                    </a:lnTo>
                    <a:lnTo>
                      <a:pt x="2269" y="1134"/>
                    </a:lnTo>
                    <a:lnTo>
                      <a:pt x="2243" y="1131"/>
                    </a:lnTo>
                    <a:lnTo>
                      <a:pt x="2222" y="1129"/>
                    </a:lnTo>
                    <a:lnTo>
                      <a:pt x="2203" y="1127"/>
                    </a:lnTo>
                    <a:lnTo>
                      <a:pt x="2186" y="1124"/>
                    </a:lnTo>
                    <a:lnTo>
                      <a:pt x="2172" y="1124"/>
                    </a:lnTo>
                    <a:lnTo>
                      <a:pt x="2162" y="1124"/>
                    </a:lnTo>
                    <a:lnTo>
                      <a:pt x="2155" y="1124"/>
                    </a:lnTo>
                    <a:lnTo>
                      <a:pt x="2153" y="1070"/>
                    </a:lnTo>
                    <a:lnTo>
                      <a:pt x="2091" y="1053"/>
                    </a:lnTo>
                    <a:lnTo>
                      <a:pt x="2091" y="1051"/>
                    </a:lnTo>
                    <a:lnTo>
                      <a:pt x="2091" y="1044"/>
                    </a:lnTo>
                    <a:lnTo>
                      <a:pt x="2091" y="1029"/>
                    </a:lnTo>
                    <a:lnTo>
                      <a:pt x="2091" y="1015"/>
                    </a:lnTo>
                    <a:lnTo>
                      <a:pt x="2089" y="996"/>
                    </a:lnTo>
                    <a:lnTo>
                      <a:pt x="2089" y="975"/>
                    </a:lnTo>
                    <a:lnTo>
                      <a:pt x="2086" y="948"/>
                    </a:lnTo>
                    <a:lnTo>
                      <a:pt x="2086" y="922"/>
                    </a:lnTo>
                    <a:lnTo>
                      <a:pt x="2084" y="896"/>
                    </a:lnTo>
                    <a:lnTo>
                      <a:pt x="2082" y="868"/>
                    </a:lnTo>
                    <a:lnTo>
                      <a:pt x="2079" y="839"/>
                    </a:lnTo>
                    <a:lnTo>
                      <a:pt x="2074" y="811"/>
                    </a:lnTo>
                    <a:lnTo>
                      <a:pt x="2070" y="782"/>
                    </a:lnTo>
                    <a:lnTo>
                      <a:pt x="2065" y="758"/>
                    </a:lnTo>
                    <a:lnTo>
                      <a:pt x="2060" y="732"/>
                    </a:lnTo>
                    <a:lnTo>
                      <a:pt x="2055" y="711"/>
                    </a:lnTo>
                    <a:lnTo>
                      <a:pt x="2048" y="692"/>
                    </a:lnTo>
                    <a:lnTo>
                      <a:pt x="2039" y="670"/>
                    </a:lnTo>
                    <a:lnTo>
                      <a:pt x="2029" y="651"/>
                    </a:lnTo>
                    <a:lnTo>
                      <a:pt x="2017" y="635"/>
                    </a:lnTo>
                    <a:lnTo>
                      <a:pt x="2006" y="616"/>
                    </a:lnTo>
                    <a:lnTo>
                      <a:pt x="1994" y="601"/>
                    </a:lnTo>
                    <a:lnTo>
                      <a:pt x="1982" y="585"/>
                    </a:lnTo>
                    <a:lnTo>
                      <a:pt x="1970" y="573"/>
                    </a:lnTo>
                    <a:lnTo>
                      <a:pt x="1958" y="559"/>
                    </a:lnTo>
                    <a:lnTo>
                      <a:pt x="1946" y="547"/>
                    </a:lnTo>
                    <a:lnTo>
                      <a:pt x="1934" y="537"/>
                    </a:lnTo>
                    <a:lnTo>
                      <a:pt x="1927" y="530"/>
                    </a:lnTo>
                    <a:lnTo>
                      <a:pt x="1920" y="523"/>
                    </a:lnTo>
                    <a:lnTo>
                      <a:pt x="1913" y="518"/>
                    </a:lnTo>
                    <a:lnTo>
                      <a:pt x="1908" y="516"/>
                    </a:lnTo>
                    <a:lnTo>
                      <a:pt x="1782" y="680"/>
                    </a:lnTo>
                    <a:lnTo>
                      <a:pt x="1782" y="682"/>
                    </a:lnTo>
                    <a:lnTo>
                      <a:pt x="1785" y="687"/>
                    </a:lnTo>
                    <a:lnTo>
                      <a:pt x="1789" y="697"/>
                    </a:lnTo>
                    <a:lnTo>
                      <a:pt x="1792" y="706"/>
                    </a:lnTo>
                    <a:lnTo>
                      <a:pt x="1796" y="716"/>
                    </a:lnTo>
                    <a:lnTo>
                      <a:pt x="1801" y="727"/>
                    </a:lnTo>
                    <a:lnTo>
                      <a:pt x="1806" y="742"/>
                    </a:lnTo>
                    <a:lnTo>
                      <a:pt x="1811" y="756"/>
                    </a:lnTo>
                    <a:lnTo>
                      <a:pt x="1815" y="773"/>
                    </a:lnTo>
                    <a:lnTo>
                      <a:pt x="1820" y="789"/>
                    </a:lnTo>
                    <a:lnTo>
                      <a:pt x="1827" y="806"/>
                    </a:lnTo>
                    <a:lnTo>
                      <a:pt x="1832" y="822"/>
                    </a:lnTo>
                    <a:lnTo>
                      <a:pt x="1837" y="839"/>
                    </a:lnTo>
                    <a:lnTo>
                      <a:pt x="1842" y="858"/>
                    </a:lnTo>
                    <a:lnTo>
                      <a:pt x="1846" y="875"/>
                    </a:lnTo>
                    <a:lnTo>
                      <a:pt x="1849" y="891"/>
                    </a:lnTo>
                    <a:lnTo>
                      <a:pt x="1853" y="908"/>
                    </a:lnTo>
                    <a:lnTo>
                      <a:pt x="1853" y="922"/>
                    </a:lnTo>
                    <a:lnTo>
                      <a:pt x="1856" y="939"/>
                    </a:lnTo>
                    <a:lnTo>
                      <a:pt x="1858" y="951"/>
                    </a:lnTo>
                    <a:lnTo>
                      <a:pt x="1861" y="965"/>
                    </a:lnTo>
                    <a:lnTo>
                      <a:pt x="1863" y="975"/>
                    </a:lnTo>
                    <a:lnTo>
                      <a:pt x="1865" y="986"/>
                    </a:lnTo>
                    <a:lnTo>
                      <a:pt x="1865" y="996"/>
                    </a:lnTo>
                    <a:lnTo>
                      <a:pt x="1868" y="1003"/>
                    </a:lnTo>
                    <a:lnTo>
                      <a:pt x="1868" y="1010"/>
                    </a:lnTo>
                    <a:lnTo>
                      <a:pt x="1870" y="1020"/>
                    </a:lnTo>
                    <a:lnTo>
                      <a:pt x="1870" y="1027"/>
                    </a:lnTo>
                    <a:lnTo>
                      <a:pt x="1870" y="1032"/>
                    </a:lnTo>
                    <a:lnTo>
                      <a:pt x="1868" y="1032"/>
                    </a:lnTo>
                    <a:lnTo>
                      <a:pt x="1858" y="1032"/>
                    </a:lnTo>
                    <a:lnTo>
                      <a:pt x="1846" y="1032"/>
                    </a:lnTo>
                    <a:lnTo>
                      <a:pt x="1830" y="1032"/>
                    </a:lnTo>
                    <a:lnTo>
                      <a:pt x="1811" y="1032"/>
                    </a:lnTo>
                    <a:lnTo>
                      <a:pt x="1787" y="1032"/>
                    </a:lnTo>
                    <a:lnTo>
                      <a:pt x="1761" y="1032"/>
                    </a:lnTo>
                    <a:lnTo>
                      <a:pt x="1735" y="1034"/>
                    </a:lnTo>
                    <a:lnTo>
                      <a:pt x="1704" y="1034"/>
                    </a:lnTo>
                    <a:lnTo>
                      <a:pt x="1675" y="1034"/>
                    </a:lnTo>
                    <a:lnTo>
                      <a:pt x="1642" y="1036"/>
                    </a:lnTo>
                    <a:lnTo>
                      <a:pt x="1611" y="1036"/>
                    </a:lnTo>
                    <a:lnTo>
                      <a:pt x="1580" y="1036"/>
                    </a:lnTo>
                    <a:lnTo>
                      <a:pt x="1549" y="1039"/>
                    </a:lnTo>
                    <a:lnTo>
                      <a:pt x="1521" y="1039"/>
                    </a:lnTo>
                    <a:lnTo>
                      <a:pt x="1495" y="1041"/>
                    </a:lnTo>
                    <a:lnTo>
                      <a:pt x="1469" y="1041"/>
                    </a:lnTo>
                    <a:lnTo>
                      <a:pt x="1440" y="1041"/>
                    </a:lnTo>
                    <a:lnTo>
                      <a:pt x="1412" y="1044"/>
                    </a:lnTo>
                    <a:lnTo>
                      <a:pt x="1383" y="1046"/>
                    </a:lnTo>
                    <a:lnTo>
                      <a:pt x="1352" y="1046"/>
                    </a:lnTo>
                    <a:lnTo>
                      <a:pt x="1324" y="1048"/>
                    </a:lnTo>
                    <a:lnTo>
                      <a:pt x="1295" y="1051"/>
                    </a:lnTo>
                    <a:lnTo>
                      <a:pt x="1269" y="1053"/>
                    </a:lnTo>
                    <a:lnTo>
                      <a:pt x="1243" y="1053"/>
                    </a:lnTo>
                    <a:lnTo>
                      <a:pt x="1219" y="1055"/>
                    </a:lnTo>
                    <a:lnTo>
                      <a:pt x="1198" y="1058"/>
                    </a:lnTo>
                    <a:lnTo>
                      <a:pt x="1181" y="1060"/>
                    </a:lnTo>
                    <a:lnTo>
                      <a:pt x="1164" y="1063"/>
                    </a:lnTo>
                    <a:lnTo>
                      <a:pt x="1155" y="1063"/>
                    </a:lnTo>
                    <a:lnTo>
                      <a:pt x="1148" y="1065"/>
                    </a:lnTo>
                    <a:lnTo>
                      <a:pt x="1145" y="1065"/>
                    </a:lnTo>
                    <a:lnTo>
                      <a:pt x="758" y="262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2" name="Freeform 319"/>
              <p:cNvSpPr>
                <a:spLocks/>
              </p:cNvSpPr>
              <p:nvPr/>
            </p:nvSpPr>
            <p:spPr bwMode="auto">
              <a:xfrm>
                <a:off x="6917" y="5972"/>
                <a:ext cx="26" cy="138"/>
              </a:xfrm>
              <a:custGeom>
                <a:avLst/>
                <a:gdLst>
                  <a:gd name="T0" fmla="*/ 2 w 26"/>
                  <a:gd name="T1" fmla="*/ 0 h 138"/>
                  <a:gd name="T2" fmla="*/ 0 w 26"/>
                  <a:gd name="T3" fmla="*/ 0 h 138"/>
                  <a:gd name="T4" fmla="*/ 0 w 26"/>
                  <a:gd name="T5" fmla="*/ 5 h 138"/>
                  <a:gd name="T6" fmla="*/ 0 w 26"/>
                  <a:gd name="T7" fmla="*/ 12 h 138"/>
                  <a:gd name="T8" fmla="*/ 0 w 26"/>
                  <a:gd name="T9" fmla="*/ 24 h 138"/>
                  <a:gd name="T10" fmla="*/ 0 w 26"/>
                  <a:gd name="T11" fmla="*/ 33 h 138"/>
                  <a:gd name="T12" fmla="*/ 0 w 26"/>
                  <a:gd name="T13" fmla="*/ 47 h 138"/>
                  <a:gd name="T14" fmla="*/ 0 w 26"/>
                  <a:gd name="T15" fmla="*/ 59 h 138"/>
                  <a:gd name="T16" fmla="*/ 0 w 26"/>
                  <a:gd name="T17" fmla="*/ 74 h 138"/>
                  <a:gd name="T18" fmla="*/ 0 w 26"/>
                  <a:gd name="T19" fmla="*/ 88 h 138"/>
                  <a:gd name="T20" fmla="*/ 0 w 26"/>
                  <a:gd name="T21" fmla="*/ 100 h 138"/>
                  <a:gd name="T22" fmla="*/ 2 w 26"/>
                  <a:gd name="T23" fmla="*/ 112 h 138"/>
                  <a:gd name="T24" fmla="*/ 2 w 26"/>
                  <a:gd name="T25" fmla="*/ 123 h 138"/>
                  <a:gd name="T26" fmla="*/ 4 w 26"/>
                  <a:gd name="T27" fmla="*/ 128 h 138"/>
                  <a:gd name="T28" fmla="*/ 7 w 26"/>
                  <a:gd name="T29" fmla="*/ 135 h 138"/>
                  <a:gd name="T30" fmla="*/ 7 w 26"/>
                  <a:gd name="T31" fmla="*/ 138 h 138"/>
                  <a:gd name="T32" fmla="*/ 12 w 26"/>
                  <a:gd name="T33" fmla="*/ 138 h 138"/>
                  <a:gd name="T34" fmla="*/ 16 w 26"/>
                  <a:gd name="T35" fmla="*/ 131 h 138"/>
                  <a:gd name="T36" fmla="*/ 21 w 26"/>
                  <a:gd name="T37" fmla="*/ 128 h 138"/>
                  <a:gd name="T38" fmla="*/ 23 w 26"/>
                  <a:gd name="T39" fmla="*/ 126 h 138"/>
                  <a:gd name="T40" fmla="*/ 23 w 26"/>
                  <a:gd name="T41" fmla="*/ 121 h 138"/>
                  <a:gd name="T42" fmla="*/ 23 w 26"/>
                  <a:gd name="T43" fmla="*/ 116 h 138"/>
                  <a:gd name="T44" fmla="*/ 26 w 26"/>
                  <a:gd name="T45" fmla="*/ 112 h 138"/>
                  <a:gd name="T46" fmla="*/ 26 w 26"/>
                  <a:gd name="T47" fmla="*/ 104 h 138"/>
                  <a:gd name="T48" fmla="*/ 26 w 26"/>
                  <a:gd name="T49" fmla="*/ 100 h 138"/>
                  <a:gd name="T50" fmla="*/ 26 w 26"/>
                  <a:gd name="T51" fmla="*/ 90 h 138"/>
                  <a:gd name="T52" fmla="*/ 26 w 26"/>
                  <a:gd name="T53" fmla="*/ 81 h 138"/>
                  <a:gd name="T54" fmla="*/ 26 w 26"/>
                  <a:gd name="T55" fmla="*/ 71 h 138"/>
                  <a:gd name="T56" fmla="*/ 26 w 26"/>
                  <a:gd name="T57" fmla="*/ 64 h 138"/>
                  <a:gd name="T58" fmla="*/ 26 w 26"/>
                  <a:gd name="T59" fmla="*/ 55 h 138"/>
                  <a:gd name="T60" fmla="*/ 26 w 26"/>
                  <a:gd name="T61" fmla="*/ 47 h 138"/>
                  <a:gd name="T62" fmla="*/ 26 w 26"/>
                  <a:gd name="T63" fmla="*/ 40 h 138"/>
                  <a:gd name="T64" fmla="*/ 26 w 26"/>
                  <a:gd name="T65" fmla="*/ 33 h 138"/>
                  <a:gd name="T66" fmla="*/ 26 w 26"/>
                  <a:gd name="T67" fmla="*/ 26 h 138"/>
                  <a:gd name="T68" fmla="*/ 26 w 26"/>
                  <a:gd name="T69" fmla="*/ 19 h 138"/>
                  <a:gd name="T70" fmla="*/ 26 w 26"/>
                  <a:gd name="T71" fmla="*/ 14 h 138"/>
                  <a:gd name="T72" fmla="*/ 26 w 26"/>
                  <a:gd name="T73" fmla="*/ 9 h 138"/>
                  <a:gd name="T74" fmla="*/ 26 w 26"/>
                  <a:gd name="T75" fmla="*/ 2 h 138"/>
                  <a:gd name="T76" fmla="*/ 26 w 26"/>
                  <a:gd name="T77" fmla="*/ 2 h 138"/>
                  <a:gd name="T78" fmla="*/ 2 w 26"/>
                  <a:gd name="T79" fmla="*/ 0 h 138"/>
                  <a:gd name="T80" fmla="*/ 2 w 26"/>
                  <a:gd name="T81" fmla="*/ 0 h 1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6" h="138">
                    <a:moveTo>
                      <a:pt x="2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0" y="33"/>
                    </a:lnTo>
                    <a:lnTo>
                      <a:pt x="0" y="47"/>
                    </a:lnTo>
                    <a:lnTo>
                      <a:pt x="0" y="59"/>
                    </a:lnTo>
                    <a:lnTo>
                      <a:pt x="0" y="74"/>
                    </a:lnTo>
                    <a:lnTo>
                      <a:pt x="0" y="88"/>
                    </a:lnTo>
                    <a:lnTo>
                      <a:pt x="0" y="100"/>
                    </a:lnTo>
                    <a:lnTo>
                      <a:pt x="2" y="112"/>
                    </a:lnTo>
                    <a:lnTo>
                      <a:pt x="2" y="123"/>
                    </a:lnTo>
                    <a:lnTo>
                      <a:pt x="4" y="128"/>
                    </a:lnTo>
                    <a:lnTo>
                      <a:pt x="7" y="135"/>
                    </a:lnTo>
                    <a:lnTo>
                      <a:pt x="7" y="138"/>
                    </a:lnTo>
                    <a:lnTo>
                      <a:pt x="12" y="138"/>
                    </a:lnTo>
                    <a:lnTo>
                      <a:pt x="16" y="131"/>
                    </a:lnTo>
                    <a:lnTo>
                      <a:pt x="21" y="128"/>
                    </a:lnTo>
                    <a:lnTo>
                      <a:pt x="23" y="126"/>
                    </a:lnTo>
                    <a:lnTo>
                      <a:pt x="23" y="121"/>
                    </a:lnTo>
                    <a:lnTo>
                      <a:pt x="23" y="116"/>
                    </a:lnTo>
                    <a:lnTo>
                      <a:pt x="26" y="112"/>
                    </a:lnTo>
                    <a:lnTo>
                      <a:pt x="26" y="104"/>
                    </a:lnTo>
                    <a:lnTo>
                      <a:pt x="26" y="100"/>
                    </a:lnTo>
                    <a:lnTo>
                      <a:pt x="26" y="90"/>
                    </a:lnTo>
                    <a:lnTo>
                      <a:pt x="26" y="81"/>
                    </a:lnTo>
                    <a:lnTo>
                      <a:pt x="26" y="71"/>
                    </a:lnTo>
                    <a:lnTo>
                      <a:pt x="26" y="64"/>
                    </a:lnTo>
                    <a:lnTo>
                      <a:pt x="26" y="55"/>
                    </a:lnTo>
                    <a:lnTo>
                      <a:pt x="26" y="47"/>
                    </a:lnTo>
                    <a:lnTo>
                      <a:pt x="26" y="40"/>
                    </a:lnTo>
                    <a:lnTo>
                      <a:pt x="26" y="33"/>
                    </a:lnTo>
                    <a:lnTo>
                      <a:pt x="26" y="26"/>
                    </a:lnTo>
                    <a:lnTo>
                      <a:pt x="26" y="19"/>
                    </a:lnTo>
                    <a:lnTo>
                      <a:pt x="26" y="14"/>
                    </a:lnTo>
                    <a:lnTo>
                      <a:pt x="26" y="9"/>
                    </a:lnTo>
                    <a:lnTo>
                      <a:pt x="26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3" name="Freeform 320"/>
              <p:cNvSpPr>
                <a:spLocks/>
              </p:cNvSpPr>
              <p:nvPr/>
            </p:nvSpPr>
            <p:spPr bwMode="auto">
              <a:xfrm>
                <a:off x="6292" y="6851"/>
                <a:ext cx="52" cy="136"/>
              </a:xfrm>
              <a:custGeom>
                <a:avLst/>
                <a:gdLst>
                  <a:gd name="T0" fmla="*/ 26 w 52"/>
                  <a:gd name="T1" fmla="*/ 0 h 136"/>
                  <a:gd name="T2" fmla="*/ 24 w 52"/>
                  <a:gd name="T3" fmla="*/ 3 h 136"/>
                  <a:gd name="T4" fmla="*/ 21 w 52"/>
                  <a:gd name="T5" fmla="*/ 12 h 136"/>
                  <a:gd name="T6" fmla="*/ 19 w 52"/>
                  <a:gd name="T7" fmla="*/ 17 h 136"/>
                  <a:gd name="T8" fmla="*/ 16 w 52"/>
                  <a:gd name="T9" fmla="*/ 26 h 136"/>
                  <a:gd name="T10" fmla="*/ 14 w 52"/>
                  <a:gd name="T11" fmla="*/ 33 h 136"/>
                  <a:gd name="T12" fmla="*/ 12 w 52"/>
                  <a:gd name="T13" fmla="*/ 43 h 136"/>
                  <a:gd name="T14" fmla="*/ 7 w 52"/>
                  <a:gd name="T15" fmla="*/ 50 h 136"/>
                  <a:gd name="T16" fmla="*/ 5 w 52"/>
                  <a:gd name="T17" fmla="*/ 62 h 136"/>
                  <a:gd name="T18" fmla="*/ 2 w 52"/>
                  <a:gd name="T19" fmla="*/ 69 h 136"/>
                  <a:gd name="T20" fmla="*/ 0 w 52"/>
                  <a:gd name="T21" fmla="*/ 81 h 136"/>
                  <a:gd name="T22" fmla="*/ 0 w 52"/>
                  <a:gd name="T23" fmla="*/ 91 h 136"/>
                  <a:gd name="T24" fmla="*/ 0 w 52"/>
                  <a:gd name="T25" fmla="*/ 98 h 136"/>
                  <a:gd name="T26" fmla="*/ 0 w 52"/>
                  <a:gd name="T27" fmla="*/ 107 h 136"/>
                  <a:gd name="T28" fmla="*/ 0 w 52"/>
                  <a:gd name="T29" fmla="*/ 117 h 136"/>
                  <a:gd name="T30" fmla="*/ 0 w 52"/>
                  <a:gd name="T31" fmla="*/ 124 h 136"/>
                  <a:gd name="T32" fmla="*/ 0 w 52"/>
                  <a:gd name="T33" fmla="*/ 129 h 136"/>
                  <a:gd name="T34" fmla="*/ 2 w 52"/>
                  <a:gd name="T35" fmla="*/ 131 h 136"/>
                  <a:gd name="T36" fmla="*/ 5 w 52"/>
                  <a:gd name="T37" fmla="*/ 136 h 136"/>
                  <a:gd name="T38" fmla="*/ 9 w 52"/>
                  <a:gd name="T39" fmla="*/ 136 h 136"/>
                  <a:gd name="T40" fmla="*/ 14 w 52"/>
                  <a:gd name="T41" fmla="*/ 133 h 136"/>
                  <a:gd name="T42" fmla="*/ 19 w 52"/>
                  <a:gd name="T43" fmla="*/ 129 h 136"/>
                  <a:gd name="T44" fmla="*/ 21 w 52"/>
                  <a:gd name="T45" fmla="*/ 124 h 136"/>
                  <a:gd name="T46" fmla="*/ 24 w 52"/>
                  <a:gd name="T47" fmla="*/ 114 h 136"/>
                  <a:gd name="T48" fmla="*/ 26 w 52"/>
                  <a:gd name="T49" fmla="*/ 110 h 136"/>
                  <a:gd name="T50" fmla="*/ 26 w 52"/>
                  <a:gd name="T51" fmla="*/ 105 h 136"/>
                  <a:gd name="T52" fmla="*/ 26 w 52"/>
                  <a:gd name="T53" fmla="*/ 98 h 136"/>
                  <a:gd name="T54" fmla="*/ 26 w 52"/>
                  <a:gd name="T55" fmla="*/ 93 h 136"/>
                  <a:gd name="T56" fmla="*/ 28 w 52"/>
                  <a:gd name="T57" fmla="*/ 86 h 136"/>
                  <a:gd name="T58" fmla="*/ 31 w 52"/>
                  <a:gd name="T59" fmla="*/ 76 h 136"/>
                  <a:gd name="T60" fmla="*/ 33 w 52"/>
                  <a:gd name="T61" fmla="*/ 69 h 136"/>
                  <a:gd name="T62" fmla="*/ 35 w 52"/>
                  <a:gd name="T63" fmla="*/ 60 h 136"/>
                  <a:gd name="T64" fmla="*/ 40 w 52"/>
                  <a:gd name="T65" fmla="*/ 52 h 136"/>
                  <a:gd name="T66" fmla="*/ 43 w 52"/>
                  <a:gd name="T67" fmla="*/ 43 h 136"/>
                  <a:gd name="T68" fmla="*/ 45 w 52"/>
                  <a:gd name="T69" fmla="*/ 36 h 136"/>
                  <a:gd name="T70" fmla="*/ 47 w 52"/>
                  <a:gd name="T71" fmla="*/ 29 h 136"/>
                  <a:gd name="T72" fmla="*/ 50 w 52"/>
                  <a:gd name="T73" fmla="*/ 22 h 136"/>
                  <a:gd name="T74" fmla="*/ 52 w 52"/>
                  <a:gd name="T75" fmla="*/ 12 h 136"/>
                  <a:gd name="T76" fmla="*/ 52 w 52"/>
                  <a:gd name="T77" fmla="*/ 10 h 136"/>
                  <a:gd name="T78" fmla="*/ 26 w 52"/>
                  <a:gd name="T79" fmla="*/ 0 h 136"/>
                  <a:gd name="T80" fmla="*/ 26 w 52"/>
                  <a:gd name="T81" fmla="*/ 0 h 1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2" h="136">
                    <a:moveTo>
                      <a:pt x="26" y="0"/>
                    </a:moveTo>
                    <a:lnTo>
                      <a:pt x="24" y="3"/>
                    </a:lnTo>
                    <a:lnTo>
                      <a:pt x="21" y="12"/>
                    </a:lnTo>
                    <a:lnTo>
                      <a:pt x="19" y="17"/>
                    </a:lnTo>
                    <a:lnTo>
                      <a:pt x="16" y="26"/>
                    </a:lnTo>
                    <a:lnTo>
                      <a:pt x="14" y="33"/>
                    </a:lnTo>
                    <a:lnTo>
                      <a:pt x="12" y="43"/>
                    </a:lnTo>
                    <a:lnTo>
                      <a:pt x="7" y="50"/>
                    </a:lnTo>
                    <a:lnTo>
                      <a:pt x="5" y="62"/>
                    </a:lnTo>
                    <a:lnTo>
                      <a:pt x="2" y="69"/>
                    </a:lnTo>
                    <a:lnTo>
                      <a:pt x="0" y="81"/>
                    </a:lnTo>
                    <a:lnTo>
                      <a:pt x="0" y="91"/>
                    </a:lnTo>
                    <a:lnTo>
                      <a:pt x="0" y="98"/>
                    </a:lnTo>
                    <a:lnTo>
                      <a:pt x="0" y="107"/>
                    </a:lnTo>
                    <a:lnTo>
                      <a:pt x="0" y="117"/>
                    </a:lnTo>
                    <a:lnTo>
                      <a:pt x="0" y="124"/>
                    </a:lnTo>
                    <a:lnTo>
                      <a:pt x="0" y="129"/>
                    </a:lnTo>
                    <a:lnTo>
                      <a:pt x="2" y="131"/>
                    </a:lnTo>
                    <a:lnTo>
                      <a:pt x="5" y="136"/>
                    </a:lnTo>
                    <a:lnTo>
                      <a:pt x="9" y="136"/>
                    </a:lnTo>
                    <a:lnTo>
                      <a:pt x="14" y="133"/>
                    </a:lnTo>
                    <a:lnTo>
                      <a:pt x="19" y="129"/>
                    </a:lnTo>
                    <a:lnTo>
                      <a:pt x="21" y="124"/>
                    </a:lnTo>
                    <a:lnTo>
                      <a:pt x="24" y="114"/>
                    </a:lnTo>
                    <a:lnTo>
                      <a:pt x="26" y="110"/>
                    </a:lnTo>
                    <a:lnTo>
                      <a:pt x="26" y="105"/>
                    </a:lnTo>
                    <a:lnTo>
                      <a:pt x="26" y="98"/>
                    </a:lnTo>
                    <a:lnTo>
                      <a:pt x="26" y="93"/>
                    </a:lnTo>
                    <a:lnTo>
                      <a:pt x="28" y="86"/>
                    </a:lnTo>
                    <a:lnTo>
                      <a:pt x="31" y="76"/>
                    </a:lnTo>
                    <a:lnTo>
                      <a:pt x="33" y="69"/>
                    </a:lnTo>
                    <a:lnTo>
                      <a:pt x="35" y="60"/>
                    </a:lnTo>
                    <a:lnTo>
                      <a:pt x="40" y="52"/>
                    </a:lnTo>
                    <a:lnTo>
                      <a:pt x="43" y="43"/>
                    </a:lnTo>
                    <a:lnTo>
                      <a:pt x="45" y="36"/>
                    </a:lnTo>
                    <a:lnTo>
                      <a:pt x="47" y="29"/>
                    </a:lnTo>
                    <a:lnTo>
                      <a:pt x="50" y="22"/>
                    </a:lnTo>
                    <a:lnTo>
                      <a:pt x="52" y="12"/>
                    </a:lnTo>
                    <a:lnTo>
                      <a:pt x="52" y="1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4" name="Freeform 321"/>
              <p:cNvSpPr>
                <a:spLocks/>
              </p:cNvSpPr>
              <p:nvPr/>
            </p:nvSpPr>
            <p:spPr bwMode="auto">
              <a:xfrm>
                <a:off x="6950" y="7887"/>
                <a:ext cx="102" cy="34"/>
              </a:xfrm>
              <a:custGeom>
                <a:avLst/>
                <a:gdLst>
                  <a:gd name="T0" fmla="*/ 0 w 102"/>
                  <a:gd name="T1" fmla="*/ 0 h 34"/>
                  <a:gd name="T2" fmla="*/ 2 w 102"/>
                  <a:gd name="T3" fmla="*/ 0 h 34"/>
                  <a:gd name="T4" fmla="*/ 7 w 102"/>
                  <a:gd name="T5" fmla="*/ 0 h 34"/>
                  <a:gd name="T6" fmla="*/ 14 w 102"/>
                  <a:gd name="T7" fmla="*/ 0 h 34"/>
                  <a:gd name="T8" fmla="*/ 21 w 102"/>
                  <a:gd name="T9" fmla="*/ 0 h 34"/>
                  <a:gd name="T10" fmla="*/ 31 w 102"/>
                  <a:gd name="T11" fmla="*/ 0 h 34"/>
                  <a:gd name="T12" fmla="*/ 40 w 102"/>
                  <a:gd name="T13" fmla="*/ 3 h 34"/>
                  <a:gd name="T14" fmla="*/ 52 w 102"/>
                  <a:gd name="T15" fmla="*/ 5 h 34"/>
                  <a:gd name="T16" fmla="*/ 62 w 102"/>
                  <a:gd name="T17" fmla="*/ 5 h 34"/>
                  <a:gd name="T18" fmla="*/ 69 w 102"/>
                  <a:gd name="T19" fmla="*/ 8 h 34"/>
                  <a:gd name="T20" fmla="*/ 78 w 102"/>
                  <a:gd name="T21" fmla="*/ 10 h 34"/>
                  <a:gd name="T22" fmla="*/ 88 w 102"/>
                  <a:gd name="T23" fmla="*/ 12 h 34"/>
                  <a:gd name="T24" fmla="*/ 93 w 102"/>
                  <a:gd name="T25" fmla="*/ 17 h 34"/>
                  <a:gd name="T26" fmla="*/ 97 w 102"/>
                  <a:gd name="T27" fmla="*/ 19 h 34"/>
                  <a:gd name="T28" fmla="*/ 100 w 102"/>
                  <a:gd name="T29" fmla="*/ 22 h 34"/>
                  <a:gd name="T30" fmla="*/ 102 w 102"/>
                  <a:gd name="T31" fmla="*/ 27 h 34"/>
                  <a:gd name="T32" fmla="*/ 100 w 102"/>
                  <a:gd name="T33" fmla="*/ 29 h 34"/>
                  <a:gd name="T34" fmla="*/ 97 w 102"/>
                  <a:gd name="T35" fmla="*/ 31 h 34"/>
                  <a:gd name="T36" fmla="*/ 90 w 102"/>
                  <a:gd name="T37" fmla="*/ 34 h 34"/>
                  <a:gd name="T38" fmla="*/ 86 w 102"/>
                  <a:gd name="T39" fmla="*/ 34 h 34"/>
                  <a:gd name="T40" fmla="*/ 78 w 102"/>
                  <a:gd name="T41" fmla="*/ 34 h 34"/>
                  <a:gd name="T42" fmla="*/ 69 w 102"/>
                  <a:gd name="T43" fmla="*/ 34 h 34"/>
                  <a:gd name="T44" fmla="*/ 62 w 102"/>
                  <a:gd name="T45" fmla="*/ 34 h 34"/>
                  <a:gd name="T46" fmla="*/ 52 w 102"/>
                  <a:gd name="T47" fmla="*/ 34 h 34"/>
                  <a:gd name="T48" fmla="*/ 40 w 102"/>
                  <a:gd name="T49" fmla="*/ 31 h 34"/>
                  <a:gd name="T50" fmla="*/ 33 w 102"/>
                  <a:gd name="T51" fmla="*/ 29 h 34"/>
                  <a:gd name="T52" fmla="*/ 26 w 102"/>
                  <a:gd name="T53" fmla="*/ 27 h 34"/>
                  <a:gd name="T54" fmla="*/ 19 w 102"/>
                  <a:gd name="T55" fmla="*/ 27 h 34"/>
                  <a:gd name="T56" fmla="*/ 12 w 102"/>
                  <a:gd name="T57" fmla="*/ 27 h 34"/>
                  <a:gd name="T58" fmla="*/ 7 w 102"/>
                  <a:gd name="T59" fmla="*/ 24 h 34"/>
                  <a:gd name="T60" fmla="*/ 5 w 102"/>
                  <a:gd name="T61" fmla="*/ 24 h 34"/>
                  <a:gd name="T62" fmla="*/ 0 w 102"/>
                  <a:gd name="T63" fmla="*/ 0 h 34"/>
                  <a:gd name="T64" fmla="*/ 0 w 102"/>
                  <a:gd name="T65" fmla="*/ 0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2" h="34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31" y="0"/>
                    </a:lnTo>
                    <a:lnTo>
                      <a:pt x="40" y="3"/>
                    </a:lnTo>
                    <a:lnTo>
                      <a:pt x="52" y="5"/>
                    </a:lnTo>
                    <a:lnTo>
                      <a:pt x="62" y="5"/>
                    </a:lnTo>
                    <a:lnTo>
                      <a:pt x="69" y="8"/>
                    </a:lnTo>
                    <a:lnTo>
                      <a:pt x="78" y="10"/>
                    </a:lnTo>
                    <a:lnTo>
                      <a:pt x="88" y="12"/>
                    </a:lnTo>
                    <a:lnTo>
                      <a:pt x="93" y="17"/>
                    </a:lnTo>
                    <a:lnTo>
                      <a:pt x="97" y="19"/>
                    </a:lnTo>
                    <a:lnTo>
                      <a:pt x="100" y="22"/>
                    </a:lnTo>
                    <a:lnTo>
                      <a:pt x="102" y="27"/>
                    </a:lnTo>
                    <a:lnTo>
                      <a:pt x="100" y="29"/>
                    </a:lnTo>
                    <a:lnTo>
                      <a:pt x="97" y="31"/>
                    </a:lnTo>
                    <a:lnTo>
                      <a:pt x="90" y="34"/>
                    </a:lnTo>
                    <a:lnTo>
                      <a:pt x="86" y="34"/>
                    </a:lnTo>
                    <a:lnTo>
                      <a:pt x="78" y="34"/>
                    </a:lnTo>
                    <a:lnTo>
                      <a:pt x="69" y="34"/>
                    </a:lnTo>
                    <a:lnTo>
                      <a:pt x="62" y="34"/>
                    </a:lnTo>
                    <a:lnTo>
                      <a:pt x="52" y="34"/>
                    </a:lnTo>
                    <a:lnTo>
                      <a:pt x="40" y="31"/>
                    </a:lnTo>
                    <a:lnTo>
                      <a:pt x="33" y="29"/>
                    </a:lnTo>
                    <a:lnTo>
                      <a:pt x="26" y="27"/>
                    </a:lnTo>
                    <a:lnTo>
                      <a:pt x="19" y="27"/>
                    </a:lnTo>
                    <a:lnTo>
                      <a:pt x="12" y="27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5" name="Freeform 322"/>
              <p:cNvSpPr>
                <a:spLocks/>
              </p:cNvSpPr>
              <p:nvPr/>
            </p:nvSpPr>
            <p:spPr bwMode="auto">
              <a:xfrm>
                <a:off x="8024" y="7046"/>
                <a:ext cx="26" cy="105"/>
              </a:xfrm>
              <a:custGeom>
                <a:avLst/>
                <a:gdLst>
                  <a:gd name="T0" fmla="*/ 0 w 26"/>
                  <a:gd name="T1" fmla="*/ 7 h 105"/>
                  <a:gd name="T2" fmla="*/ 0 w 26"/>
                  <a:gd name="T3" fmla="*/ 12 h 105"/>
                  <a:gd name="T4" fmla="*/ 0 w 26"/>
                  <a:gd name="T5" fmla="*/ 17 h 105"/>
                  <a:gd name="T6" fmla="*/ 0 w 26"/>
                  <a:gd name="T7" fmla="*/ 26 h 105"/>
                  <a:gd name="T8" fmla="*/ 0 w 26"/>
                  <a:gd name="T9" fmla="*/ 36 h 105"/>
                  <a:gd name="T10" fmla="*/ 0 w 26"/>
                  <a:gd name="T11" fmla="*/ 45 h 105"/>
                  <a:gd name="T12" fmla="*/ 0 w 26"/>
                  <a:gd name="T13" fmla="*/ 55 h 105"/>
                  <a:gd name="T14" fmla="*/ 2 w 26"/>
                  <a:gd name="T15" fmla="*/ 67 h 105"/>
                  <a:gd name="T16" fmla="*/ 2 w 26"/>
                  <a:gd name="T17" fmla="*/ 76 h 105"/>
                  <a:gd name="T18" fmla="*/ 2 w 26"/>
                  <a:gd name="T19" fmla="*/ 86 h 105"/>
                  <a:gd name="T20" fmla="*/ 2 w 26"/>
                  <a:gd name="T21" fmla="*/ 93 h 105"/>
                  <a:gd name="T22" fmla="*/ 5 w 26"/>
                  <a:gd name="T23" fmla="*/ 100 h 105"/>
                  <a:gd name="T24" fmla="*/ 9 w 26"/>
                  <a:gd name="T25" fmla="*/ 105 h 105"/>
                  <a:gd name="T26" fmla="*/ 14 w 26"/>
                  <a:gd name="T27" fmla="*/ 100 h 105"/>
                  <a:gd name="T28" fmla="*/ 17 w 26"/>
                  <a:gd name="T29" fmla="*/ 93 h 105"/>
                  <a:gd name="T30" fmla="*/ 19 w 26"/>
                  <a:gd name="T31" fmla="*/ 86 h 105"/>
                  <a:gd name="T32" fmla="*/ 19 w 26"/>
                  <a:gd name="T33" fmla="*/ 79 h 105"/>
                  <a:gd name="T34" fmla="*/ 21 w 26"/>
                  <a:gd name="T35" fmla="*/ 74 h 105"/>
                  <a:gd name="T36" fmla="*/ 21 w 26"/>
                  <a:gd name="T37" fmla="*/ 67 h 105"/>
                  <a:gd name="T38" fmla="*/ 24 w 26"/>
                  <a:gd name="T39" fmla="*/ 60 h 105"/>
                  <a:gd name="T40" fmla="*/ 24 w 26"/>
                  <a:gd name="T41" fmla="*/ 55 h 105"/>
                  <a:gd name="T42" fmla="*/ 26 w 26"/>
                  <a:gd name="T43" fmla="*/ 50 h 105"/>
                  <a:gd name="T44" fmla="*/ 26 w 26"/>
                  <a:gd name="T45" fmla="*/ 36 h 105"/>
                  <a:gd name="T46" fmla="*/ 26 w 26"/>
                  <a:gd name="T47" fmla="*/ 29 h 105"/>
                  <a:gd name="T48" fmla="*/ 24 w 26"/>
                  <a:gd name="T49" fmla="*/ 19 h 105"/>
                  <a:gd name="T50" fmla="*/ 24 w 26"/>
                  <a:gd name="T51" fmla="*/ 12 h 105"/>
                  <a:gd name="T52" fmla="*/ 19 w 26"/>
                  <a:gd name="T53" fmla="*/ 5 h 105"/>
                  <a:gd name="T54" fmla="*/ 17 w 26"/>
                  <a:gd name="T55" fmla="*/ 2 h 105"/>
                  <a:gd name="T56" fmla="*/ 12 w 26"/>
                  <a:gd name="T57" fmla="*/ 0 h 105"/>
                  <a:gd name="T58" fmla="*/ 9 w 26"/>
                  <a:gd name="T59" fmla="*/ 2 h 105"/>
                  <a:gd name="T60" fmla="*/ 2 w 26"/>
                  <a:gd name="T61" fmla="*/ 5 h 105"/>
                  <a:gd name="T62" fmla="*/ 0 w 26"/>
                  <a:gd name="T63" fmla="*/ 7 h 105"/>
                  <a:gd name="T64" fmla="*/ 0 w 26"/>
                  <a:gd name="T65" fmla="*/ 7 h 1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" h="105">
                    <a:moveTo>
                      <a:pt x="0" y="7"/>
                    </a:moveTo>
                    <a:lnTo>
                      <a:pt x="0" y="12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2" y="76"/>
                    </a:lnTo>
                    <a:lnTo>
                      <a:pt x="2" y="86"/>
                    </a:lnTo>
                    <a:lnTo>
                      <a:pt x="2" y="93"/>
                    </a:lnTo>
                    <a:lnTo>
                      <a:pt x="5" y="100"/>
                    </a:lnTo>
                    <a:lnTo>
                      <a:pt x="9" y="105"/>
                    </a:lnTo>
                    <a:lnTo>
                      <a:pt x="14" y="100"/>
                    </a:lnTo>
                    <a:lnTo>
                      <a:pt x="17" y="93"/>
                    </a:lnTo>
                    <a:lnTo>
                      <a:pt x="19" y="86"/>
                    </a:lnTo>
                    <a:lnTo>
                      <a:pt x="19" y="79"/>
                    </a:lnTo>
                    <a:lnTo>
                      <a:pt x="21" y="74"/>
                    </a:lnTo>
                    <a:lnTo>
                      <a:pt x="21" y="67"/>
                    </a:lnTo>
                    <a:lnTo>
                      <a:pt x="24" y="60"/>
                    </a:lnTo>
                    <a:lnTo>
                      <a:pt x="24" y="55"/>
                    </a:lnTo>
                    <a:lnTo>
                      <a:pt x="26" y="50"/>
                    </a:lnTo>
                    <a:lnTo>
                      <a:pt x="26" y="36"/>
                    </a:lnTo>
                    <a:lnTo>
                      <a:pt x="26" y="29"/>
                    </a:lnTo>
                    <a:lnTo>
                      <a:pt x="24" y="19"/>
                    </a:lnTo>
                    <a:lnTo>
                      <a:pt x="24" y="12"/>
                    </a:lnTo>
                    <a:lnTo>
                      <a:pt x="19" y="5"/>
                    </a:lnTo>
                    <a:lnTo>
                      <a:pt x="17" y="2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2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6" name="Freeform 323"/>
              <p:cNvSpPr>
                <a:spLocks/>
              </p:cNvSpPr>
              <p:nvPr/>
            </p:nvSpPr>
            <p:spPr bwMode="auto">
              <a:xfrm>
                <a:off x="8649" y="7628"/>
                <a:ext cx="133" cy="112"/>
              </a:xfrm>
              <a:custGeom>
                <a:avLst/>
                <a:gdLst>
                  <a:gd name="T0" fmla="*/ 116 w 133"/>
                  <a:gd name="T1" fmla="*/ 0 h 112"/>
                  <a:gd name="T2" fmla="*/ 114 w 133"/>
                  <a:gd name="T3" fmla="*/ 3 h 112"/>
                  <a:gd name="T4" fmla="*/ 112 w 133"/>
                  <a:gd name="T5" fmla="*/ 7 h 112"/>
                  <a:gd name="T6" fmla="*/ 107 w 133"/>
                  <a:gd name="T7" fmla="*/ 10 h 112"/>
                  <a:gd name="T8" fmla="*/ 104 w 133"/>
                  <a:gd name="T9" fmla="*/ 17 h 112"/>
                  <a:gd name="T10" fmla="*/ 100 w 133"/>
                  <a:gd name="T11" fmla="*/ 24 h 112"/>
                  <a:gd name="T12" fmla="*/ 95 w 133"/>
                  <a:gd name="T13" fmla="*/ 31 h 112"/>
                  <a:gd name="T14" fmla="*/ 90 w 133"/>
                  <a:gd name="T15" fmla="*/ 36 h 112"/>
                  <a:gd name="T16" fmla="*/ 85 w 133"/>
                  <a:gd name="T17" fmla="*/ 43 h 112"/>
                  <a:gd name="T18" fmla="*/ 78 w 133"/>
                  <a:gd name="T19" fmla="*/ 48 h 112"/>
                  <a:gd name="T20" fmla="*/ 74 w 133"/>
                  <a:gd name="T21" fmla="*/ 55 h 112"/>
                  <a:gd name="T22" fmla="*/ 66 w 133"/>
                  <a:gd name="T23" fmla="*/ 60 h 112"/>
                  <a:gd name="T24" fmla="*/ 62 w 133"/>
                  <a:gd name="T25" fmla="*/ 67 h 112"/>
                  <a:gd name="T26" fmla="*/ 55 w 133"/>
                  <a:gd name="T27" fmla="*/ 72 h 112"/>
                  <a:gd name="T28" fmla="*/ 47 w 133"/>
                  <a:gd name="T29" fmla="*/ 76 h 112"/>
                  <a:gd name="T30" fmla="*/ 40 w 133"/>
                  <a:gd name="T31" fmla="*/ 79 h 112"/>
                  <a:gd name="T32" fmla="*/ 36 w 133"/>
                  <a:gd name="T33" fmla="*/ 81 h 112"/>
                  <a:gd name="T34" fmla="*/ 28 w 133"/>
                  <a:gd name="T35" fmla="*/ 84 h 112"/>
                  <a:gd name="T36" fmla="*/ 24 w 133"/>
                  <a:gd name="T37" fmla="*/ 86 h 112"/>
                  <a:gd name="T38" fmla="*/ 12 w 133"/>
                  <a:gd name="T39" fmla="*/ 91 h 112"/>
                  <a:gd name="T40" fmla="*/ 7 w 133"/>
                  <a:gd name="T41" fmla="*/ 95 h 112"/>
                  <a:gd name="T42" fmla="*/ 0 w 133"/>
                  <a:gd name="T43" fmla="*/ 98 h 112"/>
                  <a:gd name="T44" fmla="*/ 0 w 133"/>
                  <a:gd name="T45" fmla="*/ 103 h 112"/>
                  <a:gd name="T46" fmla="*/ 2 w 133"/>
                  <a:gd name="T47" fmla="*/ 105 h 112"/>
                  <a:gd name="T48" fmla="*/ 9 w 133"/>
                  <a:gd name="T49" fmla="*/ 110 h 112"/>
                  <a:gd name="T50" fmla="*/ 14 w 133"/>
                  <a:gd name="T51" fmla="*/ 112 h 112"/>
                  <a:gd name="T52" fmla="*/ 24 w 133"/>
                  <a:gd name="T53" fmla="*/ 112 h 112"/>
                  <a:gd name="T54" fmla="*/ 33 w 133"/>
                  <a:gd name="T55" fmla="*/ 112 h 112"/>
                  <a:gd name="T56" fmla="*/ 43 w 133"/>
                  <a:gd name="T57" fmla="*/ 110 h 112"/>
                  <a:gd name="T58" fmla="*/ 52 w 133"/>
                  <a:gd name="T59" fmla="*/ 105 h 112"/>
                  <a:gd name="T60" fmla="*/ 62 w 133"/>
                  <a:gd name="T61" fmla="*/ 103 h 112"/>
                  <a:gd name="T62" fmla="*/ 69 w 133"/>
                  <a:gd name="T63" fmla="*/ 98 h 112"/>
                  <a:gd name="T64" fmla="*/ 76 w 133"/>
                  <a:gd name="T65" fmla="*/ 93 h 112"/>
                  <a:gd name="T66" fmla="*/ 83 w 133"/>
                  <a:gd name="T67" fmla="*/ 86 h 112"/>
                  <a:gd name="T68" fmla="*/ 93 w 133"/>
                  <a:gd name="T69" fmla="*/ 76 h 112"/>
                  <a:gd name="T70" fmla="*/ 102 w 133"/>
                  <a:gd name="T71" fmla="*/ 65 h 112"/>
                  <a:gd name="T72" fmla="*/ 112 w 133"/>
                  <a:gd name="T73" fmla="*/ 55 h 112"/>
                  <a:gd name="T74" fmla="*/ 119 w 133"/>
                  <a:gd name="T75" fmla="*/ 43 h 112"/>
                  <a:gd name="T76" fmla="*/ 126 w 133"/>
                  <a:gd name="T77" fmla="*/ 36 h 112"/>
                  <a:gd name="T78" fmla="*/ 131 w 133"/>
                  <a:gd name="T79" fmla="*/ 29 h 112"/>
                  <a:gd name="T80" fmla="*/ 133 w 133"/>
                  <a:gd name="T81" fmla="*/ 26 h 112"/>
                  <a:gd name="T82" fmla="*/ 116 w 133"/>
                  <a:gd name="T83" fmla="*/ 0 h 112"/>
                  <a:gd name="T84" fmla="*/ 116 w 133"/>
                  <a:gd name="T85" fmla="*/ 0 h 1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3" h="112">
                    <a:moveTo>
                      <a:pt x="116" y="0"/>
                    </a:moveTo>
                    <a:lnTo>
                      <a:pt x="114" y="3"/>
                    </a:lnTo>
                    <a:lnTo>
                      <a:pt x="112" y="7"/>
                    </a:lnTo>
                    <a:lnTo>
                      <a:pt x="107" y="10"/>
                    </a:lnTo>
                    <a:lnTo>
                      <a:pt x="104" y="17"/>
                    </a:lnTo>
                    <a:lnTo>
                      <a:pt x="100" y="24"/>
                    </a:lnTo>
                    <a:lnTo>
                      <a:pt x="95" y="31"/>
                    </a:lnTo>
                    <a:lnTo>
                      <a:pt x="90" y="36"/>
                    </a:lnTo>
                    <a:lnTo>
                      <a:pt x="85" y="43"/>
                    </a:lnTo>
                    <a:lnTo>
                      <a:pt x="78" y="48"/>
                    </a:lnTo>
                    <a:lnTo>
                      <a:pt x="74" y="55"/>
                    </a:lnTo>
                    <a:lnTo>
                      <a:pt x="66" y="60"/>
                    </a:lnTo>
                    <a:lnTo>
                      <a:pt x="62" y="67"/>
                    </a:lnTo>
                    <a:lnTo>
                      <a:pt x="55" y="72"/>
                    </a:lnTo>
                    <a:lnTo>
                      <a:pt x="47" y="76"/>
                    </a:lnTo>
                    <a:lnTo>
                      <a:pt x="40" y="79"/>
                    </a:lnTo>
                    <a:lnTo>
                      <a:pt x="36" y="81"/>
                    </a:lnTo>
                    <a:lnTo>
                      <a:pt x="28" y="84"/>
                    </a:lnTo>
                    <a:lnTo>
                      <a:pt x="24" y="86"/>
                    </a:lnTo>
                    <a:lnTo>
                      <a:pt x="12" y="91"/>
                    </a:lnTo>
                    <a:lnTo>
                      <a:pt x="7" y="95"/>
                    </a:lnTo>
                    <a:lnTo>
                      <a:pt x="0" y="98"/>
                    </a:lnTo>
                    <a:lnTo>
                      <a:pt x="0" y="103"/>
                    </a:lnTo>
                    <a:lnTo>
                      <a:pt x="2" y="105"/>
                    </a:lnTo>
                    <a:lnTo>
                      <a:pt x="9" y="110"/>
                    </a:lnTo>
                    <a:lnTo>
                      <a:pt x="14" y="112"/>
                    </a:lnTo>
                    <a:lnTo>
                      <a:pt x="24" y="112"/>
                    </a:lnTo>
                    <a:lnTo>
                      <a:pt x="33" y="112"/>
                    </a:lnTo>
                    <a:lnTo>
                      <a:pt x="43" y="110"/>
                    </a:lnTo>
                    <a:lnTo>
                      <a:pt x="52" y="105"/>
                    </a:lnTo>
                    <a:lnTo>
                      <a:pt x="62" y="103"/>
                    </a:lnTo>
                    <a:lnTo>
                      <a:pt x="69" y="98"/>
                    </a:lnTo>
                    <a:lnTo>
                      <a:pt x="76" y="93"/>
                    </a:lnTo>
                    <a:lnTo>
                      <a:pt x="83" y="86"/>
                    </a:lnTo>
                    <a:lnTo>
                      <a:pt x="93" y="76"/>
                    </a:lnTo>
                    <a:lnTo>
                      <a:pt x="102" y="65"/>
                    </a:lnTo>
                    <a:lnTo>
                      <a:pt x="112" y="55"/>
                    </a:lnTo>
                    <a:lnTo>
                      <a:pt x="119" y="43"/>
                    </a:lnTo>
                    <a:lnTo>
                      <a:pt x="126" y="36"/>
                    </a:lnTo>
                    <a:lnTo>
                      <a:pt x="131" y="29"/>
                    </a:lnTo>
                    <a:lnTo>
                      <a:pt x="133" y="26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7" name="Freeform 324"/>
              <p:cNvSpPr>
                <a:spLocks/>
              </p:cNvSpPr>
              <p:nvPr/>
            </p:nvSpPr>
            <p:spPr bwMode="auto">
              <a:xfrm>
                <a:off x="9376" y="7414"/>
                <a:ext cx="57" cy="107"/>
              </a:xfrm>
              <a:custGeom>
                <a:avLst/>
                <a:gdLst>
                  <a:gd name="T0" fmla="*/ 33 w 57"/>
                  <a:gd name="T1" fmla="*/ 0 h 107"/>
                  <a:gd name="T2" fmla="*/ 31 w 57"/>
                  <a:gd name="T3" fmla="*/ 0 h 107"/>
                  <a:gd name="T4" fmla="*/ 31 w 57"/>
                  <a:gd name="T5" fmla="*/ 5 h 107"/>
                  <a:gd name="T6" fmla="*/ 29 w 57"/>
                  <a:gd name="T7" fmla="*/ 8 h 107"/>
                  <a:gd name="T8" fmla="*/ 26 w 57"/>
                  <a:gd name="T9" fmla="*/ 15 h 107"/>
                  <a:gd name="T10" fmla="*/ 24 w 57"/>
                  <a:gd name="T11" fmla="*/ 19 h 107"/>
                  <a:gd name="T12" fmla="*/ 19 w 57"/>
                  <a:gd name="T13" fmla="*/ 29 h 107"/>
                  <a:gd name="T14" fmla="*/ 17 w 57"/>
                  <a:gd name="T15" fmla="*/ 36 h 107"/>
                  <a:gd name="T16" fmla="*/ 14 w 57"/>
                  <a:gd name="T17" fmla="*/ 46 h 107"/>
                  <a:gd name="T18" fmla="*/ 10 w 57"/>
                  <a:gd name="T19" fmla="*/ 55 h 107"/>
                  <a:gd name="T20" fmla="*/ 7 w 57"/>
                  <a:gd name="T21" fmla="*/ 65 h 107"/>
                  <a:gd name="T22" fmla="*/ 5 w 57"/>
                  <a:gd name="T23" fmla="*/ 72 h 107"/>
                  <a:gd name="T24" fmla="*/ 2 w 57"/>
                  <a:gd name="T25" fmla="*/ 81 h 107"/>
                  <a:gd name="T26" fmla="*/ 0 w 57"/>
                  <a:gd name="T27" fmla="*/ 88 h 107"/>
                  <a:gd name="T28" fmla="*/ 0 w 57"/>
                  <a:gd name="T29" fmla="*/ 93 h 107"/>
                  <a:gd name="T30" fmla="*/ 0 w 57"/>
                  <a:gd name="T31" fmla="*/ 100 h 107"/>
                  <a:gd name="T32" fmla="*/ 2 w 57"/>
                  <a:gd name="T33" fmla="*/ 105 h 107"/>
                  <a:gd name="T34" fmla="*/ 7 w 57"/>
                  <a:gd name="T35" fmla="*/ 107 h 107"/>
                  <a:gd name="T36" fmla="*/ 17 w 57"/>
                  <a:gd name="T37" fmla="*/ 103 h 107"/>
                  <a:gd name="T38" fmla="*/ 24 w 57"/>
                  <a:gd name="T39" fmla="*/ 93 h 107"/>
                  <a:gd name="T40" fmla="*/ 26 w 57"/>
                  <a:gd name="T41" fmla="*/ 88 h 107"/>
                  <a:gd name="T42" fmla="*/ 57 w 57"/>
                  <a:gd name="T43" fmla="*/ 3 h 107"/>
                  <a:gd name="T44" fmla="*/ 33 w 57"/>
                  <a:gd name="T45" fmla="*/ 0 h 107"/>
                  <a:gd name="T46" fmla="*/ 33 w 57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107">
                    <a:moveTo>
                      <a:pt x="33" y="0"/>
                    </a:moveTo>
                    <a:lnTo>
                      <a:pt x="31" y="0"/>
                    </a:lnTo>
                    <a:lnTo>
                      <a:pt x="31" y="5"/>
                    </a:lnTo>
                    <a:lnTo>
                      <a:pt x="29" y="8"/>
                    </a:lnTo>
                    <a:lnTo>
                      <a:pt x="26" y="15"/>
                    </a:lnTo>
                    <a:lnTo>
                      <a:pt x="24" y="19"/>
                    </a:lnTo>
                    <a:lnTo>
                      <a:pt x="19" y="29"/>
                    </a:lnTo>
                    <a:lnTo>
                      <a:pt x="17" y="36"/>
                    </a:lnTo>
                    <a:lnTo>
                      <a:pt x="14" y="46"/>
                    </a:lnTo>
                    <a:lnTo>
                      <a:pt x="10" y="55"/>
                    </a:lnTo>
                    <a:lnTo>
                      <a:pt x="7" y="65"/>
                    </a:lnTo>
                    <a:lnTo>
                      <a:pt x="5" y="72"/>
                    </a:lnTo>
                    <a:lnTo>
                      <a:pt x="2" y="81"/>
                    </a:lnTo>
                    <a:lnTo>
                      <a:pt x="0" y="88"/>
                    </a:lnTo>
                    <a:lnTo>
                      <a:pt x="0" y="93"/>
                    </a:lnTo>
                    <a:lnTo>
                      <a:pt x="0" y="100"/>
                    </a:lnTo>
                    <a:lnTo>
                      <a:pt x="2" y="105"/>
                    </a:lnTo>
                    <a:lnTo>
                      <a:pt x="7" y="107"/>
                    </a:lnTo>
                    <a:lnTo>
                      <a:pt x="17" y="103"/>
                    </a:lnTo>
                    <a:lnTo>
                      <a:pt x="24" y="93"/>
                    </a:lnTo>
                    <a:lnTo>
                      <a:pt x="26" y="88"/>
                    </a:lnTo>
                    <a:lnTo>
                      <a:pt x="57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8" name="Freeform 325"/>
              <p:cNvSpPr>
                <a:spLocks/>
              </p:cNvSpPr>
              <p:nvPr/>
            </p:nvSpPr>
            <p:spPr bwMode="auto">
              <a:xfrm>
                <a:off x="9191" y="6953"/>
                <a:ext cx="76" cy="29"/>
              </a:xfrm>
              <a:custGeom>
                <a:avLst/>
                <a:gdLst>
                  <a:gd name="T0" fmla="*/ 7 w 76"/>
                  <a:gd name="T1" fmla="*/ 8 h 29"/>
                  <a:gd name="T2" fmla="*/ 9 w 76"/>
                  <a:gd name="T3" fmla="*/ 5 h 29"/>
                  <a:gd name="T4" fmla="*/ 16 w 76"/>
                  <a:gd name="T5" fmla="*/ 3 h 29"/>
                  <a:gd name="T6" fmla="*/ 21 w 76"/>
                  <a:gd name="T7" fmla="*/ 3 h 29"/>
                  <a:gd name="T8" fmla="*/ 28 w 76"/>
                  <a:gd name="T9" fmla="*/ 0 h 29"/>
                  <a:gd name="T10" fmla="*/ 35 w 76"/>
                  <a:gd name="T11" fmla="*/ 0 h 29"/>
                  <a:gd name="T12" fmla="*/ 42 w 76"/>
                  <a:gd name="T13" fmla="*/ 0 h 29"/>
                  <a:gd name="T14" fmla="*/ 47 w 76"/>
                  <a:gd name="T15" fmla="*/ 0 h 29"/>
                  <a:gd name="T16" fmla="*/ 54 w 76"/>
                  <a:gd name="T17" fmla="*/ 0 h 29"/>
                  <a:gd name="T18" fmla="*/ 61 w 76"/>
                  <a:gd name="T19" fmla="*/ 0 h 29"/>
                  <a:gd name="T20" fmla="*/ 66 w 76"/>
                  <a:gd name="T21" fmla="*/ 3 h 29"/>
                  <a:gd name="T22" fmla="*/ 73 w 76"/>
                  <a:gd name="T23" fmla="*/ 8 h 29"/>
                  <a:gd name="T24" fmla="*/ 76 w 76"/>
                  <a:gd name="T25" fmla="*/ 15 h 29"/>
                  <a:gd name="T26" fmla="*/ 69 w 76"/>
                  <a:gd name="T27" fmla="*/ 22 h 29"/>
                  <a:gd name="T28" fmla="*/ 59 w 76"/>
                  <a:gd name="T29" fmla="*/ 27 h 29"/>
                  <a:gd name="T30" fmla="*/ 52 w 76"/>
                  <a:gd name="T31" fmla="*/ 27 h 29"/>
                  <a:gd name="T32" fmla="*/ 45 w 76"/>
                  <a:gd name="T33" fmla="*/ 29 h 29"/>
                  <a:gd name="T34" fmla="*/ 38 w 76"/>
                  <a:gd name="T35" fmla="*/ 29 h 29"/>
                  <a:gd name="T36" fmla="*/ 33 w 76"/>
                  <a:gd name="T37" fmla="*/ 29 h 29"/>
                  <a:gd name="T38" fmla="*/ 26 w 76"/>
                  <a:gd name="T39" fmla="*/ 29 h 29"/>
                  <a:gd name="T40" fmla="*/ 19 w 76"/>
                  <a:gd name="T41" fmla="*/ 29 h 29"/>
                  <a:gd name="T42" fmla="*/ 12 w 76"/>
                  <a:gd name="T43" fmla="*/ 29 h 29"/>
                  <a:gd name="T44" fmla="*/ 9 w 76"/>
                  <a:gd name="T45" fmla="*/ 29 h 29"/>
                  <a:gd name="T46" fmla="*/ 2 w 76"/>
                  <a:gd name="T47" fmla="*/ 29 h 29"/>
                  <a:gd name="T48" fmla="*/ 0 w 76"/>
                  <a:gd name="T49" fmla="*/ 29 h 29"/>
                  <a:gd name="T50" fmla="*/ 7 w 76"/>
                  <a:gd name="T51" fmla="*/ 8 h 29"/>
                  <a:gd name="T52" fmla="*/ 7 w 76"/>
                  <a:gd name="T53" fmla="*/ 8 h 2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6" h="29">
                    <a:moveTo>
                      <a:pt x="7" y="8"/>
                    </a:moveTo>
                    <a:lnTo>
                      <a:pt x="9" y="5"/>
                    </a:lnTo>
                    <a:lnTo>
                      <a:pt x="16" y="3"/>
                    </a:lnTo>
                    <a:lnTo>
                      <a:pt x="21" y="3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6" y="3"/>
                    </a:lnTo>
                    <a:lnTo>
                      <a:pt x="73" y="8"/>
                    </a:lnTo>
                    <a:lnTo>
                      <a:pt x="76" y="15"/>
                    </a:lnTo>
                    <a:lnTo>
                      <a:pt x="69" y="22"/>
                    </a:lnTo>
                    <a:lnTo>
                      <a:pt x="59" y="27"/>
                    </a:lnTo>
                    <a:lnTo>
                      <a:pt x="52" y="27"/>
                    </a:lnTo>
                    <a:lnTo>
                      <a:pt x="45" y="29"/>
                    </a:lnTo>
                    <a:lnTo>
                      <a:pt x="38" y="29"/>
                    </a:lnTo>
                    <a:lnTo>
                      <a:pt x="33" y="29"/>
                    </a:lnTo>
                    <a:lnTo>
                      <a:pt x="26" y="29"/>
                    </a:lnTo>
                    <a:lnTo>
                      <a:pt x="19" y="29"/>
                    </a:lnTo>
                    <a:lnTo>
                      <a:pt x="12" y="29"/>
                    </a:lnTo>
                    <a:lnTo>
                      <a:pt x="9" y="29"/>
                    </a:lnTo>
                    <a:lnTo>
                      <a:pt x="2" y="29"/>
                    </a:lnTo>
                    <a:lnTo>
                      <a:pt x="0" y="29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9" name="Freeform 326"/>
              <p:cNvSpPr>
                <a:spLocks/>
              </p:cNvSpPr>
              <p:nvPr/>
            </p:nvSpPr>
            <p:spPr bwMode="auto">
              <a:xfrm>
                <a:off x="8898" y="6421"/>
                <a:ext cx="81" cy="93"/>
              </a:xfrm>
              <a:custGeom>
                <a:avLst/>
                <a:gdLst>
                  <a:gd name="T0" fmla="*/ 0 w 81"/>
                  <a:gd name="T1" fmla="*/ 17 h 93"/>
                  <a:gd name="T2" fmla="*/ 0 w 81"/>
                  <a:gd name="T3" fmla="*/ 17 h 93"/>
                  <a:gd name="T4" fmla="*/ 8 w 81"/>
                  <a:gd name="T5" fmla="*/ 21 h 93"/>
                  <a:gd name="T6" fmla="*/ 15 w 81"/>
                  <a:gd name="T7" fmla="*/ 24 h 93"/>
                  <a:gd name="T8" fmla="*/ 24 w 81"/>
                  <a:gd name="T9" fmla="*/ 31 h 93"/>
                  <a:gd name="T10" fmla="*/ 34 w 81"/>
                  <a:gd name="T11" fmla="*/ 38 h 93"/>
                  <a:gd name="T12" fmla="*/ 43 w 81"/>
                  <a:gd name="T13" fmla="*/ 45 h 93"/>
                  <a:gd name="T14" fmla="*/ 50 w 81"/>
                  <a:gd name="T15" fmla="*/ 52 h 93"/>
                  <a:gd name="T16" fmla="*/ 55 w 81"/>
                  <a:gd name="T17" fmla="*/ 59 h 93"/>
                  <a:gd name="T18" fmla="*/ 57 w 81"/>
                  <a:gd name="T19" fmla="*/ 67 h 93"/>
                  <a:gd name="T20" fmla="*/ 60 w 81"/>
                  <a:gd name="T21" fmla="*/ 74 h 93"/>
                  <a:gd name="T22" fmla="*/ 62 w 81"/>
                  <a:gd name="T23" fmla="*/ 81 h 93"/>
                  <a:gd name="T24" fmla="*/ 67 w 81"/>
                  <a:gd name="T25" fmla="*/ 88 h 93"/>
                  <a:gd name="T26" fmla="*/ 69 w 81"/>
                  <a:gd name="T27" fmla="*/ 90 h 93"/>
                  <a:gd name="T28" fmla="*/ 72 w 81"/>
                  <a:gd name="T29" fmla="*/ 93 h 93"/>
                  <a:gd name="T30" fmla="*/ 74 w 81"/>
                  <a:gd name="T31" fmla="*/ 90 h 93"/>
                  <a:gd name="T32" fmla="*/ 79 w 81"/>
                  <a:gd name="T33" fmla="*/ 86 h 93"/>
                  <a:gd name="T34" fmla="*/ 79 w 81"/>
                  <a:gd name="T35" fmla="*/ 74 h 93"/>
                  <a:gd name="T36" fmla="*/ 81 w 81"/>
                  <a:gd name="T37" fmla="*/ 67 h 93"/>
                  <a:gd name="T38" fmla="*/ 79 w 81"/>
                  <a:gd name="T39" fmla="*/ 57 h 93"/>
                  <a:gd name="T40" fmla="*/ 76 w 81"/>
                  <a:gd name="T41" fmla="*/ 50 h 93"/>
                  <a:gd name="T42" fmla="*/ 74 w 81"/>
                  <a:gd name="T43" fmla="*/ 43 h 93"/>
                  <a:gd name="T44" fmla="*/ 69 w 81"/>
                  <a:gd name="T45" fmla="*/ 36 h 93"/>
                  <a:gd name="T46" fmla="*/ 62 w 81"/>
                  <a:gd name="T47" fmla="*/ 29 h 93"/>
                  <a:gd name="T48" fmla="*/ 55 w 81"/>
                  <a:gd name="T49" fmla="*/ 24 h 93"/>
                  <a:gd name="T50" fmla="*/ 48 w 81"/>
                  <a:gd name="T51" fmla="*/ 19 h 93"/>
                  <a:gd name="T52" fmla="*/ 41 w 81"/>
                  <a:gd name="T53" fmla="*/ 14 h 93"/>
                  <a:gd name="T54" fmla="*/ 34 w 81"/>
                  <a:gd name="T55" fmla="*/ 10 h 93"/>
                  <a:gd name="T56" fmla="*/ 27 w 81"/>
                  <a:gd name="T57" fmla="*/ 5 h 93"/>
                  <a:gd name="T58" fmla="*/ 19 w 81"/>
                  <a:gd name="T59" fmla="*/ 2 h 93"/>
                  <a:gd name="T60" fmla="*/ 15 w 81"/>
                  <a:gd name="T61" fmla="*/ 0 h 93"/>
                  <a:gd name="T62" fmla="*/ 12 w 81"/>
                  <a:gd name="T63" fmla="*/ 0 h 93"/>
                  <a:gd name="T64" fmla="*/ 0 w 81"/>
                  <a:gd name="T65" fmla="*/ 17 h 93"/>
                  <a:gd name="T66" fmla="*/ 0 w 81"/>
                  <a:gd name="T67" fmla="*/ 17 h 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1" h="93">
                    <a:moveTo>
                      <a:pt x="0" y="17"/>
                    </a:moveTo>
                    <a:lnTo>
                      <a:pt x="0" y="17"/>
                    </a:lnTo>
                    <a:lnTo>
                      <a:pt x="8" y="21"/>
                    </a:lnTo>
                    <a:lnTo>
                      <a:pt x="15" y="24"/>
                    </a:lnTo>
                    <a:lnTo>
                      <a:pt x="24" y="31"/>
                    </a:lnTo>
                    <a:lnTo>
                      <a:pt x="34" y="38"/>
                    </a:lnTo>
                    <a:lnTo>
                      <a:pt x="43" y="45"/>
                    </a:lnTo>
                    <a:lnTo>
                      <a:pt x="50" y="52"/>
                    </a:lnTo>
                    <a:lnTo>
                      <a:pt x="55" y="59"/>
                    </a:lnTo>
                    <a:lnTo>
                      <a:pt x="57" y="67"/>
                    </a:lnTo>
                    <a:lnTo>
                      <a:pt x="60" y="74"/>
                    </a:lnTo>
                    <a:lnTo>
                      <a:pt x="62" y="81"/>
                    </a:lnTo>
                    <a:lnTo>
                      <a:pt x="67" y="88"/>
                    </a:lnTo>
                    <a:lnTo>
                      <a:pt x="69" y="90"/>
                    </a:lnTo>
                    <a:lnTo>
                      <a:pt x="72" y="93"/>
                    </a:lnTo>
                    <a:lnTo>
                      <a:pt x="74" y="90"/>
                    </a:lnTo>
                    <a:lnTo>
                      <a:pt x="79" y="86"/>
                    </a:lnTo>
                    <a:lnTo>
                      <a:pt x="79" y="74"/>
                    </a:lnTo>
                    <a:lnTo>
                      <a:pt x="81" y="67"/>
                    </a:lnTo>
                    <a:lnTo>
                      <a:pt x="79" y="57"/>
                    </a:lnTo>
                    <a:lnTo>
                      <a:pt x="76" y="50"/>
                    </a:lnTo>
                    <a:lnTo>
                      <a:pt x="74" y="43"/>
                    </a:lnTo>
                    <a:lnTo>
                      <a:pt x="69" y="36"/>
                    </a:lnTo>
                    <a:lnTo>
                      <a:pt x="62" y="29"/>
                    </a:lnTo>
                    <a:lnTo>
                      <a:pt x="55" y="24"/>
                    </a:lnTo>
                    <a:lnTo>
                      <a:pt x="48" y="19"/>
                    </a:lnTo>
                    <a:lnTo>
                      <a:pt x="41" y="14"/>
                    </a:lnTo>
                    <a:lnTo>
                      <a:pt x="34" y="10"/>
                    </a:lnTo>
                    <a:lnTo>
                      <a:pt x="27" y="5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0" name="Freeform 327"/>
              <p:cNvSpPr>
                <a:spLocks/>
              </p:cNvSpPr>
              <p:nvPr/>
            </p:nvSpPr>
            <p:spPr bwMode="auto">
              <a:xfrm>
                <a:off x="8537" y="6153"/>
                <a:ext cx="24" cy="102"/>
              </a:xfrm>
              <a:custGeom>
                <a:avLst/>
                <a:gdLst>
                  <a:gd name="T0" fmla="*/ 0 w 24"/>
                  <a:gd name="T1" fmla="*/ 14 h 102"/>
                  <a:gd name="T2" fmla="*/ 0 w 24"/>
                  <a:gd name="T3" fmla="*/ 16 h 102"/>
                  <a:gd name="T4" fmla="*/ 0 w 24"/>
                  <a:gd name="T5" fmla="*/ 26 h 102"/>
                  <a:gd name="T6" fmla="*/ 0 w 24"/>
                  <a:gd name="T7" fmla="*/ 30 h 102"/>
                  <a:gd name="T8" fmla="*/ 0 w 24"/>
                  <a:gd name="T9" fmla="*/ 38 h 102"/>
                  <a:gd name="T10" fmla="*/ 0 w 24"/>
                  <a:gd name="T11" fmla="*/ 47 h 102"/>
                  <a:gd name="T12" fmla="*/ 0 w 24"/>
                  <a:gd name="T13" fmla="*/ 54 h 102"/>
                  <a:gd name="T14" fmla="*/ 0 w 24"/>
                  <a:gd name="T15" fmla="*/ 61 h 102"/>
                  <a:gd name="T16" fmla="*/ 0 w 24"/>
                  <a:gd name="T17" fmla="*/ 71 h 102"/>
                  <a:gd name="T18" fmla="*/ 0 w 24"/>
                  <a:gd name="T19" fmla="*/ 78 h 102"/>
                  <a:gd name="T20" fmla="*/ 3 w 24"/>
                  <a:gd name="T21" fmla="*/ 85 h 102"/>
                  <a:gd name="T22" fmla="*/ 5 w 24"/>
                  <a:gd name="T23" fmla="*/ 90 h 102"/>
                  <a:gd name="T24" fmla="*/ 7 w 24"/>
                  <a:gd name="T25" fmla="*/ 95 h 102"/>
                  <a:gd name="T26" fmla="*/ 10 w 24"/>
                  <a:gd name="T27" fmla="*/ 99 h 102"/>
                  <a:gd name="T28" fmla="*/ 12 w 24"/>
                  <a:gd name="T29" fmla="*/ 102 h 102"/>
                  <a:gd name="T30" fmla="*/ 17 w 24"/>
                  <a:gd name="T31" fmla="*/ 97 h 102"/>
                  <a:gd name="T32" fmla="*/ 19 w 24"/>
                  <a:gd name="T33" fmla="*/ 90 h 102"/>
                  <a:gd name="T34" fmla="*/ 19 w 24"/>
                  <a:gd name="T35" fmla="*/ 85 h 102"/>
                  <a:gd name="T36" fmla="*/ 22 w 24"/>
                  <a:gd name="T37" fmla="*/ 78 h 102"/>
                  <a:gd name="T38" fmla="*/ 22 w 24"/>
                  <a:gd name="T39" fmla="*/ 73 h 102"/>
                  <a:gd name="T40" fmla="*/ 24 w 24"/>
                  <a:gd name="T41" fmla="*/ 66 h 102"/>
                  <a:gd name="T42" fmla="*/ 22 w 24"/>
                  <a:gd name="T43" fmla="*/ 59 h 102"/>
                  <a:gd name="T44" fmla="*/ 22 w 24"/>
                  <a:gd name="T45" fmla="*/ 52 h 102"/>
                  <a:gd name="T46" fmla="*/ 19 w 24"/>
                  <a:gd name="T47" fmla="*/ 45 h 102"/>
                  <a:gd name="T48" fmla="*/ 19 w 24"/>
                  <a:gd name="T49" fmla="*/ 38 h 102"/>
                  <a:gd name="T50" fmla="*/ 19 w 24"/>
                  <a:gd name="T51" fmla="*/ 30 h 102"/>
                  <a:gd name="T52" fmla="*/ 19 w 24"/>
                  <a:gd name="T53" fmla="*/ 23 h 102"/>
                  <a:gd name="T54" fmla="*/ 19 w 24"/>
                  <a:gd name="T55" fmla="*/ 16 h 102"/>
                  <a:gd name="T56" fmla="*/ 19 w 24"/>
                  <a:gd name="T57" fmla="*/ 14 h 102"/>
                  <a:gd name="T58" fmla="*/ 17 w 24"/>
                  <a:gd name="T59" fmla="*/ 4 h 102"/>
                  <a:gd name="T60" fmla="*/ 14 w 24"/>
                  <a:gd name="T61" fmla="*/ 2 h 102"/>
                  <a:gd name="T62" fmla="*/ 12 w 24"/>
                  <a:gd name="T63" fmla="*/ 0 h 102"/>
                  <a:gd name="T64" fmla="*/ 10 w 24"/>
                  <a:gd name="T65" fmla="*/ 2 h 102"/>
                  <a:gd name="T66" fmla="*/ 3 w 24"/>
                  <a:gd name="T67" fmla="*/ 9 h 102"/>
                  <a:gd name="T68" fmla="*/ 0 w 24"/>
                  <a:gd name="T69" fmla="*/ 14 h 102"/>
                  <a:gd name="T70" fmla="*/ 0 w 24"/>
                  <a:gd name="T71" fmla="*/ 14 h 10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4" h="102">
                    <a:moveTo>
                      <a:pt x="0" y="14"/>
                    </a:moveTo>
                    <a:lnTo>
                      <a:pt x="0" y="16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0" y="47"/>
                    </a:lnTo>
                    <a:lnTo>
                      <a:pt x="0" y="54"/>
                    </a:lnTo>
                    <a:lnTo>
                      <a:pt x="0" y="61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3" y="85"/>
                    </a:lnTo>
                    <a:lnTo>
                      <a:pt x="5" y="90"/>
                    </a:lnTo>
                    <a:lnTo>
                      <a:pt x="7" y="95"/>
                    </a:lnTo>
                    <a:lnTo>
                      <a:pt x="10" y="99"/>
                    </a:lnTo>
                    <a:lnTo>
                      <a:pt x="12" y="102"/>
                    </a:lnTo>
                    <a:lnTo>
                      <a:pt x="17" y="97"/>
                    </a:lnTo>
                    <a:lnTo>
                      <a:pt x="19" y="90"/>
                    </a:lnTo>
                    <a:lnTo>
                      <a:pt x="19" y="85"/>
                    </a:lnTo>
                    <a:lnTo>
                      <a:pt x="22" y="78"/>
                    </a:lnTo>
                    <a:lnTo>
                      <a:pt x="22" y="73"/>
                    </a:lnTo>
                    <a:lnTo>
                      <a:pt x="24" y="66"/>
                    </a:lnTo>
                    <a:lnTo>
                      <a:pt x="22" y="59"/>
                    </a:lnTo>
                    <a:lnTo>
                      <a:pt x="22" y="52"/>
                    </a:lnTo>
                    <a:lnTo>
                      <a:pt x="19" y="45"/>
                    </a:lnTo>
                    <a:lnTo>
                      <a:pt x="19" y="38"/>
                    </a:lnTo>
                    <a:lnTo>
                      <a:pt x="19" y="30"/>
                    </a:lnTo>
                    <a:lnTo>
                      <a:pt x="19" y="23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7" y="4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3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1" name="Freeform 328"/>
              <p:cNvSpPr>
                <a:spLocks/>
              </p:cNvSpPr>
              <p:nvPr/>
            </p:nvSpPr>
            <p:spPr bwMode="auto">
              <a:xfrm>
                <a:off x="7751" y="5644"/>
                <a:ext cx="128" cy="24"/>
              </a:xfrm>
              <a:custGeom>
                <a:avLst/>
                <a:gdLst>
                  <a:gd name="T0" fmla="*/ 109 w 128"/>
                  <a:gd name="T1" fmla="*/ 2 h 24"/>
                  <a:gd name="T2" fmla="*/ 107 w 128"/>
                  <a:gd name="T3" fmla="*/ 0 h 24"/>
                  <a:gd name="T4" fmla="*/ 104 w 128"/>
                  <a:gd name="T5" fmla="*/ 0 h 24"/>
                  <a:gd name="T6" fmla="*/ 97 w 128"/>
                  <a:gd name="T7" fmla="*/ 0 h 24"/>
                  <a:gd name="T8" fmla="*/ 90 w 128"/>
                  <a:gd name="T9" fmla="*/ 0 h 24"/>
                  <a:gd name="T10" fmla="*/ 83 w 128"/>
                  <a:gd name="T11" fmla="*/ 0 h 24"/>
                  <a:gd name="T12" fmla="*/ 73 w 128"/>
                  <a:gd name="T13" fmla="*/ 0 h 24"/>
                  <a:gd name="T14" fmla="*/ 62 w 128"/>
                  <a:gd name="T15" fmla="*/ 0 h 24"/>
                  <a:gd name="T16" fmla="*/ 54 w 128"/>
                  <a:gd name="T17" fmla="*/ 2 h 24"/>
                  <a:gd name="T18" fmla="*/ 43 w 128"/>
                  <a:gd name="T19" fmla="*/ 2 h 24"/>
                  <a:gd name="T20" fmla="*/ 33 w 128"/>
                  <a:gd name="T21" fmla="*/ 2 h 24"/>
                  <a:gd name="T22" fmla="*/ 23 w 128"/>
                  <a:gd name="T23" fmla="*/ 2 h 24"/>
                  <a:gd name="T24" fmla="*/ 16 w 128"/>
                  <a:gd name="T25" fmla="*/ 5 h 24"/>
                  <a:gd name="T26" fmla="*/ 9 w 128"/>
                  <a:gd name="T27" fmla="*/ 5 h 24"/>
                  <a:gd name="T28" fmla="*/ 4 w 128"/>
                  <a:gd name="T29" fmla="*/ 5 h 24"/>
                  <a:gd name="T30" fmla="*/ 0 w 128"/>
                  <a:gd name="T31" fmla="*/ 7 h 24"/>
                  <a:gd name="T32" fmla="*/ 0 w 128"/>
                  <a:gd name="T33" fmla="*/ 9 h 24"/>
                  <a:gd name="T34" fmla="*/ 4 w 128"/>
                  <a:gd name="T35" fmla="*/ 17 h 24"/>
                  <a:gd name="T36" fmla="*/ 12 w 128"/>
                  <a:gd name="T37" fmla="*/ 21 h 24"/>
                  <a:gd name="T38" fmla="*/ 19 w 128"/>
                  <a:gd name="T39" fmla="*/ 21 h 24"/>
                  <a:gd name="T40" fmla="*/ 21 w 128"/>
                  <a:gd name="T41" fmla="*/ 21 h 24"/>
                  <a:gd name="T42" fmla="*/ 26 w 128"/>
                  <a:gd name="T43" fmla="*/ 21 h 24"/>
                  <a:gd name="T44" fmla="*/ 35 w 128"/>
                  <a:gd name="T45" fmla="*/ 24 h 24"/>
                  <a:gd name="T46" fmla="*/ 43 w 128"/>
                  <a:gd name="T47" fmla="*/ 24 h 24"/>
                  <a:gd name="T48" fmla="*/ 50 w 128"/>
                  <a:gd name="T49" fmla="*/ 24 h 24"/>
                  <a:gd name="T50" fmla="*/ 59 w 128"/>
                  <a:gd name="T51" fmla="*/ 24 h 24"/>
                  <a:gd name="T52" fmla="*/ 69 w 128"/>
                  <a:gd name="T53" fmla="*/ 24 h 24"/>
                  <a:gd name="T54" fmla="*/ 78 w 128"/>
                  <a:gd name="T55" fmla="*/ 24 h 24"/>
                  <a:gd name="T56" fmla="*/ 88 w 128"/>
                  <a:gd name="T57" fmla="*/ 24 h 24"/>
                  <a:gd name="T58" fmla="*/ 95 w 128"/>
                  <a:gd name="T59" fmla="*/ 24 h 24"/>
                  <a:gd name="T60" fmla="*/ 104 w 128"/>
                  <a:gd name="T61" fmla="*/ 24 h 24"/>
                  <a:gd name="T62" fmla="*/ 109 w 128"/>
                  <a:gd name="T63" fmla="*/ 24 h 24"/>
                  <a:gd name="T64" fmla="*/ 116 w 128"/>
                  <a:gd name="T65" fmla="*/ 21 h 24"/>
                  <a:gd name="T66" fmla="*/ 121 w 128"/>
                  <a:gd name="T67" fmla="*/ 21 h 24"/>
                  <a:gd name="T68" fmla="*/ 126 w 128"/>
                  <a:gd name="T69" fmla="*/ 19 h 24"/>
                  <a:gd name="T70" fmla="*/ 128 w 128"/>
                  <a:gd name="T71" fmla="*/ 12 h 24"/>
                  <a:gd name="T72" fmla="*/ 121 w 128"/>
                  <a:gd name="T73" fmla="*/ 5 h 24"/>
                  <a:gd name="T74" fmla="*/ 111 w 128"/>
                  <a:gd name="T75" fmla="*/ 2 h 24"/>
                  <a:gd name="T76" fmla="*/ 109 w 128"/>
                  <a:gd name="T77" fmla="*/ 2 h 24"/>
                  <a:gd name="T78" fmla="*/ 109 w 128"/>
                  <a:gd name="T79" fmla="*/ 2 h 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8" h="24">
                    <a:moveTo>
                      <a:pt x="109" y="2"/>
                    </a:moveTo>
                    <a:lnTo>
                      <a:pt x="107" y="0"/>
                    </a:lnTo>
                    <a:lnTo>
                      <a:pt x="104" y="0"/>
                    </a:lnTo>
                    <a:lnTo>
                      <a:pt x="97" y="0"/>
                    </a:lnTo>
                    <a:lnTo>
                      <a:pt x="90" y="0"/>
                    </a:lnTo>
                    <a:lnTo>
                      <a:pt x="83" y="0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54" y="2"/>
                    </a:lnTo>
                    <a:lnTo>
                      <a:pt x="43" y="2"/>
                    </a:lnTo>
                    <a:lnTo>
                      <a:pt x="33" y="2"/>
                    </a:lnTo>
                    <a:lnTo>
                      <a:pt x="23" y="2"/>
                    </a:lnTo>
                    <a:lnTo>
                      <a:pt x="16" y="5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4" y="17"/>
                    </a:lnTo>
                    <a:lnTo>
                      <a:pt x="12" y="21"/>
                    </a:lnTo>
                    <a:lnTo>
                      <a:pt x="19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5" y="24"/>
                    </a:lnTo>
                    <a:lnTo>
                      <a:pt x="43" y="24"/>
                    </a:lnTo>
                    <a:lnTo>
                      <a:pt x="50" y="24"/>
                    </a:lnTo>
                    <a:lnTo>
                      <a:pt x="59" y="24"/>
                    </a:lnTo>
                    <a:lnTo>
                      <a:pt x="69" y="24"/>
                    </a:lnTo>
                    <a:lnTo>
                      <a:pt x="78" y="24"/>
                    </a:lnTo>
                    <a:lnTo>
                      <a:pt x="88" y="24"/>
                    </a:lnTo>
                    <a:lnTo>
                      <a:pt x="95" y="24"/>
                    </a:lnTo>
                    <a:lnTo>
                      <a:pt x="104" y="24"/>
                    </a:lnTo>
                    <a:lnTo>
                      <a:pt x="109" y="24"/>
                    </a:lnTo>
                    <a:lnTo>
                      <a:pt x="116" y="21"/>
                    </a:lnTo>
                    <a:lnTo>
                      <a:pt x="121" y="21"/>
                    </a:lnTo>
                    <a:lnTo>
                      <a:pt x="126" y="19"/>
                    </a:lnTo>
                    <a:lnTo>
                      <a:pt x="128" y="12"/>
                    </a:lnTo>
                    <a:lnTo>
                      <a:pt x="121" y="5"/>
                    </a:lnTo>
                    <a:lnTo>
                      <a:pt x="111" y="2"/>
                    </a:lnTo>
                    <a:lnTo>
                      <a:pt x="109" y="2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2" name="Freeform 329"/>
              <p:cNvSpPr>
                <a:spLocks/>
              </p:cNvSpPr>
              <p:nvPr/>
            </p:nvSpPr>
            <p:spPr bwMode="auto">
              <a:xfrm>
                <a:off x="7411" y="5005"/>
                <a:ext cx="50" cy="76"/>
              </a:xfrm>
              <a:custGeom>
                <a:avLst/>
                <a:gdLst>
                  <a:gd name="T0" fmla="*/ 0 w 50"/>
                  <a:gd name="T1" fmla="*/ 9 h 76"/>
                  <a:gd name="T2" fmla="*/ 0 w 50"/>
                  <a:gd name="T3" fmla="*/ 9 h 76"/>
                  <a:gd name="T4" fmla="*/ 5 w 50"/>
                  <a:gd name="T5" fmla="*/ 21 h 76"/>
                  <a:gd name="T6" fmla="*/ 7 w 50"/>
                  <a:gd name="T7" fmla="*/ 26 h 76"/>
                  <a:gd name="T8" fmla="*/ 12 w 50"/>
                  <a:gd name="T9" fmla="*/ 33 h 76"/>
                  <a:gd name="T10" fmla="*/ 14 w 50"/>
                  <a:gd name="T11" fmla="*/ 40 h 76"/>
                  <a:gd name="T12" fmla="*/ 17 w 50"/>
                  <a:gd name="T13" fmla="*/ 47 h 76"/>
                  <a:gd name="T14" fmla="*/ 21 w 50"/>
                  <a:gd name="T15" fmla="*/ 54 h 76"/>
                  <a:gd name="T16" fmla="*/ 24 w 50"/>
                  <a:gd name="T17" fmla="*/ 61 h 76"/>
                  <a:gd name="T18" fmla="*/ 28 w 50"/>
                  <a:gd name="T19" fmla="*/ 66 h 76"/>
                  <a:gd name="T20" fmla="*/ 33 w 50"/>
                  <a:gd name="T21" fmla="*/ 71 h 76"/>
                  <a:gd name="T22" fmla="*/ 38 w 50"/>
                  <a:gd name="T23" fmla="*/ 76 h 76"/>
                  <a:gd name="T24" fmla="*/ 47 w 50"/>
                  <a:gd name="T25" fmla="*/ 76 h 76"/>
                  <a:gd name="T26" fmla="*/ 47 w 50"/>
                  <a:gd name="T27" fmla="*/ 69 h 76"/>
                  <a:gd name="T28" fmla="*/ 50 w 50"/>
                  <a:gd name="T29" fmla="*/ 64 h 76"/>
                  <a:gd name="T30" fmla="*/ 47 w 50"/>
                  <a:gd name="T31" fmla="*/ 59 h 76"/>
                  <a:gd name="T32" fmla="*/ 47 w 50"/>
                  <a:gd name="T33" fmla="*/ 54 h 76"/>
                  <a:gd name="T34" fmla="*/ 45 w 50"/>
                  <a:gd name="T35" fmla="*/ 47 h 76"/>
                  <a:gd name="T36" fmla="*/ 43 w 50"/>
                  <a:gd name="T37" fmla="*/ 40 h 76"/>
                  <a:gd name="T38" fmla="*/ 38 w 50"/>
                  <a:gd name="T39" fmla="*/ 33 h 76"/>
                  <a:gd name="T40" fmla="*/ 38 w 50"/>
                  <a:gd name="T41" fmla="*/ 28 h 76"/>
                  <a:gd name="T42" fmla="*/ 28 w 50"/>
                  <a:gd name="T43" fmla="*/ 16 h 76"/>
                  <a:gd name="T44" fmla="*/ 24 w 50"/>
                  <a:gd name="T45" fmla="*/ 7 h 76"/>
                  <a:gd name="T46" fmla="*/ 17 w 50"/>
                  <a:gd name="T47" fmla="*/ 2 h 76"/>
                  <a:gd name="T48" fmla="*/ 17 w 50"/>
                  <a:gd name="T49" fmla="*/ 0 h 76"/>
                  <a:gd name="T50" fmla="*/ 0 w 50"/>
                  <a:gd name="T51" fmla="*/ 9 h 76"/>
                  <a:gd name="T52" fmla="*/ 0 w 50"/>
                  <a:gd name="T53" fmla="*/ 9 h 7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0" h="76">
                    <a:moveTo>
                      <a:pt x="0" y="9"/>
                    </a:moveTo>
                    <a:lnTo>
                      <a:pt x="0" y="9"/>
                    </a:lnTo>
                    <a:lnTo>
                      <a:pt x="5" y="21"/>
                    </a:lnTo>
                    <a:lnTo>
                      <a:pt x="7" y="26"/>
                    </a:lnTo>
                    <a:lnTo>
                      <a:pt x="12" y="33"/>
                    </a:lnTo>
                    <a:lnTo>
                      <a:pt x="14" y="40"/>
                    </a:lnTo>
                    <a:lnTo>
                      <a:pt x="17" y="47"/>
                    </a:lnTo>
                    <a:lnTo>
                      <a:pt x="21" y="54"/>
                    </a:lnTo>
                    <a:lnTo>
                      <a:pt x="24" y="61"/>
                    </a:lnTo>
                    <a:lnTo>
                      <a:pt x="28" y="66"/>
                    </a:lnTo>
                    <a:lnTo>
                      <a:pt x="33" y="71"/>
                    </a:lnTo>
                    <a:lnTo>
                      <a:pt x="38" y="76"/>
                    </a:lnTo>
                    <a:lnTo>
                      <a:pt x="47" y="76"/>
                    </a:lnTo>
                    <a:lnTo>
                      <a:pt x="47" y="69"/>
                    </a:lnTo>
                    <a:lnTo>
                      <a:pt x="50" y="64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5" y="47"/>
                    </a:lnTo>
                    <a:lnTo>
                      <a:pt x="43" y="40"/>
                    </a:lnTo>
                    <a:lnTo>
                      <a:pt x="38" y="33"/>
                    </a:lnTo>
                    <a:lnTo>
                      <a:pt x="38" y="28"/>
                    </a:lnTo>
                    <a:lnTo>
                      <a:pt x="28" y="16"/>
                    </a:lnTo>
                    <a:lnTo>
                      <a:pt x="24" y="7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3" name="Freeform 330"/>
              <p:cNvSpPr>
                <a:spLocks/>
              </p:cNvSpPr>
              <p:nvPr/>
            </p:nvSpPr>
            <p:spPr bwMode="auto">
              <a:xfrm>
                <a:off x="7052" y="5330"/>
                <a:ext cx="100" cy="31"/>
              </a:xfrm>
              <a:custGeom>
                <a:avLst/>
                <a:gdLst>
                  <a:gd name="T0" fmla="*/ 14 w 100"/>
                  <a:gd name="T1" fmla="*/ 5 h 31"/>
                  <a:gd name="T2" fmla="*/ 17 w 100"/>
                  <a:gd name="T3" fmla="*/ 3 h 31"/>
                  <a:gd name="T4" fmla="*/ 26 w 100"/>
                  <a:gd name="T5" fmla="*/ 3 h 31"/>
                  <a:gd name="T6" fmla="*/ 31 w 100"/>
                  <a:gd name="T7" fmla="*/ 0 h 31"/>
                  <a:gd name="T8" fmla="*/ 38 w 100"/>
                  <a:gd name="T9" fmla="*/ 0 h 31"/>
                  <a:gd name="T10" fmla="*/ 45 w 100"/>
                  <a:gd name="T11" fmla="*/ 0 h 31"/>
                  <a:gd name="T12" fmla="*/ 55 w 100"/>
                  <a:gd name="T13" fmla="*/ 0 h 31"/>
                  <a:gd name="T14" fmla="*/ 62 w 100"/>
                  <a:gd name="T15" fmla="*/ 0 h 31"/>
                  <a:gd name="T16" fmla="*/ 69 w 100"/>
                  <a:gd name="T17" fmla="*/ 0 h 31"/>
                  <a:gd name="T18" fmla="*/ 76 w 100"/>
                  <a:gd name="T19" fmla="*/ 0 h 31"/>
                  <a:gd name="T20" fmla="*/ 83 w 100"/>
                  <a:gd name="T21" fmla="*/ 0 h 31"/>
                  <a:gd name="T22" fmla="*/ 88 w 100"/>
                  <a:gd name="T23" fmla="*/ 0 h 31"/>
                  <a:gd name="T24" fmla="*/ 93 w 100"/>
                  <a:gd name="T25" fmla="*/ 0 h 31"/>
                  <a:gd name="T26" fmla="*/ 98 w 100"/>
                  <a:gd name="T27" fmla="*/ 0 h 31"/>
                  <a:gd name="T28" fmla="*/ 100 w 100"/>
                  <a:gd name="T29" fmla="*/ 5 h 31"/>
                  <a:gd name="T30" fmla="*/ 100 w 100"/>
                  <a:gd name="T31" fmla="*/ 12 h 31"/>
                  <a:gd name="T32" fmla="*/ 95 w 100"/>
                  <a:gd name="T33" fmla="*/ 17 h 31"/>
                  <a:gd name="T34" fmla="*/ 90 w 100"/>
                  <a:gd name="T35" fmla="*/ 19 h 31"/>
                  <a:gd name="T36" fmla="*/ 88 w 100"/>
                  <a:gd name="T37" fmla="*/ 22 h 31"/>
                  <a:gd name="T38" fmla="*/ 83 w 100"/>
                  <a:gd name="T39" fmla="*/ 22 h 31"/>
                  <a:gd name="T40" fmla="*/ 74 w 100"/>
                  <a:gd name="T41" fmla="*/ 24 h 31"/>
                  <a:gd name="T42" fmla="*/ 64 w 100"/>
                  <a:gd name="T43" fmla="*/ 24 h 31"/>
                  <a:gd name="T44" fmla="*/ 60 w 100"/>
                  <a:gd name="T45" fmla="*/ 26 h 31"/>
                  <a:gd name="T46" fmla="*/ 50 w 100"/>
                  <a:gd name="T47" fmla="*/ 26 h 31"/>
                  <a:gd name="T48" fmla="*/ 43 w 100"/>
                  <a:gd name="T49" fmla="*/ 29 h 31"/>
                  <a:gd name="T50" fmla="*/ 36 w 100"/>
                  <a:gd name="T51" fmla="*/ 29 h 31"/>
                  <a:gd name="T52" fmla="*/ 26 w 100"/>
                  <a:gd name="T53" fmla="*/ 29 h 31"/>
                  <a:gd name="T54" fmla="*/ 19 w 100"/>
                  <a:gd name="T55" fmla="*/ 29 h 31"/>
                  <a:gd name="T56" fmla="*/ 12 w 100"/>
                  <a:gd name="T57" fmla="*/ 31 h 31"/>
                  <a:gd name="T58" fmla="*/ 3 w 100"/>
                  <a:gd name="T59" fmla="*/ 31 h 31"/>
                  <a:gd name="T60" fmla="*/ 0 w 100"/>
                  <a:gd name="T61" fmla="*/ 26 h 31"/>
                  <a:gd name="T62" fmla="*/ 3 w 100"/>
                  <a:gd name="T63" fmla="*/ 17 h 31"/>
                  <a:gd name="T64" fmla="*/ 7 w 100"/>
                  <a:gd name="T65" fmla="*/ 10 h 31"/>
                  <a:gd name="T66" fmla="*/ 12 w 100"/>
                  <a:gd name="T67" fmla="*/ 5 h 31"/>
                  <a:gd name="T68" fmla="*/ 14 w 100"/>
                  <a:gd name="T69" fmla="*/ 5 h 31"/>
                  <a:gd name="T70" fmla="*/ 14 w 100"/>
                  <a:gd name="T71" fmla="*/ 5 h 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0" h="31">
                    <a:moveTo>
                      <a:pt x="14" y="5"/>
                    </a:moveTo>
                    <a:lnTo>
                      <a:pt x="17" y="3"/>
                    </a:lnTo>
                    <a:lnTo>
                      <a:pt x="26" y="3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5" y="0"/>
                    </a:lnTo>
                    <a:lnTo>
                      <a:pt x="55" y="0"/>
                    </a:lnTo>
                    <a:lnTo>
                      <a:pt x="62" y="0"/>
                    </a:lnTo>
                    <a:lnTo>
                      <a:pt x="69" y="0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3" y="0"/>
                    </a:lnTo>
                    <a:lnTo>
                      <a:pt x="98" y="0"/>
                    </a:lnTo>
                    <a:lnTo>
                      <a:pt x="100" y="5"/>
                    </a:lnTo>
                    <a:lnTo>
                      <a:pt x="100" y="12"/>
                    </a:lnTo>
                    <a:lnTo>
                      <a:pt x="95" y="17"/>
                    </a:lnTo>
                    <a:lnTo>
                      <a:pt x="90" y="19"/>
                    </a:lnTo>
                    <a:lnTo>
                      <a:pt x="88" y="22"/>
                    </a:lnTo>
                    <a:lnTo>
                      <a:pt x="83" y="22"/>
                    </a:lnTo>
                    <a:lnTo>
                      <a:pt x="74" y="24"/>
                    </a:lnTo>
                    <a:lnTo>
                      <a:pt x="64" y="24"/>
                    </a:lnTo>
                    <a:lnTo>
                      <a:pt x="60" y="26"/>
                    </a:lnTo>
                    <a:lnTo>
                      <a:pt x="50" y="26"/>
                    </a:lnTo>
                    <a:lnTo>
                      <a:pt x="43" y="29"/>
                    </a:lnTo>
                    <a:lnTo>
                      <a:pt x="36" y="29"/>
                    </a:lnTo>
                    <a:lnTo>
                      <a:pt x="26" y="29"/>
                    </a:lnTo>
                    <a:lnTo>
                      <a:pt x="19" y="29"/>
                    </a:lnTo>
                    <a:lnTo>
                      <a:pt x="12" y="31"/>
                    </a:lnTo>
                    <a:lnTo>
                      <a:pt x="3" y="31"/>
                    </a:lnTo>
                    <a:lnTo>
                      <a:pt x="0" y="26"/>
                    </a:lnTo>
                    <a:lnTo>
                      <a:pt x="3" y="17"/>
                    </a:lnTo>
                    <a:lnTo>
                      <a:pt x="7" y="10"/>
                    </a:lnTo>
                    <a:lnTo>
                      <a:pt x="12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4" name="Freeform 331"/>
              <p:cNvSpPr>
                <a:spLocks/>
              </p:cNvSpPr>
              <p:nvPr/>
            </p:nvSpPr>
            <p:spPr bwMode="auto">
              <a:xfrm>
                <a:off x="6456" y="5632"/>
                <a:ext cx="100" cy="26"/>
              </a:xfrm>
              <a:custGeom>
                <a:avLst/>
                <a:gdLst>
                  <a:gd name="T0" fmla="*/ 14 w 100"/>
                  <a:gd name="T1" fmla="*/ 2 h 26"/>
                  <a:gd name="T2" fmla="*/ 19 w 100"/>
                  <a:gd name="T3" fmla="*/ 2 h 26"/>
                  <a:gd name="T4" fmla="*/ 24 w 100"/>
                  <a:gd name="T5" fmla="*/ 2 h 26"/>
                  <a:gd name="T6" fmla="*/ 33 w 100"/>
                  <a:gd name="T7" fmla="*/ 2 h 26"/>
                  <a:gd name="T8" fmla="*/ 43 w 100"/>
                  <a:gd name="T9" fmla="*/ 2 h 26"/>
                  <a:gd name="T10" fmla="*/ 50 w 100"/>
                  <a:gd name="T11" fmla="*/ 2 h 26"/>
                  <a:gd name="T12" fmla="*/ 59 w 100"/>
                  <a:gd name="T13" fmla="*/ 2 h 26"/>
                  <a:gd name="T14" fmla="*/ 66 w 100"/>
                  <a:gd name="T15" fmla="*/ 2 h 26"/>
                  <a:gd name="T16" fmla="*/ 73 w 100"/>
                  <a:gd name="T17" fmla="*/ 0 h 26"/>
                  <a:gd name="T18" fmla="*/ 83 w 100"/>
                  <a:gd name="T19" fmla="*/ 0 h 26"/>
                  <a:gd name="T20" fmla="*/ 88 w 100"/>
                  <a:gd name="T21" fmla="*/ 0 h 26"/>
                  <a:gd name="T22" fmla="*/ 95 w 100"/>
                  <a:gd name="T23" fmla="*/ 0 h 26"/>
                  <a:gd name="T24" fmla="*/ 97 w 100"/>
                  <a:gd name="T25" fmla="*/ 2 h 26"/>
                  <a:gd name="T26" fmla="*/ 100 w 100"/>
                  <a:gd name="T27" fmla="*/ 5 h 26"/>
                  <a:gd name="T28" fmla="*/ 100 w 100"/>
                  <a:gd name="T29" fmla="*/ 10 h 26"/>
                  <a:gd name="T30" fmla="*/ 97 w 100"/>
                  <a:gd name="T31" fmla="*/ 17 h 26"/>
                  <a:gd name="T32" fmla="*/ 92 w 100"/>
                  <a:gd name="T33" fmla="*/ 19 h 26"/>
                  <a:gd name="T34" fmla="*/ 88 w 100"/>
                  <a:gd name="T35" fmla="*/ 24 h 26"/>
                  <a:gd name="T36" fmla="*/ 81 w 100"/>
                  <a:gd name="T37" fmla="*/ 24 h 26"/>
                  <a:gd name="T38" fmla="*/ 73 w 100"/>
                  <a:gd name="T39" fmla="*/ 26 h 26"/>
                  <a:gd name="T40" fmla="*/ 66 w 100"/>
                  <a:gd name="T41" fmla="*/ 26 h 26"/>
                  <a:gd name="T42" fmla="*/ 59 w 100"/>
                  <a:gd name="T43" fmla="*/ 26 h 26"/>
                  <a:gd name="T44" fmla="*/ 50 w 100"/>
                  <a:gd name="T45" fmla="*/ 26 h 26"/>
                  <a:gd name="T46" fmla="*/ 43 w 100"/>
                  <a:gd name="T47" fmla="*/ 26 h 26"/>
                  <a:gd name="T48" fmla="*/ 33 w 100"/>
                  <a:gd name="T49" fmla="*/ 26 h 26"/>
                  <a:gd name="T50" fmla="*/ 26 w 100"/>
                  <a:gd name="T51" fmla="*/ 24 h 26"/>
                  <a:gd name="T52" fmla="*/ 19 w 100"/>
                  <a:gd name="T53" fmla="*/ 24 h 26"/>
                  <a:gd name="T54" fmla="*/ 14 w 100"/>
                  <a:gd name="T55" fmla="*/ 24 h 26"/>
                  <a:gd name="T56" fmla="*/ 2 w 100"/>
                  <a:gd name="T57" fmla="*/ 21 h 26"/>
                  <a:gd name="T58" fmla="*/ 0 w 100"/>
                  <a:gd name="T59" fmla="*/ 21 h 26"/>
                  <a:gd name="T60" fmla="*/ 14 w 100"/>
                  <a:gd name="T61" fmla="*/ 2 h 26"/>
                  <a:gd name="T62" fmla="*/ 14 w 100"/>
                  <a:gd name="T63" fmla="*/ 2 h 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0" h="26">
                    <a:moveTo>
                      <a:pt x="14" y="2"/>
                    </a:moveTo>
                    <a:lnTo>
                      <a:pt x="19" y="2"/>
                    </a:lnTo>
                    <a:lnTo>
                      <a:pt x="24" y="2"/>
                    </a:lnTo>
                    <a:lnTo>
                      <a:pt x="33" y="2"/>
                    </a:lnTo>
                    <a:lnTo>
                      <a:pt x="43" y="2"/>
                    </a:lnTo>
                    <a:lnTo>
                      <a:pt x="50" y="2"/>
                    </a:lnTo>
                    <a:lnTo>
                      <a:pt x="59" y="2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97" y="2"/>
                    </a:lnTo>
                    <a:lnTo>
                      <a:pt x="100" y="5"/>
                    </a:lnTo>
                    <a:lnTo>
                      <a:pt x="100" y="10"/>
                    </a:lnTo>
                    <a:lnTo>
                      <a:pt x="97" y="17"/>
                    </a:lnTo>
                    <a:lnTo>
                      <a:pt x="92" y="19"/>
                    </a:lnTo>
                    <a:lnTo>
                      <a:pt x="88" y="24"/>
                    </a:lnTo>
                    <a:lnTo>
                      <a:pt x="81" y="24"/>
                    </a:lnTo>
                    <a:lnTo>
                      <a:pt x="73" y="26"/>
                    </a:lnTo>
                    <a:lnTo>
                      <a:pt x="66" y="26"/>
                    </a:lnTo>
                    <a:lnTo>
                      <a:pt x="59" y="26"/>
                    </a:lnTo>
                    <a:lnTo>
                      <a:pt x="50" y="26"/>
                    </a:lnTo>
                    <a:lnTo>
                      <a:pt x="43" y="26"/>
                    </a:lnTo>
                    <a:lnTo>
                      <a:pt x="33" y="26"/>
                    </a:lnTo>
                    <a:lnTo>
                      <a:pt x="26" y="24"/>
                    </a:lnTo>
                    <a:lnTo>
                      <a:pt x="19" y="24"/>
                    </a:lnTo>
                    <a:lnTo>
                      <a:pt x="14" y="24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8BA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5" name="Freeform 332"/>
              <p:cNvSpPr>
                <a:spLocks/>
              </p:cNvSpPr>
              <p:nvPr/>
            </p:nvSpPr>
            <p:spPr bwMode="auto">
              <a:xfrm>
                <a:off x="7055" y="5494"/>
                <a:ext cx="470" cy="989"/>
              </a:xfrm>
              <a:custGeom>
                <a:avLst/>
                <a:gdLst>
                  <a:gd name="T0" fmla="*/ 47 w 470"/>
                  <a:gd name="T1" fmla="*/ 183 h 989"/>
                  <a:gd name="T2" fmla="*/ 422 w 470"/>
                  <a:gd name="T3" fmla="*/ 0 h 989"/>
                  <a:gd name="T4" fmla="*/ 470 w 470"/>
                  <a:gd name="T5" fmla="*/ 989 h 989"/>
                  <a:gd name="T6" fmla="*/ 0 w 470"/>
                  <a:gd name="T7" fmla="*/ 927 h 989"/>
                  <a:gd name="T8" fmla="*/ 47 w 470"/>
                  <a:gd name="T9" fmla="*/ 183 h 989"/>
                  <a:gd name="T10" fmla="*/ 47 w 470"/>
                  <a:gd name="T11" fmla="*/ 183 h 9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0" h="989">
                    <a:moveTo>
                      <a:pt x="47" y="183"/>
                    </a:moveTo>
                    <a:lnTo>
                      <a:pt x="422" y="0"/>
                    </a:lnTo>
                    <a:lnTo>
                      <a:pt x="470" y="989"/>
                    </a:lnTo>
                    <a:lnTo>
                      <a:pt x="0" y="927"/>
                    </a:lnTo>
                    <a:lnTo>
                      <a:pt x="47" y="183"/>
                    </a:lnTo>
                    <a:close/>
                  </a:path>
                </a:pathLst>
              </a:custGeom>
              <a:solidFill>
                <a:srgbClr val="C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6" name="Freeform 333"/>
              <p:cNvSpPr>
                <a:spLocks/>
              </p:cNvSpPr>
              <p:nvPr/>
            </p:nvSpPr>
            <p:spPr bwMode="auto">
              <a:xfrm>
                <a:off x="7356" y="5185"/>
                <a:ext cx="226" cy="1303"/>
              </a:xfrm>
              <a:custGeom>
                <a:avLst/>
                <a:gdLst>
                  <a:gd name="T0" fmla="*/ 3 w 226"/>
                  <a:gd name="T1" fmla="*/ 50 h 1303"/>
                  <a:gd name="T2" fmla="*/ 17 w 226"/>
                  <a:gd name="T3" fmla="*/ 62 h 1303"/>
                  <a:gd name="T4" fmla="*/ 31 w 226"/>
                  <a:gd name="T5" fmla="*/ 81 h 1303"/>
                  <a:gd name="T6" fmla="*/ 53 w 226"/>
                  <a:gd name="T7" fmla="*/ 112 h 1303"/>
                  <a:gd name="T8" fmla="*/ 72 w 226"/>
                  <a:gd name="T9" fmla="*/ 150 h 1303"/>
                  <a:gd name="T10" fmla="*/ 93 w 226"/>
                  <a:gd name="T11" fmla="*/ 202 h 1303"/>
                  <a:gd name="T12" fmla="*/ 107 w 226"/>
                  <a:gd name="T13" fmla="*/ 264 h 1303"/>
                  <a:gd name="T14" fmla="*/ 117 w 226"/>
                  <a:gd name="T15" fmla="*/ 340 h 1303"/>
                  <a:gd name="T16" fmla="*/ 121 w 226"/>
                  <a:gd name="T17" fmla="*/ 442 h 1303"/>
                  <a:gd name="T18" fmla="*/ 121 w 226"/>
                  <a:gd name="T19" fmla="*/ 580 h 1303"/>
                  <a:gd name="T20" fmla="*/ 114 w 226"/>
                  <a:gd name="T21" fmla="*/ 739 h 1303"/>
                  <a:gd name="T22" fmla="*/ 110 w 226"/>
                  <a:gd name="T23" fmla="*/ 903 h 1303"/>
                  <a:gd name="T24" fmla="*/ 100 w 226"/>
                  <a:gd name="T25" fmla="*/ 1055 h 1303"/>
                  <a:gd name="T26" fmla="*/ 93 w 226"/>
                  <a:gd name="T27" fmla="*/ 1181 h 1303"/>
                  <a:gd name="T28" fmla="*/ 88 w 226"/>
                  <a:gd name="T29" fmla="*/ 1269 h 1303"/>
                  <a:gd name="T30" fmla="*/ 88 w 226"/>
                  <a:gd name="T31" fmla="*/ 1303 h 1303"/>
                  <a:gd name="T32" fmla="*/ 226 w 226"/>
                  <a:gd name="T33" fmla="*/ 1279 h 1303"/>
                  <a:gd name="T34" fmla="*/ 226 w 226"/>
                  <a:gd name="T35" fmla="*/ 1198 h 1303"/>
                  <a:gd name="T36" fmla="*/ 226 w 226"/>
                  <a:gd name="T37" fmla="*/ 1058 h 1303"/>
                  <a:gd name="T38" fmla="*/ 226 w 226"/>
                  <a:gd name="T39" fmla="*/ 882 h 1303"/>
                  <a:gd name="T40" fmla="*/ 221 w 226"/>
                  <a:gd name="T41" fmla="*/ 687 h 1303"/>
                  <a:gd name="T42" fmla="*/ 217 w 226"/>
                  <a:gd name="T43" fmla="*/ 495 h 1303"/>
                  <a:gd name="T44" fmla="*/ 209 w 226"/>
                  <a:gd name="T45" fmla="*/ 331 h 1303"/>
                  <a:gd name="T46" fmla="*/ 198 w 226"/>
                  <a:gd name="T47" fmla="*/ 209 h 1303"/>
                  <a:gd name="T48" fmla="*/ 181 w 226"/>
                  <a:gd name="T49" fmla="*/ 145 h 1303"/>
                  <a:gd name="T50" fmla="*/ 162 w 226"/>
                  <a:gd name="T51" fmla="*/ 100 h 1303"/>
                  <a:gd name="T52" fmla="*/ 138 w 226"/>
                  <a:gd name="T53" fmla="*/ 64 h 1303"/>
                  <a:gd name="T54" fmla="*/ 117 w 226"/>
                  <a:gd name="T55" fmla="*/ 38 h 1303"/>
                  <a:gd name="T56" fmla="*/ 93 w 226"/>
                  <a:gd name="T57" fmla="*/ 19 h 1303"/>
                  <a:gd name="T58" fmla="*/ 74 w 226"/>
                  <a:gd name="T59" fmla="*/ 10 h 1303"/>
                  <a:gd name="T60" fmla="*/ 62 w 226"/>
                  <a:gd name="T61" fmla="*/ 3 h 1303"/>
                  <a:gd name="T62" fmla="*/ 53 w 226"/>
                  <a:gd name="T63" fmla="*/ 0 h 1303"/>
                  <a:gd name="T64" fmla="*/ 0 w 226"/>
                  <a:gd name="T65" fmla="*/ 48 h 13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26" h="1303">
                    <a:moveTo>
                      <a:pt x="0" y="48"/>
                    </a:moveTo>
                    <a:lnTo>
                      <a:pt x="3" y="50"/>
                    </a:lnTo>
                    <a:lnTo>
                      <a:pt x="7" y="55"/>
                    </a:lnTo>
                    <a:lnTo>
                      <a:pt x="17" y="62"/>
                    </a:lnTo>
                    <a:lnTo>
                      <a:pt x="22" y="69"/>
                    </a:lnTo>
                    <a:lnTo>
                      <a:pt x="31" y="81"/>
                    </a:lnTo>
                    <a:lnTo>
                      <a:pt x="43" y="95"/>
                    </a:lnTo>
                    <a:lnTo>
                      <a:pt x="53" y="112"/>
                    </a:lnTo>
                    <a:lnTo>
                      <a:pt x="62" y="129"/>
                    </a:lnTo>
                    <a:lnTo>
                      <a:pt x="72" y="150"/>
                    </a:lnTo>
                    <a:lnTo>
                      <a:pt x="81" y="174"/>
                    </a:lnTo>
                    <a:lnTo>
                      <a:pt x="93" y="202"/>
                    </a:lnTo>
                    <a:lnTo>
                      <a:pt x="98" y="231"/>
                    </a:lnTo>
                    <a:lnTo>
                      <a:pt x="107" y="264"/>
                    </a:lnTo>
                    <a:lnTo>
                      <a:pt x="112" y="300"/>
                    </a:lnTo>
                    <a:lnTo>
                      <a:pt x="117" y="340"/>
                    </a:lnTo>
                    <a:lnTo>
                      <a:pt x="121" y="385"/>
                    </a:lnTo>
                    <a:lnTo>
                      <a:pt x="121" y="442"/>
                    </a:lnTo>
                    <a:lnTo>
                      <a:pt x="121" y="509"/>
                    </a:lnTo>
                    <a:lnTo>
                      <a:pt x="121" y="580"/>
                    </a:lnTo>
                    <a:lnTo>
                      <a:pt x="117" y="659"/>
                    </a:lnTo>
                    <a:lnTo>
                      <a:pt x="114" y="739"/>
                    </a:lnTo>
                    <a:lnTo>
                      <a:pt x="112" y="820"/>
                    </a:lnTo>
                    <a:lnTo>
                      <a:pt x="110" y="903"/>
                    </a:lnTo>
                    <a:lnTo>
                      <a:pt x="105" y="979"/>
                    </a:lnTo>
                    <a:lnTo>
                      <a:pt x="100" y="1055"/>
                    </a:lnTo>
                    <a:lnTo>
                      <a:pt x="95" y="1122"/>
                    </a:lnTo>
                    <a:lnTo>
                      <a:pt x="93" y="1181"/>
                    </a:lnTo>
                    <a:lnTo>
                      <a:pt x="91" y="1231"/>
                    </a:lnTo>
                    <a:lnTo>
                      <a:pt x="88" y="1269"/>
                    </a:lnTo>
                    <a:lnTo>
                      <a:pt x="88" y="1293"/>
                    </a:lnTo>
                    <a:lnTo>
                      <a:pt x="88" y="1303"/>
                    </a:lnTo>
                    <a:lnTo>
                      <a:pt x="226" y="1288"/>
                    </a:lnTo>
                    <a:lnTo>
                      <a:pt x="226" y="1279"/>
                    </a:lnTo>
                    <a:lnTo>
                      <a:pt x="226" y="1246"/>
                    </a:lnTo>
                    <a:lnTo>
                      <a:pt x="226" y="1198"/>
                    </a:lnTo>
                    <a:lnTo>
                      <a:pt x="226" y="1134"/>
                    </a:lnTo>
                    <a:lnTo>
                      <a:pt x="226" y="1058"/>
                    </a:lnTo>
                    <a:lnTo>
                      <a:pt x="226" y="975"/>
                    </a:lnTo>
                    <a:lnTo>
                      <a:pt x="226" y="882"/>
                    </a:lnTo>
                    <a:lnTo>
                      <a:pt x="226" y="787"/>
                    </a:lnTo>
                    <a:lnTo>
                      <a:pt x="221" y="687"/>
                    </a:lnTo>
                    <a:lnTo>
                      <a:pt x="221" y="590"/>
                    </a:lnTo>
                    <a:lnTo>
                      <a:pt x="217" y="495"/>
                    </a:lnTo>
                    <a:lnTo>
                      <a:pt x="214" y="409"/>
                    </a:lnTo>
                    <a:lnTo>
                      <a:pt x="209" y="331"/>
                    </a:lnTo>
                    <a:lnTo>
                      <a:pt x="205" y="262"/>
                    </a:lnTo>
                    <a:lnTo>
                      <a:pt x="198" y="209"/>
                    </a:lnTo>
                    <a:lnTo>
                      <a:pt x="193" y="171"/>
                    </a:lnTo>
                    <a:lnTo>
                      <a:pt x="181" y="145"/>
                    </a:lnTo>
                    <a:lnTo>
                      <a:pt x="171" y="121"/>
                    </a:lnTo>
                    <a:lnTo>
                      <a:pt x="162" y="100"/>
                    </a:lnTo>
                    <a:lnTo>
                      <a:pt x="150" y="81"/>
                    </a:lnTo>
                    <a:lnTo>
                      <a:pt x="138" y="64"/>
                    </a:lnTo>
                    <a:lnTo>
                      <a:pt x="129" y="50"/>
                    </a:lnTo>
                    <a:lnTo>
                      <a:pt x="117" y="38"/>
                    </a:lnTo>
                    <a:lnTo>
                      <a:pt x="105" y="29"/>
                    </a:lnTo>
                    <a:lnTo>
                      <a:pt x="93" y="19"/>
                    </a:lnTo>
                    <a:lnTo>
                      <a:pt x="83" y="14"/>
                    </a:lnTo>
                    <a:lnTo>
                      <a:pt x="74" y="10"/>
                    </a:lnTo>
                    <a:lnTo>
                      <a:pt x="67" y="5"/>
                    </a:lnTo>
                    <a:lnTo>
                      <a:pt x="62" y="3"/>
                    </a:lnTo>
                    <a:lnTo>
                      <a:pt x="57" y="0"/>
                    </a:lnTo>
                    <a:lnTo>
                      <a:pt x="53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3E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7" name="Freeform 334"/>
              <p:cNvSpPr>
                <a:spLocks/>
              </p:cNvSpPr>
              <p:nvPr/>
            </p:nvSpPr>
            <p:spPr bwMode="auto">
              <a:xfrm>
                <a:off x="6924" y="5487"/>
                <a:ext cx="237" cy="915"/>
              </a:xfrm>
              <a:custGeom>
                <a:avLst/>
                <a:gdLst>
                  <a:gd name="T0" fmla="*/ 2 w 237"/>
                  <a:gd name="T1" fmla="*/ 52 h 915"/>
                  <a:gd name="T2" fmla="*/ 14 w 237"/>
                  <a:gd name="T3" fmla="*/ 67 h 915"/>
                  <a:gd name="T4" fmla="*/ 31 w 237"/>
                  <a:gd name="T5" fmla="*/ 90 h 915"/>
                  <a:gd name="T6" fmla="*/ 52 w 237"/>
                  <a:gd name="T7" fmla="*/ 126 h 915"/>
                  <a:gd name="T8" fmla="*/ 71 w 237"/>
                  <a:gd name="T9" fmla="*/ 171 h 915"/>
                  <a:gd name="T10" fmla="*/ 90 w 237"/>
                  <a:gd name="T11" fmla="*/ 226 h 915"/>
                  <a:gd name="T12" fmla="*/ 107 w 237"/>
                  <a:gd name="T13" fmla="*/ 292 h 915"/>
                  <a:gd name="T14" fmla="*/ 116 w 237"/>
                  <a:gd name="T15" fmla="*/ 368 h 915"/>
                  <a:gd name="T16" fmla="*/ 123 w 237"/>
                  <a:gd name="T17" fmla="*/ 454 h 915"/>
                  <a:gd name="T18" fmla="*/ 128 w 237"/>
                  <a:gd name="T19" fmla="*/ 544 h 915"/>
                  <a:gd name="T20" fmla="*/ 131 w 237"/>
                  <a:gd name="T21" fmla="*/ 635 h 915"/>
                  <a:gd name="T22" fmla="*/ 131 w 237"/>
                  <a:gd name="T23" fmla="*/ 723 h 915"/>
                  <a:gd name="T24" fmla="*/ 131 w 237"/>
                  <a:gd name="T25" fmla="*/ 799 h 915"/>
                  <a:gd name="T26" fmla="*/ 131 w 237"/>
                  <a:gd name="T27" fmla="*/ 860 h 915"/>
                  <a:gd name="T28" fmla="*/ 131 w 237"/>
                  <a:gd name="T29" fmla="*/ 901 h 915"/>
                  <a:gd name="T30" fmla="*/ 131 w 237"/>
                  <a:gd name="T31" fmla="*/ 915 h 915"/>
                  <a:gd name="T32" fmla="*/ 237 w 237"/>
                  <a:gd name="T33" fmla="*/ 894 h 915"/>
                  <a:gd name="T34" fmla="*/ 237 w 237"/>
                  <a:gd name="T35" fmla="*/ 844 h 915"/>
                  <a:gd name="T36" fmla="*/ 237 w 237"/>
                  <a:gd name="T37" fmla="*/ 756 h 915"/>
                  <a:gd name="T38" fmla="*/ 235 w 237"/>
                  <a:gd name="T39" fmla="*/ 644 h 915"/>
                  <a:gd name="T40" fmla="*/ 230 w 237"/>
                  <a:gd name="T41" fmla="*/ 518 h 915"/>
                  <a:gd name="T42" fmla="*/ 226 w 237"/>
                  <a:gd name="T43" fmla="*/ 392 h 915"/>
                  <a:gd name="T44" fmla="*/ 216 w 237"/>
                  <a:gd name="T45" fmla="*/ 276 h 915"/>
                  <a:gd name="T46" fmla="*/ 204 w 237"/>
                  <a:gd name="T47" fmla="*/ 185 h 915"/>
                  <a:gd name="T48" fmla="*/ 188 w 237"/>
                  <a:gd name="T49" fmla="*/ 126 h 915"/>
                  <a:gd name="T50" fmla="*/ 166 w 237"/>
                  <a:gd name="T51" fmla="*/ 83 h 915"/>
                  <a:gd name="T52" fmla="*/ 142 w 237"/>
                  <a:gd name="T53" fmla="*/ 50 h 915"/>
                  <a:gd name="T54" fmla="*/ 116 w 237"/>
                  <a:gd name="T55" fmla="*/ 29 h 915"/>
                  <a:gd name="T56" fmla="*/ 95 w 237"/>
                  <a:gd name="T57" fmla="*/ 12 h 915"/>
                  <a:gd name="T58" fmla="*/ 74 w 237"/>
                  <a:gd name="T59" fmla="*/ 5 h 915"/>
                  <a:gd name="T60" fmla="*/ 59 w 237"/>
                  <a:gd name="T61" fmla="*/ 0 h 915"/>
                  <a:gd name="T62" fmla="*/ 50 w 237"/>
                  <a:gd name="T63" fmla="*/ 0 h 915"/>
                  <a:gd name="T64" fmla="*/ 0 w 237"/>
                  <a:gd name="T65" fmla="*/ 48 h 9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7" h="915">
                    <a:moveTo>
                      <a:pt x="0" y="48"/>
                    </a:moveTo>
                    <a:lnTo>
                      <a:pt x="2" y="52"/>
                    </a:lnTo>
                    <a:lnTo>
                      <a:pt x="7" y="57"/>
                    </a:lnTo>
                    <a:lnTo>
                      <a:pt x="14" y="67"/>
                    </a:lnTo>
                    <a:lnTo>
                      <a:pt x="21" y="76"/>
                    </a:lnTo>
                    <a:lnTo>
                      <a:pt x="31" y="90"/>
                    </a:lnTo>
                    <a:lnTo>
                      <a:pt x="40" y="107"/>
                    </a:lnTo>
                    <a:lnTo>
                      <a:pt x="52" y="126"/>
                    </a:lnTo>
                    <a:lnTo>
                      <a:pt x="62" y="147"/>
                    </a:lnTo>
                    <a:lnTo>
                      <a:pt x="71" y="171"/>
                    </a:lnTo>
                    <a:lnTo>
                      <a:pt x="81" y="197"/>
                    </a:lnTo>
                    <a:lnTo>
                      <a:pt x="90" y="226"/>
                    </a:lnTo>
                    <a:lnTo>
                      <a:pt x="97" y="257"/>
                    </a:lnTo>
                    <a:lnTo>
                      <a:pt x="107" y="292"/>
                    </a:lnTo>
                    <a:lnTo>
                      <a:pt x="112" y="328"/>
                    </a:lnTo>
                    <a:lnTo>
                      <a:pt x="116" y="368"/>
                    </a:lnTo>
                    <a:lnTo>
                      <a:pt x="119" y="409"/>
                    </a:lnTo>
                    <a:lnTo>
                      <a:pt x="123" y="454"/>
                    </a:lnTo>
                    <a:lnTo>
                      <a:pt x="126" y="497"/>
                    </a:lnTo>
                    <a:lnTo>
                      <a:pt x="128" y="544"/>
                    </a:lnTo>
                    <a:lnTo>
                      <a:pt x="128" y="589"/>
                    </a:lnTo>
                    <a:lnTo>
                      <a:pt x="131" y="635"/>
                    </a:lnTo>
                    <a:lnTo>
                      <a:pt x="131" y="677"/>
                    </a:lnTo>
                    <a:lnTo>
                      <a:pt x="131" y="723"/>
                    </a:lnTo>
                    <a:lnTo>
                      <a:pt x="131" y="761"/>
                    </a:lnTo>
                    <a:lnTo>
                      <a:pt x="131" y="799"/>
                    </a:lnTo>
                    <a:lnTo>
                      <a:pt x="131" y="829"/>
                    </a:lnTo>
                    <a:lnTo>
                      <a:pt x="131" y="860"/>
                    </a:lnTo>
                    <a:lnTo>
                      <a:pt x="131" y="882"/>
                    </a:lnTo>
                    <a:lnTo>
                      <a:pt x="131" y="901"/>
                    </a:lnTo>
                    <a:lnTo>
                      <a:pt x="131" y="910"/>
                    </a:lnTo>
                    <a:lnTo>
                      <a:pt x="131" y="915"/>
                    </a:lnTo>
                    <a:lnTo>
                      <a:pt x="237" y="901"/>
                    </a:lnTo>
                    <a:lnTo>
                      <a:pt x="237" y="894"/>
                    </a:lnTo>
                    <a:lnTo>
                      <a:pt x="237" y="875"/>
                    </a:lnTo>
                    <a:lnTo>
                      <a:pt x="237" y="844"/>
                    </a:lnTo>
                    <a:lnTo>
                      <a:pt x="237" y="803"/>
                    </a:lnTo>
                    <a:lnTo>
                      <a:pt x="237" y="756"/>
                    </a:lnTo>
                    <a:lnTo>
                      <a:pt x="235" y="704"/>
                    </a:lnTo>
                    <a:lnTo>
                      <a:pt x="235" y="644"/>
                    </a:lnTo>
                    <a:lnTo>
                      <a:pt x="235" y="585"/>
                    </a:lnTo>
                    <a:lnTo>
                      <a:pt x="230" y="518"/>
                    </a:lnTo>
                    <a:lnTo>
                      <a:pt x="228" y="454"/>
                    </a:lnTo>
                    <a:lnTo>
                      <a:pt x="226" y="392"/>
                    </a:lnTo>
                    <a:lnTo>
                      <a:pt x="221" y="333"/>
                    </a:lnTo>
                    <a:lnTo>
                      <a:pt x="216" y="276"/>
                    </a:lnTo>
                    <a:lnTo>
                      <a:pt x="211" y="228"/>
                    </a:lnTo>
                    <a:lnTo>
                      <a:pt x="204" y="185"/>
                    </a:lnTo>
                    <a:lnTo>
                      <a:pt x="197" y="155"/>
                    </a:lnTo>
                    <a:lnTo>
                      <a:pt x="188" y="126"/>
                    </a:lnTo>
                    <a:lnTo>
                      <a:pt x="178" y="105"/>
                    </a:lnTo>
                    <a:lnTo>
                      <a:pt x="166" y="83"/>
                    </a:lnTo>
                    <a:lnTo>
                      <a:pt x="154" y="67"/>
                    </a:lnTo>
                    <a:lnTo>
                      <a:pt x="142" y="50"/>
                    </a:lnTo>
                    <a:lnTo>
                      <a:pt x="131" y="38"/>
                    </a:lnTo>
                    <a:lnTo>
                      <a:pt x="116" y="29"/>
                    </a:lnTo>
                    <a:lnTo>
                      <a:pt x="107" y="21"/>
                    </a:lnTo>
                    <a:lnTo>
                      <a:pt x="95" y="12"/>
                    </a:lnTo>
                    <a:lnTo>
                      <a:pt x="85" y="7"/>
                    </a:lnTo>
                    <a:lnTo>
                      <a:pt x="74" y="5"/>
                    </a:lnTo>
                    <a:lnTo>
                      <a:pt x="66" y="2"/>
                    </a:lnTo>
                    <a:lnTo>
                      <a:pt x="59" y="0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3E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8" name="Freeform 335"/>
              <p:cNvSpPr>
                <a:spLocks/>
              </p:cNvSpPr>
              <p:nvPr/>
            </p:nvSpPr>
            <p:spPr bwMode="auto">
              <a:xfrm>
                <a:off x="6489" y="5380"/>
                <a:ext cx="482" cy="157"/>
              </a:xfrm>
              <a:custGeom>
                <a:avLst/>
                <a:gdLst>
                  <a:gd name="T0" fmla="*/ 447 w 482"/>
                  <a:gd name="T1" fmla="*/ 155 h 157"/>
                  <a:gd name="T2" fmla="*/ 430 w 482"/>
                  <a:gd name="T3" fmla="*/ 152 h 157"/>
                  <a:gd name="T4" fmla="*/ 399 w 482"/>
                  <a:gd name="T5" fmla="*/ 147 h 157"/>
                  <a:gd name="T6" fmla="*/ 364 w 482"/>
                  <a:gd name="T7" fmla="*/ 143 h 157"/>
                  <a:gd name="T8" fmla="*/ 321 w 482"/>
                  <a:gd name="T9" fmla="*/ 138 h 157"/>
                  <a:gd name="T10" fmla="*/ 280 w 482"/>
                  <a:gd name="T11" fmla="*/ 133 h 157"/>
                  <a:gd name="T12" fmla="*/ 242 w 482"/>
                  <a:gd name="T13" fmla="*/ 131 h 157"/>
                  <a:gd name="T14" fmla="*/ 214 w 482"/>
                  <a:gd name="T15" fmla="*/ 128 h 157"/>
                  <a:gd name="T16" fmla="*/ 195 w 482"/>
                  <a:gd name="T17" fmla="*/ 131 h 157"/>
                  <a:gd name="T18" fmla="*/ 169 w 482"/>
                  <a:gd name="T19" fmla="*/ 133 h 157"/>
                  <a:gd name="T20" fmla="*/ 138 w 482"/>
                  <a:gd name="T21" fmla="*/ 138 h 157"/>
                  <a:gd name="T22" fmla="*/ 105 w 482"/>
                  <a:gd name="T23" fmla="*/ 140 h 157"/>
                  <a:gd name="T24" fmla="*/ 69 w 482"/>
                  <a:gd name="T25" fmla="*/ 143 h 157"/>
                  <a:gd name="T26" fmla="*/ 38 w 482"/>
                  <a:gd name="T27" fmla="*/ 145 h 157"/>
                  <a:gd name="T28" fmla="*/ 14 w 482"/>
                  <a:gd name="T29" fmla="*/ 150 h 157"/>
                  <a:gd name="T30" fmla="*/ 2 w 482"/>
                  <a:gd name="T31" fmla="*/ 150 h 157"/>
                  <a:gd name="T32" fmla="*/ 0 w 482"/>
                  <a:gd name="T33" fmla="*/ 150 h 157"/>
                  <a:gd name="T34" fmla="*/ 0 w 482"/>
                  <a:gd name="T35" fmla="*/ 140 h 157"/>
                  <a:gd name="T36" fmla="*/ 0 w 482"/>
                  <a:gd name="T37" fmla="*/ 128 h 157"/>
                  <a:gd name="T38" fmla="*/ 0 w 482"/>
                  <a:gd name="T39" fmla="*/ 109 h 157"/>
                  <a:gd name="T40" fmla="*/ 0 w 482"/>
                  <a:gd name="T41" fmla="*/ 88 h 157"/>
                  <a:gd name="T42" fmla="*/ 0 w 482"/>
                  <a:gd name="T43" fmla="*/ 69 h 157"/>
                  <a:gd name="T44" fmla="*/ 2 w 482"/>
                  <a:gd name="T45" fmla="*/ 50 h 157"/>
                  <a:gd name="T46" fmla="*/ 10 w 482"/>
                  <a:gd name="T47" fmla="*/ 33 h 157"/>
                  <a:gd name="T48" fmla="*/ 21 w 482"/>
                  <a:gd name="T49" fmla="*/ 24 h 157"/>
                  <a:gd name="T50" fmla="*/ 57 w 482"/>
                  <a:gd name="T51" fmla="*/ 14 h 157"/>
                  <a:gd name="T52" fmla="*/ 112 w 482"/>
                  <a:gd name="T53" fmla="*/ 7 h 157"/>
                  <a:gd name="T54" fmla="*/ 181 w 482"/>
                  <a:gd name="T55" fmla="*/ 2 h 157"/>
                  <a:gd name="T56" fmla="*/ 252 w 482"/>
                  <a:gd name="T57" fmla="*/ 0 h 157"/>
                  <a:gd name="T58" fmla="*/ 318 w 482"/>
                  <a:gd name="T59" fmla="*/ 0 h 157"/>
                  <a:gd name="T60" fmla="*/ 375 w 482"/>
                  <a:gd name="T61" fmla="*/ 0 h 157"/>
                  <a:gd name="T62" fmla="*/ 413 w 482"/>
                  <a:gd name="T63" fmla="*/ 2 h 157"/>
                  <a:gd name="T64" fmla="*/ 428 w 482"/>
                  <a:gd name="T65" fmla="*/ 7 h 157"/>
                  <a:gd name="T66" fmla="*/ 440 w 482"/>
                  <a:gd name="T67" fmla="*/ 19 h 157"/>
                  <a:gd name="T68" fmla="*/ 449 w 482"/>
                  <a:gd name="T69" fmla="*/ 33 h 157"/>
                  <a:gd name="T70" fmla="*/ 459 w 482"/>
                  <a:gd name="T71" fmla="*/ 50 h 157"/>
                  <a:gd name="T72" fmla="*/ 468 w 482"/>
                  <a:gd name="T73" fmla="*/ 67 h 157"/>
                  <a:gd name="T74" fmla="*/ 473 w 482"/>
                  <a:gd name="T75" fmla="*/ 81 h 157"/>
                  <a:gd name="T76" fmla="*/ 480 w 482"/>
                  <a:gd name="T77" fmla="*/ 98 h 157"/>
                  <a:gd name="T78" fmla="*/ 449 w 482"/>
                  <a:gd name="T79" fmla="*/ 157 h 1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82" h="157">
                    <a:moveTo>
                      <a:pt x="449" y="157"/>
                    </a:moveTo>
                    <a:lnTo>
                      <a:pt x="447" y="155"/>
                    </a:lnTo>
                    <a:lnTo>
                      <a:pt x="440" y="155"/>
                    </a:lnTo>
                    <a:lnTo>
                      <a:pt x="430" y="152"/>
                    </a:lnTo>
                    <a:lnTo>
                      <a:pt x="418" y="150"/>
                    </a:lnTo>
                    <a:lnTo>
                      <a:pt x="399" y="147"/>
                    </a:lnTo>
                    <a:lnTo>
                      <a:pt x="383" y="145"/>
                    </a:lnTo>
                    <a:lnTo>
                      <a:pt x="364" y="143"/>
                    </a:lnTo>
                    <a:lnTo>
                      <a:pt x="342" y="140"/>
                    </a:lnTo>
                    <a:lnTo>
                      <a:pt x="321" y="138"/>
                    </a:lnTo>
                    <a:lnTo>
                      <a:pt x="299" y="136"/>
                    </a:lnTo>
                    <a:lnTo>
                      <a:pt x="280" y="133"/>
                    </a:lnTo>
                    <a:lnTo>
                      <a:pt x="261" y="131"/>
                    </a:lnTo>
                    <a:lnTo>
                      <a:pt x="242" y="131"/>
                    </a:lnTo>
                    <a:lnTo>
                      <a:pt x="228" y="128"/>
                    </a:lnTo>
                    <a:lnTo>
                      <a:pt x="214" y="128"/>
                    </a:lnTo>
                    <a:lnTo>
                      <a:pt x="207" y="131"/>
                    </a:lnTo>
                    <a:lnTo>
                      <a:pt x="195" y="131"/>
                    </a:lnTo>
                    <a:lnTo>
                      <a:pt x="183" y="133"/>
                    </a:lnTo>
                    <a:lnTo>
                      <a:pt x="169" y="133"/>
                    </a:lnTo>
                    <a:lnTo>
                      <a:pt x="154" y="136"/>
                    </a:lnTo>
                    <a:lnTo>
                      <a:pt x="138" y="138"/>
                    </a:lnTo>
                    <a:lnTo>
                      <a:pt x="121" y="138"/>
                    </a:lnTo>
                    <a:lnTo>
                      <a:pt x="105" y="140"/>
                    </a:lnTo>
                    <a:lnTo>
                      <a:pt x="88" y="143"/>
                    </a:lnTo>
                    <a:lnTo>
                      <a:pt x="69" y="143"/>
                    </a:lnTo>
                    <a:lnTo>
                      <a:pt x="55" y="145"/>
                    </a:lnTo>
                    <a:lnTo>
                      <a:pt x="38" y="145"/>
                    </a:lnTo>
                    <a:lnTo>
                      <a:pt x="26" y="147"/>
                    </a:lnTo>
                    <a:lnTo>
                      <a:pt x="14" y="150"/>
                    </a:lnTo>
                    <a:lnTo>
                      <a:pt x="7" y="150"/>
                    </a:lnTo>
                    <a:lnTo>
                      <a:pt x="2" y="150"/>
                    </a:lnTo>
                    <a:lnTo>
                      <a:pt x="2" y="152"/>
                    </a:lnTo>
                    <a:lnTo>
                      <a:pt x="0" y="150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0" y="136"/>
                    </a:lnTo>
                    <a:lnTo>
                      <a:pt x="0" y="128"/>
                    </a:lnTo>
                    <a:lnTo>
                      <a:pt x="0" y="119"/>
                    </a:lnTo>
                    <a:lnTo>
                      <a:pt x="0" y="109"/>
                    </a:lnTo>
                    <a:lnTo>
                      <a:pt x="0" y="100"/>
                    </a:lnTo>
                    <a:lnTo>
                      <a:pt x="0" y="88"/>
                    </a:lnTo>
                    <a:lnTo>
                      <a:pt x="0" y="79"/>
                    </a:lnTo>
                    <a:lnTo>
                      <a:pt x="0" y="69"/>
                    </a:lnTo>
                    <a:lnTo>
                      <a:pt x="2" y="60"/>
                    </a:lnTo>
                    <a:lnTo>
                      <a:pt x="2" y="50"/>
                    </a:lnTo>
                    <a:lnTo>
                      <a:pt x="7" y="41"/>
                    </a:lnTo>
                    <a:lnTo>
                      <a:pt x="10" y="33"/>
                    </a:lnTo>
                    <a:lnTo>
                      <a:pt x="14" y="29"/>
                    </a:lnTo>
                    <a:lnTo>
                      <a:pt x="21" y="24"/>
                    </a:lnTo>
                    <a:lnTo>
                      <a:pt x="36" y="19"/>
                    </a:lnTo>
                    <a:lnTo>
                      <a:pt x="57" y="14"/>
                    </a:lnTo>
                    <a:lnTo>
                      <a:pt x="83" y="12"/>
                    </a:lnTo>
                    <a:lnTo>
                      <a:pt x="112" y="7"/>
                    </a:lnTo>
                    <a:lnTo>
                      <a:pt x="145" y="5"/>
                    </a:lnTo>
                    <a:lnTo>
                      <a:pt x="181" y="2"/>
                    </a:lnTo>
                    <a:lnTo>
                      <a:pt x="216" y="2"/>
                    </a:lnTo>
                    <a:lnTo>
                      <a:pt x="252" y="0"/>
                    </a:lnTo>
                    <a:lnTo>
                      <a:pt x="285" y="0"/>
                    </a:lnTo>
                    <a:lnTo>
                      <a:pt x="318" y="0"/>
                    </a:lnTo>
                    <a:lnTo>
                      <a:pt x="349" y="0"/>
                    </a:lnTo>
                    <a:lnTo>
                      <a:pt x="375" y="0"/>
                    </a:lnTo>
                    <a:lnTo>
                      <a:pt x="397" y="2"/>
                    </a:lnTo>
                    <a:lnTo>
                      <a:pt x="413" y="2"/>
                    </a:lnTo>
                    <a:lnTo>
                      <a:pt x="423" y="5"/>
                    </a:lnTo>
                    <a:lnTo>
                      <a:pt x="428" y="7"/>
                    </a:lnTo>
                    <a:lnTo>
                      <a:pt x="432" y="12"/>
                    </a:lnTo>
                    <a:lnTo>
                      <a:pt x="440" y="19"/>
                    </a:lnTo>
                    <a:lnTo>
                      <a:pt x="444" y="26"/>
                    </a:lnTo>
                    <a:lnTo>
                      <a:pt x="449" y="33"/>
                    </a:lnTo>
                    <a:lnTo>
                      <a:pt x="454" y="41"/>
                    </a:lnTo>
                    <a:lnTo>
                      <a:pt x="459" y="50"/>
                    </a:lnTo>
                    <a:lnTo>
                      <a:pt x="463" y="60"/>
                    </a:lnTo>
                    <a:lnTo>
                      <a:pt x="468" y="67"/>
                    </a:lnTo>
                    <a:lnTo>
                      <a:pt x="470" y="74"/>
                    </a:lnTo>
                    <a:lnTo>
                      <a:pt x="473" y="81"/>
                    </a:lnTo>
                    <a:lnTo>
                      <a:pt x="478" y="88"/>
                    </a:lnTo>
                    <a:lnTo>
                      <a:pt x="480" y="98"/>
                    </a:lnTo>
                    <a:lnTo>
                      <a:pt x="482" y="102"/>
                    </a:lnTo>
                    <a:lnTo>
                      <a:pt x="449" y="1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9" name="Freeform 336"/>
              <p:cNvSpPr>
                <a:spLocks/>
              </p:cNvSpPr>
              <p:nvPr/>
            </p:nvSpPr>
            <p:spPr bwMode="auto">
              <a:xfrm>
                <a:off x="6888" y="5095"/>
                <a:ext cx="497" cy="147"/>
              </a:xfrm>
              <a:custGeom>
                <a:avLst/>
                <a:gdLst>
                  <a:gd name="T0" fmla="*/ 461 w 497"/>
                  <a:gd name="T1" fmla="*/ 145 h 147"/>
                  <a:gd name="T2" fmla="*/ 442 w 497"/>
                  <a:gd name="T3" fmla="*/ 143 h 147"/>
                  <a:gd name="T4" fmla="*/ 414 w 497"/>
                  <a:gd name="T5" fmla="*/ 138 h 147"/>
                  <a:gd name="T6" fmla="*/ 376 w 497"/>
                  <a:gd name="T7" fmla="*/ 133 h 147"/>
                  <a:gd name="T8" fmla="*/ 335 w 497"/>
                  <a:gd name="T9" fmla="*/ 128 h 147"/>
                  <a:gd name="T10" fmla="*/ 295 w 497"/>
                  <a:gd name="T11" fmla="*/ 124 h 147"/>
                  <a:gd name="T12" fmla="*/ 257 w 497"/>
                  <a:gd name="T13" fmla="*/ 119 h 147"/>
                  <a:gd name="T14" fmla="*/ 228 w 497"/>
                  <a:gd name="T15" fmla="*/ 119 h 147"/>
                  <a:gd name="T16" fmla="*/ 209 w 497"/>
                  <a:gd name="T17" fmla="*/ 119 h 147"/>
                  <a:gd name="T18" fmla="*/ 183 w 497"/>
                  <a:gd name="T19" fmla="*/ 121 h 147"/>
                  <a:gd name="T20" fmla="*/ 150 w 497"/>
                  <a:gd name="T21" fmla="*/ 126 h 147"/>
                  <a:gd name="T22" fmla="*/ 112 w 497"/>
                  <a:gd name="T23" fmla="*/ 128 h 147"/>
                  <a:gd name="T24" fmla="*/ 74 w 497"/>
                  <a:gd name="T25" fmla="*/ 133 h 147"/>
                  <a:gd name="T26" fmla="*/ 43 w 497"/>
                  <a:gd name="T27" fmla="*/ 133 h 147"/>
                  <a:gd name="T28" fmla="*/ 17 w 497"/>
                  <a:gd name="T29" fmla="*/ 138 h 147"/>
                  <a:gd name="T30" fmla="*/ 3 w 497"/>
                  <a:gd name="T31" fmla="*/ 138 h 147"/>
                  <a:gd name="T32" fmla="*/ 0 w 497"/>
                  <a:gd name="T33" fmla="*/ 138 h 147"/>
                  <a:gd name="T34" fmla="*/ 0 w 497"/>
                  <a:gd name="T35" fmla="*/ 128 h 147"/>
                  <a:gd name="T36" fmla="*/ 0 w 497"/>
                  <a:gd name="T37" fmla="*/ 114 h 147"/>
                  <a:gd name="T38" fmla="*/ 3 w 497"/>
                  <a:gd name="T39" fmla="*/ 97 h 147"/>
                  <a:gd name="T40" fmla="*/ 7 w 497"/>
                  <a:gd name="T41" fmla="*/ 76 h 147"/>
                  <a:gd name="T42" fmla="*/ 10 w 497"/>
                  <a:gd name="T43" fmla="*/ 55 h 147"/>
                  <a:gd name="T44" fmla="*/ 17 w 497"/>
                  <a:gd name="T45" fmla="*/ 36 h 147"/>
                  <a:gd name="T46" fmla="*/ 24 w 497"/>
                  <a:gd name="T47" fmla="*/ 21 h 147"/>
                  <a:gd name="T48" fmla="*/ 36 w 497"/>
                  <a:gd name="T49" fmla="*/ 12 h 147"/>
                  <a:gd name="T50" fmla="*/ 71 w 497"/>
                  <a:gd name="T51" fmla="*/ 5 h 147"/>
                  <a:gd name="T52" fmla="*/ 126 w 497"/>
                  <a:gd name="T53" fmla="*/ 0 h 147"/>
                  <a:gd name="T54" fmla="*/ 193 w 497"/>
                  <a:gd name="T55" fmla="*/ 0 h 147"/>
                  <a:gd name="T56" fmla="*/ 264 w 497"/>
                  <a:gd name="T57" fmla="*/ 0 h 147"/>
                  <a:gd name="T58" fmla="*/ 333 w 497"/>
                  <a:gd name="T59" fmla="*/ 2 h 147"/>
                  <a:gd name="T60" fmla="*/ 388 w 497"/>
                  <a:gd name="T61" fmla="*/ 7 h 147"/>
                  <a:gd name="T62" fmla="*/ 426 w 497"/>
                  <a:gd name="T63" fmla="*/ 12 h 147"/>
                  <a:gd name="T64" fmla="*/ 445 w 497"/>
                  <a:gd name="T65" fmla="*/ 21 h 147"/>
                  <a:gd name="T66" fmla="*/ 461 w 497"/>
                  <a:gd name="T67" fmla="*/ 36 h 147"/>
                  <a:gd name="T68" fmla="*/ 471 w 497"/>
                  <a:gd name="T69" fmla="*/ 50 h 147"/>
                  <a:gd name="T70" fmla="*/ 485 w 497"/>
                  <a:gd name="T71" fmla="*/ 69 h 147"/>
                  <a:gd name="T72" fmla="*/ 494 w 497"/>
                  <a:gd name="T73" fmla="*/ 85 h 147"/>
                  <a:gd name="T74" fmla="*/ 464 w 497"/>
                  <a:gd name="T75" fmla="*/ 147 h 14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97" h="147">
                    <a:moveTo>
                      <a:pt x="464" y="147"/>
                    </a:moveTo>
                    <a:lnTo>
                      <a:pt x="461" y="145"/>
                    </a:lnTo>
                    <a:lnTo>
                      <a:pt x="454" y="145"/>
                    </a:lnTo>
                    <a:lnTo>
                      <a:pt x="442" y="143"/>
                    </a:lnTo>
                    <a:lnTo>
                      <a:pt x="430" y="140"/>
                    </a:lnTo>
                    <a:lnTo>
                      <a:pt x="414" y="138"/>
                    </a:lnTo>
                    <a:lnTo>
                      <a:pt x="397" y="135"/>
                    </a:lnTo>
                    <a:lnTo>
                      <a:pt x="376" y="133"/>
                    </a:lnTo>
                    <a:lnTo>
                      <a:pt x="357" y="131"/>
                    </a:lnTo>
                    <a:lnTo>
                      <a:pt x="335" y="128"/>
                    </a:lnTo>
                    <a:lnTo>
                      <a:pt x="314" y="126"/>
                    </a:lnTo>
                    <a:lnTo>
                      <a:pt x="295" y="124"/>
                    </a:lnTo>
                    <a:lnTo>
                      <a:pt x="276" y="121"/>
                    </a:lnTo>
                    <a:lnTo>
                      <a:pt x="257" y="119"/>
                    </a:lnTo>
                    <a:lnTo>
                      <a:pt x="243" y="119"/>
                    </a:lnTo>
                    <a:lnTo>
                      <a:pt x="228" y="119"/>
                    </a:lnTo>
                    <a:lnTo>
                      <a:pt x="221" y="119"/>
                    </a:lnTo>
                    <a:lnTo>
                      <a:pt x="209" y="119"/>
                    </a:lnTo>
                    <a:lnTo>
                      <a:pt x="197" y="121"/>
                    </a:lnTo>
                    <a:lnTo>
                      <a:pt x="183" y="121"/>
                    </a:lnTo>
                    <a:lnTo>
                      <a:pt x="167" y="124"/>
                    </a:lnTo>
                    <a:lnTo>
                      <a:pt x="150" y="126"/>
                    </a:lnTo>
                    <a:lnTo>
                      <a:pt x="131" y="128"/>
                    </a:lnTo>
                    <a:lnTo>
                      <a:pt x="112" y="128"/>
                    </a:lnTo>
                    <a:lnTo>
                      <a:pt x="95" y="131"/>
                    </a:lnTo>
                    <a:lnTo>
                      <a:pt x="74" y="133"/>
                    </a:lnTo>
                    <a:lnTo>
                      <a:pt x="57" y="133"/>
                    </a:lnTo>
                    <a:lnTo>
                      <a:pt x="43" y="133"/>
                    </a:lnTo>
                    <a:lnTo>
                      <a:pt x="29" y="135"/>
                    </a:lnTo>
                    <a:lnTo>
                      <a:pt x="17" y="138"/>
                    </a:lnTo>
                    <a:lnTo>
                      <a:pt x="7" y="138"/>
                    </a:lnTo>
                    <a:lnTo>
                      <a:pt x="3" y="138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0" y="135"/>
                    </a:lnTo>
                    <a:lnTo>
                      <a:pt x="0" y="128"/>
                    </a:lnTo>
                    <a:lnTo>
                      <a:pt x="0" y="124"/>
                    </a:lnTo>
                    <a:lnTo>
                      <a:pt x="0" y="114"/>
                    </a:lnTo>
                    <a:lnTo>
                      <a:pt x="3" y="107"/>
                    </a:lnTo>
                    <a:lnTo>
                      <a:pt x="3" y="97"/>
                    </a:lnTo>
                    <a:lnTo>
                      <a:pt x="5" y="88"/>
                    </a:lnTo>
                    <a:lnTo>
                      <a:pt x="7" y="76"/>
                    </a:lnTo>
                    <a:lnTo>
                      <a:pt x="10" y="66"/>
                    </a:lnTo>
                    <a:lnTo>
                      <a:pt x="10" y="55"/>
                    </a:lnTo>
                    <a:lnTo>
                      <a:pt x="14" y="47"/>
                    </a:lnTo>
                    <a:lnTo>
                      <a:pt x="17" y="36"/>
                    </a:lnTo>
                    <a:lnTo>
                      <a:pt x="22" y="28"/>
                    </a:lnTo>
                    <a:lnTo>
                      <a:pt x="24" y="21"/>
                    </a:lnTo>
                    <a:lnTo>
                      <a:pt x="29" y="17"/>
                    </a:lnTo>
                    <a:lnTo>
                      <a:pt x="36" y="12"/>
                    </a:lnTo>
                    <a:lnTo>
                      <a:pt x="50" y="7"/>
                    </a:lnTo>
                    <a:lnTo>
                      <a:pt x="71" y="5"/>
                    </a:lnTo>
                    <a:lnTo>
                      <a:pt x="98" y="2"/>
                    </a:lnTo>
                    <a:lnTo>
                      <a:pt x="126" y="0"/>
                    </a:lnTo>
                    <a:lnTo>
                      <a:pt x="159" y="0"/>
                    </a:lnTo>
                    <a:lnTo>
                      <a:pt x="193" y="0"/>
                    </a:lnTo>
                    <a:lnTo>
                      <a:pt x="228" y="0"/>
                    </a:lnTo>
                    <a:lnTo>
                      <a:pt x="264" y="0"/>
                    </a:lnTo>
                    <a:lnTo>
                      <a:pt x="300" y="2"/>
                    </a:lnTo>
                    <a:lnTo>
                      <a:pt x="333" y="2"/>
                    </a:lnTo>
                    <a:lnTo>
                      <a:pt x="361" y="5"/>
                    </a:lnTo>
                    <a:lnTo>
                      <a:pt x="388" y="7"/>
                    </a:lnTo>
                    <a:lnTo>
                      <a:pt x="409" y="9"/>
                    </a:lnTo>
                    <a:lnTo>
                      <a:pt x="426" y="12"/>
                    </a:lnTo>
                    <a:lnTo>
                      <a:pt x="435" y="14"/>
                    </a:lnTo>
                    <a:lnTo>
                      <a:pt x="445" y="21"/>
                    </a:lnTo>
                    <a:lnTo>
                      <a:pt x="456" y="31"/>
                    </a:lnTo>
                    <a:lnTo>
                      <a:pt x="461" y="36"/>
                    </a:lnTo>
                    <a:lnTo>
                      <a:pt x="466" y="43"/>
                    </a:lnTo>
                    <a:lnTo>
                      <a:pt x="471" y="50"/>
                    </a:lnTo>
                    <a:lnTo>
                      <a:pt x="475" y="57"/>
                    </a:lnTo>
                    <a:lnTo>
                      <a:pt x="485" y="69"/>
                    </a:lnTo>
                    <a:lnTo>
                      <a:pt x="490" y="78"/>
                    </a:lnTo>
                    <a:lnTo>
                      <a:pt x="494" y="85"/>
                    </a:lnTo>
                    <a:lnTo>
                      <a:pt x="497" y="90"/>
                    </a:lnTo>
                    <a:lnTo>
                      <a:pt x="464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0" name="Freeform 337"/>
              <p:cNvSpPr>
                <a:spLocks/>
              </p:cNvSpPr>
              <p:nvPr/>
            </p:nvSpPr>
            <p:spPr bwMode="auto">
              <a:xfrm>
                <a:off x="7592" y="5756"/>
                <a:ext cx="734" cy="263"/>
              </a:xfrm>
              <a:custGeom>
                <a:avLst/>
                <a:gdLst>
                  <a:gd name="T0" fmla="*/ 0 w 734"/>
                  <a:gd name="T1" fmla="*/ 4 h 263"/>
                  <a:gd name="T2" fmla="*/ 7 w 734"/>
                  <a:gd name="T3" fmla="*/ 159 h 263"/>
                  <a:gd name="T4" fmla="*/ 532 w 734"/>
                  <a:gd name="T5" fmla="*/ 263 h 263"/>
                  <a:gd name="T6" fmla="*/ 532 w 734"/>
                  <a:gd name="T7" fmla="*/ 263 h 263"/>
                  <a:gd name="T8" fmla="*/ 537 w 734"/>
                  <a:gd name="T9" fmla="*/ 263 h 263"/>
                  <a:gd name="T10" fmla="*/ 546 w 734"/>
                  <a:gd name="T11" fmla="*/ 263 h 263"/>
                  <a:gd name="T12" fmla="*/ 556 w 734"/>
                  <a:gd name="T13" fmla="*/ 263 h 263"/>
                  <a:gd name="T14" fmla="*/ 567 w 734"/>
                  <a:gd name="T15" fmla="*/ 261 h 263"/>
                  <a:gd name="T16" fmla="*/ 582 w 734"/>
                  <a:gd name="T17" fmla="*/ 261 h 263"/>
                  <a:gd name="T18" fmla="*/ 598 w 734"/>
                  <a:gd name="T19" fmla="*/ 261 h 263"/>
                  <a:gd name="T20" fmla="*/ 615 w 734"/>
                  <a:gd name="T21" fmla="*/ 261 h 263"/>
                  <a:gd name="T22" fmla="*/ 629 w 734"/>
                  <a:gd name="T23" fmla="*/ 261 h 263"/>
                  <a:gd name="T24" fmla="*/ 646 w 734"/>
                  <a:gd name="T25" fmla="*/ 259 h 263"/>
                  <a:gd name="T26" fmla="*/ 660 w 734"/>
                  <a:gd name="T27" fmla="*/ 259 h 263"/>
                  <a:gd name="T28" fmla="*/ 674 w 734"/>
                  <a:gd name="T29" fmla="*/ 256 h 263"/>
                  <a:gd name="T30" fmla="*/ 686 w 734"/>
                  <a:gd name="T31" fmla="*/ 254 h 263"/>
                  <a:gd name="T32" fmla="*/ 696 w 734"/>
                  <a:gd name="T33" fmla="*/ 252 h 263"/>
                  <a:gd name="T34" fmla="*/ 705 w 734"/>
                  <a:gd name="T35" fmla="*/ 249 h 263"/>
                  <a:gd name="T36" fmla="*/ 710 w 734"/>
                  <a:gd name="T37" fmla="*/ 247 h 263"/>
                  <a:gd name="T38" fmla="*/ 712 w 734"/>
                  <a:gd name="T39" fmla="*/ 240 h 263"/>
                  <a:gd name="T40" fmla="*/ 715 w 734"/>
                  <a:gd name="T41" fmla="*/ 235 h 263"/>
                  <a:gd name="T42" fmla="*/ 720 w 734"/>
                  <a:gd name="T43" fmla="*/ 223 h 263"/>
                  <a:gd name="T44" fmla="*/ 724 w 734"/>
                  <a:gd name="T45" fmla="*/ 214 h 263"/>
                  <a:gd name="T46" fmla="*/ 727 w 734"/>
                  <a:gd name="T47" fmla="*/ 199 h 263"/>
                  <a:gd name="T48" fmla="*/ 729 w 734"/>
                  <a:gd name="T49" fmla="*/ 187 h 263"/>
                  <a:gd name="T50" fmla="*/ 731 w 734"/>
                  <a:gd name="T51" fmla="*/ 173 h 263"/>
                  <a:gd name="T52" fmla="*/ 734 w 734"/>
                  <a:gd name="T53" fmla="*/ 156 h 263"/>
                  <a:gd name="T54" fmla="*/ 731 w 734"/>
                  <a:gd name="T55" fmla="*/ 140 h 263"/>
                  <a:gd name="T56" fmla="*/ 731 w 734"/>
                  <a:gd name="T57" fmla="*/ 126 h 263"/>
                  <a:gd name="T58" fmla="*/ 731 w 734"/>
                  <a:gd name="T59" fmla="*/ 109 h 263"/>
                  <a:gd name="T60" fmla="*/ 729 w 734"/>
                  <a:gd name="T61" fmla="*/ 95 h 263"/>
                  <a:gd name="T62" fmla="*/ 724 w 734"/>
                  <a:gd name="T63" fmla="*/ 78 h 263"/>
                  <a:gd name="T64" fmla="*/ 717 w 734"/>
                  <a:gd name="T65" fmla="*/ 64 h 263"/>
                  <a:gd name="T66" fmla="*/ 710 w 734"/>
                  <a:gd name="T67" fmla="*/ 52 h 263"/>
                  <a:gd name="T68" fmla="*/ 700 w 734"/>
                  <a:gd name="T69" fmla="*/ 42 h 263"/>
                  <a:gd name="T70" fmla="*/ 681 w 734"/>
                  <a:gd name="T71" fmla="*/ 31 h 263"/>
                  <a:gd name="T72" fmla="*/ 653 w 734"/>
                  <a:gd name="T73" fmla="*/ 23 h 263"/>
                  <a:gd name="T74" fmla="*/ 613 w 734"/>
                  <a:gd name="T75" fmla="*/ 16 h 263"/>
                  <a:gd name="T76" fmla="*/ 565 w 734"/>
                  <a:gd name="T77" fmla="*/ 11 h 263"/>
                  <a:gd name="T78" fmla="*/ 510 w 734"/>
                  <a:gd name="T79" fmla="*/ 7 h 263"/>
                  <a:gd name="T80" fmla="*/ 451 w 734"/>
                  <a:gd name="T81" fmla="*/ 4 h 263"/>
                  <a:gd name="T82" fmla="*/ 389 w 734"/>
                  <a:gd name="T83" fmla="*/ 2 h 263"/>
                  <a:gd name="T84" fmla="*/ 327 w 734"/>
                  <a:gd name="T85" fmla="*/ 2 h 263"/>
                  <a:gd name="T86" fmla="*/ 263 w 734"/>
                  <a:gd name="T87" fmla="*/ 0 h 263"/>
                  <a:gd name="T88" fmla="*/ 204 w 734"/>
                  <a:gd name="T89" fmla="*/ 0 h 263"/>
                  <a:gd name="T90" fmla="*/ 149 w 734"/>
                  <a:gd name="T91" fmla="*/ 0 h 263"/>
                  <a:gd name="T92" fmla="*/ 99 w 734"/>
                  <a:gd name="T93" fmla="*/ 2 h 263"/>
                  <a:gd name="T94" fmla="*/ 59 w 734"/>
                  <a:gd name="T95" fmla="*/ 2 h 263"/>
                  <a:gd name="T96" fmla="*/ 28 w 734"/>
                  <a:gd name="T97" fmla="*/ 2 h 263"/>
                  <a:gd name="T98" fmla="*/ 7 w 734"/>
                  <a:gd name="T99" fmla="*/ 4 h 263"/>
                  <a:gd name="T100" fmla="*/ 0 w 734"/>
                  <a:gd name="T101" fmla="*/ 4 h 263"/>
                  <a:gd name="T102" fmla="*/ 0 w 734"/>
                  <a:gd name="T103" fmla="*/ 4 h 26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34" h="263">
                    <a:moveTo>
                      <a:pt x="0" y="4"/>
                    </a:moveTo>
                    <a:lnTo>
                      <a:pt x="7" y="159"/>
                    </a:lnTo>
                    <a:lnTo>
                      <a:pt x="532" y="263"/>
                    </a:lnTo>
                    <a:lnTo>
                      <a:pt x="537" y="263"/>
                    </a:lnTo>
                    <a:lnTo>
                      <a:pt x="546" y="263"/>
                    </a:lnTo>
                    <a:lnTo>
                      <a:pt x="556" y="263"/>
                    </a:lnTo>
                    <a:lnTo>
                      <a:pt x="567" y="261"/>
                    </a:lnTo>
                    <a:lnTo>
                      <a:pt x="582" y="261"/>
                    </a:lnTo>
                    <a:lnTo>
                      <a:pt x="598" y="261"/>
                    </a:lnTo>
                    <a:lnTo>
                      <a:pt x="615" y="261"/>
                    </a:lnTo>
                    <a:lnTo>
                      <a:pt x="629" y="261"/>
                    </a:lnTo>
                    <a:lnTo>
                      <a:pt x="646" y="259"/>
                    </a:lnTo>
                    <a:lnTo>
                      <a:pt x="660" y="259"/>
                    </a:lnTo>
                    <a:lnTo>
                      <a:pt x="674" y="256"/>
                    </a:lnTo>
                    <a:lnTo>
                      <a:pt x="686" y="254"/>
                    </a:lnTo>
                    <a:lnTo>
                      <a:pt x="696" y="252"/>
                    </a:lnTo>
                    <a:lnTo>
                      <a:pt x="705" y="249"/>
                    </a:lnTo>
                    <a:lnTo>
                      <a:pt x="710" y="247"/>
                    </a:lnTo>
                    <a:lnTo>
                      <a:pt x="712" y="240"/>
                    </a:lnTo>
                    <a:lnTo>
                      <a:pt x="715" y="235"/>
                    </a:lnTo>
                    <a:lnTo>
                      <a:pt x="720" y="223"/>
                    </a:lnTo>
                    <a:lnTo>
                      <a:pt x="724" y="214"/>
                    </a:lnTo>
                    <a:lnTo>
                      <a:pt x="727" y="199"/>
                    </a:lnTo>
                    <a:lnTo>
                      <a:pt x="729" y="187"/>
                    </a:lnTo>
                    <a:lnTo>
                      <a:pt x="731" y="173"/>
                    </a:lnTo>
                    <a:lnTo>
                      <a:pt x="734" y="156"/>
                    </a:lnTo>
                    <a:lnTo>
                      <a:pt x="731" y="140"/>
                    </a:lnTo>
                    <a:lnTo>
                      <a:pt x="731" y="126"/>
                    </a:lnTo>
                    <a:lnTo>
                      <a:pt x="731" y="109"/>
                    </a:lnTo>
                    <a:lnTo>
                      <a:pt x="729" y="95"/>
                    </a:lnTo>
                    <a:lnTo>
                      <a:pt x="724" y="78"/>
                    </a:lnTo>
                    <a:lnTo>
                      <a:pt x="717" y="64"/>
                    </a:lnTo>
                    <a:lnTo>
                      <a:pt x="710" y="52"/>
                    </a:lnTo>
                    <a:lnTo>
                      <a:pt x="700" y="42"/>
                    </a:lnTo>
                    <a:lnTo>
                      <a:pt x="681" y="31"/>
                    </a:lnTo>
                    <a:lnTo>
                      <a:pt x="653" y="23"/>
                    </a:lnTo>
                    <a:lnTo>
                      <a:pt x="613" y="16"/>
                    </a:lnTo>
                    <a:lnTo>
                      <a:pt x="565" y="11"/>
                    </a:lnTo>
                    <a:lnTo>
                      <a:pt x="510" y="7"/>
                    </a:lnTo>
                    <a:lnTo>
                      <a:pt x="451" y="4"/>
                    </a:lnTo>
                    <a:lnTo>
                      <a:pt x="389" y="2"/>
                    </a:lnTo>
                    <a:lnTo>
                      <a:pt x="327" y="2"/>
                    </a:lnTo>
                    <a:lnTo>
                      <a:pt x="263" y="0"/>
                    </a:lnTo>
                    <a:lnTo>
                      <a:pt x="204" y="0"/>
                    </a:lnTo>
                    <a:lnTo>
                      <a:pt x="149" y="0"/>
                    </a:lnTo>
                    <a:lnTo>
                      <a:pt x="99" y="2"/>
                    </a:lnTo>
                    <a:lnTo>
                      <a:pt x="59" y="2"/>
                    </a:lnTo>
                    <a:lnTo>
                      <a:pt x="28" y="2"/>
                    </a:lnTo>
                    <a:lnTo>
                      <a:pt x="7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E4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1" name="Freeform 338"/>
              <p:cNvSpPr>
                <a:spLocks/>
              </p:cNvSpPr>
              <p:nvPr/>
            </p:nvSpPr>
            <p:spPr bwMode="auto">
              <a:xfrm>
                <a:off x="7157" y="5872"/>
                <a:ext cx="950" cy="231"/>
              </a:xfrm>
              <a:custGeom>
                <a:avLst/>
                <a:gdLst>
                  <a:gd name="T0" fmla="*/ 4 w 950"/>
                  <a:gd name="T1" fmla="*/ 43 h 231"/>
                  <a:gd name="T2" fmla="*/ 42 w 950"/>
                  <a:gd name="T3" fmla="*/ 38 h 231"/>
                  <a:gd name="T4" fmla="*/ 111 w 950"/>
                  <a:gd name="T5" fmla="*/ 31 h 231"/>
                  <a:gd name="T6" fmla="*/ 199 w 950"/>
                  <a:gd name="T7" fmla="*/ 21 h 231"/>
                  <a:gd name="T8" fmla="*/ 301 w 950"/>
                  <a:gd name="T9" fmla="*/ 14 h 231"/>
                  <a:gd name="T10" fmla="*/ 408 w 950"/>
                  <a:gd name="T11" fmla="*/ 7 h 231"/>
                  <a:gd name="T12" fmla="*/ 508 w 950"/>
                  <a:gd name="T13" fmla="*/ 0 h 231"/>
                  <a:gd name="T14" fmla="*/ 596 w 950"/>
                  <a:gd name="T15" fmla="*/ 0 h 231"/>
                  <a:gd name="T16" fmla="*/ 663 w 950"/>
                  <a:gd name="T17" fmla="*/ 2 h 231"/>
                  <a:gd name="T18" fmla="*/ 724 w 950"/>
                  <a:gd name="T19" fmla="*/ 10 h 231"/>
                  <a:gd name="T20" fmla="*/ 777 w 950"/>
                  <a:gd name="T21" fmla="*/ 17 h 231"/>
                  <a:gd name="T22" fmla="*/ 824 w 950"/>
                  <a:gd name="T23" fmla="*/ 24 h 231"/>
                  <a:gd name="T24" fmla="*/ 865 w 950"/>
                  <a:gd name="T25" fmla="*/ 33 h 231"/>
                  <a:gd name="T26" fmla="*/ 898 w 950"/>
                  <a:gd name="T27" fmla="*/ 48 h 231"/>
                  <a:gd name="T28" fmla="*/ 924 w 950"/>
                  <a:gd name="T29" fmla="*/ 62 h 231"/>
                  <a:gd name="T30" fmla="*/ 941 w 950"/>
                  <a:gd name="T31" fmla="*/ 81 h 231"/>
                  <a:gd name="T32" fmla="*/ 948 w 950"/>
                  <a:gd name="T33" fmla="*/ 100 h 231"/>
                  <a:gd name="T34" fmla="*/ 950 w 950"/>
                  <a:gd name="T35" fmla="*/ 124 h 231"/>
                  <a:gd name="T36" fmla="*/ 945 w 950"/>
                  <a:gd name="T37" fmla="*/ 147 h 231"/>
                  <a:gd name="T38" fmla="*/ 938 w 950"/>
                  <a:gd name="T39" fmla="*/ 169 h 231"/>
                  <a:gd name="T40" fmla="*/ 929 w 950"/>
                  <a:gd name="T41" fmla="*/ 190 h 231"/>
                  <a:gd name="T42" fmla="*/ 915 w 950"/>
                  <a:gd name="T43" fmla="*/ 209 h 231"/>
                  <a:gd name="T44" fmla="*/ 903 w 950"/>
                  <a:gd name="T45" fmla="*/ 223 h 231"/>
                  <a:gd name="T46" fmla="*/ 891 w 950"/>
                  <a:gd name="T47" fmla="*/ 228 h 231"/>
                  <a:gd name="T48" fmla="*/ 869 w 950"/>
                  <a:gd name="T49" fmla="*/ 231 h 231"/>
                  <a:gd name="T50" fmla="*/ 791 w 950"/>
                  <a:gd name="T51" fmla="*/ 228 h 231"/>
                  <a:gd name="T52" fmla="*/ 667 w 950"/>
                  <a:gd name="T53" fmla="*/ 228 h 231"/>
                  <a:gd name="T54" fmla="*/ 513 w 950"/>
                  <a:gd name="T55" fmla="*/ 228 h 231"/>
                  <a:gd name="T56" fmla="*/ 351 w 950"/>
                  <a:gd name="T57" fmla="*/ 226 h 231"/>
                  <a:gd name="T58" fmla="*/ 202 w 950"/>
                  <a:gd name="T59" fmla="*/ 223 h 231"/>
                  <a:gd name="T60" fmla="*/ 83 w 950"/>
                  <a:gd name="T61" fmla="*/ 223 h 231"/>
                  <a:gd name="T62" fmla="*/ 14 w 950"/>
                  <a:gd name="T63" fmla="*/ 223 h 231"/>
                  <a:gd name="T64" fmla="*/ 0 w 950"/>
                  <a:gd name="T65" fmla="*/ 43 h 23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50" h="231">
                    <a:moveTo>
                      <a:pt x="0" y="43"/>
                    </a:moveTo>
                    <a:lnTo>
                      <a:pt x="4" y="43"/>
                    </a:lnTo>
                    <a:lnTo>
                      <a:pt x="19" y="40"/>
                    </a:lnTo>
                    <a:lnTo>
                      <a:pt x="42" y="38"/>
                    </a:lnTo>
                    <a:lnTo>
                      <a:pt x="73" y="36"/>
                    </a:lnTo>
                    <a:lnTo>
                      <a:pt x="111" y="31"/>
                    </a:lnTo>
                    <a:lnTo>
                      <a:pt x="154" y="26"/>
                    </a:lnTo>
                    <a:lnTo>
                      <a:pt x="199" y="21"/>
                    </a:lnTo>
                    <a:lnTo>
                      <a:pt x="252" y="19"/>
                    </a:lnTo>
                    <a:lnTo>
                      <a:pt x="301" y="14"/>
                    </a:lnTo>
                    <a:lnTo>
                      <a:pt x="356" y="10"/>
                    </a:lnTo>
                    <a:lnTo>
                      <a:pt x="408" y="7"/>
                    </a:lnTo>
                    <a:lnTo>
                      <a:pt x="461" y="5"/>
                    </a:lnTo>
                    <a:lnTo>
                      <a:pt x="508" y="0"/>
                    </a:lnTo>
                    <a:lnTo>
                      <a:pt x="556" y="0"/>
                    </a:lnTo>
                    <a:lnTo>
                      <a:pt x="596" y="0"/>
                    </a:lnTo>
                    <a:lnTo>
                      <a:pt x="634" y="2"/>
                    </a:lnTo>
                    <a:lnTo>
                      <a:pt x="663" y="2"/>
                    </a:lnTo>
                    <a:lnTo>
                      <a:pt x="694" y="5"/>
                    </a:lnTo>
                    <a:lnTo>
                      <a:pt x="724" y="10"/>
                    </a:lnTo>
                    <a:lnTo>
                      <a:pt x="753" y="12"/>
                    </a:lnTo>
                    <a:lnTo>
                      <a:pt x="777" y="17"/>
                    </a:lnTo>
                    <a:lnTo>
                      <a:pt x="803" y="19"/>
                    </a:lnTo>
                    <a:lnTo>
                      <a:pt x="824" y="24"/>
                    </a:lnTo>
                    <a:lnTo>
                      <a:pt x="848" y="29"/>
                    </a:lnTo>
                    <a:lnTo>
                      <a:pt x="865" y="33"/>
                    </a:lnTo>
                    <a:lnTo>
                      <a:pt x="884" y="40"/>
                    </a:lnTo>
                    <a:lnTo>
                      <a:pt x="898" y="48"/>
                    </a:lnTo>
                    <a:lnTo>
                      <a:pt x="915" y="55"/>
                    </a:lnTo>
                    <a:lnTo>
                      <a:pt x="924" y="62"/>
                    </a:lnTo>
                    <a:lnTo>
                      <a:pt x="934" y="69"/>
                    </a:lnTo>
                    <a:lnTo>
                      <a:pt x="941" y="81"/>
                    </a:lnTo>
                    <a:lnTo>
                      <a:pt x="945" y="90"/>
                    </a:lnTo>
                    <a:lnTo>
                      <a:pt x="948" y="100"/>
                    </a:lnTo>
                    <a:lnTo>
                      <a:pt x="950" y="112"/>
                    </a:lnTo>
                    <a:lnTo>
                      <a:pt x="950" y="124"/>
                    </a:lnTo>
                    <a:lnTo>
                      <a:pt x="948" y="136"/>
                    </a:lnTo>
                    <a:lnTo>
                      <a:pt x="945" y="147"/>
                    </a:lnTo>
                    <a:lnTo>
                      <a:pt x="943" y="157"/>
                    </a:lnTo>
                    <a:lnTo>
                      <a:pt x="938" y="169"/>
                    </a:lnTo>
                    <a:lnTo>
                      <a:pt x="936" y="181"/>
                    </a:lnTo>
                    <a:lnTo>
                      <a:pt x="929" y="190"/>
                    </a:lnTo>
                    <a:lnTo>
                      <a:pt x="922" y="202"/>
                    </a:lnTo>
                    <a:lnTo>
                      <a:pt x="915" y="209"/>
                    </a:lnTo>
                    <a:lnTo>
                      <a:pt x="910" y="216"/>
                    </a:lnTo>
                    <a:lnTo>
                      <a:pt x="903" y="223"/>
                    </a:lnTo>
                    <a:lnTo>
                      <a:pt x="898" y="228"/>
                    </a:lnTo>
                    <a:lnTo>
                      <a:pt x="891" y="228"/>
                    </a:lnTo>
                    <a:lnTo>
                      <a:pt x="886" y="231"/>
                    </a:lnTo>
                    <a:lnTo>
                      <a:pt x="869" y="231"/>
                    </a:lnTo>
                    <a:lnTo>
                      <a:pt x="838" y="231"/>
                    </a:lnTo>
                    <a:lnTo>
                      <a:pt x="791" y="228"/>
                    </a:lnTo>
                    <a:lnTo>
                      <a:pt x="734" y="228"/>
                    </a:lnTo>
                    <a:lnTo>
                      <a:pt x="667" y="228"/>
                    </a:lnTo>
                    <a:lnTo>
                      <a:pt x="594" y="228"/>
                    </a:lnTo>
                    <a:lnTo>
                      <a:pt x="513" y="228"/>
                    </a:lnTo>
                    <a:lnTo>
                      <a:pt x="435" y="228"/>
                    </a:lnTo>
                    <a:lnTo>
                      <a:pt x="351" y="226"/>
                    </a:lnTo>
                    <a:lnTo>
                      <a:pt x="275" y="226"/>
                    </a:lnTo>
                    <a:lnTo>
                      <a:pt x="202" y="223"/>
                    </a:lnTo>
                    <a:lnTo>
                      <a:pt x="138" y="223"/>
                    </a:lnTo>
                    <a:lnTo>
                      <a:pt x="83" y="223"/>
                    </a:lnTo>
                    <a:lnTo>
                      <a:pt x="40" y="223"/>
                    </a:lnTo>
                    <a:lnTo>
                      <a:pt x="14" y="223"/>
                    </a:lnTo>
                    <a:lnTo>
                      <a:pt x="4" y="22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DE4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2" name="Freeform 339"/>
              <p:cNvSpPr>
                <a:spLocks/>
              </p:cNvSpPr>
              <p:nvPr/>
            </p:nvSpPr>
            <p:spPr bwMode="auto">
              <a:xfrm>
                <a:off x="8430" y="6480"/>
                <a:ext cx="953" cy="975"/>
              </a:xfrm>
              <a:custGeom>
                <a:avLst/>
                <a:gdLst>
                  <a:gd name="T0" fmla="*/ 0 w 953"/>
                  <a:gd name="T1" fmla="*/ 229 h 975"/>
                  <a:gd name="T2" fmla="*/ 12 w 953"/>
                  <a:gd name="T3" fmla="*/ 229 h 975"/>
                  <a:gd name="T4" fmla="*/ 38 w 953"/>
                  <a:gd name="T5" fmla="*/ 231 h 975"/>
                  <a:gd name="T6" fmla="*/ 79 w 953"/>
                  <a:gd name="T7" fmla="*/ 236 h 975"/>
                  <a:gd name="T8" fmla="*/ 126 w 953"/>
                  <a:gd name="T9" fmla="*/ 245 h 975"/>
                  <a:gd name="T10" fmla="*/ 179 w 953"/>
                  <a:gd name="T11" fmla="*/ 257 h 975"/>
                  <a:gd name="T12" fmla="*/ 224 w 953"/>
                  <a:gd name="T13" fmla="*/ 274 h 975"/>
                  <a:gd name="T14" fmla="*/ 262 w 953"/>
                  <a:gd name="T15" fmla="*/ 293 h 975"/>
                  <a:gd name="T16" fmla="*/ 288 w 953"/>
                  <a:gd name="T17" fmla="*/ 319 h 975"/>
                  <a:gd name="T18" fmla="*/ 307 w 953"/>
                  <a:gd name="T19" fmla="*/ 364 h 975"/>
                  <a:gd name="T20" fmla="*/ 335 w 953"/>
                  <a:gd name="T21" fmla="*/ 443 h 975"/>
                  <a:gd name="T22" fmla="*/ 371 w 953"/>
                  <a:gd name="T23" fmla="*/ 540 h 975"/>
                  <a:gd name="T24" fmla="*/ 409 w 953"/>
                  <a:gd name="T25" fmla="*/ 649 h 975"/>
                  <a:gd name="T26" fmla="*/ 442 w 953"/>
                  <a:gd name="T27" fmla="*/ 751 h 975"/>
                  <a:gd name="T28" fmla="*/ 471 w 953"/>
                  <a:gd name="T29" fmla="*/ 839 h 975"/>
                  <a:gd name="T30" fmla="*/ 490 w 953"/>
                  <a:gd name="T31" fmla="*/ 901 h 975"/>
                  <a:gd name="T32" fmla="*/ 499 w 953"/>
                  <a:gd name="T33" fmla="*/ 925 h 975"/>
                  <a:gd name="T34" fmla="*/ 953 w 953"/>
                  <a:gd name="T35" fmla="*/ 702 h 975"/>
                  <a:gd name="T36" fmla="*/ 932 w 953"/>
                  <a:gd name="T37" fmla="*/ 597 h 975"/>
                  <a:gd name="T38" fmla="*/ 910 w 953"/>
                  <a:gd name="T39" fmla="*/ 599 h 975"/>
                  <a:gd name="T40" fmla="*/ 872 w 953"/>
                  <a:gd name="T41" fmla="*/ 602 h 975"/>
                  <a:gd name="T42" fmla="*/ 827 w 953"/>
                  <a:gd name="T43" fmla="*/ 606 h 975"/>
                  <a:gd name="T44" fmla="*/ 777 w 953"/>
                  <a:gd name="T45" fmla="*/ 611 h 975"/>
                  <a:gd name="T46" fmla="*/ 730 w 953"/>
                  <a:gd name="T47" fmla="*/ 611 h 975"/>
                  <a:gd name="T48" fmla="*/ 692 w 953"/>
                  <a:gd name="T49" fmla="*/ 611 h 975"/>
                  <a:gd name="T50" fmla="*/ 670 w 953"/>
                  <a:gd name="T51" fmla="*/ 609 h 975"/>
                  <a:gd name="T52" fmla="*/ 663 w 953"/>
                  <a:gd name="T53" fmla="*/ 597 h 975"/>
                  <a:gd name="T54" fmla="*/ 649 w 953"/>
                  <a:gd name="T55" fmla="*/ 554 h 975"/>
                  <a:gd name="T56" fmla="*/ 625 w 953"/>
                  <a:gd name="T57" fmla="*/ 483 h 975"/>
                  <a:gd name="T58" fmla="*/ 594 w 953"/>
                  <a:gd name="T59" fmla="*/ 397 h 975"/>
                  <a:gd name="T60" fmla="*/ 561 w 953"/>
                  <a:gd name="T61" fmla="*/ 305 h 975"/>
                  <a:gd name="T62" fmla="*/ 523 w 953"/>
                  <a:gd name="T63" fmla="*/ 214 h 975"/>
                  <a:gd name="T64" fmla="*/ 487 w 953"/>
                  <a:gd name="T65" fmla="*/ 138 h 975"/>
                  <a:gd name="T66" fmla="*/ 454 w 953"/>
                  <a:gd name="T67" fmla="*/ 84 h 975"/>
                  <a:gd name="T68" fmla="*/ 421 w 953"/>
                  <a:gd name="T69" fmla="*/ 55 h 975"/>
                  <a:gd name="T70" fmla="*/ 376 w 953"/>
                  <a:gd name="T71" fmla="*/ 36 h 975"/>
                  <a:gd name="T72" fmla="*/ 321 w 953"/>
                  <a:gd name="T73" fmla="*/ 22 h 975"/>
                  <a:gd name="T74" fmla="*/ 262 w 953"/>
                  <a:gd name="T75" fmla="*/ 12 h 975"/>
                  <a:gd name="T76" fmla="*/ 205 w 953"/>
                  <a:gd name="T77" fmla="*/ 8 h 975"/>
                  <a:gd name="T78" fmla="*/ 152 w 953"/>
                  <a:gd name="T79" fmla="*/ 3 h 975"/>
                  <a:gd name="T80" fmla="*/ 112 w 953"/>
                  <a:gd name="T81" fmla="*/ 0 h 975"/>
                  <a:gd name="T82" fmla="*/ 91 w 953"/>
                  <a:gd name="T83" fmla="*/ 0 h 975"/>
                  <a:gd name="T84" fmla="*/ 88 w 953"/>
                  <a:gd name="T85" fmla="*/ 0 h 9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53" h="975">
                    <a:moveTo>
                      <a:pt x="88" y="0"/>
                    </a:moveTo>
                    <a:lnTo>
                      <a:pt x="0" y="229"/>
                    </a:lnTo>
                    <a:lnTo>
                      <a:pt x="3" y="229"/>
                    </a:lnTo>
                    <a:lnTo>
                      <a:pt x="12" y="229"/>
                    </a:lnTo>
                    <a:lnTo>
                      <a:pt x="24" y="229"/>
                    </a:lnTo>
                    <a:lnTo>
                      <a:pt x="38" y="231"/>
                    </a:lnTo>
                    <a:lnTo>
                      <a:pt x="57" y="233"/>
                    </a:lnTo>
                    <a:lnTo>
                      <a:pt x="79" y="236"/>
                    </a:lnTo>
                    <a:lnTo>
                      <a:pt x="102" y="240"/>
                    </a:lnTo>
                    <a:lnTo>
                      <a:pt x="126" y="245"/>
                    </a:lnTo>
                    <a:lnTo>
                      <a:pt x="152" y="250"/>
                    </a:lnTo>
                    <a:lnTo>
                      <a:pt x="179" y="257"/>
                    </a:lnTo>
                    <a:lnTo>
                      <a:pt x="200" y="264"/>
                    </a:lnTo>
                    <a:lnTo>
                      <a:pt x="224" y="274"/>
                    </a:lnTo>
                    <a:lnTo>
                      <a:pt x="245" y="283"/>
                    </a:lnTo>
                    <a:lnTo>
                      <a:pt x="262" y="293"/>
                    </a:lnTo>
                    <a:lnTo>
                      <a:pt x="276" y="305"/>
                    </a:lnTo>
                    <a:lnTo>
                      <a:pt x="288" y="319"/>
                    </a:lnTo>
                    <a:lnTo>
                      <a:pt x="295" y="336"/>
                    </a:lnTo>
                    <a:lnTo>
                      <a:pt x="307" y="364"/>
                    </a:lnTo>
                    <a:lnTo>
                      <a:pt x="319" y="400"/>
                    </a:lnTo>
                    <a:lnTo>
                      <a:pt x="335" y="443"/>
                    </a:lnTo>
                    <a:lnTo>
                      <a:pt x="352" y="490"/>
                    </a:lnTo>
                    <a:lnTo>
                      <a:pt x="371" y="540"/>
                    </a:lnTo>
                    <a:lnTo>
                      <a:pt x="388" y="595"/>
                    </a:lnTo>
                    <a:lnTo>
                      <a:pt x="409" y="649"/>
                    </a:lnTo>
                    <a:lnTo>
                      <a:pt x="426" y="699"/>
                    </a:lnTo>
                    <a:lnTo>
                      <a:pt x="442" y="751"/>
                    </a:lnTo>
                    <a:lnTo>
                      <a:pt x="457" y="797"/>
                    </a:lnTo>
                    <a:lnTo>
                      <a:pt x="471" y="839"/>
                    </a:lnTo>
                    <a:lnTo>
                      <a:pt x="480" y="873"/>
                    </a:lnTo>
                    <a:lnTo>
                      <a:pt x="490" y="901"/>
                    </a:lnTo>
                    <a:lnTo>
                      <a:pt x="497" y="918"/>
                    </a:lnTo>
                    <a:lnTo>
                      <a:pt x="499" y="925"/>
                    </a:lnTo>
                    <a:lnTo>
                      <a:pt x="858" y="975"/>
                    </a:lnTo>
                    <a:lnTo>
                      <a:pt x="953" y="702"/>
                    </a:lnTo>
                    <a:lnTo>
                      <a:pt x="936" y="597"/>
                    </a:lnTo>
                    <a:lnTo>
                      <a:pt x="932" y="597"/>
                    </a:lnTo>
                    <a:lnTo>
                      <a:pt x="925" y="597"/>
                    </a:lnTo>
                    <a:lnTo>
                      <a:pt x="910" y="599"/>
                    </a:lnTo>
                    <a:lnTo>
                      <a:pt x="894" y="602"/>
                    </a:lnTo>
                    <a:lnTo>
                      <a:pt x="872" y="602"/>
                    </a:lnTo>
                    <a:lnTo>
                      <a:pt x="851" y="604"/>
                    </a:lnTo>
                    <a:lnTo>
                      <a:pt x="827" y="606"/>
                    </a:lnTo>
                    <a:lnTo>
                      <a:pt x="803" y="609"/>
                    </a:lnTo>
                    <a:lnTo>
                      <a:pt x="777" y="611"/>
                    </a:lnTo>
                    <a:lnTo>
                      <a:pt x="754" y="611"/>
                    </a:lnTo>
                    <a:lnTo>
                      <a:pt x="730" y="611"/>
                    </a:lnTo>
                    <a:lnTo>
                      <a:pt x="711" y="614"/>
                    </a:lnTo>
                    <a:lnTo>
                      <a:pt x="692" y="611"/>
                    </a:lnTo>
                    <a:lnTo>
                      <a:pt x="680" y="611"/>
                    </a:lnTo>
                    <a:lnTo>
                      <a:pt x="670" y="609"/>
                    </a:lnTo>
                    <a:lnTo>
                      <a:pt x="668" y="606"/>
                    </a:lnTo>
                    <a:lnTo>
                      <a:pt x="663" y="597"/>
                    </a:lnTo>
                    <a:lnTo>
                      <a:pt x="658" y="580"/>
                    </a:lnTo>
                    <a:lnTo>
                      <a:pt x="649" y="554"/>
                    </a:lnTo>
                    <a:lnTo>
                      <a:pt x="639" y="521"/>
                    </a:lnTo>
                    <a:lnTo>
                      <a:pt x="625" y="483"/>
                    </a:lnTo>
                    <a:lnTo>
                      <a:pt x="611" y="443"/>
                    </a:lnTo>
                    <a:lnTo>
                      <a:pt x="594" y="397"/>
                    </a:lnTo>
                    <a:lnTo>
                      <a:pt x="580" y="352"/>
                    </a:lnTo>
                    <a:lnTo>
                      <a:pt x="561" y="305"/>
                    </a:lnTo>
                    <a:lnTo>
                      <a:pt x="542" y="260"/>
                    </a:lnTo>
                    <a:lnTo>
                      <a:pt x="523" y="214"/>
                    </a:lnTo>
                    <a:lnTo>
                      <a:pt x="506" y="176"/>
                    </a:lnTo>
                    <a:lnTo>
                      <a:pt x="487" y="138"/>
                    </a:lnTo>
                    <a:lnTo>
                      <a:pt x="471" y="107"/>
                    </a:lnTo>
                    <a:lnTo>
                      <a:pt x="454" y="84"/>
                    </a:lnTo>
                    <a:lnTo>
                      <a:pt x="438" y="69"/>
                    </a:lnTo>
                    <a:lnTo>
                      <a:pt x="421" y="55"/>
                    </a:lnTo>
                    <a:lnTo>
                      <a:pt x="399" y="46"/>
                    </a:lnTo>
                    <a:lnTo>
                      <a:pt x="376" y="36"/>
                    </a:lnTo>
                    <a:lnTo>
                      <a:pt x="350" y="29"/>
                    </a:lnTo>
                    <a:lnTo>
                      <a:pt x="321" y="22"/>
                    </a:lnTo>
                    <a:lnTo>
                      <a:pt x="290" y="17"/>
                    </a:lnTo>
                    <a:lnTo>
                      <a:pt x="262" y="12"/>
                    </a:lnTo>
                    <a:lnTo>
                      <a:pt x="233" y="10"/>
                    </a:lnTo>
                    <a:lnTo>
                      <a:pt x="205" y="8"/>
                    </a:lnTo>
                    <a:lnTo>
                      <a:pt x="179" y="5"/>
                    </a:lnTo>
                    <a:lnTo>
                      <a:pt x="152" y="3"/>
                    </a:lnTo>
                    <a:lnTo>
                      <a:pt x="131" y="3"/>
                    </a:lnTo>
                    <a:lnTo>
                      <a:pt x="112" y="0"/>
                    </a:lnTo>
                    <a:lnTo>
                      <a:pt x="100" y="0"/>
                    </a:lnTo>
                    <a:lnTo>
                      <a:pt x="91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EBD9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3" name="Freeform 340"/>
              <p:cNvSpPr>
                <a:spLocks/>
              </p:cNvSpPr>
              <p:nvPr/>
            </p:nvSpPr>
            <p:spPr bwMode="auto">
              <a:xfrm>
                <a:off x="8290" y="5920"/>
                <a:ext cx="169" cy="1409"/>
              </a:xfrm>
              <a:custGeom>
                <a:avLst/>
                <a:gdLst>
                  <a:gd name="T0" fmla="*/ 0 w 169"/>
                  <a:gd name="T1" fmla="*/ 99 h 1409"/>
                  <a:gd name="T2" fmla="*/ 2 w 169"/>
                  <a:gd name="T3" fmla="*/ 116 h 1409"/>
                  <a:gd name="T4" fmla="*/ 10 w 169"/>
                  <a:gd name="T5" fmla="*/ 149 h 1409"/>
                  <a:gd name="T6" fmla="*/ 17 w 169"/>
                  <a:gd name="T7" fmla="*/ 192 h 1409"/>
                  <a:gd name="T8" fmla="*/ 26 w 169"/>
                  <a:gd name="T9" fmla="*/ 240 h 1409"/>
                  <a:gd name="T10" fmla="*/ 33 w 169"/>
                  <a:gd name="T11" fmla="*/ 287 h 1409"/>
                  <a:gd name="T12" fmla="*/ 43 w 169"/>
                  <a:gd name="T13" fmla="*/ 330 h 1409"/>
                  <a:gd name="T14" fmla="*/ 50 w 169"/>
                  <a:gd name="T15" fmla="*/ 361 h 1409"/>
                  <a:gd name="T16" fmla="*/ 55 w 169"/>
                  <a:gd name="T17" fmla="*/ 387 h 1409"/>
                  <a:gd name="T18" fmla="*/ 57 w 169"/>
                  <a:gd name="T19" fmla="*/ 437 h 1409"/>
                  <a:gd name="T20" fmla="*/ 57 w 169"/>
                  <a:gd name="T21" fmla="*/ 508 h 1409"/>
                  <a:gd name="T22" fmla="*/ 60 w 169"/>
                  <a:gd name="T23" fmla="*/ 596 h 1409"/>
                  <a:gd name="T24" fmla="*/ 62 w 169"/>
                  <a:gd name="T25" fmla="*/ 684 h 1409"/>
                  <a:gd name="T26" fmla="*/ 62 w 169"/>
                  <a:gd name="T27" fmla="*/ 767 h 1409"/>
                  <a:gd name="T28" fmla="*/ 62 w 169"/>
                  <a:gd name="T29" fmla="*/ 834 h 1409"/>
                  <a:gd name="T30" fmla="*/ 62 w 169"/>
                  <a:gd name="T31" fmla="*/ 869 h 1409"/>
                  <a:gd name="T32" fmla="*/ 52 w 169"/>
                  <a:gd name="T33" fmla="*/ 1409 h 1409"/>
                  <a:gd name="T34" fmla="*/ 169 w 169"/>
                  <a:gd name="T35" fmla="*/ 701 h 1409"/>
                  <a:gd name="T36" fmla="*/ 157 w 169"/>
                  <a:gd name="T37" fmla="*/ 465 h 1409"/>
                  <a:gd name="T38" fmla="*/ 157 w 169"/>
                  <a:gd name="T39" fmla="*/ 442 h 1409"/>
                  <a:gd name="T40" fmla="*/ 157 w 169"/>
                  <a:gd name="T41" fmla="*/ 401 h 1409"/>
                  <a:gd name="T42" fmla="*/ 157 w 169"/>
                  <a:gd name="T43" fmla="*/ 349 h 1409"/>
                  <a:gd name="T44" fmla="*/ 155 w 169"/>
                  <a:gd name="T45" fmla="*/ 294 h 1409"/>
                  <a:gd name="T46" fmla="*/ 152 w 169"/>
                  <a:gd name="T47" fmla="*/ 235 h 1409"/>
                  <a:gd name="T48" fmla="*/ 147 w 169"/>
                  <a:gd name="T49" fmla="*/ 183 h 1409"/>
                  <a:gd name="T50" fmla="*/ 140 w 169"/>
                  <a:gd name="T51" fmla="*/ 142 h 1409"/>
                  <a:gd name="T52" fmla="*/ 131 w 169"/>
                  <a:gd name="T53" fmla="*/ 114 h 1409"/>
                  <a:gd name="T54" fmla="*/ 114 w 169"/>
                  <a:gd name="T55" fmla="*/ 88 h 1409"/>
                  <a:gd name="T56" fmla="*/ 100 w 169"/>
                  <a:gd name="T57" fmla="*/ 66 h 1409"/>
                  <a:gd name="T58" fmla="*/ 83 w 169"/>
                  <a:gd name="T59" fmla="*/ 45 h 1409"/>
                  <a:gd name="T60" fmla="*/ 69 w 169"/>
                  <a:gd name="T61" fmla="*/ 28 h 1409"/>
                  <a:gd name="T62" fmla="*/ 55 w 169"/>
                  <a:gd name="T63" fmla="*/ 14 h 1409"/>
                  <a:gd name="T64" fmla="*/ 41 w 169"/>
                  <a:gd name="T65" fmla="*/ 2 h 1409"/>
                  <a:gd name="T66" fmla="*/ 26 w 169"/>
                  <a:gd name="T67" fmla="*/ 66 h 1409"/>
                  <a:gd name="T68" fmla="*/ 0 w 169"/>
                  <a:gd name="T69" fmla="*/ 97 h 140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9" h="1409">
                    <a:moveTo>
                      <a:pt x="0" y="97"/>
                    </a:moveTo>
                    <a:lnTo>
                      <a:pt x="0" y="99"/>
                    </a:lnTo>
                    <a:lnTo>
                      <a:pt x="2" y="104"/>
                    </a:lnTo>
                    <a:lnTo>
                      <a:pt x="2" y="116"/>
                    </a:lnTo>
                    <a:lnTo>
                      <a:pt x="7" y="133"/>
                    </a:lnTo>
                    <a:lnTo>
                      <a:pt x="10" y="149"/>
                    </a:lnTo>
                    <a:lnTo>
                      <a:pt x="12" y="171"/>
                    </a:lnTo>
                    <a:lnTo>
                      <a:pt x="17" y="192"/>
                    </a:lnTo>
                    <a:lnTo>
                      <a:pt x="22" y="216"/>
                    </a:lnTo>
                    <a:lnTo>
                      <a:pt x="26" y="240"/>
                    </a:lnTo>
                    <a:lnTo>
                      <a:pt x="31" y="263"/>
                    </a:lnTo>
                    <a:lnTo>
                      <a:pt x="33" y="287"/>
                    </a:lnTo>
                    <a:lnTo>
                      <a:pt x="38" y="311"/>
                    </a:lnTo>
                    <a:lnTo>
                      <a:pt x="43" y="330"/>
                    </a:lnTo>
                    <a:lnTo>
                      <a:pt x="45" y="347"/>
                    </a:lnTo>
                    <a:lnTo>
                      <a:pt x="50" y="361"/>
                    </a:lnTo>
                    <a:lnTo>
                      <a:pt x="52" y="373"/>
                    </a:lnTo>
                    <a:lnTo>
                      <a:pt x="55" y="387"/>
                    </a:lnTo>
                    <a:lnTo>
                      <a:pt x="55" y="408"/>
                    </a:lnTo>
                    <a:lnTo>
                      <a:pt x="57" y="437"/>
                    </a:lnTo>
                    <a:lnTo>
                      <a:pt x="57" y="473"/>
                    </a:lnTo>
                    <a:lnTo>
                      <a:pt x="57" y="508"/>
                    </a:lnTo>
                    <a:lnTo>
                      <a:pt x="60" y="551"/>
                    </a:lnTo>
                    <a:lnTo>
                      <a:pt x="60" y="596"/>
                    </a:lnTo>
                    <a:lnTo>
                      <a:pt x="62" y="641"/>
                    </a:lnTo>
                    <a:lnTo>
                      <a:pt x="62" y="684"/>
                    </a:lnTo>
                    <a:lnTo>
                      <a:pt x="62" y="729"/>
                    </a:lnTo>
                    <a:lnTo>
                      <a:pt x="62" y="767"/>
                    </a:lnTo>
                    <a:lnTo>
                      <a:pt x="62" y="803"/>
                    </a:lnTo>
                    <a:lnTo>
                      <a:pt x="62" y="834"/>
                    </a:lnTo>
                    <a:lnTo>
                      <a:pt x="62" y="855"/>
                    </a:lnTo>
                    <a:lnTo>
                      <a:pt x="62" y="869"/>
                    </a:lnTo>
                    <a:lnTo>
                      <a:pt x="62" y="877"/>
                    </a:lnTo>
                    <a:lnTo>
                      <a:pt x="52" y="1409"/>
                    </a:lnTo>
                    <a:lnTo>
                      <a:pt x="164" y="1354"/>
                    </a:lnTo>
                    <a:lnTo>
                      <a:pt x="169" y="701"/>
                    </a:lnTo>
                    <a:lnTo>
                      <a:pt x="157" y="468"/>
                    </a:lnTo>
                    <a:lnTo>
                      <a:pt x="157" y="465"/>
                    </a:lnTo>
                    <a:lnTo>
                      <a:pt x="157" y="456"/>
                    </a:lnTo>
                    <a:lnTo>
                      <a:pt x="157" y="442"/>
                    </a:lnTo>
                    <a:lnTo>
                      <a:pt x="157" y="423"/>
                    </a:lnTo>
                    <a:lnTo>
                      <a:pt x="157" y="401"/>
                    </a:lnTo>
                    <a:lnTo>
                      <a:pt x="157" y="377"/>
                    </a:lnTo>
                    <a:lnTo>
                      <a:pt x="157" y="349"/>
                    </a:lnTo>
                    <a:lnTo>
                      <a:pt x="157" y="323"/>
                    </a:lnTo>
                    <a:lnTo>
                      <a:pt x="155" y="294"/>
                    </a:lnTo>
                    <a:lnTo>
                      <a:pt x="155" y="263"/>
                    </a:lnTo>
                    <a:lnTo>
                      <a:pt x="152" y="235"/>
                    </a:lnTo>
                    <a:lnTo>
                      <a:pt x="150" y="209"/>
                    </a:lnTo>
                    <a:lnTo>
                      <a:pt x="147" y="183"/>
                    </a:lnTo>
                    <a:lnTo>
                      <a:pt x="145" y="161"/>
                    </a:lnTo>
                    <a:lnTo>
                      <a:pt x="140" y="142"/>
                    </a:lnTo>
                    <a:lnTo>
                      <a:pt x="138" y="128"/>
                    </a:lnTo>
                    <a:lnTo>
                      <a:pt x="131" y="114"/>
                    </a:lnTo>
                    <a:lnTo>
                      <a:pt x="124" y="102"/>
                    </a:lnTo>
                    <a:lnTo>
                      <a:pt x="114" y="88"/>
                    </a:lnTo>
                    <a:lnTo>
                      <a:pt x="109" y="76"/>
                    </a:lnTo>
                    <a:lnTo>
                      <a:pt x="100" y="66"/>
                    </a:lnTo>
                    <a:lnTo>
                      <a:pt x="93" y="54"/>
                    </a:lnTo>
                    <a:lnTo>
                      <a:pt x="83" y="45"/>
                    </a:lnTo>
                    <a:lnTo>
                      <a:pt x="76" y="38"/>
                    </a:lnTo>
                    <a:lnTo>
                      <a:pt x="69" y="28"/>
                    </a:lnTo>
                    <a:lnTo>
                      <a:pt x="62" y="21"/>
                    </a:lnTo>
                    <a:lnTo>
                      <a:pt x="55" y="14"/>
                    </a:lnTo>
                    <a:lnTo>
                      <a:pt x="50" y="9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26" y="66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F3E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4" name="Freeform 341"/>
              <p:cNvSpPr>
                <a:spLocks/>
              </p:cNvSpPr>
              <p:nvPr/>
            </p:nvSpPr>
            <p:spPr bwMode="auto">
              <a:xfrm>
                <a:off x="8399" y="6680"/>
                <a:ext cx="882" cy="777"/>
              </a:xfrm>
              <a:custGeom>
                <a:avLst/>
                <a:gdLst>
                  <a:gd name="T0" fmla="*/ 0 w 882"/>
                  <a:gd name="T1" fmla="*/ 90 h 777"/>
                  <a:gd name="T2" fmla="*/ 5 w 882"/>
                  <a:gd name="T3" fmla="*/ 88 h 777"/>
                  <a:gd name="T4" fmla="*/ 29 w 882"/>
                  <a:gd name="T5" fmla="*/ 86 h 777"/>
                  <a:gd name="T6" fmla="*/ 57 w 882"/>
                  <a:gd name="T7" fmla="*/ 83 h 777"/>
                  <a:gd name="T8" fmla="*/ 98 w 882"/>
                  <a:gd name="T9" fmla="*/ 83 h 777"/>
                  <a:gd name="T10" fmla="*/ 136 w 882"/>
                  <a:gd name="T11" fmla="*/ 86 h 777"/>
                  <a:gd name="T12" fmla="*/ 174 w 882"/>
                  <a:gd name="T13" fmla="*/ 90 h 777"/>
                  <a:gd name="T14" fmla="*/ 207 w 882"/>
                  <a:gd name="T15" fmla="*/ 98 h 777"/>
                  <a:gd name="T16" fmla="*/ 233 w 882"/>
                  <a:gd name="T17" fmla="*/ 114 h 777"/>
                  <a:gd name="T18" fmla="*/ 257 w 882"/>
                  <a:gd name="T19" fmla="*/ 155 h 777"/>
                  <a:gd name="T20" fmla="*/ 290 w 882"/>
                  <a:gd name="T21" fmla="*/ 235 h 777"/>
                  <a:gd name="T22" fmla="*/ 326 w 882"/>
                  <a:gd name="T23" fmla="*/ 340 h 777"/>
                  <a:gd name="T24" fmla="*/ 364 w 882"/>
                  <a:gd name="T25" fmla="*/ 459 h 777"/>
                  <a:gd name="T26" fmla="*/ 397 w 882"/>
                  <a:gd name="T27" fmla="*/ 573 h 777"/>
                  <a:gd name="T28" fmla="*/ 426 w 882"/>
                  <a:gd name="T29" fmla="*/ 673 h 777"/>
                  <a:gd name="T30" fmla="*/ 445 w 882"/>
                  <a:gd name="T31" fmla="*/ 742 h 777"/>
                  <a:gd name="T32" fmla="*/ 454 w 882"/>
                  <a:gd name="T33" fmla="*/ 770 h 777"/>
                  <a:gd name="T34" fmla="*/ 858 w 882"/>
                  <a:gd name="T35" fmla="*/ 639 h 777"/>
                  <a:gd name="T36" fmla="*/ 844 w 882"/>
                  <a:gd name="T37" fmla="*/ 639 h 777"/>
                  <a:gd name="T38" fmla="*/ 806 w 882"/>
                  <a:gd name="T39" fmla="*/ 639 h 777"/>
                  <a:gd name="T40" fmla="*/ 754 w 882"/>
                  <a:gd name="T41" fmla="*/ 642 h 777"/>
                  <a:gd name="T42" fmla="*/ 697 w 882"/>
                  <a:gd name="T43" fmla="*/ 644 h 777"/>
                  <a:gd name="T44" fmla="*/ 637 w 882"/>
                  <a:gd name="T45" fmla="*/ 642 h 777"/>
                  <a:gd name="T46" fmla="*/ 585 w 882"/>
                  <a:gd name="T47" fmla="*/ 642 h 777"/>
                  <a:gd name="T48" fmla="*/ 547 w 882"/>
                  <a:gd name="T49" fmla="*/ 637 h 777"/>
                  <a:gd name="T50" fmla="*/ 533 w 882"/>
                  <a:gd name="T51" fmla="*/ 632 h 777"/>
                  <a:gd name="T52" fmla="*/ 521 w 882"/>
                  <a:gd name="T53" fmla="*/ 601 h 777"/>
                  <a:gd name="T54" fmla="*/ 502 w 882"/>
                  <a:gd name="T55" fmla="*/ 540 h 777"/>
                  <a:gd name="T56" fmla="*/ 476 w 882"/>
                  <a:gd name="T57" fmla="*/ 454 h 777"/>
                  <a:gd name="T58" fmla="*/ 445 w 882"/>
                  <a:gd name="T59" fmla="*/ 359 h 777"/>
                  <a:gd name="T60" fmla="*/ 414 w 882"/>
                  <a:gd name="T61" fmla="*/ 262 h 777"/>
                  <a:gd name="T62" fmla="*/ 381 w 882"/>
                  <a:gd name="T63" fmla="*/ 174 h 777"/>
                  <a:gd name="T64" fmla="*/ 354 w 882"/>
                  <a:gd name="T65" fmla="*/ 107 h 777"/>
                  <a:gd name="T66" fmla="*/ 333 w 882"/>
                  <a:gd name="T67" fmla="*/ 74 h 777"/>
                  <a:gd name="T68" fmla="*/ 307 w 882"/>
                  <a:gd name="T69" fmla="*/ 60 h 777"/>
                  <a:gd name="T70" fmla="*/ 269 w 882"/>
                  <a:gd name="T71" fmla="*/ 45 h 777"/>
                  <a:gd name="T72" fmla="*/ 224 w 882"/>
                  <a:gd name="T73" fmla="*/ 31 h 777"/>
                  <a:gd name="T74" fmla="*/ 174 w 882"/>
                  <a:gd name="T75" fmla="*/ 21 h 777"/>
                  <a:gd name="T76" fmla="*/ 126 w 882"/>
                  <a:gd name="T77" fmla="*/ 12 h 777"/>
                  <a:gd name="T78" fmla="*/ 88 w 882"/>
                  <a:gd name="T79" fmla="*/ 5 h 777"/>
                  <a:gd name="T80" fmla="*/ 60 w 882"/>
                  <a:gd name="T81" fmla="*/ 2 h 777"/>
                  <a:gd name="T82" fmla="*/ 50 w 882"/>
                  <a:gd name="T83" fmla="*/ 0 h 77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82" h="777">
                    <a:moveTo>
                      <a:pt x="50" y="0"/>
                    </a:moveTo>
                    <a:lnTo>
                      <a:pt x="0" y="90"/>
                    </a:lnTo>
                    <a:lnTo>
                      <a:pt x="0" y="88"/>
                    </a:lnTo>
                    <a:lnTo>
                      <a:pt x="5" y="88"/>
                    </a:lnTo>
                    <a:lnTo>
                      <a:pt x="15" y="86"/>
                    </a:lnTo>
                    <a:lnTo>
                      <a:pt x="29" y="86"/>
                    </a:lnTo>
                    <a:lnTo>
                      <a:pt x="41" y="86"/>
                    </a:lnTo>
                    <a:lnTo>
                      <a:pt x="57" y="83"/>
                    </a:lnTo>
                    <a:lnTo>
                      <a:pt x="76" y="83"/>
                    </a:lnTo>
                    <a:lnTo>
                      <a:pt x="98" y="83"/>
                    </a:lnTo>
                    <a:lnTo>
                      <a:pt x="117" y="83"/>
                    </a:lnTo>
                    <a:lnTo>
                      <a:pt x="136" y="86"/>
                    </a:lnTo>
                    <a:lnTo>
                      <a:pt x="155" y="86"/>
                    </a:lnTo>
                    <a:lnTo>
                      <a:pt x="174" y="90"/>
                    </a:lnTo>
                    <a:lnTo>
                      <a:pt x="191" y="93"/>
                    </a:lnTo>
                    <a:lnTo>
                      <a:pt x="207" y="98"/>
                    </a:lnTo>
                    <a:lnTo>
                      <a:pt x="221" y="105"/>
                    </a:lnTo>
                    <a:lnTo>
                      <a:pt x="233" y="114"/>
                    </a:lnTo>
                    <a:lnTo>
                      <a:pt x="243" y="128"/>
                    </a:lnTo>
                    <a:lnTo>
                      <a:pt x="257" y="155"/>
                    </a:lnTo>
                    <a:lnTo>
                      <a:pt x="271" y="190"/>
                    </a:lnTo>
                    <a:lnTo>
                      <a:pt x="290" y="235"/>
                    </a:lnTo>
                    <a:lnTo>
                      <a:pt x="307" y="285"/>
                    </a:lnTo>
                    <a:lnTo>
                      <a:pt x="326" y="340"/>
                    </a:lnTo>
                    <a:lnTo>
                      <a:pt x="343" y="397"/>
                    </a:lnTo>
                    <a:lnTo>
                      <a:pt x="364" y="459"/>
                    </a:lnTo>
                    <a:lnTo>
                      <a:pt x="381" y="516"/>
                    </a:lnTo>
                    <a:lnTo>
                      <a:pt x="397" y="573"/>
                    </a:lnTo>
                    <a:lnTo>
                      <a:pt x="411" y="625"/>
                    </a:lnTo>
                    <a:lnTo>
                      <a:pt x="426" y="673"/>
                    </a:lnTo>
                    <a:lnTo>
                      <a:pt x="438" y="711"/>
                    </a:lnTo>
                    <a:lnTo>
                      <a:pt x="445" y="742"/>
                    </a:lnTo>
                    <a:lnTo>
                      <a:pt x="452" y="761"/>
                    </a:lnTo>
                    <a:lnTo>
                      <a:pt x="454" y="770"/>
                    </a:lnTo>
                    <a:lnTo>
                      <a:pt x="882" y="777"/>
                    </a:lnTo>
                    <a:lnTo>
                      <a:pt x="858" y="639"/>
                    </a:lnTo>
                    <a:lnTo>
                      <a:pt x="853" y="639"/>
                    </a:lnTo>
                    <a:lnTo>
                      <a:pt x="844" y="639"/>
                    </a:lnTo>
                    <a:lnTo>
                      <a:pt x="827" y="639"/>
                    </a:lnTo>
                    <a:lnTo>
                      <a:pt x="806" y="639"/>
                    </a:lnTo>
                    <a:lnTo>
                      <a:pt x="782" y="639"/>
                    </a:lnTo>
                    <a:lnTo>
                      <a:pt x="754" y="642"/>
                    </a:lnTo>
                    <a:lnTo>
                      <a:pt x="725" y="642"/>
                    </a:lnTo>
                    <a:lnTo>
                      <a:pt x="697" y="644"/>
                    </a:lnTo>
                    <a:lnTo>
                      <a:pt x="666" y="642"/>
                    </a:lnTo>
                    <a:lnTo>
                      <a:pt x="637" y="642"/>
                    </a:lnTo>
                    <a:lnTo>
                      <a:pt x="609" y="642"/>
                    </a:lnTo>
                    <a:lnTo>
                      <a:pt x="585" y="642"/>
                    </a:lnTo>
                    <a:lnTo>
                      <a:pt x="564" y="639"/>
                    </a:lnTo>
                    <a:lnTo>
                      <a:pt x="547" y="637"/>
                    </a:lnTo>
                    <a:lnTo>
                      <a:pt x="535" y="635"/>
                    </a:lnTo>
                    <a:lnTo>
                      <a:pt x="533" y="632"/>
                    </a:lnTo>
                    <a:lnTo>
                      <a:pt x="528" y="620"/>
                    </a:lnTo>
                    <a:lnTo>
                      <a:pt x="521" y="601"/>
                    </a:lnTo>
                    <a:lnTo>
                      <a:pt x="514" y="573"/>
                    </a:lnTo>
                    <a:lnTo>
                      <a:pt x="502" y="540"/>
                    </a:lnTo>
                    <a:lnTo>
                      <a:pt x="490" y="499"/>
                    </a:lnTo>
                    <a:lnTo>
                      <a:pt x="476" y="454"/>
                    </a:lnTo>
                    <a:lnTo>
                      <a:pt x="461" y="406"/>
                    </a:lnTo>
                    <a:lnTo>
                      <a:pt x="445" y="359"/>
                    </a:lnTo>
                    <a:lnTo>
                      <a:pt x="428" y="309"/>
                    </a:lnTo>
                    <a:lnTo>
                      <a:pt x="414" y="262"/>
                    </a:lnTo>
                    <a:lnTo>
                      <a:pt x="395" y="214"/>
                    </a:lnTo>
                    <a:lnTo>
                      <a:pt x="381" y="174"/>
                    </a:lnTo>
                    <a:lnTo>
                      <a:pt x="366" y="138"/>
                    </a:lnTo>
                    <a:lnTo>
                      <a:pt x="354" y="107"/>
                    </a:lnTo>
                    <a:lnTo>
                      <a:pt x="343" y="86"/>
                    </a:lnTo>
                    <a:lnTo>
                      <a:pt x="333" y="74"/>
                    </a:lnTo>
                    <a:lnTo>
                      <a:pt x="321" y="67"/>
                    </a:lnTo>
                    <a:lnTo>
                      <a:pt x="307" y="60"/>
                    </a:lnTo>
                    <a:lnTo>
                      <a:pt x="290" y="52"/>
                    </a:lnTo>
                    <a:lnTo>
                      <a:pt x="269" y="45"/>
                    </a:lnTo>
                    <a:lnTo>
                      <a:pt x="245" y="38"/>
                    </a:lnTo>
                    <a:lnTo>
                      <a:pt x="224" y="31"/>
                    </a:lnTo>
                    <a:lnTo>
                      <a:pt x="198" y="26"/>
                    </a:lnTo>
                    <a:lnTo>
                      <a:pt x="174" y="21"/>
                    </a:lnTo>
                    <a:lnTo>
                      <a:pt x="150" y="17"/>
                    </a:lnTo>
                    <a:lnTo>
                      <a:pt x="126" y="12"/>
                    </a:lnTo>
                    <a:lnTo>
                      <a:pt x="105" y="7"/>
                    </a:lnTo>
                    <a:lnTo>
                      <a:pt x="88" y="5"/>
                    </a:lnTo>
                    <a:lnTo>
                      <a:pt x="72" y="2"/>
                    </a:lnTo>
                    <a:lnTo>
                      <a:pt x="60" y="2"/>
                    </a:lnTo>
                    <a:lnTo>
                      <a:pt x="53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7F0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5" name="Freeform 342"/>
              <p:cNvSpPr>
                <a:spLocks/>
              </p:cNvSpPr>
              <p:nvPr/>
            </p:nvSpPr>
            <p:spPr bwMode="auto">
              <a:xfrm>
                <a:off x="7504" y="6407"/>
                <a:ext cx="1017" cy="375"/>
              </a:xfrm>
              <a:custGeom>
                <a:avLst/>
                <a:gdLst>
                  <a:gd name="T0" fmla="*/ 0 w 1017"/>
                  <a:gd name="T1" fmla="*/ 66 h 375"/>
                  <a:gd name="T2" fmla="*/ 16 w 1017"/>
                  <a:gd name="T3" fmla="*/ 62 h 375"/>
                  <a:gd name="T4" fmla="*/ 47 w 1017"/>
                  <a:gd name="T5" fmla="*/ 52 h 375"/>
                  <a:gd name="T6" fmla="*/ 97 w 1017"/>
                  <a:gd name="T7" fmla="*/ 40 h 375"/>
                  <a:gd name="T8" fmla="*/ 161 w 1017"/>
                  <a:gd name="T9" fmla="*/ 28 h 375"/>
                  <a:gd name="T10" fmla="*/ 240 w 1017"/>
                  <a:gd name="T11" fmla="*/ 16 h 375"/>
                  <a:gd name="T12" fmla="*/ 335 w 1017"/>
                  <a:gd name="T13" fmla="*/ 7 h 375"/>
                  <a:gd name="T14" fmla="*/ 449 w 1017"/>
                  <a:gd name="T15" fmla="*/ 0 h 375"/>
                  <a:gd name="T16" fmla="*/ 570 w 1017"/>
                  <a:gd name="T17" fmla="*/ 0 h 375"/>
                  <a:gd name="T18" fmla="*/ 682 w 1017"/>
                  <a:gd name="T19" fmla="*/ 0 h 375"/>
                  <a:gd name="T20" fmla="*/ 774 w 1017"/>
                  <a:gd name="T21" fmla="*/ 2 h 375"/>
                  <a:gd name="T22" fmla="*/ 853 w 1017"/>
                  <a:gd name="T23" fmla="*/ 9 h 375"/>
                  <a:gd name="T24" fmla="*/ 917 w 1017"/>
                  <a:gd name="T25" fmla="*/ 14 h 375"/>
                  <a:gd name="T26" fmla="*/ 962 w 1017"/>
                  <a:gd name="T27" fmla="*/ 24 h 375"/>
                  <a:gd name="T28" fmla="*/ 995 w 1017"/>
                  <a:gd name="T29" fmla="*/ 33 h 375"/>
                  <a:gd name="T30" fmla="*/ 1012 w 1017"/>
                  <a:gd name="T31" fmla="*/ 45 h 375"/>
                  <a:gd name="T32" fmla="*/ 1017 w 1017"/>
                  <a:gd name="T33" fmla="*/ 59 h 375"/>
                  <a:gd name="T34" fmla="*/ 1009 w 1017"/>
                  <a:gd name="T35" fmla="*/ 88 h 375"/>
                  <a:gd name="T36" fmla="*/ 998 w 1017"/>
                  <a:gd name="T37" fmla="*/ 133 h 375"/>
                  <a:gd name="T38" fmla="*/ 981 w 1017"/>
                  <a:gd name="T39" fmla="*/ 183 h 375"/>
                  <a:gd name="T40" fmla="*/ 960 w 1017"/>
                  <a:gd name="T41" fmla="*/ 235 h 375"/>
                  <a:gd name="T42" fmla="*/ 941 w 1017"/>
                  <a:gd name="T43" fmla="*/ 285 h 375"/>
                  <a:gd name="T44" fmla="*/ 922 w 1017"/>
                  <a:gd name="T45" fmla="*/ 328 h 375"/>
                  <a:gd name="T46" fmla="*/ 903 w 1017"/>
                  <a:gd name="T47" fmla="*/ 356 h 375"/>
                  <a:gd name="T48" fmla="*/ 884 w 1017"/>
                  <a:gd name="T49" fmla="*/ 368 h 375"/>
                  <a:gd name="T50" fmla="*/ 838 w 1017"/>
                  <a:gd name="T51" fmla="*/ 373 h 375"/>
                  <a:gd name="T52" fmla="*/ 772 w 1017"/>
                  <a:gd name="T53" fmla="*/ 373 h 375"/>
                  <a:gd name="T54" fmla="*/ 693 w 1017"/>
                  <a:gd name="T55" fmla="*/ 373 h 375"/>
                  <a:gd name="T56" fmla="*/ 613 w 1017"/>
                  <a:gd name="T57" fmla="*/ 368 h 375"/>
                  <a:gd name="T58" fmla="*/ 539 w 1017"/>
                  <a:gd name="T59" fmla="*/ 363 h 375"/>
                  <a:gd name="T60" fmla="*/ 480 w 1017"/>
                  <a:gd name="T61" fmla="*/ 359 h 375"/>
                  <a:gd name="T62" fmla="*/ 444 w 1017"/>
                  <a:gd name="T63" fmla="*/ 359 h 375"/>
                  <a:gd name="T64" fmla="*/ 311 w 1017"/>
                  <a:gd name="T65" fmla="*/ 368 h 375"/>
                  <a:gd name="T66" fmla="*/ 0 w 1017"/>
                  <a:gd name="T67" fmla="*/ 66 h 3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17" h="375">
                    <a:moveTo>
                      <a:pt x="0" y="66"/>
                    </a:moveTo>
                    <a:lnTo>
                      <a:pt x="0" y="66"/>
                    </a:lnTo>
                    <a:lnTo>
                      <a:pt x="7" y="64"/>
                    </a:lnTo>
                    <a:lnTo>
                      <a:pt x="16" y="62"/>
                    </a:lnTo>
                    <a:lnTo>
                      <a:pt x="31" y="57"/>
                    </a:lnTo>
                    <a:lnTo>
                      <a:pt x="47" y="52"/>
                    </a:lnTo>
                    <a:lnTo>
                      <a:pt x="71" y="47"/>
                    </a:lnTo>
                    <a:lnTo>
                      <a:pt x="97" y="40"/>
                    </a:lnTo>
                    <a:lnTo>
                      <a:pt x="128" y="35"/>
                    </a:lnTo>
                    <a:lnTo>
                      <a:pt x="161" y="28"/>
                    </a:lnTo>
                    <a:lnTo>
                      <a:pt x="199" y="24"/>
                    </a:lnTo>
                    <a:lnTo>
                      <a:pt x="240" y="16"/>
                    </a:lnTo>
                    <a:lnTo>
                      <a:pt x="287" y="12"/>
                    </a:lnTo>
                    <a:lnTo>
                      <a:pt x="335" y="7"/>
                    </a:lnTo>
                    <a:lnTo>
                      <a:pt x="389" y="5"/>
                    </a:lnTo>
                    <a:lnTo>
                      <a:pt x="449" y="0"/>
                    </a:lnTo>
                    <a:lnTo>
                      <a:pt x="510" y="0"/>
                    </a:lnTo>
                    <a:lnTo>
                      <a:pt x="570" y="0"/>
                    </a:lnTo>
                    <a:lnTo>
                      <a:pt x="629" y="0"/>
                    </a:lnTo>
                    <a:lnTo>
                      <a:pt x="682" y="0"/>
                    </a:lnTo>
                    <a:lnTo>
                      <a:pt x="731" y="2"/>
                    </a:lnTo>
                    <a:lnTo>
                      <a:pt x="774" y="2"/>
                    </a:lnTo>
                    <a:lnTo>
                      <a:pt x="817" y="5"/>
                    </a:lnTo>
                    <a:lnTo>
                      <a:pt x="853" y="9"/>
                    </a:lnTo>
                    <a:lnTo>
                      <a:pt x="888" y="12"/>
                    </a:lnTo>
                    <a:lnTo>
                      <a:pt x="917" y="14"/>
                    </a:lnTo>
                    <a:lnTo>
                      <a:pt x="941" y="19"/>
                    </a:lnTo>
                    <a:lnTo>
                      <a:pt x="962" y="24"/>
                    </a:lnTo>
                    <a:lnTo>
                      <a:pt x="981" y="28"/>
                    </a:lnTo>
                    <a:lnTo>
                      <a:pt x="995" y="33"/>
                    </a:lnTo>
                    <a:lnTo>
                      <a:pt x="1005" y="38"/>
                    </a:lnTo>
                    <a:lnTo>
                      <a:pt x="1012" y="45"/>
                    </a:lnTo>
                    <a:lnTo>
                      <a:pt x="1017" y="52"/>
                    </a:lnTo>
                    <a:lnTo>
                      <a:pt x="1017" y="59"/>
                    </a:lnTo>
                    <a:lnTo>
                      <a:pt x="1014" y="71"/>
                    </a:lnTo>
                    <a:lnTo>
                      <a:pt x="1009" y="88"/>
                    </a:lnTo>
                    <a:lnTo>
                      <a:pt x="1005" y="109"/>
                    </a:lnTo>
                    <a:lnTo>
                      <a:pt x="998" y="133"/>
                    </a:lnTo>
                    <a:lnTo>
                      <a:pt x="990" y="157"/>
                    </a:lnTo>
                    <a:lnTo>
                      <a:pt x="981" y="183"/>
                    </a:lnTo>
                    <a:lnTo>
                      <a:pt x="971" y="211"/>
                    </a:lnTo>
                    <a:lnTo>
                      <a:pt x="960" y="235"/>
                    </a:lnTo>
                    <a:lnTo>
                      <a:pt x="950" y="261"/>
                    </a:lnTo>
                    <a:lnTo>
                      <a:pt x="941" y="285"/>
                    </a:lnTo>
                    <a:lnTo>
                      <a:pt x="931" y="309"/>
                    </a:lnTo>
                    <a:lnTo>
                      <a:pt x="922" y="328"/>
                    </a:lnTo>
                    <a:lnTo>
                      <a:pt x="912" y="344"/>
                    </a:lnTo>
                    <a:lnTo>
                      <a:pt x="903" y="356"/>
                    </a:lnTo>
                    <a:lnTo>
                      <a:pt x="898" y="366"/>
                    </a:lnTo>
                    <a:lnTo>
                      <a:pt x="884" y="368"/>
                    </a:lnTo>
                    <a:lnTo>
                      <a:pt x="865" y="371"/>
                    </a:lnTo>
                    <a:lnTo>
                      <a:pt x="838" y="373"/>
                    </a:lnTo>
                    <a:lnTo>
                      <a:pt x="808" y="375"/>
                    </a:lnTo>
                    <a:lnTo>
                      <a:pt x="772" y="373"/>
                    </a:lnTo>
                    <a:lnTo>
                      <a:pt x="734" y="373"/>
                    </a:lnTo>
                    <a:lnTo>
                      <a:pt x="693" y="373"/>
                    </a:lnTo>
                    <a:lnTo>
                      <a:pt x="653" y="371"/>
                    </a:lnTo>
                    <a:lnTo>
                      <a:pt x="613" y="368"/>
                    </a:lnTo>
                    <a:lnTo>
                      <a:pt x="575" y="366"/>
                    </a:lnTo>
                    <a:lnTo>
                      <a:pt x="539" y="363"/>
                    </a:lnTo>
                    <a:lnTo>
                      <a:pt x="506" y="363"/>
                    </a:lnTo>
                    <a:lnTo>
                      <a:pt x="480" y="359"/>
                    </a:lnTo>
                    <a:lnTo>
                      <a:pt x="458" y="359"/>
                    </a:lnTo>
                    <a:lnTo>
                      <a:pt x="444" y="359"/>
                    </a:lnTo>
                    <a:lnTo>
                      <a:pt x="442" y="359"/>
                    </a:lnTo>
                    <a:lnTo>
                      <a:pt x="311" y="368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C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6" name="Freeform 343"/>
              <p:cNvSpPr>
                <a:spLocks/>
              </p:cNvSpPr>
              <p:nvPr/>
            </p:nvSpPr>
            <p:spPr bwMode="auto">
              <a:xfrm>
                <a:off x="8041" y="6048"/>
                <a:ext cx="223" cy="1262"/>
              </a:xfrm>
              <a:custGeom>
                <a:avLst/>
                <a:gdLst>
                  <a:gd name="T0" fmla="*/ 0 w 223"/>
                  <a:gd name="T1" fmla="*/ 55 h 1262"/>
                  <a:gd name="T2" fmla="*/ 7 w 223"/>
                  <a:gd name="T3" fmla="*/ 76 h 1262"/>
                  <a:gd name="T4" fmla="*/ 21 w 223"/>
                  <a:gd name="T5" fmla="*/ 119 h 1262"/>
                  <a:gd name="T6" fmla="*/ 40 w 223"/>
                  <a:gd name="T7" fmla="*/ 183 h 1262"/>
                  <a:gd name="T8" fmla="*/ 59 w 223"/>
                  <a:gd name="T9" fmla="*/ 264 h 1262"/>
                  <a:gd name="T10" fmla="*/ 80 w 223"/>
                  <a:gd name="T11" fmla="*/ 364 h 1262"/>
                  <a:gd name="T12" fmla="*/ 102 w 223"/>
                  <a:gd name="T13" fmla="*/ 478 h 1262"/>
                  <a:gd name="T14" fmla="*/ 116 w 223"/>
                  <a:gd name="T15" fmla="*/ 608 h 1262"/>
                  <a:gd name="T16" fmla="*/ 130 w 223"/>
                  <a:gd name="T17" fmla="*/ 746 h 1262"/>
                  <a:gd name="T18" fmla="*/ 137 w 223"/>
                  <a:gd name="T19" fmla="*/ 872 h 1262"/>
                  <a:gd name="T20" fmla="*/ 142 w 223"/>
                  <a:gd name="T21" fmla="*/ 981 h 1262"/>
                  <a:gd name="T22" fmla="*/ 142 w 223"/>
                  <a:gd name="T23" fmla="*/ 1074 h 1262"/>
                  <a:gd name="T24" fmla="*/ 142 w 223"/>
                  <a:gd name="T25" fmla="*/ 1148 h 1262"/>
                  <a:gd name="T26" fmla="*/ 140 w 223"/>
                  <a:gd name="T27" fmla="*/ 1202 h 1262"/>
                  <a:gd name="T28" fmla="*/ 140 w 223"/>
                  <a:gd name="T29" fmla="*/ 1240 h 1262"/>
                  <a:gd name="T30" fmla="*/ 137 w 223"/>
                  <a:gd name="T31" fmla="*/ 1260 h 1262"/>
                  <a:gd name="T32" fmla="*/ 223 w 223"/>
                  <a:gd name="T33" fmla="*/ 1248 h 1262"/>
                  <a:gd name="T34" fmla="*/ 223 w 223"/>
                  <a:gd name="T35" fmla="*/ 1221 h 1262"/>
                  <a:gd name="T36" fmla="*/ 223 w 223"/>
                  <a:gd name="T37" fmla="*/ 1153 h 1262"/>
                  <a:gd name="T38" fmla="*/ 221 w 223"/>
                  <a:gd name="T39" fmla="*/ 1046 h 1262"/>
                  <a:gd name="T40" fmla="*/ 216 w 223"/>
                  <a:gd name="T41" fmla="*/ 920 h 1262"/>
                  <a:gd name="T42" fmla="*/ 209 w 223"/>
                  <a:gd name="T43" fmla="*/ 779 h 1262"/>
                  <a:gd name="T44" fmla="*/ 204 w 223"/>
                  <a:gd name="T45" fmla="*/ 634 h 1262"/>
                  <a:gd name="T46" fmla="*/ 190 w 223"/>
                  <a:gd name="T47" fmla="*/ 501 h 1262"/>
                  <a:gd name="T48" fmla="*/ 175 w 223"/>
                  <a:gd name="T49" fmla="*/ 387 h 1262"/>
                  <a:gd name="T50" fmla="*/ 156 w 223"/>
                  <a:gd name="T51" fmla="*/ 290 h 1262"/>
                  <a:gd name="T52" fmla="*/ 137 w 223"/>
                  <a:gd name="T53" fmla="*/ 209 h 1262"/>
                  <a:gd name="T54" fmla="*/ 118 w 223"/>
                  <a:gd name="T55" fmla="*/ 143 h 1262"/>
                  <a:gd name="T56" fmla="*/ 99 w 223"/>
                  <a:gd name="T57" fmla="*/ 90 h 1262"/>
                  <a:gd name="T58" fmla="*/ 83 w 223"/>
                  <a:gd name="T59" fmla="*/ 47 h 1262"/>
                  <a:gd name="T60" fmla="*/ 71 w 223"/>
                  <a:gd name="T61" fmla="*/ 21 h 1262"/>
                  <a:gd name="T62" fmla="*/ 61 w 223"/>
                  <a:gd name="T63" fmla="*/ 5 h 1262"/>
                  <a:gd name="T64" fmla="*/ 0 w 223"/>
                  <a:gd name="T65" fmla="*/ 52 h 12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23" h="1262">
                    <a:moveTo>
                      <a:pt x="0" y="52"/>
                    </a:moveTo>
                    <a:lnTo>
                      <a:pt x="0" y="55"/>
                    </a:lnTo>
                    <a:lnTo>
                      <a:pt x="2" y="64"/>
                    </a:lnTo>
                    <a:lnTo>
                      <a:pt x="7" y="76"/>
                    </a:lnTo>
                    <a:lnTo>
                      <a:pt x="14" y="97"/>
                    </a:lnTo>
                    <a:lnTo>
                      <a:pt x="21" y="119"/>
                    </a:lnTo>
                    <a:lnTo>
                      <a:pt x="31" y="150"/>
                    </a:lnTo>
                    <a:lnTo>
                      <a:pt x="40" y="183"/>
                    </a:lnTo>
                    <a:lnTo>
                      <a:pt x="50" y="223"/>
                    </a:lnTo>
                    <a:lnTo>
                      <a:pt x="59" y="264"/>
                    </a:lnTo>
                    <a:lnTo>
                      <a:pt x="71" y="311"/>
                    </a:lnTo>
                    <a:lnTo>
                      <a:pt x="80" y="364"/>
                    </a:lnTo>
                    <a:lnTo>
                      <a:pt x="92" y="421"/>
                    </a:lnTo>
                    <a:lnTo>
                      <a:pt x="102" y="478"/>
                    </a:lnTo>
                    <a:lnTo>
                      <a:pt x="109" y="542"/>
                    </a:lnTo>
                    <a:lnTo>
                      <a:pt x="116" y="608"/>
                    </a:lnTo>
                    <a:lnTo>
                      <a:pt x="126" y="680"/>
                    </a:lnTo>
                    <a:lnTo>
                      <a:pt x="130" y="746"/>
                    </a:lnTo>
                    <a:lnTo>
                      <a:pt x="133" y="813"/>
                    </a:lnTo>
                    <a:lnTo>
                      <a:pt x="137" y="872"/>
                    </a:lnTo>
                    <a:lnTo>
                      <a:pt x="140" y="932"/>
                    </a:lnTo>
                    <a:lnTo>
                      <a:pt x="142" y="981"/>
                    </a:lnTo>
                    <a:lnTo>
                      <a:pt x="142" y="1031"/>
                    </a:lnTo>
                    <a:lnTo>
                      <a:pt x="142" y="1074"/>
                    </a:lnTo>
                    <a:lnTo>
                      <a:pt x="145" y="1115"/>
                    </a:lnTo>
                    <a:lnTo>
                      <a:pt x="142" y="1148"/>
                    </a:lnTo>
                    <a:lnTo>
                      <a:pt x="142" y="1179"/>
                    </a:lnTo>
                    <a:lnTo>
                      <a:pt x="140" y="1202"/>
                    </a:lnTo>
                    <a:lnTo>
                      <a:pt x="140" y="1224"/>
                    </a:lnTo>
                    <a:lnTo>
                      <a:pt x="140" y="1240"/>
                    </a:lnTo>
                    <a:lnTo>
                      <a:pt x="137" y="1252"/>
                    </a:lnTo>
                    <a:lnTo>
                      <a:pt x="137" y="1260"/>
                    </a:lnTo>
                    <a:lnTo>
                      <a:pt x="137" y="1262"/>
                    </a:lnTo>
                    <a:lnTo>
                      <a:pt x="223" y="1248"/>
                    </a:lnTo>
                    <a:lnTo>
                      <a:pt x="223" y="1240"/>
                    </a:lnTo>
                    <a:lnTo>
                      <a:pt x="223" y="1221"/>
                    </a:lnTo>
                    <a:lnTo>
                      <a:pt x="223" y="1191"/>
                    </a:lnTo>
                    <a:lnTo>
                      <a:pt x="223" y="1153"/>
                    </a:lnTo>
                    <a:lnTo>
                      <a:pt x="221" y="1103"/>
                    </a:lnTo>
                    <a:lnTo>
                      <a:pt x="221" y="1046"/>
                    </a:lnTo>
                    <a:lnTo>
                      <a:pt x="218" y="984"/>
                    </a:lnTo>
                    <a:lnTo>
                      <a:pt x="216" y="920"/>
                    </a:lnTo>
                    <a:lnTo>
                      <a:pt x="213" y="848"/>
                    </a:lnTo>
                    <a:lnTo>
                      <a:pt x="209" y="779"/>
                    </a:lnTo>
                    <a:lnTo>
                      <a:pt x="206" y="706"/>
                    </a:lnTo>
                    <a:lnTo>
                      <a:pt x="204" y="634"/>
                    </a:lnTo>
                    <a:lnTo>
                      <a:pt x="197" y="566"/>
                    </a:lnTo>
                    <a:lnTo>
                      <a:pt x="190" y="501"/>
                    </a:lnTo>
                    <a:lnTo>
                      <a:pt x="183" y="440"/>
                    </a:lnTo>
                    <a:lnTo>
                      <a:pt x="175" y="387"/>
                    </a:lnTo>
                    <a:lnTo>
                      <a:pt x="166" y="335"/>
                    </a:lnTo>
                    <a:lnTo>
                      <a:pt x="156" y="290"/>
                    </a:lnTo>
                    <a:lnTo>
                      <a:pt x="147" y="247"/>
                    </a:lnTo>
                    <a:lnTo>
                      <a:pt x="137" y="209"/>
                    </a:lnTo>
                    <a:lnTo>
                      <a:pt x="128" y="173"/>
                    </a:lnTo>
                    <a:lnTo>
                      <a:pt x="118" y="143"/>
                    </a:lnTo>
                    <a:lnTo>
                      <a:pt x="107" y="114"/>
                    </a:lnTo>
                    <a:lnTo>
                      <a:pt x="99" y="90"/>
                    </a:lnTo>
                    <a:lnTo>
                      <a:pt x="90" y="66"/>
                    </a:lnTo>
                    <a:lnTo>
                      <a:pt x="83" y="47"/>
                    </a:lnTo>
                    <a:lnTo>
                      <a:pt x="76" y="31"/>
                    </a:lnTo>
                    <a:lnTo>
                      <a:pt x="71" y="21"/>
                    </a:lnTo>
                    <a:lnTo>
                      <a:pt x="66" y="9"/>
                    </a:lnTo>
                    <a:lnTo>
                      <a:pt x="61" y="5"/>
                    </a:lnTo>
                    <a:lnTo>
                      <a:pt x="59" y="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3E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7" name="Freeform 344"/>
              <p:cNvSpPr>
                <a:spLocks/>
              </p:cNvSpPr>
              <p:nvPr/>
            </p:nvSpPr>
            <p:spPr bwMode="auto">
              <a:xfrm>
                <a:off x="7069" y="6383"/>
                <a:ext cx="810" cy="1367"/>
              </a:xfrm>
              <a:custGeom>
                <a:avLst/>
                <a:gdLst>
                  <a:gd name="T0" fmla="*/ 12 w 810"/>
                  <a:gd name="T1" fmla="*/ 128 h 1367"/>
                  <a:gd name="T2" fmla="*/ 76 w 810"/>
                  <a:gd name="T3" fmla="*/ 124 h 1367"/>
                  <a:gd name="T4" fmla="*/ 195 w 810"/>
                  <a:gd name="T5" fmla="*/ 126 h 1367"/>
                  <a:gd name="T6" fmla="*/ 342 w 810"/>
                  <a:gd name="T7" fmla="*/ 162 h 1367"/>
                  <a:gd name="T8" fmla="*/ 487 w 810"/>
                  <a:gd name="T9" fmla="*/ 245 h 1367"/>
                  <a:gd name="T10" fmla="*/ 608 w 810"/>
                  <a:gd name="T11" fmla="*/ 395 h 1367"/>
                  <a:gd name="T12" fmla="*/ 672 w 810"/>
                  <a:gd name="T13" fmla="*/ 573 h 1367"/>
                  <a:gd name="T14" fmla="*/ 689 w 810"/>
                  <a:gd name="T15" fmla="*/ 734 h 1367"/>
                  <a:gd name="T16" fmla="*/ 665 w 810"/>
                  <a:gd name="T17" fmla="*/ 870 h 1367"/>
                  <a:gd name="T18" fmla="*/ 622 w 810"/>
                  <a:gd name="T19" fmla="*/ 979 h 1367"/>
                  <a:gd name="T20" fmla="*/ 572 w 810"/>
                  <a:gd name="T21" fmla="*/ 1055 h 1367"/>
                  <a:gd name="T22" fmla="*/ 527 w 810"/>
                  <a:gd name="T23" fmla="*/ 1103 h 1367"/>
                  <a:gd name="T24" fmla="*/ 475 w 810"/>
                  <a:gd name="T25" fmla="*/ 1148 h 1367"/>
                  <a:gd name="T26" fmla="*/ 420 w 810"/>
                  <a:gd name="T27" fmla="*/ 1188 h 1367"/>
                  <a:gd name="T28" fmla="*/ 361 w 810"/>
                  <a:gd name="T29" fmla="*/ 1219 h 1367"/>
                  <a:gd name="T30" fmla="*/ 311 w 810"/>
                  <a:gd name="T31" fmla="*/ 1241 h 1367"/>
                  <a:gd name="T32" fmla="*/ 268 w 810"/>
                  <a:gd name="T33" fmla="*/ 1250 h 1367"/>
                  <a:gd name="T34" fmla="*/ 252 w 810"/>
                  <a:gd name="T35" fmla="*/ 1269 h 1367"/>
                  <a:gd name="T36" fmla="*/ 252 w 810"/>
                  <a:gd name="T37" fmla="*/ 1300 h 1367"/>
                  <a:gd name="T38" fmla="*/ 264 w 810"/>
                  <a:gd name="T39" fmla="*/ 1331 h 1367"/>
                  <a:gd name="T40" fmla="*/ 278 w 810"/>
                  <a:gd name="T41" fmla="*/ 1355 h 1367"/>
                  <a:gd name="T42" fmla="*/ 287 w 810"/>
                  <a:gd name="T43" fmla="*/ 1367 h 1367"/>
                  <a:gd name="T44" fmla="*/ 313 w 810"/>
                  <a:gd name="T45" fmla="*/ 1359 h 1367"/>
                  <a:gd name="T46" fmla="*/ 385 w 810"/>
                  <a:gd name="T47" fmla="*/ 1340 h 1367"/>
                  <a:gd name="T48" fmla="*/ 482 w 810"/>
                  <a:gd name="T49" fmla="*/ 1298 h 1367"/>
                  <a:gd name="T50" fmla="*/ 587 w 810"/>
                  <a:gd name="T51" fmla="*/ 1226 h 1367"/>
                  <a:gd name="T52" fmla="*/ 682 w 810"/>
                  <a:gd name="T53" fmla="*/ 1124 h 1367"/>
                  <a:gd name="T54" fmla="*/ 751 w 810"/>
                  <a:gd name="T55" fmla="*/ 986 h 1367"/>
                  <a:gd name="T56" fmla="*/ 793 w 810"/>
                  <a:gd name="T57" fmla="*/ 832 h 1367"/>
                  <a:gd name="T58" fmla="*/ 810 w 810"/>
                  <a:gd name="T59" fmla="*/ 670 h 1367"/>
                  <a:gd name="T60" fmla="*/ 789 w 810"/>
                  <a:gd name="T61" fmla="*/ 509 h 1367"/>
                  <a:gd name="T62" fmla="*/ 732 w 810"/>
                  <a:gd name="T63" fmla="*/ 359 h 1367"/>
                  <a:gd name="T64" fmla="*/ 632 w 810"/>
                  <a:gd name="T65" fmla="*/ 231 h 1367"/>
                  <a:gd name="T66" fmla="*/ 513 w 810"/>
                  <a:gd name="T67" fmla="*/ 135 h 1367"/>
                  <a:gd name="T68" fmla="*/ 389 w 810"/>
                  <a:gd name="T69" fmla="*/ 71 h 1367"/>
                  <a:gd name="T70" fmla="*/ 280 w 810"/>
                  <a:gd name="T71" fmla="*/ 33 h 1367"/>
                  <a:gd name="T72" fmla="*/ 192 w 810"/>
                  <a:gd name="T73" fmla="*/ 12 h 1367"/>
                  <a:gd name="T74" fmla="*/ 147 w 810"/>
                  <a:gd name="T75" fmla="*/ 5 h 1367"/>
                  <a:gd name="T76" fmla="*/ 116 w 810"/>
                  <a:gd name="T77" fmla="*/ 0 h 1367"/>
                  <a:gd name="T78" fmla="*/ 81 w 810"/>
                  <a:gd name="T79" fmla="*/ 0 h 1367"/>
                  <a:gd name="T80" fmla="*/ 45 w 810"/>
                  <a:gd name="T81" fmla="*/ 2 h 1367"/>
                  <a:gd name="T82" fmla="*/ 16 w 810"/>
                  <a:gd name="T83" fmla="*/ 5 h 1367"/>
                  <a:gd name="T84" fmla="*/ 0 w 810"/>
                  <a:gd name="T85" fmla="*/ 7 h 1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10" h="1367">
                    <a:moveTo>
                      <a:pt x="0" y="10"/>
                    </a:moveTo>
                    <a:lnTo>
                      <a:pt x="7" y="131"/>
                    </a:lnTo>
                    <a:lnTo>
                      <a:pt x="12" y="128"/>
                    </a:lnTo>
                    <a:lnTo>
                      <a:pt x="26" y="126"/>
                    </a:lnTo>
                    <a:lnTo>
                      <a:pt x="47" y="124"/>
                    </a:lnTo>
                    <a:lnTo>
                      <a:pt x="76" y="124"/>
                    </a:lnTo>
                    <a:lnTo>
                      <a:pt x="109" y="121"/>
                    </a:lnTo>
                    <a:lnTo>
                      <a:pt x="152" y="124"/>
                    </a:lnTo>
                    <a:lnTo>
                      <a:pt x="195" y="126"/>
                    </a:lnTo>
                    <a:lnTo>
                      <a:pt x="242" y="135"/>
                    </a:lnTo>
                    <a:lnTo>
                      <a:pt x="292" y="145"/>
                    </a:lnTo>
                    <a:lnTo>
                      <a:pt x="342" y="162"/>
                    </a:lnTo>
                    <a:lnTo>
                      <a:pt x="392" y="181"/>
                    </a:lnTo>
                    <a:lnTo>
                      <a:pt x="442" y="209"/>
                    </a:lnTo>
                    <a:lnTo>
                      <a:pt x="487" y="245"/>
                    </a:lnTo>
                    <a:lnTo>
                      <a:pt x="532" y="285"/>
                    </a:lnTo>
                    <a:lnTo>
                      <a:pt x="572" y="335"/>
                    </a:lnTo>
                    <a:lnTo>
                      <a:pt x="608" y="395"/>
                    </a:lnTo>
                    <a:lnTo>
                      <a:pt x="637" y="456"/>
                    </a:lnTo>
                    <a:lnTo>
                      <a:pt x="658" y="516"/>
                    </a:lnTo>
                    <a:lnTo>
                      <a:pt x="672" y="573"/>
                    </a:lnTo>
                    <a:lnTo>
                      <a:pt x="684" y="630"/>
                    </a:lnTo>
                    <a:lnTo>
                      <a:pt x="686" y="684"/>
                    </a:lnTo>
                    <a:lnTo>
                      <a:pt x="689" y="734"/>
                    </a:lnTo>
                    <a:lnTo>
                      <a:pt x="684" y="782"/>
                    </a:lnTo>
                    <a:lnTo>
                      <a:pt x="677" y="829"/>
                    </a:lnTo>
                    <a:lnTo>
                      <a:pt x="665" y="870"/>
                    </a:lnTo>
                    <a:lnTo>
                      <a:pt x="653" y="910"/>
                    </a:lnTo>
                    <a:lnTo>
                      <a:pt x="637" y="946"/>
                    </a:lnTo>
                    <a:lnTo>
                      <a:pt x="622" y="979"/>
                    </a:lnTo>
                    <a:lnTo>
                      <a:pt x="606" y="1008"/>
                    </a:lnTo>
                    <a:lnTo>
                      <a:pt x="589" y="1034"/>
                    </a:lnTo>
                    <a:lnTo>
                      <a:pt x="572" y="1055"/>
                    </a:lnTo>
                    <a:lnTo>
                      <a:pt x="561" y="1072"/>
                    </a:lnTo>
                    <a:lnTo>
                      <a:pt x="544" y="1088"/>
                    </a:lnTo>
                    <a:lnTo>
                      <a:pt x="527" y="1103"/>
                    </a:lnTo>
                    <a:lnTo>
                      <a:pt x="511" y="1117"/>
                    </a:lnTo>
                    <a:lnTo>
                      <a:pt x="494" y="1134"/>
                    </a:lnTo>
                    <a:lnTo>
                      <a:pt x="475" y="1148"/>
                    </a:lnTo>
                    <a:lnTo>
                      <a:pt x="456" y="1160"/>
                    </a:lnTo>
                    <a:lnTo>
                      <a:pt x="437" y="1174"/>
                    </a:lnTo>
                    <a:lnTo>
                      <a:pt x="420" y="1188"/>
                    </a:lnTo>
                    <a:lnTo>
                      <a:pt x="399" y="1198"/>
                    </a:lnTo>
                    <a:lnTo>
                      <a:pt x="380" y="1210"/>
                    </a:lnTo>
                    <a:lnTo>
                      <a:pt x="361" y="1219"/>
                    </a:lnTo>
                    <a:lnTo>
                      <a:pt x="344" y="1229"/>
                    </a:lnTo>
                    <a:lnTo>
                      <a:pt x="328" y="1233"/>
                    </a:lnTo>
                    <a:lnTo>
                      <a:pt x="311" y="1241"/>
                    </a:lnTo>
                    <a:lnTo>
                      <a:pt x="297" y="1245"/>
                    </a:lnTo>
                    <a:lnTo>
                      <a:pt x="283" y="1250"/>
                    </a:lnTo>
                    <a:lnTo>
                      <a:pt x="268" y="1250"/>
                    </a:lnTo>
                    <a:lnTo>
                      <a:pt x="259" y="1255"/>
                    </a:lnTo>
                    <a:lnTo>
                      <a:pt x="252" y="1260"/>
                    </a:lnTo>
                    <a:lnTo>
                      <a:pt x="252" y="1269"/>
                    </a:lnTo>
                    <a:lnTo>
                      <a:pt x="249" y="1276"/>
                    </a:lnTo>
                    <a:lnTo>
                      <a:pt x="249" y="1288"/>
                    </a:lnTo>
                    <a:lnTo>
                      <a:pt x="252" y="1300"/>
                    </a:lnTo>
                    <a:lnTo>
                      <a:pt x="256" y="1310"/>
                    </a:lnTo>
                    <a:lnTo>
                      <a:pt x="259" y="1321"/>
                    </a:lnTo>
                    <a:lnTo>
                      <a:pt x="264" y="1331"/>
                    </a:lnTo>
                    <a:lnTo>
                      <a:pt x="268" y="1340"/>
                    </a:lnTo>
                    <a:lnTo>
                      <a:pt x="275" y="1350"/>
                    </a:lnTo>
                    <a:lnTo>
                      <a:pt x="278" y="1355"/>
                    </a:lnTo>
                    <a:lnTo>
                      <a:pt x="283" y="1362"/>
                    </a:lnTo>
                    <a:lnTo>
                      <a:pt x="285" y="1364"/>
                    </a:lnTo>
                    <a:lnTo>
                      <a:pt x="287" y="1367"/>
                    </a:lnTo>
                    <a:lnTo>
                      <a:pt x="290" y="1367"/>
                    </a:lnTo>
                    <a:lnTo>
                      <a:pt x="299" y="1364"/>
                    </a:lnTo>
                    <a:lnTo>
                      <a:pt x="313" y="1359"/>
                    </a:lnTo>
                    <a:lnTo>
                      <a:pt x="332" y="1357"/>
                    </a:lnTo>
                    <a:lnTo>
                      <a:pt x="356" y="1348"/>
                    </a:lnTo>
                    <a:lnTo>
                      <a:pt x="385" y="1340"/>
                    </a:lnTo>
                    <a:lnTo>
                      <a:pt x="413" y="1329"/>
                    </a:lnTo>
                    <a:lnTo>
                      <a:pt x="449" y="1314"/>
                    </a:lnTo>
                    <a:lnTo>
                      <a:pt x="482" y="1298"/>
                    </a:lnTo>
                    <a:lnTo>
                      <a:pt x="515" y="1276"/>
                    </a:lnTo>
                    <a:lnTo>
                      <a:pt x="551" y="1252"/>
                    </a:lnTo>
                    <a:lnTo>
                      <a:pt x="587" y="1226"/>
                    </a:lnTo>
                    <a:lnTo>
                      <a:pt x="620" y="1198"/>
                    </a:lnTo>
                    <a:lnTo>
                      <a:pt x="653" y="1162"/>
                    </a:lnTo>
                    <a:lnTo>
                      <a:pt x="682" y="1124"/>
                    </a:lnTo>
                    <a:lnTo>
                      <a:pt x="708" y="1081"/>
                    </a:lnTo>
                    <a:lnTo>
                      <a:pt x="729" y="1034"/>
                    </a:lnTo>
                    <a:lnTo>
                      <a:pt x="751" y="986"/>
                    </a:lnTo>
                    <a:lnTo>
                      <a:pt x="767" y="934"/>
                    </a:lnTo>
                    <a:lnTo>
                      <a:pt x="782" y="884"/>
                    </a:lnTo>
                    <a:lnTo>
                      <a:pt x="793" y="832"/>
                    </a:lnTo>
                    <a:lnTo>
                      <a:pt x="803" y="777"/>
                    </a:lnTo>
                    <a:lnTo>
                      <a:pt x="808" y="723"/>
                    </a:lnTo>
                    <a:lnTo>
                      <a:pt x="810" y="670"/>
                    </a:lnTo>
                    <a:lnTo>
                      <a:pt x="805" y="616"/>
                    </a:lnTo>
                    <a:lnTo>
                      <a:pt x="801" y="563"/>
                    </a:lnTo>
                    <a:lnTo>
                      <a:pt x="789" y="509"/>
                    </a:lnTo>
                    <a:lnTo>
                      <a:pt x="774" y="459"/>
                    </a:lnTo>
                    <a:lnTo>
                      <a:pt x="755" y="406"/>
                    </a:lnTo>
                    <a:lnTo>
                      <a:pt x="732" y="359"/>
                    </a:lnTo>
                    <a:lnTo>
                      <a:pt x="703" y="314"/>
                    </a:lnTo>
                    <a:lnTo>
                      <a:pt x="670" y="273"/>
                    </a:lnTo>
                    <a:lnTo>
                      <a:pt x="632" y="231"/>
                    </a:lnTo>
                    <a:lnTo>
                      <a:pt x="594" y="195"/>
                    </a:lnTo>
                    <a:lnTo>
                      <a:pt x="553" y="164"/>
                    </a:lnTo>
                    <a:lnTo>
                      <a:pt x="513" y="135"/>
                    </a:lnTo>
                    <a:lnTo>
                      <a:pt x="470" y="112"/>
                    </a:lnTo>
                    <a:lnTo>
                      <a:pt x="430" y="90"/>
                    </a:lnTo>
                    <a:lnTo>
                      <a:pt x="389" y="71"/>
                    </a:lnTo>
                    <a:lnTo>
                      <a:pt x="351" y="57"/>
                    </a:lnTo>
                    <a:lnTo>
                      <a:pt x="313" y="43"/>
                    </a:lnTo>
                    <a:lnTo>
                      <a:pt x="280" y="33"/>
                    </a:lnTo>
                    <a:lnTo>
                      <a:pt x="247" y="24"/>
                    </a:lnTo>
                    <a:lnTo>
                      <a:pt x="218" y="19"/>
                    </a:lnTo>
                    <a:lnTo>
                      <a:pt x="192" y="12"/>
                    </a:lnTo>
                    <a:lnTo>
                      <a:pt x="173" y="10"/>
                    </a:lnTo>
                    <a:lnTo>
                      <a:pt x="154" y="7"/>
                    </a:lnTo>
                    <a:lnTo>
                      <a:pt x="147" y="5"/>
                    </a:lnTo>
                    <a:lnTo>
                      <a:pt x="135" y="2"/>
                    </a:lnTo>
                    <a:lnTo>
                      <a:pt x="126" y="0"/>
                    </a:lnTo>
                    <a:lnTo>
                      <a:pt x="116" y="0"/>
                    </a:lnTo>
                    <a:lnTo>
                      <a:pt x="104" y="0"/>
                    </a:lnTo>
                    <a:lnTo>
                      <a:pt x="92" y="0"/>
                    </a:lnTo>
                    <a:lnTo>
                      <a:pt x="81" y="0"/>
                    </a:lnTo>
                    <a:lnTo>
                      <a:pt x="69" y="0"/>
                    </a:lnTo>
                    <a:lnTo>
                      <a:pt x="57" y="2"/>
                    </a:lnTo>
                    <a:lnTo>
                      <a:pt x="45" y="2"/>
                    </a:lnTo>
                    <a:lnTo>
                      <a:pt x="33" y="2"/>
                    </a:lnTo>
                    <a:lnTo>
                      <a:pt x="24" y="5"/>
                    </a:lnTo>
                    <a:lnTo>
                      <a:pt x="16" y="5"/>
                    </a:lnTo>
                    <a:lnTo>
                      <a:pt x="7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8" name="Freeform 345"/>
              <p:cNvSpPr>
                <a:spLocks/>
              </p:cNvSpPr>
              <p:nvPr/>
            </p:nvSpPr>
            <p:spPr bwMode="auto">
              <a:xfrm>
                <a:off x="6491" y="6383"/>
                <a:ext cx="889" cy="1364"/>
              </a:xfrm>
              <a:custGeom>
                <a:avLst/>
                <a:gdLst>
                  <a:gd name="T0" fmla="*/ 611 w 889"/>
                  <a:gd name="T1" fmla="*/ 112 h 1364"/>
                  <a:gd name="T2" fmla="*/ 597 w 889"/>
                  <a:gd name="T3" fmla="*/ 114 h 1364"/>
                  <a:gd name="T4" fmla="*/ 561 w 889"/>
                  <a:gd name="T5" fmla="*/ 124 h 1364"/>
                  <a:gd name="T6" fmla="*/ 509 w 889"/>
                  <a:gd name="T7" fmla="*/ 143 h 1364"/>
                  <a:gd name="T8" fmla="*/ 447 w 889"/>
                  <a:gd name="T9" fmla="*/ 171 h 1364"/>
                  <a:gd name="T10" fmla="*/ 378 w 889"/>
                  <a:gd name="T11" fmla="*/ 209 h 1364"/>
                  <a:gd name="T12" fmla="*/ 312 w 889"/>
                  <a:gd name="T13" fmla="*/ 257 h 1364"/>
                  <a:gd name="T14" fmla="*/ 250 w 889"/>
                  <a:gd name="T15" fmla="*/ 318 h 1364"/>
                  <a:gd name="T16" fmla="*/ 205 w 889"/>
                  <a:gd name="T17" fmla="*/ 392 h 1364"/>
                  <a:gd name="T18" fmla="*/ 167 w 889"/>
                  <a:gd name="T19" fmla="*/ 478 h 1364"/>
                  <a:gd name="T20" fmla="*/ 141 w 889"/>
                  <a:gd name="T21" fmla="*/ 573 h 1364"/>
                  <a:gd name="T22" fmla="*/ 126 w 889"/>
                  <a:gd name="T23" fmla="*/ 675 h 1364"/>
                  <a:gd name="T24" fmla="*/ 129 w 889"/>
                  <a:gd name="T25" fmla="*/ 777 h 1364"/>
                  <a:gd name="T26" fmla="*/ 143 w 889"/>
                  <a:gd name="T27" fmla="*/ 879 h 1364"/>
                  <a:gd name="T28" fmla="*/ 181 w 889"/>
                  <a:gd name="T29" fmla="*/ 972 h 1364"/>
                  <a:gd name="T30" fmla="*/ 236 w 889"/>
                  <a:gd name="T31" fmla="*/ 1058 h 1364"/>
                  <a:gd name="T32" fmla="*/ 314 w 889"/>
                  <a:gd name="T33" fmla="*/ 1129 h 1364"/>
                  <a:gd name="T34" fmla="*/ 407 w 889"/>
                  <a:gd name="T35" fmla="*/ 1181 h 1364"/>
                  <a:gd name="T36" fmla="*/ 502 w 889"/>
                  <a:gd name="T37" fmla="*/ 1217 h 1364"/>
                  <a:gd name="T38" fmla="*/ 594 w 889"/>
                  <a:gd name="T39" fmla="*/ 1238 h 1364"/>
                  <a:gd name="T40" fmla="*/ 680 w 889"/>
                  <a:gd name="T41" fmla="*/ 1250 h 1364"/>
                  <a:gd name="T42" fmla="*/ 754 w 889"/>
                  <a:gd name="T43" fmla="*/ 1252 h 1364"/>
                  <a:gd name="T44" fmla="*/ 811 w 889"/>
                  <a:gd name="T45" fmla="*/ 1252 h 1364"/>
                  <a:gd name="T46" fmla="*/ 851 w 889"/>
                  <a:gd name="T47" fmla="*/ 1248 h 1364"/>
                  <a:gd name="T48" fmla="*/ 865 w 889"/>
                  <a:gd name="T49" fmla="*/ 1248 h 1364"/>
                  <a:gd name="T50" fmla="*/ 882 w 889"/>
                  <a:gd name="T51" fmla="*/ 1359 h 1364"/>
                  <a:gd name="T52" fmla="*/ 842 w 889"/>
                  <a:gd name="T53" fmla="*/ 1362 h 1364"/>
                  <a:gd name="T54" fmla="*/ 768 w 889"/>
                  <a:gd name="T55" fmla="*/ 1364 h 1364"/>
                  <a:gd name="T56" fmla="*/ 670 w 889"/>
                  <a:gd name="T57" fmla="*/ 1362 h 1364"/>
                  <a:gd name="T58" fmla="*/ 559 w 889"/>
                  <a:gd name="T59" fmla="*/ 1350 h 1364"/>
                  <a:gd name="T60" fmla="*/ 442 w 889"/>
                  <a:gd name="T61" fmla="*/ 1321 h 1364"/>
                  <a:gd name="T62" fmla="*/ 331 w 889"/>
                  <a:gd name="T63" fmla="*/ 1274 h 1364"/>
                  <a:gd name="T64" fmla="*/ 231 w 889"/>
                  <a:gd name="T65" fmla="*/ 1203 h 1364"/>
                  <a:gd name="T66" fmla="*/ 155 w 889"/>
                  <a:gd name="T67" fmla="*/ 1105 h 1364"/>
                  <a:gd name="T68" fmla="*/ 91 w 889"/>
                  <a:gd name="T69" fmla="*/ 1008 h 1364"/>
                  <a:gd name="T70" fmla="*/ 43 w 889"/>
                  <a:gd name="T71" fmla="*/ 913 h 1364"/>
                  <a:gd name="T72" fmla="*/ 12 w 889"/>
                  <a:gd name="T73" fmla="*/ 818 h 1364"/>
                  <a:gd name="T74" fmla="*/ 0 w 889"/>
                  <a:gd name="T75" fmla="*/ 720 h 1364"/>
                  <a:gd name="T76" fmla="*/ 3 w 889"/>
                  <a:gd name="T77" fmla="*/ 618 h 1364"/>
                  <a:gd name="T78" fmla="*/ 27 w 889"/>
                  <a:gd name="T79" fmla="*/ 516 h 1364"/>
                  <a:gd name="T80" fmla="*/ 67 w 889"/>
                  <a:gd name="T81" fmla="*/ 406 h 1364"/>
                  <a:gd name="T82" fmla="*/ 129 w 889"/>
                  <a:gd name="T83" fmla="*/ 292 h 1364"/>
                  <a:gd name="T84" fmla="*/ 202 w 889"/>
                  <a:gd name="T85" fmla="*/ 197 h 1364"/>
                  <a:gd name="T86" fmla="*/ 286 w 889"/>
                  <a:gd name="T87" fmla="*/ 126 h 1364"/>
                  <a:gd name="T88" fmla="*/ 369 w 889"/>
                  <a:gd name="T89" fmla="*/ 74 h 1364"/>
                  <a:gd name="T90" fmla="*/ 447 w 889"/>
                  <a:gd name="T91" fmla="*/ 38 h 1364"/>
                  <a:gd name="T92" fmla="*/ 518 w 889"/>
                  <a:gd name="T93" fmla="*/ 14 h 1364"/>
                  <a:gd name="T94" fmla="*/ 571 w 889"/>
                  <a:gd name="T95" fmla="*/ 5 h 1364"/>
                  <a:gd name="T96" fmla="*/ 599 w 889"/>
                  <a:gd name="T97" fmla="*/ 0 h 1364"/>
                  <a:gd name="T98" fmla="*/ 604 w 889"/>
                  <a:gd name="T99" fmla="*/ 0 h 136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89" h="1364">
                    <a:moveTo>
                      <a:pt x="604" y="0"/>
                    </a:moveTo>
                    <a:lnTo>
                      <a:pt x="611" y="112"/>
                    </a:lnTo>
                    <a:lnTo>
                      <a:pt x="606" y="112"/>
                    </a:lnTo>
                    <a:lnTo>
                      <a:pt x="597" y="114"/>
                    </a:lnTo>
                    <a:lnTo>
                      <a:pt x="580" y="116"/>
                    </a:lnTo>
                    <a:lnTo>
                      <a:pt x="561" y="124"/>
                    </a:lnTo>
                    <a:lnTo>
                      <a:pt x="537" y="133"/>
                    </a:lnTo>
                    <a:lnTo>
                      <a:pt x="509" y="143"/>
                    </a:lnTo>
                    <a:lnTo>
                      <a:pt x="478" y="155"/>
                    </a:lnTo>
                    <a:lnTo>
                      <a:pt x="447" y="171"/>
                    </a:lnTo>
                    <a:lnTo>
                      <a:pt x="414" y="188"/>
                    </a:lnTo>
                    <a:lnTo>
                      <a:pt x="378" y="209"/>
                    </a:lnTo>
                    <a:lnTo>
                      <a:pt x="345" y="231"/>
                    </a:lnTo>
                    <a:lnTo>
                      <a:pt x="312" y="257"/>
                    </a:lnTo>
                    <a:lnTo>
                      <a:pt x="281" y="285"/>
                    </a:lnTo>
                    <a:lnTo>
                      <a:pt x="250" y="318"/>
                    </a:lnTo>
                    <a:lnTo>
                      <a:pt x="224" y="352"/>
                    </a:lnTo>
                    <a:lnTo>
                      <a:pt x="205" y="392"/>
                    </a:lnTo>
                    <a:lnTo>
                      <a:pt x="183" y="435"/>
                    </a:lnTo>
                    <a:lnTo>
                      <a:pt x="167" y="478"/>
                    </a:lnTo>
                    <a:lnTo>
                      <a:pt x="152" y="525"/>
                    </a:lnTo>
                    <a:lnTo>
                      <a:pt x="141" y="573"/>
                    </a:lnTo>
                    <a:lnTo>
                      <a:pt x="133" y="623"/>
                    </a:lnTo>
                    <a:lnTo>
                      <a:pt x="126" y="675"/>
                    </a:lnTo>
                    <a:lnTo>
                      <a:pt x="124" y="725"/>
                    </a:lnTo>
                    <a:lnTo>
                      <a:pt x="129" y="777"/>
                    </a:lnTo>
                    <a:lnTo>
                      <a:pt x="133" y="829"/>
                    </a:lnTo>
                    <a:lnTo>
                      <a:pt x="143" y="879"/>
                    </a:lnTo>
                    <a:lnTo>
                      <a:pt x="160" y="925"/>
                    </a:lnTo>
                    <a:lnTo>
                      <a:pt x="181" y="972"/>
                    </a:lnTo>
                    <a:lnTo>
                      <a:pt x="205" y="1017"/>
                    </a:lnTo>
                    <a:lnTo>
                      <a:pt x="236" y="1058"/>
                    </a:lnTo>
                    <a:lnTo>
                      <a:pt x="271" y="1096"/>
                    </a:lnTo>
                    <a:lnTo>
                      <a:pt x="314" y="1129"/>
                    </a:lnTo>
                    <a:lnTo>
                      <a:pt x="359" y="1155"/>
                    </a:lnTo>
                    <a:lnTo>
                      <a:pt x="407" y="1181"/>
                    </a:lnTo>
                    <a:lnTo>
                      <a:pt x="454" y="1200"/>
                    </a:lnTo>
                    <a:lnTo>
                      <a:pt x="502" y="1217"/>
                    </a:lnTo>
                    <a:lnTo>
                      <a:pt x="547" y="1229"/>
                    </a:lnTo>
                    <a:lnTo>
                      <a:pt x="594" y="1238"/>
                    </a:lnTo>
                    <a:lnTo>
                      <a:pt x="637" y="1245"/>
                    </a:lnTo>
                    <a:lnTo>
                      <a:pt x="680" y="1250"/>
                    </a:lnTo>
                    <a:lnTo>
                      <a:pt x="718" y="1252"/>
                    </a:lnTo>
                    <a:lnTo>
                      <a:pt x="754" y="1252"/>
                    </a:lnTo>
                    <a:lnTo>
                      <a:pt x="782" y="1252"/>
                    </a:lnTo>
                    <a:lnTo>
                      <a:pt x="811" y="1252"/>
                    </a:lnTo>
                    <a:lnTo>
                      <a:pt x="832" y="1250"/>
                    </a:lnTo>
                    <a:lnTo>
                      <a:pt x="851" y="1248"/>
                    </a:lnTo>
                    <a:lnTo>
                      <a:pt x="861" y="1248"/>
                    </a:lnTo>
                    <a:lnTo>
                      <a:pt x="865" y="1248"/>
                    </a:lnTo>
                    <a:lnTo>
                      <a:pt x="889" y="1359"/>
                    </a:lnTo>
                    <a:lnTo>
                      <a:pt x="882" y="1359"/>
                    </a:lnTo>
                    <a:lnTo>
                      <a:pt x="868" y="1359"/>
                    </a:lnTo>
                    <a:lnTo>
                      <a:pt x="842" y="1362"/>
                    </a:lnTo>
                    <a:lnTo>
                      <a:pt x="808" y="1364"/>
                    </a:lnTo>
                    <a:lnTo>
                      <a:pt x="768" y="1364"/>
                    </a:lnTo>
                    <a:lnTo>
                      <a:pt x="723" y="1364"/>
                    </a:lnTo>
                    <a:lnTo>
                      <a:pt x="670" y="1362"/>
                    </a:lnTo>
                    <a:lnTo>
                      <a:pt x="618" y="1359"/>
                    </a:lnTo>
                    <a:lnTo>
                      <a:pt x="559" y="1350"/>
                    </a:lnTo>
                    <a:lnTo>
                      <a:pt x="502" y="1338"/>
                    </a:lnTo>
                    <a:lnTo>
                      <a:pt x="442" y="1321"/>
                    </a:lnTo>
                    <a:lnTo>
                      <a:pt x="385" y="1302"/>
                    </a:lnTo>
                    <a:lnTo>
                      <a:pt x="331" y="1274"/>
                    </a:lnTo>
                    <a:lnTo>
                      <a:pt x="278" y="1243"/>
                    </a:lnTo>
                    <a:lnTo>
                      <a:pt x="231" y="1203"/>
                    </a:lnTo>
                    <a:lnTo>
                      <a:pt x="190" y="1157"/>
                    </a:lnTo>
                    <a:lnTo>
                      <a:pt x="155" y="1105"/>
                    </a:lnTo>
                    <a:lnTo>
                      <a:pt x="119" y="1058"/>
                    </a:lnTo>
                    <a:lnTo>
                      <a:pt x="91" y="1008"/>
                    </a:lnTo>
                    <a:lnTo>
                      <a:pt x="65" y="960"/>
                    </a:lnTo>
                    <a:lnTo>
                      <a:pt x="43" y="913"/>
                    </a:lnTo>
                    <a:lnTo>
                      <a:pt x="27" y="865"/>
                    </a:lnTo>
                    <a:lnTo>
                      <a:pt x="12" y="818"/>
                    </a:lnTo>
                    <a:lnTo>
                      <a:pt x="5" y="770"/>
                    </a:lnTo>
                    <a:lnTo>
                      <a:pt x="0" y="720"/>
                    </a:lnTo>
                    <a:lnTo>
                      <a:pt x="0" y="670"/>
                    </a:lnTo>
                    <a:lnTo>
                      <a:pt x="3" y="618"/>
                    </a:lnTo>
                    <a:lnTo>
                      <a:pt x="12" y="568"/>
                    </a:lnTo>
                    <a:lnTo>
                      <a:pt x="27" y="516"/>
                    </a:lnTo>
                    <a:lnTo>
                      <a:pt x="46" y="461"/>
                    </a:lnTo>
                    <a:lnTo>
                      <a:pt x="67" y="406"/>
                    </a:lnTo>
                    <a:lnTo>
                      <a:pt x="98" y="349"/>
                    </a:lnTo>
                    <a:lnTo>
                      <a:pt x="129" y="292"/>
                    </a:lnTo>
                    <a:lnTo>
                      <a:pt x="164" y="242"/>
                    </a:lnTo>
                    <a:lnTo>
                      <a:pt x="202" y="197"/>
                    </a:lnTo>
                    <a:lnTo>
                      <a:pt x="243" y="159"/>
                    </a:lnTo>
                    <a:lnTo>
                      <a:pt x="286" y="126"/>
                    </a:lnTo>
                    <a:lnTo>
                      <a:pt x="326" y="97"/>
                    </a:lnTo>
                    <a:lnTo>
                      <a:pt x="369" y="74"/>
                    </a:lnTo>
                    <a:lnTo>
                      <a:pt x="411" y="55"/>
                    </a:lnTo>
                    <a:lnTo>
                      <a:pt x="447" y="38"/>
                    </a:lnTo>
                    <a:lnTo>
                      <a:pt x="485" y="26"/>
                    </a:lnTo>
                    <a:lnTo>
                      <a:pt x="518" y="14"/>
                    </a:lnTo>
                    <a:lnTo>
                      <a:pt x="547" y="10"/>
                    </a:lnTo>
                    <a:lnTo>
                      <a:pt x="571" y="5"/>
                    </a:lnTo>
                    <a:lnTo>
                      <a:pt x="587" y="2"/>
                    </a:lnTo>
                    <a:lnTo>
                      <a:pt x="599" y="0"/>
                    </a:lnTo>
                    <a:lnTo>
                      <a:pt x="604" y="0"/>
                    </a:lnTo>
                    <a:close/>
                  </a:path>
                </a:pathLst>
              </a:custGeom>
              <a:solidFill>
                <a:srgbClr val="FF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9" name="Freeform 346"/>
              <p:cNvSpPr>
                <a:spLocks/>
              </p:cNvSpPr>
              <p:nvPr/>
            </p:nvSpPr>
            <p:spPr bwMode="auto">
              <a:xfrm>
                <a:off x="7138" y="7001"/>
                <a:ext cx="126" cy="119"/>
              </a:xfrm>
              <a:custGeom>
                <a:avLst/>
                <a:gdLst>
                  <a:gd name="T0" fmla="*/ 45 w 126"/>
                  <a:gd name="T1" fmla="*/ 7 h 119"/>
                  <a:gd name="T2" fmla="*/ 35 w 126"/>
                  <a:gd name="T3" fmla="*/ 12 h 119"/>
                  <a:gd name="T4" fmla="*/ 28 w 126"/>
                  <a:gd name="T5" fmla="*/ 17 h 119"/>
                  <a:gd name="T6" fmla="*/ 19 w 126"/>
                  <a:gd name="T7" fmla="*/ 24 h 119"/>
                  <a:gd name="T8" fmla="*/ 12 w 126"/>
                  <a:gd name="T9" fmla="*/ 33 h 119"/>
                  <a:gd name="T10" fmla="*/ 7 w 126"/>
                  <a:gd name="T11" fmla="*/ 38 h 119"/>
                  <a:gd name="T12" fmla="*/ 4 w 126"/>
                  <a:gd name="T13" fmla="*/ 43 h 119"/>
                  <a:gd name="T14" fmla="*/ 2 w 126"/>
                  <a:gd name="T15" fmla="*/ 50 h 119"/>
                  <a:gd name="T16" fmla="*/ 2 w 126"/>
                  <a:gd name="T17" fmla="*/ 57 h 119"/>
                  <a:gd name="T18" fmla="*/ 0 w 126"/>
                  <a:gd name="T19" fmla="*/ 64 h 119"/>
                  <a:gd name="T20" fmla="*/ 0 w 126"/>
                  <a:gd name="T21" fmla="*/ 71 h 119"/>
                  <a:gd name="T22" fmla="*/ 0 w 126"/>
                  <a:gd name="T23" fmla="*/ 78 h 119"/>
                  <a:gd name="T24" fmla="*/ 4 w 126"/>
                  <a:gd name="T25" fmla="*/ 88 h 119"/>
                  <a:gd name="T26" fmla="*/ 4 w 126"/>
                  <a:gd name="T27" fmla="*/ 95 h 119"/>
                  <a:gd name="T28" fmla="*/ 9 w 126"/>
                  <a:gd name="T29" fmla="*/ 102 h 119"/>
                  <a:gd name="T30" fmla="*/ 12 w 126"/>
                  <a:gd name="T31" fmla="*/ 107 h 119"/>
                  <a:gd name="T32" fmla="*/ 19 w 126"/>
                  <a:gd name="T33" fmla="*/ 112 h 119"/>
                  <a:gd name="T34" fmla="*/ 26 w 126"/>
                  <a:gd name="T35" fmla="*/ 114 h 119"/>
                  <a:gd name="T36" fmla="*/ 31 w 126"/>
                  <a:gd name="T37" fmla="*/ 116 h 119"/>
                  <a:gd name="T38" fmla="*/ 40 w 126"/>
                  <a:gd name="T39" fmla="*/ 119 h 119"/>
                  <a:gd name="T40" fmla="*/ 47 w 126"/>
                  <a:gd name="T41" fmla="*/ 119 h 119"/>
                  <a:gd name="T42" fmla="*/ 54 w 126"/>
                  <a:gd name="T43" fmla="*/ 119 h 119"/>
                  <a:gd name="T44" fmla="*/ 61 w 126"/>
                  <a:gd name="T45" fmla="*/ 116 h 119"/>
                  <a:gd name="T46" fmla="*/ 71 w 126"/>
                  <a:gd name="T47" fmla="*/ 114 h 119"/>
                  <a:gd name="T48" fmla="*/ 78 w 126"/>
                  <a:gd name="T49" fmla="*/ 114 h 119"/>
                  <a:gd name="T50" fmla="*/ 83 w 126"/>
                  <a:gd name="T51" fmla="*/ 109 h 119"/>
                  <a:gd name="T52" fmla="*/ 90 w 126"/>
                  <a:gd name="T53" fmla="*/ 107 h 119"/>
                  <a:gd name="T54" fmla="*/ 97 w 126"/>
                  <a:gd name="T55" fmla="*/ 105 h 119"/>
                  <a:gd name="T56" fmla="*/ 102 w 126"/>
                  <a:gd name="T57" fmla="*/ 105 h 119"/>
                  <a:gd name="T58" fmla="*/ 109 w 126"/>
                  <a:gd name="T59" fmla="*/ 97 h 119"/>
                  <a:gd name="T60" fmla="*/ 116 w 126"/>
                  <a:gd name="T61" fmla="*/ 90 h 119"/>
                  <a:gd name="T62" fmla="*/ 121 w 126"/>
                  <a:gd name="T63" fmla="*/ 81 h 119"/>
                  <a:gd name="T64" fmla="*/ 126 w 126"/>
                  <a:gd name="T65" fmla="*/ 76 h 119"/>
                  <a:gd name="T66" fmla="*/ 126 w 126"/>
                  <a:gd name="T67" fmla="*/ 64 h 119"/>
                  <a:gd name="T68" fmla="*/ 123 w 126"/>
                  <a:gd name="T69" fmla="*/ 55 h 119"/>
                  <a:gd name="T70" fmla="*/ 121 w 126"/>
                  <a:gd name="T71" fmla="*/ 45 h 119"/>
                  <a:gd name="T72" fmla="*/ 116 w 126"/>
                  <a:gd name="T73" fmla="*/ 33 h 119"/>
                  <a:gd name="T74" fmla="*/ 107 w 126"/>
                  <a:gd name="T75" fmla="*/ 24 h 119"/>
                  <a:gd name="T76" fmla="*/ 99 w 126"/>
                  <a:gd name="T77" fmla="*/ 14 h 119"/>
                  <a:gd name="T78" fmla="*/ 90 w 126"/>
                  <a:gd name="T79" fmla="*/ 7 h 119"/>
                  <a:gd name="T80" fmla="*/ 83 w 126"/>
                  <a:gd name="T81" fmla="*/ 2 h 119"/>
                  <a:gd name="T82" fmla="*/ 73 w 126"/>
                  <a:gd name="T83" fmla="*/ 0 h 119"/>
                  <a:gd name="T84" fmla="*/ 64 w 126"/>
                  <a:gd name="T85" fmla="*/ 0 h 119"/>
                  <a:gd name="T86" fmla="*/ 54 w 126"/>
                  <a:gd name="T87" fmla="*/ 2 h 119"/>
                  <a:gd name="T88" fmla="*/ 45 w 126"/>
                  <a:gd name="T89" fmla="*/ 7 h 119"/>
                  <a:gd name="T90" fmla="*/ 45 w 126"/>
                  <a:gd name="T91" fmla="*/ 7 h 1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6" h="119">
                    <a:moveTo>
                      <a:pt x="45" y="7"/>
                    </a:moveTo>
                    <a:lnTo>
                      <a:pt x="35" y="12"/>
                    </a:lnTo>
                    <a:lnTo>
                      <a:pt x="28" y="17"/>
                    </a:lnTo>
                    <a:lnTo>
                      <a:pt x="19" y="24"/>
                    </a:lnTo>
                    <a:lnTo>
                      <a:pt x="12" y="33"/>
                    </a:lnTo>
                    <a:lnTo>
                      <a:pt x="7" y="38"/>
                    </a:lnTo>
                    <a:lnTo>
                      <a:pt x="4" y="43"/>
                    </a:lnTo>
                    <a:lnTo>
                      <a:pt x="2" y="50"/>
                    </a:lnTo>
                    <a:lnTo>
                      <a:pt x="2" y="57"/>
                    </a:lnTo>
                    <a:lnTo>
                      <a:pt x="0" y="64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4" y="88"/>
                    </a:lnTo>
                    <a:lnTo>
                      <a:pt x="4" y="95"/>
                    </a:lnTo>
                    <a:lnTo>
                      <a:pt x="9" y="102"/>
                    </a:lnTo>
                    <a:lnTo>
                      <a:pt x="12" y="107"/>
                    </a:lnTo>
                    <a:lnTo>
                      <a:pt x="19" y="112"/>
                    </a:lnTo>
                    <a:lnTo>
                      <a:pt x="26" y="114"/>
                    </a:lnTo>
                    <a:lnTo>
                      <a:pt x="31" y="116"/>
                    </a:lnTo>
                    <a:lnTo>
                      <a:pt x="40" y="119"/>
                    </a:lnTo>
                    <a:lnTo>
                      <a:pt x="47" y="119"/>
                    </a:lnTo>
                    <a:lnTo>
                      <a:pt x="54" y="119"/>
                    </a:lnTo>
                    <a:lnTo>
                      <a:pt x="61" y="116"/>
                    </a:lnTo>
                    <a:lnTo>
                      <a:pt x="71" y="114"/>
                    </a:lnTo>
                    <a:lnTo>
                      <a:pt x="78" y="114"/>
                    </a:lnTo>
                    <a:lnTo>
                      <a:pt x="83" y="109"/>
                    </a:lnTo>
                    <a:lnTo>
                      <a:pt x="90" y="107"/>
                    </a:lnTo>
                    <a:lnTo>
                      <a:pt x="97" y="105"/>
                    </a:lnTo>
                    <a:lnTo>
                      <a:pt x="102" y="105"/>
                    </a:lnTo>
                    <a:lnTo>
                      <a:pt x="109" y="97"/>
                    </a:lnTo>
                    <a:lnTo>
                      <a:pt x="116" y="90"/>
                    </a:lnTo>
                    <a:lnTo>
                      <a:pt x="121" y="81"/>
                    </a:lnTo>
                    <a:lnTo>
                      <a:pt x="126" y="76"/>
                    </a:lnTo>
                    <a:lnTo>
                      <a:pt x="126" y="64"/>
                    </a:lnTo>
                    <a:lnTo>
                      <a:pt x="123" y="55"/>
                    </a:lnTo>
                    <a:lnTo>
                      <a:pt x="121" y="45"/>
                    </a:lnTo>
                    <a:lnTo>
                      <a:pt x="116" y="33"/>
                    </a:lnTo>
                    <a:lnTo>
                      <a:pt x="107" y="24"/>
                    </a:lnTo>
                    <a:lnTo>
                      <a:pt x="99" y="14"/>
                    </a:lnTo>
                    <a:lnTo>
                      <a:pt x="90" y="7"/>
                    </a:lnTo>
                    <a:lnTo>
                      <a:pt x="83" y="2"/>
                    </a:lnTo>
                    <a:lnTo>
                      <a:pt x="73" y="0"/>
                    </a:lnTo>
                    <a:lnTo>
                      <a:pt x="64" y="0"/>
                    </a:lnTo>
                    <a:lnTo>
                      <a:pt x="54" y="2"/>
                    </a:lnTo>
                    <a:lnTo>
                      <a:pt x="45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0" name="Freeform 347"/>
              <p:cNvSpPr>
                <a:spLocks/>
              </p:cNvSpPr>
              <p:nvPr/>
            </p:nvSpPr>
            <p:spPr bwMode="auto">
              <a:xfrm>
                <a:off x="8345" y="7267"/>
                <a:ext cx="332" cy="354"/>
              </a:xfrm>
              <a:custGeom>
                <a:avLst/>
                <a:gdLst>
                  <a:gd name="T0" fmla="*/ 0 w 332"/>
                  <a:gd name="T1" fmla="*/ 48 h 354"/>
                  <a:gd name="T2" fmla="*/ 83 w 332"/>
                  <a:gd name="T3" fmla="*/ 352 h 354"/>
                  <a:gd name="T4" fmla="*/ 85 w 332"/>
                  <a:gd name="T5" fmla="*/ 352 h 354"/>
                  <a:gd name="T6" fmla="*/ 90 w 332"/>
                  <a:gd name="T7" fmla="*/ 352 h 354"/>
                  <a:gd name="T8" fmla="*/ 100 w 332"/>
                  <a:gd name="T9" fmla="*/ 352 h 354"/>
                  <a:gd name="T10" fmla="*/ 111 w 332"/>
                  <a:gd name="T11" fmla="*/ 354 h 354"/>
                  <a:gd name="T12" fmla="*/ 123 w 332"/>
                  <a:gd name="T13" fmla="*/ 354 h 354"/>
                  <a:gd name="T14" fmla="*/ 140 w 332"/>
                  <a:gd name="T15" fmla="*/ 354 h 354"/>
                  <a:gd name="T16" fmla="*/ 157 w 332"/>
                  <a:gd name="T17" fmla="*/ 354 h 354"/>
                  <a:gd name="T18" fmla="*/ 176 w 332"/>
                  <a:gd name="T19" fmla="*/ 352 h 354"/>
                  <a:gd name="T20" fmla="*/ 192 w 332"/>
                  <a:gd name="T21" fmla="*/ 347 h 354"/>
                  <a:gd name="T22" fmla="*/ 214 w 332"/>
                  <a:gd name="T23" fmla="*/ 342 h 354"/>
                  <a:gd name="T24" fmla="*/ 233 w 332"/>
                  <a:gd name="T25" fmla="*/ 335 h 354"/>
                  <a:gd name="T26" fmla="*/ 252 w 332"/>
                  <a:gd name="T27" fmla="*/ 328 h 354"/>
                  <a:gd name="T28" fmla="*/ 268 w 332"/>
                  <a:gd name="T29" fmla="*/ 314 h 354"/>
                  <a:gd name="T30" fmla="*/ 285 w 332"/>
                  <a:gd name="T31" fmla="*/ 302 h 354"/>
                  <a:gd name="T32" fmla="*/ 299 w 332"/>
                  <a:gd name="T33" fmla="*/ 283 h 354"/>
                  <a:gd name="T34" fmla="*/ 313 w 332"/>
                  <a:gd name="T35" fmla="*/ 264 h 354"/>
                  <a:gd name="T36" fmla="*/ 321 w 332"/>
                  <a:gd name="T37" fmla="*/ 238 h 354"/>
                  <a:gd name="T38" fmla="*/ 328 w 332"/>
                  <a:gd name="T39" fmla="*/ 216 h 354"/>
                  <a:gd name="T40" fmla="*/ 330 w 332"/>
                  <a:gd name="T41" fmla="*/ 195 h 354"/>
                  <a:gd name="T42" fmla="*/ 332 w 332"/>
                  <a:gd name="T43" fmla="*/ 174 h 354"/>
                  <a:gd name="T44" fmla="*/ 332 w 332"/>
                  <a:gd name="T45" fmla="*/ 152 h 354"/>
                  <a:gd name="T46" fmla="*/ 330 w 332"/>
                  <a:gd name="T47" fmla="*/ 133 h 354"/>
                  <a:gd name="T48" fmla="*/ 323 w 332"/>
                  <a:gd name="T49" fmla="*/ 114 h 354"/>
                  <a:gd name="T50" fmla="*/ 316 w 332"/>
                  <a:gd name="T51" fmla="*/ 98 h 354"/>
                  <a:gd name="T52" fmla="*/ 306 w 332"/>
                  <a:gd name="T53" fmla="*/ 81 h 354"/>
                  <a:gd name="T54" fmla="*/ 297 w 332"/>
                  <a:gd name="T55" fmla="*/ 64 h 354"/>
                  <a:gd name="T56" fmla="*/ 283 w 332"/>
                  <a:gd name="T57" fmla="*/ 50 h 354"/>
                  <a:gd name="T58" fmla="*/ 268 w 332"/>
                  <a:gd name="T59" fmla="*/ 41 h 354"/>
                  <a:gd name="T60" fmla="*/ 254 w 332"/>
                  <a:gd name="T61" fmla="*/ 29 h 354"/>
                  <a:gd name="T62" fmla="*/ 237 w 332"/>
                  <a:gd name="T63" fmla="*/ 19 h 354"/>
                  <a:gd name="T64" fmla="*/ 218 w 332"/>
                  <a:gd name="T65" fmla="*/ 12 h 354"/>
                  <a:gd name="T66" fmla="*/ 199 w 332"/>
                  <a:gd name="T67" fmla="*/ 7 h 354"/>
                  <a:gd name="T68" fmla="*/ 180 w 332"/>
                  <a:gd name="T69" fmla="*/ 2 h 354"/>
                  <a:gd name="T70" fmla="*/ 161 w 332"/>
                  <a:gd name="T71" fmla="*/ 2 h 354"/>
                  <a:gd name="T72" fmla="*/ 140 w 332"/>
                  <a:gd name="T73" fmla="*/ 0 h 354"/>
                  <a:gd name="T74" fmla="*/ 123 w 332"/>
                  <a:gd name="T75" fmla="*/ 2 h 354"/>
                  <a:gd name="T76" fmla="*/ 107 w 332"/>
                  <a:gd name="T77" fmla="*/ 5 h 354"/>
                  <a:gd name="T78" fmla="*/ 90 w 332"/>
                  <a:gd name="T79" fmla="*/ 10 h 354"/>
                  <a:gd name="T80" fmla="*/ 73 w 332"/>
                  <a:gd name="T81" fmla="*/ 14 h 354"/>
                  <a:gd name="T82" fmla="*/ 59 w 332"/>
                  <a:gd name="T83" fmla="*/ 19 h 354"/>
                  <a:gd name="T84" fmla="*/ 45 w 332"/>
                  <a:gd name="T85" fmla="*/ 24 h 354"/>
                  <a:gd name="T86" fmla="*/ 33 w 332"/>
                  <a:gd name="T87" fmla="*/ 29 h 354"/>
                  <a:gd name="T88" fmla="*/ 24 w 332"/>
                  <a:gd name="T89" fmla="*/ 31 h 354"/>
                  <a:gd name="T90" fmla="*/ 14 w 332"/>
                  <a:gd name="T91" fmla="*/ 38 h 354"/>
                  <a:gd name="T92" fmla="*/ 7 w 332"/>
                  <a:gd name="T93" fmla="*/ 41 h 354"/>
                  <a:gd name="T94" fmla="*/ 2 w 332"/>
                  <a:gd name="T95" fmla="*/ 45 h 354"/>
                  <a:gd name="T96" fmla="*/ 0 w 332"/>
                  <a:gd name="T97" fmla="*/ 48 h 354"/>
                  <a:gd name="T98" fmla="*/ 0 w 332"/>
                  <a:gd name="T99" fmla="*/ 48 h 354"/>
                  <a:gd name="T100" fmla="*/ 0 w 332"/>
                  <a:gd name="T101" fmla="*/ 48 h 35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32" h="354">
                    <a:moveTo>
                      <a:pt x="0" y="48"/>
                    </a:moveTo>
                    <a:lnTo>
                      <a:pt x="83" y="352"/>
                    </a:lnTo>
                    <a:lnTo>
                      <a:pt x="85" y="352"/>
                    </a:lnTo>
                    <a:lnTo>
                      <a:pt x="90" y="352"/>
                    </a:lnTo>
                    <a:lnTo>
                      <a:pt x="100" y="352"/>
                    </a:lnTo>
                    <a:lnTo>
                      <a:pt x="111" y="354"/>
                    </a:lnTo>
                    <a:lnTo>
                      <a:pt x="123" y="354"/>
                    </a:lnTo>
                    <a:lnTo>
                      <a:pt x="140" y="354"/>
                    </a:lnTo>
                    <a:lnTo>
                      <a:pt x="157" y="354"/>
                    </a:lnTo>
                    <a:lnTo>
                      <a:pt x="176" y="352"/>
                    </a:lnTo>
                    <a:lnTo>
                      <a:pt x="192" y="347"/>
                    </a:lnTo>
                    <a:lnTo>
                      <a:pt x="214" y="342"/>
                    </a:lnTo>
                    <a:lnTo>
                      <a:pt x="233" y="335"/>
                    </a:lnTo>
                    <a:lnTo>
                      <a:pt x="252" y="328"/>
                    </a:lnTo>
                    <a:lnTo>
                      <a:pt x="268" y="314"/>
                    </a:lnTo>
                    <a:lnTo>
                      <a:pt x="285" y="302"/>
                    </a:lnTo>
                    <a:lnTo>
                      <a:pt x="299" y="283"/>
                    </a:lnTo>
                    <a:lnTo>
                      <a:pt x="313" y="264"/>
                    </a:lnTo>
                    <a:lnTo>
                      <a:pt x="321" y="238"/>
                    </a:lnTo>
                    <a:lnTo>
                      <a:pt x="328" y="216"/>
                    </a:lnTo>
                    <a:lnTo>
                      <a:pt x="330" y="195"/>
                    </a:lnTo>
                    <a:lnTo>
                      <a:pt x="332" y="174"/>
                    </a:lnTo>
                    <a:lnTo>
                      <a:pt x="332" y="152"/>
                    </a:lnTo>
                    <a:lnTo>
                      <a:pt x="330" y="133"/>
                    </a:lnTo>
                    <a:lnTo>
                      <a:pt x="323" y="114"/>
                    </a:lnTo>
                    <a:lnTo>
                      <a:pt x="316" y="98"/>
                    </a:lnTo>
                    <a:lnTo>
                      <a:pt x="306" y="81"/>
                    </a:lnTo>
                    <a:lnTo>
                      <a:pt x="297" y="64"/>
                    </a:lnTo>
                    <a:lnTo>
                      <a:pt x="283" y="50"/>
                    </a:lnTo>
                    <a:lnTo>
                      <a:pt x="268" y="41"/>
                    </a:lnTo>
                    <a:lnTo>
                      <a:pt x="254" y="29"/>
                    </a:lnTo>
                    <a:lnTo>
                      <a:pt x="237" y="19"/>
                    </a:lnTo>
                    <a:lnTo>
                      <a:pt x="218" y="12"/>
                    </a:lnTo>
                    <a:lnTo>
                      <a:pt x="199" y="7"/>
                    </a:lnTo>
                    <a:lnTo>
                      <a:pt x="180" y="2"/>
                    </a:lnTo>
                    <a:lnTo>
                      <a:pt x="161" y="2"/>
                    </a:lnTo>
                    <a:lnTo>
                      <a:pt x="140" y="0"/>
                    </a:lnTo>
                    <a:lnTo>
                      <a:pt x="123" y="2"/>
                    </a:lnTo>
                    <a:lnTo>
                      <a:pt x="107" y="5"/>
                    </a:lnTo>
                    <a:lnTo>
                      <a:pt x="90" y="10"/>
                    </a:lnTo>
                    <a:lnTo>
                      <a:pt x="73" y="14"/>
                    </a:lnTo>
                    <a:lnTo>
                      <a:pt x="59" y="19"/>
                    </a:lnTo>
                    <a:lnTo>
                      <a:pt x="45" y="24"/>
                    </a:lnTo>
                    <a:lnTo>
                      <a:pt x="33" y="29"/>
                    </a:lnTo>
                    <a:lnTo>
                      <a:pt x="24" y="31"/>
                    </a:lnTo>
                    <a:lnTo>
                      <a:pt x="14" y="38"/>
                    </a:lnTo>
                    <a:lnTo>
                      <a:pt x="7" y="41"/>
                    </a:lnTo>
                    <a:lnTo>
                      <a:pt x="2" y="45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C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1" name="Freeform 348"/>
              <p:cNvSpPr>
                <a:spLocks/>
              </p:cNvSpPr>
              <p:nvPr/>
            </p:nvSpPr>
            <p:spPr bwMode="auto">
              <a:xfrm>
                <a:off x="8445" y="7381"/>
                <a:ext cx="80" cy="157"/>
              </a:xfrm>
              <a:custGeom>
                <a:avLst/>
                <a:gdLst>
                  <a:gd name="T0" fmla="*/ 0 w 80"/>
                  <a:gd name="T1" fmla="*/ 0 h 157"/>
                  <a:gd name="T2" fmla="*/ 21 w 80"/>
                  <a:gd name="T3" fmla="*/ 157 h 157"/>
                  <a:gd name="T4" fmla="*/ 23 w 80"/>
                  <a:gd name="T5" fmla="*/ 155 h 157"/>
                  <a:gd name="T6" fmla="*/ 30 w 80"/>
                  <a:gd name="T7" fmla="*/ 150 h 157"/>
                  <a:gd name="T8" fmla="*/ 35 w 80"/>
                  <a:gd name="T9" fmla="*/ 148 h 157"/>
                  <a:gd name="T10" fmla="*/ 42 w 80"/>
                  <a:gd name="T11" fmla="*/ 145 h 157"/>
                  <a:gd name="T12" fmla="*/ 49 w 80"/>
                  <a:gd name="T13" fmla="*/ 138 h 157"/>
                  <a:gd name="T14" fmla="*/ 57 w 80"/>
                  <a:gd name="T15" fmla="*/ 133 h 157"/>
                  <a:gd name="T16" fmla="*/ 61 w 80"/>
                  <a:gd name="T17" fmla="*/ 126 h 157"/>
                  <a:gd name="T18" fmla="*/ 66 w 80"/>
                  <a:gd name="T19" fmla="*/ 121 h 157"/>
                  <a:gd name="T20" fmla="*/ 71 w 80"/>
                  <a:gd name="T21" fmla="*/ 112 h 157"/>
                  <a:gd name="T22" fmla="*/ 76 w 80"/>
                  <a:gd name="T23" fmla="*/ 105 h 157"/>
                  <a:gd name="T24" fmla="*/ 78 w 80"/>
                  <a:gd name="T25" fmla="*/ 95 h 157"/>
                  <a:gd name="T26" fmla="*/ 80 w 80"/>
                  <a:gd name="T27" fmla="*/ 83 h 157"/>
                  <a:gd name="T28" fmla="*/ 80 w 80"/>
                  <a:gd name="T29" fmla="*/ 71 h 157"/>
                  <a:gd name="T30" fmla="*/ 78 w 80"/>
                  <a:gd name="T31" fmla="*/ 62 h 157"/>
                  <a:gd name="T32" fmla="*/ 73 w 80"/>
                  <a:gd name="T33" fmla="*/ 48 h 157"/>
                  <a:gd name="T34" fmla="*/ 68 w 80"/>
                  <a:gd name="T35" fmla="*/ 38 h 157"/>
                  <a:gd name="T36" fmla="*/ 64 w 80"/>
                  <a:gd name="T37" fmla="*/ 29 h 157"/>
                  <a:gd name="T38" fmla="*/ 59 w 80"/>
                  <a:gd name="T39" fmla="*/ 22 h 157"/>
                  <a:gd name="T40" fmla="*/ 52 w 80"/>
                  <a:gd name="T41" fmla="*/ 14 h 157"/>
                  <a:gd name="T42" fmla="*/ 45 w 80"/>
                  <a:gd name="T43" fmla="*/ 12 h 157"/>
                  <a:gd name="T44" fmla="*/ 38 w 80"/>
                  <a:gd name="T45" fmla="*/ 7 h 157"/>
                  <a:gd name="T46" fmla="*/ 33 w 80"/>
                  <a:gd name="T47" fmla="*/ 5 h 157"/>
                  <a:gd name="T48" fmla="*/ 26 w 80"/>
                  <a:gd name="T49" fmla="*/ 3 h 157"/>
                  <a:gd name="T50" fmla="*/ 19 w 80"/>
                  <a:gd name="T51" fmla="*/ 0 h 157"/>
                  <a:gd name="T52" fmla="*/ 11 w 80"/>
                  <a:gd name="T53" fmla="*/ 0 h 157"/>
                  <a:gd name="T54" fmla="*/ 9 w 80"/>
                  <a:gd name="T55" fmla="*/ 0 h 157"/>
                  <a:gd name="T56" fmla="*/ 2 w 80"/>
                  <a:gd name="T57" fmla="*/ 0 h 157"/>
                  <a:gd name="T58" fmla="*/ 0 w 80"/>
                  <a:gd name="T59" fmla="*/ 0 h 157"/>
                  <a:gd name="T60" fmla="*/ 0 w 80"/>
                  <a:gd name="T61" fmla="*/ 0 h 15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0" h="157">
                    <a:moveTo>
                      <a:pt x="0" y="0"/>
                    </a:moveTo>
                    <a:lnTo>
                      <a:pt x="21" y="157"/>
                    </a:lnTo>
                    <a:lnTo>
                      <a:pt x="23" y="155"/>
                    </a:lnTo>
                    <a:lnTo>
                      <a:pt x="30" y="150"/>
                    </a:lnTo>
                    <a:lnTo>
                      <a:pt x="35" y="148"/>
                    </a:lnTo>
                    <a:lnTo>
                      <a:pt x="42" y="145"/>
                    </a:lnTo>
                    <a:lnTo>
                      <a:pt x="49" y="138"/>
                    </a:lnTo>
                    <a:lnTo>
                      <a:pt x="57" y="133"/>
                    </a:lnTo>
                    <a:lnTo>
                      <a:pt x="61" y="126"/>
                    </a:lnTo>
                    <a:lnTo>
                      <a:pt x="66" y="121"/>
                    </a:lnTo>
                    <a:lnTo>
                      <a:pt x="71" y="112"/>
                    </a:lnTo>
                    <a:lnTo>
                      <a:pt x="76" y="105"/>
                    </a:lnTo>
                    <a:lnTo>
                      <a:pt x="78" y="95"/>
                    </a:lnTo>
                    <a:lnTo>
                      <a:pt x="80" y="83"/>
                    </a:lnTo>
                    <a:lnTo>
                      <a:pt x="80" y="71"/>
                    </a:lnTo>
                    <a:lnTo>
                      <a:pt x="78" y="62"/>
                    </a:lnTo>
                    <a:lnTo>
                      <a:pt x="73" y="48"/>
                    </a:lnTo>
                    <a:lnTo>
                      <a:pt x="68" y="38"/>
                    </a:lnTo>
                    <a:lnTo>
                      <a:pt x="64" y="29"/>
                    </a:lnTo>
                    <a:lnTo>
                      <a:pt x="59" y="22"/>
                    </a:lnTo>
                    <a:lnTo>
                      <a:pt x="52" y="14"/>
                    </a:lnTo>
                    <a:lnTo>
                      <a:pt x="45" y="12"/>
                    </a:lnTo>
                    <a:lnTo>
                      <a:pt x="38" y="7"/>
                    </a:lnTo>
                    <a:lnTo>
                      <a:pt x="33" y="5"/>
                    </a:lnTo>
                    <a:lnTo>
                      <a:pt x="26" y="3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AB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2" name="Freeform 349"/>
              <p:cNvSpPr>
                <a:spLocks/>
              </p:cNvSpPr>
              <p:nvPr/>
            </p:nvSpPr>
            <p:spPr bwMode="auto">
              <a:xfrm>
                <a:off x="8050" y="7298"/>
                <a:ext cx="418" cy="380"/>
              </a:xfrm>
              <a:custGeom>
                <a:avLst/>
                <a:gdLst>
                  <a:gd name="T0" fmla="*/ 171 w 418"/>
                  <a:gd name="T1" fmla="*/ 5 h 380"/>
                  <a:gd name="T2" fmla="*/ 147 w 418"/>
                  <a:gd name="T3" fmla="*/ 10 h 380"/>
                  <a:gd name="T4" fmla="*/ 121 w 418"/>
                  <a:gd name="T5" fmla="*/ 17 h 380"/>
                  <a:gd name="T6" fmla="*/ 93 w 418"/>
                  <a:gd name="T7" fmla="*/ 26 h 380"/>
                  <a:gd name="T8" fmla="*/ 64 w 418"/>
                  <a:gd name="T9" fmla="*/ 45 h 380"/>
                  <a:gd name="T10" fmla="*/ 38 w 418"/>
                  <a:gd name="T11" fmla="*/ 67 h 380"/>
                  <a:gd name="T12" fmla="*/ 17 w 418"/>
                  <a:gd name="T13" fmla="*/ 97 h 380"/>
                  <a:gd name="T14" fmla="*/ 5 w 418"/>
                  <a:gd name="T15" fmla="*/ 140 h 380"/>
                  <a:gd name="T16" fmla="*/ 0 w 418"/>
                  <a:gd name="T17" fmla="*/ 188 h 380"/>
                  <a:gd name="T18" fmla="*/ 5 w 418"/>
                  <a:gd name="T19" fmla="*/ 233 h 380"/>
                  <a:gd name="T20" fmla="*/ 17 w 418"/>
                  <a:gd name="T21" fmla="*/ 271 h 380"/>
                  <a:gd name="T22" fmla="*/ 33 w 418"/>
                  <a:gd name="T23" fmla="*/ 304 h 380"/>
                  <a:gd name="T24" fmla="*/ 57 w 418"/>
                  <a:gd name="T25" fmla="*/ 330 h 380"/>
                  <a:gd name="T26" fmla="*/ 86 w 418"/>
                  <a:gd name="T27" fmla="*/ 352 h 380"/>
                  <a:gd name="T28" fmla="*/ 119 w 418"/>
                  <a:gd name="T29" fmla="*/ 366 h 380"/>
                  <a:gd name="T30" fmla="*/ 157 w 418"/>
                  <a:gd name="T31" fmla="*/ 376 h 380"/>
                  <a:gd name="T32" fmla="*/ 200 w 418"/>
                  <a:gd name="T33" fmla="*/ 380 h 380"/>
                  <a:gd name="T34" fmla="*/ 240 w 418"/>
                  <a:gd name="T35" fmla="*/ 376 h 380"/>
                  <a:gd name="T36" fmla="*/ 281 w 418"/>
                  <a:gd name="T37" fmla="*/ 366 h 380"/>
                  <a:gd name="T38" fmla="*/ 321 w 418"/>
                  <a:gd name="T39" fmla="*/ 347 h 380"/>
                  <a:gd name="T40" fmla="*/ 357 w 418"/>
                  <a:gd name="T41" fmla="*/ 321 h 380"/>
                  <a:gd name="T42" fmla="*/ 383 w 418"/>
                  <a:gd name="T43" fmla="*/ 290 h 380"/>
                  <a:gd name="T44" fmla="*/ 404 w 418"/>
                  <a:gd name="T45" fmla="*/ 252 h 380"/>
                  <a:gd name="T46" fmla="*/ 416 w 418"/>
                  <a:gd name="T47" fmla="*/ 209 h 380"/>
                  <a:gd name="T48" fmla="*/ 414 w 418"/>
                  <a:gd name="T49" fmla="*/ 162 h 380"/>
                  <a:gd name="T50" fmla="*/ 399 w 418"/>
                  <a:gd name="T51" fmla="*/ 119 h 380"/>
                  <a:gd name="T52" fmla="*/ 376 w 418"/>
                  <a:gd name="T53" fmla="*/ 81 h 380"/>
                  <a:gd name="T54" fmla="*/ 342 w 418"/>
                  <a:gd name="T55" fmla="*/ 52 h 380"/>
                  <a:gd name="T56" fmla="*/ 307 w 418"/>
                  <a:gd name="T57" fmla="*/ 29 h 380"/>
                  <a:gd name="T58" fmla="*/ 269 w 418"/>
                  <a:gd name="T59" fmla="*/ 12 h 380"/>
                  <a:gd name="T60" fmla="*/ 231 w 418"/>
                  <a:gd name="T61" fmla="*/ 0 h 380"/>
                  <a:gd name="T62" fmla="*/ 195 w 418"/>
                  <a:gd name="T63" fmla="*/ 0 h 380"/>
                  <a:gd name="T64" fmla="*/ 181 w 418"/>
                  <a:gd name="T65" fmla="*/ 2 h 3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18" h="380">
                    <a:moveTo>
                      <a:pt x="181" y="2"/>
                    </a:moveTo>
                    <a:lnTo>
                      <a:pt x="171" y="5"/>
                    </a:lnTo>
                    <a:lnTo>
                      <a:pt x="159" y="7"/>
                    </a:lnTo>
                    <a:lnTo>
                      <a:pt x="147" y="10"/>
                    </a:lnTo>
                    <a:lnTo>
                      <a:pt x="136" y="12"/>
                    </a:lnTo>
                    <a:lnTo>
                      <a:pt x="121" y="17"/>
                    </a:lnTo>
                    <a:lnTo>
                      <a:pt x="107" y="21"/>
                    </a:lnTo>
                    <a:lnTo>
                      <a:pt x="93" y="26"/>
                    </a:lnTo>
                    <a:lnTo>
                      <a:pt x="79" y="36"/>
                    </a:lnTo>
                    <a:lnTo>
                      <a:pt x="64" y="45"/>
                    </a:lnTo>
                    <a:lnTo>
                      <a:pt x="50" y="55"/>
                    </a:lnTo>
                    <a:lnTo>
                      <a:pt x="38" y="67"/>
                    </a:lnTo>
                    <a:lnTo>
                      <a:pt x="29" y="83"/>
                    </a:lnTo>
                    <a:lnTo>
                      <a:pt x="17" y="97"/>
                    </a:lnTo>
                    <a:lnTo>
                      <a:pt x="10" y="119"/>
                    </a:lnTo>
                    <a:lnTo>
                      <a:pt x="5" y="140"/>
                    </a:lnTo>
                    <a:lnTo>
                      <a:pt x="3" y="164"/>
                    </a:lnTo>
                    <a:lnTo>
                      <a:pt x="0" y="188"/>
                    </a:lnTo>
                    <a:lnTo>
                      <a:pt x="3" y="212"/>
                    </a:lnTo>
                    <a:lnTo>
                      <a:pt x="5" y="233"/>
                    </a:lnTo>
                    <a:lnTo>
                      <a:pt x="10" y="254"/>
                    </a:lnTo>
                    <a:lnTo>
                      <a:pt x="17" y="271"/>
                    </a:lnTo>
                    <a:lnTo>
                      <a:pt x="24" y="288"/>
                    </a:lnTo>
                    <a:lnTo>
                      <a:pt x="33" y="304"/>
                    </a:lnTo>
                    <a:lnTo>
                      <a:pt x="45" y="318"/>
                    </a:lnTo>
                    <a:lnTo>
                      <a:pt x="57" y="330"/>
                    </a:lnTo>
                    <a:lnTo>
                      <a:pt x="71" y="342"/>
                    </a:lnTo>
                    <a:lnTo>
                      <a:pt x="86" y="352"/>
                    </a:lnTo>
                    <a:lnTo>
                      <a:pt x="102" y="361"/>
                    </a:lnTo>
                    <a:lnTo>
                      <a:pt x="119" y="366"/>
                    </a:lnTo>
                    <a:lnTo>
                      <a:pt x="138" y="373"/>
                    </a:lnTo>
                    <a:lnTo>
                      <a:pt x="157" y="376"/>
                    </a:lnTo>
                    <a:lnTo>
                      <a:pt x="178" y="380"/>
                    </a:lnTo>
                    <a:lnTo>
                      <a:pt x="200" y="380"/>
                    </a:lnTo>
                    <a:lnTo>
                      <a:pt x="219" y="380"/>
                    </a:lnTo>
                    <a:lnTo>
                      <a:pt x="240" y="376"/>
                    </a:lnTo>
                    <a:lnTo>
                      <a:pt x="262" y="373"/>
                    </a:lnTo>
                    <a:lnTo>
                      <a:pt x="281" y="366"/>
                    </a:lnTo>
                    <a:lnTo>
                      <a:pt x="302" y="359"/>
                    </a:lnTo>
                    <a:lnTo>
                      <a:pt x="321" y="347"/>
                    </a:lnTo>
                    <a:lnTo>
                      <a:pt x="340" y="337"/>
                    </a:lnTo>
                    <a:lnTo>
                      <a:pt x="357" y="321"/>
                    </a:lnTo>
                    <a:lnTo>
                      <a:pt x="371" y="309"/>
                    </a:lnTo>
                    <a:lnTo>
                      <a:pt x="383" y="290"/>
                    </a:lnTo>
                    <a:lnTo>
                      <a:pt x="397" y="273"/>
                    </a:lnTo>
                    <a:lnTo>
                      <a:pt x="404" y="252"/>
                    </a:lnTo>
                    <a:lnTo>
                      <a:pt x="411" y="233"/>
                    </a:lnTo>
                    <a:lnTo>
                      <a:pt x="416" y="209"/>
                    </a:lnTo>
                    <a:lnTo>
                      <a:pt x="418" y="185"/>
                    </a:lnTo>
                    <a:lnTo>
                      <a:pt x="414" y="162"/>
                    </a:lnTo>
                    <a:lnTo>
                      <a:pt x="409" y="140"/>
                    </a:lnTo>
                    <a:lnTo>
                      <a:pt x="399" y="119"/>
                    </a:lnTo>
                    <a:lnTo>
                      <a:pt x="390" y="100"/>
                    </a:lnTo>
                    <a:lnTo>
                      <a:pt x="376" y="81"/>
                    </a:lnTo>
                    <a:lnTo>
                      <a:pt x="359" y="67"/>
                    </a:lnTo>
                    <a:lnTo>
                      <a:pt x="342" y="52"/>
                    </a:lnTo>
                    <a:lnTo>
                      <a:pt x="328" y="40"/>
                    </a:lnTo>
                    <a:lnTo>
                      <a:pt x="307" y="29"/>
                    </a:lnTo>
                    <a:lnTo>
                      <a:pt x="288" y="19"/>
                    </a:lnTo>
                    <a:lnTo>
                      <a:pt x="269" y="12"/>
                    </a:lnTo>
                    <a:lnTo>
                      <a:pt x="250" y="5"/>
                    </a:lnTo>
                    <a:lnTo>
                      <a:pt x="231" y="0"/>
                    </a:lnTo>
                    <a:lnTo>
                      <a:pt x="214" y="0"/>
                    </a:lnTo>
                    <a:lnTo>
                      <a:pt x="195" y="0"/>
                    </a:lnTo>
                    <a:lnTo>
                      <a:pt x="181" y="2"/>
                    </a:lnTo>
                    <a:close/>
                  </a:path>
                </a:pathLst>
              </a:custGeom>
              <a:solidFill>
                <a:srgbClr val="FFE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3" name="Freeform 350"/>
              <p:cNvSpPr>
                <a:spLocks/>
              </p:cNvSpPr>
              <p:nvPr/>
            </p:nvSpPr>
            <p:spPr bwMode="auto">
              <a:xfrm>
                <a:off x="8190" y="7429"/>
                <a:ext cx="126" cy="119"/>
              </a:xfrm>
              <a:custGeom>
                <a:avLst/>
                <a:gdLst>
                  <a:gd name="T0" fmla="*/ 48 w 126"/>
                  <a:gd name="T1" fmla="*/ 7 h 119"/>
                  <a:gd name="T2" fmla="*/ 38 w 126"/>
                  <a:gd name="T3" fmla="*/ 9 h 119"/>
                  <a:gd name="T4" fmla="*/ 29 w 126"/>
                  <a:gd name="T5" fmla="*/ 16 h 119"/>
                  <a:gd name="T6" fmla="*/ 19 w 126"/>
                  <a:gd name="T7" fmla="*/ 21 h 119"/>
                  <a:gd name="T8" fmla="*/ 12 w 126"/>
                  <a:gd name="T9" fmla="*/ 33 h 119"/>
                  <a:gd name="T10" fmla="*/ 10 w 126"/>
                  <a:gd name="T11" fmla="*/ 35 h 119"/>
                  <a:gd name="T12" fmla="*/ 5 w 126"/>
                  <a:gd name="T13" fmla="*/ 42 h 119"/>
                  <a:gd name="T14" fmla="*/ 3 w 126"/>
                  <a:gd name="T15" fmla="*/ 50 h 119"/>
                  <a:gd name="T16" fmla="*/ 3 w 126"/>
                  <a:gd name="T17" fmla="*/ 54 h 119"/>
                  <a:gd name="T18" fmla="*/ 0 w 126"/>
                  <a:gd name="T19" fmla="*/ 62 h 119"/>
                  <a:gd name="T20" fmla="*/ 3 w 126"/>
                  <a:gd name="T21" fmla="*/ 69 h 119"/>
                  <a:gd name="T22" fmla="*/ 3 w 126"/>
                  <a:gd name="T23" fmla="*/ 76 h 119"/>
                  <a:gd name="T24" fmla="*/ 5 w 126"/>
                  <a:gd name="T25" fmla="*/ 88 h 119"/>
                  <a:gd name="T26" fmla="*/ 7 w 126"/>
                  <a:gd name="T27" fmla="*/ 95 h 119"/>
                  <a:gd name="T28" fmla="*/ 12 w 126"/>
                  <a:gd name="T29" fmla="*/ 102 h 119"/>
                  <a:gd name="T30" fmla="*/ 15 w 126"/>
                  <a:gd name="T31" fmla="*/ 104 h 119"/>
                  <a:gd name="T32" fmla="*/ 22 w 126"/>
                  <a:gd name="T33" fmla="*/ 111 h 119"/>
                  <a:gd name="T34" fmla="*/ 29 w 126"/>
                  <a:gd name="T35" fmla="*/ 114 h 119"/>
                  <a:gd name="T36" fmla="*/ 34 w 126"/>
                  <a:gd name="T37" fmla="*/ 116 h 119"/>
                  <a:gd name="T38" fmla="*/ 43 w 126"/>
                  <a:gd name="T39" fmla="*/ 116 h 119"/>
                  <a:gd name="T40" fmla="*/ 50 w 126"/>
                  <a:gd name="T41" fmla="*/ 119 h 119"/>
                  <a:gd name="T42" fmla="*/ 57 w 126"/>
                  <a:gd name="T43" fmla="*/ 116 h 119"/>
                  <a:gd name="T44" fmla="*/ 64 w 126"/>
                  <a:gd name="T45" fmla="*/ 116 h 119"/>
                  <a:gd name="T46" fmla="*/ 72 w 126"/>
                  <a:gd name="T47" fmla="*/ 114 h 119"/>
                  <a:gd name="T48" fmla="*/ 81 w 126"/>
                  <a:gd name="T49" fmla="*/ 111 h 119"/>
                  <a:gd name="T50" fmla="*/ 86 w 126"/>
                  <a:gd name="T51" fmla="*/ 109 h 119"/>
                  <a:gd name="T52" fmla="*/ 93 w 126"/>
                  <a:gd name="T53" fmla="*/ 107 h 119"/>
                  <a:gd name="T54" fmla="*/ 98 w 126"/>
                  <a:gd name="T55" fmla="*/ 104 h 119"/>
                  <a:gd name="T56" fmla="*/ 102 w 126"/>
                  <a:gd name="T57" fmla="*/ 102 h 119"/>
                  <a:gd name="T58" fmla="*/ 110 w 126"/>
                  <a:gd name="T59" fmla="*/ 97 h 119"/>
                  <a:gd name="T60" fmla="*/ 117 w 126"/>
                  <a:gd name="T61" fmla="*/ 90 h 119"/>
                  <a:gd name="T62" fmla="*/ 124 w 126"/>
                  <a:gd name="T63" fmla="*/ 81 h 119"/>
                  <a:gd name="T64" fmla="*/ 126 w 126"/>
                  <a:gd name="T65" fmla="*/ 73 h 119"/>
                  <a:gd name="T66" fmla="*/ 126 w 126"/>
                  <a:gd name="T67" fmla="*/ 64 h 119"/>
                  <a:gd name="T68" fmla="*/ 126 w 126"/>
                  <a:gd name="T69" fmla="*/ 54 h 119"/>
                  <a:gd name="T70" fmla="*/ 124 w 126"/>
                  <a:gd name="T71" fmla="*/ 45 h 119"/>
                  <a:gd name="T72" fmla="*/ 117 w 126"/>
                  <a:gd name="T73" fmla="*/ 33 h 119"/>
                  <a:gd name="T74" fmla="*/ 107 w 126"/>
                  <a:gd name="T75" fmla="*/ 21 h 119"/>
                  <a:gd name="T76" fmla="*/ 100 w 126"/>
                  <a:gd name="T77" fmla="*/ 14 h 119"/>
                  <a:gd name="T78" fmla="*/ 91 w 126"/>
                  <a:gd name="T79" fmla="*/ 7 h 119"/>
                  <a:gd name="T80" fmla="*/ 83 w 126"/>
                  <a:gd name="T81" fmla="*/ 2 h 119"/>
                  <a:gd name="T82" fmla="*/ 74 w 126"/>
                  <a:gd name="T83" fmla="*/ 0 h 119"/>
                  <a:gd name="T84" fmla="*/ 64 w 126"/>
                  <a:gd name="T85" fmla="*/ 0 h 119"/>
                  <a:gd name="T86" fmla="*/ 57 w 126"/>
                  <a:gd name="T87" fmla="*/ 2 h 119"/>
                  <a:gd name="T88" fmla="*/ 48 w 126"/>
                  <a:gd name="T89" fmla="*/ 7 h 119"/>
                  <a:gd name="T90" fmla="*/ 48 w 126"/>
                  <a:gd name="T91" fmla="*/ 7 h 1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6" h="119">
                    <a:moveTo>
                      <a:pt x="48" y="7"/>
                    </a:moveTo>
                    <a:lnTo>
                      <a:pt x="38" y="9"/>
                    </a:lnTo>
                    <a:lnTo>
                      <a:pt x="29" y="16"/>
                    </a:lnTo>
                    <a:lnTo>
                      <a:pt x="19" y="21"/>
                    </a:lnTo>
                    <a:lnTo>
                      <a:pt x="12" y="33"/>
                    </a:lnTo>
                    <a:lnTo>
                      <a:pt x="10" y="35"/>
                    </a:lnTo>
                    <a:lnTo>
                      <a:pt x="5" y="42"/>
                    </a:lnTo>
                    <a:lnTo>
                      <a:pt x="3" y="50"/>
                    </a:lnTo>
                    <a:lnTo>
                      <a:pt x="3" y="54"/>
                    </a:lnTo>
                    <a:lnTo>
                      <a:pt x="0" y="62"/>
                    </a:lnTo>
                    <a:lnTo>
                      <a:pt x="3" y="69"/>
                    </a:lnTo>
                    <a:lnTo>
                      <a:pt x="3" y="76"/>
                    </a:lnTo>
                    <a:lnTo>
                      <a:pt x="5" y="88"/>
                    </a:lnTo>
                    <a:lnTo>
                      <a:pt x="7" y="95"/>
                    </a:lnTo>
                    <a:lnTo>
                      <a:pt x="12" y="102"/>
                    </a:lnTo>
                    <a:lnTo>
                      <a:pt x="15" y="104"/>
                    </a:lnTo>
                    <a:lnTo>
                      <a:pt x="22" y="111"/>
                    </a:lnTo>
                    <a:lnTo>
                      <a:pt x="29" y="114"/>
                    </a:lnTo>
                    <a:lnTo>
                      <a:pt x="34" y="116"/>
                    </a:lnTo>
                    <a:lnTo>
                      <a:pt x="43" y="116"/>
                    </a:lnTo>
                    <a:lnTo>
                      <a:pt x="50" y="119"/>
                    </a:lnTo>
                    <a:lnTo>
                      <a:pt x="57" y="116"/>
                    </a:lnTo>
                    <a:lnTo>
                      <a:pt x="64" y="116"/>
                    </a:lnTo>
                    <a:lnTo>
                      <a:pt x="72" y="114"/>
                    </a:lnTo>
                    <a:lnTo>
                      <a:pt x="81" y="111"/>
                    </a:lnTo>
                    <a:lnTo>
                      <a:pt x="86" y="109"/>
                    </a:lnTo>
                    <a:lnTo>
                      <a:pt x="93" y="107"/>
                    </a:lnTo>
                    <a:lnTo>
                      <a:pt x="98" y="104"/>
                    </a:lnTo>
                    <a:lnTo>
                      <a:pt x="102" y="102"/>
                    </a:lnTo>
                    <a:lnTo>
                      <a:pt x="110" y="97"/>
                    </a:lnTo>
                    <a:lnTo>
                      <a:pt x="117" y="90"/>
                    </a:lnTo>
                    <a:lnTo>
                      <a:pt x="124" y="81"/>
                    </a:lnTo>
                    <a:lnTo>
                      <a:pt x="126" y="73"/>
                    </a:lnTo>
                    <a:lnTo>
                      <a:pt x="126" y="64"/>
                    </a:lnTo>
                    <a:lnTo>
                      <a:pt x="126" y="54"/>
                    </a:lnTo>
                    <a:lnTo>
                      <a:pt x="124" y="45"/>
                    </a:lnTo>
                    <a:lnTo>
                      <a:pt x="117" y="33"/>
                    </a:lnTo>
                    <a:lnTo>
                      <a:pt x="107" y="21"/>
                    </a:lnTo>
                    <a:lnTo>
                      <a:pt x="100" y="14"/>
                    </a:lnTo>
                    <a:lnTo>
                      <a:pt x="91" y="7"/>
                    </a:lnTo>
                    <a:lnTo>
                      <a:pt x="83" y="2"/>
                    </a:lnTo>
                    <a:lnTo>
                      <a:pt x="74" y="0"/>
                    </a:lnTo>
                    <a:lnTo>
                      <a:pt x="64" y="0"/>
                    </a:lnTo>
                    <a:lnTo>
                      <a:pt x="57" y="2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4" name="Freeform 351"/>
              <p:cNvSpPr>
                <a:spLocks/>
              </p:cNvSpPr>
              <p:nvPr/>
            </p:nvSpPr>
            <p:spPr bwMode="auto">
              <a:xfrm>
                <a:off x="8033" y="7293"/>
                <a:ext cx="155" cy="395"/>
              </a:xfrm>
              <a:custGeom>
                <a:avLst/>
                <a:gdLst>
                  <a:gd name="T0" fmla="*/ 148 w 155"/>
                  <a:gd name="T1" fmla="*/ 0 h 395"/>
                  <a:gd name="T2" fmla="*/ 138 w 155"/>
                  <a:gd name="T3" fmla="*/ 3 h 395"/>
                  <a:gd name="T4" fmla="*/ 117 w 155"/>
                  <a:gd name="T5" fmla="*/ 10 h 395"/>
                  <a:gd name="T6" fmla="*/ 91 w 155"/>
                  <a:gd name="T7" fmla="*/ 24 h 395"/>
                  <a:gd name="T8" fmla="*/ 65 w 155"/>
                  <a:gd name="T9" fmla="*/ 48 h 395"/>
                  <a:gd name="T10" fmla="*/ 39 w 155"/>
                  <a:gd name="T11" fmla="*/ 76 h 395"/>
                  <a:gd name="T12" fmla="*/ 17 w 155"/>
                  <a:gd name="T13" fmla="*/ 114 h 395"/>
                  <a:gd name="T14" fmla="*/ 3 w 155"/>
                  <a:gd name="T15" fmla="*/ 162 h 395"/>
                  <a:gd name="T16" fmla="*/ 0 w 155"/>
                  <a:gd name="T17" fmla="*/ 219 h 395"/>
                  <a:gd name="T18" fmla="*/ 10 w 155"/>
                  <a:gd name="T19" fmla="*/ 266 h 395"/>
                  <a:gd name="T20" fmla="*/ 31 w 155"/>
                  <a:gd name="T21" fmla="*/ 304 h 395"/>
                  <a:gd name="T22" fmla="*/ 58 w 155"/>
                  <a:gd name="T23" fmla="*/ 338 h 395"/>
                  <a:gd name="T24" fmla="*/ 86 w 155"/>
                  <a:gd name="T25" fmla="*/ 361 h 395"/>
                  <a:gd name="T26" fmla="*/ 112 w 155"/>
                  <a:gd name="T27" fmla="*/ 376 h 395"/>
                  <a:gd name="T28" fmla="*/ 136 w 155"/>
                  <a:gd name="T29" fmla="*/ 388 h 395"/>
                  <a:gd name="T30" fmla="*/ 148 w 155"/>
                  <a:gd name="T31" fmla="*/ 395 h 395"/>
                  <a:gd name="T32" fmla="*/ 153 w 155"/>
                  <a:gd name="T33" fmla="*/ 369 h 395"/>
                  <a:gd name="T34" fmla="*/ 145 w 155"/>
                  <a:gd name="T35" fmla="*/ 366 h 395"/>
                  <a:gd name="T36" fmla="*/ 131 w 155"/>
                  <a:gd name="T37" fmla="*/ 357 h 395"/>
                  <a:gd name="T38" fmla="*/ 110 w 155"/>
                  <a:gd name="T39" fmla="*/ 342 h 395"/>
                  <a:gd name="T40" fmla="*/ 88 w 155"/>
                  <a:gd name="T41" fmla="*/ 321 h 395"/>
                  <a:gd name="T42" fmla="*/ 62 w 155"/>
                  <a:gd name="T43" fmla="*/ 293 h 395"/>
                  <a:gd name="T44" fmla="*/ 46 w 155"/>
                  <a:gd name="T45" fmla="*/ 264 h 395"/>
                  <a:gd name="T46" fmla="*/ 34 w 155"/>
                  <a:gd name="T47" fmla="*/ 226 h 395"/>
                  <a:gd name="T48" fmla="*/ 34 w 155"/>
                  <a:gd name="T49" fmla="*/ 186 h 395"/>
                  <a:gd name="T50" fmla="*/ 41 w 155"/>
                  <a:gd name="T51" fmla="*/ 143 h 395"/>
                  <a:gd name="T52" fmla="*/ 58 w 155"/>
                  <a:gd name="T53" fmla="*/ 110 h 395"/>
                  <a:gd name="T54" fmla="*/ 77 w 155"/>
                  <a:gd name="T55" fmla="*/ 81 h 395"/>
                  <a:gd name="T56" fmla="*/ 98 w 155"/>
                  <a:gd name="T57" fmla="*/ 62 h 395"/>
                  <a:gd name="T58" fmla="*/ 119 w 155"/>
                  <a:gd name="T59" fmla="*/ 48 h 395"/>
                  <a:gd name="T60" fmla="*/ 138 w 155"/>
                  <a:gd name="T61" fmla="*/ 38 h 395"/>
                  <a:gd name="T62" fmla="*/ 150 w 155"/>
                  <a:gd name="T63" fmla="*/ 31 h 395"/>
                  <a:gd name="T64" fmla="*/ 155 w 155"/>
                  <a:gd name="T65" fmla="*/ 31 h 395"/>
                  <a:gd name="T66" fmla="*/ 150 w 155"/>
                  <a:gd name="T67" fmla="*/ 0 h 3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5" h="395">
                    <a:moveTo>
                      <a:pt x="150" y="0"/>
                    </a:moveTo>
                    <a:lnTo>
                      <a:pt x="148" y="0"/>
                    </a:lnTo>
                    <a:lnTo>
                      <a:pt x="143" y="0"/>
                    </a:lnTo>
                    <a:lnTo>
                      <a:pt x="138" y="3"/>
                    </a:lnTo>
                    <a:lnTo>
                      <a:pt x="129" y="7"/>
                    </a:lnTo>
                    <a:lnTo>
                      <a:pt x="117" y="10"/>
                    </a:lnTo>
                    <a:lnTo>
                      <a:pt x="105" y="19"/>
                    </a:lnTo>
                    <a:lnTo>
                      <a:pt x="91" y="24"/>
                    </a:lnTo>
                    <a:lnTo>
                      <a:pt x="79" y="36"/>
                    </a:lnTo>
                    <a:lnTo>
                      <a:pt x="65" y="48"/>
                    </a:lnTo>
                    <a:lnTo>
                      <a:pt x="53" y="60"/>
                    </a:lnTo>
                    <a:lnTo>
                      <a:pt x="39" y="76"/>
                    </a:lnTo>
                    <a:lnTo>
                      <a:pt x="29" y="95"/>
                    </a:lnTo>
                    <a:lnTo>
                      <a:pt x="17" y="114"/>
                    </a:lnTo>
                    <a:lnTo>
                      <a:pt x="10" y="136"/>
                    </a:lnTo>
                    <a:lnTo>
                      <a:pt x="3" y="162"/>
                    </a:lnTo>
                    <a:lnTo>
                      <a:pt x="0" y="190"/>
                    </a:lnTo>
                    <a:lnTo>
                      <a:pt x="0" y="219"/>
                    </a:lnTo>
                    <a:lnTo>
                      <a:pt x="5" y="243"/>
                    </a:lnTo>
                    <a:lnTo>
                      <a:pt x="10" y="266"/>
                    </a:lnTo>
                    <a:lnTo>
                      <a:pt x="20" y="288"/>
                    </a:lnTo>
                    <a:lnTo>
                      <a:pt x="31" y="304"/>
                    </a:lnTo>
                    <a:lnTo>
                      <a:pt x="43" y="321"/>
                    </a:lnTo>
                    <a:lnTo>
                      <a:pt x="58" y="338"/>
                    </a:lnTo>
                    <a:lnTo>
                      <a:pt x="72" y="350"/>
                    </a:lnTo>
                    <a:lnTo>
                      <a:pt x="86" y="361"/>
                    </a:lnTo>
                    <a:lnTo>
                      <a:pt x="100" y="371"/>
                    </a:lnTo>
                    <a:lnTo>
                      <a:pt x="112" y="376"/>
                    </a:lnTo>
                    <a:lnTo>
                      <a:pt x="126" y="385"/>
                    </a:lnTo>
                    <a:lnTo>
                      <a:pt x="136" y="388"/>
                    </a:lnTo>
                    <a:lnTo>
                      <a:pt x="143" y="392"/>
                    </a:lnTo>
                    <a:lnTo>
                      <a:pt x="148" y="395"/>
                    </a:lnTo>
                    <a:lnTo>
                      <a:pt x="150" y="395"/>
                    </a:lnTo>
                    <a:lnTo>
                      <a:pt x="153" y="369"/>
                    </a:lnTo>
                    <a:lnTo>
                      <a:pt x="150" y="366"/>
                    </a:lnTo>
                    <a:lnTo>
                      <a:pt x="145" y="366"/>
                    </a:lnTo>
                    <a:lnTo>
                      <a:pt x="138" y="361"/>
                    </a:lnTo>
                    <a:lnTo>
                      <a:pt x="131" y="357"/>
                    </a:lnTo>
                    <a:lnTo>
                      <a:pt x="119" y="347"/>
                    </a:lnTo>
                    <a:lnTo>
                      <a:pt x="110" y="342"/>
                    </a:lnTo>
                    <a:lnTo>
                      <a:pt x="98" y="331"/>
                    </a:lnTo>
                    <a:lnTo>
                      <a:pt x="88" y="321"/>
                    </a:lnTo>
                    <a:lnTo>
                      <a:pt x="74" y="307"/>
                    </a:lnTo>
                    <a:lnTo>
                      <a:pt x="62" y="293"/>
                    </a:lnTo>
                    <a:lnTo>
                      <a:pt x="53" y="278"/>
                    </a:lnTo>
                    <a:lnTo>
                      <a:pt x="46" y="264"/>
                    </a:lnTo>
                    <a:lnTo>
                      <a:pt x="39" y="245"/>
                    </a:lnTo>
                    <a:lnTo>
                      <a:pt x="34" y="226"/>
                    </a:lnTo>
                    <a:lnTo>
                      <a:pt x="31" y="205"/>
                    </a:lnTo>
                    <a:lnTo>
                      <a:pt x="34" y="186"/>
                    </a:lnTo>
                    <a:lnTo>
                      <a:pt x="34" y="162"/>
                    </a:lnTo>
                    <a:lnTo>
                      <a:pt x="41" y="143"/>
                    </a:lnTo>
                    <a:lnTo>
                      <a:pt x="48" y="124"/>
                    </a:lnTo>
                    <a:lnTo>
                      <a:pt x="58" y="110"/>
                    </a:lnTo>
                    <a:lnTo>
                      <a:pt x="65" y="95"/>
                    </a:lnTo>
                    <a:lnTo>
                      <a:pt x="77" y="81"/>
                    </a:lnTo>
                    <a:lnTo>
                      <a:pt x="88" y="72"/>
                    </a:lnTo>
                    <a:lnTo>
                      <a:pt x="98" y="62"/>
                    </a:lnTo>
                    <a:lnTo>
                      <a:pt x="110" y="53"/>
                    </a:lnTo>
                    <a:lnTo>
                      <a:pt x="119" y="48"/>
                    </a:lnTo>
                    <a:lnTo>
                      <a:pt x="129" y="41"/>
                    </a:lnTo>
                    <a:lnTo>
                      <a:pt x="138" y="38"/>
                    </a:lnTo>
                    <a:lnTo>
                      <a:pt x="143" y="34"/>
                    </a:lnTo>
                    <a:lnTo>
                      <a:pt x="150" y="31"/>
                    </a:lnTo>
                    <a:lnTo>
                      <a:pt x="153" y="31"/>
                    </a:lnTo>
                    <a:lnTo>
                      <a:pt x="155" y="31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5" name="Freeform 352"/>
              <p:cNvSpPr>
                <a:spLocks/>
              </p:cNvSpPr>
              <p:nvPr/>
            </p:nvSpPr>
            <p:spPr bwMode="auto">
              <a:xfrm>
                <a:off x="8110" y="7286"/>
                <a:ext cx="373" cy="407"/>
              </a:xfrm>
              <a:custGeom>
                <a:avLst/>
                <a:gdLst>
                  <a:gd name="T0" fmla="*/ 4 w 373"/>
                  <a:gd name="T1" fmla="*/ 76 h 407"/>
                  <a:gd name="T2" fmla="*/ 26 w 373"/>
                  <a:gd name="T3" fmla="*/ 64 h 407"/>
                  <a:gd name="T4" fmla="*/ 54 w 373"/>
                  <a:gd name="T5" fmla="*/ 50 h 407"/>
                  <a:gd name="T6" fmla="*/ 95 w 373"/>
                  <a:gd name="T7" fmla="*/ 38 h 407"/>
                  <a:gd name="T8" fmla="*/ 137 w 373"/>
                  <a:gd name="T9" fmla="*/ 31 h 407"/>
                  <a:gd name="T10" fmla="*/ 185 w 373"/>
                  <a:gd name="T11" fmla="*/ 31 h 407"/>
                  <a:gd name="T12" fmla="*/ 232 w 373"/>
                  <a:gd name="T13" fmla="*/ 43 h 407"/>
                  <a:gd name="T14" fmla="*/ 280 w 373"/>
                  <a:gd name="T15" fmla="*/ 71 h 407"/>
                  <a:gd name="T16" fmla="*/ 316 w 373"/>
                  <a:gd name="T17" fmla="*/ 109 h 407"/>
                  <a:gd name="T18" fmla="*/ 335 w 373"/>
                  <a:gd name="T19" fmla="*/ 152 h 407"/>
                  <a:gd name="T20" fmla="*/ 342 w 373"/>
                  <a:gd name="T21" fmla="*/ 195 h 407"/>
                  <a:gd name="T22" fmla="*/ 337 w 373"/>
                  <a:gd name="T23" fmla="*/ 238 h 407"/>
                  <a:gd name="T24" fmla="*/ 318 w 373"/>
                  <a:gd name="T25" fmla="*/ 276 h 407"/>
                  <a:gd name="T26" fmla="*/ 292 w 373"/>
                  <a:gd name="T27" fmla="*/ 314 h 407"/>
                  <a:gd name="T28" fmla="*/ 254 w 373"/>
                  <a:gd name="T29" fmla="*/ 342 h 407"/>
                  <a:gd name="T30" fmla="*/ 213 w 373"/>
                  <a:gd name="T31" fmla="*/ 361 h 407"/>
                  <a:gd name="T32" fmla="*/ 166 w 373"/>
                  <a:gd name="T33" fmla="*/ 373 h 407"/>
                  <a:gd name="T34" fmla="*/ 130 w 373"/>
                  <a:gd name="T35" fmla="*/ 378 h 407"/>
                  <a:gd name="T36" fmla="*/ 97 w 373"/>
                  <a:gd name="T37" fmla="*/ 373 h 407"/>
                  <a:gd name="T38" fmla="*/ 73 w 373"/>
                  <a:gd name="T39" fmla="*/ 371 h 407"/>
                  <a:gd name="T40" fmla="*/ 54 w 373"/>
                  <a:gd name="T41" fmla="*/ 364 h 407"/>
                  <a:gd name="T42" fmla="*/ 40 w 373"/>
                  <a:gd name="T43" fmla="*/ 357 h 407"/>
                  <a:gd name="T44" fmla="*/ 33 w 373"/>
                  <a:gd name="T45" fmla="*/ 349 h 407"/>
                  <a:gd name="T46" fmla="*/ 61 w 373"/>
                  <a:gd name="T47" fmla="*/ 395 h 407"/>
                  <a:gd name="T48" fmla="*/ 71 w 373"/>
                  <a:gd name="T49" fmla="*/ 397 h 407"/>
                  <a:gd name="T50" fmla="*/ 87 w 373"/>
                  <a:gd name="T51" fmla="*/ 402 h 407"/>
                  <a:gd name="T52" fmla="*/ 111 w 373"/>
                  <a:gd name="T53" fmla="*/ 407 h 407"/>
                  <a:gd name="T54" fmla="*/ 140 w 373"/>
                  <a:gd name="T55" fmla="*/ 407 h 407"/>
                  <a:gd name="T56" fmla="*/ 171 w 373"/>
                  <a:gd name="T57" fmla="*/ 407 h 407"/>
                  <a:gd name="T58" fmla="*/ 204 w 373"/>
                  <a:gd name="T59" fmla="*/ 399 h 407"/>
                  <a:gd name="T60" fmla="*/ 242 w 373"/>
                  <a:gd name="T61" fmla="*/ 385 h 407"/>
                  <a:gd name="T62" fmla="*/ 278 w 373"/>
                  <a:gd name="T63" fmla="*/ 364 h 407"/>
                  <a:gd name="T64" fmla="*/ 311 w 373"/>
                  <a:gd name="T65" fmla="*/ 338 h 407"/>
                  <a:gd name="T66" fmla="*/ 339 w 373"/>
                  <a:gd name="T67" fmla="*/ 307 h 407"/>
                  <a:gd name="T68" fmla="*/ 361 w 373"/>
                  <a:gd name="T69" fmla="*/ 271 h 407"/>
                  <a:gd name="T70" fmla="*/ 373 w 373"/>
                  <a:gd name="T71" fmla="*/ 231 h 407"/>
                  <a:gd name="T72" fmla="*/ 373 w 373"/>
                  <a:gd name="T73" fmla="*/ 188 h 407"/>
                  <a:gd name="T74" fmla="*/ 365 w 373"/>
                  <a:gd name="T75" fmla="*/ 143 h 407"/>
                  <a:gd name="T76" fmla="*/ 344 w 373"/>
                  <a:gd name="T77" fmla="*/ 95 h 407"/>
                  <a:gd name="T78" fmla="*/ 311 w 373"/>
                  <a:gd name="T79" fmla="*/ 55 h 407"/>
                  <a:gd name="T80" fmla="*/ 268 w 373"/>
                  <a:gd name="T81" fmla="*/ 26 h 407"/>
                  <a:gd name="T82" fmla="*/ 223 w 373"/>
                  <a:gd name="T83" fmla="*/ 10 h 407"/>
                  <a:gd name="T84" fmla="*/ 180 w 373"/>
                  <a:gd name="T85" fmla="*/ 2 h 407"/>
                  <a:gd name="T86" fmla="*/ 137 w 373"/>
                  <a:gd name="T87" fmla="*/ 0 h 407"/>
                  <a:gd name="T88" fmla="*/ 104 w 373"/>
                  <a:gd name="T89" fmla="*/ 2 h 407"/>
                  <a:gd name="T90" fmla="*/ 83 w 373"/>
                  <a:gd name="T91" fmla="*/ 7 h 407"/>
                  <a:gd name="T92" fmla="*/ 73 w 373"/>
                  <a:gd name="T93" fmla="*/ 7 h 407"/>
                  <a:gd name="T94" fmla="*/ 0 w 373"/>
                  <a:gd name="T95" fmla="*/ 79 h 40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73" h="407">
                    <a:moveTo>
                      <a:pt x="0" y="79"/>
                    </a:moveTo>
                    <a:lnTo>
                      <a:pt x="4" y="76"/>
                    </a:lnTo>
                    <a:lnTo>
                      <a:pt x="11" y="69"/>
                    </a:lnTo>
                    <a:lnTo>
                      <a:pt x="26" y="64"/>
                    </a:lnTo>
                    <a:lnTo>
                      <a:pt x="38" y="57"/>
                    </a:lnTo>
                    <a:lnTo>
                      <a:pt x="54" y="50"/>
                    </a:lnTo>
                    <a:lnTo>
                      <a:pt x="73" y="43"/>
                    </a:lnTo>
                    <a:lnTo>
                      <a:pt x="95" y="38"/>
                    </a:lnTo>
                    <a:lnTo>
                      <a:pt x="114" y="33"/>
                    </a:lnTo>
                    <a:lnTo>
                      <a:pt x="137" y="31"/>
                    </a:lnTo>
                    <a:lnTo>
                      <a:pt x="161" y="29"/>
                    </a:lnTo>
                    <a:lnTo>
                      <a:pt x="185" y="31"/>
                    </a:lnTo>
                    <a:lnTo>
                      <a:pt x="209" y="36"/>
                    </a:lnTo>
                    <a:lnTo>
                      <a:pt x="232" y="43"/>
                    </a:lnTo>
                    <a:lnTo>
                      <a:pt x="256" y="55"/>
                    </a:lnTo>
                    <a:lnTo>
                      <a:pt x="280" y="71"/>
                    </a:lnTo>
                    <a:lnTo>
                      <a:pt x="299" y="88"/>
                    </a:lnTo>
                    <a:lnTo>
                      <a:pt x="316" y="109"/>
                    </a:lnTo>
                    <a:lnTo>
                      <a:pt x="325" y="131"/>
                    </a:lnTo>
                    <a:lnTo>
                      <a:pt x="335" y="152"/>
                    </a:lnTo>
                    <a:lnTo>
                      <a:pt x="339" y="174"/>
                    </a:lnTo>
                    <a:lnTo>
                      <a:pt x="342" y="195"/>
                    </a:lnTo>
                    <a:lnTo>
                      <a:pt x="339" y="216"/>
                    </a:lnTo>
                    <a:lnTo>
                      <a:pt x="337" y="238"/>
                    </a:lnTo>
                    <a:lnTo>
                      <a:pt x="327" y="257"/>
                    </a:lnTo>
                    <a:lnTo>
                      <a:pt x="318" y="276"/>
                    </a:lnTo>
                    <a:lnTo>
                      <a:pt x="304" y="295"/>
                    </a:lnTo>
                    <a:lnTo>
                      <a:pt x="292" y="314"/>
                    </a:lnTo>
                    <a:lnTo>
                      <a:pt x="273" y="328"/>
                    </a:lnTo>
                    <a:lnTo>
                      <a:pt x="254" y="342"/>
                    </a:lnTo>
                    <a:lnTo>
                      <a:pt x="235" y="352"/>
                    </a:lnTo>
                    <a:lnTo>
                      <a:pt x="213" y="361"/>
                    </a:lnTo>
                    <a:lnTo>
                      <a:pt x="190" y="368"/>
                    </a:lnTo>
                    <a:lnTo>
                      <a:pt x="166" y="373"/>
                    </a:lnTo>
                    <a:lnTo>
                      <a:pt x="147" y="373"/>
                    </a:lnTo>
                    <a:lnTo>
                      <a:pt x="130" y="378"/>
                    </a:lnTo>
                    <a:lnTo>
                      <a:pt x="114" y="376"/>
                    </a:lnTo>
                    <a:lnTo>
                      <a:pt x="97" y="373"/>
                    </a:lnTo>
                    <a:lnTo>
                      <a:pt x="85" y="373"/>
                    </a:lnTo>
                    <a:lnTo>
                      <a:pt x="73" y="371"/>
                    </a:lnTo>
                    <a:lnTo>
                      <a:pt x="61" y="368"/>
                    </a:lnTo>
                    <a:lnTo>
                      <a:pt x="54" y="364"/>
                    </a:lnTo>
                    <a:lnTo>
                      <a:pt x="47" y="361"/>
                    </a:lnTo>
                    <a:lnTo>
                      <a:pt x="40" y="357"/>
                    </a:lnTo>
                    <a:lnTo>
                      <a:pt x="33" y="352"/>
                    </a:lnTo>
                    <a:lnTo>
                      <a:pt x="33" y="349"/>
                    </a:lnTo>
                    <a:lnTo>
                      <a:pt x="59" y="392"/>
                    </a:lnTo>
                    <a:lnTo>
                      <a:pt x="61" y="395"/>
                    </a:lnTo>
                    <a:lnTo>
                      <a:pt x="64" y="395"/>
                    </a:lnTo>
                    <a:lnTo>
                      <a:pt x="71" y="397"/>
                    </a:lnTo>
                    <a:lnTo>
                      <a:pt x="78" y="399"/>
                    </a:lnTo>
                    <a:lnTo>
                      <a:pt x="87" y="402"/>
                    </a:lnTo>
                    <a:lnTo>
                      <a:pt x="97" y="404"/>
                    </a:lnTo>
                    <a:lnTo>
                      <a:pt x="111" y="407"/>
                    </a:lnTo>
                    <a:lnTo>
                      <a:pt x="123" y="407"/>
                    </a:lnTo>
                    <a:lnTo>
                      <a:pt x="140" y="407"/>
                    </a:lnTo>
                    <a:lnTo>
                      <a:pt x="154" y="407"/>
                    </a:lnTo>
                    <a:lnTo>
                      <a:pt x="171" y="407"/>
                    </a:lnTo>
                    <a:lnTo>
                      <a:pt x="187" y="402"/>
                    </a:lnTo>
                    <a:lnTo>
                      <a:pt x="204" y="399"/>
                    </a:lnTo>
                    <a:lnTo>
                      <a:pt x="223" y="392"/>
                    </a:lnTo>
                    <a:lnTo>
                      <a:pt x="242" y="385"/>
                    </a:lnTo>
                    <a:lnTo>
                      <a:pt x="261" y="373"/>
                    </a:lnTo>
                    <a:lnTo>
                      <a:pt x="278" y="364"/>
                    </a:lnTo>
                    <a:lnTo>
                      <a:pt x="294" y="349"/>
                    </a:lnTo>
                    <a:lnTo>
                      <a:pt x="311" y="338"/>
                    </a:lnTo>
                    <a:lnTo>
                      <a:pt x="325" y="323"/>
                    </a:lnTo>
                    <a:lnTo>
                      <a:pt x="339" y="307"/>
                    </a:lnTo>
                    <a:lnTo>
                      <a:pt x="349" y="288"/>
                    </a:lnTo>
                    <a:lnTo>
                      <a:pt x="361" y="271"/>
                    </a:lnTo>
                    <a:lnTo>
                      <a:pt x="365" y="250"/>
                    </a:lnTo>
                    <a:lnTo>
                      <a:pt x="373" y="231"/>
                    </a:lnTo>
                    <a:lnTo>
                      <a:pt x="373" y="209"/>
                    </a:lnTo>
                    <a:lnTo>
                      <a:pt x="373" y="188"/>
                    </a:lnTo>
                    <a:lnTo>
                      <a:pt x="370" y="164"/>
                    </a:lnTo>
                    <a:lnTo>
                      <a:pt x="365" y="143"/>
                    </a:lnTo>
                    <a:lnTo>
                      <a:pt x="356" y="119"/>
                    </a:lnTo>
                    <a:lnTo>
                      <a:pt x="344" y="95"/>
                    </a:lnTo>
                    <a:lnTo>
                      <a:pt x="327" y="71"/>
                    </a:lnTo>
                    <a:lnTo>
                      <a:pt x="311" y="55"/>
                    </a:lnTo>
                    <a:lnTo>
                      <a:pt x="289" y="38"/>
                    </a:lnTo>
                    <a:lnTo>
                      <a:pt x="268" y="26"/>
                    </a:lnTo>
                    <a:lnTo>
                      <a:pt x="247" y="17"/>
                    </a:lnTo>
                    <a:lnTo>
                      <a:pt x="223" y="10"/>
                    </a:lnTo>
                    <a:lnTo>
                      <a:pt x="202" y="5"/>
                    </a:lnTo>
                    <a:lnTo>
                      <a:pt x="180" y="2"/>
                    </a:lnTo>
                    <a:lnTo>
                      <a:pt x="156" y="0"/>
                    </a:lnTo>
                    <a:lnTo>
                      <a:pt x="137" y="0"/>
                    </a:lnTo>
                    <a:lnTo>
                      <a:pt x="118" y="0"/>
                    </a:lnTo>
                    <a:lnTo>
                      <a:pt x="104" y="2"/>
                    </a:lnTo>
                    <a:lnTo>
                      <a:pt x="90" y="5"/>
                    </a:lnTo>
                    <a:lnTo>
                      <a:pt x="83" y="7"/>
                    </a:lnTo>
                    <a:lnTo>
                      <a:pt x="76" y="7"/>
                    </a:lnTo>
                    <a:lnTo>
                      <a:pt x="73" y="7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6" name="Freeform 353"/>
              <p:cNvSpPr>
                <a:spLocks/>
              </p:cNvSpPr>
              <p:nvPr/>
            </p:nvSpPr>
            <p:spPr bwMode="auto">
              <a:xfrm>
                <a:off x="8176" y="7424"/>
                <a:ext cx="83" cy="143"/>
              </a:xfrm>
              <a:custGeom>
                <a:avLst/>
                <a:gdLst>
                  <a:gd name="T0" fmla="*/ 55 w 83"/>
                  <a:gd name="T1" fmla="*/ 0 h 143"/>
                  <a:gd name="T2" fmla="*/ 50 w 83"/>
                  <a:gd name="T3" fmla="*/ 0 h 143"/>
                  <a:gd name="T4" fmla="*/ 45 w 83"/>
                  <a:gd name="T5" fmla="*/ 2 h 143"/>
                  <a:gd name="T6" fmla="*/ 33 w 83"/>
                  <a:gd name="T7" fmla="*/ 7 h 143"/>
                  <a:gd name="T8" fmla="*/ 24 w 83"/>
                  <a:gd name="T9" fmla="*/ 17 h 143"/>
                  <a:gd name="T10" fmla="*/ 19 w 83"/>
                  <a:gd name="T11" fmla="*/ 19 h 143"/>
                  <a:gd name="T12" fmla="*/ 14 w 83"/>
                  <a:gd name="T13" fmla="*/ 26 h 143"/>
                  <a:gd name="T14" fmla="*/ 10 w 83"/>
                  <a:gd name="T15" fmla="*/ 33 h 143"/>
                  <a:gd name="T16" fmla="*/ 5 w 83"/>
                  <a:gd name="T17" fmla="*/ 43 h 143"/>
                  <a:gd name="T18" fmla="*/ 2 w 83"/>
                  <a:gd name="T19" fmla="*/ 50 h 143"/>
                  <a:gd name="T20" fmla="*/ 0 w 83"/>
                  <a:gd name="T21" fmla="*/ 59 h 143"/>
                  <a:gd name="T22" fmla="*/ 0 w 83"/>
                  <a:gd name="T23" fmla="*/ 71 h 143"/>
                  <a:gd name="T24" fmla="*/ 2 w 83"/>
                  <a:gd name="T25" fmla="*/ 86 h 143"/>
                  <a:gd name="T26" fmla="*/ 5 w 83"/>
                  <a:gd name="T27" fmla="*/ 95 h 143"/>
                  <a:gd name="T28" fmla="*/ 10 w 83"/>
                  <a:gd name="T29" fmla="*/ 107 h 143"/>
                  <a:gd name="T30" fmla="*/ 14 w 83"/>
                  <a:gd name="T31" fmla="*/ 114 h 143"/>
                  <a:gd name="T32" fmla="*/ 19 w 83"/>
                  <a:gd name="T33" fmla="*/ 121 h 143"/>
                  <a:gd name="T34" fmla="*/ 26 w 83"/>
                  <a:gd name="T35" fmla="*/ 128 h 143"/>
                  <a:gd name="T36" fmla="*/ 33 w 83"/>
                  <a:gd name="T37" fmla="*/ 133 h 143"/>
                  <a:gd name="T38" fmla="*/ 40 w 83"/>
                  <a:gd name="T39" fmla="*/ 135 h 143"/>
                  <a:gd name="T40" fmla="*/ 48 w 83"/>
                  <a:gd name="T41" fmla="*/ 138 h 143"/>
                  <a:gd name="T42" fmla="*/ 55 w 83"/>
                  <a:gd name="T43" fmla="*/ 140 h 143"/>
                  <a:gd name="T44" fmla="*/ 62 w 83"/>
                  <a:gd name="T45" fmla="*/ 143 h 143"/>
                  <a:gd name="T46" fmla="*/ 67 w 83"/>
                  <a:gd name="T47" fmla="*/ 143 h 143"/>
                  <a:gd name="T48" fmla="*/ 74 w 83"/>
                  <a:gd name="T49" fmla="*/ 143 h 143"/>
                  <a:gd name="T50" fmla="*/ 81 w 83"/>
                  <a:gd name="T51" fmla="*/ 143 h 143"/>
                  <a:gd name="T52" fmla="*/ 83 w 83"/>
                  <a:gd name="T53" fmla="*/ 143 h 143"/>
                  <a:gd name="T54" fmla="*/ 78 w 83"/>
                  <a:gd name="T55" fmla="*/ 114 h 143"/>
                  <a:gd name="T56" fmla="*/ 76 w 83"/>
                  <a:gd name="T57" fmla="*/ 114 h 143"/>
                  <a:gd name="T58" fmla="*/ 71 w 83"/>
                  <a:gd name="T59" fmla="*/ 114 h 143"/>
                  <a:gd name="T60" fmla="*/ 62 w 83"/>
                  <a:gd name="T61" fmla="*/ 112 h 143"/>
                  <a:gd name="T62" fmla="*/ 55 w 83"/>
                  <a:gd name="T63" fmla="*/ 109 h 143"/>
                  <a:gd name="T64" fmla="*/ 45 w 83"/>
                  <a:gd name="T65" fmla="*/ 107 h 143"/>
                  <a:gd name="T66" fmla="*/ 36 w 83"/>
                  <a:gd name="T67" fmla="*/ 100 h 143"/>
                  <a:gd name="T68" fmla="*/ 33 w 83"/>
                  <a:gd name="T69" fmla="*/ 93 h 143"/>
                  <a:gd name="T70" fmla="*/ 29 w 83"/>
                  <a:gd name="T71" fmla="*/ 88 h 143"/>
                  <a:gd name="T72" fmla="*/ 26 w 83"/>
                  <a:gd name="T73" fmla="*/ 81 h 143"/>
                  <a:gd name="T74" fmla="*/ 26 w 83"/>
                  <a:gd name="T75" fmla="*/ 76 h 143"/>
                  <a:gd name="T76" fmla="*/ 24 w 83"/>
                  <a:gd name="T77" fmla="*/ 67 h 143"/>
                  <a:gd name="T78" fmla="*/ 24 w 83"/>
                  <a:gd name="T79" fmla="*/ 62 h 143"/>
                  <a:gd name="T80" fmla="*/ 24 w 83"/>
                  <a:gd name="T81" fmla="*/ 55 h 143"/>
                  <a:gd name="T82" fmla="*/ 29 w 83"/>
                  <a:gd name="T83" fmla="*/ 50 h 143"/>
                  <a:gd name="T84" fmla="*/ 33 w 83"/>
                  <a:gd name="T85" fmla="*/ 40 h 143"/>
                  <a:gd name="T86" fmla="*/ 43 w 83"/>
                  <a:gd name="T87" fmla="*/ 36 h 143"/>
                  <a:gd name="T88" fmla="*/ 50 w 83"/>
                  <a:gd name="T89" fmla="*/ 31 h 143"/>
                  <a:gd name="T90" fmla="*/ 57 w 83"/>
                  <a:gd name="T91" fmla="*/ 28 h 143"/>
                  <a:gd name="T92" fmla="*/ 64 w 83"/>
                  <a:gd name="T93" fmla="*/ 26 h 143"/>
                  <a:gd name="T94" fmla="*/ 67 w 83"/>
                  <a:gd name="T95" fmla="*/ 26 h 143"/>
                  <a:gd name="T96" fmla="*/ 55 w 83"/>
                  <a:gd name="T97" fmla="*/ 0 h 143"/>
                  <a:gd name="T98" fmla="*/ 55 w 83"/>
                  <a:gd name="T99" fmla="*/ 0 h 14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3" h="143">
                    <a:moveTo>
                      <a:pt x="55" y="0"/>
                    </a:moveTo>
                    <a:lnTo>
                      <a:pt x="50" y="0"/>
                    </a:lnTo>
                    <a:lnTo>
                      <a:pt x="45" y="2"/>
                    </a:lnTo>
                    <a:lnTo>
                      <a:pt x="33" y="7"/>
                    </a:lnTo>
                    <a:lnTo>
                      <a:pt x="24" y="17"/>
                    </a:lnTo>
                    <a:lnTo>
                      <a:pt x="19" y="19"/>
                    </a:lnTo>
                    <a:lnTo>
                      <a:pt x="14" y="26"/>
                    </a:lnTo>
                    <a:lnTo>
                      <a:pt x="10" y="33"/>
                    </a:lnTo>
                    <a:lnTo>
                      <a:pt x="5" y="43"/>
                    </a:lnTo>
                    <a:lnTo>
                      <a:pt x="2" y="50"/>
                    </a:lnTo>
                    <a:lnTo>
                      <a:pt x="0" y="59"/>
                    </a:lnTo>
                    <a:lnTo>
                      <a:pt x="0" y="71"/>
                    </a:lnTo>
                    <a:lnTo>
                      <a:pt x="2" y="86"/>
                    </a:lnTo>
                    <a:lnTo>
                      <a:pt x="5" y="95"/>
                    </a:lnTo>
                    <a:lnTo>
                      <a:pt x="10" y="107"/>
                    </a:lnTo>
                    <a:lnTo>
                      <a:pt x="14" y="114"/>
                    </a:lnTo>
                    <a:lnTo>
                      <a:pt x="19" y="121"/>
                    </a:lnTo>
                    <a:lnTo>
                      <a:pt x="26" y="128"/>
                    </a:lnTo>
                    <a:lnTo>
                      <a:pt x="33" y="133"/>
                    </a:lnTo>
                    <a:lnTo>
                      <a:pt x="40" y="135"/>
                    </a:lnTo>
                    <a:lnTo>
                      <a:pt x="48" y="138"/>
                    </a:lnTo>
                    <a:lnTo>
                      <a:pt x="55" y="140"/>
                    </a:lnTo>
                    <a:lnTo>
                      <a:pt x="62" y="143"/>
                    </a:lnTo>
                    <a:lnTo>
                      <a:pt x="67" y="143"/>
                    </a:lnTo>
                    <a:lnTo>
                      <a:pt x="74" y="143"/>
                    </a:lnTo>
                    <a:lnTo>
                      <a:pt x="81" y="143"/>
                    </a:lnTo>
                    <a:lnTo>
                      <a:pt x="83" y="143"/>
                    </a:lnTo>
                    <a:lnTo>
                      <a:pt x="78" y="114"/>
                    </a:lnTo>
                    <a:lnTo>
                      <a:pt x="76" y="114"/>
                    </a:lnTo>
                    <a:lnTo>
                      <a:pt x="71" y="114"/>
                    </a:lnTo>
                    <a:lnTo>
                      <a:pt x="62" y="112"/>
                    </a:lnTo>
                    <a:lnTo>
                      <a:pt x="55" y="109"/>
                    </a:lnTo>
                    <a:lnTo>
                      <a:pt x="45" y="107"/>
                    </a:lnTo>
                    <a:lnTo>
                      <a:pt x="36" y="100"/>
                    </a:lnTo>
                    <a:lnTo>
                      <a:pt x="33" y="93"/>
                    </a:lnTo>
                    <a:lnTo>
                      <a:pt x="29" y="88"/>
                    </a:lnTo>
                    <a:lnTo>
                      <a:pt x="26" y="81"/>
                    </a:lnTo>
                    <a:lnTo>
                      <a:pt x="26" y="76"/>
                    </a:lnTo>
                    <a:lnTo>
                      <a:pt x="24" y="67"/>
                    </a:lnTo>
                    <a:lnTo>
                      <a:pt x="24" y="62"/>
                    </a:lnTo>
                    <a:lnTo>
                      <a:pt x="24" y="55"/>
                    </a:lnTo>
                    <a:lnTo>
                      <a:pt x="29" y="50"/>
                    </a:lnTo>
                    <a:lnTo>
                      <a:pt x="33" y="40"/>
                    </a:lnTo>
                    <a:lnTo>
                      <a:pt x="43" y="36"/>
                    </a:lnTo>
                    <a:lnTo>
                      <a:pt x="50" y="31"/>
                    </a:lnTo>
                    <a:lnTo>
                      <a:pt x="57" y="28"/>
                    </a:lnTo>
                    <a:lnTo>
                      <a:pt x="64" y="26"/>
                    </a:lnTo>
                    <a:lnTo>
                      <a:pt x="67" y="26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7" name="Freeform 354"/>
              <p:cNvSpPr>
                <a:spLocks/>
              </p:cNvSpPr>
              <p:nvPr/>
            </p:nvSpPr>
            <p:spPr bwMode="auto">
              <a:xfrm>
                <a:off x="8216" y="7419"/>
                <a:ext cx="112" cy="145"/>
              </a:xfrm>
              <a:custGeom>
                <a:avLst/>
                <a:gdLst>
                  <a:gd name="T0" fmla="*/ 0 w 112"/>
                  <a:gd name="T1" fmla="*/ 14 h 145"/>
                  <a:gd name="T2" fmla="*/ 3 w 112"/>
                  <a:gd name="T3" fmla="*/ 12 h 145"/>
                  <a:gd name="T4" fmla="*/ 12 w 112"/>
                  <a:gd name="T5" fmla="*/ 7 h 145"/>
                  <a:gd name="T6" fmla="*/ 17 w 112"/>
                  <a:gd name="T7" fmla="*/ 5 h 145"/>
                  <a:gd name="T8" fmla="*/ 24 w 112"/>
                  <a:gd name="T9" fmla="*/ 3 h 145"/>
                  <a:gd name="T10" fmla="*/ 34 w 112"/>
                  <a:gd name="T11" fmla="*/ 3 h 145"/>
                  <a:gd name="T12" fmla="*/ 41 w 112"/>
                  <a:gd name="T13" fmla="*/ 3 h 145"/>
                  <a:gd name="T14" fmla="*/ 50 w 112"/>
                  <a:gd name="T15" fmla="*/ 0 h 145"/>
                  <a:gd name="T16" fmla="*/ 57 w 112"/>
                  <a:gd name="T17" fmla="*/ 3 h 145"/>
                  <a:gd name="T18" fmla="*/ 67 w 112"/>
                  <a:gd name="T19" fmla="*/ 5 h 145"/>
                  <a:gd name="T20" fmla="*/ 76 w 112"/>
                  <a:gd name="T21" fmla="*/ 10 h 145"/>
                  <a:gd name="T22" fmla="*/ 84 w 112"/>
                  <a:gd name="T23" fmla="*/ 14 h 145"/>
                  <a:gd name="T24" fmla="*/ 93 w 112"/>
                  <a:gd name="T25" fmla="*/ 24 h 145"/>
                  <a:gd name="T26" fmla="*/ 100 w 112"/>
                  <a:gd name="T27" fmla="*/ 36 h 145"/>
                  <a:gd name="T28" fmla="*/ 107 w 112"/>
                  <a:gd name="T29" fmla="*/ 50 h 145"/>
                  <a:gd name="T30" fmla="*/ 110 w 112"/>
                  <a:gd name="T31" fmla="*/ 62 h 145"/>
                  <a:gd name="T32" fmla="*/ 112 w 112"/>
                  <a:gd name="T33" fmla="*/ 76 h 145"/>
                  <a:gd name="T34" fmla="*/ 110 w 112"/>
                  <a:gd name="T35" fmla="*/ 88 h 145"/>
                  <a:gd name="T36" fmla="*/ 107 w 112"/>
                  <a:gd name="T37" fmla="*/ 100 h 145"/>
                  <a:gd name="T38" fmla="*/ 103 w 112"/>
                  <a:gd name="T39" fmla="*/ 107 h 145"/>
                  <a:gd name="T40" fmla="*/ 98 w 112"/>
                  <a:gd name="T41" fmla="*/ 114 h 145"/>
                  <a:gd name="T42" fmla="*/ 91 w 112"/>
                  <a:gd name="T43" fmla="*/ 121 h 145"/>
                  <a:gd name="T44" fmla="*/ 84 w 112"/>
                  <a:gd name="T45" fmla="*/ 129 h 145"/>
                  <a:gd name="T46" fmla="*/ 74 w 112"/>
                  <a:gd name="T47" fmla="*/ 133 h 145"/>
                  <a:gd name="T48" fmla="*/ 67 w 112"/>
                  <a:gd name="T49" fmla="*/ 138 h 145"/>
                  <a:gd name="T50" fmla="*/ 57 w 112"/>
                  <a:gd name="T51" fmla="*/ 140 h 145"/>
                  <a:gd name="T52" fmla="*/ 53 w 112"/>
                  <a:gd name="T53" fmla="*/ 143 h 145"/>
                  <a:gd name="T54" fmla="*/ 43 w 112"/>
                  <a:gd name="T55" fmla="*/ 145 h 145"/>
                  <a:gd name="T56" fmla="*/ 38 w 112"/>
                  <a:gd name="T57" fmla="*/ 145 h 145"/>
                  <a:gd name="T58" fmla="*/ 34 w 112"/>
                  <a:gd name="T59" fmla="*/ 145 h 145"/>
                  <a:gd name="T60" fmla="*/ 31 w 112"/>
                  <a:gd name="T61" fmla="*/ 145 h 145"/>
                  <a:gd name="T62" fmla="*/ 22 w 112"/>
                  <a:gd name="T63" fmla="*/ 138 h 145"/>
                  <a:gd name="T64" fmla="*/ 19 w 112"/>
                  <a:gd name="T65" fmla="*/ 131 h 145"/>
                  <a:gd name="T66" fmla="*/ 19 w 112"/>
                  <a:gd name="T67" fmla="*/ 124 h 145"/>
                  <a:gd name="T68" fmla="*/ 22 w 112"/>
                  <a:gd name="T69" fmla="*/ 121 h 145"/>
                  <a:gd name="T70" fmla="*/ 24 w 112"/>
                  <a:gd name="T71" fmla="*/ 119 h 145"/>
                  <a:gd name="T72" fmla="*/ 31 w 112"/>
                  <a:gd name="T73" fmla="*/ 119 h 145"/>
                  <a:gd name="T74" fmla="*/ 36 w 112"/>
                  <a:gd name="T75" fmla="*/ 117 h 145"/>
                  <a:gd name="T76" fmla="*/ 43 w 112"/>
                  <a:gd name="T77" fmla="*/ 117 h 145"/>
                  <a:gd name="T78" fmla="*/ 48 w 112"/>
                  <a:gd name="T79" fmla="*/ 114 h 145"/>
                  <a:gd name="T80" fmla="*/ 55 w 112"/>
                  <a:gd name="T81" fmla="*/ 112 h 145"/>
                  <a:gd name="T82" fmla="*/ 67 w 112"/>
                  <a:gd name="T83" fmla="*/ 105 h 145"/>
                  <a:gd name="T84" fmla="*/ 76 w 112"/>
                  <a:gd name="T85" fmla="*/ 95 h 145"/>
                  <a:gd name="T86" fmla="*/ 79 w 112"/>
                  <a:gd name="T87" fmla="*/ 86 h 145"/>
                  <a:gd name="T88" fmla="*/ 81 w 112"/>
                  <a:gd name="T89" fmla="*/ 79 h 145"/>
                  <a:gd name="T90" fmla="*/ 81 w 112"/>
                  <a:gd name="T91" fmla="*/ 69 h 145"/>
                  <a:gd name="T92" fmla="*/ 79 w 112"/>
                  <a:gd name="T93" fmla="*/ 60 h 145"/>
                  <a:gd name="T94" fmla="*/ 74 w 112"/>
                  <a:gd name="T95" fmla="*/ 50 h 145"/>
                  <a:gd name="T96" fmla="*/ 69 w 112"/>
                  <a:gd name="T97" fmla="*/ 41 h 145"/>
                  <a:gd name="T98" fmla="*/ 65 w 112"/>
                  <a:gd name="T99" fmla="*/ 33 h 145"/>
                  <a:gd name="T100" fmla="*/ 60 w 112"/>
                  <a:gd name="T101" fmla="*/ 31 h 145"/>
                  <a:gd name="T102" fmla="*/ 53 w 112"/>
                  <a:gd name="T103" fmla="*/ 29 h 145"/>
                  <a:gd name="T104" fmla="*/ 46 w 112"/>
                  <a:gd name="T105" fmla="*/ 26 h 145"/>
                  <a:gd name="T106" fmla="*/ 38 w 112"/>
                  <a:gd name="T107" fmla="*/ 26 h 145"/>
                  <a:gd name="T108" fmla="*/ 34 w 112"/>
                  <a:gd name="T109" fmla="*/ 29 h 145"/>
                  <a:gd name="T110" fmla="*/ 27 w 112"/>
                  <a:gd name="T111" fmla="*/ 29 h 145"/>
                  <a:gd name="T112" fmla="*/ 19 w 112"/>
                  <a:gd name="T113" fmla="*/ 31 h 145"/>
                  <a:gd name="T114" fmla="*/ 12 w 112"/>
                  <a:gd name="T115" fmla="*/ 31 h 145"/>
                  <a:gd name="T116" fmla="*/ 10 w 112"/>
                  <a:gd name="T117" fmla="*/ 36 h 145"/>
                  <a:gd name="T118" fmla="*/ 3 w 112"/>
                  <a:gd name="T119" fmla="*/ 38 h 145"/>
                  <a:gd name="T120" fmla="*/ 0 w 112"/>
                  <a:gd name="T121" fmla="*/ 41 h 145"/>
                  <a:gd name="T122" fmla="*/ 0 w 112"/>
                  <a:gd name="T123" fmla="*/ 14 h 145"/>
                  <a:gd name="T124" fmla="*/ 0 w 112"/>
                  <a:gd name="T125" fmla="*/ 14 h 1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2" h="145">
                    <a:moveTo>
                      <a:pt x="0" y="14"/>
                    </a:moveTo>
                    <a:lnTo>
                      <a:pt x="3" y="12"/>
                    </a:lnTo>
                    <a:lnTo>
                      <a:pt x="12" y="7"/>
                    </a:lnTo>
                    <a:lnTo>
                      <a:pt x="17" y="5"/>
                    </a:lnTo>
                    <a:lnTo>
                      <a:pt x="24" y="3"/>
                    </a:lnTo>
                    <a:lnTo>
                      <a:pt x="34" y="3"/>
                    </a:lnTo>
                    <a:lnTo>
                      <a:pt x="41" y="3"/>
                    </a:lnTo>
                    <a:lnTo>
                      <a:pt x="50" y="0"/>
                    </a:lnTo>
                    <a:lnTo>
                      <a:pt x="57" y="3"/>
                    </a:lnTo>
                    <a:lnTo>
                      <a:pt x="67" y="5"/>
                    </a:lnTo>
                    <a:lnTo>
                      <a:pt x="76" y="10"/>
                    </a:lnTo>
                    <a:lnTo>
                      <a:pt x="84" y="14"/>
                    </a:lnTo>
                    <a:lnTo>
                      <a:pt x="93" y="24"/>
                    </a:lnTo>
                    <a:lnTo>
                      <a:pt x="100" y="36"/>
                    </a:lnTo>
                    <a:lnTo>
                      <a:pt x="107" y="50"/>
                    </a:lnTo>
                    <a:lnTo>
                      <a:pt x="110" y="62"/>
                    </a:lnTo>
                    <a:lnTo>
                      <a:pt x="112" y="76"/>
                    </a:lnTo>
                    <a:lnTo>
                      <a:pt x="110" y="88"/>
                    </a:lnTo>
                    <a:lnTo>
                      <a:pt x="107" y="100"/>
                    </a:lnTo>
                    <a:lnTo>
                      <a:pt x="103" y="107"/>
                    </a:lnTo>
                    <a:lnTo>
                      <a:pt x="98" y="114"/>
                    </a:lnTo>
                    <a:lnTo>
                      <a:pt x="91" y="121"/>
                    </a:lnTo>
                    <a:lnTo>
                      <a:pt x="84" y="129"/>
                    </a:lnTo>
                    <a:lnTo>
                      <a:pt x="74" y="133"/>
                    </a:lnTo>
                    <a:lnTo>
                      <a:pt x="67" y="138"/>
                    </a:lnTo>
                    <a:lnTo>
                      <a:pt x="57" y="140"/>
                    </a:lnTo>
                    <a:lnTo>
                      <a:pt x="53" y="143"/>
                    </a:lnTo>
                    <a:lnTo>
                      <a:pt x="43" y="145"/>
                    </a:lnTo>
                    <a:lnTo>
                      <a:pt x="38" y="145"/>
                    </a:lnTo>
                    <a:lnTo>
                      <a:pt x="34" y="145"/>
                    </a:lnTo>
                    <a:lnTo>
                      <a:pt x="31" y="145"/>
                    </a:lnTo>
                    <a:lnTo>
                      <a:pt x="22" y="138"/>
                    </a:lnTo>
                    <a:lnTo>
                      <a:pt x="19" y="131"/>
                    </a:lnTo>
                    <a:lnTo>
                      <a:pt x="19" y="124"/>
                    </a:lnTo>
                    <a:lnTo>
                      <a:pt x="22" y="121"/>
                    </a:lnTo>
                    <a:lnTo>
                      <a:pt x="24" y="119"/>
                    </a:lnTo>
                    <a:lnTo>
                      <a:pt x="31" y="119"/>
                    </a:lnTo>
                    <a:lnTo>
                      <a:pt x="36" y="117"/>
                    </a:lnTo>
                    <a:lnTo>
                      <a:pt x="43" y="117"/>
                    </a:lnTo>
                    <a:lnTo>
                      <a:pt x="48" y="114"/>
                    </a:lnTo>
                    <a:lnTo>
                      <a:pt x="55" y="112"/>
                    </a:lnTo>
                    <a:lnTo>
                      <a:pt x="67" y="105"/>
                    </a:lnTo>
                    <a:lnTo>
                      <a:pt x="76" y="95"/>
                    </a:lnTo>
                    <a:lnTo>
                      <a:pt x="79" y="86"/>
                    </a:lnTo>
                    <a:lnTo>
                      <a:pt x="81" y="79"/>
                    </a:lnTo>
                    <a:lnTo>
                      <a:pt x="81" y="69"/>
                    </a:lnTo>
                    <a:lnTo>
                      <a:pt x="79" y="60"/>
                    </a:lnTo>
                    <a:lnTo>
                      <a:pt x="74" y="50"/>
                    </a:lnTo>
                    <a:lnTo>
                      <a:pt x="69" y="41"/>
                    </a:lnTo>
                    <a:lnTo>
                      <a:pt x="65" y="33"/>
                    </a:lnTo>
                    <a:lnTo>
                      <a:pt x="60" y="31"/>
                    </a:lnTo>
                    <a:lnTo>
                      <a:pt x="53" y="29"/>
                    </a:lnTo>
                    <a:lnTo>
                      <a:pt x="46" y="26"/>
                    </a:lnTo>
                    <a:lnTo>
                      <a:pt x="38" y="26"/>
                    </a:lnTo>
                    <a:lnTo>
                      <a:pt x="34" y="29"/>
                    </a:lnTo>
                    <a:lnTo>
                      <a:pt x="27" y="29"/>
                    </a:lnTo>
                    <a:lnTo>
                      <a:pt x="19" y="31"/>
                    </a:lnTo>
                    <a:lnTo>
                      <a:pt x="12" y="31"/>
                    </a:lnTo>
                    <a:lnTo>
                      <a:pt x="10" y="36"/>
                    </a:lnTo>
                    <a:lnTo>
                      <a:pt x="3" y="38"/>
                    </a:lnTo>
                    <a:lnTo>
                      <a:pt x="0" y="4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8" name="Freeform 355"/>
              <p:cNvSpPr>
                <a:spLocks/>
              </p:cNvSpPr>
              <p:nvPr/>
            </p:nvSpPr>
            <p:spPr bwMode="auto">
              <a:xfrm>
                <a:off x="8378" y="7258"/>
                <a:ext cx="316" cy="377"/>
              </a:xfrm>
              <a:custGeom>
                <a:avLst/>
                <a:gdLst>
                  <a:gd name="T0" fmla="*/ 0 w 316"/>
                  <a:gd name="T1" fmla="*/ 45 h 377"/>
                  <a:gd name="T2" fmla="*/ 17 w 316"/>
                  <a:gd name="T3" fmla="*/ 40 h 377"/>
                  <a:gd name="T4" fmla="*/ 43 w 316"/>
                  <a:gd name="T5" fmla="*/ 35 h 377"/>
                  <a:gd name="T6" fmla="*/ 76 w 316"/>
                  <a:gd name="T7" fmla="*/ 28 h 377"/>
                  <a:gd name="T8" fmla="*/ 116 w 316"/>
                  <a:gd name="T9" fmla="*/ 26 h 377"/>
                  <a:gd name="T10" fmla="*/ 157 w 316"/>
                  <a:gd name="T11" fmla="*/ 28 h 377"/>
                  <a:gd name="T12" fmla="*/ 195 w 316"/>
                  <a:gd name="T13" fmla="*/ 38 h 377"/>
                  <a:gd name="T14" fmla="*/ 228 w 316"/>
                  <a:gd name="T15" fmla="*/ 57 h 377"/>
                  <a:gd name="T16" fmla="*/ 254 w 316"/>
                  <a:gd name="T17" fmla="*/ 85 h 377"/>
                  <a:gd name="T18" fmla="*/ 271 w 316"/>
                  <a:gd name="T19" fmla="*/ 121 h 377"/>
                  <a:gd name="T20" fmla="*/ 283 w 316"/>
                  <a:gd name="T21" fmla="*/ 159 h 377"/>
                  <a:gd name="T22" fmla="*/ 285 w 316"/>
                  <a:gd name="T23" fmla="*/ 199 h 377"/>
                  <a:gd name="T24" fmla="*/ 280 w 316"/>
                  <a:gd name="T25" fmla="*/ 237 h 377"/>
                  <a:gd name="T26" fmla="*/ 269 w 316"/>
                  <a:gd name="T27" fmla="*/ 273 h 377"/>
                  <a:gd name="T28" fmla="*/ 247 w 316"/>
                  <a:gd name="T29" fmla="*/ 301 h 377"/>
                  <a:gd name="T30" fmla="*/ 216 w 316"/>
                  <a:gd name="T31" fmla="*/ 323 h 377"/>
                  <a:gd name="T32" fmla="*/ 178 w 316"/>
                  <a:gd name="T33" fmla="*/ 335 h 377"/>
                  <a:gd name="T34" fmla="*/ 145 w 316"/>
                  <a:gd name="T35" fmla="*/ 342 h 377"/>
                  <a:gd name="T36" fmla="*/ 119 w 316"/>
                  <a:gd name="T37" fmla="*/ 344 h 377"/>
                  <a:gd name="T38" fmla="*/ 97 w 316"/>
                  <a:gd name="T39" fmla="*/ 344 h 377"/>
                  <a:gd name="T40" fmla="*/ 81 w 316"/>
                  <a:gd name="T41" fmla="*/ 342 h 377"/>
                  <a:gd name="T42" fmla="*/ 71 w 316"/>
                  <a:gd name="T43" fmla="*/ 339 h 377"/>
                  <a:gd name="T44" fmla="*/ 64 w 316"/>
                  <a:gd name="T45" fmla="*/ 337 h 377"/>
                  <a:gd name="T46" fmla="*/ 33 w 316"/>
                  <a:gd name="T47" fmla="*/ 366 h 377"/>
                  <a:gd name="T48" fmla="*/ 40 w 316"/>
                  <a:gd name="T49" fmla="*/ 366 h 377"/>
                  <a:gd name="T50" fmla="*/ 52 w 316"/>
                  <a:gd name="T51" fmla="*/ 370 h 377"/>
                  <a:gd name="T52" fmla="*/ 74 w 316"/>
                  <a:gd name="T53" fmla="*/ 375 h 377"/>
                  <a:gd name="T54" fmla="*/ 100 w 316"/>
                  <a:gd name="T55" fmla="*/ 377 h 377"/>
                  <a:gd name="T56" fmla="*/ 128 w 316"/>
                  <a:gd name="T57" fmla="*/ 375 h 377"/>
                  <a:gd name="T58" fmla="*/ 159 w 316"/>
                  <a:gd name="T59" fmla="*/ 370 h 377"/>
                  <a:gd name="T60" fmla="*/ 195 w 316"/>
                  <a:gd name="T61" fmla="*/ 361 h 377"/>
                  <a:gd name="T62" fmla="*/ 228 w 316"/>
                  <a:gd name="T63" fmla="*/ 344 h 377"/>
                  <a:gd name="T64" fmla="*/ 257 w 316"/>
                  <a:gd name="T65" fmla="*/ 323 h 377"/>
                  <a:gd name="T66" fmla="*/ 283 w 316"/>
                  <a:gd name="T67" fmla="*/ 294 h 377"/>
                  <a:gd name="T68" fmla="*/ 302 w 316"/>
                  <a:gd name="T69" fmla="*/ 263 h 377"/>
                  <a:gd name="T70" fmla="*/ 314 w 316"/>
                  <a:gd name="T71" fmla="*/ 230 h 377"/>
                  <a:gd name="T72" fmla="*/ 316 w 316"/>
                  <a:gd name="T73" fmla="*/ 192 h 377"/>
                  <a:gd name="T74" fmla="*/ 311 w 316"/>
                  <a:gd name="T75" fmla="*/ 149 h 377"/>
                  <a:gd name="T76" fmla="*/ 295 w 316"/>
                  <a:gd name="T77" fmla="*/ 104 h 377"/>
                  <a:gd name="T78" fmla="*/ 266 w 316"/>
                  <a:gd name="T79" fmla="*/ 59 h 377"/>
                  <a:gd name="T80" fmla="*/ 228 w 316"/>
                  <a:gd name="T81" fmla="*/ 26 h 377"/>
                  <a:gd name="T82" fmla="*/ 183 w 316"/>
                  <a:gd name="T83" fmla="*/ 7 h 377"/>
                  <a:gd name="T84" fmla="*/ 135 w 316"/>
                  <a:gd name="T85" fmla="*/ 0 h 377"/>
                  <a:gd name="T86" fmla="*/ 90 w 316"/>
                  <a:gd name="T87" fmla="*/ 0 h 377"/>
                  <a:gd name="T88" fmla="*/ 50 w 316"/>
                  <a:gd name="T89" fmla="*/ 4 h 377"/>
                  <a:gd name="T90" fmla="*/ 21 w 316"/>
                  <a:gd name="T91" fmla="*/ 9 h 377"/>
                  <a:gd name="T92" fmla="*/ 2 w 316"/>
                  <a:gd name="T93" fmla="*/ 16 h 377"/>
                  <a:gd name="T94" fmla="*/ 0 w 316"/>
                  <a:gd name="T95" fmla="*/ 45 h 37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16" h="377">
                    <a:moveTo>
                      <a:pt x="0" y="45"/>
                    </a:moveTo>
                    <a:lnTo>
                      <a:pt x="0" y="45"/>
                    </a:lnTo>
                    <a:lnTo>
                      <a:pt x="7" y="42"/>
                    </a:lnTo>
                    <a:lnTo>
                      <a:pt x="17" y="40"/>
                    </a:lnTo>
                    <a:lnTo>
                      <a:pt x="29" y="38"/>
                    </a:lnTo>
                    <a:lnTo>
                      <a:pt x="43" y="35"/>
                    </a:lnTo>
                    <a:lnTo>
                      <a:pt x="59" y="33"/>
                    </a:lnTo>
                    <a:lnTo>
                      <a:pt x="76" y="28"/>
                    </a:lnTo>
                    <a:lnTo>
                      <a:pt x="97" y="28"/>
                    </a:lnTo>
                    <a:lnTo>
                      <a:pt x="116" y="26"/>
                    </a:lnTo>
                    <a:lnTo>
                      <a:pt x="135" y="28"/>
                    </a:lnTo>
                    <a:lnTo>
                      <a:pt x="157" y="28"/>
                    </a:lnTo>
                    <a:lnTo>
                      <a:pt x="178" y="33"/>
                    </a:lnTo>
                    <a:lnTo>
                      <a:pt x="195" y="38"/>
                    </a:lnTo>
                    <a:lnTo>
                      <a:pt x="214" y="45"/>
                    </a:lnTo>
                    <a:lnTo>
                      <a:pt x="228" y="57"/>
                    </a:lnTo>
                    <a:lnTo>
                      <a:pt x="242" y="71"/>
                    </a:lnTo>
                    <a:lnTo>
                      <a:pt x="254" y="85"/>
                    </a:lnTo>
                    <a:lnTo>
                      <a:pt x="264" y="102"/>
                    </a:lnTo>
                    <a:lnTo>
                      <a:pt x="271" y="121"/>
                    </a:lnTo>
                    <a:lnTo>
                      <a:pt x="278" y="140"/>
                    </a:lnTo>
                    <a:lnTo>
                      <a:pt x="283" y="159"/>
                    </a:lnTo>
                    <a:lnTo>
                      <a:pt x="285" y="180"/>
                    </a:lnTo>
                    <a:lnTo>
                      <a:pt x="285" y="199"/>
                    </a:lnTo>
                    <a:lnTo>
                      <a:pt x="285" y="221"/>
                    </a:lnTo>
                    <a:lnTo>
                      <a:pt x="280" y="237"/>
                    </a:lnTo>
                    <a:lnTo>
                      <a:pt x="276" y="256"/>
                    </a:lnTo>
                    <a:lnTo>
                      <a:pt x="269" y="273"/>
                    </a:lnTo>
                    <a:lnTo>
                      <a:pt x="259" y="290"/>
                    </a:lnTo>
                    <a:lnTo>
                      <a:pt x="247" y="301"/>
                    </a:lnTo>
                    <a:lnTo>
                      <a:pt x="233" y="316"/>
                    </a:lnTo>
                    <a:lnTo>
                      <a:pt x="216" y="323"/>
                    </a:lnTo>
                    <a:lnTo>
                      <a:pt x="200" y="332"/>
                    </a:lnTo>
                    <a:lnTo>
                      <a:pt x="178" y="335"/>
                    </a:lnTo>
                    <a:lnTo>
                      <a:pt x="162" y="339"/>
                    </a:lnTo>
                    <a:lnTo>
                      <a:pt x="145" y="342"/>
                    </a:lnTo>
                    <a:lnTo>
                      <a:pt x="131" y="344"/>
                    </a:lnTo>
                    <a:lnTo>
                      <a:pt x="119" y="344"/>
                    </a:lnTo>
                    <a:lnTo>
                      <a:pt x="107" y="344"/>
                    </a:lnTo>
                    <a:lnTo>
                      <a:pt x="97" y="344"/>
                    </a:lnTo>
                    <a:lnTo>
                      <a:pt x="90" y="344"/>
                    </a:lnTo>
                    <a:lnTo>
                      <a:pt x="81" y="342"/>
                    </a:lnTo>
                    <a:lnTo>
                      <a:pt x="76" y="342"/>
                    </a:lnTo>
                    <a:lnTo>
                      <a:pt x="71" y="339"/>
                    </a:lnTo>
                    <a:lnTo>
                      <a:pt x="69" y="339"/>
                    </a:lnTo>
                    <a:lnTo>
                      <a:pt x="64" y="337"/>
                    </a:lnTo>
                    <a:lnTo>
                      <a:pt x="62" y="337"/>
                    </a:lnTo>
                    <a:lnTo>
                      <a:pt x="33" y="366"/>
                    </a:lnTo>
                    <a:lnTo>
                      <a:pt x="36" y="366"/>
                    </a:lnTo>
                    <a:lnTo>
                      <a:pt x="40" y="366"/>
                    </a:lnTo>
                    <a:lnTo>
                      <a:pt x="48" y="368"/>
                    </a:lnTo>
                    <a:lnTo>
                      <a:pt x="52" y="370"/>
                    </a:lnTo>
                    <a:lnTo>
                      <a:pt x="62" y="373"/>
                    </a:lnTo>
                    <a:lnTo>
                      <a:pt x="74" y="375"/>
                    </a:lnTo>
                    <a:lnTo>
                      <a:pt x="86" y="377"/>
                    </a:lnTo>
                    <a:lnTo>
                      <a:pt x="100" y="377"/>
                    </a:lnTo>
                    <a:lnTo>
                      <a:pt x="114" y="377"/>
                    </a:lnTo>
                    <a:lnTo>
                      <a:pt x="128" y="375"/>
                    </a:lnTo>
                    <a:lnTo>
                      <a:pt x="145" y="375"/>
                    </a:lnTo>
                    <a:lnTo>
                      <a:pt x="159" y="370"/>
                    </a:lnTo>
                    <a:lnTo>
                      <a:pt x="176" y="366"/>
                    </a:lnTo>
                    <a:lnTo>
                      <a:pt x="195" y="361"/>
                    </a:lnTo>
                    <a:lnTo>
                      <a:pt x="212" y="354"/>
                    </a:lnTo>
                    <a:lnTo>
                      <a:pt x="228" y="344"/>
                    </a:lnTo>
                    <a:lnTo>
                      <a:pt x="245" y="332"/>
                    </a:lnTo>
                    <a:lnTo>
                      <a:pt x="257" y="323"/>
                    </a:lnTo>
                    <a:lnTo>
                      <a:pt x="271" y="309"/>
                    </a:lnTo>
                    <a:lnTo>
                      <a:pt x="283" y="294"/>
                    </a:lnTo>
                    <a:lnTo>
                      <a:pt x="295" y="280"/>
                    </a:lnTo>
                    <a:lnTo>
                      <a:pt x="302" y="263"/>
                    </a:lnTo>
                    <a:lnTo>
                      <a:pt x="311" y="247"/>
                    </a:lnTo>
                    <a:lnTo>
                      <a:pt x="314" y="230"/>
                    </a:lnTo>
                    <a:lnTo>
                      <a:pt x="316" y="211"/>
                    </a:lnTo>
                    <a:lnTo>
                      <a:pt x="316" y="192"/>
                    </a:lnTo>
                    <a:lnTo>
                      <a:pt x="316" y="171"/>
                    </a:lnTo>
                    <a:lnTo>
                      <a:pt x="311" y="149"/>
                    </a:lnTo>
                    <a:lnTo>
                      <a:pt x="304" y="128"/>
                    </a:lnTo>
                    <a:lnTo>
                      <a:pt x="295" y="104"/>
                    </a:lnTo>
                    <a:lnTo>
                      <a:pt x="283" y="83"/>
                    </a:lnTo>
                    <a:lnTo>
                      <a:pt x="266" y="59"/>
                    </a:lnTo>
                    <a:lnTo>
                      <a:pt x="247" y="40"/>
                    </a:lnTo>
                    <a:lnTo>
                      <a:pt x="228" y="26"/>
                    </a:lnTo>
                    <a:lnTo>
                      <a:pt x="207" y="16"/>
                    </a:lnTo>
                    <a:lnTo>
                      <a:pt x="183" y="7"/>
                    </a:lnTo>
                    <a:lnTo>
                      <a:pt x="159" y="2"/>
                    </a:lnTo>
                    <a:lnTo>
                      <a:pt x="135" y="0"/>
                    </a:lnTo>
                    <a:lnTo>
                      <a:pt x="114" y="0"/>
                    </a:lnTo>
                    <a:lnTo>
                      <a:pt x="90" y="0"/>
                    </a:lnTo>
                    <a:lnTo>
                      <a:pt x="71" y="2"/>
                    </a:lnTo>
                    <a:lnTo>
                      <a:pt x="50" y="4"/>
                    </a:lnTo>
                    <a:lnTo>
                      <a:pt x="36" y="7"/>
                    </a:lnTo>
                    <a:lnTo>
                      <a:pt x="21" y="9"/>
                    </a:lnTo>
                    <a:lnTo>
                      <a:pt x="10" y="14"/>
                    </a:lnTo>
                    <a:lnTo>
                      <a:pt x="2" y="16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9" name="Freeform 356"/>
              <p:cNvSpPr>
                <a:spLocks/>
              </p:cNvSpPr>
              <p:nvPr/>
            </p:nvSpPr>
            <p:spPr bwMode="auto">
              <a:xfrm>
                <a:off x="8033" y="6100"/>
                <a:ext cx="164" cy="1217"/>
              </a:xfrm>
              <a:custGeom>
                <a:avLst/>
                <a:gdLst>
                  <a:gd name="T0" fmla="*/ 134 w 164"/>
                  <a:gd name="T1" fmla="*/ 1212 h 1217"/>
                  <a:gd name="T2" fmla="*/ 134 w 164"/>
                  <a:gd name="T3" fmla="*/ 1184 h 1217"/>
                  <a:gd name="T4" fmla="*/ 134 w 164"/>
                  <a:gd name="T5" fmla="*/ 1129 h 1217"/>
                  <a:gd name="T6" fmla="*/ 134 w 164"/>
                  <a:gd name="T7" fmla="*/ 1053 h 1217"/>
                  <a:gd name="T8" fmla="*/ 131 w 164"/>
                  <a:gd name="T9" fmla="*/ 958 h 1217"/>
                  <a:gd name="T10" fmla="*/ 126 w 164"/>
                  <a:gd name="T11" fmla="*/ 851 h 1217"/>
                  <a:gd name="T12" fmla="*/ 122 w 164"/>
                  <a:gd name="T13" fmla="*/ 735 h 1217"/>
                  <a:gd name="T14" fmla="*/ 117 w 164"/>
                  <a:gd name="T15" fmla="*/ 611 h 1217"/>
                  <a:gd name="T16" fmla="*/ 107 w 164"/>
                  <a:gd name="T17" fmla="*/ 487 h 1217"/>
                  <a:gd name="T18" fmla="*/ 91 w 164"/>
                  <a:gd name="T19" fmla="*/ 376 h 1217"/>
                  <a:gd name="T20" fmla="*/ 74 w 164"/>
                  <a:gd name="T21" fmla="*/ 276 h 1217"/>
                  <a:gd name="T22" fmla="*/ 55 w 164"/>
                  <a:gd name="T23" fmla="*/ 190 h 1217"/>
                  <a:gd name="T24" fmla="*/ 36 w 164"/>
                  <a:gd name="T25" fmla="*/ 121 h 1217"/>
                  <a:gd name="T26" fmla="*/ 20 w 164"/>
                  <a:gd name="T27" fmla="*/ 67 h 1217"/>
                  <a:gd name="T28" fmla="*/ 8 w 164"/>
                  <a:gd name="T29" fmla="*/ 29 h 1217"/>
                  <a:gd name="T30" fmla="*/ 0 w 164"/>
                  <a:gd name="T31" fmla="*/ 12 h 1217"/>
                  <a:gd name="T32" fmla="*/ 24 w 164"/>
                  <a:gd name="T33" fmla="*/ 0 h 1217"/>
                  <a:gd name="T34" fmla="*/ 36 w 164"/>
                  <a:gd name="T35" fmla="*/ 33 h 1217"/>
                  <a:gd name="T36" fmla="*/ 53 w 164"/>
                  <a:gd name="T37" fmla="*/ 81 h 1217"/>
                  <a:gd name="T38" fmla="*/ 72 w 164"/>
                  <a:gd name="T39" fmla="*/ 138 h 1217"/>
                  <a:gd name="T40" fmla="*/ 91 w 164"/>
                  <a:gd name="T41" fmla="*/ 209 h 1217"/>
                  <a:gd name="T42" fmla="*/ 107 w 164"/>
                  <a:gd name="T43" fmla="*/ 293 h 1217"/>
                  <a:gd name="T44" fmla="*/ 124 w 164"/>
                  <a:gd name="T45" fmla="*/ 388 h 1217"/>
                  <a:gd name="T46" fmla="*/ 138 w 164"/>
                  <a:gd name="T47" fmla="*/ 495 h 1217"/>
                  <a:gd name="T48" fmla="*/ 145 w 164"/>
                  <a:gd name="T49" fmla="*/ 616 h 1217"/>
                  <a:gd name="T50" fmla="*/ 150 w 164"/>
                  <a:gd name="T51" fmla="*/ 737 h 1217"/>
                  <a:gd name="T52" fmla="*/ 155 w 164"/>
                  <a:gd name="T53" fmla="*/ 849 h 1217"/>
                  <a:gd name="T54" fmla="*/ 157 w 164"/>
                  <a:gd name="T55" fmla="*/ 948 h 1217"/>
                  <a:gd name="T56" fmla="*/ 162 w 164"/>
                  <a:gd name="T57" fmla="*/ 1034 h 1217"/>
                  <a:gd name="T58" fmla="*/ 162 w 164"/>
                  <a:gd name="T59" fmla="*/ 1105 h 1217"/>
                  <a:gd name="T60" fmla="*/ 162 w 164"/>
                  <a:gd name="T61" fmla="*/ 1158 h 1217"/>
                  <a:gd name="T62" fmla="*/ 162 w 164"/>
                  <a:gd name="T63" fmla="*/ 1191 h 1217"/>
                  <a:gd name="T64" fmla="*/ 164 w 164"/>
                  <a:gd name="T65" fmla="*/ 1203 h 1217"/>
                  <a:gd name="T66" fmla="*/ 136 w 164"/>
                  <a:gd name="T67" fmla="*/ 1217 h 12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4" h="1217">
                    <a:moveTo>
                      <a:pt x="136" y="1217"/>
                    </a:moveTo>
                    <a:lnTo>
                      <a:pt x="134" y="1212"/>
                    </a:lnTo>
                    <a:lnTo>
                      <a:pt x="134" y="1200"/>
                    </a:lnTo>
                    <a:lnTo>
                      <a:pt x="134" y="1184"/>
                    </a:lnTo>
                    <a:lnTo>
                      <a:pt x="134" y="1160"/>
                    </a:lnTo>
                    <a:lnTo>
                      <a:pt x="134" y="1129"/>
                    </a:lnTo>
                    <a:lnTo>
                      <a:pt x="134" y="1093"/>
                    </a:lnTo>
                    <a:lnTo>
                      <a:pt x="134" y="1053"/>
                    </a:lnTo>
                    <a:lnTo>
                      <a:pt x="134" y="1008"/>
                    </a:lnTo>
                    <a:lnTo>
                      <a:pt x="131" y="958"/>
                    </a:lnTo>
                    <a:lnTo>
                      <a:pt x="129" y="908"/>
                    </a:lnTo>
                    <a:lnTo>
                      <a:pt x="126" y="851"/>
                    </a:lnTo>
                    <a:lnTo>
                      <a:pt x="126" y="796"/>
                    </a:lnTo>
                    <a:lnTo>
                      <a:pt x="122" y="735"/>
                    </a:lnTo>
                    <a:lnTo>
                      <a:pt x="119" y="675"/>
                    </a:lnTo>
                    <a:lnTo>
                      <a:pt x="117" y="611"/>
                    </a:lnTo>
                    <a:lnTo>
                      <a:pt x="112" y="552"/>
                    </a:lnTo>
                    <a:lnTo>
                      <a:pt x="107" y="487"/>
                    </a:lnTo>
                    <a:lnTo>
                      <a:pt x="100" y="430"/>
                    </a:lnTo>
                    <a:lnTo>
                      <a:pt x="91" y="376"/>
                    </a:lnTo>
                    <a:lnTo>
                      <a:pt x="84" y="323"/>
                    </a:lnTo>
                    <a:lnTo>
                      <a:pt x="74" y="276"/>
                    </a:lnTo>
                    <a:lnTo>
                      <a:pt x="65" y="233"/>
                    </a:lnTo>
                    <a:lnTo>
                      <a:pt x="55" y="190"/>
                    </a:lnTo>
                    <a:lnTo>
                      <a:pt x="46" y="155"/>
                    </a:lnTo>
                    <a:lnTo>
                      <a:pt x="36" y="121"/>
                    </a:lnTo>
                    <a:lnTo>
                      <a:pt x="29" y="93"/>
                    </a:lnTo>
                    <a:lnTo>
                      <a:pt x="20" y="67"/>
                    </a:lnTo>
                    <a:lnTo>
                      <a:pt x="12" y="48"/>
                    </a:lnTo>
                    <a:lnTo>
                      <a:pt x="8" y="2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4" y="0"/>
                    </a:lnTo>
                    <a:lnTo>
                      <a:pt x="29" y="14"/>
                    </a:lnTo>
                    <a:lnTo>
                      <a:pt x="36" y="33"/>
                    </a:lnTo>
                    <a:lnTo>
                      <a:pt x="43" y="55"/>
                    </a:lnTo>
                    <a:lnTo>
                      <a:pt x="53" y="81"/>
                    </a:lnTo>
                    <a:lnTo>
                      <a:pt x="62" y="107"/>
                    </a:lnTo>
                    <a:lnTo>
                      <a:pt x="72" y="138"/>
                    </a:lnTo>
                    <a:lnTo>
                      <a:pt x="81" y="174"/>
                    </a:lnTo>
                    <a:lnTo>
                      <a:pt x="91" y="209"/>
                    </a:lnTo>
                    <a:lnTo>
                      <a:pt x="98" y="250"/>
                    </a:lnTo>
                    <a:lnTo>
                      <a:pt x="107" y="293"/>
                    </a:lnTo>
                    <a:lnTo>
                      <a:pt x="115" y="338"/>
                    </a:lnTo>
                    <a:lnTo>
                      <a:pt x="124" y="388"/>
                    </a:lnTo>
                    <a:lnTo>
                      <a:pt x="131" y="440"/>
                    </a:lnTo>
                    <a:lnTo>
                      <a:pt x="138" y="495"/>
                    </a:lnTo>
                    <a:lnTo>
                      <a:pt x="141" y="554"/>
                    </a:lnTo>
                    <a:lnTo>
                      <a:pt x="145" y="616"/>
                    </a:lnTo>
                    <a:lnTo>
                      <a:pt x="148" y="678"/>
                    </a:lnTo>
                    <a:lnTo>
                      <a:pt x="150" y="737"/>
                    </a:lnTo>
                    <a:lnTo>
                      <a:pt x="153" y="794"/>
                    </a:lnTo>
                    <a:lnTo>
                      <a:pt x="155" y="849"/>
                    </a:lnTo>
                    <a:lnTo>
                      <a:pt x="157" y="899"/>
                    </a:lnTo>
                    <a:lnTo>
                      <a:pt x="157" y="948"/>
                    </a:lnTo>
                    <a:lnTo>
                      <a:pt x="160" y="994"/>
                    </a:lnTo>
                    <a:lnTo>
                      <a:pt x="162" y="1034"/>
                    </a:lnTo>
                    <a:lnTo>
                      <a:pt x="162" y="1072"/>
                    </a:lnTo>
                    <a:lnTo>
                      <a:pt x="162" y="1105"/>
                    </a:lnTo>
                    <a:lnTo>
                      <a:pt x="162" y="1134"/>
                    </a:lnTo>
                    <a:lnTo>
                      <a:pt x="162" y="1158"/>
                    </a:lnTo>
                    <a:lnTo>
                      <a:pt x="162" y="1177"/>
                    </a:lnTo>
                    <a:lnTo>
                      <a:pt x="162" y="1191"/>
                    </a:lnTo>
                    <a:lnTo>
                      <a:pt x="162" y="1200"/>
                    </a:lnTo>
                    <a:lnTo>
                      <a:pt x="164" y="1203"/>
                    </a:lnTo>
                    <a:lnTo>
                      <a:pt x="136" y="12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0" name="Freeform 357"/>
              <p:cNvSpPr>
                <a:spLocks/>
              </p:cNvSpPr>
              <p:nvPr/>
            </p:nvSpPr>
            <p:spPr bwMode="auto">
              <a:xfrm>
                <a:off x="8093" y="6038"/>
                <a:ext cx="180" cy="1265"/>
              </a:xfrm>
              <a:custGeom>
                <a:avLst/>
                <a:gdLst>
                  <a:gd name="T0" fmla="*/ 150 w 180"/>
                  <a:gd name="T1" fmla="*/ 1260 h 1265"/>
                  <a:gd name="T2" fmla="*/ 150 w 180"/>
                  <a:gd name="T3" fmla="*/ 1231 h 1265"/>
                  <a:gd name="T4" fmla="*/ 150 w 180"/>
                  <a:gd name="T5" fmla="*/ 1177 h 1265"/>
                  <a:gd name="T6" fmla="*/ 150 w 180"/>
                  <a:gd name="T7" fmla="*/ 1101 h 1265"/>
                  <a:gd name="T8" fmla="*/ 147 w 180"/>
                  <a:gd name="T9" fmla="*/ 1008 h 1265"/>
                  <a:gd name="T10" fmla="*/ 142 w 180"/>
                  <a:gd name="T11" fmla="*/ 901 h 1265"/>
                  <a:gd name="T12" fmla="*/ 138 w 180"/>
                  <a:gd name="T13" fmla="*/ 785 h 1265"/>
                  <a:gd name="T14" fmla="*/ 131 w 180"/>
                  <a:gd name="T15" fmla="*/ 661 h 1265"/>
                  <a:gd name="T16" fmla="*/ 121 w 180"/>
                  <a:gd name="T17" fmla="*/ 538 h 1265"/>
                  <a:gd name="T18" fmla="*/ 107 w 180"/>
                  <a:gd name="T19" fmla="*/ 419 h 1265"/>
                  <a:gd name="T20" fmla="*/ 85 w 180"/>
                  <a:gd name="T21" fmla="*/ 314 h 1265"/>
                  <a:gd name="T22" fmla="*/ 64 w 180"/>
                  <a:gd name="T23" fmla="*/ 221 h 1265"/>
                  <a:gd name="T24" fmla="*/ 43 w 180"/>
                  <a:gd name="T25" fmla="*/ 141 h 1265"/>
                  <a:gd name="T26" fmla="*/ 21 w 180"/>
                  <a:gd name="T27" fmla="*/ 79 h 1265"/>
                  <a:gd name="T28" fmla="*/ 7 w 180"/>
                  <a:gd name="T29" fmla="*/ 36 h 1265"/>
                  <a:gd name="T30" fmla="*/ 0 w 180"/>
                  <a:gd name="T31" fmla="*/ 15 h 1265"/>
                  <a:gd name="T32" fmla="*/ 19 w 180"/>
                  <a:gd name="T33" fmla="*/ 0 h 1265"/>
                  <a:gd name="T34" fmla="*/ 33 w 180"/>
                  <a:gd name="T35" fmla="*/ 36 h 1265"/>
                  <a:gd name="T36" fmla="*/ 52 w 180"/>
                  <a:gd name="T37" fmla="*/ 91 h 1265"/>
                  <a:gd name="T38" fmla="*/ 76 w 180"/>
                  <a:gd name="T39" fmla="*/ 157 h 1265"/>
                  <a:gd name="T40" fmla="*/ 97 w 180"/>
                  <a:gd name="T41" fmla="*/ 236 h 1265"/>
                  <a:gd name="T42" fmla="*/ 119 w 180"/>
                  <a:gd name="T43" fmla="*/ 326 h 1265"/>
                  <a:gd name="T44" fmla="*/ 138 w 180"/>
                  <a:gd name="T45" fmla="*/ 431 h 1265"/>
                  <a:gd name="T46" fmla="*/ 152 w 180"/>
                  <a:gd name="T47" fmla="*/ 542 h 1265"/>
                  <a:gd name="T48" fmla="*/ 161 w 180"/>
                  <a:gd name="T49" fmla="*/ 666 h 1265"/>
                  <a:gd name="T50" fmla="*/ 166 w 180"/>
                  <a:gd name="T51" fmla="*/ 787 h 1265"/>
                  <a:gd name="T52" fmla="*/ 171 w 180"/>
                  <a:gd name="T53" fmla="*/ 899 h 1265"/>
                  <a:gd name="T54" fmla="*/ 173 w 180"/>
                  <a:gd name="T55" fmla="*/ 999 h 1265"/>
                  <a:gd name="T56" fmla="*/ 178 w 180"/>
                  <a:gd name="T57" fmla="*/ 1084 h 1265"/>
                  <a:gd name="T58" fmla="*/ 178 w 180"/>
                  <a:gd name="T59" fmla="*/ 1153 h 1265"/>
                  <a:gd name="T60" fmla="*/ 180 w 180"/>
                  <a:gd name="T61" fmla="*/ 1208 h 1265"/>
                  <a:gd name="T62" fmla="*/ 180 w 180"/>
                  <a:gd name="T63" fmla="*/ 1239 h 1265"/>
                  <a:gd name="T64" fmla="*/ 180 w 180"/>
                  <a:gd name="T65" fmla="*/ 1253 h 1265"/>
                  <a:gd name="T66" fmla="*/ 152 w 180"/>
                  <a:gd name="T67" fmla="*/ 1265 h 12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0" h="1265">
                    <a:moveTo>
                      <a:pt x="152" y="1265"/>
                    </a:moveTo>
                    <a:lnTo>
                      <a:pt x="150" y="1260"/>
                    </a:lnTo>
                    <a:lnTo>
                      <a:pt x="150" y="1250"/>
                    </a:lnTo>
                    <a:lnTo>
                      <a:pt x="150" y="1231"/>
                    </a:lnTo>
                    <a:lnTo>
                      <a:pt x="150" y="1208"/>
                    </a:lnTo>
                    <a:lnTo>
                      <a:pt x="150" y="1177"/>
                    </a:lnTo>
                    <a:lnTo>
                      <a:pt x="150" y="1141"/>
                    </a:lnTo>
                    <a:lnTo>
                      <a:pt x="150" y="1101"/>
                    </a:lnTo>
                    <a:lnTo>
                      <a:pt x="150" y="1058"/>
                    </a:lnTo>
                    <a:lnTo>
                      <a:pt x="147" y="1008"/>
                    </a:lnTo>
                    <a:lnTo>
                      <a:pt x="145" y="956"/>
                    </a:lnTo>
                    <a:lnTo>
                      <a:pt x="142" y="901"/>
                    </a:lnTo>
                    <a:lnTo>
                      <a:pt x="142" y="844"/>
                    </a:lnTo>
                    <a:lnTo>
                      <a:pt x="138" y="785"/>
                    </a:lnTo>
                    <a:lnTo>
                      <a:pt x="135" y="725"/>
                    </a:lnTo>
                    <a:lnTo>
                      <a:pt x="131" y="661"/>
                    </a:lnTo>
                    <a:lnTo>
                      <a:pt x="128" y="599"/>
                    </a:lnTo>
                    <a:lnTo>
                      <a:pt x="121" y="538"/>
                    </a:lnTo>
                    <a:lnTo>
                      <a:pt x="114" y="478"/>
                    </a:lnTo>
                    <a:lnTo>
                      <a:pt x="107" y="419"/>
                    </a:lnTo>
                    <a:lnTo>
                      <a:pt x="97" y="366"/>
                    </a:lnTo>
                    <a:lnTo>
                      <a:pt x="85" y="314"/>
                    </a:lnTo>
                    <a:lnTo>
                      <a:pt x="76" y="267"/>
                    </a:lnTo>
                    <a:lnTo>
                      <a:pt x="64" y="221"/>
                    </a:lnTo>
                    <a:lnTo>
                      <a:pt x="52" y="179"/>
                    </a:lnTo>
                    <a:lnTo>
                      <a:pt x="43" y="141"/>
                    </a:lnTo>
                    <a:lnTo>
                      <a:pt x="31" y="110"/>
                    </a:lnTo>
                    <a:lnTo>
                      <a:pt x="21" y="79"/>
                    </a:lnTo>
                    <a:lnTo>
                      <a:pt x="14" y="57"/>
                    </a:lnTo>
                    <a:lnTo>
                      <a:pt x="7" y="36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19" y="0"/>
                    </a:lnTo>
                    <a:lnTo>
                      <a:pt x="26" y="17"/>
                    </a:lnTo>
                    <a:lnTo>
                      <a:pt x="33" y="36"/>
                    </a:lnTo>
                    <a:lnTo>
                      <a:pt x="43" y="62"/>
                    </a:lnTo>
                    <a:lnTo>
                      <a:pt x="52" y="91"/>
                    </a:lnTo>
                    <a:lnTo>
                      <a:pt x="64" y="122"/>
                    </a:lnTo>
                    <a:lnTo>
                      <a:pt x="76" y="157"/>
                    </a:lnTo>
                    <a:lnTo>
                      <a:pt x="85" y="193"/>
                    </a:lnTo>
                    <a:lnTo>
                      <a:pt x="97" y="236"/>
                    </a:lnTo>
                    <a:lnTo>
                      <a:pt x="107" y="278"/>
                    </a:lnTo>
                    <a:lnTo>
                      <a:pt x="119" y="326"/>
                    </a:lnTo>
                    <a:lnTo>
                      <a:pt x="128" y="376"/>
                    </a:lnTo>
                    <a:lnTo>
                      <a:pt x="138" y="431"/>
                    </a:lnTo>
                    <a:lnTo>
                      <a:pt x="145" y="485"/>
                    </a:lnTo>
                    <a:lnTo>
                      <a:pt x="152" y="542"/>
                    </a:lnTo>
                    <a:lnTo>
                      <a:pt x="157" y="602"/>
                    </a:lnTo>
                    <a:lnTo>
                      <a:pt x="161" y="666"/>
                    </a:lnTo>
                    <a:lnTo>
                      <a:pt x="164" y="725"/>
                    </a:lnTo>
                    <a:lnTo>
                      <a:pt x="166" y="787"/>
                    </a:lnTo>
                    <a:lnTo>
                      <a:pt x="169" y="844"/>
                    </a:lnTo>
                    <a:lnTo>
                      <a:pt x="171" y="899"/>
                    </a:lnTo>
                    <a:lnTo>
                      <a:pt x="173" y="951"/>
                    </a:lnTo>
                    <a:lnTo>
                      <a:pt x="173" y="999"/>
                    </a:lnTo>
                    <a:lnTo>
                      <a:pt x="176" y="1044"/>
                    </a:lnTo>
                    <a:lnTo>
                      <a:pt x="178" y="1084"/>
                    </a:lnTo>
                    <a:lnTo>
                      <a:pt x="178" y="1122"/>
                    </a:lnTo>
                    <a:lnTo>
                      <a:pt x="178" y="1153"/>
                    </a:lnTo>
                    <a:lnTo>
                      <a:pt x="178" y="1182"/>
                    </a:lnTo>
                    <a:lnTo>
                      <a:pt x="180" y="1208"/>
                    </a:lnTo>
                    <a:lnTo>
                      <a:pt x="180" y="1227"/>
                    </a:lnTo>
                    <a:lnTo>
                      <a:pt x="180" y="1239"/>
                    </a:lnTo>
                    <a:lnTo>
                      <a:pt x="180" y="1248"/>
                    </a:lnTo>
                    <a:lnTo>
                      <a:pt x="180" y="1253"/>
                    </a:lnTo>
                    <a:lnTo>
                      <a:pt x="152" y="1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1" name="Freeform 358"/>
              <p:cNvSpPr>
                <a:spLocks/>
              </p:cNvSpPr>
              <p:nvPr/>
            </p:nvSpPr>
            <p:spPr bwMode="auto">
              <a:xfrm>
                <a:off x="7123" y="6991"/>
                <a:ext cx="84" cy="143"/>
              </a:xfrm>
              <a:custGeom>
                <a:avLst/>
                <a:gdLst>
                  <a:gd name="T0" fmla="*/ 55 w 84"/>
                  <a:gd name="T1" fmla="*/ 0 h 143"/>
                  <a:gd name="T2" fmla="*/ 50 w 84"/>
                  <a:gd name="T3" fmla="*/ 0 h 143"/>
                  <a:gd name="T4" fmla="*/ 43 w 84"/>
                  <a:gd name="T5" fmla="*/ 3 h 143"/>
                  <a:gd name="T6" fmla="*/ 34 w 84"/>
                  <a:gd name="T7" fmla="*/ 8 h 143"/>
                  <a:gd name="T8" fmla="*/ 24 w 84"/>
                  <a:gd name="T9" fmla="*/ 15 h 143"/>
                  <a:gd name="T10" fmla="*/ 19 w 84"/>
                  <a:gd name="T11" fmla="*/ 19 h 143"/>
                  <a:gd name="T12" fmla="*/ 15 w 84"/>
                  <a:gd name="T13" fmla="*/ 27 h 143"/>
                  <a:gd name="T14" fmla="*/ 10 w 84"/>
                  <a:gd name="T15" fmla="*/ 31 h 143"/>
                  <a:gd name="T16" fmla="*/ 5 w 84"/>
                  <a:gd name="T17" fmla="*/ 41 h 143"/>
                  <a:gd name="T18" fmla="*/ 3 w 84"/>
                  <a:gd name="T19" fmla="*/ 48 h 143"/>
                  <a:gd name="T20" fmla="*/ 0 w 84"/>
                  <a:gd name="T21" fmla="*/ 60 h 143"/>
                  <a:gd name="T22" fmla="*/ 0 w 84"/>
                  <a:gd name="T23" fmla="*/ 69 h 143"/>
                  <a:gd name="T24" fmla="*/ 3 w 84"/>
                  <a:gd name="T25" fmla="*/ 84 h 143"/>
                  <a:gd name="T26" fmla="*/ 5 w 84"/>
                  <a:gd name="T27" fmla="*/ 93 h 143"/>
                  <a:gd name="T28" fmla="*/ 10 w 84"/>
                  <a:gd name="T29" fmla="*/ 105 h 143"/>
                  <a:gd name="T30" fmla="*/ 12 w 84"/>
                  <a:gd name="T31" fmla="*/ 112 h 143"/>
                  <a:gd name="T32" fmla="*/ 19 w 84"/>
                  <a:gd name="T33" fmla="*/ 119 h 143"/>
                  <a:gd name="T34" fmla="*/ 24 w 84"/>
                  <a:gd name="T35" fmla="*/ 126 h 143"/>
                  <a:gd name="T36" fmla="*/ 31 w 84"/>
                  <a:gd name="T37" fmla="*/ 131 h 143"/>
                  <a:gd name="T38" fmla="*/ 38 w 84"/>
                  <a:gd name="T39" fmla="*/ 134 h 143"/>
                  <a:gd name="T40" fmla="*/ 46 w 84"/>
                  <a:gd name="T41" fmla="*/ 138 h 143"/>
                  <a:gd name="T42" fmla="*/ 53 w 84"/>
                  <a:gd name="T43" fmla="*/ 141 h 143"/>
                  <a:gd name="T44" fmla="*/ 60 w 84"/>
                  <a:gd name="T45" fmla="*/ 141 h 143"/>
                  <a:gd name="T46" fmla="*/ 65 w 84"/>
                  <a:gd name="T47" fmla="*/ 141 h 143"/>
                  <a:gd name="T48" fmla="*/ 72 w 84"/>
                  <a:gd name="T49" fmla="*/ 143 h 143"/>
                  <a:gd name="T50" fmla="*/ 79 w 84"/>
                  <a:gd name="T51" fmla="*/ 143 h 143"/>
                  <a:gd name="T52" fmla="*/ 84 w 84"/>
                  <a:gd name="T53" fmla="*/ 143 h 143"/>
                  <a:gd name="T54" fmla="*/ 79 w 84"/>
                  <a:gd name="T55" fmla="*/ 115 h 143"/>
                  <a:gd name="T56" fmla="*/ 76 w 84"/>
                  <a:gd name="T57" fmla="*/ 115 h 143"/>
                  <a:gd name="T58" fmla="*/ 69 w 84"/>
                  <a:gd name="T59" fmla="*/ 115 h 143"/>
                  <a:gd name="T60" fmla="*/ 62 w 84"/>
                  <a:gd name="T61" fmla="*/ 112 h 143"/>
                  <a:gd name="T62" fmla="*/ 53 w 84"/>
                  <a:gd name="T63" fmla="*/ 110 h 143"/>
                  <a:gd name="T64" fmla="*/ 43 w 84"/>
                  <a:gd name="T65" fmla="*/ 105 h 143"/>
                  <a:gd name="T66" fmla="*/ 36 w 84"/>
                  <a:gd name="T67" fmla="*/ 98 h 143"/>
                  <a:gd name="T68" fmla="*/ 31 w 84"/>
                  <a:gd name="T69" fmla="*/ 93 h 143"/>
                  <a:gd name="T70" fmla="*/ 29 w 84"/>
                  <a:gd name="T71" fmla="*/ 88 h 143"/>
                  <a:gd name="T72" fmla="*/ 24 w 84"/>
                  <a:gd name="T73" fmla="*/ 81 h 143"/>
                  <a:gd name="T74" fmla="*/ 24 w 84"/>
                  <a:gd name="T75" fmla="*/ 76 h 143"/>
                  <a:gd name="T76" fmla="*/ 24 w 84"/>
                  <a:gd name="T77" fmla="*/ 67 h 143"/>
                  <a:gd name="T78" fmla="*/ 24 w 84"/>
                  <a:gd name="T79" fmla="*/ 62 h 143"/>
                  <a:gd name="T80" fmla="*/ 24 w 84"/>
                  <a:gd name="T81" fmla="*/ 55 h 143"/>
                  <a:gd name="T82" fmla="*/ 29 w 84"/>
                  <a:gd name="T83" fmla="*/ 50 h 143"/>
                  <a:gd name="T84" fmla="*/ 34 w 84"/>
                  <a:gd name="T85" fmla="*/ 41 h 143"/>
                  <a:gd name="T86" fmla="*/ 43 w 84"/>
                  <a:gd name="T87" fmla="*/ 36 h 143"/>
                  <a:gd name="T88" fmla="*/ 50 w 84"/>
                  <a:gd name="T89" fmla="*/ 31 h 143"/>
                  <a:gd name="T90" fmla="*/ 57 w 84"/>
                  <a:gd name="T91" fmla="*/ 29 h 143"/>
                  <a:gd name="T92" fmla="*/ 65 w 84"/>
                  <a:gd name="T93" fmla="*/ 27 h 143"/>
                  <a:gd name="T94" fmla="*/ 67 w 84"/>
                  <a:gd name="T95" fmla="*/ 27 h 143"/>
                  <a:gd name="T96" fmla="*/ 55 w 84"/>
                  <a:gd name="T97" fmla="*/ 0 h 143"/>
                  <a:gd name="T98" fmla="*/ 55 w 84"/>
                  <a:gd name="T99" fmla="*/ 0 h 14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4" h="143">
                    <a:moveTo>
                      <a:pt x="55" y="0"/>
                    </a:moveTo>
                    <a:lnTo>
                      <a:pt x="50" y="0"/>
                    </a:lnTo>
                    <a:lnTo>
                      <a:pt x="43" y="3"/>
                    </a:lnTo>
                    <a:lnTo>
                      <a:pt x="34" y="8"/>
                    </a:lnTo>
                    <a:lnTo>
                      <a:pt x="24" y="15"/>
                    </a:lnTo>
                    <a:lnTo>
                      <a:pt x="19" y="19"/>
                    </a:lnTo>
                    <a:lnTo>
                      <a:pt x="15" y="27"/>
                    </a:lnTo>
                    <a:lnTo>
                      <a:pt x="10" y="31"/>
                    </a:lnTo>
                    <a:lnTo>
                      <a:pt x="5" y="41"/>
                    </a:lnTo>
                    <a:lnTo>
                      <a:pt x="3" y="48"/>
                    </a:lnTo>
                    <a:lnTo>
                      <a:pt x="0" y="60"/>
                    </a:lnTo>
                    <a:lnTo>
                      <a:pt x="0" y="69"/>
                    </a:lnTo>
                    <a:lnTo>
                      <a:pt x="3" y="84"/>
                    </a:lnTo>
                    <a:lnTo>
                      <a:pt x="5" y="93"/>
                    </a:lnTo>
                    <a:lnTo>
                      <a:pt x="10" y="105"/>
                    </a:lnTo>
                    <a:lnTo>
                      <a:pt x="12" y="112"/>
                    </a:lnTo>
                    <a:lnTo>
                      <a:pt x="19" y="119"/>
                    </a:lnTo>
                    <a:lnTo>
                      <a:pt x="24" y="126"/>
                    </a:lnTo>
                    <a:lnTo>
                      <a:pt x="31" y="131"/>
                    </a:lnTo>
                    <a:lnTo>
                      <a:pt x="38" y="134"/>
                    </a:lnTo>
                    <a:lnTo>
                      <a:pt x="46" y="138"/>
                    </a:lnTo>
                    <a:lnTo>
                      <a:pt x="53" y="141"/>
                    </a:lnTo>
                    <a:lnTo>
                      <a:pt x="60" y="141"/>
                    </a:lnTo>
                    <a:lnTo>
                      <a:pt x="65" y="141"/>
                    </a:lnTo>
                    <a:lnTo>
                      <a:pt x="72" y="143"/>
                    </a:lnTo>
                    <a:lnTo>
                      <a:pt x="79" y="143"/>
                    </a:lnTo>
                    <a:lnTo>
                      <a:pt x="84" y="143"/>
                    </a:lnTo>
                    <a:lnTo>
                      <a:pt x="79" y="115"/>
                    </a:lnTo>
                    <a:lnTo>
                      <a:pt x="76" y="115"/>
                    </a:lnTo>
                    <a:lnTo>
                      <a:pt x="69" y="115"/>
                    </a:lnTo>
                    <a:lnTo>
                      <a:pt x="62" y="112"/>
                    </a:lnTo>
                    <a:lnTo>
                      <a:pt x="53" y="110"/>
                    </a:lnTo>
                    <a:lnTo>
                      <a:pt x="43" y="105"/>
                    </a:lnTo>
                    <a:lnTo>
                      <a:pt x="36" y="98"/>
                    </a:lnTo>
                    <a:lnTo>
                      <a:pt x="31" y="93"/>
                    </a:lnTo>
                    <a:lnTo>
                      <a:pt x="29" y="88"/>
                    </a:lnTo>
                    <a:lnTo>
                      <a:pt x="24" y="81"/>
                    </a:lnTo>
                    <a:lnTo>
                      <a:pt x="24" y="76"/>
                    </a:lnTo>
                    <a:lnTo>
                      <a:pt x="24" y="67"/>
                    </a:lnTo>
                    <a:lnTo>
                      <a:pt x="24" y="62"/>
                    </a:lnTo>
                    <a:lnTo>
                      <a:pt x="24" y="55"/>
                    </a:lnTo>
                    <a:lnTo>
                      <a:pt x="29" y="50"/>
                    </a:lnTo>
                    <a:lnTo>
                      <a:pt x="34" y="41"/>
                    </a:lnTo>
                    <a:lnTo>
                      <a:pt x="43" y="36"/>
                    </a:lnTo>
                    <a:lnTo>
                      <a:pt x="50" y="31"/>
                    </a:lnTo>
                    <a:lnTo>
                      <a:pt x="57" y="29"/>
                    </a:lnTo>
                    <a:lnTo>
                      <a:pt x="65" y="27"/>
                    </a:lnTo>
                    <a:lnTo>
                      <a:pt x="67" y="27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2" name="Freeform 359"/>
              <p:cNvSpPr>
                <a:spLocks/>
              </p:cNvSpPr>
              <p:nvPr/>
            </p:nvSpPr>
            <p:spPr bwMode="auto">
              <a:xfrm>
                <a:off x="7159" y="6984"/>
                <a:ext cx="114" cy="148"/>
              </a:xfrm>
              <a:custGeom>
                <a:avLst/>
                <a:gdLst>
                  <a:gd name="T0" fmla="*/ 0 w 114"/>
                  <a:gd name="T1" fmla="*/ 15 h 148"/>
                  <a:gd name="T2" fmla="*/ 2 w 114"/>
                  <a:gd name="T3" fmla="*/ 12 h 148"/>
                  <a:gd name="T4" fmla="*/ 12 w 114"/>
                  <a:gd name="T5" fmla="*/ 7 h 148"/>
                  <a:gd name="T6" fmla="*/ 19 w 114"/>
                  <a:gd name="T7" fmla="*/ 5 h 148"/>
                  <a:gd name="T8" fmla="*/ 26 w 114"/>
                  <a:gd name="T9" fmla="*/ 3 h 148"/>
                  <a:gd name="T10" fmla="*/ 33 w 114"/>
                  <a:gd name="T11" fmla="*/ 3 h 148"/>
                  <a:gd name="T12" fmla="*/ 43 w 114"/>
                  <a:gd name="T13" fmla="*/ 3 h 148"/>
                  <a:gd name="T14" fmla="*/ 52 w 114"/>
                  <a:gd name="T15" fmla="*/ 0 h 148"/>
                  <a:gd name="T16" fmla="*/ 62 w 114"/>
                  <a:gd name="T17" fmla="*/ 3 h 148"/>
                  <a:gd name="T18" fmla="*/ 69 w 114"/>
                  <a:gd name="T19" fmla="*/ 5 h 148"/>
                  <a:gd name="T20" fmla="*/ 81 w 114"/>
                  <a:gd name="T21" fmla="*/ 12 h 148"/>
                  <a:gd name="T22" fmla="*/ 88 w 114"/>
                  <a:gd name="T23" fmla="*/ 17 h 148"/>
                  <a:gd name="T24" fmla="*/ 95 w 114"/>
                  <a:gd name="T25" fmla="*/ 26 h 148"/>
                  <a:gd name="T26" fmla="*/ 102 w 114"/>
                  <a:gd name="T27" fmla="*/ 36 h 148"/>
                  <a:gd name="T28" fmla="*/ 109 w 114"/>
                  <a:gd name="T29" fmla="*/ 50 h 148"/>
                  <a:gd name="T30" fmla="*/ 112 w 114"/>
                  <a:gd name="T31" fmla="*/ 64 h 148"/>
                  <a:gd name="T32" fmla="*/ 114 w 114"/>
                  <a:gd name="T33" fmla="*/ 76 h 148"/>
                  <a:gd name="T34" fmla="*/ 114 w 114"/>
                  <a:gd name="T35" fmla="*/ 88 h 148"/>
                  <a:gd name="T36" fmla="*/ 112 w 114"/>
                  <a:gd name="T37" fmla="*/ 98 h 148"/>
                  <a:gd name="T38" fmla="*/ 107 w 114"/>
                  <a:gd name="T39" fmla="*/ 107 h 148"/>
                  <a:gd name="T40" fmla="*/ 100 w 114"/>
                  <a:gd name="T41" fmla="*/ 117 h 148"/>
                  <a:gd name="T42" fmla="*/ 93 w 114"/>
                  <a:gd name="T43" fmla="*/ 122 h 148"/>
                  <a:gd name="T44" fmla="*/ 86 w 114"/>
                  <a:gd name="T45" fmla="*/ 129 h 148"/>
                  <a:gd name="T46" fmla="*/ 78 w 114"/>
                  <a:gd name="T47" fmla="*/ 133 h 148"/>
                  <a:gd name="T48" fmla="*/ 69 w 114"/>
                  <a:gd name="T49" fmla="*/ 138 h 148"/>
                  <a:gd name="T50" fmla="*/ 62 w 114"/>
                  <a:gd name="T51" fmla="*/ 141 h 148"/>
                  <a:gd name="T52" fmla="*/ 55 w 114"/>
                  <a:gd name="T53" fmla="*/ 145 h 148"/>
                  <a:gd name="T54" fmla="*/ 48 w 114"/>
                  <a:gd name="T55" fmla="*/ 145 h 148"/>
                  <a:gd name="T56" fmla="*/ 40 w 114"/>
                  <a:gd name="T57" fmla="*/ 148 h 148"/>
                  <a:gd name="T58" fmla="*/ 36 w 114"/>
                  <a:gd name="T59" fmla="*/ 148 h 148"/>
                  <a:gd name="T60" fmla="*/ 33 w 114"/>
                  <a:gd name="T61" fmla="*/ 148 h 148"/>
                  <a:gd name="T62" fmla="*/ 26 w 114"/>
                  <a:gd name="T63" fmla="*/ 141 h 148"/>
                  <a:gd name="T64" fmla="*/ 24 w 114"/>
                  <a:gd name="T65" fmla="*/ 131 h 148"/>
                  <a:gd name="T66" fmla="*/ 24 w 114"/>
                  <a:gd name="T67" fmla="*/ 124 h 148"/>
                  <a:gd name="T68" fmla="*/ 26 w 114"/>
                  <a:gd name="T69" fmla="*/ 122 h 148"/>
                  <a:gd name="T70" fmla="*/ 29 w 114"/>
                  <a:gd name="T71" fmla="*/ 119 h 148"/>
                  <a:gd name="T72" fmla="*/ 36 w 114"/>
                  <a:gd name="T73" fmla="*/ 119 h 148"/>
                  <a:gd name="T74" fmla="*/ 40 w 114"/>
                  <a:gd name="T75" fmla="*/ 117 h 148"/>
                  <a:gd name="T76" fmla="*/ 48 w 114"/>
                  <a:gd name="T77" fmla="*/ 117 h 148"/>
                  <a:gd name="T78" fmla="*/ 52 w 114"/>
                  <a:gd name="T79" fmla="*/ 114 h 148"/>
                  <a:gd name="T80" fmla="*/ 59 w 114"/>
                  <a:gd name="T81" fmla="*/ 112 h 148"/>
                  <a:gd name="T82" fmla="*/ 71 w 114"/>
                  <a:gd name="T83" fmla="*/ 105 h 148"/>
                  <a:gd name="T84" fmla="*/ 81 w 114"/>
                  <a:gd name="T85" fmla="*/ 93 h 148"/>
                  <a:gd name="T86" fmla="*/ 83 w 114"/>
                  <a:gd name="T87" fmla="*/ 86 h 148"/>
                  <a:gd name="T88" fmla="*/ 86 w 114"/>
                  <a:gd name="T89" fmla="*/ 79 h 148"/>
                  <a:gd name="T90" fmla="*/ 86 w 114"/>
                  <a:gd name="T91" fmla="*/ 69 h 148"/>
                  <a:gd name="T92" fmla="*/ 83 w 114"/>
                  <a:gd name="T93" fmla="*/ 60 h 148"/>
                  <a:gd name="T94" fmla="*/ 78 w 114"/>
                  <a:gd name="T95" fmla="*/ 48 h 148"/>
                  <a:gd name="T96" fmla="*/ 74 w 114"/>
                  <a:gd name="T97" fmla="*/ 41 h 148"/>
                  <a:gd name="T98" fmla="*/ 69 w 114"/>
                  <a:gd name="T99" fmla="*/ 34 h 148"/>
                  <a:gd name="T100" fmla="*/ 64 w 114"/>
                  <a:gd name="T101" fmla="*/ 31 h 148"/>
                  <a:gd name="T102" fmla="*/ 57 w 114"/>
                  <a:gd name="T103" fmla="*/ 26 h 148"/>
                  <a:gd name="T104" fmla="*/ 50 w 114"/>
                  <a:gd name="T105" fmla="*/ 26 h 148"/>
                  <a:gd name="T106" fmla="*/ 43 w 114"/>
                  <a:gd name="T107" fmla="*/ 26 h 148"/>
                  <a:gd name="T108" fmla="*/ 38 w 114"/>
                  <a:gd name="T109" fmla="*/ 29 h 148"/>
                  <a:gd name="T110" fmla="*/ 31 w 114"/>
                  <a:gd name="T111" fmla="*/ 29 h 148"/>
                  <a:gd name="T112" fmla="*/ 24 w 114"/>
                  <a:gd name="T113" fmla="*/ 31 h 148"/>
                  <a:gd name="T114" fmla="*/ 17 w 114"/>
                  <a:gd name="T115" fmla="*/ 34 h 148"/>
                  <a:gd name="T116" fmla="*/ 14 w 114"/>
                  <a:gd name="T117" fmla="*/ 36 h 148"/>
                  <a:gd name="T118" fmla="*/ 7 w 114"/>
                  <a:gd name="T119" fmla="*/ 41 h 148"/>
                  <a:gd name="T120" fmla="*/ 5 w 114"/>
                  <a:gd name="T121" fmla="*/ 43 h 148"/>
                  <a:gd name="T122" fmla="*/ 0 w 114"/>
                  <a:gd name="T123" fmla="*/ 15 h 148"/>
                  <a:gd name="T124" fmla="*/ 0 w 114"/>
                  <a:gd name="T125" fmla="*/ 15 h 14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4" h="148">
                    <a:moveTo>
                      <a:pt x="0" y="15"/>
                    </a:moveTo>
                    <a:lnTo>
                      <a:pt x="2" y="12"/>
                    </a:lnTo>
                    <a:lnTo>
                      <a:pt x="12" y="7"/>
                    </a:lnTo>
                    <a:lnTo>
                      <a:pt x="19" y="5"/>
                    </a:lnTo>
                    <a:lnTo>
                      <a:pt x="26" y="3"/>
                    </a:lnTo>
                    <a:lnTo>
                      <a:pt x="33" y="3"/>
                    </a:lnTo>
                    <a:lnTo>
                      <a:pt x="43" y="3"/>
                    </a:lnTo>
                    <a:lnTo>
                      <a:pt x="52" y="0"/>
                    </a:lnTo>
                    <a:lnTo>
                      <a:pt x="62" y="3"/>
                    </a:lnTo>
                    <a:lnTo>
                      <a:pt x="69" y="5"/>
                    </a:lnTo>
                    <a:lnTo>
                      <a:pt x="81" y="12"/>
                    </a:lnTo>
                    <a:lnTo>
                      <a:pt x="88" y="17"/>
                    </a:lnTo>
                    <a:lnTo>
                      <a:pt x="95" y="26"/>
                    </a:lnTo>
                    <a:lnTo>
                      <a:pt x="102" y="36"/>
                    </a:lnTo>
                    <a:lnTo>
                      <a:pt x="109" y="50"/>
                    </a:lnTo>
                    <a:lnTo>
                      <a:pt x="112" y="64"/>
                    </a:lnTo>
                    <a:lnTo>
                      <a:pt x="114" y="76"/>
                    </a:lnTo>
                    <a:lnTo>
                      <a:pt x="114" y="88"/>
                    </a:lnTo>
                    <a:lnTo>
                      <a:pt x="112" y="98"/>
                    </a:lnTo>
                    <a:lnTo>
                      <a:pt x="107" y="107"/>
                    </a:lnTo>
                    <a:lnTo>
                      <a:pt x="100" y="117"/>
                    </a:lnTo>
                    <a:lnTo>
                      <a:pt x="93" y="122"/>
                    </a:lnTo>
                    <a:lnTo>
                      <a:pt x="86" y="129"/>
                    </a:lnTo>
                    <a:lnTo>
                      <a:pt x="78" y="133"/>
                    </a:lnTo>
                    <a:lnTo>
                      <a:pt x="69" y="138"/>
                    </a:lnTo>
                    <a:lnTo>
                      <a:pt x="62" y="141"/>
                    </a:lnTo>
                    <a:lnTo>
                      <a:pt x="55" y="145"/>
                    </a:lnTo>
                    <a:lnTo>
                      <a:pt x="48" y="145"/>
                    </a:lnTo>
                    <a:lnTo>
                      <a:pt x="40" y="148"/>
                    </a:lnTo>
                    <a:lnTo>
                      <a:pt x="36" y="148"/>
                    </a:lnTo>
                    <a:lnTo>
                      <a:pt x="33" y="148"/>
                    </a:lnTo>
                    <a:lnTo>
                      <a:pt x="26" y="141"/>
                    </a:lnTo>
                    <a:lnTo>
                      <a:pt x="24" y="131"/>
                    </a:lnTo>
                    <a:lnTo>
                      <a:pt x="24" y="124"/>
                    </a:lnTo>
                    <a:lnTo>
                      <a:pt x="26" y="122"/>
                    </a:lnTo>
                    <a:lnTo>
                      <a:pt x="29" y="119"/>
                    </a:lnTo>
                    <a:lnTo>
                      <a:pt x="36" y="119"/>
                    </a:lnTo>
                    <a:lnTo>
                      <a:pt x="40" y="117"/>
                    </a:lnTo>
                    <a:lnTo>
                      <a:pt x="48" y="117"/>
                    </a:lnTo>
                    <a:lnTo>
                      <a:pt x="52" y="114"/>
                    </a:lnTo>
                    <a:lnTo>
                      <a:pt x="59" y="112"/>
                    </a:lnTo>
                    <a:lnTo>
                      <a:pt x="71" y="105"/>
                    </a:lnTo>
                    <a:lnTo>
                      <a:pt x="81" y="93"/>
                    </a:lnTo>
                    <a:lnTo>
                      <a:pt x="83" y="86"/>
                    </a:lnTo>
                    <a:lnTo>
                      <a:pt x="86" y="79"/>
                    </a:lnTo>
                    <a:lnTo>
                      <a:pt x="86" y="69"/>
                    </a:lnTo>
                    <a:lnTo>
                      <a:pt x="83" y="60"/>
                    </a:lnTo>
                    <a:lnTo>
                      <a:pt x="78" y="48"/>
                    </a:lnTo>
                    <a:lnTo>
                      <a:pt x="74" y="41"/>
                    </a:lnTo>
                    <a:lnTo>
                      <a:pt x="69" y="34"/>
                    </a:lnTo>
                    <a:lnTo>
                      <a:pt x="64" y="31"/>
                    </a:lnTo>
                    <a:lnTo>
                      <a:pt x="57" y="26"/>
                    </a:lnTo>
                    <a:lnTo>
                      <a:pt x="50" y="26"/>
                    </a:lnTo>
                    <a:lnTo>
                      <a:pt x="43" y="26"/>
                    </a:lnTo>
                    <a:lnTo>
                      <a:pt x="38" y="29"/>
                    </a:lnTo>
                    <a:lnTo>
                      <a:pt x="31" y="29"/>
                    </a:lnTo>
                    <a:lnTo>
                      <a:pt x="24" y="31"/>
                    </a:lnTo>
                    <a:lnTo>
                      <a:pt x="17" y="34"/>
                    </a:lnTo>
                    <a:lnTo>
                      <a:pt x="14" y="36"/>
                    </a:lnTo>
                    <a:lnTo>
                      <a:pt x="7" y="41"/>
                    </a:lnTo>
                    <a:lnTo>
                      <a:pt x="5" y="4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3" name="Freeform 360"/>
              <p:cNvSpPr>
                <a:spLocks/>
              </p:cNvSpPr>
              <p:nvPr/>
            </p:nvSpPr>
            <p:spPr bwMode="auto">
              <a:xfrm>
                <a:off x="6772" y="6673"/>
                <a:ext cx="760" cy="770"/>
              </a:xfrm>
              <a:custGeom>
                <a:avLst/>
                <a:gdLst>
                  <a:gd name="T0" fmla="*/ 392 w 760"/>
                  <a:gd name="T1" fmla="*/ 2 h 770"/>
                  <a:gd name="T2" fmla="*/ 335 w 760"/>
                  <a:gd name="T3" fmla="*/ 9 h 770"/>
                  <a:gd name="T4" fmla="*/ 249 w 760"/>
                  <a:gd name="T5" fmla="*/ 38 h 770"/>
                  <a:gd name="T6" fmla="*/ 152 w 760"/>
                  <a:gd name="T7" fmla="*/ 90 h 770"/>
                  <a:gd name="T8" fmla="*/ 66 w 760"/>
                  <a:gd name="T9" fmla="*/ 183 h 770"/>
                  <a:gd name="T10" fmla="*/ 12 w 760"/>
                  <a:gd name="T11" fmla="*/ 323 h 770"/>
                  <a:gd name="T12" fmla="*/ 5 w 760"/>
                  <a:gd name="T13" fmla="*/ 461 h 770"/>
                  <a:gd name="T14" fmla="*/ 47 w 760"/>
                  <a:gd name="T15" fmla="*/ 577 h 770"/>
                  <a:gd name="T16" fmla="*/ 130 w 760"/>
                  <a:gd name="T17" fmla="*/ 670 h 770"/>
                  <a:gd name="T18" fmla="*/ 245 w 760"/>
                  <a:gd name="T19" fmla="*/ 734 h 770"/>
                  <a:gd name="T20" fmla="*/ 389 w 760"/>
                  <a:gd name="T21" fmla="*/ 770 h 770"/>
                  <a:gd name="T22" fmla="*/ 527 w 760"/>
                  <a:gd name="T23" fmla="*/ 756 h 770"/>
                  <a:gd name="T24" fmla="*/ 634 w 760"/>
                  <a:gd name="T25" fmla="*/ 694 h 770"/>
                  <a:gd name="T26" fmla="*/ 710 w 760"/>
                  <a:gd name="T27" fmla="*/ 594 h 770"/>
                  <a:gd name="T28" fmla="*/ 753 w 760"/>
                  <a:gd name="T29" fmla="*/ 471 h 770"/>
                  <a:gd name="T30" fmla="*/ 758 w 760"/>
                  <a:gd name="T31" fmla="*/ 335 h 770"/>
                  <a:gd name="T32" fmla="*/ 724 w 760"/>
                  <a:gd name="T33" fmla="*/ 207 h 770"/>
                  <a:gd name="T34" fmla="*/ 653 w 760"/>
                  <a:gd name="T35" fmla="*/ 114 h 770"/>
                  <a:gd name="T36" fmla="*/ 570 w 760"/>
                  <a:gd name="T37" fmla="*/ 55 h 770"/>
                  <a:gd name="T38" fmla="*/ 487 w 760"/>
                  <a:gd name="T39" fmla="*/ 17 h 770"/>
                  <a:gd name="T40" fmla="*/ 430 w 760"/>
                  <a:gd name="T41" fmla="*/ 2 h 770"/>
                  <a:gd name="T42" fmla="*/ 413 w 760"/>
                  <a:gd name="T43" fmla="*/ 28 h 770"/>
                  <a:gd name="T44" fmla="*/ 437 w 760"/>
                  <a:gd name="T45" fmla="*/ 33 h 770"/>
                  <a:gd name="T46" fmla="*/ 501 w 760"/>
                  <a:gd name="T47" fmla="*/ 55 h 770"/>
                  <a:gd name="T48" fmla="*/ 584 w 760"/>
                  <a:gd name="T49" fmla="*/ 97 h 770"/>
                  <a:gd name="T50" fmla="*/ 663 w 760"/>
                  <a:gd name="T51" fmla="*/ 166 h 770"/>
                  <a:gd name="T52" fmla="*/ 720 w 760"/>
                  <a:gd name="T53" fmla="*/ 266 h 770"/>
                  <a:gd name="T54" fmla="*/ 734 w 760"/>
                  <a:gd name="T55" fmla="*/ 392 h 770"/>
                  <a:gd name="T56" fmla="*/ 720 w 760"/>
                  <a:gd name="T57" fmla="*/ 509 h 770"/>
                  <a:gd name="T58" fmla="*/ 675 w 760"/>
                  <a:gd name="T59" fmla="*/ 611 h 770"/>
                  <a:gd name="T60" fmla="*/ 596 w 760"/>
                  <a:gd name="T61" fmla="*/ 684 h 770"/>
                  <a:gd name="T62" fmla="*/ 489 w 760"/>
                  <a:gd name="T63" fmla="*/ 730 h 770"/>
                  <a:gd name="T64" fmla="*/ 356 w 760"/>
                  <a:gd name="T65" fmla="*/ 732 h 770"/>
                  <a:gd name="T66" fmla="*/ 233 w 760"/>
                  <a:gd name="T67" fmla="*/ 701 h 770"/>
                  <a:gd name="T68" fmla="*/ 133 w 760"/>
                  <a:gd name="T69" fmla="*/ 639 h 770"/>
                  <a:gd name="T70" fmla="*/ 64 w 760"/>
                  <a:gd name="T71" fmla="*/ 549 h 770"/>
                  <a:gd name="T72" fmla="*/ 33 w 760"/>
                  <a:gd name="T73" fmla="*/ 435 h 770"/>
                  <a:gd name="T74" fmla="*/ 45 w 760"/>
                  <a:gd name="T75" fmla="*/ 302 h 770"/>
                  <a:gd name="T76" fmla="*/ 100 w 760"/>
                  <a:gd name="T77" fmla="*/ 181 h 770"/>
                  <a:gd name="T78" fmla="*/ 183 w 760"/>
                  <a:gd name="T79" fmla="*/ 102 h 770"/>
                  <a:gd name="T80" fmla="*/ 275 w 760"/>
                  <a:gd name="T81" fmla="*/ 55 h 770"/>
                  <a:gd name="T82" fmla="*/ 354 w 760"/>
                  <a:gd name="T83" fmla="*/ 36 h 770"/>
                  <a:gd name="T84" fmla="*/ 399 w 760"/>
                  <a:gd name="T85" fmla="*/ 28 h 770"/>
                  <a:gd name="T86" fmla="*/ 406 w 760"/>
                  <a:gd name="T87" fmla="*/ 2 h 7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760" h="770">
                    <a:moveTo>
                      <a:pt x="406" y="2"/>
                    </a:moveTo>
                    <a:lnTo>
                      <a:pt x="401" y="2"/>
                    </a:lnTo>
                    <a:lnTo>
                      <a:pt x="392" y="2"/>
                    </a:lnTo>
                    <a:lnTo>
                      <a:pt x="378" y="2"/>
                    </a:lnTo>
                    <a:lnTo>
                      <a:pt x="359" y="7"/>
                    </a:lnTo>
                    <a:lnTo>
                      <a:pt x="335" y="9"/>
                    </a:lnTo>
                    <a:lnTo>
                      <a:pt x="309" y="17"/>
                    </a:lnTo>
                    <a:lnTo>
                      <a:pt x="280" y="24"/>
                    </a:lnTo>
                    <a:lnTo>
                      <a:pt x="249" y="38"/>
                    </a:lnTo>
                    <a:lnTo>
                      <a:pt x="216" y="50"/>
                    </a:lnTo>
                    <a:lnTo>
                      <a:pt x="185" y="69"/>
                    </a:lnTo>
                    <a:lnTo>
                      <a:pt x="152" y="90"/>
                    </a:lnTo>
                    <a:lnTo>
                      <a:pt x="123" y="116"/>
                    </a:lnTo>
                    <a:lnTo>
                      <a:pt x="92" y="147"/>
                    </a:lnTo>
                    <a:lnTo>
                      <a:pt x="66" y="183"/>
                    </a:lnTo>
                    <a:lnTo>
                      <a:pt x="45" y="223"/>
                    </a:lnTo>
                    <a:lnTo>
                      <a:pt x="26" y="273"/>
                    </a:lnTo>
                    <a:lnTo>
                      <a:pt x="12" y="323"/>
                    </a:lnTo>
                    <a:lnTo>
                      <a:pt x="5" y="371"/>
                    </a:lnTo>
                    <a:lnTo>
                      <a:pt x="0" y="416"/>
                    </a:lnTo>
                    <a:lnTo>
                      <a:pt x="5" y="461"/>
                    </a:lnTo>
                    <a:lnTo>
                      <a:pt x="14" y="501"/>
                    </a:lnTo>
                    <a:lnTo>
                      <a:pt x="28" y="542"/>
                    </a:lnTo>
                    <a:lnTo>
                      <a:pt x="47" y="577"/>
                    </a:lnTo>
                    <a:lnTo>
                      <a:pt x="71" y="613"/>
                    </a:lnTo>
                    <a:lnTo>
                      <a:pt x="97" y="644"/>
                    </a:lnTo>
                    <a:lnTo>
                      <a:pt x="130" y="670"/>
                    </a:lnTo>
                    <a:lnTo>
                      <a:pt x="164" y="696"/>
                    </a:lnTo>
                    <a:lnTo>
                      <a:pt x="204" y="718"/>
                    </a:lnTo>
                    <a:lnTo>
                      <a:pt x="245" y="734"/>
                    </a:lnTo>
                    <a:lnTo>
                      <a:pt x="292" y="751"/>
                    </a:lnTo>
                    <a:lnTo>
                      <a:pt x="340" y="760"/>
                    </a:lnTo>
                    <a:lnTo>
                      <a:pt x="389" y="770"/>
                    </a:lnTo>
                    <a:lnTo>
                      <a:pt x="439" y="770"/>
                    </a:lnTo>
                    <a:lnTo>
                      <a:pt x="485" y="765"/>
                    </a:lnTo>
                    <a:lnTo>
                      <a:pt x="527" y="756"/>
                    </a:lnTo>
                    <a:lnTo>
                      <a:pt x="568" y="739"/>
                    </a:lnTo>
                    <a:lnTo>
                      <a:pt x="601" y="718"/>
                    </a:lnTo>
                    <a:lnTo>
                      <a:pt x="634" y="694"/>
                    </a:lnTo>
                    <a:lnTo>
                      <a:pt x="665" y="663"/>
                    </a:lnTo>
                    <a:lnTo>
                      <a:pt x="691" y="632"/>
                    </a:lnTo>
                    <a:lnTo>
                      <a:pt x="710" y="594"/>
                    </a:lnTo>
                    <a:lnTo>
                      <a:pt x="729" y="556"/>
                    </a:lnTo>
                    <a:lnTo>
                      <a:pt x="743" y="513"/>
                    </a:lnTo>
                    <a:lnTo>
                      <a:pt x="753" y="471"/>
                    </a:lnTo>
                    <a:lnTo>
                      <a:pt x="758" y="425"/>
                    </a:lnTo>
                    <a:lnTo>
                      <a:pt x="760" y="380"/>
                    </a:lnTo>
                    <a:lnTo>
                      <a:pt x="758" y="335"/>
                    </a:lnTo>
                    <a:lnTo>
                      <a:pt x="753" y="290"/>
                    </a:lnTo>
                    <a:lnTo>
                      <a:pt x="741" y="247"/>
                    </a:lnTo>
                    <a:lnTo>
                      <a:pt x="724" y="207"/>
                    </a:lnTo>
                    <a:lnTo>
                      <a:pt x="705" y="171"/>
                    </a:lnTo>
                    <a:lnTo>
                      <a:pt x="682" y="140"/>
                    </a:lnTo>
                    <a:lnTo>
                      <a:pt x="653" y="114"/>
                    </a:lnTo>
                    <a:lnTo>
                      <a:pt x="627" y="90"/>
                    </a:lnTo>
                    <a:lnTo>
                      <a:pt x="599" y="69"/>
                    </a:lnTo>
                    <a:lnTo>
                      <a:pt x="570" y="55"/>
                    </a:lnTo>
                    <a:lnTo>
                      <a:pt x="539" y="38"/>
                    </a:lnTo>
                    <a:lnTo>
                      <a:pt x="511" y="26"/>
                    </a:lnTo>
                    <a:lnTo>
                      <a:pt x="487" y="17"/>
                    </a:lnTo>
                    <a:lnTo>
                      <a:pt x="465" y="9"/>
                    </a:lnTo>
                    <a:lnTo>
                      <a:pt x="444" y="5"/>
                    </a:lnTo>
                    <a:lnTo>
                      <a:pt x="430" y="2"/>
                    </a:lnTo>
                    <a:lnTo>
                      <a:pt x="420" y="0"/>
                    </a:lnTo>
                    <a:lnTo>
                      <a:pt x="413" y="28"/>
                    </a:lnTo>
                    <a:lnTo>
                      <a:pt x="416" y="28"/>
                    </a:lnTo>
                    <a:lnTo>
                      <a:pt x="423" y="28"/>
                    </a:lnTo>
                    <a:lnTo>
                      <a:pt x="437" y="33"/>
                    </a:lnTo>
                    <a:lnTo>
                      <a:pt x="456" y="38"/>
                    </a:lnTo>
                    <a:lnTo>
                      <a:pt x="477" y="43"/>
                    </a:lnTo>
                    <a:lnTo>
                      <a:pt x="501" y="55"/>
                    </a:lnTo>
                    <a:lnTo>
                      <a:pt x="527" y="64"/>
                    </a:lnTo>
                    <a:lnTo>
                      <a:pt x="556" y="81"/>
                    </a:lnTo>
                    <a:lnTo>
                      <a:pt x="584" y="97"/>
                    </a:lnTo>
                    <a:lnTo>
                      <a:pt x="613" y="116"/>
                    </a:lnTo>
                    <a:lnTo>
                      <a:pt x="639" y="140"/>
                    </a:lnTo>
                    <a:lnTo>
                      <a:pt x="663" y="166"/>
                    </a:lnTo>
                    <a:lnTo>
                      <a:pt x="684" y="195"/>
                    </a:lnTo>
                    <a:lnTo>
                      <a:pt x="705" y="228"/>
                    </a:lnTo>
                    <a:lnTo>
                      <a:pt x="720" y="266"/>
                    </a:lnTo>
                    <a:lnTo>
                      <a:pt x="729" y="309"/>
                    </a:lnTo>
                    <a:lnTo>
                      <a:pt x="734" y="349"/>
                    </a:lnTo>
                    <a:lnTo>
                      <a:pt x="734" y="392"/>
                    </a:lnTo>
                    <a:lnTo>
                      <a:pt x="732" y="433"/>
                    </a:lnTo>
                    <a:lnTo>
                      <a:pt x="729" y="473"/>
                    </a:lnTo>
                    <a:lnTo>
                      <a:pt x="720" y="509"/>
                    </a:lnTo>
                    <a:lnTo>
                      <a:pt x="708" y="544"/>
                    </a:lnTo>
                    <a:lnTo>
                      <a:pt x="691" y="580"/>
                    </a:lnTo>
                    <a:lnTo>
                      <a:pt x="675" y="611"/>
                    </a:lnTo>
                    <a:lnTo>
                      <a:pt x="651" y="639"/>
                    </a:lnTo>
                    <a:lnTo>
                      <a:pt x="627" y="663"/>
                    </a:lnTo>
                    <a:lnTo>
                      <a:pt x="596" y="684"/>
                    </a:lnTo>
                    <a:lnTo>
                      <a:pt x="565" y="703"/>
                    </a:lnTo>
                    <a:lnTo>
                      <a:pt x="527" y="718"/>
                    </a:lnTo>
                    <a:lnTo>
                      <a:pt x="489" y="730"/>
                    </a:lnTo>
                    <a:lnTo>
                      <a:pt x="449" y="734"/>
                    </a:lnTo>
                    <a:lnTo>
                      <a:pt x="404" y="737"/>
                    </a:lnTo>
                    <a:lnTo>
                      <a:pt x="356" y="732"/>
                    </a:lnTo>
                    <a:lnTo>
                      <a:pt x="313" y="727"/>
                    </a:lnTo>
                    <a:lnTo>
                      <a:pt x="271" y="715"/>
                    </a:lnTo>
                    <a:lnTo>
                      <a:pt x="233" y="701"/>
                    </a:lnTo>
                    <a:lnTo>
                      <a:pt x="195" y="684"/>
                    </a:lnTo>
                    <a:lnTo>
                      <a:pt x="161" y="663"/>
                    </a:lnTo>
                    <a:lnTo>
                      <a:pt x="133" y="639"/>
                    </a:lnTo>
                    <a:lnTo>
                      <a:pt x="107" y="613"/>
                    </a:lnTo>
                    <a:lnTo>
                      <a:pt x="83" y="582"/>
                    </a:lnTo>
                    <a:lnTo>
                      <a:pt x="64" y="549"/>
                    </a:lnTo>
                    <a:lnTo>
                      <a:pt x="50" y="513"/>
                    </a:lnTo>
                    <a:lnTo>
                      <a:pt x="38" y="475"/>
                    </a:lnTo>
                    <a:lnTo>
                      <a:pt x="33" y="435"/>
                    </a:lnTo>
                    <a:lnTo>
                      <a:pt x="31" y="392"/>
                    </a:lnTo>
                    <a:lnTo>
                      <a:pt x="33" y="347"/>
                    </a:lnTo>
                    <a:lnTo>
                      <a:pt x="45" y="302"/>
                    </a:lnTo>
                    <a:lnTo>
                      <a:pt x="57" y="257"/>
                    </a:lnTo>
                    <a:lnTo>
                      <a:pt x="76" y="216"/>
                    </a:lnTo>
                    <a:lnTo>
                      <a:pt x="100" y="181"/>
                    </a:lnTo>
                    <a:lnTo>
                      <a:pt x="126" y="150"/>
                    </a:lnTo>
                    <a:lnTo>
                      <a:pt x="152" y="124"/>
                    </a:lnTo>
                    <a:lnTo>
                      <a:pt x="183" y="102"/>
                    </a:lnTo>
                    <a:lnTo>
                      <a:pt x="214" y="83"/>
                    </a:lnTo>
                    <a:lnTo>
                      <a:pt x="245" y="69"/>
                    </a:lnTo>
                    <a:lnTo>
                      <a:pt x="275" y="55"/>
                    </a:lnTo>
                    <a:lnTo>
                      <a:pt x="304" y="45"/>
                    </a:lnTo>
                    <a:lnTo>
                      <a:pt x="330" y="38"/>
                    </a:lnTo>
                    <a:lnTo>
                      <a:pt x="354" y="36"/>
                    </a:lnTo>
                    <a:lnTo>
                      <a:pt x="373" y="31"/>
                    </a:lnTo>
                    <a:lnTo>
                      <a:pt x="389" y="28"/>
                    </a:lnTo>
                    <a:lnTo>
                      <a:pt x="399" y="28"/>
                    </a:lnTo>
                    <a:lnTo>
                      <a:pt x="404" y="28"/>
                    </a:lnTo>
                    <a:lnTo>
                      <a:pt x="40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4" name="Freeform 361"/>
              <p:cNvSpPr>
                <a:spLocks/>
              </p:cNvSpPr>
              <p:nvPr/>
            </p:nvSpPr>
            <p:spPr bwMode="auto">
              <a:xfrm>
                <a:off x="7226" y="6535"/>
                <a:ext cx="171" cy="478"/>
              </a:xfrm>
              <a:custGeom>
                <a:avLst/>
                <a:gdLst>
                  <a:gd name="T0" fmla="*/ 154 w 171"/>
                  <a:gd name="T1" fmla="*/ 3 h 478"/>
                  <a:gd name="T2" fmla="*/ 154 w 171"/>
                  <a:gd name="T3" fmla="*/ 3 h 478"/>
                  <a:gd name="T4" fmla="*/ 152 w 171"/>
                  <a:gd name="T5" fmla="*/ 7 h 478"/>
                  <a:gd name="T6" fmla="*/ 147 w 171"/>
                  <a:gd name="T7" fmla="*/ 14 h 478"/>
                  <a:gd name="T8" fmla="*/ 147 w 171"/>
                  <a:gd name="T9" fmla="*/ 26 h 478"/>
                  <a:gd name="T10" fmla="*/ 142 w 171"/>
                  <a:gd name="T11" fmla="*/ 41 h 478"/>
                  <a:gd name="T12" fmla="*/ 137 w 171"/>
                  <a:gd name="T13" fmla="*/ 55 h 478"/>
                  <a:gd name="T14" fmla="*/ 133 w 171"/>
                  <a:gd name="T15" fmla="*/ 69 h 478"/>
                  <a:gd name="T16" fmla="*/ 128 w 171"/>
                  <a:gd name="T17" fmla="*/ 88 h 478"/>
                  <a:gd name="T18" fmla="*/ 123 w 171"/>
                  <a:gd name="T19" fmla="*/ 105 h 478"/>
                  <a:gd name="T20" fmla="*/ 116 w 171"/>
                  <a:gd name="T21" fmla="*/ 121 h 478"/>
                  <a:gd name="T22" fmla="*/ 111 w 171"/>
                  <a:gd name="T23" fmla="*/ 138 h 478"/>
                  <a:gd name="T24" fmla="*/ 107 w 171"/>
                  <a:gd name="T25" fmla="*/ 155 h 478"/>
                  <a:gd name="T26" fmla="*/ 99 w 171"/>
                  <a:gd name="T27" fmla="*/ 171 h 478"/>
                  <a:gd name="T28" fmla="*/ 95 w 171"/>
                  <a:gd name="T29" fmla="*/ 185 h 478"/>
                  <a:gd name="T30" fmla="*/ 92 w 171"/>
                  <a:gd name="T31" fmla="*/ 200 h 478"/>
                  <a:gd name="T32" fmla="*/ 88 w 171"/>
                  <a:gd name="T33" fmla="*/ 209 h 478"/>
                  <a:gd name="T34" fmla="*/ 83 w 171"/>
                  <a:gd name="T35" fmla="*/ 221 h 478"/>
                  <a:gd name="T36" fmla="*/ 76 w 171"/>
                  <a:gd name="T37" fmla="*/ 235 h 478"/>
                  <a:gd name="T38" fmla="*/ 69 w 171"/>
                  <a:gd name="T39" fmla="*/ 252 h 478"/>
                  <a:gd name="T40" fmla="*/ 64 w 171"/>
                  <a:gd name="T41" fmla="*/ 271 h 478"/>
                  <a:gd name="T42" fmla="*/ 57 w 171"/>
                  <a:gd name="T43" fmla="*/ 290 h 478"/>
                  <a:gd name="T44" fmla="*/ 50 w 171"/>
                  <a:gd name="T45" fmla="*/ 311 h 478"/>
                  <a:gd name="T46" fmla="*/ 42 w 171"/>
                  <a:gd name="T47" fmla="*/ 333 h 478"/>
                  <a:gd name="T48" fmla="*/ 35 w 171"/>
                  <a:gd name="T49" fmla="*/ 354 h 478"/>
                  <a:gd name="T50" fmla="*/ 28 w 171"/>
                  <a:gd name="T51" fmla="*/ 373 h 478"/>
                  <a:gd name="T52" fmla="*/ 21 w 171"/>
                  <a:gd name="T53" fmla="*/ 395 h 478"/>
                  <a:gd name="T54" fmla="*/ 14 w 171"/>
                  <a:gd name="T55" fmla="*/ 411 h 478"/>
                  <a:gd name="T56" fmla="*/ 11 w 171"/>
                  <a:gd name="T57" fmla="*/ 430 h 478"/>
                  <a:gd name="T58" fmla="*/ 4 w 171"/>
                  <a:gd name="T59" fmla="*/ 442 h 478"/>
                  <a:gd name="T60" fmla="*/ 2 w 171"/>
                  <a:gd name="T61" fmla="*/ 452 h 478"/>
                  <a:gd name="T62" fmla="*/ 0 w 171"/>
                  <a:gd name="T63" fmla="*/ 459 h 478"/>
                  <a:gd name="T64" fmla="*/ 0 w 171"/>
                  <a:gd name="T65" fmla="*/ 464 h 478"/>
                  <a:gd name="T66" fmla="*/ 21 w 171"/>
                  <a:gd name="T67" fmla="*/ 478 h 478"/>
                  <a:gd name="T68" fmla="*/ 21 w 171"/>
                  <a:gd name="T69" fmla="*/ 473 h 478"/>
                  <a:gd name="T70" fmla="*/ 26 w 171"/>
                  <a:gd name="T71" fmla="*/ 459 h 478"/>
                  <a:gd name="T72" fmla="*/ 33 w 171"/>
                  <a:gd name="T73" fmla="*/ 437 h 478"/>
                  <a:gd name="T74" fmla="*/ 45 w 171"/>
                  <a:gd name="T75" fmla="*/ 411 h 478"/>
                  <a:gd name="T76" fmla="*/ 54 w 171"/>
                  <a:gd name="T77" fmla="*/ 376 h 478"/>
                  <a:gd name="T78" fmla="*/ 66 w 171"/>
                  <a:gd name="T79" fmla="*/ 340 h 478"/>
                  <a:gd name="T80" fmla="*/ 80 w 171"/>
                  <a:gd name="T81" fmla="*/ 300 h 478"/>
                  <a:gd name="T82" fmla="*/ 95 w 171"/>
                  <a:gd name="T83" fmla="*/ 259 h 478"/>
                  <a:gd name="T84" fmla="*/ 109 w 171"/>
                  <a:gd name="T85" fmla="*/ 216 h 478"/>
                  <a:gd name="T86" fmla="*/ 123 w 171"/>
                  <a:gd name="T87" fmla="*/ 176 h 478"/>
                  <a:gd name="T88" fmla="*/ 133 w 171"/>
                  <a:gd name="T89" fmla="*/ 138 h 478"/>
                  <a:gd name="T90" fmla="*/ 147 w 171"/>
                  <a:gd name="T91" fmla="*/ 102 h 478"/>
                  <a:gd name="T92" fmla="*/ 154 w 171"/>
                  <a:gd name="T93" fmla="*/ 71 h 478"/>
                  <a:gd name="T94" fmla="*/ 164 w 171"/>
                  <a:gd name="T95" fmla="*/ 48 h 478"/>
                  <a:gd name="T96" fmla="*/ 168 w 171"/>
                  <a:gd name="T97" fmla="*/ 31 h 478"/>
                  <a:gd name="T98" fmla="*/ 171 w 171"/>
                  <a:gd name="T99" fmla="*/ 22 h 478"/>
                  <a:gd name="T100" fmla="*/ 168 w 171"/>
                  <a:gd name="T101" fmla="*/ 14 h 478"/>
                  <a:gd name="T102" fmla="*/ 166 w 171"/>
                  <a:gd name="T103" fmla="*/ 10 h 478"/>
                  <a:gd name="T104" fmla="*/ 164 w 171"/>
                  <a:gd name="T105" fmla="*/ 5 h 478"/>
                  <a:gd name="T106" fmla="*/ 161 w 171"/>
                  <a:gd name="T107" fmla="*/ 3 h 478"/>
                  <a:gd name="T108" fmla="*/ 156 w 171"/>
                  <a:gd name="T109" fmla="*/ 0 h 478"/>
                  <a:gd name="T110" fmla="*/ 154 w 171"/>
                  <a:gd name="T111" fmla="*/ 3 h 478"/>
                  <a:gd name="T112" fmla="*/ 154 w 171"/>
                  <a:gd name="T113" fmla="*/ 3 h 47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1" h="478">
                    <a:moveTo>
                      <a:pt x="154" y="3"/>
                    </a:moveTo>
                    <a:lnTo>
                      <a:pt x="154" y="3"/>
                    </a:lnTo>
                    <a:lnTo>
                      <a:pt x="152" y="7"/>
                    </a:lnTo>
                    <a:lnTo>
                      <a:pt x="147" y="14"/>
                    </a:lnTo>
                    <a:lnTo>
                      <a:pt x="147" y="26"/>
                    </a:lnTo>
                    <a:lnTo>
                      <a:pt x="142" y="41"/>
                    </a:lnTo>
                    <a:lnTo>
                      <a:pt x="137" y="55"/>
                    </a:lnTo>
                    <a:lnTo>
                      <a:pt x="133" y="69"/>
                    </a:lnTo>
                    <a:lnTo>
                      <a:pt x="128" y="88"/>
                    </a:lnTo>
                    <a:lnTo>
                      <a:pt x="123" y="105"/>
                    </a:lnTo>
                    <a:lnTo>
                      <a:pt x="116" y="121"/>
                    </a:lnTo>
                    <a:lnTo>
                      <a:pt x="111" y="138"/>
                    </a:lnTo>
                    <a:lnTo>
                      <a:pt x="107" y="155"/>
                    </a:lnTo>
                    <a:lnTo>
                      <a:pt x="99" y="171"/>
                    </a:lnTo>
                    <a:lnTo>
                      <a:pt x="95" y="185"/>
                    </a:lnTo>
                    <a:lnTo>
                      <a:pt x="92" y="200"/>
                    </a:lnTo>
                    <a:lnTo>
                      <a:pt x="88" y="209"/>
                    </a:lnTo>
                    <a:lnTo>
                      <a:pt x="83" y="221"/>
                    </a:lnTo>
                    <a:lnTo>
                      <a:pt x="76" y="235"/>
                    </a:lnTo>
                    <a:lnTo>
                      <a:pt x="69" y="252"/>
                    </a:lnTo>
                    <a:lnTo>
                      <a:pt x="64" y="271"/>
                    </a:lnTo>
                    <a:lnTo>
                      <a:pt x="57" y="290"/>
                    </a:lnTo>
                    <a:lnTo>
                      <a:pt x="50" y="311"/>
                    </a:lnTo>
                    <a:lnTo>
                      <a:pt x="42" y="333"/>
                    </a:lnTo>
                    <a:lnTo>
                      <a:pt x="35" y="354"/>
                    </a:lnTo>
                    <a:lnTo>
                      <a:pt x="28" y="373"/>
                    </a:lnTo>
                    <a:lnTo>
                      <a:pt x="21" y="395"/>
                    </a:lnTo>
                    <a:lnTo>
                      <a:pt x="14" y="411"/>
                    </a:lnTo>
                    <a:lnTo>
                      <a:pt x="11" y="430"/>
                    </a:lnTo>
                    <a:lnTo>
                      <a:pt x="4" y="442"/>
                    </a:lnTo>
                    <a:lnTo>
                      <a:pt x="2" y="452"/>
                    </a:lnTo>
                    <a:lnTo>
                      <a:pt x="0" y="459"/>
                    </a:lnTo>
                    <a:lnTo>
                      <a:pt x="0" y="464"/>
                    </a:lnTo>
                    <a:lnTo>
                      <a:pt x="21" y="478"/>
                    </a:lnTo>
                    <a:lnTo>
                      <a:pt x="21" y="473"/>
                    </a:lnTo>
                    <a:lnTo>
                      <a:pt x="26" y="459"/>
                    </a:lnTo>
                    <a:lnTo>
                      <a:pt x="33" y="437"/>
                    </a:lnTo>
                    <a:lnTo>
                      <a:pt x="45" y="411"/>
                    </a:lnTo>
                    <a:lnTo>
                      <a:pt x="54" y="376"/>
                    </a:lnTo>
                    <a:lnTo>
                      <a:pt x="66" y="340"/>
                    </a:lnTo>
                    <a:lnTo>
                      <a:pt x="80" y="300"/>
                    </a:lnTo>
                    <a:lnTo>
                      <a:pt x="95" y="259"/>
                    </a:lnTo>
                    <a:lnTo>
                      <a:pt x="109" y="216"/>
                    </a:lnTo>
                    <a:lnTo>
                      <a:pt x="123" y="176"/>
                    </a:lnTo>
                    <a:lnTo>
                      <a:pt x="133" y="138"/>
                    </a:lnTo>
                    <a:lnTo>
                      <a:pt x="147" y="102"/>
                    </a:lnTo>
                    <a:lnTo>
                      <a:pt x="154" y="71"/>
                    </a:lnTo>
                    <a:lnTo>
                      <a:pt x="164" y="48"/>
                    </a:lnTo>
                    <a:lnTo>
                      <a:pt x="168" y="31"/>
                    </a:lnTo>
                    <a:lnTo>
                      <a:pt x="171" y="22"/>
                    </a:lnTo>
                    <a:lnTo>
                      <a:pt x="168" y="14"/>
                    </a:lnTo>
                    <a:lnTo>
                      <a:pt x="166" y="10"/>
                    </a:lnTo>
                    <a:lnTo>
                      <a:pt x="164" y="5"/>
                    </a:lnTo>
                    <a:lnTo>
                      <a:pt x="161" y="3"/>
                    </a:lnTo>
                    <a:lnTo>
                      <a:pt x="156" y="0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5" name="Freeform 362"/>
              <p:cNvSpPr>
                <a:spLocks/>
              </p:cNvSpPr>
              <p:nvPr/>
            </p:nvSpPr>
            <p:spPr bwMode="auto">
              <a:xfrm>
                <a:off x="6598" y="6485"/>
                <a:ext cx="846" cy="1160"/>
              </a:xfrm>
              <a:custGeom>
                <a:avLst/>
                <a:gdLst>
                  <a:gd name="T0" fmla="*/ 537 w 846"/>
                  <a:gd name="T1" fmla="*/ 3 h 1160"/>
                  <a:gd name="T2" fmla="*/ 454 w 846"/>
                  <a:gd name="T3" fmla="*/ 14 h 1160"/>
                  <a:gd name="T4" fmla="*/ 371 w 846"/>
                  <a:gd name="T5" fmla="*/ 38 h 1160"/>
                  <a:gd name="T6" fmla="*/ 290 w 846"/>
                  <a:gd name="T7" fmla="*/ 76 h 1160"/>
                  <a:gd name="T8" fmla="*/ 214 w 846"/>
                  <a:gd name="T9" fmla="*/ 126 h 1160"/>
                  <a:gd name="T10" fmla="*/ 145 w 846"/>
                  <a:gd name="T11" fmla="*/ 188 h 1160"/>
                  <a:gd name="T12" fmla="*/ 88 w 846"/>
                  <a:gd name="T13" fmla="*/ 266 h 1160"/>
                  <a:gd name="T14" fmla="*/ 45 w 846"/>
                  <a:gd name="T15" fmla="*/ 357 h 1160"/>
                  <a:gd name="T16" fmla="*/ 15 w 846"/>
                  <a:gd name="T17" fmla="*/ 461 h 1160"/>
                  <a:gd name="T18" fmla="*/ 0 w 846"/>
                  <a:gd name="T19" fmla="*/ 566 h 1160"/>
                  <a:gd name="T20" fmla="*/ 3 w 846"/>
                  <a:gd name="T21" fmla="*/ 663 h 1160"/>
                  <a:gd name="T22" fmla="*/ 19 w 846"/>
                  <a:gd name="T23" fmla="*/ 756 h 1160"/>
                  <a:gd name="T24" fmla="*/ 50 w 846"/>
                  <a:gd name="T25" fmla="*/ 844 h 1160"/>
                  <a:gd name="T26" fmla="*/ 95 w 846"/>
                  <a:gd name="T27" fmla="*/ 922 h 1160"/>
                  <a:gd name="T28" fmla="*/ 157 w 846"/>
                  <a:gd name="T29" fmla="*/ 994 h 1160"/>
                  <a:gd name="T30" fmla="*/ 233 w 846"/>
                  <a:gd name="T31" fmla="*/ 1055 h 1160"/>
                  <a:gd name="T32" fmla="*/ 321 w 846"/>
                  <a:gd name="T33" fmla="*/ 1108 h 1160"/>
                  <a:gd name="T34" fmla="*/ 416 w 846"/>
                  <a:gd name="T35" fmla="*/ 1139 h 1160"/>
                  <a:gd name="T36" fmla="*/ 514 w 846"/>
                  <a:gd name="T37" fmla="*/ 1155 h 1160"/>
                  <a:gd name="T38" fmla="*/ 606 w 846"/>
                  <a:gd name="T39" fmla="*/ 1160 h 1160"/>
                  <a:gd name="T40" fmla="*/ 689 w 846"/>
                  <a:gd name="T41" fmla="*/ 1155 h 1160"/>
                  <a:gd name="T42" fmla="*/ 761 w 846"/>
                  <a:gd name="T43" fmla="*/ 1148 h 1160"/>
                  <a:gd name="T44" fmla="*/ 813 w 846"/>
                  <a:gd name="T45" fmla="*/ 1139 h 1160"/>
                  <a:gd name="T46" fmla="*/ 841 w 846"/>
                  <a:gd name="T47" fmla="*/ 1131 h 1160"/>
                  <a:gd name="T48" fmla="*/ 837 w 846"/>
                  <a:gd name="T49" fmla="*/ 1110 h 1160"/>
                  <a:gd name="T50" fmla="*/ 822 w 846"/>
                  <a:gd name="T51" fmla="*/ 1112 h 1160"/>
                  <a:gd name="T52" fmla="*/ 787 w 846"/>
                  <a:gd name="T53" fmla="*/ 1122 h 1160"/>
                  <a:gd name="T54" fmla="*/ 732 w 846"/>
                  <a:gd name="T55" fmla="*/ 1129 h 1160"/>
                  <a:gd name="T56" fmla="*/ 663 w 846"/>
                  <a:gd name="T57" fmla="*/ 1136 h 1160"/>
                  <a:gd name="T58" fmla="*/ 580 w 846"/>
                  <a:gd name="T59" fmla="*/ 1136 h 1160"/>
                  <a:gd name="T60" fmla="*/ 490 w 846"/>
                  <a:gd name="T61" fmla="*/ 1127 h 1160"/>
                  <a:gd name="T62" fmla="*/ 392 w 846"/>
                  <a:gd name="T63" fmla="*/ 1103 h 1160"/>
                  <a:gd name="T64" fmla="*/ 295 w 846"/>
                  <a:gd name="T65" fmla="*/ 1063 h 1160"/>
                  <a:gd name="T66" fmla="*/ 207 w 846"/>
                  <a:gd name="T67" fmla="*/ 1001 h 1160"/>
                  <a:gd name="T68" fmla="*/ 136 w 846"/>
                  <a:gd name="T69" fmla="*/ 925 h 1160"/>
                  <a:gd name="T70" fmla="*/ 81 w 846"/>
                  <a:gd name="T71" fmla="*/ 834 h 1160"/>
                  <a:gd name="T72" fmla="*/ 48 w 846"/>
                  <a:gd name="T73" fmla="*/ 737 h 1160"/>
                  <a:gd name="T74" fmla="*/ 29 w 846"/>
                  <a:gd name="T75" fmla="*/ 632 h 1160"/>
                  <a:gd name="T76" fmla="*/ 31 w 846"/>
                  <a:gd name="T77" fmla="*/ 528 h 1160"/>
                  <a:gd name="T78" fmla="*/ 50 w 846"/>
                  <a:gd name="T79" fmla="*/ 423 h 1160"/>
                  <a:gd name="T80" fmla="*/ 86 w 846"/>
                  <a:gd name="T81" fmla="*/ 326 h 1160"/>
                  <a:gd name="T82" fmla="*/ 141 w 846"/>
                  <a:gd name="T83" fmla="*/ 238 h 1160"/>
                  <a:gd name="T84" fmla="*/ 207 w 846"/>
                  <a:gd name="T85" fmla="*/ 171 h 1160"/>
                  <a:gd name="T86" fmla="*/ 281 w 846"/>
                  <a:gd name="T87" fmla="*/ 119 h 1160"/>
                  <a:gd name="T88" fmla="*/ 354 w 846"/>
                  <a:gd name="T89" fmla="*/ 81 h 1160"/>
                  <a:gd name="T90" fmla="*/ 419 w 846"/>
                  <a:gd name="T91" fmla="*/ 55 h 1160"/>
                  <a:gd name="T92" fmla="*/ 476 w 846"/>
                  <a:gd name="T93" fmla="*/ 38 h 1160"/>
                  <a:gd name="T94" fmla="*/ 514 w 846"/>
                  <a:gd name="T95" fmla="*/ 29 h 1160"/>
                  <a:gd name="T96" fmla="*/ 528 w 846"/>
                  <a:gd name="T97" fmla="*/ 29 h 1160"/>
                  <a:gd name="T98" fmla="*/ 542 w 846"/>
                  <a:gd name="T99" fmla="*/ 22 h 1160"/>
                  <a:gd name="T100" fmla="*/ 554 w 846"/>
                  <a:gd name="T101" fmla="*/ 17 h 1160"/>
                  <a:gd name="T102" fmla="*/ 568 w 846"/>
                  <a:gd name="T103" fmla="*/ 12 h 1160"/>
                  <a:gd name="T104" fmla="*/ 585 w 846"/>
                  <a:gd name="T105" fmla="*/ 3 h 1160"/>
                  <a:gd name="T106" fmla="*/ 585 w 846"/>
                  <a:gd name="T107" fmla="*/ 0 h 1160"/>
                  <a:gd name="T108" fmla="*/ 578 w 846"/>
                  <a:gd name="T109" fmla="*/ 3 h 116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846" h="1160">
                    <a:moveTo>
                      <a:pt x="578" y="3"/>
                    </a:moveTo>
                    <a:lnTo>
                      <a:pt x="537" y="3"/>
                    </a:lnTo>
                    <a:lnTo>
                      <a:pt x="495" y="7"/>
                    </a:lnTo>
                    <a:lnTo>
                      <a:pt x="454" y="14"/>
                    </a:lnTo>
                    <a:lnTo>
                      <a:pt x="414" y="26"/>
                    </a:lnTo>
                    <a:lnTo>
                      <a:pt x="371" y="38"/>
                    </a:lnTo>
                    <a:lnTo>
                      <a:pt x="331" y="55"/>
                    </a:lnTo>
                    <a:lnTo>
                      <a:pt x="290" y="76"/>
                    </a:lnTo>
                    <a:lnTo>
                      <a:pt x="252" y="100"/>
                    </a:lnTo>
                    <a:lnTo>
                      <a:pt x="214" y="126"/>
                    </a:lnTo>
                    <a:lnTo>
                      <a:pt x="179" y="155"/>
                    </a:lnTo>
                    <a:lnTo>
                      <a:pt x="145" y="188"/>
                    </a:lnTo>
                    <a:lnTo>
                      <a:pt x="117" y="226"/>
                    </a:lnTo>
                    <a:lnTo>
                      <a:pt x="88" y="266"/>
                    </a:lnTo>
                    <a:lnTo>
                      <a:pt x="64" y="309"/>
                    </a:lnTo>
                    <a:lnTo>
                      <a:pt x="45" y="357"/>
                    </a:lnTo>
                    <a:lnTo>
                      <a:pt x="29" y="411"/>
                    </a:lnTo>
                    <a:lnTo>
                      <a:pt x="15" y="461"/>
                    </a:lnTo>
                    <a:lnTo>
                      <a:pt x="5" y="514"/>
                    </a:lnTo>
                    <a:lnTo>
                      <a:pt x="0" y="566"/>
                    </a:lnTo>
                    <a:lnTo>
                      <a:pt x="0" y="616"/>
                    </a:lnTo>
                    <a:lnTo>
                      <a:pt x="3" y="663"/>
                    </a:lnTo>
                    <a:lnTo>
                      <a:pt x="7" y="711"/>
                    </a:lnTo>
                    <a:lnTo>
                      <a:pt x="19" y="756"/>
                    </a:lnTo>
                    <a:lnTo>
                      <a:pt x="34" y="801"/>
                    </a:lnTo>
                    <a:lnTo>
                      <a:pt x="50" y="844"/>
                    </a:lnTo>
                    <a:lnTo>
                      <a:pt x="72" y="884"/>
                    </a:lnTo>
                    <a:lnTo>
                      <a:pt x="95" y="922"/>
                    </a:lnTo>
                    <a:lnTo>
                      <a:pt x="126" y="960"/>
                    </a:lnTo>
                    <a:lnTo>
                      <a:pt x="157" y="994"/>
                    </a:lnTo>
                    <a:lnTo>
                      <a:pt x="193" y="1027"/>
                    </a:lnTo>
                    <a:lnTo>
                      <a:pt x="233" y="1055"/>
                    </a:lnTo>
                    <a:lnTo>
                      <a:pt x="276" y="1084"/>
                    </a:lnTo>
                    <a:lnTo>
                      <a:pt x="321" y="1108"/>
                    </a:lnTo>
                    <a:lnTo>
                      <a:pt x="369" y="1124"/>
                    </a:lnTo>
                    <a:lnTo>
                      <a:pt x="416" y="1139"/>
                    </a:lnTo>
                    <a:lnTo>
                      <a:pt x="466" y="1150"/>
                    </a:lnTo>
                    <a:lnTo>
                      <a:pt x="514" y="1155"/>
                    </a:lnTo>
                    <a:lnTo>
                      <a:pt x="561" y="1160"/>
                    </a:lnTo>
                    <a:lnTo>
                      <a:pt x="606" y="1160"/>
                    </a:lnTo>
                    <a:lnTo>
                      <a:pt x="649" y="1160"/>
                    </a:lnTo>
                    <a:lnTo>
                      <a:pt x="689" y="1155"/>
                    </a:lnTo>
                    <a:lnTo>
                      <a:pt x="727" y="1150"/>
                    </a:lnTo>
                    <a:lnTo>
                      <a:pt x="761" y="1148"/>
                    </a:lnTo>
                    <a:lnTo>
                      <a:pt x="789" y="1143"/>
                    </a:lnTo>
                    <a:lnTo>
                      <a:pt x="813" y="1139"/>
                    </a:lnTo>
                    <a:lnTo>
                      <a:pt x="830" y="1134"/>
                    </a:lnTo>
                    <a:lnTo>
                      <a:pt x="841" y="1131"/>
                    </a:lnTo>
                    <a:lnTo>
                      <a:pt x="846" y="1131"/>
                    </a:lnTo>
                    <a:lnTo>
                      <a:pt x="837" y="1110"/>
                    </a:lnTo>
                    <a:lnTo>
                      <a:pt x="832" y="1110"/>
                    </a:lnTo>
                    <a:lnTo>
                      <a:pt x="822" y="1112"/>
                    </a:lnTo>
                    <a:lnTo>
                      <a:pt x="806" y="1115"/>
                    </a:lnTo>
                    <a:lnTo>
                      <a:pt x="787" y="1122"/>
                    </a:lnTo>
                    <a:lnTo>
                      <a:pt x="761" y="1124"/>
                    </a:lnTo>
                    <a:lnTo>
                      <a:pt x="732" y="1129"/>
                    </a:lnTo>
                    <a:lnTo>
                      <a:pt x="699" y="1131"/>
                    </a:lnTo>
                    <a:lnTo>
                      <a:pt x="663" y="1136"/>
                    </a:lnTo>
                    <a:lnTo>
                      <a:pt x="623" y="1136"/>
                    </a:lnTo>
                    <a:lnTo>
                      <a:pt x="580" y="1136"/>
                    </a:lnTo>
                    <a:lnTo>
                      <a:pt x="535" y="1131"/>
                    </a:lnTo>
                    <a:lnTo>
                      <a:pt x="490" y="1127"/>
                    </a:lnTo>
                    <a:lnTo>
                      <a:pt x="440" y="1117"/>
                    </a:lnTo>
                    <a:lnTo>
                      <a:pt x="392" y="1103"/>
                    </a:lnTo>
                    <a:lnTo>
                      <a:pt x="342" y="1084"/>
                    </a:lnTo>
                    <a:lnTo>
                      <a:pt x="295" y="1063"/>
                    </a:lnTo>
                    <a:lnTo>
                      <a:pt x="247" y="1034"/>
                    </a:lnTo>
                    <a:lnTo>
                      <a:pt x="207" y="1001"/>
                    </a:lnTo>
                    <a:lnTo>
                      <a:pt x="169" y="965"/>
                    </a:lnTo>
                    <a:lnTo>
                      <a:pt x="136" y="925"/>
                    </a:lnTo>
                    <a:lnTo>
                      <a:pt x="105" y="880"/>
                    </a:lnTo>
                    <a:lnTo>
                      <a:pt x="81" y="834"/>
                    </a:lnTo>
                    <a:lnTo>
                      <a:pt x="62" y="787"/>
                    </a:lnTo>
                    <a:lnTo>
                      <a:pt x="48" y="737"/>
                    </a:lnTo>
                    <a:lnTo>
                      <a:pt x="36" y="685"/>
                    </a:lnTo>
                    <a:lnTo>
                      <a:pt x="29" y="632"/>
                    </a:lnTo>
                    <a:lnTo>
                      <a:pt x="29" y="580"/>
                    </a:lnTo>
                    <a:lnTo>
                      <a:pt x="31" y="528"/>
                    </a:lnTo>
                    <a:lnTo>
                      <a:pt x="36" y="476"/>
                    </a:lnTo>
                    <a:lnTo>
                      <a:pt x="50" y="423"/>
                    </a:lnTo>
                    <a:lnTo>
                      <a:pt x="64" y="373"/>
                    </a:lnTo>
                    <a:lnTo>
                      <a:pt x="86" y="326"/>
                    </a:lnTo>
                    <a:lnTo>
                      <a:pt x="110" y="278"/>
                    </a:lnTo>
                    <a:lnTo>
                      <a:pt x="141" y="238"/>
                    </a:lnTo>
                    <a:lnTo>
                      <a:pt x="171" y="202"/>
                    </a:lnTo>
                    <a:lnTo>
                      <a:pt x="207" y="171"/>
                    </a:lnTo>
                    <a:lnTo>
                      <a:pt x="243" y="143"/>
                    </a:lnTo>
                    <a:lnTo>
                      <a:pt x="281" y="119"/>
                    </a:lnTo>
                    <a:lnTo>
                      <a:pt x="316" y="98"/>
                    </a:lnTo>
                    <a:lnTo>
                      <a:pt x="354" y="81"/>
                    </a:lnTo>
                    <a:lnTo>
                      <a:pt x="388" y="64"/>
                    </a:lnTo>
                    <a:lnTo>
                      <a:pt x="419" y="55"/>
                    </a:lnTo>
                    <a:lnTo>
                      <a:pt x="449" y="43"/>
                    </a:lnTo>
                    <a:lnTo>
                      <a:pt x="476" y="38"/>
                    </a:lnTo>
                    <a:lnTo>
                      <a:pt x="497" y="33"/>
                    </a:lnTo>
                    <a:lnTo>
                      <a:pt x="514" y="29"/>
                    </a:lnTo>
                    <a:lnTo>
                      <a:pt x="523" y="29"/>
                    </a:lnTo>
                    <a:lnTo>
                      <a:pt x="528" y="29"/>
                    </a:lnTo>
                    <a:lnTo>
                      <a:pt x="530" y="26"/>
                    </a:lnTo>
                    <a:lnTo>
                      <a:pt x="542" y="22"/>
                    </a:lnTo>
                    <a:lnTo>
                      <a:pt x="547" y="19"/>
                    </a:lnTo>
                    <a:lnTo>
                      <a:pt x="554" y="17"/>
                    </a:lnTo>
                    <a:lnTo>
                      <a:pt x="561" y="14"/>
                    </a:lnTo>
                    <a:lnTo>
                      <a:pt x="568" y="12"/>
                    </a:lnTo>
                    <a:lnTo>
                      <a:pt x="578" y="7"/>
                    </a:lnTo>
                    <a:lnTo>
                      <a:pt x="585" y="3"/>
                    </a:lnTo>
                    <a:lnTo>
                      <a:pt x="585" y="0"/>
                    </a:lnTo>
                    <a:lnTo>
                      <a:pt x="582" y="0"/>
                    </a:lnTo>
                    <a:lnTo>
                      <a:pt x="57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6" name="Freeform 363"/>
              <p:cNvSpPr>
                <a:spLocks/>
              </p:cNvSpPr>
              <p:nvPr/>
            </p:nvSpPr>
            <p:spPr bwMode="auto">
              <a:xfrm>
                <a:off x="7066" y="6488"/>
                <a:ext cx="708" cy="1128"/>
              </a:xfrm>
              <a:custGeom>
                <a:avLst/>
                <a:gdLst>
                  <a:gd name="T0" fmla="*/ 19 w 708"/>
                  <a:gd name="T1" fmla="*/ 26 h 1128"/>
                  <a:gd name="T2" fmla="*/ 74 w 708"/>
                  <a:gd name="T3" fmla="*/ 23 h 1128"/>
                  <a:gd name="T4" fmla="*/ 148 w 708"/>
                  <a:gd name="T5" fmla="*/ 26 h 1128"/>
                  <a:gd name="T6" fmla="*/ 233 w 708"/>
                  <a:gd name="T7" fmla="*/ 40 h 1128"/>
                  <a:gd name="T8" fmla="*/ 331 w 708"/>
                  <a:gd name="T9" fmla="*/ 71 h 1128"/>
                  <a:gd name="T10" fmla="*/ 426 w 708"/>
                  <a:gd name="T11" fmla="*/ 123 h 1128"/>
                  <a:gd name="T12" fmla="*/ 521 w 708"/>
                  <a:gd name="T13" fmla="*/ 199 h 1128"/>
                  <a:gd name="T14" fmla="*/ 604 w 708"/>
                  <a:gd name="T15" fmla="*/ 304 h 1128"/>
                  <a:gd name="T16" fmla="*/ 656 w 708"/>
                  <a:gd name="T17" fmla="*/ 411 h 1128"/>
                  <a:gd name="T18" fmla="*/ 678 w 708"/>
                  <a:gd name="T19" fmla="*/ 518 h 1128"/>
                  <a:gd name="T20" fmla="*/ 678 w 708"/>
                  <a:gd name="T21" fmla="*/ 622 h 1128"/>
                  <a:gd name="T22" fmla="*/ 663 w 708"/>
                  <a:gd name="T23" fmla="*/ 720 h 1128"/>
                  <a:gd name="T24" fmla="*/ 635 w 708"/>
                  <a:gd name="T25" fmla="*/ 805 h 1128"/>
                  <a:gd name="T26" fmla="*/ 602 w 708"/>
                  <a:gd name="T27" fmla="*/ 879 h 1128"/>
                  <a:gd name="T28" fmla="*/ 568 w 708"/>
                  <a:gd name="T29" fmla="*/ 936 h 1128"/>
                  <a:gd name="T30" fmla="*/ 540 w 708"/>
                  <a:gd name="T31" fmla="*/ 976 h 1128"/>
                  <a:gd name="T32" fmla="*/ 507 w 708"/>
                  <a:gd name="T33" fmla="*/ 1010 h 1128"/>
                  <a:gd name="T34" fmla="*/ 471 w 708"/>
                  <a:gd name="T35" fmla="*/ 1038 h 1128"/>
                  <a:gd name="T36" fmla="*/ 438 w 708"/>
                  <a:gd name="T37" fmla="*/ 1064 h 1128"/>
                  <a:gd name="T38" fmla="*/ 404 w 708"/>
                  <a:gd name="T39" fmla="*/ 1083 h 1128"/>
                  <a:gd name="T40" fmla="*/ 376 w 708"/>
                  <a:gd name="T41" fmla="*/ 1098 h 1128"/>
                  <a:gd name="T42" fmla="*/ 354 w 708"/>
                  <a:gd name="T43" fmla="*/ 1109 h 1128"/>
                  <a:gd name="T44" fmla="*/ 345 w 708"/>
                  <a:gd name="T45" fmla="*/ 1117 h 1128"/>
                  <a:gd name="T46" fmla="*/ 369 w 708"/>
                  <a:gd name="T47" fmla="*/ 1128 h 1128"/>
                  <a:gd name="T48" fmla="*/ 373 w 708"/>
                  <a:gd name="T49" fmla="*/ 1126 h 1128"/>
                  <a:gd name="T50" fmla="*/ 388 w 708"/>
                  <a:gd name="T51" fmla="*/ 1121 h 1128"/>
                  <a:gd name="T52" fmla="*/ 411 w 708"/>
                  <a:gd name="T53" fmla="*/ 1112 h 1128"/>
                  <a:gd name="T54" fmla="*/ 445 w 708"/>
                  <a:gd name="T55" fmla="*/ 1095 h 1128"/>
                  <a:gd name="T56" fmla="*/ 480 w 708"/>
                  <a:gd name="T57" fmla="*/ 1069 h 1128"/>
                  <a:gd name="T58" fmla="*/ 521 w 708"/>
                  <a:gd name="T59" fmla="*/ 1031 h 1128"/>
                  <a:gd name="T60" fmla="*/ 564 w 708"/>
                  <a:gd name="T61" fmla="*/ 981 h 1128"/>
                  <a:gd name="T62" fmla="*/ 609 w 708"/>
                  <a:gd name="T63" fmla="*/ 919 h 1128"/>
                  <a:gd name="T64" fmla="*/ 649 w 708"/>
                  <a:gd name="T65" fmla="*/ 843 h 1128"/>
                  <a:gd name="T66" fmla="*/ 680 w 708"/>
                  <a:gd name="T67" fmla="*/ 762 h 1128"/>
                  <a:gd name="T68" fmla="*/ 699 w 708"/>
                  <a:gd name="T69" fmla="*/ 679 h 1128"/>
                  <a:gd name="T70" fmla="*/ 708 w 708"/>
                  <a:gd name="T71" fmla="*/ 594 h 1128"/>
                  <a:gd name="T72" fmla="*/ 701 w 708"/>
                  <a:gd name="T73" fmla="*/ 501 h 1128"/>
                  <a:gd name="T74" fmla="*/ 680 w 708"/>
                  <a:gd name="T75" fmla="*/ 411 h 1128"/>
                  <a:gd name="T76" fmla="*/ 642 w 708"/>
                  <a:gd name="T77" fmla="*/ 320 h 1128"/>
                  <a:gd name="T78" fmla="*/ 587 w 708"/>
                  <a:gd name="T79" fmla="*/ 230 h 1128"/>
                  <a:gd name="T80" fmla="*/ 514 w 708"/>
                  <a:gd name="T81" fmla="*/ 149 h 1128"/>
                  <a:gd name="T82" fmla="*/ 435 w 708"/>
                  <a:gd name="T83" fmla="*/ 90 h 1128"/>
                  <a:gd name="T84" fmla="*/ 354 w 708"/>
                  <a:gd name="T85" fmla="*/ 50 h 1128"/>
                  <a:gd name="T86" fmla="*/ 278 w 708"/>
                  <a:gd name="T87" fmla="*/ 23 h 1128"/>
                  <a:gd name="T88" fmla="*/ 207 w 708"/>
                  <a:gd name="T89" fmla="*/ 7 h 1128"/>
                  <a:gd name="T90" fmla="*/ 152 w 708"/>
                  <a:gd name="T91" fmla="*/ 2 h 1128"/>
                  <a:gd name="T92" fmla="*/ 114 w 708"/>
                  <a:gd name="T93" fmla="*/ 0 h 1128"/>
                  <a:gd name="T94" fmla="*/ 103 w 708"/>
                  <a:gd name="T95" fmla="*/ 0 h 1128"/>
                  <a:gd name="T96" fmla="*/ 0 w 708"/>
                  <a:gd name="T97" fmla="*/ 28 h 11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08" h="1128">
                    <a:moveTo>
                      <a:pt x="0" y="28"/>
                    </a:moveTo>
                    <a:lnTo>
                      <a:pt x="19" y="26"/>
                    </a:lnTo>
                    <a:lnTo>
                      <a:pt x="46" y="23"/>
                    </a:lnTo>
                    <a:lnTo>
                      <a:pt x="74" y="23"/>
                    </a:lnTo>
                    <a:lnTo>
                      <a:pt x="110" y="23"/>
                    </a:lnTo>
                    <a:lnTo>
                      <a:pt x="148" y="26"/>
                    </a:lnTo>
                    <a:lnTo>
                      <a:pt x="191" y="33"/>
                    </a:lnTo>
                    <a:lnTo>
                      <a:pt x="233" y="40"/>
                    </a:lnTo>
                    <a:lnTo>
                      <a:pt x="283" y="54"/>
                    </a:lnTo>
                    <a:lnTo>
                      <a:pt x="331" y="71"/>
                    </a:lnTo>
                    <a:lnTo>
                      <a:pt x="378" y="95"/>
                    </a:lnTo>
                    <a:lnTo>
                      <a:pt x="426" y="123"/>
                    </a:lnTo>
                    <a:lnTo>
                      <a:pt x="476" y="159"/>
                    </a:lnTo>
                    <a:lnTo>
                      <a:pt x="521" y="199"/>
                    </a:lnTo>
                    <a:lnTo>
                      <a:pt x="566" y="249"/>
                    </a:lnTo>
                    <a:lnTo>
                      <a:pt x="604" y="304"/>
                    </a:lnTo>
                    <a:lnTo>
                      <a:pt x="635" y="358"/>
                    </a:lnTo>
                    <a:lnTo>
                      <a:pt x="656" y="411"/>
                    </a:lnTo>
                    <a:lnTo>
                      <a:pt x="670" y="465"/>
                    </a:lnTo>
                    <a:lnTo>
                      <a:pt x="678" y="518"/>
                    </a:lnTo>
                    <a:lnTo>
                      <a:pt x="680" y="570"/>
                    </a:lnTo>
                    <a:lnTo>
                      <a:pt x="678" y="622"/>
                    </a:lnTo>
                    <a:lnTo>
                      <a:pt x="673" y="672"/>
                    </a:lnTo>
                    <a:lnTo>
                      <a:pt x="663" y="720"/>
                    </a:lnTo>
                    <a:lnTo>
                      <a:pt x="649" y="762"/>
                    </a:lnTo>
                    <a:lnTo>
                      <a:pt x="635" y="805"/>
                    </a:lnTo>
                    <a:lnTo>
                      <a:pt x="618" y="843"/>
                    </a:lnTo>
                    <a:lnTo>
                      <a:pt x="602" y="879"/>
                    </a:lnTo>
                    <a:lnTo>
                      <a:pt x="585" y="910"/>
                    </a:lnTo>
                    <a:lnTo>
                      <a:pt x="568" y="936"/>
                    </a:lnTo>
                    <a:lnTo>
                      <a:pt x="556" y="960"/>
                    </a:lnTo>
                    <a:lnTo>
                      <a:pt x="540" y="976"/>
                    </a:lnTo>
                    <a:lnTo>
                      <a:pt x="523" y="993"/>
                    </a:lnTo>
                    <a:lnTo>
                      <a:pt x="507" y="1010"/>
                    </a:lnTo>
                    <a:lnTo>
                      <a:pt x="490" y="1026"/>
                    </a:lnTo>
                    <a:lnTo>
                      <a:pt x="471" y="1038"/>
                    </a:lnTo>
                    <a:lnTo>
                      <a:pt x="454" y="1052"/>
                    </a:lnTo>
                    <a:lnTo>
                      <a:pt x="438" y="1064"/>
                    </a:lnTo>
                    <a:lnTo>
                      <a:pt x="421" y="1076"/>
                    </a:lnTo>
                    <a:lnTo>
                      <a:pt x="404" y="1083"/>
                    </a:lnTo>
                    <a:lnTo>
                      <a:pt x="390" y="1093"/>
                    </a:lnTo>
                    <a:lnTo>
                      <a:pt x="376" y="1098"/>
                    </a:lnTo>
                    <a:lnTo>
                      <a:pt x="364" y="1105"/>
                    </a:lnTo>
                    <a:lnTo>
                      <a:pt x="354" y="1109"/>
                    </a:lnTo>
                    <a:lnTo>
                      <a:pt x="350" y="1114"/>
                    </a:lnTo>
                    <a:lnTo>
                      <a:pt x="345" y="1117"/>
                    </a:lnTo>
                    <a:lnTo>
                      <a:pt x="343" y="1117"/>
                    </a:lnTo>
                    <a:lnTo>
                      <a:pt x="369" y="1128"/>
                    </a:lnTo>
                    <a:lnTo>
                      <a:pt x="369" y="1126"/>
                    </a:lnTo>
                    <a:lnTo>
                      <a:pt x="373" y="1126"/>
                    </a:lnTo>
                    <a:lnTo>
                      <a:pt x="378" y="1124"/>
                    </a:lnTo>
                    <a:lnTo>
                      <a:pt x="388" y="1121"/>
                    </a:lnTo>
                    <a:lnTo>
                      <a:pt x="400" y="1117"/>
                    </a:lnTo>
                    <a:lnTo>
                      <a:pt x="411" y="1112"/>
                    </a:lnTo>
                    <a:lnTo>
                      <a:pt x="428" y="1102"/>
                    </a:lnTo>
                    <a:lnTo>
                      <a:pt x="445" y="1095"/>
                    </a:lnTo>
                    <a:lnTo>
                      <a:pt x="461" y="1081"/>
                    </a:lnTo>
                    <a:lnTo>
                      <a:pt x="480" y="1069"/>
                    </a:lnTo>
                    <a:lnTo>
                      <a:pt x="499" y="1050"/>
                    </a:lnTo>
                    <a:lnTo>
                      <a:pt x="521" y="1031"/>
                    </a:lnTo>
                    <a:lnTo>
                      <a:pt x="542" y="1007"/>
                    </a:lnTo>
                    <a:lnTo>
                      <a:pt x="564" y="981"/>
                    </a:lnTo>
                    <a:lnTo>
                      <a:pt x="587" y="953"/>
                    </a:lnTo>
                    <a:lnTo>
                      <a:pt x="609" y="919"/>
                    </a:lnTo>
                    <a:lnTo>
                      <a:pt x="630" y="881"/>
                    </a:lnTo>
                    <a:lnTo>
                      <a:pt x="649" y="843"/>
                    </a:lnTo>
                    <a:lnTo>
                      <a:pt x="666" y="803"/>
                    </a:lnTo>
                    <a:lnTo>
                      <a:pt x="680" y="762"/>
                    </a:lnTo>
                    <a:lnTo>
                      <a:pt x="689" y="722"/>
                    </a:lnTo>
                    <a:lnTo>
                      <a:pt x="699" y="679"/>
                    </a:lnTo>
                    <a:lnTo>
                      <a:pt x="704" y="637"/>
                    </a:lnTo>
                    <a:lnTo>
                      <a:pt x="708" y="594"/>
                    </a:lnTo>
                    <a:lnTo>
                      <a:pt x="706" y="546"/>
                    </a:lnTo>
                    <a:lnTo>
                      <a:pt x="701" y="501"/>
                    </a:lnTo>
                    <a:lnTo>
                      <a:pt x="692" y="456"/>
                    </a:lnTo>
                    <a:lnTo>
                      <a:pt x="680" y="411"/>
                    </a:lnTo>
                    <a:lnTo>
                      <a:pt x="663" y="366"/>
                    </a:lnTo>
                    <a:lnTo>
                      <a:pt x="642" y="320"/>
                    </a:lnTo>
                    <a:lnTo>
                      <a:pt x="616" y="275"/>
                    </a:lnTo>
                    <a:lnTo>
                      <a:pt x="587" y="230"/>
                    </a:lnTo>
                    <a:lnTo>
                      <a:pt x="549" y="187"/>
                    </a:lnTo>
                    <a:lnTo>
                      <a:pt x="514" y="149"/>
                    </a:lnTo>
                    <a:lnTo>
                      <a:pt x="473" y="116"/>
                    </a:lnTo>
                    <a:lnTo>
                      <a:pt x="435" y="90"/>
                    </a:lnTo>
                    <a:lnTo>
                      <a:pt x="395" y="66"/>
                    </a:lnTo>
                    <a:lnTo>
                      <a:pt x="354" y="50"/>
                    </a:lnTo>
                    <a:lnTo>
                      <a:pt x="314" y="35"/>
                    </a:lnTo>
                    <a:lnTo>
                      <a:pt x="278" y="23"/>
                    </a:lnTo>
                    <a:lnTo>
                      <a:pt x="240" y="14"/>
                    </a:lnTo>
                    <a:lnTo>
                      <a:pt x="207" y="7"/>
                    </a:lnTo>
                    <a:lnTo>
                      <a:pt x="179" y="4"/>
                    </a:lnTo>
                    <a:lnTo>
                      <a:pt x="152" y="2"/>
                    </a:lnTo>
                    <a:lnTo>
                      <a:pt x="131" y="0"/>
                    </a:lnTo>
                    <a:lnTo>
                      <a:pt x="114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7" name="Freeform 364"/>
              <p:cNvSpPr>
                <a:spLocks/>
              </p:cNvSpPr>
              <p:nvPr/>
            </p:nvSpPr>
            <p:spPr bwMode="auto">
              <a:xfrm>
                <a:off x="6487" y="6371"/>
                <a:ext cx="1014" cy="1393"/>
              </a:xfrm>
              <a:custGeom>
                <a:avLst/>
                <a:gdLst>
                  <a:gd name="T0" fmla="*/ 644 w 1014"/>
                  <a:gd name="T1" fmla="*/ 5 h 1393"/>
                  <a:gd name="T2" fmla="*/ 546 w 1014"/>
                  <a:gd name="T3" fmla="*/ 19 h 1393"/>
                  <a:gd name="T4" fmla="*/ 446 w 1014"/>
                  <a:gd name="T5" fmla="*/ 45 h 1393"/>
                  <a:gd name="T6" fmla="*/ 349 w 1014"/>
                  <a:gd name="T7" fmla="*/ 90 h 1393"/>
                  <a:gd name="T8" fmla="*/ 259 w 1014"/>
                  <a:gd name="T9" fmla="*/ 150 h 1393"/>
                  <a:gd name="T10" fmla="*/ 175 w 1014"/>
                  <a:gd name="T11" fmla="*/ 226 h 1393"/>
                  <a:gd name="T12" fmla="*/ 107 w 1014"/>
                  <a:gd name="T13" fmla="*/ 319 h 1393"/>
                  <a:gd name="T14" fmla="*/ 52 w 1014"/>
                  <a:gd name="T15" fmla="*/ 430 h 1393"/>
                  <a:gd name="T16" fmla="*/ 16 w 1014"/>
                  <a:gd name="T17" fmla="*/ 554 h 1393"/>
                  <a:gd name="T18" fmla="*/ 0 w 1014"/>
                  <a:gd name="T19" fmla="*/ 680 h 1393"/>
                  <a:gd name="T20" fmla="*/ 4 w 1014"/>
                  <a:gd name="T21" fmla="*/ 796 h 1393"/>
                  <a:gd name="T22" fmla="*/ 26 w 1014"/>
                  <a:gd name="T23" fmla="*/ 908 h 1393"/>
                  <a:gd name="T24" fmla="*/ 64 w 1014"/>
                  <a:gd name="T25" fmla="*/ 1013 h 1393"/>
                  <a:gd name="T26" fmla="*/ 121 w 1014"/>
                  <a:gd name="T27" fmla="*/ 1108 h 1393"/>
                  <a:gd name="T28" fmla="*/ 194 w 1014"/>
                  <a:gd name="T29" fmla="*/ 1193 h 1393"/>
                  <a:gd name="T30" fmla="*/ 287 w 1014"/>
                  <a:gd name="T31" fmla="*/ 1267 h 1393"/>
                  <a:gd name="T32" fmla="*/ 394 w 1014"/>
                  <a:gd name="T33" fmla="*/ 1329 h 1393"/>
                  <a:gd name="T34" fmla="*/ 506 w 1014"/>
                  <a:gd name="T35" fmla="*/ 1367 h 1393"/>
                  <a:gd name="T36" fmla="*/ 622 w 1014"/>
                  <a:gd name="T37" fmla="*/ 1388 h 1393"/>
                  <a:gd name="T38" fmla="*/ 731 w 1014"/>
                  <a:gd name="T39" fmla="*/ 1393 h 1393"/>
                  <a:gd name="T40" fmla="*/ 831 w 1014"/>
                  <a:gd name="T41" fmla="*/ 1388 h 1393"/>
                  <a:gd name="T42" fmla="*/ 914 w 1014"/>
                  <a:gd name="T43" fmla="*/ 1376 h 1393"/>
                  <a:gd name="T44" fmla="*/ 976 w 1014"/>
                  <a:gd name="T45" fmla="*/ 1364 h 1393"/>
                  <a:gd name="T46" fmla="*/ 1009 w 1014"/>
                  <a:gd name="T47" fmla="*/ 1357 h 1393"/>
                  <a:gd name="T48" fmla="*/ 1002 w 1014"/>
                  <a:gd name="T49" fmla="*/ 1333 h 1393"/>
                  <a:gd name="T50" fmla="*/ 986 w 1014"/>
                  <a:gd name="T51" fmla="*/ 1336 h 1393"/>
                  <a:gd name="T52" fmla="*/ 943 w 1014"/>
                  <a:gd name="T53" fmla="*/ 1345 h 1393"/>
                  <a:gd name="T54" fmla="*/ 879 w 1014"/>
                  <a:gd name="T55" fmla="*/ 1357 h 1393"/>
                  <a:gd name="T56" fmla="*/ 793 w 1014"/>
                  <a:gd name="T57" fmla="*/ 1367 h 1393"/>
                  <a:gd name="T58" fmla="*/ 693 w 1014"/>
                  <a:gd name="T59" fmla="*/ 1364 h 1393"/>
                  <a:gd name="T60" fmla="*/ 584 w 1014"/>
                  <a:gd name="T61" fmla="*/ 1352 h 1393"/>
                  <a:gd name="T62" fmla="*/ 470 w 1014"/>
                  <a:gd name="T63" fmla="*/ 1324 h 1393"/>
                  <a:gd name="T64" fmla="*/ 354 w 1014"/>
                  <a:gd name="T65" fmla="*/ 1276 h 1393"/>
                  <a:gd name="T66" fmla="*/ 247 w 1014"/>
                  <a:gd name="T67" fmla="*/ 1205 h 1393"/>
                  <a:gd name="T68" fmla="*/ 161 w 1014"/>
                  <a:gd name="T69" fmla="*/ 1112 h 1393"/>
                  <a:gd name="T70" fmla="*/ 97 w 1014"/>
                  <a:gd name="T71" fmla="*/ 1003 h 1393"/>
                  <a:gd name="T72" fmla="*/ 54 w 1014"/>
                  <a:gd name="T73" fmla="*/ 887 h 1393"/>
                  <a:gd name="T74" fmla="*/ 33 w 1014"/>
                  <a:gd name="T75" fmla="*/ 761 h 1393"/>
                  <a:gd name="T76" fmla="*/ 35 w 1014"/>
                  <a:gd name="T77" fmla="*/ 632 h 1393"/>
                  <a:gd name="T78" fmla="*/ 57 w 1014"/>
                  <a:gd name="T79" fmla="*/ 509 h 1393"/>
                  <a:gd name="T80" fmla="*/ 102 w 1014"/>
                  <a:gd name="T81" fmla="*/ 390 h 1393"/>
                  <a:gd name="T82" fmla="*/ 166 w 1014"/>
                  <a:gd name="T83" fmla="*/ 285 h 1393"/>
                  <a:gd name="T84" fmla="*/ 247 w 1014"/>
                  <a:gd name="T85" fmla="*/ 205 h 1393"/>
                  <a:gd name="T86" fmla="*/ 335 w 1014"/>
                  <a:gd name="T87" fmla="*/ 143 h 1393"/>
                  <a:gd name="T88" fmla="*/ 423 w 1014"/>
                  <a:gd name="T89" fmla="*/ 98 h 1393"/>
                  <a:gd name="T90" fmla="*/ 503 w 1014"/>
                  <a:gd name="T91" fmla="*/ 64 h 1393"/>
                  <a:gd name="T92" fmla="*/ 570 w 1014"/>
                  <a:gd name="T93" fmla="*/ 45 h 1393"/>
                  <a:gd name="T94" fmla="*/ 615 w 1014"/>
                  <a:gd name="T95" fmla="*/ 33 h 1393"/>
                  <a:gd name="T96" fmla="*/ 632 w 1014"/>
                  <a:gd name="T97" fmla="*/ 31 h 1393"/>
                  <a:gd name="T98" fmla="*/ 636 w 1014"/>
                  <a:gd name="T99" fmla="*/ 29 h 1393"/>
                  <a:gd name="T100" fmla="*/ 648 w 1014"/>
                  <a:gd name="T101" fmla="*/ 26 h 1393"/>
                  <a:gd name="T102" fmla="*/ 663 w 1014"/>
                  <a:gd name="T103" fmla="*/ 22 h 1393"/>
                  <a:gd name="T104" fmla="*/ 679 w 1014"/>
                  <a:gd name="T105" fmla="*/ 14 h 1393"/>
                  <a:gd name="T106" fmla="*/ 693 w 1014"/>
                  <a:gd name="T107" fmla="*/ 7 h 1393"/>
                  <a:gd name="T108" fmla="*/ 703 w 1014"/>
                  <a:gd name="T109" fmla="*/ 5 h 1393"/>
                  <a:gd name="T110" fmla="*/ 703 w 1014"/>
                  <a:gd name="T111" fmla="*/ 3 h 1393"/>
                  <a:gd name="T112" fmla="*/ 693 w 1014"/>
                  <a:gd name="T113" fmla="*/ 3 h 13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14" h="1393">
                    <a:moveTo>
                      <a:pt x="693" y="3"/>
                    </a:moveTo>
                    <a:lnTo>
                      <a:pt x="644" y="5"/>
                    </a:lnTo>
                    <a:lnTo>
                      <a:pt x="596" y="10"/>
                    </a:lnTo>
                    <a:lnTo>
                      <a:pt x="546" y="19"/>
                    </a:lnTo>
                    <a:lnTo>
                      <a:pt x="496" y="31"/>
                    </a:lnTo>
                    <a:lnTo>
                      <a:pt x="446" y="45"/>
                    </a:lnTo>
                    <a:lnTo>
                      <a:pt x="396" y="67"/>
                    </a:lnTo>
                    <a:lnTo>
                      <a:pt x="349" y="90"/>
                    </a:lnTo>
                    <a:lnTo>
                      <a:pt x="304" y="119"/>
                    </a:lnTo>
                    <a:lnTo>
                      <a:pt x="259" y="150"/>
                    </a:lnTo>
                    <a:lnTo>
                      <a:pt x="216" y="186"/>
                    </a:lnTo>
                    <a:lnTo>
                      <a:pt x="175" y="226"/>
                    </a:lnTo>
                    <a:lnTo>
                      <a:pt x="140" y="271"/>
                    </a:lnTo>
                    <a:lnTo>
                      <a:pt x="107" y="319"/>
                    </a:lnTo>
                    <a:lnTo>
                      <a:pt x="78" y="371"/>
                    </a:lnTo>
                    <a:lnTo>
                      <a:pt x="52" y="430"/>
                    </a:lnTo>
                    <a:lnTo>
                      <a:pt x="33" y="492"/>
                    </a:lnTo>
                    <a:lnTo>
                      <a:pt x="16" y="554"/>
                    </a:lnTo>
                    <a:lnTo>
                      <a:pt x="7" y="618"/>
                    </a:lnTo>
                    <a:lnTo>
                      <a:pt x="0" y="680"/>
                    </a:lnTo>
                    <a:lnTo>
                      <a:pt x="0" y="739"/>
                    </a:lnTo>
                    <a:lnTo>
                      <a:pt x="4" y="796"/>
                    </a:lnTo>
                    <a:lnTo>
                      <a:pt x="12" y="853"/>
                    </a:lnTo>
                    <a:lnTo>
                      <a:pt x="26" y="908"/>
                    </a:lnTo>
                    <a:lnTo>
                      <a:pt x="42" y="963"/>
                    </a:lnTo>
                    <a:lnTo>
                      <a:pt x="64" y="1013"/>
                    </a:lnTo>
                    <a:lnTo>
                      <a:pt x="90" y="1060"/>
                    </a:lnTo>
                    <a:lnTo>
                      <a:pt x="121" y="1108"/>
                    </a:lnTo>
                    <a:lnTo>
                      <a:pt x="156" y="1153"/>
                    </a:lnTo>
                    <a:lnTo>
                      <a:pt x="194" y="1193"/>
                    </a:lnTo>
                    <a:lnTo>
                      <a:pt x="240" y="1231"/>
                    </a:lnTo>
                    <a:lnTo>
                      <a:pt x="287" y="1267"/>
                    </a:lnTo>
                    <a:lnTo>
                      <a:pt x="339" y="1300"/>
                    </a:lnTo>
                    <a:lnTo>
                      <a:pt x="394" y="1329"/>
                    </a:lnTo>
                    <a:lnTo>
                      <a:pt x="449" y="1350"/>
                    </a:lnTo>
                    <a:lnTo>
                      <a:pt x="506" y="1367"/>
                    </a:lnTo>
                    <a:lnTo>
                      <a:pt x="565" y="1381"/>
                    </a:lnTo>
                    <a:lnTo>
                      <a:pt x="622" y="1388"/>
                    </a:lnTo>
                    <a:lnTo>
                      <a:pt x="677" y="1393"/>
                    </a:lnTo>
                    <a:lnTo>
                      <a:pt x="731" y="1393"/>
                    </a:lnTo>
                    <a:lnTo>
                      <a:pt x="784" y="1393"/>
                    </a:lnTo>
                    <a:lnTo>
                      <a:pt x="831" y="1388"/>
                    </a:lnTo>
                    <a:lnTo>
                      <a:pt x="874" y="1381"/>
                    </a:lnTo>
                    <a:lnTo>
                      <a:pt x="914" y="1376"/>
                    </a:lnTo>
                    <a:lnTo>
                      <a:pt x="948" y="1371"/>
                    </a:lnTo>
                    <a:lnTo>
                      <a:pt x="976" y="1364"/>
                    </a:lnTo>
                    <a:lnTo>
                      <a:pt x="995" y="1360"/>
                    </a:lnTo>
                    <a:lnTo>
                      <a:pt x="1009" y="1357"/>
                    </a:lnTo>
                    <a:lnTo>
                      <a:pt x="1014" y="1357"/>
                    </a:lnTo>
                    <a:lnTo>
                      <a:pt x="1002" y="1333"/>
                    </a:lnTo>
                    <a:lnTo>
                      <a:pt x="998" y="1333"/>
                    </a:lnTo>
                    <a:lnTo>
                      <a:pt x="986" y="1336"/>
                    </a:lnTo>
                    <a:lnTo>
                      <a:pt x="967" y="1341"/>
                    </a:lnTo>
                    <a:lnTo>
                      <a:pt x="943" y="1345"/>
                    </a:lnTo>
                    <a:lnTo>
                      <a:pt x="912" y="1350"/>
                    </a:lnTo>
                    <a:lnTo>
                      <a:pt x="879" y="1357"/>
                    </a:lnTo>
                    <a:lnTo>
                      <a:pt x="836" y="1362"/>
                    </a:lnTo>
                    <a:lnTo>
                      <a:pt x="793" y="1367"/>
                    </a:lnTo>
                    <a:lnTo>
                      <a:pt x="746" y="1367"/>
                    </a:lnTo>
                    <a:lnTo>
                      <a:pt x="693" y="1364"/>
                    </a:lnTo>
                    <a:lnTo>
                      <a:pt x="639" y="1360"/>
                    </a:lnTo>
                    <a:lnTo>
                      <a:pt x="584" y="1352"/>
                    </a:lnTo>
                    <a:lnTo>
                      <a:pt x="527" y="1341"/>
                    </a:lnTo>
                    <a:lnTo>
                      <a:pt x="470" y="1324"/>
                    </a:lnTo>
                    <a:lnTo>
                      <a:pt x="411" y="1303"/>
                    </a:lnTo>
                    <a:lnTo>
                      <a:pt x="354" y="1276"/>
                    </a:lnTo>
                    <a:lnTo>
                      <a:pt x="297" y="1243"/>
                    </a:lnTo>
                    <a:lnTo>
                      <a:pt x="247" y="1205"/>
                    </a:lnTo>
                    <a:lnTo>
                      <a:pt x="202" y="1160"/>
                    </a:lnTo>
                    <a:lnTo>
                      <a:pt x="161" y="1112"/>
                    </a:lnTo>
                    <a:lnTo>
                      <a:pt x="126" y="1058"/>
                    </a:lnTo>
                    <a:lnTo>
                      <a:pt x="97" y="1003"/>
                    </a:lnTo>
                    <a:lnTo>
                      <a:pt x="73" y="946"/>
                    </a:lnTo>
                    <a:lnTo>
                      <a:pt x="54" y="887"/>
                    </a:lnTo>
                    <a:lnTo>
                      <a:pt x="40" y="822"/>
                    </a:lnTo>
                    <a:lnTo>
                      <a:pt x="33" y="761"/>
                    </a:lnTo>
                    <a:lnTo>
                      <a:pt x="31" y="696"/>
                    </a:lnTo>
                    <a:lnTo>
                      <a:pt x="35" y="632"/>
                    </a:lnTo>
                    <a:lnTo>
                      <a:pt x="42" y="571"/>
                    </a:lnTo>
                    <a:lnTo>
                      <a:pt x="57" y="509"/>
                    </a:lnTo>
                    <a:lnTo>
                      <a:pt x="76" y="447"/>
                    </a:lnTo>
                    <a:lnTo>
                      <a:pt x="102" y="390"/>
                    </a:lnTo>
                    <a:lnTo>
                      <a:pt x="130" y="335"/>
                    </a:lnTo>
                    <a:lnTo>
                      <a:pt x="166" y="285"/>
                    </a:lnTo>
                    <a:lnTo>
                      <a:pt x="204" y="243"/>
                    </a:lnTo>
                    <a:lnTo>
                      <a:pt x="247" y="205"/>
                    </a:lnTo>
                    <a:lnTo>
                      <a:pt x="290" y="171"/>
                    </a:lnTo>
                    <a:lnTo>
                      <a:pt x="335" y="143"/>
                    </a:lnTo>
                    <a:lnTo>
                      <a:pt x="377" y="117"/>
                    </a:lnTo>
                    <a:lnTo>
                      <a:pt x="423" y="98"/>
                    </a:lnTo>
                    <a:lnTo>
                      <a:pt x="463" y="79"/>
                    </a:lnTo>
                    <a:lnTo>
                      <a:pt x="503" y="64"/>
                    </a:lnTo>
                    <a:lnTo>
                      <a:pt x="539" y="52"/>
                    </a:lnTo>
                    <a:lnTo>
                      <a:pt x="570" y="45"/>
                    </a:lnTo>
                    <a:lnTo>
                      <a:pt x="596" y="38"/>
                    </a:lnTo>
                    <a:lnTo>
                      <a:pt x="615" y="33"/>
                    </a:lnTo>
                    <a:lnTo>
                      <a:pt x="627" y="31"/>
                    </a:lnTo>
                    <a:lnTo>
                      <a:pt x="632" y="31"/>
                    </a:lnTo>
                    <a:lnTo>
                      <a:pt x="636" y="29"/>
                    </a:lnTo>
                    <a:lnTo>
                      <a:pt x="641" y="26"/>
                    </a:lnTo>
                    <a:lnTo>
                      <a:pt x="648" y="26"/>
                    </a:lnTo>
                    <a:lnTo>
                      <a:pt x="655" y="22"/>
                    </a:lnTo>
                    <a:lnTo>
                      <a:pt x="663" y="22"/>
                    </a:lnTo>
                    <a:lnTo>
                      <a:pt x="670" y="17"/>
                    </a:lnTo>
                    <a:lnTo>
                      <a:pt x="679" y="14"/>
                    </a:lnTo>
                    <a:lnTo>
                      <a:pt x="686" y="12"/>
                    </a:lnTo>
                    <a:lnTo>
                      <a:pt x="693" y="7"/>
                    </a:lnTo>
                    <a:lnTo>
                      <a:pt x="698" y="5"/>
                    </a:lnTo>
                    <a:lnTo>
                      <a:pt x="703" y="5"/>
                    </a:lnTo>
                    <a:lnTo>
                      <a:pt x="703" y="3"/>
                    </a:lnTo>
                    <a:lnTo>
                      <a:pt x="698" y="0"/>
                    </a:lnTo>
                    <a:lnTo>
                      <a:pt x="693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8" name="Freeform 365"/>
              <p:cNvSpPr>
                <a:spLocks/>
              </p:cNvSpPr>
              <p:nvPr/>
            </p:nvSpPr>
            <p:spPr bwMode="auto">
              <a:xfrm>
                <a:off x="7036" y="6374"/>
                <a:ext cx="862" cy="1354"/>
              </a:xfrm>
              <a:custGeom>
                <a:avLst/>
                <a:gdLst>
                  <a:gd name="T0" fmla="*/ 14 w 862"/>
                  <a:gd name="T1" fmla="*/ 35 h 1354"/>
                  <a:gd name="T2" fmla="*/ 66 w 862"/>
                  <a:gd name="T3" fmla="*/ 30 h 1354"/>
                  <a:gd name="T4" fmla="*/ 142 w 862"/>
                  <a:gd name="T5" fmla="*/ 30 h 1354"/>
                  <a:gd name="T6" fmla="*/ 242 w 862"/>
                  <a:gd name="T7" fmla="*/ 40 h 1354"/>
                  <a:gd name="T8" fmla="*/ 351 w 862"/>
                  <a:gd name="T9" fmla="*/ 66 h 1354"/>
                  <a:gd name="T10" fmla="*/ 468 w 862"/>
                  <a:gd name="T11" fmla="*/ 114 h 1354"/>
                  <a:gd name="T12" fmla="*/ 584 w 862"/>
                  <a:gd name="T13" fmla="*/ 190 h 1354"/>
                  <a:gd name="T14" fmla="*/ 693 w 862"/>
                  <a:gd name="T15" fmla="*/ 301 h 1354"/>
                  <a:gd name="T16" fmla="*/ 774 w 862"/>
                  <a:gd name="T17" fmla="*/ 430 h 1354"/>
                  <a:gd name="T18" fmla="*/ 817 w 862"/>
                  <a:gd name="T19" fmla="*/ 560 h 1354"/>
                  <a:gd name="T20" fmla="*/ 831 w 862"/>
                  <a:gd name="T21" fmla="*/ 686 h 1354"/>
                  <a:gd name="T22" fmla="*/ 822 w 862"/>
                  <a:gd name="T23" fmla="*/ 808 h 1354"/>
                  <a:gd name="T24" fmla="*/ 793 w 862"/>
                  <a:gd name="T25" fmla="*/ 917 h 1354"/>
                  <a:gd name="T26" fmla="*/ 755 w 862"/>
                  <a:gd name="T27" fmla="*/ 1014 h 1354"/>
                  <a:gd name="T28" fmla="*/ 712 w 862"/>
                  <a:gd name="T29" fmla="*/ 1093 h 1354"/>
                  <a:gd name="T30" fmla="*/ 677 w 862"/>
                  <a:gd name="T31" fmla="*/ 1152 h 1354"/>
                  <a:gd name="T32" fmla="*/ 641 w 862"/>
                  <a:gd name="T33" fmla="*/ 1195 h 1354"/>
                  <a:gd name="T34" fmla="*/ 598 w 862"/>
                  <a:gd name="T35" fmla="*/ 1233 h 1354"/>
                  <a:gd name="T36" fmla="*/ 558 w 862"/>
                  <a:gd name="T37" fmla="*/ 1266 h 1354"/>
                  <a:gd name="T38" fmla="*/ 518 w 862"/>
                  <a:gd name="T39" fmla="*/ 1292 h 1354"/>
                  <a:gd name="T40" fmla="*/ 479 w 862"/>
                  <a:gd name="T41" fmla="*/ 1314 h 1354"/>
                  <a:gd name="T42" fmla="*/ 449 w 862"/>
                  <a:gd name="T43" fmla="*/ 1330 h 1354"/>
                  <a:gd name="T44" fmla="*/ 430 w 862"/>
                  <a:gd name="T45" fmla="*/ 1340 h 1354"/>
                  <a:gd name="T46" fmla="*/ 422 w 862"/>
                  <a:gd name="T47" fmla="*/ 1342 h 1354"/>
                  <a:gd name="T48" fmla="*/ 456 w 862"/>
                  <a:gd name="T49" fmla="*/ 1352 h 1354"/>
                  <a:gd name="T50" fmla="*/ 468 w 862"/>
                  <a:gd name="T51" fmla="*/ 1347 h 1354"/>
                  <a:gd name="T52" fmla="*/ 491 w 862"/>
                  <a:gd name="T53" fmla="*/ 1340 h 1354"/>
                  <a:gd name="T54" fmla="*/ 525 w 862"/>
                  <a:gd name="T55" fmla="*/ 1323 h 1354"/>
                  <a:gd name="T56" fmla="*/ 567 w 862"/>
                  <a:gd name="T57" fmla="*/ 1300 h 1354"/>
                  <a:gd name="T58" fmla="*/ 613 w 862"/>
                  <a:gd name="T59" fmla="*/ 1261 h 1354"/>
                  <a:gd name="T60" fmla="*/ 662 w 862"/>
                  <a:gd name="T61" fmla="*/ 1209 h 1354"/>
                  <a:gd name="T62" fmla="*/ 717 w 862"/>
                  <a:gd name="T63" fmla="*/ 1143 h 1354"/>
                  <a:gd name="T64" fmla="*/ 767 w 862"/>
                  <a:gd name="T65" fmla="*/ 1057 h 1354"/>
                  <a:gd name="T66" fmla="*/ 810 w 862"/>
                  <a:gd name="T67" fmla="*/ 964 h 1354"/>
                  <a:gd name="T68" fmla="*/ 841 w 862"/>
                  <a:gd name="T69" fmla="*/ 865 h 1354"/>
                  <a:gd name="T70" fmla="*/ 857 w 862"/>
                  <a:gd name="T71" fmla="*/ 762 h 1354"/>
                  <a:gd name="T72" fmla="*/ 860 w 862"/>
                  <a:gd name="T73" fmla="*/ 658 h 1354"/>
                  <a:gd name="T74" fmla="*/ 843 w 862"/>
                  <a:gd name="T75" fmla="*/ 549 h 1354"/>
                  <a:gd name="T76" fmla="*/ 807 w 862"/>
                  <a:gd name="T77" fmla="*/ 439 h 1354"/>
                  <a:gd name="T78" fmla="*/ 750 w 862"/>
                  <a:gd name="T79" fmla="*/ 330 h 1354"/>
                  <a:gd name="T80" fmla="*/ 672 w 862"/>
                  <a:gd name="T81" fmla="*/ 225 h 1354"/>
                  <a:gd name="T82" fmla="*/ 579 w 862"/>
                  <a:gd name="T83" fmla="*/ 142 h 1354"/>
                  <a:gd name="T84" fmla="*/ 484 w 862"/>
                  <a:gd name="T85" fmla="*/ 83 h 1354"/>
                  <a:gd name="T86" fmla="*/ 389 w 862"/>
                  <a:gd name="T87" fmla="*/ 42 h 1354"/>
                  <a:gd name="T88" fmla="*/ 301 w 862"/>
                  <a:gd name="T89" fmla="*/ 19 h 1354"/>
                  <a:gd name="T90" fmla="*/ 225 w 862"/>
                  <a:gd name="T91" fmla="*/ 4 h 1354"/>
                  <a:gd name="T92" fmla="*/ 168 w 862"/>
                  <a:gd name="T93" fmla="*/ 0 h 1354"/>
                  <a:gd name="T94" fmla="*/ 137 w 862"/>
                  <a:gd name="T95" fmla="*/ 0 h 1354"/>
                  <a:gd name="T96" fmla="*/ 0 w 862"/>
                  <a:gd name="T97" fmla="*/ 35 h 13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62" h="1354">
                    <a:moveTo>
                      <a:pt x="0" y="35"/>
                    </a:moveTo>
                    <a:lnTo>
                      <a:pt x="14" y="35"/>
                    </a:lnTo>
                    <a:lnTo>
                      <a:pt x="35" y="30"/>
                    </a:lnTo>
                    <a:lnTo>
                      <a:pt x="66" y="30"/>
                    </a:lnTo>
                    <a:lnTo>
                      <a:pt x="102" y="28"/>
                    </a:lnTo>
                    <a:lnTo>
                      <a:pt x="142" y="30"/>
                    </a:lnTo>
                    <a:lnTo>
                      <a:pt x="190" y="33"/>
                    </a:lnTo>
                    <a:lnTo>
                      <a:pt x="242" y="40"/>
                    </a:lnTo>
                    <a:lnTo>
                      <a:pt x="294" y="49"/>
                    </a:lnTo>
                    <a:lnTo>
                      <a:pt x="351" y="66"/>
                    </a:lnTo>
                    <a:lnTo>
                      <a:pt x="408" y="85"/>
                    </a:lnTo>
                    <a:lnTo>
                      <a:pt x="468" y="114"/>
                    </a:lnTo>
                    <a:lnTo>
                      <a:pt x="525" y="149"/>
                    </a:lnTo>
                    <a:lnTo>
                      <a:pt x="584" y="190"/>
                    </a:lnTo>
                    <a:lnTo>
                      <a:pt x="639" y="240"/>
                    </a:lnTo>
                    <a:lnTo>
                      <a:pt x="693" y="301"/>
                    </a:lnTo>
                    <a:lnTo>
                      <a:pt x="738" y="366"/>
                    </a:lnTo>
                    <a:lnTo>
                      <a:pt x="774" y="430"/>
                    </a:lnTo>
                    <a:lnTo>
                      <a:pt x="798" y="494"/>
                    </a:lnTo>
                    <a:lnTo>
                      <a:pt x="817" y="560"/>
                    </a:lnTo>
                    <a:lnTo>
                      <a:pt x="826" y="625"/>
                    </a:lnTo>
                    <a:lnTo>
                      <a:pt x="831" y="686"/>
                    </a:lnTo>
                    <a:lnTo>
                      <a:pt x="826" y="748"/>
                    </a:lnTo>
                    <a:lnTo>
                      <a:pt x="822" y="808"/>
                    </a:lnTo>
                    <a:lnTo>
                      <a:pt x="807" y="862"/>
                    </a:lnTo>
                    <a:lnTo>
                      <a:pt x="793" y="917"/>
                    </a:lnTo>
                    <a:lnTo>
                      <a:pt x="774" y="967"/>
                    </a:lnTo>
                    <a:lnTo>
                      <a:pt x="755" y="1014"/>
                    </a:lnTo>
                    <a:lnTo>
                      <a:pt x="734" y="1055"/>
                    </a:lnTo>
                    <a:lnTo>
                      <a:pt x="712" y="1093"/>
                    </a:lnTo>
                    <a:lnTo>
                      <a:pt x="693" y="1124"/>
                    </a:lnTo>
                    <a:lnTo>
                      <a:pt x="677" y="1152"/>
                    </a:lnTo>
                    <a:lnTo>
                      <a:pt x="658" y="1174"/>
                    </a:lnTo>
                    <a:lnTo>
                      <a:pt x="641" y="1195"/>
                    </a:lnTo>
                    <a:lnTo>
                      <a:pt x="620" y="1214"/>
                    </a:lnTo>
                    <a:lnTo>
                      <a:pt x="598" y="1233"/>
                    </a:lnTo>
                    <a:lnTo>
                      <a:pt x="577" y="1250"/>
                    </a:lnTo>
                    <a:lnTo>
                      <a:pt x="558" y="1266"/>
                    </a:lnTo>
                    <a:lnTo>
                      <a:pt x="537" y="1280"/>
                    </a:lnTo>
                    <a:lnTo>
                      <a:pt x="518" y="1292"/>
                    </a:lnTo>
                    <a:lnTo>
                      <a:pt x="496" y="1304"/>
                    </a:lnTo>
                    <a:lnTo>
                      <a:pt x="479" y="1314"/>
                    </a:lnTo>
                    <a:lnTo>
                      <a:pt x="463" y="1321"/>
                    </a:lnTo>
                    <a:lnTo>
                      <a:pt x="449" y="1330"/>
                    </a:lnTo>
                    <a:lnTo>
                      <a:pt x="437" y="1335"/>
                    </a:lnTo>
                    <a:lnTo>
                      <a:pt x="430" y="1340"/>
                    </a:lnTo>
                    <a:lnTo>
                      <a:pt x="422" y="1342"/>
                    </a:lnTo>
                    <a:lnTo>
                      <a:pt x="453" y="1354"/>
                    </a:lnTo>
                    <a:lnTo>
                      <a:pt x="456" y="1352"/>
                    </a:lnTo>
                    <a:lnTo>
                      <a:pt x="460" y="1352"/>
                    </a:lnTo>
                    <a:lnTo>
                      <a:pt x="468" y="1347"/>
                    </a:lnTo>
                    <a:lnTo>
                      <a:pt x="479" y="1345"/>
                    </a:lnTo>
                    <a:lnTo>
                      <a:pt x="491" y="1340"/>
                    </a:lnTo>
                    <a:lnTo>
                      <a:pt x="508" y="1333"/>
                    </a:lnTo>
                    <a:lnTo>
                      <a:pt x="525" y="1323"/>
                    </a:lnTo>
                    <a:lnTo>
                      <a:pt x="546" y="1314"/>
                    </a:lnTo>
                    <a:lnTo>
                      <a:pt x="567" y="1300"/>
                    </a:lnTo>
                    <a:lnTo>
                      <a:pt x="589" y="1283"/>
                    </a:lnTo>
                    <a:lnTo>
                      <a:pt x="613" y="1261"/>
                    </a:lnTo>
                    <a:lnTo>
                      <a:pt x="639" y="1238"/>
                    </a:lnTo>
                    <a:lnTo>
                      <a:pt x="662" y="1209"/>
                    </a:lnTo>
                    <a:lnTo>
                      <a:pt x="691" y="1178"/>
                    </a:lnTo>
                    <a:lnTo>
                      <a:pt x="717" y="1143"/>
                    </a:lnTo>
                    <a:lnTo>
                      <a:pt x="743" y="1105"/>
                    </a:lnTo>
                    <a:lnTo>
                      <a:pt x="767" y="1057"/>
                    </a:lnTo>
                    <a:lnTo>
                      <a:pt x="791" y="1012"/>
                    </a:lnTo>
                    <a:lnTo>
                      <a:pt x="810" y="964"/>
                    </a:lnTo>
                    <a:lnTo>
                      <a:pt x="826" y="917"/>
                    </a:lnTo>
                    <a:lnTo>
                      <a:pt x="841" y="865"/>
                    </a:lnTo>
                    <a:lnTo>
                      <a:pt x="853" y="815"/>
                    </a:lnTo>
                    <a:lnTo>
                      <a:pt x="857" y="762"/>
                    </a:lnTo>
                    <a:lnTo>
                      <a:pt x="862" y="712"/>
                    </a:lnTo>
                    <a:lnTo>
                      <a:pt x="860" y="658"/>
                    </a:lnTo>
                    <a:lnTo>
                      <a:pt x="853" y="603"/>
                    </a:lnTo>
                    <a:lnTo>
                      <a:pt x="843" y="549"/>
                    </a:lnTo>
                    <a:lnTo>
                      <a:pt x="829" y="494"/>
                    </a:lnTo>
                    <a:lnTo>
                      <a:pt x="807" y="439"/>
                    </a:lnTo>
                    <a:lnTo>
                      <a:pt x="781" y="385"/>
                    </a:lnTo>
                    <a:lnTo>
                      <a:pt x="750" y="330"/>
                    </a:lnTo>
                    <a:lnTo>
                      <a:pt x="715" y="278"/>
                    </a:lnTo>
                    <a:lnTo>
                      <a:pt x="672" y="225"/>
                    </a:lnTo>
                    <a:lnTo>
                      <a:pt x="627" y="180"/>
                    </a:lnTo>
                    <a:lnTo>
                      <a:pt x="579" y="142"/>
                    </a:lnTo>
                    <a:lnTo>
                      <a:pt x="534" y="109"/>
                    </a:lnTo>
                    <a:lnTo>
                      <a:pt x="484" y="83"/>
                    </a:lnTo>
                    <a:lnTo>
                      <a:pt x="437" y="61"/>
                    </a:lnTo>
                    <a:lnTo>
                      <a:pt x="389" y="42"/>
                    </a:lnTo>
                    <a:lnTo>
                      <a:pt x="344" y="28"/>
                    </a:lnTo>
                    <a:lnTo>
                      <a:pt x="301" y="19"/>
                    </a:lnTo>
                    <a:lnTo>
                      <a:pt x="261" y="11"/>
                    </a:lnTo>
                    <a:lnTo>
                      <a:pt x="225" y="4"/>
                    </a:lnTo>
                    <a:lnTo>
                      <a:pt x="194" y="2"/>
                    </a:lnTo>
                    <a:lnTo>
                      <a:pt x="168" y="0"/>
                    </a:lnTo>
                    <a:lnTo>
                      <a:pt x="152" y="0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9" name="Freeform 366"/>
              <p:cNvSpPr>
                <a:spLocks/>
              </p:cNvSpPr>
              <p:nvPr/>
            </p:nvSpPr>
            <p:spPr bwMode="auto">
              <a:xfrm>
                <a:off x="7180" y="7115"/>
                <a:ext cx="41" cy="523"/>
              </a:xfrm>
              <a:custGeom>
                <a:avLst/>
                <a:gdLst>
                  <a:gd name="T0" fmla="*/ 0 w 41"/>
                  <a:gd name="T1" fmla="*/ 24 h 523"/>
                  <a:gd name="T2" fmla="*/ 0 w 41"/>
                  <a:gd name="T3" fmla="*/ 24 h 523"/>
                  <a:gd name="T4" fmla="*/ 0 w 41"/>
                  <a:gd name="T5" fmla="*/ 29 h 523"/>
                  <a:gd name="T6" fmla="*/ 0 w 41"/>
                  <a:gd name="T7" fmla="*/ 36 h 523"/>
                  <a:gd name="T8" fmla="*/ 0 w 41"/>
                  <a:gd name="T9" fmla="*/ 45 h 523"/>
                  <a:gd name="T10" fmla="*/ 0 w 41"/>
                  <a:gd name="T11" fmla="*/ 55 h 523"/>
                  <a:gd name="T12" fmla="*/ 0 w 41"/>
                  <a:gd name="T13" fmla="*/ 69 h 523"/>
                  <a:gd name="T14" fmla="*/ 0 w 41"/>
                  <a:gd name="T15" fmla="*/ 81 h 523"/>
                  <a:gd name="T16" fmla="*/ 3 w 41"/>
                  <a:gd name="T17" fmla="*/ 97 h 523"/>
                  <a:gd name="T18" fmla="*/ 3 w 41"/>
                  <a:gd name="T19" fmla="*/ 112 h 523"/>
                  <a:gd name="T20" fmla="*/ 3 w 41"/>
                  <a:gd name="T21" fmla="*/ 128 h 523"/>
                  <a:gd name="T22" fmla="*/ 3 w 41"/>
                  <a:gd name="T23" fmla="*/ 143 h 523"/>
                  <a:gd name="T24" fmla="*/ 3 w 41"/>
                  <a:gd name="T25" fmla="*/ 159 h 523"/>
                  <a:gd name="T26" fmla="*/ 3 w 41"/>
                  <a:gd name="T27" fmla="*/ 173 h 523"/>
                  <a:gd name="T28" fmla="*/ 3 w 41"/>
                  <a:gd name="T29" fmla="*/ 188 h 523"/>
                  <a:gd name="T30" fmla="*/ 3 w 41"/>
                  <a:gd name="T31" fmla="*/ 200 h 523"/>
                  <a:gd name="T32" fmla="*/ 3 w 41"/>
                  <a:gd name="T33" fmla="*/ 212 h 523"/>
                  <a:gd name="T34" fmla="*/ 0 w 41"/>
                  <a:gd name="T35" fmla="*/ 223 h 523"/>
                  <a:gd name="T36" fmla="*/ 0 w 41"/>
                  <a:gd name="T37" fmla="*/ 238 h 523"/>
                  <a:gd name="T38" fmla="*/ 0 w 41"/>
                  <a:gd name="T39" fmla="*/ 257 h 523"/>
                  <a:gd name="T40" fmla="*/ 3 w 41"/>
                  <a:gd name="T41" fmla="*/ 280 h 523"/>
                  <a:gd name="T42" fmla="*/ 3 w 41"/>
                  <a:gd name="T43" fmla="*/ 307 h 523"/>
                  <a:gd name="T44" fmla="*/ 3 w 41"/>
                  <a:gd name="T45" fmla="*/ 333 h 523"/>
                  <a:gd name="T46" fmla="*/ 5 w 41"/>
                  <a:gd name="T47" fmla="*/ 359 h 523"/>
                  <a:gd name="T48" fmla="*/ 8 w 41"/>
                  <a:gd name="T49" fmla="*/ 387 h 523"/>
                  <a:gd name="T50" fmla="*/ 8 w 41"/>
                  <a:gd name="T51" fmla="*/ 414 h 523"/>
                  <a:gd name="T52" fmla="*/ 10 w 41"/>
                  <a:gd name="T53" fmla="*/ 437 h 523"/>
                  <a:gd name="T54" fmla="*/ 10 w 41"/>
                  <a:gd name="T55" fmla="*/ 461 h 523"/>
                  <a:gd name="T56" fmla="*/ 12 w 41"/>
                  <a:gd name="T57" fmla="*/ 482 h 523"/>
                  <a:gd name="T58" fmla="*/ 12 w 41"/>
                  <a:gd name="T59" fmla="*/ 497 h 523"/>
                  <a:gd name="T60" fmla="*/ 12 w 41"/>
                  <a:gd name="T61" fmla="*/ 511 h 523"/>
                  <a:gd name="T62" fmla="*/ 12 w 41"/>
                  <a:gd name="T63" fmla="*/ 520 h 523"/>
                  <a:gd name="T64" fmla="*/ 12 w 41"/>
                  <a:gd name="T65" fmla="*/ 523 h 523"/>
                  <a:gd name="T66" fmla="*/ 41 w 41"/>
                  <a:gd name="T67" fmla="*/ 518 h 523"/>
                  <a:gd name="T68" fmla="*/ 38 w 41"/>
                  <a:gd name="T69" fmla="*/ 511 h 523"/>
                  <a:gd name="T70" fmla="*/ 38 w 41"/>
                  <a:gd name="T71" fmla="*/ 494 h 523"/>
                  <a:gd name="T72" fmla="*/ 36 w 41"/>
                  <a:gd name="T73" fmla="*/ 471 h 523"/>
                  <a:gd name="T74" fmla="*/ 36 w 41"/>
                  <a:gd name="T75" fmla="*/ 440 h 523"/>
                  <a:gd name="T76" fmla="*/ 36 w 41"/>
                  <a:gd name="T77" fmla="*/ 402 h 523"/>
                  <a:gd name="T78" fmla="*/ 34 w 41"/>
                  <a:gd name="T79" fmla="*/ 361 h 523"/>
                  <a:gd name="T80" fmla="*/ 34 w 41"/>
                  <a:gd name="T81" fmla="*/ 314 h 523"/>
                  <a:gd name="T82" fmla="*/ 31 w 41"/>
                  <a:gd name="T83" fmla="*/ 269 h 523"/>
                  <a:gd name="T84" fmla="*/ 29 w 41"/>
                  <a:gd name="T85" fmla="*/ 221 h 523"/>
                  <a:gd name="T86" fmla="*/ 29 w 41"/>
                  <a:gd name="T87" fmla="*/ 178 h 523"/>
                  <a:gd name="T88" fmla="*/ 27 w 41"/>
                  <a:gd name="T89" fmla="*/ 133 h 523"/>
                  <a:gd name="T90" fmla="*/ 24 w 41"/>
                  <a:gd name="T91" fmla="*/ 95 h 523"/>
                  <a:gd name="T92" fmla="*/ 22 w 41"/>
                  <a:gd name="T93" fmla="*/ 62 h 523"/>
                  <a:gd name="T94" fmla="*/ 22 w 41"/>
                  <a:gd name="T95" fmla="*/ 33 h 523"/>
                  <a:gd name="T96" fmla="*/ 19 w 41"/>
                  <a:gd name="T97" fmla="*/ 17 h 523"/>
                  <a:gd name="T98" fmla="*/ 19 w 41"/>
                  <a:gd name="T99" fmla="*/ 7 h 523"/>
                  <a:gd name="T100" fmla="*/ 15 w 41"/>
                  <a:gd name="T101" fmla="*/ 0 h 523"/>
                  <a:gd name="T102" fmla="*/ 12 w 41"/>
                  <a:gd name="T103" fmla="*/ 0 h 523"/>
                  <a:gd name="T104" fmla="*/ 10 w 41"/>
                  <a:gd name="T105" fmla="*/ 0 h 523"/>
                  <a:gd name="T106" fmla="*/ 8 w 41"/>
                  <a:gd name="T107" fmla="*/ 7 h 523"/>
                  <a:gd name="T108" fmla="*/ 3 w 41"/>
                  <a:gd name="T109" fmla="*/ 12 h 523"/>
                  <a:gd name="T110" fmla="*/ 0 w 41"/>
                  <a:gd name="T111" fmla="*/ 17 h 523"/>
                  <a:gd name="T112" fmla="*/ 0 w 41"/>
                  <a:gd name="T113" fmla="*/ 21 h 523"/>
                  <a:gd name="T114" fmla="*/ 0 w 41"/>
                  <a:gd name="T115" fmla="*/ 24 h 523"/>
                  <a:gd name="T116" fmla="*/ 0 w 41"/>
                  <a:gd name="T117" fmla="*/ 24 h 5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1" h="523">
                    <a:moveTo>
                      <a:pt x="0" y="24"/>
                    </a:moveTo>
                    <a:lnTo>
                      <a:pt x="0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0" y="55"/>
                    </a:lnTo>
                    <a:lnTo>
                      <a:pt x="0" y="69"/>
                    </a:lnTo>
                    <a:lnTo>
                      <a:pt x="0" y="81"/>
                    </a:lnTo>
                    <a:lnTo>
                      <a:pt x="3" y="97"/>
                    </a:lnTo>
                    <a:lnTo>
                      <a:pt x="3" y="112"/>
                    </a:lnTo>
                    <a:lnTo>
                      <a:pt x="3" y="128"/>
                    </a:lnTo>
                    <a:lnTo>
                      <a:pt x="3" y="143"/>
                    </a:lnTo>
                    <a:lnTo>
                      <a:pt x="3" y="159"/>
                    </a:lnTo>
                    <a:lnTo>
                      <a:pt x="3" y="173"/>
                    </a:lnTo>
                    <a:lnTo>
                      <a:pt x="3" y="188"/>
                    </a:lnTo>
                    <a:lnTo>
                      <a:pt x="3" y="200"/>
                    </a:lnTo>
                    <a:lnTo>
                      <a:pt x="3" y="212"/>
                    </a:lnTo>
                    <a:lnTo>
                      <a:pt x="0" y="223"/>
                    </a:lnTo>
                    <a:lnTo>
                      <a:pt x="0" y="238"/>
                    </a:lnTo>
                    <a:lnTo>
                      <a:pt x="0" y="257"/>
                    </a:lnTo>
                    <a:lnTo>
                      <a:pt x="3" y="280"/>
                    </a:lnTo>
                    <a:lnTo>
                      <a:pt x="3" y="307"/>
                    </a:lnTo>
                    <a:lnTo>
                      <a:pt x="3" y="333"/>
                    </a:lnTo>
                    <a:lnTo>
                      <a:pt x="5" y="359"/>
                    </a:lnTo>
                    <a:lnTo>
                      <a:pt x="8" y="387"/>
                    </a:lnTo>
                    <a:lnTo>
                      <a:pt x="8" y="414"/>
                    </a:lnTo>
                    <a:lnTo>
                      <a:pt x="10" y="437"/>
                    </a:lnTo>
                    <a:lnTo>
                      <a:pt x="10" y="461"/>
                    </a:lnTo>
                    <a:lnTo>
                      <a:pt x="12" y="482"/>
                    </a:lnTo>
                    <a:lnTo>
                      <a:pt x="12" y="497"/>
                    </a:lnTo>
                    <a:lnTo>
                      <a:pt x="12" y="511"/>
                    </a:lnTo>
                    <a:lnTo>
                      <a:pt x="12" y="520"/>
                    </a:lnTo>
                    <a:lnTo>
                      <a:pt x="12" y="523"/>
                    </a:lnTo>
                    <a:lnTo>
                      <a:pt x="41" y="518"/>
                    </a:lnTo>
                    <a:lnTo>
                      <a:pt x="38" y="511"/>
                    </a:lnTo>
                    <a:lnTo>
                      <a:pt x="38" y="494"/>
                    </a:lnTo>
                    <a:lnTo>
                      <a:pt x="36" y="471"/>
                    </a:lnTo>
                    <a:lnTo>
                      <a:pt x="36" y="440"/>
                    </a:lnTo>
                    <a:lnTo>
                      <a:pt x="36" y="402"/>
                    </a:lnTo>
                    <a:lnTo>
                      <a:pt x="34" y="361"/>
                    </a:lnTo>
                    <a:lnTo>
                      <a:pt x="34" y="314"/>
                    </a:lnTo>
                    <a:lnTo>
                      <a:pt x="31" y="269"/>
                    </a:lnTo>
                    <a:lnTo>
                      <a:pt x="29" y="221"/>
                    </a:lnTo>
                    <a:lnTo>
                      <a:pt x="29" y="178"/>
                    </a:lnTo>
                    <a:lnTo>
                      <a:pt x="27" y="133"/>
                    </a:lnTo>
                    <a:lnTo>
                      <a:pt x="24" y="95"/>
                    </a:lnTo>
                    <a:lnTo>
                      <a:pt x="22" y="62"/>
                    </a:lnTo>
                    <a:lnTo>
                      <a:pt x="22" y="33"/>
                    </a:lnTo>
                    <a:lnTo>
                      <a:pt x="19" y="17"/>
                    </a:lnTo>
                    <a:lnTo>
                      <a:pt x="19" y="7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7"/>
                    </a:lnTo>
                    <a:lnTo>
                      <a:pt x="3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0" name="Freeform 367"/>
              <p:cNvSpPr>
                <a:spLocks/>
              </p:cNvSpPr>
              <p:nvPr/>
            </p:nvSpPr>
            <p:spPr bwMode="auto">
              <a:xfrm>
                <a:off x="6891" y="7108"/>
                <a:ext cx="280" cy="463"/>
              </a:xfrm>
              <a:custGeom>
                <a:avLst/>
                <a:gdLst>
                  <a:gd name="T0" fmla="*/ 261 w 280"/>
                  <a:gd name="T1" fmla="*/ 0 h 463"/>
                  <a:gd name="T2" fmla="*/ 259 w 280"/>
                  <a:gd name="T3" fmla="*/ 2 h 463"/>
                  <a:gd name="T4" fmla="*/ 256 w 280"/>
                  <a:gd name="T5" fmla="*/ 7 h 463"/>
                  <a:gd name="T6" fmla="*/ 251 w 280"/>
                  <a:gd name="T7" fmla="*/ 17 h 463"/>
                  <a:gd name="T8" fmla="*/ 244 w 280"/>
                  <a:gd name="T9" fmla="*/ 26 h 463"/>
                  <a:gd name="T10" fmla="*/ 235 w 280"/>
                  <a:gd name="T11" fmla="*/ 40 h 463"/>
                  <a:gd name="T12" fmla="*/ 225 w 280"/>
                  <a:gd name="T13" fmla="*/ 55 h 463"/>
                  <a:gd name="T14" fmla="*/ 216 w 280"/>
                  <a:gd name="T15" fmla="*/ 71 h 463"/>
                  <a:gd name="T16" fmla="*/ 206 w 280"/>
                  <a:gd name="T17" fmla="*/ 88 h 463"/>
                  <a:gd name="T18" fmla="*/ 194 w 280"/>
                  <a:gd name="T19" fmla="*/ 107 h 463"/>
                  <a:gd name="T20" fmla="*/ 183 w 280"/>
                  <a:gd name="T21" fmla="*/ 123 h 463"/>
                  <a:gd name="T22" fmla="*/ 173 w 280"/>
                  <a:gd name="T23" fmla="*/ 140 h 463"/>
                  <a:gd name="T24" fmla="*/ 164 w 280"/>
                  <a:gd name="T25" fmla="*/ 157 h 463"/>
                  <a:gd name="T26" fmla="*/ 154 w 280"/>
                  <a:gd name="T27" fmla="*/ 171 h 463"/>
                  <a:gd name="T28" fmla="*/ 147 w 280"/>
                  <a:gd name="T29" fmla="*/ 185 h 463"/>
                  <a:gd name="T30" fmla="*/ 142 w 280"/>
                  <a:gd name="T31" fmla="*/ 195 h 463"/>
                  <a:gd name="T32" fmla="*/ 140 w 280"/>
                  <a:gd name="T33" fmla="*/ 204 h 463"/>
                  <a:gd name="T34" fmla="*/ 133 w 280"/>
                  <a:gd name="T35" fmla="*/ 211 h 463"/>
                  <a:gd name="T36" fmla="*/ 126 w 280"/>
                  <a:gd name="T37" fmla="*/ 226 h 463"/>
                  <a:gd name="T38" fmla="*/ 118 w 280"/>
                  <a:gd name="T39" fmla="*/ 238 h 463"/>
                  <a:gd name="T40" fmla="*/ 109 w 280"/>
                  <a:gd name="T41" fmla="*/ 257 h 463"/>
                  <a:gd name="T42" fmla="*/ 97 w 280"/>
                  <a:gd name="T43" fmla="*/ 276 h 463"/>
                  <a:gd name="T44" fmla="*/ 85 w 280"/>
                  <a:gd name="T45" fmla="*/ 297 h 463"/>
                  <a:gd name="T46" fmla="*/ 71 w 280"/>
                  <a:gd name="T47" fmla="*/ 316 h 463"/>
                  <a:gd name="T48" fmla="*/ 59 w 280"/>
                  <a:gd name="T49" fmla="*/ 340 h 463"/>
                  <a:gd name="T50" fmla="*/ 45 w 280"/>
                  <a:gd name="T51" fmla="*/ 361 h 463"/>
                  <a:gd name="T52" fmla="*/ 35 w 280"/>
                  <a:gd name="T53" fmla="*/ 380 h 463"/>
                  <a:gd name="T54" fmla="*/ 23 w 280"/>
                  <a:gd name="T55" fmla="*/ 399 h 463"/>
                  <a:gd name="T56" fmla="*/ 14 w 280"/>
                  <a:gd name="T57" fmla="*/ 418 h 463"/>
                  <a:gd name="T58" fmla="*/ 7 w 280"/>
                  <a:gd name="T59" fmla="*/ 430 h 463"/>
                  <a:gd name="T60" fmla="*/ 2 w 280"/>
                  <a:gd name="T61" fmla="*/ 444 h 463"/>
                  <a:gd name="T62" fmla="*/ 0 w 280"/>
                  <a:gd name="T63" fmla="*/ 451 h 463"/>
                  <a:gd name="T64" fmla="*/ 0 w 280"/>
                  <a:gd name="T65" fmla="*/ 456 h 463"/>
                  <a:gd name="T66" fmla="*/ 7 w 280"/>
                  <a:gd name="T67" fmla="*/ 461 h 463"/>
                  <a:gd name="T68" fmla="*/ 16 w 280"/>
                  <a:gd name="T69" fmla="*/ 463 h 463"/>
                  <a:gd name="T70" fmla="*/ 21 w 280"/>
                  <a:gd name="T71" fmla="*/ 461 h 463"/>
                  <a:gd name="T72" fmla="*/ 23 w 280"/>
                  <a:gd name="T73" fmla="*/ 461 h 463"/>
                  <a:gd name="T74" fmla="*/ 26 w 280"/>
                  <a:gd name="T75" fmla="*/ 456 h 463"/>
                  <a:gd name="T76" fmla="*/ 33 w 280"/>
                  <a:gd name="T77" fmla="*/ 442 h 463"/>
                  <a:gd name="T78" fmla="*/ 45 w 280"/>
                  <a:gd name="T79" fmla="*/ 421 h 463"/>
                  <a:gd name="T80" fmla="*/ 61 w 280"/>
                  <a:gd name="T81" fmla="*/ 394 h 463"/>
                  <a:gd name="T82" fmla="*/ 80 w 280"/>
                  <a:gd name="T83" fmla="*/ 359 h 463"/>
                  <a:gd name="T84" fmla="*/ 102 w 280"/>
                  <a:gd name="T85" fmla="*/ 323 h 463"/>
                  <a:gd name="T86" fmla="*/ 126 w 280"/>
                  <a:gd name="T87" fmla="*/ 283 h 463"/>
                  <a:gd name="T88" fmla="*/ 149 w 280"/>
                  <a:gd name="T89" fmla="*/ 242 h 463"/>
                  <a:gd name="T90" fmla="*/ 173 w 280"/>
                  <a:gd name="T91" fmla="*/ 202 h 463"/>
                  <a:gd name="T92" fmla="*/ 197 w 280"/>
                  <a:gd name="T93" fmla="*/ 161 h 463"/>
                  <a:gd name="T94" fmla="*/ 216 w 280"/>
                  <a:gd name="T95" fmla="*/ 123 h 463"/>
                  <a:gd name="T96" fmla="*/ 237 w 280"/>
                  <a:gd name="T97" fmla="*/ 90 h 463"/>
                  <a:gd name="T98" fmla="*/ 251 w 280"/>
                  <a:gd name="T99" fmla="*/ 59 h 463"/>
                  <a:gd name="T100" fmla="*/ 266 w 280"/>
                  <a:gd name="T101" fmla="*/ 38 h 463"/>
                  <a:gd name="T102" fmla="*/ 275 w 280"/>
                  <a:gd name="T103" fmla="*/ 21 h 463"/>
                  <a:gd name="T104" fmla="*/ 280 w 280"/>
                  <a:gd name="T105" fmla="*/ 14 h 463"/>
                  <a:gd name="T106" fmla="*/ 278 w 280"/>
                  <a:gd name="T107" fmla="*/ 7 h 463"/>
                  <a:gd name="T108" fmla="*/ 273 w 280"/>
                  <a:gd name="T109" fmla="*/ 2 h 463"/>
                  <a:gd name="T110" fmla="*/ 266 w 280"/>
                  <a:gd name="T111" fmla="*/ 0 h 463"/>
                  <a:gd name="T112" fmla="*/ 261 w 280"/>
                  <a:gd name="T113" fmla="*/ 0 h 463"/>
                  <a:gd name="T114" fmla="*/ 261 w 280"/>
                  <a:gd name="T115" fmla="*/ 0 h 46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80" h="463">
                    <a:moveTo>
                      <a:pt x="261" y="0"/>
                    </a:moveTo>
                    <a:lnTo>
                      <a:pt x="259" y="2"/>
                    </a:lnTo>
                    <a:lnTo>
                      <a:pt x="256" y="7"/>
                    </a:lnTo>
                    <a:lnTo>
                      <a:pt x="251" y="17"/>
                    </a:lnTo>
                    <a:lnTo>
                      <a:pt x="244" y="26"/>
                    </a:lnTo>
                    <a:lnTo>
                      <a:pt x="235" y="40"/>
                    </a:lnTo>
                    <a:lnTo>
                      <a:pt x="225" y="55"/>
                    </a:lnTo>
                    <a:lnTo>
                      <a:pt x="216" y="71"/>
                    </a:lnTo>
                    <a:lnTo>
                      <a:pt x="206" y="88"/>
                    </a:lnTo>
                    <a:lnTo>
                      <a:pt x="194" y="107"/>
                    </a:lnTo>
                    <a:lnTo>
                      <a:pt x="183" y="123"/>
                    </a:lnTo>
                    <a:lnTo>
                      <a:pt x="173" y="140"/>
                    </a:lnTo>
                    <a:lnTo>
                      <a:pt x="164" y="157"/>
                    </a:lnTo>
                    <a:lnTo>
                      <a:pt x="154" y="171"/>
                    </a:lnTo>
                    <a:lnTo>
                      <a:pt x="147" y="185"/>
                    </a:lnTo>
                    <a:lnTo>
                      <a:pt x="142" y="195"/>
                    </a:lnTo>
                    <a:lnTo>
                      <a:pt x="140" y="204"/>
                    </a:lnTo>
                    <a:lnTo>
                      <a:pt x="133" y="211"/>
                    </a:lnTo>
                    <a:lnTo>
                      <a:pt x="126" y="226"/>
                    </a:lnTo>
                    <a:lnTo>
                      <a:pt x="118" y="238"/>
                    </a:lnTo>
                    <a:lnTo>
                      <a:pt x="109" y="257"/>
                    </a:lnTo>
                    <a:lnTo>
                      <a:pt x="97" y="276"/>
                    </a:lnTo>
                    <a:lnTo>
                      <a:pt x="85" y="297"/>
                    </a:lnTo>
                    <a:lnTo>
                      <a:pt x="71" y="316"/>
                    </a:lnTo>
                    <a:lnTo>
                      <a:pt x="59" y="340"/>
                    </a:lnTo>
                    <a:lnTo>
                      <a:pt x="45" y="361"/>
                    </a:lnTo>
                    <a:lnTo>
                      <a:pt x="35" y="380"/>
                    </a:lnTo>
                    <a:lnTo>
                      <a:pt x="23" y="399"/>
                    </a:lnTo>
                    <a:lnTo>
                      <a:pt x="14" y="418"/>
                    </a:lnTo>
                    <a:lnTo>
                      <a:pt x="7" y="430"/>
                    </a:lnTo>
                    <a:lnTo>
                      <a:pt x="2" y="444"/>
                    </a:lnTo>
                    <a:lnTo>
                      <a:pt x="0" y="451"/>
                    </a:lnTo>
                    <a:lnTo>
                      <a:pt x="0" y="456"/>
                    </a:lnTo>
                    <a:lnTo>
                      <a:pt x="7" y="461"/>
                    </a:lnTo>
                    <a:lnTo>
                      <a:pt x="16" y="463"/>
                    </a:lnTo>
                    <a:lnTo>
                      <a:pt x="21" y="461"/>
                    </a:lnTo>
                    <a:lnTo>
                      <a:pt x="23" y="461"/>
                    </a:lnTo>
                    <a:lnTo>
                      <a:pt x="26" y="456"/>
                    </a:lnTo>
                    <a:lnTo>
                      <a:pt x="33" y="442"/>
                    </a:lnTo>
                    <a:lnTo>
                      <a:pt x="45" y="421"/>
                    </a:lnTo>
                    <a:lnTo>
                      <a:pt x="61" y="394"/>
                    </a:lnTo>
                    <a:lnTo>
                      <a:pt x="80" y="359"/>
                    </a:lnTo>
                    <a:lnTo>
                      <a:pt x="102" y="323"/>
                    </a:lnTo>
                    <a:lnTo>
                      <a:pt x="126" y="283"/>
                    </a:lnTo>
                    <a:lnTo>
                      <a:pt x="149" y="242"/>
                    </a:lnTo>
                    <a:lnTo>
                      <a:pt x="173" y="202"/>
                    </a:lnTo>
                    <a:lnTo>
                      <a:pt x="197" y="161"/>
                    </a:lnTo>
                    <a:lnTo>
                      <a:pt x="216" y="123"/>
                    </a:lnTo>
                    <a:lnTo>
                      <a:pt x="237" y="90"/>
                    </a:lnTo>
                    <a:lnTo>
                      <a:pt x="251" y="59"/>
                    </a:lnTo>
                    <a:lnTo>
                      <a:pt x="266" y="38"/>
                    </a:lnTo>
                    <a:lnTo>
                      <a:pt x="275" y="21"/>
                    </a:lnTo>
                    <a:lnTo>
                      <a:pt x="280" y="14"/>
                    </a:lnTo>
                    <a:lnTo>
                      <a:pt x="278" y="7"/>
                    </a:lnTo>
                    <a:lnTo>
                      <a:pt x="273" y="2"/>
                    </a:lnTo>
                    <a:lnTo>
                      <a:pt x="266" y="0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1" name="Freeform 368"/>
              <p:cNvSpPr>
                <a:spLocks/>
              </p:cNvSpPr>
              <p:nvPr/>
            </p:nvSpPr>
            <p:spPr bwMode="auto">
              <a:xfrm>
                <a:off x="6629" y="7060"/>
                <a:ext cx="506" cy="200"/>
              </a:xfrm>
              <a:custGeom>
                <a:avLst/>
                <a:gdLst>
                  <a:gd name="T0" fmla="*/ 3 w 506"/>
                  <a:gd name="T1" fmla="*/ 171 h 200"/>
                  <a:gd name="T2" fmla="*/ 24 w 506"/>
                  <a:gd name="T3" fmla="*/ 164 h 200"/>
                  <a:gd name="T4" fmla="*/ 57 w 506"/>
                  <a:gd name="T5" fmla="*/ 150 h 200"/>
                  <a:gd name="T6" fmla="*/ 102 w 506"/>
                  <a:gd name="T7" fmla="*/ 133 h 200"/>
                  <a:gd name="T8" fmla="*/ 152 w 506"/>
                  <a:gd name="T9" fmla="*/ 114 h 200"/>
                  <a:gd name="T10" fmla="*/ 200 w 506"/>
                  <a:gd name="T11" fmla="*/ 98 h 200"/>
                  <a:gd name="T12" fmla="*/ 243 w 506"/>
                  <a:gd name="T13" fmla="*/ 81 h 200"/>
                  <a:gd name="T14" fmla="*/ 273 w 506"/>
                  <a:gd name="T15" fmla="*/ 72 h 200"/>
                  <a:gd name="T16" fmla="*/ 292 w 506"/>
                  <a:gd name="T17" fmla="*/ 67 h 200"/>
                  <a:gd name="T18" fmla="*/ 319 w 506"/>
                  <a:gd name="T19" fmla="*/ 57 h 200"/>
                  <a:gd name="T20" fmla="*/ 352 w 506"/>
                  <a:gd name="T21" fmla="*/ 48 h 200"/>
                  <a:gd name="T22" fmla="*/ 390 w 506"/>
                  <a:gd name="T23" fmla="*/ 36 h 200"/>
                  <a:gd name="T24" fmla="*/ 428 w 506"/>
                  <a:gd name="T25" fmla="*/ 24 h 200"/>
                  <a:gd name="T26" fmla="*/ 461 w 506"/>
                  <a:gd name="T27" fmla="*/ 12 h 200"/>
                  <a:gd name="T28" fmla="*/ 487 w 506"/>
                  <a:gd name="T29" fmla="*/ 5 h 200"/>
                  <a:gd name="T30" fmla="*/ 504 w 506"/>
                  <a:gd name="T31" fmla="*/ 0 h 200"/>
                  <a:gd name="T32" fmla="*/ 506 w 506"/>
                  <a:gd name="T33" fmla="*/ 29 h 200"/>
                  <a:gd name="T34" fmla="*/ 497 w 506"/>
                  <a:gd name="T35" fmla="*/ 31 h 200"/>
                  <a:gd name="T36" fmla="*/ 473 w 506"/>
                  <a:gd name="T37" fmla="*/ 38 h 200"/>
                  <a:gd name="T38" fmla="*/ 440 w 506"/>
                  <a:gd name="T39" fmla="*/ 48 h 200"/>
                  <a:gd name="T40" fmla="*/ 402 w 506"/>
                  <a:gd name="T41" fmla="*/ 62 h 200"/>
                  <a:gd name="T42" fmla="*/ 359 w 506"/>
                  <a:gd name="T43" fmla="*/ 72 h 200"/>
                  <a:gd name="T44" fmla="*/ 321 w 506"/>
                  <a:gd name="T45" fmla="*/ 86 h 200"/>
                  <a:gd name="T46" fmla="*/ 290 w 506"/>
                  <a:gd name="T47" fmla="*/ 95 h 200"/>
                  <a:gd name="T48" fmla="*/ 271 w 506"/>
                  <a:gd name="T49" fmla="*/ 100 h 200"/>
                  <a:gd name="T50" fmla="*/ 250 w 506"/>
                  <a:gd name="T51" fmla="*/ 105 h 200"/>
                  <a:gd name="T52" fmla="*/ 216 w 506"/>
                  <a:gd name="T53" fmla="*/ 119 h 200"/>
                  <a:gd name="T54" fmla="*/ 174 w 506"/>
                  <a:gd name="T55" fmla="*/ 133 h 200"/>
                  <a:gd name="T56" fmla="*/ 126 w 506"/>
                  <a:gd name="T57" fmla="*/ 152 h 200"/>
                  <a:gd name="T58" fmla="*/ 81 w 506"/>
                  <a:gd name="T59" fmla="*/ 169 h 200"/>
                  <a:gd name="T60" fmla="*/ 45 w 506"/>
                  <a:gd name="T61" fmla="*/ 183 h 200"/>
                  <a:gd name="T62" fmla="*/ 17 w 506"/>
                  <a:gd name="T63" fmla="*/ 195 h 200"/>
                  <a:gd name="T64" fmla="*/ 7 w 506"/>
                  <a:gd name="T65" fmla="*/ 200 h 200"/>
                  <a:gd name="T66" fmla="*/ 0 w 506"/>
                  <a:gd name="T67" fmla="*/ 174 h 2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6" h="200">
                    <a:moveTo>
                      <a:pt x="0" y="174"/>
                    </a:moveTo>
                    <a:lnTo>
                      <a:pt x="3" y="171"/>
                    </a:lnTo>
                    <a:lnTo>
                      <a:pt x="12" y="169"/>
                    </a:lnTo>
                    <a:lnTo>
                      <a:pt x="24" y="164"/>
                    </a:lnTo>
                    <a:lnTo>
                      <a:pt x="38" y="157"/>
                    </a:lnTo>
                    <a:lnTo>
                      <a:pt x="57" y="150"/>
                    </a:lnTo>
                    <a:lnTo>
                      <a:pt x="79" y="143"/>
                    </a:lnTo>
                    <a:lnTo>
                      <a:pt x="102" y="133"/>
                    </a:lnTo>
                    <a:lnTo>
                      <a:pt x="126" y="126"/>
                    </a:lnTo>
                    <a:lnTo>
                      <a:pt x="152" y="114"/>
                    </a:lnTo>
                    <a:lnTo>
                      <a:pt x="176" y="105"/>
                    </a:lnTo>
                    <a:lnTo>
                      <a:pt x="200" y="98"/>
                    </a:lnTo>
                    <a:lnTo>
                      <a:pt x="224" y="91"/>
                    </a:lnTo>
                    <a:lnTo>
                      <a:pt x="243" y="81"/>
                    </a:lnTo>
                    <a:lnTo>
                      <a:pt x="259" y="76"/>
                    </a:lnTo>
                    <a:lnTo>
                      <a:pt x="273" y="72"/>
                    </a:lnTo>
                    <a:lnTo>
                      <a:pt x="285" y="69"/>
                    </a:lnTo>
                    <a:lnTo>
                      <a:pt x="292" y="67"/>
                    </a:lnTo>
                    <a:lnTo>
                      <a:pt x="304" y="62"/>
                    </a:lnTo>
                    <a:lnTo>
                      <a:pt x="319" y="57"/>
                    </a:lnTo>
                    <a:lnTo>
                      <a:pt x="335" y="53"/>
                    </a:lnTo>
                    <a:lnTo>
                      <a:pt x="352" y="48"/>
                    </a:lnTo>
                    <a:lnTo>
                      <a:pt x="371" y="43"/>
                    </a:lnTo>
                    <a:lnTo>
                      <a:pt x="390" y="36"/>
                    </a:lnTo>
                    <a:lnTo>
                      <a:pt x="409" y="31"/>
                    </a:lnTo>
                    <a:lnTo>
                      <a:pt x="428" y="24"/>
                    </a:lnTo>
                    <a:lnTo>
                      <a:pt x="445" y="17"/>
                    </a:lnTo>
                    <a:lnTo>
                      <a:pt x="461" y="12"/>
                    </a:lnTo>
                    <a:lnTo>
                      <a:pt x="478" y="10"/>
                    </a:lnTo>
                    <a:lnTo>
                      <a:pt x="487" y="5"/>
                    </a:lnTo>
                    <a:lnTo>
                      <a:pt x="499" y="3"/>
                    </a:lnTo>
                    <a:lnTo>
                      <a:pt x="504" y="0"/>
                    </a:lnTo>
                    <a:lnTo>
                      <a:pt x="506" y="0"/>
                    </a:lnTo>
                    <a:lnTo>
                      <a:pt x="506" y="29"/>
                    </a:lnTo>
                    <a:lnTo>
                      <a:pt x="504" y="29"/>
                    </a:lnTo>
                    <a:lnTo>
                      <a:pt x="497" y="31"/>
                    </a:lnTo>
                    <a:lnTo>
                      <a:pt x="487" y="34"/>
                    </a:lnTo>
                    <a:lnTo>
                      <a:pt x="473" y="38"/>
                    </a:lnTo>
                    <a:lnTo>
                      <a:pt x="456" y="43"/>
                    </a:lnTo>
                    <a:lnTo>
                      <a:pt x="440" y="48"/>
                    </a:lnTo>
                    <a:lnTo>
                      <a:pt x="421" y="55"/>
                    </a:lnTo>
                    <a:lnTo>
                      <a:pt x="402" y="62"/>
                    </a:lnTo>
                    <a:lnTo>
                      <a:pt x="380" y="67"/>
                    </a:lnTo>
                    <a:lnTo>
                      <a:pt x="359" y="72"/>
                    </a:lnTo>
                    <a:lnTo>
                      <a:pt x="338" y="79"/>
                    </a:lnTo>
                    <a:lnTo>
                      <a:pt x="321" y="86"/>
                    </a:lnTo>
                    <a:lnTo>
                      <a:pt x="304" y="91"/>
                    </a:lnTo>
                    <a:lnTo>
                      <a:pt x="290" y="95"/>
                    </a:lnTo>
                    <a:lnTo>
                      <a:pt x="278" y="98"/>
                    </a:lnTo>
                    <a:lnTo>
                      <a:pt x="271" y="100"/>
                    </a:lnTo>
                    <a:lnTo>
                      <a:pt x="262" y="103"/>
                    </a:lnTo>
                    <a:lnTo>
                      <a:pt x="250" y="105"/>
                    </a:lnTo>
                    <a:lnTo>
                      <a:pt x="233" y="112"/>
                    </a:lnTo>
                    <a:lnTo>
                      <a:pt x="216" y="119"/>
                    </a:lnTo>
                    <a:lnTo>
                      <a:pt x="195" y="126"/>
                    </a:lnTo>
                    <a:lnTo>
                      <a:pt x="174" y="133"/>
                    </a:lnTo>
                    <a:lnTo>
                      <a:pt x="150" y="143"/>
                    </a:lnTo>
                    <a:lnTo>
                      <a:pt x="126" y="152"/>
                    </a:lnTo>
                    <a:lnTo>
                      <a:pt x="102" y="160"/>
                    </a:lnTo>
                    <a:lnTo>
                      <a:pt x="81" y="169"/>
                    </a:lnTo>
                    <a:lnTo>
                      <a:pt x="62" y="176"/>
                    </a:lnTo>
                    <a:lnTo>
                      <a:pt x="45" y="183"/>
                    </a:lnTo>
                    <a:lnTo>
                      <a:pt x="29" y="190"/>
                    </a:lnTo>
                    <a:lnTo>
                      <a:pt x="17" y="195"/>
                    </a:lnTo>
                    <a:lnTo>
                      <a:pt x="10" y="198"/>
                    </a:lnTo>
                    <a:lnTo>
                      <a:pt x="7" y="200"/>
                    </a:lnTo>
                    <a:lnTo>
                      <a:pt x="0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2" name="Freeform 369"/>
              <p:cNvSpPr>
                <a:spLocks/>
              </p:cNvSpPr>
              <p:nvPr/>
            </p:nvSpPr>
            <p:spPr bwMode="auto">
              <a:xfrm>
                <a:off x="6629" y="6999"/>
                <a:ext cx="516" cy="61"/>
              </a:xfrm>
              <a:custGeom>
                <a:avLst/>
                <a:gdLst>
                  <a:gd name="T0" fmla="*/ 497 w 516"/>
                  <a:gd name="T1" fmla="*/ 40 h 61"/>
                  <a:gd name="T2" fmla="*/ 494 w 516"/>
                  <a:gd name="T3" fmla="*/ 40 h 61"/>
                  <a:gd name="T4" fmla="*/ 490 w 516"/>
                  <a:gd name="T5" fmla="*/ 40 h 61"/>
                  <a:gd name="T6" fmla="*/ 485 w 516"/>
                  <a:gd name="T7" fmla="*/ 38 h 61"/>
                  <a:gd name="T8" fmla="*/ 475 w 516"/>
                  <a:gd name="T9" fmla="*/ 38 h 61"/>
                  <a:gd name="T10" fmla="*/ 464 w 516"/>
                  <a:gd name="T11" fmla="*/ 35 h 61"/>
                  <a:gd name="T12" fmla="*/ 452 w 516"/>
                  <a:gd name="T13" fmla="*/ 35 h 61"/>
                  <a:gd name="T14" fmla="*/ 435 w 516"/>
                  <a:gd name="T15" fmla="*/ 33 h 61"/>
                  <a:gd name="T16" fmla="*/ 423 w 516"/>
                  <a:gd name="T17" fmla="*/ 33 h 61"/>
                  <a:gd name="T18" fmla="*/ 407 w 516"/>
                  <a:gd name="T19" fmla="*/ 30 h 61"/>
                  <a:gd name="T20" fmla="*/ 390 w 516"/>
                  <a:gd name="T21" fmla="*/ 30 h 61"/>
                  <a:gd name="T22" fmla="*/ 373 w 516"/>
                  <a:gd name="T23" fmla="*/ 28 h 61"/>
                  <a:gd name="T24" fmla="*/ 359 w 516"/>
                  <a:gd name="T25" fmla="*/ 28 h 61"/>
                  <a:gd name="T26" fmla="*/ 345 w 516"/>
                  <a:gd name="T27" fmla="*/ 26 h 61"/>
                  <a:gd name="T28" fmla="*/ 330 w 516"/>
                  <a:gd name="T29" fmla="*/ 23 h 61"/>
                  <a:gd name="T30" fmla="*/ 319 w 516"/>
                  <a:gd name="T31" fmla="*/ 21 h 61"/>
                  <a:gd name="T32" fmla="*/ 309 w 516"/>
                  <a:gd name="T33" fmla="*/ 21 h 61"/>
                  <a:gd name="T34" fmla="*/ 297 w 516"/>
                  <a:gd name="T35" fmla="*/ 19 h 61"/>
                  <a:gd name="T36" fmla="*/ 281 w 516"/>
                  <a:gd name="T37" fmla="*/ 19 h 61"/>
                  <a:gd name="T38" fmla="*/ 259 w 516"/>
                  <a:gd name="T39" fmla="*/ 16 h 61"/>
                  <a:gd name="T40" fmla="*/ 238 w 516"/>
                  <a:gd name="T41" fmla="*/ 14 h 61"/>
                  <a:gd name="T42" fmla="*/ 214 w 516"/>
                  <a:gd name="T43" fmla="*/ 11 h 61"/>
                  <a:gd name="T44" fmla="*/ 188 w 516"/>
                  <a:gd name="T45" fmla="*/ 9 h 61"/>
                  <a:gd name="T46" fmla="*/ 162 w 516"/>
                  <a:gd name="T47" fmla="*/ 7 h 61"/>
                  <a:gd name="T48" fmla="*/ 136 w 516"/>
                  <a:gd name="T49" fmla="*/ 7 h 61"/>
                  <a:gd name="T50" fmla="*/ 107 w 516"/>
                  <a:gd name="T51" fmla="*/ 4 h 61"/>
                  <a:gd name="T52" fmla="*/ 83 w 516"/>
                  <a:gd name="T53" fmla="*/ 2 h 61"/>
                  <a:gd name="T54" fmla="*/ 60 w 516"/>
                  <a:gd name="T55" fmla="*/ 0 h 61"/>
                  <a:gd name="T56" fmla="*/ 41 w 516"/>
                  <a:gd name="T57" fmla="*/ 0 h 61"/>
                  <a:gd name="T58" fmla="*/ 24 w 516"/>
                  <a:gd name="T59" fmla="*/ 0 h 61"/>
                  <a:gd name="T60" fmla="*/ 10 w 516"/>
                  <a:gd name="T61" fmla="*/ 0 h 61"/>
                  <a:gd name="T62" fmla="*/ 3 w 516"/>
                  <a:gd name="T63" fmla="*/ 0 h 61"/>
                  <a:gd name="T64" fmla="*/ 0 w 516"/>
                  <a:gd name="T65" fmla="*/ 0 h 61"/>
                  <a:gd name="T66" fmla="*/ 0 w 516"/>
                  <a:gd name="T67" fmla="*/ 26 h 61"/>
                  <a:gd name="T68" fmla="*/ 5 w 516"/>
                  <a:gd name="T69" fmla="*/ 26 h 61"/>
                  <a:gd name="T70" fmla="*/ 22 w 516"/>
                  <a:gd name="T71" fmla="*/ 28 h 61"/>
                  <a:gd name="T72" fmla="*/ 45 w 516"/>
                  <a:gd name="T73" fmla="*/ 28 h 61"/>
                  <a:gd name="T74" fmla="*/ 76 w 516"/>
                  <a:gd name="T75" fmla="*/ 30 h 61"/>
                  <a:gd name="T76" fmla="*/ 114 w 516"/>
                  <a:gd name="T77" fmla="*/ 33 h 61"/>
                  <a:gd name="T78" fmla="*/ 155 w 516"/>
                  <a:gd name="T79" fmla="*/ 38 h 61"/>
                  <a:gd name="T80" fmla="*/ 200 w 516"/>
                  <a:gd name="T81" fmla="*/ 40 h 61"/>
                  <a:gd name="T82" fmla="*/ 247 w 516"/>
                  <a:gd name="T83" fmla="*/ 45 h 61"/>
                  <a:gd name="T84" fmla="*/ 292 w 516"/>
                  <a:gd name="T85" fmla="*/ 47 h 61"/>
                  <a:gd name="T86" fmla="*/ 338 w 516"/>
                  <a:gd name="T87" fmla="*/ 52 h 61"/>
                  <a:gd name="T88" fmla="*/ 380 w 516"/>
                  <a:gd name="T89" fmla="*/ 54 h 61"/>
                  <a:gd name="T90" fmla="*/ 421 w 516"/>
                  <a:gd name="T91" fmla="*/ 57 h 61"/>
                  <a:gd name="T92" fmla="*/ 454 w 516"/>
                  <a:gd name="T93" fmla="*/ 59 h 61"/>
                  <a:gd name="T94" fmla="*/ 480 w 516"/>
                  <a:gd name="T95" fmla="*/ 61 h 61"/>
                  <a:gd name="T96" fmla="*/ 499 w 516"/>
                  <a:gd name="T97" fmla="*/ 61 h 61"/>
                  <a:gd name="T98" fmla="*/ 511 w 516"/>
                  <a:gd name="T99" fmla="*/ 61 h 61"/>
                  <a:gd name="T100" fmla="*/ 513 w 516"/>
                  <a:gd name="T101" fmla="*/ 57 h 61"/>
                  <a:gd name="T102" fmla="*/ 516 w 516"/>
                  <a:gd name="T103" fmla="*/ 54 h 61"/>
                  <a:gd name="T104" fmla="*/ 513 w 516"/>
                  <a:gd name="T105" fmla="*/ 52 h 61"/>
                  <a:gd name="T106" fmla="*/ 513 w 516"/>
                  <a:gd name="T107" fmla="*/ 49 h 61"/>
                  <a:gd name="T108" fmla="*/ 502 w 516"/>
                  <a:gd name="T109" fmla="*/ 42 h 61"/>
                  <a:gd name="T110" fmla="*/ 497 w 516"/>
                  <a:gd name="T111" fmla="*/ 40 h 61"/>
                  <a:gd name="T112" fmla="*/ 497 w 516"/>
                  <a:gd name="T113" fmla="*/ 40 h 6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16" h="61">
                    <a:moveTo>
                      <a:pt x="497" y="40"/>
                    </a:moveTo>
                    <a:lnTo>
                      <a:pt x="494" y="40"/>
                    </a:lnTo>
                    <a:lnTo>
                      <a:pt x="490" y="40"/>
                    </a:lnTo>
                    <a:lnTo>
                      <a:pt x="485" y="38"/>
                    </a:lnTo>
                    <a:lnTo>
                      <a:pt x="475" y="38"/>
                    </a:lnTo>
                    <a:lnTo>
                      <a:pt x="464" y="35"/>
                    </a:lnTo>
                    <a:lnTo>
                      <a:pt x="452" y="35"/>
                    </a:lnTo>
                    <a:lnTo>
                      <a:pt x="435" y="33"/>
                    </a:lnTo>
                    <a:lnTo>
                      <a:pt x="423" y="33"/>
                    </a:lnTo>
                    <a:lnTo>
                      <a:pt x="407" y="30"/>
                    </a:lnTo>
                    <a:lnTo>
                      <a:pt x="390" y="30"/>
                    </a:lnTo>
                    <a:lnTo>
                      <a:pt x="373" y="28"/>
                    </a:lnTo>
                    <a:lnTo>
                      <a:pt x="359" y="28"/>
                    </a:lnTo>
                    <a:lnTo>
                      <a:pt x="345" y="26"/>
                    </a:lnTo>
                    <a:lnTo>
                      <a:pt x="330" y="23"/>
                    </a:lnTo>
                    <a:lnTo>
                      <a:pt x="319" y="21"/>
                    </a:lnTo>
                    <a:lnTo>
                      <a:pt x="309" y="21"/>
                    </a:lnTo>
                    <a:lnTo>
                      <a:pt x="297" y="19"/>
                    </a:lnTo>
                    <a:lnTo>
                      <a:pt x="281" y="19"/>
                    </a:lnTo>
                    <a:lnTo>
                      <a:pt x="259" y="16"/>
                    </a:lnTo>
                    <a:lnTo>
                      <a:pt x="238" y="14"/>
                    </a:lnTo>
                    <a:lnTo>
                      <a:pt x="214" y="11"/>
                    </a:lnTo>
                    <a:lnTo>
                      <a:pt x="188" y="9"/>
                    </a:lnTo>
                    <a:lnTo>
                      <a:pt x="162" y="7"/>
                    </a:lnTo>
                    <a:lnTo>
                      <a:pt x="136" y="7"/>
                    </a:lnTo>
                    <a:lnTo>
                      <a:pt x="107" y="4"/>
                    </a:lnTo>
                    <a:lnTo>
                      <a:pt x="83" y="2"/>
                    </a:lnTo>
                    <a:lnTo>
                      <a:pt x="60" y="0"/>
                    </a:lnTo>
                    <a:lnTo>
                      <a:pt x="41" y="0"/>
                    </a:lnTo>
                    <a:lnTo>
                      <a:pt x="24" y="0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5" y="26"/>
                    </a:lnTo>
                    <a:lnTo>
                      <a:pt x="22" y="28"/>
                    </a:lnTo>
                    <a:lnTo>
                      <a:pt x="45" y="28"/>
                    </a:lnTo>
                    <a:lnTo>
                      <a:pt x="76" y="30"/>
                    </a:lnTo>
                    <a:lnTo>
                      <a:pt x="114" y="33"/>
                    </a:lnTo>
                    <a:lnTo>
                      <a:pt x="155" y="38"/>
                    </a:lnTo>
                    <a:lnTo>
                      <a:pt x="200" y="40"/>
                    </a:lnTo>
                    <a:lnTo>
                      <a:pt x="247" y="45"/>
                    </a:lnTo>
                    <a:lnTo>
                      <a:pt x="292" y="47"/>
                    </a:lnTo>
                    <a:lnTo>
                      <a:pt x="338" y="52"/>
                    </a:lnTo>
                    <a:lnTo>
                      <a:pt x="380" y="54"/>
                    </a:lnTo>
                    <a:lnTo>
                      <a:pt x="421" y="57"/>
                    </a:lnTo>
                    <a:lnTo>
                      <a:pt x="454" y="59"/>
                    </a:lnTo>
                    <a:lnTo>
                      <a:pt x="480" y="61"/>
                    </a:lnTo>
                    <a:lnTo>
                      <a:pt x="499" y="61"/>
                    </a:lnTo>
                    <a:lnTo>
                      <a:pt x="511" y="61"/>
                    </a:lnTo>
                    <a:lnTo>
                      <a:pt x="513" y="57"/>
                    </a:lnTo>
                    <a:lnTo>
                      <a:pt x="516" y="54"/>
                    </a:lnTo>
                    <a:lnTo>
                      <a:pt x="513" y="52"/>
                    </a:lnTo>
                    <a:lnTo>
                      <a:pt x="513" y="49"/>
                    </a:lnTo>
                    <a:lnTo>
                      <a:pt x="502" y="42"/>
                    </a:lnTo>
                    <a:lnTo>
                      <a:pt x="497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3" name="Freeform 370"/>
              <p:cNvSpPr>
                <a:spLocks/>
              </p:cNvSpPr>
              <p:nvPr/>
            </p:nvSpPr>
            <p:spPr bwMode="auto">
              <a:xfrm>
                <a:off x="6727" y="6704"/>
                <a:ext cx="430" cy="325"/>
              </a:xfrm>
              <a:custGeom>
                <a:avLst/>
                <a:gdLst>
                  <a:gd name="T0" fmla="*/ 430 w 430"/>
                  <a:gd name="T1" fmla="*/ 311 h 325"/>
                  <a:gd name="T2" fmla="*/ 427 w 430"/>
                  <a:gd name="T3" fmla="*/ 309 h 325"/>
                  <a:gd name="T4" fmla="*/ 423 w 430"/>
                  <a:gd name="T5" fmla="*/ 306 h 325"/>
                  <a:gd name="T6" fmla="*/ 415 w 430"/>
                  <a:gd name="T7" fmla="*/ 299 h 325"/>
                  <a:gd name="T8" fmla="*/ 406 w 430"/>
                  <a:gd name="T9" fmla="*/ 292 h 325"/>
                  <a:gd name="T10" fmla="*/ 392 w 430"/>
                  <a:gd name="T11" fmla="*/ 280 h 325"/>
                  <a:gd name="T12" fmla="*/ 380 w 430"/>
                  <a:gd name="T13" fmla="*/ 271 h 325"/>
                  <a:gd name="T14" fmla="*/ 363 w 430"/>
                  <a:gd name="T15" fmla="*/ 257 h 325"/>
                  <a:gd name="T16" fmla="*/ 349 w 430"/>
                  <a:gd name="T17" fmla="*/ 245 h 325"/>
                  <a:gd name="T18" fmla="*/ 332 w 430"/>
                  <a:gd name="T19" fmla="*/ 233 h 325"/>
                  <a:gd name="T20" fmla="*/ 316 w 430"/>
                  <a:gd name="T21" fmla="*/ 219 h 325"/>
                  <a:gd name="T22" fmla="*/ 299 w 430"/>
                  <a:gd name="T23" fmla="*/ 207 h 325"/>
                  <a:gd name="T24" fmla="*/ 285 w 430"/>
                  <a:gd name="T25" fmla="*/ 197 h 325"/>
                  <a:gd name="T26" fmla="*/ 271 w 430"/>
                  <a:gd name="T27" fmla="*/ 185 h 325"/>
                  <a:gd name="T28" fmla="*/ 261 w 430"/>
                  <a:gd name="T29" fmla="*/ 178 h 325"/>
                  <a:gd name="T30" fmla="*/ 249 w 430"/>
                  <a:gd name="T31" fmla="*/ 169 h 325"/>
                  <a:gd name="T32" fmla="*/ 242 w 430"/>
                  <a:gd name="T33" fmla="*/ 166 h 325"/>
                  <a:gd name="T34" fmla="*/ 232 w 430"/>
                  <a:gd name="T35" fmla="*/ 159 h 325"/>
                  <a:gd name="T36" fmla="*/ 223 w 430"/>
                  <a:gd name="T37" fmla="*/ 152 h 325"/>
                  <a:gd name="T38" fmla="*/ 206 w 430"/>
                  <a:gd name="T39" fmla="*/ 140 h 325"/>
                  <a:gd name="T40" fmla="*/ 192 w 430"/>
                  <a:gd name="T41" fmla="*/ 131 h 325"/>
                  <a:gd name="T42" fmla="*/ 173 w 430"/>
                  <a:gd name="T43" fmla="*/ 114 h 325"/>
                  <a:gd name="T44" fmla="*/ 156 w 430"/>
                  <a:gd name="T45" fmla="*/ 102 h 325"/>
                  <a:gd name="T46" fmla="*/ 135 w 430"/>
                  <a:gd name="T47" fmla="*/ 85 h 325"/>
                  <a:gd name="T48" fmla="*/ 116 w 430"/>
                  <a:gd name="T49" fmla="*/ 71 h 325"/>
                  <a:gd name="T50" fmla="*/ 97 w 430"/>
                  <a:gd name="T51" fmla="*/ 57 h 325"/>
                  <a:gd name="T52" fmla="*/ 78 w 430"/>
                  <a:gd name="T53" fmla="*/ 43 h 325"/>
                  <a:gd name="T54" fmla="*/ 59 w 430"/>
                  <a:gd name="T55" fmla="*/ 28 h 325"/>
                  <a:gd name="T56" fmla="*/ 45 w 430"/>
                  <a:gd name="T57" fmla="*/ 19 h 325"/>
                  <a:gd name="T58" fmla="*/ 28 w 430"/>
                  <a:gd name="T59" fmla="*/ 9 h 325"/>
                  <a:gd name="T60" fmla="*/ 19 w 430"/>
                  <a:gd name="T61" fmla="*/ 5 h 325"/>
                  <a:gd name="T62" fmla="*/ 12 w 430"/>
                  <a:gd name="T63" fmla="*/ 0 h 325"/>
                  <a:gd name="T64" fmla="*/ 9 w 430"/>
                  <a:gd name="T65" fmla="*/ 2 h 325"/>
                  <a:gd name="T66" fmla="*/ 2 w 430"/>
                  <a:gd name="T67" fmla="*/ 7 h 325"/>
                  <a:gd name="T68" fmla="*/ 0 w 430"/>
                  <a:gd name="T69" fmla="*/ 14 h 325"/>
                  <a:gd name="T70" fmla="*/ 0 w 430"/>
                  <a:gd name="T71" fmla="*/ 21 h 325"/>
                  <a:gd name="T72" fmla="*/ 0 w 430"/>
                  <a:gd name="T73" fmla="*/ 24 h 325"/>
                  <a:gd name="T74" fmla="*/ 4 w 430"/>
                  <a:gd name="T75" fmla="*/ 26 h 325"/>
                  <a:gd name="T76" fmla="*/ 16 w 430"/>
                  <a:gd name="T77" fmla="*/ 36 h 325"/>
                  <a:gd name="T78" fmla="*/ 35 w 430"/>
                  <a:gd name="T79" fmla="*/ 50 h 325"/>
                  <a:gd name="T80" fmla="*/ 61 w 430"/>
                  <a:gd name="T81" fmla="*/ 69 h 325"/>
                  <a:gd name="T82" fmla="*/ 92 w 430"/>
                  <a:gd name="T83" fmla="*/ 90 h 325"/>
                  <a:gd name="T84" fmla="*/ 128 w 430"/>
                  <a:gd name="T85" fmla="*/ 116 h 325"/>
                  <a:gd name="T86" fmla="*/ 164 w 430"/>
                  <a:gd name="T87" fmla="*/ 142 h 325"/>
                  <a:gd name="T88" fmla="*/ 204 w 430"/>
                  <a:gd name="T89" fmla="*/ 171 h 325"/>
                  <a:gd name="T90" fmla="*/ 240 w 430"/>
                  <a:gd name="T91" fmla="*/ 199 h 325"/>
                  <a:gd name="T92" fmla="*/ 278 w 430"/>
                  <a:gd name="T93" fmla="*/ 226 h 325"/>
                  <a:gd name="T94" fmla="*/ 311 w 430"/>
                  <a:gd name="T95" fmla="*/ 252 h 325"/>
                  <a:gd name="T96" fmla="*/ 344 w 430"/>
                  <a:gd name="T97" fmla="*/ 276 h 325"/>
                  <a:gd name="T98" fmla="*/ 370 w 430"/>
                  <a:gd name="T99" fmla="*/ 295 h 325"/>
                  <a:gd name="T100" fmla="*/ 394 w 430"/>
                  <a:gd name="T101" fmla="*/ 311 h 325"/>
                  <a:gd name="T102" fmla="*/ 408 w 430"/>
                  <a:gd name="T103" fmla="*/ 321 h 325"/>
                  <a:gd name="T104" fmla="*/ 415 w 430"/>
                  <a:gd name="T105" fmla="*/ 325 h 325"/>
                  <a:gd name="T106" fmla="*/ 423 w 430"/>
                  <a:gd name="T107" fmla="*/ 325 h 325"/>
                  <a:gd name="T108" fmla="*/ 427 w 430"/>
                  <a:gd name="T109" fmla="*/ 321 h 325"/>
                  <a:gd name="T110" fmla="*/ 430 w 430"/>
                  <a:gd name="T111" fmla="*/ 314 h 325"/>
                  <a:gd name="T112" fmla="*/ 430 w 430"/>
                  <a:gd name="T113" fmla="*/ 311 h 325"/>
                  <a:gd name="T114" fmla="*/ 430 w 430"/>
                  <a:gd name="T115" fmla="*/ 311 h 32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30" h="325">
                    <a:moveTo>
                      <a:pt x="430" y="311"/>
                    </a:moveTo>
                    <a:lnTo>
                      <a:pt x="427" y="309"/>
                    </a:lnTo>
                    <a:lnTo>
                      <a:pt x="423" y="306"/>
                    </a:lnTo>
                    <a:lnTo>
                      <a:pt x="415" y="299"/>
                    </a:lnTo>
                    <a:lnTo>
                      <a:pt x="406" y="292"/>
                    </a:lnTo>
                    <a:lnTo>
                      <a:pt x="392" y="280"/>
                    </a:lnTo>
                    <a:lnTo>
                      <a:pt x="380" y="271"/>
                    </a:lnTo>
                    <a:lnTo>
                      <a:pt x="363" y="257"/>
                    </a:lnTo>
                    <a:lnTo>
                      <a:pt x="349" y="245"/>
                    </a:lnTo>
                    <a:lnTo>
                      <a:pt x="332" y="233"/>
                    </a:lnTo>
                    <a:lnTo>
                      <a:pt x="316" y="219"/>
                    </a:lnTo>
                    <a:lnTo>
                      <a:pt x="299" y="207"/>
                    </a:lnTo>
                    <a:lnTo>
                      <a:pt x="285" y="197"/>
                    </a:lnTo>
                    <a:lnTo>
                      <a:pt x="271" y="185"/>
                    </a:lnTo>
                    <a:lnTo>
                      <a:pt x="261" y="178"/>
                    </a:lnTo>
                    <a:lnTo>
                      <a:pt x="249" y="169"/>
                    </a:lnTo>
                    <a:lnTo>
                      <a:pt x="242" y="166"/>
                    </a:lnTo>
                    <a:lnTo>
                      <a:pt x="232" y="159"/>
                    </a:lnTo>
                    <a:lnTo>
                      <a:pt x="223" y="152"/>
                    </a:lnTo>
                    <a:lnTo>
                      <a:pt x="206" y="140"/>
                    </a:lnTo>
                    <a:lnTo>
                      <a:pt x="192" y="131"/>
                    </a:lnTo>
                    <a:lnTo>
                      <a:pt x="173" y="114"/>
                    </a:lnTo>
                    <a:lnTo>
                      <a:pt x="156" y="102"/>
                    </a:lnTo>
                    <a:lnTo>
                      <a:pt x="135" y="85"/>
                    </a:lnTo>
                    <a:lnTo>
                      <a:pt x="116" y="71"/>
                    </a:lnTo>
                    <a:lnTo>
                      <a:pt x="97" y="57"/>
                    </a:lnTo>
                    <a:lnTo>
                      <a:pt x="78" y="43"/>
                    </a:lnTo>
                    <a:lnTo>
                      <a:pt x="59" y="28"/>
                    </a:lnTo>
                    <a:lnTo>
                      <a:pt x="45" y="19"/>
                    </a:lnTo>
                    <a:lnTo>
                      <a:pt x="28" y="9"/>
                    </a:lnTo>
                    <a:lnTo>
                      <a:pt x="19" y="5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2" y="7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4" y="26"/>
                    </a:lnTo>
                    <a:lnTo>
                      <a:pt x="16" y="36"/>
                    </a:lnTo>
                    <a:lnTo>
                      <a:pt x="35" y="50"/>
                    </a:lnTo>
                    <a:lnTo>
                      <a:pt x="61" y="69"/>
                    </a:lnTo>
                    <a:lnTo>
                      <a:pt x="92" y="90"/>
                    </a:lnTo>
                    <a:lnTo>
                      <a:pt x="128" y="116"/>
                    </a:lnTo>
                    <a:lnTo>
                      <a:pt x="164" y="142"/>
                    </a:lnTo>
                    <a:lnTo>
                      <a:pt x="204" y="171"/>
                    </a:lnTo>
                    <a:lnTo>
                      <a:pt x="240" y="199"/>
                    </a:lnTo>
                    <a:lnTo>
                      <a:pt x="278" y="226"/>
                    </a:lnTo>
                    <a:lnTo>
                      <a:pt x="311" y="252"/>
                    </a:lnTo>
                    <a:lnTo>
                      <a:pt x="344" y="276"/>
                    </a:lnTo>
                    <a:lnTo>
                      <a:pt x="370" y="295"/>
                    </a:lnTo>
                    <a:lnTo>
                      <a:pt x="394" y="311"/>
                    </a:lnTo>
                    <a:lnTo>
                      <a:pt x="408" y="321"/>
                    </a:lnTo>
                    <a:lnTo>
                      <a:pt x="415" y="325"/>
                    </a:lnTo>
                    <a:lnTo>
                      <a:pt x="423" y="325"/>
                    </a:lnTo>
                    <a:lnTo>
                      <a:pt x="427" y="321"/>
                    </a:lnTo>
                    <a:lnTo>
                      <a:pt x="430" y="314"/>
                    </a:lnTo>
                    <a:lnTo>
                      <a:pt x="430" y="3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4" name="Freeform 371"/>
              <p:cNvSpPr>
                <a:spLocks/>
              </p:cNvSpPr>
              <p:nvPr/>
            </p:nvSpPr>
            <p:spPr bwMode="auto">
              <a:xfrm>
                <a:off x="7071" y="6497"/>
                <a:ext cx="138" cy="504"/>
              </a:xfrm>
              <a:custGeom>
                <a:avLst/>
                <a:gdLst>
                  <a:gd name="T0" fmla="*/ 24 w 138"/>
                  <a:gd name="T1" fmla="*/ 2 h 504"/>
                  <a:gd name="T2" fmla="*/ 29 w 138"/>
                  <a:gd name="T3" fmla="*/ 21 h 504"/>
                  <a:gd name="T4" fmla="*/ 36 w 138"/>
                  <a:gd name="T5" fmla="*/ 55 h 504"/>
                  <a:gd name="T6" fmla="*/ 48 w 138"/>
                  <a:gd name="T7" fmla="*/ 100 h 504"/>
                  <a:gd name="T8" fmla="*/ 62 w 138"/>
                  <a:gd name="T9" fmla="*/ 147 h 504"/>
                  <a:gd name="T10" fmla="*/ 71 w 138"/>
                  <a:gd name="T11" fmla="*/ 195 h 504"/>
                  <a:gd name="T12" fmla="*/ 83 w 138"/>
                  <a:gd name="T13" fmla="*/ 238 h 504"/>
                  <a:gd name="T14" fmla="*/ 90 w 138"/>
                  <a:gd name="T15" fmla="*/ 269 h 504"/>
                  <a:gd name="T16" fmla="*/ 93 w 138"/>
                  <a:gd name="T17" fmla="*/ 288 h 504"/>
                  <a:gd name="T18" fmla="*/ 98 w 138"/>
                  <a:gd name="T19" fmla="*/ 314 h 504"/>
                  <a:gd name="T20" fmla="*/ 105 w 138"/>
                  <a:gd name="T21" fmla="*/ 347 h 504"/>
                  <a:gd name="T22" fmla="*/ 112 w 138"/>
                  <a:gd name="T23" fmla="*/ 387 h 504"/>
                  <a:gd name="T24" fmla="*/ 121 w 138"/>
                  <a:gd name="T25" fmla="*/ 426 h 504"/>
                  <a:gd name="T26" fmla="*/ 126 w 138"/>
                  <a:gd name="T27" fmla="*/ 459 h 504"/>
                  <a:gd name="T28" fmla="*/ 133 w 138"/>
                  <a:gd name="T29" fmla="*/ 485 h 504"/>
                  <a:gd name="T30" fmla="*/ 136 w 138"/>
                  <a:gd name="T31" fmla="*/ 502 h 504"/>
                  <a:gd name="T32" fmla="*/ 109 w 138"/>
                  <a:gd name="T33" fmla="*/ 502 h 504"/>
                  <a:gd name="T34" fmla="*/ 107 w 138"/>
                  <a:gd name="T35" fmla="*/ 492 h 504"/>
                  <a:gd name="T36" fmla="*/ 100 w 138"/>
                  <a:gd name="T37" fmla="*/ 468 h 504"/>
                  <a:gd name="T38" fmla="*/ 95 w 138"/>
                  <a:gd name="T39" fmla="*/ 435 h 504"/>
                  <a:gd name="T40" fmla="*/ 86 w 138"/>
                  <a:gd name="T41" fmla="*/ 395 h 504"/>
                  <a:gd name="T42" fmla="*/ 76 w 138"/>
                  <a:gd name="T43" fmla="*/ 349 h 504"/>
                  <a:gd name="T44" fmla="*/ 71 w 138"/>
                  <a:gd name="T45" fmla="*/ 311 h 504"/>
                  <a:gd name="T46" fmla="*/ 64 w 138"/>
                  <a:gd name="T47" fmla="*/ 281 h 504"/>
                  <a:gd name="T48" fmla="*/ 62 w 138"/>
                  <a:gd name="T49" fmla="*/ 262 h 504"/>
                  <a:gd name="T50" fmla="*/ 57 w 138"/>
                  <a:gd name="T51" fmla="*/ 240 h 504"/>
                  <a:gd name="T52" fmla="*/ 50 w 138"/>
                  <a:gd name="T53" fmla="*/ 207 h 504"/>
                  <a:gd name="T54" fmla="*/ 41 w 138"/>
                  <a:gd name="T55" fmla="*/ 164 h 504"/>
                  <a:gd name="T56" fmla="*/ 29 w 138"/>
                  <a:gd name="T57" fmla="*/ 119 h 504"/>
                  <a:gd name="T58" fmla="*/ 17 w 138"/>
                  <a:gd name="T59" fmla="*/ 76 h 504"/>
                  <a:gd name="T60" fmla="*/ 10 w 138"/>
                  <a:gd name="T61" fmla="*/ 38 h 504"/>
                  <a:gd name="T62" fmla="*/ 3 w 138"/>
                  <a:gd name="T63" fmla="*/ 12 h 504"/>
                  <a:gd name="T64" fmla="*/ 0 w 138"/>
                  <a:gd name="T65" fmla="*/ 2 h 504"/>
                  <a:gd name="T66" fmla="*/ 24 w 138"/>
                  <a:gd name="T67" fmla="*/ 0 h 50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8" h="504">
                    <a:moveTo>
                      <a:pt x="24" y="0"/>
                    </a:moveTo>
                    <a:lnTo>
                      <a:pt x="24" y="2"/>
                    </a:lnTo>
                    <a:lnTo>
                      <a:pt x="26" y="10"/>
                    </a:lnTo>
                    <a:lnTo>
                      <a:pt x="29" y="21"/>
                    </a:lnTo>
                    <a:lnTo>
                      <a:pt x="33" y="38"/>
                    </a:lnTo>
                    <a:lnTo>
                      <a:pt x="36" y="55"/>
                    </a:lnTo>
                    <a:lnTo>
                      <a:pt x="43" y="76"/>
                    </a:lnTo>
                    <a:lnTo>
                      <a:pt x="48" y="100"/>
                    </a:lnTo>
                    <a:lnTo>
                      <a:pt x="55" y="124"/>
                    </a:lnTo>
                    <a:lnTo>
                      <a:pt x="62" y="147"/>
                    </a:lnTo>
                    <a:lnTo>
                      <a:pt x="67" y="171"/>
                    </a:lnTo>
                    <a:lnTo>
                      <a:pt x="71" y="195"/>
                    </a:lnTo>
                    <a:lnTo>
                      <a:pt x="79" y="216"/>
                    </a:lnTo>
                    <a:lnTo>
                      <a:pt x="83" y="238"/>
                    </a:lnTo>
                    <a:lnTo>
                      <a:pt x="88" y="254"/>
                    </a:lnTo>
                    <a:lnTo>
                      <a:pt x="90" y="269"/>
                    </a:lnTo>
                    <a:lnTo>
                      <a:pt x="93" y="278"/>
                    </a:lnTo>
                    <a:lnTo>
                      <a:pt x="93" y="288"/>
                    </a:lnTo>
                    <a:lnTo>
                      <a:pt x="95" y="300"/>
                    </a:lnTo>
                    <a:lnTo>
                      <a:pt x="98" y="314"/>
                    </a:lnTo>
                    <a:lnTo>
                      <a:pt x="102" y="330"/>
                    </a:lnTo>
                    <a:lnTo>
                      <a:pt x="105" y="347"/>
                    </a:lnTo>
                    <a:lnTo>
                      <a:pt x="109" y="368"/>
                    </a:lnTo>
                    <a:lnTo>
                      <a:pt x="112" y="387"/>
                    </a:lnTo>
                    <a:lnTo>
                      <a:pt x="117" y="406"/>
                    </a:lnTo>
                    <a:lnTo>
                      <a:pt x="121" y="426"/>
                    </a:lnTo>
                    <a:lnTo>
                      <a:pt x="124" y="445"/>
                    </a:lnTo>
                    <a:lnTo>
                      <a:pt x="126" y="459"/>
                    </a:lnTo>
                    <a:lnTo>
                      <a:pt x="131" y="475"/>
                    </a:lnTo>
                    <a:lnTo>
                      <a:pt x="133" y="485"/>
                    </a:lnTo>
                    <a:lnTo>
                      <a:pt x="136" y="497"/>
                    </a:lnTo>
                    <a:lnTo>
                      <a:pt x="136" y="502"/>
                    </a:lnTo>
                    <a:lnTo>
                      <a:pt x="138" y="504"/>
                    </a:lnTo>
                    <a:lnTo>
                      <a:pt x="109" y="502"/>
                    </a:lnTo>
                    <a:lnTo>
                      <a:pt x="107" y="499"/>
                    </a:lnTo>
                    <a:lnTo>
                      <a:pt x="107" y="492"/>
                    </a:lnTo>
                    <a:lnTo>
                      <a:pt x="102" y="483"/>
                    </a:lnTo>
                    <a:lnTo>
                      <a:pt x="100" y="468"/>
                    </a:lnTo>
                    <a:lnTo>
                      <a:pt x="98" y="452"/>
                    </a:lnTo>
                    <a:lnTo>
                      <a:pt x="95" y="435"/>
                    </a:lnTo>
                    <a:lnTo>
                      <a:pt x="90" y="414"/>
                    </a:lnTo>
                    <a:lnTo>
                      <a:pt x="86" y="395"/>
                    </a:lnTo>
                    <a:lnTo>
                      <a:pt x="81" y="371"/>
                    </a:lnTo>
                    <a:lnTo>
                      <a:pt x="76" y="349"/>
                    </a:lnTo>
                    <a:lnTo>
                      <a:pt x="74" y="330"/>
                    </a:lnTo>
                    <a:lnTo>
                      <a:pt x="71" y="311"/>
                    </a:lnTo>
                    <a:lnTo>
                      <a:pt x="67" y="292"/>
                    </a:lnTo>
                    <a:lnTo>
                      <a:pt x="64" y="281"/>
                    </a:lnTo>
                    <a:lnTo>
                      <a:pt x="62" y="269"/>
                    </a:lnTo>
                    <a:lnTo>
                      <a:pt x="62" y="262"/>
                    </a:lnTo>
                    <a:lnTo>
                      <a:pt x="60" y="252"/>
                    </a:lnTo>
                    <a:lnTo>
                      <a:pt x="57" y="240"/>
                    </a:lnTo>
                    <a:lnTo>
                      <a:pt x="55" y="223"/>
                    </a:lnTo>
                    <a:lnTo>
                      <a:pt x="50" y="207"/>
                    </a:lnTo>
                    <a:lnTo>
                      <a:pt x="45" y="185"/>
                    </a:lnTo>
                    <a:lnTo>
                      <a:pt x="41" y="164"/>
                    </a:lnTo>
                    <a:lnTo>
                      <a:pt x="36" y="143"/>
                    </a:lnTo>
                    <a:lnTo>
                      <a:pt x="29" y="119"/>
                    </a:lnTo>
                    <a:lnTo>
                      <a:pt x="22" y="95"/>
                    </a:lnTo>
                    <a:lnTo>
                      <a:pt x="17" y="76"/>
                    </a:lnTo>
                    <a:lnTo>
                      <a:pt x="12" y="55"/>
                    </a:lnTo>
                    <a:lnTo>
                      <a:pt x="10" y="38"/>
                    </a:lnTo>
                    <a:lnTo>
                      <a:pt x="5" y="21"/>
                    </a:lnTo>
                    <a:lnTo>
                      <a:pt x="3" y="12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5" name="Freeform 372"/>
              <p:cNvSpPr>
                <a:spLocks/>
              </p:cNvSpPr>
              <p:nvPr/>
            </p:nvSpPr>
            <p:spPr bwMode="auto">
              <a:xfrm>
                <a:off x="7259" y="6709"/>
                <a:ext cx="387" cy="330"/>
              </a:xfrm>
              <a:custGeom>
                <a:avLst/>
                <a:gdLst>
                  <a:gd name="T0" fmla="*/ 385 w 387"/>
                  <a:gd name="T1" fmla="*/ 21 h 330"/>
                  <a:gd name="T2" fmla="*/ 371 w 387"/>
                  <a:gd name="T3" fmla="*/ 31 h 330"/>
                  <a:gd name="T4" fmla="*/ 347 w 387"/>
                  <a:gd name="T5" fmla="*/ 52 h 330"/>
                  <a:gd name="T6" fmla="*/ 316 w 387"/>
                  <a:gd name="T7" fmla="*/ 80 h 330"/>
                  <a:gd name="T8" fmla="*/ 280 w 387"/>
                  <a:gd name="T9" fmla="*/ 109 h 330"/>
                  <a:gd name="T10" fmla="*/ 247 w 387"/>
                  <a:gd name="T11" fmla="*/ 135 h 330"/>
                  <a:gd name="T12" fmla="*/ 218 w 387"/>
                  <a:gd name="T13" fmla="*/ 161 h 330"/>
                  <a:gd name="T14" fmla="*/ 195 w 387"/>
                  <a:gd name="T15" fmla="*/ 183 h 330"/>
                  <a:gd name="T16" fmla="*/ 180 w 387"/>
                  <a:gd name="T17" fmla="*/ 192 h 330"/>
                  <a:gd name="T18" fmla="*/ 159 w 387"/>
                  <a:gd name="T19" fmla="*/ 209 h 330"/>
                  <a:gd name="T20" fmla="*/ 131 w 387"/>
                  <a:gd name="T21" fmla="*/ 230 h 330"/>
                  <a:gd name="T22" fmla="*/ 100 w 387"/>
                  <a:gd name="T23" fmla="*/ 254 h 330"/>
                  <a:gd name="T24" fmla="*/ 69 w 387"/>
                  <a:gd name="T25" fmla="*/ 280 h 330"/>
                  <a:gd name="T26" fmla="*/ 40 w 387"/>
                  <a:gd name="T27" fmla="*/ 301 h 330"/>
                  <a:gd name="T28" fmla="*/ 19 w 387"/>
                  <a:gd name="T29" fmla="*/ 318 h 330"/>
                  <a:gd name="T30" fmla="*/ 9 w 387"/>
                  <a:gd name="T31" fmla="*/ 328 h 330"/>
                  <a:gd name="T32" fmla="*/ 0 w 387"/>
                  <a:gd name="T33" fmla="*/ 304 h 330"/>
                  <a:gd name="T34" fmla="*/ 7 w 387"/>
                  <a:gd name="T35" fmla="*/ 297 h 330"/>
                  <a:gd name="T36" fmla="*/ 24 w 387"/>
                  <a:gd name="T37" fmla="*/ 282 h 330"/>
                  <a:gd name="T38" fmla="*/ 52 w 387"/>
                  <a:gd name="T39" fmla="*/ 261 h 330"/>
                  <a:gd name="T40" fmla="*/ 85 w 387"/>
                  <a:gd name="T41" fmla="*/ 237 h 330"/>
                  <a:gd name="T42" fmla="*/ 116 w 387"/>
                  <a:gd name="T43" fmla="*/ 209 h 330"/>
                  <a:gd name="T44" fmla="*/ 147 w 387"/>
                  <a:gd name="T45" fmla="*/ 185 h 330"/>
                  <a:gd name="T46" fmla="*/ 173 w 387"/>
                  <a:gd name="T47" fmla="*/ 166 h 330"/>
                  <a:gd name="T48" fmla="*/ 190 w 387"/>
                  <a:gd name="T49" fmla="*/ 154 h 330"/>
                  <a:gd name="T50" fmla="*/ 202 w 387"/>
                  <a:gd name="T51" fmla="*/ 140 h 330"/>
                  <a:gd name="T52" fmla="*/ 228 w 387"/>
                  <a:gd name="T53" fmla="*/ 121 h 330"/>
                  <a:gd name="T54" fmla="*/ 259 w 387"/>
                  <a:gd name="T55" fmla="*/ 95 h 330"/>
                  <a:gd name="T56" fmla="*/ 292 w 387"/>
                  <a:gd name="T57" fmla="*/ 69 h 330"/>
                  <a:gd name="T58" fmla="*/ 323 w 387"/>
                  <a:gd name="T59" fmla="*/ 42 h 330"/>
                  <a:gd name="T60" fmla="*/ 347 w 387"/>
                  <a:gd name="T61" fmla="*/ 21 h 330"/>
                  <a:gd name="T62" fmla="*/ 366 w 387"/>
                  <a:gd name="T63" fmla="*/ 4 h 330"/>
                  <a:gd name="T64" fmla="*/ 373 w 387"/>
                  <a:gd name="T65" fmla="*/ 0 h 330"/>
                  <a:gd name="T66" fmla="*/ 387 w 387"/>
                  <a:gd name="T67" fmla="*/ 21 h 3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7" h="330">
                    <a:moveTo>
                      <a:pt x="387" y="21"/>
                    </a:moveTo>
                    <a:lnTo>
                      <a:pt x="385" y="21"/>
                    </a:lnTo>
                    <a:lnTo>
                      <a:pt x="378" y="26"/>
                    </a:lnTo>
                    <a:lnTo>
                      <a:pt x="371" y="31"/>
                    </a:lnTo>
                    <a:lnTo>
                      <a:pt x="359" y="42"/>
                    </a:lnTo>
                    <a:lnTo>
                      <a:pt x="347" y="52"/>
                    </a:lnTo>
                    <a:lnTo>
                      <a:pt x="330" y="66"/>
                    </a:lnTo>
                    <a:lnTo>
                      <a:pt x="316" y="80"/>
                    </a:lnTo>
                    <a:lnTo>
                      <a:pt x="299" y="95"/>
                    </a:lnTo>
                    <a:lnTo>
                      <a:pt x="280" y="109"/>
                    </a:lnTo>
                    <a:lnTo>
                      <a:pt x="264" y="123"/>
                    </a:lnTo>
                    <a:lnTo>
                      <a:pt x="247" y="135"/>
                    </a:lnTo>
                    <a:lnTo>
                      <a:pt x="233" y="152"/>
                    </a:lnTo>
                    <a:lnTo>
                      <a:pt x="218" y="161"/>
                    </a:lnTo>
                    <a:lnTo>
                      <a:pt x="207" y="173"/>
                    </a:lnTo>
                    <a:lnTo>
                      <a:pt x="195" y="183"/>
                    </a:lnTo>
                    <a:lnTo>
                      <a:pt x="190" y="187"/>
                    </a:lnTo>
                    <a:lnTo>
                      <a:pt x="180" y="192"/>
                    </a:lnTo>
                    <a:lnTo>
                      <a:pt x="171" y="199"/>
                    </a:lnTo>
                    <a:lnTo>
                      <a:pt x="159" y="209"/>
                    </a:lnTo>
                    <a:lnTo>
                      <a:pt x="145" y="218"/>
                    </a:lnTo>
                    <a:lnTo>
                      <a:pt x="131" y="230"/>
                    </a:lnTo>
                    <a:lnTo>
                      <a:pt x="114" y="242"/>
                    </a:lnTo>
                    <a:lnTo>
                      <a:pt x="100" y="254"/>
                    </a:lnTo>
                    <a:lnTo>
                      <a:pt x="85" y="268"/>
                    </a:lnTo>
                    <a:lnTo>
                      <a:pt x="69" y="280"/>
                    </a:lnTo>
                    <a:lnTo>
                      <a:pt x="55" y="290"/>
                    </a:lnTo>
                    <a:lnTo>
                      <a:pt x="40" y="301"/>
                    </a:lnTo>
                    <a:lnTo>
                      <a:pt x="31" y="311"/>
                    </a:lnTo>
                    <a:lnTo>
                      <a:pt x="19" y="318"/>
                    </a:lnTo>
                    <a:lnTo>
                      <a:pt x="12" y="325"/>
                    </a:lnTo>
                    <a:lnTo>
                      <a:pt x="9" y="328"/>
                    </a:lnTo>
                    <a:lnTo>
                      <a:pt x="7" y="330"/>
                    </a:lnTo>
                    <a:lnTo>
                      <a:pt x="0" y="304"/>
                    </a:lnTo>
                    <a:lnTo>
                      <a:pt x="0" y="301"/>
                    </a:lnTo>
                    <a:lnTo>
                      <a:pt x="7" y="297"/>
                    </a:lnTo>
                    <a:lnTo>
                      <a:pt x="12" y="290"/>
                    </a:lnTo>
                    <a:lnTo>
                      <a:pt x="24" y="282"/>
                    </a:lnTo>
                    <a:lnTo>
                      <a:pt x="36" y="271"/>
                    </a:lnTo>
                    <a:lnTo>
                      <a:pt x="52" y="261"/>
                    </a:lnTo>
                    <a:lnTo>
                      <a:pt x="66" y="249"/>
                    </a:lnTo>
                    <a:lnTo>
                      <a:pt x="85" y="237"/>
                    </a:lnTo>
                    <a:lnTo>
                      <a:pt x="100" y="223"/>
                    </a:lnTo>
                    <a:lnTo>
                      <a:pt x="116" y="209"/>
                    </a:lnTo>
                    <a:lnTo>
                      <a:pt x="133" y="194"/>
                    </a:lnTo>
                    <a:lnTo>
                      <a:pt x="147" y="185"/>
                    </a:lnTo>
                    <a:lnTo>
                      <a:pt x="161" y="173"/>
                    </a:lnTo>
                    <a:lnTo>
                      <a:pt x="173" y="166"/>
                    </a:lnTo>
                    <a:lnTo>
                      <a:pt x="183" y="159"/>
                    </a:lnTo>
                    <a:lnTo>
                      <a:pt x="190" y="154"/>
                    </a:lnTo>
                    <a:lnTo>
                      <a:pt x="192" y="147"/>
                    </a:lnTo>
                    <a:lnTo>
                      <a:pt x="202" y="140"/>
                    </a:lnTo>
                    <a:lnTo>
                      <a:pt x="214" y="130"/>
                    </a:lnTo>
                    <a:lnTo>
                      <a:pt x="228" y="121"/>
                    </a:lnTo>
                    <a:lnTo>
                      <a:pt x="242" y="109"/>
                    </a:lnTo>
                    <a:lnTo>
                      <a:pt x="259" y="95"/>
                    </a:lnTo>
                    <a:lnTo>
                      <a:pt x="273" y="80"/>
                    </a:lnTo>
                    <a:lnTo>
                      <a:pt x="292" y="69"/>
                    </a:lnTo>
                    <a:lnTo>
                      <a:pt x="306" y="54"/>
                    </a:lnTo>
                    <a:lnTo>
                      <a:pt x="323" y="42"/>
                    </a:lnTo>
                    <a:lnTo>
                      <a:pt x="335" y="28"/>
                    </a:lnTo>
                    <a:lnTo>
                      <a:pt x="347" y="21"/>
                    </a:lnTo>
                    <a:lnTo>
                      <a:pt x="359" y="11"/>
                    </a:lnTo>
                    <a:lnTo>
                      <a:pt x="366" y="4"/>
                    </a:lnTo>
                    <a:lnTo>
                      <a:pt x="373" y="0"/>
                    </a:lnTo>
                    <a:lnTo>
                      <a:pt x="387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6" name="Freeform 373"/>
              <p:cNvSpPr>
                <a:spLocks/>
              </p:cNvSpPr>
              <p:nvPr/>
            </p:nvSpPr>
            <p:spPr bwMode="auto">
              <a:xfrm>
                <a:off x="7259" y="7070"/>
                <a:ext cx="487" cy="157"/>
              </a:xfrm>
              <a:custGeom>
                <a:avLst/>
                <a:gdLst>
                  <a:gd name="T0" fmla="*/ 2 w 487"/>
                  <a:gd name="T1" fmla="*/ 21 h 157"/>
                  <a:gd name="T2" fmla="*/ 2 w 487"/>
                  <a:gd name="T3" fmla="*/ 21 h 157"/>
                  <a:gd name="T4" fmla="*/ 9 w 487"/>
                  <a:gd name="T5" fmla="*/ 24 h 157"/>
                  <a:gd name="T6" fmla="*/ 19 w 487"/>
                  <a:gd name="T7" fmla="*/ 26 h 157"/>
                  <a:gd name="T8" fmla="*/ 31 w 487"/>
                  <a:gd name="T9" fmla="*/ 31 h 157"/>
                  <a:gd name="T10" fmla="*/ 45 w 487"/>
                  <a:gd name="T11" fmla="*/ 33 h 157"/>
                  <a:gd name="T12" fmla="*/ 62 w 487"/>
                  <a:gd name="T13" fmla="*/ 38 h 157"/>
                  <a:gd name="T14" fmla="*/ 81 w 487"/>
                  <a:gd name="T15" fmla="*/ 45 h 157"/>
                  <a:gd name="T16" fmla="*/ 100 w 487"/>
                  <a:gd name="T17" fmla="*/ 52 h 157"/>
                  <a:gd name="T18" fmla="*/ 119 w 487"/>
                  <a:gd name="T19" fmla="*/ 59 h 157"/>
                  <a:gd name="T20" fmla="*/ 140 w 487"/>
                  <a:gd name="T21" fmla="*/ 64 h 157"/>
                  <a:gd name="T22" fmla="*/ 159 w 487"/>
                  <a:gd name="T23" fmla="*/ 69 h 157"/>
                  <a:gd name="T24" fmla="*/ 176 w 487"/>
                  <a:gd name="T25" fmla="*/ 76 h 157"/>
                  <a:gd name="T26" fmla="*/ 192 w 487"/>
                  <a:gd name="T27" fmla="*/ 81 h 157"/>
                  <a:gd name="T28" fmla="*/ 207 w 487"/>
                  <a:gd name="T29" fmla="*/ 85 h 157"/>
                  <a:gd name="T30" fmla="*/ 218 w 487"/>
                  <a:gd name="T31" fmla="*/ 88 h 157"/>
                  <a:gd name="T32" fmla="*/ 228 w 487"/>
                  <a:gd name="T33" fmla="*/ 90 h 157"/>
                  <a:gd name="T34" fmla="*/ 237 w 487"/>
                  <a:gd name="T35" fmla="*/ 90 h 157"/>
                  <a:gd name="T36" fmla="*/ 249 w 487"/>
                  <a:gd name="T37" fmla="*/ 93 h 157"/>
                  <a:gd name="T38" fmla="*/ 266 w 487"/>
                  <a:gd name="T39" fmla="*/ 97 h 157"/>
                  <a:gd name="T40" fmla="*/ 283 w 487"/>
                  <a:gd name="T41" fmla="*/ 104 h 157"/>
                  <a:gd name="T42" fmla="*/ 302 w 487"/>
                  <a:gd name="T43" fmla="*/ 109 h 157"/>
                  <a:gd name="T44" fmla="*/ 323 w 487"/>
                  <a:gd name="T45" fmla="*/ 116 h 157"/>
                  <a:gd name="T46" fmla="*/ 347 w 487"/>
                  <a:gd name="T47" fmla="*/ 121 h 157"/>
                  <a:gd name="T48" fmla="*/ 368 w 487"/>
                  <a:gd name="T49" fmla="*/ 128 h 157"/>
                  <a:gd name="T50" fmla="*/ 390 w 487"/>
                  <a:gd name="T51" fmla="*/ 135 h 157"/>
                  <a:gd name="T52" fmla="*/ 409 w 487"/>
                  <a:gd name="T53" fmla="*/ 142 h 157"/>
                  <a:gd name="T54" fmla="*/ 428 w 487"/>
                  <a:gd name="T55" fmla="*/ 145 h 157"/>
                  <a:gd name="T56" fmla="*/ 447 w 487"/>
                  <a:gd name="T57" fmla="*/ 152 h 157"/>
                  <a:gd name="T58" fmla="*/ 461 w 487"/>
                  <a:gd name="T59" fmla="*/ 154 h 157"/>
                  <a:gd name="T60" fmla="*/ 473 w 487"/>
                  <a:gd name="T61" fmla="*/ 157 h 157"/>
                  <a:gd name="T62" fmla="*/ 480 w 487"/>
                  <a:gd name="T63" fmla="*/ 157 h 157"/>
                  <a:gd name="T64" fmla="*/ 485 w 487"/>
                  <a:gd name="T65" fmla="*/ 157 h 157"/>
                  <a:gd name="T66" fmla="*/ 487 w 487"/>
                  <a:gd name="T67" fmla="*/ 147 h 157"/>
                  <a:gd name="T68" fmla="*/ 487 w 487"/>
                  <a:gd name="T69" fmla="*/ 140 h 157"/>
                  <a:gd name="T70" fmla="*/ 485 w 487"/>
                  <a:gd name="T71" fmla="*/ 135 h 157"/>
                  <a:gd name="T72" fmla="*/ 482 w 487"/>
                  <a:gd name="T73" fmla="*/ 133 h 157"/>
                  <a:gd name="T74" fmla="*/ 477 w 487"/>
                  <a:gd name="T75" fmla="*/ 131 h 157"/>
                  <a:gd name="T76" fmla="*/ 463 w 487"/>
                  <a:gd name="T77" fmla="*/ 126 h 157"/>
                  <a:gd name="T78" fmla="*/ 439 w 487"/>
                  <a:gd name="T79" fmla="*/ 119 h 157"/>
                  <a:gd name="T80" fmla="*/ 411 w 487"/>
                  <a:gd name="T81" fmla="*/ 112 h 157"/>
                  <a:gd name="T82" fmla="*/ 373 w 487"/>
                  <a:gd name="T83" fmla="*/ 100 h 157"/>
                  <a:gd name="T84" fmla="*/ 335 w 487"/>
                  <a:gd name="T85" fmla="*/ 90 h 157"/>
                  <a:gd name="T86" fmla="*/ 295 w 487"/>
                  <a:gd name="T87" fmla="*/ 78 h 157"/>
                  <a:gd name="T88" fmla="*/ 252 w 487"/>
                  <a:gd name="T89" fmla="*/ 66 h 157"/>
                  <a:gd name="T90" fmla="*/ 207 w 487"/>
                  <a:gd name="T91" fmla="*/ 52 h 157"/>
                  <a:gd name="T92" fmla="*/ 164 w 487"/>
                  <a:gd name="T93" fmla="*/ 40 h 157"/>
                  <a:gd name="T94" fmla="*/ 123 w 487"/>
                  <a:gd name="T95" fmla="*/ 31 h 157"/>
                  <a:gd name="T96" fmla="*/ 90 w 487"/>
                  <a:gd name="T97" fmla="*/ 21 h 157"/>
                  <a:gd name="T98" fmla="*/ 57 w 487"/>
                  <a:gd name="T99" fmla="*/ 12 h 157"/>
                  <a:gd name="T100" fmla="*/ 33 w 487"/>
                  <a:gd name="T101" fmla="*/ 5 h 157"/>
                  <a:gd name="T102" fmla="*/ 17 w 487"/>
                  <a:gd name="T103" fmla="*/ 0 h 157"/>
                  <a:gd name="T104" fmla="*/ 9 w 487"/>
                  <a:gd name="T105" fmla="*/ 0 h 157"/>
                  <a:gd name="T106" fmla="*/ 0 w 487"/>
                  <a:gd name="T107" fmla="*/ 2 h 157"/>
                  <a:gd name="T108" fmla="*/ 0 w 487"/>
                  <a:gd name="T109" fmla="*/ 9 h 157"/>
                  <a:gd name="T110" fmla="*/ 0 w 487"/>
                  <a:gd name="T111" fmla="*/ 16 h 157"/>
                  <a:gd name="T112" fmla="*/ 2 w 487"/>
                  <a:gd name="T113" fmla="*/ 21 h 157"/>
                  <a:gd name="T114" fmla="*/ 2 w 487"/>
                  <a:gd name="T115" fmla="*/ 21 h 15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87" h="157">
                    <a:moveTo>
                      <a:pt x="2" y="21"/>
                    </a:moveTo>
                    <a:lnTo>
                      <a:pt x="2" y="21"/>
                    </a:lnTo>
                    <a:lnTo>
                      <a:pt x="9" y="24"/>
                    </a:lnTo>
                    <a:lnTo>
                      <a:pt x="19" y="26"/>
                    </a:lnTo>
                    <a:lnTo>
                      <a:pt x="31" y="31"/>
                    </a:lnTo>
                    <a:lnTo>
                      <a:pt x="45" y="33"/>
                    </a:lnTo>
                    <a:lnTo>
                      <a:pt x="62" y="38"/>
                    </a:lnTo>
                    <a:lnTo>
                      <a:pt x="81" y="45"/>
                    </a:lnTo>
                    <a:lnTo>
                      <a:pt x="100" y="52"/>
                    </a:lnTo>
                    <a:lnTo>
                      <a:pt x="119" y="59"/>
                    </a:lnTo>
                    <a:lnTo>
                      <a:pt x="140" y="64"/>
                    </a:lnTo>
                    <a:lnTo>
                      <a:pt x="159" y="69"/>
                    </a:lnTo>
                    <a:lnTo>
                      <a:pt x="176" y="76"/>
                    </a:lnTo>
                    <a:lnTo>
                      <a:pt x="192" y="81"/>
                    </a:lnTo>
                    <a:lnTo>
                      <a:pt x="207" y="85"/>
                    </a:lnTo>
                    <a:lnTo>
                      <a:pt x="218" y="88"/>
                    </a:lnTo>
                    <a:lnTo>
                      <a:pt x="228" y="90"/>
                    </a:lnTo>
                    <a:lnTo>
                      <a:pt x="237" y="90"/>
                    </a:lnTo>
                    <a:lnTo>
                      <a:pt x="249" y="93"/>
                    </a:lnTo>
                    <a:lnTo>
                      <a:pt x="266" y="97"/>
                    </a:lnTo>
                    <a:lnTo>
                      <a:pt x="283" y="104"/>
                    </a:lnTo>
                    <a:lnTo>
                      <a:pt x="302" y="109"/>
                    </a:lnTo>
                    <a:lnTo>
                      <a:pt x="323" y="116"/>
                    </a:lnTo>
                    <a:lnTo>
                      <a:pt x="347" y="121"/>
                    </a:lnTo>
                    <a:lnTo>
                      <a:pt x="368" y="128"/>
                    </a:lnTo>
                    <a:lnTo>
                      <a:pt x="390" y="135"/>
                    </a:lnTo>
                    <a:lnTo>
                      <a:pt x="409" y="142"/>
                    </a:lnTo>
                    <a:lnTo>
                      <a:pt x="428" y="145"/>
                    </a:lnTo>
                    <a:lnTo>
                      <a:pt x="447" y="152"/>
                    </a:lnTo>
                    <a:lnTo>
                      <a:pt x="461" y="154"/>
                    </a:lnTo>
                    <a:lnTo>
                      <a:pt x="473" y="157"/>
                    </a:lnTo>
                    <a:lnTo>
                      <a:pt x="480" y="157"/>
                    </a:lnTo>
                    <a:lnTo>
                      <a:pt x="485" y="157"/>
                    </a:lnTo>
                    <a:lnTo>
                      <a:pt x="487" y="147"/>
                    </a:lnTo>
                    <a:lnTo>
                      <a:pt x="487" y="140"/>
                    </a:lnTo>
                    <a:lnTo>
                      <a:pt x="485" y="135"/>
                    </a:lnTo>
                    <a:lnTo>
                      <a:pt x="482" y="133"/>
                    </a:lnTo>
                    <a:lnTo>
                      <a:pt x="477" y="131"/>
                    </a:lnTo>
                    <a:lnTo>
                      <a:pt x="463" y="126"/>
                    </a:lnTo>
                    <a:lnTo>
                      <a:pt x="439" y="119"/>
                    </a:lnTo>
                    <a:lnTo>
                      <a:pt x="411" y="112"/>
                    </a:lnTo>
                    <a:lnTo>
                      <a:pt x="373" y="100"/>
                    </a:lnTo>
                    <a:lnTo>
                      <a:pt x="335" y="90"/>
                    </a:lnTo>
                    <a:lnTo>
                      <a:pt x="295" y="78"/>
                    </a:lnTo>
                    <a:lnTo>
                      <a:pt x="252" y="66"/>
                    </a:lnTo>
                    <a:lnTo>
                      <a:pt x="207" y="52"/>
                    </a:lnTo>
                    <a:lnTo>
                      <a:pt x="164" y="40"/>
                    </a:lnTo>
                    <a:lnTo>
                      <a:pt x="123" y="31"/>
                    </a:lnTo>
                    <a:lnTo>
                      <a:pt x="90" y="21"/>
                    </a:lnTo>
                    <a:lnTo>
                      <a:pt x="57" y="12"/>
                    </a:lnTo>
                    <a:lnTo>
                      <a:pt x="33" y="5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7" name="Freeform 374"/>
              <p:cNvSpPr>
                <a:spLocks/>
              </p:cNvSpPr>
              <p:nvPr/>
            </p:nvSpPr>
            <p:spPr bwMode="auto">
              <a:xfrm>
                <a:off x="7216" y="7113"/>
                <a:ext cx="316" cy="451"/>
              </a:xfrm>
              <a:custGeom>
                <a:avLst/>
                <a:gdLst>
                  <a:gd name="T0" fmla="*/ 295 w 316"/>
                  <a:gd name="T1" fmla="*/ 449 h 451"/>
                  <a:gd name="T2" fmla="*/ 280 w 316"/>
                  <a:gd name="T3" fmla="*/ 432 h 451"/>
                  <a:gd name="T4" fmla="*/ 259 w 316"/>
                  <a:gd name="T5" fmla="*/ 401 h 451"/>
                  <a:gd name="T6" fmla="*/ 231 w 316"/>
                  <a:gd name="T7" fmla="*/ 361 h 451"/>
                  <a:gd name="T8" fmla="*/ 202 w 316"/>
                  <a:gd name="T9" fmla="*/ 318 h 451"/>
                  <a:gd name="T10" fmla="*/ 171 w 316"/>
                  <a:gd name="T11" fmla="*/ 275 h 451"/>
                  <a:gd name="T12" fmla="*/ 145 w 316"/>
                  <a:gd name="T13" fmla="*/ 237 h 451"/>
                  <a:gd name="T14" fmla="*/ 128 w 316"/>
                  <a:gd name="T15" fmla="*/ 211 h 451"/>
                  <a:gd name="T16" fmla="*/ 119 w 316"/>
                  <a:gd name="T17" fmla="*/ 195 h 451"/>
                  <a:gd name="T18" fmla="*/ 105 w 316"/>
                  <a:gd name="T19" fmla="*/ 171 h 451"/>
                  <a:gd name="T20" fmla="*/ 86 w 316"/>
                  <a:gd name="T21" fmla="*/ 140 h 451"/>
                  <a:gd name="T22" fmla="*/ 64 w 316"/>
                  <a:gd name="T23" fmla="*/ 107 h 451"/>
                  <a:gd name="T24" fmla="*/ 43 w 316"/>
                  <a:gd name="T25" fmla="*/ 73 h 451"/>
                  <a:gd name="T26" fmla="*/ 24 w 316"/>
                  <a:gd name="T27" fmla="*/ 45 h 451"/>
                  <a:gd name="T28" fmla="*/ 10 w 316"/>
                  <a:gd name="T29" fmla="*/ 21 h 451"/>
                  <a:gd name="T30" fmla="*/ 0 w 316"/>
                  <a:gd name="T31" fmla="*/ 9 h 451"/>
                  <a:gd name="T32" fmla="*/ 29 w 316"/>
                  <a:gd name="T33" fmla="*/ 0 h 451"/>
                  <a:gd name="T34" fmla="*/ 33 w 316"/>
                  <a:gd name="T35" fmla="*/ 7 h 451"/>
                  <a:gd name="T36" fmla="*/ 45 w 316"/>
                  <a:gd name="T37" fmla="*/ 28 h 451"/>
                  <a:gd name="T38" fmla="*/ 64 w 316"/>
                  <a:gd name="T39" fmla="*/ 57 h 451"/>
                  <a:gd name="T40" fmla="*/ 86 w 316"/>
                  <a:gd name="T41" fmla="*/ 92 h 451"/>
                  <a:gd name="T42" fmla="*/ 107 w 316"/>
                  <a:gd name="T43" fmla="*/ 128 h 451"/>
                  <a:gd name="T44" fmla="*/ 131 w 316"/>
                  <a:gd name="T45" fmla="*/ 164 h 451"/>
                  <a:gd name="T46" fmla="*/ 147 w 316"/>
                  <a:gd name="T47" fmla="*/ 190 h 451"/>
                  <a:gd name="T48" fmla="*/ 157 w 316"/>
                  <a:gd name="T49" fmla="*/ 209 h 451"/>
                  <a:gd name="T50" fmla="*/ 169 w 316"/>
                  <a:gd name="T51" fmla="*/ 225 h 451"/>
                  <a:gd name="T52" fmla="*/ 188 w 316"/>
                  <a:gd name="T53" fmla="*/ 256 h 451"/>
                  <a:gd name="T54" fmla="*/ 214 w 316"/>
                  <a:gd name="T55" fmla="*/ 294 h 451"/>
                  <a:gd name="T56" fmla="*/ 242 w 316"/>
                  <a:gd name="T57" fmla="*/ 335 h 451"/>
                  <a:gd name="T58" fmla="*/ 269 w 316"/>
                  <a:gd name="T59" fmla="*/ 373 h 451"/>
                  <a:gd name="T60" fmla="*/ 292 w 316"/>
                  <a:gd name="T61" fmla="*/ 408 h 451"/>
                  <a:gd name="T62" fmla="*/ 309 w 316"/>
                  <a:gd name="T63" fmla="*/ 430 h 451"/>
                  <a:gd name="T64" fmla="*/ 316 w 316"/>
                  <a:gd name="T65" fmla="*/ 442 h 451"/>
                  <a:gd name="T66" fmla="*/ 297 w 316"/>
                  <a:gd name="T67" fmla="*/ 451 h 45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6" h="451">
                    <a:moveTo>
                      <a:pt x="297" y="451"/>
                    </a:moveTo>
                    <a:lnTo>
                      <a:pt x="295" y="449"/>
                    </a:lnTo>
                    <a:lnTo>
                      <a:pt x="288" y="442"/>
                    </a:lnTo>
                    <a:lnTo>
                      <a:pt x="280" y="432"/>
                    </a:lnTo>
                    <a:lnTo>
                      <a:pt x="271" y="418"/>
                    </a:lnTo>
                    <a:lnTo>
                      <a:pt x="259" y="401"/>
                    </a:lnTo>
                    <a:lnTo>
                      <a:pt x="245" y="382"/>
                    </a:lnTo>
                    <a:lnTo>
                      <a:pt x="231" y="361"/>
                    </a:lnTo>
                    <a:lnTo>
                      <a:pt x="216" y="339"/>
                    </a:lnTo>
                    <a:lnTo>
                      <a:pt x="202" y="318"/>
                    </a:lnTo>
                    <a:lnTo>
                      <a:pt x="185" y="297"/>
                    </a:lnTo>
                    <a:lnTo>
                      <a:pt x="171" y="275"/>
                    </a:lnTo>
                    <a:lnTo>
                      <a:pt x="159" y="256"/>
                    </a:lnTo>
                    <a:lnTo>
                      <a:pt x="145" y="237"/>
                    </a:lnTo>
                    <a:lnTo>
                      <a:pt x="136" y="223"/>
                    </a:lnTo>
                    <a:lnTo>
                      <a:pt x="128" y="211"/>
                    </a:lnTo>
                    <a:lnTo>
                      <a:pt x="124" y="204"/>
                    </a:lnTo>
                    <a:lnTo>
                      <a:pt x="119" y="195"/>
                    </a:lnTo>
                    <a:lnTo>
                      <a:pt x="112" y="185"/>
                    </a:lnTo>
                    <a:lnTo>
                      <a:pt x="105" y="171"/>
                    </a:lnTo>
                    <a:lnTo>
                      <a:pt x="95" y="156"/>
                    </a:lnTo>
                    <a:lnTo>
                      <a:pt x="86" y="140"/>
                    </a:lnTo>
                    <a:lnTo>
                      <a:pt x="76" y="126"/>
                    </a:lnTo>
                    <a:lnTo>
                      <a:pt x="64" y="107"/>
                    </a:lnTo>
                    <a:lnTo>
                      <a:pt x="55" y="92"/>
                    </a:lnTo>
                    <a:lnTo>
                      <a:pt x="43" y="73"/>
                    </a:lnTo>
                    <a:lnTo>
                      <a:pt x="33" y="59"/>
                    </a:lnTo>
                    <a:lnTo>
                      <a:pt x="24" y="45"/>
                    </a:lnTo>
                    <a:lnTo>
                      <a:pt x="17" y="33"/>
                    </a:lnTo>
                    <a:lnTo>
                      <a:pt x="10" y="21"/>
                    </a:lnTo>
                    <a:lnTo>
                      <a:pt x="5" y="14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9" y="0"/>
                    </a:lnTo>
                    <a:lnTo>
                      <a:pt x="29" y="2"/>
                    </a:lnTo>
                    <a:lnTo>
                      <a:pt x="33" y="7"/>
                    </a:lnTo>
                    <a:lnTo>
                      <a:pt x="38" y="16"/>
                    </a:lnTo>
                    <a:lnTo>
                      <a:pt x="45" y="28"/>
                    </a:lnTo>
                    <a:lnTo>
                      <a:pt x="55" y="40"/>
                    </a:lnTo>
                    <a:lnTo>
                      <a:pt x="64" y="57"/>
                    </a:lnTo>
                    <a:lnTo>
                      <a:pt x="76" y="73"/>
                    </a:lnTo>
                    <a:lnTo>
                      <a:pt x="86" y="92"/>
                    </a:lnTo>
                    <a:lnTo>
                      <a:pt x="98" y="109"/>
                    </a:lnTo>
                    <a:lnTo>
                      <a:pt x="107" y="128"/>
                    </a:lnTo>
                    <a:lnTo>
                      <a:pt x="119" y="145"/>
                    </a:lnTo>
                    <a:lnTo>
                      <a:pt x="131" y="164"/>
                    </a:lnTo>
                    <a:lnTo>
                      <a:pt x="138" y="178"/>
                    </a:lnTo>
                    <a:lnTo>
                      <a:pt x="147" y="190"/>
                    </a:lnTo>
                    <a:lnTo>
                      <a:pt x="152" y="202"/>
                    </a:lnTo>
                    <a:lnTo>
                      <a:pt x="157" y="209"/>
                    </a:lnTo>
                    <a:lnTo>
                      <a:pt x="162" y="216"/>
                    </a:lnTo>
                    <a:lnTo>
                      <a:pt x="169" y="225"/>
                    </a:lnTo>
                    <a:lnTo>
                      <a:pt x="178" y="240"/>
                    </a:lnTo>
                    <a:lnTo>
                      <a:pt x="188" y="256"/>
                    </a:lnTo>
                    <a:lnTo>
                      <a:pt x="200" y="273"/>
                    </a:lnTo>
                    <a:lnTo>
                      <a:pt x="214" y="294"/>
                    </a:lnTo>
                    <a:lnTo>
                      <a:pt x="228" y="313"/>
                    </a:lnTo>
                    <a:lnTo>
                      <a:pt x="242" y="335"/>
                    </a:lnTo>
                    <a:lnTo>
                      <a:pt x="254" y="354"/>
                    </a:lnTo>
                    <a:lnTo>
                      <a:pt x="269" y="373"/>
                    </a:lnTo>
                    <a:lnTo>
                      <a:pt x="280" y="389"/>
                    </a:lnTo>
                    <a:lnTo>
                      <a:pt x="292" y="408"/>
                    </a:lnTo>
                    <a:lnTo>
                      <a:pt x="302" y="420"/>
                    </a:lnTo>
                    <a:lnTo>
                      <a:pt x="309" y="430"/>
                    </a:lnTo>
                    <a:lnTo>
                      <a:pt x="314" y="437"/>
                    </a:lnTo>
                    <a:lnTo>
                      <a:pt x="316" y="442"/>
                    </a:lnTo>
                    <a:lnTo>
                      <a:pt x="297" y="4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8" name="Freeform 375"/>
              <p:cNvSpPr>
                <a:spLocks/>
              </p:cNvSpPr>
              <p:nvPr/>
            </p:nvSpPr>
            <p:spPr bwMode="auto">
              <a:xfrm>
                <a:off x="6463" y="5366"/>
                <a:ext cx="708" cy="1029"/>
              </a:xfrm>
              <a:custGeom>
                <a:avLst/>
                <a:gdLst>
                  <a:gd name="T0" fmla="*/ 570 w 708"/>
                  <a:gd name="T1" fmla="*/ 931 h 1029"/>
                  <a:gd name="T2" fmla="*/ 561 w 708"/>
                  <a:gd name="T3" fmla="*/ 639 h 1029"/>
                  <a:gd name="T4" fmla="*/ 537 w 708"/>
                  <a:gd name="T5" fmla="*/ 347 h 1029"/>
                  <a:gd name="T6" fmla="*/ 485 w 708"/>
                  <a:gd name="T7" fmla="*/ 214 h 1029"/>
                  <a:gd name="T8" fmla="*/ 390 w 708"/>
                  <a:gd name="T9" fmla="*/ 166 h 1029"/>
                  <a:gd name="T10" fmla="*/ 280 w 708"/>
                  <a:gd name="T11" fmla="*/ 157 h 1029"/>
                  <a:gd name="T12" fmla="*/ 190 w 708"/>
                  <a:gd name="T13" fmla="*/ 159 h 1029"/>
                  <a:gd name="T14" fmla="*/ 112 w 708"/>
                  <a:gd name="T15" fmla="*/ 171 h 1029"/>
                  <a:gd name="T16" fmla="*/ 55 w 708"/>
                  <a:gd name="T17" fmla="*/ 180 h 1029"/>
                  <a:gd name="T18" fmla="*/ 24 w 708"/>
                  <a:gd name="T19" fmla="*/ 173 h 1029"/>
                  <a:gd name="T20" fmla="*/ 7 w 708"/>
                  <a:gd name="T21" fmla="*/ 138 h 1029"/>
                  <a:gd name="T22" fmla="*/ 0 w 708"/>
                  <a:gd name="T23" fmla="*/ 90 h 1029"/>
                  <a:gd name="T24" fmla="*/ 9 w 708"/>
                  <a:gd name="T25" fmla="*/ 45 h 1029"/>
                  <a:gd name="T26" fmla="*/ 104 w 708"/>
                  <a:gd name="T27" fmla="*/ 14 h 1029"/>
                  <a:gd name="T28" fmla="*/ 280 w 708"/>
                  <a:gd name="T29" fmla="*/ 0 h 1029"/>
                  <a:gd name="T30" fmla="*/ 423 w 708"/>
                  <a:gd name="T31" fmla="*/ 2 h 1029"/>
                  <a:gd name="T32" fmla="*/ 477 w 708"/>
                  <a:gd name="T33" fmla="*/ 26 h 1029"/>
                  <a:gd name="T34" fmla="*/ 508 w 708"/>
                  <a:gd name="T35" fmla="*/ 71 h 1029"/>
                  <a:gd name="T36" fmla="*/ 520 w 708"/>
                  <a:gd name="T37" fmla="*/ 104 h 1029"/>
                  <a:gd name="T38" fmla="*/ 544 w 708"/>
                  <a:gd name="T39" fmla="*/ 116 h 1029"/>
                  <a:gd name="T40" fmla="*/ 603 w 708"/>
                  <a:gd name="T41" fmla="*/ 154 h 1029"/>
                  <a:gd name="T42" fmla="*/ 665 w 708"/>
                  <a:gd name="T43" fmla="*/ 261 h 1029"/>
                  <a:gd name="T44" fmla="*/ 696 w 708"/>
                  <a:gd name="T45" fmla="*/ 463 h 1029"/>
                  <a:gd name="T46" fmla="*/ 706 w 708"/>
                  <a:gd name="T47" fmla="*/ 746 h 1029"/>
                  <a:gd name="T48" fmla="*/ 708 w 708"/>
                  <a:gd name="T49" fmla="*/ 967 h 1029"/>
                  <a:gd name="T50" fmla="*/ 679 w 708"/>
                  <a:gd name="T51" fmla="*/ 1010 h 1029"/>
                  <a:gd name="T52" fmla="*/ 679 w 708"/>
                  <a:gd name="T53" fmla="*/ 841 h 1029"/>
                  <a:gd name="T54" fmla="*/ 675 w 708"/>
                  <a:gd name="T55" fmla="*/ 558 h 1029"/>
                  <a:gd name="T56" fmla="*/ 658 w 708"/>
                  <a:gd name="T57" fmla="*/ 347 h 1029"/>
                  <a:gd name="T58" fmla="*/ 627 w 708"/>
                  <a:gd name="T59" fmla="*/ 245 h 1029"/>
                  <a:gd name="T60" fmla="*/ 594 w 708"/>
                  <a:gd name="T61" fmla="*/ 188 h 1029"/>
                  <a:gd name="T62" fmla="*/ 561 w 708"/>
                  <a:gd name="T63" fmla="*/ 154 h 1029"/>
                  <a:gd name="T64" fmla="*/ 523 w 708"/>
                  <a:gd name="T65" fmla="*/ 140 h 1029"/>
                  <a:gd name="T66" fmla="*/ 494 w 708"/>
                  <a:gd name="T67" fmla="*/ 126 h 1029"/>
                  <a:gd name="T68" fmla="*/ 489 w 708"/>
                  <a:gd name="T69" fmla="*/ 88 h 1029"/>
                  <a:gd name="T70" fmla="*/ 463 w 708"/>
                  <a:gd name="T71" fmla="*/ 45 h 1029"/>
                  <a:gd name="T72" fmla="*/ 392 w 708"/>
                  <a:gd name="T73" fmla="*/ 21 h 1029"/>
                  <a:gd name="T74" fmla="*/ 242 w 708"/>
                  <a:gd name="T75" fmla="*/ 28 h 1029"/>
                  <a:gd name="T76" fmla="*/ 95 w 708"/>
                  <a:gd name="T77" fmla="*/ 50 h 1029"/>
                  <a:gd name="T78" fmla="*/ 36 w 708"/>
                  <a:gd name="T79" fmla="*/ 71 h 1029"/>
                  <a:gd name="T80" fmla="*/ 36 w 708"/>
                  <a:gd name="T81" fmla="*/ 109 h 1029"/>
                  <a:gd name="T82" fmla="*/ 45 w 708"/>
                  <a:gd name="T83" fmla="*/ 145 h 1029"/>
                  <a:gd name="T84" fmla="*/ 90 w 708"/>
                  <a:gd name="T85" fmla="*/ 145 h 1029"/>
                  <a:gd name="T86" fmla="*/ 195 w 708"/>
                  <a:gd name="T87" fmla="*/ 131 h 1029"/>
                  <a:gd name="T88" fmla="*/ 323 w 708"/>
                  <a:gd name="T89" fmla="*/ 126 h 1029"/>
                  <a:gd name="T90" fmla="*/ 430 w 708"/>
                  <a:gd name="T91" fmla="*/ 150 h 1029"/>
                  <a:gd name="T92" fmla="*/ 499 w 708"/>
                  <a:gd name="T93" fmla="*/ 188 h 1029"/>
                  <a:gd name="T94" fmla="*/ 539 w 708"/>
                  <a:gd name="T95" fmla="*/ 254 h 1029"/>
                  <a:gd name="T96" fmla="*/ 575 w 708"/>
                  <a:gd name="T97" fmla="*/ 385 h 1029"/>
                  <a:gd name="T98" fmla="*/ 594 w 708"/>
                  <a:gd name="T99" fmla="*/ 661 h 1029"/>
                  <a:gd name="T100" fmla="*/ 601 w 708"/>
                  <a:gd name="T101" fmla="*/ 936 h 1029"/>
                  <a:gd name="T102" fmla="*/ 573 w 708"/>
                  <a:gd name="T103" fmla="*/ 1029 h 102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08" h="1029">
                    <a:moveTo>
                      <a:pt x="573" y="1029"/>
                    </a:moveTo>
                    <a:lnTo>
                      <a:pt x="570" y="1022"/>
                    </a:lnTo>
                    <a:lnTo>
                      <a:pt x="570" y="1003"/>
                    </a:lnTo>
                    <a:lnTo>
                      <a:pt x="570" y="972"/>
                    </a:lnTo>
                    <a:lnTo>
                      <a:pt x="570" y="931"/>
                    </a:lnTo>
                    <a:lnTo>
                      <a:pt x="568" y="882"/>
                    </a:lnTo>
                    <a:lnTo>
                      <a:pt x="568" y="827"/>
                    </a:lnTo>
                    <a:lnTo>
                      <a:pt x="565" y="767"/>
                    </a:lnTo>
                    <a:lnTo>
                      <a:pt x="563" y="706"/>
                    </a:lnTo>
                    <a:lnTo>
                      <a:pt x="561" y="639"/>
                    </a:lnTo>
                    <a:lnTo>
                      <a:pt x="556" y="575"/>
                    </a:lnTo>
                    <a:lnTo>
                      <a:pt x="551" y="511"/>
                    </a:lnTo>
                    <a:lnTo>
                      <a:pt x="549" y="451"/>
                    </a:lnTo>
                    <a:lnTo>
                      <a:pt x="544" y="394"/>
                    </a:lnTo>
                    <a:lnTo>
                      <a:pt x="537" y="347"/>
                    </a:lnTo>
                    <a:lnTo>
                      <a:pt x="530" y="306"/>
                    </a:lnTo>
                    <a:lnTo>
                      <a:pt x="523" y="278"/>
                    </a:lnTo>
                    <a:lnTo>
                      <a:pt x="511" y="252"/>
                    </a:lnTo>
                    <a:lnTo>
                      <a:pt x="499" y="230"/>
                    </a:lnTo>
                    <a:lnTo>
                      <a:pt x="485" y="214"/>
                    </a:lnTo>
                    <a:lnTo>
                      <a:pt x="468" y="202"/>
                    </a:lnTo>
                    <a:lnTo>
                      <a:pt x="449" y="188"/>
                    </a:lnTo>
                    <a:lnTo>
                      <a:pt x="430" y="178"/>
                    </a:lnTo>
                    <a:lnTo>
                      <a:pt x="411" y="171"/>
                    </a:lnTo>
                    <a:lnTo>
                      <a:pt x="390" y="166"/>
                    </a:lnTo>
                    <a:lnTo>
                      <a:pt x="368" y="161"/>
                    </a:lnTo>
                    <a:lnTo>
                      <a:pt x="344" y="159"/>
                    </a:lnTo>
                    <a:lnTo>
                      <a:pt x="323" y="157"/>
                    </a:lnTo>
                    <a:lnTo>
                      <a:pt x="302" y="157"/>
                    </a:lnTo>
                    <a:lnTo>
                      <a:pt x="280" y="157"/>
                    </a:lnTo>
                    <a:lnTo>
                      <a:pt x="261" y="157"/>
                    </a:lnTo>
                    <a:lnTo>
                      <a:pt x="240" y="157"/>
                    </a:lnTo>
                    <a:lnTo>
                      <a:pt x="223" y="159"/>
                    </a:lnTo>
                    <a:lnTo>
                      <a:pt x="207" y="159"/>
                    </a:lnTo>
                    <a:lnTo>
                      <a:pt x="190" y="159"/>
                    </a:lnTo>
                    <a:lnTo>
                      <a:pt x="171" y="161"/>
                    </a:lnTo>
                    <a:lnTo>
                      <a:pt x="157" y="164"/>
                    </a:lnTo>
                    <a:lnTo>
                      <a:pt x="140" y="166"/>
                    </a:lnTo>
                    <a:lnTo>
                      <a:pt x="126" y="169"/>
                    </a:lnTo>
                    <a:lnTo>
                      <a:pt x="112" y="171"/>
                    </a:lnTo>
                    <a:lnTo>
                      <a:pt x="100" y="176"/>
                    </a:lnTo>
                    <a:lnTo>
                      <a:pt x="85" y="176"/>
                    </a:lnTo>
                    <a:lnTo>
                      <a:pt x="74" y="178"/>
                    </a:lnTo>
                    <a:lnTo>
                      <a:pt x="62" y="180"/>
                    </a:lnTo>
                    <a:lnTo>
                      <a:pt x="55" y="180"/>
                    </a:lnTo>
                    <a:lnTo>
                      <a:pt x="43" y="180"/>
                    </a:lnTo>
                    <a:lnTo>
                      <a:pt x="36" y="180"/>
                    </a:lnTo>
                    <a:lnTo>
                      <a:pt x="31" y="180"/>
                    </a:lnTo>
                    <a:lnTo>
                      <a:pt x="28" y="176"/>
                    </a:lnTo>
                    <a:lnTo>
                      <a:pt x="24" y="173"/>
                    </a:lnTo>
                    <a:lnTo>
                      <a:pt x="19" y="166"/>
                    </a:lnTo>
                    <a:lnTo>
                      <a:pt x="17" y="159"/>
                    </a:lnTo>
                    <a:lnTo>
                      <a:pt x="12" y="154"/>
                    </a:lnTo>
                    <a:lnTo>
                      <a:pt x="9" y="145"/>
                    </a:lnTo>
                    <a:lnTo>
                      <a:pt x="7" y="138"/>
                    </a:lnTo>
                    <a:lnTo>
                      <a:pt x="5" y="128"/>
                    </a:lnTo>
                    <a:lnTo>
                      <a:pt x="5" y="119"/>
                    </a:lnTo>
                    <a:lnTo>
                      <a:pt x="2" y="109"/>
                    </a:lnTo>
                    <a:lnTo>
                      <a:pt x="0" y="100"/>
                    </a:lnTo>
                    <a:lnTo>
                      <a:pt x="0" y="90"/>
                    </a:lnTo>
                    <a:lnTo>
                      <a:pt x="2" y="81"/>
                    </a:lnTo>
                    <a:lnTo>
                      <a:pt x="2" y="71"/>
                    </a:lnTo>
                    <a:lnTo>
                      <a:pt x="5" y="62"/>
                    </a:lnTo>
                    <a:lnTo>
                      <a:pt x="7" y="52"/>
                    </a:lnTo>
                    <a:lnTo>
                      <a:pt x="9" y="45"/>
                    </a:lnTo>
                    <a:lnTo>
                      <a:pt x="17" y="38"/>
                    </a:lnTo>
                    <a:lnTo>
                      <a:pt x="31" y="31"/>
                    </a:lnTo>
                    <a:lnTo>
                      <a:pt x="50" y="24"/>
                    </a:lnTo>
                    <a:lnTo>
                      <a:pt x="76" y="19"/>
                    </a:lnTo>
                    <a:lnTo>
                      <a:pt x="104" y="14"/>
                    </a:lnTo>
                    <a:lnTo>
                      <a:pt x="135" y="9"/>
                    </a:lnTo>
                    <a:lnTo>
                      <a:pt x="169" y="7"/>
                    </a:lnTo>
                    <a:lnTo>
                      <a:pt x="207" y="5"/>
                    </a:lnTo>
                    <a:lnTo>
                      <a:pt x="242" y="0"/>
                    </a:lnTo>
                    <a:lnTo>
                      <a:pt x="280" y="0"/>
                    </a:lnTo>
                    <a:lnTo>
                      <a:pt x="314" y="0"/>
                    </a:lnTo>
                    <a:lnTo>
                      <a:pt x="347" y="0"/>
                    </a:lnTo>
                    <a:lnTo>
                      <a:pt x="378" y="0"/>
                    </a:lnTo>
                    <a:lnTo>
                      <a:pt x="404" y="0"/>
                    </a:lnTo>
                    <a:lnTo>
                      <a:pt x="423" y="2"/>
                    </a:lnTo>
                    <a:lnTo>
                      <a:pt x="439" y="5"/>
                    </a:lnTo>
                    <a:lnTo>
                      <a:pt x="449" y="7"/>
                    </a:lnTo>
                    <a:lnTo>
                      <a:pt x="461" y="12"/>
                    </a:lnTo>
                    <a:lnTo>
                      <a:pt x="470" y="19"/>
                    </a:lnTo>
                    <a:lnTo>
                      <a:pt x="477" y="26"/>
                    </a:lnTo>
                    <a:lnTo>
                      <a:pt x="485" y="33"/>
                    </a:lnTo>
                    <a:lnTo>
                      <a:pt x="492" y="43"/>
                    </a:lnTo>
                    <a:lnTo>
                      <a:pt x="496" y="52"/>
                    </a:lnTo>
                    <a:lnTo>
                      <a:pt x="504" y="62"/>
                    </a:lnTo>
                    <a:lnTo>
                      <a:pt x="508" y="71"/>
                    </a:lnTo>
                    <a:lnTo>
                      <a:pt x="511" y="78"/>
                    </a:lnTo>
                    <a:lnTo>
                      <a:pt x="515" y="85"/>
                    </a:lnTo>
                    <a:lnTo>
                      <a:pt x="518" y="95"/>
                    </a:lnTo>
                    <a:lnTo>
                      <a:pt x="520" y="100"/>
                    </a:lnTo>
                    <a:lnTo>
                      <a:pt x="520" y="104"/>
                    </a:lnTo>
                    <a:lnTo>
                      <a:pt x="523" y="107"/>
                    </a:lnTo>
                    <a:lnTo>
                      <a:pt x="523" y="109"/>
                    </a:lnTo>
                    <a:lnTo>
                      <a:pt x="527" y="112"/>
                    </a:lnTo>
                    <a:lnTo>
                      <a:pt x="535" y="112"/>
                    </a:lnTo>
                    <a:lnTo>
                      <a:pt x="544" y="116"/>
                    </a:lnTo>
                    <a:lnTo>
                      <a:pt x="551" y="119"/>
                    </a:lnTo>
                    <a:lnTo>
                      <a:pt x="565" y="126"/>
                    </a:lnTo>
                    <a:lnTo>
                      <a:pt x="577" y="133"/>
                    </a:lnTo>
                    <a:lnTo>
                      <a:pt x="592" y="145"/>
                    </a:lnTo>
                    <a:lnTo>
                      <a:pt x="603" y="154"/>
                    </a:lnTo>
                    <a:lnTo>
                      <a:pt x="618" y="171"/>
                    </a:lnTo>
                    <a:lnTo>
                      <a:pt x="630" y="188"/>
                    </a:lnTo>
                    <a:lnTo>
                      <a:pt x="644" y="209"/>
                    </a:lnTo>
                    <a:lnTo>
                      <a:pt x="653" y="233"/>
                    </a:lnTo>
                    <a:lnTo>
                      <a:pt x="665" y="261"/>
                    </a:lnTo>
                    <a:lnTo>
                      <a:pt x="675" y="292"/>
                    </a:lnTo>
                    <a:lnTo>
                      <a:pt x="682" y="328"/>
                    </a:lnTo>
                    <a:lnTo>
                      <a:pt x="687" y="366"/>
                    </a:lnTo>
                    <a:lnTo>
                      <a:pt x="691" y="413"/>
                    </a:lnTo>
                    <a:lnTo>
                      <a:pt x="696" y="463"/>
                    </a:lnTo>
                    <a:lnTo>
                      <a:pt x="701" y="518"/>
                    </a:lnTo>
                    <a:lnTo>
                      <a:pt x="701" y="575"/>
                    </a:lnTo>
                    <a:lnTo>
                      <a:pt x="703" y="632"/>
                    </a:lnTo>
                    <a:lnTo>
                      <a:pt x="703" y="689"/>
                    </a:lnTo>
                    <a:lnTo>
                      <a:pt x="706" y="746"/>
                    </a:lnTo>
                    <a:lnTo>
                      <a:pt x="706" y="798"/>
                    </a:lnTo>
                    <a:lnTo>
                      <a:pt x="706" y="848"/>
                    </a:lnTo>
                    <a:lnTo>
                      <a:pt x="706" y="893"/>
                    </a:lnTo>
                    <a:lnTo>
                      <a:pt x="708" y="934"/>
                    </a:lnTo>
                    <a:lnTo>
                      <a:pt x="708" y="967"/>
                    </a:lnTo>
                    <a:lnTo>
                      <a:pt x="708" y="993"/>
                    </a:lnTo>
                    <a:lnTo>
                      <a:pt x="708" y="1010"/>
                    </a:lnTo>
                    <a:lnTo>
                      <a:pt x="708" y="1015"/>
                    </a:lnTo>
                    <a:lnTo>
                      <a:pt x="679" y="1017"/>
                    </a:lnTo>
                    <a:lnTo>
                      <a:pt x="679" y="1010"/>
                    </a:lnTo>
                    <a:lnTo>
                      <a:pt x="679" y="993"/>
                    </a:lnTo>
                    <a:lnTo>
                      <a:pt x="679" y="967"/>
                    </a:lnTo>
                    <a:lnTo>
                      <a:pt x="679" y="931"/>
                    </a:lnTo>
                    <a:lnTo>
                      <a:pt x="679" y="889"/>
                    </a:lnTo>
                    <a:lnTo>
                      <a:pt x="679" y="841"/>
                    </a:lnTo>
                    <a:lnTo>
                      <a:pt x="679" y="787"/>
                    </a:lnTo>
                    <a:lnTo>
                      <a:pt x="679" y="732"/>
                    </a:lnTo>
                    <a:lnTo>
                      <a:pt x="679" y="675"/>
                    </a:lnTo>
                    <a:lnTo>
                      <a:pt x="677" y="615"/>
                    </a:lnTo>
                    <a:lnTo>
                      <a:pt x="675" y="558"/>
                    </a:lnTo>
                    <a:lnTo>
                      <a:pt x="675" y="506"/>
                    </a:lnTo>
                    <a:lnTo>
                      <a:pt x="670" y="456"/>
                    </a:lnTo>
                    <a:lnTo>
                      <a:pt x="668" y="413"/>
                    </a:lnTo>
                    <a:lnTo>
                      <a:pt x="663" y="375"/>
                    </a:lnTo>
                    <a:lnTo>
                      <a:pt x="658" y="347"/>
                    </a:lnTo>
                    <a:lnTo>
                      <a:pt x="653" y="321"/>
                    </a:lnTo>
                    <a:lnTo>
                      <a:pt x="646" y="299"/>
                    </a:lnTo>
                    <a:lnTo>
                      <a:pt x="639" y="278"/>
                    </a:lnTo>
                    <a:lnTo>
                      <a:pt x="634" y="261"/>
                    </a:lnTo>
                    <a:lnTo>
                      <a:pt x="627" y="245"/>
                    </a:lnTo>
                    <a:lnTo>
                      <a:pt x="620" y="230"/>
                    </a:lnTo>
                    <a:lnTo>
                      <a:pt x="613" y="216"/>
                    </a:lnTo>
                    <a:lnTo>
                      <a:pt x="608" y="207"/>
                    </a:lnTo>
                    <a:lnTo>
                      <a:pt x="601" y="195"/>
                    </a:lnTo>
                    <a:lnTo>
                      <a:pt x="594" y="188"/>
                    </a:lnTo>
                    <a:lnTo>
                      <a:pt x="589" y="180"/>
                    </a:lnTo>
                    <a:lnTo>
                      <a:pt x="584" y="173"/>
                    </a:lnTo>
                    <a:lnTo>
                      <a:pt x="575" y="164"/>
                    </a:lnTo>
                    <a:lnTo>
                      <a:pt x="568" y="159"/>
                    </a:lnTo>
                    <a:lnTo>
                      <a:pt x="561" y="154"/>
                    </a:lnTo>
                    <a:lnTo>
                      <a:pt x="556" y="152"/>
                    </a:lnTo>
                    <a:lnTo>
                      <a:pt x="551" y="150"/>
                    </a:lnTo>
                    <a:lnTo>
                      <a:pt x="546" y="147"/>
                    </a:lnTo>
                    <a:lnTo>
                      <a:pt x="532" y="142"/>
                    </a:lnTo>
                    <a:lnTo>
                      <a:pt x="523" y="140"/>
                    </a:lnTo>
                    <a:lnTo>
                      <a:pt x="508" y="135"/>
                    </a:lnTo>
                    <a:lnTo>
                      <a:pt x="501" y="133"/>
                    </a:lnTo>
                    <a:lnTo>
                      <a:pt x="494" y="131"/>
                    </a:lnTo>
                    <a:lnTo>
                      <a:pt x="494" y="126"/>
                    </a:lnTo>
                    <a:lnTo>
                      <a:pt x="494" y="116"/>
                    </a:lnTo>
                    <a:lnTo>
                      <a:pt x="492" y="109"/>
                    </a:lnTo>
                    <a:lnTo>
                      <a:pt x="492" y="102"/>
                    </a:lnTo>
                    <a:lnTo>
                      <a:pt x="492" y="95"/>
                    </a:lnTo>
                    <a:lnTo>
                      <a:pt x="489" y="88"/>
                    </a:lnTo>
                    <a:lnTo>
                      <a:pt x="485" y="78"/>
                    </a:lnTo>
                    <a:lnTo>
                      <a:pt x="482" y="69"/>
                    </a:lnTo>
                    <a:lnTo>
                      <a:pt x="477" y="59"/>
                    </a:lnTo>
                    <a:lnTo>
                      <a:pt x="470" y="52"/>
                    </a:lnTo>
                    <a:lnTo>
                      <a:pt x="463" y="45"/>
                    </a:lnTo>
                    <a:lnTo>
                      <a:pt x="454" y="38"/>
                    </a:lnTo>
                    <a:lnTo>
                      <a:pt x="444" y="31"/>
                    </a:lnTo>
                    <a:lnTo>
                      <a:pt x="430" y="26"/>
                    </a:lnTo>
                    <a:lnTo>
                      <a:pt x="413" y="21"/>
                    </a:lnTo>
                    <a:lnTo>
                      <a:pt x="392" y="21"/>
                    </a:lnTo>
                    <a:lnTo>
                      <a:pt x="368" y="19"/>
                    </a:lnTo>
                    <a:lnTo>
                      <a:pt x="340" y="21"/>
                    </a:lnTo>
                    <a:lnTo>
                      <a:pt x="309" y="21"/>
                    </a:lnTo>
                    <a:lnTo>
                      <a:pt x="276" y="24"/>
                    </a:lnTo>
                    <a:lnTo>
                      <a:pt x="242" y="28"/>
                    </a:lnTo>
                    <a:lnTo>
                      <a:pt x="211" y="33"/>
                    </a:lnTo>
                    <a:lnTo>
                      <a:pt x="178" y="36"/>
                    </a:lnTo>
                    <a:lnTo>
                      <a:pt x="147" y="40"/>
                    </a:lnTo>
                    <a:lnTo>
                      <a:pt x="119" y="45"/>
                    </a:lnTo>
                    <a:lnTo>
                      <a:pt x="95" y="50"/>
                    </a:lnTo>
                    <a:lnTo>
                      <a:pt x="74" y="55"/>
                    </a:lnTo>
                    <a:lnTo>
                      <a:pt x="57" y="59"/>
                    </a:lnTo>
                    <a:lnTo>
                      <a:pt x="45" y="62"/>
                    </a:lnTo>
                    <a:lnTo>
                      <a:pt x="40" y="66"/>
                    </a:lnTo>
                    <a:lnTo>
                      <a:pt x="36" y="71"/>
                    </a:lnTo>
                    <a:lnTo>
                      <a:pt x="33" y="81"/>
                    </a:lnTo>
                    <a:lnTo>
                      <a:pt x="33" y="88"/>
                    </a:lnTo>
                    <a:lnTo>
                      <a:pt x="33" y="95"/>
                    </a:lnTo>
                    <a:lnTo>
                      <a:pt x="33" y="102"/>
                    </a:lnTo>
                    <a:lnTo>
                      <a:pt x="36" y="109"/>
                    </a:lnTo>
                    <a:lnTo>
                      <a:pt x="36" y="116"/>
                    </a:lnTo>
                    <a:lnTo>
                      <a:pt x="36" y="123"/>
                    </a:lnTo>
                    <a:lnTo>
                      <a:pt x="36" y="128"/>
                    </a:lnTo>
                    <a:lnTo>
                      <a:pt x="40" y="135"/>
                    </a:lnTo>
                    <a:lnTo>
                      <a:pt x="45" y="145"/>
                    </a:lnTo>
                    <a:lnTo>
                      <a:pt x="52" y="150"/>
                    </a:lnTo>
                    <a:lnTo>
                      <a:pt x="57" y="150"/>
                    </a:lnTo>
                    <a:lnTo>
                      <a:pt x="64" y="147"/>
                    </a:lnTo>
                    <a:lnTo>
                      <a:pt x="76" y="145"/>
                    </a:lnTo>
                    <a:lnTo>
                      <a:pt x="90" y="145"/>
                    </a:lnTo>
                    <a:lnTo>
                      <a:pt x="107" y="140"/>
                    </a:lnTo>
                    <a:lnTo>
                      <a:pt x="128" y="138"/>
                    </a:lnTo>
                    <a:lnTo>
                      <a:pt x="150" y="135"/>
                    </a:lnTo>
                    <a:lnTo>
                      <a:pt x="173" y="133"/>
                    </a:lnTo>
                    <a:lnTo>
                      <a:pt x="195" y="131"/>
                    </a:lnTo>
                    <a:lnTo>
                      <a:pt x="221" y="128"/>
                    </a:lnTo>
                    <a:lnTo>
                      <a:pt x="247" y="126"/>
                    </a:lnTo>
                    <a:lnTo>
                      <a:pt x="273" y="126"/>
                    </a:lnTo>
                    <a:lnTo>
                      <a:pt x="297" y="126"/>
                    </a:lnTo>
                    <a:lnTo>
                      <a:pt x="323" y="126"/>
                    </a:lnTo>
                    <a:lnTo>
                      <a:pt x="347" y="131"/>
                    </a:lnTo>
                    <a:lnTo>
                      <a:pt x="373" y="135"/>
                    </a:lnTo>
                    <a:lnTo>
                      <a:pt x="394" y="138"/>
                    </a:lnTo>
                    <a:lnTo>
                      <a:pt x="413" y="145"/>
                    </a:lnTo>
                    <a:lnTo>
                      <a:pt x="430" y="150"/>
                    </a:lnTo>
                    <a:lnTo>
                      <a:pt x="447" y="154"/>
                    </a:lnTo>
                    <a:lnTo>
                      <a:pt x="461" y="161"/>
                    </a:lnTo>
                    <a:lnTo>
                      <a:pt x="475" y="169"/>
                    </a:lnTo>
                    <a:lnTo>
                      <a:pt x="487" y="176"/>
                    </a:lnTo>
                    <a:lnTo>
                      <a:pt x="499" y="188"/>
                    </a:lnTo>
                    <a:lnTo>
                      <a:pt x="508" y="197"/>
                    </a:lnTo>
                    <a:lnTo>
                      <a:pt x="518" y="209"/>
                    </a:lnTo>
                    <a:lnTo>
                      <a:pt x="525" y="221"/>
                    </a:lnTo>
                    <a:lnTo>
                      <a:pt x="532" y="238"/>
                    </a:lnTo>
                    <a:lnTo>
                      <a:pt x="539" y="254"/>
                    </a:lnTo>
                    <a:lnTo>
                      <a:pt x="549" y="273"/>
                    </a:lnTo>
                    <a:lnTo>
                      <a:pt x="554" y="292"/>
                    </a:lnTo>
                    <a:lnTo>
                      <a:pt x="563" y="318"/>
                    </a:lnTo>
                    <a:lnTo>
                      <a:pt x="568" y="347"/>
                    </a:lnTo>
                    <a:lnTo>
                      <a:pt x="575" y="385"/>
                    </a:lnTo>
                    <a:lnTo>
                      <a:pt x="580" y="430"/>
                    </a:lnTo>
                    <a:lnTo>
                      <a:pt x="584" y="485"/>
                    </a:lnTo>
                    <a:lnTo>
                      <a:pt x="589" y="539"/>
                    </a:lnTo>
                    <a:lnTo>
                      <a:pt x="592" y="601"/>
                    </a:lnTo>
                    <a:lnTo>
                      <a:pt x="594" y="661"/>
                    </a:lnTo>
                    <a:lnTo>
                      <a:pt x="596" y="722"/>
                    </a:lnTo>
                    <a:lnTo>
                      <a:pt x="599" y="782"/>
                    </a:lnTo>
                    <a:lnTo>
                      <a:pt x="599" y="839"/>
                    </a:lnTo>
                    <a:lnTo>
                      <a:pt x="599" y="891"/>
                    </a:lnTo>
                    <a:lnTo>
                      <a:pt x="601" y="936"/>
                    </a:lnTo>
                    <a:lnTo>
                      <a:pt x="601" y="974"/>
                    </a:lnTo>
                    <a:lnTo>
                      <a:pt x="601" y="1003"/>
                    </a:lnTo>
                    <a:lnTo>
                      <a:pt x="601" y="1024"/>
                    </a:lnTo>
                    <a:lnTo>
                      <a:pt x="601" y="1029"/>
                    </a:lnTo>
                    <a:lnTo>
                      <a:pt x="573" y="10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9" name="Freeform 376"/>
              <p:cNvSpPr>
                <a:spLocks/>
              </p:cNvSpPr>
              <p:nvPr/>
            </p:nvSpPr>
            <p:spPr bwMode="auto">
              <a:xfrm>
                <a:off x="6919" y="5475"/>
                <a:ext cx="71" cy="79"/>
              </a:xfrm>
              <a:custGeom>
                <a:avLst/>
                <a:gdLst>
                  <a:gd name="T0" fmla="*/ 50 w 71"/>
                  <a:gd name="T1" fmla="*/ 0 h 79"/>
                  <a:gd name="T2" fmla="*/ 0 w 71"/>
                  <a:gd name="T3" fmla="*/ 64 h 79"/>
                  <a:gd name="T4" fmla="*/ 21 w 71"/>
                  <a:gd name="T5" fmla="*/ 79 h 79"/>
                  <a:gd name="T6" fmla="*/ 71 w 71"/>
                  <a:gd name="T7" fmla="*/ 17 h 79"/>
                  <a:gd name="T8" fmla="*/ 50 w 71"/>
                  <a:gd name="T9" fmla="*/ 0 h 79"/>
                  <a:gd name="T10" fmla="*/ 50 w 71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79">
                    <a:moveTo>
                      <a:pt x="50" y="0"/>
                    </a:moveTo>
                    <a:lnTo>
                      <a:pt x="0" y="64"/>
                    </a:lnTo>
                    <a:lnTo>
                      <a:pt x="21" y="79"/>
                    </a:lnTo>
                    <a:lnTo>
                      <a:pt x="71" y="17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0" name="Freeform 377"/>
              <p:cNvSpPr>
                <a:spLocks/>
              </p:cNvSpPr>
              <p:nvPr/>
            </p:nvSpPr>
            <p:spPr bwMode="auto">
              <a:xfrm>
                <a:off x="7135" y="5499"/>
                <a:ext cx="331" cy="181"/>
              </a:xfrm>
              <a:custGeom>
                <a:avLst/>
                <a:gdLst>
                  <a:gd name="T0" fmla="*/ 0 w 331"/>
                  <a:gd name="T1" fmla="*/ 147 h 181"/>
                  <a:gd name="T2" fmla="*/ 7 w 331"/>
                  <a:gd name="T3" fmla="*/ 143 h 181"/>
                  <a:gd name="T4" fmla="*/ 22 w 331"/>
                  <a:gd name="T5" fmla="*/ 135 h 181"/>
                  <a:gd name="T6" fmla="*/ 41 w 331"/>
                  <a:gd name="T7" fmla="*/ 126 h 181"/>
                  <a:gd name="T8" fmla="*/ 62 w 331"/>
                  <a:gd name="T9" fmla="*/ 114 h 181"/>
                  <a:gd name="T10" fmla="*/ 86 w 331"/>
                  <a:gd name="T11" fmla="*/ 102 h 181"/>
                  <a:gd name="T12" fmla="*/ 110 w 331"/>
                  <a:gd name="T13" fmla="*/ 90 h 181"/>
                  <a:gd name="T14" fmla="*/ 131 w 331"/>
                  <a:gd name="T15" fmla="*/ 81 h 181"/>
                  <a:gd name="T16" fmla="*/ 150 w 331"/>
                  <a:gd name="T17" fmla="*/ 71 h 181"/>
                  <a:gd name="T18" fmla="*/ 174 w 331"/>
                  <a:gd name="T19" fmla="*/ 62 h 181"/>
                  <a:gd name="T20" fmla="*/ 202 w 331"/>
                  <a:gd name="T21" fmla="*/ 47 h 181"/>
                  <a:gd name="T22" fmla="*/ 233 w 331"/>
                  <a:gd name="T23" fmla="*/ 36 h 181"/>
                  <a:gd name="T24" fmla="*/ 264 w 331"/>
                  <a:gd name="T25" fmla="*/ 24 h 181"/>
                  <a:gd name="T26" fmla="*/ 288 w 331"/>
                  <a:gd name="T27" fmla="*/ 12 h 181"/>
                  <a:gd name="T28" fmla="*/ 309 w 331"/>
                  <a:gd name="T29" fmla="*/ 5 h 181"/>
                  <a:gd name="T30" fmla="*/ 321 w 331"/>
                  <a:gd name="T31" fmla="*/ 0 h 181"/>
                  <a:gd name="T32" fmla="*/ 331 w 331"/>
                  <a:gd name="T33" fmla="*/ 26 h 181"/>
                  <a:gd name="T34" fmla="*/ 323 w 331"/>
                  <a:gd name="T35" fmla="*/ 26 h 181"/>
                  <a:gd name="T36" fmla="*/ 309 w 331"/>
                  <a:gd name="T37" fmla="*/ 33 h 181"/>
                  <a:gd name="T38" fmla="*/ 285 w 331"/>
                  <a:gd name="T39" fmla="*/ 43 h 181"/>
                  <a:gd name="T40" fmla="*/ 262 w 331"/>
                  <a:gd name="T41" fmla="*/ 52 h 181"/>
                  <a:gd name="T42" fmla="*/ 233 w 331"/>
                  <a:gd name="T43" fmla="*/ 64 h 181"/>
                  <a:gd name="T44" fmla="*/ 205 w 331"/>
                  <a:gd name="T45" fmla="*/ 74 h 181"/>
                  <a:gd name="T46" fmla="*/ 181 w 331"/>
                  <a:gd name="T47" fmla="*/ 86 h 181"/>
                  <a:gd name="T48" fmla="*/ 162 w 331"/>
                  <a:gd name="T49" fmla="*/ 93 h 181"/>
                  <a:gd name="T50" fmla="*/ 143 w 331"/>
                  <a:gd name="T51" fmla="*/ 100 h 181"/>
                  <a:gd name="T52" fmla="*/ 122 w 331"/>
                  <a:gd name="T53" fmla="*/ 112 h 181"/>
                  <a:gd name="T54" fmla="*/ 93 w 331"/>
                  <a:gd name="T55" fmla="*/ 126 h 181"/>
                  <a:gd name="T56" fmla="*/ 67 w 331"/>
                  <a:gd name="T57" fmla="*/ 143 h 181"/>
                  <a:gd name="T58" fmla="*/ 41 w 331"/>
                  <a:gd name="T59" fmla="*/ 154 h 181"/>
                  <a:gd name="T60" fmla="*/ 19 w 331"/>
                  <a:gd name="T61" fmla="*/ 169 h 181"/>
                  <a:gd name="T62" fmla="*/ 5 w 331"/>
                  <a:gd name="T63" fmla="*/ 176 h 181"/>
                  <a:gd name="T64" fmla="*/ 0 w 331"/>
                  <a:gd name="T65" fmla="*/ 181 h 181"/>
                  <a:gd name="T66" fmla="*/ 0 w 331"/>
                  <a:gd name="T67" fmla="*/ 150 h 1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31" h="181">
                    <a:moveTo>
                      <a:pt x="0" y="150"/>
                    </a:moveTo>
                    <a:lnTo>
                      <a:pt x="0" y="147"/>
                    </a:lnTo>
                    <a:lnTo>
                      <a:pt x="5" y="145"/>
                    </a:lnTo>
                    <a:lnTo>
                      <a:pt x="7" y="143"/>
                    </a:lnTo>
                    <a:lnTo>
                      <a:pt x="15" y="140"/>
                    </a:lnTo>
                    <a:lnTo>
                      <a:pt x="22" y="135"/>
                    </a:lnTo>
                    <a:lnTo>
                      <a:pt x="31" y="131"/>
                    </a:lnTo>
                    <a:lnTo>
                      <a:pt x="41" y="126"/>
                    </a:lnTo>
                    <a:lnTo>
                      <a:pt x="53" y="121"/>
                    </a:lnTo>
                    <a:lnTo>
                      <a:pt x="62" y="114"/>
                    </a:lnTo>
                    <a:lnTo>
                      <a:pt x="74" y="109"/>
                    </a:lnTo>
                    <a:lnTo>
                      <a:pt x="86" y="102"/>
                    </a:lnTo>
                    <a:lnTo>
                      <a:pt x="98" y="97"/>
                    </a:lnTo>
                    <a:lnTo>
                      <a:pt x="110" y="90"/>
                    </a:lnTo>
                    <a:lnTo>
                      <a:pt x="119" y="86"/>
                    </a:lnTo>
                    <a:lnTo>
                      <a:pt x="131" y="81"/>
                    </a:lnTo>
                    <a:lnTo>
                      <a:pt x="141" y="76"/>
                    </a:lnTo>
                    <a:lnTo>
                      <a:pt x="150" y="71"/>
                    </a:lnTo>
                    <a:lnTo>
                      <a:pt x="160" y="66"/>
                    </a:lnTo>
                    <a:lnTo>
                      <a:pt x="174" y="62"/>
                    </a:lnTo>
                    <a:lnTo>
                      <a:pt x="188" y="55"/>
                    </a:lnTo>
                    <a:lnTo>
                      <a:pt x="202" y="47"/>
                    </a:lnTo>
                    <a:lnTo>
                      <a:pt x="217" y="43"/>
                    </a:lnTo>
                    <a:lnTo>
                      <a:pt x="233" y="36"/>
                    </a:lnTo>
                    <a:lnTo>
                      <a:pt x="250" y="31"/>
                    </a:lnTo>
                    <a:lnTo>
                      <a:pt x="264" y="24"/>
                    </a:lnTo>
                    <a:lnTo>
                      <a:pt x="276" y="17"/>
                    </a:lnTo>
                    <a:lnTo>
                      <a:pt x="288" y="12"/>
                    </a:lnTo>
                    <a:lnTo>
                      <a:pt x="300" y="7"/>
                    </a:lnTo>
                    <a:lnTo>
                      <a:pt x="309" y="5"/>
                    </a:lnTo>
                    <a:lnTo>
                      <a:pt x="316" y="2"/>
                    </a:lnTo>
                    <a:lnTo>
                      <a:pt x="321" y="0"/>
                    </a:lnTo>
                    <a:lnTo>
                      <a:pt x="323" y="0"/>
                    </a:lnTo>
                    <a:lnTo>
                      <a:pt x="331" y="26"/>
                    </a:lnTo>
                    <a:lnTo>
                      <a:pt x="328" y="26"/>
                    </a:lnTo>
                    <a:lnTo>
                      <a:pt x="323" y="26"/>
                    </a:lnTo>
                    <a:lnTo>
                      <a:pt x="316" y="28"/>
                    </a:lnTo>
                    <a:lnTo>
                      <a:pt x="309" y="33"/>
                    </a:lnTo>
                    <a:lnTo>
                      <a:pt x="297" y="38"/>
                    </a:lnTo>
                    <a:lnTo>
                      <a:pt x="285" y="43"/>
                    </a:lnTo>
                    <a:lnTo>
                      <a:pt x="274" y="47"/>
                    </a:lnTo>
                    <a:lnTo>
                      <a:pt x="262" y="52"/>
                    </a:lnTo>
                    <a:lnTo>
                      <a:pt x="245" y="57"/>
                    </a:lnTo>
                    <a:lnTo>
                      <a:pt x="233" y="64"/>
                    </a:lnTo>
                    <a:lnTo>
                      <a:pt x="217" y="69"/>
                    </a:lnTo>
                    <a:lnTo>
                      <a:pt x="205" y="74"/>
                    </a:lnTo>
                    <a:lnTo>
                      <a:pt x="190" y="78"/>
                    </a:lnTo>
                    <a:lnTo>
                      <a:pt x="181" y="86"/>
                    </a:lnTo>
                    <a:lnTo>
                      <a:pt x="169" y="88"/>
                    </a:lnTo>
                    <a:lnTo>
                      <a:pt x="162" y="93"/>
                    </a:lnTo>
                    <a:lnTo>
                      <a:pt x="155" y="95"/>
                    </a:lnTo>
                    <a:lnTo>
                      <a:pt x="143" y="100"/>
                    </a:lnTo>
                    <a:lnTo>
                      <a:pt x="133" y="105"/>
                    </a:lnTo>
                    <a:lnTo>
                      <a:pt x="122" y="112"/>
                    </a:lnTo>
                    <a:lnTo>
                      <a:pt x="107" y="119"/>
                    </a:lnTo>
                    <a:lnTo>
                      <a:pt x="93" y="126"/>
                    </a:lnTo>
                    <a:lnTo>
                      <a:pt x="81" y="133"/>
                    </a:lnTo>
                    <a:lnTo>
                      <a:pt x="67" y="143"/>
                    </a:lnTo>
                    <a:lnTo>
                      <a:pt x="55" y="150"/>
                    </a:lnTo>
                    <a:lnTo>
                      <a:pt x="41" y="154"/>
                    </a:lnTo>
                    <a:lnTo>
                      <a:pt x="29" y="162"/>
                    </a:lnTo>
                    <a:lnTo>
                      <a:pt x="19" y="169"/>
                    </a:lnTo>
                    <a:lnTo>
                      <a:pt x="10" y="173"/>
                    </a:lnTo>
                    <a:lnTo>
                      <a:pt x="5" y="176"/>
                    </a:lnTo>
                    <a:lnTo>
                      <a:pt x="0" y="178"/>
                    </a:lnTo>
                    <a:lnTo>
                      <a:pt x="0" y="181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1" name="Freeform 378"/>
              <p:cNvSpPr>
                <a:spLocks/>
              </p:cNvSpPr>
              <p:nvPr/>
            </p:nvSpPr>
            <p:spPr bwMode="auto">
              <a:xfrm>
                <a:off x="7145" y="5860"/>
                <a:ext cx="976" cy="262"/>
              </a:xfrm>
              <a:custGeom>
                <a:avLst/>
                <a:gdLst>
                  <a:gd name="T0" fmla="*/ 19 w 976"/>
                  <a:gd name="T1" fmla="*/ 43 h 262"/>
                  <a:gd name="T2" fmla="*/ 83 w 976"/>
                  <a:gd name="T3" fmla="*/ 36 h 262"/>
                  <a:gd name="T4" fmla="*/ 188 w 976"/>
                  <a:gd name="T5" fmla="*/ 26 h 262"/>
                  <a:gd name="T6" fmla="*/ 311 w 976"/>
                  <a:gd name="T7" fmla="*/ 14 h 262"/>
                  <a:gd name="T8" fmla="*/ 442 w 976"/>
                  <a:gd name="T9" fmla="*/ 5 h 262"/>
                  <a:gd name="T10" fmla="*/ 563 w 976"/>
                  <a:gd name="T11" fmla="*/ 0 h 262"/>
                  <a:gd name="T12" fmla="*/ 675 w 976"/>
                  <a:gd name="T13" fmla="*/ 3 h 262"/>
                  <a:gd name="T14" fmla="*/ 777 w 976"/>
                  <a:gd name="T15" fmla="*/ 10 h 262"/>
                  <a:gd name="T16" fmla="*/ 862 w 976"/>
                  <a:gd name="T17" fmla="*/ 29 h 262"/>
                  <a:gd name="T18" fmla="*/ 927 w 976"/>
                  <a:gd name="T19" fmla="*/ 50 h 262"/>
                  <a:gd name="T20" fmla="*/ 965 w 976"/>
                  <a:gd name="T21" fmla="*/ 81 h 262"/>
                  <a:gd name="T22" fmla="*/ 976 w 976"/>
                  <a:gd name="T23" fmla="*/ 112 h 262"/>
                  <a:gd name="T24" fmla="*/ 976 w 976"/>
                  <a:gd name="T25" fmla="*/ 143 h 262"/>
                  <a:gd name="T26" fmla="*/ 972 w 976"/>
                  <a:gd name="T27" fmla="*/ 171 h 262"/>
                  <a:gd name="T28" fmla="*/ 965 w 976"/>
                  <a:gd name="T29" fmla="*/ 193 h 262"/>
                  <a:gd name="T30" fmla="*/ 898 w 976"/>
                  <a:gd name="T31" fmla="*/ 262 h 262"/>
                  <a:gd name="T32" fmla="*/ 862 w 976"/>
                  <a:gd name="T33" fmla="*/ 259 h 262"/>
                  <a:gd name="T34" fmla="*/ 782 w 976"/>
                  <a:gd name="T35" fmla="*/ 254 h 262"/>
                  <a:gd name="T36" fmla="*/ 675 w 976"/>
                  <a:gd name="T37" fmla="*/ 250 h 262"/>
                  <a:gd name="T38" fmla="*/ 572 w 976"/>
                  <a:gd name="T39" fmla="*/ 247 h 262"/>
                  <a:gd name="T40" fmla="*/ 499 w 976"/>
                  <a:gd name="T41" fmla="*/ 247 h 262"/>
                  <a:gd name="T42" fmla="*/ 449 w 976"/>
                  <a:gd name="T43" fmla="*/ 250 h 262"/>
                  <a:gd name="T44" fmla="*/ 351 w 976"/>
                  <a:gd name="T45" fmla="*/ 250 h 262"/>
                  <a:gd name="T46" fmla="*/ 228 w 976"/>
                  <a:gd name="T47" fmla="*/ 250 h 262"/>
                  <a:gd name="T48" fmla="*/ 107 w 976"/>
                  <a:gd name="T49" fmla="*/ 247 h 262"/>
                  <a:gd name="T50" fmla="*/ 26 w 976"/>
                  <a:gd name="T51" fmla="*/ 245 h 262"/>
                  <a:gd name="T52" fmla="*/ 9 w 976"/>
                  <a:gd name="T53" fmla="*/ 216 h 262"/>
                  <a:gd name="T54" fmla="*/ 62 w 976"/>
                  <a:gd name="T55" fmla="*/ 216 h 262"/>
                  <a:gd name="T56" fmla="*/ 188 w 976"/>
                  <a:gd name="T57" fmla="*/ 216 h 262"/>
                  <a:gd name="T58" fmla="*/ 349 w 976"/>
                  <a:gd name="T59" fmla="*/ 219 h 262"/>
                  <a:gd name="T60" fmla="*/ 499 w 976"/>
                  <a:gd name="T61" fmla="*/ 221 h 262"/>
                  <a:gd name="T62" fmla="*/ 591 w 976"/>
                  <a:gd name="T63" fmla="*/ 221 h 262"/>
                  <a:gd name="T64" fmla="*/ 622 w 976"/>
                  <a:gd name="T65" fmla="*/ 219 h 262"/>
                  <a:gd name="T66" fmla="*/ 679 w 976"/>
                  <a:gd name="T67" fmla="*/ 221 h 262"/>
                  <a:gd name="T68" fmla="*/ 751 w 976"/>
                  <a:gd name="T69" fmla="*/ 226 h 262"/>
                  <a:gd name="T70" fmla="*/ 820 w 976"/>
                  <a:gd name="T71" fmla="*/ 228 h 262"/>
                  <a:gd name="T72" fmla="*/ 869 w 976"/>
                  <a:gd name="T73" fmla="*/ 233 h 262"/>
                  <a:gd name="T74" fmla="*/ 881 w 976"/>
                  <a:gd name="T75" fmla="*/ 233 h 262"/>
                  <a:gd name="T76" fmla="*/ 910 w 976"/>
                  <a:gd name="T77" fmla="*/ 214 h 262"/>
                  <a:gd name="T78" fmla="*/ 927 w 976"/>
                  <a:gd name="T79" fmla="*/ 193 h 262"/>
                  <a:gd name="T80" fmla="*/ 943 w 976"/>
                  <a:gd name="T81" fmla="*/ 171 h 262"/>
                  <a:gd name="T82" fmla="*/ 950 w 976"/>
                  <a:gd name="T83" fmla="*/ 145 h 262"/>
                  <a:gd name="T84" fmla="*/ 950 w 976"/>
                  <a:gd name="T85" fmla="*/ 124 h 262"/>
                  <a:gd name="T86" fmla="*/ 943 w 976"/>
                  <a:gd name="T87" fmla="*/ 102 h 262"/>
                  <a:gd name="T88" fmla="*/ 927 w 976"/>
                  <a:gd name="T89" fmla="*/ 83 h 262"/>
                  <a:gd name="T90" fmla="*/ 900 w 976"/>
                  <a:gd name="T91" fmla="*/ 69 h 262"/>
                  <a:gd name="T92" fmla="*/ 865 w 976"/>
                  <a:gd name="T93" fmla="*/ 57 h 262"/>
                  <a:gd name="T94" fmla="*/ 815 w 976"/>
                  <a:gd name="T95" fmla="*/ 48 h 262"/>
                  <a:gd name="T96" fmla="*/ 755 w 976"/>
                  <a:gd name="T97" fmla="*/ 36 h 262"/>
                  <a:gd name="T98" fmla="*/ 682 w 976"/>
                  <a:gd name="T99" fmla="*/ 29 h 262"/>
                  <a:gd name="T100" fmla="*/ 594 w 976"/>
                  <a:gd name="T101" fmla="*/ 29 h 262"/>
                  <a:gd name="T102" fmla="*/ 489 w 976"/>
                  <a:gd name="T103" fmla="*/ 29 h 262"/>
                  <a:gd name="T104" fmla="*/ 370 w 976"/>
                  <a:gd name="T105" fmla="*/ 36 h 262"/>
                  <a:gd name="T106" fmla="*/ 252 w 976"/>
                  <a:gd name="T107" fmla="*/ 45 h 262"/>
                  <a:gd name="T108" fmla="*/ 147 w 976"/>
                  <a:gd name="T109" fmla="*/ 57 h 262"/>
                  <a:gd name="T110" fmla="*/ 62 w 976"/>
                  <a:gd name="T111" fmla="*/ 67 h 262"/>
                  <a:gd name="T112" fmla="*/ 12 w 976"/>
                  <a:gd name="T113" fmla="*/ 74 h 262"/>
                  <a:gd name="T114" fmla="*/ 5 w 976"/>
                  <a:gd name="T115" fmla="*/ 45 h 26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76" h="262">
                    <a:moveTo>
                      <a:pt x="5" y="45"/>
                    </a:moveTo>
                    <a:lnTo>
                      <a:pt x="9" y="43"/>
                    </a:lnTo>
                    <a:lnTo>
                      <a:pt x="19" y="43"/>
                    </a:lnTo>
                    <a:lnTo>
                      <a:pt x="35" y="41"/>
                    </a:lnTo>
                    <a:lnTo>
                      <a:pt x="57" y="38"/>
                    </a:lnTo>
                    <a:lnTo>
                      <a:pt x="83" y="36"/>
                    </a:lnTo>
                    <a:lnTo>
                      <a:pt x="114" y="31"/>
                    </a:lnTo>
                    <a:lnTo>
                      <a:pt x="150" y="29"/>
                    </a:lnTo>
                    <a:lnTo>
                      <a:pt x="188" y="26"/>
                    </a:lnTo>
                    <a:lnTo>
                      <a:pt x="228" y="22"/>
                    </a:lnTo>
                    <a:lnTo>
                      <a:pt x="271" y="19"/>
                    </a:lnTo>
                    <a:lnTo>
                      <a:pt x="311" y="14"/>
                    </a:lnTo>
                    <a:lnTo>
                      <a:pt x="356" y="12"/>
                    </a:lnTo>
                    <a:lnTo>
                      <a:pt x="399" y="10"/>
                    </a:lnTo>
                    <a:lnTo>
                      <a:pt x="442" y="5"/>
                    </a:lnTo>
                    <a:lnTo>
                      <a:pt x="485" y="3"/>
                    </a:lnTo>
                    <a:lnTo>
                      <a:pt x="525" y="3"/>
                    </a:lnTo>
                    <a:lnTo>
                      <a:pt x="563" y="0"/>
                    </a:lnTo>
                    <a:lnTo>
                      <a:pt x="601" y="0"/>
                    </a:lnTo>
                    <a:lnTo>
                      <a:pt x="637" y="0"/>
                    </a:lnTo>
                    <a:lnTo>
                      <a:pt x="675" y="3"/>
                    </a:lnTo>
                    <a:lnTo>
                      <a:pt x="708" y="3"/>
                    </a:lnTo>
                    <a:lnTo>
                      <a:pt x="744" y="7"/>
                    </a:lnTo>
                    <a:lnTo>
                      <a:pt x="777" y="10"/>
                    </a:lnTo>
                    <a:lnTo>
                      <a:pt x="808" y="17"/>
                    </a:lnTo>
                    <a:lnTo>
                      <a:pt x="836" y="22"/>
                    </a:lnTo>
                    <a:lnTo>
                      <a:pt x="862" y="29"/>
                    </a:lnTo>
                    <a:lnTo>
                      <a:pt x="886" y="33"/>
                    </a:lnTo>
                    <a:lnTo>
                      <a:pt x="910" y="43"/>
                    </a:lnTo>
                    <a:lnTo>
                      <a:pt x="927" y="50"/>
                    </a:lnTo>
                    <a:lnTo>
                      <a:pt x="943" y="60"/>
                    </a:lnTo>
                    <a:lnTo>
                      <a:pt x="955" y="69"/>
                    </a:lnTo>
                    <a:lnTo>
                      <a:pt x="965" y="81"/>
                    </a:lnTo>
                    <a:lnTo>
                      <a:pt x="969" y="90"/>
                    </a:lnTo>
                    <a:lnTo>
                      <a:pt x="974" y="102"/>
                    </a:lnTo>
                    <a:lnTo>
                      <a:pt x="976" y="112"/>
                    </a:lnTo>
                    <a:lnTo>
                      <a:pt x="976" y="124"/>
                    </a:lnTo>
                    <a:lnTo>
                      <a:pt x="976" y="133"/>
                    </a:lnTo>
                    <a:lnTo>
                      <a:pt x="976" y="143"/>
                    </a:lnTo>
                    <a:lnTo>
                      <a:pt x="976" y="155"/>
                    </a:lnTo>
                    <a:lnTo>
                      <a:pt x="974" y="164"/>
                    </a:lnTo>
                    <a:lnTo>
                      <a:pt x="972" y="171"/>
                    </a:lnTo>
                    <a:lnTo>
                      <a:pt x="969" y="178"/>
                    </a:lnTo>
                    <a:lnTo>
                      <a:pt x="967" y="186"/>
                    </a:lnTo>
                    <a:lnTo>
                      <a:pt x="965" y="193"/>
                    </a:lnTo>
                    <a:lnTo>
                      <a:pt x="960" y="200"/>
                    </a:lnTo>
                    <a:lnTo>
                      <a:pt x="957" y="205"/>
                    </a:lnTo>
                    <a:lnTo>
                      <a:pt x="898" y="262"/>
                    </a:lnTo>
                    <a:lnTo>
                      <a:pt x="893" y="262"/>
                    </a:lnTo>
                    <a:lnTo>
                      <a:pt x="881" y="262"/>
                    </a:lnTo>
                    <a:lnTo>
                      <a:pt x="862" y="259"/>
                    </a:lnTo>
                    <a:lnTo>
                      <a:pt x="841" y="259"/>
                    </a:lnTo>
                    <a:lnTo>
                      <a:pt x="812" y="257"/>
                    </a:lnTo>
                    <a:lnTo>
                      <a:pt x="782" y="254"/>
                    </a:lnTo>
                    <a:lnTo>
                      <a:pt x="746" y="254"/>
                    </a:lnTo>
                    <a:lnTo>
                      <a:pt x="713" y="252"/>
                    </a:lnTo>
                    <a:lnTo>
                      <a:pt x="675" y="250"/>
                    </a:lnTo>
                    <a:lnTo>
                      <a:pt x="639" y="250"/>
                    </a:lnTo>
                    <a:lnTo>
                      <a:pt x="603" y="247"/>
                    </a:lnTo>
                    <a:lnTo>
                      <a:pt x="572" y="247"/>
                    </a:lnTo>
                    <a:lnTo>
                      <a:pt x="542" y="247"/>
                    </a:lnTo>
                    <a:lnTo>
                      <a:pt x="518" y="247"/>
                    </a:lnTo>
                    <a:lnTo>
                      <a:pt x="499" y="247"/>
                    </a:lnTo>
                    <a:lnTo>
                      <a:pt x="487" y="247"/>
                    </a:lnTo>
                    <a:lnTo>
                      <a:pt x="470" y="247"/>
                    </a:lnTo>
                    <a:lnTo>
                      <a:pt x="449" y="250"/>
                    </a:lnTo>
                    <a:lnTo>
                      <a:pt x="420" y="250"/>
                    </a:lnTo>
                    <a:lnTo>
                      <a:pt x="387" y="250"/>
                    </a:lnTo>
                    <a:lnTo>
                      <a:pt x="351" y="250"/>
                    </a:lnTo>
                    <a:lnTo>
                      <a:pt x="311" y="250"/>
                    </a:lnTo>
                    <a:lnTo>
                      <a:pt x="268" y="250"/>
                    </a:lnTo>
                    <a:lnTo>
                      <a:pt x="228" y="250"/>
                    </a:lnTo>
                    <a:lnTo>
                      <a:pt x="183" y="247"/>
                    </a:lnTo>
                    <a:lnTo>
                      <a:pt x="145" y="247"/>
                    </a:lnTo>
                    <a:lnTo>
                      <a:pt x="107" y="247"/>
                    </a:lnTo>
                    <a:lnTo>
                      <a:pt x="76" y="247"/>
                    </a:lnTo>
                    <a:lnTo>
                      <a:pt x="47" y="245"/>
                    </a:lnTo>
                    <a:lnTo>
                      <a:pt x="26" y="245"/>
                    </a:lnTo>
                    <a:lnTo>
                      <a:pt x="12" y="245"/>
                    </a:lnTo>
                    <a:lnTo>
                      <a:pt x="7" y="245"/>
                    </a:lnTo>
                    <a:lnTo>
                      <a:pt x="9" y="216"/>
                    </a:lnTo>
                    <a:lnTo>
                      <a:pt x="16" y="216"/>
                    </a:lnTo>
                    <a:lnTo>
                      <a:pt x="33" y="216"/>
                    </a:lnTo>
                    <a:lnTo>
                      <a:pt x="62" y="216"/>
                    </a:lnTo>
                    <a:lnTo>
                      <a:pt x="97" y="216"/>
                    </a:lnTo>
                    <a:lnTo>
                      <a:pt x="140" y="216"/>
                    </a:lnTo>
                    <a:lnTo>
                      <a:pt x="188" y="216"/>
                    </a:lnTo>
                    <a:lnTo>
                      <a:pt x="240" y="219"/>
                    </a:lnTo>
                    <a:lnTo>
                      <a:pt x="294" y="219"/>
                    </a:lnTo>
                    <a:lnTo>
                      <a:pt x="349" y="219"/>
                    </a:lnTo>
                    <a:lnTo>
                      <a:pt x="401" y="221"/>
                    </a:lnTo>
                    <a:lnTo>
                      <a:pt x="451" y="221"/>
                    </a:lnTo>
                    <a:lnTo>
                      <a:pt x="499" y="221"/>
                    </a:lnTo>
                    <a:lnTo>
                      <a:pt x="537" y="221"/>
                    </a:lnTo>
                    <a:lnTo>
                      <a:pt x="568" y="221"/>
                    </a:lnTo>
                    <a:lnTo>
                      <a:pt x="591" y="221"/>
                    </a:lnTo>
                    <a:lnTo>
                      <a:pt x="603" y="221"/>
                    </a:lnTo>
                    <a:lnTo>
                      <a:pt x="610" y="219"/>
                    </a:lnTo>
                    <a:lnTo>
                      <a:pt x="622" y="219"/>
                    </a:lnTo>
                    <a:lnTo>
                      <a:pt x="639" y="221"/>
                    </a:lnTo>
                    <a:lnTo>
                      <a:pt x="658" y="221"/>
                    </a:lnTo>
                    <a:lnTo>
                      <a:pt x="679" y="221"/>
                    </a:lnTo>
                    <a:lnTo>
                      <a:pt x="703" y="224"/>
                    </a:lnTo>
                    <a:lnTo>
                      <a:pt x="727" y="224"/>
                    </a:lnTo>
                    <a:lnTo>
                      <a:pt x="751" y="226"/>
                    </a:lnTo>
                    <a:lnTo>
                      <a:pt x="774" y="226"/>
                    </a:lnTo>
                    <a:lnTo>
                      <a:pt x="798" y="228"/>
                    </a:lnTo>
                    <a:lnTo>
                      <a:pt x="820" y="228"/>
                    </a:lnTo>
                    <a:lnTo>
                      <a:pt x="841" y="231"/>
                    </a:lnTo>
                    <a:lnTo>
                      <a:pt x="855" y="233"/>
                    </a:lnTo>
                    <a:lnTo>
                      <a:pt x="869" y="233"/>
                    </a:lnTo>
                    <a:lnTo>
                      <a:pt x="877" y="233"/>
                    </a:lnTo>
                    <a:lnTo>
                      <a:pt x="879" y="235"/>
                    </a:lnTo>
                    <a:lnTo>
                      <a:pt x="881" y="233"/>
                    </a:lnTo>
                    <a:lnTo>
                      <a:pt x="888" y="228"/>
                    </a:lnTo>
                    <a:lnTo>
                      <a:pt x="898" y="221"/>
                    </a:lnTo>
                    <a:lnTo>
                      <a:pt x="910" y="214"/>
                    </a:lnTo>
                    <a:lnTo>
                      <a:pt x="917" y="207"/>
                    </a:lnTo>
                    <a:lnTo>
                      <a:pt x="922" y="200"/>
                    </a:lnTo>
                    <a:lnTo>
                      <a:pt x="927" y="193"/>
                    </a:lnTo>
                    <a:lnTo>
                      <a:pt x="934" y="188"/>
                    </a:lnTo>
                    <a:lnTo>
                      <a:pt x="938" y="181"/>
                    </a:lnTo>
                    <a:lnTo>
                      <a:pt x="943" y="171"/>
                    </a:lnTo>
                    <a:lnTo>
                      <a:pt x="946" y="164"/>
                    </a:lnTo>
                    <a:lnTo>
                      <a:pt x="950" y="157"/>
                    </a:lnTo>
                    <a:lnTo>
                      <a:pt x="950" y="145"/>
                    </a:lnTo>
                    <a:lnTo>
                      <a:pt x="950" y="138"/>
                    </a:lnTo>
                    <a:lnTo>
                      <a:pt x="950" y="131"/>
                    </a:lnTo>
                    <a:lnTo>
                      <a:pt x="950" y="124"/>
                    </a:lnTo>
                    <a:lnTo>
                      <a:pt x="948" y="114"/>
                    </a:lnTo>
                    <a:lnTo>
                      <a:pt x="946" y="107"/>
                    </a:lnTo>
                    <a:lnTo>
                      <a:pt x="943" y="102"/>
                    </a:lnTo>
                    <a:lnTo>
                      <a:pt x="938" y="95"/>
                    </a:lnTo>
                    <a:lnTo>
                      <a:pt x="931" y="88"/>
                    </a:lnTo>
                    <a:lnTo>
                      <a:pt x="927" y="83"/>
                    </a:lnTo>
                    <a:lnTo>
                      <a:pt x="919" y="79"/>
                    </a:lnTo>
                    <a:lnTo>
                      <a:pt x="910" y="74"/>
                    </a:lnTo>
                    <a:lnTo>
                      <a:pt x="900" y="69"/>
                    </a:lnTo>
                    <a:lnTo>
                      <a:pt x="891" y="64"/>
                    </a:lnTo>
                    <a:lnTo>
                      <a:pt x="877" y="62"/>
                    </a:lnTo>
                    <a:lnTo>
                      <a:pt x="865" y="57"/>
                    </a:lnTo>
                    <a:lnTo>
                      <a:pt x="848" y="52"/>
                    </a:lnTo>
                    <a:lnTo>
                      <a:pt x="834" y="50"/>
                    </a:lnTo>
                    <a:lnTo>
                      <a:pt x="815" y="48"/>
                    </a:lnTo>
                    <a:lnTo>
                      <a:pt x="796" y="43"/>
                    </a:lnTo>
                    <a:lnTo>
                      <a:pt x="777" y="41"/>
                    </a:lnTo>
                    <a:lnTo>
                      <a:pt x="755" y="36"/>
                    </a:lnTo>
                    <a:lnTo>
                      <a:pt x="732" y="33"/>
                    </a:lnTo>
                    <a:lnTo>
                      <a:pt x="710" y="31"/>
                    </a:lnTo>
                    <a:lnTo>
                      <a:pt x="682" y="29"/>
                    </a:lnTo>
                    <a:lnTo>
                      <a:pt x="656" y="29"/>
                    </a:lnTo>
                    <a:lnTo>
                      <a:pt x="625" y="29"/>
                    </a:lnTo>
                    <a:lnTo>
                      <a:pt x="594" y="29"/>
                    </a:lnTo>
                    <a:lnTo>
                      <a:pt x="561" y="26"/>
                    </a:lnTo>
                    <a:lnTo>
                      <a:pt x="527" y="29"/>
                    </a:lnTo>
                    <a:lnTo>
                      <a:pt x="489" y="29"/>
                    </a:lnTo>
                    <a:lnTo>
                      <a:pt x="451" y="31"/>
                    </a:lnTo>
                    <a:lnTo>
                      <a:pt x="411" y="31"/>
                    </a:lnTo>
                    <a:lnTo>
                      <a:pt x="370" y="36"/>
                    </a:lnTo>
                    <a:lnTo>
                      <a:pt x="328" y="38"/>
                    </a:lnTo>
                    <a:lnTo>
                      <a:pt x="290" y="43"/>
                    </a:lnTo>
                    <a:lnTo>
                      <a:pt x="252" y="45"/>
                    </a:lnTo>
                    <a:lnTo>
                      <a:pt x="214" y="50"/>
                    </a:lnTo>
                    <a:lnTo>
                      <a:pt x="178" y="52"/>
                    </a:lnTo>
                    <a:lnTo>
                      <a:pt x="147" y="57"/>
                    </a:lnTo>
                    <a:lnTo>
                      <a:pt x="114" y="60"/>
                    </a:lnTo>
                    <a:lnTo>
                      <a:pt x="85" y="62"/>
                    </a:lnTo>
                    <a:lnTo>
                      <a:pt x="62" y="67"/>
                    </a:lnTo>
                    <a:lnTo>
                      <a:pt x="40" y="69"/>
                    </a:lnTo>
                    <a:lnTo>
                      <a:pt x="24" y="71"/>
                    </a:lnTo>
                    <a:lnTo>
                      <a:pt x="12" y="74"/>
                    </a:lnTo>
                    <a:lnTo>
                      <a:pt x="2" y="76"/>
                    </a:lnTo>
                    <a:lnTo>
                      <a:pt x="0" y="76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2" name="Freeform 379"/>
              <p:cNvSpPr>
                <a:spLocks/>
              </p:cNvSpPr>
              <p:nvPr/>
            </p:nvSpPr>
            <p:spPr bwMode="auto">
              <a:xfrm>
                <a:off x="6876" y="5088"/>
                <a:ext cx="725" cy="803"/>
              </a:xfrm>
              <a:custGeom>
                <a:avLst/>
                <a:gdLst>
                  <a:gd name="T0" fmla="*/ 590 w 725"/>
                  <a:gd name="T1" fmla="*/ 739 h 803"/>
                  <a:gd name="T2" fmla="*/ 587 w 725"/>
                  <a:gd name="T3" fmla="*/ 542 h 803"/>
                  <a:gd name="T4" fmla="*/ 571 w 725"/>
                  <a:gd name="T5" fmla="*/ 330 h 803"/>
                  <a:gd name="T6" fmla="*/ 516 w 725"/>
                  <a:gd name="T7" fmla="*/ 199 h 803"/>
                  <a:gd name="T8" fmla="*/ 411 w 725"/>
                  <a:gd name="T9" fmla="*/ 147 h 803"/>
                  <a:gd name="T10" fmla="*/ 290 w 725"/>
                  <a:gd name="T11" fmla="*/ 135 h 803"/>
                  <a:gd name="T12" fmla="*/ 195 w 725"/>
                  <a:gd name="T13" fmla="*/ 135 h 803"/>
                  <a:gd name="T14" fmla="*/ 102 w 725"/>
                  <a:gd name="T15" fmla="*/ 145 h 803"/>
                  <a:gd name="T16" fmla="*/ 31 w 725"/>
                  <a:gd name="T17" fmla="*/ 154 h 803"/>
                  <a:gd name="T18" fmla="*/ 3 w 725"/>
                  <a:gd name="T19" fmla="*/ 147 h 803"/>
                  <a:gd name="T20" fmla="*/ 0 w 725"/>
                  <a:gd name="T21" fmla="*/ 111 h 803"/>
                  <a:gd name="T22" fmla="*/ 5 w 725"/>
                  <a:gd name="T23" fmla="*/ 62 h 803"/>
                  <a:gd name="T24" fmla="*/ 17 w 725"/>
                  <a:gd name="T25" fmla="*/ 24 h 803"/>
                  <a:gd name="T26" fmla="*/ 107 w 725"/>
                  <a:gd name="T27" fmla="*/ 2 h 803"/>
                  <a:gd name="T28" fmla="*/ 274 w 725"/>
                  <a:gd name="T29" fmla="*/ 0 h 803"/>
                  <a:gd name="T30" fmla="*/ 416 w 725"/>
                  <a:gd name="T31" fmla="*/ 7 h 803"/>
                  <a:gd name="T32" fmla="*/ 473 w 725"/>
                  <a:gd name="T33" fmla="*/ 28 h 803"/>
                  <a:gd name="T34" fmla="*/ 514 w 725"/>
                  <a:gd name="T35" fmla="*/ 64 h 803"/>
                  <a:gd name="T36" fmla="*/ 542 w 725"/>
                  <a:gd name="T37" fmla="*/ 88 h 803"/>
                  <a:gd name="T38" fmla="*/ 599 w 725"/>
                  <a:gd name="T39" fmla="*/ 121 h 803"/>
                  <a:gd name="T40" fmla="*/ 663 w 725"/>
                  <a:gd name="T41" fmla="*/ 209 h 803"/>
                  <a:gd name="T42" fmla="*/ 701 w 725"/>
                  <a:gd name="T43" fmla="*/ 380 h 803"/>
                  <a:gd name="T44" fmla="*/ 718 w 725"/>
                  <a:gd name="T45" fmla="*/ 582 h 803"/>
                  <a:gd name="T46" fmla="*/ 725 w 725"/>
                  <a:gd name="T47" fmla="*/ 741 h 803"/>
                  <a:gd name="T48" fmla="*/ 701 w 725"/>
                  <a:gd name="T49" fmla="*/ 791 h 803"/>
                  <a:gd name="T50" fmla="*/ 699 w 725"/>
                  <a:gd name="T51" fmla="*/ 708 h 803"/>
                  <a:gd name="T52" fmla="*/ 689 w 725"/>
                  <a:gd name="T53" fmla="*/ 530 h 803"/>
                  <a:gd name="T54" fmla="*/ 670 w 725"/>
                  <a:gd name="T55" fmla="*/ 352 h 803"/>
                  <a:gd name="T56" fmla="*/ 644 w 725"/>
                  <a:gd name="T57" fmla="*/ 240 h 803"/>
                  <a:gd name="T58" fmla="*/ 616 w 725"/>
                  <a:gd name="T59" fmla="*/ 173 h 803"/>
                  <a:gd name="T60" fmla="*/ 578 w 725"/>
                  <a:gd name="T61" fmla="*/ 131 h 803"/>
                  <a:gd name="T62" fmla="*/ 544 w 725"/>
                  <a:gd name="T63" fmla="*/ 114 h 803"/>
                  <a:gd name="T64" fmla="*/ 509 w 725"/>
                  <a:gd name="T65" fmla="*/ 107 h 803"/>
                  <a:gd name="T66" fmla="*/ 497 w 725"/>
                  <a:gd name="T67" fmla="*/ 90 h 803"/>
                  <a:gd name="T68" fmla="*/ 464 w 725"/>
                  <a:gd name="T69" fmla="*/ 57 h 803"/>
                  <a:gd name="T70" fmla="*/ 402 w 725"/>
                  <a:gd name="T71" fmla="*/ 33 h 803"/>
                  <a:gd name="T72" fmla="*/ 269 w 725"/>
                  <a:gd name="T73" fmla="*/ 26 h 803"/>
                  <a:gd name="T74" fmla="*/ 119 w 725"/>
                  <a:gd name="T75" fmla="*/ 28 h 803"/>
                  <a:gd name="T76" fmla="*/ 43 w 725"/>
                  <a:gd name="T77" fmla="*/ 40 h 803"/>
                  <a:gd name="T78" fmla="*/ 31 w 725"/>
                  <a:gd name="T79" fmla="*/ 78 h 803"/>
                  <a:gd name="T80" fmla="*/ 29 w 725"/>
                  <a:gd name="T81" fmla="*/ 109 h 803"/>
                  <a:gd name="T82" fmla="*/ 55 w 725"/>
                  <a:gd name="T83" fmla="*/ 121 h 803"/>
                  <a:gd name="T84" fmla="*/ 164 w 725"/>
                  <a:gd name="T85" fmla="*/ 111 h 803"/>
                  <a:gd name="T86" fmla="*/ 307 w 725"/>
                  <a:gd name="T87" fmla="*/ 104 h 803"/>
                  <a:gd name="T88" fmla="*/ 419 w 725"/>
                  <a:gd name="T89" fmla="*/ 114 h 803"/>
                  <a:gd name="T90" fmla="*/ 495 w 725"/>
                  <a:gd name="T91" fmla="*/ 145 h 803"/>
                  <a:gd name="T92" fmla="*/ 552 w 725"/>
                  <a:gd name="T93" fmla="*/ 207 h 803"/>
                  <a:gd name="T94" fmla="*/ 592 w 725"/>
                  <a:gd name="T95" fmla="*/ 316 h 803"/>
                  <a:gd name="T96" fmla="*/ 613 w 725"/>
                  <a:gd name="T97" fmla="*/ 508 h 803"/>
                  <a:gd name="T98" fmla="*/ 618 w 725"/>
                  <a:gd name="T99" fmla="*/ 708 h 803"/>
                  <a:gd name="T100" fmla="*/ 618 w 725"/>
                  <a:gd name="T101" fmla="*/ 803 h 80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5" h="803">
                    <a:moveTo>
                      <a:pt x="590" y="803"/>
                    </a:moveTo>
                    <a:lnTo>
                      <a:pt x="590" y="798"/>
                    </a:lnTo>
                    <a:lnTo>
                      <a:pt x="590" y="784"/>
                    </a:lnTo>
                    <a:lnTo>
                      <a:pt x="590" y="765"/>
                    </a:lnTo>
                    <a:lnTo>
                      <a:pt x="590" y="739"/>
                    </a:lnTo>
                    <a:lnTo>
                      <a:pt x="590" y="706"/>
                    </a:lnTo>
                    <a:lnTo>
                      <a:pt x="590" y="670"/>
                    </a:lnTo>
                    <a:lnTo>
                      <a:pt x="590" y="630"/>
                    </a:lnTo>
                    <a:lnTo>
                      <a:pt x="590" y="587"/>
                    </a:lnTo>
                    <a:lnTo>
                      <a:pt x="587" y="542"/>
                    </a:lnTo>
                    <a:lnTo>
                      <a:pt x="585" y="499"/>
                    </a:lnTo>
                    <a:lnTo>
                      <a:pt x="582" y="454"/>
                    </a:lnTo>
                    <a:lnTo>
                      <a:pt x="580" y="411"/>
                    </a:lnTo>
                    <a:lnTo>
                      <a:pt x="573" y="368"/>
                    </a:lnTo>
                    <a:lnTo>
                      <a:pt x="571" y="330"/>
                    </a:lnTo>
                    <a:lnTo>
                      <a:pt x="563" y="297"/>
                    </a:lnTo>
                    <a:lnTo>
                      <a:pt x="556" y="268"/>
                    </a:lnTo>
                    <a:lnTo>
                      <a:pt x="544" y="242"/>
                    </a:lnTo>
                    <a:lnTo>
                      <a:pt x="530" y="218"/>
                    </a:lnTo>
                    <a:lnTo>
                      <a:pt x="516" y="199"/>
                    </a:lnTo>
                    <a:lnTo>
                      <a:pt x="497" y="185"/>
                    </a:lnTo>
                    <a:lnTo>
                      <a:pt x="476" y="171"/>
                    </a:lnTo>
                    <a:lnTo>
                      <a:pt x="457" y="161"/>
                    </a:lnTo>
                    <a:lnTo>
                      <a:pt x="433" y="152"/>
                    </a:lnTo>
                    <a:lnTo>
                      <a:pt x="411" y="147"/>
                    </a:lnTo>
                    <a:lnTo>
                      <a:pt x="385" y="140"/>
                    </a:lnTo>
                    <a:lnTo>
                      <a:pt x="361" y="138"/>
                    </a:lnTo>
                    <a:lnTo>
                      <a:pt x="338" y="135"/>
                    </a:lnTo>
                    <a:lnTo>
                      <a:pt x="314" y="135"/>
                    </a:lnTo>
                    <a:lnTo>
                      <a:pt x="290" y="135"/>
                    </a:lnTo>
                    <a:lnTo>
                      <a:pt x="269" y="135"/>
                    </a:lnTo>
                    <a:lnTo>
                      <a:pt x="250" y="135"/>
                    </a:lnTo>
                    <a:lnTo>
                      <a:pt x="233" y="135"/>
                    </a:lnTo>
                    <a:lnTo>
                      <a:pt x="212" y="135"/>
                    </a:lnTo>
                    <a:lnTo>
                      <a:pt x="195" y="135"/>
                    </a:lnTo>
                    <a:lnTo>
                      <a:pt x="176" y="135"/>
                    </a:lnTo>
                    <a:lnTo>
                      <a:pt x="160" y="140"/>
                    </a:lnTo>
                    <a:lnTo>
                      <a:pt x="138" y="140"/>
                    </a:lnTo>
                    <a:lnTo>
                      <a:pt x="122" y="142"/>
                    </a:lnTo>
                    <a:lnTo>
                      <a:pt x="102" y="145"/>
                    </a:lnTo>
                    <a:lnTo>
                      <a:pt x="86" y="147"/>
                    </a:lnTo>
                    <a:lnTo>
                      <a:pt x="69" y="150"/>
                    </a:lnTo>
                    <a:lnTo>
                      <a:pt x="55" y="150"/>
                    </a:lnTo>
                    <a:lnTo>
                      <a:pt x="41" y="152"/>
                    </a:lnTo>
                    <a:lnTo>
                      <a:pt x="31" y="154"/>
                    </a:lnTo>
                    <a:lnTo>
                      <a:pt x="19" y="154"/>
                    </a:lnTo>
                    <a:lnTo>
                      <a:pt x="12" y="154"/>
                    </a:lnTo>
                    <a:lnTo>
                      <a:pt x="7" y="152"/>
                    </a:lnTo>
                    <a:lnTo>
                      <a:pt x="5" y="152"/>
                    </a:lnTo>
                    <a:lnTo>
                      <a:pt x="3" y="147"/>
                    </a:lnTo>
                    <a:lnTo>
                      <a:pt x="3" y="142"/>
                    </a:lnTo>
                    <a:lnTo>
                      <a:pt x="0" y="135"/>
                    </a:lnTo>
                    <a:lnTo>
                      <a:pt x="0" y="128"/>
                    </a:lnTo>
                    <a:lnTo>
                      <a:pt x="0" y="119"/>
                    </a:lnTo>
                    <a:lnTo>
                      <a:pt x="0" y="111"/>
                    </a:lnTo>
                    <a:lnTo>
                      <a:pt x="3" y="102"/>
                    </a:lnTo>
                    <a:lnTo>
                      <a:pt x="3" y="92"/>
                    </a:lnTo>
                    <a:lnTo>
                      <a:pt x="3" y="83"/>
                    </a:lnTo>
                    <a:lnTo>
                      <a:pt x="5" y="71"/>
                    </a:lnTo>
                    <a:lnTo>
                      <a:pt x="5" y="62"/>
                    </a:lnTo>
                    <a:lnTo>
                      <a:pt x="7" y="52"/>
                    </a:lnTo>
                    <a:lnTo>
                      <a:pt x="10" y="43"/>
                    </a:lnTo>
                    <a:lnTo>
                      <a:pt x="12" y="35"/>
                    </a:lnTo>
                    <a:lnTo>
                      <a:pt x="15" y="28"/>
                    </a:lnTo>
                    <a:lnTo>
                      <a:pt x="17" y="24"/>
                    </a:lnTo>
                    <a:lnTo>
                      <a:pt x="24" y="16"/>
                    </a:lnTo>
                    <a:lnTo>
                      <a:pt x="36" y="12"/>
                    </a:lnTo>
                    <a:lnTo>
                      <a:pt x="55" y="9"/>
                    </a:lnTo>
                    <a:lnTo>
                      <a:pt x="79" y="5"/>
                    </a:lnTo>
                    <a:lnTo>
                      <a:pt x="107" y="2"/>
                    </a:lnTo>
                    <a:lnTo>
                      <a:pt x="136" y="2"/>
                    </a:lnTo>
                    <a:lnTo>
                      <a:pt x="169" y="0"/>
                    </a:lnTo>
                    <a:lnTo>
                      <a:pt x="205" y="0"/>
                    </a:lnTo>
                    <a:lnTo>
                      <a:pt x="240" y="0"/>
                    </a:lnTo>
                    <a:lnTo>
                      <a:pt x="274" y="0"/>
                    </a:lnTo>
                    <a:lnTo>
                      <a:pt x="309" y="0"/>
                    </a:lnTo>
                    <a:lnTo>
                      <a:pt x="340" y="2"/>
                    </a:lnTo>
                    <a:lnTo>
                      <a:pt x="369" y="2"/>
                    </a:lnTo>
                    <a:lnTo>
                      <a:pt x="395" y="5"/>
                    </a:lnTo>
                    <a:lnTo>
                      <a:pt x="416" y="7"/>
                    </a:lnTo>
                    <a:lnTo>
                      <a:pt x="430" y="9"/>
                    </a:lnTo>
                    <a:lnTo>
                      <a:pt x="442" y="12"/>
                    </a:lnTo>
                    <a:lnTo>
                      <a:pt x="452" y="16"/>
                    </a:lnTo>
                    <a:lnTo>
                      <a:pt x="461" y="21"/>
                    </a:lnTo>
                    <a:lnTo>
                      <a:pt x="473" y="28"/>
                    </a:lnTo>
                    <a:lnTo>
                      <a:pt x="480" y="33"/>
                    </a:lnTo>
                    <a:lnTo>
                      <a:pt x="490" y="40"/>
                    </a:lnTo>
                    <a:lnTo>
                      <a:pt x="497" y="47"/>
                    </a:lnTo>
                    <a:lnTo>
                      <a:pt x="504" y="54"/>
                    </a:lnTo>
                    <a:lnTo>
                      <a:pt x="514" y="64"/>
                    </a:lnTo>
                    <a:lnTo>
                      <a:pt x="523" y="76"/>
                    </a:lnTo>
                    <a:lnTo>
                      <a:pt x="528" y="83"/>
                    </a:lnTo>
                    <a:lnTo>
                      <a:pt x="530" y="85"/>
                    </a:lnTo>
                    <a:lnTo>
                      <a:pt x="535" y="88"/>
                    </a:lnTo>
                    <a:lnTo>
                      <a:pt x="542" y="88"/>
                    </a:lnTo>
                    <a:lnTo>
                      <a:pt x="552" y="92"/>
                    </a:lnTo>
                    <a:lnTo>
                      <a:pt x="561" y="95"/>
                    </a:lnTo>
                    <a:lnTo>
                      <a:pt x="573" y="102"/>
                    </a:lnTo>
                    <a:lnTo>
                      <a:pt x="585" y="109"/>
                    </a:lnTo>
                    <a:lnTo>
                      <a:pt x="599" y="121"/>
                    </a:lnTo>
                    <a:lnTo>
                      <a:pt x="613" y="133"/>
                    </a:lnTo>
                    <a:lnTo>
                      <a:pt x="625" y="147"/>
                    </a:lnTo>
                    <a:lnTo>
                      <a:pt x="639" y="164"/>
                    </a:lnTo>
                    <a:lnTo>
                      <a:pt x="651" y="185"/>
                    </a:lnTo>
                    <a:lnTo>
                      <a:pt x="663" y="209"/>
                    </a:lnTo>
                    <a:lnTo>
                      <a:pt x="675" y="237"/>
                    </a:lnTo>
                    <a:lnTo>
                      <a:pt x="685" y="268"/>
                    </a:lnTo>
                    <a:lnTo>
                      <a:pt x="692" y="304"/>
                    </a:lnTo>
                    <a:lnTo>
                      <a:pt x="697" y="342"/>
                    </a:lnTo>
                    <a:lnTo>
                      <a:pt x="701" y="380"/>
                    </a:lnTo>
                    <a:lnTo>
                      <a:pt x="706" y="423"/>
                    </a:lnTo>
                    <a:lnTo>
                      <a:pt x="708" y="463"/>
                    </a:lnTo>
                    <a:lnTo>
                      <a:pt x="711" y="504"/>
                    </a:lnTo>
                    <a:lnTo>
                      <a:pt x="716" y="544"/>
                    </a:lnTo>
                    <a:lnTo>
                      <a:pt x="718" y="582"/>
                    </a:lnTo>
                    <a:lnTo>
                      <a:pt x="720" y="620"/>
                    </a:lnTo>
                    <a:lnTo>
                      <a:pt x="720" y="656"/>
                    </a:lnTo>
                    <a:lnTo>
                      <a:pt x="723" y="687"/>
                    </a:lnTo>
                    <a:lnTo>
                      <a:pt x="723" y="715"/>
                    </a:lnTo>
                    <a:lnTo>
                      <a:pt x="725" y="741"/>
                    </a:lnTo>
                    <a:lnTo>
                      <a:pt x="725" y="760"/>
                    </a:lnTo>
                    <a:lnTo>
                      <a:pt x="725" y="775"/>
                    </a:lnTo>
                    <a:lnTo>
                      <a:pt x="725" y="784"/>
                    </a:lnTo>
                    <a:lnTo>
                      <a:pt x="725" y="789"/>
                    </a:lnTo>
                    <a:lnTo>
                      <a:pt x="701" y="791"/>
                    </a:lnTo>
                    <a:lnTo>
                      <a:pt x="701" y="786"/>
                    </a:lnTo>
                    <a:lnTo>
                      <a:pt x="701" y="775"/>
                    </a:lnTo>
                    <a:lnTo>
                      <a:pt x="699" y="758"/>
                    </a:lnTo>
                    <a:lnTo>
                      <a:pt x="699" y="737"/>
                    </a:lnTo>
                    <a:lnTo>
                      <a:pt x="699" y="708"/>
                    </a:lnTo>
                    <a:lnTo>
                      <a:pt x="697" y="677"/>
                    </a:lnTo>
                    <a:lnTo>
                      <a:pt x="697" y="641"/>
                    </a:lnTo>
                    <a:lnTo>
                      <a:pt x="694" y="608"/>
                    </a:lnTo>
                    <a:lnTo>
                      <a:pt x="692" y="568"/>
                    </a:lnTo>
                    <a:lnTo>
                      <a:pt x="689" y="530"/>
                    </a:lnTo>
                    <a:lnTo>
                      <a:pt x="685" y="489"/>
                    </a:lnTo>
                    <a:lnTo>
                      <a:pt x="682" y="454"/>
                    </a:lnTo>
                    <a:lnTo>
                      <a:pt x="678" y="416"/>
                    </a:lnTo>
                    <a:lnTo>
                      <a:pt x="675" y="382"/>
                    </a:lnTo>
                    <a:lnTo>
                      <a:pt x="670" y="352"/>
                    </a:lnTo>
                    <a:lnTo>
                      <a:pt x="668" y="325"/>
                    </a:lnTo>
                    <a:lnTo>
                      <a:pt x="661" y="299"/>
                    </a:lnTo>
                    <a:lnTo>
                      <a:pt x="656" y="278"/>
                    </a:lnTo>
                    <a:lnTo>
                      <a:pt x="649" y="256"/>
                    </a:lnTo>
                    <a:lnTo>
                      <a:pt x="644" y="240"/>
                    </a:lnTo>
                    <a:lnTo>
                      <a:pt x="639" y="223"/>
                    </a:lnTo>
                    <a:lnTo>
                      <a:pt x="632" y="209"/>
                    </a:lnTo>
                    <a:lnTo>
                      <a:pt x="628" y="195"/>
                    </a:lnTo>
                    <a:lnTo>
                      <a:pt x="623" y="185"/>
                    </a:lnTo>
                    <a:lnTo>
                      <a:pt x="616" y="173"/>
                    </a:lnTo>
                    <a:lnTo>
                      <a:pt x="611" y="164"/>
                    </a:lnTo>
                    <a:lnTo>
                      <a:pt x="604" y="157"/>
                    </a:lnTo>
                    <a:lnTo>
                      <a:pt x="601" y="150"/>
                    </a:lnTo>
                    <a:lnTo>
                      <a:pt x="590" y="140"/>
                    </a:lnTo>
                    <a:lnTo>
                      <a:pt x="578" y="131"/>
                    </a:lnTo>
                    <a:lnTo>
                      <a:pt x="571" y="126"/>
                    </a:lnTo>
                    <a:lnTo>
                      <a:pt x="563" y="123"/>
                    </a:lnTo>
                    <a:lnTo>
                      <a:pt x="556" y="119"/>
                    </a:lnTo>
                    <a:lnTo>
                      <a:pt x="552" y="116"/>
                    </a:lnTo>
                    <a:lnTo>
                      <a:pt x="544" y="114"/>
                    </a:lnTo>
                    <a:lnTo>
                      <a:pt x="537" y="111"/>
                    </a:lnTo>
                    <a:lnTo>
                      <a:pt x="533" y="111"/>
                    </a:lnTo>
                    <a:lnTo>
                      <a:pt x="528" y="111"/>
                    </a:lnTo>
                    <a:lnTo>
                      <a:pt x="516" y="107"/>
                    </a:lnTo>
                    <a:lnTo>
                      <a:pt x="509" y="107"/>
                    </a:lnTo>
                    <a:lnTo>
                      <a:pt x="504" y="107"/>
                    </a:lnTo>
                    <a:lnTo>
                      <a:pt x="502" y="107"/>
                    </a:lnTo>
                    <a:lnTo>
                      <a:pt x="502" y="104"/>
                    </a:lnTo>
                    <a:lnTo>
                      <a:pt x="499" y="97"/>
                    </a:lnTo>
                    <a:lnTo>
                      <a:pt x="497" y="90"/>
                    </a:lnTo>
                    <a:lnTo>
                      <a:pt x="490" y="81"/>
                    </a:lnTo>
                    <a:lnTo>
                      <a:pt x="483" y="73"/>
                    </a:lnTo>
                    <a:lnTo>
                      <a:pt x="478" y="69"/>
                    </a:lnTo>
                    <a:lnTo>
                      <a:pt x="471" y="62"/>
                    </a:lnTo>
                    <a:lnTo>
                      <a:pt x="464" y="57"/>
                    </a:lnTo>
                    <a:lnTo>
                      <a:pt x="454" y="52"/>
                    </a:lnTo>
                    <a:lnTo>
                      <a:pt x="445" y="47"/>
                    </a:lnTo>
                    <a:lnTo>
                      <a:pt x="433" y="43"/>
                    </a:lnTo>
                    <a:lnTo>
                      <a:pt x="419" y="38"/>
                    </a:lnTo>
                    <a:lnTo>
                      <a:pt x="402" y="33"/>
                    </a:lnTo>
                    <a:lnTo>
                      <a:pt x="381" y="31"/>
                    </a:lnTo>
                    <a:lnTo>
                      <a:pt x="357" y="28"/>
                    </a:lnTo>
                    <a:lnTo>
                      <a:pt x="331" y="26"/>
                    </a:lnTo>
                    <a:lnTo>
                      <a:pt x="300" y="26"/>
                    </a:lnTo>
                    <a:lnTo>
                      <a:pt x="269" y="26"/>
                    </a:lnTo>
                    <a:lnTo>
                      <a:pt x="238" y="26"/>
                    </a:lnTo>
                    <a:lnTo>
                      <a:pt x="207" y="26"/>
                    </a:lnTo>
                    <a:lnTo>
                      <a:pt x="176" y="26"/>
                    </a:lnTo>
                    <a:lnTo>
                      <a:pt x="145" y="28"/>
                    </a:lnTo>
                    <a:lnTo>
                      <a:pt x="119" y="28"/>
                    </a:lnTo>
                    <a:lnTo>
                      <a:pt x="95" y="31"/>
                    </a:lnTo>
                    <a:lnTo>
                      <a:pt x="76" y="33"/>
                    </a:lnTo>
                    <a:lnTo>
                      <a:pt x="57" y="35"/>
                    </a:lnTo>
                    <a:lnTo>
                      <a:pt x="48" y="38"/>
                    </a:lnTo>
                    <a:lnTo>
                      <a:pt x="43" y="40"/>
                    </a:lnTo>
                    <a:lnTo>
                      <a:pt x="36" y="47"/>
                    </a:lnTo>
                    <a:lnTo>
                      <a:pt x="34" y="57"/>
                    </a:lnTo>
                    <a:lnTo>
                      <a:pt x="31" y="64"/>
                    </a:lnTo>
                    <a:lnTo>
                      <a:pt x="31" y="71"/>
                    </a:lnTo>
                    <a:lnTo>
                      <a:pt x="31" y="78"/>
                    </a:lnTo>
                    <a:lnTo>
                      <a:pt x="31" y="85"/>
                    </a:lnTo>
                    <a:lnTo>
                      <a:pt x="29" y="90"/>
                    </a:lnTo>
                    <a:lnTo>
                      <a:pt x="29" y="97"/>
                    </a:lnTo>
                    <a:lnTo>
                      <a:pt x="29" y="102"/>
                    </a:lnTo>
                    <a:lnTo>
                      <a:pt x="29" y="109"/>
                    </a:lnTo>
                    <a:lnTo>
                      <a:pt x="29" y="119"/>
                    </a:lnTo>
                    <a:lnTo>
                      <a:pt x="31" y="123"/>
                    </a:lnTo>
                    <a:lnTo>
                      <a:pt x="34" y="123"/>
                    </a:lnTo>
                    <a:lnTo>
                      <a:pt x="41" y="123"/>
                    </a:lnTo>
                    <a:lnTo>
                      <a:pt x="55" y="121"/>
                    </a:lnTo>
                    <a:lnTo>
                      <a:pt x="72" y="121"/>
                    </a:lnTo>
                    <a:lnTo>
                      <a:pt x="91" y="119"/>
                    </a:lnTo>
                    <a:lnTo>
                      <a:pt x="112" y="116"/>
                    </a:lnTo>
                    <a:lnTo>
                      <a:pt x="138" y="114"/>
                    </a:lnTo>
                    <a:lnTo>
                      <a:pt x="164" y="111"/>
                    </a:lnTo>
                    <a:lnTo>
                      <a:pt x="193" y="109"/>
                    </a:lnTo>
                    <a:lnTo>
                      <a:pt x="221" y="107"/>
                    </a:lnTo>
                    <a:lnTo>
                      <a:pt x="250" y="104"/>
                    </a:lnTo>
                    <a:lnTo>
                      <a:pt x="278" y="104"/>
                    </a:lnTo>
                    <a:lnTo>
                      <a:pt x="307" y="104"/>
                    </a:lnTo>
                    <a:lnTo>
                      <a:pt x="333" y="104"/>
                    </a:lnTo>
                    <a:lnTo>
                      <a:pt x="357" y="104"/>
                    </a:lnTo>
                    <a:lnTo>
                      <a:pt x="381" y="109"/>
                    </a:lnTo>
                    <a:lnTo>
                      <a:pt x="397" y="111"/>
                    </a:lnTo>
                    <a:lnTo>
                      <a:pt x="419" y="114"/>
                    </a:lnTo>
                    <a:lnTo>
                      <a:pt x="435" y="119"/>
                    </a:lnTo>
                    <a:lnTo>
                      <a:pt x="452" y="123"/>
                    </a:lnTo>
                    <a:lnTo>
                      <a:pt x="466" y="131"/>
                    </a:lnTo>
                    <a:lnTo>
                      <a:pt x="480" y="138"/>
                    </a:lnTo>
                    <a:lnTo>
                      <a:pt x="495" y="145"/>
                    </a:lnTo>
                    <a:lnTo>
                      <a:pt x="509" y="157"/>
                    </a:lnTo>
                    <a:lnTo>
                      <a:pt x="521" y="164"/>
                    </a:lnTo>
                    <a:lnTo>
                      <a:pt x="533" y="178"/>
                    </a:lnTo>
                    <a:lnTo>
                      <a:pt x="542" y="190"/>
                    </a:lnTo>
                    <a:lnTo>
                      <a:pt x="552" y="207"/>
                    </a:lnTo>
                    <a:lnTo>
                      <a:pt x="561" y="223"/>
                    </a:lnTo>
                    <a:lnTo>
                      <a:pt x="571" y="242"/>
                    </a:lnTo>
                    <a:lnTo>
                      <a:pt x="578" y="264"/>
                    </a:lnTo>
                    <a:lnTo>
                      <a:pt x="587" y="290"/>
                    </a:lnTo>
                    <a:lnTo>
                      <a:pt x="592" y="316"/>
                    </a:lnTo>
                    <a:lnTo>
                      <a:pt x="599" y="349"/>
                    </a:lnTo>
                    <a:lnTo>
                      <a:pt x="604" y="385"/>
                    </a:lnTo>
                    <a:lnTo>
                      <a:pt x="609" y="425"/>
                    </a:lnTo>
                    <a:lnTo>
                      <a:pt x="611" y="466"/>
                    </a:lnTo>
                    <a:lnTo>
                      <a:pt x="613" y="508"/>
                    </a:lnTo>
                    <a:lnTo>
                      <a:pt x="616" y="551"/>
                    </a:lnTo>
                    <a:lnTo>
                      <a:pt x="618" y="594"/>
                    </a:lnTo>
                    <a:lnTo>
                      <a:pt x="618" y="634"/>
                    </a:lnTo>
                    <a:lnTo>
                      <a:pt x="618" y="675"/>
                    </a:lnTo>
                    <a:lnTo>
                      <a:pt x="618" y="708"/>
                    </a:lnTo>
                    <a:lnTo>
                      <a:pt x="618" y="741"/>
                    </a:lnTo>
                    <a:lnTo>
                      <a:pt x="618" y="765"/>
                    </a:lnTo>
                    <a:lnTo>
                      <a:pt x="618" y="786"/>
                    </a:lnTo>
                    <a:lnTo>
                      <a:pt x="618" y="798"/>
                    </a:lnTo>
                    <a:lnTo>
                      <a:pt x="618" y="803"/>
                    </a:lnTo>
                    <a:lnTo>
                      <a:pt x="590" y="8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3" name="Freeform 380"/>
              <p:cNvSpPr>
                <a:spLocks/>
              </p:cNvSpPr>
              <p:nvPr/>
            </p:nvSpPr>
            <p:spPr bwMode="auto">
              <a:xfrm>
                <a:off x="7340" y="5173"/>
                <a:ext cx="71" cy="79"/>
              </a:xfrm>
              <a:custGeom>
                <a:avLst/>
                <a:gdLst>
                  <a:gd name="T0" fmla="*/ 52 w 71"/>
                  <a:gd name="T1" fmla="*/ 0 h 79"/>
                  <a:gd name="T2" fmla="*/ 0 w 71"/>
                  <a:gd name="T3" fmla="*/ 65 h 79"/>
                  <a:gd name="T4" fmla="*/ 23 w 71"/>
                  <a:gd name="T5" fmla="*/ 79 h 79"/>
                  <a:gd name="T6" fmla="*/ 71 w 71"/>
                  <a:gd name="T7" fmla="*/ 17 h 79"/>
                  <a:gd name="T8" fmla="*/ 52 w 71"/>
                  <a:gd name="T9" fmla="*/ 0 h 79"/>
                  <a:gd name="T10" fmla="*/ 52 w 71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79">
                    <a:moveTo>
                      <a:pt x="52" y="0"/>
                    </a:moveTo>
                    <a:lnTo>
                      <a:pt x="0" y="65"/>
                    </a:lnTo>
                    <a:lnTo>
                      <a:pt x="23" y="79"/>
                    </a:lnTo>
                    <a:lnTo>
                      <a:pt x="71" y="17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4" name="Freeform 381"/>
              <p:cNvSpPr>
                <a:spLocks/>
              </p:cNvSpPr>
              <p:nvPr/>
            </p:nvSpPr>
            <p:spPr bwMode="auto">
              <a:xfrm>
                <a:off x="7584" y="5751"/>
                <a:ext cx="761" cy="271"/>
              </a:xfrm>
              <a:custGeom>
                <a:avLst/>
                <a:gdLst>
                  <a:gd name="T0" fmla="*/ 8 w 761"/>
                  <a:gd name="T1" fmla="*/ 5 h 271"/>
                  <a:gd name="T2" fmla="*/ 57 w 761"/>
                  <a:gd name="T3" fmla="*/ 2 h 271"/>
                  <a:gd name="T4" fmla="*/ 145 w 761"/>
                  <a:gd name="T5" fmla="*/ 2 h 271"/>
                  <a:gd name="T6" fmla="*/ 257 w 761"/>
                  <a:gd name="T7" fmla="*/ 0 h 271"/>
                  <a:gd name="T8" fmla="*/ 381 w 761"/>
                  <a:gd name="T9" fmla="*/ 2 h 271"/>
                  <a:gd name="T10" fmla="*/ 502 w 761"/>
                  <a:gd name="T11" fmla="*/ 5 h 271"/>
                  <a:gd name="T12" fmla="*/ 606 w 761"/>
                  <a:gd name="T13" fmla="*/ 12 h 271"/>
                  <a:gd name="T14" fmla="*/ 682 w 761"/>
                  <a:gd name="T15" fmla="*/ 24 h 271"/>
                  <a:gd name="T16" fmla="*/ 720 w 761"/>
                  <a:gd name="T17" fmla="*/ 43 h 271"/>
                  <a:gd name="T18" fmla="*/ 744 w 761"/>
                  <a:gd name="T19" fmla="*/ 69 h 271"/>
                  <a:gd name="T20" fmla="*/ 754 w 761"/>
                  <a:gd name="T21" fmla="*/ 104 h 271"/>
                  <a:gd name="T22" fmla="*/ 758 w 761"/>
                  <a:gd name="T23" fmla="*/ 140 h 271"/>
                  <a:gd name="T24" fmla="*/ 758 w 761"/>
                  <a:gd name="T25" fmla="*/ 178 h 271"/>
                  <a:gd name="T26" fmla="*/ 751 w 761"/>
                  <a:gd name="T27" fmla="*/ 211 h 271"/>
                  <a:gd name="T28" fmla="*/ 742 w 761"/>
                  <a:gd name="T29" fmla="*/ 240 h 271"/>
                  <a:gd name="T30" fmla="*/ 732 w 761"/>
                  <a:gd name="T31" fmla="*/ 259 h 271"/>
                  <a:gd name="T32" fmla="*/ 723 w 761"/>
                  <a:gd name="T33" fmla="*/ 266 h 271"/>
                  <a:gd name="T34" fmla="*/ 699 w 761"/>
                  <a:gd name="T35" fmla="*/ 271 h 271"/>
                  <a:gd name="T36" fmla="*/ 668 w 761"/>
                  <a:gd name="T37" fmla="*/ 271 h 271"/>
                  <a:gd name="T38" fmla="*/ 635 w 761"/>
                  <a:gd name="T39" fmla="*/ 271 h 271"/>
                  <a:gd name="T40" fmla="*/ 597 w 761"/>
                  <a:gd name="T41" fmla="*/ 271 h 271"/>
                  <a:gd name="T42" fmla="*/ 564 w 761"/>
                  <a:gd name="T43" fmla="*/ 268 h 271"/>
                  <a:gd name="T44" fmla="*/ 537 w 761"/>
                  <a:gd name="T45" fmla="*/ 268 h 271"/>
                  <a:gd name="T46" fmla="*/ 526 w 761"/>
                  <a:gd name="T47" fmla="*/ 268 h 271"/>
                  <a:gd name="T48" fmla="*/ 523 w 761"/>
                  <a:gd name="T49" fmla="*/ 245 h 271"/>
                  <a:gd name="T50" fmla="*/ 530 w 761"/>
                  <a:gd name="T51" fmla="*/ 245 h 271"/>
                  <a:gd name="T52" fmla="*/ 549 w 761"/>
                  <a:gd name="T53" fmla="*/ 247 h 271"/>
                  <a:gd name="T54" fmla="*/ 575 w 761"/>
                  <a:gd name="T55" fmla="*/ 247 h 271"/>
                  <a:gd name="T56" fmla="*/ 609 w 761"/>
                  <a:gd name="T57" fmla="*/ 247 h 271"/>
                  <a:gd name="T58" fmla="*/ 640 w 761"/>
                  <a:gd name="T59" fmla="*/ 247 h 271"/>
                  <a:gd name="T60" fmla="*/ 670 w 761"/>
                  <a:gd name="T61" fmla="*/ 245 h 271"/>
                  <a:gd name="T62" fmla="*/ 697 w 761"/>
                  <a:gd name="T63" fmla="*/ 242 h 271"/>
                  <a:gd name="T64" fmla="*/ 713 w 761"/>
                  <a:gd name="T65" fmla="*/ 235 h 271"/>
                  <a:gd name="T66" fmla="*/ 720 w 761"/>
                  <a:gd name="T67" fmla="*/ 221 h 271"/>
                  <a:gd name="T68" fmla="*/ 728 w 761"/>
                  <a:gd name="T69" fmla="*/ 199 h 271"/>
                  <a:gd name="T70" fmla="*/ 732 w 761"/>
                  <a:gd name="T71" fmla="*/ 173 h 271"/>
                  <a:gd name="T72" fmla="*/ 735 w 761"/>
                  <a:gd name="T73" fmla="*/ 145 h 271"/>
                  <a:gd name="T74" fmla="*/ 730 w 761"/>
                  <a:gd name="T75" fmla="*/ 114 h 271"/>
                  <a:gd name="T76" fmla="*/ 723 w 761"/>
                  <a:gd name="T77" fmla="*/ 88 h 271"/>
                  <a:gd name="T78" fmla="*/ 708 w 761"/>
                  <a:gd name="T79" fmla="*/ 64 h 271"/>
                  <a:gd name="T80" fmla="*/ 689 w 761"/>
                  <a:gd name="T81" fmla="*/ 52 h 271"/>
                  <a:gd name="T82" fmla="*/ 640 w 761"/>
                  <a:gd name="T83" fmla="*/ 40 h 271"/>
                  <a:gd name="T84" fmla="*/ 554 w 761"/>
                  <a:gd name="T85" fmla="*/ 36 h 271"/>
                  <a:gd name="T86" fmla="*/ 442 w 761"/>
                  <a:gd name="T87" fmla="*/ 31 h 271"/>
                  <a:gd name="T88" fmla="*/ 321 w 761"/>
                  <a:gd name="T89" fmla="*/ 31 h 271"/>
                  <a:gd name="T90" fmla="*/ 200 w 761"/>
                  <a:gd name="T91" fmla="*/ 31 h 271"/>
                  <a:gd name="T92" fmla="*/ 98 w 761"/>
                  <a:gd name="T93" fmla="*/ 31 h 271"/>
                  <a:gd name="T94" fmla="*/ 27 w 761"/>
                  <a:gd name="T95" fmla="*/ 31 h 271"/>
                  <a:gd name="T96" fmla="*/ 0 w 761"/>
                  <a:gd name="T97" fmla="*/ 33 h 271"/>
                  <a:gd name="T98" fmla="*/ 0 w 761"/>
                  <a:gd name="T99" fmla="*/ 5 h 27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61" h="271">
                    <a:moveTo>
                      <a:pt x="0" y="5"/>
                    </a:moveTo>
                    <a:lnTo>
                      <a:pt x="8" y="5"/>
                    </a:lnTo>
                    <a:lnTo>
                      <a:pt x="27" y="5"/>
                    </a:lnTo>
                    <a:lnTo>
                      <a:pt x="57" y="2"/>
                    </a:lnTo>
                    <a:lnTo>
                      <a:pt x="98" y="2"/>
                    </a:lnTo>
                    <a:lnTo>
                      <a:pt x="145" y="2"/>
                    </a:lnTo>
                    <a:lnTo>
                      <a:pt x="200" y="0"/>
                    </a:lnTo>
                    <a:lnTo>
                      <a:pt x="257" y="0"/>
                    </a:lnTo>
                    <a:lnTo>
                      <a:pt x="319" y="2"/>
                    </a:lnTo>
                    <a:lnTo>
                      <a:pt x="381" y="2"/>
                    </a:lnTo>
                    <a:lnTo>
                      <a:pt x="442" y="2"/>
                    </a:lnTo>
                    <a:lnTo>
                      <a:pt x="502" y="5"/>
                    </a:lnTo>
                    <a:lnTo>
                      <a:pt x="556" y="7"/>
                    </a:lnTo>
                    <a:lnTo>
                      <a:pt x="606" y="12"/>
                    </a:lnTo>
                    <a:lnTo>
                      <a:pt x="649" y="16"/>
                    </a:lnTo>
                    <a:lnTo>
                      <a:pt x="682" y="24"/>
                    </a:lnTo>
                    <a:lnTo>
                      <a:pt x="706" y="33"/>
                    </a:lnTo>
                    <a:lnTo>
                      <a:pt x="720" y="43"/>
                    </a:lnTo>
                    <a:lnTo>
                      <a:pt x="735" y="55"/>
                    </a:lnTo>
                    <a:lnTo>
                      <a:pt x="744" y="69"/>
                    </a:lnTo>
                    <a:lnTo>
                      <a:pt x="751" y="85"/>
                    </a:lnTo>
                    <a:lnTo>
                      <a:pt x="754" y="104"/>
                    </a:lnTo>
                    <a:lnTo>
                      <a:pt x="758" y="121"/>
                    </a:lnTo>
                    <a:lnTo>
                      <a:pt x="758" y="140"/>
                    </a:lnTo>
                    <a:lnTo>
                      <a:pt x="761" y="161"/>
                    </a:lnTo>
                    <a:lnTo>
                      <a:pt x="758" y="178"/>
                    </a:lnTo>
                    <a:lnTo>
                      <a:pt x="756" y="195"/>
                    </a:lnTo>
                    <a:lnTo>
                      <a:pt x="751" y="211"/>
                    </a:lnTo>
                    <a:lnTo>
                      <a:pt x="747" y="228"/>
                    </a:lnTo>
                    <a:lnTo>
                      <a:pt x="742" y="240"/>
                    </a:lnTo>
                    <a:lnTo>
                      <a:pt x="739" y="252"/>
                    </a:lnTo>
                    <a:lnTo>
                      <a:pt x="732" y="259"/>
                    </a:lnTo>
                    <a:lnTo>
                      <a:pt x="730" y="266"/>
                    </a:lnTo>
                    <a:lnTo>
                      <a:pt x="723" y="266"/>
                    </a:lnTo>
                    <a:lnTo>
                      <a:pt x="713" y="268"/>
                    </a:lnTo>
                    <a:lnTo>
                      <a:pt x="699" y="271"/>
                    </a:lnTo>
                    <a:lnTo>
                      <a:pt x="687" y="271"/>
                    </a:lnTo>
                    <a:lnTo>
                      <a:pt x="668" y="271"/>
                    </a:lnTo>
                    <a:lnTo>
                      <a:pt x="651" y="271"/>
                    </a:lnTo>
                    <a:lnTo>
                      <a:pt x="635" y="271"/>
                    </a:lnTo>
                    <a:lnTo>
                      <a:pt x="616" y="271"/>
                    </a:lnTo>
                    <a:lnTo>
                      <a:pt x="597" y="271"/>
                    </a:lnTo>
                    <a:lnTo>
                      <a:pt x="580" y="271"/>
                    </a:lnTo>
                    <a:lnTo>
                      <a:pt x="564" y="268"/>
                    </a:lnTo>
                    <a:lnTo>
                      <a:pt x="552" y="268"/>
                    </a:lnTo>
                    <a:lnTo>
                      <a:pt x="537" y="268"/>
                    </a:lnTo>
                    <a:lnTo>
                      <a:pt x="530" y="268"/>
                    </a:lnTo>
                    <a:lnTo>
                      <a:pt x="526" y="268"/>
                    </a:lnTo>
                    <a:lnTo>
                      <a:pt x="523" y="268"/>
                    </a:lnTo>
                    <a:lnTo>
                      <a:pt x="523" y="245"/>
                    </a:lnTo>
                    <a:lnTo>
                      <a:pt x="526" y="245"/>
                    </a:lnTo>
                    <a:lnTo>
                      <a:pt x="530" y="245"/>
                    </a:lnTo>
                    <a:lnTo>
                      <a:pt x="537" y="245"/>
                    </a:lnTo>
                    <a:lnTo>
                      <a:pt x="549" y="247"/>
                    </a:lnTo>
                    <a:lnTo>
                      <a:pt x="561" y="247"/>
                    </a:lnTo>
                    <a:lnTo>
                      <a:pt x="575" y="247"/>
                    </a:lnTo>
                    <a:lnTo>
                      <a:pt x="590" y="247"/>
                    </a:lnTo>
                    <a:lnTo>
                      <a:pt x="609" y="247"/>
                    </a:lnTo>
                    <a:lnTo>
                      <a:pt x="623" y="247"/>
                    </a:lnTo>
                    <a:lnTo>
                      <a:pt x="640" y="247"/>
                    </a:lnTo>
                    <a:lnTo>
                      <a:pt x="656" y="245"/>
                    </a:lnTo>
                    <a:lnTo>
                      <a:pt x="670" y="245"/>
                    </a:lnTo>
                    <a:lnTo>
                      <a:pt x="685" y="245"/>
                    </a:lnTo>
                    <a:lnTo>
                      <a:pt x="697" y="242"/>
                    </a:lnTo>
                    <a:lnTo>
                      <a:pt x="706" y="238"/>
                    </a:lnTo>
                    <a:lnTo>
                      <a:pt x="713" y="235"/>
                    </a:lnTo>
                    <a:lnTo>
                      <a:pt x="716" y="228"/>
                    </a:lnTo>
                    <a:lnTo>
                      <a:pt x="720" y="221"/>
                    </a:lnTo>
                    <a:lnTo>
                      <a:pt x="725" y="211"/>
                    </a:lnTo>
                    <a:lnTo>
                      <a:pt x="728" y="199"/>
                    </a:lnTo>
                    <a:lnTo>
                      <a:pt x="730" y="185"/>
                    </a:lnTo>
                    <a:lnTo>
                      <a:pt x="732" y="173"/>
                    </a:lnTo>
                    <a:lnTo>
                      <a:pt x="732" y="159"/>
                    </a:lnTo>
                    <a:lnTo>
                      <a:pt x="735" y="145"/>
                    </a:lnTo>
                    <a:lnTo>
                      <a:pt x="732" y="128"/>
                    </a:lnTo>
                    <a:lnTo>
                      <a:pt x="730" y="114"/>
                    </a:lnTo>
                    <a:lnTo>
                      <a:pt x="725" y="100"/>
                    </a:lnTo>
                    <a:lnTo>
                      <a:pt x="723" y="88"/>
                    </a:lnTo>
                    <a:lnTo>
                      <a:pt x="716" y="76"/>
                    </a:lnTo>
                    <a:lnTo>
                      <a:pt x="708" y="64"/>
                    </a:lnTo>
                    <a:lnTo>
                      <a:pt x="699" y="57"/>
                    </a:lnTo>
                    <a:lnTo>
                      <a:pt x="689" y="52"/>
                    </a:lnTo>
                    <a:lnTo>
                      <a:pt x="670" y="45"/>
                    </a:lnTo>
                    <a:lnTo>
                      <a:pt x="640" y="40"/>
                    </a:lnTo>
                    <a:lnTo>
                      <a:pt x="602" y="38"/>
                    </a:lnTo>
                    <a:lnTo>
                      <a:pt x="554" y="36"/>
                    </a:lnTo>
                    <a:lnTo>
                      <a:pt x="499" y="31"/>
                    </a:lnTo>
                    <a:lnTo>
                      <a:pt x="442" y="31"/>
                    </a:lnTo>
                    <a:lnTo>
                      <a:pt x="383" y="31"/>
                    </a:lnTo>
                    <a:lnTo>
                      <a:pt x="321" y="31"/>
                    </a:lnTo>
                    <a:lnTo>
                      <a:pt x="259" y="31"/>
                    </a:lnTo>
                    <a:lnTo>
                      <a:pt x="200" y="31"/>
                    </a:lnTo>
                    <a:lnTo>
                      <a:pt x="148" y="31"/>
                    </a:lnTo>
                    <a:lnTo>
                      <a:pt x="98" y="31"/>
                    </a:lnTo>
                    <a:lnTo>
                      <a:pt x="57" y="31"/>
                    </a:lnTo>
                    <a:lnTo>
                      <a:pt x="27" y="31"/>
                    </a:lnTo>
                    <a:lnTo>
                      <a:pt x="8" y="31"/>
                    </a:lnTo>
                    <a:lnTo>
                      <a:pt x="0" y="3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5" name="Freeform 382"/>
              <p:cNvSpPr>
                <a:spLocks/>
              </p:cNvSpPr>
              <p:nvPr/>
            </p:nvSpPr>
            <p:spPr bwMode="auto">
              <a:xfrm>
                <a:off x="8335" y="5905"/>
                <a:ext cx="124" cy="521"/>
              </a:xfrm>
              <a:custGeom>
                <a:avLst/>
                <a:gdLst>
                  <a:gd name="T0" fmla="*/ 15 w 124"/>
                  <a:gd name="T1" fmla="*/ 3 h 521"/>
                  <a:gd name="T2" fmla="*/ 29 w 124"/>
                  <a:gd name="T3" fmla="*/ 17 h 521"/>
                  <a:gd name="T4" fmla="*/ 45 w 124"/>
                  <a:gd name="T5" fmla="*/ 36 h 521"/>
                  <a:gd name="T6" fmla="*/ 62 w 124"/>
                  <a:gd name="T7" fmla="*/ 62 h 521"/>
                  <a:gd name="T8" fmla="*/ 79 w 124"/>
                  <a:gd name="T9" fmla="*/ 95 h 521"/>
                  <a:gd name="T10" fmla="*/ 93 w 124"/>
                  <a:gd name="T11" fmla="*/ 138 h 521"/>
                  <a:gd name="T12" fmla="*/ 105 w 124"/>
                  <a:gd name="T13" fmla="*/ 186 h 521"/>
                  <a:gd name="T14" fmla="*/ 112 w 124"/>
                  <a:gd name="T15" fmla="*/ 238 h 521"/>
                  <a:gd name="T16" fmla="*/ 117 w 124"/>
                  <a:gd name="T17" fmla="*/ 293 h 521"/>
                  <a:gd name="T18" fmla="*/ 119 w 124"/>
                  <a:gd name="T19" fmla="*/ 345 h 521"/>
                  <a:gd name="T20" fmla="*/ 121 w 124"/>
                  <a:gd name="T21" fmla="*/ 395 h 521"/>
                  <a:gd name="T22" fmla="*/ 121 w 124"/>
                  <a:gd name="T23" fmla="*/ 440 h 521"/>
                  <a:gd name="T24" fmla="*/ 121 w 124"/>
                  <a:gd name="T25" fmla="*/ 476 h 521"/>
                  <a:gd name="T26" fmla="*/ 121 w 124"/>
                  <a:gd name="T27" fmla="*/ 502 h 521"/>
                  <a:gd name="T28" fmla="*/ 121 w 124"/>
                  <a:gd name="T29" fmla="*/ 518 h 521"/>
                  <a:gd name="T30" fmla="*/ 100 w 124"/>
                  <a:gd name="T31" fmla="*/ 518 h 521"/>
                  <a:gd name="T32" fmla="*/ 100 w 124"/>
                  <a:gd name="T33" fmla="*/ 507 h 521"/>
                  <a:gd name="T34" fmla="*/ 100 w 124"/>
                  <a:gd name="T35" fmla="*/ 478 h 521"/>
                  <a:gd name="T36" fmla="*/ 98 w 124"/>
                  <a:gd name="T37" fmla="*/ 433 h 521"/>
                  <a:gd name="T38" fmla="*/ 98 w 124"/>
                  <a:gd name="T39" fmla="*/ 383 h 521"/>
                  <a:gd name="T40" fmla="*/ 95 w 124"/>
                  <a:gd name="T41" fmla="*/ 326 h 521"/>
                  <a:gd name="T42" fmla="*/ 93 w 124"/>
                  <a:gd name="T43" fmla="*/ 269 h 521"/>
                  <a:gd name="T44" fmla="*/ 88 w 124"/>
                  <a:gd name="T45" fmla="*/ 217 h 521"/>
                  <a:gd name="T46" fmla="*/ 81 w 124"/>
                  <a:gd name="T47" fmla="*/ 174 h 521"/>
                  <a:gd name="T48" fmla="*/ 69 w 124"/>
                  <a:gd name="T49" fmla="*/ 138 h 521"/>
                  <a:gd name="T50" fmla="*/ 60 w 124"/>
                  <a:gd name="T51" fmla="*/ 110 h 521"/>
                  <a:gd name="T52" fmla="*/ 45 w 124"/>
                  <a:gd name="T53" fmla="*/ 84 h 521"/>
                  <a:gd name="T54" fmla="*/ 34 w 124"/>
                  <a:gd name="T55" fmla="*/ 62 h 521"/>
                  <a:gd name="T56" fmla="*/ 19 w 124"/>
                  <a:gd name="T57" fmla="*/ 45 h 521"/>
                  <a:gd name="T58" fmla="*/ 10 w 124"/>
                  <a:gd name="T59" fmla="*/ 36 h 521"/>
                  <a:gd name="T60" fmla="*/ 0 w 124"/>
                  <a:gd name="T61" fmla="*/ 26 h 521"/>
                  <a:gd name="T62" fmla="*/ 12 w 124"/>
                  <a:gd name="T63" fmla="*/ 0 h 5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4" h="521">
                    <a:moveTo>
                      <a:pt x="12" y="0"/>
                    </a:moveTo>
                    <a:lnTo>
                      <a:pt x="15" y="3"/>
                    </a:lnTo>
                    <a:lnTo>
                      <a:pt x="24" y="10"/>
                    </a:lnTo>
                    <a:lnTo>
                      <a:pt x="29" y="17"/>
                    </a:lnTo>
                    <a:lnTo>
                      <a:pt x="38" y="26"/>
                    </a:lnTo>
                    <a:lnTo>
                      <a:pt x="45" y="36"/>
                    </a:lnTo>
                    <a:lnTo>
                      <a:pt x="55" y="50"/>
                    </a:lnTo>
                    <a:lnTo>
                      <a:pt x="62" y="62"/>
                    </a:lnTo>
                    <a:lnTo>
                      <a:pt x="69" y="81"/>
                    </a:lnTo>
                    <a:lnTo>
                      <a:pt x="79" y="95"/>
                    </a:lnTo>
                    <a:lnTo>
                      <a:pt x="88" y="117"/>
                    </a:lnTo>
                    <a:lnTo>
                      <a:pt x="93" y="138"/>
                    </a:lnTo>
                    <a:lnTo>
                      <a:pt x="100" y="162"/>
                    </a:lnTo>
                    <a:lnTo>
                      <a:pt x="105" y="186"/>
                    </a:lnTo>
                    <a:lnTo>
                      <a:pt x="110" y="212"/>
                    </a:lnTo>
                    <a:lnTo>
                      <a:pt x="112" y="238"/>
                    </a:lnTo>
                    <a:lnTo>
                      <a:pt x="114" y="267"/>
                    </a:lnTo>
                    <a:lnTo>
                      <a:pt x="117" y="293"/>
                    </a:lnTo>
                    <a:lnTo>
                      <a:pt x="119" y="321"/>
                    </a:lnTo>
                    <a:lnTo>
                      <a:pt x="119" y="345"/>
                    </a:lnTo>
                    <a:lnTo>
                      <a:pt x="121" y="371"/>
                    </a:lnTo>
                    <a:lnTo>
                      <a:pt x="121" y="395"/>
                    </a:lnTo>
                    <a:lnTo>
                      <a:pt x="121" y="419"/>
                    </a:lnTo>
                    <a:lnTo>
                      <a:pt x="121" y="440"/>
                    </a:lnTo>
                    <a:lnTo>
                      <a:pt x="121" y="459"/>
                    </a:lnTo>
                    <a:lnTo>
                      <a:pt x="121" y="476"/>
                    </a:lnTo>
                    <a:lnTo>
                      <a:pt x="121" y="492"/>
                    </a:lnTo>
                    <a:lnTo>
                      <a:pt x="121" y="502"/>
                    </a:lnTo>
                    <a:lnTo>
                      <a:pt x="121" y="511"/>
                    </a:lnTo>
                    <a:lnTo>
                      <a:pt x="121" y="518"/>
                    </a:lnTo>
                    <a:lnTo>
                      <a:pt x="124" y="521"/>
                    </a:lnTo>
                    <a:lnTo>
                      <a:pt x="100" y="518"/>
                    </a:lnTo>
                    <a:lnTo>
                      <a:pt x="100" y="514"/>
                    </a:lnTo>
                    <a:lnTo>
                      <a:pt x="100" y="507"/>
                    </a:lnTo>
                    <a:lnTo>
                      <a:pt x="100" y="492"/>
                    </a:lnTo>
                    <a:lnTo>
                      <a:pt x="100" y="478"/>
                    </a:lnTo>
                    <a:lnTo>
                      <a:pt x="98" y="457"/>
                    </a:lnTo>
                    <a:lnTo>
                      <a:pt x="98" y="433"/>
                    </a:lnTo>
                    <a:lnTo>
                      <a:pt x="98" y="409"/>
                    </a:lnTo>
                    <a:lnTo>
                      <a:pt x="98" y="383"/>
                    </a:lnTo>
                    <a:lnTo>
                      <a:pt x="95" y="354"/>
                    </a:lnTo>
                    <a:lnTo>
                      <a:pt x="95" y="326"/>
                    </a:lnTo>
                    <a:lnTo>
                      <a:pt x="93" y="297"/>
                    </a:lnTo>
                    <a:lnTo>
                      <a:pt x="93" y="269"/>
                    </a:lnTo>
                    <a:lnTo>
                      <a:pt x="91" y="243"/>
                    </a:lnTo>
                    <a:lnTo>
                      <a:pt x="88" y="217"/>
                    </a:lnTo>
                    <a:lnTo>
                      <a:pt x="83" y="193"/>
                    </a:lnTo>
                    <a:lnTo>
                      <a:pt x="81" y="174"/>
                    </a:lnTo>
                    <a:lnTo>
                      <a:pt x="74" y="155"/>
                    </a:lnTo>
                    <a:lnTo>
                      <a:pt x="69" y="138"/>
                    </a:lnTo>
                    <a:lnTo>
                      <a:pt x="64" y="122"/>
                    </a:lnTo>
                    <a:lnTo>
                      <a:pt x="60" y="110"/>
                    </a:lnTo>
                    <a:lnTo>
                      <a:pt x="53" y="95"/>
                    </a:lnTo>
                    <a:lnTo>
                      <a:pt x="45" y="84"/>
                    </a:lnTo>
                    <a:lnTo>
                      <a:pt x="38" y="72"/>
                    </a:lnTo>
                    <a:lnTo>
                      <a:pt x="34" y="62"/>
                    </a:lnTo>
                    <a:lnTo>
                      <a:pt x="26" y="53"/>
                    </a:lnTo>
                    <a:lnTo>
                      <a:pt x="19" y="45"/>
                    </a:lnTo>
                    <a:lnTo>
                      <a:pt x="15" y="38"/>
                    </a:lnTo>
                    <a:lnTo>
                      <a:pt x="10" y="36"/>
                    </a:lnTo>
                    <a:lnTo>
                      <a:pt x="3" y="29"/>
                    </a:lnTo>
                    <a:lnTo>
                      <a:pt x="0" y="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6" name="Freeform 383"/>
              <p:cNvSpPr>
                <a:spLocks/>
              </p:cNvSpPr>
              <p:nvPr/>
            </p:nvSpPr>
            <p:spPr bwMode="auto">
              <a:xfrm>
                <a:off x="8276" y="6010"/>
                <a:ext cx="85" cy="409"/>
              </a:xfrm>
              <a:custGeom>
                <a:avLst/>
                <a:gdLst>
                  <a:gd name="T0" fmla="*/ 0 w 85"/>
                  <a:gd name="T1" fmla="*/ 9 h 409"/>
                  <a:gd name="T2" fmla="*/ 5 w 85"/>
                  <a:gd name="T3" fmla="*/ 24 h 409"/>
                  <a:gd name="T4" fmla="*/ 9 w 85"/>
                  <a:gd name="T5" fmla="*/ 47 h 409"/>
                  <a:gd name="T6" fmla="*/ 16 w 85"/>
                  <a:gd name="T7" fmla="*/ 76 h 409"/>
                  <a:gd name="T8" fmla="*/ 24 w 85"/>
                  <a:gd name="T9" fmla="*/ 102 h 409"/>
                  <a:gd name="T10" fmla="*/ 28 w 85"/>
                  <a:gd name="T11" fmla="*/ 131 h 409"/>
                  <a:gd name="T12" fmla="*/ 33 w 85"/>
                  <a:gd name="T13" fmla="*/ 157 h 409"/>
                  <a:gd name="T14" fmla="*/ 40 w 85"/>
                  <a:gd name="T15" fmla="*/ 173 h 409"/>
                  <a:gd name="T16" fmla="*/ 43 w 85"/>
                  <a:gd name="T17" fmla="*/ 195 h 409"/>
                  <a:gd name="T18" fmla="*/ 45 w 85"/>
                  <a:gd name="T19" fmla="*/ 226 h 409"/>
                  <a:gd name="T20" fmla="*/ 47 w 85"/>
                  <a:gd name="T21" fmla="*/ 261 h 409"/>
                  <a:gd name="T22" fmla="*/ 52 w 85"/>
                  <a:gd name="T23" fmla="*/ 304 h 409"/>
                  <a:gd name="T24" fmla="*/ 55 w 85"/>
                  <a:gd name="T25" fmla="*/ 340 h 409"/>
                  <a:gd name="T26" fmla="*/ 57 w 85"/>
                  <a:gd name="T27" fmla="*/ 373 h 409"/>
                  <a:gd name="T28" fmla="*/ 59 w 85"/>
                  <a:gd name="T29" fmla="*/ 394 h 409"/>
                  <a:gd name="T30" fmla="*/ 59 w 85"/>
                  <a:gd name="T31" fmla="*/ 404 h 409"/>
                  <a:gd name="T32" fmla="*/ 71 w 85"/>
                  <a:gd name="T33" fmla="*/ 409 h 409"/>
                  <a:gd name="T34" fmla="*/ 78 w 85"/>
                  <a:gd name="T35" fmla="*/ 406 h 409"/>
                  <a:gd name="T36" fmla="*/ 85 w 85"/>
                  <a:gd name="T37" fmla="*/ 399 h 409"/>
                  <a:gd name="T38" fmla="*/ 85 w 85"/>
                  <a:gd name="T39" fmla="*/ 385 h 409"/>
                  <a:gd name="T40" fmla="*/ 85 w 85"/>
                  <a:gd name="T41" fmla="*/ 359 h 409"/>
                  <a:gd name="T42" fmla="*/ 81 w 85"/>
                  <a:gd name="T43" fmla="*/ 325 h 409"/>
                  <a:gd name="T44" fmla="*/ 78 w 85"/>
                  <a:gd name="T45" fmla="*/ 285 h 409"/>
                  <a:gd name="T46" fmla="*/ 74 w 85"/>
                  <a:gd name="T47" fmla="*/ 245 h 409"/>
                  <a:gd name="T48" fmla="*/ 66 w 85"/>
                  <a:gd name="T49" fmla="*/ 202 h 409"/>
                  <a:gd name="T50" fmla="*/ 62 w 85"/>
                  <a:gd name="T51" fmla="*/ 166 h 409"/>
                  <a:gd name="T52" fmla="*/ 55 w 85"/>
                  <a:gd name="T53" fmla="*/ 138 h 409"/>
                  <a:gd name="T54" fmla="*/ 47 w 85"/>
                  <a:gd name="T55" fmla="*/ 112 h 409"/>
                  <a:gd name="T56" fmla="*/ 43 w 85"/>
                  <a:gd name="T57" fmla="*/ 88 h 409"/>
                  <a:gd name="T58" fmla="*/ 38 w 85"/>
                  <a:gd name="T59" fmla="*/ 64 h 409"/>
                  <a:gd name="T60" fmla="*/ 33 w 85"/>
                  <a:gd name="T61" fmla="*/ 43 h 409"/>
                  <a:gd name="T62" fmla="*/ 28 w 85"/>
                  <a:gd name="T63" fmla="*/ 24 h 409"/>
                  <a:gd name="T64" fmla="*/ 26 w 85"/>
                  <a:gd name="T65" fmla="*/ 12 h 409"/>
                  <a:gd name="T66" fmla="*/ 26 w 85"/>
                  <a:gd name="T67" fmla="*/ 0 h 409"/>
                  <a:gd name="T68" fmla="*/ 0 w 85"/>
                  <a:gd name="T69" fmla="*/ 5 h 40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5" h="409">
                    <a:moveTo>
                      <a:pt x="0" y="5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5" y="24"/>
                    </a:lnTo>
                    <a:lnTo>
                      <a:pt x="5" y="36"/>
                    </a:lnTo>
                    <a:lnTo>
                      <a:pt x="9" y="47"/>
                    </a:lnTo>
                    <a:lnTo>
                      <a:pt x="12" y="62"/>
                    </a:lnTo>
                    <a:lnTo>
                      <a:pt x="16" y="76"/>
                    </a:lnTo>
                    <a:lnTo>
                      <a:pt x="19" y="90"/>
                    </a:lnTo>
                    <a:lnTo>
                      <a:pt x="24" y="102"/>
                    </a:lnTo>
                    <a:lnTo>
                      <a:pt x="26" y="116"/>
                    </a:lnTo>
                    <a:lnTo>
                      <a:pt x="28" y="131"/>
                    </a:lnTo>
                    <a:lnTo>
                      <a:pt x="31" y="143"/>
                    </a:lnTo>
                    <a:lnTo>
                      <a:pt x="33" y="157"/>
                    </a:lnTo>
                    <a:lnTo>
                      <a:pt x="36" y="166"/>
                    </a:lnTo>
                    <a:lnTo>
                      <a:pt x="40" y="173"/>
                    </a:lnTo>
                    <a:lnTo>
                      <a:pt x="40" y="183"/>
                    </a:lnTo>
                    <a:lnTo>
                      <a:pt x="43" y="195"/>
                    </a:lnTo>
                    <a:lnTo>
                      <a:pt x="43" y="207"/>
                    </a:lnTo>
                    <a:lnTo>
                      <a:pt x="45" y="226"/>
                    </a:lnTo>
                    <a:lnTo>
                      <a:pt x="47" y="242"/>
                    </a:lnTo>
                    <a:lnTo>
                      <a:pt x="47" y="261"/>
                    </a:lnTo>
                    <a:lnTo>
                      <a:pt x="50" y="283"/>
                    </a:lnTo>
                    <a:lnTo>
                      <a:pt x="52" y="304"/>
                    </a:lnTo>
                    <a:lnTo>
                      <a:pt x="52" y="321"/>
                    </a:lnTo>
                    <a:lnTo>
                      <a:pt x="55" y="340"/>
                    </a:lnTo>
                    <a:lnTo>
                      <a:pt x="55" y="356"/>
                    </a:lnTo>
                    <a:lnTo>
                      <a:pt x="57" y="373"/>
                    </a:lnTo>
                    <a:lnTo>
                      <a:pt x="57" y="385"/>
                    </a:lnTo>
                    <a:lnTo>
                      <a:pt x="59" y="394"/>
                    </a:lnTo>
                    <a:lnTo>
                      <a:pt x="59" y="402"/>
                    </a:lnTo>
                    <a:lnTo>
                      <a:pt x="59" y="404"/>
                    </a:lnTo>
                    <a:lnTo>
                      <a:pt x="62" y="406"/>
                    </a:lnTo>
                    <a:lnTo>
                      <a:pt x="71" y="409"/>
                    </a:lnTo>
                    <a:lnTo>
                      <a:pt x="74" y="406"/>
                    </a:lnTo>
                    <a:lnTo>
                      <a:pt x="78" y="406"/>
                    </a:lnTo>
                    <a:lnTo>
                      <a:pt x="81" y="404"/>
                    </a:lnTo>
                    <a:lnTo>
                      <a:pt x="85" y="399"/>
                    </a:lnTo>
                    <a:lnTo>
                      <a:pt x="85" y="394"/>
                    </a:lnTo>
                    <a:lnTo>
                      <a:pt x="85" y="385"/>
                    </a:lnTo>
                    <a:lnTo>
                      <a:pt x="85" y="373"/>
                    </a:lnTo>
                    <a:lnTo>
                      <a:pt x="85" y="359"/>
                    </a:lnTo>
                    <a:lnTo>
                      <a:pt x="83" y="342"/>
                    </a:lnTo>
                    <a:lnTo>
                      <a:pt x="81" y="325"/>
                    </a:lnTo>
                    <a:lnTo>
                      <a:pt x="78" y="304"/>
                    </a:lnTo>
                    <a:lnTo>
                      <a:pt x="78" y="285"/>
                    </a:lnTo>
                    <a:lnTo>
                      <a:pt x="76" y="264"/>
                    </a:lnTo>
                    <a:lnTo>
                      <a:pt x="74" y="245"/>
                    </a:lnTo>
                    <a:lnTo>
                      <a:pt x="69" y="221"/>
                    </a:lnTo>
                    <a:lnTo>
                      <a:pt x="66" y="202"/>
                    </a:lnTo>
                    <a:lnTo>
                      <a:pt x="64" y="183"/>
                    </a:lnTo>
                    <a:lnTo>
                      <a:pt x="62" y="166"/>
                    </a:lnTo>
                    <a:lnTo>
                      <a:pt x="57" y="150"/>
                    </a:lnTo>
                    <a:lnTo>
                      <a:pt x="55" y="138"/>
                    </a:lnTo>
                    <a:lnTo>
                      <a:pt x="52" y="123"/>
                    </a:lnTo>
                    <a:lnTo>
                      <a:pt x="47" y="112"/>
                    </a:lnTo>
                    <a:lnTo>
                      <a:pt x="45" y="100"/>
                    </a:lnTo>
                    <a:lnTo>
                      <a:pt x="43" y="88"/>
                    </a:lnTo>
                    <a:lnTo>
                      <a:pt x="40" y="74"/>
                    </a:lnTo>
                    <a:lnTo>
                      <a:pt x="38" y="64"/>
                    </a:lnTo>
                    <a:lnTo>
                      <a:pt x="36" y="52"/>
                    </a:lnTo>
                    <a:lnTo>
                      <a:pt x="33" y="43"/>
                    </a:lnTo>
                    <a:lnTo>
                      <a:pt x="31" y="33"/>
                    </a:lnTo>
                    <a:lnTo>
                      <a:pt x="28" y="24"/>
                    </a:lnTo>
                    <a:lnTo>
                      <a:pt x="26" y="17"/>
                    </a:lnTo>
                    <a:lnTo>
                      <a:pt x="26" y="1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7" name="Freeform 384"/>
              <p:cNvSpPr>
                <a:spLocks/>
              </p:cNvSpPr>
              <p:nvPr/>
            </p:nvSpPr>
            <p:spPr bwMode="auto">
              <a:xfrm>
                <a:off x="8202" y="6395"/>
                <a:ext cx="328" cy="404"/>
              </a:xfrm>
              <a:custGeom>
                <a:avLst/>
                <a:gdLst>
                  <a:gd name="T0" fmla="*/ 3 w 328"/>
                  <a:gd name="T1" fmla="*/ 0 h 404"/>
                  <a:gd name="T2" fmla="*/ 24 w 328"/>
                  <a:gd name="T3" fmla="*/ 0 h 404"/>
                  <a:gd name="T4" fmla="*/ 67 w 328"/>
                  <a:gd name="T5" fmla="*/ 2 h 404"/>
                  <a:gd name="T6" fmla="*/ 117 w 328"/>
                  <a:gd name="T7" fmla="*/ 5 h 404"/>
                  <a:gd name="T8" fmla="*/ 174 w 328"/>
                  <a:gd name="T9" fmla="*/ 9 h 404"/>
                  <a:gd name="T10" fmla="*/ 228 w 328"/>
                  <a:gd name="T11" fmla="*/ 17 h 404"/>
                  <a:gd name="T12" fmla="*/ 276 w 328"/>
                  <a:gd name="T13" fmla="*/ 21 h 404"/>
                  <a:gd name="T14" fmla="*/ 309 w 328"/>
                  <a:gd name="T15" fmla="*/ 28 h 404"/>
                  <a:gd name="T16" fmla="*/ 326 w 328"/>
                  <a:gd name="T17" fmla="*/ 40 h 404"/>
                  <a:gd name="T18" fmla="*/ 326 w 328"/>
                  <a:gd name="T19" fmla="*/ 71 h 404"/>
                  <a:gd name="T20" fmla="*/ 314 w 328"/>
                  <a:gd name="T21" fmla="*/ 121 h 404"/>
                  <a:gd name="T22" fmla="*/ 297 w 328"/>
                  <a:gd name="T23" fmla="*/ 181 h 404"/>
                  <a:gd name="T24" fmla="*/ 273 w 328"/>
                  <a:gd name="T25" fmla="*/ 245 h 404"/>
                  <a:gd name="T26" fmla="*/ 247 w 328"/>
                  <a:gd name="T27" fmla="*/ 304 h 404"/>
                  <a:gd name="T28" fmla="*/ 226 w 328"/>
                  <a:gd name="T29" fmla="*/ 352 h 404"/>
                  <a:gd name="T30" fmla="*/ 209 w 328"/>
                  <a:gd name="T31" fmla="*/ 385 h 404"/>
                  <a:gd name="T32" fmla="*/ 197 w 328"/>
                  <a:gd name="T33" fmla="*/ 394 h 404"/>
                  <a:gd name="T34" fmla="*/ 178 w 328"/>
                  <a:gd name="T35" fmla="*/ 399 h 404"/>
                  <a:gd name="T36" fmla="*/ 155 w 328"/>
                  <a:gd name="T37" fmla="*/ 402 h 404"/>
                  <a:gd name="T38" fmla="*/ 129 w 328"/>
                  <a:gd name="T39" fmla="*/ 402 h 404"/>
                  <a:gd name="T40" fmla="*/ 102 w 328"/>
                  <a:gd name="T41" fmla="*/ 402 h 404"/>
                  <a:gd name="T42" fmla="*/ 76 w 328"/>
                  <a:gd name="T43" fmla="*/ 402 h 404"/>
                  <a:gd name="T44" fmla="*/ 57 w 328"/>
                  <a:gd name="T45" fmla="*/ 402 h 404"/>
                  <a:gd name="T46" fmla="*/ 48 w 328"/>
                  <a:gd name="T47" fmla="*/ 402 h 404"/>
                  <a:gd name="T48" fmla="*/ 48 w 328"/>
                  <a:gd name="T49" fmla="*/ 378 h 404"/>
                  <a:gd name="T50" fmla="*/ 64 w 328"/>
                  <a:gd name="T51" fmla="*/ 378 h 404"/>
                  <a:gd name="T52" fmla="*/ 86 w 328"/>
                  <a:gd name="T53" fmla="*/ 380 h 404"/>
                  <a:gd name="T54" fmla="*/ 112 w 328"/>
                  <a:gd name="T55" fmla="*/ 383 h 404"/>
                  <a:gd name="T56" fmla="*/ 138 w 328"/>
                  <a:gd name="T57" fmla="*/ 380 h 404"/>
                  <a:gd name="T58" fmla="*/ 164 w 328"/>
                  <a:gd name="T59" fmla="*/ 378 h 404"/>
                  <a:gd name="T60" fmla="*/ 181 w 328"/>
                  <a:gd name="T61" fmla="*/ 371 h 404"/>
                  <a:gd name="T62" fmla="*/ 195 w 328"/>
                  <a:gd name="T63" fmla="*/ 364 h 404"/>
                  <a:gd name="T64" fmla="*/ 202 w 328"/>
                  <a:gd name="T65" fmla="*/ 342 h 404"/>
                  <a:gd name="T66" fmla="*/ 219 w 328"/>
                  <a:gd name="T67" fmla="*/ 306 h 404"/>
                  <a:gd name="T68" fmla="*/ 240 w 328"/>
                  <a:gd name="T69" fmla="*/ 259 h 404"/>
                  <a:gd name="T70" fmla="*/ 262 w 328"/>
                  <a:gd name="T71" fmla="*/ 209 h 404"/>
                  <a:gd name="T72" fmla="*/ 281 w 328"/>
                  <a:gd name="T73" fmla="*/ 154 h 404"/>
                  <a:gd name="T74" fmla="*/ 295 w 328"/>
                  <a:gd name="T75" fmla="*/ 112 h 404"/>
                  <a:gd name="T76" fmla="*/ 302 w 328"/>
                  <a:gd name="T77" fmla="*/ 76 h 404"/>
                  <a:gd name="T78" fmla="*/ 300 w 328"/>
                  <a:gd name="T79" fmla="*/ 59 h 404"/>
                  <a:gd name="T80" fmla="*/ 278 w 328"/>
                  <a:gd name="T81" fmla="*/ 50 h 404"/>
                  <a:gd name="T82" fmla="*/ 240 w 328"/>
                  <a:gd name="T83" fmla="*/ 43 h 404"/>
                  <a:gd name="T84" fmla="*/ 193 w 328"/>
                  <a:gd name="T85" fmla="*/ 36 h 404"/>
                  <a:gd name="T86" fmla="*/ 140 w 328"/>
                  <a:gd name="T87" fmla="*/ 33 h 404"/>
                  <a:gd name="T88" fmla="*/ 88 w 328"/>
                  <a:gd name="T89" fmla="*/ 28 h 404"/>
                  <a:gd name="T90" fmla="*/ 45 w 328"/>
                  <a:gd name="T91" fmla="*/ 26 h 404"/>
                  <a:gd name="T92" fmla="*/ 12 w 328"/>
                  <a:gd name="T93" fmla="*/ 26 h 404"/>
                  <a:gd name="T94" fmla="*/ 3 w 328"/>
                  <a:gd name="T95" fmla="*/ 26 h 404"/>
                  <a:gd name="T96" fmla="*/ 0 w 328"/>
                  <a:gd name="T97" fmla="*/ 0 h 40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8" h="404">
                    <a:moveTo>
                      <a:pt x="0" y="0"/>
                    </a:moveTo>
                    <a:lnTo>
                      <a:pt x="3" y="0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45" y="2"/>
                    </a:lnTo>
                    <a:lnTo>
                      <a:pt x="67" y="2"/>
                    </a:lnTo>
                    <a:lnTo>
                      <a:pt x="90" y="5"/>
                    </a:lnTo>
                    <a:lnTo>
                      <a:pt x="117" y="5"/>
                    </a:lnTo>
                    <a:lnTo>
                      <a:pt x="145" y="9"/>
                    </a:lnTo>
                    <a:lnTo>
                      <a:pt x="174" y="9"/>
                    </a:lnTo>
                    <a:lnTo>
                      <a:pt x="200" y="12"/>
                    </a:lnTo>
                    <a:lnTo>
                      <a:pt x="228" y="17"/>
                    </a:lnTo>
                    <a:lnTo>
                      <a:pt x="254" y="19"/>
                    </a:lnTo>
                    <a:lnTo>
                      <a:pt x="276" y="21"/>
                    </a:lnTo>
                    <a:lnTo>
                      <a:pt x="295" y="24"/>
                    </a:lnTo>
                    <a:lnTo>
                      <a:pt x="309" y="28"/>
                    </a:lnTo>
                    <a:lnTo>
                      <a:pt x="321" y="33"/>
                    </a:lnTo>
                    <a:lnTo>
                      <a:pt x="326" y="40"/>
                    </a:lnTo>
                    <a:lnTo>
                      <a:pt x="328" y="52"/>
                    </a:lnTo>
                    <a:lnTo>
                      <a:pt x="326" y="71"/>
                    </a:lnTo>
                    <a:lnTo>
                      <a:pt x="323" y="95"/>
                    </a:lnTo>
                    <a:lnTo>
                      <a:pt x="314" y="121"/>
                    </a:lnTo>
                    <a:lnTo>
                      <a:pt x="307" y="152"/>
                    </a:lnTo>
                    <a:lnTo>
                      <a:pt x="297" y="181"/>
                    </a:lnTo>
                    <a:lnTo>
                      <a:pt x="285" y="214"/>
                    </a:lnTo>
                    <a:lnTo>
                      <a:pt x="273" y="245"/>
                    </a:lnTo>
                    <a:lnTo>
                      <a:pt x="262" y="276"/>
                    </a:lnTo>
                    <a:lnTo>
                      <a:pt x="247" y="304"/>
                    </a:lnTo>
                    <a:lnTo>
                      <a:pt x="238" y="330"/>
                    </a:lnTo>
                    <a:lnTo>
                      <a:pt x="226" y="352"/>
                    </a:lnTo>
                    <a:lnTo>
                      <a:pt x="216" y="371"/>
                    </a:lnTo>
                    <a:lnTo>
                      <a:pt x="209" y="385"/>
                    </a:lnTo>
                    <a:lnTo>
                      <a:pt x="205" y="392"/>
                    </a:lnTo>
                    <a:lnTo>
                      <a:pt x="197" y="394"/>
                    </a:lnTo>
                    <a:lnTo>
                      <a:pt x="190" y="397"/>
                    </a:lnTo>
                    <a:lnTo>
                      <a:pt x="178" y="399"/>
                    </a:lnTo>
                    <a:lnTo>
                      <a:pt x="169" y="402"/>
                    </a:lnTo>
                    <a:lnTo>
                      <a:pt x="155" y="402"/>
                    </a:lnTo>
                    <a:lnTo>
                      <a:pt x="143" y="402"/>
                    </a:lnTo>
                    <a:lnTo>
                      <a:pt x="129" y="402"/>
                    </a:lnTo>
                    <a:lnTo>
                      <a:pt x="117" y="404"/>
                    </a:lnTo>
                    <a:lnTo>
                      <a:pt x="102" y="402"/>
                    </a:lnTo>
                    <a:lnTo>
                      <a:pt x="88" y="402"/>
                    </a:lnTo>
                    <a:lnTo>
                      <a:pt x="76" y="402"/>
                    </a:lnTo>
                    <a:lnTo>
                      <a:pt x="67" y="402"/>
                    </a:lnTo>
                    <a:lnTo>
                      <a:pt x="57" y="402"/>
                    </a:lnTo>
                    <a:lnTo>
                      <a:pt x="50" y="402"/>
                    </a:lnTo>
                    <a:lnTo>
                      <a:pt x="48" y="402"/>
                    </a:lnTo>
                    <a:lnTo>
                      <a:pt x="45" y="378"/>
                    </a:lnTo>
                    <a:lnTo>
                      <a:pt x="48" y="378"/>
                    </a:lnTo>
                    <a:lnTo>
                      <a:pt x="55" y="378"/>
                    </a:lnTo>
                    <a:lnTo>
                      <a:pt x="64" y="378"/>
                    </a:lnTo>
                    <a:lnTo>
                      <a:pt x="74" y="378"/>
                    </a:lnTo>
                    <a:lnTo>
                      <a:pt x="86" y="380"/>
                    </a:lnTo>
                    <a:lnTo>
                      <a:pt x="98" y="380"/>
                    </a:lnTo>
                    <a:lnTo>
                      <a:pt x="112" y="383"/>
                    </a:lnTo>
                    <a:lnTo>
                      <a:pt x="126" y="380"/>
                    </a:lnTo>
                    <a:lnTo>
                      <a:pt x="138" y="380"/>
                    </a:lnTo>
                    <a:lnTo>
                      <a:pt x="150" y="378"/>
                    </a:lnTo>
                    <a:lnTo>
                      <a:pt x="164" y="378"/>
                    </a:lnTo>
                    <a:lnTo>
                      <a:pt x="174" y="373"/>
                    </a:lnTo>
                    <a:lnTo>
                      <a:pt x="181" y="371"/>
                    </a:lnTo>
                    <a:lnTo>
                      <a:pt x="188" y="368"/>
                    </a:lnTo>
                    <a:lnTo>
                      <a:pt x="195" y="364"/>
                    </a:lnTo>
                    <a:lnTo>
                      <a:pt x="197" y="354"/>
                    </a:lnTo>
                    <a:lnTo>
                      <a:pt x="202" y="342"/>
                    </a:lnTo>
                    <a:lnTo>
                      <a:pt x="209" y="325"/>
                    </a:lnTo>
                    <a:lnTo>
                      <a:pt x="219" y="306"/>
                    </a:lnTo>
                    <a:lnTo>
                      <a:pt x="228" y="283"/>
                    </a:lnTo>
                    <a:lnTo>
                      <a:pt x="240" y="259"/>
                    </a:lnTo>
                    <a:lnTo>
                      <a:pt x="250" y="233"/>
                    </a:lnTo>
                    <a:lnTo>
                      <a:pt x="262" y="209"/>
                    </a:lnTo>
                    <a:lnTo>
                      <a:pt x="271" y="181"/>
                    </a:lnTo>
                    <a:lnTo>
                      <a:pt x="281" y="154"/>
                    </a:lnTo>
                    <a:lnTo>
                      <a:pt x="288" y="131"/>
                    </a:lnTo>
                    <a:lnTo>
                      <a:pt x="295" y="112"/>
                    </a:lnTo>
                    <a:lnTo>
                      <a:pt x="300" y="93"/>
                    </a:lnTo>
                    <a:lnTo>
                      <a:pt x="302" y="76"/>
                    </a:lnTo>
                    <a:lnTo>
                      <a:pt x="302" y="64"/>
                    </a:lnTo>
                    <a:lnTo>
                      <a:pt x="300" y="59"/>
                    </a:lnTo>
                    <a:lnTo>
                      <a:pt x="290" y="52"/>
                    </a:lnTo>
                    <a:lnTo>
                      <a:pt x="278" y="50"/>
                    </a:lnTo>
                    <a:lnTo>
                      <a:pt x="259" y="47"/>
                    </a:lnTo>
                    <a:lnTo>
                      <a:pt x="240" y="43"/>
                    </a:lnTo>
                    <a:lnTo>
                      <a:pt x="216" y="40"/>
                    </a:lnTo>
                    <a:lnTo>
                      <a:pt x="193" y="36"/>
                    </a:lnTo>
                    <a:lnTo>
                      <a:pt x="167" y="33"/>
                    </a:lnTo>
                    <a:lnTo>
                      <a:pt x="140" y="33"/>
                    </a:lnTo>
                    <a:lnTo>
                      <a:pt x="112" y="31"/>
                    </a:lnTo>
                    <a:lnTo>
                      <a:pt x="88" y="28"/>
                    </a:lnTo>
                    <a:lnTo>
                      <a:pt x="64" y="26"/>
                    </a:lnTo>
                    <a:lnTo>
                      <a:pt x="45" y="26"/>
                    </a:lnTo>
                    <a:lnTo>
                      <a:pt x="26" y="26"/>
                    </a:lnTo>
                    <a:lnTo>
                      <a:pt x="12" y="26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8" name="Freeform 385"/>
              <p:cNvSpPr>
                <a:spLocks/>
              </p:cNvSpPr>
              <p:nvPr/>
            </p:nvSpPr>
            <p:spPr bwMode="auto">
              <a:xfrm>
                <a:off x="7494" y="6395"/>
                <a:ext cx="642" cy="74"/>
              </a:xfrm>
              <a:custGeom>
                <a:avLst/>
                <a:gdLst>
                  <a:gd name="T0" fmla="*/ 627 w 642"/>
                  <a:gd name="T1" fmla="*/ 0 h 74"/>
                  <a:gd name="T2" fmla="*/ 606 w 642"/>
                  <a:gd name="T3" fmla="*/ 0 h 74"/>
                  <a:gd name="T4" fmla="*/ 573 w 642"/>
                  <a:gd name="T5" fmla="*/ 0 h 74"/>
                  <a:gd name="T6" fmla="*/ 530 w 642"/>
                  <a:gd name="T7" fmla="*/ 2 h 74"/>
                  <a:gd name="T8" fmla="*/ 478 w 642"/>
                  <a:gd name="T9" fmla="*/ 5 h 74"/>
                  <a:gd name="T10" fmla="*/ 425 w 642"/>
                  <a:gd name="T11" fmla="*/ 7 h 74"/>
                  <a:gd name="T12" fmla="*/ 371 w 642"/>
                  <a:gd name="T13" fmla="*/ 9 h 74"/>
                  <a:gd name="T14" fmla="*/ 326 w 642"/>
                  <a:gd name="T15" fmla="*/ 12 h 74"/>
                  <a:gd name="T16" fmla="*/ 285 w 642"/>
                  <a:gd name="T17" fmla="*/ 17 h 74"/>
                  <a:gd name="T18" fmla="*/ 238 w 642"/>
                  <a:gd name="T19" fmla="*/ 19 h 74"/>
                  <a:gd name="T20" fmla="*/ 188 w 642"/>
                  <a:gd name="T21" fmla="*/ 24 h 74"/>
                  <a:gd name="T22" fmla="*/ 136 w 642"/>
                  <a:gd name="T23" fmla="*/ 31 h 74"/>
                  <a:gd name="T24" fmla="*/ 88 w 642"/>
                  <a:gd name="T25" fmla="*/ 36 h 74"/>
                  <a:gd name="T26" fmla="*/ 45 w 642"/>
                  <a:gd name="T27" fmla="*/ 43 h 74"/>
                  <a:gd name="T28" fmla="*/ 17 w 642"/>
                  <a:gd name="T29" fmla="*/ 50 h 74"/>
                  <a:gd name="T30" fmla="*/ 0 w 642"/>
                  <a:gd name="T31" fmla="*/ 59 h 74"/>
                  <a:gd name="T32" fmla="*/ 2 w 642"/>
                  <a:gd name="T33" fmla="*/ 66 h 74"/>
                  <a:gd name="T34" fmla="*/ 10 w 642"/>
                  <a:gd name="T35" fmla="*/ 71 h 74"/>
                  <a:gd name="T36" fmla="*/ 26 w 642"/>
                  <a:gd name="T37" fmla="*/ 71 h 74"/>
                  <a:gd name="T38" fmla="*/ 48 w 642"/>
                  <a:gd name="T39" fmla="*/ 71 h 74"/>
                  <a:gd name="T40" fmla="*/ 74 w 642"/>
                  <a:gd name="T41" fmla="*/ 66 h 74"/>
                  <a:gd name="T42" fmla="*/ 105 w 642"/>
                  <a:gd name="T43" fmla="*/ 62 h 74"/>
                  <a:gd name="T44" fmla="*/ 138 w 642"/>
                  <a:gd name="T45" fmla="*/ 55 h 74"/>
                  <a:gd name="T46" fmla="*/ 174 w 642"/>
                  <a:gd name="T47" fmla="*/ 50 h 74"/>
                  <a:gd name="T48" fmla="*/ 212 w 642"/>
                  <a:gd name="T49" fmla="*/ 45 h 74"/>
                  <a:gd name="T50" fmla="*/ 269 w 642"/>
                  <a:gd name="T51" fmla="*/ 40 h 74"/>
                  <a:gd name="T52" fmla="*/ 340 w 642"/>
                  <a:gd name="T53" fmla="*/ 36 h 74"/>
                  <a:gd name="T54" fmla="*/ 416 w 642"/>
                  <a:gd name="T55" fmla="*/ 33 h 74"/>
                  <a:gd name="T56" fmla="*/ 490 w 642"/>
                  <a:gd name="T57" fmla="*/ 31 h 74"/>
                  <a:gd name="T58" fmla="*/ 556 w 642"/>
                  <a:gd name="T59" fmla="*/ 28 h 74"/>
                  <a:gd name="T60" fmla="*/ 606 w 642"/>
                  <a:gd name="T61" fmla="*/ 28 h 74"/>
                  <a:gd name="T62" fmla="*/ 637 w 642"/>
                  <a:gd name="T63" fmla="*/ 28 h 74"/>
                  <a:gd name="T64" fmla="*/ 630 w 642"/>
                  <a:gd name="T65" fmla="*/ 0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2" h="74">
                    <a:moveTo>
                      <a:pt x="630" y="0"/>
                    </a:moveTo>
                    <a:lnTo>
                      <a:pt x="627" y="0"/>
                    </a:lnTo>
                    <a:lnTo>
                      <a:pt x="620" y="0"/>
                    </a:lnTo>
                    <a:lnTo>
                      <a:pt x="606" y="0"/>
                    </a:lnTo>
                    <a:lnTo>
                      <a:pt x="594" y="0"/>
                    </a:lnTo>
                    <a:lnTo>
                      <a:pt x="573" y="0"/>
                    </a:lnTo>
                    <a:lnTo>
                      <a:pt x="554" y="2"/>
                    </a:lnTo>
                    <a:lnTo>
                      <a:pt x="530" y="2"/>
                    </a:lnTo>
                    <a:lnTo>
                      <a:pt x="506" y="5"/>
                    </a:lnTo>
                    <a:lnTo>
                      <a:pt x="478" y="5"/>
                    </a:lnTo>
                    <a:lnTo>
                      <a:pt x="452" y="5"/>
                    </a:lnTo>
                    <a:lnTo>
                      <a:pt x="425" y="7"/>
                    </a:lnTo>
                    <a:lnTo>
                      <a:pt x="399" y="7"/>
                    </a:lnTo>
                    <a:lnTo>
                      <a:pt x="371" y="9"/>
                    </a:lnTo>
                    <a:lnTo>
                      <a:pt x="347" y="12"/>
                    </a:lnTo>
                    <a:lnTo>
                      <a:pt x="326" y="12"/>
                    </a:lnTo>
                    <a:lnTo>
                      <a:pt x="307" y="14"/>
                    </a:lnTo>
                    <a:lnTo>
                      <a:pt x="285" y="17"/>
                    </a:lnTo>
                    <a:lnTo>
                      <a:pt x="264" y="19"/>
                    </a:lnTo>
                    <a:lnTo>
                      <a:pt x="238" y="19"/>
                    </a:lnTo>
                    <a:lnTo>
                      <a:pt x="214" y="21"/>
                    </a:lnTo>
                    <a:lnTo>
                      <a:pt x="188" y="24"/>
                    </a:lnTo>
                    <a:lnTo>
                      <a:pt x="162" y="26"/>
                    </a:lnTo>
                    <a:lnTo>
                      <a:pt x="136" y="31"/>
                    </a:lnTo>
                    <a:lnTo>
                      <a:pt x="112" y="33"/>
                    </a:lnTo>
                    <a:lnTo>
                      <a:pt x="88" y="36"/>
                    </a:lnTo>
                    <a:lnTo>
                      <a:pt x="64" y="40"/>
                    </a:lnTo>
                    <a:lnTo>
                      <a:pt x="45" y="43"/>
                    </a:lnTo>
                    <a:lnTo>
                      <a:pt x="31" y="47"/>
                    </a:lnTo>
                    <a:lnTo>
                      <a:pt x="17" y="50"/>
                    </a:lnTo>
                    <a:lnTo>
                      <a:pt x="7" y="55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2" y="66"/>
                    </a:lnTo>
                    <a:lnTo>
                      <a:pt x="5" y="69"/>
                    </a:lnTo>
                    <a:lnTo>
                      <a:pt x="10" y="71"/>
                    </a:lnTo>
                    <a:lnTo>
                      <a:pt x="17" y="74"/>
                    </a:lnTo>
                    <a:lnTo>
                      <a:pt x="26" y="71"/>
                    </a:lnTo>
                    <a:lnTo>
                      <a:pt x="36" y="71"/>
                    </a:lnTo>
                    <a:lnTo>
                      <a:pt x="48" y="71"/>
                    </a:lnTo>
                    <a:lnTo>
                      <a:pt x="60" y="69"/>
                    </a:lnTo>
                    <a:lnTo>
                      <a:pt x="74" y="66"/>
                    </a:lnTo>
                    <a:lnTo>
                      <a:pt x="88" y="64"/>
                    </a:lnTo>
                    <a:lnTo>
                      <a:pt x="105" y="62"/>
                    </a:lnTo>
                    <a:lnTo>
                      <a:pt x="121" y="59"/>
                    </a:lnTo>
                    <a:lnTo>
                      <a:pt x="138" y="55"/>
                    </a:lnTo>
                    <a:lnTo>
                      <a:pt x="155" y="52"/>
                    </a:lnTo>
                    <a:lnTo>
                      <a:pt x="174" y="50"/>
                    </a:lnTo>
                    <a:lnTo>
                      <a:pt x="193" y="47"/>
                    </a:lnTo>
                    <a:lnTo>
                      <a:pt x="212" y="45"/>
                    </a:lnTo>
                    <a:lnTo>
                      <a:pt x="240" y="43"/>
                    </a:lnTo>
                    <a:lnTo>
                      <a:pt x="269" y="40"/>
                    </a:lnTo>
                    <a:lnTo>
                      <a:pt x="304" y="38"/>
                    </a:lnTo>
                    <a:lnTo>
                      <a:pt x="340" y="36"/>
                    </a:lnTo>
                    <a:lnTo>
                      <a:pt x="376" y="36"/>
                    </a:lnTo>
                    <a:lnTo>
                      <a:pt x="416" y="33"/>
                    </a:lnTo>
                    <a:lnTo>
                      <a:pt x="454" y="33"/>
                    </a:lnTo>
                    <a:lnTo>
                      <a:pt x="490" y="31"/>
                    </a:lnTo>
                    <a:lnTo>
                      <a:pt x="523" y="28"/>
                    </a:lnTo>
                    <a:lnTo>
                      <a:pt x="556" y="28"/>
                    </a:lnTo>
                    <a:lnTo>
                      <a:pt x="585" y="28"/>
                    </a:lnTo>
                    <a:lnTo>
                      <a:pt x="606" y="28"/>
                    </a:lnTo>
                    <a:lnTo>
                      <a:pt x="625" y="28"/>
                    </a:lnTo>
                    <a:lnTo>
                      <a:pt x="637" y="28"/>
                    </a:lnTo>
                    <a:lnTo>
                      <a:pt x="642" y="28"/>
                    </a:lnTo>
                    <a:lnTo>
                      <a:pt x="6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9" name="Freeform 386"/>
              <p:cNvSpPr>
                <a:spLocks/>
              </p:cNvSpPr>
              <p:nvPr/>
            </p:nvSpPr>
            <p:spPr bwMode="auto">
              <a:xfrm>
                <a:off x="7801" y="6756"/>
                <a:ext cx="368" cy="31"/>
              </a:xfrm>
              <a:custGeom>
                <a:avLst/>
                <a:gdLst>
                  <a:gd name="T0" fmla="*/ 0 w 368"/>
                  <a:gd name="T1" fmla="*/ 0 h 31"/>
                  <a:gd name="T2" fmla="*/ 2 w 368"/>
                  <a:gd name="T3" fmla="*/ 0 h 31"/>
                  <a:gd name="T4" fmla="*/ 14 w 368"/>
                  <a:gd name="T5" fmla="*/ 0 h 31"/>
                  <a:gd name="T6" fmla="*/ 31 w 368"/>
                  <a:gd name="T7" fmla="*/ 0 h 31"/>
                  <a:gd name="T8" fmla="*/ 52 w 368"/>
                  <a:gd name="T9" fmla="*/ 0 h 31"/>
                  <a:gd name="T10" fmla="*/ 78 w 368"/>
                  <a:gd name="T11" fmla="*/ 0 h 31"/>
                  <a:gd name="T12" fmla="*/ 109 w 368"/>
                  <a:gd name="T13" fmla="*/ 0 h 31"/>
                  <a:gd name="T14" fmla="*/ 140 w 368"/>
                  <a:gd name="T15" fmla="*/ 0 h 31"/>
                  <a:gd name="T16" fmla="*/ 173 w 368"/>
                  <a:gd name="T17" fmla="*/ 0 h 31"/>
                  <a:gd name="T18" fmla="*/ 206 w 368"/>
                  <a:gd name="T19" fmla="*/ 0 h 31"/>
                  <a:gd name="T20" fmla="*/ 240 w 368"/>
                  <a:gd name="T21" fmla="*/ 0 h 31"/>
                  <a:gd name="T22" fmla="*/ 268 w 368"/>
                  <a:gd name="T23" fmla="*/ 3 h 31"/>
                  <a:gd name="T24" fmla="*/ 297 w 368"/>
                  <a:gd name="T25" fmla="*/ 3 h 31"/>
                  <a:gd name="T26" fmla="*/ 320 w 368"/>
                  <a:gd name="T27" fmla="*/ 3 h 31"/>
                  <a:gd name="T28" fmla="*/ 339 w 368"/>
                  <a:gd name="T29" fmla="*/ 5 h 31"/>
                  <a:gd name="T30" fmla="*/ 351 w 368"/>
                  <a:gd name="T31" fmla="*/ 7 h 31"/>
                  <a:gd name="T32" fmla="*/ 361 w 368"/>
                  <a:gd name="T33" fmla="*/ 10 h 31"/>
                  <a:gd name="T34" fmla="*/ 368 w 368"/>
                  <a:gd name="T35" fmla="*/ 17 h 31"/>
                  <a:gd name="T36" fmla="*/ 368 w 368"/>
                  <a:gd name="T37" fmla="*/ 24 h 31"/>
                  <a:gd name="T38" fmla="*/ 366 w 368"/>
                  <a:gd name="T39" fmla="*/ 29 h 31"/>
                  <a:gd name="T40" fmla="*/ 366 w 368"/>
                  <a:gd name="T41" fmla="*/ 31 h 31"/>
                  <a:gd name="T42" fmla="*/ 363 w 368"/>
                  <a:gd name="T43" fmla="*/ 31 h 31"/>
                  <a:gd name="T44" fmla="*/ 356 w 368"/>
                  <a:gd name="T45" fmla="*/ 31 h 31"/>
                  <a:gd name="T46" fmla="*/ 347 w 368"/>
                  <a:gd name="T47" fmla="*/ 29 h 31"/>
                  <a:gd name="T48" fmla="*/ 337 w 368"/>
                  <a:gd name="T49" fmla="*/ 29 h 31"/>
                  <a:gd name="T50" fmla="*/ 320 w 368"/>
                  <a:gd name="T51" fmla="*/ 29 h 31"/>
                  <a:gd name="T52" fmla="*/ 306 w 368"/>
                  <a:gd name="T53" fmla="*/ 29 h 31"/>
                  <a:gd name="T54" fmla="*/ 292 w 368"/>
                  <a:gd name="T55" fmla="*/ 26 h 31"/>
                  <a:gd name="T56" fmla="*/ 275 w 368"/>
                  <a:gd name="T57" fmla="*/ 26 h 31"/>
                  <a:gd name="T58" fmla="*/ 259 w 368"/>
                  <a:gd name="T59" fmla="*/ 26 h 31"/>
                  <a:gd name="T60" fmla="*/ 242 w 368"/>
                  <a:gd name="T61" fmla="*/ 24 h 31"/>
                  <a:gd name="T62" fmla="*/ 225 w 368"/>
                  <a:gd name="T63" fmla="*/ 24 h 31"/>
                  <a:gd name="T64" fmla="*/ 211 w 368"/>
                  <a:gd name="T65" fmla="*/ 24 h 31"/>
                  <a:gd name="T66" fmla="*/ 199 w 368"/>
                  <a:gd name="T67" fmla="*/ 22 h 31"/>
                  <a:gd name="T68" fmla="*/ 190 w 368"/>
                  <a:gd name="T69" fmla="*/ 22 h 31"/>
                  <a:gd name="T70" fmla="*/ 183 w 368"/>
                  <a:gd name="T71" fmla="*/ 22 h 31"/>
                  <a:gd name="T72" fmla="*/ 180 w 368"/>
                  <a:gd name="T73" fmla="*/ 22 h 31"/>
                  <a:gd name="T74" fmla="*/ 175 w 368"/>
                  <a:gd name="T75" fmla="*/ 22 h 31"/>
                  <a:gd name="T76" fmla="*/ 168 w 368"/>
                  <a:gd name="T77" fmla="*/ 22 h 31"/>
                  <a:gd name="T78" fmla="*/ 159 w 368"/>
                  <a:gd name="T79" fmla="*/ 22 h 31"/>
                  <a:gd name="T80" fmla="*/ 147 w 368"/>
                  <a:gd name="T81" fmla="*/ 22 h 31"/>
                  <a:gd name="T82" fmla="*/ 133 w 368"/>
                  <a:gd name="T83" fmla="*/ 22 h 31"/>
                  <a:gd name="T84" fmla="*/ 118 w 368"/>
                  <a:gd name="T85" fmla="*/ 22 h 31"/>
                  <a:gd name="T86" fmla="*/ 104 w 368"/>
                  <a:gd name="T87" fmla="*/ 22 h 31"/>
                  <a:gd name="T88" fmla="*/ 88 w 368"/>
                  <a:gd name="T89" fmla="*/ 22 h 31"/>
                  <a:gd name="T90" fmla="*/ 73 w 368"/>
                  <a:gd name="T91" fmla="*/ 22 h 31"/>
                  <a:gd name="T92" fmla="*/ 59 w 368"/>
                  <a:gd name="T93" fmla="*/ 22 h 31"/>
                  <a:gd name="T94" fmla="*/ 45 w 368"/>
                  <a:gd name="T95" fmla="*/ 22 h 31"/>
                  <a:gd name="T96" fmla="*/ 33 w 368"/>
                  <a:gd name="T97" fmla="*/ 22 h 31"/>
                  <a:gd name="T98" fmla="*/ 21 w 368"/>
                  <a:gd name="T99" fmla="*/ 22 h 31"/>
                  <a:gd name="T100" fmla="*/ 14 w 368"/>
                  <a:gd name="T101" fmla="*/ 22 h 31"/>
                  <a:gd name="T102" fmla="*/ 9 w 368"/>
                  <a:gd name="T103" fmla="*/ 22 h 31"/>
                  <a:gd name="T104" fmla="*/ 9 w 368"/>
                  <a:gd name="T105" fmla="*/ 22 h 31"/>
                  <a:gd name="T106" fmla="*/ 0 w 368"/>
                  <a:gd name="T107" fmla="*/ 0 h 31"/>
                  <a:gd name="T108" fmla="*/ 0 w 368"/>
                  <a:gd name="T109" fmla="*/ 0 h 3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8" h="31">
                    <a:moveTo>
                      <a:pt x="0" y="0"/>
                    </a:moveTo>
                    <a:lnTo>
                      <a:pt x="2" y="0"/>
                    </a:lnTo>
                    <a:lnTo>
                      <a:pt x="14" y="0"/>
                    </a:lnTo>
                    <a:lnTo>
                      <a:pt x="31" y="0"/>
                    </a:lnTo>
                    <a:lnTo>
                      <a:pt x="52" y="0"/>
                    </a:lnTo>
                    <a:lnTo>
                      <a:pt x="78" y="0"/>
                    </a:lnTo>
                    <a:lnTo>
                      <a:pt x="109" y="0"/>
                    </a:lnTo>
                    <a:lnTo>
                      <a:pt x="140" y="0"/>
                    </a:lnTo>
                    <a:lnTo>
                      <a:pt x="173" y="0"/>
                    </a:lnTo>
                    <a:lnTo>
                      <a:pt x="206" y="0"/>
                    </a:lnTo>
                    <a:lnTo>
                      <a:pt x="240" y="0"/>
                    </a:lnTo>
                    <a:lnTo>
                      <a:pt x="268" y="3"/>
                    </a:lnTo>
                    <a:lnTo>
                      <a:pt x="297" y="3"/>
                    </a:lnTo>
                    <a:lnTo>
                      <a:pt x="320" y="3"/>
                    </a:lnTo>
                    <a:lnTo>
                      <a:pt x="339" y="5"/>
                    </a:lnTo>
                    <a:lnTo>
                      <a:pt x="351" y="7"/>
                    </a:lnTo>
                    <a:lnTo>
                      <a:pt x="361" y="10"/>
                    </a:lnTo>
                    <a:lnTo>
                      <a:pt x="368" y="17"/>
                    </a:lnTo>
                    <a:lnTo>
                      <a:pt x="368" y="24"/>
                    </a:lnTo>
                    <a:lnTo>
                      <a:pt x="366" y="29"/>
                    </a:lnTo>
                    <a:lnTo>
                      <a:pt x="366" y="31"/>
                    </a:lnTo>
                    <a:lnTo>
                      <a:pt x="363" y="31"/>
                    </a:lnTo>
                    <a:lnTo>
                      <a:pt x="356" y="31"/>
                    </a:lnTo>
                    <a:lnTo>
                      <a:pt x="347" y="29"/>
                    </a:lnTo>
                    <a:lnTo>
                      <a:pt x="337" y="29"/>
                    </a:lnTo>
                    <a:lnTo>
                      <a:pt x="320" y="29"/>
                    </a:lnTo>
                    <a:lnTo>
                      <a:pt x="306" y="29"/>
                    </a:lnTo>
                    <a:lnTo>
                      <a:pt x="292" y="26"/>
                    </a:lnTo>
                    <a:lnTo>
                      <a:pt x="275" y="26"/>
                    </a:lnTo>
                    <a:lnTo>
                      <a:pt x="259" y="26"/>
                    </a:lnTo>
                    <a:lnTo>
                      <a:pt x="242" y="24"/>
                    </a:lnTo>
                    <a:lnTo>
                      <a:pt x="225" y="24"/>
                    </a:lnTo>
                    <a:lnTo>
                      <a:pt x="211" y="24"/>
                    </a:lnTo>
                    <a:lnTo>
                      <a:pt x="199" y="22"/>
                    </a:lnTo>
                    <a:lnTo>
                      <a:pt x="190" y="22"/>
                    </a:lnTo>
                    <a:lnTo>
                      <a:pt x="183" y="22"/>
                    </a:lnTo>
                    <a:lnTo>
                      <a:pt x="180" y="22"/>
                    </a:lnTo>
                    <a:lnTo>
                      <a:pt x="175" y="22"/>
                    </a:lnTo>
                    <a:lnTo>
                      <a:pt x="168" y="22"/>
                    </a:lnTo>
                    <a:lnTo>
                      <a:pt x="159" y="22"/>
                    </a:lnTo>
                    <a:lnTo>
                      <a:pt x="147" y="22"/>
                    </a:lnTo>
                    <a:lnTo>
                      <a:pt x="133" y="22"/>
                    </a:lnTo>
                    <a:lnTo>
                      <a:pt x="118" y="22"/>
                    </a:lnTo>
                    <a:lnTo>
                      <a:pt x="104" y="22"/>
                    </a:lnTo>
                    <a:lnTo>
                      <a:pt x="88" y="22"/>
                    </a:lnTo>
                    <a:lnTo>
                      <a:pt x="73" y="22"/>
                    </a:lnTo>
                    <a:lnTo>
                      <a:pt x="59" y="22"/>
                    </a:lnTo>
                    <a:lnTo>
                      <a:pt x="45" y="22"/>
                    </a:lnTo>
                    <a:lnTo>
                      <a:pt x="33" y="22"/>
                    </a:lnTo>
                    <a:lnTo>
                      <a:pt x="21" y="22"/>
                    </a:lnTo>
                    <a:lnTo>
                      <a:pt x="14" y="22"/>
                    </a:lnTo>
                    <a:lnTo>
                      <a:pt x="9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0" name="Freeform 387"/>
              <p:cNvSpPr>
                <a:spLocks/>
              </p:cNvSpPr>
              <p:nvPr/>
            </p:nvSpPr>
            <p:spPr bwMode="auto">
              <a:xfrm>
                <a:off x="7860" y="6692"/>
                <a:ext cx="223" cy="28"/>
              </a:xfrm>
              <a:custGeom>
                <a:avLst/>
                <a:gdLst>
                  <a:gd name="T0" fmla="*/ 0 w 223"/>
                  <a:gd name="T1" fmla="*/ 7 h 28"/>
                  <a:gd name="T2" fmla="*/ 2 w 223"/>
                  <a:gd name="T3" fmla="*/ 5 h 28"/>
                  <a:gd name="T4" fmla="*/ 7 w 223"/>
                  <a:gd name="T5" fmla="*/ 5 h 28"/>
                  <a:gd name="T6" fmla="*/ 17 w 223"/>
                  <a:gd name="T7" fmla="*/ 5 h 28"/>
                  <a:gd name="T8" fmla="*/ 31 w 223"/>
                  <a:gd name="T9" fmla="*/ 5 h 28"/>
                  <a:gd name="T10" fmla="*/ 45 w 223"/>
                  <a:gd name="T11" fmla="*/ 2 h 28"/>
                  <a:gd name="T12" fmla="*/ 64 w 223"/>
                  <a:gd name="T13" fmla="*/ 2 h 28"/>
                  <a:gd name="T14" fmla="*/ 81 w 223"/>
                  <a:gd name="T15" fmla="*/ 0 h 28"/>
                  <a:gd name="T16" fmla="*/ 102 w 223"/>
                  <a:gd name="T17" fmla="*/ 0 h 28"/>
                  <a:gd name="T18" fmla="*/ 121 w 223"/>
                  <a:gd name="T19" fmla="*/ 0 h 28"/>
                  <a:gd name="T20" fmla="*/ 140 w 223"/>
                  <a:gd name="T21" fmla="*/ 0 h 28"/>
                  <a:gd name="T22" fmla="*/ 157 w 223"/>
                  <a:gd name="T23" fmla="*/ 0 h 28"/>
                  <a:gd name="T24" fmla="*/ 176 w 223"/>
                  <a:gd name="T25" fmla="*/ 0 h 28"/>
                  <a:gd name="T26" fmla="*/ 190 w 223"/>
                  <a:gd name="T27" fmla="*/ 0 h 28"/>
                  <a:gd name="T28" fmla="*/ 202 w 223"/>
                  <a:gd name="T29" fmla="*/ 2 h 28"/>
                  <a:gd name="T30" fmla="*/ 212 w 223"/>
                  <a:gd name="T31" fmla="*/ 2 h 28"/>
                  <a:gd name="T32" fmla="*/ 216 w 223"/>
                  <a:gd name="T33" fmla="*/ 7 h 28"/>
                  <a:gd name="T34" fmla="*/ 223 w 223"/>
                  <a:gd name="T35" fmla="*/ 14 h 28"/>
                  <a:gd name="T36" fmla="*/ 223 w 223"/>
                  <a:gd name="T37" fmla="*/ 19 h 28"/>
                  <a:gd name="T38" fmla="*/ 223 w 223"/>
                  <a:gd name="T39" fmla="*/ 24 h 28"/>
                  <a:gd name="T40" fmla="*/ 221 w 223"/>
                  <a:gd name="T41" fmla="*/ 26 h 28"/>
                  <a:gd name="T42" fmla="*/ 219 w 223"/>
                  <a:gd name="T43" fmla="*/ 26 h 28"/>
                  <a:gd name="T44" fmla="*/ 216 w 223"/>
                  <a:gd name="T45" fmla="*/ 26 h 28"/>
                  <a:gd name="T46" fmla="*/ 212 w 223"/>
                  <a:gd name="T47" fmla="*/ 26 h 28"/>
                  <a:gd name="T48" fmla="*/ 204 w 223"/>
                  <a:gd name="T49" fmla="*/ 26 h 28"/>
                  <a:gd name="T50" fmla="*/ 195 w 223"/>
                  <a:gd name="T51" fmla="*/ 26 h 28"/>
                  <a:gd name="T52" fmla="*/ 185 w 223"/>
                  <a:gd name="T53" fmla="*/ 26 h 28"/>
                  <a:gd name="T54" fmla="*/ 176 w 223"/>
                  <a:gd name="T55" fmla="*/ 26 h 28"/>
                  <a:gd name="T56" fmla="*/ 166 w 223"/>
                  <a:gd name="T57" fmla="*/ 26 h 28"/>
                  <a:gd name="T58" fmla="*/ 154 w 223"/>
                  <a:gd name="T59" fmla="*/ 26 h 28"/>
                  <a:gd name="T60" fmla="*/ 145 w 223"/>
                  <a:gd name="T61" fmla="*/ 26 h 28"/>
                  <a:gd name="T62" fmla="*/ 133 w 223"/>
                  <a:gd name="T63" fmla="*/ 26 h 28"/>
                  <a:gd name="T64" fmla="*/ 126 w 223"/>
                  <a:gd name="T65" fmla="*/ 26 h 28"/>
                  <a:gd name="T66" fmla="*/ 116 w 223"/>
                  <a:gd name="T67" fmla="*/ 26 h 28"/>
                  <a:gd name="T68" fmla="*/ 112 w 223"/>
                  <a:gd name="T69" fmla="*/ 26 h 28"/>
                  <a:gd name="T70" fmla="*/ 107 w 223"/>
                  <a:gd name="T71" fmla="*/ 26 h 28"/>
                  <a:gd name="T72" fmla="*/ 105 w 223"/>
                  <a:gd name="T73" fmla="*/ 28 h 28"/>
                  <a:gd name="T74" fmla="*/ 100 w 223"/>
                  <a:gd name="T75" fmla="*/ 26 h 28"/>
                  <a:gd name="T76" fmla="*/ 95 w 223"/>
                  <a:gd name="T77" fmla="*/ 26 h 28"/>
                  <a:gd name="T78" fmla="*/ 88 w 223"/>
                  <a:gd name="T79" fmla="*/ 26 h 28"/>
                  <a:gd name="T80" fmla="*/ 83 w 223"/>
                  <a:gd name="T81" fmla="*/ 26 h 28"/>
                  <a:gd name="T82" fmla="*/ 76 w 223"/>
                  <a:gd name="T83" fmla="*/ 26 h 28"/>
                  <a:gd name="T84" fmla="*/ 67 w 223"/>
                  <a:gd name="T85" fmla="*/ 26 h 28"/>
                  <a:gd name="T86" fmla="*/ 57 w 223"/>
                  <a:gd name="T87" fmla="*/ 26 h 28"/>
                  <a:gd name="T88" fmla="*/ 50 w 223"/>
                  <a:gd name="T89" fmla="*/ 26 h 28"/>
                  <a:gd name="T90" fmla="*/ 38 w 223"/>
                  <a:gd name="T91" fmla="*/ 26 h 28"/>
                  <a:gd name="T92" fmla="*/ 31 w 223"/>
                  <a:gd name="T93" fmla="*/ 26 h 28"/>
                  <a:gd name="T94" fmla="*/ 24 w 223"/>
                  <a:gd name="T95" fmla="*/ 26 h 28"/>
                  <a:gd name="T96" fmla="*/ 17 w 223"/>
                  <a:gd name="T97" fmla="*/ 26 h 28"/>
                  <a:gd name="T98" fmla="*/ 5 w 223"/>
                  <a:gd name="T99" fmla="*/ 26 h 28"/>
                  <a:gd name="T100" fmla="*/ 2 w 223"/>
                  <a:gd name="T101" fmla="*/ 26 h 28"/>
                  <a:gd name="T102" fmla="*/ 0 w 223"/>
                  <a:gd name="T103" fmla="*/ 7 h 28"/>
                  <a:gd name="T104" fmla="*/ 0 w 223"/>
                  <a:gd name="T105" fmla="*/ 7 h 2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23" h="28">
                    <a:moveTo>
                      <a:pt x="0" y="7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7" y="5"/>
                    </a:lnTo>
                    <a:lnTo>
                      <a:pt x="31" y="5"/>
                    </a:lnTo>
                    <a:lnTo>
                      <a:pt x="45" y="2"/>
                    </a:lnTo>
                    <a:lnTo>
                      <a:pt x="64" y="2"/>
                    </a:lnTo>
                    <a:lnTo>
                      <a:pt x="81" y="0"/>
                    </a:lnTo>
                    <a:lnTo>
                      <a:pt x="102" y="0"/>
                    </a:lnTo>
                    <a:lnTo>
                      <a:pt x="121" y="0"/>
                    </a:lnTo>
                    <a:lnTo>
                      <a:pt x="140" y="0"/>
                    </a:lnTo>
                    <a:lnTo>
                      <a:pt x="157" y="0"/>
                    </a:lnTo>
                    <a:lnTo>
                      <a:pt x="176" y="0"/>
                    </a:lnTo>
                    <a:lnTo>
                      <a:pt x="190" y="0"/>
                    </a:lnTo>
                    <a:lnTo>
                      <a:pt x="202" y="2"/>
                    </a:lnTo>
                    <a:lnTo>
                      <a:pt x="212" y="2"/>
                    </a:lnTo>
                    <a:lnTo>
                      <a:pt x="216" y="7"/>
                    </a:lnTo>
                    <a:lnTo>
                      <a:pt x="223" y="14"/>
                    </a:lnTo>
                    <a:lnTo>
                      <a:pt x="223" y="19"/>
                    </a:lnTo>
                    <a:lnTo>
                      <a:pt x="223" y="24"/>
                    </a:lnTo>
                    <a:lnTo>
                      <a:pt x="221" y="26"/>
                    </a:lnTo>
                    <a:lnTo>
                      <a:pt x="219" y="26"/>
                    </a:lnTo>
                    <a:lnTo>
                      <a:pt x="216" y="26"/>
                    </a:lnTo>
                    <a:lnTo>
                      <a:pt x="212" y="26"/>
                    </a:lnTo>
                    <a:lnTo>
                      <a:pt x="204" y="26"/>
                    </a:lnTo>
                    <a:lnTo>
                      <a:pt x="195" y="26"/>
                    </a:lnTo>
                    <a:lnTo>
                      <a:pt x="185" y="26"/>
                    </a:lnTo>
                    <a:lnTo>
                      <a:pt x="176" y="26"/>
                    </a:lnTo>
                    <a:lnTo>
                      <a:pt x="166" y="26"/>
                    </a:lnTo>
                    <a:lnTo>
                      <a:pt x="154" y="26"/>
                    </a:lnTo>
                    <a:lnTo>
                      <a:pt x="145" y="26"/>
                    </a:lnTo>
                    <a:lnTo>
                      <a:pt x="133" y="26"/>
                    </a:lnTo>
                    <a:lnTo>
                      <a:pt x="126" y="26"/>
                    </a:lnTo>
                    <a:lnTo>
                      <a:pt x="116" y="26"/>
                    </a:lnTo>
                    <a:lnTo>
                      <a:pt x="112" y="26"/>
                    </a:lnTo>
                    <a:lnTo>
                      <a:pt x="107" y="26"/>
                    </a:lnTo>
                    <a:lnTo>
                      <a:pt x="105" y="28"/>
                    </a:lnTo>
                    <a:lnTo>
                      <a:pt x="100" y="26"/>
                    </a:lnTo>
                    <a:lnTo>
                      <a:pt x="95" y="26"/>
                    </a:lnTo>
                    <a:lnTo>
                      <a:pt x="88" y="26"/>
                    </a:lnTo>
                    <a:lnTo>
                      <a:pt x="83" y="26"/>
                    </a:lnTo>
                    <a:lnTo>
                      <a:pt x="76" y="26"/>
                    </a:lnTo>
                    <a:lnTo>
                      <a:pt x="67" y="26"/>
                    </a:lnTo>
                    <a:lnTo>
                      <a:pt x="57" y="26"/>
                    </a:lnTo>
                    <a:lnTo>
                      <a:pt x="50" y="26"/>
                    </a:lnTo>
                    <a:lnTo>
                      <a:pt x="38" y="26"/>
                    </a:lnTo>
                    <a:lnTo>
                      <a:pt x="31" y="26"/>
                    </a:lnTo>
                    <a:lnTo>
                      <a:pt x="24" y="26"/>
                    </a:lnTo>
                    <a:lnTo>
                      <a:pt x="17" y="26"/>
                    </a:lnTo>
                    <a:lnTo>
                      <a:pt x="5" y="26"/>
                    </a:lnTo>
                    <a:lnTo>
                      <a:pt x="2" y="2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1" name="Freeform 388"/>
              <p:cNvSpPr>
                <a:spLocks/>
              </p:cNvSpPr>
              <p:nvPr/>
            </p:nvSpPr>
            <p:spPr bwMode="auto">
              <a:xfrm>
                <a:off x="7439" y="6095"/>
                <a:ext cx="41" cy="355"/>
              </a:xfrm>
              <a:custGeom>
                <a:avLst/>
                <a:gdLst>
                  <a:gd name="T0" fmla="*/ 17 w 41"/>
                  <a:gd name="T1" fmla="*/ 5 h 355"/>
                  <a:gd name="T2" fmla="*/ 15 w 41"/>
                  <a:gd name="T3" fmla="*/ 5 h 355"/>
                  <a:gd name="T4" fmla="*/ 15 w 41"/>
                  <a:gd name="T5" fmla="*/ 8 h 355"/>
                  <a:gd name="T6" fmla="*/ 15 w 41"/>
                  <a:gd name="T7" fmla="*/ 12 h 355"/>
                  <a:gd name="T8" fmla="*/ 15 w 41"/>
                  <a:gd name="T9" fmla="*/ 22 h 355"/>
                  <a:gd name="T10" fmla="*/ 15 w 41"/>
                  <a:gd name="T11" fmla="*/ 29 h 355"/>
                  <a:gd name="T12" fmla="*/ 15 w 41"/>
                  <a:gd name="T13" fmla="*/ 41 h 355"/>
                  <a:gd name="T14" fmla="*/ 15 w 41"/>
                  <a:gd name="T15" fmla="*/ 50 h 355"/>
                  <a:gd name="T16" fmla="*/ 15 w 41"/>
                  <a:gd name="T17" fmla="*/ 62 h 355"/>
                  <a:gd name="T18" fmla="*/ 15 w 41"/>
                  <a:gd name="T19" fmla="*/ 74 h 355"/>
                  <a:gd name="T20" fmla="*/ 15 w 41"/>
                  <a:gd name="T21" fmla="*/ 88 h 355"/>
                  <a:gd name="T22" fmla="*/ 15 w 41"/>
                  <a:gd name="T23" fmla="*/ 100 h 355"/>
                  <a:gd name="T24" fmla="*/ 15 w 41"/>
                  <a:gd name="T25" fmla="*/ 112 h 355"/>
                  <a:gd name="T26" fmla="*/ 12 w 41"/>
                  <a:gd name="T27" fmla="*/ 124 h 355"/>
                  <a:gd name="T28" fmla="*/ 12 w 41"/>
                  <a:gd name="T29" fmla="*/ 136 h 355"/>
                  <a:gd name="T30" fmla="*/ 12 w 41"/>
                  <a:gd name="T31" fmla="*/ 145 h 355"/>
                  <a:gd name="T32" fmla="*/ 12 w 41"/>
                  <a:gd name="T33" fmla="*/ 157 h 355"/>
                  <a:gd name="T34" fmla="*/ 10 w 41"/>
                  <a:gd name="T35" fmla="*/ 164 h 355"/>
                  <a:gd name="T36" fmla="*/ 10 w 41"/>
                  <a:gd name="T37" fmla="*/ 174 h 355"/>
                  <a:gd name="T38" fmla="*/ 10 w 41"/>
                  <a:gd name="T39" fmla="*/ 188 h 355"/>
                  <a:gd name="T40" fmla="*/ 10 w 41"/>
                  <a:gd name="T41" fmla="*/ 202 h 355"/>
                  <a:gd name="T42" fmla="*/ 8 w 41"/>
                  <a:gd name="T43" fmla="*/ 219 h 355"/>
                  <a:gd name="T44" fmla="*/ 8 w 41"/>
                  <a:gd name="T45" fmla="*/ 233 h 355"/>
                  <a:gd name="T46" fmla="*/ 5 w 41"/>
                  <a:gd name="T47" fmla="*/ 250 h 355"/>
                  <a:gd name="T48" fmla="*/ 5 w 41"/>
                  <a:gd name="T49" fmla="*/ 269 h 355"/>
                  <a:gd name="T50" fmla="*/ 3 w 41"/>
                  <a:gd name="T51" fmla="*/ 283 h 355"/>
                  <a:gd name="T52" fmla="*/ 3 w 41"/>
                  <a:gd name="T53" fmla="*/ 298 h 355"/>
                  <a:gd name="T54" fmla="*/ 0 w 41"/>
                  <a:gd name="T55" fmla="*/ 312 h 355"/>
                  <a:gd name="T56" fmla="*/ 0 w 41"/>
                  <a:gd name="T57" fmla="*/ 326 h 355"/>
                  <a:gd name="T58" fmla="*/ 0 w 41"/>
                  <a:gd name="T59" fmla="*/ 336 h 355"/>
                  <a:gd name="T60" fmla="*/ 0 w 41"/>
                  <a:gd name="T61" fmla="*/ 343 h 355"/>
                  <a:gd name="T62" fmla="*/ 0 w 41"/>
                  <a:gd name="T63" fmla="*/ 347 h 355"/>
                  <a:gd name="T64" fmla="*/ 0 w 41"/>
                  <a:gd name="T65" fmla="*/ 350 h 355"/>
                  <a:gd name="T66" fmla="*/ 0 w 41"/>
                  <a:gd name="T67" fmla="*/ 352 h 355"/>
                  <a:gd name="T68" fmla="*/ 3 w 41"/>
                  <a:gd name="T69" fmla="*/ 355 h 355"/>
                  <a:gd name="T70" fmla="*/ 5 w 41"/>
                  <a:gd name="T71" fmla="*/ 355 h 355"/>
                  <a:gd name="T72" fmla="*/ 8 w 41"/>
                  <a:gd name="T73" fmla="*/ 352 h 355"/>
                  <a:gd name="T74" fmla="*/ 12 w 41"/>
                  <a:gd name="T75" fmla="*/ 350 h 355"/>
                  <a:gd name="T76" fmla="*/ 19 w 41"/>
                  <a:gd name="T77" fmla="*/ 345 h 355"/>
                  <a:gd name="T78" fmla="*/ 22 w 41"/>
                  <a:gd name="T79" fmla="*/ 336 h 355"/>
                  <a:gd name="T80" fmla="*/ 24 w 41"/>
                  <a:gd name="T81" fmla="*/ 321 h 355"/>
                  <a:gd name="T82" fmla="*/ 29 w 41"/>
                  <a:gd name="T83" fmla="*/ 305 h 355"/>
                  <a:gd name="T84" fmla="*/ 31 w 41"/>
                  <a:gd name="T85" fmla="*/ 283 h 355"/>
                  <a:gd name="T86" fmla="*/ 34 w 41"/>
                  <a:gd name="T87" fmla="*/ 257 h 355"/>
                  <a:gd name="T88" fmla="*/ 34 w 41"/>
                  <a:gd name="T89" fmla="*/ 231 h 355"/>
                  <a:gd name="T90" fmla="*/ 38 w 41"/>
                  <a:gd name="T91" fmla="*/ 202 h 355"/>
                  <a:gd name="T92" fmla="*/ 38 w 41"/>
                  <a:gd name="T93" fmla="*/ 174 h 355"/>
                  <a:gd name="T94" fmla="*/ 38 w 41"/>
                  <a:gd name="T95" fmla="*/ 143 h 355"/>
                  <a:gd name="T96" fmla="*/ 41 w 41"/>
                  <a:gd name="T97" fmla="*/ 117 h 355"/>
                  <a:gd name="T98" fmla="*/ 41 w 41"/>
                  <a:gd name="T99" fmla="*/ 88 h 355"/>
                  <a:gd name="T100" fmla="*/ 41 w 41"/>
                  <a:gd name="T101" fmla="*/ 67 h 355"/>
                  <a:gd name="T102" fmla="*/ 41 w 41"/>
                  <a:gd name="T103" fmla="*/ 46 h 355"/>
                  <a:gd name="T104" fmla="*/ 41 w 41"/>
                  <a:gd name="T105" fmla="*/ 29 h 355"/>
                  <a:gd name="T106" fmla="*/ 41 w 41"/>
                  <a:gd name="T107" fmla="*/ 17 h 355"/>
                  <a:gd name="T108" fmla="*/ 41 w 41"/>
                  <a:gd name="T109" fmla="*/ 10 h 355"/>
                  <a:gd name="T110" fmla="*/ 38 w 41"/>
                  <a:gd name="T111" fmla="*/ 5 h 355"/>
                  <a:gd name="T112" fmla="*/ 34 w 41"/>
                  <a:gd name="T113" fmla="*/ 3 h 355"/>
                  <a:gd name="T114" fmla="*/ 29 w 41"/>
                  <a:gd name="T115" fmla="*/ 0 h 355"/>
                  <a:gd name="T116" fmla="*/ 27 w 41"/>
                  <a:gd name="T117" fmla="*/ 0 h 355"/>
                  <a:gd name="T118" fmla="*/ 19 w 41"/>
                  <a:gd name="T119" fmla="*/ 3 h 355"/>
                  <a:gd name="T120" fmla="*/ 17 w 41"/>
                  <a:gd name="T121" fmla="*/ 5 h 355"/>
                  <a:gd name="T122" fmla="*/ 17 w 41"/>
                  <a:gd name="T123" fmla="*/ 5 h 35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41" h="355">
                    <a:moveTo>
                      <a:pt x="17" y="5"/>
                    </a:moveTo>
                    <a:lnTo>
                      <a:pt x="15" y="5"/>
                    </a:lnTo>
                    <a:lnTo>
                      <a:pt x="15" y="8"/>
                    </a:lnTo>
                    <a:lnTo>
                      <a:pt x="15" y="12"/>
                    </a:lnTo>
                    <a:lnTo>
                      <a:pt x="15" y="22"/>
                    </a:lnTo>
                    <a:lnTo>
                      <a:pt x="15" y="29"/>
                    </a:lnTo>
                    <a:lnTo>
                      <a:pt x="15" y="41"/>
                    </a:lnTo>
                    <a:lnTo>
                      <a:pt x="15" y="50"/>
                    </a:lnTo>
                    <a:lnTo>
                      <a:pt x="15" y="62"/>
                    </a:lnTo>
                    <a:lnTo>
                      <a:pt x="15" y="74"/>
                    </a:lnTo>
                    <a:lnTo>
                      <a:pt x="15" y="88"/>
                    </a:lnTo>
                    <a:lnTo>
                      <a:pt x="15" y="100"/>
                    </a:lnTo>
                    <a:lnTo>
                      <a:pt x="15" y="112"/>
                    </a:lnTo>
                    <a:lnTo>
                      <a:pt x="12" y="124"/>
                    </a:lnTo>
                    <a:lnTo>
                      <a:pt x="12" y="136"/>
                    </a:lnTo>
                    <a:lnTo>
                      <a:pt x="12" y="145"/>
                    </a:lnTo>
                    <a:lnTo>
                      <a:pt x="12" y="157"/>
                    </a:lnTo>
                    <a:lnTo>
                      <a:pt x="10" y="164"/>
                    </a:lnTo>
                    <a:lnTo>
                      <a:pt x="10" y="174"/>
                    </a:lnTo>
                    <a:lnTo>
                      <a:pt x="10" y="188"/>
                    </a:lnTo>
                    <a:lnTo>
                      <a:pt x="10" y="202"/>
                    </a:lnTo>
                    <a:lnTo>
                      <a:pt x="8" y="219"/>
                    </a:lnTo>
                    <a:lnTo>
                      <a:pt x="8" y="233"/>
                    </a:lnTo>
                    <a:lnTo>
                      <a:pt x="5" y="250"/>
                    </a:lnTo>
                    <a:lnTo>
                      <a:pt x="5" y="269"/>
                    </a:lnTo>
                    <a:lnTo>
                      <a:pt x="3" y="283"/>
                    </a:lnTo>
                    <a:lnTo>
                      <a:pt x="3" y="298"/>
                    </a:lnTo>
                    <a:lnTo>
                      <a:pt x="0" y="312"/>
                    </a:lnTo>
                    <a:lnTo>
                      <a:pt x="0" y="326"/>
                    </a:lnTo>
                    <a:lnTo>
                      <a:pt x="0" y="336"/>
                    </a:lnTo>
                    <a:lnTo>
                      <a:pt x="0" y="343"/>
                    </a:lnTo>
                    <a:lnTo>
                      <a:pt x="0" y="347"/>
                    </a:lnTo>
                    <a:lnTo>
                      <a:pt x="0" y="350"/>
                    </a:lnTo>
                    <a:lnTo>
                      <a:pt x="0" y="352"/>
                    </a:lnTo>
                    <a:lnTo>
                      <a:pt x="3" y="355"/>
                    </a:lnTo>
                    <a:lnTo>
                      <a:pt x="5" y="355"/>
                    </a:lnTo>
                    <a:lnTo>
                      <a:pt x="8" y="352"/>
                    </a:lnTo>
                    <a:lnTo>
                      <a:pt x="12" y="350"/>
                    </a:lnTo>
                    <a:lnTo>
                      <a:pt x="19" y="345"/>
                    </a:lnTo>
                    <a:lnTo>
                      <a:pt x="22" y="336"/>
                    </a:lnTo>
                    <a:lnTo>
                      <a:pt x="24" y="321"/>
                    </a:lnTo>
                    <a:lnTo>
                      <a:pt x="29" y="305"/>
                    </a:lnTo>
                    <a:lnTo>
                      <a:pt x="31" y="283"/>
                    </a:lnTo>
                    <a:lnTo>
                      <a:pt x="34" y="257"/>
                    </a:lnTo>
                    <a:lnTo>
                      <a:pt x="34" y="231"/>
                    </a:lnTo>
                    <a:lnTo>
                      <a:pt x="38" y="202"/>
                    </a:lnTo>
                    <a:lnTo>
                      <a:pt x="38" y="174"/>
                    </a:lnTo>
                    <a:lnTo>
                      <a:pt x="38" y="143"/>
                    </a:lnTo>
                    <a:lnTo>
                      <a:pt x="41" y="117"/>
                    </a:lnTo>
                    <a:lnTo>
                      <a:pt x="41" y="88"/>
                    </a:lnTo>
                    <a:lnTo>
                      <a:pt x="41" y="67"/>
                    </a:lnTo>
                    <a:lnTo>
                      <a:pt x="41" y="46"/>
                    </a:lnTo>
                    <a:lnTo>
                      <a:pt x="41" y="29"/>
                    </a:lnTo>
                    <a:lnTo>
                      <a:pt x="41" y="17"/>
                    </a:lnTo>
                    <a:lnTo>
                      <a:pt x="41" y="10"/>
                    </a:lnTo>
                    <a:lnTo>
                      <a:pt x="38" y="5"/>
                    </a:lnTo>
                    <a:lnTo>
                      <a:pt x="34" y="3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19" y="3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2" name="Freeform 389"/>
              <p:cNvSpPr>
                <a:spLocks/>
              </p:cNvSpPr>
              <p:nvPr/>
            </p:nvSpPr>
            <p:spPr bwMode="auto">
              <a:xfrm>
                <a:off x="7568" y="6103"/>
                <a:ext cx="33" cy="351"/>
              </a:xfrm>
              <a:custGeom>
                <a:avLst/>
                <a:gdLst>
                  <a:gd name="T0" fmla="*/ 7 w 33"/>
                  <a:gd name="T1" fmla="*/ 2 h 351"/>
                  <a:gd name="T2" fmla="*/ 7 w 33"/>
                  <a:gd name="T3" fmla="*/ 11 h 351"/>
                  <a:gd name="T4" fmla="*/ 7 w 33"/>
                  <a:gd name="T5" fmla="*/ 28 h 351"/>
                  <a:gd name="T6" fmla="*/ 7 w 33"/>
                  <a:gd name="T7" fmla="*/ 50 h 351"/>
                  <a:gd name="T8" fmla="*/ 5 w 33"/>
                  <a:gd name="T9" fmla="*/ 73 h 351"/>
                  <a:gd name="T10" fmla="*/ 5 w 33"/>
                  <a:gd name="T11" fmla="*/ 99 h 351"/>
                  <a:gd name="T12" fmla="*/ 5 w 33"/>
                  <a:gd name="T13" fmla="*/ 123 h 351"/>
                  <a:gd name="T14" fmla="*/ 2 w 33"/>
                  <a:gd name="T15" fmla="*/ 145 h 351"/>
                  <a:gd name="T16" fmla="*/ 0 w 33"/>
                  <a:gd name="T17" fmla="*/ 164 h 351"/>
                  <a:gd name="T18" fmla="*/ 0 w 33"/>
                  <a:gd name="T19" fmla="*/ 185 h 351"/>
                  <a:gd name="T20" fmla="*/ 0 w 33"/>
                  <a:gd name="T21" fmla="*/ 216 h 351"/>
                  <a:gd name="T22" fmla="*/ 0 w 33"/>
                  <a:gd name="T23" fmla="*/ 247 h 351"/>
                  <a:gd name="T24" fmla="*/ 0 w 33"/>
                  <a:gd name="T25" fmla="*/ 278 h 351"/>
                  <a:gd name="T26" fmla="*/ 0 w 33"/>
                  <a:gd name="T27" fmla="*/ 306 h 351"/>
                  <a:gd name="T28" fmla="*/ 0 w 33"/>
                  <a:gd name="T29" fmla="*/ 328 h 351"/>
                  <a:gd name="T30" fmla="*/ 2 w 33"/>
                  <a:gd name="T31" fmla="*/ 339 h 351"/>
                  <a:gd name="T32" fmla="*/ 5 w 33"/>
                  <a:gd name="T33" fmla="*/ 347 h 351"/>
                  <a:gd name="T34" fmla="*/ 16 w 33"/>
                  <a:gd name="T35" fmla="*/ 349 h 351"/>
                  <a:gd name="T36" fmla="*/ 21 w 33"/>
                  <a:gd name="T37" fmla="*/ 339 h 351"/>
                  <a:gd name="T38" fmla="*/ 24 w 33"/>
                  <a:gd name="T39" fmla="*/ 325 h 351"/>
                  <a:gd name="T40" fmla="*/ 26 w 33"/>
                  <a:gd name="T41" fmla="*/ 301 h 351"/>
                  <a:gd name="T42" fmla="*/ 28 w 33"/>
                  <a:gd name="T43" fmla="*/ 263 h 351"/>
                  <a:gd name="T44" fmla="*/ 28 w 33"/>
                  <a:gd name="T45" fmla="*/ 218 h 351"/>
                  <a:gd name="T46" fmla="*/ 31 w 33"/>
                  <a:gd name="T47" fmla="*/ 171 h 351"/>
                  <a:gd name="T48" fmla="*/ 33 w 33"/>
                  <a:gd name="T49" fmla="*/ 121 h 351"/>
                  <a:gd name="T50" fmla="*/ 33 w 33"/>
                  <a:gd name="T51" fmla="*/ 76 h 351"/>
                  <a:gd name="T52" fmla="*/ 31 w 33"/>
                  <a:gd name="T53" fmla="*/ 40 h 351"/>
                  <a:gd name="T54" fmla="*/ 31 w 33"/>
                  <a:gd name="T55" fmla="*/ 16 h 351"/>
                  <a:gd name="T56" fmla="*/ 26 w 33"/>
                  <a:gd name="T57" fmla="*/ 4 h 351"/>
                  <a:gd name="T58" fmla="*/ 19 w 33"/>
                  <a:gd name="T59" fmla="*/ 0 h 351"/>
                  <a:gd name="T60" fmla="*/ 9 w 33"/>
                  <a:gd name="T61" fmla="*/ 2 h 351"/>
                  <a:gd name="T62" fmla="*/ 7 w 33"/>
                  <a:gd name="T63" fmla="*/ 2 h 35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" h="351">
                    <a:moveTo>
                      <a:pt x="7" y="2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21"/>
                    </a:lnTo>
                    <a:lnTo>
                      <a:pt x="7" y="28"/>
                    </a:lnTo>
                    <a:lnTo>
                      <a:pt x="7" y="40"/>
                    </a:lnTo>
                    <a:lnTo>
                      <a:pt x="7" y="50"/>
                    </a:lnTo>
                    <a:lnTo>
                      <a:pt x="7" y="61"/>
                    </a:lnTo>
                    <a:lnTo>
                      <a:pt x="5" y="73"/>
                    </a:lnTo>
                    <a:lnTo>
                      <a:pt x="5" y="88"/>
                    </a:lnTo>
                    <a:lnTo>
                      <a:pt x="5" y="99"/>
                    </a:lnTo>
                    <a:lnTo>
                      <a:pt x="5" y="111"/>
                    </a:lnTo>
                    <a:lnTo>
                      <a:pt x="5" y="123"/>
                    </a:lnTo>
                    <a:lnTo>
                      <a:pt x="5" y="135"/>
                    </a:lnTo>
                    <a:lnTo>
                      <a:pt x="2" y="145"/>
                    </a:lnTo>
                    <a:lnTo>
                      <a:pt x="2" y="156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5"/>
                    </a:lnTo>
                    <a:lnTo>
                      <a:pt x="0" y="202"/>
                    </a:lnTo>
                    <a:lnTo>
                      <a:pt x="0" y="216"/>
                    </a:lnTo>
                    <a:lnTo>
                      <a:pt x="0" y="232"/>
                    </a:lnTo>
                    <a:lnTo>
                      <a:pt x="0" y="247"/>
                    </a:lnTo>
                    <a:lnTo>
                      <a:pt x="0" y="263"/>
                    </a:lnTo>
                    <a:lnTo>
                      <a:pt x="0" y="278"/>
                    </a:lnTo>
                    <a:lnTo>
                      <a:pt x="0" y="292"/>
                    </a:lnTo>
                    <a:lnTo>
                      <a:pt x="0" y="306"/>
                    </a:lnTo>
                    <a:lnTo>
                      <a:pt x="0" y="318"/>
                    </a:lnTo>
                    <a:lnTo>
                      <a:pt x="0" y="328"/>
                    </a:lnTo>
                    <a:lnTo>
                      <a:pt x="2" y="337"/>
                    </a:lnTo>
                    <a:lnTo>
                      <a:pt x="2" y="339"/>
                    </a:lnTo>
                    <a:lnTo>
                      <a:pt x="2" y="342"/>
                    </a:lnTo>
                    <a:lnTo>
                      <a:pt x="5" y="347"/>
                    </a:lnTo>
                    <a:lnTo>
                      <a:pt x="14" y="351"/>
                    </a:lnTo>
                    <a:lnTo>
                      <a:pt x="16" y="349"/>
                    </a:lnTo>
                    <a:lnTo>
                      <a:pt x="21" y="344"/>
                    </a:lnTo>
                    <a:lnTo>
                      <a:pt x="21" y="339"/>
                    </a:lnTo>
                    <a:lnTo>
                      <a:pt x="24" y="335"/>
                    </a:lnTo>
                    <a:lnTo>
                      <a:pt x="24" y="325"/>
                    </a:lnTo>
                    <a:lnTo>
                      <a:pt x="26" y="316"/>
                    </a:lnTo>
                    <a:lnTo>
                      <a:pt x="26" y="301"/>
                    </a:lnTo>
                    <a:lnTo>
                      <a:pt x="28" y="285"/>
                    </a:lnTo>
                    <a:lnTo>
                      <a:pt x="28" y="263"/>
                    </a:lnTo>
                    <a:lnTo>
                      <a:pt x="28" y="242"/>
                    </a:lnTo>
                    <a:lnTo>
                      <a:pt x="28" y="218"/>
                    </a:lnTo>
                    <a:lnTo>
                      <a:pt x="31" y="194"/>
                    </a:lnTo>
                    <a:lnTo>
                      <a:pt x="31" y="171"/>
                    </a:lnTo>
                    <a:lnTo>
                      <a:pt x="33" y="147"/>
                    </a:lnTo>
                    <a:lnTo>
                      <a:pt x="33" y="121"/>
                    </a:lnTo>
                    <a:lnTo>
                      <a:pt x="33" y="99"/>
                    </a:lnTo>
                    <a:lnTo>
                      <a:pt x="33" y="76"/>
                    </a:lnTo>
                    <a:lnTo>
                      <a:pt x="33" y="57"/>
                    </a:lnTo>
                    <a:lnTo>
                      <a:pt x="31" y="40"/>
                    </a:lnTo>
                    <a:lnTo>
                      <a:pt x="31" y="26"/>
                    </a:lnTo>
                    <a:lnTo>
                      <a:pt x="31" y="16"/>
                    </a:lnTo>
                    <a:lnTo>
                      <a:pt x="31" y="11"/>
                    </a:lnTo>
                    <a:lnTo>
                      <a:pt x="26" y="4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9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3" name="Freeform 390"/>
              <p:cNvSpPr>
                <a:spLocks/>
              </p:cNvSpPr>
              <p:nvPr/>
            </p:nvSpPr>
            <p:spPr bwMode="auto">
              <a:xfrm>
                <a:off x="8335" y="6785"/>
                <a:ext cx="31" cy="542"/>
              </a:xfrm>
              <a:custGeom>
                <a:avLst/>
                <a:gdLst>
                  <a:gd name="T0" fmla="*/ 3 w 31"/>
                  <a:gd name="T1" fmla="*/ 9 h 542"/>
                  <a:gd name="T2" fmla="*/ 3 w 31"/>
                  <a:gd name="T3" fmla="*/ 9 h 542"/>
                  <a:gd name="T4" fmla="*/ 3 w 31"/>
                  <a:gd name="T5" fmla="*/ 16 h 542"/>
                  <a:gd name="T6" fmla="*/ 3 w 31"/>
                  <a:gd name="T7" fmla="*/ 28 h 542"/>
                  <a:gd name="T8" fmla="*/ 3 w 31"/>
                  <a:gd name="T9" fmla="*/ 42 h 542"/>
                  <a:gd name="T10" fmla="*/ 3 w 31"/>
                  <a:gd name="T11" fmla="*/ 57 h 542"/>
                  <a:gd name="T12" fmla="*/ 5 w 31"/>
                  <a:gd name="T13" fmla="*/ 78 h 542"/>
                  <a:gd name="T14" fmla="*/ 5 w 31"/>
                  <a:gd name="T15" fmla="*/ 97 h 542"/>
                  <a:gd name="T16" fmla="*/ 5 w 31"/>
                  <a:gd name="T17" fmla="*/ 118 h 542"/>
                  <a:gd name="T18" fmla="*/ 5 w 31"/>
                  <a:gd name="T19" fmla="*/ 140 h 542"/>
                  <a:gd name="T20" fmla="*/ 5 w 31"/>
                  <a:gd name="T21" fmla="*/ 164 h 542"/>
                  <a:gd name="T22" fmla="*/ 5 w 31"/>
                  <a:gd name="T23" fmla="*/ 185 h 542"/>
                  <a:gd name="T24" fmla="*/ 7 w 31"/>
                  <a:gd name="T25" fmla="*/ 206 h 542"/>
                  <a:gd name="T26" fmla="*/ 7 w 31"/>
                  <a:gd name="T27" fmla="*/ 223 h 542"/>
                  <a:gd name="T28" fmla="*/ 7 w 31"/>
                  <a:gd name="T29" fmla="*/ 242 h 542"/>
                  <a:gd name="T30" fmla="*/ 7 w 31"/>
                  <a:gd name="T31" fmla="*/ 254 h 542"/>
                  <a:gd name="T32" fmla="*/ 10 w 31"/>
                  <a:gd name="T33" fmla="*/ 266 h 542"/>
                  <a:gd name="T34" fmla="*/ 7 w 31"/>
                  <a:gd name="T35" fmla="*/ 275 h 542"/>
                  <a:gd name="T36" fmla="*/ 7 w 31"/>
                  <a:gd name="T37" fmla="*/ 290 h 542"/>
                  <a:gd name="T38" fmla="*/ 7 w 31"/>
                  <a:gd name="T39" fmla="*/ 306 h 542"/>
                  <a:gd name="T40" fmla="*/ 7 w 31"/>
                  <a:gd name="T41" fmla="*/ 325 h 542"/>
                  <a:gd name="T42" fmla="*/ 5 w 31"/>
                  <a:gd name="T43" fmla="*/ 344 h 542"/>
                  <a:gd name="T44" fmla="*/ 5 w 31"/>
                  <a:gd name="T45" fmla="*/ 366 h 542"/>
                  <a:gd name="T46" fmla="*/ 5 w 31"/>
                  <a:gd name="T47" fmla="*/ 389 h 542"/>
                  <a:gd name="T48" fmla="*/ 5 w 31"/>
                  <a:gd name="T49" fmla="*/ 411 h 542"/>
                  <a:gd name="T50" fmla="*/ 3 w 31"/>
                  <a:gd name="T51" fmla="*/ 432 h 542"/>
                  <a:gd name="T52" fmla="*/ 3 w 31"/>
                  <a:gd name="T53" fmla="*/ 454 h 542"/>
                  <a:gd name="T54" fmla="*/ 0 w 31"/>
                  <a:gd name="T55" fmla="*/ 473 h 542"/>
                  <a:gd name="T56" fmla="*/ 0 w 31"/>
                  <a:gd name="T57" fmla="*/ 489 h 542"/>
                  <a:gd name="T58" fmla="*/ 0 w 31"/>
                  <a:gd name="T59" fmla="*/ 503 h 542"/>
                  <a:gd name="T60" fmla="*/ 0 w 31"/>
                  <a:gd name="T61" fmla="*/ 513 h 542"/>
                  <a:gd name="T62" fmla="*/ 0 w 31"/>
                  <a:gd name="T63" fmla="*/ 520 h 542"/>
                  <a:gd name="T64" fmla="*/ 0 w 31"/>
                  <a:gd name="T65" fmla="*/ 523 h 542"/>
                  <a:gd name="T66" fmla="*/ 0 w 31"/>
                  <a:gd name="T67" fmla="*/ 527 h 542"/>
                  <a:gd name="T68" fmla="*/ 5 w 31"/>
                  <a:gd name="T69" fmla="*/ 537 h 542"/>
                  <a:gd name="T70" fmla="*/ 5 w 31"/>
                  <a:gd name="T71" fmla="*/ 539 h 542"/>
                  <a:gd name="T72" fmla="*/ 10 w 31"/>
                  <a:gd name="T73" fmla="*/ 542 h 542"/>
                  <a:gd name="T74" fmla="*/ 12 w 31"/>
                  <a:gd name="T75" fmla="*/ 537 h 542"/>
                  <a:gd name="T76" fmla="*/ 17 w 31"/>
                  <a:gd name="T77" fmla="*/ 532 h 542"/>
                  <a:gd name="T78" fmla="*/ 19 w 31"/>
                  <a:gd name="T79" fmla="*/ 520 h 542"/>
                  <a:gd name="T80" fmla="*/ 22 w 31"/>
                  <a:gd name="T81" fmla="*/ 501 h 542"/>
                  <a:gd name="T82" fmla="*/ 24 w 31"/>
                  <a:gd name="T83" fmla="*/ 475 h 542"/>
                  <a:gd name="T84" fmla="*/ 26 w 31"/>
                  <a:gd name="T85" fmla="*/ 442 h 542"/>
                  <a:gd name="T86" fmla="*/ 26 w 31"/>
                  <a:gd name="T87" fmla="*/ 401 h 542"/>
                  <a:gd name="T88" fmla="*/ 29 w 31"/>
                  <a:gd name="T89" fmla="*/ 359 h 542"/>
                  <a:gd name="T90" fmla="*/ 29 w 31"/>
                  <a:gd name="T91" fmla="*/ 313 h 542"/>
                  <a:gd name="T92" fmla="*/ 31 w 31"/>
                  <a:gd name="T93" fmla="*/ 268 h 542"/>
                  <a:gd name="T94" fmla="*/ 29 w 31"/>
                  <a:gd name="T95" fmla="*/ 221 h 542"/>
                  <a:gd name="T96" fmla="*/ 29 w 31"/>
                  <a:gd name="T97" fmla="*/ 176 h 542"/>
                  <a:gd name="T98" fmla="*/ 29 w 31"/>
                  <a:gd name="T99" fmla="*/ 133 h 542"/>
                  <a:gd name="T100" fmla="*/ 29 w 31"/>
                  <a:gd name="T101" fmla="*/ 95 h 542"/>
                  <a:gd name="T102" fmla="*/ 29 w 31"/>
                  <a:gd name="T103" fmla="*/ 61 h 542"/>
                  <a:gd name="T104" fmla="*/ 26 w 31"/>
                  <a:gd name="T105" fmla="*/ 35 h 542"/>
                  <a:gd name="T106" fmla="*/ 26 w 31"/>
                  <a:gd name="T107" fmla="*/ 16 h 542"/>
                  <a:gd name="T108" fmla="*/ 24 w 31"/>
                  <a:gd name="T109" fmla="*/ 9 h 542"/>
                  <a:gd name="T110" fmla="*/ 19 w 31"/>
                  <a:gd name="T111" fmla="*/ 2 h 542"/>
                  <a:gd name="T112" fmla="*/ 15 w 31"/>
                  <a:gd name="T113" fmla="*/ 0 h 542"/>
                  <a:gd name="T114" fmla="*/ 12 w 31"/>
                  <a:gd name="T115" fmla="*/ 0 h 542"/>
                  <a:gd name="T116" fmla="*/ 10 w 31"/>
                  <a:gd name="T117" fmla="*/ 2 h 542"/>
                  <a:gd name="T118" fmla="*/ 5 w 31"/>
                  <a:gd name="T119" fmla="*/ 4 h 542"/>
                  <a:gd name="T120" fmla="*/ 3 w 31"/>
                  <a:gd name="T121" fmla="*/ 9 h 542"/>
                  <a:gd name="T122" fmla="*/ 3 w 31"/>
                  <a:gd name="T123" fmla="*/ 9 h 54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1" h="542">
                    <a:moveTo>
                      <a:pt x="3" y="9"/>
                    </a:moveTo>
                    <a:lnTo>
                      <a:pt x="3" y="9"/>
                    </a:lnTo>
                    <a:lnTo>
                      <a:pt x="3" y="16"/>
                    </a:lnTo>
                    <a:lnTo>
                      <a:pt x="3" y="28"/>
                    </a:lnTo>
                    <a:lnTo>
                      <a:pt x="3" y="42"/>
                    </a:lnTo>
                    <a:lnTo>
                      <a:pt x="3" y="57"/>
                    </a:lnTo>
                    <a:lnTo>
                      <a:pt x="5" y="78"/>
                    </a:lnTo>
                    <a:lnTo>
                      <a:pt x="5" y="97"/>
                    </a:lnTo>
                    <a:lnTo>
                      <a:pt x="5" y="118"/>
                    </a:lnTo>
                    <a:lnTo>
                      <a:pt x="5" y="140"/>
                    </a:lnTo>
                    <a:lnTo>
                      <a:pt x="5" y="164"/>
                    </a:lnTo>
                    <a:lnTo>
                      <a:pt x="5" y="185"/>
                    </a:lnTo>
                    <a:lnTo>
                      <a:pt x="7" y="206"/>
                    </a:lnTo>
                    <a:lnTo>
                      <a:pt x="7" y="223"/>
                    </a:lnTo>
                    <a:lnTo>
                      <a:pt x="7" y="242"/>
                    </a:lnTo>
                    <a:lnTo>
                      <a:pt x="7" y="254"/>
                    </a:lnTo>
                    <a:lnTo>
                      <a:pt x="10" y="266"/>
                    </a:lnTo>
                    <a:lnTo>
                      <a:pt x="7" y="275"/>
                    </a:lnTo>
                    <a:lnTo>
                      <a:pt x="7" y="290"/>
                    </a:lnTo>
                    <a:lnTo>
                      <a:pt x="7" y="306"/>
                    </a:lnTo>
                    <a:lnTo>
                      <a:pt x="7" y="325"/>
                    </a:lnTo>
                    <a:lnTo>
                      <a:pt x="5" y="344"/>
                    </a:lnTo>
                    <a:lnTo>
                      <a:pt x="5" y="366"/>
                    </a:lnTo>
                    <a:lnTo>
                      <a:pt x="5" y="389"/>
                    </a:lnTo>
                    <a:lnTo>
                      <a:pt x="5" y="411"/>
                    </a:lnTo>
                    <a:lnTo>
                      <a:pt x="3" y="432"/>
                    </a:lnTo>
                    <a:lnTo>
                      <a:pt x="3" y="454"/>
                    </a:lnTo>
                    <a:lnTo>
                      <a:pt x="0" y="473"/>
                    </a:lnTo>
                    <a:lnTo>
                      <a:pt x="0" y="489"/>
                    </a:lnTo>
                    <a:lnTo>
                      <a:pt x="0" y="503"/>
                    </a:lnTo>
                    <a:lnTo>
                      <a:pt x="0" y="513"/>
                    </a:lnTo>
                    <a:lnTo>
                      <a:pt x="0" y="520"/>
                    </a:lnTo>
                    <a:lnTo>
                      <a:pt x="0" y="523"/>
                    </a:lnTo>
                    <a:lnTo>
                      <a:pt x="0" y="527"/>
                    </a:lnTo>
                    <a:lnTo>
                      <a:pt x="5" y="537"/>
                    </a:lnTo>
                    <a:lnTo>
                      <a:pt x="5" y="539"/>
                    </a:lnTo>
                    <a:lnTo>
                      <a:pt x="10" y="542"/>
                    </a:lnTo>
                    <a:lnTo>
                      <a:pt x="12" y="537"/>
                    </a:lnTo>
                    <a:lnTo>
                      <a:pt x="17" y="532"/>
                    </a:lnTo>
                    <a:lnTo>
                      <a:pt x="19" y="520"/>
                    </a:lnTo>
                    <a:lnTo>
                      <a:pt x="22" y="501"/>
                    </a:lnTo>
                    <a:lnTo>
                      <a:pt x="24" y="475"/>
                    </a:lnTo>
                    <a:lnTo>
                      <a:pt x="26" y="442"/>
                    </a:lnTo>
                    <a:lnTo>
                      <a:pt x="26" y="401"/>
                    </a:lnTo>
                    <a:lnTo>
                      <a:pt x="29" y="359"/>
                    </a:lnTo>
                    <a:lnTo>
                      <a:pt x="29" y="313"/>
                    </a:lnTo>
                    <a:lnTo>
                      <a:pt x="31" y="268"/>
                    </a:lnTo>
                    <a:lnTo>
                      <a:pt x="29" y="221"/>
                    </a:lnTo>
                    <a:lnTo>
                      <a:pt x="29" y="176"/>
                    </a:lnTo>
                    <a:lnTo>
                      <a:pt x="29" y="133"/>
                    </a:lnTo>
                    <a:lnTo>
                      <a:pt x="29" y="95"/>
                    </a:lnTo>
                    <a:lnTo>
                      <a:pt x="29" y="61"/>
                    </a:lnTo>
                    <a:lnTo>
                      <a:pt x="26" y="35"/>
                    </a:lnTo>
                    <a:lnTo>
                      <a:pt x="26" y="16"/>
                    </a:lnTo>
                    <a:lnTo>
                      <a:pt x="24" y="9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5" y="4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4" name="Freeform 391"/>
              <p:cNvSpPr>
                <a:spLocks/>
              </p:cNvSpPr>
              <p:nvPr/>
            </p:nvSpPr>
            <p:spPr bwMode="auto">
              <a:xfrm>
                <a:off x="8435" y="6766"/>
                <a:ext cx="33" cy="515"/>
              </a:xfrm>
              <a:custGeom>
                <a:avLst/>
                <a:gdLst>
                  <a:gd name="T0" fmla="*/ 12 w 33"/>
                  <a:gd name="T1" fmla="*/ 14 h 515"/>
                  <a:gd name="T2" fmla="*/ 10 w 33"/>
                  <a:gd name="T3" fmla="*/ 31 h 515"/>
                  <a:gd name="T4" fmla="*/ 10 w 33"/>
                  <a:gd name="T5" fmla="*/ 59 h 515"/>
                  <a:gd name="T6" fmla="*/ 10 w 33"/>
                  <a:gd name="T7" fmla="*/ 97 h 515"/>
                  <a:gd name="T8" fmla="*/ 7 w 33"/>
                  <a:gd name="T9" fmla="*/ 140 h 515"/>
                  <a:gd name="T10" fmla="*/ 7 w 33"/>
                  <a:gd name="T11" fmla="*/ 180 h 515"/>
                  <a:gd name="T12" fmla="*/ 7 w 33"/>
                  <a:gd name="T13" fmla="*/ 218 h 515"/>
                  <a:gd name="T14" fmla="*/ 7 w 33"/>
                  <a:gd name="T15" fmla="*/ 249 h 515"/>
                  <a:gd name="T16" fmla="*/ 7 w 33"/>
                  <a:gd name="T17" fmla="*/ 268 h 515"/>
                  <a:gd name="T18" fmla="*/ 7 w 33"/>
                  <a:gd name="T19" fmla="*/ 297 h 515"/>
                  <a:gd name="T20" fmla="*/ 5 w 33"/>
                  <a:gd name="T21" fmla="*/ 337 h 515"/>
                  <a:gd name="T22" fmla="*/ 5 w 33"/>
                  <a:gd name="T23" fmla="*/ 380 h 515"/>
                  <a:gd name="T24" fmla="*/ 2 w 33"/>
                  <a:gd name="T25" fmla="*/ 423 h 515"/>
                  <a:gd name="T26" fmla="*/ 2 w 33"/>
                  <a:gd name="T27" fmla="*/ 463 h 515"/>
                  <a:gd name="T28" fmla="*/ 0 w 33"/>
                  <a:gd name="T29" fmla="*/ 494 h 515"/>
                  <a:gd name="T30" fmla="*/ 0 w 33"/>
                  <a:gd name="T31" fmla="*/ 511 h 515"/>
                  <a:gd name="T32" fmla="*/ 31 w 33"/>
                  <a:gd name="T33" fmla="*/ 501 h 515"/>
                  <a:gd name="T34" fmla="*/ 31 w 33"/>
                  <a:gd name="T35" fmla="*/ 492 h 515"/>
                  <a:gd name="T36" fmla="*/ 31 w 33"/>
                  <a:gd name="T37" fmla="*/ 468 h 515"/>
                  <a:gd name="T38" fmla="*/ 31 w 33"/>
                  <a:gd name="T39" fmla="*/ 432 h 515"/>
                  <a:gd name="T40" fmla="*/ 31 w 33"/>
                  <a:gd name="T41" fmla="*/ 389 h 515"/>
                  <a:gd name="T42" fmla="*/ 31 w 33"/>
                  <a:gd name="T43" fmla="*/ 344 h 515"/>
                  <a:gd name="T44" fmla="*/ 31 w 33"/>
                  <a:gd name="T45" fmla="*/ 299 h 515"/>
                  <a:gd name="T46" fmla="*/ 31 w 33"/>
                  <a:gd name="T47" fmla="*/ 261 h 515"/>
                  <a:gd name="T48" fmla="*/ 33 w 33"/>
                  <a:gd name="T49" fmla="*/ 233 h 515"/>
                  <a:gd name="T50" fmla="*/ 33 w 33"/>
                  <a:gd name="T51" fmla="*/ 206 h 515"/>
                  <a:gd name="T52" fmla="*/ 33 w 33"/>
                  <a:gd name="T53" fmla="*/ 171 h 515"/>
                  <a:gd name="T54" fmla="*/ 33 w 33"/>
                  <a:gd name="T55" fmla="*/ 133 h 515"/>
                  <a:gd name="T56" fmla="*/ 33 w 33"/>
                  <a:gd name="T57" fmla="*/ 95 h 515"/>
                  <a:gd name="T58" fmla="*/ 33 w 33"/>
                  <a:gd name="T59" fmla="*/ 57 h 515"/>
                  <a:gd name="T60" fmla="*/ 33 w 33"/>
                  <a:gd name="T61" fmla="*/ 26 h 515"/>
                  <a:gd name="T62" fmla="*/ 33 w 33"/>
                  <a:gd name="T63" fmla="*/ 7 h 515"/>
                  <a:gd name="T64" fmla="*/ 33 w 33"/>
                  <a:gd name="T65" fmla="*/ 0 h 515"/>
                  <a:gd name="T66" fmla="*/ 12 w 33"/>
                  <a:gd name="T67" fmla="*/ 12 h 51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3" h="515">
                    <a:moveTo>
                      <a:pt x="12" y="12"/>
                    </a:moveTo>
                    <a:lnTo>
                      <a:pt x="12" y="14"/>
                    </a:lnTo>
                    <a:lnTo>
                      <a:pt x="12" y="21"/>
                    </a:lnTo>
                    <a:lnTo>
                      <a:pt x="10" y="31"/>
                    </a:lnTo>
                    <a:lnTo>
                      <a:pt x="10" y="45"/>
                    </a:lnTo>
                    <a:lnTo>
                      <a:pt x="10" y="59"/>
                    </a:lnTo>
                    <a:lnTo>
                      <a:pt x="10" y="78"/>
                    </a:lnTo>
                    <a:lnTo>
                      <a:pt x="10" y="97"/>
                    </a:lnTo>
                    <a:lnTo>
                      <a:pt x="10" y="118"/>
                    </a:lnTo>
                    <a:lnTo>
                      <a:pt x="7" y="140"/>
                    </a:lnTo>
                    <a:lnTo>
                      <a:pt x="7" y="159"/>
                    </a:lnTo>
                    <a:lnTo>
                      <a:pt x="7" y="180"/>
                    </a:lnTo>
                    <a:lnTo>
                      <a:pt x="7" y="202"/>
                    </a:lnTo>
                    <a:lnTo>
                      <a:pt x="7" y="218"/>
                    </a:lnTo>
                    <a:lnTo>
                      <a:pt x="7" y="235"/>
                    </a:lnTo>
                    <a:lnTo>
                      <a:pt x="7" y="249"/>
                    </a:lnTo>
                    <a:lnTo>
                      <a:pt x="7" y="259"/>
                    </a:lnTo>
                    <a:lnTo>
                      <a:pt x="7" y="268"/>
                    </a:lnTo>
                    <a:lnTo>
                      <a:pt x="7" y="282"/>
                    </a:lnTo>
                    <a:lnTo>
                      <a:pt x="7" y="297"/>
                    </a:lnTo>
                    <a:lnTo>
                      <a:pt x="7" y="316"/>
                    </a:lnTo>
                    <a:lnTo>
                      <a:pt x="5" y="337"/>
                    </a:lnTo>
                    <a:lnTo>
                      <a:pt x="5" y="359"/>
                    </a:lnTo>
                    <a:lnTo>
                      <a:pt x="5" y="380"/>
                    </a:lnTo>
                    <a:lnTo>
                      <a:pt x="5" y="404"/>
                    </a:lnTo>
                    <a:lnTo>
                      <a:pt x="2" y="423"/>
                    </a:lnTo>
                    <a:lnTo>
                      <a:pt x="2" y="444"/>
                    </a:lnTo>
                    <a:lnTo>
                      <a:pt x="2" y="463"/>
                    </a:lnTo>
                    <a:lnTo>
                      <a:pt x="2" y="480"/>
                    </a:lnTo>
                    <a:lnTo>
                      <a:pt x="0" y="494"/>
                    </a:lnTo>
                    <a:lnTo>
                      <a:pt x="0" y="503"/>
                    </a:lnTo>
                    <a:lnTo>
                      <a:pt x="0" y="511"/>
                    </a:lnTo>
                    <a:lnTo>
                      <a:pt x="0" y="515"/>
                    </a:lnTo>
                    <a:lnTo>
                      <a:pt x="31" y="501"/>
                    </a:lnTo>
                    <a:lnTo>
                      <a:pt x="31" y="499"/>
                    </a:lnTo>
                    <a:lnTo>
                      <a:pt x="31" y="492"/>
                    </a:lnTo>
                    <a:lnTo>
                      <a:pt x="31" y="482"/>
                    </a:lnTo>
                    <a:lnTo>
                      <a:pt x="31" y="468"/>
                    </a:lnTo>
                    <a:lnTo>
                      <a:pt x="31" y="451"/>
                    </a:lnTo>
                    <a:lnTo>
                      <a:pt x="31" y="432"/>
                    </a:lnTo>
                    <a:lnTo>
                      <a:pt x="31" y="411"/>
                    </a:lnTo>
                    <a:lnTo>
                      <a:pt x="31" y="389"/>
                    </a:lnTo>
                    <a:lnTo>
                      <a:pt x="31" y="366"/>
                    </a:lnTo>
                    <a:lnTo>
                      <a:pt x="31" y="344"/>
                    </a:lnTo>
                    <a:lnTo>
                      <a:pt x="31" y="320"/>
                    </a:lnTo>
                    <a:lnTo>
                      <a:pt x="31" y="299"/>
                    </a:lnTo>
                    <a:lnTo>
                      <a:pt x="31" y="280"/>
                    </a:lnTo>
                    <a:lnTo>
                      <a:pt x="31" y="261"/>
                    </a:lnTo>
                    <a:lnTo>
                      <a:pt x="31" y="244"/>
                    </a:lnTo>
                    <a:lnTo>
                      <a:pt x="33" y="233"/>
                    </a:lnTo>
                    <a:lnTo>
                      <a:pt x="33" y="221"/>
                    </a:lnTo>
                    <a:lnTo>
                      <a:pt x="33" y="206"/>
                    </a:lnTo>
                    <a:lnTo>
                      <a:pt x="33" y="187"/>
                    </a:lnTo>
                    <a:lnTo>
                      <a:pt x="33" y="171"/>
                    </a:lnTo>
                    <a:lnTo>
                      <a:pt x="33" y="152"/>
                    </a:lnTo>
                    <a:lnTo>
                      <a:pt x="33" y="133"/>
                    </a:lnTo>
                    <a:lnTo>
                      <a:pt x="33" y="111"/>
                    </a:lnTo>
                    <a:lnTo>
                      <a:pt x="33" y="95"/>
                    </a:lnTo>
                    <a:lnTo>
                      <a:pt x="33" y="73"/>
                    </a:lnTo>
                    <a:lnTo>
                      <a:pt x="33" y="57"/>
                    </a:lnTo>
                    <a:lnTo>
                      <a:pt x="33" y="40"/>
                    </a:lnTo>
                    <a:lnTo>
                      <a:pt x="33" y="26"/>
                    </a:lnTo>
                    <a:lnTo>
                      <a:pt x="33" y="14"/>
                    </a:lnTo>
                    <a:lnTo>
                      <a:pt x="33" y="7"/>
                    </a:lnTo>
                    <a:lnTo>
                      <a:pt x="33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5" name="Freeform 392"/>
              <p:cNvSpPr>
                <a:spLocks/>
              </p:cNvSpPr>
              <p:nvPr/>
            </p:nvSpPr>
            <p:spPr bwMode="auto">
              <a:xfrm>
                <a:off x="8345" y="7272"/>
                <a:ext cx="54" cy="50"/>
              </a:xfrm>
              <a:custGeom>
                <a:avLst/>
                <a:gdLst>
                  <a:gd name="T0" fmla="*/ 54 w 54"/>
                  <a:gd name="T1" fmla="*/ 0 h 50"/>
                  <a:gd name="T2" fmla="*/ 52 w 54"/>
                  <a:gd name="T3" fmla="*/ 0 h 50"/>
                  <a:gd name="T4" fmla="*/ 47 w 54"/>
                  <a:gd name="T5" fmla="*/ 0 h 50"/>
                  <a:gd name="T6" fmla="*/ 40 w 54"/>
                  <a:gd name="T7" fmla="*/ 2 h 50"/>
                  <a:gd name="T8" fmla="*/ 33 w 54"/>
                  <a:gd name="T9" fmla="*/ 5 h 50"/>
                  <a:gd name="T10" fmla="*/ 24 w 54"/>
                  <a:gd name="T11" fmla="*/ 5 h 50"/>
                  <a:gd name="T12" fmla="*/ 16 w 54"/>
                  <a:gd name="T13" fmla="*/ 9 h 50"/>
                  <a:gd name="T14" fmla="*/ 9 w 54"/>
                  <a:gd name="T15" fmla="*/ 12 h 50"/>
                  <a:gd name="T16" fmla="*/ 7 w 54"/>
                  <a:gd name="T17" fmla="*/ 19 h 50"/>
                  <a:gd name="T18" fmla="*/ 0 w 54"/>
                  <a:gd name="T19" fmla="*/ 28 h 50"/>
                  <a:gd name="T20" fmla="*/ 2 w 54"/>
                  <a:gd name="T21" fmla="*/ 38 h 50"/>
                  <a:gd name="T22" fmla="*/ 5 w 54"/>
                  <a:gd name="T23" fmla="*/ 45 h 50"/>
                  <a:gd name="T24" fmla="*/ 7 w 54"/>
                  <a:gd name="T25" fmla="*/ 50 h 50"/>
                  <a:gd name="T26" fmla="*/ 50 w 54"/>
                  <a:gd name="T27" fmla="*/ 24 h 50"/>
                  <a:gd name="T28" fmla="*/ 54 w 54"/>
                  <a:gd name="T29" fmla="*/ 0 h 50"/>
                  <a:gd name="T30" fmla="*/ 54 w 54"/>
                  <a:gd name="T31" fmla="*/ 0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4" h="50">
                    <a:moveTo>
                      <a:pt x="54" y="0"/>
                    </a:moveTo>
                    <a:lnTo>
                      <a:pt x="52" y="0"/>
                    </a:lnTo>
                    <a:lnTo>
                      <a:pt x="47" y="0"/>
                    </a:lnTo>
                    <a:lnTo>
                      <a:pt x="40" y="2"/>
                    </a:lnTo>
                    <a:lnTo>
                      <a:pt x="33" y="5"/>
                    </a:lnTo>
                    <a:lnTo>
                      <a:pt x="24" y="5"/>
                    </a:lnTo>
                    <a:lnTo>
                      <a:pt x="16" y="9"/>
                    </a:lnTo>
                    <a:lnTo>
                      <a:pt x="9" y="12"/>
                    </a:lnTo>
                    <a:lnTo>
                      <a:pt x="7" y="19"/>
                    </a:lnTo>
                    <a:lnTo>
                      <a:pt x="0" y="28"/>
                    </a:lnTo>
                    <a:lnTo>
                      <a:pt x="2" y="38"/>
                    </a:lnTo>
                    <a:lnTo>
                      <a:pt x="5" y="45"/>
                    </a:lnTo>
                    <a:lnTo>
                      <a:pt x="7" y="50"/>
                    </a:lnTo>
                    <a:lnTo>
                      <a:pt x="50" y="2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6" name="Freeform 393"/>
              <p:cNvSpPr>
                <a:spLocks/>
              </p:cNvSpPr>
              <p:nvPr/>
            </p:nvSpPr>
            <p:spPr bwMode="auto">
              <a:xfrm>
                <a:off x="8385" y="6476"/>
                <a:ext cx="1003" cy="1003"/>
              </a:xfrm>
              <a:custGeom>
                <a:avLst/>
                <a:gdLst>
                  <a:gd name="T0" fmla="*/ 31 w 1003"/>
                  <a:gd name="T1" fmla="*/ 302 h 1003"/>
                  <a:gd name="T2" fmla="*/ 126 w 1003"/>
                  <a:gd name="T3" fmla="*/ 302 h 1003"/>
                  <a:gd name="T4" fmla="*/ 224 w 1003"/>
                  <a:gd name="T5" fmla="*/ 313 h 1003"/>
                  <a:gd name="T6" fmla="*/ 285 w 1003"/>
                  <a:gd name="T7" fmla="*/ 401 h 1003"/>
                  <a:gd name="T8" fmla="*/ 366 w 1003"/>
                  <a:gd name="T9" fmla="*/ 663 h 1003"/>
                  <a:gd name="T10" fmla="*/ 437 w 1003"/>
                  <a:gd name="T11" fmla="*/ 915 h 1003"/>
                  <a:gd name="T12" fmla="*/ 487 w 1003"/>
                  <a:gd name="T13" fmla="*/ 981 h 1003"/>
                  <a:gd name="T14" fmla="*/ 654 w 1003"/>
                  <a:gd name="T15" fmla="*/ 993 h 1003"/>
                  <a:gd name="T16" fmla="*/ 844 w 1003"/>
                  <a:gd name="T17" fmla="*/ 1003 h 1003"/>
                  <a:gd name="T18" fmla="*/ 917 w 1003"/>
                  <a:gd name="T19" fmla="*/ 991 h 1003"/>
                  <a:gd name="T20" fmla="*/ 946 w 1003"/>
                  <a:gd name="T21" fmla="*/ 905 h 1003"/>
                  <a:gd name="T22" fmla="*/ 981 w 1003"/>
                  <a:gd name="T23" fmla="*/ 784 h 1003"/>
                  <a:gd name="T24" fmla="*/ 1003 w 1003"/>
                  <a:gd name="T25" fmla="*/ 708 h 1003"/>
                  <a:gd name="T26" fmla="*/ 1001 w 1003"/>
                  <a:gd name="T27" fmla="*/ 663 h 1003"/>
                  <a:gd name="T28" fmla="*/ 996 w 1003"/>
                  <a:gd name="T29" fmla="*/ 615 h 1003"/>
                  <a:gd name="T30" fmla="*/ 986 w 1003"/>
                  <a:gd name="T31" fmla="*/ 589 h 1003"/>
                  <a:gd name="T32" fmla="*/ 903 w 1003"/>
                  <a:gd name="T33" fmla="*/ 599 h 1003"/>
                  <a:gd name="T34" fmla="*/ 780 w 1003"/>
                  <a:gd name="T35" fmla="*/ 606 h 1003"/>
                  <a:gd name="T36" fmla="*/ 715 w 1003"/>
                  <a:gd name="T37" fmla="*/ 601 h 1003"/>
                  <a:gd name="T38" fmla="*/ 673 w 1003"/>
                  <a:gd name="T39" fmla="*/ 470 h 1003"/>
                  <a:gd name="T40" fmla="*/ 585 w 1003"/>
                  <a:gd name="T41" fmla="*/ 237 h 1003"/>
                  <a:gd name="T42" fmla="*/ 487 w 1003"/>
                  <a:gd name="T43" fmla="*/ 64 h 1003"/>
                  <a:gd name="T44" fmla="*/ 378 w 1003"/>
                  <a:gd name="T45" fmla="*/ 23 h 1003"/>
                  <a:gd name="T46" fmla="*/ 243 w 1003"/>
                  <a:gd name="T47" fmla="*/ 4 h 1003"/>
                  <a:gd name="T48" fmla="*/ 147 w 1003"/>
                  <a:gd name="T49" fmla="*/ 0 h 1003"/>
                  <a:gd name="T50" fmla="*/ 150 w 1003"/>
                  <a:gd name="T51" fmla="*/ 28 h 1003"/>
                  <a:gd name="T52" fmla="*/ 254 w 1003"/>
                  <a:gd name="T53" fmla="*/ 33 h 1003"/>
                  <a:gd name="T54" fmla="*/ 390 w 1003"/>
                  <a:gd name="T55" fmla="*/ 52 h 1003"/>
                  <a:gd name="T56" fmla="*/ 473 w 1003"/>
                  <a:gd name="T57" fmla="*/ 83 h 1003"/>
                  <a:gd name="T58" fmla="*/ 528 w 1003"/>
                  <a:gd name="T59" fmla="*/ 168 h 1003"/>
                  <a:gd name="T60" fmla="*/ 580 w 1003"/>
                  <a:gd name="T61" fmla="*/ 290 h 1003"/>
                  <a:gd name="T62" fmla="*/ 627 w 1003"/>
                  <a:gd name="T63" fmla="*/ 411 h 1003"/>
                  <a:gd name="T64" fmla="*/ 658 w 1003"/>
                  <a:gd name="T65" fmla="*/ 501 h 1003"/>
                  <a:gd name="T66" fmla="*/ 680 w 1003"/>
                  <a:gd name="T67" fmla="*/ 575 h 1003"/>
                  <a:gd name="T68" fmla="*/ 701 w 1003"/>
                  <a:gd name="T69" fmla="*/ 618 h 1003"/>
                  <a:gd name="T70" fmla="*/ 761 w 1003"/>
                  <a:gd name="T71" fmla="*/ 630 h 1003"/>
                  <a:gd name="T72" fmla="*/ 875 w 1003"/>
                  <a:gd name="T73" fmla="*/ 625 h 1003"/>
                  <a:gd name="T74" fmla="*/ 965 w 1003"/>
                  <a:gd name="T75" fmla="*/ 618 h 1003"/>
                  <a:gd name="T76" fmla="*/ 977 w 1003"/>
                  <a:gd name="T77" fmla="*/ 634 h 1003"/>
                  <a:gd name="T78" fmla="*/ 977 w 1003"/>
                  <a:gd name="T79" fmla="*/ 672 h 1003"/>
                  <a:gd name="T80" fmla="*/ 979 w 1003"/>
                  <a:gd name="T81" fmla="*/ 706 h 1003"/>
                  <a:gd name="T82" fmla="*/ 967 w 1003"/>
                  <a:gd name="T83" fmla="*/ 755 h 1003"/>
                  <a:gd name="T84" fmla="*/ 934 w 1003"/>
                  <a:gd name="T85" fmla="*/ 865 h 1003"/>
                  <a:gd name="T86" fmla="*/ 905 w 1003"/>
                  <a:gd name="T87" fmla="*/ 955 h 1003"/>
                  <a:gd name="T88" fmla="*/ 856 w 1003"/>
                  <a:gd name="T89" fmla="*/ 969 h 1003"/>
                  <a:gd name="T90" fmla="*/ 687 w 1003"/>
                  <a:gd name="T91" fmla="*/ 967 h 1003"/>
                  <a:gd name="T92" fmla="*/ 521 w 1003"/>
                  <a:gd name="T93" fmla="*/ 957 h 1003"/>
                  <a:gd name="T94" fmla="*/ 471 w 1003"/>
                  <a:gd name="T95" fmla="*/ 929 h 1003"/>
                  <a:gd name="T96" fmla="*/ 433 w 1003"/>
                  <a:gd name="T97" fmla="*/ 798 h 1003"/>
                  <a:gd name="T98" fmla="*/ 378 w 1003"/>
                  <a:gd name="T99" fmla="*/ 620 h 1003"/>
                  <a:gd name="T100" fmla="*/ 335 w 1003"/>
                  <a:gd name="T101" fmla="*/ 470 h 1003"/>
                  <a:gd name="T102" fmla="*/ 302 w 1003"/>
                  <a:gd name="T103" fmla="*/ 373 h 1003"/>
                  <a:gd name="T104" fmla="*/ 269 w 1003"/>
                  <a:gd name="T105" fmla="*/ 313 h 1003"/>
                  <a:gd name="T106" fmla="*/ 231 w 1003"/>
                  <a:gd name="T107" fmla="*/ 290 h 1003"/>
                  <a:gd name="T108" fmla="*/ 162 w 1003"/>
                  <a:gd name="T109" fmla="*/ 280 h 1003"/>
                  <a:gd name="T110" fmla="*/ 76 w 1003"/>
                  <a:gd name="T111" fmla="*/ 278 h 1003"/>
                  <a:gd name="T112" fmla="*/ 24 w 1003"/>
                  <a:gd name="T113" fmla="*/ 280 h 100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03" h="1003">
                    <a:moveTo>
                      <a:pt x="0" y="304"/>
                    </a:moveTo>
                    <a:lnTo>
                      <a:pt x="0" y="304"/>
                    </a:lnTo>
                    <a:lnTo>
                      <a:pt x="7" y="304"/>
                    </a:lnTo>
                    <a:lnTo>
                      <a:pt x="17" y="302"/>
                    </a:lnTo>
                    <a:lnTo>
                      <a:pt x="31" y="302"/>
                    </a:lnTo>
                    <a:lnTo>
                      <a:pt x="45" y="302"/>
                    </a:lnTo>
                    <a:lnTo>
                      <a:pt x="64" y="299"/>
                    </a:lnTo>
                    <a:lnTo>
                      <a:pt x="83" y="299"/>
                    </a:lnTo>
                    <a:lnTo>
                      <a:pt x="105" y="302"/>
                    </a:lnTo>
                    <a:lnTo>
                      <a:pt x="126" y="302"/>
                    </a:lnTo>
                    <a:lnTo>
                      <a:pt x="147" y="302"/>
                    </a:lnTo>
                    <a:lnTo>
                      <a:pt x="169" y="304"/>
                    </a:lnTo>
                    <a:lnTo>
                      <a:pt x="190" y="306"/>
                    </a:lnTo>
                    <a:lnTo>
                      <a:pt x="207" y="311"/>
                    </a:lnTo>
                    <a:lnTo>
                      <a:pt x="224" y="313"/>
                    </a:lnTo>
                    <a:lnTo>
                      <a:pt x="238" y="321"/>
                    </a:lnTo>
                    <a:lnTo>
                      <a:pt x="250" y="330"/>
                    </a:lnTo>
                    <a:lnTo>
                      <a:pt x="259" y="342"/>
                    </a:lnTo>
                    <a:lnTo>
                      <a:pt x="271" y="368"/>
                    </a:lnTo>
                    <a:lnTo>
                      <a:pt x="285" y="401"/>
                    </a:lnTo>
                    <a:lnTo>
                      <a:pt x="300" y="444"/>
                    </a:lnTo>
                    <a:lnTo>
                      <a:pt x="316" y="494"/>
                    </a:lnTo>
                    <a:lnTo>
                      <a:pt x="333" y="549"/>
                    </a:lnTo>
                    <a:lnTo>
                      <a:pt x="349" y="606"/>
                    </a:lnTo>
                    <a:lnTo>
                      <a:pt x="366" y="663"/>
                    </a:lnTo>
                    <a:lnTo>
                      <a:pt x="380" y="720"/>
                    </a:lnTo>
                    <a:lnTo>
                      <a:pt x="397" y="777"/>
                    </a:lnTo>
                    <a:lnTo>
                      <a:pt x="411" y="827"/>
                    </a:lnTo>
                    <a:lnTo>
                      <a:pt x="425" y="874"/>
                    </a:lnTo>
                    <a:lnTo>
                      <a:pt x="437" y="915"/>
                    </a:lnTo>
                    <a:lnTo>
                      <a:pt x="447" y="948"/>
                    </a:lnTo>
                    <a:lnTo>
                      <a:pt x="456" y="967"/>
                    </a:lnTo>
                    <a:lnTo>
                      <a:pt x="461" y="976"/>
                    </a:lnTo>
                    <a:lnTo>
                      <a:pt x="471" y="979"/>
                    </a:lnTo>
                    <a:lnTo>
                      <a:pt x="487" y="981"/>
                    </a:lnTo>
                    <a:lnTo>
                      <a:pt x="511" y="984"/>
                    </a:lnTo>
                    <a:lnTo>
                      <a:pt x="542" y="986"/>
                    </a:lnTo>
                    <a:lnTo>
                      <a:pt x="575" y="988"/>
                    </a:lnTo>
                    <a:lnTo>
                      <a:pt x="613" y="991"/>
                    </a:lnTo>
                    <a:lnTo>
                      <a:pt x="654" y="993"/>
                    </a:lnTo>
                    <a:lnTo>
                      <a:pt x="694" y="998"/>
                    </a:lnTo>
                    <a:lnTo>
                      <a:pt x="734" y="998"/>
                    </a:lnTo>
                    <a:lnTo>
                      <a:pt x="775" y="1000"/>
                    </a:lnTo>
                    <a:lnTo>
                      <a:pt x="810" y="1000"/>
                    </a:lnTo>
                    <a:lnTo>
                      <a:pt x="844" y="1003"/>
                    </a:lnTo>
                    <a:lnTo>
                      <a:pt x="872" y="1000"/>
                    </a:lnTo>
                    <a:lnTo>
                      <a:pt x="894" y="1000"/>
                    </a:lnTo>
                    <a:lnTo>
                      <a:pt x="910" y="998"/>
                    </a:lnTo>
                    <a:lnTo>
                      <a:pt x="917" y="998"/>
                    </a:lnTo>
                    <a:lnTo>
                      <a:pt x="917" y="991"/>
                    </a:lnTo>
                    <a:lnTo>
                      <a:pt x="922" y="979"/>
                    </a:lnTo>
                    <a:lnTo>
                      <a:pt x="924" y="967"/>
                    </a:lnTo>
                    <a:lnTo>
                      <a:pt x="932" y="948"/>
                    </a:lnTo>
                    <a:lnTo>
                      <a:pt x="939" y="929"/>
                    </a:lnTo>
                    <a:lnTo>
                      <a:pt x="946" y="905"/>
                    </a:lnTo>
                    <a:lnTo>
                      <a:pt x="953" y="881"/>
                    </a:lnTo>
                    <a:lnTo>
                      <a:pt x="962" y="858"/>
                    </a:lnTo>
                    <a:lnTo>
                      <a:pt x="970" y="832"/>
                    </a:lnTo>
                    <a:lnTo>
                      <a:pt x="974" y="808"/>
                    </a:lnTo>
                    <a:lnTo>
                      <a:pt x="981" y="784"/>
                    </a:lnTo>
                    <a:lnTo>
                      <a:pt x="989" y="763"/>
                    </a:lnTo>
                    <a:lnTo>
                      <a:pt x="993" y="744"/>
                    </a:lnTo>
                    <a:lnTo>
                      <a:pt x="998" y="727"/>
                    </a:lnTo>
                    <a:lnTo>
                      <a:pt x="1001" y="715"/>
                    </a:lnTo>
                    <a:lnTo>
                      <a:pt x="1003" y="708"/>
                    </a:lnTo>
                    <a:lnTo>
                      <a:pt x="1003" y="698"/>
                    </a:lnTo>
                    <a:lnTo>
                      <a:pt x="1003" y="691"/>
                    </a:lnTo>
                    <a:lnTo>
                      <a:pt x="1003" y="682"/>
                    </a:lnTo>
                    <a:lnTo>
                      <a:pt x="1003" y="675"/>
                    </a:lnTo>
                    <a:lnTo>
                      <a:pt x="1001" y="663"/>
                    </a:lnTo>
                    <a:lnTo>
                      <a:pt x="1001" y="656"/>
                    </a:lnTo>
                    <a:lnTo>
                      <a:pt x="998" y="644"/>
                    </a:lnTo>
                    <a:lnTo>
                      <a:pt x="998" y="634"/>
                    </a:lnTo>
                    <a:lnTo>
                      <a:pt x="996" y="625"/>
                    </a:lnTo>
                    <a:lnTo>
                      <a:pt x="996" y="615"/>
                    </a:lnTo>
                    <a:lnTo>
                      <a:pt x="993" y="608"/>
                    </a:lnTo>
                    <a:lnTo>
                      <a:pt x="993" y="601"/>
                    </a:lnTo>
                    <a:lnTo>
                      <a:pt x="991" y="591"/>
                    </a:lnTo>
                    <a:lnTo>
                      <a:pt x="991" y="589"/>
                    </a:lnTo>
                    <a:lnTo>
                      <a:pt x="986" y="589"/>
                    </a:lnTo>
                    <a:lnTo>
                      <a:pt x="977" y="589"/>
                    </a:lnTo>
                    <a:lnTo>
                      <a:pt x="965" y="589"/>
                    </a:lnTo>
                    <a:lnTo>
                      <a:pt x="948" y="594"/>
                    </a:lnTo>
                    <a:lnTo>
                      <a:pt x="927" y="594"/>
                    </a:lnTo>
                    <a:lnTo>
                      <a:pt x="903" y="599"/>
                    </a:lnTo>
                    <a:lnTo>
                      <a:pt x="879" y="601"/>
                    </a:lnTo>
                    <a:lnTo>
                      <a:pt x="856" y="603"/>
                    </a:lnTo>
                    <a:lnTo>
                      <a:pt x="829" y="606"/>
                    </a:lnTo>
                    <a:lnTo>
                      <a:pt x="803" y="606"/>
                    </a:lnTo>
                    <a:lnTo>
                      <a:pt x="780" y="606"/>
                    </a:lnTo>
                    <a:lnTo>
                      <a:pt x="761" y="608"/>
                    </a:lnTo>
                    <a:lnTo>
                      <a:pt x="742" y="606"/>
                    </a:lnTo>
                    <a:lnTo>
                      <a:pt x="730" y="606"/>
                    </a:lnTo>
                    <a:lnTo>
                      <a:pt x="718" y="606"/>
                    </a:lnTo>
                    <a:lnTo>
                      <a:pt x="715" y="601"/>
                    </a:lnTo>
                    <a:lnTo>
                      <a:pt x="713" y="591"/>
                    </a:lnTo>
                    <a:lnTo>
                      <a:pt x="706" y="572"/>
                    </a:lnTo>
                    <a:lnTo>
                      <a:pt x="696" y="546"/>
                    </a:lnTo>
                    <a:lnTo>
                      <a:pt x="687" y="511"/>
                    </a:lnTo>
                    <a:lnTo>
                      <a:pt x="673" y="470"/>
                    </a:lnTo>
                    <a:lnTo>
                      <a:pt x="658" y="427"/>
                    </a:lnTo>
                    <a:lnTo>
                      <a:pt x="639" y="380"/>
                    </a:lnTo>
                    <a:lnTo>
                      <a:pt x="623" y="335"/>
                    </a:lnTo>
                    <a:lnTo>
                      <a:pt x="604" y="285"/>
                    </a:lnTo>
                    <a:lnTo>
                      <a:pt x="585" y="237"/>
                    </a:lnTo>
                    <a:lnTo>
                      <a:pt x="563" y="192"/>
                    </a:lnTo>
                    <a:lnTo>
                      <a:pt x="544" y="152"/>
                    </a:lnTo>
                    <a:lnTo>
                      <a:pt x="525" y="116"/>
                    </a:lnTo>
                    <a:lnTo>
                      <a:pt x="506" y="88"/>
                    </a:lnTo>
                    <a:lnTo>
                      <a:pt x="487" y="64"/>
                    </a:lnTo>
                    <a:lnTo>
                      <a:pt x="471" y="52"/>
                    </a:lnTo>
                    <a:lnTo>
                      <a:pt x="452" y="42"/>
                    </a:lnTo>
                    <a:lnTo>
                      <a:pt x="428" y="35"/>
                    </a:lnTo>
                    <a:lnTo>
                      <a:pt x="404" y="28"/>
                    </a:lnTo>
                    <a:lnTo>
                      <a:pt x="378" y="23"/>
                    </a:lnTo>
                    <a:lnTo>
                      <a:pt x="352" y="19"/>
                    </a:lnTo>
                    <a:lnTo>
                      <a:pt x="326" y="14"/>
                    </a:lnTo>
                    <a:lnTo>
                      <a:pt x="297" y="12"/>
                    </a:lnTo>
                    <a:lnTo>
                      <a:pt x="271" y="9"/>
                    </a:lnTo>
                    <a:lnTo>
                      <a:pt x="243" y="4"/>
                    </a:lnTo>
                    <a:lnTo>
                      <a:pt x="219" y="4"/>
                    </a:lnTo>
                    <a:lnTo>
                      <a:pt x="195" y="2"/>
                    </a:lnTo>
                    <a:lnTo>
                      <a:pt x="176" y="2"/>
                    </a:lnTo>
                    <a:lnTo>
                      <a:pt x="159" y="0"/>
                    </a:lnTo>
                    <a:lnTo>
                      <a:pt x="147" y="0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40" y="28"/>
                    </a:lnTo>
                    <a:lnTo>
                      <a:pt x="143" y="28"/>
                    </a:lnTo>
                    <a:lnTo>
                      <a:pt x="150" y="28"/>
                    </a:lnTo>
                    <a:lnTo>
                      <a:pt x="164" y="28"/>
                    </a:lnTo>
                    <a:lnTo>
                      <a:pt x="183" y="28"/>
                    </a:lnTo>
                    <a:lnTo>
                      <a:pt x="202" y="31"/>
                    </a:lnTo>
                    <a:lnTo>
                      <a:pt x="228" y="33"/>
                    </a:lnTo>
                    <a:lnTo>
                      <a:pt x="254" y="33"/>
                    </a:lnTo>
                    <a:lnTo>
                      <a:pt x="283" y="38"/>
                    </a:lnTo>
                    <a:lnTo>
                      <a:pt x="309" y="40"/>
                    </a:lnTo>
                    <a:lnTo>
                      <a:pt x="338" y="42"/>
                    </a:lnTo>
                    <a:lnTo>
                      <a:pt x="364" y="47"/>
                    </a:lnTo>
                    <a:lnTo>
                      <a:pt x="390" y="52"/>
                    </a:lnTo>
                    <a:lnTo>
                      <a:pt x="414" y="54"/>
                    </a:lnTo>
                    <a:lnTo>
                      <a:pt x="433" y="62"/>
                    </a:lnTo>
                    <a:lnTo>
                      <a:pt x="452" y="69"/>
                    </a:lnTo>
                    <a:lnTo>
                      <a:pt x="464" y="73"/>
                    </a:lnTo>
                    <a:lnTo>
                      <a:pt x="473" y="83"/>
                    </a:lnTo>
                    <a:lnTo>
                      <a:pt x="483" y="95"/>
                    </a:lnTo>
                    <a:lnTo>
                      <a:pt x="494" y="109"/>
                    </a:lnTo>
                    <a:lnTo>
                      <a:pt x="506" y="128"/>
                    </a:lnTo>
                    <a:lnTo>
                      <a:pt x="516" y="147"/>
                    </a:lnTo>
                    <a:lnTo>
                      <a:pt x="528" y="168"/>
                    </a:lnTo>
                    <a:lnTo>
                      <a:pt x="537" y="190"/>
                    </a:lnTo>
                    <a:lnTo>
                      <a:pt x="549" y="216"/>
                    </a:lnTo>
                    <a:lnTo>
                      <a:pt x="561" y="240"/>
                    </a:lnTo>
                    <a:lnTo>
                      <a:pt x="570" y="266"/>
                    </a:lnTo>
                    <a:lnTo>
                      <a:pt x="580" y="290"/>
                    </a:lnTo>
                    <a:lnTo>
                      <a:pt x="589" y="316"/>
                    </a:lnTo>
                    <a:lnTo>
                      <a:pt x="599" y="342"/>
                    </a:lnTo>
                    <a:lnTo>
                      <a:pt x="608" y="366"/>
                    </a:lnTo>
                    <a:lnTo>
                      <a:pt x="618" y="387"/>
                    </a:lnTo>
                    <a:lnTo>
                      <a:pt x="627" y="411"/>
                    </a:lnTo>
                    <a:lnTo>
                      <a:pt x="635" y="427"/>
                    </a:lnTo>
                    <a:lnTo>
                      <a:pt x="639" y="447"/>
                    </a:lnTo>
                    <a:lnTo>
                      <a:pt x="646" y="466"/>
                    </a:lnTo>
                    <a:lnTo>
                      <a:pt x="654" y="485"/>
                    </a:lnTo>
                    <a:lnTo>
                      <a:pt x="658" y="501"/>
                    </a:lnTo>
                    <a:lnTo>
                      <a:pt x="661" y="518"/>
                    </a:lnTo>
                    <a:lnTo>
                      <a:pt x="665" y="532"/>
                    </a:lnTo>
                    <a:lnTo>
                      <a:pt x="673" y="549"/>
                    </a:lnTo>
                    <a:lnTo>
                      <a:pt x="675" y="561"/>
                    </a:lnTo>
                    <a:lnTo>
                      <a:pt x="680" y="575"/>
                    </a:lnTo>
                    <a:lnTo>
                      <a:pt x="684" y="584"/>
                    </a:lnTo>
                    <a:lnTo>
                      <a:pt x="687" y="596"/>
                    </a:lnTo>
                    <a:lnTo>
                      <a:pt x="692" y="603"/>
                    </a:lnTo>
                    <a:lnTo>
                      <a:pt x="696" y="610"/>
                    </a:lnTo>
                    <a:lnTo>
                      <a:pt x="701" y="618"/>
                    </a:lnTo>
                    <a:lnTo>
                      <a:pt x="708" y="622"/>
                    </a:lnTo>
                    <a:lnTo>
                      <a:pt x="715" y="625"/>
                    </a:lnTo>
                    <a:lnTo>
                      <a:pt x="725" y="627"/>
                    </a:lnTo>
                    <a:lnTo>
                      <a:pt x="742" y="627"/>
                    </a:lnTo>
                    <a:lnTo>
                      <a:pt x="761" y="630"/>
                    </a:lnTo>
                    <a:lnTo>
                      <a:pt x="780" y="627"/>
                    </a:lnTo>
                    <a:lnTo>
                      <a:pt x="803" y="627"/>
                    </a:lnTo>
                    <a:lnTo>
                      <a:pt x="827" y="627"/>
                    </a:lnTo>
                    <a:lnTo>
                      <a:pt x="851" y="627"/>
                    </a:lnTo>
                    <a:lnTo>
                      <a:pt x="875" y="625"/>
                    </a:lnTo>
                    <a:lnTo>
                      <a:pt x="898" y="622"/>
                    </a:lnTo>
                    <a:lnTo>
                      <a:pt x="917" y="620"/>
                    </a:lnTo>
                    <a:lnTo>
                      <a:pt x="939" y="620"/>
                    </a:lnTo>
                    <a:lnTo>
                      <a:pt x="953" y="618"/>
                    </a:lnTo>
                    <a:lnTo>
                      <a:pt x="965" y="618"/>
                    </a:lnTo>
                    <a:lnTo>
                      <a:pt x="972" y="618"/>
                    </a:lnTo>
                    <a:lnTo>
                      <a:pt x="977" y="618"/>
                    </a:lnTo>
                    <a:lnTo>
                      <a:pt x="977" y="620"/>
                    </a:lnTo>
                    <a:lnTo>
                      <a:pt x="977" y="630"/>
                    </a:lnTo>
                    <a:lnTo>
                      <a:pt x="977" y="634"/>
                    </a:lnTo>
                    <a:lnTo>
                      <a:pt x="977" y="641"/>
                    </a:lnTo>
                    <a:lnTo>
                      <a:pt x="977" y="649"/>
                    </a:lnTo>
                    <a:lnTo>
                      <a:pt x="977" y="658"/>
                    </a:lnTo>
                    <a:lnTo>
                      <a:pt x="977" y="665"/>
                    </a:lnTo>
                    <a:lnTo>
                      <a:pt x="977" y="672"/>
                    </a:lnTo>
                    <a:lnTo>
                      <a:pt x="977" y="682"/>
                    </a:lnTo>
                    <a:lnTo>
                      <a:pt x="979" y="689"/>
                    </a:lnTo>
                    <a:lnTo>
                      <a:pt x="979" y="694"/>
                    </a:lnTo>
                    <a:lnTo>
                      <a:pt x="979" y="701"/>
                    </a:lnTo>
                    <a:lnTo>
                      <a:pt x="979" y="706"/>
                    </a:lnTo>
                    <a:lnTo>
                      <a:pt x="979" y="710"/>
                    </a:lnTo>
                    <a:lnTo>
                      <a:pt x="977" y="713"/>
                    </a:lnTo>
                    <a:lnTo>
                      <a:pt x="974" y="722"/>
                    </a:lnTo>
                    <a:lnTo>
                      <a:pt x="970" y="736"/>
                    </a:lnTo>
                    <a:lnTo>
                      <a:pt x="967" y="755"/>
                    </a:lnTo>
                    <a:lnTo>
                      <a:pt x="960" y="772"/>
                    </a:lnTo>
                    <a:lnTo>
                      <a:pt x="955" y="793"/>
                    </a:lnTo>
                    <a:lnTo>
                      <a:pt x="948" y="817"/>
                    </a:lnTo>
                    <a:lnTo>
                      <a:pt x="943" y="841"/>
                    </a:lnTo>
                    <a:lnTo>
                      <a:pt x="934" y="865"/>
                    </a:lnTo>
                    <a:lnTo>
                      <a:pt x="927" y="886"/>
                    </a:lnTo>
                    <a:lnTo>
                      <a:pt x="920" y="908"/>
                    </a:lnTo>
                    <a:lnTo>
                      <a:pt x="915" y="927"/>
                    </a:lnTo>
                    <a:lnTo>
                      <a:pt x="910" y="943"/>
                    </a:lnTo>
                    <a:lnTo>
                      <a:pt x="905" y="955"/>
                    </a:lnTo>
                    <a:lnTo>
                      <a:pt x="901" y="965"/>
                    </a:lnTo>
                    <a:lnTo>
                      <a:pt x="898" y="969"/>
                    </a:lnTo>
                    <a:lnTo>
                      <a:pt x="891" y="969"/>
                    </a:lnTo>
                    <a:lnTo>
                      <a:pt x="877" y="969"/>
                    </a:lnTo>
                    <a:lnTo>
                      <a:pt x="856" y="969"/>
                    </a:lnTo>
                    <a:lnTo>
                      <a:pt x="829" y="969"/>
                    </a:lnTo>
                    <a:lnTo>
                      <a:pt x="796" y="969"/>
                    </a:lnTo>
                    <a:lnTo>
                      <a:pt x="763" y="969"/>
                    </a:lnTo>
                    <a:lnTo>
                      <a:pt x="725" y="967"/>
                    </a:lnTo>
                    <a:lnTo>
                      <a:pt x="687" y="967"/>
                    </a:lnTo>
                    <a:lnTo>
                      <a:pt x="649" y="965"/>
                    </a:lnTo>
                    <a:lnTo>
                      <a:pt x="611" y="965"/>
                    </a:lnTo>
                    <a:lnTo>
                      <a:pt x="578" y="962"/>
                    </a:lnTo>
                    <a:lnTo>
                      <a:pt x="547" y="960"/>
                    </a:lnTo>
                    <a:lnTo>
                      <a:pt x="521" y="957"/>
                    </a:lnTo>
                    <a:lnTo>
                      <a:pt x="499" y="955"/>
                    </a:lnTo>
                    <a:lnTo>
                      <a:pt x="485" y="953"/>
                    </a:lnTo>
                    <a:lnTo>
                      <a:pt x="480" y="950"/>
                    </a:lnTo>
                    <a:lnTo>
                      <a:pt x="475" y="943"/>
                    </a:lnTo>
                    <a:lnTo>
                      <a:pt x="471" y="929"/>
                    </a:lnTo>
                    <a:lnTo>
                      <a:pt x="464" y="912"/>
                    </a:lnTo>
                    <a:lnTo>
                      <a:pt x="459" y="891"/>
                    </a:lnTo>
                    <a:lnTo>
                      <a:pt x="452" y="862"/>
                    </a:lnTo>
                    <a:lnTo>
                      <a:pt x="442" y="834"/>
                    </a:lnTo>
                    <a:lnTo>
                      <a:pt x="433" y="798"/>
                    </a:lnTo>
                    <a:lnTo>
                      <a:pt x="423" y="765"/>
                    </a:lnTo>
                    <a:lnTo>
                      <a:pt x="411" y="729"/>
                    </a:lnTo>
                    <a:lnTo>
                      <a:pt x="402" y="691"/>
                    </a:lnTo>
                    <a:lnTo>
                      <a:pt x="390" y="656"/>
                    </a:lnTo>
                    <a:lnTo>
                      <a:pt x="378" y="620"/>
                    </a:lnTo>
                    <a:lnTo>
                      <a:pt x="368" y="584"/>
                    </a:lnTo>
                    <a:lnTo>
                      <a:pt x="359" y="551"/>
                    </a:lnTo>
                    <a:lnTo>
                      <a:pt x="349" y="520"/>
                    </a:lnTo>
                    <a:lnTo>
                      <a:pt x="342" y="494"/>
                    </a:lnTo>
                    <a:lnTo>
                      <a:pt x="335" y="470"/>
                    </a:lnTo>
                    <a:lnTo>
                      <a:pt x="328" y="447"/>
                    </a:lnTo>
                    <a:lnTo>
                      <a:pt x="321" y="425"/>
                    </a:lnTo>
                    <a:lnTo>
                      <a:pt x="314" y="406"/>
                    </a:lnTo>
                    <a:lnTo>
                      <a:pt x="307" y="389"/>
                    </a:lnTo>
                    <a:lnTo>
                      <a:pt x="302" y="373"/>
                    </a:lnTo>
                    <a:lnTo>
                      <a:pt x="295" y="359"/>
                    </a:lnTo>
                    <a:lnTo>
                      <a:pt x="290" y="347"/>
                    </a:lnTo>
                    <a:lnTo>
                      <a:pt x="281" y="335"/>
                    </a:lnTo>
                    <a:lnTo>
                      <a:pt x="276" y="323"/>
                    </a:lnTo>
                    <a:lnTo>
                      <a:pt x="269" y="313"/>
                    </a:lnTo>
                    <a:lnTo>
                      <a:pt x="262" y="309"/>
                    </a:lnTo>
                    <a:lnTo>
                      <a:pt x="252" y="302"/>
                    </a:lnTo>
                    <a:lnTo>
                      <a:pt x="247" y="297"/>
                    </a:lnTo>
                    <a:lnTo>
                      <a:pt x="238" y="292"/>
                    </a:lnTo>
                    <a:lnTo>
                      <a:pt x="231" y="290"/>
                    </a:lnTo>
                    <a:lnTo>
                      <a:pt x="221" y="287"/>
                    </a:lnTo>
                    <a:lnTo>
                      <a:pt x="209" y="285"/>
                    </a:lnTo>
                    <a:lnTo>
                      <a:pt x="195" y="283"/>
                    </a:lnTo>
                    <a:lnTo>
                      <a:pt x="178" y="280"/>
                    </a:lnTo>
                    <a:lnTo>
                      <a:pt x="162" y="280"/>
                    </a:lnTo>
                    <a:lnTo>
                      <a:pt x="145" y="278"/>
                    </a:lnTo>
                    <a:lnTo>
                      <a:pt x="126" y="278"/>
                    </a:lnTo>
                    <a:lnTo>
                      <a:pt x="109" y="278"/>
                    </a:lnTo>
                    <a:lnTo>
                      <a:pt x="93" y="278"/>
                    </a:lnTo>
                    <a:lnTo>
                      <a:pt x="76" y="278"/>
                    </a:lnTo>
                    <a:lnTo>
                      <a:pt x="62" y="278"/>
                    </a:lnTo>
                    <a:lnTo>
                      <a:pt x="50" y="280"/>
                    </a:lnTo>
                    <a:lnTo>
                      <a:pt x="38" y="280"/>
                    </a:lnTo>
                    <a:lnTo>
                      <a:pt x="31" y="280"/>
                    </a:lnTo>
                    <a:lnTo>
                      <a:pt x="24" y="280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7" name="Freeform 394"/>
              <p:cNvSpPr>
                <a:spLocks/>
              </p:cNvSpPr>
              <p:nvPr/>
            </p:nvSpPr>
            <p:spPr bwMode="auto">
              <a:xfrm>
                <a:off x="8442" y="6678"/>
                <a:ext cx="932" cy="789"/>
              </a:xfrm>
              <a:custGeom>
                <a:avLst/>
                <a:gdLst>
                  <a:gd name="T0" fmla="*/ 29 w 932"/>
                  <a:gd name="T1" fmla="*/ 2 h 789"/>
                  <a:gd name="T2" fmla="*/ 114 w 932"/>
                  <a:gd name="T3" fmla="*/ 14 h 789"/>
                  <a:gd name="T4" fmla="*/ 219 w 932"/>
                  <a:gd name="T5" fmla="*/ 38 h 789"/>
                  <a:gd name="T6" fmla="*/ 295 w 932"/>
                  <a:gd name="T7" fmla="*/ 66 h 789"/>
                  <a:gd name="T8" fmla="*/ 333 w 932"/>
                  <a:gd name="T9" fmla="*/ 140 h 789"/>
                  <a:gd name="T10" fmla="*/ 390 w 932"/>
                  <a:gd name="T11" fmla="*/ 311 h 789"/>
                  <a:gd name="T12" fmla="*/ 447 w 932"/>
                  <a:gd name="T13" fmla="*/ 496 h 789"/>
                  <a:gd name="T14" fmla="*/ 485 w 932"/>
                  <a:gd name="T15" fmla="*/ 610 h 789"/>
                  <a:gd name="T16" fmla="*/ 506 w 932"/>
                  <a:gd name="T17" fmla="*/ 599 h 789"/>
                  <a:gd name="T18" fmla="*/ 556 w 932"/>
                  <a:gd name="T19" fmla="*/ 527 h 789"/>
                  <a:gd name="T20" fmla="*/ 611 w 932"/>
                  <a:gd name="T21" fmla="*/ 442 h 789"/>
                  <a:gd name="T22" fmla="*/ 646 w 932"/>
                  <a:gd name="T23" fmla="*/ 389 h 789"/>
                  <a:gd name="T24" fmla="*/ 656 w 932"/>
                  <a:gd name="T25" fmla="*/ 418 h 789"/>
                  <a:gd name="T26" fmla="*/ 635 w 932"/>
                  <a:gd name="T27" fmla="*/ 449 h 789"/>
                  <a:gd name="T28" fmla="*/ 606 w 932"/>
                  <a:gd name="T29" fmla="*/ 496 h 789"/>
                  <a:gd name="T30" fmla="*/ 580 w 932"/>
                  <a:gd name="T31" fmla="*/ 539 h 789"/>
                  <a:gd name="T32" fmla="*/ 556 w 932"/>
                  <a:gd name="T33" fmla="*/ 577 h 789"/>
                  <a:gd name="T34" fmla="*/ 537 w 932"/>
                  <a:gd name="T35" fmla="*/ 603 h 789"/>
                  <a:gd name="T36" fmla="*/ 511 w 932"/>
                  <a:gd name="T37" fmla="*/ 632 h 789"/>
                  <a:gd name="T38" fmla="*/ 556 w 932"/>
                  <a:gd name="T39" fmla="*/ 632 h 789"/>
                  <a:gd name="T40" fmla="*/ 658 w 932"/>
                  <a:gd name="T41" fmla="*/ 632 h 789"/>
                  <a:gd name="T42" fmla="*/ 761 w 932"/>
                  <a:gd name="T43" fmla="*/ 630 h 789"/>
                  <a:gd name="T44" fmla="*/ 813 w 932"/>
                  <a:gd name="T45" fmla="*/ 625 h 789"/>
                  <a:gd name="T46" fmla="*/ 834 w 932"/>
                  <a:gd name="T47" fmla="*/ 587 h 789"/>
                  <a:gd name="T48" fmla="*/ 867 w 932"/>
                  <a:gd name="T49" fmla="*/ 508 h 789"/>
                  <a:gd name="T50" fmla="*/ 898 w 932"/>
                  <a:gd name="T51" fmla="*/ 432 h 789"/>
                  <a:gd name="T52" fmla="*/ 915 w 932"/>
                  <a:gd name="T53" fmla="*/ 399 h 789"/>
                  <a:gd name="T54" fmla="*/ 927 w 932"/>
                  <a:gd name="T55" fmla="*/ 406 h 789"/>
                  <a:gd name="T56" fmla="*/ 915 w 932"/>
                  <a:gd name="T57" fmla="*/ 437 h 789"/>
                  <a:gd name="T58" fmla="*/ 901 w 932"/>
                  <a:gd name="T59" fmla="*/ 473 h 789"/>
                  <a:gd name="T60" fmla="*/ 889 w 932"/>
                  <a:gd name="T61" fmla="*/ 504 h 789"/>
                  <a:gd name="T62" fmla="*/ 879 w 932"/>
                  <a:gd name="T63" fmla="*/ 523 h 789"/>
                  <a:gd name="T64" fmla="*/ 863 w 932"/>
                  <a:gd name="T65" fmla="*/ 563 h 789"/>
                  <a:gd name="T66" fmla="*/ 846 w 932"/>
                  <a:gd name="T67" fmla="*/ 606 h 789"/>
                  <a:gd name="T68" fmla="*/ 837 w 932"/>
                  <a:gd name="T69" fmla="*/ 630 h 789"/>
                  <a:gd name="T70" fmla="*/ 837 w 932"/>
                  <a:gd name="T71" fmla="*/ 644 h 789"/>
                  <a:gd name="T72" fmla="*/ 841 w 932"/>
                  <a:gd name="T73" fmla="*/ 694 h 789"/>
                  <a:gd name="T74" fmla="*/ 846 w 932"/>
                  <a:gd name="T75" fmla="*/ 748 h 789"/>
                  <a:gd name="T76" fmla="*/ 844 w 932"/>
                  <a:gd name="T77" fmla="*/ 784 h 789"/>
                  <a:gd name="T78" fmla="*/ 827 w 932"/>
                  <a:gd name="T79" fmla="*/ 784 h 789"/>
                  <a:gd name="T80" fmla="*/ 825 w 932"/>
                  <a:gd name="T81" fmla="*/ 770 h 789"/>
                  <a:gd name="T82" fmla="*/ 822 w 932"/>
                  <a:gd name="T83" fmla="*/ 732 h 789"/>
                  <a:gd name="T84" fmla="*/ 815 w 932"/>
                  <a:gd name="T85" fmla="*/ 687 h 789"/>
                  <a:gd name="T86" fmla="*/ 808 w 932"/>
                  <a:gd name="T87" fmla="*/ 656 h 789"/>
                  <a:gd name="T88" fmla="*/ 770 w 932"/>
                  <a:gd name="T89" fmla="*/ 651 h 789"/>
                  <a:gd name="T90" fmla="*/ 670 w 932"/>
                  <a:gd name="T91" fmla="*/ 653 h 789"/>
                  <a:gd name="T92" fmla="*/ 556 w 932"/>
                  <a:gd name="T93" fmla="*/ 653 h 789"/>
                  <a:gd name="T94" fmla="*/ 480 w 932"/>
                  <a:gd name="T95" fmla="*/ 651 h 789"/>
                  <a:gd name="T96" fmla="*/ 456 w 932"/>
                  <a:gd name="T97" fmla="*/ 610 h 789"/>
                  <a:gd name="T98" fmla="*/ 421 w 932"/>
                  <a:gd name="T99" fmla="*/ 492 h 789"/>
                  <a:gd name="T100" fmla="*/ 378 w 932"/>
                  <a:gd name="T101" fmla="*/ 349 h 789"/>
                  <a:gd name="T102" fmla="*/ 347 w 932"/>
                  <a:gd name="T103" fmla="*/ 247 h 789"/>
                  <a:gd name="T104" fmla="*/ 330 w 932"/>
                  <a:gd name="T105" fmla="*/ 204 h 789"/>
                  <a:gd name="T106" fmla="*/ 314 w 932"/>
                  <a:gd name="T107" fmla="*/ 159 h 789"/>
                  <a:gd name="T108" fmla="*/ 297 w 932"/>
                  <a:gd name="T109" fmla="*/ 114 h 789"/>
                  <a:gd name="T110" fmla="*/ 276 w 932"/>
                  <a:gd name="T111" fmla="*/ 85 h 789"/>
                  <a:gd name="T112" fmla="*/ 231 w 932"/>
                  <a:gd name="T113" fmla="*/ 64 h 789"/>
                  <a:gd name="T114" fmla="*/ 145 w 932"/>
                  <a:gd name="T115" fmla="*/ 47 h 789"/>
                  <a:gd name="T116" fmla="*/ 55 w 932"/>
                  <a:gd name="T117" fmla="*/ 33 h 789"/>
                  <a:gd name="T118" fmla="*/ 3 w 932"/>
                  <a:gd name="T119" fmla="*/ 28 h 78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32" h="789">
                    <a:moveTo>
                      <a:pt x="5" y="0"/>
                    </a:moveTo>
                    <a:lnTo>
                      <a:pt x="7" y="0"/>
                    </a:lnTo>
                    <a:lnTo>
                      <a:pt x="14" y="0"/>
                    </a:lnTo>
                    <a:lnTo>
                      <a:pt x="29" y="2"/>
                    </a:lnTo>
                    <a:lnTo>
                      <a:pt x="45" y="4"/>
                    </a:lnTo>
                    <a:lnTo>
                      <a:pt x="64" y="7"/>
                    </a:lnTo>
                    <a:lnTo>
                      <a:pt x="90" y="9"/>
                    </a:lnTo>
                    <a:lnTo>
                      <a:pt x="114" y="14"/>
                    </a:lnTo>
                    <a:lnTo>
                      <a:pt x="140" y="21"/>
                    </a:lnTo>
                    <a:lnTo>
                      <a:pt x="167" y="26"/>
                    </a:lnTo>
                    <a:lnTo>
                      <a:pt x="193" y="31"/>
                    </a:lnTo>
                    <a:lnTo>
                      <a:pt x="219" y="38"/>
                    </a:lnTo>
                    <a:lnTo>
                      <a:pt x="243" y="45"/>
                    </a:lnTo>
                    <a:lnTo>
                      <a:pt x="262" y="52"/>
                    </a:lnTo>
                    <a:lnTo>
                      <a:pt x="281" y="59"/>
                    </a:lnTo>
                    <a:lnTo>
                      <a:pt x="295" y="66"/>
                    </a:lnTo>
                    <a:lnTo>
                      <a:pt x="304" y="76"/>
                    </a:lnTo>
                    <a:lnTo>
                      <a:pt x="311" y="88"/>
                    </a:lnTo>
                    <a:lnTo>
                      <a:pt x="321" y="111"/>
                    </a:lnTo>
                    <a:lnTo>
                      <a:pt x="333" y="140"/>
                    </a:lnTo>
                    <a:lnTo>
                      <a:pt x="347" y="178"/>
                    </a:lnTo>
                    <a:lnTo>
                      <a:pt x="361" y="218"/>
                    </a:lnTo>
                    <a:lnTo>
                      <a:pt x="376" y="264"/>
                    </a:lnTo>
                    <a:lnTo>
                      <a:pt x="390" y="311"/>
                    </a:lnTo>
                    <a:lnTo>
                      <a:pt x="407" y="361"/>
                    </a:lnTo>
                    <a:lnTo>
                      <a:pt x="421" y="406"/>
                    </a:lnTo>
                    <a:lnTo>
                      <a:pt x="435" y="454"/>
                    </a:lnTo>
                    <a:lnTo>
                      <a:pt x="447" y="496"/>
                    </a:lnTo>
                    <a:lnTo>
                      <a:pt x="459" y="537"/>
                    </a:lnTo>
                    <a:lnTo>
                      <a:pt x="471" y="568"/>
                    </a:lnTo>
                    <a:lnTo>
                      <a:pt x="478" y="594"/>
                    </a:lnTo>
                    <a:lnTo>
                      <a:pt x="485" y="610"/>
                    </a:lnTo>
                    <a:lnTo>
                      <a:pt x="490" y="618"/>
                    </a:lnTo>
                    <a:lnTo>
                      <a:pt x="492" y="615"/>
                    </a:lnTo>
                    <a:lnTo>
                      <a:pt x="499" y="610"/>
                    </a:lnTo>
                    <a:lnTo>
                      <a:pt x="506" y="599"/>
                    </a:lnTo>
                    <a:lnTo>
                      <a:pt x="518" y="587"/>
                    </a:lnTo>
                    <a:lnTo>
                      <a:pt x="530" y="568"/>
                    </a:lnTo>
                    <a:lnTo>
                      <a:pt x="542" y="549"/>
                    </a:lnTo>
                    <a:lnTo>
                      <a:pt x="556" y="527"/>
                    </a:lnTo>
                    <a:lnTo>
                      <a:pt x="573" y="506"/>
                    </a:lnTo>
                    <a:lnTo>
                      <a:pt x="585" y="482"/>
                    </a:lnTo>
                    <a:lnTo>
                      <a:pt x="599" y="461"/>
                    </a:lnTo>
                    <a:lnTo>
                      <a:pt x="611" y="442"/>
                    </a:lnTo>
                    <a:lnTo>
                      <a:pt x="625" y="425"/>
                    </a:lnTo>
                    <a:lnTo>
                      <a:pt x="632" y="408"/>
                    </a:lnTo>
                    <a:lnTo>
                      <a:pt x="642" y="397"/>
                    </a:lnTo>
                    <a:lnTo>
                      <a:pt x="646" y="389"/>
                    </a:lnTo>
                    <a:lnTo>
                      <a:pt x="649" y="387"/>
                    </a:lnTo>
                    <a:lnTo>
                      <a:pt x="658" y="413"/>
                    </a:lnTo>
                    <a:lnTo>
                      <a:pt x="656" y="418"/>
                    </a:lnTo>
                    <a:lnTo>
                      <a:pt x="651" y="423"/>
                    </a:lnTo>
                    <a:lnTo>
                      <a:pt x="646" y="430"/>
                    </a:lnTo>
                    <a:lnTo>
                      <a:pt x="639" y="439"/>
                    </a:lnTo>
                    <a:lnTo>
                      <a:pt x="635" y="449"/>
                    </a:lnTo>
                    <a:lnTo>
                      <a:pt x="627" y="461"/>
                    </a:lnTo>
                    <a:lnTo>
                      <a:pt x="623" y="473"/>
                    </a:lnTo>
                    <a:lnTo>
                      <a:pt x="613" y="485"/>
                    </a:lnTo>
                    <a:lnTo>
                      <a:pt x="606" y="496"/>
                    </a:lnTo>
                    <a:lnTo>
                      <a:pt x="599" y="508"/>
                    </a:lnTo>
                    <a:lnTo>
                      <a:pt x="594" y="520"/>
                    </a:lnTo>
                    <a:lnTo>
                      <a:pt x="587" y="530"/>
                    </a:lnTo>
                    <a:lnTo>
                      <a:pt x="580" y="539"/>
                    </a:lnTo>
                    <a:lnTo>
                      <a:pt x="578" y="546"/>
                    </a:lnTo>
                    <a:lnTo>
                      <a:pt x="575" y="553"/>
                    </a:lnTo>
                    <a:lnTo>
                      <a:pt x="566" y="563"/>
                    </a:lnTo>
                    <a:lnTo>
                      <a:pt x="556" y="577"/>
                    </a:lnTo>
                    <a:lnTo>
                      <a:pt x="551" y="582"/>
                    </a:lnTo>
                    <a:lnTo>
                      <a:pt x="547" y="589"/>
                    </a:lnTo>
                    <a:lnTo>
                      <a:pt x="542" y="596"/>
                    </a:lnTo>
                    <a:lnTo>
                      <a:pt x="537" y="603"/>
                    </a:lnTo>
                    <a:lnTo>
                      <a:pt x="528" y="613"/>
                    </a:lnTo>
                    <a:lnTo>
                      <a:pt x="518" y="622"/>
                    </a:lnTo>
                    <a:lnTo>
                      <a:pt x="513" y="630"/>
                    </a:lnTo>
                    <a:lnTo>
                      <a:pt x="511" y="632"/>
                    </a:lnTo>
                    <a:lnTo>
                      <a:pt x="513" y="632"/>
                    </a:lnTo>
                    <a:lnTo>
                      <a:pt x="523" y="632"/>
                    </a:lnTo>
                    <a:lnTo>
                      <a:pt x="537" y="632"/>
                    </a:lnTo>
                    <a:lnTo>
                      <a:pt x="556" y="632"/>
                    </a:lnTo>
                    <a:lnTo>
                      <a:pt x="578" y="632"/>
                    </a:lnTo>
                    <a:lnTo>
                      <a:pt x="604" y="632"/>
                    </a:lnTo>
                    <a:lnTo>
                      <a:pt x="630" y="632"/>
                    </a:lnTo>
                    <a:lnTo>
                      <a:pt x="658" y="632"/>
                    </a:lnTo>
                    <a:lnTo>
                      <a:pt x="682" y="630"/>
                    </a:lnTo>
                    <a:lnTo>
                      <a:pt x="711" y="630"/>
                    </a:lnTo>
                    <a:lnTo>
                      <a:pt x="737" y="630"/>
                    </a:lnTo>
                    <a:lnTo>
                      <a:pt x="761" y="630"/>
                    </a:lnTo>
                    <a:lnTo>
                      <a:pt x="780" y="627"/>
                    </a:lnTo>
                    <a:lnTo>
                      <a:pt x="796" y="627"/>
                    </a:lnTo>
                    <a:lnTo>
                      <a:pt x="806" y="625"/>
                    </a:lnTo>
                    <a:lnTo>
                      <a:pt x="813" y="625"/>
                    </a:lnTo>
                    <a:lnTo>
                      <a:pt x="815" y="620"/>
                    </a:lnTo>
                    <a:lnTo>
                      <a:pt x="820" y="613"/>
                    </a:lnTo>
                    <a:lnTo>
                      <a:pt x="825" y="599"/>
                    </a:lnTo>
                    <a:lnTo>
                      <a:pt x="834" y="587"/>
                    </a:lnTo>
                    <a:lnTo>
                      <a:pt x="839" y="568"/>
                    </a:lnTo>
                    <a:lnTo>
                      <a:pt x="848" y="549"/>
                    </a:lnTo>
                    <a:lnTo>
                      <a:pt x="858" y="527"/>
                    </a:lnTo>
                    <a:lnTo>
                      <a:pt x="867" y="508"/>
                    </a:lnTo>
                    <a:lnTo>
                      <a:pt x="875" y="487"/>
                    </a:lnTo>
                    <a:lnTo>
                      <a:pt x="884" y="466"/>
                    </a:lnTo>
                    <a:lnTo>
                      <a:pt x="891" y="449"/>
                    </a:lnTo>
                    <a:lnTo>
                      <a:pt x="898" y="432"/>
                    </a:lnTo>
                    <a:lnTo>
                      <a:pt x="905" y="418"/>
                    </a:lnTo>
                    <a:lnTo>
                      <a:pt x="910" y="406"/>
                    </a:lnTo>
                    <a:lnTo>
                      <a:pt x="913" y="399"/>
                    </a:lnTo>
                    <a:lnTo>
                      <a:pt x="915" y="399"/>
                    </a:lnTo>
                    <a:lnTo>
                      <a:pt x="932" y="399"/>
                    </a:lnTo>
                    <a:lnTo>
                      <a:pt x="929" y="399"/>
                    </a:lnTo>
                    <a:lnTo>
                      <a:pt x="929" y="404"/>
                    </a:lnTo>
                    <a:lnTo>
                      <a:pt x="927" y="406"/>
                    </a:lnTo>
                    <a:lnTo>
                      <a:pt x="924" y="413"/>
                    </a:lnTo>
                    <a:lnTo>
                      <a:pt x="922" y="420"/>
                    </a:lnTo>
                    <a:lnTo>
                      <a:pt x="917" y="428"/>
                    </a:lnTo>
                    <a:lnTo>
                      <a:pt x="915" y="437"/>
                    </a:lnTo>
                    <a:lnTo>
                      <a:pt x="913" y="447"/>
                    </a:lnTo>
                    <a:lnTo>
                      <a:pt x="908" y="454"/>
                    </a:lnTo>
                    <a:lnTo>
                      <a:pt x="905" y="463"/>
                    </a:lnTo>
                    <a:lnTo>
                      <a:pt x="901" y="473"/>
                    </a:lnTo>
                    <a:lnTo>
                      <a:pt x="898" y="482"/>
                    </a:lnTo>
                    <a:lnTo>
                      <a:pt x="896" y="489"/>
                    </a:lnTo>
                    <a:lnTo>
                      <a:pt x="891" y="496"/>
                    </a:lnTo>
                    <a:lnTo>
                      <a:pt x="889" y="504"/>
                    </a:lnTo>
                    <a:lnTo>
                      <a:pt x="889" y="508"/>
                    </a:lnTo>
                    <a:lnTo>
                      <a:pt x="886" y="511"/>
                    </a:lnTo>
                    <a:lnTo>
                      <a:pt x="884" y="515"/>
                    </a:lnTo>
                    <a:lnTo>
                      <a:pt x="879" y="523"/>
                    </a:lnTo>
                    <a:lnTo>
                      <a:pt x="877" y="534"/>
                    </a:lnTo>
                    <a:lnTo>
                      <a:pt x="872" y="542"/>
                    </a:lnTo>
                    <a:lnTo>
                      <a:pt x="867" y="553"/>
                    </a:lnTo>
                    <a:lnTo>
                      <a:pt x="863" y="563"/>
                    </a:lnTo>
                    <a:lnTo>
                      <a:pt x="860" y="577"/>
                    </a:lnTo>
                    <a:lnTo>
                      <a:pt x="856" y="587"/>
                    </a:lnTo>
                    <a:lnTo>
                      <a:pt x="851" y="596"/>
                    </a:lnTo>
                    <a:lnTo>
                      <a:pt x="846" y="606"/>
                    </a:lnTo>
                    <a:lnTo>
                      <a:pt x="844" y="615"/>
                    </a:lnTo>
                    <a:lnTo>
                      <a:pt x="839" y="620"/>
                    </a:lnTo>
                    <a:lnTo>
                      <a:pt x="839" y="627"/>
                    </a:lnTo>
                    <a:lnTo>
                      <a:pt x="837" y="630"/>
                    </a:lnTo>
                    <a:lnTo>
                      <a:pt x="837" y="632"/>
                    </a:lnTo>
                    <a:lnTo>
                      <a:pt x="837" y="634"/>
                    </a:lnTo>
                    <a:lnTo>
                      <a:pt x="837" y="639"/>
                    </a:lnTo>
                    <a:lnTo>
                      <a:pt x="837" y="644"/>
                    </a:lnTo>
                    <a:lnTo>
                      <a:pt x="839" y="656"/>
                    </a:lnTo>
                    <a:lnTo>
                      <a:pt x="839" y="665"/>
                    </a:lnTo>
                    <a:lnTo>
                      <a:pt x="841" y="679"/>
                    </a:lnTo>
                    <a:lnTo>
                      <a:pt x="841" y="694"/>
                    </a:lnTo>
                    <a:lnTo>
                      <a:pt x="844" y="708"/>
                    </a:lnTo>
                    <a:lnTo>
                      <a:pt x="844" y="722"/>
                    </a:lnTo>
                    <a:lnTo>
                      <a:pt x="846" y="736"/>
                    </a:lnTo>
                    <a:lnTo>
                      <a:pt x="846" y="748"/>
                    </a:lnTo>
                    <a:lnTo>
                      <a:pt x="846" y="760"/>
                    </a:lnTo>
                    <a:lnTo>
                      <a:pt x="846" y="770"/>
                    </a:lnTo>
                    <a:lnTo>
                      <a:pt x="846" y="779"/>
                    </a:lnTo>
                    <a:lnTo>
                      <a:pt x="844" y="784"/>
                    </a:lnTo>
                    <a:lnTo>
                      <a:pt x="844" y="786"/>
                    </a:lnTo>
                    <a:lnTo>
                      <a:pt x="837" y="789"/>
                    </a:lnTo>
                    <a:lnTo>
                      <a:pt x="832" y="786"/>
                    </a:lnTo>
                    <a:lnTo>
                      <a:pt x="827" y="784"/>
                    </a:lnTo>
                    <a:lnTo>
                      <a:pt x="827" y="782"/>
                    </a:lnTo>
                    <a:lnTo>
                      <a:pt x="825" y="779"/>
                    </a:lnTo>
                    <a:lnTo>
                      <a:pt x="825" y="777"/>
                    </a:lnTo>
                    <a:lnTo>
                      <a:pt x="825" y="770"/>
                    </a:lnTo>
                    <a:lnTo>
                      <a:pt x="825" y="763"/>
                    </a:lnTo>
                    <a:lnTo>
                      <a:pt x="825" y="753"/>
                    </a:lnTo>
                    <a:lnTo>
                      <a:pt x="822" y="744"/>
                    </a:lnTo>
                    <a:lnTo>
                      <a:pt x="822" y="732"/>
                    </a:lnTo>
                    <a:lnTo>
                      <a:pt x="822" y="722"/>
                    </a:lnTo>
                    <a:lnTo>
                      <a:pt x="820" y="708"/>
                    </a:lnTo>
                    <a:lnTo>
                      <a:pt x="818" y="696"/>
                    </a:lnTo>
                    <a:lnTo>
                      <a:pt x="815" y="687"/>
                    </a:lnTo>
                    <a:lnTo>
                      <a:pt x="815" y="677"/>
                    </a:lnTo>
                    <a:lnTo>
                      <a:pt x="813" y="668"/>
                    </a:lnTo>
                    <a:lnTo>
                      <a:pt x="810" y="663"/>
                    </a:lnTo>
                    <a:lnTo>
                      <a:pt x="808" y="656"/>
                    </a:lnTo>
                    <a:lnTo>
                      <a:pt x="806" y="656"/>
                    </a:lnTo>
                    <a:lnTo>
                      <a:pt x="799" y="653"/>
                    </a:lnTo>
                    <a:lnTo>
                      <a:pt x="787" y="651"/>
                    </a:lnTo>
                    <a:lnTo>
                      <a:pt x="770" y="651"/>
                    </a:lnTo>
                    <a:lnTo>
                      <a:pt x="749" y="651"/>
                    </a:lnTo>
                    <a:lnTo>
                      <a:pt x="725" y="651"/>
                    </a:lnTo>
                    <a:lnTo>
                      <a:pt x="699" y="651"/>
                    </a:lnTo>
                    <a:lnTo>
                      <a:pt x="670" y="653"/>
                    </a:lnTo>
                    <a:lnTo>
                      <a:pt x="642" y="653"/>
                    </a:lnTo>
                    <a:lnTo>
                      <a:pt x="611" y="653"/>
                    </a:lnTo>
                    <a:lnTo>
                      <a:pt x="582" y="653"/>
                    </a:lnTo>
                    <a:lnTo>
                      <a:pt x="556" y="653"/>
                    </a:lnTo>
                    <a:lnTo>
                      <a:pt x="532" y="656"/>
                    </a:lnTo>
                    <a:lnTo>
                      <a:pt x="511" y="653"/>
                    </a:lnTo>
                    <a:lnTo>
                      <a:pt x="494" y="653"/>
                    </a:lnTo>
                    <a:lnTo>
                      <a:pt x="480" y="651"/>
                    </a:lnTo>
                    <a:lnTo>
                      <a:pt x="475" y="651"/>
                    </a:lnTo>
                    <a:lnTo>
                      <a:pt x="471" y="644"/>
                    </a:lnTo>
                    <a:lnTo>
                      <a:pt x="466" y="630"/>
                    </a:lnTo>
                    <a:lnTo>
                      <a:pt x="456" y="610"/>
                    </a:lnTo>
                    <a:lnTo>
                      <a:pt x="449" y="587"/>
                    </a:lnTo>
                    <a:lnTo>
                      <a:pt x="440" y="558"/>
                    </a:lnTo>
                    <a:lnTo>
                      <a:pt x="430" y="527"/>
                    </a:lnTo>
                    <a:lnTo>
                      <a:pt x="421" y="492"/>
                    </a:lnTo>
                    <a:lnTo>
                      <a:pt x="411" y="456"/>
                    </a:lnTo>
                    <a:lnTo>
                      <a:pt x="399" y="420"/>
                    </a:lnTo>
                    <a:lnTo>
                      <a:pt x="390" y="385"/>
                    </a:lnTo>
                    <a:lnTo>
                      <a:pt x="378" y="349"/>
                    </a:lnTo>
                    <a:lnTo>
                      <a:pt x="371" y="321"/>
                    </a:lnTo>
                    <a:lnTo>
                      <a:pt x="361" y="290"/>
                    </a:lnTo>
                    <a:lnTo>
                      <a:pt x="354" y="268"/>
                    </a:lnTo>
                    <a:lnTo>
                      <a:pt x="347" y="247"/>
                    </a:lnTo>
                    <a:lnTo>
                      <a:pt x="342" y="237"/>
                    </a:lnTo>
                    <a:lnTo>
                      <a:pt x="338" y="225"/>
                    </a:lnTo>
                    <a:lnTo>
                      <a:pt x="333" y="216"/>
                    </a:lnTo>
                    <a:lnTo>
                      <a:pt x="330" y="204"/>
                    </a:lnTo>
                    <a:lnTo>
                      <a:pt x="326" y="192"/>
                    </a:lnTo>
                    <a:lnTo>
                      <a:pt x="321" y="180"/>
                    </a:lnTo>
                    <a:lnTo>
                      <a:pt x="319" y="171"/>
                    </a:lnTo>
                    <a:lnTo>
                      <a:pt x="314" y="159"/>
                    </a:lnTo>
                    <a:lnTo>
                      <a:pt x="311" y="147"/>
                    </a:lnTo>
                    <a:lnTo>
                      <a:pt x="307" y="135"/>
                    </a:lnTo>
                    <a:lnTo>
                      <a:pt x="302" y="126"/>
                    </a:lnTo>
                    <a:lnTo>
                      <a:pt x="297" y="114"/>
                    </a:lnTo>
                    <a:lnTo>
                      <a:pt x="292" y="107"/>
                    </a:lnTo>
                    <a:lnTo>
                      <a:pt x="288" y="97"/>
                    </a:lnTo>
                    <a:lnTo>
                      <a:pt x="283" y="90"/>
                    </a:lnTo>
                    <a:lnTo>
                      <a:pt x="276" y="85"/>
                    </a:lnTo>
                    <a:lnTo>
                      <a:pt x="271" y="81"/>
                    </a:lnTo>
                    <a:lnTo>
                      <a:pt x="262" y="76"/>
                    </a:lnTo>
                    <a:lnTo>
                      <a:pt x="247" y="71"/>
                    </a:lnTo>
                    <a:lnTo>
                      <a:pt x="231" y="64"/>
                    </a:lnTo>
                    <a:lnTo>
                      <a:pt x="214" y="62"/>
                    </a:lnTo>
                    <a:lnTo>
                      <a:pt x="193" y="57"/>
                    </a:lnTo>
                    <a:lnTo>
                      <a:pt x="169" y="52"/>
                    </a:lnTo>
                    <a:lnTo>
                      <a:pt x="145" y="47"/>
                    </a:lnTo>
                    <a:lnTo>
                      <a:pt x="121" y="45"/>
                    </a:lnTo>
                    <a:lnTo>
                      <a:pt x="98" y="40"/>
                    </a:lnTo>
                    <a:lnTo>
                      <a:pt x="76" y="35"/>
                    </a:lnTo>
                    <a:lnTo>
                      <a:pt x="55" y="33"/>
                    </a:lnTo>
                    <a:lnTo>
                      <a:pt x="38" y="33"/>
                    </a:lnTo>
                    <a:lnTo>
                      <a:pt x="22" y="28"/>
                    </a:lnTo>
                    <a:lnTo>
                      <a:pt x="10" y="28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8" name="Freeform 395"/>
              <p:cNvSpPr>
                <a:spLocks/>
              </p:cNvSpPr>
              <p:nvPr/>
            </p:nvSpPr>
            <p:spPr bwMode="auto">
              <a:xfrm>
                <a:off x="7271" y="6024"/>
                <a:ext cx="145" cy="29"/>
              </a:xfrm>
              <a:custGeom>
                <a:avLst/>
                <a:gdLst>
                  <a:gd name="T0" fmla="*/ 0 w 145"/>
                  <a:gd name="T1" fmla="*/ 0 h 29"/>
                  <a:gd name="T2" fmla="*/ 0 w 145"/>
                  <a:gd name="T3" fmla="*/ 0 h 29"/>
                  <a:gd name="T4" fmla="*/ 5 w 145"/>
                  <a:gd name="T5" fmla="*/ 0 h 29"/>
                  <a:gd name="T6" fmla="*/ 9 w 145"/>
                  <a:gd name="T7" fmla="*/ 0 h 29"/>
                  <a:gd name="T8" fmla="*/ 19 w 145"/>
                  <a:gd name="T9" fmla="*/ 0 h 29"/>
                  <a:gd name="T10" fmla="*/ 28 w 145"/>
                  <a:gd name="T11" fmla="*/ 0 h 29"/>
                  <a:gd name="T12" fmla="*/ 38 w 145"/>
                  <a:gd name="T13" fmla="*/ 0 h 29"/>
                  <a:gd name="T14" fmla="*/ 50 w 145"/>
                  <a:gd name="T15" fmla="*/ 0 h 29"/>
                  <a:gd name="T16" fmla="*/ 64 w 145"/>
                  <a:gd name="T17" fmla="*/ 0 h 29"/>
                  <a:gd name="T18" fmla="*/ 73 w 145"/>
                  <a:gd name="T19" fmla="*/ 0 h 29"/>
                  <a:gd name="T20" fmla="*/ 88 w 145"/>
                  <a:gd name="T21" fmla="*/ 0 h 29"/>
                  <a:gd name="T22" fmla="*/ 100 w 145"/>
                  <a:gd name="T23" fmla="*/ 0 h 29"/>
                  <a:gd name="T24" fmla="*/ 109 w 145"/>
                  <a:gd name="T25" fmla="*/ 3 h 29"/>
                  <a:gd name="T26" fmla="*/ 119 w 145"/>
                  <a:gd name="T27" fmla="*/ 3 h 29"/>
                  <a:gd name="T28" fmla="*/ 126 w 145"/>
                  <a:gd name="T29" fmla="*/ 5 h 29"/>
                  <a:gd name="T30" fmla="*/ 130 w 145"/>
                  <a:gd name="T31" fmla="*/ 5 h 29"/>
                  <a:gd name="T32" fmla="*/ 135 w 145"/>
                  <a:gd name="T33" fmla="*/ 7 h 29"/>
                  <a:gd name="T34" fmla="*/ 142 w 145"/>
                  <a:gd name="T35" fmla="*/ 14 h 29"/>
                  <a:gd name="T36" fmla="*/ 145 w 145"/>
                  <a:gd name="T37" fmla="*/ 19 h 29"/>
                  <a:gd name="T38" fmla="*/ 145 w 145"/>
                  <a:gd name="T39" fmla="*/ 22 h 29"/>
                  <a:gd name="T40" fmla="*/ 142 w 145"/>
                  <a:gd name="T41" fmla="*/ 26 h 29"/>
                  <a:gd name="T42" fmla="*/ 138 w 145"/>
                  <a:gd name="T43" fmla="*/ 26 h 29"/>
                  <a:gd name="T44" fmla="*/ 133 w 145"/>
                  <a:gd name="T45" fmla="*/ 29 h 29"/>
                  <a:gd name="T46" fmla="*/ 128 w 145"/>
                  <a:gd name="T47" fmla="*/ 29 h 29"/>
                  <a:gd name="T48" fmla="*/ 123 w 145"/>
                  <a:gd name="T49" fmla="*/ 29 h 29"/>
                  <a:gd name="T50" fmla="*/ 114 w 145"/>
                  <a:gd name="T51" fmla="*/ 29 h 29"/>
                  <a:gd name="T52" fmla="*/ 104 w 145"/>
                  <a:gd name="T53" fmla="*/ 29 h 29"/>
                  <a:gd name="T54" fmla="*/ 95 w 145"/>
                  <a:gd name="T55" fmla="*/ 26 h 29"/>
                  <a:gd name="T56" fmla="*/ 83 w 145"/>
                  <a:gd name="T57" fmla="*/ 26 h 29"/>
                  <a:gd name="T58" fmla="*/ 71 w 145"/>
                  <a:gd name="T59" fmla="*/ 26 h 29"/>
                  <a:gd name="T60" fmla="*/ 59 w 145"/>
                  <a:gd name="T61" fmla="*/ 26 h 29"/>
                  <a:gd name="T62" fmla="*/ 47 w 145"/>
                  <a:gd name="T63" fmla="*/ 26 h 29"/>
                  <a:gd name="T64" fmla="*/ 35 w 145"/>
                  <a:gd name="T65" fmla="*/ 26 h 29"/>
                  <a:gd name="T66" fmla="*/ 26 w 145"/>
                  <a:gd name="T67" fmla="*/ 24 h 29"/>
                  <a:gd name="T68" fmla="*/ 19 w 145"/>
                  <a:gd name="T69" fmla="*/ 24 h 29"/>
                  <a:gd name="T70" fmla="*/ 9 w 145"/>
                  <a:gd name="T71" fmla="*/ 24 h 29"/>
                  <a:gd name="T72" fmla="*/ 5 w 145"/>
                  <a:gd name="T73" fmla="*/ 24 h 29"/>
                  <a:gd name="T74" fmla="*/ 0 w 145"/>
                  <a:gd name="T75" fmla="*/ 24 h 29"/>
                  <a:gd name="T76" fmla="*/ 0 w 145"/>
                  <a:gd name="T77" fmla="*/ 0 h 29"/>
                  <a:gd name="T78" fmla="*/ 0 w 145"/>
                  <a:gd name="T79" fmla="*/ 0 h 2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45" h="29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28" y="0"/>
                    </a:lnTo>
                    <a:lnTo>
                      <a:pt x="38" y="0"/>
                    </a:lnTo>
                    <a:lnTo>
                      <a:pt x="50" y="0"/>
                    </a:lnTo>
                    <a:lnTo>
                      <a:pt x="64" y="0"/>
                    </a:lnTo>
                    <a:lnTo>
                      <a:pt x="73" y="0"/>
                    </a:lnTo>
                    <a:lnTo>
                      <a:pt x="88" y="0"/>
                    </a:lnTo>
                    <a:lnTo>
                      <a:pt x="100" y="0"/>
                    </a:lnTo>
                    <a:lnTo>
                      <a:pt x="109" y="3"/>
                    </a:lnTo>
                    <a:lnTo>
                      <a:pt x="119" y="3"/>
                    </a:lnTo>
                    <a:lnTo>
                      <a:pt x="126" y="5"/>
                    </a:lnTo>
                    <a:lnTo>
                      <a:pt x="130" y="5"/>
                    </a:lnTo>
                    <a:lnTo>
                      <a:pt x="135" y="7"/>
                    </a:lnTo>
                    <a:lnTo>
                      <a:pt x="142" y="14"/>
                    </a:lnTo>
                    <a:lnTo>
                      <a:pt x="145" y="19"/>
                    </a:lnTo>
                    <a:lnTo>
                      <a:pt x="145" y="22"/>
                    </a:lnTo>
                    <a:lnTo>
                      <a:pt x="142" y="26"/>
                    </a:lnTo>
                    <a:lnTo>
                      <a:pt x="138" y="26"/>
                    </a:lnTo>
                    <a:lnTo>
                      <a:pt x="133" y="29"/>
                    </a:lnTo>
                    <a:lnTo>
                      <a:pt x="128" y="29"/>
                    </a:lnTo>
                    <a:lnTo>
                      <a:pt x="123" y="29"/>
                    </a:lnTo>
                    <a:lnTo>
                      <a:pt x="114" y="29"/>
                    </a:lnTo>
                    <a:lnTo>
                      <a:pt x="104" y="29"/>
                    </a:lnTo>
                    <a:lnTo>
                      <a:pt x="95" y="26"/>
                    </a:lnTo>
                    <a:lnTo>
                      <a:pt x="83" y="26"/>
                    </a:lnTo>
                    <a:lnTo>
                      <a:pt x="71" y="26"/>
                    </a:lnTo>
                    <a:lnTo>
                      <a:pt x="59" y="26"/>
                    </a:lnTo>
                    <a:lnTo>
                      <a:pt x="47" y="26"/>
                    </a:lnTo>
                    <a:lnTo>
                      <a:pt x="35" y="26"/>
                    </a:lnTo>
                    <a:lnTo>
                      <a:pt x="26" y="24"/>
                    </a:lnTo>
                    <a:lnTo>
                      <a:pt x="19" y="24"/>
                    </a:lnTo>
                    <a:lnTo>
                      <a:pt x="9" y="24"/>
                    </a:lnTo>
                    <a:lnTo>
                      <a:pt x="5" y="24"/>
                    </a:ln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9" name="Freeform 396"/>
              <p:cNvSpPr>
                <a:spLocks/>
              </p:cNvSpPr>
              <p:nvPr/>
            </p:nvSpPr>
            <p:spPr bwMode="auto">
              <a:xfrm>
                <a:off x="7511" y="6019"/>
                <a:ext cx="102" cy="27"/>
              </a:xfrm>
              <a:custGeom>
                <a:avLst/>
                <a:gdLst>
                  <a:gd name="T0" fmla="*/ 0 w 102"/>
                  <a:gd name="T1" fmla="*/ 3 h 27"/>
                  <a:gd name="T2" fmla="*/ 2 w 102"/>
                  <a:gd name="T3" fmla="*/ 0 h 27"/>
                  <a:gd name="T4" fmla="*/ 12 w 102"/>
                  <a:gd name="T5" fmla="*/ 0 h 27"/>
                  <a:gd name="T6" fmla="*/ 16 w 102"/>
                  <a:gd name="T7" fmla="*/ 0 h 27"/>
                  <a:gd name="T8" fmla="*/ 24 w 102"/>
                  <a:gd name="T9" fmla="*/ 0 h 27"/>
                  <a:gd name="T10" fmla="*/ 33 w 102"/>
                  <a:gd name="T11" fmla="*/ 0 h 27"/>
                  <a:gd name="T12" fmla="*/ 43 w 102"/>
                  <a:gd name="T13" fmla="*/ 0 h 27"/>
                  <a:gd name="T14" fmla="*/ 47 w 102"/>
                  <a:gd name="T15" fmla="*/ 0 h 27"/>
                  <a:gd name="T16" fmla="*/ 57 w 102"/>
                  <a:gd name="T17" fmla="*/ 0 h 27"/>
                  <a:gd name="T18" fmla="*/ 64 w 102"/>
                  <a:gd name="T19" fmla="*/ 0 h 27"/>
                  <a:gd name="T20" fmla="*/ 71 w 102"/>
                  <a:gd name="T21" fmla="*/ 0 h 27"/>
                  <a:gd name="T22" fmla="*/ 78 w 102"/>
                  <a:gd name="T23" fmla="*/ 0 h 27"/>
                  <a:gd name="T24" fmla="*/ 85 w 102"/>
                  <a:gd name="T25" fmla="*/ 0 h 27"/>
                  <a:gd name="T26" fmla="*/ 88 w 102"/>
                  <a:gd name="T27" fmla="*/ 3 h 27"/>
                  <a:gd name="T28" fmla="*/ 92 w 102"/>
                  <a:gd name="T29" fmla="*/ 3 h 27"/>
                  <a:gd name="T30" fmla="*/ 97 w 102"/>
                  <a:gd name="T31" fmla="*/ 10 h 27"/>
                  <a:gd name="T32" fmla="*/ 102 w 102"/>
                  <a:gd name="T33" fmla="*/ 17 h 27"/>
                  <a:gd name="T34" fmla="*/ 100 w 102"/>
                  <a:gd name="T35" fmla="*/ 19 h 27"/>
                  <a:gd name="T36" fmla="*/ 100 w 102"/>
                  <a:gd name="T37" fmla="*/ 22 h 27"/>
                  <a:gd name="T38" fmla="*/ 95 w 102"/>
                  <a:gd name="T39" fmla="*/ 24 h 27"/>
                  <a:gd name="T40" fmla="*/ 90 w 102"/>
                  <a:gd name="T41" fmla="*/ 27 h 27"/>
                  <a:gd name="T42" fmla="*/ 85 w 102"/>
                  <a:gd name="T43" fmla="*/ 27 h 27"/>
                  <a:gd name="T44" fmla="*/ 81 w 102"/>
                  <a:gd name="T45" fmla="*/ 27 h 27"/>
                  <a:gd name="T46" fmla="*/ 73 w 102"/>
                  <a:gd name="T47" fmla="*/ 27 h 27"/>
                  <a:gd name="T48" fmla="*/ 66 w 102"/>
                  <a:gd name="T49" fmla="*/ 27 h 27"/>
                  <a:gd name="T50" fmla="*/ 59 w 102"/>
                  <a:gd name="T51" fmla="*/ 27 h 27"/>
                  <a:gd name="T52" fmla="*/ 52 w 102"/>
                  <a:gd name="T53" fmla="*/ 27 h 27"/>
                  <a:gd name="T54" fmla="*/ 45 w 102"/>
                  <a:gd name="T55" fmla="*/ 24 h 27"/>
                  <a:gd name="T56" fmla="*/ 38 w 102"/>
                  <a:gd name="T57" fmla="*/ 24 h 27"/>
                  <a:gd name="T58" fmla="*/ 31 w 102"/>
                  <a:gd name="T59" fmla="*/ 24 h 27"/>
                  <a:gd name="T60" fmla="*/ 21 w 102"/>
                  <a:gd name="T61" fmla="*/ 24 h 27"/>
                  <a:gd name="T62" fmla="*/ 16 w 102"/>
                  <a:gd name="T63" fmla="*/ 22 h 27"/>
                  <a:gd name="T64" fmla="*/ 12 w 102"/>
                  <a:gd name="T65" fmla="*/ 22 h 27"/>
                  <a:gd name="T66" fmla="*/ 2 w 102"/>
                  <a:gd name="T67" fmla="*/ 22 h 27"/>
                  <a:gd name="T68" fmla="*/ 0 w 102"/>
                  <a:gd name="T69" fmla="*/ 22 h 27"/>
                  <a:gd name="T70" fmla="*/ 0 w 102"/>
                  <a:gd name="T71" fmla="*/ 3 h 27"/>
                  <a:gd name="T72" fmla="*/ 0 w 102"/>
                  <a:gd name="T73" fmla="*/ 3 h 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2" h="27">
                    <a:moveTo>
                      <a:pt x="0" y="3"/>
                    </a:moveTo>
                    <a:lnTo>
                      <a:pt x="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64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88" y="3"/>
                    </a:lnTo>
                    <a:lnTo>
                      <a:pt x="92" y="3"/>
                    </a:lnTo>
                    <a:lnTo>
                      <a:pt x="97" y="10"/>
                    </a:lnTo>
                    <a:lnTo>
                      <a:pt x="102" y="17"/>
                    </a:lnTo>
                    <a:lnTo>
                      <a:pt x="100" y="19"/>
                    </a:lnTo>
                    <a:lnTo>
                      <a:pt x="100" y="22"/>
                    </a:lnTo>
                    <a:lnTo>
                      <a:pt x="95" y="24"/>
                    </a:lnTo>
                    <a:lnTo>
                      <a:pt x="90" y="27"/>
                    </a:lnTo>
                    <a:lnTo>
                      <a:pt x="85" y="27"/>
                    </a:lnTo>
                    <a:lnTo>
                      <a:pt x="81" y="27"/>
                    </a:lnTo>
                    <a:lnTo>
                      <a:pt x="73" y="27"/>
                    </a:lnTo>
                    <a:lnTo>
                      <a:pt x="66" y="27"/>
                    </a:lnTo>
                    <a:lnTo>
                      <a:pt x="59" y="27"/>
                    </a:lnTo>
                    <a:lnTo>
                      <a:pt x="52" y="27"/>
                    </a:lnTo>
                    <a:lnTo>
                      <a:pt x="45" y="24"/>
                    </a:lnTo>
                    <a:lnTo>
                      <a:pt x="38" y="24"/>
                    </a:lnTo>
                    <a:lnTo>
                      <a:pt x="31" y="24"/>
                    </a:lnTo>
                    <a:lnTo>
                      <a:pt x="21" y="24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0" name="Freeform 397"/>
              <p:cNvSpPr>
                <a:spLocks/>
              </p:cNvSpPr>
              <p:nvPr/>
            </p:nvSpPr>
            <p:spPr bwMode="auto">
              <a:xfrm>
                <a:off x="7763" y="6029"/>
                <a:ext cx="168" cy="28"/>
              </a:xfrm>
              <a:custGeom>
                <a:avLst/>
                <a:gdLst>
                  <a:gd name="T0" fmla="*/ 0 w 168"/>
                  <a:gd name="T1" fmla="*/ 0 h 28"/>
                  <a:gd name="T2" fmla="*/ 0 w 168"/>
                  <a:gd name="T3" fmla="*/ 0 h 28"/>
                  <a:gd name="T4" fmla="*/ 4 w 168"/>
                  <a:gd name="T5" fmla="*/ 0 h 28"/>
                  <a:gd name="T6" fmla="*/ 11 w 168"/>
                  <a:gd name="T7" fmla="*/ 0 h 28"/>
                  <a:gd name="T8" fmla="*/ 21 w 168"/>
                  <a:gd name="T9" fmla="*/ 0 h 28"/>
                  <a:gd name="T10" fmla="*/ 33 w 168"/>
                  <a:gd name="T11" fmla="*/ 0 h 28"/>
                  <a:gd name="T12" fmla="*/ 47 w 168"/>
                  <a:gd name="T13" fmla="*/ 0 h 28"/>
                  <a:gd name="T14" fmla="*/ 59 w 168"/>
                  <a:gd name="T15" fmla="*/ 0 h 28"/>
                  <a:gd name="T16" fmla="*/ 76 w 168"/>
                  <a:gd name="T17" fmla="*/ 0 h 28"/>
                  <a:gd name="T18" fmla="*/ 88 w 168"/>
                  <a:gd name="T19" fmla="*/ 0 h 28"/>
                  <a:gd name="T20" fmla="*/ 102 w 168"/>
                  <a:gd name="T21" fmla="*/ 0 h 28"/>
                  <a:gd name="T22" fmla="*/ 116 w 168"/>
                  <a:gd name="T23" fmla="*/ 0 h 28"/>
                  <a:gd name="T24" fmla="*/ 128 w 168"/>
                  <a:gd name="T25" fmla="*/ 2 h 28"/>
                  <a:gd name="T26" fmla="*/ 140 w 168"/>
                  <a:gd name="T27" fmla="*/ 2 h 28"/>
                  <a:gd name="T28" fmla="*/ 149 w 168"/>
                  <a:gd name="T29" fmla="*/ 5 h 28"/>
                  <a:gd name="T30" fmla="*/ 154 w 168"/>
                  <a:gd name="T31" fmla="*/ 5 h 28"/>
                  <a:gd name="T32" fmla="*/ 159 w 168"/>
                  <a:gd name="T33" fmla="*/ 7 h 28"/>
                  <a:gd name="T34" fmla="*/ 166 w 168"/>
                  <a:gd name="T35" fmla="*/ 14 h 28"/>
                  <a:gd name="T36" fmla="*/ 168 w 168"/>
                  <a:gd name="T37" fmla="*/ 21 h 28"/>
                  <a:gd name="T38" fmla="*/ 168 w 168"/>
                  <a:gd name="T39" fmla="*/ 21 h 28"/>
                  <a:gd name="T40" fmla="*/ 166 w 168"/>
                  <a:gd name="T41" fmla="*/ 24 h 28"/>
                  <a:gd name="T42" fmla="*/ 161 w 168"/>
                  <a:gd name="T43" fmla="*/ 26 h 28"/>
                  <a:gd name="T44" fmla="*/ 156 w 168"/>
                  <a:gd name="T45" fmla="*/ 28 h 28"/>
                  <a:gd name="T46" fmla="*/ 152 w 168"/>
                  <a:gd name="T47" fmla="*/ 28 h 28"/>
                  <a:gd name="T48" fmla="*/ 145 w 168"/>
                  <a:gd name="T49" fmla="*/ 28 h 28"/>
                  <a:gd name="T50" fmla="*/ 135 w 168"/>
                  <a:gd name="T51" fmla="*/ 28 h 28"/>
                  <a:gd name="T52" fmla="*/ 126 w 168"/>
                  <a:gd name="T53" fmla="*/ 28 h 28"/>
                  <a:gd name="T54" fmla="*/ 111 w 168"/>
                  <a:gd name="T55" fmla="*/ 26 h 28"/>
                  <a:gd name="T56" fmla="*/ 99 w 168"/>
                  <a:gd name="T57" fmla="*/ 26 h 28"/>
                  <a:gd name="T58" fmla="*/ 85 w 168"/>
                  <a:gd name="T59" fmla="*/ 26 h 28"/>
                  <a:gd name="T60" fmla="*/ 71 w 168"/>
                  <a:gd name="T61" fmla="*/ 26 h 28"/>
                  <a:gd name="T62" fmla="*/ 57 w 168"/>
                  <a:gd name="T63" fmla="*/ 24 h 28"/>
                  <a:gd name="T64" fmla="*/ 42 w 168"/>
                  <a:gd name="T65" fmla="*/ 24 h 28"/>
                  <a:gd name="T66" fmla="*/ 31 w 168"/>
                  <a:gd name="T67" fmla="*/ 21 h 28"/>
                  <a:gd name="T68" fmla="*/ 21 w 168"/>
                  <a:gd name="T69" fmla="*/ 21 h 28"/>
                  <a:gd name="T70" fmla="*/ 11 w 168"/>
                  <a:gd name="T71" fmla="*/ 21 h 28"/>
                  <a:gd name="T72" fmla="*/ 4 w 168"/>
                  <a:gd name="T73" fmla="*/ 21 h 28"/>
                  <a:gd name="T74" fmla="*/ 0 w 168"/>
                  <a:gd name="T75" fmla="*/ 21 h 28"/>
                  <a:gd name="T76" fmla="*/ 0 w 168"/>
                  <a:gd name="T77" fmla="*/ 21 h 28"/>
                  <a:gd name="T78" fmla="*/ 0 w 168"/>
                  <a:gd name="T79" fmla="*/ 0 h 28"/>
                  <a:gd name="T80" fmla="*/ 0 w 168"/>
                  <a:gd name="T81" fmla="*/ 0 h 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8" h="28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33" y="0"/>
                    </a:lnTo>
                    <a:lnTo>
                      <a:pt x="47" y="0"/>
                    </a:lnTo>
                    <a:lnTo>
                      <a:pt x="59" y="0"/>
                    </a:lnTo>
                    <a:lnTo>
                      <a:pt x="76" y="0"/>
                    </a:lnTo>
                    <a:lnTo>
                      <a:pt x="88" y="0"/>
                    </a:lnTo>
                    <a:lnTo>
                      <a:pt x="102" y="0"/>
                    </a:lnTo>
                    <a:lnTo>
                      <a:pt x="116" y="0"/>
                    </a:lnTo>
                    <a:lnTo>
                      <a:pt x="128" y="2"/>
                    </a:lnTo>
                    <a:lnTo>
                      <a:pt x="140" y="2"/>
                    </a:lnTo>
                    <a:lnTo>
                      <a:pt x="149" y="5"/>
                    </a:lnTo>
                    <a:lnTo>
                      <a:pt x="154" y="5"/>
                    </a:lnTo>
                    <a:lnTo>
                      <a:pt x="159" y="7"/>
                    </a:lnTo>
                    <a:lnTo>
                      <a:pt x="166" y="14"/>
                    </a:lnTo>
                    <a:lnTo>
                      <a:pt x="168" y="21"/>
                    </a:lnTo>
                    <a:lnTo>
                      <a:pt x="166" y="24"/>
                    </a:lnTo>
                    <a:lnTo>
                      <a:pt x="161" y="26"/>
                    </a:lnTo>
                    <a:lnTo>
                      <a:pt x="156" y="28"/>
                    </a:lnTo>
                    <a:lnTo>
                      <a:pt x="152" y="28"/>
                    </a:lnTo>
                    <a:lnTo>
                      <a:pt x="145" y="28"/>
                    </a:lnTo>
                    <a:lnTo>
                      <a:pt x="135" y="28"/>
                    </a:lnTo>
                    <a:lnTo>
                      <a:pt x="126" y="28"/>
                    </a:lnTo>
                    <a:lnTo>
                      <a:pt x="111" y="26"/>
                    </a:lnTo>
                    <a:lnTo>
                      <a:pt x="99" y="26"/>
                    </a:lnTo>
                    <a:lnTo>
                      <a:pt x="85" y="26"/>
                    </a:lnTo>
                    <a:lnTo>
                      <a:pt x="71" y="26"/>
                    </a:lnTo>
                    <a:lnTo>
                      <a:pt x="57" y="24"/>
                    </a:lnTo>
                    <a:lnTo>
                      <a:pt x="42" y="24"/>
                    </a:lnTo>
                    <a:lnTo>
                      <a:pt x="31" y="21"/>
                    </a:lnTo>
                    <a:lnTo>
                      <a:pt x="21" y="21"/>
                    </a:lnTo>
                    <a:lnTo>
                      <a:pt x="11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1" name="Freeform 398"/>
              <p:cNvSpPr>
                <a:spLocks/>
              </p:cNvSpPr>
              <p:nvPr/>
            </p:nvSpPr>
            <p:spPr bwMode="auto">
              <a:xfrm>
                <a:off x="8345" y="5691"/>
                <a:ext cx="159" cy="193"/>
              </a:xfrm>
              <a:custGeom>
                <a:avLst/>
                <a:gdLst>
                  <a:gd name="T0" fmla="*/ 0 w 159"/>
                  <a:gd name="T1" fmla="*/ 15 h 193"/>
                  <a:gd name="T2" fmla="*/ 2 w 159"/>
                  <a:gd name="T3" fmla="*/ 15 h 193"/>
                  <a:gd name="T4" fmla="*/ 12 w 159"/>
                  <a:gd name="T5" fmla="*/ 22 h 193"/>
                  <a:gd name="T6" fmla="*/ 16 w 159"/>
                  <a:gd name="T7" fmla="*/ 24 h 193"/>
                  <a:gd name="T8" fmla="*/ 26 w 159"/>
                  <a:gd name="T9" fmla="*/ 29 h 193"/>
                  <a:gd name="T10" fmla="*/ 33 w 159"/>
                  <a:gd name="T11" fmla="*/ 34 h 193"/>
                  <a:gd name="T12" fmla="*/ 43 w 159"/>
                  <a:gd name="T13" fmla="*/ 41 h 193"/>
                  <a:gd name="T14" fmla="*/ 50 w 159"/>
                  <a:gd name="T15" fmla="*/ 46 h 193"/>
                  <a:gd name="T16" fmla="*/ 59 w 159"/>
                  <a:gd name="T17" fmla="*/ 53 h 193"/>
                  <a:gd name="T18" fmla="*/ 66 w 159"/>
                  <a:gd name="T19" fmla="*/ 62 h 193"/>
                  <a:gd name="T20" fmla="*/ 76 w 159"/>
                  <a:gd name="T21" fmla="*/ 69 h 193"/>
                  <a:gd name="T22" fmla="*/ 83 w 159"/>
                  <a:gd name="T23" fmla="*/ 76 h 193"/>
                  <a:gd name="T24" fmla="*/ 90 w 159"/>
                  <a:gd name="T25" fmla="*/ 86 h 193"/>
                  <a:gd name="T26" fmla="*/ 97 w 159"/>
                  <a:gd name="T27" fmla="*/ 96 h 193"/>
                  <a:gd name="T28" fmla="*/ 102 w 159"/>
                  <a:gd name="T29" fmla="*/ 107 h 193"/>
                  <a:gd name="T30" fmla="*/ 107 w 159"/>
                  <a:gd name="T31" fmla="*/ 115 h 193"/>
                  <a:gd name="T32" fmla="*/ 109 w 159"/>
                  <a:gd name="T33" fmla="*/ 124 h 193"/>
                  <a:gd name="T34" fmla="*/ 111 w 159"/>
                  <a:gd name="T35" fmla="*/ 134 h 193"/>
                  <a:gd name="T36" fmla="*/ 116 w 159"/>
                  <a:gd name="T37" fmla="*/ 143 h 193"/>
                  <a:gd name="T38" fmla="*/ 119 w 159"/>
                  <a:gd name="T39" fmla="*/ 148 h 193"/>
                  <a:gd name="T40" fmla="*/ 123 w 159"/>
                  <a:gd name="T41" fmla="*/ 155 h 193"/>
                  <a:gd name="T42" fmla="*/ 126 w 159"/>
                  <a:gd name="T43" fmla="*/ 162 h 193"/>
                  <a:gd name="T44" fmla="*/ 128 w 159"/>
                  <a:gd name="T45" fmla="*/ 169 h 193"/>
                  <a:gd name="T46" fmla="*/ 130 w 159"/>
                  <a:gd name="T47" fmla="*/ 179 h 193"/>
                  <a:gd name="T48" fmla="*/ 135 w 159"/>
                  <a:gd name="T49" fmla="*/ 186 h 193"/>
                  <a:gd name="T50" fmla="*/ 138 w 159"/>
                  <a:gd name="T51" fmla="*/ 191 h 193"/>
                  <a:gd name="T52" fmla="*/ 138 w 159"/>
                  <a:gd name="T53" fmla="*/ 193 h 193"/>
                  <a:gd name="T54" fmla="*/ 140 w 159"/>
                  <a:gd name="T55" fmla="*/ 193 h 193"/>
                  <a:gd name="T56" fmla="*/ 147 w 159"/>
                  <a:gd name="T57" fmla="*/ 193 h 193"/>
                  <a:gd name="T58" fmla="*/ 149 w 159"/>
                  <a:gd name="T59" fmla="*/ 191 h 193"/>
                  <a:gd name="T60" fmla="*/ 154 w 159"/>
                  <a:gd name="T61" fmla="*/ 188 h 193"/>
                  <a:gd name="T62" fmla="*/ 157 w 159"/>
                  <a:gd name="T63" fmla="*/ 183 h 193"/>
                  <a:gd name="T64" fmla="*/ 159 w 159"/>
                  <a:gd name="T65" fmla="*/ 179 h 193"/>
                  <a:gd name="T66" fmla="*/ 157 w 159"/>
                  <a:gd name="T67" fmla="*/ 172 h 193"/>
                  <a:gd name="T68" fmla="*/ 157 w 159"/>
                  <a:gd name="T69" fmla="*/ 169 h 193"/>
                  <a:gd name="T70" fmla="*/ 157 w 159"/>
                  <a:gd name="T71" fmla="*/ 162 h 193"/>
                  <a:gd name="T72" fmla="*/ 154 w 159"/>
                  <a:gd name="T73" fmla="*/ 155 h 193"/>
                  <a:gd name="T74" fmla="*/ 152 w 159"/>
                  <a:gd name="T75" fmla="*/ 145 h 193"/>
                  <a:gd name="T76" fmla="*/ 149 w 159"/>
                  <a:gd name="T77" fmla="*/ 138 h 193"/>
                  <a:gd name="T78" fmla="*/ 145 w 159"/>
                  <a:gd name="T79" fmla="*/ 129 h 193"/>
                  <a:gd name="T80" fmla="*/ 142 w 159"/>
                  <a:gd name="T81" fmla="*/ 122 h 193"/>
                  <a:gd name="T82" fmla="*/ 138 w 159"/>
                  <a:gd name="T83" fmla="*/ 112 h 193"/>
                  <a:gd name="T84" fmla="*/ 133 w 159"/>
                  <a:gd name="T85" fmla="*/ 103 h 193"/>
                  <a:gd name="T86" fmla="*/ 128 w 159"/>
                  <a:gd name="T87" fmla="*/ 93 h 193"/>
                  <a:gd name="T88" fmla="*/ 123 w 159"/>
                  <a:gd name="T89" fmla="*/ 86 h 193"/>
                  <a:gd name="T90" fmla="*/ 116 w 159"/>
                  <a:gd name="T91" fmla="*/ 74 h 193"/>
                  <a:gd name="T92" fmla="*/ 111 w 159"/>
                  <a:gd name="T93" fmla="*/ 67 h 193"/>
                  <a:gd name="T94" fmla="*/ 104 w 159"/>
                  <a:gd name="T95" fmla="*/ 60 h 193"/>
                  <a:gd name="T96" fmla="*/ 97 w 159"/>
                  <a:gd name="T97" fmla="*/ 53 h 193"/>
                  <a:gd name="T98" fmla="*/ 90 w 159"/>
                  <a:gd name="T99" fmla="*/ 46 h 193"/>
                  <a:gd name="T100" fmla="*/ 83 w 159"/>
                  <a:gd name="T101" fmla="*/ 38 h 193"/>
                  <a:gd name="T102" fmla="*/ 76 w 159"/>
                  <a:gd name="T103" fmla="*/ 31 h 193"/>
                  <a:gd name="T104" fmla="*/ 69 w 159"/>
                  <a:gd name="T105" fmla="*/ 27 h 193"/>
                  <a:gd name="T106" fmla="*/ 62 w 159"/>
                  <a:gd name="T107" fmla="*/ 22 h 193"/>
                  <a:gd name="T108" fmla="*/ 54 w 159"/>
                  <a:gd name="T109" fmla="*/ 17 h 193"/>
                  <a:gd name="T110" fmla="*/ 47 w 159"/>
                  <a:gd name="T111" fmla="*/ 12 h 193"/>
                  <a:gd name="T112" fmla="*/ 43 w 159"/>
                  <a:gd name="T113" fmla="*/ 12 h 193"/>
                  <a:gd name="T114" fmla="*/ 33 w 159"/>
                  <a:gd name="T115" fmla="*/ 5 h 193"/>
                  <a:gd name="T116" fmla="*/ 24 w 159"/>
                  <a:gd name="T117" fmla="*/ 3 h 193"/>
                  <a:gd name="T118" fmla="*/ 19 w 159"/>
                  <a:gd name="T119" fmla="*/ 0 h 193"/>
                  <a:gd name="T120" fmla="*/ 16 w 159"/>
                  <a:gd name="T121" fmla="*/ 0 h 193"/>
                  <a:gd name="T122" fmla="*/ 0 w 159"/>
                  <a:gd name="T123" fmla="*/ 15 h 193"/>
                  <a:gd name="T124" fmla="*/ 0 w 159"/>
                  <a:gd name="T125" fmla="*/ 15 h 19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59" h="193">
                    <a:moveTo>
                      <a:pt x="0" y="15"/>
                    </a:moveTo>
                    <a:lnTo>
                      <a:pt x="2" y="15"/>
                    </a:lnTo>
                    <a:lnTo>
                      <a:pt x="12" y="22"/>
                    </a:lnTo>
                    <a:lnTo>
                      <a:pt x="16" y="24"/>
                    </a:lnTo>
                    <a:lnTo>
                      <a:pt x="26" y="29"/>
                    </a:lnTo>
                    <a:lnTo>
                      <a:pt x="33" y="34"/>
                    </a:lnTo>
                    <a:lnTo>
                      <a:pt x="43" y="41"/>
                    </a:lnTo>
                    <a:lnTo>
                      <a:pt x="50" y="46"/>
                    </a:lnTo>
                    <a:lnTo>
                      <a:pt x="59" y="53"/>
                    </a:lnTo>
                    <a:lnTo>
                      <a:pt x="66" y="62"/>
                    </a:lnTo>
                    <a:lnTo>
                      <a:pt x="76" y="69"/>
                    </a:lnTo>
                    <a:lnTo>
                      <a:pt x="83" y="76"/>
                    </a:lnTo>
                    <a:lnTo>
                      <a:pt x="90" y="86"/>
                    </a:lnTo>
                    <a:lnTo>
                      <a:pt x="97" y="96"/>
                    </a:lnTo>
                    <a:lnTo>
                      <a:pt x="102" y="107"/>
                    </a:lnTo>
                    <a:lnTo>
                      <a:pt x="107" y="115"/>
                    </a:lnTo>
                    <a:lnTo>
                      <a:pt x="109" y="124"/>
                    </a:lnTo>
                    <a:lnTo>
                      <a:pt x="111" y="134"/>
                    </a:lnTo>
                    <a:lnTo>
                      <a:pt x="116" y="143"/>
                    </a:lnTo>
                    <a:lnTo>
                      <a:pt x="119" y="148"/>
                    </a:lnTo>
                    <a:lnTo>
                      <a:pt x="123" y="155"/>
                    </a:lnTo>
                    <a:lnTo>
                      <a:pt x="126" y="162"/>
                    </a:lnTo>
                    <a:lnTo>
                      <a:pt x="128" y="169"/>
                    </a:lnTo>
                    <a:lnTo>
                      <a:pt x="130" y="179"/>
                    </a:lnTo>
                    <a:lnTo>
                      <a:pt x="135" y="186"/>
                    </a:lnTo>
                    <a:lnTo>
                      <a:pt x="138" y="191"/>
                    </a:lnTo>
                    <a:lnTo>
                      <a:pt x="138" y="193"/>
                    </a:lnTo>
                    <a:lnTo>
                      <a:pt x="140" y="193"/>
                    </a:lnTo>
                    <a:lnTo>
                      <a:pt x="147" y="193"/>
                    </a:lnTo>
                    <a:lnTo>
                      <a:pt x="149" y="191"/>
                    </a:lnTo>
                    <a:lnTo>
                      <a:pt x="154" y="188"/>
                    </a:lnTo>
                    <a:lnTo>
                      <a:pt x="157" y="183"/>
                    </a:lnTo>
                    <a:lnTo>
                      <a:pt x="159" y="179"/>
                    </a:lnTo>
                    <a:lnTo>
                      <a:pt x="157" y="172"/>
                    </a:lnTo>
                    <a:lnTo>
                      <a:pt x="157" y="169"/>
                    </a:lnTo>
                    <a:lnTo>
                      <a:pt x="157" y="162"/>
                    </a:lnTo>
                    <a:lnTo>
                      <a:pt x="154" y="155"/>
                    </a:lnTo>
                    <a:lnTo>
                      <a:pt x="152" y="145"/>
                    </a:lnTo>
                    <a:lnTo>
                      <a:pt x="149" y="138"/>
                    </a:lnTo>
                    <a:lnTo>
                      <a:pt x="145" y="129"/>
                    </a:lnTo>
                    <a:lnTo>
                      <a:pt x="142" y="122"/>
                    </a:lnTo>
                    <a:lnTo>
                      <a:pt x="138" y="112"/>
                    </a:lnTo>
                    <a:lnTo>
                      <a:pt x="133" y="103"/>
                    </a:lnTo>
                    <a:lnTo>
                      <a:pt x="128" y="93"/>
                    </a:lnTo>
                    <a:lnTo>
                      <a:pt x="123" y="86"/>
                    </a:lnTo>
                    <a:lnTo>
                      <a:pt x="116" y="74"/>
                    </a:lnTo>
                    <a:lnTo>
                      <a:pt x="111" y="67"/>
                    </a:lnTo>
                    <a:lnTo>
                      <a:pt x="104" y="60"/>
                    </a:lnTo>
                    <a:lnTo>
                      <a:pt x="97" y="53"/>
                    </a:lnTo>
                    <a:lnTo>
                      <a:pt x="90" y="46"/>
                    </a:lnTo>
                    <a:lnTo>
                      <a:pt x="83" y="38"/>
                    </a:lnTo>
                    <a:lnTo>
                      <a:pt x="76" y="31"/>
                    </a:lnTo>
                    <a:lnTo>
                      <a:pt x="69" y="27"/>
                    </a:lnTo>
                    <a:lnTo>
                      <a:pt x="62" y="22"/>
                    </a:lnTo>
                    <a:lnTo>
                      <a:pt x="54" y="17"/>
                    </a:lnTo>
                    <a:lnTo>
                      <a:pt x="47" y="12"/>
                    </a:lnTo>
                    <a:lnTo>
                      <a:pt x="43" y="12"/>
                    </a:lnTo>
                    <a:lnTo>
                      <a:pt x="33" y="5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2" name="Freeform 399"/>
              <p:cNvSpPr>
                <a:spLocks/>
              </p:cNvSpPr>
              <p:nvPr/>
            </p:nvSpPr>
            <p:spPr bwMode="auto">
              <a:xfrm>
                <a:off x="8487" y="5696"/>
                <a:ext cx="107" cy="159"/>
              </a:xfrm>
              <a:custGeom>
                <a:avLst/>
                <a:gdLst>
                  <a:gd name="T0" fmla="*/ 0 w 107"/>
                  <a:gd name="T1" fmla="*/ 10 h 159"/>
                  <a:gd name="T2" fmla="*/ 0 w 107"/>
                  <a:gd name="T3" fmla="*/ 10 h 159"/>
                  <a:gd name="T4" fmla="*/ 5 w 107"/>
                  <a:gd name="T5" fmla="*/ 14 h 159"/>
                  <a:gd name="T6" fmla="*/ 12 w 107"/>
                  <a:gd name="T7" fmla="*/ 22 h 159"/>
                  <a:gd name="T8" fmla="*/ 19 w 107"/>
                  <a:gd name="T9" fmla="*/ 31 h 159"/>
                  <a:gd name="T10" fmla="*/ 29 w 107"/>
                  <a:gd name="T11" fmla="*/ 41 h 159"/>
                  <a:gd name="T12" fmla="*/ 38 w 107"/>
                  <a:gd name="T13" fmla="*/ 52 h 159"/>
                  <a:gd name="T14" fmla="*/ 45 w 107"/>
                  <a:gd name="T15" fmla="*/ 64 h 159"/>
                  <a:gd name="T16" fmla="*/ 55 w 107"/>
                  <a:gd name="T17" fmla="*/ 76 h 159"/>
                  <a:gd name="T18" fmla="*/ 62 w 107"/>
                  <a:gd name="T19" fmla="*/ 86 h 159"/>
                  <a:gd name="T20" fmla="*/ 67 w 107"/>
                  <a:gd name="T21" fmla="*/ 98 h 159"/>
                  <a:gd name="T22" fmla="*/ 72 w 107"/>
                  <a:gd name="T23" fmla="*/ 110 h 159"/>
                  <a:gd name="T24" fmla="*/ 76 w 107"/>
                  <a:gd name="T25" fmla="*/ 121 h 159"/>
                  <a:gd name="T26" fmla="*/ 79 w 107"/>
                  <a:gd name="T27" fmla="*/ 131 h 159"/>
                  <a:gd name="T28" fmla="*/ 83 w 107"/>
                  <a:gd name="T29" fmla="*/ 140 h 159"/>
                  <a:gd name="T30" fmla="*/ 83 w 107"/>
                  <a:gd name="T31" fmla="*/ 145 h 159"/>
                  <a:gd name="T32" fmla="*/ 86 w 107"/>
                  <a:gd name="T33" fmla="*/ 148 h 159"/>
                  <a:gd name="T34" fmla="*/ 88 w 107"/>
                  <a:gd name="T35" fmla="*/ 152 h 159"/>
                  <a:gd name="T36" fmla="*/ 93 w 107"/>
                  <a:gd name="T37" fmla="*/ 159 h 159"/>
                  <a:gd name="T38" fmla="*/ 98 w 107"/>
                  <a:gd name="T39" fmla="*/ 159 h 159"/>
                  <a:gd name="T40" fmla="*/ 100 w 107"/>
                  <a:gd name="T41" fmla="*/ 159 h 159"/>
                  <a:gd name="T42" fmla="*/ 105 w 107"/>
                  <a:gd name="T43" fmla="*/ 152 h 159"/>
                  <a:gd name="T44" fmla="*/ 107 w 107"/>
                  <a:gd name="T45" fmla="*/ 143 h 159"/>
                  <a:gd name="T46" fmla="*/ 107 w 107"/>
                  <a:gd name="T47" fmla="*/ 136 h 159"/>
                  <a:gd name="T48" fmla="*/ 107 w 107"/>
                  <a:gd name="T49" fmla="*/ 129 h 159"/>
                  <a:gd name="T50" fmla="*/ 105 w 107"/>
                  <a:gd name="T51" fmla="*/ 119 h 159"/>
                  <a:gd name="T52" fmla="*/ 105 w 107"/>
                  <a:gd name="T53" fmla="*/ 112 h 159"/>
                  <a:gd name="T54" fmla="*/ 100 w 107"/>
                  <a:gd name="T55" fmla="*/ 102 h 159"/>
                  <a:gd name="T56" fmla="*/ 98 w 107"/>
                  <a:gd name="T57" fmla="*/ 93 h 159"/>
                  <a:gd name="T58" fmla="*/ 95 w 107"/>
                  <a:gd name="T59" fmla="*/ 86 h 159"/>
                  <a:gd name="T60" fmla="*/ 91 w 107"/>
                  <a:gd name="T61" fmla="*/ 76 h 159"/>
                  <a:gd name="T62" fmla="*/ 86 w 107"/>
                  <a:gd name="T63" fmla="*/ 67 h 159"/>
                  <a:gd name="T64" fmla="*/ 81 w 107"/>
                  <a:gd name="T65" fmla="*/ 60 h 159"/>
                  <a:gd name="T66" fmla="*/ 76 w 107"/>
                  <a:gd name="T67" fmla="*/ 50 h 159"/>
                  <a:gd name="T68" fmla="*/ 72 w 107"/>
                  <a:gd name="T69" fmla="*/ 43 h 159"/>
                  <a:gd name="T70" fmla="*/ 67 w 107"/>
                  <a:gd name="T71" fmla="*/ 36 h 159"/>
                  <a:gd name="T72" fmla="*/ 62 w 107"/>
                  <a:gd name="T73" fmla="*/ 31 h 159"/>
                  <a:gd name="T74" fmla="*/ 60 w 107"/>
                  <a:gd name="T75" fmla="*/ 26 h 159"/>
                  <a:gd name="T76" fmla="*/ 55 w 107"/>
                  <a:gd name="T77" fmla="*/ 24 h 159"/>
                  <a:gd name="T78" fmla="*/ 48 w 107"/>
                  <a:gd name="T79" fmla="*/ 17 h 159"/>
                  <a:gd name="T80" fmla="*/ 41 w 107"/>
                  <a:gd name="T81" fmla="*/ 12 h 159"/>
                  <a:gd name="T82" fmla="*/ 34 w 107"/>
                  <a:gd name="T83" fmla="*/ 7 h 159"/>
                  <a:gd name="T84" fmla="*/ 26 w 107"/>
                  <a:gd name="T85" fmla="*/ 5 h 159"/>
                  <a:gd name="T86" fmla="*/ 17 w 107"/>
                  <a:gd name="T87" fmla="*/ 0 h 159"/>
                  <a:gd name="T88" fmla="*/ 15 w 107"/>
                  <a:gd name="T89" fmla="*/ 0 h 159"/>
                  <a:gd name="T90" fmla="*/ 0 w 107"/>
                  <a:gd name="T91" fmla="*/ 10 h 159"/>
                  <a:gd name="T92" fmla="*/ 0 w 107"/>
                  <a:gd name="T93" fmla="*/ 10 h 15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7" h="159">
                    <a:moveTo>
                      <a:pt x="0" y="10"/>
                    </a:moveTo>
                    <a:lnTo>
                      <a:pt x="0" y="10"/>
                    </a:lnTo>
                    <a:lnTo>
                      <a:pt x="5" y="14"/>
                    </a:lnTo>
                    <a:lnTo>
                      <a:pt x="12" y="22"/>
                    </a:lnTo>
                    <a:lnTo>
                      <a:pt x="19" y="31"/>
                    </a:lnTo>
                    <a:lnTo>
                      <a:pt x="29" y="41"/>
                    </a:lnTo>
                    <a:lnTo>
                      <a:pt x="38" y="52"/>
                    </a:lnTo>
                    <a:lnTo>
                      <a:pt x="45" y="64"/>
                    </a:lnTo>
                    <a:lnTo>
                      <a:pt x="55" y="76"/>
                    </a:lnTo>
                    <a:lnTo>
                      <a:pt x="62" y="86"/>
                    </a:lnTo>
                    <a:lnTo>
                      <a:pt x="67" y="98"/>
                    </a:lnTo>
                    <a:lnTo>
                      <a:pt x="72" y="110"/>
                    </a:lnTo>
                    <a:lnTo>
                      <a:pt x="76" y="121"/>
                    </a:lnTo>
                    <a:lnTo>
                      <a:pt x="79" y="131"/>
                    </a:lnTo>
                    <a:lnTo>
                      <a:pt x="83" y="140"/>
                    </a:lnTo>
                    <a:lnTo>
                      <a:pt x="83" y="145"/>
                    </a:lnTo>
                    <a:lnTo>
                      <a:pt x="86" y="148"/>
                    </a:lnTo>
                    <a:lnTo>
                      <a:pt x="88" y="152"/>
                    </a:lnTo>
                    <a:lnTo>
                      <a:pt x="93" y="159"/>
                    </a:lnTo>
                    <a:lnTo>
                      <a:pt x="98" y="159"/>
                    </a:lnTo>
                    <a:lnTo>
                      <a:pt x="100" y="159"/>
                    </a:lnTo>
                    <a:lnTo>
                      <a:pt x="105" y="152"/>
                    </a:lnTo>
                    <a:lnTo>
                      <a:pt x="107" y="143"/>
                    </a:lnTo>
                    <a:lnTo>
                      <a:pt x="107" y="136"/>
                    </a:lnTo>
                    <a:lnTo>
                      <a:pt x="107" y="129"/>
                    </a:lnTo>
                    <a:lnTo>
                      <a:pt x="105" y="119"/>
                    </a:lnTo>
                    <a:lnTo>
                      <a:pt x="105" y="112"/>
                    </a:lnTo>
                    <a:lnTo>
                      <a:pt x="100" y="102"/>
                    </a:lnTo>
                    <a:lnTo>
                      <a:pt x="98" y="93"/>
                    </a:lnTo>
                    <a:lnTo>
                      <a:pt x="95" y="86"/>
                    </a:lnTo>
                    <a:lnTo>
                      <a:pt x="91" y="76"/>
                    </a:lnTo>
                    <a:lnTo>
                      <a:pt x="86" y="67"/>
                    </a:lnTo>
                    <a:lnTo>
                      <a:pt x="81" y="60"/>
                    </a:lnTo>
                    <a:lnTo>
                      <a:pt x="76" y="50"/>
                    </a:lnTo>
                    <a:lnTo>
                      <a:pt x="72" y="43"/>
                    </a:lnTo>
                    <a:lnTo>
                      <a:pt x="67" y="36"/>
                    </a:lnTo>
                    <a:lnTo>
                      <a:pt x="62" y="31"/>
                    </a:lnTo>
                    <a:lnTo>
                      <a:pt x="60" y="26"/>
                    </a:lnTo>
                    <a:lnTo>
                      <a:pt x="55" y="24"/>
                    </a:lnTo>
                    <a:lnTo>
                      <a:pt x="48" y="17"/>
                    </a:lnTo>
                    <a:lnTo>
                      <a:pt x="41" y="12"/>
                    </a:lnTo>
                    <a:lnTo>
                      <a:pt x="34" y="7"/>
                    </a:lnTo>
                    <a:lnTo>
                      <a:pt x="26" y="5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3" name="Freeform 400"/>
              <p:cNvSpPr>
                <a:spLocks/>
              </p:cNvSpPr>
              <p:nvPr/>
            </p:nvSpPr>
            <p:spPr bwMode="auto">
              <a:xfrm>
                <a:off x="6499" y="6364"/>
                <a:ext cx="261" cy="250"/>
              </a:xfrm>
              <a:custGeom>
                <a:avLst/>
                <a:gdLst>
                  <a:gd name="T0" fmla="*/ 259 w 261"/>
                  <a:gd name="T1" fmla="*/ 21 h 250"/>
                  <a:gd name="T2" fmla="*/ 251 w 261"/>
                  <a:gd name="T3" fmla="*/ 26 h 250"/>
                  <a:gd name="T4" fmla="*/ 237 w 261"/>
                  <a:gd name="T5" fmla="*/ 33 h 250"/>
                  <a:gd name="T6" fmla="*/ 218 w 261"/>
                  <a:gd name="T7" fmla="*/ 45 h 250"/>
                  <a:gd name="T8" fmla="*/ 194 w 261"/>
                  <a:gd name="T9" fmla="*/ 57 h 250"/>
                  <a:gd name="T10" fmla="*/ 171 w 261"/>
                  <a:gd name="T11" fmla="*/ 74 h 250"/>
                  <a:gd name="T12" fmla="*/ 144 w 261"/>
                  <a:gd name="T13" fmla="*/ 90 h 250"/>
                  <a:gd name="T14" fmla="*/ 121 w 261"/>
                  <a:gd name="T15" fmla="*/ 109 h 250"/>
                  <a:gd name="T16" fmla="*/ 99 w 261"/>
                  <a:gd name="T17" fmla="*/ 128 h 250"/>
                  <a:gd name="T18" fmla="*/ 78 w 261"/>
                  <a:gd name="T19" fmla="*/ 150 h 250"/>
                  <a:gd name="T20" fmla="*/ 59 w 261"/>
                  <a:gd name="T21" fmla="*/ 171 h 250"/>
                  <a:gd name="T22" fmla="*/ 45 w 261"/>
                  <a:gd name="T23" fmla="*/ 193 h 250"/>
                  <a:gd name="T24" fmla="*/ 33 w 261"/>
                  <a:gd name="T25" fmla="*/ 212 h 250"/>
                  <a:gd name="T26" fmla="*/ 23 w 261"/>
                  <a:gd name="T27" fmla="*/ 228 h 250"/>
                  <a:gd name="T28" fmla="*/ 14 w 261"/>
                  <a:gd name="T29" fmla="*/ 245 h 250"/>
                  <a:gd name="T30" fmla="*/ 11 w 261"/>
                  <a:gd name="T31" fmla="*/ 250 h 250"/>
                  <a:gd name="T32" fmla="*/ 4 w 261"/>
                  <a:gd name="T33" fmla="*/ 245 h 250"/>
                  <a:gd name="T34" fmla="*/ 0 w 261"/>
                  <a:gd name="T35" fmla="*/ 240 h 250"/>
                  <a:gd name="T36" fmla="*/ 0 w 261"/>
                  <a:gd name="T37" fmla="*/ 228 h 250"/>
                  <a:gd name="T38" fmla="*/ 2 w 261"/>
                  <a:gd name="T39" fmla="*/ 214 h 250"/>
                  <a:gd name="T40" fmla="*/ 9 w 261"/>
                  <a:gd name="T41" fmla="*/ 200 h 250"/>
                  <a:gd name="T42" fmla="*/ 21 w 261"/>
                  <a:gd name="T43" fmla="*/ 181 h 250"/>
                  <a:gd name="T44" fmla="*/ 33 w 261"/>
                  <a:gd name="T45" fmla="*/ 159 h 250"/>
                  <a:gd name="T46" fmla="*/ 47 w 261"/>
                  <a:gd name="T47" fmla="*/ 138 h 250"/>
                  <a:gd name="T48" fmla="*/ 66 w 261"/>
                  <a:gd name="T49" fmla="*/ 116 h 250"/>
                  <a:gd name="T50" fmla="*/ 87 w 261"/>
                  <a:gd name="T51" fmla="*/ 95 h 250"/>
                  <a:gd name="T52" fmla="*/ 109 w 261"/>
                  <a:gd name="T53" fmla="*/ 74 h 250"/>
                  <a:gd name="T54" fmla="*/ 130 w 261"/>
                  <a:gd name="T55" fmla="*/ 52 h 250"/>
                  <a:gd name="T56" fmla="*/ 154 w 261"/>
                  <a:gd name="T57" fmla="*/ 38 h 250"/>
                  <a:gd name="T58" fmla="*/ 178 w 261"/>
                  <a:gd name="T59" fmla="*/ 24 h 250"/>
                  <a:gd name="T60" fmla="*/ 201 w 261"/>
                  <a:gd name="T61" fmla="*/ 14 h 250"/>
                  <a:gd name="T62" fmla="*/ 220 w 261"/>
                  <a:gd name="T63" fmla="*/ 5 h 250"/>
                  <a:gd name="T64" fmla="*/ 232 w 261"/>
                  <a:gd name="T65" fmla="*/ 0 h 250"/>
                  <a:gd name="T66" fmla="*/ 242 w 261"/>
                  <a:gd name="T67" fmla="*/ 0 h 250"/>
                  <a:gd name="T68" fmla="*/ 261 w 261"/>
                  <a:gd name="T69" fmla="*/ 21 h 25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61" h="250">
                    <a:moveTo>
                      <a:pt x="261" y="21"/>
                    </a:moveTo>
                    <a:lnTo>
                      <a:pt x="259" y="21"/>
                    </a:lnTo>
                    <a:lnTo>
                      <a:pt x="256" y="24"/>
                    </a:lnTo>
                    <a:lnTo>
                      <a:pt x="251" y="26"/>
                    </a:lnTo>
                    <a:lnTo>
                      <a:pt x="244" y="29"/>
                    </a:lnTo>
                    <a:lnTo>
                      <a:pt x="237" y="33"/>
                    </a:lnTo>
                    <a:lnTo>
                      <a:pt x="228" y="38"/>
                    </a:lnTo>
                    <a:lnTo>
                      <a:pt x="218" y="45"/>
                    </a:lnTo>
                    <a:lnTo>
                      <a:pt x="206" y="52"/>
                    </a:lnTo>
                    <a:lnTo>
                      <a:pt x="194" y="57"/>
                    </a:lnTo>
                    <a:lnTo>
                      <a:pt x="182" y="64"/>
                    </a:lnTo>
                    <a:lnTo>
                      <a:pt x="171" y="74"/>
                    </a:lnTo>
                    <a:lnTo>
                      <a:pt x="156" y="81"/>
                    </a:lnTo>
                    <a:lnTo>
                      <a:pt x="144" y="90"/>
                    </a:lnTo>
                    <a:lnTo>
                      <a:pt x="133" y="100"/>
                    </a:lnTo>
                    <a:lnTo>
                      <a:pt x="121" y="109"/>
                    </a:lnTo>
                    <a:lnTo>
                      <a:pt x="109" y="119"/>
                    </a:lnTo>
                    <a:lnTo>
                      <a:pt x="99" y="128"/>
                    </a:lnTo>
                    <a:lnTo>
                      <a:pt x="87" y="138"/>
                    </a:lnTo>
                    <a:lnTo>
                      <a:pt x="78" y="150"/>
                    </a:lnTo>
                    <a:lnTo>
                      <a:pt x="68" y="162"/>
                    </a:lnTo>
                    <a:lnTo>
                      <a:pt x="59" y="171"/>
                    </a:lnTo>
                    <a:lnTo>
                      <a:pt x="52" y="183"/>
                    </a:lnTo>
                    <a:lnTo>
                      <a:pt x="45" y="193"/>
                    </a:lnTo>
                    <a:lnTo>
                      <a:pt x="40" y="204"/>
                    </a:lnTo>
                    <a:lnTo>
                      <a:pt x="33" y="212"/>
                    </a:lnTo>
                    <a:lnTo>
                      <a:pt x="26" y="221"/>
                    </a:lnTo>
                    <a:lnTo>
                      <a:pt x="23" y="228"/>
                    </a:lnTo>
                    <a:lnTo>
                      <a:pt x="19" y="235"/>
                    </a:lnTo>
                    <a:lnTo>
                      <a:pt x="14" y="245"/>
                    </a:lnTo>
                    <a:lnTo>
                      <a:pt x="14" y="250"/>
                    </a:lnTo>
                    <a:lnTo>
                      <a:pt x="11" y="250"/>
                    </a:lnTo>
                    <a:lnTo>
                      <a:pt x="7" y="247"/>
                    </a:lnTo>
                    <a:lnTo>
                      <a:pt x="4" y="245"/>
                    </a:lnTo>
                    <a:lnTo>
                      <a:pt x="2" y="242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28"/>
                    </a:lnTo>
                    <a:lnTo>
                      <a:pt x="0" y="221"/>
                    </a:lnTo>
                    <a:lnTo>
                      <a:pt x="2" y="214"/>
                    </a:lnTo>
                    <a:lnTo>
                      <a:pt x="7" y="209"/>
                    </a:lnTo>
                    <a:lnTo>
                      <a:pt x="9" y="200"/>
                    </a:lnTo>
                    <a:lnTo>
                      <a:pt x="14" y="190"/>
                    </a:lnTo>
                    <a:lnTo>
                      <a:pt x="21" y="181"/>
                    </a:lnTo>
                    <a:lnTo>
                      <a:pt x="26" y="171"/>
                    </a:lnTo>
                    <a:lnTo>
                      <a:pt x="33" y="159"/>
                    </a:lnTo>
                    <a:lnTo>
                      <a:pt x="40" y="150"/>
                    </a:lnTo>
                    <a:lnTo>
                      <a:pt x="47" y="138"/>
                    </a:lnTo>
                    <a:lnTo>
                      <a:pt x="57" y="128"/>
                    </a:lnTo>
                    <a:lnTo>
                      <a:pt x="66" y="116"/>
                    </a:lnTo>
                    <a:lnTo>
                      <a:pt x="76" y="105"/>
                    </a:lnTo>
                    <a:lnTo>
                      <a:pt x="87" y="95"/>
                    </a:lnTo>
                    <a:lnTo>
                      <a:pt x="99" y="83"/>
                    </a:lnTo>
                    <a:lnTo>
                      <a:pt x="109" y="74"/>
                    </a:lnTo>
                    <a:lnTo>
                      <a:pt x="121" y="64"/>
                    </a:lnTo>
                    <a:lnTo>
                      <a:pt x="130" y="52"/>
                    </a:lnTo>
                    <a:lnTo>
                      <a:pt x="144" y="48"/>
                    </a:lnTo>
                    <a:lnTo>
                      <a:pt x="154" y="38"/>
                    </a:lnTo>
                    <a:lnTo>
                      <a:pt x="168" y="31"/>
                    </a:lnTo>
                    <a:lnTo>
                      <a:pt x="178" y="24"/>
                    </a:lnTo>
                    <a:lnTo>
                      <a:pt x="192" y="19"/>
                    </a:lnTo>
                    <a:lnTo>
                      <a:pt x="201" y="14"/>
                    </a:lnTo>
                    <a:lnTo>
                      <a:pt x="211" y="10"/>
                    </a:lnTo>
                    <a:lnTo>
                      <a:pt x="220" y="5"/>
                    </a:lnTo>
                    <a:lnTo>
                      <a:pt x="228" y="2"/>
                    </a:lnTo>
                    <a:lnTo>
                      <a:pt x="232" y="0"/>
                    </a:lnTo>
                    <a:lnTo>
                      <a:pt x="240" y="0"/>
                    </a:lnTo>
                    <a:lnTo>
                      <a:pt x="242" y="0"/>
                    </a:lnTo>
                    <a:lnTo>
                      <a:pt x="244" y="0"/>
                    </a:lnTo>
                    <a:lnTo>
                      <a:pt x="26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4" name="Freeform 401"/>
              <p:cNvSpPr>
                <a:spLocks/>
              </p:cNvSpPr>
              <p:nvPr/>
            </p:nvSpPr>
            <p:spPr bwMode="auto">
              <a:xfrm>
                <a:off x="6463" y="6338"/>
                <a:ext cx="178" cy="142"/>
              </a:xfrm>
              <a:custGeom>
                <a:avLst/>
                <a:gdLst>
                  <a:gd name="T0" fmla="*/ 178 w 178"/>
                  <a:gd name="T1" fmla="*/ 14 h 142"/>
                  <a:gd name="T2" fmla="*/ 176 w 178"/>
                  <a:gd name="T3" fmla="*/ 14 h 142"/>
                  <a:gd name="T4" fmla="*/ 173 w 178"/>
                  <a:gd name="T5" fmla="*/ 14 h 142"/>
                  <a:gd name="T6" fmla="*/ 169 w 178"/>
                  <a:gd name="T7" fmla="*/ 17 h 142"/>
                  <a:gd name="T8" fmla="*/ 164 w 178"/>
                  <a:gd name="T9" fmla="*/ 21 h 142"/>
                  <a:gd name="T10" fmla="*/ 157 w 178"/>
                  <a:gd name="T11" fmla="*/ 24 h 142"/>
                  <a:gd name="T12" fmla="*/ 150 w 178"/>
                  <a:gd name="T13" fmla="*/ 26 h 142"/>
                  <a:gd name="T14" fmla="*/ 140 w 178"/>
                  <a:gd name="T15" fmla="*/ 31 h 142"/>
                  <a:gd name="T16" fmla="*/ 133 w 178"/>
                  <a:gd name="T17" fmla="*/ 38 h 142"/>
                  <a:gd name="T18" fmla="*/ 123 w 178"/>
                  <a:gd name="T19" fmla="*/ 43 h 142"/>
                  <a:gd name="T20" fmla="*/ 114 w 178"/>
                  <a:gd name="T21" fmla="*/ 47 h 142"/>
                  <a:gd name="T22" fmla="*/ 104 w 178"/>
                  <a:gd name="T23" fmla="*/ 52 h 142"/>
                  <a:gd name="T24" fmla="*/ 97 w 178"/>
                  <a:gd name="T25" fmla="*/ 59 h 142"/>
                  <a:gd name="T26" fmla="*/ 88 w 178"/>
                  <a:gd name="T27" fmla="*/ 64 h 142"/>
                  <a:gd name="T28" fmla="*/ 83 w 178"/>
                  <a:gd name="T29" fmla="*/ 69 h 142"/>
                  <a:gd name="T30" fmla="*/ 76 w 178"/>
                  <a:gd name="T31" fmla="*/ 74 h 142"/>
                  <a:gd name="T32" fmla="*/ 71 w 178"/>
                  <a:gd name="T33" fmla="*/ 78 h 142"/>
                  <a:gd name="T34" fmla="*/ 62 w 178"/>
                  <a:gd name="T35" fmla="*/ 85 h 142"/>
                  <a:gd name="T36" fmla="*/ 52 w 178"/>
                  <a:gd name="T37" fmla="*/ 97 h 142"/>
                  <a:gd name="T38" fmla="*/ 43 w 178"/>
                  <a:gd name="T39" fmla="*/ 107 h 142"/>
                  <a:gd name="T40" fmla="*/ 36 w 178"/>
                  <a:gd name="T41" fmla="*/ 119 h 142"/>
                  <a:gd name="T42" fmla="*/ 24 w 178"/>
                  <a:gd name="T43" fmla="*/ 128 h 142"/>
                  <a:gd name="T44" fmla="*/ 17 w 178"/>
                  <a:gd name="T45" fmla="*/ 135 h 142"/>
                  <a:gd name="T46" fmla="*/ 9 w 178"/>
                  <a:gd name="T47" fmla="*/ 140 h 142"/>
                  <a:gd name="T48" fmla="*/ 7 w 178"/>
                  <a:gd name="T49" fmla="*/ 142 h 142"/>
                  <a:gd name="T50" fmla="*/ 2 w 178"/>
                  <a:gd name="T51" fmla="*/ 140 h 142"/>
                  <a:gd name="T52" fmla="*/ 0 w 178"/>
                  <a:gd name="T53" fmla="*/ 133 h 142"/>
                  <a:gd name="T54" fmla="*/ 0 w 178"/>
                  <a:gd name="T55" fmla="*/ 126 h 142"/>
                  <a:gd name="T56" fmla="*/ 0 w 178"/>
                  <a:gd name="T57" fmla="*/ 121 h 142"/>
                  <a:gd name="T58" fmla="*/ 2 w 178"/>
                  <a:gd name="T59" fmla="*/ 114 h 142"/>
                  <a:gd name="T60" fmla="*/ 5 w 178"/>
                  <a:gd name="T61" fmla="*/ 107 h 142"/>
                  <a:gd name="T62" fmla="*/ 7 w 178"/>
                  <a:gd name="T63" fmla="*/ 102 h 142"/>
                  <a:gd name="T64" fmla="*/ 9 w 178"/>
                  <a:gd name="T65" fmla="*/ 97 h 142"/>
                  <a:gd name="T66" fmla="*/ 14 w 178"/>
                  <a:gd name="T67" fmla="*/ 90 h 142"/>
                  <a:gd name="T68" fmla="*/ 21 w 178"/>
                  <a:gd name="T69" fmla="*/ 83 h 142"/>
                  <a:gd name="T70" fmla="*/ 28 w 178"/>
                  <a:gd name="T71" fmla="*/ 76 h 142"/>
                  <a:gd name="T72" fmla="*/ 36 w 178"/>
                  <a:gd name="T73" fmla="*/ 69 h 142"/>
                  <a:gd name="T74" fmla="*/ 45 w 178"/>
                  <a:gd name="T75" fmla="*/ 59 h 142"/>
                  <a:gd name="T76" fmla="*/ 57 w 178"/>
                  <a:gd name="T77" fmla="*/ 55 h 142"/>
                  <a:gd name="T78" fmla="*/ 64 w 178"/>
                  <a:gd name="T79" fmla="*/ 45 h 142"/>
                  <a:gd name="T80" fmla="*/ 74 w 178"/>
                  <a:gd name="T81" fmla="*/ 36 h 142"/>
                  <a:gd name="T82" fmla="*/ 83 w 178"/>
                  <a:gd name="T83" fmla="*/ 28 h 142"/>
                  <a:gd name="T84" fmla="*/ 93 w 178"/>
                  <a:gd name="T85" fmla="*/ 24 h 142"/>
                  <a:gd name="T86" fmla="*/ 102 w 178"/>
                  <a:gd name="T87" fmla="*/ 17 h 142"/>
                  <a:gd name="T88" fmla="*/ 109 w 178"/>
                  <a:gd name="T89" fmla="*/ 12 h 142"/>
                  <a:gd name="T90" fmla="*/ 116 w 178"/>
                  <a:gd name="T91" fmla="*/ 7 h 142"/>
                  <a:gd name="T92" fmla="*/ 126 w 178"/>
                  <a:gd name="T93" fmla="*/ 5 h 142"/>
                  <a:gd name="T94" fmla="*/ 138 w 178"/>
                  <a:gd name="T95" fmla="*/ 0 h 142"/>
                  <a:gd name="T96" fmla="*/ 147 w 178"/>
                  <a:gd name="T97" fmla="*/ 0 h 142"/>
                  <a:gd name="T98" fmla="*/ 157 w 178"/>
                  <a:gd name="T99" fmla="*/ 0 h 142"/>
                  <a:gd name="T100" fmla="*/ 164 w 178"/>
                  <a:gd name="T101" fmla="*/ 2 h 142"/>
                  <a:gd name="T102" fmla="*/ 169 w 178"/>
                  <a:gd name="T103" fmla="*/ 5 h 142"/>
                  <a:gd name="T104" fmla="*/ 173 w 178"/>
                  <a:gd name="T105" fmla="*/ 9 h 142"/>
                  <a:gd name="T106" fmla="*/ 176 w 178"/>
                  <a:gd name="T107" fmla="*/ 12 h 142"/>
                  <a:gd name="T108" fmla="*/ 178 w 178"/>
                  <a:gd name="T109" fmla="*/ 14 h 142"/>
                  <a:gd name="T110" fmla="*/ 178 w 178"/>
                  <a:gd name="T111" fmla="*/ 14 h 14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78" h="142">
                    <a:moveTo>
                      <a:pt x="178" y="14"/>
                    </a:moveTo>
                    <a:lnTo>
                      <a:pt x="176" y="14"/>
                    </a:lnTo>
                    <a:lnTo>
                      <a:pt x="173" y="14"/>
                    </a:lnTo>
                    <a:lnTo>
                      <a:pt x="169" y="17"/>
                    </a:lnTo>
                    <a:lnTo>
                      <a:pt x="164" y="21"/>
                    </a:lnTo>
                    <a:lnTo>
                      <a:pt x="157" y="24"/>
                    </a:lnTo>
                    <a:lnTo>
                      <a:pt x="150" y="26"/>
                    </a:lnTo>
                    <a:lnTo>
                      <a:pt x="140" y="31"/>
                    </a:lnTo>
                    <a:lnTo>
                      <a:pt x="133" y="38"/>
                    </a:lnTo>
                    <a:lnTo>
                      <a:pt x="123" y="43"/>
                    </a:lnTo>
                    <a:lnTo>
                      <a:pt x="114" y="47"/>
                    </a:lnTo>
                    <a:lnTo>
                      <a:pt x="104" y="52"/>
                    </a:lnTo>
                    <a:lnTo>
                      <a:pt x="97" y="59"/>
                    </a:lnTo>
                    <a:lnTo>
                      <a:pt x="88" y="64"/>
                    </a:lnTo>
                    <a:lnTo>
                      <a:pt x="83" y="69"/>
                    </a:lnTo>
                    <a:lnTo>
                      <a:pt x="76" y="74"/>
                    </a:lnTo>
                    <a:lnTo>
                      <a:pt x="71" y="78"/>
                    </a:lnTo>
                    <a:lnTo>
                      <a:pt x="62" y="85"/>
                    </a:lnTo>
                    <a:lnTo>
                      <a:pt x="52" y="97"/>
                    </a:lnTo>
                    <a:lnTo>
                      <a:pt x="43" y="107"/>
                    </a:lnTo>
                    <a:lnTo>
                      <a:pt x="36" y="119"/>
                    </a:lnTo>
                    <a:lnTo>
                      <a:pt x="24" y="128"/>
                    </a:lnTo>
                    <a:lnTo>
                      <a:pt x="17" y="135"/>
                    </a:lnTo>
                    <a:lnTo>
                      <a:pt x="9" y="140"/>
                    </a:lnTo>
                    <a:lnTo>
                      <a:pt x="7" y="142"/>
                    </a:lnTo>
                    <a:lnTo>
                      <a:pt x="2" y="140"/>
                    </a:lnTo>
                    <a:lnTo>
                      <a:pt x="0" y="133"/>
                    </a:lnTo>
                    <a:lnTo>
                      <a:pt x="0" y="126"/>
                    </a:lnTo>
                    <a:lnTo>
                      <a:pt x="0" y="121"/>
                    </a:lnTo>
                    <a:lnTo>
                      <a:pt x="2" y="114"/>
                    </a:lnTo>
                    <a:lnTo>
                      <a:pt x="5" y="107"/>
                    </a:lnTo>
                    <a:lnTo>
                      <a:pt x="7" y="102"/>
                    </a:lnTo>
                    <a:lnTo>
                      <a:pt x="9" y="97"/>
                    </a:lnTo>
                    <a:lnTo>
                      <a:pt x="14" y="90"/>
                    </a:lnTo>
                    <a:lnTo>
                      <a:pt x="21" y="83"/>
                    </a:lnTo>
                    <a:lnTo>
                      <a:pt x="28" y="76"/>
                    </a:lnTo>
                    <a:lnTo>
                      <a:pt x="36" y="69"/>
                    </a:lnTo>
                    <a:lnTo>
                      <a:pt x="45" y="59"/>
                    </a:lnTo>
                    <a:lnTo>
                      <a:pt x="57" y="55"/>
                    </a:lnTo>
                    <a:lnTo>
                      <a:pt x="64" y="45"/>
                    </a:lnTo>
                    <a:lnTo>
                      <a:pt x="74" y="36"/>
                    </a:lnTo>
                    <a:lnTo>
                      <a:pt x="83" y="28"/>
                    </a:lnTo>
                    <a:lnTo>
                      <a:pt x="93" y="24"/>
                    </a:lnTo>
                    <a:lnTo>
                      <a:pt x="102" y="17"/>
                    </a:lnTo>
                    <a:lnTo>
                      <a:pt x="109" y="12"/>
                    </a:lnTo>
                    <a:lnTo>
                      <a:pt x="116" y="7"/>
                    </a:lnTo>
                    <a:lnTo>
                      <a:pt x="126" y="5"/>
                    </a:lnTo>
                    <a:lnTo>
                      <a:pt x="138" y="0"/>
                    </a:lnTo>
                    <a:lnTo>
                      <a:pt x="147" y="0"/>
                    </a:lnTo>
                    <a:lnTo>
                      <a:pt x="157" y="0"/>
                    </a:lnTo>
                    <a:lnTo>
                      <a:pt x="164" y="2"/>
                    </a:lnTo>
                    <a:lnTo>
                      <a:pt x="169" y="5"/>
                    </a:lnTo>
                    <a:lnTo>
                      <a:pt x="173" y="9"/>
                    </a:lnTo>
                    <a:lnTo>
                      <a:pt x="176" y="12"/>
                    </a:lnTo>
                    <a:lnTo>
                      <a:pt x="17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5" name="Freeform 402"/>
              <p:cNvSpPr>
                <a:spLocks/>
              </p:cNvSpPr>
              <p:nvPr/>
            </p:nvSpPr>
            <p:spPr bwMode="auto">
              <a:xfrm>
                <a:off x="7991" y="7683"/>
                <a:ext cx="185" cy="100"/>
              </a:xfrm>
              <a:custGeom>
                <a:avLst/>
                <a:gdLst>
                  <a:gd name="T0" fmla="*/ 14 w 185"/>
                  <a:gd name="T1" fmla="*/ 0 h 100"/>
                  <a:gd name="T2" fmla="*/ 16 w 185"/>
                  <a:gd name="T3" fmla="*/ 5 h 100"/>
                  <a:gd name="T4" fmla="*/ 21 w 185"/>
                  <a:gd name="T5" fmla="*/ 10 h 100"/>
                  <a:gd name="T6" fmla="*/ 28 w 185"/>
                  <a:gd name="T7" fmla="*/ 19 h 100"/>
                  <a:gd name="T8" fmla="*/ 33 w 185"/>
                  <a:gd name="T9" fmla="*/ 21 h 100"/>
                  <a:gd name="T10" fmla="*/ 38 w 185"/>
                  <a:gd name="T11" fmla="*/ 26 h 100"/>
                  <a:gd name="T12" fmla="*/ 45 w 185"/>
                  <a:gd name="T13" fmla="*/ 31 h 100"/>
                  <a:gd name="T14" fmla="*/ 52 w 185"/>
                  <a:gd name="T15" fmla="*/ 36 h 100"/>
                  <a:gd name="T16" fmla="*/ 59 w 185"/>
                  <a:gd name="T17" fmla="*/ 38 h 100"/>
                  <a:gd name="T18" fmla="*/ 69 w 185"/>
                  <a:gd name="T19" fmla="*/ 45 h 100"/>
                  <a:gd name="T20" fmla="*/ 78 w 185"/>
                  <a:gd name="T21" fmla="*/ 48 h 100"/>
                  <a:gd name="T22" fmla="*/ 90 w 185"/>
                  <a:gd name="T23" fmla="*/ 55 h 100"/>
                  <a:gd name="T24" fmla="*/ 102 w 185"/>
                  <a:gd name="T25" fmla="*/ 57 h 100"/>
                  <a:gd name="T26" fmla="*/ 111 w 185"/>
                  <a:gd name="T27" fmla="*/ 59 h 100"/>
                  <a:gd name="T28" fmla="*/ 121 w 185"/>
                  <a:gd name="T29" fmla="*/ 62 h 100"/>
                  <a:gd name="T30" fmla="*/ 130 w 185"/>
                  <a:gd name="T31" fmla="*/ 64 h 100"/>
                  <a:gd name="T32" fmla="*/ 135 w 185"/>
                  <a:gd name="T33" fmla="*/ 67 h 100"/>
                  <a:gd name="T34" fmla="*/ 145 w 185"/>
                  <a:gd name="T35" fmla="*/ 67 h 100"/>
                  <a:gd name="T36" fmla="*/ 152 w 185"/>
                  <a:gd name="T37" fmla="*/ 69 h 100"/>
                  <a:gd name="T38" fmla="*/ 157 w 185"/>
                  <a:gd name="T39" fmla="*/ 69 h 100"/>
                  <a:gd name="T40" fmla="*/ 168 w 185"/>
                  <a:gd name="T41" fmla="*/ 69 h 100"/>
                  <a:gd name="T42" fmla="*/ 176 w 185"/>
                  <a:gd name="T43" fmla="*/ 71 h 100"/>
                  <a:gd name="T44" fmla="*/ 180 w 185"/>
                  <a:gd name="T45" fmla="*/ 71 h 100"/>
                  <a:gd name="T46" fmla="*/ 180 w 185"/>
                  <a:gd name="T47" fmla="*/ 71 h 100"/>
                  <a:gd name="T48" fmla="*/ 183 w 185"/>
                  <a:gd name="T49" fmla="*/ 74 h 100"/>
                  <a:gd name="T50" fmla="*/ 185 w 185"/>
                  <a:gd name="T51" fmla="*/ 83 h 100"/>
                  <a:gd name="T52" fmla="*/ 183 w 185"/>
                  <a:gd name="T53" fmla="*/ 86 h 100"/>
                  <a:gd name="T54" fmla="*/ 183 w 185"/>
                  <a:gd name="T55" fmla="*/ 90 h 100"/>
                  <a:gd name="T56" fmla="*/ 180 w 185"/>
                  <a:gd name="T57" fmla="*/ 95 h 100"/>
                  <a:gd name="T58" fmla="*/ 176 w 185"/>
                  <a:gd name="T59" fmla="*/ 100 h 100"/>
                  <a:gd name="T60" fmla="*/ 171 w 185"/>
                  <a:gd name="T61" fmla="*/ 100 h 100"/>
                  <a:gd name="T62" fmla="*/ 164 w 185"/>
                  <a:gd name="T63" fmla="*/ 100 h 100"/>
                  <a:gd name="T64" fmla="*/ 157 w 185"/>
                  <a:gd name="T65" fmla="*/ 100 h 100"/>
                  <a:gd name="T66" fmla="*/ 152 w 185"/>
                  <a:gd name="T67" fmla="*/ 100 h 100"/>
                  <a:gd name="T68" fmla="*/ 145 w 185"/>
                  <a:gd name="T69" fmla="*/ 100 h 100"/>
                  <a:gd name="T70" fmla="*/ 135 w 185"/>
                  <a:gd name="T71" fmla="*/ 97 h 100"/>
                  <a:gd name="T72" fmla="*/ 128 w 185"/>
                  <a:gd name="T73" fmla="*/ 97 h 100"/>
                  <a:gd name="T74" fmla="*/ 121 w 185"/>
                  <a:gd name="T75" fmla="*/ 95 h 100"/>
                  <a:gd name="T76" fmla="*/ 109 w 185"/>
                  <a:gd name="T77" fmla="*/ 93 h 100"/>
                  <a:gd name="T78" fmla="*/ 102 w 185"/>
                  <a:gd name="T79" fmla="*/ 90 h 100"/>
                  <a:gd name="T80" fmla="*/ 92 w 185"/>
                  <a:gd name="T81" fmla="*/ 88 h 100"/>
                  <a:gd name="T82" fmla="*/ 85 w 185"/>
                  <a:gd name="T83" fmla="*/ 86 h 100"/>
                  <a:gd name="T84" fmla="*/ 76 w 185"/>
                  <a:gd name="T85" fmla="*/ 83 h 100"/>
                  <a:gd name="T86" fmla="*/ 71 w 185"/>
                  <a:gd name="T87" fmla="*/ 81 h 100"/>
                  <a:gd name="T88" fmla="*/ 64 w 185"/>
                  <a:gd name="T89" fmla="*/ 78 h 100"/>
                  <a:gd name="T90" fmla="*/ 59 w 185"/>
                  <a:gd name="T91" fmla="*/ 76 h 100"/>
                  <a:gd name="T92" fmla="*/ 50 w 185"/>
                  <a:gd name="T93" fmla="*/ 69 h 100"/>
                  <a:gd name="T94" fmla="*/ 38 w 185"/>
                  <a:gd name="T95" fmla="*/ 62 h 100"/>
                  <a:gd name="T96" fmla="*/ 28 w 185"/>
                  <a:gd name="T97" fmla="*/ 52 h 100"/>
                  <a:gd name="T98" fmla="*/ 19 w 185"/>
                  <a:gd name="T99" fmla="*/ 45 h 100"/>
                  <a:gd name="T100" fmla="*/ 9 w 185"/>
                  <a:gd name="T101" fmla="*/ 38 h 100"/>
                  <a:gd name="T102" fmla="*/ 2 w 185"/>
                  <a:gd name="T103" fmla="*/ 31 h 100"/>
                  <a:gd name="T104" fmla="*/ 0 w 185"/>
                  <a:gd name="T105" fmla="*/ 29 h 100"/>
                  <a:gd name="T106" fmla="*/ 14 w 185"/>
                  <a:gd name="T107" fmla="*/ 0 h 100"/>
                  <a:gd name="T108" fmla="*/ 14 w 185"/>
                  <a:gd name="T109" fmla="*/ 0 h 10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85" h="100">
                    <a:moveTo>
                      <a:pt x="14" y="0"/>
                    </a:moveTo>
                    <a:lnTo>
                      <a:pt x="16" y="5"/>
                    </a:lnTo>
                    <a:lnTo>
                      <a:pt x="21" y="10"/>
                    </a:lnTo>
                    <a:lnTo>
                      <a:pt x="28" y="19"/>
                    </a:lnTo>
                    <a:lnTo>
                      <a:pt x="33" y="21"/>
                    </a:lnTo>
                    <a:lnTo>
                      <a:pt x="38" y="26"/>
                    </a:lnTo>
                    <a:lnTo>
                      <a:pt x="45" y="31"/>
                    </a:lnTo>
                    <a:lnTo>
                      <a:pt x="52" y="36"/>
                    </a:lnTo>
                    <a:lnTo>
                      <a:pt x="59" y="38"/>
                    </a:lnTo>
                    <a:lnTo>
                      <a:pt x="69" y="45"/>
                    </a:lnTo>
                    <a:lnTo>
                      <a:pt x="78" y="48"/>
                    </a:lnTo>
                    <a:lnTo>
                      <a:pt x="90" y="55"/>
                    </a:lnTo>
                    <a:lnTo>
                      <a:pt x="102" y="57"/>
                    </a:lnTo>
                    <a:lnTo>
                      <a:pt x="111" y="59"/>
                    </a:lnTo>
                    <a:lnTo>
                      <a:pt x="121" y="62"/>
                    </a:lnTo>
                    <a:lnTo>
                      <a:pt x="130" y="64"/>
                    </a:lnTo>
                    <a:lnTo>
                      <a:pt x="135" y="67"/>
                    </a:lnTo>
                    <a:lnTo>
                      <a:pt x="145" y="67"/>
                    </a:lnTo>
                    <a:lnTo>
                      <a:pt x="152" y="69"/>
                    </a:lnTo>
                    <a:lnTo>
                      <a:pt x="157" y="69"/>
                    </a:lnTo>
                    <a:lnTo>
                      <a:pt x="168" y="69"/>
                    </a:lnTo>
                    <a:lnTo>
                      <a:pt x="176" y="71"/>
                    </a:lnTo>
                    <a:lnTo>
                      <a:pt x="180" y="71"/>
                    </a:lnTo>
                    <a:lnTo>
                      <a:pt x="183" y="74"/>
                    </a:lnTo>
                    <a:lnTo>
                      <a:pt x="185" y="83"/>
                    </a:lnTo>
                    <a:lnTo>
                      <a:pt x="183" y="86"/>
                    </a:lnTo>
                    <a:lnTo>
                      <a:pt x="183" y="90"/>
                    </a:lnTo>
                    <a:lnTo>
                      <a:pt x="180" y="95"/>
                    </a:lnTo>
                    <a:lnTo>
                      <a:pt x="176" y="100"/>
                    </a:lnTo>
                    <a:lnTo>
                      <a:pt x="171" y="100"/>
                    </a:lnTo>
                    <a:lnTo>
                      <a:pt x="164" y="100"/>
                    </a:lnTo>
                    <a:lnTo>
                      <a:pt x="157" y="100"/>
                    </a:lnTo>
                    <a:lnTo>
                      <a:pt x="152" y="100"/>
                    </a:lnTo>
                    <a:lnTo>
                      <a:pt x="145" y="100"/>
                    </a:lnTo>
                    <a:lnTo>
                      <a:pt x="135" y="97"/>
                    </a:lnTo>
                    <a:lnTo>
                      <a:pt x="128" y="97"/>
                    </a:lnTo>
                    <a:lnTo>
                      <a:pt x="121" y="95"/>
                    </a:lnTo>
                    <a:lnTo>
                      <a:pt x="109" y="93"/>
                    </a:lnTo>
                    <a:lnTo>
                      <a:pt x="102" y="90"/>
                    </a:lnTo>
                    <a:lnTo>
                      <a:pt x="92" y="88"/>
                    </a:lnTo>
                    <a:lnTo>
                      <a:pt x="85" y="86"/>
                    </a:lnTo>
                    <a:lnTo>
                      <a:pt x="76" y="83"/>
                    </a:lnTo>
                    <a:lnTo>
                      <a:pt x="71" y="81"/>
                    </a:lnTo>
                    <a:lnTo>
                      <a:pt x="64" y="78"/>
                    </a:lnTo>
                    <a:lnTo>
                      <a:pt x="59" y="76"/>
                    </a:lnTo>
                    <a:lnTo>
                      <a:pt x="50" y="69"/>
                    </a:lnTo>
                    <a:lnTo>
                      <a:pt x="38" y="62"/>
                    </a:lnTo>
                    <a:lnTo>
                      <a:pt x="28" y="52"/>
                    </a:lnTo>
                    <a:lnTo>
                      <a:pt x="19" y="45"/>
                    </a:lnTo>
                    <a:lnTo>
                      <a:pt x="9" y="38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6" name="Freeform 403"/>
              <p:cNvSpPr>
                <a:spLocks/>
              </p:cNvSpPr>
              <p:nvPr/>
            </p:nvSpPr>
            <p:spPr bwMode="auto">
              <a:xfrm>
                <a:off x="7584" y="7631"/>
                <a:ext cx="207" cy="171"/>
              </a:xfrm>
              <a:custGeom>
                <a:avLst/>
                <a:gdLst>
                  <a:gd name="T0" fmla="*/ 190 w 207"/>
                  <a:gd name="T1" fmla="*/ 0 h 171"/>
                  <a:gd name="T2" fmla="*/ 188 w 207"/>
                  <a:gd name="T3" fmla="*/ 0 h 171"/>
                  <a:gd name="T4" fmla="*/ 186 w 207"/>
                  <a:gd name="T5" fmla="*/ 4 h 171"/>
                  <a:gd name="T6" fmla="*/ 179 w 207"/>
                  <a:gd name="T7" fmla="*/ 12 h 171"/>
                  <a:gd name="T8" fmla="*/ 174 w 207"/>
                  <a:gd name="T9" fmla="*/ 21 h 171"/>
                  <a:gd name="T10" fmla="*/ 167 w 207"/>
                  <a:gd name="T11" fmla="*/ 26 h 171"/>
                  <a:gd name="T12" fmla="*/ 162 w 207"/>
                  <a:gd name="T13" fmla="*/ 33 h 171"/>
                  <a:gd name="T14" fmla="*/ 155 w 207"/>
                  <a:gd name="T15" fmla="*/ 40 h 171"/>
                  <a:gd name="T16" fmla="*/ 150 w 207"/>
                  <a:gd name="T17" fmla="*/ 47 h 171"/>
                  <a:gd name="T18" fmla="*/ 143 w 207"/>
                  <a:gd name="T19" fmla="*/ 54 h 171"/>
                  <a:gd name="T20" fmla="*/ 136 w 207"/>
                  <a:gd name="T21" fmla="*/ 59 h 171"/>
                  <a:gd name="T22" fmla="*/ 126 w 207"/>
                  <a:gd name="T23" fmla="*/ 66 h 171"/>
                  <a:gd name="T24" fmla="*/ 119 w 207"/>
                  <a:gd name="T25" fmla="*/ 76 h 171"/>
                  <a:gd name="T26" fmla="*/ 107 w 207"/>
                  <a:gd name="T27" fmla="*/ 81 h 171"/>
                  <a:gd name="T28" fmla="*/ 98 w 207"/>
                  <a:gd name="T29" fmla="*/ 88 h 171"/>
                  <a:gd name="T30" fmla="*/ 88 w 207"/>
                  <a:gd name="T31" fmla="*/ 95 h 171"/>
                  <a:gd name="T32" fmla="*/ 79 w 207"/>
                  <a:gd name="T33" fmla="*/ 102 h 171"/>
                  <a:gd name="T34" fmla="*/ 69 w 207"/>
                  <a:gd name="T35" fmla="*/ 109 h 171"/>
                  <a:gd name="T36" fmla="*/ 57 w 207"/>
                  <a:gd name="T37" fmla="*/ 114 h 171"/>
                  <a:gd name="T38" fmla="*/ 48 w 207"/>
                  <a:gd name="T39" fmla="*/ 121 h 171"/>
                  <a:gd name="T40" fmla="*/ 41 w 207"/>
                  <a:gd name="T41" fmla="*/ 128 h 171"/>
                  <a:gd name="T42" fmla="*/ 31 w 207"/>
                  <a:gd name="T43" fmla="*/ 133 h 171"/>
                  <a:gd name="T44" fmla="*/ 24 w 207"/>
                  <a:gd name="T45" fmla="*/ 138 h 171"/>
                  <a:gd name="T46" fmla="*/ 17 w 207"/>
                  <a:gd name="T47" fmla="*/ 142 h 171"/>
                  <a:gd name="T48" fmla="*/ 12 w 207"/>
                  <a:gd name="T49" fmla="*/ 147 h 171"/>
                  <a:gd name="T50" fmla="*/ 3 w 207"/>
                  <a:gd name="T51" fmla="*/ 154 h 171"/>
                  <a:gd name="T52" fmla="*/ 0 w 207"/>
                  <a:gd name="T53" fmla="*/ 157 h 171"/>
                  <a:gd name="T54" fmla="*/ 0 w 207"/>
                  <a:gd name="T55" fmla="*/ 159 h 171"/>
                  <a:gd name="T56" fmla="*/ 3 w 207"/>
                  <a:gd name="T57" fmla="*/ 166 h 171"/>
                  <a:gd name="T58" fmla="*/ 10 w 207"/>
                  <a:gd name="T59" fmla="*/ 168 h 171"/>
                  <a:gd name="T60" fmla="*/ 19 w 207"/>
                  <a:gd name="T61" fmla="*/ 171 h 171"/>
                  <a:gd name="T62" fmla="*/ 22 w 207"/>
                  <a:gd name="T63" fmla="*/ 168 h 171"/>
                  <a:gd name="T64" fmla="*/ 27 w 207"/>
                  <a:gd name="T65" fmla="*/ 166 h 171"/>
                  <a:gd name="T66" fmla="*/ 34 w 207"/>
                  <a:gd name="T67" fmla="*/ 161 h 171"/>
                  <a:gd name="T68" fmla="*/ 41 w 207"/>
                  <a:gd name="T69" fmla="*/ 159 h 171"/>
                  <a:gd name="T70" fmla="*/ 48 w 207"/>
                  <a:gd name="T71" fmla="*/ 152 h 171"/>
                  <a:gd name="T72" fmla="*/ 57 w 207"/>
                  <a:gd name="T73" fmla="*/ 147 h 171"/>
                  <a:gd name="T74" fmla="*/ 69 w 207"/>
                  <a:gd name="T75" fmla="*/ 142 h 171"/>
                  <a:gd name="T76" fmla="*/ 79 w 207"/>
                  <a:gd name="T77" fmla="*/ 138 h 171"/>
                  <a:gd name="T78" fmla="*/ 91 w 207"/>
                  <a:gd name="T79" fmla="*/ 128 h 171"/>
                  <a:gd name="T80" fmla="*/ 100 w 207"/>
                  <a:gd name="T81" fmla="*/ 121 h 171"/>
                  <a:gd name="T82" fmla="*/ 110 w 207"/>
                  <a:gd name="T83" fmla="*/ 114 h 171"/>
                  <a:gd name="T84" fmla="*/ 122 w 207"/>
                  <a:gd name="T85" fmla="*/ 109 h 171"/>
                  <a:gd name="T86" fmla="*/ 129 w 207"/>
                  <a:gd name="T87" fmla="*/ 102 h 171"/>
                  <a:gd name="T88" fmla="*/ 141 w 207"/>
                  <a:gd name="T89" fmla="*/ 95 h 171"/>
                  <a:gd name="T90" fmla="*/ 150 w 207"/>
                  <a:gd name="T91" fmla="*/ 88 h 171"/>
                  <a:gd name="T92" fmla="*/ 157 w 207"/>
                  <a:gd name="T93" fmla="*/ 83 h 171"/>
                  <a:gd name="T94" fmla="*/ 164 w 207"/>
                  <a:gd name="T95" fmla="*/ 76 h 171"/>
                  <a:gd name="T96" fmla="*/ 171 w 207"/>
                  <a:gd name="T97" fmla="*/ 69 h 171"/>
                  <a:gd name="T98" fmla="*/ 176 w 207"/>
                  <a:gd name="T99" fmla="*/ 62 h 171"/>
                  <a:gd name="T100" fmla="*/ 181 w 207"/>
                  <a:gd name="T101" fmla="*/ 57 h 171"/>
                  <a:gd name="T102" fmla="*/ 190 w 207"/>
                  <a:gd name="T103" fmla="*/ 47 h 171"/>
                  <a:gd name="T104" fmla="*/ 198 w 207"/>
                  <a:gd name="T105" fmla="*/ 38 h 171"/>
                  <a:gd name="T106" fmla="*/ 200 w 207"/>
                  <a:gd name="T107" fmla="*/ 31 h 171"/>
                  <a:gd name="T108" fmla="*/ 205 w 207"/>
                  <a:gd name="T109" fmla="*/ 26 h 171"/>
                  <a:gd name="T110" fmla="*/ 205 w 207"/>
                  <a:gd name="T111" fmla="*/ 21 h 171"/>
                  <a:gd name="T112" fmla="*/ 207 w 207"/>
                  <a:gd name="T113" fmla="*/ 21 h 171"/>
                  <a:gd name="T114" fmla="*/ 190 w 207"/>
                  <a:gd name="T115" fmla="*/ 0 h 171"/>
                  <a:gd name="T116" fmla="*/ 190 w 207"/>
                  <a:gd name="T117" fmla="*/ 0 h 17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07" h="171">
                    <a:moveTo>
                      <a:pt x="190" y="0"/>
                    </a:moveTo>
                    <a:lnTo>
                      <a:pt x="188" y="0"/>
                    </a:lnTo>
                    <a:lnTo>
                      <a:pt x="186" y="4"/>
                    </a:lnTo>
                    <a:lnTo>
                      <a:pt x="179" y="12"/>
                    </a:lnTo>
                    <a:lnTo>
                      <a:pt x="174" y="21"/>
                    </a:lnTo>
                    <a:lnTo>
                      <a:pt x="167" y="26"/>
                    </a:lnTo>
                    <a:lnTo>
                      <a:pt x="162" y="33"/>
                    </a:lnTo>
                    <a:lnTo>
                      <a:pt x="155" y="40"/>
                    </a:lnTo>
                    <a:lnTo>
                      <a:pt x="150" y="47"/>
                    </a:lnTo>
                    <a:lnTo>
                      <a:pt x="143" y="54"/>
                    </a:lnTo>
                    <a:lnTo>
                      <a:pt x="136" y="59"/>
                    </a:lnTo>
                    <a:lnTo>
                      <a:pt x="126" y="66"/>
                    </a:lnTo>
                    <a:lnTo>
                      <a:pt x="119" y="76"/>
                    </a:lnTo>
                    <a:lnTo>
                      <a:pt x="107" y="81"/>
                    </a:lnTo>
                    <a:lnTo>
                      <a:pt x="98" y="88"/>
                    </a:lnTo>
                    <a:lnTo>
                      <a:pt x="88" y="95"/>
                    </a:lnTo>
                    <a:lnTo>
                      <a:pt x="79" y="102"/>
                    </a:lnTo>
                    <a:lnTo>
                      <a:pt x="69" y="109"/>
                    </a:lnTo>
                    <a:lnTo>
                      <a:pt x="57" y="114"/>
                    </a:lnTo>
                    <a:lnTo>
                      <a:pt x="48" y="121"/>
                    </a:lnTo>
                    <a:lnTo>
                      <a:pt x="41" y="128"/>
                    </a:lnTo>
                    <a:lnTo>
                      <a:pt x="31" y="133"/>
                    </a:lnTo>
                    <a:lnTo>
                      <a:pt x="24" y="138"/>
                    </a:lnTo>
                    <a:lnTo>
                      <a:pt x="17" y="142"/>
                    </a:lnTo>
                    <a:lnTo>
                      <a:pt x="12" y="147"/>
                    </a:lnTo>
                    <a:lnTo>
                      <a:pt x="3" y="154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3" y="166"/>
                    </a:lnTo>
                    <a:lnTo>
                      <a:pt x="10" y="168"/>
                    </a:lnTo>
                    <a:lnTo>
                      <a:pt x="19" y="171"/>
                    </a:lnTo>
                    <a:lnTo>
                      <a:pt x="22" y="168"/>
                    </a:lnTo>
                    <a:lnTo>
                      <a:pt x="27" y="166"/>
                    </a:lnTo>
                    <a:lnTo>
                      <a:pt x="34" y="161"/>
                    </a:lnTo>
                    <a:lnTo>
                      <a:pt x="41" y="159"/>
                    </a:lnTo>
                    <a:lnTo>
                      <a:pt x="48" y="152"/>
                    </a:lnTo>
                    <a:lnTo>
                      <a:pt x="57" y="147"/>
                    </a:lnTo>
                    <a:lnTo>
                      <a:pt x="69" y="142"/>
                    </a:lnTo>
                    <a:lnTo>
                      <a:pt x="79" y="138"/>
                    </a:lnTo>
                    <a:lnTo>
                      <a:pt x="91" y="128"/>
                    </a:lnTo>
                    <a:lnTo>
                      <a:pt x="100" y="121"/>
                    </a:lnTo>
                    <a:lnTo>
                      <a:pt x="110" y="114"/>
                    </a:lnTo>
                    <a:lnTo>
                      <a:pt x="122" y="109"/>
                    </a:lnTo>
                    <a:lnTo>
                      <a:pt x="129" y="102"/>
                    </a:lnTo>
                    <a:lnTo>
                      <a:pt x="141" y="95"/>
                    </a:lnTo>
                    <a:lnTo>
                      <a:pt x="150" y="88"/>
                    </a:lnTo>
                    <a:lnTo>
                      <a:pt x="157" y="83"/>
                    </a:lnTo>
                    <a:lnTo>
                      <a:pt x="164" y="76"/>
                    </a:lnTo>
                    <a:lnTo>
                      <a:pt x="171" y="69"/>
                    </a:lnTo>
                    <a:lnTo>
                      <a:pt x="176" y="62"/>
                    </a:lnTo>
                    <a:lnTo>
                      <a:pt x="181" y="57"/>
                    </a:lnTo>
                    <a:lnTo>
                      <a:pt x="190" y="47"/>
                    </a:lnTo>
                    <a:lnTo>
                      <a:pt x="198" y="38"/>
                    </a:lnTo>
                    <a:lnTo>
                      <a:pt x="200" y="31"/>
                    </a:lnTo>
                    <a:lnTo>
                      <a:pt x="205" y="26"/>
                    </a:lnTo>
                    <a:lnTo>
                      <a:pt x="205" y="21"/>
                    </a:lnTo>
                    <a:lnTo>
                      <a:pt x="207" y="21"/>
                    </a:lnTo>
                    <a:lnTo>
                      <a:pt x="19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7" name="Freeform 404"/>
              <p:cNvSpPr>
                <a:spLocks/>
              </p:cNvSpPr>
              <p:nvPr/>
            </p:nvSpPr>
            <p:spPr bwMode="auto">
              <a:xfrm>
                <a:off x="7751" y="7685"/>
                <a:ext cx="88" cy="91"/>
              </a:xfrm>
              <a:custGeom>
                <a:avLst/>
                <a:gdLst>
                  <a:gd name="T0" fmla="*/ 76 w 88"/>
                  <a:gd name="T1" fmla="*/ 0 h 91"/>
                  <a:gd name="T2" fmla="*/ 73 w 88"/>
                  <a:gd name="T3" fmla="*/ 3 h 91"/>
                  <a:gd name="T4" fmla="*/ 69 w 88"/>
                  <a:gd name="T5" fmla="*/ 8 h 91"/>
                  <a:gd name="T6" fmla="*/ 62 w 88"/>
                  <a:gd name="T7" fmla="*/ 17 h 91"/>
                  <a:gd name="T8" fmla="*/ 54 w 88"/>
                  <a:gd name="T9" fmla="*/ 29 h 91"/>
                  <a:gd name="T10" fmla="*/ 45 w 88"/>
                  <a:gd name="T11" fmla="*/ 38 h 91"/>
                  <a:gd name="T12" fmla="*/ 35 w 88"/>
                  <a:gd name="T13" fmla="*/ 50 h 91"/>
                  <a:gd name="T14" fmla="*/ 28 w 88"/>
                  <a:gd name="T15" fmla="*/ 57 h 91"/>
                  <a:gd name="T16" fmla="*/ 23 w 88"/>
                  <a:gd name="T17" fmla="*/ 65 h 91"/>
                  <a:gd name="T18" fmla="*/ 14 w 88"/>
                  <a:gd name="T19" fmla="*/ 69 h 91"/>
                  <a:gd name="T20" fmla="*/ 7 w 88"/>
                  <a:gd name="T21" fmla="*/ 76 h 91"/>
                  <a:gd name="T22" fmla="*/ 0 w 88"/>
                  <a:gd name="T23" fmla="*/ 81 h 91"/>
                  <a:gd name="T24" fmla="*/ 4 w 88"/>
                  <a:gd name="T25" fmla="*/ 91 h 91"/>
                  <a:gd name="T26" fmla="*/ 12 w 88"/>
                  <a:gd name="T27" fmla="*/ 91 h 91"/>
                  <a:gd name="T28" fmla="*/ 21 w 88"/>
                  <a:gd name="T29" fmla="*/ 91 h 91"/>
                  <a:gd name="T30" fmla="*/ 26 w 88"/>
                  <a:gd name="T31" fmla="*/ 86 h 91"/>
                  <a:gd name="T32" fmla="*/ 33 w 88"/>
                  <a:gd name="T33" fmla="*/ 84 h 91"/>
                  <a:gd name="T34" fmla="*/ 40 w 88"/>
                  <a:gd name="T35" fmla="*/ 79 h 91"/>
                  <a:gd name="T36" fmla="*/ 47 w 88"/>
                  <a:gd name="T37" fmla="*/ 76 h 91"/>
                  <a:gd name="T38" fmla="*/ 52 w 88"/>
                  <a:gd name="T39" fmla="*/ 69 h 91"/>
                  <a:gd name="T40" fmla="*/ 59 w 88"/>
                  <a:gd name="T41" fmla="*/ 65 h 91"/>
                  <a:gd name="T42" fmla="*/ 64 w 88"/>
                  <a:gd name="T43" fmla="*/ 57 h 91"/>
                  <a:gd name="T44" fmla="*/ 71 w 88"/>
                  <a:gd name="T45" fmla="*/ 53 h 91"/>
                  <a:gd name="T46" fmla="*/ 76 w 88"/>
                  <a:gd name="T47" fmla="*/ 46 h 91"/>
                  <a:gd name="T48" fmla="*/ 81 w 88"/>
                  <a:gd name="T49" fmla="*/ 38 h 91"/>
                  <a:gd name="T50" fmla="*/ 83 w 88"/>
                  <a:gd name="T51" fmla="*/ 34 h 91"/>
                  <a:gd name="T52" fmla="*/ 88 w 88"/>
                  <a:gd name="T53" fmla="*/ 29 h 91"/>
                  <a:gd name="T54" fmla="*/ 88 w 88"/>
                  <a:gd name="T55" fmla="*/ 22 h 91"/>
                  <a:gd name="T56" fmla="*/ 88 w 88"/>
                  <a:gd name="T57" fmla="*/ 17 h 91"/>
                  <a:gd name="T58" fmla="*/ 88 w 88"/>
                  <a:gd name="T59" fmla="*/ 12 h 91"/>
                  <a:gd name="T60" fmla="*/ 88 w 88"/>
                  <a:gd name="T61" fmla="*/ 8 h 91"/>
                  <a:gd name="T62" fmla="*/ 88 w 88"/>
                  <a:gd name="T63" fmla="*/ 3 h 91"/>
                  <a:gd name="T64" fmla="*/ 85 w 88"/>
                  <a:gd name="T65" fmla="*/ 0 h 91"/>
                  <a:gd name="T66" fmla="*/ 78 w 88"/>
                  <a:gd name="T67" fmla="*/ 0 h 91"/>
                  <a:gd name="T68" fmla="*/ 76 w 88"/>
                  <a:gd name="T69" fmla="*/ 0 h 91"/>
                  <a:gd name="T70" fmla="*/ 76 w 88"/>
                  <a:gd name="T71" fmla="*/ 0 h 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8" h="91">
                    <a:moveTo>
                      <a:pt x="76" y="0"/>
                    </a:moveTo>
                    <a:lnTo>
                      <a:pt x="73" y="3"/>
                    </a:lnTo>
                    <a:lnTo>
                      <a:pt x="69" y="8"/>
                    </a:lnTo>
                    <a:lnTo>
                      <a:pt x="62" y="17"/>
                    </a:lnTo>
                    <a:lnTo>
                      <a:pt x="54" y="29"/>
                    </a:lnTo>
                    <a:lnTo>
                      <a:pt x="45" y="38"/>
                    </a:lnTo>
                    <a:lnTo>
                      <a:pt x="35" y="50"/>
                    </a:lnTo>
                    <a:lnTo>
                      <a:pt x="28" y="57"/>
                    </a:lnTo>
                    <a:lnTo>
                      <a:pt x="23" y="65"/>
                    </a:lnTo>
                    <a:lnTo>
                      <a:pt x="14" y="69"/>
                    </a:lnTo>
                    <a:lnTo>
                      <a:pt x="7" y="76"/>
                    </a:lnTo>
                    <a:lnTo>
                      <a:pt x="0" y="81"/>
                    </a:lnTo>
                    <a:lnTo>
                      <a:pt x="4" y="91"/>
                    </a:lnTo>
                    <a:lnTo>
                      <a:pt x="12" y="91"/>
                    </a:lnTo>
                    <a:lnTo>
                      <a:pt x="21" y="91"/>
                    </a:lnTo>
                    <a:lnTo>
                      <a:pt x="26" y="86"/>
                    </a:lnTo>
                    <a:lnTo>
                      <a:pt x="33" y="84"/>
                    </a:lnTo>
                    <a:lnTo>
                      <a:pt x="40" y="79"/>
                    </a:lnTo>
                    <a:lnTo>
                      <a:pt x="47" y="76"/>
                    </a:lnTo>
                    <a:lnTo>
                      <a:pt x="52" y="69"/>
                    </a:lnTo>
                    <a:lnTo>
                      <a:pt x="59" y="65"/>
                    </a:lnTo>
                    <a:lnTo>
                      <a:pt x="64" y="57"/>
                    </a:lnTo>
                    <a:lnTo>
                      <a:pt x="71" y="53"/>
                    </a:lnTo>
                    <a:lnTo>
                      <a:pt x="76" y="46"/>
                    </a:lnTo>
                    <a:lnTo>
                      <a:pt x="81" y="38"/>
                    </a:lnTo>
                    <a:lnTo>
                      <a:pt x="83" y="34"/>
                    </a:lnTo>
                    <a:lnTo>
                      <a:pt x="88" y="29"/>
                    </a:lnTo>
                    <a:lnTo>
                      <a:pt x="88" y="22"/>
                    </a:lnTo>
                    <a:lnTo>
                      <a:pt x="88" y="17"/>
                    </a:lnTo>
                    <a:lnTo>
                      <a:pt x="88" y="12"/>
                    </a:lnTo>
                    <a:lnTo>
                      <a:pt x="88" y="8"/>
                    </a:lnTo>
                    <a:lnTo>
                      <a:pt x="88" y="3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8" name="Freeform 405"/>
              <p:cNvSpPr>
                <a:spLocks/>
              </p:cNvSpPr>
              <p:nvPr/>
            </p:nvSpPr>
            <p:spPr bwMode="auto">
              <a:xfrm>
                <a:off x="6458" y="5254"/>
                <a:ext cx="266" cy="52"/>
              </a:xfrm>
              <a:custGeom>
                <a:avLst/>
                <a:gdLst>
                  <a:gd name="T0" fmla="*/ 259 w 266"/>
                  <a:gd name="T1" fmla="*/ 26 h 52"/>
                  <a:gd name="T2" fmla="*/ 257 w 266"/>
                  <a:gd name="T3" fmla="*/ 26 h 52"/>
                  <a:gd name="T4" fmla="*/ 254 w 266"/>
                  <a:gd name="T5" fmla="*/ 26 h 52"/>
                  <a:gd name="T6" fmla="*/ 247 w 266"/>
                  <a:gd name="T7" fmla="*/ 26 h 52"/>
                  <a:gd name="T8" fmla="*/ 242 w 266"/>
                  <a:gd name="T9" fmla="*/ 26 h 52"/>
                  <a:gd name="T10" fmla="*/ 233 w 266"/>
                  <a:gd name="T11" fmla="*/ 26 h 52"/>
                  <a:gd name="T12" fmla="*/ 223 w 266"/>
                  <a:gd name="T13" fmla="*/ 29 h 52"/>
                  <a:gd name="T14" fmla="*/ 214 w 266"/>
                  <a:gd name="T15" fmla="*/ 29 h 52"/>
                  <a:gd name="T16" fmla="*/ 204 w 266"/>
                  <a:gd name="T17" fmla="*/ 29 h 52"/>
                  <a:gd name="T18" fmla="*/ 193 w 266"/>
                  <a:gd name="T19" fmla="*/ 29 h 52"/>
                  <a:gd name="T20" fmla="*/ 178 w 266"/>
                  <a:gd name="T21" fmla="*/ 31 h 52"/>
                  <a:gd name="T22" fmla="*/ 166 w 266"/>
                  <a:gd name="T23" fmla="*/ 31 h 52"/>
                  <a:gd name="T24" fmla="*/ 155 w 266"/>
                  <a:gd name="T25" fmla="*/ 33 h 52"/>
                  <a:gd name="T26" fmla="*/ 143 w 266"/>
                  <a:gd name="T27" fmla="*/ 33 h 52"/>
                  <a:gd name="T28" fmla="*/ 131 w 266"/>
                  <a:gd name="T29" fmla="*/ 33 h 52"/>
                  <a:gd name="T30" fmla="*/ 119 w 266"/>
                  <a:gd name="T31" fmla="*/ 36 h 52"/>
                  <a:gd name="T32" fmla="*/ 109 w 266"/>
                  <a:gd name="T33" fmla="*/ 36 h 52"/>
                  <a:gd name="T34" fmla="*/ 100 w 266"/>
                  <a:gd name="T35" fmla="*/ 36 h 52"/>
                  <a:gd name="T36" fmla="*/ 90 w 266"/>
                  <a:gd name="T37" fmla="*/ 38 h 52"/>
                  <a:gd name="T38" fmla="*/ 81 w 266"/>
                  <a:gd name="T39" fmla="*/ 41 h 52"/>
                  <a:gd name="T40" fmla="*/ 71 w 266"/>
                  <a:gd name="T41" fmla="*/ 43 h 52"/>
                  <a:gd name="T42" fmla="*/ 64 w 266"/>
                  <a:gd name="T43" fmla="*/ 43 h 52"/>
                  <a:gd name="T44" fmla="*/ 55 w 266"/>
                  <a:gd name="T45" fmla="*/ 45 h 52"/>
                  <a:gd name="T46" fmla="*/ 48 w 266"/>
                  <a:gd name="T47" fmla="*/ 48 h 52"/>
                  <a:gd name="T48" fmla="*/ 41 w 266"/>
                  <a:gd name="T49" fmla="*/ 50 h 52"/>
                  <a:gd name="T50" fmla="*/ 36 w 266"/>
                  <a:gd name="T51" fmla="*/ 52 h 52"/>
                  <a:gd name="T52" fmla="*/ 29 w 266"/>
                  <a:gd name="T53" fmla="*/ 52 h 52"/>
                  <a:gd name="T54" fmla="*/ 22 w 266"/>
                  <a:gd name="T55" fmla="*/ 52 h 52"/>
                  <a:gd name="T56" fmla="*/ 17 w 266"/>
                  <a:gd name="T57" fmla="*/ 52 h 52"/>
                  <a:gd name="T58" fmla="*/ 10 w 266"/>
                  <a:gd name="T59" fmla="*/ 52 h 52"/>
                  <a:gd name="T60" fmla="*/ 5 w 266"/>
                  <a:gd name="T61" fmla="*/ 48 h 52"/>
                  <a:gd name="T62" fmla="*/ 0 w 266"/>
                  <a:gd name="T63" fmla="*/ 41 h 52"/>
                  <a:gd name="T64" fmla="*/ 0 w 266"/>
                  <a:gd name="T65" fmla="*/ 33 h 52"/>
                  <a:gd name="T66" fmla="*/ 3 w 266"/>
                  <a:gd name="T67" fmla="*/ 29 h 52"/>
                  <a:gd name="T68" fmla="*/ 7 w 266"/>
                  <a:gd name="T69" fmla="*/ 26 h 52"/>
                  <a:gd name="T70" fmla="*/ 10 w 266"/>
                  <a:gd name="T71" fmla="*/ 24 h 52"/>
                  <a:gd name="T72" fmla="*/ 14 w 266"/>
                  <a:gd name="T73" fmla="*/ 24 h 52"/>
                  <a:gd name="T74" fmla="*/ 22 w 266"/>
                  <a:gd name="T75" fmla="*/ 22 h 52"/>
                  <a:gd name="T76" fmla="*/ 29 w 266"/>
                  <a:gd name="T77" fmla="*/ 22 h 52"/>
                  <a:gd name="T78" fmla="*/ 31 w 266"/>
                  <a:gd name="T79" fmla="*/ 19 h 52"/>
                  <a:gd name="T80" fmla="*/ 41 w 266"/>
                  <a:gd name="T81" fmla="*/ 17 h 52"/>
                  <a:gd name="T82" fmla="*/ 50 w 266"/>
                  <a:gd name="T83" fmla="*/ 14 h 52"/>
                  <a:gd name="T84" fmla="*/ 64 w 266"/>
                  <a:gd name="T85" fmla="*/ 12 h 52"/>
                  <a:gd name="T86" fmla="*/ 81 w 266"/>
                  <a:gd name="T87" fmla="*/ 10 h 52"/>
                  <a:gd name="T88" fmla="*/ 98 w 266"/>
                  <a:gd name="T89" fmla="*/ 7 h 52"/>
                  <a:gd name="T90" fmla="*/ 114 w 266"/>
                  <a:gd name="T91" fmla="*/ 5 h 52"/>
                  <a:gd name="T92" fmla="*/ 136 w 266"/>
                  <a:gd name="T93" fmla="*/ 5 h 52"/>
                  <a:gd name="T94" fmla="*/ 152 w 266"/>
                  <a:gd name="T95" fmla="*/ 3 h 52"/>
                  <a:gd name="T96" fmla="*/ 171 w 266"/>
                  <a:gd name="T97" fmla="*/ 3 h 52"/>
                  <a:gd name="T98" fmla="*/ 190 w 266"/>
                  <a:gd name="T99" fmla="*/ 0 h 52"/>
                  <a:gd name="T100" fmla="*/ 207 w 266"/>
                  <a:gd name="T101" fmla="*/ 0 h 52"/>
                  <a:gd name="T102" fmla="*/ 221 w 266"/>
                  <a:gd name="T103" fmla="*/ 0 h 52"/>
                  <a:gd name="T104" fmla="*/ 235 w 266"/>
                  <a:gd name="T105" fmla="*/ 0 h 52"/>
                  <a:gd name="T106" fmla="*/ 245 w 266"/>
                  <a:gd name="T107" fmla="*/ 3 h 52"/>
                  <a:gd name="T108" fmla="*/ 252 w 266"/>
                  <a:gd name="T109" fmla="*/ 5 h 52"/>
                  <a:gd name="T110" fmla="*/ 261 w 266"/>
                  <a:gd name="T111" fmla="*/ 7 h 52"/>
                  <a:gd name="T112" fmla="*/ 266 w 266"/>
                  <a:gd name="T113" fmla="*/ 10 h 52"/>
                  <a:gd name="T114" fmla="*/ 266 w 266"/>
                  <a:gd name="T115" fmla="*/ 14 h 52"/>
                  <a:gd name="T116" fmla="*/ 266 w 266"/>
                  <a:gd name="T117" fmla="*/ 19 h 52"/>
                  <a:gd name="T118" fmla="*/ 261 w 266"/>
                  <a:gd name="T119" fmla="*/ 24 h 52"/>
                  <a:gd name="T120" fmla="*/ 259 w 266"/>
                  <a:gd name="T121" fmla="*/ 26 h 52"/>
                  <a:gd name="T122" fmla="*/ 259 w 266"/>
                  <a:gd name="T123" fmla="*/ 26 h 5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66" h="52">
                    <a:moveTo>
                      <a:pt x="259" y="26"/>
                    </a:moveTo>
                    <a:lnTo>
                      <a:pt x="257" y="26"/>
                    </a:lnTo>
                    <a:lnTo>
                      <a:pt x="254" y="26"/>
                    </a:lnTo>
                    <a:lnTo>
                      <a:pt x="247" y="26"/>
                    </a:lnTo>
                    <a:lnTo>
                      <a:pt x="242" y="26"/>
                    </a:lnTo>
                    <a:lnTo>
                      <a:pt x="233" y="26"/>
                    </a:lnTo>
                    <a:lnTo>
                      <a:pt x="223" y="29"/>
                    </a:lnTo>
                    <a:lnTo>
                      <a:pt x="214" y="29"/>
                    </a:lnTo>
                    <a:lnTo>
                      <a:pt x="204" y="29"/>
                    </a:lnTo>
                    <a:lnTo>
                      <a:pt x="193" y="29"/>
                    </a:lnTo>
                    <a:lnTo>
                      <a:pt x="178" y="31"/>
                    </a:lnTo>
                    <a:lnTo>
                      <a:pt x="166" y="31"/>
                    </a:lnTo>
                    <a:lnTo>
                      <a:pt x="155" y="33"/>
                    </a:lnTo>
                    <a:lnTo>
                      <a:pt x="143" y="33"/>
                    </a:lnTo>
                    <a:lnTo>
                      <a:pt x="131" y="33"/>
                    </a:lnTo>
                    <a:lnTo>
                      <a:pt x="119" y="36"/>
                    </a:lnTo>
                    <a:lnTo>
                      <a:pt x="109" y="36"/>
                    </a:lnTo>
                    <a:lnTo>
                      <a:pt x="100" y="36"/>
                    </a:lnTo>
                    <a:lnTo>
                      <a:pt x="90" y="38"/>
                    </a:lnTo>
                    <a:lnTo>
                      <a:pt x="81" y="41"/>
                    </a:lnTo>
                    <a:lnTo>
                      <a:pt x="71" y="43"/>
                    </a:lnTo>
                    <a:lnTo>
                      <a:pt x="64" y="43"/>
                    </a:lnTo>
                    <a:lnTo>
                      <a:pt x="55" y="45"/>
                    </a:lnTo>
                    <a:lnTo>
                      <a:pt x="48" y="48"/>
                    </a:lnTo>
                    <a:lnTo>
                      <a:pt x="41" y="50"/>
                    </a:lnTo>
                    <a:lnTo>
                      <a:pt x="36" y="52"/>
                    </a:lnTo>
                    <a:lnTo>
                      <a:pt x="29" y="52"/>
                    </a:lnTo>
                    <a:lnTo>
                      <a:pt x="22" y="52"/>
                    </a:lnTo>
                    <a:lnTo>
                      <a:pt x="17" y="52"/>
                    </a:lnTo>
                    <a:lnTo>
                      <a:pt x="10" y="52"/>
                    </a:lnTo>
                    <a:lnTo>
                      <a:pt x="5" y="48"/>
                    </a:lnTo>
                    <a:lnTo>
                      <a:pt x="0" y="41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0" y="24"/>
                    </a:lnTo>
                    <a:lnTo>
                      <a:pt x="14" y="24"/>
                    </a:lnTo>
                    <a:lnTo>
                      <a:pt x="22" y="22"/>
                    </a:lnTo>
                    <a:lnTo>
                      <a:pt x="29" y="22"/>
                    </a:lnTo>
                    <a:lnTo>
                      <a:pt x="31" y="19"/>
                    </a:lnTo>
                    <a:lnTo>
                      <a:pt x="41" y="17"/>
                    </a:lnTo>
                    <a:lnTo>
                      <a:pt x="50" y="14"/>
                    </a:lnTo>
                    <a:lnTo>
                      <a:pt x="64" y="12"/>
                    </a:lnTo>
                    <a:lnTo>
                      <a:pt x="81" y="10"/>
                    </a:lnTo>
                    <a:lnTo>
                      <a:pt x="98" y="7"/>
                    </a:lnTo>
                    <a:lnTo>
                      <a:pt x="114" y="5"/>
                    </a:lnTo>
                    <a:lnTo>
                      <a:pt x="136" y="5"/>
                    </a:lnTo>
                    <a:lnTo>
                      <a:pt x="152" y="3"/>
                    </a:lnTo>
                    <a:lnTo>
                      <a:pt x="171" y="3"/>
                    </a:lnTo>
                    <a:lnTo>
                      <a:pt x="190" y="0"/>
                    </a:lnTo>
                    <a:lnTo>
                      <a:pt x="207" y="0"/>
                    </a:lnTo>
                    <a:lnTo>
                      <a:pt x="221" y="0"/>
                    </a:lnTo>
                    <a:lnTo>
                      <a:pt x="235" y="0"/>
                    </a:lnTo>
                    <a:lnTo>
                      <a:pt x="245" y="3"/>
                    </a:lnTo>
                    <a:lnTo>
                      <a:pt x="252" y="5"/>
                    </a:lnTo>
                    <a:lnTo>
                      <a:pt x="261" y="7"/>
                    </a:lnTo>
                    <a:lnTo>
                      <a:pt x="266" y="10"/>
                    </a:lnTo>
                    <a:lnTo>
                      <a:pt x="266" y="14"/>
                    </a:lnTo>
                    <a:lnTo>
                      <a:pt x="266" y="19"/>
                    </a:lnTo>
                    <a:lnTo>
                      <a:pt x="261" y="24"/>
                    </a:lnTo>
                    <a:lnTo>
                      <a:pt x="25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9" name="Freeform 406"/>
              <p:cNvSpPr>
                <a:spLocks/>
              </p:cNvSpPr>
              <p:nvPr/>
            </p:nvSpPr>
            <p:spPr bwMode="auto">
              <a:xfrm>
                <a:off x="6572" y="5183"/>
                <a:ext cx="138" cy="31"/>
              </a:xfrm>
              <a:custGeom>
                <a:avLst/>
                <a:gdLst>
                  <a:gd name="T0" fmla="*/ 3 w 138"/>
                  <a:gd name="T1" fmla="*/ 31 h 31"/>
                  <a:gd name="T2" fmla="*/ 3 w 138"/>
                  <a:gd name="T3" fmla="*/ 31 h 31"/>
                  <a:gd name="T4" fmla="*/ 7 w 138"/>
                  <a:gd name="T5" fmla="*/ 31 h 31"/>
                  <a:gd name="T6" fmla="*/ 12 w 138"/>
                  <a:gd name="T7" fmla="*/ 31 h 31"/>
                  <a:gd name="T8" fmla="*/ 22 w 138"/>
                  <a:gd name="T9" fmla="*/ 31 h 31"/>
                  <a:gd name="T10" fmla="*/ 29 w 138"/>
                  <a:gd name="T11" fmla="*/ 31 h 31"/>
                  <a:gd name="T12" fmla="*/ 41 w 138"/>
                  <a:gd name="T13" fmla="*/ 31 h 31"/>
                  <a:gd name="T14" fmla="*/ 50 w 138"/>
                  <a:gd name="T15" fmla="*/ 31 h 31"/>
                  <a:gd name="T16" fmla="*/ 62 w 138"/>
                  <a:gd name="T17" fmla="*/ 31 h 31"/>
                  <a:gd name="T18" fmla="*/ 74 w 138"/>
                  <a:gd name="T19" fmla="*/ 28 h 31"/>
                  <a:gd name="T20" fmla="*/ 83 w 138"/>
                  <a:gd name="T21" fmla="*/ 28 h 31"/>
                  <a:gd name="T22" fmla="*/ 95 w 138"/>
                  <a:gd name="T23" fmla="*/ 28 h 31"/>
                  <a:gd name="T24" fmla="*/ 105 w 138"/>
                  <a:gd name="T25" fmla="*/ 28 h 31"/>
                  <a:gd name="T26" fmla="*/ 114 w 138"/>
                  <a:gd name="T27" fmla="*/ 28 h 31"/>
                  <a:gd name="T28" fmla="*/ 121 w 138"/>
                  <a:gd name="T29" fmla="*/ 28 h 31"/>
                  <a:gd name="T30" fmla="*/ 128 w 138"/>
                  <a:gd name="T31" fmla="*/ 26 h 31"/>
                  <a:gd name="T32" fmla="*/ 131 w 138"/>
                  <a:gd name="T33" fmla="*/ 26 h 31"/>
                  <a:gd name="T34" fmla="*/ 136 w 138"/>
                  <a:gd name="T35" fmla="*/ 21 h 31"/>
                  <a:gd name="T36" fmla="*/ 138 w 138"/>
                  <a:gd name="T37" fmla="*/ 16 h 31"/>
                  <a:gd name="T38" fmla="*/ 138 w 138"/>
                  <a:gd name="T39" fmla="*/ 14 h 31"/>
                  <a:gd name="T40" fmla="*/ 136 w 138"/>
                  <a:gd name="T41" fmla="*/ 12 h 31"/>
                  <a:gd name="T42" fmla="*/ 131 w 138"/>
                  <a:gd name="T43" fmla="*/ 9 h 31"/>
                  <a:gd name="T44" fmla="*/ 126 w 138"/>
                  <a:gd name="T45" fmla="*/ 7 h 31"/>
                  <a:gd name="T46" fmla="*/ 121 w 138"/>
                  <a:gd name="T47" fmla="*/ 5 h 31"/>
                  <a:gd name="T48" fmla="*/ 114 w 138"/>
                  <a:gd name="T49" fmla="*/ 2 h 31"/>
                  <a:gd name="T50" fmla="*/ 107 w 138"/>
                  <a:gd name="T51" fmla="*/ 2 h 31"/>
                  <a:gd name="T52" fmla="*/ 100 w 138"/>
                  <a:gd name="T53" fmla="*/ 2 h 31"/>
                  <a:gd name="T54" fmla="*/ 90 w 138"/>
                  <a:gd name="T55" fmla="*/ 0 h 31"/>
                  <a:gd name="T56" fmla="*/ 81 w 138"/>
                  <a:gd name="T57" fmla="*/ 0 h 31"/>
                  <a:gd name="T58" fmla="*/ 71 w 138"/>
                  <a:gd name="T59" fmla="*/ 0 h 31"/>
                  <a:gd name="T60" fmla="*/ 62 w 138"/>
                  <a:gd name="T61" fmla="*/ 0 h 31"/>
                  <a:gd name="T62" fmla="*/ 52 w 138"/>
                  <a:gd name="T63" fmla="*/ 0 h 31"/>
                  <a:gd name="T64" fmla="*/ 43 w 138"/>
                  <a:gd name="T65" fmla="*/ 0 h 31"/>
                  <a:gd name="T66" fmla="*/ 31 w 138"/>
                  <a:gd name="T67" fmla="*/ 0 h 31"/>
                  <a:gd name="T68" fmla="*/ 26 w 138"/>
                  <a:gd name="T69" fmla="*/ 2 h 31"/>
                  <a:gd name="T70" fmla="*/ 17 w 138"/>
                  <a:gd name="T71" fmla="*/ 2 h 31"/>
                  <a:gd name="T72" fmla="*/ 12 w 138"/>
                  <a:gd name="T73" fmla="*/ 2 h 31"/>
                  <a:gd name="T74" fmla="*/ 7 w 138"/>
                  <a:gd name="T75" fmla="*/ 5 h 31"/>
                  <a:gd name="T76" fmla="*/ 5 w 138"/>
                  <a:gd name="T77" fmla="*/ 7 h 31"/>
                  <a:gd name="T78" fmla="*/ 0 w 138"/>
                  <a:gd name="T79" fmla="*/ 14 h 31"/>
                  <a:gd name="T80" fmla="*/ 0 w 138"/>
                  <a:gd name="T81" fmla="*/ 21 h 31"/>
                  <a:gd name="T82" fmla="*/ 0 w 138"/>
                  <a:gd name="T83" fmla="*/ 28 h 31"/>
                  <a:gd name="T84" fmla="*/ 3 w 138"/>
                  <a:gd name="T85" fmla="*/ 31 h 31"/>
                  <a:gd name="T86" fmla="*/ 3 w 138"/>
                  <a:gd name="T87" fmla="*/ 31 h 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8" h="31">
                    <a:moveTo>
                      <a:pt x="3" y="31"/>
                    </a:moveTo>
                    <a:lnTo>
                      <a:pt x="3" y="31"/>
                    </a:lnTo>
                    <a:lnTo>
                      <a:pt x="7" y="31"/>
                    </a:lnTo>
                    <a:lnTo>
                      <a:pt x="12" y="31"/>
                    </a:lnTo>
                    <a:lnTo>
                      <a:pt x="22" y="31"/>
                    </a:lnTo>
                    <a:lnTo>
                      <a:pt x="29" y="31"/>
                    </a:lnTo>
                    <a:lnTo>
                      <a:pt x="41" y="31"/>
                    </a:lnTo>
                    <a:lnTo>
                      <a:pt x="50" y="31"/>
                    </a:lnTo>
                    <a:lnTo>
                      <a:pt x="62" y="31"/>
                    </a:lnTo>
                    <a:lnTo>
                      <a:pt x="74" y="28"/>
                    </a:lnTo>
                    <a:lnTo>
                      <a:pt x="83" y="28"/>
                    </a:lnTo>
                    <a:lnTo>
                      <a:pt x="95" y="28"/>
                    </a:lnTo>
                    <a:lnTo>
                      <a:pt x="105" y="28"/>
                    </a:lnTo>
                    <a:lnTo>
                      <a:pt x="114" y="28"/>
                    </a:lnTo>
                    <a:lnTo>
                      <a:pt x="121" y="28"/>
                    </a:lnTo>
                    <a:lnTo>
                      <a:pt x="128" y="26"/>
                    </a:lnTo>
                    <a:lnTo>
                      <a:pt x="131" y="26"/>
                    </a:lnTo>
                    <a:lnTo>
                      <a:pt x="136" y="21"/>
                    </a:lnTo>
                    <a:lnTo>
                      <a:pt x="138" y="16"/>
                    </a:lnTo>
                    <a:lnTo>
                      <a:pt x="138" y="14"/>
                    </a:lnTo>
                    <a:lnTo>
                      <a:pt x="136" y="12"/>
                    </a:lnTo>
                    <a:lnTo>
                      <a:pt x="131" y="9"/>
                    </a:lnTo>
                    <a:lnTo>
                      <a:pt x="126" y="7"/>
                    </a:lnTo>
                    <a:lnTo>
                      <a:pt x="121" y="5"/>
                    </a:lnTo>
                    <a:lnTo>
                      <a:pt x="114" y="2"/>
                    </a:lnTo>
                    <a:lnTo>
                      <a:pt x="107" y="2"/>
                    </a:lnTo>
                    <a:lnTo>
                      <a:pt x="100" y="2"/>
                    </a:lnTo>
                    <a:lnTo>
                      <a:pt x="90" y="0"/>
                    </a:lnTo>
                    <a:lnTo>
                      <a:pt x="81" y="0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2" y="0"/>
                    </a:lnTo>
                    <a:lnTo>
                      <a:pt x="43" y="0"/>
                    </a:lnTo>
                    <a:lnTo>
                      <a:pt x="31" y="0"/>
                    </a:lnTo>
                    <a:lnTo>
                      <a:pt x="26" y="2"/>
                    </a:lnTo>
                    <a:lnTo>
                      <a:pt x="17" y="2"/>
                    </a:lnTo>
                    <a:lnTo>
                      <a:pt x="12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0" name="Freeform 407"/>
              <p:cNvSpPr>
                <a:spLocks/>
              </p:cNvSpPr>
              <p:nvPr/>
            </p:nvSpPr>
            <p:spPr bwMode="auto">
              <a:xfrm>
                <a:off x="6420" y="7441"/>
                <a:ext cx="212" cy="290"/>
              </a:xfrm>
              <a:custGeom>
                <a:avLst/>
                <a:gdLst>
                  <a:gd name="T0" fmla="*/ 24 w 212"/>
                  <a:gd name="T1" fmla="*/ 2 h 290"/>
                  <a:gd name="T2" fmla="*/ 29 w 212"/>
                  <a:gd name="T3" fmla="*/ 14 h 290"/>
                  <a:gd name="T4" fmla="*/ 36 w 212"/>
                  <a:gd name="T5" fmla="*/ 33 h 290"/>
                  <a:gd name="T6" fmla="*/ 45 w 212"/>
                  <a:gd name="T7" fmla="*/ 57 h 290"/>
                  <a:gd name="T8" fmla="*/ 55 w 212"/>
                  <a:gd name="T9" fmla="*/ 80 h 290"/>
                  <a:gd name="T10" fmla="*/ 69 w 212"/>
                  <a:gd name="T11" fmla="*/ 109 h 290"/>
                  <a:gd name="T12" fmla="*/ 83 w 212"/>
                  <a:gd name="T13" fmla="*/ 137 h 290"/>
                  <a:gd name="T14" fmla="*/ 102 w 212"/>
                  <a:gd name="T15" fmla="*/ 164 h 290"/>
                  <a:gd name="T16" fmla="*/ 117 w 212"/>
                  <a:gd name="T17" fmla="*/ 187 h 290"/>
                  <a:gd name="T18" fmla="*/ 136 w 212"/>
                  <a:gd name="T19" fmla="*/ 209 h 290"/>
                  <a:gd name="T20" fmla="*/ 155 w 212"/>
                  <a:gd name="T21" fmla="*/ 228 h 290"/>
                  <a:gd name="T22" fmla="*/ 174 w 212"/>
                  <a:gd name="T23" fmla="*/ 247 h 290"/>
                  <a:gd name="T24" fmla="*/ 188 w 212"/>
                  <a:gd name="T25" fmla="*/ 259 h 290"/>
                  <a:gd name="T26" fmla="*/ 202 w 212"/>
                  <a:gd name="T27" fmla="*/ 271 h 290"/>
                  <a:gd name="T28" fmla="*/ 212 w 212"/>
                  <a:gd name="T29" fmla="*/ 278 h 290"/>
                  <a:gd name="T30" fmla="*/ 212 w 212"/>
                  <a:gd name="T31" fmla="*/ 282 h 290"/>
                  <a:gd name="T32" fmla="*/ 207 w 212"/>
                  <a:gd name="T33" fmla="*/ 287 h 290"/>
                  <a:gd name="T34" fmla="*/ 195 w 212"/>
                  <a:gd name="T35" fmla="*/ 290 h 290"/>
                  <a:gd name="T36" fmla="*/ 185 w 212"/>
                  <a:gd name="T37" fmla="*/ 285 h 290"/>
                  <a:gd name="T38" fmla="*/ 171 w 212"/>
                  <a:gd name="T39" fmla="*/ 278 h 290"/>
                  <a:gd name="T40" fmla="*/ 155 w 212"/>
                  <a:gd name="T41" fmla="*/ 268 h 290"/>
                  <a:gd name="T42" fmla="*/ 138 w 212"/>
                  <a:gd name="T43" fmla="*/ 254 h 290"/>
                  <a:gd name="T44" fmla="*/ 119 w 212"/>
                  <a:gd name="T45" fmla="*/ 235 h 290"/>
                  <a:gd name="T46" fmla="*/ 100 w 212"/>
                  <a:gd name="T47" fmla="*/ 216 h 290"/>
                  <a:gd name="T48" fmla="*/ 79 w 212"/>
                  <a:gd name="T49" fmla="*/ 194 h 290"/>
                  <a:gd name="T50" fmla="*/ 64 w 212"/>
                  <a:gd name="T51" fmla="*/ 171 h 290"/>
                  <a:gd name="T52" fmla="*/ 48 w 212"/>
                  <a:gd name="T53" fmla="*/ 145 h 290"/>
                  <a:gd name="T54" fmla="*/ 33 w 212"/>
                  <a:gd name="T55" fmla="*/ 118 h 290"/>
                  <a:gd name="T56" fmla="*/ 21 w 212"/>
                  <a:gd name="T57" fmla="*/ 90 h 290"/>
                  <a:gd name="T58" fmla="*/ 14 w 212"/>
                  <a:gd name="T59" fmla="*/ 69 h 290"/>
                  <a:gd name="T60" fmla="*/ 7 w 212"/>
                  <a:gd name="T61" fmla="*/ 45 h 290"/>
                  <a:gd name="T62" fmla="*/ 2 w 212"/>
                  <a:gd name="T63" fmla="*/ 30 h 290"/>
                  <a:gd name="T64" fmla="*/ 0 w 212"/>
                  <a:gd name="T65" fmla="*/ 19 h 290"/>
                  <a:gd name="T66" fmla="*/ 24 w 212"/>
                  <a:gd name="T67" fmla="*/ 0 h 29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2" h="290">
                    <a:moveTo>
                      <a:pt x="24" y="0"/>
                    </a:moveTo>
                    <a:lnTo>
                      <a:pt x="24" y="2"/>
                    </a:lnTo>
                    <a:lnTo>
                      <a:pt x="26" y="7"/>
                    </a:lnTo>
                    <a:lnTo>
                      <a:pt x="29" y="14"/>
                    </a:lnTo>
                    <a:lnTo>
                      <a:pt x="33" y="21"/>
                    </a:lnTo>
                    <a:lnTo>
                      <a:pt x="36" y="33"/>
                    </a:lnTo>
                    <a:lnTo>
                      <a:pt x="41" y="42"/>
                    </a:lnTo>
                    <a:lnTo>
                      <a:pt x="45" y="57"/>
                    </a:lnTo>
                    <a:lnTo>
                      <a:pt x="50" y="66"/>
                    </a:lnTo>
                    <a:lnTo>
                      <a:pt x="55" y="80"/>
                    </a:lnTo>
                    <a:lnTo>
                      <a:pt x="62" y="95"/>
                    </a:lnTo>
                    <a:lnTo>
                      <a:pt x="69" y="109"/>
                    </a:lnTo>
                    <a:lnTo>
                      <a:pt x="76" y="123"/>
                    </a:lnTo>
                    <a:lnTo>
                      <a:pt x="83" y="137"/>
                    </a:lnTo>
                    <a:lnTo>
                      <a:pt x="93" y="149"/>
                    </a:lnTo>
                    <a:lnTo>
                      <a:pt x="102" y="164"/>
                    </a:lnTo>
                    <a:lnTo>
                      <a:pt x="107" y="175"/>
                    </a:lnTo>
                    <a:lnTo>
                      <a:pt x="117" y="187"/>
                    </a:lnTo>
                    <a:lnTo>
                      <a:pt x="126" y="197"/>
                    </a:lnTo>
                    <a:lnTo>
                      <a:pt x="136" y="209"/>
                    </a:lnTo>
                    <a:lnTo>
                      <a:pt x="145" y="218"/>
                    </a:lnTo>
                    <a:lnTo>
                      <a:pt x="155" y="228"/>
                    </a:lnTo>
                    <a:lnTo>
                      <a:pt x="164" y="237"/>
                    </a:lnTo>
                    <a:lnTo>
                      <a:pt x="174" y="247"/>
                    </a:lnTo>
                    <a:lnTo>
                      <a:pt x="181" y="252"/>
                    </a:lnTo>
                    <a:lnTo>
                      <a:pt x="188" y="259"/>
                    </a:lnTo>
                    <a:lnTo>
                      <a:pt x="195" y="263"/>
                    </a:lnTo>
                    <a:lnTo>
                      <a:pt x="202" y="271"/>
                    </a:lnTo>
                    <a:lnTo>
                      <a:pt x="209" y="275"/>
                    </a:lnTo>
                    <a:lnTo>
                      <a:pt x="212" y="278"/>
                    </a:lnTo>
                    <a:lnTo>
                      <a:pt x="212" y="280"/>
                    </a:lnTo>
                    <a:lnTo>
                      <a:pt x="212" y="282"/>
                    </a:lnTo>
                    <a:lnTo>
                      <a:pt x="209" y="285"/>
                    </a:lnTo>
                    <a:lnTo>
                      <a:pt x="207" y="287"/>
                    </a:lnTo>
                    <a:lnTo>
                      <a:pt x="202" y="287"/>
                    </a:lnTo>
                    <a:lnTo>
                      <a:pt x="195" y="290"/>
                    </a:lnTo>
                    <a:lnTo>
                      <a:pt x="190" y="287"/>
                    </a:lnTo>
                    <a:lnTo>
                      <a:pt x="185" y="285"/>
                    </a:lnTo>
                    <a:lnTo>
                      <a:pt x="178" y="282"/>
                    </a:lnTo>
                    <a:lnTo>
                      <a:pt x="171" y="278"/>
                    </a:lnTo>
                    <a:lnTo>
                      <a:pt x="162" y="273"/>
                    </a:lnTo>
                    <a:lnTo>
                      <a:pt x="155" y="268"/>
                    </a:lnTo>
                    <a:lnTo>
                      <a:pt x="145" y="261"/>
                    </a:lnTo>
                    <a:lnTo>
                      <a:pt x="138" y="254"/>
                    </a:lnTo>
                    <a:lnTo>
                      <a:pt x="128" y="244"/>
                    </a:lnTo>
                    <a:lnTo>
                      <a:pt x="119" y="235"/>
                    </a:lnTo>
                    <a:lnTo>
                      <a:pt x="107" y="225"/>
                    </a:lnTo>
                    <a:lnTo>
                      <a:pt x="100" y="216"/>
                    </a:lnTo>
                    <a:lnTo>
                      <a:pt x="88" y="204"/>
                    </a:lnTo>
                    <a:lnTo>
                      <a:pt x="79" y="194"/>
                    </a:lnTo>
                    <a:lnTo>
                      <a:pt x="71" y="183"/>
                    </a:lnTo>
                    <a:lnTo>
                      <a:pt x="64" y="171"/>
                    </a:lnTo>
                    <a:lnTo>
                      <a:pt x="52" y="156"/>
                    </a:lnTo>
                    <a:lnTo>
                      <a:pt x="48" y="145"/>
                    </a:lnTo>
                    <a:lnTo>
                      <a:pt x="38" y="130"/>
                    </a:lnTo>
                    <a:lnTo>
                      <a:pt x="33" y="118"/>
                    </a:lnTo>
                    <a:lnTo>
                      <a:pt x="26" y="104"/>
                    </a:lnTo>
                    <a:lnTo>
                      <a:pt x="21" y="90"/>
                    </a:lnTo>
                    <a:lnTo>
                      <a:pt x="19" y="78"/>
                    </a:lnTo>
                    <a:lnTo>
                      <a:pt x="14" y="69"/>
                    </a:lnTo>
                    <a:lnTo>
                      <a:pt x="10" y="57"/>
                    </a:lnTo>
                    <a:lnTo>
                      <a:pt x="7" y="45"/>
                    </a:lnTo>
                    <a:lnTo>
                      <a:pt x="5" y="38"/>
                    </a:lnTo>
                    <a:lnTo>
                      <a:pt x="2" y="30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1" name="Freeform 408"/>
              <p:cNvSpPr>
                <a:spLocks/>
              </p:cNvSpPr>
              <p:nvPr/>
            </p:nvSpPr>
            <p:spPr bwMode="auto">
              <a:xfrm>
                <a:off x="7104" y="6202"/>
                <a:ext cx="27" cy="143"/>
              </a:xfrm>
              <a:custGeom>
                <a:avLst/>
                <a:gdLst>
                  <a:gd name="T0" fmla="*/ 3 w 27"/>
                  <a:gd name="T1" fmla="*/ 0 h 143"/>
                  <a:gd name="T2" fmla="*/ 0 w 27"/>
                  <a:gd name="T3" fmla="*/ 0 h 143"/>
                  <a:gd name="T4" fmla="*/ 0 w 27"/>
                  <a:gd name="T5" fmla="*/ 5 h 143"/>
                  <a:gd name="T6" fmla="*/ 0 w 27"/>
                  <a:gd name="T7" fmla="*/ 10 h 143"/>
                  <a:gd name="T8" fmla="*/ 0 w 27"/>
                  <a:gd name="T9" fmla="*/ 22 h 143"/>
                  <a:gd name="T10" fmla="*/ 0 w 27"/>
                  <a:gd name="T11" fmla="*/ 31 h 143"/>
                  <a:gd name="T12" fmla="*/ 0 w 27"/>
                  <a:gd name="T13" fmla="*/ 43 h 143"/>
                  <a:gd name="T14" fmla="*/ 0 w 27"/>
                  <a:gd name="T15" fmla="*/ 57 h 143"/>
                  <a:gd name="T16" fmla="*/ 0 w 27"/>
                  <a:gd name="T17" fmla="*/ 69 h 143"/>
                  <a:gd name="T18" fmla="*/ 0 w 27"/>
                  <a:gd name="T19" fmla="*/ 84 h 143"/>
                  <a:gd name="T20" fmla="*/ 0 w 27"/>
                  <a:gd name="T21" fmla="*/ 95 h 143"/>
                  <a:gd name="T22" fmla="*/ 0 w 27"/>
                  <a:gd name="T23" fmla="*/ 107 h 143"/>
                  <a:gd name="T24" fmla="*/ 3 w 27"/>
                  <a:gd name="T25" fmla="*/ 119 h 143"/>
                  <a:gd name="T26" fmla="*/ 3 w 27"/>
                  <a:gd name="T27" fmla="*/ 129 h 143"/>
                  <a:gd name="T28" fmla="*/ 5 w 27"/>
                  <a:gd name="T29" fmla="*/ 136 h 143"/>
                  <a:gd name="T30" fmla="*/ 8 w 27"/>
                  <a:gd name="T31" fmla="*/ 138 h 143"/>
                  <a:gd name="T32" fmla="*/ 12 w 27"/>
                  <a:gd name="T33" fmla="*/ 143 h 143"/>
                  <a:gd name="T34" fmla="*/ 19 w 27"/>
                  <a:gd name="T35" fmla="*/ 141 h 143"/>
                  <a:gd name="T36" fmla="*/ 24 w 27"/>
                  <a:gd name="T37" fmla="*/ 138 h 143"/>
                  <a:gd name="T38" fmla="*/ 24 w 27"/>
                  <a:gd name="T39" fmla="*/ 133 h 143"/>
                  <a:gd name="T40" fmla="*/ 24 w 27"/>
                  <a:gd name="T41" fmla="*/ 131 h 143"/>
                  <a:gd name="T42" fmla="*/ 27 w 27"/>
                  <a:gd name="T43" fmla="*/ 124 h 143"/>
                  <a:gd name="T44" fmla="*/ 27 w 27"/>
                  <a:gd name="T45" fmla="*/ 119 h 143"/>
                  <a:gd name="T46" fmla="*/ 27 w 27"/>
                  <a:gd name="T47" fmla="*/ 112 h 143"/>
                  <a:gd name="T48" fmla="*/ 27 w 27"/>
                  <a:gd name="T49" fmla="*/ 107 h 143"/>
                  <a:gd name="T50" fmla="*/ 27 w 27"/>
                  <a:gd name="T51" fmla="*/ 98 h 143"/>
                  <a:gd name="T52" fmla="*/ 27 w 27"/>
                  <a:gd name="T53" fmla="*/ 91 h 143"/>
                  <a:gd name="T54" fmla="*/ 24 w 27"/>
                  <a:gd name="T55" fmla="*/ 81 h 143"/>
                  <a:gd name="T56" fmla="*/ 24 w 27"/>
                  <a:gd name="T57" fmla="*/ 72 h 143"/>
                  <a:gd name="T58" fmla="*/ 24 w 27"/>
                  <a:gd name="T59" fmla="*/ 60 h 143"/>
                  <a:gd name="T60" fmla="*/ 24 w 27"/>
                  <a:gd name="T61" fmla="*/ 53 h 143"/>
                  <a:gd name="T62" fmla="*/ 22 w 27"/>
                  <a:gd name="T63" fmla="*/ 41 h 143"/>
                  <a:gd name="T64" fmla="*/ 22 w 27"/>
                  <a:gd name="T65" fmla="*/ 31 h 143"/>
                  <a:gd name="T66" fmla="*/ 22 w 27"/>
                  <a:gd name="T67" fmla="*/ 24 h 143"/>
                  <a:gd name="T68" fmla="*/ 22 w 27"/>
                  <a:gd name="T69" fmla="*/ 17 h 143"/>
                  <a:gd name="T70" fmla="*/ 19 w 27"/>
                  <a:gd name="T71" fmla="*/ 10 h 143"/>
                  <a:gd name="T72" fmla="*/ 19 w 27"/>
                  <a:gd name="T73" fmla="*/ 5 h 143"/>
                  <a:gd name="T74" fmla="*/ 19 w 27"/>
                  <a:gd name="T75" fmla="*/ 3 h 143"/>
                  <a:gd name="T76" fmla="*/ 3 w 27"/>
                  <a:gd name="T77" fmla="*/ 0 h 143"/>
                  <a:gd name="T78" fmla="*/ 3 w 27"/>
                  <a:gd name="T79" fmla="*/ 0 h 1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" h="143">
                    <a:moveTo>
                      <a:pt x="3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0" y="43"/>
                    </a:lnTo>
                    <a:lnTo>
                      <a:pt x="0" y="57"/>
                    </a:lnTo>
                    <a:lnTo>
                      <a:pt x="0" y="69"/>
                    </a:lnTo>
                    <a:lnTo>
                      <a:pt x="0" y="84"/>
                    </a:lnTo>
                    <a:lnTo>
                      <a:pt x="0" y="95"/>
                    </a:lnTo>
                    <a:lnTo>
                      <a:pt x="0" y="107"/>
                    </a:lnTo>
                    <a:lnTo>
                      <a:pt x="3" y="119"/>
                    </a:lnTo>
                    <a:lnTo>
                      <a:pt x="3" y="129"/>
                    </a:lnTo>
                    <a:lnTo>
                      <a:pt x="5" y="136"/>
                    </a:lnTo>
                    <a:lnTo>
                      <a:pt x="8" y="138"/>
                    </a:lnTo>
                    <a:lnTo>
                      <a:pt x="12" y="143"/>
                    </a:lnTo>
                    <a:lnTo>
                      <a:pt x="19" y="141"/>
                    </a:lnTo>
                    <a:lnTo>
                      <a:pt x="24" y="138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7" y="124"/>
                    </a:lnTo>
                    <a:lnTo>
                      <a:pt x="27" y="119"/>
                    </a:lnTo>
                    <a:lnTo>
                      <a:pt x="27" y="112"/>
                    </a:lnTo>
                    <a:lnTo>
                      <a:pt x="27" y="107"/>
                    </a:lnTo>
                    <a:lnTo>
                      <a:pt x="27" y="98"/>
                    </a:lnTo>
                    <a:lnTo>
                      <a:pt x="27" y="91"/>
                    </a:lnTo>
                    <a:lnTo>
                      <a:pt x="24" y="81"/>
                    </a:lnTo>
                    <a:lnTo>
                      <a:pt x="24" y="72"/>
                    </a:lnTo>
                    <a:lnTo>
                      <a:pt x="24" y="60"/>
                    </a:lnTo>
                    <a:lnTo>
                      <a:pt x="24" y="53"/>
                    </a:lnTo>
                    <a:lnTo>
                      <a:pt x="22" y="41"/>
                    </a:lnTo>
                    <a:lnTo>
                      <a:pt x="22" y="31"/>
                    </a:lnTo>
                    <a:lnTo>
                      <a:pt x="22" y="24"/>
                    </a:lnTo>
                    <a:lnTo>
                      <a:pt x="22" y="17"/>
                    </a:lnTo>
                    <a:lnTo>
                      <a:pt x="19" y="1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2" name="Freeform 409"/>
              <p:cNvSpPr>
                <a:spLocks/>
              </p:cNvSpPr>
              <p:nvPr/>
            </p:nvSpPr>
            <p:spPr bwMode="auto">
              <a:xfrm>
                <a:off x="7100" y="5996"/>
                <a:ext cx="28" cy="104"/>
              </a:xfrm>
              <a:custGeom>
                <a:avLst/>
                <a:gdLst>
                  <a:gd name="T0" fmla="*/ 2 w 28"/>
                  <a:gd name="T1" fmla="*/ 0 h 104"/>
                  <a:gd name="T2" fmla="*/ 0 w 28"/>
                  <a:gd name="T3" fmla="*/ 0 h 104"/>
                  <a:gd name="T4" fmla="*/ 0 w 28"/>
                  <a:gd name="T5" fmla="*/ 2 h 104"/>
                  <a:gd name="T6" fmla="*/ 0 w 28"/>
                  <a:gd name="T7" fmla="*/ 7 h 104"/>
                  <a:gd name="T8" fmla="*/ 0 w 28"/>
                  <a:gd name="T9" fmla="*/ 14 h 104"/>
                  <a:gd name="T10" fmla="*/ 0 w 28"/>
                  <a:gd name="T11" fmla="*/ 21 h 104"/>
                  <a:gd name="T12" fmla="*/ 0 w 28"/>
                  <a:gd name="T13" fmla="*/ 28 h 104"/>
                  <a:gd name="T14" fmla="*/ 0 w 28"/>
                  <a:gd name="T15" fmla="*/ 40 h 104"/>
                  <a:gd name="T16" fmla="*/ 0 w 28"/>
                  <a:gd name="T17" fmla="*/ 50 h 104"/>
                  <a:gd name="T18" fmla="*/ 0 w 28"/>
                  <a:gd name="T19" fmla="*/ 59 h 104"/>
                  <a:gd name="T20" fmla="*/ 0 w 28"/>
                  <a:gd name="T21" fmla="*/ 69 h 104"/>
                  <a:gd name="T22" fmla="*/ 2 w 28"/>
                  <a:gd name="T23" fmla="*/ 78 h 104"/>
                  <a:gd name="T24" fmla="*/ 4 w 28"/>
                  <a:gd name="T25" fmla="*/ 85 h 104"/>
                  <a:gd name="T26" fmla="*/ 4 w 28"/>
                  <a:gd name="T27" fmla="*/ 90 h 104"/>
                  <a:gd name="T28" fmla="*/ 7 w 28"/>
                  <a:gd name="T29" fmla="*/ 97 h 104"/>
                  <a:gd name="T30" fmla="*/ 9 w 28"/>
                  <a:gd name="T31" fmla="*/ 99 h 104"/>
                  <a:gd name="T32" fmla="*/ 14 w 28"/>
                  <a:gd name="T33" fmla="*/ 104 h 104"/>
                  <a:gd name="T34" fmla="*/ 21 w 28"/>
                  <a:gd name="T35" fmla="*/ 102 h 104"/>
                  <a:gd name="T36" fmla="*/ 23 w 28"/>
                  <a:gd name="T37" fmla="*/ 99 h 104"/>
                  <a:gd name="T38" fmla="*/ 26 w 28"/>
                  <a:gd name="T39" fmla="*/ 95 h 104"/>
                  <a:gd name="T40" fmla="*/ 26 w 28"/>
                  <a:gd name="T41" fmla="*/ 90 h 104"/>
                  <a:gd name="T42" fmla="*/ 26 w 28"/>
                  <a:gd name="T43" fmla="*/ 83 h 104"/>
                  <a:gd name="T44" fmla="*/ 28 w 28"/>
                  <a:gd name="T45" fmla="*/ 78 h 104"/>
                  <a:gd name="T46" fmla="*/ 28 w 28"/>
                  <a:gd name="T47" fmla="*/ 71 h 104"/>
                  <a:gd name="T48" fmla="*/ 28 w 28"/>
                  <a:gd name="T49" fmla="*/ 66 h 104"/>
                  <a:gd name="T50" fmla="*/ 28 w 28"/>
                  <a:gd name="T51" fmla="*/ 61 h 104"/>
                  <a:gd name="T52" fmla="*/ 28 w 28"/>
                  <a:gd name="T53" fmla="*/ 54 h 104"/>
                  <a:gd name="T54" fmla="*/ 26 w 28"/>
                  <a:gd name="T55" fmla="*/ 42 h 104"/>
                  <a:gd name="T56" fmla="*/ 23 w 28"/>
                  <a:gd name="T57" fmla="*/ 31 h 104"/>
                  <a:gd name="T58" fmla="*/ 21 w 28"/>
                  <a:gd name="T59" fmla="*/ 19 h 104"/>
                  <a:gd name="T60" fmla="*/ 21 w 28"/>
                  <a:gd name="T61" fmla="*/ 12 h 104"/>
                  <a:gd name="T62" fmla="*/ 19 w 28"/>
                  <a:gd name="T63" fmla="*/ 4 h 104"/>
                  <a:gd name="T64" fmla="*/ 19 w 28"/>
                  <a:gd name="T65" fmla="*/ 2 h 104"/>
                  <a:gd name="T66" fmla="*/ 2 w 28"/>
                  <a:gd name="T67" fmla="*/ 0 h 104"/>
                  <a:gd name="T68" fmla="*/ 2 w 28"/>
                  <a:gd name="T69" fmla="*/ 0 h 10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" h="10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0" y="69"/>
                    </a:lnTo>
                    <a:lnTo>
                      <a:pt x="2" y="78"/>
                    </a:lnTo>
                    <a:lnTo>
                      <a:pt x="4" y="85"/>
                    </a:lnTo>
                    <a:lnTo>
                      <a:pt x="4" y="90"/>
                    </a:lnTo>
                    <a:lnTo>
                      <a:pt x="7" y="97"/>
                    </a:lnTo>
                    <a:lnTo>
                      <a:pt x="9" y="99"/>
                    </a:lnTo>
                    <a:lnTo>
                      <a:pt x="14" y="104"/>
                    </a:lnTo>
                    <a:lnTo>
                      <a:pt x="21" y="102"/>
                    </a:lnTo>
                    <a:lnTo>
                      <a:pt x="23" y="99"/>
                    </a:lnTo>
                    <a:lnTo>
                      <a:pt x="26" y="95"/>
                    </a:lnTo>
                    <a:lnTo>
                      <a:pt x="26" y="90"/>
                    </a:lnTo>
                    <a:lnTo>
                      <a:pt x="26" y="83"/>
                    </a:lnTo>
                    <a:lnTo>
                      <a:pt x="28" y="78"/>
                    </a:lnTo>
                    <a:lnTo>
                      <a:pt x="28" y="71"/>
                    </a:lnTo>
                    <a:lnTo>
                      <a:pt x="28" y="66"/>
                    </a:lnTo>
                    <a:lnTo>
                      <a:pt x="28" y="61"/>
                    </a:lnTo>
                    <a:lnTo>
                      <a:pt x="28" y="54"/>
                    </a:lnTo>
                    <a:lnTo>
                      <a:pt x="26" y="42"/>
                    </a:lnTo>
                    <a:lnTo>
                      <a:pt x="23" y="31"/>
                    </a:lnTo>
                    <a:lnTo>
                      <a:pt x="21" y="19"/>
                    </a:lnTo>
                    <a:lnTo>
                      <a:pt x="21" y="12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3" name="Freeform 410"/>
              <p:cNvSpPr>
                <a:spLocks/>
              </p:cNvSpPr>
              <p:nvPr/>
            </p:nvSpPr>
            <p:spPr bwMode="auto">
              <a:xfrm>
                <a:off x="7088" y="5734"/>
                <a:ext cx="26" cy="136"/>
              </a:xfrm>
              <a:custGeom>
                <a:avLst/>
                <a:gdLst>
                  <a:gd name="T0" fmla="*/ 0 w 26"/>
                  <a:gd name="T1" fmla="*/ 0 h 136"/>
                  <a:gd name="T2" fmla="*/ 0 w 26"/>
                  <a:gd name="T3" fmla="*/ 0 h 136"/>
                  <a:gd name="T4" fmla="*/ 0 w 26"/>
                  <a:gd name="T5" fmla="*/ 5 h 136"/>
                  <a:gd name="T6" fmla="*/ 0 w 26"/>
                  <a:gd name="T7" fmla="*/ 12 h 136"/>
                  <a:gd name="T8" fmla="*/ 0 w 26"/>
                  <a:gd name="T9" fmla="*/ 22 h 136"/>
                  <a:gd name="T10" fmla="*/ 0 w 26"/>
                  <a:gd name="T11" fmla="*/ 31 h 136"/>
                  <a:gd name="T12" fmla="*/ 0 w 26"/>
                  <a:gd name="T13" fmla="*/ 43 h 136"/>
                  <a:gd name="T14" fmla="*/ 0 w 26"/>
                  <a:gd name="T15" fmla="*/ 53 h 136"/>
                  <a:gd name="T16" fmla="*/ 0 w 26"/>
                  <a:gd name="T17" fmla="*/ 67 h 136"/>
                  <a:gd name="T18" fmla="*/ 0 w 26"/>
                  <a:gd name="T19" fmla="*/ 79 h 136"/>
                  <a:gd name="T20" fmla="*/ 0 w 26"/>
                  <a:gd name="T21" fmla="*/ 91 h 136"/>
                  <a:gd name="T22" fmla="*/ 2 w 26"/>
                  <a:gd name="T23" fmla="*/ 100 h 136"/>
                  <a:gd name="T24" fmla="*/ 5 w 26"/>
                  <a:gd name="T25" fmla="*/ 112 h 136"/>
                  <a:gd name="T26" fmla="*/ 5 w 26"/>
                  <a:gd name="T27" fmla="*/ 121 h 136"/>
                  <a:gd name="T28" fmla="*/ 7 w 26"/>
                  <a:gd name="T29" fmla="*/ 126 h 136"/>
                  <a:gd name="T30" fmla="*/ 9 w 26"/>
                  <a:gd name="T31" fmla="*/ 131 h 136"/>
                  <a:gd name="T32" fmla="*/ 14 w 26"/>
                  <a:gd name="T33" fmla="*/ 136 h 136"/>
                  <a:gd name="T34" fmla="*/ 21 w 26"/>
                  <a:gd name="T35" fmla="*/ 136 h 136"/>
                  <a:gd name="T36" fmla="*/ 24 w 26"/>
                  <a:gd name="T37" fmla="*/ 136 h 136"/>
                  <a:gd name="T38" fmla="*/ 24 w 26"/>
                  <a:gd name="T39" fmla="*/ 133 h 136"/>
                  <a:gd name="T40" fmla="*/ 24 w 26"/>
                  <a:gd name="T41" fmla="*/ 131 h 136"/>
                  <a:gd name="T42" fmla="*/ 24 w 26"/>
                  <a:gd name="T43" fmla="*/ 126 h 136"/>
                  <a:gd name="T44" fmla="*/ 26 w 26"/>
                  <a:gd name="T45" fmla="*/ 119 h 136"/>
                  <a:gd name="T46" fmla="*/ 24 w 26"/>
                  <a:gd name="T47" fmla="*/ 114 h 136"/>
                  <a:gd name="T48" fmla="*/ 24 w 26"/>
                  <a:gd name="T49" fmla="*/ 107 h 136"/>
                  <a:gd name="T50" fmla="*/ 24 w 26"/>
                  <a:gd name="T51" fmla="*/ 100 h 136"/>
                  <a:gd name="T52" fmla="*/ 24 w 26"/>
                  <a:gd name="T53" fmla="*/ 93 h 136"/>
                  <a:gd name="T54" fmla="*/ 24 w 26"/>
                  <a:gd name="T55" fmla="*/ 81 h 136"/>
                  <a:gd name="T56" fmla="*/ 24 w 26"/>
                  <a:gd name="T57" fmla="*/ 72 h 136"/>
                  <a:gd name="T58" fmla="*/ 21 w 26"/>
                  <a:gd name="T59" fmla="*/ 64 h 136"/>
                  <a:gd name="T60" fmla="*/ 21 w 26"/>
                  <a:gd name="T61" fmla="*/ 55 h 136"/>
                  <a:gd name="T62" fmla="*/ 21 w 26"/>
                  <a:gd name="T63" fmla="*/ 45 h 136"/>
                  <a:gd name="T64" fmla="*/ 19 w 26"/>
                  <a:gd name="T65" fmla="*/ 36 h 136"/>
                  <a:gd name="T66" fmla="*/ 19 w 26"/>
                  <a:gd name="T67" fmla="*/ 26 h 136"/>
                  <a:gd name="T68" fmla="*/ 19 w 26"/>
                  <a:gd name="T69" fmla="*/ 19 h 136"/>
                  <a:gd name="T70" fmla="*/ 19 w 26"/>
                  <a:gd name="T71" fmla="*/ 10 h 136"/>
                  <a:gd name="T72" fmla="*/ 19 w 26"/>
                  <a:gd name="T73" fmla="*/ 5 h 136"/>
                  <a:gd name="T74" fmla="*/ 0 w 26"/>
                  <a:gd name="T75" fmla="*/ 0 h 136"/>
                  <a:gd name="T76" fmla="*/ 0 w 26"/>
                  <a:gd name="T77" fmla="*/ 0 h 1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" h="136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7"/>
                    </a:lnTo>
                    <a:lnTo>
                      <a:pt x="0" y="79"/>
                    </a:lnTo>
                    <a:lnTo>
                      <a:pt x="0" y="91"/>
                    </a:lnTo>
                    <a:lnTo>
                      <a:pt x="2" y="100"/>
                    </a:lnTo>
                    <a:lnTo>
                      <a:pt x="5" y="112"/>
                    </a:lnTo>
                    <a:lnTo>
                      <a:pt x="5" y="121"/>
                    </a:lnTo>
                    <a:lnTo>
                      <a:pt x="7" y="126"/>
                    </a:lnTo>
                    <a:lnTo>
                      <a:pt x="9" y="131"/>
                    </a:lnTo>
                    <a:lnTo>
                      <a:pt x="14" y="136"/>
                    </a:lnTo>
                    <a:lnTo>
                      <a:pt x="21" y="136"/>
                    </a:lnTo>
                    <a:lnTo>
                      <a:pt x="24" y="136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26"/>
                    </a:lnTo>
                    <a:lnTo>
                      <a:pt x="26" y="119"/>
                    </a:lnTo>
                    <a:lnTo>
                      <a:pt x="24" y="114"/>
                    </a:lnTo>
                    <a:lnTo>
                      <a:pt x="24" y="107"/>
                    </a:lnTo>
                    <a:lnTo>
                      <a:pt x="24" y="100"/>
                    </a:lnTo>
                    <a:lnTo>
                      <a:pt x="24" y="93"/>
                    </a:lnTo>
                    <a:lnTo>
                      <a:pt x="24" y="81"/>
                    </a:lnTo>
                    <a:lnTo>
                      <a:pt x="24" y="72"/>
                    </a:lnTo>
                    <a:lnTo>
                      <a:pt x="21" y="64"/>
                    </a:lnTo>
                    <a:lnTo>
                      <a:pt x="21" y="55"/>
                    </a:lnTo>
                    <a:lnTo>
                      <a:pt x="21" y="45"/>
                    </a:lnTo>
                    <a:lnTo>
                      <a:pt x="19" y="36"/>
                    </a:lnTo>
                    <a:lnTo>
                      <a:pt x="19" y="26"/>
                    </a:lnTo>
                    <a:lnTo>
                      <a:pt x="19" y="19"/>
                    </a:lnTo>
                    <a:lnTo>
                      <a:pt x="19" y="10"/>
                    </a:lnTo>
                    <a:lnTo>
                      <a:pt x="19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4" name="Freeform 411"/>
              <p:cNvSpPr>
                <a:spLocks/>
              </p:cNvSpPr>
              <p:nvPr/>
            </p:nvSpPr>
            <p:spPr bwMode="auto">
              <a:xfrm>
                <a:off x="7496" y="5354"/>
                <a:ext cx="39" cy="140"/>
              </a:xfrm>
              <a:custGeom>
                <a:avLst/>
                <a:gdLst>
                  <a:gd name="T0" fmla="*/ 0 w 39"/>
                  <a:gd name="T1" fmla="*/ 9 h 140"/>
                  <a:gd name="T2" fmla="*/ 0 w 39"/>
                  <a:gd name="T3" fmla="*/ 12 h 140"/>
                  <a:gd name="T4" fmla="*/ 3 w 39"/>
                  <a:gd name="T5" fmla="*/ 19 h 140"/>
                  <a:gd name="T6" fmla="*/ 3 w 39"/>
                  <a:gd name="T7" fmla="*/ 21 h 140"/>
                  <a:gd name="T8" fmla="*/ 5 w 39"/>
                  <a:gd name="T9" fmla="*/ 28 h 140"/>
                  <a:gd name="T10" fmla="*/ 5 w 39"/>
                  <a:gd name="T11" fmla="*/ 33 h 140"/>
                  <a:gd name="T12" fmla="*/ 8 w 39"/>
                  <a:gd name="T13" fmla="*/ 40 h 140"/>
                  <a:gd name="T14" fmla="*/ 8 w 39"/>
                  <a:gd name="T15" fmla="*/ 48 h 140"/>
                  <a:gd name="T16" fmla="*/ 10 w 39"/>
                  <a:gd name="T17" fmla="*/ 55 h 140"/>
                  <a:gd name="T18" fmla="*/ 10 w 39"/>
                  <a:gd name="T19" fmla="*/ 59 h 140"/>
                  <a:gd name="T20" fmla="*/ 12 w 39"/>
                  <a:gd name="T21" fmla="*/ 67 h 140"/>
                  <a:gd name="T22" fmla="*/ 12 w 39"/>
                  <a:gd name="T23" fmla="*/ 71 h 140"/>
                  <a:gd name="T24" fmla="*/ 15 w 39"/>
                  <a:gd name="T25" fmla="*/ 78 h 140"/>
                  <a:gd name="T26" fmla="*/ 15 w 39"/>
                  <a:gd name="T27" fmla="*/ 83 h 140"/>
                  <a:gd name="T28" fmla="*/ 17 w 39"/>
                  <a:gd name="T29" fmla="*/ 88 h 140"/>
                  <a:gd name="T30" fmla="*/ 17 w 39"/>
                  <a:gd name="T31" fmla="*/ 95 h 140"/>
                  <a:gd name="T32" fmla="*/ 19 w 39"/>
                  <a:gd name="T33" fmla="*/ 107 h 140"/>
                  <a:gd name="T34" fmla="*/ 19 w 39"/>
                  <a:gd name="T35" fmla="*/ 116 h 140"/>
                  <a:gd name="T36" fmla="*/ 24 w 39"/>
                  <a:gd name="T37" fmla="*/ 128 h 140"/>
                  <a:gd name="T38" fmla="*/ 27 w 39"/>
                  <a:gd name="T39" fmla="*/ 135 h 140"/>
                  <a:gd name="T40" fmla="*/ 29 w 39"/>
                  <a:gd name="T41" fmla="*/ 140 h 140"/>
                  <a:gd name="T42" fmla="*/ 31 w 39"/>
                  <a:gd name="T43" fmla="*/ 140 h 140"/>
                  <a:gd name="T44" fmla="*/ 36 w 39"/>
                  <a:gd name="T45" fmla="*/ 135 h 140"/>
                  <a:gd name="T46" fmla="*/ 36 w 39"/>
                  <a:gd name="T47" fmla="*/ 128 h 140"/>
                  <a:gd name="T48" fmla="*/ 39 w 39"/>
                  <a:gd name="T49" fmla="*/ 121 h 140"/>
                  <a:gd name="T50" fmla="*/ 39 w 39"/>
                  <a:gd name="T51" fmla="*/ 114 h 140"/>
                  <a:gd name="T52" fmla="*/ 39 w 39"/>
                  <a:gd name="T53" fmla="*/ 107 h 140"/>
                  <a:gd name="T54" fmla="*/ 39 w 39"/>
                  <a:gd name="T55" fmla="*/ 97 h 140"/>
                  <a:gd name="T56" fmla="*/ 39 w 39"/>
                  <a:gd name="T57" fmla="*/ 88 h 140"/>
                  <a:gd name="T58" fmla="*/ 36 w 39"/>
                  <a:gd name="T59" fmla="*/ 78 h 140"/>
                  <a:gd name="T60" fmla="*/ 36 w 39"/>
                  <a:gd name="T61" fmla="*/ 69 h 140"/>
                  <a:gd name="T62" fmla="*/ 34 w 39"/>
                  <a:gd name="T63" fmla="*/ 59 h 140"/>
                  <a:gd name="T64" fmla="*/ 31 w 39"/>
                  <a:gd name="T65" fmla="*/ 50 h 140"/>
                  <a:gd name="T66" fmla="*/ 29 w 39"/>
                  <a:gd name="T67" fmla="*/ 40 h 140"/>
                  <a:gd name="T68" fmla="*/ 29 w 39"/>
                  <a:gd name="T69" fmla="*/ 33 h 140"/>
                  <a:gd name="T70" fmla="*/ 27 w 39"/>
                  <a:gd name="T71" fmla="*/ 26 h 140"/>
                  <a:gd name="T72" fmla="*/ 24 w 39"/>
                  <a:gd name="T73" fmla="*/ 19 h 140"/>
                  <a:gd name="T74" fmla="*/ 22 w 39"/>
                  <a:gd name="T75" fmla="*/ 14 h 140"/>
                  <a:gd name="T76" fmla="*/ 22 w 39"/>
                  <a:gd name="T77" fmla="*/ 9 h 140"/>
                  <a:gd name="T78" fmla="*/ 17 w 39"/>
                  <a:gd name="T79" fmla="*/ 2 h 140"/>
                  <a:gd name="T80" fmla="*/ 12 w 39"/>
                  <a:gd name="T81" fmla="*/ 0 h 140"/>
                  <a:gd name="T82" fmla="*/ 10 w 39"/>
                  <a:gd name="T83" fmla="*/ 0 h 140"/>
                  <a:gd name="T84" fmla="*/ 8 w 39"/>
                  <a:gd name="T85" fmla="*/ 2 h 140"/>
                  <a:gd name="T86" fmla="*/ 3 w 39"/>
                  <a:gd name="T87" fmla="*/ 7 h 140"/>
                  <a:gd name="T88" fmla="*/ 0 w 39"/>
                  <a:gd name="T89" fmla="*/ 9 h 140"/>
                  <a:gd name="T90" fmla="*/ 0 w 39"/>
                  <a:gd name="T91" fmla="*/ 9 h 1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9" h="140">
                    <a:moveTo>
                      <a:pt x="0" y="9"/>
                    </a:moveTo>
                    <a:lnTo>
                      <a:pt x="0" y="12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5" y="28"/>
                    </a:lnTo>
                    <a:lnTo>
                      <a:pt x="5" y="33"/>
                    </a:lnTo>
                    <a:lnTo>
                      <a:pt x="8" y="40"/>
                    </a:lnTo>
                    <a:lnTo>
                      <a:pt x="8" y="48"/>
                    </a:lnTo>
                    <a:lnTo>
                      <a:pt x="10" y="55"/>
                    </a:lnTo>
                    <a:lnTo>
                      <a:pt x="10" y="59"/>
                    </a:lnTo>
                    <a:lnTo>
                      <a:pt x="12" y="67"/>
                    </a:lnTo>
                    <a:lnTo>
                      <a:pt x="12" y="71"/>
                    </a:lnTo>
                    <a:lnTo>
                      <a:pt x="15" y="78"/>
                    </a:lnTo>
                    <a:lnTo>
                      <a:pt x="15" y="83"/>
                    </a:lnTo>
                    <a:lnTo>
                      <a:pt x="17" y="88"/>
                    </a:lnTo>
                    <a:lnTo>
                      <a:pt x="17" y="95"/>
                    </a:lnTo>
                    <a:lnTo>
                      <a:pt x="19" y="107"/>
                    </a:lnTo>
                    <a:lnTo>
                      <a:pt x="19" y="116"/>
                    </a:lnTo>
                    <a:lnTo>
                      <a:pt x="24" y="128"/>
                    </a:lnTo>
                    <a:lnTo>
                      <a:pt x="27" y="135"/>
                    </a:lnTo>
                    <a:lnTo>
                      <a:pt x="29" y="140"/>
                    </a:lnTo>
                    <a:lnTo>
                      <a:pt x="31" y="140"/>
                    </a:lnTo>
                    <a:lnTo>
                      <a:pt x="36" y="135"/>
                    </a:lnTo>
                    <a:lnTo>
                      <a:pt x="36" y="128"/>
                    </a:lnTo>
                    <a:lnTo>
                      <a:pt x="39" y="121"/>
                    </a:lnTo>
                    <a:lnTo>
                      <a:pt x="39" y="114"/>
                    </a:lnTo>
                    <a:lnTo>
                      <a:pt x="39" y="107"/>
                    </a:lnTo>
                    <a:lnTo>
                      <a:pt x="39" y="97"/>
                    </a:lnTo>
                    <a:lnTo>
                      <a:pt x="39" y="88"/>
                    </a:lnTo>
                    <a:lnTo>
                      <a:pt x="36" y="78"/>
                    </a:lnTo>
                    <a:lnTo>
                      <a:pt x="36" y="69"/>
                    </a:lnTo>
                    <a:lnTo>
                      <a:pt x="34" y="59"/>
                    </a:lnTo>
                    <a:lnTo>
                      <a:pt x="31" y="50"/>
                    </a:lnTo>
                    <a:lnTo>
                      <a:pt x="29" y="40"/>
                    </a:lnTo>
                    <a:lnTo>
                      <a:pt x="29" y="33"/>
                    </a:lnTo>
                    <a:lnTo>
                      <a:pt x="27" y="26"/>
                    </a:lnTo>
                    <a:lnTo>
                      <a:pt x="24" y="19"/>
                    </a:lnTo>
                    <a:lnTo>
                      <a:pt x="22" y="14"/>
                    </a:lnTo>
                    <a:lnTo>
                      <a:pt x="22" y="9"/>
                    </a:lnTo>
                    <a:lnTo>
                      <a:pt x="17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3" y="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5" name="Freeform 412"/>
              <p:cNvSpPr>
                <a:spLocks/>
              </p:cNvSpPr>
              <p:nvPr/>
            </p:nvSpPr>
            <p:spPr bwMode="auto">
              <a:xfrm>
                <a:off x="7532" y="5701"/>
                <a:ext cx="26" cy="100"/>
              </a:xfrm>
              <a:custGeom>
                <a:avLst/>
                <a:gdLst>
                  <a:gd name="T0" fmla="*/ 3 w 26"/>
                  <a:gd name="T1" fmla="*/ 0 h 100"/>
                  <a:gd name="T2" fmla="*/ 0 w 26"/>
                  <a:gd name="T3" fmla="*/ 2 h 100"/>
                  <a:gd name="T4" fmla="*/ 0 w 26"/>
                  <a:gd name="T5" fmla="*/ 14 h 100"/>
                  <a:gd name="T6" fmla="*/ 0 w 26"/>
                  <a:gd name="T7" fmla="*/ 21 h 100"/>
                  <a:gd name="T8" fmla="*/ 0 w 26"/>
                  <a:gd name="T9" fmla="*/ 28 h 100"/>
                  <a:gd name="T10" fmla="*/ 0 w 26"/>
                  <a:gd name="T11" fmla="*/ 36 h 100"/>
                  <a:gd name="T12" fmla="*/ 0 w 26"/>
                  <a:gd name="T13" fmla="*/ 47 h 100"/>
                  <a:gd name="T14" fmla="*/ 0 w 26"/>
                  <a:gd name="T15" fmla="*/ 55 h 100"/>
                  <a:gd name="T16" fmla="*/ 0 w 26"/>
                  <a:gd name="T17" fmla="*/ 64 h 100"/>
                  <a:gd name="T18" fmla="*/ 3 w 26"/>
                  <a:gd name="T19" fmla="*/ 71 h 100"/>
                  <a:gd name="T20" fmla="*/ 5 w 26"/>
                  <a:gd name="T21" fmla="*/ 81 h 100"/>
                  <a:gd name="T22" fmla="*/ 5 w 26"/>
                  <a:gd name="T23" fmla="*/ 86 h 100"/>
                  <a:gd name="T24" fmla="*/ 7 w 26"/>
                  <a:gd name="T25" fmla="*/ 90 h 100"/>
                  <a:gd name="T26" fmla="*/ 10 w 26"/>
                  <a:gd name="T27" fmla="*/ 93 h 100"/>
                  <a:gd name="T28" fmla="*/ 14 w 26"/>
                  <a:gd name="T29" fmla="*/ 97 h 100"/>
                  <a:gd name="T30" fmla="*/ 22 w 26"/>
                  <a:gd name="T31" fmla="*/ 100 h 100"/>
                  <a:gd name="T32" fmla="*/ 24 w 26"/>
                  <a:gd name="T33" fmla="*/ 97 h 100"/>
                  <a:gd name="T34" fmla="*/ 24 w 26"/>
                  <a:gd name="T35" fmla="*/ 95 h 100"/>
                  <a:gd name="T36" fmla="*/ 26 w 26"/>
                  <a:gd name="T37" fmla="*/ 90 h 100"/>
                  <a:gd name="T38" fmla="*/ 26 w 26"/>
                  <a:gd name="T39" fmla="*/ 86 h 100"/>
                  <a:gd name="T40" fmla="*/ 26 w 26"/>
                  <a:gd name="T41" fmla="*/ 78 h 100"/>
                  <a:gd name="T42" fmla="*/ 26 w 26"/>
                  <a:gd name="T43" fmla="*/ 74 h 100"/>
                  <a:gd name="T44" fmla="*/ 26 w 26"/>
                  <a:gd name="T45" fmla="*/ 69 h 100"/>
                  <a:gd name="T46" fmla="*/ 26 w 26"/>
                  <a:gd name="T47" fmla="*/ 62 h 100"/>
                  <a:gd name="T48" fmla="*/ 26 w 26"/>
                  <a:gd name="T49" fmla="*/ 57 h 100"/>
                  <a:gd name="T50" fmla="*/ 24 w 26"/>
                  <a:gd name="T51" fmla="*/ 50 h 100"/>
                  <a:gd name="T52" fmla="*/ 24 w 26"/>
                  <a:gd name="T53" fmla="*/ 45 h 100"/>
                  <a:gd name="T54" fmla="*/ 24 w 26"/>
                  <a:gd name="T55" fmla="*/ 38 h 100"/>
                  <a:gd name="T56" fmla="*/ 24 w 26"/>
                  <a:gd name="T57" fmla="*/ 31 h 100"/>
                  <a:gd name="T58" fmla="*/ 22 w 26"/>
                  <a:gd name="T59" fmla="*/ 19 h 100"/>
                  <a:gd name="T60" fmla="*/ 22 w 26"/>
                  <a:gd name="T61" fmla="*/ 9 h 100"/>
                  <a:gd name="T62" fmla="*/ 22 w 26"/>
                  <a:gd name="T63" fmla="*/ 5 h 100"/>
                  <a:gd name="T64" fmla="*/ 22 w 26"/>
                  <a:gd name="T65" fmla="*/ 2 h 100"/>
                  <a:gd name="T66" fmla="*/ 3 w 26"/>
                  <a:gd name="T67" fmla="*/ 0 h 100"/>
                  <a:gd name="T68" fmla="*/ 3 w 26"/>
                  <a:gd name="T69" fmla="*/ 0 h 10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6" h="100">
                    <a:moveTo>
                      <a:pt x="3" y="0"/>
                    </a:moveTo>
                    <a:lnTo>
                      <a:pt x="0" y="2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0" y="64"/>
                    </a:lnTo>
                    <a:lnTo>
                      <a:pt x="3" y="71"/>
                    </a:lnTo>
                    <a:lnTo>
                      <a:pt x="5" y="81"/>
                    </a:lnTo>
                    <a:lnTo>
                      <a:pt x="5" y="86"/>
                    </a:lnTo>
                    <a:lnTo>
                      <a:pt x="7" y="90"/>
                    </a:lnTo>
                    <a:lnTo>
                      <a:pt x="10" y="93"/>
                    </a:lnTo>
                    <a:lnTo>
                      <a:pt x="14" y="97"/>
                    </a:lnTo>
                    <a:lnTo>
                      <a:pt x="22" y="100"/>
                    </a:lnTo>
                    <a:lnTo>
                      <a:pt x="24" y="97"/>
                    </a:lnTo>
                    <a:lnTo>
                      <a:pt x="24" y="95"/>
                    </a:lnTo>
                    <a:lnTo>
                      <a:pt x="26" y="90"/>
                    </a:lnTo>
                    <a:lnTo>
                      <a:pt x="26" y="86"/>
                    </a:lnTo>
                    <a:lnTo>
                      <a:pt x="26" y="78"/>
                    </a:lnTo>
                    <a:lnTo>
                      <a:pt x="26" y="74"/>
                    </a:lnTo>
                    <a:lnTo>
                      <a:pt x="26" y="69"/>
                    </a:lnTo>
                    <a:lnTo>
                      <a:pt x="26" y="62"/>
                    </a:lnTo>
                    <a:lnTo>
                      <a:pt x="26" y="57"/>
                    </a:lnTo>
                    <a:lnTo>
                      <a:pt x="24" y="50"/>
                    </a:lnTo>
                    <a:lnTo>
                      <a:pt x="24" y="45"/>
                    </a:lnTo>
                    <a:lnTo>
                      <a:pt x="24" y="38"/>
                    </a:lnTo>
                    <a:lnTo>
                      <a:pt x="24" y="31"/>
                    </a:lnTo>
                    <a:lnTo>
                      <a:pt x="22" y="19"/>
                    </a:lnTo>
                    <a:lnTo>
                      <a:pt x="22" y="9"/>
                    </a:lnTo>
                    <a:lnTo>
                      <a:pt x="22" y="5"/>
                    </a:lnTo>
                    <a:lnTo>
                      <a:pt x="2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6" name="Freeform 413"/>
              <p:cNvSpPr>
                <a:spLocks/>
              </p:cNvSpPr>
              <p:nvPr/>
            </p:nvSpPr>
            <p:spPr bwMode="auto">
              <a:xfrm>
                <a:off x="8996" y="7060"/>
                <a:ext cx="57" cy="88"/>
              </a:xfrm>
              <a:custGeom>
                <a:avLst/>
                <a:gdLst>
                  <a:gd name="T0" fmla="*/ 40 w 57"/>
                  <a:gd name="T1" fmla="*/ 0 h 88"/>
                  <a:gd name="T2" fmla="*/ 38 w 57"/>
                  <a:gd name="T3" fmla="*/ 3 h 88"/>
                  <a:gd name="T4" fmla="*/ 33 w 57"/>
                  <a:gd name="T5" fmla="*/ 12 h 88"/>
                  <a:gd name="T6" fmla="*/ 28 w 57"/>
                  <a:gd name="T7" fmla="*/ 17 h 88"/>
                  <a:gd name="T8" fmla="*/ 26 w 57"/>
                  <a:gd name="T9" fmla="*/ 22 h 88"/>
                  <a:gd name="T10" fmla="*/ 21 w 57"/>
                  <a:gd name="T11" fmla="*/ 29 h 88"/>
                  <a:gd name="T12" fmla="*/ 19 w 57"/>
                  <a:gd name="T13" fmla="*/ 36 h 88"/>
                  <a:gd name="T14" fmla="*/ 14 w 57"/>
                  <a:gd name="T15" fmla="*/ 43 h 88"/>
                  <a:gd name="T16" fmla="*/ 9 w 57"/>
                  <a:gd name="T17" fmla="*/ 50 h 88"/>
                  <a:gd name="T18" fmla="*/ 7 w 57"/>
                  <a:gd name="T19" fmla="*/ 55 h 88"/>
                  <a:gd name="T20" fmla="*/ 5 w 57"/>
                  <a:gd name="T21" fmla="*/ 62 h 88"/>
                  <a:gd name="T22" fmla="*/ 0 w 57"/>
                  <a:gd name="T23" fmla="*/ 72 h 88"/>
                  <a:gd name="T24" fmla="*/ 2 w 57"/>
                  <a:gd name="T25" fmla="*/ 76 h 88"/>
                  <a:gd name="T26" fmla="*/ 5 w 57"/>
                  <a:gd name="T27" fmla="*/ 79 h 88"/>
                  <a:gd name="T28" fmla="*/ 7 w 57"/>
                  <a:gd name="T29" fmla="*/ 86 h 88"/>
                  <a:gd name="T30" fmla="*/ 9 w 57"/>
                  <a:gd name="T31" fmla="*/ 88 h 88"/>
                  <a:gd name="T32" fmla="*/ 14 w 57"/>
                  <a:gd name="T33" fmla="*/ 86 h 88"/>
                  <a:gd name="T34" fmla="*/ 16 w 57"/>
                  <a:gd name="T35" fmla="*/ 76 h 88"/>
                  <a:gd name="T36" fmla="*/ 24 w 57"/>
                  <a:gd name="T37" fmla="*/ 67 h 88"/>
                  <a:gd name="T38" fmla="*/ 31 w 57"/>
                  <a:gd name="T39" fmla="*/ 55 h 88"/>
                  <a:gd name="T40" fmla="*/ 38 w 57"/>
                  <a:gd name="T41" fmla="*/ 46 h 88"/>
                  <a:gd name="T42" fmla="*/ 45 w 57"/>
                  <a:gd name="T43" fmla="*/ 31 h 88"/>
                  <a:gd name="T44" fmla="*/ 50 w 57"/>
                  <a:gd name="T45" fmla="*/ 22 h 88"/>
                  <a:gd name="T46" fmla="*/ 54 w 57"/>
                  <a:gd name="T47" fmla="*/ 15 h 88"/>
                  <a:gd name="T48" fmla="*/ 57 w 57"/>
                  <a:gd name="T49" fmla="*/ 10 h 88"/>
                  <a:gd name="T50" fmla="*/ 54 w 57"/>
                  <a:gd name="T51" fmla="*/ 3 h 88"/>
                  <a:gd name="T52" fmla="*/ 50 w 57"/>
                  <a:gd name="T53" fmla="*/ 0 h 88"/>
                  <a:gd name="T54" fmla="*/ 43 w 57"/>
                  <a:gd name="T55" fmla="*/ 0 h 88"/>
                  <a:gd name="T56" fmla="*/ 40 w 57"/>
                  <a:gd name="T57" fmla="*/ 0 h 88"/>
                  <a:gd name="T58" fmla="*/ 40 w 57"/>
                  <a:gd name="T59" fmla="*/ 0 h 8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57" h="88">
                    <a:moveTo>
                      <a:pt x="40" y="0"/>
                    </a:moveTo>
                    <a:lnTo>
                      <a:pt x="38" y="3"/>
                    </a:lnTo>
                    <a:lnTo>
                      <a:pt x="33" y="12"/>
                    </a:lnTo>
                    <a:lnTo>
                      <a:pt x="28" y="17"/>
                    </a:lnTo>
                    <a:lnTo>
                      <a:pt x="26" y="22"/>
                    </a:lnTo>
                    <a:lnTo>
                      <a:pt x="21" y="29"/>
                    </a:lnTo>
                    <a:lnTo>
                      <a:pt x="19" y="36"/>
                    </a:lnTo>
                    <a:lnTo>
                      <a:pt x="14" y="43"/>
                    </a:lnTo>
                    <a:lnTo>
                      <a:pt x="9" y="50"/>
                    </a:lnTo>
                    <a:lnTo>
                      <a:pt x="7" y="55"/>
                    </a:lnTo>
                    <a:lnTo>
                      <a:pt x="5" y="62"/>
                    </a:lnTo>
                    <a:lnTo>
                      <a:pt x="0" y="72"/>
                    </a:lnTo>
                    <a:lnTo>
                      <a:pt x="2" y="76"/>
                    </a:lnTo>
                    <a:lnTo>
                      <a:pt x="5" y="79"/>
                    </a:lnTo>
                    <a:lnTo>
                      <a:pt x="7" y="86"/>
                    </a:lnTo>
                    <a:lnTo>
                      <a:pt x="9" y="88"/>
                    </a:lnTo>
                    <a:lnTo>
                      <a:pt x="14" y="86"/>
                    </a:lnTo>
                    <a:lnTo>
                      <a:pt x="16" y="76"/>
                    </a:lnTo>
                    <a:lnTo>
                      <a:pt x="24" y="67"/>
                    </a:lnTo>
                    <a:lnTo>
                      <a:pt x="31" y="55"/>
                    </a:lnTo>
                    <a:lnTo>
                      <a:pt x="38" y="46"/>
                    </a:lnTo>
                    <a:lnTo>
                      <a:pt x="45" y="31"/>
                    </a:lnTo>
                    <a:lnTo>
                      <a:pt x="50" y="22"/>
                    </a:lnTo>
                    <a:lnTo>
                      <a:pt x="54" y="15"/>
                    </a:lnTo>
                    <a:lnTo>
                      <a:pt x="57" y="10"/>
                    </a:lnTo>
                    <a:lnTo>
                      <a:pt x="54" y="3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7" name="Freeform 414"/>
              <p:cNvSpPr>
                <a:spLocks/>
              </p:cNvSpPr>
              <p:nvPr/>
            </p:nvSpPr>
            <p:spPr bwMode="auto">
              <a:xfrm>
                <a:off x="8433" y="7372"/>
                <a:ext cx="102" cy="168"/>
              </a:xfrm>
              <a:custGeom>
                <a:avLst/>
                <a:gdLst>
                  <a:gd name="T0" fmla="*/ 14 w 102"/>
                  <a:gd name="T1" fmla="*/ 40 h 168"/>
                  <a:gd name="T2" fmla="*/ 16 w 102"/>
                  <a:gd name="T3" fmla="*/ 38 h 168"/>
                  <a:gd name="T4" fmla="*/ 21 w 102"/>
                  <a:gd name="T5" fmla="*/ 35 h 168"/>
                  <a:gd name="T6" fmla="*/ 28 w 102"/>
                  <a:gd name="T7" fmla="*/ 33 h 168"/>
                  <a:gd name="T8" fmla="*/ 38 w 102"/>
                  <a:gd name="T9" fmla="*/ 31 h 168"/>
                  <a:gd name="T10" fmla="*/ 50 w 102"/>
                  <a:gd name="T11" fmla="*/ 31 h 168"/>
                  <a:gd name="T12" fmla="*/ 59 w 102"/>
                  <a:gd name="T13" fmla="*/ 35 h 168"/>
                  <a:gd name="T14" fmla="*/ 64 w 102"/>
                  <a:gd name="T15" fmla="*/ 40 h 168"/>
                  <a:gd name="T16" fmla="*/ 69 w 102"/>
                  <a:gd name="T17" fmla="*/ 45 h 168"/>
                  <a:gd name="T18" fmla="*/ 73 w 102"/>
                  <a:gd name="T19" fmla="*/ 52 h 168"/>
                  <a:gd name="T20" fmla="*/ 76 w 102"/>
                  <a:gd name="T21" fmla="*/ 61 h 168"/>
                  <a:gd name="T22" fmla="*/ 78 w 102"/>
                  <a:gd name="T23" fmla="*/ 69 h 168"/>
                  <a:gd name="T24" fmla="*/ 78 w 102"/>
                  <a:gd name="T25" fmla="*/ 78 h 168"/>
                  <a:gd name="T26" fmla="*/ 78 w 102"/>
                  <a:gd name="T27" fmla="*/ 85 h 168"/>
                  <a:gd name="T28" fmla="*/ 76 w 102"/>
                  <a:gd name="T29" fmla="*/ 95 h 168"/>
                  <a:gd name="T30" fmla="*/ 73 w 102"/>
                  <a:gd name="T31" fmla="*/ 102 h 168"/>
                  <a:gd name="T32" fmla="*/ 71 w 102"/>
                  <a:gd name="T33" fmla="*/ 107 h 168"/>
                  <a:gd name="T34" fmla="*/ 66 w 102"/>
                  <a:gd name="T35" fmla="*/ 114 h 168"/>
                  <a:gd name="T36" fmla="*/ 61 w 102"/>
                  <a:gd name="T37" fmla="*/ 121 h 168"/>
                  <a:gd name="T38" fmla="*/ 52 w 102"/>
                  <a:gd name="T39" fmla="*/ 130 h 168"/>
                  <a:gd name="T40" fmla="*/ 42 w 102"/>
                  <a:gd name="T41" fmla="*/ 138 h 168"/>
                  <a:gd name="T42" fmla="*/ 38 w 102"/>
                  <a:gd name="T43" fmla="*/ 142 h 168"/>
                  <a:gd name="T44" fmla="*/ 35 w 102"/>
                  <a:gd name="T45" fmla="*/ 145 h 168"/>
                  <a:gd name="T46" fmla="*/ 31 w 102"/>
                  <a:gd name="T47" fmla="*/ 168 h 168"/>
                  <a:gd name="T48" fmla="*/ 33 w 102"/>
                  <a:gd name="T49" fmla="*/ 166 h 168"/>
                  <a:gd name="T50" fmla="*/ 42 w 102"/>
                  <a:gd name="T51" fmla="*/ 166 h 168"/>
                  <a:gd name="T52" fmla="*/ 47 w 102"/>
                  <a:gd name="T53" fmla="*/ 164 h 168"/>
                  <a:gd name="T54" fmla="*/ 52 w 102"/>
                  <a:gd name="T55" fmla="*/ 161 h 168"/>
                  <a:gd name="T56" fmla="*/ 59 w 102"/>
                  <a:gd name="T57" fmla="*/ 159 h 168"/>
                  <a:gd name="T58" fmla="*/ 69 w 102"/>
                  <a:gd name="T59" fmla="*/ 154 h 168"/>
                  <a:gd name="T60" fmla="*/ 73 w 102"/>
                  <a:gd name="T61" fmla="*/ 149 h 168"/>
                  <a:gd name="T62" fmla="*/ 80 w 102"/>
                  <a:gd name="T63" fmla="*/ 142 h 168"/>
                  <a:gd name="T64" fmla="*/ 85 w 102"/>
                  <a:gd name="T65" fmla="*/ 135 h 168"/>
                  <a:gd name="T66" fmla="*/ 92 w 102"/>
                  <a:gd name="T67" fmla="*/ 128 h 168"/>
                  <a:gd name="T68" fmla="*/ 97 w 102"/>
                  <a:gd name="T69" fmla="*/ 116 h 168"/>
                  <a:gd name="T70" fmla="*/ 99 w 102"/>
                  <a:gd name="T71" fmla="*/ 107 h 168"/>
                  <a:gd name="T72" fmla="*/ 102 w 102"/>
                  <a:gd name="T73" fmla="*/ 90 h 168"/>
                  <a:gd name="T74" fmla="*/ 102 w 102"/>
                  <a:gd name="T75" fmla="*/ 78 h 168"/>
                  <a:gd name="T76" fmla="*/ 99 w 102"/>
                  <a:gd name="T77" fmla="*/ 61 h 168"/>
                  <a:gd name="T78" fmla="*/ 97 w 102"/>
                  <a:gd name="T79" fmla="*/ 50 h 168"/>
                  <a:gd name="T80" fmla="*/ 92 w 102"/>
                  <a:gd name="T81" fmla="*/ 35 h 168"/>
                  <a:gd name="T82" fmla="*/ 85 w 102"/>
                  <a:gd name="T83" fmla="*/ 28 h 168"/>
                  <a:gd name="T84" fmla="*/ 78 w 102"/>
                  <a:gd name="T85" fmla="*/ 19 h 168"/>
                  <a:gd name="T86" fmla="*/ 71 w 102"/>
                  <a:gd name="T87" fmla="*/ 12 h 168"/>
                  <a:gd name="T88" fmla="*/ 61 w 102"/>
                  <a:gd name="T89" fmla="*/ 7 h 168"/>
                  <a:gd name="T90" fmla="*/ 52 w 102"/>
                  <a:gd name="T91" fmla="*/ 4 h 168"/>
                  <a:gd name="T92" fmla="*/ 42 w 102"/>
                  <a:gd name="T93" fmla="*/ 2 h 168"/>
                  <a:gd name="T94" fmla="*/ 33 w 102"/>
                  <a:gd name="T95" fmla="*/ 2 h 168"/>
                  <a:gd name="T96" fmla="*/ 23 w 102"/>
                  <a:gd name="T97" fmla="*/ 0 h 168"/>
                  <a:gd name="T98" fmla="*/ 19 w 102"/>
                  <a:gd name="T99" fmla="*/ 2 h 168"/>
                  <a:gd name="T100" fmla="*/ 12 w 102"/>
                  <a:gd name="T101" fmla="*/ 2 h 168"/>
                  <a:gd name="T102" fmla="*/ 4 w 102"/>
                  <a:gd name="T103" fmla="*/ 4 h 168"/>
                  <a:gd name="T104" fmla="*/ 2 w 102"/>
                  <a:gd name="T105" fmla="*/ 7 h 168"/>
                  <a:gd name="T106" fmla="*/ 0 w 102"/>
                  <a:gd name="T107" fmla="*/ 9 h 168"/>
                  <a:gd name="T108" fmla="*/ 0 w 102"/>
                  <a:gd name="T109" fmla="*/ 21 h 168"/>
                  <a:gd name="T110" fmla="*/ 4 w 102"/>
                  <a:gd name="T111" fmla="*/ 31 h 168"/>
                  <a:gd name="T112" fmla="*/ 12 w 102"/>
                  <a:gd name="T113" fmla="*/ 38 h 168"/>
                  <a:gd name="T114" fmla="*/ 14 w 102"/>
                  <a:gd name="T115" fmla="*/ 40 h 168"/>
                  <a:gd name="T116" fmla="*/ 14 w 102"/>
                  <a:gd name="T117" fmla="*/ 40 h 1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168">
                    <a:moveTo>
                      <a:pt x="14" y="40"/>
                    </a:moveTo>
                    <a:lnTo>
                      <a:pt x="16" y="38"/>
                    </a:lnTo>
                    <a:lnTo>
                      <a:pt x="21" y="35"/>
                    </a:lnTo>
                    <a:lnTo>
                      <a:pt x="28" y="33"/>
                    </a:lnTo>
                    <a:lnTo>
                      <a:pt x="38" y="31"/>
                    </a:lnTo>
                    <a:lnTo>
                      <a:pt x="50" y="31"/>
                    </a:lnTo>
                    <a:lnTo>
                      <a:pt x="59" y="35"/>
                    </a:lnTo>
                    <a:lnTo>
                      <a:pt x="64" y="40"/>
                    </a:lnTo>
                    <a:lnTo>
                      <a:pt x="69" y="45"/>
                    </a:lnTo>
                    <a:lnTo>
                      <a:pt x="73" y="52"/>
                    </a:lnTo>
                    <a:lnTo>
                      <a:pt x="76" y="61"/>
                    </a:lnTo>
                    <a:lnTo>
                      <a:pt x="78" y="69"/>
                    </a:lnTo>
                    <a:lnTo>
                      <a:pt x="78" y="78"/>
                    </a:lnTo>
                    <a:lnTo>
                      <a:pt x="78" y="85"/>
                    </a:lnTo>
                    <a:lnTo>
                      <a:pt x="76" y="95"/>
                    </a:lnTo>
                    <a:lnTo>
                      <a:pt x="73" y="102"/>
                    </a:lnTo>
                    <a:lnTo>
                      <a:pt x="71" y="107"/>
                    </a:lnTo>
                    <a:lnTo>
                      <a:pt x="66" y="114"/>
                    </a:lnTo>
                    <a:lnTo>
                      <a:pt x="61" y="121"/>
                    </a:lnTo>
                    <a:lnTo>
                      <a:pt x="52" y="130"/>
                    </a:lnTo>
                    <a:lnTo>
                      <a:pt x="42" y="138"/>
                    </a:lnTo>
                    <a:lnTo>
                      <a:pt x="38" y="142"/>
                    </a:lnTo>
                    <a:lnTo>
                      <a:pt x="35" y="145"/>
                    </a:lnTo>
                    <a:lnTo>
                      <a:pt x="31" y="168"/>
                    </a:lnTo>
                    <a:lnTo>
                      <a:pt x="33" y="166"/>
                    </a:lnTo>
                    <a:lnTo>
                      <a:pt x="42" y="166"/>
                    </a:lnTo>
                    <a:lnTo>
                      <a:pt x="47" y="164"/>
                    </a:lnTo>
                    <a:lnTo>
                      <a:pt x="52" y="161"/>
                    </a:lnTo>
                    <a:lnTo>
                      <a:pt x="59" y="159"/>
                    </a:lnTo>
                    <a:lnTo>
                      <a:pt x="69" y="154"/>
                    </a:lnTo>
                    <a:lnTo>
                      <a:pt x="73" y="149"/>
                    </a:lnTo>
                    <a:lnTo>
                      <a:pt x="80" y="142"/>
                    </a:lnTo>
                    <a:lnTo>
                      <a:pt x="85" y="135"/>
                    </a:lnTo>
                    <a:lnTo>
                      <a:pt x="92" y="128"/>
                    </a:lnTo>
                    <a:lnTo>
                      <a:pt x="97" y="116"/>
                    </a:lnTo>
                    <a:lnTo>
                      <a:pt x="99" y="107"/>
                    </a:lnTo>
                    <a:lnTo>
                      <a:pt x="102" y="90"/>
                    </a:lnTo>
                    <a:lnTo>
                      <a:pt x="102" y="78"/>
                    </a:lnTo>
                    <a:lnTo>
                      <a:pt x="99" y="61"/>
                    </a:lnTo>
                    <a:lnTo>
                      <a:pt x="97" y="50"/>
                    </a:lnTo>
                    <a:lnTo>
                      <a:pt x="92" y="35"/>
                    </a:lnTo>
                    <a:lnTo>
                      <a:pt x="85" y="28"/>
                    </a:lnTo>
                    <a:lnTo>
                      <a:pt x="78" y="19"/>
                    </a:lnTo>
                    <a:lnTo>
                      <a:pt x="71" y="12"/>
                    </a:lnTo>
                    <a:lnTo>
                      <a:pt x="61" y="7"/>
                    </a:lnTo>
                    <a:lnTo>
                      <a:pt x="52" y="4"/>
                    </a:lnTo>
                    <a:lnTo>
                      <a:pt x="42" y="2"/>
                    </a:lnTo>
                    <a:lnTo>
                      <a:pt x="33" y="2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2" y="2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21"/>
                    </a:lnTo>
                    <a:lnTo>
                      <a:pt x="4" y="31"/>
                    </a:lnTo>
                    <a:lnTo>
                      <a:pt x="12" y="38"/>
                    </a:lnTo>
                    <a:lnTo>
                      <a:pt x="14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8" name="Freeform 415"/>
              <p:cNvSpPr>
                <a:spLocks/>
              </p:cNvSpPr>
              <p:nvPr/>
            </p:nvSpPr>
            <p:spPr bwMode="auto">
              <a:xfrm>
                <a:off x="8323" y="7367"/>
                <a:ext cx="84" cy="102"/>
              </a:xfrm>
              <a:custGeom>
                <a:avLst/>
                <a:gdLst>
                  <a:gd name="T0" fmla="*/ 0 w 84"/>
                  <a:gd name="T1" fmla="*/ 9 h 102"/>
                  <a:gd name="T2" fmla="*/ 5 w 84"/>
                  <a:gd name="T3" fmla="*/ 12 h 102"/>
                  <a:gd name="T4" fmla="*/ 10 w 84"/>
                  <a:gd name="T5" fmla="*/ 17 h 102"/>
                  <a:gd name="T6" fmla="*/ 19 w 84"/>
                  <a:gd name="T7" fmla="*/ 24 h 102"/>
                  <a:gd name="T8" fmla="*/ 27 w 84"/>
                  <a:gd name="T9" fmla="*/ 28 h 102"/>
                  <a:gd name="T10" fmla="*/ 34 w 84"/>
                  <a:gd name="T11" fmla="*/ 38 h 102"/>
                  <a:gd name="T12" fmla="*/ 41 w 84"/>
                  <a:gd name="T13" fmla="*/ 47 h 102"/>
                  <a:gd name="T14" fmla="*/ 48 w 84"/>
                  <a:gd name="T15" fmla="*/ 57 h 102"/>
                  <a:gd name="T16" fmla="*/ 53 w 84"/>
                  <a:gd name="T17" fmla="*/ 66 h 102"/>
                  <a:gd name="T18" fmla="*/ 55 w 84"/>
                  <a:gd name="T19" fmla="*/ 74 h 102"/>
                  <a:gd name="T20" fmla="*/ 55 w 84"/>
                  <a:gd name="T21" fmla="*/ 81 h 102"/>
                  <a:gd name="T22" fmla="*/ 57 w 84"/>
                  <a:gd name="T23" fmla="*/ 88 h 102"/>
                  <a:gd name="T24" fmla="*/ 60 w 84"/>
                  <a:gd name="T25" fmla="*/ 97 h 102"/>
                  <a:gd name="T26" fmla="*/ 67 w 84"/>
                  <a:gd name="T27" fmla="*/ 102 h 102"/>
                  <a:gd name="T28" fmla="*/ 72 w 84"/>
                  <a:gd name="T29" fmla="*/ 100 h 102"/>
                  <a:gd name="T30" fmla="*/ 79 w 84"/>
                  <a:gd name="T31" fmla="*/ 95 h 102"/>
                  <a:gd name="T32" fmla="*/ 81 w 84"/>
                  <a:gd name="T33" fmla="*/ 88 h 102"/>
                  <a:gd name="T34" fmla="*/ 84 w 84"/>
                  <a:gd name="T35" fmla="*/ 81 h 102"/>
                  <a:gd name="T36" fmla="*/ 81 w 84"/>
                  <a:gd name="T37" fmla="*/ 74 h 102"/>
                  <a:gd name="T38" fmla="*/ 79 w 84"/>
                  <a:gd name="T39" fmla="*/ 66 h 102"/>
                  <a:gd name="T40" fmla="*/ 76 w 84"/>
                  <a:gd name="T41" fmla="*/ 57 h 102"/>
                  <a:gd name="T42" fmla="*/ 74 w 84"/>
                  <a:gd name="T43" fmla="*/ 52 h 102"/>
                  <a:gd name="T44" fmla="*/ 67 w 84"/>
                  <a:gd name="T45" fmla="*/ 43 h 102"/>
                  <a:gd name="T46" fmla="*/ 62 w 84"/>
                  <a:gd name="T47" fmla="*/ 33 h 102"/>
                  <a:gd name="T48" fmla="*/ 57 w 84"/>
                  <a:gd name="T49" fmla="*/ 26 h 102"/>
                  <a:gd name="T50" fmla="*/ 53 w 84"/>
                  <a:gd name="T51" fmla="*/ 19 h 102"/>
                  <a:gd name="T52" fmla="*/ 46 w 84"/>
                  <a:gd name="T53" fmla="*/ 12 h 102"/>
                  <a:gd name="T54" fmla="*/ 38 w 84"/>
                  <a:gd name="T55" fmla="*/ 7 h 102"/>
                  <a:gd name="T56" fmla="*/ 31 w 84"/>
                  <a:gd name="T57" fmla="*/ 2 h 102"/>
                  <a:gd name="T58" fmla="*/ 27 w 84"/>
                  <a:gd name="T59" fmla="*/ 2 h 102"/>
                  <a:gd name="T60" fmla="*/ 19 w 84"/>
                  <a:gd name="T61" fmla="*/ 0 h 102"/>
                  <a:gd name="T62" fmla="*/ 15 w 84"/>
                  <a:gd name="T63" fmla="*/ 0 h 102"/>
                  <a:gd name="T64" fmla="*/ 10 w 84"/>
                  <a:gd name="T65" fmla="*/ 0 h 102"/>
                  <a:gd name="T66" fmla="*/ 0 w 84"/>
                  <a:gd name="T67" fmla="*/ 9 h 102"/>
                  <a:gd name="T68" fmla="*/ 0 w 84"/>
                  <a:gd name="T69" fmla="*/ 9 h 1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4" h="102">
                    <a:moveTo>
                      <a:pt x="0" y="9"/>
                    </a:moveTo>
                    <a:lnTo>
                      <a:pt x="5" y="12"/>
                    </a:lnTo>
                    <a:lnTo>
                      <a:pt x="10" y="17"/>
                    </a:lnTo>
                    <a:lnTo>
                      <a:pt x="19" y="24"/>
                    </a:lnTo>
                    <a:lnTo>
                      <a:pt x="27" y="28"/>
                    </a:lnTo>
                    <a:lnTo>
                      <a:pt x="34" y="38"/>
                    </a:lnTo>
                    <a:lnTo>
                      <a:pt x="41" y="47"/>
                    </a:lnTo>
                    <a:lnTo>
                      <a:pt x="48" y="57"/>
                    </a:lnTo>
                    <a:lnTo>
                      <a:pt x="53" y="66"/>
                    </a:lnTo>
                    <a:lnTo>
                      <a:pt x="55" y="74"/>
                    </a:lnTo>
                    <a:lnTo>
                      <a:pt x="55" y="81"/>
                    </a:lnTo>
                    <a:lnTo>
                      <a:pt x="57" y="88"/>
                    </a:lnTo>
                    <a:lnTo>
                      <a:pt x="60" y="97"/>
                    </a:lnTo>
                    <a:lnTo>
                      <a:pt x="67" y="102"/>
                    </a:lnTo>
                    <a:lnTo>
                      <a:pt x="72" y="100"/>
                    </a:lnTo>
                    <a:lnTo>
                      <a:pt x="79" y="95"/>
                    </a:lnTo>
                    <a:lnTo>
                      <a:pt x="81" y="88"/>
                    </a:lnTo>
                    <a:lnTo>
                      <a:pt x="84" y="81"/>
                    </a:lnTo>
                    <a:lnTo>
                      <a:pt x="81" y="74"/>
                    </a:lnTo>
                    <a:lnTo>
                      <a:pt x="79" y="66"/>
                    </a:lnTo>
                    <a:lnTo>
                      <a:pt x="76" y="57"/>
                    </a:lnTo>
                    <a:lnTo>
                      <a:pt x="74" y="52"/>
                    </a:lnTo>
                    <a:lnTo>
                      <a:pt x="67" y="43"/>
                    </a:lnTo>
                    <a:lnTo>
                      <a:pt x="62" y="33"/>
                    </a:lnTo>
                    <a:lnTo>
                      <a:pt x="57" y="26"/>
                    </a:lnTo>
                    <a:lnTo>
                      <a:pt x="53" y="19"/>
                    </a:lnTo>
                    <a:lnTo>
                      <a:pt x="46" y="12"/>
                    </a:lnTo>
                    <a:lnTo>
                      <a:pt x="38" y="7"/>
                    </a:lnTo>
                    <a:lnTo>
                      <a:pt x="31" y="2"/>
                    </a:lnTo>
                    <a:lnTo>
                      <a:pt x="27" y="2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9" name="Freeform 416"/>
              <p:cNvSpPr>
                <a:spLocks/>
              </p:cNvSpPr>
              <p:nvPr/>
            </p:nvSpPr>
            <p:spPr bwMode="auto">
              <a:xfrm>
                <a:off x="8345" y="7531"/>
                <a:ext cx="50" cy="64"/>
              </a:xfrm>
              <a:custGeom>
                <a:avLst/>
                <a:gdLst>
                  <a:gd name="T0" fmla="*/ 31 w 50"/>
                  <a:gd name="T1" fmla="*/ 0 h 64"/>
                  <a:gd name="T2" fmla="*/ 28 w 50"/>
                  <a:gd name="T3" fmla="*/ 5 h 64"/>
                  <a:gd name="T4" fmla="*/ 21 w 50"/>
                  <a:gd name="T5" fmla="*/ 14 h 64"/>
                  <a:gd name="T6" fmla="*/ 16 w 50"/>
                  <a:gd name="T7" fmla="*/ 21 h 64"/>
                  <a:gd name="T8" fmla="*/ 12 w 50"/>
                  <a:gd name="T9" fmla="*/ 28 h 64"/>
                  <a:gd name="T10" fmla="*/ 9 w 50"/>
                  <a:gd name="T11" fmla="*/ 36 h 64"/>
                  <a:gd name="T12" fmla="*/ 7 w 50"/>
                  <a:gd name="T13" fmla="*/ 43 h 64"/>
                  <a:gd name="T14" fmla="*/ 2 w 50"/>
                  <a:gd name="T15" fmla="*/ 50 h 64"/>
                  <a:gd name="T16" fmla="*/ 0 w 50"/>
                  <a:gd name="T17" fmla="*/ 55 h 64"/>
                  <a:gd name="T18" fmla="*/ 0 w 50"/>
                  <a:gd name="T19" fmla="*/ 57 h 64"/>
                  <a:gd name="T20" fmla="*/ 2 w 50"/>
                  <a:gd name="T21" fmla="*/ 62 h 64"/>
                  <a:gd name="T22" fmla="*/ 7 w 50"/>
                  <a:gd name="T23" fmla="*/ 64 h 64"/>
                  <a:gd name="T24" fmla="*/ 14 w 50"/>
                  <a:gd name="T25" fmla="*/ 64 h 64"/>
                  <a:gd name="T26" fmla="*/ 21 w 50"/>
                  <a:gd name="T27" fmla="*/ 59 h 64"/>
                  <a:gd name="T28" fmla="*/ 26 w 50"/>
                  <a:gd name="T29" fmla="*/ 55 h 64"/>
                  <a:gd name="T30" fmla="*/ 33 w 50"/>
                  <a:gd name="T31" fmla="*/ 45 h 64"/>
                  <a:gd name="T32" fmla="*/ 38 w 50"/>
                  <a:gd name="T33" fmla="*/ 36 h 64"/>
                  <a:gd name="T34" fmla="*/ 43 w 50"/>
                  <a:gd name="T35" fmla="*/ 26 h 64"/>
                  <a:gd name="T36" fmla="*/ 47 w 50"/>
                  <a:gd name="T37" fmla="*/ 19 h 64"/>
                  <a:gd name="T38" fmla="*/ 50 w 50"/>
                  <a:gd name="T39" fmla="*/ 12 h 64"/>
                  <a:gd name="T40" fmla="*/ 50 w 50"/>
                  <a:gd name="T41" fmla="*/ 7 h 64"/>
                  <a:gd name="T42" fmla="*/ 43 w 50"/>
                  <a:gd name="T43" fmla="*/ 0 h 64"/>
                  <a:gd name="T44" fmla="*/ 38 w 50"/>
                  <a:gd name="T45" fmla="*/ 0 h 64"/>
                  <a:gd name="T46" fmla="*/ 33 w 50"/>
                  <a:gd name="T47" fmla="*/ 0 h 64"/>
                  <a:gd name="T48" fmla="*/ 31 w 50"/>
                  <a:gd name="T49" fmla="*/ 0 h 64"/>
                  <a:gd name="T50" fmla="*/ 31 w 50"/>
                  <a:gd name="T51" fmla="*/ 0 h 6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64">
                    <a:moveTo>
                      <a:pt x="31" y="0"/>
                    </a:moveTo>
                    <a:lnTo>
                      <a:pt x="28" y="5"/>
                    </a:lnTo>
                    <a:lnTo>
                      <a:pt x="21" y="14"/>
                    </a:lnTo>
                    <a:lnTo>
                      <a:pt x="16" y="21"/>
                    </a:lnTo>
                    <a:lnTo>
                      <a:pt x="12" y="28"/>
                    </a:lnTo>
                    <a:lnTo>
                      <a:pt x="9" y="36"/>
                    </a:lnTo>
                    <a:lnTo>
                      <a:pt x="7" y="43"/>
                    </a:lnTo>
                    <a:lnTo>
                      <a:pt x="2" y="50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62"/>
                    </a:lnTo>
                    <a:lnTo>
                      <a:pt x="7" y="64"/>
                    </a:lnTo>
                    <a:lnTo>
                      <a:pt x="14" y="64"/>
                    </a:lnTo>
                    <a:lnTo>
                      <a:pt x="21" y="59"/>
                    </a:lnTo>
                    <a:lnTo>
                      <a:pt x="26" y="55"/>
                    </a:lnTo>
                    <a:lnTo>
                      <a:pt x="33" y="45"/>
                    </a:lnTo>
                    <a:lnTo>
                      <a:pt x="38" y="36"/>
                    </a:lnTo>
                    <a:lnTo>
                      <a:pt x="43" y="26"/>
                    </a:lnTo>
                    <a:lnTo>
                      <a:pt x="47" y="19"/>
                    </a:lnTo>
                    <a:lnTo>
                      <a:pt x="50" y="12"/>
                    </a:lnTo>
                    <a:lnTo>
                      <a:pt x="50" y="7"/>
                    </a:lnTo>
                    <a:lnTo>
                      <a:pt x="43" y="0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0" name="Freeform 417"/>
              <p:cNvSpPr>
                <a:spLocks/>
              </p:cNvSpPr>
              <p:nvPr/>
            </p:nvSpPr>
            <p:spPr bwMode="auto">
              <a:xfrm>
                <a:off x="7159" y="6673"/>
                <a:ext cx="38" cy="31"/>
              </a:xfrm>
              <a:custGeom>
                <a:avLst/>
                <a:gdLst>
                  <a:gd name="T0" fmla="*/ 0 w 38"/>
                  <a:gd name="T1" fmla="*/ 31 h 31"/>
                  <a:gd name="T2" fmla="*/ 36 w 38"/>
                  <a:gd name="T3" fmla="*/ 28 h 31"/>
                  <a:gd name="T4" fmla="*/ 38 w 38"/>
                  <a:gd name="T5" fmla="*/ 2 h 31"/>
                  <a:gd name="T6" fmla="*/ 33 w 38"/>
                  <a:gd name="T7" fmla="*/ 2 h 31"/>
                  <a:gd name="T8" fmla="*/ 26 w 38"/>
                  <a:gd name="T9" fmla="*/ 0 h 31"/>
                  <a:gd name="T10" fmla="*/ 17 w 38"/>
                  <a:gd name="T11" fmla="*/ 0 h 31"/>
                  <a:gd name="T12" fmla="*/ 7 w 38"/>
                  <a:gd name="T13" fmla="*/ 2 h 31"/>
                  <a:gd name="T14" fmla="*/ 0 w 38"/>
                  <a:gd name="T15" fmla="*/ 9 h 31"/>
                  <a:gd name="T16" fmla="*/ 0 w 38"/>
                  <a:gd name="T17" fmla="*/ 17 h 31"/>
                  <a:gd name="T18" fmla="*/ 0 w 38"/>
                  <a:gd name="T19" fmla="*/ 26 h 31"/>
                  <a:gd name="T20" fmla="*/ 0 w 38"/>
                  <a:gd name="T21" fmla="*/ 31 h 31"/>
                  <a:gd name="T22" fmla="*/ 0 w 38"/>
                  <a:gd name="T23" fmla="*/ 31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31">
                    <a:moveTo>
                      <a:pt x="0" y="31"/>
                    </a:moveTo>
                    <a:lnTo>
                      <a:pt x="36" y="28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7" y="0"/>
                    </a:lnTo>
                    <a:lnTo>
                      <a:pt x="7" y="2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17" name="Group 418"/>
            <p:cNvGrpSpPr>
              <a:grpSpLocks/>
            </p:cNvGrpSpPr>
            <p:nvPr/>
          </p:nvGrpSpPr>
          <p:grpSpPr bwMode="auto">
            <a:xfrm flipH="1">
              <a:off x="4039" y="864"/>
              <a:ext cx="875" cy="1124"/>
              <a:chOff x="3941" y="1944"/>
              <a:chExt cx="2642" cy="3243"/>
            </a:xfrm>
          </p:grpSpPr>
          <p:sp>
            <p:nvSpPr>
              <p:cNvPr id="98318" name="Freeform 419"/>
              <p:cNvSpPr>
                <a:spLocks/>
              </p:cNvSpPr>
              <p:nvPr/>
            </p:nvSpPr>
            <p:spPr bwMode="auto">
              <a:xfrm>
                <a:off x="5495" y="2690"/>
                <a:ext cx="751" cy="404"/>
              </a:xfrm>
              <a:custGeom>
                <a:avLst/>
                <a:gdLst>
                  <a:gd name="T0" fmla="*/ 0 w 751"/>
                  <a:gd name="T1" fmla="*/ 192 h 404"/>
                  <a:gd name="T2" fmla="*/ 2 w 751"/>
                  <a:gd name="T3" fmla="*/ 171 h 404"/>
                  <a:gd name="T4" fmla="*/ 2 w 751"/>
                  <a:gd name="T5" fmla="*/ 145 h 404"/>
                  <a:gd name="T6" fmla="*/ 5 w 751"/>
                  <a:gd name="T7" fmla="*/ 114 h 404"/>
                  <a:gd name="T8" fmla="*/ 5 w 751"/>
                  <a:gd name="T9" fmla="*/ 83 h 404"/>
                  <a:gd name="T10" fmla="*/ 7 w 751"/>
                  <a:gd name="T11" fmla="*/ 54 h 404"/>
                  <a:gd name="T12" fmla="*/ 10 w 751"/>
                  <a:gd name="T13" fmla="*/ 26 h 404"/>
                  <a:gd name="T14" fmla="*/ 10 w 751"/>
                  <a:gd name="T15" fmla="*/ 5 h 404"/>
                  <a:gd name="T16" fmla="*/ 24 w 751"/>
                  <a:gd name="T17" fmla="*/ 5 h 404"/>
                  <a:gd name="T18" fmla="*/ 50 w 751"/>
                  <a:gd name="T19" fmla="*/ 16 h 404"/>
                  <a:gd name="T20" fmla="*/ 88 w 751"/>
                  <a:gd name="T21" fmla="*/ 31 h 404"/>
                  <a:gd name="T22" fmla="*/ 135 w 751"/>
                  <a:gd name="T23" fmla="*/ 50 h 404"/>
                  <a:gd name="T24" fmla="*/ 185 w 751"/>
                  <a:gd name="T25" fmla="*/ 71 h 404"/>
                  <a:gd name="T26" fmla="*/ 242 w 751"/>
                  <a:gd name="T27" fmla="*/ 92 h 404"/>
                  <a:gd name="T28" fmla="*/ 302 w 751"/>
                  <a:gd name="T29" fmla="*/ 116 h 404"/>
                  <a:gd name="T30" fmla="*/ 364 w 751"/>
                  <a:gd name="T31" fmla="*/ 142 h 404"/>
                  <a:gd name="T32" fmla="*/ 423 w 751"/>
                  <a:gd name="T33" fmla="*/ 166 h 404"/>
                  <a:gd name="T34" fmla="*/ 480 w 751"/>
                  <a:gd name="T35" fmla="*/ 190 h 404"/>
                  <a:gd name="T36" fmla="*/ 535 w 751"/>
                  <a:gd name="T37" fmla="*/ 214 h 404"/>
                  <a:gd name="T38" fmla="*/ 582 w 751"/>
                  <a:gd name="T39" fmla="*/ 233 h 404"/>
                  <a:gd name="T40" fmla="*/ 625 w 751"/>
                  <a:gd name="T41" fmla="*/ 249 h 404"/>
                  <a:gd name="T42" fmla="*/ 658 w 751"/>
                  <a:gd name="T43" fmla="*/ 264 h 404"/>
                  <a:gd name="T44" fmla="*/ 682 w 751"/>
                  <a:gd name="T45" fmla="*/ 273 h 404"/>
                  <a:gd name="T46" fmla="*/ 701 w 751"/>
                  <a:gd name="T47" fmla="*/ 280 h 404"/>
                  <a:gd name="T48" fmla="*/ 732 w 751"/>
                  <a:gd name="T49" fmla="*/ 306 h 404"/>
                  <a:gd name="T50" fmla="*/ 746 w 751"/>
                  <a:gd name="T51" fmla="*/ 330 h 404"/>
                  <a:gd name="T52" fmla="*/ 730 w 751"/>
                  <a:gd name="T53" fmla="*/ 349 h 404"/>
                  <a:gd name="T54" fmla="*/ 708 w 751"/>
                  <a:gd name="T55" fmla="*/ 361 h 404"/>
                  <a:gd name="T56" fmla="*/ 687 w 751"/>
                  <a:gd name="T57" fmla="*/ 368 h 404"/>
                  <a:gd name="T58" fmla="*/ 668 w 751"/>
                  <a:gd name="T59" fmla="*/ 375 h 404"/>
                  <a:gd name="T60" fmla="*/ 646 w 751"/>
                  <a:gd name="T61" fmla="*/ 380 h 404"/>
                  <a:gd name="T62" fmla="*/ 627 w 751"/>
                  <a:gd name="T63" fmla="*/ 387 h 404"/>
                  <a:gd name="T64" fmla="*/ 599 w 751"/>
                  <a:gd name="T65" fmla="*/ 397 h 404"/>
                  <a:gd name="T66" fmla="*/ 580 w 751"/>
                  <a:gd name="T67" fmla="*/ 401 h 404"/>
                  <a:gd name="T68" fmla="*/ 559 w 751"/>
                  <a:gd name="T69" fmla="*/ 397 h 404"/>
                  <a:gd name="T70" fmla="*/ 535 w 751"/>
                  <a:gd name="T71" fmla="*/ 387 h 404"/>
                  <a:gd name="T72" fmla="*/ 506 w 751"/>
                  <a:gd name="T73" fmla="*/ 378 h 404"/>
                  <a:gd name="T74" fmla="*/ 473 w 751"/>
                  <a:gd name="T75" fmla="*/ 368 h 404"/>
                  <a:gd name="T76" fmla="*/ 437 w 751"/>
                  <a:gd name="T77" fmla="*/ 354 h 404"/>
                  <a:gd name="T78" fmla="*/ 397 w 751"/>
                  <a:gd name="T79" fmla="*/ 340 h 404"/>
                  <a:gd name="T80" fmla="*/ 359 w 751"/>
                  <a:gd name="T81" fmla="*/ 325 h 404"/>
                  <a:gd name="T82" fmla="*/ 316 w 751"/>
                  <a:gd name="T83" fmla="*/ 311 h 404"/>
                  <a:gd name="T84" fmla="*/ 271 w 751"/>
                  <a:gd name="T85" fmla="*/ 294 h 404"/>
                  <a:gd name="T86" fmla="*/ 228 w 751"/>
                  <a:gd name="T87" fmla="*/ 280 h 404"/>
                  <a:gd name="T88" fmla="*/ 185 w 751"/>
                  <a:gd name="T89" fmla="*/ 264 h 404"/>
                  <a:gd name="T90" fmla="*/ 143 w 751"/>
                  <a:gd name="T91" fmla="*/ 249 h 404"/>
                  <a:gd name="T92" fmla="*/ 102 w 751"/>
                  <a:gd name="T93" fmla="*/ 235 h 404"/>
                  <a:gd name="T94" fmla="*/ 62 w 751"/>
                  <a:gd name="T95" fmla="*/ 223 h 404"/>
                  <a:gd name="T96" fmla="*/ 26 w 751"/>
                  <a:gd name="T97" fmla="*/ 214 h 404"/>
                  <a:gd name="T98" fmla="*/ 0 w 751"/>
                  <a:gd name="T99" fmla="*/ 207 h 40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51" h="404">
                    <a:moveTo>
                      <a:pt x="0" y="207"/>
                    </a:moveTo>
                    <a:lnTo>
                      <a:pt x="0" y="202"/>
                    </a:lnTo>
                    <a:lnTo>
                      <a:pt x="0" y="197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0" y="183"/>
                    </a:lnTo>
                    <a:lnTo>
                      <a:pt x="2" y="176"/>
                    </a:lnTo>
                    <a:lnTo>
                      <a:pt x="2" y="171"/>
                    </a:lnTo>
                    <a:lnTo>
                      <a:pt x="2" y="166"/>
                    </a:lnTo>
                    <a:lnTo>
                      <a:pt x="2" y="159"/>
                    </a:lnTo>
                    <a:lnTo>
                      <a:pt x="2" y="152"/>
                    </a:lnTo>
                    <a:lnTo>
                      <a:pt x="2" y="145"/>
                    </a:lnTo>
                    <a:lnTo>
                      <a:pt x="2" y="138"/>
                    </a:lnTo>
                    <a:lnTo>
                      <a:pt x="2" y="128"/>
                    </a:lnTo>
                    <a:lnTo>
                      <a:pt x="5" y="121"/>
                    </a:lnTo>
                    <a:lnTo>
                      <a:pt x="5" y="114"/>
                    </a:lnTo>
                    <a:lnTo>
                      <a:pt x="5" y="107"/>
                    </a:lnTo>
                    <a:lnTo>
                      <a:pt x="5" y="100"/>
                    </a:lnTo>
                    <a:lnTo>
                      <a:pt x="5" y="92"/>
                    </a:lnTo>
                    <a:lnTo>
                      <a:pt x="5" y="83"/>
                    </a:lnTo>
                    <a:lnTo>
                      <a:pt x="7" y="76"/>
                    </a:lnTo>
                    <a:lnTo>
                      <a:pt x="7" y="69"/>
                    </a:lnTo>
                    <a:lnTo>
                      <a:pt x="7" y="62"/>
                    </a:lnTo>
                    <a:lnTo>
                      <a:pt x="7" y="54"/>
                    </a:lnTo>
                    <a:lnTo>
                      <a:pt x="10" y="47"/>
                    </a:lnTo>
                    <a:lnTo>
                      <a:pt x="10" y="40"/>
                    </a:lnTo>
                    <a:lnTo>
                      <a:pt x="10" y="33"/>
                    </a:lnTo>
                    <a:lnTo>
                      <a:pt x="10" y="26"/>
                    </a:lnTo>
                    <a:lnTo>
                      <a:pt x="10" y="21"/>
                    </a:lnTo>
                    <a:lnTo>
                      <a:pt x="10" y="14"/>
                    </a:lnTo>
                    <a:lnTo>
                      <a:pt x="10" y="9"/>
                    </a:lnTo>
                    <a:lnTo>
                      <a:pt x="10" y="5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9" y="5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6" y="12"/>
                    </a:lnTo>
                    <a:lnTo>
                      <a:pt x="43" y="14"/>
                    </a:lnTo>
                    <a:lnTo>
                      <a:pt x="50" y="16"/>
                    </a:lnTo>
                    <a:lnTo>
                      <a:pt x="59" y="21"/>
                    </a:lnTo>
                    <a:lnTo>
                      <a:pt x="69" y="24"/>
                    </a:lnTo>
                    <a:lnTo>
                      <a:pt x="78" y="28"/>
                    </a:lnTo>
                    <a:lnTo>
                      <a:pt x="88" y="31"/>
                    </a:lnTo>
                    <a:lnTo>
                      <a:pt x="100" y="35"/>
                    </a:lnTo>
                    <a:lnTo>
                      <a:pt x="112" y="40"/>
                    </a:lnTo>
                    <a:lnTo>
                      <a:pt x="124" y="45"/>
                    </a:lnTo>
                    <a:lnTo>
                      <a:pt x="135" y="50"/>
                    </a:lnTo>
                    <a:lnTo>
                      <a:pt x="147" y="54"/>
                    </a:lnTo>
                    <a:lnTo>
                      <a:pt x="159" y="59"/>
                    </a:lnTo>
                    <a:lnTo>
                      <a:pt x="174" y="66"/>
                    </a:lnTo>
                    <a:lnTo>
                      <a:pt x="185" y="71"/>
                    </a:lnTo>
                    <a:lnTo>
                      <a:pt x="200" y="76"/>
                    </a:lnTo>
                    <a:lnTo>
                      <a:pt x="214" y="81"/>
                    </a:lnTo>
                    <a:lnTo>
                      <a:pt x="228" y="88"/>
                    </a:lnTo>
                    <a:lnTo>
                      <a:pt x="242" y="92"/>
                    </a:lnTo>
                    <a:lnTo>
                      <a:pt x="259" y="100"/>
                    </a:lnTo>
                    <a:lnTo>
                      <a:pt x="271" y="104"/>
                    </a:lnTo>
                    <a:lnTo>
                      <a:pt x="288" y="111"/>
                    </a:lnTo>
                    <a:lnTo>
                      <a:pt x="302" y="116"/>
                    </a:lnTo>
                    <a:lnTo>
                      <a:pt x="316" y="123"/>
                    </a:lnTo>
                    <a:lnTo>
                      <a:pt x="333" y="130"/>
                    </a:lnTo>
                    <a:lnTo>
                      <a:pt x="347" y="138"/>
                    </a:lnTo>
                    <a:lnTo>
                      <a:pt x="364" y="142"/>
                    </a:lnTo>
                    <a:lnTo>
                      <a:pt x="378" y="149"/>
                    </a:lnTo>
                    <a:lnTo>
                      <a:pt x="392" y="154"/>
                    </a:lnTo>
                    <a:lnTo>
                      <a:pt x="409" y="161"/>
                    </a:lnTo>
                    <a:lnTo>
                      <a:pt x="423" y="166"/>
                    </a:lnTo>
                    <a:lnTo>
                      <a:pt x="437" y="173"/>
                    </a:lnTo>
                    <a:lnTo>
                      <a:pt x="452" y="178"/>
                    </a:lnTo>
                    <a:lnTo>
                      <a:pt x="466" y="185"/>
                    </a:lnTo>
                    <a:lnTo>
                      <a:pt x="480" y="190"/>
                    </a:lnTo>
                    <a:lnTo>
                      <a:pt x="494" y="197"/>
                    </a:lnTo>
                    <a:lnTo>
                      <a:pt x="509" y="202"/>
                    </a:lnTo>
                    <a:lnTo>
                      <a:pt x="520" y="207"/>
                    </a:lnTo>
                    <a:lnTo>
                      <a:pt x="535" y="214"/>
                    </a:lnTo>
                    <a:lnTo>
                      <a:pt x="549" y="218"/>
                    </a:lnTo>
                    <a:lnTo>
                      <a:pt x="559" y="223"/>
                    </a:lnTo>
                    <a:lnTo>
                      <a:pt x="573" y="228"/>
                    </a:lnTo>
                    <a:lnTo>
                      <a:pt x="582" y="233"/>
                    </a:lnTo>
                    <a:lnTo>
                      <a:pt x="597" y="237"/>
                    </a:lnTo>
                    <a:lnTo>
                      <a:pt x="606" y="242"/>
                    </a:lnTo>
                    <a:lnTo>
                      <a:pt x="616" y="245"/>
                    </a:lnTo>
                    <a:lnTo>
                      <a:pt x="625" y="249"/>
                    </a:lnTo>
                    <a:lnTo>
                      <a:pt x="635" y="254"/>
                    </a:lnTo>
                    <a:lnTo>
                      <a:pt x="642" y="256"/>
                    </a:lnTo>
                    <a:lnTo>
                      <a:pt x="651" y="261"/>
                    </a:lnTo>
                    <a:lnTo>
                      <a:pt x="658" y="264"/>
                    </a:lnTo>
                    <a:lnTo>
                      <a:pt x="665" y="266"/>
                    </a:lnTo>
                    <a:lnTo>
                      <a:pt x="670" y="268"/>
                    </a:lnTo>
                    <a:lnTo>
                      <a:pt x="677" y="271"/>
                    </a:lnTo>
                    <a:lnTo>
                      <a:pt x="682" y="273"/>
                    </a:lnTo>
                    <a:lnTo>
                      <a:pt x="684" y="275"/>
                    </a:lnTo>
                    <a:lnTo>
                      <a:pt x="689" y="275"/>
                    </a:lnTo>
                    <a:lnTo>
                      <a:pt x="692" y="278"/>
                    </a:lnTo>
                    <a:lnTo>
                      <a:pt x="701" y="280"/>
                    </a:lnTo>
                    <a:lnTo>
                      <a:pt x="711" y="285"/>
                    </a:lnTo>
                    <a:lnTo>
                      <a:pt x="718" y="292"/>
                    </a:lnTo>
                    <a:lnTo>
                      <a:pt x="725" y="299"/>
                    </a:lnTo>
                    <a:lnTo>
                      <a:pt x="732" y="306"/>
                    </a:lnTo>
                    <a:lnTo>
                      <a:pt x="739" y="316"/>
                    </a:lnTo>
                    <a:lnTo>
                      <a:pt x="741" y="321"/>
                    </a:lnTo>
                    <a:lnTo>
                      <a:pt x="744" y="325"/>
                    </a:lnTo>
                    <a:lnTo>
                      <a:pt x="746" y="330"/>
                    </a:lnTo>
                    <a:lnTo>
                      <a:pt x="751" y="337"/>
                    </a:lnTo>
                    <a:lnTo>
                      <a:pt x="746" y="340"/>
                    </a:lnTo>
                    <a:lnTo>
                      <a:pt x="737" y="344"/>
                    </a:lnTo>
                    <a:lnTo>
                      <a:pt x="730" y="349"/>
                    </a:lnTo>
                    <a:lnTo>
                      <a:pt x="722" y="356"/>
                    </a:lnTo>
                    <a:lnTo>
                      <a:pt x="718" y="356"/>
                    </a:lnTo>
                    <a:lnTo>
                      <a:pt x="713" y="359"/>
                    </a:lnTo>
                    <a:lnTo>
                      <a:pt x="708" y="361"/>
                    </a:lnTo>
                    <a:lnTo>
                      <a:pt x="703" y="363"/>
                    </a:lnTo>
                    <a:lnTo>
                      <a:pt x="699" y="363"/>
                    </a:lnTo>
                    <a:lnTo>
                      <a:pt x="692" y="366"/>
                    </a:lnTo>
                    <a:lnTo>
                      <a:pt x="687" y="368"/>
                    </a:lnTo>
                    <a:lnTo>
                      <a:pt x="682" y="370"/>
                    </a:lnTo>
                    <a:lnTo>
                      <a:pt x="677" y="370"/>
                    </a:lnTo>
                    <a:lnTo>
                      <a:pt x="673" y="373"/>
                    </a:lnTo>
                    <a:lnTo>
                      <a:pt x="668" y="375"/>
                    </a:lnTo>
                    <a:lnTo>
                      <a:pt x="661" y="378"/>
                    </a:lnTo>
                    <a:lnTo>
                      <a:pt x="656" y="378"/>
                    </a:lnTo>
                    <a:lnTo>
                      <a:pt x="651" y="380"/>
                    </a:lnTo>
                    <a:lnTo>
                      <a:pt x="646" y="380"/>
                    </a:lnTo>
                    <a:lnTo>
                      <a:pt x="642" y="385"/>
                    </a:lnTo>
                    <a:lnTo>
                      <a:pt x="637" y="385"/>
                    </a:lnTo>
                    <a:lnTo>
                      <a:pt x="632" y="387"/>
                    </a:lnTo>
                    <a:lnTo>
                      <a:pt x="627" y="387"/>
                    </a:lnTo>
                    <a:lnTo>
                      <a:pt x="623" y="390"/>
                    </a:lnTo>
                    <a:lnTo>
                      <a:pt x="616" y="392"/>
                    </a:lnTo>
                    <a:lnTo>
                      <a:pt x="606" y="394"/>
                    </a:lnTo>
                    <a:lnTo>
                      <a:pt x="599" y="397"/>
                    </a:lnTo>
                    <a:lnTo>
                      <a:pt x="594" y="399"/>
                    </a:lnTo>
                    <a:lnTo>
                      <a:pt x="587" y="401"/>
                    </a:lnTo>
                    <a:lnTo>
                      <a:pt x="585" y="404"/>
                    </a:lnTo>
                    <a:lnTo>
                      <a:pt x="580" y="401"/>
                    </a:lnTo>
                    <a:lnTo>
                      <a:pt x="575" y="401"/>
                    </a:lnTo>
                    <a:lnTo>
                      <a:pt x="570" y="399"/>
                    </a:lnTo>
                    <a:lnTo>
                      <a:pt x="566" y="399"/>
                    </a:lnTo>
                    <a:lnTo>
                      <a:pt x="559" y="397"/>
                    </a:lnTo>
                    <a:lnTo>
                      <a:pt x="554" y="394"/>
                    </a:lnTo>
                    <a:lnTo>
                      <a:pt x="549" y="392"/>
                    </a:lnTo>
                    <a:lnTo>
                      <a:pt x="542" y="392"/>
                    </a:lnTo>
                    <a:lnTo>
                      <a:pt x="535" y="387"/>
                    </a:lnTo>
                    <a:lnTo>
                      <a:pt x="528" y="385"/>
                    </a:lnTo>
                    <a:lnTo>
                      <a:pt x="520" y="382"/>
                    </a:lnTo>
                    <a:lnTo>
                      <a:pt x="513" y="380"/>
                    </a:lnTo>
                    <a:lnTo>
                      <a:pt x="506" y="378"/>
                    </a:lnTo>
                    <a:lnTo>
                      <a:pt x="497" y="375"/>
                    </a:lnTo>
                    <a:lnTo>
                      <a:pt x="490" y="373"/>
                    </a:lnTo>
                    <a:lnTo>
                      <a:pt x="482" y="370"/>
                    </a:lnTo>
                    <a:lnTo>
                      <a:pt x="473" y="368"/>
                    </a:lnTo>
                    <a:lnTo>
                      <a:pt x="463" y="363"/>
                    </a:lnTo>
                    <a:lnTo>
                      <a:pt x="456" y="361"/>
                    </a:lnTo>
                    <a:lnTo>
                      <a:pt x="447" y="356"/>
                    </a:lnTo>
                    <a:lnTo>
                      <a:pt x="437" y="354"/>
                    </a:lnTo>
                    <a:lnTo>
                      <a:pt x="428" y="351"/>
                    </a:lnTo>
                    <a:lnTo>
                      <a:pt x="418" y="347"/>
                    </a:lnTo>
                    <a:lnTo>
                      <a:pt x="409" y="344"/>
                    </a:lnTo>
                    <a:lnTo>
                      <a:pt x="397" y="340"/>
                    </a:lnTo>
                    <a:lnTo>
                      <a:pt x="387" y="337"/>
                    </a:lnTo>
                    <a:lnTo>
                      <a:pt x="378" y="332"/>
                    </a:lnTo>
                    <a:lnTo>
                      <a:pt x="368" y="330"/>
                    </a:lnTo>
                    <a:lnTo>
                      <a:pt x="359" y="325"/>
                    </a:lnTo>
                    <a:lnTo>
                      <a:pt x="347" y="323"/>
                    </a:lnTo>
                    <a:lnTo>
                      <a:pt x="337" y="318"/>
                    </a:lnTo>
                    <a:lnTo>
                      <a:pt x="328" y="316"/>
                    </a:lnTo>
                    <a:lnTo>
                      <a:pt x="316" y="311"/>
                    </a:lnTo>
                    <a:lnTo>
                      <a:pt x="307" y="309"/>
                    </a:lnTo>
                    <a:lnTo>
                      <a:pt x="295" y="304"/>
                    </a:lnTo>
                    <a:lnTo>
                      <a:pt x="283" y="299"/>
                    </a:lnTo>
                    <a:lnTo>
                      <a:pt x="271" y="294"/>
                    </a:lnTo>
                    <a:lnTo>
                      <a:pt x="261" y="292"/>
                    </a:lnTo>
                    <a:lnTo>
                      <a:pt x="252" y="287"/>
                    </a:lnTo>
                    <a:lnTo>
                      <a:pt x="240" y="285"/>
                    </a:lnTo>
                    <a:lnTo>
                      <a:pt x="228" y="280"/>
                    </a:lnTo>
                    <a:lnTo>
                      <a:pt x="219" y="275"/>
                    </a:lnTo>
                    <a:lnTo>
                      <a:pt x="207" y="271"/>
                    </a:lnTo>
                    <a:lnTo>
                      <a:pt x="197" y="268"/>
                    </a:lnTo>
                    <a:lnTo>
                      <a:pt x="185" y="264"/>
                    </a:lnTo>
                    <a:lnTo>
                      <a:pt x="176" y="261"/>
                    </a:lnTo>
                    <a:lnTo>
                      <a:pt x="164" y="256"/>
                    </a:lnTo>
                    <a:lnTo>
                      <a:pt x="154" y="254"/>
                    </a:lnTo>
                    <a:lnTo>
                      <a:pt x="143" y="249"/>
                    </a:lnTo>
                    <a:lnTo>
                      <a:pt x="133" y="247"/>
                    </a:lnTo>
                    <a:lnTo>
                      <a:pt x="121" y="242"/>
                    </a:lnTo>
                    <a:lnTo>
                      <a:pt x="112" y="240"/>
                    </a:lnTo>
                    <a:lnTo>
                      <a:pt x="102" y="235"/>
                    </a:lnTo>
                    <a:lnTo>
                      <a:pt x="90" y="233"/>
                    </a:lnTo>
                    <a:lnTo>
                      <a:pt x="81" y="230"/>
                    </a:lnTo>
                    <a:lnTo>
                      <a:pt x="71" y="226"/>
                    </a:lnTo>
                    <a:lnTo>
                      <a:pt x="62" y="223"/>
                    </a:lnTo>
                    <a:lnTo>
                      <a:pt x="52" y="221"/>
                    </a:lnTo>
                    <a:lnTo>
                      <a:pt x="43" y="218"/>
                    </a:lnTo>
                    <a:lnTo>
                      <a:pt x="33" y="216"/>
                    </a:lnTo>
                    <a:lnTo>
                      <a:pt x="26" y="214"/>
                    </a:lnTo>
                    <a:lnTo>
                      <a:pt x="17" y="209"/>
                    </a:lnTo>
                    <a:lnTo>
                      <a:pt x="10" y="209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9" name="Freeform 420"/>
              <p:cNvSpPr>
                <a:spLocks/>
              </p:cNvSpPr>
              <p:nvPr/>
            </p:nvSpPr>
            <p:spPr bwMode="auto">
              <a:xfrm>
                <a:off x="4003" y="1944"/>
                <a:ext cx="2488" cy="3184"/>
              </a:xfrm>
              <a:custGeom>
                <a:avLst/>
                <a:gdLst>
                  <a:gd name="T0" fmla="*/ 1787 w 2488"/>
                  <a:gd name="T1" fmla="*/ 1190 h 3184"/>
                  <a:gd name="T2" fmla="*/ 2084 w 2488"/>
                  <a:gd name="T3" fmla="*/ 1326 h 3184"/>
                  <a:gd name="T4" fmla="*/ 2081 w 2488"/>
                  <a:gd name="T5" fmla="*/ 1152 h 3184"/>
                  <a:gd name="T6" fmla="*/ 2248 w 2488"/>
                  <a:gd name="T7" fmla="*/ 1233 h 3184"/>
                  <a:gd name="T8" fmla="*/ 2288 w 2488"/>
                  <a:gd name="T9" fmla="*/ 1680 h 3184"/>
                  <a:gd name="T10" fmla="*/ 2374 w 2488"/>
                  <a:gd name="T11" fmla="*/ 1967 h 3184"/>
                  <a:gd name="T12" fmla="*/ 2388 w 2488"/>
                  <a:gd name="T13" fmla="*/ 2820 h 3184"/>
                  <a:gd name="T14" fmla="*/ 2098 w 2488"/>
                  <a:gd name="T15" fmla="*/ 2737 h 3184"/>
                  <a:gd name="T16" fmla="*/ 2288 w 2488"/>
                  <a:gd name="T17" fmla="*/ 2640 h 3184"/>
                  <a:gd name="T18" fmla="*/ 2260 w 2488"/>
                  <a:gd name="T19" fmla="*/ 2079 h 3184"/>
                  <a:gd name="T20" fmla="*/ 2255 w 2488"/>
                  <a:gd name="T21" fmla="*/ 2262 h 3184"/>
                  <a:gd name="T22" fmla="*/ 2207 w 2488"/>
                  <a:gd name="T23" fmla="*/ 2490 h 3184"/>
                  <a:gd name="T24" fmla="*/ 2043 w 2488"/>
                  <a:gd name="T25" fmla="*/ 2637 h 3184"/>
                  <a:gd name="T26" fmla="*/ 1825 w 2488"/>
                  <a:gd name="T27" fmla="*/ 2566 h 3184"/>
                  <a:gd name="T28" fmla="*/ 1789 w 2488"/>
                  <a:gd name="T29" fmla="*/ 2376 h 3184"/>
                  <a:gd name="T30" fmla="*/ 1932 w 2488"/>
                  <a:gd name="T31" fmla="*/ 2217 h 3184"/>
                  <a:gd name="T32" fmla="*/ 2091 w 2488"/>
                  <a:gd name="T33" fmla="*/ 2222 h 3184"/>
                  <a:gd name="T34" fmla="*/ 2039 w 2488"/>
                  <a:gd name="T35" fmla="*/ 1844 h 3184"/>
                  <a:gd name="T36" fmla="*/ 1877 w 2488"/>
                  <a:gd name="T37" fmla="*/ 1953 h 3184"/>
                  <a:gd name="T38" fmla="*/ 1699 w 2488"/>
                  <a:gd name="T39" fmla="*/ 2179 h 3184"/>
                  <a:gd name="T40" fmla="*/ 1675 w 2488"/>
                  <a:gd name="T41" fmla="*/ 2481 h 3184"/>
                  <a:gd name="T42" fmla="*/ 1704 w 2488"/>
                  <a:gd name="T43" fmla="*/ 2904 h 3184"/>
                  <a:gd name="T44" fmla="*/ 1860 w 2488"/>
                  <a:gd name="T45" fmla="*/ 2854 h 3184"/>
                  <a:gd name="T46" fmla="*/ 2034 w 2488"/>
                  <a:gd name="T47" fmla="*/ 2896 h 3184"/>
                  <a:gd name="T48" fmla="*/ 1989 w 2488"/>
                  <a:gd name="T49" fmla="*/ 3046 h 3184"/>
                  <a:gd name="T50" fmla="*/ 1777 w 2488"/>
                  <a:gd name="T51" fmla="*/ 3184 h 3184"/>
                  <a:gd name="T52" fmla="*/ 1494 w 2488"/>
                  <a:gd name="T53" fmla="*/ 2452 h 3184"/>
                  <a:gd name="T54" fmla="*/ 1447 w 2488"/>
                  <a:gd name="T55" fmla="*/ 2635 h 3184"/>
                  <a:gd name="T56" fmla="*/ 1440 w 2488"/>
                  <a:gd name="T57" fmla="*/ 2844 h 3184"/>
                  <a:gd name="T58" fmla="*/ 1245 w 2488"/>
                  <a:gd name="T59" fmla="*/ 2961 h 3184"/>
                  <a:gd name="T60" fmla="*/ 1029 w 2488"/>
                  <a:gd name="T61" fmla="*/ 2866 h 3184"/>
                  <a:gd name="T62" fmla="*/ 993 w 2488"/>
                  <a:gd name="T63" fmla="*/ 2642 h 3184"/>
                  <a:gd name="T64" fmla="*/ 1152 w 2488"/>
                  <a:gd name="T65" fmla="*/ 2490 h 3184"/>
                  <a:gd name="T66" fmla="*/ 1328 w 2488"/>
                  <a:gd name="T67" fmla="*/ 2509 h 3184"/>
                  <a:gd name="T68" fmla="*/ 1371 w 2488"/>
                  <a:gd name="T69" fmla="*/ 2381 h 3184"/>
                  <a:gd name="T70" fmla="*/ 1238 w 2488"/>
                  <a:gd name="T71" fmla="*/ 2255 h 3184"/>
                  <a:gd name="T72" fmla="*/ 1010 w 2488"/>
                  <a:gd name="T73" fmla="*/ 2485 h 3184"/>
                  <a:gd name="T74" fmla="*/ 736 w 2488"/>
                  <a:gd name="T75" fmla="*/ 2742 h 3184"/>
                  <a:gd name="T76" fmla="*/ 387 w 2488"/>
                  <a:gd name="T77" fmla="*/ 2730 h 3184"/>
                  <a:gd name="T78" fmla="*/ 194 w 2488"/>
                  <a:gd name="T79" fmla="*/ 2597 h 3184"/>
                  <a:gd name="T80" fmla="*/ 42 w 2488"/>
                  <a:gd name="T81" fmla="*/ 2302 h 3184"/>
                  <a:gd name="T82" fmla="*/ 21 w 2488"/>
                  <a:gd name="T83" fmla="*/ 1772 h 3184"/>
                  <a:gd name="T84" fmla="*/ 221 w 2488"/>
                  <a:gd name="T85" fmla="*/ 1345 h 3184"/>
                  <a:gd name="T86" fmla="*/ 413 w 2488"/>
                  <a:gd name="T87" fmla="*/ 1223 h 3184"/>
                  <a:gd name="T88" fmla="*/ 534 w 2488"/>
                  <a:gd name="T89" fmla="*/ 1055 h 3184"/>
                  <a:gd name="T90" fmla="*/ 527 w 2488"/>
                  <a:gd name="T91" fmla="*/ 779 h 3184"/>
                  <a:gd name="T92" fmla="*/ 392 w 2488"/>
                  <a:gd name="T93" fmla="*/ 572 h 3184"/>
                  <a:gd name="T94" fmla="*/ 180 w 2488"/>
                  <a:gd name="T95" fmla="*/ 496 h 3184"/>
                  <a:gd name="T96" fmla="*/ 64 w 2488"/>
                  <a:gd name="T97" fmla="*/ 318 h 3184"/>
                  <a:gd name="T98" fmla="*/ 377 w 2488"/>
                  <a:gd name="T99" fmla="*/ 366 h 3184"/>
                  <a:gd name="T100" fmla="*/ 651 w 2488"/>
                  <a:gd name="T101" fmla="*/ 529 h 3184"/>
                  <a:gd name="T102" fmla="*/ 938 w 2488"/>
                  <a:gd name="T103" fmla="*/ 515 h 3184"/>
                  <a:gd name="T104" fmla="*/ 1223 w 2488"/>
                  <a:gd name="T105" fmla="*/ 401 h 3184"/>
                  <a:gd name="T106" fmla="*/ 1109 w 2488"/>
                  <a:gd name="T107" fmla="*/ 235 h 3184"/>
                  <a:gd name="T108" fmla="*/ 891 w 2488"/>
                  <a:gd name="T109" fmla="*/ 140 h 3184"/>
                  <a:gd name="T110" fmla="*/ 841 w 2488"/>
                  <a:gd name="T111" fmla="*/ 4 h 3184"/>
                  <a:gd name="T112" fmla="*/ 1062 w 2488"/>
                  <a:gd name="T113" fmla="*/ 33 h 3184"/>
                  <a:gd name="T114" fmla="*/ 1247 w 2488"/>
                  <a:gd name="T115" fmla="*/ 95 h 3184"/>
                  <a:gd name="T116" fmla="*/ 1433 w 2488"/>
                  <a:gd name="T117" fmla="*/ 244 h 3184"/>
                  <a:gd name="T118" fmla="*/ 1490 w 2488"/>
                  <a:gd name="T119" fmla="*/ 413 h 3184"/>
                  <a:gd name="T120" fmla="*/ 1509 w 2488"/>
                  <a:gd name="T121" fmla="*/ 632 h 3184"/>
                  <a:gd name="T122" fmla="*/ 1511 w 2488"/>
                  <a:gd name="T123" fmla="*/ 812 h 318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488" h="3184">
                    <a:moveTo>
                      <a:pt x="1506" y="1062"/>
                    </a:moveTo>
                    <a:lnTo>
                      <a:pt x="1513" y="1067"/>
                    </a:lnTo>
                    <a:lnTo>
                      <a:pt x="1523" y="1071"/>
                    </a:lnTo>
                    <a:lnTo>
                      <a:pt x="1532" y="1076"/>
                    </a:lnTo>
                    <a:lnTo>
                      <a:pt x="1540" y="1081"/>
                    </a:lnTo>
                    <a:lnTo>
                      <a:pt x="1549" y="1086"/>
                    </a:lnTo>
                    <a:lnTo>
                      <a:pt x="1559" y="1090"/>
                    </a:lnTo>
                    <a:lnTo>
                      <a:pt x="1568" y="1093"/>
                    </a:lnTo>
                    <a:lnTo>
                      <a:pt x="1578" y="1100"/>
                    </a:lnTo>
                    <a:lnTo>
                      <a:pt x="1587" y="1102"/>
                    </a:lnTo>
                    <a:lnTo>
                      <a:pt x="1597" y="1107"/>
                    </a:lnTo>
                    <a:lnTo>
                      <a:pt x="1604" y="1112"/>
                    </a:lnTo>
                    <a:lnTo>
                      <a:pt x="1613" y="1116"/>
                    </a:lnTo>
                    <a:lnTo>
                      <a:pt x="1623" y="1121"/>
                    </a:lnTo>
                    <a:lnTo>
                      <a:pt x="1632" y="1126"/>
                    </a:lnTo>
                    <a:lnTo>
                      <a:pt x="1642" y="1128"/>
                    </a:lnTo>
                    <a:lnTo>
                      <a:pt x="1651" y="1133"/>
                    </a:lnTo>
                    <a:lnTo>
                      <a:pt x="1661" y="1138"/>
                    </a:lnTo>
                    <a:lnTo>
                      <a:pt x="1670" y="1143"/>
                    </a:lnTo>
                    <a:lnTo>
                      <a:pt x="1680" y="1145"/>
                    </a:lnTo>
                    <a:lnTo>
                      <a:pt x="1689" y="1150"/>
                    </a:lnTo>
                    <a:lnTo>
                      <a:pt x="1699" y="1155"/>
                    </a:lnTo>
                    <a:lnTo>
                      <a:pt x="1708" y="1157"/>
                    </a:lnTo>
                    <a:lnTo>
                      <a:pt x="1718" y="1162"/>
                    </a:lnTo>
                    <a:lnTo>
                      <a:pt x="1730" y="1166"/>
                    </a:lnTo>
                    <a:lnTo>
                      <a:pt x="1737" y="1169"/>
                    </a:lnTo>
                    <a:lnTo>
                      <a:pt x="1749" y="1174"/>
                    </a:lnTo>
                    <a:lnTo>
                      <a:pt x="1758" y="1178"/>
                    </a:lnTo>
                    <a:lnTo>
                      <a:pt x="1768" y="1181"/>
                    </a:lnTo>
                    <a:lnTo>
                      <a:pt x="1777" y="1185"/>
                    </a:lnTo>
                    <a:lnTo>
                      <a:pt x="1787" y="1190"/>
                    </a:lnTo>
                    <a:lnTo>
                      <a:pt x="1796" y="1195"/>
                    </a:lnTo>
                    <a:lnTo>
                      <a:pt x="1808" y="1200"/>
                    </a:lnTo>
                    <a:lnTo>
                      <a:pt x="1815" y="1202"/>
                    </a:lnTo>
                    <a:lnTo>
                      <a:pt x="1825" y="1207"/>
                    </a:lnTo>
                    <a:lnTo>
                      <a:pt x="1837" y="1209"/>
                    </a:lnTo>
                    <a:lnTo>
                      <a:pt x="1846" y="1214"/>
                    </a:lnTo>
                    <a:lnTo>
                      <a:pt x="1856" y="1216"/>
                    </a:lnTo>
                    <a:lnTo>
                      <a:pt x="1865" y="1221"/>
                    </a:lnTo>
                    <a:lnTo>
                      <a:pt x="1875" y="1226"/>
                    </a:lnTo>
                    <a:lnTo>
                      <a:pt x="1884" y="1231"/>
                    </a:lnTo>
                    <a:lnTo>
                      <a:pt x="1894" y="1233"/>
                    </a:lnTo>
                    <a:lnTo>
                      <a:pt x="1903" y="1238"/>
                    </a:lnTo>
                    <a:lnTo>
                      <a:pt x="1913" y="1240"/>
                    </a:lnTo>
                    <a:lnTo>
                      <a:pt x="1925" y="1245"/>
                    </a:lnTo>
                    <a:lnTo>
                      <a:pt x="1932" y="1250"/>
                    </a:lnTo>
                    <a:lnTo>
                      <a:pt x="1941" y="1254"/>
                    </a:lnTo>
                    <a:lnTo>
                      <a:pt x="1951" y="1259"/>
                    </a:lnTo>
                    <a:lnTo>
                      <a:pt x="1963" y="1264"/>
                    </a:lnTo>
                    <a:lnTo>
                      <a:pt x="1972" y="1266"/>
                    </a:lnTo>
                    <a:lnTo>
                      <a:pt x="1982" y="1271"/>
                    </a:lnTo>
                    <a:lnTo>
                      <a:pt x="1991" y="1276"/>
                    </a:lnTo>
                    <a:lnTo>
                      <a:pt x="2001" y="1280"/>
                    </a:lnTo>
                    <a:lnTo>
                      <a:pt x="2010" y="1285"/>
                    </a:lnTo>
                    <a:lnTo>
                      <a:pt x="2020" y="1290"/>
                    </a:lnTo>
                    <a:lnTo>
                      <a:pt x="2029" y="1295"/>
                    </a:lnTo>
                    <a:lnTo>
                      <a:pt x="2039" y="1302"/>
                    </a:lnTo>
                    <a:lnTo>
                      <a:pt x="2048" y="1307"/>
                    </a:lnTo>
                    <a:lnTo>
                      <a:pt x="2058" y="1311"/>
                    </a:lnTo>
                    <a:lnTo>
                      <a:pt x="2067" y="1316"/>
                    </a:lnTo>
                    <a:lnTo>
                      <a:pt x="2077" y="1321"/>
                    </a:lnTo>
                    <a:lnTo>
                      <a:pt x="2084" y="1326"/>
                    </a:lnTo>
                    <a:lnTo>
                      <a:pt x="2096" y="1333"/>
                    </a:lnTo>
                    <a:lnTo>
                      <a:pt x="2105" y="1338"/>
                    </a:lnTo>
                    <a:lnTo>
                      <a:pt x="2115" y="1342"/>
                    </a:lnTo>
                    <a:lnTo>
                      <a:pt x="2112" y="1340"/>
                    </a:lnTo>
                    <a:lnTo>
                      <a:pt x="2112" y="1335"/>
                    </a:lnTo>
                    <a:lnTo>
                      <a:pt x="2110" y="1330"/>
                    </a:lnTo>
                    <a:lnTo>
                      <a:pt x="2110" y="1326"/>
                    </a:lnTo>
                    <a:lnTo>
                      <a:pt x="2108" y="1318"/>
                    </a:lnTo>
                    <a:lnTo>
                      <a:pt x="2108" y="1314"/>
                    </a:lnTo>
                    <a:lnTo>
                      <a:pt x="2108" y="1307"/>
                    </a:lnTo>
                    <a:lnTo>
                      <a:pt x="2105" y="1297"/>
                    </a:lnTo>
                    <a:lnTo>
                      <a:pt x="2105" y="1290"/>
                    </a:lnTo>
                    <a:lnTo>
                      <a:pt x="2103" y="1280"/>
                    </a:lnTo>
                    <a:lnTo>
                      <a:pt x="2100" y="1273"/>
                    </a:lnTo>
                    <a:lnTo>
                      <a:pt x="2100" y="1264"/>
                    </a:lnTo>
                    <a:lnTo>
                      <a:pt x="2098" y="1254"/>
                    </a:lnTo>
                    <a:lnTo>
                      <a:pt x="2098" y="1247"/>
                    </a:lnTo>
                    <a:lnTo>
                      <a:pt x="2096" y="1242"/>
                    </a:lnTo>
                    <a:lnTo>
                      <a:pt x="2096" y="1238"/>
                    </a:lnTo>
                    <a:lnTo>
                      <a:pt x="2096" y="1233"/>
                    </a:lnTo>
                    <a:lnTo>
                      <a:pt x="2096" y="1228"/>
                    </a:lnTo>
                    <a:lnTo>
                      <a:pt x="2091" y="1219"/>
                    </a:lnTo>
                    <a:lnTo>
                      <a:pt x="2091" y="1209"/>
                    </a:lnTo>
                    <a:lnTo>
                      <a:pt x="2089" y="1200"/>
                    </a:lnTo>
                    <a:lnTo>
                      <a:pt x="2089" y="1193"/>
                    </a:lnTo>
                    <a:lnTo>
                      <a:pt x="2086" y="1183"/>
                    </a:lnTo>
                    <a:lnTo>
                      <a:pt x="2086" y="1176"/>
                    </a:lnTo>
                    <a:lnTo>
                      <a:pt x="2084" y="1169"/>
                    </a:lnTo>
                    <a:lnTo>
                      <a:pt x="2084" y="1162"/>
                    </a:lnTo>
                    <a:lnTo>
                      <a:pt x="2081" y="1157"/>
                    </a:lnTo>
                    <a:lnTo>
                      <a:pt x="2081" y="1152"/>
                    </a:lnTo>
                    <a:lnTo>
                      <a:pt x="2081" y="1143"/>
                    </a:lnTo>
                    <a:lnTo>
                      <a:pt x="2081" y="1138"/>
                    </a:lnTo>
                    <a:lnTo>
                      <a:pt x="2089" y="1133"/>
                    </a:lnTo>
                    <a:lnTo>
                      <a:pt x="2096" y="1131"/>
                    </a:lnTo>
                    <a:lnTo>
                      <a:pt x="2105" y="1128"/>
                    </a:lnTo>
                    <a:lnTo>
                      <a:pt x="2112" y="1126"/>
                    </a:lnTo>
                    <a:lnTo>
                      <a:pt x="2122" y="1124"/>
                    </a:lnTo>
                    <a:lnTo>
                      <a:pt x="2129" y="1119"/>
                    </a:lnTo>
                    <a:lnTo>
                      <a:pt x="2138" y="1116"/>
                    </a:lnTo>
                    <a:lnTo>
                      <a:pt x="2148" y="1114"/>
                    </a:lnTo>
                    <a:lnTo>
                      <a:pt x="2155" y="1109"/>
                    </a:lnTo>
                    <a:lnTo>
                      <a:pt x="2165" y="1107"/>
                    </a:lnTo>
                    <a:lnTo>
                      <a:pt x="2174" y="1102"/>
                    </a:lnTo>
                    <a:lnTo>
                      <a:pt x="2184" y="1100"/>
                    </a:lnTo>
                    <a:lnTo>
                      <a:pt x="2191" y="1097"/>
                    </a:lnTo>
                    <a:lnTo>
                      <a:pt x="2200" y="1093"/>
                    </a:lnTo>
                    <a:lnTo>
                      <a:pt x="2207" y="1090"/>
                    </a:lnTo>
                    <a:lnTo>
                      <a:pt x="2214" y="1090"/>
                    </a:lnTo>
                    <a:lnTo>
                      <a:pt x="2217" y="1097"/>
                    </a:lnTo>
                    <a:lnTo>
                      <a:pt x="2222" y="1107"/>
                    </a:lnTo>
                    <a:lnTo>
                      <a:pt x="2224" y="1116"/>
                    </a:lnTo>
                    <a:lnTo>
                      <a:pt x="2226" y="1128"/>
                    </a:lnTo>
                    <a:lnTo>
                      <a:pt x="2229" y="1138"/>
                    </a:lnTo>
                    <a:lnTo>
                      <a:pt x="2231" y="1147"/>
                    </a:lnTo>
                    <a:lnTo>
                      <a:pt x="2233" y="1159"/>
                    </a:lnTo>
                    <a:lnTo>
                      <a:pt x="2236" y="1171"/>
                    </a:lnTo>
                    <a:lnTo>
                      <a:pt x="2238" y="1183"/>
                    </a:lnTo>
                    <a:lnTo>
                      <a:pt x="2241" y="1195"/>
                    </a:lnTo>
                    <a:lnTo>
                      <a:pt x="2243" y="1209"/>
                    </a:lnTo>
                    <a:lnTo>
                      <a:pt x="2245" y="1221"/>
                    </a:lnTo>
                    <a:lnTo>
                      <a:pt x="2248" y="1233"/>
                    </a:lnTo>
                    <a:lnTo>
                      <a:pt x="2250" y="1247"/>
                    </a:lnTo>
                    <a:lnTo>
                      <a:pt x="2253" y="1261"/>
                    </a:lnTo>
                    <a:lnTo>
                      <a:pt x="2255" y="1273"/>
                    </a:lnTo>
                    <a:lnTo>
                      <a:pt x="2255" y="1288"/>
                    </a:lnTo>
                    <a:lnTo>
                      <a:pt x="2257" y="1302"/>
                    </a:lnTo>
                    <a:lnTo>
                      <a:pt x="2260" y="1316"/>
                    </a:lnTo>
                    <a:lnTo>
                      <a:pt x="2260" y="1330"/>
                    </a:lnTo>
                    <a:lnTo>
                      <a:pt x="2262" y="1342"/>
                    </a:lnTo>
                    <a:lnTo>
                      <a:pt x="2264" y="1359"/>
                    </a:lnTo>
                    <a:lnTo>
                      <a:pt x="2264" y="1373"/>
                    </a:lnTo>
                    <a:lnTo>
                      <a:pt x="2267" y="1387"/>
                    </a:lnTo>
                    <a:lnTo>
                      <a:pt x="2269" y="1402"/>
                    </a:lnTo>
                    <a:lnTo>
                      <a:pt x="2269" y="1416"/>
                    </a:lnTo>
                    <a:lnTo>
                      <a:pt x="2272" y="1430"/>
                    </a:lnTo>
                    <a:lnTo>
                      <a:pt x="2272" y="1444"/>
                    </a:lnTo>
                    <a:lnTo>
                      <a:pt x="2274" y="1459"/>
                    </a:lnTo>
                    <a:lnTo>
                      <a:pt x="2276" y="1475"/>
                    </a:lnTo>
                    <a:lnTo>
                      <a:pt x="2276" y="1490"/>
                    </a:lnTo>
                    <a:lnTo>
                      <a:pt x="2279" y="1506"/>
                    </a:lnTo>
                    <a:lnTo>
                      <a:pt x="2279" y="1520"/>
                    </a:lnTo>
                    <a:lnTo>
                      <a:pt x="2279" y="1535"/>
                    </a:lnTo>
                    <a:lnTo>
                      <a:pt x="2279" y="1549"/>
                    </a:lnTo>
                    <a:lnTo>
                      <a:pt x="2281" y="1563"/>
                    </a:lnTo>
                    <a:lnTo>
                      <a:pt x="2283" y="1578"/>
                    </a:lnTo>
                    <a:lnTo>
                      <a:pt x="2283" y="1594"/>
                    </a:lnTo>
                    <a:lnTo>
                      <a:pt x="2283" y="1608"/>
                    </a:lnTo>
                    <a:lnTo>
                      <a:pt x="2286" y="1623"/>
                    </a:lnTo>
                    <a:lnTo>
                      <a:pt x="2286" y="1637"/>
                    </a:lnTo>
                    <a:lnTo>
                      <a:pt x="2288" y="1651"/>
                    </a:lnTo>
                    <a:lnTo>
                      <a:pt x="2288" y="1665"/>
                    </a:lnTo>
                    <a:lnTo>
                      <a:pt x="2288" y="1680"/>
                    </a:lnTo>
                    <a:lnTo>
                      <a:pt x="2291" y="1692"/>
                    </a:lnTo>
                    <a:lnTo>
                      <a:pt x="2291" y="1706"/>
                    </a:lnTo>
                    <a:lnTo>
                      <a:pt x="2293" y="1720"/>
                    </a:lnTo>
                    <a:lnTo>
                      <a:pt x="2293" y="1734"/>
                    </a:lnTo>
                    <a:lnTo>
                      <a:pt x="2293" y="1746"/>
                    </a:lnTo>
                    <a:lnTo>
                      <a:pt x="2295" y="1761"/>
                    </a:lnTo>
                    <a:lnTo>
                      <a:pt x="2295" y="1772"/>
                    </a:lnTo>
                    <a:lnTo>
                      <a:pt x="2298" y="1784"/>
                    </a:lnTo>
                    <a:lnTo>
                      <a:pt x="2298" y="1796"/>
                    </a:lnTo>
                    <a:lnTo>
                      <a:pt x="2300" y="1808"/>
                    </a:lnTo>
                    <a:lnTo>
                      <a:pt x="2300" y="1820"/>
                    </a:lnTo>
                    <a:lnTo>
                      <a:pt x="2302" y="1832"/>
                    </a:lnTo>
                    <a:lnTo>
                      <a:pt x="2302" y="1844"/>
                    </a:lnTo>
                    <a:lnTo>
                      <a:pt x="2302" y="1853"/>
                    </a:lnTo>
                    <a:lnTo>
                      <a:pt x="2305" y="1865"/>
                    </a:lnTo>
                    <a:lnTo>
                      <a:pt x="2307" y="1875"/>
                    </a:lnTo>
                    <a:lnTo>
                      <a:pt x="2307" y="1884"/>
                    </a:lnTo>
                    <a:lnTo>
                      <a:pt x="2310" y="1894"/>
                    </a:lnTo>
                    <a:lnTo>
                      <a:pt x="2310" y="1901"/>
                    </a:lnTo>
                    <a:lnTo>
                      <a:pt x="2312" y="1913"/>
                    </a:lnTo>
                    <a:lnTo>
                      <a:pt x="2314" y="1913"/>
                    </a:lnTo>
                    <a:lnTo>
                      <a:pt x="2319" y="1920"/>
                    </a:lnTo>
                    <a:lnTo>
                      <a:pt x="2324" y="1922"/>
                    </a:lnTo>
                    <a:lnTo>
                      <a:pt x="2329" y="1925"/>
                    </a:lnTo>
                    <a:lnTo>
                      <a:pt x="2333" y="1932"/>
                    </a:lnTo>
                    <a:lnTo>
                      <a:pt x="2340" y="1936"/>
                    </a:lnTo>
                    <a:lnTo>
                      <a:pt x="2345" y="1941"/>
                    </a:lnTo>
                    <a:lnTo>
                      <a:pt x="2352" y="1948"/>
                    </a:lnTo>
                    <a:lnTo>
                      <a:pt x="2359" y="1953"/>
                    </a:lnTo>
                    <a:lnTo>
                      <a:pt x="2367" y="1960"/>
                    </a:lnTo>
                    <a:lnTo>
                      <a:pt x="2374" y="1967"/>
                    </a:lnTo>
                    <a:lnTo>
                      <a:pt x="2383" y="1974"/>
                    </a:lnTo>
                    <a:lnTo>
                      <a:pt x="2390" y="1982"/>
                    </a:lnTo>
                    <a:lnTo>
                      <a:pt x="2397" y="1989"/>
                    </a:lnTo>
                    <a:lnTo>
                      <a:pt x="2405" y="1996"/>
                    </a:lnTo>
                    <a:lnTo>
                      <a:pt x="2414" y="2001"/>
                    </a:lnTo>
                    <a:lnTo>
                      <a:pt x="2421" y="2008"/>
                    </a:lnTo>
                    <a:lnTo>
                      <a:pt x="2431" y="2015"/>
                    </a:lnTo>
                    <a:lnTo>
                      <a:pt x="2436" y="2022"/>
                    </a:lnTo>
                    <a:lnTo>
                      <a:pt x="2443" y="2027"/>
                    </a:lnTo>
                    <a:lnTo>
                      <a:pt x="2450" y="2031"/>
                    </a:lnTo>
                    <a:lnTo>
                      <a:pt x="2457" y="2039"/>
                    </a:lnTo>
                    <a:lnTo>
                      <a:pt x="2462" y="2043"/>
                    </a:lnTo>
                    <a:lnTo>
                      <a:pt x="2466" y="2048"/>
                    </a:lnTo>
                    <a:lnTo>
                      <a:pt x="2471" y="2050"/>
                    </a:lnTo>
                    <a:lnTo>
                      <a:pt x="2476" y="2055"/>
                    </a:lnTo>
                    <a:lnTo>
                      <a:pt x="2481" y="2060"/>
                    </a:lnTo>
                    <a:lnTo>
                      <a:pt x="2483" y="2062"/>
                    </a:lnTo>
                    <a:lnTo>
                      <a:pt x="2488" y="2752"/>
                    </a:lnTo>
                    <a:lnTo>
                      <a:pt x="2481" y="2756"/>
                    </a:lnTo>
                    <a:lnTo>
                      <a:pt x="2474" y="2763"/>
                    </a:lnTo>
                    <a:lnTo>
                      <a:pt x="2466" y="2768"/>
                    </a:lnTo>
                    <a:lnTo>
                      <a:pt x="2459" y="2775"/>
                    </a:lnTo>
                    <a:lnTo>
                      <a:pt x="2452" y="2780"/>
                    </a:lnTo>
                    <a:lnTo>
                      <a:pt x="2443" y="2785"/>
                    </a:lnTo>
                    <a:lnTo>
                      <a:pt x="2436" y="2790"/>
                    </a:lnTo>
                    <a:lnTo>
                      <a:pt x="2428" y="2797"/>
                    </a:lnTo>
                    <a:lnTo>
                      <a:pt x="2419" y="2801"/>
                    </a:lnTo>
                    <a:lnTo>
                      <a:pt x="2412" y="2806"/>
                    </a:lnTo>
                    <a:lnTo>
                      <a:pt x="2405" y="2811"/>
                    </a:lnTo>
                    <a:lnTo>
                      <a:pt x="2395" y="2818"/>
                    </a:lnTo>
                    <a:lnTo>
                      <a:pt x="2388" y="2820"/>
                    </a:lnTo>
                    <a:lnTo>
                      <a:pt x="2378" y="2828"/>
                    </a:lnTo>
                    <a:lnTo>
                      <a:pt x="2371" y="2832"/>
                    </a:lnTo>
                    <a:lnTo>
                      <a:pt x="2362" y="2837"/>
                    </a:lnTo>
                    <a:lnTo>
                      <a:pt x="2355" y="2842"/>
                    </a:lnTo>
                    <a:lnTo>
                      <a:pt x="2345" y="2847"/>
                    </a:lnTo>
                    <a:lnTo>
                      <a:pt x="2336" y="2851"/>
                    </a:lnTo>
                    <a:lnTo>
                      <a:pt x="2329" y="2856"/>
                    </a:lnTo>
                    <a:lnTo>
                      <a:pt x="2319" y="2861"/>
                    </a:lnTo>
                    <a:lnTo>
                      <a:pt x="2310" y="2866"/>
                    </a:lnTo>
                    <a:lnTo>
                      <a:pt x="2302" y="2868"/>
                    </a:lnTo>
                    <a:lnTo>
                      <a:pt x="2293" y="2875"/>
                    </a:lnTo>
                    <a:lnTo>
                      <a:pt x="2286" y="2880"/>
                    </a:lnTo>
                    <a:lnTo>
                      <a:pt x="2276" y="2885"/>
                    </a:lnTo>
                    <a:lnTo>
                      <a:pt x="2269" y="2889"/>
                    </a:lnTo>
                    <a:lnTo>
                      <a:pt x="2260" y="2894"/>
                    </a:lnTo>
                    <a:lnTo>
                      <a:pt x="2253" y="2899"/>
                    </a:lnTo>
                    <a:lnTo>
                      <a:pt x="2243" y="2904"/>
                    </a:lnTo>
                    <a:lnTo>
                      <a:pt x="2236" y="2911"/>
                    </a:lnTo>
                    <a:lnTo>
                      <a:pt x="2229" y="2916"/>
                    </a:lnTo>
                    <a:lnTo>
                      <a:pt x="2041" y="2775"/>
                    </a:lnTo>
                    <a:lnTo>
                      <a:pt x="2041" y="2773"/>
                    </a:lnTo>
                    <a:lnTo>
                      <a:pt x="2046" y="2773"/>
                    </a:lnTo>
                    <a:lnTo>
                      <a:pt x="2051" y="2768"/>
                    </a:lnTo>
                    <a:lnTo>
                      <a:pt x="2055" y="2766"/>
                    </a:lnTo>
                    <a:lnTo>
                      <a:pt x="2060" y="2761"/>
                    </a:lnTo>
                    <a:lnTo>
                      <a:pt x="2070" y="2756"/>
                    </a:lnTo>
                    <a:lnTo>
                      <a:pt x="2077" y="2752"/>
                    </a:lnTo>
                    <a:lnTo>
                      <a:pt x="2086" y="2747"/>
                    </a:lnTo>
                    <a:lnTo>
                      <a:pt x="2089" y="2744"/>
                    </a:lnTo>
                    <a:lnTo>
                      <a:pt x="2093" y="2742"/>
                    </a:lnTo>
                    <a:lnTo>
                      <a:pt x="2098" y="2737"/>
                    </a:lnTo>
                    <a:lnTo>
                      <a:pt x="2105" y="2735"/>
                    </a:lnTo>
                    <a:lnTo>
                      <a:pt x="2108" y="2733"/>
                    </a:lnTo>
                    <a:lnTo>
                      <a:pt x="2115" y="2728"/>
                    </a:lnTo>
                    <a:lnTo>
                      <a:pt x="2119" y="2725"/>
                    </a:lnTo>
                    <a:lnTo>
                      <a:pt x="2124" y="2723"/>
                    </a:lnTo>
                    <a:lnTo>
                      <a:pt x="2131" y="2718"/>
                    </a:lnTo>
                    <a:lnTo>
                      <a:pt x="2136" y="2716"/>
                    </a:lnTo>
                    <a:lnTo>
                      <a:pt x="2143" y="2711"/>
                    </a:lnTo>
                    <a:lnTo>
                      <a:pt x="2148" y="2709"/>
                    </a:lnTo>
                    <a:lnTo>
                      <a:pt x="2153" y="2704"/>
                    </a:lnTo>
                    <a:lnTo>
                      <a:pt x="2160" y="2702"/>
                    </a:lnTo>
                    <a:lnTo>
                      <a:pt x="2167" y="2697"/>
                    </a:lnTo>
                    <a:lnTo>
                      <a:pt x="2174" y="2694"/>
                    </a:lnTo>
                    <a:lnTo>
                      <a:pt x="2179" y="2690"/>
                    </a:lnTo>
                    <a:lnTo>
                      <a:pt x="2184" y="2687"/>
                    </a:lnTo>
                    <a:lnTo>
                      <a:pt x="2191" y="2683"/>
                    </a:lnTo>
                    <a:lnTo>
                      <a:pt x="2198" y="2680"/>
                    </a:lnTo>
                    <a:lnTo>
                      <a:pt x="2203" y="2678"/>
                    </a:lnTo>
                    <a:lnTo>
                      <a:pt x="2210" y="2673"/>
                    </a:lnTo>
                    <a:lnTo>
                      <a:pt x="2217" y="2671"/>
                    </a:lnTo>
                    <a:lnTo>
                      <a:pt x="2224" y="2668"/>
                    </a:lnTo>
                    <a:lnTo>
                      <a:pt x="2229" y="2664"/>
                    </a:lnTo>
                    <a:lnTo>
                      <a:pt x="2236" y="2661"/>
                    </a:lnTo>
                    <a:lnTo>
                      <a:pt x="2241" y="2659"/>
                    </a:lnTo>
                    <a:lnTo>
                      <a:pt x="2248" y="2656"/>
                    </a:lnTo>
                    <a:lnTo>
                      <a:pt x="2255" y="2654"/>
                    </a:lnTo>
                    <a:lnTo>
                      <a:pt x="2262" y="2649"/>
                    </a:lnTo>
                    <a:lnTo>
                      <a:pt x="2269" y="2647"/>
                    </a:lnTo>
                    <a:lnTo>
                      <a:pt x="2276" y="2647"/>
                    </a:lnTo>
                    <a:lnTo>
                      <a:pt x="2281" y="2642"/>
                    </a:lnTo>
                    <a:lnTo>
                      <a:pt x="2288" y="2640"/>
                    </a:lnTo>
                    <a:lnTo>
                      <a:pt x="2293" y="2637"/>
                    </a:lnTo>
                    <a:lnTo>
                      <a:pt x="2300" y="2635"/>
                    </a:lnTo>
                    <a:lnTo>
                      <a:pt x="2307" y="2633"/>
                    </a:lnTo>
                    <a:lnTo>
                      <a:pt x="2312" y="2633"/>
                    </a:lnTo>
                    <a:lnTo>
                      <a:pt x="2319" y="2630"/>
                    </a:lnTo>
                    <a:lnTo>
                      <a:pt x="2326" y="2630"/>
                    </a:lnTo>
                    <a:lnTo>
                      <a:pt x="2331" y="2628"/>
                    </a:lnTo>
                    <a:lnTo>
                      <a:pt x="2338" y="2628"/>
                    </a:lnTo>
                    <a:lnTo>
                      <a:pt x="2343" y="2626"/>
                    </a:lnTo>
                    <a:lnTo>
                      <a:pt x="2348" y="2626"/>
                    </a:lnTo>
                    <a:lnTo>
                      <a:pt x="2355" y="2626"/>
                    </a:lnTo>
                    <a:lnTo>
                      <a:pt x="2359" y="2626"/>
                    </a:lnTo>
                    <a:lnTo>
                      <a:pt x="2367" y="2626"/>
                    </a:lnTo>
                    <a:lnTo>
                      <a:pt x="2371" y="2626"/>
                    </a:lnTo>
                    <a:lnTo>
                      <a:pt x="2381" y="2077"/>
                    </a:lnTo>
                    <a:lnTo>
                      <a:pt x="2272" y="1996"/>
                    </a:lnTo>
                    <a:lnTo>
                      <a:pt x="2269" y="2001"/>
                    </a:lnTo>
                    <a:lnTo>
                      <a:pt x="2267" y="2005"/>
                    </a:lnTo>
                    <a:lnTo>
                      <a:pt x="2264" y="2010"/>
                    </a:lnTo>
                    <a:lnTo>
                      <a:pt x="2264" y="2015"/>
                    </a:lnTo>
                    <a:lnTo>
                      <a:pt x="2264" y="2022"/>
                    </a:lnTo>
                    <a:lnTo>
                      <a:pt x="2262" y="2027"/>
                    </a:lnTo>
                    <a:lnTo>
                      <a:pt x="2262" y="2031"/>
                    </a:lnTo>
                    <a:lnTo>
                      <a:pt x="2262" y="2039"/>
                    </a:lnTo>
                    <a:lnTo>
                      <a:pt x="2262" y="2043"/>
                    </a:lnTo>
                    <a:lnTo>
                      <a:pt x="2260" y="2048"/>
                    </a:lnTo>
                    <a:lnTo>
                      <a:pt x="2260" y="2055"/>
                    </a:lnTo>
                    <a:lnTo>
                      <a:pt x="2260" y="2060"/>
                    </a:lnTo>
                    <a:lnTo>
                      <a:pt x="2260" y="2067"/>
                    </a:lnTo>
                    <a:lnTo>
                      <a:pt x="2260" y="2072"/>
                    </a:lnTo>
                    <a:lnTo>
                      <a:pt x="2260" y="2079"/>
                    </a:lnTo>
                    <a:lnTo>
                      <a:pt x="2260" y="2084"/>
                    </a:lnTo>
                    <a:lnTo>
                      <a:pt x="2260" y="2091"/>
                    </a:lnTo>
                    <a:lnTo>
                      <a:pt x="2260" y="2096"/>
                    </a:lnTo>
                    <a:lnTo>
                      <a:pt x="2260" y="2103"/>
                    </a:lnTo>
                    <a:lnTo>
                      <a:pt x="2260" y="2107"/>
                    </a:lnTo>
                    <a:lnTo>
                      <a:pt x="2260" y="2115"/>
                    </a:lnTo>
                    <a:lnTo>
                      <a:pt x="2260" y="2119"/>
                    </a:lnTo>
                    <a:lnTo>
                      <a:pt x="2260" y="2127"/>
                    </a:lnTo>
                    <a:lnTo>
                      <a:pt x="2262" y="2131"/>
                    </a:lnTo>
                    <a:lnTo>
                      <a:pt x="2262" y="2138"/>
                    </a:lnTo>
                    <a:lnTo>
                      <a:pt x="2262" y="2143"/>
                    </a:lnTo>
                    <a:lnTo>
                      <a:pt x="2262" y="2150"/>
                    </a:lnTo>
                    <a:lnTo>
                      <a:pt x="2262" y="2157"/>
                    </a:lnTo>
                    <a:lnTo>
                      <a:pt x="2262" y="2162"/>
                    </a:lnTo>
                    <a:lnTo>
                      <a:pt x="2262" y="2169"/>
                    </a:lnTo>
                    <a:lnTo>
                      <a:pt x="2262" y="2174"/>
                    </a:lnTo>
                    <a:lnTo>
                      <a:pt x="2262" y="2181"/>
                    </a:lnTo>
                    <a:lnTo>
                      <a:pt x="2262" y="2186"/>
                    </a:lnTo>
                    <a:lnTo>
                      <a:pt x="2262" y="2193"/>
                    </a:lnTo>
                    <a:lnTo>
                      <a:pt x="2262" y="2198"/>
                    </a:lnTo>
                    <a:lnTo>
                      <a:pt x="2262" y="2205"/>
                    </a:lnTo>
                    <a:lnTo>
                      <a:pt x="2262" y="2210"/>
                    </a:lnTo>
                    <a:lnTo>
                      <a:pt x="2262" y="2217"/>
                    </a:lnTo>
                    <a:lnTo>
                      <a:pt x="2260" y="2222"/>
                    </a:lnTo>
                    <a:lnTo>
                      <a:pt x="2260" y="2229"/>
                    </a:lnTo>
                    <a:lnTo>
                      <a:pt x="2260" y="2233"/>
                    </a:lnTo>
                    <a:lnTo>
                      <a:pt x="2260" y="2241"/>
                    </a:lnTo>
                    <a:lnTo>
                      <a:pt x="2257" y="2245"/>
                    </a:lnTo>
                    <a:lnTo>
                      <a:pt x="2257" y="2252"/>
                    </a:lnTo>
                    <a:lnTo>
                      <a:pt x="2255" y="2257"/>
                    </a:lnTo>
                    <a:lnTo>
                      <a:pt x="2255" y="2262"/>
                    </a:lnTo>
                    <a:lnTo>
                      <a:pt x="2253" y="2267"/>
                    </a:lnTo>
                    <a:lnTo>
                      <a:pt x="2253" y="2274"/>
                    </a:lnTo>
                    <a:lnTo>
                      <a:pt x="2248" y="2279"/>
                    </a:lnTo>
                    <a:lnTo>
                      <a:pt x="2248" y="2283"/>
                    </a:lnTo>
                    <a:lnTo>
                      <a:pt x="2245" y="2288"/>
                    </a:lnTo>
                    <a:lnTo>
                      <a:pt x="2243" y="2293"/>
                    </a:lnTo>
                    <a:lnTo>
                      <a:pt x="2241" y="2298"/>
                    </a:lnTo>
                    <a:lnTo>
                      <a:pt x="2238" y="2302"/>
                    </a:lnTo>
                    <a:lnTo>
                      <a:pt x="2236" y="2307"/>
                    </a:lnTo>
                    <a:lnTo>
                      <a:pt x="2233" y="2314"/>
                    </a:lnTo>
                    <a:lnTo>
                      <a:pt x="2226" y="2321"/>
                    </a:lnTo>
                    <a:lnTo>
                      <a:pt x="2219" y="2331"/>
                    </a:lnTo>
                    <a:lnTo>
                      <a:pt x="2210" y="2338"/>
                    </a:lnTo>
                    <a:lnTo>
                      <a:pt x="2203" y="2348"/>
                    </a:lnTo>
                    <a:lnTo>
                      <a:pt x="2205" y="2357"/>
                    </a:lnTo>
                    <a:lnTo>
                      <a:pt x="2207" y="2364"/>
                    </a:lnTo>
                    <a:lnTo>
                      <a:pt x="2207" y="2374"/>
                    </a:lnTo>
                    <a:lnTo>
                      <a:pt x="2212" y="2383"/>
                    </a:lnTo>
                    <a:lnTo>
                      <a:pt x="2212" y="2393"/>
                    </a:lnTo>
                    <a:lnTo>
                      <a:pt x="2214" y="2402"/>
                    </a:lnTo>
                    <a:lnTo>
                      <a:pt x="2214" y="2409"/>
                    </a:lnTo>
                    <a:lnTo>
                      <a:pt x="2214" y="2419"/>
                    </a:lnTo>
                    <a:lnTo>
                      <a:pt x="2214" y="2426"/>
                    </a:lnTo>
                    <a:lnTo>
                      <a:pt x="2214" y="2435"/>
                    </a:lnTo>
                    <a:lnTo>
                      <a:pt x="2214" y="2443"/>
                    </a:lnTo>
                    <a:lnTo>
                      <a:pt x="2214" y="2452"/>
                    </a:lnTo>
                    <a:lnTo>
                      <a:pt x="2212" y="2459"/>
                    </a:lnTo>
                    <a:lnTo>
                      <a:pt x="2212" y="2469"/>
                    </a:lnTo>
                    <a:lnTo>
                      <a:pt x="2210" y="2476"/>
                    </a:lnTo>
                    <a:lnTo>
                      <a:pt x="2210" y="2483"/>
                    </a:lnTo>
                    <a:lnTo>
                      <a:pt x="2207" y="2490"/>
                    </a:lnTo>
                    <a:lnTo>
                      <a:pt x="2205" y="2497"/>
                    </a:lnTo>
                    <a:lnTo>
                      <a:pt x="2200" y="2504"/>
                    </a:lnTo>
                    <a:lnTo>
                      <a:pt x="2198" y="2512"/>
                    </a:lnTo>
                    <a:lnTo>
                      <a:pt x="2195" y="2519"/>
                    </a:lnTo>
                    <a:lnTo>
                      <a:pt x="2193" y="2526"/>
                    </a:lnTo>
                    <a:lnTo>
                      <a:pt x="2188" y="2531"/>
                    </a:lnTo>
                    <a:lnTo>
                      <a:pt x="2186" y="2538"/>
                    </a:lnTo>
                    <a:lnTo>
                      <a:pt x="2181" y="2542"/>
                    </a:lnTo>
                    <a:lnTo>
                      <a:pt x="2176" y="2550"/>
                    </a:lnTo>
                    <a:lnTo>
                      <a:pt x="2174" y="2557"/>
                    </a:lnTo>
                    <a:lnTo>
                      <a:pt x="2169" y="2561"/>
                    </a:lnTo>
                    <a:lnTo>
                      <a:pt x="2165" y="2566"/>
                    </a:lnTo>
                    <a:lnTo>
                      <a:pt x="2160" y="2573"/>
                    </a:lnTo>
                    <a:lnTo>
                      <a:pt x="2155" y="2578"/>
                    </a:lnTo>
                    <a:lnTo>
                      <a:pt x="2150" y="2583"/>
                    </a:lnTo>
                    <a:lnTo>
                      <a:pt x="2143" y="2588"/>
                    </a:lnTo>
                    <a:lnTo>
                      <a:pt x="2138" y="2592"/>
                    </a:lnTo>
                    <a:lnTo>
                      <a:pt x="2131" y="2595"/>
                    </a:lnTo>
                    <a:lnTo>
                      <a:pt x="2127" y="2602"/>
                    </a:lnTo>
                    <a:lnTo>
                      <a:pt x="2119" y="2604"/>
                    </a:lnTo>
                    <a:lnTo>
                      <a:pt x="2112" y="2607"/>
                    </a:lnTo>
                    <a:lnTo>
                      <a:pt x="2108" y="2611"/>
                    </a:lnTo>
                    <a:lnTo>
                      <a:pt x="2100" y="2616"/>
                    </a:lnTo>
                    <a:lnTo>
                      <a:pt x="2093" y="2618"/>
                    </a:lnTo>
                    <a:lnTo>
                      <a:pt x="2086" y="2621"/>
                    </a:lnTo>
                    <a:lnTo>
                      <a:pt x="2079" y="2623"/>
                    </a:lnTo>
                    <a:lnTo>
                      <a:pt x="2074" y="2628"/>
                    </a:lnTo>
                    <a:lnTo>
                      <a:pt x="2065" y="2628"/>
                    </a:lnTo>
                    <a:lnTo>
                      <a:pt x="2058" y="2633"/>
                    </a:lnTo>
                    <a:lnTo>
                      <a:pt x="2051" y="2635"/>
                    </a:lnTo>
                    <a:lnTo>
                      <a:pt x="2043" y="2637"/>
                    </a:lnTo>
                    <a:lnTo>
                      <a:pt x="2036" y="2637"/>
                    </a:lnTo>
                    <a:lnTo>
                      <a:pt x="2029" y="2640"/>
                    </a:lnTo>
                    <a:lnTo>
                      <a:pt x="2020" y="2640"/>
                    </a:lnTo>
                    <a:lnTo>
                      <a:pt x="2012" y="2642"/>
                    </a:lnTo>
                    <a:lnTo>
                      <a:pt x="2005" y="2642"/>
                    </a:lnTo>
                    <a:lnTo>
                      <a:pt x="1996" y="2642"/>
                    </a:lnTo>
                    <a:lnTo>
                      <a:pt x="1989" y="2642"/>
                    </a:lnTo>
                    <a:lnTo>
                      <a:pt x="1982" y="2645"/>
                    </a:lnTo>
                    <a:lnTo>
                      <a:pt x="1972" y="2642"/>
                    </a:lnTo>
                    <a:lnTo>
                      <a:pt x="1965" y="2642"/>
                    </a:lnTo>
                    <a:lnTo>
                      <a:pt x="1955" y="2642"/>
                    </a:lnTo>
                    <a:lnTo>
                      <a:pt x="1948" y="2642"/>
                    </a:lnTo>
                    <a:lnTo>
                      <a:pt x="1939" y="2640"/>
                    </a:lnTo>
                    <a:lnTo>
                      <a:pt x="1932" y="2640"/>
                    </a:lnTo>
                    <a:lnTo>
                      <a:pt x="1925" y="2637"/>
                    </a:lnTo>
                    <a:lnTo>
                      <a:pt x="1915" y="2637"/>
                    </a:lnTo>
                    <a:lnTo>
                      <a:pt x="1908" y="2633"/>
                    </a:lnTo>
                    <a:lnTo>
                      <a:pt x="1901" y="2630"/>
                    </a:lnTo>
                    <a:lnTo>
                      <a:pt x="1894" y="2628"/>
                    </a:lnTo>
                    <a:lnTo>
                      <a:pt x="1889" y="2626"/>
                    </a:lnTo>
                    <a:lnTo>
                      <a:pt x="1884" y="2621"/>
                    </a:lnTo>
                    <a:lnTo>
                      <a:pt x="1877" y="2616"/>
                    </a:lnTo>
                    <a:lnTo>
                      <a:pt x="1872" y="2614"/>
                    </a:lnTo>
                    <a:lnTo>
                      <a:pt x="1868" y="2609"/>
                    </a:lnTo>
                    <a:lnTo>
                      <a:pt x="1860" y="2604"/>
                    </a:lnTo>
                    <a:lnTo>
                      <a:pt x="1856" y="2599"/>
                    </a:lnTo>
                    <a:lnTo>
                      <a:pt x="1851" y="2595"/>
                    </a:lnTo>
                    <a:lnTo>
                      <a:pt x="1846" y="2590"/>
                    </a:lnTo>
                    <a:lnTo>
                      <a:pt x="1837" y="2580"/>
                    </a:lnTo>
                    <a:lnTo>
                      <a:pt x="1829" y="2573"/>
                    </a:lnTo>
                    <a:lnTo>
                      <a:pt x="1825" y="2566"/>
                    </a:lnTo>
                    <a:lnTo>
                      <a:pt x="1822" y="2561"/>
                    </a:lnTo>
                    <a:lnTo>
                      <a:pt x="1818" y="2557"/>
                    </a:lnTo>
                    <a:lnTo>
                      <a:pt x="1815" y="2552"/>
                    </a:lnTo>
                    <a:lnTo>
                      <a:pt x="1810" y="2545"/>
                    </a:lnTo>
                    <a:lnTo>
                      <a:pt x="1808" y="2540"/>
                    </a:lnTo>
                    <a:lnTo>
                      <a:pt x="1806" y="2533"/>
                    </a:lnTo>
                    <a:lnTo>
                      <a:pt x="1803" y="2528"/>
                    </a:lnTo>
                    <a:lnTo>
                      <a:pt x="1801" y="2523"/>
                    </a:lnTo>
                    <a:lnTo>
                      <a:pt x="1799" y="2516"/>
                    </a:lnTo>
                    <a:lnTo>
                      <a:pt x="1794" y="2509"/>
                    </a:lnTo>
                    <a:lnTo>
                      <a:pt x="1794" y="2504"/>
                    </a:lnTo>
                    <a:lnTo>
                      <a:pt x="1791" y="2497"/>
                    </a:lnTo>
                    <a:lnTo>
                      <a:pt x="1789" y="2492"/>
                    </a:lnTo>
                    <a:lnTo>
                      <a:pt x="1789" y="2485"/>
                    </a:lnTo>
                    <a:lnTo>
                      <a:pt x="1789" y="2481"/>
                    </a:lnTo>
                    <a:lnTo>
                      <a:pt x="1787" y="2473"/>
                    </a:lnTo>
                    <a:lnTo>
                      <a:pt x="1784" y="2466"/>
                    </a:lnTo>
                    <a:lnTo>
                      <a:pt x="1784" y="2459"/>
                    </a:lnTo>
                    <a:lnTo>
                      <a:pt x="1784" y="2454"/>
                    </a:lnTo>
                    <a:lnTo>
                      <a:pt x="1782" y="2447"/>
                    </a:lnTo>
                    <a:lnTo>
                      <a:pt x="1782" y="2440"/>
                    </a:lnTo>
                    <a:lnTo>
                      <a:pt x="1782" y="2433"/>
                    </a:lnTo>
                    <a:lnTo>
                      <a:pt x="1782" y="2428"/>
                    </a:lnTo>
                    <a:lnTo>
                      <a:pt x="1782" y="2421"/>
                    </a:lnTo>
                    <a:lnTo>
                      <a:pt x="1782" y="2414"/>
                    </a:lnTo>
                    <a:lnTo>
                      <a:pt x="1782" y="2407"/>
                    </a:lnTo>
                    <a:lnTo>
                      <a:pt x="1784" y="2402"/>
                    </a:lnTo>
                    <a:lnTo>
                      <a:pt x="1784" y="2395"/>
                    </a:lnTo>
                    <a:lnTo>
                      <a:pt x="1784" y="2388"/>
                    </a:lnTo>
                    <a:lnTo>
                      <a:pt x="1787" y="2381"/>
                    </a:lnTo>
                    <a:lnTo>
                      <a:pt x="1789" y="2376"/>
                    </a:lnTo>
                    <a:lnTo>
                      <a:pt x="1789" y="2369"/>
                    </a:lnTo>
                    <a:lnTo>
                      <a:pt x="1791" y="2362"/>
                    </a:lnTo>
                    <a:lnTo>
                      <a:pt x="1791" y="2357"/>
                    </a:lnTo>
                    <a:lnTo>
                      <a:pt x="1794" y="2350"/>
                    </a:lnTo>
                    <a:lnTo>
                      <a:pt x="1796" y="2343"/>
                    </a:lnTo>
                    <a:lnTo>
                      <a:pt x="1799" y="2338"/>
                    </a:lnTo>
                    <a:lnTo>
                      <a:pt x="1801" y="2331"/>
                    </a:lnTo>
                    <a:lnTo>
                      <a:pt x="1806" y="2326"/>
                    </a:lnTo>
                    <a:lnTo>
                      <a:pt x="1808" y="2319"/>
                    </a:lnTo>
                    <a:lnTo>
                      <a:pt x="1810" y="2314"/>
                    </a:lnTo>
                    <a:lnTo>
                      <a:pt x="1815" y="2307"/>
                    </a:lnTo>
                    <a:lnTo>
                      <a:pt x="1818" y="2302"/>
                    </a:lnTo>
                    <a:lnTo>
                      <a:pt x="1822" y="2298"/>
                    </a:lnTo>
                    <a:lnTo>
                      <a:pt x="1825" y="2293"/>
                    </a:lnTo>
                    <a:lnTo>
                      <a:pt x="1829" y="2286"/>
                    </a:lnTo>
                    <a:lnTo>
                      <a:pt x="1834" y="2283"/>
                    </a:lnTo>
                    <a:lnTo>
                      <a:pt x="1837" y="2276"/>
                    </a:lnTo>
                    <a:lnTo>
                      <a:pt x="1841" y="2269"/>
                    </a:lnTo>
                    <a:lnTo>
                      <a:pt x="1848" y="2264"/>
                    </a:lnTo>
                    <a:lnTo>
                      <a:pt x="1853" y="2260"/>
                    </a:lnTo>
                    <a:lnTo>
                      <a:pt x="1860" y="2252"/>
                    </a:lnTo>
                    <a:lnTo>
                      <a:pt x="1868" y="2248"/>
                    </a:lnTo>
                    <a:lnTo>
                      <a:pt x="1875" y="2243"/>
                    </a:lnTo>
                    <a:lnTo>
                      <a:pt x="1884" y="2238"/>
                    </a:lnTo>
                    <a:lnTo>
                      <a:pt x="1891" y="2233"/>
                    </a:lnTo>
                    <a:lnTo>
                      <a:pt x="1898" y="2229"/>
                    </a:lnTo>
                    <a:lnTo>
                      <a:pt x="1908" y="2224"/>
                    </a:lnTo>
                    <a:lnTo>
                      <a:pt x="1917" y="2222"/>
                    </a:lnTo>
                    <a:lnTo>
                      <a:pt x="1922" y="2219"/>
                    </a:lnTo>
                    <a:lnTo>
                      <a:pt x="1927" y="2219"/>
                    </a:lnTo>
                    <a:lnTo>
                      <a:pt x="1932" y="2217"/>
                    </a:lnTo>
                    <a:lnTo>
                      <a:pt x="1936" y="2217"/>
                    </a:lnTo>
                    <a:lnTo>
                      <a:pt x="1941" y="2214"/>
                    </a:lnTo>
                    <a:lnTo>
                      <a:pt x="1948" y="2214"/>
                    </a:lnTo>
                    <a:lnTo>
                      <a:pt x="1953" y="2212"/>
                    </a:lnTo>
                    <a:lnTo>
                      <a:pt x="1958" y="2212"/>
                    </a:lnTo>
                    <a:lnTo>
                      <a:pt x="1963" y="2210"/>
                    </a:lnTo>
                    <a:lnTo>
                      <a:pt x="1967" y="2210"/>
                    </a:lnTo>
                    <a:lnTo>
                      <a:pt x="1972" y="2207"/>
                    </a:lnTo>
                    <a:lnTo>
                      <a:pt x="1979" y="2207"/>
                    </a:lnTo>
                    <a:lnTo>
                      <a:pt x="1984" y="2207"/>
                    </a:lnTo>
                    <a:lnTo>
                      <a:pt x="1989" y="2205"/>
                    </a:lnTo>
                    <a:lnTo>
                      <a:pt x="1993" y="2205"/>
                    </a:lnTo>
                    <a:lnTo>
                      <a:pt x="2001" y="2205"/>
                    </a:lnTo>
                    <a:lnTo>
                      <a:pt x="2005" y="2205"/>
                    </a:lnTo>
                    <a:lnTo>
                      <a:pt x="2010" y="2205"/>
                    </a:lnTo>
                    <a:lnTo>
                      <a:pt x="2015" y="2205"/>
                    </a:lnTo>
                    <a:lnTo>
                      <a:pt x="2020" y="2205"/>
                    </a:lnTo>
                    <a:lnTo>
                      <a:pt x="2027" y="2205"/>
                    </a:lnTo>
                    <a:lnTo>
                      <a:pt x="2031" y="2205"/>
                    </a:lnTo>
                    <a:lnTo>
                      <a:pt x="2036" y="2207"/>
                    </a:lnTo>
                    <a:lnTo>
                      <a:pt x="2041" y="2207"/>
                    </a:lnTo>
                    <a:lnTo>
                      <a:pt x="2046" y="2207"/>
                    </a:lnTo>
                    <a:lnTo>
                      <a:pt x="2051" y="2210"/>
                    </a:lnTo>
                    <a:lnTo>
                      <a:pt x="2058" y="2210"/>
                    </a:lnTo>
                    <a:lnTo>
                      <a:pt x="2062" y="2212"/>
                    </a:lnTo>
                    <a:lnTo>
                      <a:pt x="2067" y="2212"/>
                    </a:lnTo>
                    <a:lnTo>
                      <a:pt x="2072" y="2214"/>
                    </a:lnTo>
                    <a:lnTo>
                      <a:pt x="2077" y="2214"/>
                    </a:lnTo>
                    <a:lnTo>
                      <a:pt x="2081" y="2217"/>
                    </a:lnTo>
                    <a:lnTo>
                      <a:pt x="2086" y="2219"/>
                    </a:lnTo>
                    <a:lnTo>
                      <a:pt x="2091" y="2222"/>
                    </a:lnTo>
                    <a:lnTo>
                      <a:pt x="2096" y="2224"/>
                    </a:lnTo>
                    <a:lnTo>
                      <a:pt x="2100" y="2226"/>
                    </a:lnTo>
                    <a:lnTo>
                      <a:pt x="2105" y="2229"/>
                    </a:lnTo>
                    <a:lnTo>
                      <a:pt x="2112" y="2231"/>
                    </a:lnTo>
                    <a:lnTo>
                      <a:pt x="2115" y="2236"/>
                    </a:lnTo>
                    <a:lnTo>
                      <a:pt x="2122" y="2238"/>
                    </a:lnTo>
                    <a:lnTo>
                      <a:pt x="2129" y="2238"/>
                    </a:lnTo>
                    <a:lnTo>
                      <a:pt x="2138" y="2233"/>
                    </a:lnTo>
                    <a:lnTo>
                      <a:pt x="2141" y="2229"/>
                    </a:lnTo>
                    <a:lnTo>
                      <a:pt x="2143" y="2226"/>
                    </a:lnTo>
                    <a:lnTo>
                      <a:pt x="2146" y="2222"/>
                    </a:lnTo>
                    <a:lnTo>
                      <a:pt x="2148" y="2217"/>
                    </a:lnTo>
                    <a:lnTo>
                      <a:pt x="2138" y="1796"/>
                    </a:lnTo>
                    <a:lnTo>
                      <a:pt x="2136" y="1796"/>
                    </a:lnTo>
                    <a:lnTo>
                      <a:pt x="2136" y="1799"/>
                    </a:lnTo>
                    <a:lnTo>
                      <a:pt x="2131" y="1799"/>
                    </a:lnTo>
                    <a:lnTo>
                      <a:pt x="2127" y="1801"/>
                    </a:lnTo>
                    <a:lnTo>
                      <a:pt x="2122" y="1803"/>
                    </a:lnTo>
                    <a:lnTo>
                      <a:pt x="2115" y="1806"/>
                    </a:lnTo>
                    <a:lnTo>
                      <a:pt x="2108" y="1810"/>
                    </a:lnTo>
                    <a:lnTo>
                      <a:pt x="2100" y="1815"/>
                    </a:lnTo>
                    <a:lnTo>
                      <a:pt x="2091" y="1818"/>
                    </a:lnTo>
                    <a:lnTo>
                      <a:pt x="2081" y="1822"/>
                    </a:lnTo>
                    <a:lnTo>
                      <a:pt x="2077" y="1827"/>
                    </a:lnTo>
                    <a:lnTo>
                      <a:pt x="2072" y="1829"/>
                    </a:lnTo>
                    <a:lnTo>
                      <a:pt x="2065" y="1832"/>
                    </a:lnTo>
                    <a:lnTo>
                      <a:pt x="2060" y="1834"/>
                    </a:lnTo>
                    <a:lnTo>
                      <a:pt x="2055" y="1837"/>
                    </a:lnTo>
                    <a:lnTo>
                      <a:pt x="2051" y="1839"/>
                    </a:lnTo>
                    <a:lnTo>
                      <a:pt x="2043" y="1841"/>
                    </a:lnTo>
                    <a:lnTo>
                      <a:pt x="2039" y="1844"/>
                    </a:lnTo>
                    <a:lnTo>
                      <a:pt x="2034" y="1846"/>
                    </a:lnTo>
                    <a:lnTo>
                      <a:pt x="2027" y="1851"/>
                    </a:lnTo>
                    <a:lnTo>
                      <a:pt x="2022" y="1853"/>
                    </a:lnTo>
                    <a:lnTo>
                      <a:pt x="2017" y="1858"/>
                    </a:lnTo>
                    <a:lnTo>
                      <a:pt x="2010" y="1860"/>
                    </a:lnTo>
                    <a:lnTo>
                      <a:pt x="2005" y="1863"/>
                    </a:lnTo>
                    <a:lnTo>
                      <a:pt x="1998" y="1865"/>
                    </a:lnTo>
                    <a:lnTo>
                      <a:pt x="1993" y="1867"/>
                    </a:lnTo>
                    <a:lnTo>
                      <a:pt x="1986" y="1870"/>
                    </a:lnTo>
                    <a:lnTo>
                      <a:pt x="1982" y="1875"/>
                    </a:lnTo>
                    <a:lnTo>
                      <a:pt x="1977" y="1877"/>
                    </a:lnTo>
                    <a:lnTo>
                      <a:pt x="1972" y="1879"/>
                    </a:lnTo>
                    <a:lnTo>
                      <a:pt x="1965" y="1882"/>
                    </a:lnTo>
                    <a:lnTo>
                      <a:pt x="1960" y="1884"/>
                    </a:lnTo>
                    <a:lnTo>
                      <a:pt x="1955" y="1889"/>
                    </a:lnTo>
                    <a:lnTo>
                      <a:pt x="1951" y="1891"/>
                    </a:lnTo>
                    <a:lnTo>
                      <a:pt x="1941" y="1896"/>
                    </a:lnTo>
                    <a:lnTo>
                      <a:pt x="1932" y="1901"/>
                    </a:lnTo>
                    <a:lnTo>
                      <a:pt x="1922" y="1905"/>
                    </a:lnTo>
                    <a:lnTo>
                      <a:pt x="1915" y="1910"/>
                    </a:lnTo>
                    <a:lnTo>
                      <a:pt x="1908" y="1915"/>
                    </a:lnTo>
                    <a:lnTo>
                      <a:pt x="1903" y="1920"/>
                    </a:lnTo>
                    <a:lnTo>
                      <a:pt x="1898" y="1922"/>
                    </a:lnTo>
                    <a:lnTo>
                      <a:pt x="1894" y="1925"/>
                    </a:lnTo>
                    <a:lnTo>
                      <a:pt x="1891" y="1927"/>
                    </a:lnTo>
                    <a:lnTo>
                      <a:pt x="1891" y="1929"/>
                    </a:lnTo>
                    <a:lnTo>
                      <a:pt x="1889" y="1934"/>
                    </a:lnTo>
                    <a:lnTo>
                      <a:pt x="1887" y="1939"/>
                    </a:lnTo>
                    <a:lnTo>
                      <a:pt x="1884" y="1944"/>
                    </a:lnTo>
                    <a:lnTo>
                      <a:pt x="1879" y="1948"/>
                    </a:lnTo>
                    <a:lnTo>
                      <a:pt x="1877" y="1953"/>
                    </a:lnTo>
                    <a:lnTo>
                      <a:pt x="1875" y="1958"/>
                    </a:lnTo>
                    <a:lnTo>
                      <a:pt x="1872" y="1963"/>
                    </a:lnTo>
                    <a:lnTo>
                      <a:pt x="1870" y="1967"/>
                    </a:lnTo>
                    <a:lnTo>
                      <a:pt x="1865" y="1972"/>
                    </a:lnTo>
                    <a:lnTo>
                      <a:pt x="1863" y="1977"/>
                    </a:lnTo>
                    <a:lnTo>
                      <a:pt x="1860" y="1982"/>
                    </a:lnTo>
                    <a:lnTo>
                      <a:pt x="1858" y="1989"/>
                    </a:lnTo>
                    <a:lnTo>
                      <a:pt x="1856" y="1991"/>
                    </a:lnTo>
                    <a:lnTo>
                      <a:pt x="1853" y="1996"/>
                    </a:lnTo>
                    <a:lnTo>
                      <a:pt x="1851" y="2001"/>
                    </a:lnTo>
                    <a:lnTo>
                      <a:pt x="1848" y="2008"/>
                    </a:lnTo>
                    <a:lnTo>
                      <a:pt x="1841" y="2015"/>
                    </a:lnTo>
                    <a:lnTo>
                      <a:pt x="1834" y="2024"/>
                    </a:lnTo>
                    <a:lnTo>
                      <a:pt x="1829" y="2034"/>
                    </a:lnTo>
                    <a:lnTo>
                      <a:pt x="1822" y="2043"/>
                    </a:lnTo>
                    <a:lnTo>
                      <a:pt x="1815" y="2053"/>
                    </a:lnTo>
                    <a:lnTo>
                      <a:pt x="1808" y="2062"/>
                    </a:lnTo>
                    <a:lnTo>
                      <a:pt x="1801" y="2069"/>
                    </a:lnTo>
                    <a:lnTo>
                      <a:pt x="1796" y="2079"/>
                    </a:lnTo>
                    <a:lnTo>
                      <a:pt x="1789" y="2088"/>
                    </a:lnTo>
                    <a:lnTo>
                      <a:pt x="1782" y="2098"/>
                    </a:lnTo>
                    <a:lnTo>
                      <a:pt x="1772" y="2105"/>
                    </a:lnTo>
                    <a:lnTo>
                      <a:pt x="1765" y="2115"/>
                    </a:lnTo>
                    <a:lnTo>
                      <a:pt x="1758" y="2122"/>
                    </a:lnTo>
                    <a:lnTo>
                      <a:pt x="1749" y="2131"/>
                    </a:lnTo>
                    <a:lnTo>
                      <a:pt x="1742" y="2138"/>
                    </a:lnTo>
                    <a:lnTo>
                      <a:pt x="1732" y="2148"/>
                    </a:lnTo>
                    <a:lnTo>
                      <a:pt x="1723" y="2155"/>
                    </a:lnTo>
                    <a:lnTo>
                      <a:pt x="1715" y="2162"/>
                    </a:lnTo>
                    <a:lnTo>
                      <a:pt x="1706" y="2169"/>
                    </a:lnTo>
                    <a:lnTo>
                      <a:pt x="1699" y="2179"/>
                    </a:lnTo>
                    <a:lnTo>
                      <a:pt x="1692" y="2181"/>
                    </a:lnTo>
                    <a:lnTo>
                      <a:pt x="1689" y="2186"/>
                    </a:lnTo>
                    <a:lnTo>
                      <a:pt x="1682" y="2188"/>
                    </a:lnTo>
                    <a:lnTo>
                      <a:pt x="1677" y="2193"/>
                    </a:lnTo>
                    <a:lnTo>
                      <a:pt x="1668" y="2200"/>
                    </a:lnTo>
                    <a:lnTo>
                      <a:pt x="1661" y="2207"/>
                    </a:lnTo>
                    <a:lnTo>
                      <a:pt x="1658" y="2210"/>
                    </a:lnTo>
                    <a:lnTo>
                      <a:pt x="1658" y="2214"/>
                    </a:lnTo>
                    <a:lnTo>
                      <a:pt x="1658" y="2219"/>
                    </a:lnTo>
                    <a:lnTo>
                      <a:pt x="1658" y="2224"/>
                    </a:lnTo>
                    <a:lnTo>
                      <a:pt x="1658" y="2231"/>
                    </a:lnTo>
                    <a:lnTo>
                      <a:pt x="1661" y="2238"/>
                    </a:lnTo>
                    <a:lnTo>
                      <a:pt x="1661" y="2245"/>
                    </a:lnTo>
                    <a:lnTo>
                      <a:pt x="1661" y="2255"/>
                    </a:lnTo>
                    <a:lnTo>
                      <a:pt x="1661" y="2264"/>
                    </a:lnTo>
                    <a:lnTo>
                      <a:pt x="1661" y="2274"/>
                    </a:lnTo>
                    <a:lnTo>
                      <a:pt x="1661" y="2283"/>
                    </a:lnTo>
                    <a:lnTo>
                      <a:pt x="1663" y="2295"/>
                    </a:lnTo>
                    <a:lnTo>
                      <a:pt x="1663" y="2307"/>
                    </a:lnTo>
                    <a:lnTo>
                      <a:pt x="1666" y="2319"/>
                    </a:lnTo>
                    <a:lnTo>
                      <a:pt x="1666" y="2333"/>
                    </a:lnTo>
                    <a:lnTo>
                      <a:pt x="1666" y="2345"/>
                    </a:lnTo>
                    <a:lnTo>
                      <a:pt x="1668" y="2359"/>
                    </a:lnTo>
                    <a:lnTo>
                      <a:pt x="1668" y="2374"/>
                    </a:lnTo>
                    <a:lnTo>
                      <a:pt x="1668" y="2388"/>
                    </a:lnTo>
                    <a:lnTo>
                      <a:pt x="1670" y="2402"/>
                    </a:lnTo>
                    <a:lnTo>
                      <a:pt x="1670" y="2419"/>
                    </a:lnTo>
                    <a:lnTo>
                      <a:pt x="1673" y="2433"/>
                    </a:lnTo>
                    <a:lnTo>
                      <a:pt x="1673" y="2450"/>
                    </a:lnTo>
                    <a:lnTo>
                      <a:pt x="1675" y="2466"/>
                    </a:lnTo>
                    <a:lnTo>
                      <a:pt x="1675" y="2481"/>
                    </a:lnTo>
                    <a:lnTo>
                      <a:pt x="1675" y="2497"/>
                    </a:lnTo>
                    <a:lnTo>
                      <a:pt x="1677" y="2514"/>
                    </a:lnTo>
                    <a:lnTo>
                      <a:pt x="1677" y="2531"/>
                    </a:lnTo>
                    <a:lnTo>
                      <a:pt x="1680" y="2547"/>
                    </a:lnTo>
                    <a:lnTo>
                      <a:pt x="1682" y="2566"/>
                    </a:lnTo>
                    <a:lnTo>
                      <a:pt x="1682" y="2580"/>
                    </a:lnTo>
                    <a:lnTo>
                      <a:pt x="1682" y="2597"/>
                    </a:lnTo>
                    <a:lnTo>
                      <a:pt x="1685" y="2614"/>
                    </a:lnTo>
                    <a:lnTo>
                      <a:pt x="1685" y="2630"/>
                    </a:lnTo>
                    <a:lnTo>
                      <a:pt x="1685" y="2647"/>
                    </a:lnTo>
                    <a:lnTo>
                      <a:pt x="1687" y="2664"/>
                    </a:lnTo>
                    <a:lnTo>
                      <a:pt x="1689" y="2678"/>
                    </a:lnTo>
                    <a:lnTo>
                      <a:pt x="1689" y="2694"/>
                    </a:lnTo>
                    <a:lnTo>
                      <a:pt x="1689" y="2711"/>
                    </a:lnTo>
                    <a:lnTo>
                      <a:pt x="1692" y="2725"/>
                    </a:lnTo>
                    <a:lnTo>
                      <a:pt x="1692" y="2740"/>
                    </a:lnTo>
                    <a:lnTo>
                      <a:pt x="1694" y="2754"/>
                    </a:lnTo>
                    <a:lnTo>
                      <a:pt x="1694" y="2768"/>
                    </a:lnTo>
                    <a:lnTo>
                      <a:pt x="1696" y="2782"/>
                    </a:lnTo>
                    <a:lnTo>
                      <a:pt x="1696" y="2797"/>
                    </a:lnTo>
                    <a:lnTo>
                      <a:pt x="1699" y="2809"/>
                    </a:lnTo>
                    <a:lnTo>
                      <a:pt x="1699" y="2820"/>
                    </a:lnTo>
                    <a:lnTo>
                      <a:pt x="1699" y="2832"/>
                    </a:lnTo>
                    <a:lnTo>
                      <a:pt x="1699" y="2844"/>
                    </a:lnTo>
                    <a:lnTo>
                      <a:pt x="1701" y="2854"/>
                    </a:lnTo>
                    <a:lnTo>
                      <a:pt x="1701" y="2863"/>
                    </a:lnTo>
                    <a:lnTo>
                      <a:pt x="1701" y="2873"/>
                    </a:lnTo>
                    <a:lnTo>
                      <a:pt x="1701" y="2882"/>
                    </a:lnTo>
                    <a:lnTo>
                      <a:pt x="1704" y="2889"/>
                    </a:lnTo>
                    <a:lnTo>
                      <a:pt x="1704" y="2896"/>
                    </a:lnTo>
                    <a:lnTo>
                      <a:pt x="1704" y="2904"/>
                    </a:lnTo>
                    <a:lnTo>
                      <a:pt x="1704" y="2906"/>
                    </a:lnTo>
                    <a:lnTo>
                      <a:pt x="1706" y="2913"/>
                    </a:lnTo>
                    <a:lnTo>
                      <a:pt x="1706" y="2918"/>
                    </a:lnTo>
                    <a:lnTo>
                      <a:pt x="1706" y="2920"/>
                    </a:lnTo>
                    <a:lnTo>
                      <a:pt x="1715" y="2920"/>
                    </a:lnTo>
                    <a:lnTo>
                      <a:pt x="1725" y="2918"/>
                    </a:lnTo>
                    <a:lnTo>
                      <a:pt x="1732" y="2916"/>
                    </a:lnTo>
                    <a:lnTo>
                      <a:pt x="1744" y="2913"/>
                    </a:lnTo>
                    <a:lnTo>
                      <a:pt x="1746" y="2911"/>
                    </a:lnTo>
                    <a:lnTo>
                      <a:pt x="1753" y="2911"/>
                    </a:lnTo>
                    <a:lnTo>
                      <a:pt x="1758" y="2908"/>
                    </a:lnTo>
                    <a:lnTo>
                      <a:pt x="1763" y="2906"/>
                    </a:lnTo>
                    <a:lnTo>
                      <a:pt x="1768" y="2904"/>
                    </a:lnTo>
                    <a:lnTo>
                      <a:pt x="1772" y="2901"/>
                    </a:lnTo>
                    <a:lnTo>
                      <a:pt x="1777" y="2899"/>
                    </a:lnTo>
                    <a:lnTo>
                      <a:pt x="1784" y="2896"/>
                    </a:lnTo>
                    <a:lnTo>
                      <a:pt x="1789" y="2894"/>
                    </a:lnTo>
                    <a:lnTo>
                      <a:pt x="1794" y="2892"/>
                    </a:lnTo>
                    <a:lnTo>
                      <a:pt x="1799" y="2889"/>
                    </a:lnTo>
                    <a:lnTo>
                      <a:pt x="1803" y="2887"/>
                    </a:lnTo>
                    <a:lnTo>
                      <a:pt x="1808" y="2882"/>
                    </a:lnTo>
                    <a:lnTo>
                      <a:pt x="1813" y="2880"/>
                    </a:lnTo>
                    <a:lnTo>
                      <a:pt x="1818" y="2877"/>
                    </a:lnTo>
                    <a:lnTo>
                      <a:pt x="1822" y="2875"/>
                    </a:lnTo>
                    <a:lnTo>
                      <a:pt x="1827" y="2870"/>
                    </a:lnTo>
                    <a:lnTo>
                      <a:pt x="1832" y="2868"/>
                    </a:lnTo>
                    <a:lnTo>
                      <a:pt x="1839" y="2866"/>
                    </a:lnTo>
                    <a:lnTo>
                      <a:pt x="1844" y="2863"/>
                    </a:lnTo>
                    <a:lnTo>
                      <a:pt x="1848" y="2858"/>
                    </a:lnTo>
                    <a:lnTo>
                      <a:pt x="1853" y="2856"/>
                    </a:lnTo>
                    <a:lnTo>
                      <a:pt x="1860" y="2854"/>
                    </a:lnTo>
                    <a:lnTo>
                      <a:pt x="1865" y="2851"/>
                    </a:lnTo>
                    <a:lnTo>
                      <a:pt x="1870" y="2849"/>
                    </a:lnTo>
                    <a:lnTo>
                      <a:pt x="1875" y="2847"/>
                    </a:lnTo>
                    <a:lnTo>
                      <a:pt x="1879" y="2844"/>
                    </a:lnTo>
                    <a:lnTo>
                      <a:pt x="1884" y="2842"/>
                    </a:lnTo>
                    <a:lnTo>
                      <a:pt x="1889" y="2839"/>
                    </a:lnTo>
                    <a:lnTo>
                      <a:pt x="1894" y="2837"/>
                    </a:lnTo>
                    <a:lnTo>
                      <a:pt x="1898" y="2835"/>
                    </a:lnTo>
                    <a:lnTo>
                      <a:pt x="1903" y="2835"/>
                    </a:lnTo>
                    <a:lnTo>
                      <a:pt x="1908" y="2832"/>
                    </a:lnTo>
                    <a:lnTo>
                      <a:pt x="1913" y="2832"/>
                    </a:lnTo>
                    <a:lnTo>
                      <a:pt x="1917" y="2830"/>
                    </a:lnTo>
                    <a:lnTo>
                      <a:pt x="1922" y="2830"/>
                    </a:lnTo>
                    <a:lnTo>
                      <a:pt x="1927" y="2830"/>
                    </a:lnTo>
                    <a:lnTo>
                      <a:pt x="1932" y="2828"/>
                    </a:lnTo>
                    <a:lnTo>
                      <a:pt x="1936" y="2828"/>
                    </a:lnTo>
                    <a:lnTo>
                      <a:pt x="1941" y="2830"/>
                    </a:lnTo>
                    <a:lnTo>
                      <a:pt x="1951" y="2830"/>
                    </a:lnTo>
                    <a:lnTo>
                      <a:pt x="1960" y="2832"/>
                    </a:lnTo>
                    <a:lnTo>
                      <a:pt x="1970" y="2835"/>
                    </a:lnTo>
                    <a:lnTo>
                      <a:pt x="1979" y="2842"/>
                    </a:lnTo>
                    <a:lnTo>
                      <a:pt x="1986" y="2847"/>
                    </a:lnTo>
                    <a:lnTo>
                      <a:pt x="1996" y="2854"/>
                    </a:lnTo>
                    <a:lnTo>
                      <a:pt x="2001" y="2858"/>
                    </a:lnTo>
                    <a:lnTo>
                      <a:pt x="2003" y="2863"/>
                    </a:lnTo>
                    <a:lnTo>
                      <a:pt x="2008" y="2868"/>
                    </a:lnTo>
                    <a:lnTo>
                      <a:pt x="2012" y="2875"/>
                    </a:lnTo>
                    <a:lnTo>
                      <a:pt x="2017" y="2880"/>
                    </a:lnTo>
                    <a:lnTo>
                      <a:pt x="2020" y="2882"/>
                    </a:lnTo>
                    <a:lnTo>
                      <a:pt x="2027" y="2889"/>
                    </a:lnTo>
                    <a:lnTo>
                      <a:pt x="2034" y="2896"/>
                    </a:lnTo>
                    <a:lnTo>
                      <a:pt x="2043" y="2904"/>
                    </a:lnTo>
                    <a:lnTo>
                      <a:pt x="2053" y="2913"/>
                    </a:lnTo>
                    <a:lnTo>
                      <a:pt x="2062" y="2923"/>
                    </a:lnTo>
                    <a:lnTo>
                      <a:pt x="2072" y="2930"/>
                    </a:lnTo>
                    <a:lnTo>
                      <a:pt x="2079" y="2939"/>
                    </a:lnTo>
                    <a:lnTo>
                      <a:pt x="2089" y="2946"/>
                    </a:lnTo>
                    <a:lnTo>
                      <a:pt x="2096" y="2954"/>
                    </a:lnTo>
                    <a:lnTo>
                      <a:pt x="2100" y="2961"/>
                    </a:lnTo>
                    <a:lnTo>
                      <a:pt x="2108" y="2965"/>
                    </a:lnTo>
                    <a:lnTo>
                      <a:pt x="2110" y="2968"/>
                    </a:lnTo>
                    <a:lnTo>
                      <a:pt x="2112" y="2970"/>
                    </a:lnTo>
                    <a:lnTo>
                      <a:pt x="2110" y="2970"/>
                    </a:lnTo>
                    <a:lnTo>
                      <a:pt x="2108" y="2973"/>
                    </a:lnTo>
                    <a:lnTo>
                      <a:pt x="2100" y="2975"/>
                    </a:lnTo>
                    <a:lnTo>
                      <a:pt x="2096" y="2977"/>
                    </a:lnTo>
                    <a:lnTo>
                      <a:pt x="2089" y="2982"/>
                    </a:lnTo>
                    <a:lnTo>
                      <a:pt x="2079" y="2989"/>
                    </a:lnTo>
                    <a:lnTo>
                      <a:pt x="2074" y="2992"/>
                    </a:lnTo>
                    <a:lnTo>
                      <a:pt x="2070" y="2996"/>
                    </a:lnTo>
                    <a:lnTo>
                      <a:pt x="2065" y="2999"/>
                    </a:lnTo>
                    <a:lnTo>
                      <a:pt x="2058" y="3003"/>
                    </a:lnTo>
                    <a:lnTo>
                      <a:pt x="2051" y="3006"/>
                    </a:lnTo>
                    <a:lnTo>
                      <a:pt x="2046" y="3011"/>
                    </a:lnTo>
                    <a:lnTo>
                      <a:pt x="2039" y="3013"/>
                    </a:lnTo>
                    <a:lnTo>
                      <a:pt x="2034" y="3020"/>
                    </a:lnTo>
                    <a:lnTo>
                      <a:pt x="2024" y="3022"/>
                    </a:lnTo>
                    <a:lnTo>
                      <a:pt x="2020" y="3027"/>
                    </a:lnTo>
                    <a:lnTo>
                      <a:pt x="2010" y="3032"/>
                    </a:lnTo>
                    <a:lnTo>
                      <a:pt x="2005" y="3037"/>
                    </a:lnTo>
                    <a:lnTo>
                      <a:pt x="1996" y="3041"/>
                    </a:lnTo>
                    <a:lnTo>
                      <a:pt x="1989" y="3046"/>
                    </a:lnTo>
                    <a:lnTo>
                      <a:pt x="1982" y="3051"/>
                    </a:lnTo>
                    <a:lnTo>
                      <a:pt x="1974" y="3056"/>
                    </a:lnTo>
                    <a:lnTo>
                      <a:pt x="1965" y="3060"/>
                    </a:lnTo>
                    <a:lnTo>
                      <a:pt x="1958" y="3068"/>
                    </a:lnTo>
                    <a:lnTo>
                      <a:pt x="1951" y="3072"/>
                    </a:lnTo>
                    <a:lnTo>
                      <a:pt x="1944" y="3077"/>
                    </a:lnTo>
                    <a:lnTo>
                      <a:pt x="1936" y="3082"/>
                    </a:lnTo>
                    <a:lnTo>
                      <a:pt x="1927" y="3087"/>
                    </a:lnTo>
                    <a:lnTo>
                      <a:pt x="1920" y="3091"/>
                    </a:lnTo>
                    <a:lnTo>
                      <a:pt x="1913" y="3096"/>
                    </a:lnTo>
                    <a:lnTo>
                      <a:pt x="1903" y="3101"/>
                    </a:lnTo>
                    <a:lnTo>
                      <a:pt x="1896" y="3106"/>
                    </a:lnTo>
                    <a:lnTo>
                      <a:pt x="1889" y="3110"/>
                    </a:lnTo>
                    <a:lnTo>
                      <a:pt x="1882" y="3115"/>
                    </a:lnTo>
                    <a:lnTo>
                      <a:pt x="1875" y="3120"/>
                    </a:lnTo>
                    <a:lnTo>
                      <a:pt x="1865" y="3125"/>
                    </a:lnTo>
                    <a:lnTo>
                      <a:pt x="1860" y="3129"/>
                    </a:lnTo>
                    <a:lnTo>
                      <a:pt x="1853" y="3134"/>
                    </a:lnTo>
                    <a:lnTo>
                      <a:pt x="1846" y="3137"/>
                    </a:lnTo>
                    <a:lnTo>
                      <a:pt x="1839" y="3141"/>
                    </a:lnTo>
                    <a:lnTo>
                      <a:pt x="1834" y="3146"/>
                    </a:lnTo>
                    <a:lnTo>
                      <a:pt x="1829" y="3151"/>
                    </a:lnTo>
                    <a:lnTo>
                      <a:pt x="1822" y="3153"/>
                    </a:lnTo>
                    <a:lnTo>
                      <a:pt x="1815" y="3158"/>
                    </a:lnTo>
                    <a:lnTo>
                      <a:pt x="1810" y="3160"/>
                    </a:lnTo>
                    <a:lnTo>
                      <a:pt x="1806" y="3163"/>
                    </a:lnTo>
                    <a:lnTo>
                      <a:pt x="1799" y="3170"/>
                    </a:lnTo>
                    <a:lnTo>
                      <a:pt x="1791" y="3175"/>
                    </a:lnTo>
                    <a:lnTo>
                      <a:pt x="1784" y="3179"/>
                    </a:lnTo>
                    <a:lnTo>
                      <a:pt x="1780" y="3182"/>
                    </a:lnTo>
                    <a:lnTo>
                      <a:pt x="1777" y="3184"/>
                    </a:lnTo>
                    <a:lnTo>
                      <a:pt x="1599" y="3001"/>
                    </a:lnTo>
                    <a:lnTo>
                      <a:pt x="1542" y="2326"/>
                    </a:lnTo>
                    <a:lnTo>
                      <a:pt x="1535" y="2321"/>
                    </a:lnTo>
                    <a:lnTo>
                      <a:pt x="1525" y="2324"/>
                    </a:lnTo>
                    <a:lnTo>
                      <a:pt x="1521" y="2324"/>
                    </a:lnTo>
                    <a:lnTo>
                      <a:pt x="1516" y="2324"/>
                    </a:lnTo>
                    <a:lnTo>
                      <a:pt x="1511" y="2324"/>
                    </a:lnTo>
                    <a:lnTo>
                      <a:pt x="1506" y="2324"/>
                    </a:lnTo>
                    <a:lnTo>
                      <a:pt x="1502" y="2333"/>
                    </a:lnTo>
                    <a:lnTo>
                      <a:pt x="1499" y="2340"/>
                    </a:lnTo>
                    <a:lnTo>
                      <a:pt x="1497" y="2345"/>
                    </a:lnTo>
                    <a:lnTo>
                      <a:pt x="1497" y="2350"/>
                    </a:lnTo>
                    <a:lnTo>
                      <a:pt x="1494" y="2355"/>
                    </a:lnTo>
                    <a:lnTo>
                      <a:pt x="1494" y="2362"/>
                    </a:lnTo>
                    <a:lnTo>
                      <a:pt x="1494" y="2369"/>
                    </a:lnTo>
                    <a:lnTo>
                      <a:pt x="1494" y="2378"/>
                    </a:lnTo>
                    <a:lnTo>
                      <a:pt x="1494" y="2383"/>
                    </a:lnTo>
                    <a:lnTo>
                      <a:pt x="1494" y="2388"/>
                    </a:lnTo>
                    <a:lnTo>
                      <a:pt x="1494" y="2395"/>
                    </a:lnTo>
                    <a:lnTo>
                      <a:pt x="1494" y="2400"/>
                    </a:lnTo>
                    <a:lnTo>
                      <a:pt x="1492" y="2405"/>
                    </a:lnTo>
                    <a:lnTo>
                      <a:pt x="1492" y="2409"/>
                    </a:lnTo>
                    <a:lnTo>
                      <a:pt x="1492" y="2414"/>
                    </a:lnTo>
                    <a:lnTo>
                      <a:pt x="1492" y="2419"/>
                    </a:lnTo>
                    <a:lnTo>
                      <a:pt x="1492" y="2426"/>
                    </a:lnTo>
                    <a:lnTo>
                      <a:pt x="1492" y="2431"/>
                    </a:lnTo>
                    <a:lnTo>
                      <a:pt x="1492" y="2435"/>
                    </a:lnTo>
                    <a:lnTo>
                      <a:pt x="1494" y="2440"/>
                    </a:lnTo>
                    <a:lnTo>
                      <a:pt x="1494" y="2447"/>
                    </a:lnTo>
                    <a:lnTo>
                      <a:pt x="1494" y="2452"/>
                    </a:lnTo>
                    <a:lnTo>
                      <a:pt x="1494" y="2457"/>
                    </a:lnTo>
                    <a:lnTo>
                      <a:pt x="1494" y="2462"/>
                    </a:lnTo>
                    <a:lnTo>
                      <a:pt x="1494" y="2469"/>
                    </a:lnTo>
                    <a:lnTo>
                      <a:pt x="1494" y="2473"/>
                    </a:lnTo>
                    <a:lnTo>
                      <a:pt x="1494" y="2478"/>
                    </a:lnTo>
                    <a:lnTo>
                      <a:pt x="1494" y="2483"/>
                    </a:lnTo>
                    <a:lnTo>
                      <a:pt x="1494" y="2488"/>
                    </a:lnTo>
                    <a:lnTo>
                      <a:pt x="1494" y="2492"/>
                    </a:lnTo>
                    <a:lnTo>
                      <a:pt x="1494" y="2497"/>
                    </a:lnTo>
                    <a:lnTo>
                      <a:pt x="1494" y="2504"/>
                    </a:lnTo>
                    <a:lnTo>
                      <a:pt x="1494" y="2509"/>
                    </a:lnTo>
                    <a:lnTo>
                      <a:pt x="1494" y="2514"/>
                    </a:lnTo>
                    <a:lnTo>
                      <a:pt x="1494" y="2519"/>
                    </a:lnTo>
                    <a:lnTo>
                      <a:pt x="1494" y="2523"/>
                    </a:lnTo>
                    <a:lnTo>
                      <a:pt x="1492" y="2528"/>
                    </a:lnTo>
                    <a:lnTo>
                      <a:pt x="1492" y="2533"/>
                    </a:lnTo>
                    <a:lnTo>
                      <a:pt x="1490" y="2538"/>
                    </a:lnTo>
                    <a:lnTo>
                      <a:pt x="1490" y="2542"/>
                    </a:lnTo>
                    <a:lnTo>
                      <a:pt x="1490" y="2547"/>
                    </a:lnTo>
                    <a:lnTo>
                      <a:pt x="1490" y="2552"/>
                    </a:lnTo>
                    <a:lnTo>
                      <a:pt x="1487" y="2557"/>
                    </a:lnTo>
                    <a:lnTo>
                      <a:pt x="1487" y="2564"/>
                    </a:lnTo>
                    <a:lnTo>
                      <a:pt x="1483" y="2571"/>
                    </a:lnTo>
                    <a:lnTo>
                      <a:pt x="1480" y="2580"/>
                    </a:lnTo>
                    <a:lnTo>
                      <a:pt x="1475" y="2590"/>
                    </a:lnTo>
                    <a:lnTo>
                      <a:pt x="1471" y="2597"/>
                    </a:lnTo>
                    <a:lnTo>
                      <a:pt x="1466" y="2604"/>
                    </a:lnTo>
                    <a:lnTo>
                      <a:pt x="1459" y="2614"/>
                    </a:lnTo>
                    <a:lnTo>
                      <a:pt x="1452" y="2621"/>
                    </a:lnTo>
                    <a:lnTo>
                      <a:pt x="1444" y="2628"/>
                    </a:lnTo>
                    <a:lnTo>
                      <a:pt x="1447" y="2635"/>
                    </a:lnTo>
                    <a:lnTo>
                      <a:pt x="1449" y="2642"/>
                    </a:lnTo>
                    <a:lnTo>
                      <a:pt x="1454" y="2647"/>
                    </a:lnTo>
                    <a:lnTo>
                      <a:pt x="1456" y="2654"/>
                    </a:lnTo>
                    <a:lnTo>
                      <a:pt x="1459" y="2661"/>
                    </a:lnTo>
                    <a:lnTo>
                      <a:pt x="1461" y="2668"/>
                    </a:lnTo>
                    <a:lnTo>
                      <a:pt x="1463" y="2673"/>
                    </a:lnTo>
                    <a:lnTo>
                      <a:pt x="1463" y="2680"/>
                    </a:lnTo>
                    <a:lnTo>
                      <a:pt x="1466" y="2687"/>
                    </a:lnTo>
                    <a:lnTo>
                      <a:pt x="1466" y="2694"/>
                    </a:lnTo>
                    <a:lnTo>
                      <a:pt x="1466" y="2702"/>
                    </a:lnTo>
                    <a:lnTo>
                      <a:pt x="1468" y="2709"/>
                    </a:lnTo>
                    <a:lnTo>
                      <a:pt x="1468" y="2714"/>
                    </a:lnTo>
                    <a:lnTo>
                      <a:pt x="1468" y="2721"/>
                    </a:lnTo>
                    <a:lnTo>
                      <a:pt x="1468" y="2728"/>
                    </a:lnTo>
                    <a:lnTo>
                      <a:pt x="1471" y="2735"/>
                    </a:lnTo>
                    <a:lnTo>
                      <a:pt x="1468" y="2742"/>
                    </a:lnTo>
                    <a:lnTo>
                      <a:pt x="1468" y="2749"/>
                    </a:lnTo>
                    <a:lnTo>
                      <a:pt x="1466" y="2756"/>
                    </a:lnTo>
                    <a:lnTo>
                      <a:pt x="1466" y="2763"/>
                    </a:lnTo>
                    <a:lnTo>
                      <a:pt x="1463" y="2768"/>
                    </a:lnTo>
                    <a:lnTo>
                      <a:pt x="1463" y="2775"/>
                    </a:lnTo>
                    <a:lnTo>
                      <a:pt x="1461" y="2782"/>
                    </a:lnTo>
                    <a:lnTo>
                      <a:pt x="1459" y="2790"/>
                    </a:lnTo>
                    <a:lnTo>
                      <a:pt x="1456" y="2797"/>
                    </a:lnTo>
                    <a:lnTo>
                      <a:pt x="1456" y="2804"/>
                    </a:lnTo>
                    <a:lnTo>
                      <a:pt x="1454" y="2811"/>
                    </a:lnTo>
                    <a:lnTo>
                      <a:pt x="1452" y="2818"/>
                    </a:lnTo>
                    <a:lnTo>
                      <a:pt x="1447" y="2823"/>
                    </a:lnTo>
                    <a:lnTo>
                      <a:pt x="1444" y="2830"/>
                    </a:lnTo>
                    <a:lnTo>
                      <a:pt x="1442" y="2837"/>
                    </a:lnTo>
                    <a:lnTo>
                      <a:pt x="1440" y="2844"/>
                    </a:lnTo>
                    <a:lnTo>
                      <a:pt x="1435" y="2851"/>
                    </a:lnTo>
                    <a:lnTo>
                      <a:pt x="1430" y="2858"/>
                    </a:lnTo>
                    <a:lnTo>
                      <a:pt x="1425" y="2866"/>
                    </a:lnTo>
                    <a:lnTo>
                      <a:pt x="1423" y="2873"/>
                    </a:lnTo>
                    <a:lnTo>
                      <a:pt x="1416" y="2880"/>
                    </a:lnTo>
                    <a:lnTo>
                      <a:pt x="1411" y="2887"/>
                    </a:lnTo>
                    <a:lnTo>
                      <a:pt x="1406" y="2892"/>
                    </a:lnTo>
                    <a:lnTo>
                      <a:pt x="1402" y="2896"/>
                    </a:lnTo>
                    <a:lnTo>
                      <a:pt x="1395" y="2901"/>
                    </a:lnTo>
                    <a:lnTo>
                      <a:pt x="1390" y="2906"/>
                    </a:lnTo>
                    <a:lnTo>
                      <a:pt x="1385" y="2913"/>
                    </a:lnTo>
                    <a:lnTo>
                      <a:pt x="1378" y="2918"/>
                    </a:lnTo>
                    <a:lnTo>
                      <a:pt x="1373" y="2920"/>
                    </a:lnTo>
                    <a:lnTo>
                      <a:pt x="1366" y="2925"/>
                    </a:lnTo>
                    <a:lnTo>
                      <a:pt x="1361" y="2930"/>
                    </a:lnTo>
                    <a:lnTo>
                      <a:pt x="1354" y="2935"/>
                    </a:lnTo>
                    <a:lnTo>
                      <a:pt x="1347" y="2937"/>
                    </a:lnTo>
                    <a:lnTo>
                      <a:pt x="1340" y="2942"/>
                    </a:lnTo>
                    <a:lnTo>
                      <a:pt x="1333" y="2944"/>
                    </a:lnTo>
                    <a:lnTo>
                      <a:pt x="1326" y="2946"/>
                    </a:lnTo>
                    <a:lnTo>
                      <a:pt x="1319" y="2949"/>
                    </a:lnTo>
                    <a:lnTo>
                      <a:pt x="1311" y="2951"/>
                    </a:lnTo>
                    <a:lnTo>
                      <a:pt x="1304" y="2954"/>
                    </a:lnTo>
                    <a:lnTo>
                      <a:pt x="1297" y="2956"/>
                    </a:lnTo>
                    <a:lnTo>
                      <a:pt x="1290" y="2956"/>
                    </a:lnTo>
                    <a:lnTo>
                      <a:pt x="1283" y="2958"/>
                    </a:lnTo>
                    <a:lnTo>
                      <a:pt x="1273" y="2958"/>
                    </a:lnTo>
                    <a:lnTo>
                      <a:pt x="1266" y="2961"/>
                    </a:lnTo>
                    <a:lnTo>
                      <a:pt x="1259" y="2961"/>
                    </a:lnTo>
                    <a:lnTo>
                      <a:pt x="1252" y="2961"/>
                    </a:lnTo>
                    <a:lnTo>
                      <a:pt x="1245" y="2961"/>
                    </a:lnTo>
                    <a:lnTo>
                      <a:pt x="1238" y="2963"/>
                    </a:lnTo>
                    <a:lnTo>
                      <a:pt x="1228" y="2961"/>
                    </a:lnTo>
                    <a:lnTo>
                      <a:pt x="1221" y="2961"/>
                    </a:lnTo>
                    <a:lnTo>
                      <a:pt x="1214" y="2961"/>
                    </a:lnTo>
                    <a:lnTo>
                      <a:pt x="1204" y="2958"/>
                    </a:lnTo>
                    <a:lnTo>
                      <a:pt x="1197" y="2958"/>
                    </a:lnTo>
                    <a:lnTo>
                      <a:pt x="1190" y="2956"/>
                    </a:lnTo>
                    <a:lnTo>
                      <a:pt x="1181" y="2954"/>
                    </a:lnTo>
                    <a:lnTo>
                      <a:pt x="1174" y="2954"/>
                    </a:lnTo>
                    <a:lnTo>
                      <a:pt x="1166" y="2951"/>
                    </a:lnTo>
                    <a:lnTo>
                      <a:pt x="1159" y="2949"/>
                    </a:lnTo>
                    <a:lnTo>
                      <a:pt x="1150" y="2946"/>
                    </a:lnTo>
                    <a:lnTo>
                      <a:pt x="1143" y="2944"/>
                    </a:lnTo>
                    <a:lnTo>
                      <a:pt x="1136" y="2942"/>
                    </a:lnTo>
                    <a:lnTo>
                      <a:pt x="1128" y="2937"/>
                    </a:lnTo>
                    <a:lnTo>
                      <a:pt x="1121" y="2935"/>
                    </a:lnTo>
                    <a:lnTo>
                      <a:pt x="1117" y="2932"/>
                    </a:lnTo>
                    <a:lnTo>
                      <a:pt x="1107" y="2927"/>
                    </a:lnTo>
                    <a:lnTo>
                      <a:pt x="1100" y="2925"/>
                    </a:lnTo>
                    <a:lnTo>
                      <a:pt x="1093" y="2920"/>
                    </a:lnTo>
                    <a:lnTo>
                      <a:pt x="1088" y="2918"/>
                    </a:lnTo>
                    <a:lnTo>
                      <a:pt x="1081" y="2913"/>
                    </a:lnTo>
                    <a:lnTo>
                      <a:pt x="1074" y="2908"/>
                    </a:lnTo>
                    <a:lnTo>
                      <a:pt x="1067" y="2904"/>
                    </a:lnTo>
                    <a:lnTo>
                      <a:pt x="1062" y="2899"/>
                    </a:lnTo>
                    <a:lnTo>
                      <a:pt x="1055" y="2894"/>
                    </a:lnTo>
                    <a:lnTo>
                      <a:pt x="1050" y="2889"/>
                    </a:lnTo>
                    <a:lnTo>
                      <a:pt x="1043" y="2882"/>
                    </a:lnTo>
                    <a:lnTo>
                      <a:pt x="1038" y="2877"/>
                    </a:lnTo>
                    <a:lnTo>
                      <a:pt x="1033" y="2873"/>
                    </a:lnTo>
                    <a:lnTo>
                      <a:pt x="1029" y="2866"/>
                    </a:lnTo>
                    <a:lnTo>
                      <a:pt x="1024" y="2861"/>
                    </a:lnTo>
                    <a:lnTo>
                      <a:pt x="1019" y="2854"/>
                    </a:lnTo>
                    <a:lnTo>
                      <a:pt x="1014" y="2847"/>
                    </a:lnTo>
                    <a:lnTo>
                      <a:pt x="1010" y="2842"/>
                    </a:lnTo>
                    <a:lnTo>
                      <a:pt x="1007" y="2832"/>
                    </a:lnTo>
                    <a:lnTo>
                      <a:pt x="1002" y="2828"/>
                    </a:lnTo>
                    <a:lnTo>
                      <a:pt x="1000" y="2818"/>
                    </a:lnTo>
                    <a:lnTo>
                      <a:pt x="998" y="2811"/>
                    </a:lnTo>
                    <a:lnTo>
                      <a:pt x="995" y="2804"/>
                    </a:lnTo>
                    <a:lnTo>
                      <a:pt x="993" y="2797"/>
                    </a:lnTo>
                    <a:lnTo>
                      <a:pt x="988" y="2790"/>
                    </a:lnTo>
                    <a:lnTo>
                      <a:pt x="986" y="2782"/>
                    </a:lnTo>
                    <a:lnTo>
                      <a:pt x="986" y="2775"/>
                    </a:lnTo>
                    <a:lnTo>
                      <a:pt x="983" y="2768"/>
                    </a:lnTo>
                    <a:lnTo>
                      <a:pt x="983" y="2759"/>
                    </a:lnTo>
                    <a:lnTo>
                      <a:pt x="981" y="2752"/>
                    </a:lnTo>
                    <a:lnTo>
                      <a:pt x="981" y="2744"/>
                    </a:lnTo>
                    <a:lnTo>
                      <a:pt x="981" y="2737"/>
                    </a:lnTo>
                    <a:lnTo>
                      <a:pt x="981" y="2730"/>
                    </a:lnTo>
                    <a:lnTo>
                      <a:pt x="981" y="2723"/>
                    </a:lnTo>
                    <a:lnTo>
                      <a:pt x="981" y="2716"/>
                    </a:lnTo>
                    <a:lnTo>
                      <a:pt x="981" y="2709"/>
                    </a:lnTo>
                    <a:lnTo>
                      <a:pt x="981" y="2702"/>
                    </a:lnTo>
                    <a:lnTo>
                      <a:pt x="983" y="2694"/>
                    </a:lnTo>
                    <a:lnTo>
                      <a:pt x="983" y="2687"/>
                    </a:lnTo>
                    <a:lnTo>
                      <a:pt x="986" y="2680"/>
                    </a:lnTo>
                    <a:lnTo>
                      <a:pt x="986" y="2671"/>
                    </a:lnTo>
                    <a:lnTo>
                      <a:pt x="988" y="2664"/>
                    </a:lnTo>
                    <a:lnTo>
                      <a:pt x="988" y="2656"/>
                    </a:lnTo>
                    <a:lnTo>
                      <a:pt x="993" y="2649"/>
                    </a:lnTo>
                    <a:lnTo>
                      <a:pt x="993" y="2642"/>
                    </a:lnTo>
                    <a:lnTo>
                      <a:pt x="995" y="2635"/>
                    </a:lnTo>
                    <a:lnTo>
                      <a:pt x="1000" y="2628"/>
                    </a:lnTo>
                    <a:lnTo>
                      <a:pt x="1002" y="2623"/>
                    </a:lnTo>
                    <a:lnTo>
                      <a:pt x="1005" y="2614"/>
                    </a:lnTo>
                    <a:lnTo>
                      <a:pt x="1007" y="2609"/>
                    </a:lnTo>
                    <a:lnTo>
                      <a:pt x="1010" y="2602"/>
                    </a:lnTo>
                    <a:lnTo>
                      <a:pt x="1014" y="2595"/>
                    </a:lnTo>
                    <a:lnTo>
                      <a:pt x="1017" y="2590"/>
                    </a:lnTo>
                    <a:lnTo>
                      <a:pt x="1021" y="2583"/>
                    </a:lnTo>
                    <a:lnTo>
                      <a:pt x="1026" y="2578"/>
                    </a:lnTo>
                    <a:lnTo>
                      <a:pt x="1031" y="2571"/>
                    </a:lnTo>
                    <a:lnTo>
                      <a:pt x="1036" y="2566"/>
                    </a:lnTo>
                    <a:lnTo>
                      <a:pt x="1040" y="2559"/>
                    </a:lnTo>
                    <a:lnTo>
                      <a:pt x="1045" y="2554"/>
                    </a:lnTo>
                    <a:lnTo>
                      <a:pt x="1050" y="2550"/>
                    </a:lnTo>
                    <a:lnTo>
                      <a:pt x="1055" y="2542"/>
                    </a:lnTo>
                    <a:lnTo>
                      <a:pt x="1062" y="2538"/>
                    </a:lnTo>
                    <a:lnTo>
                      <a:pt x="1067" y="2533"/>
                    </a:lnTo>
                    <a:lnTo>
                      <a:pt x="1074" y="2531"/>
                    </a:lnTo>
                    <a:lnTo>
                      <a:pt x="1078" y="2526"/>
                    </a:lnTo>
                    <a:lnTo>
                      <a:pt x="1083" y="2521"/>
                    </a:lnTo>
                    <a:lnTo>
                      <a:pt x="1090" y="2516"/>
                    </a:lnTo>
                    <a:lnTo>
                      <a:pt x="1098" y="2512"/>
                    </a:lnTo>
                    <a:lnTo>
                      <a:pt x="1102" y="2509"/>
                    </a:lnTo>
                    <a:lnTo>
                      <a:pt x="1109" y="2504"/>
                    </a:lnTo>
                    <a:lnTo>
                      <a:pt x="1117" y="2502"/>
                    </a:lnTo>
                    <a:lnTo>
                      <a:pt x="1124" y="2500"/>
                    </a:lnTo>
                    <a:lnTo>
                      <a:pt x="1131" y="2497"/>
                    </a:lnTo>
                    <a:lnTo>
                      <a:pt x="1138" y="2495"/>
                    </a:lnTo>
                    <a:lnTo>
                      <a:pt x="1145" y="2492"/>
                    </a:lnTo>
                    <a:lnTo>
                      <a:pt x="1152" y="2490"/>
                    </a:lnTo>
                    <a:lnTo>
                      <a:pt x="1162" y="2488"/>
                    </a:lnTo>
                    <a:lnTo>
                      <a:pt x="1169" y="2488"/>
                    </a:lnTo>
                    <a:lnTo>
                      <a:pt x="1176" y="2485"/>
                    </a:lnTo>
                    <a:lnTo>
                      <a:pt x="1185" y="2485"/>
                    </a:lnTo>
                    <a:lnTo>
                      <a:pt x="1190" y="2483"/>
                    </a:lnTo>
                    <a:lnTo>
                      <a:pt x="1197" y="2481"/>
                    </a:lnTo>
                    <a:lnTo>
                      <a:pt x="1202" y="2481"/>
                    </a:lnTo>
                    <a:lnTo>
                      <a:pt x="1207" y="2478"/>
                    </a:lnTo>
                    <a:lnTo>
                      <a:pt x="1212" y="2478"/>
                    </a:lnTo>
                    <a:lnTo>
                      <a:pt x="1219" y="2478"/>
                    </a:lnTo>
                    <a:lnTo>
                      <a:pt x="1223" y="2478"/>
                    </a:lnTo>
                    <a:lnTo>
                      <a:pt x="1228" y="2478"/>
                    </a:lnTo>
                    <a:lnTo>
                      <a:pt x="1233" y="2478"/>
                    </a:lnTo>
                    <a:lnTo>
                      <a:pt x="1238" y="2478"/>
                    </a:lnTo>
                    <a:lnTo>
                      <a:pt x="1245" y="2478"/>
                    </a:lnTo>
                    <a:lnTo>
                      <a:pt x="1250" y="2481"/>
                    </a:lnTo>
                    <a:lnTo>
                      <a:pt x="1254" y="2481"/>
                    </a:lnTo>
                    <a:lnTo>
                      <a:pt x="1259" y="2481"/>
                    </a:lnTo>
                    <a:lnTo>
                      <a:pt x="1266" y="2483"/>
                    </a:lnTo>
                    <a:lnTo>
                      <a:pt x="1271" y="2485"/>
                    </a:lnTo>
                    <a:lnTo>
                      <a:pt x="1276" y="2485"/>
                    </a:lnTo>
                    <a:lnTo>
                      <a:pt x="1281" y="2488"/>
                    </a:lnTo>
                    <a:lnTo>
                      <a:pt x="1285" y="2490"/>
                    </a:lnTo>
                    <a:lnTo>
                      <a:pt x="1290" y="2492"/>
                    </a:lnTo>
                    <a:lnTo>
                      <a:pt x="1297" y="2495"/>
                    </a:lnTo>
                    <a:lnTo>
                      <a:pt x="1302" y="2497"/>
                    </a:lnTo>
                    <a:lnTo>
                      <a:pt x="1307" y="2500"/>
                    </a:lnTo>
                    <a:lnTo>
                      <a:pt x="1311" y="2502"/>
                    </a:lnTo>
                    <a:lnTo>
                      <a:pt x="1316" y="2504"/>
                    </a:lnTo>
                    <a:lnTo>
                      <a:pt x="1321" y="2507"/>
                    </a:lnTo>
                    <a:lnTo>
                      <a:pt x="1328" y="2509"/>
                    </a:lnTo>
                    <a:lnTo>
                      <a:pt x="1333" y="2512"/>
                    </a:lnTo>
                    <a:lnTo>
                      <a:pt x="1338" y="2516"/>
                    </a:lnTo>
                    <a:lnTo>
                      <a:pt x="1342" y="2519"/>
                    </a:lnTo>
                    <a:lnTo>
                      <a:pt x="1347" y="2523"/>
                    </a:lnTo>
                    <a:lnTo>
                      <a:pt x="1354" y="2526"/>
                    </a:lnTo>
                    <a:lnTo>
                      <a:pt x="1361" y="2523"/>
                    </a:lnTo>
                    <a:lnTo>
                      <a:pt x="1368" y="2516"/>
                    </a:lnTo>
                    <a:lnTo>
                      <a:pt x="1371" y="2514"/>
                    </a:lnTo>
                    <a:lnTo>
                      <a:pt x="1373" y="2509"/>
                    </a:lnTo>
                    <a:lnTo>
                      <a:pt x="1376" y="2504"/>
                    </a:lnTo>
                    <a:lnTo>
                      <a:pt x="1378" y="2500"/>
                    </a:lnTo>
                    <a:lnTo>
                      <a:pt x="1378" y="2497"/>
                    </a:lnTo>
                    <a:lnTo>
                      <a:pt x="1378" y="2490"/>
                    </a:lnTo>
                    <a:lnTo>
                      <a:pt x="1378" y="2485"/>
                    </a:lnTo>
                    <a:lnTo>
                      <a:pt x="1378" y="2478"/>
                    </a:lnTo>
                    <a:lnTo>
                      <a:pt x="1378" y="2471"/>
                    </a:lnTo>
                    <a:lnTo>
                      <a:pt x="1378" y="2466"/>
                    </a:lnTo>
                    <a:lnTo>
                      <a:pt x="1376" y="2457"/>
                    </a:lnTo>
                    <a:lnTo>
                      <a:pt x="1376" y="2450"/>
                    </a:lnTo>
                    <a:lnTo>
                      <a:pt x="1376" y="2440"/>
                    </a:lnTo>
                    <a:lnTo>
                      <a:pt x="1376" y="2431"/>
                    </a:lnTo>
                    <a:lnTo>
                      <a:pt x="1373" y="2426"/>
                    </a:lnTo>
                    <a:lnTo>
                      <a:pt x="1373" y="2421"/>
                    </a:lnTo>
                    <a:lnTo>
                      <a:pt x="1373" y="2416"/>
                    </a:lnTo>
                    <a:lnTo>
                      <a:pt x="1373" y="2412"/>
                    </a:lnTo>
                    <a:lnTo>
                      <a:pt x="1373" y="2407"/>
                    </a:lnTo>
                    <a:lnTo>
                      <a:pt x="1373" y="2402"/>
                    </a:lnTo>
                    <a:lnTo>
                      <a:pt x="1373" y="2397"/>
                    </a:lnTo>
                    <a:lnTo>
                      <a:pt x="1373" y="2393"/>
                    </a:lnTo>
                    <a:lnTo>
                      <a:pt x="1371" y="2388"/>
                    </a:lnTo>
                    <a:lnTo>
                      <a:pt x="1371" y="2381"/>
                    </a:lnTo>
                    <a:lnTo>
                      <a:pt x="1371" y="2376"/>
                    </a:lnTo>
                    <a:lnTo>
                      <a:pt x="1371" y="2371"/>
                    </a:lnTo>
                    <a:lnTo>
                      <a:pt x="1371" y="2362"/>
                    </a:lnTo>
                    <a:lnTo>
                      <a:pt x="1371" y="2352"/>
                    </a:lnTo>
                    <a:lnTo>
                      <a:pt x="1368" y="2348"/>
                    </a:lnTo>
                    <a:lnTo>
                      <a:pt x="1368" y="2343"/>
                    </a:lnTo>
                    <a:lnTo>
                      <a:pt x="1368" y="2338"/>
                    </a:lnTo>
                    <a:lnTo>
                      <a:pt x="1368" y="2333"/>
                    </a:lnTo>
                    <a:lnTo>
                      <a:pt x="1368" y="2326"/>
                    </a:lnTo>
                    <a:lnTo>
                      <a:pt x="1368" y="2319"/>
                    </a:lnTo>
                    <a:lnTo>
                      <a:pt x="1366" y="2310"/>
                    </a:lnTo>
                    <a:lnTo>
                      <a:pt x="1366" y="2302"/>
                    </a:lnTo>
                    <a:lnTo>
                      <a:pt x="1364" y="2298"/>
                    </a:lnTo>
                    <a:lnTo>
                      <a:pt x="1364" y="2293"/>
                    </a:lnTo>
                    <a:lnTo>
                      <a:pt x="1364" y="2286"/>
                    </a:lnTo>
                    <a:lnTo>
                      <a:pt x="1364" y="2283"/>
                    </a:lnTo>
                    <a:lnTo>
                      <a:pt x="1354" y="2283"/>
                    </a:lnTo>
                    <a:lnTo>
                      <a:pt x="1347" y="2281"/>
                    </a:lnTo>
                    <a:lnTo>
                      <a:pt x="1338" y="2279"/>
                    </a:lnTo>
                    <a:lnTo>
                      <a:pt x="1330" y="2279"/>
                    </a:lnTo>
                    <a:lnTo>
                      <a:pt x="1321" y="2276"/>
                    </a:lnTo>
                    <a:lnTo>
                      <a:pt x="1311" y="2276"/>
                    </a:lnTo>
                    <a:lnTo>
                      <a:pt x="1304" y="2271"/>
                    </a:lnTo>
                    <a:lnTo>
                      <a:pt x="1295" y="2271"/>
                    </a:lnTo>
                    <a:lnTo>
                      <a:pt x="1288" y="2269"/>
                    </a:lnTo>
                    <a:lnTo>
                      <a:pt x="1278" y="2267"/>
                    </a:lnTo>
                    <a:lnTo>
                      <a:pt x="1269" y="2264"/>
                    </a:lnTo>
                    <a:lnTo>
                      <a:pt x="1261" y="2262"/>
                    </a:lnTo>
                    <a:lnTo>
                      <a:pt x="1254" y="2260"/>
                    </a:lnTo>
                    <a:lnTo>
                      <a:pt x="1245" y="2257"/>
                    </a:lnTo>
                    <a:lnTo>
                      <a:pt x="1238" y="2255"/>
                    </a:lnTo>
                    <a:lnTo>
                      <a:pt x="1231" y="2252"/>
                    </a:lnTo>
                    <a:lnTo>
                      <a:pt x="1221" y="2248"/>
                    </a:lnTo>
                    <a:lnTo>
                      <a:pt x="1214" y="2245"/>
                    </a:lnTo>
                    <a:lnTo>
                      <a:pt x="1207" y="2241"/>
                    </a:lnTo>
                    <a:lnTo>
                      <a:pt x="1197" y="2238"/>
                    </a:lnTo>
                    <a:lnTo>
                      <a:pt x="1190" y="2233"/>
                    </a:lnTo>
                    <a:lnTo>
                      <a:pt x="1183" y="2229"/>
                    </a:lnTo>
                    <a:lnTo>
                      <a:pt x="1176" y="2224"/>
                    </a:lnTo>
                    <a:lnTo>
                      <a:pt x="1171" y="2222"/>
                    </a:lnTo>
                    <a:lnTo>
                      <a:pt x="1162" y="2214"/>
                    </a:lnTo>
                    <a:lnTo>
                      <a:pt x="1155" y="2210"/>
                    </a:lnTo>
                    <a:lnTo>
                      <a:pt x="1147" y="2205"/>
                    </a:lnTo>
                    <a:lnTo>
                      <a:pt x="1143" y="2200"/>
                    </a:lnTo>
                    <a:lnTo>
                      <a:pt x="1136" y="2193"/>
                    </a:lnTo>
                    <a:lnTo>
                      <a:pt x="1128" y="2188"/>
                    </a:lnTo>
                    <a:lnTo>
                      <a:pt x="1124" y="2184"/>
                    </a:lnTo>
                    <a:lnTo>
                      <a:pt x="1119" y="2179"/>
                    </a:lnTo>
                    <a:lnTo>
                      <a:pt x="1069" y="2355"/>
                    </a:lnTo>
                    <a:lnTo>
                      <a:pt x="1064" y="2364"/>
                    </a:lnTo>
                    <a:lnTo>
                      <a:pt x="1062" y="2374"/>
                    </a:lnTo>
                    <a:lnTo>
                      <a:pt x="1057" y="2383"/>
                    </a:lnTo>
                    <a:lnTo>
                      <a:pt x="1055" y="2395"/>
                    </a:lnTo>
                    <a:lnTo>
                      <a:pt x="1050" y="2405"/>
                    </a:lnTo>
                    <a:lnTo>
                      <a:pt x="1045" y="2414"/>
                    </a:lnTo>
                    <a:lnTo>
                      <a:pt x="1040" y="2424"/>
                    </a:lnTo>
                    <a:lnTo>
                      <a:pt x="1036" y="2435"/>
                    </a:lnTo>
                    <a:lnTo>
                      <a:pt x="1031" y="2445"/>
                    </a:lnTo>
                    <a:lnTo>
                      <a:pt x="1026" y="2454"/>
                    </a:lnTo>
                    <a:lnTo>
                      <a:pt x="1019" y="2464"/>
                    </a:lnTo>
                    <a:lnTo>
                      <a:pt x="1014" y="2476"/>
                    </a:lnTo>
                    <a:lnTo>
                      <a:pt x="1010" y="2485"/>
                    </a:lnTo>
                    <a:lnTo>
                      <a:pt x="1002" y="2495"/>
                    </a:lnTo>
                    <a:lnTo>
                      <a:pt x="995" y="2507"/>
                    </a:lnTo>
                    <a:lnTo>
                      <a:pt x="991" y="2516"/>
                    </a:lnTo>
                    <a:lnTo>
                      <a:pt x="983" y="2526"/>
                    </a:lnTo>
                    <a:lnTo>
                      <a:pt x="976" y="2535"/>
                    </a:lnTo>
                    <a:lnTo>
                      <a:pt x="969" y="2547"/>
                    </a:lnTo>
                    <a:lnTo>
                      <a:pt x="962" y="2557"/>
                    </a:lnTo>
                    <a:lnTo>
                      <a:pt x="955" y="2566"/>
                    </a:lnTo>
                    <a:lnTo>
                      <a:pt x="948" y="2576"/>
                    </a:lnTo>
                    <a:lnTo>
                      <a:pt x="941" y="2585"/>
                    </a:lnTo>
                    <a:lnTo>
                      <a:pt x="934" y="2595"/>
                    </a:lnTo>
                    <a:lnTo>
                      <a:pt x="924" y="2604"/>
                    </a:lnTo>
                    <a:lnTo>
                      <a:pt x="917" y="2611"/>
                    </a:lnTo>
                    <a:lnTo>
                      <a:pt x="907" y="2621"/>
                    </a:lnTo>
                    <a:lnTo>
                      <a:pt x="900" y="2630"/>
                    </a:lnTo>
                    <a:lnTo>
                      <a:pt x="891" y="2640"/>
                    </a:lnTo>
                    <a:lnTo>
                      <a:pt x="881" y="2647"/>
                    </a:lnTo>
                    <a:lnTo>
                      <a:pt x="872" y="2656"/>
                    </a:lnTo>
                    <a:lnTo>
                      <a:pt x="862" y="2666"/>
                    </a:lnTo>
                    <a:lnTo>
                      <a:pt x="853" y="2673"/>
                    </a:lnTo>
                    <a:lnTo>
                      <a:pt x="843" y="2680"/>
                    </a:lnTo>
                    <a:lnTo>
                      <a:pt x="831" y="2687"/>
                    </a:lnTo>
                    <a:lnTo>
                      <a:pt x="822" y="2694"/>
                    </a:lnTo>
                    <a:lnTo>
                      <a:pt x="812" y="2702"/>
                    </a:lnTo>
                    <a:lnTo>
                      <a:pt x="800" y="2709"/>
                    </a:lnTo>
                    <a:lnTo>
                      <a:pt x="791" y="2714"/>
                    </a:lnTo>
                    <a:lnTo>
                      <a:pt x="781" y="2721"/>
                    </a:lnTo>
                    <a:lnTo>
                      <a:pt x="770" y="2725"/>
                    </a:lnTo>
                    <a:lnTo>
                      <a:pt x="758" y="2733"/>
                    </a:lnTo>
                    <a:lnTo>
                      <a:pt x="746" y="2737"/>
                    </a:lnTo>
                    <a:lnTo>
                      <a:pt x="736" y="2742"/>
                    </a:lnTo>
                    <a:lnTo>
                      <a:pt x="722" y="2747"/>
                    </a:lnTo>
                    <a:lnTo>
                      <a:pt x="713" y="2752"/>
                    </a:lnTo>
                    <a:lnTo>
                      <a:pt x="698" y="2756"/>
                    </a:lnTo>
                    <a:lnTo>
                      <a:pt x="689" y="2759"/>
                    </a:lnTo>
                    <a:lnTo>
                      <a:pt x="674" y="2763"/>
                    </a:lnTo>
                    <a:lnTo>
                      <a:pt x="663" y="2766"/>
                    </a:lnTo>
                    <a:lnTo>
                      <a:pt x="648" y="2766"/>
                    </a:lnTo>
                    <a:lnTo>
                      <a:pt x="636" y="2768"/>
                    </a:lnTo>
                    <a:lnTo>
                      <a:pt x="622" y="2771"/>
                    </a:lnTo>
                    <a:lnTo>
                      <a:pt x="610" y="2773"/>
                    </a:lnTo>
                    <a:lnTo>
                      <a:pt x="596" y="2773"/>
                    </a:lnTo>
                    <a:lnTo>
                      <a:pt x="582" y="2775"/>
                    </a:lnTo>
                    <a:lnTo>
                      <a:pt x="570" y="2775"/>
                    </a:lnTo>
                    <a:lnTo>
                      <a:pt x="556" y="2775"/>
                    </a:lnTo>
                    <a:lnTo>
                      <a:pt x="541" y="2773"/>
                    </a:lnTo>
                    <a:lnTo>
                      <a:pt x="527" y="2773"/>
                    </a:lnTo>
                    <a:lnTo>
                      <a:pt x="513" y="2771"/>
                    </a:lnTo>
                    <a:lnTo>
                      <a:pt x="499" y="2768"/>
                    </a:lnTo>
                    <a:lnTo>
                      <a:pt x="484" y="2766"/>
                    </a:lnTo>
                    <a:lnTo>
                      <a:pt x="470" y="2763"/>
                    </a:lnTo>
                    <a:lnTo>
                      <a:pt x="461" y="2761"/>
                    </a:lnTo>
                    <a:lnTo>
                      <a:pt x="453" y="2759"/>
                    </a:lnTo>
                    <a:lnTo>
                      <a:pt x="446" y="2756"/>
                    </a:lnTo>
                    <a:lnTo>
                      <a:pt x="437" y="2752"/>
                    </a:lnTo>
                    <a:lnTo>
                      <a:pt x="430" y="2749"/>
                    </a:lnTo>
                    <a:lnTo>
                      <a:pt x="423" y="2747"/>
                    </a:lnTo>
                    <a:lnTo>
                      <a:pt x="415" y="2742"/>
                    </a:lnTo>
                    <a:lnTo>
                      <a:pt x="408" y="2740"/>
                    </a:lnTo>
                    <a:lnTo>
                      <a:pt x="401" y="2737"/>
                    </a:lnTo>
                    <a:lnTo>
                      <a:pt x="394" y="2733"/>
                    </a:lnTo>
                    <a:lnTo>
                      <a:pt x="387" y="2730"/>
                    </a:lnTo>
                    <a:lnTo>
                      <a:pt x="380" y="2728"/>
                    </a:lnTo>
                    <a:lnTo>
                      <a:pt x="370" y="2723"/>
                    </a:lnTo>
                    <a:lnTo>
                      <a:pt x="366" y="2721"/>
                    </a:lnTo>
                    <a:lnTo>
                      <a:pt x="358" y="2716"/>
                    </a:lnTo>
                    <a:lnTo>
                      <a:pt x="351" y="2714"/>
                    </a:lnTo>
                    <a:lnTo>
                      <a:pt x="344" y="2709"/>
                    </a:lnTo>
                    <a:lnTo>
                      <a:pt x="337" y="2706"/>
                    </a:lnTo>
                    <a:lnTo>
                      <a:pt x="330" y="2702"/>
                    </a:lnTo>
                    <a:lnTo>
                      <a:pt x="325" y="2699"/>
                    </a:lnTo>
                    <a:lnTo>
                      <a:pt x="318" y="2694"/>
                    </a:lnTo>
                    <a:lnTo>
                      <a:pt x="311" y="2690"/>
                    </a:lnTo>
                    <a:lnTo>
                      <a:pt x="304" y="2687"/>
                    </a:lnTo>
                    <a:lnTo>
                      <a:pt x="299" y="2683"/>
                    </a:lnTo>
                    <a:lnTo>
                      <a:pt x="292" y="2678"/>
                    </a:lnTo>
                    <a:lnTo>
                      <a:pt x="285" y="2673"/>
                    </a:lnTo>
                    <a:lnTo>
                      <a:pt x="280" y="2671"/>
                    </a:lnTo>
                    <a:lnTo>
                      <a:pt x="273" y="2666"/>
                    </a:lnTo>
                    <a:lnTo>
                      <a:pt x="268" y="2661"/>
                    </a:lnTo>
                    <a:lnTo>
                      <a:pt x="261" y="2656"/>
                    </a:lnTo>
                    <a:lnTo>
                      <a:pt x="256" y="2652"/>
                    </a:lnTo>
                    <a:lnTo>
                      <a:pt x="249" y="2649"/>
                    </a:lnTo>
                    <a:lnTo>
                      <a:pt x="244" y="2642"/>
                    </a:lnTo>
                    <a:lnTo>
                      <a:pt x="237" y="2640"/>
                    </a:lnTo>
                    <a:lnTo>
                      <a:pt x="232" y="2633"/>
                    </a:lnTo>
                    <a:lnTo>
                      <a:pt x="225" y="2628"/>
                    </a:lnTo>
                    <a:lnTo>
                      <a:pt x="221" y="2623"/>
                    </a:lnTo>
                    <a:lnTo>
                      <a:pt x="216" y="2618"/>
                    </a:lnTo>
                    <a:lnTo>
                      <a:pt x="209" y="2614"/>
                    </a:lnTo>
                    <a:lnTo>
                      <a:pt x="204" y="2607"/>
                    </a:lnTo>
                    <a:lnTo>
                      <a:pt x="199" y="2602"/>
                    </a:lnTo>
                    <a:lnTo>
                      <a:pt x="194" y="2597"/>
                    </a:lnTo>
                    <a:lnTo>
                      <a:pt x="187" y="2590"/>
                    </a:lnTo>
                    <a:lnTo>
                      <a:pt x="183" y="2585"/>
                    </a:lnTo>
                    <a:lnTo>
                      <a:pt x="178" y="2580"/>
                    </a:lnTo>
                    <a:lnTo>
                      <a:pt x="173" y="2573"/>
                    </a:lnTo>
                    <a:lnTo>
                      <a:pt x="168" y="2569"/>
                    </a:lnTo>
                    <a:lnTo>
                      <a:pt x="164" y="2564"/>
                    </a:lnTo>
                    <a:lnTo>
                      <a:pt x="159" y="2557"/>
                    </a:lnTo>
                    <a:lnTo>
                      <a:pt x="152" y="2550"/>
                    </a:lnTo>
                    <a:lnTo>
                      <a:pt x="149" y="2542"/>
                    </a:lnTo>
                    <a:lnTo>
                      <a:pt x="145" y="2538"/>
                    </a:lnTo>
                    <a:lnTo>
                      <a:pt x="140" y="2531"/>
                    </a:lnTo>
                    <a:lnTo>
                      <a:pt x="135" y="2523"/>
                    </a:lnTo>
                    <a:lnTo>
                      <a:pt x="130" y="2519"/>
                    </a:lnTo>
                    <a:lnTo>
                      <a:pt x="128" y="2512"/>
                    </a:lnTo>
                    <a:lnTo>
                      <a:pt x="123" y="2504"/>
                    </a:lnTo>
                    <a:lnTo>
                      <a:pt x="118" y="2497"/>
                    </a:lnTo>
                    <a:lnTo>
                      <a:pt x="114" y="2490"/>
                    </a:lnTo>
                    <a:lnTo>
                      <a:pt x="111" y="2483"/>
                    </a:lnTo>
                    <a:lnTo>
                      <a:pt x="106" y="2476"/>
                    </a:lnTo>
                    <a:lnTo>
                      <a:pt x="104" y="2469"/>
                    </a:lnTo>
                    <a:lnTo>
                      <a:pt x="99" y="2462"/>
                    </a:lnTo>
                    <a:lnTo>
                      <a:pt x="97" y="2454"/>
                    </a:lnTo>
                    <a:lnTo>
                      <a:pt x="87" y="2438"/>
                    </a:lnTo>
                    <a:lnTo>
                      <a:pt x="83" y="2421"/>
                    </a:lnTo>
                    <a:lnTo>
                      <a:pt x="76" y="2405"/>
                    </a:lnTo>
                    <a:lnTo>
                      <a:pt x="71" y="2388"/>
                    </a:lnTo>
                    <a:lnTo>
                      <a:pt x="64" y="2371"/>
                    </a:lnTo>
                    <a:lnTo>
                      <a:pt x="57" y="2355"/>
                    </a:lnTo>
                    <a:lnTo>
                      <a:pt x="52" y="2338"/>
                    </a:lnTo>
                    <a:lnTo>
                      <a:pt x="47" y="2321"/>
                    </a:lnTo>
                    <a:lnTo>
                      <a:pt x="42" y="2302"/>
                    </a:lnTo>
                    <a:lnTo>
                      <a:pt x="38" y="2286"/>
                    </a:lnTo>
                    <a:lnTo>
                      <a:pt x="33" y="2269"/>
                    </a:lnTo>
                    <a:lnTo>
                      <a:pt x="30" y="2252"/>
                    </a:lnTo>
                    <a:lnTo>
                      <a:pt x="26" y="2236"/>
                    </a:lnTo>
                    <a:lnTo>
                      <a:pt x="21" y="2219"/>
                    </a:lnTo>
                    <a:lnTo>
                      <a:pt x="19" y="2203"/>
                    </a:lnTo>
                    <a:lnTo>
                      <a:pt x="16" y="2186"/>
                    </a:lnTo>
                    <a:lnTo>
                      <a:pt x="14" y="2169"/>
                    </a:lnTo>
                    <a:lnTo>
                      <a:pt x="9" y="2150"/>
                    </a:lnTo>
                    <a:lnTo>
                      <a:pt x="7" y="2134"/>
                    </a:lnTo>
                    <a:lnTo>
                      <a:pt x="7" y="2117"/>
                    </a:lnTo>
                    <a:lnTo>
                      <a:pt x="4" y="2098"/>
                    </a:lnTo>
                    <a:lnTo>
                      <a:pt x="2" y="2081"/>
                    </a:lnTo>
                    <a:lnTo>
                      <a:pt x="0" y="2065"/>
                    </a:lnTo>
                    <a:lnTo>
                      <a:pt x="0" y="2048"/>
                    </a:lnTo>
                    <a:lnTo>
                      <a:pt x="0" y="2029"/>
                    </a:lnTo>
                    <a:lnTo>
                      <a:pt x="0" y="2012"/>
                    </a:lnTo>
                    <a:lnTo>
                      <a:pt x="0" y="1996"/>
                    </a:lnTo>
                    <a:lnTo>
                      <a:pt x="0" y="1979"/>
                    </a:lnTo>
                    <a:lnTo>
                      <a:pt x="0" y="1960"/>
                    </a:lnTo>
                    <a:lnTo>
                      <a:pt x="0" y="1944"/>
                    </a:lnTo>
                    <a:lnTo>
                      <a:pt x="0" y="1927"/>
                    </a:lnTo>
                    <a:lnTo>
                      <a:pt x="2" y="1910"/>
                    </a:lnTo>
                    <a:lnTo>
                      <a:pt x="2" y="1891"/>
                    </a:lnTo>
                    <a:lnTo>
                      <a:pt x="4" y="1875"/>
                    </a:lnTo>
                    <a:lnTo>
                      <a:pt x="7" y="1858"/>
                    </a:lnTo>
                    <a:lnTo>
                      <a:pt x="9" y="1841"/>
                    </a:lnTo>
                    <a:lnTo>
                      <a:pt x="9" y="1822"/>
                    </a:lnTo>
                    <a:lnTo>
                      <a:pt x="14" y="1806"/>
                    </a:lnTo>
                    <a:lnTo>
                      <a:pt x="16" y="1789"/>
                    </a:lnTo>
                    <a:lnTo>
                      <a:pt x="21" y="1772"/>
                    </a:lnTo>
                    <a:lnTo>
                      <a:pt x="23" y="1756"/>
                    </a:lnTo>
                    <a:lnTo>
                      <a:pt x="28" y="1739"/>
                    </a:lnTo>
                    <a:lnTo>
                      <a:pt x="30" y="1720"/>
                    </a:lnTo>
                    <a:lnTo>
                      <a:pt x="35" y="1706"/>
                    </a:lnTo>
                    <a:lnTo>
                      <a:pt x="40" y="1689"/>
                    </a:lnTo>
                    <a:lnTo>
                      <a:pt x="45" y="1673"/>
                    </a:lnTo>
                    <a:lnTo>
                      <a:pt x="49" y="1656"/>
                    </a:lnTo>
                    <a:lnTo>
                      <a:pt x="57" y="1639"/>
                    </a:lnTo>
                    <a:lnTo>
                      <a:pt x="61" y="1623"/>
                    </a:lnTo>
                    <a:lnTo>
                      <a:pt x="66" y="1606"/>
                    </a:lnTo>
                    <a:lnTo>
                      <a:pt x="73" y="1589"/>
                    </a:lnTo>
                    <a:lnTo>
                      <a:pt x="80" y="1573"/>
                    </a:lnTo>
                    <a:lnTo>
                      <a:pt x="87" y="1559"/>
                    </a:lnTo>
                    <a:lnTo>
                      <a:pt x="95" y="1542"/>
                    </a:lnTo>
                    <a:lnTo>
                      <a:pt x="102" y="1525"/>
                    </a:lnTo>
                    <a:lnTo>
                      <a:pt x="109" y="1511"/>
                    </a:lnTo>
                    <a:lnTo>
                      <a:pt x="118" y="1494"/>
                    </a:lnTo>
                    <a:lnTo>
                      <a:pt x="126" y="1478"/>
                    </a:lnTo>
                    <a:lnTo>
                      <a:pt x="135" y="1463"/>
                    </a:lnTo>
                    <a:lnTo>
                      <a:pt x="142" y="1449"/>
                    </a:lnTo>
                    <a:lnTo>
                      <a:pt x="152" y="1433"/>
                    </a:lnTo>
                    <a:lnTo>
                      <a:pt x="161" y="1418"/>
                    </a:lnTo>
                    <a:lnTo>
                      <a:pt x="173" y="1404"/>
                    </a:lnTo>
                    <a:lnTo>
                      <a:pt x="183" y="1390"/>
                    </a:lnTo>
                    <a:lnTo>
                      <a:pt x="185" y="1385"/>
                    </a:lnTo>
                    <a:lnTo>
                      <a:pt x="190" y="1378"/>
                    </a:lnTo>
                    <a:lnTo>
                      <a:pt x="192" y="1373"/>
                    </a:lnTo>
                    <a:lnTo>
                      <a:pt x="197" y="1371"/>
                    </a:lnTo>
                    <a:lnTo>
                      <a:pt x="204" y="1361"/>
                    </a:lnTo>
                    <a:lnTo>
                      <a:pt x="211" y="1354"/>
                    </a:lnTo>
                    <a:lnTo>
                      <a:pt x="221" y="1345"/>
                    </a:lnTo>
                    <a:lnTo>
                      <a:pt x="228" y="1335"/>
                    </a:lnTo>
                    <a:lnTo>
                      <a:pt x="237" y="1328"/>
                    </a:lnTo>
                    <a:lnTo>
                      <a:pt x="244" y="1321"/>
                    </a:lnTo>
                    <a:lnTo>
                      <a:pt x="254" y="1314"/>
                    </a:lnTo>
                    <a:lnTo>
                      <a:pt x="263" y="1307"/>
                    </a:lnTo>
                    <a:lnTo>
                      <a:pt x="270" y="1299"/>
                    </a:lnTo>
                    <a:lnTo>
                      <a:pt x="280" y="1292"/>
                    </a:lnTo>
                    <a:lnTo>
                      <a:pt x="285" y="1288"/>
                    </a:lnTo>
                    <a:lnTo>
                      <a:pt x="289" y="1285"/>
                    </a:lnTo>
                    <a:lnTo>
                      <a:pt x="294" y="1280"/>
                    </a:lnTo>
                    <a:lnTo>
                      <a:pt x="299" y="1278"/>
                    </a:lnTo>
                    <a:lnTo>
                      <a:pt x="306" y="1276"/>
                    </a:lnTo>
                    <a:lnTo>
                      <a:pt x="311" y="1273"/>
                    </a:lnTo>
                    <a:lnTo>
                      <a:pt x="316" y="1271"/>
                    </a:lnTo>
                    <a:lnTo>
                      <a:pt x="320" y="1266"/>
                    </a:lnTo>
                    <a:lnTo>
                      <a:pt x="325" y="1264"/>
                    </a:lnTo>
                    <a:lnTo>
                      <a:pt x="330" y="1261"/>
                    </a:lnTo>
                    <a:lnTo>
                      <a:pt x="337" y="1257"/>
                    </a:lnTo>
                    <a:lnTo>
                      <a:pt x="342" y="1254"/>
                    </a:lnTo>
                    <a:lnTo>
                      <a:pt x="347" y="1252"/>
                    </a:lnTo>
                    <a:lnTo>
                      <a:pt x="354" y="1250"/>
                    </a:lnTo>
                    <a:lnTo>
                      <a:pt x="358" y="1247"/>
                    </a:lnTo>
                    <a:lnTo>
                      <a:pt x="366" y="1245"/>
                    </a:lnTo>
                    <a:lnTo>
                      <a:pt x="370" y="1242"/>
                    </a:lnTo>
                    <a:lnTo>
                      <a:pt x="375" y="1240"/>
                    </a:lnTo>
                    <a:lnTo>
                      <a:pt x="382" y="1235"/>
                    </a:lnTo>
                    <a:lnTo>
                      <a:pt x="387" y="1233"/>
                    </a:lnTo>
                    <a:lnTo>
                      <a:pt x="394" y="1231"/>
                    </a:lnTo>
                    <a:lnTo>
                      <a:pt x="399" y="1228"/>
                    </a:lnTo>
                    <a:lnTo>
                      <a:pt x="406" y="1226"/>
                    </a:lnTo>
                    <a:lnTo>
                      <a:pt x="413" y="1223"/>
                    </a:lnTo>
                    <a:lnTo>
                      <a:pt x="418" y="1221"/>
                    </a:lnTo>
                    <a:lnTo>
                      <a:pt x="425" y="1219"/>
                    </a:lnTo>
                    <a:lnTo>
                      <a:pt x="432" y="1216"/>
                    </a:lnTo>
                    <a:lnTo>
                      <a:pt x="439" y="1214"/>
                    </a:lnTo>
                    <a:lnTo>
                      <a:pt x="444" y="1212"/>
                    </a:lnTo>
                    <a:lnTo>
                      <a:pt x="451" y="1209"/>
                    </a:lnTo>
                    <a:lnTo>
                      <a:pt x="458" y="1207"/>
                    </a:lnTo>
                    <a:lnTo>
                      <a:pt x="465" y="1207"/>
                    </a:lnTo>
                    <a:lnTo>
                      <a:pt x="472" y="1202"/>
                    </a:lnTo>
                    <a:lnTo>
                      <a:pt x="480" y="1202"/>
                    </a:lnTo>
                    <a:lnTo>
                      <a:pt x="487" y="1200"/>
                    </a:lnTo>
                    <a:lnTo>
                      <a:pt x="494" y="1197"/>
                    </a:lnTo>
                    <a:lnTo>
                      <a:pt x="501" y="1195"/>
                    </a:lnTo>
                    <a:lnTo>
                      <a:pt x="508" y="1193"/>
                    </a:lnTo>
                    <a:lnTo>
                      <a:pt x="518" y="1193"/>
                    </a:lnTo>
                    <a:lnTo>
                      <a:pt x="525" y="1190"/>
                    </a:lnTo>
                    <a:lnTo>
                      <a:pt x="525" y="1181"/>
                    </a:lnTo>
                    <a:lnTo>
                      <a:pt x="525" y="1171"/>
                    </a:lnTo>
                    <a:lnTo>
                      <a:pt x="525" y="1164"/>
                    </a:lnTo>
                    <a:lnTo>
                      <a:pt x="527" y="1155"/>
                    </a:lnTo>
                    <a:lnTo>
                      <a:pt x="527" y="1145"/>
                    </a:lnTo>
                    <a:lnTo>
                      <a:pt x="527" y="1138"/>
                    </a:lnTo>
                    <a:lnTo>
                      <a:pt x="530" y="1126"/>
                    </a:lnTo>
                    <a:lnTo>
                      <a:pt x="530" y="1119"/>
                    </a:lnTo>
                    <a:lnTo>
                      <a:pt x="530" y="1109"/>
                    </a:lnTo>
                    <a:lnTo>
                      <a:pt x="532" y="1100"/>
                    </a:lnTo>
                    <a:lnTo>
                      <a:pt x="532" y="1093"/>
                    </a:lnTo>
                    <a:lnTo>
                      <a:pt x="532" y="1083"/>
                    </a:lnTo>
                    <a:lnTo>
                      <a:pt x="532" y="1074"/>
                    </a:lnTo>
                    <a:lnTo>
                      <a:pt x="534" y="1067"/>
                    </a:lnTo>
                    <a:lnTo>
                      <a:pt x="534" y="1055"/>
                    </a:lnTo>
                    <a:lnTo>
                      <a:pt x="537" y="1048"/>
                    </a:lnTo>
                    <a:lnTo>
                      <a:pt x="537" y="1038"/>
                    </a:lnTo>
                    <a:lnTo>
                      <a:pt x="537" y="1029"/>
                    </a:lnTo>
                    <a:lnTo>
                      <a:pt x="537" y="1019"/>
                    </a:lnTo>
                    <a:lnTo>
                      <a:pt x="539" y="1010"/>
                    </a:lnTo>
                    <a:lnTo>
                      <a:pt x="539" y="1000"/>
                    </a:lnTo>
                    <a:lnTo>
                      <a:pt x="539" y="993"/>
                    </a:lnTo>
                    <a:lnTo>
                      <a:pt x="539" y="983"/>
                    </a:lnTo>
                    <a:lnTo>
                      <a:pt x="541" y="974"/>
                    </a:lnTo>
                    <a:lnTo>
                      <a:pt x="541" y="964"/>
                    </a:lnTo>
                    <a:lnTo>
                      <a:pt x="541" y="955"/>
                    </a:lnTo>
                    <a:lnTo>
                      <a:pt x="541" y="948"/>
                    </a:lnTo>
                    <a:lnTo>
                      <a:pt x="541" y="938"/>
                    </a:lnTo>
                    <a:lnTo>
                      <a:pt x="541" y="929"/>
                    </a:lnTo>
                    <a:lnTo>
                      <a:pt x="541" y="922"/>
                    </a:lnTo>
                    <a:lnTo>
                      <a:pt x="541" y="912"/>
                    </a:lnTo>
                    <a:lnTo>
                      <a:pt x="541" y="903"/>
                    </a:lnTo>
                    <a:lnTo>
                      <a:pt x="541" y="893"/>
                    </a:lnTo>
                    <a:lnTo>
                      <a:pt x="541" y="884"/>
                    </a:lnTo>
                    <a:lnTo>
                      <a:pt x="539" y="874"/>
                    </a:lnTo>
                    <a:lnTo>
                      <a:pt x="539" y="867"/>
                    </a:lnTo>
                    <a:lnTo>
                      <a:pt x="539" y="857"/>
                    </a:lnTo>
                    <a:lnTo>
                      <a:pt x="539" y="848"/>
                    </a:lnTo>
                    <a:lnTo>
                      <a:pt x="537" y="838"/>
                    </a:lnTo>
                    <a:lnTo>
                      <a:pt x="537" y="831"/>
                    </a:lnTo>
                    <a:lnTo>
                      <a:pt x="534" y="822"/>
                    </a:lnTo>
                    <a:lnTo>
                      <a:pt x="534" y="812"/>
                    </a:lnTo>
                    <a:lnTo>
                      <a:pt x="532" y="805"/>
                    </a:lnTo>
                    <a:lnTo>
                      <a:pt x="532" y="796"/>
                    </a:lnTo>
                    <a:lnTo>
                      <a:pt x="530" y="786"/>
                    </a:lnTo>
                    <a:lnTo>
                      <a:pt x="527" y="779"/>
                    </a:lnTo>
                    <a:lnTo>
                      <a:pt x="525" y="770"/>
                    </a:lnTo>
                    <a:lnTo>
                      <a:pt x="525" y="762"/>
                    </a:lnTo>
                    <a:lnTo>
                      <a:pt x="522" y="753"/>
                    </a:lnTo>
                    <a:lnTo>
                      <a:pt x="518" y="743"/>
                    </a:lnTo>
                    <a:lnTo>
                      <a:pt x="515" y="736"/>
                    </a:lnTo>
                    <a:lnTo>
                      <a:pt x="513" y="727"/>
                    </a:lnTo>
                    <a:lnTo>
                      <a:pt x="511" y="720"/>
                    </a:lnTo>
                    <a:lnTo>
                      <a:pt x="506" y="712"/>
                    </a:lnTo>
                    <a:lnTo>
                      <a:pt x="503" y="703"/>
                    </a:lnTo>
                    <a:lnTo>
                      <a:pt x="501" y="696"/>
                    </a:lnTo>
                    <a:lnTo>
                      <a:pt x="496" y="686"/>
                    </a:lnTo>
                    <a:lnTo>
                      <a:pt x="491" y="679"/>
                    </a:lnTo>
                    <a:lnTo>
                      <a:pt x="487" y="672"/>
                    </a:lnTo>
                    <a:lnTo>
                      <a:pt x="484" y="663"/>
                    </a:lnTo>
                    <a:lnTo>
                      <a:pt x="477" y="655"/>
                    </a:lnTo>
                    <a:lnTo>
                      <a:pt x="475" y="648"/>
                    </a:lnTo>
                    <a:lnTo>
                      <a:pt x="468" y="641"/>
                    </a:lnTo>
                    <a:lnTo>
                      <a:pt x="463" y="634"/>
                    </a:lnTo>
                    <a:lnTo>
                      <a:pt x="458" y="627"/>
                    </a:lnTo>
                    <a:lnTo>
                      <a:pt x="453" y="620"/>
                    </a:lnTo>
                    <a:lnTo>
                      <a:pt x="449" y="615"/>
                    </a:lnTo>
                    <a:lnTo>
                      <a:pt x="444" y="610"/>
                    </a:lnTo>
                    <a:lnTo>
                      <a:pt x="437" y="606"/>
                    </a:lnTo>
                    <a:lnTo>
                      <a:pt x="432" y="601"/>
                    </a:lnTo>
                    <a:lnTo>
                      <a:pt x="427" y="596"/>
                    </a:lnTo>
                    <a:lnTo>
                      <a:pt x="423" y="591"/>
                    </a:lnTo>
                    <a:lnTo>
                      <a:pt x="415" y="587"/>
                    </a:lnTo>
                    <a:lnTo>
                      <a:pt x="408" y="584"/>
                    </a:lnTo>
                    <a:lnTo>
                      <a:pt x="404" y="579"/>
                    </a:lnTo>
                    <a:lnTo>
                      <a:pt x="399" y="575"/>
                    </a:lnTo>
                    <a:lnTo>
                      <a:pt x="392" y="572"/>
                    </a:lnTo>
                    <a:lnTo>
                      <a:pt x="385" y="568"/>
                    </a:lnTo>
                    <a:lnTo>
                      <a:pt x="377" y="565"/>
                    </a:lnTo>
                    <a:lnTo>
                      <a:pt x="373" y="563"/>
                    </a:lnTo>
                    <a:lnTo>
                      <a:pt x="366" y="558"/>
                    </a:lnTo>
                    <a:lnTo>
                      <a:pt x="361" y="556"/>
                    </a:lnTo>
                    <a:lnTo>
                      <a:pt x="354" y="551"/>
                    </a:lnTo>
                    <a:lnTo>
                      <a:pt x="347" y="549"/>
                    </a:lnTo>
                    <a:lnTo>
                      <a:pt x="339" y="546"/>
                    </a:lnTo>
                    <a:lnTo>
                      <a:pt x="335" y="544"/>
                    </a:lnTo>
                    <a:lnTo>
                      <a:pt x="328" y="541"/>
                    </a:lnTo>
                    <a:lnTo>
                      <a:pt x="320" y="539"/>
                    </a:lnTo>
                    <a:lnTo>
                      <a:pt x="313" y="537"/>
                    </a:lnTo>
                    <a:lnTo>
                      <a:pt x="306" y="534"/>
                    </a:lnTo>
                    <a:lnTo>
                      <a:pt x="299" y="532"/>
                    </a:lnTo>
                    <a:lnTo>
                      <a:pt x="292" y="529"/>
                    </a:lnTo>
                    <a:lnTo>
                      <a:pt x="287" y="527"/>
                    </a:lnTo>
                    <a:lnTo>
                      <a:pt x="280" y="525"/>
                    </a:lnTo>
                    <a:lnTo>
                      <a:pt x="273" y="522"/>
                    </a:lnTo>
                    <a:lnTo>
                      <a:pt x="266" y="522"/>
                    </a:lnTo>
                    <a:lnTo>
                      <a:pt x="259" y="520"/>
                    </a:lnTo>
                    <a:lnTo>
                      <a:pt x="251" y="518"/>
                    </a:lnTo>
                    <a:lnTo>
                      <a:pt x="244" y="515"/>
                    </a:lnTo>
                    <a:lnTo>
                      <a:pt x="237" y="513"/>
                    </a:lnTo>
                    <a:lnTo>
                      <a:pt x="228" y="510"/>
                    </a:lnTo>
                    <a:lnTo>
                      <a:pt x="223" y="508"/>
                    </a:lnTo>
                    <a:lnTo>
                      <a:pt x="216" y="506"/>
                    </a:lnTo>
                    <a:lnTo>
                      <a:pt x="209" y="506"/>
                    </a:lnTo>
                    <a:lnTo>
                      <a:pt x="202" y="503"/>
                    </a:lnTo>
                    <a:lnTo>
                      <a:pt x="194" y="501"/>
                    </a:lnTo>
                    <a:lnTo>
                      <a:pt x="187" y="499"/>
                    </a:lnTo>
                    <a:lnTo>
                      <a:pt x="180" y="496"/>
                    </a:lnTo>
                    <a:lnTo>
                      <a:pt x="173" y="494"/>
                    </a:lnTo>
                    <a:lnTo>
                      <a:pt x="168" y="494"/>
                    </a:lnTo>
                    <a:lnTo>
                      <a:pt x="161" y="491"/>
                    </a:lnTo>
                    <a:lnTo>
                      <a:pt x="154" y="489"/>
                    </a:lnTo>
                    <a:lnTo>
                      <a:pt x="147" y="487"/>
                    </a:lnTo>
                    <a:lnTo>
                      <a:pt x="140" y="484"/>
                    </a:lnTo>
                    <a:lnTo>
                      <a:pt x="133" y="482"/>
                    </a:lnTo>
                    <a:lnTo>
                      <a:pt x="126" y="480"/>
                    </a:lnTo>
                    <a:lnTo>
                      <a:pt x="118" y="477"/>
                    </a:lnTo>
                    <a:lnTo>
                      <a:pt x="114" y="475"/>
                    </a:lnTo>
                    <a:lnTo>
                      <a:pt x="106" y="472"/>
                    </a:lnTo>
                    <a:lnTo>
                      <a:pt x="102" y="470"/>
                    </a:lnTo>
                    <a:lnTo>
                      <a:pt x="95" y="468"/>
                    </a:lnTo>
                    <a:lnTo>
                      <a:pt x="87" y="465"/>
                    </a:lnTo>
                    <a:lnTo>
                      <a:pt x="80" y="463"/>
                    </a:lnTo>
                    <a:lnTo>
                      <a:pt x="76" y="458"/>
                    </a:lnTo>
                    <a:lnTo>
                      <a:pt x="71" y="456"/>
                    </a:lnTo>
                    <a:lnTo>
                      <a:pt x="64" y="453"/>
                    </a:lnTo>
                    <a:lnTo>
                      <a:pt x="59" y="451"/>
                    </a:lnTo>
                    <a:lnTo>
                      <a:pt x="54" y="449"/>
                    </a:lnTo>
                    <a:lnTo>
                      <a:pt x="45" y="442"/>
                    </a:lnTo>
                    <a:lnTo>
                      <a:pt x="40" y="437"/>
                    </a:lnTo>
                    <a:lnTo>
                      <a:pt x="33" y="430"/>
                    </a:lnTo>
                    <a:lnTo>
                      <a:pt x="28" y="423"/>
                    </a:lnTo>
                    <a:lnTo>
                      <a:pt x="23" y="413"/>
                    </a:lnTo>
                    <a:lnTo>
                      <a:pt x="23" y="406"/>
                    </a:lnTo>
                    <a:lnTo>
                      <a:pt x="21" y="396"/>
                    </a:lnTo>
                    <a:lnTo>
                      <a:pt x="21" y="389"/>
                    </a:lnTo>
                    <a:lnTo>
                      <a:pt x="49" y="323"/>
                    </a:lnTo>
                    <a:lnTo>
                      <a:pt x="57" y="320"/>
                    </a:lnTo>
                    <a:lnTo>
                      <a:pt x="64" y="318"/>
                    </a:lnTo>
                    <a:lnTo>
                      <a:pt x="73" y="318"/>
                    </a:lnTo>
                    <a:lnTo>
                      <a:pt x="83" y="318"/>
                    </a:lnTo>
                    <a:lnTo>
                      <a:pt x="92" y="316"/>
                    </a:lnTo>
                    <a:lnTo>
                      <a:pt x="102" y="316"/>
                    </a:lnTo>
                    <a:lnTo>
                      <a:pt x="111" y="316"/>
                    </a:lnTo>
                    <a:lnTo>
                      <a:pt x="121" y="316"/>
                    </a:lnTo>
                    <a:lnTo>
                      <a:pt x="128" y="316"/>
                    </a:lnTo>
                    <a:lnTo>
                      <a:pt x="140" y="316"/>
                    </a:lnTo>
                    <a:lnTo>
                      <a:pt x="149" y="316"/>
                    </a:lnTo>
                    <a:lnTo>
                      <a:pt x="159" y="316"/>
                    </a:lnTo>
                    <a:lnTo>
                      <a:pt x="168" y="316"/>
                    </a:lnTo>
                    <a:lnTo>
                      <a:pt x="180" y="318"/>
                    </a:lnTo>
                    <a:lnTo>
                      <a:pt x="190" y="318"/>
                    </a:lnTo>
                    <a:lnTo>
                      <a:pt x="202" y="320"/>
                    </a:lnTo>
                    <a:lnTo>
                      <a:pt x="211" y="320"/>
                    </a:lnTo>
                    <a:lnTo>
                      <a:pt x="221" y="323"/>
                    </a:lnTo>
                    <a:lnTo>
                      <a:pt x="230" y="325"/>
                    </a:lnTo>
                    <a:lnTo>
                      <a:pt x="242" y="327"/>
                    </a:lnTo>
                    <a:lnTo>
                      <a:pt x="251" y="330"/>
                    </a:lnTo>
                    <a:lnTo>
                      <a:pt x="263" y="332"/>
                    </a:lnTo>
                    <a:lnTo>
                      <a:pt x="273" y="335"/>
                    </a:lnTo>
                    <a:lnTo>
                      <a:pt x="282" y="337"/>
                    </a:lnTo>
                    <a:lnTo>
                      <a:pt x="294" y="339"/>
                    </a:lnTo>
                    <a:lnTo>
                      <a:pt x="304" y="342"/>
                    </a:lnTo>
                    <a:lnTo>
                      <a:pt x="316" y="344"/>
                    </a:lnTo>
                    <a:lnTo>
                      <a:pt x="325" y="349"/>
                    </a:lnTo>
                    <a:lnTo>
                      <a:pt x="337" y="351"/>
                    </a:lnTo>
                    <a:lnTo>
                      <a:pt x="347" y="356"/>
                    </a:lnTo>
                    <a:lnTo>
                      <a:pt x="358" y="358"/>
                    </a:lnTo>
                    <a:lnTo>
                      <a:pt x="368" y="363"/>
                    </a:lnTo>
                    <a:lnTo>
                      <a:pt x="377" y="366"/>
                    </a:lnTo>
                    <a:lnTo>
                      <a:pt x="389" y="370"/>
                    </a:lnTo>
                    <a:lnTo>
                      <a:pt x="399" y="375"/>
                    </a:lnTo>
                    <a:lnTo>
                      <a:pt x="408" y="380"/>
                    </a:lnTo>
                    <a:lnTo>
                      <a:pt x="418" y="385"/>
                    </a:lnTo>
                    <a:lnTo>
                      <a:pt x="430" y="387"/>
                    </a:lnTo>
                    <a:lnTo>
                      <a:pt x="439" y="392"/>
                    </a:lnTo>
                    <a:lnTo>
                      <a:pt x="449" y="396"/>
                    </a:lnTo>
                    <a:lnTo>
                      <a:pt x="458" y="401"/>
                    </a:lnTo>
                    <a:lnTo>
                      <a:pt x="468" y="406"/>
                    </a:lnTo>
                    <a:lnTo>
                      <a:pt x="477" y="411"/>
                    </a:lnTo>
                    <a:lnTo>
                      <a:pt x="487" y="415"/>
                    </a:lnTo>
                    <a:lnTo>
                      <a:pt x="496" y="420"/>
                    </a:lnTo>
                    <a:lnTo>
                      <a:pt x="506" y="427"/>
                    </a:lnTo>
                    <a:lnTo>
                      <a:pt x="515" y="432"/>
                    </a:lnTo>
                    <a:lnTo>
                      <a:pt x="525" y="437"/>
                    </a:lnTo>
                    <a:lnTo>
                      <a:pt x="534" y="442"/>
                    </a:lnTo>
                    <a:lnTo>
                      <a:pt x="541" y="449"/>
                    </a:lnTo>
                    <a:lnTo>
                      <a:pt x="551" y="453"/>
                    </a:lnTo>
                    <a:lnTo>
                      <a:pt x="560" y="458"/>
                    </a:lnTo>
                    <a:lnTo>
                      <a:pt x="568" y="463"/>
                    </a:lnTo>
                    <a:lnTo>
                      <a:pt x="577" y="470"/>
                    </a:lnTo>
                    <a:lnTo>
                      <a:pt x="584" y="475"/>
                    </a:lnTo>
                    <a:lnTo>
                      <a:pt x="594" y="482"/>
                    </a:lnTo>
                    <a:lnTo>
                      <a:pt x="601" y="487"/>
                    </a:lnTo>
                    <a:lnTo>
                      <a:pt x="608" y="494"/>
                    </a:lnTo>
                    <a:lnTo>
                      <a:pt x="615" y="499"/>
                    </a:lnTo>
                    <a:lnTo>
                      <a:pt x="625" y="506"/>
                    </a:lnTo>
                    <a:lnTo>
                      <a:pt x="632" y="510"/>
                    </a:lnTo>
                    <a:lnTo>
                      <a:pt x="639" y="518"/>
                    </a:lnTo>
                    <a:lnTo>
                      <a:pt x="646" y="522"/>
                    </a:lnTo>
                    <a:lnTo>
                      <a:pt x="651" y="529"/>
                    </a:lnTo>
                    <a:lnTo>
                      <a:pt x="660" y="529"/>
                    </a:lnTo>
                    <a:lnTo>
                      <a:pt x="670" y="532"/>
                    </a:lnTo>
                    <a:lnTo>
                      <a:pt x="679" y="534"/>
                    </a:lnTo>
                    <a:lnTo>
                      <a:pt x="689" y="534"/>
                    </a:lnTo>
                    <a:lnTo>
                      <a:pt x="698" y="537"/>
                    </a:lnTo>
                    <a:lnTo>
                      <a:pt x="708" y="537"/>
                    </a:lnTo>
                    <a:lnTo>
                      <a:pt x="717" y="537"/>
                    </a:lnTo>
                    <a:lnTo>
                      <a:pt x="727" y="539"/>
                    </a:lnTo>
                    <a:lnTo>
                      <a:pt x="734" y="539"/>
                    </a:lnTo>
                    <a:lnTo>
                      <a:pt x="743" y="541"/>
                    </a:lnTo>
                    <a:lnTo>
                      <a:pt x="753" y="541"/>
                    </a:lnTo>
                    <a:lnTo>
                      <a:pt x="762" y="541"/>
                    </a:lnTo>
                    <a:lnTo>
                      <a:pt x="772" y="541"/>
                    </a:lnTo>
                    <a:lnTo>
                      <a:pt x="781" y="541"/>
                    </a:lnTo>
                    <a:lnTo>
                      <a:pt x="791" y="541"/>
                    </a:lnTo>
                    <a:lnTo>
                      <a:pt x="800" y="541"/>
                    </a:lnTo>
                    <a:lnTo>
                      <a:pt x="808" y="539"/>
                    </a:lnTo>
                    <a:lnTo>
                      <a:pt x="817" y="537"/>
                    </a:lnTo>
                    <a:lnTo>
                      <a:pt x="827" y="537"/>
                    </a:lnTo>
                    <a:lnTo>
                      <a:pt x="836" y="537"/>
                    </a:lnTo>
                    <a:lnTo>
                      <a:pt x="846" y="534"/>
                    </a:lnTo>
                    <a:lnTo>
                      <a:pt x="855" y="534"/>
                    </a:lnTo>
                    <a:lnTo>
                      <a:pt x="862" y="532"/>
                    </a:lnTo>
                    <a:lnTo>
                      <a:pt x="874" y="529"/>
                    </a:lnTo>
                    <a:lnTo>
                      <a:pt x="881" y="527"/>
                    </a:lnTo>
                    <a:lnTo>
                      <a:pt x="891" y="527"/>
                    </a:lnTo>
                    <a:lnTo>
                      <a:pt x="900" y="522"/>
                    </a:lnTo>
                    <a:lnTo>
                      <a:pt x="910" y="522"/>
                    </a:lnTo>
                    <a:lnTo>
                      <a:pt x="919" y="520"/>
                    </a:lnTo>
                    <a:lnTo>
                      <a:pt x="929" y="518"/>
                    </a:lnTo>
                    <a:lnTo>
                      <a:pt x="938" y="515"/>
                    </a:lnTo>
                    <a:lnTo>
                      <a:pt x="948" y="513"/>
                    </a:lnTo>
                    <a:lnTo>
                      <a:pt x="955" y="510"/>
                    </a:lnTo>
                    <a:lnTo>
                      <a:pt x="964" y="506"/>
                    </a:lnTo>
                    <a:lnTo>
                      <a:pt x="974" y="503"/>
                    </a:lnTo>
                    <a:lnTo>
                      <a:pt x="983" y="501"/>
                    </a:lnTo>
                    <a:lnTo>
                      <a:pt x="991" y="496"/>
                    </a:lnTo>
                    <a:lnTo>
                      <a:pt x="1000" y="494"/>
                    </a:lnTo>
                    <a:lnTo>
                      <a:pt x="1010" y="491"/>
                    </a:lnTo>
                    <a:lnTo>
                      <a:pt x="1019" y="489"/>
                    </a:lnTo>
                    <a:lnTo>
                      <a:pt x="1029" y="484"/>
                    </a:lnTo>
                    <a:lnTo>
                      <a:pt x="1038" y="482"/>
                    </a:lnTo>
                    <a:lnTo>
                      <a:pt x="1048" y="477"/>
                    </a:lnTo>
                    <a:lnTo>
                      <a:pt x="1057" y="475"/>
                    </a:lnTo>
                    <a:lnTo>
                      <a:pt x="1064" y="470"/>
                    </a:lnTo>
                    <a:lnTo>
                      <a:pt x="1074" y="465"/>
                    </a:lnTo>
                    <a:lnTo>
                      <a:pt x="1083" y="463"/>
                    </a:lnTo>
                    <a:lnTo>
                      <a:pt x="1093" y="458"/>
                    </a:lnTo>
                    <a:lnTo>
                      <a:pt x="1102" y="456"/>
                    </a:lnTo>
                    <a:lnTo>
                      <a:pt x="1112" y="451"/>
                    </a:lnTo>
                    <a:lnTo>
                      <a:pt x="1119" y="446"/>
                    </a:lnTo>
                    <a:lnTo>
                      <a:pt x="1128" y="442"/>
                    </a:lnTo>
                    <a:lnTo>
                      <a:pt x="1138" y="439"/>
                    </a:lnTo>
                    <a:lnTo>
                      <a:pt x="1147" y="434"/>
                    </a:lnTo>
                    <a:lnTo>
                      <a:pt x="1157" y="430"/>
                    </a:lnTo>
                    <a:lnTo>
                      <a:pt x="1166" y="425"/>
                    </a:lnTo>
                    <a:lnTo>
                      <a:pt x="1176" y="420"/>
                    </a:lnTo>
                    <a:lnTo>
                      <a:pt x="1185" y="418"/>
                    </a:lnTo>
                    <a:lnTo>
                      <a:pt x="1195" y="413"/>
                    </a:lnTo>
                    <a:lnTo>
                      <a:pt x="1204" y="408"/>
                    </a:lnTo>
                    <a:lnTo>
                      <a:pt x="1214" y="404"/>
                    </a:lnTo>
                    <a:lnTo>
                      <a:pt x="1223" y="401"/>
                    </a:lnTo>
                    <a:lnTo>
                      <a:pt x="1231" y="396"/>
                    </a:lnTo>
                    <a:lnTo>
                      <a:pt x="1242" y="392"/>
                    </a:lnTo>
                    <a:lnTo>
                      <a:pt x="1242" y="387"/>
                    </a:lnTo>
                    <a:lnTo>
                      <a:pt x="1245" y="380"/>
                    </a:lnTo>
                    <a:lnTo>
                      <a:pt x="1245" y="375"/>
                    </a:lnTo>
                    <a:lnTo>
                      <a:pt x="1245" y="370"/>
                    </a:lnTo>
                    <a:lnTo>
                      <a:pt x="1245" y="363"/>
                    </a:lnTo>
                    <a:lnTo>
                      <a:pt x="1245" y="358"/>
                    </a:lnTo>
                    <a:lnTo>
                      <a:pt x="1242" y="351"/>
                    </a:lnTo>
                    <a:lnTo>
                      <a:pt x="1242" y="347"/>
                    </a:lnTo>
                    <a:lnTo>
                      <a:pt x="1240" y="342"/>
                    </a:lnTo>
                    <a:lnTo>
                      <a:pt x="1238" y="335"/>
                    </a:lnTo>
                    <a:lnTo>
                      <a:pt x="1235" y="330"/>
                    </a:lnTo>
                    <a:lnTo>
                      <a:pt x="1233" y="325"/>
                    </a:lnTo>
                    <a:lnTo>
                      <a:pt x="1226" y="318"/>
                    </a:lnTo>
                    <a:lnTo>
                      <a:pt x="1219" y="311"/>
                    </a:lnTo>
                    <a:lnTo>
                      <a:pt x="1212" y="304"/>
                    </a:lnTo>
                    <a:lnTo>
                      <a:pt x="1204" y="299"/>
                    </a:lnTo>
                    <a:lnTo>
                      <a:pt x="1197" y="292"/>
                    </a:lnTo>
                    <a:lnTo>
                      <a:pt x="1190" y="287"/>
                    </a:lnTo>
                    <a:lnTo>
                      <a:pt x="1183" y="282"/>
                    </a:lnTo>
                    <a:lnTo>
                      <a:pt x="1176" y="278"/>
                    </a:lnTo>
                    <a:lnTo>
                      <a:pt x="1169" y="270"/>
                    </a:lnTo>
                    <a:lnTo>
                      <a:pt x="1162" y="266"/>
                    </a:lnTo>
                    <a:lnTo>
                      <a:pt x="1155" y="261"/>
                    </a:lnTo>
                    <a:lnTo>
                      <a:pt x="1147" y="256"/>
                    </a:lnTo>
                    <a:lnTo>
                      <a:pt x="1140" y="254"/>
                    </a:lnTo>
                    <a:lnTo>
                      <a:pt x="1133" y="249"/>
                    </a:lnTo>
                    <a:lnTo>
                      <a:pt x="1124" y="242"/>
                    </a:lnTo>
                    <a:lnTo>
                      <a:pt x="1117" y="240"/>
                    </a:lnTo>
                    <a:lnTo>
                      <a:pt x="1109" y="235"/>
                    </a:lnTo>
                    <a:lnTo>
                      <a:pt x="1102" y="232"/>
                    </a:lnTo>
                    <a:lnTo>
                      <a:pt x="1095" y="228"/>
                    </a:lnTo>
                    <a:lnTo>
                      <a:pt x="1088" y="223"/>
                    </a:lnTo>
                    <a:lnTo>
                      <a:pt x="1081" y="218"/>
                    </a:lnTo>
                    <a:lnTo>
                      <a:pt x="1074" y="216"/>
                    </a:lnTo>
                    <a:lnTo>
                      <a:pt x="1064" y="211"/>
                    </a:lnTo>
                    <a:lnTo>
                      <a:pt x="1057" y="209"/>
                    </a:lnTo>
                    <a:lnTo>
                      <a:pt x="1050" y="204"/>
                    </a:lnTo>
                    <a:lnTo>
                      <a:pt x="1043" y="202"/>
                    </a:lnTo>
                    <a:lnTo>
                      <a:pt x="1036" y="199"/>
                    </a:lnTo>
                    <a:lnTo>
                      <a:pt x="1029" y="194"/>
                    </a:lnTo>
                    <a:lnTo>
                      <a:pt x="1021" y="192"/>
                    </a:lnTo>
                    <a:lnTo>
                      <a:pt x="1014" y="190"/>
                    </a:lnTo>
                    <a:lnTo>
                      <a:pt x="1007" y="187"/>
                    </a:lnTo>
                    <a:lnTo>
                      <a:pt x="1000" y="185"/>
                    </a:lnTo>
                    <a:lnTo>
                      <a:pt x="993" y="180"/>
                    </a:lnTo>
                    <a:lnTo>
                      <a:pt x="986" y="178"/>
                    </a:lnTo>
                    <a:lnTo>
                      <a:pt x="979" y="175"/>
                    </a:lnTo>
                    <a:lnTo>
                      <a:pt x="972" y="173"/>
                    </a:lnTo>
                    <a:lnTo>
                      <a:pt x="964" y="168"/>
                    </a:lnTo>
                    <a:lnTo>
                      <a:pt x="957" y="166"/>
                    </a:lnTo>
                    <a:lnTo>
                      <a:pt x="950" y="164"/>
                    </a:lnTo>
                    <a:lnTo>
                      <a:pt x="943" y="161"/>
                    </a:lnTo>
                    <a:lnTo>
                      <a:pt x="936" y="159"/>
                    </a:lnTo>
                    <a:lnTo>
                      <a:pt x="929" y="156"/>
                    </a:lnTo>
                    <a:lnTo>
                      <a:pt x="922" y="154"/>
                    </a:lnTo>
                    <a:lnTo>
                      <a:pt x="917" y="149"/>
                    </a:lnTo>
                    <a:lnTo>
                      <a:pt x="910" y="147"/>
                    </a:lnTo>
                    <a:lnTo>
                      <a:pt x="903" y="144"/>
                    </a:lnTo>
                    <a:lnTo>
                      <a:pt x="896" y="142"/>
                    </a:lnTo>
                    <a:lnTo>
                      <a:pt x="891" y="140"/>
                    </a:lnTo>
                    <a:lnTo>
                      <a:pt x="884" y="137"/>
                    </a:lnTo>
                    <a:lnTo>
                      <a:pt x="879" y="135"/>
                    </a:lnTo>
                    <a:lnTo>
                      <a:pt x="872" y="133"/>
                    </a:lnTo>
                    <a:lnTo>
                      <a:pt x="865" y="130"/>
                    </a:lnTo>
                    <a:lnTo>
                      <a:pt x="860" y="128"/>
                    </a:lnTo>
                    <a:lnTo>
                      <a:pt x="853" y="125"/>
                    </a:lnTo>
                    <a:lnTo>
                      <a:pt x="848" y="123"/>
                    </a:lnTo>
                    <a:lnTo>
                      <a:pt x="843" y="118"/>
                    </a:lnTo>
                    <a:lnTo>
                      <a:pt x="836" y="116"/>
                    </a:lnTo>
                    <a:lnTo>
                      <a:pt x="831" y="114"/>
                    </a:lnTo>
                    <a:lnTo>
                      <a:pt x="827" y="111"/>
                    </a:lnTo>
                    <a:lnTo>
                      <a:pt x="822" y="109"/>
                    </a:lnTo>
                    <a:lnTo>
                      <a:pt x="815" y="104"/>
                    </a:lnTo>
                    <a:lnTo>
                      <a:pt x="812" y="102"/>
                    </a:lnTo>
                    <a:lnTo>
                      <a:pt x="800" y="97"/>
                    </a:lnTo>
                    <a:lnTo>
                      <a:pt x="793" y="92"/>
                    </a:lnTo>
                    <a:lnTo>
                      <a:pt x="789" y="85"/>
                    </a:lnTo>
                    <a:lnTo>
                      <a:pt x="786" y="76"/>
                    </a:lnTo>
                    <a:lnTo>
                      <a:pt x="784" y="68"/>
                    </a:lnTo>
                    <a:lnTo>
                      <a:pt x="786" y="59"/>
                    </a:lnTo>
                    <a:lnTo>
                      <a:pt x="789" y="49"/>
                    </a:lnTo>
                    <a:lnTo>
                      <a:pt x="791" y="42"/>
                    </a:lnTo>
                    <a:lnTo>
                      <a:pt x="793" y="33"/>
                    </a:lnTo>
                    <a:lnTo>
                      <a:pt x="800" y="26"/>
                    </a:lnTo>
                    <a:lnTo>
                      <a:pt x="808" y="19"/>
                    </a:lnTo>
                    <a:lnTo>
                      <a:pt x="815" y="14"/>
                    </a:lnTo>
                    <a:lnTo>
                      <a:pt x="819" y="11"/>
                    </a:lnTo>
                    <a:lnTo>
                      <a:pt x="824" y="9"/>
                    </a:lnTo>
                    <a:lnTo>
                      <a:pt x="829" y="7"/>
                    </a:lnTo>
                    <a:lnTo>
                      <a:pt x="836" y="7"/>
                    </a:lnTo>
                    <a:lnTo>
                      <a:pt x="841" y="4"/>
                    </a:lnTo>
                    <a:lnTo>
                      <a:pt x="846" y="2"/>
                    </a:lnTo>
                    <a:lnTo>
                      <a:pt x="850" y="2"/>
                    </a:lnTo>
                    <a:lnTo>
                      <a:pt x="857" y="2"/>
                    </a:lnTo>
                    <a:lnTo>
                      <a:pt x="862" y="0"/>
                    </a:lnTo>
                    <a:lnTo>
                      <a:pt x="869" y="0"/>
                    </a:lnTo>
                    <a:lnTo>
                      <a:pt x="876" y="0"/>
                    </a:lnTo>
                    <a:lnTo>
                      <a:pt x="884" y="0"/>
                    </a:lnTo>
                    <a:lnTo>
                      <a:pt x="891" y="0"/>
                    </a:lnTo>
                    <a:lnTo>
                      <a:pt x="898" y="0"/>
                    </a:lnTo>
                    <a:lnTo>
                      <a:pt x="903" y="0"/>
                    </a:lnTo>
                    <a:lnTo>
                      <a:pt x="910" y="0"/>
                    </a:lnTo>
                    <a:lnTo>
                      <a:pt x="917" y="0"/>
                    </a:lnTo>
                    <a:lnTo>
                      <a:pt x="924" y="2"/>
                    </a:lnTo>
                    <a:lnTo>
                      <a:pt x="931" y="2"/>
                    </a:lnTo>
                    <a:lnTo>
                      <a:pt x="941" y="4"/>
                    </a:lnTo>
                    <a:lnTo>
                      <a:pt x="948" y="4"/>
                    </a:lnTo>
                    <a:lnTo>
                      <a:pt x="955" y="7"/>
                    </a:lnTo>
                    <a:lnTo>
                      <a:pt x="962" y="7"/>
                    </a:lnTo>
                    <a:lnTo>
                      <a:pt x="969" y="9"/>
                    </a:lnTo>
                    <a:lnTo>
                      <a:pt x="979" y="11"/>
                    </a:lnTo>
                    <a:lnTo>
                      <a:pt x="986" y="14"/>
                    </a:lnTo>
                    <a:lnTo>
                      <a:pt x="993" y="14"/>
                    </a:lnTo>
                    <a:lnTo>
                      <a:pt x="1002" y="16"/>
                    </a:lnTo>
                    <a:lnTo>
                      <a:pt x="1010" y="19"/>
                    </a:lnTo>
                    <a:lnTo>
                      <a:pt x="1017" y="19"/>
                    </a:lnTo>
                    <a:lnTo>
                      <a:pt x="1024" y="21"/>
                    </a:lnTo>
                    <a:lnTo>
                      <a:pt x="1031" y="23"/>
                    </a:lnTo>
                    <a:lnTo>
                      <a:pt x="1038" y="26"/>
                    </a:lnTo>
                    <a:lnTo>
                      <a:pt x="1048" y="28"/>
                    </a:lnTo>
                    <a:lnTo>
                      <a:pt x="1055" y="30"/>
                    </a:lnTo>
                    <a:lnTo>
                      <a:pt x="1062" y="33"/>
                    </a:lnTo>
                    <a:lnTo>
                      <a:pt x="1069" y="35"/>
                    </a:lnTo>
                    <a:lnTo>
                      <a:pt x="1076" y="38"/>
                    </a:lnTo>
                    <a:lnTo>
                      <a:pt x="1083" y="40"/>
                    </a:lnTo>
                    <a:lnTo>
                      <a:pt x="1093" y="42"/>
                    </a:lnTo>
                    <a:lnTo>
                      <a:pt x="1098" y="45"/>
                    </a:lnTo>
                    <a:lnTo>
                      <a:pt x="1105" y="47"/>
                    </a:lnTo>
                    <a:lnTo>
                      <a:pt x="1112" y="49"/>
                    </a:lnTo>
                    <a:lnTo>
                      <a:pt x="1121" y="52"/>
                    </a:lnTo>
                    <a:lnTo>
                      <a:pt x="1126" y="54"/>
                    </a:lnTo>
                    <a:lnTo>
                      <a:pt x="1133" y="54"/>
                    </a:lnTo>
                    <a:lnTo>
                      <a:pt x="1140" y="57"/>
                    </a:lnTo>
                    <a:lnTo>
                      <a:pt x="1147" y="59"/>
                    </a:lnTo>
                    <a:lnTo>
                      <a:pt x="1152" y="61"/>
                    </a:lnTo>
                    <a:lnTo>
                      <a:pt x="1157" y="64"/>
                    </a:lnTo>
                    <a:lnTo>
                      <a:pt x="1164" y="66"/>
                    </a:lnTo>
                    <a:lnTo>
                      <a:pt x="1171" y="68"/>
                    </a:lnTo>
                    <a:lnTo>
                      <a:pt x="1174" y="71"/>
                    </a:lnTo>
                    <a:lnTo>
                      <a:pt x="1181" y="71"/>
                    </a:lnTo>
                    <a:lnTo>
                      <a:pt x="1185" y="73"/>
                    </a:lnTo>
                    <a:lnTo>
                      <a:pt x="1190" y="76"/>
                    </a:lnTo>
                    <a:lnTo>
                      <a:pt x="1195" y="78"/>
                    </a:lnTo>
                    <a:lnTo>
                      <a:pt x="1200" y="78"/>
                    </a:lnTo>
                    <a:lnTo>
                      <a:pt x="1204" y="80"/>
                    </a:lnTo>
                    <a:lnTo>
                      <a:pt x="1209" y="83"/>
                    </a:lnTo>
                    <a:lnTo>
                      <a:pt x="1214" y="83"/>
                    </a:lnTo>
                    <a:lnTo>
                      <a:pt x="1219" y="85"/>
                    </a:lnTo>
                    <a:lnTo>
                      <a:pt x="1223" y="87"/>
                    </a:lnTo>
                    <a:lnTo>
                      <a:pt x="1231" y="90"/>
                    </a:lnTo>
                    <a:lnTo>
                      <a:pt x="1235" y="92"/>
                    </a:lnTo>
                    <a:lnTo>
                      <a:pt x="1242" y="92"/>
                    </a:lnTo>
                    <a:lnTo>
                      <a:pt x="1247" y="95"/>
                    </a:lnTo>
                    <a:lnTo>
                      <a:pt x="1254" y="99"/>
                    </a:lnTo>
                    <a:lnTo>
                      <a:pt x="1259" y="99"/>
                    </a:lnTo>
                    <a:lnTo>
                      <a:pt x="1264" y="102"/>
                    </a:lnTo>
                    <a:lnTo>
                      <a:pt x="1269" y="104"/>
                    </a:lnTo>
                    <a:lnTo>
                      <a:pt x="1276" y="109"/>
                    </a:lnTo>
                    <a:lnTo>
                      <a:pt x="1281" y="111"/>
                    </a:lnTo>
                    <a:lnTo>
                      <a:pt x="1285" y="114"/>
                    </a:lnTo>
                    <a:lnTo>
                      <a:pt x="1290" y="116"/>
                    </a:lnTo>
                    <a:lnTo>
                      <a:pt x="1297" y="118"/>
                    </a:lnTo>
                    <a:lnTo>
                      <a:pt x="1300" y="123"/>
                    </a:lnTo>
                    <a:lnTo>
                      <a:pt x="1307" y="125"/>
                    </a:lnTo>
                    <a:lnTo>
                      <a:pt x="1311" y="128"/>
                    </a:lnTo>
                    <a:lnTo>
                      <a:pt x="1316" y="130"/>
                    </a:lnTo>
                    <a:lnTo>
                      <a:pt x="1321" y="133"/>
                    </a:lnTo>
                    <a:lnTo>
                      <a:pt x="1326" y="135"/>
                    </a:lnTo>
                    <a:lnTo>
                      <a:pt x="1330" y="140"/>
                    </a:lnTo>
                    <a:lnTo>
                      <a:pt x="1335" y="142"/>
                    </a:lnTo>
                    <a:lnTo>
                      <a:pt x="1345" y="149"/>
                    </a:lnTo>
                    <a:lnTo>
                      <a:pt x="1354" y="156"/>
                    </a:lnTo>
                    <a:lnTo>
                      <a:pt x="1364" y="166"/>
                    </a:lnTo>
                    <a:lnTo>
                      <a:pt x="1373" y="173"/>
                    </a:lnTo>
                    <a:lnTo>
                      <a:pt x="1380" y="180"/>
                    </a:lnTo>
                    <a:lnTo>
                      <a:pt x="1387" y="187"/>
                    </a:lnTo>
                    <a:lnTo>
                      <a:pt x="1397" y="197"/>
                    </a:lnTo>
                    <a:lnTo>
                      <a:pt x="1404" y="206"/>
                    </a:lnTo>
                    <a:lnTo>
                      <a:pt x="1411" y="213"/>
                    </a:lnTo>
                    <a:lnTo>
                      <a:pt x="1418" y="223"/>
                    </a:lnTo>
                    <a:lnTo>
                      <a:pt x="1423" y="228"/>
                    </a:lnTo>
                    <a:lnTo>
                      <a:pt x="1425" y="232"/>
                    </a:lnTo>
                    <a:lnTo>
                      <a:pt x="1430" y="240"/>
                    </a:lnTo>
                    <a:lnTo>
                      <a:pt x="1433" y="244"/>
                    </a:lnTo>
                    <a:lnTo>
                      <a:pt x="1435" y="249"/>
                    </a:lnTo>
                    <a:lnTo>
                      <a:pt x="1440" y="254"/>
                    </a:lnTo>
                    <a:lnTo>
                      <a:pt x="1442" y="259"/>
                    </a:lnTo>
                    <a:lnTo>
                      <a:pt x="1444" y="263"/>
                    </a:lnTo>
                    <a:lnTo>
                      <a:pt x="1447" y="270"/>
                    </a:lnTo>
                    <a:lnTo>
                      <a:pt x="1449" y="275"/>
                    </a:lnTo>
                    <a:lnTo>
                      <a:pt x="1454" y="280"/>
                    </a:lnTo>
                    <a:lnTo>
                      <a:pt x="1456" y="287"/>
                    </a:lnTo>
                    <a:lnTo>
                      <a:pt x="1459" y="292"/>
                    </a:lnTo>
                    <a:lnTo>
                      <a:pt x="1461" y="297"/>
                    </a:lnTo>
                    <a:lnTo>
                      <a:pt x="1463" y="304"/>
                    </a:lnTo>
                    <a:lnTo>
                      <a:pt x="1466" y="308"/>
                    </a:lnTo>
                    <a:lnTo>
                      <a:pt x="1468" y="313"/>
                    </a:lnTo>
                    <a:lnTo>
                      <a:pt x="1471" y="320"/>
                    </a:lnTo>
                    <a:lnTo>
                      <a:pt x="1473" y="327"/>
                    </a:lnTo>
                    <a:lnTo>
                      <a:pt x="1475" y="335"/>
                    </a:lnTo>
                    <a:lnTo>
                      <a:pt x="1475" y="337"/>
                    </a:lnTo>
                    <a:lnTo>
                      <a:pt x="1478" y="342"/>
                    </a:lnTo>
                    <a:lnTo>
                      <a:pt x="1478" y="347"/>
                    </a:lnTo>
                    <a:lnTo>
                      <a:pt x="1480" y="351"/>
                    </a:lnTo>
                    <a:lnTo>
                      <a:pt x="1480" y="356"/>
                    </a:lnTo>
                    <a:lnTo>
                      <a:pt x="1483" y="361"/>
                    </a:lnTo>
                    <a:lnTo>
                      <a:pt x="1483" y="366"/>
                    </a:lnTo>
                    <a:lnTo>
                      <a:pt x="1485" y="373"/>
                    </a:lnTo>
                    <a:lnTo>
                      <a:pt x="1485" y="377"/>
                    </a:lnTo>
                    <a:lnTo>
                      <a:pt x="1487" y="382"/>
                    </a:lnTo>
                    <a:lnTo>
                      <a:pt x="1487" y="389"/>
                    </a:lnTo>
                    <a:lnTo>
                      <a:pt x="1487" y="394"/>
                    </a:lnTo>
                    <a:lnTo>
                      <a:pt x="1490" y="401"/>
                    </a:lnTo>
                    <a:lnTo>
                      <a:pt x="1490" y="408"/>
                    </a:lnTo>
                    <a:lnTo>
                      <a:pt x="1490" y="413"/>
                    </a:lnTo>
                    <a:lnTo>
                      <a:pt x="1492" y="420"/>
                    </a:lnTo>
                    <a:lnTo>
                      <a:pt x="1492" y="427"/>
                    </a:lnTo>
                    <a:lnTo>
                      <a:pt x="1494" y="434"/>
                    </a:lnTo>
                    <a:lnTo>
                      <a:pt x="1494" y="439"/>
                    </a:lnTo>
                    <a:lnTo>
                      <a:pt x="1494" y="446"/>
                    </a:lnTo>
                    <a:lnTo>
                      <a:pt x="1497" y="453"/>
                    </a:lnTo>
                    <a:lnTo>
                      <a:pt x="1497" y="461"/>
                    </a:lnTo>
                    <a:lnTo>
                      <a:pt x="1497" y="468"/>
                    </a:lnTo>
                    <a:lnTo>
                      <a:pt x="1499" y="475"/>
                    </a:lnTo>
                    <a:lnTo>
                      <a:pt x="1499" y="482"/>
                    </a:lnTo>
                    <a:lnTo>
                      <a:pt x="1499" y="489"/>
                    </a:lnTo>
                    <a:lnTo>
                      <a:pt x="1502" y="496"/>
                    </a:lnTo>
                    <a:lnTo>
                      <a:pt x="1502" y="503"/>
                    </a:lnTo>
                    <a:lnTo>
                      <a:pt x="1502" y="510"/>
                    </a:lnTo>
                    <a:lnTo>
                      <a:pt x="1502" y="518"/>
                    </a:lnTo>
                    <a:lnTo>
                      <a:pt x="1504" y="525"/>
                    </a:lnTo>
                    <a:lnTo>
                      <a:pt x="1504" y="534"/>
                    </a:lnTo>
                    <a:lnTo>
                      <a:pt x="1504" y="541"/>
                    </a:lnTo>
                    <a:lnTo>
                      <a:pt x="1504" y="549"/>
                    </a:lnTo>
                    <a:lnTo>
                      <a:pt x="1504" y="553"/>
                    </a:lnTo>
                    <a:lnTo>
                      <a:pt x="1506" y="560"/>
                    </a:lnTo>
                    <a:lnTo>
                      <a:pt x="1506" y="568"/>
                    </a:lnTo>
                    <a:lnTo>
                      <a:pt x="1506" y="575"/>
                    </a:lnTo>
                    <a:lnTo>
                      <a:pt x="1506" y="582"/>
                    </a:lnTo>
                    <a:lnTo>
                      <a:pt x="1509" y="591"/>
                    </a:lnTo>
                    <a:lnTo>
                      <a:pt x="1509" y="596"/>
                    </a:lnTo>
                    <a:lnTo>
                      <a:pt x="1509" y="606"/>
                    </a:lnTo>
                    <a:lnTo>
                      <a:pt x="1509" y="610"/>
                    </a:lnTo>
                    <a:lnTo>
                      <a:pt x="1509" y="620"/>
                    </a:lnTo>
                    <a:lnTo>
                      <a:pt x="1509" y="625"/>
                    </a:lnTo>
                    <a:lnTo>
                      <a:pt x="1509" y="632"/>
                    </a:lnTo>
                    <a:lnTo>
                      <a:pt x="1511" y="639"/>
                    </a:lnTo>
                    <a:lnTo>
                      <a:pt x="1511" y="646"/>
                    </a:lnTo>
                    <a:lnTo>
                      <a:pt x="1511" y="651"/>
                    </a:lnTo>
                    <a:lnTo>
                      <a:pt x="1511" y="658"/>
                    </a:lnTo>
                    <a:lnTo>
                      <a:pt x="1511" y="665"/>
                    </a:lnTo>
                    <a:lnTo>
                      <a:pt x="1511" y="672"/>
                    </a:lnTo>
                    <a:lnTo>
                      <a:pt x="1511" y="677"/>
                    </a:lnTo>
                    <a:lnTo>
                      <a:pt x="1511" y="682"/>
                    </a:lnTo>
                    <a:lnTo>
                      <a:pt x="1511" y="689"/>
                    </a:lnTo>
                    <a:lnTo>
                      <a:pt x="1513" y="693"/>
                    </a:lnTo>
                    <a:lnTo>
                      <a:pt x="1513" y="698"/>
                    </a:lnTo>
                    <a:lnTo>
                      <a:pt x="1513" y="705"/>
                    </a:lnTo>
                    <a:lnTo>
                      <a:pt x="1513" y="710"/>
                    </a:lnTo>
                    <a:lnTo>
                      <a:pt x="1513" y="715"/>
                    </a:lnTo>
                    <a:lnTo>
                      <a:pt x="1513" y="720"/>
                    </a:lnTo>
                    <a:lnTo>
                      <a:pt x="1516" y="724"/>
                    </a:lnTo>
                    <a:lnTo>
                      <a:pt x="1516" y="729"/>
                    </a:lnTo>
                    <a:lnTo>
                      <a:pt x="1516" y="734"/>
                    </a:lnTo>
                    <a:lnTo>
                      <a:pt x="1516" y="736"/>
                    </a:lnTo>
                    <a:lnTo>
                      <a:pt x="1516" y="741"/>
                    </a:lnTo>
                    <a:lnTo>
                      <a:pt x="1513" y="743"/>
                    </a:lnTo>
                    <a:lnTo>
                      <a:pt x="1513" y="748"/>
                    </a:lnTo>
                    <a:lnTo>
                      <a:pt x="1513" y="753"/>
                    </a:lnTo>
                    <a:lnTo>
                      <a:pt x="1513" y="760"/>
                    </a:lnTo>
                    <a:lnTo>
                      <a:pt x="1513" y="765"/>
                    </a:lnTo>
                    <a:lnTo>
                      <a:pt x="1513" y="772"/>
                    </a:lnTo>
                    <a:lnTo>
                      <a:pt x="1513" y="779"/>
                    </a:lnTo>
                    <a:lnTo>
                      <a:pt x="1513" y="786"/>
                    </a:lnTo>
                    <a:lnTo>
                      <a:pt x="1511" y="796"/>
                    </a:lnTo>
                    <a:lnTo>
                      <a:pt x="1511" y="803"/>
                    </a:lnTo>
                    <a:lnTo>
                      <a:pt x="1511" y="812"/>
                    </a:lnTo>
                    <a:lnTo>
                      <a:pt x="1511" y="822"/>
                    </a:lnTo>
                    <a:lnTo>
                      <a:pt x="1511" y="829"/>
                    </a:lnTo>
                    <a:lnTo>
                      <a:pt x="1511" y="838"/>
                    </a:lnTo>
                    <a:lnTo>
                      <a:pt x="1511" y="848"/>
                    </a:lnTo>
                    <a:lnTo>
                      <a:pt x="1511" y="857"/>
                    </a:lnTo>
                    <a:lnTo>
                      <a:pt x="1509" y="867"/>
                    </a:lnTo>
                    <a:lnTo>
                      <a:pt x="1509" y="876"/>
                    </a:lnTo>
                    <a:lnTo>
                      <a:pt x="1509" y="886"/>
                    </a:lnTo>
                    <a:lnTo>
                      <a:pt x="1509" y="895"/>
                    </a:lnTo>
                    <a:lnTo>
                      <a:pt x="1509" y="905"/>
                    </a:lnTo>
                    <a:lnTo>
                      <a:pt x="1509" y="912"/>
                    </a:lnTo>
                    <a:lnTo>
                      <a:pt x="1509" y="922"/>
                    </a:lnTo>
                    <a:lnTo>
                      <a:pt x="1509" y="929"/>
                    </a:lnTo>
                    <a:lnTo>
                      <a:pt x="1509" y="936"/>
                    </a:lnTo>
                    <a:lnTo>
                      <a:pt x="1509" y="945"/>
                    </a:lnTo>
                    <a:lnTo>
                      <a:pt x="1509" y="950"/>
                    </a:lnTo>
                    <a:lnTo>
                      <a:pt x="1509" y="957"/>
                    </a:lnTo>
                    <a:lnTo>
                      <a:pt x="1506" y="957"/>
                    </a:lnTo>
                    <a:lnTo>
                      <a:pt x="1506" y="10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0" name="Freeform 421"/>
              <p:cNvSpPr>
                <a:spLocks/>
              </p:cNvSpPr>
              <p:nvPr/>
            </p:nvSpPr>
            <p:spPr bwMode="auto">
              <a:xfrm>
                <a:off x="5169" y="4662"/>
                <a:ext cx="188" cy="110"/>
              </a:xfrm>
              <a:custGeom>
                <a:avLst/>
                <a:gdLst>
                  <a:gd name="T0" fmla="*/ 79 w 188"/>
                  <a:gd name="T1" fmla="*/ 110 h 110"/>
                  <a:gd name="T2" fmla="*/ 72 w 188"/>
                  <a:gd name="T3" fmla="*/ 105 h 110"/>
                  <a:gd name="T4" fmla="*/ 67 w 188"/>
                  <a:gd name="T5" fmla="*/ 102 h 110"/>
                  <a:gd name="T6" fmla="*/ 60 w 188"/>
                  <a:gd name="T7" fmla="*/ 100 h 110"/>
                  <a:gd name="T8" fmla="*/ 55 w 188"/>
                  <a:gd name="T9" fmla="*/ 98 h 110"/>
                  <a:gd name="T10" fmla="*/ 48 w 188"/>
                  <a:gd name="T11" fmla="*/ 93 h 110"/>
                  <a:gd name="T12" fmla="*/ 43 w 188"/>
                  <a:gd name="T13" fmla="*/ 91 h 110"/>
                  <a:gd name="T14" fmla="*/ 38 w 188"/>
                  <a:gd name="T15" fmla="*/ 86 h 110"/>
                  <a:gd name="T16" fmla="*/ 34 w 188"/>
                  <a:gd name="T17" fmla="*/ 83 h 110"/>
                  <a:gd name="T18" fmla="*/ 29 w 188"/>
                  <a:gd name="T19" fmla="*/ 79 h 110"/>
                  <a:gd name="T20" fmla="*/ 22 w 188"/>
                  <a:gd name="T21" fmla="*/ 74 h 110"/>
                  <a:gd name="T22" fmla="*/ 17 w 188"/>
                  <a:gd name="T23" fmla="*/ 69 h 110"/>
                  <a:gd name="T24" fmla="*/ 15 w 188"/>
                  <a:gd name="T25" fmla="*/ 64 h 110"/>
                  <a:gd name="T26" fmla="*/ 10 w 188"/>
                  <a:gd name="T27" fmla="*/ 60 h 110"/>
                  <a:gd name="T28" fmla="*/ 5 w 188"/>
                  <a:gd name="T29" fmla="*/ 55 h 110"/>
                  <a:gd name="T30" fmla="*/ 3 w 188"/>
                  <a:gd name="T31" fmla="*/ 48 h 110"/>
                  <a:gd name="T32" fmla="*/ 0 w 188"/>
                  <a:gd name="T33" fmla="*/ 43 h 110"/>
                  <a:gd name="T34" fmla="*/ 0 w 188"/>
                  <a:gd name="T35" fmla="*/ 38 h 110"/>
                  <a:gd name="T36" fmla="*/ 0 w 188"/>
                  <a:gd name="T37" fmla="*/ 34 h 110"/>
                  <a:gd name="T38" fmla="*/ 3 w 188"/>
                  <a:gd name="T39" fmla="*/ 26 h 110"/>
                  <a:gd name="T40" fmla="*/ 8 w 188"/>
                  <a:gd name="T41" fmla="*/ 22 h 110"/>
                  <a:gd name="T42" fmla="*/ 10 w 188"/>
                  <a:gd name="T43" fmla="*/ 15 h 110"/>
                  <a:gd name="T44" fmla="*/ 15 w 188"/>
                  <a:gd name="T45" fmla="*/ 10 h 110"/>
                  <a:gd name="T46" fmla="*/ 22 w 188"/>
                  <a:gd name="T47" fmla="*/ 5 h 110"/>
                  <a:gd name="T48" fmla="*/ 29 w 188"/>
                  <a:gd name="T49" fmla="*/ 0 h 110"/>
                  <a:gd name="T50" fmla="*/ 31 w 188"/>
                  <a:gd name="T51" fmla="*/ 5 h 110"/>
                  <a:gd name="T52" fmla="*/ 34 w 188"/>
                  <a:gd name="T53" fmla="*/ 10 h 110"/>
                  <a:gd name="T54" fmla="*/ 38 w 188"/>
                  <a:gd name="T55" fmla="*/ 15 h 110"/>
                  <a:gd name="T56" fmla="*/ 41 w 188"/>
                  <a:gd name="T57" fmla="*/ 19 h 110"/>
                  <a:gd name="T58" fmla="*/ 50 w 188"/>
                  <a:gd name="T59" fmla="*/ 26 h 110"/>
                  <a:gd name="T60" fmla="*/ 60 w 188"/>
                  <a:gd name="T61" fmla="*/ 34 h 110"/>
                  <a:gd name="T62" fmla="*/ 181 w 188"/>
                  <a:gd name="T63" fmla="*/ 0 h 110"/>
                  <a:gd name="T64" fmla="*/ 183 w 188"/>
                  <a:gd name="T65" fmla="*/ 7 h 110"/>
                  <a:gd name="T66" fmla="*/ 186 w 188"/>
                  <a:gd name="T67" fmla="*/ 15 h 110"/>
                  <a:gd name="T68" fmla="*/ 188 w 188"/>
                  <a:gd name="T69" fmla="*/ 24 h 110"/>
                  <a:gd name="T70" fmla="*/ 188 w 188"/>
                  <a:gd name="T71" fmla="*/ 31 h 110"/>
                  <a:gd name="T72" fmla="*/ 188 w 188"/>
                  <a:gd name="T73" fmla="*/ 38 h 110"/>
                  <a:gd name="T74" fmla="*/ 188 w 188"/>
                  <a:gd name="T75" fmla="*/ 45 h 110"/>
                  <a:gd name="T76" fmla="*/ 188 w 188"/>
                  <a:gd name="T77" fmla="*/ 53 h 110"/>
                  <a:gd name="T78" fmla="*/ 188 w 188"/>
                  <a:gd name="T79" fmla="*/ 57 h 110"/>
                  <a:gd name="T80" fmla="*/ 79 w 188"/>
                  <a:gd name="T81" fmla="*/ 110 h 110"/>
                  <a:gd name="T82" fmla="*/ 79 w 188"/>
                  <a:gd name="T83" fmla="*/ 110 h 11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8" h="110">
                    <a:moveTo>
                      <a:pt x="79" y="110"/>
                    </a:moveTo>
                    <a:lnTo>
                      <a:pt x="72" y="105"/>
                    </a:lnTo>
                    <a:lnTo>
                      <a:pt x="67" y="102"/>
                    </a:lnTo>
                    <a:lnTo>
                      <a:pt x="60" y="100"/>
                    </a:lnTo>
                    <a:lnTo>
                      <a:pt x="55" y="98"/>
                    </a:lnTo>
                    <a:lnTo>
                      <a:pt x="48" y="93"/>
                    </a:lnTo>
                    <a:lnTo>
                      <a:pt x="43" y="91"/>
                    </a:lnTo>
                    <a:lnTo>
                      <a:pt x="38" y="86"/>
                    </a:lnTo>
                    <a:lnTo>
                      <a:pt x="34" y="83"/>
                    </a:lnTo>
                    <a:lnTo>
                      <a:pt x="29" y="79"/>
                    </a:lnTo>
                    <a:lnTo>
                      <a:pt x="22" y="74"/>
                    </a:lnTo>
                    <a:lnTo>
                      <a:pt x="17" y="69"/>
                    </a:lnTo>
                    <a:lnTo>
                      <a:pt x="15" y="64"/>
                    </a:lnTo>
                    <a:lnTo>
                      <a:pt x="10" y="60"/>
                    </a:lnTo>
                    <a:lnTo>
                      <a:pt x="5" y="55"/>
                    </a:lnTo>
                    <a:lnTo>
                      <a:pt x="3" y="48"/>
                    </a:lnTo>
                    <a:lnTo>
                      <a:pt x="0" y="43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8" y="22"/>
                    </a:lnTo>
                    <a:lnTo>
                      <a:pt x="10" y="15"/>
                    </a:lnTo>
                    <a:lnTo>
                      <a:pt x="15" y="10"/>
                    </a:lnTo>
                    <a:lnTo>
                      <a:pt x="22" y="5"/>
                    </a:lnTo>
                    <a:lnTo>
                      <a:pt x="29" y="0"/>
                    </a:lnTo>
                    <a:lnTo>
                      <a:pt x="31" y="5"/>
                    </a:lnTo>
                    <a:lnTo>
                      <a:pt x="34" y="10"/>
                    </a:lnTo>
                    <a:lnTo>
                      <a:pt x="38" y="15"/>
                    </a:lnTo>
                    <a:lnTo>
                      <a:pt x="41" y="19"/>
                    </a:lnTo>
                    <a:lnTo>
                      <a:pt x="50" y="26"/>
                    </a:lnTo>
                    <a:lnTo>
                      <a:pt x="60" y="34"/>
                    </a:lnTo>
                    <a:lnTo>
                      <a:pt x="181" y="0"/>
                    </a:lnTo>
                    <a:lnTo>
                      <a:pt x="183" y="7"/>
                    </a:lnTo>
                    <a:lnTo>
                      <a:pt x="186" y="15"/>
                    </a:lnTo>
                    <a:lnTo>
                      <a:pt x="188" y="24"/>
                    </a:lnTo>
                    <a:lnTo>
                      <a:pt x="188" y="31"/>
                    </a:lnTo>
                    <a:lnTo>
                      <a:pt x="188" y="38"/>
                    </a:lnTo>
                    <a:lnTo>
                      <a:pt x="188" y="45"/>
                    </a:lnTo>
                    <a:lnTo>
                      <a:pt x="188" y="53"/>
                    </a:lnTo>
                    <a:lnTo>
                      <a:pt x="188" y="57"/>
                    </a:lnTo>
                    <a:lnTo>
                      <a:pt x="79" y="11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1" name="Freeform 422"/>
              <p:cNvSpPr>
                <a:spLocks/>
              </p:cNvSpPr>
              <p:nvPr/>
            </p:nvSpPr>
            <p:spPr bwMode="auto">
              <a:xfrm>
                <a:off x="4839" y="3369"/>
                <a:ext cx="209" cy="1056"/>
              </a:xfrm>
              <a:custGeom>
                <a:avLst/>
                <a:gdLst>
                  <a:gd name="T0" fmla="*/ 81 w 209"/>
                  <a:gd name="T1" fmla="*/ 1006 h 1056"/>
                  <a:gd name="T2" fmla="*/ 100 w 209"/>
                  <a:gd name="T3" fmla="*/ 939 h 1056"/>
                  <a:gd name="T4" fmla="*/ 119 w 209"/>
                  <a:gd name="T5" fmla="*/ 870 h 1056"/>
                  <a:gd name="T6" fmla="*/ 133 w 209"/>
                  <a:gd name="T7" fmla="*/ 804 h 1056"/>
                  <a:gd name="T8" fmla="*/ 145 w 209"/>
                  <a:gd name="T9" fmla="*/ 737 h 1056"/>
                  <a:gd name="T10" fmla="*/ 155 w 209"/>
                  <a:gd name="T11" fmla="*/ 668 h 1056"/>
                  <a:gd name="T12" fmla="*/ 159 w 209"/>
                  <a:gd name="T13" fmla="*/ 602 h 1056"/>
                  <a:gd name="T14" fmla="*/ 164 w 209"/>
                  <a:gd name="T15" fmla="*/ 535 h 1056"/>
                  <a:gd name="T16" fmla="*/ 162 w 209"/>
                  <a:gd name="T17" fmla="*/ 469 h 1056"/>
                  <a:gd name="T18" fmla="*/ 155 w 209"/>
                  <a:gd name="T19" fmla="*/ 400 h 1056"/>
                  <a:gd name="T20" fmla="*/ 143 w 209"/>
                  <a:gd name="T21" fmla="*/ 333 h 1056"/>
                  <a:gd name="T22" fmla="*/ 128 w 209"/>
                  <a:gd name="T23" fmla="*/ 269 h 1056"/>
                  <a:gd name="T24" fmla="*/ 107 w 209"/>
                  <a:gd name="T25" fmla="*/ 202 h 1056"/>
                  <a:gd name="T26" fmla="*/ 81 w 209"/>
                  <a:gd name="T27" fmla="*/ 141 h 1056"/>
                  <a:gd name="T28" fmla="*/ 50 w 209"/>
                  <a:gd name="T29" fmla="*/ 76 h 1056"/>
                  <a:gd name="T30" fmla="*/ 10 w 209"/>
                  <a:gd name="T31" fmla="*/ 15 h 1056"/>
                  <a:gd name="T32" fmla="*/ 31 w 209"/>
                  <a:gd name="T33" fmla="*/ 29 h 1056"/>
                  <a:gd name="T34" fmla="*/ 69 w 209"/>
                  <a:gd name="T35" fmla="*/ 76 h 1056"/>
                  <a:gd name="T36" fmla="*/ 102 w 209"/>
                  <a:gd name="T37" fmla="*/ 131 h 1056"/>
                  <a:gd name="T38" fmla="*/ 133 w 209"/>
                  <a:gd name="T39" fmla="*/ 191 h 1056"/>
                  <a:gd name="T40" fmla="*/ 157 w 209"/>
                  <a:gd name="T41" fmla="*/ 257 h 1056"/>
                  <a:gd name="T42" fmla="*/ 176 w 209"/>
                  <a:gd name="T43" fmla="*/ 326 h 1056"/>
                  <a:gd name="T44" fmla="*/ 190 w 209"/>
                  <a:gd name="T45" fmla="*/ 400 h 1056"/>
                  <a:gd name="T46" fmla="*/ 202 w 209"/>
                  <a:gd name="T47" fmla="*/ 476 h 1056"/>
                  <a:gd name="T48" fmla="*/ 207 w 209"/>
                  <a:gd name="T49" fmla="*/ 552 h 1056"/>
                  <a:gd name="T50" fmla="*/ 209 w 209"/>
                  <a:gd name="T51" fmla="*/ 628 h 1056"/>
                  <a:gd name="T52" fmla="*/ 204 w 209"/>
                  <a:gd name="T53" fmla="*/ 704 h 1056"/>
                  <a:gd name="T54" fmla="*/ 197 w 209"/>
                  <a:gd name="T55" fmla="*/ 780 h 1056"/>
                  <a:gd name="T56" fmla="*/ 183 w 209"/>
                  <a:gd name="T57" fmla="*/ 851 h 1056"/>
                  <a:gd name="T58" fmla="*/ 166 w 209"/>
                  <a:gd name="T59" fmla="*/ 918 h 1056"/>
                  <a:gd name="T60" fmla="*/ 145 w 209"/>
                  <a:gd name="T61" fmla="*/ 982 h 1056"/>
                  <a:gd name="T62" fmla="*/ 117 w 209"/>
                  <a:gd name="T63" fmla="*/ 1041 h 1056"/>
                  <a:gd name="T64" fmla="*/ 112 w 209"/>
                  <a:gd name="T65" fmla="*/ 1039 h 1056"/>
                  <a:gd name="T66" fmla="*/ 124 w 209"/>
                  <a:gd name="T67" fmla="*/ 1006 h 1056"/>
                  <a:gd name="T68" fmla="*/ 136 w 209"/>
                  <a:gd name="T69" fmla="*/ 972 h 1056"/>
                  <a:gd name="T70" fmla="*/ 145 w 209"/>
                  <a:gd name="T71" fmla="*/ 939 h 1056"/>
                  <a:gd name="T72" fmla="*/ 155 w 209"/>
                  <a:gd name="T73" fmla="*/ 908 h 1056"/>
                  <a:gd name="T74" fmla="*/ 162 w 209"/>
                  <a:gd name="T75" fmla="*/ 875 h 1056"/>
                  <a:gd name="T76" fmla="*/ 169 w 209"/>
                  <a:gd name="T77" fmla="*/ 844 h 1056"/>
                  <a:gd name="T78" fmla="*/ 171 w 209"/>
                  <a:gd name="T79" fmla="*/ 823 h 1056"/>
                  <a:gd name="T80" fmla="*/ 174 w 209"/>
                  <a:gd name="T81" fmla="*/ 801 h 1056"/>
                  <a:gd name="T82" fmla="*/ 176 w 209"/>
                  <a:gd name="T83" fmla="*/ 778 h 1056"/>
                  <a:gd name="T84" fmla="*/ 176 w 209"/>
                  <a:gd name="T85" fmla="*/ 768 h 1056"/>
                  <a:gd name="T86" fmla="*/ 162 w 209"/>
                  <a:gd name="T87" fmla="*/ 799 h 1056"/>
                  <a:gd name="T88" fmla="*/ 150 w 209"/>
                  <a:gd name="T89" fmla="*/ 835 h 1056"/>
                  <a:gd name="T90" fmla="*/ 140 w 209"/>
                  <a:gd name="T91" fmla="*/ 868 h 1056"/>
                  <a:gd name="T92" fmla="*/ 136 w 209"/>
                  <a:gd name="T93" fmla="*/ 887 h 1056"/>
                  <a:gd name="T94" fmla="*/ 131 w 209"/>
                  <a:gd name="T95" fmla="*/ 911 h 1056"/>
                  <a:gd name="T96" fmla="*/ 124 w 209"/>
                  <a:gd name="T97" fmla="*/ 934 h 1056"/>
                  <a:gd name="T98" fmla="*/ 117 w 209"/>
                  <a:gd name="T99" fmla="*/ 953 h 1056"/>
                  <a:gd name="T100" fmla="*/ 112 w 209"/>
                  <a:gd name="T101" fmla="*/ 972 h 1056"/>
                  <a:gd name="T102" fmla="*/ 100 w 209"/>
                  <a:gd name="T103" fmla="*/ 1001 h 1056"/>
                  <a:gd name="T104" fmla="*/ 90 w 209"/>
                  <a:gd name="T105" fmla="*/ 1025 h 1056"/>
                  <a:gd name="T106" fmla="*/ 79 w 209"/>
                  <a:gd name="T107" fmla="*/ 1048 h 105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9" h="1056">
                    <a:moveTo>
                      <a:pt x="67" y="1056"/>
                    </a:moveTo>
                    <a:lnTo>
                      <a:pt x="71" y="1039"/>
                    </a:lnTo>
                    <a:lnTo>
                      <a:pt x="76" y="1022"/>
                    </a:lnTo>
                    <a:lnTo>
                      <a:pt x="81" y="1006"/>
                    </a:lnTo>
                    <a:lnTo>
                      <a:pt x="86" y="989"/>
                    </a:lnTo>
                    <a:lnTo>
                      <a:pt x="90" y="972"/>
                    </a:lnTo>
                    <a:lnTo>
                      <a:pt x="95" y="956"/>
                    </a:lnTo>
                    <a:lnTo>
                      <a:pt x="100" y="939"/>
                    </a:lnTo>
                    <a:lnTo>
                      <a:pt x="105" y="923"/>
                    </a:lnTo>
                    <a:lnTo>
                      <a:pt x="109" y="906"/>
                    </a:lnTo>
                    <a:lnTo>
                      <a:pt x="114" y="889"/>
                    </a:lnTo>
                    <a:lnTo>
                      <a:pt x="119" y="870"/>
                    </a:lnTo>
                    <a:lnTo>
                      <a:pt x="121" y="856"/>
                    </a:lnTo>
                    <a:lnTo>
                      <a:pt x="126" y="837"/>
                    </a:lnTo>
                    <a:lnTo>
                      <a:pt x="128" y="820"/>
                    </a:lnTo>
                    <a:lnTo>
                      <a:pt x="133" y="804"/>
                    </a:lnTo>
                    <a:lnTo>
                      <a:pt x="138" y="789"/>
                    </a:lnTo>
                    <a:lnTo>
                      <a:pt x="140" y="770"/>
                    </a:lnTo>
                    <a:lnTo>
                      <a:pt x="143" y="754"/>
                    </a:lnTo>
                    <a:lnTo>
                      <a:pt x="145" y="737"/>
                    </a:lnTo>
                    <a:lnTo>
                      <a:pt x="147" y="721"/>
                    </a:lnTo>
                    <a:lnTo>
                      <a:pt x="150" y="704"/>
                    </a:lnTo>
                    <a:lnTo>
                      <a:pt x="152" y="687"/>
                    </a:lnTo>
                    <a:lnTo>
                      <a:pt x="155" y="668"/>
                    </a:lnTo>
                    <a:lnTo>
                      <a:pt x="157" y="654"/>
                    </a:lnTo>
                    <a:lnTo>
                      <a:pt x="157" y="635"/>
                    </a:lnTo>
                    <a:lnTo>
                      <a:pt x="159" y="618"/>
                    </a:lnTo>
                    <a:lnTo>
                      <a:pt x="159" y="602"/>
                    </a:lnTo>
                    <a:lnTo>
                      <a:pt x="162" y="585"/>
                    </a:lnTo>
                    <a:lnTo>
                      <a:pt x="162" y="568"/>
                    </a:lnTo>
                    <a:lnTo>
                      <a:pt x="164" y="552"/>
                    </a:lnTo>
                    <a:lnTo>
                      <a:pt x="164" y="535"/>
                    </a:lnTo>
                    <a:lnTo>
                      <a:pt x="164" y="519"/>
                    </a:lnTo>
                    <a:lnTo>
                      <a:pt x="164" y="502"/>
                    </a:lnTo>
                    <a:lnTo>
                      <a:pt x="162" y="485"/>
                    </a:lnTo>
                    <a:lnTo>
                      <a:pt x="162" y="469"/>
                    </a:lnTo>
                    <a:lnTo>
                      <a:pt x="159" y="452"/>
                    </a:lnTo>
                    <a:lnTo>
                      <a:pt x="159" y="433"/>
                    </a:lnTo>
                    <a:lnTo>
                      <a:pt x="157" y="419"/>
                    </a:lnTo>
                    <a:lnTo>
                      <a:pt x="155" y="400"/>
                    </a:lnTo>
                    <a:lnTo>
                      <a:pt x="152" y="385"/>
                    </a:lnTo>
                    <a:lnTo>
                      <a:pt x="150" y="366"/>
                    </a:lnTo>
                    <a:lnTo>
                      <a:pt x="147" y="350"/>
                    </a:lnTo>
                    <a:lnTo>
                      <a:pt x="143" y="333"/>
                    </a:lnTo>
                    <a:lnTo>
                      <a:pt x="140" y="319"/>
                    </a:lnTo>
                    <a:lnTo>
                      <a:pt x="136" y="302"/>
                    </a:lnTo>
                    <a:lnTo>
                      <a:pt x="133" y="286"/>
                    </a:lnTo>
                    <a:lnTo>
                      <a:pt x="128" y="269"/>
                    </a:lnTo>
                    <a:lnTo>
                      <a:pt x="126" y="252"/>
                    </a:lnTo>
                    <a:lnTo>
                      <a:pt x="119" y="236"/>
                    </a:lnTo>
                    <a:lnTo>
                      <a:pt x="114" y="219"/>
                    </a:lnTo>
                    <a:lnTo>
                      <a:pt x="107" y="202"/>
                    </a:lnTo>
                    <a:lnTo>
                      <a:pt x="102" y="188"/>
                    </a:lnTo>
                    <a:lnTo>
                      <a:pt x="95" y="172"/>
                    </a:lnTo>
                    <a:lnTo>
                      <a:pt x="88" y="155"/>
                    </a:lnTo>
                    <a:lnTo>
                      <a:pt x="81" y="141"/>
                    </a:lnTo>
                    <a:lnTo>
                      <a:pt x="74" y="124"/>
                    </a:lnTo>
                    <a:lnTo>
                      <a:pt x="67" y="107"/>
                    </a:lnTo>
                    <a:lnTo>
                      <a:pt x="57" y="93"/>
                    </a:lnTo>
                    <a:lnTo>
                      <a:pt x="50" y="76"/>
                    </a:lnTo>
                    <a:lnTo>
                      <a:pt x="40" y="60"/>
                    </a:lnTo>
                    <a:lnTo>
                      <a:pt x="31" y="46"/>
                    </a:lnTo>
                    <a:lnTo>
                      <a:pt x="21" y="29"/>
                    </a:lnTo>
                    <a:lnTo>
                      <a:pt x="10" y="15"/>
                    </a:lnTo>
                    <a:lnTo>
                      <a:pt x="0" y="0"/>
                    </a:lnTo>
                    <a:lnTo>
                      <a:pt x="10" y="8"/>
                    </a:lnTo>
                    <a:lnTo>
                      <a:pt x="21" y="17"/>
                    </a:lnTo>
                    <a:lnTo>
                      <a:pt x="31" y="29"/>
                    </a:lnTo>
                    <a:lnTo>
                      <a:pt x="40" y="41"/>
                    </a:lnTo>
                    <a:lnTo>
                      <a:pt x="50" y="50"/>
                    </a:lnTo>
                    <a:lnTo>
                      <a:pt x="60" y="62"/>
                    </a:lnTo>
                    <a:lnTo>
                      <a:pt x="69" y="76"/>
                    </a:lnTo>
                    <a:lnTo>
                      <a:pt x="79" y="91"/>
                    </a:lnTo>
                    <a:lnTo>
                      <a:pt x="86" y="103"/>
                    </a:lnTo>
                    <a:lnTo>
                      <a:pt x="95" y="117"/>
                    </a:lnTo>
                    <a:lnTo>
                      <a:pt x="102" y="131"/>
                    </a:lnTo>
                    <a:lnTo>
                      <a:pt x="109" y="145"/>
                    </a:lnTo>
                    <a:lnTo>
                      <a:pt x="117" y="160"/>
                    </a:lnTo>
                    <a:lnTo>
                      <a:pt x="126" y="176"/>
                    </a:lnTo>
                    <a:lnTo>
                      <a:pt x="133" y="191"/>
                    </a:lnTo>
                    <a:lnTo>
                      <a:pt x="140" y="207"/>
                    </a:lnTo>
                    <a:lnTo>
                      <a:pt x="145" y="224"/>
                    </a:lnTo>
                    <a:lnTo>
                      <a:pt x="150" y="240"/>
                    </a:lnTo>
                    <a:lnTo>
                      <a:pt x="157" y="257"/>
                    </a:lnTo>
                    <a:lnTo>
                      <a:pt x="162" y="274"/>
                    </a:lnTo>
                    <a:lnTo>
                      <a:pt x="166" y="290"/>
                    </a:lnTo>
                    <a:lnTo>
                      <a:pt x="171" y="309"/>
                    </a:lnTo>
                    <a:lnTo>
                      <a:pt x="176" y="326"/>
                    </a:lnTo>
                    <a:lnTo>
                      <a:pt x="181" y="345"/>
                    </a:lnTo>
                    <a:lnTo>
                      <a:pt x="185" y="364"/>
                    </a:lnTo>
                    <a:lnTo>
                      <a:pt x="188" y="381"/>
                    </a:lnTo>
                    <a:lnTo>
                      <a:pt x="190" y="400"/>
                    </a:lnTo>
                    <a:lnTo>
                      <a:pt x="195" y="419"/>
                    </a:lnTo>
                    <a:lnTo>
                      <a:pt x="197" y="438"/>
                    </a:lnTo>
                    <a:lnTo>
                      <a:pt x="200" y="457"/>
                    </a:lnTo>
                    <a:lnTo>
                      <a:pt x="202" y="476"/>
                    </a:lnTo>
                    <a:lnTo>
                      <a:pt x="204" y="495"/>
                    </a:lnTo>
                    <a:lnTo>
                      <a:pt x="207" y="514"/>
                    </a:lnTo>
                    <a:lnTo>
                      <a:pt x="207" y="533"/>
                    </a:lnTo>
                    <a:lnTo>
                      <a:pt x="207" y="552"/>
                    </a:lnTo>
                    <a:lnTo>
                      <a:pt x="209" y="571"/>
                    </a:lnTo>
                    <a:lnTo>
                      <a:pt x="209" y="590"/>
                    </a:lnTo>
                    <a:lnTo>
                      <a:pt x="209" y="609"/>
                    </a:lnTo>
                    <a:lnTo>
                      <a:pt x="209" y="628"/>
                    </a:lnTo>
                    <a:lnTo>
                      <a:pt x="209" y="649"/>
                    </a:lnTo>
                    <a:lnTo>
                      <a:pt x="207" y="666"/>
                    </a:lnTo>
                    <a:lnTo>
                      <a:pt x="207" y="685"/>
                    </a:lnTo>
                    <a:lnTo>
                      <a:pt x="204" y="704"/>
                    </a:lnTo>
                    <a:lnTo>
                      <a:pt x="204" y="723"/>
                    </a:lnTo>
                    <a:lnTo>
                      <a:pt x="202" y="742"/>
                    </a:lnTo>
                    <a:lnTo>
                      <a:pt x="200" y="761"/>
                    </a:lnTo>
                    <a:lnTo>
                      <a:pt x="197" y="780"/>
                    </a:lnTo>
                    <a:lnTo>
                      <a:pt x="195" y="799"/>
                    </a:lnTo>
                    <a:lnTo>
                      <a:pt x="193" y="816"/>
                    </a:lnTo>
                    <a:lnTo>
                      <a:pt x="188" y="835"/>
                    </a:lnTo>
                    <a:lnTo>
                      <a:pt x="183" y="851"/>
                    </a:lnTo>
                    <a:lnTo>
                      <a:pt x="181" y="868"/>
                    </a:lnTo>
                    <a:lnTo>
                      <a:pt x="176" y="885"/>
                    </a:lnTo>
                    <a:lnTo>
                      <a:pt x="171" y="901"/>
                    </a:lnTo>
                    <a:lnTo>
                      <a:pt x="166" y="918"/>
                    </a:lnTo>
                    <a:lnTo>
                      <a:pt x="162" y="937"/>
                    </a:lnTo>
                    <a:lnTo>
                      <a:pt x="157" y="951"/>
                    </a:lnTo>
                    <a:lnTo>
                      <a:pt x="150" y="968"/>
                    </a:lnTo>
                    <a:lnTo>
                      <a:pt x="145" y="982"/>
                    </a:lnTo>
                    <a:lnTo>
                      <a:pt x="138" y="999"/>
                    </a:lnTo>
                    <a:lnTo>
                      <a:pt x="131" y="1013"/>
                    </a:lnTo>
                    <a:lnTo>
                      <a:pt x="124" y="1027"/>
                    </a:lnTo>
                    <a:lnTo>
                      <a:pt x="117" y="1041"/>
                    </a:lnTo>
                    <a:lnTo>
                      <a:pt x="109" y="1056"/>
                    </a:lnTo>
                    <a:lnTo>
                      <a:pt x="109" y="1048"/>
                    </a:lnTo>
                    <a:lnTo>
                      <a:pt x="112" y="1044"/>
                    </a:lnTo>
                    <a:lnTo>
                      <a:pt x="112" y="1039"/>
                    </a:lnTo>
                    <a:lnTo>
                      <a:pt x="117" y="1034"/>
                    </a:lnTo>
                    <a:lnTo>
                      <a:pt x="119" y="1025"/>
                    </a:lnTo>
                    <a:lnTo>
                      <a:pt x="121" y="1015"/>
                    </a:lnTo>
                    <a:lnTo>
                      <a:pt x="124" y="1006"/>
                    </a:lnTo>
                    <a:lnTo>
                      <a:pt x="126" y="996"/>
                    </a:lnTo>
                    <a:lnTo>
                      <a:pt x="128" y="989"/>
                    </a:lnTo>
                    <a:lnTo>
                      <a:pt x="133" y="980"/>
                    </a:lnTo>
                    <a:lnTo>
                      <a:pt x="136" y="972"/>
                    </a:lnTo>
                    <a:lnTo>
                      <a:pt x="138" y="963"/>
                    </a:lnTo>
                    <a:lnTo>
                      <a:pt x="140" y="956"/>
                    </a:lnTo>
                    <a:lnTo>
                      <a:pt x="143" y="949"/>
                    </a:lnTo>
                    <a:lnTo>
                      <a:pt x="145" y="939"/>
                    </a:lnTo>
                    <a:lnTo>
                      <a:pt x="147" y="932"/>
                    </a:lnTo>
                    <a:lnTo>
                      <a:pt x="150" y="925"/>
                    </a:lnTo>
                    <a:lnTo>
                      <a:pt x="152" y="918"/>
                    </a:lnTo>
                    <a:lnTo>
                      <a:pt x="155" y="908"/>
                    </a:lnTo>
                    <a:lnTo>
                      <a:pt x="157" y="901"/>
                    </a:lnTo>
                    <a:lnTo>
                      <a:pt x="159" y="892"/>
                    </a:lnTo>
                    <a:lnTo>
                      <a:pt x="159" y="885"/>
                    </a:lnTo>
                    <a:lnTo>
                      <a:pt x="162" y="875"/>
                    </a:lnTo>
                    <a:lnTo>
                      <a:pt x="164" y="865"/>
                    </a:lnTo>
                    <a:lnTo>
                      <a:pt x="166" y="858"/>
                    </a:lnTo>
                    <a:lnTo>
                      <a:pt x="169" y="849"/>
                    </a:lnTo>
                    <a:lnTo>
                      <a:pt x="169" y="844"/>
                    </a:lnTo>
                    <a:lnTo>
                      <a:pt x="169" y="837"/>
                    </a:lnTo>
                    <a:lnTo>
                      <a:pt x="171" y="832"/>
                    </a:lnTo>
                    <a:lnTo>
                      <a:pt x="171" y="827"/>
                    </a:lnTo>
                    <a:lnTo>
                      <a:pt x="171" y="823"/>
                    </a:lnTo>
                    <a:lnTo>
                      <a:pt x="174" y="818"/>
                    </a:lnTo>
                    <a:lnTo>
                      <a:pt x="174" y="813"/>
                    </a:lnTo>
                    <a:lnTo>
                      <a:pt x="174" y="808"/>
                    </a:lnTo>
                    <a:lnTo>
                      <a:pt x="174" y="801"/>
                    </a:lnTo>
                    <a:lnTo>
                      <a:pt x="176" y="797"/>
                    </a:lnTo>
                    <a:lnTo>
                      <a:pt x="176" y="789"/>
                    </a:lnTo>
                    <a:lnTo>
                      <a:pt x="176" y="785"/>
                    </a:lnTo>
                    <a:lnTo>
                      <a:pt x="176" y="778"/>
                    </a:lnTo>
                    <a:lnTo>
                      <a:pt x="178" y="773"/>
                    </a:lnTo>
                    <a:lnTo>
                      <a:pt x="178" y="766"/>
                    </a:lnTo>
                    <a:lnTo>
                      <a:pt x="181" y="761"/>
                    </a:lnTo>
                    <a:lnTo>
                      <a:pt x="176" y="768"/>
                    </a:lnTo>
                    <a:lnTo>
                      <a:pt x="171" y="775"/>
                    </a:lnTo>
                    <a:lnTo>
                      <a:pt x="169" y="782"/>
                    </a:lnTo>
                    <a:lnTo>
                      <a:pt x="166" y="792"/>
                    </a:lnTo>
                    <a:lnTo>
                      <a:pt x="162" y="799"/>
                    </a:lnTo>
                    <a:lnTo>
                      <a:pt x="159" y="808"/>
                    </a:lnTo>
                    <a:lnTo>
                      <a:pt x="157" y="818"/>
                    </a:lnTo>
                    <a:lnTo>
                      <a:pt x="152" y="827"/>
                    </a:lnTo>
                    <a:lnTo>
                      <a:pt x="150" y="835"/>
                    </a:lnTo>
                    <a:lnTo>
                      <a:pt x="147" y="844"/>
                    </a:lnTo>
                    <a:lnTo>
                      <a:pt x="145" y="854"/>
                    </a:lnTo>
                    <a:lnTo>
                      <a:pt x="143" y="863"/>
                    </a:lnTo>
                    <a:lnTo>
                      <a:pt x="140" y="868"/>
                    </a:lnTo>
                    <a:lnTo>
                      <a:pt x="140" y="873"/>
                    </a:lnTo>
                    <a:lnTo>
                      <a:pt x="138" y="877"/>
                    </a:lnTo>
                    <a:lnTo>
                      <a:pt x="138" y="882"/>
                    </a:lnTo>
                    <a:lnTo>
                      <a:pt x="136" y="887"/>
                    </a:lnTo>
                    <a:lnTo>
                      <a:pt x="136" y="892"/>
                    </a:lnTo>
                    <a:lnTo>
                      <a:pt x="133" y="896"/>
                    </a:lnTo>
                    <a:lnTo>
                      <a:pt x="133" y="901"/>
                    </a:lnTo>
                    <a:lnTo>
                      <a:pt x="131" y="911"/>
                    </a:lnTo>
                    <a:lnTo>
                      <a:pt x="128" y="920"/>
                    </a:lnTo>
                    <a:lnTo>
                      <a:pt x="126" y="925"/>
                    </a:lnTo>
                    <a:lnTo>
                      <a:pt x="126" y="930"/>
                    </a:lnTo>
                    <a:lnTo>
                      <a:pt x="124" y="934"/>
                    </a:lnTo>
                    <a:lnTo>
                      <a:pt x="121" y="939"/>
                    </a:lnTo>
                    <a:lnTo>
                      <a:pt x="121" y="944"/>
                    </a:lnTo>
                    <a:lnTo>
                      <a:pt x="119" y="949"/>
                    </a:lnTo>
                    <a:lnTo>
                      <a:pt x="117" y="953"/>
                    </a:lnTo>
                    <a:lnTo>
                      <a:pt x="117" y="961"/>
                    </a:lnTo>
                    <a:lnTo>
                      <a:pt x="114" y="963"/>
                    </a:lnTo>
                    <a:lnTo>
                      <a:pt x="114" y="968"/>
                    </a:lnTo>
                    <a:lnTo>
                      <a:pt x="112" y="972"/>
                    </a:lnTo>
                    <a:lnTo>
                      <a:pt x="112" y="980"/>
                    </a:lnTo>
                    <a:lnTo>
                      <a:pt x="107" y="989"/>
                    </a:lnTo>
                    <a:lnTo>
                      <a:pt x="102" y="999"/>
                    </a:lnTo>
                    <a:lnTo>
                      <a:pt x="100" y="1001"/>
                    </a:lnTo>
                    <a:lnTo>
                      <a:pt x="98" y="1008"/>
                    </a:lnTo>
                    <a:lnTo>
                      <a:pt x="98" y="1013"/>
                    </a:lnTo>
                    <a:lnTo>
                      <a:pt x="95" y="1018"/>
                    </a:lnTo>
                    <a:lnTo>
                      <a:pt x="90" y="1025"/>
                    </a:lnTo>
                    <a:lnTo>
                      <a:pt x="86" y="1037"/>
                    </a:lnTo>
                    <a:lnTo>
                      <a:pt x="83" y="1039"/>
                    </a:lnTo>
                    <a:lnTo>
                      <a:pt x="81" y="1046"/>
                    </a:lnTo>
                    <a:lnTo>
                      <a:pt x="79" y="1048"/>
                    </a:lnTo>
                    <a:lnTo>
                      <a:pt x="76" y="1056"/>
                    </a:lnTo>
                    <a:lnTo>
                      <a:pt x="67" y="1056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2" name="Freeform 423"/>
              <p:cNvSpPr>
                <a:spLocks/>
              </p:cNvSpPr>
              <p:nvPr/>
            </p:nvSpPr>
            <p:spPr bwMode="auto">
              <a:xfrm>
                <a:off x="4041" y="3403"/>
                <a:ext cx="373" cy="1190"/>
              </a:xfrm>
              <a:custGeom>
                <a:avLst/>
                <a:gdLst>
                  <a:gd name="T0" fmla="*/ 270 w 373"/>
                  <a:gd name="T1" fmla="*/ 1140 h 1190"/>
                  <a:gd name="T2" fmla="*/ 190 w 373"/>
                  <a:gd name="T3" fmla="*/ 1067 h 1190"/>
                  <a:gd name="T4" fmla="*/ 126 w 373"/>
                  <a:gd name="T5" fmla="*/ 988 h 1190"/>
                  <a:gd name="T6" fmla="*/ 73 w 373"/>
                  <a:gd name="T7" fmla="*/ 898 h 1190"/>
                  <a:gd name="T8" fmla="*/ 38 w 373"/>
                  <a:gd name="T9" fmla="*/ 805 h 1190"/>
                  <a:gd name="T10" fmla="*/ 11 w 373"/>
                  <a:gd name="T11" fmla="*/ 706 h 1190"/>
                  <a:gd name="T12" fmla="*/ 0 w 373"/>
                  <a:gd name="T13" fmla="*/ 606 h 1190"/>
                  <a:gd name="T14" fmla="*/ 0 w 373"/>
                  <a:gd name="T15" fmla="*/ 501 h 1190"/>
                  <a:gd name="T16" fmla="*/ 9 w 373"/>
                  <a:gd name="T17" fmla="*/ 397 h 1190"/>
                  <a:gd name="T18" fmla="*/ 30 w 373"/>
                  <a:gd name="T19" fmla="*/ 292 h 1190"/>
                  <a:gd name="T20" fmla="*/ 59 w 373"/>
                  <a:gd name="T21" fmla="*/ 192 h 1190"/>
                  <a:gd name="T22" fmla="*/ 97 w 373"/>
                  <a:gd name="T23" fmla="*/ 95 h 1190"/>
                  <a:gd name="T24" fmla="*/ 142 w 373"/>
                  <a:gd name="T25" fmla="*/ 4 h 1190"/>
                  <a:gd name="T26" fmla="*/ 149 w 373"/>
                  <a:gd name="T27" fmla="*/ 31 h 1190"/>
                  <a:gd name="T28" fmla="*/ 133 w 373"/>
                  <a:gd name="T29" fmla="*/ 66 h 1190"/>
                  <a:gd name="T30" fmla="*/ 118 w 373"/>
                  <a:gd name="T31" fmla="*/ 104 h 1190"/>
                  <a:gd name="T32" fmla="*/ 102 w 373"/>
                  <a:gd name="T33" fmla="*/ 140 h 1190"/>
                  <a:gd name="T34" fmla="*/ 90 w 373"/>
                  <a:gd name="T35" fmla="*/ 178 h 1190"/>
                  <a:gd name="T36" fmla="*/ 76 w 373"/>
                  <a:gd name="T37" fmla="*/ 216 h 1190"/>
                  <a:gd name="T38" fmla="*/ 64 w 373"/>
                  <a:gd name="T39" fmla="*/ 256 h 1190"/>
                  <a:gd name="T40" fmla="*/ 54 w 373"/>
                  <a:gd name="T41" fmla="*/ 294 h 1190"/>
                  <a:gd name="T42" fmla="*/ 45 w 373"/>
                  <a:gd name="T43" fmla="*/ 332 h 1190"/>
                  <a:gd name="T44" fmla="*/ 38 w 373"/>
                  <a:gd name="T45" fmla="*/ 370 h 1190"/>
                  <a:gd name="T46" fmla="*/ 33 w 373"/>
                  <a:gd name="T47" fmla="*/ 411 h 1190"/>
                  <a:gd name="T48" fmla="*/ 28 w 373"/>
                  <a:gd name="T49" fmla="*/ 449 h 1190"/>
                  <a:gd name="T50" fmla="*/ 28 w 373"/>
                  <a:gd name="T51" fmla="*/ 487 h 1190"/>
                  <a:gd name="T52" fmla="*/ 35 w 373"/>
                  <a:gd name="T53" fmla="*/ 442 h 1190"/>
                  <a:gd name="T54" fmla="*/ 45 w 373"/>
                  <a:gd name="T55" fmla="*/ 399 h 1190"/>
                  <a:gd name="T56" fmla="*/ 54 w 373"/>
                  <a:gd name="T57" fmla="*/ 359 h 1190"/>
                  <a:gd name="T58" fmla="*/ 66 w 373"/>
                  <a:gd name="T59" fmla="*/ 318 h 1190"/>
                  <a:gd name="T60" fmla="*/ 76 w 373"/>
                  <a:gd name="T61" fmla="*/ 280 h 1190"/>
                  <a:gd name="T62" fmla="*/ 90 w 373"/>
                  <a:gd name="T63" fmla="*/ 244 h 1190"/>
                  <a:gd name="T64" fmla="*/ 102 w 373"/>
                  <a:gd name="T65" fmla="*/ 206 h 1190"/>
                  <a:gd name="T66" fmla="*/ 116 w 373"/>
                  <a:gd name="T67" fmla="*/ 171 h 1190"/>
                  <a:gd name="T68" fmla="*/ 130 w 373"/>
                  <a:gd name="T69" fmla="*/ 135 h 1190"/>
                  <a:gd name="T70" fmla="*/ 149 w 373"/>
                  <a:gd name="T71" fmla="*/ 100 h 1190"/>
                  <a:gd name="T72" fmla="*/ 168 w 373"/>
                  <a:gd name="T73" fmla="*/ 66 h 1190"/>
                  <a:gd name="T74" fmla="*/ 190 w 373"/>
                  <a:gd name="T75" fmla="*/ 31 h 1190"/>
                  <a:gd name="T76" fmla="*/ 223 w 373"/>
                  <a:gd name="T77" fmla="*/ 0 h 1190"/>
                  <a:gd name="T78" fmla="*/ 175 w 373"/>
                  <a:gd name="T79" fmla="*/ 97 h 1190"/>
                  <a:gd name="T80" fmla="*/ 135 w 373"/>
                  <a:gd name="T81" fmla="*/ 197 h 1190"/>
                  <a:gd name="T82" fmla="*/ 102 w 373"/>
                  <a:gd name="T83" fmla="*/ 297 h 1190"/>
                  <a:gd name="T84" fmla="*/ 78 w 373"/>
                  <a:gd name="T85" fmla="*/ 399 h 1190"/>
                  <a:gd name="T86" fmla="*/ 64 w 373"/>
                  <a:gd name="T87" fmla="*/ 499 h 1190"/>
                  <a:gd name="T88" fmla="*/ 59 w 373"/>
                  <a:gd name="T89" fmla="*/ 599 h 1190"/>
                  <a:gd name="T90" fmla="*/ 66 w 373"/>
                  <a:gd name="T91" fmla="*/ 696 h 1190"/>
                  <a:gd name="T92" fmla="*/ 85 w 373"/>
                  <a:gd name="T93" fmla="*/ 791 h 1190"/>
                  <a:gd name="T94" fmla="*/ 116 w 373"/>
                  <a:gd name="T95" fmla="*/ 881 h 1190"/>
                  <a:gd name="T96" fmla="*/ 164 w 373"/>
                  <a:gd name="T97" fmla="*/ 969 h 1190"/>
                  <a:gd name="T98" fmla="*/ 223 w 373"/>
                  <a:gd name="T99" fmla="*/ 1053 h 1190"/>
                  <a:gd name="T100" fmla="*/ 299 w 373"/>
                  <a:gd name="T101" fmla="*/ 1131 h 1190"/>
                  <a:gd name="T102" fmla="*/ 347 w 373"/>
                  <a:gd name="T103" fmla="*/ 1190 h 119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73" h="1190">
                    <a:moveTo>
                      <a:pt x="347" y="1190"/>
                    </a:moveTo>
                    <a:lnTo>
                      <a:pt x="328" y="1178"/>
                    </a:lnTo>
                    <a:lnTo>
                      <a:pt x="309" y="1167"/>
                    </a:lnTo>
                    <a:lnTo>
                      <a:pt x="290" y="1152"/>
                    </a:lnTo>
                    <a:lnTo>
                      <a:pt x="270" y="1140"/>
                    </a:lnTo>
                    <a:lnTo>
                      <a:pt x="251" y="1126"/>
                    </a:lnTo>
                    <a:lnTo>
                      <a:pt x="237" y="1112"/>
                    </a:lnTo>
                    <a:lnTo>
                      <a:pt x="221" y="1098"/>
                    </a:lnTo>
                    <a:lnTo>
                      <a:pt x="206" y="1083"/>
                    </a:lnTo>
                    <a:lnTo>
                      <a:pt x="190" y="1067"/>
                    </a:lnTo>
                    <a:lnTo>
                      <a:pt x="175" y="1053"/>
                    </a:lnTo>
                    <a:lnTo>
                      <a:pt x="164" y="1036"/>
                    </a:lnTo>
                    <a:lnTo>
                      <a:pt x="149" y="1022"/>
                    </a:lnTo>
                    <a:lnTo>
                      <a:pt x="135" y="1005"/>
                    </a:lnTo>
                    <a:lnTo>
                      <a:pt x="126" y="988"/>
                    </a:lnTo>
                    <a:lnTo>
                      <a:pt x="114" y="972"/>
                    </a:lnTo>
                    <a:lnTo>
                      <a:pt x="104" y="955"/>
                    </a:lnTo>
                    <a:lnTo>
                      <a:pt x="92" y="936"/>
                    </a:lnTo>
                    <a:lnTo>
                      <a:pt x="83" y="917"/>
                    </a:lnTo>
                    <a:lnTo>
                      <a:pt x="73" y="898"/>
                    </a:lnTo>
                    <a:lnTo>
                      <a:pt x="66" y="881"/>
                    </a:lnTo>
                    <a:lnTo>
                      <a:pt x="57" y="862"/>
                    </a:lnTo>
                    <a:lnTo>
                      <a:pt x="49" y="843"/>
                    </a:lnTo>
                    <a:lnTo>
                      <a:pt x="42" y="824"/>
                    </a:lnTo>
                    <a:lnTo>
                      <a:pt x="38" y="805"/>
                    </a:lnTo>
                    <a:lnTo>
                      <a:pt x="30" y="786"/>
                    </a:lnTo>
                    <a:lnTo>
                      <a:pt x="26" y="767"/>
                    </a:lnTo>
                    <a:lnTo>
                      <a:pt x="19" y="746"/>
                    </a:lnTo>
                    <a:lnTo>
                      <a:pt x="16" y="727"/>
                    </a:lnTo>
                    <a:lnTo>
                      <a:pt x="11" y="706"/>
                    </a:lnTo>
                    <a:lnTo>
                      <a:pt x="9" y="687"/>
                    </a:lnTo>
                    <a:lnTo>
                      <a:pt x="7" y="665"/>
                    </a:lnTo>
                    <a:lnTo>
                      <a:pt x="4" y="646"/>
                    </a:lnTo>
                    <a:lnTo>
                      <a:pt x="2" y="625"/>
                    </a:lnTo>
                    <a:lnTo>
                      <a:pt x="0" y="606"/>
                    </a:lnTo>
                    <a:lnTo>
                      <a:pt x="0" y="584"/>
                    </a:lnTo>
                    <a:lnTo>
                      <a:pt x="0" y="563"/>
                    </a:lnTo>
                    <a:lnTo>
                      <a:pt x="0" y="542"/>
                    </a:lnTo>
                    <a:lnTo>
                      <a:pt x="0" y="523"/>
                    </a:lnTo>
                    <a:lnTo>
                      <a:pt x="0" y="501"/>
                    </a:lnTo>
                    <a:lnTo>
                      <a:pt x="2" y="480"/>
                    </a:lnTo>
                    <a:lnTo>
                      <a:pt x="2" y="458"/>
                    </a:lnTo>
                    <a:lnTo>
                      <a:pt x="4" y="437"/>
                    </a:lnTo>
                    <a:lnTo>
                      <a:pt x="7" y="416"/>
                    </a:lnTo>
                    <a:lnTo>
                      <a:pt x="9" y="397"/>
                    </a:lnTo>
                    <a:lnTo>
                      <a:pt x="14" y="375"/>
                    </a:lnTo>
                    <a:lnTo>
                      <a:pt x="16" y="354"/>
                    </a:lnTo>
                    <a:lnTo>
                      <a:pt x="21" y="335"/>
                    </a:lnTo>
                    <a:lnTo>
                      <a:pt x="26" y="313"/>
                    </a:lnTo>
                    <a:lnTo>
                      <a:pt x="30" y="292"/>
                    </a:lnTo>
                    <a:lnTo>
                      <a:pt x="35" y="273"/>
                    </a:lnTo>
                    <a:lnTo>
                      <a:pt x="40" y="252"/>
                    </a:lnTo>
                    <a:lnTo>
                      <a:pt x="47" y="233"/>
                    </a:lnTo>
                    <a:lnTo>
                      <a:pt x="52" y="211"/>
                    </a:lnTo>
                    <a:lnTo>
                      <a:pt x="59" y="192"/>
                    </a:lnTo>
                    <a:lnTo>
                      <a:pt x="66" y="171"/>
                    </a:lnTo>
                    <a:lnTo>
                      <a:pt x="73" y="152"/>
                    </a:lnTo>
                    <a:lnTo>
                      <a:pt x="80" y="133"/>
                    </a:lnTo>
                    <a:lnTo>
                      <a:pt x="88" y="114"/>
                    </a:lnTo>
                    <a:lnTo>
                      <a:pt x="97" y="95"/>
                    </a:lnTo>
                    <a:lnTo>
                      <a:pt x="104" y="76"/>
                    </a:lnTo>
                    <a:lnTo>
                      <a:pt x="114" y="57"/>
                    </a:lnTo>
                    <a:lnTo>
                      <a:pt x="123" y="38"/>
                    </a:lnTo>
                    <a:lnTo>
                      <a:pt x="133" y="21"/>
                    </a:lnTo>
                    <a:lnTo>
                      <a:pt x="142" y="4"/>
                    </a:lnTo>
                    <a:lnTo>
                      <a:pt x="164" y="4"/>
                    </a:lnTo>
                    <a:lnTo>
                      <a:pt x="159" y="9"/>
                    </a:lnTo>
                    <a:lnTo>
                      <a:pt x="156" y="16"/>
                    </a:lnTo>
                    <a:lnTo>
                      <a:pt x="152" y="23"/>
                    </a:lnTo>
                    <a:lnTo>
                      <a:pt x="149" y="31"/>
                    </a:lnTo>
                    <a:lnTo>
                      <a:pt x="147" y="38"/>
                    </a:lnTo>
                    <a:lnTo>
                      <a:pt x="142" y="45"/>
                    </a:lnTo>
                    <a:lnTo>
                      <a:pt x="140" y="52"/>
                    </a:lnTo>
                    <a:lnTo>
                      <a:pt x="135" y="59"/>
                    </a:lnTo>
                    <a:lnTo>
                      <a:pt x="133" y="66"/>
                    </a:lnTo>
                    <a:lnTo>
                      <a:pt x="130" y="73"/>
                    </a:lnTo>
                    <a:lnTo>
                      <a:pt x="126" y="81"/>
                    </a:lnTo>
                    <a:lnTo>
                      <a:pt x="123" y="90"/>
                    </a:lnTo>
                    <a:lnTo>
                      <a:pt x="121" y="97"/>
                    </a:lnTo>
                    <a:lnTo>
                      <a:pt x="118" y="104"/>
                    </a:lnTo>
                    <a:lnTo>
                      <a:pt x="114" y="111"/>
                    </a:lnTo>
                    <a:lnTo>
                      <a:pt x="111" y="119"/>
                    </a:lnTo>
                    <a:lnTo>
                      <a:pt x="109" y="126"/>
                    </a:lnTo>
                    <a:lnTo>
                      <a:pt x="107" y="133"/>
                    </a:lnTo>
                    <a:lnTo>
                      <a:pt x="102" y="140"/>
                    </a:lnTo>
                    <a:lnTo>
                      <a:pt x="99" y="147"/>
                    </a:lnTo>
                    <a:lnTo>
                      <a:pt x="97" y="154"/>
                    </a:lnTo>
                    <a:lnTo>
                      <a:pt x="95" y="164"/>
                    </a:lnTo>
                    <a:lnTo>
                      <a:pt x="92" y="171"/>
                    </a:lnTo>
                    <a:lnTo>
                      <a:pt x="90" y="178"/>
                    </a:lnTo>
                    <a:lnTo>
                      <a:pt x="85" y="185"/>
                    </a:lnTo>
                    <a:lnTo>
                      <a:pt x="83" y="195"/>
                    </a:lnTo>
                    <a:lnTo>
                      <a:pt x="80" y="202"/>
                    </a:lnTo>
                    <a:lnTo>
                      <a:pt x="78" y="209"/>
                    </a:lnTo>
                    <a:lnTo>
                      <a:pt x="76" y="216"/>
                    </a:lnTo>
                    <a:lnTo>
                      <a:pt x="73" y="225"/>
                    </a:lnTo>
                    <a:lnTo>
                      <a:pt x="71" y="233"/>
                    </a:lnTo>
                    <a:lnTo>
                      <a:pt x="68" y="240"/>
                    </a:lnTo>
                    <a:lnTo>
                      <a:pt x="66" y="247"/>
                    </a:lnTo>
                    <a:lnTo>
                      <a:pt x="64" y="256"/>
                    </a:lnTo>
                    <a:lnTo>
                      <a:pt x="61" y="264"/>
                    </a:lnTo>
                    <a:lnTo>
                      <a:pt x="59" y="271"/>
                    </a:lnTo>
                    <a:lnTo>
                      <a:pt x="57" y="278"/>
                    </a:lnTo>
                    <a:lnTo>
                      <a:pt x="54" y="285"/>
                    </a:lnTo>
                    <a:lnTo>
                      <a:pt x="54" y="294"/>
                    </a:lnTo>
                    <a:lnTo>
                      <a:pt x="52" y="302"/>
                    </a:lnTo>
                    <a:lnTo>
                      <a:pt x="49" y="309"/>
                    </a:lnTo>
                    <a:lnTo>
                      <a:pt x="47" y="316"/>
                    </a:lnTo>
                    <a:lnTo>
                      <a:pt x="45" y="325"/>
                    </a:lnTo>
                    <a:lnTo>
                      <a:pt x="45" y="332"/>
                    </a:lnTo>
                    <a:lnTo>
                      <a:pt x="42" y="340"/>
                    </a:lnTo>
                    <a:lnTo>
                      <a:pt x="42" y="349"/>
                    </a:lnTo>
                    <a:lnTo>
                      <a:pt x="40" y="356"/>
                    </a:lnTo>
                    <a:lnTo>
                      <a:pt x="40" y="363"/>
                    </a:lnTo>
                    <a:lnTo>
                      <a:pt x="38" y="370"/>
                    </a:lnTo>
                    <a:lnTo>
                      <a:pt x="38" y="380"/>
                    </a:lnTo>
                    <a:lnTo>
                      <a:pt x="35" y="387"/>
                    </a:lnTo>
                    <a:lnTo>
                      <a:pt x="33" y="394"/>
                    </a:lnTo>
                    <a:lnTo>
                      <a:pt x="33" y="401"/>
                    </a:lnTo>
                    <a:lnTo>
                      <a:pt x="33" y="411"/>
                    </a:lnTo>
                    <a:lnTo>
                      <a:pt x="30" y="418"/>
                    </a:lnTo>
                    <a:lnTo>
                      <a:pt x="30" y="425"/>
                    </a:lnTo>
                    <a:lnTo>
                      <a:pt x="30" y="432"/>
                    </a:lnTo>
                    <a:lnTo>
                      <a:pt x="30" y="442"/>
                    </a:lnTo>
                    <a:lnTo>
                      <a:pt x="28" y="449"/>
                    </a:lnTo>
                    <a:lnTo>
                      <a:pt x="28" y="456"/>
                    </a:lnTo>
                    <a:lnTo>
                      <a:pt x="28" y="463"/>
                    </a:lnTo>
                    <a:lnTo>
                      <a:pt x="28" y="473"/>
                    </a:lnTo>
                    <a:lnTo>
                      <a:pt x="28" y="480"/>
                    </a:lnTo>
                    <a:lnTo>
                      <a:pt x="28" y="487"/>
                    </a:lnTo>
                    <a:lnTo>
                      <a:pt x="30" y="477"/>
                    </a:lnTo>
                    <a:lnTo>
                      <a:pt x="30" y="470"/>
                    </a:lnTo>
                    <a:lnTo>
                      <a:pt x="33" y="461"/>
                    </a:lnTo>
                    <a:lnTo>
                      <a:pt x="35" y="451"/>
                    </a:lnTo>
                    <a:lnTo>
                      <a:pt x="35" y="442"/>
                    </a:lnTo>
                    <a:lnTo>
                      <a:pt x="38" y="432"/>
                    </a:lnTo>
                    <a:lnTo>
                      <a:pt x="40" y="425"/>
                    </a:lnTo>
                    <a:lnTo>
                      <a:pt x="42" y="416"/>
                    </a:lnTo>
                    <a:lnTo>
                      <a:pt x="42" y="408"/>
                    </a:lnTo>
                    <a:lnTo>
                      <a:pt x="45" y="399"/>
                    </a:lnTo>
                    <a:lnTo>
                      <a:pt x="47" y="389"/>
                    </a:lnTo>
                    <a:lnTo>
                      <a:pt x="49" y="382"/>
                    </a:lnTo>
                    <a:lnTo>
                      <a:pt x="52" y="375"/>
                    </a:lnTo>
                    <a:lnTo>
                      <a:pt x="54" y="366"/>
                    </a:lnTo>
                    <a:lnTo>
                      <a:pt x="54" y="359"/>
                    </a:lnTo>
                    <a:lnTo>
                      <a:pt x="57" y="351"/>
                    </a:lnTo>
                    <a:lnTo>
                      <a:pt x="59" y="342"/>
                    </a:lnTo>
                    <a:lnTo>
                      <a:pt x="61" y="335"/>
                    </a:lnTo>
                    <a:lnTo>
                      <a:pt x="64" y="325"/>
                    </a:lnTo>
                    <a:lnTo>
                      <a:pt x="66" y="318"/>
                    </a:lnTo>
                    <a:lnTo>
                      <a:pt x="66" y="311"/>
                    </a:lnTo>
                    <a:lnTo>
                      <a:pt x="68" y="302"/>
                    </a:lnTo>
                    <a:lnTo>
                      <a:pt x="71" y="297"/>
                    </a:lnTo>
                    <a:lnTo>
                      <a:pt x="73" y="290"/>
                    </a:lnTo>
                    <a:lnTo>
                      <a:pt x="76" y="280"/>
                    </a:lnTo>
                    <a:lnTo>
                      <a:pt x="78" y="273"/>
                    </a:lnTo>
                    <a:lnTo>
                      <a:pt x="80" y="266"/>
                    </a:lnTo>
                    <a:lnTo>
                      <a:pt x="85" y="259"/>
                    </a:lnTo>
                    <a:lnTo>
                      <a:pt x="88" y="252"/>
                    </a:lnTo>
                    <a:lnTo>
                      <a:pt x="90" y="244"/>
                    </a:lnTo>
                    <a:lnTo>
                      <a:pt x="92" y="237"/>
                    </a:lnTo>
                    <a:lnTo>
                      <a:pt x="95" y="230"/>
                    </a:lnTo>
                    <a:lnTo>
                      <a:pt x="97" y="221"/>
                    </a:lnTo>
                    <a:lnTo>
                      <a:pt x="99" y="214"/>
                    </a:lnTo>
                    <a:lnTo>
                      <a:pt x="102" y="206"/>
                    </a:lnTo>
                    <a:lnTo>
                      <a:pt x="104" y="199"/>
                    </a:lnTo>
                    <a:lnTo>
                      <a:pt x="107" y="192"/>
                    </a:lnTo>
                    <a:lnTo>
                      <a:pt x="109" y="185"/>
                    </a:lnTo>
                    <a:lnTo>
                      <a:pt x="111" y="178"/>
                    </a:lnTo>
                    <a:lnTo>
                      <a:pt x="116" y="171"/>
                    </a:lnTo>
                    <a:lnTo>
                      <a:pt x="118" y="164"/>
                    </a:lnTo>
                    <a:lnTo>
                      <a:pt x="121" y="157"/>
                    </a:lnTo>
                    <a:lnTo>
                      <a:pt x="126" y="149"/>
                    </a:lnTo>
                    <a:lnTo>
                      <a:pt x="128" y="142"/>
                    </a:lnTo>
                    <a:lnTo>
                      <a:pt x="130" y="135"/>
                    </a:lnTo>
                    <a:lnTo>
                      <a:pt x="135" y="128"/>
                    </a:lnTo>
                    <a:lnTo>
                      <a:pt x="137" y="121"/>
                    </a:lnTo>
                    <a:lnTo>
                      <a:pt x="142" y="116"/>
                    </a:lnTo>
                    <a:lnTo>
                      <a:pt x="145" y="107"/>
                    </a:lnTo>
                    <a:lnTo>
                      <a:pt x="149" y="100"/>
                    </a:lnTo>
                    <a:lnTo>
                      <a:pt x="152" y="92"/>
                    </a:lnTo>
                    <a:lnTo>
                      <a:pt x="156" y="88"/>
                    </a:lnTo>
                    <a:lnTo>
                      <a:pt x="159" y="81"/>
                    </a:lnTo>
                    <a:lnTo>
                      <a:pt x="164" y="73"/>
                    </a:lnTo>
                    <a:lnTo>
                      <a:pt x="168" y="66"/>
                    </a:lnTo>
                    <a:lnTo>
                      <a:pt x="173" y="59"/>
                    </a:lnTo>
                    <a:lnTo>
                      <a:pt x="175" y="52"/>
                    </a:lnTo>
                    <a:lnTo>
                      <a:pt x="180" y="45"/>
                    </a:lnTo>
                    <a:lnTo>
                      <a:pt x="185" y="38"/>
                    </a:lnTo>
                    <a:lnTo>
                      <a:pt x="190" y="31"/>
                    </a:lnTo>
                    <a:lnTo>
                      <a:pt x="194" y="21"/>
                    </a:lnTo>
                    <a:lnTo>
                      <a:pt x="197" y="14"/>
                    </a:lnTo>
                    <a:lnTo>
                      <a:pt x="204" y="7"/>
                    </a:lnTo>
                    <a:lnTo>
                      <a:pt x="209" y="0"/>
                    </a:lnTo>
                    <a:lnTo>
                      <a:pt x="223" y="0"/>
                    </a:lnTo>
                    <a:lnTo>
                      <a:pt x="213" y="19"/>
                    </a:lnTo>
                    <a:lnTo>
                      <a:pt x="202" y="38"/>
                    </a:lnTo>
                    <a:lnTo>
                      <a:pt x="192" y="59"/>
                    </a:lnTo>
                    <a:lnTo>
                      <a:pt x="183" y="78"/>
                    </a:lnTo>
                    <a:lnTo>
                      <a:pt x="175" y="97"/>
                    </a:lnTo>
                    <a:lnTo>
                      <a:pt x="166" y="119"/>
                    </a:lnTo>
                    <a:lnTo>
                      <a:pt x="159" y="138"/>
                    </a:lnTo>
                    <a:lnTo>
                      <a:pt x="149" y="159"/>
                    </a:lnTo>
                    <a:lnTo>
                      <a:pt x="142" y="178"/>
                    </a:lnTo>
                    <a:lnTo>
                      <a:pt x="135" y="197"/>
                    </a:lnTo>
                    <a:lnTo>
                      <a:pt x="128" y="216"/>
                    </a:lnTo>
                    <a:lnTo>
                      <a:pt x="121" y="237"/>
                    </a:lnTo>
                    <a:lnTo>
                      <a:pt x="114" y="256"/>
                    </a:lnTo>
                    <a:lnTo>
                      <a:pt x="109" y="278"/>
                    </a:lnTo>
                    <a:lnTo>
                      <a:pt x="102" y="297"/>
                    </a:lnTo>
                    <a:lnTo>
                      <a:pt x="97" y="318"/>
                    </a:lnTo>
                    <a:lnTo>
                      <a:pt x="90" y="337"/>
                    </a:lnTo>
                    <a:lnTo>
                      <a:pt x="85" y="359"/>
                    </a:lnTo>
                    <a:lnTo>
                      <a:pt x="80" y="378"/>
                    </a:lnTo>
                    <a:lnTo>
                      <a:pt x="78" y="399"/>
                    </a:lnTo>
                    <a:lnTo>
                      <a:pt x="73" y="418"/>
                    </a:lnTo>
                    <a:lnTo>
                      <a:pt x="71" y="439"/>
                    </a:lnTo>
                    <a:lnTo>
                      <a:pt x="66" y="458"/>
                    </a:lnTo>
                    <a:lnTo>
                      <a:pt x="66" y="480"/>
                    </a:lnTo>
                    <a:lnTo>
                      <a:pt x="64" y="499"/>
                    </a:lnTo>
                    <a:lnTo>
                      <a:pt x="61" y="520"/>
                    </a:lnTo>
                    <a:lnTo>
                      <a:pt x="59" y="539"/>
                    </a:lnTo>
                    <a:lnTo>
                      <a:pt x="59" y="561"/>
                    </a:lnTo>
                    <a:lnTo>
                      <a:pt x="59" y="580"/>
                    </a:lnTo>
                    <a:lnTo>
                      <a:pt x="59" y="599"/>
                    </a:lnTo>
                    <a:lnTo>
                      <a:pt x="59" y="618"/>
                    </a:lnTo>
                    <a:lnTo>
                      <a:pt x="61" y="639"/>
                    </a:lnTo>
                    <a:lnTo>
                      <a:pt x="61" y="658"/>
                    </a:lnTo>
                    <a:lnTo>
                      <a:pt x="64" y="677"/>
                    </a:lnTo>
                    <a:lnTo>
                      <a:pt x="66" y="696"/>
                    </a:lnTo>
                    <a:lnTo>
                      <a:pt x="68" y="715"/>
                    </a:lnTo>
                    <a:lnTo>
                      <a:pt x="71" y="734"/>
                    </a:lnTo>
                    <a:lnTo>
                      <a:pt x="76" y="753"/>
                    </a:lnTo>
                    <a:lnTo>
                      <a:pt x="80" y="772"/>
                    </a:lnTo>
                    <a:lnTo>
                      <a:pt x="85" y="791"/>
                    </a:lnTo>
                    <a:lnTo>
                      <a:pt x="90" y="810"/>
                    </a:lnTo>
                    <a:lnTo>
                      <a:pt x="95" y="827"/>
                    </a:lnTo>
                    <a:lnTo>
                      <a:pt x="102" y="846"/>
                    </a:lnTo>
                    <a:lnTo>
                      <a:pt x="109" y="865"/>
                    </a:lnTo>
                    <a:lnTo>
                      <a:pt x="116" y="881"/>
                    </a:lnTo>
                    <a:lnTo>
                      <a:pt x="126" y="900"/>
                    </a:lnTo>
                    <a:lnTo>
                      <a:pt x="133" y="917"/>
                    </a:lnTo>
                    <a:lnTo>
                      <a:pt x="142" y="936"/>
                    </a:lnTo>
                    <a:lnTo>
                      <a:pt x="152" y="953"/>
                    </a:lnTo>
                    <a:lnTo>
                      <a:pt x="164" y="969"/>
                    </a:lnTo>
                    <a:lnTo>
                      <a:pt x="173" y="986"/>
                    </a:lnTo>
                    <a:lnTo>
                      <a:pt x="185" y="1003"/>
                    </a:lnTo>
                    <a:lnTo>
                      <a:pt x="197" y="1019"/>
                    </a:lnTo>
                    <a:lnTo>
                      <a:pt x="211" y="1036"/>
                    </a:lnTo>
                    <a:lnTo>
                      <a:pt x="223" y="1053"/>
                    </a:lnTo>
                    <a:lnTo>
                      <a:pt x="237" y="1069"/>
                    </a:lnTo>
                    <a:lnTo>
                      <a:pt x="251" y="1083"/>
                    </a:lnTo>
                    <a:lnTo>
                      <a:pt x="268" y="1100"/>
                    </a:lnTo>
                    <a:lnTo>
                      <a:pt x="282" y="1114"/>
                    </a:lnTo>
                    <a:lnTo>
                      <a:pt x="299" y="1131"/>
                    </a:lnTo>
                    <a:lnTo>
                      <a:pt x="316" y="1145"/>
                    </a:lnTo>
                    <a:lnTo>
                      <a:pt x="335" y="1159"/>
                    </a:lnTo>
                    <a:lnTo>
                      <a:pt x="354" y="1174"/>
                    </a:lnTo>
                    <a:lnTo>
                      <a:pt x="373" y="1188"/>
                    </a:lnTo>
                    <a:lnTo>
                      <a:pt x="347" y="1190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3" name="Freeform 424"/>
              <p:cNvSpPr>
                <a:spLocks/>
              </p:cNvSpPr>
              <p:nvPr/>
            </p:nvSpPr>
            <p:spPr bwMode="auto">
              <a:xfrm>
                <a:off x="4468" y="3821"/>
                <a:ext cx="91" cy="164"/>
              </a:xfrm>
              <a:custGeom>
                <a:avLst/>
                <a:gdLst>
                  <a:gd name="T0" fmla="*/ 7 w 91"/>
                  <a:gd name="T1" fmla="*/ 19 h 164"/>
                  <a:gd name="T2" fmla="*/ 15 w 91"/>
                  <a:gd name="T3" fmla="*/ 12 h 164"/>
                  <a:gd name="T4" fmla="*/ 29 w 91"/>
                  <a:gd name="T5" fmla="*/ 5 h 164"/>
                  <a:gd name="T6" fmla="*/ 46 w 91"/>
                  <a:gd name="T7" fmla="*/ 0 h 164"/>
                  <a:gd name="T8" fmla="*/ 57 w 91"/>
                  <a:gd name="T9" fmla="*/ 5 h 164"/>
                  <a:gd name="T10" fmla="*/ 67 w 91"/>
                  <a:gd name="T11" fmla="*/ 14 h 164"/>
                  <a:gd name="T12" fmla="*/ 76 w 91"/>
                  <a:gd name="T13" fmla="*/ 26 h 164"/>
                  <a:gd name="T14" fmla="*/ 81 w 91"/>
                  <a:gd name="T15" fmla="*/ 36 h 164"/>
                  <a:gd name="T16" fmla="*/ 84 w 91"/>
                  <a:gd name="T17" fmla="*/ 48 h 164"/>
                  <a:gd name="T18" fmla="*/ 86 w 91"/>
                  <a:gd name="T19" fmla="*/ 59 h 164"/>
                  <a:gd name="T20" fmla="*/ 88 w 91"/>
                  <a:gd name="T21" fmla="*/ 71 h 164"/>
                  <a:gd name="T22" fmla="*/ 91 w 91"/>
                  <a:gd name="T23" fmla="*/ 83 h 164"/>
                  <a:gd name="T24" fmla="*/ 91 w 91"/>
                  <a:gd name="T25" fmla="*/ 95 h 164"/>
                  <a:gd name="T26" fmla="*/ 88 w 91"/>
                  <a:gd name="T27" fmla="*/ 107 h 164"/>
                  <a:gd name="T28" fmla="*/ 86 w 91"/>
                  <a:gd name="T29" fmla="*/ 119 h 164"/>
                  <a:gd name="T30" fmla="*/ 81 w 91"/>
                  <a:gd name="T31" fmla="*/ 128 h 164"/>
                  <a:gd name="T32" fmla="*/ 74 w 91"/>
                  <a:gd name="T33" fmla="*/ 145 h 164"/>
                  <a:gd name="T34" fmla="*/ 60 w 91"/>
                  <a:gd name="T35" fmla="*/ 159 h 164"/>
                  <a:gd name="T36" fmla="*/ 43 w 91"/>
                  <a:gd name="T37" fmla="*/ 162 h 164"/>
                  <a:gd name="T38" fmla="*/ 34 w 91"/>
                  <a:gd name="T39" fmla="*/ 159 h 164"/>
                  <a:gd name="T40" fmla="*/ 22 w 91"/>
                  <a:gd name="T41" fmla="*/ 152 h 164"/>
                  <a:gd name="T42" fmla="*/ 12 w 91"/>
                  <a:gd name="T43" fmla="*/ 143 h 164"/>
                  <a:gd name="T44" fmla="*/ 10 w 91"/>
                  <a:gd name="T45" fmla="*/ 131 h 164"/>
                  <a:gd name="T46" fmla="*/ 5 w 91"/>
                  <a:gd name="T47" fmla="*/ 121 h 164"/>
                  <a:gd name="T48" fmla="*/ 3 w 91"/>
                  <a:gd name="T49" fmla="*/ 112 h 164"/>
                  <a:gd name="T50" fmla="*/ 3 w 91"/>
                  <a:gd name="T51" fmla="*/ 100 h 164"/>
                  <a:gd name="T52" fmla="*/ 0 w 91"/>
                  <a:gd name="T53" fmla="*/ 88 h 164"/>
                  <a:gd name="T54" fmla="*/ 0 w 91"/>
                  <a:gd name="T55" fmla="*/ 76 h 164"/>
                  <a:gd name="T56" fmla="*/ 0 w 91"/>
                  <a:gd name="T57" fmla="*/ 64 h 164"/>
                  <a:gd name="T58" fmla="*/ 0 w 91"/>
                  <a:gd name="T59" fmla="*/ 55 h 164"/>
                  <a:gd name="T60" fmla="*/ 3 w 91"/>
                  <a:gd name="T61" fmla="*/ 43 h 164"/>
                  <a:gd name="T62" fmla="*/ 3 w 91"/>
                  <a:gd name="T63" fmla="*/ 31 h 164"/>
                  <a:gd name="T64" fmla="*/ 5 w 91"/>
                  <a:gd name="T65" fmla="*/ 24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1" h="164">
                    <a:moveTo>
                      <a:pt x="5" y="24"/>
                    </a:moveTo>
                    <a:lnTo>
                      <a:pt x="7" y="19"/>
                    </a:lnTo>
                    <a:lnTo>
                      <a:pt x="12" y="14"/>
                    </a:lnTo>
                    <a:lnTo>
                      <a:pt x="15" y="12"/>
                    </a:lnTo>
                    <a:lnTo>
                      <a:pt x="19" y="7"/>
                    </a:lnTo>
                    <a:lnTo>
                      <a:pt x="29" y="5"/>
                    </a:lnTo>
                    <a:lnTo>
                      <a:pt x="38" y="2"/>
                    </a:lnTo>
                    <a:lnTo>
                      <a:pt x="46" y="0"/>
                    </a:lnTo>
                    <a:lnTo>
                      <a:pt x="53" y="2"/>
                    </a:lnTo>
                    <a:lnTo>
                      <a:pt x="57" y="5"/>
                    </a:lnTo>
                    <a:lnTo>
                      <a:pt x="62" y="9"/>
                    </a:lnTo>
                    <a:lnTo>
                      <a:pt x="67" y="14"/>
                    </a:lnTo>
                    <a:lnTo>
                      <a:pt x="74" y="21"/>
                    </a:lnTo>
                    <a:lnTo>
                      <a:pt x="76" y="26"/>
                    </a:lnTo>
                    <a:lnTo>
                      <a:pt x="79" y="31"/>
                    </a:lnTo>
                    <a:lnTo>
                      <a:pt x="81" y="36"/>
                    </a:lnTo>
                    <a:lnTo>
                      <a:pt x="84" y="43"/>
                    </a:lnTo>
                    <a:lnTo>
                      <a:pt x="84" y="48"/>
                    </a:lnTo>
                    <a:lnTo>
                      <a:pt x="86" y="52"/>
                    </a:lnTo>
                    <a:lnTo>
                      <a:pt x="86" y="59"/>
                    </a:lnTo>
                    <a:lnTo>
                      <a:pt x="88" y="64"/>
                    </a:lnTo>
                    <a:lnTo>
                      <a:pt x="88" y="71"/>
                    </a:lnTo>
                    <a:lnTo>
                      <a:pt x="91" y="76"/>
                    </a:lnTo>
                    <a:lnTo>
                      <a:pt x="91" y="83"/>
                    </a:lnTo>
                    <a:lnTo>
                      <a:pt x="91" y="90"/>
                    </a:lnTo>
                    <a:lnTo>
                      <a:pt x="91" y="95"/>
                    </a:lnTo>
                    <a:lnTo>
                      <a:pt x="88" y="102"/>
                    </a:lnTo>
                    <a:lnTo>
                      <a:pt x="88" y="107"/>
                    </a:lnTo>
                    <a:lnTo>
                      <a:pt x="88" y="114"/>
                    </a:lnTo>
                    <a:lnTo>
                      <a:pt x="86" y="119"/>
                    </a:lnTo>
                    <a:lnTo>
                      <a:pt x="84" y="124"/>
                    </a:lnTo>
                    <a:lnTo>
                      <a:pt x="81" y="128"/>
                    </a:lnTo>
                    <a:lnTo>
                      <a:pt x="81" y="135"/>
                    </a:lnTo>
                    <a:lnTo>
                      <a:pt x="74" y="145"/>
                    </a:lnTo>
                    <a:lnTo>
                      <a:pt x="67" y="152"/>
                    </a:lnTo>
                    <a:lnTo>
                      <a:pt x="60" y="159"/>
                    </a:lnTo>
                    <a:lnTo>
                      <a:pt x="50" y="164"/>
                    </a:lnTo>
                    <a:lnTo>
                      <a:pt x="43" y="162"/>
                    </a:lnTo>
                    <a:lnTo>
                      <a:pt x="38" y="162"/>
                    </a:lnTo>
                    <a:lnTo>
                      <a:pt x="34" y="159"/>
                    </a:lnTo>
                    <a:lnTo>
                      <a:pt x="29" y="159"/>
                    </a:lnTo>
                    <a:lnTo>
                      <a:pt x="22" y="152"/>
                    </a:lnTo>
                    <a:lnTo>
                      <a:pt x="17" y="145"/>
                    </a:lnTo>
                    <a:lnTo>
                      <a:pt x="12" y="143"/>
                    </a:lnTo>
                    <a:lnTo>
                      <a:pt x="10" y="138"/>
                    </a:lnTo>
                    <a:lnTo>
                      <a:pt x="10" y="131"/>
                    </a:lnTo>
                    <a:lnTo>
                      <a:pt x="7" y="128"/>
                    </a:lnTo>
                    <a:lnTo>
                      <a:pt x="5" y="121"/>
                    </a:lnTo>
                    <a:lnTo>
                      <a:pt x="5" y="116"/>
                    </a:lnTo>
                    <a:lnTo>
                      <a:pt x="3" y="112"/>
                    </a:lnTo>
                    <a:lnTo>
                      <a:pt x="3" y="107"/>
                    </a:lnTo>
                    <a:lnTo>
                      <a:pt x="3" y="100"/>
                    </a:lnTo>
                    <a:lnTo>
                      <a:pt x="0" y="93"/>
                    </a:lnTo>
                    <a:lnTo>
                      <a:pt x="0" y="88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0" y="48"/>
                    </a:lnTo>
                    <a:lnTo>
                      <a:pt x="3" y="43"/>
                    </a:lnTo>
                    <a:lnTo>
                      <a:pt x="3" y="38"/>
                    </a:lnTo>
                    <a:lnTo>
                      <a:pt x="3" y="31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4" name="Freeform 425"/>
              <p:cNvSpPr>
                <a:spLocks/>
              </p:cNvSpPr>
              <p:nvPr/>
            </p:nvSpPr>
            <p:spPr bwMode="auto">
              <a:xfrm>
                <a:off x="5051" y="3484"/>
                <a:ext cx="401" cy="387"/>
              </a:xfrm>
              <a:custGeom>
                <a:avLst/>
                <a:gdLst>
                  <a:gd name="T0" fmla="*/ 382 w 401"/>
                  <a:gd name="T1" fmla="*/ 373 h 387"/>
                  <a:gd name="T2" fmla="*/ 375 w 401"/>
                  <a:gd name="T3" fmla="*/ 361 h 387"/>
                  <a:gd name="T4" fmla="*/ 354 w 401"/>
                  <a:gd name="T5" fmla="*/ 368 h 387"/>
                  <a:gd name="T6" fmla="*/ 323 w 401"/>
                  <a:gd name="T7" fmla="*/ 365 h 387"/>
                  <a:gd name="T8" fmla="*/ 299 w 401"/>
                  <a:gd name="T9" fmla="*/ 361 h 387"/>
                  <a:gd name="T10" fmla="*/ 280 w 401"/>
                  <a:gd name="T11" fmla="*/ 356 h 387"/>
                  <a:gd name="T12" fmla="*/ 259 w 401"/>
                  <a:gd name="T13" fmla="*/ 349 h 387"/>
                  <a:gd name="T14" fmla="*/ 240 w 401"/>
                  <a:gd name="T15" fmla="*/ 342 h 387"/>
                  <a:gd name="T16" fmla="*/ 221 w 401"/>
                  <a:gd name="T17" fmla="*/ 335 h 387"/>
                  <a:gd name="T18" fmla="*/ 199 w 401"/>
                  <a:gd name="T19" fmla="*/ 327 h 387"/>
                  <a:gd name="T20" fmla="*/ 180 w 401"/>
                  <a:gd name="T21" fmla="*/ 318 h 387"/>
                  <a:gd name="T22" fmla="*/ 149 w 401"/>
                  <a:gd name="T23" fmla="*/ 304 h 387"/>
                  <a:gd name="T24" fmla="*/ 118 w 401"/>
                  <a:gd name="T25" fmla="*/ 289 h 387"/>
                  <a:gd name="T26" fmla="*/ 290 w 401"/>
                  <a:gd name="T27" fmla="*/ 323 h 387"/>
                  <a:gd name="T28" fmla="*/ 273 w 401"/>
                  <a:gd name="T29" fmla="*/ 304 h 387"/>
                  <a:gd name="T30" fmla="*/ 249 w 401"/>
                  <a:gd name="T31" fmla="*/ 289 h 387"/>
                  <a:gd name="T32" fmla="*/ 223 w 401"/>
                  <a:gd name="T33" fmla="*/ 280 h 387"/>
                  <a:gd name="T34" fmla="*/ 199 w 401"/>
                  <a:gd name="T35" fmla="*/ 273 h 387"/>
                  <a:gd name="T36" fmla="*/ 171 w 401"/>
                  <a:gd name="T37" fmla="*/ 263 h 387"/>
                  <a:gd name="T38" fmla="*/ 147 w 401"/>
                  <a:gd name="T39" fmla="*/ 254 h 387"/>
                  <a:gd name="T40" fmla="*/ 123 w 401"/>
                  <a:gd name="T41" fmla="*/ 242 h 387"/>
                  <a:gd name="T42" fmla="*/ 102 w 401"/>
                  <a:gd name="T43" fmla="*/ 225 h 387"/>
                  <a:gd name="T44" fmla="*/ 202 w 401"/>
                  <a:gd name="T45" fmla="*/ 228 h 387"/>
                  <a:gd name="T46" fmla="*/ 178 w 401"/>
                  <a:gd name="T47" fmla="*/ 206 h 387"/>
                  <a:gd name="T48" fmla="*/ 64 w 401"/>
                  <a:gd name="T49" fmla="*/ 180 h 387"/>
                  <a:gd name="T50" fmla="*/ 71 w 401"/>
                  <a:gd name="T51" fmla="*/ 154 h 387"/>
                  <a:gd name="T52" fmla="*/ 23 w 401"/>
                  <a:gd name="T53" fmla="*/ 73 h 387"/>
                  <a:gd name="T54" fmla="*/ 121 w 401"/>
                  <a:gd name="T55" fmla="*/ 80 h 387"/>
                  <a:gd name="T56" fmla="*/ 92 w 401"/>
                  <a:gd name="T57" fmla="*/ 57 h 387"/>
                  <a:gd name="T58" fmla="*/ 71 w 401"/>
                  <a:gd name="T59" fmla="*/ 42 h 387"/>
                  <a:gd name="T60" fmla="*/ 47 w 401"/>
                  <a:gd name="T61" fmla="*/ 30 h 387"/>
                  <a:gd name="T62" fmla="*/ 26 w 401"/>
                  <a:gd name="T63" fmla="*/ 21 h 387"/>
                  <a:gd name="T64" fmla="*/ 2 w 401"/>
                  <a:gd name="T65" fmla="*/ 11 h 387"/>
                  <a:gd name="T66" fmla="*/ 14 w 401"/>
                  <a:gd name="T67" fmla="*/ 2 h 387"/>
                  <a:gd name="T68" fmla="*/ 38 w 401"/>
                  <a:gd name="T69" fmla="*/ 9 h 387"/>
                  <a:gd name="T70" fmla="*/ 64 w 401"/>
                  <a:gd name="T71" fmla="*/ 19 h 387"/>
                  <a:gd name="T72" fmla="*/ 88 w 401"/>
                  <a:gd name="T73" fmla="*/ 28 h 387"/>
                  <a:gd name="T74" fmla="*/ 111 w 401"/>
                  <a:gd name="T75" fmla="*/ 38 h 387"/>
                  <a:gd name="T76" fmla="*/ 135 w 401"/>
                  <a:gd name="T77" fmla="*/ 49 h 387"/>
                  <a:gd name="T78" fmla="*/ 159 w 401"/>
                  <a:gd name="T79" fmla="*/ 61 h 387"/>
                  <a:gd name="T80" fmla="*/ 183 w 401"/>
                  <a:gd name="T81" fmla="*/ 73 h 387"/>
                  <a:gd name="T82" fmla="*/ 206 w 401"/>
                  <a:gd name="T83" fmla="*/ 85 h 387"/>
                  <a:gd name="T84" fmla="*/ 230 w 401"/>
                  <a:gd name="T85" fmla="*/ 97 h 387"/>
                  <a:gd name="T86" fmla="*/ 254 w 401"/>
                  <a:gd name="T87" fmla="*/ 111 h 387"/>
                  <a:gd name="T88" fmla="*/ 278 w 401"/>
                  <a:gd name="T89" fmla="*/ 123 h 387"/>
                  <a:gd name="T90" fmla="*/ 301 w 401"/>
                  <a:gd name="T91" fmla="*/ 135 h 387"/>
                  <a:gd name="T92" fmla="*/ 325 w 401"/>
                  <a:gd name="T93" fmla="*/ 149 h 387"/>
                  <a:gd name="T94" fmla="*/ 349 w 401"/>
                  <a:gd name="T95" fmla="*/ 161 h 387"/>
                  <a:gd name="T96" fmla="*/ 373 w 401"/>
                  <a:gd name="T97" fmla="*/ 173 h 387"/>
                  <a:gd name="T98" fmla="*/ 387 w 401"/>
                  <a:gd name="T99" fmla="*/ 387 h 38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01" h="387">
                    <a:moveTo>
                      <a:pt x="387" y="387"/>
                    </a:moveTo>
                    <a:lnTo>
                      <a:pt x="385" y="382"/>
                    </a:lnTo>
                    <a:lnTo>
                      <a:pt x="382" y="377"/>
                    </a:lnTo>
                    <a:lnTo>
                      <a:pt x="382" y="373"/>
                    </a:lnTo>
                    <a:lnTo>
                      <a:pt x="380" y="368"/>
                    </a:lnTo>
                    <a:lnTo>
                      <a:pt x="377" y="363"/>
                    </a:lnTo>
                    <a:lnTo>
                      <a:pt x="377" y="361"/>
                    </a:lnTo>
                    <a:lnTo>
                      <a:pt x="375" y="361"/>
                    </a:lnTo>
                    <a:lnTo>
                      <a:pt x="375" y="365"/>
                    </a:lnTo>
                    <a:lnTo>
                      <a:pt x="368" y="368"/>
                    </a:lnTo>
                    <a:lnTo>
                      <a:pt x="361" y="368"/>
                    </a:lnTo>
                    <a:lnTo>
                      <a:pt x="354" y="368"/>
                    </a:lnTo>
                    <a:lnTo>
                      <a:pt x="347" y="370"/>
                    </a:lnTo>
                    <a:lnTo>
                      <a:pt x="339" y="368"/>
                    </a:lnTo>
                    <a:lnTo>
                      <a:pt x="330" y="368"/>
                    </a:lnTo>
                    <a:lnTo>
                      <a:pt x="323" y="365"/>
                    </a:lnTo>
                    <a:lnTo>
                      <a:pt x="313" y="365"/>
                    </a:lnTo>
                    <a:lnTo>
                      <a:pt x="309" y="363"/>
                    </a:lnTo>
                    <a:lnTo>
                      <a:pt x="304" y="363"/>
                    </a:lnTo>
                    <a:lnTo>
                      <a:pt x="299" y="361"/>
                    </a:lnTo>
                    <a:lnTo>
                      <a:pt x="294" y="361"/>
                    </a:lnTo>
                    <a:lnTo>
                      <a:pt x="290" y="358"/>
                    </a:lnTo>
                    <a:lnTo>
                      <a:pt x="285" y="358"/>
                    </a:lnTo>
                    <a:lnTo>
                      <a:pt x="280" y="356"/>
                    </a:lnTo>
                    <a:lnTo>
                      <a:pt x="275" y="354"/>
                    </a:lnTo>
                    <a:lnTo>
                      <a:pt x="271" y="351"/>
                    </a:lnTo>
                    <a:lnTo>
                      <a:pt x="266" y="351"/>
                    </a:lnTo>
                    <a:lnTo>
                      <a:pt x="259" y="349"/>
                    </a:lnTo>
                    <a:lnTo>
                      <a:pt x="256" y="349"/>
                    </a:lnTo>
                    <a:lnTo>
                      <a:pt x="249" y="346"/>
                    </a:lnTo>
                    <a:lnTo>
                      <a:pt x="244" y="344"/>
                    </a:lnTo>
                    <a:lnTo>
                      <a:pt x="240" y="342"/>
                    </a:lnTo>
                    <a:lnTo>
                      <a:pt x="235" y="342"/>
                    </a:lnTo>
                    <a:lnTo>
                      <a:pt x="230" y="339"/>
                    </a:lnTo>
                    <a:lnTo>
                      <a:pt x="225" y="337"/>
                    </a:lnTo>
                    <a:lnTo>
                      <a:pt x="221" y="335"/>
                    </a:lnTo>
                    <a:lnTo>
                      <a:pt x="213" y="332"/>
                    </a:lnTo>
                    <a:lnTo>
                      <a:pt x="209" y="330"/>
                    </a:lnTo>
                    <a:lnTo>
                      <a:pt x="204" y="327"/>
                    </a:lnTo>
                    <a:lnTo>
                      <a:pt x="199" y="327"/>
                    </a:lnTo>
                    <a:lnTo>
                      <a:pt x="194" y="325"/>
                    </a:lnTo>
                    <a:lnTo>
                      <a:pt x="190" y="323"/>
                    </a:lnTo>
                    <a:lnTo>
                      <a:pt x="185" y="320"/>
                    </a:lnTo>
                    <a:lnTo>
                      <a:pt x="180" y="318"/>
                    </a:lnTo>
                    <a:lnTo>
                      <a:pt x="175" y="316"/>
                    </a:lnTo>
                    <a:lnTo>
                      <a:pt x="166" y="311"/>
                    </a:lnTo>
                    <a:lnTo>
                      <a:pt x="159" y="308"/>
                    </a:lnTo>
                    <a:lnTo>
                      <a:pt x="149" y="304"/>
                    </a:lnTo>
                    <a:lnTo>
                      <a:pt x="140" y="299"/>
                    </a:lnTo>
                    <a:lnTo>
                      <a:pt x="133" y="297"/>
                    </a:lnTo>
                    <a:lnTo>
                      <a:pt x="126" y="294"/>
                    </a:lnTo>
                    <a:lnTo>
                      <a:pt x="118" y="289"/>
                    </a:lnTo>
                    <a:lnTo>
                      <a:pt x="111" y="287"/>
                    </a:lnTo>
                    <a:lnTo>
                      <a:pt x="107" y="285"/>
                    </a:lnTo>
                    <a:lnTo>
                      <a:pt x="102" y="282"/>
                    </a:lnTo>
                    <a:lnTo>
                      <a:pt x="290" y="323"/>
                    </a:lnTo>
                    <a:lnTo>
                      <a:pt x="287" y="318"/>
                    </a:lnTo>
                    <a:lnTo>
                      <a:pt x="282" y="311"/>
                    </a:lnTo>
                    <a:lnTo>
                      <a:pt x="275" y="306"/>
                    </a:lnTo>
                    <a:lnTo>
                      <a:pt x="273" y="304"/>
                    </a:lnTo>
                    <a:lnTo>
                      <a:pt x="266" y="299"/>
                    </a:lnTo>
                    <a:lnTo>
                      <a:pt x="261" y="297"/>
                    </a:lnTo>
                    <a:lnTo>
                      <a:pt x="256" y="294"/>
                    </a:lnTo>
                    <a:lnTo>
                      <a:pt x="249" y="289"/>
                    </a:lnTo>
                    <a:lnTo>
                      <a:pt x="242" y="287"/>
                    </a:lnTo>
                    <a:lnTo>
                      <a:pt x="237" y="285"/>
                    </a:lnTo>
                    <a:lnTo>
                      <a:pt x="230" y="282"/>
                    </a:lnTo>
                    <a:lnTo>
                      <a:pt x="223" y="280"/>
                    </a:lnTo>
                    <a:lnTo>
                      <a:pt x="218" y="278"/>
                    </a:lnTo>
                    <a:lnTo>
                      <a:pt x="211" y="275"/>
                    </a:lnTo>
                    <a:lnTo>
                      <a:pt x="204" y="273"/>
                    </a:lnTo>
                    <a:lnTo>
                      <a:pt x="199" y="273"/>
                    </a:lnTo>
                    <a:lnTo>
                      <a:pt x="192" y="270"/>
                    </a:lnTo>
                    <a:lnTo>
                      <a:pt x="185" y="268"/>
                    </a:lnTo>
                    <a:lnTo>
                      <a:pt x="178" y="266"/>
                    </a:lnTo>
                    <a:lnTo>
                      <a:pt x="171" y="263"/>
                    </a:lnTo>
                    <a:lnTo>
                      <a:pt x="164" y="261"/>
                    </a:lnTo>
                    <a:lnTo>
                      <a:pt x="159" y="259"/>
                    </a:lnTo>
                    <a:lnTo>
                      <a:pt x="152" y="256"/>
                    </a:lnTo>
                    <a:lnTo>
                      <a:pt x="147" y="254"/>
                    </a:lnTo>
                    <a:lnTo>
                      <a:pt x="140" y="251"/>
                    </a:lnTo>
                    <a:lnTo>
                      <a:pt x="133" y="249"/>
                    </a:lnTo>
                    <a:lnTo>
                      <a:pt x="128" y="244"/>
                    </a:lnTo>
                    <a:lnTo>
                      <a:pt x="123" y="242"/>
                    </a:lnTo>
                    <a:lnTo>
                      <a:pt x="116" y="237"/>
                    </a:lnTo>
                    <a:lnTo>
                      <a:pt x="111" y="232"/>
                    </a:lnTo>
                    <a:lnTo>
                      <a:pt x="107" y="228"/>
                    </a:lnTo>
                    <a:lnTo>
                      <a:pt x="102" y="225"/>
                    </a:lnTo>
                    <a:lnTo>
                      <a:pt x="209" y="249"/>
                    </a:lnTo>
                    <a:lnTo>
                      <a:pt x="206" y="242"/>
                    </a:lnTo>
                    <a:lnTo>
                      <a:pt x="206" y="235"/>
                    </a:lnTo>
                    <a:lnTo>
                      <a:pt x="202" y="228"/>
                    </a:lnTo>
                    <a:lnTo>
                      <a:pt x="197" y="221"/>
                    </a:lnTo>
                    <a:lnTo>
                      <a:pt x="192" y="216"/>
                    </a:lnTo>
                    <a:lnTo>
                      <a:pt x="185" y="211"/>
                    </a:lnTo>
                    <a:lnTo>
                      <a:pt x="178" y="206"/>
                    </a:lnTo>
                    <a:lnTo>
                      <a:pt x="171" y="202"/>
                    </a:lnTo>
                    <a:lnTo>
                      <a:pt x="71" y="187"/>
                    </a:lnTo>
                    <a:lnTo>
                      <a:pt x="66" y="183"/>
                    </a:lnTo>
                    <a:lnTo>
                      <a:pt x="64" y="180"/>
                    </a:lnTo>
                    <a:lnTo>
                      <a:pt x="64" y="175"/>
                    </a:lnTo>
                    <a:lnTo>
                      <a:pt x="64" y="173"/>
                    </a:lnTo>
                    <a:lnTo>
                      <a:pt x="69" y="163"/>
                    </a:lnTo>
                    <a:lnTo>
                      <a:pt x="71" y="154"/>
                    </a:lnTo>
                    <a:lnTo>
                      <a:pt x="154" y="168"/>
                    </a:lnTo>
                    <a:lnTo>
                      <a:pt x="156" y="161"/>
                    </a:lnTo>
                    <a:lnTo>
                      <a:pt x="23" y="85"/>
                    </a:lnTo>
                    <a:lnTo>
                      <a:pt x="23" y="73"/>
                    </a:lnTo>
                    <a:lnTo>
                      <a:pt x="123" y="104"/>
                    </a:lnTo>
                    <a:lnTo>
                      <a:pt x="123" y="97"/>
                    </a:lnTo>
                    <a:lnTo>
                      <a:pt x="123" y="90"/>
                    </a:lnTo>
                    <a:lnTo>
                      <a:pt x="121" y="80"/>
                    </a:lnTo>
                    <a:lnTo>
                      <a:pt x="116" y="73"/>
                    </a:lnTo>
                    <a:lnTo>
                      <a:pt x="107" y="66"/>
                    </a:lnTo>
                    <a:lnTo>
                      <a:pt x="99" y="59"/>
                    </a:lnTo>
                    <a:lnTo>
                      <a:pt x="92" y="57"/>
                    </a:lnTo>
                    <a:lnTo>
                      <a:pt x="88" y="52"/>
                    </a:lnTo>
                    <a:lnTo>
                      <a:pt x="83" y="49"/>
                    </a:lnTo>
                    <a:lnTo>
                      <a:pt x="78" y="47"/>
                    </a:lnTo>
                    <a:lnTo>
                      <a:pt x="71" y="42"/>
                    </a:lnTo>
                    <a:lnTo>
                      <a:pt x="66" y="40"/>
                    </a:lnTo>
                    <a:lnTo>
                      <a:pt x="59" y="35"/>
                    </a:lnTo>
                    <a:lnTo>
                      <a:pt x="54" y="33"/>
                    </a:lnTo>
                    <a:lnTo>
                      <a:pt x="47" y="30"/>
                    </a:lnTo>
                    <a:lnTo>
                      <a:pt x="42" y="28"/>
                    </a:lnTo>
                    <a:lnTo>
                      <a:pt x="38" y="26"/>
                    </a:lnTo>
                    <a:lnTo>
                      <a:pt x="30" y="23"/>
                    </a:lnTo>
                    <a:lnTo>
                      <a:pt x="26" y="21"/>
                    </a:lnTo>
                    <a:lnTo>
                      <a:pt x="21" y="19"/>
                    </a:lnTo>
                    <a:lnTo>
                      <a:pt x="16" y="16"/>
                    </a:lnTo>
                    <a:lnTo>
                      <a:pt x="11" y="1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6" y="7"/>
                    </a:lnTo>
                    <a:lnTo>
                      <a:pt x="30" y="7"/>
                    </a:lnTo>
                    <a:lnTo>
                      <a:pt x="38" y="9"/>
                    </a:lnTo>
                    <a:lnTo>
                      <a:pt x="45" y="11"/>
                    </a:lnTo>
                    <a:lnTo>
                      <a:pt x="50" y="14"/>
                    </a:lnTo>
                    <a:lnTo>
                      <a:pt x="57" y="16"/>
                    </a:lnTo>
                    <a:lnTo>
                      <a:pt x="64" y="19"/>
                    </a:lnTo>
                    <a:lnTo>
                      <a:pt x="69" y="21"/>
                    </a:lnTo>
                    <a:lnTo>
                      <a:pt x="76" y="23"/>
                    </a:lnTo>
                    <a:lnTo>
                      <a:pt x="80" y="26"/>
                    </a:lnTo>
                    <a:lnTo>
                      <a:pt x="88" y="28"/>
                    </a:lnTo>
                    <a:lnTo>
                      <a:pt x="92" y="30"/>
                    </a:lnTo>
                    <a:lnTo>
                      <a:pt x="99" y="33"/>
                    </a:lnTo>
                    <a:lnTo>
                      <a:pt x="104" y="35"/>
                    </a:lnTo>
                    <a:lnTo>
                      <a:pt x="111" y="38"/>
                    </a:lnTo>
                    <a:lnTo>
                      <a:pt x="118" y="40"/>
                    </a:lnTo>
                    <a:lnTo>
                      <a:pt x="123" y="42"/>
                    </a:lnTo>
                    <a:lnTo>
                      <a:pt x="128" y="47"/>
                    </a:lnTo>
                    <a:lnTo>
                      <a:pt x="135" y="49"/>
                    </a:lnTo>
                    <a:lnTo>
                      <a:pt x="142" y="52"/>
                    </a:lnTo>
                    <a:lnTo>
                      <a:pt x="147" y="54"/>
                    </a:lnTo>
                    <a:lnTo>
                      <a:pt x="152" y="57"/>
                    </a:lnTo>
                    <a:lnTo>
                      <a:pt x="159" y="61"/>
                    </a:lnTo>
                    <a:lnTo>
                      <a:pt x="166" y="64"/>
                    </a:lnTo>
                    <a:lnTo>
                      <a:pt x="171" y="66"/>
                    </a:lnTo>
                    <a:lnTo>
                      <a:pt x="178" y="68"/>
                    </a:lnTo>
                    <a:lnTo>
                      <a:pt x="183" y="73"/>
                    </a:lnTo>
                    <a:lnTo>
                      <a:pt x="190" y="76"/>
                    </a:lnTo>
                    <a:lnTo>
                      <a:pt x="197" y="80"/>
                    </a:lnTo>
                    <a:lnTo>
                      <a:pt x="202" y="83"/>
                    </a:lnTo>
                    <a:lnTo>
                      <a:pt x="206" y="85"/>
                    </a:lnTo>
                    <a:lnTo>
                      <a:pt x="213" y="87"/>
                    </a:lnTo>
                    <a:lnTo>
                      <a:pt x="218" y="92"/>
                    </a:lnTo>
                    <a:lnTo>
                      <a:pt x="223" y="95"/>
                    </a:lnTo>
                    <a:lnTo>
                      <a:pt x="230" y="97"/>
                    </a:lnTo>
                    <a:lnTo>
                      <a:pt x="237" y="102"/>
                    </a:lnTo>
                    <a:lnTo>
                      <a:pt x="242" y="104"/>
                    </a:lnTo>
                    <a:lnTo>
                      <a:pt x="249" y="106"/>
                    </a:lnTo>
                    <a:lnTo>
                      <a:pt x="254" y="111"/>
                    </a:lnTo>
                    <a:lnTo>
                      <a:pt x="261" y="114"/>
                    </a:lnTo>
                    <a:lnTo>
                      <a:pt x="266" y="118"/>
                    </a:lnTo>
                    <a:lnTo>
                      <a:pt x="273" y="121"/>
                    </a:lnTo>
                    <a:lnTo>
                      <a:pt x="278" y="123"/>
                    </a:lnTo>
                    <a:lnTo>
                      <a:pt x="285" y="128"/>
                    </a:lnTo>
                    <a:lnTo>
                      <a:pt x="290" y="130"/>
                    </a:lnTo>
                    <a:lnTo>
                      <a:pt x="297" y="133"/>
                    </a:lnTo>
                    <a:lnTo>
                      <a:pt x="301" y="135"/>
                    </a:lnTo>
                    <a:lnTo>
                      <a:pt x="309" y="140"/>
                    </a:lnTo>
                    <a:lnTo>
                      <a:pt x="313" y="142"/>
                    </a:lnTo>
                    <a:lnTo>
                      <a:pt x="320" y="144"/>
                    </a:lnTo>
                    <a:lnTo>
                      <a:pt x="325" y="149"/>
                    </a:lnTo>
                    <a:lnTo>
                      <a:pt x="332" y="152"/>
                    </a:lnTo>
                    <a:lnTo>
                      <a:pt x="337" y="156"/>
                    </a:lnTo>
                    <a:lnTo>
                      <a:pt x="344" y="159"/>
                    </a:lnTo>
                    <a:lnTo>
                      <a:pt x="349" y="161"/>
                    </a:lnTo>
                    <a:lnTo>
                      <a:pt x="356" y="163"/>
                    </a:lnTo>
                    <a:lnTo>
                      <a:pt x="361" y="168"/>
                    </a:lnTo>
                    <a:lnTo>
                      <a:pt x="368" y="171"/>
                    </a:lnTo>
                    <a:lnTo>
                      <a:pt x="373" y="173"/>
                    </a:lnTo>
                    <a:lnTo>
                      <a:pt x="380" y="178"/>
                    </a:lnTo>
                    <a:lnTo>
                      <a:pt x="387" y="180"/>
                    </a:lnTo>
                    <a:lnTo>
                      <a:pt x="401" y="382"/>
                    </a:lnTo>
                    <a:lnTo>
                      <a:pt x="387" y="38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5" name="Freeform 426"/>
              <p:cNvSpPr>
                <a:spLocks/>
              </p:cNvSpPr>
              <p:nvPr/>
            </p:nvSpPr>
            <p:spPr bwMode="auto">
              <a:xfrm>
                <a:off x="6137" y="4660"/>
                <a:ext cx="256" cy="116"/>
              </a:xfrm>
              <a:custGeom>
                <a:avLst/>
                <a:gdLst>
                  <a:gd name="T0" fmla="*/ 95 w 256"/>
                  <a:gd name="T1" fmla="*/ 116 h 116"/>
                  <a:gd name="T2" fmla="*/ 92 w 256"/>
                  <a:gd name="T3" fmla="*/ 107 h 116"/>
                  <a:gd name="T4" fmla="*/ 95 w 256"/>
                  <a:gd name="T5" fmla="*/ 102 h 116"/>
                  <a:gd name="T6" fmla="*/ 99 w 256"/>
                  <a:gd name="T7" fmla="*/ 97 h 116"/>
                  <a:gd name="T8" fmla="*/ 107 w 256"/>
                  <a:gd name="T9" fmla="*/ 95 h 116"/>
                  <a:gd name="T10" fmla="*/ 111 w 256"/>
                  <a:gd name="T11" fmla="*/ 90 h 116"/>
                  <a:gd name="T12" fmla="*/ 119 w 256"/>
                  <a:gd name="T13" fmla="*/ 85 h 116"/>
                  <a:gd name="T14" fmla="*/ 123 w 256"/>
                  <a:gd name="T15" fmla="*/ 81 h 116"/>
                  <a:gd name="T16" fmla="*/ 126 w 256"/>
                  <a:gd name="T17" fmla="*/ 74 h 116"/>
                  <a:gd name="T18" fmla="*/ 61 w 256"/>
                  <a:gd name="T19" fmla="*/ 104 h 116"/>
                  <a:gd name="T20" fmla="*/ 59 w 256"/>
                  <a:gd name="T21" fmla="*/ 95 h 116"/>
                  <a:gd name="T22" fmla="*/ 130 w 256"/>
                  <a:gd name="T23" fmla="*/ 38 h 116"/>
                  <a:gd name="T24" fmla="*/ 0 w 256"/>
                  <a:gd name="T25" fmla="*/ 81 h 116"/>
                  <a:gd name="T26" fmla="*/ 0 w 256"/>
                  <a:gd name="T27" fmla="*/ 64 h 116"/>
                  <a:gd name="T28" fmla="*/ 130 w 256"/>
                  <a:gd name="T29" fmla="*/ 0 h 116"/>
                  <a:gd name="T30" fmla="*/ 256 w 256"/>
                  <a:gd name="T31" fmla="*/ 57 h 116"/>
                  <a:gd name="T32" fmla="*/ 252 w 256"/>
                  <a:gd name="T33" fmla="*/ 62 h 116"/>
                  <a:gd name="T34" fmla="*/ 249 w 256"/>
                  <a:gd name="T35" fmla="*/ 66 h 116"/>
                  <a:gd name="T36" fmla="*/ 247 w 256"/>
                  <a:gd name="T37" fmla="*/ 74 h 116"/>
                  <a:gd name="T38" fmla="*/ 244 w 256"/>
                  <a:gd name="T39" fmla="*/ 78 h 116"/>
                  <a:gd name="T40" fmla="*/ 235 w 256"/>
                  <a:gd name="T41" fmla="*/ 78 h 116"/>
                  <a:gd name="T42" fmla="*/ 228 w 256"/>
                  <a:gd name="T43" fmla="*/ 78 h 116"/>
                  <a:gd name="T44" fmla="*/ 218 w 256"/>
                  <a:gd name="T45" fmla="*/ 76 h 116"/>
                  <a:gd name="T46" fmla="*/ 209 w 256"/>
                  <a:gd name="T47" fmla="*/ 71 h 116"/>
                  <a:gd name="T48" fmla="*/ 95 w 256"/>
                  <a:gd name="T49" fmla="*/ 116 h 116"/>
                  <a:gd name="T50" fmla="*/ 95 w 256"/>
                  <a:gd name="T51" fmla="*/ 116 h 1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56" h="116">
                    <a:moveTo>
                      <a:pt x="95" y="116"/>
                    </a:moveTo>
                    <a:lnTo>
                      <a:pt x="92" y="107"/>
                    </a:lnTo>
                    <a:lnTo>
                      <a:pt x="95" y="102"/>
                    </a:lnTo>
                    <a:lnTo>
                      <a:pt x="99" y="97"/>
                    </a:lnTo>
                    <a:lnTo>
                      <a:pt x="107" y="95"/>
                    </a:lnTo>
                    <a:lnTo>
                      <a:pt x="111" y="90"/>
                    </a:lnTo>
                    <a:lnTo>
                      <a:pt x="119" y="85"/>
                    </a:lnTo>
                    <a:lnTo>
                      <a:pt x="123" y="81"/>
                    </a:lnTo>
                    <a:lnTo>
                      <a:pt x="126" y="74"/>
                    </a:lnTo>
                    <a:lnTo>
                      <a:pt x="61" y="104"/>
                    </a:lnTo>
                    <a:lnTo>
                      <a:pt x="59" y="95"/>
                    </a:lnTo>
                    <a:lnTo>
                      <a:pt x="130" y="38"/>
                    </a:lnTo>
                    <a:lnTo>
                      <a:pt x="0" y="81"/>
                    </a:lnTo>
                    <a:lnTo>
                      <a:pt x="0" y="64"/>
                    </a:lnTo>
                    <a:lnTo>
                      <a:pt x="130" y="0"/>
                    </a:lnTo>
                    <a:lnTo>
                      <a:pt x="256" y="57"/>
                    </a:lnTo>
                    <a:lnTo>
                      <a:pt x="252" y="62"/>
                    </a:lnTo>
                    <a:lnTo>
                      <a:pt x="249" y="66"/>
                    </a:lnTo>
                    <a:lnTo>
                      <a:pt x="247" y="74"/>
                    </a:lnTo>
                    <a:lnTo>
                      <a:pt x="244" y="78"/>
                    </a:lnTo>
                    <a:lnTo>
                      <a:pt x="235" y="78"/>
                    </a:lnTo>
                    <a:lnTo>
                      <a:pt x="228" y="78"/>
                    </a:lnTo>
                    <a:lnTo>
                      <a:pt x="218" y="76"/>
                    </a:lnTo>
                    <a:lnTo>
                      <a:pt x="209" y="71"/>
                    </a:lnTo>
                    <a:lnTo>
                      <a:pt x="95" y="116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6" name="Freeform 427"/>
              <p:cNvSpPr>
                <a:spLocks/>
              </p:cNvSpPr>
              <p:nvPr/>
            </p:nvSpPr>
            <p:spPr bwMode="auto">
              <a:xfrm>
                <a:off x="5863" y="4204"/>
                <a:ext cx="286" cy="297"/>
              </a:xfrm>
              <a:custGeom>
                <a:avLst/>
                <a:gdLst>
                  <a:gd name="T0" fmla="*/ 112 w 286"/>
                  <a:gd name="T1" fmla="*/ 290 h 297"/>
                  <a:gd name="T2" fmla="*/ 86 w 286"/>
                  <a:gd name="T3" fmla="*/ 282 h 297"/>
                  <a:gd name="T4" fmla="*/ 65 w 286"/>
                  <a:gd name="T5" fmla="*/ 273 h 297"/>
                  <a:gd name="T6" fmla="*/ 43 w 286"/>
                  <a:gd name="T7" fmla="*/ 256 h 297"/>
                  <a:gd name="T8" fmla="*/ 24 w 286"/>
                  <a:gd name="T9" fmla="*/ 235 h 297"/>
                  <a:gd name="T10" fmla="*/ 10 w 286"/>
                  <a:gd name="T11" fmla="*/ 206 h 297"/>
                  <a:gd name="T12" fmla="*/ 3 w 286"/>
                  <a:gd name="T13" fmla="*/ 175 h 297"/>
                  <a:gd name="T14" fmla="*/ 0 w 286"/>
                  <a:gd name="T15" fmla="*/ 156 h 297"/>
                  <a:gd name="T16" fmla="*/ 0 w 286"/>
                  <a:gd name="T17" fmla="*/ 133 h 297"/>
                  <a:gd name="T18" fmla="*/ 19 w 286"/>
                  <a:gd name="T19" fmla="*/ 114 h 297"/>
                  <a:gd name="T20" fmla="*/ 24 w 286"/>
                  <a:gd name="T21" fmla="*/ 135 h 297"/>
                  <a:gd name="T22" fmla="*/ 31 w 286"/>
                  <a:gd name="T23" fmla="*/ 159 h 297"/>
                  <a:gd name="T24" fmla="*/ 41 w 286"/>
                  <a:gd name="T25" fmla="*/ 183 h 297"/>
                  <a:gd name="T26" fmla="*/ 50 w 286"/>
                  <a:gd name="T27" fmla="*/ 206 h 297"/>
                  <a:gd name="T28" fmla="*/ 65 w 286"/>
                  <a:gd name="T29" fmla="*/ 225 h 297"/>
                  <a:gd name="T30" fmla="*/ 81 w 286"/>
                  <a:gd name="T31" fmla="*/ 244 h 297"/>
                  <a:gd name="T32" fmla="*/ 100 w 286"/>
                  <a:gd name="T33" fmla="*/ 256 h 297"/>
                  <a:gd name="T34" fmla="*/ 126 w 286"/>
                  <a:gd name="T35" fmla="*/ 266 h 297"/>
                  <a:gd name="T36" fmla="*/ 95 w 286"/>
                  <a:gd name="T37" fmla="*/ 235 h 297"/>
                  <a:gd name="T38" fmla="*/ 74 w 286"/>
                  <a:gd name="T39" fmla="*/ 206 h 297"/>
                  <a:gd name="T40" fmla="*/ 65 w 286"/>
                  <a:gd name="T41" fmla="*/ 185 h 297"/>
                  <a:gd name="T42" fmla="*/ 55 w 286"/>
                  <a:gd name="T43" fmla="*/ 164 h 297"/>
                  <a:gd name="T44" fmla="*/ 50 w 286"/>
                  <a:gd name="T45" fmla="*/ 137 h 297"/>
                  <a:gd name="T46" fmla="*/ 46 w 286"/>
                  <a:gd name="T47" fmla="*/ 114 h 297"/>
                  <a:gd name="T48" fmla="*/ 50 w 286"/>
                  <a:gd name="T49" fmla="*/ 88 h 297"/>
                  <a:gd name="T50" fmla="*/ 67 w 286"/>
                  <a:gd name="T51" fmla="*/ 57 h 297"/>
                  <a:gd name="T52" fmla="*/ 88 w 286"/>
                  <a:gd name="T53" fmla="*/ 33 h 297"/>
                  <a:gd name="T54" fmla="*/ 114 w 286"/>
                  <a:gd name="T55" fmla="*/ 9 h 297"/>
                  <a:gd name="T56" fmla="*/ 84 w 286"/>
                  <a:gd name="T57" fmla="*/ 95 h 297"/>
                  <a:gd name="T58" fmla="*/ 191 w 286"/>
                  <a:gd name="T59" fmla="*/ 38 h 297"/>
                  <a:gd name="T60" fmla="*/ 176 w 286"/>
                  <a:gd name="T61" fmla="*/ 66 h 297"/>
                  <a:gd name="T62" fmla="*/ 155 w 286"/>
                  <a:gd name="T63" fmla="*/ 85 h 297"/>
                  <a:gd name="T64" fmla="*/ 126 w 286"/>
                  <a:gd name="T65" fmla="*/ 107 h 297"/>
                  <a:gd name="T66" fmla="*/ 107 w 286"/>
                  <a:gd name="T67" fmla="*/ 123 h 297"/>
                  <a:gd name="T68" fmla="*/ 95 w 286"/>
                  <a:gd name="T69" fmla="*/ 142 h 297"/>
                  <a:gd name="T70" fmla="*/ 86 w 286"/>
                  <a:gd name="T71" fmla="*/ 164 h 297"/>
                  <a:gd name="T72" fmla="*/ 91 w 286"/>
                  <a:gd name="T73" fmla="*/ 192 h 297"/>
                  <a:gd name="T74" fmla="*/ 112 w 286"/>
                  <a:gd name="T75" fmla="*/ 216 h 297"/>
                  <a:gd name="T76" fmla="*/ 133 w 286"/>
                  <a:gd name="T77" fmla="*/ 225 h 297"/>
                  <a:gd name="T78" fmla="*/ 157 w 286"/>
                  <a:gd name="T79" fmla="*/ 221 h 297"/>
                  <a:gd name="T80" fmla="*/ 181 w 286"/>
                  <a:gd name="T81" fmla="*/ 211 h 297"/>
                  <a:gd name="T82" fmla="*/ 205 w 286"/>
                  <a:gd name="T83" fmla="*/ 194 h 297"/>
                  <a:gd name="T84" fmla="*/ 229 w 286"/>
                  <a:gd name="T85" fmla="*/ 175 h 297"/>
                  <a:gd name="T86" fmla="*/ 250 w 286"/>
                  <a:gd name="T87" fmla="*/ 156 h 297"/>
                  <a:gd name="T88" fmla="*/ 271 w 286"/>
                  <a:gd name="T89" fmla="*/ 152 h 297"/>
                  <a:gd name="T90" fmla="*/ 283 w 286"/>
                  <a:gd name="T91" fmla="*/ 168 h 297"/>
                  <a:gd name="T92" fmla="*/ 283 w 286"/>
                  <a:gd name="T93" fmla="*/ 190 h 297"/>
                  <a:gd name="T94" fmla="*/ 274 w 286"/>
                  <a:gd name="T95" fmla="*/ 216 h 297"/>
                  <a:gd name="T96" fmla="*/ 255 w 286"/>
                  <a:gd name="T97" fmla="*/ 242 h 297"/>
                  <a:gd name="T98" fmla="*/ 229 w 286"/>
                  <a:gd name="T99" fmla="*/ 266 h 297"/>
                  <a:gd name="T100" fmla="*/ 195 w 286"/>
                  <a:gd name="T101" fmla="*/ 285 h 297"/>
                  <a:gd name="T102" fmla="*/ 160 w 286"/>
                  <a:gd name="T103" fmla="*/ 294 h 297"/>
                  <a:gd name="T104" fmla="*/ 133 w 286"/>
                  <a:gd name="T105" fmla="*/ 297 h 2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86" h="297">
                    <a:moveTo>
                      <a:pt x="133" y="297"/>
                    </a:moveTo>
                    <a:lnTo>
                      <a:pt x="126" y="294"/>
                    </a:lnTo>
                    <a:lnTo>
                      <a:pt x="119" y="292"/>
                    </a:lnTo>
                    <a:lnTo>
                      <a:pt x="112" y="290"/>
                    </a:lnTo>
                    <a:lnTo>
                      <a:pt x="105" y="290"/>
                    </a:lnTo>
                    <a:lnTo>
                      <a:pt x="98" y="287"/>
                    </a:lnTo>
                    <a:lnTo>
                      <a:pt x="93" y="287"/>
                    </a:lnTo>
                    <a:lnTo>
                      <a:pt x="86" y="282"/>
                    </a:lnTo>
                    <a:lnTo>
                      <a:pt x="81" y="282"/>
                    </a:lnTo>
                    <a:lnTo>
                      <a:pt x="74" y="278"/>
                    </a:lnTo>
                    <a:lnTo>
                      <a:pt x="69" y="275"/>
                    </a:lnTo>
                    <a:lnTo>
                      <a:pt x="65" y="273"/>
                    </a:lnTo>
                    <a:lnTo>
                      <a:pt x="57" y="268"/>
                    </a:lnTo>
                    <a:lnTo>
                      <a:pt x="53" y="263"/>
                    </a:lnTo>
                    <a:lnTo>
                      <a:pt x="48" y="261"/>
                    </a:lnTo>
                    <a:lnTo>
                      <a:pt x="43" y="256"/>
                    </a:lnTo>
                    <a:lnTo>
                      <a:pt x="38" y="252"/>
                    </a:lnTo>
                    <a:lnTo>
                      <a:pt x="34" y="244"/>
                    </a:lnTo>
                    <a:lnTo>
                      <a:pt x="29" y="240"/>
                    </a:lnTo>
                    <a:lnTo>
                      <a:pt x="24" y="235"/>
                    </a:lnTo>
                    <a:lnTo>
                      <a:pt x="19" y="228"/>
                    </a:lnTo>
                    <a:lnTo>
                      <a:pt x="17" y="221"/>
                    </a:lnTo>
                    <a:lnTo>
                      <a:pt x="12" y="213"/>
                    </a:lnTo>
                    <a:lnTo>
                      <a:pt x="10" y="206"/>
                    </a:lnTo>
                    <a:lnTo>
                      <a:pt x="8" y="199"/>
                    </a:lnTo>
                    <a:lnTo>
                      <a:pt x="5" y="190"/>
                    </a:lnTo>
                    <a:lnTo>
                      <a:pt x="3" y="180"/>
                    </a:lnTo>
                    <a:lnTo>
                      <a:pt x="3" y="175"/>
                    </a:lnTo>
                    <a:lnTo>
                      <a:pt x="0" y="171"/>
                    </a:lnTo>
                    <a:lnTo>
                      <a:pt x="0" y="166"/>
                    </a:lnTo>
                    <a:lnTo>
                      <a:pt x="0" y="161"/>
                    </a:lnTo>
                    <a:lnTo>
                      <a:pt x="0" y="156"/>
                    </a:lnTo>
                    <a:lnTo>
                      <a:pt x="0" y="149"/>
                    </a:lnTo>
                    <a:lnTo>
                      <a:pt x="0" y="145"/>
                    </a:lnTo>
                    <a:lnTo>
                      <a:pt x="0" y="140"/>
                    </a:lnTo>
                    <a:lnTo>
                      <a:pt x="0" y="133"/>
                    </a:lnTo>
                    <a:lnTo>
                      <a:pt x="0" y="128"/>
                    </a:lnTo>
                    <a:lnTo>
                      <a:pt x="0" y="121"/>
                    </a:lnTo>
                    <a:lnTo>
                      <a:pt x="0" y="116"/>
                    </a:lnTo>
                    <a:lnTo>
                      <a:pt x="19" y="114"/>
                    </a:lnTo>
                    <a:lnTo>
                      <a:pt x="19" y="118"/>
                    </a:lnTo>
                    <a:lnTo>
                      <a:pt x="22" y="123"/>
                    </a:lnTo>
                    <a:lnTo>
                      <a:pt x="24" y="130"/>
                    </a:lnTo>
                    <a:lnTo>
                      <a:pt x="24" y="135"/>
                    </a:lnTo>
                    <a:lnTo>
                      <a:pt x="27" y="142"/>
                    </a:lnTo>
                    <a:lnTo>
                      <a:pt x="27" y="147"/>
                    </a:lnTo>
                    <a:lnTo>
                      <a:pt x="29" y="154"/>
                    </a:lnTo>
                    <a:lnTo>
                      <a:pt x="31" y="159"/>
                    </a:lnTo>
                    <a:lnTo>
                      <a:pt x="34" y="166"/>
                    </a:lnTo>
                    <a:lnTo>
                      <a:pt x="36" y="171"/>
                    </a:lnTo>
                    <a:lnTo>
                      <a:pt x="36" y="178"/>
                    </a:lnTo>
                    <a:lnTo>
                      <a:pt x="41" y="183"/>
                    </a:lnTo>
                    <a:lnTo>
                      <a:pt x="43" y="190"/>
                    </a:lnTo>
                    <a:lnTo>
                      <a:pt x="46" y="194"/>
                    </a:lnTo>
                    <a:lnTo>
                      <a:pt x="48" y="202"/>
                    </a:lnTo>
                    <a:lnTo>
                      <a:pt x="50" y="206"/>
                    </a:lnTo>
                    <a:lnTo>
                      <a:pt x="53" y="211"/>
                    </a:lnTo>
                    <a:lnTo>
                      <a:pt x="57" y="216"/>
                    </a:lnTo>
                    <a:lnTo>
                      <a:pt x="60" y="221"/>
                    </a:lnTo>
                    <a:lnTo>
                      <a:pt x="65" y="225"/>
                    </a:lnTo>
                    <a:lnTo>
                      <a:pt x="67" y="230"/>
                    </a:lnTo>
                    <a:lnTo>
                      <a:pt x="72" y="235"/>
                    </a:lnTo>
                    <a:lnTo>
                      <a:pt x="76" y="240"/>
                    </a:lnTo>
                    <a:lnTo>
                      <a:pt x="81" y="244"/>
                    </a:lnTo>
                    <a:lnTo>
                      <a:pt x="86" y="247"/>
                    </a:lnTo>
                    <a:lnTo>
                      <a:pt x="91" y="252"/>
                    </a:lnTo>
                    <a:lnTo>
                      <a:pt x="95" y="254"/>
                    </a:lnTo>
                    <a:lnTo>
                      <a:pt x="100" y="256"/>
                    </a:lnTo>
                    <a:lnTo>
                      <a:pt x="107" y="259"/>
                    </a:lnTo>
                    <a:lnTo>
                      <a:pt x="112" y="261"/>
                    </a:lnTo>
                    <a:lnTo>
                      <a:pt x="119" y="263"/>
                    </a:lnTo>
                    <a:lnTo>
                      <a:pt x="126" y="266"/>
                    </a:lnTo>
                    <a:lnTo>
                      <a:pt x="119" y="259"/>
                    </a:lnTo>
                    <a:lnTo>
                      <a:pt x="110" y="252"/>
                    </a:lnTo>
                    <a:lnTo>
                      <a:pt x="100" y="242"/>
                    </a:lnTo>
                    <a:lnTo>
                      <a:pt x="95" y="235"/>
                    </a:lnTo>
                    <a:lnTo>
                      <a:pt x="86" y="225"/>
                    </a:lnTo>
                    <a:lnTo>
                      <a:pt x="81" y="216"/>
                    </a:lnTo>
                    <a:lnTo>
                      <a:pt x="76" y="211"/>
                    </a:lnTo>
                    <a:lnTo>
                      <a:pt x="74" y="206"/>
                    </a:lnTo>
                    <a:lnTo>
                      <a:pt x="72" y="202"/>
                    </a:lnTo>
                    <a:lnTo>
                      <a:pt x="69" y="197"/>
                    </a:lnTo>
                    <a:lnTo>
                      <a:pt x="67" y="190"/>
                    </a:lnTo>
                    <a:lnTo>
                      <a:pt x="65" y="185"/>
                    </a:lnTo>
                    <a:lnTo>
                      <a:pt x="62" y="180"/>
                    </a:lnTo>
                    <a:lnTo>
                      <a:pt x="60" y="173"/>
                    </a:lnTo>
                    <a:lnTo>
                      <a:pt x="57" y="168"/>
                    </a:lnTo>
                    <a:lnTo>
                      <a:pt x="55" y="164"/>
                    </a:lnTo>
                    <a:lnTo>
                      <a:pt x="53" y="156"/>
                    </a:lnTo>
                    <a:lnTo>
                      <a:pt x="53" y="152"/>
                    </a:lnTo>
                    <a:lnTo>
                      <a:pt x="50" y="145"/>
                    </a:lnTo>
                    <a:lnTo>
                      <a:pt x="50" y="137"/>
                    </a:lnTo>
                    <a:lnTo>
                      <a:pt x="48" y="133"/>
                    </a:lnTo>
                    <a:lnTo>
                      <a:pt x="48" y="128"/>
                    </a:lnTo>
                    <a:lnTo>
                      <a:pt x="46" y="121"/>
                    </a:lnTo>
                    <a:lnTo>
                      <a:pt x="46" y="114"/>
                    </a:lnTo>
                    <a:lnTo>
                      <a:pt x="46" y="109"/>
                    </a:lnTo>
                    <a:lnTo>
                      <a:pt x="46" y="104"/>
                    </a:lnTo>
                    <a:lnTo>
                      <a:pt x="48" y="95"/>
                    </a:lnTo>
                    <a:lnTo>
                      <a:pt x="50" y="88"/>
                    </a:lnTo>
                    <a:lnTo>
                      <a:pt x="53" y="78"/>
                    </a:lnTo>
                    <a:lnTo>
                      <a:pt x="57" y="71"/>
                    </a:lnTo>
                    <a:lnTo>
                      <a:pt x="62" y="64"/>
                    </a:lnTo>
                    <a:lnTo>
                      <a:pt x="67" y="57"/>
                    </a:lnTo>
                    <a:lnTo>
                      <a:pt x="72" y="50"/>
                    </a:lnTo>
                    <a:lnTo>
                      <a:pt x="76" y="45"/>
                    </a:lnTo>
                    <a:lnTo>
                      <a:pt x="84" y="38"/>
                    </a:lnTo>
                    <a:lnTo>
                      <a:pt x="88" y="33"/>
                    </a:lnTo>
                    <a:lnTo>
                      <a:pt x="95" y="26"/>
                    </a:lnTo>
                    <a:lnTo>
                      <a:pt x="100" y="21"/>
                    </a:lnTo>
                    <a:lnTo>
                      <a:pt x="107" y="14"/>
                    </a:lnTo>
                    <a:lnTo>
                      <a:pt x="114" y="9"/>
                    </a:lnTo>
                    <a:lnTo>
                      <a:pt x="119" y="4"/>
                    </a:lnTo>
                    <a:lnTo>
                      <a:pt x="126" y="0"/>
                    </a:lnTo>
                    <a:lnTo>
                      <a:pt x="145" y="9"/>
                    </a:lnTo>
                    <a:lnTo>
                      <a:pt x="84" y="95"/>
                    </a:lnTo>
                    <a:lnTo>
                      <a:pt x="176" y="33"/>
                    </a:lnTo>
                    <a:lnTo>
                      <a:pt x="181" y="33"/>
                    </a:lnTo>
                    <a:lnTo>
                      <a:pt x="186" y="35"/>
                    </a:lnTo>
                    <a:lnTo>
                      <a:pt x="191" y="38"/>
                    </a:lnTo>
                    <a:lnTo>
                      <a:pt x="198" y="42"/>
                    </a:lnTo>
                    <a:lnTo>
                      <a:pt x="191" y="50"/>
                    </a:lnTo>
                    <a:lnTo>
                      <a:pt x="186" y="59"/>
                    </a:lnTo>
                    <a:lnTo>
                      <a:pt x="176" y="66"/>
                    </a:lnTo>
                    <a:lnTo>
                      <a:pt x="169" y="73"/>
                    </a:lnTo>
                    <a:lnTo>
                      <a:pt x="164" y="78"/>
                    </a:lnTo>
                    <a:lnTo>
                      <a:pt x="160" y="80"/>
                    </a:lnTo>
                    <a:lnTo>
                      <a:pt x="155" y="85"/>
                    </a:lnTo>
                    <a:lnTo>
                      <a:pt x="150" y="90"/>
                    </a:lnTo>
                    <a:lnTo>
                      <a:pt x="141" y="97"/>
                    </a:lnTo>
                    <a:lnTo>
                      <a:pt x="131" y="104"/>
                    </a:lnTo>
                    <a:lnTo>
                      <a:pt x="126" y="107"/>
                    </a:lnTo>
                    <a:lnTo>
                      <a:pt x="122" y="111"/>
                    </a:lnTo>
                    <a:lnTo>
                      <a:pt x="117" y="114"/>
                    </a:lnTo>
                    <a:lnTo>
                      <a:pt x="112" y="118"/>
                    </a:lnTo>
                    <a:lnTo>
                      <a:pt x="107" y="123"/>
                    </a:lnTo>
                    <a:lnTo>
                      <a:pt x="105" y="128"/>
                    </a:lnTo>
                    <a:lnTo>
                      <a:pt x="100" y="133"/>
                    </a:lnTo>
                    <a:lnTo>
                      <a:pt x="98" y="137"/>
                    </a:lnTo>
                    <a:lnTo>
                      <a:pt x="95" y="142"/>
                    </a:lnTo>
                    <a:lnTo>
                      <a:pt x="91" y="147"/>
                    </a:lnTo>
                    <a:lnTo>
                      <a:pt x="88" y="154"/>
                    </a:lnTo>
                    <a:lnTo>
                      <a:pt x="88" y="159"/>
                    </a:lnTo>
                    <a:lnTo>
                      <a:pt x="86" y="164"/>
                    </a:lnTo>
                    <a:lnTo>
                      <a:pt x="86" y="171"/>
                    </a:lnTo>
                    <a:lnTo>
                      <a:pt x="86" y="178"/>
                    </a:lnTo>
                    <a:lnTo>
                      <a:pt x="86" y="185"/>
                    </a:lnTo>
                    <a:lnTo>
                      <a:pt x="91" y="192"/>
                    </a:lnTo>
                    <a:lnTo>
                      <a:pt x="95" y="202"/>
                    </a:lnTo>
                    <a:lnTo>
                      <a:pt x="100" y="206"/>
                    </a:lnTo>
                    <a:lnTo>
                      <a:pt x="105" y="213"/>
                    </a:lnTo>
                    <a:lnTo>
                      <a:pt x="112" y="216"/>
                    </a:lnTo>
                    <a:lnTo>
                      <a:pt x="117" y="221"/>
                    </a:lnTo>
                    <a:lnTo>
                      <a:pt x="122" y="223"/>
                    </a:lnTo>
                    <a:lnTo>
                      <a:pt x="129" y="225"/>
                    </a:lnTo>
                    <a:lnTo>
                      <a:pt x="133" y="225"/>
                    </a:lnTo>
                    <a:lnTo>
                      <a:pt x="141" y="225"/>
                    </a:lnTo>
                    <a:lnTo>
                      <a:pt x="145" y="225"/>
                    </a:lnTo>
                    <a:lnTo>
                      <a:pt x="152" y="225"/>
                    </a:lnTo>
                    <a:lnTo>
                      <a:pt x="157" y="221"/>
                    </a:lnTo>
                    <a:lnTo>
                      <a:pt x="164" y="221"/>
                    </a:lnTo>
                    <a:lnTo>
                      <a:pt x="169" y="218"/>
                    </a:lnTo>
                    <a:lnTo>
                      <a:pt x="176" y="213"/>
                    </a:lnTo>
                    <a:lnTo>
                      <a:pt x="181" y="211"/>
                    </a:lnTo>
                    <a:lnTo>
                      <a:pt x="188" y="206"/>
                    </a:lnTo>
                    <a:lnTo>
                      <a:pt x="193" y="202"/>
                    </a:lnTo>
                    <a:lnTo>
                      <a:pt x="200" y="199"/>
                    </a:lnTo>
                    <a:lnTo>
                      <a:pt x="205" y="194"/>
                    </a:lnTo>
                    <a:lnTo>
                      <a:pt x="212" y="190"/>
                    </a:lnTo>
                    <a:lnTo>
                      <a:pt x="217" y="185"/>
                    </a:lnTo>
                    <a:lnTo>
                      <a:pt x="224" y="180"/>
                    </a:lnTo>
                    <a:lnTo>
                      <a:pt x="229" y="175"/>
                    </a:lnTo>
                    <a:lnTo>
                      <a:pt x="233" y="171"/>
                    </a:lnTo>
                    <a:lnTo>
                      <a:pt x="238" y="166"/>
                    </a:lnTo>
                    <a:lnTo>
                      <a:pt x="245" y="161"/>
                    </a:lnTo>
                    <a:lnTo>
                      <a:pt x="250" y="156"/>
                    </a:lnTo>
                    <a:lnTo>
                      <a:pt x="255" y="154"/>
                    </a:lnTo>
                    <a:lnTo>
                      <a:pt x="262" y="152"/>
                    </a:lnTo>
                    <a:lnTo>
                      <a:pt x="267" y="149"/>
                    </a:lnTo>
                    <a:lnTo>
                      <a:pt x="271" y="152"/>
                    </a:lnTo>
                    <a:lnTo>
                      <a:pt x="276" y="154"/>
                    </a:lnTo>
                    <a:lnTo>
                      <a:pt x="278" y="159"/>
                    </a:lnTo>
                    <a:lnTo>
                      <a:pt x="283" y="164"/>
                    </a:lnTo>
                    <a:lnTo>
                      <a:pt x="283" y="168"/>
                    </a:lnTo>
                    <a:lnTo>
                      <a:pt x="286" y="173"/>
                    </a:lnTo>
                    <a:lnTo>
                      <a:pt x="286" y="180"/>
                    </a:lnTo>
                    <a:lnTo>
                      <a:pt x="286" y="185"/>
                    </a:lnTo>
                    <a:lnTo>
                      <a:pt x="283" y="190"/>
                    </a:lnTo>
                    <a:lnTo>
                      <a:pt x="283" y="197"/>
                    </a:lnTo>
                    <a:lnTo>
                      <a:pt x="281" y="204"/>
                    </a:lnTo>
                    <a:lnTo>
                      <a:pt x="278" y="211"/>
                    </a:lnTo>
                    <a:lnTo>
                      <a:pt x="274" y="216"/>
                    </a:lnTo>
                    <a:lnTo>
                      <a:pt x="269" y="223"/>
                    </a:lnTo>
                    <a:lnTo>
                      <a:pt x="264" y="230"/>
                    </a:lnTo>
                    <a:lnTo>
                      <a:pt x="262" y="237"/>
                    </a:lnTo>
                    <a:lnTo>
                      <a:pt x="255" y="242"/>
                    </a:lnTo>
                    <a:lnTo>
                      <a:pt x="248" y="249"/>
                    </a:lnTo>
                    <a:lnTo>
                      <a:pt x="240" y="256"/>
                    </a:lnTo>
                    <a:lnTo>
                      <a:pt x="236" y="261"/>
                    </a:lnTo>
                    <a:lnTo>
                      <a:pt x="229" y="266"/>
                    </a:lnTo>
                    <a:lnTo>
                      <a:pt x="219" y="271"/>
                    </a:lnTo>
                    <a:lnTo>
                      <a:pt x="212" y="275"/>
                    </a:lnTo>
                    <a:lnTo>
                      <a:pt x="205" y="280"/>
                    </a:lnTo>
                    <a:lnTo>
                      <a:pt x="195" y="285"/>
                    </a:lnTo>
                    <a:lnTo>
                      <a:pt x="186" y="287"/>
                    </a:lnTo>
                    <a:lnTo>
                      <a:pt x="176" y="290"/>
                    </a:lnTo>
                    <a:lnTo>
                      <a:pt x="169" y="292"/>
                    </a:lnTo>
                    <a:lnTo>
                      <a:pt x="160" y="294"/>
                    </a:lnTo>
                    <a:lnTo>
                      <a:pt x="150" y="297"/>
                    </a:lnTo>
                    <a:lnTo>
                      <a:pt x="141" y="297"/>
                    </a:lnTo>
                    <a:lnTo>
                      <a:pt x="133" y="29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7" name="Freeform 428"/>
              <p:cNvSpPr>
                <a:spLocks/>
              </p:cNvSpPr>
              <p:nvPr/>
            </p:nvSpPr>
            <p:spPr bwMode="auto">
              <a:xfrm>
                <a:off x="6139" y="3084"/>
                <a:ext cx="93" cy="404"/>
              </a:xfrm>
              <a:custGeom>
                <a:avLst/>
                <a:gdLst>
                  <a:gd name="T0" fmla="*/ 55 w 93"/>
                  <a:gd name="T1" fmla="*/ 404 h 404"/>
                  <a:gd name="T2" fmla="*/ 0 w 93"/>
                  <a:gd name="T3" fmla="*/ 0 h 404"/>
                  <a:gd name="T4" fmla="*/ 10 w 93"/>
                  <a:gd name="T5" fmla="*/ 0 h 404"/>
                  <a:gd name="T6" fmla="*/ 17 w 93"/>
                  <a:gd name="T7" fmla="*/ 5 h 404"/>
                  <a:gd name="T8" fmla="*/ 24 w 93"/>
                  <a:gd name="T9" fmla="*/ 12 h 404"/>
                  <a:gd name="T10" fmla="*/ 33 w 93"/>
                  <a:gd name="T11" fmla="*/ 19 h 404"/>
                  <a:gd name="T12" fmla="*/ 36 w 93"/>
                  <a:gd name="T13" fmla="*/ 22 h 404"/>
                  <a:gd name="T14" fmla="*/ 40 w 93"/>
                  <a:gd name="T15" fmla="*/ 26 h 404"/>
                  <a:gd name="T16" fmla="*/ 43 w 93"/>
                  <a:gd name="T17" fmla="*/ 31 h 404"/>
                  <a:gd name="T18" fmla="*/ 48 w 93"/>
                  <a:gd name="T19" fmla="*/ 38 h 404"/>
                  <a:gd name="T20" fmla="*/ 50 w 93"/>
                  <a:gd name="T21" fmla="*/ 43 h 404"/>
                  <a:gd name="T22" fmla="*/ 55 w 93"/>
                  <a:gd name="T23" fmla="*/ 48 h 404"/>
                  <a:gd name="T24" fmla="*/ 57 w 93"/>
                  <a:gd name="T25" fmla="*/ 55 h 404"/>
                  <a:gd name="T26" fmla="*/ 62 w 93"/>
                  <a:gd name="T27" fmla="*/ 62 h 404"/>
                  <a:gd name="T28" fmla="*/ 64 w 93"/>
                  <a:gd name="T29" fmla="*/ 67 h 404"/>
                  <a:gd name="T30" fmla="*/ 69 w 93"/>
                  <a:gd name="T31" fmla="*/ 74 h 404"/>
                  <a:gd name="T32" fmla="*/ 71 w 93"/>
                  <a:gd name="T33" fmla="*/ 79 h 404"/>
                  <a:gd name="T34" fmla="*/ 74 w 93"/>
                  <a:gd name="T35" fmla="*/ 88 h 404"/>
                  <a:gd name="T36" fmla="*/ 76 w 93"/>
                  <a:gd name="T37" fmla="*/ 95 h 404"/>
                  <a:gd name="T38" fmla="*/ 78 w 93"/>
                  <a:gd name="T39" fmla="*/ 102 h 404"/>
                  <a:gd name="T40" fmla="*/ 81 w 93"/>
                  <a:gd name="T41" fmla="*/ 110 h 404"/>
                  <a:gd name="T42" fmla="*/ 83 w 93"/>
                  <a:gd name="T43" fmla="*/ 117 h 404"/>
                  <a:gd name="T44" fmla="*/ 86 w 93"/>
                  <a:gd name="T45" fmla="*/ 124 h 404"/>
                  <a:gd name="T46" fmla="*/ 86 w 93"/>
                  <a:gd name="T47" fmla="*/ 133 h 404"/>
                  <a:gd name="T48" fmla="*/ 88 w 93"/>
                  <a:gd name="T49" fmla="*/ 140 h 404"/>
                  <a:gd name="T50" fmla="*/ 88 w 93"/>
                  <a:gd name="T51" fmla="*/ 148 h 404"/>
                  <a:gd name="T52" fmla="*/ 90 w 93"/>
                  <a:gd name="T53" fmla="*/ 157 h 404"/>
                  <a:gd name="T54" fmla="*/ 90 w 93"/>
                  <a:gd name="T55" fmla="*/ 164 h 404"/>
                  <a:gd name="T56" fmla="*/ 90 w 93"/>
                  <a:gd name="T57" fmla="*/ 171 h 404"/>
                  <a:gd name="T58" fmla="*/ 93 w 93"/>
                  <a:gd name="T59" fmla="*/ 181 h 404"/>
                  <a:gd name="T60" fmla="*/ 81 w 93"/>
                  <a:gd name="T61" fmla="*/ 186 h 404"/>
                  <a:gd name="T62" fmla="*/ 43 w 93"/>
                  <a:gd name="T63" fmla="*/ 74 h 404"/>
                  <a:gd name="T64" fmla="*/ 36 w 93"/>
                  <a:gd name="T65" fmla="*/ 81 h 404"/>
                  <a:gd name="T66" fmla="*/ 71 w 93"/>
                  <a:gd name="T67" fmla="*/ 392 h 404"/>
                  <a:gd name="T68" fmla="*/ 55 w 93"/>
                  <a:gd name="T69" fmla="*/ 404 h 404"/>
                  <a:gd name="T70" fmla="*/ 55 w 93"/>
                  <a:gd name="T71" fmla="*/ 404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404">
                    <a:moveTo>
                      <a:pt x="55" y="404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17" y="5"/>
                    </a:lnTo>
                    <a:lnTo>
                      <a:pt x="24" y="12"/>
                    </a:lnTo>
                    <a:lnTo>
                      <a:pt x="33" y="19"/>
                    </a:lnTo>
                    <a:lnTo>
                      <a:pt x="36" y="22"/>
                    </a:lnTo>
                    <a:lnTo>
                      <a:pt x="40" y="26"/>
                    </a:lnTo>
                    <a:lnTo>
                      <a:pt x="43" y="31"/>
                    </a:lnTo>
                    <a:lnTo>
                      <a:pt x="48" y="38"/>
                    </a:lnTo>
                    <a:lnTo>
                      <a:pt x="50" y="43"/>
                    </a:lnTo>
                    <a:lnTo>
                      <a:pt x="55" y="48"/>
                    </a:lnTo>
                    <a:lnTo>
                      <a:pt x="57" y="55"/>
                    </a:lnTo>
                    <a:lnTo>
                      <a:pt x="62" y="62"/>
                    </a:lnTo>
                    <a:lnTo>
                      <a:pt x="64" y="67"/>
                    </a:lnTo>
                    <a:lnTo>
                      <a:pt x="69" y="74"/>
                    </a:lnTo>
                    <a:lnTo>
                      <a:pt x="71" y="79"/>
                    </a:lnTo>
                    <a:lnTo>
                      <a:pt x="74" y="88"/>
                    </a:lnTo>
                    <a:lnTo>
                      <a:pt x="76" y="95"/>
                    </a:lnTo>
                    <a:lnTo>
                      <a:pt x="78" y="102"/>
                    </a:lnTo>
                    <a:lnTo>
                      <a:pt x="81" y="110"/>
                    </a:lnTo>
                    <a:lnTo>
                      <a:pt x="83" y="117"/>
                    </a:lnTo>
                    <a:lnTo>
                      <a:pt x="86" y="124"/>
                    </a:lnTo>
                    <a:lnTo>
                      <a:pt x="86" y="133"/>
                    </a:lnTo>
                    <a:lnTo>
                      <a:pt x="88" y="140"/>
                    </a:lnTo>
                    <a:lnTo>
                      <a:pt x="88" y="148"/>
                    </a:lnTo>
                    <a:lnTo>
                      <a:pt x="90" y="157"/>
                    </a:lnTo>
                    <a:lnTo>
                      <a:pt x="90" y="164"/>
                    </a:lnTo>
                    <a:lnTo>
                      <a:pt x="90" y="171"/>
                    </a:lnTo>
                    <a:lnTo>
                      <a:pt x="93" y="181"/>
                    </a:lnTo>
                    <a:lnTo>
                      <a:pt x="81" y="186"/>
                    </a:lnTo>
                    <a:lnTo>
                      <a:pt x="43" y="74"/>
                    </a:lnTo>
                    <a:lnTo>
                      <a:pt x="36" y="81"/>
                    </a:lnTo>
                    <a:lnTo>
                      <a:pt x="71" y="392"/>
                    </a:lnTo>
                    <a:lnTo>
                      <a:pt x="55" y="40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8" name="Freeform 429"/>
              <p:cNvSpPr>
                <a:spLocks/>
              </p:cNvSpPr>
              <p:nvPr/>
            </p:nvSpPr>
            <p:spPr bwMode="auto">
              <a:xfrm>
                <a:off x="5573" y="2794"/>
                <a:ext cx="533" cy="224"/>
              </a:xfrm>
              <a:custGeom>
                <a:avLst/>
                <a:gdLst>
                  <a:gd name="T0" fmla="*/ 84 w 533"/>
                  <a:gd name="T1" fmla="*/ 105 h 224"/>
                  <a:gd name="T2" fmla="*/ 290 w 533"/>
                  <a:gd name="T3" fmla="*/ 141 h 224"/>
                  <a:gd name="T4" fmla="*/ 274 w 533"/>
                  <a:gd name="T5" fmla="*/ 133 h 224"/>
                  <a:gd name="T6" fmla="*/ 257 w 533"/>
                  <a:gd name="T7" fmla="*/ 129 h 224"/>
                  <a:gd name="T8" fmla="*/ 240 w 533"/>
                  <a:gd name="T9" fmla="*/ 122 h 224"/>
                  <a:gd name="T10" fmla="*/ 224 w 533"/>
                  <a:gd name="T11" fmla="*/ 117 h 224"/>
                  <a:gd name="T12" fmla="*/ 207 w 533"/>
                  <a:gd name="T13" fmla="*/ 112 h 224"/>
                  <a:gd name="T14" fmla="*/ 191 w 533"/>
                  <a:gd name="T15" fmla="*/ 105 h 224"/>
                  <a:gd name="T16" fmla="*/ 174 w 533"/>
                  <a:gd name="T17" fmla="*/ 100 h 224"/>
                  <a:gd name="T18" fmla="*/ 157 w 533"/>
                  <a:gd name="T19" fmla="*/ 95 h 224"/>
                  <a:gd name="T20" fmla="*/ 141 w 533"/>
                  <a:gd name="T21" fmla="*/ 88 h 224"/>
                  <a:gd name="T22" fmla="*/ 124 w 533"/>
                  <a:gd name="T23" fmla="*/ 83 h 224"/>
                  <a:gd name="T24" fmla="*/ 107 w 533"/>
                  <a:gd name="T25" fmla="*/ 76 h 224"/>
                  <a:gd name="T26" fmla="*/ 91 w 533"/>
                  <a:gd name="T27" fmla="*/ 72 h 224"/>
                  <a:gd name="T28" fmla="*/ 76 w 533"/>
                  <a:gd name="T29" fmla="*/ 64 h 224"/>
                  <a:gd name="T30" fmla="*/ 60 w 533"/>
                  <a:gd name="T31" fmla="*/ 60 h 224"/>
                  <a:gd name="T32" fmla="*/ 43 w 533"/>
                  <a:gd name="T33" fmla="*/ 53 h 224"/>
                  <a:gd name="T34" fmla="*/ 29 w 533"/>
                  <a:gd name="T35" fmla="*/ 48 h 224"/>
                  <a:gd name="T36" fmla="*/ 248 w 533"/>
                  <a:gd name="T37" fmla="*/ 103 h 224"/>
                  <a:gd name="T38" fmla="*/ 238 w 533"/>
                  <a:gd name="T39" fmla="*/ 98 h 224"/>
                  <a:gd name="T40" fmla="*/ 224 w 533"/>
                  <a:gd name="T41" fmla="*/ 91 h 224"/>
                  <a:gd name="T42" fmla="*/ 205 w 533"/>
                  <a:gd name="T43" fmla="*/ 81 h 224"/>
                  <a:gd name="T44" fmla="*/ 191 w 533"/>
                  <a:gd name="T45" fmla="*/ 74 h 224"/>
                  <a:gd name="T46" fmla="*/ 174 w 533"/>
                  <a:gd name="T47" fmla="*/ 69 h 224"/>
                  <a:gd name="T48" fmla="*/ 160 w 533"/>
                  <a:gd name="T49" fmla="*/ 62 h 224"/>
                  <a:gd name="T50" fmla="*/ 145 w 533"/>
                  <a:gd name="T51" fmla="*/ 57 h 224"/>
                  <a:gd name="T52" fmla="*/ 131 w 533"/>
                  <a:gd name="T53" fmla="*/ 50 h 224"/>
                  <a:gd name="T54" fmla="*/ 119 w 533"/>
                  <a:gd name="T55" fmla="*/ 48 h 224"/>
                  <a:gd name="T56" fmla="*/ 107 w 533"/>
                  <a:gd name="T57" fmla="*/ 41 h 224"/>
                  <a:gd name="T58" fmla="*/ 96 w 533"/>
                  <a:gd name="T59" fmla="*/ 36 h 224"/>
                  <a:gd name="T60" fmla="*/ 84 w 533"/>
                  <a:gd name="T61" fmla="*/ 34 h 224"/>
                  <a:gd name="T62" fmla="*/ 72 w 533"/>
                  <a:gd name="T63" fmla="*/ 29 h 224"/>
                  <a:gd name="T64" fmla="*/ 62 w 533"/>
                  <a:gd name="T65" fmla="*/ 24 h 224"/>
                  <a:gd name="T66" fmla="*/ 50 w 533"/>
                  <a:gd name="T67" fmla="*/ 19 h 224"/>
                  <a:gd name="T68" fmla="*/ 41 w 533"/>
                  <a:gd name="T69" fmla="*/ 15 h 224"/>
                  <a:gd name="T70" fmla="*/ 34 w 533"/>
                  <a:gd name="T71" fmla="*/ 0 h 224"/>
                  <a:gd name="T72" fmla="*/ 528 w 533"/>
                  <a:gd name="T73" fmla="*/ 212 h 224"/>
                  <a:gd name="T74" fmla="*/ 519 w 533"/>
                  <a:gd name="T75" fmla="*/ 214 h 224"/>
                  <a:gd name="T76" fmla="*/ 509 w 533"/>
                  <a:gd name="T77" fmla="*/ 217 h 224"/>
                  <a:gd name="T78" fmla="*/ 500 w 533"/>
                  <a:gd name="T79" fmla="*/ 219 h 224"/>
                  <a:gd name="T80" fmla="*/ 488 w 533"/>
                  <a:gd name="T81" fmla="*/ 221 h 224"/>
                  <a:gd name="T82" fmla="*/ 478 w 533"/>
                  <a:gd name="T83" fmla="*/ 224 h 224"/>
                  <a:gd name="T84" fmla="*/ 473 w 533"/>
                  <a:gd name="T85" fmla="*/ 224 h 22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3" h="224">
                    <a:moveTo>
                      <a:pt x="473" y="224"/>
                    </a:moveTo>
                    <a:lnTo>
                      <a:pt x="84" y="105"/>
                    </a:lnTo>
                    <a:lnTo>
                      <a:pt x="0" y="72"/>
                    </a:lnTo>
                    <a:lnTo>
                      <a:pt x="290" y="141"/>
                    </a:lnTo>
                    <a:lnTo>
                      <a:pt x="281" y="136"/>
                    </a:lnTo>
                    <a:lnTo>
                      <a:pt x="274" y="133"/>
                    </a:lnTo>
                    <a:lnTo>
                      <a:pt x="267" y="131"/>
                    </a:lnTo>
                    <a:lnTo>
                      <a:pt x="257" y="129"/>
                    </a:lnTo>
                    <a:lnTo>
                      <a:pt x="248" y="126"/>
                    </a:lnTo>
                    <a:lnTo>
                      <a:pt x="240" y="122"/>
                    </a:lnTo>
                    <a:lnTo>
                      <a:pt x="233" y="119"/>
                    </a:lnTo>
                    <a:lnTo>
                      <a:pt x="224" y="117"/>
                    </a:lnTo>
                    <a:lnTo>
                      <a:pt x="217" y="114"/>
                    </a:lnTo>
                    <a:lnTo>
                      <a:pt x="207" y="112"/>
                    </a:lnTo>
                    <a:lnTo>
                      <a:pt x="200" y="110"/>
                    </a:lnTo>
                    <a:lnTo>
                      <a:pt x="191" y="105"/>
                    </a:lnTo>
                    <a:lnTo>
                      <a:pt x="183" y="103"/>
                    </a:lnTo>
                    <a:lnTo>
                      <a:pt x="174" y="100"/>
                    </a:lnTo>
                    <a:lnTo>
                      <a:pt x="167" y="98"/>
                    </a:lnTo>
                    <a:lnTo>
                      <a:pt x="157" y="95"/>
                    </a:lnTo>
                    <a:lnTo>
                      <a:pt x="150" y="91"/>
                    </a:lnTo>
                    <a:lnTo>
                      <a:pt x="141" y="88"/>
                    </a:lnTo>
                    <a:lnTo>
                      <a:pt x="131" y="86"/>
                    </a:lnTo>
                    <a:lnTo>
                      <a:pt x="124" y="83"/>
                    </a:lnTo>
                    <a:lnTo>
                      <a:pt x="115" y="79"/>
                    </a:lnTo>
                    <a:lnTo>
                      <a:pt x="107" y="76"/>
                    </a:lnTo>
                    <a:lnTo>
                      <a:pt x="100" y="74"/>
                    </a:lnTo>
                    <a:lnTo>
                      <a:pt x="91" y="72"/>
                    </a:lnTo>
                    <a:lnTo>
                      <a:pt x="84" y="67"/>
                    </a:lnTo>
                    <a:lnTo>
                      <a:pt x="76" y="64"/>
                    </a:lnTo>
                    <a:lnTo>
                      <a:pt x="67" y="62"/>
                    </a:lnTo>
                    <a:lnTo>
                      <a:pt x="60" y="60"/>
                    </a:lnTo>
                    <a:lnTo>
                      <a:pt x="53" y="55"/>
                    </a:lnTo>
                    <a:lnTo>
                      <a:pt x="43" y="53"/>
                    </a:lnTo>
                    <a:lnTo>
                      <a:pt x="36" y="50"/>
                    </a:lnTo>
                    <a:lnTo>
                      <a:pt x="29" y="48"/>
                    </a:lnTo>
                    <a:lnTo>
                      <a:pt x="252" y="105"/>
                    </a:lnTo>
                    <a:lnTo>
                      <a:pt x="248" y="103"/>
                    </a:lnTo>
                    <a:lnTo>
                      <a:pt x="243" y="100"/>
                    </a:lnTo>
                    <a:lnTo>
                      <a:pt x="238" y="98"/>
                    </a:lnTo>
                    <a:lnTo>
                      <a:pt x="233" y="95"/>
                    </a:lnTo>
                    <a:lnTo>
                      <a:pt x="224" y="91"/>
                    </a:lnTo>
                    <a:lnTo>
                      <a:pt x="214" y="86"/>
                    </a:lnTo>
                    <a:lnTo>
                      <a:pt x="205" y="81"/>
                    </a:lnTo>
                    <a:lnTo>
                      <a:pt x="198" y="79"/>
                    </a:lnTo>
                    <a:lnTo>
                      <a:pt x="191" y="74"/>
                    </a:lnTo>
                    <a:lnTo>
                      <a:pt x="183" y="72"/>
                    </a:lnTo>
                    <a:lnTo>
                      <a:pt x="174" y="69"/>
                    </a:lnTo>
                    <a:lnTo>
                      <a:pt x="167" y="64"/>
                    </a:lnTo>
                    <a:lnTo>
                      <a:pt x="160" y="62"/>
                    </a:lnTo>
                    <a:lnTo>
                      <a:pt x="153" y="60"/>
                    </a:lnTo>
                    <a:lnTo>
                      <a:pt x="145" y="57"/>
                    </a:lnTo>
                    <a:lnTo>
                      <a:pt x="138" y="55"/>
                    </a:lnTo>
                    <a:lnTo>
                      <a:pt x="131" y="50"/>
                    </a:lnTo>
                    <a:lnTo>
                      <a:pt x="126" y="50"/>
                    </a:lnTo>
                    <a:lnTo>
                      <a:pt x="119" y="48"/>
                    </a:lnTo>
                    <a:lnTo>
                      <a:pt x="115" y="43"/>
                    </a:lnTo>
                    <a:lnTo>
                      <a:pt x="107" y="41"/>
                    </a:lnTo>
                    <a:lnTo>
                      <a:pt x="103" y="38"/>
                    </a:lnTo>
                    <a:lnTo>
                      <a:pt x="96" y="36"/>
                    </a:lnTo>
                    <a:lnTo>
                      <a:pt x="88" y="34"/>
                    </a:lnTo>
                    <a:lnTo>
                      <a:pt x="84" y="34"/>
                    </a:lnTo>
                    <a:lnTo>
                      <a:pt x="79" y="31"/>
                    </a:lnTo>
                    <a:lnTo>
                      <a:pt x="72" y="29"/>
                    </a:lnTo>
                    <a:lnTo>
                      <a:pt x="67" y="26"/>
                    </a:lnTo>
                    <a:lnTo>
                      <a:pt x="62" y="24"/>
                    </a:lnTo>
                    <a:lnTo>
                      <a:pt x="57" y="22"/>
                    </a:lnTo>
                    <a:lnTo>
                      <a:pt x="50" y="19"/>
                    </a:lnTo>
                    <a:lnTo>
                      <a:pt x="46" y="17"/>
                    </a:lnTo>
                    <a:lnTo>
                      <a:pt x="41" y="15"/>
                    </a:lnTo>
                    <a:lnTo>
                      <a:pt x="34" y="12"/>
                    </a:lnTo>
                    <a:lnTo>
                      <a:pt x="34" y="0"/>
                    </a:lnTo>
                    <a:lnTo>
                      <a:pt x="533" y="209"/>
                    </a:lnTo>
                    <a:lnTo>
                      <a:pt x="528" y="212"/>
                    </a:lnTo>
                    <a:lnTo>
                      <a:pt x="523" y="214"/>
                    </a:lnTo>
                    <a:lnTo>
                      <a:pt x="519" y="214"/>
                    </a:lnTo>
                    <a:lnTo>
                      <a:pt x="514" y="217"/>
                    </a:lnTo>
                    <a:lnTo>
                      <a:pt x="509" y="217"/>
                    </a:lnTo>
                    <a:lnTo>
                      <a:pt x="504" y="219"/>
                    </a:lnTo>
                    <a:lnTo>
                      <a:pt x="500" y="219"/>
                    </a:lnTo>
                    <a:lnTo>
                      <a:pt x="495" y="219"/>
                    </a:lnTo>
                    <a:lnTo>
                      <a:pt x="488" y="221"/>
                    </a:lnTo>
                    <a:lnTo>
                      <a:pt x="483" y="221"/>
                    </a:lnTo>
                    <a:lnTo>
                      <a:pt x="478" y="224"/>
                    </a:lnTo>
                    <a:lnTo>
                      <a:pt x="473" y="22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9" name="Freeform 430"/>
              <p:cNvSpPr>
                <a:spLocks/>
              </p:cNvSpPr>
              <p:nvPr/>
            </p:nvSpPr>
            <p:spPr bwMode="auto">
              <a:xfrm>
                <a:off x="5576" y="3146"/>
                <a:ext cx="563" cy="390"/>
              </a:xfrm>
              <a:custGeom>
                <a:avLst/>
                <a:gdLst>
                  <a:gd name="T0" fmla="*/ 26 w 563"/>
                  <a:gd name="T1" fmla="*/ 147 h 390"/>
                  <a:gd name="T2" fmla="*/ 71 w 563"/>
                  <a:gd name="T3" fmla="*/ 155 h 390"/>
                  <a:gd name="T4" fmla="*/ 116 w 563"/>
                  <a:gd name="T5" fmla="*/ 171 h 390"/>
                  <a:gd name="T6" fmla="*/ 164 w 563"/>
                  <a:gd name="T7" fmla="*/ 193 h 390"/>
                  <a:gd name="T8" fmla="*/ 204 w 563"/>
                  <a:gd name="T9" fmla="*/ 214 h 390"/>
                  <a:gd name="T10" fmla="*/ 240 w 563"/>
                  <a:gd name="T11" fmla="*/ 228 h 390"/>
                  <a:gd name="T12" fmla="*/ 264 w 563"/>
                  <a:gd name="T13" fmla="*/ 238 h 390"/>
                  <a:gd name="T14" fmla="*/ 287 w 563"/>
                  <a:gd name="T15" fmla="*/ 245 h 390"/>
                  <a:gd name="T16" fmla="*/ 292 w 563"/>
                  <a:gd name="T17" fmla="*/ 238 h 390"/>
                  <a:gd name="T18" fmla="*/ 19 w 563"/>
                  <a:gd name="T19" fmla="*/ 105 h 390"/>
                  <a:gd name="T20" fmla="*/ 50 w 563"/>
                  <a:gd name="T21" fmla="*/ 102 h 390"/>
                  <a:gd name="T22" fmla="*/ 83 w 563"/>
                  <a:gd name="T23" fmla="*/ 112 h 390"/>
                  <a:gd name="T24" fmla="*/ 119 w 563"/>
                  <a:gd name="T25" fmla="*/ 126 h 390"/>
                  <a:gd name="T26" fmla="*/ 154 w 563"/>
                  <a:gd name="T27" fmla="*/ 140 h 390"/>
                  <a:gd name="T28" fmla="*/ 190 w 563"/>
                  <a:gd name="T29" fmla="*/ 155 h 390"/>
                  <a:gd name="T30" fmla="*/ 226 w 563"/>
                  <a:gd name="T31" fmla="*/ 169 h 390"/>
                  <a:gd name="T32" fmla="*/ 226 w 563"/>
                  <a:gd name="T33" fmla="*/ 155 h 390"/>
                  <a:gd name="T34" fmla="*/ 195 w 563"/>
                  <a:gd name="T35" fmla="*/ 131 h 390"/>
                  <a:gd name="T36" fmla="*/ 159 w 563"/>
                  <a:gd name="T37" fmla="*/ 114 h 390"/>
                  <a:gd name="T38" fmla="*/ 119 w 563"/>
                  <a:gd name="T39" fmla="*/ 97 h 390"/>
                  <a:gd name="T40" fmla="*/ 78 w 563"/>
                  <a:gd name="T41" fmla="*/ 83 h 390"/>
                  <a:gd name="T42" fmla="*/ 40 w 563"/>
                  <a:gd name="T43" fmla="*/ 64 h 390"/>
                  <a:gd name="T44" fmla="*/ 19 w 563"/>
                  <a:gd name="T45" fmla="*/ 45 h 390"/>
                  <a:gd name="T46" fmla="*/ 47 w 563"/>
                  <a:gd name="T47" fmla="*/ 45 h 390"/>
                  <a:gd name="T48" fmla="*/ 78 w 563"/>
                  <a:gd name="T49" fmla="*/ 55 h 390"/>
                  <a:gd name="T50" fmla="*/ 112 w 563"/>
                  <a:gd name="T51" fmla="*/ 69 h 390"/>
                  <a:gd name="T52" fmla="*/ 142 w 563"/>
                  <a:gd name="T53" fmla="*/ 86 h 390"/>
                  <a:gd name="T54" fmla="*/ 173 w 563"/>
                  <a:gd name="T55" fmla="*/ 97 h 390"/>
                  <a:gd name="T56" fmla="*/ 185 w 563"/>
                  <a:gd name="T57" fmla="*/ 93 h 390"/>
                  <a:gd name="T58" fmla="*/ 157 w 563"/>
                  <a:gd name="T59" fmla="*/ 71 h 390"/>
                  <a:gd name="T60" fmla="*/ 128 w 563"/>
                  <a:gd name="T61" fmla="*/ 55 h 390"/>
                  <a:gd name="T62" fmla="*/ 100 w 563"/>
                  <a:gd name="T63" fmla="*/ 40 h 390"/>
                  <a:gd name="T64" fmla="*/ 71 w 563"/>
                  <a:gd name="T65" fmla="*/ 26 h 390"/>
                  <a:gd name="T66" fmla="*/ 40 w 563"/>
                  <a:gd name="T67" fmla="*/ 12 h 390"/>
                  <a:gd name="T68" fmla="*/ 24 w 563"/>
                  <a:gd name="T69" fmla="*/ 0 h 390"/>
                  <a:gd name="T70" fmla="*/ 54 w 563"/>
                  <a:gd name="T71" fmla="*/ 5 h 390"/>
                  <a:gd name="T72" fmla="*/ 85 w 563"/>
                  <a:gd name="T73" fmla="*/ 12 h 390"/>
                  <a:gd name="T74" fmla="*/ 116 w 563"/>
                  <a:gd name="T75" fmla="*/ 24 h 390"/>
                  <a:gd name="T76" fmla="*/ 145 w 563"/>
                  <a:gd name="T77" fmla="*/ 33 h 390"/>
                  <a:gd name="T78" fmla="*/ 178 w 563"/>
                  <a:gd name="T79" fmla="*/ 48 h 390"/>
                  <a:gd name="T80" fmla="*/ 209 w 563"/>
                  <a:gd name="T81" fmla="*/ 62 h 390"/>
                  <a:gd name="T82" fmla="*/ 240 w 563"/>
                  <a:gd name="T83" fmla="*/ 76 h 390"/>
                  <a:gd name="T84" fmla="*/ 268 w 563"/>
                  <a:gd name="T85" fmla="*/ 90 h 390"/>
                  <a:gd name="T86" fmla="*/ 299 w 563"/>
                  <a:gd name="T87" fmla="*/ 105 h 390"/>
                  <a:gd name="T88" fmla="*/ 330 w 563"/>
                  <a:gd name="T89" fmla="*/ 114 h 390"/>
                  <a:gd name="T90" fmla="*/ 363 w 563"/>
                  <a:gd name="T91" fmla="*/ 124 h 390"/>
                  <a:gd name="T92" fmla="*/ 397 w 563"/>
                  <a:gd name="T93" fmla="*/ 131 h 390"/>
                  <a:gd name="T94" fmla="*/ 542 w 563"/>
                  <a:gd name="T95" fmla="*/ 209 h 390"/>
                  <a:gd name="T96" fmla="*/ 506 w 563"/>
                  <a:gd name="T97" fmla="*/ 219 h 390"/>
                  <a:gd name="T98" fmla="*/ 473 w 563"/>
                  <a:gd name="T99" fmla="*/ 209 h 390"/>
                  <a:gd name="T100" fmla="*/ 439 w 563"/>
                  <a:gd name="T101" fmla="*/ 200 h 390"/>
                  <a:gd name="T102" fmla="*/ 409 w 563"/>
                  <a:gd name="T103" fmla="*/ 193 h 390"/>
                  <a:gd name="T104" fmla="*/ 516 w 563"/>
                  <a:gd name="T105" fmla="*/ 273 h 390"/>
                  <a:gd name="T106" fmla="*/ 487 w 563"/>
                  <a:gd name="T107" fmla="*/ 269 h 390"/>
                  <a:gd name="T108" fmla="*/ 458 w 563"/>
                  <a:gd name="T109" fmla="*/ 257 h 390"/>
                  <a:gd name="T110" fmla="*/ 447 w 563"/>
                  <a:gd name="T111" fmla="*/ 271 h 390"/>
                  <a:gd name="T112" fmla="*/ 478 w 563"/>
                  <a:gd name="T113" fmla="*/ 290 h 390"/>
                  <a:gd name="T114" fmla="*/ 516 w 563"/>
                  <a:gd name="T115" fmla="*/ 297 h 390"/>
                  <a:gd name="T116" fmla="*/ 537 w 563"/>
                  <a:gd name="T117" fmla="*/ 318 h 390"/>
                  <a:gd name="T118" fmla="*/ 504 w 563"/>
                  <a:gd name="T119" fmla="*/ 318 h 390"/>
                  <a:gd name="T120" fmla="*/ 504 w 563"/>
                  <a:gd name="T121" fmla="*/ 330 h 390"/>
                  <a:gd name="T122" fmla="*/ 532 w 563"/>
                  <a:gd name="T123" fmla="*/ 352 h 390"/>
                  <a:gd name="T124" fmla="*/ 558 w 563"/>
                  <a:gd name="T125" fmla="*/ 373 h 39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63" h="390">
                    <a:moveTo>
                      <a:pt x="554" y="390"/>
                    </a:moveTo>
                    <a:lnTo>
                      <a:pt x="0" y="152"/>
                    </a:lnTo>
                    <a:lnTo>
                      <a:pt x="9" y="147"/>
                    </a:lnTo>
                    <a:lnTo>
                      <a:pt x="16" y="147"/>
                    </a:lnTo>
                    <a:lnTo>
                      <a:pt x="26" y="147"/>
                    </a:lnTo>
                    <a:lnTo>
                      <a:pt x="35" y="150"/>
                    </a:lnTo>
                    <a:lnTo>
                      <a:pt x="45" y="150"/>
                    </a:lnTo>
                    <a:lnTo>
                      <a:pt x="52" y="152"/>
                    </a:lnTo>
                    <a:lnTo>
                      <a:pt x="62" y="152"/>
                    </a:lnTo>
                    <a:lnTo>
                      <a:pt x="71" y="155"/>
                    </a:lnTo>
                    <a:lnTo>
                      <a:pt x="81" y="159"/>
                    </a:lnTo>
                    <a:lnTo>
                      <a:pt x="90" y="162"/>
                    </a:lnTo>
                    <a:lnTo>
                      <a:pt x="100" y="164"/>
                    </a:lnTo>
                    <a:lnTo>
                      <a:pt x="109" y="169"/>
                    </a:lnTo>
                    <a:lnTo>
                      <a:pt x="116" y="171"/>
                    </a:lnTo>
                    <a:lnTo>
                      <a:pt x="126" y="176"/>
                    </a:lnTo>
                    <a:lnTo>
                      <a:pt x="135" y="178"/>
                    </a:lnTo>
                    <a:lnTo>
                      <a:pt x="145" y="185"/>
                    </a:lnTo>
                    <a:lnTo>
                      <a:pt x="154" y="188"/>
                    </a:lnTo>
                    <a:lnTo>
                      <a:pt x="164" y="193"/>
                    </a:lnTo>
                    <a:lnTo>
                      <a:pt x="173" y="197"/>
                    </a:lnTo>
                    <a:lnTo>
                      <a:pt x="183" y="202"/>
                    </a:lnTo>
                    <a:lnTo>
                      <a:pt x="190" y="207"/>
                    </a:lnTo>
                    <a:lnTo>
                      <a:pt x="202" y="212"/>
                    </a:lnTo>
                    <a:lnTo>
                      <a:pt x="204" y="214"/>
                    </a:lnTo>
                    <a:lnTo>
                      <a:pt x="209" y="216"/>
                    </a:lnTo>
                    <a:lnTo>
                      <a:pt x="216" y="219"/>
                    </a:lnTo>
                    <a:lnTo>
                      <a:pt x="221" y="221"/>
                    </a:lnTo>
                    <a:lnTo>
                      <a:pt x="228" y="223"/>
                    </a:lnTo>
                    <a:lnTo>
                      <a:pt x="240" y="228"/>
                    </a:lnTo>
                    <a:lnTo>
                      <a:pt x="242" y="231"/>
                    </a:lnTo>
                    <a:lnTo>
                      <a:pt x="249" y="231"/>
                    </a:lnTo>
                    <a:lnTo>
                      <a:pt x="252" y="233"/>
                    </a:lnTo>
                    <a:lnTo>
                      <a:pt x="259" y="235"/>
                    </a:lnTo>
                    <a:lnTo>
                      <a:pt x="264" y="238"/>
                    </a:lnTo>
                    <a:lnTo>
                      <a:pt x="268" y="238"/>
                    </a:lnTo>
                    <a:lnTo>
                      <a:pt x="273" y="240"/>
                    </a:lnTo>
                    <a:lnTo>
                      <a:pt x="278" y="242"/>
                    </a:lnTo>
                    <a:lnTo>
                      <a:pt x="283" y="242"/>
                    </a:lnTo>
                    <a:lnTo>
                      <a:pt x="287" y="245"/>
                    </a:lnTo>
                    <a:lnTo>
                      <a:pt x="292" y="247"/>
                    </a:lnTo>
                    <a:lnTo>
                      <a:pt x="297" y="247"/>
                    </a:lnTo>
                    <a:lnTo>
                      <a:pt x="297" y="242"/>
                    </a:lnTo>
                    <a:lnTo>
                      <a:pt x="297" y="240"/>
                    </a:lnTo>
                    <a:lnTo>
                      <a:pt x="292" y="238"/>
                    </a:lnTo>
                    <a:lnTo>
                      <a:pt x="292" y="235"/>
                    </a:lnTo>
                    <a:lnTo>
                      <a:pt x="287" y="231"/>
                    </a:lnTo>
                    <a:lnTo>
                      <a:pt x="285" y="223"/>
                    </a:lnTo>
                    <a:lnTo>
                      <a:pt x="21" y="114"/>
                    </a:lnTo>
                    <a:lnTo>
                      <a:pt x="19" y="105"/>
                    </a:lnTo>
                    <a:lnTo>
                      <a:pt x="24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3" y="102"/>
                    </a:lnTo>
                    <a:lnTo>
                      <a:pt x="50" y="102"/>
                    </a:lnTo>
                    <a:lnTo>
                      <a:pt x="57" y="105"/>
                    </a:lnTo>
                    <a:lnTo>
                      <a:pt x="62" y="105"/>
                    </a:lnTo>
                    <a:lnTo>
                      <a:pt x="71" y="107"/>
                    </a:lnTo>
                    <a:lnTo>
                      <a:pt x="76" y="109"/>
                    </a:lnTo>
                    <a:lnTo>
                      <a:pt x="83" y="112"/>
                    </a:lnTo>
                    <a:lnTo>
                      <a:pt x="90" y="114"/>
                    </a:lnTo>
                    <a:lnTo>
                      <a:pt x="97" y="116"/>
                    </a:lnTo>
                    <a:lnTo>
                      <a:pt x="104" y="119"/>
                    </a:lnTo>
                    <a:lnTo>
                      <a:pt x="112" y="124"/>
                    </a:lnTo>
                    <a:lnTo>
                      <a:pt x="119" y="126"/>
                    </a:lnTo>
                    <a:lnTo>
                      <a:pt x="126" y="128"/>
                    </a:lnTo>
                    <a:lnTo>
                      <a:pt x="133" y="131"/>
                    </a:lnTo>
                    <a:lnTo>
                      <a:pt x="140" y="133"/>
                    </a:lnTo>
                    <a:lnTo>
                      <a:pt x="147" y="138"/>
                    </a:lnTo>
                    <a:lnTo>
                      <a:pt x="154" y="140"/>
                    </a:lnTo>
                    <a:lnTo>
                      <a:pt x="161" y="145"/>
                    </a:lnTo>
                    <a:lnTo>
                      <a:pt x="169" y="147"/>
                    </a:lnTo>
                    <a:lnTo>
                      <a:pt x="176" y="150"/>
                    </a:lnTo>
                    <a:lnTo>
                      <a:pt x="183" y="155"/>
                    </a:lnTo>
                    <a:lnTo>
                      <a:pt x="190" y="155"/>
                    </a:lnTo>
                    <a:lnTo>
                      <a:pt x="197" y="159"/>
                    </a:lnTo>
                    <a:lnTo>
                      <a:pt x="204" y="162"/>
                    </a:lnTo>
                    <a:lnTo>
                      <a:pt x="211" y="164"/>
                    </a:lnTo>
                    <a:lnTo>
                      <a:pt x="218" y="164"/>
                    </a:lnTo>
                    <a:lnTo>
                      <a:pt x="226" y="169"/>
                    </a:lnTo>
                    <a:lnTo>
                      <a:pt x="233" y="169"/>
                    </a:lnTo>
                    <a:lnTo>
                      <a:pt x="240" y="171"/>
                    </a:lnTo>
                    <a:lnTo>
                      <a:pt x="235" y="164"/>
                    </a:lnTo>
                    <a:lnTo>
                      <a:pt x="230" y="159"/>
                    </a:lnTo>
                    <a:lnTo>
                      <a:pt x="226" y="155"/>
                    </a:lnTo>
                    <a:lnTo>
                      <a:pt x="218" y="150"/>
                    </a:lnTo>
                    <a:lnTo>
                      <a:pt x="214" y="145"/>
                    </a:lnTo>
                    <a:lnTo>
                      <a:pt x="209" y="140"/>
                    </a:lnTo>
                    <a:lnTo>
                      <a:pt x="202" y="136"/>
                    </a:lnTo>
                    <a:lnTo>
                      <a:pt x="195" y="131"/>
                    </a:lnTo>
                    <a:lnTo>
                      <a:pt x="188" y="128"/>
                    </a:lnTo>
                    <a:lnTo>
                      <a:pt x="180" y="124"/>
                    </a:lnTo>
                    <a:lnTo>
                      <a:pt x="173" y="119"/>
                    </a:lnTo>
                    <a:lnTo>
                      <a:pt x="166" y="116"/>
                    </a:lnTo>
                    <a:lnTo>
                      <a:pt x="159" y="114"/>
                    </a:lnTo>
                    <a:lnTo>
                      <a:pt x="152" y="109"/>
                    </a:lnTo>
                    <a:lnTo>
                      <a:pt x="142" y="107"/>
                    </a:lnTo>
                    <a:lnTo>
                      <a:pt x="135" y="105"/>
                    </a:lnTo>
                    <a:lnTo>
                      <a:pt x="128" y="100"/>
                    </a:lnTo>
                    <a:lnTo>
                      <a:pt x="119" y="97"/>
                    </a:lnTo>
                    <a:lnTo>
                      <a:pt x="112" y="95"/>
                    </a:lnTo>
                    <a:lnTo>
                      <a:pt x="104" y="93"/>
                    </a:lnTo>
                    <a:lnTo>
                      <a:pt x="95" y="88"/>
                    </a:lnTo>
                    <a:lnTo>
                      <a:pt x="88" y="86"/>
                    </a:lnTo>
                    <a:lnTo>
                      <a:pt x="78" y="83"/>
                    </a:lnTo>
                    <a:lnTo>
                      <a:pt x="71" y="78"/>
                    </a:lnTo>
                    <a:lnTo>
                      <a:pt x="64" y="76"/>
                    </a:lnTo>
                    <a:lnTo>
                      <a:pt x="54" y="71"/>
                    </a:lnTo>
                    <a:lnTo>
                      <a:pt x="47" y="69"/>
                    </a:lnTo>
                    <a:lnTo>
                      <a:pt x="40" y="64"/>
                    </a:lnTo>
                    <a:lnTo>
                      <a:pt x="31" y="62"/>
                    </a:lnTo>
                    <a:lnTo>
                      <a:pt x="24" y="57"/>
                    </a:lnTo>
                    <a:lnTo>
                      <a:pt x="16" y="52"/>
                    </a:lnTo>
                    <a:lnTo>
                      <a:pt x="12" y="50"/>
                    </a:lnTo>
                    <a:lnTo>
                      <a:pt x="19" y="45"/>
                    </a:lnTo>
                    <a:lnTo>
                      <a:pt x="26" y="43"/>
                    </a:lnTo>
                    <a:lnTo>
                      <a:pt x="31" y="40"/>
                    </a:lnTo>
                    <a:lnTo>
                      <a:pt x="35" y="40"/>
                    </a:lnTo>
                    <a:lnTo>
                      <a:pt x="40" y="43"/>
                    </a:lnTo>
                    <a:lnTo>
                      <a:pt x="47" y="45"/>
                    </a:lnTo>
                    <a:lnTo>
                      <a:pt x="52" y="45"/>
                    </a:lnTo>
                    <a:lnTo>
                      <a:pt x="57" y="48"/>
                    </a:lnTo>
                    <a:lnTo>
                      <a:pt x="64" y="48"/>
                    </a:lnTo>
                    <a:lnTo>
                      <a:pt x="71" y="52"/>
                    </a:lnTo>
                    <a:lnTo>
                      <a:pt x="78" y="55"/>
                    </a:lnTo>
                    <a:lnTo>
                      <a:pt x="85" y="57"/>
                    </a:lnTo>
                    <a:lnTo>
                      <a:pt x="90" y="59"/>
                    </a:lnTo>
                    <a:lnTo>
                      <a:pt x="100" y="64"/>
                    </a:lnTo>
                    <a:lnTo>
                      <a:pt x="104" y="67"/>
                    </a:lnTo>
                    <a:lnTo>
                      <a:pt x="112" y="69"/>
                    </a:lnTo>
                    <a:lnTo>
                      <a:pt x="116" y="71"/>
                    </a:lnTo>
                    <a:lnTo>
                      <a:pt x="123" y="76"/>
                    </a:lnTo>
                    <a:lnTo>
                      <a:pt x="131" y="78"/>
                    </a:lnTo>
                    <a:lnTo>
                      <a:pt x="138" y="83"/>
                    </a:lnTo>
                    <a:lnTo>
                      <a:pt x="142" y="86"/>
                    </a:lnTo>
                    <a:lnTo>
                      <a:pt x="150" y="88"/>
                    </a:lnTo>
                    <a:lnTo>
                      <a:pt x="157" y="90"/>
                    </a:lnTo>
                    <a:lnTo>
                      <a:pt x="161" y="93"/>
                    </a:lnTo>
                    <a:lnTo>
                      <a:pt x="166" y="95"/>
                    </a:lnTo>
                    <a:lnTo>
                      <a:pt x="173" y="97"/>
                    </a:lnTo>
                    <a:lnTo>
                      <a:pt x="178" y="97"/>
                    </a:lnTo>
                    <a:lnTo>
                      <a:pt x="185" y="100"/>
                    </a:lnTo>
                    <a:lnTo>
                      <a:pt x="188" y="100"/>
                    </a:lnTo>
                    <a:lnTo>
                      <a:pt x="195" y="100"/>
                    </a:lnTo>
                    <a:lnTo>
                      <a:pt x="185" y="93"/>
                    </a:lnTo>
                    <a:lnTo>
                      <a:pt x="176" y="83"/>
                    </a:lnTo>
                    <a:lnTo>
                      <a:pt x="171" y="81"/>
                    </a:lnTo>
                    <a:lnTo>
                      <a:pt x="166" y="76"/>
                    </a:lnTo>
                    <a:lnTo>
                      <a:pt x="159" y="74"/>
                    </a:lnTo>
                    <a:lnTo>
                      <a:pt x="157" y="71"/>
                    </a:lnTo>
                    <a:lnTo>
                      <a:pt x="150" y="67"/>
                    </a:lnTo>
                    <a:lnTo>
                      <a:pt x="145" y="64"/>
                    </a:lnTo>
                    <a:lnTo>
                      <a:pt x="140" y="59"/>
                    </a:lnTo>
                    <a:lnTo>
                      <a:pt x="135" y="57"/>
                    </a:lnTo>
                    <a:lnTo>
                      <a:pt x="128" y="55"/>
                    </a:lnTo>
                    <a:lnTo>
                      <a:pt x="123" y="52"/>
                    </a:lnTo>
                    <a:lnTo>
                      <a:pt x="119" y="50"/>
                    </a:lnTo>
                    <a:lnTo>
                      <a:pt x="112" y="48"/>
                    </a:lnTo>
                    <a:lnTo>
                      <a:pt x="107" y="43"/>
                    </a:lnTo>
                    <a:lnTo>
                      <a:pt x="100" y="40"/>
                    </a:lnTo>
                    <a:lnTo>
                      <a:pt x="95" y="38"/>
                    </a:lnTo>
                    <a:lnTo>
                      <a:pt x="88" y="36"/>
                    </a:lnTo>
                    <a:lnTo>
                      <a:pt x="83" y="31"/>
                    </a:lnTo>
                    <a:lnTo>
                      <a:pt x="76" y="29"/>
                    </a:lnTo>
                    <a:lnTo>
                      <a:pt x="71" y="26"/>
                    </a:lnTo>
                    <a:lnTo>
                      <a:pt x="64" y="24"/>
                    </a:lnTo>
                    <a:lnTo>
                      <a:pt x="59" y="21"/>
                    </a:lnTo>
                    <a:lnTo>
                      <a:pt x="52" y="17"/>
                    </a:lnTo>
                    <a:lnTo>
                      <a:pt x="47" y="14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8" y="5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5" y="0"/>
                    </a:lnTo>
                    <a:lnTo>
                      <a:pt x="43" y="2"/>
                    </a:lnTo>
                    <a:lnTo>
                      <a:pt x="47" y="2"/>
                    </a:lnTo>
                    <a:lnTo>
                      <a:pt x="54" y="5"/>
                    </a:lnTo>
                    <a:lnTo>
                      <a:pt x="59" y="5"/>
                    </a:lnTo>
                    <a:lnTo>
                      <a:pt x="66" y="7"/>
                    </a:lnTo>
                    <a:lnTo>
                      <a:pt x="71" y="7"/>
                    </a:lnTo>
                    <a:lnTo>
                      <a:pt x="78" y="10"/>
                    </a:lnTo>
                    <a:lnTo>
                      <a:pt x="85" y="12"/>
                    </a:lnTo>
                    <a:lnTo>
                      <a:pt x="93" y="14"/>
                    </a:lnTo>
                    <a:lnTo>
                      <a:pt x="97" y="17"/>
                    </a:lnTo>
                    <a:lnTo>
                      <a:pt x="102" y="17"/>
                    </a:lnTo>
                    <a:lnTo>
                      <a:pt x="109" y="21"/>
                    </a:lnTo>
                    <a:lnTo>
                      <a:pt x="116" y="24"/>
                    </a:lnTo>
                    <a:lnTo>
                      <a:pt x="121" y="24"/>
                    </a:lnTo>
                    <a:lnTo>
                      <a:pt x="128" y="29"/>
                    </a:lnTo>
                    <a:lnTo>
                      <a:pt x="133" y="29"/>
                    </a:lnTo>
                    <a:lnTo>
                      <a:pt x="140" y="31"/>
                    </a:lnTo>
                    <a:lnTo>
                      <a:pt x="145" y="33"/>
                    </a:lnTo>
                    <a:lnTo>
                      <a:pt x="152" y="38"/>
                    </a:lnTo>
                    <a:lnTo>
                      <a:pt x="157" y="40"/>
                    </a:lnTo>
                    <a:lnTo>
                      <a:pt x="164" y="43"/>
                    </a:lnTo>
                    <a:lnTo>
                      <a:pt x="171" y="45"/>
                    </a:lnTo>
                    <a:lnTo>
                      <a:pt x="178" y="48"/>
                    </a:lnTo>
                    <a:lnTo>
                      <a:pt x="183" y="52"/>
                    </a:lnTo>
                    <a:lnTo>
                      <a:pt x="190" y="55"/>
                    </a:lnTo>
                    <a:lnTo>
                      <a:pt x="195" y="57"/>
                    </a:lnTo>
                    <a:lnTo>
                      <a:pt x="202" y="59"/>
                    </a:lnTo>
                    <a:lnTo>
                      <a:pt x="209" y="62"/>
                    </a:lnTo>
                    <a:lnTo>
                      <a:pt x="216" y="67"/>
                    </a:lnTo>
                    <a:lnTo>
                      <a:pt x="221" y="69"/>
                    </a:lnTo>
                    <a:lnTo>
                      <a:pt x="226" y="71"/>
                    </a:lnTo>
                    <a:lnTo>
                      <a:pt x="233" y="74"/>
                    </a:lnTo>
                    <a:lnTo>
                      <a:pt x="240" y="76"/>
                    </a:lnTo>
                    <a:lnTo>
                      <a:pt x="245" y="78"/>
                    </a:lnTo>
                    <a:lnTo>
                      <a:pt x="252" y="83"/>
                    </a:lnTo>
                    <a:lnTo>
                      <a:pt x="256" y="86"/>
                    </a:lnTo>
                    <a:lnTo>
                      <a:pt x="264" y="88"/>
                    </a:lnTo>
                    <a:lnTo>
                      <a:pt x="268" y="90"/>
                    </a:lnTo>
                    <a:lnTo>
                      <a:pt x="275" y="93"/>
                    </a:lnTo>
                    <a:lnTo>
                      <a:pt x="280" y="95"/>
                    </a:lnTo>
                    <a:lnTo>
                      <a:pt x="287" y="97"/>
                    </a:lnTo>
                    <a:lnTo>
                      <a:pt x="295" y="100"/>
                    </a:lnTo>
                    <a:lnTo>
                      <a:pt x="299" y="105"/>
                    </a:lnTo>
                    <a:lnTo>
                      <a:pt x="306" y="107"/>
                    </a:lnTo>
                    <a:lnTo>
                      <a:pt x="314" y="109"/>
                    </a:lnTo>
                    <a:lnTo>
                      <a:pt x="318" y="109"/>
                    </a:lnTo>
                    <a:lnTo>
                      <a:pt x="325" y="112"/>
                    </a:lnTo>
                    <a:lnTo>
                      <a:pt x="330" y="114"/>
                    </a:lnTo>
                    <a:lnTo>
                      <a:pt x="337" y="116"/>
                    </a:lnTo>
                    <a:lnTo>
                      <a:pt x="344" y="119"/>
                    </a:lnTo>
                    <a:lnTo>
                      <a:pt x="352" y="121"/>
                    </a:lnTo>
                    <a:lnTo>
                      <a:pt x="356" y="121"/>
                    </a:lnTo>
                    <a:lnTo>
                      <a:pt x="363" y="124"/>
                    </a:lnTo>
                    <a:lnTo>
                      <a:pt x="371" y="124"/>
                    </a:lnTo>
                    <a:lnTo>
                      <a:pt x="378" y="126"/>
                    </a:lnTo>
                    <a:lnTo>
                      <a:pt x="382" y="128"/>
                    </a:lnTo>
                    <a:lnTo>
                      <a:pt x="390" y="128"/>
                    </a:lnTo>
                    <a:lnTo>
                      <a:pt x="397" y="131"/>
                    </a:lnTo>
                    <a:lnTo>
                      <a:pt x="404" y="131"/>
                    </a:lnTo>
                    <a:lnTo>
                      <a:pt x="409" y="131"/>
                    </a:lnTo>
                    <a:lnTo>
                      <a:pt x="416" y="133"/>
                    </a:lnTo>
                    <a:lnTo>
                      <a:pt x="551" y="204"/>
                    </a:lnTo>
                    <a:lnTo>
                      <a:pt x="542" y="209"/>
                    </a:lnTo>
                    <a:lnTo>
                      <a:pt x="532" y="216"/>
                    </a:lnTo>
                    <a:lnTo>
                      <a:pt x="525" y="216"/>
                    </a:lnTo>
                    <a:lnTo>
                      <a:pt x="516" y="219"/>
                    </a:lnTo>
                    <a:lnTo>
                      <a:pt x="511" y="219"/>
                    </a:lnTo>
                    <a:lnTo>
                      <a:pt x="506" y="219"/>
                    </a:lnTo>
                    <a:lnTo>
                      <a:pt x="501" y="216"/>
                    </a:lnTo>
                    <a:lnTo>
                      <a:pt x="497" y="216"/>
                    </a:lnTo>
                    <a:lnTo>
                      <a:pt x="487" y="214"/>
                    </a:lnTo>
                    <a:lnTo>
                      <a:pt x="478" y="214"/>
                    </a:lnTo>
                    <a:lnTo>
                      <a:pt x="473" y="209"/>
                    </a:lnTo>
                    <a:lnTo>
                      <a:pt x="468" y="209"/>
                    </a:lnTo>
                    <a:lnTo>
                      <a:pt x="461" y="207"/>
                    </a:lnTo>
                    <a:lnTo>
                      <a:pt x="456" y="207"/>
                    </a:lnTo>
                    <a:lnTo>
                      <a:pt x="447" y="202"/>
                    </a:lnTo>
                    <a:lnTo>
                      <a:pt x="439" y="200"/>
                    </a:lnTo>
                    <a:lnTo>
                      <a:pt x="432" y="195"/>
                    </a:lnTo>
                    <a:lnTo>
                      <a:pt x="428" y="195"/>
                    </a:lnTo>
                    <a:lnTo>
                      <a:pt x="423" y="193"/>
                    </a:lnTo>
                    <a:lnTo>
                      <a:pt x="420" y="193"/>
                    </a:lnTo>
                    <a:lnTo>
                      <a:pt x="409" y="193"/>
                    </a:lnTo>
                    <a:lnTo>
                      <a:pt x="401" y="193"/>
                    </a:lnTo>
                    <a:lnTo>
                      <a:pt x="404" y="204"/>
                    </a:lnTo>
                    <a:lnTo>
                      <a:pt x="523" y="261"/>
                    </a:lnTo>
                    <a:lnTo>
                      <a:pt x="523" y="271"/>
                    </a:lnTo>
                    <a:lnTo>
                      <a:pt x="516" y="27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7" y="273"/>
                    </a:lnTo>
                    <a:lnTo>
                      <a:pt x="492" y="271"/>
                    </a:lnTo>
                    <a:lnTo>
                      <a:pt x="487" y="269"/>
                    </a:lnTo>
                    <a:lnTo>
                      <a:pt x="480" y="266"/>
                    </a:lnTo>
                    <a:lnTo>
                      <a:pt x="475" y="264"/>
                    </a:lnTo>
                    <a:lnTo>
                      <a:pt x="470" y="261"/>
                    </a:lnTo>
                    <a:lnTo>
                      <a:pt x="463" y="261"/>
                    </a:lnTo>
                    <a:lnTo>
                      <a:pt x="458" y="257"/>
                    </a:lnTo>
                    <a:lnTo>
                      <a:pt x="454" y="257"/>
                    </a:lnTo>
                    <a:lnTo>
                      <a:pt x="447" y="257"/>
                    </a:lnTo>
                    <a:lnTo>
                      <a:pt x="442" y="257"/>
                    </a:lnTo>
                    <a:lnTo>
                      <a:pt x="444" y="264"/>
                    </a:lnTo>
                    <a:lnTo>
                      <a:pt x="447" y="271"/>
                    </a:lnTo>
                    <a:lnTo>
                      <a:pt x="451" y="278"/>
                    </a:lnTo>
                    <a:lnTo>
                      <a:pt x="456" y="280"/>
                    </a:lnTo>
                    <a:lnTo>
                      <a:pt x="461" y="285"/>
                    </a:lnTo>
                    <a:lnTo>
                      <a:pt x="468" y="288"/>
                    </a:lnTo>
                    <a:lnTo>
                      <a:pt x="478" y="290"/>
                    </a:lnTo>
                    <a:lnTo>
                      <a:pt x="485" y="292"/>
                    </a:lnTo>
                    <a:lnTo>
                      <a:pt x="492" y="292"/>
                    </a:lnTo>
                    <a:lnTo>
                      <a:pt x="499" y="295"/>
                    </a:lnTo>
                    <a:lnTo>
                      <a:pt x="508" y="295"/>
                    </a:lnTo>
                    <a:lnTo>
                      <a:pt x="516" y="297"/>
                    </a:lnTo>
                    <a:lnTo>
                      <a:pt x="523" y="299"/>
                    </a:lnTo>
                    <a:lnTo>
                      <a:pt x="527" y="304"/>
                    </a:lnTo>
                    <a:lnTo>
                      <a:pt x="535" y="307"/>
                    </a:lnTo>
                    <a:lnTo>
                      <a:pt x="542" y="314"/>
                    </a:lnTo>
                    <a:lnTo>
                      <a:pt x="537" y="318"/>
                    </a:lnTo>
                    <a:lnTo>
                      <a:pt x="532" y="321"/>
                    </a:lnTo>
                    <a:lnTo>
                      <a:pt x="525" y="321"/>
                    </a:lnTo>
                    <a:lnTo>
                      <a:pt x="518" y="321"/>
                    </a:lnTo>
                    <a:lnTo>
                      <a:pt x="511" y="321"/>
                    </a:lnTo>
                    <a:lnTo>
                      <a:pt x="504" y="318"/>
                    </a:lnTo>
                    <a:lnTo>
                      <a:pt x="499" y="318"/>
                    </a:lnTo>
                    <a:lnTo>
                      <a:pt x="492" y="318"/>
                    </a:lnTo>
                    <a:lnTo>
                      <a:pt x="494" y="321"/>
                    </a:lnTo>
                    <a:lnTo>
                      <a:pt x="499" y="326"/>
                    </a:lnTo>
                    <a:lnTo>
                      <a:pt x="504" y="330"/>
                    </a:lnTo>
                    <a:lnTo>
                      <a:pt x="508" y="335"/>
                    </a:lnTo>
                    <a:lnTo>
                      <a:pt x="516" y="338"/>
                    </a:lnTo>
                    <a:lnTo>
                      <a:pt x="520" y="342"/>
                    </a:lnTo>
                    <a:lnTo>
                      <a:pt x="525" y="347"/>
                    </a:lnTo>
                    <a:lnTo>
                      <a:pt x="532" y="352"/>
                    </a:lnTo>
                    <a:lnTo>
                      <a:pt x="537" y="354"/>
                    </a:lnTo>
                    <a:lnTo>
                      <a:pt x="542" y="359"/>
                    </a:lnTo>
                    <a:lnTo>
                      <a:pt x="549" y="364"/>
                    </a:lnTo>
                    <a:lnTo>
                      <a:pt x="554" y="368"/>
                    </a:lnTo>
                    <a:lnTo>
                      <a:pt x="558" y="373"/>
                    </a:lnTo>
                    <a:lnTo>
                      <a:pt x="563" y="380"/>
                    </a:lnTo>
                    <a:lnTo>
                      <a:pt x="554" y="39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0" name="Freeform 431"/>
              <p:cNvSpPr>
                <a:spLocks/>
              </p:cNvSpPr>
              <p:nvPr/>
            </p:nvSpPr>
            <p:spPr bwMode="auto">
              <a:xfrm>
                <a:off x="5509" y="3341"/>
                <a:ext cx="419" cy="585"/>
              </a:xfrm>
              <a:custGeom>
                <a:avLst/>
                <a:gdLst>
                  <a:gd name="T0" fmla="*/ 24 w 419"/>
                  <a:gd name="T1" fmla="*/ 556 h 585"/>
                  <a:gd name="T2" fmla="*/ 19 w 419"/>
                  <a:gd name="T3" fmla="*/ 532 h 585"/>
                  <a:gd name="T4" fmla="*/ 19 w 419"/>
                  <a:gd name="T5" fmla="*/ 513 h 585"/>
                  <a:gd name="T6" fmla="*/ 17 w 419"/>
                  <a:gd name="T7" fmla="*/ 492 h 585"/>
                  <a:gd name="T8" fmla="*/ 19 w 419"/>
                  <a:gd name="T9" fmla="*/ 470 h 585"/>
                  <a:gd name="T10" fmla="*/ 19 w 419"/>
                  <a:gd name="T11" fmla="*/ 451 h 585"/>
                  <a:gd name="T12" fmla="*/ 22 w 419"/>
                  <a:gd name="T13" fmla="*/ 430 h 585"/>
                  <a:gd name="T14" fmla="*/ 22 w 419"/>
                  <a:gd name="T15" fmla="*/ 411 h 585"/>
                  <a:gd name="T16" fmla="*/ 24 w 419"/>
                  <a:gd name="T17" fmla="*/ 390 h 585"/>
                  <a:gd name="T18" fmla="*/ 26 w 419"/>
                  <a:gd name="T19" fmla="*/ 368 h 585"/>
                  <a:gd name="T20" fmla="*/ 26 w 419"/>
                  <a:gd name="T21" fmla="*/ 349 h 585"/>
                  <a:gd name="T22" fmla="*/ 22 w 419"/>
                  <a:gd name="T23" fmla="*/ 330 h 585"/>
                  <a:gd name="T24" fmla="*/ 15 w 419"/>
                  <a:gd name="T25" fmla="*/ 297 h 585"/>
                  <a:gd name="T26" fmla="*/ 5 w 419"/>
                  <a:gd name="T27" fmla="*/ 264 h 585"/>
                  <a:gd name="T28" fmla="*/ 17 w 419"/>
                  <a:gd name="T29" fmla="*/ 230 h 585"/>
                  <a:gd name="T30" fmla="*/ 24 w 419"/>
                  <a:gd name="T31" fmla="*/ 197 h 585"/>
                  <a:gd name="T32" fmla="*/ 26 w 419"/>
                  <a:gd name="T33" fmla="*/ 164 h 585"/>
                  <a:gd name="T34" fmla="*/ 24 w 419"/>
                  <a:gd name="T35" fmla="*/ 131 h 585"/>
                  <a:gd name="T36" fmla="*/ 19 w 419"/>
                  <a:gd name="T37" fmla="*/ 95 h 585"/>
                  <a:gd name="T38" fmla="*/ 12 w 419"/>
                  <a:gd name="T39" fmla="*/ 59 h 585"/>
                  <a:gd name="T40" fmla="*/ 5 w 419"/>
                  <a:gd name="T41" fmla="*/ 24 h 585"/>
                  <a:gd name="T42" fmla="*/ 419 w 419"/>
                  <a:gd name="T43" fmla="*/ 195 h 585"/>
                  <a:gd name="T44" fmla="*/ 148 w 419"/>
                  <a:gd name="T45" fmla="*/ 138 h 585"/>
                  <a:gd name="T46" fmla="*/ 174 w 419"/>
                  <a:gd name="T47" fmla="*/ 150 h 585"/>
                  <a:gd name="T48" fmla="*/ 207 w 419"/>
                  <a:gd name="T49" fmla="*/ 162 h 585"/>
                  <a:gd name="T50" fmla="*/ 243 w 419"/>
                  <a:gd name="T51" fmla="*/ 178 h 585"/>
                  <a:gd name="T52" fmla="*/ 278 w 419"/>
                  <a:gd name="T53" fmla="*/ 195 h 585"/>
                  <a:gd name="T54" fmla="*/ 312 w 419"/>
                  <a:gd name="T55" fmla="*/ 214 h 585"/>
                  <a:gd name="T56" fmla="*/ 340 w 419"/>
                  <a:gd name="T57" fmla="*/ 235 h 585"/>
                  <a:gd name="T58" fmla="*/ 359 w 419"/>
                  <a:gd name="T59" fmla="*/ 259 h 585"/>
                  <a:gd name="T60" fmla="*/ 364 w 419"/>
                  <a:gd name="T61" fmla="*/ 280 h 585"/>
                  <a:gd name="T62" fmla="*/ 342 w 419"/>
                  <a:gd name="T63" fmla="*/ 292 h 585"/>
                  <a:gd name="T64" fmla="*/ 312 w 419"/>
                  <a:gd name="T65" fmla="*/ 299 h 585"/>
                  <a:gd name="T66" fmla="*/ 278 w 419"/>
                  <a:gd name="T67" fmla="*/ 295 h 585"/>
                  <a:gd name="T68" fmla="*/ 243 w 419"/>
                  <a:gd name="T69" fmla="*/ 290 h 585"/>
                  <a:gd name="T70" fmla="*/ 205 w 419"/>
                  <a:gd name="T71" fmla="*/ 280 h 585"/>
                  <a:gd name="T72" fmla="*/ 171 w 419"/>
                  <a:gd name="T73" fmla="*/ 271 h 585"/>
                  <a:gd name="T74" fmla="*/ 143 w 419"/>
                  <a:gd name="T75" fmla="*/ 261 h 585"/>
                  <a:gd name="T76" fmla="*/ 124 w 419"/>
                  <a:gd name="T77" fmla="*/ 261 h 585"/>
                  <a:gd name="T78" fmla="*/ 119 w 419"/>
                  <a:gd name="T79" fmla="*/ 283 h 585"/>
                  <a:gd name="T80" fmla="*/ 288 w 419"/>
                  <a:gd name="T81" fmla="*/ 368 h 585"/>
                  <a:gd name="T82" fmla="*/ 243 w 419"/>
                  <a:gd name="T83" fmla="*/ 411 h 585"/>
                  <a:gd name="T84" fmla="*/ 219 w 419"/>
                  <a:gd name="T85" fmla="*/ 432 h 585"/>
                  <a:gd name="T86" fmla="*/ 186 w 419"/>
                  <a:gd name="T87" fmla="*/ 430 h 585"/>
                  <a:gd name="T88" fmla="*/ 155 w 419"/>
                  <a:gd name="T89" fmla="*/ 418 h 585"/>
                  <a:gd name="T90" fmla="*/ 131 w 419"/>
                  <a:gd name="T91" fmla="*/ 411 h 585"/>
                  <a:gd name="T92" fmla="*/ 138 w 419"/>
                  <a:gd name="T93" fmla="*/ 449 h 585"/>
                  <a:gd name="T94" fmla="*/ 167 w 419"/>
                  <a:gd name="T95" fmla="*/ 461 h 585"/>
                  <a:gd name="T96" fmla="*/ 186 w 419"/>
                  <a:gd name="T97" fmla="*/ 468 h 585"/>
                  <a:gd name="T98" fmla="*/ 183 w 419"/>
                  <a:gd name="T99" fmla="*/ 487 h 585"/>
                  <a:gd name="T100" fmla="*/ 157 w 419"/>
                  <a:gd name="T101" fmla="*/ 489 h 585"/>
                  <a:gd name="T102" fmla="*/ 138 w 419"/>
                  <a:gd name="T103" fmla="*/ 487 h 585"/>
                  <a:gd name="T104" fmla="*/ 117 w 419"/>
                  <a:gd name="T105" fmla="*/ 489 h 585"/>
                  <a:gd name="T106" fmla="*/ 114 w 419"/>
                  <a:gd name="T107" fmla="*/ 511 h 585"/>
                  <a:gd name="T108" fmla="*/ 143 w 419"/>
                  <a:gd name="T109" fmla="*/ 513 h 585"/>
                  <a:gd name="T110" fmla="*/ 148 w 419"/>
                  <a:gd name="T111" fmla="*/ 532 h 585"/>
                  <a:gd name="T112" fmla="*/ 124 w 419"/>
                  <a:gd name="T113" fmla="*/ 544 h 585"/>
                  <a:gd name="T114" fmla="*/ 93 w 419"/>
                  <a:gd name="T115" fmla="*/ 561 h 585"/>
                  <a:gd name="T116" fmla="*/ 67 w 419"/>
                  <a:gd name="T117" fmla="*/ 570 h 585"/>
                  <a:gd name="T118" fmla="*/ 38 w 419"/>
                  <a:gd name="T119" fmla="*/ 582 h 58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19" h="585">
                    <a:moveTo>
                      <a:pt x="36" y="585"/>
                    </a:moveTo>
                    <a:lnTo>
                      <a:pt x="29" y="575"/>
                    </a:lnTo>
                    <a:lnTo>
                      <a:pt x="26" y="568"/>
                    </a:lnTo>
                    <a:lnTo>
                      <a:pt x="24" y="556"/>
                    </a:lnTo>
                    <a:lnTo>
                      <a:pt x="22" y="549"/>
                    </a:lnTo>
                    <a:lnTo>
                      <a:pt x="22" y="542"/>
                    </a:lnTo>
                    <a:lnTo>
                      <a:pt x="19" y="537"/>
                    </a:lnTo>
                    <a:lnTo>
                      <a:pt x="19" y="532"/>
                    </a:lnTo>
                    <a:lnTo>
                      <a:pt x="19" y="528"/>
                    </a:lnTo>
                    <a:lnTo>
                      <a:pt x="19" y="523"/>
                    </a:lnTo>
                    <a:lnTo>
                      <a:pt x="19" y="518"/>
                    </a:lnTo>
                    <a:lnTo>
                      <a:pt x="19" y="513"/>
                    </a:lnTo>
                    <a:lnTo>
                      <a:pt x="19" y="508"/>
                    </a:lnTo>
                    <a:lnTo>
                      <a:pt x="17" y="504"/>
                    </a:lnTo>
                    <a:lnTo>
                      <a:pt x="17" y="497"/>
                    </a:lnTo>
                    <a:lnTo>
                      <a:pt x="17" y="492"/>
                    </a:lnTo>
                    <a:lnTo>
                      <a:pt x="17" y="487"/>
                    </a:lnTo>
                    <a:lnTo>
                      <a:pt x="17" y="482"/>
                    </a:lnTo>
                    <a:lnTo>
                      <a:pt x="19" y="478"/>
                    </a:lnTo>
                    <a:lnTo>
                      <a:pt x="19" y="470"/>
                    </a:lnTo>
                    <a:lnTo>
                      <a:pt x="19" y="468"/>
                    </a:lnTo>
                    <a:lnTo>
                      <a:pt x="19" y="461"/>
                    </a:lnTo>
                    <a:lnTo>
                      <a:pt x="19" y="456"/>
                    </a:lnTo>
                    <a:lnTo>
                      <a:pt x="19" y="451"/>
                    </a:lnTo>
                    <a:lnTo>
                      <a:pt x="19" y="447"/>
                    </a:lnTo>
                    <a:lnTo>
                      <a:pt x="19" y="442"/>
                    </a:lnTo>
                    <a:lnTo>
                      <a:pt x="22" y="437"/>
                    </a:lnTo>
                    <a:lnTo>
                      <a:pt x="22" y="430"/>
                    </a:lnTo>
                    <a:lnTo>
                      <a:pt x="22" y="425"/>
                    </a:lnTo>
                    <a:lnTo>
                      <a:pt x="22" y="421"/>
                    </a:lnTo>
                    <a:lnTo>
                      <a:pt x="22" y="416"/>
                    </a:lnTo>
                    <a:lnTo>
                      <a:pt x="22" y="411"/>
                    </a:lnTo>
                    <a:lnTo>
                      <a:pt x="24" y="406"/>
                    </a:lnTo>
                    <a:lnTo>
                      <a:pt x="24" y="399"/>
                    </a:lnTo>
                    <a:lnTo>
                      <a:pt x="24" y="394"/>
                    </a:lnTo>
                    <a:lnTo>
                      <a:pt x="24" y="390"/>
                    </a:lnTo>
                    <a:lnTo>
                      <a:pt x="26" y="385"/>
                    </a:lnTo>
                    <a:lnTo>
                      <a:pt x="26" y="380"/>
                    </a:lnTo>
                    <a:lnTo>
                      <a:pt x="26" y="375"/>
                    </a:lnTo>
                    <a:lnTo>
                      <a:pt x="26" y="368"/>
                    </a:lnTo>
                    <a:lnTo>
                      <a:pt x="26" y="364"/>
                    </a:lnTo>
                    <a:lnTo>
                      <a:pt x="26" y="359"/>
                    </a:lnTo>
                    <a:lnTo>
                      <a:pt x="26" y="354"/>
                    </a:lnTo>
                    <a:lnTo>
                      <a:pt x="26" y="349"/>
                    </a:lnTo>
                    <a:lnTo>
                      <a:pt x="26" y="345"/>
                    </a:lnTo>
                    <a:lnTo>
                      <a:pt x="24" y="340"/>
                    </a:lnTo>
                    <a:lnTo>
                      <a:pt x="24" y="333"/>
                    </a:lnTo>
                    <a:lnTo>
                      <a:pt x="22" y="330"/>
                    </a:lnTo>
                    <a:lnTo>
                      <a:pt x="22" y="326"/>
                    </a:lnTo>
                    <a:lnTo>
                      <a:pt x="19" y="316"/>
                    </a:lnTo>
                    <a:lnTo>
                      <a:pt x="17" y="306"/>
                    </a:lnTo>
                    <a:lnTo>
                      <a:pt x="15" y="297"/>
                    </a:lnTo>
                    <a:lnTo>
                      <a:pt x="12" y="287"/>
                    </a:lnTo>
                    <a:lnTo>
                      <a:pt x="7" y="278"/>
                    </a:lnTo>
                    <a:lnTo>
                      <a:pt x="3" y="271"/>
                    </a:lnTo>
                    <a:lnTo>
                      <a:pt x="5" y="264"/>
                    </a:lnTo>
                    <a:lnTo>
                      <a:pt x="10" y="254"/>
                    </a:lnTo>
                    <a:lnTo>
                      <a:pt x="12" y="247"/>
                    </a:lnTo>
                    <a:lnTo>
                      <a:pt x="15" y="240"/>
                    </a:lnTo>
                    <a:lnTo>
                      <a:pt x="17" y="230"/>
                    </a:lnTo>
                    <a:lnTo>
                      <a:pt x="19" y="223"/>
                    </a:lnTo>
                    <a:lnTo>
                      <a:pt x="22" y="214"/>
                    </a:lnTo>
                    <a:lnTo>
                      <a:pt x="22" y="207"/>
                    </a:lnTo>
                    <a:lnTo>
                      <a:pt x="24" y="197"/>
                    </a:lnTo>
                    <a:lnTo>
                      <a:pt x="24" y="190"/>
                    </a:lnTo>
                    <a:lnTo>
                      <a:pt x="24" y="181"/>
                    </a:lnTo>
                    <a:lnTo>
                      <a:pt x="26" y="173"/>
                    </a:lnTo>
                    <a:lnTo>
                      <a:pt x="26" y="164"/>
                    </a:lnTo>
                    <a:lnTo>
                      <a:pt x="26" y="157"/>
                    </a:lnTo>
                    <a:lnTo>
                      <a:pt x="26" y="147"/>
                    </a:lnTo>
                    <a:lnTo>
                      <a:pt x="26" y="140"/>
                    </a:lnTo>
                    <a:lnTo>
                      <a:pt x="24" y="131"/>
                    </a:lnTo>
                    <a:lnTo>
                      <a:pt x="22" y="121"/>
                    </a:lnTo>
                    <a:lnTo>
                      <a:pt x="22" y="112"/>
                    </a:lnTo>
                    <a:lnTo>
                      <a:pt x="22" y="104"/>
                    </a:lnTo>
                    <a:lnTo>
                      <a:pt x="19" y="95"/>
                    </a:lnTo>
                    <a:lnTo>
                      <a:pt x="17" y="85"/>
                    </a:lnTo>
                    <a:lnTo>
                      <a:pt x="17" y="76"/>
                    </a:lnTo>
                    <a:lnTo>
                      <a:pt x="15" y="69"/>
                    </a:lnTo>
                    <a:lnTo>
                      <a:pt x="12" y="59"/>
                    </a:lnTo>
                    <a:lnTo>
                      <a:pt x="10" y="52"/>
                    </a:lnTo>
                    <a:lnTo>
                      <a:pt x="10" y="43"/>
                    </a:lnTo>
                    <a:lnTo>
                      <a:pt x="7" y="33"/>
                    </a:lnTo>
                    <a:lnTo>
                      <a:pt x="5" y="24"/>
                    </a:lnTo>
                    <a:lnTo>
                      <a:pt x="3" y="17"/>
                    </a:lnTo>
                    <a:lnTo>
                      <a:pt x="3" y="7"/>
                    </a:lnTo>
                    <a:lnTo>
                      <a:pt x="0" y="0"/>
                    </a:lnTo>
                    <a:lnTo>
                      <a:pt x="419" y="195"/>
                    </a:lnTo>
                    <a:lnTo>
                      <a:pt x="411" y="204"/>
                    </a:lnTo>
                    <a:lnTo>
                      <a:pt x="145" y="119"/>
                    </a:lnTo>
                    <a:lnTo>
                      <a:pt x="143" y="135"/>
                    </a:lnTo>
                    <a:lnTo>
                      <a:pt x="148" y="138"/>
                    </a:lnTo>
                    <a:lnTo>
                      <a:pt x="152" y="140"/>
                    </a:lnTo>
                    <a:lnTo>
                      <a:pt x="160" y="143"/>
                    </a:lnTo>
                    <a:lnTo>
                      <a:pt x="167" y="145"/>
                    </a:lnTo>
                    <a:lnTo>
                      <a:pt x="174" y="150"/>
                    </a:lnTo>
                    <a:lnTo>
                      <a:pt x="183" y="152"/>
                    </a:lnTo>
                    <a:lnTo>
                      <a:pt x="190" y="154"/>
                    </a:lnTo>
                    <a:lnTo>
                      <a:pt x="200" y="159"/>
                    </a:lnTo>
                    <a:lnTo>
                      <a:pt x="207" y="162"/>
                    </a:lnTo>
                    <a:lnTo>
                      <a:pt x="217" y="166"/>
                    </a:lnTo>
                    <a:lnTo>
                      <a:pt x="226" y="169"/>
                    </a:lnTo>
                    <a:lnTo>
                      <a:pt x="236" y="173"/>
                    </a:lnTo>
                    <a:lnTo>
                      <a:pt x="243" y="178"/>
                    </a:lnTo>
                    <a:lnTo>
                      <a:pt x="252" y="183"/>
                    </a:lnTo>
                    <a:lnTo>
                      <a:pt x="262" y="185"/>
                    </a:lnTo>
                    <a:lnTo>
                      <a:pt x="271" y="192"/>
                    </a:lnTo>
                    <a:lnTo>
                      <a:pt x="278" y="195"/>
                    </a:lnTo>
                    <a:lnTo>
                      <a:pt x="288" y="200"/>
                    </a:lnTo>
                    <a:lnTo>
                      <a:pt x="295" y="204"/>
                    </a:lnTo>
                    <a:lnTo>
                      <a:pt x="304" y="209"/>
                    </a:lnTo>
                    <a:lnTo>
                      <a:pt x="312" y="214"/>
                    </a:lnTo>
                    <a:lnTo>
                      <a:pt x="319" y="221"/>
                    </a:lnTo>
                    <a:lnTo>
                      <a:pt x="326" y="226"/>
                    </a:lnTo>
                    <a:lnTo>
                      <a:pt x="333" y="230"/>
                    </a:lnTo>
                    <a:lnTo>
                      <a:pt x="340" y="235"/>
                    </a:lnTo>
                    <a:lnTo>
                      <a:pt x="345" y="240"/>
                    </a:lnTo>
                    <a:lnTo>
                      <a:pt x="350" y="247"/>
                    </a:lnTo>
                    <a:lnTo>
                      <a:pt x="357" y="252"/>
                    </a:lnTo>
                    <a:lnTo>
                      <a:pt x="359" y="259"/>
                    </a:lnTo>
                    <a:lnTo>
                      <a:pt x="364" y="264"/>
                    </a:lnTo>
                    <a:lnTo>
                      <a:pt x="366" y="271"/>
                    </a:lnTo>
                    <a:lnTo>
                      <a:pt x="369" y="276"/>
                    </a:lnTo>
                    <a:lnTo>
                      <a:pt x="364" y="280"/>
                    </a:lnTo>
                    <a:lnTo>
                      <a:pt x="359" y="285"/>
                    </a:lnTo>
                    <a:lnTo>
                      <a:pt x="354" y="287"/>
                    </a:lnTo>
                    <a:lnTo>
                      <a:pt x="350" y="292"/>
                    </a:lnTo>
                    <a:lnTo>
                      <a:pt x="342" y="292"/>
                    </a:lnTo>
                    <a:lnTo>
                      <a:pt x="335" y="295"/>
                    </a:lnTo>
                    <a:lnTo>
                      <a:pt x="328" y="297"/>
                    </a:lnTo>
                    <a:lnTo>
                      <a:pt x="321" y="299"/>
                    </a:lnTo>
                    <a:lnTo>
                      <a:pt x="312" y="299"/>
                    </a:lnTo>
                    <a:lnTo>
                      <a:pt x="304" y="299"/>
                    </a:lnTo>
                    <a:lnTo>
                      <a:pt x="295" y="297"/>
                    </a:lnTo>
                    <a:lnTo>
                      <a:pt x="288" y="297"/>
                    </a:lnTo>
                    <a:lnTo>
                      <a:pt x="278" y="295"/>
                    </a:lnTo>
                    <a:lnTo>
                      <a:pt x="269" y="295"/>
                    </a:lnTo>
                    <a:lnTo>
                      <a:pt x="262" y="295"/>
                    </a:lnTo>
                    <a:lnTo>
                      <a:pt x="252" y="292"/>
                    </a:lnTo>
                    <a:lnTo>
                      <a:pt x="243" y="290"/>
                    </a:lnTo>
                    <a:lnTo>
                      <a:pt x="233" y="287"/>
                    </a:lnTo>
                    <a:lnTo>
                      <a:pt x="224" y="285"/>
                    </a:lnTo>
                    <a:lnTo>
                      <a:pt x="214" y="283"/>
                    </a:lnTo>
                    <a:lnTo>
                      <a:pt x="205" y="280"/>
                    </a:lnTo>
                    <a:lnTo>
                      <a:pt x="195" y="278"/>
                    </a:lnTo>
                    <a:lnTo>
                      <a:pt x="188" y="276"/>
                    </a:lnTo>
                    <a:lnTo>
                      <a:pt x="181" y="273"/>
                    </a:lnTo>
                    <a:lnTo>
                      <a:pt x="171" y="271"/>
                    </a:lnTo>
                    <a:lnTo>
                      <a:pt x="164" y="268"/>
                    </a:lnTo>
                    <a:lnTo>
                      <a:pt x="155" y="266"/>
                    </a:lnTo>
                    <a:lnTo>
                      <a:pt x="150" y="264"/>
                    </a:lnTo>
                    <a:lnTo>
                      <a:pt x="143" y="261"/>
                    </a:lnTo>
                    <a:lnTo>
                      <a:pt x="136" y="259"/>
                    </a:lnTo>
                    <a:lnTo>
                      <a:pt x="131" y="257"/>
                    </a:lnTo>
                    <a:lnTo>
                      <a:pt x="126" y="257"/>
                    </a:lnTo>
                    <a:lnTo>
                      <a:pt x="124" y="261"/>
                    </a:lnTo>
                    <a:lnTo>
                      <a:pt x="121" y="266"/>
                    </a:lnTo>
                    <a:lnTo>
                      <a:pt x="119" y="273"/>
                    </a:lnTo>
                    <a:lnTo>
                      <a:pt x="119" y="278"/>
                    </a:lnTo>
                    <a:lnTo>
                      <a:pt x="119" y="283"/>
                    </a:lnTo>
                    <a:lnTo>
                      <a:pt x="119" y="287"/>
                    </a:lnTo>
                    <a:lnTo>
                      <a:pt x="121" y="292"/>
                    </a:lnTo>
                    <a:lnTo>
                      <a:pt x="126" y="299"/>
                    </a:lnTo>
                    <a:lnTo>
                      <a:pt x="288" y="368"/>
                    </a:lnTo>
                    <a:lnTo>
                      <a:pt x="283" y="378"/>
                    </a:lnTo>
                    <a:lnTo>
                      <a:pt x="126" y="340"/>
                    </a:lnTo>
                    <a:lnTo>
                      <a:pt x="124" y="361"/>
                    </a:lnTo>
                    <a:lnTo>
                      <a:pt x="243" y="411"/>
                    </a:lnTo>
                    <a:lnTo>
                      <a:pt x="243" y="425"/>
                    </a:lnTo>
                    <a:lnTo>
                      <a:pt x="236" y="430"/>
                    </a:lnTo>
                    <a:lnTo>
                      <a:pt x="226" y="432"/>
                    </a:lnTo>
                    <a:lnTo>
                      <a:pt x="219" y="432"/>
                    </a:lnTo>
                    <a:lnTo>
                      <a:pt x="212" y="435"/>
                    </a:lnTo>
                    <a:lnTo>
                      <a:pt x="202" y="432"/>
                    </a:lnTo>
                    <a:lnTo>
                      <a:pt x="195" y="432"/>
                    </a:lnTo>
                    <a:lnTo>
                      <a:pt x="186" y="430"/>
                    </a:lnTo>
                    <a:lnTo>
                      <a:pt x="179" y="428"/>
                    </a:lnTo>
                    <a:lnTo>
                      <a:pt x="171" y="423"/>
                    </a:lnTo>
                    <a:lnTo>
                      <a:pt x="164" y="421"/>
                    </a:lnTo>
                    <a:lnTo>
                      <a:pt x="155" y="418"/>
                    </a:lnTo>
                    <a:lnTo>
                      <a:pt x="150" y="416"/>
                    </a:lnTo>
                    <a:lnTo>
                      <a:pt x="143" y="413"/>
                    </a:lnTo>
                    <a:lnTo>
                      <a:pt x="136" y="411"/>
                    </a:lnTo>
                    <a:lnTo>
                      <a:pt x="131" y="411"/>
                    </a:lnTo>
                    <a:lnTo>
                      <a:pt x="126" y="413"/>
                    </a:lnTo>
                    <a:lnTo>
                      <a:pt x="124" y="442"/>
                    </a:lnTo>
                    <a:lnTo>
                      <a:pt x="129" y="447"/>
                    </a:lnTo>
                    <a:lnTo>
                      <a:pt x="138" y="449"/>
                    </a:lnTo>
                    <a:lnTo>
                      <a:pt x="145" y="454"/>
                    </a:lnTo>
                    <a:lnTo>
                      <a:pt x="155" y="459"/>
                    </a:lnTo>
                    <a:lnTo>
                      <a:pt x="160" y="461"/>
                    </a:lnTo>
                    <a:lnTo>
                      <a:pt x="167" y="461"/>
                    </a:lnTo>
                    <a:lnTo>
                      <a:pt x="169" y="463"/>
                    </a:lnTo>
                    <a:lnTo>
                      <a:pt x="176" y="466"/>
                    </a:lnTo>
                    <a:lnTo>
                      <a:pt x="179" y="466"/>
                    </a:lnTo>
                    <a:lnTo>
                      <a:pt x="186" y="468"/>
                    </a:lnTo>
                    <a:lnTo>
                      <a:pt x="190" y="468"/>
                    </a:lnTo>
                    <a:lnTo>
                      <a:pt x="195" y="468"/>
                    </a:lnTo>
                    <a:lnTo>
                      <a:pt x="193" y="485"/>
                    </a:lnTo>
                    <a:lnTo>
                      <a:pt x="183" y="487"/>
                    </a:lnTo>
                    <a:lnTo>
                      <a:pt x="174" y="489"/>
                    </a:lnTo>
                    <a:lnTo>
                      <a:pt x="169" y="489"/>
                    </a:lnTo>
                    <a:lnTo>
                      <a:pt x="162" y="489"/>
                    </a:lnTo>
                    <a:lnTo>
                      <a:pt x="157" y="489"/>
                    </a:lnTo>
                    <a:lnTo>
                      <a:pt x="152" y="489"/>
                    </a:lnTo>
                    <a:lnTo>
                      <a:pt x="148" y="489"/>
                    </a:lnTo>
                    <a:lnTo>
                      <a:pt x="143" y="487"/>
                    </a:lnTo>
                    <a:lnTo>
                      <a:pt x="138" y="487"/>
                    </a:lnTo>
                    <a:lnTo>
                      <a:pt x="133" y="487"/>
                    </a:lnTo>
                    <a:lnTo>
                      <a:pt x="129" y="487"/>
                    </a:lnTo>
                    <a:lnTo>
                      <a:pt x="121" y="487"/>
                    </a:lnTo>
                    <a:lnTo>
                      <a:pt x="117" y="489"/>
                    </a:lnTo>
                    <a:lnTo>
                      <a:pt x="114" y="492"/>
                    </a:lnTo>
                    <a:lnTo>
                      <a:pt x="107" y="504"/>
                    </a:lnTo>
                    <a:lnTo>
                      <a:pt x="110" y="508"/>
                    </a:lnTo>
                    <a:lnTo>
                      <a:pt x="114" y="511"/>
                    </a:lnTo>
                    <a:lnTo>
                      <a:pt x="119" y="511"/>
                    </a:lnTo>
                    <a:lnTo>
                      <a:pt x="129" y="513"/>
                    </a:lnTo>
                    <a:lnTo>
                      <a:pt x="133" y="513"/>
                    </a:lnTo>
                    <a:lnTo>
                      <a:pt x="143" y="513"/>
                    </a:lnTo>
                    <a:lnTo>
                      <a:pt x="148" y="513"/>
                    </a:lnTo>
                    <a:lnTo>
                      <a:pt x="157" y="518"/>
                    </a:lnTo>
                    <a:lnTo>
                      <a:pt x="152" y="532"/>
                    </a:lnTo>
                    <a:lnTo>
                      <a:pt x="148" y="532"/>
                    </a:lnTo>
                    <a:lnTo>
                      <a:pt x="145" y="535"/>
                    </a:lnTo>
                    <a:lnTo>
                      <a:pt x="138" y="537"/>
                    </a:lnTo>
                    <a:lnTo>
                      <a:pt x="133" y="542"/>
                    </a:lnTo>
                    <a:lnTo>
                      <a:pt x="124" y="544"/>
                    </a:lnTo>
                    <a:lnTo>
                      <a:pt x="117" y="549"/>
                    </a:lnTo>
                    <a:lnTo>
                      <a:pt x="107" y="551"/>
                    </a:lnTo>
                    <a:lnTo>
                      <a:pt x="98" y="558"/>
                    </a:lnTo>
                    <a:lnTo>
                      <a:pt x="93" y="561"/>
                    </a:lnTo>
                    <a:lnTo>
                      <a:pt x="88" y="561"/>
                    </a:lnTo>
                    <a:lnTo>
                      <a:pt x="81" y="563"/>
                    </a:lnTo>
                    <a:lnTo>
                      <a:pt x="76" y="566"/>
                    </a:lnTo>
                    <a:lnTo>
                      <a:pt x="67" y="570"/>
                    </a:lnTo>
                    <a:lnTo>
                      <a:pt x="60" y="573"/>
                    </a:lnTo>
                    <a:lnTo>
                      <a:pt x="50" y="577"/>
                    </a:lnTo>
                    <a:lnTo>
                      <a:pt x="45" y="580"/>
                    </a:lnTo>
                    <a:lnTo>
                      <a:pt x="38" y="582"/>
                    </a:lnTo>
                    <a:lnTo>
                      <a:pt x="36" y="585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1" name="Freeform 432"/>
              <p:cNvSpPr>
                <a:spLocks/>
              </p:cNvSpPr>
              <p:nvPr/>
            </p:nvSpPr>
            <p:spPr bwMode="auto">
              <a:xfrm>
                <a:off x="5089" y="3303"/>
                <a:ext cx="273" cy="230"/>
              </a:xfrm>
              <a:custGeom>
                <a:avLst/>
                <a:gdLst>
                  <a:gd name="T0" fmla="*/ 0 w 273"/>
                  <a:gd name="T1" fmla="*/ 90 h 230"/>
                  <a:gd name="T2" fmla="*/ 180 w 273"/>
                  <a:gd name="T3" fmla="*/ 0 h 230"/>
                  <a:gd name="T4" fmla="*/ 185 w 273"/>
                  <a:gd name="T5" fmla="*/ 2 h 230"/>
                  <a:gd name="T6" fmla="*/ 190 w 273"/>
                  <a:gd name="T7" fmla="*/ 2 h 230"/>
                  <a:gd name="T8" fmla="*/ 197 w 273"/>
                  <a:gd name="T9" fmla="*/ 5 h 230"/>
                  <a:gd name="T10" fmla="*/ 204 w 273"/>
                  <a:gd name="T11" fmla="*/ 7 h 230"/>
                  <a:gd name="T12" fmla="*/ 209 w 273"/>
                  <a:gd name="T13" fmla="*/ 9 h 230"/>
                  <a:gd name="T14" fmla="*/ 216 w 273"/>
                  <a:gd name="T15" fmla="*/ 12 h 230"/>
                  <a:gd name="T16" fmla="*/ 223 w 273"/>
                  <a:gd name="T17" fmla="*/ 14 h 230"/>
                  <a:gd name="T18" fmla="*/ 233 w 273"/>
                  <a:gd name="T19" fmla="*/ 19 h 230"/>
                  <a:gd name="T20" fmla="*/ 235 w 273"/>
                  <a:gd name="T21" fmla="*/ 26 h 230"/>
                  <a:gd name="T22" fmla="*/ 237 w 273"/>
                  <a:gd name="T23" fmla="*/ 31 h 230"/>
                  <a:gd name="T24" fmla="*/ 240 w 273"/>
                  <a:gd name="T25" fmla="*/ 36 h 230"/>
                  <a:gd name="T26" fmla="*/ 242 w 273"/>
                  <a:gd name="T27" fmla="*/ 43 h 230"/>
                  <a:gd name="T28" fmla="*/ 244 w 273"/>
                  <a:gd name="T29" fmla="*/ 47 h 230"/>
                  <a:gd name="T30" fmla="*/ 247 w 273"/>
                  <a:gd name="T31" fmla="*/ 52 h 230"/>
                  <a:gd name="T32" fmla="*/ 249 w 273"/>
                  <a:gd name="T33" fmla="*/ 59 h 230"/>
                  <a:gd name="T34" fmla="*/ 252 w 273"/>
                  <a:gd name="T35" fmla="*/ 66 h 230"/>
                  <a:gd name="T36" fmla="*/ 254 w 273"/>
                  <a:gd name="T37" fmla="*/ 71 h 230"/>
                  <a:gd name="T38" fmla="*/ 254 w 273"/>
                  <a:gd name="T39" fmla="*/ 78 h 230"/>
                  <a:gd name="T40" fmla="*/ 256 w 273"/>
                  <a:gd name="T41" fmla="*/ 85 h 230"/>
                  <a:gd name="T42" fmla="*/ 259 w 273"/>
                  <a:gd name="T43" fmla="*/ 93 h 230"/>
                  <a:gd name="T44" fmla="*/ 261 w 273"/>
                  <a:gd name="T45" fmla="*/ 97 h 230"/>
                  <a:gd name="T46" fmla="*/ 261 w 273"/>
                  <a:gd name="T47" fmla="*/ 104 h 230"/>
                  <a:gd name="T48" fmla="*/ 263 w 273"/>
                  <a:gd name="T49" fmla="*/ 112 h 230"/>
                  <a:gd name="T50" fmla="*/ 266 w 273"/>
                  <a:gd name="T51" fmla="*/ 119 h 230"/>
                  <a:gd name="T52" fmla="*/ 266 w 273"/>
                  <a:gd name="T53" fmla="*/ 126 h 230"/>
                  <a:gd name="T54" fmla="*/ 268 w 273"/>
                  <a:gd name="T55" fmla="*/ 133 h 230"/>
                  <a:gd name="T56" fmla="*/ 268 w 273"/>
                  <a:gd name="T57" fmla="*/ 140 h 230"/>
                  <a:gd name="T58" fmla="*/ 268 w 273"/>
                  <a:gd name="T59" fmla="*/ 147 h 230"/>
                  <a:gd name="T60" fmla="*/ 268 w 273"/>
                  <a:gd name="T61" fmla="*/ 152 h 230"/>
                  <a:gd name="T62" fmla="*/ 271 w 273"/>
                  <a:gd name="T63" fmla="*/ 161 h 230"/>
                  <a:gd name="T64" fmla="*/ 271 w 273"/>
                  <a:gd name="T65" fmla="*/ 166 h 230"/>
                  <a:gd name="T66" fmla="*/ 273 w 273"/>
                  <a:gd name="T67" fmla="*/ 176 h 230"/>
                  <a:gd name="T68" fmla="*/ 271 w 273"/>
                  <a:gd name="T69" fmla="*/ 181 h 230"/>
                  <a:gd name="T70" fmla="*/ 271 w 273"/>
                  <a:gd name="T71" fmla="*/ 188 h 230"/>
                  <a:gd name="T72" fmla="*/ 271 w 273"/>
                  <a:gd name="T73" fmla="*/ 195 h 230"/>
                  <a:gd name="T74" fmla="*/ 271 w 273"/>
                  <a:gd name="T75" fmla="*/ 202 h 230"/>
                  <a:gd name="T76" fmla="*/ 271 w 273"/>
                  <a:gd name="T77" fmla="*/ 209 h 230"/>
                  <a:gd name="T78" fmla="*/ 268 w 273"/>
                  <a:gd name="T79" fmla="*/ 216 h 230"/>
                  <a:gd name="T80" fmla="*/ 268 w 273"/>
                  <a:gd name="T81" fmla="*/ 223 h 230"/>
                  <a:gd name="T82" fmla="*/ 268 w 273"/>
                  <a:gd name="T83" fmla="*/ 230 h 230"/>
                  <a:gd name="T84" fmla="*/ 0 w 273"/>
                  <a:gd name="T85" fmla="*/ 90 h 230"/>
                  <a:gd name="T86" fmla="*/ 0 w 273"/>
                  <a:gd name="T87" fmla="*/ 9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3" h="230">
                    <a:moveTo>
                      <a:pt x="0" y="90"/>
                    </a:moveTo>
                    <a:lnTo>
                      <a:pt x="180" y="0"/>
                    </a:lnTo>
                    <a:lnTo>
                      <a:pt x="185" y="2"/>
                    </a:lnTo>
                    <a:lnTo>
                      <a:pt x="190" y="2"/>
                    </a:lnTo>
                    <a:lnTo>
                      <a:pt x="197" y="5"/>
                    </a:lnTo>
                    <a:lnTo>
                      <a:pt x="204" y="7"/>
                    </a:lnTo>
                    <a:lnTo>
                      <a:pt x="209" y="9"/>
                    </a:lnTo>
                    <a:lnTo>
                      <a:pt x="216" y="12"/>
                    </a:lnTo>
                    <a:lnTo>
                      <a:pt x="223" y="14"/>
                    </a:lnTo>
                    <a:lnTo>
                      <a:pt x="233" y="19"/>
                    </a:lnTo>
                    <a:lnTo>
                      <a:pt x="235" y="26"/>
                    </a:lnTo>
                    <a:lnTo>
                      <a:pt x="237" y="31"/>
                    </a:lnTo>
                    <a:lnTo>
                      <a:pt x="240" y="36"/>
                    </a:lnTo>
                    <a:lnTo>
                      <a:pt x="242" y="43"/>
                    </a:lnTo>
                    <a:lnTo>
                      <a:pt x="244" y="47"/>
                    </a:lnTo>
                    <a:lnTo>
                      <a:pt x="247" y="52"/>
                    </a:lnTo>
                    <a:lnTo>
                      <a:pt x="249" y="59"/>
                    </a:lnTo>
                    <a:lnTo>
                      <a:pt x="252" y="66"/>
                    </a:lnTo>
                    <a:lnTo>
                      <a:pt x="254" y="71"/>
                    </a:lnTo>
                    <a:lnTo>
                      <a:pt x="254" y="78"/>
                    </a:lnTo>
                    <a:lnTo>
                      <a:pt x="256" y="85"/>
                    </a:lnTo>
                    <a:lnTo>
                      <a:pt x="259" y="93"/>
                    </a:lnTo>
                    <a:lnTo>
                      <a:pt x="261" y="97"/>
                    </a:lnTo>
                    <a:lnTo>
                      <a:pt x="261" y="104"/>
                    </a:lnTo>
                    <a:lnTo>
                      <a:pt x="263" y="112"/>
                    </a:lnTo>
                    <a:lnTo>
                      <a:pt x="266" y="119"/>
                    </a:lnTo>
                    <a:lnTo>
                      <a:pt x="266" y="126"/>
                    </a:lnTo>
                    <a:lnTo>
                      <a:pt x="268" y="133"/>
                    </a:lnTo>
                    <a:lnTo>
                      <a:pt x="268" y="140"/>
                    </a:lnTo>
                    <a:lnTo>
                      <a:pt x="268" y="147"/>
                    </a:lnTo>
                    <a:lnTo>
                      <a:pt x="268" y="152"/>
                    </a:lnTo>
                    <a:lnTo>
                      <a:pt x="271" y="161"/>
                    </a:lnTo>
                    <a:lnTo>
                      <a:pt x="271" y="166"/>
                    </a:lnTo>
                    <a:lnTo>
                      <a:pt x="273" y="176"/>
                    </a:lnTo>
                    <a:lnTo>
                      <a:pt x="271" y="181"/>
                    </a:lnTo>
                    <a:lnTo>
                      <a:pt x="271" y="188"/>
                    </a:lnTo>
                    <a:lnTo>
                      <a:pt x="271" y="195"/>
                    </a:lnTo>
                    <a:lnTo>
                      <a:pt x="271" y="202"/>
                    </a:lnTo>
                    <a:lnTo>
                      <a:pt x="271" y="209"/>
                    </a:lnTo>
                    <a:lnTo>
                      <a:pt x="268" y="216"/>
                    </a:lnTo>
                    <a:lnTo>
                      <a:pt x="268" y="223"/>
                    </a:lnTo>
                    <a:lnTo>
                      <a:pt x="268" y="230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2" name="Freeform 433"/>
              <p:cNvSpPr>
                <a:spLocks/>
              </p:cNvSpPr>
              <p:nvPr/>
            </p:nvSpPr>
            <p:spPr bwMode="auto">
              <a:xfrm>
                <a:off x="4879" y="2984"/>
                <a:ext cx="552" cy="307"/>
              </a:xfrm>
              <a:custGeom>
                <a:avLst/>
                <a:gdLst>
                  <a:gd name="T0" fmla="*/ 457 w 552"/>
                  <a:gd name="T1" fmla="*/ 293 h 307"/>
                  <a:gd name="T2" fmla="*/ 431 w 552"/>
                  <a:gd name="T3" fmla="*/ 276 h 307"/>
                  <a:gd name="T4" fmla="*/ 402 w 552"/>
                  <a:gd name="T5" fmla="*/ 259 h 307"/>
                  <a:gd name="T6" fmla="*/ 376 w 552"/>
                  <a:gd name="T7" fmla="*/ 245 h 307"/>
                  <a:gd name="T8" fmla="*/ 350 w 552"/>
                  <a:gd name="T9" fmla="*/ 233 h 307"/>
                  <a:gd name="T10" fmla="*/ 321 w 552"/>
                  <a:gd name="T11" fmla="*/ 221 h 307"/>
                  <a:gd name="T12" fmla="*/ 295 w 552"/>
                  <a:gd name="T13" fmla="*/ 207 h 307"/>
                  <a:gd name="T14" fmla="*/ 267 w 552"/>
                  <a:gd name="T15" fmla="*/ 198 h 307"/>
                  <a:gd name="T16" fmla="*/ 241 w 552"/>
                  <a:gd name="T17" fmla="*/ 186 h 307"/>
                  <a:gd name="T18" fmla="*/ 212 w 552"/>
                  <a:gd name="T19" fmla="*/ 176 h 307"/>
                  <a:gd name="T20" fmla="*/ 183 w 552"/>
                  <a:gd name="T21" fmla="*/ 164 h 307"/>
                  <a:gd name="T22" fmla="*/ 155 w 552"/>
                  <a:gd name="T23" fmla="*/ 155 h 307"/>
                  <a:gd name="T24" fmla="*/ 126 w 552"/>
                  <a:gd name="T25" fmla="*/ 145 h 307"/>
                  <a:gd name="T26" fmla="*/ 100 w 552"/>
                  <a:gd name="T27" fmla="*/ 134 h 307"/>
                  <a:gd name="T28" fmla="*/ 72 w 552"/>
                  <a:gd name="T29" fmla="*/ 124 h 307"/>
                  <a:gd name="T30" fmla="*/ 43 w 552"/>
                  <a:gd name="T31" fmla="*/ 112 h 307"/>
                  <a:gd name="T32" fmla="*/ 53 w 552"/>
                  <a:gd name="T33" fmla="*/ 105 h 307"/>
                  <a:gd name="T34" fmla="*/ 77 w 552"/>
                  <a:gd name="T35" fmla="*/ 107 h 307"/>
                  <a:gd name="T36" fmla="*/ 100 w 552"/>
                  <a:gd name="T37" fmla="*/ 112 h 307"/>
                  <a:gd name="T38" fmla="*/ 126 w 552"/>
                  <a:gd name="T39" fmla="*/ 122 h 307"/>
                  <a:gd name="T40" fmla="*/ 155 w 552"/>
                  <a:gd name="T41" fmla="*/ 134 h 307"/>
                  <a:gd name="T42" fmla="*/ 183 w 552"/>
                  <a:gd name="T43" fmla="*/ 145 h 307"/>
                  <a:gd name="T44" fmla="*/ 212 w 552"/>
                  <a:gd name="T45" fmla="*/ 153 h 307"/>
                  <a:gd name="T46" fmla="*/ 241 w 552"/>
                  <a:gd name="T47" fmla="*/ 160 h 307"/>
                  <a:gd name="T48" fmla="*/ 252 w 552"/>
                  <a:gd name="T49" fmla="*/ 126 h 307"/>
                  <a:gd name="T50" fmla="*/ 226 w 552"/>
                  <a:gd name="T51" fmla="*/ 98 h 307"/>
                  <a:gd name="T52" fmla="*/ 195 w 552"/>
                  <a:gd name="T53" fmla="*/ 81 h 307"/>
                  <a:gd name="T54" fmla="*/ 162 w 552"/>
                  <a:gd name="T55" fmla="*/ 67 h 307"/>
                  <a:gd name="T56" fmla="*/ 131 w 552"/>
                  <a:gd name="T57" fmla="*/ 55 h 307"/>
                  <a:gd name="T58" fmla="*/ 100 w 552"/>
                  <a:gd name="T59" fmla="*/ 43 h 307"/>
                  <a:gd name="T60" fmla="*/ 69 w 552"/>
                  <a:gd name="T61" fmla="*/ 29 h 307"/>
                  <a:gd name="T62" fmla="*/ 39 w 552"/>
                  <a:gd name="T63" fmla="*/ 17 h 307"/>
                  <a:gd name="T64" fmla="*/ 8 w 552"/>
                  <a:gd name="T65" fmla="*/ 5 h 307"/>
                  <a:gd name="T66" fmla="*/ 17 w 552"/>
                  <a:gd name="T67" fmla="*/ 3 h 307"/>
                  <a:gd name="T68" fmla="*/ 41 w 552"/>
                  <a:gd name="T69" fmla="*/ 8 h 307"/>
                  <a:gd name="T70" fmla="*/ 69 w 552"/>
                  <a:gd name="T71" fmla="*/ 17 h 307"/>
                  <a:gd name="T72" fmla="*/ 100 w 552"/>
                  <a:gd name="T73" fmla="*/ 27 h 307"/>
                  <a:gd name="T74" fmla="*/ 134 w 552"/>
                  <a:gd name="T75" fmla="*/ 38 h 307"/>
                  <a:gd name="T76" fmla="*/ 167 w 552"/>
                  <a:gd name="T77" fmla="*/ 53 h 307"/>
                  <a:gd name="T78" fmla="*/ 205 w 552"/>
                  <a:gd name="T79" fmla="*/ 67 h 307"/>
                  <a:gd name="T80" fmla="*/ 243 w 552"/>
                  <a:gd name="T81" fmla="*/ 84 h 307"/>
                  <a:gd name="T82" fmla="*/ 283 w 552"/>
                  <a:gd name="T83" fmla="*/ 100 h 307"/>
                  <a:gd name="T84" fmla="*/ 321 w 552"/>
                  <a:gd name="T85" fmla="*/ 117 h 307"/>
                  <a:gd name="T86" fmla="*/ 362 w 552"/>
                  <a:gd name="T87" fmla="*/ 136 h 307"/>
                  <a:gd name="T88" fmla="*/ 400 w 552"/>
                  <a:gd name="T89" fmla="*/ 155 h 307"/>
                  <a:gd name="T90" fmla="*/ 438 w 552"/>
                  <a:gd name="T91" fmla="*/ 174 h 307"/>
                  <a:gd name="T92" fmla="*/ 476 w 552"/>
                  <a:gd name="T93" fmla="*/ 191 h 307"/>
                  <a:gd name="T94" fmla="*/ 509 w 552"/>
                  <a:gd name="T95" fmla="*/ 210 h 307"/>
                  <a:gd name="T96" fmla="*/ 542 w 552"/>
                  <a:gd name="T97" fmla="*/ 226 h 307"/>
                  <a:gd name="T98" fmla="*/ 540 w 552"/>
                  <a:gd name="T99" fmla="*/ 250 h 307"/>
                  <a:gd name="T100" fmla="*/ 514 w 552"/>
                  <a:gd name="T101" fmla="*/ 245 h 307"/>
                  <a:gd name="T102" fmla="*/ 492 w 552"/>
                  <a:gd name="T103" fmla="*/ 238 h 307"/>
                  <a:gd name="T104" fmla="*/ 471 w 552"/>
                  <a:gd name="T105" fmla="*/ 226 h 307"/>
                  <a:gd name="T106" fmla="*/ 452 w 552"/>
                  <a:gd name="T107" fmla="*/ 217 h 307"/>
                  <a:gd name="T108" fmla="*/ 426 w 552"/>
                  <a:gd name="T109" fmla="*/ 202 h 307"/>
                  <a:gd name="T110" fmla="*/ 424 w 552"/>
                  <a:gd name="T111" fmla="*/ 212 h 307"/>
                  <a:gd name="T112" fmla="*/ 450 w 552"/>
                  <a:gd name="T113" fmla="*/ 233 h 307"/>
                  <a:gd name="T114" fmla="*/ 483 w 552"/>
                  <a:gd name="T115" fmla="*/ 255 h 307"/>
                  <a:gd name="T116" fmla="*/ 519 w 552"/>
                  <a:gd name="T117" fmla="*/ 274 h 307"/>
                  <a:gd name="T118" fmla="*/ 528 w 552"/>
                  <a:gd name="T119" fmla="*/ 298 h 307"/>
                  <a:gd name="T120" fmla="*/ 500 w 552"/>
                  <a:gd name="T121" fmla="*/ 305 h 307"/>
                  <a:gd name="T122" fmla="*/ 478 w 552"/>
                  <a:gd name="T123" fmla="*/ 307 h 30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52" h="307">
                    <a:moveTo>
                      <a:pt x="478" y="307"/>
                    </a:moveTo>
                    <a:lnTo>
                      <a:pt x="471" y="300"/>
                    </a:lnTo>
                    <a:lnTo>
                      <a:pt x="464" y="295"/>
                    </a:lnTo>
                    <a:lnTo>
                      <a:pt x="457" y="293"/>
                    </a:lnTo>
                    <a:lnTo>
                      <a:pt x="450" y="288"/>
                    </a:lnTo>
                    <a:lnTo>
                      <a:pt x="443" y="283"/>
                    </a:lnTo>
                    <a:lnTo>
                      <a:pt x="438" y="281"/>
                    </a:lnTo>
                    <a:lnTo>
                      <a:pt x="431" y="276"/>
                    </a:lnTo>
                    <a:lnTo>
                      <a:pt x="424" y="271"/>
                    </a:lnTo>
                    <a:lnTo>
                      <a:pt x="416" y="269"/>
                    </a:lnTo>
                    <a:lnTo>
                      <a:pt x="412" y="264"/>
                    </a:lnTo>
                    <a:lnTo>
                      <a:pt x="402" y="259"/>
                    </a:lnTo>
                    <a:lnTo>
                      <a:pt x="397" y="257"/>
                    </a:lnTo>
                    <a:lnTo>
                      <a:pt x="390" y="252"/>
                    </a:lnTo>
                    <a:lnTo>
                      <a:pt x="383" y="250"/>
                    </a:lnTo>
                    <a:lnTo>
                      <a:pt x="376" y="245"/>
                    </a:lnTo>
                    <a:lnTo>
                      <a:pt x="371" y="243"/>
                    </a:lnTo>
                    <a:lnTo>
                      <a:pt x="362" y="240"/>
                    </a:lnTo>
                    <a:lnTo>
                      <a:pt x="357" y="236"/>
                    </a:lnTo>
                    <a:lnTo>
                      <a:pt x="350" y="233"/>
                    </a:lnTo>
                    <a:lnTo>
                      <a:pt x="343" y="231"/>
                    </a:lnTo>
                    <a:lnTo>
                      <a:pt x="336" y="226"/>
                    </a:lnTo>
                    <a:lnTo>
                      <a:pt x="328" y="224"/>
                    </a:lnTo>
                    <a:lnTo>
                      <a:pt x="321" y="221"/>
                    </a:lnTo>
                    <a:lnTo>
                      <a:pt x="317" y="217"/>
                    </a:lnTo>
                    <a:lnTo>
                      <a:pt x="307" y="214"/>
                    </a:lnTo>
                    <a:lnTo>
                      <a:pt x="302" y="212"/>
                    </a:lnTo>
                    <a:lnTo>
                      <a:pt x="295" y="207"/>
                    </a:lnTo>
                    <a:lnTo>
                      <a:pt x="288" y="205"/>
                    </a:lnTo>
                    <a:lnTo>
                      <a:pt x="281" y="202"/>
                    </a:lnTo>
                    <a:lnTo>
                      <a:pt x="274" y="200"/>
                    </a:lnTo>
                    <a:lnTo>
                      <a:pt x="267" y="198"/>
                    </a:lnTo>
                    <a:lnTo>
                      <a:pt x="262" y="195"/>
                    </a:lnTo>
                    <a:lnTo>
                      <a:pt x="252" y="191"/>
                    </a:lnTo>
                    <a:lnTo>
                      <a:pt x="248" y="188"/>
                    </a:lnTo>
                    <a:lnTo>
                      <a:pt x="241" y="186"/>
                    </a:lnTo>
                    <a:lnTo>
                      <a:pt x="233" y="183"/>
                    </a:lnTo>
                    <a:lnTo>
                      <a:pt x="226" y="181"/>
                    </a:lnTo>
                    <a:lnTo>
                      <a:pt x="219" y="179"/>
                    </a:lnTo>
                    <a:lnTo>
                      <a:pt x="212" y="176"/>
                    </a:lnTo>
                    <a:lnTo>
                      <a:pt x="205" y="172"/>
                    </a:lnTo>
                    <a:lnTo>
                      <a:pt x="198" y="169"/>
                    </a:lnTo>
                    <a:lnTo>
                      <a:pt x="191" y="167"/>
                    </a:lnTo>
                    <a:lnTo>
                      <a:pt x="183" y="164"/>
                    </a:lnTo>
                    <a:lnTo>
                      <a:pt x="176" y="162"/>
                    </a:lnTo>
                    <a:lnTo>
                      <a:pt x="169" y="160"/>
                    </a:lnTo>
                    <a:lnTo>
                      <a:pt x="162" y="157"/>
                    </a:lnTo>
                    <a:lnTo>
                      <a:pt x="155" y="155"/>
                    </a:lnTo>
                    <a:lnTo>
                      <a:pt x="150" y="153"/>
                    </a:lnTo>
                    <a:lnTo>
                      <a:pt x="141" y="150"/>
                    </a:lnTo>
                    <a:lnTo>
                      <a:pt x="134" y="148"/>
                    </a:lnTo>
                    <a:lnTo>
                      <a:pt x="126" y="145"/>
                    </a:lnTo>
                    <a:lnTo>
                      <a:pt x="119" y="141"/>
                    </a:lnTo>
                    <a:lnTo>
                      <a:pt x="112" y="138"/>
                    </a:lnTo>
                    <a:lnTo>
                      <a:pt x="107" y="136"/>
                    </a:lnTo>
                    <a:lnTo>
                      <a:pt x="100" y="134"/>
                    </a:lnTo>
                    <a:lnTo>
                      <a:pt x="93" y="131"/>
                    </a:lnTo>
                    <a:lnTo>
                      <a:pt x="86" y="129"/>
                    </a:lnTo>
                    <a:lnTo>
                      <a:pt x="79" y="126"/>
                    </a:lnTo>
                    <a:lnTo>
                      <a:pt x="72" y="124"/>
                    </a:lnTo>
                    <a:lnTo>
                      <a:pt x="65" y="122"/>
                    </a:lnTo>
                    <a:lnTo>
                      <a:pt x="58" y="117"/>
                    </a:lnTo>
                    <a:lnTo>
                      <a:pt x="50" y="115"/>
                    </a:lnTo>
                    <a:lnTo>
                      <a:pt x="43" y="112"/>
                    </a:lnTo>
                    <a:lnTo>
                      <a:pt x="36" y="110"/>
                    </a:lnTo>
                    <a:lnTo>
                      <a:pt x="41" y="107"/>
                    </a:lnTo>
                    <a:lnTo>
                      <a:pt x="46" y="107"/>
                    </a:lnTo>
                    <a:lnTo>
                      <a:pt x="53" y="105"/>
                    </a:lnTo>
                    <a:lnTo>
                      <a:pt x="58" y="105"/>
                    </a:lnTo>
                    <a:lnTo>
                      <a:pt x="62" y="105"/>
                    </a:lnTo>
                    <a:lnTo>
                      <a:pt x="69" y="105"/>
                    </a:lnTo>
                    <a:lnTo>
                      <a:pt x="77" y="107"/>
                    </a:lnTo>
                    <a:lnTo>
                      <a:pt x="81" y="107"/>
                    </a:lnTo>
                    <a:lnTo>
                      <a:pt x="88" y="110"/>
                    </a:lnTo>
                    <a:lnTo>
                      <a:pt x="96" y="112"/>
                    </a:lnTo>
                    <a:lnTo>
                      <a:pt x="100" y="112"/>
                    </a:lnTo>
                    <a:lnTo>
                      <a:pt x="107" y="115"/>
                    </a:lnTo>
                    <a:lnTo>
                      <a:pt x="115" y="117"/>
                    </a:lnTo>
                    <a:lnTo>
                      <a:pt x="122" y="119"/>
                    </a:lnTo>
                    <a:lnTo>
                      <a:pt x="126" y="122"/>
                    </a:lnTo>
                    <a:lnTo>
                      <a:pt x="136" y="126"/>
                    </a:lnTo>
                    <a:lnTo>
                      <a:pt x="141" y="129"/>
                    </a:lnTo>
                    <a:lnTo>
                      <a:pt x="148" y="131"/>
                    </a:lnTo>
                    <a:lnTo>
                      <a:pt x="155" y="134"/>
                    </a:lnTo>
                    <a:lnTo>
                      <a:pt x="162" y="136"/>
                    </a:lnTo>
                    <a:lnTo>
                      <a:pt x="169" y="138"/>
                    </a:lnTo>
                    <a:lnTo>
                      <a:pt x="176" y="141"/>
                    </a:lnTo>
                    <a:lnTo>
                      <a:pt x="183" y="145"/>
                    </a:lnTo>
                    <a:lnTo>
                      <a:pt x="191" y="148"/>
                    </a:lnTo>
                    <a:lnTo>
                      <a:pt x="198" y="148"/>
                    </a:lnTo>
                    <a:lnTo>
                      <a:pt x="205" y="153"/>
                    </a:lnTo>
                    <a:lnTo>
                      <a:pt x="212" y="153"/>
                    </a:lnTo>
                    <a:lnTo>
                      <a:pt x="219" y="155"/>
                    </a:lnTo>
                    <a:lnTo>
                      <a:pt x="226" y="157"/>
                    </a:lnTo>
                    <a:lnTo>
                      <a:pt x="233" y="160"/>
                    </a:lnTo>
                    <a:lnTo>
                      <a:pt x="241" y="160"/>
                    </a:lnTo>
                    <a:lnTo>
                      <a:pt x="248" y="162"/>
                    </a:lnTo>
                    <a:lnTo>
                      <a:pt x="248" y="145"/>
                    </a:lnTo>
                    <a:lnTo>
                      <a:pt x="34" y="60"/>
                    </a:lnTo>
                    <a:lnTo>
                      <a:pt x="252" y="126"/>
                    </a:lnTo>
                    <a:lnTo>
                      <a:pt x="252" y="110"/>
                    </a:lnTo>
                    <a:lnTo>
                      <a:pt x="243" y="105"/>
                    </a:lnTo>
                    <a:lnTo>
                      <a:pt x="236" y="100"/>
                    </a:lnTo>
                    <a:lnTo>
                      <a:pt x="226" y="98"/>
                    </a:lnTo>
                    <a:lnTo>
                      <a:pt x="219" y="93"/>
                    </a:lnTo>
                    <a:lnTo>
                      <a:pt x="210" y="88"/>
                    </a:lnTo>
                    <a:lnTo>
                      <a:pt x="202" y="86"/>
                    </a:lnTo>
                    <a:lnTo>
                      <a:pt x="195" y="81"/>
                    </a:lnTo>
                    <a:lnTo>
                      <a:pt x="186" y="79"/>
                    </a:lnTo>
                    <a:lnTo>
                      <a:pt x="179" y="74"/>
                    </a:lnTo>
                    <a:lnTo>
                      <a:pt x="172" y="72"/>
                    </a:lnTo>
                    <a:lnTo>
                      <a:pt x="162" y="67"/>
                    </a:lnTo>
                    <a:lnTo>
                      <a:pt x="155" y="65"/>
                    </a:lnTo>
                    <a:lnTo>
                      <a:pt x="148" y="62"/>
                    </a:lnTo>
                    <a:lnTo>
                      <a:pt x="138" y="57"/>
                    </a:lnTo>
                    <a:lnTo>
                      <a:pt x="131" y="55"/>
                    </a:lnTo>
                    <a:lnTo>
                      <a:pt x="124" y="53"/>
                    </a:lnTo>
                    <a:lnTo>
                      <a:pt x="117" y="50"/>
                    </a:lnTo>
                    <a:lnTo>
                      <a:pt x="107" y="46"/>
                    </a:lnTo>
                    <a:lnTo>
                      <a:pt x="100" y="43"/>
                    </a:lnTo>
                    <a:lnTo>
                      <a:pt x="93" y="38"/>
                    </a:lnTo>
                    <a:lnTo>
                      <a:pt x="84" y="36"/>
                    </a:lnTo>
                    <a:lnTo>
                      <a:pt x="77" y="34"/>
                    </a:lnTo>
                    <a:lnTo>
                      <a:pt x="69" y="29"/>
                    </a:lnTo>
                    <a:lnTo>
                      <a:pt x="62" y="27"/>
                    </a:lnTo>
                    <a:lnTo>
                      <a:pt x="53" y="24"/>
                    </a:lnTo>
                    <a:lnTo>
                      <a:pt x="46" y="19"/>
                    </a:lnTo>
                    <a:lnTo>
                      <a:pt x="39" y="17"/>
                    </a:lnTo>
                    <a:lnTo>
                      <a:pt x="31" y="15"/>
                    </a:lnTo>
                    <a:lnTo>
                      <a:pt x="22" y="10"/>
                    </a:lnTo>
                    <a:lnTo>
                      <a:pt x="15" y="8"/>
                    </a:lnTo>
                    <a:lnTo>
                      <a:pt x="8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7" y="3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34" y="8"/>
                    </a:lnTo>
                    <a:lnTo>
                      <a:pt x="41" y="8"/>
                    </a:lnTo>
                    <a:lnTo>
                      <a:pt x="48" y="10"/>
                    </a:lnTo>
                    <a:lnTo>
                      <a:pt x="53" y="12"/>
                    </a:lnTo>
                    <a:lnTo>
                      <a:pt x="60" y="15"/>
                    </a:lnTo>
                    <a:lnTo>
                      <a:pt x="69" y="17"/>
                    </a:lnTo>
                    <a:lnTo>
                      <a:pt x="77" y="19"/>
                    </a:lnTo>
                    <a:lnTo>
                      <a:pt x="84" y="22"/>
                    </a:lnTo>
                    <a:lnTo>
                      <a:pt x="91" y="24"/>
                    </a:lnTo>
                    <a:lnTo>
                      <a:pt x="100" y="27"/>
                    </a:lnTo>
                    <a:lnTo>
                      <a:pt x="107" y="31"/>
                    </a:lnTo>
                    <a:lnTo>
                      <a:pt x="117" y="34"/>
                    </a:lnTo>
                    <a:lnTo>
                      <a:pt x="124" y="36"/>
                    </a:lnTo>
                    <a:lnTo>
                      <a:pt x="134" y="38"/>
                    </a:lnTo>
                    <a:lnTo>
                      <a:pt x="141" y="43"/>
                    </a:lnTo>
                    <a:lnTo>
                      <a:pt x="150" y="46"/>
                    </a:lnTo>
                    <a:lnTo>
                      <a:pt x="160" y="48"/>
                    </a:lnTo>
                    <a:lnTo>
                      <a:pt x="167" y="53"/>
                    </a:lnTo>
                    <a:lnTo>
                      <a:pt x="179" y="57"/>
                    </a:lnTo>
                    <a:lnTo>
                      <a:pt x="186" y="60"/>
                    </a:lnTo>
                    <a:lnTo>
                      <a:pt x="195" y="62"/>
                    </a:lnTo>
                    <a:lnTo>
                      <a:pt x="205" y="67"/>
                    </a:lnTo>
                    <a:lnTo>
                      <a:pt x="214" y="72"/>
                    </a:lnTo>
                    <a:lnTo>
                      <a:pt x="224" y="74"/>
                    </a:lnTo>
                    <a:lnTo>
                      <a:pt x="233" y="81"/>
                    </a:lnTo>
                    <a:lnTo>
                      <a:pt x="243" y="84"/>
                    </a:lnTo>
                    <a:lnTo>
                      <a:pt x="255" y="88"/>
                    </a:lnTo>
                    <a:lnTo>
                      <a:pt x="264" y="93"/>
                    </a:lnTo>
                    <a:lnTo>
                      <a:pt x="274" y="98"/>
                    </a:lnTo>
                    <a:lnTo>
                      <a:pt x="283" y="100"/>
                    </a:lnTo>
                    <a:lnTo>
                      <a:pt x="293" y="105"/>
                    </a:lnTo>
                    <a:lnTo>
                      <a:pt x="302" y="110"/>
                    </a:lnTo>
                    <a:lnTo>
                      <a:pt x="312" y="115"/>
                    </a:lnTo>
                    <a:lnTo>
                      <a:pt x="321" y="117"/>
                    </a:lnTo>
                    <a:lnTo>
                      <a:pt x="333" y="124"/>
                    </a:lnTo>
                    <a:lnTo>
                      <a:pt x="343" y="129"/>
                    </a:lnTo>
                    <a:lnTo>
                      <a:pt x="352" y="131"/>
                    </a:lnTo>
                    <a:lnTo>
                      <a:pt x="362" y="136"/>
                    </a:lnTo>
                    <a:lnTo>
                      <a:pt x="371" y="141"/>
                    </a:lnTo>
                    <a:lnTo>
                      <a:pt x="381" y="145"/>
                    </a:lnTo>
                    <a:lnTo>
                      <a:pt x="390" y="150"/>
                    </a:lnTo>
                    <a:lnTo>
                      <a:pt x="400" y="155"/>
                    </a:lnTo>
                    <a:lnTo>
                      <a:pt x="412" y="160"/>
                    </a:lnTo>
                    <a:lnTo>
                      <a:pt x="421" y="164"/>
                    </a:lnTo>
                    <a:lnTo>
                      <a:pt x="431" y="169"/>
                    </a:lnTo>
                    <a:lnTo>
                      <a:pt x="438" y="174"/>
                    </a:lnTo>
                    <a:lnTo>
                      <a:pt x="447" y="179"/>
                    </a:lnTo>
                    <a:lnTo>
                      <a:pt x="457" y="183"/>
                    </a:lnTo>
                    <a:lnTo>
                      <a:pt x="466" y="186"/>
                    </a:lnTo>
                    <a:lnTo>
                      <a:pt x="476" y="191"/>
                    </a:lnTo>
                    <a:lnTo>
                      <a:pt x="485" y="195"/>
                    </a:lnTo>
                    <a:lnTo>
                      <a:pt x="492" y="200"/>
                    </a:lnTo>
                    <a:lnTo>
                      <a:pt x="502" y="205"/>
                    </a:lnTo>
                    <a:lnTo>
                      <a:pt x="509" y="210"/>
                    </a:lnTo>
                    <a:lnTo>
                      <a:pt x="519" y="214"/>
                    </a:lnTo>
                    <a:lnTo>
                      <a:pt x="526" y="217"/>
                    </a:lnTo>
                    <a:lnTo>
                      <a:pt x="535" y="224"/>
                    </a:lnTo>
                    <a:lnTo>
                      <a:pt x="542" y="226"/>
                    </a:lnTo>
                    <a:lnTo>
                      <a:pt x="552" y="231"/>
                    </a:lnTo>
                    <a:lnTo>
                      <a:pt x="552" y="250"/>
                    </a:lnTo>
                    <a:lnTo>
                      <a:pt x="547" y="250"/>
                    </a:lnTo>
                    <a:lnTo>
                      <a:pt x="540" y="250"/>
                    </a:lnTo>
                    <a:lnTo>
                      <a:pt x="533" y="250"/>
                    </a:lnTo>
                    <a:lnTo>
                      <a:pt x="523" y="248"/>
                    </a:lnTo>
                    <a:lnTo>
                      <a:pt x="519" y="245"/>
                    </a:lnTo>
                    <a:lnTo>
                      <a:pt x="514" y="245"/>
                    </a:lnTo>
                    <a:lnTo>
                      <a:pt x="509" y="243"/>
                    </a:lnTo>
                    <a:lnTo>
                      <a:pt x="504" y="240"/>
                    </a:lnTo>
                    <a:lnTo>
                      <a:pt x="500" y="238"/>
                    </a:lnTo>
                    <a:lnTo>
                      <a:pt x="492" y="238"/>
                    </a:lnTo>
                    <a:lnTo>
                      <a:pt x="488" y="233"/>
                    </a:lnTo>
                    <a:lnTo>
                      <a:pt x="483" y="233"/>
                    </a:lnTo>
                    <a:lnTo>
                      <a:pt x="478" y="231"/>
                    </a:lnTo>
                    <a:lnTo>
                      <a:pt x="471" y="226"/>
                    </a:lnTo>
                    <a:lnTo>
                      <a:pt x="466" y="224"/>
                    </a:lnTo>
                    <a:lnTo>
                      <a:pt x="462" y="221"/>
                    </a:lnTo>
                    <a:lnTo>
                      <a:pt x="457" y="219"/>
                    </a:lnTo>
                    <a:lnTo>
                      <a:pt x="452" y="217"/>
                    </a:lnTo>
                    <a:lnTo>
                      <a:pt x="447" y="214"/>
                    </a:lnTo>
                    <a:lnTo>
                      <a:pt x="443" y="212"/>
                    </a:lnTo>
                    <a:lnTo>
                      <a:pt x="433" y="207"/>
                    </a:lnTo>
                    <a:lnTo>
                      <a:pt x="426" y="202"/>
                    </a:lnTo>
                    <a:lnTo>
                      <a:pt x="419" y="200"/>
                    </a:lnTo>
                    <a:lnTo>
                      <a:pt x="414" y="200"/>
                    </a:lnTo>
                    <a:lnTo>
                      <a:pt x="416" y="205"/>
                    </a:lnTo>
                    <a:lnTo>
                      <a:pt x="424" y="212"/>
                    </a:lnTo>
                    <a:lnTo>
                      <a:pt x="428" y="219"/>
                    </a:lnTo>
                    <a:lnTo>
                      <a:pt x="435" y="224"/>
                    </a:lnTo>
                    <a:lnTo>
                      <a:pt x="443" y="229"/>
                    </a:lnTo>
                    <a:lnTo>
                      <a:pt x="450" y="233"/>
                    </a:lnTo>
                    <a:lnTo>
                      <a:pt x="459" y="240"/>
                    </a:lnTo>
                    <a:lnTo>
                      <a:pt x="466" y="245"/>
                    </a:lnTo>
                    <a:lnTo>
                      <a:pt x="476" y="250"/>
                    </a:lnTo>
                    <a:lnTo>
                      <a:pt x="483" y="255"/>
                    </a:lnTo>
                    <a:lnTo>
                      <a:pt x="492" y="259"/>
                    </a:lnTo>
                    <a:lnTo>
                      <a:pt x="502" y="264"/>
                    </a:lnTo>
                    <a:lnTo>
                      <a:pt x="509" y="269"/>
                    </a:lnTo>
                    <a:lnTo>
                      <a:pt x="519" y="274"/>
                    </a:lnTo>
                    <a:lnTo>
                      <a:pt x="526" y="281"/>
                    </a:lnTo>
                    <a:lnTo>
                      <a:pt x="535" y="288"/>
                    </a:lnTo>
                    <a:lnTo>
                      <a:pt x="533" y="293"/>
                    </a:lnTo>
                    <a:lnTo>
                      <a:pt x="528" y="298"/>
                    </a:lnTo>
                    <a:lnTo>
                      <a:pt x="519" y="300"/>
                    </a:lnTo>
                    <a:lnTo>
                      <a:pt x="509" y="305"/>
                    </a:lnTo>
                    <a:lnTo>
                      <a:pt x="504" y="305"/>
                    </a:lnTo>
                    <a:lnTo>
                      <a:pt x="500" y="305"/>
                    </a:lnTo>
                    <a:lnTo>
                      <a:pt x="495" y="305"/>
                    </a:lnTo>
                    <a:lnTo>
                      <a:pt x="490" y="307"/>
                    </a:lnTo>
                    <a:lnTo>
                      <a:pt x="483" y="307"/>
                    </a:lnTo>
                    <a:lnTo>
                      <a:pt x="478" y="307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3" name="Freeform 434"/>
              <p:cNvSpPr>
                <a:spLocks/>
              </p:cNvSpPr>
              <p:nvPr/>
            </p:nvSpPr>
            <p:spPr bwMode="auto">
              <a:xfrm>
                <a:off x="4780" y="3118"/>
                <a:ext cx="432" cy="242"/>
              </a:xfrm>
              <a:custGeom>
                <a:avLst/>
                <a:gdLst>
                  <a:gd name="T0" fmla="*/ 38 w 432"/>
                  <a:gd name="T1" fmla="*/ 147 h 242"/>
                  <a:gd name="T2" fmla="*/ 104 w 432"/>
                  <a:gd name="T3" fmla="*/ 147 h 242"/>
                  <a:gd name="T4" fmla="*/ 9 w 432"/>
                  <a:gd name="T5" fmla="*/ 66 h 242"/>
                  <a:gd name="T6" fmla="*/ 14 w 432"/>
                  <a:gd name="T7" fmla="*/ 57 h 242"/>
                  <a:gd name="T8" fmla="*/ 21 w 432"/>
                  <a:gd name="T9" fmla="*/ 54 h 242"/>
                  <a:gd name="T10" fmla="*/ 35 w 432"/>
                  <a:gd name="T11" fmla="*/ 59 h 242"/>
                  <a:gd name="T12" fmla="*/ 50 w 432"/>
                  <a:gd name="T13" fmla="*/ 68 h 242"/>
                  <a:gd name="T14" fmla="*/ 64 w 432"/>
                  <a:gd name="T15" fmla="*/ 80 h 242"/>
                  <a:gd name="T16" fmla="*/ 66 w 432"/>
                  <a:gd name="T17" fmla="*/ 57 h 242"/>
                  <a:gd name="T18" fmla="*/ 61 w 432"/>
                  <a:gd name="T19" fmla="*/ 47 h 242"/>
                  <a:gd name="T20" fmla="*/ 52 w 432"/>
                  <a:gd name="T21" fmla="*/ 38 h 242"/>
                  <a:gd name="T22" fmla="*/ 40 w 432"/>
                  <a:gd name="T23" fmla="*/ 33 h 242"/>
                  <a:gd name="T24" fmla="*/ 28 w 432"/>
                  <a:gd name="T25" fmla="*/ 26 h 242"/>
                  <a:gd name="T26" fmla="*/ 16 w 432"/>
                  <a:gd name="T27" fmla="*/ 21 h 242"/>
                  <a:gd name="T28" fmla="*/ 7 w 432"/>
                  <a:gd name="T29" fmla="*/ 14 h 242"/>
                  <a:gd name="T30" fmla="*/ 0 w 432"/>
                  <a:gd name="T31" fmla="*/ 4 h 242"/>
                  <a:gd name="T32" fmla="*/ 4 w 432"/>
                  <a:gd name="T33" fmla="*/ 0 h 242"/>
                  <a:gd name="T34" fmla="*/ 16 w 432"/>
                  <a:gd name="T35" fmla="*/ 2 h 242"/>
                  <a:gd name="T36" fmla="*/ 31 w 432"/>
                  <a:gd name="T37" fmla="*/ 4 h 242"/>
                  <a:gd name="T38" fmla="*/ 42 w 432"/>
                  <a:gd name="T39" fmla="*/ 7 h 242"/>
                  <a:gd name="T40" fmla="*/ 57 w 432"/>
                  <a:gd name="T41" fmla="*/ 9 h 242"/>
                  <a:gd name="T42" fmla="*/ 71 w 432"/>
                  <a:gd name="T43" fmla="*/ 14 h 242"/>
                  <a:gd name="T44" fmla="*/ 83 w 432"/>
                  <a:gd name="T45" fmla="*/ 19 h 242"/>
                  <a:gd name="T46" fmla="*/ 97 w 432"/>
                  <a:gd name="T47" fmla="*/ 21 h 242"/>
                  <a:gd name="T48" fmla="*/ 111 w 432"/>
                  <a:gd name="T49" fmla="*/ 26 h 242"/>
                  <a:gd name="T50" fmla="*/ 126 w 432"/>
                  <a:gd name="T51" fmla="*/ 28 h 242"/>
                  <a:gd name="T52" fmla="*/ 138 w 432"/>
                  <a:gd name="T53" fmla="*/ 35 h 242"/>
                  <a:gd name="T54" fmla="*/ 152 w 432"/>
                  <a:gd name="T55" fmla="*/ 40 h 242"/>
                  <a:gd name="T56" fmla="*/ 166 w 432"/>
                  <a:gd name="T57" fmla="*/ 45 h 242"/>
                  <a:gd name="T58" fmla="*/ 180 w 432"/>
                  <a:gd name="T59" fmla="*/ 49 h 242"/>
                  <a:gd name="T60" fmla="*/ 195 w 432"/>
                  <a:gd name="T61" fmla="*/ 54 h 242"/>
                  <a:gd name="T62" fmla="*/ 209 w 432"/>
                  <a:gd name="T63" fmla="*/ 61 h 242"/>
                  <a:gd name="T64" fmla="*/ 223 w 432"/>
                  <a:gd name="T65" fmla="*/ 66 h 242"/>
                  <a:gd name="T66" fmla="*/ 237 w 432"/>
                  <a:gd name="T67" fmla="*/ 73 h 242"/>
                  <a:gd name="T68" fmla="*/ 252 w 432"/>
                  <a:gd name="T69" fmla="*/ 78 h 242"/>
                  <a:gd name="T70" fmla="*/ 266 w 432"/>
                  <a:gd name="T71" fmla="*/ 85 h 242"/>
                  <a:gd name="T72" fmla="*/ 280 w 432"/>
                  <a:gd name="T73" fmla="*/ 90 h 242"/>
                  <a:gd name="T74" fmla="*/ 294 w 432"/>
                  <a:gd name="T75" fmla="*/ 97 h 242"/>
                  <a:gd name="T76" fmla="*/ 306 w 432"/>
                  <a:gd name="T77" fmla="*/ 104 h 242"/>
                  <a:gd name="T78" fmla="*/ 321 w 432"/>
                  <a:gd name="T79" fmla="*/ 111 h 242"/>
                  <a:gd name="T80" fmla="*/ 335 w 432"/>
                  <a:gd name="T81" fmla="*/ 118 h 242"/>
                  <a:gd name="T82" fmla="*/ 349 w 432"/>
                  <a:gd name="T83" fmla="*/ 125 h 242"/>
                  <a:gd name="T84" fmla="*/ 361 w 432"/>
                  <a:gd name="T85" fmla="*/ 130 h 242"/>
                  <a:gd name="T86" fmla="*/ 375 w 432"/>
                  <a:gd name="T87" fmla="*/ 137 h 242"/>
                  <a:gd name="T88" fmla="*/ 387 w 432"/>
                  <a:gd name="T89" fmla="*/ 144 h 242"/>
                  <a:gd name="T90" fmla="*/ 399 w 432"/>
                  <a:gd name="T91" fmla="*/ 152 h 242"/>
                  <a:gd name="T92" fmla="*/ 413 w 432"/>
                  <a:gd name="T93" fmla="*/ 159 h 242"/>
                  <a:gd name="T94" fmla="*/ 425 w 432"/>
                  <a:gd name="T95" fmla="*/ 168 h 242"/>
                  <a:gd name="T96" fmla="*/ 233 w 432"/>
                  <a:gd name="T97" fmla="*/ 242 h 24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32" h="242">
                    <a:moveTo>
                      <a:pt x="233" y="242"/>
                    </a:moveTo>
                    <a:lnTo>
                      <a:pt x="38" y="147"/>
                    </a:lnTo>
                    <a:lnTo>
                      <a:pt x="45" y="116"/>
                    </a:lnTo>
                    <a:lnTo>
                      <a:pt x="104" y="147"/>
                    </a:lnTo>
                    <a:lnTo>
                      <a:pt x="99" y="133"/>
                    </a:lnTo>
                    <a:lnTo>
                      <a:pt x="9" y="66"/>
                    </a:lnTo>
                    <a:lnTo>
                      <a:pt x="12" y="59"/>
                    </a:lnTo>
                    <a:lnTo>
                      <a:pt x="14" y="57"/>
                    </a:lnTo>
                    <a:lnTo>
                      <a:pt x="16" y="54"/>
                    </a:lnTo>
                    <a:lnTo>
                      <a:pt x="21" y="54"/>
                    </a:lnTo>
                    <a:lnTo>
                      <a:pt x="26" y="57"/>
                    </a:lnTo>
                    <a:lnTo>
                      <a:pt x="35" y="59"/>
                    </a:lnTo>
                    <a:lnTo>
                      <a:pt x="40" y="64"/>
                    </a:lnTo>
                    <a:lnTo>
                      <a:pt x="50" y="68"/>
                    </a:lnTo>
                    <a:lnTo>
                      <a:pt x="57" y="76"/>
                    </a:lnTo>
                    <a:lnTo>
                      <a:pt x="64" y="80"/>
                    </a:lnTo>
                    <a:lnTo>
                      <a:pt x="69" y="66"/>
                    </a:lnTo>
                    <a:lnTo>
                      <a:pt x="66" y="57"/>
                    </a:lnTo>
                    <a:lnTo>
                      <a:pt x="64" y="52"/>
                    </a:lnTo>
                    <a:lnTo>
                      <a:pt x="61" y="47"/>
                    </a:lnTo>
                    <a:lnTo>
                      <a:pt x="57" y="42"/>
                    </a:lnTo>
                    <a:lnTo>
                      <a:pt x="52" y="38"/>
                    </a:lnTo>
                    <a:lnTo>
                      <a:pt x="47" y="35"/>
                    </a:lnTo>
                    <a:lnTo>
                      <a:pt x="40" y="33"/>
                    </a:lnTo>
                    <a:lnTo>
                      <a:pt x="35" y="30"/>
                    </a:lnTo>
                    <a:lnTo>
                      <a:pt x="28" y="26"/>
                    </a:lnTo>
                    <a:lnTo>
                      <a:pt x="23" y="23"/>
                    </a:lnTo>
                    <a:lnTo>
                      <a:pt x="16" y="21"/>
                    </a:lnTo>
                    <a:lnTo>
                      <a:pt x="14" y="19"/>
                    </a:lnTo>
                    <a:lnTo>
                      <a:pt x="7" y="14"/>
                    </a:lnTo>
                    <a:lnTo>
                      <a:pt x="4" y="9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8" y="7"/>
                    </a:lnTo>
                    <a:lnTo>
                      <a:pt x="42" y="7"/>
                    </a:lnTo>
                    <a:lnTo>
                      <a:pt x="52" y="9"/>
                    </a:lnTo>
                    <a:lnTo>
                      <a:pt x="57" y="9"/>
                    </a:lnTo>
                    <a:lnTo>
                      <a:pt x="64" y="11"/>
                    </a:lnTo>
                    <a:lnTo>
                      <a:pt x="71" y="14"/>
                    </a:lnTo>
                    <a:lnTo>
                      <a:pt x="78" y="16"/>
                    </a:lnTo>
                    <a:lnTo>
                      <a:pt x="83" y="19"/>
                    </a:lnTo>
                    <a:lnTo>
                      <a:pt x="92" y="19"/>
                    </a:lnTo>
                    <a:lnTo>
                      <a:pt x="97" y="21"/>
                    </a:lnTo>
                    <a:lnTo>
                      <a:pt x="107" y="23"/>
                    </a:lnTo>
                    <a:lnTo>
                      <a:pt x="111" y="26"/>
                    </a:lnTo>
                    <a:lnTo>
                      <a:pt x="119" y="28"/>
                    </a:lnTo>
                    <a:lnTo>
                      <a:pt x="126" y="28"/>
                    </a:lnTo>
                    <a:lnTo>
                      <a:pt x="133" y="33"/>
                    </a:lnTo>
                    <a:lnTo>
                      <a:pt x="138" y="35"/>
                    </a:lnTo>
                    <a:lnTo>
                      <a:pt x="147" y="38"/>
                    </a:lnTo>
                    <a:lnTo>
                      <a:pt x="152" y="40"/>
                    </a:lnTo>
                    <a:lnTo>
                      <a:pt x="161" y="42"/>
                    </a:lnTo>
                    <a:lnTo>
                      <a:pt x="166" y="45"/>
                    </a:lnTo>
                    <a:lnTo>
                      <a:pt x="176" y="47"/>
                    </a:lnTo>
                    <a:lnTo>
                      <a:pt x="180" y="49"/>
                    </a:lnTo>
                    <a:lnTo>
                      <a:pt x="187" y="52"/>
                    </a:lnTo>
                    <a:lnTo>
                      <a:pt x="195" y="54"/>
                    </a:lnTo>
                    <a:lnTo>
                      <a:pt x="202" y="59"/>
                    </a:lnTo>
                    <a:lnTo>
                      <a:pt x="209" y="61"/>
                    </a:lnTo>
                    <a:lnTo>
                      <a:pt x="218" y="64"/>
                    </a:lnTo>
                    <a:lnTo>
                      <a:pt x="223" y="66"/>
                    </a:lnTo>
                    <a:lnTo>
                      <a:pt x="230" y="68"/>
                    </a:lnTo>
                    <a:lnTo>
                      <a:pt x="237" y="73"/>
                    </a:lnTo>
                    <a:lnTo>
                      <a:pt x="244" y="76"/>
                    </a:lnTo>
                    <a:lnTo>
                      <a:pt x="252" y="78"/>
                    </a:lnTo>
                    <a:lnTo>
                      <a:pt x="259" y="80"/>
                    </a:lnTo>
                    <a:lnTo>
                      <a:pt x="266" y="85"/>
                    </a:lnTo>
                    <a:lnTo>
                      <a:pt x="273" y="87"/>
                    </a:lnTo>
                    <a:lnTo>
                      <a:pt x="280" y="90"/>
                    </a:lnTo>
                    <a:lnTo>
                      <a:pt x="287" y="92"/>
                    </a:lnTo>
                    <a:lnTo>
                      <a:pt x="294" y="97"/>
                    </a:lnTo>
                    <a:lnTo>
                      <a:pt x="301" y="99"/>
                    </a:lnTo>
                    <a:lnTo>
                      <a:pt x="306" y="104"/>
                    </a:lnTo>
                    <a:lnTo>
                      <a:pt x="316" y="106"/>
                    </a:lnTo>
                    <a:lnTo>
                      <a:pt x="321" y="111"/>
                    </a:lnTo>
                    <a:lnTo>
                      <a:pt x="328" y="114"/>
                    </a:lnTo>
                    <a:lnTo>
                      <a:pt x="335" y="118"/>
                    </a:lnTo>
                    <a:lnTo>
                      <a:pt x="342" y="121"/>
                    </a:lnTo>
                    <a:lnTo>
                      <a:pt x="349" y="125"/>
                    </a:lnTo>
                    <a:lnTo>
                      <a:pt x="356" y="128"/>
                    </a:lnTo>
                    <a:lnTo>
                      <a:pt x="361" y="130"/>
                    </a:lnTo>
                    <a:lnTo>
                      <a:pt x="368" y="135"/>
                    </a:lnTo>
                    <a:lnTo>
                      <a:pt x="375" y="137"/>
                    </a:lnTo>
                    <a:lnTo>
                      <a:pt x="382" y="142"/>
                    </a:lnTo>
                    <a:lnTo>
                      <a:pt x="387" y="144"/>
                    </a:lnTo>
                    <a:lnTo>
                      <a:pt x="394" y="149"/>
                    </a:lnTo>
                    <a:lnTo>
                      <a:pt x="399" y="152"/>
                    </a:lnTo>
                    <a:lnTo>
                      <a:pt x="406" y="156"/>
                    </a:lnTo>
                    <a:lnTo>
                      <a:pt x="413" y="159"/>
                    </a:lnTo>
                    <a:lnTo>
                      <a:pt x="418" y="164"/>
                    </a:lnTo>
                    <a:lnTo>
                      <a:pt x="425" y="168"/>
                    </a:lnTo>
                    <a:lnTo>
                      <a:pt x="432" y="173"/>
                    </a:lnTo>
                    <a:lnTo>
                      <a:pt x="233" y="242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4" name="Freeform 435"/>
              <p:cNvSpPr>
                <a:spLocks/>
              </p:cNvSpPr>
              <p:nvPr/>
            </p:nvSpPr>
            <p:spPr bwMode="auto">
              <a:xfrm>
                <a:off x="4109" y="2300"/>
                <a:ext cx="276" cy="124"/>
              </a:xfrm>
              <a:custGeom>
                <a:avLst/>
                <a:gdLst>
                  <a:gd name="T0" fmla="*/ 0 w 276"/>
                  <a:gd name="T1" fmla="*/ 62 h 124"/>
                  <a:gd name="T2" fmla="*/ 43 w 276"/>
                  <a:gd name="T3" fmla="*/ 36 h 124"/>
                  <a:gd name="T4" fmla="*/ 229 w 276"/>
                  <a:gd name="T5" fmla="*/ 78 h 124"/>
                  <a:gd name="T6" fmla="*/ 222 w 276"/>
                  <a:gd name="T7" fmla="*/ 71 h 124"/>
                  <a:gd name="T8" fmla="*/ 210 w 276"/>
                  <a:gd name="T9" fmla="*/ 64 h 124"/>
                  <a:gd name="T10" fmla="*/ 200 w 276"/>
                  <a:gd name="T11" fmla="*/ 57 h 124"/>
                  <a:gd name="T12" fmla="*/ 191 w 276"/>
                  <a:gd name="T13" fmla="*/ 52 h 124"/>
                  <a:gd name="T14" fmla="*/ 179 w 276"/>
                  <a:gd name="T15" fmla="*/ 48 h 124"/>
                  <a:gd name="T16" fmla="*/ 167 w 276"/>
                  <a:gd name="T17" fmla="*/ 40 h 124"/>
                  <a:gd name="T18" fmla="*/ 153 w 276"/>
                  <a:gd name="T19" fmla="*/ 38 h 124"/>
                  <a:gd name="T20" fmla="*/ 141 w 276"/>
                  <a:gd name="T21" fmla="*/ 33 h 124"/>
                  <a:gd name="T22" fmla="*/ 129 w 276"/>
                  <a:gd name="T23" fmla="*/ 31 h 124"/>
                  <a:gd name="T24" fmla="*/ 115 w 276"/>
                  <a:gd name="T25" fmla="*/ 26 h 124"/>
                  <a:gd name="T26" fmla="*/ 103 w 276"/>
                  <a:gd name="T27" fmla="*/ 21 h 124"/>
                  <a:gd name="T28" fmla="*/ 88 w 276"/>
                  <a:gd name="T29" fmla="*/ 17 h 124"/>
                  <a:gd name="T30" fmla="*/ 79 w 276"/>
                  <a:gd name="T31" fmla="*/ 12 h 124"/>
                  <a:gd name="T32" fmla="*/ 67 w 276"/>
                  <a:gd name="T33" fmla="*/ 10 h 124"/>
                  <a:gd name="T34" fmla="*/ 55 w 276"/>
                  <a:gd name="T35" fmla="*/ 5 h 124"/>
                  <a:gd name="T36" fmla="*/ 58 w 276"/>
                  <a:gd name="T37" fmla="*/ 0 h 124"/>
                  <a:gd name="T38" fmla="*/ 69 w 276"/>
                  <a:gd name="T39" fmla="*/ 0 h 124"/>
                  <a:gd name="T40" fmla="*/ 86 w 276"/>
                  <a:gd name="T41" fmla="*/ 0 h 124"/>
                  <a:gd name="T42" fmla="*/ 100 w 276"/>
                  <a:gd name="T43" fmla="*/ 2 h 124"/>
                  <a:gd name="T44" fmla="*/ 115 w 276"/>
                  <a:gd name="T45" fmla="*/ 7 h 124"/>
                  <a:gd name="T46" fmla="*/ 131 w 276"/>
                  <a:gd name="T47" fmla="*/ 10 h 124"/>
                  <a:gd name="T48" fmla="*/ 145 w 276"/>
                  <a:gd name="T49" fmla="*/ 17 h 124"/>
                  <a:gd name="T50" fmla="*/ 162 w 276"/>
                  <a:gd name="T51" fmla="*/ 21 h 124"/>
                  <a:gd name="T52" fmla="*/ 176 w 276"/>
                  <a:gd name="T53" fmla="*/ 29 h 124"/>
                  <a:gd name="T54" fmla="*/ 191 w 276"/>
                  <a:gd name="T55" fmla="*/ 36 h 124"/>
                  <a:gd name="T56" fmla="*/ 207 w 276"/>
                  <a:gd name="T57" fmla="*/ 45 h 124"/>
                  <a:gd name="T58" fmla="*/ 222 w 276"/>
                  <a:gd name="T59" fmla="*/ 52 h 124"/>
                  <a:gd name="T60" fmla="*/ 236 w 276"/>
                  <a:gd name="T61" fmla="*/ 62 h 124"/>
                  <a:gd name="T62" fmla="*/ 248 w 276"/>
                  <a:gd name="T63" fmla="*/ 69 h 124"/>
                  <a:gd name="T64" fmla="*/ 260 w 276"/>
                  <a:gd name="T65" fmla="*/ 78 h 124"/>
                  <a:gd name="T66" fmla="*/ 271 w 276"/>
                  <a:gd name="T67" fmla="*/ 88 h 124"/>
                  <a:gd name="T68" fmla="*/ 276 w 276"/>
                  <a:gd name="T69" fmla="*/ 95 h 124"/>
                  <a:gd name="T70" fmla="*/ 267 w 276"/>
                  <a:gd name="T71" fmla="*/ 107 h 124"/>
                  <a:gd name="T72" fmla="*/ 257 w 276"/>
                  <a:gd name="T73" fmla="*/ 116 h 124"/>
                  <a:gd name="T74" fmla="*/ 248 w 276"/>
                  <a:gd name="T75" fmla="*/ 124 h 124"/>
                  <a:gd name="T76" fmla="*/ 248 w 276"/>
                  <a:gd name="T77" fmla="*/ 124 h 1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76" h="124">
                    <a:moveTo>
                      <a:pt x="248" y="124"/>
                    </a:moveTo>
                    <a:lnTo>
                      <a:pt x="0" y="62"/>
                    </a:lnTo>
                    <a:lnTo>
                      <a:pt x="110" y="67"/>
                    </a:lnTo>
                    <a:lnTo>
                      <a:pt x="43" y="36"/>
                    </a:lnTo>
                    <a:lnTo>
                      <a:pt x="233" y="83"/>
                    </a:lnTo>
                    <a:lnTo>
                      <a:pt x="229" y="78"/>
                    </a:lnTo>
                    <a:lnTo>
                      <a:pt x="224" y="76"/>
                    </a:lnTo>
                    <a:lnTo>
                      <a:pt x="222" y="71"/>
                    </a:lnTo>
                    <a:lnTo>
                      <a:pt x="217" y="69"/>
                    </a:lnTo>
                    <a:lnTo>
                      <a:pt x="210" y="64"/>
                    </a:lnTo>
                    <a:lnTo>
                      <a:pt x="205" y="62"/>
                    </a:lnTo>
                    <a:lnTo>
                      <a:pt x="200" y="57"/>
                    </a:lnTo>
                    <a:lnTo>
                      <a:pt x="195" y="55"/>
                    </a:lnTo>
                    <a:lnTo>
                      <a:pt x="191" y="52"/>
                    </a:lnTo>
                    <a:lnTo>
                      <a:pt x="183" y="50"/>
                    </a:lnTo>
                    <a:lnTo>
                      <a:pt x="179" y="48"/>
                    </a:lnTo>
                    <a:lnTo>
                      <a:pt x="174" y="45"/>
                    </a:lnTo>
                    <a:lnTo>
                      <a:pt x="167" y="40"/>
                    </a:lnTo>
                    <a:lnTo>
                      <a:pt x="160" y="40"/>
                    </a:lnTo>
                    <a:lnTo>
                      <a:pt x="153" y="38"/>
                    </a:lnTo>
                    <a:lnTo>
                      <a:pt x="148" y="36"/>
                    </a:lnTo>
                    <a:lnTo>
                      <a:pt x="141" y="33"/>
                    </a:lnTo>
                    <a:lnTo>
                      <a:pt x="136" y="31"/>
                    </a:lnTo>
                    <a:lnTo>
                      <a:pt x="129" y="31"/>
                    </a:lnTo>
                    <a:lnTo>
                      <a:pt x="122" y="29"/>
                    </a:lnTo>
                    <a:lnTo>
                      <a:pt x="115" y="26"/>
                    </a:lnTo>
                    <a:lnTo>
                      <a:pt x="110" y="24"/>
                    </a:lnTo>
                    <a:lnTo>
                      <a:pt x="103" y="21"/>
                    </a:lnTo>
                    <a:lnTo>
                      <a:pt x="96" y="21"/>
                    </a:lnTo>
                    <a:lnTo>
                      <a:pt x="88" y="17"/>
                    </a:lnTo>
                    <a:lnTo>
                      <a:pt x="84" y="17"/>
                    </a:lnTo>
                    <a:lnTo>
                      <a:pt x="79" y="12"/>
                    </a:lnTo>
                    <a:lnTo>
                      <a:pt x="72" y="12"/>
                    </a:lnTo>
                    <a:lnTo>
                      <a:pt x="67" y="10"/>
                    </a:lnTo>
                    <a:lnTo>
                      <a:pt x="62" y="7"/>
                    </a:lnTo>
                    <a:lnTo>
                      <a:pt x="55" y="5"/>
                    </a:lnTo>
                    <a:lnTo>
                      <a:pt x="50" y="2"/>
                    </a:lnTo>
                    <a:lnTo>
                      <a:pt x="58" y="0"/>
                    </a:lnTo>
                    <a:lnTo>
                      <a:pt x="65" y="0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1" y="2"/>
                    </a:lnTo>
                    <a:lnTo>
                      <a:pt x="100" y="2"/>
                    </a:lnTo>
                    <a:lnTo>
                      <a:pt x="107" y="5"/>
                    </a:lnTo>
                    <a:lnTo>
                      <a:pt x="115" y="7"/>
                    </a:lnTo>
                    <a:lnTo>
                      <a:pt x="122" y="7"/>
                    </a:lnTo>
                    <a:lnTo>
                      <a:pt x="131" y="10"/>
                    </a:lnTo>
                    <a:lnTo>
                      <a:pt x="138" y="12"/>
                    </a:lnTo>
                    <a:lnTo>
                      <a:pt x="145" y="17"/>
                    </a:lnTo>
                    <a:lnTo>
                      <a:pt x="153" y="19"/>
                    </a:lnTo>
                    <a:lnTo>
                      <a:pt x="162" y="21"/>
                    </a:lnTo>
                    <a:lnTo>
                      <a:pt x="169" y="26"/>
                    </a:lnTo>
                    <a:lnTo>
                      <a:pt x="176" y="29"/>
                    </a:lnTo>
                    <a:lnTo>
                      <a:pt x="183" y="33"/>
                    </a:lnTo>
                    <a:lnTo>
                      <a:pt x="191" y="36"/>
                    </a:lnTo>
                    <a:lnTo>
                      <a:pt x="200" y="40"/>
                    </a:lnTo>
                    <a:lnTo>
                      <a:pt x="207" y="45"/>
                    </a:lnTo>
                    <a:lnTo>
                      <a:pt x="214" y="48"/>
                    </a:lnTo>
                    <a:lnTo>
                      <a:pt x="222" y="52"/>
                    </a:lnTo>
                    <a:lnTo>
                      <a:pt x="229" y="57"/>
                    </a:lnTo>
                    <a:lnTo>
                      <a:pt x="236" y="62"/>
                    </a:lnTo>
                    <a:lnTo>
                      <a:pt x="241" y="64"/>
                    </a:lnTo>
                    <a:lnTo>
                      <a:pt x="248" y="69"/>
                    </a:lnTo>
                    <a:lnTo>
                      <a:pt x="255" y="76"/>
                    </a:lnTo>
                    <a:lnTo>
                      <a:pt x="260" y="78"/>
                    </a:lnTo>
                    <a:lnTo>
                      <a:pt x="264" y="86"/>
                    </a:lnTo>
                    <a:lnTo>
                      <a:pt x="271" y="88"/>
                    </a:lnTo>
                    <a:lnTo>
                      <a:pt x="276" y="95"/>
                    </a:lnTo>
                    <a:lnTo>
                      <a:pt x="271" y="100"/>
                    </a:lnTo>
                    <a:lnTo>
                      <a:pt x="267" y="107"/>
                    </a:lnTo>
                    <a:lnTo>
                      <a:pt x="262" y="112"/>
                    </a:lnTo>
                    <a:lnTo>
                      <a:pt x="257" y="116"/>
                    </a:lnTo>
                    <a:lnTo>
                      <a:pt x="252" y="119"/>
                    </a:lnTo>
                    <a:lnTo>
                      <a:pt x="248" y="12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5" name="Freeform 436"/>
              <p:cNvSpPr>
                <a:spLocks/>
              </p:cNvSpPr>
              <p:nvPr/>
            </p:nvSpPr>
            <p:spPr bwMode="auto">
              <a:xfrm>
                <a:off x="4433" y="2416"/>
                <a:ext cx="223" cy="737"/>
              </a:xfrm>
              <a:custGeom>
                <a:avLst/>
                <a:gdLst>
                  <a:gd name="T0" fmla="*/ 180 w 223"/>
                  <a:gd name="T1" fmla="*/ 709 h 737"/>
                  <a:gd name="T2" fmla="*/ 180 w 223"/>
                  <a:gd name="T3" fmla="*/ 680 h 737"/>
                  <a:gd name="T4" fmla="*/ 180 w 223"/>
                  <a:gd name="T5" fmla="*/ 652 h 737"/>
                  <a:gd name="T6" fmla="*/ 180 w 223"/>
                  <a:gd name="T7" fmla="*/ 625 h 737"/>
                  <a:gd name="T8" fmla="*/ 180 w 223"/>
                  <a:gd name="T9" fmla="*/ 597 h 737"/>
                  <a:gd name="T10" fmla="*/ 180 w 223"/>
                  <a:gd name="T11" fmla="*/ 571 h 737"/>
                  <a:gd name="T12" fmla="*/ 180 w 223"/>
                  <a:gd name="T13" fmla="*/ 542 h 737"/>
                  <a:gd name="T14" fmla="*/ 180 w 223"/>
                  <a:gd name="T15" fmla="*/ 516 h 737"/>
                  <a:gd name="T16" fmla="*/ 180 w 223"/>
                  <a:gd name="T17" fmla="*/ 488 h 737"/>
                  <a:gd name="T18" fmla="*/ 183 w 223"/>
                  <a:gd name="T19" fmla="*/ 461 h 737"/>
                  <a:gd name="T20" fmla="*/ 183 w 223"/>
                  <a:gd name="T21" fmla="*/ 435 h 737"/>
                  <a:gd name="T22" fmla="*/ 180 w 223"/>
                  <a:gd name="T23" fmla="*/ 407 h 737"/>
                  <a:gd name="T24" fmla="*/ 180 w 223"/>
                  <a:gd name="T25" fmla="*/ 378 h 737"/>
                  <a:gd name="T26" fmla="*/ 180 w 223"/>
                  <a:gd name="T27" fmla="*/ 350 h 737"/>
                  <a:gd name="T28" fmla="*/ 178 w 223"/>
                  <a:gd name="T29" fmla="*/ 324 h 737"/>
                  <a:gd name="T30" fmla="*/ 176 w 223"/>
                  <a:gd name="T31" fmla="*/ 295 h 737"/>
                  <a:gd name="T32" fmla="*/ 173 w 223"/>
                  <a:gd name="T33" fmla="*/ 269 h 737"/>
                  <a:gd name="T34" fmla="*/ 168 w 223"/>
                  <a:gd name="T35" fmla="*/ 240 h 737"/>
                  <a:gd name="T36" fmla="*/ 166 w 223"/>
                  <a:gd name="T37" fmla="*/ 214 h 737"/>
                  <a:gd name="T38" fmla="*/ 159 w 223"/>
                  <a:gd name="T39" fmla="*/ 186 h 737"/>
                  <a:gd name="T40" fmla="*/ 154 w 223"/>
                  <a:gd name="T41" fmla="*/ 157 h 737"/>
                  <a:gd name="T42" fmla="*/ 147 w 223"/>
                  <a:gd name="T43" fmla="*/ 134 h 737"/>
                  <a:gd name="T44" fmla="*/ 138 w 223"/>
                  <a:gd name="T45" fmla="*/ 115 h 737"/>
                  <a:gd name="T46" fmla="*/ 123 w 223"/>
                  <a:gd name="T47" fmla="*/ 98 h 737"/>
                  <a:gd name="T48" fmla="*/ 107 w 223"/>
                  <a:gd name="T49" fmla="*/ 81 h 737"/>
                  <a:gd name="T50" fmla="*/ 88 w 223"/>
                  <a:gd name="T51" fmla="*/ 69 h 737"/>
                  <a:gd name="T52" fmla="*/ 71 w 223"/>
                  <a:gd name="T53" fmla="*/ 57 h 737"/>
                  <a:gd name="T54" fmla="*/ 52 w 223"/>
                  <a:gd name="T55" fmla="*/ 48 h 737"/>
                  <a:gd name="T56" fmla="*/ 33 w 223"/>
                  <a:gd name="T57" fmla="*/ 38 h 737"/>
                  <a:gd name="T58" fmla="*/ 14 w 223"/>
                  <a:gd name="T59" fmla="*/ 29 h 737"/>
                  <a:gd name="T60" fmla="*/ 0 w 223"/>
                  <a:gd name="T61" fmla="*/ 22 h 737"/>
                  <a:gd name="T62" fmla="*/ 16 w 223"/>
                  <a:gd name="T63" fmla="*/ 0 h 737"/>
                  <a:gd name="T64" fmla="*/ 33 w 223"/>
                  <a:gd name="T65" fmla="*/ 0 h 737"/>
                  <a:gd name="T66" fmla="*/ 50 w 223"/>
                  <a:gd name="T67" fmla="*/ 3 h 737"/>
                  <a:gd name="T68" fmla="*/ 66 w 223"/>
                  <a:gd name="T69" fmla="*/ 8 h 737"/>
                  <a:gd name="T70" fmla="*/ 83 w 223"/>
                  <a:gd name="T71" fmla="*/ 15 h 737"/>
                  <a:gd name="T72" fmla="*/ 100 w 223"/>
                  <a:gd name="T73" fmla="*/ 22 h 737"/>
                  <a:gd name="T74" fmla="*/ 114 w 223"/>
                  <a:gd name="T75" fmla="*/ 31 h 737"/>
                  <a:gd name="T76" fmla="*/ 140 w 223"/>
                  <a:gd name="T77" fmla="*/ 50 h 737"/>
                  <a:gd name="T78" fmla="*/ 161 w 223"/>
                  <a:gd name="T79" fmla="*/ 72 h 737"/>
                  <a:gd name="T80" fmla="*/ 173 w 223"/>
                  <a:gd name="T81" fmla="*/ 100 h 737"/>
                  <a:gd name="T82" fmla="*/ 185 w 223"/>
                  <a:gd name="T83" fmla="*/ 129 h 737"/>
                  <a:gd name="T84" fmla="*/ 195 w 223"/>
                  <a:gd name="T85" fmla="*/ 157 h 737"/>
                  <a:gd name="T86" fmla="*/ 204 w 223"/>
                  <a:gd name="T87" fmla="*/ 188 h 737"/>
                  <a:gd name="T88" fmla="*/ 209 w 223"/>
                  <a:gd name="T89" fmla="*/ 219 h 737"/>
                  <a:gd name="T90" fmla="*/ 216 w 223"/>
                  <a:gd name="T91" fmla="*/ 250 h 737"/>
                  <a:gd name="T92" fmla="*/ 218 w 223"/>
                  <a:gd name="T93" fmla="*/ 281 h 737"/>
                  <a:gd name="T94" fmla="*/ 221 w 223"/>
                  <a:gd name="T95" fmla="*/ 312 h 737"/>
                  <a:gd name="T96" fmla="*/ 221 w 223"/>
                  <a:gd name="T97" fmla="*/ 345 h 737"/>
                  <a:gd name="T98" fmla="*/ 223 w 223"/>
                  <a:gd name="T99" fmla="*/ 378 h 737"/>
                  <a:gd name="T100" fmla="*/ 223 w 223"/>
                  <a:gd name="T101" fmla="*/ 409 h 737"/>
                  <a:gd name="T102" fmla="*/ 221 w 223"/>
                  <a:gd name="T103" fmla="*/ 442 h 737"/>
                  <a:gd name="T104" fmla="*/ 221 w 223"/>
                  <a:gd name="T105" fmla="*/ 473 h 737"/>
                  <a:gd name="T106" fmla="*/ 218 w 223"/>
                  <a:gd name="T107" fmla="*/ 507 h 737"/>
                  <a:gd name="T108" fmla="*/ 216 w 223"/>
                  <a:gd name="T109" fmla="*/ 538 h 737"/>
                  <a:gd name="T110" fmla="*/ 214 w 223"/>
                  <a:gd name="T111" fmla="*/ 571 h 737"/>
                  <a:gd name="T112" fmla="*/ 211 w 223"/>
                  <a:gd name="T113" fmla="*/ 602 h 737"/>
                  <a:gd name="T114" fmla="*/ 209 w 223"/>
                  <a:gd name="T115" fmla="*/ 635 h 737"/>
                  <a:gd name="T116" fmla="*/ 209 w 223"/>
                  <a:gd name="T117" fmla="*/ 666 h 737"/>
                  <a:gd name="T118" fmla="*/ 206 w 223"/>
                  <a:gd name="T119" fmla="*/ 697 h 737"/>
                  <a:gd name="T120" fmla="*/ 206 w 223"/>
                  <a:gd name="T121" fmla="*/ 725 h 737"/>
                  <a:gd name="T122" fmla="*/ 180 w 223"/>
                  <a:gd name="T123" fmla="*/ 728 h 7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23" h="737">
                    <a:moveTo>
                      <a:pt x="180" y="728"/>
                    </a:moveTo>
                    <a:lnTo>
                      <a:pt x="180" y="716"/>
                    </a:lnTo>
                    <a:lnTo>
                      <a:pt x="180" y="709"/>
                    </a:lnTo>
                    <a:lnTo>
                      <a:pt x="180" y="699"/>
                    </a:lnTo>
                    <a:lnTo>
                      <a:pt x="180" y="690"/>
                    </a:lnTo>
                    <a:lnTo>
                      <a:pt x="180" y="680"/>
                    </a:lnTo>
                    <a:lnTo>
                      <a:pt x="180" y="671"/>
                    </a:lnTo>
                    <a:lnTo>
                      <a:pt x="180" y="661"/>
                    </a:lnTo>
                    <a:lnTo>
                      <a:pt x="180" y="652"/>
                    </a:lnTo>
                    <a:lnTo>
                      <a:pt x="180" y="642"/>
                    </a:lnTo>
                    <a:lnTo>
                      <a:pt x="180" y="635"/>
                    </a:lnTo>
                    <a:lnTo>
                      <a:pt x="180" y="625"/>
                    </a:lnTo>
                    <a:lnTo>
                      <a:pt x="180" y="616"/>
                    </a:lnTo>
                    <a:lnTo>
                      <a:pt x="180" y="606"/>
                    </a:lnTo>
                    <a:lnTo>
                      <a:pt x="180" y="597"/>
                    </a:lnTo>
                    <a:lnTo>
                      <a:pt x="180" y="587"/>
                    </a:lnTo>
                    <a:lnTo>
                      <a:pt x="180" y="580"/>
                    </a:lnTo>
                    <a:lnTo>
                      <a:pt x="180" y="571"/>
                    </a:lnTo>
                    <a:lnTo>
                      <a:pt x="180" y="561"/>
                    </a:lnTo>
                    <a:lnTo>
                      <a:pt x="180" y="552"/>
                    </a:lnTo>
                    <a:lnTo>
                      <a:pt x="180" y="542"/>
                    </a:lnTo>
                    <a:lnTo>
                      <a:pt x="180" y="533"/>
                    </a:lnTo>
                    <a:lnTo>
                      <a:pt x="180" y="523"/>
                    </a:lnTo>
                    <a:lnTo>
                      <a:pt x="180" y="516"/>
                    </a:lnTo>
                    <a:lnTo>
                      <a:pt x="180" y="507"/>
                    </a:lnTo>
                    <a:lnTo>
                      <a:pt x="180" y="497"/>
                    </a:lnTo>
                    <a:lnTo>
                      <a:pt x="180" y="488"/>
                    </a:lnTo>
                    <a:lnTo>
                      <a:pt x="180" y="478"/>
                    </a:lnTo>
                    <a:lnTo>
                      <a:pt x="183" y="471"/>
                    </a:lnTo>
                    <a:lnTo>
                      <a:pt x="183" y="461"/>
                    </a:lnTo>
                    <a:lnTo>
                      <a:pt x="183" y="452"/>
                    </a:lnTo>
                    <a:lnTo>
                      <a:pt x="183" y="442"/>
                    </a:lnTo>
                    <a:lnTo>
                      <a:pt x="183" y="435"/>
                    </a:lnTo>
                    <a:lnTo>
                      <a:pt x="183" y="426"/>
                    </a:lnTo>
                    <a:lnTo>
                      <a:pt x="183" y="416"/>
                    </a:lnTo>
                    <a:lnTo>
                      <a:pt x="180" y="407"/>
                    </a:lnTo>
                    <a:lnTo>
                      <a:pt x="180" y="397"/>
                    </a:lnTo>
                    <a:lnTo>
                      <a:pt x="180" y="388"/>
                    </a:lnTo>
                    <a:lnTo>
                      <a:pt x="180" y="378"/>
                    </a:lnTo>
                    <a:lnTo>
                      <a:pt x="180" y="369"/>
                    </a:lnTo>
                    <a:lnTo>
                      <a:pt x="180" y="362"/>
                    </a:lnTo>
                    <a:lnTo>
                      <a:pt x="180" y="350"/>
                    </a:lnTo>
                    <a:lnTo>
                      <a:pt x="178" y="343"/>
                    </a:lnTo>
                    <a:lnTo>
                      <a:pt x="178" y="333"/>
                    </a:lnTo>
                    <a:lnTo>
                      <a:pt x="178" y="324"/>
                    </a:lnTo>
                    <a:lnTo>
                      <a:pt x="176" y="314"/>
                    </a:lnTo>
                    <a:lnTo>
                      <a:pt x="176" y="305"/>
                    </a:lnTo>
                    <a:lnTo>
                      <a:pt x="176" y="295"/>
                    </a:lnTo>
                    <a:lnTo>
                      <a:pt x="176" y="288"/>
                    </a:lnTo>
                    <a:lnTo>
                      <a:pt x="173" y="279"/>
                    </a:lnTo>
                    <a:lnTo>
                      <a:pt x="173" y="269"/>
                    </a:lnTo>
                    <a:lnTo>
                      <a:pt x="171" y="259"/>
                    </a:lnTo>
                    <a:lnTo>
                      <a:pt x="171" y="250"/>
                    </a:lnTo>
                    <a:lnTo>
                      <a:pt x="168" y="240"/>
                    </a:lnTo>
                    <a:lnTo>
                      <a:pt x="168" y="231"/>
                    </a:lnTo>
                    <a:lnTo>
                      <a:pt x="166" y="224"/>
                    </a:lnTo>
                    <a:lnTo>
                      <a:pt x="166" y="214"/>
                    </a:lnTo>
                    <a:lnTo>
                      <a:pt x="164" y="205"/>
                    </a:lnTo>
                    <a:lnTo>
                      <a:pt x="161" y="195"/>
                    </a:lnTo>
                    <a:lnTo>
                      <a:pt x="159" y="186"/>
                    </a:lnTo>
                    <a:lnTo>
                      <a:pt x="159" y="176"/>
                    </a:lnTo>
                    <a:lnTo>
                      <a:pt x="157" y="167"/>
                    </a:lnTo>
                    <a:lnTo>
                      <a:pt x="154" y="157"/>
                    </a:lnTo>
                    <a:lnTo>
                      <a:pt x="152" y="150"/>
                    </a:lnTo>
                    <a:lnTo>
                      <a:pt x="149" y="141"/>
                    </a:lnTo>
                    <a:lnTo>
                      <a:pt x="147" y="134"/>
                    </a:lnTo>
                    <a:lnTo>
                      <a:pt x="145" y="126"/>
                    </a:lnTo>
                    <a:lnTo>
                      <a:pt x="140" y="119"/>
                    </a:lnTo>
                    <a:lnTo>
                      <a:pt x="138" y="115"/>
                    </a:lnTo>
                    <a:lnTo>
                      <a:pt x="133" y="107"/>
                    </a:lnTo>
                    <a:lnTo>
                      <a:pt x="128" y="103"/>
                    </a:lnTo>
                    <a:lnTo>
                      <a:pt x="123" y="98"/>
                    </a:lnTo>
                    <a:lnTo>
                      <a:pt x="119" y="93"/>
                    </a:lnTo>
                    <a:lnTo>
                      <a:pt x="111" y="86"/>
                    </a:lnTo>
                    <a:lnTo>
                      <a:pt x="107" y="81"/>
                    </a:lnTo>
                    <a:lnTo>
                      <a:pt x="100" y="77"/>
                    </a:lnTo>
                    <a:lnTo>
                      <a:pt x="95" y="74"/>
                    </a:lnTo>
                    <a:lnTo>
                      <a:pt x="88" y="69"/>
                    </a:lnTo>
                    <a:lnTo>
                      <a:pt x="83" y="65"/>
                    </a:lnTo>
                    <a:lnTo>
                      <a:pt x="76" y="60"/>
                    </a:lnTo>
                    <a:lnTo>
                      <a:pt x="71" y="57"/>
                    </a:lnTo>
                    <a:lnTo>
                      <a:pt x="64" y="53"/>
                    </a:lnTo>
                    <a:lnTo>
                      <a:pt x="57" y="50"/>
                    </a:lnTo>
                    <a:lnTo>
                      <a:pt x="52" y="48"/>
                    </a:lnTo>
                    <a:lnTo>
                      <a:pt x="45" y="46"/>
                    </a:lnTo>
                    <a:lnTo>
                      <a:pt x="40" y="41"/>
                    </a:lnTo>
                    <a:lnTo>
                      <a:pt x="33" y="38"/>
                    </a:lnTo>
                    <a:lnTo>
                      <a:pt x="28" y="36"/>
                    </a:lnTo>
                    <a:lnTo>
                      <a:pt x="23" y="34"/>
                    </a:lnTo>
                    <a:lnTo>
                      <a:pt x="14" y="29"/>
                    </a:lnTo>
                    <a:lnTo>
                      <a:pt x="7" y="27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5" y="0"/>
                    </a:lnTo>
                    <a:lnTo>
                      <a:pt x="50" y="3"/>
                    </a:lnTo>
                    <a:lnTo>
                      <a:pt x="54" y="3"/>
                    </a:lnTo>
                    <a:lnTo>
                      <a:pt x="61" y="5"/>
                    </a:lnTo>
                    <a:lnTo>
                      <a:pt x="66" y="8"/>
                    </a:lnTo>
                    <a:lnTo>
                      <a:pt x="71" y="10"/>
                    </a:lnTo>
                    <a:lnTo>
                      <a:pt x="78" y="10"/>
                    </a:lnTo>
                    <a:lnTo>
                      <a:pt x="83" y="15"/>
                    </a:lnTo>
                    <a:lnTo>
                      <a:pt x="88" y="17"/>
                    </a:lnTo>
                    <a:lnTo>
                      <a:pt x="95" y="19"/>
                    </a:lnTo>
                    <a:lnTo>
                      <a:pt x="100" y="22"/>
                    </a:lnTo>
                    <a:lnTo>
                      <a:pt x="104" y="24"/>
                    </a:lnTo>
                    <a:lnTo>
                      <a:pt x="109" y="27"/>
                    </a:lnTo>
                    <a:lnTo>
                      <a:pt x="114" y="31"/>
                    </a:lnTo>
                    <a:lnTo>
                      <a:pt x="123" y="38"/>
                    </a:lnTo>
                    <a:lnTo>
                      <a:pt x="130" y="46"/>
                    </a:lnTo>
                    <a:lnTo>
                      <a:pt x="140" y="50"/>
                    </a:lnTo>
                    <a:lnTo>
                      <a:pt x="147" y="57"/>
                    </a:lnTo>
                    <a:lnTo>
                      <a:pt x="154" y="65"/>
                    </a:lnTo>
                    <a:lnTo>
                      <a:pt x="161" y="72"/>
                    </a:lnTo>
                    <a:lnTo>
                      <a:pt x="166" y="81"/>
                    </a:lnTo>
                    <a:lnTo>
                      <a:pt x="171" y="91"/>
                    </a:lnTo>
                    <a:lnTo>
                      <a:pt x="173" y="100"/>
                    </a:lnTo>
                    <a:lnTo>
                      <a:pt x="178" y="110"/>
                    </a:lnTo>
                    <a:lnTo>
                      <a:pt x="183" y="117"/>
                    </a:lnTo>
                    <a:lnTo>
                      <a:pt x="185" y="129"/>
                    </a:lnTo>
                    <a:lnTo>
                      <a:pt x="190" y="138"/>
                    </a:lnTo>
                    <a:lnTo>
                      <a:pt x="192" y="148"/>
                    </a:lnTo>
                    <a:lnTo>
                      <a:pt x="195" y="157"/>
                    </a:lnTo>
                    <a:lnTo>
                      <a:pt x="197" y="167"/>
                    </a:lnTo>
                    <a:lnTo>
                      <a:pt x="202" y="176"/>
                    </a:lnTo>
                    <a:lnTo>
                      <a:pt x="204" y="188"/>
                    </a:lnTo>
                    <a:lnTo>
                      <a:pt x="204" y="198"/>
                    </a:lnTo>
                    <a:lnTo>
                      <a:pt x="209" y="207"/>
                    </a:lnTo>
                    <a:lnTo>
                      <a:pt x="209" y="219"/>
                    </a:lnTo>
                    <a:lnTo>
                      <a:pt x="211" y="229"/>
                    </a:lnTo>
                    <a:lnTo>
                      <a:pt x="214" y="238"/>
                    </a:lnTo>
                    <a:lnTo>
                      <a:pt x="216" y="250"/>
                    </a:lnTo>
                    <a:lnTo>
                      <a:pt x="216" y="259"/>
                    </a:lnTo>
                    <a:lnTo>
                      <a:pt x="218" y="269"/>
                    </a:lnTo>
                    <a:lnTo>
                      <a:pt x="218" y="281"/>
                    </a:lnTo>
                    <a:lnTo>
                      <a:pt x="218" y="290"/>
                    </a:lnTo>
                    <a:lnTo>
                      <a:pt x="221" y="302"/>
                    </a:lnTo>
                    <a:lnTo>
                      <a:pt x="221" y="312"/>
                    </a:lnTo>
                    <a:lnTo>
                      <a:pt x="221" y="324"/>
                    </a:lnTo>
                    <a:lnTo>
                      <a:pt x="221" y="333"/>
                    </a:lnTo>
                    <a:lnTo>
                      <a:pt x="221" y="345"/>
                    </a:lnTo>
                    <a:lnTo>
                      <a:pt x="223" y="355"/>
                    </a:lnTo>
                    <a:lnTo>
                      <a:pt x="223" y="366"/>
                    </a:lnTo>
                    <a:lnTo>
                      <a:pt x="223" y="378"/>
                    </a:lnTo>
                    <a:lnTo>
                      <a:pt x="223" y="388"/>
                    </a:lnTo>
                    <a:lnTo>
                      <a:pt x="223" y="400"/>
                    </a:lnTo>
                    <a:lnTo>
                      <a:pt x="223" y="409"/>
                    </a:lnTo>
                    <a:lnTo>
                      <a:pt x="223" y="421"/>
                    </a:lnTo>
                    <a:lnTo>
                      <a:pt x="221" y="431"/>
                    </a:lnTo>
                    <a:lnTo>
                      <a:pt x="221" y="442"/>
                    </a:lnTo>
                    <a:lnTo>
                      <a:pt x="221" y="452"/>
                    </a:lnTo>
                    <a:lnTo>
                      <a:pt x="221" y="464"/>
                    </a:lnTo>
                    <a:lnTo>
                      <a:pt x="221" y="473"/>
                    </a:lnTo>
                    <a:lnTo>
                      <a:pt x="221" y="485"/>
                    </a:lnTo>
                    <a:lnTo>
                      <a:pt x="218" y="495"/>
                    </a:lnTo>
                    <a:lnTo>
                      <a:pt x="218" y="507"/>
                    </a:lnTo>
                    <a:lnTo>
                      <a:pt x="216" y="516"/>
                    </a:lnTo>
                    <a:lnTo>
                      <a:pt x="216" y="528"/>
                    </a:lnTo>
                    <a:lnTo>
                      <a:pt x="216" y="538"/>
                    </a:lnTo>
                    <a:lnTo>
                      <a:pt x="216" y="549"/>
                    </a:lnTo>
                    <a:lnTo>
                      <a:pt x="214" y="559"/>
                    </a:lnTo>
                    <a:lnTo>
                      <a:pt x="214" y="571"/>
                    </a:lnTo>
                    <a:lnTo>
                      <a:pt x="214" y="580"/>
                    </a:lnTo>
                    <a:lnTo>
                      <a:pt x="211" y="592"/>
                    </a:lnTo>
                    <a:lnTo>
                      <a:pt x="211" y="602"/>
                    </a:lnTo>
                    <a:lnTo>
                      <a:pt x="211" y="614"/>
                    </a:lnTo>
                    <a:lnTo>
                      <a:pt x="211" y="623"/>
                    </a:lnTo>
                    <a:lnTo>
                      <a:pt x="209" y="635"/>
                    </a:lnTo>
                    <a:lnTo>
                      <a:pt x="209" y="644"/>
                    </a:lnTo>
                    <a:lnTo>
                      <a:pt x="209" y="654"/>
                    </a:lnTo>
                    <a:lnTo>
                      <a:pt x="209" y="666"/>
                    </a:lnTo>
                    <a:lnTo>
                      <a:pt x="209" y="675"/>
                    </a:lnTo>
                    <a:lnTo>
                      <a:pt x="206" y="685"/>
                    </a:lnTo>
                    <a:lnTo>
                      <a:pt x="206" y="697"/>
                    </a:lnTo>
                    <a:lnTo>
                      <a:pt x="206" y="706"/>
                    </a:lnTo>
                    <a:lnTo>
                      <a:pt x="206" y="716"/>
                    </a:lnTo>
                    <a:lnTo>
                      <a:pt x="206" y="725"/>
                    </a:lnTo>
                    <a:lnTo>
                      <a:pt x="206" y="737"/>
                    </a:lnTo>
                    <a:lnTo>
                      <a:pt x="180" y="728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6" name="Freeform 437"/>
              <p:cNvSpPr>
                <a:spLocks/>
              </p:cNvSpPr>
              <p:nvPr/>
            </p:nvSpPr>
            <p:spPr bwMode="auto">
              <a:xfrm>
                <a:off x="4894" y="2012"/>
                <a:ext cx="221" cy="67"/>
              </a:xfrm>
              <a:custGeom>
                <a:avLst/>
                <a:gdLst>
                  <a:gd name="T0" fmla="*/ 0 w 221"/>
                  <a:gd name="T1" fmla="*/ 41 h 67"/>
                  <a:gd name="T2" fmla="*/ 0 w 221"/>
                  <a:gd name="T3" fmla="*/ 34 h 67"/>
                  <a:gd name="T4" fmla="*/ 5 w 221"/>
                  <a:gd name="T5" fmla="*/ 31 h 67"/>
                  <a:gd name="T6" fmla="*/ 7 w 221"/>
                  <a:gd name="T7" fmla="*/ 29 h 67"/>
                  <a:gd name="T8" fmla="*/ 12 w 221"/>
                  <a:gd name="T9" fmla="*/ 29 h 67"/>
                  <a:gd name="T10" fmla="*/ 16 w 221"/>
                  <a:gd name="T11" fmla="*/ 27 h 67"/>
                  <a:gd name="T12" fmla="*/ 19 w 221"/>
                  <a:gd name="T13" fmla="*/ 27 h 67"/>
                  <a:gd name="T14" fmla="*/ 26 w 221"/>
                  <a:gd name="T15" fmla="*/ 27 h 67"/>
                  <a:gd name="T16" fmla="*/ 31 w 221"/>
                  <a:gd name="T17" fmla="*/ 27 h 67"/>
                  <a:gd name="T18" fmla="*/ 35 w 221"/>
                  <a:gd name="T19" fmla="*/ 27 h 67"/>
                  <a:gd name="T20" fmla="*/ 40 w 221"/>
                  <a:gd name="T21" fmla="*/ 27 h 67"/>
                  <a:gd name="T22" fmla="*/ 45 w 221"/>
                  <a:gd name="T23" fmla="*/ 27 h 67"/>
                  <a:gd name="T24" fmla="*/ 50 w 221"/>
                  <a:gd name="T25" fmla="*/ 29 h 67"/>
                  <a:gd name="T26" fmla="*/ 59 w 221"/>
                  <a:gd name="T27" fmla="*/ 27 h 67"/>
                  <a:gd name="T28" fmla="*/ 66 w 221"/>
                  <a:gd name="T29" fmla="*/ 22 h 67"/>
                  <a:gd name="T30" fmla="*/ 59 w 221"/>
                  <a:gd name="T31" fmla="*/ 19 h 67"/>
                  <a:gd name="T32" fmla="*/ 50 w 221"/>
                  <a:gd name="T33" fmla="*/ 17 h 67"/>
                  <a:gd name="T34" fmla="*/ 43 w 221"/>
                  <a:gd name="T35" fmla="*/ 17 h 67"/>
                  <a:gd name="T36" fmla="*/ 35 w 221"/>
                  <a:gd name="T37" fmla="*/ 17 h 67"/>
                  <a:gd name="T38" fmla="*/ 26 w 221"/>
                  <a:gd name="T39" fmla="*/ 17 h 67"/>
                  <a:gd name="T40" fmla="*/ 19 w 221"/>
                  <a:gd name="T41" fmla="*/ 15 h 67"/>
                  <a:gd name="T42" fmla="*/ 9 w 221"/>
                  <a:gd name="T43" fmla="*/ 12 h 67"/>
                  <a:gd name="T44" fmla="*/ 2 w 221"/>
                  <a:gd name="T45" fmla="*/ 10 h 67"/>
                  <a:gd name="T46" fmla="*/ 5 w 221"/>
                  <a:gd name="T47" fmla="*/ 0 h 67"/>
                  <a:gd name="T48" fmla="*/ 221 w 221"/>
                  <a:gd name="T49" fmla="*/ 43 h 67"/>
                  <a:gd name="T50" fmla="*/ 209 w 221"/>
                  <a:gd name="T51" fmla="*/ 65 h 67"/>
                  <a:gd name="T52" fmla="*/ 204 w 221"/>
                  <a:gd name="T53" fmla="*/ 65 h 67"/>
                  <a:gd name="T54" fmla="*/ 197 w 221"/>
                  <a:gd name="T55" fmla="*/ 67 h 67"/>
                  <a:gd name="T56" fmla="*/ 192 w 221"/>
                  <a:gd name="T57" fmla="*/ 67 h 67"/>
                  <a:gd name="T58" fmla="*/ 187 w 221"/>
                  <a:gd name="T59" fmla="*/ 67 h 67"/>
                  <a:gd name="T60" fmla="*/ 180 w 221"/>
                  <a:gd name="T61" fmla="*/ 67 h 67"/>
                  <a:gd name="T62" fmla="*/ 176 w 221"/>
                  <a:gd name="T63" fmla="*/ 67 h 67"/>
                  <a:gd name="T64" fmla="*/ 166 w 221"/>
                  <a:gd name="T65" fmla="*/ 65 h 67"/>
                  <a:gd name="T66" fmla="*/ 159 w 221"/>
                  <a:gd name="T67" fmla="*/ 65 h 67"/>
                  <a:gd name="T68" fmla="*/ 152 w 221"/>
                  <a:gd name="T69" fmla="*/ 62 h 67"/>
                  <a:gd name="T70" fmla="*/ 142 w 221"/>
                  <a:gd name="T71" fmla="*/ 62 h 67"/>
                  <a:gd name="T72" fmla="*/ 135 w 221"/>
                  <a:gd name="T73" fmla="*/ 60 h 67"/>
                  <a:gd name="T74" fmla="*/ 126 w 221"/>
                  <a:gd name="T75" fmla="*/ 60 h 67"/>
                  <a:gd name="T76" fmla="*/ 116 w 221"/>
                  <a:gd name="T77" fmla="*/ 60 h 67"/>
                  <a:gd name="T78" fmla="*/ 109 w 221"/>
                  <a:gd name="T79" fmla="*/ 57 h 67"/>
                  <a:gd name="T80" fmla="*/ 97 w 221"/>
                  <a:gd name="T81" fmla="*/ 57 h 67"/>
                  <a:gd name="T82" fmla="*/ 90 w 221"/>
                  <a:gd name="T83" fmla="*/ 55 h 67"/>
                  <a:gd name="T84" fmla="*/ 81 w 221"/>
                  <a:gd name="T85" fmla="*/ 53 h 67"/>
                  <a:gd name="T86" fmla="*/ 71 w 221"/>
                  <a:gd name="T87" fmla="*/ 53 h 67"/>
                  <a:gd name="T88" fmla="*/ 62 w 221"/>
                  <a:gd name="T89" fmla="*/ 50 h 67"/>
                  <a:gd name="T90" fmla="*/ 54 w 221"/>
                  <a:gd name="T91" fmla="*/ 50 h 67"/>
                  <a:gd name="T92" fmla="*/ 45 w 221"/>
                  <a:gd name="T93" fmla="*/ 48 h 67"/>
                  <a:gd name="T94" fmla="*/ 38 w 221"/>
                  <a:gd name="T95" fmla="*/ 48 h 67"/>
                  <a:gd name="T96" fmla="*/ 31 w 221"/>
                  <a:gd name="T97" fmla="*/ 46 h 67"/>
                  <a:gd name="T98" fmla="*/ 24 w 221"/>
                  <a:gd name="T99" fmla="*/ 43 h 67"/>
                  <a:gd name="T100" fmla="*/ 16 w 221"/>
                  <a:gd name="T101" fmla="*/ 43 h 67"/>
                  <a:gd name="T102" fmla="*/ 12 w 221"/>
                  <a:gd name="T103" fmla="*/ 41 h 67"/>
                  <a:gd name="T104" fmla="*/ 2 w 221"/>
                  <a:gd name="T105" fmla="*/ 41 h 67"/>
                  <a:gd name="T106" fmla="*/ 0 w 221"/>
                  <a:gd name="T107" fmla="*/ 41 h 67"/>
                  <a:gd name="T108" fmla="*/ 0 w 221"/>
                  <a:gd name="T109" fmla="*/ 41 h 6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21" h="67">
                    <a:moveTo>
                      <a:pt x="0" y="41"/>
                    </a:moveTo>
                    <a:lnTo>
                      <a:pt x="0" y="34"/>
                    </a:lnTo>
                    <a:lnTo>
                      <a:pt x="5" y="31"/>
                    </a:lnTo>
                    <a:lnTo>
                      <a:pt x="7" y="29"/>
                    </a:lnTo>
                    <a:lnTo>
                      <a:pt x="12" y="29"/>
                    </a:lnTo>
                    <a:lnTo>
                      <a:pt x="16" y="27"/>
                    </a:lnTo>
                    <a:lnTo>
                      <a:pt x="19" y="27"/>
                    </a:lnTo>
                    <a:lnTo>
                      <a:pt x="26" y="27"/>
                    </a:lnTo>
                    <a:lnTo>
                      <a:pt x="31" y="27"/>
                    </a:lnTo>
                    <a:lnTo>
                      <a:pt x="35" y="27"/>
                    </a:lnTo>
                    <a:lnTo>
                      <a:pt x="40" y="27"/>
                    </a:lnTo>
                    <a:lnTo>
                      <a:pt x="45" y="27"/>
                    </a:lnTo>
                    <a:lnTo>
                      <a:pt x="50" y="29"/>
                    </a:lnTo>
                    <a:lnTo>
                      <a:pt x="59" y="27"/>
                    </a:lnTo>
                    <a:lnTo>
                      <a:pt x="66" y="22"/>
                    </a:lnTo>
                    <a:lnTo>
                      <a:pt x="59" y="19"/>
                    </a:lnTo>
                    <a:lnTo>
                      <a:pt x="50" y="17"/>
                    </a:lnTo>
                    <a:lnTo>
                      <a:pt x="43" y="17"/>
                    </a:lnTo>
                    <a:lnTo>
                      <a:pt x="35" y="17"/>
                    </a:lnTo>
                    <a:lnTo>
                      <a:pt x="26" y="17"/>
                    </a:lnTo>
                    <a:lnTo>
                      <a:pt x="19" y="15"/>
                    </a:lnTo>
                    <a:lnTo>
                      <a:pt x="9" y="12"/>
                    </a:lnTo>
                    <a:lnTo>
                      <a:pt x="2" y="10"/>
                    </a:lnTo>
                    <a:lnTo>
                      <a:pt x="5" y="0"/>
                    </a:lnTo>
                    <a:lnTo>
                      <a:pt x="221" y="43"/>
                    </a:lnTo>
                    <a:lnTo>
                      <a:pt x="209" y="65"/>
                    </a:lnTo>
                    <a:lnTo>
                      <a:pt x="204" y="65"/>
                    </a:lnTo>
                    <a:lnTo>
                      <a:pt x="197" y="67"/>
                    </a:lnTo>
                    <a:lnTo>
                      <a:pt x="192" y="67"/>
                    </a:lnTo>
                    <a:lnTo>
                      <a:pt x="187" y="67"/>
                    </a:lnTo>
                    <a:lnTo>
                      <a:pt x="180" y="67"/>
                    </a:lnTo>
                    <a:lnTo>
                      <a:pt x="176" y="67"/>
                    </a:lnTo>
                    <a:lnTo>
                      <a:pt x="166" y="65"/>
                    </a:lnTo>
                    <a:lnTo>
                      <a:pt x="159" y="65"/>
                    </a:lnTo>
                    <a:lnTo>
                      <a:pt x="152" y="62"/>
                    </a:lnTo>
                    <a:lnTo>
                      <a:pt x="142" y="62"/>
                    </a:lnTo>
                    <a:lnTo>
                      <a:pt x="135" y="60"/>
                    </a:lnTo>
                    <a:lnTo>
                      <a:pt x="126" y="60"/>
                    </a:lnTo>
                    <a:lnTo>
                      <a:pt x="116" y="60"/>
                    </a:lnTo>
                    <a:lnTo>
                      <a:pt x="109" y="57"/>
                    </a:lnTo>
                    <a:lnTo>
                      <a:pt x="97" y="57"/>
                    </a:lnTo>
                    <a:lnTo>
                      <a:pt x="90" y="55"/>
                    </a:lnTo>
                    <a:lnTo>
                      <a:pt x="81" y="53"/>
                    </a:lnTo>
                    <a:lnTo>
                      <a:pt x="71" y="53"/>
                    </a:lnTo>
                    <a:lnTo>
                      <a:pt x="62" y="50"/>
                    </a:lnTo>
                    <a:lnTo>
                      <a:pt x="54" y="50"/>
                    </a:lnTo>
                    <a:lnTo>
                      <a:pt x="45" y="48"/>
                    </a:lnTo>
                    <a:lnTo>
                      <a:pt x="38" y="48"/>
                    </a:lnTo>
                    <a:lnTo>
                      <a:pt x="31" y="46"/>
                    </a:lnTo>
                    <a:lnTo>
                      <a:pt x="24" y="43"/>
                    </a:lnTo>
                    <a:lnTo>
                      <a:pt x="16" y="43"/>
                    </a:lnTo>
                    <a:lnTo>
                      <a:pt x="12" y="41"/>
                    </a:lnTo>
                    <a:lnTo>
                      <a:pt x="2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7" name="Freeform 438"/>
              <p:cNvSpPr>
                <a:spLocks/>
              </p:cNvSpPr>
              <p:nvPr/>
            </p:nvSpPr>
            <p:spPr bwMode="auto">
              <a:xfrm>
                <a:off x="5165" y="2093"/>
                <a:ext cx="233" cy="193"/>
              </a:xfrm>
              <a:custGeom>
                <a:avLst/>
                <a:gdLst>
                  <a:gd name="T0" fmla="*/ 185 w 233"/>
                  <a:gd name="T1" fmla="*/ 186 h 193"/>
                  <a:gd name="T2" fmla="*/ 178 w 233"/>
                  <a:gd name="T3" fmla="*/ 176 h 193"/>
                  <a:gd name="T4" fmla="*/ 168 w 233"/>
                  <a:gd name="T5" fmla="*/ 164 h 193"/>
                  <a:gd name="T6" fmla="*/ 157 w 233"/>
                  <a:gd name="T7" fmla="*/ 155 h 193"/>
                  <a:gd name="T8" fmla="*/ 147 w 233"/>
                  <a:gd name="T9" fmla="*/ 145 h 193"/>
                  <a:gd name="T10" fmla="*/ 138 w 233"/>
                  <a:gd name="T11" fmla="*/ 136 h 193"/>
                  <a:gd name="T12" fmla="*/ 126 w 233"/>
                  <a:gd name="T13" fmla="*/ 126 h 193"/>
                  <a:gd name="T14" fmla="*/ 114 w 233"/>
                  <a:gd name="T15" fmla="*/ 117 h 193"/>
                  <a:gd name="T16" fmla="*/ 102 w 233"/>
                  <a:gd name="T17" fmla="*/ 110 h 193"/>
                  <a:gd name="T18" fmla="*/ 90 w 233"/>
                  <a:gd name="T19" fmla="*/ 100 h 193"/>
                  <a:gd name="T20" fmla="*/ 76 w 233"/>
                  <a:gd name="T21" fmla="*/ 93 h 193"/>
                  <a:gd name="T22" fmla="*/ 61 w 233"/>
                  <a:gd name="T23" fmla="*/ 86 h 193"/>
                  <a:gd name="T24" fmla="*/ 50 w 233"/>
                  <a:gd name="T25" fmla="*/ 79 h 193"/>
                  <a:gd name="T26" fmla="*/ 35 w 233"/>
                  <a:gd name="T27" fmla="*/ 72 h 193"/>
                  <a:gd name="T28" fmla="*/ 21 w 233"/>
                  <a:gd name="T29" fmla="*/ 67 h 193"/>
                  <a:gd name="T30" fmla="*/ 7 w 233"/>
                  <a:gd name="T31" fmla="*/ 60 h 193"/>
                  <a:gd name="T32" fmla="*/ 2 w 233"/>
                  <a:gd name="T33" fmla="*/ 53 h 193"/>
                  <a:gd name="T34" fmla="*/ 9 w 233"/>
                  <a:gd name="T35" fmla="*/ 45 h 193"/>
                  <a:gd name="T36" fmla="*/ 19 w 233"/>
                  <a:gd name="T37" fmla="*/ 45 h 193"/>
                  <a:gd name="T38" fmla="*/ 28 w 233"/>
                  <a:gd name="T39" fmla="*/ 45 h 193"/>
                  <a:gd name="T40" fmla="*/ 40 w 233"/>
                  <a:gd name="T41" fmla="*/ 45 h 193"/>
                  <a:gd name="T42" fmla="*/ 50 w 233"/>
                  <a:gd name="T43" fmla="*/ 50 h 193"/>
                  <a:gd name="T44" fmla="*/ 61 w 233"/>
                  <a:gd name="T45" fmla="*/ 55 h 193"/>
                  <a:gd name="T46" fmla="*/ 71 w 233"/>
                  <a:gd name="T47" fmla="*/ 57 h 193"/>
                  <a:gd name="T48" fmla="*/ 78 w 233"/>
                  <a:gd name="T49" fmla="*/ 53 h 193"/>
                  <a:gd name="T50" fmla="*/ 26 w 233"/>
                  <a:gd name="T51" fmla="*/ 10 h 193"/>
                  <a:gd name="T52" fmla="*/ 35 w 233"/>
                  <a:gd name="T53" fmla="*/ 3 h 193"/>
                  <a:gd name="T54" fmla="*/ 50 w 233"/>
                  <a:gd name="T55" fmla="*/ 3 h 193"/>
                  <a:gd name="T56" fmla="*/ 64 w 233"/>
                  <a:gd name="T57" fmla="*/ 10 h 193"/>
                  <a:gd name="T58" fmla="*/ 80 w 233"/>
                  <a:gd name="T59" fmla="*/ 17 h 193"/>
                  <a:gd name="T60" fmla="*/ 92 w 233"/>
                  <a:gd name="T61" fmla="*/ 24 h 193"/>
                  <a:gd name="T62" fmla="*/ 107 w 233"/>
                  <a:gd name="T63" fmla="*/ 34 h 193"/>
                  <a:gd name="T64" fmla="*/ 121 w 233"/>
                  <a:gd name="T65" fmla="*/ 43 h 193"/>
                  <a:gd name="T66" fmla="*/ 135 w 233"/>
                  <a:gd name="T67" fmla="*/ 50 h 193"/>
                  <a:gd name="T68" fmla="*/ 147 w 233"/>
                  <a:gd name="T69" fmla="*/ 60 h 193"/>
                  <a:gd name="T70" fmla="*/ 159 w 233"/>
                  <a:gd name="T71" fmla="*/ 69 h 193"/>
                  <a:gd name="T72" fmla="*/ 171 w 233"/>
                  <a:gd name="T73" fmla="*/ 81 h 193"/>
                  <a:gd name="T74" fmla="*/ 183 w 233"/>
                  <a:gd name="T75" fmla="*/ 93 h 193"/>
                  <a:gd name="T76" fmla="*/ 192 w 233"/>
                  <a:gd name="T77" fmla="*/ 105 h 193"/>
                  <a:gd name="T78" fmla="*/ 202 w 233"/>
                  <a:gd name="T79" fmla="*/ 117 h 193"/>
                  <a:gd name="T80" fmla="*/ 211 w 233"/>
                  <a:gd name="T81" fmla="*/ 131 h 193"/>
                  <a:gd name="T82" fmla="*/ 221 w 233"/>
                  <a:gd name="T83" fmla="*/ 148 h 193"/>
                  <a:gd name="T84" fmla="*/ 228 w 233"/>
                  <a:gd name="T85" fmla="*/ 164 h 193"/>
                  <a:gd name="T86" fmla="*/ 228 w 233"/>
                  <a:gd name="T87" fmla="*/ 178 h 193"/>
                  <a:gd name="T88" fmla="*/ 218 w 233"/>
                  <a:gd name="T89" fmla="*/ 186 h 193"/>
                  <a:gd name="T90" fmla="*/ 206 w 233"/>
                  <a:gd name="T91" fmla="*/ 188 h 193"/>
                  <a:gd name="T92" fmla="*/ 197 w 233"/>
                  <a:gd name="T93" fmla="*/ 190 h 193"/>
                  <a:gd name="T94" fmla="*/ 192 w 233"/>
                  <a:gd name="T95" fmla="*/ 193 h 19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193">
                    <a:moveTo>
                      <a:pt x="192" y="193"/>
                    </a:moveTo>
                    <a:lnTo>
                      <a:pt x="185" y="186"/>
                    </a:lnTo>
                    <a:lnTo>
                      <a:pt x="183" y="181"/>
                    </a:lnTo>
                    <a:lnTo>
                      <a:pt x="178" y="176"/>
                    </a:lnTo>
                    <a:lnTo>
                      <a:pt x="173" y="169"/>
                    </a:lnTo>
                    <a:lnTo>
                      <a:pt x="168" y="164"/>
                    </a:lnTo>
                    <a:lnTo>
                      <a:pt x="161" y="159"/>
                    </a:lnTo>
                    <a:lnTo>
                      <a:pt x="157" y="155"/>
                    </a:lnTo>
                    <a:lnTo>
                      <a:pt x="152" y="150"/>
                    </a:lnTo>
                    <a:lnTo>
                      <a:pt x="147" y="145"/>
                    </a:lnTo>
                    <a:lnTo>
                      <a:pt x="142" y="140"/>
                    </a:lnTo>
                    <a:lnTo>
                      <a:pt x="138" y="136"/>
                    </a:lnTo>
                    <a:lnTo>
                      <a:pt x="130" y="131"/>
                    </a:lnTo>
                    <a:lnTo>
                      <a:pt x="126" y="126"/>
                    </a:lnTo>
                    <a:lnTo>
                      <a:pt x="121" y="121"/>
                    </a:lnTo>
                    <a:lnTo>
                      <a:pt x="114" y="117"/>
                    </a:lnTo>
                    <a:lnTo>
                      <a:pt x="109" y="114"/>
                    </a:lnTo>
                    <a:lnTo>
                      <a:pt x="102" y="110"/>
                    </a:lnTo>
                    <a:lnTo>
                      <a:pt x="95" y="105"/>
                    </a:lnTo>
                    <a:lnTo>
                      <a:pt x="90" y="100"/>
                    </a:lnTo>
                    <a:lnTo>
                      <a:pt x="83" y="98"/>
                    </a:lnTo>
                    <a:lnTo>
                      <a:pt x="76" y="93"/>
                    </a:lnTo>
                    <a:lnTo>
                      <a:pt x="69" y="91"/>
                    </a:lnTo>
                    <a:lnTo>
                      <a:pt x="61" y="86"/>
                    </a:lnTo>
                    <a:lnTo>
                      <a:pt x="57" y="83"/>
                    </a:lnTo>
                    <a:lnTo>
                      <a:pt x="50" y="79"/>
                    </a:lnTo>
                    <a:lnTo>
                      <a:pt x="42" y="76"/>
                    </a:lnTo>
                    <a:lnTo>
                      <a:pt x="35" y="72"/>
                    </a:lnTo>
                    <a:lnTo>
                      <a:pt x="28" y="69"/>
                    </a:lnTo>
                    <a:lnTo>
                      <a:pt x="21" y="67"/>
                    </a:lnTo>
                    <a:lnTo>
                      <a:pt x="14" y="62"/>
                    </a:lnTo>
                    <a:lnTo>
                      <a:pt x="7" y="60"/>
                    </a:lnTo>
                    <a:lnTo>
                      <a:pt x="0" y="57"/>
                    </a:lnTo>
                    <a:lnTo>
                      <a:pt x="2" y="53"/>
                    </a:lnTo>
                    <a:lnTo>
                      <a:pt x="4" y="50"/>
                    </a:lnTo>
                    <a:lnTo>
                      <a:pt x="9" y="45"/>
                    </a:lnTo>
                    <a:lnTo>
                      <a:pt x="14" y="45"/>
                    </a:lnTo>
                    <a:lnTo>
                      <a:pt x="19" y="45"/>
                    </a:lnTo>
                    <a:lnTo>
                      <a:pt x="23" y="45"/>
                    </a:lnTo>
                    <a:lnTo>
                      <a:pt x="28" y="45"/>
                    </a:lnTo>
                    <a:lnTo>
                      <a:pt x="35" y="45"/>
                    </a:lnTo>
                    <a:lnTo>
                      <a:pt x="40" y="45"/>
                    </a:lnTo>
                    <a:lnTo>
                      <a:pt x="45" y="48"/>
                    </a:lnTo>
                    <a:lnTo>
                      <a:pt x="50" y="50"/>
                    </a:lnTo>
                    <a:lnTo>
                      <a:pt x="57" y="53"/>
                    </a:lnTo>
                    <a:lnTo>
                      <a:pt x="61" y="55"/>
                    </a:lnTo>
                    <a:lnTo>
                      <a:pt x="66" y="55"/>
                    </a:lnTo>
                    <a:lnTo>
                      <a:pt x="71" y="57"/>
                    </a:lnTo>
                    <a:lnTo>
                      <a:pt x="78" y="60"/>
                    </a:lnTo>
                    <a:lnTo>
                      <a:pt x="78" y="53"/>
                    </a:lnTo>
                    <a:lnTo>
                      <a:pt x="23" y="12"/>
                    </a:lnTo>
                    <a:lnTo>
                      <a:pt x="26" y="10"/>
                    </a:lnTo>
                    <a:lnTo>
                      <a:pt x="28" y="7"/>
                    </a:lnTo>
                    <a:lnTo>
                      <a:pt x="35" y="3"/>
                    </a:lnTo>
                    <a:lnTo>
                      <a:pt x="42" y="0"/>
                    </a:lnTo>
                    <a:lnTo>
                      <a:pt x="50" y="3"/>
                    </a:lnTo>
                    <a:lnTo>
                      <a:pt x="57" y="7"/>
                    </a:lnTo>
                    <a:lnTo>
                      <a:pt x="64" y="10"/>
                    </a:lnTo>
                    <a:lnTo>
                      <a:pt x="73" y="15"/>
                    </a:lnTo>
                    <a:lnTo>
                      <a:pt x="80" y="17"/>
                    </a:lnTo>
                    <a:lnTo>
                      <a:pt x="85" y="22"/>
                    </a:lnTo>
                    <a:lnTo>
                      <a:pt x="92" y="24"/>
                    </a:lnTo>
                    <a:lnTo>
                      <a:pt x="102" y="29"/>
                    </a:lnTo>
                    <a:lnTo>
                      <a:pt x="107" y="34"/>
                    </a:lnTo>
                    <a:lnTo>
                      <a:pt x="114" y="38"/>
                    </a:lnTo>
                    <a:lnTo>
                      <a:pt x="121" y="43"/>
                    </a:lnTo>
                    <a:lnTo>
                      <a:pt x="128" y="45"/>
                    </a:lnTo>
                    <a:lnTo>
                      <a:pt x="135" y="50"/>
                    </a:lnTo>
                    <a:lnTo>
                      <a:pt x="142" y="55"/>
                    </a:lnTo>
                    <a:lnTo>
                      <a:pt x="147" y="60"/>
                    </a:lnTo>
                    <a:lnTo>
                      <a:pt x="154" y="67"/>
                    </a:lnTo>
                    <a:lnTo>
                      <a:pt x="159" y="69"/>
                    </a:lnTo>
                    <a:lnTo>
                      <a:pt x="166" y="76"/>
                    </a:lnTo>
                    <a:lnTo>
                      <a:pt x="171" y="81"/>
                    </a:lnTo>
                    <a:lnTo>
                      <a:pt x="178" y="86"/>
                    </a:lnTo>
                    <a:lnTo>
                      <a:pt x="183" y="93"/>
                    </a:lnTo>
                    <a:lnTo>
                      <a:pt x="187" y="98"/>
                    </a:lnTo>
                    <a:lnTo>
                      <a:pt x="192" y="105"/>
                    </a:lnTo>
                    <a:lnTo>
                      <a:pt x="199" y="112"/>
                    </a:lnTo>
                    <a:lnTo>
                      <a:pt x="202" y="117"/>
                    </a:lnTo>
                    <a:lnTo>
                      <a:pt x="206" y="124"/>
                    </a:lnTo>
                    <a:lnTo>
                      <a:pt x="211" y="131"/>
                    </a:lnTo>
                    <a:lnTo>
                      <a:pt x="216" y="140"/>
                    </a:lnTo>
                    <a:lnTo>
                      <a:pt x="221" y="148"/>
                    </a:lnTo>
                    <a:lnTo>
                      <a:pt x="223" y="155"/>
                    </a:lnTo>
                    <a:lnTo>
                      <a:pt x="228" y="164"/>
                    </a:lnTo>
                    <a:lnTo>
                      <a:pt x="233" y="174"/>
                    </a:lnTo>
                    <a:lnTo>
                      <a:pt x="228" y="178"/>
                    </a:lnTo>
                    <a:lnTo>
                      <a:pt x="223" y="183"/>
                    </a:lnTo>
                    <a:lnTo>
                      <a:pt x="218" y="186"/>
                    </a:lnTo>
                    <a:lnTo>
                      <a:pt x="214" y="188"/>
                    </a:lnTo>
                    <a:lnTo>
                      <a:pt x="206" y="188"/>
                    </a:lnTo>
                    <a:lnTo>
                      <a:pt x="202" y="190"/>
                    </a:lnTo>
                    <a:lnTo>
                      <a:pt x="197" y="190"/>
                    </a:lnTo>
                    <a:lnTo>
                      <a:pt x="192" y="193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8" name="Freeform 439"/>
              <p:cNvSpPr>
                <a:spLocks/>
              </p:cNvSpPr>
              <p:nvPr/>
            </p:nvSpPr>
            <p:spPr bwMode="auto">
              <a:xfrm>
                <a:off x="4803" y="2557"/>
                <a:ext cx="637" cy="599"/>
              </a:xfrm>
              <a:custGeom>
                <a:avLst/>
                <a:gdLst>
                  <a:gd name="T0" fmla="*/ 0 w 637"/>
                  <a:gd name="T1" fmla="*/ 323 h 599"/>
                  <a:gd name="T2" fmla="*/ 3 w 637"/>
                  <a:gd name="T3" fmla="*/ 292 h 599"/>
                  <a:gd name="T4" fmla="*/ 29 w 637"/>
                  <a:gd name="T5" fmla="*/ 197 h 599"/>
                  <a:gd name="T6" fmla="*/ 65 w 637"/>
                  <a:gd name="T7" fmla="*/ 187 h 599"/>
                  <a:gd name="T8" fmla="*/ 98 w 637"/>
                  <a:gd name="T9" fmla="*/ 185 h 599"/>
                  <a:gd name="T10" fmla="*/ 131 w 637"/>
                  <a:gd name="T11" fmla="*/ 187 h 599"/>
                  <a:gd name="T12" fmla="*/ 164 w 637"/>
                  <a:gd name="T13" fmla="*/ 199 h 599"/>
                  <a:gd name="T14" fmla="*/ 202 w 637"/>
                  <a:gd name="T15" fmla="*/ 216 h 599"/>
                  <a:gd name="T16" fmla="*/ 238 w 637"/>
                  <a:gd name="T17" fmla="*/ 235 h 599"/>
                  <a:gd name="T18" fmla="*/ 274 w 637"/>
                  <a:gd name="T19" fmla="*/ 256 h 599"/>
                  <a:gd name="T20" fmla="*/ 307 w 637"/>
                  <a:gd name="T21" fmla="*/ 278 h 599"/>
                  <a:gd name="T22" fmla="*/ 338 w 637"/>
                  <a:gd name="T23" fmla="*/ 299 h 599"/>
                  <a:gd name="T24" fmla="*/ 385 w 637"/>
                  <a:gd name="T25" fmla="*/ 335 h 599"/>
                  <a:gd name="T26" fmla="*/ 371 w 637"/>
                  <a:gd name="T27" fmla="*/ 299 h 599"/>
                  <a:gd name="T28" fmla="*/ 328 w 637"/>
                  <a:gd name="T29" fmla="*/ 263 h 599"/>
                  <a:gd name="T30" fmla="*/ 278 w 637"/>
                  <a:gd name="T31" fmla="*/ 237 h 599"/>
                  <a:gd name="T32" fmla="*/ 226 w 637"/>
                  <a:gd name="T33" fmla="*/ 211 h 599"/>
                  <a:gd name="T34" fmla="*/ 179 w 637"/>
                  <a:gd name="T35" fmla="*/ 180 h 599"/>
                  <a:gd name="T36" fmla="*/ 350 w 637"/>
                  <a:gd name="T37" fmla="*/ 223 h 599"/>
                  <a:gd name="T38" fmla="*/ 312 w 637"/>
                  <a:gd name="T39" fmla="*/ 183 h 599"/>
                  <a:gd name="T40" fmla="*/ 269 w 637"/>
                  <a:gd name="T41" fmla="*/ 149 h 599"/>
                  <a:gd name="T42" fmla="*/ 226 w 637"/>
                  <a:gd name="T43" fmla="*/ 116 h 599"/>
                  <a:gd name="T44" fmla="*/ 186 w 637"/>
                  <a:gd name="T45" fmla="*/ 80 h 599"/>
                  <a:gd name="T46" fmla="*/ 150 w 637"/>
                  <a:gd name="T47" fmla="*/ 38 h 599"/>
                  <a:gd name="T48" fmla="*/ 174 w 637"/>
                  <a:gd name="T49" fmla="*/ 21 h 599"/>
                  <a:gd name="T50" fmla="*/ 214 w 637"/>
                  <a:gd name="T51" fmla="*/ 50 h 599"/>
                  <a:gd name="T52" fmla="*/ 264 w 637"/>
                  <a:gd name="T53" fmla="*/ 71 h 599"/>
                  <a:gd name="T54" fmla="*/ 317 w 637"/>
                  <a:gd name="T55" fmla="*/ 92 h 599"/>
                  <a:gd name="T56" fmla="*/ 366 w 637"/>
                  <a:gd name="T57" fmla="*/ 116 h 599"/>
                  <a:gd name="T58" fmla="*/ 407 w 637"/>
                  <a:gd name="T59" fmla="*/ 145 h 599"/>
                  <a:gd name="T60" fmla="*/ 400 w 637"/>
                  <a:gd name="T61" fmla="*/ 111 h 599"/>
                  <a:gd name="T62" fmla="*/ 366 w 637"/>
                  <a:gd name="T63" fmla="*/ 69 h 599"/>
                  <a:gd name="T64" fmla="*/ 331 w 637"/>
                  <a:gd name="T65" fmla="*/ 38 h 599"/>
                  <a:gd name="T66" fmla="*/ 319 w 637"/>
                  <a:gd name="T67" fmla="*/ 19 h 599"/>
                  <a:gd name="T68" fmla="*/ 366 w 637"/>
                  <a:gd name="T69" fmla="*/ 28 h 599"/>
                  <a:gd name="T70" fmla="*/ 416 w 637"/>
                  <a:gd name="T71" fmla="*/ 50 h 599"/>
                  <a:gd name="T72" fmla="*/ 440 w 637"/>
                  <a:gd name="T73" fmla="*/ 40 h 599"/>
                  <a:gd name="T74" fmla="*/ 412 w 637"/>
                  <a:gd name="T75" fmla="*/ 16 h 599"/>
                  <a:gd name="T76" fmla="*/ 435 w 637"/>
                  <a:gd name="T77" fmla="*/ 4 h 599"/>
                  <a:gd name="T78" fmla="*/ 469 w 637"/>
                  <a:gd name="T79" fmla="*/ 31 h 599"/>
                  <a:gd name="T80" fmla="*/ 502 w 637"/>
                  <a:gd name="T81" fmla="*/ 61 h 599"/>
                  <a:gd name="T82" fmla="*/ 530 w 637"/>
                  <a:gd name="T83" fmla="*/ 95 h 599"/>
                  <a:gd name="T84" fmla="*/ 559 w 637"/>
                  <a:gd name="T85" fmla="*/ 133 h 599"/>
                  <a:gd name="T86" fmla="*/ 585 w 637"/>
                  <a:gd name="T87" fmla="*/ 171 h 599"/>
                  <a:gd name="T88" fmla="*/ 599 w 637"/>
                  <a:gd name="T89" fmla="*/ 218 h 599"/>
                  <a:gd name="T90" fmla="*/ 561 w 637"/>
                  <a:gd name="T91" fmla="*/ 192 h 599"/>
                  <a:gd name="T92" fmla="*/ 530 w 637"/>
                  <a:gd name="T93" fmla="*/ 166 h 599"/>
                  <a:gd name="T94" fmla="*/ 500 w 637"/>
                  <a:gd name="T95" fmla="*/ 138 h 599"/>
                  <a:gd name="T96" fmla="*/ 471 w 637"/>
                  <a:gd name="T97" fmla="*/ 109 h 599"/>
                  <a:gd name="T98" fmla="*/ 452 w 637"/>
                  <a:gd name="T99" fmla="*/ 102 h 599"/>
                  <a:gd name="T100" fmla="*/ 481 w 637"/>
                  <a:gd name="T101" fmla="*/ 147 h 599"/>
                  <a:gd name="T102" fmla="*/ 516 w 637"/>
                  <a:gd name="T103" fmla="*/ 195 h 599"/>
                  <a:gd name="T104" fmla="*/ 552 w 637"/>
                  <a:gd name="T105" fmla="*/ 244 h 599"/>
                  <a:gd name="T106" fmla="*/ 585 w 637"/>
                  <a:gd name="T107" fmla="*/ 294 h 599"/>
                  <a:gd name="T108" fmla="*/ 611 w 637"/>
                  <a:gd name="T109" fmla="*/ 340 h 599"/>
                  <a:gd name="T110" fmla="*/ 552 w 637"/>
                  <a:gd name="T111" fmla="*/ 318 h 599"/>
                  <a:gd name="T112" fmla="*/ 557 w 637"/>
                  <a:gd name="T113" fmla="*/ 351 h 599"/>
                  <a:gd name="T114" fmla="*/ 625 w 637"/>
                  <a:gd name="T115" fmla="*/ 463 h 599"/>
                  <a:gd name="T116" fmla="*/ 635 w 637"/>
                  <a:gd name="T117" fmla="*/ 518 h 599"/>
                  <a:gd name="T118" fmla="*/ 623 w 637"/>
                  <a:gd name="T119" fmla="*/ 570 h 5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37" h="599">
                    <a:moveTo>
                      <a:pt x="0" y="347"/>
                    </a:moveTo>
                    <a:lnTo>
                      <a:pt x="0" y="342"/>
                    </a:lnTo>
                    <a:lnTo>
                      <a:pt x="0" y="337"/>
                    </a:lnTo>
                    <a:lnTo>
                      <a:pt x="0" y="332"/>
                    </a:lnTo>
                    <a:lnTo>
                      <a:pt x="0" y="328"/>
                    </a:lnTo>
                    <a:lnTo>
                      <a:pt x="0" y="323"/>
                    </a:lnTo>
                    <a:lnTo>
                      <a:pt x="0" y="318"/>
                    </a:lnTo>
                    <a:lnTo>
                      <a:pt x="0" y="311"/>
                    </a:lnTo>
                    <a:lnTo>
                      <a:pt x="0" y="309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3" y="292"/>
                    </a:lnTo>
                    <a:lnTo>
                      <a:pt x="5" y="287"/>
                    </a:lnTo>
                    <a:lnTo>
                      <a:pt x="8" y="278"/>
                    </a:lnTo>
                    <a:lnTo>
                      <a:pt x="12" y="271"/>
                    </a:lnTo>
                    <a:lnTo>
                      <a:pt x="181" y="342"/>
                    </a:lnTo>
                    <a:lnTo>
                      <a:pt x="200" y="342"/>
                    </a:lnTo>
                    <a:lnTo>
                      <a:pt x="29" y="197"/>
                    </a:lnTo>
                    <a:lnTo>
                      <a:pt x="27" y="190"/>
                    </a:lnTo>
                    <a:lnTo>
                      <a:pt x="31" y="185"/>
                    </a:lnTo>
                    <a:lnTo>
                      <a:pt x="36" y="183"/>
                    </a:lnTo>
                    <a:lnTo>
                      <a:pt x="43" y="180"/>
                    </a:lnTo>
                    <a:lnTo>
                      <a:pt x="57" y="192"/>
                    </a:lnTo>
                    <a:lnTo>
                      <a:pt x="65" y="187"/>
                    </a:lnTo>
                    <a:lnTo>
                      <a:pt x="74" y="185"/>
                    </a:lnTo>
                    <a:lnTo>
                      <a:pt x="79" y="185"/>
                    </a:lnTo>
                    <a:lnTo>
                      <a:pt x="84" y="185"/>
                    </a:lnTo>
                    <a:lnTo>
                      <a:pt x="88" y="185"/>
                    </a:lnTo>
                    <a:lnTo>
                      <a:pt x="93" y="185"/>
                    </a:lnTo>
                    <a:lnTo>
                      <a:pt x="98" y="185"/>
                    </a:lnTo>
                    <a:lnTo>
                      <a:pt x="105" y="185"/>
                    </a:lnTo>
                    <a:lnTo>
                      <a:pt x="110" y="185"/>
                    </a:lnTo>
                    <a:lnTo>
                      <a:pt x="115" y="185"/>
                    </a:lnTo>
                    <a:lnTo>
                      <a:pt x="119" y="185"/>
                    </a:lnTo>
                    <a:lnTo>
                      <a:pt x="126" y="187"/>
                    </a:lnTo>
                    <a:lnTo>
                      <a:pt x="131" y="187"/>
                    </a:lnTo>
                    <a:lnTo>
                      <a:pt x="138" y="192"/>
                    </a:lnTo>
                    <a:lnTo>
                      <a:pt x="143" y="192"/>
                    </a:lnTo>
                    <a:lnTo>
                      <a:pt x="148" y="195"/>
                    </a:lnTo>
                    <a:lnTo>
                      <a:pt x="155" y="195"/>
                    </a:lnTo>
                    <a:lnTo>
                      <a:pt x="160" y="199"/>
                    </a:lnTo>
                    <a:lnTo>
                      <a:pt x="164" y="199"/>
                    </a:lnTo>
                    <a:lnTo>
                      <a:pt x="172" y="202"/>
                    </a:lnTo>
                    <a:lnTo>
                      <a:pt x="179" y="204"/>
                    </a:lnTo>
                    <a:lnTo>
                      <a:pt x="183" y="209"/>
                    </a:lnTo>
                    <a:lnTo>
                      <a:pt x="188" y="211"/>
                    </a:lnTo>
                    <a:lnTo>
                      <a:pt x="195" y="214"/>
                    </a:lnTo>
                    <a:lnTo>
                      <a:pt x="202" y="216"/>
                    </a:lnTo>
                    <a:lnTo>
                      <a:pt x="207" y="221"/>
                    </a:lnTo>
                    <a:lnTo>
                      <a:pt x="212" y="223"/>
                    </a:lnTo>
                    <a:lnTo>
                      <a:pt x="219" y="225"/>
                    </a:lnTo>
                    <a:lnTo>
                      <a:pt x="226" y="230"/>
                    </a:lnTo>
                    <a:lnTo>
                      <a:pt x="233" y="233"/>
                    </a:lnTo>
                    <a:lnTo>
                      <a:pt x="238" y="235"/>
                    </a:lnTo>
                    <a:lnTo>
                      <a:pt x="243" y="240"/>
                    </a:lnTo>
                    <a:lnTo>
                      <a:pt x="250" y="242"/>
                    </a:lnTo>
                    <a:lnTo>
                      <a:pt x="255" y="247"/>
                    </a:lnTo>
                    <a:lnTo>
                      <a:pt x="262" y="249"/>
                    </a:lnTo>
                    <a:lnTo>
                      <a:pt x="267" y="252"/>
                    </a:lnTo>
                    <a:lnTo>
                      <a:pt x="274" y="256"/>
                    </a:lnTo>
                    <a:lnTo>
                      <a:pt x="278" y="261"/>
                    </a:lnTo>
                    <a:lnTo>
                      <a:pt x="286" y="263"/>
                    </a:lnTo>
                    <a:lnTo>
                      <a:pt x="290" y="268"/>
                    </a:lnTo>
                    <a:lnTo>
                      <a:pt x="295" y="271"/>
                    </a:lnTo>
                    <a:lnTo>
                      <a:pt x="302" y="275"/>
                    </a:lnTo>
                    <a:lnTo>
                      <a:pt x="307" y="278"/>
                    </a:lnTo>
                    <a:lnTo>
                      <a:pt x="312" y="282"/>
                    </a:lnTo>
                    <a:lnTo>
                      <a:pt x="317" y="285"/>
                    </a:lnTo>
                    <a:lnTo>
                      <a:pt x="324" y="290"/>
                    </a:lnTo>
                    <a:lnTo>
                      <a:pt x="328" y="292"/>
                    </a:lnTo>
                    <a:lnTo>
                      <a:pt x="333" y="297"/>
                    </a:lnTo>
                    <a:lnTo>
                      <a:pt x="338" y="299"/>
                    </a:lnTo>
                    <a:lnTo>
                      <a:pt x="343" y="304"/>
                    </a:lnTo>
                    <a:lnTo>
                      <a:pt x="352" y="311"/>
                    </a:lnTo>
                    <a:lnTo>
                      <a:pt x="362" y="318"/>
                    </a:lnTo>
                    <a:lnTo>
                      <a:pt x="371" y="323"/>
                    </a:lnTo>
                    <a:lnTo>
                      <a:pt x="378" y="328"/>
                    </a:lnTo>
                    <a:lnTo>
                      <a:pt x="385" y="335"/>
                    </a:lnTo>
                    <a:lnTo>
                      <a:pt x="395" y="340"/>
                    </a:lnTo>
                    <a:lnTo>
                      <a:pt x="390" y="330"/>
                    </a:lnTo>
                    <a:lnTo>
                      <a:pt x="385" y="320"/>
                    </a:lnTo>
                    <a:lnTo>
                      <a:pt x="381" y="313"/>
                    </a:lnTo>
                    <a:lnTo>
                      <a:pt x="376" y="306"/>
                    </a:lnTo>
                    <a:lnTo>
                      <a:pt x="371" y="299"/>
                    </a:lnTo>
                    <a:lnTo>
                      <a:pt x="364" y="292"/>
                    </a:lnTo>
                    <a:lnTo>
                      <a:pt x="359" y="285"/>
                    </a:lnTo>
                    <a:lnTo>
                      <a:pt x="352" y="280"/>
                    </a:lnTo>
                    <a:lnTo>
                      <a:pt x="345" y="275"/>
                    </a:lnTo>
                    <a:lnTo>
                      <a:pt x="338" y="268"/>
                    </a:lnTo>
                    <a:lnTo>
                      <a:pt x="328" y="263"/>
                    </a:lnTo>
                    <a:lnTo>
                      <a:pt x="321" y="259"/>
                    </a:lnTo>
                    <a:lnTo>
                      <a:pt x="312" y="254"/>
                    </a:lnTo>
                    <a:lnTo>
                      <a:pt x="305" y="249"/>
                    </a:lnTo>
                    <a:lnTo>
                      <a:pt x="298" y="244"/>
                    </a:lnTo>
                    <a:lnTo>
                      <a:pt x="288" y="242"/>
                    </a:lnTo>
                    <a:lnTo>
                      <a:pt x="278" y="237"/>
                    </a:lnTo>
                    <a:lnTo>
                      <a:pt x="271" y="233"/>
                    </a:lnTo>
                    <a:lnTo>
                      <a:pt x="262" y="228"/>
                    </a:lnTo>
                    <a:lnTo>
                      <a:pt x="255" y="223"/>
                    </a:lnTo>
                    <a:lnTo>
                      <a:pt x="245" y="221"/>
                    </a:lnTo>
                    <a:lnTo>
                      <a:pt x="236" y="216"/>
                    </a:lnTo>
                    <a:lnTo>
                      <a:pt x="226" y="211"/>
                    </a:lnTo>
                    <a:lnTo>
                      <a:pt x="219" y="206"/>
                    </a:lnTo>
                    <a:lnTo>
                      <a:pt x="210" y="202"/>
                    </a:lnTo>
                    <a:lnTo>
                      <a:pt x="202" y="197"/>
                    </a:lnTo>
                    <a:lnTo>
                      <a:pt x="195" y="192"/>
                    </a:lnTo>
                    <a:lnTo>
                      <a:pt x="188" y="187"/>
                    </a:lnTo>
                    <a:lnTo>
                      <a:pt x="179" y="180"/>
                    </a:lnTo>
                    <a:lnTo>
                      <a:pt x="174" y="173"/>
                    </a:lnTo>
                    <a:lnTo>
                      <a:pt x="167" y="168"/>
                    </a:lnTo>
                    <a:lnTo>
                      <a:pt x="162" y="161"/>
                    </a:lnTo>
                    <a:lnTo>
                      <a:pt x="172" y="157"/>
                    </a:lnTo>
                    <a:lnTo>
                      <a:pt x="357" y="230"/>
                    </a:lnTo>
                    <a:lnTo>
                      <a:pt x="350" y="223"/>
                    </a:lnTo>
                    <a:lnTo>
                      <a:pt x="343" y="214"/>
                    </a:lnTo>
                    <a:lnTo>
                      <a:pt x="338" y="206"/>
                    </a:lnTo>
                    <a:lnTo>
                      <a:pt x="333" y="202"/>
                    </a:lnTo>
                    <a:lnTo>
                      <a:pt x="326" y="195"/>
                    </a:lnTo>
                    <a:lnTo>
                      <a:pt x="319" y="187"/>
                    </a:lnTo>
                    <a:lnTo>
                      <a:pt x="312" y="183"/>
                    </a:lnTo>
                    <a:lnTo>
                      <a:pt x="305" y="178"/>
                    </a:lnTo>
                    <a:lnTo>
                      <a:pt x="298" y="171"/>
                    </a:lnTo>
                    <a:lnTo>
                      <a:pt x="290" y="164"/>
                    </a:lnTo>
                    <a:lnTo>
                      <a:pt x="283" y="159"/>
                    </a:lnTo>
                    <a:lnTo>
                      <a:pt x="276" y="154"/>
                    </a:lnTo>
                    <a:lnTo>
                      <a:pt x="269" y="149"/>
                    </a:lnTo>
                    <a:lnTo>
                      <a:pt x="262" y="145"/>
                    </a:lnTo>
                    <a:lnTo>
                      <a:pt x="255" y="138"/>
                    </a:lnTo>
                    <a:lnTo>
                      <a:pt x="248" y="133"/>
                    </a:lnTo>
                    <a:lnTo>
                      <a:pt x="240" y="128"/>
                    </a:lnTo>
                    <a:lnTo>
                      <a:pt x="233" y="123"/>
                    </a:lnTo>
                    <a:lnTo>
                      <a:pt x="226" y="116"/>
                    </a:lnTo>
                    <a:lnTo>
                      <a:pt x="219" y="111"/>
                    </a:lnTo>
                    <a:lnTo>
                      <a:pt x="212" y="104"/>
                    </a:lnTo>
                    <a:lnTo>
                      <a:pt x="205" y="99"/>
                    </a:lnTo>
                    <a:lnTo>
                      <a:pt x="198" y="92"/>
                    </a:lnTo>
                    <a:lnTo>
                      <a:pt x="193" y="88"/>
                    </a:lnTo>
                    <a:lnTo>
                      <a:pt x="186" y="80"/>
                    </a:lnTo>
                    <a:lnTo>
                      <a:pt x="179" y="73"/>
                    </a:lnTo>
                    <a:lnTo>
                      <a:pt x="172" y="66"/>
                    </a:lnTo>
                    <a:lnTo>
                      <a:pt x="167" y="61"/>
                    </a:lnTo>
                    <a:lnTo>
                      <a:pt x="160" y="52"/>
                    </a:lnTo>
                    <a:lnTo>
                      <a:pt x="155" y="45"/>
                    </a:lnTo>
                    <a:lnTo>
                      <a:pt x="150" y="38"/>
                    </a:lnTo>
                    <a:lnTo>
                      <a:pt x="145" y="31"/>
                    </a:lnTo>
                    <a:lnTo>
                      <a:pt x="148" y="23"/>
                    </a:lnTo>
                    <a:lnTo>
                      <a:pt x="153" y="19"/>
                    </a:lnTo>
                    <a:lnTo>
                      <a:pt x="160" y="16"/>
                    </a:lnTo>
                    <a:lnTo>
                      <a:pt x="169" y="16"/>
                    </a:lnTo>
                    <a:lnTo>
                      <a:pt x="174" y="21"/>
                    </a:lnTo>
                    <a:lnTo>
                      <a:pt x="179" y="28"/>
                    </a:lnTo>
                    <a:lnTo>
                      <a:pt x="186" y="31"/>
                    </a:lnTo>
                    <a:lnTo>
                      <a:pt x="193" y="38"/>
                    </a:lnTo>
                    <a:lnTo>
                      <a:pt x="200" y="40"/>
                    </a:lnTo>
                    <a:lnTo>
                      <a:pt x="207" y="45"/>
                    </a:lnTo>
                    <a:lnTo>
                      <a:pt x="214" y="50"/>
                    </a:lnTo>
                    <a:lnTo>
                      <a:pt x="224" y="54"/>
                    </a:lnTo>
                    <a:lnTo>
                      <a:pt x="231" y="57"/>
                    </a:lnTo>
                    <a:lnTo>
                      <a:pt x="238" y="61"/>
                    </a:lnTo>
                    <a:lnTo>
                      <a:pt x="248" y="64"/>
                    </a:lnTo>
                    <a:lnTo>
                      <a:pt x="257" y="69"/>
                    </a:lnTo>
                    <a:lnTo>
                      <a:pt x="264" y="71"/>
                    </a:lnTo>
                    <a:lnTo>
                      <a:pt x="274" y="76"/>
                    </a:lnTo>
                    <a:lnTo>
                      <a:pt x="281" y="78"/>
                    </a:lnTo>
                    <a:lnTo>
                      <a:pt x="293" y="83"/>
                    </a:lnTo>
                    <a:lnTo>
                      <a:pt x="300" y="85"/>
                    </a:lnTo>
                    <a:lnTo>
                      <a:pt x="309" y="90"/>
                    </a:lnTo>
                    <a:lnTo>
                      <a:pt x="317" y="92"/>
                    </a:lnTo>
                    <a:lnTo>
                      <a:pt x="326" y="97"/>
                    </a:lnTo>
                    <a:lnTo>
                      <a:pt x="333" y="99"/>
                    </a:lnTo>
                    <a:lnTo>
                      <a:pt x="343" y="104"/>
                    </a:lnTo>
                    <a:lnTo>
                      <a:pt x="350" y="107"/>
                    </a:lnTo>
                    <a:lnTo>
                      <a:pt x="359" y="114"/>
                    </a:lnTo>
                    <a:lnTo>
                      <a:pt x="366" y="116"/>
                    </a:lnTo>
                    <a:lnTo>
                      <a:pt x="374" y="121"/>
                    </a:lnTo>
                    <a:lnTo>
                      <a:pt x="381" y="123"/>
                    </a:lnTo>
                    <a:lnTo>
                      <a:pt x="388" y="130"/>
                    </a:lnTo>
                    <a:lnTo>
                      <a:pt x="395" y="135"/>
                    </a:lnTo>
                    <a:lnTo>
                      <a:pt x="402" y="140"/>
                    </a:lnTo>
                    <a:lnTo>
                      <a:pt x="407" y="145"/>
                    </a:lnTo>
                    <a:lnTo>
                      <a:pt x="414" y="152"/>
                    </a:lnTo>
                    <a:lnTo>
                      <a:pt x="412" y="142"/>
                    </a:lnTo>
                    <a:lnTo>
                      <a:pt x="409" y="133"/>
                    </a:lnTo>
                    <a:lnTo>
                      <a:pt x="407" y="126"/>
                    </a:lnTo>
                    <a:lnTo>
                      <a:pt x="404" y="118"/>
                    </a:lnTo>
                    <a:lnTo>
                      <a:pt x="400" y="111"/>
                    </a:lnTo>
                    <a:lnTo>
                      <a:pt x="395" y="104"/>
                    </a:lnTo>
                    <a:lnTo>
                      <a:pt x="390" y="97"/>
                    </a:lnTo>
                    <a:lnTo>
                      <a:pt x="385" y="90"/>
                    </a:lnTo>
                    <a:lnTo>
                      <a:pt x="381" y="83"/>
                    </a:lnTo>
                    <a:lnTo>
                      <a:pt x="374" y="76"/>
                    </a:lnTo>
                    <a:lnTo>
                      <a:pt x="366" y="69"/>
                    </a:lnTo>
                    <a:lnTo>
                      <a:pt x="362" y="64"/>
                    </a:lnTo>
                    <a:lnTo>
                      <a:pt x="355" y="59"/>
                    </a:lnTo>
                    <a:lnTo>
                      <a:pt x="347" y="52"/>
                    </a:lnTo>
                    <a:lnTo>
                      <a:pt x="343" y="47"/>
                    </a:lnTo>
                    <a:lnTo>
                      <a:pt x="336" y="42"/>
                    </a:lnTo>
                    <a:lnTo>
                      <a:pt x="331" y="38"/>
                    </a:lnTo>
                    <a:lnTo>
                      <a:pt x="324" y="35"/>
                    </a:lnTo>
                    <a:lnTo>
                      <a:pt x="319" y="33"/>
                    </a:lnTo>
                    <a:lnTo>
                      <a:pt x="314" y="31"/>
                    </a:lnTo>
                    <a:lnTo>
                      <a:pt x="312" y="28"/>
                    </a:lnTo>
                    <a:lnTo>
                      <a:pt x="309" y="23"/>
                    </a:lnTo>
                    <a:lnTo>
                      <a:pt x="319" y="19"/>
                    </a:lnTo>
                    <a:lnTo>
                      <a:pt x="326" y="16"/>
                    </a:lnTo>
                    <a:lnTo>
                      <a:pt x="333" y="16"/>
                    </a:lnTo>
                    <a:lnTo>
                      <a:pt x="343" y="19"/>
                    </a:lnTo>
                    <a:lnTo>
                      <a:pt x="350" y="21"/>
                    </a:lnTo>
                    <a:lnTo>
                      <a:pt x="357" y="26"/>
                    </a:lnTo>
                    <a:lnTo>
                      <a:pt x="366" y="28"/>
                    </a:lnTo>
                    <a:lnTo>
                      <a:pt x="374" y="35"/>
                    </a:lnTo>
                    <a:lnTo>
                      <a:pt x="383" y="38"/>
                    </a:lnTo>
                    <a:lnTo>
                      <a:pt x="390" y="42"/>
                    </a:lnTo>
                    <a:lnTo>
                      <a:pt x="400" y="45"/>
                    </a:lnTo>
                    <a:lnTo>
                      <a:pt x="407" y="50"/>
                    </a:lnTo>
                    <a:lnTo>
                      <a:pt x="416" y="50"/>
                    </a:lnTo>
                    <a:lnTo>
                      <a:pt x="426" y="50"/>
                    </a:lnTo>
                    <a:lnTo>
                      <a:pt x="431" y="50"/>
                    </a:lnTo>
                    <a:lnTo>
                      <a:pt x="435" y="47"/>
                    </a:lnTo>
                    <a:lnTo>
                      <a:pt x="440" y="47"/>
                    </a:lnTo>
                    <a:lnTo>
                      <a:pt x="445" y="45"/>
                    </a:lnTo>
                    <a:lnTo>
                      <a:pt x="440" y="40"/>
                    </a:lnTo>
                    <a:lnTo>
                      <a:pt x="438" y="38"/>
                    </a:lnTo>
                    <a:lnTo>
                      <a:pt x="431" y="35"/>
                    </a:lnTo>
                    <a:lnTo>
                      <a:pt x="428" y="31"/>
                    </a:lnTo>
                    <a:lnTo>
                      <a:pt x="421" y="26"/>
                    </a:lnTo>
                    <a:lnTo>
                      <a:pt x="419" y="21"/>
                    </a:lnTo>
                    <a:lnTo>
                      <a:pt x="412" y="16"/>
                    </a:lnTo>
                    <a:lnTo>
                      <a:pt x="409" y="9"/>
                    </a:lnTo>
                    <a:lnTo>
                      <a:pt x="412" y="2"/>
                    </a:lnTo>
                    <a:lnTo>
                      <a:pt x="416" y="0"/>
                    </a:lnTo>
                    <a:lnTo>
                      <a:pt x="423" y="0"/>
                    </a:lnTo>
                    <a:lnTo>
                      <a:pt x="431" y="2"/>
                    </a:lnTo>
                    <a:lnTo>
                      <a:pt x="435" y="4"/>
                    </a:lnTo>
                    <a:lnTo>
                      <a:pt x="442" y="9"/>
                    </a:lnTo>
                    <a:lnTo>
                      <a:pt x="447" y="14"/>
                    </a:lnTo>
                    <a:lnTo>
                      <a:pt x="452" y="21"/>
                    </a:lnTo>
                    <a:lnTo>
                      <a:pt x="457" y="23"/>
                    </a:lnTo>
                    <a:lnTo>
                      <a:pt x="464" y="28"/>
                    </a:lnTo>
                    <a:lnTo>
                      <a:pt x="469" y="31"/>
                    </a:lnTo>
                    <a:lnTo>
                      <a:pt x="476" y="38"/>
                    </a:lnTo>
                    <a:lnTo>
                      <a:pt x="481" y="40"/>
                    </a:lnTo>
                    <a:lnTo>
                      <a:pt x="485" y="47"/>
                    </a:lnTo>
                    <a:lnTo>
                      <a:pt x="490" y="52"/>
                    </a:lnTo>
                    <a:lnTo>
                      <a:pt x="497" y="57"/>
                    </a:lnTo>
                    <a:lnTo>
                      <a:pt x="502" y="61"/>
                    </a:lnTo>
                    <a:lnTo>
                      <a:pt x="507" y="66"/>
                    </a:lnTo>
                    <a:lnTo>
                      <a:pt x="511" y="71"/>
                    </a:lnTo>
                    <a:lnTo>
                      <a:pt x="516" y="78"/>
                    </a:lnTo>
                    <a:lnTo>
                      <a:pt x="521" y="83"/>
                    </a:lnTo>
                    <a:lnTo>
                      <a:pt x="526" y="90"/>
                    </a:lnTo>
                    <a:lnTo>
                      <a:pt x="530" y="95"/>
                    </a:lnTo>
                    <a:lnTo>
                      <a:pt x="538" y="102"/>
                    </a:lnTo>
                    <a:lnTo>
                      <a:pt x="540" y="107"/>
                    </a:lnTo>
                    <a:lnTo>
                      <a:pt x="545" y="114"/>
                    </a:lnTo>
                    <a:lnTo>
                      <a:pt x="549" y="118"/>
                    </a:lnTo>
                    <a:lnTo>
                      <a:pt x="554" y="126"/>
                    </a:lnTo>
                    <a:lnTo>
                      <a:pt x="559" y="133"/>
                    </a:lnTo>
                    <a:lnTo>
                      <a:pt x="564" y="138"/>
                    </a:lnTo>
                    <a:lnTo>
                      <a:pt x="568" y="145"/>
                    </a:lnTo>
                    <a:lnTo>
                      <a:pt x="573" y="152"/>
                    </a:lnTo>
                    <a:lnTo>
                      <a:pt x="578" y="157"/>
                    </a:lnTo>
                    <a:lnTo>
                      <a:pt x="583" y="164"/>
                    </a:lnTo>
                    <a:lnTo>
                      <a:pt x="585" y="171"/>
                    </a:lnTo>
                    <a:lnTo>
                      <a:pt x="592" y="178"/>
                    </a:lnTo>
                    <a:lnTo>
                      <a:pt x="595" y="183"/>
                    </a:lnTo>
                    <a:lnTo>
                      <a:pt x="602" y="190"/>
                    </a:lnTo>
                    <a:lnTo>
                      <a:pt x="606" y="195"/>
                    </a:lnTo>
                    <a:lnTo>
                      <a:pt x="611" y="202"/>
                    </a:lnTo>
                    <a:lnTo>
                      <a:pt x="599" y="218"/>
                    </a:lnTo>
                    <a:lnTo>
                      <a:pt x="590" y="211"/>
                    </a:lnTo>
                    <a:lnTo>
                      <a:pt x="580" y="204"/>
                    </a:lnTo>
                    <a:lnTo>
                      <a:pt x="576" y="202"/>
                    </a:lnTo>
                    <a:lnTo>
                      <a:pt x="571" y="199"/>
                    </a:lnTo>
                    <a:lnTo>
                      <a:pt x="566" y="195"/>
                    </a:lnTo>
                    <a:lnTo>
                      <a:pt x="561" y="192"/>
                    </a:lnTo>
                    <a:lnTo>
                      <a:pt x="557" y="187"/>
                    </a:lnTo>
                    <a:lnTo>
                      <a:pt x="552" y="183"/>
                    </a:lnTo>
                    <a:lnTo>
                      <a:pt x="545" y="178"/>
                    </a:lnTo>
                    <a:lnTo>
                      <a:pt x="540" y="173"/>
                    </a:lnTo>
                    <a:lnTo>
                      <a:pt x="535" y="168"/>
                    </a:lnTo>
                    <a:lnTo>
                      <a:pt x="530" y="166"/>
                    </a:lnTo>
                    <a:lnTo>
                      <a:pt x="526" y="161"/>
                    </a:lnTo>
                    <a:lnTo>
                      <a:pt x="521" y="157"/>
                    </a:lnTo>
                    <a:lnTo>
                      <a:pt x="516" y="152"/>
                    </a:lnTo>
                    <a:lnTo>
                      <a:pt x="511" y="147"/>
                    </a:lnTo>
                    <a:lnTo>
                      <a:pt x="507" y="142"/>
                    </a:lnTo>
                    <a:lnTo>
                      <a:pt x="500" y="138"/>
                    </a:lnTo>
                    <a:lnTo>
                      <a:pt x="495" y="133"/>
                    </a:lnTo>
                    <a:lnTo>
                      <a:pt x="490" y="128"/>
                    </a:lnTo>
                    <a:lnTo>
                      <a:pt x="485" y="123"/>
                    </a:lnTo>
                    <a:lnTo>
                      <a:pt x="481" y="118"/>
                    </a:lnTo>
                    <a:lnTo>
                      <a:pt x="476" y="114"/>
                    </a:lnTo>
                    <a:lnTo>
                      <a:pt x="471" y="109"/>
                    </a:lnTo>
                    <a:lnTo>
                      <a:pt x="466" y="107"/>
                    </a:lnTo>
                    <a:lnTo>
                      <a:pt x="461" y="102"/>
                    </a:lnTo>
                    <a:lnTo>
                      <a:pt x="452" y="95"/>
                    </a:lnTo>
                    <a:lnTo>
                      <a:pt x="445" y="88"/>
                    </a:lnTo>
                    <a:lnTo>
                      <a:pt x="447" y="95"/>
                    </a:lnTo>
                    <a:lnTo>
                      <a:pt x="452" y="102"/>
                    </a:lnTo>
                    <a:lnTo>
                      <a:pt x="454" y="109"/>
                    </a:lnTo>
                    <a:lnTo>
                      <a:pt x="461" y="116"/>
                    </a:lnTo>
                    <a:lnTo>
                      <a:pt x="466" y="123"/>
                    </a:lnTo>
                    <a:lnTo>
                      <a:pt x="471" y="130"/>
                    </a:lnTo>
                    <a:lnTo>
                      <a:pt x="476" y="140"/>
                    </a:lnTo>
                    <a:lnTo>
                      <a:pt x="481" y="147"/>
                    </a:lnTo>
                    <a:lnTo>
                      <a:pt x="488" y="154"/>
                    </a:lnTo>
                    <a:lnTo>
                      <a:pt x="492" y="164"/>
                    </a:lnTo>
                    <a:lnTo>
                      <a:pt x="497" y="171"/>
                    </a:lnTo>
                    <a:lnTo>
                      <a:pt x="504" y="178"/>
                    </a:lnTo>
                    <a:lnTo>
                      <a:pt x="509" y="187"/>
                    </a:lnTo>
                    <a:lnTo>
                      <a:pt x="516" y="195"/>
                    </a:lnTo>
                    <a:lnTo>
                      <a:pt x="521" y="204"/>
                    </a:lnTo>
                    <a:lnTo>
                      <a:pt x="528" y="211"/>
                    </a:lnTo>
                    <a:lnTo>
                      <a:pt x="535" y="221"/>
                    </a:lnTo>
                    <a:lnTo>
                      <a:pt x="540" y="228"/>
                    </a:lnTo>
                    <a:lnTo>
                      <a:pt x="547" y="237"/>
                    </a:lnTo>
                    <a:lnTo>
                      <a:pt x="552" y="244"/>
                    </a:lnTo>
                    <a:lnTo>
                      <a:pt x="559" y="254"/>
                    </a:lnTo>
                    <a:lnTo>
                      <a:pt x="564" y="261"/>
                    </a:lnTo>
                    <a:lnTo>
                      <a:pt x="568" y="268"/>
                    </a:lnTo>
                    <a:lnTo>
                      <a:pt x="576" y="278"/>
                    </a:lnTo>
                    <a:lnTo>
                      <a:pt x="580" y="285"/>
                    </a:lnTo>
                    <a:lnTo>
                      <a:pt x="585" y="294"/>
                    </a:lnTo>
                    <a:lnTo>
                      <a:pt x="590" y="301"/>
                    </a:lnTo>
                    <a:lnTo>
                      <a:pt x="595" y="309"/>
                    </a:lnTo>
                    <a:lnTo>
                      <a:pt x="599" y="316"/>
                    </a:lnTo>
                    <a:lnTo>
                      <a:pt x="604" y="325"/>
                    </a:lnTo>
                    <a:lnTo>
                      <a:pt x="606" y="332"/>
                    </a:lnTo>
                    <a:lnTo>
                      <a:pt x="611" y="340"/>
                    </a:lnTo>
                    <a:lnTo>
                      <a:pt x="595" y="347"/>
                    </a:lnTo>
                    <a:lnTo>
                      <a:pt x="554" y="292"/>
                    </a:lnTo>
                    <a:lnTo>
                      <a:pt x="552" y="299"/>
                    </a:lnTo>
                    <a:lnTo>
                      <a:pt x="552" y="309"/>
                    </a:lnTo>
                    <a:lnTo>
                      <a:pt x="552" y="311"/>
                    </a:lnTo>
                    <a:lnTo>
                      <a:pt x="552" y="318"/>
                    </a:lnTo>
                    <a:lnTo>
                      <a:pt x="552" y="323"/>
                    </a:lnTo>
                    <a:lnTo>
                      <a:pt x="552" y="328"/>
                    </a:lnTo>
                    <a:lnTo>
                      <a:pt x="552" y="335"/>
                    </a:lnTo>
                    <a:lnTo>
                      <a:pt x="554" y="340"/>
                    </a:lnTo>
                    <a:lnTo>
                      <a:pt x="554" y="347"/>
                    </a:lnTo>
                    <a:lnTo>
                      <a:pt x="557" y="351"/>
                    </a:lnTo>
                    <a:lnTo>
                      <a:pt x="559" y="356"/>
                    </a:lnTo>
                    <a:lnTo>
                      <a:pt x="559" y="363"/>
                    </a:lnTo>
                    <a:lnTo>
                      <a:pt x="561" y="368"/>
                    </a:lnTo>
                    <a:lnTo>
                      <a:pt x="564" y="375"/>
                    </a:lnTo>
                    <a:lnTo>
                      <a:pt x="623" y="456"/>
                    </a:lnTo>
                    <a:lnTo>
                      <a:pt x="625" y="463"/>
                    </a:lnTo>
                    <a:lnTo>
                      <a:pt x="630" y="473"/>
                    </a:lnTo>
                    <a:lnTo>
                      <a:pt x="633" y="482"/>
                    </a:lnTo>
                    <a:lnTo>
                      <a:pt x="635" y="489"/>
                    </a:lnTo>
                    <a:lnTo>
                      <a:pt x="637" y="499"/>
                    </a:lnTo>
                    <a:lnTo>
                      <a:pt x="637" y="508"/>
                    </a:lnTo>
                    <a:lnTo>
                      <a:pt x="635" y="518"/>
                    </a:lnTo>
                    <a:lnTo>
                      <a:pt x="635" y="527"/>
                    </a:lnTo>
                    <a:lnTo>
                      <a:pt x="633" y="534"/>
                    </a:lnTo>
                    <a:lnTo>
                      <a:pt x="633" y="544"/>
                    </a:lnTo>
                    <a:lnTo>
                      <a:pt x="630" y="553"/>
                    </a:lnTo>
                    <a:lnTo>
                      <a:pt x="625" y="563"/>
                    </a:lnTo>
                    <a:lnTo>
                      <a:pt x="623" y="570"/>
                    </a:lnTo>
                    <a:lnTo>
                      <a:pt x="621" y="580"/>
                    </a:lnTo>
                    <a:lnTo>
                      <a:pt x="616" y="589"/>
                    </a:lnTo>
                    <a:lnTo>
                      <a:pt x="614" y="599"/>
                    </a:lnTo>
                    <a:lnTo>
                      <a:pt x="0" y="347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9" name="Freeform 440"/>
              <p:cNvSpPr>
                <a:spLocks/>
              </p:cNvSpPr>
              <p:nvPr/>
            </p:nvSpPr>
            <p:spPr bwMode="auto">
              <a:xfrm>
                <a:off x="4174" y="3845"/>
                <a:ext cx="180" cy="45"/>
              </a:xfrm>
              <a:custGeom>
                <a:avLst/>
                <a:gdLst>
                  <a:gd name="T0" fmla="*/ 166 w 180"/>
                  <a:gd name="T1" fmla="*/ 45 h 45"/>
                  <a:gd name="T2" fmla="*/ 9 w 180"/>
                  <a:gd name="T3" fmla="*/ 24 h 45"/>
                  <a:gd name="T4" fmla="*/ 0 w 180"/>
                  <a:gd name="T5" fmla="*/ 4 h 45"/>
                  <a:gd name="T6" fmla="*/ 4 w 180"/>
                  <a:gd name="T7" fmla="*/ 2 h 45"/>
                  <a:gd name="T8" fmla="*/ 12 w 180"/>
                  <a:gd name="T9" fmla="*/ 2 h 45"/>
                  <a:gd name="T10" fmla="*/ 19 w 180"/>
                  <a:gd name="T11" fmla="*/ 0 h 45"/>
                  <a:gd name="T12" fmla="*/ 26 w 180"/>
                  <a:gd name="T13" fmla="*/ 0 h 45"/>
                  <a:gd name="T14" fmla="*/ 31 w 180"/>
                  <a:gd name="T15" fmla="*/ 0 h 45"/>
                  <a:gd name="T16" fmla="*/ 38 w 180"/>
                  <a:gd name="T17" fmla="*/ 0 h 45"/>
                  <a:gd name="T18" fmla="*/ 45 w 180"/>
                  <a:gd name="T19" fmla="*/ 0 h 45"/>
                  <a:gd name="T20" fmla="*/ 52 w 180"/>
                  <a:gd name="T21" fmla="*/ 0 h 45"/>
                  <a:gd name="T22" fmla="*/ 59 w 180"/>
                  <a:gd name="T23" fmla="*/ 0 h 45"/>
                  <a:gd name="T24" fmla="*/ 66 w 180"/>
                  <a:gd name="T25" fmla="*/ 0 h 45"/>
                  <a:gd name="T26" fmla="*/ 73 w 180"/>
                  <a:gd name="T27" fmla="*/ 0 h 45"/>
                  <a:gd name="T28" fmla="*/ 80 w 180"/>
                  <a:gd name="T29" fmla="*/ 0 h 45"/>
                  <a:gd name="T30" fmla="*/ 85 w 180"/>
                  <a:gd name="T31" fmla="*/ 0 h 45"/>
                  <a:gd name="T32" fmla="*/ 92 w 180"/>
                  <a:gd name="T33" fmla="*/ 2 h 45"/>
                  <a:gd name="T34" fmla="*/ 99 w 180"/>
                  <a:gd name="T35" fmla="*/ 2 h 45"/>
                  <a:gd name="T36" fmla="*/ 107 w 180"/>
                  <a:gd name="T37" fmla="*/ 4 h 45"/>
                  <a:gd name="T38" fmla="*/ 111 w 180"/>
                  <a:gd name="T39" fmla="*/ 4 h 45"/>
                  <a:gd name="T40" fmla="*/ 118 w 180"/>
                  <a:gd name="T41" fmla="*/ 7 h 45"/>
                  <a:gd name="T42" fmla="*/ 123 w 180"/>
                  <a:gd name="T43" fmla="*/ 7 h 45"/>
                  <a:gd name="T44" fmla="*/ 128 w 180"/>
                  <a:gd name="T45" fmla="*/ 9 h 45"/>
                  <a:gd name="T46" fmla="*/ 135 w 180"/>
                  <a:gd name="T47" fmla="*/ 9 h 45"/>
                  <a:gd name="T48" fmla="*/ 140 w 180"/>
                  <a:gd name="T49" fmla="*/ 12 h 45"/>
                  <a:gd name="T50" fmla="*/ 145 w 180"/>
                  <a:gd name="T51" fmla="*/ 14 h 45"/>
                  <a:gd name="T52" fmla="*/ 149 w 180"/>
                  <a:gd name="T53" fmla="*/ 14 h 45"/>
                  <a:gd name="T54" fmla="*/ 159 w 180"/>
                  <a:gd name="T55" fmla="*/ 19 h 45"/>
                  <a:gd name="T56" fmla="*/ 166 w 180"/>
                  <a:gd name="T57" fmla="*/ 21 h 45"/>
                  <a:gd name="T58" fmla="*/ 173 w 180"/>
                  <a:gd name="T59" fmla="*/ 24 h 45"/>
                  <a:gd name="T60" fmla="*/ 180 w 180"/>
                  <a:gd name="T61" fmla="*/ 28 h 45"/>
                  <a:gd name="T62" fmla="*/ 166 w 180"/>
                  <a:gd name="T63" fmla="*/ 45 h 45"/>
                  <a:gd name="T64" fmla="*/ 166 w 180"/>
                  <a:gd name="T65" fmla="*/ 45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0" h="45">
                    <a:moveTo>
                      <a:pt x="166" y="45"/>
                    </a:moveTo>
                    <a:lnTo>
                      <a:pt x="9" y="24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6" y="0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5" y="0"/>
                    </a:lnTo>
                    <a:lnTo>
                      <a:pt x="92" y="2"/>
                    </a:lnTo>
                    <a:lnTo>
                      <a:pt x="99" y="2"/>
                    </a:lnTo>
                    <a:lnTo>
                      <a:pt x="107" y="4"/>
                    </a:lnTo>
                    <a:lnTo>
                      <a:pt x="111" y="4"/>
                    </a:lnTo>
                    <a:lnTo>
                      <a:pt x="118" y="7"/>
                    </a:lnTo>
                    <a:lnTo>
                      <a:pt x="123" y="7"/>
                    </a:lnTo>
                    <a:lnTo>
                      <a:pt x="128" y="9"/>
                    </a:lnTo>
                    <a:lnTo>
                      <a:pt x="135" y="9"/>
                    </a:lnTo>
                    <a:lnTo>
                      <a:pt x="140" y="12"/>
                    </a:lnTo>
                    <a:lnTo>
                      <a:pt x="145" y="14"/>
                    </a:lnTo>
                    <a:lnTo>
                      <a:pt x="149" y="14"/>
                    </a:lnTo>
                    <a:lnTo>
                      <a:pt x="159" y="19"/>
                    </a:lnTo>
                    <a:lnTo>
                      <a:pt x="166" y="21"/>
                    </a:lnTo>
                    <a:lnTo>
                      <a:pt x="173" y="24"/>
                    </a:lnTo>
                    <a:lnTo>
                      <a:pt x="180" y="28"/>
                    </a:lnTo>
                    <a:lnTo>
                      <a:pt x="166" y="45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0" name="Freeform 441"/>
              <p:cNvSpPr>
                <a:spLocks/>
              </p:cNvSpPr>
              <p:nvPr/>
            </p:nvSpPr>
            <p:spPr bwMode="auto">
              <a:xfrm>
                <a:off x="4796" y="3754"/>
                <a:ext cx="155" cy="95"/>
              </a:xfrm>
              <a:custGeom>
                <a:avLst/>
                <a:gdLst>
                  <a:gd name="T0" fmla="*/ 5 w 155"/>
                  <a:gd name="T1" fmla="*/ 95 h 95"/>
                  <a:gd name="T2" fmla="*/ 0 w 155"/>
                  <a:gd name="T3" fmla="*/ 81 h 95"/>
                  <a:gd name="T4" fmla="*/ 136 w 155"/>
                  <a:gd name="T5" fmla="*/ 0 h 95"/>
                  <a:gd name="T6" fmla="*/ 138 w 155"/>
                  <a:gd name="T7" fmla="*/ 3 h 95"/>
                  <a:gd name="T8" fmla="*/ 145 w 155"/>
                  <a:gd name="T9" fmla="*/ 5 h 95"/>
                  <a:gd name="T10" fmla="*/ 148 w 155"/>
                  <a:gd name="T11" fmla="*/ 8 h 95"/>
                  <a:gd name="T12" fmla="*/ 152 w 155"/>
                  <a:gd name="T13" fmla="*/ 12 h 95"/>
                  <a:gd name="T14" fmla="*/ 152 w 155"/>
                  <a:gd name="T15" fmla="*/ 19 h 95"/>
                  <a:gd name="T16" fmla="*/ 155 w 155"/>
                  <a:gd name="T17" fmla="*/ 24 h 95"/>
                  <a:gd name="T18" fmla="*/ 152 w 155"/>
                  <a:gd name="T19" fmla="*/ 29 h 95"/>
                  <a:gd name="T20" fmla="*/ 152 w 155"/>
                  <a:gd name="T21" fmla="*/ 36 h 95"/>
                  <a:gd name="T22" fmla="*/ 5 w 155"/>
                  <a:gd name="T23" fmla="*/ 95 h 95"/>
                  <a:gd name="T24" fmla="*/ 5 w 155"/>
                  <a:gd name="T25" fmla="*/ 95 h 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5" h="95">
                    <a:moveTo>
                      <a:pt x="5" y="95"/>
                    </a:moveTo>
                    <a:lnTo>
                      <a:pt x="0" y="81"/>
                    </a:lnTo>
                    <a:lnTo>
                      <a:pt x="136" y="0"/>
                    </a:lnTo>
                    <a:lnTo>
                      <a:pt x="138" y="3"/>
                    </a:lnTo>
                    <a:lnTo>
                      <a:pt x="145" y="5"/>
                    </a:lnTo>
                    <a:lnTo>
                      <a:pt x="148" y="8"/>
                    </a:lnTo>
                    <a:lnTo>
                      <a:pt x="152" y="12"/>
                    </a:lnTo>
                    <a:lnTo>
                      <a:pt x="152" y="19"/>
                    </a:lnTo>
                    <a:lnTo>
                      <a:pt x="155" y="24"/>
                    </a:lnTo>
                    <a:lnTo>
                      <a:pt x="152" y="29"/>
                    </a:lnTo>
                    <a:lnTo>
                      <a:pt x="152" y="36"/>
                    </a:lnTo>
                    <a:lnTo>
                      <a:pt x="5" y="9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1" name="Freeform 442"/>
              <p:cNvSpPr>
                <a:spLocks/>
              </p:cNvSpPr>
              <p:nvPr/>
            </p:nvSpPr>
            <p:spPr bwMode="auto">
              <a:xfrm>
                <a:off x="4067" y="4032"/>
                <a:ext cx="26" cy="69"/>
              </a:xfrm>
              <a:custGeom>
                <a:avLst/>
                <a:gdLst>
                  <a:gd name="T0" fmla="*/ 9 w 26"/>
                  <a:gd name="T1" fmla="*/ 69 h 69"/>
                  <a:gd name="T2" fmla="*/ 9 w 26"/>
                  <a:gd name="T3" fmla="*/ 60 h 69"/>
                  <a:gd name="T4" fmla="*/ 7 w 26"/>
                  <a:gd name="T5" fmla="*/ 53 h 69"/>
                  <a:gd name="T6" fmla="*/ 4 w 26"/>
                  <a:gd name="T7" fmla="*/ 46 h 69"/>
                  <a:gd name="T8" fmla="*/ 4 w 26"/>
                  <a:gd name="T9" fmla="*/ 36 h 69"/>
                  <a:gd name="T10" fmla="*/ 0 w 26"/>
                  <a:gd name="T11" fmla="*/ 29 h 69"/>
                  <a:gd name="T12" fmla="*/ 2 w 26"/>
                  <a:gd name="T13" fmla="*/ 19 h 69"/>
                  <a:gd name="T14" fmla="*/ 2 w 26"/>
                  <a:gd name="T15" fmla="*/ 15 h 69"/>
                  <a:gd name="T16" fmla="*/ 4 w 26"/>
                  <a:gd name="T17" fmla="*/ 10 h 69"/>
                  <a:gd name="T18" fmla="*/ 7 w 26"/>
                  <a:gd name="T19" fmla="*/ 5 h 69"/>
                  <a:gd name="T20" fmla="*/ 9 w 26"/>
                  <a:gd name="T21" fmla="*/ 0 h 69"/>
                  <a:gd name="T22" fmla="*/ 16 w 26"/>
                  <a:gd name="T23" fmla="*/ 5 h 69"/>
                  <a:gd name="T24" fmla="*/ 21 w 26"/>
                  <a:gd name="T25" fmla="*/ 12 h 69"/>
                  <a:gd name="T26" fmla="*/ 21 w 26"/>
                  <a:gd name="T27" fmla="*/ 15 h 69"/>
                  <a:gd name="T28" fmla="*/ 23 w 26"/>
                  <a:gd name="T29" fmla="*/ 22 h 69"/>
                  <a:gd name="T30" fmla="*/ 23 w 26"/>
                  <a:gd name="T31" fmla="*/ 27 h 69"/>
                  <a:gd name="T32" fmla="*/ 26 w 26"/>
                  <a:gd name="T33" fmla="*/ 31 h 69"/>
                  <a:gd name="T34" fmla="*/ 23 w 26"/>
                  <a:gd name="T35" fmla="*/ 36 h 69"/>
                  <a:gd name="T36" fmla="*/ 23 w 26"/>
                  <a:gd name="T37" fmla="*/ 43 h 69"/>
                  <a:gd name="T38" fmla="*/ 21 w 26"/>
                  <a:gd name="T39" fmla="*/ 48 h 69"/>
                  <a:gd name="T40" fmla="*/ 21 w 26"/>
                  <a:gd name="T41" fmla="*/ 53 h 69"/>
                  <a:gd name="T42" fmla="*/ 16 w 26"/>
                  <a:gd name="T43" fmla="*/ 62 h 69"/>
                  <a:gd name="T44" fmla="*/ 9 w 26"/>
                  <a:gd name="T45" fmla="*/ 69 h 69"/>
                  <a:gd name="T46" fmla="*/ 9 w 26"/>
                  <a:gd name="T47" fmla="*/ 69 h 6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" h="69">
                    <a:moveTo>
                      <a:pt x="9" y="69"/>
                    </a:moveTo>
                    <a:lnTo>
                      <a:pt x="9" y="60"/>
                    </a:lnTo>
                    <a:lnTo>
                      <a:pt x="7" y="53"/>
                    </a:lnTo>
                    <a:lnTo>
                      <a:pt x="4" y="46"/>
                    </a:lnTo>
                    <a:lnTo>
                      <a:pt x="4" y="36"/>
                    </a:lnTo>
                    <a:lnTo>
                      <a:pt x="0" y="29"/>
                    </a:lnTo>
                    <a:lnTo>
                      <a:pt x="2" y="19"/>
                    </a:lnTo>
                    <a:lnTo>
                      <a:pt x="2" y="15"/>
                    </a:lnTo>
                    <a:lnTo>
                      <a:pt x="4" y="10"/>
                    </a:lnTo>
                    <a:lnTo>
                      <a:pt x="7" y="5"/>
                    </a:lnTo>
                    <a:lnTo>
                      <a:pt x="9" y="0"/>
                    </a:lnTo>
                    <a:lnTo>
                      <a:pt x="16" y="5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23" y="22"/>
                    </a:lnTo>
                    <a:lnTo>
                      <a:pt x="23" y="27"/>
                    </a:lnTo>
                    <a:lnTo>
                      <a:pt x="26" y="31"/>
                    </a:lnTo>
                    <a:lnTo>
                      <a:pt x="23" y="36"/>
                    </a:lnTo>
                    <a:lnTo>
                      <a:pt x="23" y="43"/>
                    </a:lnTo>
                    <a:lnTo>
                      <a:pt x="21" y="48"/>
                    </a:lnTo>
                    <a:lnTo>
                      <a:pt x="21" y="53"/>
                    </a:lnTo>
                    <a:lnTo>
                      <a:pt x="16" y="62"/>
                    </a:lnTo>
                    <a:lnTo>
                      <a:pt x="9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2" name="Freeform 443"/>
              <p:cNvSpPr>
                <a:spLocks/>
              </p:cNvSpPr>
              <p:nvPr/>
            </p:nvSpPr>
            <p:spPr bwMode="auto">
              <a:xfrm>
                <a:off x="4333" y="3417"/>
                <a:ext cx="83" cy="188"/>
              </a:xfrm>
              <a:custGeom>
                <a:avLst/>
                <a:gdLst>
                  <a:gd name="T0" fmla="*/ 66 w 83"/>
                  <a:gd name="T1" fmla="*/ 188 h 188"/>
                  <a:gd name="T2" fmla="*/ 0 w 83"/>
                  <a:gd name="T3" fmla="*/ 5 h 188"/>
                  <a:gd name="T4" fmla="*/ 12 w 83"/>
                  <a:gd name="T5" fmla="*/ 0 h 188"/>
                  <a:gd name="T6" fmla="*/ 14 w 83"/>
                  <a:gd name="T7" fmla="*/ 2 h 188"/>
                  <a:gd name="T8" fmla="*/ 17 w 83"/>
                  <a:gd name="T9" fmla="*/ 7 h 188"/>
                  <a:gd name="T10" fmla="*/ 19 w 83"/>
                  <a:gd name="T11" fmla="*/ 12 h 188"/>
                  <a:gd name="T12" fmla="*/ 21 w 83"/>
                  <a:gd name="T13" fmla="*/ 17 h 188"/>
                  <a:gd name="T14" fmla="*/ 24 w 83"/>
                  <a:gd name="T15" fmla="*/ 21 h 188"/>
                  <a:gd name="T16" fmla="*/ 26 w 83"/>
                  <a:gd name="T17" fmla="*/ 26 h 188"/>
                  <a:gd name="T18" fmla="*/ 28 w 83"/>
                  <a:gd name="T19" fmla="*/ 31 h 188"/>
                  <a:gd name="T20" fmla="*/ 31 w 83"/>
                  <a:gd name="T21" fmla="*/ 36 h 188"/>
                  <a:gd name="T22" fmla="*/ 33 w 83"/>
                  <a:gd name="T23" fmla="*/ 43 h 188"/>
                  <a:gd name="T24" fmla="*/ 36 w 83"/>
                  <a:gd name="T25" fmla="*/ 47 h 188"/>
                  <a:gd name="T26" fmla="*/ 38 w 83"/>
                  <a:gd name="T27" fmla="*/ 55 h 188"/>
                  <a:gd name="T28" fmla="*/ 40 w 83"/>
                  <a:gd name="T29" fmla="*/ 62 h 188"/>
                  <a:gd name="T30" fmla="*/ 43 w 83"/>
                  <a:gd name="T31" fmla="*/ 67 h 188"/>
                  <a:gd name="T32" fmla="*/ 47 w 83"/>
                  <a:gd name="T33" fmla="*/ 74 h 188"/>
                  <a:gd name="T34" fmla="*/ 47 w 83"/>
                  <a:gd name="T35" fmla="*/ 81 h 188"/>
                  <a:gd name="T36" fmla="*/ 52 w 83"/>
                  <a:gd name="T37" fmla="*/ 88 h 188"/>
                  <a:gd name="T38" fmla="*/ 55 w 83"/>
                  <a:gd name="T39" fmla="*/ 93 h 188"/>
                  <a:gd name="T40" fmla="*/ 57 w 83"/>
                  <a:gd name="T41" fmla="*/ 100 h 188"/>
                  <a:gd name="T42" fmla="*/ 59 w 83"/>
                  <a:gd name="T43" fmla="*/ 107 h 188"/>
                  <a:gd name="T44" fmla="*/ 62 w 83"/>
                  <a:gd name="T45" fmla="*/ 114 h 188"/>
                  <a:gd name="T46" fmla="*/ 64 w 83"/>
                  <a:gd name="T47" fmla="*/ 121 h 188"/>
                  <a:gd name="T48" fmla="*/ 66 w 83"/>
                  <a:gd name="T49" fmla="*/ 128 h 188"/>
                  <a:gd name="T50" fmla="*/ 69 w 83"/>
                  <a:gd name="T51" fmla="*/ 133 h 188"/>
                  <a:gd name="T52" fmla="*/ 71 w 83"/>
                  <a:gd name="T53" fmla="*/ 140 h 188"/>
                  <a:gd name="T54" fmla="*/ 74 w 83"/>
                  <a:gd name="T55" fmla="*/ 145 h 188"/>
                  <a:gd name="T56" fmla="*/ 76 w 83"/>
                  <a:gd name="T57" fmla="*/ 152 h 188"/>
                  <a:gd name="T58" fmla="*/ 78 w 83"/>
                  <a:gd name="T59" fmla="*/ 157 h 188"/>
                  <a:gd name="T60" fmla="*/ 78 w 83"/>
                  <a:gd name="T61" fmla="*/ 162 h 188"/>
                  <a:gd name="T62" fmla="*/ 81 w 83"/>
                  <a:gd name="T63" fmla="*/ 166 h 188"/>
                  <a:gd name="T64" fmla="*/ 83 w 83"/>
                  <a:gd name="T65" fmla="*/ 171 h 188"/>
                  <a:gd name="T66" fmla="*/ 83 w 83"/>
                  <a:gd name="T67" fmla="*/ 176 h 188"/>
                  <a:gd name="T68" fmla="*/ 78 w 83"/>
                  <a:gd name="T69" fmla="*/ 178 h 188"/>
                  <a:gd name="T70" fmla="*/ 74 w 83"/>
                  <a:gd name="T71" fmla="*/ 183 h 188"/>
                  <a:gd name="T72" fmla="*/ 66 w 83"/>
                  <a:gd name="T73" fmla="*/ 188 h 188"/>
                  <a:gd name="T74" fmla="*/ 66 w 83"/>
                  <a:gd name="T75" fmla="*/ 188 h 1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3" h="188">
                    <a:moveTo>
                      <a:pt x="66" y="188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14" y="2"/>
                    </a:lnTo>
                    <a:lnTo>
                      <a:pt x="17" y="7"/>
                    </a:lnTo>
                    <a:lnTo>
                      <a:pt x="19" y="12"/>
                    </a:lnTo>
                    <a:lnTo>
                      <a:pt x="21" y="17"/>
                    </a:lnTo>
                    <a:lnTo>
                      <a:pt x="24" y="21"/>
                    </a:lnTo>
                    <a:lnTo>
                      <a:pt x="26" y="26"/>
                    </a:lnTo>
                    <a:lnTo>
                      <a:pt x="28" y="31"/>
                    </a:lnTo>
                    <a:lnTo>
                      <a:pt x="31" y="36"/>
                    </a:lnTo>
                    <a:lnTo>
                      <a:pt x="33" y="43"/>
                    </a:lnTo>
                    <a:lnTo>
                      <a:pt x="36" y="47"/>
                    </a:lnTo>
                    <a:lnTo>
                      <a:pt x="38" y="55"/>
                    </a:lnTo>
                    <a:lnTo>
                      <a:pt x="40" y="62"/>
                    </a:lnTo>
                    <a:lnTo>
                      <a:pt x="43" y="67"/>
                    </a:lnTo>
                    <a:lnTo>
                      <a:pt x="47" y="74"/>
                    </a:lnTo>
                    <a:lnTo>
                      <a:pt x="47" y="81"/>
                    </a:lnTo>
                    <a:lnTo>
                      <a:pt x="52" y="88"/>
                    </a:lnTo>
                    <a:lnTo>
                      <a:pt x="55" y="93"/>
                    </a:lnTo>
                    <a:lnTo>
                      <a:pt x="57" y="100"/>
                    </a:lnTo>
                    <a:lnTo>
                      <a:pt x="59" y="107"/>
                    </a:lnTo>
                    <a:lnTo>
                      <a:pt x="62" y="114"/>
                    </a:lnTo>
                    <a:lnTo>
                      <a:pt x="64" y="121"/>
                    </a:lnTo>
                    <a:lnTo>
                      <a:pt x="66" y="128"/>
                    </a:lnTo>
                    <a:lnTo>
                      <a:pt x="69" y="133"/>
                    </a:lnTo>
                    <a:lnTo>
                      <a:pt x="71" y="140"/>
                    </a:lnTo>
                    <a:lnTo>
                      <a:pt x="74" y="145"/>
                    </a:lnTo>
                    <a:lnTo>
                      <a:pt x="76" y="152"/>
                    </a:lnTo>
                    <a:lnTo>
                      <a:pt x="78" y="157"/>
                    </a:lnTo>
                    <a:lnTo>
                      <a:pt x="78" y="162"/>
                    </a:lnTo>
                    <a:lnTo>
                      <a:pt x="81" y="166"/>
                    </a:lnTo>
                    <a:lnTo>
                      <a:pt x="83" y="171"/>
                    </a:lnTo>
                    <a:lnTo>
                      <a:pt x="83" y="176"/>
                    </a:lnTo>
                    <a:lnTo>
                      <a:pt x="78" y="178"/>
                    </a:lnTo>
                    <a:lnTo>
                      <a:pt x="74" y="183"/>
                    </a:lnTo>
                    <a:lnTo>
                      <a:pt x="66" y="188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3" name="Freeform 444"/>
              <p:cNvSpPr>
                <a:spLocks/>
              </p:cNvSpPr>
              <p:nvPr/>
            </p:nvSpPr>
            <p:spPr bwMode="auto">
              <a:xfrm>
                <a:off x="4254" y="3472"/>
                <a:ext cx="86" cy="130"/>
              </a:xfrm>
              <a:custGeom>
                <a:avLst/>
                <a:gdLst>
                  <a:gd name="T0" fmla="*/ 86 w 86"/>
                  <a:gd name="T1" fmla="*/ 130 h 130"/>
                  <a:gd name="T2" fmla="*/ 0 w 86"/>
                  <a:gd name="T3" fmla="*/ 35 h 130"/>
                  <a:gd name="T4" fmla="*/ 5 w 86"/>
                  <a:gd name="T5" fmla="*/ 28 h 130"/>
                  <a:gd name="T6" fmla="*/ 12 w 86"/>
                  <a:gd name="T7" fmla="*/ 19 h 130"/>
                  <a:gd name="T8" fmla="*/ 15 w 86"/>
                  <a:gd name="T9" fmla="*/ 14 h 130"/>
                  <a:gd name="T10" fmla="*/ 19 w 86"/>
                  <a:gd name="T11" fmla="*/ 12 h 130"/>
                  <a:gd name="T12" fmla="*/ 24 w 86"/>
                  <a:gd name="T13" fmla="*/ 4 h 130"/>
                  <a:gd name="T14" fmla="*/ 29 w 86"/>
                  <a:gd name="T15" fmla="*/ 0 h 130"/>
                  <a:gd name="T16" fmla="*/ 86 w 86"/>
                  <a:gd name="T17" fmla="*/ 130 h 130"/>
                  <a:gd name="T18" fmla="*/ 86 w 86"/>
                  <a:gd name="T19" fmla="*/ 130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130">
                    <a:moveTo>
                      <a:pt x="86" y="130"/>
                    </a:moveTo>
                    <a:lnTo>
                      <a:pt x="0" y="35"/>
                    </a:lnTo>
                    <a:lnTo>
                      <a:pt x="5" y="28"/>
                    </a:lnTo>
                    <a:lnTo>
                      <a:pt x="12" y="19"/>
                    </a:lnTo>
                    <a:lnTo>
                      <a:pt x="15" y="14"/>
                    </a:lnTo>
                    <a:lnTo>
                      <a:pt x="19" y="12"/>
                    </a:lnTo>
                    <a:lnTo>
                      <a:pt x="24" y="4"/>
                    </a:lnTo>
                    <a:lnTo>
                      <a:pt x="29" y="0"/>
                    </a:lnTo>
                    <a:lnTo>
                      <a:pt x="86" y="13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4" name="Freeform 445"/>
              <p:cNvSpPr>
                <a:spLocks/>
              </p:cNvSpPr>
              <p:nvPr/>
            </p:nvSpPr>
            <p:spPr bwMode="auto">
              <a:xfrm>
                <a:off x="4376" y="3341"/>
                <a:ext cx="23" cy="55"/>
              </a:xfrm>
              <a:custGeom>
                <a:avLst/>
                <a:gdLst>
                  <a:gd name="T0" fmla="*/ 16 w 23"/>
                  <a:gd name="T1" fmla="*/ 55 h 55"/>
                  <a:gd name="T2" fmla="*/ 14 w 23"/>
                  <a:gd name="T3" fmla="*/ 50 h 55"/>
                  <a:gd name="T4" fmla="*/ 12 w 23"/>
                  <a:gd name="T5" fmla="*/ 47 h 55"/>
                  <a:gd name="T6" fmla="*/ 9 w 23"/>
                  <a:gd name="T7" fmla="*/ 43 h 55"/>
                  <a:gd name="T8" fmla="*/ 4 w 23"/>
                  <a:gd name="T9" fmla="*/ 38 h 55"/>
                  <a:gd name="T10" fmla="*/ 4 w 23"/>
                  <a:gd name="T11" fmla="*/ 33 h 55"/>
                  <a:gd name="T12" fmla="*/ 2 w 23"/>
                  <a:gd name="T13" fmla="*/ 31 h 55"/>
                  <a:gd name="T14" fmla="*/ 2 w 23"/>
                  <a:gd name="T15" fmla="*/ 24 h 55"/>
                  <a:gd name="T16" fmla="*/ 0 w 23"/>
                  <a:gd name="T17" fmla="*/ 19 h 55"/>
                  <a:gd name="T18" fmla="*/ 2 w 23"/>
                  <a:gd name="T19" fmla="*/ 17 h 55"/>
                  <a:gd name="T20" fmla="*/ 7 w 23"/>
                  <a:gd name="T21" fmla="*/ 12 h 55"/>
                  <a:gd name="T22" fmla="*/ 14 w 23"/>
                  <a:gd name="T23" fmla="*/ 5 h 55"/>
                  <a:gd name="T24" fmla="*/ 21 w 23"/>
                  <a:gd name="T25" fmla="*/ 0 h 55"/>
                  <a:gd name="T26" fmla="*/ 21 w 23"/>
                  <a:gd name="T27" fmla="*/ 2 h 55"/>
                  <a:gd name="T28" fmla="*/ 23 w 23"/>
                  <a:gd name="T29" fmla="*/ 9 h 55"/>
                  <a:gd name="T30" fmla="*/ 21 w 23"/>
                  <a:gd name="T31" fmla="*/ 14 h 55"/>
                  <a:gd name="T32" fmla="*/ 21 w 23"/>
                  <a:gd name="T33" fmla="*/ 19 h 55"/>
                  <a:gd name="T34" fmla="*/ 21 w 23"/>
                  <a:gd name="T35" fmla="*/ 24 h 55"/>
                  <a:gd name="T36" fmla="*/ 21 w 23"/>
                  <a:gd name="T37" fmla="*/ 28 h 55"/>
                  <a:gd name="T38" fmla="*/ 19 w 23"/>
                  <a:gd name="T39" fmla="*/ 36 h 55"/>
                  <a:gd name="T40" fmla="*/ 19 w 23"/>
                  <a:gd name="T41" fmla="*/ 45 h 55"/>
                  <a:gd name="T42" fmla="*/ 16 w 23"/>
                  <a:gd name="T43" fmla="*/ 50 h 55"/>
                  <a:gd name="T44" fmla="*/ 16 w 23"/>
                  <a:gd name="T45" fmla="*/ 55 h 55"/>
                  <a:gd name="T46" fmla="*/ 16 w 23"/>
                  <a:gd name="T47" fmla="*/ 55 h 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3" h="55">
                    <a:moveTo>
                      <a:pt x="16" y="55"/>
                    </a:moveTo>
                    <a:lnTo>
                      <a:pt x="14" y="50"/>
                    </a:lnTo>
                    <a:lnTo>
                      <a:pt x="12" y="47"/>
                    </a:lnTo>
                    <a:lnTo>
                      <a:pt x="9" y="43"/>
                    </a:lnTo>
                    <a:lnTo>
                      <a:pt x="4" y="38"/>
                    </a:lnTo>
                    <a:lnTo>
                      <a:pt x="4" y="33"/>
                    </a:lnTo>
                    <a:lnTo>
                      <a:pt x="2" y="31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7" y="12"/>
                    </a:lnTo>
                    <a:lnTo>
                      <a:pt x="14" y="5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3" y="9"/>
                    </a:lnTo>
                    <a:lnTo>
                      <a:pt x="21" y="14"/>
                    </a:lnTo>
                    <a:lnTo>
                      <a:pt x="21" y="19"/>
                    </a:lnTo>
                    <a:lnTo>
                      <a:pt x="21" y="24"/>
                    </a:lnTo>
                    <a:lnTo>
                      <a:pt x="21" y="28"/>
                    </a:lnTo>
                    <a:lnTo>
                      <a:pt x="19" y="36"/>
                    </a:lnTo>
                    <a:lnTo>
                      <a:pt x="19" y="45"/>
                    </a:lnTo>
                    <a:lnTo>
                      <a:pt x="16" y="50"/>
                    </a:lnTo>
                    <a:lnTo>
                      <a:pt x="16" y="55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5" name="Freeform 446"/>
              <p:cNvSpPr>
                <a:spLocks/>
              </p:cNvSpPr>
              <p:nvPr/>
            </p:nvSpPr>
            <p:spPr bwMode="auto">
              <a:xfrm>
                <a:off x="4528" y="4075"/>
                <a:ext cx="237" cy="421"/>
              </a:xfrm>
              <a:custGeom>
                <a:avLst/>
                <a:gdLst>
                  <a:gd name="T0" fmla="*/ 26 w 237"/>
                  <a:gd name="T1" fmla="*/ 129 h 421"/>
                  <a:gd name="T2" fmla="*/ 19 w 237"/>
                  <a:gd name="T3" fmla="*/ 131 h 421"/>
                  <a:gd name="T4" fmla="*/ 16 w 237"/>
                  <a:gd name="T5" fmla="*/ 136 h 421"/>
                  <a:gd name="T6" fmla="*/ 14 w 237"/>
                  <a:gd name="T7" fmla="*/ 143 h 421"/>
                  <a:gd name="T8" fmla="*/ 7 w 237"/>
                  <a:gd name="T9" fmla="*/ 148 h 421"/>
                  <a:gd name="T10" fmla="*/ 0 w 237"/>
                  <a:gd name="T11" fmla="*/ 10 h 421"/>
                  <a:gd name="T12" fmla="*/ 12 w 237"/>
                  <a:gd name="T13" fmla="*/ 0 h 421"/>
                  <a:gd name="T14" fmla="*/ 237 w 237"/>
                  <a:gd name="T15" fmla="*/ 400 h 421"/>
                  <a:gd name="T16" fmla="*/ 204 w 237"/>
                  <a:gd name="T17" fmla="*/ 421 h 421"/>
                  <a:gd name="T18" fmla="*/ 26 w 237"/>
                  <a:gd name="T19" fmla="*/ 129 h 421"/>
                  <a:gd name="T20" fmla="*/ 26 w 237"/>
                  <a:gd name="T21" fmla="*/ 129 h 4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7" h="421">
                    <a:moveTo>
                      <a:pt x="26" y="129"/>
                    </a:moveTo>
                    <a:lnTo>
                      <a:pt x="19" y="131"/>
                    </a:lnTo>
                    <a:lnTo>
                      <a:pt x="16" y="136"/>
                    </a:lnTo>
                    <a:lnTo>
                      <a:pt x="14" y="143"/>
                    </a:lnTo>
                    <a:lnTo>
                      <a:pt x="7" y="148"/>
                    </a:lnTo>
                    <a:lnTo>
                      <a:pt x="0" y="10"/>
                    </a:lnTo>
                    <a:lnTo>
                      <a:pt x="12" y="0"/>
                    </a:lnTo>
                    <a:lnTo>
                      <a:pt x="237" y="400"/>
                    </a:lnTo>
                    <a:lnTo>
                      <a:pt x="204" y="421"/>
                    </a:lnTo>
                    <a:lnTo>
                      <a:pt x="26" y="12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6" name="Freeform 447"/>
              <p:cNvSpPr>
                <a:spLocks/>
              </p:cNvSpPr>
              <p:nvPr/>
            </p:nvSpPr>
            <p:spPr bwMode="auto">
              <a:xfrm>
                <a:off x="4685" y="4201"/>
                <a:ext cx="152" cy="207"/>
              </a:xfrm>
              <a:custGeom>
                <a:avLst/>
                <a:gdLst>
                  <a:gd name="T0" fmla="*/ 118 w 152"/>
                  <a:gd name="T1" fmla="*/ 207 h 207"/>
                  <a:gd name="T2" fmla="*/ 0 w 152"/>
                  <a:gd name="T3" fmla="*/ 12 h 207"/>
                  <a:gd name="T4" fmla="*/ 14 w 152"/>
                  <a:gd name="T5" fmla="*/ 0 h 207"/>
                  <a:gd name="T6" fmla="*/ 16 w 152"/>
                  <a:gd name="T7" fmla="*/ 5 h 207"/>
                  <a:gd name="T8" fmla="*/ 21 w 152"/>
                  <a:gd name="T9" fmla="*/ 12 h 207"/>
                  <a:gd name="T10" fmla="*/ 26 w 152"/>
                  <a:gd name="T11" fmla="*/ 17 h 207"/>
                  <a:gd name="T12" fmla="*/ 31 w 152"/>
                  <a:gd name="T13" fmla="*/ 22 h 207"/>
                  <a:gd name="T14" fmla="*/ 35 w 152"/>
                  <a:gd name="T15" fmla="*/ 29 h 207"/>
                  <a:gd name="T16" fmla="*/ 40 w 152"/>
                  <a:gd name="T17" fmla="*/ 33 h 207"/>
                  <a:gd name="T18" fmla="*/ 45 w 152"/>
                  <a:gd name="T19" fmla="*/ 41 h 207"/>
                  <a:gd name="T20" fmla="*/ 50 w 152"/>
                  <a:gd name="T21" fmla="*/ 45 h 207"/>
                  <a:gd name="T22" fmla="*/ 54 w 152"/>
                  <a:gd name="T23" fmla="*/ 53 h 207"/>
                  <a:gd name="T24" fmla="*/ 59 w 152"/>
                  <a:gd name="T25" fmla="*/ 57 h 207"/>
                  <a:gd name="T26" fmla="*/ 61 w 152"/>
                  <a:gd name="T27" fmla="*/ 64 h 207"/>
                  <a:gd name="T28" fmla="*/ 69 w 152"/>
                  <a:gd name="T29" fmla="*/ 69 h 207"/>
                  <a:gd name="T30" fmla="*/ 71 w 152"/>
                  <a:gd name="T31" fmla="*/ 76 h 207"/>
                  <a:gd name="T32" fmla="*/ 76 w 152"/>
                  <a:gd name="T33" fmla="*/ 81 h 207"/>
                  <a:gd name="T34" fmla="*/ 80 w 152"/>
                  <a:gd name="T35" fmla="*/ 88 h 207"/>
                  <a:gd name="T36" fmla="*/ 85 w 152"/>
                  <a:gd name="T37" fmla="*/ 93 h 207"/>
                  <a:gd name="T38" fmla="*/ 90 w 152"/>
                  <a:gd name="T39" fmla="*/ 100 h 207"/>
                  <a:gd name="T40" fmla="*/ 95 w 152"/>
                  <a:gd name="T41" fmla="*/ 105 h 207"/>
                  <a:gd name="T42" fmla="*/ 99 w 152"/>
                  <a:gd name="T43" fmla="*/ 112 h 207"/>
                  <a:gd name="T44" fmla="*/ 102 w 152"/>
                  <a:gd name="T45" fmla="*/ 117 h 207"/>
                  <a:gd name="T46" fmla="*/ 107 w 152"/>
                  <a:gd name="T47" fmla="*/ 124 h 207"/>
                  <a:gd name="T48" fmla="*/ 111 w 152"/>
                  <a:gd name="T49" fmla="*/ 129 h 207"/>
                  <a:gd name="T50" fmla="*/ 116 w 152"/>
                  <a:gd name="T51" fmla="*/ 136 h 207"/>
                  <a:gd name="T52" fmla="*/ 121 w 152"/>
                  <a:gd name="T53" fmla="*/ 143 h 207"/>
                  <a:gd name="T54" fmla="*/ 123 w 152"/>
                  <a:gd name="T55" fmla="*/ 148 h 207"/>
                  <a:gd name="T56" fmla="*/ 128 w 152"/>
                  <a:gd name="T57" fmla="*/ 155 h 207"/>
                  <a:gd name="T58" fmla="*/ 133 w 152"/>
                  <a:gd name="T59" fmla="*/ 162 h 207"/>
                  <a:gd name="T60" fmla="*/ 135 w 152"/>
                  <a:gd name="T61" fmla="*/ 169 h 207"/>
                  <a:gd name="T62" fmla="*/ 140 w 152"/>
                  <a:gd name="T63" fmla="*/ 174 h 207"/>
                  <a:gd name="T64" fmla="*/ 145 w 152"/>
                  <a:gd name="T65" fmla="*/ 181 h 207"/>
                  <a:gd name="T66" fmla="*/ 147 w 152"/>
                  <a:gd name="T67" fmla="*/ 188 h 207"/>
                  <a:gd name="T68" fmla="*/ 152 w 152"/>
                  <a:gd name="T69" fmla="*/ 195 h 207"/>
                  <a:gd name="T70" fmla="*/ 147 w 152"/>
                  <a:gd name="T71" fmla="*/ 202 h 207"/>
                  <a:gd name="T72" fmla="*/ 140 w 152"/>
                  <a:gd name="T73" fmla="*/ 207 h 207"/>
                  <a:gd name="T74" fmla="*/ 133 w 152"/>
                  <a:gd name="T75" fmla="*/ 207 h 207"/>
                  <a:gd name="T76" fmla="*/ 130 w 152"/>
                  <a:gd name="T77" fmla="*/ 207 h 207"/>
                  <a:gd name="T78" fmla="*/ 123 w 152"/>
                  <a:gd name="T79" fmla="*/ 207 h 207"/>
                  <a:gd name="T80" fmla="*/ 118 w 152"/>
                  <a:gd name="T81" fmla="*/ 207 h 207"/>
                  <a:gd name="T82" fmla="*/ 118 w 152"/>
                  <a:gd name="T83" fmla="*/ 207 h 2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2" h="207">
                    <a:moveTo>
                      <a:pt x="118" y="207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16" y="5"/>
                    </a:lnTo>
                    <a:lnTo>
                      <a:pt x="21" y="12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5" y="29"/>
                    </a:lnTo>
                    <a:lnTo>
                      <a:pt x="40" y="33"/>
                    </a:lnTo>
                    <a:lnTo>
                      <a:pt x="45" y="41"/>
                    </a:lnTo>
                    <a:lnTo>
                      <a:pt x="50" y="45"/>
                    </a:lnTo>
                    <a:lnTo>
                      <a:pt x="54" y="53"/>
                    </a:lnTo>
                    <a:lnTo>
                      <a:pt x="59" y="57"/>
                    </a:lnTo>
                    <a:lnTo>
                      <a:pt x="61" y="64"/>
                    </a:lnTo>
                    <a:lnTo>
                      <a:pt x="69" y="69"/>
                    </a:lnTo>
                    <a:lnTo>
                      <a:pt x="71" y="76"/>
                    </a:lnTo>
                    <a:lnTo>
                      <a:pt x="76" y="81"/>
                    </a:lnTo>
                    <a:lnTo>
                      <a:pt x="80" y="88"/>
                    </a:lnTo>
                    <a:lnTo>
                      <a:pt x="85" y="93"/>
                    </a:lnTo>
                    <a:lnTo>
                      <a:pt x="90" y="100"/>
                    </a:lnTo>
                    <a:lnTo>
                      <a:pt x="95" y="105"/>
                    </a:lnTo>
                    <a:lnTo>
                      <a:pt x="99" y="112"/>
                    </a:lnTo>
                    <a:lnTo>
                      <a:pt x="102" y="117"/>
                    </a:lnTo>
                    <a:lnTo>
                      <a:pt x="107" y="124"/>
                    </a:lnTo>
                    <a:lnTo>
                      <a:pt x="111" y="129"/>
                    </a:lnTo>
                    <a:lnTo>
                      <a:pt x="116" y="136"/>
                    </a:lnTo>
                    <a:lnTo>
                      <a:pt x="121" y="143"/>
                    </a:lnTo>
                    <a:lnTo>
                      <a:pt x="123" y="148"/>
                    </a:lnTo>
                    <a:lnTo>
                      <a:pt x="128" y="155"/>
                    </a:lnTo>
                    <a:lnTo>
                      <a:pt x="133" y="162"/>
                    </a:lnTo>
                    <a:lnTo>
                      <a:pt x="135" y="169"/>
                    </a:lnTo>
                    <a:lnTo>
                      <a:pt x="140" y="174"/>
                    </a:lnTo>
                    <a:lnTo>
                      <a:pt x="145" y="181"/>
                    </a:lnTo>
                    <a:lnTo>
                      <a:pt x="147" y="188"/>
                    </a:lnTo>
                    <a:lnTo>
                      <a:pt x="152" y="195"/>
                    </a:lnTo>
                    <a:lnTo>
                      <a:pt x="147" y="202"/>
                    </a:lnTo>
                    <a:lnTo>
                      <a:pt x="140" y="207"/>
                    </a:lnTo>
                    <a:lnTo>
                      <a:pt x="133" y="207"/>
                    </a:lnTo>
                    <a:lnTo>
                      <a:pt x="130" y="207"/>
                    </a:lnTo>
                    <a:lnTo>
                      <a:pt x="123" y="207"/>
                    </a:lnTo>
                    <a:lnTo>
                      <a:pt x="118" y="20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7" name="Freeform 448"/>
              <p:cNvSpPr>
                <a:spLocks/>
              </p:cNvSpPr>
              <p:nvPr/>
            </p:nvSpPr>
            <p:spPr bwMode="auto">
              <a:xfrm>
                <a:off x="4597" y="3997"/>
                <a:ext cx="282" cy="342"/>
              </a:xfrm>
              <a:custGeom>
                <a:avLst/>
                <a:gdLst>
                  <a:gd name="T0" fmla="*/ 247 w 282"/>
                  <a:gd name="T1" fmla="*/ 325 h 342"/>
                  <a:gd name="T2" fmla="*/ 225 w 282"/>
                  <a:gd name="T3" fmla="*/ 302 h 342"/>
                  <a:gd name="T4" fmla="*/ 214 w 282"/>
                  <a:gd name="T5" fmla="*/ 285 h 342"/>
                  <a:gd name="T6" fmla="*/ 199 w 282"/>
                  <a:gd name="T7" fmla="*/ 271 h 342"/>
                  <a:gd name="T8" fmla="*/ 185 w 282"/>
                  <a:gd name="T9" fmla="*/ 252 h 342"/>
                  <a:gd name="T10" fmla="*/ 168 w 282"/>
                  <a:gd name="T11" fmla="*/ 235 h 342"/>
                  <a:gd name="T12" fmla="*/ 154 w 282"/>
                  <a:gd name="T13" fmla="*/ 218 h 342"/>
                  <a:gd name="T14" fmla="*/ 138 w 282"/>
                  <a:gd name="T15" fmla="*/ 199 h 342"/>
                  <a:gd name="T16" fmla="*/ 123 w 282"/>
                  <a:gd name="T17" fmla="*/ 180 h 342"/>
                  <a:gd name="T18" fmla="*/ 107 w 282"/>
                  <a:gd name="T19" fmla="*/ 161 h 342"/>
                  <a:gd name="T20" fmla="*/ 92 w 282"/>
                  <a:gd name="T21" fmla="*/ 145 h 342"/>
                  <a:gd name="T22" fmla="*/ 78 w 282"/>
                  <a:gd name="T23" fmla="*/ 126 h 342"/>
                  <a:gd name="T24" fmla="*/ 61 w 282"/>
                  <a:gd name="T25" fmla="*/ 109 h 342"/>
                  <a:gd name="T26" fmla="*/ 50 w 282"/>
                  <a:gd name="T27" fmla="*/ 90 h 342"/>
                  <a:gd name="T28" fmla="*/ 38 w 282"/>
                  <a:gd name="T29" fmla="*/ 76 h 342"/>
                  <a:gd name="T30" fmla="*/ 26 w 282"/>
                  <a:gd name="T31" fmla="*/ 57 h 342"/>
                  <a:gd name="T32" fmla="*/ 16 w 282"/>
                  <a:gd name="T33" fmla="*/ 43 h 342"/>
                  <a:gd name="T34" fmla="*/ 7 w 282"/>
                  <a:gd name="T35" fmla="*/ 24 h 342"/>
                  <a:gd name="T36" fmla="*/ 0 w 282"/>
                  <a:gd name="T37" fmla="*/ 0 h 342"/>
                  <a:gd name="T38" fmla="*/ 28 w 282"/>
                  <a:gd name="T39" fmla="*/ 14 h 342"/>
                  <a:gd name="T40" fmla="*/ 54 w 282"/>
                  <a:gd name="T41" fmla="*/ 28 h 342"/>
                  <a:gd name="T42" fmla="*/ 80 w 282"/>
                  <a:gd name="T43" fmla="*/ 45 h 342"/>
                  <a:gd name="T44" fmla="*/ 107 w 282"/>
                  <a:gd name="T45" fmla="*/ 62 h 342"/>
                  <a:gd name="T46" fmla="*/ 130 w 282"/>
                  <a:gd name="T47" fmla="*/ 81 h 342"/>
                  <a:gd name="T48" fmla="*/ 154 w 282"/>
                  <a:gd name="T49" fmla="*/ 102 h 342"/>
                  <a:gd name="T50" fmla="*/ 176 w 282"/>
                  <a:gd name="T51" fmla="*/ 123 h 342"/>
                  <a:gd name="T52" fmla="*/ 199 w 282"/>
                  <a:gd name="T53" fmla="*/ 145 h 342"/>
                  <a:gd name="T54" fmla="*/ 223 w 282"/>
                  <a:gd name="T55" fmla="*/ 164 h 342"/>
                  <a:gd name="T56" fmla="*/ 247 w 282"/>
                  <a:gd name="T57" fmla="*/ 185 h 342"/>
                  <a:gd name="T58" fmla="*/ 256 w 282"/>
                  <a:gd name="T59" fmla="*/ 199 h 342"/>
                  <a:gd name="T60" fmla="*/ 242 w 282"/>
                  <a:gd name="T61" fmla="*/ 197 h 342"/>
                  <a:gd name="T62" fmla="*/ 225 w 282"/>
                  <a:gd name="T63" fmla="*/ 192 h 342"/>
                  <a:gd name="T64" fmla="*/ 204 w 282"/>
                  <a:gd name="T65" fmla="*/ 178 h 342"/>
                  <a:gd name="T66" fmla="*/ 176 w 282"/>
                  <a:gd name="T67" fmla="*/ 157 h 342"/>
                  <a:gd name="T68" fmla="*/ 149 w 282"/>
                  <a:gd name="T69" fmla="*/ 133 h 342"/>
                  <a:gd name="T70" fmla="*/ 123 w 282"/>
                  <a:gd name="T71" fmla="*/ 112 h 342"/>
                  <a:gd name="T72" fmla="*/ 121 w 282"/>
                  <a:gd name="T73" fmla="*/ 119 h 342"/>
                  <a:gd name="T74" fmla="*/ 133 w 282"/>
                  <a:gd name="T75" fmla="*/ 138 h 342"/>
                  <a:gd name="T76" fmla="*/ 147 w 282"/>
                  <a:gd name="T77" fmla="*/ 157 h 342"/>
                  <a:gd name="T78" fmla="*/ 161 w 282"/>
                  <a:gd name="T79" fmla="*/ 176 h 342"/>
                  <a:gd name="T80" fmla="*/ 176 w 282"/>
                  <a:gd name="T81" fmla="*/ 192 h 342"/>
                  <a:gd name="T82" fmla="*/ 192 w 282"/>
                  <a:gd name="T83" fmla="*/ 209 h 342"/>
                  <a:gd name="T84" fmla="*/ 209 w 282"/>
                  <a:gd name="T85" fmla="*/ 223 h 342"/>
                  <a:gd name="T86" fmla="*/ 225 w 282"/>
                  <a:gd name="T87" fmla="*/ 240 h 342"/>
                  <a:gd name="T88" fmla="*/ 244 w 282"/>
                  <a:gd name="T89" fmla="*/ 254 h 342"/>
                  <a:gd name="T90" fmla="*/ 263 w 282"/>
                  <a:gd name="T91" fmla="*/ 268 h 342"/>
                  <a:gd name="T92" fmla="*/ 282 w 282"/>
                  <a:gd name="T93" fmla="*/ 285 h 342"/>
                  <a:gd name="T94" fmla="*/ 278 w 282"/>
                  <a:gd name="T95" fmla="*/ 309 h 342"/>
                  <a:gd name="T96" fmla="*/ 273 w 282"/>
                  <a:gd name="T97" fmla="*/ 333 h 342"/>
                  <a:gd name="T98" fmla="*/ 261 w 282"/>
                  <a:gd name="T99" fmla="*/ 342 h 3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82" h="342">
                    <a:moveTo>
                      <a:pt x="261" y="342"/>
                    </a:moveTo>
                    <a:lnTo>
                      <a:pt x="254" y="335"/>
                    </a:lnTo>
                    <a:lnTo>
                      <a:pt x="247" y="325"/>
                    </a:lnTo>
                    <a:lnTo>
                      <a:pt x="237" y="316"/>
                    </a:lnTo>
                    <a:lnTo>
                      <a:pt x="230" y="306"/>
                    </a:lnTo>
                    <a:lnTo>
                      <a:pt x="225" y="302"/>
                    </a:lnTo>
                    <a:lnTo>
                      <a:pt x="221" y="297"/>
                    </a:lnTo>
                    <a:lnTo>
                      <a:pt x="218" y="290"/>
                    </a:lnTo>
                    <a:lnTo>
                      <a:pt x="214" y="285"/>
                    </a:lnTo>
                    <a:lnTo>
                      <a:pt x="209" y="280"/>
                    </a:lnTo>
                    <a:lnTo>
                      <a:pt x="204" y="276"/>
                    </a:lnTo>
                    <a:lnTo>
                      <a:pt x="199" y="271"/>
                    </a:lnTo>
                    <a:lnTo>
                      <a:pt x="195" y="264"/>
                    </a:lnTo>
                    <a:lnTo>
                      <a:pt x="190" y="259"/>
                    </a:lnTo>
                    <a:lnTo>
                      <a:pt x="185" y="252"/>
                    </a:lnTo>
                    <a:lnTo>
                      <a:pt x="180" y="247"/>
                    </a:lnTo>
                    <a:lnTo>
                      <a:pt x="173" y="240"/>
                    </a:lnTo>
                    <a:lnTo>
                      <a:pt x="168" y="235"/>
                    </a:lnTo>
                    <a:lnTo>
                      <a:pt x="164" y="230"/>
                    </a:lnTo>
                    <a:lnTo>
                      <a:pt x="159" y="223"/>
                    </a:lnTo>
                    <a:lnTo>
                      <a:pt x="154" y="218"/>
                    </a:lnTo>
                    <a:lnTo>
                      <a:pt x="149" y="211"/>
                    </a:lnTo>
                    <a:lnTo>
                      <a:pt x="142" y="207"/>
                    </a:lnTo>
                    <a:lnTo>
                      <a:pt x="138" y="199"/>
                    </a:lnTo>
                    <a:lnTo>
                      <a:pt x="133" y="192"/>
                    </a:lnTo>
                    <a:lnTo>
                      <a:pt x="128" y="188"/>
                    </a:lnTo>
                    <a:lnTo>
                      <a:pt x="123" y="180"/>
                    </a:lnTo>
                    <a:lnTo>
                      <a:pt x="116" y="176"/>
                    </a:lnTo>
                    <a:lnTo>
                      <a:pt x="111" y="169"/>
                    </a:lnTo>
                    <a:lnTo>
                      <a:pt x="107" y="161"/>
                    </a:lnTo>
                    <a:lnTo>
                      <a:pt x="102" y="157"/>
                    </a:lnTo>
                    <a:lnTo>
                      <a:pt x="97" y="150"/>
                    </a:lnTo>
                    <a:lnTo>
                      <a:pt x="92" y="145"/>
                    </a:lnTo>
                    <a:lnTo>
                      <a:pt x="85" y="138"/>
                    </a:lnTo>
                    <a:lnTo>
                      <a:pt x="80" y="133"/>
                    </a:lnTo>
                    <a:lnTo>
                      <a:pt x="78" y="126"/>
                    </a:lnTo>
                    <a:lnTo>
                      <a:pt x="73" y="121"/>
                    </a:lnTo>
                    <a:lnTo>
                      <a:pt x="69" y="114"/>
                    </a:lnTo>
                    <a:lnTo>
                      <a:pt x="61" y="109"/>
                    </a:lnTo>
                    <a:lnTo>
                      <a:pt x="57" y="102"/>
                    </a:lnTo>
                    <a:lnTo>
                      <a:pt x="54" y="97"/>
                    </a:lnTo>
                    <a:lnTo>
                      <a:pt x="50" y="90"/>
                    </a:lnTo>
                    <a:lnTo>
                      <a:pt x="45" y="85"/>
                    </a:lnTo>
                    <a:lnTo>
                      <a:pt x="40" y="81"/>
                    </a:lnTo>
                    <a:lnTo>
                      <a:pt x="38" y="76"/>
                    </a:lnTo>
                    <a:lnTo>
                      <a:pt x="33" y="69"/>
                    </a:lnTo>
                    <a:lnTo>
                      <a:pt x="31" y="64"/>
                    </a:lnTo>
                    <a:lnTo>
                      <a:pt x="26" y="57"/>
                    </a:lnTo>
                    <a:lnTo>
                      <a:pt x="23" y="52"/>
                    </a:lnTo>
                    <a:lnTo>
                      <a:pt x="21" y="47"/>
                    </a:lnTo>
                    <a:lnTo>
                      <a:pt x="16" y="43"/>
                    </a:lnTo>
                    <a:lnTo>
                      <a:pt x="14" y="38"/>
                    </a:lnTo>
                    <a:lnTo>
                      <a:pt x="12" y="33"/>
                    </a:lnTo>
                    <a:lnTo>
                      <a:pt x="7" y="24"/>
                    </a:lnTo>
                    <a:lnTo>
                      <a:pt x="4" y="16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9" y="5"/>
                    </a:lnTo>
                    <a:lnTo>
                      <a:pt x="19" y="9"/>
                    </a:lnTo>
                    <a:lnTo>
                      <a:pt x="28" y="14"/>
                    </a:lnTo>
                    <a:lnTo>
                      <a:pt x="38" y="19"/>
                    </a:lnTo>
                    <a:lnTo>
                      <a:pt x="45" y="24"/>
                    </a:lnTo>
                    <a:lnTo>
                      <a:pt x="54" y="28"/>
                    </a:lnTo>
                    <a:lnTo>
                      <a:pt x="64" y="33"/>
                    </a:lnTo>
                    <a:lnTo>
                      <a:pt x="73" y="40"/>
                    </a:lnTo>
                    <a:lnTo>
                      <a:pt x="80" y="45"/>
                    </a:lnTo>
                    <a:lnTo>
                      <a:pt x="90" y="50"/>
                    </a:lnTo>
                    <a:lnTo>
                      <a:pt x="97" y="57"/>
                    </a:lnTo>
                    <a:lnTo>
                      <a:pt x="107" y="62"/>
                    </a:lnTo>
                    <a:lnTo>
                      <a:pt x="114" y="69"/>
                    </a:lnTo>
                    <a:lnTo>
                      <a:pt x="123" y="76"/>
                    </a:lnTo>
                    <a:lnTo>
                      <a:pt x="130" y="81"/>
                    </a:lnTo>
                    <a:lnTo>
                      <a:pt x="140" y="88"/>
                    </a:lnTo>
                    <a:lnTo>
                      <a:pt x="147" y="95"/>
                    </a:lnTo>
                    <a:lnTo>
                      <a:pt x="154" y="102"/>
                    </a:lnTo>
                    <a:lnTo>
                      <a:pt x="161" y="109"/>
                    </a:lnTo>
                    <a:lnTo>
                      <a:pt x="171" y="116"/>
                    </a:lnTo>
                    <a:lnTo>
                      <a:pt x="176" y="123"/>
                    </a:lnTo>
                    <a:lnTo>
                      <a:pt x="185" y="131"/>
                    </a:lnTo>
                    <a:lnTo>
                      <a:pt x="192" y="138"/>
                    </a:lnTo>
                    <a:lnTo>
                      <a:pt x="199" y="145"/>
                    </a:lnTo>
                    <a:lnTo>
                      <a:pt x="206" y="152"/>
                    </a:lnTo>
                    <a:lnTo>
                      <a:pt x="216" y="157"/>
                    </a:lnTo>
                    <a:lnTo>
                      <a:pt x="223" y="164"/>
                    </a:lnTo>
                    <a:lnTo>
                      <a:pt x="230" y="173"/>
                    </a:lnTo>
                    <a:lnTo>
                      <a:pt x="240" y="178"/>
                    </a:lnTo>
                    <a:lnTo>
                      <a:pt x="247" y="185"/>
                    </a:lnTo>
                    <a:lnTo>
                      <a:pt x="256" y="192"/>
                    </a:lnTo>
                    <a:lnTo>
                      <a:pt x="263" y="202"/>
                    </a:lnTo>
                    <a:lnTo>
                      <a:pt x="256" y="199"/>
                    </a:lnTo>
                    <a:lnTo>
                      <a:pt x="252" y="199"/>
                    </a:lnTo>
                    <a:lnTo>
                      <a:pt x="247" y="199"/>
                    </a:lnTo>
                    <a:lnTo>
                      <a:pt x="242" y="197"/>
                    </a:lnTo>
                    <a:lnTo>
                      <a:pt x="235" y="195"/>
                    </a:lnTo>
                    <a:lnTo>
                      <a:pt x="230" y="195"/>
                    </a:lnTo>
                    <a:lnTo>
                      <a:pt x="225" y="192"/>
                    </a:lnTo>
                    <a:lnTo>
                      <a:pt x="221" y="190"/>
                    </a:lnTo>
                    <a:lnTo>
                      <a:pt x="211" y="185"/>
                    </a:lnTo>
                    <a:lnTo>
                      <a:pt x="204" y="178"/>
                    </a:lnTo>
                    <a:lnTo>
                      <a:pt x="195" y="171"/>
                    </a:lnTo>
                    <a:lnTo>
                      <a:pt x="185" y="164"/>
                    </a:lnTo>
                    <a:lnTo>
                      <a:pt x="176" y="157"/>
                    </a:lnTo>
                    <a:lnTo>
                      <a:pt x="168" y="150"/>
                    </a:lnTo>
                    <a:lnTo>
                      <a:pt x="159" y="140"/>
                    </a:lnTo>
                    <a:lnTo>
                      <a:pt x="149" y="133"/>
                    </a:lnTo>
                    <a:lnTo>
                      <a:pt x="140" y="126"/>
                    </a:lnTo>
                    <a:lnTo>
                      <a:pt x="133" y="119"/>
                    </a:lnTo>
                    <a:lnTo>
                      <a:pt x="123" y="112"/>
                    </a:lnTo>
                    <a:lnTo>
                      <a:pt x="114" y="107"/>
                    </a:lnTo>
                    <a:lnTo>
                      <a:pt x="116" y="114"/>
                    </a:lnTo>
                    <a:lnTo>
                      <a:pt x="121" y="119"/>
                    </a:lnTo>
                    <a:lnTo>
                      <a:pt x="126" y="126"/>
                    </a:lnTo>
                    <a:lnTo>
                      <a:pt x="128" y="133"/>
                    </a:lnTo>
                    <a:lnTo>
                      <a:pt x="133" y="138"/>
                    </a:lnTo>
                    <a:lnTo>
                      <a:pt x="138" y="145"/>
                    </a:lnTo>
                    <a:lnTo>
                      <a:pt x="142" y="152"/>
                    </a:lnTo>
                    <a:lnTo>
                      <a:pt x="147" y="157"/>
                    </a:lnTo>
                    <a:lnTo>
                      <a:pt x="152" y="164"/>
                    </a:lnTo>
                    <a:lnTo>
                      <a:pt x="157" y="169"/>
                    </a:lnTo>
                    <a:lnTo>
                      <a:pt x="161" y="176"/>
                    </a:lnTo>
                    <a:lnTo>
                      <a:pt x="166" y="180"/>
                    </a:lnTo>
                    <a:lnTo>
                      <a:pt x="171" y="188"/>
                    </a:lnTo>
                    <a:lnTo>
                      <a:pt x="176" y="192"/>
                    </a:lnTo>
                    <a:lnTo>
                      <a:pt x="183" y="197"/>
                    </a:lnTo>
                    <a:lnTo>
                      <a:pt x="187" y="204"/>
                    </a:lnTo>
                    <a:lnTo>
                      <a:pt x="192" y="209"/>
                    </a:lnTo>
                    <a:lnTo>
                      <a:pt x="197" y="214"/>
                    </a:lnTo>
                    <a:lnTo>
                      <a:pt x="204" y="218"/>
                    </a:lnTo>
                    <a:lnTo>
                      <a:pt x="209" y="223"/>
                    </a:lnTo>
                    <a:lnTo>
                      <a:pt x="214" y="230"/>
                    </a:lnTo>
                    <a:lnTo>
                      <a:pt x="221" y="235"/>
                    </a:lnTo>
                    <a:lnTo>
                      <a:pt x="225" y="240"/>
                    </a:lnTo>
                    <a:lnTo>
                      <a:pt x="233" y="245"/>
                    </a:lnTo>
                    <a:lnTo>
                      <a:pt x="237" y="249"/>
                    </a:lnTo>
                    <a:lnTo>
                      <a:pt x="244" y="254"/>
                    </a:lnTo>
                    <a:lnTo>
                      <a:pt x="249" y="259"/>
                    </a:lnTo>
                    <a:lnTo>
                      <a:pt x="256" y="264"/>
                    </a:lnTo>
                    <a:lnTo>
                      <a:pt x="263" y="268"/>
                    </a:lnTo>
                    <a:lnTo>
                      <a:pt x="268" y="273"/>
                    </a:lnTo>
                    <a:lnTo>
                      <a:pt x="275" y="280"/>
                    </a:lnTo>
                    <a:lnTo>
                      <a:pt x="282" y="285"/>
                    </a:lnTo>
                    <a:lnTo>
                      <a:pt x="280" y="290"/>
                    </a:lnTo>
                    <a:lnTo>
                      <a:pt x="278" y="299"/>
                    </a:lnTo>
                    <a:lnTo>
                      <a:pt x="278" y="309"/>
                    </a:lnTo>
                    <a:lnTo>
                      <a:pt x="275" y="316"/>
                    </a:lnTo>
                    <a:lnTo>
                      <a:pt x="273" y="323"/>
                    </a:lnTo>
                    <a:lnTo>
                      <a:pt x="273" y="333"/>
                    </a:lnTo>
                    <a:lnTo>
                      <a:pt x="266" y="337"/>
                    </a:lnTo>
                    <a:lnTo>
                      <a:pt x="261" y="342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8" name="Freeform 449"/>
              <p:cNvSpPr>
                <a:spLocks/>
              </p:cNvSpPr>
              <p:nvPr/>
            </p:nvSpPr>
            <p:spPr bwMode="auto">
              <a:xfrm>
                <a:off x="4701" y="4006"/>
                <a:ext cx="226" cy="143"/>
              </a:xfrm>
              <a:custGeom>
                <a:avLst/>
                <a:gdLst>
                  <a:gd name="T0" fmla="*/ 207 w 226"/>
                  <a:gd name="T1" fmla="*/ 143 h 143"/>
                  <a:gd name="T2" fmla="*/ 0 w 226"/>
                  <a:gd name="T3" fmla="*/ 15 h 143"/>
                  <a:gd name="T4" fmla="*/ 10 w 226"/>
                  <a:gd name="T5" fmla="*/ 0 h 143"/>
                  <a:gd name="T6" fmla="*/ 226 w 226"/>
                  <a:gd name="T7" fmla="*/ 79 h 143"/>
                  <a:gd name="T8" fmla="*/ 226 w 226"/>
                  <a:gd name="T9" fmla="*/ 86 h 143"/>
                  <a:gd name="T10" fmla="*/ 226 w 226"/>
                  <a:gd name="T11" fmla="*/ 95 h 143"/>
                  <a:gd name="T12" fmla="*/ 224 w 226"/>
                  <a:gd name="T13" fmla="*/ 103 h 143"/>
                  <a:gd name="T14" fmla="*/ 221 w 226"/>
                  <a:gd name="T15" fmla="*/ 114 h 143"/>
                  <a:gd name="T16" fmla="*/ 219 w 226"/>
                  <a:gd name="T17" fmla="*/ 122 h 143"/>
                  <a:gd name="T18" fmla="*/ 214 w 226"/>
                  <a:gd name="T19" fmla="*/ 131 h 143"/>
                  <a:gd name="T20" fmla="*/ 209 w 226"/>
                  <a:gd name="T21" fmla="*/ 138 h 143"/>
                  <a:gd name="T22" fmla="*/ 207 w 226"/>
                  <a:gd name="T23" fmla="*/ 143 h 143"/>
                  <a:gd name="T24" fmla="*/ 207 w 226"/>
                  <a:gd name="T25" fmla="*/ 143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6" h="143">
                    <a:moveTo>
                      <a:pt x="207" y="143"/>
                    </a:moveTo>
                    <a:lnTo>
                      <a:pt x="0" y="15"/>
                    </a:lnTo>
                    <a:lnTo>
                      <a:pt x="10" y="0"/>
                    </a:lnTo>
                    <a:lnTo>
                      <a:pt x="226" y="79"/>
                    </a:lnTo>
                    <a:lnTo>
                      <a:pt x="226" y="86"/>
                    </a:lnTo>
                    <a:lnTo>
                      <a:pt x="226" y="95"/>
                    </a:lnTo>
                    <a:lnTo>
                      <a:pt x="224" y="103"/>
                    </a:lnTo>
                    <a:lnTo>
                      <a:pt x="221" y="114"/>
                    </a:lnTo>
                    <a:lnTo>
                      <a:pt x="219" y="122"/>
                    </a:lnTo>
                    <a:lnTo>
                      <a:pt x="214" y="131"/>
                    </a:lnTo>
                    <a:lnTo>
                      <a:pt x="209" y="138"/>
                    </a:lnTo>
                    <a:lnTo>
                      <a:pt x="207" y="143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9" name="Freeform 450"/>
              <p:cNvSpPr>
                <a:spLocks/>
              </p:cNvSpPr>
              <p:nvPr/>
            </p:nvSpPr>
            <p:spPr bwMode="auto">
              <a:xfrm>
                <a:off x="4276" y="3849"/>
                <a:ext cx="197" cy="549"/>
              </a:xfrm>
              <a:custGeom>
                <a:avLst/>
                <a:gdLst>
                  <a:gd name="T0" fmla="*/ 7 w 197"/>
                  <a:gd name="T1" fmla="*/ 538 h 549"/>
                  <a:gd name="T2" fmla="*/ 2 w 197"/>
                  <a:gd name="T3" fmla="*/ 514 h 549"/>
                  <a:gd name="T4" fmla="*/ 16 w 197"/>
                  <a:gd name="T5" fmla="*/ 490 h 549"/>
                  <a:gd name="T6" fmla="*/ 28 w 197"/>
                  <a:gd name="T7" fmla="*/ 466 h 549"/>
                  <a:gd name="T8" fmla="*/ 40 w 197"/>
                  <a:gd name="T9" fmla="*/ 440 h 549"/>
                  <a:gd name="T10" fmla="*/ 50 w 197"/>
                  <a:gd name="T11" fmla="*/ 416 h 549"/>
                  <a:gd name="T12" fmla="*/ 62 w 197"/>
                  <a:gd name="T13" fmla="*/ 393 h 549"/>
                  <a:gd name="T14" fmla="*/ 69 w 197"/>
                  <a:gd name="T15" fmla="*/ 366 h 549"/>
                  <a:gd name="T16" fmla="*/ 78 w 197"/>
                  <a:gd name="T17" fmla="*/ 343 h 549"/>
                  <a:gd name="T18" fmla="*/ 85 w 197"/>
                  <a:gd name="T19" fmla="*/ 317 h 549"/>
                  <a:gd name="T20" fmla="*/ 93 w 197"/>
                  <a:gd name="T21" fmla="*/ 293 h 549"/>
                  <a:gd name="T22" fmla="*/ 100 w 197"/>
                  <a:gd name="T23" fmla="*/ 267 h 549"/>
                  <a:gd name="T24" fmla="*/ 104 w 197"/>
                  <a:gd name="T25" fmla="*/ 243 h 549"/>
                  <a:gd name="T26" fmla="*/ 109 w 197"/>
                  <a:gd name="T27" fmla="*/ 217 h 549"/>
                  <a:gd name="T28" fmla="*/ 114 w 197"/>
                  <a:gd name="T29" fmla="*/ 193 h 549"/>
                  <a:gd name="T30" fmla="*/ 116 w 197"/>
                  <a:gd name="T31" fmla="*/ 167 h 549"/>
                  <a:gd name="T32" fmla="*/ 119 w 197"/>
                  <a:gd name="T33" fmla="*/ 143 h 549"/>
                  <a:gd name="T34" fmla="*/ 121 w 197"/>
                  <a:gd name="T35" fmla="*/ 119 h 549"/>
                  <a:gd name="T36" fmla="*/ 123 w 197"/>
                  <a:gd name="T37" fmla="*/ 96 h 549"/>
                  <a:gd name="T38" fmla="*/ 123 w 197"/>
                  <a:gd name="T39" fmla="*/ 72 h 549"/>
                  <a:gd name="T40" fmla="*/ 123 w 197"/>
                  <a:gd name="T41" fmla="*/ 48 h 549"/>
                  <a:gd name="T42" fmla="*/ 121 w 197"/>
                  <a:gd name="T43" fmla="*/ 24 h 549"/>
                  <a:gd name="T44" fmla="*/ 121 w 197"/>
                  <a:gd name="T45" fmla="*/ 0 h 549"/>
                  <a:gd name="T46" fmla="*/ 135 w 197"/>
                  <a:gd name="T47" fmla="*/ 17 h 549"/>
                  <a:gd name="T48" fmla="*/ 138 w 197"/>
                  <a:gd name="T49" fmla="*/ 34 h 549"/>
                  <a:gd name="T50" fmla="*/ 140 w 197"/>
                  <a:gd name="T51" fmla="*/ 53 h 549"/>
                  <a:gd name="T52" fmla="*/ 140 w 197"/>
                  <a:gd name="T53" fmla="*/ 69 h 549"/>
                  <a:gd name="T54" fmla="*/ 142 w 197"/>
                  <a:gd name="T55" fmla="*/ 88 h 549"/>
                  <a:gd name="T56" fmla="*/ 145 w 197"/>
                  <a:gd name="T57" fmla="*/ 107 h 549"/>
                  <a:gd name="T58" fmla="*/ 150 w 197"/>
                  <a:gd name="T59" fmla="*/ 124 h 549"/>
                  <a:gd name="T60" fmla="*/ 157 w 197"/>
                  <a:gd name="T61" fmla="*/ 141 h 549"/>
                  <a:gd name="T62" fmla="*/ 166 w 197"/>
                  <a:gd name="T63" fmla="*/ 155 h 549"/>
                  <a:gd name="T64" fmla="*/ 178 w 197"/>
                  <a:gd name="T65" fmla="*/ 169 h 549"/>
                  <a:gd name="T66" fmla="*/ 197 w 197"/>
                  <a:gd name="T67" fmla="*/ 181 h 549"/>
                  <a:gd name="T68" fmla="*/ 180 w 197"/>
                  <a:gd name="T69" fmla="*/ 186 h 549"/>
                  <a:gd name="T70" fmla="*/ 164 w 197"/>
                  <a:gd name="T71" fmla="*/ 181 h 549"/>
                  <a:gd name="T72" fmla="*/ 150 w 197"/>
                  <a:gd name="T73" fmla="*/ 191 h 549"/>
                  <a:gd name="T74" fmla="*/ 145 w 197"/>
                  <a:gd name="T75" fmla="*/ 210 h 549"/>
                  <a:gd name="T76" fmla="*/ 140 w 197"/>
                  <a:gd name="T77" fmla="*/ 231 h 549"/>
                  <a:gd name="T78" fmla="*/ 135 w 197"/>
                  <a:gd name="T79" fmla="*/ 250 h 549"/>
                  <a:gd name="T80" fmla="*/ 133 w 197"/>
                  <a:gd name="T81" fmla="*/ 269 h 549"/>
                  <a:gd name="T82" fmla="*/ 128 w 197"/>
                  <a:gd name="T83" fmla="*/ 290 h 549"/>
                  <a:gd name="T84" fmla="*/ 123 w 197"/>
                  <a:gd name="T85" fmla="*/ 307 h 549"/>
                  <a:gd name="T86" fmla="*/ 116 w 197"/>
                  <a:gd name="T87" fmla="*/ 326 h 549"/>
                  <a:gd name="T88" fmla="*/ 112 w 197"/>
                  <a:gd name="T89" fmla="*/ 345 h 549"/>
                  <a:gd name="T90" fmla="*/ 107 w 197"/>
                  <a:gd name="T91" fmla="*/ 362 h 549"/>
                  <a:gd name="T92" fmla="*/ 100 w 197"/>
                  <a:gd name="T93" fmla="*/ 381 h 549"/>
                  <a:gd name="T94" fmla="*/ 95 w 197"/>
                  <a:gd name="T95" fmla="*/ 397 h 549"/>
                  <a:gd name="T96" fmla="*/ 88 w 197"/>
                  <a:gd name="T97" fmla="*/ 414 h 549"/>
                  <a:gd name="T98" fmla="*/ 81 w 197"/>
                  <a:gd name="T99" fmla="*/ 431 h 549"/>
                  <a:gd name="T100" fmla="*/ 74 w 197"/>
                  <a:gd name="T101" fmla="*/ 445 h 549"/>
                  <a:gd name="T102" fmla="*/ 66 w 197"/>
                  <a:gd name="T103" fmla="*/ 462 h 549"/>
                  <a:gd name="T104" fmla="*/ 59 w 197"/>
                  <a:gd name="T105" fmla="*/ 476 h 549"/>
                  <a:gd name="T106" fmla="*/ 52 w 197"/>
                  <a:gd name="T107" fmla="*/ 490 h 549"/>
                  <a:gd name="T108" fmla="*/ 43 w 197"/>
                  <a:gd name="T109" fmla="*/ 507 h 549"/>
                  <a:gd name="T110" fmla="*/ 31 w 197"/>
                  <a:gd name="T111" fmla="*/ 530 h 549"/>
                  <a:gd name="T112" fmla="*/ 24 w 197"/>
                  <a:gd name="T113" fmla="*/ 545 h 5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97" h="549">
                    <a:moveTo>
                      <a:pt x="21" y="549"/>
                    </a:moveTo>
                    <a:lnTo>
                      <a:pt x="14" y="545"/>
                    </a:lnTo>
                    <a:lnTo>
                      <a:pt x="7" y="538"/>
                    </a:lnTo>
                    <a:lnTo>
                      <a:pt x="2" y="528"/>
                    </a:lnTo>
                    <a:lnTo>
                      <a:pt x="0" y="521"/>
                    </a:lnTo>
                    <a:lnTo>
                      <a:pt x="2" y="514"/>
                    </a:lnTo>
                    <a:lnTo>
                      <a:pt x="7" y="504"/>
                    </a:lnTo>
                    <a:lnTo>
                      <a:pt x="12" y="497"/>
                    </a:lnTo>
                    <a:lnTo>
                      <a:pt x="16" y="490"/>
                    </a:lnTo>
                    <a:lnTo>
                      <a:pt x="19" y="481"/>
                    </a:lnTo>
                    <a:lnTo>
                      <a:pt x="24" y="473"/>
                    </a:lnTo>
                    <a:lnTo>
                      <a:pt x="28" y="466"/>
                    </a:lnTo>
                    <a:lnTo>
                      <a:pt x="33" y="457"/>
                    </a:lnTo>
                    <a:lnTo>
                      <a:pt x="35" y="450"/>
                    </a:lnTo>
                    <a:lnTo>
                      <a:pt x="40" y="440"/>
                    </a:lnTo>
                    <a:lnTo>
                      <a:pt x="43" y="433"/>
                    </a:lnTo>
                    <a:lnTo>
                      <a:pt x="47" y="426"/>
                    </a:lnTo>
                    <a:lnTo>
                      <a:pt x="50" y="416"/>
                    </a:lnTo>
                    <a:lnTo>
                      <a:pt x="55" y="409"/>
                    </a:lnTo>
                    <a:lnTo>
                      <a:pt x="57" y="402"/>
                    </a:lnTo>
                    <a:lnTo>
                      <a:pt x="62" y="393"/>
                    </a:lnTo>
                    <a:lnTo>
                      <a:pt x="64" y="383"/>
                    </a:lnTo>
                    <a:lnTo>
                      <a:pt x="66" y="376"/>
                    </a:lnTo>
                    <a:lnTo>
                      <a:pt x="69" y="366"/>
                    </a:lnTo>
                    <a:lnTo>
                      <a:pt x="71" y="359"/>
                    </a:lnTo>
                    <a:lnTo>
                      <a:pt x="74" y="350"/>
                    </a:lnTo>
                    <a:lnTo>
                      <a:pt x="78" y="343"/>
                    </a:lnTo>
                    <a:lnTo>
                      <a:pt x="81" y="333"/>
                    </a:lnTo>
                    <a:lnTo>
                      <a:pt x="83" y="326"/>
                    </a:lnTo>
                    <a:lnTo>
                      <a:pt x="85" y="317"/>
                    </a:lnTo>
                    <a:lnTo>
                      <a:pt x="88" y="309"/>
                    </a:lnTo>
                    <a:lnTo>
                      <a:pt x="90" y="300"/>
                    </a:lnTo>
                    <a:lnTo>
                      <a:pt x="93" y="293"/>
                    </a:lnTo>
                    <a:lnTo>
                      <a:pt x="95" y="283"/>
                    </a:lnTo>
                    <a:lnTo>
                      <a:pt x="97" y="276"/>
                    </a:lnTo>
                    <a:lnTo>
                      <a:pt x="100" y="267"/>
                    </a:lnTo>
                    <a:lnTo>
                      <a:pt x="102" y="260"/>
                    </a:lnTo>
                    <a:lnTo>
                      <a:pt x="102" y="250"/>
                    </a:lnTo>
                    <a:lnTo>
                      <a:pt x="104" y="243"/>
                    </a:lnTo>
                    <a:lnTo>
                      <a:pt x="107" y="233"/>
                    </a:lnTo>
                    <a:lnTo>
                      <a:pt x="109" y="226"/>
                    </a:lnTo>
                    <a:lnTo>
                      <a:pt x="109" y="217"/>
                    </a:lnTo>
                    <a:lnTo>
                      <a:pt x="112" y="210"/>
                    </a:lnTo>
                    <a:lnTo>
                      <a:pt x="112" y="200"/>
                    </a:lnTo>
                    <a:lnTo>
                      <a:pt x="114" y="193"/>
                    </a:lnTo>
                    <a:lnTo>
                      <a:pt x="114" y="183"/>
                    </a:lnTo>
                    <a:lnTo>
                      <a:pt x="116" y="176"/>
                    </a:lnTo>
                    <a:lnTo>
                      <a:pt x="116" y="167"/>
                    </a:lnTo>
                    <a:lnTo>
                      <a:pt x="119" y="160"/>
                    </a:lnTo>
                    <a:lnTo>
                      <a:pt x="119" y="150"/>
                    </a:lnTo>
                    <a:lnTo>
                      <a:pt x="119" y="143"/>
                    </a:lnTo>
                    <a:lnTo>
                      <a:pt x="119" y="136"/>
                    </a:lnTo>
                    <a:lnTo>
                      <a:pt x="121" y="126"/>
                    </a:lnTo>
                    <a:lnTo>
                      <a:pt x="121" y="119"/>
                    </a:lnTo>
                    <a:lnTo>
                      <a:pt x="121" y="110"/>
                    </a:lnTo>
                    <a:lnTo>
                      <a:pt x="121" y="103"/>
                    </a:lnTo>
                    <a:lnTo>
                      <a:pt x="123" y="96"/>
                    </a:lnTo>
                    <a:lnTo>
                      <a:pt x="123" y="86"/>
                    </a:lnTo>
                    <a:lnTo>
                      <a:pt x="123" y="79"/>
                    </a:lnTo>
                    <a:lnTo>
                      <a:pt x="123" y="72"/>
                    </a:lnTo>
                    <a:lnTo>
                      <a:pt x="123" y="62"/>
                    </a:lnTo>
                    <a:lnTo>
                      <a:pt x="123" y="55"/>
                    </a:lnTo>
                    <a:lnTo>
                      <a:pt x="123" y="48"/>
                    </a:lnTo>
                    <a:lnTo>
                      <a:pt x="123" y="39"/>
                    </a:lnTo>
                    <a:lnTo>
                      <a:pt x="123" y="31"/>
                    </a:lnTo>
                    <a:lnTo>
                      <a:pt x="121" y="24"/>
                    </a:lnTo>
                    <a:lnTo>
                      <a:pt x="121" y="17"/>
                    </a:lnTo>
                    <a:lnTo>
                      <a:pt x="121" y="8"/>
                    </a:lnTo>
                    <a:lnTo>
                      <a:pt x="121" y="0"/>
                    </a:lnTo>
                    <a:lnTo>
                      <a:pt x="135" y="8"/>
                    </a:lnTo>
                    <a:lnTo>
                      <a:pt x="135" y="10"/>
                    </a:lnTo>
                    <a:lnTo>
                      <a:pt x="135" y="17"/>
                    </a:lnTo>
                    <a:lnTo>
                      <a:pt x="138" y="22"/>
                    </a:lnTo>
                    <a:lnTo>
                      <a:pt x="138" y="27"/>
                    </a:lnTo>
                    <a:lnTo>
                      <a:pt x="138" y="34"/>
                    </a:lnTo>
                    <a:lnTo>
                      <a:pt x="140" y="39"/>
                    </a:lnTo>
                    <a:lnTo>
                      <a:pt x="140" y="46"/>
                    </a:lnTo>
                    <a:lnTo>
                      <a:pt x="140" y="53"/>
                    </a:lnTo>
                    <a:lnTo>
                      <a:pt x="140" y="58"/>
                    </a:lnTo>
                    <a:lnTo>
                      <a:pt x="140" y="65"/>
                    </a:lnTo>
                    <a:lnTo>
                      <a:pt x="140" y="69"/>
                    </a:lnTo>
                    <a:lnTo>
                      <a:pt x="140" y="77"/>
                    </a:lnTo>
                    <a:lnTo>
                      <a:pt x="140" y="81"/>
                    </a:lnTo>
                    <a:lnTo>
                      <a:pt x="142" y="88"/>
                    </a:lnTo>
                    <a:lnTo>
                      <a:pt x="142" y="93"/>
                    </a:lnTo>
                    <a:lnTo>
                      <a:pt x="145" y="100"/>
                    </a:lnTo>
                    <a:lnTo>
                      <a:pt x="145" y="107"/>
                    </a:lnTo>
                    <a:lnTo>
                      <a:pt x="147" y="112"/>
                    </a:lnTo>
                    <a:lnTo>
                      <a:pt x="147" y="117"/>
                    </a:lnTo>
                    <a:lnTo>
                      <a:pt x="150" y="124"/>
                    </a:lnTo>
                    <a:lnTo>
                      <a:pt x="152" y="129"/>
                    </a:lnTo>
                    <a:lnTo>
                      <a:pt x="154" y="134"/>
                    </a:lnTo>
                    <a:lnTo>
                      <a:pt x="157" y="141"/>
                    </a:lnTo>
                    <a:lnTo>
                      <a:pt x="159" y="145"/>
                    </a:lnTo>
                    <a:lnTo>
                      <a:pt x="161" y="150"/>
                    </a:lnTo>
                    <a:lnTo>
                      <a:pt x="166" y="155"/>
                    </a:lnTo>
                    <a:lnTo>
                      <a:pt x="169" y="160"/>
                    </a:lnTo>
                    <a:lnTo>
                      <a:pt x="173" y="164"/>
                    </a:lnTo>
                    <a:lnTo>
                      <a:pt x="178" y="169"/>
                    </a:lnTo>
                    <a:lnTo>
                      <a:pt x="183" y="174"/>
                    </a:lnTo>
                    <a:lnTo>
                      <a:pt x="190" y="176"/>
                    </a:lnTo>
                    <a:lnTo>
                      <a:pt x="197" y="181"/>
                    </a:lnTo>
                    <a:lnTo>
                      <a:pt x="190" y="186"/>
                    </a:lnTo>
                    <a:lnTo>
                      <a:pt x="188" y="188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69" y="181"/>
                    </a:lnTo>
                    <a:lnTo>
                      <a:pt x="164" y="181"/>
                    </a:lnTo>
                    <a:lnTo>
                      <a:pt x="157" y="181"/>
                    </a:lnTo>
                    <a:lnTo>
                      <a:pt x="150" y="183"/>
                    </a:lnTo>
                    <a:lnTo>
                      <a:pt x="150" y="191"/>
                    </a:lnTo>
                    <a:lnTo>
                      <a:pt x="147" y="198"/>
                    </a:lnTo>
                    <a:lnTo>
                      <a:pt x="147" y="202"/>
                    </a:lnTo>
                    <a:lnTo>
                      <a:pt x="145" y="210"/>
                    </a:lnTo>
                    <a:lnTo>
                      <a:pt x="142" y="217"/>
                    </a:lnTo>
                    <a:lnTo>
                      <a:pt x="142" y="224"/>
                    </a:lnTo>
                    <a:lnTo>
                      <a:pt x="140" y="231"/>
                    </a:lnTo>
                    <a:lnTo>
                      <a:pt x="140" y="238"/>
                    </a:lnTo>
                    <a:lnTo>
                      <a:pt x="138" y="243"/>
                    </a:lnTo>
                    <a:lnTo>
                      <a:pt x="135" y="250"/>
                    </a:lnTo>
                    <a:lnTo>
                      <a:pt x="135" y="257"/>
                    </a:lnTo>
                    <a:lnTo>
                      <a:pt x="133" y="264"/>
                    </a:lnTo>
                    <a:lnTo>
                      <a:pt x="133" y="269"/>
                    </a:lnTo>
                    <a:lnTo>
                      <a:pt x="131" y="276"/>
                    </a:lnTo>
                    <a:lnTo>
                      <a:pt x="131" y="283"/>
                    </a:lnTo>
                    <a:lnTo>
                      <a:pt x="128" y="290"/>
                    </a:lnTo>
                    <a:lnTo>
                      <a:pt x="126" y="295"/>
                    </a:lnTo>
                    <a:lnTo>
                      <a:pt x="123" y="302"/>
                    </a:lnTo>
                    <a:lnTo>
                      <a:pt x="123" y="307"/>
                    </a:lnTo>
                    <a:lnTo>
                      <a:pt x="121" y="314"/>
                    </a:lnTo>
                    <a:lnTo>
                      <a:pt x="119" y="319"/>
                    </a:lnTo>
                    <a:lnTo>
                      <a:pt x="116" y="326"/>
                    </a:lnTo>
                    <a:lnTo>
                      <a:pt x="116" y="333"/>
                    </a:lnTo>
                    <a:lnTo>
                      <a:pt x="114" y="340"/>
                    </a:lnTo>
                    <a:lnTo>
                      <a:pt x="112" y="345"/>
                    </a:lnTo>
                    <a:lnTo>
                      <a:pt x="109" y="350"/>
                    </a:lnTo>
                    <a:lnTo>
                      <a:pt x="109" y="357"/>
                    </a:lnTo>
                    <a:lnTo>
                      <a:pt x="107" y="362"/>
                    </a:lnTo>
                    <a:lnTo>
                      <a:pt x="104" y="366"/>
                    </a:lnTo>
                    <a:lnTo>
                      <a:pt x="102" y="374"/>
                    </a:lnTo>
                    <a:lnTo>
                      <a:pt x="100" y="381"/>
                    </a:lnTo>
                    <a:lnTo>
                      <a:pt x="100" y="385"/>
                    </a:lnTo>
                    <a:lnTo>
                      <a:pt x="97" y="390"/>
                    </a:lnTo>
                    <a:lnTo>
                      <a:pt x="95" y="397"/>
                    </a:lnTo>
                    <a:lnTo>
                      <a:pt x="93" y="402"/>
                    </a:lnTo>
                    <a:lnTo>
                      <a:pt x="90" y="409"/>
                    </a:lnTo>
                    <a:lnTo>
                      <a:pt x="88" y="414"/>
                    </a:lnTo>
                    <a:lnTo>
                      <a:pt x="85" y="419"/>
                    </a:lnTo>
                    <a:lnTo>
                      <a:pt x="83" y="424"/>
                    </a:lnTo>
                    <a:lnTo>
                      <a:pt x="81" y="431"/>
                    </a:lnTo>
                    <a:lnTo>
                      <a:pt x="78" y="435"/>
                    </a:lnTo>
                    <a:lnTo>
                      <a:pt x="76" y="440"/>
                    </a:lnTo>
                    <a:lnTo>
                      <a:pt x="74" y="445"/>
                    </a:lnTo>
                    <a:lnTo>
                      <a:pt x="71" y="450"/>
                    </a:lnTo>
                    <a:lnTo>
                      <a:pt x="69" y="457"/>
                    </a:lnTo>
                    <a:lnTo>
                      <a:pt x="66" y="462"/>
                    </a:lnTo>
                    <a:lnTo>
                      <a:pt x="64" y="466"/>
                    </a:lnTo>
                    <a:lnTo>
                      <a:pt x="62" y="471"/>
                    </a:lnTo>
                    <a:lnTo>
                      <a:pt x="59" y="476"/>
                    </a:lnTo>
                    <a:lnTo>
                      <a:pt x="57" y="481"/>
                    </a:lnTo>
                    <a:lnTo>
                      <a:pt x="55" y="485"/>
                    </a:lnTo>
                    <a:lnTo>
                      <a:pt x="52" y="490"/>
                    </a:lnTo>
                    <a:lnTo>
                      <a:pt x="50" y="495"/>
                    </a:lnTo>
                    <a:lnTo>
                      <a:pt x="47" y="500"/>
                    </a:lnTo>
                    <a:lnTo>
                      <a:pt x="43" y="507"/>
                    </a:lnTo>
                    <a:lnTo>
                      <a:pt x="43" y="511"/>
                    </a:lnTo>
                    <a:lnTo>
                      <a:pt x="38" y="521"/>
                    </a:lnTo>
                    <a:lnTo>
                      <a:pt x="31" y="530"/>
                    </a:lnTo>
                    <a:lnTo>
                      <a:pt x="28" y="535"/>
                    </a:lnTo>
                    <a:lnTo>
                      <a:pt x="26" y="540"/>
                    </a:lnTo>
                    <a:lnTo>
                      <a:pt x="24" y="545"/>
                    </a:lnTo>
                    <a:lnTo>
                      <a:pt x="21" y="549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0" name="Freeform 451"/>
              <p:cNvSpPr>
                <a:spLocks/>
              </p:cNvSpPr>
              <p:nvPr/>
            </p:nvSpPr>
            <p:spPr bwMode="auto">
              <a:xfrm>
                <a:off x="4205" y="4032"/>
                <a:ext cx="140" cy="210"/>
              </a:xfrm>
              <a:custGeom>
                <a:avLst/>
                <a:gdLst>
                  <a:gd name="T0" fmla="*/ 30 w 140"/>
                  <a:gd name="T1" fmla="*/ 205 h 210"/>
                  <a:gd name="T2" fmla="*/ 23 w 140"/>
                  <a:gd name="T3" fmla="*/ 193 h 210"/>
                  <a:gd name="T4" fmla="*/ 19 w 140"/>
                  <a:gd name="T5" fmla="*/ 181 h 210"/>
                  <a:gd name="T6" fmla="*/ 16 w 140"/>
                  <a:gd name="T7" fmla="*/ 167 h 210"/>
                  <a:gd name="T8" fmla="*/ 19 w 140"/>
                  <a:gd name="T9" fmla="*/ 157 h 210"/>
                  <a:gd name="T10" fmla="*/ 30 w 140"/>
                  <a:gd name="T11" fmla="*/ 150 h 210"/>
                  <a:gd name="T12" fmla="*/ 40 w 140"/>
                  <a:gd name="T13" fmla="*/ 143 h 210"/>
                  <a:gd name="T14" fmla="*/ 47 w 140"/>
                  <a:gd name="T15" fmla="*/ 134 h 210"/>
                  <a:gd name="T16" fmla="*/ 57 w 140"/>
                  <a:gd name="T17" fmla="*/ 122 h 210"/>
                  <a:gd name="T18" fmla="*/ 64 w 140"/>
                  <a:gd name="T19" fmla="*/ 112 h 210"/>
                  <a:gd name="T20" fmla="*/ 71 w 140"/>
                  <a:gd name="T21" fmla="*/ 98 h 210"/>
                  <a:gd name="T22" fmla="*/ 78 w 140"/>
                  <a:gd name="T23" fmla="*/ 84 h 210"/>
                  <a:gd name="T24" fmla="*/ 7 w 140"/>
                  <a:gd name="T25" fmla="*/ 129 h 210"/>
                  <a:gd name="T26" fmla="*/ 0 w 140"/>
                  <a:gd name="T27" fmla="*/ 115 h 210"/>
                  <a:gd name="T28" fmla="*/ 2 w 140"/>
                  <a:gd name="T29" fmla="*/ 103 h 210"/>
                  <a:gd name="T30" fmla="*/ 140 w 140"/>
                  <a:gd name="T31" fmla="*/ 12 h 210"/>
                  <a:gd name="T32" fmla="*/ 137 w 140"/>
                  <a:gd name="T33" fmla="*/ 22 h 210"/>
                  <a:gd name="T34" fmla="*/ 135 w 140"/>
                  <a:gd name="T35" fmla="*/ 36 h 210"/>
                  <a:gd name="T36" fmla="*/ 130 w 140"/>
                  <a:gd name="T37" fmla="*/ 48 h 210"/>
                  <a:gd name="T38" fmla="*/ 126 w 140"/>
                  <a:gd name="T39" fmla="*/ 60 h 210"/>
                  <a:gd name="T40" fmla="*/ 121 w 140"/>
                  <a:gd name="T41" fmla="*/ 74 h 210"/>
                  <a:gd name="T42" fmla="*/ 116 w 140"/>
                  <a:gd name="T43" fmla="*/ 86 h 210"/>
                  <a:gd name="T44" fmla="*/ 109 w 140"/>
                  <a:gd name="T45" fmla="*/ 100 h 210"/>
                  <a:gd name="T46" fmla="*/ 104 w 140"/>
                  <a:gd name="T47" fmla="*/ 112 h 210"/>
                  <a:gd name="T48" fmla="*/ 95 w 140"/>
                  <a:gd name="T49" fmla="*/ 126 h 210"/>
                  <a:gd name="T50" fmla="*/ 87 w 140"/>
                  <a:gd name="T51" fmla="*/ 138 h 210"/>
                  <a:gd name="T52" fmla="*/ 78 w 140"/>
                  <a:gd name="T53" fmla="*/ 150 h 210"/>
                  <a:gd name="T54" fmla="*/ 71 w 140"/>
                  <a:gd name="T55" fmla="*/ 162 h 210"/>
                  <a:gd name="T56" fmla="*/ 61 w 140"/>
                  <a:gd name="T57" fmla="*/ 174 h 210"/>
                  <a:gd name="T58" fmla="*/ 52 w 140"/>
                  <a:gd name="T59" fmla="*/ 186 h 210"/>
                  <a:gd name="T60" fmla="*/ 42 w 140"/>
                  <a:gd name="T61" fmla="*/ 198 h 210"/>
                  <a:gd name="T62" fmla="*/ 33 w 140"/>
                  <a:gd name="T63" fmla="*/ 210 h 2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0" h="210">
                    <a:moveTo>
                      <a:pt x="33" y="210"/>
                    </a:moveTo>
                    <a:lnTo>
                      <a:pt x="30" y="205"/>
                    </a:lnTo>
                    <a:lnTo>
                      <a:pt x="26" y="200"/>
                    </a:lnTo>
                    <a:lnTo>
                      <a:pt x="23" y="193"/>
                    </a:lnTo>
                    <a:lnTo>
                      <a:pt x="21" y="188"/>
                    </a:lnTo>
                    <a:lnTo>
                      <a:pt x="19" y="181"/>
                    </a:lnTo>
                    <a:lnTo>
                      <a:pt x="16" y="174"/>
                    </a:lnTo>
                    <a:lnTo>
                      <a:pt x="16" y="167"/>
                    </a:lnTo>
                    <a:lnTo>
                      <a:pt x="14" y="160"/>
                    </a:lnTo>
                    <a:lnTo>
                      <a:pt x="19" y="157"/>
                    </a:lnTo>
                    <a:lnTo>
                      <a:pt x="23" y="155"/>
                    </a:lnTo>
                    <a:lnTo>
                      <a:pt x="30" y="150"/>
                    </a:lnTo>
                    <a:lnTo>
                      <a:pt x="35" y="148"/>
                    </a:lnTo>
                    <a:lnTo>
                      <a:pt x="40" y="143"/>
                    </a:lnTo>
                    <a:lnTo>
                      <a:pt x="42" y="138"/>
                    </a:lnTo>
                    <a:lnTo>
                      <a:pt x="47" y="134"/>
                    </a:lnTo>
                    <a:lnTo>
                      <a:pt x="52" y="129"/>
                    </a:lnTo>
                    <a:lnTo>
                      <a:pt x="57" y="122"/>
                    </a:lnTo>
                    <a:lnTo>
                      <a:pt x="59" y="117"/>
                    </a:lnTo>
                    <a:lnTo>
                      <a:pt x="64" y="112"/>
                    </a:lnTo>
                    <a:lnTo>
                      <a:pt x="66" y="105"/>
                    </a:lnTo>
                    <a:lnTo>
                      <a:pt x="71" y="98"/>
                    </a:lnTo>
                    <a:lnTo>
                      <a:pt x="73" y="91"/>
                    </a:lnTo>
                    <a:lnTo>
                      <a:pt x="78" y="84"/>
                    </a:lnTo>
                    <a:lnTo>
                      <a:pt x="83" y="77"/>
                    </a:lnTo>
                    <a:lnTo>
                      <a:pt x="7" y="129"/>
                    </a:lnTo>
                    <a:lnTo>
                      <a:pt x="2" y="122"/>
                    </a:lnTo>
                    <a:lnTo>
                      <a:pt x="0" y="115"/>
                    </a:lnTo>
                    <a:lnTo>
                      <a:pt x="0" y="107"/>
                    </a:lnTo>
                    <a:lnTo>
                      <a:pt x="2" y="103"/>
                    </a:lnTo>
                    <a:lnTo>
                      <a:pt x="128" y="0"/>
                    </a:lnTo>
                    <a:lnTo>
                      <a:pt x="140" y="12"/>
                    </a:lnTo>
                    <a:lnTo>
                      <a:pt x="140" y="17"/>
                    </a:lnTo>
                    <a:lnTo>
                      <a:pt x="137" y="22"/>
                    </a:lnTo>
                    <a:lnTo>
                      <a:pt x="135" y="29"/>
                    </a:lnTo>
                    <a:lnTo>
                      <a:pt x="135" y="36"/>
                    </a:lnTo>
                    <a:lnTo>
                      <a:pt x="133" y="41"/>
                    </a:lnTo>
                    <a:lnTo>
                      <a:pt x="130" y="48"/>
                    </a:lnTo>
                    <a:lnTo>
                      <a:pt x="128" y="53"/>
                    </a:lnTo>
                    <a:lnTo>
                      <a:pt x="126" y="60"/>
                    </a:lnTo>
                    <a:lnTo>
                      <a:pt x="123" y="67"/>
                    </a:lnTo>
                    <a:lnTo>
                      <a:pt x="121" y="74"/>
                    </a:lnTo>
                    <a:lnTo>
                      <a:pt x="118" y="79"/>
                    </a:lnTo>
                    <a:lnTo>
                      <a:pt x="116" y="86"/>
                    </a:lnTo>
                    <a:lnTo>
                      <a:pt x="111" y="93"/>
                    </a:lnTo>
                    <a:lnTo>
                      <a:pt x="109" y="100"/>
                    </a:lnTo>
                    <a:lnTo>
                      <a:pt x="106" y="105"/>
                    </a:lnTo>
                    <a:lnTo>
                      <a:pt x="104" y="112"/>
                    </a:lnTo>
                    <a:lnTo>
                      <a:pt x="99" y="119"/>
                    </a:lnTo>
                    <a:lnTo>
                      <a:pt x="95" y="126"/>
                    </a:lnTo>
                    <a:lnTo>
                      <a:pt x="90" y="131"/>
                    </a:lnTo>
                    <a:lnTo>
                      <a:pt x="87" y="138"/>
                    </a:lnTo>
                    <a:lnTo>
                      <a:pt x="83" y="143"/>
                    </a:lnTo>
                    <a:lnTo>
                      <a:pt x="78" y="150"/>
                    </a:lnTo>
                    <a:lnTo>
                      <a:pt x="73" y="155"/>
                    </a:lnTo>
                    <a:lnTo>
                      <a:pt x="71" y="162"/>
                    </a:lnTo>
                    <a:lnTo>
                      <a:pt x="66" y="167"/>
                    </a:lnTo>
                    <a:lnTo>
                      <a:pt x="61" y="174"/>
                    </a:lnTo>
                    <a:lnTo>
                      <a:pt x="57" y="179"/>
                    </a:lnTo>
                    <a:lnTo>
                      <a:pt x="52" y="186"/>
                    </a:lnTo>
                    <a:lnTo>
                      <a:pt x="47" y="191"/>
                    </a:lnTo>
                    <a:lnTo>
                      <a:pt x="42" y="198"/>
                    </a:lnTo>
                    <a:lnTo>
                      <a:pt x="38" y="202"/>
                    </a:lnTo>
                    <a:lnTo>
                      <a:pt x="33" y="210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1" name="Freeform 452"/>
              <p:cNvSpPr>
                <a:spLocks/>
              </p:cNvSpPr>
              <p:nvPr/>
            </p:nvSpPr>
            <p:spPr bwMode="auto">
              <a:xfrm>
                <a:off x="4171" y="3904"/>
                <a:ext cx="143" cy="181"/>
              </a:xfrm>
              <a:custGeom>
                <a:avLst/>
                <a:gdLst>
                  <a:gd name="T0" fmla="*/ 34 w 143"/>
                  <a:gd name="T1" fmla="*/ 181 h 181"/>
                  <a:gd name="T2" fmla="*/ 29 w 143"/>
                  <a:gd name="T3" fmla="*/ 178 h 181"/>
                  <a:gd name="T4" fmla="*/ 24 w 143"/>
                  <a:gd name="T5" fmla="*/ 176 h 181"/>
                  <a:gd name="T6" fmla="*/ 19 w 143"/>
                  <a:gd name="T7" fmla="*/ 174 h 181"/>
                  <a:gd name="T8" fmla="*/ 12 w 143"/>
                  <a:gd name="T9" fmla="*/ 169 h 181"/>
                  <a:gd name="T10" fmla="*/ 10 w 143"/>
                  <a:gd name="T11" fmla="*/ 162 h 181"/>
                  <a:gd name="T12" fmla="*/ 7 w 143"/>
                  <a:gd name="T13" fmla="*/ 155 h 181"/>
                  <a:gd name="T14" fmla="*/ 5 w 143"/>
                  <a:gd name="T15" fmla="*/ 147 h 181"/>
                  <a:gd name="T16" fmla="*/ 5 w 143"/>
                  <a:gd name="T17" fmla="*/ 143 h 181"/>
                  <a:gd name="T18" fmla="*/ 3 w 143"/>
                  <a:gd name="T19" fmla="*/ 136 h 181"/>
                  <a:gd name="T20" fmla="*/ 3 w 143"/>
                  <a:gd name="T21" fmla="*/ 128 h 181"/>
                  <a:gd name="T22" fmla="*/ 3 w 143"/>
                  <a:gd name="T23" fmla="*/ 121 h 181"/>
                  <a:gd name="T24" fmla="*/ 3 w 143"/>
                  <a:gd name="T25" fmla="*/ 117 h 181"/>
                  <a:gd name="T26" fmla="*/ 0 w 143"/>
                  <a:gd name="T27" fmla="*/ 109 h 181"/>
                  <a:gd name="T28" fmla="*/ 0 w 143"/>
                  <a:gd name="T29" fmla="*/ 102 h 181"/>
                  <a:gd name="T30" fmla="*/ 0 w 143"/>
                  <a:gd name="T31" fmla="*/ 95 h 181"/>
                  <a:gd name="T32" fmla="*/ 0 w 143"/>
                  <a:gd name="T33" fmla="*/ 90 h 181"/>
                  <a:gd name="T34" fmla="*/ 0 w 143"/>
                  <a:gd name="T35" fmla="*/ 83 h 181"/>
                  <a:gd name="T36" fmla="*/ 0 w 143"/>
                  <a:gd name="T37" fmla="*/ 76 h 181"/>
                  <a:gd name="T38" fmla="*/ 0 w 143"/>
                  <a:gd name="T39" fmla="*/ 69 h 181"/>
                  <a:gd name="T40" fmla="*/ 0 w 143"/>
                  <a:gd name="T41" fmla="*/ 64 h 181"/>
                  <a:gd name="T42" fmla="*/ 0 w 143"/>
                  <a:gd name="T43" fmla="*/ 57 h 181"/>
                  <a:gd name="T44" fmla="*/ 0 w 143"/>
                  <a:gd name="T45" fmla="*/ 52 h 181"/>
                  <a:gd name="T46" fmla="*/ 0 w 143"/>
                  <a:gd name="T47" fmla="*/ 45 h 181"/>
                  <a:gd name="T48" fmla="*/ 0 w 143"/>
                  <a:gd name="T49" fmla="*/ 41 h 181"/>
                  <a:gd name="T50" fmla="*/ 0 w 143"/>
                  <a:gd name="T51" fmla="*/ 36 h 181"/>
                  <a:gd name="T52" fmla="*/ 0 w 143"/>
                  <a:gd name="T53" fmla="*/ 31 h 181"/>
                  <a:gd name="T54" fmla="*/ 3 w 143"/>
                  <a:gd name="T55" fmla="*/ 26 h 181"/>
                  <a:gd name="T56" fmla="*/ 3 w 143"/>
                  <a:gd name="T57" fmla="*/ 22 h 181"/>
                  <a:gd name="T58" fmla="*/ 3 w 143"/>
                  <a:gd name="T59" fmla="*/ 14 h 181"/>
                  <a:gd name="T60" fmla="*/ 5 w 143"/>
                  <a:gd name="T61" fmla="*/ 7 h 181"/>
                  <a:gd name="T62" fmla="*/ 5 w 143"/>
                  <a:gd name="T63" fmla="*/ 3 h 181"/>
                  <a:gd name="T64" fmla="*/ 7 w 143"/>
                  <a:gd name="T65" fmla="*/ 0 h 181"/>
                  <a:gd name="T66" fmla="*/ 136 w 143"/>
                  <a:gd name="T67" fmla="*/ 33 h 181"/>
                  <a:gd name="T68" fmla="*/ 143 w 143"/>
                  <a:gd name="T69" fmla="*/ 55 h 181"/>
                  <a:gd name="T70" fmla="*/ 34 w 143"/>
                  <a:gd name="T71" fmla="*/ 88 h 181"/>
                  <a:gd name="T72" fmla="*/ 29 w 143"/>
                  <a:gd name="T73" fmla="*/ 93 h 181"/>
                  <a:gd name="T74" fmla="*/ 26 w 143"/>
                  <a:gd name="T75" fmla="*/ 98 h 181"/>
                  <a:gd name="T76" fmla="*/ 24 w 143"/>
                  <a:gd name="T77" fmla="*/ 102 h 181"/>
                  <a:gd name="T78" fmla="*/ 24 w 143"/>
                  <a:gd name="T79" fmla="*/ 109 h 181"/>
                  <a:gd name="T80" fmla="*/ 24 w 143"/>
                  <a:gd name="T81" fmla="*/ 114 h 181"/>
                  <a:gd name="T82" fmla="*/ 26 w 143"/>
                  <a:gd name="T83" fmla="*/ 119 h 181"/>
                  <a:gd name="T84" fmla="*/ 26 w 143"/>
                  <a:gd name="T85" fmla="*/ 126 h 181"/>
                  <a:gd name="T86" fmla="*/ 29 w 143"/>
                  <a:gd name="T87" fmla="*/ 133 h 181"/>
                  <a:gd name="T88" fmla="*/ 29 w 143"/>
                  <a:gd name="T89" fmla="*/ 138 h 181"/>
                  <a:gd name="T90" fmla="*/ 31 w 143"/>
                  <a:gd name="T91" fmla="*/ 145 h 181"/>
                  <a:gd name="T92" fmla="*/ 31 w 143"/>
                  <a:gd name="T93" fmla="*/ 150 h 181"/>
                  <a:gd name="T94" fmla="*/ 34 w 143"/>
                  <a:gd name="T95" fmla="*/ 157 h 181"/>
                  <a:gd name="T96" fmla="*/ 34 w 143"/>
                  <a:gd name="T97" fmla="*/ 162 h 181"/>
                  <a:gd name="T98" fmla="*/ 34 w 143"/>
                  <a:gd name="T99" fmla="*/ 169 h 181"/>
                  <a:gd name="T100" fmla="*/ 34 w 143"/>
                  <a:gd name="T101" fmla="*/ 174 h 181"/>
                  <a:gd name="T102" fmla="*/ 34 w 143"/>
                  <a:gd name="T103" fmla="*/ 181 h 181"/>
                  <a:gd name="T104" fmla="*/ 34 w 143"/>
                  <a:gd name="T105" fmla="*/ 181 h 1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43" h="181">
                    <a:moveTo>
                      <a:pt x="34" y="181"/>
                    </a:moveTo>
                    <a:lnTo>
                      <a:pt x="29" y="178"/>
                    </a:lnTo>
                    <a:lnTo>
                      <a:pt x="24" y="176"/>
                    </a:lnTo>
                    <a:lnTo>
                      <a:pt x="19" y="174"/>
                    </a:lnTo>
                    <a:lnTo>
                      <a:pt x="12" y="169"/>
                    </a:lnTo>
                    <a:lnTo>
                      <a:pt x="10" y="162"/>
                    </a:lnTo>
                    <a:lnTo>
                      <a:pt x="7" y="155"/>
                    </a:lnTo>
                    <a:lnTo>
                      <a:pt x="5" y="147"/>
                    </a:lnTo>
                    <a:lnTo>
                      <a:pt x="5" y="143"/>
                    </a:lnTo>
                    <a:lnTo>
                      <a:pt x="3" y="136"/>
                    </a:lnTo>
                    <a:lnTo>
                      <a:pt x="3" y="128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0" y="90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0" y="64"/>
                    </a:lnTo>
                    <a:lnTo>
                      <a:pt x="0" y="57"/>
                    </a:lnTo>
                    <a:lnTo>
                      <a:pt x="0" y="52"/>
                    </a:lnTo>
                    <a:lnTo>
                      <a:pt x="0" y="45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3" y="22"/>
                    </a:lnTo>
                    <a:lnTo>
                      <a:pt x="3" y="14"/>
                    </a:lnTo>
                    <a:lnTo>
                      <a:pt x="5" y="7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136" y="33"/>
                    </a:lnTo>
                    <a:lnTo>
                      <a:pt x="143" y="55"/>
                    </a:lnTo>
                    <a:lnTo>
                      <a:pt x="34" y="88"/>
                    </a:lnTo>
                    <a:lnTo>
                      <a:pt x="29" y="93"/>
                    </a:lnTo>
                    <a:lnTo>
                      <a:pt x="26" y="98"/>
                    </a:lnTo>
                    <a:lnTo>
                      <a:pt x="24" y="102"/>
                    </a:lnTo>
                    <a:lnTo>
                      <a:pt x="24" y="109"/>
                    </a:lnTo>
                    <a:lnTo>
                      <a:pt x="24" y="114"/>
                    </a:lnTo>
                    <a:lnTo>
                      <a:pt x="26" y="119"/>
                    </a:lnTo>
                    <a:lnTo>
                      <a:pt x="26" y="126"/>
                    </a:lnTo>
                    <a:lnTo>
                      <a:pt x="29" y="133"/>
                    </a:lnTo>
                    <a:lnTo>
                      <a:pt x="29" y="138"/>
                    </a:lnTo>
                    <a:lnTo>
                      <a:pt x="31" y="145"/>
                    </a:lnTo>
                    <a:lnTo>
                      <a:pt x="31" y="150"/>
                    </a:lnTo>
                    <a:lnTo>
                      <a:pt x="34" y="157"/>
                    </a:lnTo>
                    <a:lnTo>
                      <a:pt x="34" y="162"/>
                    </a:lnTo>
                    <a:lnTo>
                      <a:pt x="34" y="169"/>
                    </a:lnTo>
                    <a:lnTo>
                      <a:pt x="34" y="174"/>
                    </a:lnTo>
                    <a:lnTo>
                      <a:pt x="34" y="18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2" name="Freeform 453"/>
              <p:cNvSpPr>
                <a:spLocks/>
              </p:cNvSpPr>
              <p:nvPr/>
            </p:nvSpPr>
            <p:spPr bwMode="auto">
              <a:xfrm>
                <a:off x="4216" y="3579"/>
                <a:ext cx="188" cy="254"/>
              </a:xfrm>
              <a:custGeom>
                <a:avLst/>
                <a:gdLst>
                  <a:gd name="T0" fmla="*/ 150 w 188"/>
                  <a:gd name="T1" fmla="*/ 247 h 254"/>
                  <a:gd name="T2" fmla="*/ 138 w 188"/>
                  <a:gd name="T3" fmla="*/ 235 h 254"/>
                  <a:gd name="T4" fmla="*/ 126 w 188"/>
                  <a:gd name="T5" fmla="*/ 223 h 254"/>
                  <a:gd name="T6" fmla="*/ 115 w 188"/>
                  <a:gd name="T7" fmla="*/ 209 h 254"/>
                  <a:gd name="T8" fmla="*/ 103 w 188"/>
                  <a:gd name="T9" fmla="*/ 197 h 254"/>
                  <a:gd name="T10" fmla="*/ 93 w 188"/>
                  <a:gd name="T11" fmla="*/ 183 h 254"/>
                  <a:gd name="T12" fmla="*/ 81 w 188"/>
                  <a:gd name="T13" fmla="*/ 168 h 254"/>
                  <a:gd name="T14" fmla="*/ 72 w 188"/>
                  <a:gd name="T15" fmla="*/ 154 h 254"/>
                  <a:gd name="T16" fmla="*/ 62 w 188"/>
                  <a:gd name="T17" fmla="*/ 140 h 254"/>
                  <a:gd name="T18" fmla="*/ 53 w 188"/>
                  <a:gd name="T19" fmla="*/ 126 h 254"/>
                  <a:gd name="T20" fmla="*/ 43 w 188"/>
                  <a:gd name="T21" fmla="*/ 114 h 254"/>
                  <a:gd name="T22" fmla="*/ 34 w 188"/>
                  <a:gd name="T23" fmla="*/ 99 h 254"/>
                  <a:gd name="T24" fmla="*/ 24 w 188"/>
                  <a:gd name="T25" fmla="*/ 88 h 254"/>
                  <a:gd name="T26" fmla="*/ 17 w 188"/>
                  <a:gd name="T27" fmla="*/ 76 h 254"/>
                  <a:gd name="T28" fmla="*/ 10 w 188"/>
                  <a:gd name="T29" fmla="*/ 64 h 254"/>
                  <a:gd name="T30" fmla="*/ 3 w 188"/>
                  <a:gd name="T31" fmla="*/ 52 h 254"/>
                  <a:gd name="T32" fmla="*/ 15 w 188"/>
                  <a:gd name="T33" fmla="*/ 35 h 254"/>
                  <a:gd name="T34" fmla="*/ 15 w 188"/>
                  <a:gd name="T35" fmla="*/ 19 h 254"/>
                  <a:gd name="T36" fmla="*/ 19 w 188"/>
                  <a:gd name="T37" fmla="*/ 0 h 254"/>
                  <a:gd name="T38" fmla="*/ 29 w 188"/>
                  <a:gd name="T39" fmla="*/ 9 h 254"/>
                  <a:gd name="T40" fmla="*/ 41 w 188"/>
                  <a:gd name="T41" fmla="*/ 21 h 254"/>
                  <a:gd name="T42" fmla="*/ 53 w 188"/>
                  <a:gd name="T43" fmla="*/ 33 h 254"/>
                  <a:gd name="T44" fmla="*/ 62 w 188"/>
                  <a:gd name="T45" fmla="*/ 49 h 254"/>
                  <a:gd name="T46" fmla="*/ 74 w 188"/>
                  <a:gd name="T47" fmla="*/ 64 h 254"/>
                  <a:gd name="T48" fmla="*/ 86 w 188"/>
                  <a:gd name="T49" fmla="*/ 78 h 254"/>
                  <a:gd name="T50" fmla="*/ 98 w 188"/>
                  <a:gd name="T51" fmla="*/ 95 h 254"/>
                  <a:gd name="T52" fmla="*/ 110 w 188"/>
                  <a:gd name="T53" fmla="*/ 114 h 254"/>
                  <a:gd name="T54" fmla="*/ 119 w 188"/>
                  <a:gd name="T55" fmla="*/ 128 h 254"/>
                  <a:gd name="T56" fmla="*/ 129 w 188"/>
                  <a:gd name="T57" fmla="*/ 145 h 254"/>
                  <a:gd name="T58" fmla="*/ 141 w 188"/>
                  <a:gd name="T59" fmla="*/ 161 h 254"/>
                  <a:gd name="T60" fmla="*/ 150 w 188"/>
                  <a:gd name="T61" fmla="*/ 178 h 254"/>
                  <a:gd name="T62" fmla="*/ 160 w 188"/>
                  <a:gd name="T63" fmla="*/ 192 h 254"/>
                  <a:gd name="T64" fmla="*/ 169 w 188"/>
                  <a:gd name="T65" fmla="*/ 209 h 254"/>
                  <a:gd name="T66" fmla="*/ 179 w 188"/>
                  <a:gd name="T67" fmla="*/ 223 h 254"/>
                  <a:gd name="T68" fmla="*/ 188 w 188"/>
                  <a:gd name="T69" fmla="*/ 235 h 254"/>
                  <a:gd name="T70" fmla="*/ 157 w 188"/>
                  <a:gd name="T71" fmla="*/ 254 h 25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88" h="254">
                    <a:moveTo>
                      <a:pt x="157" y="254"/>
                    </a:moveTo>
                    <a:lnTo>
                      <a:pt x="150" y="247"/>
                    </a:lnTo>
                    <a:lnTo>
                      <a:pt x="145" y="242"/>
                    </a:lnTo>
                    <a:lnTo>
                      <a:pt x="138" y="235"/>
                    </a:lnTo>
                    <a:lnTo>
                      <a:pt x="134" y="230"/>
                    </a:lnTo>
                    <a:lnTo>
                      <a:pt x="126" y="223"/>
                    </a:lnTo>
                    <a:lnTo>
                      <a:pt x="122" y="216"/>
                    </a:lnTo>
                    <a:lnTo>
                      <a:pt x="115" y="209"/>
                    </a:lnTo>
                    <a:lnTo>
                      <a:pt x="110" y="204"/>
                    </a:lnTo>
                    <a:lnTo>
                      <a:pt x="103" y="197"/>
                    </a:lnTo>
                    <a:lnTo>
                      <a:pt x="98" y="190"/>
                    </a:lnTo>
                    <a:lnTo>
                      <a:pt x="93" y="183"/>
                    </a:lnTo>
                    <a:lnTo>
                      <a:pt x="86" y="175"/>
                    </a:lnTo>
                    <a:lnTo>
                      <a:pt x="81" y="168"/>
                    </a:lnTo>
                    <a:lnTo>
                      <a:pt x="76" y="161"/>
                    </a:lnTo>
                    <a:lnTo>
                      <a:pt x="72" y="154"/>
                    </a:lnTo>
                    <a:lnTo>
                      <a:pt x="67" y="149"/>
                    </a:lnTo>
                    <a:lnTo>
                      <a:pt x="62" y="140"/>
                    </a:lnTo>
                    <a:lnTo>
                      <a:pt x="55" y="133"/>
                    </a:lnTo>
                    <a:lnTo>
                      <a:pt x="53" y="126"/>
                    </a:lnTo>
                    <a:lnTo>
                      <a:pt x="48" y="121"/>
                    </a:lnTo>
                    <a:lnTo>
                      <a:pt x="43" y="114"/>
                    </a:lnTo>
                    <a:lnTo>
                      <a:pt x="38" y="107"/>
                    </a:lnTo>
                    <a:lnTo>
                      <a:pt x="34" y="99"/>
                    </a:lnTo>
                    <a:lnTo>
                      <a:pt x="29" y="95"/>
                    </a:lnTo>
                    <a:lnTo>
                      <a:pt x="24" y="88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2" y="68"/>
                    </a:lnTo>
                    <a:lnTo>
                      <a:pt x="10" y="64"/>
                    </a:lnTo>
                    <a:lnTo>
                      <a:pt x="5" y="57"/>
                    </a:lnTo>
                    <a:lnTo>
                      <a:pt x="3" y="52"/>
                    </a:lnTo>
                    <a:lnTo>
                      <a:pt x="0" y="47"/>
                    </a:lnTo>
                    <a:lnTo>
                      <a:pt x="15" y="35"/>
                    </a:lnTo>
                    <a:lnTo>
                      <a:pt x="15" y="26"/>
                    </a:lnTo>
                    <a:lnTo>
                      <a:pt x="15" y="19"/>
                    </a:lnTo>
                    <a:lnTo>
                      <a:pt x="15" y="9"/>
                    </a:lnTo>
                    <a:lnTo>
                      <a:pt x="19" y="0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34" y="16"/>
                    </a:lnTo>
                    <a:lnTo>
                      <a:pt x="41" y="21"/>
                    </a:lnTo>
                    <a:lnTo>
                      <a:pt x="46" y="26"/>
                    </a:lnTo>
                    <a:lnTo>
                      <a:pt x="53" y="33"/>
                    </a:lnTo>
                    <a:lnTo>
                      <a:pt x="57" y="40"/>
                    </a:lnTo>
                    <a:lnTo>
                      <a:pt x="62" y="49"/>
                    </a:lnTo>
                    <a:lnTo>
                      <a:pt x="69" y="57"/>
                    </a:lnTo>
                    <a:lnTo>
                      <a:pt x="74" y="64"/>
                    </a:lnTo>
                    <a:lnTo>
                      <a:pt x="79" y="71"/>
                    </a:lnTo>
                    <a:lnTo>
                      <a:pt x="86" y="78"/>
                    </a:lnTo>
                    <a:lnTo>
                      <a:pt x="91" y="88"/>
                    </a:lnTo>
                    <a:lnTo>
                      <a:pt x="98" y="95"/>
                    </a:lnTo>
                    <a:lnTo>
                      <a:pt x="103" y="104"/>
                    </a:lnTo>
                    <a:lnTo>
                      <a:pt x="110" y="114"/>
                    </a:lnTo>
                    <a:lnTo>
                      <a:pt x="115" y="121"/>
                    </a:lnTo>
                    <a:lnTo>
                      <a:pt x="119" y="128"/>
                    </a:lnTo>
                    <a:lnTo>
                      <a:pt x="124" y="137"/>
                    </a:lnTo>
                    <a:lnTo>
                      <a:pt x="129" y="145"/>
                    </a:lnTo>
                    <a:lnTo>
                      <a:pt x="134" y="154"/>
                    </a:lnTo>
                    <a:lnTo>
                      <a:pt x="141" y="161"/>
                    </a:lnTo>
                    <a:lnTo>
                      <a:pt x="145" y="168"/>
                    </a:lnTo>
                    <a:lnTo>
                      <a:pt x="150" y="178"/>
                    </a:lnTo>
                    <a:lnTo>
                      <a:pt x="155" y="185"/>
                    </a:lnTo>
                    <a:lnTo>
                      <a:pt x="160" y="192"/>
                    </a:lnTo>
                    <a:lnTo>
                      <a:pt x="164" y="199"/>
                    </a:lnTo>
                    <a:lnTo>
                      <a:pt x="169" y="209"/>
                    </a:lnTo>
                    <a:lnTo>
                      <a:pt x="174" y="216"/>
                    </a:lnTo>
                    <a:lnTo>
                      <a:pt x="179" y="223"/>
                    </a:lnTo>
                    <a:lnTo>
                      <a:pt x="183" y="230"/>
                    </a:lnTo>
                    <a:lnTo>
                      <a:pt x="188" y="235"/>
                    </a:lnTo>
                    <a:lnTo>
                      <a:pt x="157" y="254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3" name="Freeform 454"/>
              <p:cNvSpPr>
                <a:spLocks/>
              </p:cNvSpPr>
              <p:nvPr/>
            </p:nvSpPr>
            <p:spPr bwMode="auto">
              <a:xfrm>
                <a:off x="4183" y="3700"/>
                <a:ext cx="131" cy="111"/>
              </a:xfrm>
              <a:custGeom>
                <a:avLst/>
                <a:gdLst>
                  <a:gd name="T0" fmla="*/ 0 w 131"/>
                  <a:gd name="T1" fmla="*/ 88 h 111"/>
                  <a:gd name="T2" fmla="*/ 24 w 131"/>
                  <a:gd name="T3" fmla="*/ 0 h 111"/>
                  <a:gd name="T4" fmla="*/ 131 w 131"/>
                  <a:gd name="T5" fmla="*/ 111 h 111"/>
                  <a:gd name="T6" fmla="*/ 0 w 131"/>
                  <a:gd name="T7" fmla="*/ 88 h 111"/>
                  <a:gd name="T8" fmla="*/ 0 w 131"/>
                  <a:gd name="T9" fmla="*/ 88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11">
                    <a:moveTo>
                      <a:pt x="0" y="88"/>
                    </a:moveTo>
                    <a:lnTo>
                      <a:pt x="24" y="0"/>
                    </a:lnTo>
                    <a:lnTo>
                      <a:pt x="131" y="111"/>
                    </a:lnTo>
                    <a:lnTo>
                      <a:pt x="0" y="88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4" name="Freeform 455"/>
              <p:cNvSpPr>
                <a:spLocks/>
              </p:cNvSpPr>
              <p:nvPr/>
            </p:nvSpPr>
            <p:spPr bwMode="auto">
              <a:xfrm>
                <a:off x="4090" y="3293"/>
                <a:ext cx="62" cy="53"/>
              </a:xfrm>
              <a:custGeom>
                <a:avLst/>
                <a:gdLst>
                  <a:gd name="T0" fmla="*/ 0 w 62"/>
                  <a:gd name="T1" fmla="*/ 48 h 53"/>
                  <a:gd name="T2" fmla="*/ 0 w 62"/>
                  <a:gd name="T3" fmla="*/ 41 h 53"/>
                  <a:gd name="T4" fmla="*/ 5 w 62"/>
                  <a:gd name="T5" fmla="*/ 36 h 53"/>
                  <a:gd name="T6" fmla="*/ 8 w 62"/>
                  <a:gd name="T7" fmla="*/ 29 h 53"/>
                  <a:gd name="T8" fmla="*/ 12 w 62"/>
                  <a:gd name="T9" fmla="*/ 24 h 53"/>
                  <a:gd name="T10" fmla="*/ 17 w 62"/>
                  <a:gd name="T11" fmla="*/ 22 h 53"/>
                  <a:gd name="T12" fmla="*/ 22 w 62"/>
                  <a:gd name="T13" fmla="*/ 17 h 53"/>
                  <a:gd name="T14" fmla="*/ 27 w 62"/>
                  <a:gd name="T15" fmla="*/ 15 h 53"/>
                  <a:gd name="T16" fmla="*/ 31 w 62"/>
                  <a:gd name="T17" fmla="*/ 12 h 53"/>
                  <a:gd name="T18" fmla="*/ 36 w 62"/>
                  <a:gd name="T19" fmla="*/ 8 h 53"/>
                  <a:gd name="T20" fmla="*/ 41 w 62"/>
                  <a:gd name="T21" fmla="*/ 5 h 53"/>
                  <a:gd name="T22" fmla="*/ 46 w 62"/>
                  <a:gd name="T23" fmla="*/ 5 h 53"/>
                  <a:gd name="T24" fmla="*/ 50 w 62"/>
                  <a:gd name="T25" fmla="*/ 3 h 53"/>
                  <a:gd name="T26" fmla="*/ 58 w 62"/>
                  <a:gd name="T27" fmla="*/ 0 h 53"/>
                  <a:gd name="T28" fmla="*/ 62 w 62"/>
                  <a:gd name="T29" fmla="*/ 0 h 53"/>
                  <a:gd name="T30" fmla="*/ 60 w 62"/>
                  <a:gd name="T31" fmla="*/ 0 h 53"/>
                  <a:gd name="T32" fmla="*/ 53 w 62"/>
                  <a:gd name="T33" fmla="*/ 5 h 53"/>
                  <a:gd name="T34" fmla="*/ 46 w 62"/>
                  <a:gd name="T35" fmla="*/ 12 h 53"/>
                  <a:gd name="T36" fmla="*/ 39 w 62"/>
                  <a:gd name="T37" fmla="*/ 22 h 53"/>
                  <a:gd name="T38" fmla="*/ 29 w 62"/>
                  <a:gd name="T39" fmla="*/ 31 h 53"/>
                  <a:gd name="T40" fmla="*/ 22 w 62"/>
                  <a:gd name="T41" fmla="*/ 41 h 53"/>
                  <a:gd name="T42" fmla="*/ 15 w 62"/>
                  <a:gd name="T43" fmla="*/ 48 h 53"/>
                  <a:gd name="T44" fmla="*/ 10 w 62"/>
                  <a:gd name="T45" fmla="*/ 53 h 53"/>
                  <a:gd name="T46" fmla="*/ 0 w 62"/>
                  <a:gd name="T47" fmla="*/ 48 h 53"/>
                  <a:gd name="T48" fmla="*/ 0 w 62"/>
                  <a:gd name="T49" fmla="*/ 48 h 5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" h="53">
                    <a:moveTo>
                      <a:pt x="0" y="48"/>
                    </a:moveTo>
                    <a:lnTo>
                      <a:pt x="0" y="41"/>
                    </a:lnTo>
                    <a:lnTo>
                      <a:pt x="5" y="36"/>
                    </a:lnTo>
                    <a:lnTo>
                      <a:pt x="8" y="29"/>
                    </a:lnTo>
                    <a:lnTo>
                      <a:pt x="12" y="24"/>
                    </a:lnTo>
                    <a:lnTo>
                      <a:pt x="17" y="22"/>
                    </a:lnTo>
                    <a:lnTo>
                      <a:pt x="22" y="17"/>
                    </a:lnTo>
                    <a:lnTo>
                      <a:pt x="27" y="15"/>
                    </a:lnTo>
                    <a:lnTo>
                      <a:pt x="31" y="12"/>
                    </a:lnTo>
                    <a:lnTo>
                      <a:pt x="36" y="8"/>
                    </a:lnTo>
                    <a:lnTo>
                      <a:pt x="41" y="5"/>
                    </a:lnTo>
                    <a:lnTo>
                      <a:pt x="46" y="5"/>
                    </a:lnTo>
                    <a:lnTo>
                      <a:pt x="50" y="3"/>
                    </a:lnTo>
                    <a:lnTo>
                      <a:pt x="58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3" y="5"/>
                    </a:lnTo>
                    <a:lnTo>
                      <a:pt x="46" y="12"/>
                    </a:lnTo>
                    <a:lnTo>
                      <a:pt x="39" y="22"/>
                    </a:lnTo>
                    <a:lnTo>
                      <a:pt x="29" y="31"/>
                    </a:lnTo>
                    <a:lnTo>
                      <a:pt x="22" y="41"/>
                    </a:lnTo>
                    <a:lnTo>
                      <a:pt x="15" y="48"/>
                    </a:lnTo>
                    <a:lnTo>
                      <a:pt x="10" y="53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5" name="Freeform 456"/>
              <p:cNvSpPr>
                <a:spLocks/>
              </p:cNvSpPr>
              <p:nvPr/>
            </p:nvSpPr>
            <p:spPr bwMode="auto">
              <a:xfrm>
                <a:off x="4200" y="3134"/>
                <a:ext cx="145" cy="81"/>
              </a:xfrm>
              <a:custGeom>
                <a:avLst/>
                <a:gdLst>
                  <a:gd name="T0" fmla="*/ 0 w 145"/>
                  <a:gd name="T1" fmla="*/ 81 h 81"/>
                  <a:gd name="T2" fmla="*/ 145 w 145"/>
                  <a:gd name="T3" fmla="*/ 0 h 81"/>
                  <a:gd name="T4" fmla="*/ 142 w 145"/>
                  <a:gd name="T5" fmla="*/ 5 h 81"/>
                  <a:gd name="T6" fmla="*/ 140 w 145"/>
                  <a:gd name="T7" fmla="*/ 12 h 81"/>
                  <a:gd name="T8" fmla="*/ 135 w 145"/>
                  <a:gd name="T9" fmla="*/ 17 h 81"/>
                  <a:gd name="T10" fmla="*/ 133 w 145"/>
                  <a:gd name="T11" fmla="*/ 22 h 81"/>
                  <a:gd name="T12" fmla="*/ 126 w 145"/>
                  <a:gd name="T13" fmla="*/ 29 h 81"/>
                  <a:gd name="T14" fmla="*/ 119 w 145"/>
                  <a:gd name="T15" fmla="*/ 38 h 81"/>
                  <a:gd name="T16" fmla="*/ 109 w 145"/>
                  <a:gd name="T17" fmla="*/ 43 h 81"/>
                  <a:gd name="T18" fmla="*/ 100 w 145"/>
                  <a:gd name="T19" fmla="*/ 50 h 81"/>
                  <a:gd name="T20" fmla="*/ 92 w 145"/>
                  <a:gd name="T21" fmla="*/ 55 h 81"/>
                  <a:gd name="T22" fmla="*/ 83 w 145"/>
                  <a:gd name="T23" fmla="*/ 60 h 81"/>
                  <a:gd name="T24" fmla="*/ 78 w 145"/>
                  <a:gd name="T25" fmla="*/ 60 h 81"/>
                  <a:gd name="T26" fmla="*/ 71 w 145"/>
                  <a:gd name="T27" fmla="*/ 64 h 81"/>
                  <a:gd name="T28" fmla="*/ 66 w 145"/>
                  <a:gd name="T29" fmla="*/ 64 h 81"/>
                  <a:gd name="T30" fmla="*/ 62 w 145"/>
                  <a:gd name="T31" fmla="*/ 67 h 81"/>
                  <a:gd name="T32" fmla="*/ 57 w 145"/>
                  <a:gd name="T33" fmla="*/ 67 h 81"/>
                  <a:gd name="T34" fmla="*/ 52 w 145"/>
                  <a:gd name="T35" fmla="*/ 69 h 81"/>
                  <a:gd name="T36" fmla="*/ 47 w 145"/>
                  <a:gd name="T37" fmla="*/ 71 h 81"/>
                  <a:gd name="T38" fmla="*/ 43 w 145"/>
                  <a:gd name="T39" fmla="*/ 71 h 81"/>
                  <a:gd name="T40" fmla="*/ 38 w 145"/>
                  <a:gd name="T41" fmla="*/ 74 h 81"/>
                  <a:gd name="T42" fmla="*/ 31 w 145"/>
                  <a:gd name="T43" fmla="*/ 74 h 81"/>
                  <a:gd name="T44" fmla="*/ 26 w 145"/>
                  <a:gd name="T45" fmla="*/ 74 h 81"/>
                  <a:gd name="T46" fmla="*/ 21 w 145"/>
                  <a:gd name="T47" fmla="*/ 76 h 81"/>
                  <a:gd name="T48" fmla="*/ 16 w 145"/>
                  <a:gd name="T49" fmla="*/ 76 h 81"/>
                  <a:gd name="T50" fmla="*/ 12 w 145"/>
                  <a:gd name="T51" fmla="*/ 79 h 81"/>
                  <a:gd name="T52" fmla="*/ 5 w 145"/>
                  <a:gd name="T53" fmla="*/ 81 h 81"/>
                  <a:gd name="T54" fmla="*/ 0 w 145"/>
                  <a:gd name="T55" fmla="*/ 81 h 81"/>
                  <a:gd name="T56" fmla="*/ 0 w 145"/>
                  <a:gd name="T57" fmla="*/ 81 h 8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5" h="81">
                    <a:moveTo>
                      <a:pt x="0" y="81"/>
                    </a:moveTo>
                    <a:lnTo>
                      <a:pt x="145" y="0"/>
                    </a:lnTo>
                    <a:lnTo>
                      <a:pt x="142" y="5"/>
                    </a:lnTo>
                    <a:lnTo>
                      <a:pt x="140" y="12"/>
                    </a:lnTo>
                    <a:lnTo>
                      <a:pt x="135" y="17"/>
                    </a:lnTo>
                    <a:lnTo>
                      <a:pt x="133" y="22"/>
                    </a:lnTo>
                    <a:lnTo>
                      <a:pt x="126" y="29"/>
                    </a:lnTo>
                    <a:lnTo>
                      <a:pt x="119" y="38"/>
                    </a:lnTo>
                    <a:lnTo>
                      <a:pt x="109" y="43"/>
                    </a:lnTo>
                    <a:lnTo>
                      <a:pt x="100" y="50"/>
                    </a:lnTo>
                    <a:lnTo>
                      <a:pt x="92" y="55"/>
                    </a:lnTo>
                    <a:lnTo>
                      <a:pt x="83" y="60"/>
                    </a:lnTo>
                    <a:lnTo>
                      <a:pt x="78" y="60"/>
                    </a:lnTo>
                    <a:lnTo>
                      <a:pt x="71" y="64"/>
                    </a:lnTo>
                    <a:lnTo>
                      <a:pt x="66" y="64"/>
                    </a:lnTo>
                    <a:lnTo>
                      <a:pt x="62" y="67"/>
                    </a:lnTo>
                    <a:lnTo>
                      <a:pt x="57" y="67"/>
                    </a:lnTo>
                    <a:lnTo>
                      <a:pt x="52" y="69"/>
                    </a:lnTo>
                    <a:lnTo>
                      <a:pt x="47" y="71"/>
                    </a:lnTo>
                    <a:lnTo>
                      <a:pt x="43" y="71"/>
                    </a:lnTo>
                    <a:lnTo>
                      <a:pt x="38" y="74"/>
                    </a:lnTo>
                    <a:lnTo>
                      <a:pt x="31" y="74"/>
                    </a:lnTo>
                    <a:lnTo>
                      <a:pt x="26" y="74"/>
                    </a:lnTo>
                    <a:lnTo>
                      <a:pt x="21" y="76"/>
                    </a:lnTo>
                    <a:lnTo>
                      <a:pt x="16" y="76"/>
                    </a:lnTo>
                    <a:lnTo>
                      <a:pt x="12" y="79"/>
                    </a:lnTo>
                    <a:lnTo>
                      <a:pt x="5" y="81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6" name="Freeform 457"/>
              <p:cNvSpPr>
                <a:spLocks/>
              </p:cNvSpPr>
              <p:nvPr/>
            </p:nvSpPr>
            <p:spPr bwMode="auto">
              <a:xfrm>
                <a:off x="4580" y="3417"/>
                <a:ext cx="357" cy="506"/>
              </a:xfrm>
              <a:custGeom>
                <a:avLst/>
                <a:gdLst>
                  <a:gd name="T0" fmla="*/ 45 w 357"/>
                  <a:gd name="T1" fmla="*/ 494 h 506"/>
                  <a:gd name="T2" fmla="*/ 45 w 357"/>
                  <a:gd name="T3" fmla="*/ 478 h 506"/>
                  <a:gd name="T4" fmla="*/ 45 w 357"/>
                  <a:gd name="T5" fmla="*/ 461 h 506"/>
                  <a:gd name="T6" fmla="*/ 43 w 357"/>
                  <a:gd name="T7" fmla="*/ 442 h 506"/>
                  <a:gd name="T8" fmla="*/ 40 w 357"/>
                  <a:gd name="T9" fmla="*/ 425 h 506"/>
                  <a:gd name="T10" fmla="*/ 36 w 357"/>
                  <a:gd name="T11" fmla="*/ 409 h 506"/>
                  <a:gd name="T12" fmla="*/ 31 w 357"/>
                  <a:gd name="T13" fmla="*/ 392 h 506"/>
                  <a:gd name="T14" fmla="*/ 24 w 357"/>
                  <a:gd name="T15" fmla="*/ 375 h 506"/>
                  <a:gd name="T16" fmla="*/ 17 w 357"/>
                  <a:gd name="T17" fmla="*/ 359 h 506"/>
                  <a:gd name="T18" fmla="*/ 5 w 357"/>
                  <a:gd name="T19" fmla="*/ 340 h 506"/>
                  <a:gd name="T20" fmla="*/ 10 w 357"/>
                  <a:gd name="T21" fmla="*/ 323 h 506"/>
                  <a:gd name="T22" fmla="*/ 26 w 357"/>
                  <a:gd name="T23" fmla="*/ 333 h 506"/>
                  <a:gd name="T24" fmla="*/ 233 w 357"/>
                  <a:gd name="T25" fmla="*/ 5 h 506"/>
                  <a:gd name="T26" fmla="*/ 250 w 357"/>
                  <a:gd name="T27" fmla="*/ 26 h 506"/>
                  <a:gd name="T28" fmla="*/ 257 w 357"/>
                  <a:gd name="T29" fmla="*/ 47 h 506"/>
                  <a:gd name="T30" fmla="*/ 235 w 357"/>
                  <a:gd name="T31" fmla="*/ 71 h 506"/>
                  <a:gd name="T32" fmla="*/ 214 w 357"/>
                  <a:gd name="T33" fmla="*/ 97 h 506"/>
                  <a:gd name="T34" fmla="*/ 195 w 357"/>
                  <a:gd name="T35" fmla="*/ 124 h 506"/>
                  <a:gd name="T36" fmla="*/ 174 w 357"/>
                  <a:gd name="T37" fmla="*/ 150 h 506"/>
                  <a:gd name="T38" fmla="*/ 155 w 357"/>
                  <a:gd name="T39" fmla="*/ 178 h 506"/>
                  <a:gd name="T40" fmla="*/ 133 w 357"/>
                  <a:gd name="T41" fmla="*/ 204 h 506"/>
                  <a:gd name="T42" fmla="*/ 116 w 357"/>
                  <a:gd name="T43" fmla="*/ 228 h 506"/>
                  <a:gd name="T44" fmla="*/ 107 w 357"/>
                  <a:gd name="T45" fmla="*/ 242 h 506"/>
                  <a:gd name="T46" fmla="*/ 97 w 357"/>
                  <a:gd name="T47" fmla="*/ 257 h 506"/>
                  <a:gd name="T48" fmla="*/ 81 w 357"/>
                  <a:gd name="T49" fmla="*/ 280 h 506"/>
                  <a:gd name="T50" fmla="*/ 71 w 357"/>
                  <a:gd name="T51" fmla="*/ 295 h 506"/>
                  <a:gd name="T52" fmla="*/ 62 w 357"/>
                  <a:gd name="T53" fmla="*/ 309 h 506"/>
                  <a:gd name="T54" fmla="*/ 50 w 357"/>
                  <a:gd name="T55" fmla="*/ 323 h 506"/>
                  <a:gd name="T56" fmla="*/ 40 w 357"/>
                  <a:gd name="T57" fmla="*/ 340 h 506"/>
                  <a:gd name="T58" fmla="*/ 55 w 357"/>
                  <a:gd name="T59" fmla="*/ 356 h 506"/>
                  <a:gd name="T60" fmla="*/ 67 w 357"/>
                  <a:gd name="T61" fmla="*/ 380 h 506"/>
                  <a:gd name="T62" fmla="*/ 71 w 357"/>
                  <a:gd name="T63" fmla="*/ 397 h 506"/>
                  <a:gd name="T64" fmla="*/ 88 w 357"/>
                  <a:gd name="T65" fmla="*/ 392 h 506"/>
                  <a:gd name="T66" fmla="*/ 112 w 357"/>
                  <a:gd name="T67" fmla="*/ 373 h 506"/>
                  <a:gd name="T68" fmla="*/ 133 w 357"/>
                  <a:gd name="T69" fmla="*/ 356 h 506"/>
                  <a:gd name="T70" fmla="*/ 155 w 357"/>
                  <a:gd name="T71" fmla="*/ 337 h 506"/>
                  <a:gd name="T72" fmla="*/ 178 w 357"/>
                  <a:gd name="T73" fmla="*/ 321 h 506"/>
                  <a:gd name="T74" fmla="*/ 200 w 357"/>
                  <a:gd name="T75" fmla="*/ 302 h 506"/>
                  <a:gd name="T76" fmla="*/ 223 w 357"/>
                  <a:gd name="T77" fmla="*/ 285 h 506"/>
                  <a:gd name="T78" fmla="*/ 245 w 357"/>
                  <a:gd name="T79" fmla="*/ 269 h 506"/>
                  <a:gd name="T80" fmla="*/ 266 w 357"/>
                  <a:gd name="T81" fmla="*/ 252 h 506"/>
                  <a:gd name="T82" fmla="*/ 290 w 357"/>
                  <a:gd name="T83" fmla="*/ 235 h 506"/>
                  <a:gd name="T84" fmla="*/ 314 w 357"/>
                  <a:gd name="T85" fmla="*/ 223 h 506"/>
                  <a:gd name="T86" fmla="*/ 323 w 357"/>
                  <a:gd name="T87" fmla="*/ 238 h 506"/>
                  <a:gd name="T88" fmla="*/ 323 w 357"/>
                  <a:gd name="T89" fmla="*/ 252 h 506"/>
                  <a:gd name="T90" fmla="*/ 333 w 357"/>
                  <a:gd name="T91" fmla="*/ 254 h 506"/>
                  <a:gd name="T92" fmla="*/ 352 w 357"/>
                  <a:gd name="T93" fmla="*/ 264 h 506"/>
                  <a:gd name="T94" fmla="*/ 81 w 357"/>
                  <a:gd name="T95" fmla="*/ 428 h 506"/>
                  <a:gd name="T96" fmla="*/ 71 w 357"/>
                  <a:gd name="T97" fmla="*/ 447 h 506"/>
                  <a:gd name="T98" fmla="*/ 71 w 357"/>
                  <a:gd name="T99" fmla="*/ 461 h 506"/>
                  <a:gd name="T100" fmla="*/ 74 w 357"/>
                  <a:gd name="T101" fmla="*/ 475 h 506"/>
                  <a:gd name="T102" fmla="*/ 74 w 357"/>
                  <a:gd name="T103" fmla="*/ 494 h 506"/>
                  <a:gd name="T104" fmla="*/ 48 w 357"/>
                  <a:gd name="T105" fmla="*/ 506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57" h="506">
                    <a:moveTo>
                      <a:pt x="48" y="506"/>
                    </a:moveTo>
                    <a:lnTo>
                      <a:pt x="45" y="501"/>
                    </a:lnTo>
                    <a:lnTo>
                      <a:pt x="45" y="494"/>
                    </a:lnTo>
                    <a:lnTo>
                      <a:pt x="45" y="490"/>
                    </a:lnTo>
                    <a:lnTo>
                      <a:pt x="45" y="485"/>
                    </a:lnTo>
                    <a:lnTo>
                      <a:pt x="45" y="478"/>
                    </a:lnTo>
                    <a:lnTo>
                      <a:pt x="45" y="473"/>
                    </a:lnTo>
                    <a:lnTo>
                      <a:pt x="45" y="466"/>
                    </a:lnTo>
                    <a:lnTo>
                      <a:pt x="45" y="461"/>
                    </a:lnTo>
                    <a:lnTo>
                      <a:pt x="45" y="456"/>
                    </a:lnTo>
                    <a:lnTo>
                      <a:pt x="43" y="449"/>
                    </a:lnTo>
                    <a:lnTo>
                      <a:pt x="43" y="442"/>
                    </a:lnTo>
                    <a:lnTo>
                      <a:pt x="40" y="437"/>
                    </a:lnTo>
                    <a:lnTo>
                      <a:pt x="40" y="432"/>
                    </a:lnTo>
                    <a:lnTo>
                      <a:pt x="40" y="425"/>
                    </a:lnTo>
                    <a:lnTo>
                      <a:pt x="38" y="421"/>
                    </a:lnTo>
                    <a:lnTo>
                      <a:pt x="38" y="416"/>
                    </a:lnTo>
                    <a:lnTo>
                      <a:pt x="36" y="409"/>
                    </a:lnTo>
                    <a:lnTo>
                      <a:pt x="33" y="402"/>
                    </a:lnTo>
                    <a:lnTo>
                      <a:pt x="33" y="397"/>
                    </a:lnTo>
                    <a:lnTo>
                      <a:pt x="31" y="392"/>
                    </a:lnTo>
                    <a:lnTo>
                      <a:pt x="29" y="385"/>
                    </a:lnTo>
                    <a:lnTo>
                      <a:pt x="26" y="380"/>
                    </a:lnTo>
                    <a:lnTo>
                      <a:pt x="24" y="375"/>
                    </a:lnTo>
                    <a:lnTo>
                      <a:pt x="24" y="371"/>
                    </a:lnTo>
                    <a:lnTo>
                      <a:pt x="19" y="364"/>
                    </a:lnTo>
                    <a:lnTo>
                      <a:pt x="17" y="359"/>
                    </a:lnTo>
                    <a:lnTo>
                      <a:pt x="14" y="354"/>
                    </a:lnTo>
                    <a:lnTo>
                      <a:pt x="12" y="349"/>
                    </a:lnTo>
                    <a:lnTo>
                      <a:pt x="5" y="340"/>
                    </a:lnTo>
                    <a:lnTo>
                      <a:pt x="0" y="333"/>
                    </a:lnTo>
                    <a:lnTo>
                      <a:pt x="5" y="323"/>
                    </a:lnTo>
                    <a:lnTo>
                      <a:pt x="10" y="323"/>
                    </a:lnTo>
                    <a:lnTo>
                      <a:pt x="14" y="323"/>
                    </a:lnTo>
                    <a:lnTo>
                      <a:pt x="19" y="326"/>
                    </a:lnTo>
                    <a:lnTo>
                      <a:pt x="26" y="333"/>
                    </a:lnTo>
                    <a:lnTo>
                      <a:pt x="221" y="0"/>
                    </a:lnTo>
                    <a:lnTo>
                      <a:pt x="228" y="0"/>
                    </a:lnTo>
                    <a:lnTo>
                      <a:pt x="233" y="5"/>
                    </a:lnTo>
                    <a:lnTo>
                      <a:pt x="238" y="12"/>
                    </a:lnTo>
                    <a:lnTo>
                      <a:pt x="245" y="21"/>
                    </a:lnTo>
                    <a:lnTo>
                      <a:pt x="250" y="26"/>
                    </a:lnTo>
                    <a:lnTo>
                      <a:pt x="254" y="36"/>
                    </a:lnTo>
                    <a:lnTo>
                      <a:pt x="254" y="43"/>
                    </a:lnTo>
                    <a:lnTo>
                      <a:pt x="257" y="47"/>
                    </a:lnTo>
                    <a:lnTo>
                      <a:pt x="250" y="55"/>
                    </a:lnTo>
                    <a:lnTo>
                      <a:pt x="242" y="64"/>
                    </a:lnTo>
                    <a:lnTo>
                      <a:pt x="235" y="71"/>
                    </a:lnTo>
                    <a:lnTo>
                      <a:pt x="228" y="81"/>
                    </a:lnTo>
                    <a:lnTo>
                      <a:pt x="221" y="88"/>
                    </a:lnTo>
                    <a:lnTo>
                      <a:pt x="214" y="97"/>
                    </a:lnTo>
                    <a:lnTo>
                      <a:pt x="207" y="107"/>
                    </a:lnTo>
                    <a:lnTo>
                      <a:pt x="202" y="114"/>
                    </a:lnTo>
                    <a:lnTo>
                      <a:pt x="195" y="124"/>
                    </a:lnTo>
                    <a:lnTo>
                      <a:pt x="188" y="131"/>
                    </a:lnTo>
                    <a:lnTo>
                      <a:pt x="181" y="140"/>
                    </a:lnTo>
                    <a:lnTo>
                      <a:pt x="174" y="150"/>
                    </a:lnTo>
                    <a:lnTo>
                      <a:pt x="166" y="159"/>
                    </a:lnTo>
                    <a:lnTo>
                      <a:pt x="162" y="169"/>
                    </a:lnTo>
                    <a:lnTo>
                      <a:pt x="155" y="178"/>
                    </a:lnTo>
                    <a:lnTo>
                      <a:pt x="147" y="188"/>
                    </a:lnTo>
                    <a:lnTo>
                      <a:pt x="140" y="195"/>
                    </a:lnTo>
                    <a:lnTo>
                      <a:pt x="133" y="204"/>
                    </a:lnTo>
                    <a:lnTo>
                      <a:pt x="126" y="214"/>
                    </a:lnTo>
                    <a:lnTo>
                      <a:pt x="121" y="223"/>
                    </a:lnTo>
                    <a:lnTo>
                      <a:pt x="116" y="228"/>
                    </a:lnTo>
                    <a:lnTo>
                      <a:pt x="114" y="233"/>
                    </a:lnTo>
                    <a:lnTo>
                      <a:pt x="109" y="238"/>
                    </a:lnTo>
                    <a:lnTo>
                      <a:pt x="107" y="242"/>
                    </a:lnTo>
                    <a:lnTo>
                      <a:pt x="105" y="247"/>
                    </a:lnTo>
                    <a:lnTo>
                      <a:pt x="100" y="252"/>
                    </a:lnTo>
                    <a:lnTo>
                      <a:pt x="97" y="257"/>
                    </a:lnTo>
                    <a:lnTo>
                      <a:pt x="95" y="261"/>
                    </a:lnTo>
                    <a:lnTo>
                      <a:pt x="88" y="271"/>
                    </a:lnTo>
                    <a:lnTo>
                      <a:pt x="81" y="280"/>
                    </a:lnTo>
                    <a:lnTo>
                      <a:pt x="78" y="285"/>
                    </a:lnTo>
                    <a:lnTo>
                      <a:pt x="74" y="290"/>
                    </a:lnTo>
                    <a:lnTo>
                      <a:pt x="71" y="295"/>
                    </a:lnTo>
                    <a:lnTo>
                      <a:pt x="69" y="299"/>
                    </a:lnTo>
                    <a:lnTo>
                      <a:pt x="64" y="304"/>
                    </a:lnTo>
                    <a:lnTo>
                      <a:pt x="62" y="309"/>
                    </a:lnTo>
                    <a:lnTo>
                      <a:pt x="57" y="314"/>
                    </a:lnTo>
                    <a:lnTo>
                      <a:pt x="55" y="318"/>
                    </a:lnTo>
                    <a:lnTo>
                      <a:pt x="50" y="323"/>
                    </a:lnTo>
                    <a:lnTo>
                      <a:pt x="48" y="330"/>
                    </a:lnTo>
                    <a:lnTo>
                      <a:pt x="45" y="335"/>
                    </a:lnTo>
                    <a:lnTo>
                      <a:pt x="40" y="340"/>
                    </a:lnTo>
                    <a:lnTo>
                      <a:pt x="45" y="345"/>
                    </a:lnTo>
                    <a:lnTo>
                      <a:pt x="50" y="349"/>
                    </a:lnTo>
                    <a:lnTo>
                      <a:pt x="55" y="356"/>
                    </a:lnTo>
                    <a:lnTo>
                      <a:pt x="59" y="364"/>
                    </a:lnTo>
                    <a:lnTo>
                      <a:pt x="64" y="373"/>
                    </a:lnTo>
                    <a:lnTo>
                      <a:pt x="67" y="380"/>
                    </a:lnTo>
                    <a:lnTo>
                      <a:pt x="69" y="387"/>
                    </a:lnTo>
                    <a:lnTo>
                      <a:pt x="71" y="392"/>
                    </a:lnTo>
                    <a:lnTo>
                      <a:pt x="71" y="397"/>
                    </a:lnTo>
                    <a:lnTo>
                      <a:pt x="74" y="404"/>
                    </a:lnTo>
                    <a:lnTo>
                      <a:pt x="81" y="397"/>
                    </a:lnTo>
                    <a:lnTo>
                      <a:pt x="88" y="392"/>
                    </a:lnTo>
                    <a:lnTo>
                      <a:pt x="95" y="385"/>
                    </a:lnTo>
                    <a:lnTo>
                      <a:pt x="105" y="380"/>
                    </a:lnTo>
                    <a:lnTo>
                      <a:pt x="112" y="373"/>
                    </a:lnTo>
                    <a:lnTo>
                      <a:pt x="119" y="368"/>
                    </a:lnTo>
                    <a:lnTo>
                      <a:pt x="126" y="361"/>
                    </a:lnTo>
                    <a:lnTo>
                      <a:pt x="133" y="356"/>
                    </a:lnTo>
                    <a:lnTo>
                      <a:pt x="140" y="349"/>
                    </a:lnTo>
                    <a:lnTo>
                      <a:pt x="147" y="345"/>
                    </a:lnTo>
                    <a:lnTo>
                      <a:pt x="155" y="337"/>
                    </a:lnTo>
                    <a:lnTo>
                      <a:pt x="164" y="333"/>
                    </a:lnTo>
                    <a:lnTo>
                      <a:pt x="169" y="326"/>
                    </a:lnTo>
                    <a:lnTo>
                      <a:pt x="178" y="321"/>
                    </a:lnTo>
                    <a:lnTo>
                      <a:pt x="185" y="314"/>
                    </a:lnTo>
                    <a:lnTo>
                      <a:pt x="193" y="309"/>
                    </a:lnTo>
                    <a:lnTo>
                      <a:pt x="200" y="302"/>
                    </a:lnTo>
                    <a:lnTo>
                      <a:pt x="207" y="297"/>
                    </a:lnTo>
                    <a:lnTo>
                      <a:pt x="214" y="290"/>
                    </a:lnTo>
                    <a:lnTo>
                      <a:pt x="223" y="285"/>
                    </a:lnTo>
                    <a:lnTo>
                      <a:pt x="231" y="278"/>
                    </a:lnTo>
                    <a:lnTo>
                      <a:pt x="238" y="273"/>
                    </a:lnTo>
                    <a:lnTo>
                      <a:pt x="245" y="269"/>
                    </a:lnTo>
                    <a:lnTo>
                      <a:pt x="252" y="261"/>
                    </a:lnTo>
                    <a:lnTo>
                      <a:pt x="259" y="257"/>
                    </a:lnTo>
                    <a:lnTo>
                      <a:pt x="266" y="252"/>
                    </a:lnTo>
                    <a:lnTo>
                      <a:pt x="276" y="247"/>
                    </a:lnTo>
                    <a:lnTo>
                      <a:pt x="283" y="240"/>
                    </a:lnTo>
                    <a:lnTo>
                      <a:pt x="290" y="235"/>
                    </a:lnTo>
                    <a:lnTo>
                      <a:pt x="297" y="230"/>
                    </a:lnTo>
                    <a:lnTo>
                      <a:pt x="304" y="226"/>
                    </a:lnTo>
                    <a:lnTo>
                      <a:pt x="314" y="223"/>
                    </a:lnTo>
                    <a:lnTo>
                      <a:pt x="319" y="226"/>
                    </a:lnTo>
                    <a:lnTo>
                      <a:pt x="323" y="233"/>
                    </a:lnTo>
                    <a:lnTo>
                      <a:pt x="323" y="238"/>
                    </a:lnTo>
                    <a:lnTo>
                      <a:pt x="323" y="242"/>
                    </a:lnTo>
                    <a:lnTo>
                      <a:pt x="321" y="247"/>
                    </a:lnTo>
                    <a:lnTo>
                      <a:pt x="323" y="252"/>
                    </a:lnTo>
                    <a:lnTo>
                      <a:pt x="326" y="252"/>
                    </a:lnTo>
                    <a:lnTo>
                      <a:pt x="330" y="254"/>
                    </a:lnTo>
                    <a:lnTo>
                      <a:pt x="333" y="254"/>
                    </a:lnTo>
                    <a:lnTo>
                      <a:pt x="340" y="254"/>
                    </a:lnTo>
                    <a:lnTo>
                      <a:pt x="347" y="257"/>
                    </a:lnTo>
                    <a:lnTo>
                      <a:pt x="352" y="264"/>
                    </a:lnTo>
                    <a:lnTo>
                      <a:pt x="354" y="273"/>
                    </a:lnTo>
                    <a:lnTo>
                      <a:pt x="357" y="283"/>
                    </a:lnTo>
                    <a:lnTo>
                      <a:pt x="81" y="428"/>
                    </a:lnTo>
                    <a:lnTo>
                      <a:pt x="74" y="435"/>
                    </a:lnTo>
                    <a:lnTo>
                      <a:pt x="71" y="442"/>
                    </a:lnTo>
                    <a:lnTo>
                      <a:pt x="71" y="447"/>
                    </a:lnTo>
                    <a:lnTo>
                      <a:pt x="71" y="452"/>
                    </a:lnTo>
                    <a:lnTo>
                      <a:pt x="71" y="456"/>
                    </a:lnTo>
                    <a:lnTo>
                      <a:pt x="71" y="461"/>
                    </a:lnTo>
                    <a:lnTo>
                      <a:pt x="71" y="466"/>
                    </a:lnTo>
                    <a:lnTo>
                      <a:pt x="74" y="471"/>
                    </a:lnTo>
                    <a:lnTo>
                      <a:pt x="74" y="475"/>
                    </a:lnTo>
                    <a:lnTo>
                      <a:pt x="74" y="482"/>
                    </a:lnTo>
                    <a:lnTo>
                      <a:pt x="74" y="487"/>
                    </a:lnTo>
                    <a:lnTo>
                      <a:pt x="74" y="494"/>
                    </a:lnTo>
                    <a:lnTo>
                      <a:pt x="74" y="499"/>
                    </a:lnTo>
                    <a:lnTo>
                      <a:pt x="71" y="504"/>
                    </a:lnTo>
                    <a:lnTo>
                      <a:pt x="48" y="506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7" name="Freeform 458"/>
              <p:cNvSpPr>
                <a:spLocks/>
              </p:cNvSpPr>
              <p:nvPr/>
            </p:nvSpPr>
            <p:spPr bwMode="auto">
              <a:xfrm>
                <a:off x="4742" y="3533"/>
                <a:ext cx="152" cy="172"/>
              </a:xfrm>
              <a:custGeom>
                <a:avLst/>
                <a:gdLst>
                  <a:gd name="T0" fmla="*/ 0 w 152"/>
                  <a:gd name="T1" fmla="*/ 172 h 172"/>
                  <a:gd name="T2" fmla="*/ 2 w 152"/>
                  <a:gd name="T3" fmla="*/ 164 h 172"/>
                  <a:gd name="T4" fmla="*/ 4 w 152"/>
                  <a:gd name="T5" fmla="*/ 157 h 172"/>
                  <a:gd name="T6" fmla="*/ 7 w 152"/>
                  <a:gd name="T7" fmla="*/ 148 h 172"/>
                  <a:gd name="T8" fmla="*/ 12 w 152"/>
                  <a:gd name="T9" fmla="*/ 141 h 172"/>
                  <a:gd name="T10" fmla="*/ 14 w 152"/>
                  <a:gd name="T11" fmla="*/ 134 h 172"/>
                  <a:gd name="T12" fmla="*/ 19 w 152"/>
                  <a:gd name="T13" fmla="*/ 126 h 172"/>
                  <a:gd name="T14" fmla="*/ 23 w 152"/>
                  <a:gd name="T15" fmla="*/ 119 h 172"/>
                  <a:gd name="T16" fmla="*/ 28 w 152"/>
                  <a:gd name="T17" fmla="*/ 114 h 172"/>
                  <a:gd name="T18" fmla="*/ 33 w 152"/>
                  <a:gd name="T19" fmla="*/ 107 h 172"/>
                  <a:gd name="T20" fmla="*/ 38 w 152"/>
                  <a:gd name="T21" fmla="*/ 100 h 172"/>
                  <a:gd name="T22" fmla="*/ 42 w 152"/>
                  <a:gd name="T23" fmla="*/ 93 h 172"/>
                  <a:gd name="T24" fmla="*/ 47 w 152"/>
                  <a:gd name="T25" fmla="*/ 88 h 172"/>
                  <a:gd name="T26" fmla="*/ 52 w 152"/>
                  <a:gd name="T27" fmla="*/ 81 h 172"/>
                  <a:gd name="T28" fmla="*/ 59 w 152"/>
                  <a:gd name="T29" fmla="*/ 76 h 172"/>
                  <a:gd name="T30" fmla="*/ 64 w 152"/>
                  <a:gd name="T31" fmla="*/ 72 h 172"/>
                  <a:gd name="T32" fmla="*/ 69 w 152"/>
                  <a:gd name="T33" fmla="*/ 67 h 172"/>
                  <a:gd name="T34" fmla="*/ 73 w 152"/>
                  <a:gd name="T35" fmla="*/ 60 h 172"/>
                  <a:gd name="T36" fmla="*/ 78 w 152"/>
                  <a:gd name="T37" fmla="*/ 55 h 172"/>
                  <a:gd name="T38" fmla="*/ 85 w 152"/>
                  <a:gd name="T39" fmla="*/ 50 h 172"/>
                  <a:gd name="T40" fmla="*/ 90 w 152"/>
                  <a:gd name="T41" fmla="*/ 46 h 172"/>
                  <a:gd name="T42" fmla="*/ 95 w 152"/>
                  <a:gd name="T43" fmla="*/ 41 h 172"/>
                  <a:gd name="T44" fmla="*/ 99 w 152"/>
                  <a:gd name="T45" fmla="*/ 36 h 172"/>
                  <a:gd name="T46" fmla="*/ 104 w 152"/>
                  <a:gd name="T47" fmla="*/ 31 h 172"/>
                  <a:gd name="T48" fmla="*/ 109 w 152"/>
                  <a:gd name="T49" fmla="*/ 29 h 172"/>
                  <a:gd name="T50" fmla="*/ 116 w 152"/>
                  <a:gd name="T51" fmla="*/ 19 h 172"/>
                  <a:gd name="T52" fmla="*/ 123 w 152"/>
                  <a:gd name="T53" fmla="*/ 12 h 172"/>
                  <a:gd name="T54" fmla="*/ 130 w 152"/>
                  <a:gd name="T55" fmla="*/ 5 h 172"/>
                  <a:gd name="T56" fmla="*/ 135 w 152"/>
                  <a:gd name="T57" fmla="*/ 0 h 172"/>
                  <a:gd name="T58" fmla="*/ 135 w 152"/>
                  <a:gd name="T59" fmla="*/ 3 h 172"/>
                  <a:gd name="T60" fmla="*/ 137 w 152"/>
                  <a:gd name="T61" fmla="*/ 8 h 172"/>
                  <a:gd name="T62" fmla="*/ 142 w 152"/>
                  <a:gd name="T63" fmla="*/ 12 h 172"/>
                  <a:gd name="T64" fmla="*/ 145 w 152"/>
                  <a:gd name="T65" fmla="*/ 17 h 172"/>
                  <a:gd name="T66" fmla="*/ 145 w 152"/>
                  <a:gd name="T67" fmla="*/ 22 h 172"/>
                  <a:gd name="T68" fmla="*/ 147 w 152"/>
                  <a:gd name="T69" fmla="*/ 27 h 172"/>
                  <a:gd name="T70" fmla="*/ 149 w 152"/>
                  <a:gd name="T71" fmla="*/ 31 h 172"/>
                  <a:gd name="T72" fmla="*/ 152 w 152"/>
                  <a:gd name="T73" fmla="*/ 38 h 172"/>
                  <a:gd name="T74" fmla="*/ 0 w 152"/>
                  <a:gd name="T75" fmla="*/ 172 h 172"/>
                  <a:gd name="T76" fmla="*/ 0 w 152"/>
                  <a:gd name="T77" fmla="*/ 172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52" h="172">
                    <a:moveTo>
                      <a:pt x="0" y="172"/>
                    </a:moveTo>
                    <a:lnTo>
                      <a:pt x="2" y="164"/>
                    </a:lnTo>
                    <a:lnTo>
                      <a:pt x="4" y="157"/>
                    </a:lnTo>
                    <a:lnTo>
                      <a:pt x="7" y="148"/>
                    </a:lnTo>
                    <a:lnTo>
                      <a:pt x="12" y="141"/>
                    </a:lnTo>
                    <a:lnTo>
                      <a:pt x="14" y="134"/>
                    </a:lnTo>
                    <a:lnTo>
                      <a:pt x="19" y="126"/>
                    </a:lnTo>
                    <a:lnTo>
                      <a:pt x="23" y="119"/>
                    </a:lnTo>
                    <a:lnTo>
                      <a:pt x="28" y="114"/>
                    </a:lnTo>
                    <a:lnTo>
                      <a:pt x="33" y="107"/>
                    </a:lnTo>
                    <a:lnTo>
                      <a:pt x="38" y="100"/>
                    </a:lnTo>
                    <a:lnTo>
                      <a:pt x="42" y="93"/>
                    </a:lnTo>
                    <a:lnTo>
                      <a:pt x="47" y="88"/>
                    </a:lnTo>
                    <a:lnTo>
                      <a:pt x="52" y="81"/>
                    </a:lnTo>
                    <a:lnTo>
                      <a:pt x="59" y="76"/>
                    </a:lnTo>
                    <a:lnTo>
                      <a:pt x="64" y="72"/>
                    </a:lnTo>
                    <a:lnTo>
                      <a:pt x="69" y="67"/>
                    </a:lnTo>
                    <a:lnTo>
                      <a:pt x="73" y="60"/>
                    </a:lnTo>
                    <a:lnTo>
                      <a:pt x="78" y="55"/>
                    </a:lnTo>
                    <a:lnTo>
                      <a:pt x="85" y="50"/>
                    </a:lnTo>
                    <a:lnTo>
                      <a:pt x="90" y="46"/>
                    </a:lnTo>
                    <a:lnTo>
                      <a:pt x="95" y="41"/>
                    </a:lnTo>
                    <a:lnTo>
                      <a:pt x="99" y="36"/>
                    </a:lnTo>
                    <a:lnTo>
                      <a:pt x="104" y="31"/>
                    </a:lnTo>
                    <a:lnTo>
                      <a:pt x="109" y="29"/>
                    </a:lnTo>
                    <a:lnTo>
                      <a:pt x="116" y="19"/>
                    </a:lnTo>
                    <a:lnTo>
                      <a:pt x="123" y="12"/>
                    </a:lnTo>
                    <a:lnTo>
                      <a:pt x="130" y="5"/>
                    </a:lnTo>
                    <a:lnTo>
                      <a:pt x="135" y="0"/>
                    </a:lnTo>
                    <a:lnTo>
                      <a:pt x="135" y="3"/>
                    </a:lnTo>
                    <a:lnTo>
                      <a:pt x="137" y="8"/>
                    </a:lnTo>
                    <a:lnTo>
                      <a:pt x="142" y="12"/>
                    </a:lnTo>
                    <a:lnTo>
                      <a:pt x="145" y="17"/>
                    </a:lnTo>
                    <a:lnTo>
                      <a:pt x="145" y="22"/>
                    </a:lnTo>
                    <a:lnTo>
                      <a:pt x="147" y="27"/>
                    </a:lnTo>
                    <a:lnTo>
                      <a:pt x="149" y="31"/>
                    </a:lnTo>
                    <a:lnTo>
                      <a:pt x="152" y="3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8" name="Freeform 459"/>
              <p:cNvSpPr>
                <a:spLocks/>
              </p:cNvSpPr>
              <p:nvPr/>
            </p:nvSpPr>
            <p:spPr bwMode="auto">
              <a:xfrm>
                <a:off x="4449" y="3298"/>
                <a:ext cx="45" cy="433"/>
              </a:xfrm>
              <a:custGeom>
                <a:avLst/>
                <a:gdLst>
                  <a:gd name="T0" fmla="*/ 17 w 45"/>
                  <a:gd name="T1" fmla="*/ 433 h 433"/>
                  <a:gd name="T2" fmla="*/ 0 w 45"/>
                  <a:gd name="T3" fmla="*/ 48 h 433"/>
                  <a:gd name="T4" fmla="*/ 3 w 45"/>
                  <a:gd name="T5" fmla="*/ 41 h 433"/>
                  <a:gd name="T6" fmla="*/ 7 w 45"/>
                  <a:gd name="T7" fmla="*/ 31 h 433"/>
                  <a:gd name="T8" fmla="*/ 12 w 45"/>
                  <a:gd name="T9" fmla="*/ 24 h 433"/>
                  <a:gd name="T10" fmla="*/ 17 w 45"/>
                  <a:gd name="T11" fmla="*/ 17 h 433"/>
                  <a:gd name="T12" fmla="*/ 22 w 45"/>
                  <a:gd name="T13" fmla="*/ 10 h 433"/>
                  <a:gd name="T14" fmla="*/ 29 w 45"/>
                  <a:gd name="T15" fmla="*/ 5 h 433"/>
                  <a:gd name="T16" fmla="*/ 36 w 45"/>
                  <a:gd name="T17" fmla="*/ 0 h 433"/>
                  <a:gd name="T18" fmla="*/ 43 w 45"/>
                  <a:gd name="T19" fmla="*/ 0 h 433"/>
                  <a:gd name="T20" fmla="*/ 45 w 45"/>
                  <a:gd name="T21" fmla="*/ 433 h 433"/>
                  <a:gd name="T22" fmla="*/ 17 w 45"/>
                  <a:gd name="T23" fmla="*/ 433 h 433"/>
                  <a:gd name="T24" fmla="*/ 17 w 45"/>
                  <a:gd name="T25" fmla="*/ 433 h 4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433">
                    <a:moveTo>
                      <a:pt x="17" y="433"/>
                    </a:moveTo>
                    <a:lnTo>
                      <a:pt x="0" y="48"/>
                    </a:lnTo>
                    <a:lnTo>
                      <a:pt x="3" y="41"/>
                    </a:lnTo>
                    <a:lnTo>
                      <a:pt x="7" y="31"/>
                    </a:lnTo>
                    <a:lnTo>
                      <a:pt x="12" y="24"/>
                    </a:lnTo>
                    <a:lnTo>
                      <a:pt x="17" y="17"/>
                    </a:lnTo>
                    <a:lnTo>
                      <a:pt x="22" y="10"/>
                    </a:lnTo>
                    <a:lnTo>
                      <a:pt x="29" y="5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45" y="433"/>
                    </a:lnTo>
                    <a:lnTo>
                      <a:pt x="17" y="433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9" name="Freeform 460"/>
              <p:cNvSpPr>
                <a:spLocks/>
              </p:cNvSpPr>
              <p:nvPr/>
            </p:nvSpPr>
            <p:spPr bwMode="auto">
              <a:xfrm>
                <a:off x="4568" y="3293"/>
                <a:ext cx="176" cy="435"/>
              </a:xfrm>
              <a:custGeom>
                <a:avLst/>
                <a:gdLst>
                  <a:gd name="T0" fmla="*/ 0 w 176"/>
                  <a:gd name="T1" fmla="*/ 428 h 435"/>
                  <a:gd name="T2" fmla="*/ 5 w 176"/>
                  <a:gd name="T3" fmla="*/ 416 h 435"/>
                  <a:gd name="T4" fmla="*/ 7 w 176"/>
                  <a:gd name="T5" fmla="*/ 404 h 435"/>
                  <a:gd name="T6" fmla="*/ 10 w 176"/>
                  <a:gd name="T7" fmla="*/ 393 h 435"/>
                  <a:gd name="T8" fmla="*/ 12 w 176"/>
                  <a:gd name="T9" fmla="*/ 378 h 435"/>
                  <a:gd name="T10" fmla="*/ 17 w 176"/>
                  <a:gd name="T11" fmla="*/ 364 h 435"/>
                  <a:gd name="T12" fmla="*/ 19 w 176"/>
                  <a:gd name="T13" fmla="*/ 350 h 435"/>
                  <a:gd name="T14" fmla="*/ 24 w 176"/>
                  <a:gd name="T15" fmla="*/ 338 h 435"/>
                  <a:gd name="T16" fmla="*/ 26 w 176"/>
                  <a:gd name="T17" fmla="*/ 324 h 435"/>
                  <a:gd name="T18" fmla="*/ 31 w 176"/>
                  <a:gd name="T19" fmla="*/ 309 h 435"/>
                  <a:gd name="T20" fmla="*/ 33 w 176"/>
                  <a:gd name="T21" fmla="*/ 295 h 435"/>
                  <a:gd name="T22" fmla="*/ 38 w 176"/>
                  <a:gd name="T23" fmla="*/ 281 h 435"/>
                  <a:gd name="T24" fmla="*/ 41 w 176"/>
                  <a:gd name="T25" fmla="*/ 267 h 435"/>
                  <a:gd name="T26" fmla="*/ 45 w 176"/>
                  <a:gd name="T27" fmla="*/ 252 h 435"/>
                  <a:gd name="T28" fmla="*/ 48 w 176"/>
                  <a:gd name="T29" fmla="*/ 238 h 435"/>
                  <a:gd name="T30" fmla="*/ 52 w 176"/>
                  <a:gd name="T31" fmla="*/ 224 h 435"/>
                  <a:gd name="T32" fmla="*/ 55 w 176"/>
                  <a:gd name="T33" fmla="*/ 210 h 435"/>
                  <a:gd name="T34" fmla="*/ 57 w 176"/>
                  <a:gd name="T35" fmla="*/ 198 h 435"/>
                  <a:gd name="T36" fmla="*/ 60 w 176"/>
                  <a:gd name="T37" fmla="*/ 181 h 435"/>
                  <a:gd name="T38" fmla="*/ 62 w 176"/>
                  <a:gd name="T39" fmla="*/ 167 h 435"/>
                  <a:gd name="T40" fmla="*/ 64 w 176"/>
                  <a:gd name="T41" fmla="*/ 152 h 435"/>
                  <a:gd name="T42" fmla="*/ 67 w 176"/>
                  <a:gd name="T43" fmla="*/ 138 h 435"/>
                  <a:gd name="T44" fmla="*/ 69 w 176"/>
                  <a:gd name="T45" fmla="*/ 124 h 435"/>
                  <a:gd name="T46" fmla="*/ 69 w 176"/>
                  <a:gd name="T47" fmla="*/ 112 h 435"/>
                  <a:gd name="T48" fmla="*/ 71 w 176"/>
                  <a:gd name="T49" fmla="*/ 98 h 435"/>
                  <a:gd name="T50" fmla="*/ 71 w 176"/>
                  <a:gd name="T51" fmla="*/ 84 h 435"/>
                  <a:gd name="T52" fmla="*/ 71 w 176"/>
                  <a:gd name="T53" fmla="*/ 72 h 435"/>
                  <a:gd name="T54" fmla="*/ 71 w 176"/>
                  <a:gd name="T55" fmla="*/ 57 h 435"/>
                  <a:gd name="T56" fmla="*/ 71 w 176"/>
                  <a:gd name="T57" fmla="*/ 46 h 435"/>
                  <a:gd name="T58" fmla="*/ 69 w 176"/>
                  <a:gd name="T59" fmla="*/ 34 h 435"/>
                  <a:gd name="T60" fmla="*/ 69 w 176"/>
                  <a:gd name="T61" fmla="*/ 22 h 435"/>
                  <a:gd name="T62" fmla="*/ 67 w 176"/>
                  <a:gd name="T63" fmla="*/ 10 h 435"/>
                  <a:gd name="T64" fmla="*/ 74 w 176"/>
                  <a:gd name="T65" fmla="*/ 0 h 435"/>
                  <a:gd name="T66" fmla="*/ 90 w 176"/>
                  <a:gd name="T67" fmla="*/ 3 h 435"/>
                  <a:gd name="T68" fmla="*/ 107 w 176"/>
                  <a:gd name="T69" fmla="*/ 10 h 435"/>
                  <a:gd name="T70" fmla="*/ 121 w 176"/>
                  <a:gd name="T71" fmla="*/ 19 h 435"/>
                  <a:gd name="T72" fmla="*/ 93 w 176"/>
                  <a:gd name="T73" fmla="*/ 179 h 435"/>
                  <a:gd name="T74" fmla="*/ 176 w 176"/>
                  <a:gd name="T75" fmla="*/ 65 h 435"/>
                  <a:gd name="T76" fmla="*/ 0 w 176"/>
                  <a:gd name="T77" fmla="*/ 435 h 43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" h="435">
                    <a:moveTo>
                      <a:pt x="0" y="435"/>
                    </a:moveTo>
                    <a:lnTo>
                      <a:pt x="0" y="428"/>
                    </a:lnTo>
                    <a:lnTo>
                      <a:pt x="3" y="423"/>
                    </a:lnTo>
                    <a:lnTo>
                      <a:pt x="5" y="416"/>
                    </a:lnTo>
                    <a:lnTo>
                      <a:pt x="5" y="412"/>
                    </a:lnTo>
                    <a:lnTo>
                      <a:pt x="7" y="404"/>
                    </a:lnTo>
                    <a:lnTo>
                      <a:pt x="7" y="397"/>
                    </a:lnTo>
                    <a:lnTo>
                      <a:pt x="10" y="393"/>
                    </a:lnTo>
                    <a:lnTo>
                      <a:pt x="12" y="385"/>
                    </a:lnTo>
                    <a:lnTo>
                      <a:pt x="12" y="378"/>
                    </a:lnTo>
                    <a:lnTo>
                      <a:pt x="14" y="371"/>
                    </a:lnTo>
                    <a:lnTo>
                      <a:pt x="17" y="364"/>
                    </a:lnTo>
                    <a:lnTo>
                      <a:pt x="17" y="357"/>
                    </a:lnTo>
                    <a:lnTo>
                      <a:pt x="19" y="350"/>
                    </a:lnTo>
                    <a:lnTo>
                      <a:pt x="22" y="345"/>
                    </a:lnTo>
                    <a:lnTo>
                      <a:pt x="24" y="338"/>
                    </a:lnTo>
                    <a:lnTo>
                      <a:pt x="26" y="331"/>
                    </a:lnTo>
                    <a:lnTo>
                      <a:pt x="26" y="324"/>
                    </a:lnTo>
                    <a:lnTo>
                      <a:pt x="29" y="316"/>
                    </a:lnTo>
                    <a:lnTo>
                      <a:pt x="31" y="309"/>
                    </a:lnTo>
                    <a:lnTo>
                      <a:pt x="33" y="302"/>
                    </a:lnTo>
                    <a:lnTo>
                      <a:pt x="33" y="295"/>
                    </a:lnTo>
                    <a:lnTo>
                      <a:pt x="36" y="288"/>
                    </a:lnTo>
                    <a:lnTo>
                      <a:pt x="38" y="281"/>
                    </a:lnTo>
                    <a:lnTo>
                      <a:pt x="41" y="276"/>
                    </a:lnTo>
                    <a:lnTo>
                      <a:pt x="41" y="267"/>
                    </a:lnTo>
                    <a:lnTo>
                      <a:pt x="43" y="259"/>
                    </a:lnTo>
                    <a:lnTo>
                      <a:pt x="45" y="252"/>
                    </a:lnTo>
                    <a:lnTo>
                      <a:pt x="48" y="248"/>
                    </a:lnTo>
                    <a:lnTo>
                      <a:pt x="48" y="238"/>
                    </a:lnTo>
                    <a:lnTo>
                      <a:pt x="50" y="231"/>
                    </a:lnTo>
                    <a:lnTo>
                      <a:pt x="52" y="224"/>
                    </a:lnTo>
                    <a:lnTo>
                      <a:pt x="55" y="219"/>
                    </a:lnTo>
                    <a:lnTo>
                      <a:pt x="55" y="210"/>
                    </a:lnTo>
                    <a:lnTo>
                      <a:pt x="57" y="202"/>
                    </a:lnTo>
                    <a:lnTo>
                      <a:pt x="57" y="198"/>
                    </a:lnTo>
                    <a:lnTo>
                      <a:pt x="60" y="191"/>
                    </a:lnTo>
                    <a:lnTo>
                      <a:pt x="60" y="181"/>
                    </a:lnTo>
                    <a:lnTo>
                      <a:pt x="62" y="174"/>
                    </a:lnTo>
                    <a:lnTo>
                      <a:pt x="62" y="167"/>
                    </a:lnTo>
                    <a:lnTo>
                      <a:pt x="64" y="160"/>
                    </a:lnTo>
                    <a:lnTo>
                      <a:pt x="64" y="152"/>
                    </a:lnTo>
                    <a:lnTo>
                      <a:pt x="67" y="145"/>
                    </a:lnTo>
                    <a:lnTo>
                      <a:pt x="67" y="138"/>
                    </a:lnTo>
                    <a:lnTo>
                      <a:pt x="67" y="131"/>
                    </a:lnTo>
                    <a:lnTo>
                      <a:pt x="69" y="124"/>
                    </a:lnTo>
                    <a:lnTo>
                      <a:pt x="69" y="119"/>
                    </a:lnTo>
                    <a:lnTo>
                      <a:pt x="69" y="112"/>
                    </a:lnTo>
                    <a:lnTo>
                      <a:pt x="71" y="105"/>
                    </a:lnTo>
                    <a:lnTo>
                      <a:pt x="71" y="98"/>
                    </a:lnTo>
                    <a:lnTo>
                      <a:pt x="71" y="91"/>
                    </a:lnTo>
                    <a:lnTo>
                      <a:pt x="71" y="84"/>
                    </a:lnTo>
                    <a:lnTo>
                      <a:pt x="71" y="79"/>
                    </a:lnTo>
                    <a:lnTo>
                      <a:pt x="71" y="72"/>
                    </a:lnTo>
                    <a:lnTo>
                      <a:pt x="71" y="65"/>
                    </a:lnTo>
                    <a:lnTo>
                      <a:pt x="71" y="57"/>
                    </a:lnTo>
                    <a:lnTo>
                      <a:pt x="71" y="53"/>
                    </a:lnTo>
                    <a:lnTo>
                      <a:pt x="71" y="46"/>
                    </a:lnTo>
                    <a:lnTo>
                      <a:pt x="69" y="38"/>
                    </a:lnTo>
                    <a:lnTo>
                      <a:pt x="69" y="34"/>
                    </a:lnTo>
                    <a:lnTo>
                      <a:pt x="69" y="27"/>
                    </a:lnTo>
                    <a:lnTo>
                      <a:pt x="69" y="22"/>
                    </a:lnTo>
                    <a:lnTo>
                      <a:pt x="67" y="15"/>
                    </a:lnTo>
                    <a:lnTo>
                      <a:pt x="67" y="10"/>
                    </a:lnTo>
                    <a:lnTo>
                      <a:pt x="67" y="5"/>
                    </a:lnTo>
                    <a:lnTo>
                      <a:pt x="74" y="0"/>
                    </a:lnTo>
                    <a:lnTo>
                      <a:pt x="81" y="3"/>
                    </a:lnTo>
                    <a:lnTo>
                      <a:pt x="90" y="3"/>
                    </a:lnTo>
                    <a:lnTo>
                      <a:pt x="98" y="8"/>
                    </a:lnTo>
                    <a:lnTo>
                      <a:pt x="107" y="10"/>
                    </a:lnTo>
                    <a:lnTo>
                      <a:pt x="114" y="15"/>
                    </a:lnTo>
                    <a:lnTo>
                      <a:pt x="121" y="19"/>
                    </a:lnTo>
                    <a:lnTo>
                      <a:pt x="131" y="24"/>
                    </a:lnTo>
                    <a:lnTo>
                      <a:pt x="93" y="179"/>
                    </a:lnTo>
                    <a:lnTo>
                      <a:pt x="162" y="60"/>
                    </a:lnTo>
                    <a:lnTo>
                      <a:pt x="176" y="65"/>
                    </a:lnTo>
                    <a:lnTo>
                      <a:pt x="0" y="43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0" name="Freeform 461"/>
              <p:cNvSpPr>
                <a:spLocks/>
              </p:cNvSpPr>
              <p:nvPr/>
            </p:nvSpPr>
            <p:spPr bwMode="auto">
              <a:xfrm>
                <a:off x="4552" y="3282"/>
                <a:ext cx="49" cy="320"/>
              </a:xfrm>
              <a:custGeom>
                <a:avLst/>
                <a:gdLst>
                  <a:gd name="T0" fmla="*/ 9 w 49"/>
                  <a:gd name="T1" fmla="*/ 320 h 320"/>
                  <a:gd name="T2" fmla="*/ 7 w 49"/>
                  <a:gd name="T3" fmla="*/ 313 h 320"/>
                  <a:gd name="T4" fmla="*/ 7 w 49"/>
                  <a:gd name="T5" fmla="*/ 306 h 320"/>
                  <a:gd name="T6" fmla="*/ 4 w 49"/>
                  <a:gd name="T7" fmla="*/ 299 h 320"/>
                  <a:gd name="T8" fmla="*/ 4 w 49"/>
                  <a:gd name="T9" fmla="*/ 292 h 320"/>
                  <a:gd name="T10" fmla="*/ 4 w 49"/>
                  <a:gd name="T11" fmla="*/ 287 h 320"/>
                  <a:gd name="T12" fmla="*/ 2 w 49"/>
                  <a:gd name="T13" fmla="*/ 280 h 320"/>
                  <a:gd name="T14" fmla="*/ 2 w 49"/>
                  <a:gd name="T15" fmla="*/ 273 h 320"/>
                  <a:gd name="T16" fmla="*/ 2 w 49"/>
                  <a:gd name="T17" fmla="*/ 266 h 320"/>
                  <a:gd name="T18" fmla="*/ 0 w 49"/>
                  <a:gd name="T19" fmla="*/ 259 h 320"/>
                  <a:gd name="T20" fmla="*/ 0 w 49"/>
                  <a:gd name="T21" fmla="*/ 254 h 320"/>
                  <a:gd name="T22" fmla="*/ 0 w 49"/>
                  <a:gd name="T23" fmla="*/ 247 h 320"/>
                  <a:gd name="T24" fmla="*/ 0 w 49"/>
                  <a:gd name="T25" fmla="*/ 240 h 320"/>
                  <a:gd name="T26" fmla="*/ 0 w 49"/>
                  <a:gd name="T27" fmla="*/ 232 h 320"/>
                  <a:gd name="T28" fmla="*/ 0 w 49"/>
                  <a:gd name="T29" fmla="*/ 228 h 320"/>
                  <a:gd name="T30" fmla="*/ 0 w 49"/>
                  <a:gd name="T31" fmla="*/ 221 h 320"/>
                  <a:gd name="T32" fmla="*/ 0 w 49"/>
                  <a:gd name="T33" fmla="*/ 216 h 320"/>
                  <a:gd name="T34" fmla="*/ 0 w 49"/>
                  <a:gd name="T35" fmla="*/ 209 h 320"/>
                  <a:gd name="T36" fmla="*/ 0 w 49"/>
                  <a:gd name="T37" fmla="*/ 202 h 320"/>
                  <a:gd name="T38" fmla="*/ 0 w 49"/>
                  <a:gd name="T39" fmla="*/ 197 h 320"/>
                  <a:gd name="T40" fmla="*/ 0 w 49"/>
                  <a:gd name="T41" fmla="*/ 190 h 320"/>
                  <a:gd name="T42" fmla="*/ 0 w 49"/>
                  <a:gd name="T43" fmla="*/ 182 h 320"/>
                  <a:gd name="T44" fmla="*/ 0 w 49"/>
                  <a:gd name="T45" fmla="*/ 178 h 320"/>
                  <a:gd name="T46" fmla="*/ 0 w 49"/>
                  <a:gd name="T47" fmla="*/ 171 h 320"/>
                  <a:gd name="T48" fmla="*/ 2 w 49"/>
                  <a:gd name="T49" fmla="*/ 166 h 320"/>
                  <a:gd name="T50" fmla="*/ 2 w 49"/>
                  <a:gd name="T51" fmla="*/ 159 h 320"/>
                  <a:gd name="T52" fmla="*/ 2 w 49"/>
                  <a:gd name="T53" fmla="*/ 154 h 320"/>
                  <a:gd name="T54" fmla="*/ 2 w 49"/>
                  <a:gd name="T55" fmla="*/ 147 h 320"/>
                  <a:gd name="T56" fmla="*/ 4 w 49"/>
                  <a:gd name="T57" fmla="*/ 142 h 320"/>
                  <a:gd name="T58" fmla="*/ 4 w 49"/>
                  <a:gd name="T59" fmla="*/ 137 h 320"/>
                  <a:gd name="T60" fmla="*/ 4 w 49"/>
                  <a:gd name="T61" fmla="*/ 133 h 320"/>
                  <a:gd name="T62" fmla="*/ 4 w 49"/>
                  <a:gd name="T63" fmla="*/ 125 h 320"/>
                  <a:gd name="T64" fmla="*/ 7 w 49"/>
                  <a:gd name="T65" fmla="*/ 121 h 320"/>
                  <a:gd name="T66" fmla="*/ 7 w 49"/>
                  <a:gd name="T67" fmla="*/ 114 h 320"/>
                  <a:gd name="T68" fmla="*/ 7 w 49"/>
                  <a:gd name="T69" fmla="*/ 109 h 320"/>
                  <a:gd name="T70" fmla="*/ 9 w 49"/>
                  <a:gd name="T71" fmla="*/ 104 h 320"/>
                  <a:gd name="T72" fmla="*/ 9 w 49"/>
                  <a:gd name="T73" fmla="*/ 99 h 320"/>
                  <a:gd name="T74" fmla="*/ 9 w 49"/>
                  <a:gd name="T75" fmla="*/ 95 h 320"/>
                  <a:gd name="T76" fmla="*/ 9 w 49"/>
                  <a:gd name="T77" fmla="*/ 90 h 320"/>
                  <a:gd name="T78" fmla="*/ 11 w 49"/>
                  <a:gd name="T79" fmla="*/ 83 h 320"/>
                  <a:gd name="T80" fmla="*/ 11 w 49"/>
                  <a:gd name="T81" fmla="*/ 80 h 320"/>
                  <a:gd name="T82" fmla="*/ 14 w 49"/>
                  <a:gd name="T83" fmla="*/ 71 h 320"/>
                  <a:gd name="T84" fmla="*/ 16 w 49"/>
                  <a:gd name="T85" fmla="*/ 61 h 320"/>
                  <a:gd name="T86" fmla="*/ 16 w 49"/>
                  <a:gd name="T87" fmla="*/ 52 h 320"/>
                  <a:gd name="T88" fmla="*/ 19 w 49"/>
                  <a:gd name="T89" fmla="*/ 47 h 320"/>
                  <a:gd name="T90" fmla="*/ 21 w 49"/>
                  <a:gd name="T91" fmla="*/ 38 h 320"/>
                  <a:gd name="T92" fmla="*/ 21 w 49"/>
                  <a:gd name="T93" fmla="*/ 30 h 320"/>
                  <a:gd name="T94" fmla="*/ 23 w 49"/>
                  <a:gd name="T95" fmla="*/ 23 h 320"/>
                  <a:gd name="T96" fmla="*/ 23 w 49"/>
                  <a:gd name="T97" fmla="*/ 19 h 320"/>
                  <a:gd name="T98" fmla="*/ 26 w 49"/>
                  <a:gd name="T99" fmla="*/ 11 h 320"/>
                  <a:gd name="T100" fmla="*/ 26 w 49"/>
                  <a:gd name="T101" fmla="*/ 7 h 320"/>
                  <a:gd name="T102" fmla="*/ 28 w 49"/>
                  <a:gd name="T103" fmla="*/ 2 h 320"/>
                  <a:gd name="T104" fmla="*/ 28 w 49"/>
                  <a:gd name="T105" fmla="*/ 0 h 320"/>
                  <a:gd name="T106" fmla="*/ 49 w 49"/>
                  <a:gd name="T107" fmla="*/ 0 h 320"/>
                  <a:gd name="T108" fmla="*/ 9 w 49"/>
                  <a:gd name="T109" fmla="*/ 320 h 320"/>
                  <a:gd name="T110" fmla="*/ 9 w 49"/>
                  <a:gd name="T111" fmla="*/ 320 h 3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9" h="320">
                    <a:moveTo>
                      <a:pt x="9" y="320"/>
                    </a:moveTo>
                    <a:lnTo>
                      <a:pt x="7" y="313"/>
                    </a:lnTo>
                    <a:lnTo>
                      <a:pt x="7" y="306"/>
                    </a:lnTo>
                    <a:lnTo>
                      <a:pt x="4" y="299"/>
                    </a:lnTo>
                    <a:lnTo>
                      <a:pt x="4" y="292"/>
                    </a:lnTo>
                    <a:lnTo>
                      <a:pt x="4" y="287"/>
                    </a:lnTo>
                    <a:lnTo>
                      <a:pt x="2" y="280"/>
                    </a:lnTo>
                    <a:lnTo>
                      <a:pt x="2" y="273"/>
                    </a:lnTo>
                    <a:lnTo>
                      <a:pt x="2" y="266"/>
                    </a:lnTo>
                    <a:lnTo>
                      <a:pt x="0" y="259"/>
                    </a:lnTo>
                    <a:lnTo>
                      <a:pt x="0" y="254"/>
                    </a:lnTo>
                    <a:lnTo>
                      <a:pt x="0" y="247"/>
                    </a:lnTo>
                    <a:lnTo>
                      <a:pt x="0" y="240"/>
                    </a:lnTo>
                    <a:lnTo>
                      <a:pt x="0" y="232"/>
                    </a:lnTo>
                    <a:lnTo>
                      <a:pt x="0" y="228"/>
                    </a:lnTo>
                    <a:lnTo>
                      <a:pt x="0" y="221"/>
                    </a:lnTo>
                    <a:lnTo>
                      <a:pt x="0" y="216"/>
                    </a:lnTo>
                    <a:lnTo>
                      <a:pt x="0" y="209"/>
                    </a:lnTo>
                    <a:lnTo>
                      <a:pt x="0" y="202"/>
                    </a:lnTo>
                    <a:lnTo>
                      <a:pt x="0" y="197"/>
                    </a:lnTo>
                    <a:lnTo>
                      <a:pt x="0" y="190"/>
                    </a:lnTo>
                    <a:lnTo>
                      <a:pt x="0" y="182"/>
                    </a:lnTo>
                    <a:lnTo>
                      <a:pt x="0" y="178"/>
                    </a:lnTo>
                    <a:lnTo>
                      <a:pt x="0" y="171"/>
                    </a:lnTo>
                    <a:lnTo>
                      <a:pt x="2" y="166"/>
                    </a:lnTo>
                    <a:lnTo>
                      <a:pt x="2" y="159"/>
                    </a:lnTo>
                    <a:lnTo>
                      <a:pt x="2" y="154"/>
                    </a:lnTo>
                    <a:lnTo>
                      <a:pt x="2" y="147"/>
                    </a:lnTo>
                    <a:lnTo>
                      <a:pt x="4" y="142"/>
                    </a:lnTo>
                    <a:lnTo>
                      <a:pt x="4" y="137"/>
                    </a:lnTo>
                    <a:lnTo>
                      <a:pt x="4" y="133"/>
                    </a:lnTo>
                    <a:lnTo>
                      <a:pt x="4" y="125"/>
                    </a:lnTo>
                    <a:lnTo>
                      <a:pt x="7" y="121"/>
                    </a:lnTo>
                    <a:lnTo>
                      <a:pt x="7" y="114"/>
                    </a:lnTo>
                    <a:lnTo>
                      <a:pt x="7" y="109"/>
                    </a:lnTo>
                    <a:lnTo>
                      <a:pt x="9" y="104"/>
                    </a:lnTo>
                    <a:lnTo>
                      <a:pt x="9" y="99"/>
                    </a:lnTo>
                    <a:lnTo>
                      <a:pt x="9" y="95"/>
                    </a:lnTo>
                    <a:lnTo>
                      <a:pt x="9" y="90"/>
                    </a:lnTo>
                    <a:lnTo>
                      <a:pt x="11" y="83"/>
                    </a:lnTo>
                    <a:lnTo>
                      <a:pt x="11" y="80"/>
                    </a:lnTo>
                    <a:lnTo>
                      <a:pt x="14" y="71"/>
                    </a:lnTo>
                    <a:lnTo>
                      <a:pt x="16" y="61"/>
                    </a:lnTo>
                    <a:lnTo>
                      <a:pt x="16" y="52"/>
                    </a:lnTo>
                    <a:lnTo>
                      <a:pt x="19" y="47"/>
                    </a:lnTo>
                    <a:lnTo>
                      <a:pt x="21" y="38"/>
                    </a:lnTo>
                    <a:lnTo>
                      <a:pt x="21" y="30"/>
                    </a:lnTo>
                    <a:lnTo>
                      <a:pt x="23" y="23"/>
                    </a:lnTo>
                    <a:lnTo>
                      <a:pt x="23" y="19"/>
                    </a:lnTo>
                    <a:lnTo>
                      <a:pt x="26" y="11"/>
                    </a:lnTo>
                    <a:lnTo>
                      <a:pt x="26" y="7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49" y="0"/>
                    </a:lnTo>
                    <a:lnTo>
                      <a:pt x="9" y="320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1" name="Freeform 462"/>
              <p:cNvSpPr>
                <a:spLocks/>
              </p:cNvSpPr>
              <p:nvPr/>
            </p:nvSpPr>
            <p:spPr bwMode="auto">
              <a:xfrm>
                <a:off x="6004" y="4256"/>
                <a:ext cx="156" cy="121"/>
              </a:xfrm>
              <a:custGeom>
                <a:avLst/>
                <a:gdLst>
                  <a:gd name="T0" fmla="*/ 11 w 156"/>
                  <a:gd name="T1" fmla="*/ 121 h 121"/>
                  <a:gd name="T2" fmla="*/ 0 w 156"/>
                  <a:gd name="T3" fmla="*/ 114 h 121"/>
                  <a:gd name="T4" fmla="*/ 0 w 156"/>
                  <a:gd name="T5" fmla="*/ 107 h 121"/>
                  <a:gd name="T6" fmla="*/ 2 w 156"/>
                  <a:gd name="T7" fmla="*/ 100 h 121"/>
                  <a:gd name="T8" fmla="*/ 4 w 156"/>
                  <a:gd name="T9" fmla="*/ 93 h 121"/>
                  <a:gd name="T10" fmla="*/ 9 w 156"/>
                  <a:gd name="T11" fmla="*/ 85 h 121"/>
                  <a:gd name="T12" fmla="*/ 16 w 156"/>
                  <a:gd name="T13" fmla="*/ 76 h 121"/>
                  <a:gd name="T14" fmla="*/ 23 w 156"/>
                  <a:gd name="T15" fmla="*/ 71 h 121"/>
                  <a:gd name="T16" fmla="*/ 30 w 156"/>
                  <a:gd name="T17" fmla="*/ 64 h 121"/>
                  <a:gd name="T18" fmla="*/ 40 w 156"/>
                  <a:gd name="T19" fmla="*/ 57 h 121"/>
                  <a:gd name="T20" fmla="*/ 47 w 156"/>
                  <a:gd name="T21" fmla="*/ 50 h 121"/>
                  <a:gd name="T22" fmla="*/ 57 w 156"/>
                  <a:gd name="T23" fmla="*/ 45 h 121"/>
                  <a:gd name="T24" fmla="*/ 66 w 156"/>
                  <a:gd name="T25" fmla="*/ 38 h 121"/>
                  <a:gd name="T26" fmla="*/ 73 w 156"/>
                  <a:gd name="T27" fmla="*/ 33 h 121"/>
                  <a:gd name="T28" fmla="*/ 80 w 156"/>
                  <a:gd name="T29" fmla="*/ 28 h 121"/>
                  <a:gd name="T30" fmla="*/ 90 w 156"/>
                  <a:gd name="T31" fmla="*/ 21 h 121"/>
                  <a:gd name="T32" fmla="*/ 97 w 156"/>
                  <a:gd name="T33" fmla="*/ 19 h 121"/>
                  <a:gd name="T34" fmla="*/ 102 w 156"/>
                  <a:gd name="T35" fmla="*/ 14 h 121"/>
                  <a:gd name="T36" fmla="*/ 121 w 156"/>
                  <a:gd name="T37" fmla="*/ 24 h 121"/>
                  <a:gd name="T38" fmla="*/ 123 w 156"/>
                  <a:gd name="T39" fmla="*/ 19 h 121"/>
                  <a:gd name="T40" fmla="*/ 126 w 156"/>
                  <a:gd name="T41" fmla="*/ 17 h 121"/>
                  <a:gd name="T42" fmla="*/ 128 w 156"/>
                  <a:gd name="T43" fmla="*/ 12 h 121"/>
                  <a:gd name="T44" fmla="*/ 135 w 156"/>
                  <a:gd name="T45" fmla="*/ 7 h 121"/>
                  <a:gd name="T46" fmla="*/ 137 w 156"/>
                  <a:gd name="T47" fmla="*/ 2 h 121"/>
                  <a:gd name="T48" fmla="*/ 142 w 156"/>
                  <a:gd name="T49" fmla="*/ 2 h 121"/>
                  <a:gd name="T50" fmla="*/ 147 w 156"/>
                  <a:gd name="T51" fmla="*/ 0 h 121"/>
                  <a:gd name="T52" fmla="*/ 156 w 156"/>
                  <a:gd name="T53" fmla="*/ 2 h 121"/>
                  <a:gd name="T54" fmla="*/ 154 w 156"/>
                  <a:gd name="T55" fmla="*/ 7 h 121"/>
                  <a:gd name="T56" fmla="*/ 154 w 156"/>
                  <a:gd name="T57" fmla="*/ 17 h 121"/>
                  <a:gd name="T58" fmla="*/ 152 w 156"/>
                  <a:gd name="T59" fmla="*/ 26 h 121"/>
                  <a:gd name="T60" fmla="*/ 147 w 156"/>
                  <a:gd name="T61" fmla="*/ 33 h 121"/>
                  <a:gd name="T62" fmla="*/ 11 w 156"/>
                  <a:gd name="T63" fmla="*/ 121 h 121"/>
                  <a:gd name="T64" fmla="*/ 11 w 156"/>
                  <a:gd name="T65" fmla="*/ 12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6" h="121">
                    <a:moveTo>
                      <a:pt x="11" y="121"/>
                    </a:moveTo>
                    <a:lnTo>
                      <a:pt x="0" y="114"/>
                    </a:lnTo>
                    <a:lnTo>
                      <a:pt x="0" y="107"/>
                    </a:lnTo>
                    <a:lnTo>
                      <a:pt x="2" y="100"/>
                    </a:lnTo>
                    <a:lnTo>
                      <a:pt x="4" y="93"/>
                    </a:lnTo>
                    <a:lnTo>
                      <a:pt x="9" y="85"/>
                    </a:lnTo>
                    <a:lnTo>
                      <a:pt x="16" y="76"/>
                    </a:lnTo>
                    <a:lnTo>
                      <a:pt x="23" y="71"/>
                    </a:lnTo>
                    <a:lnTo>
                      <a:pt x="30" y="64"/>
                    </a:lnTo>
                    <a:lnTo>
                      <a:pt x="40" y="57"/>
                    </a:lnTo>
                    <a:lnTo>
                      <a:pt x="47" y="50"/>
                    </a:lnTo>
                    <a:lnTo>
                      <a:pt x="57" y="45"/>
                    </a:lnTo>
                    <a:lnTo>
                      <a:pt x="66" y="38"/>
                    </a:lnTo>
                    <a:lnTo>
                      <a:pt x="73" y="33"/>
                    </a:lnTo>
                    <a:lnTo>
                      <a:pt x="80" y="28"/>
                    </a:lnTo>
                    <a:lnTo>
                      <a:pt x="90" y="21"/>
                    </a:lnTo>
                    <a:lnTo>
                      <a:pt x="97" y="19"/>
                    </a:lnTo>
                    <a:lnTo>
                      <a:pt x="102" y="14"/>
                    </a:lnTo>
                    <a:lnTo>
                      <a:pt x="121" y="24"/>
                    </a:lnTo>
                    <a:lnTo>
                      <a:pt x="123" y="19"/>
                    </a:lnTo>
                    <a:lnTo>
                      <a:pt x="126" y="17"/>
                    </a:lnTo>
                    <a:lnTo>
                      <a:pt x="128" y="12"/>
                    </a:lnTo>
                    <a:lnTo>
                      <a:pt x="135" y="7"/>
                    </a:lnTo>
                    <a:lnTo>
                      <a:pt x="137" y="2"/>
                    </a:lnTo>
                    <a:lnTo>
                      <a:pt x="142" y="2"/>
                    </a:lnTo>
                    <a:lnTo>
                      <a:pt x="147" y="0"/>
                    </a:lnTo>
                    <a:lnTo>
                      <a:pt x="156" y="2"/>
                    </a:lnTo>
                    <a:lnTo>
                      <a:pt x="154" y="7"/>
                    </a:lnTo>
                    <a:lnTo>
                      <a:pt x="154" y="17"/>
                    </a:lnTo>
                    <a:lnTo>
                      <a:pt x="152" y="26"/>
                    </a:lnTo>
                    <a:lnTo>
                      <a:pt x="147" y="33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2" name="Freeform 463"/>
              <p:cNvSpPr>
                <a:spLocks/>
              </p:cNvSpPr>
              <p:nvPr/>
            </p:nvSpPr>
            <p:spPr bwMode="auto">
              <a:xfrm>
                <a:off x="5628" y="4541"/>
                <a:ext cx="36" cy="376"/>
              </a:xfrm>
              <a:custGeom>
                <a:avLst/>
                <a:gdLst>
                  <a:gd name="T0" fmla="*/ 0 w 36"/>
                  <a:gd name="T1" fmla="*/ 0 h 376"/>
                  <a:gd name="T2" fmla="*/ 2 w 36"/>
                  <a:gd name="T3" fmla="*/ 17 h 376"/>
                  <a:gd name="T4" fmla="*/ 2 w 36"/>
                  <a:gd name="T5" fmla="*/ 29 h 376"/>
                  <a:gd name="T6" fmla="*/ 5 w 36"/>
                  <a:gd name="T7" fmla="*/ 33 h 376"/>
                  <a:gd name="T8" fmla="*/ 5 w 36"/>
                  <a:gd name="T9" fmla="*/ 38 h 376"/>
                  <a:gd name="T10" fmla="*/ 5 w 36"/>
                  <a:gd name="T11" fmla="*/ 45 h 376"/>
                  <a:gd name="T12" fmla="*/ 5 w 36"/>
                  <a:gd name="T13" fmla="*/ 50 h 376"/>
                  <a:gd name="T14" fmla="*/ 7 w 36"/>
                  <a:gd name="T15" fmla="*/ 55 h 376"/>
                  <a:gd name="T16" fmla="*/ 10 w 36"/>
                  <a:gd name="T17" fmla="*/ 59 h 376"/>
                  <a:gd name="T18" fmla="*/ 10 w 36"/>
                  <a:gd name="T19" fmla="*/ 67 h 376"/>
                  <a:gd name="T20" fmla="*/ 10 w 36"/>
                  <a:gd name="T21" fmla="*/ 74 h 376"/>
                  <a:gd name="T22" fmla="*/ 12 w 36"/>
                  <a:gd name="T23" fmla="*/ 78 h 376"/>
                  <a:gd name="T24" fmla="*/ 12 w 36"/>
                  <a:gd name="T25" fmla="*/ 83 h 376"/>
                  <a:gd name="T26" fmla="*/ 14 w 36"/>
                  <a:gd name="T27" fmla="*/ 90 h 376"/>
                  <a:gd name="T28" fmla="*/ 14 w 36"/>
                  <a:gd name="T29" fmla="*/ 97 h 376"/>
                  <a:gd name="T30" fmla="*/ 17 w 36"/>
                  <a:gd name="T31" fmla="*/ 102 h 376"/>
                  <a:gd name="T32" fmla="*/ 17 w 36"/>
                  <a:gd name="T33" fmla="*/ 107 h 376"/>
                  <a:gd name="T34" fmla="*/ 19 w 36"/>
                  <a:gd name="T35" fmla="*/ 114 h 376"/>
                  <a:gd name="T36" fmla="*/ 19 w 36"/>
                  <a:gd name="T37" fmla="*/ 121 h 376"/>
                  <a:gd name="T38" fmla="*/ 21 w 36"/>
                  <a:gd name="T39" fmla="*/ 126 h 376"/>
                  <a:gd name="T40" fmla="*/ 21 w 36"/>
                  <a:gd name="T41" fmla="*/ 131 h 376"/>
                  <a:gd name="T42" fmla="*/ 24 w 36"/>
                  <a:gd name="T43" fmla="*/ 138 h 376"/>
                  <a:gd name="T44" fmla="*/ 24 w 36"/>
                  <a:gd name="T45" fmla="*/ 145 h 376"/>
                  <a:gd name="T46" fmla="*/ 24 w 36"/>
                  <a:gd name="T47" fmla="*/ 152 h 376"/>
                  <a:gd name="T48" fmla="*/ 26 w 36"/>
                  <a:gd name="T49" fmla="*/ 157 h 376"/>
                  <a:gd name="T50" fmla="*/ 26 w 36"/>
                  <a:gd name="T51" fmla="*/ 164 h 376"/>
                  <a:gd name="T52" fmla="*/ 26 w 36"/>
                  <a:gd name="T53" fmla="*/ 169 h 376"/>
                  <a:gd name="T54" fmla="*/ 29 w 36"/>
                  <a:gd name="T55" fmla="*/ 176 h 376"/>
                  <a:gd name="T56" fmla="*/ 29 w 36"/>
                  <a:gd name="T57" fmla="*/ 183 h 376"/>
                  <a:gd name="T58" fmla="*/ 29 w 36"/>
                  <a:gd name="T59" fmla="*/ 188 h 376"/>
                  <a:gd name="T60" fmla="*/ 29 w 36"/>
                  <a:gd name="T61" fmla="*/ 195 h 376"/>
                  <a:gd name="T62" fmla="*/ 31 w 36"/>
                  <a:gd name="T63" fmla="*/ 200 h 376"/>
                  <a:gd name="T64" fmla="*/ 31 w 36"/>
                  <a:gd name="T65" fmla="*/ 207 h 376"/>
                  <a:gd name="T66" fmla="*/ 31 w 36"/>
                  <a:gd name="T67" fmla="*/ 214 h 376"/>
                  <a:gd name="T68" fmla="*/ 33 w 36"/>
                  <a:gd name="T69" fmla="*/ 219 h 376"/>
                  <a:gd name="T70" fmla="*/ 33 w 36"/>
                  <a:gd name="T71" fmla="*/ 226 h 376"/>
                  <a:gd name="T72" fmla="*/ 33 w 36"/>
                  <a:gd name="T73" fmla="*/ 231 h 376"/>
                  <a:gd name="T74" fmla="*/ 33 w 36"/>
                  <a:gd name="T75" fmla="*/ 238 h 376"/>
                  <a:gd name="T76" fmla="*/ 33 w 36"/>
                  <a:gd name="T77" fmla="*/ 245 h 376"/>
                  <a:gd name="T78" fmla="*/ 33 w 36"/>
                  <a:gd name="T79" fmla="*/ 250 h 376"/>
                  <a:gd name="T80" fmla="*/ 33 w 36"/>
                  <a:gd name="T81" fmla="*/ 257 h 376"/>
                  <a:gd name="T82" fmla="*/ 33 w 36"/>
                  <a:gd name="T83" fmla="*/ 264 h 376"/>
                  <a:gd name="T84" fmla="*/ 33 w 36"/>
                  <a:gd name="T85" fmla="*/ 269 h 376"/>
                  <a:gd name="T86" fmla="*/ 36 w 36"/>
                  <a:gd name="T87" fmla="*/ 276 h 376"/>
                  <a:gd name="T88" fmla="*/ 33 w 36"/>
                  <a:gd name="T89" fmla="*/ 283 h 376"/>
                  <a:gd name="T90" fmla="*/ 33 w 36"/>
                  <a:gd name="T91" fmla="*/ 290 h 376"/>
                  <a:gd name="T92" fmla="*/ 33 w 36"/>
                  <a:gd name="T93" fmla="*/ 295 h 376"/>
                  <a:gd name="T94" fmla="*/ 33 w 36"/>
                  <a:gd name="T95" fmla="*/ 302 h 376"/>
                  <a:gd name="T96" fmla="*/ 31 w 36"/>
                  <a:gd name="T97" fmla="*/ 307 h 376"/>
                  <a:gd name="T98" fmla="*/ 31 w 36"/>
                  <a:gd name="T99" fmla="*/ 314 h 376"/>
                  <a:gd name="T100" fmla="*/ 29 w 36"/>
                  <a:gd name="T101" fmla="*/ 319 h 376"/>
                  <a:gd name="T102" fmla="*/ 29 w 36"/>
                  <a:gd name="T103" fmla="*/ 326 h 376"/>
                  <a:gd name="T104" fmla="*/ 29 w 36"/>
                  <a:gd name="T105" fmla="*/ 330 h 376"/>
                  <a:gd name="T106" fmla="*/ 26 w 36"/>
                  <a:gd name="T107" fmla="*/ 338 h 376"/>
                  <a:gd name="T108" fmla="*/ 26 w 36"/>
                  <a:gd name="T109" fmla="*/ 345 h 376"/>
                  <a:gd name="T110" fmla="*/ 24 w 36"/>
                  <a:gd name="T111" fmla="*/ 349 h 376"/>
                  <a:gd name="T112" fmla="*/ 21 w 36"/>
                  <a:gd name="T113" fmla="*/ 357 h 376"/>
                  <a:gd name="T114" fmla="*/ 21 w 36"/>
                  <a:gd name="T115" fmla="*/ 364 h 376"/>
                  <a:gd name="T116" fmla="*/ 17 w 36"/>
                  <a:gd name="T117" fmla="*/ 376 h 376"/>
                  <a:gd name="T118" fmla="*/ 0 w 36"/>
                  <a:gd name="T119" fmla="*/ 0 h 376"/>
                  <a:gd name="T120" fmla="*/ 0 w 36"/>
                  <a:gd name="T121" fmla="*/ 0 h 37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6" h="376">
                    <a:moveTo>
                      <a:pt x="0" y="0"/>
                    </a:moveTo>
                    <a:lnTo>
                      <a:pt x="2" y="17"/>
                    </a:lnTo>
                    <a:lnTo>
                      <a:pt x="2" y="29"/>
                    </a:lnTo>
                    <a:lnTo>
                      <a:pt x="5" y="33"/>
                    </a:lnTo>
                    <a:lnTo>
                      <a:pt x="5" y="38"/>
                    </a:lnTo>
                    <a:lnTo>
                      <a:pt x="5" y="45"/>
                    </a:lnTo>
                    <a:lnTo>
                      <a:pt x="5" y="50"/>
                    </a:lnTo>
                    <a:lnTo>
                      <a:pt x="7" y="55"/>
                    </a:lnTo>
                    <a:lnTo>
                      <a:pt x="10" y="59"/>
                    </a:lnTo>
                    <a:lnTo>
                      <a:pt x="10" y="67"/>
                    </a:lnTo>
                    <a:lnTo>
                      <a:pt x="10" y="74"/>
                    </a:lnTo>
                    <a:lnTo>
                      <a:pt x="12" y="78"/>
                    </a:lnTo>
                    <a:lnTo>
                      <a:pt x="12" y="83"/>
                    </a:lnTo>
                    <a:lnTo>
                      <a:pt x="14" y="90"/>
                    </a:lnTo>
                    <a:lnTo>
                      <a:pt x="14" y="97"/>
                    </a:lnTo>
                    <a:lnTo>
                      <a:pt x="17" y="102"/>
                    </a:lnTo>
                    <a:lnTo>
                      <a:pt x="17" y="107"/>
                    </a:lnTo>
                    <a:lnTo>
                      <a:pt x="19" y="114"/>
                    </a:lnTo>
                    <a:lnTo>
                      <a:pt x="19" y="121"/>
                    </a:lnTo>
                    <a:lnTo>
                      <a:pt x="21" y="126"/>
                    </a:lnTo>
                    <a:lnTo>
                      <a:pt x="21" y="131"/>
                    </a:lnTo>
                    <a:lnTo>
                      <a:pt x="24" y="138"/>
                    </a:lnTo>
                    <a:lnTo>
                      <a:pt x="24" y="145"/>
                    </a:lnTo>
                    <a:lnTo>
                      <a:pt x="24" y="152"/>
                    </a:lnTo>
                    <a:lnTo>
                      <a:pt x="26" y="157"/>
                    </a:lnTo>
                    <a:lnTo>
                      <a:pt x="26" y="164"/>
                    </a:lnTo>
                    <a:lnTo>
                      <a:pt x="26" y="169"/>
                    </a:lnTo>
                    <a:lnTo>
                      <a:pt x="29" y="176"/>
                    </a:lnTo>
                    <a:lnTo>
                      <a:pt x="29" y="183"/>
                    </a:lnTo>
                    <a:lnTo>
                      <a:pt x="29" y="188"/>
                    </a:lnTo>
                    <a:lnTo>
                      <a:pt x="29" y="195"/>
                    </a:lnTo>
                    <a:lnTo>
                      <a:pt x="31" y="200"/>
                    </a:lnTo>
                    <a:lnTo>
                      <a:pt x="31" y="207"/>
                    </a:lnTo>
                    <a:lnTo>
                      <a:pt x="31" y="214"/>
                    </a:lnTo>
                    <a:lnTo>
                      <a:pt x="33" y="219"/>
                    </a:lnTo>
                    <a:lnTo>
                      <a:pt x="33" y="226"/>
                    </a:lnTo>
                    <a:lnTo>
                      <a:pt x="33" y="231"/>
                    </a:lnTo>
                    <a:lnTo>
                      <a:pt x="33" y="238"/>
                    </a:lnTo>
                    <a:lnTo>
                      <a:pt x="33" y="245"/>
                    </a:lnTo>
                    <a:lnTo>
                      <a:pt x="33" y="250"/>
                    </a:lnTo>
                    <a:lnTo>
                      <a:pt x="33" y="257"/>
                    </a:lnTo>
                    <a:lnTo>
                      <a:pt x="33" y="264"/>
                    </a:lnTo>
                    <a:lnTo>
                      <a:pt x="33" y="269"/>
                    </a:lnTo>
                    <a:lnTo>
                      <a:pt x="36" y="276"/>
                    </a:lnTo>
                    <a:lnTo>
                      <a:pt x="33" y="283"/>
                    </a:lnTo>
                    <a:lnTo>
                      <a:pt x="33" y="290"/>
                    </a:lnTo>
                    <a:lnTo>
                      <a:pt x="33" y="295"/>
                    </a:lnTo>
                    <a:lnTo>
                      <a:pt x="33" y="302"/>
                    </a:lnTo>
                    <a:lnTo>
                      <a:pt x="31" y="307"/>
                    </a:lnTo>
                    <a:lnTo>
                      <a:pt x="31" y="314"/>
                    </a:lnTo>
                    <a:lnTo>
                      <a:pt x="29" y="319"/>
                    </a:lnTo>
                    <a:lnTo>
                      <a:pt x="29" y="326"/>
                    </a:lnTo>
                    <a:lnTo>
                      <a:pt x="29" y="330"/>
                    </a:lnTo>
                    <a:lnTo>
                      <a:pt x="26" y="338"/>
                    </a:lnTo>
                    <a:lnTo>
                      <a:pt x="26" y="345"/>
                    </a:lnTo>
                    <a:lnTo>
                      <a:pt x="24" y="349"/>
                    </a:lnTo>
                    <a:lnTo>
                      <a:pt x="21" y="357"/>
                    </a:lnTo>
                    <a:lnTo>
                      <a:pt x="21" y="364"/>
                    </a:lnTo>
                    <a:lnTo>
                      <a:pt x="17" y="3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3" name="Freeform 464"/>
              <p:cNvSpPr>
                <a:spLocks/>
              </p:cNvSpPr>
              <p:nvPr/>
            </p:nvSpPr>
            <p:spPr bwMode="auto">
              <a:xfrm>
                <a:off x="5203" y="4879"/>
                <a:ext cx="223" cy="104"/>
              </a:xfrm>
              <a:custGeom>
                <a:avLst/>
                <a:gdLst>
                  <a:gd name="T0" fmla="*/ 2 w 223"/>
                  <a:gd name="T1" fmla="*/ 76 h 104"/>
                  <a:gd name="T2" fmla="*/ 14 w 223"/>
                  <a:gd name="T3" fmla="*/ 73 h 104"/>
                  <a:gd name="T4" fmla="*/ 28 w 223"/>
                  <a:gd name="T5" fmla="*/ 71 h 104"/>
                  <a:gd name="T6" fmla="*/ 42 w 223"/>
                  <a:gd name="T7" fmla="*/ 68 h 104"/>
                  <a:gd name="T8" fmla="*/ 54 w 223"/>
                  <a:gd name="T9" fmla="*/ 66 h 104"/>
                  <a:gd name="T10" fmla="*/ 69 w 223"/>
                  <a:gd name="T11" fmla="*/ 61 h 104"/>
                  <a:gd name="T12" fmla="*/ 81 w 223"/>
                  <a:gd name="T13" fmla="*/ 57 h 104"/>
                  <a:gd name="T14" fmla="*/ 95 w 223"/>
                  <a:gd name="T15" fmla="*/ 54 h 104"/>
                  <a:gd name="T16" fmla="*/ 109 w 223"/>
                  <a:gd name="T17" fmla="*/ 49 h 104"/>
                  <a:gd name="T18" fmla="*/ 121 w 223"/>
                  <a:gd name="T19" fmla="*/ 42 h 104"/>
                  <a:gd name="T20" fmla="*/ 135 w 223"/>
                  <a:gd name="T21" fmla="*/ 38 h 104"/>
                  <a:gd name="T22" fmla="*/ 147 w 223"/>
                  <a:gd name="T23" fmla="*/ 30 h 104"/>
                  <a:gd name="T24" fmla="*/ 161 w 223"/>
                  <a:gd name="T25" fmla="*/ 26 h 104"/>
                  <a:gd name="T26" fmla="*/ 176 w 223"/>
                  <a:gd name="T27" fmla="*/ 19 h 104"/>
                  <a:gd name="T28" fmla="*/ 187 w 223"/>
                  <a:gd name="T29" fmla="*/ 11 h 104"/>
                  <a:gd name="T30" fmla="*/ 202 w 223"/>
                  <a:gd name="T31" fmla="*/ 4 h 104"/>
                  <a:gd name="T32" fmla="*/ 214 w 223"/>
                  <a:gd name="T33" fmla="*/ 0 h 104"/>
                  <a:gd name="T34" fmla="*/ 218 w 223"/>
                  <a:gd name="T35" fmla="*/ 11 h 104"/>
                  <a:gd name="T36" fmla="*/ 206 w 223"/>
                  <a:gd name="T37" fmla="*/ 28 h 104"/>
                  <a:gd name="T38" fmla="*/ 192 w 223"/>
                  <a:gd name="T39" fmla="*/ 38 h 104"/>
                  <a:gd name="T40" fmla="*/ 173 w 223"/>
                  <a:gd name="T41" fmla="*/ 45 h 104"/>
                  <a:gd name="T42" fmla="*/ 159 w 223"/>
                  <a:gd name="T43" fmla="*/ 49 h 104"/>
                  <a:gd name="T44" fmla="*/ 149 w 223"/>
                  <a:gd name="T45" fmla="*/ 49 h 104"/>
                  <a:gd name="T46" fmla="*/ 140 w 223"/>
                  <a:gd name="T47" fmla="*/ 52 h 104"/>
                  <a:gd name="T48" fmla="*/ 130 w 223"/>
                  <a:gd name="T49" fmla="*/ 54 h 104"/>
                  <a:gd name="T50" fmla="*/ 121 w 223"/>
                  <a:gd name="T51" fmla="*/ 54 h 104"/>
                  <a:gd name="T52" fmla="*/ 111 w 223"/>
                  <a:gd name="T53" fmla="*/ 57 h 104"/>
                  <a:gd name="T54" fmla="*/ 97 w 223"/>
                  <a:gd name="T55" fmla="*/ 59 h 104"/>
                  <a:gd name="T56" fmla="*/ 95 w 223"/>
                  <a:gd name="T57" fmla="*/ 80 h 104"/>
                  <a:gd name="T58" fmla="*/ 114 w 223"/>
                  <a:gd name="T59" fmla="*/ 85 h 104"/>
                  <a:gd name="T60" fmla="*/ 123 w 223"/>
                  <a:gd name="T61" fmla="*/ 83 h 104"/>
                  <a:gd name="T62" fmla="*/ 135 w 223"/>
                  <a:gd name="T63" fmla="*/ 83 h 104"/>
                  <a:gd name="T64" fmla="*/ 145 w 223"/>
                  <a:gd name="T65" fmla="*/ 80 h 104"/>
                  <a:gd name="T66" fmla="*/ 154 w 223"/>
                  <a:gd name="T67" fmla="*/ 78 h 104"/>
                  <a:gd name="T68" fmla="*/ 164 w 223"/>
                  <a:gd name="T69" fmla="*/ 76 h 104"/>
                  <a:gd name="T70" fmla="*/ 176 w 223"/>
                  <a:gd name="T71" fmla="*/ 73 h 104"/>
                  <a:gd name="T72" fmla="*/ 164 w 223"/>
                  <a:gd name="T73" fmla="*/ 87 h 104"/>
                  <a:gd name="T74" fmla="*/ 152 w 223"/>
                  <a:gd name="T75" fmla="*/ 92 h 104"/>
                  <a:gd name="T76" fmla="*/ 140 w 223"/>
                  <a:gd name="T77" fmla="*/ 95 h 104"/>
                  <a:gd name="T78" fmla="*/ 130 w 223"/>
                  <a:gd name="T79" fmla="*/ 97 h 104"/>
                  <a:gd name="T80" fmla="*/ 116 w 223"/>
                  <a:gd name="T81" fmla="*/ 99 h 104"/>
                  <a:gd name="T82" fmla="*/ 104 w 223"/>
                  <a:gd name="T83" fmla="*/ 102 h 104"/>
                  <a:gd name="T84" fmla="*/ 90 w 223"/>
                  <a:gd name="T85" fmla="*/ 102 h 104"/>
                  <a:gd name="T86" fmla="*/ 76 w 223"/>
                  <a:gd name="T87" fmla="*/ 104 h 104"/>
                  <a:gd name="T88" fmla="*/ 61 w 223"/>
                  <a:gd name="T89" fmla="*/ 104 h 104"/>
                  <a:gd name="T90" fmla="*/ 47 w 223"/>
                  <a:gd name="T91" fmla="*/ 102 h 104"/>
                  <a:gd name="T92" fmla="*/ 35 w 223"/>
                  <a:gd name="T93" fmla="*/ 102 h 104"/>
                  <a:gd name="T94" fmla="*/ 23 w 223"/>
                  <a:gd name="T95" fmla="*/ 99 h 104"/>
                  <a:gd name="T96" fmla="*/ 14 w 223"/>
                  <a:gd name="T97" fmla="*/ 95 h 104"/>
                  <a:gd name="T98" fmla="*/ 4 w 223"/>
                  <a:gd name="T99" fmla="*/ 90 h 104"/>
                  <a:gd name="T100" fmla="*/ 0 w 223"/>
                  <a:gd name="T101" fmla="*/ 85 h 1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23" h="104">
                    <a:moveTo>
                      <a:pt x="0" y="85"/>
                    </a:moveTo>
                    <a:lnTo>
                      <a:pt x="2" y="76"/>
                    </a:lnTo>
                    <a:lnTo>
                      <a:pt x="7" y="73"/>
                    </a:lnTo>
                    <a:lnTo>
                      <a:pt x="14" y="73"/>
                    </a:lnTo>
                    <a:lnTo>
                      <a:pt x="21" y="71"/>
                    </a:lnTo>
                    <a:lnTo>
                      <a:pt x="28" y="71"/>
                    </a:lnTo>
                    <a:lnTo>
                      <a:pt x="35" y="71"/>
                    </a:lnTo>
                    <a:lnTo>
                      <a:pt x="42" y="68"/>
                    </a:lnTo>
                    <a:lnTo>
                      <a:pt x="47" y="66"/>
                    </a:lnTo>
                    <a:lnTo>
                      <a:pt x="54" y="66"/>
                    </a:lnTo>
                    <a:lnTo>
                      <a:pt x="61" y="64"/>
                    </a:lnTo>
                    <a:lnTo>
                      <a:pt x="69" y="61"/>
                    </a:lnTo>
                    <a:lnTo>
                      <a:pt x="73" y="59"/>
                    </a:lnTo>
                    <a:lnTo>
                      <a:pt x="81" y="57"/>
                    </a:lnTo>
                    <a:lnTo>
                      <a:pt x="88" y="54"/>
                    </a:lnTo>
                    <a:lnTo>
                      <a:pt x="95" y="54"/>
                    </a:lnTo>
                    <a:lnTo>
                      <a:pt x="102" y="49"/>
                    </a:lnTo>
                    <a:lnTo>
                      <a:pt x="109" y="49"/>
                    </a:lnTo>
                    <a:lnTo>
                      <a:pt x="114" y="45"/>
                    </a:lnTo>
                    <a:lnTo>
                      <a:pt x="121" y="42"/>
                    </a:lnTo>
                    <a:lnTo>
                      <a:pt x="128" y="40"/>
                    </a:lnTo>
                    <a:lnTo>
                      <a:pt x="135" y="38"/>
                    </a:lnTo>
                    <a:lnTo>
                      <a:pt x="140" y="33"/>
                    </a:lnTo>
                    <a:lnTo>
                      <a:pt x="147" y="30"/>
                    </a:lnTo>
                    <a:lnTo>
                      <a:pt x="154" y="28"/>
                    </a:lnTo>
                    <a:lnTo>
                      <a:pt x="161" y="26"/>
                    </a:lnTo>
                    <a:lnTo>
                      <a:pt x="168" y="23"/>
                    </a:lnTo>
                    <a:lnTo>
                      <a:pt x="176" y="19"/>
                    </a:lnTo>
                    <a:lnTo>
                      <a:pt x="180" y="16"/>
                    </a:lnTo>
                    <a:lnTo>
                      <a:pt x="187" y="11"/>
                    </a:lnTo>
                    <a:lnTo>
                      <a:pt x="195" y="9"/>
                    </a:lnTo>
                    <a:lnTo>
                      <a:pt x="202" y="4"/>
                    </a:lnTo>
                    <a:lnTo>
                      <a:pt x="206" y="2"/>
                    </a:lnTo>
                    <a:lnTo>
                      <a:pt x="214" y="0"/>
                    </a:lnTo>
                    <a:lnTo>
                      <a:pt x="223" y="4"/>
                    </a:lnTo>
                    <a:lnTo>
                      <a:pt x="218" y="11"/>
                    </a:lnTo>
                    <a:lnTo>
                      <a:pt x="211" y="21"/>
                    </a:lnTo>
                    <a:lnTo>
                      <a:pt x="206" y="28"/>
                    </a:lnTo>
                    <a:lnTo>
                      <a:pt x="199" y="33"/>
                    </a:lnTo>
                    <a:lnTo>
                      <a:pt x="192" y="38"/>
                    </a:lnTo>
                    <a:lnTo>
                      <a:pt x="183" y="42"/>
                    </a:lnTo>
                    <a:lnTo>
                      <a:pt x="173" y="45"/>
                    </a:lnTo>
                    <a:lnTo>
                      <a:pt x="164" y="49"/>
                    </a:lnTo>
                    <a:lnTo>
                      <a:pt x="159" y="49"/>
                    </a:lnTo>
                    <a:lnTo>
                      <a:pt x="154" y="49"/>
                    </a:lnTo>
                    <a:lnTo>
                      <a:pt x="149" y="49"/>
                    </a:lnTo>
                    <a:lnTo>
                      <a:pt x="145" y="52"/>
                    </a:lnTo>
                    <a:lnTo>
                      <a:pt x="140" y="52"/>
                    </a:lnTo>
                    <a:lnTo>
                      <a:pt x="135" y="54"/>
                    </a:lnTo>
                    <a:lnTo>
                      <a:pt x="130" y="54"/>
                    </a:lnTo>
                    <a:lnTo>
                      <a:pt x="126" y="54"/>
                    </a:lnTo>
                    <a:lnTo>
                      <a:pt x="121" y="54"/>
                    </a:lnTo>
                    <a:lnTo>
                      <a:pt x="114" y="57"/>
                    </a:lnTo>
                    <a:lnTo>
                      <a:pt x="111" y="57"/>
                    </a:lnTo>
                    <a:lnTo>
                      <a:pt x="107" y="57"/>
                    </a:lnTo>
                    <a:lnTo>
                      <a:pt x="97" y="59"/>
                    </a:lnTo>
                    <a:lnTo>
                      <a:pt x="90" y="61"/>
                    </a:lnTo>
                    <a:lnTo>
                      <a:pt x="95" y="80"/>
                    </a:lnTo>
                    <a:lnTo>
                      <a:pt x="104" y="83"/>
                    </a:lnTo>
                    <a:lnTo>
                      <a:pt x="114" y="85"/>
                    </a:lnTo>
                    <a:lnTo>
                      <a:pt x="119" y="83"/>
                    </a:lnTo>
                    <a:lnTo>
                      <a:pt x="123" y="83"/>
                    </a:lnTo>
                    <a:lnTo>
                      <a:pt x="128" y="83"/>
                    </a:lnTo>
                    <a:lnTo>
                      <a:pt x="135" y="83"/>
                    </a:lnTo>
                    <a:lnTo>
                      <a:pt x="138" y="80"/>
                    </a:lnTo>
                    <a:lnTo>
                      <a:pt x="145" y="80"/>
                    </a:lnTo>
                    <a:lnTo>
                      <a:pt x="149" y="80"/>
                    </a:lnTo>
                    <a:lnTo>
                      <a:pt x="154" y="78"/>
                    </a:lnTo>
                    <a:lnTo>
                      <a:pt x="159" y="78"/>
                    </a:lnTo>
                    <a:lnTo>
                      <a:pt x="164" y="76"/>
                    </a:lnTo>
                    <a:lnTo>
                      <a:pt x="171" y="73"/>
                    </a:lnTo>
                    <a:lnTo>
                      <a:pt x="176" y="73"/>
                    </a:lnTo>
                    <a:lnTo>
                      <a:pt x="168" y="85"/>
                    </a:lnTo>
                    <a:lnTo>
                      <a:pt x="164" y="87"/>
                    </a:lnTo>
                    <a:lnTo>
                      <a:pt x="157" y="90"/>
                    </a:lnTo>
                    <a:lnTo>
                      <a:pt x="152" y="92"/>
                    </a:lnTo>
                    <a:lnTo>
                      <a:pt x="147" y="92"/>
                    </a:lnTo>
                    <a:lnTo>
                      <a:pt x="140" y="95"/>
                    </a:lnTo>
                    <a:lnTo>
                      <a:pt x="138" y="97"/>
                    </a:lnTo>
                    <a:lnTo>
                      <a:pt x="130" y="97"/>
                    </a:lnTo>
                    <a:lnTo>
                      <a:pt x="123" y="97"/>
                    </a:lnTo>
                    <a:lnTo>
                      <a:pt x="116" y="99"/>
                    </a:lnTo>
                    <a:lnTo>
                      <a:pt x="111" y="102"/>
                    </a:lnTo>
                    <a:lnTo>
                      <a:pt x="104" y="102"/>
                    </a:lnTo>
                    <a:lnTo>
                      <a:pt x="97" y="102"/>
                    </a:lnTo>
                    <a:lnTo>
                      <a:pt x="90" y="102"/>
                    </a:lnTo>
                    <a:lnTo>
                      <a:pt x="83" y="104"/>
                    </a:lnTo>
                    <a:lnTo>
                      <a:pt x="76" y="104"/>
                    </a:lnTo>
                    <a:lnTo>
                      <a:pt x="69" y="104"/>
                    </a:lnTo>
                    <a:lnTo>
                      <a:pt x="61" y="104"/>
                    </a:lnTo>
                    <a:lnTo>
                      <a:pt x="54" y="104"/>
                    </a:lnTo>
                    <a:lnTo>
                      <a:pt x="47" y="102"/>
                    </a:lnTo>
                    <a:lnTo>
                      <a:pt x="42" y="102"/>
                    </a:lnTo>
                    <a:lnTo>
                      <a:pt x="35" y="102"/>
                    </a:lnTo>
                    <a:lnTo>
                      <a:pt x="31" y="102"/>
                    </a:lnTo>
                    <a:lnTo>
                      <a:pt x="23" y="99"/>
                    </a:lnTo>
                    <a:lnTo>
                      <a:pt x="19" y="97"/>
                    </a:lnTo>
                    <a:lnTo>
                      <a:pt x="14" y="95"/>
                    </a:lnTo>
                    <a:lnTo>
                      <a:pt x="12" y="95"/>
                    </a:lnTo>
                    <a:lnTo>
                      <a:pt x="4" y="90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4" name="Freeform 465"/>
              <p:cNvSpPr>
                <a:spLocks/>
              </p:cNvSpPr>
              <p:nvPr/>
            </p:nvSpPr>
            <p:spPr bwMode="auto">
              <a:xfrm>
                <a:off x="5866" y="5059"/>
                <a:ext cx="180" cy="128"/>
              </a:xfrm>
              <a:custGeom>
                <a:avLst/>
                <a:gdLst>
                  <a:gd name="T0" fmla="*/ 2 w 180"/>
                  <a:gd name="T1" fmla="*/ 124 h 128"/>
                  <a:gd name="T2" fmla="*/ 9 w 180"/>
                  <a:gd name="T3" fmla="*/ 112 h 128"/>
                  <a:gd name="T4" fmla="*/ 21 w 180"/>
                  <a:gd name="T5" fmla="*/ 102 h 128"/>
                  <a:gd name="T6" fmla="*/ 31 w 180"/>
                  <a:gd name="T7" fmla="*/ 93 h 128"/>
                  <a:gd name="T8" fmla="*/ 40 w 180"/>
                  <a:gd name="T9" fmla="*/ 83 h 128"/>
                  <a:gd name="T10" fmla="*/ 50 w 180"/>
                  <a:gd name="T11" fmla="*/ 76 h 128"/>
                  <a:gd name="T12" fmla="*/ 62 w 180"/>
                  <a:gd name="T13" fmla="*/ 67 h 128"/>
                  <a:gd name="T14" fmla="*/ 73 w 180"/>
                  <a:gd name="T15" fmla="*/ 57 h 128"/>
                  <a:gd name="T16" fmla="*/ 85 w 180"/>
                  <a:gd name="T17" fmla="*/ 48 h 128"/>
                  <a:gd name="T18" fmla="*/ 97 w 180"/>
                  <a:gd name="T19" fmla="*/ 41 h 128"/>
                  <a:gd name="T20" fmla="*/ 109 w 180"/>
                  <a:gd name="T21" fmla="*/ 33 h 128"/>
                  <a:gd name="T22" fmla="*/ 121 w 180"/>
                  <a:gd name="T23" fmla="*/ 26 h 128"/>
                  <a:gd name="T24" fmla="*/ 133 w 180"/>
                  <a:gd name="T25" fmla="*/ 19 h 128"/>
                  <a:gd name="T26" fmla="*/ 147 w 180"/>
                  <a:gd name="T27" fmla="*/ 14 h 128"/>
                  <a:gd name="T28" fmla="*/ 159 w 180"/>
                  <a:gd name="T29" fmla="*/ 7 h 128"/>
                  <a:gd name="T30" fmla="*/ 173 w 180"/>
                  <a:gd name="T31" fmla="*/ 3 h 128"/>
                  <a:gd name="T32" fmla="*/ 173 w 180"/>
                  <a:gd name="T33" fmla="*/ 5 h 128"/>
                  <a:gd name="T34" fmla="*/ 164 w 180"/>
                  <a:gd name="T35" fmla="*/ 14 h 128"/>
                  <a:gd name="T36" fmla="*/ 154 w 180"/>
                  <a:gd name="T37" fmla="*/ 24 h 128"/>
                  <a:gd name="T38" fmla="*/ 145 w 180"/>
                  <a:gd name="T39" fmla="*/ 36 h 128"/>
                  <a:gd name="T40" fmla="*/ 135 w 180"/>
                  <a:gd name="T41" fmla="*/ 45 h 128"/>
                  <a:gd name="T42" fmla="*/ 126 w 180"/>
                  <a:gd name="T43" fmla="*/ 52 h 128"/>
                  <a:gd name="T44" fmla="*/ 116 w 180"/>
                  <a:gd name="T45" fmla="*/ 62 h 128"/>
                  <a:gd name="T46" fmla="*/ 107 w 180"/>
                  <a:gd name="T47" fmla="*/ 71 h 128"/>
                  <a:gd name="T48" fmla="*/ 95 w 180"/>
                  <a:gd name="T49" fmla="*/ 81 h 128"/>
                  <a:gd name="T50" fmla="*/ 83 w 180"/>
                  <a:gd name="T51" fmla="*/ 88 h 128"/>
                  <a:gd name="T52" fmla="*/ 71 w 180"/>
                  <a:gd name="T53" fmla="*/ 95 h 128"/>
                  <a:gd name="T54" fmla="*/ 59 w 180"/>
                  <a:gd name="T55" fmla="*/ 102 h 128"/>
                  <a:gd name="T56" fmla="*/ 47 w 180"/>
                  <a:gd name="T57" fmla="*/ 109 h 128"/>
                  <a:gd name="T58" fmla="*/ 33 w 180"/>
                  <a:gd name="T59" fmla="*/ 117 h 128"/>
                  <a:gd name="T60" fmla="*/ 21 w 180"/>
                  <a:gd name="T61" fmla="*/ 121 h 128"/>
                  <a:gd name="T62" fmla="*/ 7 w 180"/>
                  <a:gd name="T63" fmla="*/ 126 h 128"/>
                  <a:gd name="T64" fmla="*/ 0 w 180"/>
                  <a:gd name="T65" fmla="*/ 128 h 1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0" h="128">
                    <a:moveTo>
                      <a:pt x="0" y="128"/>
                    </a:moveTo>
                    <a:lnTo>
                      <a:pt x="2" y="124"/>
                    </a:lnTo>
                    <a:lnTo>
                      <a:pt x="7" y="117"/>
                    </a:lnTo>
                    <a:lnTo>
                      <a:pt x="9" y="112"/>
                    </a:lnTo>
                    <a:lnTo>
                      <a:pt x="16" y="107"/>
                    </a:lnTo>
                    <a:lnTo>
                      <a:pt x="21" y="102"/>
                    </a:lnTo>
                    <a:lnTo>
                      <a:pt x="24" y="98"/>
                    </a:lnTo>
                    <a:lnTo>
                      <a:pt x="31" y="93"/>
                    </a:lnTo>
                    <a:lnTo>
                      <a:pt x="35" y="90"/>
                    </a:lnTo>
                    <a:lnTo>
                      <a:pt x="40" y="83"/>
                    </a:lnTo>
                    <a:lnTo>
                      <a:pt x="45" y="79"/>
                    </a:lnTo>
                    <a:lnTo>
                      <a:pt x="50" y="76"/>
                    </a:lnTo>
                    <a:lnTo>
                      <a:pt x="57" y="71"/>
                    </a:lnTo>
                    <a:lnTo>
                      <a:pt x="62" y="67"/>
                    </a:lnTo>
                    <a:lnTo>
                      <a:pt x="69" y="62"/>
                    </a:lnTo>
                    <a:lnTo>
                      <a:pt x="73" y="57"/>
                    </a:lnTo>
                    <a:lnTo>
                      <a:pt x="81" y="55"/>
                    </a:lnTo>
                    <a:lnTo>
                      <a:pt x="85" y="48"/>
                    </a:lnTo>
                    <a:lnTo>
                      <a:pt x="92" y="45"/>
                    </a:lnTo>
                    <a:lnTo>
                      <a:pt x="97" y="41"/>
                    </a:lnTo>
                    <a:lnTo>
                      <a:pt x="104" y="38"/>
                    </a:lnTo>
                    <a:lnTo>
                      <a:pt x="109" y="33"/>
                    </a:lnTo>
                    <a:lnTo>
                      <a:pt x="116" y="31"/>
                    </a:lnTo>
                    <a:lnTo>
                      <a:pt x="121" y="26"/>
                    </a:lnTo>
                    <a:lnTo>
                      <a:pt x="128" y="24"/>
                    </a:lnTo>
                    <a:lnTo>
                      <a:pt x="133" y="19"/>
                    </a:lnTo>
                    <a:lnTo>
                      <a:pt x="140" y="17"/>
                    </a:lnTo>
                    <a:lnTo>
                      <a:pt x="147" y="14"/>
                    </a:lnTo>
                    <a:lnTo>
                      <a:pt x="154" y="12"/>
                    </a:lnTo>
                    <a:lnTo>
                      <a:pt x="159" y="7"/>
                    </a:lnTo>
                    <a:lnTo>
                      <a:pt x="166" y="5"/>
                    </a:lnTo>
                    <a:lnTo>
                      <a:pt x="173" y="3"/>
                    </a:lnTo>
                    <a:lnTo>
                      <a:pt x="180" y="0"/>
                    </a:lnTo>
                    <a:lnTo>
                      <a:pt x="173" y="5"/>
                    </a:lnTo>
                    <a:lnTo>
                      <a:pt x="168" y="10"/>
                    </a:lnTo>
                    <a:lnTo>
                      <a:pt x="164" y="14"/>
                    </a:lnTo>
                    <a:lnTo>
                      <a:pt x="161" y="19"/>
                    </a:lnTo>
                    <a:lnTo>
                      <a:pt x="154" y="24"/>
                    </a:lnTo>
                    <a:lnTo>
                      <a:pt x="149" y="29"/>
                    </a:lnTo>
                    <a:lnTo>
                      <a:pt x="145" y="36"/>
                    </a:lnTo>
                    <a:lnTo>
                      <a:pt x="140" y="41"/>
                    </a:lnTo>
                    <a:lnTo>
                      <a:pt x="135" y="45"/>
                    </a:lnTo>
                    <a:lnTo>
                      <a:pt x="130" y="48"/>
                    </a:lnTo>
                    <a:lnTo>
                      <a:pt x="126" y="52"/>
                    </a:lnTo>
                    <a:lnTo>
                      <a:pt x="121" y="60"/>
                    </a:lnTo>
                    <a:lnTo>
                      <a:pt x="116" y="62"/>
                    </a:lnTo>
                    <a:lnTo>
                      <a:pt x="111" y="67"/>
                    </a:lnTo>
                    <a:lnTo>
                      <a:pt x="107" y="71"/>
                    </a:lnTo>
                    <a:lnTo>
                      <a:pt x="102" y="76"/>
                    </a:lnTo>
                    <a:lnTo>
                      <a:pt x="95" y="81"/>
                    </a:lnTo>
                    <a:lnTo>
                      <a:pt x="90" y="86"/>
                    </a:lnTo>
                    <a:lnTo>
                      <a:pt x="83" y="88"/>
                    </a:lnTo>
                    <a:lnTo>
                      <a:pt x="78" y="93"/>
                    </a:lnTo>
                    <a:lnTo>
                      <a:pt x="71" y="95"/>
                    </a:lnTo>
                    <a:lnTo>
                      <a:pt x="66" y="100"/>
                    </a:lnTo>
                    <a:lnTo>
                      <a:pt x="59" y="102"/>
                    </a:lnTo>
                    <a:lnTo>
                      <a:pt x="54" y="107"/>
                    </a:lnTo>
                    <a:lnTo>
                      <a:pt x="47" y="109"/>
                    </a:lnTo>
                    <a:lnTo>
                      <a:pt x="40" y="114"/>
                    </a:lnTo>
                    <a:lnTo>
                      <a:pt x="33" y="117"/>
                    </a:lnTo>
                    <a:lnTo>
                      <a:pt x="28" y="119"/>
                    </a:lnTo>
                    <a:lnTo>
                      <a:pt x="21" y="121"/>
                    </a:lnTo>
                    <a:lnTo>
                      <a:pt x="14" y="124"/>
                    </a:lnTo>
                    <a:lnTo>
                      <a:pt x="7" y="126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5" name="Freeform 466"/>
              <p:cNvSpPr>
                <a:spLocks/>
              </p:cNvSpPr>
              <p:nvPr/>
            </p:nvSpPr>
            <p:spPr bwMode="auto">
              <a:xfrm>
                <a:off x="6080" y="4971"/>
                <a:ext cx="130" cy="100"/>
              </a:xfrm>
              <a:custGeom>
                <a:avLst/>
                <a:gdLst>
                  <a:gd name="T0" fmla="*/ 0 w 130"/>
                  <a:gd name="T1" fmla="*/ 100 h 100"/>
                  <a:gd name="T2" fmla="*/ 4 w 130"/>
                  <a:gd name="T3" fmla="*/ 91 h 100"/>
                  <a:gd name="T4" fmla="*/ 12 w 130"/>
                  <a:gd name="T5" fmla="*/ 83 h 100"/>
                  <a:gd name="T6" fmla="*/ 16 w 130"/>
                  <a:gd name="T7" fmla="*/ 76 h 100"/>
                  <a:gd name="T8" fmla="*/ 23 w 130"/>
                  <a:gd name="T9" fmla="*/ 67 h 100"/>
                  <a:gd name="T10" fmla="*/ 28 w 130"/>
                  <a:gd name="T11" fmla="*/ 60 h 100"/>
                  <a:gd name="T12" fmla="*/ 35 w 130"/>
                  <a:gd name="T13" fmla="*/ 50 h 100"/>
                  <a:gd name="T14" fmla="*/ 45 w 130"/>
                  <a:gd name="T15" fmla="*/ 43 h 100"/>
                  <a:gd name="T16" fmla="*/ 52 w 130"/>
                  <a:gd name="T17" fmla="*/ 36 h 100"/>
                  <a:gd name="T18" fmla="*/ 61 w 130"/>
                  <a:gd name="T19" fmla="*/ 29 h 100"/>
                  <a:gd name="T20" fmla="*/ 69 w 130"/>
                  <a:gd name="T21" fmla="*/ 24 h 100"/>
                  <a:gd name="T22" fmla="*/ 73 w 130"/>
                  <a:gd name="T23" fmla="*/ 22 h 100"/>
                  <a:gd name="T24" fmla="*/ 78 w 130"/>
                  <a:gd name="T25" fmla="*/ 19 h 100"/>
                  <a:gd name="T26" fmla="*/ 83 w 130"/>
                  <a:gd name="T27" fmla="*/ 17 h 100"/>
                  <a:gd name="T28" fmla="*/ 90 w 130"/>
                  <a:gd name="T29" fmla="*/ 12 h 100"/>
                  <a:gd name="T30" fmla="*/ 92 w 130"/>
                  <a:gd name="T31" fmla="*/ 10 h 100"/>
                  <a:gd name="T32" fmla="*/ 97 w 130"/>
                  <a:gd name="T33" fmla="*/ 7 h 100"/>
                  <a:gd name="T34" fmla="*/ 102 w 130"/>
                  <a:gd name="T35" fmla="*/ 5 h 100"/>
                  <a:gd name="T36" fmla="*/ 109 w 130"/>
                  <a:gd name="T37" fmla="*/ 5 h 100"/>
                  <a:gd name="T38" fmla="*/ 114 w 130"/>
                  <a:gd name="T39" fmla="*/ 3 h 100"/>
                  <a:gd name="T40" fmla="*/ 118 w 130"/>
                  <a:gd name="T41" fmla="*/ 3 h 100"/>
                  <a:gd name="T42" fmla="*/ 123 w 130"/>
                  <a:gd name="T43" fmla="*/ 0 h 100"/>
                  <a:gd name="T44" fmla="*/ 130 w 130"/>
                  <a:gd name="T45" fmla="*/ 0 h 100"/>
                  <a:gd name="T46" fmla="*/ 123 w 130"/>
                  <a:gd name="T47" fmla="*/ 10 h 100"/>
                  <a:gd name="T48" fmla="*/ 118 w 130"/>
                  <a:gd name="T49" fmla="*/ 17 h 100"/>
                  <a:gd name="T50" fmla="*/ 111 w 130"/>
                  <a:gd name="T51" fmla="*/ 24 h 100"/>
                  <a:gd name="T52" fmla="*/ 104 w 130"/>
                  <a:gd name="T53" fmla="*/ 29 h 100"/>
                  <a:gd name="T54" fmla="*/ 97 w 130"/>
                  <a:gd name="T55" fmla="*/ 36 h 100"/>
                  <a:gd name="T56" fmla="*/ 90 w 130"/>
                  <a:gd name="T57" fmla="*/ 43 h 100"/>
                  <a:gd name="T58" fmla="*/ 80 w 130"/>
                  <a:gd name="T59" fmla="*/ 48 h 100"/>
                  <a:gd name="T60" fmla="*/ 73 w 130"/>
                  <a:gd name="T61" fmla="*/ 55 h 100"/>
                  <a:gd name="T62" fmla="*/ 64 w 130"/>
                  <a:gd name="T63" fmla="*/ 60 h 100"/>
                  <a:gd name="T64" fmla="*/ 54 w 130"/>
                  <a:gd name="T65" fmla="*/ 64 h 100"/>
                  <a:gd name="T66" fmla="*/ 45 w 130"/>
                  <a:gd name="T67" fmla="*/ 72 h 100"/>
                  <a:gd name="T68" fmla="*/ 35 w 130"/>
                  <a:gd name="T69" fmla="*/ 76 h 100"/>
                  <a:gd name="T70" fmla="*/ 26 w 130"/>
                  <a:gd name="T71" fmla="*/ 81 h 100"/>
                  <a:gd name="T72" fmla="*/ 19 w 130"/>
                  <a:gd name="T73" fmla="*/ 88 h 100"/>
                  <a:gd name="T74" fmla="*/ 9 w 130"/>
                  <a:gd name="T75" fmla="*/ 93 h 100"/>
                  <a:gd name="T76" fmla="*/ 0 w 130"/>
                  <a:gd name="T77" fmla="*/ 100 h 100"/>
                  <a:gd name="T78" fmla="*/ 0 w 130"/>
                  <a:gd name="T79" fmla="*/ 100 h 10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0" h="100">
                    <a:moveTo>
                      <a:pt x="0" y="100"/>
                    </a:moveTo>
                    <a:lnTo>
                      <a:pt x="4" y="91"/>
                    </a:lnTo>
                    <a:lnTo>
                      <a:pt x="12" y="83"/>
                    </a:lnTo>
                    <a:lnTo>
                      <a:pt x="16" y="76"/>
                    </a:lnTo>
                    <a:lnTo>
                      <a:pt x="23" y="67"/>
                    </a:lnTo>
                    <a:lnTo>
                      <a:pt x="28" y="60"/>
                    </a:lnTo>
                    <a:lnTo>
                      <a:pt x="35" y="50"/>
                    </a:lnTo>
                    <a:lnTo>
                      <a:pt x="45" y="43"/>
                    </a:lnTo>
                    <a:lnTo>
                      <a:pt x="52" y="36"/>
                    </a:lnTo>
                    <a:lnTo>
                      <a:pt x="61" y="29"/>
                    </a:lnTo>
                    <a:lnTo>
                      <a:pt x="69" y="24"/>
                    </a:lnTo>
                    <a:lnTo>
                      <a:pt x="73" y="22"/>
                    </a:lnTo>
                    <a:lnTo>
                      <a:pt x="78" y="19"/>
                    </a:lnTo>
                    <a:lnTo>
                      <a:pt x="83" y="17"/>
                    </a:lnTo>
                    <a:lnTo>
                      <a:pt x="90" y="12"/>
                    </a:lnTo>
                    <a:lnTo>
                      <a:pt x="92" y="10"/>
                    </a:lnTo>
                    <a:lnTo>
                      <a:pt x="97" y="7"/>
                    </a:lnTo>
                    <a:lnTo>
                      <a:pt x="102" y="5"/>
                    </a:lnTo>
                    <a:lnTo>
                      <a:pt x="109" y="5"/>
                    </a:lnTo>
                    <a:lnTo>
                      <a:pt x="114" y="3"/>
                    </a:lnTo>
                    <a:lnTo>
                      <a:pt x="118" y="3"/>
                    </a:lnTo>
                    <a:lnTo>
                      <a:pt x="123" y="0"/>
                    </a:lnTo>
                    <a:lnTo>
                      <a:pt x="130" y="0"/>
                    </a:lnTo>
                    <a:lnTo>
                      <a:pt x="123" y="10"/>
                    </a:lnTo>
                    <a:lnTo>
                      <a:pt x="118" y="17"/>
                    </a:lnTo>
                    <a:lnTo>
                      <a:pt x="111" y="24"/>
                    </a:lnTo>
                    <a:lnTo>
                      <a:pt x="104" y="29"/>
                    </a:lnTo>
                    <a:lnTo>
                      <a:pt x="97" y="36"/>
                    </a:lnTo>
                    <a:lnTo>
                      <a:pt x="90" y="43"/>
                    </a:lnTo>
                    <a:lnTo>
                      <a:pt x="80" y="48"/>
                    </a:lnTo>
                    <a:lnTo>
                      <a:pt x="73" y="55"/>
                    </a:lnTo>
                    <a:lnTo>
                      <a:pt x="64" y="60"/>
                    </a:lnTo>
                    <a:lnTo>
                      <a:pt x="54" y="64"/>
                    </a:lnTo>
                    <a:lnTo>
                      <a:pt x="45" y="72"/>
                    </a:lnTo>
                    <a:lnTo>
                      <a:pt x="35" y="76"/>
                    </a:lnTo>
                    <a:lnTo>
                      <a:pt x="26" y="81"/>
                    </a:lnTo>
                    <a:lnTo>
                      <a:pt x="19" y="88"/>
                    </a:lnTo>
                    <a:lnTo>
                      <a:pt x="9" y="93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6" name="Freeform 467"/>
              <p:cNvSpPr>
                <a:spLocks/>
              </p:cNvSpPr>
              <p:nvPr/>
            </p:nvSpPr>
            <p:spPr bwMode="auto">
              <a:xfrm>
                <a:off x="5702" y="4969"/>
                <a:ext cx="59" cy="71"/>
              </a:xfrm>
              <a:custGeom>
                <a:avLst/>
                <a:gdLst>
                  <a:gd name="T0" fmla="*/ 59 w 59"/>
                  <a:gd name="T1" fmla="*/ 71 h 71"/>
                  <a:gd name="T2" fmla="*/ 0 w 59"/>
                  <a:gd name="T3" fmla="*/ 5 h 71"/>
                  <a:gd name="T4" fmla="*/ 7 w 59"/>
                  <a:gd name="T5" fmla="*/ 0 h 71"/>
                  <a:gd name="T6" fmla="*/ 12 w 59"/>
                  <a:gd name="T7" fmla="*/ 2 h 71"/>
                  <a:gd name="T8" fmla="*/ 21 w 59"/>
                  <a:gd name="T9" fmla="*/ 9 h 71"/>
                  <a:gd name="T10" fmla="*/ 24 w 59"/>
                  <a:gd name="T11" fmla="*/ 12 h 71"/>
                  <a:gd name="T12" fmla="*/ 28 w 59"/>
                  <a:gd name="T13" fmla="*/ 16 h 71"/>
                  <a:gd name="T14" fmla="*/ 33 w 59"/>
                  <a:gd name="T15" fmla="*/ 21 h 71"/>
                  <a:gd name="T16" fmla="*/ 38 w 59"/>
                  <a:gd name="T17" fmla="*/ 28 h 71"/>
                  <a:gd name="T18" fmla="*/ 43 w 59"/>
                  <a:gd name="T19" fmla="*/ 33 h 71"/>
                  <a:gd name="T20" fmla="*/ 47 w 59"/>
                  <a:gd name="T21" fmla="*/ 38 h 71"/>
                  <a:gd name="T22" fmla="*/ 50 w 59"/>
                  <a:gd name="T23" fmla="*/ 45 h 71"/>
                  <a:gd name="T24" fmla="*/ 54 w 59"/>
                  <a:gd name="T25" fmla="*/ 50 h 71"/>
                  <a:gd name="T26" fmla="*/ 54 w 59"/>
                  <a:gd name="T27" fmla="*/ 57 h 71"/>
                  <a:gd name="T28" fmla="*/ 59 w 59"/>
                  <a:gd name="T29" fmla="*/ 62 h 71"/>
                  <a:gd name="T30" fmla="*/ 59 w 59"/>
                  <a:gd name="T31" fmla="*/ 66 h 71"/>
                  <a:gd name="T32" fmla="*/ 59 w 59"/>
                  <a:gd name="T33" fmla="*/ 71 h 71"/>
                  <a:gd name="T34" fmla="*/ 59 w 59"/>
                  <a:gd name="T35" fmla="*/ 71 h 7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" h="71">
                    <a:moveTo>
                      <a:pt x="59" y="71"/>
                    </a:moveTo>
                    <a:lnTo>
                      <a:pt x="0" y="5"/>
                    </a:lnTo>
                    <a:lnTo>
                      <a:pt x="7" y="0"/>
                    </a:lnTo>
                    <a:lnTo>
                      <a:pt x="12" y="2"/>
                    </a:lnTo>
                    <a:lnTo>
                      <a:pt x="21" y="9"/>
                    </a:lnTo>
                    <a:lnTo>
                      <a:pt x="24" y="12"/>
                    </a:lnTo>
                    <a:lnTo>
                      <a:pt x="28" y="16"/>
                    </a:lnTo>
                    <a:lnTo>
                      <a:pt x="33" y="21"/>
                    </a:lnTo>
                    <a:lnTo>
                      <a:pt x="38" y="28"/>
                    </a:lnTo>
                    <a:lnTo>
                      <a:pt x="43" y="33"/>
                    </a:lnTo>
                    <a:lnTo>
                      <a:pt x="47" y="38"/>
                    </a:lnTo>
                    <a:lnTo>
                      <a:pt x="50" y="45"/>
                    </a:lnTo>
                    <a:lnTo>
                      <a:pt x="54" y="50"/>
                    </a:lnTo>
                    <a:lnTo>
                      <a:pt x="54" y="57"/>
                    </a:lnTo>
                    <a:lnTo>
                      <a:pt x="59" y="62"/>
                    </a:lnTo>
                    <a:lnTo>
                      <a:pt x="59" y="66"/>
                    </a:lnTo>
                    <a:lnTo>
                      <a:pt x="59" y="71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7" name="Freeform 468"/>
              <p:cNvSpPr>
                <a:spLocks/>
              </p:cNvSpPr>
              <p:nvPr/>
            </p:nvSpPr>
            <p:spPr bwMode="auto">
              <a:xfrm>
                <a:off x="6015" y="4936"/>
                <a:ext cx="164" cy="102"/>
              </a:xfrm>
              <a:custGeom>
                <a:avLst/>
                <a:gdLst>
                  <a:gd name="T0" fmla="*/ 0 w 164"/>
                  <a:gd name="T1" fmla="*/ 102 h 102"/>
                  <a:gd name="T2" fmla="*/ 3 w 164"/>
                  <a:gd name="T3" fmla="*/ 97 h 102"/>
                  <a:gd name="T4" fmla="*/ 5 w 164"/>
                  <a:gd name="T5" fmla="*/ 92 h 102"/>
                  <a:gd name="T6" fmla="*/ 10 w 164"/>
                  <a:gd name="T7" fmla="*/ 85 h 102"/>
                  <a:gd name="T8" fmla="*/ 17 w 164"/>
                  <a:gd name="T9" fmla="*/ 78 h 102"/>
                  <a:gd name="T10" fmla="*/ 24 w 164"/>
                  <a:gd name="T11" fmla="*/ 68 h 102"/>
                  <a:gd name="T12" fmla="*/ 34 w 164"/>
                  <a:gd name="T13" fmla="*/ 61 h 102"/>
                  <a:gd name="T14" fmla="*/ 39 w 164"/>
                  <a:gd name="T15" fmla="*/ 57 h 102"/>
                  <a:gd name="T16" fmla="*/ 43 w 164"/>
                  <a:gd name="T17" fmla="*/ 54 h 102"/>
                  <a:gd name="T18" fmla="*/ 48 w 164"/>
                  <a:gd name="T19" fmla="*/ 49 h 102"/>
                  <a:gd name="T20" fmla="*/ 53 w 164"/>
                  <a:gd name="T21" fmla="*/ 45 h 102"/>
                  <a:gd name="T22" fmla="*/ 60 w 164"/>
                  <a:gd name="T23" fmla="*/ 40 h 102"/>
                  <a:gd name="T24" fmla="*/ 65 w 164"/>
                  <a:gd name="T25" fmla="*/ 38 h 102"/>
                  <a:gd name="T26" fmla="*/ 69 w 164"/>
                  <a:gd name="T27" fmla="*/ 33 h 102"/>
                  <a:gd name="T28" fmla="*/ 77 w 164"/>
                  <a:gd name="T29" fmla="*/ 30 h 102"/>
                  <a:gd name="T30" fmla="*/ 81 w 164"/>
                  <a:gd name="T31" fmla="*/ 26 h 102"/>
                  <a:gd name="T32" fmla="*/ 88 w 164"/>
                  <a:gd name="T33" fmla="*/ 21 h 102"/>
                  <a:gd name="T34" fmla="*/ 96 w 164"/>
                  <a:gd name="T35" fmla="*/ 19 h 102"/>
                  <a:gd name="T36" fmla="*/ 103 w 164"/>
                  <a:gd name="T37" fmla="*/ 16 h 102"/>
                  <a:gd name="T38" fmla="*/ 107 w 164"/>
                  <a:gd name="T39" fmla="*/ 14 h 102"/>
                  <a:gd name="T40" fmla="*/ 115 w 164"/>
                  <a:gd name="T41" fmla="*/ 9 h 102"/>
                  <a:gd name="T42" fmla="*/ 122 w 164"/>
                  <a:gd name="T43" fmla="*/ 7 h 102"/>
                  <a:gd name="T44" fmla="*/ 129 w 164"/>
                  <a:gd name="T45" fmla="*/ 7 h 102"/>
                  <a:gd name="T46" fmla="*/ 136 w 164"/>
                  <a:gd name="T47" fmla="*/ 4 h 102"/>
                  <a:gd name="T48" fmla="*/ 143 w 164"/>
                  <a:gd name="T49" fmla="*/ 2 h 102"/>
                  <a:gd name="T50" fmla="*/ 150 w 164"/>
                  <a:gd name="T51" fmla="*/ 0 h 102"/>
                  <a:gd name="T52" fmla="*/ 157 w 164"/>
                  <a:gd name="T53" fmla="*/ 0 h 102"/>
                  <a:gd name="T54" fmla="*/ 164 w 164"/>
                  <a:gd name="T55" fmla="*/ 9 h 102"/>
                  <a:gd name="T56" fmla="*/ 0 w 164"/>
                  <a:gd name="T57" fmla="*/ 102 h 102"/>
                  <a:gd name="T58" fmla="*/ 0 w 164"/>
                  <a:gd name="T59" fmla="*/ 102 h 10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4" h="102">
                    <a:moveTo>
                      <a:pt x="0" y="102"/>
                    </a:moveTo>
                    <a:lnTo>
                      <a:pt x="3" y="97"/>
                    </a:lnTo>
                    <a:lnTo>
                      <a:pt x="5" y="92"/>
                    </a:lnTo>
                    <a:lnTo>
                      <a:pt x="10" y="85"/>
                    </a:lnTo>
                    <a:lnTo>
                      <a:pt x="17" y="78"/>
                    </a:lnTo>
                    <a:lnTo>
                      <a:pt x="24" y="68"/>
                    </a:lnTo>
                    <a:lnTo>
                      <a:pt x="34" y="61"/>
                    </a:lnTo>
                    <a:lnTo>
                      <a:pt x="39" y="57"/>
                    </a:lnTo>
                    <a:lnTo>
                      <a:pt x="43" y="54"/>
                    </a:lnTo>
                    <a:lnTo>
                      <a:pt x="48" y="49"/>
                    </a:lnTo>
                    <a:lnTo>
                      <a:pt x="53" y="45"/>
                    </a:lnTo>
                    <a:lnTo>
                      <a:pt x="60" y="40"/>
                    </a:lnTo>
                    <a:lnTo>
                      <a:pt x="65" y="38"/>
                    </a:lnTo>
                    <a:lnTo>
                      <a:pt x="69" y="33"/>
                    </a:lnTo>
                    <a:lnTo>
                      <a:pt x="77" y="30"/>
                    </a:lnTo>
                    <a:lnTo>
                      <a:pt x="81" y="26"/>
                    </a:lnTo>
                    <a:lnTo>
                      <a:pt x="88" y="21"/>
                    </a:lnTo>
                    <a:lnTo>
                      <a:pt x="96" y="19"/>
                    </a:lnTo>
                    <a:lnTo>
                      <a:pt x="103" y="16"/>
                    </a:lnTo>
                    <a:lnTo>
                      <a:pt x="107" y="14"/>
                    </a:lnTo>
                    <a:lnTo>
                      <a:pt x="115" y="9"/>
                    </a:lnTo>
                    <a:lnTo>
                      <a:pt x="122" y="7"/>
                    </a:lnTo>
                    <a:lnTo>
                      <a:pt x="129" y="7"/>
                    </a:lnTo>
                    <a:lnTo>
                      <a:pt x="136" y="4"/>
                    </a:lnTo>
                    <a:lnTo>
                      <a:pt x="143" y="2"/>
                    </a:lnTo>
                    <a:lnTo>
                      <a:pt x="150" y="0"/>
                    </a:lnTo>
                    <a:lnTo>
                      <a:pt x="157" y="0"/>
                    </a:lnTo>
                    <a:lnTo>
                      <a:pt x="164" y="9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8" name="Freeform 469"/>
              <p:cNvSpPr>
                <a:spLocks/>
              </p:cNvSpPr>
              <p:nvPr/>
            </p:nvSpPr>
            <p:spPr bwMode="auto">
              <a:xfrm>
                <a:off x="5775" y="4843"/>
                <a:ext cx="257" cy="164"/>
              </a:xfrm>
              <a:custGeom>
                <a:avLst/>
                <a:gdLst>
                  <a:gd name="T0" fmla="*/ 69 w 257"/>
                  <a:gd name="T1" fmla="*/ 154 h 164"/>
                  <a:gd name="T2" fmla="*/ 162 w 257"/>
                  <a:gd name="T3" fmla="*/ 59 h 164"/>
                  <a:gd name="T4" fmla="*/ 53 w 257"/>
                  <a:gd name="T5" fmla="*/ 107 h 164"/>
                  <a:gd name="T6" fmla="*/ 0 w 257"/>
                  <a:gd name="T7" fmla="*/ 93 h 164"/>
                  <a:gd name="T8" fmla="*/ 10 w 257"/>
                  <a:gd name="T9" fmla="*/ 78 h 164"/>
                  <a:gd name="T10" fmla="*/ 22 w 257"/>
                  <a:gd name="T11" fmla="*/ 64 h 164"/>
                  <a:gd name="T12" fmla="*/ 38 w 257"/>
                  <a:gd name="T13" fmla="*/ 50 h 164"/>
                  <a:gd name="T14" fmla="*/ 46 w 257"/>
                  <a:gd name="T15" fmla="*/ 43 h 164"/>
                  <a:gd name="T16" fmla="*/ 57 w 257"/>
                  <a:gd name="T17" fmla="*/ 38 h 164"/>
                  <a:gd name="T18" fmla="*/ 65 w 257"/>
                  <a:gd name="T19" fmla="*/ 31 h 164"/>
                  <a:gd name="T20" fmla="*/ 76 w 257"/>
                  <a:gd name="T21" fmla="*/ 26 h 164"/>
                  <a:gd name="T22" fmla="*/ 86 w 257"/>
                  <a:gd name="T23" fmla="*/ 21 h 164"/>
                  <a:gd name="T24" fmla="*/ 96 w 257"/>
                  <a:gd name="T25" fmla="*/ 17 h 164"/>
                  <a:gd name="T26" fmla="*/ 105 w 257"/>
                  <a:gd name="T27" fmla="*/ 12 h 164"/>
                  <a:gd name="T28" fmla="*/ 117 w 257"/>
                  <a:gd name="T29" fmla="*/ 7 h 164"/>
                  <a:gd name="T30" fmla="*/ 126 w 257"/>
                  <a:gd name="T31" fmla="*/ 5 h 164"/>
                  <a:gd name="T32" fmla="*/ 136 w 257"/>
                  <a:gd name="T33" fmla="*/ 2 h 164"/>
                  <a:gd name="T34" fmla="*/ 145 w 257"/>
                  <a:gd name="T35" fmla="*/ 2 h 164"/>
                  <a:gd name="T36" fmla="*/ 162 w 257"/>
                  <a:gd name="T37" fmla="*/ 7 h 164"/>
                  <a:gd name="T38" fmla="*/ 169 w 257"/>
                  <a:gd name="T39" fmla="*/ 12 h 164"/>
                  <a:gd name="T40" fmla="*/ 179 w 257"/>
                  <a:gd name="T41" fmla="*/ 19 h 164"/>
                  <a:gd name="T42" fmla="*/ 191 w 257"/>
                  <a:gd name="T43" fmla="*/ 24 h 164"/>
                  <a:gd name="T44" fmla="*/ 202 w 257"/>
                  <a:gd name="T45" fmla="*/ 31 h 164"/>
                  <a:gd name="T46" fmla="*/ 212 w 257"/>
                  <a:gd name="T47" fmla="*/ 36 h 164"/>
                  <a:gd name="T48" fmla="*/ 221 w 257"/>
                  <a:gd name="T49" fmla="*/ 43 h 164"/>
                  <a:gd name="T50" fmla="*/ 240 w 257"/>
                  <a:gd name="T51" fmla="*/ 55 h 164"/>
                  <a:gd name="T52" fmla="*/ 252 w 257"/>
                  <a:gd name="T53" fmla="*/ 66 h 164"/>
                  <a:gd name="T54" fmla="*/ 257 w 257"/>
                  <a:gd name="T55" fmla="*/ 74 h 164"/>
                  <a:gd name="T56" fmla="*/ 248 w 257"/>
                  <a:gd name="T57" fmla="*/ 81 h 164"/>
                  <a:gd name="T58" fmla="*/ 236 w 257"/>
                  <a:gd name="T59" fmla="*/ 88 h 164"/>
                  <a:gd name="T60" fmla="*/ 221 w 257"/>
                  <a:gd name="T61" fmla="*/ 95 h 164"/>
                  <a:gd name="T62" fmla="*/ 207 w 257"/>
                  <a:gd name="T63" fmla="*/ 102 h 164"/>
                  <a:gd name="T64" fmla="*/ 81 w 257"/>
                  <a:gd name="T65" fmla="*/ 164 h 1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57" h="164">
                    <a:moveTo>
                      <a:pt x="81" y="164"/>
                    </a:moveTo>
                    <a:lnTo>
                      <a:pt x="69" y="154"/>
                    </a:lnTo>
                    <a:lnTo>
                      <a:pt x="169" y="81"/>
                    </a:lnTo>
                    <a:lnTo>
                      <a:pt x="162" y="59"/>
                    </a:lnTo>
                    <a:lnTo>
                      <a:pt x="50" y="119"/>
                    </a:lnTo>
                    <a:lnTo>
                      <a:pt x="53" y="107"/>
                    </a:lnTo>
                    <a:lnTo>
                      <a:pt x="131" y="40"/>
                    </a:lnTo>
                    <a:lnTo>
                      <a:pt x="0" y="93"/>
                    </a:lnTo>
                    <a:lnTo>
                      <a:pt x="3" y="85"/>
                    </a:lnTo>
                    <a:lnTo>
                      <a:pt x="10" y="78"/>
                    </a:lnTo>
                    <a:lnTo>
                      <a:pt x="15" y="71"/>
                    </a:lnTo>
                    <a:lnTo>
                      <a:pt x="22" y="64"/>
                    </a:lnTo>
                    <a:lnTo>
                      <a:pt x="29" y="57"/>
                    </a:lnTo>
                    <a:lnTo>
                      <a:pt x="38" y="50"/>
                    </a:lnTo>
                    <a:lnTo>
                      <a:pt x="41" y="47"/>
                    </a:lnTo>
                    <a:lnTo>
                      <a:pt x="46" y="43"/>
                    </a:lnTo>
                    <a:lnTo>
                      <a:pt x="50" y="40"/>
                    </a:lnTo>
                    <a:lnTo>
                      <a:pt x="57" y="38"/>
                    </a:lnTo>
                    <a:lnTo>
                      <a:pt x="60" y="36"/>
                    </a:lnTo>
                    <a:lnTo>
                      <a:pt x="65" y="31"/>
                    </a:lnTo>
                    <a:lnTo>
                      <a:pt x="69" y="28"/>
                    </a:lnTo>
                    <a:lnTo>
                      <a:pt x="76" y="26"/>
                    </a:lnTo>
                    <a:lnTo>
                      <a:pt x="81" y="24"/>
                    </a:lnTo>
                    <a:lnTo>
                      <a:pt x="86" y="21"/>
                    </a:lnTo>
                    <a:lnTo>
                      <a:pt x="91" y="19"/>
                    </a:lnTo>
                    <a:lnTo>
                      <a:pt x="96" y="17"/>
                    </a:lnTo>
                    <a:lnTo>
                      <a:pt x="100" y="14"/>
                    </a:lnTo>
                    <a:lnTo>
                      <a:pt x="105" y="12"/>
                    </a:lnTo>
                    <a:lnTo>
                      <a:pt x="112" y="9"/>
                    </a:lnTo>
                    <a:lnTo>
                      <a:pt x="117" y="7"/>
                    </a:lnTo>
                    <a:lnTo>
                      <a:pt x="122" y="5"/>
                    </a:lnTo>
                    <a:lnTo>
                      <a:pt x="126" y="5"/>
                    </a:lnTo>
                    <a:lnTo>
                      <a:pt x="131" y="2"/>
                    </a:lnTo>
                    <a:lnTo>
                      <a:pt x="136" y="2"/>
                    </a:lnTo>
                    <a:lnTo>
                      <a:pt x="138" y="0"/>
                    </a:lnTo>
                    <a:lnTo>
                      <a:pt x="145" y="2"/>
                    </a:lnTo>
                    <a:lnTo>
                      <a:pt x="153" y="5"/>
                    </a:lnTo>
                    <a:lnTo>
                      <a:pt x="162" y="7"/>
                    </a:lnTo>
                    <a:lnTo>
                      <a:pt x="164" y="9"/>
                    </a:lnTo>
                    <a:lnTo>
                      <a:pt x="169" y="12"/>
                    </a:lnTo>
                    <a:lnTo>
                      <a:pt x="174" y="14"/>
                    </a:lnTo>
                    <a:lnTo>
                      <a:pt x="179" y="19"/>
                    </a:lnTo>
                    <a:lnTo>
                      <a:pt x="186" y="21"/>
                    </a:lnTo>
                    <a:lnTo>
                      <a:pt x="191" y="24"/>
                    </a:lnTo>
                    <a:lnTo>
                      <a:pt x="195" y="26"/>
                    </a:lnTo>
                    <a:lnTo>
                      <a:pt x="202" y="31"/>
                    </a:lnTo>
                    <a:lnTo>
                      <a:pt x="207" y="33"/>
                    </a:lnTo>
                    <a:lnTo>
                      <a:pt x="212" y="36"/>
                    </a:lnTo>
                    <a:lnTo>
                      <a:pt x="217" y="38"/>
                    </a:lnTo>
                    <a:lnTo>
                      <a:pt x="221" y="43"/>
                    </a:lnTo>
                    <a:lnTo>
                      <a:pt x="231" y="47"/>
                    </a:lnTo>
                    <a:lnTo>
                      <a:pt x="240" y="55"/>
                    </a:lnTo>
                    <a:lnTo>
                      <a:pt x="248" y="59"/>
                    </a:lnTo>
                    <a:lnTo>
                      <a:pt x="252" y="66"/>
                    </a:lnTo>
                    <a:lnTo>
                      <a:pt x="255" y="69"/>
                    </a:lnTo>
                    <a:lnTo>
                      <a:pt x="257" y="74"/>
                    </a:lnTo>
                    <a:lnTo>
                      <a:pt x="252" y="76"/>
                    </a:lnTo>
                    <a:lnTo>
                      <a:pt x="248" y="81"/>
                    </a:lnTo>
                    <a:lnTo>
                      <a:pt x="243" y="83"/>
                    </a:lnTo>
                    <a:lnTo>
                      <a:pt x="236" y="88"/>
                    </a:lnTo>
                    <a:lnTo>
                      <a:pt x="229" y="90"/>
                    </a:lnTo>
                    <a:lnTo>
                      <a:pt x="221" y="95"/>
                    </a:lnTo>
                    <a:lnTo>
                      <a:pt x="214" y="100"/>
                    </a:lnTo>
                    <a:lnTo>
                      <a:pt x="207" y="102"/>
                    </a:lnTo>
                    <a:lnTo>
                      <a:pt x="193" y="93"/>
                    </a:lnTo>
                    <a:lnTo>
                      <a:pt x="81" y="16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9" name="Freeform 470"/>
              <p:cNvSpPr>
                <a:spLocks/>
              </p:cNvSpPr>
              <p:nvPr/>
            </p:nvSpPr>
            <p:spPr bwMode="auto">
              <a:xfrm>
                <a:off x="6398" y="4242"/>
                <a:ext cx="50" cy="347"/>
              </a:xfrm>
              <a:custGeom>
                <a:avLst/>
                <a:gdLst>
                  <a:gd name="T0" fmla="*/ 0 w 50"/>
                  <a:gd name="T1" fmla="*/ 347 h 347"/>
                  <a:gd name="T2" fmla="*/ 12 w 50"/>
                  <a:gd name="T3" fmla="*/ 4 h 347"/>
                  <a:gd name="T4" fmla="*/ 50 w 50"/>
                  <a:gd name="T5" fmla="*/ 0 h 347"/>
                  <a:gd name="T6" fmla="*/ 0 w 50"/>
                  <a:gd name="T7" fmla="*/ 347 h 347"/>
                  <a:gd name="T8" fmla="*/ 0 w 50"/>
                  <a:gd name="T9" fmla="*/ 347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7">
                    <a:moveTo>
                      <a:pt x="0" y="347"/>
                    </a:moveTo>
                    <a:lnTo>
                      <a:pt x="12" y="4"/>
                    </a:lnTo>
                    <a:lnTo>
                      <a:pt x="50" y="0"/>
                    </a:lnTo>
                    <a:lnTo>
                      <a:pt x="0" y="34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0" name="Freeform 471"/>
              <p:cNvSpPr>
                <a:spLocks/>
              </p:cNvSpPr>
              <p:nvPr/>
            </p:nvSpPr>
            <p:spPr bwMode="auto">
              <a:xfrm>
                <a:off x="5288" y="4743"/>
                <a:ext cx="102" cy="93"/>
              </a:xfrm>
              <a:custGeom>
                <a:avLst/>
                <a:gdLst>
                  <a:gd name="T0" fmla="*/ 15 w 102"/>
                  <a:gd name="T1" fmla="*/ 93 h 93"/>
                  <a:gd name="T2" fmla="*/ 0 w 102"/>
                  <a:gd name="T3" fmla="*/ 71 h 93"/>
                  <a:gd name="T4" fmla="*/ 88 w 102"/>
                  <a:gd name="T5" fmla="*/ 0 h 93"/>
                  <a:gd name="T6" fmla="*/ 93 w 102"/>
                  <a:gd name="T7" fmla="*/ 2 h 93"/>
                  <a:gd name="T8" fmla="*/ 98 w 102"/>
                  <a:gd name="T9" fmla="*/ 5 h 93"/>
                  <a:gd name="T10" fmla="*/ 100 w 102"/>
                  <a:gd name="T11" fmla="*/ 7 h 93"/>
                  <a:gd name="T12" fmla="*/ 102 w 102"/>
                  <a:gd name="T13" fmla="*/ 14 h 93"/>
                  <a:gd name="T14" fmla="*/ 100 w 102"/>
                  <a:gd name="T15" fmla="*/ 19 h 93"/>
                  <a:gd name="T16" fmla="*/ 100 w 102"/>
                  <a:gd name="T17" fmla="*/ 24 h 93"/>
                  <a:gd name="T18" fmla="*/ 98 w 102"/>
                  <a:gd name="T19" fmla="*/ 29 h 93"/>
                  <a:gd name="T20" fmla="*/ 98 w 102"/>
                  <a:gd name="T21" fmla="*/ 36 h 93"/>
                  <a:gd name="T22" fmla="*/ 15 w 102"/>
                  <a:gd name="T23" fmla="*/ 93 h 93"/>
                  <a:gd name="T24" fmla="*/ 15 w 102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2" h="93">
                    <a:moveTo>
                      <a:pt x="15" y="93"/>
                    </a:moveTo>
                    <a:lnTo>
                      <a:pt x="0" y="71"/>
                    </a:lnTo>
                    <a:lnTo>
                      <a:pt x="88" y="0"/>
                    </a:lnTo>
                    <a:lnTo>
                      <a:pt x="93" y="2"/>
                    </a:lnTo>
                    <a:lnTo>
                      <a:pt x="98" y="5"/>
                    </a:lnTo>
                    <a:lnTo>
                      <a:pt x="100" y="7"/>
                    </a:lnTo>
                    <a:lnTo>
                      <a:pt x="102" y="14"/>
                    </a:lnTo>
                    <a:lnTo>
                      <a:pt x="100" y="19"/>
                    </a:lnTo>
                    <a:lnTo>
                      <a:pt x="100" y="24"/>
                    </a:lnTo>
                    <a:lnTo>
                      <a:pt x="98" y="29"/>
                    </a:lnTo>
                    <a:lnTo>
                      <a:pt x="98" y="36"/>
                    </a:lnTo>
                    <a:lnTo>
                      <a:pt x="15" y="93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1" name="Freeform 472"/>
              <p:cNvSpPr>
                <a:spLocks/>
              </p:cNvSpPr>
              <p:nvPr/>
            </p:nvSpPr>
            <p:spPr bwMode="auto">
              <a:xfrm>
                <a:off x="5036" y="4472"/>
                <a:ext cx="207" cy="354"/>
              </a:xfrm>
              <a:custGeom>
                <a:avLst/>
                <a:gdLst>
                  <a:gd name="T0" fmla="*/ 65 w 207"/>
                  <a:gd name="T1" fmla="*/ 259 h 354"/>
                  <a:gd name="T2" fmla="*/ 60 w 207"/>
                  <a:gd name="T3" fmla="*/ 247 h 354"/>
                  <a:gd name="T4" fmla="*/ 48 w 207"/>
                  <a:gd name="T5" fmla="*/ 245 h 354"/>
                  <a:gd name="T6" fmla="*/ 31 w 207"/>
                  <a:gd name="T7" fmla="*/ 250 h 354"/>
                  <a:gd name="T8" fmla="*/ 19 w 207"/>
                  <a:gd name="T9" fmla="*/ 240 h 354"/>
                  <a:gd name="T10" fmla="*/ 10 w 207"/>
                  <a:gd name="T11" fmla="*/ 224 h 354"/>
                  <a:gd name="T12" fmla="*/ 5 w 207"/>
                  <a:gd name="T13" fmla="*/ 207 h 354"/>
                  <a:gd name="T14" fmla="*/ 0 w 207"/>
                  <a:gd name="T15" fmla="*/ 188 h 354"/>
                  <a:gd name="T16" fmla="*/ 0 w 207"/>
                  <a:gd name="T17" fmla="*/ 171 h 354"/>
                  <a:gd name="T18" fmla="*/ 3 w 207"/>
                  <a:gd name="T19" fmla="*/ 155 h 354"/>
                  <a:gd name="T20" fmla="*/ 5 w 207"/>
                  <a:gd name="T21" fmla="*/ 136 h 354"/>
                  <a:gd name="T22" fmla="*/ 10 w 207"/>
                  <a:gd name="T23" fmla="*/ 119 h 354"/>
                  <a:gd name="T24" fmla="*/ 17 w 207"/>
                  <a:gd name="T25" fmla="*/ 105 h 354"/>
                  <a:gd name="T26" fmla="*/ 24 w 207"/>
                  <a:gd name="T27" fmla="*/ 88 h 354"/>
                  <a:gd name="T28" fmla="*/ 41 w 207"/>
                  <a:gd name="T29" fmla="*/ 64 h 354"/>
                  <a:gd name="T30" fmla="*/ 62 w 207"/>
                  <a:gd name="T31" fmla="*/ 38 h 354"/>
                  <a:gd name="T32" fmla="*/ 86 w 207"/>
                  <a:gd name="T33" fmla="*/ 19 h 354"/>
                  <a:gd name="T34" fmla="*/ 112 w 207"/>
                  <a:gd name="T35" fmla="*/ 5 h 354"/>
                  <a:gd name="T36" fmla="*/ 136 w 207"/>
                  <a:gd name="T37" fmla="*/ 0 h 354"/>
                  <a:gd name="T38" fmla="*/ 157 w 207"/>
                  <a:gd name="T39" fmla="*/ 5 h 354"/>
                  <a:gd name="T40" fmla="*/ 152 w 207"/>
                  <a:gd name="T41" fmla="*/ 19 h 354"/>
                  <a:gd name="T42" fmla="*/ 131 w 207"/>
                  <a:gd name="T43" fmla="*/ 26 h 354"/>
                  <a:gd name="T44" fmla="*/ 107 w 207"/>
                  <a:gd name="T45" fmla="*/ 38 h 354"/>
                  <a:gd name="T46" fmla="*/ 86 w 207"/>
                  <a:gd name="T47" fmla="*/ 55 h 354"/>
                  <a:gd name="T48" fmla="*/ 67 w 207"/>
                  <a:gd name="T49" fmla="*/ 74 h 354"/>
                  <a:gd name="T50" fmla="*/ 53 w 207"/>
                  <a:gd name="T51" fmla="*/ 98 h 354"/>
                  <a:gd name="T52" fmla="*/ 41 w 207"/>
                  <a:gd name="T53" fmla="*/ 121 h 354"/>
                  <a:gd name="T54" fmla="*/ 34 w 207"/>
                  <a:gd name="T55" fmla="*/ 147 h 354"/>
                  <a:gd name="T56" fmla="*/ 34 w 207"/>
                  <a:gd name="T57" fmla="*/ 174 h 354"/>
                  <a:gd name="T58" fmla="*/ 41 w 207"/>
                  <a:gd name="T59" fmla="*/ 200 h 354"/>
                  <a:gd name="T60" fmla="*/ 55 w 207"/>
                  <a:gd name="T61" fmla="*/ 226 h 354"/>
                  <a:gd name="T62" fmla="*/ 79 w 207"/>
                  <a:gd name="T63" fmla="*/ 247 h 354"/>
                  <a:gd name="T64" fmla="*/ 103 w 207"/>
                  <a:gd name="T65" fmla="*/ 271 h 354"/>
                  <a:gd name="T66" fmla="*/ 126 w 207"/>
                  <a:gd name="T67" fmla="*/ 295 h 354"/>
                  <a:gd name="T68" fmla="*/ 150 w 207"/>
                  <a:gd name="T69" fmla="*/ 316 h 354"/>
                  <a:gd name="T70" fmla="*/ 169 w 207"/>
                  <a:gd name="T71" fmla="*/ 326 h 354"/>
                  <a:gd name="T72" fmla="*/ 186 w 207"/>
                  <a:gd name="T73" fmla="*/ 333 h 354"/>
                  <a:gd name="T74" fmla="*/ 207 w 207"/>
                  <a:gd name="T75" fmla="*/ 338 h 354"/>
                  <a:gd name="T76" fmla="*/ 195 w 207"/>
                  <a:gd name="T77" fmla="*/ 349 h 354"/>
                  <a:gd name="T78" fmla="*/ 181 w 207"/>
                  <a:gd name="T79" fmla="*/ 354 h 354"/>
                  <a:gd name="T80" fmla="*/ 167 w 207"/>
                  <a:gd name="T81" fmla="*/ 354 h 354"/>
                  <a:gd name="T82" fmla="*/ 148 w 207"/>
                  <a:gd name="T83" fmla="*/ 347 h 354"/>
                  <a:gd name="T84" fmla="*/ 129 w 207"/>
                  <a:gd name="T85" fmla="*/ 335 h 354"/>
                  <a:gd name="T86" fmla="*/ 110 w 207"/>
                  <a:gd name="T87" fmla="*/ 321 h 354"/>
                  <a:gd name="T88" fmla="*/ 95 w 207"/>
                  <a:gd name="T89" fmla="*/ 307 h 354"/>
                  <a:gd name="T90" fmla="*/ 81 w 207"/>
                  <a:gd name="T91" fmla="*/ 292 h 354"/>
                  <a:gd name="T92" fmla="*/ 67 w 207"/>
                  <a:gd name="T93" fmla="*/ 276 h 3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07" h="354">
                    <a:moveTo>
                      <a:pt x="67" y="273"/>
                    </a:moveTo>
                    <a:lnTo>
                      <a:pt x="65" y="266"/>
                    </a:lnTo>
                    <a:lnTo>
                      <a:pt x="65" y="259"/>
                    </a:lnTo>
                    <a:lnTo>
                      <a:pt x="65" y="254"/>
                    </a:lnTo>
                    <a:lnTo>
                      <a:pt x="65" y="250"/>
                    </a:lnTo>
                    <a:lnTo>
                      <a:pt x="60" y="247"/>
                    </a:lnTo>
                    <a:lnTo>
                      <a:pt x="57" y="245"/>
                    </a:lnTo>
                    <a:lnTo>
                      <a:pt x="53" y="245"/>
                    </a:lnTo>
                    <a:lnTo>
                      <a:pt x="48" y="245"/>
                    </a:lnTo>
                    <a:lnTo>
                      <a:pt x="41" y="247"/>
                    </a:lnTo>
                    <a:lnTo>
                      <a:pt x="36" y="250"/>
                    </a:lnTo>
                    <a:lnTo>
                      <a:pt x="31" y="250"/>
                    </a:lnTo>
                    <a:lnTo>
                      <a:pt x="26" y="250"/>
                    </a:lnTo>
                    <a:lnTo>
                      <a:pt x="22" y="247"/>
                    </a:lnTo>
                    <a:lnTo>
                      <a:pt x="19" y="240"/>
                    </a:lnTo>
                    <a:lnTo>
                      <a:pt x="15" y="235"/>
                    </a:lnTo>
                    <a:lnTo>
                      <a:pt x="12" y="228"/>
                    </a:lnTo>
                    <a:lnTo>
                      <a:pt x="10" y="224"/>
                    </a:lnTo>
                    <a:lnTo>
                      <a:pt x="7" y="216"/>
                    </a:lnTo>
                    <a:lnTo>
                      <a:pt x="5" y="212"/>
                    </a:lnTo>
                    <a:lnTo>
                      <a:pt x="5" y="207"/>
                    </a:lnTo>
                    <a:lnTo>
                      <a:pt x="3" y="200"/>
                    </a:lnTo>
                    <a:lnTo>
                      <a:pt x="3" y="195"/>
                    </a:lnTo>
                    <a:lnTo>
                      <a:pt x="0" y="188"/>
                    </a:lnTo>
                    <a:lnTo>
                      <a:pt x="0" y="183"/>
                    </a:lnTo>
                    <a:lnTo>
                      <a:pt x="0" y="176"/>
                    </a:lnTo>
                    <a:lnTo>
                      <a:pt x="0" y="171"/>
                    </a:lnTo>
                    <a:lnTo>
                      <a:pt x="0" y="164"/>
                    </a:lnTo>
                    <a:lnTo>
                      <a:pt x="0" y="159"/>
                    </a:lnTo>
                    <a:lnTo>
                      <a:pt x="3" y="155"/>
                    </a:lnTo>
                    <a:lnTo>
                      <a:pt x="3" y="150"/>
                    </a:lnTo>
                    <a:lnTo>
                      <a:pt x="3" y="143"/>
                    </a:lnTo>
                    <a:lnTo>
                      <a:pt x="5" y="136"/>
                    </a:lnTo>
                    <a:lnTo>
                      <a:pt x="7" y="131"/>
                    </a:lnTo>
                    <a:lnTo>
                      <a:pt x="10" y="126"/>
                    </a:lnTo>
                    <a:lnTo>
                      <a:pt x="10" y="119"/>
                    </a:lnTo>
                    <a:lnTo>
                      <a:pt x="12" y="114"/>
                    </a:lnTo>
                    <a:lnTo>
                      <a:pt x="15" y="109"/>
                    </a:lnTo>
                    <a:lnTo>
                      <a:pt x="17" y="105"/>
                    </a:lnTo>
                    <a:lnTo>
                      <a:pt x="19" y="98"/>
                    </a:lnTo>
                    <a:lnTo>
                      <a:pt x="22" y="93"/>
                    </a:lnTo>
                    <a:lnTo>
                      <a:pt x="24" y="88"/>
                    </a:lnTo>
                    <a:lnTo>
                      <a:pt x="29" y="83"/>
                    </a:lnTo>
                    <a:lnTo>
                      <a:pt x="34" y="74"/>
                    </a:lnTo>
                    <a:lnTo>
                      <a:pt x="41" y="64"/>
                    </a:lnTo>
                    <a:lnTo>
                      <a:pt x="48" y="55"/>
                    </a:lnTo>
                    <a:lnTo>
                      <a:pt x="55" y="48"/>
                    </a:lnTo>
                    <a:lnTo>
                      <a:pt x="62" y="38"/>
                    </a:lnTo>
                    <a:lnTo>
                      <a:pt x="72" y="31"/>
                    </a:lnTo>
                    <a:lnTo>
                      <a:pt x="79" y="24"/>
                    </a:lnTo>
                    <a:lnTo>
                      <a:pt x="86" y="19"/>
                    </a:lnTo>
                    <a:lnTo>
                      <a:pt x="95" y="14"/>
                    </a:lnTo>
                    <a:lnTo>
                      <a:pt x="105" y="10"/>
                    </a:lnTo>
                    <a:lnTo>
                      <a:pt x="112" y="5"/>
                    </a:lnTo>
                    <a:lnTo>
                      <a:pt x="119" y="3"/>
                    </a:lnTo>
                    <a:lnTo>
                      <a:pt x="129" y="0"/>
                    </a:lnTo>
                    <a:lnTo>
                      <a:pt x="136" y="0"/>
                    </a:lnTo>
                    <a:lnTo>
                      <a:pt x="143" y="0"/>
                    </a:lnTo>
                    <a:lnTo>
                      <a:pt x="150" y="0"/>
                    </a:lnTo>
                    <a:lnTo>
                      <a:pt x="157" y="5"/>
                    </a:lnTo>
                    <a:lnTo>
                      <a:pt x="167" y="7"/>
                    </a:lnTo>
                    <a:lnTo>
                      <a:pt x="162" y="19"/>
                    </a:lnTo>
                    <a:lnTo>
                      <a:pt x="152" y="19"/>
                    </a:lnTo>
                    <a:lnTo>
                      <a:pt x="145" y="22"/>
                    </a:lnTo>
                    <a:lnTo>
                      <a:pt x="138" y="24"/>
                    </a:lnTo>
                    <a:lnTo>
                      <a:pt x="131" y="26"/>
                    </a:lnTo>
                    <a:lnTo>
                      <a:pt x="122" y="29"/>
                    </a:lnTo>
                    <a:lnTo>
                      <a:pt x="114" y="33"/>
                    </a:lnTo>
                    <a:lnTo>
                      <a:pt x="107" y="38"/>
                    </a:lnTo>
                    <a:lnTo>
                      <a:pt x="100" y="45"/>
                    </a:lnTo>
                    <a:lnTo>
                      <a:pt x="93" y="50"/>
                    </a:lnTo>
                    <a:lnTo>
                      <a:pt x="86" y="55"/>
                    </a:lnTo>
                    <a:lnTo>
                      <a:pt x="79" y="60"/>
                    </a:lnTo>
                    <a:lnTo>
                      <a:pt x="72" y="67"/>
                    </a:lnTo>
                    <a:lnTo>
                      <a:pt x="67" y="74"/>
                    </a:lnTo>
                    <a:lnTo>
                      <a:pt x="62" y="81"/>
                    </a:lnTo>
                    <a:lnTo>
                      <a:pt x="55" y="90"/>
                    </a:lnTo>
                    <a:lnTo>
                      <a:pt x="53" y="98"/>
                    </a:lnTo>
                    <a:lnTo>
                      <a:pt x="48" y="105"/>
                    </a:lnTo>
                    <a:lnTo>
                      <a:pt x="43" y="114"/>
                    </a:lnTo>
                    <a:lnTo>
                      <a:pt x="41" y="121"/>
                    </a:lnTo>
                    <a:lnTo>
                      <a:pt x="38" y="131"/>
                    </a:lnTo>
                    <a:lnTo>
                      <a:pt x="36" y="138"/>
                    </a:lnTo>
                    <a:lnTo>
                      <a:pt x="34" y="147"/>
                    </a:lnTo>
                    <a:lnTo>
                      <a:pt x="34" y="155"/>
                    </a:lnTo>
                    <a:lnTo>
                      <a:pt x="34" y="166"/>
                    </a:lnTo>
                    <a:lnTo>
                      <a:pt x="34" y="174"/>
                    </a:lnTo>
                    <a:lnTo>
                      <a:pt x="36" y="183"/>
                    </a:lnTo>
                    <a:lnTo>
                      <a:pt x="38" y="190"/>
                    </a:lnTo>
                    <a:lnTo>
                      <a:pt x="41" y="200"/>
                    </a:lnTo>
                    <a:lnTo>
                      <a:pt x="43" y="209"/>
                    </a:lnTo>
                    <a:lnTo>
                      <a:pt x="48" y="219"/>
                    </a:lnTo>
                    <a:lnTo>
                      <a:pt x="55" y="226"/>
                    </a:lnTo>
                    <a:lnTo>
                      <a:pt x="62" y="235"/>
                    </a:lnTo>
                    <a:lnTo>
                      <a:pt x="69" y="240"/>
                    </a:lnTo>
                    <a:lnTo>
                      <a:pt x="79" y="247"/>
                    </a:lnTo>
                    <a:lnTo>
                      <a:pt x="86" y="254"/>
                    </a:lnTo>
                    <a:lnTo>
                      <a:pt x="95" y="262"/>
                    </a:lnTo>
                    <a:lnTo>
                      <a:pt x="103" y="271"/>
                    </a:lnTo>
                    <a:lnTo>
                      <a:pt x="110" y="278"/>
                    </a:lnTo>
                    <a:lnTo>
                      <a:pt x="119" y="285"/>
                    </a:lnTo>
                    <a:lnTo>
                      <a:pt x="126" y="295"/>
                    </a:lnTo>
                    <a:lnTo>
                      <a:pt x="133" y="302"/>
                    </a:lnTo>
                    <a:lnTo>
                      <a:pt x="141" y="309"/>
                    </a:lnTo>
                    <a:lnTo>
                      <a:pt x="150" y="316"/>
                    </a:lnTo>
                    <a:lnTo>
                      <a:pt x="160" y="321"/>
                    </a:lnTo>
                    <a:lnTo>
                      <a:pt x="164" y="323"/>
                    </a:lnTo>
                    <a:lnTo>
                      <a:pt x="169" y="326"/>
                    </a:lnTo>
                    <a:lnTo>
                      <a:pt x="174" y="328"/>
                    </a:lnTo>
                    <a:lnTo>
                      <a:pt x="181" y="330"/>
                    </a:lnTo>
                    <a:lnTo>
                      <a:pt x="186" y="333"/>
                    </a:lnTo>
                    <a:lnTo>
                      <a:pt x="193" y="335"/>
                    </a:lnTo>
                    <a:lnTo>
                      <a:pt x="198" y="335"/>
                    </a:lnTo>
                    <a:lnTo>
                      <a:pt x="207" y="338"/>
                    </a:lnTo>
                    <a:lnTo>
                      <a:pt x="202" y="342"/>
                    </a:lnTo>
                    <a:lnTo>
                      <a:pt x="200" y="347"/>
                    </a:lnTo>
                    <a:lnTo>
                      <a:pt x="195" y="349"/>
                    </a:lnTo>
                    <a:lnTo>
                      <a:pt x="190" y="352"/>
                    </a:lnTo>
                    <a:lnTo>
                      <a:pt x="186" y="354"/>
                    </a:lnTo>
                    <a:lnTo>
                      <a:pt x="181" y="354"/>
                    </a:lnTo>
                    <a:lnTo>
                      <a:pt x="176" y="354"/>
                    </a:lnTo>
                    <a:lnTo>
                      <a:pt x="171" y="354"/>
                    </a:lnTo>
                    <a:lnTo>
                      <a:pt x="167" y="354"/>
                    </a:lnTo>
                    <a:lnTo>
                      <a:pt x="160" y="352"/>
                    </a:lnTo>
                    <a:lnTo>
                      <a:pt x="155" y="349"/>
                    </a:lnTo>
                    <a:lnTo>
                      <a:pt x="148" y="347"/>
                    </a:lnTo>
                    <a:lnTo>
                      <a:pt x="141" y="342"/>
                    </a:lnTo>
                    <a:lnTo>
                      <a:pt x="136" y="338"/>
                    </a:lnTo>
                    <a:lnTo>
                      <a:pt x="129" y="335"/>
                    </a:lnTo>
                    <a:lnTo>
                      <a:pt x="124" y="330"/>
                    </a:lnTo>
                    <a:lnTo>
                      <a:pt x="117" y="326"/>
                    </a:lnTo>
                    <a:lnTo>
                      <a:pt x="110" y="321"/>
                    </a:lnTo>
                    <a:lnTo>
                      <a:pt x="105" y="316"/>
                    </a:lnTo>
                    <a:lnTo>
                      <a:pt x="100" y="311"/>
                    </a:lnTo>
                    <a:lnTo>
                      <a:pt x="95" y="307"/>
                    </a:lnTo>
                    <a:lnTo>
                      <a:pt x="91" y="302"/>
                    </a:lnTo>
                    <a:lnTo>
                      <a:pt x="86" y="297"/>
                    </a:lnTo>
                    <a:lnTo>
                      <a:pt x="81" y="292"/>
                    </a:lnTo>
                    <a:lnTo>
                      <a:pt x="74" y="285"/>
                    </a:lnTo>
                    <a:lnTo>
                      <a:pt x="69" y="278"/>
                    </a:lnTo>
                    <a:lnTo>
                      <a:pt x="67" y="276"/>
                    </a:lnTo>
                    <a:lnTo>
                      <a:pt x="67" y="273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2" name="Freeform 473"/>
              <p:cNvSpPr>
                <a:spLocks/>
              </p:cNvSpPr>
              <p:nvPr/>
            </p:nvSpPr>
            <p:spPr bwMode="auto">
              <a:xfrm>
                <a:off x="5279" y="4496"/>
                <a:ext cx="157" cy="135"/>
              </a:xfrm>
              <a:custGeom>
                <a:avLst/>
                <a:gdLst>
                  <a:gd name="T0" fmla="*/ 7 w 157"/>
                  <a:gd name="T1" fmla="*/ 135 h 135"/>
                  <a:gd name="T2" fmla="*/ 0 w 157"/>
                  <a:gd name="T3" fmla="*/ 131 h 135"/>
                  <a:gd name="T4" fmla="*/ 135 w 157"/>
                  <a:gd name="T5" fmla="*/ 0 h 135"/>
                  <a:gd name="T6" fmla="*/ 157 w 157"/>
                  <a:gd name="T7" fmla="*/ 9 h 135"/>
                  <a:gd name="T8" fmla="*/ 154 w 157"/>
                  <a:gd name="T9" fmla="*/ 12 h 135"/>
                  <a:gd name="T10" fmla="*/ 154 w 157"/>
                  <a:gd name="T11" fmla="*/ 17 h 135"/>
                  <a:gd name="T12" fmla="*/ 152 w 157"/>
                  <a:gd name="T13" fmla="*/ 21 h 135"/>
                  <a:gd name="T14" fmla="*/ 149 w 157"/>
                  <a:gd name="T15" fmla="*/ 28 h 135"/>
                  <a:gd name="T16" fmla="*/ 147 w 157"/>
                  <a:gd name="T17" fmla="*/ 33 h 135"/>
                  <a:gd name="T18" fmla="*/ 145 w 157"/>
                  <a:gd name="T19" fmla="*/ 38 h 135"/>
                  <a:gd name="T20" fmla="*/ 142 w 157"/>
                  <a:gd name="T21" fmla="*/ 43 h 135"/>
                  <a:gd name="T22" fmla="*/ 142 w 157"/>
                  <a:gd name="T23" fmla="*/ 50 h 135"/>
                  <a:gd name="T24" fmla="*/ 7 w 157"/>
                  <a:gd name="T25" fmla="*/ 135 h 135"/>
                  <a:gd name="T26" fmla="*/ 7 w 157"/>
                  <a:gd name="T27" fmla="*/ 135 h 1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135">
                    <a:moveTo>
                      <a:pt x="7" y="135"/>
                    </a:moveTo>
                    <a:lnTo>
                      <a:pt x="0" y="131"/>
                    </a:lnTo>
                    <a:lnTo>
                      <a:pt x="135" y="0"/>
                    </a:lnTo>
                    <a:lnTo>
                      <a:pt x="157" y="9"/>
                    </a:lnTo>
                    <a:lnTo>
                      <a:pt x="154" y="12"/>
                    </a:lnTo>
                    <a:lnTo>
                      <a:pt x="154" y="17"/>
                    </a:lnTo>
                    <a:lnTo>
                      <a:pt x="152" y="21"/>
                    </a:lnTo>
                    <a:lnTo>
                      <a:pt x="149" y="28"/>
                    </a:lnTo>
                    <a:lnTo>
                      <a:pt x="147" y="33"/>
                    </a:lnTo>
                    <a:lnTo>
                      <a:pt x="145" y="38"/>
                    </a:lnTo>
                    <a:lnTo>
                      <a:pt x="142" y="43"/>
                    </a:lnTo>
                    <a:lnTo>
                      <a:pt x="142" y="50"/>
                    </a:lnTo>
                    <a:lnTo>
                      <a:pt x="7" y="135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3" name="Freeform 474"/>
              <p:cNvSpPr>
                <a:spLocks/>
              </p:cNvSpPr>
              <p:nvPr/>
            </p:nvSpPr>
            <p:spPr bwMode="auto">
              <a:xfrm>
                <a:off x="5559" y="2481"/>
                <a:ext cx="29" cy="88"/>
              </a:xfrm>
              <a:custGeom>
                <a:avLst/>
                <a:gdLst>
                  <a:gd name="T0" fmla="*/ 29 w 29"/>
                  <a:gd name="T1" fmla="*/ 88 h 88"/>
                  <a:gd name="T2" fmla="*/ 0 w 29"/>
                  <a:gd name="T3" fmla="*/ 73 h 88"/>
                  <a:gd name="T4" fmla="*/ 0 w 29"/>
                  <a:gd name="T5" fmla="*/ 64 h 88"/>
                  <a:gd name="T6" fmla="*/ 0 w 29"/>
                  <a:gd name="T7" fmla="*/ 54 h 88"/>
                  <a:gd name="T8" fmla="*/ 0 w 29"/>
                  <a:gd name="T9" fmla="*/ 45 h 88"/>
                  <a:gd name="T10" fmla="*/ 0 w 29"/>
                  <a:gd name="T11" fmla="*/ 38 h 88"/>
                  <a:gd name="T12" fmla="*/ 0 w 29"/>
                  <a:gd name="T13" fmla="*/ 28 h 88"/>
                  <a:gd name="T14" fmla="*/ 3 w 29"/>
                  <a:gd name="T15" fmla="*/ 19 h 88"/>
                  <a:gd name="T16" fmla="*/ 3 w 29"/>
                  <a:gd name="T17" fmla="*/ 9 h 88"/>
                  <a:gd name="T18" fmla="*/ 5 w 29"/>
                  <a:gd name="T19" fmla="*/ 0 h 88"/>
                  <a:gd name="T20" fmla="*/ 29 w 29"/>
                  <a:gd name="T21" fmla="*/ 88 h 88"/>
                  <a:gd name="T22" fmla="*/ 29 w 29"/>
                  <a:gd name="T23" fmla="*/ 8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88">
                    <a:moveTo>
                      <a:pt x="29" y="88"/>
                    </a:moveTo>
                    <a:lnTo>
                      <a:pt x="0" y="73"/>
                    </a:lnTo>
                    <a:lnTo>
                      <a:pt x="0" y="64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3" y="19"/>
                    </a:lnTo>
                    <a:lnTo>
                      <a:pt x="3" y="9"/>
                    </a:lnTo>
                    <a:lnTo>
                      <a:pt x="5" y="0"/>
                    </a:lnTo>
                    <a:lnTo>
                      <a:pt x="29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4" name="Freeform 475"/>
              <p:cNvSpPr>
                <a:spLocks/>
              </p:cNvSpPr>
              <p:nvPr/>
            </p:nvSpPr>
            <p:spPr bwMode="auto">
              <a:xfrm>
                <a:off x="5550" y="2343"/>
                <a:ext cx="45" cy="119"/>
              </a:xfrm>
              <a:custGeom>
                <a:avLst/>
                <a:gdLst>
                  <a:gd name="T0" fmla="*/ 45 w 45"/>
                  <a:gd name="T1" fmla="*/ 119 h 119"/>
                  <a:gd name="T2" fmla="*/ 0 w 45"/>
                  <a:gd name="T3" fmla="*/ 0 h 119"/>
                  <a:gd name="T4" fmla="*/ 19 w 45"/>
                  <a:gd name="T5" fmla="*/ 0 h 119"/>
                  <a:gd name="T6" fmla="*/ 45 w 45"/>
                  <a:gd name="T7" fmla="*/ 119 h 119"/>
                  <a:gd name="T8" fmla="*/ 45 w 45"/>
                  <a:gd name="T9" fmla="*/ 119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9">
                    <a:moveTo>
                      <a:pt x="45" y="119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45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5" name="Freeform 476"/>
              <p:cNvSpPr>
                <a:spLocks/>
              </p:cNvSpPr>
              <p:nvPr/>
            </p:nvSpPr>
            <p:spPr bwMode="auto">
              <a:xfrm>
                <a:off x="4889" y="2775"/>
                <a:ext cx="223" cy="122"/>
              </a:xfrm>
              <a:custGeom>
                <a:avLst/>
                <a:gdLst>
                  <a:gd name="T0" fmla="*/ 195 w 223"/>
                  <a:gd name="T1" fmla="*/ 122 h 122"/>
                  <a:gd name="T2" fmla="*/ 0 w 223"/>
                  <a:gd name="T3" fmla="*/ 0 h 122"/>
                  <a:gd name="T4" fmla="*/ 7 w 223"/>
                  <a:gd name="T5" fmla="*/ 0 h 122"/>
                  <a:gd name="T6" fmla="*/ 14 w 223"/>
                  <a:gd name="T7" fmla="*/ 0 h 122"/>
                  <a:gd name="T8" fmla="*/ 21 w 223"/>
                  <a:gd name="T9" fmla="*/ 0 h 122"/>
                  <a:gd name="T10" fmla="*/ 29 w 223"/>
                  <a:gd name="T11" fmla="*/ 3 h 122"/>
                  <a:gd name="T12" fmla="*/ 36 w 223"/>
                  <a:gd name="T13" fmla="*/ 3 h 122"/>
                  <a:gd name="T14" fmla="*/ 45 w 223"/>
                  <a:gd name="T15" fmla="*/ 5 h 122"/>
                  <a:gd name="T16" fmla="*/ 52 w 223"/>
                  <a:gd name="T17" fmla="*/ 7 h 122"/>
                  <a:gd name="T18" fmla="*/ 59 w 223"/>
                  <a:gd name="T19" fmla="*/ 10 h 122"/>
                  <a:gd name="T20" fmla="*/ 67 w 223"/>
                  <a:gd name="T21" fmla="*/ 12 h 122"/>
                  <a:gd name="T22" fmla="*/ 76 w 223"/>
                  <a:gd name="T23" fmla="*/ 15 h 122"/>
                  <a:gd name="T24" fmla="*/ 83 w 223"/>
                  <a:gd name="T25" fmla="*/ 19 h 122"/>
                  <a:gd name="T26" fmla="*/ 90 w 223"/>
                  <a:gd name="T27" fmla="*/ 22 h 122"/>
                  <a:gd name="T28" fmla="*/ 97 w 223"/>
                  <a:gd name="T29" fmla="*/ 24 h 122"/>
                  <a:gd name="T30" fmla="*/ 107 w 223"/>
                  <a:gd name="T31" fmla="*/ 29 h 122"/>
                  <a:gd name="T32" fmla="*/ 114 w 223"/>
                  <a:gd name="T33" fmla="*/ 31 h 122"/>
                  <a:gd name="T34" fmla="*/ 121 w 223"/>
                  <a:gd name="T35" fmla="*/ 36 h 122"/>
                  <a:gd name="T36" fmla="*/ 128 w 223"/>
                  <a:gd name="T37" fmla="*/ 41 h 122"/>
                  <a:gd name="T38" fmla="*/ 135 w 223"/>
                  <a:gd name="T39" fmla="*/ 45 h 122"/>
                  <a:gd name="T40" fmla="*/ 143 w 223"/>
                  <a:gd name="T41" fmla="*/ 48 h 122"/>
                  <a:gd name="T42" fmla="*/ 150 w 223"/>
                  <a:gd name="T43" fmla="*/ 53 h 122"/>
                  <a:gd name="T44" fmla="*/ 157 w 223"/>
                  <a:gd name="T45" fmla="*/ 57 h 122"/>
                  <a:gd name="T46" fmla="*/ 164 w 223"/>
                  <a:gd name="T47" fmla="*/ 62 h 122"/>
                  <a:gd name="T48" fmla="*/ 171 w 223"/>
                  <a:gd name="T49" fmla="*/ 67 h 122"/>
                  <a:gd name="T50" fmla="*/ 178 w 223"/>
                  <a:gd name="T51" fmla="*/ 74 h 122"/>
                  <a:gd name="T52" fmla="*/ 183 w 223"/>
                  <a:gd name="T53" fmla="*/ 79 h 122"/>
                  <a:gd name="T54" fmla="*/ 190 w 223"/>
                  <a:gd name="T55" fmla="*/ 83 h 122"/>
                  <a:gd name="T56" fmla="*/ 195 w 223"/>
                  <a:gd name="T57" fmla="*/ 88 h 122"/>
                  <a:gd name="T58" fmla="*/ 202 w 223"/>
                  <a:gd name="T59" fmla="*/ 93 h 122"/>
                  <a:gd name="T60" fmla="*/ 207 w 223"/>
                  <a:gd name="T61" fmla="*/ 100 h 122"/>
                  <a:gd name="T62" fmla="*/ 212 w 223"/>
                  <a:gd name="T63" fmla="*/ 105 h 122"/>
                  <a:gd name="T64" fmla="*/ 219 w 223"/>
                  <a:gd name="T65" fmla="*/ 110 h 122"/>
                  <a:gd name="T66" fmla="*/ 223 w 223"/>
                  <a:gd name="T67" fmla="*/ 117 h 122"/>
                  <a:gd name="T68" fmla="*/ 195 w 223"/>
                  <a:gd name="T69" fmla="*/ 122 h 122"/>
                  <a:gd name="T70" fmla="*/ 195 w 223"/>
                  <a:gd name="T71" fmla="*/ 122 h 12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3" h="122">
                    <a:moveTo>
                      <a:pt x="195" y="122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5" y="5"/>
                    </a:lnTo>
                    <a:lnTo>
                      <a:pt x="52" y="7"/>
                    </a:lnTo>
                    <a:lnTo>
                      <a:pt x="59" y="10"/>
                    </a:lnTo>
                    <a:lnTo>
                      <a:pt x="67" y="12"/>
                    </a:lnTo>
                    <a:lnTo>
                      <a:pt x="76" y="15"/>
                    </a:lnTo>
                    <a:lnTo>
                      <a:pt x="83" y="19"/>
                    </a:lnTo>
                    <a:lnTo>
                      <a:pt x="90" y="22"/>
                    </a:lnTo>
                    <a:lnTo>
                      <a:pt x="97" y="24"/>
                    </a:lnTo>
                    <a:lnTo>
                      <a:pt x="107" y="29"/>
                    </a:lnTo>
                    <a:lnTo>
                      <a:pt x="114" y="31"/>
                    </a:lnTo>
                    <a:lnTo>
                      <a:pt x="121" y="36"/>
                    </a:lnTo>
                    <a:lnTo>
                      <a:pt x="128" y="41"/>
                    </a:lnTo>
                    <a:lnTo>
                      <a:pt x="135" y="45"/>
                    </a:lnTo>
                    <a:lnTo>
                      <a:pt x="143" y="48"/>
                    </a:lnTo>
                    <a:lnTo>
                      <a:pt x="150" y="53"/>
                    </a:lnTo>
                    <a:lnTo>
                      <a:pt x="157" y="57"/>
                    </a:lnTo>
                    <a:lnTo>
                      <a:pt x="164" y="62"/>
                    </a:lnTo>
                    <a:lnTo>
                      <a:pt x="171" y="67"/>
                    </a:lnTo>
                    <a:lnTo>
                      <a:pt x="178" y="74"/>
                    </a:lnTo>
                    <a:lnTo>
                      <a:pt x="183" y="79"/>
                    </a:lnTo>
                    <a:lnTo>
                      <a:pt x="190" y="83"/>
                    </a:lnTo>
                    <a:lnTo>
                      <a:pt x="195" y="88"/>
                    </a:lnTo>
                    <a:lnTo>
                      <a:pt x="202" y="93"/>
                    </a:lnTo>
                    <a:lnTo>
                      <a:pt x="207" y="100"/>
                    </a:lnTo>
                    <a:lnTo>
                      <a:pt x="212" y="105"/>
                    </a:lnTo>
                    <a:lnTo>
                      <a:pt x="219" y="110"/>
                    </a:lnTo>
                    <a:lnTo>
                      <a:pt x="223" y="117"/>
                    </a:lnTo>
                    <a:lnTo>
                      <a:pt x="195" y="1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6" name="Freeform 477"/>
              <p:cNvSpPr>
                <a:spLocks/>
              </p:cNvSpPr>
              <p:nvPr/>
            </p:nvSpPr>
            <p:spPr bwMode="auto">
              <a:xfrm>
                <a:off x="5844" y="4444"/>
                <a:ext cx="224" cy="121"/>
              </a:xfrm>
              <a:custGeom>
                <a:avLst/>
                <a:gdLst>
                  <a:gd name="T0" fmla="*/ 12 w 224"/>
                  <a:gd name="T1" fmla="*/ 0 h 121"/>
                  <a:gd name="T2" fmla="*/ 17 w 224"/>
                  <a:gd name="T3" fmla="*/ 9 h 121"/>
                  <a:gd name="T4" fmla="*/ 22 w 224"/>
                  <a:gd name="T5" fmla="*/ 21 h 121"/>
                  <a:gd name="T6" fmla="*/ 34 w 224"/>
                  <a:gd name="T7" fmla="*/ 38 h 121"/>
                  <a:gd name="T8" fmla="*/ 48 w 224"/>
                  <a:gd name="T9" fmla="*/ 52 h 121"/>
                  <a:gd name="T10" fmla="*/ 65 w 224"/>
                  <a:gd name="T11" fmla="*/ 66 h 121"/>
                  <a:gd name="T12" fmla="*/ 79 w 224"/>
                  <a:gd name="T13" fmla="*/ 73 h 121"/>
                  <a:gd name="T14" fmla="*/ 95 w 224"/>
                  <a:gd name="T15" fmla="*/ 83 h 121"/>
                  <a:gd name="T16" fmla="*/ 114 w 224"/>
                  <a:gd name="T17" fmla="*/ 88 h 121"/>
                  <a:gd name="T18" fmla="*/ 131 w 224"/>
                  <a:gd name="T19" fmla="*/ 92 h 121"/>
                  <a:gd name="T20" fmla="*/ 148 w 224"/>
                  <a:gd name="T21" fmla="*/ 95 h 121"/>
                  <a:gd name="T22" fmla="*/ 164 w 224"/>
                  <a:gd name="T23" fmla="*/ 95 h 121"/>
                  <a:gd name="T24" fmla="*/ 179 w 224"/>
                  <a:gd name="T25" fmla="*/ 95 h 121"/>
                  <a:gd name="T26" fmla="*/ 193 w 224"/>
                  <a:gd name="T27" fmla="*/ 95 h 121"/>
                  <a:gd name="T28" fmla="*/ 202 w 224"/>
                  <a:gd name="T29" fmla="*/ 95 h 121"/>
                  <a:gd name="T30" fmla="*/ 212 w 224"/>
                  <a:gd name="T31" fmla="*/ 95 h 121"/>
                  <a:gd name="T32" fmla="*/ 224 w 224"/>
                  <a:gd name="T33" fmla="*/ 95 h 121"/>
                  <a:gd name="T34" fmla="*/ 217 w 224"/>
                  <a:gd name="T35" fmla="*/ 104 h 121"/>
                  <a:gd name="T36" fmla="*/ 207 w 224"/>
                  <a:gd name="T37" fmla="*/ 111 h 121"/>
                  <a:gd name="T38" fmla="*/ 190 w 224"/>
                  <a:gd name="T39" fmla="*/ 114 h 121"/>
                  <a:gd name="T40" fmla="*/ 174 w 224"/>
                  <a:gd name="T41" fmla="*/ 121 h 121"/>
                  <a:gd name="T42" fmla="*/ 160 w 224"/>
                  <a:gd name="T43" fmla="*/ 116 h 121"/>
                  <a:gd name="T44" fmla="*/ 145 w 224"/>
                  <a:gd name="T45" fmla="*/ 114 h 121"/>
                  <a:gd name="T46" fmla="*/ 131 w 224"/>
                  <a:gd name="T47" fmla="*/ 111 h 121"/>
                  <a:gd name="T48" fmla="*/ 119 w 224"/>
                  <a:gd name="T49" fmla="*/ 107 h 121"/>
                  <a:gd name="T50" fmla="*/ 107 w 224"/>
                  <a:gd name="T51" fmla="*/ 104 h 121"/>
                  <a:gd name="T52" fmla="*/ 98 w 224"/>
                  <a:gd name="T53" fmla="*/ 102 h 121"/>
                  <a:gd name="T54" fmla="*/ 86 w 224"/>
                  <a:gd name="T55" fmla="*/ 97 h 121"/>
                  <a:gd name="T56" fmla="*/ 76 w 224"/>
                  <a:gd name="T57" fmla="*/ 95 h 121"/>
                  <a:gd name="T58" fmla="*/ 67 w 224"/>
                  <a:gd name="T59" fmla="*/ 88 h 121"/>
                  <a:gd name="T60" fmla="*/ 57 w 224"/>
                  <a:gd name="T61" fmla="*/ 83 h 121"/>
                  <a:gd name="T62" fmla="*/ 38 w 224"/>
                  <a:gd name="T63" fmla="*/ 69 h 121"/>
                  <a:gd name="T64" fmla="*/ 29 w 224"/>
                  <a:gd name="T65" fmla="*/ 59 h 121"/>
                  <a:gd name="T66" fmla="*/ 19 w 224"/>
                  <a:gd name="T67" fmla="*/ 50 h 121"/>
                  <a:gd name="T68" fmla="*/ 10 w 224"/>
                  <a:gd name="T69" fmla="*/ 38 h 121"/>
                  <a:gd name="T70" fmla="*/ 0 w 224"/>
                  <a:gd name="T71" fmla="*/ 26 h 12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4" h="121">
                    <a:moveTo>
                      <a:pt x="0" y="26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19" y="16"/>
                    </a:lnTo>
                    <a:lnTo>
                      <a:pt x="22" y="21"/>
                    </a:lnTo>
                    <a:lnTo>
                      <a:pt x="27" y="28"/>
                    </a:lnTo>
                    <a:lnTo>
                      <a:pt x="34" y="38"/>
                    </a:lnTo>
                    <a:lnTo>
                      <a:pt x="41" y="45"/>
                    </a:lnTo>
                    <a:lnTo>
                      <a:pt x="48" y="52"/>
                    </a:lnTo>
                    <a:lnTo>
                      <a:pt x="55" y="59"/>
                    </a:lnTo>
                    <a:lnTo>
                      <a:pt x="65" y="66"/>
                    </a:lnTo>
                    <a:lnTo>
                      <a:pt x="72" y="71"/>
                    </a:lnTo>
                    <a:lnTo>
                      <a:pt x="79" y="73"/>
                    </a:lnTo>
                    <a:lnTo>
                      <a:pt x="88" y="78"/>
                    </a:lnTo>
                    <a:lnTo>
                      <a:pt x="95" y="83"/>
                    </a:lnTo>
                    <a:lnTo>
                      <a:pt x="105" y="85"/>
                    </a:lnTo>
                    <a:lnTo>
                      <a:pt x="114" y="88"/>
                    </a:lnTo>
                    <a:lnTo>
                      <a:pt x="122" y="90"/>
                    </a:lnTo>
                    <a:lnTo>
                      <a:pt x="131" y="92"/>
                    </a:lnTo>
                    <a:lnTo>
                      <a:pt x="141" y="92"/>
                    </a:lnTo>
                    <a:lnTo>
                      <a:pt x="148" y="95"/>
                    </a:lnTo>
                    <a:lnTo>
                      <a:pt x="155" y="95"/>
                    </a:lnTo>
                    <a:lnTo>
                      <a:pt x="164" y="95"/>
                    </a:lnTo>
                    <a:lnTo>
                      <a:pt x="171" y="95"/>
                    </a:lnTo>
                    <a:lnTo>
                      <a:pt x="179" y="95"/>
                    </a:lnTo>
                    <a:lnTo>
                      <a:pt x="186" y="95"/>
                    </a:lnTo>
                    <a:lnTo>
                      <a:pt x="193" y="95"/>
                    </a:lnTo>
                    <a:lnTo>
                      <a:pt x="198" y="95"/>
                    </a:lnTo>
                    <a:lnTo>
                      <a:pt x="202" y="95"/>
                    </a:lnTo>
                    <a:lnTo>
                      <a:pt x="207" y="95"/>
                    </a:lnTo>
                    <a:lnTo>
                      <a:pt x="212" y="95"/>
                    </a:lnTo>
                    <a:lnTo>
                      <a:pt x="219" y="95"/>
                    </a:lnTo>
                    <a:lnTo>
                      <a:pt x="224" y="95"/>
                    </a:lnTo>
                    <a:lnTo>
                      <a:pt x="221" y="99"/>
                    </a:lnTo>
                    <a:lnTo>
                      <a:pt x="217" y="104"/>
                    </a:lnTo>
                    <a:lnTo>
                      <a:pt x="212" y="107"/>
                    </a:lnTo>
                    <a:lnTo>
                      <a:pt x="207" y="111"/>
                    </a:lnTo>
                    <a:lnTo>
                      <a:pt x="198" y="114"/>
                    </a:lnTo>
                    <a:lnTo>
                      <a:pt x="190" y="114"/>
                    </a:lnTo>
                    <a:lnTo>
                      <a:pt x="181" y="118"/>
                    </a:lnTo>
                    <a:lnTo>
                      <a:pt x="174" y="121"/>
                    </a:lnTo>
                    <a:lnTo>
                      <a:pt x="167" y="118"/>
                    </a:lnTo>
                    <a:lnTo>
                      <a:pt x="160" y="116"/>
                    </a:lnTo>
                    <a:lnTo>
                      <a:pt x="152" y="114"/>
                    </a:lnTo>
                    <a:lnTo>
                      <a:pt x="145" y="114"/>
                    </a:lnTo>
                    <a:lnTo>
                      <a:pt x="138" y="111"/>
                    </a:lnTo>
                    <a:lnTo>
                      <a:pt x="131" y="111"/>
                    </a:lnTo>
                    <a:lnTo>
                      <a:pt x="126" y="109"/>
                    </a:lnTo>
                    <a:lnTo>
                      <a:pt x="119" y="107"/>
                    </a:lnTo>
                    <a:lnTo>
                      <a:pt x="114" y="104"/>
                    </a:lnTo>
                    <a:lnTo>
                      <a:pt x="107" y="104"/>
                    </a:lnTo>
                    <a:lnTo>
                      <a:pt x="103" y="102"/>
                    </a:lnTo>
                    <a:lnTo>
                      <a:pt x="98" y="102"/>
                    </a:lnTo>
                    <a:lnTo>
                      <a:pt x="93" y="97"/>
                    </a:lnTo>
                    <a:lnTo>
                      <a:pt x="86" y="97"/>
                    </a:lnTo>
                    <a:lnTo>
                      <a:pt x="81" y="95"/>
                    </a:lnTo>
                    <a:lnTo>
                      <a:pt x="76" y="95"/>
                    </a:lnTo>
                    <a:lnTo>
                      <a:pt x="72" y="90"/>
                    </a:lnTo>
                    <a:lnTo>
                      <a:pt x="67" y="88"/>
                    </a:lnTo>
                    <a:lnTo>
                      <a:pt x="62" y="85"/>
                    </a:lnTo>
                    <a:lnTo>
                      <a:pt x="57" y="83"/>
                    </a:lnTo>
                    <a:lnTo>
                      <a:pt x="48" y="76"/>
                    </a:lnTo>
                    <a:lnTo>
                      <a:pt x="38" y="69"/>
                    </a:lnTo>
                    <a:lnTo>
                      <a:pt x="34" y="64"/>
                    </a:lnTo>
                    <a:lnTo>
                      <a:pt x="29" y="59"/>
                    </a:lnTo>
                    <a:lnTo>
                      <a:pt x="24" y="54"/>
                    </a:lnTo>
                    <a:lnTo>
                      <a:pt x="19" y="50"/>
                    </a:lnTo>
                    <a:lnTo>
                      <a:pt x="15" y="42"/>
                    </a:lnTo>
                    <a:lnTo>
                      <a:pt x="10" y="38"/>
                    </a:lnTo>
                    <a:lnTo>
                      <a:pt x="5" y="33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7" name="Freeform 478"/>
              <p:cNvSpPr>
                <a:spLocks/>
              </p:cNvSpPr>
              <p:nvPr/>
            </p:nvSpPr>
            <p:spPr bwMode="auto">
              <a:xfrm>
                <a:off x="6198" y="4460"/>
                <a:ext cx="38" cy="72"/>
              </a:xfrm>
              <a:custGeom>
                <a:avLst/>
                <a:gdLst>
                  <a:gd name="T0" fmla="*/ 38 w 38"/>
                  <a:gd name="T1" fmla="*/ 0 h 72"/>
                  <a:gd name="T2" fmla="*/ 36 w 38"/>
                  <a:gd name="T3" fmla="*/ 3 h 72"/>
                  <a:gd name="T4" fmla="*/ 36 w 38"/>
                  <a:gd name="T5" fmla="*/ 10 h 72"/>
                  <a:gd name="T6" fmla="*/ 36 w 38"/>
                  <a:gd name="T7" fmla="*/ 15 h 72"/>
                  <a:gd name="T8" fmla="*/ 34 w 38"/>
                  <a:gd name="T9" fmla="*/ 19 h 72"/>
                  <a:gd name="T10" fmla="*/ 34 w 38"/>
                  <a:gd name="T11" fmla="*/ 24 h 72"/>
                  <a:gd name="T12" fmla="*/ 31 w 38"/>
                  <a:gd name="T13" fmla="*/ 29 h 72"/>
                  <a:gd name="T14" fmla="*/ 29 w 38"/>
                  <a:gd name="T15" fmla="*/ 34 h 72"/>
                  <a:gd name="T16" fmla="*/ 27 w 38"/>
                  <a:gd name="T17" fmla="*/ 41 h 72"/>
                  <a:gd name="T18" fmla="*/ 19 w 38"/>
                  <a:gd name="T19" fmla="*/ 48 h 72"/>
                  <a:gd name="T20" fmla="*/ 15 w 38"/>
                  <a:gd name="T21" fmla="*/ 57 h 72"/>
                  <a:gd name="T22" fmla="*/ 8 w 38"/>
                  <a:gd name="T23" fmla="*/ 64 h 72"/>
                  <a:gd name="T24" fmla="*/ 0 w 38"/>
                  <a:gd name="T25" fmla="*/ 72 h 72"/>
                  <a:gd name="T26" fmla="*/ 38 w 38"/>
                  <a:gd name="T27" fmla="*/ 0 h 72"/>
                  <a:gd name="T28" fmla="*/ 38 w 38"/>
                  <a:gd name="T29" fmla="*/ 0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72">
                    <a:moveTo>
                      <a:pt x="38" y="0"/>
                    </a:moveTo>
                    <a:lnTo>
                      <a:pt x="36" y="3"/>
                    </a:lnTo>
                    <a:lnTo>
                      <a:pt x="36" y="10"/>
                    </a:lnTo>
                    <a:lnTo>
                      <a:pt x="36" y="15"/>
                    </a:lnTo>
                    <a:lnTo>
                      <a:pt x="34" y="19"/>
                    </a:lnTo>
                    <a:lnTo>
                      <a:pt x="34" y="24"/>
                    </a:lnTo>
                    <a:lnTo>
                      <a:pt x="31" y="29"/>
                    </a:lnTo>
                    <a:lnTo>
                      <a:pt x="29" y="34"/>
                    </a:lnTo>
                    <a:lnTo>
                      <a:pt x="27" y="41"/>
                    </a:lnTo>
                    <a:lnTo>
                      <a:pt x="19" y="48"/>
                    </a:lnTo>
                    <a:lnTo>
                      <a:pt x="15" y="57"/>
                    </a:lnTo>
                    <a:lnTo>
                      <a:pt x="8" y="64"/>
                    </a:lnTo>
                    <a:lnTo>
                      <a:pt x="0" y="7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8" name="Freeform 479"/>
              <p:cNvSpPr>
                <a:spLocks/>
              </p:cNvSpPr>
              <p:nvPr/>
            </p:nvSpPr>
            <p:spPr bwMode="auto">
              <a:xfrm>
                <a:off x="5153" y="4056"/>
                <a:ext cx="197" cy="112"/>
              </a:xfrm>
              <a:custGeom>
                <a:avLst/>
                <a:gdLst>
                  <a:gd name="T0" fmla="*/ 190 w 197"/>
                  <a:gd name="T1" fmla="*/ 110 h 112"/>
                  <a:gd name="T2" fmla="*/ 178 w 197"/>
                  <a:gd name="T3" fmla="*/ 107 h 112"/>
                  <a:gd name="T4" fmla="*/ 164 w 197"/>
                  <a:gd name="T5" fmla="*/ 105 h 112"/>
                  <a:gd name="T6" fmla="*/ 152 w 197"/>
                  <a:gd name="T7" fmla="*/ 102 h 112"/>
                  <a:gd name="T8" fmla="*/ 140 w 197"/>
                  <a:gd name="T9" fmla="*/ 98 h 112"/>
                  <a:gd name="T10" fmla="*/ 128 w 197"/>
                  <a:gd name="T11" fmla="*/ 95 h 112"/>
                  <a:gd name="T12" fmla="*/ 116 w 197"/>
                  <a:gd name="T13" fmla="*/ 91 h 112"/>
                  <a:gd name="T14" fmla="*/ 104 w 197"/>
                  <a:gd name="T15" fmla="*/ 86 h 112"/>
                  <a:gd name="T16" fmla="*/ 92 w 197"/>
                  <a:gd name="T17" fmla="*/ 81 h 112"/>
                  <a:gd name="T18" fmla="*/ 78 w 197"/>
                  <a:gd name="T19" fmla="*/ 76 h 112"/>
                  <a:gd name="T20" fmla="*/ 66 w 197"/>
                  <a:gd name="T21" fmla="*/ 69 h 112"/>
                  <a:gd name="T22" fmla="*/ 54 w 197"/>
                  <a:gd name="T23" fmla="*/ 62 h 112"/>
                  <a:gd name="T24" fmla="*/ 43 w 197"/>
                  <a:gd name="T25" fmla="*/ 55 h 112"/>
                  <a:gd name="T26" fmla="*/ 31 w 197"/>
                  <a:gd name="T27" fmla="*/ 48 h 112"/>
                  <a:gd name="T28" fmla="*/ 19 w 197"/>
                  <a:gd name="T29" fmla="*/ 41 h 112"/>
                  <a:gd name="T30" fmla="*/ 7 w 197"/>
                  <a:gd name="T31" fmla="*/ 31 h 112"/>
                  <a:gd name="T32" fmla="*/ 0 w 197"/>
                  <a:gd name="T33" fmla="*/ 24 h 112"/>
                  <a:gd name="T34" fmla="*/ 0 w 197"/>
                  <a:gd name="T35" fmla="*/ 15 h 112"/>
                  <a:gd name="T36" fmla="*/ 7 w 197"/>
                  <a:gd name="T37" fmla="*/ 3 h 112"/>
                  <a:gd name="T38" fmla="*/ 21 w 197"/>
                  <a:gd name="T39" fmla="*/ 3 h 112"/>
                  <a:gd name="T40" fmla="*/ 31 w 197"/>
                  <a:gd name="T41" fmla="*/ 7 h 112"/>
                  <a:gd name="T42" fmla="*/ 40 w 197"/>
                  <a:gd name="T43" fmla="*/ 12 h 112"/>
                  <a:gd name="T44" fmla="*/ 50 w 197"/>
                  <a:gd name="T45" fmla="*/ 19 h 112"/>
                  <a:gd name="T46" fmla="*/ 62 w 197"/>
                  <a:gd name="T47" fmla="*/ 26 h 112"/>
                  <a:gd name="T48" fmla="*/ 71 w 197"/>
                  <a:gd name="T49" fmla="*/ 31 h 112"/>
                  <a:gd name="T50" fmla="*/ 83 w 197"/>
                  <a:gd name="T51" fmla="*/ 36 h 112"/>
                  <a:gd name="T52" fmla="*/ 95 w 197"/>
                  <a:gd name="T53" fmla="*/ 43 h 112"/>
                  <a:gd name="T54" fmla="*/ 107 w 197"/>
                  <a:gd name="T55" fmla="*/ 48 h 112"/>
                  <a:gd name="T56" fmla="*/ 119 w 197"/>
                  <a:gd name="T57" fmla="*/ 53 h 112"/>
                  <a:gd name="T58" fmla="*/ 131 w 197"/>
                  <a:gd name="T59" fmla="*/ 57 h 112"/>
                  <a:gd name="T60" fmla="*/ 142 w 197"/>
                  <a:gd name="T61" fmla="*/ 60 h 112"/>
                  <a:gd name="T62" fmla="*/ 154 w 197"/>
                  <a:gd name="T63" fmla="*/ 64 h 112"/>
                  <a:gd name="T64" fmla="*/ 166 w 197"/>
                  <a:gd name="T65" fmla="*/ 64 h 112"/>
                  <a:gd name="T66" fmla="*/ 178 w 197"/>
                  <a:gd name="T67" fmla="*/ 67 h 112"/>
                  <a:gd name="T68" fmla="*/ 190 w 197"/>
                  <a:gd name="T69" fmla="*/ 67 h 112"/>
                  <a:gd name="T70" fmla="*/ 197 w 197"/>
                  <a:gd name="T71" fmla="*/ 112 h 11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7" h="112">
                    <a:moveTo>
                      <a:pt x="197" y="112"/>
                    </a:moveTo>
                    <a:lnTo>
                      <a:pt x="190" y="110"/>
                    </a:lnTo>
                    <a:lnTo>
                      <a:pt x="183" y="110"/>
                    </a:lnTo>
                    <a:lnTo>
                      <a:pt x="178" y="107"/>
                    </a:lnTo>
                    <a:lnTo>
                      <a:pt x="171" y="105"/>
                    </a:lnTo>
                    <a:lnTo>
                      <a:pt x="164" y="105"/>
                    </a:lnTo>
                    <a:lnTo>
                      <a:pt x="159" y="102"/>
                    </a:lnTo>
                    <a:lnTo>
                      <a:pt x="152" y="102"/>
                    </a:lnTo>
                    <a:lnTo>
                      <a:pt x="147" y="100"/>
                    </a:lnTo>
                    <a:lnTo>
                      <a:pt x="140" y="98"/>
                    </a:lnTo>
                    <a:lnTo>
                      <a:pt x="133" y="95"/>
                    </a:lnTo>
                    <a:lnTo>
                      <a:pt x="128" y="95"/>
                    </a:lnTo>
                    <a:lnTo>
                      <a:pt x="121" y="93"/>
                    </a:lnTo>
                    <a:lnTo>
                      <a:pt x="116" y="91"/>
                    </a:lnTo>
                    <a:lnTo>
                      <a:pt x="109" y="88"/>
                    </a:lnTo>
                    <a:lnTo>
                      <a:pt x="104" y="86"/>
                    </a:lnTo>
                    <a:lnTo>
                      <a:pt x="97" y="86"/>
                    </a:lnTo>
                    <a:lnTo>
                      <a:pt x="92" y="81"/>
                    </a:lnTo>
                    <a:lnTo>
                      <a:pt x="85" y="79"/>
                    </a:lnTo>
                    <a:lnTo>
                      <a:pt x="78" y="76"/>
                    </a:lnTo>
                    <a:lnTo>
                      <a:pt x="73" y="74"/>
                    </a:lnTo>
                    <a:lnTo>
                      <a:pt x="66" y="69"/>
                    </a:lnTo>
                    <a:lnTo>
                      <a:pt x="62" y="67"/>
                    </a:lnTo>
                    <a:lnTo>
                      <a:pt x="54" y="62"/>
                    </a:lnTo>
                    <a:lnTo>
                      <a:pt x="50" y="60"/>
                    </a:lnTo>
                    <a:lnTo>
                      <a:pt x="43" y="55"/>
                    </a:lnTo>
                    <a:lnTo>
                      <a:pt x="38" y="53"/>
                    </a:lnTo>
                    <a:lnTo>
                      <a:pt x="31" y="48"/>
                    </a:lnTo>
                    <a:lnTo>
                      <a:pt x="24" y="45"/>
                    </a:lnTo>
                    <a:lnTo>
                      <a:pt x="19" y="41"/>
                    </a:lnTo>
                    <a:lnTo>
                      <a:pt x="12" y="36"/>
                    </a:lnTo>
                    <a:lnTo>
                      <a:pt x="7" y="31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7" y="3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5" y="10"/>
                    </a:lnTo>
                    <a:lnTo>
                      <a:pt x="40" y="12"/>
                    </a:lnTo>
                    <a:lnTo>
                      <a:pt x="45" y="17"/>
                    </a:lnTo>
                    <a:lnTo>
                      <a:pt x="50" y="19"/>
                    </a:lnTo>
                    <a:lnTo>
                      <a:pt x="57" y="22"/>
                    </a:lnTo>
                    <a:lnTo>
                      <a:pt x="62" y="26"/>
                    </a:lnTo>
                    <a:lnTo>
                      <a:pt x="66" y="29"/>
                    </a:lnTo>
                    <a:lnTo>
                      <a:pt x="71" y="31"/>
                    </a:lnTo>
                    <a:lnTo>
                      <a:pt x="78" y="34"/>
                    </a:lnTo>
                    <a:lnTo>
                      <a:pt x="83" y="36"/>
                    </a:lnTo>
                    <a:lnTo>
                      <a:pt x="90" y="41"/>
                    </a:lnTo>
                    <a:lnTo>
                      <a:pt x="95" y="43"/>
                    </a:lnTo>
                    <a:lnTo>
                      <a:pt x="102" y="45"/>
                    </a:lnTo>
                    <a:lnTo>
                      <a:pt x="107" y="48"/>
                    </a:lnTo>
                    <a:lnTo>
                      <a:pt x="114" y="50"/>
                    </a:lnTo>
                    <a:lnTo>
                      <a:pt x="119" y="53"/>
                    </a:lnTo>
                    <a:lnTo>
                      <a:pt x="126" y="55"/>
                    </a:lnTo>
                    <a:lnTo>
                      <a:pt x="131" y="57"/>
                    </a:lnTo>
                    <a:lnTo>
                      <a:pt x="138" y="60"/>
                    </a:lnTo>
                    <a:lnTo>
                      <a:pt x="142" y="60"/>
                    </a:lnTo>
                    <a:lnTo>
                      <a:pt x="150" y="62"/>
                    </a:lnTo>
                    <a:lnTo>
                      <a:pt x="154" y="64"/>
                    </a:lnTo>
                    <a:lnTo>
                      <a:pt x="161" y="64"/>
                    </a:lnTo>
                    <a:lnTo>
                      <a:pt x="166" y="64"/>
                    </a:lnTo>
                    <a:lnTo>
                      <a:pt x="173" y="67"/>
                    </a:lnTo>
                    <a:lnTo>
                      <a:pt x="178" y="67"/>
                    </a:lnTo>
                    <a:lnTo>
                      <a:pt x="185" y="67"/>
                    </a:lnTo>
                    <a:lnTo>
                      <a:pt x="190" y="67"/>
                    </a:lnTo>
                    <a:lnTo>
                      <a:pt x="197" y="67"/>
                    </a:lnTo>
                    <a:lnTo>
                      <a:pt x="197" y="112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9" name="Freeform 480"/>
              <p:cNvSpPr>
                <a:spLocks/>
              </p:cNvSpPr>
              <p:nvPr/>
            </p:nvSpPr>
            <p:spPr bwMode="auto">
              <a:xfrm>
                <a:off x="6089" y="3968"/>
                <a:ext cx="31" cy="107"/>
              </a:xfrm>
              <a:custGeom>
                <a:avLst/>
                <a:gdLst>
                  <a:gd name="T0" fmla="*/ 0 w 31"/>
                  <a:gd name="T1" fmla="*/ 95 h 107"/>
                  <a:gd name="T2" fmla="*/ 5 w 31"/>
                  <a:gd name="T3" fmla="*/ 91 h 107"/>
                  <a:gd name="T4" fmla="*/ 10 w 31"/>
                  <a:gd name="T5" fmla="*/ 86 h 107"/>
                  <a:gd name="T6" fmla="*/ 12 w 31"/>
                  <a:gd name="T7" fmla="*/ 79 h 107"/>
                  <a:gd name="T8" fmla="*/ 14 w 31"/>
                  <a:gd name="T9" fmla="*/ 74 h 107"/>
                  <a:gd name="T10" fmla="*/ 14 w 31"/>
                  <a:gd name="T11" fmla="*/ 69 h 107"/>
                  <a:gd name="T12" fmla="*/ 17 w 31"/>
                  <a:gd name="T13" fmla="*/ 62 h 107"/>
                  <a:gd name="T14" fmla="*/ 17 w 31"/>
                  <a:gd name="T15" fmla="*/ 55 h 107"/>
                  <a:gd name="T16" fmla="*/ 17 w 31"/>
                  <a:gd name="T17" fmla="*/ 50 h 107"/>
                  <a:gd name="T18" fmla="*/ 17 w 31"/>
                  <a:gd name="T19" fmla="*/ 43 h 107"/>
                  <a:gd name="T20" fmla="*/ 17 w 31"/>
                  <a:gd name="T21" fmla="*/ 38 h 107"/>
                  <a:gd name="T22" fmla="*/ 17 w 31"/>
                  <a:gd name="T23" fmla="*/ 31 h 107"/>
                  <a:gd name="T24" fmla="*/ 19 w 31"/>
                  <a:gd name="T25" fmla="*/ 26 h 107"/>
                  <a:gd name="T26" fmla="*/ 19 w 31"/>
                  <a:gd name="T27" fmla="*/ 19 h 107"/>
                  <a:gd name="T28" fmla="*/ 19 w 31"/>
                  <a:gd name="T29" fmla="*/ 15 h 107"/>
                  <a:gd name="T30" fmla="*/ 22 w 31"/>
                  <a:gd name="T31" fmla="*/ 7 h 107"/>
                  <a:gd name="T32" fmla="*/ 26 w 31"/>
                  <a:gd name="T33" fmla="*/ 0 h 107"/>
                  <a:gd name="T34" fmla="*/ 26 w 31"/>
                  <a:gd name="T35" fmla="*/ 7 h 107"/>
                  <a:gd name="T36" fmla="*/ 29 w 31"/>
                  <a:gd name="T37" fmla="*/ 15 h 107"/>
                  <a:gd name="T38" fmla="*/ 29 w 31"/>
                  <a:gd name="T39" fmla="*/ 22 h 107"/>
                  <a:gd name="T40" fmla="*/ 31 w 31"/>
                  <a:gd name="T41" fmla="*/ 29 h 107"/>
                  <a:gd name="T42" fmla="*/ 31 w 31"/>
                  <a:gd name="T43" fmla="*/ 36 h 107"/>
                  <a:gd name="T44" fmla="*/ 31 w 31"/>
                  <a:gd name="T45" fmla="*/ 43 h 107"/>
                  <a:gd name="T46" fmla="*/ 31 w 31"/>
                  <a:gd name="T47" fmla="*/ 50 h 107"/>
                  <a:gd name="T48" fmla="*/ 31 w 31"/>
                  <a:gd name="T49" fmla="*/ 57 h 107"/>
                  <a:gd name="T50" fmla="*/ 29 w 31"/>
                  <a:gd name="T51" fmla="*/ 62 h 107"/>
                  <a:gd name="T52" fmla="*/ 29 w 31"/>
                  <a:gd name="T53" fmla="*/ 69 h 107"/>
                  <a:gd name="T54" fmla="*/ 26 w 31"/>
                  <a:gd name="T55" fmla="*/ 76 h 107"/>
                  <a:gd name="T56" fmla="*/ 24 w 31"/>
                  <a:gd name="T57" fmla="*/ 83 h 107"/>
                  <a:gd name="T58" fmla="*/ 22 w 31"/>
                  <a:gd name="T59" fmla="*/ 91 h 107"/>
                  <a:gd name="T60" fmla="*/ 19 w 31"/>
                  <a:gd name="T61" fmla="*/ 95 h 107"/>
                  <a:gd name="T62" fmla="*/ 14 w 31"/>
                  <a:gd name="T63" fmla="*/ 103 h 107"/>
                  <a:gd name="T64" fmla="*/ 10 w 31"/>
                  <a:gd name="T65" fmla="*/ 107 h 107"/>
                  <a:gd name="T66" fmla="*/ 0 w 31"/>
                  <a:gd name="T67" fmla="*/ 95 h 107"/>
                  <a:gd name="T68" fmla="*/ 0 w 31"/>
                  <a:gd name="T69" fmla="*/ 95 h 10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" h="107">
                    <a:moveTo>
                      <a:pt x="0" y="95"/>
                    </a:moveTo>
                    <a:lnTo>
                      <a:pt x="5" y="91"/>
                    </a:lnTo>
                    <a:lnTo>
                      <a:pt x="10" y="86"/>
                    </a:lnTo>
                    <a:lnTo>
                      <a:pt x="12" y="79"/>
                    </a:lnTo>
                    <a:lnTo>
                      <a:pt x="14" y="74"/>
                    </a:lnTo>
                    <a:lnTo>
                      <a:pt x="14" y="69"/>
                    </a:lnTo>
                    <a:lnTo>
                      <a:pt x="17" y="62"/>
                    </a:lnTo>
                    <a:lnTo>
                      <a:pt x="17" y="55"/>
                    </a:lnTo>
                    <a:lnTo>
                      <a:pt x="17" y="50"/>
                    </a:lnTo>
                    <a:lnTo>
                      <a:pt x="17" y="43"/>
                    </a:lnTo>
                    <a:lnTo>
                      <a:pt x="17" y="38"/>
                    </a:lnTo>
                    <a:lnTo>
                      <a:pt x="17" y="31"/>
                    </a:lnTo>
                    <a:lnTo>
                      <a:pt x="19" y="26"/>
                    </a:lnTo>
                    <a:lnTo>
                      <a:pt x="19" y="19"/>
                    </a:lnTo>
                    <a:lnTo>
                      <a:pt x="19" y="15"/>
                    </a:lnTo>
                    <a:lnTo>
                      <a:pt x="22" y="7"/>
                    </a:lnTo>
                    <a:lnTo>
                      <a:pt x="26" y="0"/>
                    </a:lnTo>
                    <a:lnTo>
                      <a:pt x="26" y="7"/>
                    </a:lnTo>
                    <a:lnTo>
                      <a:pt x="29" y="15"/>
                    </a:lnTo>
                    <a:lnTo>
                      <a:pt x="29" y="22"/>
                    </a:lnTo>
                    <a:lnTo>
                      <a:pt x="31" y="29"/>
                    </a:lnTo>
                    <a:lnTo>
                      <a:pt x="31" y="36"/>
                    </a:lnTo>
                    <a:lnTo>
                      <a:pt x="31" y="43"/>
                    </a:lnTo>
                    <a:lnTo>
                      <a:pt x="31" y="50"/>
                    </a:lnTo>
                    <a:lnTo>
                      <a:pt x="31" y="57"/>
                    </a:lnTo>
                    <a:lnTo>
                      <a:pt x="29" y="62"/>
                    </a:lnTo>
                    <a:lnTo>
                      <a:pt x="29" y="69"/>
                    </a:lnTo>
                    <a:lnTo>
                      <a:pt x="26" y="76"/>
                    </a:lnTo>
                    <a:lnTo>
                      <a:pt x="24" y="83"/>
                    </a:lnTo>
                    <a:lnTo>
                      <a:pt x="22" y="91"/>
                    </a:lnTo>
                    <a:lnTo>
                      <a:pt x="19" y="95"/>
                    </a:lnTo>
                    <a:lnTo>
                      <a:pt x="14" y="103"/>
                    </a:lnTo>
                    <a:lnTo>
                      <a:pt x="10" y="107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0" name="Freeform 481"/>
              <p:cNvSpPr>
                <a:spLocks/>
              </p:cNvSpPr>
              <p:nvPr/>
            </p:nvSpPr>
            <p:spPr bwMode="auto">
              <a:xfrm>
                <a:off x="6070" y="3869"/>
                <a:ext cx="22" cy="111"/>
              </a:xfrm>
              <a:custGeom>
                <a:avLst/>
                <a:gdLst>
                  <a:gd name="T0" fmla="*/ 5 w 22"/>
                  <a:gd name="T1" fmla="*/ 111 h 111"/>
                  <a:gd name="T2" fmla="*/ 0 w 22"/>
                  <a:gd name="T3" fmla="*/ 0 h 111"/>
                  <a:gd name="T4" fmla="*/ 5 w 22"/>
                  <a:gd name="T5" fmla="*/ 0 h 111"/>
                  <a:gd name="T6" fmla="*/ 10 w 22"/>
                  <a:gd name="T7" fmla="*/ 4 h 111"/>
                  <a:gd name="T8" fmla="*/ 14 w 22"/>
                  <a:gd name="T9" fmla="*/ 11 h 111"/>
                  <a:gd name="T10" fmla="*/ 17 w 22"/>
                  <a:gd name="T11" fmla="*/ 19 h 111"/>
                  <a:gd name="T12" fmla="*/ 19 w 22"/>
                  <a:gd name="T13" fmla="*/ 23 h 111"/>
                  <a:gd name="T14" fmla="*/ 19 w 22"/>
                  <a:gd name="T15" fmla="*/ 33 h 111"/>
                  <a:gd name="T16" fmla="*/ 19 w 22"/>
                  <a:gd name="T17" fmla="*/ 42 h 111"/>
                  <a:gd name="T18" fmla="*/ 22 w 22"/>
                  <a:gd name="T19" fmla="*/ 49 h 111"/>
                  <a:gd name="T20" fmla="*/ 19 w 22"/>
                  <a:gd name="T21" fmla="*/ 59 h 111"/>
                  <a:gd name="T22" fmla="*/ 17 w 22"/>
                  <a:gd name="T23" fmla="*/ 66 h 111"/>
                  <a:gd name="T24" fmla="*/ 17 w 22"/>
                  <a:gd name="T25" fmla="*/ 76 h 111"/>
                  <a:gd name="T26" fmla="*/ 14 w 22"/>
                  <a:gd name="T27" fmla="*/ 83 h 111"/>
                  <a:gd name="T28" fmla="*/ 12 w 22"/>
                  <a:gd name="T29" fmla="*/ 90 h 111"/>
                  <a:gd name="T30" fmla="*/ 10 w 22"/>
                  <a:gd name="T31" fmla="*/ 99 h 111"/>
                  <a:gd name="T32" fmla="*/ 7 w 22"/>
                  <a:gd name="T33" fmla="*/ 104 h 111"/>
                  <a:gd name="T34" fmla="*/ 5 w 22"/>
                  <a:gd name="T35" fmla="*/ 111 h 111"/>
                  <a:gd name="T36" fmla="*/ 5 w 22"/>
                  <a:gd name="T37" fmla="*/ 111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2" h="111">
                    <a:moveTo>
                      <a:pt x="5" y="111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4"/>
                    </a:lnTo>
                    <a:lnTo>
                      <a:pt x="14" y="11"/>
                    </a:lnTo>
                    <a:lnTo>
                      <a:pt x="17" y="19"/>
                    </a:lnTo>
                    <a:lnTo>
                      <a:pt x="19" y="23"/>
                    </a:lnTo>
                    <a:lnTo>
                      <a:pt x="19" y="33"/>
                    </a:lnTo>
                    <a:lnTo>
                      <a:pt x="19" y="42"/>
                    </a:lnTo>
                    <a:lnTo>
                      <a:pt x="22" y="49"/>
                    </a:lnTo>
                    <a:lnTo>
                      <a:pt x="19" y="59"/>
                    </a:lnTo>
                    <a:lnTo>
                      <a:pt x="17" y="66"/>
                    </a:lnTo>
                    <a:lnTo>
                      <a:pt x="17" y="76"/>
                    </a:lnTo>
                    <a:lnTo>
                      <a:pt x="14" y="83"/>
                    </a:lnTo>
                    <a:lnTo>
                      <a:pt x="12" y="90"/>
                    </a:lnTo>
                    <a:lnTo>
                      <a:pt x="10" y="99"/>
                    </a:lnTo>
                    <a:lnTo>
                      <a:pt x="7" y="104"/>
                    </a:lnTo>
                    <a:lnTo>
                      <a:pt x="5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1" name="Freeform 482"/>
              <p:cNvSpPr>
                <a:spLocks/>
              </p:cNvSpPr>
              <p:nvPr/>
            </p:nvSpPr>
            <p:spPr bwMode="auto">
              <a:xfrm>
                <a:off x="6346" y="3453"/>
                <a:ext cx="31" cy="171"/>
              </a:xfrm>
              <a:custGeom>
                <a:avLst/>
                <a:gdLst>
                  <a:gd name="T0" fmla="*/ 5 w 31"/>
                  <a:gd name="T1" fmla="*/ 171 h 171"/>
                  <a:gd name="T2" fmla="*/ 2 w 31"/>
                  <a:gd name="T3" fmla="*/ 166 h 171"/>
                  <a:gd name="T4" fmla="*/ 2 w 31"/>
                  <a:gd name="T5" fmla="*/ 159 h 171"/>
                  <a:gd name="T6" fmla="*/ 0 w 31"/>
                  <a:gd name="T7" fmla="*/ 152 h 171"/>
                  <a:gd name="T8" fmla="*/ 0 w 31"/>
                  <a:gd name="T9" fmla="*/ 147 h 171"/>
                  <a:gd name="T10" fmla="*/ 0 w 31"/>
                  <a:gd name="T11" fmla="*/ 142 h 171"/>
                  <a:gd name="T12" fmla="*/ 0 w 31"/>
                  <a:gd name="T13" fmla="*/ 137 h 171"/>
                  <a:gd name="T14" fmla="*/ 0 w 31"/>
                  <a:gd name="T15" fmla="*/ 133 h 171"/>
                  <a:gd name="T16" fmla="*/ 0 w 31"/>
                  <a:gd name="T17" fmla="*/ 126 h 171"/>
                  <a:gd name="T18" fmla="*/ 0 w 31"/>
                  <a:gd name="T19" fmla="*/ 121 h 171"/>
                  <a:gd name="T20" fmla="*/ 0 w 31"/>
                  <a:gd name="T21" fmla="*/ 116 h 171"/>
                  <a:gd name="T22" fmla="*/ 0 w 31"/>
                  <a:gd name="T23" fmla="*/ 111 h 171"/>
                  <a:gd name="T24" fmla="*/ 0 w 31"/>
                  <a:gd name="T25" fmla="*/ 104 h 171"/>
                  <a:gd name="T26" fmla="*/ 0 w 31"/>
                  <a:gd name="T27" fmla="*/ 99 h 171"/>
                  <a:gd name="T28" fmla="*/ 0 w 31"/>
                  <a:gd name="T29" fmla="*/ 95 h 171"/>
                  <a:gd name="T30" fmla="*/ 2 w 31"/>
                  <a:gd name="T31" fmla="*/ 90 h 171"/>
                  <a:gd name="T32" fmla="*/ 2 w 31"/>
                  <a:gd name="T33" fmla="*/ 85 h 171"/>
                  <a:gd name="T34" fmla="*/ 2 w 31"/>
                  <a:gd name="T35" fmla="*/ 78 h 171"/>
                  <a:gd name="T36" fmla="*/ 2 w 31"/>
                  <a:gd name="T37" fmla="*/ 73 h 171"/>
                  <a:gd name="T38" fmla="*/ 5 w 31"/>
                  <a:gd name="T39" fmla="*/ 69 h 171"/>
                  <a:gd name="T40" fmla="*/ 5 w 31"/>
                  <a:gd name="T41" fmla="*/ 64 h 171"/>
                  <a:gd name="T42" fmla="*/ 5 w 31"/>
                  <a:gd name="T43" fmla="*/ 57 h 171"/>
                  <a:gd name="T44" fmla="*/ 5 w 31"/>
                  <a:gd name="T45" fmla="*/ 52 h 171"/>
                  <a:gd name="T46" fmla="*/ 7 w 31"/>
                  <a:gd name="T47" fmla="*/ 47 h 171"/>
                  <a:gd name="T48" fmla="*/ 7 w 31"/>
                  <a:gd name="T49" fmla="*/ 42 h 171"/>
                  <a:gd name="T50" fmla="*/ 7 w 31"/>
                  <a:gd name="T51" fmla="*/ 38 h 171"/>
                  <a:gd name="T52" fmla="*/ 9 w 31"/>
                  <a:gd name="T53" fmla="*/ 31 h 171"/>
                  <a:gd name="T54" fmla="*/ 12 w 31"/>
                  <a:gd name="T55" fmla="*/ 26 h 171"/>
                  <a:gd name="T56" fmla="*/ 12 w 31"/>
                  <a:gd name="T57" fmla="*/ 21 h 171"/>
                  <a:gd name="T58" fmla="*/ 14 w 31"/>
                  <a:gd name="T59" fmla="*/ 16 h 171"/>
                  <a:gd name="T60" fmla="*/ 14 w 31"/>
                  <a:gd name="T61" fmla="*/ 9 h 171"/>
                  <a:gd name="T62" fmla="*/ 16 w 31"/>
                  <a:gd name="T63" fmla="*/ 4 h 171"/>
                  <a:gd name="T64" fmla="*/ 19 w 31"/>
                  <a:gd name="T65" fmla="*/ 0 h 171"/>
                  <a:gd name="T66" fmla="*/ 21 w 31"/>
                  <a:gd name="T67" fmla="*/ 4 h 171"/>
                  <a:gd name="T68" fmla="*/ 24 w 31"/>
                  <a:gd name="T69" fmla="*/ 11 h 171"/>
                  <a:gd name="T70" fmla="*/ 24 w 31"/>
                  <a:gd name="T71" fmla="*/ 16 h 171"/>
                  <a:gd name="T72" fmla="*/ 26 w 31"/>
                  <a:gd name="T73" fmla="*/ 23 h 171"/>
                  <a:gd name="T74" fmla="*/ 26 w 31"/>
                  <a:gd name="T75" fmla="*/ 28 h 171"/>
                  <a:gd name="T76" fmla="*/ 28 w 31"/>
                  <a:gd name="T77" fmla="*/ 35 h 171"/>
                  <a:gd name="T78" fmla="*/ 28 w 31"/>
                  <a:gd name="T79" fmla="*/ 40 h 171"/>
                  <a:gd name="T80" fmla="*/ 28 w 31"/>
                  <a:gd name="T81" fmla="*/ 47 h 171"/>
                  <a:gd name="T82" fmla="*/ 28 w 31"/>
                  <a:gd name="T83" fmla="*/ 54 h 171"/>
                  <a:gd name="T84" fmla="*/ 31 w 31"/>
                  <a:gd name="T85" fmla="*/ 61 h 171"/>
                  <a:gd name="T86" fmla="*/ 31 w 31"/>
                  <a:gd name="T87" fmla="*/ 66 h 171"/>
                  <a:gd name="T88" fmla="*/ 31 w 31"/>
                  <a:gd name="T89" fmla="*/ 73 h 171"/>
                  <a:gd name="T90" fmla="*/ 31 w 31"/>
                  <a:gd name="T91" fmla="*/ 80 h 171"/>
                  <a:gd name="T92" fmla="*/ 31 w 31"/>
                  <a:gd name="T93" fmla="*/ 90 h 171"/>
                  <a:gd name="T94" fmla="*/ 28 w 31"/>
                  <a:gd name="T95" fmla="*/ 95 h 171"/>
                  <a:gd name="T96" fmla="*/ 28 w 31"/>
                  <a:gd name="T97" fmla="*/ 102 h 171"/>
                  <a:gd name="T98" fmla="*/ 26 w 31"/>
                  <a:gd name="T99" fmla="*/ 109 h 171"/>
                  <a:gd name="T100" fmla="*/ 26 w 31"/>
                  <a:gd name="T101" fmla="*/ 116 h 171"/>
                  <a:gd name="T102" fmla="*/ 24 w 31"/>
                  <a:gd name="T103" fmla="*/ 123 h 171"/>
                  <a:gd name="T104" fmla="*/ 24 w 31"/>
                  <a:gd name="T105" fmla="*/ 128 h 171"/>
                  <a:gd name="T106" fmla="*/ 21 w 31"/>
                  <a:gd name="T107" fmla="*/ 135 h 171"/>
                  <a:gd name="T108" fmla="*/ 21 w 31"/>
                  <a:gd name="T109" fmla="*/ 142 h 171"/>
                  <a:gd name="T110" fmla="*/ 19 w 31"/>
                  <a:gd name="T111" fmla="*/ 147 h 171"/>
                  <a:gd name="T112" fmla="*/ 16 w 31"/>
                  <a:gd name="T113" fmla="*/ 152 h 171"/>
                  <a:gd name="T114" fmla="*/ 14 w 31"/>
                  <a:gd name="T115" fmla="*/ 156 h 171"/>
                  <a:gd name="T116" fmla="*/ 14 w 31"/>
                  <a:gd name="T117" fmla="*/ 159 h 171"/>
                  <a:gd name="T118" fmla="*/ 7 w 31"/>
                  <a:gd name="T119" fmla="*/ 166 h 171"/>
                  <a:gd name="T120" fmla="*/ 5 w 31"/>
                  <a:gd name="T121" fmla="*/ 171 h 171"/>
                  <a:gd name="T122" fmla="*/ 5 w 31"/>
                  <a:gd name="T123" fmla="*/ 171 h 1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1" h="171">
                    <a:moveTo>
                      <a:pt x="5" y="171"/>
                    </a:moveTo>
                    <a:lnTo>
                      <a:pt x="2" y="166"/>
                    </a:lnTo>
                    <a:lnTo>
                      <a:pt x="2" y="159"/>
                    </a:lnTo>
                    <a:lnTo>
                      <a:pt x="0" y="152"/>
                    </a:lnTo>
                    <a:lnTo>
                      <a:pt x="0" y="147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6"/>
                    </a:lnTo>
                    <a:lnTo>
                      <a:pt x="0" y="121"/>
                    </a:lnTo>
                    <a:lnTo>
                      <a:pt x="0" y="116"/>
                    </a:lnTo>
                    <a:lnTo>
                      <a:pt x="0" y="111"/>
                    </a:lnTo>
                    <a:lnTo>
                      <a:pt x="0" y="104"/>
                    </a:lnTo>
                    <a:lnTo>
                      <a:pt x="0" y="99"/>
                    </a:lnTo>
                    <a:lnTo>
                      <a:pt x="0" y="95"/>
                    </a:lnTo>
                    <a:lnTo>
                      <a:pt x="2" y="90"/>
                    </a:lnTo>
                    <a:lnTo>
                      <a:pt x="2" y="85"/>
                    </a:lnTo>
                    <a:lnTo>
                      <a:pt x="2" y="78"/>
                    </a:lnTo>
                    <a:lnTo>
                      <a:pt x="2" y="73"/>
                    </a:lnTo>
                    <a:lnTo>
                      <a:pt x="5" y="69"/>
                    </a:lnTo>
                    <a:lnTo>
                      <a:pt x="5" y="64"/>
                    </a:lnTo>
                    <a:lnTo>
                      <a:pt x="5" y="57"/>
                    </a:lnTo>
                    <a:lnTo>
                      <a:pt x="5" y="52"/>
                    </a:lnTo>
                    <a:lnTo>
                      <a:pt x="7" y="47"/>
                    </a:lnTo>
                    <a:lnTo>
                      <a:pt x="7" y="42"/>
                    </a:lnTo>
                    <a:lnTo>
                      <a:pt x="7" y="38"/>
                    </a:lnTo>
                    <a:lnTo>
                      <a:pt x="9" y="31"/>
                    </a:lnTo>
                    <a:lnTo>
                      <a:pt x="12" y="26"/>
                    </a:lnTo>
                    <a:lnTo>
                      <a:pt x="12" y="21"/>
                    </a:lnTo>
                    <a:lnTo>
                      <a:pt x="14" y="16"/>
                    </a:lnTo>
                    <a:lnTo>
                      <a:pt x="14" y="9"/>
                    </a:lnTo>
                    <a:lnTo>
                      <a:pt x="16" y="4"/>
                    </a:lnTo>
                    <a:lnTo>
                      <a:pt x="19" y="0"/>
                    </a:lnTo>
                    <a:lnTo>
                      <a:pt x="21" y="4"/>
                    </a:lnTo>
                    <a:lnTo>
                      <a:pt x="24" y="11"/>
                    </a:lnTo>
                    <a:lnTo>
                      <a:pt x="24" y="16"/>
                    </a:lnTo>
                    <a:lnTo>
                      <a:pt x="26" y="23"/>
                    </a:lnTo>
                    <a:lnTo>
                      <a:pt x="26" y="28"/>
                    </a:lnTo>
                    <a:lnTo>
                      <a:pt x="28" y="35"/>
                    </a:lnTo>
                    <a:lnTo>
                      <a:pt x="28" y="40"/>
                    </a:lnTo>
                    <a:lnTo>
                      <a:pt x="28" y="47"/>
                    </a:lnTo>
                    <a:lnTo>
                      <a:pt x="28" y="54"/>
                    </a:lnTo>
                    <a:lnTo>
                      <a:pt x="31" y="61"/>
                    </a:lnTo>
                    <a:lnTo>
                      <a:pt x="31" y="66"/>
                    </a:lnTo>
                    <a:lnTo>
                      <a:pt x="31" y="73"/>
                    </a:lnTo>
                    <a:lnTo>
                      <a:pt x="31" y="80"/>
                    </a:lnTo>
                    <a:lnTo>
                      <a:pt x="31" y="90"/>
                    </a:lnTo>
                    <a:lnTo>
                      <a:pt x="28" y="95"/>
                    </a:lnTo>
                    <a:lnTo>
                      <a:pt x="28" y="102"/>
                    </a:lnTo>
                    <a:lnTo>
                      <a:pt x="26" y="109"/>
                    </a:lnTo>
                    <a:lnTo>
                      <a:pt x="26" y="116"/>
                    </a:lnTo>
                    <a:lnTo>
                      <a:pt x="24" y="123"/>
                    </a:lnTo>
                    <a:lnTo>
                      <a:pt x="24" y="128"/>
                    </a:lnTo>
                    <a:lnTo>
                      <a:pt x="21" y="135"/>
                    </a:lnTo>
                    <a:lnTo>
                      <a:pt x="21" y="142"/>
                    </a:lnTo>
                    <a:lnTo>
                      <a:pt x="19" y="147"/>
                    </a:lnTo>
                    <a:lnTo>
                      <a:pt x="16" y="152"/>
                    </a:lnTo>
                    <a:lnTo>
                      <a:pt x="14" y="156"/>
                    </a:lnTo>
                    <a:lnTo>
                      <a:pt x="14" y="159"/>
                    </a:lnTo>
                    <a:lnTo>
                      <a:pt x="7" y="166"/>
                    </a:lnTo>
                    <a:lnTo>
                      <a:pt x="5" y="1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2" name="Freeform 483"/>
              <p:cNvSpPr>
                <a:spLocks/>
              </p:cNvSpPr>
              <p:nvPr/>
            </p:nvSpPr>
            <p:spPr bwMode="auto">
              <a:xfrm>
                <a:off x="6365" y="3277"/>
                <a:ext cx="28" cy="149"/>
              </a:xfrm>
              <a:custGeom>
                <a:avLst/>
                <a:gdLst>
                  <a:gd name="T0" fmla="*/ 28 w 28"/>
                  <a:gd name="T1" fmla="*/ 149 h 149"/>
                  <a:gd name="T2" fmla="*/ 26 w 28"/>
                  <a:gd name="T3" fmla="*/ 145 h 149"/>
                  <a:gd name="T4" fmla="*/ 24 w 28"/>
                  <a:gd name="T5" fmla="*/ 140 h 149"/>
                  <a:gd name="T6" fmla="*/ 19 w 28"/>
                  <a:gd name="T7" fmla="*/ 135 h 149"/>
                  <a:gd name="T8" fmla="*/ 16 w 28"/>
                  <a:gd name="T9" fmla="*/ 130 h 149"/>
                  <a:gd name="T10" fmla="*/ 12 w 28"/>
                  <a:gd name="T11" fmla="*/ 121 h 149"/>
                  <a:gd name="T12" fmla="*/ 9 w 28"/>
                  <a:gd name="T13" fmla="*/ 111 h 149"/>
                  <a:gd name="T14" fmla="*/ 7 w 28"/>
                  <a:gd name="T15" fmla="*/ 102 h 149"/>
                  <a:gd name="T16" fmla="*/ 5 w 28"/>
                  <a:gd name="T17" fmla="*/ 92 h 149"/>
                  <a:gd name="T18" fmla="*/ 2 w 28"/>
                  <a:gd name="T19" fmla="*/ 83 h 149"/>
                  <a:gd name="T20" fmla="*/ 2 w 28"/>
                  <a:gd name="T21" fmla="*/ 76 h 149"/>
                  <a:gd name="T22" fmla="*/ 0 w 28"/>
                  <a:gd name="T23" fmla="*/ 69 h 149"/>
                  <a:gd name="T24" fmla="*/ 0 w 28"/>
                  <a:gd name="T25" fmla="*/ 64 h 149"/>
                  <a:gd name="T26" fmla="*/ 0 w 28"/>
                  <a:gd name="T27" fmla="*/ 59 h 149"/>
                  <a:gd name="T28" fmla="*/ 0 w 28"/>
                  <a:gd name="T29" fmla="*/ 54 h 149"/>
                  <a:gd name="T30" fmla="*/ 0 w 28"/>
                  <a:gd name="T31" fmla="*/ 45 h 149"/>
                  <a:gd name="T32" fmla="*/ 2 w 28"/>
                  <a:gd name="T33" fmla="*/ 38 h 149"/>
                  <a:gd name="T34" fmla="*/ 2 w 28"/>
                  <a:gd name="T35" fmla="*/ 28 h 149"/>
                  <a:gd name="T36" fmla="*/ 5 w 28"/>
                  <a:gd name="T37" fmla="*/ 19 h 149"/>
                  <a:gd name="T38" fmla="*/ 9 w 28"/>
                  <a:gd name="T39" fmla="*/ 9 h 149"/>
                  <a:gd name="T40" fmla="*/ 12 w 28"/>
                  <a:gd name="T41" fmla="*/ 0 h 149"/>
                  <a:gd name="T42" fmla="*/ 28 w 28"/>
                  <a:gd name="T43" fmla="*/ 149 h 149"/>
                  <a:gd name="T44" fmla="*/ 28 w 28"/>
                  <a:gd name="T45" fmla="*/ 149 h 1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49">
                    <a:moveTo>
                      <a:pt x="28" y="149"/>
                    </a:moveTo>
                    <a:lnTo>
                      <a:pt x="26" y="145"/>
                    </a:lnTo>
                    <a:lnTo>
                      <a:pt x="24" y="140"/>
                    </a:lnTo>
                    <a:lnTo>
                      <a:pt x="19" y="135"/>
                    </a:lnTo>
                    <a:lnTo>
                      <a:pt x="16" y="130"/>
                    </a:lnTo>
                    <a:lnTo>
                      <a:pt x="12" y="121"/>
                    </a:lnTo>
                    <a:lnTo>
                      <a:pt x="9" y="111"/>
                    </a:lnTo>
                    <a:lnTo>
                      <a:pt x="7" y="102"/>
                    </a:lnTo>
                    <a:lnTo>
                      <a:pt x="5" y="92"/>
                    </a:lnTo>
                    <a:lnTo>
                      <a:pt x="2" y="83"/>
                    </a:lnTo>
                    <a:lnTo>
                      <a:pt x="2" y="76"/>
                    </a:lnTo>
                    <a:lnTo>
                      <a:pt x="0" y="69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2" y="38"/>
                    </a:lnTo>
                    <a:lnTo>
                      <a:pt x="2" y="28"/>
                    </a:lnTo>
                    <a:lnTo>
                      <a:pt x="5" y="19"/>
                    </a:lnTo>
                    <a:lnTo>
                      <a:pt x="9" y="9"/>
                    </a:lnTo>
                    <a:lnTo>
                      <a:pt x="12" y="0"/>
                    </a:lnTo>
                    <a:lnTo>
                      <a:pt x="28" y="1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3" name="Freeform 484"/>
              <p:cNvSpPr>
                <a:spLocks/>
              </p:cNvSpPr>
              <p:nvPr/>
            </p:nvSpPr>
            <p:spPr bwMode="auto">
              <a:xfrm>
                <a:off x="6322" y="3146"/>
                <a:ext cx="26" cy="176"/>
              </a:xfrm>
              <a:custGeom>
                <a:avLst/>
                <a:gdLst>
                  <a:gd name="T0" fmla="*/ 0 w 26"/>
                  <a:gd name="T1" fmla="*/ 0 h 176"/>
                  <a:gd name="T2" fmla="*/ 7 w 26"/>
                  <a:gd name="T3" fmla="*/ 0 h 176"/>
                  <a:gd name="T4" fmla="*/ 14 w 26"/>
                  <a:gd name="T5" fmla="*/ 5 h 176"/>
                  <a:gd name="T6" fmla="*/ 17 w 26"/>
                  <a:gd name="T7" fmla="*/ 7 h 176"/>
                  <a:gd name="T8" fmla="*/ 19 w 26"/>
                  <a:gd name="T9" fmla="*/ 12 h 176"/>
                  <a:gd name="T10" fmla="*/ 21 w 26"/>
                  <a:gd name="T11" fmla="*/ 17 h 176"/>
                  <a:gd name="T12" fmla="*/ 24 w 26"/>
                  <a:gd name="T13" fmla="*/ 21 h 176"/>
                  <a:gd name="T14" fmla="*/ 24 w 26"/>
                  <a:gd name="T15" fmla="*/ 29 h 176"/>
                  <a:gd name="T16" fmla="*/ 24 w 26"/>
                  <a:gd name="T17" fmla="*/ 33 h 176"/>
                  <a:gd name="T18" fmla="*/ 24 w 26"/>
                  <a:gd name="T19" fmla="*/ 38 h 176"/>
                  <a:gd name="T20" fmla="*/ 26 w 26"/>
                  <a:gd name="T21" fmla="*/ 45 h 176"/>
                  <a:gd name="T22" fmla="*/ 24 w 26"/>
                  <a:gd name="T23" fmla="*/ 52 h 176"/>
                  <a:gd name="T24" fmla="*/ 24 w 26"/>
                  <a:gd name="T25" fmla="*/ 59 h 176"/>
                  <a:gd name="T26" fmla="*/ 24 w 26"/>
                  <a:gd name="T27" fmla="*/ 69 h 176"/>
                  <a:gd name="T28" fmla="*/ 24 w 26"/>
                  <a:gd name="T29" fmla="*/ 76 h 176"/>
                  <a:gd name="T30" fmla="*/ 24 w 26"/>
                  <a:gd name="T31" fmla="*/ 83 h 176"/>
                  <a:gd name="T32" fmla="*/ 21 w 26"/>
                  <a:gd name="T33" fmla="*/ 90 h 176"/>
                  <a:gd name="T34" fmla="*/ 21 w 26"/>
                  <a:gd name="T35" fmla="*/ 97 h 176"/>
                  <a:gd name="T36" fmla="*/ 21 w 26"/>
                  <a:gd name="T37" fmla="*/ 107 h 176"/>
                  <a:gd name="T38" fmla="*/ 19 w 26"/>
                  <a:gd name="T39" fmla="*/ 114 h 176"/>
                  <a:gd name="T40" fmla="*/ 19 w 26"/>
                  <a:gd name="T41" fmla="*/ 121 h 176"/>
                  <a:gd name="T42" fmla="*/ 17 w 26"/>
                  <a:gd name="T43" fmla="*/ 128 h 176"/>
                  <a:gd name="T44" fmla="*/ 17 w 26"/>
                  <a:gd name="T45" fmla="*/ 136 h 176"/>
                  <a:gd name="T46" fmla="*/ 14 w 26"/>
                  <a:gd name="T47" fmla="*/ 140 h 176"/>
                  <a:gd name="T48" fmla="*/ 14 w 26"/>
                  <a:gd name="T49" fmla="*/ 147 h 176"/>
                  <a:gd name="T50" fmla="*/ 12 w 26"/>
                  <a:gd name="T51" fmla="*/ 176 h 176"/>
                  <a:gd name="T52" fmla="*/ 0 w 26"/>
                  <a:gd name="T53" fmla="*/ 0 h 176"/>
                  <a:gd name="T54" fmla="*/ 0 w 26"/>
                  <a:gd name="T55" fmla="*/ 0 h 1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6" h="176">
                    <a:moveTo>
                      <a:pt x="0" y="0"/>
                    </a:moveTo>
                    <a:lnTo>
                      <a:pt x="7" y="0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9" y="12"/>
                    </a:lnTo>
                    <a:lnTo>
                      <a:pt x="21" y="17"/>
                    </a:lnTo>
                    <a:lnTo>
                      <a:pt x="24" y="21"/>
                    </a:lnTo>
                    <a:lnTo>
                      <a:pt x="24" y="29"/>
                    </a:lnTo>
                    <a:lnTo>
                      <a:pt x="24" y="33"/>
                    </a:lnTo>
                    <a:lnTo>
                      <a:pt x="24" y="38"/>
                    </a:lnTo>
                    <a:lnTo>
                      <a:pt x="26" y="45"/>
                    </a:lnTo>
                    <a:lnTo>
                      <a:pt x="24" y="52"/>
                    </a:lnTo>
                    <a:lnTo>
                      <a:pt x="24" y="59"/>
                    </a:lnTo>
                    <a:lnTo>
                      <a:pt x="24" y="69"/>
                    </a:lnTo>
                    <a:lnTo>
                      <a:pt x="24" y="76"/>
                    </a:lnTo>
                    <a:lnTo>
                      <a:pt x="24" y="83"/>
                    </a:lnTo>
                    <a:lnTo>
                      <a:pt x="21" y="90"/>
                    </a:lnTo>
                    <a:lnTo>
                      <a:pt x="21" y="97"/>
                    </a:lnTo>
                    <a:lnTo>
                      <a:pt x="21" y="107"/>
                    </a:lnTo>
                    <a:lnTo>
                      <a:pt x="19" y="114"/>
                    </a:lnTo>
                    <a:lnTo>
                      <a:pt x="19" y="121"/>
                    </a:lnTo>
                    <a:lnTo>
                      <a:pt x="17" y="128"/>
                    </a:lnTo>
                    <a:lnTo>
                      <a:pt x="17" y="136"/>
                    </a:lnTo>
                    <a:lnTo>
                      <a:pt x="14" y="140"/>
                    </a:lnTo>
                    <a:lnTo>
                      <a:pt x="14" y="147"/>
                    </a:lnTo>
                    <a:lnTo>
                      <a:pt x="12" y="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4" name="Freeform 485"/>
              <p:cNvSpPr>
                <a:spLocks/>
              </p:cNvSpPr>
              <p:nvPr/>
            </p:nvSpPr>
            <p:spPr bwMode="auto">
              <a:xfrm>
                <a:off x="6531" y="4349"/>
                <a:ext cx="41" cy="216"/>
              </a:xfrm>
              <a:custGeom>
                <a:avLst/>
                <a:gdLst>
                  <a:gd name="T0" fmla="*/ 0 w 41"/>
                  <a:gd name="T1" fmla="*/ 216 h 216"/>
                  <a:gd name="T2" fmla="*/ 12 w 41"/>
                  <a:gd name="T3" fmla="*/ 0 h 216"/>
                  <a:gd name="T4" fmla="*/ 17 w 41"/>
                  <a:gd name="T5" fmla="*/ 4 h 216"/>
                  <a:gd name="T6" fmla="*/ 22 w 41"/>
                  <a:gd name="T7" fmla="*/ 11 h 216"/>
                  <a:gd name="T8" fmla="*/ 26 w 41"/>
                  <a:gd name="T9" fmla="*/ 19 h 216"/>
                  <a:gd name="T10" fmla="*/ 31 w 41"/>
                  <a:gd name="T11" fmla="*/ 28 h 216"/>
                  <a:gd name="T12" fmla="*/ 36 w 41"/>
                  <a:gd name="T13" fmla="*/ 35 h 216"/>
                  <a:gd name="T14" fmla="*/ 38 w 41"/>
                  <a:gd name="T15" fmla="*/ 45 h 216"/>
                  <a:gd name="T16" fmla="*/ 41 w 41"/>
                  <a:gd name="T17" fmla="*/ 52 h 216"/>
                  <a:gd name="T18" fmla="*/ 41 w 41"/>
                  <a:gd name="T19" fmla="*/ 61 h 216"/>
                  <a:gd name="T20" fmla="*/ 0 w 41"/>
                  <a:gd name="T21" fmla="*/ 216 h 216"/>
                  <a:gd name="T22" fmla="*/ 0 w 41"/>
                  <a:gd name="T23" fmla="*/ 216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" h="216">
                    <a:moveTo>
                      <a:pt x="0" y="216"/>
                    </a:moveTo>
                    <a:lnTo>
                      <a:pt x="12" y="0"/>
                    </a:lnTo>
                    <a:lnTo>
                      <a:pt x="17" y="4"/>
                    </a:lnTo>
                    <a:lnTo>
                      <a:pt x="22" y="11"/>
                    </a:lnTo>
                    <a:lnTo>
                      <a:pt x="26" y="19"/>
                    </a:lnTo>
                    <a:lnTo>
                      <a:pt x="31" y="28"/>
                    </a:lnTo>
                    <a:lnTo>
                      <a:pt x="36" y="35"/>
                    </a:lnTo>
                    <a:lnTo>
                      <a:pt x="38" y="45"/>
                    </a:lnTo>
                    <a:lnTo>
                      <a:pt x="41" y="52"/>
                    </a:lnTo>
                    <a:lnTo>
                      <a:pt x="41" y="61"/>
                    </a:lnTo>
                    <a:lnTo>
                      <a:pt x="0" y="2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5" name="Freeform 486"/>
              <p:cNvSpPr>
                <a:spLocks/>
              </p:cNvSpPr>
              <p:nvPr/>
            </p:nvSpPr>
            <p:spPr bwMode="auto">
              <a:xfrm>
                <a:off x="6557" y="4227"/>
                <a:ext cx="26" cy="112"/>
              </a:xfrm>
              <a:custGeom>
                <a:avLst/>
                <a:gdLst>
                  <a:gd name="T0" fmla="*/ 7 w 26"/>
                  <a:gd name="T1" fmla="*/ 0 h 112"/>
                  <a:gd name="T2" fmla="*/ 26 w 26"/>
                  <a:gd name="T3" fmla="*/ 29 h 112"/>
                  <a:gd name="T4" fmla="*/ 26 w 26"/>
                  <a:gd name="T5" fmla="*/ 34 h 112"/>
                  <a:gd name="T6" fmla="*/ 26 w 26"/>
                  <a:gd name="T7" fmla="*/ 38 h 112"/>
                  <a:gd name="T8" fmla="*/ 26 w 26"/>
                  <a:gd name="T9" fmla="*/ 43 h 112"/>
                  <a:gd name="T10" fmla="*/ 26 w 26"/>
                  <a:gd name="T11" fmla="*/ 48 h 112"/>
                  <a:gd name="T12" fmla="*/ 26 w 26"/>
                  <a:gd name="T13" fmla="*/ 55 h 112"/>
                  <a:gd name="T14" fmla="*/ 26 w 26"/>
                  <a:gd name="T15" fmla="*/ 60 h 112"/>
                  <a:gd name="T16" fmla="*/ 26 w 26"/>
                  <a:gd name="T17" fmla="*/ 65 h 112"/>
                  <a:gd name="T18" fmla="*/ 26 w 26"/>
                  <a:gd name="T19" fmla="*/ 69 h 112"/>
                  <a:gd name="T20" fmla="*/ 26 w 26"/>
                  <a:gd name="T21" fmla="*/ 74 h 112"/>
                  <a:gd name="T22" fmla="*/ 26 w 26"/>
                  <a:gd name="T23" fmla="*/ 81 h 112"/>
                  <a:gd name="T24" fmla="*/ 26 w 26"/>
                  <a:gd name="T25" fmla="*/ 86 h 112"/>
                  <a:gd name="T26" fmla="*/ 26 w 26"/>
                  <a:gd name="T27" fmla="*/ 91 h 112"/>
                  <a:gd name="T28" fmla="*/ 26 w 26"/>
                  <a:gd name="T29" fmla="*/ 95 h 112"/>
                  <a:gd name="T30" fmla="*/ 26 w 26"/>
                  <a:gd name="T31" fmla="*/ 103 h 112"/>
                  <a:gd name="T32" fmla="*/ 26 w 26"/>
                  <a:gd name="T33" fmla="*/ 107 h 112"/>
                  <a:gd name="T34" fmla="*/ 26 w 26"/>
                  <a:gd name="T35" fmla="*/ 112 h 112"/>
                  <a:gd name="T36" fmla="*/ 19 w 26"/>
                  <a:gd name="T37" fmla="*/ 110 h 112"/>
                  <a:gd name="T38" fmla="*/ 15 w 26"/>
                  <a:gd name="T39" fmla="*/ 105 h 112"/>
                  <a:gd name="T40" fmla="*/ 12 w 26"/>
                  <a:gd name="T41" fmla="*/ 98 h 112"/>
                  <a:gd name="T42" fmla="*/ 7 w 26"/>
                  <a:gd name="T43" fmla="*/ 91 h 112"/>
                  <a:gd name="T44" fmla="*/ 5 w 26"/>
                  <a:gd name="T45" fmla="*/ 84 h 112"/>
                  <a:gd name="T46" fmla="*/ 5 w 26"/>
                  <a:gd name="T47" fmla="*/ 74 h 112"/>
                  <a:gd name="T48" fmla="*/ 3 w 26"/>
                  <a:gd name="T49" fmla="*/ 65 h 112"/>
                  <a:gd name="T50" fmla="*/ 3 w 26"/>
                  <a:gd name="T51" fmla="*/ 57 h 112"/>
                  <a:gd name="T52" fmla="*/ 0 w 26"/>
                  <a:gd name="T53" fmla="*/ 50 h 112"/>
                  <a:gd name="T54" fmla="*/ 0 w 26"/>
                  <a:gd name="T55" fmla="*/ 48 h 112"/>
                  <a:gd name="T56" fmla="*/ 0 w 26"/>
                  <a:gd name="T57" fmla="*/ 41 h 112"/>
                  <a:gd name="T58" fmla="*/ 0 w 26"/>
                  <a:gd name="T59" fmla="*/ 36 h 112"/>
                  <a:gd name="T60" fmla="*/ 0 w 26"/>
                  <a:gd name="T61" fmla="*/ 29 h 112"/>
                  <a:gd name="T62" fmla="*/ 3 w 26"/>
                  <a:gd name="T63" fmla="*/ 22 h 112"/>
                  <a:gd name="T64" fmla="*/ 3 w 26"/>
                  <a:gd name="T65" fmla="*/ 12 h 112"/>
                  <a:gd name="T66" fmla="*/ 5 w 26"/>
                  <a:gd name="T67" fmla="*/ 7 h 112"/>
                  <a:gd name="T68" fmla="*/ 5 w 26"/>
                  <a:gd name="T69" fmla="*/ 3 h 112"/>
                  <a:gd name="T70" fmla="*/ 7 w 26"/>
                  <a:gd name="T71" fmla="*/ 0 h 112"/>
                  <a:gd name="T72" fmla="*/ 7 w 26"/>
                  <a:gd name="T73" fmla="*/ 0 h 11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" h="112">
                    <a:moveTo>
                      <a:pt x="7" y="0"/>
                    </a:moveTo>
                    <a:lnTo>
                      <a:pt x="26" y="29"/>
                    </a:lnTo>
                    <a:lnTo>
                      <a:pt x="26" y="34"/>
                    </a:lnTo>
                    <a:lnTo>
                      <a:pt x="26" y="38"/>
                    </a:lnTo>
                    <a:lnTo>
                      <a:pt x="26" y="43"/>
                    </a:lnTo>
                    <a:lnTo>
                      <a:pt x="26" y="48"/>
                    </a:lnTo>
                    <a:lnTo>
                      <a:pt x="26" y="55"/>
                    </a:lnTo>
                    <a:lnTo>
                      <a:pt x="26" y="60"/>
                    </a:lnTo>
                    <a:lnTo>
                      <a:pt x="26" y="65"/>
                    </a:lnTo>
                    <a:lnTo>
                      <a:pt x="26" y="69"/>
                    </a:lnTo>
                    <a:lnTo>
                      <a:pt x="26" y="74"/>
                    </a:lnTo>
                    <a:lnTo>
                      <a:pt x="26" y="81"/>
                    </a:lnTo>
                    <a:lnTo>
                      <a:pt x="26" y="86"/>
                    </a:lnTo>
                    <a:lnTo>
                      <a:pt x="26" y="91"/>
                    </a:lnTo>
                    <a:lnTo>
                      <a:pt x="26" y="95"/>
                    </a:lnTo>
                    <a:lnTo>
                      <a:pt x="26" y="103"/>
                    </a:lnTo>
                    <a:lnTo>
                      <a:pt x="26" y="107"/>
                    </a:lnTo>
                    <a:lnTo>
                      <a:pt x="26" y="112"/>
                    </a:lnTo>
                    <a:lnTo>
                      <a:pt x="19" y="110"/>
                    </a:lnTo>
                    <a:lnTo>
                      <a:pt x="15" y="105"/>
                    </a:lnTo>
                    <a:lnTo>
                      <a:pt x="12" y="98"/>
                    </a:lnTo>
                    <a:lnTo>
                      <a:pt x="7" y="91"/>
                    </a:lnTo>
                    <a:lnTo>
                      <a:pt x="5" y="84"/>
                    </a:lnTo>
                    <a:lnTo>
                      <a:pt x="5" y="74"/>
                    </a:lnTo>
                    <a:lnTo>
                      <a:pt x="3" y="65"/>
                    </a:lnTo>
                    <a:lnTo>
                      <a:pt x="3" y="57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0" y="29"/>
                    </a:lnTo>
                    <a:lnTo>
                      <a:pt x="3" y="22"/>
                    </a:lnTo>
                    <a:lnTo>
                      <a:pt x="3" y="12"/>
                    </a:lnTo>
                    <a:lnTo>
                      <a:pt x="5" y="7"/>
                    </a:lnTo>
                    <a:lnTo>
                      <a:pt x="5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6" name="Freeform 487"/>
              <p:cNvSpPr>
                <a:spLocks/>
              </p:cNvSpPr>
              <p:nvPr/>
            </p:nvSpPr>
            <p:spPr bwMode="auto">
              <a:xfrm>
                <a:off x="5573" y="3628"/>
                <a:ext cx="602" cy="355"/>
              </a:xfrm>
              <a:custGeom>
                <a:avLst/>
                <a:gdLst>
                  <a:gd name="T0" fmla="*/ 22 w 602"/>
                  <a:gd name="T1" fmla="*/ 355 h 355"/>
                  <a:gd name="T2" fmla="*/ 0 w 602"/>
                  <a:gd name="T3" fmla="*/ 321 h 355"/>
                  <a:gd name="T4" fmla="*/ 426 w 602"/>
                  <a:gd name="T5" fmla="*/ 84 h 355"/>
                  <a:gd name="T6" fmla="*/ 602 w 602"/>
                  <a:gd name="T7" fmla="*/ 0 h 355"/>
                  <a:gd name="T8" fmla="*/ 602 w 602"/>
                  <a:gd name="T9" fmla="*/ 8 h 355"/>
                  <a:gd name="T10" fmla="*/ 599 w 602"/>
                  <a:gd name="T11" fmla="*/ 12 h 355"/>
                  <a:gd name="T12" fmla="*/ 599 w 602"/>
                  <a:gd name="T13" fmla="*/ 17 h 355"/>
                  <a:gd name="T14" fmla="*/ 597 w 602"/>
                  <a:gd name="T15" fmla="*/ 24 h 355"/>
                  <a:gd name="T16" fmla="*/ 595 w 602"/>
                  <a:gd name="T17" fmla="*/ 29 h 355"/>
                  <a:gd name="T18" fmla="*/ 592 w 602"/>
                  <a:gd name="T19" fmla="*/ 36 h 355"/>
                  <a:gd name="T20" fmla="*/ 590 w 602"/>
                  <a:gd name="T21" fmla="*/ 41 h 355"/>
                  <a:gd name="T22" fmla="*/ 590 w 602"/>
                  <a:gd name="T23" fmla="*/ 48 h 355"/>
                  <a:gd name="T24" fmla="*/ 22 w 602"/>
                  <a:gd name="T25" fmla="*/ 355 h 355"/>
                  <a:gd name="T26" fmla="*/ 22 w 602"/>
                  <a:gd name="T27" fmla="*/ 355 h 3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2" h="355">
                    <a:moveTo>
                      <a:pt x="22" y="355"/>
                    </a:moveTo>
                    <a:lnTo>
                      <a:pt x="0" y="321"/>
                    </a:lnTo>
                    <a:lnTo>
                      <a:pt x="426" y="84"/>
                    </a:lnTo>
                    <a:lnTo>
                      <a:pt x="602" y="0"/>
                    </a:lnTo>
                    <a:lnTo>
                      <a:pt x="602" y="8"/>
                    </a:lnTo>
                    <a:lnTo>
                      <a:pt x="599" y="12"/>
                    </a:lnTo>
                    <a:lnTo>
                      <a:pt x="599" y="17"/>
                    </a:lnTo>
                    <a:lnTo>
                      <a:pt x="597" y="24"/>
                    </a:lnTo>
                    <a:lnTo>
                      <a:pt x="595" y="29"/>
                    </a:lnTo>
                    <a:lnTo>
                      <a:pt x="592" y="36"/>
                    </a:lnTo>
                    <a:lnTo>
                      <a:pt x="590" y="41"/>
                    </a:lnTo>
                    <a:lnTo>
                      <a:pt x="590" y="48"/>
                    </a:lnTo>
                    <a:lnTo>
                      <a:pt x="22" y="355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7" name="Freeform 488"/>
              <p:cNvSpPr>
                <a:spLocks/>
              </p:cNvSpPr>
              <p:nvPr/>
            </p:nvSpPr>
            <p:spPr bwMode="auto">
              <a:xfrm>
                <a:off x="5638" y="3524"/>
                <a:ext cx="187" cy="83"/>
              </a:xfrm>
              <a:custGeom>
                <a:avLst/>
                <a:gdLst>
                  <a:gd name="T0" fmla="*/ 166 w 187"/>
                  <a:gd name="T1" fmla="*/ 83 h 83"/>
                  <a:gd name="T2" fmla="*/ 2 w 187"/>
                  <a:gd name="T3" fmla="*/ 40 h 83"/>
                  <a:gd name="T4" fmla="*/ 2 w 187"/>
                  <a:gd name="T5" fmla="*/ 33 h 83"/>
                  <a:gd name="T6" fmla="*/ 0 w 187"/>
                  <a:gd name="T7" fmla="*/ 28 h 83"/>
                  <a:gd name="T8" fmla="*/ 0 w 187"/>
                  <a:gd name="T9" fmla="*/ 24 h 83"/>
                  <a:gd name="T10" fmla="*/ 0 w 187"/>
                  <a:gd name="T11" fmla="*/ 19 h 83"/>
                  <a:gd name="T12" fmla="*/ 0 w 187"/>
                  <a:gd name="T13" fmla="*/ 14 h 83"/>
                  <a:gd name="T14" fmla="*/ 0 w 187"/>
                  <a:gd name="T15" fmla="*/ 7 h 83"/>
                  <a:gd name="T16" fmla="*/ 2 w 187"/>
                  <a:gd name="T17" fmla="*/ 2 h 83"/>
                  <a:gd name="T18" fmla="*/ 7 w 187"/>
                  <a:gd name="T19" fmla="*/ 0 h 83"/>
                  <a:gd name="T20" fmla="*/ 187 w 187"/>
                  <a:gd name="T21" fmla="*/ 81 h 83"/>
                  <a:gd name="T22" fmla="*/ 166 w 187"/>
                  <a:gd name="T23" fmla="*/ 83 h 83"/>
                  <a:gd name="T24" fmla="*/ 166 w 187"/>
                  <a:gd name="T25" fmla="*/ 83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7" h="83">
                    <a:moveTo>
                      <a:pt x="166" y="83"/>
                    </a:moveTo>
                    <a:lnTo>
                      <a:pt x="2" y="40"/>
                    </a:lnTo>
                    <a:lnTo>
                      <a:pt x="2" y="33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87" y="81"/>
                    </a:lnTo>
                    <a:lnTo>
                      <a:pt x="166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8" name="Freeform 489"/>
              <p:cNvSpPr>
                <a:spLocks/>
              </p:cNvSpPr>
              <p:nvPr/>
            </p:nvSpPr>
            <p:spPr bwMode="auto">
              <a:xfrm>
                <a:off x="5913" y="3353"/>
                <a:ext cx="43" cy="28"/>
              </a:xfrm>
              <a:custGeom>
                <a:avLst/>
                <a:gdLst>
                  <a:gd name="T0" fmla="*/ 0 w 43"/>
                  <a:gd name="T1" fmla="*/ 5 h 28"/>
                  <a:gd name="T2" fmla="*/ 41 w 43"/>
                  <a:gd name="T3" fmla="*/ 0 h 28"/>
                  <a:gd name="T4" fmla="*/ 43 w 43"/>
                  <a:gd name="T5" fmla="*/ 7 h 28"/>
                  <a:gd name="T6" fmla="*/ 41 w 43"/>
                  <a:gd name="T7" fmla="*/ 16 h 28"/>
                  <a:gd name="T8" fmla="*/ 38 w 43"/>
                  <a:gd name="T9" fmla="*/ 24 h 28"/>
                  <a:gd name="T10" fmla="*/ 31 w 43"/>
                  <a:gd name="T11" fmla="*/ 28 h 28"/>
                  <a:gd name="T12" fmla="*/ 24 w 43"/>
                  <a:gd name="T13" fmla="*/ 26 h 28"/>
                  <a:gd name="T14" fmla="*/ 17 w 43"/>
                  <a:gd name="T15" fmla="*/ 24 h 28"/>
                  <a:gd name="T16" fmla="*/ 15 w 43"/>
                  <a:gd name="T17" fmla="*/ 21 h 28"/>
                  <a:gd name="T18" fmla="*/ 10 w 43"/>
                  <a:gd name="T19" fmla="*/ 19 h 28"/>
                  <a:gd name="T20" fmla="*/ 5 w 43"/>
                  <a:gd name="T21" fmla="*/ 9 h 28"/>
                  <a:gd name="T22" fmla="*/ 0 w 43"/>
                  <a:gd name="T23" fmla="*/ 5 h 28"/>
                  <a:gd name="T24" fmla="*/ 0 w 43"/>
                  <a:gd name="T25" fmla="*/ 5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28">
                    <a:moveTo>
                      <a:pt x="0" y="5"/>
                    </a:moveTo>
                    <a:lnTo>
                      <a:pt x="41" y="0"/>
                    </a:lnTo>
                    <a:lnTo>
                      <a:pt x="43" y="7"/>
                    </a:lnTo>
                    <a:lnTo>
                      <a:pt x="41" y="16"/>
                    </a:lnTo>
                    <a:lnTo>
                      <a:pt x="38" y="24"/>
                    </a:lnTo>
                    <a:lnTo>
                      <a:pt x="31" y="28"/>
                    </a:lnTo>
                    <a:lnTo>
                      <a:pt x="24" y="26"/>
                    </a:lnTo>
                    <a:lnTo>
                      <a:pt x="17" y="24"/>
                    </a:lnTo>
                    <a:lnTo>
                      <a:pt x="15" y="21"/>
                    </a:lnTo>
                    <a:lnTo>
                      <a:pt x="10" y="19"/>
                    </a:lnTo>
                    <a:lnTo>
                      <a:pt x="5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9" name="Freeform 490"/>
              <p:cNvSpPr>
                <a:spLocks/>
              </p:cNvSpPr>
              <p:nvPr/>
            </p:nvSpPr>
            <p:spPr bwMode="auto">
              <a:xfrm>
                <a:off x="5868" y="3277"/>
                <a:ext cx="60" cy="38"/>
              </a:xfrm>
              <a:custGeom>
                <a:avLst/>
                <a:gdLst>
                  <a:gd name="T0" fmla="*/ 0 w 60"/>
                  <a:gd name="T1" fmla="*/ 21 h 38"/>
                  <a:gd name="T2" fmla="*/ 0 w 60"/>
                  <a:gd name="T3" fmla="*/ 0 h 38"/>
                  <a:gd name="T4" fmla="*/ 7 w 60"/>
                  <a:gd name="T5" fmla="*/ 0 h 38"/>
                  <a:gd name="T6" fmla="*/ 17 w 60"/>
                  <a:gd name="T7" fmla="*/ 2 h 38"/>
                  <a:gd name="T8" fmla="*/ 24 w 60"/>
                  <a:gd name="T9" fmla="*/ 7 h 38"/>
                  <a:gd name="T10" fmla="*/ 33 w 60"/>
                  <a:gd name="T11" fmla="*/ 12 h 38"/>
                  <a:gd name="T12" fmla="*/ 38 w 60"/>
                  <a:gd name="T13" fmla="*/ 16 h 38"/>
                  <a:gd name="T14" fmla="*/ 45 w 60"/>
                  <a:gd name="T15" fmla="*/ 24 h 38"/>
                  <a:gd name="T16" fmla="*/ 52 w 60"/>
                  <a:gd name="T17" fmla="*/ 28 h 38"/>
                  <a:gd name="T18" fmla="*/ 60 w 60"/>
                  <a:gd name="T19" fmla="*/ 35 h 38"/>
                  <a:gd name="T20" fmla="*/ 55 w 60"/>
                  <a:gd name="T21" fmla="*/ 38 h 38"/>
                  <a:gd name="T22" fmla="*/ 50 w 60"/>
                  <a:gd name="T23" fmla="*/ 38 h 38"/>
                  <a:gd name="T24" fmla="*/ 45 w 60"/>
                  <a:gd name="T25" fmla="*/ 35 h 38"/>
                  <a:gd name="T26" fmla="*/ 41 w 60"/>
                  <a:gd name="T27" fmla="*/ 33 h 38"/>
                  <a:gd name="T28" fmla="*/ 36 w 60"/>
                  <a:gd name="T29" fmla="*/ 33 h 38"/>
                  <a:gd name="T30" fmla="*/ 31 w 60"/>
                  <a:gd name="T31" fmla="*/ 31 h 38"/>
                  <a:gd name="T32" fmla="*/ 26 w 60"/>
                  <a:gd name="T33" fmla="*/ 28 h 38"/>
                  <a:gd name="T34" fmla="*/ 22 w 60"/>
                  <a:gd name="T35" fmla="*/ 28 h 38"/>
                  <a:gd name="T36" fmla="*/ 14 w 60"/>
                  <a:gd name="T37" fmla="*/ 24 h 38"/>
                  <a:gd name="T38" fmla="*/ 12 w 60"/>
                  <a:gd name="T39" fmla="*/ 24 h 38"/>
                  <a:gd name="T40" fmla="*/ 5 w 60"/>
                  <a:gd name="T41" fmla="*/ 21 h 38"/>
                  <a:gd name="T42" fmla="*/ 0 w 60"/>
                  <a:gd name="T43" fmla="*/ 21 h 38"/>
                  <a:gd name="T44" fmla="*/ 0 w 60"/>
                  <a:gd name="T45" fmla="*/ 21 h 3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38">
                    <a:moveTo>
                      <a:pt x="0" y="21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7" y="2"/>
                    </a:lnTo>
                    <a:lnTo>
                      <a:pt x="24" y="7"/>
                    </a:lnTo>
                    <a:lnTo>
                      <a:pt x="33" y="12"/>
                    </a:lnTo>
                    <a:lnTo>
                      <a:pt x="38" y="16"/>
                    </a:lnTo>
                    <a:lnTo>
                      <a:pt x="45" y="24"/>
                    </a:lnTo>
                    <a:lnTo>
                      <a:pt x="52" y="28"/>
                    </a:lnTo>
                    <a:lnTo>
                      <a:pt x="60" y="35"/>
                    </a:lnTo>
                    <a:lnTo>
                      <a:pt x="55" y="38"/>
                    </a:lnTo>
                    <a:lnTo>
                      <a:pt x="50" y="38"/>
                    </a:lnTo>
                    <a:lnTo>
                      <a:pt x="45" y="35"/>
                    </a:lnTo>
                    <a:lnTo>
                      <a:pt x="41" y="33"/>
                    </a:lnTo>
                    <a:lnTo>
                      <a:pt x="36" y="33"/>
                    </a:lnTo>
                    <a:lnTo>
                      <a:pt x="31" y="31"/>
                    </a:lnTo>
                    <a:lnTo>
                      <a:pt x="26" y="28"/>
                    </a:lnTo>
                    <a:lnTo>
                      <a:pt x="22" y="28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5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0" name="Freeform 491"/>
              <p:cNvSpPr>
                <a:spLocks/>
              </p:cNvSpPr>
              <p:nvPr/>
            </p:nvSpPr>
            <p:spPr bwMode="auto">
              <a:xfrm>
                <a:off x="4483" y="2916"/>
                <a:ext cx="28" cy="194"/>
              </a:xfrm>
              <a:custGeom>
                <a:avLst/>
                <a:gdLst>
                  <a:gd name="T0" fmla="*/ 9 w 28"/>
                  <a:gd name="T1" fmla="*/ 194 h 194"/>
                  <a:gd name="T2" fmla="*/ 7 w 28"/>
                  <a:gd name="T3" fmla="*/ 187 h 194"/>
                  <a:gd name="T4" fmla="*/ 4 w 28"/>
                  <a:gd name="T5" fmla="*/ 180 h 194"/>
                  <a:gd name="T6" fmla="*/ 2 w 28"/>
                  <a:gd name="T7" fmla="*/ 175 h 194"/>
                  <a:gd name="T8" fmla="*/ 2 w 28"/>
                  <a:gd name="T9" fmla="*/ 168 h 194"/>
                  <a:gd name="T10" fmla="*/ 0 w 28"/>
                  <a:gd name="T11" fmla="*/ 161 h 194"/>
                  <a:gd name="T12" fmla="*/ 0 w 28"/>
                  <a:gd name="T13" fmla="*/ 154 h 194"/>
                  <a:gd name="T14" fmla="*/ 0 w 28"/>
                  <a:gd name="T15" fmla="*/ 149 h 194"/>
                  <a:gd name="T16" fmla="*/ 0 w 28"/>
                  <a:gd name="T17" fmla="*/ 142 h 194"/>
                  <a:gd name="T18" fmla="*/ 0 w 28"/>
                  <a:gd name="T19" fmla="*/ 135 h 194"/>
                  <a:gd name="T20" fmla="*/ 0 w 28"/>
                  <a:gd name="T21" fmla="*/ 128 h 194"/>
                  <a:gd name="T22" fmla="*/ 0 w 28"/>
                  <a:gd name="T23" fmla="*/ 121 h 194"/>
                  <a:gd name="T24" fmla="*/ 0 w 28"/>
                  <a:gd name="T25" fmla="*/ 114 h 194"/>
                  <a:gd name="T26" fmla="*/ 0 w 28"/>
                  <a:gd name="T27" fmla="*/ 106 h 194"/>
                  <a:gd name="T28" fmla="*/ 2 w 28"/>
                  <a:gd name="T29" fmla="*/ 99 h 194"/>
                  <a:gd name="T30" fmla="*/ 2 w 28"/>
                  <a:gd name="T31" fmla="*/ 92 h 194"/>
                  <a:gd name="T32" fmla="*/ 4 w 28"/>
                  <a:gd name="T33" fmla="*/ 87 h 194"/>
                  <a:gd name="T34" fmla="*/ 4 w 28"/>
                  <a:gd name="T35" fmla="*/ 78 h 194"/>
                  <a:gd name="T36" fmla="*/ 4 w 28"/>
                  <a:gd name="T37" fmla="*/ 73 h 194"/>
                  <a:gd name="T38" fmla="*/ 7 w 28"/>
                  <a:gd name="T39" fmla="*/ 66 h 194"/>
                  <a:gd name="T40" fmla="*/ 7 w 28"/>
                  <a:gd name="T41" fmla="*/ 59 h 194"/>
                  <a:gd name="T42" fmla="*/ 9 w 28"/>
                  <a:gd name="T43" fmla="*/ 52 h 194"/>
                  <a:gd name="T44" fmla="*/ 11 w 28"/>
                  <a:gd name="T45" fmla="*/ 45 h 194"/>
                  <a:gd name="T46" fmla="*/ 11 w 28"/>
                  <a:gd name="T47" fmla="*/ 40 h 194"/>
                  <a:gd name="T48" fmla="*/ 14 w 28"/>
                  <a:gd name="T49" fmla="*/ 35 h 194"/>
                  <a:gd name="T50" fmla="*/ 16 w 28"/>
                  <a:gd name="T51" fmla="*/ 30 h 194"/>
                  <a:gd name="T52" fmla="*/ 19 w 28"/>
                  <a:gd name="T53" fmla="*/ 23 h 194"/>
                  <a:gd name="T54" fmla="*/ 19 w 28"/>
                  <a:gd name="T55" fmla="*/ 19 h 194"/>
                  <a:gd name="T56" fmla="*/ 21 w 28"/>
                  <a:gd name="T57" fmla="*/ 14 h 194"/>
                  <a:gd name="T58" fmla="*/ 23 w 28"/>
                  <a:gd name="T59" fmla="*/ 7 h 194"/>
                  <a:gd name="T60" fmla="*/ 28 w 28"/>
                  <a:gd name="T61" fmla="*/ 0 h 194"/>
                  <a:gd name="T62" fmla="*/ 9 w 28"/>
                  <a:gd name="T63" fmla="*/ 194 h 194"/>
                  <a:gd name="T64" fmla="*/ 9 w 28"/>
                  <a:gd name="T65" fmla="*/ 194 h 1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8" h="194">
                    <a:moveTo>
                      <a:pt x="9" y="194"/>
                    </a:moveTo>
                    <a:lnTo>
                      <a:pt x="7" y="187"/>
                    </a:lnTo>
                    <a:lnTo>
                      <a:pt x="4" y="180"/>
                    </a:lnTo>
                    <a:lnTo>
                      <a:pt x="2" y="175"/>
                    </a:lnTo>
                    <a:lnTo>
                      <a:pt x="2" y="168"/>
                    </a:lnTo>
                    <a:lnTo>
                      <a:pt x="0" y="161"/>
                    </a:lnTo>
                    <a:lnTo>
                      <a:pt x="0" y="154"/>
                    </a:lnTo>
                    <a:lnTo>
                      <a:pt x="0" y="149"/>
                    </a:lnTo>
                    <a:lnTo>
                      <a:pt x="0" y="142"/>
                    </a:lnTo>
                    <a:lnTo>
                      <a:pt x="0" y="135"/>
                    </a:lnTo>
                    <a:lnTo>
                      <a:pt x="0" y="128"/>
                    </a:lnTo>
                    <a:lnTo>
                      <a:pt x="0" y="121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2" y="99"/>
                    </a:lnTo>
                    <a:lnTo>
                      <a:pt x="2" y="92"/>
                    </a:lnTo>
                    <a:lnTo>
                      <a:pt x="4" y="87"/>
                    </a:lnTo>
                    <a:lnTo>
                      <a:pt x="4" y="78"/>
                    </a:lnTo>
                    <a:lnTo>
                      <a:pt x="4" y="73"/>
                    </a:lnTo>
                    <a:lnTo>
                      <a:pt x="7" y="66"/>
                    </a:lnTo>
                    <a:lnTo>
                      <a:pt x="7" y="59"/>
                    </a:lnTo>
                    <a:lnTo>
                      <a:pt x="9" y="52"/>
                    </a:lnTo>
                    <a:lnTo>
                      <a:pt x="11" y="45"/>
                    </a:lnTo>
                    <a:lnTo>
                      <a:pt x="11" y="40"/>
                    </a:lnTo>
                    <a:lnTo>
                      <a:pt x="14" y="35"/>
                    </a:lnTo>
                    <a:lnTo>
                      <a:pt x="16" y="30"/>
                    </a:lnTo>
                    <a:lnTo>
                      <a:pt x="19" y="23"/>
                    </a:lnTo>
                    <a:lnTo>
                      <a:pt x="19" y="19"/>
                    </a:lnTo>
                    <a:lnTo>
                      <a:pt x="21" y="14"/>
                    </a:lnTo>
                    <a:lnTo>
                      <a:pt x="23" y="7"/>
                    </a:lnTo>
                    <a:lnTo>
                      <a:pt x="28" y="0"/>
                    </a:lnTo>
                    <a:lnTo>
                      <a:pt x="9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1" name="Freeform 492"/>
              <p:cNvSpPr>
                <a:spLocks/>
              </p:cNvSpPr>
              <p:nvPr/>
            </p:nvSpPr>
            <p:spPr bwMode="auto">
              <a:xfrm>
                <a:off x="4449" y="2868"/>
                <a:ext cx="17" cy="109"/>
              </a:xfrm>
              <a:custGeom>
                <a:avLst/>
                <a:gdLst>
                  <a:gd name="T0" fmla="*/ 0 w 17"/>
                  <a:gd name="T1" fmla="*/ 0 h 109"/>
                  <a:gd name="T2" fmla="*/ 3 w 17"/>
                  <a:gd name="T3" fmla="*/ 7 h 109"/>
                  <a:gd name="T4" fmla="*/ 5 w 17"/>
                  <a:gd name="T5" fmla="*/ 14 h 109"/>
                  <a:gd name="T6" fmla="*/ 7 w 17"/>
                  <a:gd name="T7" fmla="*/ 19 h 109"/>
                  <a:gd name="T8" fmla="*/ 12 w 17"/>
                  <a:gd name="T9" fmla="*/ 26 h 109"/>
                  <a:gd name="T10" fmla="*/ 12 w 17"/>
                  <a:gd name="T11" fmla="*/ 33 h 109"/>
                  <a:gd name="T12" fmla="*/ 15 w 17"/>
                  <a:gd name="T13" fmla="*/ 40 h 109"/>
                  <a:gd name="T14" fmla="*/ 15 w 17"/>
                  <a:gd name="T15" fmla="*/ 45 h 109"/>
                  <a:gd name="T16" fmla="*/ 17 w 17"/>
                  <a:gd name="T17" fmla="*/ 52 h 109"/>
                  <a:gd name="T18" fmla="*/ 17 w 17"/>
                  <a:gd name="T19" fmla="*/ 59 h 109"/>
                  <a:gd name="T20" fmla="*/ 17 w 17"/>
                  <a:gd name="T21" fmla="*/ 67 h 109"/>
                  <a:gd name="T22" fmla="*/ 15 w 17"/>
                  <a:gd name="T23" fmla="*/ 71 h 109"/>
                  <a:gd name="T24" fmla="*/ 15 w 17"/>
                  <a:gd name="T25" fmla="*/ 78 h 109"/>
                  <a:gd name="T26" fmla="*/ 15 w 17"/>
                  <a:gd name="T27" fmla="*/ 86 h 109"/>
                  <a:gd name="T28" fmla="*/ 12 w 17"/>
                  <a:gd name="T29" fmla="*/ 93 h 109"/>
                  <a:gd name="T30" fmla="*/ 12 w 17"/>
                  <a:gd name="T31" fmla="*/ 102 h 109"/>
                  <a:gd name="T32" fmla="*/ 10 w 17"/>
                  <a:gd name="T33" fmla="*/ 109 h 109"/>
                  <a:gd name="T34" fmla="*/ 0 w 17"/>
                  <a:gd name="T35" fmla="*/ 0 h 109"/>
                  <a:gd name="T36" fmla="*/ 0 w 17"/>
                  <a:gd name="T37" fmla="*/ 0 h 10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" h="109">
                    <a:moveTo>
                      <a:pt x="0" y="0"/>
                    </a:moveTo>
                    <a:lnTo>
                      <a:pt x="3" y="7"/>
                    </a:lnTo>
                    <a:lnTo>
                      <a:pt x="5" y="14"/>
                    </a:lnTo>
                    <a:lnTo>
                      <a:pt x="7" y="19"/>
                    </a:lnTo>
                    <a:lnTo>
                      <a:pt x="12" y="26"/>
                    </a:lnTo>
                    <a:lnTo>
                      <a:pt x="12" y="33"/>
                    </a:lnTo>
                    <a:lnTo>
                      <a:pt x="15" y="40"/>
                    </a:lnTo>
                    <a:lnTo>
                      <a:pt x="15" y="45"/>
                    </a:lnTo>
                    <a:lnTo>
                      <a:pt x="17" y="52"/>
                    </a:lnTo>
                    <a:lnTo>
                      <a:pt x="17" y="59"/>
                    </a:lnTo>
                    <a:lnTo>
                      <a:pt x="17" y="67"/>
                    </a:lnTo>
                    <a:lnTo>
                      <a:pt x="15" y="71"/>
                    </a:lnTo>
                    <a:lnTo>
                      <a:pt x="15" y="78"/>
                    </a:lnTo>
                    <a:lnTo>
                      <a:pt x="15" y="86"/>
                    </a:lnTo>
                    <a:lnTo>
                      <a:pt x="12" y="93"/>
                    </a:lnTo>
                    <a:lnTo>
                      <a:pt x="12" y="102"/>
                    </a:lnTo>
                    <a:lnTo>
                      <a:pt x="10" y="10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2" name="Freeform 493"/>
              <p:cNvSpPr>
                <a:spLocks/>
              </p:cNvSpPr>
              <p:nvPr/>
            </p:nvSpPr>
            <p:spPr bwMode="auto">
              <a:xfrm>
                <a:off x="4449" y="2706"/>
                <a:ext cx="34" cy="100"/>
              </a:xfrm>
              <a:custGeom>
                <a:avLst/>
                <a:gdLst>
                  <a:gd name="T0" fmla="*/ 0 w 34"/>
                  <a:gd name="T1" fmla="*/ 0 h 100"/>
                  <a:gd name="T2" fmla="*/ 5 w 34"/>
                  <a:gd name="T3" fmla="*/ 3 h 100"/>
                  <a:gd name="T4" fmla="*/ 10 w 34"/>
                  <a:gd name="T5" fmla="*/ 8 h 100"/>
                  <a:gd name="T6" fmla="*/ 15 w 34"/>
                  <a:gd name="T7" fmla="*/ 12 h 100"/>
                  <a:gd name="T8" fmla="*/ 17 w 34"/>
                  <a:gd name="T9" fmla="*/ 19 h 100"/>
                  <a:gd name="T10" fmla="*/ 22 w 34"/>
                  <a:gd name="T11" fmla="*/ 24 h 100"/>
                  <a:gd name="T12" fmla="*/ 24 w 34"/>
                  <a:gd name="T13" fmla="*/ 31 h 100"/>
                  <a:gd name="T14" fmla="*/ 26 w 34"/>
                  <a:gd name="T15" fmla="*/ 36 h 100"/>
                  <a:gd name="T16" fmla="*/ 29 w 34"/>
                  <a:gd name="T17" fmla="*/ 46 h 100"/>
                  <a:gd name="T18" fmla="*/ 31 w 34"/>
                  <a:gd name="T19" fmla="*/ 53 h 100"/>
                  <a:gd name="T20" fmla="*/ 31 w 34"/>
                  <a:gd name="T21" fmla="*/ 60 h 100"/>
                  <a:gd name="T22" fmla="*/ 34 w 34"/>
                  <a:gd name="T23" fmla="*/ 67 h 100"/>
                  <a:gd name="T24" fmla="*/ 34 w 34"/>
                  <a:gd name="T25" fmla="*/ 74 h 100"/>
                  <a:gd name="T26" fmla="*/ 34 w 34"/>
                  <a:gd name="T27" fmla="*/ 81 h 100"/>
                  <a:gd name="T28" fmla="*/ 34 w 34"/>
                  <a:gd name="T29" fmla="*/ 88 h 100"/>
                  <a:gd name="T30" fmla="*/ 31 w 34"/>
                  <a:gd name="T31" fmla="*/ 95 h 100"/>
                  <a:gd name="T32" fmla="*/ 31 w 34"/>
                  <a:gd name="T33" fmla="*/ 100 h 100"/>
                  <a:gd name="T34" fmla="*/ 26 w 34"/>
                  <a:gd name="T35" fmla="*/ 100 h 100"/>
                  <a:gd name="T36" fmla="*/ 24 w 34"/>
                  <a:gd name="T37" fmla="*/ 98 h 100"/>
                  <a:gd name="T38" fmla="*/ 22 w 34"/>
                  <a:gd name="T39" fmla="*/ 91 h 100"/>
                  <a:gd name="T40" fmla="*/ 17 w 34"/>
                  <a:gd name="T41" fmla="*/ 88 h 100"/>
                  <a:gd name="T42" fmla="*/ 15 w 34"/>
                  <a:gd name="T43" fmla="*/ 79 h 100"/>
                  <a:gd name="T44" fmla="*/ 12 w 34"/>
                  <a:gd name="T45" fmla="*/ 72 h 100"/>
                  <a:gd name="T46" fmla="*/ 10 w 34"/>
                  <a:gd name="T47" fmla="*/ 65 h 100"/>
                  <a:gd name="T48" fmla="*/ 7 w 34"/>
                  <a:gd name="T49" fmla="*/ 55 h 100"/>
                  <a:gd name="T50" fmla="*/ 5 w 34"/>
                  <a:gd name="T51" fmla="*/ 46 h 100"/>
                  <a:gd name="T52" fmla="*/ 5 w 34"/>
                  <a:gd name="T53" fmla="*/ 38 h 100"/>
                  <a:gd name="T54" fmla="*/ 3 w 34"/>
                  <a:gd name="T55" fmla="*/ 29 h 100"/>
                  <a:gd name="T56" fmla="*/ 3 w 34"/>
                  <a:gd name="T57" fmla="*/ 22 h 100"/>
                  <a:gd name="T58" fmla="*/ 0 w 34"/>
                  <a:gd name="T59" fmla="*/ 15 h 100"/>
                  <a:gd name="T60" fmla="*/ 0 w 34"/>
                  <a:gd name="T61" fmla="*/ 8 h 100"/>
                  <a:gd name="T62" fmla="*/ 0 w 34"/>
                  <a:gd name="T63" fmla="*/ 3 h 100"/>
                  <a:gd name="T64" fmla="*/ 0 w 34"/>
                  <a:gd name="T65" fmla="*/ 0 h 100"/>
                  <a:gd name="T66" fmla="*/ 0 w 34"/>
                  <a:gd name="T67" fmla="*/ 0 h 1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100">
                    <a:moveTo>
                      <a:pt x="0" y="0"/>
                    </a:moveTo>
                    <a:lnTo>
                      <a:pt x="5" y="3"/>
                    </a:lnTo>
                    <a:lnTo>
                      <a:pt x="10" y="8"/>
                    </a:lnTo>
                    <a:lnTo>
                      <a:pt x="15" y="12"/>
                    </a:lnTo>
                    <a:lnTo>
                      <a:pt x="17" y="19"/>
                    </a:lnTo>
                    <a:lnTo>
                      <a:pt x="22" y="24"/>
                    </a:lnTo>
                    <a:lnTo>
                      <a:pt x="24" y="31"/>
                    </a:lnTo>
                    <a:lnTo>
                      <a:pt x="26" y="36"/>
                    </a:lnTo>
                    <a:lnTo>
                      <a:pt x="29" y="46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4" y="67"/>
                    </a:lnTo>
                    <a:lnTo>
                      <a:pt x="34" y="74"/>
                    </a:lnTo>
                    <a:lnTo>
                      <a:pt x="34" y="81"/>
                    </a:lnTo>
                    <a:lnTo>
                      <a:pt x="34" y="88"/>
                    </a:lnTo>
                    <a:lnTo>
                      <a:pt x="31" y="95"/>
                    </a:lnTo>
                    <a:lnTo>
                      <a:pt x="31" y="100"/>
                    </a:lnTo>
                    <a:lnTo>
                      <a:pt x="26" y="100"/>
                    </a:lnTo>
                    <a:lnTo>
                      <a:pt x="24" y="98"/>
                    </a:lnTo>
                    <a:lnTo>
                      <a:pt x="22" y="91"/>
                    </a:lnTo>
                    <a:lnTo>
                      <a:pt x="17" y="88"/>
                    </a:lnTo>
                    <a:lnTo>
                      <a:pt x="15" y="79"/>
                    </a:lnTo>
                    <a:lnTo>
                      <a:pt x="12" y="72"/>
                    </a:lnTo>
                    <a:lnTo>
                      <a:pt x="10" y="65"/>
                    </a:lnTo>
                    <a:lnTo>
                      <a:pt x="7" y="55"/>
                    </a:lnTo>
                    <a:lnTo>
                      <a:pt x="5" y="46"/>
                    </a:lnTo>
                    <a:lnTo>
                      <a:pt x="5" y="38"/>
                    </a:lnTo>
                    <a:lnTo>
                      <a:pt x="3" y="29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3" name="Freeform 494"/>
              <p:cNvSpPr>
                <a:spLocks/>
              </p:cNvSpPr>
              <p:nvPr/>
            </p:nvSpPr>
            <p:spPr bwMode="auto">
              <a:xfrm>
                <a:off x="5089" y="4227"/>
                <a:ext cx="73" cy="171"/>
              </a:xfrm>
              <a:custGeom>
                <a:avLst/>
                <a:gdLst>
                  <a:gd name="T0" fmla="*/ 0 w 73"/>
                  <a:gd name="T1" fmla="*/ 171 h 171"/>
                  <a:gd name="T2" fmla="*/ 73 w 73"/>
                  <a:gd name="T3" fmla="*/ 0 h 171"/>
                  <a:gd name="T4" fmla="*/ 71 w 73"/>
                  <a:gd name="T5" fmla="*/ 3 h 171"/>
                  <a:gd name="T6" fmla="*/ 71 w 73"/>
                  <a:gd name="T7" fmla="*/ 10 h 171"/>
                  <a:gd name="T8" fmla="*/ 71 w 73"/>
                  <a:gd name="T9" fmla="*/ 15 h 171"/>
                  <a:gd name="T10" fmla="*/ 69 w 73"/>
                  <a:gd name="T11" fmla="*/ 19 h 171"/>
                  <a:gd name="T12" fmla="*/ 69 w 73"/>
                  <a:gd name="T13" fmla="*/ 24 h 171"/>
                  <a:gd name="T14" fmla="*/ 66 w 73"/>
                  <a:gd name="T15" fmla="*/ 31 h 171"/>
                  <a:gd name="T16" fmla="*/ 66 w 73"/>
                  <a:gd name="T17" fmla="*/ 36 h 171"/>
                  <a:gd name="T18" fmla="*/ 66 w 73"/>
                  <a:gd name="T19" fmla="*/ 43 h 171"/>
                  <a:gd name="T20" fmla="*/ 64 w 73"/>
                  <a:gd name="T21" fmla="*/ 48 h 171"/>
                  <a:gd name="T22" fmla="*/ 64 w 73"/>
                  <a:gd name="T23" fmla="*/ 55 h 171"/>
                  <a:gd name="T24" fmla="*/ 61 w 73"/>
                  <a:gd name="T25" fmla="*/ 60 h 171"/>
                  <a:gd name="T26" fmla="*/ 61 w 73"/>
                  <a:gd name="T27" fmla="*/ 67 h 171"/>
                  <a:gd name="T28" fmla="*/ 59 w 73"/>
                  <a:gd name="T29" fmla="*/ 72 h 171"/>
                  <a:gd name="T30" fmla="*/ 57 w 73"/>
                  <a:gd name="T31" fmla="*/ 79 h 171"/>
                  <a:gd name="T32" fmla="*/ 57 w 73"/>
                  <a:gd name="T33" fmla="*/ 86 h 171"/>
                  <a:gd name="T34" fmla="*/ 54 w 73"/>
                  <a:gd name="T35" fmla="*/ 91 h 171"/>
                  <a:gd name="T36" fmla="*/ 52 w 73"/>
                  <a:gd name="T37" fmla="*/ 98 h 171"/>
                  <a:gd name="T38" fmla="*/ 50 w 73"/>
                  <a:gd name="T39" fmla="*/ 103 h 171"/>
                  <a:gd name="T40" fmla="*/ 47 w 73"/>
                  <a:gd name="T41" fmla="*/ 107 h 171"/>
                  <a:gd name="T42" fmla="*/ 45 w 73"/>
                  <a:gd name="T43" fmla="*/ 114 h 171"/>
                  <a:gd name="T44" fmla="*/ 42 w 73"/>
                  <a:gd name="T45" fmla="*/ 119 h 171"/>
                  <a:gd name="T46" fmla="*/ 40 w 73"/>
                  <a:gd name="T47" fmla="*/ 124 h 171"/>
                  <a:gd name="T48" fmla="*/ 38 w 73"/>
                  <a:gd name="T49" fmla="*/ 131 h 171"/>
                  <a:gd name="T50" fmla="*/ 33 w 73"/>
                  <a:gd name="T51" fmla="*/ 136 h 171"/>
                  <a:gd name="T52" fmla="*/ 31 w 73"/>
                  <a:gd name="T53" fmla="*/ 141 h 171"/>
                  <a:gd name="T54" fmla="*/ 26 w 73"/>
                  <a:gd name="T55" fmla="*/ 145 h 171"/>
                  <a:gd name="T56" fmla="*/ 21 w 73"/>
                  <a:gd name="T57" fmla="*/ 150 h 171"/>
                  <a:gd name="T58" fmla="*/ 16 w 73"/>
                  <a:gd name="T59" fmla="*/ 155 h 171"/>
                  <a:gd name="T60" fmla="*/ 12 w 73"/>
                  <a:gd name="T61" fmla="*/ 157 h 171"/>
                  <a:gd name="T62" fmla="*/ 9 w 73"/>
                  <a:gd name="T63" fmla="*/ 162 h 171"/>
                  <a:gd name="T64" fmla="*/ 2 w 73"/>
                  <a:gd name="T65" fmla="*/ 167 h 171"/>
                  <a:gd name="T66" fmla="*/ 0 w 73"/>
                  <a:gd name="T67" fmla="*/ 171 h 171"/>
                  <a:gd name="T68" fmla="*/ 0 w 73"/>
                  <a:gd name="T69" fmla="*/ 171 h 1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" h="171">
                    <a:moveTo>
                      <a:pt x="0" y="171"/>
                    </a:moveTo>
                    <a:lnTo>
                      <a:pt x="73" y="0"/>
                    </a:lnTo>
                    <a:lnTo>
                      <a:pt x="71" y="3"/>
                    </a:lnTo>
                    <a:lnTo>
                      <a:pt x="71" y="10"/>
                    </a:lnTo>
                    <a:lnTo>
                      <a:pt x="71" y="15"/>
                    </a:lnTo>
                    <a:lnTo>
                      <a:pt x="69" y="19"/>
                    </a:lnTo>
                    <a:lnTo>
                      <a:pt x="69" y="24"/>
                    </a:lnTo>
                    <a:lnTo>
                      <a:pt x="66" y="31"/>
                    </a:lnTo>
                    <a:lnTo>
                      <a:pt x="66" y="36"/>
                    </a:lnTo>
                    <a:lnTo>
                      <a:pt x="66" y="43"/>
                    </a:lnTo>
                    <a:lnTo>
                      <a:pt x="64" y="48"/>
                    </a:lnTo>
                    <a:lnTo>
                      <a:pt x="64" y="55"/>
                    </a:lnTo>
                    <a:lnTo>
                      <a:pt x="61" y="60"/>
                    </a:lnTo>
                    <a:lnTo>
                      <a:pt x="61" y="67"/>
                    </a:lnTo>
                    <a:lnTo>
                      <a:pt x="59" y="72"/>
                    </a:lnTo>
                    <a:lnTo>
                      <a:pt x="57" y="79"/>
                    </a:lnTo>
                    <a:lnTo>
                      <a:pt x="57" y="86"/>
                    </a:lnTo>
                    <a:lnTo>
                      <a:pt x="54" y="91"/>
                    </a:lnTo>
                    <a:lnTo>
                      <a:pt x="52" y="98"/>
                    </a:lnTo>
                    <a:lnTo>
                      <a:pt x="50" y="103"/>
                    </a:lnTo>
                    <a:lnTo>
                      <a:pt x="47" y="107"/>
                    </a:lnTo>
                    <a:lnTo>
                      <a:pt x="45" y="114"/>
                    </a:lnTo>
                    <a:lnTo>
                      <a:pt x="42" y="119"/>
                    </a:lnTo>
                    <a:lnTo>
                      <a:pt x="40" y="124"/>
                    </a:lnTo>
                    <a:lnTo>
                      <a:pt x="38" y="131"/>
                    </a:lnTo>
                    <a:lnTo>
                      <a:pt x="33" y="136"/>
                    </a:lnTo>
                    <a:lnTo>
                      <a:pt x="31" y="141"/>
                    </a:lnTo>
                    <a:lnTo>
                      <a:pt x="26" y="145"/>
                    </a:lnTo>
                    <a:lnTo>
                      <a:pt x="21" y="150"/>
                    </a:lnTo>
                    <a:lnTo>
                      <a:pt x="16" y="155"/>
                    </a:lnTo>
                    <a:lnTo>
                      <a:pt x="12" y="157"/>
                    </a:lnTo>
                    <a:lnTo>
                      <a:pt x="9" y="162"/>
                    </a:lnTo>
                    <a:lnTo>
                      <a:pt x="2" y="167"/>
                    </a:lnTo>
                    <a:lnTo>
                      <a:pt x="0" y="1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4" name="Freeform 495"/>
              <p:cNvSpPr>
                <a:spLocks/>
              </p:cNvSpPr>
              <p:nvPr/>
            </p:nvSpPr>
            <p:spPr bwMode="auto">
              <a:xfrm>
                <a:off x="6441" y="4736"/>
                <a:ext cx="45" cy="31"/>
              </a:xfrm>
              <a:custGeom>
                <a:avLst/>
                <a:gdLst>
                  <a:gd name="T0" fmla="*/ 0 w 45"/>
                  <a:gd name="T1" fmla="*/ 31 h 31"/>
                  <a:gd name="T2" fmla="*/ 5 w 45"/>
                  <a:gd name="T3" fmla="*/ 24 h 31"/>
                  <a:gd name="T4" fmla="*/ 9 w 45"/>
                  <a:gd name="T5" fmla="*/ 19 h 31"/>
                  <a:gd name="T6" fmla="*/ 17 w 45"/>
                  <a:gd name="T7" fmla="*/ 14 h 31"/>
                  <a:gd name="T8" fmla="*/ 24 w 45"/>
                  <a:gd name="T9" fmla="*/ 9 h 31"/>
                  <a:gd name="T10" fmla="*/ 28 w 45"/>
                  <a:gd name="T11" fmla="*/ 5 h 31"/>
                  <a:gd name="T12" fmla="*/ 33 w 45"/>
                  <a:gd name="T13" fmla="*/ 2 h 31"/>
                  <a:gd name="T14" fmla="*/ 38 w 45"/>
                  <a:gd name="T15" fmla="*/ 0 h 31"/>
                  <a:gd name="T16" fmla="*/ 40 w 45"/>
                  <a:gd name="T17" fmla="*/ 0 h 31"/>
                  <a:gd name="T18" fmla="*/ 45 w 45"/>
                  <a:gd name="T19" fmla="*/ 9 h 31"/>
                  <a:gd name="T20" fmla="*/ 40 w 45"/>
                  <a:gd name="T21" fmla="*/ 12 h 31"/>
                  <a:gd name="T22" fmla="*/ 36 w 45"/>
                  <a:gd name="T23" fmla="*/ 17 h 31"/>
                  <a:gd name="T24" fmla="*/ 28 w 45"/>
                  <a:gd name="T25" fmla="*/ 19 h 31"/>
                  <a:gd name="T26" fmla="*/ 24 w 45"/>
                  <a:gd name="T27" fmla="*/ 21 h 31"/>
                  <a:gd name="T28" fmla="*/ 17 w 45"/>
                  <a:gd name="T29" fmla="*/ 26 h 31"/>
                  <a:gd name="T30" fmla="*/ 12 w 45"/>
                  <a:gd name="T31" fmla="*/ 28 h 31"/>
                  <a:gd name="T32" fmla="*/ 5 w 45"/>
                  <a:gd name="T33" fmla="*/ 28 h 31"/>
                  <a:gd name="T34" fmla="*/ 0 w 45"/>
                  <a:gd name="T35" fmla="*/ 31 h 31"/>
                  <a:gd name="T36" fmla="*/ 0 w 45"/>
                  <a:gd name="T37" fmla="*/ 31 h 3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" h="31">
                    <a:moveTo>
                      <a:pt x="0" y="31"/>
                    </a:moveTo>
                    <a:lnTo>
                      <a:pt x="5" y="24"/>
                    </a:lnTo>
                    <a:lnTo>
                      <a:pt x="9" y="19"/>
                    </a:lnTo>
                    <a:lnTo>
                      <a:pt x="17" y="14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33" y="2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5" y="9"/>
                    </a:lnTo>
                    <a:lnTo>
                      <a:pt x="40" y="12"/>
                    </a:lnTo>
                    <a:lnTo>
                      <a:pt x="36" y="17"/>
                    </a:lnTo>
                    <a:lnTo>
                      <a:pt x="28" y="19"/>
                    </a:lnTo>
                    <a:lnTo>
                      <a:pt x="24" y="21"/>
                    </a:lnTo>
                    <a:lnTo>
                      <a:pt x="17" y="26"/>
                    </a:lnTo>
                    <a:lnTo>
                      <a:pt x="12" y="28"/>
                    </a:lnTo>
                    <a:lnTo>
                      <a:pt x="5" y="28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5" name="Freeform 496"/>
              <p:cNvSpPr>
                <a:spLocks/>
              </p:cNvSpPr>
              <p:nvPr/>
            </p:nvSpPr>
            <p:spPr bwMode="auto">
              <a:xfrm>
                <a:off x="5669" y="3975"/>
                <a:ext cx="30" cy="46"/>
              </a:xfrm>
              <a:custGeom>
                <a:avLst/>
                <a:gdLst>
                  <a:gd name="T0" fmla="*/ 0 w 30"/>
                  <a:gd name="T1" fmla="*/ 22 h 46"/>
                  <a:gd name="T2" fmla="*/ 4 w 30"/>
                  <a:gd name="T3" fmla="*/ 15 h 46"/>
                  <a:gd name="T4" fmla="*/ 11 w 30"/>
                  <a:gd name="T5" fmla="*/ 10 h 46"/>
                  <a:gd name="T6" fmla="*/ 14 w 30"/>
                  <a:gd name="T7" fmla="*/ 8 h 46"/>
                  <a:gd name="T8" fmla="*/ 19 w 30"/>
                  <a:gd name="T9" fmla="*/ 5 h 46"/>
                  <a:gd name="T10" fmla="*/ 23 w 30"/>
                  <a:gd name="T11" fmla="*/ 0 h 46"/>
                  <a:gd name="T12" fmla="*/ 30 w 30"/>
                  <a:gd name="T13" fmla="*/ 0 h 46"/>
                  <a:gd name="T14" fmla="*/ 28 w 30"/>
                  <a:gd name="T15" fmla="*/ 5 h 46"/>
                  <a:gd name="T16" fmla="*/ 28 w 30"/>
                  <a:gd name="T17" fmla="*/ 10 h 46"/>
                  <a:gd name="T18" fmla="*/ 26 w 30"/>
                  <a:gd name="T19" fmla="*/ 15 h 46"/>
                  <a:gd name="T20" fmla="*/ 23 w 30"/>
                  <a:gd name="T21" fmla="*/ 22 h 46"/>
                  <a:gd name="T22" fmla="*/ 21 w 30"/>
                  <a:gd name="T23" fmla="*/ 27 h 46"/>
                  <a:gd name="T24" fmla="*/ 19 w 30"/>
                  <a:gd name="T25" fmla="*/ 34 h 46"/>
                  <a:gd name="T26" fmla="*/ 16 w 30"/>
                  <a:gd name="T27" fmla="*/ 38 h 46"/>
                  <a:gd name="T28" fmla="*/ 14 w 30"/>
                  <a:gd name="T29" fmla="*/ 46 h 46"/>
                  <a:gd name="T30" fmla="*/ 11 w 30"/>
                  <a:gd name="T31" fmla="*/ 43 h 46"/>
                  <a:gd name="T32" fmla="*/ 7 w 30"/>
                  <a:gd name="T33" fmla="*/ 36 h 46"/>
                  <a:gd name="T34" fmla="*/ 2 w 30"/>
                  <a:gd name="T35" fmla="*/ 29 h 46"/>
                  <a:gd name="T36" fmla="*/ 0 w 30"/>
                  <a:gd name="T37" fmla="*/ 22 h 46"/>
                  <a:gd name="T38" fmla="*/ 0 w 30"/>
                  <a:gd name="T39" fmla="*/ 22 h 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" h="46">
                    <a:moveTo>
                      <a:pt x="0" y="22"/>
                    </a:moveTo>
                    <a:lnTo>
                      <a:pt x="4" y="15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9" y="5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28" y="5"/>
                    </a:lnTo>
                    <a:lnTo>
                      <a:pt x="28" y="10"/>
                    </a:lnTo>
                    <a:lnTo>
                      <a:pt x="26" y="15"/>
                    </a:lnTo>
                    <a:lnTo>
                      <a:pt x="23" y="22"/>
                    </a:lnTo>
                    <a:lnTo>
                      <a:pt x="21" y="27"/>
                    </a:lnTo>
                    <a:lnTo>
                      <a:pt x="19" y="34"/>
                    </a:lnTo>
                    <a:lnTo>
                      <a:pt x="16" y="38"/>
                    </a:lnTo>
                    <a:lnTo>
                      <a:pt x="14" y="46"/>
                    </a:lnTo>
                    <a:lnTo>
                      <a:pt x="11" y="43"/>
                    </a:lnTo>
                    <a:lnTo>
                      <a:pt x="7" y="36"/>
                    </a:lnTo>
                    <a:lnTo>
                      <a:pt x="2" y="29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6" name="Freeform 497"/>
              <p:cNvSpPr>
                <a:spLocks/>
              </p:cNvSpPr>
              <p:nvPr/>
            </p:nvSpPr>
            <p:spPr bwMode="auto">
              <a:xfrm>
                <a:off x="4055" y="4370"/>
                <a:ext cx="76" cy="173"/>
              </a:xfrm>
              <a:custGeom>
                <a:avLst/>
                <a:gdLst>
                  <a:gd name="T0" fmla="*/ 76 w 76"/>
                  <a:gd name="T1" fmla="*/ 173 h 173"/>
                  <a:gd name="T2" fmla="*/ 66 w 76"/>
                  <a:gd name="T3" fmla="*/ 164 h 173"/>
                  <a:gd name="T4" fmla="*/ 59 w 76"/>
                  <a:gd name="T5" fmla="*/ 154 h 173"/>
                  <a:gd name="T6" fmla="*/ 57 w 76"/>
                  <a:gd name="T7" fmla="*/ 150 h 173"/>
                  <a:gd name="T8" fmla="*/ 52 w 76"/>
                  <a:gd name="T9" fmla="*/ 145 h 173"/>
                  <a:gd name="T10" fmla="*/ 50 w 76"/>
                  <a:gd name="T11" fmla="*/ 140 h 173"/>
                  <a:gd name="T12" fmla="*/ 47 w 76"/>
                  <a:gd name="T13" fmla="*/ 135 h 173"/>
                  <a:gd name="T14" fmla="*/ 43 w 76"/>
                  <a:gd name="T15" fmla="*/ 131 h 173"/>
                  <a:gd name="T16" fmla="*/ 40 w 76"/>
                  <a:gd name="T17" fmla="*/ 124 h 173"/>
                  <a:gd name="T18" fmla="*/ 38 w 76"/>
                  <a:gd name="T19" fmla="*/ 119 h 173"/>
                  <a:gd name="T20" fmla="*/ 35 w 76"/>
                  <a:gd name="T21" fmla="*/ 114 h 173"/>
                  <a:gd name="T22" fmla="*/ 33 w 76"/>
                  <a:gd name="T23" fmla="*/ 109 h 173"/>
                  <a:gd name="T24" fmla="*/ 28 w 76"/>
                  <a:gd name="T25" fmla="*/ 102 h 173"/>
                  <a:gd name="T26" fmla="*/ 26 w 76"/>
                  <a:gd name="T27" fmla="*/ 97 h 173"/>
                  <a:gd name="T28" fmla="*/ 26 w 76"/>
                  <a:gd name="T29" fmla="*/ 93 h 173"/>
                  <a:gd name="T30" fmla="*/ 24 w 76"/>
                  <a:gd name="T31" fmla="*/ 88 h 173"/>
                  <a:gd name="T32" fmla="*/ 19 w 76"/>
                  <a:gd name="T33" fmla="*/ 83 h 173"/>
                  <a:gd name="T34" fmla="*/ 19 w 76"/>
                  <a:gd name="T35" fmla="*/ 76 h 173"/>
                  <a:gd name="T36" fmla="*/ 16 w 76"/>
                  <a:gd name="T37" fmla="*/ 71 h 173"/>
                  <a:gd name="T38" fmla="*/ 14 w 76"/>
                  <a:gd name="T39" fmla="*/ 64 h 173"/>
                  <a:gd name="T40" fmla="*/ 12 w 76"/>
                  <a:gd name="T41" fmla="*/ 59 h 173"/>
                  <a:gd name="T42" fmla="*/ 9 w 76"/>
                  <a:gd name="T43" fmla="*/ 52 h 173"/>
                  <a:gd name="T44" fmla="*/ 9 w 76"/>
                  <a:gd name="T45" fmla="*/ 47 h 173"/>
                  <a:gd name="T46" fmla="*/ 7 w 76"/>
                  <a:gd name="T47" fmla="*/ 43 h 173"/>
                  <a:gd name="T48" fmla="*/ 5 w 76"/>
                  <a:gd name="T49" fmla="*/ 36 h 173"/>
                  <a:gd name="T50" fmla="*/ 5 w 76"/>
                  <a:gd name="T51" fmla="*/ 28 h 173"/>
                  <a:gd name="T52" fmla="*/ 2 w 76"/>
                  <a:gd name="T53" fmla="*/ 24 h 173"/>
                  <a:gd name="T54" fmla="*/ 2 w 76"/>
                  <a:gd name="T55" fmla="*/ 17 h 173"/>
                  <a:gd name="T56" fmla="*/ 0 w 76"/>
                  <a:gd name="T57" fmla="*/ 12 h 173"/>
                  <a:gd name="T58" fmla="*/ 0 w 76"/>
                  <a:gd name="T59" fmla="*/ 5 h 173"/>
                  <a:gd name="T60" fmla="*/ 0 w 76"/>
                  <a:gd name="T61" fmla="*/ 0 h 173"/>
                  <a:gd name="T62" fmla="*/ 2 w 76"/>
                  <a:gd name="T63" fmla="*/ 2 h 173"/>
                  <a:gd name="T64" fmla="*/ 7 w 76"/>
                  <a:gd name="T65" fmla="*/ 7 h 173"/>
                  <a:gd name="T66" fmla="*/ 9 w 76"/>
                  <a:gd name="T67" fmla="*/ 12 h 173"/>
                  <a:gd name="T68" fmla="*/ 12 w 76"/>
                  <a:gd name="T69" fmla="*/ 14 h 173"/>
                  <a:gd name="T70" fmla="*/ 14 w 76"/>
                  <a:gd name="T71" fmla="*/ 21 h 173"/>
                  <a:gd name="T72" fmla="*/ 16 w 76"/>
                  <a:gd name="T73" fmla="*/ 26 h 173"/>
                  <a:gd name="T74" fmla="*/ 19 w 76"/>
                  <a:gd name="T75" fmla="*/ 31 h 173"/>
                  <a:gd name="T76" fmla="*/ 24 w 76"/>
                  <a:gd name="T77" fmla="*/ 38 h 173"/>
                  <a:gd name="T78" fmla="*/ 26 w 76"/>
                  <a:gd name="T79" fmla="*/ 43 h 173"/>
                  <a:gd name="T80" fmla="*/ 28 w 76"/>
                  <a:gd name="T81" fmla="*/ 50 h 173"/>
                  <a:gd name="T82" fmla="*/ 31 w 76"/>
                  <a:gd name="T83" fmla="*/ 57 h 173"/>
                  <a:gd name="T84" fmla="*/ 33 w 76"/>
                  <a:gd name="T85" fmla="*/ 64 h 173"/>
                  <a:gd name="T86" fmla="*/ 38 w 76"/>
                  <a:gd name="T87" fmla="*/ 71 h 173"/>
                  <a:gd name="T88" fmla="*/ 40 w 76"/>
                  <a:gd name="T89" fmla="*/ 81 h 173"/>
                  <a:gd name="T90" fmla="*/ 43 w 76"/>
                  <a:gd name="T91" fmla="*/ 88 h 173"/>
                  <a:gd name="T92" fmla="*/ 47 w 76"/>
                  <a:gd name="T93" fmla="*/ 95 h 173"/>
                  <a:gd name="T94" fmla="*/ 50 w 76"/>
                  <a:gd name="T95" fmla="*/ 102 h 173"/>
                  <a:gd name="T96" fmla="*/ 52 w 76"/>
                  <a:gd name="T97" fmla="*/ 109 h 173"/>
                  <a:gd name="T98" fmla="*/ 54 w 76"/>
                  <a:gd name="T99" fmla="*/ 116 h 173"/>
                  <a:gd name="T100" fmla="*/ 57 w 76"/>
                  <a:gd name="T101" fmla="*/ 124 h 173"/>
                  <a:gd name="T102" fmla="*/ 59 w 76"/>
                  <a:gd name="T103" fmla="*/ 131 h 173"/>
                  <a:gd name="T104" fmla="*/ 62 w 76"/>
                  <a:gd name="T105" fmla="*/ 138 h 173"/>
                  <a:gd name="T106" fmla="*/ 64 w 76"/>
                  <a:gd name="T107" fmla="*/ 143 h 173"/>
                  <a:gd name="T108" fmla="*/ 66 w 76"/>
                  <a:gd name="T109" fmla="*/ 150 h 173"/>
                  <a:gd name="T110" fmla="*/ 66 w 76"/>
                  <a:gd name="T111" fmla="*/ 154 h 173"/>
                  <a:gd name="T112" fmla="*/ 71 w 76"/>
                  <a:gd name="T113" fmla="*/ 159 h 173"/>
                  <a:gd name="T114" fmla="*/ 74 w 76"/>
                  <a:gd name="T115" fmla="*/ 166 h 173"/>
                  <a:gd name="T116" fmla="*/ 76 w 76"/>
                  <a:gd name="T117" fmla="*/ 173 h 173"/>
                  <a:gd name="T118" fmla="*/ 76 w 76"/>
                  <a:gd name="T119" fmla="*/ 173 h 17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6" h="173">
                    <a:moveTo>
                      <a:pt x="76" y="173"/>
                    </a:moveTo>
                    <a:lnTo>
                      <a:pt x="66" y="164"/>
                    </a:lnTo>
                    <a:lnTo>
                      <a:pt x="59" y="154"/>
                    </a:lnTo>
                    <a:lnTo>
                      <a:pt x="57" y="150"/>
                    </a:lnTo>
                    <a:lnTo>
                      <a:pt x="52" y="145"/>
                    </a:lnTo>
                    <a:lnTo>
                      <a:pt x="50" y="140"/>
                    </a:lnTo>
                    <a:lnTo>
                      <a:pt x="47" y="135"/>
                    </a:lnTo>
                    <a:lnTo>
                      <a:pt x="43" y="131"/>
                    </a:lnTo>
                    <a:lnTo>
                      <a:pt x="40" y="124"/>
                    </a:lnTo>
                    <a:lnTo>
                      <a:pt x="38" y="119"/>
                    </a:lnTo>
                    <a:lnTo>
                      <a:pt x="35" y="114"/>
                    </a:lnTo>
                    <a:lnTo>
                      <a:pt x="33" y="109"/>
                    </a:lnTo>
                    <a:lnTo>
                      <a:pt x="28" y="102"/>
                    </a:lnTo>
                    <a:lnTo>
                      <a:pt x="26" y="97"/>
                    </a:lnTo>
                    <a:lnTo>
                      <a:pt x="26" y="93"/>
                    </a:lnTo>
                    <a:lnTo>
                      <a:pt x="24" y="88"/>
                    </a:lnTo>
                    <a:lnTo>
                      <a:pt x="19" y="83"/>
                    </a:lnTo>
                    <a:lnTo>
                      <a:pt x="19" y="76"/>
                    </a:lnTo>
                    <a:lnTo>
                      <a:pt x="16" y="71"/>
                    </a:lnTo>
                    <a:lnTo>
                      <a:pt x="14" y="64"/>
                    </a:lnTo>
                    <a:lnTo>
                      <a:pt x="12" y="59"/>
                    </a:lnTo>
                    <a:lnTo>
                      <a:pt x="9" y="52"/>
                    </a:lnTo>
                    <a:lnTo>
                      <a:pt x="9" y="47"/>
                    </a:lnTo>
                    <a:lnTo>
                      <a:pt x="7" y="43"/>
                    </a:lnTo>
                    <a:lnTo>
                      <a:pt x="5" y="36"/>
                    </a:lnTo>
                    <a:lnTo>
                      <a:pt x="5" y="28"/>
                    </a:lnTo>
                    <a:lnTo>
                      <a:pt x="2" y="24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7" y="7"/>
                    </a:lnTo>
                    <a:lnTo>
                      <a:pt x="9" y="12"/>
                    </a:lnTo>
                    <a:lnTo>
                      <a:pt x="12" y="14"/>
                    </a:lnTo>
                    <a:lnTo>
                      <a:pt x="14" y="21"/>
                    </a:lnTo>
                    <a:lnTo>
                      <a:pt x="16" y="26"/>
                    </a:lnTo>
                    <a:lnTo>
                      <a:pt x="19" y="31"/>
                    </a:lnTo>
                    <a:lnTo>
                      <a:pt x="24" y="38"/>
                    </a:lnTo>
                    <a:lnTo>
                      <a:pt x="26" y="43"/>
                    </a:lnTo>
                    <a:lnTo>
                      <a:pt x="28" y="50"/>
                    </a:lnTo>
                    <a:lnTo>
                      <a:pt x="31" y="57"/>
                    </a:lnTo>
                    <a:lnTo>
                      <a:pt x="33" y="64"/>
                    </a:lnTo>
                    <a:lnTo>
                      <a:pt x="38" y="71"/>
                    </a:lnTo>
                    <a:lnTo>
                      <a:pt x="40" y="81"/>
                    </a:lnTo>
                    <a:lnTo>
                      <a:pt x="43" y="88"/>
                    </a:lnTo>
                    <a:lnTo>
                      <a:pt x="47" y="95"/>
                    </a:lnTo>
                    <a:lnTo>
                      <a:pt x="50" y="102"/>
                    </a:lnTo>
                    <a:lnTo>
                      <a:pt x="52" y="109"/>
                    </a:lnTo>
                    <a:lnTo>
                      <a:pt x="54" y="116"/>
                    </a:lnTo>
                    <a:lnTo>
                      <a:pt x="57" y="124"/>
                    </a:lnTo>
                    <a:lnTo>
                      <a:pt x="59" y="131"/>
                    </a:lnTo>
                    <a:lnTo>
                      <a:pt x="62" y="138"/>
                    </a:lnTo>
                    <a:lnTo>
                      <a:pt x="64" y="143"/>
                    </a:lnTo>
                    <a:lnTo>
                      <a:pt x="66" y="150"/>
                    </a:lnTo>
                    <a:lnTo>
                      <a:pt x="66" y="154"/>
                    </a:lnTo>
                    <a:lnTo>
                      <a:pt x="71" y="159"/>
                    </a:lnTo>
                    <a:lnTo>
                      <a:pt x="74" y="166"/>
                    </a:lnTo>
                    <a:lnTo>
                      <a:pt x="76" y="1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7" name="Freeform 498"/>
              <p:cNvSpPr>
                <a:spLocks/>
              </p:cNvSpPr>
              <p:nvPr/>
            </p:nvSpPr>
            <p:spPr bwMode="auto">
              <a:xfrm>
                <a:off x="3941" y="4142"/>
                <a:ext cx="45" cy="114"/>
              </a:xfrm>
              <a:custGeom>
                <a:avLst/>
                <a:gdLst>
                  <a:gd name="T0" fmla="*/ 2 w 45"/>
                  <a:gd name="T1" fmla="*/ 0 h 114"/>
                  <a:gd name="T2" fmla="*/ 43 w 45"/>
                  <a:gd name="T3" fmla="*/ 73 h 114"/>
                  <a:gd name="T4" fmla="*/ 38 w 45"/>
                  <a:gd name="T5" fmla="*/ 78 h 114"/>
                  <a:gd name="T6" fmla="*/ 38 w 45"/>
                  <a:gd name="T7" fmla="*/ 81 h 114"/>
                  <a:gd name="T8" fmla="*/ 38 w 45"/>
                  <a:gd name="T9" fmla="*/ 85 h 114"/>
                  <a:gd name="T10" fmla="*/ 40 w 45"/>
                  <a:gd name="T11" fmla="*/ 90 h 114"/>
                  <a:gd name="T12" fmla="*/ 40 w 45"/>
                  <a:gd name="T13" fmla="*/ 95 h 114"/>
                  <a:gd name="T14" fmla="*/ 43 w 45"/>
                  <a:gd name="T15" fmla="*/ 102 h 114"/>
                  <a:gd name="T16" fmla="*/ 43 w 45"/>
                  <a:gd name="T17" fmla="*/ 107 h 114"/>
                  <a:gd name="T18" fmla="*/ 45 w 45"/>
                  <a:gd name="T19" fmla="*/ 114 h 114"/>
                  <a:gd name="T20" fmla="*/ 38 w 45"/>
                  <a:gd name="T21" fmla="*/ 109 h 114"/>
                  <a:gd name="T22" fmla="*/ 31 w 45"/>
                  <a:gd name="T23" fmla="*/ 104 h 114"/>
                  <a:gd name="T24" fmla="*/ 26 w 45"/>
                  <a:gd name="T25" fmla="*/ 97 h 114"/>
                  <a:gd name="T26" fmla="*/ 21 w 45"/>
                  <a:gd name="T27" fmla="*/ 90 h 114"/>
                  <a:gd name="T28" fmla="*/ 14 w 45"/>
                  <a:gd name="T29" fmla="*/ 81 h 114"/>
                  <a:gd name="T30" fmla="*/ 12 w 45"/>
                  <a:gd name="T31" fmla="*/ 71 h 114"/>
                  <a:gd name="T32" fmla="*/ 9 w 45"/>
                  <a:gd name="T33" fmla="*/ 64 h 114"/>
                  <a:gd name="T34" fmla="*/ 7 w 45"/>
                  <a:gd name="T35" fmla="*/ 54 h 114"/>
                  <a:gd name="T36" fmla="*/ 5 w 45"/>
                  <a:gd name="T37" fmla="*/ 50 h 114"/>
                  <a:gd name="T38" fmla="*/ 5 w 45"/>
                  <a:gd name="T39" fmla="*/ 43 h 114"/>
                  <a:gd name="T40" fmla="*/ 2 w 45"/>
                  <a:gd name="T41" fmla="*/ 40 h 114"/>
                  <a:gd name="T42" fmla="*/ 2 w 45"/>
                  <a:gd name="T43" fmla="*/ 35 h 114"/>
                  <a:gd name="T44" fmla="*/ 0 w 45"/>
                  <a:gd name="T45" fmla="*/ 26 h 114"/>
                  <a:gd name="T46" fmla="*/ 0 w 45"/>
                  <a:gd name="T47" fmla="*/ 19 h 114"/>
                  <a:gd name="T48" fmla="*/ 0 w 45"/>
                  <a:gd name="T49" fmla="*/ 12 h 114"/>
                  <a:gd name="T50" fmla="*/ 0 w 45"/>
                  <a:gd name="T51" fmla="*/ 7 h 114"/>
                  <a:gd name="T52" fmla="*/ 0 w 45"/>
                  <a:gd name="T53" fmla="*/ 2 h 114"/>
                  <a:gd name="T54" fmla="*/ 2 w 45"/>
                  <a:gd name="T55" fmla="*/ 0 h 114"/>
                  <a:gd name="T56" fmla="*/ 2 w 45"/>
                  <a:gd name="T57" fmla="*/ 0 h 1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45" h="114">
                    <a:moveTo>
                      <a:pt x="2" y="0"/>
                    </a:moveTo>
                    <a:lnTo>
                      <a:pt x="43" y="73"/>
                    </a:lnTo>
                    <a:lnTo>
                      <a:pt x="38" y="78"/>
                    </a:lnTo>
                    <a:lnTo>
                      <a:pt x="38" y="81"/>
                    </a:lnTo>
                    <a:lnTo>
                      <a:pt x="38" y="85"/>
                    </a:lnTo>
                    <a:lnTo>
                      <a:pt x="40" y="90"/>
                    </a:lnTo>
                    <a:lnTo>
                      <a:pt x="40" y="95"/>
                    </a:lnTo>
                    <a:lnTo>
                      <a:pt x="43" y="102"/>
                    </a:lnTo>
                    <a:lnTo>
                      <a:pt x="43" y="107"/>
                    </a:lnTo>
                    <a:lnTo>
                      <a:pt x="45" y="114"/>
                    </a:lnTo>
                    <a:lnTo>
                      <a:pt x="38" y="109"/>
                    </a:lnTo>
                    <a:lnTo>
                      <a:pt x="31" y="104"/>
                    </a:lnTo>
                    <a:lnTo>
                      <a:pt x="26" y="97"/>
                    </a:lnTo>
                    <a:lnTo>
                      <a:pt x="21" y="90"/>
                    </a:lnTo>
                    <a:lnTo>
                      <a:pt x="14" y="81"/>
                    </a:lnTo>
                    <a:lnTo>
                      <a:pt x="12" y="71"/>
                    </a:lnTo>
                    <a:lnTo>
                      <a:pt x="9" y="64"/>
                    </a:lnTo>
                    <a:lnTo>
                      <a:pt x="7" y="54"/>
                    </a:lnTo>
                    <a:lnTo>
                      <a:pt x="5" y="50"/>
                    </a:lnTo>
                    <a:lnTo>
                      <a:pt x="5" y="43"/>
                    </a:lnTo>
                    <a:lnTo>
                      <a:pt x="2" y="40"/>
                    </a:lnTo>
                    <a:lnTo>
                      <a:pt x="2" y="35"/>
                    </a:lnTo>
                    <a:lnTo>
                      <a:pt x="0" y="26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8" name="Freeform 499"/>
              <p:cNvSpPr>
                <a:spLocks/>
              </p:cNvSpPr>
              <p:nvPr/>
            </p:nvSpPr>
            <p:spPr bwMode="auto">
              <a:xfrm>
                <a:off x="3941" y="3990"/>
                <a:ext cx="35" cy="126"/>
              </a:xfrm>
              <a:custGeom>
                <a:avLst/>
                <a:gdLst>
                  <a:gd name="T0" fmla="*/ 35 w 35"/>
                  <a:gd name="T1" fmla="*/ 126 h 126"/>
                  <a:gd name="T2" fmla="*/ 0 w 35"/>
                  <a:gd name="T3" fmla="*/ 33 h 126"/>
                  <a:gd name="T4" fmla="*/ 0 w 35"/>
                  <a:gd name="T5" fmla="*/ 28 h 126"/>
                  <a:gd name="T6" fmla="*/ 0 w 35"/>
                  <a:gd name="T7" fmla="*/ 21 h 126"/>
                  <a:gd name="T8" fmla="*/ 2 w 35"/>
                  <a:gd name="T9" fmla="*/ 14 h 126"/>
                  <a:gd name="T10" fmla="*/ 5 w 35"/>
                  <a:gd name="T11" fmla="*/ 4 h 126"/>
                  <a:gd name="T12" fmla="*/ 9 w 35"/>
                  <a:gd name="T13" fmla="*/ 4 h 126"/>
                  <a:gd name="T14" fmla="*/ 14 w 35"/>
                  <a:gd name="T15" fmla="*/ 0 h 126"/>
                  <a:gd name="T16" fmla="*/ 21 w 35"/>
                  <a:gd name="T17" fmla="*/ 0 h 126"/>
                  <a:gd name="T18" fmla="*/ 28 w 35"/>
                  <a:gd name="T19" fmla="*/ 2 h 126"/>
                  <a:gd name="T20" fmla="*/ 35 w 35"/>
                  <a:gd name="T21" fmla="*/ 126 h 126"/>
                  <a:gd name="T22" fmla="*/ 35 w 35"/>
                  <a:gd name="T23" fmla="*/ 126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26">
                    <a:moveTo>
                      <a:pt x="35" y="126"/>
                    </a:moveTo>
                    <a:lnTo>
                      <a:pt x="0" y="33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2" y="14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28" y="2"/>
                    </a:lnTo>
                    <a:lnTo>
                      <a:pt x="35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9" name="Freeform 500"/>
              <p:cNvSpPr>
                <a:spLocks/>
              </p:cNvSpPr>
              <p:nvPr/>
            </p:nvSpPr>
            <p:spPr bwMode="auto">
              <a:xfrm>
                <a:off x="4487" y="4755"/>
                <a:ext cx="167" cy="45"/>
              </a:xfrm>
              <a:custGeom>
                <a:avLst/>
                <a:gdLst>
                  <a:gd name="T0" fmla="*/ 12 w 167"/>
                  <a:gd name="T1" fmla="*/ 33 h 45"/>
                  <a:gd name="T2" fmla="*/ 17 w 167"/>
                  <a:gd name="T3" fmla="*/ 31 h 45"/>
                  <a:gd name="T4" fmla="*/ 22 w 167"/>
                  <a:gd name="T5" fmla="*/ 31 h 45"/>
                  <a:gd name="T6" fmla="*/ 24 w 167"/>
                  <a:gd name="T7" fmla="*/ 31 h 45"/>
                  <a:gd name="T8" fmla="*/ 31 w 167"/>
                  <a:gd name="T9" fmla="*/ 31 h 45"/>
                  <a:gd name="T10" fmla="*/ 34 w 167"/>
                  <a:gd name="T11" fmla="*/ 31 h 45"/>
                  <a:gd name="T12" fmla="*/ 41 w 167"/>
                  <a:gd name="T13" fmla="*/ 31 h 45"/>
                  <a:gd name="T14" fmla="*/ 46 w 167"/>
                  <a:gd name="T15" fmla="*/ 31 h 45"/>
                  <a:gd name="T16" fmla="*/ 53 w 167"/>
                  <a:gd name="T17" fmla="*/ 31 h 45"/>
                  <a:gd name="T18" fmla="*/ 60 w 167"/>
                  <a:gd name="T19" fmla="*/ 31 h 45"/>
                  <a:gd name="T20" fmla="*/ 69 w 167"/>
                  <a:gd name="T21" fmla="*/ 31 h 45"/>
                  <a:gd name="T22" fmla="*/ 76 w 167"/>
                  <a:gd name="T23" fmla="*/ 28 h 45"/>
                  <a:gd name="T24" fmla="*/ 86 w 167"/>
                  <a:gd name="T25" fmla="*/ 26 h 45"/>
                  <a:gd name="T26" fmla="*/ 88 w 167"/>
                  <a:gd name="T27" fmla="*/ 26 h 45"/>
                  <a:gd name="T28" fmla="*/ 93 w 167"/>
                  <a:gd name="T29" fmla="*/ 24 h 45"/>
                  <a:gd name="T30" fmla="*/ 98 w 167"/>
                  <a:gd name="T31" fmla="*/ 24 h 45"/>
                  <a:gd name="T32" fmla="*/ 105 w 167"/>
                  <a:gd name="T33" fmla="*/ 21 h 45"/>
                  <a:gd name="T34" fmla="*/ 98 w 167"/>
                  <a:gd name="T35" fmla="*/ 19 h 45"/>
                  <a:gd name="T36" fmla="*/ 93 w 167"/>
                  <a:gd name="T37" fmla="*/ 19 h 45"/>
                  <a:gd name="T38" fmla="*/ 86 w 167"/>
                  <a:gd name="T39" fmla="*/ 19 h 45"/>
                  <a:gd name="T40" fmla="*/ 81 w 167"/>
                  <a:gd name="T41" fmla="*/ 19 h 45"/>
                  <a:gd name="T42" fmla="*/ 76 w 167"/>
                  <a:gd name="T43" fmla="*/ 19 h 45"/>
                  <a:gd name="T44" fmla="*/ 72 w 167"/>
                  <a:gd name="T45" fmla="*/ 19 h 45"/>
                  <a:gd name="T46" fmla="*/ 67 w 167"/>
                  <a:gd name="T47" fmla="*/ 17 h 45"/>
                  <a:gd name="T48" fmla="*/ 62 w 167"/>
                  <a:gd name="T49" fmla="*/ 17 h 45"/>
                  <a:gd name="T50" fmla="*/ 53 w 167"/>
                  <a:gd name="T51" fmla="*/ 17 h 45"/>
                  <a:gd name="T52" fmla="*/ 46 w 167"/>
                  <a:gd name="T53" fmla="*/ 14 h 45"/>
                  <a:gd name="T54" fmla="*/ 38 w 167"/>
                  <a:gd name="T55" fmla="*/ 12 h 45"/>
                  <a:gd name="T56" fmla="*/ 31 w 167"/>
                  <a:gd name="T57" fmla="*/ 12 h 45"/>
                  <a:gd name="T58" fmla="*/ 24 w 167"/>
                  <a:gd name="T59" fmla="*/ 9 h 45"/>
                  <a:gd name="T60" fmla="*/ 19 w 167"/>
                  <a:gd name="T61" fmla="*/ 9 h 45"/>
                  <a:gd name="T62" fmla="*/ 15 w 167"/>
                  <a:gd name="T63" fmla="*/ 7 h 45"/>
                  <a:gd name="T64" fmla="*/ 10 w 167"/>
                  <a:gd name="T65" fmla="*/ 5 h 45"/>
                  <a:gd name="T66" fmla="*/ 3 w 167"/>
                  <a:gd name="T67" fmla="*/ 2 h 45"/>
                  <a:gd name="T68" fmla="*/ 0 w 167"/>
                  <a:gd name="T69" fmla="*/ 0 h 45"/>
                  <a:gd name="T70" fmla="*/ 167 w 167"/>
                  <a:gd name="T71" fmla="*/ 21 h 45"/>
                  <a:gd name="T72" fmla="*/ 162 w 167"/>
                  <a:gd name="T73" fmla="*/ 26 h 45"/>
                  <a:gd name="T74" fmla="*/ 155 w 167"/>
                  <a:gd name="T75" fmla="*/ 31 h 45"/>
                  <a:gd name="T76" fmla="*/ 148 w 167"/>
                  <a:gd name="T77" fmla="*/ 33 h 45"/>
                  <a:gd name="T78" fmla="*/ 138 w 167"/>
                  <a:gd name="T79" fmla="*/ 38 h 45"/>
                  <a:gd name="T80" fmla="*/ 131 w 167"/>
                  <a:gd name="T81" fmla="*/ 38 h 45"/>
                  <a:gd name="T82" fmla="*/ 126 w 167"/>
                  <a:gd name="T83" fmla="*/ 40 h 45"/>
                  <a:gd name="T84" fmla="*/ 122 w 167"/>
                  <a:gd name="T85" fmla="*/ 40 h 45"/>
                  <a:gd name="T86" fmla="*/ 117 w 167"/>
                  <a:gd name="T87" fmla="*/ 43 h 45"/>
                  <a:gd name="T88" fmla="*/ 110 w 167"/>
                  <a:gd name="T89" fmla="*/ 43 h 45"/>
                  <a:gd name="T90" fmla="*/ 103 w 167"/>
                  <a:gd name="T91" fmla="*/ 43 h 45"/>
                  <a:gd name="T92" fmla="*/ 98 w 167"/>
                  <a:gd name="T93" fmla="*/ 45 h 45"/>
                  <a:gd name="T94" fmla="*/ 93 w 167"/>
                  <a:gd name="T95" fmla="*/ 45 h 45"/>
                  <a:gd name="T96" fmla="*/ 86 w 167"/>
                  <a:gd name="T97" fmla="*/ 45 h 45"/>
                  <a:gd name="T98" fmla="*/ 79 w 167"/>
                  <a:gd name="T99" fmla="*/ 45 h 45"/>
                  <a:gd name="T100" fmla="*/ 72 w 167"/>
                  <a:gd name="T101" fmla="*/ 45 h 45"/>
                  <a:gd name="T102" fmla="*/ 67 w 167"/>
                  <a:gd name="T103" fmla="*/ 45 h 45"/>
                  <a:gd name="T104" fmla="*/ 60 w 167"/>
                  <a:gd name="T105" fmla="*/ 45 h 45"/>
                  <a:gd name="T106" fmla="*/ 55 w 167"/>
                  <a:gd name="T107" fmla="*/ 45 h 45"/>
                  <a:gd name="T108" fmla="*/ 50 w 167"/>
                  <a:gd name="T109" fmla="*/ 43 h 45"/>
                  <a:gd name="T110" fmla="*/ 46 w 167"/>
                  <a:gd name="T111" fmla="*/ 43 h 45"/>
                  <a:gd name="T112" fmla="*/ 38 w 167"/>
                  <a:gd name="T113" fmla="*/ 43 h 45"/>
                  <a:gd name="T114" fmla="*/ 34 w 167"/>
                  <a:gd name="T115" fmla="*/ 40 h 45"/>
                  <a:gd name="T116" fmla="*/ 29 w 167"/>
                  <a:gd name="T117" fmla="*/ 40 h 45"/>
                  <a:gd name="T118" fmla="*/ 24 w 167"/>
                  <a:gd name="T119" fmla="*/ 40 h 45"/>
                  <a:gd name="T120" fmla="*/ 17 w 167"/>
                  <a:gd name="T121" fmla="*/ 36 h 45"/>
                  <a:gd name="T122" fmla="*/ 12 w 167"/>
                  <a:gd name="T123" fmla="*/ 33 h 45"/>
                  <a:gd name="T124" fmla="*/ 12 w 167"/>
                  <a:gd name="T125" fmla="*/ 33 h 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67" h="45">
                    <a:moveTo>
                      <a:pt x="12" y="33"/>
                    </a:moveTo>
                    <a:lnTo>
                      <a:pt x="17" y="31"/>
                    </a:lnTo>
                    <a:lnTo>
                      <a:pt x="22" y="31"/>
                    </a:lnTo>
                    <a:lnTo>
                      <a:pt x="24" y="31"/>
                    </a:lnTo>
                    <a:lnTo>
                      <a:pt x="31" y="31"/>
                    </a:lnTo>
                    <a:lnTo>
                      <a:pt x="34" y="31"/>
                    </a:lnTo>
                    <a:lnTo>
                      <a:pt x="41" y="31"/>
                    </a:lnTo>
                    <a:lnTo>
                      <a:pt x="46" y="31"/>
                    </a:lnTo>
                    <a:lnTo>
                      <a:pt x="53" y="31"/>
                    </a:lnTo>
                    <a:lnTo>
                      <a:pt x="60" y="31"/>
                    </a:lnTo>
                    <a:lnTo>
                      <a:pt x="69" y="31"/>
                    </a:lnTo>
                    <a:lnTo>
                      <a:pt x="76" y="28"/>
                    </a:lnTo>
                    <a:lnTo>
                      <a:pt x="86" y="26"/>
                    </a:lnTo>
                    <a:lnTo>
                      <a:pt x="88" y="26"/>
                    </a:lnTo>
                    <a:lnTo>
                      <a:pt x="93" y="24"/>
                    </a:lnTo>
                    <a:lnTo>
                      <a:pt x="98" y="24"/>
                    </a:lnTo>
                    <a:lnTo>
                      <a:pt x="105" y="21"/>
                    </a:lnTo>
                    <a:lnTo>
                      <a:pt x="98" y="19"/>
                    </a:lnTo>
                    <a:lnTo>
                      <a:pt x="93" y="19"/>
                    </a:lnTo>
                    <a:lnTo>
                      <a:pt x="86" y="19"/>
                    </a:lnTo>
                    <a:lnTo>
                      <a:pt x="81" y="19"/>
                    </a:lnTo>
                    <a:lnTo>
                      <a:pt x="76" y="19"/>
                    </a:lnTo>
                    <a:lnTo>
                      <a:pt x="72" y="19"/>
                    </a:lnTo>
                    <a:lnTo>
                      <a:pt x="67" y="17"/>
                    </a:lnTo>
                    <a:lnTo>
                      <a:pt x="62" y="17"/>
                    </a:lnTo>
                    <a:lnTo>
                      <a:pt x="53" y="17"/>
                    </a:lnTo>
                    <a:lnTo>
                      <a:pt x="46" y="14"/>
                    </a:lnTo>
                    <a:lnTo>
                      <a:pt x="38" y="12"/>
                    </a:lnTo>
                    <a:lnTo>
                      <a:pt x="31" y="12"/>
                    </a:lnTo>
                    <a:lnTo>
                      <a:pt x="24" y="9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10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67" y="21"/>
                    </a:lnTo>
                    <a:lnTo>
                      <a:pt x="162" y="26"/>
                    </a:lnTo>
                    <a:lnTo>
                      <a:pt x="155" y="31"/>
                    </a:lnTo>
                    <a:lnTo>
                      <a:pt x="148" y="33"/>
                    </a:lnTo>
                    <a:lnTo>
                      <a:pt x="138" y="38"/>
                    </a:lnTo>
                    <a:lnTo>
                      <a:pt x="131" y="38"/>
                    </a:lnTo>
                    <a:lnTo>
                      <a:pt x="126" y="40"/>
                    </a:lnTo>
                    <a:lnTo>
                      <a:pt x="122" y="40"/>
                    </a:lnTo>
                    <a:lnTo>
                      <a:pt x="117" y="43"/>
                    </a:lnTo>
                    <a:lnTo>
                      <a:pt x="110" y="43"/>
                    </a:lnTo>
                    <a:lnTo>
                      <a:pt x="103" y="43"/>
                    </a:lnTo>
                    <a:lnTo>
                      <a:pt x="98" y="45"/>
                    </a:lnTo>
                    <a:lnTo>
                      <a:pt x="93" y="45"/>
                    </a:lnTo>
                    <a:lnTo>
                      <a:pt x="86" y="45"/>
                    </a:lnTo>
                    <a:lnTo>
                      <a:pt x="79" y="45"/>
                    </a:lnTo>
                    <a:lnTo>
                      <a:pt x="72" y="45"/>
                    </a:lnTo>
                    <a:lnTo>
                      <a:pt x="67" y="45"/>
                    </a:lnTo>
                    <a:lnTo>
                      <a:pt x="60" y="45"/>
                    </a:lnTo>
                    <a:lnTo>
                      <a:pt x="55" y="45"/>
                    </a:lnTo>
                    <a:lnTo>
                      <a:pt x="50" y="43"/>
                    </a:lnTo>
                    <a:lnTo>
                      <a:pt x="46" y="43"/>
                    </a:lnTo>
                    <a:lnTo>
                      <a:pt x="38" y="43"/>
                    </a:lnTo>
                    <a:lnTo>
                      <a:pt x="34" y="40"/>
                    </a:lnTo>
                    <a:lnTo>
                      <a:pt x="29" y="40"/>
                    </a:lnTo>
                    <a:lnTo>
                      <a:pt x="24" y="40"/>
                    </a:lnTo>
                    <a:lnTo>
                      <a:pt x="17" y="36"/>
                    </a:lnTo>
                    <a:lnTo>
                      <a:pt x="12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0" name="Freeform 501"/>
              <p:cNvSpPr>
                <a:spLocks/>
              </p:cNvSpPr>
              <p:nvPr/>
            </p:nvSpPr>
            <p:spPr bwMode="auto">
              <a:xfrm>
                <a:off x="4535" y="4332"/>
                <a:ext cx="126" cy="240"/>
              </a:xfrm>
              <a:custGeom>
                <a:avLst/>
                <a:gdLst>
                  <a:gd name="T0" fmla="*/ 0 w 126"/>
                  <a:gd name="T1" fmla="*/ 152 h 240"/>
                  <a:gd name="T2" fmla="*/ 12 w 126"/>
                  <a:gd name="T3" fmla="*/ 154 h 240"/>
                  <a:gd name="T4" fmla="*/ 14 w 126"/>
                  <a:gd name="T5" fmla="*/ 166 h 240"/>
                  <a:gd name="T6" fmla="*/ 17 w 126"/>
                  <a:gd name="T7" fmla="*/ 176 h 240"/>
                  <a:gd name="T8" fmla="*/ 17 w 126"/>
                  <a:gd name="T9" fmla="*/ 185 h 240"/>
                  <a:gd name="T10" fmla="*/ 17 w 126"/>
                  <a:gd name="T11" fmla="*/ 197 h 240"/>
                  <a:gd name="T12" fmla="*/ 19 w 126"/>
                  <a:gd name="T13" fmla="*/ 207 h 240"/>
                  <a:gd name="T14" fmla="*/ 24 w 126"/>
                  <a:gd name="T15" fmla="*/ 219 h 240"/>
                  <a:gd name="T16" fmla="*/ 33 w 126"/>
                  <a:gd name="T17" fmla="*/ 226 h 240"/>
                  <a:gd name="T18" fmla="*/ 47 w 126"/>
                  <a:gd name="T19" fmla="*/ 221 h 240"/>
                  <a:gd name="T20" fmla="*/ 57 w 126"/>
                  <a:gd name="T21" fmla="*/ 211 h 240"/>
                  <a:gd name="T22" fmla="*/ 59 w 126"/>
                  <a:gd name="T23" fmla="*/ 200 h 240"/>
                  <a:gd name="T24" fmla="*/ 59 w 126"/>
                  <a:gd name="T25" fmla="*/ 188 h 240"/>
                  <a:gd name="T26" fmla="*/ 59 w 126"/>
                  <a:gd name="T27" fmla="*/ 176 h 240"/>
                  <a:gd name="T28" fmla="*/ 57 w 126"/>
                  <a:gd name="T29" fmla="*/ 162 h 240"/>
                  <a:gd name="T30" fmla="*/ 52 w 126"/>
                  <a:gd name="T31" fmla="*/ 150 h 240"/>
                  <a:gd name="T32" fmla="*/ 47 w 126"/>
                  <a:gd name="T33" fmla="*/ 135 h 240"/>
                  <a:gd name="T34" fmla="*/ 45 w 126"/>
                  <a:gd name="T35" fmla="*/ 124 h 240"/>
                  <a:gd name="T36" fmla="*/ 38 w 126"/>
                  <a:gd name="T37" fmla="*/ 109 h 240"/>
                  <a:gd name="T38" fmla="*/ 33 w 126"/>
                  <a:gd name="T39" fmla="*/ 95 h 240"/>
                  <a:gd name="T40" fmla="*/ 26 w 126"/>
                  <a:gd name="T41" fmla="*/ 81 h 240"/>
                  <a:gd name="T42" fmla="*/ 21 w 126"/>
                  <a:gd name="T43" fmla="*/ 69 h 240"/>
                  <a:gd name="T44" fmla="*/ 17 w 126"/>
                  <a:gd name="T45" fmla="*/ 55 h 240"/>
                  <a:gd name="T46" fmla="*/ 12 w 126"/>
                  <a:gd name="T47" fmla="*/ 40 h 240"/>
                  <a:gd name="T48" fmla="*/ 7 w 126"/>
                  <a:gd name="T49" fmla="*/ 28 h 240"/>
                  <a:gd name="T50" fmla="*/ 5 w 126"/>
                  <a:gd name="T51" fmla="*/ 14 h 240"/>
                  <a:gd name="T52" fmla="*/ 24 w 126"/>
                  <a:gd name="T53" fmla="*/ 0 h 240"/>
                  <a:gd name="T54" fmla="*/ 119 w 126"/>
                  <a:gd name="T55" fmla="*/ 223 h 240"/>
                  <a:gd name="T56" fmla="*/ 107 w 126"/>
                  <a:gd name="T57" fmla="*/ 228 h 240"/>
                  <a:gd name="T58" fmla="*/ 93 w 126"/>
                  <a:gd name="T59" fmla="*/ 233 h 240"/>
                  <a:gd name="T60" fmla="*/ 74 w 126"/>
                  <a:gd name="T61" fmla="*/ 238 h 240"/>
                  <a:gd name="T62" fmla="*/ 57 w 126"/>
                  <a:gd name="T63" fmla="*/ 240 h 240"/>
                  <a:gd name="T64" fmla="*/ 40 w 126"/>
                  <a:gd name="T65" fmla="*/ 240 h 240"/>
                  <a:gd name="T66" fmla="*/ 24 w 126"/>
                  <a:gd name="T67" fmla="*/ 240 h 240"/>
                  <a:gd name="T68" fmla="*/ 9 w 126"/>
                  <a:gd name="T69" fmla="*/ 238 h 240"/>
                  <a:gd name="T70" fmla="*/ 2 w 126"/>
                  <a:gd name="T71" fmla="*/ 238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6" h="240">
                    <a:moveTo>
                      <a:pt x="2" y="238"/>
                    </a:moveTo>
                    <a:lnTo>
                      <a:pt x="0" y="152"/>
                    </a:lnTo>
                    <a:lnTo>
                      <a:pt x="7" y="147"/>
                    </a:lnTo>
                    <a:lnTo>
                      <a:pt x="12" y="154"/>
                    </a:lnTo>
                    <a:lnTo>
                      <a:pt x="14" y="162"/>
                    </a:lnTo>
                    <a:lnTo>
                      <a:pt x="14" y="166"/>
                    </a:lnTo>
                    <a:lnTo>
                      <a:pt x="17" y="171"/>
                    </a:lnTo>
                    <a:lnTo>
                      <a:pt x="17" y="176"/>
                    </a:lnTo>
                    <a:lnTo>
                      <a:pt x="17" y="181"/>
                    </a:lnTo>
                    <a:lnTo>
                      <a:pt x="17" y="185"/>
                    </a:lnTo>
                    <a:lnTo>
                      <a:pt x="17" y="192"/>
                    </a:lnTo>
                    <a:lnTo>
                      <a:pt x="17" y="197"/>
                    </a:lnTo>
                    <a:lnTo>
                      <a:pt x="19" y="202"/>
                    </a:lnTo>
                    <a:lnTo>
                      <a:pt x="19" y="207"/>
                    </a:lnTo>
                    <a:lnTo>
                      <a:pt x="21" y="214"/>
                    </a:lnTo>
                    <a:lnTo>
                      <a:pt x="24" y="219"/>
                    </a:lnTo>
                    <a:lnTo>
                      <a:pt x="28" y="223"/>
                    </a:lnTo>
                    <a:lnTo>
                      <a:pt x="33" y="226"/>
                    </a:lnTo>
                    <a:lnTo>
                      <a:pt x="40" y="223"/>
                    </a:lnTo>
                    <a:lnTo>
                      <a:pt x="47" y="221"/>
                    </a:lnTo>
                    <a:lnTo>
                      <a:pt x="57" y="219"/>
                    </a:lnTo>
                    <a:lnTo>
                      <a:pt x="57" y="211"/>
                    </a:lnTo>
                    <a:lnTo>
                      <a:pt x="59" y="207"/>
                    </a:lnTo>
                    <a:lnTo>
                      <a:pt x="59" y="200"/>
                    </a:lnTo>
                    <a:lnTo>
                      <a:pt x="59" y="195"/>
                    </a:lnTo>
                    <a:lnTo>
                      <a:pt x="59" y="188"/>
                    </a:lnTo>
                    <a:lnTo>
                      <a:pt x="59" y="183"/>
                    </a:lnTo>
                    <a:lnTo>
                      <a:pt x="59" y="176"/>
                    </a:lnTo>
                    <a:lnTo>
                      <a:pt x="57" y="169"/>
                    </a:lnTo>
                    <a:lnTo>
                      <a:pt x="57" y="162"/>
                    </a:lnTo>
                    <a:lnTo>
                      <a:pt x="55" y="157"/>
                    </a:lnTo>
                    <a:lnTo>
                      <a:pt x="52" y="150"/>
                    </a:lnTo>
                    <a:lnTo>
                      <a:pt x="50" y="143"/>
                    </a:lnTo>
                    <a:lnTo>
                      <a:pt x="47" y="135"/>
                    </a:lnTo>
                    <a:lnTo>
                      <a:pt x="47" y="131"/>
                    </a:lnTo>
                    <a:lnTo>
                      <a:pt x="45" y="124"/>
                    </a:lnTo>
                    <a:lnTo>
                      <a:pt x="43" y="116"/>
                    </a:lnTo>
                    <a:lnTo>
                      <a:pt x="38" y="109"/>
                    </a:lnTo>
                    <a:lnTo>
                      <a:pt x="36" y="102"/>
                    </a:lnTo>
                    <a:lnTo>
                      <a:pt x="33" y="95"/>
                    </a:lnTo>
                    <a:lnTo>
                      <a:pt x="31" y="88"/>
                    </a:lnTo>
                    <a:lnTo>
                      <a:pt x="26" y="81"/>
                    </a:lnTo>
                    <a:lnTo>
                      <a:pt x="24" y="76"/>
                    </a:lnTo>
                    <a:lnTo>
                      <a:pt x="21" y="69"/>
                    </a:lnTo>
                    <a:lnTo>
                      <a:pt x="19" y="62"/>
                    </a:lnTo>
                    <a:lnTo>
                      <a:pt x="17" y="55"/>
                    </a:lnTo>
                    <a:lnTo>
                      <a:pt x="14" y="47"/>
                    </a:lnTo>
                    <a:lnTo>
                      <a:pt x="12" y="40"/>
                    </a:lnTo>
                    <a:lnTo>
                      <a:pt x="9" y="36"/>
                    </a:lnTo>
                    <a:lnTo>
                      <a:pt x="7" y="28"/>
                    </a:lnTo>
                    <a:lnTo>
                      <a:pt x="7" y="21"/>
                    </a:lnTo>
                    <a:lnTo>
                      <a:pt x="5" y="14"/>
                    </a:lnTo>
                    <a:lnTo>
                      <a:pt x="5" y="7"/>
                    </a:lnTo>
                    <a:lnTo>
                      <a:pt x="24" y="0"/>
                    </a:lnTo>
                    <a:lnTo>
                      <a:pt x="126" y="219"/>
                    </a:lnTo>
                    <a:lnTo>
                      <a:pt x="119" y="223"/>
                    </a:lnTo>
                    <a:lnTo>
                      <a:pt x="114" y="226"/>
                    </a:lnTo>
                    <a:lnTo>
                      <a:pt x="107" y="228"/>
                    </a:lnTo>
                    <a:lnTo>
                      <a:pt x="100" y="230"/>
                    </a:lnTo>
                    <a:lnTo>
                      <a:pt x="93" y="233"/>
                    </a:lnTo>
                    <a:lnTo>
                      <a:pt x="83" y="235"/>
                    </a:lnTo>
                    <a:lnTo>
                      <a:pt x="74" y="238"/>
                    </a:lnTo>
                    <a:lnTo>
                      <a:pt x="66" y="240"/>
                    </a:lnTo>
                    <a:lnTo>
                      <a:pt x="57" y="240"/>
                    </a:lnTo>
                    <a:lnTo>
                      <a:pt x="47" y="240"/>
                    </a:lnTo>
                    <a:lnTo>
                      <a:pt x="40" y="240"/>
                    </a:lnTo>
                    <a:lnTo>
                      <a:pt x="31" y="240"/>
                    </a:lnTo>
                    <a:lnTo>
                      <a:pt x="24" y="240"/>
                    </a:lnTo>
                    <a:lnTo>
                      <a:pt x="17" y="238"/>
                    </a:lnTo>
                    <a:lnTo>
                      <a:pt x="9" y="238"/>
                    </a:lnTo>
                    <a:lnTo>
                      <a:pt x="2" y="238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1" name="Freeform 502"/>
              <p:cNvSpPr>
                <a:spLocks/>
              </p:cNvSpPr>
              <p:nvPr/>
            </p:nvSpPr>
            <p:spPr bwMode="auto">
              <a:xfrm>
                <a:off x="4466" y="4094"/>
                <a:ext cx="26" cy="438"/>
              </a:xfrm>
              <a:custGeom>
                <a:avLst/>
                <a:gdLst>
                  <a:gd name="T0" fmla="*/ 12 w 26"/>
                  <a:gd name="T1" fmla="*/ 430 h 438"/>
                  <a:gd name="T2" fmla="*/ 12 w 26"/>
                  <a:gd name="T3" fmla="*/ 419 h 438"/>
                  <a:gd name="T4" fmla="*/ 9 w 26"/>
                  <a:gd name="T5" fmla="*/ 404 h 438"/>
                  <a:gd name="T6" fmla="*/ 7 w 26"/>
                  <a:gd name="T7" fmla="*/ 392 h 438"/>
                  <a:gd name="T8" fmla="*/ 7 w 26"/>
                  <a:gd name="T9" fmla="*/ 378 h 438"/>
                  <a:gd name="T10" fmla="*/ 7 w 26"/>
                  <a:gd name="T11" fmla="*/ 366 h 438"/>
                  <a:gd name="T12" fmla="*/ 5 w 26"/>
                  <a:gd name="T13" fmla="*/ 352 h 438"/>
                  <a:gd name="T14" fmla="*/ 5 w 26"/>
                  <a:gd name="T15" fmla="*/ 338 h 438"/>
                  <a:gd name="T16" fmla="*/ 5 w 26"/>
                  <a:gd name="T17" fmla="*/ 323 h 438"/>
                  <a:gd name="T18" fmla="*/ 2 w 26"/>
                  <a:gd name="T19" fmla="*/ 312 h 438"/>
                  <a:gd name="T20" fmla="*/ 2 w 26"/>
                  <a:gd name="T21" fmla="*/ 297 h 438"/>
                  <a:gd name="T22" fmla="*/ 2 w 26"/>
                  <a:gd name="T23" fmla="*/ 283 h 438"/>
                  <a:gd name="T24" fmla="*/ 0 w 26"/>
                  <a:gd name="T25" fmla="*/ 269 h 438"/>
                  <a:gd name="T26" fmla="*/ 0 w 26"/>
                  <a:gd name="T27" fmla="*/ 257 h 438"/>
                  <a:gd name="T28" fmla="*/ 0 w 26"/>
                  <a:gd name="T29" fmla="*/ 243 h 438"/>
                  <a:gd name="T30" fmla="*/ 0 w 26"/>
                  <a:gd name="T31" fmla="*/ 228 h 438"/>
                  <a:gd name="T32" fmla="*/ 0 w 26"/>
                  <a:gd name="T33" fmla="*/ 214 h 438"/>
                  <a:gd name="T34" fmla="*/ 0 w 26"/>
                  <a:gd name="T35" fmla="*/ 200 h 438"/>
                  <a:gd name="T36" fmla="*/ 0 w 26"/>
                  <a:gd name="T37" fmla="*/ 188 h 438"/>
                  <a:gd name="T38" fmla="*/ 0 w 26"/>
                  <a:gd name="T39" fmla="*/ 174 h 438"/>
                  <a:gd name="T40" fmla="*/ 0 w 26"/>
                  <a:gd name="T41" fmla="*/ 160 h 438"/>
                  <a:gd name="T42" fmla="*/ 0 w 26"/>
                  <a:gd name="T43" fmla="*/ 145 h 438"/>
                  <a:gd name="T44" fmla="*/ 0 w 26"/>
                  <a:gd name="T45" fmla="*/ 133 h 438"/>
                  <a:gd name="T46" fmla="*/ 0 w 26"/>
                  <a:gd name="T47" fmla="*/ 119 h 438"/>
                  <a:gd name="T48" fmla="*/ 0 w 26"/>
                  <a:gd name="T49" fmla="*/ 105 h 438"/>
                  <a:gd name="T50" fmla="*/ 0 w 26"/>
                  <a:gd name="T51" fmla="*/ 91 h 438"/>
                  <a:gd name="T52" fmla="*/ 0 w 26"/>
                  <a:gd name="T53" fmla="*/ 79 h 438"/>
                  <a:gd name="T54" fmla="*/ 2 w 26"/>
                  <a:gd name="T55" fmla="*/ 64 h 438"/>
                  <a:gd name="T56" fmla="*/ 2 w 26"/>
                  <a:gd name="T57" fmla="*/ 50 h 438"/>
                  <a:gd name="T58" fmla="*/ 2 w 26"/>
                  <a:gd name="T59" fmla="*/ 38 h 438"/>
                  <a:gd name="T60" fmla="*/ 5 w 26"/>
                  <a:gd name="T61" fmla="*/ 24 h 438"/>
                  <a:gd name="T62" fmla="*/ 5 w 26"/>
                  <a:gd name="T63" fmla="*/ 12 h 438"/>
                  <a:gd name="T64" fmla="*/ 26 w 26"/>
                  <a:gd name="T65" fmla="*/ 0 h 438"/>
                  <a:gd name="T66" fmla="*/ 14 w 26"/>
                  <a:gd name="T67" fmla="*/ 438 h 4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438">
                    <a:moveTo>
                      <a:pt x="14" y="438"/>
                    </a:moveTo>
                    <a:lnTo>
                      <a:pt x="12" y="430"/>
                    </a:lnTo>
                    <a:lnTo>
                      <a:pt x="12" y="426"/>
                    </a:lnTo>
                    <a:lnTo>
                      <a:pt x="12" y="419"/>
                    </a:lnTo>
                    <a:lnTo>
                      <a:pt x="12" y="411"/>
                    </a:lnTo>
                    <a:lnTo>
                      <a:pt x="9" y="404"/>
                    </a:lnTo>
                    <a:lnTo>
                      <a:pt x="9" y="400"/>
                    </a:lnTo>
                    <a:lnTo>
                      <a:pt x="7" y="392"/>
                    </a:lnTo>
                    <a:lnTo>
                      <a:pt x="7" y="385"/>
                    </a:lnTo>
                    <a:lnTo>
                      <a:pt x="7" y="378"/>
                    </a:lnTo>
                    <a:lnTo>
                      <a:pt x="7" y="373"/>
                    </a:lnTo>
                    <a:lnTo>
                      <a:pt x="7" y="366"/>
                    </a:lnTo>
                    <a:lnTo>
                      <a:pt x="7" y="359"/>
                    </a:lnTo>
                    <a:lnTo>
                      <a:pt x="5" y="352"/>
                    </a:lnTo>
                    <a:lnTo>
                      <a:pt x="5" y="345"/>
                    </a:lnTo>
                    <a:lnTo>
                      <a:pt x="5" y="338"/>
                    </a:lnTo>
                    <a:lnTo>
                      <a:pt x="5" y="333"/>
                    </a:lnTo>
                    <a:lnTo>
                      <a:pt x="5" y="323"/>
                    </a:lnTo>
                    <a:lnTo>
                      <a:pt x="5" y="319"/>
                    </a:lnTo>
                    <a:lnTo>
                      <a:pt x="2" y="312"/>
                    </a:lnTo>
                    <a:lnTo>
                      <a:pt x="2" y="304"/>
                    </a:lnTo>
                    <a:lnTo>
                      <a:pt x="2" y="297"/>
                    </a:lnTo>
                    <a:lnTo>
                      <a:pt x="2" y="290"/>
                    </a:lnTo>
                    <a:lnTo>
                      <a:pt x="2" y="283"/>
                    </a:lnTo>
                    <a:lnTo>
                      <a:pt x="2" y="278"/>
                    </a:lnTo>
                    <a:lnTo>
                      <a:pt x="0" y="269"/>
                    </a:lnTo>
                    <a:lnTo>
                      <a:pt x="0" y="264"/>
                    </a:lnTo>
                    <a:lnTo>
                      <a:pt x="0" y="257"/>
                    </a:lnTo>
                    <a:lnTo>
                      <a:pt x="0" y="250"/>
                    </a:lnTo>
                    <a:lnTo>
                      <a:pt x="0" y="243"/>
                    </a:lnTo>
                    <a:lnTo>
                      <a:pt x="0" y="236"/>
                    </a:lnTo>
                    <a:lnTo>
                      <a:pt x="0" y="228"/>
                    </a:lnTo>
                    <a:lnTo>
                      <a:pt x="0" y="224"/>
                    </a:lnTo>
                    <a:lnTo>
                      <a:pt x="0" y="214"/>
                    </a:lnTo>
                    <a:lnTo>
                      <a:pt x="0" y="209"/>
                    </a:lnTo>
                    <a:lnTo>
                      <a:pt x="0" y="200"/>
                    </a:lnTo>
                    <a:lnTo>
                      <a:pt x="0" y="195"/>
                    </a:lnTo>
                    <a:lnTo>
                      <a:pt x="0" y="188"/>
                    </a:lnTo>
                    <a:lnTo>
                      <a:pt x="0" y="181"/>
                    </a:lnTo>
                    <a:lnTo>
                      <a:pt x="0" y="174"/>
                    </a:lnTo>
                    <a:lnTo>
                      <a:pt x="0" y="167"/>
                    </a:lnTo>
                    <a:lnTo>
                      <a:pt x="0" y="160"/>
                    </a:lnTo>
                    <a:lnTo>
                      <a:pt x="0" y="152"/>
                    </a:lnTo>
                    <a:lnTo>
                      <a:pt x="0" y="145"/>
                    </a:lnTo>
                    <a:lnTo>
                      <a:pt x="0" y="138"/>
                    </a:lnTo>
                    <a:lnTo>
                      <a:pt x="0" y="133"/>
                    </a:lnTo>
                    <a:lnTo>
                      <a:pt x="0" y="126"/>
                    </a:lnTo>
                    <a:lnTo>
                      <a:pt x="0" y="119"/>
                    </a:lnTo>
                    <a:lnTo>
                      <a:pt x="0" y="112"/>
                    </a:lnTo>
                    <a:lnTo>
                      <a:pt x="0" y="105"/>
                    </a:lnTo>
                    <a:lnTo>
                      <a:pt x="0" y="98"/>
                    </a:lnTo>
                    <a:lnTo>
                      <a:pt x="0" y="91"/>
                    </a:lnTo>
                    <a:lnTo>
                      <a:pt x="0" y="86"/>
                    </a:lnTo>
                    <a:lnTo>
                      <a:pt x="0" y="79"/>
                    </a:lnTo>
                    <a:lnTo>
                      <a:pt x="2" y="72"/>
                    </a:lnTo>
                    <a:lnTo>
                      <a:pt x="2" y="64"/>
                    </a:lnTo>
                    <a:lnTo>
                      <a:pt x="2" y="57"/>
                    </a:lnTo>
                    <a:lnTo>
                      <a:pt x="2" y="50"/>
                    </a:lnTo>
                    <a:lnTo>
                      <a:pt x="2" y="45"/>
                    </a:lnTo>
                    <a:lnTo>
                      <a:pt x="2" y="38"/>
                    </a:lnTo>
                    <a:lnTo>
                      <a:pt x="5" y="31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5" y="12"/>
                    </a:lnTo>
                    <a:lnTo>
                      <a:pt x="7" y="5"/>
                    </a:lnTo>
                    <a:lnTo>
                      <a:pt x="26" y="0"/>
                    </a:lnTo>
                    <a:lnTo>
                      <a:pt x="14" y="438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2" name="Freeform 503"/>
              <p:cNvSpPr>
                <a:spLocks/>
              </p:cNvSpPr>
              <p:nvPr/>
            </p:nvSpPr>
            <p:spPr bwMode="auto">
              <a:xfrm>
                <a:off x="4354" y="4296"/>
                <a:ext cx="60" cy="212"/>
              </a:xfrm>
              <a:custGeom>
                <a:avLst/>
                <a:gdLst>
                  <a:gd name="T0" fmla="*/ 0 w 60"/>
                  <a:gd name="T1" fmla="*/ 179 h 212"/>
                  <a:gd name="T2" fmla="*/ 43 w 60"/>
                  <a:gd name="T3" fmla="*/ 0 h 212"/>
                  <a:gd name="T4" fmla="*/ 57 w 60"/>
                  <a:gd name="T5" fmla="*/ 0 h 212"/>
                  <a:gd name="T6" fmla="*/ 60 w 60"/>
                  <a:gd name="T7" fmla="*/ 209 h 212"/>
                  <a:gd name="T8" fmla="*/ 55 w 60"/>
                  <a:gd name="T9" fmla="*/ 209 h 212"/>
                  <a:gd name="T10" fmla="*/ 53 w 60"/>
                  <a:gd name="T11" fmla="*/ 212 h 212"/>
                  <a:gd name="T12" fmla="*/ 45 w 60"/>
                  <a:gd name="T13" fmla="*/ 212 h 212"/>
                  <a:gd name="T14" fmla="*/ 41 w 60"/>
                  <a:gd name="T15" fmla="*/ 212 h 212"/>
                  <a:gd name="T16" fmla="*/ 31 w 60"/>
                  <a:gd name="T17" fmla="*/ 209 h 212"/>
                  <a:gd name="T18" fmla="*/ 24 w 60"/>
                  <a:gd name="T19" fmla="*/ 205 h 212"/>
                  <a:gd name="T20" fmla="*/ 15 w 60"/>
                  <a:gd name="T21" fmla="*/ 200 h 212"/>
                  <a:gd name="T22" fmla="*/ 7 w 60"/>
                  <a:gd name="T23" fmla="*/ 193 h 212"/>
                  <a:gd name="T24" fmla="*/ 3 w 60"/>
                  <a:gd name="T25" fmla="*/ 186 h 212"/>
                  <a:gd name="T26" fmla="*/ 0 w 60"/>
                  <a:gd name="T27" fmla="*/ 179 h 212"/>
                  <a:gd name="T28" fmla="*/ 0 w 60"/>
                  <a:gd name="T29" fmla="*/ 179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212">
                    <a:moveTo>
                      <a:pt x="0" y="179"/>
                    </a:moveTo>
                    <a:lnTo>
                      <a:pt x="43" y="0"/>
                    </a:lnTo>
                    <a:lnTo>
                      <a:pt x="57" y="0"/>
                    </a:lnTo>
                    <a:lnTo>
                      <a:pt x="60" y="209"/>
                    </a:lnTo>
                    <a:lnTo>
                      <a:pt x="55" y="209"/>
                    </a:lnTo>
                    <a:lnTo>
                      <a:pt x="53" y="212"/>
                    </a:lnTo>
                    <a:lnTo>
                      <a:pt x="45" y="212"/>
                    </a:lnTo>
                    <a:lnTo>
                      <a:pt x="41" y="212"/>
                    </a:lnTo>
                    <a:lnTo>
                      <a:pt x="31" y="209"/>
                    </a:lnTo>
                    <a:lnTo>
                      <a:pt x="24" y="205"/>
                    </a:lnTo>
                    <a:lnTo>
                      <a:pt x="15" y="200"/>
                    </a:lnTo>
                    <a:lnTo>
                      <a:pt x="7" y="193"/>
                    </a:lnTo>
                    <a:lnTo>
                      <a:pt x="3" y="186"/>
                    </a:lnTo>
                    <a:lnTo>
                      <a:pt x="0" y="17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3" name="Freeform 504"/>
              <p:cNvSpPr>
                <a:spLocks/>
              </p:cNvSpPr>
              <p:nvPr/>
            </p:nvSpPr>
            <p:spPr bwMode="auto">
              <a:xfrm>
                <a:off x="4713" y="3883"/>
                <a:ext cx="240" cy="130"/>
              </a:xfrm>
              <a:custGeom>
                <a:avLst/>
                <a:gdLst>
                  <a:gd name="T0" fmla="*/ 238 w 240"/>
                  <a:gd name="T1" fmla="*/ 130 h 130"/>
                  <a:gd name="T2" fmla="*/ 3 w 240"/>
                  <a:gd name="T3" fmla="*/ 54 h 130"/>
                  <a:gd name="T4" fmla="*/ 0 w 240"/>
                  <a:gd name="T5" fmla="*/ 47 h 130"/>
                  <a:gd name="T6" fmla="*/ 3 w 240"/>
                  <a:gd name="T7" fmla="*/ 43 h 130"/>
                  <a:gd name="T8" fmla="*/ 5 w 240"/>
                  <a:gd name="T9" fmla="*/ 38 h 130"/>
                  <a:gd name="T10" fmla="*/ 7 w 240"/>
                  <a:gd name="T11" fmla="*/ 35 h 130"/>
                  <a:gd name="T12" fmla="*/ 12 w 240"/>
                  <a:gd name="T13" fmla="*/ 33 h 130"/>
                  <a:gd name="T14" fmla="*/ 14 w 240"/>
                  <a:gd name="T15" fmla="*/ 28 h 130"/>
                  <a:gd name="T16" fmla="*/ 17 w 240"/>
                  <a:gd name="T17" fmla="*/ 24 h 130"/>
                  <a:gd name="T18" fmla="*/ 19 w 240"/>
                  <a:gd name="T19" fmla="*/ 19 h 130"/>
                  <a:gd name="T20" fmla="*/ 219 w 240"/>
                  <a:gd name="T21" fmla="*/ 0 h 130"/>
                  <a:gd name="T22" fmla="*/ 226 w 240"/>
                  <a:gd name="T23" fmla="*/ 9 h 130"/>
                  <a:gd name="T24" fmla="*/ 221 w 240"/>
                  <a:gd name="T25" fmla="*/ 12 h 130"/>
                  <a:gd name="T26" fmla="*/ 216 w 240"/>
                  <a:gd name="T27" fmla="*/ 14 h 130"/>
                  <a:gd name="T28" fmla="*/ 212 w 240"/>
                  <a:gd name="T29" fmla="*/ 16 h 130"/>
                  <a:gd name="T30" fmla="*/ 207 w 240"/>
                  <a:gd name="T31" fmla="*/ 19 h 130"/>
                  <a:gd name="T32" fmla="*/ 197 w 240"/>
                  <a:gd name="T33" fmla="*/ 21 h 130"/>
                  <a:gd name="T34" fmla="*/ 188 w 240"/>
                  <a:gd name="T35" fmla="*/ 26 h 130"/>
                  <a:gd name="T36" fmla="*/ 178 w 240"/>
                  <a:gd name="T37" fmla="*/ 26 h 130"/>
                  <a:gd name="T38" fmla="*/ 169 w 240"/>
                  <a:gd name="T39" fmla="*/ 28 h 130"/>
                  <a:gd name="T40" fmla="*/ 159 w 240"/>
                  <a:gd name="T41" fmla="*/ 31 h 130"/>
                  <a:gd name="T42" fmla="*/ 152 w 240"/>
                  <a:gd name="T43" fmla="*/ 33 h 130"/>
                  <a:gd name="T44" fmla="*/ 143 w 240"/>
                  <a:gd name="T45" fmla="*/ 35 h 130"/>
                  <a:gd name="T46" fmla="*/ 136 w 240"/>
                  <a:gd name="T47" fmla="*/ 35 h 130"/>
                  <a:gd name="T48" fmla="*/ 128 w 240"/>
                  <a:gd name="T49" fmla="*/ 35 h 130"/>
                  <a:gd name="T50" fmla="*/ 121 w 240"/>
                  <a:gd name="T51" fmla="*/ 38 h 130"/>
                  <a:gd name="T52" fmla="*/ 112 w 240"/>
                  <a:gd name="T53" fmla="*/ 38 h 130"/>
                  <a:gd name="T54" fmla="*/ 107 w 240"/>
                  <a:gd name="T55" fmla="*/ 40 h 130"/>
                  <a:gd name="T56" fmla="*/ 102 w 240"/>
                  <a:gd name="T57" fmla="*/ 43 h 130"/>
                  <a:gd name="T58" fmla="*/ 95 w 240"/>
                  <a:gd name="T59" fmla="*/ 43 h 130"/>
                  <a:gd name="T60" fmla="*/ 102 w 240"/>
                  <a:gd name="T61" fmla="*/ 45 h 130"/>
                  <a:gd name="T62" fmla="*/ 107 w 240"/>
                  <a:gd name="T63" fmla="*/ 47 h 130"/>
                  <a:gd name="T64" fmla="*/ 112 w 240"/>
                  <a:gd name="T65" fmla="*/ 50 h 130"/>
                  <a:gd name="T66" fmla="*/ 121 w 240"/>
                  <a:gd name="T67" fmla="*/ 52 h 130"/>
                  <a:gd name="T68" fmla="*/ 126 w 240"/>
                  <a:gd name="T69" fmla="*/ 54 h 130"/>
                  <a:gd name="T70" fmla="*/ 133 w 240"/>
                  <a:gd name="T71" fmla="*/ 57 h 130"/>
                  <a:gd name="T72" fmla="*/ 143 w 240"/>
                  <a:gd name="T73" fmla="*/ 57 h 130"/>
                  <a:gd name="T74" fmla="*/ 150 w 240"/>
                  <a:gd name="T75" fmla="*/ 59 h 130"/>
                  <a:gd name="T76" fmla="*/ 159 w 240"/>
                  <a:gd name="T77" fmla="*/ 59 h 130"/>
                  <a:gd name="T78" fmla="*/ 169 w 240"/>
                  <a:gd name="T79" fmla="*/ 62 h 130"/>
                  <a:gd name="T80" fmla="*/ 174 w 240"/>
                  <a:gd name="T81" fmla="*/ 62 h 130"/>
                  <a:gd name="T82" fmla="*/ 178 w 240"/>
                  <a:gd name="T83" fmla="*/ 62 h 130"/>
                  <a:gd name="T84" fmla="*/ 183 w 240"/>
                  <a:gd name="T85" fmla="*/ 62 h 130"/>
                  <a:gd name="T86" fmla="*/ 188 w 240"/>
                  <a:gd name="T87" fmla="*/ 62 h 130"/>
                  <a:gd name="T88" fmla="*/ 195 w 240"/>
                  <a:gd name="T89" fmla="*/ 62 h 130"/>
                  <a:gd name="T90" fmla="*/ 200 w 240"/>
                  <a:gd name="T91" fmla="*/ 62 h 130"/>
                  <a:gd name="T92" fmla="*/ 205 w 240"/>
                  <a:gd name="T93" fmla="*/ 62 h 130"/>
                  <a:gd name="T94" fmla="*/ 212 w 240"/>
                  <a:gd name="T95" fmla="*/ 62 h 130"/>
                  <a:gd name="T96" fmla="*/ 216 w 240"/>
                  <a:gd name="T97" fmla="*/ 59 h 130"/>
                  <a:gd name="T98" fmla="*/ 224 w 240"/>
                  <a:gd name="T99" fmla="*/ 59 h 130"/>
                  <a:gd name="T100" fmla="*/ 231 w 240"/>
                  <a:gd name="T101" fmla="*/ 59 h 130"/>
                  <a:gd name="T102" fmla="*/ 238 w 240"/>
                  <a:gd name="T103" fmla="*/ 59 h 130"/>
                  <a:gd name="T104" fmla="*/ 238 w 240"/>
                  <a:gd name="T105" fmla="*/ 66 h 130"/>
                  <a:gd name="T106" fmla="*/ 240 w 240"/>
                  <a:gd name="T107" fmla="*/ 76 h 130"/>
                  <a:gd name="T108" fmla="*/ 240 w 240"/>
                  <a:gd name="T109" fmla="*/ 85 h 130"/>
                  <a:gd name="T110" fmla="*/ 240 w 240"/>
                  <a:gd name="T111" fmla="*/ 95 h 130"/>
                  <a:gd name="T112" fmla="*/ 240 w 240"/>
                  <a:gd name="T113" fmla="*/ 104 h 130"/>
                  <a:gd name="T114" fmla="*/ 238 w 240"/>
                  <a:gd name="T115" fmla="*/ 111 h 130"/>
                  <a:gd name="T116" fmla="*/ 238 w 240"/>
                  <a:gd name="T117" fmla="*/ 121 h 130"/>
                  <a:gd name="T118" fmla="*/ 238 w 240"/>
                  <a:gd name="T119" fmla="*/ 130 h 130"/>
                  <a:gd name="T120" fmla="*/ 238 w 240"/>
                  <a:gd name="T121" fmla="*/ 130 h 13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40" h="130">
                    <a:moveTo>
                      <a:pt x="238" y="130"/>
                    </a:moveTo>
                    <a:lnTo>
                      <a:pt x="3" y="54"/>
                    </a:lnTo>
                    <a:lnTo>
                      <a:pt x="0" y="47"/>
                    </a:lnTo>
                    <a:lnTo>
                      <a:pt x="3" y="43"/>
                    </a:lnTo>
                    <a:lnTo>
                      <a:pt x="5" y="38"/>
                    </a:lnTo>
                    <a:lnTo>
                      <a:pt x="7" y="35"/>
                    </a:lnTo>
                    <a:lnTo>
                      <a:pt x="12" y="33"/>
                    </a:lnTo>
                    <a:lnTo>
                      <a:pt x="14" y="28"/>
                    </a:lnTo>
                    <a:lnTo>
                      <a:pt x="17" y="24"/>
                    </a:lnTo>
                    <a:lnTo>
                      <a:pt x="19" y="19"/>
                    </a:lnTo>
                    <a:lnTo>
                      <a:pt x="219" y="0"/>
                    </a:lnTo>
                    <a:lnTo>
                      <a:pt x="226" y="9"/>
                    </a:lnTo>
                    <a:lnTo>
                      <a:pt x="221" y="12"/>
                    </a:lnTo>
                    <a:lnTo>
                      <a:pt x="216" y="14"/>
                    </a:lnTo>
                    <a:lnTo>
                      <a:pt x="212" y="16"/>
                    </a:lnTo>
                    <a:lnTo>
                      <a:pt x="207" y="19"/>
                    </a:lnTo>
                    <a:lnTo>
                      <a:pt x="197" y="21"/>
                    </a:lnTo>
                    <a:lnTo>
                      <a:pt x="188" y="26"/>
                    </a:lnTo>
                    <a:lnTo>
                      <a:pt x="178" y="26"/>
                    </a:lnTo>
                    <a:lnTo>
                      <a:pt x="169" y="28"/>
                    </a:lnTo>
                    <a:lnTo>
                      <a:pt x="159" y="31"/>
                    </a:lnTo>
                    <a:lnTo>
                      <a:pt x="152" y="33"/>
                    </a:lnTo>
                    <a:lnTo>
                      <a:pt x="143" y="35"/>
                    </a:lnTo>
                    <a:lnTo>
                      <a:pt x="136" y="35"/>
                    </a:lnTo>
                    <a:lnTo>
                      <a:pt x="128" y="35"/>
                    </a:lnTo>
                    <a:lnTo>
                      <a:pt x="121" y="38"/>
                    </a:lnTo>
                    <a:lnTo>
                      <a:pt x="112" y="38"/>
                    </a:lnTo>
                    <a:lnTo>
                      <a:pt x="107" y="40"/>
                    </a:lnTo>
                    <a:lnTo>
                      <a:pt x="102" y="43"/>
                    </a:lnTo>
                    <a:lnTo>
                      <a:pt x="95" y="43"/>
                    </a:lnTo>
                    <a:lnTo>
                      <a:pt x="102" y="45"/>
                    </a:lnTo>
                    <a:lnTo>
                      <a:pt x="107" y="47"/>
                    </a:lnTo>
                    <a:lnTo>
                      <a:pt x="112" y="50"/>
                    </a:lnTo>
                    <a:lnTo>
                      <a:pt x="121" y="52"/>
                    </a:lnTo>
                    <a:lnTo>
                      <a:pt x="126" y="54"/>
                    </a:lnTo>
                    <a:lnTo>
                      <a:pt x="133" y="57"/>
                    </a:lnTo>
                    <a:lnTo>
                      <a:pt x="143" y="57"/>
                    </a:lnTo>
                    <a:lnTo>
                      <a:pt x="150" y="59"/>
                    </a:lnTo>
                    <a:lnTo>
                      <a:pt x="159" y="59"/>
                    </a:lnTo>
                    <a:lnTo>
                      <a:pt x="169" y="62"/>
                    </a:lnTo>
                    <a:lnTo>
                      <a:pt x="174" y="62"/>
                    </a:lnTo>
                    <a:lnTo>
                      <a:pt x="178" y="62"/>
                    </a:lnTo>
                    <a:lnTo>
                      <a:pt x="183" y="62"/>
                    </a:lnTo>
                    <a:lnTo>
                      <a:pt x="188" y="62"/>
                    </a:lnTo>
                    <a:lnTo>
                      <a:pt x="195" y="62"/>
                    </a:lnTo>
                    <a:lnTo>
                      <a:pt x="200" y="62"/>
                    </a:lnTo>
                    <a:lnTo>
                      <a:pt x="205" y="62"/>
                    </a:lnTo>
                    <a:lnTo>
                      <a:pt x="212" y="62"/>
                    </a:lnTo>
                    <a:lnTo>
                      <a:pt x="216" y="59"/>
                    </a:lnTo>
                    <a:lnTo>
                      <a:pt x="224" y="59"/>
                    </a:lnTo>
                    <a:lnTo>
                      <a:pt x="231" y="59"/>
                    </a:lnTo>
                    <a:lnTo>
                      <a:pt x="238" y="59"/>
                    </a:lnTo>
                    <a:lnTo>
                      <a:pt x="238" y="66"/>
                    </a:lnTo>
                    <a:lnTo>
                      <a:pt x="240" y="76"/>
                    </a:lnTo>
                    <a:lnTo>
                      <a:pt x="240" y="85"/>
                    </a:lnTo>
                    <a:lnTo>
                      <a:pt x="240" y="95"/>
                    </a:lnTo>
                    <a:lnTo>
                      <a:pt x="240" y="104"/>
                    </a:lnTo>
                    <a:lnTo>
                      <a:pt x="238" y="111"/>
                    </a:lnTo>
                    <a:lnTo>
                      <a:pt x="238" y="121"/>
                    </a:lnTo>
                    <a:lnTo>
                      <a:pt x="238" y="130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4" name="Freeform 505"/>
              <p:cNvSpPr>
                <a:spLocks/>
              </p:cNvSpPr>
              <p:nvPr/>
            </p:nvSpPr>
            <p:spPr bwMode="auto">
              <a:xfrm>
                <a:off x="5274" y="3935"/>
                <a:ext cx="67" cy="150"/>
              </a:xfrm>
              <a:custGeom>
                <a:avLst/>
                <a:gdLst>
                  <a:gd name="T0" fmla="*/ 40 w 67"/>
                  <a:gd name="T1" fmla="*/ 150 h 150"/>
                  <a:gd name="T2" fmla="*/ 31 w 67"/>
                  <a:gd name="T3" fmla="*/ 147 h 150"/>
                  <a:gd name="T4" fmla="*/ 24 w 67"/>
                  <a:gd name="T5" fmla="*/ 145 h 150"/>
                  <a:gd name="T6" fmla="*/ 14 w 67"/>
                  <a:gd name="T7" fmla="*/ 140 h 150"/>
                  <a:gd name="T8" fmla="*/ 7 w 67"/>
                  <a:gd name="T9" fmla="*/ 138 h 150"/>
                  <a:gd name="T10" fmla="*/ 2 w 67"/>
                  <a:gd name="T11" fmla="*/ 131 h 150"/>
                  <a:gd name="T12" fmla="*/ 0 w 67"/>
                  <a:gd name="T13" fmla="*/ 121 h 150"/>
                  <a:gd name="T14" fmla="*/ 0 w 67"/>
                  <a:gd name="T15" fmla="*/ 114 h 150"/>
                  <a:gd name="T16" fmla="*/ 0 w 67"/>
                  <a:gd name="T17" fmla="*/ 107 h 150"/>
                  <a:gd name="T18" fmla="*/ 0 w 67"/>
                  <a:gd name="T19" fmla="*/ 95 h 150"/>
                  <a:gd name="T20" fmla="*/ 2 w 67"/>
                  <a:gd name="T21" fmla="*/ 88 h 150"/>
                  <a:gd name="T22" fmla="*/ 5 w 67"/>
                  <a:gd name="T23" fmla="*/ 78 h 150"/>
                  <a:gd name="T24" fmla="*/ 10 w 67"/>
                  <a:gd name="T25" fmla="*/ 71 h 150"/>
                  <a:gd name="T26" fmla="*/ 12 w 67"/>
                  <a:gd name="T27" fmla="*/ 62 h 150"/>
                  <a:gd name="T28" fmla="*/ 17 w 67"/>
                  <a:gd name="T29" fmla="*/ 52 h 150"/>
                  <a:gd name="T30" fmla="*/ 21 w 67"/>
                  <a:gd name="T31" fmla="*/ 43 h 150"/>
                  <a:gd name="T32" fmla="*/ 26 w 67"/>
                  <a:gd name="T33" fmla="*/ 33 h 150"/>
                  <a:gd name="T34" fmla="*/ 29 w 67"/>
                  <a:gd name="T35" fmla="*/ 26 h 150"/>
                  <a:gd name="T36" fmla="*/ 33 w 67"/>
                  <a:gd name="T37" fmla="*/ 17 h 150"/>
                  <a:gd name="T38" fmla="*/ 38 w 67"/>
                  <a:gd name="T39" fmla="*/ 10 h 150"/>
                  <a:gd name="T40" fmla="*/ 43 w 67"/>
                  <a:gd name="T41" fmla="*/ 2 h 150"/>
                  <a:gd name="T42" fmla="*/ 48 w 67"/>
                  <a:gd name="T43" fmla="*/ 0 h 150"/>
                  <a:gd name="T44" fmla="*/ 55 w 67"/>
                  <a:gd name="T45" fmla="*/ 2 h 150"/>
                  <a:gd name="T46" fmla="*/ 59 w 67"/>
                  <a:gd name="T47" fmla="*/ 5 h 150"/>
                  <a:gd name="T48" fmla="*/ 67 w 67"/>
                  <a:gd name="T49" fmla="*/ 7 h 150"/>
                  <a:gd name="T50" fmla="*/ 40 w 67"/>
                  <a:gd name="T51" fmla="*/ 150 h 150"/>
                  <a:gd name="T52" fmla="*/ 40 w 67"/>
                  <a:gd name="T53" fmla="*/ 15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7" h="150">
                    <a:moveTo>
                      <a:pt x="40" y="150"/>
                    </a:moveTo>
                    <a:lnTo>
                      <a:pt x="31" y="147"/>
                    </a:lnTo>
                    <a:lnTo>
                      <a:pt x="24" y="145"/>
                    </a:lnTo>
                    <a:lnTo>
                      <a:pt x="14" y="140"/>
                    </a:lnTo>
                    <a:lnTo>
                      <a:pt x="7" y="138"/>
                    </a:lnTo>
                    <a:lnTo>
                      <a:pt x="2" y="131"/>
                    </a:lnTo>
                    <a:lnTo>
                      <a:pt x="0" y="121"/>
                    </a:lnTo>
                    <a:lnTo>
                      <a:pt x="0" y="114"/>
                    </a:lnTo>
                    <a:lnTo>
                      <a:pt x="0" y="107"/>
                    </a:lnTo>
                    <a:lnTo>
                      <a:pt x="0" y="95"/>
                    </a:lnTo>
                    <a:lnTo>
                      <a:pt x="2" y="88"/>
                    </a:lnTo>
                    <a:lnTo>
                      <a:pt x="5" y="78"/>
                    </a:lnTo>
                    <a:lnTo>
                      <a:pt x="10" y="71"/>
                    </a:lnTo>
                    <a:lnTo>
                      <a:pt x="12" y="62"/>
                    </a:lnTo>
                    <a:lnTo>
                      <a:pt x="17" y="52"/>
                    </a:lnTo>
                    <a:lnTo>
                      <a:pt x="21" y="43"/>
                    </a:lnTo>
                    <a:lnTo>
                      <a:pt x="26" y="33"/>
                    </a:lnTo>
                    <a:lnTo>
                      <a:pt x="29" y="26"/>
                    </a:lnTo>
                    <a:lnTo>
                      <a:pt x="33" y="17"/>
                    </a:lnTo>
                    <a:lnTo>
                      <a:pt x="38" y="10"/>
                    </a:lnTo>
                    <a:lnTo>
                      <a:pt x="43" y="2"/>
                    </a:lnTo>
                    <a:lnTo>
                      <a:pt x="48" y="0"/>
                    </a:lnTo>
                    <a:lnTo>
                      <a:pt x="55" y="2"/>
                    </a:lnTo>
                    <a:lnTo>
                      <a:pt x="59" y="5"/>
                    </a:lnTo>
                    <a:lnTo>
                      <a:pt x="67" y="7"/>
                    </a:lnTo>
                    <a:lnTo>
                      <a:pt x="40" y="150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5" name="Freeform 506"/>
              <p:cNvSpPr>
                <a:spLocks/>
              </p:cNvSpPr>
              <p:nvPr/>
            </p:nvSpPr>
            <p:spPr bwMode="auto">
              <a:xfrm>
                <a:off x="5229" y="3907"/>
                <a:ext cx="55" cy="137"/>
              </a:xfrm>
              <a:custGeom>
                <a:avLst/>
                <a:gdLst>
                  <a:gd name="T0" fmla="*/ 14 w 55"/>
                  <a:gd name="T1" fmla="*/ 137 h 137"/>
                  <a:gd name="T2" fmla="*/ 0 w 55"/>
                  <a:gd name="T3" fmla="*/ 135 h 137"/>
                  <a:gd name="T4" fmla="*/ 52 w 55"/>
                  <a:gd name="T5" fmla="*/ 0 h 137"/>
                  <a:gd name="T6" fmla="*/ 52 w 55"/>
                  <a:gd name="T7" fmla="*/ 4 h 137"/>
                  <a:gd name="T8" fmla="*/ 55 w 55"/>
                  <a:gd name="T9" fmla="*/ 11 h 137"/>
                  <a:gd name="T10" fmla="*/ 55 w 55"/>
                  <a:gd name="T11" fmla="*/ 21 h 137"/>
                  <a:gd name="T12" fmla="*/ 55 w 55"/>
                  <a:gd name="T13" fmla="*/ 28 h 137"/>
                  <a:gd name="T14" fmla="*/ 52 w 55"/>
                  <a:gd name="T15" fmla="*/ 35 h 137"/>
                  <a:gd name="T16" fmla="*/ 50 w 55"/>
                  <a:gd name="T17" fmla="*/ 45 h 137"/>
                  <a:gd name="T18" fmla="*/ 47 w 55"/>
                  <a:gd name="T19" fmla="*/ 54 h 137"/>
                  <a:gd name="T20" fmla="*/ 45 w 55"/>
                  <a:gd name="T21" fmla="*/ 64 h 137"/>
                  <a:gd name="T22" fmla="*/ 40 w 55"/>
                  <a:gd name="T23" fmla="*/ 73 h 137"/>
                  <a:gd name="T24" fmla="*/ 35 w 55"/>
                  <a:gd name="T25" fmla="*/ 83 h 137"/>
                  <a:gd name="T26" fmla="*/ 31 w 55"/>
                  <a:gd name="T27" fmla="*/ 90 h 137"/>
                  <a:gd name="T28" fmla="*/ 26 w 55"/>
                  <a:gd name="T29" fmla="*/ 99 h 137"/>
                  <a:gd name="T30" fmla="*/ 21 w 55"/>
                  <a:gd name="T31" fmla="*/ 109 h 137"/>
                  <a:gd name="T32" fmla="*/ 19 w 55"/>
                  <a:gd name="T33" fmla="*/ 118 h 137"/>
                  <a:gd name="T34" fmla="*/ 16 w 55"/>
                  <a:gd name="T35" fmla="*/ 128 h 137"/>
                  <a:gd name="T36" fmla="*/ 14 w 55"/>
                  <a:gd name="T37" fmla="*/ 137 h 137"/>
                  <a:gd name="T38" fmla="*/ 14 w 55"/>
                  <a:gd name="T39" fmla="*/ 137 h 1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" h="137">
                    <a:moveTo>
                      <a:pt x="14" y="137"/>
                    </a:moveTo>
                    <a:lnTo>
                      <a:pt x="0" y="135"/>
                    </a:lnTo>
                    <a:lnTo>
                      <a:pt x="52" y="0"/>
                    </a:lnTo>
                    <a:lnTo>
                      <a:pt x="52" y="4"/>
                    </a:lnTo>
                    <a:lnTo>
                      <a:pt x="55" y="11"/>
                    </a:lnTo>
                    <a:lnTo>
                      <a:pt x="55" y="21"/>
                    </a:lnTo>
                    <a:lnTo>
                      <a:pt x="55" y="28"/>
                    </a:lnTo>
                    <a:lnTo>
                      <a:pt x="52" y="35"/>
                    </a:lnTo>
                    <a:lnTo>
                      <a:pt x="50" y="45"/>
                    </a:lnTo>
                    <a:lnTo>
                      <a:pt x="47" y="54"/>
                    </a:lnTo>
                    <a:lnTo>
                      <a:pt x="45" y="64"/>
                    </a:lnTo>
                    <a:lnTo>
                      <a:pt x="40" y="73"/>
                    </a:lnTo>
                    <a:lnTo>
                      <a:pt x="35" y="83"/>
                    </a:lnTo>
                    <a:lnTo>
                      <a:pt x="31" y="90"/>
                    </a:lnTo>
                    <a:lnTo>
                      <a:pt x="26" y="99"/>
                    </a:lnTo>
                    <a:lnTo>
                      <a:pt x="21" y="109"/>
                    </a:lnTo>
                    <a:lnTo>
                      <a:pt x="19" y="118"/>
                    </a:lnTo>
                    <a:lnTo>
                      <a:pt x="16" y="128"/>
                    </a:lnTo>
                    <a:lnTo>
                      <a:pt x="14" y="137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6" name="Freeform 507"/>
              <p:cNvSpPr>
                <a:spLocks/>
              </p:cNvSpPr>
              <p:nvPr/>
            </p:nvSpPr>
            <p:spPr bwMode="auto">
              <a:xfrm>
                <a:off x="5167" y="3890"/>
                <a:ext cx="74" cy="104"/>
              </a:xfrm>
              <a:custGeom>
                <a:avLst/>
                <a:gdLst>
                  <a:gd name="T0" fmla="*/ 14 w 74"/>
                  <a:gd name="T1" fmla="*/ 104 h 104"/>
                  <a:gd name="T2" fmla="*/ 10 w 74"/>
                  <a:gd name="T3" fmla="*/ 102 h 104"/>
                  <a:gd name="T4" fmla="*/ 7 w 74"/>
                  <a:gd name="T5" fmla="*/ 100 h 104"/>
                  <a:gd name="T6" fmla="*/ 5 w 74"/>
                  <a:gd name="T7" fmla="*/ 95 h 104"/>
                  <a:gd name="T8" fmla="*/ 2 w 74"/>
                  <a:gd name="T9" fmla="*/ 90 h 104"/>
                  <a:gd name="T10" fmla="*/ 0 w 74"/>
                  <a:gd name="T11" fmla="*/ 85 h 104"/>
                  <a:gd name="T12" fmla="*/ 0 w 74"/>
                  <a:gd name="T13" fmla="*/ 78 h 104"/>
                  <a:gd name="T14" fmla="*/ 0 w 74"/>
                  <a:gd name="T15" fmla="*/ 74 h 104"/>
                  <a:gd name="T16" fmla="*/ 2 w 74"/>
                  <a:gd name="T17" fmla="*/ 69 h 104"/>
                  <a:gd name="T18" fmla="*/ 50 w 74"/>
                  <a:gd name="T19" fmla="*/ 0 h 104"/>
                  <a:gd name="T20" fmla="*/ 74 w 74"/>
                  <a:gd name="T21" fmla="*/ 17 h 104"/>
                  <a:gd name="T22" fmla="*/ 14 w 74"/>
                  <a:gd name="T23" fmla="*/ 104 h 104"/>
                  <a:gd name="T24" fmla="*/ 14 w 74"/>
                  <a:gd name="T25" fmla="*/ 104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" h="104">
                    <a:moveTo>
                      <a:pt x="14" y="104"/>
                    </a:moveTo>
                    <a:lnTo>
                      <a:pt x="10" y="102"/>
                    </a:lnTo>
                    <a:lnTo>
                      <a:pt x="7" y="100"/>
                    </a:lnTo>
                    <a:lnTo>
                      <a:pt x="5" y="95"/>
                    </a:lnTo>
                    <a:lnTo>
                      <a:pt x="2" y="90"/>
                    </a:lnTo>
                    <a:lnTo>
                      <a:pt x="0" y="85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2" y="69"/>
                    </a:lnTo>
                    <a:lnTo>
                      <a:pt x="50" y="0"/>
                    </a:lnTo>
                    <a:lnTo>
                      <a:pt x="74" y="17"/>
                    </a:lnTo>
                    <a:lnTo>
                      <a:pt x="14" y="104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7" name="Freeform 508"/>
              <p:cNvSpPr>
                <a:spLocks/>
              </p:cNvSpPr>
              <p:nvPr/>
            </p:nvSpPr>
            <p:spPr bwMode="auto">
              <a:xfrm>
                <a:off x="5127" y="3849"/>
                <a:ext cx="42" cy="53"/>
              </a:xfrm>
              <a:custGeom>
                <a:avLst/>
                <a:gdLst>
                  <a:gd name="T0" fmla="*/ 9 w 42"/>
                  <a:gd name="T1" fmla="*/ 0 h 53"/>
                  <a:gd name="T2" fmla="*/ 16 w 42"/>
                  <a:gd name="T3" fmla="*/ 3 h 53"/>
                  <a:gd name="T4" fmla="*/ 26 w 42"/>
                  <a:gd name="T5" fmla="*/ 8 h 53"/>
                  <a:gd name="T6" fmla="*/ 33 w 42"/>
                  <a:gd name="T7" fmla="*/ 12 h 53"/>
                  <a:gd name="T8" fmla="*/ 42 w 42"/>
                  <a:gd name="T9" fmla="*/ 20 h 53"/>
                  <a:gd name="T10" fmla="*/ 38 w 42"/>
                  <a:gd name="T11" fmla="*/ 24 h 53"/>
                  <a:gd name="T12" fmla="*/ 35 w 42"/>
                  <a:gd name="T13" fmla="*/ 29 h 53"/>
                  <a:gd name="T14" fmla="*/ 31 w 42"/>
                  <a:gd name="T15" fmla="*/ 31 h 53"/>
                  <a:gd name="T16" fmla="*/ 28 w 42"/>
                  <a:gd name="T17" fmla="*/ 36 h 53"/>
                  <a:gd name="T18" fmla="*/ 23 w 42"/>
                  <a:gd name="T19" fmla="*/ 41 h 53"/>
                  <a:gd name="T20" fmla="*/ 16 w 42"/>
                  <a:gd name="T21" fmla="*/ 43 h 53"/>
                  <a:gd name="T22" fmla="*/ 12 w 42"/>
                  <a:gd name="T23" fmla="*/ 48 h 53"/>
                  <a:gd name="T24" fmla="*/ 7 w 42"/>
                  <a:gd name="T25" fmla="*/ 53 h 53"/>
                  <a:gd name="T26" fmla="*/ 2 w 42"/>
                  <a:gd name="T27" fmla="*/ 50 h 53"/>
                  <a:gd name="T28" fmla="*/ 2 w 42"/>
                  <a:gd name="T29" fmla="*/ 43 h 53"/>
                  <a:gd name="T30" fmla="*/ 0 w 42"/>
                  <a:gd name="T31" fmla="*/ 36 h 53"/>
                  <a:gd name="T32" fmla="*/ 2 w 42"/>
                  <a:gd name="T33" fmla="*/ 29 h 53"/>
                  <a:gd name="T34" fmla="*/ 2 w 42"/>
                  <a:gd name="T35" fmla="*/ 20 h 53"/>
                  <a:gd name="T36" fmla="*/ 4 w 42"/>
                  <a:gd name="T37" fmla="*/ 10 h 53"/>
                  <a:gd name="T38" fmla="*/ 7 w 42"/>
                  <a:gd name="T39" fmla="*/ 3 h 53"/>
                  <a:gd name="T40" fmla="*/ 9 w 42"/>
                  <a:gd name="T41" fmla="*/ 0 h 53"/>
                  <a:gd name="T42" fmla="*/ 9 w 42"/>
                  <a:gd name="T43" fmla="*/ 0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2" h="53">
                    <a:moveTo>
                      <a:pt x="9" y="0"/>
                    </a:moveTo>
                    <a:lnTo>
                      <a:pt x="16" y="3"/>
                    </a:lnTo>
                    <a:lnTo>
                      <a:pt x="26" y="8"/>
                    </a:lnTo>
                    <a:lnTo>
                      <a:pt x="33" y="12"/>
                    </a:lnTo>
                    <a:lnTo>
                      <a:pt x="42" y="20"/>
                    </a:lnTo>
                    <a:lnTo>
                      <a:pt x="38" y="24"/>
                    </a:lnTo>
                    <a:lnTo>
                      <a:pt x="35" y="29"/>
                    </a:lnTo>
                    <a:lnTo>
                      <a:pt x="31" y="31"/>
                    </a:lnTo>
                    <a:lnTo>
                      <a:pt x="28" y="36"/>
                    </a:lnTo>
                    <a:lnTo>
                      <a:pt x="23" y="41"/>
                    </a:lnTo>
                    <a:lnTo>
                      <a:pt x="16" y="43"/>
                    </a:lnTo>
                    <a:lnTo>
                      <a:pt x="12" y="48"/>
                    </a:lnTo>
                    <a:lnTo>
                      <a:pt x="7" y="53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0" y="36"/>
                    </a:lnTo>
                    <a:lnTo>
                      <a:pt x="2" y="29"/>
                    </a:lnTo>
                    <a:lnTo>
                      <a:pt x="2" y="20"/>
                    </a:lnTo>
                    <a:lnTo>
                      <a:pt x="4" y="10"/>
                    </a:lnTo>
                    <a:lnTo>
                      <a:pt x="7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8" name="Freeform 509"/>
              <p:cNvSpPr>
                <a:spLocks/>
              </p:cNvSpPr>
              <p:nvPr/>
            </p:nvSpPr>
            <p:spPr bwMode="auto">
              <a:xfrm>
                <a:off x="5362" y="3724"/>
                <a:ext cx="40" cy="28"/>
              </a:xfrm>
              <a:custGeom>
                <a:avLst/>
                <a:gdLst>
                  <a:gd name="T0" fmla="*/ 0 w 40"/>
                  <a:gd name="T1" fmla="*/ 4 h 28"/>
                  <a:gd name="T2" fmla="*/ 2 w 40"/>
                  <a:gd name="T3" fmla="*/ 2 h 28"/>
                  <a:gd name="T4" fmla="*/ 7 w 40"/>
                  <a:gd name="T5" fmla="*/ 0 h 28"/>
                  <a:gd name="T6" fmla="*/ 12 w 40"/>
                  <a:gd name="T7" fmla="*/ 0 h 28"/>
                  <a:gd name="T8" fmla="*/ 19 w 40"/>
                  <a:gd name="T9" fmla="*/ 0 h 28"/>
                  <a:gd name="T10" fmla="*/ 24 w 40"/>
                  <a:gd name="T11" fmla="*/ 2 h 28"/>
                  <a:gd name="T12" fmla="*/ 26 w 40"/>
                  <a:gd name="T13" fmla="*/ 2 h 28"/>
                  <a:gd name="T14" fmla="*/ 31 w 40"/>
                  <a:gd name="T15" fmla="*/ 4 h 28"/>
                  <a:gd name="T16" fmla="*/ 36 w 40"/>
                  <a:gd name="T17" fmla="*/ 7 h 28"/>
                  <a:gd name="T18" fmla="*/ 36 w 40"/>
                  <a:gd name="T19" fmla="*/ 14 h 28"/>
                  <a:gd name="T20" fmla="*/ 40 w 40"/>
                  <a:gd name="T21" fmla="*/ 19 h 28"/>
                  <a:gd name="T22" fmla="*/ 40 w 40"/>
                  <a:gd name="T23" fmla="*/ 26 h 28"/>
                  <a:gd name="T24" fmla="*/ 36 w 40"/>
                  <a:gd name="T25" fmla="*/ 28 h 28"/>
                  <a:gd name="T26" fmla="*/ 26 w 40"/>
                  <a:gd name="T27" fmla="*/ 23 h 28"/>
                  <a:gd name="T28" fmla="*/ 17 w 40"/>
                  <a:gd name="T29" fmla="*/ 19 h 28"/>
                  <a:gd name="T30" fmla="*/ 12 w 40"/>
                  <a:gd name="T31" fmla="*/ 14 h 28"/>
                  <a:gd name="T32" fmla="*/ 7 w 40"/>
                  <a:gd name="T33" fmla="*/ 9 h 28"/>
                  <a:gd name="T34" fmla="*/ 2 w 40"/>
                  <a:gd name="T35" fmla="*/ 7 h 28"/>
                  <a:gd name="T36" fmla="*/ 0 w 40"/>
                  <a:gd name="T37" fmla="*/ 4 h 28"/>
                  <a:gd name="T38" fmla="*/ 0 w 40"/>
                  <a:gd name="T39" fmla="*/ 4 h 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28">
                    <a:moveTo>
                      <a:pt x="0" y="4"/>
                    </a:moveTo>
                    <a:lnTo>
                      <a:pt x="2" y="2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31" y="4"/>
                    </a:lnTo>
                    <a:lnTo>
                      <a:pt x="36" y="7"/>
                    </a:lnTo>
                    <a:lnTo>
                      <a:pt x="36" y="14"/>
                    </a:lnTo>
                    <a:lnTo>
                      <a:pt x="40" y="19"/>
                    </a:lnTo>
                    <a:lnTo>
                      <a:pt x="40" y="26"/>
                    </a:lnTo>
                    <a:lnTo>
                      <a:pt x="36" y="28"/>
                    </a:lnTo>
                    <a:lnTo>
                      <a:pt x="26" y="23"/>
                    </a:lnTo>
                    <a:lnTo>
                      <a:pt x="17" y="19"/>
                    </a:lnTo>
                    <a:lnTo>
                      <a:pt x="12" y="14"/>
                    </a:lnTo>
                    <a:lnTo>
                      <a:pt x="7" y="9"/>
                    </a:lnTo>
                    <a:lnTo>
                      <a:pt x="2" y="7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9" name="Freeform 510"/>
              <p:cNvSpPr>
                <a:spLocks/>
              </p:cNvSpPr>
              <p:nvPr/>
            </p:nvSpPr>
            <p:spPr bwMode="auto">
              <a:xfrm>
                <a:off x="5317" y="3652"/>
                <a:ext cx="40" cy="34"/>
              </a:xfrm>
              <a:custGeom>
                <a:avLst/>
                <a:gdLst>
                  <a:gd name="T0" fmla="*/ 5 w 40"/>
                  <a:gd name="T1" fmla="*/ 29 h 34"/>
                  <a:gd name="T2" fmla="*/ 0 w 40"/>
                  <a:gd name="T3" fmla="*/ 0 h 34"/>
                  <a:gd name="T4" fmla="*/ 5 w 40"/>
                  <a:gd name="T5" fmla="*/ 3 h 34"/>
                  <a:gd name="T6" fmla="*/ 9 w 40"/>
                  <a:gd name="T7" fmla="*/ 5 h 34"/>
                  <a:gd name="T8" fmla="*/ 14 w 40"/>
                  <a:gd name="T9" fmla="*/ 10 h 34"/>
                  <a:gd name="T10" fmla="*/ 21 w 40"/>
                  <a:gd name="T11" fmla="*/ 12 h 34"/>
                  <a:gd name="T12" fmla="*/ 24 w 40"/>
                  <a:gd name="T13" fmla="*/ 17 h 34"/>
                  <a:gd name="T14" fmla="*/ 28 w 40"/>
                  <a:gd name="T15" fmla="*/ 22 h 34"/>
                  <a:gd name="T16" fmla="*/ 33 w 40"/>
                  <a:gd name="T17" fmla="*/ 26 h 34"/>
                  <a:gd name="T18" fmla="*/ 40 w 40"/>
                  <a:gd name="T19" fmla="*/ 31 h 34"/>
                  <a:gd name="T20" fmla="*/ 35 w 40"/>
                  <a:gd name="T21" fmla="*/ 31 h 34"/>
                  <a:gd name="T22" fmla="*/ 31 w 40"/>
                  <a:gd name="T23" fmla="*/ 34 h 34"/>
                  <a:gd name="T24" fmla="*/ 26 w 40"/>
                  <a:gd name="T25" fmla="*/ 31 h 34"/>
                  <a:gd name="T26" fmla="*/ 21 w 40"/>
                  <a:gd name="T27" fmla="*/ 31 h 34"/>
                  <a:gd name="T28" fmla="*/ 16 w 40"/>
                  <a:gd name="T29" fmla="*/ 29 h 34"/>
                  <a:gd name="T30" fmla="*/ 9 w 40"/>
                  <a:gd name="T31" fmla="*/ 29 h 34"/>
                  <a:gd name="T32" fmla="*/ 7 w 40"/>
                  <a:gd name="T33" fmla="*/ 29 h 34"/>
                  <a:gd name="T34" fmla="*/ 5 w 40"/>
                  <a:gd name="T35" fmla="*/ 29 h 34"/>
                  <a:gd name="T36" fmla="*/ 5 w 40"/>
                  <a:gd name="T37" fmla="*/ 29 h 3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34">
                    <a:moveTo>
                      <a:pt x="5" y="29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9" y="5"/>
                    </a:lnTo>
                    <a:lnTo>
                      <a:pt x="14" y="10"/>
                    </a:lnTo>
                    <a:lnTo>
                      <a:pt x="21" y="12"/>
                    </a:lnTo>
                    <a:lnTo>
                      <a:pt x="24" y="17"/>
                    </a:lnTo>
                    <a:lnTo>
                      <a:pt x="28" y="22"/>
                    </a:lnTo>
                    <a:lnTo>
                      <a:pt x="33" y="26"/>
                    </a:lnTo>
                    <a:lnTo>
                      <a:pt x="40" y="31"/>
                    </a:lnTo>
                    <a:lnTo>
                      <a:pt x="35" y="31"/>
                    </a:lnTo>
                    <a:lnTo>
                      <a:pt x="31" y="34"/>
                    </a:lnTo>
                    <a:lnTo>
                      <a:pt x="26" y="31"/>
                    </a:lnTo>
                    <a:lnTo>
                      <a:pt x="21" y="31"/>
                    </a:lnTo>
                    <a:lnTo>
                      <a:pt x="16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0" name="Freeform 511"/>
              <p:cNvSpPr>
                <a:spLocks/>
              </p:cNvSpPr>
              <p:nvPr/>
            </p:nvSpPr>
            <p:spPr bwMode="auto">
              <a:xfrm>
                <a:off x="5231" y="3605"/>
                <a:ext cx="38" cy="59"/>
              </a:xfrm>
              <a:custGeom>
                <a:avLst/>
                <a:gdLst>
                  <a:gd name="T0" fmla="*/ 38 w 38"/>
                  <a:gd name="T1" fmla="*/ 59 h 59"/>
                  <a:gd name="T2" fmla="*/ 0 w 38"/>
                  <a:gd name="T3" fmla="*/ 19 h 59"/>
                  <a:gd name="T4" fmla="*/ 3 w 38"/>
                  <a:gd name="T5" fmla="*/ 0 h 59"/>
                  <a:gd name="T6" fmla="*/ 7 w 38"/>
                  <a:gd name="T7" fmla="*/ 0 h 59"/>
                  <a:gd name="T8" fmla="*/ 14 w 38"/>
                  <a:gd name="T9" fmla="*/ 0 h 59"/>
                  <a:gd name="T10" fmla="*/ 17 w 38"/>
                  <a:gd name="T11" fmla="*/ 2 h 59"/>
                  <a:gd name="T12" fmla="*/ 22 w 38"/>
                  <a:gd name="T13" fmla="*/ 4 h 59"/>
                  <a:gd name="T14" fmla="*/ 26 w 38"/>
                  <a:gd name="T15" fmla="*/ 12 h 59"/>
                  <a:gd name="T16" fmla="*/ 31 w 38"/>
                  <a:gd name="T17" fmla="*/ 21 h 59"/>
                  <a:gd name="T18" fmla="*/ 31 w 38"/>
                  <a:gd name="T19" fmla="*/ 26 h 59"/>
                  <a:gd name="T20" fmla="*/ 33 w 38"/>
                  <a:gd name="T21" fmla="*/ 31 h 59"/>
                  <a:gd name="T22" fmla="*/ 33 w 38"/>
                  <a:gd name="T23" fmla="*/ 35 h 59"/>
                  <a:gd name="T24" fmla="*/ 36 w 38"/>
                  <a:gd name="T25" fmla="*/ 42 h 59"/>
                  <a:gd name="T26" fmla="*/ 36 w 38"/>
                  <a:gd name="T27" fmla="*/ 45 h 59"/>
                  <a:gd name="T28" fmla="*/ 36 w 38"/>
                  <a:gd name="T29" fmla="*/ 50 h 59"/>
                  <a:gd name="T30" fmla="*/ 38 w 38"/>
                  <a:gd name="T31" fmla="*/ 54 h 59"/>
                  <a:gd name="T32" fmla="*/ 38 w 38"/>
                  <a:gd name="T33" fmla="*/ 59 h 59"/>
                  <a:gd name="T34" fmla="*/ 38 w 38"/>
                  <a:gd name="T35" fmla="*/ 59 h 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" h="59">
                    <a:moveTo>
                      <a:pt x="38" y="59"/>
                    </a:moveTo>
                    <a:lnTo>
                      <a:pt x="0" y="19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22" y="4"/>
                    </a:lnTo>
                    <a:lnTo>
                      <a:pt x="26" y="12"/>
                    </a:lnTo>
                    <a:lnTo>
                      <a:pt x="31" y="21"/>
                    </a:lnTo>
                    <a:lnTo>
                      <a:pt x="31" y="26"/>
                    </a:lnTo>
                    <a:lnTo>
                      <a:pt x="33" y="31"/>
                    </a:lnTo>
                    <a:lnTo>
                      <a:pt x="33" y="35"/>
                    </a:lnTo>
                    <a:lnTo>
                      <a:pt x="36" y="42"/>
                    </a:lnTo>
                    <a:lnTo>
                      <a:pt x="36" y="45"/>
                    </a:lnTo>
                    <a:lnTo>
                      <a:pt x="36" y="50"/>
                    </a:lnTo>
                    <a:lnTo>
                      <a:pt x="38" y="54"/>
                    </a:lnTo>
                    <a:lnTo>
                      <a:pt x="38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1" name="Freeform 512"/>
              <p:cNvSpPr>
                <a:spLocks/>
              </p:cNvSpPr>
              <p:nvPr/>
            </p:nvSpPr>
            <p:spPr bwMode="auto">
              <a:xfrm>
                <a:off x="5409" y="3360"/>
                <a:ext cx="60" cy="223"/>
              </a:xfrm>
              <a:custGeom>
                <a:avLst/>
                <a:gdLst>
                  <a:gd name="T0" fmla="*/ 57 w 60"/>
                  <a:gd name="T1" fmla="*/ 223 h 223"/>
                  <a:gd name="T2" fmla="*/ 31 w 60"/>
                  <a:gd name="T3" fmla="*/ 204 h 223"/>
                  <a:gd name="T4" fmla="*/ 0 w 60"/>
                  <a:gd name="T5" fmla="*/ 0 h 223"/>
                  <a:gd name="T6" fmla="*/ 5 w 60"/>
                  <a:gd name="T7" fmla="*/ 0 h 223"/>
                  <a:gd name="T8" fmla="*/ 15 w 60"/>
                  <a:gd name="T9" fmla="*/ 0 h 223"/>
                  <a:gd name="T10" fmla="*/ 22 w 60"/>
                  <a:gd name="T11" fmla="*/ 0 h 223"/>
                  <a:gd name="T12" fmla="*/ 31 w 60"/>
                  <a:gd name="T13" fmla="*/ 0 h 223"/>
                  <a:gd name="T14" fmla="*/ 34 w 60"/>
                  <a:gd name="T15" fmla="*/ 5 h 223"/>
                  <a:gd name="T16" fmla="*/ 34 w 60"/>
                  <a:gd name="T17" fmla="*/ 12 h 223"/>
                  <a:gd name="T18" fmla="*/ 36 w 60"/>
                  <a:gd name="T19" fmla="*/ 19 h 223"/>
                  <a:gd name="T20" fmla="*/ 38 w 60"/>
                  <a:gd name="T21" fmla="*/ 26 h 223"/>
                  <a:gd name="T22" fmla="*/ 41 w 60"/>
                  <a:gd name="T23" fmla="*/ 33 h 223"/>
                  <a:gd name="T24" fmla="*/ 41 w 60"/>
                  <a:gd name="T25" fmla="*/ 40 h 223"/>
                  <a:gd name="T26" fmla="*/ 43 w 60"/>
                  <a:gd name="T27" fmla="*/ 45 h 223"/>
                  <a:gd name="T28" fmla="*/ 46 w 60"/>
                  <a:gd name="T29" fmla="*/ 55 h 223"/>
                  <a:gd name="T30" fmla="*/ 48 w 60"/>
                  <a:gd name="T31" fmla="*/ 59 h 223"/>
                  <a:gd name="T32" fmla="*/ 48 w 60"/>
                  <a:gd name="T33" fmla="*/ 66 h 223"/>
                  <a:gd name="T34" fmla="*/ 50 w 60"/>
                  <a:gd name="T35" fmla="*/ 74 h 223"/>
                  <a:gd name="T36" fmla="*/ 50 w 60"/>
                  <a:gd name="T37" fmla="*/ 81 h 223"/>
                  <a:gd name="T38" fmla="*/ 53 w 60"/>
                  <a:gd name="T39" fmla="*/ 88 h 223"/>
                  <a:gd name="T40" fmla="*/ 53 w 60"/>
                  <a:gd name="T41" fmla="*/ 95 h 223"/>
                  <a:gd name="T42" fmla="*/ 55 w 60"/>
                  <a:gd name="T43" fmla="*/ 102 h 223"/>
                  <a:gd name="T44" fmla="*/ 57 w 60"/>
                  <a:gd name="T45" fmla="*/ 109 h 223"/>
                  <a:gd name="T46" fmla="*/ 57 w 60"/>
                  <a:gd name="T47" fmla="*/ 116 h 223"/>
                  <a:gd name="T48" fmla="*/ 57 w 60"/>
                  <a:gd name="T49" fmla="*/ 124 h 223"/>
                  <a:gd name="T50" fmla="*/ 57 w 60"/>
                  <a:gd name="T51" fmla="*/ 131 h 223"/>
                  <a:gd name="T52" fmla="*/ 60 w 60"/>
                  <a:gd name="T53" fmla="*/ 138 h 223"/>
                  <a:gd name="T54" fmla="*/ 60 w 60"/>
                  <a:gd name="T55" fmla="*/ 145 h 223"/>
                  <a:gd name="T56" fmla="*/ 60 w 60"/>
                  <a:gd name="T57" fmla="*/ 152 h 223"/>
                  <a:gd name="T58" fmla="*/ 60 w 60"/>
                  <a:gd name="T59" fmla="*/ 159 h 223"/>
                  <a:gd name="T60" fmla="*/ 60 w 60"/>
                  <a:gd name="T61" fmla="*/ 166 h 223"/>
                  <a:gd name="T62" fmla="*/ 60 w 60"/>
                  <a:gd name="T63" fmla="*/ 173 h 223"/>
                  <a:gd name="T64" fmla="*/ 60 w 60"/>
                  <a:gd name="T65" fmla="*/ 181 h 223"/>
                  <a:gd name="T66" fmla="*/ 60 w 60"/>
                  <a:gd name="T67" fmla="*/ 188 h 223"/>
                  <a:gd name="T68" fmla="*/ 60 w 60"/>
                  <a:gd name="T69" fmla="*/ 195 h 223"/>
                  <a:gd name="T70" fmla="*/ 57 w 60"/>
                  <a:gd name="T71" fmla="*/ 202 h 223"/>
                  <a:gd name="T72" fmla="*/ 57 w 60"/>
                  <a:gd name="T73" fmla="*/ 209 h 223"/>
                  <a:gd name="T74" fmla="*/ 57 w 60"/>
                  <a:gd name="T75" fmla="*/ 216 h 223"/>
                  <a:gd name="T76" fmla="*/ 57 w 60"/>
                  <a:gd name="T77" fmla="*/ 223 h 223"/>
                  <a:gd name="T78" fmla="*/ 57 w 60"/>
                  <a:gd name="T79" fmla="*/ 223 h 22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0" h="223">
                    <a:moveTo>
                      <a:pt x="57" y="223"/>
                    </a:moveTo>
                    <a:lnTo>
                      <a:pt x="31" y="204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4" y="5"/>
                    </a:lnTo>
                    <a:lnTo>
                      <a:pt x="34" y="12"/>
                    </a:lnTo>
                    <a:lnTo>
                      <a:pt x="36" y="19"/>
                    </a:lnTo>
                    <a:lnTo>
                      <a:pt x="38" y="26"/>
                    </a:lnTo>
                    <a:lnTo>
                      <a:pt x="41" y="33"/>
                    </a:lnTo>
                    <a:lnTo>
                      <a:pt x="41" y="40"/>
                    </a:lnTo>
                    <a:lnTo>
                      <a:pt x="43" y="45"/>
                    </a:lnTo>
                    <a:lnTo>
                      <a:pt x="46" y="55"/>
                    </a:lnTo>
                    <a:lnTo>
                      <a:pt x="48" y="59"/>
                    </a:lnTo>
                    <a:lnTo>
                      <a:pt x="48" y="66"/>
                    </a:lnTo>
                    <a:lnTo>
                      <a:pt x="50" y="74"/>
                    </a:lnTo>
                    <a:lnTo>
                      <a:pt x="50" y="81"/>
                    </a:lnTo>
                    <a:lnTo>
                      <a:pt x="53" y="88"/>
                    </a:lnTo>
                    <a:lnTo>
                      <a:pt x="53" y="95"/>
                    </a:lnTo>
                    <a:lnTo>
                      <a:pt x="55" y="102"/>
                    </a:lnTo>
                    <a:lnTo>
                      <a:pt x="57" y="109"/>
                    </a:lnTo>
                    <a:lnTo>
                      <a:pt x="57" y="116"/>
                    </a:lnTo>
                    <a:lnTo>
                      <a:pt x="57" y="124"/>
                    </a:lnTo>
                    <a:lnTo>
                      <a:pt x="57" y="131"/>
                    </a:lnTo>
                    <a:lnTo>
                      <a:pt x="60" y="138"/>
                    </a:lnTo>
                    <a:lnTo>
                      <a:pt x="60" y="145"/>
                    </a:lnTo>
                    <a:lnTo>
                      <a:pt x="60" y="152"/>
                    </a:lnTo>
                    <a:lnTo>
                      <a:pt x="60" y="159"/>
                    </a:lnTo>
                    <a:lnTo>
                      <a:pt x="60" y="166"/>
                    </a:lnTo>
                    <a:lnTo>
                      <a:pt x="60" y="173"/>
                    </a:lnTo>
                    <a:lnTo>
                      <a:pt x="60" y="181"/>
                    </a:lnTo>
                    <a:lnTo>
                      <a:pt x="60" y="188"/>
                    </a:lnTo>
                    <a:lnTo>
                      <a:pt x="60" y="195"/>
                    </a:lnTo>
                    <a:lnTo>
                      <a:pt x="57" y="202"/>
                    </a:lnTo>
                    <a:lnTo>
                      <a:pt x="57" y="209"/>
                    </a:lnTo>
                    <a:lnTo>
                      <a:pt x="57" y="216"/>
                    </a:lnTo>
                    <a:lnTo>
                      <a:pt x="57" y="223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2" name="Freeform 513"/>
              <p:cNvSpPr>
                <a:spLocks/>
              </p:cNvSpPr>
              <p:nvPr/>
            </p:nvSpPr>
            <p:spPr bwMode="auto">
              <a:xfrm>
                <a:off x="5310" y="2901"/>
                <a:ext cx="99" cy="198"/>
              </a:xfrm>
              <a:custGeom>
                <a:avLst/>
                <a:gdLst>
                  <a:gd name="T0" fmla="*/ 92 w 99"/>
                  <a:gd name="T1" fmla="*/ 198 h 198"/>
                  <a:gd name="T2" fmla="*/ 0 w 99"/>
                  <a:gd name="T3" fmla="*/ 0 h 198"/>
                  <a:gd name="T4" fmla="*/ 99 w 99"/>
                  <a:gd name="T5" fmla="*/ 159 h 198"/>
                  <a:gd name="T6" fmla="*/ 92 w 99"/>
                  <a:gd name="T7" fmla="*/ 198 h 198"/>
                  <a:gd name="T8" fmla="*/ 92 w 99"/>
                  <a:gd name="T9" fmla="*/ 198 h 1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98">
                    <a:moveTo>
                      <a:pt x="92" y="198"/>
                    </a:moveTo>
                    <a:lnTo>
                      <a:pt x="0" y="0"/>
                    </a:lnTo>
                    <a:lnTo>
                      <a:pt x="99" y="159"/>
                    </a:lnTo>
                    <a:lnTo>
                      <a:pt x="92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3" name="Freeform 514"/>
              <p:cNvSpPr>
                <a:spLocks/>
              </p:cNvSpPr>
              <p:nvPr/>
            </p:nvSpPr>
            <p:spPr bwMode="auto">
              <a:xfrm>
                <a:off x="5255" y="2737"/>
                <a:ext cx="67" cy="117"/>
              </a:xfrm>
              <a:custGeom>
                <a:avLst/>
                <a:gdLst>
                  <a:gd name="T0" fmla="*/ 0 w 67"/>
                  <a:gd name="T1" fmla="*/ 0 h 117"/>
                  <a:gd name="T2" fmla="*/ 7 w 67"/>
                  <a:gd name="T3" fmla="*/ 3 h 117"/>
                  <a:gd name="T4" fmla="*/ 12 w 67"/>
                  <a:gd name="T5" fmla="*/ 7 h 117"/>
                  <a:gd name="T6" fmla="*/ 19 w 67"/>
                  <a:gd name="T7" fmla="*/ 15 h 117"/>
                  <a:gd name="T8" fmla="*/ 24 w 67"/>
                  <a:gd name="T9" fmla="*/ 19 h 117"/>
                  <a:gd name="T10" fmla="*/ 29 w 67"/>
                  <a:gd name="T11" fmla="*/ 26 h 117"/>
                  <a:gd name="T12" fmla="*/ 36 w 67"/>
                  <a:gd name="T13" fmla="*/ 34 h 117"/>
                  <a:gd name="T14" fmla="*/ 38 w 67"/>
                  <a:gd name="T15" fmla="*/ 41 h 117"/>
                  <a:gd name="T16" fmla="*/ 45 w 67"/>
                  <a:gd name="T17" fmla="*/ 48 h 117"/>
                  <a:gd name="T18" fmla="*/ 48 w 67"/>
                  <a:gd name="T19" fmla="*/ 55 h 117"/>
                  <a:gd name="T20" fmla="*/ 52 w 67"/>
                  <a:gd name="T21" fmla="*/ 64 h 117"/>
                  <a:gd name="T22" fmla="*/ 55 w 67"/>
                  <a:gd name="T23" fmla="*/ 72 h 117"/>
                  <a:gd name="T24" fmla="*/ 57 w 67"/>
                  <a:gd name="T25" fmla="*/ 81 h 117"/>
                  <a:gd name="T26" fmla="*/ 59 w 67"/>
                  <a:gd name="T27" fmla="*/ 88 h 117"/>
                  <a:gd name="T28" fmla="*/ 62 w 67"/>
                  <a:gd name="T29" fmla="*/ 98 h 117"/>
                  <a:gd name="T30" fmla="*/ 64 w 67"/>
                  <a:gd name="T31" fmla="*/ 107 h 117"/>
                  <a:gd name="T32" fmla="*/ 67 w 67"/>
                  <a:gd name="T33" fmla="*/ 117 h 117"/>
                  <a:gd name="T34" fmla="*/ 59 w 67"/>
                  <a:gd name="T35" fmla="*/ 114 h 117"/>
                  <a:gd name="T36" fmla="*/ 55 w 67"/>
                  <a:gd name="T37" fmla="*/ 112 h 117"/>
                  <a:gd name="T38" fmla="*/ 50 w 67"/>
                  <a:gd name="T39" fmla="*/ 107 h 117"/>
                  <a:gd name="T40" fmla="*/ 45 w 67"/>
                  <a:gd name="T41" fmla="*/ 100 h 117"/>
                  <a:gd name="T42" fmla="*/ 38 w 67"/>
                  <a:gd name="T43" fmla="*/ 91 h 117"/>
                  <a:gd name="T44" fmla="*/ 33 w 67"/>
                  <a:gd name="T45" fmla="*/ 83 h 117"/>
                  <a:gd name="T46" fmla="*/ 31 w 67"/>
                  <a:gd name="T47" fmla="*/ 79 h 117"/>
                  <a:gd name="T48" fmla="*/ 29 w 67"/>
                  <a:gd name="T49" fmla="*/ 74 h 117"/>
                  <a:gd name="T50" fmla="*/ 26 w 67"/>
                  <a:gd name="T51" fmla="*/ 69 h 117"/>
                  <a:gd name="T52" fmla="*/ 24 w 67"/>
                  <a:gd name="T53" fmla="*/ 64 h 117"/>
                  <a:gd name="T54" fmla="*/ 21 w 67"/>
                  <a:gd name="T55" fmla="*/ 60 h 117"/>
                  <a:gd name="T56" fmla="*/ 19 w 67"/>
                  <a:gd name="T57" fmla="*/ 53 h 117"/>
                  <a:gd name="T58" fmla="*/ 17 w 67"/>
                  <a:gd name="T59" fmla="*/ 48 h 117"/>
                  <a:gd name="T60" fmla="*/ 14 w 67"/>
                  <a:gd name="T61" fmla="*/ 43 h 117"/>
                  <a:gd name="T62" fmla="*/ 12 w 67"/>
                  <a:gd name="T63" fmla="*/ 38 h 117"/>
                  <a:gd name="T64" fmla="*/ 9 w 67"/>
                  <a:gd name="T65" fmla="*/ 34 h 117"/>
                  <a:gd name="T66" fmla="*/ 9 w 67"/>
                  <a:gd name="T67" fmla="*/ 29 h 117"/>
                  <a:gd name="T68" fmla="*/ 7 w 67"/>
                  <a:gd name="T69" fmla="*/ 24 h 117"/>
                  <a:gd name="T70" fmla="*/ 5 w 67"/>
                  <a:gd name="T71" fmla="*/ 17 h 117"/>
                  <a:gd name="T72" fmla="*/ 2 w 67"/>
                  <a:gd name="T73" fmla="*/ 10 h 117"/>
                  <a:gd name="T74" fmla="*/ 0 w 67"/>
                  <a:gd name="T75" fmla="*/ 3 h 117"/>
                  <a:gd name="T76" fmla="*/ 0 w 67"/>
                  <a:gd name="T77" fmla="*/ 0 h 117"/>
                  <a:gd name="T78" fmla="*/ 0 w 67"/>
                  <a:gd name="T79" fmla="*/ 0 h 1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67" h="117">
                    <a:moveTo>
                      <a:pt x="0" y="0"/>
                    </a:moveTo>
                    <a:lnTo>
                      <a:pt x="7" y="3"/>
                    </a:lnTo>
                    <a:lnTo>
                      <a:pt x="12" y="7"/>
                    </a:lnTo>
                    <a:lnTo>
                      <a:pt x="19" y="15"/>
                    </a:lnTo>
                    <a:lnTo>
                      <a:pt x="24" y="19"/>
                    </a:lnTo>
                    <a:lnTo>
                      <a:pt x="29" y="26"/>
                    </a:lnTo>
                    <a:lnTo>
                      <a:pt x="36" y="34"/>
                    </a:lnTo>
                    <a:lnTo>
                      <a:pt x="38" y="41"/>
                    </a:lnTo>
                    <a:lnTo>
                      <a:pt x="45" y="48"/>
                    </a:lnTo>
                    <a:lnTo>
                      <a:pt x="48" y="55"/>
                    </a:lnTo>
                    <a:lnTo>
                      <a:pt x="52" y="64"/>
                    </a:lnTo>
                    <a:lnTo>
                      <a:pt x="55" y="72"/>
                    </a:lnTo>
                    <a:lnTo>
                      <a:pt x="57" y="81"/>
                    </a:lnTo>
                    <a:lnTo>
                      <a:pt x="59" y="88"/>
                    </a:lnTo>
                    <a:lnTo>
                      <a:pt x="62" y="98"/>
                    </a:lnTo>
                    <a:lnTo>
                      <a:pt x="64" y="107"/>
                    </a:lnTo>
                    <a:lnTo>
                      <a:pt x="67" y="117"/>
                    </a:lnTo>
                    <a:lnTo>
                      <a:pt x="59" y="114"/>
                    </a:lnTo>
                    <a:lnTo>
                      <a:pt x="55" y="112"/>
                    </a:lnTo>
                    <a:lnTo>
                      <a:pt x="50" y="107"/>
                    </a:lnTo>
                    <a:lnTo>
                      <a:pt x="45" y="100"/>
                    </a:lnTo>
                    <a:lnTo>
                      <a:pt x="38" y="91"/>
                    </a:lnTo>
                    <a:lnTo>
                      <a:pt x="33" y="83"/>
                    </a:lnTo>
                    <a:lnTo>
                      <a:pt x="31" y="79"/>
                    </a:lnTo>
                    <a:lnTo>
                      <a:pt x="29" y="74"/>
                    </a:lnTo>
                    <a:lnTo>
                      <a:pt x="26" y="69"/>
                    </a:lnTo>
                    <a:lnTo>
                      <a:pt x="24" y="64"/>
                    </a:lnTo>
                    <a:lnTo>
                      <a:pt x="21" y="60"/>
                    </a:lnTo>
                    <a:lnTo>
                      <a:pt x="19" y="53"/>
                    </a:lnTo>
                    <a:lnTo>
                      <a:pt x="17" y="48"/>
                    </a:lnTo>
                    <a:lnTo>
                      <a:pt x="14" y="43"/>
                    </a:lnTo>
                    <a:lnTo>
                      <a:pt x="12" y="38"/>
                    </a:lnTo>
                    <a:lnTo>
                      <a:pt x="9" y="34"/>
                    </a:lnTo>
                    <a:lnTo>
                      <a:pt x="9" y="29"/>
                    </a:lnTo>
                    <a:lnTo>
                      <a:pt x="7" y="24"/>
                    </a:lnTo>
                    <a:lnTo>
                      <a:pt x="5" y="17"/>
                    </a:lnTo>
                    <a:lnTo>
                      <a:pt x="2" y="1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4" name="Freeform 515"/>
              <p:cNvSpPr>
                <a:spLocks/>
              </p:cNvSpPr>
              <p:nvPr/>
            </p:nvSpPr>
            <p:spPr bwMode="auto">
              <a:xfrm>
                <a:off x="5153" y="2965"/>
                <a:ext cx="64" cy="48"/>
              </a:xfrm>
              <a:custGeom>
                <a:avLst/>
                <a:gdLst>
                  <a:gd name="T0" fmla="*/ 64 w 64"/>
                  <a:gd name="T1" fmla="*/ 48 h 48"/>
                  <a:gd name="T2" fmla="*/ 0 w 64"/>
                  <a:gd name="T3" fmla="*/ 5 h 48"/>
                  <a:gd name="T4" fmla="*/ 12 w 64"/>
                  <a:gd name="T5" fmla="*/ 0 h 48"/>
                  <a:gd name="T6" fmla="*/ 64 w 64"/>
                  <a:gd name="T7" fmla="*/ 48 h 48"/>
                  <a:gd name="T8" fmla="*/ 64 w 64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8">
                    <a:moveTo>
                      <a:pt x="64" y="48"/>
                    </a:moveTo>
                    <a:lnTo>
                      <a:pt x="0" y="5"/>
                    </a:lnTo>
                    <a:lnTo>
                      <a:pt x="12" y="0"/>
                    </a:lnTo>
                    <a:lnTo>
                      <a:pt x="6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5" name="Freeform 516"/>
              <p:cNvSpPr>
                <a:spLocks/>
              </p:cNvSpPr>
              <p:nvPr/>
            </p:nvSpPr>
            <p:spPr bwMode="auto">
              <a:xfrm>
                <a:off x="5229" y="2968"/>
                <a:ext cx="38" cy="35"/>
              </a:xfrm>
              <a:custGeom>
                <a:avLst/>
                <a:gdLst>
                  <a:gd name="T0" fmla="*/ 35 w 38"/>
                  <a:gd name="T1" fmla="*/ 35 h 35"/>
                  <a:gd name="T2" fmla="*/ 31 w 38"/>
                  <a:gd name="T3" fmla="*/ 31 h 35"/>
                  <a:gd name="T4" fmla="*/ 26 w 38"/>
                  <a:gd name="T5" fmla="*/ 26 h 35"/>
                  <a:gd name="T6" fmla="*/ 19 w 38"/>
                  <a:gd name="T7" fmla="*/ 24 h 35"/>
                  <a:gd name="T8" fmla="*/ 16 w 38"/>
                  <a:gd name="T9" fmla="*/ 21 h 35"/>
                  <a:gd name="T10" fmla="*/ 9 w 38"/>
                  <a:gd name="T11" fmla="*/ 14 h 35"/>
                  <a:gd name="T12" fmla="*/ 5 w 38"/>
                  <a:gd name="T13" fmla="*/ 9 h 35"/>
                  <a:gd name="T14" fmla="*/ 2 w 38"/>
                  <a:gd name="T15" fmla="*/ 7 h 35"/>
                  <a:gd name="T16" fmla="*/ 0 w 38"/>
                  <a:gd name="T17" fmla="*/ 2 h 35"/>
                  <a:gd name="T18" fmla="*/ 5 w 38"/>
                  <a:gd name="T19" fmla="*/ 0 h 35"/>
                  <a:gd name="T20" fmla="*/ 14 w 38"/>
                  <a:gd name="T21" fmla="*/ 2 h 35"/>
                  <a:gd name="T22" fmla="*/ 19 w 38"/>
                  <a:gd name="T23" fmla="*/ 5 h 35"/>
                  <a:gd name="T24" fmla="*/ 26 w 38"/>
                  <a:gd name="T25" fmla="*/ 9 h 35"/>
                  <a:gd name="T26" fmla="*/ 31 w 38"/>
                  <a:gd name="T27" fmla="*/ 16 h 35"/>
                  <a:gd name="T28" fmla="*/ 35 w 38"/>
                  <a:gd name="T29" fmla="*/ 21 h 35"/>
                  <a:gd name="T30" fmla="*/ 38 w 38"/>
                  <a:gd name="T31" fmla="*/ 28 h 35"/>
                  <a:gd name="T32" fmla="*/ 35 w 38"/>
                  <a:gd name="T33" fmla="*/ 35 h 35"/>
                  <a:gd name="T34" fmla="*/ 35 w 38"/>
                  <a:gd name="T35" fmla="*/ 35 h 3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" h="35">
                    <a:moveTo>
                      <a:pt x="35" y="35"/>
                    </a:moveTo>
                    <a:lnTo>
                      <a:pt x="31" y="31"/>
                    </a:lnTo>
                    <a:lnTo>
                      <a:pt x="26" y="26"/>
                    </a:lnTo>
                    <a:lnTo>
                      <a:pt x="19" y="24"/>
                    </a:lnTo>
                    <a:lnTo>
                      <a:pt x="16" y="21"/>
                    </a:lnTo>
                    <a:lnTo>
                      <a:pt x="9" y="14"/>
                    </a:lnTo>
                    <a:lnTo>
                      <a:pt x="5" y="9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4" y="2"/>
                    </a:lnTo>
                    <a:lnTo>
                      <a:pt x="19" y="5"/>
                    </a:lnTo>
                    <a:lnTo>
                      <a:pt x="26" y="9"/>
                    </a:lnTo>
                    <a:lnTo>
                      <a:pt x="31" y="16"/>
                    </a:lnTo>
                    <a:lnTo>
                      <a:pt x="35" y="21"/>
                    </a:lnTo>
                    <a:lnTo>
                      <a:pt x="38" y="28"/>
                    </a:lnTo>
                    <a:lnTo>
                      <a:pt x="35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6" name="Freeform 517"/>
              <p:cNvSpPr>
                <a:spLocks/>
              </p:cNvSpPr>
              <p:nvPr/>
            </p:nvSpPr>
            <p:spPr bwMode="auto">
              <a:xfrm>
                <a:off x="5053" y="2656"/>
                <a:ext cx="102" cy="79"/>
              </a:xfrm>
              <a:custGeom>
                <a:avLst/>
                <a:gdLst>
                  <a:gd name="T0" fmla="*/ 102 w 102"/>
                  <a:gd name="T1" fmla="*/ 79 h 79"/>
                  <a:gd name="T2" fmla="*/ 48 w 102"/>
                  <a:gd name="T3" fmla="*/ 10 h 79"/>
                  <a:gd name="T4" fmla="*/ 43 w 102"/>
                  <a:gd name="T5" fmla="*/ 8 h 79"/>
                  <a:gd name="T6" fmla="*/ 36 w 102"/>
                  <a:gd name="T7" fmla="*/ 8 h 79"/>
                  <a:gd name="T8" fmla="*/ 31 w 102"/>
                  <a:gd name="T9" fmla="*/ 5 h 79"/>
                  <a:gd name="T10" fmla="*/ 26 w 102"/>
                  <a:gd name="T11" fmla="*/ 5 h 79"/>
                  <a:gd name="T12" fmla="*/ 19 w 102"/>
                  <a:gd name="T13" fmla="*/ 3 h 79"/>
                  <a:gd name="T14" fmla="*/ 12 w 102"/>
                  <a:gd name="T15" fmla="*/ 3 h 79"/>
                  <a:gd name="T16" fmla="*/ 5 w 102"/>
                  <a:gd name="T17" fmla="*/ 0 h 79"/>
                  <a:gd name="T18" fmla="*/ 0 w 102"/>
                  <a:gd name="T19" fmla="*/ 0 h 79"/>
                  <a:gd name="T20" fmla="*/ 102 w 102"/>
                  <a:gd name="T21" fmla="*/ 79 h 79"/>
                  <a:gd name="T22" fmla="*/ 102 w 102"/>
                  <a:gd name="T23" fmla="*/ 79 h 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79">
                    <a:moveTo>
                      <a:pt x="102" y="79"/>
                    </a:moveTo>
                    <a:lnTo>
                      <a:pt x="48" y="10"/>
                    </a:lnTo>
                    <a:lnTo>
                      <a:pt x="43" y="8"/>
                    </a:lnTo>
                    <a:lnTo>
                      <a:pt x="36" y="8"/>
                    </a:lnTo>
                    <a:lnTo>
                      <a:pt x="31" y="5"/>
                    </a:lnTo>
                    <a:lnTo>
                      <a:pt x="26" y="5"/>
                    </a:lnTo>
                    <a:lnTo>
                      <a:pt x="19" y="3"/>
                    </a:lnTo>
                    <a:lnTo>
                      <a:pt x="12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02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7" name="Freeform 518"/>
              <p:cNvSpPr>
                <a:spLocks/>
              </p:cNvSpPr>
              <p:nvPr/>
            </p:nvSpPr>
            <p:spPr bwMode="auto">
              <a:xfrm>
                <a:off x="4877" y="2640"/>
                <a:ext cx="74" cy="62"/>
              </a:xfrm>
              <a:custGeom>
                <a:avLst/>
                <a:gdLst>
                  <a:gd name="T0" fmla="*/ 55 w 74"/>
                  <a:gd name="T1" fmla="*/ 62 h 62"/>
                  <a:gd name="T2" fmla="*/ 0 w 74"/>
                  <a:gd name="T3" fmla="*/ 9 h 62"/>
                  <a:gd name="T4" fmla="*/ 2 w 74"/>
                  <a:gd name="T5" fmla="*/ 7 h 62"/>
                  <a:gd name="T6" fmla="*/ 10 w 74"/>
                  <a:gd name="T7" fmla="*/ 2 h 62"/>
                  <a:gd name="T8" fmla="*/ 17 w 74"/>
                  <a:gd name="T9" fmla="*/ 0 h 62"/>
                  <a:gd name="T10" fmla="*/ 26 w 74"/>
                  <a:gd name="T11" fmla="*/ 2 h 62"/>
                  <a:gd name="T12" fmla="*/ 31 w 74"/>
                  <a:gd name="T13" fmla="*/ 5 h 62"/>
                  <a:gd name="T14" fmla="*/ 41 w 74"/>
                  <a:gd name="T15" fmla="*/ 9 h 62"/>
                  <a:gd name="T16" fmla="*/ 48 w 74"/>
                  <a:gd name="T17" fmla="*/ 14 h 62"/>
                  <a:gd name="T18" fmla="*/ 57 w 74"/>
                  <a:gd name="T19" fmla="*/ 24 h 62"/>
                  <a:gd name="T20" fmla="*/ 64 w 74"/>
                  <a:gd name="T21" fmla="*/ 31 h 62"/>
                  <a:gd name="T22" fmla="*/ 71 w 74"/>
                  <a:gd name="T23" fmla="*/ 38 h 62"/>
                  <a:gd name="T24" fmla="*/ 74 w 74"/>
                  <a:gd name="T25" fmla="*/ 45 h 62"/>
                  <a:gd name="T26" fmla="*/ 74 w 74"/>
                  <a:gd name="T27" fmla="*/ 55 h 62"/>
                  <a:gd name="T28" fmla="*/ 55 w 74"/>
                  <a:gd name="T29" fmla="*/ 62 h 62"/>
                  <a:gd name="T30" fmla="*/ 55 w 74"/>
                  <a:gd name="T31" fmla="*/ 62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4" h="62">
                    <a:moveTo>
                      <a:pt x="55" y="62"/>
                    </a:moveTo>
                    <a:lnTo>
                      <a:pt x="0" y="9"/>
                    </a:lnTo>
                    <a:lnTo>
                      <a:pt x="2" y="7"/>
                    </a:lnTo>
                    <a:lnTo>
                      <a:pt x="10" y="2"/>
                    </a:lnTo>
                    <a:lnTo>
                      <a:pt x="17" y="0"/>
                    </a:lnTo>
                    <a:lnTo>
                      <a:pt x="26" y="2"/>
                    </a:lnTo>
                    <a:lnTo>
                      <a:pt x="31" y="5"/>
                    </a:lnTo>
                    <a:lnTo>
                      <a:pt x="41" y="9"/>
                    </a:lnTo>
                    <a:lnTo>
                      <a:pt x="48" y="14"/>
                    </a:lnTo>
                    <a:lnTo>
                      <a:pt x="57" y="24"/>
                    </a:lnTo>
                    <a:lnTo>
                      <a:pt x="64" y="31"/>
                    </a:lnTo>
                    <a:lnTo>
                      <a:pt x="71" y="38"/>
                    </a:lnTo>
                    <a:lnTo>
                      <a:pt x="74" y="45"/>
                    </a:lnTo>
                    <a:lnTo>
                      <a:pt x="74" y="55"/>
                    </a:lnTo>
                    <a:lnTo>
                      <a:pt x="55" y="62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8" name="Freeform 519"/>
              <p:cNvSpPr>
                <a:spLocks/>
              </p:cNvSpPr>
              <p:nvPr/>
            </p:nvSpPr>
            <p:spPr bwMode="auto">
              <a:xfrm>
                <a:off x="5291" y="2509"/>
                <a:ext cx="78" cy="86"/>
              </a:xfrm>
              <a:custGeom>
                <a:avLst/>
                <a:gdLst>
                  <a:gd name="T0" fmla="*/ 50 w 78"/>
                  <a:gd name="T1" fmla="*/ 86 h 86"/>
                  <a:gd name="T2" fmla="*/ 42 w 78"/>
                  <a:gd name="T3" fmla="*/ 81 h 86"/>
                  <a:gd name="T4" fmla="*/ 35 w 78"/>
                  <a:gd name="T5" fmla="*/ 76 h 86"/>
                  <a:gd name="T6" fmla="*/ 28 w 78"/>
                  <a:gd name="T7" fmla="*/ 69 h 86"/>
                  <a:gd name="T8" fmla="*/ 26 w 78"/>
                  <a:gd name="T9" fmla="*/ 64 h 86"/>
                  <a:gd name="T10" fmla="*/ 21 w 78"/>
                  <a:gd name="T11" fmla="*/ 60 h 86"/>
                  <a:gd name="T12" fmla="*/ 19 w 78"/>
                  <a:gd name="T13" fmla="*/ 55 h 86"/>
                  <a:gd name="T14" fmla="*/ 14 w 78"/>
                  <a:gd name="T15" fmla="*/ 50 h 86"/>
                  <a:gd name="T16" fmla="*/ 9 w 78"/>
                  <a:gd name="T17" fmla="*/ 45 h 86"/>
                  <a:gd name="T18" fmla="*/ 7 w 78"/>
                  <a:gd name="T19" fmla="*/ 38 h 86"/>
                  <a:gd name="T20" fmla="*/ 4 w 78"/>
                  <a:gd name="T21" fmla="*/ 33 h 86"/>
                  <a:gd name="T22" fmla="*/ 2 w 78"/>
                  <a:gd name="T23" fmla="*/ 26 h 86"/>
                  <a:gd name="T24" fmla="*/ 0 w 78"/>
                  <a:gd name="T25" fmla="*/ 22 h 86"/>
                  <a:gd name="T26" fmla="*/ 0 w 78"/>
                  <a:gd name="T27" fmla="*/ 17 h 86"/>
                  <a:gd name="T28" fmla="*/ 0 w 78"/>
                  <a:gd name="T29" fmla="*/ 12 h 86"/>
                  <a:gd name="T30" fmla="*/ 2 w 78"/>
                  <a:gd name="T31" fmla="*/ 7 h 86"/>
                  <a:gd name="T32" fmla="*/ 7 w 78"/>
                  <a:gd name="T33" fmla="*/ 5 h 86"/>
                  <a:gd name="T34" fmla="*/ 12 w 78"/>
                  <a:gd name="T35" fmla="*/ 3 h 86"/>
                  <a:gd name="T36" fmla="*/ 16 w 78"/>
                  <a:gd name="T37" fmla="*/ 3 h 86"/>
                  <a:gd name="T38" fmla="*/ 21 w 78"/>
                  <a:gd name="T39" fmla="*/ 0 h 86"/>
                  <a:gd name="T40" fmla="*/ 26 w 78"/>
                  <a:gd name="T41" fmla="*/ 0 h 86"/>
                  <a:gd name="T42" fmla="*/ 31 w 78"/>
                  <a:gd name="T43" fmla="*/ 0 h 86"/>
                  <a:gd name="T44" fmla="*/ 35 w 78"/>
                  <a:gd name="T45" fmla="*/ 3 h 86"/>
                  <a:gd name="T46" fmla="*/ 78 w 78"/>
                  <a:gd name="T47" fmla="*/ 74 h 86"/>
                  <a:gd name="T48" fmla="*/ 73 w 78"/>
                  <a:gd name="T49" fmla="*/ 76 h 86"/>
                  <a:gd name="T50" fmla="*/ 66 w 78"/>
                  <a:gd name="T51" fmla="*/ 79 h 86"/>
                  <a:gd name="T52" fmla="*/ 57 w 78"/>
                  <a:gd name="T53" fmla="*/ 83 h 86"/>
                  <a:gd name="T54" fmla="*/ 50 w 78"/>
                  <a:gd name="T55" fmla="*/ 86 h 86"/>
                  <a:gd name="T56" fmla="*/ 50 w 78"/>
                  <a:gd name="T57" fmla="*/ 86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8" h="86">
                    <a:moveTo>
                      <a:pt x="50" y="86"/>
                    </a:moveTo>
                    <a:lnTo>
                      <a:pt x="42" y="81"/>
                    </a:lnTo>
                    <a:lnTo>
                      <a:pt x="35" y="76"/>
                    </a:lnTo>
                    <a:lnTo>
                      <a:pt x="28" y="69"/>
                    </a:lnTo>
                    <a:lnTo>
                      <a:pt x="26" y="64"/>
                    </a:lnTo>
                    <a:lnTo>
                      <a:pt x="21" y="60"/>
                    </a:lnTo>
                    <a:lnTo>
                      <a:pt x="19" y="55"/>
                    </a:lnTo>
                    <a:lnTo>
                      <a:pt x="14" y="50"/>
                    </a:lnTo>
                    <a:lnTo>
                      <a:pt x="9" y="45"/>
                    </a:lnTo>
                    <a:lnTo>
                      <a:pt x="7" y="38"/>
                    </a:lnTo>
                    <a:lnTo>
                      <a:pt x="4" y="33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7" y="5"/>
                    </a:lnTo>
                    <a:lnTo>
                      <a:pt x="12" y="3"/>
                    </a:lnTo>
                    <a:lnTo>
                      <a:pt x="16" y="3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1" y="0"/>
                    </a:lnTo>
                    <a:lnTo>
                      <a:pt x="35" y="3"/>
                    </a:lnTo>
                    <a:lnTo>
                      <a:pt x="78" y="74"/>
                    </a:lnTo>
                    <a:lnTo>
                      <a:pt x="73" y="76"/>
                    </a:lnTo>
                    <a:lnTo>
                      <a:pt x="66" y="79"/>
                    </a:lnTo>
                    <a:lnTo>
                      <a:pt x="57" y="83"/>
                    </a:lnTo>
                    <a:lnTo>
                      <a:pt x="50" y="86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9" name="Freeform 520"/>
              <p:cNvSpPr>
                <a:spLocks/>
              </p:cNvSpPr>
              <p:nvPr/>
            </p:nvSpPr>
            <p:spPr bwMode="auto">
              <a:xfrm>
                <a:off x="4461" y="3334"/>
                <a:ext cx="24" cy="382"/>
              </a:xfrm>
              <a:custGeom>
                <a:avLst/>
                <a:gdLst>
                  <a:gd name="T0" fmla="*/ 0 w 24"/>
                  <a:gd name="T1" fmla="*/ 16 h 382"/>
                  <a:gd name="T2" fmla="*/ 5 w 24"/>
                  <a:gd name="T3" fmla="*/ 135 h 382"/>
                  <a:gd name="T4" fmla="*/ 12 w 24"/>
                  <a:gd name="T5" fmla="*/ 380 h 382"/>
                  <a:gd name="T6" fmla="*/ 24 w 24"/>
                  <a:gd name="T7" fmla="*/ 382 h 382"/>
                  <a:gd name="T8" fmla="*/ 17 w 24"/>
                  <a:gd name="T9" fmla="*/ 159 h 382"/>
                  <a:gd name="T10" fmla="*/ 14 w 24"/>
                  <a:gd name="T11" fmla="*/ 0 h 382"/>
                  <a:gd name="T12" fmla="*/ 0 w 24"/>
                  <a:gd name="T13" fmla="*/ 16 h 382"/>
                  <a:gd name="T14" fmla="*/ 0 w 24"/>
                  <a:gd name="T15" fmla="*/ 16 h 3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82">
                    <a:moveTo>
                      <a:pt x="0" y="16"/>
                    </a:moveTo>
                    <a:lnTo>
                      <a:pt x="5" y="135"/>
                    </a:lnTo>
                    <a:lnTo>
                      <a:pt x="12" y="380"/>
                    </a:lnTo>
                    <a:lnTo>
                      <a:pt x="24" y="382"/>
                    </a:lnTo>
                    <a:lnTo>
                      <a:pt x="17" y="159"/>
                    </a:lnTo>
                    <a:lnTo>
                      <a:pt x="14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0" name="Freeform 521"/>
              <p:cNvSpPr>
                <a:spLocks/>
              </p:cNvSpPr>
              <p:nvPr/>
            </p:nvSpPr>
            <p:spPr bwMode="auto">
              <a:xfrm>
                <a:off x="4635" y="3443"/>
                <a:ext cx="180" cy="276"/>
              </a:xfrm>
              <a:custGeom>
                <a:avLst/>
                <a:gdLst>
                  <a:gd name="T0" fmla="*/ 0 w 180"/>
                  <a:gd name="T1" fmla="*/ 276 h 276"/>
                  <a:gd name="T2" fmla="*/ 166 w 180"/>
                  <a:gd name="T3" fmla="*/ 0 h 276"/>
                  <a:gd name="T4" fmla="*/ 180 w 180"/>
                  <a:gd name="T5" fmla="*/ 19 h 276"/>
                  <a:gd name="T6" fmla="*/ 57 w 180"/>
                  <a:gd name="T7" fmla="*/ 193 h 276"/>
                  <a:gd name="T8" fmla="*/ 0 w 180"/>
                  <a:gd name="T9" fmla="*/ 276 h 276"/>
                  <a:gd name="T10" fmla="*/ 0 w 180"/>
                  <a:gd name="T11" fmla="*/ 276 h 2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0" h="276">
                    <a:moveTo>
                      <a:pt x="0" y="276"/>
                    </a:moveTo>
                    <a:lnTo>
                      <a:pt x="166" y="0"/>
                    </a:lnTo>
                    <a:lnTo>
                      <a:pt x="180" y="19"/>
                    </a:lnTo>
                    <a:lnTo>
                      <a:pt x="57" y="193"/>
                    </a:lnTo>
                    <a:lnTo>
                      <a:pt x="0" y="276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1" name="Freeform 522"/>
              <p:cNvSpPr>
                <a:spLocks/>
              </p:cNvSpPr>
              <p:nvPr/>
            </p:nvSpPr>
            <p:spPr bwMode="auto">
              <a:xfrm>
                <a:off x="4666" y="3662"/>
                <a:ext cx="249" cy="166"/>
              </a:xfrm>
              <a:custGeom>
                <a:avLst/>
                <a:gdLst>
                  <a:gd name="T0" fmla="*/ 218 w 249"/>
                  <a:gd name="T1" fmla="*/ 0 h 166"/>
                  <a:gd name="T2" fmla="*/ 221 w 249"/>
                  <a:gd name="T3" fmla="*/ 21 h 166"/>
                  <a:gd name="T4" fmla="*/ 249 w 249"/>
                  <a:gd name="T5" fmla="*/ 28 h 166"/>
                  <a:gd name="T6" fmla="*/ 0 w 249"/>
                  <a:gd name="T7" fmla="*/ 166 h 166"/>
                  <a:gd name="T8" fmla="*/ 178 w 249"/>
                  <a:gd name="T9" fmla="*/ 31 h 166"/>
                  <a:gd name="T10" fmla="*/ 218 w 249"/>
                  <a:gd name="T11" fmla="*/ 0 h 166"/>
                  <a:gd name="T12" fmla="*/ 218 w 249"/>
                  <a:gd name="T13" fmla="*/ 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9" h="166">
                    <a:moveTo>
                      <a:pt x="218" y="0"/>
                    </a:moveTo>
                    <a:lnTo>
                      <a:pt x="221" y="21"/>
                    </a:lnTo>
                    <a:lnTo>
                      <a:pt x="249" y="28"/>
                    </a:lnTo>
                    <a:lnTo>
                      <a:pt x="0" y="166"/>
                    </a:lnTo>
                    <a:lnTo>
                      <a:pt x="178" y="31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2" name="Freeform 523"/>
              <p:cNvSpPr>
                <a:spLocks/>
              </p:cNvSpPr>
              <p:nvPr/>
            </p:nvSpPr>
            <p:spPr bwMode="auto">
              <a:xfrm>
                <a:off x="4592" y="3752"/>
                <a:ext cx="52" cy="157"/>
              </a:xfrm>
              <a:custGeom>
                <a:avLst/>
                <a:gdLst>
                  <a:gd name="T0" fmla="*/ 9 w 52"/>
                  <a:gd name="T1" fmla="*/ 12 h 157"/>
                  <a:gd name="T2" fmla="*/ 26 w 52"/>
                  <a:gd name="T3" fmla="*/ 40 h 157"/>
                  <a:gd name="T4" fmla="*/ 38 w 52"/>
                  <a:gd name="T5" fmla="*/ 83 h 157"/>
                  <a:gd name="T6" fmla="*/ 43 w 52"/>
                  <a:gd name="T7" fmla="*/ 124 h 157"/>
                  <a:gd name="T8" fmla="*/ 45 w 52"/>
                  <a:gd name="T9" fmla="*/ 155 h 157"/>
                  <a:gd name="T10" fmla="*/ 52 w 52"/>
                  <a:gd name="T11" fmla="*/ 157 h 157"/>
                  <a:gd name="T12" fmla="*/ 52 w 52"/>
                  <a:gd name="T13" fmla="*/ 114 h 157"/>
                  <a:gd name="T14" fmla="*/ 43 w 52"/>
                  <a:gd name="T15" fmla="*/ 52 h 157"/>
                  <a:gd name="T16" fmla="*/ 21 w 52"/>
                  <a:gd name="T17" fmla="*/ 12 h 157"/>
                  <a:gd name="T18" fmla="*/ 0 w 52"/>
                  <a:gd name="T19" fmla="*/ 0 h 157"/>
                  <a:gd name="T20" fmla="*/ 9 w 52"/>
                  <a:gd name="T21" fmla="*/ 12 h 157"/>
                  <a:gd name="T22" fmla="*/ 9 w 52"/>
                  <a:gd name="T23" fmla="*/ 12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157">
                    <a:moveTo>
                      <a:pt x="9" y="12"/>
                    </a:moveTo>
                    <a:lnTo>
                      <a:pt x="26" y="40"/>
                    </a:lnTo>
                    <a:lnTo>
                      <a:pt x="38" y="83"/>
                    </a:lnTo>
                    <a:lnTo>
                      <a:pt x="43" y="124"/>
                    </a:lnTo>
                    <a:lnTo>
                      <a:pt x="45" y="155"/>
                    </a:lnTo>
                    <a:lnTo>
                      <a:pt x="52" y="157"/>
                    </a:lnTo>
                    <a:lnTo>
                      <a:pt x="52" y="114"/>
                    </a:lnTo>
                    <a:lnTo>
                      <a:pt x="43" y="52"/>
                    </a:lnTo>
                    <a:lnTo>
                      <a:pt x="21" y="12"/>
                    </a:lnTo>
                    <a:lnTo>
                      <a:pt x="0" y="0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3" name="Freeform 524"/>
              <p:cNvSpPr>
                <a:spLocks/>
              </p:cNvSpPr>
              <p:nvPr/>
            </p:nvSpPr>
            <p:spPr bwMode="auto">
              <a:xfrm>
                <a:off x="4732" y="3899"/>
                <a:ext cx="200" cy="86"/>
              </a:xfrm>
              <a:custGeom>
                <a:avLst/>
                <a:gdLst>
                  <a:gd name="T0" fmla="*/ 12 w 200"/>
                  <a:gd name="T1" fmla="*/ 15 h 86"/>
                  <a:gd name="T2" fmla="*/ 143 w 200"/>
                  <a:gd name="T3" fmla="*/ 0 h 86"/>
                  <a:gd name="T4" fmla="*/ 50 w 200"/>
                  <a:gd name="T5" fmla="*/ 22 h 86"/>
                  <a:gd name="T6" fmla="*/ 105 w 200"/>
                  <a:gd name="T7" fmla="*/ 53 h 86"/>
                  <a:gd name="T8" fmla="*/ 200 w 200"/>
                  <a:gd name="T9" fmla="*/ 65 h 86"/>
                  <a:gd name="T10" fmla="*/ 200 w 200"/>
                  <a:gd name="T11" fmla="*/ 86 h 86"/>
                  <a:gd name="T12" fmla="*/ 67 w 200"/>
                  <a:gd name="T13" fmla="*/ 48 h 86"/>
                  <a:gd name="T14" fmla="*/ 0 w 200"/>
                  <a:gd name="T15" fmla="*/ 29 h 86"/>
                  <a:gd name="T16" fmla="*/ 12 w 200"/>
                  <a:gd name="T17" fmla="*/ 15 h 86"/>
                  <a:gd name="T18" fmla="*/ 12 w 200"/>
                  <a:gd name="T19" fmla="*/ 15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0" h="86">
                    <a:moveTo>
                      <a:pt x="12" y="15"/>
                    </a:moveTo>
                    <a:lnTo>
                      <a:pt x="143" y="0"/>
                    </a:lnTo>
                    <a:lnTo>
                      <a:pt x="50" y="22"/>
                    </a:lnTo>
                    <a:lnTo>
                      <a:pt x="105" y="53"/>
                    </a:lnTo>
                    <a:lnTo>
                      <a:pt x="200" y="65"/>
                    </a:lnTo>
                    <a:lnTo>
                      <a:pt x="200" y="86"/>
                    </a:lnTo>
                    <a:lnTo>
                      <a:pt x="67" y="48"/>
                    </a:lnTo>
                    <a:lnTo>
                      <a:pt x="0" y="29"/>
                    </a:lnTo>
                    <a:lnTo>
                      <a:pt x="12" y="1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4" name="Freeform 525"/>
              <p:cNvSpPr>
                <a:spLocks/>
              </p:cNvSpPr>
              <p:nvPr/>
            </p:nvSpPr>
            <p:spPr bwMode="auto">
              <a:xfrm>
                <a:off x="4628" y="4030"/>
                <a:ext cx="230" cy="278"/>
              </a:xfrm>
              <a:custGeom>
                <a:avLst/>
                <a:gdLst>
                  <a:gd name="T0" fmla="*/ 0 w 230"/>
                  <a:gd name="T1" fmla="*/ 0 h 278"/>
                  <a:gd name="T2" fmla="*/ 45 w 230"/>
                  <a:gd name="T3" fmla="*/ 26 h 278"/>
                  <a:gd name="T4" fmla="*/ 97 w 230"/>
                  <a:gd name="T5" fmla="*/ 64 h 278"/>
                  <a:gd name="T6" fmla="*/ 140 w 230"/>
                  <a:gd name="T7" fmla="*/ 100 h 278"/>
                  <a:gd name="T8" fmla="*/ 90 w 230"/>
                  <a:gd name="T9" fmla="*/ 67 h 278"/>
                  <a:gd name="T10" fmla="*/ 61 w 230"/>
                  <a:gd name="T11" fmla="*/ 55 h 278"/>
                  <a:gd name="T12" fmla="*/ 95 w 230"/>
                  <a:gd name="T13" fmla="*/ 117 h 278"/>
                  <a:gd name="T14" fmla="*/ 149 w 230"/>
                  <a:gd name="T15" fmla="*/ 185 h 278"/>
                  <a:gd name="T16" fmla="*/ 230 w 230"/>
                  <a:gd name="T17" fmla="*/ 259 h 278"/>
                  <a:gd name="T18" fmla="*/ 230 w 230"/>
                  <a:gd name="T19" fmla="*/ 278 h 278"/>
                  <a:gd name="T20" fmla="*/ 152 w 230"/>
                  <a:gd name="T21" fmla="*/ 197 h 278"/>
                  <a:gd name="T22" fmla="*/ 42 w 230"/>
                  <a:gd name="T23" fmla="*/ 67 h 278"/>
                  <a:gd name="T24" fmla="*/ 0 w 230"/>
                  <a:gd name="T25" fmla="*/ 0 h 278"/>
                  <a:gd name="T26" fmla="*/ 0 w 230"/>
                  <a:gd name="T27" fmla="*/ 0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0" h="278">
                    <a:moveTo>
                      <a:pt x="0" y="0"/>
                    </a:moveTo>
                    <a:lnTo>
                      <a:pt x="45" y="26"/>
                    </a:lnTo>
                    <a:lnTo>
                      <a:pt x="97" y="64"/>
                    </a:lnTo>
                    <a:lnTo>
                      <a:pt x="140" y="100"/>
                    </a:lnTo>
                    <a:lnTo>
                      <a:pt x="90" y="67"/>
                    </a:lnTo>
                    <a:lnTo>
                      <a:pt x="61" y="55"/>
                    </a:lnTo>
                    <a:lnTo>
                      <a:pt x="95" y="117"/>
                    </a:lnTo>
                    <a:lnTo>
                      <a:pt x="149" y="185"/>
                    </a:lnTo>
                    <a:lnTo>
                      <a:pt x="230" y="259"/>
                    </a:lnTo>
                    <a:lnTo>
                      <a:pt x="230" y="278"/>
                    </a:lnTo>
                    <a:lnTo>
                      <a:pt x="152" y="197"/>
                    </a:lnTo>
                    <a:lnTo>
                      <a:pt x="42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5" name="Freeform 526"/>
              <p:cNvSpPr>
                <a:spLocks/>
              </p:cNvSpPr>
              <p:nvPr/>
            </p:nvSpPr>
            <p:spPr bwMode="auto">
              <a:xfrm>
                <a:off x="4706" y="4227"/>
                <a:ext cx="116" cy="164"/>
              </a:xfrm>
              <a:custGeom>
                <a:avLst/>
                <a:gdLst>
                  <a:gd name="T0" fmla="*/ 0 w 116"/>
                  <a:gd name="T1" fmla="*/ 0 h 164"/>
                  <a:gd name="T2" fmla="*/ 62 w 116"/>
                  <a:gd name="T3" fmla="*/ 105 h 164"/>
                  <a:gd name="T4" fmla="*/ 100 w 116"/>
                  <a:gd name="T5" fmla="*/ 164 h 164"/>
                  <a:gd name="T6" fmla="*/ 116 w 116"/>
                  <a:gd name="T7" fmla="*/ 164 h 164"/>
                  <a:gd name="T8" fmla="*/ 59 w 116"/>
                  <a:gd name="T9" fmla="*/ 74 h 164"/>
                  <a:gd name="T10" fmla="*/ 0 w 116"/>
                  <a:gd name="T11" fmla="*/ 0 h 164"/>
                  <a:gd name="T12" fmla="*/ 0 w 116"/>
                  <a:gd name="T13" fmla="*/ 0 h 1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64">
                    <a:moveTo>
                      <a:pt x="0" y="0"/>
                    </a:moveTo>
                    <a:lnTo>
                      <a:pt x="62" y="105"/>
                    </a:lnTo>
                    <a:lnTo>
                      <a:pt x="100" y="164"/>
                    </a:lnTo>
                    <a:lnTo>
                      <a:pt x="116" y="164"/>
                    </a:lnTo>
                    <a:lnTo>
                      <a:pt x="59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6" name="Freeform 527"/>
              <p:cNvSpPr>
                <a:spLocks/>
              </p:cNvSpPr>
              <p:nvPr/>
            </p:nvSpPr>
            <p:spPr bwMode="auto">
              <a:xfrm>
                <a:off x="4561" y="4370"/>
                <a:ext cx="74" cy="183"/>
              </a:xfrm>
              <a:custGeom>
                <a:avLst/>
                <a:gdLst>
                  <a:gd name="T0" fmla="*/ 0 w 74"/>
                  <a:gd name="T1" fmla="*/ 0 h 183"/>
                  <a:gd name="T2" fmla="*/ 19 w 74"/>
                  <a:gd name="T3" fmla="*/ 52 h 183"/>
                  <a:gd name="T4" fmla="*/ 43 w 74"/>
                  <a:gd name="T5" fmla="*/ 135 h 183"/>
                  <a:gd name="T6" fmla="*/ 43 w 74"/>
                  <a:gd name="T7" fmla="*/ 183 h 183"/>
                  <a:gd name="T8" fmla="*/ 74 w 74"/>
                  <a:gd name="T9" fmla="*/ 176 h 183"/>
                  <a:gd name="T10" fmla="*/ 50 w 74"/>
                  <a:gd name="T11" fmla="*/ 109 h 183"/>
                  <a:gd name="T12" fmla="*/ 0 w 74"/>
                  <a:gd name="T13" fmla="*/ 0 h 183"/>
                  <a:gd name="T14" fmla="*/ 0 w 74"/>
                  <a:gd name="T15" fmla="*/ 0 h 1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183">
                    <a:moveTo>
                      <a:pt x="0" y="0"/>
                    </a:moveTo>
                    <a:lnTo>
                      <a:pt x="19" y="52"/>
                    </a:lnTo>
                    <a:lnTo>
                      <a:pt x="43" y="135"/>
                    </a:lnTo>
                    <a:lnTo>
                      <a:pt x="43" y="183"/>
                    </a:lnTo>
                    <a:lnTo>
                      <a:pt x="74" y="176"/>
                    </a:lnTo>
                    <a:lnTo>
                      <a:pt x="50" y="10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7" name="Freeform 528"/>
              <p:cNvSpPr>
                <a:spLocks/>
              </p:cNvSpPr>
              <p:nvPr/>
            </p:nvSpPr>
            <p:spPr bwMode="auto">
              <a:xfrm>
                <a:off x="4473" y="4111"/>
                <a:ext cx="7" cy="273"/>
              </a:xfrm>
              <a:custGeom>
                <a:avLst/>
                <a:gdLst>
                  <a:gd name="T0" fmla="*/ 7 w 7"/>
                  <a:gd name="T1" fmla="*/ 0 h 273"/>
                  <a:gd name="T2" fmla="*/ 2 w 7"/>
                  <a:gd name="T3" fmla="*/ 85 h 273"/>
                  <a:gd name="T4" fmla="*/ 0 w 7"/>
                  <a:gd name="T5" fmla="*/ 169 h 273"/>
                  <a:gd name="T6" fmla="*/ 2 w 7"/>
                  <a:gd name="T7" fmla="*/ 273 h 273"/>
                  <a:gd name="T8" fmla="*/ 7 w 7"/>
                  <a:gd name="T9" fmla="*/ 104 h 273"/>
                  <a:gd name="T10" fmla="*/ 7 w 7"/>
                  <a:gd name="T11" fmla="*/ 0 h 273"/>
                  <a:gd name="T12" fmla="*/ 7 w 7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73">
                    <a:moveTo>
                      <a:pt x="7" y="0"/>
                    </a:moveTo>
                    <a:lnTo>
                      <a:pt x="2" y="85"/>
                    </a:lnTo>
                    <a:lnTo>
                      <a:pt x="0" y="169"/>
                    </a:lnTo>
                    <a:lnTo>
                      <a:pt x="2" y="273"/>
                    </a:lnTo>
                    <a:lnTo>
                      <a:pt x="7" y="10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8" name="Freeform 529"/>
              <p:cNvSpPr>
                <a:spLocks/>
              </p:cNvSpPr>
              <p:nvPr/>
            </p:nvSpPr>
            <p:spPr bwMode="auto">
              <a:xfrm>
                <a:off x="4292" y="3926"/>
                <a:ext cx="138" cy="451"/>
              </a:xfrm>
              <a:custGeom>
                <a:avLst/>
                <a:gdLst>
                  <a:gd name="T0" fmla="*/ 117 w 138"/>
                  <a:gd name="T1" fmla="*/ 30 h 451"/>
                  <a:gd name="T2" fmla="*/ 112 w 138"/>
                  <a:gd name="T3" fmla="*/ 99 h 451"/>
                  <a:gd name="T4" fmla="*/ 100 w 138"/>
                  <a:gd name="T5" fmla="*/ 183 h 451"/>
                  <a:gd name="T6" fmla="*/ 79 w 138"/>
                  <a:gd name="T7" fmla="*/ 261 h 451"/>
                  <a:gd name="T8" fmla="*/ 53 w 138"/>
                  <a:gd name="T9" fmla="*/ 330 h 451"/>
                  <a:gd name="T10" fmla="*/ 24 w 138"/>
                  <a:gd name="T11" fmla="*/ 394 h 451"/>
                  <a:gd name="T12" fmla="*/ 0 w 138"/>
                  <a:gd name="T13" fmla="*/ 439 h 451"/>
                  <a:gd name="T14" fmla="*/ 5 w 138"/>
                  <a:gd name="T15" fmla="*/ 451 h 451"/>
                  <a:gd name="T16" fmla="*/ 39 w 138"/>
                  <a:gd name="T17" fmla="*/ 392 h 451"/>
                  <a:gd name="T18" fmla="*/ 72 w 138"/>
                  <a:gd name="T19" fmla="*/ 306 h 451"/>
                  <a:gd name="T20" fmla="*/ 100 w 138"/>
                  <a:gd name="T21" fmla="*/ 216 h 451"/>
                  <a:gd name="T22" fmla="*/ 119 w 138"/>
                  <a:gd name="T23" fmla="*/ 118 h 451"/>
                  <a:gd name="T24" fmla="*/ 124 w 138"/>
                  <a:gd name="T25" fmla="*/ 87 h 451"/>
                  <a:gd name="T26" fmla="*/ 138 w 138"/>
                  <a:gd name="T27" fmla="*/ 90 h 451"/>
                  <a:gd name="T28" fmla="*/ 126 w 138"/>
                  <a:gd name="T29" fmla="*/ 71 h 451"/>
                  <a:gd name="T30" fmla="*/ 122 w 138"/>
                  <a:gd name="T31" fmla="*/ 40 h 451"/>
                  <a:gd name="T32" fmla="*/ 117 w 138"/>
                  <a:gd name="T33" fmla="*/ 0 h 451"/>
                  <a:gd name="T34" fmla="*/ 117 w 138"/>
                  <a:gd name="T35" fmla="*/ 30 h 451"/>
                  <a:gd name="T36" fmla="*/ 117 w 138"/>
                  <a:gd name="T37" fmla="*/ 30 h 4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8" h="451">
                    <a:moveTo>
                      <a:pt x="117" y="30"/>
                    </a:moveTo>
                    <a:lnTo>
                      <a:pt x="112" y="99"/>
                    </a:lnTo>
                    <a:lnTo>
                      <a:pt x="100" y="183"/>
                    </a:lnTo>
                    <a:lnTo>
                      <a:pt x="79" y="261"/>
                    </a:lnTo>
                    <a:lnTo>
                      <a:pt x="53" y="330"/>
                    </a:lnTo>
                    <a:lnTo>
                      <a:pt x="24" y="394"/>
                    </a:lnTo>
                    <a:lnTo>
                      <a:pt x="0" y="439"/>
                    </a:lnTo>
                    <a:lnTo>
                      <a:pt x="5" y="451"/>
                    </a:lnTo>
                    <a:lnTo>
                      <a:pt x="39" y="392"/>
                    </a:lnTo>
                    <a:lnTo>
                      <a:pt x="72" y="306"/>
                    </a:lnTo>
                    <a:lnTo>
                      <a:pt x="100" y="216"/>
                    </a:lnTo>
                    <a:lnTo>
                      <a:pt x="119" y="118"/>
                    </a:lnTo>
                    <a:lnTo>
                      <a:pt x="124" y="87"/>
                    </a:lnTo>
                    <a:lnTo>
                      <a:pt x="138" y="90"/>
                    </a:lnTo>
                    <a:lnTo>
                      <a:pt x="126" y="71"/>
                    </a:lnTo>
                    <a:lnTo>
                      <a:pt x="122" y="40"/>
                    </a:lnTo>
                    <a:lnTo>
                      <a:pt x="117" y="0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9" name="Freeform 530"/>
              <p:cNvSpPr>
                <a:spLocks/>
              </p:cNvSpPr>
              <p:nvPr/>
            </p:nvSpPr>
            <p:spPr bwMode="auto">
              <a:xfrm>
                <a:off x="4219" y="4051"/>
                <a:ext cx="114" cy="157"/>
              </a:xfrm>
              <a:custGeom>
                <a:avLst/>
                <a:gdLst>
                  <a:gd name="T0" fmla="*/ 9 w 114"/>
                  <a:gd name="T1" fmla="*/ 79 h 157"/>
                  <a:gd name="T2" fmla="*/ 114 w 114"/>
                  <a:gd name="T3" fmla="*/ 0 h 157"/>
                  <a:gd name="T4" fmla="*/ 100 w 114"/>
                  <a:gd name="T5" fmla="*/ 39 h 157"/>
                  <a:gd name="T6" fmla="*/ 78 w 114"/>
                  <a:gd name="T7" fmla="*/ 91 h 157"/>
                  <a:gd name="T8" fmla="*/ 52 w 114"/>
                  <a:gd name="T9" fmla="*/ 129 h 157"/>
                  <a:gd name="T10" fmla="*/ 24 w 114"/>
                  <a:gd name="T11" fmla="*/ 157 h 157"/>
                  <a:gd name="T12" fmla="*/ 16 w 114"/>
                  <a:gd name="T13" fmla="*/ 150 h 157"/>
                  <a:gd name="T14" fmla="*/ 40 w 114"/>
                  <a:gd name="T15" fmla="*/ 129 h 157"/>
                  <a:gd name="T16" fmla="*/ 69 w 114"/>
                  <a:gd name="T17" fmla="*/ 86 h 157"/>
                  <a:gd name="T18" fmla="*/ 85 w 114"/>
                  <a:gd name="T19" fmla="*/ 39 h 157"/>
                  <a:gd name="T20" fmla="*/ 43 w 114"/>
                  <a:gd name="T21" fmla="*/ 62 h 157"/>
                  <a:gd name="T22" fmla="*/ 0 w 114"/>
                  <a:gd name="T23" fmla="*/ 88 h 157"/>
                  <a:gd name="T24" fmla="*/ 9 w 114"/>
                  <a:gd name="T25" fmla="*/ 79 h 157"/>
                  <a:gd name="T26" fmla="*/ 9 w 114"/>
                  <a:gd name="T27" fmla="*/ 79 h 1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4" h="157">
                    <a:moveTo>
                      <a:pt x="9" y="79"/>
                    </a:moveTo>
                    <a:lnTo>
                      <a:pt x="114" y="0"/>
                    </a:lnTo>
                    <a:lnTo>
                      <a:pt x="100" y="39"/>
                    </a:lnTo>
                    <a:lnTo>
                      <a:pt x="78" y="91"/>
                    </a:lnTo>
                    <a:lnTo>
                      <a:pt x="52" y="129"/>
                    </a:lnTo>
                    <a:lnTo>
                      <a:pt x="24" y="157"/>
                    </a:lnTo>
                    <a:lnTo>
                      <a:pt x="16" y="150"/>
                    </a:lnTo>
                    <a:lnTo>
                      <a:pt x="40" y="129"/>
                    </a:lnTo>
                    <a:lnTo>
                      <a:pt x="69" y="86"/>
                    </a:lnTo>
                    <a:lnTo>
                      <a:pt x="85" y="39"/>
                    </a:lnTo>
                    <a:lnTo>
                      <a:pt x="43" y="62"/>
                    </a:lnTo>
                    <a:lnTo>
                      <a:pt x="0" y="88"/>
                    </a:lnTo>
                    <a:lnTo>
                      <a:pt x="9" y="7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0" name="Freeform 531"/>
              <p:cNvSpPr>
                <a:spLocks/>
              </p:cNvSpPr>
              <p:nvPr/>
            </p:nvSpPr>
            <p:spPr bwMode="auto">
              <a:xfrm>
                <a:off x="4200" y="3859"/>
                <a:ext cx="135" cy="17"/>
              </a:xfrm>
              <a:custGeom>
                <a:avLst/>
                <a:gdLst>
                  <a:gd name="T0" fmla="*/ 9 w 135"/>
                  <a:gd name="T1" fmla="*/ 0 h 17"/>
                  <a:gd name="T2" fmla="*/ 54 w 135"/>
                  <a:gd name="T3" fmla="*/ 0 h 17"/>
                  <a:gd name="T4" fmla="*/ 102 w 135"/>
                  <a:gd name="T5" fmla="*/ 5 h 17"/>
                  <a:gd name="T6" fmla="*/ 135 w 135"/>
                  <a:gd name="T7" fmla="*/ 17 h 17"/>
                  <a:gd name="T8" fmla="*/ 0 w 135"/>
                  <a:gd name="T9" fmla="*/ 5 h 17"/>
                  <a:gd name="T10" fmla="*/ 9 w 135"/>
                  <a:gd name="T11" fmla="*/ 0 h 17"/>
                  <a:gd name="T12" fmla="*/ 9 w 135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7">
                    <a:moveTo>
                      <a:pt x="9" y="0"/>
                    </a:moveTo>
                    <a:lnTo>
                      <a:pt x="54" y="0"/>
                    </a:lnTo>
                    <a:lnTo>
                      <a:pt x="102" y="5"/>
                    </a:lnTo>
                    <a:lnTo>
                      <a:pt x="135" y="17"/>
                    </a:lnTo>
                    <a:lnTo>
                      <a:pt x="0" y="5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1" name="Freeform 532"/>
              <p:cNvSpPr>
                <a:spLocks/>
              </p:cNvSpPr>
              <p:nvPr/>
            </p:nvSpPr>
            <p:spPr bwMode="auto">
              <a:xfrm>
                <a:off x="4205" y="3728"/>
                <a:ext cx="83" cy="69"/>
              </a:xfrm>
              <a:custGeom>
                <a:avLst/>
                <a:gdLst>
                  <a:gd name="T0" fmla="*/ 0 w 83"/>
                  <a:gd name="T1" fmla="*/ 50 h 69"/>
                  <a:gd name="T2" fmla="*/ 83 w 83"/>
                  <a:gd name="T3" fmla="*/ 69 h 69"/>
                  <a:gd name="T4" fmla="*/ 7 w 83"/>
                  <a:gd name="T5" fmla="*/ 0 h 69"/>
                  <a:gd name="T6" fmla="*/ 0 w 83"/>
                  <a:gd name="T7" fmla="*/ 50 h 69"/>
                  <a:gd name="T8" fmla="*/ 0 w 83"/>
                  <a:gd name="T9" fmla="*/ 5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9">
                    <a:moveTo>
                      <a:pt x="0" y="50"/>
                    </a:moveTo>
                    <a:lnTo>
                      <a:pt x="83" y="69"/>
                    </a:lnTo>
                    <a:lnTo>
                      <a:pt x="7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2" name="Freeform 533"/>
              <p:cNvSpPr>
                <a:spLocks/>
              </p:cNvSpPr>
              <p:nvPr/>
            </p:nvSpPr>
            <p:spPr bwMode="auto">
              <a:xfrm>
                <a:off x="4269" y="3493"/>
                <a:ext cx="40" cy="64"/>
              </a:xfrm>
              <a:custGeom>
                <a:avLst/>
                <a:gdLst>
                  <a:gd name="T0" fmla="*/ 0 w 40"/>
                  <a:gd name="T1" fmla="*/ 12 h 64"/>
                  <a:gd name="T2" fmla="*/ 40 w 40"/>
                  <a:gd name="T3" fmla="*/ 64 h 64"/>
                  <a:gd name="T4" fmla="*/ 7 w 40"/>
                  <a:gd name="T5" fmla="*/ 0 h 64"/>
                  <a:gd name="T6" fmla="*/ 0 w 40"/>
                  <a:gd name="T7" fmla="*/ 12 h 64"/>
                  <a:gd name="T8" fmla="*/ 0 w 40"/>
                  <a:gd name="T9" fmla="*/ 12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64">
                    <a:moveTo>
                      <a:pt x="0" y="12"/>
                    </a:moveTo>
                    <a:lnTo>
                      <a:pt x="40" y="64"/>
                    </a:lnTo>
                    <a:lnTo>
                      <a:pt x="7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3" name="Freeform 534"/>
              <p:cNvSpPr>
                <a:spLocks/>
              </p:cNvSpPr>
              <p:nvPr/>
            </p:nvSpPr>
            <p:spPr bwMode="auto">
              <a:xfrm>
                <a:off x="4347" y="3443"/>
                <a:ext cx="62" cy="145"/>
              </a:xfrm>
              <a:custGeom>
                <a:avLst/>
                <a:gdLst>
                  <a:gd name="T0" fmla="*/ 0 w 62"/>
                  <a:gd name="T1" fmla="*/ 0 h 145"/>
                  <a:gd name="T2" fmla="*/ 55 w 62"/>
                  <a:gd name="T3" fmla="*/ 145 h 145"/>
                  <a:gd name="T4" fmla="*/ 62 w 62"/>
                  <a:gd name="T5" fmla="*/ 138 h 145"/>
                  <a:gd name="T6" fmla="*/ 0 w 62"/>
                  <a:gd name="T7" fmla="*/ 0 h 145"/>
                  <a:gd name="T8" fmla="*/ 0 w 62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5">
                    <a:moveTo>
                      <a:pt x="0" y="0"/>
                    </a:moveTo>
                    <a:lnTo>
                      <a:pt x="55" y="145"/>
                    </a:lnTo>
                    <a:lnTo>
                      <a:pt x="62" y="1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4" name="Freeform 535"/>
              <p:cNvSpPr>
                <a:spLocks/>
              </p:cNvSpPr>
              <p:nvPr/>
            </p:nvSpPr>
            <p:spPr bwMode="auto">
              <a:xfrm>
                <a:off x="4383" y="3350"/>
                <a:ext cx="9" cy="27"/>
              </a:xfrm>
              <a:custGeom>
                <a:avLst/>
                <a:gdLst>
                  <a:gd name="T0" fmla="*/ 0 w 9"/>
                  <a:gd name="T1" fmla="*/ 15 h 27"/>
                  <a:gd name="T2" fmla="*/ 9 w 9"/>
                  <a:gd name="T3" fmla="*/ 27 h 27"/>
                  <a:gd name="T4" fmla="*/ 9 w 9"/>
                  <a:gd name="T5" fmla="*/ 0 h 27"/>
                  <a:gd name="T6" fmla="*/ 0 w 9"/>
                  <a:gd name="T7" fmla="*/ 15 h 27"/>
                  <a:gd name="T8" fmla="*/ 0 w 9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0" y="15"/>
                    </a:moveTo>
                    <a:lnTo>
                      <a:pt x="9" y="27"/>
                    </a:lnTo>
                    <a:lnTo>
                      <a:pt x="9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5" name="Freeform 536"/>
              <p:cNvSpPr>
                <a:spLocks/>
              </p:cNvSpPr>
              <p:nvPr/>
            </p:nvSpPr>
            <p:spPr bwMode="auto">
              <a:xfrm>
                <a:off x="4561" y="3291"/>
                <a:ext cx="24" cy="209"/>
              </a:xfrm>
              <a:custGeom>
                <a:avLst/>
                <a:gdLst>
                  <a:gd name="T0" fmla="*/ 2 w 24"/>
                  <a:gd name="T1" fmla="*/ 209 h 209"/>
                  <a:gd name="T2" fmla="*/ 0 w 24"/>
                  <a:gd name="T3" fmla="*/ 157 h 209"/>
                  <a:gd name="T4" fmla="*/ 7 w 24"/>
                  <a:gd name="T5" fmla="*/ 88 h 209"/>
                  <a:gd name="T6" fmla="*/ 24 w 24"/>
                  <a:gd name="T7" fmla="*/ 0 h 209"/>
                  <a:gd name="T8" fmla="*/ 19 w 24"/>
                  <a:gd name="T9" fmla="*/ 88 h 209"/>
                  <a:gd name="T10" fmla="*/ 2 w 24"/>
                  <a:gd name="T11" fmla="*/ 209 h 209"/>
                  <a:gd name="T12" fmla="*/ 2 w 24"/>
                  <a:gd name="T13" fmla="*/ 209 h 2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9">
                    <a:moveTo>
                      <a:pt x="2" y="209"/>
                    </a:moveTo>
                    <a:lnTo>
                      <a:pt x="0" y="157"/>
                    </a:lnTo>
                    <a:lnTo>
                      <a:pt x="7" y="88"/>
                    </a:lnTo>
                    <a:lnTo>
                      <a:pt x="24" y="0"/>
                    </a:lnTo>
                    <a:lnTo>
                      <a:pt x="19" y="88"/>
                    </a:lnTo>
                    <a:lnTo>
                      <a:pt x="2" y="20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6" name="Freeform 537"/>
              <p:cNvSpPr>
                <a:spLocks/>
              </p:cNvSpPr>
              <p:nvPr/>
            </p:nvSpPr>
            <p:spPr bwMode="auto">
              <a:xfrm>
                <a:off x="4599" y="3315"/>
                <a:ext cx="100" cy="321"/>
              </a:xfrm>
              <a:custGeom>
                <a:avLst/>
                <a:gdLst>
                  <a:gd name="T0" fmla="*/ 55 w 100"/>
                  <a:gd name="T1" fmla="*/ 0 h 321"/>
                  <a:gd name="T2" fmla="*/ 55 w 100"/>
                  <a:gd name="T3" fmla="*/ 35 h 321"/>
                  <a:gd name="T4" fmla="*/ 52 w 100"/>
                  <a:gd name="T5" fmla="*/ 92 h 321"/>
                  <a:gd name="T6" fmla="*/ 43 w 100"/>
                  <a:gd name="T7" fmla="*/ 169 h 321"/>
                  <a:gd name="T8" fmla="*/ 26 w 100"/>
                  <a:gd name="T9" fmla="*/ 242 h 321"/>
                  <a:gd name="T10" fmla="*/ 0 w 100"/>
                  <a:gd name="T11" fmla="*/ 321 h 321"/>
                  <a:gd name="T12" fmla="*/ 62 w 100"/>
                  <a:gd name="T13" fmla="*/ 199 h 321"/>
                  <a:gd name="T14" fmla="*/ 100 w 100"/>
                  <a:gd name="T15" fmla="*/ 114 h 321"/>
                  <a:gd name="T16" fmla="*/ 48 w 100"/>
                  <a:gd name="T17" fmla="*/ 192 h 321"/>
                  <a:gd name="T18" fmla="*/ 59 w 100"/>
                  <a:gd name="T19" fmla="*/ 114 h 321"/>
                  <a:gd name="T20" fmla="*/ 74 w 100"/>
                  <a:gd name="T21" fmla="*/ 7 h 321"/>
                  <a:gd name="T22" fmla="*/ 55 w 100"/>
                  <a:gd name="T23" fmla="*/ 0 h 321"/>
                  <a:gd name="T24" fmla="*/ 55 w 100"/>
                  <a:gd name="T25" fmla="*/ 0 h 3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0" h="321">
                    <a:moveTo>
                      <a:pt x="55" y="0"/>
                    </a:moveTo>
                    <a:lnTo>
                      <a:pt x="55" y="35"/>
                    </a:lnTo>
                    <a:lnTo>
                      <a:pt x="52" y="92"/>
                    </a:lnTo>
                    <a:lnTo>
                      <a:pt x="43" y="169"/>
                    </a:lnTo>
                    <a:lnTo>
                      <a:pt x="26" y="242"/>
                    </a:lnTo>
                    <a:lnTo>
                      <a:pt x="0" y="321"/>
                    </a:lnTo>
                    <a:lnTo>
                      <a:pt x="62" y="199"/>
                    </a:lnTo>
                    <a:lnTo>
                      <a:pt x="100" y="114"/>
                    </a:lnTo>
                    <a:lnTo>
                      <a:pt x="48" y="192"/>
                    </a:lnTo>
                    <a:lnTo>
                      <a:pt x="59" y="114"/>
                    </a:lnTo>
                    <a:lnTo>
                      <a:pt x="74" y="7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7" name="Freeform 538"/>
              <p:cNvSpPr>
                <a:spLocks/>
              </p:cNvSpPr>
              <p:nvPr/>
            </p:nvSpPr>
            <p:spPr bwMode="auto">
              <a:xfrm>
                <a:off x="4238" y="3607"/>
                <a:ext cx="147" cy="207"/>
              </a:xfrm>
              <a:custGeom>
                <a:avLst/>
                <a:gdLst>
                  <a:gd name="T0" fmla="*/ 0 w 147"/>
                  <a:gd name="T1" fmla="*/ 26 h 207"/>
                  <a:gd name="T2" fmla="*/ 40 w 147"/>
                  <a:gd name="T3" fmla="*/ 98 h 207"/>
                  <a:gd name="T4" fmla="*/ 133 w 147"/>
                  <a:gd name="T5" fmla="*/ 207 h 207"/>
                  <a:gd name="T6" fmla="*/ 147 w 147"/>
                  <a:gd name="T7" fmla="*/ 200 h 207"/>
                  <a:gd name="T8" fmla="*/ 76 w 147"/>
                  <a:gd name="T9" fmla="*/ 93 h 207"/>
                  <a:gd name="T10" fmla="*/ 5 w 147"/>
                  <a:gd name="T11" fmla="*/ 0 h 207"/>
                  <a:gd name="T12" fmla="*/ 7 w 147"/>
                  <a:gd name="T13" fmla="*/ 17 h 207"/>
                  <a:gd name="T14" fmla="*/ 0 w 147"/>
                  <a:gd name="T15" fmla="*/ 26 h 207"/>
                  <a:gd name="T16" fmla="*/ 0 w 147"/>
                  <a:gd name="T17" fmla="*/ 26 h 2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207">
                    <a:moveTo>
                      <a:pt x="0" y="26"/>
                    </a:moveTo>
                    <a:lnTo>
                      <a:pt x="40" y="98"/>
                    </a:lnTo>
                    <a:lnTo>
                      <a:pt x="133" y="207"/>
                    </a:lnTo>
                    <a:lnTo>
                      <a:pt x="147" y="200"/>
                    </a:lnTo>
                    <a:lnTo>
                      <a:pt x="76" y="93"/>
                    </a:lnTo>
                    <a:lnTo>
                      <a:pt x="5" y="0"/>
                    </a:lnTo>
                    <a:lnTo>
                      <a:pt x="7" y="17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8" name="Freeform 539"/>
              <p:cNvSpPr>
                <a:spLocks/>
              </p:cNvSpPr>
              <p:nvPr/>
            </p:nvSpPr>
            <p:spPr bwMode="auto">
              <a:xfrm>
                <a:off x="4183" y="3928"/>
                <a:ext cx="109" cy="71"/>
              </a:xfrm>
              <a:custGeom>
                <a:avLst/>
                <a:gdLst>
                  <a:gd name="T0" fmla="*/ 5 w 109"/>
                  <a:gd name="T1" fmla="*/ 0 h 71"/>
                  <a:gd name="T2" fmla="*/ 0 w 109"/>
                  <a:gd name="T3" fmla="*/ 38 h 71"/>
                  <a:gd name="T4" fmla="*/ 0 w 109"/>
                  <a:gd name="T5" fmla="*/ 71 h 71"/>
                  <a:gd name="T6" fmla="*/ 12 w 109"/>
                  <a:gd name="T7" fmla="*/ 47 h 71"/>
                  <a:gd name="T8" fmla="*/ 109 w 109"/>
                  <a:gd name="T9" fmla="*/ 19 h 71"/>
                  <a:gd name="T10" fmla="*/ 5 w 109"/>
                  <a:gd name="T11" fmla="*/ 0 h 71"/>
                  <a:gd name="T12" fmla="*/ 5 w 109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" h="71">
                    <a:moveTo>
                      <a:pt x="5" y="0"/>
                    </a:moveTo>
                    <a:lnTo>
                      <a:pt x="0" y="38"/>
                    </a:lnTo>
                    <a:lnTo>
                      <a:pt x="0" y="71"/>
                    </a:lnTo>
                    <a:lnTo>
                      <a:pt x="12" y="47"/>
                    </a:lnTo>
                    <a:lnTo>
                      <a:pt x="109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9" name="Freeform 540"/>
              <p:cNvSpPr>
                <a:spLocks/>
              </p:cNvSpPr>
              <p:nvPr/>
            </p:nvSpPr>
            <p:spPr bwMode="auto">
              <a:xfrm>
                <a:off x="4540" y="4111"/>
                <a:ext cx="206" cy="361"/>
              </a:xfrm>
              <a:custGeom>
                <a:avLst/>
                <a:gdLst>
                  <a:gd name="T0" fmla="*/ 0 w 206"/>
                  <a:gd name="T1" fmla="*/ 0 h 361"/>
                  <a:gd name="T2" fmla="*/ 4 w 206"/>
                  <a:gd name="T3" fmla="*/ 74 h 361"/>
                  <a:gd name="T4" fmla="*/ 16 w 206"/>
                  <a:gd name="T5" fmla="*/ 64 h 361"/>
                  <a:gd name="T6" fmla="*/ 66 w 206"/>
                  <a:gd name="T7" fmla="*/ 147 h 361"/>
                  <a:gd name="T8" fmla="*/ 197 w 206"/>
                  <a:gd name="T9" fmla="*/ 361 h 361"/>
                  <a:gd name="T10" fmla="*/ 206 w 206"/>
                  <a:gd name="T11" fmla="*/ 356 h 361"/>
                  <a:gd name="T12" fmla="*/ 145 w 206"/>
                  <a:gd name="T13" fmla="*/ 254 h 361"/>
                  <a:gd name="T14" fmla="*/ 9 w 206"/>
                  <a:gd name="T15" fmla="*/ 2 h 361"/>
                  <a:gd name="T16" fmla="*/ 0 w 206"/>
                  <a:gd name="T17" fmla="*/ 0 h 361"/>
                  <a:gd name="T18" fmla="*/ 0 w 206"/>
                  <a:gd name="T19" fmla="*/ 0 h 3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6" h="361">
                    <a:moveTo>
                      <a:pt x="0" y="0"/>
                    </a:moveTo>
                    <a:lnTo>
                      <a:pt x="4" y="74"/>
                    </a:lnTo>
                    <a:lnTo>
                      <a:pt x="16" y="64"/>
                    </a:lnTo>
                    <a:lnTo>
                      <a:pt x="66" y="147"/>
                    </a:lnTo>
                    <a:lnTo>
                      <a:pt x="197" y="361"/>
                    </a:lnTo>
                    <a:lnTo>
                      <a:pt x="206" y="356"/>
                    </a:lnTo>
                    <a:lnTo>
                      <a:pt x="145" y="254"/>
                    </a:lnTo>
                    <a:lnTo>
                      <a:pt x="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0" name="Freeform 541"/>
              <p:cNvSpPr>
                <a:spLocks/>
              </p:cNvSpPr>
              <p:nvPr/>
            </p:nvSpPr>
            <p:spPr bwMode="auto">
              <a:xfrm>
                <a:off x="4371" y="4334"/>
                <a:ext cx="28" cy="157"/>
              </a:xfrm>
              <a:custGeom>
                <a:avLst/>
                <a:gdLst>
                  <a:gd name="T0" fmla="*/ 28 w 28"/>
                  <a:gd name="T1" fmla="*/ 0 h 157"/>
                  <a:gd name="T2" fmla="*/ 0 w 28"/>
                  <a:gd name="T3" fmla="*/ 138 h 157"/>
                  <a:gd name="T4" fmla="*/ 12 w 28"/>
                  <a:gd name="T5" fmla="*/ 148 h 157"/>
                  <a:gd name="T6" fmla="*/ 28 w 28"/>
                  <a:gd name="T7" fmla="*/ 157 h 157"/>
                  <a:gd name="T8" fmla="*/ 28 w 28"/>
                  <a:gd name="T9" fmla="*/ 67 h 157"/>
                  <a:gd name="T10" fmla="*/ 28 w 28"/>
                  <a:gd name="T11" fmla="*/ 0 h 157"/>
                  <a:gd name="T12" fmla="*/ 28 w 28"/>
                  <a:gd name="T13" fmla="*/ 0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57">
                    <a:moveTo>
                      <a:pt x="28" y="0"/>
                    </a:moveTo>
                    <a:lnTo>
                      <a:pt x="0" y="138"/>
                    </a:lnTo>
                    <a:lnTo>
                      <a:pt x="12" y="148"/>
                    </a:lnTo>
                    <a:lnTo>
                      <a:pt x="28" y="157"/>
                    </a:lnTo>
                    <a:lnTo>
                      <a:pt x="28" y="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1" name="Freeform 542"/>
              <p:cNvSpPr>
                <a:spLocks/>
              </p:cNvSpPr>
              <p:nvPr/>
            </p:nvSpPr>
            <p:spPr bwMode="auto">
              <a:xfrm>
                <a:off x="4737" y="4030"/>
                <a:ext cx="171" cy="100"/>
              </a:xfrm>
              <a:custGeom>
                <a:avLst/>
                <a:gdLst>
                  <a:gd name="T0" fmla="*/ 0 w 171"/>
                  <a:gd name="T1" fmla="*/ 0 h 100"/>
                  <a:gd name="T2" fmla="*/ 171 w 171"/>
                  <a:gd name="T3" fmla="*/ 71 h 100"/>
                  <a:gd name="T4" fmla="*/ 171 w 171"/>
                  <a:gd name="T5" fmla="*/ 86 h 100"/>
                  <a:gd name="T6" fmla="*/ 166 w 171"/>
                  <a:gd name="T7" fmla="*/ 100 h 100"/>
                  <a:gd name="T8" fmla="*/ 0 w 171"/>
                  <a:gd name="T9" fmla="*/ 0 h 100"/>
                  <a:gd name="T10" fmla="*/ 0 w 171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00">
                    <a:moveTo>
                      <a:pt x="0" y="0"/>
                    </a:moveTo>
                    <a:lnTo>
                      <a:pt x="171" y="71"/>
                    </a:lnTo>
                    <a:lnTo>
                      <a:pt x="171" y="86"/>
                    </a:lnTo>
                    <a:lnTo>
                      <a:pt x="166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2" name="Freeform 543"/>
              <p:cNvSpPr>
                <a:spLocks/>
              </p:cNvSpPr>
              <p:nvPr/>
            </p:nvSpPr>
            <p:spPr bwMode="auto">
              <a:xfrm>
                <a:off x="5134" y="3533"/>
                <a:ext cx="100" cy="91"/>
              </a:xfrm>
              <a:custGeom>
                <a:avLst/>
                <a:gdLst>
                  <a:gd name="T0" fmla="*/ 66 w 100"/>
                  <a:gd name="T1" fmla="*/ 31 h 91"/>
                  <a:gd name="T2" fmla="*/ 100 w 100"/>
                  <a:gd name="T3" fmla="*/ 48 h 91"/>
                  <a:gd name="T4" fmla="*/ 81 w 100"/>
                  <a:gd name="T5" fmla="*/ 91 h 91"/>
                  <a:gd name="T6" fmla="*/ 0 w 100"/>
                  <a:gd name="T7" fmla="*/ 60 h 91"/>
                  <a:gd name="T8" fmla="*/ 57 w 100"/>
                  <a:gd name="T9" fmla="*/ 69 h 91"/>
                  <a:gd name="T10" fmla="*/ 52 w 100"/>
                  <a:gd name="T11" fmla="*/ 41 h 91"/>
                  <a:gd name="T12" fmla="*/ 19 w 100"/>
                  <a:gd name="T13" fmla="*/ 0 h 91"/>
                  <a:gd name="T14" fmla="*/ 66 w 100"/>
                  <a:gd name="T15" fmla="*/ 31 h 91"/>
                  <a:gd name="T16" fmla="*/ 66 w 100"/>
                  <a:gd name="T17" fmla="*/ 31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91">
                    <a:moveTo>
                      <a:pt x="66" y="31"/>
                    </a:moveTo>
                    <a:lnTo>
                      <a:pt x="100" y="48"/>
                    </a:lnTo>
                    <a:lnTo>
                      <a:pt x="81" y="91"/>
                    </a:lnTo>
                    <a:lnTo>
                      <a:pt x="0" y="60"/>
                    </a:lnTo>
                    <a:lnTo>
                      <a:pt x="57" y="69"/>
                    </a:lnTo>
                    <a:lnTo>
                      <a:pt x="52" y="41"/>
                    </a:lnTo>
                    <a:lnTo>
                      <a:pt x="19" y="0"/>
                    </a:lnTo>
                    <a:lnTo>
                      <a:pt x="66" y="3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3" name="Freeform 544"/>
              <p:cNvSpPr>
                <a:spLocks/>
              </p:cNvSpPr>
              <p:nvPr/>
            </p:nvSpPr>
            <p:spPr bwMode="auto">
              <a:xfrm>
                <a:off x="5153" y="3600"/>
                <a:ext cx="280" cy="240"/>
              </a:xfrm>
              <a:custGeom>
                <a:avLst/>
                <a:gdLst>
                  <a:gd name="T0" fmla="*/ 69 w 280"/>
                  <a:gd name="T1" fmla="*/ 40 h 240"/>
                  <a:gd name="T2" fmla="*/ 69 w 280"/>
                  <a:gd name="T3" fmla="*/ 59 h 240"/>
                  <a:gd name="T4" fmla="*/ 0 w 280"/>
                  <a:gd name="T5" fmla="*/ 59 h 240"/>
                  <a:gd name="T6" fmla="*/ 88 w 280"/>
                  <a:gd name="T7" fmla="*/ 76 h 240"/>
                  <a:gd name="T8" fmla="*/ 111 w 280"/>
                  <a:gd name="T9" fmla="*/ 102 h 240"/>
                  <a:gd name="T10" fmla="*/ 126 w 280"/>
                  <a:gd name="T11" fmla="*/ 143 h 240"/>
                  <a:gd name="T12" fmla="*/ 78 w 280"/>
                  <a:gd name="T13" fmla="*/ 140 h 240"/>
                  <a:gd name="T14" fmla="*/ 157 w 280"/>
                  <a:gd name="T15" fmla="*/ 164 h 240"/>
                  <a:gd name="T16" fmla="*/ 202 w 280"/>
                  <a:gd name="T17" fmla="*/ 197 h 240"/>
                  <a:gd name="T18" fmla="*/ 221 w 280"/>
                  <a:gd name="T19" fmla="*/ 221 h 240"/>
                  <a:gd name="T20" fmla="*/ 116 w 280"/>
                  <a:gd name="T21" fmla="*/ 207 h 240"/>
                  <a:gd name="T22" fmla="*/ 178 w 280"/>
                  <a:gd name="T23" fmla="*/ 228 h 240"/>
                  <a:gd name="T24" fmla="*/ 237 w 280"/>
                  <a:gd name="T25" fmla="*/ 240 h 240"/>
                  <a:gd name="T26" fmla="*/ 280 w 280"/>
                  <a:gd name="T27" fmla="*/ 235 h 240"/>
                  <a:gd name="T28" fmla="*/ 273 w 280"/>
                  <a:gd name="T29" fmla="*/ 159 h 240"/>
                  <a:gd name="T30" fmla="*/ 235 w 280"/>
                  <a:gd name="T31" fmla="*/ 162 h 240"/>
                  <a:gd name="T32" fmla="*/ 211 w 280"/>
                  <a:gd name="T33" fmla="*/ 147 h 240"/>
                  <a:gd name="T34" fmla="*/ 190 w 280"/>
                  <a:gd name="T35" fmla="*/ 119 h 240"/>
                  <a:gd name="T36" fmla="*/ 237 w 280"/>
                  <a:gd name="T37" fmla="*/ 112 h 240"/>
                  <a:gd name="T38" fmla="*/ 237 w 280"/>
                  <a:gd name="T39" fmla="*/ 88 h 240"/>
                  <a:gd name="T40" fmla="*/ 188 w 280"/>
                  <a:gd name="T41" fmla="*/ 100 h 240"/>
                  <a:gd name="T42" fmla="*/ 157 w 280"/>
                  <a:gd name="T43" fmla="*/ 95 h 240"/>
                  <a:gd name="T44" fmla="*/ 142 w 280"/>
                  <a:gd name="T45" fmla="*/ 83 h 240"/>
                  <a:gd name="T46" fmla="*/ 142 w 280"/>
                  <a:gd name="T47" fmla="*/ 26 h 240"/>
                  <a:gd name="T48" fmla="*/ 116 w 280"/>
                  <a:gd name="T49" fmla="*/ 0 h 240"/>
                  <a:gd name="T50" fmla="*/ 128 w 280"/>
                  <a:gd name="T51" fmla="*/ 26 h 240"/>
                  <a:gd name="T52" fmla="*/ 131 w 280"/>
                  <a:gd name="T53" fmla="*/ 52 h 240"/>
                  <a:gd name="T54" fmla="*/ 131 w 280"/>
                  <a:gd name="T55" fmla="*/ 90 h 240"/>
                  <a:gd name="T56" fmla="*/ 69 w 280"/>
                  <a:gd name="T57" fmla="*/ 40 h 240"/>
                  <a:gd name="T58" fmla="*/ 69 w 280"/>
                  <a:gd name="T59" fmla="*/ 40 h 24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80" h="240">
                    <a:moveTo>
                      <a:pt x="69" y="40"/>
                    </a:moveTo>
                    <a:lnTo>
                      <a:pt x="69" y="59"/>
                    </a:lnTo>
                    <a:lnTo>
                      <a:pt x="0" y="59"/>
                    </a:lnTo>
                    <a:lnTo>
                      <a:pt x="88" y="76"/>
                    </a:lnTo>
                    <a:lnTo>
                      <a:pt x="111" y="102"/>
                    </a:lnTo>
                    <a:lnTo>
                      <a:pt x="126" y="143"/>
                    </a:lnTo>
                    <a:lnTo>
                      <a:pt x="78" y="140"/>
                    </a:lnTo>
                    <a:lnTo>
                      <a:pt x="157" y="164"/>
                    </a:lnTo>
                    <a:lnTo>
                      <a:pt x="202" y="197"/>
                    </a:lnTo>
                    <a:lnTo>
                      <a:pt x="221" y="221"/>
                    </a:lnTo>
                    <a:lnTo>
                      <a:pt x="116" y="207"/>
                    </a:lnTo>
                    <a:lnTo>
                      <a:pt x="178" y="228"/>
                    </a:lnTo>
                    <a:lnTo>
                      <a:pt x="237" y="240"/>
                    </a:lnTo>
                    <a:lnTo>
                      <a:pt x="280" y="235"/>
                    </a:lnTo>
                    <a:lnTo>
                      <a:pt x="273" y="159"/>
                    </a:lnTo>
                    <a:lnTo>
                      <a:pt x="235" y="162"/>
                    </a:lnTo>
                    <a:lnTo>
                      <a:pt x="211" y="147"/>
                    </a:lnTo>
                    <a:lnTo>
                      <a:pt x="190" y="119"/>
                    </a:lnTo>
                    <a:lnTo>
                      <a:pt x="237" y="112"/>
                    </a:lnTo>
                    <a:lnTo>
                      <a:pt x="237" y="88"/>
                    </a:lnTo>
                    <a:lnTo>
                      <a:pt x="188" y="100"/>
                    </a:lnTo>
                    <a:lnTo>
                      <a:pt x="157" y="95"/>
                    </a:lnTo>
                    <a:lnTo>
                      <a:pt x="142" y="83"/>
                    </a:lnTo>
                    <a:lnTo>
                      <a:pt x="142" y="26"/>
                    </a:lnTo>
                    <a:lnTo>
                      <a:pt x="116" y="0"/>
                    </a:lnTo>
                    <a:lnTo>
                      <a:pt x="128" y="26"/>
                    </a:lnTo>
                    <a:lnTo>
                      <a:pt x="131" y="52"/>
                    </a:lnTo>
                    <a:lnTo>
                      <a:pt x="131" y="90"/>
                    </a:lnTo>
                    <a:lnTo>
                      <a:pt x="69" y="4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4" name="Freeform 545"/>
              <p:cNvSpPr>
                <a:spLocks/>
              </p:cNvSpPr>
              <p:nvPr/>
            </p:nvSpPr>
            <p:spPr bwMode="auto">
              <a:xfrm>
                <a:off x="5217" y="3576"/>
                <a:ext cx="211" cy="193"/>
              </a:xfrm>
              <a:custGeom>
                <a:avLst/>
                <a:gdLst>
                  <a:gd name="T0" fmla="*/ 9 w 211"/>
                  <a:gd name="T1" fmla="*/ 0 h 193"/>
                  <a:gd name="T2" fmla="*/ 93 w 211"/>
                  <a:gd name="T3" fmla="*/ 38 h 193"/>
                  <a:gd name="T4" fmla="*/ 202 w 211"/>
                  <a:gd name="T5" fmla="*/ 100 h 193"/>
                  <a:gd name="T6" fmla="*/ 211 w 211"/>
                  <a:gd name="T7" fmla="*/ 193 h 193"/>
                  <a:gd name="T8" fmla="*/ 200 w 211"/>
                  <a:gd name="T9" fmla="*/ 193 h 193"/>
                  <a:gd name="T10" fmla="*/ 195 w 211"/>
                  <a:gd name="T11" fmla="*/ 164 h 193"/>
                  <a:gd name="T12" fmla="*/ 188 w 211"/>
                  <a:gd name="T13" fmla="*/ 140 h 193"/>
                  <a:gd name="T14" fmla="*/ 157 w 211"/>
                  <a:gd name="T15" fmla="*/ 136 h 193"/>
                  <a:gd name="T16" fmla="*/ 162 w 211"/>
                  <a:gd name="T17" fmla="*/ 114 h 193"/>
                  <a:gd name="T18" fmla="*/ 140 w 211"/>
                  <a:gd name="T19" fmla="*/ 86 h 193"/>
                  <a:gd name="T20" fmla="*/ 102 w 211"/>
                  <a:gd name="T21" fmla="*/ 62 h 193"/>
                  <a:gd name="T22" fmla="*/ 69 w 211"/>
                  <a:gd name="T23" fmla="*/ 57 h 193"/>
                  <a:gd name="T24" fmla="*/ 52 w 211"/>
                  <a:gd name="T25" fmla="*/ 29 h 193"/>
                  <a:gd name="T26" fmla="*/ 28 w 211"/>
                  <a:gd name="T27" fmla="*/ 17 h 193"/>
                  <a:gd name="T28" fmla="*/ 0 w 211"/>
                  <a:gd name="T29" fmla="*/ 12 h 193"/>
                  <a:gd name="T30" fmla="*/ 9 w 211"/>
                  <a:gd name="T31" fmla="*/ 0 h 193"/>
                  <a:gd name="T32" fmla="*/ 9 w 211"/>
                  <a:gd name="T33" fmla="*/ 0 h 1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11" h="193">
                    <a:moveTo>
                      <a:pt x="9" y="0"/>
                    </a:moveTo>
                    <a:lnTo>
                      <a:pt x="93" y="38"/>
                    </a:lnTo>
                    <a:lnTo>
                      <a:pt x="202" y="100"/>
                    </a:lnTo>
                    <a:lnTo>
                      <a:pt x="211" y="193"/>
                    </a:lnTo>
                    <a:lnTo>
                      <a:pt x="200" y="193"/>
                    </a:lnTo>
                    <a:lnTo>
                      <a:pt x="195" y="164"/>
                    </a:lnTo>
                    <a:lnTo>
                      <a:pt x="188" y="140"/>
                    </a:lnTo>
                    <a:lnTo>
                      <a:pt x="157" y="136"/>
                    </a:lnTo>
                    <a:lnTo>
                      <a:pt x="162" y="114"/>
                    </a:lnTo>
                    <a:lnTo>
                      <a:pt x="140" y="86"/>
                    </a:lnTo>
                    <a:lnTo>
                      <a:pt x="102" y="62"/>
                    </a:lnTo>
                    <a:lnTo>
                      <a:pt x="69" y="57"/>
                    </a:lnTo>
                    <a:lnTo>
                      <a:pt x="52" y="29"/>
                    </a:lnTo>
                    <a:lnTo>
                      <a:pt x="28" y="17"/>
                    </a:lnTo>
                    <a:lnTo>
                      <a:pt x="0" y="1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5" name="Freeform 546"/>
              <p:cNvSpPr>
                <a:spLocks/>
              </p:cNvSpPr>
              <p:nvPr/>
            </p:nvSpPr>
            <p:spPr bwMode="auto">
              <a:xfrm>
                <a:off x="5293" y="3959"/>
                <a:ext cx="29" cy="100"/>
              </a:xfrm>
              <a:custGeom>
                <a:avLst/>
                <a:gdLst>
                  <a:gd name="T0" fmla="*/ 29 w 29"/>
                  <a:gd name="T1" fmla="*/ 0 h 100"/>
                  <a:gd name="T2" fmla="*/ 7 w 29"/>
                  <a:gd name="T3" fmla="*/ 45 h 100"/>
                  <a:gd name="T4" fmla="*/ 0 w 29"/>
                  <a:gd name="T5" fmla="*/ 92 h 100"/>
                  <a:gd name="T6" fmla="*/ 14 w 29"/>
                  <a:gd name="T7" fmla="*/ 100 h 100"/>
                  <a:gd name="T8" fmla="*/ 29 w 29"/>
                  <a:gd name="T9" fmla="*/ 0 h 100"/>
                  <a:gd name="T10" fmla="*/ 29 w 29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00">
                    <a:moveTo>
                      <a:pt x="29" y="0"/>
                    </a:moveTo>
                    <a:lnTo>
                      <a:pt x="7" y="45"/>
                    </a:lnTo>
                    <a:lnTo>
                      <a:pt x="0" y="92"/>
                    </a:lnTo>
                    <a:lnTo>
                      <a:pt x="14" y="10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6" name="Freeform 547"/>
              <p:cNvSpPr>
                <a:spLocks/>
              </p:cNvSpPr>
              <p:nvPr/>
            </p:nvSpPr>
            <p:spPr bwMode="auto">
              <a:xfrm>
                <a:off x="5172" y="4075"/>
                <a:ext cx="164" cy="72"/>
              </a:xfrm>
              <a:custGeom>
                <a:avLst/>
                <a:gdLst>
                  <a:gd name="T0" fmla="*/ 0 w 164"/>
                  <a:gd name="T1" fmla="*/ 10 h 72"/>
                  <a:gd name="T2" fmla="*/ 52 w 164"/>
                  <a:gd name="T3" fmla="*/ 38 h 72"/>
                  <a:gd name="T4" fmla="*/ 116 w 164"/>
                  <a:gd name="T5" fmla="*/ 62 h 72"/>
                  <a:gd name="T6" fmla="*/ 161 w 164"/>
                  <a:gd name="T7" fmla="*/ 72 h 72"/>
                  <a:gd name="T8" fmla="*/ 164 w 164"/>
                  <a:gd name="T9" fmla="*/ 64 h 72"/>
                  <a:gd name="T10" fmla="*/ 116 w 164"/>
                  <a:gd name="T11" fmla="*/ 55 h 72"/>
                  <a:gd name="T12" fmla="*/ 50 w 164"/>
                  <a:gd name="T13" fmla="*/ 31 h 72"/>
                  <a:gd name="T14" fmla="*/ 5 w 164"/>
                  <a:gd name="T15" fmla="*/ 0 h 72"/>
                  <a:gd name="T16" fmla="*/ 0 w 164"/>
                  <a:gd name="T17" fmla="*/ 10 h 72"/>
                  <a:gd name="T18" fmla="*/ 0 w 164"/>
                  <a:gd name="T19" fmla="*/ 10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72">
                    <a:moveTo>
                      <a:pt x="0" y="10"/>
                    </a:moveTo>
                    <a:lnTo>
                      <a:pt x="52" y="38"/>
                    </a:lnTo>
                    <a:lnTo>
                      <a:pt x="116" y="62"/>
                    </a:lnTo>
                    <a:lnTo>
                      <a:pt x="161" y="72"/>
                    </a:lnTo>
                    <a:lnTo>
                      <a:pt x="164" y="64"/>
                    </a:lnTo>
                    <a:lnTo>
                      <a:pt x="116" y="55"/>
                    </a:lnTo>
                    <a:lnTo>
                      <a:pt x="50" y="31"/>
                    </a:lnTo>
                    <a:lnTo>
                      <a:pt x="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7" name="Freeform 548"/>
              <p:cNvSpPr>
                <a:spLocks/>
              </p:cNvSpPr>
              <p:nvPr/>
            </p:nvSpPr>
            <p:spPr bwMode="auto">
              <a:xfrm>
                <a:off x="5177" y="3904"/>
                <a:ext cx="45" cy="74"/>
              </a:xfrm>
              <a:custGeom>
                <a:avLst/>
                <a:gdLst>
                  <a:gd name="T0" fmla="*/ 0 w 45"/>
                  <a:gd name="T1" fmla="*/ 60 h 74"/>
                  <a:gd name="T2" fmla="*/ 4 w 45"/>
                  <a:gd name="T3" fmla="*/ 74 h 74"/>
                  <a:gd name="T4" fmla="*/ 45 w 45"/>
                  <a:gd name="T5" fmla="*/ 7 h 74"/>
                  <a:gd name="T6" fmla="*/ 42 w 45"/>
                  <a:gd name="T7" fmla="*/ 0 h 74"/>
                  <a:gd name="T8" fmla="*/ 0 w 45"/>
                  <a:gd name="T9" fmla="*/ 60 h 74"/>
                  <a:gd name="T10" fmla="*/ 0 w 45"/>
                  <a:gd name="T11" fmla="*/ 60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74">
                    <a:moveTo>
                      <a:pt x="0" y="60"/>
                    </a:moveTo>
                    <a:lnTo>
                      <a:pt x="4" y="74"/>
                    </a:lnTo>
                    <a:lnTo>
                      <a:pt x="45" y="7"/>
                    </a:lnTo>
                    <a:lnTo>
                      <a:pt x="42" y="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8" name="Freeform 549"/>
              <p:cNvSpPr>
                <a:spLocks/>
              </p:cNvSpPr>
              <p:nvPr/>
            </p:nvSpPr>
            <p:spPr bwMode="auto">
              <a:xfrm>
                <a:off x="5136" y="3866"/>
                <a:ext cx="24" cy="19"/>
              </a:xfrm>
              <a:custGeom>
                <a:avLst/>
                <a:gdLst>
                  <a:gd name="T0" fmla="*/ 3 w 24"/>
                  <a:gd name="T1" fmla="*/ 0 h 19"/>
                  <a:gd name="T2" fmla="*/ 0 w 24"/>
                  <a:gd name="T3" fmla="*/ 19 h 19"/>
                  <a:gd name="T4" fmla="*/ 24 w 24"/>
                  <a:gd name="T5" fmla="*/ 5 h 19"/>
                  <a:gd name="T6" fmla="*/ 3 w 24"/>
                  <a:gd name="T7" fmla="*/ 0 h 19"/>
                  <a:gd name="T8" fmla="*/ 3 w 2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3" y="0"/>
                    </a:moveTo>
                    <a:lnTo>
                      <a:pt x="0" y="19"/>
                    </a:lnTo>
                    <a:lnTo>
                      <a:pt x="24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9" name="Freeform 550"/>
              <p:cNvSpPr>
                <a:spLocks/>
              </p:cNvSpPr>
              <p:nvPr/>
            </p:nvSpPr>
            <p:spPr bwMode="auto">
              <a:xfrm>
                <a:off x="5654" y="3968"/>
                <a:ext cx="107" cy="143"/>
              </a:xfrm>
              <a:custGeom>
                <a:avLst/>
                <a:gdLst>
                  <a:gd name="T0" fmla="*/ 19 w 107"/>
                  <a:gd name="T1" fmla="*/ 143 h 143"/>
                  <a:gd name="T2" fmla="*/ 0 w 107"/>
                  <a:gd name="T3" fmla="*/ 110 h 143"/>
                  <a:gd name="T4" fmla="*/ 10 w 107"/>
                  <a:gd name="T5" fmla="*/ 107 h 143"/>
                  <a:gd name="T6" fmla="*/ 19 w 107"/>
                  <a:gd name="T7" fmla="*/ 105 h 143"/>
                  <a:gd name="T8" fmla="*/ 26 w 107"/>
                  <a:gd name="T9" fmla="*/ 98 h 143"/>
                  <a:gd name="T10" fmla="*/ 34 w 107"/>
                  <a:gd name="T11" fmla="*/ 93 h 143"/>
                  <a:gd name="T12" fmla="*/ 41 w 107"/>
                  <a:gd name="T13" fmla="*/ 86 h 143"/>
                  <a:gd name="T14" fmla="*/ 48 w 107"/>
                  <a:gd name="T15" fmla="*/ 79 h 143"/>
                  <a:gd name="T16" fmla="*/ 53 w 107"/>
                  <a:gd name="T17" fmla="*/ 72 h 143"/>
                  <a:gd name="T18" fmla="*/ 60 w 107"/>
                  <a:gd name="T19" fmla="*/ 64 h 143"/>
                  <a:gd name="T20" fmla="*/ 64 w 107"/>
                  <a:gd name="T21" fmla="*/ 55 h 143"/>
                  <a:gd name="T22" fmla="*/ 69 w 107"/>
                  <a:gd name="T23" fmla="*/ 48 h 143"/>
                  <a:gd name="T24" fmla="*/ 74 w 107"/>
                  <a:gd name="T25" fmla="*/ 38 h 143"/>
                  <a:gd name="T26" fmla="*/ 79 w 107"/>
                  <a:gd name="T27" fmla="*/ 31 h 143"/>
                  <a:gd name="T28" fmla="*/ 86 w 107"/>
                  <a:gd name="T29" fmla="*/ 24 h 143"/>
                  <a:gd name="T30" fmla="*/ 91 w 107"/>
                  <a:gd name="T31" fmla="*/ 15 h 143"/>
                  <a:gd name="T32" fmla="*/ 95 w 107"/>
                  <a:gd name="T33" fmla="*/ 7 h 143"/>
                  <a:gd name="T34" fmla="*/ 102 w 107"/>
                  <a:gd name="T35" fmla="*/ 0 h 143"/>
                  <a:gd name="T36" fmla="*/ 107 w 107"/>
                  <a:gd name="T37" fmla="*/ 10 h 143"/>
                  <a:gd name="T38" fmla="*/ 107 w 107"/>
                  <a:gd name="T39" fmla="*/ 19 h 143"/>
                  <a:gd name="T40" fmla="*/ 107 w 107"/>
                  <a:gd name="T41" fmla="*/ 24 h 143"/>
                  <a:gd name="T42" fmla="*/ 107 w 107"/>
                  <a:gd name="T43" fmla="*/ 29 h 143"/>
                  <a:gd name="T44" fmla="*/ 107 w 107"/>
                  <a:gd name="T45" fmla="*/ 34 h 143"/>
                  <a:gd name="T46" fmla="*/ 107 w 107"/>
                  <a:gd name="T47" fmla="*/ 38 h 143"/>
                  <a:gd name="T48" fmla="*/ 102 w 107"/>
                  <a:gd name="T49" fmla="*/ 43 h 143"/>
                  <a:gd name="T50" fmla="*/ 102 w 107"/>
                  <a:gd name="T51" fmla="*/ 50 h 143"/>
                  <a:gd name="T52" fmla="*/ 100 w 107"/>
                  <a:gd name="T53" fmla="*/ 55 h 143"/>
                  <a:gd name="T54" fmla="*/ 95 w 107"/>
                  <a:gd name="T55" fmla="*/ 60 h 143"/>
                  <a:gd name="T56" fmla="*/ 93 w 107"/>
                  <a:gd name="T57" fmla="*/ 64 h 143"/>
                  <a:gd name="T58" fmla="*/ 91 w 107"/>
                  <a:gd name="T59" fmla="*/ 69 h 143"/>
                  <a:gd name="T60" fmla="*/ 86 w 107"/>
                  <a:gd name="T61" fmla="*/ 76 h 143"/>
                  <a:gd name="T62" fmla="*/ 83 w 107"/>
                  <a:gd name="T63" fmla="*/ 81 h 143"/>
                  <a:gd name="T64" fmla="*/ 74 w 107"/>
                  <a:gd name="T65" fmla="*/ 91 h 143"/>
                  <a:gd name="T66" fmla="*/ 64 w 107"/>
                  <a:gd name="T67" fmla="*/ 100 h 143"/>
                  <a:gd name="T68" fmla="*/ 57 w 107"/>
                  <a:gd name="T69" fmla="*/ 107 h 143"/>
                  <a:gd name="T70" fmla="*/ 48 w 107"/>
                  <a:gd name="T71" fmla="*/ 117 h 143"/>
                  <a:gd name="T72" fmla="*/ 41 w 107"/>
                  <a:gd name="T73" fmla="*/ 124 h 143"/>
                  <a:gd name="T74" fmla="*/ 31 w 107"/>
                  <a:gd name="T75" fmla="*/ 131 h 143"/>
                  <a:gd name="T76" fmla="*/ 24 w 107"/>
                  <a:gd name="T77" fmla="*/ 138 h 143"/>
                  <a:gd name="T78" fmla="*/ 19 w 107"/>
                  <a:gd name="T79" fmla="*/ 143 h 143"/>
                  <a:gd name="T80" fmla="*/ 19 w 107"/>
                  <a:gd name="T81" fmla="*/ 143 h 14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7" h="143">
                    <a:moveTo>
                      <a:pt x="19" y="143"/>
                    </a:moveTo>
                    <a:lnTo>
                      <a:pt x="0" y="110"/>
                    </a:lnTo>
                    <a:lnTo>
                      <a:pt x="10" y="107"/>
                    </a:lnTo>
                    <a:lnTo>
                      <a:pt x="19" y="105"/>
                    </a:lnTo>
                    <a:lnTo>
                      <a:pt x="26" y="98"/>
                    </a:lnTo>
                    <a:lnTo>
                      <a:pt x="34" y="93"/>
                    </a:lnTo>
                    <a:lnTo>
                      <a:pt x="41" y="86"/>
                    </a:lnTo>
                    <a:lnTo>
                      <a:pt x="48" y="79"/>
                    </a:lnTo>
                    <a:lnTo>
                      <a:pt x="53" y="72"/>
                    </a:lnTo>
                    <a:lnTo>
                      <a:pt x="60" y="64"/>
                    </a:lnTo>
                    <a:lnTo>
                      <a:pt x="64" y="55"/>
                    </a:lnTo>
                    <a:lnTo>
                      <a:pt x="69" y="48"/>
                    </a:lnTo>
                    <a:lnTo>
                      <a:pt x="74" y="38"/>
                    </a:lnTo>
                    <a:lnTo>
                      <a:pt x="79" y="31"/>
                    </a:lnTo>
                    <a:lnTo>
                      <a:pt x="86" y="24"/>
                    </a:lnTo>
                    <a:lnTo>
                      <a:pt x="91" y="15"/>
                    </a:lnTo>
                    <a:lnTo>
                      <a:pt x="95" y="7"/>
                    </a:lnTo>
                    <a:lnTo>
                      <a:pt x="102" y="0"/>
                    </a:lnTo>
                    <a:lnTo>
                      <a:pt x="107" y="10"/>
                    </a:lnTo>
                    <a:lnTo>
                      <a:pt x="107" y="19"/>
                    </a:lnTo>
                    <a:lnTo>
                      <a:pt x="107" y="24"/>
                    </a:lnTo>
                    <a:lnTo>
                      <a:pt x="107" y="29"/>
                    </a:lnTo>
                    <a:lnTo>
                      <a:pt x="107" y="34"/>
                    </a:lnTo>
                    <a:lnTo>
                      <a:pt x="107" y="38"/>
                    </a:lnTo>
                    <a:lnTo>
                      <a:pt x="102" y="43"/>
                    </a:lnTo>
                    <a:lnTo>
                      <a:pt x="102" y="50"/>
                    </a:lnTo>
                    <a:lnTo>
                      <a:pt x="100" y="55"/>
                    </a:lnTo>
                    <a:lnTo>
                      <a:pt x="95" y="60"/>
                    </a:lnTo>
                    <a:lnTo>
                      <a:pt x="93" y="64"/>
                    </a:lnTo>
                    <a:lnTo>
                      <a:pt x="91" y="69"/>
                    </a:lnTo>
                    <a:lnTo>
                      <a:pt x="86" y="76"/>
                    </a:lnTo>
                    <a:lnTo>
                      <a:pt x="83" y="81"/>
                    </a:lnTo>
                    <a:lnTo>
                      <a:pt x="74" y="91"/>
                    </a:lnTo>
                    <a:lnTo>
                      <a:pt x="64" y="100"/>
                    </a:lnTo>
                    <a:lnTo>
                      <a:pt x="57" y="107"/>
                    </a:lnTo>
                    <a:lnTo>
                      <a:pt x="48" y="117"/>
                    </a:lnTo>
                    <a:lnTo>
                      <a:pt x="41" y="124"/>
                    </a:lnTo>
                    <a:lnTo>
                      <a:pt x="31" y="131"/>
                    </a:lnTo>
                    <a:lnTo>
                      <a:pt x="24" y="138"/>
                    </a:lnTo>
                    <a:lnTo>
                      <a:pt x="19" y="143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0" name="Freeform 551"/>
              <p:cNvSpPr>
                <a:spLocks/>
              </p:cNvSpPr>
              <p:nvPr/>
            </p:nvSpPr>
            <p:spPr bwMode="auto">
              <a:xfrm>
                <a:off x="5673" y="3999"/>
                <a:ext cx="76" cy="93"/>
              </a:xfrm>
              <a:custGeom>
                <a:avLst/>
                <a:gdLst>
                  <a:gd name="T0" fmla="*/ 0 w 76"/>
                  <a:gd name="T1" fmla="*/ 83 h 93"/>
                  <a:gd name="T2" fmla="*/ 5 w 76"/>
                  <a:gd name="T3" fmla="*/ 93 h 93"/>
                  <a:gd name="T4" fmla="*/ 34 w 76"/>
                  <a:gd name="T5" fmla="*/ 72 h 93"/>
                  <a:gd name="T6" fmla="*/ 62 w 76"/>
                  <a:gd name="T7" fmla="*/ 33 h 93"/>
                  <a:gd name="T8" fmla="*/ 76 w 76"/>
                  <a:gd name="T9" fmla="*/ 0 h 93"/>
                  <a:gd name="T10" fmla="*/ 50 w 76"/>
                  <a:gd name="T11" fmla="*/ 38 h 93"/>
                  <a:gd name="T12" fmla="*/ 12 w 76"/>
                  <a:gd name="T13" fmla="*/ 76 h 93"/>
                  <a:gd name="T14" fmla="*/ 0 w 76"/>
                  <a:gd name="T15" fmla="*/ 83 h 93"/>
                  <a:gd name="T16" fmla="*/ 0 w 76"/>
                  <a:gd name="T17" fmla="*/ 83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93">
                    <a:moveTo>
                      <a:pt x="0" y="83"/>
                    </a:moveTo>
                    <a:lnTo>
                      <a:pt x="5" y="93"/>
                    </a:lnTo>
                    <a:lnTo>
                      <a:pt x="34" y="72"/>
                    </a:lnTo>
                    <a:lnTo>
                      <a:pt x="62" y="33"/>
                    </a:lnTo>
                    <a:lnTo>
                      <a:pt x="76" y="0"/>
                    </a:lnTo>
                    <a:lnTo>
                      <a:pt x="50" y="38"/>
                    </a:lnTo>
                    <a:lnTo>
                      <a:pt x="12" y="76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1" name="Freeform 552"/>
              <p:cNvSpPr>
                <a:spLocks/>
              </p:cNvSpPr>
              <p:nvPr/>
            </p:nvSpPr>
            <p:spPr bwMode="auto">
              <a:xfrm>
                <a:off x="5535" y="3372"/>
                <a:ext cx="326" cy="530"/>
              </a:xfrm>
              <a:custGeom>
                <a:avLst/>
                <a:gdLst>
                  <a:gd name="T0" fmla="*/ 17 w 326"/>
                  <a:gd name="T1" fmla="*/ 530 h 530"/>
                  <a:gd name="T2" fmla="*/ 103 w 326"/>
                  <a:gd name="T3" fmla="*/ 499 h 530"/>
                  <a:gd name="T4" fmla="*/ 65 w 326"/>
                  <a:gd name="T5" fmla="*/ 487 h 530"/>
                  <a:gd name="T6" fmla="*/ 72 w 326"/>
                  <a:gd name="T7" fmla="*/ 449 h 530"/>
                  <a:gd name="T8" fmla="*/ 129 w 326"/>
                  <a:gd name="T9" fmla="*/ 449 h 530"/>
                  <a:gd name="T10" fmla="*/ 150 w 326"/>
                  <a:gd name="T11" fmla="*/ 447 h 530"/>
                  <a:gd name="T12" fmla="*/ 79 w 326"/>
                  <a:gd name="T13" fmla="*/ 420 h 530"/>
                  <a:gd name="T14" fmla="*/ 88 w 326"/>
                  <a:gd name="T15" fmla="*/ 359 h 530"/>
                  <a:gd name="T16" fmla="*/ 179 w 326"/>
                  <a:gd name="T17" fmla="*/ 390 h 530"/>
                  <a:gd name="T18" fmla="*/ 200 w 326"/>
                  <a:gd name="T19" fmla="*/ 387 h 530"/>
                  <a:gd name="T20" fmla="*/ 79 w 326"/>
                  <a:gd name="T21" fmla="*/ 333 h 530"/>
                  <a:gd name="T22" fmla="*/ 81 w 326"/>
                  <a:gd name="T23" fmla="*/ 295 h 530"/>
                  <a:gd name="T24" fmla="*/ 186 w 326"/>
                  <a:gd name="T25" fmla="*/ 321 h 530"/>
                  <a:gd name="T26" fmla="*/ 79 w 326"/>
                  <a:gd name="T27" fmla="*/ 271 h 530"/>
                  <a:gd name="T28" fmla="*/ 79 w 326"/>
                  <a:gd name="T29" fmla="*/ 237 h 530"/>
                  <a:gd name="T30" fmla="*/ 86 w 326"/>
                  <a:gd name="T31" fmla="*/ 211 h 530"/>
                  <a:gd name="T32" fmla="*/ 191 w 326"/>
                  <a:gd name="T33" fmla="*/ 240 h 530"/>
                  <a:gd name="T34" fmla="*/ 274 w 326"/>
                  <a:gd name="T35" fmla="*/ 252 h 530"/>
                  <a:gd name="T36" fmla="*/ 326 w 326"/>
                  <a:gd name="T37" fmla="*/ 247 h 530"/>
                  <a:gd name="T38" fmla="*/ 267 w 326"/>
                  <a:gd name="T39" fmla="*/ 245 h 530"/>
                  <a:gd name="T40" fmla="*/ 186 w 326"/>
                  <a:gd name="T41" fmla="*/ 233 h 530"/>
                  <a:gd name="T42" fmla="*/ 81 w 326"/>
                  <a:gd name="T43" fmla="*/ 197 h 530"/>
                  <a:gd name="T44" fmla="*/ 86 w 326"/>
                  <a:gd name="T45" fmla="*/ 159 h 530"/>
                  <a:gd name="T46" fmla="*/ 100 w 326"/>
                  <a:gd name="T47" fmla="*/ 133 h 530"/>
                  <a:gd name="T48" fmla="*/ 236 w 326"/>
                  <a:gd name="T49" fmla="*/ 185 h 530"/>
                  <a:gd name="T50" fmla="*/ 305 w 326"/>
                  <a:gd name="T51" fmla="*/ 223 h 530"/>
                  <a:gd name="T52" fmla="*/ 252 w 326"/>
                  <a:gd name="T53" fmla="*/ 183 h 530"/>
                  <a:gd name="T54" fmla="*/ 93 w 326"/>
                  <a:gd name="T55" fmla="*/ 114 h 530"/>
                  <a:gd name="T56" fmla="*/ 95 w 326"/>
                  <a:gd name="T57" fmla="*/ 64 h 530"/>
                  <a:gd name="T58" fmla="*/ 243 w 326"/>
                  <a:gd name="T59" fmla="*/ 114 h 530"/>
                  <a:gd name="T60" fmla="*/ 0 w 326"/>
                  <a:gd name="T61" fmla="*/ 0 h 530"/>
                  <a:gd name="T62" fmla="*/ 15 w 326"/>
                  <a:gd name="T63" fmla="*/ 45 h 530"/>
                  <a:gd name="T64" fmla="*/ 22 w 326"/>
                  <a:gd name="T65" fmla="*/ 114 h 530"/>
                  <a:gd name="T66" fmla="*/ 19 w 326"/>
                  <a:gd name="T67" fmla="*/ 171 h 530"/>
                  <a:gd name="T68" fmla="*/ 12 w 326"/>
                  <a:gd name="T69" fmla="*/ 209 h 530"/>
                  <a:gd name="T70" fmla="*/ 0 w 326"/>
                  <a:gd name="T71" fmla="*/ 237 h 530"/>
                  <a:gd name="T72" fmla="*/ 15 w 326"/>
                  <a:gd name="T73" fmla="*/ 268 h 530"/>
                  <a:gd name="T74" fmla="*/ 22 w 326"/>
                  <a:gd name="T75" fmla="*/ 311 h 530"/>
                  <a:gd name="T76" fmla="*/ 19 w 326"/>
                  <a:gd name="T77" fmla="*/ 368 h 530"/>
                  <a:gd name="T78" fmla="*/ 12 w 326"/>
                  <a:gd name="T79" fmla="*/ 449 h 530"/>
                  <a:gd name="T80" fmla="*/ 12 w 326"/>
                  <a:gd name="T81" fmla="*/ 494 h 530"/>
                  <a:gd name="T82" fmla="*/ 17 w 326"/>
                  <a:gd name="T83" fmla="*/ 530 h 530"/>
                  <a:gd name="T84" fmla="*/ 17 w 326"/>
                  <a:gd name="T85" fmla="*/ 530 h 53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26" h="530">
                    <a:moveTo>
                      <a:pt x="17" y="530"/>
                    </a:moveTo>
                    <a:lnTo>
                      <a:pt x="103" y="499"/>
                    </a:lnTo>
                    <a:lnTo>
                      <a:pt x="65" y="487"/>
                    </a:lnTo>
                    <a:lnTo>
                      <a:pt x="72" y="449"/>
                    </a:lnTo>
                    <a:lnTo>
                      <a:pt x="129" y="449"/>
                    </a:lnTo>
                    <a:lnTo>
                      <a:pt x="150" y="447"/>
                    </a:lnTo>
                    <a:lnTo>
                      <a:pt x="79" y="420"/>
                    </a:lnTo>
                    <a:lnTo>
                      <a:pt x="88" y="359"/>
                    </a:lnTo>
                    <a:lnTo>
                      <a:pt x="179" y="390"/>
                    </a:lnTo>
                    <a:lnTo>
                      <a:pt x="200" y="387"/>
                    </a:lnTo>
                    <a:lnTo>
                      <a:pt x="79" y="333"/>
                    </a:lnTo>
                    <a:lnTo>
                      <a:pt x="81" y="295"/>
                    </a:lnTo>
                    <a:lnTo>
                      <a:pt x="186" y="321"/>
                    </a:lnTo>
                    <a:lnTo>
                      <a:pt x="79" y="271"/>
                    </a:lnTo>
                    <a:lnTo>
                      <a:pt x="79" y="237"/>
                    </a:lnTo>
                    <a:lnTo>
                      <a:pt x="86" y="211"/>
                    </a:lnTo>
                    <a:lnTo>
                      <a:pt x="191" y="240"/>
                    </a:lnTo>
                    <a:lnTo>
                      <a:pt x="274" y="252"/>
                    </a:lnTo>
                    <a:lnTo>
                      <a:pt x="326" y="247"/>
                    </a:lnTo>
                    <a:lnTo>
                      <a:pt x="267" y="245"/>
                    </a:lnTo>
                    <a:lnTo>
                      <a:pt x="186" y="233"/>
                    </a:lnTo>
                    <a:lnTo>
                      <a:pt x="81" y="197"/>
                    </a:lnTo>
                    <a:lnTo>
                      <a:pt x="86" y="159"/>
                    </a:lnTo>
                    <a:lnTo>
                      <a:pt x="100" y="133"/>
                    </a:lnTo>
                    <a:lnTo>
                      <a:pt x="236" y="185"/>
                    </a:lnTo>
                    <a:lnTo>
                      <a:pt x="305" y="223"/>
                    </a:lnTo>
                    <a:lnTo>
                      <a:pt x="252" y="183"/>
                    </a:lnTo>
                    <a:lnTo>
                      <a:pt x="93" y="114"/>
                    </a:lnTo>
                    <a:lnTo>
                      <a:pt x="95" y="64"/>
                    </a:lnTo>
                    <a:lnTo>
                      <a:pt x="243" y="114"/>
                    </a:lnTo>
                    <a:lnTo>
                      <a:pt x="0" y="0"/>
                    </a:lnTo>
                    <a:lnTo>
                      <a:pt x="15" y="45"/>
                    </a:lnTo>
                    <a:lnTo>
                      <a:pt x="22" y="114"/>
                    </a:lnTo>
                    <a:lnTo>
                      <a:pt x="19" y="171"/>
                    </a:lnTo>
                    <a:lnTo>
                      <a:pt x="12" y="209"/>
                    </a:lnTo>
                    <a:lnTo>
                      <a:pt x="0" y="237"/>
                    </a:lnTo>
                    <a:lnTo>
                      <a:pt x="15" y="268"/>
                    </a:lnTo>
                    <a:lnTo>
                      <a:pt x="22" y="311"/>
                    </a:lnTo>
                    <a:lnTo>
                      <a:pt x="19" y="368"/>
                    </a:lnTo>
                    <a:lnTo>
                      <a:pt x="12" y="449"/>
                    </a:lnTo>
                    <a:lnTo>
                      <a:pt x="12" y="494"/>
                    </a:lnTo>
                    <a:lnTo>
                      <a:pt x="17" y="530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2" name="Freeform 553"/>
              <p:cNvSpPr>
                <a:spLocks/>
              </p:cNvSpPr>
              <p:nvPr/>
            </p:nvSpPr>
            <p:spPr bwMode="auto">
              <a:xfrm>
                <a:off x="5134" y="3322"/>
                <a:ext cx="204" cy="178"/>
              </a:xfrm>
              <a:custGeom>
                <a:avLst/>
                <a:gdLst>
                  <a:gd name="T0" fmla="*/ 0 w 204"/>
                  <a:gd name="T1" fmla="*/ 74 h 178"/>
                  <a:gd name="T2" fmla="*/ 135 w 204"/>
                  <a:gd name="T3" fmla="*/ 0 h 178"/>
                  <a:gd name="T4" fmla="*/ 173 w 204"/>
                  <a:gd name="T5" fmla="*/ 12 h 178"/>
                  <a:gd name="T6" fmla="*/ 190 w 204"/>
                  <a:gd name="T7" fmla="*/ 71 h 178"/>
                  <a:gd name="T8" fmla="*/ 202 w 204"/>
                  <a:gd name="T9" fmla="*/ 126 h 178"/>
                  <a:gd name="T10" fmla="*/ 204 w 204"/>
                  <a:gd name="T11" fmla="*/ 178 h 178"/>
                  <a:gd name="T12" fmla="*/ 0 w 204"/>
                  <a:gd name="T13" fmla="*/ 74 h 178"/>
                  <a:gd name="T14" fmla="*/ 0 w 204"/>
                  <a:gd name="T15" fmla="*/ 74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178">
                    <a:moveTo>
                      <a:pt x="0" y="74"/>
                    </a:moveTo>
                    <a:lnTo>
                      <a:pt x="135" y="0"/>
                    </a:lnTo>
                    <a:lnTo>
                      <a:pt x="173" y="12"/>
                    </a:lnTo>
                    <a:lnTo>
                      <a:pt x="190" y="71"/>
                    </a:lnTo>
                    <a:lnTo>
                      <a:pt x="202" y="126"/>
                    </a:lnTo>
                    <a:lnTo>
                      <a:pt x="204" y="178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3" name="Freeform 554"/>
              <p:cNvSpPr>
                <a:spLocks/>
              </p:cNvSpPr>
              <p:nvPr/>
            </p:nvSpPr>
            <p:spPr bwMode="auto">
              <a:xfrm>
                <a:off x="4832" y="3144"/>
                <a:ext cx="330" cy="195"/>
              </a:xfrm>
              <a:custGeom>
                <a:avLst/>
                <a:gdLst>
                  <a:gd name="T0" fmla="*/ 26 w 330"/>
                  <a:gd name="T1" fmla="*/ 9 h 195"/>
                  <a:gd name="T2" fmla="*/ 100 w 330"/>
                  <a:gd name="T3" fmla="*/ 33 h 195"/>
                  <a:gd name="T4" fmla="*/ 204 w 330"/>
                  <a:gd name="T5" fmla="*/ 73 h 195"/>
                  <a:gd name="T6" fmla="*/ 292 w 330"/>
                  <a:gd name="T7" fmla="*/ 118 h 195"/>
                  <a:gd name="T8" fmla="*/ 330 w 330"/>
                  <a:gd name="T9" fmla="*/ 138 h 195"/>
                  <a:gd name="T10" fmla="*/ 190 w 330"/>
                  <a:gd name="T11" fmla="*/ 195 h 195"/>
                  <a:gd name="T12" fmla="*/ 21 w 330"/>
                  <a:gd name="T13" fmla="*/ 123 h 195"/>
                  <a:gd name="T14" fmla="*/ 67 w 330"/>
                  <a:gd name="T15" fmla="*/ 135 h 195"/>
                  <a:gd name="T16" fmla="*/ 67 w 330"/>
                  <a:gd name="T17" fmla="*/ 102 h 195"/>
                  <a:gd name="T18" fmla="*/ 12 w 330"/>
                  <a:gd name="T19" fmla="*/ 69 h 195"/>
                  <a:gd name="T20" fmla="*/ 28 w 330"/>
                  <a:gd name="T21" fmla="*/ 69 h 195"/>
                  <a:gd name="T22" fmla="*/ 31 w 330"/>
                  <a:gd name="T23" fmla="*/ 31 h 195"/>
                  <a:gd name="T24" fmla="*/ 0 w 330"/>
                  <a:gd name="T25" fmla="*/ 0 h 195"/>
                  <a:gd name="T26" fmla="*/ 26 w 330"/>
                  <a:gd name="T27" fmla="*/ 9 h 195"/>
                  <a:gd name="T28" fmla="*/ 26 w 330"/>
                  <a:gd name="T29" fmla="*/ 9 h 1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0" h="195">
                    <a:moveTo>
                      <a:pt x="26" y="9"/>
                    </a:moveTo>
                    <a:lnTo>
                      <a:pt x="100" y="33"/>
                    </a:lnTo>
                    <a:lnTo>
                      <a:pt x="204" y="73"/>
                    </a:lnTo>
                    <a:lnTo>
                      <a:pt x="292" y="118"/>
                    </a:lnTo>
                    <a:lnTo>
                      <a:pt x="330" y="138"/>
                    </a:lnTo>
                    <a:lnTo>
                      <a:pt x="190" y="195"/>
                    </a:lnTo>
                    <a:lnTo>
                      <a:pt x="21" y="123"/>
                    </a:lnTo>
                    <a:lnTo>
                      <a:pt x="67" y="135"/>
                    </a:lnTo>
                    <a:lnTo>
                      <a:pt x="67" y="102"/>
                    </a:lnTo>
                    <a:lnTo>
                      <a:pt x="12" y="69"/>
                    </a:lnTo>
                    <a:lnTo>
                      <a:pt x="28" y="69"/>
                    </a:lnTo>
                    <a:lnTo>
                      <a:pt x="31" y="31"/>
                    </a:lnTo>
                    <a:lnTo>
                      <a:pt x="0" y="0"/>
                    </a:ln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4" name="Freeform 555"/>
              <p:cNvSpPr>
                <a:spLocks/>
              </p:cNvSpPr>
              <p:nvPr/>
            </p:nvSpPr>
            <p:spPr bwMode="auto">
              <a:xfrm>
                <a:off x="4820" y="2837"/>
                <a:ext cx="570" cy="285"/>
              </a:xfrm>
              <a:custGeom>
                <a:avLst/>
                <a:gdLst>
                  <a:gd name="T0" fmla="*/ 0 w 570"/>
                  <a:gd name="T1" fmla="*/ 57 h 285"/>
                  <a:gd name="T2" fmla="*/ 162 w 570"/>
                  <a:gd name="T3" fmla="*/ 109 h 285"/>
                  <a:gd name="T4" fmla="*/ 570 w 570"/>
                  <a:gd name="T5" fmla="*/ 285 h 285"/>
                  <a:gd name="T6" fmla="*/ 530 w 570"/>
                  <a:gd name="T7" fmla="*/ 212 h 285"/>
                  <a:gd name="T8" fmla="*/ 466 w 570"/>
                  <a:gd name="T9" fmla="*/ 45 h 285"/>
                  <a:gd name="T10" fmla="*/ 425 w 570"/>
                  <a:gd name="T11" fmla="*/ 114 h 285"/>
                  <a:gd name="T12" fmla="*/ 449 w 570"/>
                  <a:gd name="T13" fmla="*/ 131 h 285"/>
                  <a:gd name="T14" fmla="*/ 461 w 570"/>
                  <a:gd name="T15" fmla="*/ 152 h 285"/>
                  <a:gd name="T16" fmla="*/ 459 w 570"/>
                  <a:gd name="T17" fmla="*/ 185 h 285"/>
                  <a:gd name="T18" fmla="*/ 411 w 570"/>
                  <a:gd name="T19" fmla="*/ 164 h 285"/>
                  <a:gd name="T20" fmla="*/ 421 w 570"/>
                  <a:gd name="T21" fmla="*/ 200 h 285"/>
                  <a:gd name="T22" fmla="*/ 309 w 570"/>
                  <a:gd name="T23" fmla="*/ 138 h 285"/>
                  <a:gd name="T24" fmla="*/ 345 w 570"/>
                  <a:gd name="T25" fmla="*/ 114 h 285"/>
                  <a:gd name="T26" fmla="*/ 138 w 570"/>
                  <a:gd name="T27" fmla="*/ 0 h 285"/>
                  <a:gd name="T28" fmla="*/ 212 w 570"/>
                  <a:gd name="T29" fmla="*/ 67 h 285"/>
                  <a:gd name="T30" fmla="*/ 159 w 570"/>
                  <a:gd name="T31" fmla="*/ 79 h 285"/>
                  <a:gd name="T32" fmla="*/ 10 w 570"/>
                  <a:gd name="T33" fmla="*/ 21 h 285"/>
                  <a:gd name="T34" fmla="*/ 2 w 570"/>
                  <a:gd name="T35" fmla="*/ 43 h 285"/>
                  <a:gd name="T36" fmla="*/ 0 w 570"/>
                  <a:gd name="T37" fmla="*/ 57 h 285"/>
                  <a:gd name="T38" fmla="*/ 0 w 570"/>
                  <a:gd name="T39" fmla="*/ 57 h 2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70" h="285">
                    <a:moveTo>
                      <a:pt x="0" y="57"/>
                    </a:moveTo>
                    <a:lnTo>
                      <a:pt x="162" y="109"/>
                    </a:lnTo>
                    <a:lnTo>
                      <a:pt x="570" y="285"/>
                    </a:lnTo>
                    <a:lnTo>
                      <a:pt x="530" y="212"/>
                    </a:lnTo>
                    <a:lnTo>
                      <a:pt x="466" y="45"/>
                    </a:lnTo>
                    <a:lnTo>
                      <a:pt x="425" y="114"/>
                    </a:lnTo>
                    <a:lnTo>
                      <a:pt x="449" y="131"/>
                    </a:lnTo>
                    <a:lnTo>
                      <a:pt x="461" y="152"/>
                    </a:lnTo>
                    <a:lnTo>
                      <a:pt x="459" y="185"/>
                    </a:lnTo>
                    <a:lnTo>
                      <a:pt x="411" y="164"/>
                    </a:lnTo>
                    <a:lnTo>
                      <a:pt x="421" y="200"/>
                    </a:lnTo>
                    <a:lnTo>
                      <a:pt x="309" y="138"/>
                    </a:lnTo>
                    <a:lnTo>
                      <a:pt x="345" y="114"/>
                    </a:lnTo>
                    <a:lnTo>
                      <a:pt x="138" y="0"/>
                    </a:lnTo>
                    <a:lnTo>
                      <a:pt x="212" y="67"/>
                    </a:lnTo>
                    <a:lnTo>
                      <a:pt x="159" y="79"/>
                    </a:lnTo>
                    <a:lnTo>
                      <a:pt x="10" y="21"/>
                    </a:lnTo>
                    <a:lnTo>
                      <a:pt x="2" y="43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5" name="Freeform 556"/>
              <p:cNvSpPr>
                <a:spLocks/>
              </p:cNvSpPr>
              <p:nvPr/>
            </p:nvSpPr>
            <p:spPr bwMode="auto">
              <a:xfrm>
                <a:off x="4925" y="2671"/>
                <a:ext cx="501" cy="435"/>
              </a:xfrm>
              <a:custGeom>
                <a:avLst/>
                <a:gdLst>
                  <a:gd name="T0" fmla="*/ 145 w 501"/>
                  <a:gd name="T1" fmla="*/ 245 h 435"/>
                  <a:gd name="T2" fmla="*/ 218 w 501"/>
                  <a:gd name="T3" fmla="*/ 233 h 435"/>
                  <a:gd name="T4" fmla="*/ 176 w 501"/>
                  <a:gd name="T5" fmla="*/ 190 h 435"/>
                  <a:gd name="T6" fmla="*/ 121 w 501"/>
                  <a:gd name="T7" fmla="*/ 147 h 435"/>
                  <a:gd name="T8" fmla="*/ 59 w 501"/>
                  <a:gd name="T9" fmla="*/ 111 h 435"/>
                  <a:gd name="T10" fmla="*/ 0 w 501"/>
                  <a:gd name="T11" fmla="*/ 90 h 435"/>
                  <a:gd name="T12" fmla="*/ 19 w 501"/>
                  <a:gd name="T13" fmla="*/ 90 h 435"/>
                  <a:gd name="T14" fmla="*/ 73 w 501"/>
                  <a:gd name="T15" fmla="*/ 111 h 435"/>
                  <a:gd name="T16" fmla="*/ 145 w 501"/>
                  <a:gd name="T17" fmla="*/ 152 h 435"/>
                  <a:gd name="T18" fmla="*/ 206 w 501"/>
                  <a:gd name="T19" fmla="*/ 195 h 435"/>
                  <a:gd name="T20" fmla="*/ 294 w 501"/>
                  <a:gd name="T21" fmla="*/ 256 h 435"/>
                  <a:gd name="T22" fmla="*/ 287 w 501"/>
                  <a:gd name="T23" fmla="*/ 214 h 435"/>
                  <a:gd name="T24" fmla="*/ 263 w 501"/>
                  <a:gd name="T25" fmla="*/ 178 h 435"/>
                  <a:gd name="T26" fmla="*/ 225 w 501"/>
                  <a:gd name="T27" fmla="*/ 145 h 435"/>
                  <a:gd name="T28" fmla="*/ 173 w 501"/>
                  <a:gd name="T29" fmla="*/ 116 h 435"/>
                  <a:gd name="T30" fmla="*/ 92 w 501"/>
                  <a:gd name="T31" fmla="*/ 76 h 435"/>
                  <a:gd name="T32" fmla="*/ 166 w 501"/>
                  <a:gd name="T33" fmla="*/ 104 h 435"/>
                  <a:gd name="T34" fmla="*/ 256 w 501"/>
                  <a:gd name="T35" fmla="*/ 140 h 435"/>
                  <a:gd name="T36" fmla="*/ 247 w 501"/>
                  <a:gd name="T37" fmla="*/ 114 h 435"/>
                  <a:gd name="T38" fmla="*/ 218 w 501"/>
                  <a:gd name="T39" fmla="*/ 78 h 435"/>
                  <a:gd name="T40" fmla="*/ 173 w 501"/>
                  <a:gd name="T41" fmla="*/ 38 h 435"/>
                  <a:gd name="T42" fmla="*/ 249 w 501"/>
                  <a:gd name="T43" fmla="*/ 88 h 435"/>
                  <a:gd name="T44" fmla="*/ 202 w 501"/>
                  <a:gd name="T45" fmla="*/ 0 h 435"/>
                  <a:gd name="T46" fmla="*/ 252 w 501"/>
                  <a:gd name="T47" fmla="*/ 26 h 435"/>
                  <a:gd name="T48" fmla="*/ 285 w 501"/>
                  <a:gd name="T49" fmla="*/ 50 h 435"/>
                  <a:gd name="T50" fmla="*/ 309 w 501"/>
                  <a:gd name="T51" fmla="*/ 71 h 435"/>
                  <a:gd name="T52" fmla="*/ 323 w 501"/>
                  <a:gd name="T53" fmla="*/ 95 h 435"/>
                  <a:gd name="T54" fmla="*/ 337 w 501"/>
                  <a:gd name="T55" fmla="*/ 135 h 435"/>
                  <a:gd name="T56" fmla="*/ 356 w 501"/>
                  <a:gd name="T57" fmla="*/ 171 h 435"/>
                  <a:gd name="T58" fmla="*/ 382 w 501"/>
                  <a:gd name="T59" fmla="*/ 197 h 435"/>
                  <a:gd name="T60" fmla="*/ 404 w 501"/>
                  <a:gd name="T61" fmla="*/ 202 h 435"/>
                  <a:gd name="T62" fmla="*/ 406 w 501"/>
                  <a:gd name="T63" fmla="*/ 164 h 435"/>
                  <a:gd name="T64" fmla="*/ 397 w 501"/>
                  <a:gd name="T65" fmla="*/ 123 h 435"/>
                  <a:gd name="T66" fmla="*/ 375 w 501"/>
                  <a:gd name="T67" fmla="*/ 81 h 435"/>
                  <a:gd name="T68" fmla="*/ 465 w 501"/>
                  <a:gd name="T69" fmla="*/ 209 h 435"/>
                  <a:gd name="T70" fmla="*/ 425 w 501"/>
                  <a:gd name="T71" fmla="*/ 161 h 435"/>
                  <a:gd name="T72" fmla="*/ 416 w 501"/>
                  <a:gd name="T73" fmla="*/ 192 h 435"/>
                  <a:gd name="T74" fmla="*/ 418 w 501"/>
                  <a:gd name="T75" fmla="*/ 221 h 435"/>
                  <a:gd name="T76" fmla="*/ 425 w 501"/>
                  <a:gd name="T77" fmla="*/ 249 h 435"/>
                  <a:gd name="T78" fmla="*/ 437 w 501"/>
                  <a:gd name="T79" fmla="*/ 273 h 435"/>
                  <a:gd name="T80" fmla="*/ 480 w 501"/>
                  <a:gd name="T81" fmla="*/ 335 h 435"/>
                  <a:gd name="T82" fmla="*/ 501 w 501"/>
                  <a:gd name="T83" fmla="*/ 368 h 435"/>
                  <a:gd name="T84" fmla="*/ 501 w 501"/>
                  <a:gd name="T85" fmla="*/ 399 h 435"/>
                  <a:gd name="T86" fmla="*/ 492 w 501"/>
                  <a:gd name="T87" fmla="*/ 435 h 435"/>
                  <a:gd name="T88" fmla="*/ 496 w 501"/>
                  <a:gd name="T89" fmla="*/ 385 h 435"/>
                  <a:gd name="T90" fmla="*/ 375 w 501"/>
                  <a:gd name="T91" fmla="*/ 209 h 435"/>
                  <a:gd name="T92" fmla="*/ 356 w 501"/>
                  <a:gd name="T93" fmla="*/ 235 h 435"/>
                  <a:gd name="T94" fmla="*/ 328 w 501"/>
                  <a:gd name="T95" fmla="*/ 278 h 435"/>
                  <a:gd name="T96" fmla="*/ 294 w 501"/>
                  <a:gd name="T97" fmla="*/ 283 h 435"/>
                  <a:gd name="T98" fmla="*/ 285 w 501"/>
                  <a:gd name="T99" fmla="*/ 297 h 435"/>
                  <a:gd name="T100" fmla="*/ 297 w 501"/>
                  <a:gd name="T101" fmla="*/ 318 h 435"/>
                  <a:gd name="T102" fmla="*/ 252 w 501"/>
                  <a:gd name="T103" fmla="*/ 275 h 435"/>
                  <a:gd name="T104" fmla="*/ 211 w 501"/>
                  <a:gd name="T105" fmla="*/ 283 h 435"/>
                  <a:gd name="T106" fmla="*/ 145 w 501"/>
                  <a:gd name="T107" fmla="*/ 245 h 435"/>
                  <a:gd name="T108" fmla="*/ 145 w 501"/>
                  <a:gd name="T109" fmla="*/ 245 h 4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01" h="435">
                    <a:moveTo>
                      <a:pt x="145" y="245"/>
                    </a:moveTo>
                    <a:lnTo>
                      <a:pt x="218" y="233"/>
                    </a:lnTo>
                    <a:lnTo>
                      <a:pt x="176" y="190"/>
                    </a:lnTo>
                    <a:lnTo>
                      <a:pt x="121" y="147"/>
                    </a:lnTo>
                    <a:lnTo>
                      <a:pt x="59" y="111"/>
                    </a:lnTo>
                    <a:lnTo>
                      <a:pt x="0" y="90"/>
                    </a:lnTo>
                    <a:lnTo>
                      <a:pt x="19" y="90"/>
                    </a:lnTo>
                    <a:lnTo>
                      <a:pt x="73" y="111"/>
                    </a:lnTo>
                    <a:lnTo>
                      <a:pt x="145" y="152"/>
                    </a:lnTo>
                    <a:lnTo>
                      <a:pt x="206" y="195"/>
                    </a:lnTo>
                    <a:lnTo>
                      <a:pt x="294" y="256"/>
                    </a:lnTo>
                    <a:lnTo>
                      <a:pt x="287" y="214"/>
                    </a:lnTo>
                    <a:lnTo>
                      <a:pt x="263" y="178"/>
                    </a:lnTo>
                    <a:lnTo>
                      <a:pt x="225" y="145"/>
                    </a:lnTo>
                    <a:lnTo>
                      <a:pt x="173" y="116"/>
                    </a:lnTo>
                    <a:lnTo>
                      <a:pt x="92" y="76"/>
                    </a:lnTo>
                    <a:lnTo>
                      <a:pt x="166" y="104"/>
                    </a:lnTo>
                    <a:lnTo>
                      <a:pt x="256" y="140"/>
                    </a:lnTo>
                    <a:lnTo>
                      <a:pt x="247" y="114"/>
                    </a:lnTo>
                    <a:lnTo>
                      <a:pt x="218" y="78"/>
                    </a:lnTo>
                    <a:lnTo>
                      <a:pt x="173" y="38"/>
                    </a:lnTo>
                    <a:lnTo>
                      <a:pt x="249" y="88"/>
                    </a:lnTo>
                    <a:lnTo>
                      <a:pt x="202" y="0"/>
                    </a:lnTo>
                    <a:lnTo>
                      <a:pt x="252" y="26"/>
                    </a:lnTo>
                    <a:lnTo>
                      <a:pt x="285" y="50"/>
                    </a:lnTo>
                    <a:lnTo>
                      <a:pt x="309" y="71"/>
                    </a:lnTo>
                    <a:lnTo>
                      <a:pt x="323" y="95"/>
                    </a:lnTo>
                    <a:lnTo>
                      <a:pt x="337" y="135"/>
                    </a:lnTo>
                    <a:lnTo>
                      <a:pt x="356" y="171"/>
                    </a:lnTo>
                    <a:lnTo>
                      <a:pt x="382" y="197"/>
                    </a:lnTo>
                    <a:lnTo>
                      <a:pt x="404" y="202"/>
                    </a:lnTo>
                    <a:lnTo>
                      <a:pt x="406" y="164"/>
                    </a:lnTo>
                    <a:lnTo>
                      <a:pt x="397" y="123"/>
                    </a:lnTo>
                    <a:lnTo>
                      <a:pt x="375" y="81"/>
                    </a:lnTo>
                    <a:lnTo>
                      <a:pt x="465" y="209"/>
                    </a:lnTo>
                    <a:lnTo>
                      <a:pt x="425" y="161"/>
                    </a:lnTo>
                    <a:lnTo>
                      <a:pt x="416" y="192"/>
                    </a:lnTo>
                    <a:lnTo>
                      <a:pt x="418" y="221"/>
                    </a:lnTo>
                    <a:lnTo>
                      <a:pt x="425" y="249"/>
                    </a:lnTo>
                    <a:lnTo>
                      <a:pt x="437" y="273"/>
                    </a:lnTo>
                    <a:lnTo>
                      <a:pt x="480" y="335"/>
                    </a:lnTo>
                    <a:lnTo>
                      <a:pt x="501" y="368"/>
                    </a:lnTo>
                    <a:lnTo>
                      <a:pt x="501" y="399"/>
                    </a:lnTo>
                    <a:lnTo>
                      <a:pt x="492" y="435"/>
                    </a:lnTo>
                    <a:lnTo>
                      <a:pt x="496" y="385"/>
                    </a:lnTo>
                    <a:lnTo>
                      <a:pt x="375" y="209"/>
                    </a:lnTo>
                    <a:lnTo>
                      <a:pt x="356" y="235"/>
                    </a:lnTo>
                    <a:lnTo>
                      <a:pt x="328" y="278"/>
                    </a:lnTo>
                    <a:lnTo>
                      <a:pt x="294" y="283"/>
                    </a:lnTo>
                    <a:lnTo>
                      <a:pt x="285" y="297"/>
                    </a:lnTo>
                    <a:lnTo>
                      <a:pt x="297" y="318"/>
                    </a:lnTo>
                    <a:lnTo>
                      <a:pt x="252" y="275"/>
                    </a:lnTo>
                    <a:lnTo>
                      <a:pt x="211" y="283"/>
                    </a:lnTo>
                    <a:lnTo>
                      <a:pt x="145" y="245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6" name="Freeform 557"/>
              <p:cNvSpPr>
                <a:spLocks/>
              </p:cNvSpPr>
              <p:nvPr/>
            </p:nvSpPr>
            <p:spPr bwMode="auto">
              <a:xfrm>
                <a:off x="4977" y="2602"/>
                <a:ext cx="100" cy="47"/>
              </a:xfrm>
              <a:custGeom>
                <a:avLst/>
                <a:gdLst>
                  <a:gd name="T0" fmla="*/ 0 w 100"/>
                  <a:gd name="T1" fmla="*/ 0 h 47"/>
                  <a:gd name="T2" fmla="*/ 28 w 100"/>
                  <a:gd name="T3" fmla="*/ 31 h 47"/>
                  <a:gd name="T4" fmla="*/ 47 w 100"/>
                  <a:gd name="T5" fmla="*/ 45 h 47"/>
                  <a:gd name="T6" fmla="*/ 100 w 100"/>
                  <a:gd name="T7" fmla="*/ 47 h 47"/>
                  <a:gd name="T8" fmla="*/ 33 w 100"/>
                  <a:gd name="T9" fmla="*/ 19 h 47"/>
                  <a:gd name="T10" fmla="*/ 0 w 100"/>
                  <a:gd name="T11" fmla="*/ 0 h 47"/>
                  <a:gd name="T12" fmla="*/ 0 w 100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7">
                    <a:moveTo>
                      <a:pt x="0" y="0"/>
                    </a:moveTo>
                    <a:lnTo>
                      <a:pt x="28" y="31"/>
                    </a:lnTo>
                    <a:lnTo>
                      <a:pt x="47" y="45"/>
                    </a:lnTo>
                    <a:lnTo>
                      <a:pt x="100" y="47"/>
                    </a:lnTo>
                    <a:lnTo>
                      <a:pt x="3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7" name="Freeform 558"/>
              <p:cNvSpPr>
                <a:spLocks/>
              </p:cNvSpPr>
              <p:nvPr/>
            </p:nvSpPr>
            <p:spPr bwMode="auto">
              <a:xfrm>
                <a:off x="4896" y="2649"/>
                <a:ext cx="41" cy="34"/>
              </a:xfrm>
              <a:custGeom>
                <a:avLst/>
                <a:gdLst>
                  <a:gd name="T0" fmla="*/ 0 w 41"/>
                  <a:gd name="T1" fmla="*/ 10 h 34"/>
                  <a:gd name="T2" fmla="*/ 29 w 41"/>
                  <a:gd name="T3" fmla="*/ 34 h 34"/>
                  <a:gd name="T4" fmla="*/ 41 w 41"/>
                  <a:gd name="T5" fmla="*/ 31 h 34"/>
                  <a:gd name="T6" fmla="*/ 5 w 41"/>
                  <a:gd name="T7" fmla="*/ 0 h 34"/>
                  <a:gd name="T8" fmla="*/ 0 w 41"/>
                  <a:gd name="T9" fmla="*/ 10 h 34"/>
                  <a:gd name="T10" fmla="*/ 0 w 41"/>
                  <a:gd name="T11" fmla="*/ 1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4">
                    <a:moveTo>
                      <a:pt x="0" y="10"/>
                    </a:moveTo>
                    <a:lnTo>
                      <a:pt x="29" y="34"/>
                    </a:lnTo>
                    <a:lnTo>
                      <a:pt x="41" y="31"/>
                    </a:lnTo>
                    <a:lnTo>
                      <a:pt x="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8" name="Freeform 559"/>
              <p:cNvSpPr>
                <a:spLocks/>
              </p:cNvSpPr>
              <p:nvPr/>
            </p:nvSpPr>
            <p:spPr bwMode="auto">
              <a:xfrm>
                <a:off x="5167" y="2580"/>
                <a:ext cx="223" cy="195"/>
              </a:xfrm>
              <a:custGeom>
                <a:avLst/>
                <a:gdLst>
                  <a:gd name="T0" fmla="*/ 0 w 223"/>
                  <a:gd name="T1" fmla="*/ 24 h 195"/>
                  <a:gd name="T2" fmla="*/ 33 w 223"/>
                  <a:gd name="T3" fmla="*/ 57 h 195"/>
                  <a:gd name="T4" fmla="*/ 57 w 223"/>
                  <a:gd name="T5" fmla="*/ 95 h 195"/>
                  <a:gd name="T6" fmla="*/ 71 w 223"/>
                  <a:gd name="T7" fmla="*/ 134 h 195"/>
                  <a:gd name="T8" fmla="*/ 97 w 223"/>
                  <a:gd name="T9" fmla="*/ 145 h 195"/>
                  <a:gd name="T10" fmla="*/ 124 w 223"/>
                  <a:gd name="T11" fmla="*/ 167 h 195"/>
                  <a:gd name="T12" fmla="*/ 143 w 223"/>
                  <a:gd name="T13" fmla="*/ 186 h 195"/>
                  <a:gd name="T14" fmla="*/ 150 w 223"/>
                  <a:gd name="T15" fmla="*/ 195 h 195"/>
                  <a:gd name="T16" fmla="*/ 90 w 223"/>
                  <a:gd name="T17" fmla="*/ 115 h 195"/>
                  <a:gd name="T18" fmla="*/ 59 w 223"/>
                  <a:gd name="T19" fmla="*/ 50 h 195"/>
                  <a:gd name="T20" fmla="*/ 112 w 223"/>
                  <a:gd name="T21" fmla="*/ 72 h 195"/>
                  <a:gd name="T22" fmla="*/ 174 w 223"/>
                  <a:gd name="T23" fmla="*/ 131 h 195"/>
                  <a:gd name="T24" fmla="*/ 223 w 223"/>
                  <a:gd name="T25" fmla="*/ 176 h 195"/>
                  <a:gd name="T26" fmla="*/ 183 w 223"/>
                  <a:gd name="T27" fmla="*/ 119 h 195"/>
                  <a:gd name="T28" fmla="*/ 136 w 223"/>
                  <a:gd name="T29" fmla="*/ 57 h 195"/>
                  <a:gd name="T30" fmla="*/ 102 w 223"/>
                  <a:gd name="T31" fmla="*/ 24 h 195"/>
                  <a:gd name="T32" fmla="*/ 71 w 223"/>
                  <a:gd name="T33" fmla="*/ 0 h 195"/>
                  <a:gd name="T34" fmla="*/ 93 w 223"/>
                  <a:gd name="T35" fmla="*/ 27 h 195"/>
                  <a:gd name="T36" fmla="*/ 62 w 223"/>
                  <a:gd name="T37" fmla="*/ 38 h 195"/>
                  <a:gd name="T38" fmla="*/ 31 w 223"/>
                  <a:gd name="T39" fmla="*/ 38 h 195"/>
                  <a:gd name="T40" fmla="*/ 0 w 223"/>
                  <a:gd name="T41" fmla="*/ 24 h 195"/>
                  <a:gd name="T42" fmla="*/ 0 w 223"/>
                  <a:gd name="T43" fmla="*/ 24 h 1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3" h="195">
                    <a:moveTo>
                      <a:pt x="0" y="24"/>
                    </a:moveTo>
                    <a:lnTo>
                      <a:pt x="33" y="57"/>
                    </a:lnTo>
                    <a:lnTo>
                      <a:pt x="57" y="95"/>
                    </a:lnTo>
                    <a:lnTo>
                      <a:pt x="71" y="134"/>
                    </a:lnTo>
                    <a:lnTo>
                      <a:pt x="97" y="145"/>
                    </a:lnTo>
                    <a:lnTo>
                      <a:pt x="124" y="167"/>
                    </a:lnTo>
                    <a:lnTo>
                      <a:pt x="143" y="186"/>
                    </a:lnTo>
                    <a:lnTo>
                      <a:pt x="150" y="195"/>
                    </a:lnTo>
                    <a:lnTo>
                      <a:pt x="90" y="115"/>
                    </a:lnTo>
                    <a:lnTo>
                      <a:pt x="59" y="50"/>
                    </a:lnTo>
                    <a:lnTo>
                      <a:pt x="112" y="72"/>
                    </a:lnTo>
                    <a:lnTo>
                      <a:pt x="174" y="131"/>
                    </a:lnTo>
                    <a:lnTo>
                      <a:pt x="223" y="176"/>
                    </a:lnTo>
                    <a:lnTo>
                      <a:pt x="183" y="119"/>
                    </a:lnTo>
                    <a:lnTo>
                      <a:pt x="136" y="57"/>
                    </a:lnTo>
                    <a:lnTo>
                      <a:pt x="102" y="24"/>
                    </a:lnTo>
                    <a:lnTo>
                      <a:pt x="71" y="0"/>
                    </a:lnTo>
                    <a:lnTo>
                      <a:pt x="93" y="27"/>
                    </a:lnTo>
                    <a:lnTo>
                      <a:pt x="62" y="38"/>
                    </a:lnTo>
                    <a:lnTo>
                      <a:pt x="31" y="38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9" name="Freeform 560"/>
              <p:cNvSpPr>
                <a:spLocks/>
              </p:cNvSpPr>
              <p:nvPr/>
            </p:nvSpPr>
            <p:spPr bwMode="auto">
              <a:xfrm>
                <a:off x="5310" y="2526"/>
                <a:ext cx="40" cy="54"/>
              </a:xfrm>
              <a:custGeom>
                <a:avLst/>
                <a:gdLst>
                  <a:gd name="T0" fmla="*/ 0 w 40"/>
                  <a:gd name="T1" fmla="*/ 5 h 54"/>
                  <a:gd name="T2" fmla="*/ 14 w 40"/>
                  <a:gd name="T3" fmla="*/ 33 h 54"/>
                  <a:gd name="T4" fmla="*/ 31 w 40"/>
                  <a:gd name="T5" fmla="*/ 54 h 54"/>
                  <a:gd name="T6" fmla="*/ 40 w 40"/>
                  <a:gd name="T7" fmla="*/ 52 h 54"/>
                  <a:gd name="T8" fmla="*/ 9 w 40"/>
                  <a:gd name="T9" fmla="*/ 0 h 54"/>
                  <a:gd name="T10" fmla="*/ 0 w 40"/>
                  <a:gd name="T11" fmla="*/ 5 h 54"/>
                  <a:gd name="T12" fmla="*/ 0 w 40"/>
                  <a:gd name="T13" fmla="*/ 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54">
                    <a:moveTo>
                      <a:pt x="0" y="5"/>
                    </a:moveTo>
                    <a:lnTo>
                      <a:pt x="14" y="33"/>
                    </a:lnTo>
                    <a:lnTo>
                      <a:pt x="31" y="54"/>
                    </a:lnTo>
                    <a:lnTo>
                      <a:pt x="40" y="52"/>
                    </a:lnTo>
                    <a:lnTo>
                      <a:pt x="9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0" name="Freeform 561"/>
              <p:cNvSpPr>
                <a:spLocks/>
              </p:cNvSpPr>
              <p:nvPr/>
            </p:nvSpPr>
            <p:spPr bwMode="auto">
              <a:xfrm>
                <a:off x="5699" y="3186"/>
                <a:ext cx="397" cy="324"/>
              </a:xfrm>
              <a:custGeom>
                <a:avLst/>
                <a:gdLst>
                  <a:gd name="T0" fmla="*/ 0 w 397"/>
                  <a:gd name="T1" fmla="*/ 0 h 324"/>
                  <a:gd name="T2" fmla="*/ 72 w 397"/>
                  <a:gd name="T3" fmla="*/ 31 h 324"/>
                  <a:gd name="T4" fmla="*/ 141 w 397"/>
                  <a:gd name="T5" fmla="*/ 60 h 324"/>
                  <a:gd name="T6" fmla="*/ 162 w 397"/>
                  <a:gd name="T7" fmla="*/ 74 h 324"/>
                  <a:gd name="T8" fmla="*/ 160 w 397"/>
                  <a:gd name="T9" fmla="*/ 124 h 324"/>
                  <a:gd name="T10" fmla="*/ 207 w 397"/>
                  <a:gd name="T11" fmla="*/ 136 h 324"/>
                  <a:gd name="T12" fmla="*/ 245 w 397"/>
                  <a:gd name="T13" fmla="*/ 138 h 324"/>
                  <a:gd name="T14" fmla="*/ 262 w 397"/>
                  <a:gd name="T15" fmla="*/ 153 h 324"/>
                  <a:gd name="T16" fmla="*/ 198 w 397"/>
                  <a:gd name="T17" fmla="*/ 157 h 324"/>
                  <a:gd name="T18" fmla="*/ 207 w 397"/>
                  <a:gd name="T19" fmla="*/ 191 h 324"/>
                  <a:gd name="T20" fmla="*/ 224 w 397"/>
                  <a:gd name="T21" fmla="*/ 207 h 324"/>
                  <a:gd name="T22" fmla="*/ 252 w 397"/>
                  <a:gd name="T23" fmla="*/ 210 h 324"/>
                  <a:gd name="T24" fmla="*/ 264 w 397"/>
                  <a:gd name="T25" fmla="*/ 200 h 324"/>
                  <a:gd name="T26" fmla="*/ 269 w 397"/>
                  <a:gd name="T27" fmla="*/ 174 h 324"/>
                  <a:gd name="T28" fmla="*/ 333 w 397"/>
                  <a:gd name="T29" fmla="*/ 202 h 324"/>
                  <a:gd name="T30" fmla="*/ 300 w 397"/>
                  <a:gd name="T31" fmla="*/ 205 h 324"/>
                  <a:gd name="T32" fmla="*/ 312 w 397"/>
                  <a:gd name="T33" fmla="*/ 233 h 324"/>
                  <a:gd name="T34" fmla="*/ 326 w 397"/>
                  <a:gd name="T35" fmla="*/ 250 h 324"/>
                  <a:gd name="T36" fmla="*/ 364 w 397"/>
                  <a:gd name="T37" fmla="*/ 264 h 324"/>
                  <a:gd name="T38" fmla="*/ 345 w 397"/>
                  <a:gd name="T39" fmla="*/ 269 h 324"/>
                  <a:gd name="T40" fmla="*/ 397 w 397"/>
                  <a:gd name="T41" fmla="*/ 324 h 324"/>
                  <a:gd name="T42" fmla="*/ 231 w 397"/>
                  <a:gd name="T43" fmla="*/ 245 h 324"/>
                  <a:gd name="T44" fmla="*/ 103 w 397"/>
                  <a:gd name="T45" fmla="*/ 198 h 324"/>
                  <a:gd name="T46" fmla="*/ 198 w 397"/>
                  <a:gd name="T47" fmla="*/ 224 h 324"/>
                  <a:gd name="T48" fmla="*/ 169 w 397"/>
                  <a:gd name="T49" fmla="*/ 172 h 324"/>
                  <a:gd name="T50" fmla="*/ 53 w 397"/>
                  <a:gd name="T51" fmla="*/ 124 h 324"/>
                  <a:gd name="T52" fmla="*/ 105 w 397"/>
                  <a:gd name="T53" fmla="*/ 143 h 324"/>
                  <a:gd name="T54" fmla="*/ 141 w 397"/>
                  <a:gd name="T55" fmla="*/ 145 h 324"/>
                  <a:gd name="T56" fmla="*/ 112 w 397"/>
                  <a:gd name="T57" fmla="*/ 107 h 324"/>
                  <a:gd name="T58" fmla="*/ 76 w 397"/>
                  <a:gd name="T59" fmla="*/ 81 h 324"/>
                  <a:gd name="T60" fmla="*/ 5 w 397"/>
                  <a:gd name="T61" fmla="*/ 50 h 324"/>
                  <a:gd name="T62" fmla="*/ 60 w 397"/>
                  <a:gd name="T63" fmla="*/ 69 h 324"/>
                  <a:gd name="T64" fmla="*/ 98 w 397"/>
                  <a:gd name="T65" fmla="*/ 74 h 324"/>
                  <a:gd name="T66" fmla="*/ 60 w 397"/>
                  <a:gd name="T67" fmla="*/ 38 h 324"/>
                  <a:gd name="T68" fmla="*/ 0 w 397"/>
                  <a:gd name="T69" fmla="*/ 0 h 324"/>
                  <a:gd name="T70" fmla="*/ 0 w 397"/>
                  <a:gd name="T71" fmla="*/ 0 h 32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97" h="324">
                    <a:moveTo>
                      <a:pt x="0" y="0"/>
                    </a:moveTo>
                    <a:lnTo>
                      <a:pt x="72" y="31"/>
                    </a:lnTo>
                    <a:lnTo>
                      <a:pt x="141" y="60"/>
                    </a:lnTo>
                    <a:lnTo>
                      <a:pt x="162" y="74"/>
                    </a:lnTo>
                    <a:lnTo>
                      <a:pt x="160" y="124"/>
                    </a:lnTo>
                    <a:lnTo>
                      <a:pt x="207" y="136"/>
                    </a:lnTo>
                    <a:lnTo>
                      <a:pt x="245" y="138"/>
                    </a:lnTo>
                    <a:lnTo>
                      <a:pt x="262" y="153"/>
                    </a:lnTo>
                    <a:lnTo>
                      <a:pt x="198" y="157"/>
                    </a:lnTo>
                    <a:lnTo>
                      <a:pt x="207" y="191"/>
                    </a:lnTo>
                    <a:lnTo>
                      <a:pt x="224" y="207"/>
                    </a:lnTo>
                    <a:lnTo>
                      <a:pt x="252" y="210"/>
                    </a:lnTo>
                    <a:lnTo>
                      <a:pt x="264" y="200"/>
                    </a:lnTo>
                    <a:lnTo>
                      <a:pt x="269" y="174"/>
                    </a:lnTo>
                    <a:lnTo>
                      <a:pt x="333" y="202"/>
                    </a:lnTo>
                    <a:lnTo>
                      <a:pt x="300" y="205"/>
                    </a:lnTo>
                    <a:lnTo>
                      <a:pt x="312" y="233"/>
                    </a:lnTo>
                    <a:lnTo>
                      <a:pt x="326" y="250"/>
                    </a:lnTo>
                    <a:lnTo>
                      <a:pt x="364" y="264"/>
                    </a:lnTo>
                    <a:lnTo>
                      <a:pt x="345" y="269"/>
                    </a:lnTo>
                    <a:lnTo>
                      <a:pt x="397" y="324"/>
                    </a:lnTo>
                    <a:lnTo>
                      <a:pt x="231" y="245"/>
                    </a:lnTo>
                    <a:lnTo>
                      <a:pt x="103" y="198"/>
                    </a:lnTo>
                    <a:lnTo>
                      <a:pt x="198" y="224"/>
                    </a:lnTo>
                    <a:lnTo>
                      <a:pt x="169" y="172"/>
                    </a:lnTo>
                    <a:lnTo>
                      <a:pt x="53" y="124"/>
                    </a:lnTo>
                    <a:lnTo>
                      <a:pt x="105" y="143"/>
                    </a:lnTo>
                    <a:lnTo>
                      <a:pt x="141" y="145"/>
                    </a:lnTo>
                    <a:lnTo>
                      <a:pt x="112" y="107"/>
                    </a:lnTo>
                    <a:lnTo>
                      <a:pt x="76" y="81"/>
                    </a:lnTo>
                    <a:lnTo>
                      <a:pt x="5" y="50"/>
                    </a:lnTo>
                    <a:lnTo>
                      <a:pt x="60" y="69"/>
                    </a:lnTo>
                    <a:lnTo>
                      <a:pt x="98" y="74"/>
                    </a:lnTo>
                    <a:lnTo>
                      <a:pt x="6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1" name="Freeform 562"/>
              <p:cNvSpPr>
                <a:spLocks/>
              </p:cNvSpPr>
              <p:nvPr/>
            </p:nvSpPr>
            <p:spPr bwMode="auto">
              <a:xfrm>
                <a:off x="5856" y="3253"/>
                <a:ext cx="240" cy="97"/>
              </a:xfrm>
              <a:custGeom>
                <a:avLst/>
                <a:gdLst>
                  <a:gd name="T0" fmla="*/ 41 w 240"/>
                  <a:gd name="T1" fmla="*/ 21 h 97"/>
                  <a:gd name="T2" fmla="*/ 72 w 240"/>
                  <a:gd name="T3" fmla="*/ 38 h 97"/>
                  <a:gd name="T4" fmla="*/ 88 w 240"/>
                  <a:gd name="T5" fmla="*/ 62 h 97"/>
                  <a:gd name="T6" fmla="*/ 83 w 240"/>
                  <a:gd name="T7" fmla="*/ 76 h 97"/>
                  <a:gd name="T8" fmla="*/ 107 w 240"/>
                  <a:gd name="T9" fmla="*/ 86 h 97"/>
                  <a:gd name="T10" fmla="*/ 112 w 240"/>
                  <a:gd name="T11" fmla="*/ 62 h 97"/>
                  <a:gd name="T12" fmla="*/ 167 w 240"/>
                  <a:gd name="T13" fmla="*/ 81 h 97"/>
                  <a:gd name="T14" fmla="*/ 221 w 240"/>
                  <a:gd name="T15" fmla="*/ 97 h 97"/>
                  <a:gd name="T16" fmla="*/ 240 w 240"/>
                  <a:gd name="T17" fmla="*/ 97 h 97"/>
                  <a:gd name="T18" fmla="*/ 124 w 240"/>
                  <a:gd name="T19" fmla="*/ 40 h 97"/>
                  <a:gd name="T20" fmla="*/ 74 w 240"/>
                  <a:gd name="T21" fmla="*/ 26 h 97"/>
                  <a:gd name="T22" fmla="*/ 0 w 240"/>
                  <a:gd name="T23" fmla="*/ 0 h 97"/>
                  <a:gd name="T24" fmla="*/ 41 w 240"/>
                  <a:gd name="T25" fmla="*/ 21 h 97"/>
                  <a:gd name="T26" fmla="*/ 41 w 240"/>
                  <a:gd name="T27" fmla="*/ 21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0" h="97">
                    <a:moveTo>
                      <a:pt x="41" y="21"/>
                    </a:moveTo>
                    <a:lnTo>
                      <a:pt x="72" y="38"/>
                    </a:lnTo>
                    <a:lnTo>
                      <a:pt x="88" y="62"/>
                    </a:lnTo>
                    <a:lnTo>
                      <a:pt x="83" y="76"/>
                    </a:lnTo>
                    <a:lnTo>
                      <a:pt x="107" y="86"/>
                    </a:lnTo>
                    <a:lnTo>
                      <a:pt x="112" y="62"/>
                    </a:lnTo>
                    <a:lnTo>
                      <a:pt x="167" y="81"/>
                    </a:lnTo>
                    <a:lnTo>
                      <a:pt x="221" y="97"/>
                    </a:lnTo>
                    <a:lnTo>
                      <a:pt x="240" y="97"/>
                    </a:lnTo>
                    <a:lnTo>
                      <a:pt x="124" y="40"/>
                    </a:lnTo>
                    <a:lnTo>
                      <a:pt x="74" y="26"/>
                    </a:lnTo>
                    <a:lnTo>
                      <a:pt x="0" y="0"/>
                    </a:lnTo>
                    <a:lnTo>
                      <a:pt x="41" y="2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2" name="Freeform 563"/>
              <p:cNvSpPr>
                <a:spLocks/>
              </p:cNvSpPr>
              <p:nvPr/>
            </p:nvSpPr>
            <p:spPr bwMode="auto">
              <a:xfrm>
                <a:off x="5607" y="3655"/>
                <a:ext cx="549" cy="294"/>
              </a:xfrm>
              <a:custGeom>
                <a:avLst/>
                <a:gdLst>
                  <a:gd name="T0" fmla="*/ 0 w 549"/>
                  <a:gd name="T1" fmla="*/ 294 h 294"/>
                  <a:gd name="T2" fmla="*/ 392 w 549"/>
                  <a:gd name="T3" fmla="*/ 71 h 294"/>
                  <a:gd name="T4" fmla="*/ 549 w 549"/>
                  <a:gd name="T5" fmla="*/ 0 h 294"/>
                  <a:gd name="T6" fmla="*/ 544 w 549"/>
                  <a:gd name="T7" fmla="*/ 16 h 294"/>
                  <a:gd name="T8" fmla="*/ 0 w 549"/>
                  <a:gd name="T9" fmla="*/ 294 h 294"/>
                  <a:gd name="T10" fmla="*/ 0 w 549"/>
                  <a:gd name="T11" fmla="*/ 294 h 2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9" h="294">
                    <a:moveTo>
                      <a:pt x="0" y="294"/>
                    </a:moveTo>
                    <a:lnTo>
                      <a:pt x="392" y="71"/>
                    </a:lnTo>
                    <a:lnTo>
                      <a:pt x="549" y="0"/>
                    </a:lnTo>
                    <a:lnTo>
                      <a:pt x="544" y="16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3" name="Freeform 564"/>
              <p:cNvSpPr>
                <a:spLocks/>
              </p:cNvSpPr>
              <p:nvPr/>
            </p:nvSpPr>
            <p:spPr bwMode="auto">
              <a:xfrm>
                <a:off x="5923" y="4220"/>
                <a:ext cx="109" cy="164"/>
              </a:xfrm>
              <a:custGeom>
                <a:avLst/>
                <a:gdLst>
                  <a:gd name="T0" fmla="*/ 47 w 109"/>
                  <a:gd name="T1" fmla="*/ 12 h 164"/>
                  <a:gd name="T2" fmla="*/ 14 w 109"/>
                  <a:gd name="T3" fmla="*/ 57 h 164"/>
                  <a:gd name="T4" fmla="*/ 0 w 109"/>
                  <a:gd name="T5" fmla="*/ 95 h 164"/>
                  <a:gd name="T6" fmla="*/ 7 w 109"/>
                  <a:gd name="T7" fmla="*/ 133 h 164"/>
                  <a:gd name="T8" fmla="*/ 16 w 109"/>
                  <a:gd name="T9" fmla="*/ 164 h 164"/>
                  <a:gd name="T10" fmla="*/ 16 w 109"/>
                  <a:gd name="T11" fmla="*/ 126 h 164"/>
                  <a:gd name="T12" fmla="*/ 40 w 109"/>
                  <a:gd name="T13" fmla="*/ 93 h 164"/>
                  <a:gd name="T14" fmla="*/ 102 w 109"/>
                  <a:gd name="T15" fmla="*/ 48 h 164"/>
                  <a:gd name="T16" fmla="*/ 109 w 109"/>
                  <a:gd name="T17" fmla="*/ 34 h 164"/>
                  <a:gd name="T18" fmla="*/ 59 w 109"/>
                  <a:gd name="T19" fmla="*/ 69 h 164"/>
                  <a:gd name="T20" fmla="*/ 9 w 109"/>
                  <a:gd name="T21" fmla="*/ 102 h 164"/>
                  <a:gd name="T22" fmla="*/ 19 w 109"/>
                  <a:gd name="T23" fmla="*/ 67 h 164"/>
                  <a:gd name="T24" fmla="*/ 62 w 109"/>
                  <a:gd name="T25" fmla="*/ 0 h 164"/>
                  <a:gd name="T26" fmla="*/ 47 w 109"/>
                  <a:gd name="T27" fmla="*/ 12 h 164"/>
                  <a:gd name="T28" fmla="*/ 47 w 109"/>
                  <a:gd name="T29" fmla="*/ 12 h 1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9" h="164">
                    <a:moveTo>
                      <a:pt x="47" y="12"/>
                    </a:moveTo>
                    <a:lnTo>
                      <a:pt x="14" y="57"/>
                    </a:lnTo>
                    <a:lnTo>
                      <a:pt x="0" y="95"/>
                    </a:lnTo>
                    <a:lnTo>
                      <a:pt x="7" y="133"/>
                    </a:lnTo>
                    <a:lnTo>
                      <a:pt x="16" y="164"/>
                    </a:lnTo>
                    <a:lnTo>
                      <a:pt x="16" y="126"/>
                    </a:lnTo>
                    <a:lnTo>
                      <a:pt x="40" y="93"/>
                    </a:lnTo>
                    <a:lnTo>
                      <a:pt x="102" y="48"/>
                    </a:lnTo>
                    <a:lnTo>
                      <a:pt x="109" y="34"/>
                    </a:lnTo>
                    <a:lnTo>
                      <a:pt x="59" y="69"/>
                    </a:lnTo>
                    <a:lnTo>
                      <a:pt x="9" y="102"/>
                    </a:lnTo>
                    <a:lnTo>
                      <a:pt x="19" y="67"/>
                    </a:lnTo>
                    <a:lnTo>
                      <a:pt x="62" y="0"/>
                    </a:lnTo>
                    <a:lnTo>
                      <a:pt x="4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4" name="Freeform 565"/>
              <p:cNvSpPr>
                <a:spLocks/>
              </p:cNvSpPr>
              <p:nvPr/>
            </p:nvSpPr>
            <p:spPr bwMode="auto">
              <a:xfrm>
                <a:off x="5873" y="4353"/>
                <a:ext cx="116" cy="138"/>
              </a:xfrm>
              <a:custGeom>
                <a:avLst/>
                <a:gdLst>
                  <a:gd name="T0" fmla="*/ 0 w 116"/>
                  <a:gd name="T1" fmla="*/ 0 h 138"/>
                  <a:gd name="T2" fmla="*/ 7 w 116"/>
                  <a:gd name="T3" fmla="*/ 41 h 138"/>
                  <a:gd name="T4" fmla="*/ 26 w 116"/>
                  <a:gd name="T5" fmla="*/ 79 h 138"/>
                  <a:gd name="T6" fmla="*/ 50 w 116"/>
                  <a:gd name="T7" fmla="*/ 107 h 138"/>
                  <a:gd name="T8" fmla="*/ 78 w 116"/>
                  <a:gd name="T9" fmla="*/ 122 h 138"/>
                  <a:gd name="T10" fmla="*/ 116 w 116"/>
                  <a:gd name="T11" fmla="*/ 138 h 138"/>
                  <a:gd name="T12" fmla="*/ 78 w 116"/>
                  <a:gd name="T13" fmla="*/ 119 h 138"/>
                  <a:gd name="T14" fmla="*/ 47 w 116"/>
                  <a:gd name="T15" fmla="*/ 91 h 138"/>
                  <a:gd name="T16" fmla="*/ 24 w 116"/>
                  <a:gd name="T17" fmla="*/ 53 h 138"/>
                  <a:gd name="T18" fmla="*/ 7 w 116"/>
                  <a:gd name="T19" fmla="*/ 19 h 138"/>
                  <a:gd name="T20" fmla="*/ 0 w 116"/>
                  <a:gd name="T21" fmla="*/ 0 h 138"/>
                  <a:gd name="T22" fmla="*/ 0 w 116"/>
                  <a:gd name="T23" fmla="*/ 0 h 1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138">
                    <a:moveTo>
                      <a:pt x="0" y="0"/>
                    </a:moveTo>
                    <a:lnTo>
                      <a:pt x="7" y="41"/>
                    </a:lnTo>
                    <a:lnTo>
                      <a:pt x="26" y="79"/>
                    </a:lnTo>
                    <a:lnTo>
                      <a:pt x="50" y="107"/>
                    </a:lnTo>
                    <a:lnTo>
                      <a:pt x="78" y="122"/>
                    </a:lnTo>
                    <a:lnTo>
                      <a:pt x="116" y="138"/>
                    </a:lnTo>
                    <a:lnTo>
                      <a:pt x="78" y="119"/>
                    </a:lnTo>
                    <a:lnTo>
                      <a:pt x="47" y="91"/>
                    </a:lnTo>
                    <a:lnTo>
                      <a:pt x="24" y="53"/>
                    </a:lnTo>
                    <a:lnTo>
                      <a:pt x="7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5" name="Freeform 566"/>
              <p:cNvSpPr>
                <a:spLocks/>
              </p:cNvSpPr>
              <p:nvPr/>
            </p:nvSpPr>
            <p:spPr bwMode="auto">
              <a:xfrm>
                <a:off x="5963" y="4370"/>
                <a:ext cx="169" cy="121"/>
              </a:xfrm>
              <a:custGeom>
                <a:avLst/>
                <a:gdLst>
                  <a:gd name="T0" fmla="*/ 7 w 169"/>
                  <a:gd name="T1" fmla="*/ 64 h 121"/>
                  <a:gd name="T2" fmla="*/ 24 w 169"/>
                  <a:gd name="T3" fmla="*/ 83 h 121"/>
                  <a:gd name="T4" fmla="*/ 50 w 169"/>
                  <a:gd name="T5" fmla="*/ 102 h 121"/>
                  <a:gd name="T6" fmla="*/ 24 w 169"/>
                  <a:gd name="T7" fmla="*/ 112 h 121"/>
                  <a:gd name="T8" fmla="*/ 0 w 169"/>
                  <a:gd name="T9" fmla="*/ 112 h 121"/>
                  <a:gd name="T10" fmla="*/ 24 w 169"/>
                  <a:gd name="T11" fmla="*/ 121 h 121"/>
                  <a:gd name="T12" fmla="*/ 67 w 169"/>
                  <a:gd name="T13" fmla="*/ 116 h 121"/>
                  <a:gd name="T14" fmla="*/ 117 w 169"/>
                  <a:gd name="T15" fmla="*/ 93 h 121"/>
                  <a:gd name="T16" fmla="*/ 152 w 169"/>
                  <a:gd name="T17" fmla="*/ 62 h 121"/>
                  <a:gd name="T18" fmla="*/ 169 w 169"/>
                  <a:gd name="T19" fmla="*/ 31 h 121"/>
                  <a:gd name="T20" fmla="*/ 169 w 169"/>
                  <a:gd name="T21" fmla="*/ 17 h 121"/>
                  <a:gd name="T22" fmla="*/ 159 w 169"/>
                  <a:gd name="T23" fmla="*/ 0 h 121"/>
                  <a:gd name="T24" fmla="*/ 121 w 169"/>
                  <a:gd name="T25" fmla="*/ 36 h 121"/>
                  <a:gd name="T26" fmla="*/ 69 w 169"/>
                  <a:gd name="T27" fmla="*/ 74 h 121"/>
                  <a:gd name="T28" fmla="*/ 45 w 169"/>
                  <a:gd name="T29" fmla="*/ 78 h 121"/>
                  <a:gd name="T30" fmla="*/ 22 w 169"/>
                  <a:gd name="T31" fmla="*/ 71 h 121"/>
                  <a:gd name="T32" fmla="*/ 7 w 169"/>
                  <a:gd name="T33" fmla="*/ 64 h 121"/>
                  <a:gd name="T34" fmla="*/ 7 w 169"/>
                  <a:gd name="T35" fmla="*/ 64 h 1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9" h="121">
                    <a:moveTo>
                      <a:pt x="7" y="64"/>
                    </a:moveTo>
                    <a:lnTo>
                      <a:pt x="24" y="83"/>
                    </a:lnTo>
                    <a:lnTo>
                      <a:pt x="50" y="102"/>
                    </a:lnTo>
                    <a:lnTo>
                      <a:pt x="24" y="112"/>
                    </a:lnTo>
                    <a:lnTo>
                      <a:pt x="0" y="112"/>
                    </a:lnTo>
                    <a:lnTo>
                      <a:pt x="24" y="121"/>
                    </a:lnTo>
                    <a:lnTo>
                      <a:pt x="67" y="116"/>
                    </a:lnTo>
                    <a:lnTo>
                      <a:pt x="117" y="93"/>
                    </a:lnTo>
                    <a:lnTo>
                      <a:pt x="152" y="62"/>
                    </a:lnTo>
                    <a:lnTo>
                      <a:pt x="169" y="31"/>
                    </a:lnTo>
                    <a:lnTo>
                      <a:pt x="169" y="17"/>
                    </a:lnTo>
                    <a:lnTo>
                      <a:pt x="159" y="0"/>
                    </a:lnTo>
                    <a:lnTo>
                      <a:pt x="121" y="36"/>
                    </a:lnTo>
                    <a:lnTo>
                      <a:pt x="69" y="74"/>
                    </a:lnTo>
                    <a:lnTo>
                      <a:pt x="45" y="78"/>
                    </a:lnTo>
                    <a:lnTo>
                      <a:pt x="22" y="71"/>
                    </a:lnTo>
                    <a:lnTo>
                      <a:pt x="7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6" name="Freeform 567"/>
              <p:cNvSpPr>
                <a:spLocks/>
              </p:cNvSpPr>
              <p:nvPr/>
            </p:nvSpPr>
            <p:spPr bwMode="auto">
              <a:xfrm>
                <a:off x="6015" y="4270"/>
                <a:ext cx="129" cy="93"/>
              </a:xfrm>
              <a:custGeom>
                <a:avLst/>
                <a:gdLst>
                  <a:gd name="T0" fmla="*/ 0 w 129"/>
                  <a:gd name="T1" fmla="*/ 93 h 93"/>
                  <a:gd name="T2" fmla="*/ 5 w 129"/>
                  <a:gd name="T3" fmla="*/ 79 h 93"/>
                  <a:gd name="T4" fmla="*/ 43 w 129"/>
                  <a:gd name="T5" fmla="*/ 45 h 93"/>
                  <a:gd name="T6" fmla="*/ 91 w 129"/>
                  <a:gd name="T7" fmla="*/ 17 h 93"/>
                  <a:gd name="T8" fmla="*/ 107 w 129"/>
                  <a:gd name="T9" fmla="*/ 19 h 93"/>
                  <a:gd name="T10" fmla="*/ 129 w 129"/>
                  <a:gd name="T11" fmla="*/ 0 h 93"/>
                  <a:gd name="T12" fmla="*/ 129 w 129"/>
                  <a:gd name="T13" fmla="*/ 10 h 93"/>
                  <a:gd name="T14" fmla="*/ 69 w 129"/>
                  <a:gd name="T15" fmla="*/ 52 h 93"/>
                  <a:gd name="T16" fmla="*/ 0 w 129"/>
                  <a:gd name="T17" fmla="*/ 93 h 93"/>
                  <a:gd name="T18" fmla="*/ 0 w 129"/>
                  <a:gd name="T19" fmla="*/ 93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93">
                    <a:moveTo>
                      <a:pt x="0" y="93"/>
                    </a:moveTo>
                    <a:lnTo>
                      <a:pt x="5" y="79"/>
                    </a:lnTo>
                    <a:lnTo>
                      <a:pt x="43" y="45"/>
                    </a:lnTo>
                    <a:lnTo>
                      <a:pt x="91" y="17"/>
                    </a:lnTo>
                    <a:lnTo>
                      <a:pt x="107" y="19"/>
                    </a:lnTo>
                    <a:lnTo>
                      <a:pt x="129" y="0"/>
                    </a:lnTo>
                    <a:lnTo>
                      <a:pt x="129" y="10"/>
                    </a:lnTo>
                    <a:lnTo>
                      <a:pt x="69" y="52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7" name="Freeform 568"/>
              <p:cNvSpPr>
                <a:spLocks/>
              </p:cNvSpPr>
              <p:nvPr/>
            </p:nvSpPr>
            <p:spPr bwMode="auto">
              <a:xfrm>
                <a:off x="6182" y="4674"/>
                <a:ext cx="190" cy="81"/>
              </a:xfrm>
              <a:custGeom>
                <a:avLst/>
                <a:gdLst>
                  <a:gd name="T0" fmla="*/ 0 w 190"/>
                  <a:gd name="T1" fmla="*/ 38 h 81"/>
                  <a:gd name="T2" fmla="*/ 83 w 190"/>
                  <a:gd name="T3" fmla="*/ 0 h 81"/>
                  <a:gd name="T4" fmla="*/ 190 w 190"/>
                  <a:gd name="T5" fmla="*/ 45 h 81"/>
                  <a:gd name="T6" fmla="*/ 161 w 190"/>
                  <a:gd name="T7" fmla="*/ 41 h 81"/>
                  <a:gd name="T8" fmla="*/ 81 w 190"/>
                  <a:gd name="T9" fmla="*/ 81 h 81"/>
                  <a:gd name="T10" fmla="*/ 100 w 190"/>
                  <a:gd name="T11" fmla="*/ 55 h 81"/>
                  <a:gd name="T12" fmla="*/ 52 w 190"/>
                  <a:gd name="T13" fmla="*/ 64 h 81"/>
                  <a:gd name="T14" fmla="*/ 100 w 190"/>
                  <a:gd name="T15" fmla="*/ 17 h 81"/>
                  <a:gd name="T16" fmla="*/ 43 w 190"/>
                  <a:gd name="T17" fmla="*/ 24 h 81"/>
                  <a:gd name="T18" fmla="*/ 0 w 190"/>
                  <a:gd name="T19" fmla="*/ 38 h 81"/>
                  <a:gd name="T20" fmla="*/ 0 w 190"/>
                  <a:gd name="T21" fmla="*/ 38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0" h="81">
                    <a:moveTo>
                      <a:pt x="0" y="38"/>
                    </a:moveTo>
                    <a:lnTo>
                      <a:pt x="83" y="0"/>
                    </a:lnTo>
                    <a:lnTo>
                      <a:pt x="190" y="45"/>
                    </a:lnTo>
                    <a:lnTo>
                      <a:pt x="161" y="41"/>
                    </a:lnTo>
                    <a:lnTo>
                      <a:pt x="81" y="81"/>
                    </a:lnTo>
                    <a:lnTo>
                      <a:pt x="100" y="55"/>
                    </a:lnTo>
                    <a:lnTo>
                      <a:pt x="52" y="64"/>
                    </a:lnTo>
                    <a:lnTo>
                      <a:pt x="100" y="17"/>
                    </a:lnTo>
                    <a:lnTo>
                      <a:pt x="43" y="24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8" name="Freeform 569"/>
              <p:cNvSpPr>
                <a:spLocks/>
              </p:cNvSpPr>
              <p:nvPr/>
            </p:nvSpPr>
            <p:spPr bwMode="auto">
              <a:xfrm>
                <a:off x="5821" y="4855"/>
                <a:ext cx="185" cy="109"/>
              </a:xfrm>
              <a:custGeom>
                <a:avLst/>
                <a:gdLst>
                  <a:gd name="T0" fmla="*/ 0 w 185"/>
                  <a:gd name="T1" fmla="*/ 50 h 109"/>
                  <a:gd name="T2" fmla="*/ 38 w 185"/>
                  <a:gd name="T3" fmla="*/ 24 h 109"/>
                  <a:gd name="T4" fmla="*/ 88 w 185"/>
                  <a:gd name="T5" fmla="*/ 0 h 109"/>
                  <a:gd name="T6" fmla="*/ 140 w 185"/>
                  <a:gd name="T7" fmla="*/ 31 h 109"/>
                  <a:gd name="T8" fmla="*/ 185 w 185"/>
                  <a:gd name="T9" fmla="*/ 59 h 109"/>
                  <a:gd name="T10" fmla="*/ 166 w 185"/>
                  <a:gd name="T11" fmla="*/ 71 h 109"/>
                  <a:gd name="T12" fmla="*/ 149 w 185"/>
                  <a:gd name="T13" fmla="*/ 66 h 109"/>
                  <a:gd name="T14" fmla="*/ 83 w 185"/>
                  <a:gd name="T15" fmla="*/ 109 h 109"/>
                  <a:gd name="T16" fmla="*/ 137 w 185"/>
                  <a:gd name="T17" fmla="*/ 64 h 109"/>
                  <a:gd name="T18" fmla="*/ 123 w 185"/>
                  <a:gd name="T19" fmla="*/ 31 h 109"/>
                  <a:gd name="T20" fmla="*/ 47 w 185"/>
                  <a:gd name="T21" fmla="*/ 76 h 109"/>
                  <a:gd name="T22" fmla="*/ 107 w 185"/>
                  <a:gd name="T23" fmla="*/ 19 h 109"/>
                  <a:gd name="T24" fmla="*/ 50 w 185"/>
                  <a:gd name="T25" fmla="*/ 28 h 109"/>
                  <a:gd name="T26" fmla="*/ 0 w 185"/>
                  <a:gd name="T27" fmla="*/ 50 h 109"/>
                  <a:gd name="T28" fmla="*/ 0 w 185"/>
                  <a:gd name="T29" fmla="*/ 50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5" h="109">
                    <a:moveTo>
                      <a:pt x="0" y="50"/>
                    </a:moveTo>
                    <a:lnTo>
                      <a:pt x="38" y="24"/>
                    </a:lnTo>
                    <a:lnTo>
                      <a:pt x="88" y="0"/>
                    </a:lnTo>
                    <a:lnTo>
                      <a:pt x="140" y="31"/>
                    </a:lnTo>
                    <a:lnTo>
                      <a:pt x="185" y="59"/>
                    </a:lnTo>
                    <a:lnTo>
                      <a:pt x="166" y="71"/>
                    </a:lnTo>
                    <a:lnTo>
                      <a:pt x="149" y="66"/>
                    </a:lnTo>
                    <a:lnTo>
                      <a:pt x="83" y="109"/>
                    </a:lnTo>
                    <a:lnTo>
                      <a:pt x="137" y="64"/>
                    </a:lnTo>
                    <a:lnTo>
                      <a:pt x="123" y="31"/>
                    </a:lnTo>
                    <a:lnTo>
                      <a:pt x="47" y="76"/>
                    </a:lnTo>
                    <a:lnTo>
                      <a:pt x="107" y="19"/>
                    </a:lnTo>
                    <a:lnTo>
                      <a:pt x="50" y="28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9" name="Freeform 570"/>
              <p:cNvSpPr>
                <a:spLocks/>
              </p:cNvSpPr>
              <p:nvPr/>
            </p:nvSpPr>
            <p:spPr bwMode="auto">
              <a:xfrm>
                <a:off x="5642" y="4696"/>
                <a:ext cx="15" cy="140"/>
              </a:xfrm>
              <a:custGeom>
                <a:avLst/>
                <a:gdLst>
                  <a:gd name="T0" fmla="*/ 10 w 15"/>
                  <a:gd name="T1" fmla="*/ 140 h 140"/>
                  <a:gd name="T2" fmla="*/ 0 w 15"/>
                  <a:gd name="T3" fmla="*/ 0 h 140"/>
                  <a:gd name="T4" fmla="*/ 12 w 15"/>
                  <a:gd name="T5" fmla="*/ 49 h 140"/>
                  <a:gd name="T6" fmla="*/ 15 w 15"/>
                  <a:gd name="T7" fmla="*/ 87 h 140"/>
                  <a:gd name="T8" fmla="*/ 12 w 15"/>
                  <a:gd name="T9" fmla="*/ 116 h 140"/>
                  <a:gd name="T10" fmla="*/ 10 w 15"/>
                  <a:gd name="T11" fmla="*/ 140 h 140"/>
                  <a:gd name="T12" fmla="*/ 10 w 15"/>
                  <a:gd name="T13" fmla="*/ 14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40">
                    <a:moveTo>
                      <a:pt x="10" y="140"/>
                    </a:moveTo>
                    <a:lnTo>
                      <a:pt x="0" y="0"/>
                    </a:lnTo>
                    <a:lnTo>
                      <a:pt x="12" y="49"/>
                    </a:lnTo>
                    <a:lnTo>
                      <a:pt x="15" y="87"/>
                    </a:lnTo>
                    <a:lnTo>
                      <a:pt x="12" y="116"/>
                    </a:lnTo>
                    <a:lnTo>
                      <a:pt x="10" y="1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0" name="Freeform 571"/>
              <p:cNvSpPr>
                <a:spLocks/>
              </p:cNvSpPr>
              <p:nvPr/>
            </p:nvSpPr>
            <p:spPr bwMode="auto">
              <a:xfrm>
                <a:off x="5184" y="4686"/>
                <a:ext cx="154" cy="69"/>
              </a:xfrm>
              <a:custGeom>
                <a:avLst/>
                <a:gdLst>
                  <a:gd name="T0" fmla="*/ 0 w 154"/>
                  <a:gd name="T1" fmla="*/ 19 h 69"/>
                  <a:gd name="T2" fmla="*/ 19 w 154"/>
                  <a:gd name="T3" fmla="*/ 43 h 69"/>
                  <a:gd name="T4" fmla="*/ 54 w 154"/>
                  <a:gd name="T5" fmla="*/ 62 h 69"/>
                  <a:gd name="T6" fmla="*/ 66 w 154"/>
                  <a:gd name="T7" fmla="*/ 69 h 69"/>
                  <a:gd name="T8" fmla="*/ 154 w 154"/>
                  <a:gd name="T9" fmla="*/ 24 h 69"/>
                  <a:gd name="T10" fmla="*/ 152 w 154"/>
                  <a:gd name="T11" fmla="*/ 0 h 69"/>
                  <a:gd name="T12" fmla="*/ 42 w 154"/>
                  <a:gd name="T13" fmla="*/ 26 h 69"/>
                  <a:gd name="T14" fmla="*/ 16 w 154"/>
                  <a:gd name="T15" fmla="*/ 7 h 69"/>
                  <a:gd name="T16" fmla="*/ 9 w 154"/>
                  <a:gd name="T17" fmla="*/ 0 h 69"/>
                  <a:gd name="T18" fmla="*/ 0 w 154"/>
                  <a:gd name="T19" fmla="*/ 19 h 69"/>
                  <a:gd name="T20" fmla="*/ 0 w 154"/>
                  <a:gd name="T21" fmla="*/ 19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4" h="69">
                    <a:moveTo>
                      <a:pt x="0" y="19"/>
                    </a:moveTo>
                    <a:lnTo>
                      <a:pt x="19" y="43"/>
                    </a:lnTo>
                    <a:lnTo>
                      <a:pt x="54" y="62"/>
                    </a:lnTo>
                    <a:lnTo>
                      <a:pt x="66" y="69"/>
                    </a:lnTo>
                    <a:lnTo>
                      <a:pt x="154" y="24"/>
                    </a:lnTo>
                    <a:lnTo>
                      <a:pt x="152" y="0"/>
                    </a:lnTo>
                    <a:lnTo>
                      <a:pt x="42" y="26"/>
                    </a:lnTo>
                    <a:lnTo>
                      <a:pt x="16" y="7"/>
                    </a:lnTo>
                    <a:lnTo>
                      <a:pt x="9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1" name="Freeform 572"/>
              <p:cNvSpPr>
                <a:spLocks/>
              </p:cNvSpPr>
              <p:nvPr/>
            </p:nvSpPr>
            <p:spPr bwMode="auto">
              <a:xfrm>
                <a:off x="5300" y="4757"/>
                <a:ext cx="74" cy="64"/>
              </a:xfrm>
              <a:custGeom>
                <a:avLst/>
                <a:gdLst>
                  <a:gd name="T0" fmla="*/ 0 w 74"/>
                  <a:gd name="T1" fmla="*/ 57 h 64"/>
                  <a:gd name="T2" fmla="*/ 71 w 74"/>
                  <a:gd name="T3" fmla="*/ 0 h 64"/>
                  <a:gd name="T4" fmla="*/ 74 w 74"/>
                  <a:gd name="T5" fmla="*/ 17 h 64"/>
                  <a:gd name="T6" fmla="*/ 7 w 74"/>
                  <a:gd name="T7" fmla="*/ 64 h 64"/>
                  <a:gd name="T8" fmla="*/ 0 w 74"/>
                  <a:gd name="T9" fmla="*/ 57 h 64"/>
                  <a:gd name="T10" fmla="*/ 0 w 74"/>
                  <a:gd name="T11" fmla="*/ 57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64">
                    <a:moveTo>
                      <a:pt x="0" y="57"/>
                    </a:moveTo>
                    <a:lnTo>
                      <a:pt x="71" y="0"/>
                    </a:lnTo>
                    <a:lnTo>
                      <a:pt x="74" y="17"/>
                    </a:lnTo>
                    <a:lnTo>
                      <a:pt x="7" y="64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2" name="Freeform 573"/>
              <p:cNvSpPr>
                <a:spLocks/>
              </p:cNvSpPr>
              <p:nvPr/>
            </p:nvSpPr>
            <p:spPr bwMode="auto">
              <a:xfrm>
                <a:off x="5051" y="4572"/>
                <a:ext cx="30" cy="131"/>
              </a:xfrm>
              <a:custGeom>
                <a:avLst/>
                <a:gdLst>
                  <a:gd name="T0" fmla="*/ 14 w 30"/>
                  <a:gd name="T1" fmla="*/ 131 h 131"/>
                  <a:gd name="T2" fmla="*/ 2 w 30"/>
                  <a:gd name="T3" fmla="*/ 102 h 131"/>
                  <a:gd name="T4" fmla="*/ 0 w 30"/>
                  <a:gd name="T5" fmla="*/ 69 h 131"/>
                  <a:gd name="T6" fmla="*/ 4 w 30"/>
                  <a:gd name="T7" fmla="*/ 36 h 131"/>
                  <a:gd name="T8" fmla="*/ 21 w 30"/>
                  <a:gd name="T9" fmla="*/ 0 h 131"/>
                  <a:gd name="T10" fmla="*/ 9 w 30"/>
                  <a:gd name="T11" fmla="*/ 40 h 131"/>
                  <a:gd name="T12" fmla="*/ 7 w 30"/>
                  <a:gd name="T13" fmla="*/ 76 h 131"/>
                  <a:gd name="T14" fmla="*/ 14 w 30"/>
                  <a:gd name="T15" fmla="*/ 105 h 131"/>
                  <a:gd name="T16" fmla="*/ 30 w 30"/>
                  <a:gd name="T17" fmla="*/ 131 h 131"/>
                  <a:gd name="T18" fmla="*/ 14 w 30"/>
                  <a:gd name="T19" fmla="*/ 131 h 131"/>
                  <a:gd name="T20" fmla="*/ 14 w 30"/>
                  <a:gd name="T21" fmla="*/ 131 h 1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31">
                    <a:moveTo>
                      <a:pt x="14" y="131"/>
                    </a:moveTo>
                    <a:lnTo>
                      <a:pt x="2" y="102"/>
                    </a:lnTo>
                    <a:lnTo>
                      <a:pt x="0" y="69"/>
                    </a:lnTo>
                    <a:lnTo>
                      <a:pt x="4" y="36"/>
                    </a:lnTo>
                    <a:lnTo>
                      <a:pt x="21" y="0"/>
                    </a:lnTo>
                    <a:lnTo>
                      <a:pt x="9" y="40"/>
                    </a:lnTo>
                    <a:lnTo>
                      <a:pt x="7" y="76"/>
                    </a:lnTo>
                    <a:lnTo>
                      <a:pt x="14" y="105"/>
                    </a:lnTo>
                    <a:lnTo>
                      <a:pt x="30" y="131"/>
                    </a:lnTo>
                    <a:lnTo>
                      <a:pt x="14" y="1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3" name="Freeform 574"/>
              <p:cNvSpPr>
                <a:spLocks/>
              </p:cNvSpPr>
              <p:nvPr/>
            </p:nvSpPr>
            <p:spPr bwMode="auto">
              <a:xfrm>
                <a:off x="5081" y="4484"/>
                <a:ext cx="105" cy="76"/>
              </a:xfrm>
              <a:custGeom>
                <a:avLst/>
                <a:gdLst>
                  <a:gd name="T0" fmla="*/ 5 w 105"/>
                  <a:gd name="T1" fmla="*/ 62 h 76"/>
                  <a:gd name="T2" fmla="*/ 29 w 105"/>
                  <a:gd name="T3" fmla="*/ 33 h 76"/>
                  <a:gd name="T4" fmla="*/ 53 w 105"/>
                  <a:gd name="T5" fmla="*/ 12 h 76"/>
                  <a:gd name="T6" fmla="*/ 81 w 105"/>
                  <a:gd name="T7" fmla="*/ 2 h 76"/>
                  <a:gd name="T8" fmla="*/ 105 w 105"/>
                  <a:gd name="T9" fmla="*/ 0 h 76"/>
                  <a:gd name="T10" fmla="*/ 62 w 105"/>
                  <a:gd name="T11" fmla="*/ 12 h 76"/>
                  <a:gd name="T12" fmla="*/ 27 w 105"/>
                  <a:gd name="T13" fmla="*/ 43 h 76"/>
                  <a:gd name="T14" fmla="*/ 0 w 105"/>
                  <a:gd name="T15" fmla="*/ 76 h 76"/>
                  <a:gd name="T16" fmla="*/ 5 w 105"/>
                  <a:gd name="T17" fmla="*/ 62 h 76"/>
                  <a:gd name="T18" fmla="*/ 5 w 105"/>
                  <a:gd name="T19" fmla="*/ 62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76">
                    <a:moveTo>
                      <a:pt x="5" y="62"/>
                    </a:moveTo>
                    <a:lnTo>
                      <a:pt x="29" y="33"/>
                    </a:lnTo>
                    <a:lnTo>
                      <a:pt x="53" y="12"/>
                    </a:lnTo>
                    <a:lnTo>
                      <a:pt x="81" y="2"/>
                    </a:lnTo>
                    <a:lnTo>
                      <a:pt x="105" y="0"/>
                    </a:lnTo>
                    <a:lnTo>
                      <a:pt x="62" y="12"/>
                    </a:lnTo>
                    <a:lnTo>
                      <a:pt x="27" y="43"/>
                    </a:lnTo>
                    <a:lnTo>
                      <a:pt x="0" y="76"/>
                    </a:lnTo>
                    <a:lnTo>
                      <a:pt x="5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4" name="Freeform 575"/>
              <p:cNvSpPr>
                <a:spLocks/>
              </p:cNvSpPr>
              <p:nvPr/>
            </p:nvSpPr>
            <p:spPr bwMode="auto">
              <a:xfrm>
                <a:off x="5110" y="4734"/>
                <a:ext cx="102" cy="80"/>
              </a:xfrm>
              <a:custGeom>
                <a:avLst/>
                <a:gdLst>
                  <a:gd name="T0" fmla="*/ 0 w 102"/>
                  <a:gd name="T1" fmla="*/ 0 h 80"/>
                  <a:gd name="T2" fmla="*/ 2 w 102"/>
                  <a:gd name="T3" fmla="*/ 11 h 80"/>
                  <a:gd name="T4" fmla="*/ 33 w 102"/>
                  <a:gd name="T5" fmla="*/ 42 h 80"/>
                  <a:gd name="T6" fmla="*/ 59 w 102"/>
                  <a:gd name="T7" fmla="*/ 61 h 80"/>
                  <a:gd name="T8" fmla="*/ 81 w 102"/>
                  <a:gd name="T9" fmla="*/ 76 h 80"/>
                  <a:gd name="T10" fmla="*/ 102 w 102"/>
                  <a:gd name="T11" fmla="*/ 80 h 80"/>
                  <a:gd name="T12" fmla="*/ 62 w 102"/>
                  <a:gd name="T13" fmla="*/ 57 h 80"/>
                  <a:gd name="T14" fmla="*/ 24 w 102"/>
                  <a:gd name="T15" fmla="*/ 21 h 80"/>
                  <a:gd name="T16" fmla="*/ 0 w 102"/>
                  <a:gd name="T17" fmla="*/ 0 h 80"/>
                  <a:gd name="T18" fmla="*/ 0 w 102"/>
                  <a:gd name="T19" fmla="*/ 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0">
                    <a:moveTo>
                      <a:pt x="0" y="0"/>
                    </a:moveTo>
                    <a:lnTo>
                      <a:pt x="2" y="11"/>
                    </a:lnTo>
                    <a:lnTo>
                      <a:pt x="33" y="42"/>
                    </a:lnTo>
                    <a:lnTo>
                      <a:pt x="59" y="61"/>
                    </a:lnTo>
                    <a:lnTo>
                      <a:pt x="81" y="76"/>
                    </a:lnTo>
                    <a:lnTo>
                      <a:pt x="102" y="80"/>
                    </a:lnTo>
                    <a:lnTo>
                      <a:pt x="62" y="57"/>
                    </a:lnTo>
                    <a:lnTo>
                      <a:pt x="24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5" name="Freeform 576"/>
              <p:cNvSpPr>
                <a:spLocks/>
              </p:cNvSpPr>
              <p:nvPr/>
            </p:nvSpPr>
            <p:spPr bwMode="auto">
              <a:xfrm>
                <a:off x="5426" y="3384"/>
                <a:ext cx="29" cy="173"/>
              </a:xfrm>
              <a:custGeom>
                <a:avLst/>
                <a:gdLst>
                  <a:gd name="T0" fmla="*/ 0 w 29"/>
                  <a:gd name="T1" fmla="*/ 2 h 173"/>
                  <a:gd name="T2" fmla="*/ 21 w 29"/>
                  <a:gd name="T3" fmla="*/ 164 h 173"/>
                  <a:gd name="T4" fmla="*/ 29 w 29"/>
                  <a:gd name="T5" fmla="*/ 173 h 173"/>
                  <a:gd name="T6" fmla="*/ 29 w 29"/>
                  <a:gd name="T7" fmla="*/ 133 h 173"/>
                  <a:gd name="T8" fmla="*/ 21 w 29"/>
                  <a:gd name="T9" fmla="*/ 64 h 173"/>
                  <a:gd name="T10" fmla="*/ 7 w 29"/>
                  <a:gd name="T11" fmla="*/ 0 h 173"/>
                  <a:gd name="T12" fmla="*/ 0 w 29"/>
                  <a:gd name="T13" fmla="*/ 2 h 173"/>
                  <a:gd name="T14" fmla="*/ 0 w 29"/>
                  <a:gd name="T15" fmla="*/ 2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173">
                    <a:moveTo>
                      <a:pt x="0" y="2"/>
                    </a:moveTo>
                    <a:lnTo>
                      <a:pt x="21" y="164"/>
                    </a:lnTo>
                    <a:lnTo>
                      <a:pt x="29" y="173"/>
                    </a:lnTo>
                    <a:lnTo>
                      <a:pt x="29" y="133"/>
                    </a:lnTo>
                    <a:lnTo>
                      <a:pt x="21" y="64"/>
                    </a:lnTo>
                    <a:lnTo>
                      <a:pt x="7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6" name="Freeform 577"/>
              <p:cNvSpPr>
                <a:spLocks/>
              </p:cNvSpPr>
              <p:nvPr/>
            </p:nvSpPr>
            <p:spPr bwMode="auto">
              <a:xfrm>
                <a:off x="5101" y="3087"/>
                <a:ext cx="304" cy="185"/>
              </a:xfrm>
              <a:custGeom>
                <a:avLst/>
                <a:gdLst>
                  <a:gd name="T0" fmla="*/ 9 w 304"/>
                  <a:gd name="T1" fmla="*/ 66 h 185"/>
                  <a:gd name="T2" fmla="*/ 104 w 304"/>
                  <a:gd name="T3" fmla="*/ 102 h 185"/>
                  <a:gd name="T4" fmla="*/ 192 w 304"/>
                  <a:gd name="T5" fmla="*/ 147 h 185"/>
                  <a:gd name="T6" fmla="*/ 263 w 304"/>
                  <a:gd name="T7" fmla="*/ 185 h 185"/>
                  <a:gd name="T8" fmla="*/ 289 w 304"/>
                  <a:gd name="T9" fmla="*/ 183 h 185"/>
                  <a:gd name="T10" fmla="*/ 242 w 304"/>
                  <a:gd name="T11" fmla="*/ 159 h 185"/>
                  <a:gd name="T12" fmla="*/ 206 w 304"/>
                  <a:gd name="T13" fmla="*/ 130 h 185"/>
                  <a:gd name="T14" fmla="*/ 183 w 304"/>
                  <a:gd name="T15" fmla="*/ 107 h 185"/>
                  <a:gd name="T16" fmla="*/ 173 w 304"/>
                  <a:gd name="T17" fmla="*/ 73 h 185"/>
                  <a:gd name="T18" fmla="*/ 280 w 304"/>
                  <a:gd name="T19" fmla="*/ 123 h 185"/>
                  <a:gd name="T20" fmla="*/ 304 w 304"/>
                  <a:gd name="T21" fmla="*/ 130 h 185"/>
                  <a:gd name="T22" fmla="*/ 263 w 304"/>
                  <a:gd name="T23" fmla="*/ 109 h 185"/>
                  <a:gd name="T24" fmla="*/ 123 w 304"/>
                  <a:gd name="T25" fmla="*/ 40 h 185"/>
                  <a:gd name="T26" fmla="*/ 42 w 304"/>
                  <a:gd name="T27" fmla="*/ 0 h 185"/>
                  <a:gd name="T28" fmla="*/ 45 w 304"/>
                  <a:gd name="T29" fmla="*/ 33 h 185"/>
                  <a:gd name="T30" fmla="*/ 0 w 304"/>
                  <a:gd name="T31" fmla="*/ 26 h 185"/>
                  <a:gd name="T32" fmla="*/ 42 w 304"/>
                  <a:gd name="T33" fmla="*/ 45 h 185"/>
                  <a:gd name="T34" fmla="*/ 42 w 304"/>
                  <a:gd name="T35" fmla="*/ 66 h 185"/>
                  <a:gd name="T36" fmla="*/ 9 w 304"/>
                  <a:gd name="T37" fmla="*/ 66 h 185"/>
                  <a:gd name="T38" fmla="*/ 9 w 304"/>
                  <a:gd name="T39" fmla="*/ 66 h 18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4" h="185">
                    <a:moveTo>
                      <a:pt x="9" y="66"/>
                    </a:moveTo>
                    <a:lnTo>
                      <a:pt x="104" y="102"/>
                    </a:lnTo>
                    <a:lnTo>
                      <a:pt x="192" y="147"/>
                    </a:lnTo>
                    <a:lnTo>
                      <a:pt x="263" y="185"/>
                    </a:lnTo>
                    <a:lnTo>
                      <a:pt x="289" y="183"/>
                    </a:lnTo>
                    <a:lnTo>
                      <a:pt x="242" y="159"/>
                    </a:lnTo>
                    <a:lnTo>
                      <a:pt x="206" y="130"/>
                    </a:lnTo>
                    <a:lnTo>
                      <a:pt x="183" y="107"/>
                    </a:lnTo>
                    <a:lnTo>
                      <a:pt x="173" y="73"/>
                    </a:lnTo>
                    <a:lnTo>
                      <a:pt x="280" y="123"/>
                    </a:lnTo>
                    <a:lnTo>
                      <a:pt x="304" y="130"/>
                    </a:lnTo>
                    <a:lnTo>
                      <a:pt x="263" y="109"/>
                    </a:lnTo>
                    <a:lnTo>
                      <a:pt x="123" y="40"/>
                    </a:lnTo>
                    <a:lnTo>
                      <a:pt x="42" y="0"/>
                    </a:lnTo>
                    <a:lnTo>
                      <a:pt x="45" y="33"/>
                    </a:lnTo>
                    <a:lnTo>
                      <a:pt x="0" y="26"/>
                    </a:lnTo>
                    <a:lnTo>
                      <a:pt x="42" y="45"/>
                    </a:lnTo>
                    <a:lnTo>
                      <a:pt x="42" y="66"/>
                    </a:lnTo>
                    <a:lnTo>
                      <a:pt x="9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7" name="Freeform 578"/>
              <p:cNvSpPr>
                <a:spLocks/>
              </p:cNvSpPr>
              <p:nvPr/>
            </p:nvSpPr>
            <p:spPr bwMode="auto">
              <a:xfrm>
                <a:off x="5783" y="2894"/>
                <a:ext cx="280" cy="109"/>
              </a:xfrm>
              <a:custGeom>
                <a:avLst/>
                <a:gdLst>
                  <a:gd name="T0" fmla="*/ 57 w 280"/>
                  <a:gd name="T1" fmla="*/ 10 h 109"/>
                  <a:gd name="T2" fmla="*/ 280 w 280"/>
                  <a:gd name="T3" fmla="*/ 105 h 109"/>
                  <a:gd name="T4" fmla="*/ 256 w 280"/>
                  <a:gd name="T5" fmla="*/ 109 h 109"/>
                  <a:gd name="T6" fmla="*/ 0 w 280"/>
                  <a:gd name="T7" fmla="*/ 33 h 109"/>
                  <a:gd name="T8" fmla="*/ 135 w 280"/>
                  <a:gd name="T9" fmla="*/ 55 h 109"/>
                  <a:gd name="T10" fmla="*/ 0 w 280"/>
                  <a:gd name="T11" fmla="*/ 0 h 109"/>
                  <a:gd name="T12" fmla="*/ 57 w 280"/>
                  <a:gd name="T13" fmla="*/ 10 h 109"/>
                  <a:gd name="T14" fmla="*/ 57 w 280"/>
                  <a:gd name="T15" fmla="*/ 1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0" h="109">
                    <a:moveTo>
                      <a:pt x="57" y="10"/>
                    </a:moveTo>
                    <a:lnTo>
                      <a:pt x="280" y="105"/>
                    </a:lnTo>
                    <a:lnTo>
                      <a:pt x="256" y="109"/>
                    </a:lnTo>
                    <a:lnTo>
                      <a:pt x="0" y="33"/>
                    </a:lnTo>
                    <a:lnTo>
                      <a:pt x="135" y="55"/>
                    </a:lnTo>
                    <a:lnTo>
                      <a:pt x="0" y="0"/>
                    </a:lnTo>
                    <a:lnTo>
                      <a:pt x="5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8" name="Freeform 579"/>
              <p:cNvSpPr>
                <a:spLocks/>
              </p:cNvSpPr>
              <p:nvPr/>
            </p:nvSpPr>
            <p:spPr bwMode="auto">
              <a:xfrm>
                <a:off x="6149" y="3101"/>
                <a:ext cx="68" cy="359"/>
              </a:xfrm>
              <a:custGeom>
                <a:avLst/>
                <a:gdLst>
                  <a:gd name="T0" fmla="*/ 7 w 68"/>
                  <a:gd name="T1" fmla="*/ 14 h 359"/>
                  <a:gd name="T2" fmla="*/ 14 w 68"/>
                  <a:gd name="T3" fmla="*/ 90 h 359"/>
                  <a:gd name="T4" fmla="*/ 49 w 68"/>
                  <a:gd name="T5" fmla="*/ 359 h 359"/>
                  <a:gd name="T6" fmla="*/ 35 w 68"/>
                  <a:gd name="T7" fmla="*/ 233 h 359"/>
                  <a:gd name="T8" fmla="*/ 23 w 68"/>
                  <a:gd name="T9" fmla="*/ 126 h 359"/>
                  <a:gd name="T10" fmla="*/ 21 w 68"/>
                  <a:gd name="T11" fmla="*/ 45 h 359"/>
                  <a:gd name="T12" fmla="*/ 33 w 68"/>
                  <a:gd name="T13" fmla="*/ 52 h 359"/>
                  <a:gd name="T14" fmla="*/ 68 w 68"/>
                  <a:gd name="T15" fmla="*/ 138 h 359"/>
                  <a:gd name="T16" fmla="*/ 66 w 68"/>
                  <a:gd name="T17" fmla="*/ 104 h 359"/>
                  <a:gd name="T18" fmla="*/ 49 w 68"/>
                  <a:gd name="T19" fmla="*/ 59 h 359"/>
                  <a:gd name="T20" fmla="*/ 33 w 68"/>
                  <a:gd name="T21" fmla="*/ 31 h 359"/>
                  <a:gd name="T22" fmla="*/ 14 w 68"/>
                  <a:gd name="T23" fmla="*/ 12 h 359"/>
                  <a:gd name="T24" fmla="*/ 0 w 68"/>
                  <a:gd name="T25" fmla="*/ 0 h 359"/>
                  <a:gd name="T26" fmla="*/ 7 w 68"/>
                  <a:gd name="T27" fmla="*/ 14 h 359"/>
                  <a:gd name="T28" fmla="*/ 7 w 68"/>
                  <a:gd name="T29" fmla="*/ 14 h 3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359">
                    <a:moveTo>
                      <a:pt x="7" y="14"/>
                    </a:moveTo>
                    <a:lnTo>
                      <a:pt x="14" y="90"/>
                    </a:lnTo>
                    <a:lnTo>
                      <a:pt x="49" y="359"/>
                    </a:lnTo>
                    <a:lnTo>
                      <a:pt x="35" y="233"/>
                    </a:lnTo>
                    <a:lnTo>
                      <a:pt x="23" y="126"/>
                    </a:lnTo>
                    <a:lnTo>
                      <a:pt x="21" y="45"/>
                    </a:lnTo>
                    <a:lnTo>
                      <a:pt x="33" y="52"/>
                    </a:lnTo>
                    <a:lnTo>
                      <a:pt x="68" y="138"/>
                    </a:lnTo>
                    <a:lnTo>
                      <a:pt x="66" y="104"/>
                    </a:lnTo>
                    <a:lnTo>
                      <a:pt x="49" y="59"/>
                    </a:lnTo>
                    <a:lnTo>
                      <a:pt x="33" y="31"/>
                    </a:lnTo>
                    <a:lnTo>
                      <a:pt x="14" y="12"/>
                    </a:lnTo>
                    <a:lnTo>
                      <a:pt x="0" y="0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9" name="Freeform 580"/>
              <p:cNvSpPr>
                <a:spLocks/>
              </p:cNvSpPr>
              <p:nvPr/>
            </p:nvSpPr>
            <p:spPr bwMode="auto">
              <a:xfrm>
                <a:off x="4461" y="2431"/>
                <a:ext cx="183" cy="701"/>
              </a:xfrm>
              <a:custGeom>
                <a:avLst/>
                <a:gdLst>
                  <a:gd name="T0" fmla="*/ 0 w 183"/>
                  <a:gd name="T1" fmla="*/ 7 h 701"/>
                  <a:gd name="T2" fmla="*/ 53 w 183"/>
                  <a:gd name="T3" fmla="*/ 31 h 701"/>
                  <a:gd name="T4" fmla="*/ 98 w 183"/>
                  <a:gd name="T5" fmla="*/ 64 h 701"/>
                  <a:gd name="T6" fmla="*/ 121 w 183"/>
                  <a:gd name="T7" fmla="*/ 95 h 701"/>
                  <a:gd name="T8" fmla="*/ 138 w 183"/>
                  <a:gd name="T9" fmla="*/ 133 h 701"/>
                  <a:gd name="T10" fmla="*/ 150 w 183"/>
                  <a:gd name="T11" fmla="*/ 214 h 701"/>
                  <a:gd name="T12" fmla="*/ 164 w 183"/>
                  <a:gd name="T13" fmla="*/ 313 h 701"/>
                  <a:gd name="T14" fmla="*/ 167 w 183"/>
                  <a:gd name="T15" fmla="*/ 482 h 701"/>
                  <a:gd name="T16" fmla="*/ 159 w 183"/>
                  <a:gd name="T17" fmla="*/ 606 h 701"/>
                  <a:gd name="T18" fmla="*/ 159 w 183"/>
                  <a:gd name="T19" fmla="*/ 694 h 701"/>
                  <a:gd name="T20" fmla="*/ 167 w 183"/>
                  <a:gd name="T21" fmla="*/ 701 h 701"/>
                  <a:gd name="T22" fmla="*/ 174 w 183"/>
                  <a:gd name="T23" fmla="*/ 568 h 701"/>
                  <a:gd name="T24" fmla="*/ 181 w 183"/>
                  <a:gd name="T25" fmla="*/ 435 h 701"/>
                  <a:gd name="T26" fmla="*/ 183 w 183"/>
                  <a:gd name="T27" fmla="*/ 335 h 701"/>
                  <a:gd name="T28" fmla="*/ 171 w 183"/>
                  <a:gd name="T29" fmla="*/ 211 h 701"/>
                  <a:gd name="T30" fmla="*/ 152 w 183"/>
                  <a:gd name="T31" fmla="*/ 140 h 701"/>
                  <a:gd name="T32" fmla="*/ 138 w 183"/>
                  <a:gd name="T33" fmla="*/ 95 h 701"/>
                  <a:gd name="T34" fmla="*/ 107 w 183"/>
                  <a:gd name="T35" fmla="*/ 52 h 701"/>
                  <a:gd name="T36" fmla="*/ 62 w 183"/>
                  <a:gd name="T37" fmla="*/ 16 h 701"/>
                  <a:gd name="T38" fmla="*/ 19 w 183"/>
                  <a:gd name="T39" fmla="*/ 2 h 701"/>
                  <a:gd name="T40" fmla="*/ 0 w 183"/>
                  <a:gd name="T41" fmla="*/ 0 h 701"/>
                  <a:gd name="T42" fmla="*/ 0 w 183"/>
                  <a:gd name="T43" fmla="*/ 7 h 701"/>
                  <a:gd name="T44" fmla="*/ 0 w 183"/>
                  <a:gd name="T45" fmla="*/ 7 h 70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3" h="701">
                    <a:moveTo>
                      <a:pt x="0" y="7"/>
                    </a:moveTo>
                    <a:lnTo>
                      <a:pt x="53" y="31"/>
                    </a:lnTo>
                    <a:lnTo>
                      <a:pt x="98" y="64"/>
                    </a:lnTo>
                    <a:lnTo>
                      <a:pt x="121" y="95"/>
                    </a:lnTo>
                    <a:lnTo>
                      <a:pt x="138" y="133"/>
                    </a:lnTo>
                    <a:lnTo>
                      <a:pt x="150" y="214"/>
                    </a:lnTo>
                    <a:lnTo>
                      <a:pt x="164" y="313"/>
                    </a:lnTo>
                    <a:lnTo>
                      <a:pt x="167" y="482"/>
                    </a:lnTo>
                    <a:lnTo>
                      <a:pt x="159" y="606"/>
                    </a:lnTo>
                    <a:lnTo>
                      <a:pt x="159" y="694"/>
                    </a:lnTo>
                    <a:lnTo>
                      <a:pt x="167" y="701"/>
                    </a:lnTo>
                    <a:lnTo>
                      <a:pt x="174" y="568"/>
                    </a:lnTo>
                    <a:lnTo>
                      <a:pt x="181" y="435"/>
                    </a:lnTo>
                    <a:lnTo>
                      <a:pt x="183" y="335"/>
                    </a:lnTo>
                    <a:lnTo>
                      <a:pt x="171" y="211"/>
                    </a:lnTo>
                    <a:lnTo>
                      <a:pt x="152" y="140"/>
                    </a:lnTo>
                    <a:lnTo>
                      <a:pt x="138" y="95"/>
                    </a:lnTo>
                    <a:lnTo>
                      <a:pt x="107" y="52"/>
                    </a:lnTo>
                    <a:lnTo>
                      <a:pt x="62" y="16"/>
                    </a:lnTo>
                    <a:lnTo>
                      <a:pt x="19" y="2"/>
                    </a:lnTo>
                    <a:lnTo>
                      <a:pt x="0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0" name="Freeform 581"/>
              <p:cNvSpPr>
                <a:spLocks/>
              </p:cNvSpPr>
              <p:nvPr/>
            </p:nvSpPr>
            <p:spPr bwMode="auto">
              <a:xfrm>
                <a:off x="4200" y="2364"/>
                <a:ext cx="169" cy="48"/>
              </a:xfrm>
              <a:custGeom>
                <a:avLst/>
                <a:gdLst>
                  <a:gd name="T0" fmla="*/ 0 w 169"/>
                  <a:gd name="T1" fmla="*/ 10 h 48"/>
                  <a:gd name="T2" fmla="*/ 154 w 169"/>
                  <a:gd name="T3" fmla="*/ 48 h 48"/>
                  <a:gd name="T4" fmla="*/ 169 w 169"/>
                  <a:gd name="T5" fmla="*/ 36 h 48"/>
                  <a:gd name="T6" fmla="*/ 140 w 169"/>
                  <a:gd name="T7" fmla="*/ 5 h 48"/>
                  <a:gd name="T8" fmla="*/ 150 w 169"/>
                  <a:gd name="T9" fmla="*/ 29 h 48"/>
                  <a:gd name="T10" fmla="*/ 107 w 169"/>
                  <a:gd name="T11" fmla="*/ 19 h 48"/>
                  <a:gd name="T12" fmla="*/ 24 w 169"/>
                  <a:gd name="T13" fmla="*/ 0 h 48"/>
                  <a:gd name="T14" fmla="*/ 38 w 169"/>
                  <a:gd name="T15" fmla="*/ 12 h 48"/>
                  <a:gd name="T16" fmla="*/ 0 w 169"/>
                  <a:gd name="T17" fmla="*/ 10 h 48"/>
                  <a:gd name="T18" fmla="*/ 0 w 169"/>
                  <a:gd name="T19" fmla="*/ 10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9" h="48">
                    <a:moveTo>
                      <a:pt x="0" y="10"/>
                    </a:moveTo>
                    <a:lnTo>
                      <a:pt x="154" y="48"/>
                    </a:lnTo>
                    <a:lnTo>
                      <a:pt x="169" y="36"/>
                    </a:lnTo>
                    <a:lnTo>
                      <a:pt x="140" y="5"/>
                    </a:lnTo>
                    <a:lnTo>
                      <a:pt x="150" y="29"/>
                    </a:lnTo>
                    <a:lnTo>
                      <a:pt x="107" y="19"/>
                    </a:lnTo>
                    <a:lnTo>
                      <a:pt x="24" y="0"/>
                    </a:lnTo>
                    <a:lnTo>
                      <a:pt x="38" y="1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1" name="Freeform 582"/>
              <p:cNvSpPr>
                <a:spLocks/>
              </p:cNvSpPr>
              <p:nvPr/>
            </p:nvSpPr>
            <p:spPr bwMode="auto">
              <a:xfrm>
                <a:off x="4946" y="2034"/>
                <a:ext cx="150" cy="31"/>
              </a:xfrm>
              <a:custGeom>
                <a:avLst/>
                <a:gdLst>
                  <a:gd name="T0" fmla="*/ 0 w 150"/>
                  <a:gd name="T1" fmla="*/ 19 h 31"/>
                  <a:gd name="T2" fmla="*/ 71 w 150"/>
                  <a:gd name="T3" fmla="*/ 26 h 31"/>
                  <a:gd name="T4" fmla="*/ 143 w 150"/>
                  <a:gd name="T5" fmla="*/ 31 h 31"/>
                  <a:gd name="T6" fmla="*/ 150 w 150"/>
                  <a:gd name="T7" fmla="*/ 28 h 31"/>
                  <a:gd name="T8" fmla="*/ 26 w 150"/>
                  <a:gd name="T9" fmla="*/ 0 h 31"/>
                  <a:gd name="T10" fmla="*/ 29 w 150"/>
                  <a:gd name="T11" fmla="*/ 7 h 31"/>
                  <a:gd name="T12" fmla="*/ 0 w 150"/>
                  <a:gd name="T13" fmla="*/ 19 h 31"/>
                  <a:gd name="T14" fmla="*/ 0 w 150"/>
                  <a:gd name="T15" fmla="*/ 1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31">
                    <a:moveTo>
                      <a:pt x="0" y="19"/>
                    </a:moveTo>
                    <a:lnTo>
                      <a:pt x="71" y="26"/>
                    </a:lnTo>
                    <a:lnTo>
                      <a:pt x="143" y="31"/>
                    </a:lnTo>
                    <a:lnTo>
                      <a:pt x="150" y="28"/>
                    </a:lnTo>
                    <a:lnTo>
                      <a:pt x="26" y="0"/>
                    </a:lnTo>
                    <a:lnTo>
                      <a:pt x="29" y="7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2" name="Freeform 583"/>
              <p:cNvSpPr>
                <a:spLocks/>
              </p:cNvSpPr>
              <p:nvPr/>
            </p:nvSpPr>
            <p:spPr bwMode="auto">
              <a:xfrm>
                <a:off x="5215" y="2110"/>
                <a:ext cx="166" cy="159"/>
              </a:xfrm>
              <a:custGeom>
                <a:avLst/>
                <a:gdLst>
                  <a:gd name="T0" fmla="*/ 0 w 166"/>
                  <a:gd name="T1" fmla="*/ 47 h 159"/>
                  <a:gd name="T2" fmla="*/ 40 w 166"/>
                  <a:gd name="T3" fmla="*/ 69 h 159"/>
                  <a:gd name="T4" fmla="*/ 95 w 166"/>
                  <a:gd name="T5" fmla="*/ 104 h 159"/>
                  <a:gd name="T6" fmla="*/ 135 w 166"/>
                  <a:gd name="T7" fmla="*/ 142 h 159"/>
                  <a:gd name="T8" fmla="*/ 149 w 166"/>
                  <a:gd name="T9" fmla="*/ 159 h 159"/>
                  <a:gd name="T10" fmla="*/ 166 w 166"/>
                  <a:gd name="T11" fmla="*/ 150 h 159"/>
                  <a:gd name="T12" fmla="*/ 145 w 166"/>
                  <a:gd name="T13" fmla="*/ 109 h 159"/>
                  <a:gd name="T14" fmla="*/ 104 w 166"/>
                  <a:gd name="T15" fmla="*/ 66 h 159"/>
                  <a:gd name="T16" fmla="*/ 66 w 166"/>
                  <a:gd name="T17" fmla="*/ 36 h 159"/>
                  <a:gd name="T18" fmla="*/ 7 w 166"/>
                  <a:gd name="T19" fmla="*/ 0 h 159"/>
                  <a:gd name="T20" fmla="*/ 40 w 166"/>
                  <a:gd name="T21" fmla="*/ 31 h 159"/>
                  <a:gd name="T22" fmla="*/ 42 w 166"/>
                  <a:gd name="T23" fmla="*/ 57 h 159"/>
                  <a:gd name="T24" fmla="*/ 0 w 166"/>
                  <a:gd name="T25" fmla="*/ 47 h 159"/>
                  <a:gd name="T26" fmla="*/ 0 w 166"/>
                  <a:gd name="T27" fmla="*/ 47 h 1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6" h="159">
                    <a:moveTo>
                      <a:pt x="0" y="47"/>
                    </a:moveTo>
                    <a:lnTo>
                      <a:pt x="40" y="69"/>
                    </a:lnTo>
                    <a:lnTo>
                      <a:pt x="95" y="104"/>
                    </a:lnTo>
                    <a:lnTo>
                      <a:pt x="135" y="142"/>
                    </a:lnTo>
                    <a:lnTo>
                      <a:pt x="149" y="159"/>
                    </a:lnTo>
                    <a:lnTo>
                      <a:pt x="166" y="150"/>
                    </a:lnTo>
                    <a:lnTo>
                      <a:pt x="145" y="109"/>
                    </a:lnTo>
                    <a:lnTo>
                      <a:pt x="104" y="66"/>
                    </a:lnTo>
                    <a:lnTo>
                      <a:pt x="66" y="36"/>
                    </a:lnTo>
                    <a:lnTo>
                      <a:pt x="7" y="0"/>
                    </a:lnTo>
                    <a:lnTo>
                      <a:pt x="40" y="31"/>
                    </a:lnTo>
                    <a:lnTo>
                      <a:pt x="42" y="5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3" name="Freeform 584"/>
              <p:cNvSpPr>
                <a:spLocks/>
              </p:cNvSpPr>
              <p:nvPr/>
            </p:nvSpPr>
            <p:spPr bwMode="auto">
              <a:xfrm>
                <a:off x="4485" y="3842"/>
                <a:ext cx="55" cy="117"/>
              </a:xfrm>
              <a:custGeom>
                <a:avLst/>
                <a:gdLst>
                  <a:gd name="T0" fmla="*/ 5 w 55"/>
                  <a:gd name="T1" fmla="*/ 19 h 117"/>
                  <a:gd name="T2" fmla="*/ 0 w 55"/>
                  <a:gd name="T3" fmla="*/ 50 h 117"/>
                  <a:gd name="T4" fmla="*/ 5 w 55"/>
                  <a:gd name="T5" fmla="*/ 98 h 117"/>
                  <a:gd name="T6" fmla="*/ 17 w 55"/>
                  <a:gd name="T7" fmla="*/ 112 h 117"/>
                  <a:gd name="T8" fmla="*/ 31 w 55"/>
                  <a:gd name="T9" fmla="*/ 117 h 117"/>
                  <a:gd name="T10" fmla="*/ 43 w 55"/>
                  <a:gd name="T11" fmla="*/ 110 h 117"/>
                  <a:gd name="T12" fmla="*/ 52 w 55"/>
                  <a:gd name="T13" fmla="*/ 95 h 117"/>
                  <a:gd name="T14" fmla="*/ 55 w 55"/>
                  <a:gd name="T15" fmla="*/ 55 h 117"/>
                  <a:gd name="T16" fmla="*/ 50 w 55"/>
                  <a:gd name="T17" fmla="*/ 22 h 117"/>
                  <a:gd name="T18" fmla="*/ 40 w 55"/>
                  <a:gd name="T19" fmla="*/ 7 h 117"/>
                  <a:gd name="T20" fmla="*/ 19 w 55"/>
                  <a:gd name="T21" fmla="*/ 0 h 117"/>
                  <a:gd name="T22" fmla="*/ 7 w 55"/>
                  <a:gd name="T23" fmla="*/ 7 h 117"/>
                  <a:gd name="T24" fmla="*/ 5 w 55"/>
                  <a:gd name="T25" fmla="*/ 19 h 117"/>
                  <a:gd name="T26" fmla="*/ 5 w 55"/>
                  <a:gd name="T27" fmla="*/ 19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5" h="117">
                    <a:moveTo>
                      <a:pt x="5" y="19"/>
                    </a:moveTo>
                    <a:lnTo>
                      <a:pt x="0" y="50"/>
                    </a:lnTo>
                    <a:lnTo>
                      <a:pt x="5" y="98"/>
                    </a:lnTo>
                    <a:lnTo>
                      <a:pt x="17" y="112"/>
                    </a:lnTo>
                    <a:lnTo>
                      <a:pt x="31" y="117"/>
                    </a:lnTo>
                    <a:lnTo>
                      <a:pt x="43" y="110"/>
                    </a:lnTo>
                    <a:lnTo>
                      <a:pt x="52" y="95"/>
                    </a:lnTo>
                    <a:lnTo>
                      <a:pt x="55" y="55"/>
                    </a:lnTo>
                    <a:lnTo>
                      <a:pt x="50" y="22"/>
                    </a:lnTo>
                    <a:lnTo>
                      <a:pt x="40" y="7"/>
                    </a:lnTo>
                    <a:lnTo>
                      <a:pt x="19" y="0"/>
                    </a:lnTo>
                    <a:lnTo>
                      <a:pt x="7" y="7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4" name="Freeform 585"/>
              <p:cNvSpPr>
                <a:spLocks/>
              </p:cNvSpPr>
              <p:nvPr/>
            </p:nvSpPr>
            <p:spPr bwMode="auto">
              <a:xfrm>
                <a:off x="4050" y="3524"/>
                <a:ext cx="140" cy="511"/>
              </a:xfrm>
              <a:custGeom>
                <a:avLst/>
                <a:gdLst>
                  <a:gd name="T0" fmla="*/ 10 w 140"/>
                  <a:gd name="T1" fmla="*/ 511 h 511"/>
                  <a:gd name="T2" fmla="*/ 2 w 140"/>
                  <a:gd name="T3" fmla="*/ 456 h 511"/>
                  <a:gd name="T4" fmla="*/ 0 w 140"/>
                  <a:gd name="T5" fmla="*/ 390 h 511"/>
                  <a:gd name="T6" fmla="*/ 5 w 140"/>
                  <a:gd name="T7" fmla="*/ 321 h 511"/>
                  <a:gd name="T8" fmla="*/ 7 w 140"/>
                  <a:gd name="T9" fmla="*/ 356 h 511"/>
                  <a:gd name="T10" fmla="*/ 24 w 140"/>
                  <a:gd name="T11" fmla="*/ 394 h 511"/>
                  <a:gd name="T12" fmla="*/ 33 w 140"/>
                  <a:gd name="T13" fmla="*/ 340 h 511"/>
                  <a:gd name="T14" fmla="*/ 50 w 140"/>
                  <a:gd name="T15" fmla="*/ 266 h 511"/>
                  <a:gd name="T16" fmla="*/ 76 w 140"/>
                  <a:gd name="T17" fmla="*/ 178 h 511"/>
                  <a:gd name="T18" fmla="*/ 107 w 140"/>
                  <a:gd name="T19" fmla="*/ 78 h 511"/>
                  <a:gd name="T20" fmla="*/ 140 w 140"/>
                  <a:gd name="T21" fmla="*/ 0 h 511"/>
                  <a:gd name="T22" fmla="*/ 95 w 140"/>
                  <a:gd name="T23" fmla="*/ 128 h 511"/>
                  <a:gd name="T24" fmla="*/ 69 w 140"/>
                  <a:gd name="T25" fmla="*/ 216 h 511"/>
                  <a:gd name="T26" fmla="*/ 50 w 140"/>
                  <a:gd name="T27" fmla="*/ 314 h 511"/>
                  <a:gd name="T28" fmla="*/ 40 w 140"/>
                  <a:gd name="T29" fmla="*/ 416 h 511"/>
                  <a:gd name="T30" fmla="*/ 38 w 140"/>
                  <a:gd name="T31" fmla="*/ 480 h 511"/>
                  <a:gd name="T32" fmla="*/ 38 w 140"/>
                  <a:gd name="T33" fmla="*/ 501 h 511"/>
                  <a:gd name="T34" fmla="*/ 24 w 140"/>
                  <a:gd name="T35" fmla="*/ 492 h 511"/>
                  <a:gd name="T36" fmla="*/ 10 w 140"/>
                  <a:gd name="T37" fmla="*/ 511 h 511"/>
                  <a:gd name="T38" fmla="*/ 10 w 140"/>
                  <a:gd name="T39" fmla="*/ 511 h 51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0" h="511">
                    <a:moveTo>
                      <a:pt x="10" y="511"/>
                    </a:moveTo>
                    <a:lnTo>
                      <a:pt x="2" y="456"/>
                    </a:lnTo>
                    <a:lnTo>
                      <a:pt x="0" y="390"/>
                    </a:lnTo>
                    <a:lnTo>
                      <a:pt x="5" y="321"/>
                    </a:lnTo>
                    <a:lnTo>
                      <a:pt x="7" y="356"/>
                    </a:lnTo>
                    <a:lnTo>
                      <a:pt x="24" y="394"/>
                    </a:lnTo>
                    <a:lnTo>
                      <a:pt x="33" y="340"/>
                    </a:lnTo>
                    <a:lnTo>
                      <a:pt x="50" y="266"/>
                    </a:lnTo>
                    <a:lnTo>
                      <a:pt x="76" y="178"/>
                    </a:lnTo>
                    <a:lnTo>
                      <a:pt x="107" y="78"/>
                    </a:lnTo>
                    <a:lnTo>
                      <a:pt x="140" y="0"/>
                    </a:lnTo>
                    <a:lnTo>
                      <a:pt x="95" y="128"/>
                    </a:lnTo>
                    <a:lnTo>
                      <a:pt x="69" y="216"/>
                    </a:lnTo>
                    <a:lnTo>
                      <a:pt x="50" y="314"/>
                    </a:lnTo>
                    <a:lnTo>
                      <a:pt x="40" y="416"/>
                    </a:lnTo>
                    <a:lnTo>
                      <a:pt x="38" y="480"/>
                    </a:lnTo>
                    <a:lnTo>
                      <a:pt x="38" y="501"/>
                    </a:lnTo>
                    <a:lnTo>
                      <a:pt x="24" y="492"/>
                    </a:lnTo>
                    <a:lnTo>
                      <a:pt x="10" y="5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5" name="Freeform 586"/>
              <p:cNvSpPr>
                <a:spLocks/>
              </p:cNvSpPr>
              <p:nvPr/>
            </p:nvSpPr>
            <p:spPr bwMode="auto">
              <a:xfrm>
                <a:off x="4067" y="4097"/>
                <a:ext cx="280" cy="456"/>
              </a:xfrm>
              <a:custGeom>
                <a:avLst/>
                <a:gdLst>
                  <a:gd name="T0" fmla="*/ 0 w 280"/>
                  <a:gd name="T1" fmla="*/ 0 h 456"/>
                  <a:gd name="T2" fmla="*/ 9 w 280"/>
                  <a:gd name="T3" fmla="*/ 50 h 456"/>
                  <a:gd name="T4" fmla="*/ 31 w 280"/>
                  <a:gd name="T5" fmla="*/ 130 h 456"/>
                  <a:gd name="T6" fmla="*/ 66 w 280"/>
                  <a:gd name="T7" fmla="*/ 218 h 456"/>
                  <a:gd name="T8" fmla="*/ 107 w 280"/>
                  <a:gd name="T9" fmla="*/ 287 h 456"/>
                  <a:gd name="T10" fmla="*/ 149 w 280"/>
                  <a:gd name="T11" fmla="*/ 339 h 456"/>
                  <a:gd name="T12" fmla="*/ 199 w 280"/>
                  <a:gd name="T13" fmla="*/ 394 h 456"/>
                  <a:gd name="T14" fmla="*/ 240 w 280"/>
                  <a:gd name="T15" fmla="*/ 430 h 456"/>
                  <a:gd name="T16" fmla="*/ 280 w 280"/>
                  <a:gd name="T17" fmla="*/ 456 h 456"/>
                  <a:gd name="T18" fmla="*/ 228 w 280"/>
                  <a:gd name="T19" fmla="*/ 408 h 456"/>
                  <a:gd name="T20" fmla="*/ 168 w 280"/>
                  <a:gd name="T21" fmla="*/ 344 h 456"/>
                  <a:gd name="T22" fmla="*/ 116 w 280"/>
                  <a:gd name="T23" fmla="*/ 273 h 456"/>
                  <a:gd name="T24" fmla="*/ 76 w 280"/>
                  <a:gd name="T25" fmla="*/ 187 h 456"/>
                  <a:gd name="T26" fmla="*/ 50 w 280"/>
                  <a:gd name="T27" fmla="*/ 111 h 456"/>
                  <a:gd name="T28" fmla="*/ 31 w 280"/>
                  <a:gd name="T29" fmla="*/ 26 h 456"/>
                  <a:gd name="T30" fmla="*/ 26 w 280"/>
                  <a:gd name="T31" fmla="*/ 0 h 456"/>
                  <a:gd name="T32" fmla="*/ 12 w 280"/>
                  <a:gd name="T33" fmla="*/ 31 h 456"/>
                  <a:gd name="T34" fmla="*/ 0 w 280"/>
                  <a:gd name="T35" fmla="*/ 0 h 456"/>
                  <a:gd name="T36" fmla="*/ 0 w 280"/>
                  <a:gd name="T37" fmla="*/ 0 h 4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0" h="456">
                    <a:moveTo>
                      <a:pt x="0" y="0"/>
                    </a:moveTo>
                    <a:lnTo>
                      <a:pt x="9" y="50"/>
                    </a:lnTo>
                    <a:lnTo>
                      <a:pt x="31" y="130"/>
                    </a:lnTo>
                    <a:lnTo>
                      <a:pt x="66" y="218"/>
                    </a:lnTo>
                    <a:lnTo>
                      <a:pt x="107" y="287"/>
                    </a:lnTo>
                    <a:lnTo>
                      <a:pt x="149" y="339"/>
                    </a:lnTo>
                    <a:lnTo>
                      <a:pt x="199" y="394"/>
                    </a:lnTo>
                    <a:lnTo>
                      <a:pt x="240" y="430"/>
                    </a:lnTo>
                    <a:lnTo>
                      <a:pt x="280" y="456"/>
                    </a:lnTo>
                    <a:lnTo>
                      <a:pt x="228" y="408"/>
                    </a:lnTo>
                    <a:lnTo>
                      <a:pt x="168" y="344"/>
                    </a:lnTo>
                    <a:lnTo>
                      <a:pt x="116" y="273"/>
                    </a:lnTo>
                    <a:lnTo>
                      <a:pt x="76" y="187"/>
                    </a:lnTo>
                    <a:lnTo>
                      <a:pt x="50" y="111"/>
                    </a:lnTo>
                    <a:lnTo>
                      <a:pt x="31" y="26"/>
                    </a:lnTo>
                    <a:lnTo>
                      <a:pt x="26" y="0"/>
                    </a:lnTo>
                    <a:lnTo>
                      <a:pt x="12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6" name="Freeform 587"/>
              <p:cNvSpPr>
                <a:spLocks/>
              </p:cNvSpPr>
              <p:nvPr/>
            </p:nvSpPr>
            <p:spPr bwMode="auto">
              <a:xfrm>
                <a:off x="4939" y="3524"/>
                <a:ext cx="97" cy="725"/>
              </a:xfrm>
              <a:custGeom>
                <a:avLst/>
                <a:gdLst>
                  <a:gd name="T0" fmla="*/ 45 w 97"/>
                  <a:gd name="T1" fmla="*/ 663 h 725"/>
                  <a:gd name="T2" fmla="*/ 57 w 97"/>
                  <a:gd name="T3" fmla="*/ 599 h 725"/>
                  <a:gd name="T4" fmla="*/ 71 w 97"/>
                  <a:gd name="T5" fmla="*/ 499 h 725"/>
                  <a:gd name="T6" fmla="*/ 76 w 97"/>
                  <a:gd name="T7" fmla="*/ 392 h 725"/>
                  <a:gd name="T8" fmla="*/ 74 w 97"/>
                  <a:gd name="T9" fmla="*/ 290 h 725"/>
                  <a:gd name="T10" fmla="*/ 57 w 97"/>
                  <a:gd name="T11" fmla="*/ 176 h 725"/>
                  <a:gd name="T12" fmla="*/ 28 w 97"/>
                  <a:gd name="T13" fmla="*/ 64 h 725"/>
                  <a:gd name="T14" fmla="*/ 0 w 97"/>
                  <a:gd name="T15" fmla="*/ 0 h 725"/>
                  <a:gd name="T16" fmla="*/ 21 w 97"/>
                  <a:gd name="T17" fmla="*/ 43 h 725"/>
                  <a:gd name="T18" fmla="*/ 50 w 97"/>
                  <a:gd name="T19" fmla="*/ 109 h 725"/>
                  <a:gd name="T20" fmla="*/ 74 w 97"/>
                  <a:gd name="T21" fmla="*/ 195 h 725"/>
                  <a:gd name="T22" fmla="*/ 88 w 97"/>
                  <a:gd name="T23" fmla="*/ 283 h 725"/>
                  <a:gd name="T24" fmla="*/ 97 w 97"/>
                  <a:gd name="T25" fmla="*/ 392 h 725"/>
                  <a:gd name="T26" fmla="*/ 97 w 97"/>
                  <a:gd name="T27" fmla="*/ 492 h 725"/>
                  <a:gd name="T28" fmla="*/ 95 w 97"/>
                  <a:gd name="T29" fmla="*/ 573 h 725"/>
                  <a:gd name="T30" fmla="*/ 88 w 97"/>
                  <a:gd name="T31" fmla="*/ 639 h 725"/>
                  <a:gd name="T32" fmla="*/ 83 w 97"/>
                  <a:gd name="T33" fmla="*/ 575 h 725"/>
                  <a:gd name="T34" fmla="*/ 66 w 97"/>
                  <a:gd name="T35" fmla="*/ 613 h 725"/>
                  <a:gd name="T36" fmla="*/ 52 w 97"/>
                  <a:gd name="T37" fmla="*/ 653 h 725"/>
                  <a:gd name="T38" fmla="*/ 28 w 97"/>
                  <a:gd name="T39" fmla="*/ 725 h 725"/>
                  <a:gd name="T40" fmla="*/ 45 w 97"/>
                  <a:gd name="T41" fmla="*/ 663 h 725"/>
                  <a:gd name="T42" fmla="*/ 45 w 97"/>
                  <a:gd name="T43" fmla="*/ 663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7" h="725">
                    <a:moveTo>
                      <a:pt x="45" y="663"/>
                    </a:moveTo>
                    <a:lnTo>
                      <a:pt x="57" y="599"/>
                    </a:lnTo>
                    <a:lnTo>
                      <a:pt x="71" y="499"/>
                    </a:lnTo>
                    <a:lnTo>
                      <a:pt x="76" y="392"/>
                    </a:lnTo>
                    <a:lnTo>
                      <a:pt x="74" y="290"/>
                    </a:lnTo>
                    <a:lnTo>
                      <a:pt x="57" y="176"/>
                    </a:lnTo>
                    <a:lnTo>
                      <a:pt x="28" y="64"/>
                    </a:lnTo>
                    <a:lnTo>
                      <a:pt x="0" y="0"/>
                    </a:lnTo>
                    <a:lnTo>
                      <a:pt x="21" y="43"/>
                    </a:lnTo>
                    <a:lnTo>
                      <a:pt x="50" y="109"/>
                    </a:lnTo>
                    <a:lnTo>
                      <a:pt x="74" y="195"/>
                    </a:lnTo>
                    <a:lnTo>
                      <a:pt x="88" y="283"/>
                    </a:lnTo>
                    <a:lnTo>
                      <a:pt x="97" y="392"/>
                    </a:lnTo>
                    <a:lnTo>
                      <a:pt x="97" y="492"/>
                    </a:lnTo>
                    <a:lnTo>
                      <a:pt x="95" y="573"/>
                    </a:lnTo>
                    <a:lnTo>
                      <a:pt x="88" y="639"/>
                    </a:lnTo>
                    <a:lnTo>
                      <a:pt x="83" y="575"/>
                    </a:lnTo>
                    <a:lnTo>
                      <a:pt x="66" y="613"/>
                    </a:lnTo>
                    <a:lnTo>
                      <a:pt x="52" y="653"/>
                    </a:lnTo>
                    <a:lnTo>
                      <a:pt x="28" y="725"/>
                    </a:lnTo>
                    <a:lnTo>
                      <a:pt x="45" y="6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7" name="Freeform 588"/>
              <p:cNvSpPr>
                <a:spLocks/>
              </p:cNvSpPr>
              <p:nvPr/>
            </p:nvSpPr>
            <p:spPr bwMode="auto">
              <a:xfrm>
                <a:off x="5329" y="4513"/>
                <a:ext cx="83" cy="78"/>
              </a:xfrm>
              <a:custGeom>
                <a:avLst/>
                <a:gdLst>
                  <a:gd name="T0" fmla="*/ 0 w 83"/>
                  <a:gd name="T1" fmla="*/ 78 h 78"/>
                  <a:gd name="T2" fmla="*/ 83 w 83"/>
                  <a:gd name="T3" fmla="*/ 0 h 78"/>
                  <a:gd name="T4" fmla="*/ 80 w 83"/>
                  <a:gd name="T5" fmla="*/ 28 h 78"/>
                  <a:gd name="T6" fmla="*/ 0 w 83"/>
                  <a:gd name="T7" fmla="*/ 78 h 78"/>
                  <a:gd name="T8" fmla="*/ 0 w 83"/>
                  <a:gd name="T9" fmla="*/ 78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8">
                    <a:moveTo>
                      <a:pt x="0" y="78"/>
                    </a:moveTo>
                    <a:lnTo>
                      <a:pt x="83" y="0"/>
                    </a:lnTo>
                    <a:lnTo>
                      <a:pt x="80" y="28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8313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8314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9627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E67A611-9B92-41D6-AA56-DC71DE027748}" type="slidenum">
              <a:rPr lang="en-US" smtClean="0"/>
              <a:pPr eaLnBrk="1" hangingPunct="1"/>
              <a:t>93</a:t>
            </a:fld>
            <a:endParaRPr lang="en-US" smtClean="0"/>
          </a:p>
        </p:txBody>
      </p:sp>
      <p:sp>
        <p:nvSpPr>
          <p:cNvPr id="9933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448" y="1517650"/>
            <a:ext cx="6226175" cy="4329113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Wheelchairs…</a:t>
            </a:r>
            <a:endParaRPr lang="en-US" b="1" dirty="0" smtClean="0"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Periodic maintenance needed with 3 in 1 oil</a:t>
            </a:r>
          </a:p>
          <a:p>
            <a:pPr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Arm rests adjusted to appropriate height</a:t>
            </a:r>
          </a:p>
          <a:p>
            <a:pPr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Feet rest flat on floor when chair is not moving </a:t>
            </a:r>
          </a:p>
        </p:txBody>
      </p:sp>
      <p:sp>
        <p:nvSpPr>
          <p:cNvPr id="99333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4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5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36" name="Group 294"/>
          <p:cNvGrpSpPr>
            <a:grpSpLocks/>
          </p:cNvGrpSpPr>
          <p:nvPr/>
        </p:nvGrpSpPr>
        <p:grpSpPr bwMode="auto">
          <a:xfrm>
            <a:off x="5800725" y="3192463"/>
            <a:ext cx="3035300" cy="2343150"/>
            <a:chOff x="3654" y="2011"/>
            <a:chExt cx="1912" cy="1476"/>
          </a:xfrm>
        </p:grpSpPr>
        <p:grpSp>
          <p:nvGrpSpPr>
            <p:cNvPr id="99339" name="Group 292"/>
            <p:cNvGrpSpPr>
              <a:grpSpLocks/>
            </p:cNvGrpSpPr>
            <p:nvPr/>
          </p:nvGrpSpPr>
          <p:grpSpPr bwMode="auto">
            <a:xfrm>
              <a:off x="3654" y="2062"/>
              <a:ext cx="635" cy="379"/>
              <a:chOff x="3951" y="1515"/>
              <a:chExt cx="635" cy="379"/>
            </a:xfrm>
          </p:grpSpPr>
          <p:sp>
            <p:nvSpPr>
              <p:cNvPr id="99611" name="Freeform 291"/>
              <p:cNvSpPr>
                <a:spLocks/>
              </p:cNvSpPr>
              <p:nvPr/>
            </p:nvSpPr>
            <p:spPr bwMode="auto">
              <a:xfrm>
                <a:off x="3987" y="1568"/>
                <a:ext cx="194" cy="218"/>
              </a:xfrm>
              <a:custGeom>
                <a:avLst/>
                <a:gdLst>
                  <a:gd name="T0" fmla="*/ 184 w 194"/>
                  <a:gd name="T1" fmla="*/ 88 h 218"/>
                  <a:gd name="T2" fmla="*/ 141 w 194"/>
                  <a:gd name="T3" fmla="*/ 45 h 218"/>
                  <a:gd name="T4" fmla="*/ 93 w 194"/>
                  <a:gd name="T5" fmla="*/ 2 h 218"/>
                  <a:gd name="T6" fmla="*/ 55 w 194"/>
                  <a:gd name="T7" fmla="*/ 6 h 218"/>
                  <a:gd name="T8" fmla="*/ 21 w 194"/>
                  <a:gd name="T9" fmla="*/ 45 h 218"/>
                  <a:gd name="T10" fmla="*/ 2 w 194"/>
                  <a:gd name="T11" fmla="*/ 174 h 218"/>
                  <a:gd name="T12" fmla="*/ 7 w 194"/>
                  <a:gd name="T13" fmla="*/ 213 h 218"/>
                  <a:gd name="T14" fmla="*/ 16 w 194"/>
                  <a:gd name="T15" fmla="*/ 198 h 218"/>
                  <a:gd name="T16" fmla="*/ 31 w 194"/>
                  <a:gd name="T17" fmla="*/ 203 h 218"/>
                  <a:gd name="T18" fmla="*/ 179 w 194"/>
                  <a:gd name="T19" fmla="*/ 179 h 218"/>
                  <a:gd name="T20" fmla="*/ 184 w 194"/>
                  <a:gd name="T21" fmla="*/ 88 h 2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218">
                    <a:moveTo>
                      <a:pt x="184" y="88"/>
                    </a:moveTo>
                    <a:cubicBezTo>
                      <a:pt x="177" y="70"/>
                      <a:pt x="159" y="52"/>
                      <a:pt x="141" y="45"/>
                    </a:cubicBezTo>
                    <a:cubicBezTo>
                      <a:pt x="128" y="25"/>
                      <a:pt x="108" y="23"/>
                      <a:pt x="93" y="2"/>
                    </a:cubicBezTo>
                    <a:cubicBezTo>
                      <a:pt x="80" y="3"/>
                      <a:pt x="66" y="0"/>
                      <a:pt x="55" y="6"/>
                    </a:cubicBezTo>
                    <a:cubicBezTo>
                      <a:pt x="40" y="15"/>
                      <a:pt x="35" y="35"/>
                      <a:pt x="21" y="45"/>
                    </a:cubicBezTo>
                    <a:cubicBezTo>
                      <a:pt x="7" y="85"/>
                      <a:pt x="11" y="131"/>
                      <a:pt x="2" y="174"/>
                    </a:cubicBezTo>
                    <a:cubicBezTo>
                      <a:pt x="4" y="187"/>
                      <a:pt x="0" y="202"/>
                      <a:pt x="7" y="213"/>
                    </a:cubicBezTo>
                    <a:cubicBezTo>
                      <a:pt x="10" y="218"/>
                      <a:pt x="11" y="200"/>
                      <a:pt x="16" y="198"/>
                    </a:cubicBezTo>
                    <a:cubicBezTo>
                      <a:pt x="21" y="196"/>
                      <a:pt x="26" y="201"/>
                      <a:pt x="31" y="203"/>
                    </a:cubicBezTo>
                    <a:cubicBezTo>
                      <a:pt x="86" y="200"/>
                      <a:pt x="135" y="210"/>
                      <a:pt x="179" y="179"/>
                    </a:cubicBezTo>
                    <a:cubicBezTo>
                      <a:pt x="181" y="161"/>
                      <a:pt x="194" y="108"/>
                      <a:pt x="184" y="88"/>
                    </a:cubicBezTo>
                    <a:close/>
                  </a:path>
                </a:pathLst>
              </a:custGeom>
              <a:solidFill>
                <a:srgbClr val="FFC21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9612" name="Group 290"/>
              <p:cNvGrpSpPr>
                <a:grpSpLocks/>
              </p:cNvGrpSpPr>
              <p:nvPr/>
            </p:nvGrpSpPr>
            <p:grpSpPr bwMode="auto">
              <a:xfrm>
                <a:off x="3951" y="1515"/>
                <a:ext cx="635" cy="379"/>
                <a:chOff x="3692" y="2168"/>
                <a:chExt cx="635" cy="379"/>
              </a:xfrm>
            </p:grpSpPr>
            <p:sp>
              <p:nvSpPr>
                <p:cNvPr id="99613" name="Freeform 13"/>
                <p:cNvSpPr>
                  <a:spLocks/>
                </p:cNvSpPr>
                <p:nvPr/>
              </p:nvSpPr>
              <p:spPr bwMode="auto">
                <a:xfrm rot="-1031794">
                  <a:off x="4296" y="2468"/>
                  <a:ext cx="31" cy="79"/>
                </a:xfrm>
                <a:custGeom>
                  <a:avLst/>
                  <a:gdLst>
                    <a:gd name="T0" fmla="*/ 0 w 98"/>
                    <a:gd name="T1" fmla="*/ 0 h 262"/>
                    <a:gd name="T2" fmla="*/ 0 w 98"/>
                    <a:gd name="T3" fmla="*/ 0 h 262"/>
                    <a:gd name="T4" fmla="*/ 0 w 98"/>
                    <a:gd name="T5" fmla="*/ 0 h 262"/>
                    <a:gd name="T6" fmla="*/ 0 w 98"/>
                    <a:gd name="T7" fmla="*/ 0 h 262"/>
                    <a:gd name="T8" fmla="*/ 0 w 98"/>
                    <a:gd name="T9" fmla="*/ 0 h 262"/>
                    <a:gd name="T10" fmla="*/ 0 w 98"/>
                    <a:gd name="T11" fmla="*/ 0 h 262"/>
                    <a:gd name="T12" fmla="*/ 0 w 98"/>
                    <a:gd name="T13" fmla="*/ 0 h 262"/>
                    <a:gd name="T14" fmla="*/ 0 w 98"/>
                    <a:gd name="T15" fmla="*/ 0 h 262"/>
                    <a:gd name="T16" fmla="*/ 0 w 98"/>
                    <a:gd name="T17" fmla="*/ 0 h 262"/>
                    <a:gd name="T18" fmla="*/ 0 w 98"/>
                    <a:gd name="T19" fmla="*/ 0 h 262"/>
                    <a:gd name="T20" fmla="*/ 0 w 98"/>
                    <a:gd name="T21" fmla="*/ 0 h 262"/>
                    <a:gd name="T22" fmla="*/ 0 w 98"/>
                    <a:gd name="T23" fmla="*/ 0 h 262"/>
                    <a:gd name="T24" fmla="*/ 0 w 98"/>
                    <a:gd name="T25" fmla="*/ 0 h 262"/>
                    <a:gd name="T26" fmla="*/ 0 w 98"/>
                    <a:gd name="T27" fmla="*/ 0 h 262"/>
                    <a:gd name="T28" fmla="*/ 0 w 98"/>
                    <a:gd name="T29" fmla="*/ 0 h 262"/>
                    <a:gd name="T30" fmla="*/ 0 w 98"/>
                    <a:gd name="T31" fmla="*/ 0 h 262"/>
                    <a:gd name="T32" fmla="*/ 0 w 98"/>
                    <a:gd name="T33" fmla="*/ 0 h 262"/>
                    <a:gd name="T34" fmla="*/ 0 w 98"/>
                    <a:gd name="T35" fmla="*/ 0 h 262"/>
                    <a:gd name="T36" fmla="*/ 0 w 98"/>
                    <a:gd name="T37" fmla="*/ 0 h 262"/>
                    <a:gd name="T38" fmla="*/ 0 w 98"/>
                    <a:gd name="T39" fmla="*/ 0 h 262"/>
                    <a:gd name="T40" fmla="*/ 0 w 98"/>
                    <a:gd name="T41" fmla="*/ 0 h 262"/>
                    <a:gd name="T42" fmla="*/ 0 w 98"/>
                    <a:gd name="T43" fmla="*/ 0 h 262"/>
                    <a:gd name="T44" fmla="*/ 0 w 98"/>
                    <a:gd name="T45" fmla="*/ 0 h 262"/>
                    <a:gd name="T46" fmla="*/ 0 w 98"/>
                    <a:gd name="T47" fmla="*/ 0 h 262"/>
                    <a:gd name="T48" fmla="*/ 0 w 98"/>
                    <a:gd name="T49" fmla="*/ 0 h 262"/>
                    <a:gd name="T50" fmla="*/ 0 w 98"/>
                    <a:gd name="T51" fmla="*/ 0 h 262"/>
                    <a:gd name="T52" fmla="*/ 0 w 98"/>
                    <a:gd name="T53" fmla="*/ 0 h 262"/>
                    <a:gd name="T54" fmla="*/ 0 w 98"/>
                    <a:gd name="T55" fmla="*/ 0 h 262"/>
                    <a:gd name="T56" fmla="*/ 0 w 98"/>
                    <a:gd name="T57" fmla="*/ 0 h 262"/>
                    <a:gd name="T58" fmla="*/ 0 w 98"/>
                    <a:gd name="T59" fmla="*/ 0 h 262"/>
                    <a:gd name="T60" fmla="*/ 0 w 98"/>
                    <a:gd name="T61" fmla="*/ 0 h 262"/>
                    <a:gd name="T62" fmla="*/ 0 w 98"/>
                    <a:gd name="T63" fmla="*/ 0 h 262"/>
                    <a:gd name="T64" fmla="*/ 0 w 98"/>
                    <a:gd name="T65" fmla="*/ 0 h 262"/>
                    <a:gd name="T66" fmla="*/ 0 w 98"/>
                    <a:gd name="T67" fmla="*/ 0 h 262"/>
                    <a:gd name="T68" fmla="*/ 0 w 98"/>
                    <a:gd name="T69" fmla="*/ 0 h 262"/>
                    <a:gd name="T70" fmla="*/ 0 w 98"/>
                    <a:gd name="T71" fmla="*/ 0 h 262"/>
                    <a:gd name="T72" fmla="*/ 0 w 98"/>
                    <a:gd name="T73" fmla="*/ 0 h 262"/>
                    <a:gd name="T74" fmla="*/ 0 w 98"/>
                    <a:gd name="T75" fmla="*/ 0 h 262"/>
                    <a:gd name="T76" fmla="*/ 0 w 98"/>
                    <a:gd name="T77" fmla="*/ 0 h 262"/>
                    <a:gd name="T78" fmla="*/ 0 w 98"/>
                    <a:gd name="T79" fmla="*/ 0 h 262"/>
                    <a:gd name="T80" fmla="*/ 0 w 98"/>
                    <a:gd name="T81" fmla="*/ 0 h 262"/>
                    <a:gd name="T82" fmla="*/ 0 w 98"/>
                    <a:gd name="T83" fmla="*/ 0 h 262"/>
                    <a:gd name="T84" fmla="*/ 0 w 98"/>
                    <a:gd name="T85" fmla="*/ 0 h 262"/>
                    <a:gd name="T86" fmla="*/ 0 w 98"/>
                    <a:gd name="T87" fmla="*/ 0 h 262"/>
                    <a:gd name="T88" fmla="*/ 0 w 98"/>
                    <a:gd name="T89" fmla="*/ 0 h 262"/>
                    <a:gd name="T90" fmla="*/ 0 w 98"/>
                    <a:gd name="T91" fmla="*/ 0 h 262"/>
                    <a:gd name="T92" fmla="*/ 0 w 98"/>
                    <a:gd name="T93" fmla="*/ 0 h 262"/>
                    <a:gd name="T94" fmla="*/ 0 w 98"/>
                    <a:gd name="T95" fmla="*/ 0 h 262"/>
                    <a:gd name="T96" fmla="*/ 0 w 98"/>
                    <a:gd name="T97" fmla="*/ 0 h 262"/>
                    <a:gd name="T98" fmla="*/ 0 w 98"/>
                    <a:gd name="T99" fmla="*/ 0 h 262"/>
                    <a:gd name="T100" fmla="*/ 0 w 98"/>
                    <a:gd name="T101" fmla="*/ 0 h 262"/>
                    <a:gd name="T102" fmla="*/ 0 w 98"/>
                    <a:gd name="T103" fmla="*/ 0 h 262"/>
                    <a:gd name="T104" fmla="*/ 0 w 98"/>
                    <a:gd name="T105" fmla="*/ 0 h 26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98" h="262">
                      <a:moveTo>
                        <a:pt x="52" y="160"/>
                      </a:moveTo>
                      <a:lnTo>
                        <a:pt x="60" y="174"/>
                      </a:lnTo>
                      <a:lnTo>
                        <a:pt x="67" y="184"/>
                      </a:lnTo>
                      <a:lnTo>
                        <a:pt x="73" y="194"/>
                      </a:lnTo>
                      <a:lnTo>
                        <a:pt x="78" y="207"/>
                      </a:lnTo>
                      <a:lnTo>
                        <a:pt x="78" y="222"/>
                      </a:lnTo>
                      <a:lnTo>
                        <a:pt x="73" y="233"/>
                      </a:lnTo>
                      <a:lnTo>
                        <a:pt x="63" y="240"/>
                      </a:lnTo>
                      <a:lnTo>
                        <a:pt x="52" y="243"/>
                      </a:lnTo>
                      <a:lnTo>
                        <a:pt x="36" y="238"/>
                      </a:lnTo>
                      <a:lnTo>
                        <a:pt x="26" y="223"/>
                      </a:lnTo>
                      <a:lnTo>
                        <a:pt x="21" y="204"/>
                      </a:lnTo>
                      <a:lnTo>
                        <a:pt x="21" y="187"/>
                      </a:lnTo>
                      <a:lnTo>
                        <a:pt x="24" y="174"/>
                      </a:lnTo>
                      <a:lnTo>
                        <a:pt x="29" y="161"/>
                      </a:lnTo>
                      <a:lnTo>
                        <a:pt x="33" y="148"/>
                      </a:lnTo>
                      <a:lnTo>
                        <a:pt x="39" y="137"/>
                      </a:lnTo>
                      <a:lnTo>
                        <a:pt x="52" y="96"/>
                      </a:lnTo>
                      <a:lnTo>
                        <a:pt x="56" y="52"/>
                      </a:lnTo>
                      <a:lnTo>
                        <a:pt x="54" y="14"/>
                      </a:lnTo>
                      <a:lnTo>
                        <a:pt x="52" y="0"/>
                      </a:lnTo>
                      <a:lnTo>
                        <a:pt x="49" y="23"/>
                      </a:lnTo>
                      <a:lnTo>
                        <a:pt x="44" y="58"/>
                      </a:lnTo>
                      <a:lnTo>
                        <a:pt x="36" y="96"/>
                      </a:lnTo>
                      <a:lnTo>
                        <a:pt x="21" y="131"/>
                      </a:lnTo>
                      <a:lnTo>
                        <a:pt x="17" y="143"/>
                      </a:lnTo>
                      <a:lnTo>
                        <a:pt x="13" y="153"/>
                      </a:lnTo>
                      <a:lnTo>
                        <a:pt x="8" y="164"/>
                      </a:lnTo>
                      <a:lnTo>
                        <a:pt x="6" y="176"/>
                      </a:lnTo>
                      <a:lnTo>
                        <a:pt x="3" y="189"/>
                      </a:lnTo>
                      <a:lnTo>
                        <a:pt x="0" y="202"/>
                      </a:lnTo>
                      <a:lnTo>
                        <a:pt x="0" y="215"/>
                      </a:lnTo>
                      <a:lnTo>
                        <a:pt x="3" y="226"/>
                      </a:lnTo>
                      <a:lnTo>
                        <a:pt x="8" y="238"/>
                      </a:lnTo>
                      <a:lnTo>
                        <a:pt x="16" y="248"/>
                      </a:lnTo>
                      <a:lnTo>
                        <a:pt x="27" y="255"/>
                      </a:lnTo>
                      <a:lnTo>
                        <a:pt x="42" y="261"/>
                      </a:lnTo>
                      <a:lnTo>
                        <a:pt x="49" y="262"/>
                      </a:lnTo>
                      <a:lnTo>
                        <a:pt x="56" y="262"/>
                      </a:lnTo>
                      <a:lnTo>
                        <a:pt x="63" y="262"/>
                      </a:lnTo>
                      <a:lnTo>
                        <a:pt x="69" y="259"/>
                      </a:lnTo>
                      <a:lnTo>
                        <a:pt x="76" y="256"/>
                      </a:lnTo>
                      <a:lnTo>
                        <a:pt x="82" y="252"/>
                      </a:lnTo>
                      <a:lnTo>
                        <a:pt x="86" y="248"/>
                      </a:lnTo>
                      <a:lnTo>
                        <a:pt x="90" y="242"/>
                      </a:lnTo>
                      <a:lnTo>
                        <a:pt x="96" y="230"/>
                      </a:lnTo>
                      <a:lnTo>
                        <a:pt x="98" y="217"/>
                      </a:lnTo>
                      <a:lnTo>
                        <a:pt x="95" y="206"/>
                      </a:lnTo>
                      <a:lnTo>
                        <a:pt x="89" y="194"/>
                      </a:lnTo>
                      <a:lnTo>
                        <a:pt x="83" y="184"/>
                      </a:lnTo>
                      <a:lnTo>
                        <a:pt x="75" y="176"/>
                      </a:lnTo>
                      <a:lnTo>
                        <a:pt x="65" y="167"/>
                      </a:lnTo>
                      <a:lnTo>
                        <a:pt x="52" y="160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4" name="Freeform 9"/>
                <p:cNvSpPr>
                  <a:spLocks/>
                </p:cNvSpPr>
                <p:nvPr/>
              </p:nvSpPr>
              <p:spPr bwMode="auto">
                <a:xfrm rot="4709242" flipH="1">
                  <a:off x="3669" y="2273"/>
                  <a:ext cx="199" cy="105"/>
                </a:xfrm>
                <a:custGeom>
                  <a:avLst/>
                  <a:gdLst>
                    <a:gd name="T0" fmla="*/ 0 w 941"/>
                    <a:gd name="T1" fmla="*/ 0 h 467"/>
                    <a:gd name="T2" fmla="*/ 0 w 941"/>
                    <a:gd name="T3" fmla="*/ 0 h 467"/>
                    <a:gd name="T4" fmla="*/ 0 w 941"/>
                    <a:gd name="T5" fmla="*/ 0 h 467"/>
                    <a:gd name="T6" fmla="*/ 0 w 941"/>
                    <a:gd name="T7" fmla="*/ 0 h 467"/>
                    <a:gd name="T8" fmla="*/ 0 w 941"/>
                    <a:gd name="T9" fmla="*/ 0 h 467"/>
                    <a:gd name="T10" fmla="*/ 0 w 941"/>
                    <a:gd name="T11" fmla="*/ 0 h 467"/>
                    <a:gd name="T12" fmla="*/ 0 w 941"/>
                    <a:gd name="T13" fmla="*/ 0 h 467"/>
                    <a:gd name="T14" fmla="*/ 0 w 941"/>
                    <a:gd name="T15" fmla="*/ 0 h 467"/>
                    <a:gd name="T16" fmla="*/ 0 w 941"/>
                    <a:gd name="T17" fmla="*/ 0 h 467"/>
                    <a:gd name="T18" fmla="*/ 0 w 941"/>
                    <a:gd name="T19" fmla="*/ 0 h 467"/>
                    <a:gd name="T20" fmla="*/ 0 w 941"/>
                    <a:gd name="T21" fmla="*/ 0 h 467"/>
                    <a:gd name="T22" fmla="*/ 0 w 941"/>
                    <a:gd name="T23" fmla="*/ 0 h 467"/>
                    <a:gd name="T24" fmla="*/ 0 w 941"/>
                    <a:gd name="T25" fmla="*/ 0 h 467"/>
                    <a:gd name="T26" fmla="*/ 0 w 941"/>
                    <a:gd name="T27" fmla="*/ 0 h 467"/>
                    <a:gd name="T28" fmla="*/ 0 w 941"/>
                    <a:gd name="T29" fmla="*/ 0 h 467"/>
                    <a:gd name="T30" fmla="*/ 0 w 941"/>
                    <a:gd name="T31" fmla="*/ 0 h 467"/>
                    <a:gd name="T32" fmla="*/ 0 w 941"/>
                    <a:gd name="T33" fmla="*/ 0 h 467"/>
                    <a:gd name="T34" fmla="*/ 0 w 941"/>
                    <a:gd name="T35" fmla="*/ 0 h 467"/>
                    <a:gd name="T36" fmla="*/ 0 w 941"/>
                    <a:gd name="T37" fmla="*/ 0 h 467"/>
                    <a:gd name="T38" fmla="*/ 0 w 941"/>
                    <a:gd name="T39" fmla="*/ 0 h 467"/>
                    <a:gd name="T40" fmla="*/ 0 w 941"/>
                    <a:gd name="T41" fmla="*/ 0 h 467"/>
                    <a:gd name="T42" fmla="*/ 0 w 941"/>
                    <a:gd name="T43" fmla="*/ 0 h 467"/>
                    <a:gd name="T44" fmla="*/ 0 w 941"/>
                    <a:gd name="T45" fmla="*/ 0 h 467"/>
                    <a:gd name="T46" fmla="*/ 0 w 941"/>
                    <a:gd name="T47" fmla="*/ 0 h 467"/>
                    <a:gd name="T48" fmla="*/ 0 w 941"/>
                    <a:gd name="T49" fmla="*/ 0 h 467"/>
                    <a:gd name="T50" fmla="*/ 0 w 941"/>
                    <a:gd name="T51" fmla="*/ 0 h 467"/>
                    <a:gd name="T52" fmla="*/ 0 w 941"/>
                    <a:gd name="T53" fmla="*/ 0 h 467"/>
                    <a:gd name="T54" fmla="*/ 0 w 941"/>
                    <a:gd name="T55" fmla="*/ 0 h 467"/>
                    <a:gd name="T56" fmla="*/ 0 w 941"/>
                    <a:gd name="T57" fmla="*/ 0 h 467"/>
                    <a:gd name="T58" fmla="*/ 0 w 941"/>
                    <a:gd name="T59" fmla="*/ 0 h 467"/>
                    <a:gd name="T60" fmla="*/ 0 w 941"/>
                    <a:gd name="T61" fmla="*/ 0 h 467"/>
                    <a:gd name="T62" fmla="*/ 0 w 941"/>
                    <a:gd name="T63" fmla="*/ 0 h 467"/>
                    <a:gd name="T64" fmla="*/ 0 w 941"/>
                    <a:gd name="T65" fmla="*/ 0 h 467"/>
                    <a:gd name="T66" fmla="*/ 0 w 941"/>
                    <a:gd name="T67" fmla="*/ 0 h 467"/>
                    <a:gd name="T68" fmla="*/ 0 w 941"/>
                    <a:gd name="T69" fmla="*/ 0 h 467"/>
                    <a:gd name="T70" fmla="*/ 0 w 941"/>
                    <a:gd name="T71" fmla="*/ 0 h 467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0" t="0" r="r" b="b"/>
                  <a:pathLst>
                    <a:path w="941" h="467">
                      <a:moveTo>
                        <a:pt x="924" y="0"/>
                      </a:moveTo>
                      <a:lnTo>
                        <a:pt x="917" y="11"/>
                      </a:lnTo>
                      <a:lnTo>
                        <a:pt x="907" y="22"/>
                      </a:lnTo>
                      <a:lnTo>
                        <a:pt x="894" y="36"/>
                      </a:lnTo>
                      <a:lnTo>
                        <a:pt x="878" y="49"/>
                      </a:lnTo>
                      <a:lnTo>
                        <a:pt x="858" y="65"/>
                      </a:lnTo>
                      <a:lnTo>
                        <a:pt x="836" y="83"/>
                      </a:lnTo>
                      <a:lnTo>
                        <a:pt x="810" y="98"/>
                      </a:lnTo>
                      <a:lnTo>
                        <a:pt x="783" y="117"/>
                      </a:lnTo>
                      <a:lnTo>
                        <a:pt x="754" y="136"/>
                      </a:lnTo>
                      <a:lnTo>
                        <a:pt x="721" y="155"/>
                      </a:lnTo>
                      <a:lnTo>
                        <a:pt x="688" y="175"/>
                      </a:lnTo>
                      <a:lnTo>
                        <a:pt x="652" y="195"/>
                      </a:lnTo>
                      <a:lnTo>
                        <a:pt x="613" y="215"/>
                      </a:lnTo>
                      <a:lnTo>
                        <a:pt x="574" y="235"/>
                      </a:lnTo>
                      <a:lnTo>
                        <a:pt x="532" y="257"/>
                      </a:lnTo>
                      <a:lnTo>
                        <a:pt x="491" y="277"/>
                      </a:lnTo>
                      <a:lnTo>
                        <a:pt x="449" y="297"/>
                      </a:lnTo>
                      <a:lnTo>
                        <a:pt x="407" y="314"/>
                      </a:lnTo>
                      <a:lnTo>
                        <a:pt x="365" y="332"/>
                      </a:lnTo>
                      <a:lnTo>
                        <a:pt x="327" y="349"/>
                      </a:lnTo>
                      <a:lnTo>
                        <a:pt x="288" y="363"/>
                      </a:lnTo>
                      <a:lnTo>
                        <a:pt x="252" y="378"/>
                      </a:lnTo>
                      <a:lnTo>
                        <a:pt x="216" y="391"/>
                      </a:lnTo>
                      <a:lnTo>
                        <a:pt x="182" y="402"/>
                      </a:lnTo>
                      <a:lnTo>
                        <a:pt x="151" y="411"/>
                      </a:lnTo>
                      <a:lnTo>
                        <a:pt x="122" y="420"/>
                      </a:lnTo>
                      <a:lnTo>
                        <a:pt x="96" y="427"/>
                      </a:lnTo>
                      <a:lnTo>
                        <a:pt x="72" y="432"/>
                      </a:lnTo>
                      <a:lnTo>
                        <a:pt x="50" y="435"/>
                      </a:lnTo>
                      <a:lnTo>
                        <a:pt x="31" y="438"/>
                      </a:lnTo>
                      <a:lnTo>
                        <a:pt x="15" y="438"/>
                      </a:lnTo>
                      <a:lnTo>
                        <a:pt x="2" y="437"/>
                      </a:lnTo>
                      <a:lnTo>
                        <a:pt x="1" y="443"/>
                      </a:lnTo>
                      <a:lnTo>
                        <a:pt x="0" y="447"/>
                      </a:lnTo>
                      <a:lnTo>
                        <a:pt x="0" y="451"/>
                      </a:lnTo>
                      <a:lnTo>
                        <a:pt x="1" y="456"/>
                      </a:lnTo>
                      <a:lnTo>
                        <a:pt x="7" y="461"/>
                      </a:lnTo>
                      <a:lnTo>
                        <a:pt x="17" y="466"/>
                      </a:lnTo>
                      <a:lnTo>
                        <a:pt x="31" y="467"/>
                      </a:lnTo>
                      <a:lnTo>
                        <a:pt x="50" y="466"/>
                      </a:lnTo>
                      <a:lnTo>
                        <a:pt x="73" y="461"/>
                      </a:lnTo>
                      <a:lnTo>
                        <a:pt x="99" y="457"/>
                      </a:lnTo>
                      <a:lnTo>
                        <a:pt x="129" y="448"/>
                      </a:lnTo>
                      <a:lnTo>
                        <a:pt x="161" y="440"/>
                      </a:lnTo>
                      <a:lnTo>
                        <a:pt x="197" y="428"/>
                      </a:lnTo>
                      <a:lnTo>
                        <a:pt x="234" y="415"/>
                      </a:lnTo>
                      <a:lnTo>
                        <a:pt x="275" y="399"/>
                      </a:lnTo>
                      <a:lnTo>
                        <a:pt x="318" y="384"/>
                      </a:lnTo>
                      <a:lnTo>
                        <a:pt x="361" y="365"/>
                      </a:lnTo>
                      <a:lnTo>
                        <a:pt x="407" y="345"/>
                      </a:lnTo>
                      <a:lnTo>
                        <a:pt x="455" y="324"/>
                      </a:lnTo>
                      <a:lnTo>
                        <a:pt x="502" y="301"/>
                      </a:lnTo>
                      <a:lnTo>
                        <a:pt x="550" y="278"/>
                      </a:lnTo>
                      <a:lnTo>
                        <a:pt x="597" y="255"/>
                      </a:lnTo>
                      <a:lnTo>
                        <a:pt x="640" y="232"/>
                      </a:lnTo>
                      <a:lnTo>
                        <a:pt x="684" y="211"/>
                      </a:lnTo>
                      <a:lnTo>
                        <a:pt x="723" y="188"/>
                      </a:lnTo>
                      <a:lnTo>
                        <a:pt x="760" y="166"/>
                      </a:lnTo>
                      <a:lnTo>
                        <a:pt x="795" y="146"/>
                      </a:lnTo>
                      <a:lnTo>
                        <a:pt x="826" y="124"/>
                      </a:lnTo>
                      <a:lnTo>
                        <a:pt x="854" y="106"/>
                      </a:lnTo>
                      <a:lnTo>
                        <a:pt x="878" y="87"/>
                      </a:lnTo>
                      <a:lnTo>
                        <a:pt x="900" y="71"/>
                      </a:lnTo>
                      <a:lnTo>
                        <a:pt x="916" y="55"/>
                      </a:lnTo>
                      <a:lnTo>
                        <a:pt x="929" y="41"/>
                      </a:lnTo>
                      <a:lnTo>
                        <a:pt x="937" y="28"/>
                      </a:lnTo>
                      <a:lnTo>
                        <a:pt x="941" y="18"/>
                      </a:lnTo>
                      <a:lnTo>
                        <a:pt x="940" y="9"/>
                      </a:lnTo>
                      <a:lnTo>
                        <a:pt x="937" y="6"/>
                      </a:lnTo>
                      <a:lnTo>
                        <a:pt x="934" y="3"/>
                      </a:lnTo>
                      <a:lnTo>
                        <a:pt x="930" y="2"/>
                      </a:lnTo>
                      <a:lnTo>
                        <a:pt x="924" y="0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5" name="Freeform 10"/>
                <p:cNvSpPr>
                  <a:spLocks/>
                </p:cNvSpPr>
                <p:nvPr/>
              </p:nvSpPr>
              <p:spPr bwMode="auto">
                <a:xfrm rot="4709242" flipH="1">
                  <a:off x="3828" y="2252"/>
                  <a:ext cx="74" cy="55"/>
                </a:xfrm>
                <a:custGeom>
                  <a:avLst/>
                  <a:gdLst>
                    <a:gd name="T0" fmla="*/ 0 w 353"/>
                    <a:gd name="T1" fmla="*/ 0 h 244"/>
                    <a:gd name="T2" fmla="*/ 0 w 353"/>
                    <a:gd name="T3" fmla="*/ 0 h 244"/>
                    <a:gd name="T4" fmla="*/ 0 w 353"/>
                    <a:gd name="T5" fmla="*/ 0 h 244"/>
                    <a:gd name="T6" fmla="*/ 0 w 353"/>
                    <a:gd name="T7" fmla="*/ 0 h 244"/>
                    <a:gd name="T8" fmla="*/ 0 w 353"/>
                    <a:gd name="T9" fmla="*/ 0 h 244"/>
                    <a:gd name="T10" fmla="*/ 0 w 353"/>
                    <a:gd name="T11" fmla="*/ 0 h 244"/>
                    <a:gd name="T12" fmla="*/ 0 w 353"/>
                    <a:gd name="T13" fmla="*/ 0 h 244"/>
                    <a:gd name="T14" fmla="*/ 0 w 353"/>
                    <a:gd name="T15" fmla="*/ 0 h 244"/>
                    <a:gd name="T16" fmla="*/ 0 w 353"/>
                    <a:gd name="T17" fmla="*/ 0 h 244"/>
                    <a:gd name="T18" fmla="*/ 0 w 353"/>
                    <a:gd name="T19" fmla="*/ 0 h 244"/>
                    <a:gd name="T20" fmla="*/ 0 w 353"/>
                    <a:gd name="T21" fmla="*/ 0 h 244"/>
                    <a:gd name="T22" fmla="*/ 0 w 353"/>
                    <a:gd name="T23" fmla="*/ 0 h 244"/>
                    <a:gd name="T24" fmla="*/ 0 w 353"/>
                    <a:gd name="T25" fmla="*/ 0 h 244"/>
                    <a:gd name="T26" fmla="*/ 0 w 353"/>
                    <a:gd name="T27" fmla="*/ 0 h 244"/>
                    <a:gd name="T28" fmla="*/ 0 w 353"/>
                    <a:gd name="T29" fmla="*/ 0 h 244"/>
                    <a:gd name="T30" fmla="*/ 0 w 353"/>
                    <a:gd name="T31" fmla="*/ 0 h 244"/>
                    <a:gd name="T32" fmla="*/ 0 w 353"/>
                    <a:gd name="T33" fmla="*/ 0 h 244"/>
                    <a:gd name="T34" fmla="*/ 0 w 353"/>
                    <a:gd name="T35" fmla="*/ 0 h 244"/>
                    <a:gd name="T36" fmla="*/ 0 w 353"/>
                    <a:gd name="T37" fmla="*/ 0 h 244"/>
                    <a:gd name="T38" fmla="*/ 0 w 353"/>
                    <a:gd name="T39" fmla="*/ 0 h 244"/>
                    <a:gd name="T40" fmla="*/ 0 w 353"/>
                    <a:gd name="T41" fmla="*/ 0 h 244"/>
                    <a:gd name="T42" fmla="*/ 0 w 353"/>
                    <a:gd name="T43" fmla="*/ 0 h 244"/>
                    <a:gd name="T44" fmla="*/ 0 w 353"/>
                    <a:gd name="T45" fmla="*/ 0 h 244"/>
                    <a:gd name="T46" fmla="*/ 0 w 353"/>
                    <a:gd name="T47" fmla="*/ 0 h 244"/>
                    <a:gd name="T48" fmla="*/ 0 w 353"/>
                    <a:gd name="T49" fmla="*/ 0 h 244"/>
                    <a:gd name="T50" fmla="*/ 0 w 353"/>
                    <a:gd name="T51" fmla="*/ 0 h 244"/>
                    <a:gd name="T52" fmla="*/ 0 w 353"/>
                    <a:gd name="T53" fmla="*/ 0 h 244"/>
                    <a:gd name="T54" fmla="*/ 0 w 353"/>
                    <a:gd name="T55" fmla="*/ 0 h 244"/>
                    <a:gd name="T56" fmla="*/ 0 w 353"/>
                    <a:gd name="T57" fmla="*/ 0 h 244"/>
                    <a:gd name="T58" fmla="*/ 0 w 353"/>
                    <a:gd name="T59" fmla="*/ 0 h 244"/>
                    <a:gd name="T60" fmla="*/ 0 w 353"/>
                    <a:gd name="T61" fmla="*/ 0 h 244"/>
                    <a:gd name="T62" fmla="*/ 0 w 353"/>
                    <a:gd name="T63" fmla="*/ 0 h 244"/>
                    <a:gd name="T64" fmla="*/ 0 w 353"/>
                    <a:gd name="T65" fmla="*/ 0 h 244"/>
                    <a:gd name="T66" fmla="*/ 0 w 353"/>
                    <a:gd name="T67" fmla="*/ 0 h 244"/>
                    <a:gd name="T68" fmla="*/ 0 w 353"/>
                    <a:gd name="T69" fmla="*/ 0 h 244"/>
                    <a:gd name="T70" fmla="*/ 0 w 353"/>
                    <a:gd name="T71" fmla="*/ 0 h 244"/>
                    <a:gd name="T72" fmla="*/ 0 w 353"/>
                    <a:gd name="T73" fmla="*/ 0 h 244"/>
                    <a:gd name="T74" fmla="*/ 0 w 353"/>
                    <a:gd name="T75" fmla="*/ 0 h 244"/>
                    <a:gd name="T76" fmla="*/ 0 w 353"/>
                    <a:gd name="T77" fmla="*/ 0 h 244"/>
                    <a:gd name="T78" fmla="*/ 0 w 353"/>
                    <a:gd name="T79" fmla="*/ 0 h 244"/>
                    <a:gd name="T80" fmla="*/ 0 w 353"/>
                    <a:gd name="T81" fmla="*/ 0 h 24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53" h="244">
                      <a:moveTo>
                        <a:pt x="350" y="219"/>
                      </a:moveTo>
                      <a:lnTo>
                        <a:pt x="334" y="201"/>
                      </a:lnTo>
                      <a:lnTo>
                        <a:pt x="317" y="180"/>
                      </a:lnTo>
                      <a:lnTo>
                        <a:pt x="298" y="162"/>
                      </a:lnTo>
                      <a:lnTo>
                        <a:pt x="278" y="144"/>
                      </a:lnTo>
                      <a:lnTo>
                        <a:pt x="258" y="126"/>
                      </a:lnTo>
                      <a:lnTo>
                        <a:pt x="235" y="108"/>
                      </a:lnTo>
                      <a:lnTo>
                        <a:pt x="213" y="93"/>
                      </a:lnTo>
                      <a:lnTo>
                        <a:pt x="190" y="77"/>
                      </a:lnTo>
                      <a:lnTo>
                        <a:pt x="167" y="62"/>
                      </a:lnTo>
                      <a:lnTo>
                        <a:pt x="144" y="49"/>
                      </a:lnTo>
                      <a:lnTo>
                        <a:pt x="119" y="36"/>
                      </a:lnTo>
                      <a:lnTo>
                        <a:pt x="96" y="26"/>
                      </a:lnTo>
                      <a:lnTo>
                        <a:pt x="73" y="18"/>
                      </a:lnTo>
                      <a:lnTo>
                        <a:pt x="52" y="9"/>
                      </a:lnTo>
                      <a:lnTo>
                        <a:pt x="30" y="5"/>
                      </a:lnTo>
                      <a:lnTo>
                        <a:pt x="9" y="0"/>
                      </a:lnTo>
                      <a:lnTo>
                        <a:pt x="4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20" y="16"/>
                      </a:lnTo>
                      <a:lnTo>
                        <a:pt x="43" y="24"/>
                      </a:lnTo>
                      <a:lnTo>
                        <a:pt x="68" y="32"/>
                      </a:lnTo>
                      <a:lnTo>
                        <a:pt x="94" y="45"/>
                      </a:lnTo>
                      <a:lnTo>
                        <a:pt x="119" y="60"/>
                      </a:lnTo>
                      <a:lnTo>
                        <a:pt x="145" y="77"/>
                      </a:lnTo>
                      <a:lnTo>
                        <a:pt x="171" y="94"/>
                      </a:lnTo>
                      <a:lnTo>
                        <a:pt x="197" y="113"/>
                      </a:lnTo>
                      <a:lnTo>
                        <a:pt x="222" y="133"/>
                      </a:lnTo>
                      <a:lnTo>
                        <a:pt x="245" y="152"/>
                      </a:lnTo>
                      <a:lnTo>
                        <a:pt x="266" y="170"/>
                      </a:lnTo>
                      <a:lnTo>
                        <a:pt x="285" y="189"/>
                      </a:lnTo>
                      <a:lnTo>
                        <a:pt x="302" y="205"/>
                      </a:lnTo>
                      <a:lnTo>
                        <a:pt x="315" y="221"/>
                      </a:lnTo>
                      <a:lnTo>
                        <a:pt x="327" y="234"/>
                      </a:lnTo>
                      <a:lnTo>
                        <a:pt x="333" y="244"/>
                      </a:lnTo>
                      <a:lnTo>
                        <a:pt x="341" y="242"/>
                      </a:lnTo>
                      <a:lnTo>
                        <a:pt x="350" y="237"/>
                      </a:lnTo>
                      <a:lnTo>
                        <a:pt x="353" y="228"/>
                      </a:lnTo>
                      <a:lnTo>
                        <a:pt x="350" y="219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6" name="Freeform 11"/>
                <p:cNvSpPr>
                  <a:spLocks/>
                </p:cNvSpPr>
                <p:nvPr/>
              </p:nvSpPr>
              <p:spPr bwMode="auto">
                <a:xfrm rot="4709242" flipH="1">
                  <a:off x="3830" y="2168"/>
                  <a:ext cx="117" cy="117"/>
                </a:xfrm>
                <a:custGeom>
                  <a:avLst/>
                  <a:gdLst>
                    <a:gd name="T0" fmla="*/ 0 w 556"/>
                    <a:gd name="T1" fmla="*/ 0 h 517"/>
                    <a:gd name="T2" fmla="*/ 0 w 556"/>
                    <a:gd name="T3" fmla="*/ 0 h 517"/>
                    <a:gd name="T4" fmla="*/ 0 w 556"/>
                    <a:gd name="T5" fmla="*/ 0 h 517"/>
                    <a:gd name="T6" fmla="*/ 0 w 556"/>
                    <a:gd name="T7" fmla="*/ 0 h 517"/>
                    <a:gd name="T8" fmla="*/ 0 w 556"/>
                    <a:gd name="T9" fmla="*/ 0 h 517"/>
                    <a:gd name="T10" fmla="*/ 0 w 556"/>
                    <a:gd name="T11" fmla="*/ 0 h 517"/>
                    <a:gd name="T12" fmla="*/ 0 w 556"/>
                    <a:gd name="T13" fmla="*/ 0 h 517"/>
                    <a:gd name="T14" fmla="*/ 0 w 556"/>
                    <a:gd name="T15" fmla="*/ 0 h 517"/>
                    <a:gd name="T16" fmla="*/ 0 w 556"/>
                    <a:gd name="T17" fmla="*/ 0 h 517"/>
                    <a:gd name="T18" fmla="*/ 0 w 556"/>
                    <a:gd name="T19" fmla="*/ 0 h 517"/>
                    <a:gd name="T20" fmla="*/ 0 w 556"/>
                    <a:gd name="T21" fmla="*/ 0 h 517"/>
                    <a:gd name="T22" fmla="*/ 0 w 556"/>
                    <a:gd name="T23" fmla="*/ 0 h 517"/>
                    <a:gd name="T24" fmla="*/ 0 w 556"/>
                    <a:gd name="T25" fmla="*/ 0 h 517"/>
                    <a:gd name="T26" fmla="*/ 0 w 556"/>
                    <a:gd name="T27" fmla="*/ 0 h 517"/>
                    <a:gd name="T28" fmla="*/ 0 w 556"/>
                    <a:gd name="T29" fmla="*/ 0 h 517"/>
                    <a:gd name="T30" fmla="*/ 0 w 556"/>
                    <a:gd name="T31" fmla="*/ 0 h 517"/>
                    <a:gd name="T32" fmla="*/ 0 w 556"/>
                    <a:gd name="T33" fmla="*/ 0 h 517"/>
                    <a:gd name="T34" fmla="*/ 0 w 556"/>
                    <a:gd name="T35" fmla="*/ 0 h 517"/>
                    <a:gd name="T36" fmla="*/ 0 w 556"/>
                    <a:gd name="T37" fmla="*/ 0 h 517"/>
                    <a:gd name="T38" fmla="*/ 0 w 556"/>
                    <a:gd name="T39" fmla="*/ 0 h 517"/>
                    <a:gd name="T40" fmla="*/ 0 w 556"/>
                    <a:gd name="T41" fmla="*/ 0 h 517"/>
                    <a:gd name="T42" fmla="*/ 0 w 556"/>
                    <a:gd name="T43" fmla="*/ 0 h 517"/>
                    <a:gd name="T44" fmla="*/ 0 w 556"/>
                    <a:gd name="T45" fmla="*/ 0 h 517"/>
                    <a:gd name="T46" fmla="*/ 0 w 556"/>
                    <a:gd name="T47" fmla="*/ 0 h 517"/>
                    <a:gd name="T48" fmla="*/ 0 w 556"/>
                    <a:gd name="T49" fmla="*/ 0 h 517"/>
                    <a:gd name="T50" fmla="*/ 0 w 556"/>
                    <a:gd name="T51" fmla="*/ 0 h 517"/>
                    <a:gd name="T52" fmla="*/ 0 w 556"/>
                    <a:gd name="T53" fmla="*/ 0 h 517"/>
                    <a:gd name="T54" fmla="*/ 0 w 556"/>
                    <a:gd name="T55" fmla="*/ 0 h 517"/>
                    <a:gd name="T56" fmla="*/ 0 w 556"/>
                    <a:gd name="T57" fmla="*/ 0 h 517"/>
                    <a:gd name="T58" fmla="*/ 0 w 556"/>
                    <a:gd name="T59" fmla="*/ 0 h 517"/>
                    <a:gd name="T60" fmla="*/ 0 w 556"/>
                    <a:gd name="T61" fmla="*/ 0 h 517"/>
                    <a:gd name="T62" fmla="*/ 0 w 556"/>
                    <a:gd name="T63" fmla="*/ 0 h 517"/>
                    <a:gd name="T64" fmla="*/ 0 w 556"/>
                    <a:gd name="T65" fmla="*/ 0 h 517"/>
                    <a:gd name="T66" fmla="*/ 0 w 556"/>
                    <a:gd name="T67" fmla="*/ 0 h 517"/>
                    <a:gd name="T68" fmla="*/ 0 w 556"/>
                    <a:gd name="T69" fmla="*/ 0 h 517"/>
                    <a:gd name="T70" fmla="*/ 0 w 556"/>
                    <a:gd name="T71" fmla="*/ 0 h 517"/>
                    <a:gd name="T72" fmla="*/ 0 w 556"/>
                    <a:gd name="T73" fmla="*/ 0 h 5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556" h="517">
                      <a:moveTo>
                        <a:pt x="458" y="105"/>
                      </a:moveTo>
                      <a:lnTo>
                        <a:pt x="452" y="97"/>
                      </a:lnTo>
                      <a:lnTo>
                        <a:pt x="445" y="85"/>
                      </a:lnTo>
                      <a:lnTo>
                        <a:pt x="437" y="74"/>
                      </a:lnTo>
                      <a:lnTo>
                        <a:pt x="430" y="62"/>
                      </a:lnTo>
                      <a:lnTo>
                        <a:pt x="422" y="51"/>
                      </a:lnTo>
                      <a:lnTo>
                        <a:pt x="414" y="39"/>
                      </a:lnTo>
                      <a:lnTo>
                        <a:pt x="407" y="28"/>
                      </a:lnTo>
                      <a:lnTo>
                        <a:pt x="400" y="18"/>
                      </a:lnTo>
                      <a:lnTo>
                        <a:pt x="390" y="9"/>
                      </a:lnTo>
                      <a:lnTo>
                        <a:pt x="378" y="3"/>
                      </a:lnTo>
                      <a:lnTo>
                        <a:pt x="370" y="0"/>
                      </a:lnTo>
                      <a:lnTo>
                        <a:pt x="365" y="0"/>
                      </a:lnTo>
                      <a:lnTo>
                        <a:pt x="2" y="162"/>
                      </a:lnTo>
                      <a:lnTo>
                        <a:pt x="0" y="164"/>
                      </a:lnTo>
                      <a:lnTo>
                        <a:pt x="1" y="167"/>
                      </a:lnTo>
                      <a:lnTo>
                        <a:pt x="5" y="170"/>
                      </a:lnTo>
                      <a:lnTo>
                        <a:pt x="11" y="173"/>
                      </a:lnTo>
                      <a:lnTo>
                        <a:pt x="18" y="176"/>
                      </a:lnTo>
                      <a:lnTo>
                        <a:pt x="26" y="179"/>
                      </a:lnTo>
                      <a:lnTo>
                        <a:pt x="33" y="179"/>
                      </a:lnTo>
                      <a:lnTo>
                        <a:pt x="39" y="177"/>
                      </a:lnTo>
                      <a:lnTo>
                        <a:pt x="355" y="36"/>
                      </a:lnTo>
                      <a:lnTo>
                        <a:pt x="358" y="36"/>
                      </a:lnTo>
                      <a:lnTo>
                        <a:pt x="365" y="35"/>
                      </a:lnTo>
                      <a:lnTo>
                        <a:pt x="373" y="36"/>
                      </a:lnTo>
                      <a:lnTo>
                        <a:pt x="377" y="38"/>
                      </a:lnTo>
                      <a:lnTo>
                        <a:pt x="381" y="43"/>
                      </a:lnTo>
                      <a:lnTo>
                        <a:pt x="386" y="51"/>
                      </a:lnTo>
                      <a:lnTo>
                        <a:pt x="393" y="59"/>
                      </a:lnTo>
                      <a:lnTo>
                        <a:pt x="399" y="69"/>
                      </a:lnTo>
                      <a:lnTo>
                        <a:pt x="406" y="79"/>
                      </a:lnTo>
                      <a:lnTo>
                        <a:pt x="413" y="91"/>
                      </a:lnTo>
                      <a:lnTo>
                        <a:pt x="420" y="104"/>
                      </a:lnTo>
                      <a:lnTo>
                        <a:pt x="429" y="117"/>
                      </a:lnTo>
                      <a:lnTo>
                        <a:pt x="448" y="149"/>
                      </a:lnTo>
                      <a:lnTo>
                        <a:pt x="466" y="180"/>
                      </a:lnTo>
                      <a:lnTo>
                        <a:pt x="484" y="215"/>
                      </a:lnTo>
                      <a:lnTo>
                        <a:pt x="499" y="249"/>
                      </a:lnTo>
                      <a:lnTo>
                        <a:pt x="511" y="284"/>
                      </a:lnTo>
                      <a:lnTo>
                        <a:pt x="520" y="316"/>
                      </a:lnTo>
                      <a:lnTo>
                        <a:pt x="522" y="346"/>
                      </a:lnTo>
                      <a:lnTo>
                        <a:pt x="520" y="373"/>
                      </a:lnTo>
                      <a:lnTo>
                        <a:pt x="514" y="389"/>
                      </a:lnTo>
                      <a:lnTo>
                        <a:pt x="504" y="403"/>
                      </a:lnTo>
                      <a:lnTo>
                        <a:pt x="492" y="419"/>
                      </a:lnTo>
                      <a:lnTo>
                        <a:pt x="479" y="434"/>
                      </a:lnTo>
                      <a:lnTo>
                        <a:pt x="465" y="448"/>
                      </a:lnTo>
                      <a:lnTo>
                        <a:pt x="449" y="462"/>
                      </a:lnTo>
                      <a:lnTo>
                        <a:pt x="435" y="477"/>
                      </a:lnTo>
                      <a:lnTo>
                        <a:pt x="420" y="491"/>
                      </a:lnTo>
                      <a:lnTo>
                        <a:pt x="417" y="496"/>
                      </a:lnTo>
                      <a:lnTo>
                        <a:pt x="416" y="501"/>
                      </a:lnTo>
                      <a:lnTo>
                        <a:pt x="416" y="509"/>
                      </a:lnTo>
                      <a:lnTo>
                        <a:pt x="419" y="513"/>
                      </a:lnTo>
                      <a:lnTo>
                        <a:pt x="423" y="516"/>
                      </a:lnTo>
                      <a:lnTo>
                        <a:pt x="429" y="517"/>
                      </a:lnTo>
                      <a:lnTo>
                        <a:pt x="435" y="517"/>
                      </a:lnTo>
                      <a:lnTo>
                        <a:pt x="440" y="514"/>
                      </a:lnTo>
                      <a:lnTo>
                        <a:pt x="456" y="500"/>
                      </a:lnTo>
                      <a:lnTo>
                        <a:pt x="473" y="486"/>
                      </a:lnTo>
                      <a:lnTo>
                        <a:pt x="489" y="470"/>
                      </a:lnTo>
                      <a:lnTo>
                        <a:pt x="504" y="452"/>
                      </a:lnTo>
                      <a:lnTo>
                        <a:pt x="518" y="437"/>
                      </a:lnTo>
                      <a:lnTo>
                        <a:pt x="531" y="418"/>
                      </a:lnTo>
                      <a:lnTo>
                        <a:pt x="543" y="399"/>
                      </a:lnTo>
                      <a:lnTo>
                        <a:pt x="551" y="379"/>
                      </a:lnTo>
                      <a:lnTo>
                        <a:pt x="556" y="354"/>
                      </a:lnTo>
                      <a:lnTo>
                        <a:pt x="554" y="324"/>
                      </a:lnTo>
                      <a:lnTo>
                        <a:pt x="545" y="291"/>
                      </a:lnTo>
                      <a:lnTo>
                        <a:pt x="533" y="255"/>
                      </a:lnTo>
                      <a:lnTo>
                        <a:pt x="517" y="218"/>
                      </a:lnTo>
                      <a:lnTo>
                        <a:pt x="498" y="179"/>
                      </a:lnTo>
                      <a:lnTo>
                        <a:pt x="478" y="141"/>
                      </a:lnTo>
                      <a:lnTo>
                        <a:pt x="458" y="105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7" name="Freeform 12"/>
                <p:cNvSpPr>
                  <a:spLocks/>
                </p:cNvSpPr>
                <p:nvPr/>
              </p:nvSpPr>
              <p:spPr bwMode="auto">
                <a:xfrm rot="4709242" flipH="1">
                  <a:off x="3708" y="2173"/>
                  <a:ext cx="243" cy="275"/>
                </a:xfrm>
                <a:custGeom>
                  <a:avLst/>
                  <a:gdLst>
                    <a:gd name="T0" fmla="*/ 0 w 1155"/>
                    <a:gd name="T1" fmla="*/ 0 h 1222"/>
                    <a:gd name="T2" fmla="*/ 0 w 1155"/>
                    <a:gd name="T3" fmla="*/ 0 h 1222"/>
                    <a:gd name="T4" fmla="*/ 0 w 1155"/>
                    <a:gd name="T5" fmla="*/ 0 h 1222"/>
                    <a:gd name="T6" fmla="*/ 0 w 1155"/>
                    <a:gd name="T7" fmla="*/ 0 h 1222"/>
                    <a:gd name="T8" fmla="*/ 0 w 1155"/>
                    <a:gd name="T9" fmla="*/ 0 h 1222"/>
                    <a:gd name="T10" fmla="*/ 0 w 1155"/>
                    <a:gd name="T11" fmla="*/ 0 h 1222"/>
                    <a:gd name="T12" fmla="*/ 0 w 1155"/>
                    <a:gd name="T13" fmla="*/ 0 h 1222"/>
                    <a:gd name="T14" fmla="*/ 0 w 1155"/>
                    <a:gd name="T15" fmla="*/ 0 h 1222"/>
                    <a:gd name="T16" fmla="*/ 0 w 1155"/>
                    <a:gd name="T17" fmla="*/ 0 h 1222"/>
                    <a:gd name="T18" fmla="*/ 0 w 1155"/>
                    <a:gd name="T19" fmla="*/ 0 h 1222"/>
                    <a:gd name="T20" fmla="*/ 0 w 1155"/>
                    <a:gd name="T21" fmla="*/ 0 h 1222"/>
                    <a:gd name="T22" fmla="*/ 0 w 1155"/>
                    <a:gd name="T23" fmla="*/ 0 h 1222"/>
                    <a:gd name="T24" fmla="*/ 0 w 1155"/>
                    <a:gd name="T25" fmla="*/ 0 h 1222"/>
                    <a:gd name="T26" fmla="*/ 0 w 1155"/>
                    <a:gd name="T27" fmla="*/ 0 h 1222"/>
                    <a:gd name="T28" fmla="*/ 0 w 1155"/>
                    <a:gd name="T29" fmla="*/ 0 h 1222"/>
                    <a:gd name="T30" fmla="*/ 0 w 1155"/>
                    <a:gd name="T31" fmla="*/ 0 h 1222"/>
                    <a:gd name="T32" fmla="*/ 0 w 1155"/>
                    <a:gd name="T33" fmla="*/ 0 h 1222"/>
                    <a:gd name="T34" fmla="*/ 0 w 1155"/>
                    <a:gd name="T35" fmla="*/ 0 h 1222"/>
                    <a:gd name="T36" fmla="*/ 0 w 1155"/>
                    <a:gd name="T37" fmla="*/ 0 h 1222"/>
                    <a:gd name="T38" fmla="*/ 0 w 1155"/>
                    <a:gd name="T39" fmla="*/ 0 h 1222"/>
                    <a:gd name="T40" fmla="*/ 0 w 1155"/>
                    <a:gd name="T41" fmla="*/ 0 h 1222"/>
                    <a:gd name="T42" fmla="*/ 0 w 1155"/>
                    <a:gd name="T43" fmla="*/ 0 h 1222"/>
                    <a:gd name="T44" fmla="*/ 0 w 1155"/>
                    <a:gd name="T45" fmla="*/ 0 h 1222"/>
                    <a:gd name="T46" fmla="*/ 0 w 1155"/>
                    <a:gd name="T47" fmla="*/ 0 h 1222"/>
                    <a:gd name="T48" fmla="*/ 0 w 1155"/>
                    <a:gd name="T49" fmla="*/ 0 h 1222"/>
                    <a:gd name="T50" fmla="*/ 0 w 1155"/>
                    <a:gd name="T51" fmla="*/ 0 h 1222"/>
                    <a:gd name="T52" fmla="*/ 0 w 1155"/>
                    <a:gd name="T53" fmla="*/ 0 h 1222"/>
                    <a:gd name="T54" fmla="*/ 0 w 1155"/>
                    <a:gd name="T55" fmla="*/ 0 h 1222"/>
                    <a:gd name="T56" fmla="*/ 0 w 1155"/>
                    <a:gd name="T57" fmla="*/ 0 h 1222"/>
                    <a:gd name="T58" fmla="*/ 0 w 1155"/>
                    <a:gd name="T59" fmla="*/ 0 h 1222"/>
                    <a:gd name="T60" fmla="*/ 0 w 1155"/>
                    <a:gd name="T61" fmla="*/ 0 h 1222"/>
                    <a:gd name="T62" fmla="*/ 0 w 1155"/>
                    <a:gd name="T63" fmla="*/ 0 h 1222"/>
                    <a:gd name="T64" fmla="*/ 0 w 1155"/>
                    <a:gd name="T65" fmla="*/ 0 h 1222"/>
                    <a:gd name="T66" fmla="*/ 0 w 1155"/>
                    <a:gd name="T67" fmla="*/ 0 h 1222"/>
                    <a:gd name="T68" fmla="*/ 0 w 1155"/>
                    <a:gd name="T69" fmla="*/ 0 h 1222"/>
                    <a:gd name="T70" fmla="*/ 0 w 1155"/>
                    <a:gd name="T71" fmla="*/ 0 h 1222"/>
                    <a:gd name="T72" fmla="*/ 0 w 1155"/>
                    <a:gd name="T73" fmla="*/ 0 h 1222"/>
                    <a:gd name="T74" fmla="*/ 0 w 1155"/>
                    <a:gd name="T75" fmla="*/ 0 h 1222"/>
                    <a:gd name="T76" fmla="*/ 0 w 1155"/>
                    <a:gd name="T77" fmla="*/ 0 h 1222"/>
                    <a:gd name="T78" fmla="*/ 0 w 1155"/>
                    <a:gd name="T79" fmla="*/ 0 h 1222"/>
                    <a:gd name="T80" fmla="*/ 0 w 1155"/>
                    <a:gd name="T81" fmla="*/ 0 h 1222"/>
                    <a:gd name="T82" fmla="*/ 0 w 1155"/>
                    <a:gd name="T83" fmla="*/ 0 h 1222"/>
                    <a:gd name="T84" fmla="*/ 0 w 1155"/>
                    <a:gd name="T85" fmla="*/ 0 h 1222"/>
                    <a:gd name="T86" fmla="*/ 0 w 1155"/>
                    <a:gd name="T87" fmla="*/ 0 h 1222"/>
                    <a:gd name="T88" fmla="*/ 0 w 1155"/>
                    <a:gd name="T89" fmla="*/ 0 h 1222"/>
                    <a:gd name="T90" fmla="*/ 0 w 1155"/>
                    <a:gd name="T91" fmla="*/ 0 h 1222"/>
                    <a:gd name="T92" fmla="*/ 0 w 1155"/>
                    <a:gd name="T93" fmla="*/ 0 h 1222"/>
                    <a:gd name="T94" fmla="*/ 0 w 1155"/>
                    <a:gd name="T95" fmla="*/ 0 h 1222"/>
                    <a:gd name="T96" fmla="*/ 0 w 1155"/>
                    <a:gd name="T97" fmla="*/ 0 h 1222"/>
                    <a:gd name="T98" fmla="*/ 0 w 1155"/>
                    <a:gd name="T99" fmla="*/ 0 h 1222"/>
                    <a:gd name="T100" fmla="*/ 0 w 1155"/>
                    <a:gd name="T101" fmla="*/ 0 h 1222"/>
                    <a:gd name="T102" fmla="*/ 0 w 1155"/>
                    <a:gd name="T103" fmla="*/ 0 h 1222"/>
                    <a:gd name="T104" fmla="*/ 0 w 1155"/>
                    <a:gd name="T105" fmla="*/ 0 h 1222"/>
                    <a:gd name="T106" fmla="*/ 0 w 1155"/>
                    <a:gd name="T107" fmla="*/ 0 h 1222"/>
                    <a:gd name="T108" fmla="*/ 0 w 1155"/>
                    <a:gd name="T109" fmla="*/ 0 h 1222"/>
                    <a:gd name="T110" fmla="*/ 0 w 1155"/>
                    <a:gd name="T111" fmla="*/ 0 h 1222"/>
                    <a:gd name="T112" fmla="*/ 0 w 1155"/>
                    <a:gd name="T113" fmla="*/ 0 h 1222"/>
                    <a:gd name="T114" fmla="*/ 0 w 1155"/>
                    <a:gd name="T115" fmla="*/ 0 h 1222"/>
                    <a:gd name="T116" fmla="*/ 0 w 1155"/>
                    <a:gd name="T117" fmla="*/ 0 h 1222"/>
                    <a:gd name="T118" fmla="*/ 0 w 1155"/>
                    <a:gd name="T119" fmla="*/ 0 h 1222"/>
                    <a:gd name="T120" fmla="*/ 0 w 1155"/>
                    <a:gd name="T121" fmla="*/ 0 h 122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155" h="1222">
                      <a:moveTo>
                        <a:pt x="949" y="1"/>
                      </a:moveTo>
                      <a:lnTo>
                        <a:pt x="515" y="194"/>
                      </a:lnTo>
                      <a:lnTo>
                        <a:pt x="507" y="191"/>
                      </a:lnTo>
                      <a:lnTo>
                        <a:pt x="497" y="190"/>
                      </a:lnTo>
                      <a:lnTo>
                        <a:pt x="488" y="187"/>
                      </a:lnTo>
                      <a:lnTo>
                        <a:pt x="478" y="186"/>
                      </a:lnTo>
                      <a:lnTo>
                        <a:pt x="472" y="160"/>
                      </a:lnTo>
                      <a:lnTo>
                        <a:pt x="464" y="135"/>
                      </a:lnTo>
                      <a:lnTo>
                        <a:pt x="452" y="114"/>
                      </a:lnTo>
                      <a:lnTo>
                        <a:pt x="436" y="95"/>
                      </a:lnTo>
                      <a:lnTo>
                        <a:pt x="445" y="85"/>
                      </a:lnTo>
                      <a:lnTo>
                        <a:pt x="451" y="78"/>
                      </a:lnTo>
                      <a:lnTo>
                        <a:pt x="452" y="70"/>
                      </a:lnTo>
                      <a:lnTo>
                        <a:pt x="451" y="65"/>
                      </a:lnTo>
                      <a:lnTo>
                        <a:pt x="449" y="60"/>
                      </a:lnTo>
                      <a:lnTo>
                        <a:pt x="445" y="58"/>
                      </a:lnTo>
                      <a:lnTo>
                        <a:pt x="438" y="56"/>
                      </a:lnTo>
                      <a:lnTo>
                        <a:pt x="430" y="56"/>
                      </a:lnTo>
                      <a:lnTo>
                        <a:pt x="420" y="69"/>
                      </a:lnTo>
                      <a:lnTo>
                        <a:pt x="406" y="83"/>
                      </a:lnTo>
                      <a:lnTo>
                        <a:pt x="386" y="99"/>
                      </a:lnTo>
                      <a:lnTo>
                        <a:pt x="363" y="117"/>
                      </a:lnTo>
                      <a:lnTo>
                        <a:pt x="334" y="134"/>
                      </a:lnTo>
                      <a:lnTo>
                        <a:pt x="302" y="153"/>
                      </a:lnTo>
                      <a:lnTo>
                        <a:pt x="266" y="171"/>
                      </a:lnTo>
                      <a:lnTo>
                        <a:pt x="229" y="190"/>
                      </a:lnTo>
                      <a:lnTo>
                        <a:pt x="193" y="206"/>
                      </a:lnTo>
                      <a:lnTo>
                        <a:pt x="157" y="222"/>
                      </a:lnTo>
                      <a:lnTo>
                        <a:pt x="122" y="235"/>
                      </a:lnTo>
                      <a:lnTo>
                        <a:pt x="90" y="245"/>
                      </a:lnTo>
                      <a:lnTo>
                        <a:pt x="62" y="253"/>
                      </a:lnTo>
                      <a:lnTo>
                        <a:pt x="37" y="259"/>
                      </a:lnTo>
                      <a:lnTo>
                        <a:pt x="17" y="263"/>
                      </a:lnTo>
                      <a:lnTo>
                        <a:pt x="3" y="263"/>
                      </a:lnTo>
                      <a:lnTo>
                        <a:pt x="1" y="268"/>
                      </a:lnTo>
                      <a:lnTo>
                        <a:pt x="0" y="272"/>
                      </a:lnTo>
                      <a:lnTo>
                        <a:pt x="0" y="275"/>
                      </a:lnTo>
                      <a:lnTo>
                        <a:pt x="1" y="278"/>
                      </a:lnTo>
                      <a:lnTo>
                        <a:pt x="4" y="281"/>
                      </a:lnTo>
                      <a:lnTo>
                        <a:pt x="7" y="284"/>
                      </a:lnTo>
                      <a:lnTo>
                        <a:pt x="13" y="285"/>
                      </a:lnTo>
                      <a:lnTo>
                        <a:pt x="18" y="286"/>
                      </a:lnTo>
                      <a:lnTo>
                        <a:pt x="27" y="286"/>
                      </a:lnTo>
                      <a:lnTo>
                        <a:pt x="36" y="285"/>
                      </a:lnTo>
                      <a:lnTo>
                        <a:pt x="44" y="284"/>
                      </a:lnTo>
                      <a:lnTo>
                        <a:pt x="56" y="282"/>
                      </a:lnTo>
                      <a:lnTo>
                        <a:pt x="60" y="295"/>
                      </a:lnTo>
                      <a:lnTo>
                        <a:pt x="65" y="308"/>
                      </a:lnTo>
                      <a:lnTo>
                        <a:pt x="70" y="321"/>
                      </a:lnTo>
                      <a:lnTo>
                        <a:pt x="78" y="333"/>
                      </a:lnTo>
                      <a:lnTo>
                        <a:pt x="83" y="343"/>
                      </a:lnTo>
                      <a:lnTo>
                        <a:pt x="89" y="353"/>
                      </a:lnTo>
                      <a:lnTo>
                        <a:pt x="96" y="361"/>
                      </a:lnTo>
                      <a:lnTo>
                        <a:pt x="102" y="370"/>
                      </a:lnTo>
                      <a:lnTo>
                        <a:pt x="62" y="456"/>
                      </a:lnTo>
                      <a:lnTo>
                        <a:pt x="34" y="546"/>
                      </a:lnTo>
                      <a:lnTo>
                        <a:pt x="16" y="638"/>
                      </a:lnTo>
                      <a:lnTo>
                        <a:pt x="7" y="731"/>
                      </a:lnTo>
                      <a:lnTo>
                        <a:pt x="7" y="825"/>
                      </a:lnTo>
                      <a:lnTo>
                        <a:pt x="16" y="920"/>
                      </a:lnTo>
                      <a:lnTo>
                        <a:pt x="31" y="1015"/>
                      </a:lnTo>
                      <a:lnTo>
                        <a:pt x="53" y="1109"/>
                      </a:lnTo>
                      <a:lnTo>
                        <a:pt x="50" y="1114"/>
                      </a:lnTo>
                      <a:lnTo>
                        <a:pt x="44" y="1127"/>
                      </a:lnTo>
                      <a:lnTo>
                        <a:pt x="39" y="1146"/>
                      </a:lnTo>
                      <a:lnTo>
                        <a:pt x="36" y="1169"/>
                      </a:lnTo>
                      <a:lnTo>
                        <a:pt x="37" y="1181"/>
                      </a:lnTo>
                      <a:lnTo>
                        <a:pt x="40" y="1194"/>
                      </a:lnTo>
                      <a:lnTo>
                        <a:pt x="43" y="1205"/>
                      </a:lnTo>
                      <a:lnTo>
                        <a:pt x="46" y="1211"/>
                      </a:lnTo>
                      <a:lnTo>
                        <a:pt x="59" y="1217"/>
                      </a:lnTo>
                      <a:lnTo>
                        <a:pt x="75" y="1221"/>
                      </a:lnTo>
                      <a:lnTo>
                        <a:pt x="96" y="1222"/>
                      </a:lnTo>
                      <a:lnTo>
                        <a:pt x="121" y="1222"/>
                      </a:lnTo>
                      <a:lnTo>
                        <a:pt x="148" y="1221"/>
                      </a:lnTo>
                      <a:lnTo>
                        <a:pt x="180" y="1215"/>
                      </a:lnTo>
                      <a:lnTo>
                        <a:pt x="216" y="1209"/>
                      </a:lnTo>
                      <a:lnTo>
                        <a:pt x="253" y="1199"/>
                      </a:lnTo>
                      <a:lnTo>
                        <a:pt x="295" y="1189"/>
                      </a:lnTo>
                      <a:lnTo>
                        <a:pt x="338" y="1176"/>
                      </a:lnTo>
                      <a:lnTo>
                        <a:pt x="384" y="1160"/>
                      </a:lnTo>
                      <a:lnTo>
                        <a:pt x="433" y="1143"/>
                      </a:lnTo>
                      <a:lnTo>
                        <a:pt x="484" y="1123"/>
                      </a:lnTo>
                      <a:lnTo>
                        <a:pt x="537" y="1101"/>
                      </a:lnTo>
                      <a:lnTo>
                        <a:pt x="592" y="1077"/>
                      </a:lnTo>
                      <a:lnTo>
                        <a:pt x="648" y="1051"/>
                      </a:lnTo>
                      <a:lnTo>
                        <a:pt x="704" y="1024"/>
                      </a:lnTo>
                      <a:lnTo>
                        <a:pt x="757" y="996"/>
                      </a:lnTo>
                      <a:lnTo>
                        <a:pt x="808" y="969"/>
                      </a:lnTo>
                      <a:lnTo>
                        <a:pt x="855" y="943"/>
                      </a:lnTo>
                      <a:lnTo>
                        <a:pt x="898" y="916"/>
                      </a:lnTo>
                      <a:lnTo>
                        <a:pt x="940" y="890"/>
                      </a:lnTo>
                      <a:lnTo>
                        <a:pt x="978" y="864"/>
                      </a:lnTo>
                      <a:lnTo>
                        <a:pt x="1012" y="838"/>
                      </a:lnTo>
                      <a:lnTo>
                        <a:pt x="1042" y="815"/>
                      </a:lnTo>
                      <a:lnTo>
                        <a:pt x="1070" y="790"/>
                      </a:lnTo>
                      <a:lnTo>
                        <a:pt x="1094" y="769"/>
                      </a:lnTo>
                      <a:lnTo>
                        <a:pt x="1115" y="749"/>
                      </a:lnTo>
                      <a:lnTo>
                        <a:pt x="1130" y="728"/>
                      </a:lnTo>
                      <a:lnTo>
                        <a:pt x="1142" y="711"/>
                      </a:lnTo>
                      <a:lnTo>
                        <a:pt x="1151" y="695"/>
                      </a:lnTo>
                      <a:lnTo>
                        <a:pt x="1155" y="681"/>
                      </a:lnTo>
                      <a:lnTo>
                        <a:pt x="1153" y="675"/>
                      </a:lnTo>
                      <a:lnTo>
                        <a:pt x="1151" y="671"/>
                      </a:lnTo>
                      <a:lnTo>
                        <a:pt x="1143" y="668"/>
                      </a:lnTo>
                      <a:lnTo>
                        <a:pt x="1136" y="665"/>
                      </a:lnTo>
                      <a:lnTo>
                        <a:pt x="1129" y="680"/>
                      </a:lnTo>
                      <a:lnTo>
                        <a:pt x="1117" y="695"/>
                      </a:lnTo>
                      <a:lnTo>
                        <a:pt x="1103" y="713"/>
                      </a:lnTo>
                      <a:lnTo>
                        <a:pt x="1084" y="731"/>
                      </a:lnTo>
                      <a:lnTo>
                        <a:pt x="1061" y="752"/>
                      </a:lnTo>
                      <a:lnTo>
                        <a:pt x="1035" y="773"/>
                      </a:lnTo>
                      <a:lnTo>
                        <a:pt x="1006" y="795"/>
                      </a:lnTo>
                      <a:lnTo>
                        <a:pt x="975" y="818"/>
                      </a:lnTo>
                      <a:lnTo>
                        <a:pt x="940" y="842"/>
                      </a:lnTo>
                      <a:lnTo>
                        <a:pt x="901" y="867"/>
                      </a:lnTo>
                      <a:lnTo>
                        <a:pt x="862" y="891"/>
                      </a:lnTo>
                      <a:lnTo>
                        <a:pt x="819" y="916"/>
                      </a:lnTo>
                      <a:lnTo>
                        <a:pt x="775" y="940"/>
                      </a:lnTo>
                      <a:lnTo>
                        <a:pt x="729" y="965"/>
                      </a:lnTo>
                      <a:lnTo>
                        <a:pt x="681" y="989"/>
                      </a:lnTo>
                      <a:lnTo>
                        <a:pt x="631" y="1014"/>
                      </a:lnTo>
                      <a:lnTo>
                        <a:pt x="583" y="1035"/>
                      </a:lnTo>
                      <a:lnTo>
                        <a:pt x="537" y="1057"/>
                      </a:lnTo>
                      <a:lnTo>
                        <a:pt x="491" y="1076"/>
                      </a:lnTo>
                      <a:lnTo>
                        <a:pt x="446" y="1094"/>
                      </a:lnTo>
                      <a:lnTo>
                        <a:pt x="403" y="1112"/>
                      </a:lnTo>
                      <a:lnTo>
                        <a:pt x="361" y="1127"/>
                      </a:lnTo>
                      <a:lnTo>
                        <a:pt x="319" y="1142"/>
                      </a:lnTo>
                      <a:lnTo>
                        <a:pt x="281" y="1155"/>
                      </a:lnTo>
                      <a:lnTo>
                        <a:pt x="245" y="1166"/>
                      </a:lnTo>
                      <a:lnTo>
                        <a:pt x="210" y="1176"/>
                      </a:lnTo>
                      <a:lnTo>
                        <a:pt x="178" y="1184"/>
                      </a:lnTo>
                      <a:lnTo>
                        <a:pt x="148" y="1189"/>
                      </a:lnTo>
                      <a:lnTo>
                        <a:pt x="122" y="1192"/>
                      </a:lnTo>
                      <a:lnTo>
                        <a:pt x="99" y="1194"/>
                      </a:lnTo>
                      <a:lnTo>
                        <a:pt x="80" y="1192"/>
                      </a:lnTo>
                      <a:lnTo>
                        <a:pt x="65" y="1189"/>
                      </a:lnTo>
                      <a:lnTo>
                        <a:pt x="59" y="1160"/>
                      </a:lnTo>
                      <a:lnTo>
                        <a:pt x="67" y="1133"/>
                      </a:lnTo>
                      <a:lnTo>
                        <a:pt x="78" y="1112"/>
                      </a:lnTo>
                      <a:lnTo>
                        <a:pt x="82" y="1099"/>
                      </a:lnTo>
                      <a:lnTo>
                        <a:pt x="69" y="1040"/>
                      </a:lnTo>
                      <a:lnTo>
                        <a:pt x="56" y="969"/>
                      </a:lnTo>
                      <a:lnTo>
                        <a:pt x="46" y="910"/>
                      </a:lnTo>
                      <a:lnTo>
                        <a:pt x="42" y="880"/>
                      </a:lnTo>
                      <a:lnTo>
                        <a:pt x="34" y="795"/>
                      </a:lnTo>
                      <a:lnTo>
                        <a:pt x="34" y="711"/>
                      </a:lnTo>
                      <a:lnTo>
                        <a:pt x="43" y="626"/>
                      </a:lnTo>
                      <a:lnTo>
                        <a:pt x="62" y="543"/>
                      </a:lnTo>
                      <a:lnTo>
                        <a:pt x="72" y="507"/>
                      </a:lnTo>
                      <a:lnTo>
                        <a:pt x="83" y="475"/>
                      </a:lnTo>
                      <a:lnTo>
                        <a:pt x="95" y="446"/>
                      </a:lnTo>
                      <a:lnTo>
                        <a:pt x="105" y="420"/>
                      </a:lnTo>
                      <a:lnTo>
                        <a:pt x="114" y="400"/>
                      </a:lnTo>
                      <a:lnTo>
                        <a:pt x="122" y="384"/>
                      </a:lnTo>
                      <a:lnTo>
                        <a:pt x="126" y="376"/>
                      </a:lnTo>
                      <a:lnTo>
                        <a:pt x="129" y="371"/>
                      </a:lnTo>
                      <a:lnTo>
                        <a:pt x="144" y="367"/>
                      </a:lnTo>
                      <a:lnTo>
                        <a:pt x="160" y="363"/>
                      </a:lnTo>
                      <a:lnTo>
                        <a:pt x="175" y="357"/>
                      </a:lnTo>
                      <a:lnTo>
                        <a:pt x="194" y="351"/>
                      </a:lnTo>
                      <a:lnTo>
                        <a:pt x="213" y="344"/>
                      </a:lnTo>
                      <a:lnTo>
                        <a:pt x="233" y="335"/>
                      </a:lnTo>
                      <a:lnTo>
                        <a:pt x="253" y="327"/>
                      </a:lnTo>
                      <a:lnTo>
                        <a:pt x="275" y="317"/>
                      </a:lnTo>
                      <a:lnTo>
                        <a:pt x="311" y="299"/>
                      </a:lnTo>
                      <a:lnTo>
                        <a:pt x="344" y="281"/>
                      </a:lnTo>
                      <a:lnTo>
                        <a:pt x="373" y="263"/>
                      </a:lnTo>
                      <a:lnTo>
                        <a:pt x="397" y="246"/>
                      </a:lnTo>
                      <a:lnTo>
                        <a:pt x="417" y="232"/>
                      </a:lnTo>
                      <a:lnTo>
                        <a:pt x="430" y="219"/>
                      </a:lnTo>
                      <a:lnTo>
                        <a:pt x="439" y="207"/>
                      </a:lnTo>
                      <a:lnTo>
                        <a:pt x="439" y="199"/>
                      </a:lnTo>
                      <a:lnTo>
                        <a:pt x="438" y="197"/>
                      </a:lnTo>
                      <a:lnTo>
                        <a:pt x="436" y="196"/>
                      </a:lnTo>
                      <a:lnTo>
                        <a:pt x="435" y="196"/>
                      </a:lnTo>
                      <a:lnTo>
                        <a:pt x="433" y="194"/>
                      </a:lnTo>
                      <a:lnTo>
                        <a:pt x="425" y="204"/>
                      </a:lnTo>
                      <a:lnTo>
                        <a:pt x="413" y="216"/>
                      </a:lnTo>
                      <a:lnTo>
                        <a:pt x="396" y="227"/>
                      </a:lnTo>
                      <a:lnTo>
                        <a:pt x="377" y="242"/>
                      </a:lnTo>
                      <a:lnTo>
                        <a:pt x="354" y="256"/>
                      </a:lnTo>
                      <a:lnTo>
                        <a:pt x="330" y="271"/>
                      </a:lnTo>
                      <a:lnTo>
                        <a:pt x="301" y="285"/>
                      </a:lnTo>
                      <a:lnTo>
                        <a:pt x="272" y="299"/>
                      </a:lnTo>
                      <a:lnTo>
                        <a:pt x="250" y="309"/>
                      </a:lnTo>
                      <a:lnTo>
                        <a:pt x="230" y="318"/>
                      </a:lnTo>
                      <a:lnTo>
                        <a:pt x="210" y="327"/>
                      </a:lnTo>
                      <a:lnTo>
                        <a:pt x="190" y="334"/>
                      </a:lnTo>
                      <a:lnTo>
                        <a:pt x="171" y="340"/>
                      </a:lnTo>
                      <a:lnTo>
                        <a:pt x="154" y="345"/>
                      </a:lnTo>
                      <a:lnTo>
                        <a:pt x="138" y="350"/>
                      </a:lnTo>
                      <a:lnTo>
                        <a:pt x="124" y="354"/>
                      </a:lnTo>
                      <a:lnTo>
                        <a:pt x="116" y="351"/>
                      </a:lnTo>
                      <a:lnTo>
                        <a:pt x="112" y="345"/>
                      </a:lnTo>
                      <a:lnTo>
                        <a:pt x="112" y="338"/>
                      </a:lnTo>
                      <a:lnTo>
                        <a:pt x="114" y="331"/>
                      </a:lnTo>
                      <a:lnTo>
                        <a:pt x="128" y="327"/>
                      </a:lnTo>
                      <a:lnTo>
                        <a:pt x="144" y="322"/>
                      </a:lnTo>
                      <a:lnTo>
                        <a:pt x="161" y="317"/>
                      </a:lnTo>
                      <a:lnTo>
                        <a:pt x="180" y="311"/>
                      </a:lnTo>
                      <a:lnTo>
                        <a:pt x="198" y="304"/>
                      </a:lnTo>
                      <a:lnTo>
                        <a:pt x="220" y="295"/>
                      </a:lnTo>
                      <a:lnTo>
                        <a:pt x="240" y="286"/>
                      </a:lnTo>
                      <a:lnTo>
                        <a:pt x="262" y="276"/>
                      </a:lnTo>
                      <a:lnTo>
                        <a:pt x="298" y="259"/>
                      </a:lnTo>
                      <a:lnTo>
                        <a:pt x="331" y="240"/>
                      </a:lnTo>
                      <a:lnTo>
                        <a:pt x="360" y="223"/>
                      </a:lnTo>
                      <a:lnTo>
                        <a:pt x="384" y="206"/>
                      </a:lnTo>
                      <a:lnTo>
                        <a:pt x="404" y="191"/>
                      </a:lnTo>
                      <a:lnTo>
                        <a:pt x="417" y="178"/>
                      </a:lnTo>
                      <a:lnTo>
                        <a:pt x="426" y="167"/>
                      </a:lnTo>
                      <a:lnTo>
                        <a:pt x="426" y="158"/>
                      </a:lnTo>
                      <a:lnTo>
                        <a:pt x="425" y="157"/>
                      </a:lnTo>
                      <a:lnTo>
                        <a:pt x="423" y="155"/>
                      </a:lnTo>
                      <a:lnTo>
                        <a:pt x="422" y="155"/>
                      </a:lnTo>
                      <a:lnTo>
                        <a:pt x="420" y="154"/>
                      </a:lnTo>
                      <a:lnTo>
                        <a:pt x="412" y="164"/>
                      </a:lnTo>
                      <a:lnTo>
                        <a:pt x="400" y="176"/>
                      </a:lnTo>
                      <a:lnTo>
                        <a:pt x="383" y="187"/>
                      </a:lnTo>
                      <a:lnTo>
                        <a:pt x="364" y="201"/>
                      </a:lnTo>
                      <a:lnTo>
                        <a:pt x="341" y="216"/>
                      </a:lnTo>
                      <a:lnTo>
                        <a:pt x="317" y="230"/>
                      </a:lnTo>
                      <a:lnTo>
                        <a:pt x="288" y="245"/>
                      </a:lnTo>
                      <a:lnTo>
                        <a:pt x="259" y="259"/>
                      </a:lnTo>
                      <a:lnTo>
                        <a:pt x="236" y="269"/>
                      </a:lnTo>
                      <a:lnTo>
                        <a:pt x="214" y="279"/>
                      </a:lnTo>
                      <a:lnTo>
                        <a:pt x="194" y="288"/>
                      </a:lnTo>
                      <a:lnTo>
                        <a:pt x="174" y="295"/>
                      </a:lnTo>
                      <a:lnTo>
                        <a:pt x="154" y="301"/>
                      </a:lnTo>
                      <a:lnTo>
                        <a:pt x="137" y="307"/>
                      </a:lnTo>
                      <a:lnTo>
                        <a:pt x="119" y="311"/>
                      </a:lnTo>
                      <a:lnTo>
                        <a:pt x="105" y="314"/>
                      </a:lnTo>
                      <a:lnTo>
                        <a:pt x="98" y="307"/>
                      </a:lnTo>
                      <a:lnTo>
                        <a:pt x="92" y="298"/>
                      </a:lnTo>
                      <a:lnTo>
                        <a:pt x="88" y="288"/>
                      </a:lnTo>
                      <a:lnTo>
                        <a:pt x="86" y="275"/>
                      </a:lnTo>
                      <a:lnTo>
                        <a:pt x="103" y="271"/>
                      </a:lnTo>
                      <a:lnTo>
                        <a:pt x="122" y="265"/>
                      </a:lnTo>
                      <a:lnTo>
                        <a:pt x="141" y="258"/>
                      </a:lnTo>
                      <a:lnTo>
                        <a:pt x="161" y="250"/>
                      </a:lnTo>
                      <a:lnTo>
                        <a:pt x="181" y="242"/>
                      </a:lnTo>
                      <a:lnTo>
                        <a:pt x="203" y="233"/>
                      </a:lnTo>
                      <a:lnTo>
                        <a:pt x="224" y="223"/>
                      </a:lnTo>
                      <a:lnTo>
                        <a:pt x="246" y="213"/>
                      </a:lnTo>
                      <a:lnTo>
                        <a:pt x="272" y="200"/>
                      </a:lnTo>
                      <a:lnTo>
                        <a:pt x="296" y="187"/>
                      </a:lnTo>
                      <a:lnTo>
                        <a:pt x="321" y="174"/>
                      </a:lnTo>
                      <a:lnTo>
                        <a:pt x="344" y="160"/>
                      </a:lnTo>
                      <a:lnTo>
                        <a:pt x="366" y="147"/>
                      </a:lnTo>
                      <a:lnTo>
                        <a:pt x="386" y="134"/>
                      </a:lnTo>
                      <a:lnTo>
                        <a:pt x="403" y="122"/>
                      </a:lnTo>
                      <a:lnTo>
                        <a:pt x="419" y="111"/>
                      </a:lnTo>
                      <a:lnTo>
                        <a:pt x="429" y="122"/>
                      </a:lnTo>
                      <a:lnTo>
                        <a:pt x="438" y="137"/>
                      </a:lnTo>
                      <a:lnTo>
                        <a:pt x="445" y="151"/>
                      </a:lnTo>
                      <a:lnTo>
                        <a:pt x="452" y="165"/>
                      </a:lnTo>
                      <a:lnTo>
                        <a:pt x="458" y="178"/>
                      </a:lnTo>
                      <a:lnTo>
                        <a:pt x="462" y="191"/>
                      </a:lnTo>
                      <a:lnTo>
                        <a:pt x="465" y="201"/>
                      </a:lnTo>
                      <a:lnTo>
                        <a:pt x="466" y="209"/>
                      </a:lnTo>
                      <a:lnTo>
                        <a:pt x="488" y="214"/>
                      </a:lnTo>
                      <a:lnTo>
                        <a:pt x="514" y="222"/>
                      </a:lnTo>
                      <a:lnTo>
                        <a:pt x="541" y="232"/>
                      </a:lnTo>
                      <a:lnTo>
                        <a:pt x="569" y="242"/>
                      </a:lnTo>
                      <a:lnTo>
                        <a:pt x="593" y="252"/>
                      </a:lnTo>
                      <a:lnTo>
                        <a:pt x="615" y="261"/>
                      </a:lnTo>
                      <a:lnTo>
                        <a:pt x="629" y="266"/>
                      </a:lnTo>
                      <a:lnTo>
                        <a:pt x="636" y="269"/>
                      </a:lnTo>
                      <a:lnTo>
                        <a:pt x="655" y="278"/>
                      </a:lnTo>
                      <a:lnTo>
                        <a:pt x="674" y="286"/>
                      </a:lnTo>
                      <a:lnTo>
                        <a:pt x="691" y="295"/>
                      </a:lnTo>
                      <a:lnTo>
                        <a:pt x="707" y="304"/>
                      </a:lnTo>
                      <a:lnTo>
                        <a:pt x="723" y="311"/>
                      </a:lnTo>
                      <a:lnTo>
                        <a:pt x="737" y="320"/>
                      </a:lnTo>
                      <a:lnTo>
                        <a:pt x="753" y="330"/>
                      </a:lnTo>
                      <a:lnTo>
                        <a:pt x="767" y="340"/>
                      </a:lnTo>
                      <a:lnTo>
                        <a:pt x="783" y="350"/>
                      </a:lnTo>
                      <a:lnTo>
                        <a:pt x="798" y="361"/>
                      </a:lnTo>
                      <a:lnTo>
                        <a:pt x="815" y="374"/>
                      </a:lnTo>
                      <a:lnTo>
                        <a:pt x="831" y="389"/>
                      </a:lnTo>
                      <a:lnTo>
                        <a:pt x="848" y="405"/>
                      </a:lnTo>
                      <a:lnTo>
                        <a:pt x="867" y="422"/>
                      </a:lnTo>
                      <a:lnTo>
                        <a:pt x="887" y="441"/>
                      </a:lnTo>
                      <a:lnTo>
                        <a:pt x="909" y="462"/>
                      </a:lnTo>
                      <a:lnTo>
                        <a:pt x="922" y="477"/>
                      </a:lnTo>
                      <a:lnTo>
                        <a:pt x="942" y="500"/>
                      </a:lnTo>
                      <a:lnTo>
                        <a:pt x="966" y="530"/>
                      </a:lnTo>
                      <a:lnTo>
                        <a:pt x="994" y="563"/>
                      </a:lnTo>
                      <a:lnTo>
                        <a:pt x="1019" y="595"/>
                      </a:lnTo>
                      <a:lnTo>
                        <a:pt x="1042" y="622"/>
                      </a:lnTo>
                      <a:lnTo>
                        <a:pt x="1060" y="641"/>
                      </a:lnTo>
                      <a:lnTo>
                        <a:pt x="1067" y="649"/>
                      </a:lnTo>
                      <a:lnTo>
                        <a:pt x="1071" y="648"/>
                      </a:lnTo>
                      <a:lnTo>
                        <a:pt x="1081" y="651"/>
                      </a:lnTo>
                      <a:lnTo>
                        <a:pt x="1096" y="656"/>
                      </a:lnTo>
                      <a:lnTo>
                        <a:pt x="1107" y="669"/>
                      </a:lnTo>
                      <a:lnTo>
                        <a:pt x="1115" y="671"/>
                      </a:lnTo>
                      <a:lnTo>
                        <a:pt x="1120" y="664"/>
                      </a:lnTo>
                      <a:lnTo>
                        <a:pt x="1125" y="654"/>
                      </a:lnTo>
                      <a:lnTo>
                        <a:pt x="1126" y="648"/>
                      </a:lnTo>
                      <a:lnTo>
                        <a:pt x="1120" y="641"/>
                      </a:lnTo>
                      <a:lnTo>
                        <a:pt x="1115" y="635"/>
                      </a:lnTo>
                      <a:lnTo>
                        <a:pt x="1107" y="631"/>
                      </a:lnTo>
                      <a:lnTo>
                        <a:pt x="1100" y="628"/>
                      </a:lnTo>
                      <a:lnTo>
                        <a:pt x="1093" y="626"/>
                      </a:lnTo>
                      <a:lnTo>
                        <a:pt x="1087" y="625"/>
                      </a:lnTo>
                      <a:lnTo>
                        <a:pt x="1083" y="623"/>
                      </a:lnTo>
                      <a:lnTo>
                        <a:pt x="1081" y="622"/>
                      </a:lnTo>
                      <a:lnTo>
                        <a:pt x="1071" y="609"/>
                      </a:lnTo>
                      <a:lnTo>
                        <a:pt x="1061" y="596"/>
                      </a:lnTo>
                      <a:lnTo>
                        <a:pt x="1053" y="583"/>
                      </a:lnTo>
                      <a:lnTo>
                        <a:pt x="1042" y="572"/>
                      </a:lnTo>
                      <a:lnTo>
                        <a:pt x="1032" y="559"/>
                      </a:lnTo>
                      <a:lnTo>
                        <a:pt x="1022" y="546"/>
                      </a:lnTo>
                      <a:lnTo>
                        <a:pt x="1012" y="534"/>
                      </a:lnTo>
                      <a:lnTo>
                        <a:pt x="1002" y="521"/>
                      </a:lnTo>
                      <a:lnTo>
                        <a:pt x="1017" y="508"/>
                      </a:lnTo>
                      <a:lnTo>
                        <a:pt x="1030" y="495"/>
                      </a:lnTo>
                      <a:lnTo>
                        <a:pt x="1042" y="482"/>
                      </a:lnTo>
                      <a:lnTo>
                        <a:pt x="1054" y="469"/>
                      </a:lnTo>
                      <a:lnTo>
                        <a:pt x="1067" y="455"/>
                      </a:lnTo>
                      <a:lnTo>
                        <a:pt x="1079" y="442"/>
                      </a:lnTo>
                      <a:lnTo>
                        <a:pt x="1091" y="428"/>
                      </a:lnTo>
                      <a:lnTo>
                        <a:pt x="1104" y="415"/>
                      </a:lnTo>
                      <a:lnTo>
                        <a:pt x="1107" y="412"/>
                      </a:lnTo>
                      <a:lnTo>
                        <a:pt x="1109" y="407"/>
                      </a:lnTo>
                      <a:lnTo>
                        <a:pt x="1109" y="403"/>
                      </a:lnTo>
                      <a:lnTo>
                        <a:pt x="1107" y="400"/>
                      </a:lnTo>
                      <a:lnTo>
                        <a:pt x="1103" y="399"/>
                      </a:lnTo>
                      <a:lnTo>
                        <a:pt x="1100" y="397"/>
                      </a:lnTo>
                      <a:lnTo>
                        <a:pt x="1096" y="397"/>
                      </a:lnTo>
                      <a:lnTo>
                        <a:pt x="1091" y="400"/>
                      </a:lnTo>
                      <a:lnTo>
                        <a:pt x="1079" y="413"/>
                      </a:lnTo>
                      <a:lnTo>
                        <a:pt x="1066" y="426"/>
                      </a:lnTo>
                      <a:lnTo>
                        <a:pt x="1054" y="441"/>
                      </a:lnTo>
                      <a:lnTo>
                        <a:pt x="1041" y="453"/>
                      </a:lnTo>
                      <a:lnTo>
                        <a:pt x="1028" y="466"/>
                      </a:lnTo>
                      <a:lnTo>
                        <a:pt x="1017" y="481"/>
                      </a:lnTo>
                      <a:lnTo>
                        <a:pt x="1004" y="494"/>
                      </a:lnTo>
                      <a:lnTo>
                        <a:pt x="991" y="507"/>
                      </a:lnTo>
                      <a:lnTo>
                        <a:pt x="968" y="481"/>
                      </a:lnTo>
                      <a:lnTo>
                        <a:pt x="943" y="455"/>
                      </a:lnTo>
                      <a:lnTo>
                        <a:pt x="919" y="430"/>
                      </a:lnTo>
                      <a:lnTo>
                        <a:pt x="893" y="406"/>
                      </a:lnTo>
                      <a:lnTo>
                        <a:pt x="867" y="383"/>
                      </a:lnTo>
                      <a:lnTo>
                        <a:pt x="841" y="361"/>
                      </a:lnTo>
                      <a:lnTo>
                        <a:pt x="813" y="340"/>
                      </a:lnTo>
                      <a:lnTo>
                        <a:pt x="786" y="320"/>
                      </a:lnTo>
                      <a:lnTo>
                        <a:pt x="757" y="301"/>
                      </a:lnTo>
                      <a:lnTo>
                        <a:pt x="729" y="284"/>
                      </a:lnTo>
                      <a:lnTo>
                        <a:pt x="698" y="266"/>
                      </a:lnTo>
                      <a:lnTo>
                        <a:pt x="668" y="250"/>
                      </a:lnTo>
                      <a:lnTo>
                        <a:pt x="638" y="236"/>
                      </a:lnTo>
                      <a:lnTo>
                        <a:pt x="606" y="223"/>
                      </a:lnTo>
                      <a:lnTo>
                        <a:pt x="573" y="212"/>
                      </a:lnTo>
                      <a:lnTo>
                        <a:pt x="540" y="201"/>
                      </a:lnTo>
                      <a:lnTo>
                        <a:pt x="956" y="16"/>
                      </a:lnTo>
                      <a:lnTo>
                        <a:pt x="959" y="14"/>
                      </a:lnTo>
                      <a:lnTo>
                        <a:pt x="960" y="11"/>
                      </a:lnTo>
                      <a:lnTo>
                        <a:pt x="962" y="7"/>
                      </a:lnTo>
                      <a:lnTo>
                        <a:pt x="960" y="4"/>
                      </a:lnTo>
                      <a:lnTo>
                        <a:pt x="959" y="3"/>
                      </a:lnTo>
                      <a:lnTo>
                        <a:pt x="956" y="0"/>
                      </a:lnTo>
                      <a:lnTo>
                        <a:pt x="953" y="0"/>
                      </a:lnTo>
                      <a:lnTo>
                        <a:pt x="949" y="1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8" name="Freeform 14"/>
                <p:cNvSpPr>
                  <a:spLocks/>
                </p:cNvSpPr>
                <p:nvPr/>
              </p:nvSpPr>
              <p:spPr bwMode="auto">
                <a:xfrm rot="4709242" flipH="1">
                  <a:off x="4023" y="2248"/>
                  <a:ext cx="176" cy="355"/>
                </a:xfrm>
                <a:custGeom>
                  <a:avLst/>
                  <a:gdLst>
                    <a:gd name="T0" fmla="*/ 0 w 834"/>
                    <a:gd name="T1" fmla="*/ 0 h 1577"/>
                    <a:gd name="T2" fmla="*/ 0 w 834"/>
                    <a:gd name="T3" fmla="*/ 0 h 1577"/>
                    <a:gd name="T4" fmla="*/ 0 w 834"/>
                    <a:gd name="T5" fmla="*/ 0 h 1577"/>
                    <a:gd name="T6" fmla="*/ 0 w 834"/>
                    <a:gd name="T7" fmla="*/ 0 h 1577"/>
                    <a:gd name="T8" fmla="*/ 0 w 834"/>
                    <a:gd name="T9" fmla="*/ 0 h 1577"/>
                    <a:gd name="T10" fmla="*/ 0 w 834"/>
                    <a:gd name="T11" fmla="*/ 0 h 1577"/>
                    <a:gd name="T12" fmla="*/ 0 w 834"/>
                    <a:gd name="T13" fmla="*/ 0 h 1577"/>
                    <a:gd name="T14" fmla="*/ 0 w 834"/>
                    <a:gd name="T15" fmla="*/ 0 h 1577"/>
                    <a:gd name="T16" fmla="*/ 0 w 834"/>
                    <a:gd name="T17" fmla="*/ 0 h 1577"/>
                    <a:gd name="T18" fmla="*/ 0 w 834"/>
                    <a:gd name="T19" fmla="*/ 0 h 1577"/>
                    <a:gd name="T20" fmla="*/ 0 w 834"/>
                    <a:gd name="T21" fmla="*/ 0 h 1577"/>
                    <a:gd name="T22" fmla="*/ 0 w 834"/>
                    <a:gd name="T23" fmla="*/ 0 h 1577"/>
                    <a:gd name="T24" fmla="*/ 0 w 834"/>
                    <a:gd name="T25" fmla="*/ 0 h 1577"/>
                    <a:gd name="T26" fmla="*/ 0 w 834"/>
                    <a:gd name="T27" fmla="*/ 0 h 1577"/>
                    <a:gd name="T28" fmla="*/ 0 w 834"/>
                    <a:gd name="T29" fmla="*/ 0 h 1577"/>
                    <a:gd name="T30" fmla="*/ 0 w 834"/>
                    <a:gd name="T31" fmla="*/ 0 h 1577"/>
                    <a:gd name="T32" fmla="*/ 0 w 834"/>
                    <a:gd name="T33" fmla="*/ 0 h 1577"/>
                    <a:gd name="T34" fmla="*/ 0 w 834"/>
                    <a:gd name="T35" fmla="*/ 0 h 1577"/>
                    <a:gd name="T36" fmla="*/ 0 w 834"/>
                    <a:gd name="T37" fmla="*/ 0 h 1577"/>
                    <a:gd name="T38" fmla="*/ 0 w 834"/>
                    <a:gd name="T39" fmla="*/ 0 h 1577"/>
                    <a:gd name="T40" fmla="*/ 0 w 834"/>
                    <a:gd name="T41" fmla="*/ 0 h 1577"/>
                    <a:gd name="T42" fmla="*/ 0 w 834"/>
                    <a:gd name="T43" fmla="*/ 0 h 1577"/>
                    <a:gd name="T44" fmla="*/ 0 w 834"/>
                    <a:gd name="T45" fmla="*/ 0 h 1577"/>
                    <a:gd name="T46" fmla="*/ 0 w 834"/>
                    <a:gd name="T47" fmla="*/ 0 h 1577"/>
                    <a:gd name="T48" fmla="*/ 0 w 834"/>
                    <a:gd name="T49" fmla="*/ 0 h 1577"/>
                    <a:gd name="T50" fmla="*/ 0 w 834"/>
                    <a:gd name="T51" fmla="*/ 0 h 1577"/>
                    <a:gd name="T52" fmla="*/ 0 w 834"/>
                    <a:gd name="T53" fmla="*/ 0 h 1577"/>
                    <a:gd name="T54" fmla="*/ 0 w 834"/>
                    <a:gd name="T55" fmla="*/ 0 h 1577"/>
                    <a:gd name="T56" fmla="*/ 0 w 834"/>
                    <a:gd name="T57" fmla="*/ 0 h 1577"/>
                    <a:gd name="T58" fmla="*/ 0 w 834"/>
                    <a:gd name="T59" fmla="*/ 0 h 1577"/>
                    <a:gd name="T60" fmla="*/ 0 w 834"/>
                    <a:gd name="T61" fmla="*/ 0 h 1577"/>
                    <a:gd name="T62" fmla="*/ 0 w 834"/>
                    <a:gd name="T63" fmla="*/ 0 h 1577"/>
                    <a:gd name="T64" fmla="*/ 0 w 834"/>
                    <a:gd name="T65" fmla="*/ 0 h 1577"/>
                    <a:gd name="T66" fmla="*/ 0 w 834"/>
                    <a:gd name="T67" fmla="*/ 0 h 1577"/>
                    <a:gd name="T68" fmla="*/ 0 w 834"/>
                    <a:gd name="T69" fmla="*/ 0 h 1577"/>
                    <a:gd name="T70" fmla="*/ 0 w 834"/>
                    <a:gd name="T71" fmla="*/ 0 h 1577"/>
                    <a:gd name="T72" fmla="*/ 0 w 834"/>
                    <a:gd name="T73" fmla="*/ 0 h 1577"/>
                    <a:gd name="T74" fmla="*/ 0 w 834"/>
                    <a:gd name="T75" fmla="*/ 0 h 1577"/>
                    <a:gd name="T76" fmla="*/ 0 w 834"/>
                    <a:gd name="T77" fmla="*/ 0 h 1577"/>
                    <a:gd name="T78" fmla="*/ 0 w 834"/>
                    <a:gd name="T79" fmla="*/ 0 h 1577"/>
                    <a:gd name="T80" fmla="*/ 0 w 834"/>
                    <a:gd name="T81" fmla="*/ 0 h 1577"/>
                    <a:gd name="T82" fmla="*/ 0 w 834"/>
                    <a:gd name="T83" fmla="*/ 0 h 1577"/>
                    <a:gd name="T84" fmla="*/ 0 w 834"/>
                    <a:gd name="T85" fmla="*/ 0 h 1577"/>
                    <a:gd name="T86" fmla="*/ 0 w 834"/>
                    <a:gd name="T87" fmla="*/ 0 h 1577"/>
                    <a:gd name="T88" fmla="*/ 0 w 834"/>
                    <a:gd name="T89" fmla="*/ 0 h 1577"/>
                    <a:gd name="T90" fmla="*/ 0 w 834"/>
                    <a:gd name="T91" fmla="*/ 0 h 1577"/>
                    <a:gd name="T92" fmla="*/ 0 w 834"/>
                    <a:gd name="T93" fmla="*/ 0 h 1577"/>
                    <a:gd name="T94" fmla="*/ 0 w 834"/>
                    <a:gd name="T95" fmla="*/ 0 h 157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0" t="0" r="r" b="b"/>
                  <a:pathLst>
                    <a:path w="834" h="1577">
                      <a:moveTo>
                        <a:pt x="412" y="579"/>
                      </a:moveTo>
                      <a:lnTo>
                        <a:pt x="376" y="507"/>
                      </a:lnTo>
                      <a:lnTo>
                        <a:pt x="343" y="438"/>
                      </a:lnTo>
                      <a:lnTo>
                        <a:pt x="310" y="372"/>
                      </a:lnTo>
                      <a:lnTo>
                        <a:pt x="279" y="313"/>
                      </a:lnTo>
                      <a:lnTo>
                        <a:pt x="251" y="260"/>
                      </a:lnTo>
                      <a:lnTo>
                        <a:pt x="227" y="216"/>
                      </a:lnTo>
                      <a:lnTo>
                        <a:pt x="207" y="183"/>
                      </a:lnTo>
                      <a:lnTo>
                        <a:pt x="193" y="163"/>
                      </a:lnTo>
                      <a:lnTo>
                        <a:pt x="186" y="155"/>
                      </a:lnTo>
                      <a:lnTo>
                        <a:pt x="177" y="146"/>
                      </a:lnTo>
                      <a:lnTo>
                        <a:pt x="167" y="136"/>
                      </a:lnTo>
                      <a:lnTo>
                        <a:pt x="157" y="126"/>
                      </a:lnTo>
                      <a:lnTo>
                        <a:pt x="145" y="114"/>
                      </a:lnTo>
                      <a:lnTo>
                        <a:pt x="132" y="103"/>
                      </a:lnTo>
                      <a:lnTo>
                        <a:pt x="121" y="91"/>
                      </a:lnTo>
                      <a:lnTo>
                        <a:pt x="108" y="80"/>
                      </a:lnTo>
                      <a:lnTo>
                        <a:pt x="91" y="64"/>
                      </a:lnTo>
                      <a:lnTo>
                        <a:pt x="73" y="48"/>
                      </a:lnTo>
                      <a:lnTo>
                        <a:pt x="56" y="35"/>
                      </a:lnTo>
                      <a:lnTo>
                        <a:pt x="42" y="22"/>
                      </a:lnTo>
                      <a:lnTo>
                        <a:pt x="29" y="13"/>
                      </a:lnTo>
                      <a:lnTo>
                        <a:pt x="19" y="6"/>
                      </a:lnTo>
                      <a:lnTo>
                        <a:pt x="11" y="2"/>
                      </a:lnTo>
                      <a:lnTo>
                        <a:pt x="9" y="0"/>
                      </a:lnTo>
                      <a:lnTo>
                        <a:pt x="4" y="3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1" y="15"/>
                      </a:lnTo>
                      <a:lnTo>
                        <a:pt x="26" y="34"/>
                      </a:lnTo>
                      <a:lnTo>
                        <a:pt x="50" y="55"/>
                      </a:lnTo>
                      <a:lnTo>
                        <a:pt x="75" y="78"/>
                      </a:lnTo>
                      <a:lnTo>
                        <a:pt x="99" y="100"/>
                      </a:lnTo>
                      <a:lnTo>
                        <a:pt x="122" y="123"/>
                      </a:lnTo>
                      <a:lnTo>
                        <a:pt x="142" y="144"/>
                      </a:lnTo>
                      <a:lnTo>
                        <a:pt x="163" y="165"/>
                      </a:lnTo>
                      <a:lnTo>
                        <a:pt x="178" y="183"/>
                      </a:lnTo>
                      <a:lnTo>
                        <a:pt x="191" y="201"/>
                      </a:lnTo>
                      <a:lnTo>
                        <a:pt x="209" y="231"/>
                      </a:lnTo>
                      <a:lnTo>
                        <a:pt x="230" y="273"/>
                      </a:lnTo>
                      <a:lnTo>
                        <a:pt x="256" y="322"/>
                      </a:lnTo>
                      <a:lnTo>
                        <a:pt x="285" y="379"/>
                      </a:lnTo>
                      <a:lnTo>
                        <a:pt x="317" y="442"/>
                      </a:lnTo>
                      <a:lnTo>
                        <a:pt x="350" y="510"/>
                      </a:lnTo>
                      <a:lnTo>
                        <a:pt x="383" y="581"/>
                      </a:lnTo>
                      <a:lnTo>
                        <a:pt x="418" y="653"/>
                      </a:lnTo>
                      <a:lnTo>
                        <a:pt x="452" y="728"/>
                      </a:lnTo>
                      <a:lnTo>
                        <a:pt x="488" y="804"/>
                      </a:lnTo>
                      <a:lnTo>
                        <a:pt x="523" y="882"/>
                      </a:lnTo>
                      <a:lnTo>
                        <a:pt x="559" y="957"/>
                      </a:lnTo>
                      <a:lnTo>
                        <a:pt x="592" y="1031"/>
                      </a:lnTo>
                      <a:lnTo>
                        <a:pt x="625" y="1103"/>
                      </a:lnTo>
                      <a:lnTo>
                        <a:pt x="657" y="1173"/>
                      </a:lnTo>
                      <a:lnTo>
                        <a:pt x="685" y="1237"/>
                      </a:lnTo>
                      <a:lnTo>
                        <a:pt x="713" y="1296"/>
                      </a:lnTo>
                      <a:lnTo>
                        <a:pt x="736" y="1348"/>
                      </a:lnTo>
                      <a:lnTo>
                        <a:pt x="757" y="1393"/>
                      </a:lnTo>
                      <a:lnTo>
                        <a:pt x="773" y="1430"/>
                      </a:lnTo>
                      <a:lnTo>
                        <a:pt x="786" y="1458"/>
                      </a:lnTo>
                      <a:lnTo>
                        <a:pt x="793" y="1475"/>
                      </a:lnTo>
                      <a:lnTo>
                        <a:pt x="796" y="1481"/>
                      </a:lnTo>
                      <a:lnTo>
                        <a:pt x="769" y="1496"/>
                      </a:lnTo>
                      <a:lnTo>
                        <a:pt x="745" y="1511"/>
                      </a:lnTo>
                      <a:lnTo>
                        <a:pt x="723" y="1525"/>
                      </a:lnTo>
                      <a:lnTo>
                        <a:pt x="706" y="1537"/>
                      </a:lnTo>
                      <a:lnTo>
                        <a:pt x="693" y="1548"/>
                      </a:lnTo>
                      <a:lnTo>
                        <a:pt x="683" y="1558"/>
                      </a:lnTo>
                      <a:lnTo>
                        <a:pt x="677" y="1567"/>
                      </a:lnTo>
                      <a:lnTo>
                        <a:pt x="677" y="1573"/>
                      </a:lnTo>
                      <a:lnTo>
                        <a:pt x="678" y="1574"/>
                      </a:lnTo>
                      <a:lnTo>
                        <a:pt x="680" y="1576"/>
                      </a:lnTo>
                      <a:lnTo>
                        <a:pt x="683" y="1577"/>
                      </a:lnTo>
                      <a:lnTo>
                        <a:pt x="687" y="1577"/>
                      </a:lnTo>
                      <a:lnTo>
                        <a:pt x="704" y="1560"/>
                      </a:lnTo>
                      <a:lnTo>
                        <a:pt x="726" y="1543"/>
                      </a:lnTo>
                      <a:lnTo>
                        <a:pt x="750" y="1527"/>
                      </a:lnTo>
                      <a:lnTo>
                        <a:pt x="775" y="1512"/>
                      </a:lnTo>
                      <a:lnTo>
                        <a:pt x="798" y="1501"/>
                      </a:lnTo>
                      <a:lnTo>
                        <a:pt x="817" y="1492"/>
                      </a:lnTo>
                      <a:lnTo>
                        <a:pt x="829" y="1485"/>
                      </a:lnTo>
                      <a:lnTo>
                        <a:pt x="834" y="1484"/>
                      </a:lnTo>
                      <a:lnTo>
                        <a:pt x="831" y="1478"/>
                      </a:lnTo>
                      <a:lnTo>
                        <a:pt x="824" y="1460"/>
                      </a:lnTo>
                      <a:lnTo>
                        <a:pt x="811" y="1433"/>
                      </a:lnTo>
                      <a:lnTo>
                        <a:pt x="793" y="1396"/>
                      </a:lnTo>
                      <a:lnTo>
                        <a:pt x="773" y="1351"/>
                      </a:lnTo>
                      <a:lnTo>
                        <a:pt x="749" y="1298"/>
                      </a:lnTo>
                      <a:lnTo>
                        <a:pt x="721" y="1239"/>
                      </a:lnTo>
                      <a:lnTo>
                        <a:pt x="693" y="1174"/>
                      </a:lnTo>
                      <a:lnTo>
                        <a:pt x="660" y="1105"/>
                      </a:lnTo>
                      <a:lnTo>
                        <a:pt x="626" y="1033"/>
                      </a:lnTo>
                      <a:lnTo>
                        <a:pt x="592" y="958"/>
                      </a:lnTo>
                      <a:lnTo>
                        <a:pt x="556" y="882"/>
                      </a:lnTo>
                      <a:lnTo>
                        <a:pt x="520" y="804"/>
                      </a:lnTo>
                      <a:lnTo>
                        <a:pt x="482" y="728"/>
                      </a:lnTo>
                      <a:lnTo>
                        <a:pt x="446" y="653"/>
                      </a:lnTo>
                      <a:lnTo>
                        <a:pt x="412" y="579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9" name="Freeform 15"/>
                <p:cNvSpPr>
                  <a:spLocks/>
                </p:cNvSpPr>
                <p:nvPr/>
              </p:nvSpPr>
              <p:spPr bwMode="auto">
                <a:xfrm rot="4709242" flipH="1">
                  <a:off x="4001" y="2223"/>
                  <a:ext cx="229" cy="351"/>
                </a:xfrm>
                <a:custGeom>
                  <a:avLst/>
                  <a:gdLst>
                    <a:gd name="T0" fmla="*/ 0 w 1088"/>
                    <a:gd name="T1" fmla="*/ 0 h 1561"/>
                    <a:gd name="T2" fmla="*/ 0 w 1088"/>
                    <a:gd name="T3" fmla="*/ 0 h 1561"/>
                    <a:gd name="T4" fmla="*/ 0 w 1088"/>
                    <a:gd name="T5" fmla="*/ 0 h 1561"/>
                    <a:gd name="T6" fmla="*/ 0 w 1088"/>
                    <a:gd name="T7" fmla="*/ 0 h 1561"/>
                    <a:gd name="T8" fmla="*/ 0 w 1088"/>
                    <a:gd name="T9" fmla="*/ 0 h 1561"/>
                    <a:gd name="T10" fmla="*/ 0 w 1088"/>
                    <a:gd name="T11" fmla="*/ 0 h 1561"/>
                    <a:gd name="T12" fmla="*/ 0 w 1088"/>
                    <a:gd name="T13" fmla="*/ 0 h 1561"/>
                    <a:gd name="T14" fmla="*/ 0 w 1088"/>
                    <a:gd name="T15" fmla="*/ 0 h 1561"/>
                    <a:gd name="T16" fmla="*/ 0 w 1088"/>
                    <a:gd name="T17" fmla="*/ 0 h 1561"/>
                    <a:gd name="T18" fmla="*/ 0 w 1088"/>
                    <a:gd name="T19" fmla="*/ 0 h 1561"/>
                    <a:gd name="T20" fmla="*/ 0 w 1088"/>
                    <a:gd name="T21" fmla="*/ 0 h 1561"/>
                    <a:gd name="T22" fmla="*/ 0 w 1088"/>
                    <a:gd name="T23" fmla="*/ 0 h 1561"/>
                    <a:gd name="T24" fmla="*/ 0 w 1088"/>
                    <a:gd name="T25" fmla="*/ 0 h 1561"/>
                    <a:gd name="T26" fmla="*/ 0 w 1088"/>
                    <a:gd name="T27" fmla="*/ 0 h 1561"/>
                    <a:gd name="T28" fmla="*/ 0 w 1088"/>
                    <a:gd name="T29" fmla="*/ 0 h 1561"/>
                    <a:gd name="T30" fmla="*/ 0 w 1088"/>
                    <a:gd name="T31" fmla="*/ 0 h 1561"/>
                    <a:gd name="T32" fmla="*/ 0 w 1088"/>
                    <a:gd name="T33" fmla="*/ 0 h 1561"/>
                    <a:gd name="T34" fmla="*/ 0 w 1088"/>
                    <a:gd name="T35" fmla="*/ 0 h 1561"/>
                    <a:gd name="T36" fmla="*/ 0 w 1088"/>
                    <a:gd name="T37" fmla="*/ 0 h 1561"/>
                    <a:gd name="T38" fmla="*/ 0 w 1088"/>
                    <a:gd name="T39" fmla="*/ 0 h 1561"/>
                    <a:gd name="T40" fmla="*/ 0 w 1088"/>
                    <a:gd name="T41" fmla="*/ 0 h 1561"/>
                    <a:gd name="T42" fmla="*/ 0 w 1088"/>
                    <a:gd name="T43" fmla="*/ 0 h 1561"/>
                    <a:gd name="T44" fmla="*/ 0 w 1088"/>
                    <a:gd name="T45" fmla="*/ 0 h 1561"/>
                    <a:gd name="T46" fmla="*/ 0 w 1088"/>
                    <a:gd name="T47" fmla="*/ 0 h 1561"/>
                    <a:gd name="T48" fmla="*/ 0 w 1088"/>
                    <a:gd name="T49" fmla="*/ 0 h 1561"/>
                    <a:gd name="T50" fmla="*/ 0 w 1088"/>
                    <a:gd name="T51" fmla="*/ 0 h 1561"/>
                    <a:gd name="T52" fmla="*/ 0 w 1088"/>
                    <a:gd name="T53" fmla="*/ 0 h 1561"/>
                    <a:gd name="T54" fmla="*/ 0 w 1088"/>
                    <a:gd name="T55" fmla="*/ 0 h 1561"/>
                    <a:gd name="T56" fmla="*/ 0 w 1088"/>
                    <a:gd name="T57" fmla="*/ 0 h 1561"/>
                    <a:gd name="T58" fmla="*/ 0 w 1088"/>
                    <a:gd name="T59" fmla="*/ 0 h 1561"/>
                    <a:gd name="T60" fmla="*/ 0 w 1088"/>
                    <a:gd name="T61" fmla="*/ 0 h 1561"/>
                    <a:gd name="T62" fmla="*/ 0 w 1088"/>
                    <a:gd name="T63" fmla="*/ 0 h 1561"/>
                    <a:gd name="T64" fmla="*/ 0 w 1088"/>
                    <a:gd name="T65" fmla="*/ 0 h 1561"/>
                    <a:gd name="T66" fmla="*/ 0 w 1088"/>
                    <a:gd name="T67" fmla="*/ 0 h 1561"/>
                    <a:gd name="T68" fmla="*/ 0 w 1088"/>
                    <a:gd name="T69" fmla="*/ 0 h 1561"/>
                    <a:gd name="T70" fmla="*/ 0 w 1088"/>
                    <a:gd name="T71" fmla="*/ 0 h 1561"/>
                    <a:gd name="T72" fmla="*/ 0 w 1088"/>
                    <a:gd name="T73" fmla="*/ 0 h 1561"/>
                    <a:gd name="T74" fmla="*/ 0 w 1088"/>
                    <a:gd name="T75" fmla="*/ 0 h 1561"/>
                    <a:gd name="T76" fmla="*/ 0 w 1088"/>
                    <a:gd name="T77" fmla="*/ 0 h 1561"/>
                    <a:gd name="T78" fmla="*/ 0 w 1088"/>
                    <a:gd name="T79" fmla="*/ 0 h 1561"/>
                    <a:gd name="T80" fmla="*/ 0 w 1088"/>
                    <a:gd name="T81" fmla="*/ 0 h 1561"/>
                    <a:gd name="T82" fmla="*/ 0 w 1088"/>
                    <a:gd name="T83" fmla="*/ 0 h 1561"/>
                    <a:gd name="T84" fmla="*/ 0 w 1088"/>
                    <a:gd name="T85" fmla="*/ 0 h 1561"/>
                    <a:gd name="T86" fmla="*/ 0 w 1088"/>
                    <a:gd name="T87" fmla="*/ 0 h 1561"/>
                    <a:gd name="T88" fmla="*/ 0 w 1088"/>
                    <a:gd name="T89" fmla="*/ 0 h 1561"/>
                    <a:gd name="T90" fmla="*/ 0 w 1088"/>
                    <a:gd name="T91" fmla="*/ 0 h 1561"/>
                    <a:gd name="T92" fmla="*/ 0 w 1088"/>
                    <a:gd name="T93" fmla="*/ 0 h 1561"/>
                    <a:gd name="T94" fmla="*/ 0 w 1088"/>
                    <a:gd name="T95" fmla="*/ 0 h 1561"/>
                    <a:gd name="T96" fmla="*/ 0 w 1088"/>
                    <a:gd name="T97" fmla="*/ 0 h 1561"/>
                    <a:gd name="T98" fmla="*/ 0 w 1088"/>
                    <a:gd name="T99" fmla="*/ 0 h 1561"/>
                    <a:gd name="T100" fmla="*/ 0 w 1088"/>
                    <a:gd name="T101" fmla="*/ 0 h 1561"/>
                    <a:gd name="T102" fmla="*/ 0 w 1088"/>
                    <a:gd name="T103" fmla="*/ 0 h 1561"/>
                    <a:gd name="T104" fmla="*/ 0 w 1088"/>
                    <a:gd name="T105" fmla="*/ 0 h 1561"/>
                    <a:gd name="T106" fmla="*/ 0 w 1088"/>
                    <a:gd name="T107" fmla="*/ 0 h 1561"/>
                    <a:gd name="T108" fmla="*/ 0 w 1088"/>
                    <a:gd name="T109" fmla="*/ 0 h 1561"/>
                    <a:gd name="T110" fmla="*/ 0 w 1088"/>
                    <a:gd name="T111" fmla="*/ 0 h 1561"/>
                    <a:gd name="T112" fmla="*/ 0 w 1088"/>
                    <a:gd name="T113" fmla="*/ 0 h 1561"/>
                    <a:gd name="T114" fmla="*/ 0 w 1088"/>
                    <a:gd name="T115" fmla="*/ 0 h 1561"/>
                    <a:gd name="T116" fmla="*/ 0 w 1088"/>
                    <a:gd name="T117" fmla="*/ 0 h 156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1088" h="1561">
                      <a:moveTo>
                        <a:pt x="1088" y="1418"/>
                      </a:moveTo>
                      <a:lnTo>
                        <a:pt x="1082" y="1414"/>
                      </a:lnTo>
                      <a:lnTo>
                        <a:pt x="1072" y="1414"/>
                      </a:lnTo>
                      <a:lnTo>
                        <a:pt x="1056" y="1415"/>
                      </a:lnTo>
                      <a:lnTo>
                        <a:pt x="1037" y="1420"/>
                      </a:lnTo>
                      <a:lnTo>
                        <a:pt x="1013" y="1427"/>
                      </a:lnTo>
                      <a:lnTo>
                        <a:pt x="987" y="1437"/>
                      </a:lnTo>
                      <a:lnTo>
                        <a:pt x="958" y="1449"/>
                      </a:lnTo>
                      <a:lnTo>
                        <a:pt x="926" y="1461"/>
                      </a:lnTo>
                      <a:lnTo>
                        <a:pt x="923" y="1456"/>
                      </a:lnTo>
                      <a:lnTo>
                        <a:pt x="915" y="1440"/>
                      </a:lnTo>
                      <a:lnTo>
                        <a:pt x="902" y="1413"/>
                      </a:lnTo>
                      <a:lnTo>
                        <a:pt x="885" y="1378"/>
                      </a:lnTo>
                      <a:lnTo>
                        <a:pt x="863" y="1335"/>
                      </a:lnTo>
                      <a:lnTo>
                        <a:pt x="837" y="1286"/>
                      </a:lnTo>
                      <a:lnTo>
                        <a:pt x="810" y="1230"/>
                      </a:lnTo>
                      <a:lnTo>
                        <a:pt x="778" y="1168"/>
                      </a:lnTo>
                      <a:lnTo>
                        <a:pt x="746" y="1103"/>
                      </a:lnTo>
                      <a:lnTo>
                        <a:pt x="712" y="1034"/>
                      </a:lnTo>
                      <a:lnTo>
                        <a:pt x="676" y="963"/>
                      </a:lnTo>
                      <a:lnTo>
                        <a:pt x="638" y="891"/>
                      </a:lnTo>
                      <a:lnTo>
                        <a:pt x="602" y="819"/>
                      </a:lnTo>
                      <a:lnTo>
                        <a:pt x="566" y="747"/>
                      </a:lnTo>
                      <a:lnTo>
                        <a:pt x="530" y="677"/>
                      </a:lnTo>
                      <a:lnTo>
                        <a:pt x="496" y="609"/>
                      </a:lnTo>
                      <a:lnTo>
                        <a:pt x="464" y="547"/>
                      </a:lnTo>
                      <a:lnTo>
                        <a:pt x="434" y="487"/>
                      </a:lnTo>
                      <a:lnTo>
                        <a:pt x="406" y="432"/>
                      </a:lnTo>
                      <a:lnTo>
                        <a:pt x="382" y="383"/>
                      </a:lnTo>
                      <a:lnTo>
                        <a:pt x="359" y="340"/>
                      </a:lnTo>
                      <a:lnTo>
                        <a:pt x="342" y="305"/>
                      </a:lnTo>
                      <a:lnTo>
                        <a:pt x="327" y="279"/>
                      </a:lnTo>
                      <a:lnTo>
                        <a:pt x="319" y="264"/>
                      </a:lnTo>
                      <a:lnTo>
                        <a:pt x="307" y="246"/>
                      </a:lnTo>
                      <a:lnTo>
                        <a:pt x="296" y="230"/>
                      </a:lnTo>
                      <a:lnTo>
                        <a:pt x="283" y="213"/>
                      </a:lnTo>
                      <a:lnTo>
                        <a:pt x="271" y="197"/>
                      </a:lnTo>
                      <a:lnTo>
                        <a:pt x="257" y="181"/>
                      </a:lnTo>
                      <a:lnTo>
                        <a:pt x="242" y="167"/>
                      </a:lnTo>
                      <a:lnTo>
                        <a:pt x="228" y="151"/>
                      </a:lnTo>
                      <a:lnTo>
                        <a:pt x="213" y="137"/>
                      </a:lnTo>
                      <a:lnTo>
                        <a:pt x="202" y="127"/>
                      </a:lnTo>
                      <a:lnTo>
                        <a:pt x="190" y="115"/>
                      </a:lnTo>
                      <a:lnTo>
                        <a:pt x="179" y="105"/>
                      </a:lnTo>
                      <a:lnTo>
                        <a:pt x="167" y="95"/>
                      </a:lnTo>
                      <a:lnTo>
                        <a:pt x="154" y="86"/>
                      </a:lnTo>
                      <a:lnTo>
                        <a:pt x="143" y="76"/>
                      </a:lnTo>
                      <a:lnTo>
                        <a:pt x="131" y="66"/>
                      </a:lnTo>
                      <a:lnTo>
                        <a:pt x="118" y="58"/>
                      </a:lnTo>
                      <a:lnTo>
                        <a:pt x="111" y="52"/>
                      </a:lnTo>
                      <a:lnTo>
                        <a:pt x="104" y="46"/>
                      </a:lnTo>
                      <a:lnTo>
                        <a:pt x="95" y="40"/>
                      </a:lnTo>
                      <a:lnTo>
                        <a:pt x="88" y="35"/>
                      </a:lnTo>
                      <a:lnTo>
                        <a:pt x="81" y="29"/>
                      </a:lnTo>
                      <a:lnTo>
                        <a:pt x="74" y="24"/>
                      </a:lnTo>
                      <a:lnTo>
                        <a:pt x="65" y="19"/>
                      </a:lnTo>
                      <a:lnTo>
                        <a:pt x="58" y="13"/>
                      </a:lnTo>
                      <a:lnTo>
                        <a:pt x="54" y="10"/>
                      </a:lnTo>
                      <a:lnTo>
                        <a:pt x="48" y="6"/>
                      </a:lnTo>
                      <a:lnTo>
                        <a:pt x="42" y="1"/>
                      </a:lnTo>
                      <a:lnTo>
                        <a:pt x="39" y="0"/>
                      </a:lnTo>
                      <a:lnTo>
                        <a:pt x="36" y="1"/>
                      </a:lnTo>
                      <a:lnTo>
                        <a:pt x="30" y="1"/>
                      </a:lnTo>
                      <a:lnTo>
                        <a:pt x="23" y="3"/>
                      </a:lnTo>
                      <a:lnTo>
                        <a:pt x="16" y="6"/>
                      </a:lnTo>
                      <a:lnTo>
                        <a:pt x="10" y="9"/>
                      </a:lnTo>
                      <a:lnTo>
                        <a:pt x="6" y="13"/>
                      </a:lnTo>
                      <a:lnTo>
                        <a:pt x="2" y="20"/>
                      </a:lnTo>
                      <a:lnTo>
                        <a:pt x="0" y="30"/>
                      </a:lnTo>
                      <a:lnTo>
                        <a:pt x="12" y="23"/>
                      </a:lnTo>
                      <a:lnTo>
                        <a:pt x="23" y="19"/>
                      </a:lnTo>
                      <a:lnTo>
                        <a:pt x="32" y="17"/>
                      </a:lnTo>
                      <a:lnTo>
                        <a:pt x="38" y="16"/>
                      </a:lnTo>
                      <a:lnTo>
                        <a:pt x="41" y="19"/>
                      </a:lnTo>
                      <a:lnTo>
                        <a:pt x="45" y="22"/>
                      </a:lnTo>
                      <a:lnTo>
                        <a:pt x="49" y="24"/>
                      </a:lnTo>
                      <a:lnTo>
                        <a:pt x="52" y="27"/>
                      </a:lnTo>
                      <a:lnTo>
                        <a:pt x="61" y="33"/>
                      </a:lnTo>
                      <a:lnTo>
                        <a:pt x="68" y="39"/>
                      </a:lnTo>
                      <a:lnTo>
                        <a:pt x="77" y="46"/>
                      </a:lnTo>
                      <a:lnTo>
                        <a:pt x="85" y="52"/>
                      </a:lnTo>
                      <a:lnTo>
                        <a:pt x="92" y="59"/>
                      </a:lnTo>
                      <a:lnTo>
                        <a:pt x="101" y="65"/>
                      </a:lnTo>
                      <a:lnTo>
                        <a:pt x="108" y="72"/>
                      </a:lnTo>
                      <a:lnTo>
                        <a:pt x="117" y="79"/>
                      </a:lnTo>
                      <a:lnTo>
                        <a:pt x="127" y="88"/>
                      </a:lnTo>
                      <a:lnTo>
                        <a:pt x="137" y="98"/>
                      </a:lnTo>
                      <a:lnTo>
                        <a:pt x="147" y="107"/>
                      </a:lnTo>
                      <a:lnTo>
                        <a:pt x="157" y="115"/>
                      </a:lnTo>
                      <a:lnTo>
                        <a:pt x="167" y="125"/>
                      </a:lnTo>
                      <a:lnTo>
                        <a:pt x="176" y="134"/>
                      </a:lnTo>
                      <a:lnTo>
                        <a:pt x="186" y="144"/>
                      </a:lnTo>
                      <a:lnTo>
                        <a:pt x="196" y="153"/>
                      </a:lnTo>
                      <a:lnTo>
                        <a:pt x="208" y="166"/>
                      </a:lnTo>
                      <a:lnTo>
                        <a:pt x="219" y="177"/>
                      </a:lnTo>
                      <a:lnTo>
                        <a:pt x="229" y="189"/>
                      </a:lnTo>
                      <a:lnTo>
                        <a:pt x="241" y="202"/>
                      </a:lnTo>
                      <a:lnTo>
                        <a:pt x="249" y="213"/>
                      </a:lnTo>
                      <a:lnTo>
                        <a:pt x="260" y="225"/>
                      </a:lnTo>
                      <a:lnTo>
                        <a:pt x="268" y="236"/>
                      </a:lnTo>
                      <a:lnTo>
                        <a:pt x="277" y="248"/>
                      </a:lnTo>
                      <a:lnTo>
                        <a:pt x="287" y="265"/>
                      </a:lnTo>
                      <a:lnTo>
                        <a:pt x="303" y="294"/>
                      </a:lnTo>
                      <a:lnTo>
                        <a:pt x="323" y="330"/>
                      </a:lnTo>
                      <a:lnTo>
                        <a:pt x="347" y="376"/>
                      </a:lnTo>
                      <a:lnTo>
                        <a:pt x="375" y="428"/>
                      </a:lnTo>
                      <a:lnTo>
                        <a:pt x="404" y="485"/>
                      </a:lnTo>
                      <a:lnTo>
                        <a:pt x="437" y="547"/>
                      </a:lnTo>
                      <a:lnTo>
                        <a:pt x="470" y="612"/>
                      </a:lnTo>
                      <a:lnTo>
                        <a:pt x="506" y="683"/>
                      </a:lnTo>
                      <a:lnTo>
                        <a:pt x="543" y="757"/>
                      </a:lnTo>
                      <a:lnTo>
                        <a:pt x="581" y="832"/>
                      </a:lnTo>
                      <a:lnTo>
                        <a:pt x="618" y="909"/>
                      </a:lnTo>
                      <a:lnTo>
                        <a:pt x="656" y="983"/>
                      </a:lnTo>
                      <a:lnTo>
                        <a:pt x="693" y="1057"/>
                      </a:lnTo>
                      <a:lnTo>
                        <a:pt x="728" y="1129"/>
                      </a:lnTo>
                      <a:lnTo>
                        <a:pt x="762" y="1197"/>
                      </a:lnTo>
                      <a:lnTo>
                        <a:pt x="794" y="1261"/>
                      </a:lnTo>
                      <a:lnTo>
                        <a:pt x="823" y="1319"/>
                      </a:lnTo>
                      <a:lnTo>
                        <a:pt x="849" y="1371"/>
                      </a:lnTo>
                      <a:lnTo>
                        <a:pt x="870" y="1417"/>
                      </a:lnTo>
                      <a:lnTo>
                        <a:pt x="889" y="1453"/>
                      </a:lnTo>
                      <a:lnTo>
                        <a:pt x="902" y="1480"/>
                      </a:lnTo>
                      <a:lnTo>
                        <a:pt x="911" y="1497"/>
                      </a:lnTo>
                      <a:lnTo>
                        <a:pt x="913" y="1503"/>
                      </a:lnTo>
                      <a:lnTo>
                        <a:pt x="909" y="1509"/>
                      </a:lnTo>
                      <a:lnTo>
                        <a:pt x="903" y="1513"/>
                      </a:lnTo>
                      <a:lnTo>
                        <a:pt x="895" y="1519"/>
                      </a:lnTo>
                      <a:lnTo>
                        <a:pt x="885" y="1525"/>
                      </a:lnTo>
                      <a:lnTo>
                        <a:pt x="874" y="1529"/>
                      </a:lnTo>
                      <a:lnTo>
                        <a:pt x="864" y="1533"/>
                      </a:lnTo>
                      <a:lnTo>
                        <a:pt x="856" y="1536"/>
                      </a:lnTo>
                      <a:lnTo>
                        <a:pt x="847" y="1539"/>
                      </a:lnTo>
                      <a:lnTo>
                        <a:pt x="838" y="1542"/>
                      </a:lnTo>
                      <a:lnTo>
                        <a:pt x="831" y="1544"/>
                      </a:lnTo>
                      <a:lnTo>
                        <a:pt x="824" y="1545"/>
                      </a:lnTo>
                      <a:lnTo>
                        <a:pt x="818" y="1545"/>
                      </a:lnTo>
                      <a:lnTo>
                        <a:pt x="815" y="1548"/>
                      </a:lnTo>
                      <a:lnTo>
                        <a:pt x="814" y="1551"/>
                      </a:lnTo>
                      <a:lnTo>
                        <a:pt x="814" y="1554"/>
                      </a:lnTo>
                      <a:lnTo>
                        <a:pt x="814" y="1557"/>
                      </a:lnTo>
                      <a:lnTo>
                        <a:pt x="817" y="1559"/>
                      </a:lnTo>
                      <a:lnTo>
                        <a:pt x="823" y="1561"/>
                      </a:lnTo>
                      <a:lnTo>
                        <a:pt x="831" y="1561"/>
                      </a:lnTo>
                      <a:lnTo>
                        <a:pt x="841" y="1559"/>
                      </a:lnTo>
                      <a:lnTo>
                        <a:pt x="853" y="1557"/>
                      </a:lnTo>
                      <a:lnTo>
                        <a:pt x="864" y="1554"/>
                      </a:lnTo>
                      <a:lnTo>
                        <a:pt x="879" y="1548"/>
                      </a:lnTo>
                      <a:lnTo>
                        <a:pt x="893" y="1542"/>
                      </a:lnTo>
                      <a:lnTo>
                        <a:pt x="906" y="1535"/>
                      </a:lnTo>
                      <a:lnTo>
                        <a:pt x="919" y="1528"/>
                      </a:lnTo>
                      <a:lnTo>
                        <a:pt x="931" y="1521"/>
                      </a:lnTo>
                      <a:lnTo>
                        <a:pt x="939" y="1513"/>
                      </a:lnTo>
                      <a:lnTo>
                        <a:pt x="947" y="1506"/>
                      </a:lnTo>
                      <a:lnTo>
                        <a:pt x="951" y="1500"/>
                      </a:lnTo>
                      <a:lnTo>
                        <a:pt x="954" y="1495"/>
                      </a:lnTo>
                      <a:lnTo>
                        <a:pt x="954" y="1490"/>
                      </a:lnTo>
                      <a:lnTo>
                        <a:pt x="951" y="1489"/>
                      </a:lnTo>
                      <a:lnTo>
                        <a:pt x="947" y="1489"/>
                      </a:lnTo>
                      <a:lnTo>
                        <a:pt x="941" y="1489"/>
                      </a:lnTo>
                      <a:lnTo>
                        <a:pt x="938" y="1490"/>
                      </a:lnTo>
                      <a:lnTo>
                        <a:pt x="936" y="1487"/>
                      </a:lnTo>
                      <a:lnTo>
                        <a:pt x="935" y="1485"/>
                      </a:lnTo>
                      <a:lnTo>
                        <a:pt x="934" y="1482"/>
                      </a:lnTo>
                      <a:lnTo>
                        <a:pt x="932" y="1477"/>
                      </a:lnTo>
                      <a:lnTo>
                        <a:pt x="958" y="1467"/>
                      </a:lnTo>
                      <a:lnTo>
                        <a:pt x="983" y="1457"/>
                      </a:lnTo>
                      <a:lnTo>
                        <a:pt x="1006" y="1449"/>
                      </a:lnTo>
                      <a:lnTo>
                        <a:pt x="1026" y="1443"/>
                      </a:lnTo>
                      <a:lnTo>
                        <a:pt x="1044" y="1437"/>
                      </a:lnTo>
                      <a:lnTo>
                        <a:pt x="1060" y="1434"/>
                      </a:lnTo>
                      <a:lnTo>
                        <a:pt x="1073" y="1431"/>
                      </a:lnTo>
                      <a:lnTo>
                        <a:pt x="1083" y="1431"/>
                      </a:lnTo>
                      <a:lnTo>
                        <a:pt x="1086" y="1427"/>
                      </a:lnTo>
                      <a:lnTo>
                        <a:pt x="1088" y="1424"/>
                      </a:lnTo>
                      <a:lnTo>
                        <a:pt x="1088" y="1421"/>
                      </a:lnTo>
                      <a:lnTo>
                        <a:pt x="1088" y="1418"/>
                      </a:lnTo>
                      <a:close/>
                    </a:path>
                  </a:pathLst>
                </a:custGeom>
                <a:solidFill>
                  <a:srgbClr val="6E2D00"/>
                </a:solidFill>
                <a:ln w="190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99340" name="Group 293"/>
            <p:cNvGrpSpPr>
              <a:grpSpLocks/>
            </p:cNvGrpSpPr>
            <p:nvPr/>
          </p:nvGrpSpPr>
          <p:grpSpPr bwMode="auto">
            <a:xfrm>
              <a:off x="3963" y="2011"/>
              <a:ext cx="1603" cy="1476"/>
              <a:chOff x="3963" y="2011"/>
              <a:chExt cx="1603" cy="1476"/>
            </a:xfrm>
          </p:grpSpPr>
          <p:grpSp>
            <p:nvGrpSpPr>
              <p:cNvPr id="99341" name="Group 17"/>
              <p:cNvGrpSpPr>
                <a:grpSpLocks/>
              </p:cNvGrpSpPr>
              <p:nvPr/>
            </p:nvGrpSpPr>
            <p:grpSpPr bwMode="auto">
              <a:xfrm flipH="1">
                <a:off x="3963" y="2011"/>
                <a:ext cx="1603" cy="1476"/>
                <a:chOff x="1009" y="1024"/>
                <a:chExt cx="2737" cy="2514"/>
              </a:xfrm>
            </p:grpSpPr>
            <p:sp>
              <p:nvSpPr>
                <p:cNvPr id="99411" name="Freeform 18"/>
                <p:cNvSpPr>
                  <a:spLocks/>
                </p:cNvSpPr>
                <p:nvPr/>
              </p:nvSpPr>
              <p:spPr bwMode="auto">
                <a:xfrm>
                  <a:off x="3026" y="1979"/>
                  <a:ext cx="231" cy="473"/>
                </a:xfrm>
                <a:custGeom>
                  <a:avLst/>
                  <a:gdLst>
                    <a:gd name="T0" fmla="*/ 0 w 231"/>
                    <a:gd name="T1" fmla="*/ 84 h 473"/>
                    <a:gd name="T2" fmla="*/ 2 w 231"/>
                    <a:gd name="T3" fmla="*/ 74 h 473"/>
                    <a:gd name="T4" fmla="*/ 12 w 231"/>
                    <a:gd name="T5" fmla="*/ 51 h 473"/>
                    <a:gd name="T6" fmla="*/ 25 w 231"/>
                    <a:gd name="T7" fmla="*/ 27 h 473"/>
                    <a:gd name="T8" fmla="*/ 41 w 231"/>
                    <a:gd name="T9" fmla="*/ 12 h 473"/>
                    <a:gd name="T10" fmla="*/ 77 w 231"/>
                    <a:gd name="T11" fmla="*/ 0 h 473"/>
                    <a:gd name="T12" fmla="*/ 110 w 231"/>
                    <a:gd name="T13" fmla="*/ 12 h 473"/>
                    <a:gd name="T14" fmla="*/ 129 w 231"/>
                    <a:gd name="T15" fmla="*/ 25 h 473"/>
                    <a:gd name="T16" fmla="*/ 126 w 231"/>
                    <a:gd name="T17" fmla="*/ 151 h 473"/>
                    <a:gd name="T18" fmla="*/ 133 w 231"/>
                    <a:gd name="T19" fmla="*/ 259 h 473"/>
                    <a:gd name="T20" fmla="*/ 136 w 231"/>
                    <a:gd name="T21" fmla="*/ 266 h 473"/>
                    <a:gd name="T22" fmla="*/ 145 w 231"/>
                    <a:gd name="T23" fmla="*/ 283 h 473"/>
                    <a:gd name="T24" fmla="*/ 158 w 231"/>
                    <a:gd name="T25" fmla="*/ 311 h 473"/>
                    <a:gd name="T26" fmla="*/ 172 w 231"/>
                    <a:gd name="T27" fmla="*/ 341 h 473"/>
                    <a:gd name="T28" fmla="*/ 187 w 231"/>
                    <a:gd name="T29" fmla="*/ 371 h 473"/>
                    <a:gd name="T30" fmla="*/ 201 w 231"/>
                    <a:gd name="T31" fmla="*/ 398 h 473"/>
                    <a:gd name="T32" fmla="*/ 211 w 231"/>
                    <a:gd name="T33" fmla="*/ 420 h 473"/>
                    <a:gd name="T34" fmla="*/ 218 w 231"/>
                    <a:gd name="T35" fmla="*/ 432 h 473"/>
                    <a:gd name="T36" fmla="*/ 224 w 231"/>
                    <a:gd name="T37" fmla="*/ 444 h 473"/>
                    <a:gd name="T38" fmla="*/ 228 w 231"/>
                    <a:gd name="T39" fmla="*/ 459 h 473"/>
                    <a:gd name="T40" fmla="*/ 231 w 231"/>
                    <a:gd name="T41" fmla="*/ 469 h 473"/>
                    <a:gd name="T42" fmla="*/ 231 w 231"/>
                    <a:gd name="T43" fmla="*/ 473 h 473"/>
                    <a:gd name="T44" fmla="*/ 159 w 231"/>
                    <a:gd name="T45" fmla="*/ 377 h 473"/>
                    <a:gd name="T46" fmla="*/ 90 w 231"/>
                    <a:gd name="T47" fmla="*/ 276 h 473"/>
                    <a:gd name="T48" fmla="*/ 59 w 231"/>
                    <a:gd name="T49" fmla="*/ 256 h 473"/>
                    <a:gd name="T50" fmla="*/ 59 w 231"/>
                    <a:gd name="T51" fmla="*/ 377 h 473"/>
                    <a:gd name="T52" fmla="*/ 59 w 231"/>
                    <a:gd name="T53" fmla="*/ 437 h 473"/>
                    <a:gd name="T54" fmla="*/ 0 w 231"/>
                    <a:gd name="T55" fmla="*/ 423 h 473"/>
                    <a:gd name="T56" fmla="*/ 0 w 231"/>
                    <a:gd name="T57" fmla="*/ 84 h 47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31" h="473">
                      <a:moveTo>
                        <a:pt x="0" y="84"/>
                      </a:moveTo>
                      <a:lnTo>
                        <a:pt x="2" y="74"/>
                      </a:lnTo>
                      <a:lnTo>
                        <a:pt x="12" y="51"/>
                      </a:lnTo>
                      <a:lnTo>
                        <a:pt x="25" y="27"/>
                      </a:lnTo>
                      <a:lnTo>
                        <a:pt x="41" y="12"/>
                      </a:lnTo>
                      <a:lnTo>
                        <a:pt x="77" y="0"/>
                      </a:lnTo>
                      <a:lnTo>
                        <a:pt x="110" y="12"/>
                      </a:lnTo>
                      <a:lnTo>
                        <a:pt x="129" y="25"/>
                      </a:lnTo>
                      <a:lnTo>
                        <a:pt x="126" y="151"/>
                      </a:lnTo>
                      <a:lnTo>
                        <a:pt x="133" y="259"/>
                      </a:lnTo>
                      <a:lnTo>
                        <a:pt x="136" y="266"/>
                      </a:lnTo>
                      <a:lnTo>
                        <a:pt x="145" y="283"/>
                      </a:lnTo>
                      <a:lnTo>
                        <a:pt x="158" y="311"/>
                      </a:lnTo>
                      <a:lnTo>
                        <a:pt x="172" y="341"/>
                      </a:lnTo>
                      <a:lnTo>
                        <a:pt x="187" y="371"/>
                      </a:lnTo>
                      <a:lnTo>
                        <a:pt x="201" y="398"/>
                      </a:lnTo>
                      <a:lnTo>
                        <a:pt x="211" y="420"/>
                      </a:lnTo>
                      <a:lnTo>
                        <a:pt x="218" y="432"/>
                      </a:lnTo>
                      <a:lnTo>
                        <a:pt x="224" y="444"/>
                      </a:lnTo>
                      <a:lnTo>
                        <a:pt x="228" y="459"/>
                      </a:lnTo>
                      <a:lnTo>
                        <a:pt x="231" y="469"/>
                      </a:lnTo>
                      <a:lnTo>
                        <a:pt x="231" y="473"/>
                      </a:lnTo>
                      <a:lnTo>
                        <a:pt x="159" y="377"/>
                      </a:lnTo>
                      <a:lnTo>
                        <a:pt x="90" y="276"/>
                      </a:lnTo>
                      <a:lnTo>
                        <a:pt x="59" y="256"/>
                      </a:lnTo>
                      <a:lnTo>
                        <a:pt x="59" y="377"/>
                      </a:lnTo>
                      <a:lnTo>
                        <a:pt x="59" y="437"/>
                      </a:lnTo>
                      <a:lnTo>
                        <a:pt x="0" y="423"/>
                      </a:lnTo>
                      <a:lnTo>
                        <a:pt x="0" y="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2" name="Freeform 19"/>
                <p:cNvSpPr>
                  <a:spLocks/>
                </p:cNvSpPr>
                <p:nvPr/>
              </p:nvSpPr>
              <p:spPr bwMode="auto">
                <a:xfrm>
                  <a:off x="1238" y="1181"/>
                  <a:ext cx="2508" cy="2178"/>
                </a:xfrm>
                <a:custGeom>
                  <a:avLst/>
                  <a:gdLst>
                    <a:gd name="T0" fmla="*/ 0 w 2508"/>
                    <a:gd name="T1" fmla="*/ 16 h 2178"/>
                    <a:gd name="T2" fmla="*/ 0 w 2508"/>
                    <a:gd name="T3" fmla="*/ 34 h 2178"/>
                    <a:gd name="T4" fmla="*/ 31 w 2508"/>
                    <a:gd name="T5" fmla="*/ 49 h 2178"/>
                    <a:gd name="T6" fmla="*/ 49 w 2508"/>
                    <a:gd name="T7" fmla="*/ 88 h 2178"/>
                    <a:gd name="T8" fmla="*/ 59 w 2508"/>
                    <a:gd name="T9" fmla="*/ 232 h 2178"/>
                    <a:gd name="T10" fmla="*/ 124 w 2508"/>
                    <a:gd name="T11" fmla="*/ 815 h 2178"/>
                    <a:gd name="T12" fmla="*/ 602 w 2508"/>
                    <a:gd name="T13" fmla="*/ 1093 h 2178"/>
                    <a:gd name="T14" fmla="*/ 733 w 2508"/>
                    <a:gd name="T15" fmla="*/ 1123 h 2178"/>
                    <a:gd name="T16" fmla="*/ 974 w 2508"/>
                    <a:gd name="T17" fmla="*/ 1162 h 2178"/>
                    <a:gd name="T18" fmla="*/ 978 w 2508"/>
                    <a:gd name="T19" fmla="*/ 1266 h 2178"/>
                    <a:gd name="T20" fmla="*/ 964 w 2508"/>
                    <a:gd name="T21" fmla="*/ 1273 h 2178"/>
                    <a:gd name="T22" fmla="*/ 741 w 2508"/>
                    <a:gd name="T23" fmla="*/ 1209 h 2178"/>
                    <a:gd name="T24" fmla="*/ 722 w 2508"/>
                    <a:gd name="T25" fmla="*/ 1209 h 2178"/>
                    <a:gd name="T26" fmla="*/ 725 w 2508"/>
                    <a:gd name="T27" fmla="*/ 1248 h 2178"/>
                    <a:gd name="T28" fmla="*/ 974 w 2508"/>
                    <a:gd name="T29" fmla="*/ 1317 h 2178"/>
                    <a:gd name="T30" fmla="*/ 968 w 2508"/>
                    <a:gd name="T31" fmla="*/ 1395 h 2178"/>
                    <a:gd name="T32" fmla="*/ 974 w 2508"/>
                    <a:gd name="T33" fmla="*/ 1446 h 2178"/>
                    <a:gd name="T34" fmla="*/ 975 w 2508"/>
                    <a:gd name="T35" fmla="*/ 1613 h 2178"/>
                    <a:gd name="T36" fmla="*/ 1020 w 2508"/>
                    <a:gd name="T37" fmla="*/ 1613 h 2178"/>
                    <a:gd name="T38" fmla="*/ 1050 w 2508"/>
                    <a:gd name="T39" fmla="*/ 1651 h 2178"/>
                    <a:gd name="T40" fmla="*/ 1060 w 2508"/>
                    <a:gd name="T41" fmla="*/ 1839 h 2178"/>
                    <a:gd name="T42" fmla="*/ 1138 w 2508"/>
                    <a:gd name="T43" fmla="*/ 1816 h 2178"/>
                    <a:gd name="T44" fmla="*/ 1145 w 2508"/>
                    <a:gd name="T45" fmla="*/ 1752 h 2178"/>
                    <a:gd name="T46" fmla="*/ 1142 w 2508"/>
                    <a:gd name="T47" fmla="*/ 1636 h 2178"/>
                    <a:gd name="T48" fmla="*/ 1119 w 2508"/>
                    <a:gd name="T49" fmla="*/ 1605 h 2178"/>
                    <a:gd name="T50" fmla="*/ 1132 w 2508"/>
                    <a:gd name="T51" fmla="*/ 1520 h 2178"/>
                    <a:gd name="T52" fmla="*/ 1141 w 2508"/>
                    <a:gd name="T53" fmla="*/ 1276 h 2178"/>
                    <a:gd name="T54" fmla="*/ 1165 w 2508"/>
                    <a:gd name="T55" fmla="*/ 1312 h 2178"/>
                    <a:gd name="T56" fmla="*/ 1672 w 2508"/>
                    <a:gd name="T57" fmla="*/ 2168 h 2178"/>
                    <a:gd name="T58" fmla="*/ 1675 w 2508"/>
                    <a:gd name="T59" fmla="*/ 2171 h 2178"/>
                    <a:gd name="T60" fmla="*/ 1681 w 2508"/>
                    <a:gd name="T61" fmla="*/ 2176 h 2178"/>
                    <a:gd name="T62" fmla="*/ 1691 w 2508"/>
                    <a:gd name="T63" fmla="*/ 2178 h 2178"/>
                    <a:gd name="T64" fmla="*/ 1703 w 2508"/>
                    <a:gd name="T65" fmla="*/ 2176 h 2178"/>
                    <a:gd name="T66" fmla="*/ 2508 w 2508"/>
                    <a:gd name="T67" fmla="*/ 1718 h 2178"/>
                    <a:gd name="T68" fmla="*/ 2508 w 2508"/>
                    <a:gd name="T69" fmla="*/ 1716 h 2178"/>
                    <a:gd name="T70" fmla="*/ 2506 w 2508"/>
                    <a:gd name="T71" fmla="*/ 1712 h 2178"/>
                    <a:gd name="T72" fmla="*/ 2503 w 2508"/>
                    <a:gd name="T73" fmla="*/ 1706 h 2178"/>
                    <a:gd name="T74" fmla="*/ 2499 w 2508"/>
                    <a:gd name="T75" fmla="*/ 1700 h 2178"/>
                    <a:gd name="T76" fmla="*/ 2493 w 2508"/>
                    <a:gd name="T77" fmla="*/ 1695 h 2178"/>
                    <a:gd name="T78" fmla="*/ 2485 w 2508"/>
                    <a:gd name="T79" fmla="*/ 1690 h 2178"/>
                    <a:gd name="T80" fmla="*/ 2473 w 2508"/>
                    <a:gd name="T81" fmla="*/ 1689 h 2178"/>
                    <a:gd name="T82" fmla="*/ 2459 w 2508"/>
                    <a:gd name="T83" fmla="*/ 1690 h 2178"/>
                    <a:gd name="T84" fmla="*/ 1724 w 2508"/>
                    <a:gd name="T85" fmla="*/ 2106 h 2178"/>
                    <a:gd name="T86" fmla="*/ 1714 w 2508"/>
                    <a:gd name="T87" fmla="*/ 2096 h 2178"/>
                    <a:gd name="T88" fmla="*/ 1240 w 2508"/>
                    <a:gd name="T89" fmla="*/ 1317 h 2178"/>
                    <a:gd name="T90" fmla="*/ 1236 w 2508"/>
                    <a:gd name="T91" fmla="*/ 1240 h 2178"/>
                    <a:gd name="T92" fmla="*/ 1213 w 2508"/>
                    <a:gd name="T93" fmla="*/ 1057 h 2178"/>
                    <a:gd name="T94" fmla="*/ 1053 w 2508"/>
                    <a:gd name="T95" fmla="*/ 780 h 2178"/>
                    <a:gd name="T96" fmla="*/ 1007 w 2508"/>
                    <a:gd name="T97" fmla="*/ 522 h 2178"/>
                    <a:gd name="T98" fmla="*/ 867 w 2508"/>
                    <a:gd name="T99" fmla="*/ 455 h 2178"/>
                    <a:gd name="T100" fmla="*/ 409 w 2508"/>
                    <a:gd name="T101" fmla="*/ 285 h 2178"/>
                    <a:gd name="T102" fmla="*/ 111 w 2508"/>
                    <a:gd name="T103" fmla="*/ 157 h 2178"/>
                    <a:gd name="T104" fmla="*/ 85 w 2508"/>
                    <a:gd name="T105" fmla="*/ 57 h 2178"/>
                    <a:gd name="T106" fmla="*/ 62 w 2508"/>
                    <a:gd name="T107" fmla="*/ 10 h 2178"/>
                    <a:gd name="T108" fmla="*/ 61 w 2508"/>
                    <a:gd name="T109" fmla="*/ 8 h 2178"/>
                    <a:gd name="T110" fmla="*/ 55 w 2508"/>
                    <a:gd name="T111" fmla="*/ 6 h 2178"/>
                    <a:gd name="T112" fmla="*/ 46 w 2508"/>
                    <a:gd name="T113" fmla="*/ 3 h 2178"/>
                    <a:gd name="T114" fmla="*/ 36 w 2508"/>
                    <a:gd name="T115" fmla="*/ 0 h 2178"/>
                    <a:gd name="T116" fmla="*/ 26 w 2508"/>
                    <a:gd name="T117" fmla="*/ 0 h 2178"/>
                    <a:gd name="T118" fmla="*/ 16 w 2508"/>
                    <a:gd name="T119" fmla="*/ 1 h 2178"/>
                    <a:gd name="T120" fmla="*/ 6 w 2508"/>
                    <a:gd name="T121" fmla="*/ 6 h 2178"/>
                    <a:gd name="T122" fmla="*/ 0 w 2508"/>
                    <a:gd name="T123" fmla="*/ 16 h 217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0" t="0" r="r" b="b"/>
                  <a:pathLst>
                    <a:path w="2508" h="2178">
                      <a:moveTo>
                        <a:pt x="0" y="16"/>
                      </a:moveTo>
                      <a:lnTo>
                        <a:pt x="0" y="34"/>
                      </a:lnTo>
                      <a:lnTo>
                        <a:pt x="31" y="49"/>
                      </a:lnTo>
                      <a:lnTo>
                        <a:pt x="49" y="88"/>
                      </a:lnTo>
                      <a:lnTo>
                        <a:pt x="59" y="232"/>
                      </a:lnTo>
                      <a:lnTo>
                        <a:pt x="124" y="815"/>
                      </a:lnTo>
                      <a:lnTo>
                        <a:pt x="602" y="1093"/>
                      </a:lnTo>
                      <a:lnTo>
                        <a:pt x="733" y="1123"/>
                      </a:lnTo>
                      <a:lnTo>
                        <a:pt x="974" y="1162"/>
                      </a:lnTo>
                      <a:lnTo>
                        <a:pt x="978" y="1266"/>
                      </a:lnTo>
                      <a:lnTo>
                        <a:pt x="964" y="1273"/>
                      </a:lnTo>
                      <a:lnTo>
                        <a:pt x="741" y="1209"/>
                      </a:lnTo>
                      <a:lnTo>
                        <a:pt x="722" y="1209"/>
                      </a:lnTo>
                      <a:lnTo>
                        <a:pt x="725" y="1248"/>
                      </a:lnTo>
                      <a:lnTo>
                        <a:pt x="974" y="1317"/>
                      </a:lnTo>
                      <a:lnTo>
                        <a:pt x="968" y="1395"/>
                      </a:lnTo>
                      <a:lnTo>
                        <a:pt x="974" y="1446"/>
                      </a:lnTo>
                      <a:lnTo>
                        <a:pt x="975" y="1613"/>
                      </a:lnTo>
                      <a:lnTo>
                        <a:pt x="1020" y="1613"/>
                      </a:lnTo>
                      <a:lnTo>
                        <a:pt x="1050" y="1651"/>
                      </a:lnTo>
                      <a:lnTo>
                        <a:pt x="1060" y="1839"/>
                      </a:lnTo>
                      <a:lnTo>
                        <a:pt x="1138" y="1816"/>
                      </a:lnTo>
                      <a:lnTo>
                        <a:pt x="1145" y="1752"/>
                      </a:lnTo>
                      <a:lnTo>
                        <a:pt x="1142" y="1636"/>
                      </a:lnTo>
                      <a:lnTo>
                        <a:pt x="1119" y="1605"/>
                      </a:lnTo>
                      <a:lnTo>
                        <a:pt x="1132" y="1520"/>
                      </a:lnTo>
                      <a:lnTo>
                        <a:pt x="1141" y="1276"/>
                      </a:lnTo>
                      <a:lnTo>
                        <a:pt x="1165" y="1312"/>
                      </a:lnTo>
                      <a:lnTo>
                        <a:pt x="1672" y="2168"/>
                      </a:lnTo>
                      <a:lnTo>
                        <a:pt x="1675" y="2171"/>
                      </a:lnTo>
                      <a:lnTo>
                        <a:pt x="1681" y="2176"/>
                      </a:lnTo>
                      <a:lnTo>
                        <a:pt x="1691" y="2178"/>
                      </a:lnTo>
                      <a:lnTo>
                        <a:pt x="1703" y="2176"/>
                      </a:lnTo>
                      <a:lnTo>
                        <a:pt x="2508" y="1718"/>
                      </a:lnTo>
                      <a:lnTo>
                        <a:pt x="2508" y="1716"/>
                      </a:lnTo>
                      <a:lnTo>
                        <a:pt x="2506" y="1712"/>
                      </a:lnTo>
                      <a:lnTo>
                        <a:pt x="2503" y="1706"/>
                      </a:lnTo>
                      <a:lnTo>
                        <a:pt x="2499" y="1700"/>
                      </a:lnTo>
                      <a:lnTo>
                        <a:pt x="2493" y="1695"/>
                      </a:lnTo>
                      <a:lnTo>
                        <a:pt x="2485" y="1690"/>
                      </a:lnTo>
                      <a:lnTo>
                        <a:pt x="2473" y="1689"/>
                      </a:lnTo>
                      <a:lnTo>
                        <a:pt x="2459" y="1690"/>
                      </a:lnTo>
                      <a:lnTo>
                        <a:pt x="1724" y="2106"/>
                      </a:lnTo>
                      <a:lnTo>
                        <a:pt x="1714" y="2096"/>
                      </a:lnTo>
                      <a:lnTo>
                        <a:pt x="1240" y="1317"/>
                      </a:lnTo>
                      <a:lnTo>
                        <a:pt x="1236" y="1240"/>
                      </a:lnTo>
                      <a:lnTo>
                        <a:pt x="1213" y="1057"/>
                      </a:lnTo>
                      <a:lnTo>
                        <a:pt x="1053" y="780"/>
                      </a:lnTo>
                      <a:lnTo>
                        <a:pt x="1007" y="522"/>
                      </a:lnTo>
                      <a:lnTo>
                        <a:pt x="867" y="455"/>
                      </a:lnTo>
                      <a:lnTo>
                        <a:pt x="409" y="285"/>
                      </a:lnTo>
                      <a:lnTo>
                        <a:pt x="111" y="157"/>
                      </a:lnTo>
                      <a:lnTo>
                        <a:pt x="85" y="57"/>
                      </a:lnTo>
                      <a:lnTo>
                        <a:pt x="62" y="10"/>
                      </a:lnTo>
                      <a:lnTo>
                        <a:pt x="61" y="8"/>
                      </a:lnTo>
                      <a:lnTo>
                        <a:pt x="55" y="6"/>
                      </a:lnTo>
                      <a:lnTo>
                        <a:pt x="46" y="3"/>
                      </a:lnTo>
                      <a:lnTo>
                        <a:pt x="36" y="0"/>
                      </a:lnTo>
                      <a:lnTo>
                        <a:pt x="26" y="0"/>
                      </a:lnTo>
                      <a:lnTo>
                        <a:pt x="16" y="1"/>
                      </a:lnTo>
                      <a:lnTo>
                        <a:pt x="6" y="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3" name="Freeform 20"/>
                <p:cNvSpPr>
                  <a:spLocks/>
                </p:cNvSpPr>
                <p:nvPr/>
              </p:nvSpPr>
              <p:spPr bwMode="auto">
                <a:xfrm>
                  <a:off x="2036" y="2501"/>
                  <a:ext cx="53" cy="18"/>
                </a:xfrm>
                <a:custGeom>
                  <a:avLst/>
                  <a:gdLst>
                    <a:gd name="T0" fmla="*/ 53 w 53"/>
                    <a:gd name="T1" fmla="*/ 0 h 18"/>
                    <a:gd name="T2" fmla="*/ 53 w 53"/>
                    <a:gd name="T3" fmla="*/ 0 h 18"/>
                    <a:gd name="T4" fmla="*/ 53 w 53"/>
                    <a:gd name="T5" fmla="*/ 0 h 18"/>
                    <a:gd name="T6" fmla="*/ 53 w 53"/>
                    <a:gd name="T7" fmla="*/ 0 h 18"/>
                    <a:gd name="T8" fmla="*/ 53 w 53"/>
                    <a:gd name="T9" fmla="*/ 0 h 18"/>
                    <a:gd name="T10" fmla="*/ 0 w 53"/>
                    <a:gd name="T11" fmla="*/ 15 h 18"/>
                    <a:gd name="T12" fmla="*/ 0 w 53"/>
                    <a:gd name="T13" fmla="*/ 15 h 18"/>
                    <a:gd name="T14" fmla="*/ 0 w 53"/>
                    <a:gd name="T15" fmla="*/ 16 h 18"/>
                    <a:gd name="T16" fmla="*/ 0 w 53"/>
                    <a:gd name="T17" fmla="*/ 16 h 18"/>
                    <a:gd name="T18" fmla="*/ 0 w 53"/>
                    <a:gd name="T19" fmla="*/ 18 h 18"/>
                    <a:gd name="T20" fmla="*/ 53 w 53"/>
                    <a:gd name="T21" fmla="*/ 0 h 18"/>
                    <a:gd name="T22" fmla="*/ 53 w 53"/>
                    <a:gd name="T23" fmla="*/ 0 h 1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53" h="18">
                      <a:moveTo>
                        <a:pt x="53" y="0"/>
                      </a:moveTo>
                      <a:lnTo>
                        <a:pt x="53" y="0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4" name="Freeform 21"/>
                <p:cNvSpPr>
                  <a:spLocks/>
                </p:cNvSpPr>
                <p:nvPr/>
              </p:nvSpPr>
              <p:spPr bwMode="auto">
                <a:xfrm>
                  <a:off x="1012" y="1024"/>
                  <a:ext cx="2315" cy="2514"/>
                </a:xfrm>
                <a:custGeom>
                  <a:avLst/>
                  <a:gdLst>
                    <a:gd name="T0" fmla="*/ 1910 w 2315"/>
                    <a:gd name="T1" fmla="*/ 2314 h 2514"/>
                    <a:gd name="T2" fmla="*/ 1571 w 2315"/>
                    <a:gd name="T3" fmla="*/ 1745 h 2514"/>
                    <a:gd name="T4" fmla="*/ 1350 w 2315"/>
                    <a:gd name="T5" fmla="*/ 1267 h 2514"/>
                    <a:gd name="T6" fmla="*/ 1272 w 2315"/>
                    <a:gd name="T7" fmla="*/ 1623 h 2514"/>
                    <a:gd name="T8" fmla="*/ 1396 w 2315"/>
                    <a:gd name="T9" fmla="*/ 1218 h 2514"/>
                    <a:gd name="T10" fmla="*/ 1762 w 2315"/>
                    <a:gd name="T11" fmla="*/ 2011 h 2514"/>
                    <a:gd name="T12" fmla="*/ 1947 w 2315"/>
                    <a:gd name="T13" fmla="*/ 2183 h 2514"/>
                    <a:gd name="T14" fmla="*/ 2014 w 2315"/>
                    <a:gd name="T15" fmla="*/ 1695 h 2514"/>
                    <a:gd name="T16" fmla="*/ 1691 w 2315"/>
                    <a:gd name="T17" fmla="*/ 1808 h 2514"/>
                    <a:gd name="T18" fmla="*/ 1868 w 2315"/>
                    <a:gd name="T19" fmla="*/ 1641 h 2514"/>
                    <a:gd name="T20" fmla="*/ 2078 w 2315"/>
                    <a:gd name="T21" fmla="*/ 1474 h 2514"/>
                    <a:gd name="T22" fmla="*/ 2094 w 2315"/>
                    <a:gd name="T23" fmla="*/ 1395 h 2514"/>
                    <a:gd name="T24" fmla="*/ 1705 w 2315"/>
                    <a:gd name="T25" fmla="*/ 1603 h 2514"/>
                    <a:gd name="T26" fmla="*/ 1531 w 2315"/>
                    <a:gd name="T27" fmla="*/ 1303 h 2514"/>
                    <a:gd name="T28" fmla="*/ 1870 w 2315"/>
                    <a:gd name="T29" fmla="*/ 1253 h 2514"/>
                    <a:gd name="T30" fmla="*/ 2096 w 2315"/>
                    <a:gd name="T31" fmla="*/ 1178 h 2514"/>
                    <a:gd name="T32" fmla="*/ 1901 w 2315"/>
                    <a:gd name="T33" fmla="*/ 1199 h 2514"/>
                    <a:gd name="T34" fmla="*/ 2028 w 2315"/>
                    <a:gd name="T35" fmla="*/ 756 h 2514"/>
                    <a:gd name="T36" fmla="*/ 1891 w 2315"/>
                    <a:gd name="T37" fmla="*/ 458 h 2514"/>
                    <a:gd name="T38" fmla="*/ 1841 w 2315"/>
                    <a:gd name="T39" fmla="*/ 744 h 2514"/>
                    <a:gd name="T40" fmla="*/ 1335 w 2315"/>
                    <a:gd name="T41" fmla="*/ 656 h 2514"/>
                    <a:gd name="T42" fmla="*/ 1711 w 2315"/>
                    <a:gd name="T43" fmla="*/ 512 h 2514"/>
                    <a:gd name="T44" fmla="*/ 1325 w 2315"/>
                    <a:gd name="T45" fmla="*/ 379 h 2514"/>
                    <a:gd name="T46" fmla="*/ 1115 w 2315"/>
                    <a:gd name="T47" fmla="*/ 47 h 2514"/>
                    <a:gd name="T48" fmla="*/ 833 w 2315"/>
                    <a:gd name="T49" fmla="*/ 79 h 2514"/>
                    <a:gd name="T50" fmla="*/ 990 w 2315"/>
                    <a:gd name="T51" fmla="*/ 98 h 2514"/>
                    <a:gd name="T52" fmla="*/ 321 w 2315"/>
                    <a:gd name="T53" fmla="*/ 194 h 2514"/>
                    <a:gd name="T54" fmla="*/ 2 w 2315"/>
                    <a:gd name="T55" fmla="*/ 177 h 2514"/>
                    <a:gd name="T56" fmla="*/ 202 w 2315"/>
                    <a:gd name="T57" fmla="*/ 217 h 2514"/>
                    <a:gd name="T58" fmla="*/ 307 w 2315"/>
                    <a:gd name="T59" fmla="*/ 445 h 2514"/>
                    <a:gd name="T60" fmla="*/ 357 w 2315"/>
                    <a:gd name="T61" fmla="*/ 750 h 2514"/>
                    <a:gd name="T62" fmla="*/ 571 w 2315"/>
                    <a:gd name="T63" fmla="*/ 589 h 2514"/>
                    <a:gd name="T64" fmla="*/ 1069 w 2315"/>
                    <a:gd name="T65" fmla="*/ 665 h 2514"/>
                    <a:gd name="T66" fmla="*/ 1210 w 2315"/>
                    <a:gd name="T67" fmla="*/ 1503 h 2514"/>
                    <a:gd name="T68" fmla="*/ 997 w 2315"/>
                    <a:gd name="T69" fmla="*/ 1476 h 2514"/>
                    <a:gd name="T70" fmla="*/ 1004 w 2315"/>
                    <a:gd name="T71" fmla="*/ 1523 h 2514"/>
                    <a:gd name="T72" fmla="*/ 1053 w 2315"/>
                    <a:gd name="T73" fmla="*/ 1535 h 2514"/>
                    <a:gd name="T74" fmla="*/ 1070 w 2315"/>
                    <a:gd name="T75" fmla="*/ 1555 h 2514"/>
                    <a:gd name="T76" fmla="*/ 1030 w 2315"/>
                    <a:gd name="T77" fmla="*/ 1673 h 2514"/>
                    <a:gd name="T78" fmla="*/ 1041 w 2315"/>
                    <a:gd name="T79" fmla="*/ 1840 h 2514"/>
                    <a:gd name="T80" fmla="*/ 1147 w 2315"/>
                    <a:gd name="T81" fmla="*/ 1581 h 2514"/>
                    <a:gd name="T82" fmla="*/ 1174 w 2315"/>
                    <a:gd name="T83" fmla="*/ 1879 h 2514"/>
                    <a:gd name="T84" fmla="*/ 990 w 2315"/>
                    <a:gd name="T85" fmla="*/ 1915 h 2514"/>
                    <a:gd name="T86" fmla="*/ 1000 w 2315"/>
                    <a:gd name="T87" fmla="*/ 2006 h 2514"/>
                    <a:gd name="T88" fmla="*/ 1259 w 2315"/>
                    <a:gd name="T89" fmla="*/ 1939 h 2514"/>
                    <a:gd name="T90" fmla="*/ 1079 w 2315"/>
                    <a:gd name="T91" fmla="*/ 1961 h 2514"/>
                    <a:gd name="T92" fmla="*/ 1154 w 2315"/>
                    <a:gd name="T93" fmla="*/ 2108 h 2514"/>
                    <a:gd name="T94" fmla="*/ 1154 w 2315"/>
                    <a:gd name="T95" fmla="*/ 2142 h 2514"/>
                    <a:gd name="T96" fmla="*/ 1116 w 2315"/>
                    <a:gd name="T97" fmla="*/ 2217 h 2514"/>
                    <a:gd name="T98" fmla="*/ 1076 w 2315"/>
                    <a:gd name="T99" fmla="*/ 2266 h 2514"/>
                    <a:gd name="T100" fmla="*/ 1109 w 2315"/>
                    <a:gd name="T101" fmla="*/ 2338 h 2514"/>
                    <a:gd name="T102" fmla="*/ 1158 w 2315"/>
                    <a:gd name="T103" fmla="*/ 2426 h 2514"/>
                    <a:gd name="T104" fmla="*/ 1229 w 2315"/>
                    <a:gd name="T105" fmla="*/ 2500 h 2514"/>
                    <a:gd name="T106" fmla="*/ 1255 w 2315"/>
                    <a:gd name="T107" fmla="*/ 2325 h 2514"/>
                    <a:gd name="T108" fmla="*/ 1387 w 2315"/>
                    <a:gd name="T109" fmla="*/ 1826 h 2514"/>
                    <a:gd name="T110" fmla="*/ 1328 w 2315"/>
                    <a:gd name="T111" fmla="*/ 1823 h 2514"/>
                    <a:gd name="T112" fmla="*/ 1331 w 2315"/>
                    <a:gd name="T113" fmla="*/ 1922 h 2514"/>
                    <a:gd name="T114" fmla="*/ 1306 w 2315"/>
                    <a:gd name="T115" fmla="*/ 1700 h 2514"/>
                    <a:gd name="T116" fmla="*/ 1381 w 2315"/>
                    <a:gd name="T117" fmla="*/ 1489 h 2514"/>
                    <a:gd name="T118" fmla="*/ 1474 w 2315"/>
                    <a:gd name="T119" fmla="*/ 1667 h 2514"/>
                    <a:gd name="T120" fmla="*/ 1442 w 2315"/>
                    <a:gd name="T121" fmla="*/ 2032 h 2514"/>
                    <a:gd name="T122" fmla="*/ 1738 w 2315"/>
                    <a:gd name="T123" fmla="*/ 2154 h 2514"/>
                    <a:gd name="T124" fmla="*/ 2041 w 2315"/>
                    <a:gd name="T125" fmla="*/ 2294 h 251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0" t="0" r="r" b="b"/>
                  <a:pathLst>
                    <a:path w="2315" h="2514">
                      <a:moveTo>
                        <a:pt x="2296" y="2118"/>
                      </a:moveTo>
                      <a:lnTo>
                        <a:pt x="2273" y="2130"/>
                      </a:lnTo>
                      <a:lnTo>
                        <a:pt x="2250" y="2141"/>
                      </a:lnTo>
                      <a:lnTo>
                        <a:pt x="2227" y="2153"/>
                      </a:lnTo>
                      <a:lnTo>
                        <a:pt x="2205" y="2164"/>
                      </a:lnTo>
                      <a:lnTo>
                        <a:pt x="2182" y="2176"/>
                      </a:lnTo>
                      <a:lnTo>
                        <a:pt x="2159" y="2187"/>
                      </a:lnTo>
                      <a:lnTo>
                        <a:pt x="2136" y="2199"/>
                      </a:lnTo>
                      <a:lnTo>
                        <a:pt x="2114" y="2210"/>
                      </a:lnTo>
                      <a:lnTo>
                        <a:pt x="2094" y="2222"/>
                      </a:lnTo>
                      <a:lnTo>
                        <a:pt x="2073" y="2233"/>
                      </a:lnTo>
                      <a:lnTo>
                        <a:pt x="2052" y="2245"/>
                      </a:lnTo>
                      <a:lnTo>
                        <a:pt x="2032" y="2256"/>
                      </a:lnTo>
                      <a:lnTo>
                        <a:pt x="2011" y="2268"/>
                      </a:lnTo>
                      <a:lnTo>
                        <a:pt x="1990" y="2279"/>
                      </a:lnTo>
                      <a:lnTo>
                        <a:pt x="1969" y="2289"/>
                      </a:lnTo>
                      <a:lnTo>
                        <a:pt x="1947" y="2298"/>
                      </a:lnTo>
                      <a:lnTo>
                        <a:pt x="1942" y="2299"/>
                      </a:lnTo>
                      <a:lnTo>
                        <a:pt x="1936" y="2302"/>
                      </a:lnTo>
                      <a:lnTo>
                        <a:pt x="1931" y="2305"/>
                      </a:lnTo>
                      <a:lnTo>
                        <a:pt x="1926" y="2308"/>
                      </a:lnTo>
                      <a:lnTo>
                        <a:pt x="1921" y="2311"/>
                      </a:lnTo>
                      <a:lnTo>
                        <a:pt x="1916" y="2314"/>
                      </a:lnTo>
                      <a:lnTo>
                        <a:pt x="1910" y="2314"/>
                      </a:lnTo>
                      <a:lnTo>
                        <a:pt x="1903" y="2314"/>
                      </a:lnTo>
                      <a:lnTo>
                        <a:pt x="1890" y="2295"/>
                      </a:lnTo>
                      <a:lnTo>
                        <a:pt x="1878" y="2278"/>
                      </a:lnTo>
                      <a:lnTo>
                        <a:pt x="1868" y="2259"/>
                      </a:lnTo>
                      <a:lnTo>
                        <a:pt x="1858" y="2240"/>
                      </a:lnTo>
                      <a:lnTo>
                        <a:pt x="1846" y="2222"/>
                      </a:lnTo>
                      <a:lnTo>
                        <a:pt x="1836" y="2204"/>
                      </a:lnTo>
                      <a:lnTo>
                        <a:pt x="1825" y="2186"/>
                      </a:lnTo>
                      <a:lnTo>
                        <a:pt x="1812" y="2168"/>
                      </a:lnTo>
                      <a:lnTo>
                        <a:pt x="1798" y="2138"/>
                      </a:lnTo>
                      <a:lnTo>
                        <a:pt x="1780" y="2109"/>
                      </a:lnTo>
                      <a:lnTo>
                        <a:pt x="1763" y="2081"/>
                      </a:lnTo>
                      <a:lnTo>
                        <a:pt x="1744" y="2052"/>
                      </a:lnTo>
                      <a:lnTo>
                        <a:pt x="1726" y="2023"/>
                      </a:lnTo>
                      <a:lnTo>
                        <a:pt x="1708" y="1994"/>
                      </a:lnTo>
                      <a:lnTo>
                        <a:pt x="1692" y="1965"/>
                      </a:lnTo>
                      <a:lnTo>
                        <a:pt x="1679" y="1935"/>
                      </a:lnTo>
                      <a:lnTo>
                        <a:pt x="1664" y="1908"/>
                      </a:lnTo>
                      <a:lnTo>
                        <a:pt x="1648" y="1880"/>
                      </a:lnTo>
                      <a:lnTo>
                        <a:pt x="1632" y="1855"/>
                      </a:lnTo>
                      <a:lnTo>
                        <a:pt x="1618" y="1827"/>
                      </a:lnTo>
                      <a:lnTo>
                        <a:pt x="1602" y="1800"/>
                      </a:lnTo>
                      <a:lnTo>
                        <a:pt x="1587" y="1772"/>
                      </a:lnTo>
                      <a:lnTo>
                        <a:pt x="1571" y="1745"/>
                      </a:lnTo>
                      <a:lnTo>
                        <a:pt x="1557" y="1718"/>
                      </a:lnTo>
                      <a:lnTo>
                        <a:pt x="1541" y="1692"/>
                      </a:lnTo>
                      <a:lnTo>
                        <a:pt x="1525" y="1664"/>
                      </a:lnTo>
                      <a:lnTo>
                        <a:pt x="1510" y="1637"/>
                      </a:lnTo>
                      <a:lnTo>
                        <a:pt x="1494" y="1611"/>
                      </a:lnTo>
                      <a:lnTo>
                        <a:pt x="1476" y="1584"/>
                      </a:lnTo>
                      <a:lnTo>
                        <a:pt x="1459" y="1558"/>
                      </a:lnTo>
                      <a:lnTo>
                        <a:pt x="1442" y="1531"/>
                      </a:lnTo>
                      <a:lnTo>
                        <a:pt x="1425" y="1505"/>
                      </a:lnTo>
                      <a:lnTo>
                        <a:pt x="1422" y="1493"/>
                      </a:lnTo>
                      <a:lnTo>
                        <a:pt x="1417" y="1483"/>
                      </a:lnTo>
                      <a:lnTo>
                        <a:pt x="1410" y="1473"/>
                      </a:lnTo>
                      <a:lnTo>
                        <a:pt x="1403" y="1463"/>
                      </a:lnTo>
                      <a:lnTo>
                        <a:pt x="1400" y="1412"/>
                      </a:lnTo>
                      <a:lnTo>
                        <a:pt x="1396" y="1363"/>
                      </a:lnTo>
                      <a:lnTo>
                        <a:pt x="1393" y="1315"/>
                      </a:lnTo>
                      <a:lnTo>
                        <a:pt x="1391" y="1266"/>
                      </a:lnTo>
                      <a:lnTo>
                        <a:pt x="1387" y="1263"/>
                      </a:lnTo>
                      <a:lnTo>
                        <a:pt x="1383" y="1260"/>
                      </a:lnTo>
                      <a:lnTo>
                        <a:pt x="1378" y="1258"/>
                      </a:lnTo>
                      <a:lnTo>
                        <a:pt x="1373" y="1258"/>
                      </a:lnTo>
                      <a:lnTo>
                        <a:pt x="1366" y="1261"/>
                      </a:lnTo>
                      <a:lnTo>
                        <a:pt x="1357" y="1264"/>
                      </a:lnTo>
                      <a:lnTo>
                        <a:pt x="1350" y="1267"/>
                      </a:lnTo>
                      <a:lnTo>
                        <a:pt x="1345" y="1274"/>
                      </a:lnTo>
                      <a:lnTo>
                        <a:pt x="1340" y="1371"/>
                      </a:lnTo>
                      <a:lnTo>
                        <a:pt x="1340" y="1469"/>
                      </a:lnTo>
                      <a:lnTo>
                        <a:pt x="1340" y="1567"/>
                      </a:lnTo>
                      <a:lnTo>
                        <a:pt x="1341" y="1664"/>
                      </a:lnTo>
                      <a:lnTo>
                        <a:pt x="1334" y="1667"/>
                      </a:lnTo>
                      <a:lnTo>
                        <a:pt x="1328" y="1667"/>
                      </a:lnTo>
                      <a:lnTo>
                        <a:pt x="1321" y="1667"/>
                      </a:lnTo>
                      <a:lnTo>
                        <a:pt x="1315" y="1666"/>
                      </a:lnTo>
                      <a:lnTo>
                        <a:pt x="1308" y="1666"/>
                      </a:lnTo>
                      <a:lnTo>
                        <a:pt x="1302" y="1666"/>
                      </a:lnTo>
                      <a:lnTo>
                        <a:pt x="1295" y="1666"/>
                      </a:lnTo>
                      <a:lnTo>
                        <a:pt x="1289" y="1669"/>
                      </a:lnTo>
                      <a:lnTo>
                        <a:pt x="1283" y="1664"/>
                      </a:lnTo>
                      <a:lnTo>
                        <a:pt x="1283" y="1657"/>
                      </a:lnTo>
                      <a:lnTo>
                        <a:pt x="1283" y="1649"/>
                      </a:lnTo>
                      <a:lnTo>
                        <a:pt x="1282" y="1641"/>
                      </a:lnTo>
                      <a:lnTo>
                        <a:pt x="1279" y="1637"/>
                      </a:lnTo>
                      <a:lnTo>
                        <a:pt x="1275" y="1634"/>
                      </a:lnTo>
                      <a:lnTo>
                        <a:pt x="1270" y="1631"/>
                      </a:lnTo>
                      <a:lnTo>
                        <a:pt x="1270" y="1626"/>
                      </a:lnTo>
                      <a:lnTo>
                        <a:pt x="1272" y="1624"/>
                      </a:lnTo>
                      <a:lnTo>
                        <a:pt x="1272" y="1623"/>
                      </a:lnTo>
                      <a:lnTo>
                        <a:pt x="1273" y="1623"/>
                      </a:lnTo>
                      <a:lnTo>
                        <a:pt x="1281" y="1620"/>
                      </a:lnTo>
                      <a:lnTo>
                        <a:pt x="1286" y="1621"/>
                      </a:lnTo>
                      <a:lnTo>
                        <a:pt x="1293" y="1624"/>
                      </a:lnTo>
                      <a:lnTo>
                        <a:pt x="1298" y="1630"/>
                      </a:lnTo>
                      <a:lnTo>
                        <a:pt x="1302" y="1628"/>
                      </a:lnTo>
                      <a:lnTo>
                        <a:pt x="1305" y="1627"/>
                      </a:lnTo>
                      <a:lnTo>
                        <a:pt x="1309" y="1627"/>
                      </a:lnTo>
                      <a:lnTo>
                        <a:pt x="1312" y="1626"/>
                      </a:lnTo>
                      <a:lnTo>
                        <a:pt x="1312" y="1564"/>
                      </a:lnTo>
                      <a:lnTo>
                        <a:pt x="1309" y="1503"/>
                      </a:lnTo>
                      <a:lnTo>
                        <a:pt x="1306" y="1443"/>
                      </a:lnTo>
                      <a:lnTo>
                        <a:pt x="1308" y="1382"/>
                      </a:lnTo>
                      <a:lnTo>
                        <a:pt x="1302" y="1343"/>
                      </a:lnTo>
                      <a:lnTo>
                        <a:pt x="1304" y="1304"/>
                      </a:lnTo>
                      <a:lnTo>
                        <a:pt x="1311" y="1268"/>
                      </a:lnTo>
                      <a:lnTo>
                        <a:pt x="1329" y="1235"/>
                      </a:lnTo>
                      <a:lnTo>
                        <a:pt x="1338" y="1231"/>
                      </a:lnTo>
                      <a:lnTo>
                        <a:pt x="1347" y="1227"/>
                      </a:lnTo>
                      <a:lnTo>
                        <a:pt x="1355" y="1222"/>
                      </a:lnTo>
                      <a:lnTo>
                        <a:pt x="1366" y="1219"/>
                      </a:lnTo>
                      <a:lnTo>
                        <a:pt x="1376" y="1218"/>
                      </a:lnTo>
                      <a:lnTo>
                        <a:pt x="1386" y="1217"/>
                      </a:lnTo>
                      <a:lnTo>
                        <a:pt x="1396" y="1218"/>
                      </a:lnTo>
                      <a:lnTo>
                        <a:pt x="1406" y="1219"/>
                      </a:lnTo>
                      <a:lnTo>
                        <a:pt x="1419" y="1277"/>
                      </a:lnTo>
                      <a:lnTo>
                        <a:pt x="1425" y="1336"/>
                      </a:lnTo>
                      <a:lnTo>
                        <a:pt x="1429" y="1395"/>
                      </a:lnTo>
                      <a:lnTo>
                        <a:pt x="1435" y="1454"/>
                      </a:lnTo>
                      <a:lnTo>
                        <a:pt x="1448" y="1479"/>
                      </a:lnTo>
                      <a:lnTo>
                        <a:pt x="1462" y="1502"/>
                      </a:lnTo>
                      <a:lnTo>
                        <a:pt x="1476" y="1525"/>
                      </a:lnTo>
                      <a:lnTo>
                        <a:pt x="1492" y="1548"/>
                      </a:lnTo>
                      <a:lnTo>
                        <a:pt x="1507" y="1572"/>
                      </a:lnTo>
                      <a:lnTo>
                        <a:pt x="1520" y="1595"/>
                      </a:lnTo>
                      <a:lnTo>
                        <a:pt x="1533" y="1620"/>
                      </a:lnTo>
                      <a:lnTo>
                        <a:pt x="1543" y="1646"/>
                      </a:lnTo>
                      <a:lnTo>
                        <a:pt x="1563" y="1679"/>
                      </a:lnTo>
                      <a:lnTo>
                        <a:pt x="1583" y="1712"/>
                      </a:lnTo>
                      <a:lnTo>
                        <a:pt x="1603" y="1745"/>
                      </a:lnTo>
                      <a:lnTo>
                        <a:pt x="1623" y="1778"/>
                      </a:lnTo>
                      <a:lnTo>
                        <a:pt x="1643" y="1811"/>
                      </a:lnTo>
                      <a:lnTo>
                        <a:pt x="1664" y="1844"/>
                      </a:lnTo>
                      <a:lnTo>
                        <a:pt x="1684" y="1878"/>
                      </a:lnTo>
                      <a:lnTo>
                        <a:pt x="1704" y="1912"/>
                      </a:lnTo>
                      <a:lnTo>
                        <a:pt x="1723" y="1945"/>
                      </a:lnTo>
                      <a:lnTo>
                        <a:pt x="1743" y="1978"/>
                      </a:lnTo>
                      <a:lnTo>
                        <a:pt x="1762" y="2011"/>
                      </a:lnTo>
                      <a:lnTo>
                        <a:pt x="1782" y="2045"/>
                      </a:lnTo>
                      <a:lnTo>
                        <a:pt x="1800" y="2079"/>
                      </a:lnTo>
                      <a:lnTo>
                        <a:pt x="1821" y="2112"/>
                      </a:lnTo>
                      <a:lnTo>
                        <a:pt x="1839" y="2145"/>
                      </a:lnTo>
                      <a:lnTo>
                        <a:pt x="1859" y="2178"/>
                      </a:lnTo>
                      <a:lnTo>
                        <a:pt x="1871" y="2191"/>
                      </a:lnTo>
                      <a:lnTo>
                        <a:pt x="1882" y="2204"/>
                      </a:lnTo>
                      <a:lnTo>
                        <a:pt x="1893" y="2217"/>
                      </a:lnTo>
                      <a:lnTo>
                        <a:pt x="1901" y="2232"/>
                      </a:lnTo>
                      <a:lnTo>
                        <a:pt x="1908" y="2246"/>
                      </a:lnTo>
                      <a:lnTo>
                        <a:pt x="1917" y="2262"/>
                      </a:lnTo>
                      <a:lnTo>
                        <a:pt x="1926" y="2275"/>
                      </a:lnTo>
                      <a:lnTo>
                        <a:pt x="1934" y="2289"/>
                      </a:lnTo>
                      <a:lnTo>
                        <a:pt x="1940" y="2291"/>
                      </a:lnTo>
                      <a:lnTo>
                        <a:pt x="1946" y="2289"/>
                      </a:lnTo>
                      <a:lnTo>
                        <a:pt x="1952" y="2286"/>
                      </a:lnTo>
                      <a:lnTo>
                        <a:pt x="1957" y="2284"/>
                      </a:lnTo>
                      <a:lnTo>
                        <a:pt x="1954" y="2259"/>
                      </a:lnTo>
                      <a:lnTo>
                        <a:pt x="1944" y="2238"/>
                      </a:lnTo>
                      <a:lnTo>
                        <a:pt x="1930" y="2217"/>
                      </a:lnTo>
                      <a:lnTo>
                        <a:pt x="1918" y="2196"/>
                      </a:lnTo>
                      <a:lnTo>
                        <a:pt x="1923" y="2190"/>
                      </a:lnTo>
                      <a:lnTo>
                        <a:pt x="1936" y="2187"/>
                      </a:lnTo>
                      <a:lnTo>
                        <a:pt x="1947" y="2183"/>
                      </a:lnTo>
                      <a:lnTo>
                        <a:pt x="1957" y="2177"/>
                      </a:lnTo>
                      <a:lnTo>
                        <a:pt x="1969" y="2170"/>
                      </a:lnTo>
                      <a:lnTo>
                        <a:pt x="1979" y="2163"/>
                      </a:lnTo>
                      <a:lnTo>
                        <a:pt x="1988" y="2153"/>
                      </a:lnTo>
                      <a:lnTo>
                        <a:pt x="1998" y="2144"/>
                      </a:lnTo>
                      <a:lnTo>
                        <a:pt x="2006" y="2135"/>
                      </a:lnTo>
                      <a:lnTo>
                        <a:pt x="2025" y="2101"/>
                      </a:lnTo>
                      <a:lnTo>
                        <a:pt x="2039" y="2062"/>
                      </a:lnTo>
                      <a:lnTo>
                        <a:pt x="2051" y="2022"/>
                      </a:lnTo>
                      <a:lnTo>
                        <a:pt x="2057" y="1980"/>
                      </a:lnTo>
                      <a:lnTo>
                        <a:pt x="2057" y="1938"/>
                      </a:lnTo>
                      <a:lnTo>
                        <a:pt x="2052" y="1896"/>
                      </a:lnTo>
                      <a:lnTo>
                        <a:pt x="2042" y="1856"/>
                      </a:lnTo>
                      <a:lnTo>
                        <a:pt x="2028" y="1819"/>
                      </a:lnTo>
                      <a:lnTo>
                        <a:pt x="2041" y="1803"/>
                      </a:lnTo>
                      <a:lnTo>
                        <a:pt x="2054" y="1785"/>
                      </a:lnTo>
                      <a:lnTo>
                        <a:pt x="2064" y="1767"/>
                      </a:lnTo>
                      <a:lnTo>
                        <a:pt x="2071" y="1748"/>
                      </a:lnTo>
                      <a:lnTo>
                        <a:pt x="2078" y="1729"/>
                      </a:lnTo>
                      <a:lnTo>
                        <a:pt x="2084" y="1709"/>
                      </a:lnTo>
                      <a:lnTo>
                        <a:pt x="2088" y="1689"/>
                      </a:lnTo>
                      <a:lnTo>
                        <a:pt x="2093" y="1667"/>
                      </a:lnTo>
                      <a:lnTo>
                        <a:pt x="2016" y="1680"/>
                      </a:lnTo>
                      <a:lnTo>
                        <a:pt x="2014" y="1695"/>
                      </a:lnTo>
                      <a:lnTo>
                        <a:pt x="2009" y="1709"/>
                      </a:lnTo>
                      <a:lnTo>
                        <a:pt x="2003" y="1722"/>
                      </a:lnTo>
                      <a:lnTo>
                        <a:pt x="1996" y="1735"/>
                      </a:lnTo>
                      <a:lnTo>
                        <a:pt x="1988" y="1729"/>
                      </a:lnTo>
                      <a:lnTo>
                        <a:pt x="1978" y="1722"/>
                      </a:lnTo>
                      <a:lnTo>
                        <a:pt x="1969" y="1715"/>
                      </a:lnTo>
                      <a:lnTo>
                        <a:pt x="1959" y="1709"/>
                      </a:lnTo>
                      <a:lnTo>
                        <a:pt x="1939" y="1699"/>
                      </a:lnTo>
                      <a:lnTo>
                        <a:pt x="1917" y="1692"/>
                      </a:lnTo>
                      <a:lnTo>
                        <a:pt x="1894" y="1687"/>
                      </a:lnTo>
                      <a:lnTo>
                        <a:pt x="1871" y="1686"/>
                      </a:lnTo>
                      <a:lnTo>
                        <a:pt x="1846" y="1689"/>
                      </a:lnTo>
                      <a:lnTo>
                        <a:pt x="1823" y="1693"/>
                      </a:lnTo>
                      <a:lnTo>
                        <a:pt x="1802" y="1700"/>
                      </a:lnTo>
                      <a:lnTo>
                        <a:pt x="1782" y="1711"/>
                      </a:lnTo>
                      <a:lnTo>
                        <a:pt x="1769" y="1721"/>
                      </a:lnTo>
                      <a:lnTo>
                        <a:pt x="1756" y="1732"/>
                      </a:lnTo>
                      <a:lnTo>
                        <a:pt x="1743" y="1744"/>
                      </a:lnTo>
                      <a:lnTo>
                        <a:pt x="1733" y="1757"/>
                      </a:lnTo>
                      <a:lnTo>
                        <a:pt x="1723" y="1771"/>
                      </a:lnTo>
                      <a:lnTo>
                        <a:pt x="1713" y="1784"/>
                      </a:lnTo>
                      <a:lnTo>
                        <a:pt x="1705" y="1800"/>
                      </a:lnTo>
                      <a:lnTo>
                        <a:pt x="1698" y="1814"/>
                      </a:lnTo>
                      <a:lnTo>
                        <a:pt x="1691" y="1808"/>
                      </a:lnTo>
                      <a:lnTo>
                        <a:pt x="1685" y="1801"/>
                      </a:lnTo>
                      <a:lnTo>
                        <a:pt x="1679" y="1793"/>
                      </a:lnTo>
                      <a:lnTo>
                        <a:pt x="1674" y="1784"/>
                      </a:lnTo>
                      <a:lnTo>
                        <a:pt x="1668" y="1775"/>
                      </a:lnTo>
                      <a:lnTo>
                        <a:pt x="1664" y="1767"/>
                      </a:lnTo>
                      <a:lnTo>
                        <a:pt x="1658" y="1758"/>
                      </a:lnTo>
                      <a:lnTo>
                        <a:pt x="1652" y="1749"/>
                      </a:lnTo>
                      <a:lnTo>
                        <a:pt x="1656" y="1731"/>
                      </a:lnTo>
                      <a:lnTo>
                        <a:pt x="1662" y="1712"/>
                      </a:lnTo>
                      <a:lnTo>
                        <a:pt x="1671" y="1698"/>
                      </a:lnTo>
                      <a:lnTo>
                        <a:pt x="1690" y="1690"/>
                      </a:lnTo>
                      <a:lnTo>
                        <a:pt x="1701" y="1683"/>
                      </a:lnTo>
                      <a:lnTo>
                        <a:pt x="1711" y="1676"/>
                      </a:lnTo>
                      <a:lnTo>
                        <a:pt x="1721" y="1667"/>
                      </a:lnTo>
                      <a:lnTo>
                        <a:pt x="1731" y="1657"/>
                      </a:lnTo>
                      <a:lnTo>
                        <a:pt x="1741" y="1650"/>
                      </a:lnTo>
                      <a:lnTo>
                        <a:pt x="1751" y="1641"/>
                      </a:lnTo>
                      <a:lnTo>
                        <a:pt x="1763" y="1636"/>
                      </a:lnTo>
                      <a:lnTo>
                        <a:pt x="1776" y="1633"/>
                      </a:lnTo>
                      <a:lnTo>
                        <a:pt x="1795" y="1634"/>
                      </a:lnTo>
                      <a:lnTo>
                        <a:pt x="1813" y="1636"/>
                      </a:lnTo>
                      <a:lnTo>
                        <a:pt x="1832" y="1637"/>
                      </a:lnTo>
                      <a:lnTo>
                        <a:pt x="1851" y="1639"/>
                      </a:lnTo>
                      <a:lnTo>
                        <a:pt x="1868" y="1641"/>
                      </a:lnTo>
                      <a:lnTo>
                        <a:pt x="1887" y="1646"/>
                      </a:lnTo>
                      <a:lnTo>
                        <a:pt x="1904" y="1650"/>
                      </a:lnTo>
                      <a:lnTo>
                        <a:pt x="1921" y="1656"/>
                      </a:lnTo>
                      <a:lnTo>
                        <a:pt x="1933" y="1657"/>
                      </a:lnTo>
                      <a:lnTo>
                        <a:pt x="1946" y="1660"/>
                      </a:lnTo>
                      <a:lnTo>
                        <a:pt x="1959" y="1663"/>
                      </a:lnTo>
                      <a:lnTo>
                        <a:pt x="1973" y="1666"/>
                      </a:lnTo>
                      <a:lnTo>
                        <a:pt x="1986" y="1666"/>
                      </a:lnTo>
                      <a:lnTo>
                        <a:pt x="1998" y="1664"/>
                      </a:lnTo>
                      <a:lnTo>
                        <a:pt x="2008" y="1657"/>
                      </a:lnTo>
                      <a:lnTo>
                        <a:pt x="2016" y="1644"/>
                      </a:lnTo>
                      <a:lnTo>
                        <a:pt x="2021" y="1615"/>
                      </a:lnTo>
                      <a:lnTo>
                        <a:pt x="2022" y="1630"/>
                      </a:lnTo>
                      <a:lnTo>
                        <a:pt x="2022" y="1646"/>
                      </a:lnTo>
                      <a:lnTo>
                        <a:pt x="2021" y="1660"/>
                      </a:lnTo>
                      <a:lnTo>
                        <a:pt x="2018" y="1676"/>
                      </a:lnTo>
                      <a:lnTo>
                        <a:pt x="2093" y="1657"/>
                      </a:lnTo>
                      <a:lnTo>
                        <a:pt x="2097" y="1614"/>
                      </a:lnTo>
                      <a:lnTo>
                        <a:pt x="2097" y="1569"/>
                      </a:lnTo>
                      <a:lnTo>
                        <a:pt x="2097" y="1526"/>
                      </a:lnTo>
                      <a:lnTo>
                        <a:pt x="2096" y="1484"/>
                      </a:lnTo>
                      <a:lnTo>
                        <a:pt x="2091" y="1484"/>
                      </a:lnTo>
                      <a:lnTo>
                        <a:pt x="2084" y="1480"/>
                      </a:lnTo>
                      <a:lnTo>
                        <a:pt x="2078" y="1474"/>
                      </a:lnTo>
                      <a:lnTo>
                        <a:pt x="2075" y="1467"/>
                      </a:lnTo>
                      <a:lnTo>
                        <a:pt x="2074" y="1459"/>
                      </a:lnTo>
                      <a:lnTo>
                        <a:pt x="2070" y="1456"/>
                      </a:lnTo>
                      <a:lnTo>
                        <a:pt x="2064" y="1453"/>
                      </a:lnTo>
                      <a:lnTo>
                        <a:pt x="2057" y="1453"/>
                      </a:lnTo>
                      <a:lnTo>
                        <a:pt x="2052" y="1453"/>
                      </a:lnTo>
                      <a:lnTo>
                        <a:pt x="2051" y="1464"/>
                      </a:lnTo>
                      <a:lnTo>
                        <a:pt x="2044" y="1473"/>
                      </a:lnTo>
                      <a:lnTo>
                        <a:pt x="2035" y="1480"/>
                      </a:lnTo>
                      <a:lnTo>
                        <a:pt x="2028" y="1487"/>
                      </a:lnTo>
                      <a:lnTo>
                        <a:pt x="2025" y="1470"/>
                      </a:lnTo>
                      <a:lnTo>
                        <a:pt x="2024" y="1451"/>
                      </a:lnTo>
                      <a:lnTo>
                        <a:pt x="2025" y="1433"/>
                      </a:lnTo>
                      <a:lnTo>
                        <a:pt x="2025" y="1414"/>
                      </a:lnTo>
                      <a:lnTo>
                        <a:pt x="2028" y="1411"/>
                      </a:lnTo>
                      <a:lnTo>
                        <a:pt x="2034" y="1410"/>
                      </a:lnTo>
                      <a:lnTo>
                        <a:pt x="2041" y="1411"/>
                      </a:lnTo>
                      <a:lnTo>
                        <a:pt x="2047" y="1414"/>
                      </a:lnTo>
                      <a:lnTo>
                        <a:pt x="2052" y="1417"/>
                      </a:lnTo>
                      <a:lnTo>
                        <a:pt x="2062" y="1417"/>
                      </a:lnTo>
                      <a:lnTo>
                        <a:pt x="2075" y="1417"/>
                      </a:lnTo>
                      <a:lnTo>
                        <a:pt x="2086" y="1414"/>
                      </a:lnTo>
                      <a:lnTo>
                        <a:pt x="2093" y="1407"/>
                      </a:lnTo>
                      <a:lnTo>
                        <a:pt x="2094" y="1395"/>
                      </a:lnTo>
                      <a:lnTo>
                        <a:pt x="2094" y="1384"/>
                      </a:lnTo>
                      <a:lnTo>
                        <a:pt x="2094" y="1372"/>
                      </a:lnTo>
                      <a:lnTo>
                        <a:pt x="2094" y="1361"/>
                      </a:lnTo>
                      <a:lnTo>
                        <a:pt x="1950" y="1391"/>
                      </a:lnTo>
                      <a:lnTo>
                        <a:pt x="1952" y="1444"/>
                      </a:lnTo>
                      <a:lnTo>
                        <a:pt x="1952" y="1496"/>
                      </a:lnTo>
                      <a:lnTo>
                        <a:pt x="1952" y="1548"/>
                      </a:lnTo>
                      <a:lnTo>
                        <a:pt x="1950" y="1598"/>
                      </a:lnTo>
                      <a:lnTo>
                        <a:pt x="1936" y="1595"/>
                      </a:lnTo>
                      <a:lnTo>
                        <a:pt x="1921" y="1592"/>
                      </a:lnTo>
                      <a:lnTo>
                        <a:pt x="1906" y="1590"/>
                      </a:lnTo>
                      <a:lnTo>
                        <a:pt x="1890" y="1585"/>
                      </a:lnTo>
                      <a:lnTo>
                        <a:pt x="1874" y="1582"/>
                      </a:lnTo>
                      <a:lnTo>
                        <a:pt x="1858" y="1578"/>
                      </a:lnTo>
                      <a:lnTo>
                        <a:pt x="1841" y="1575"/>
                      </a:lnTo>
                      <a:lnTo>
                        <a:pt x="1825" y="1572"/>
                      </a:lnTo>
                      <a:lnTo>
                        <a:pt x="1809" y="1571"/>
                      </a:lnTo>
                      <a:lnTo>
                        <a:pt x="1793" y="1569"/>
                      </a:lnTo>
                      <a:lnTo>
                        <a:pt x="1777" y="1571"/>
                      </a:lnTo>
                      <a:lnTo>
                        <a:pt x="1762" y="1574"/>
                      </a:lnTo>
                      <a:lnTo>
                        <a:pt x="1747" y="1577"/>
                      </a:lnTo>
                      <a:lnTo>
                        <a:pt x="1733" y="1584"/>
                      </a:lnTo>
                      <a:lnTo>
                        <a:pt x="1718" y="1591"/>
                      </a:lnTo>
                      <a:lnTo>
                        <a:pt x="1705" y="1603"/>
                      </a:lnTo>
                      <a:lnTo>
                        <a:pt x="1701" y="1603"/>
                      </a:lnTo>
                      <a:lnTo>
                        <a:pt x="1708" y="1548"/>
                      </a:lnTo>
                      <a:lnTo>
                        <a:pt x="1713" y="1492"/>
                      </a:lnTo>
                      <a:lnTo>
                        <a:pt x="1714" y="1434"/>
                      </a:lnTo>
                      <a:lnTo>
                        <a:pt x="1714" y="1376"/>
                      </a:lnTo>
                      <a:lnTo>
                        <a:pt x="1626" y="1374"/>
                      </a:lnTo>
                      <a:lnTo>
                        <a:pt x="1628" y="1424"/>
                      </a:lnTo>
                      <a:lnTo>
                        <a:pt x="1626" y="1474"/>
                      </a:lnTo>
                      <a:lnTo>
                        <a:pt x="1623" y="1526"/>
                      </a:lnTo>
                      <a:lnTo>
                        <a:pt x="1619" y="1578"/>
                      </a:lnTo>
                      <a:lnTo>
                        <a:pt x="1602" y="1647"/>
                      </a:lnTo>
                      <a:lnTo>
                        <a:pt x="1590" y="1646"/>
                      </a:lnTo>
                      <a:lnTo>
                        <a:pt x="1472" y="1434"/>
                      </a:lnTo>
                      <a:lnTo>
                        <a:pt x="1478" y="1405"/>
                      </a:lnTo>
                      <a:lnTo>
                        <a:pt x="1478" y="1376"/>
                      </a:lnTo>
                      <a:lnTo>
                        <a:pt x="1475" y="1348"/>
                      </a:lnTo>
                      <a:lnTo>
                        <a:pt x="1472" y="1319"/>
                      </a:lnTo>
                      <a:lnTo>
                        <a:pt x="1479" y="1316"/>
                      </a:lnTo>
                      <a:lnTo>
                        <a:pt x="1488" y="1313"/>
                      </a:lnTo>
                      <a:lnTo>
                        <a:pt x="1495" y="1310"/>
                      </a:lnTo>
                      <a:lnTo>
                        <a:pt x="1504" y="1309"/>
                      </a:lnTo>
                      <a:lnTo>
                        <a:pt x="1514" y="1306"/>
                      </a:lnTo>
                      <a:lnTo>
                        <a:pt x="1522" y="1304"/>
                      </a:lnTo>
                      <a:lnTo>
                        <a:pt x="1531" y="1303"/>
                      </a:lnTo>
                      <a:lnTo>
                        <a:pt x="1540" y="1300"/>
                      </a:lnTo>
                      <a:lnTo>
                        <a:pt x="1548" y="1297"/>
                      </a:lnTo>
                      <a:lnTo>
                        <a:pt x="1557" y="1294"/>
                      </a:lnTo>
                      <a:lnTo>
                        <a:pt x="1567" y="1290"/>
                      </a:lnTo>
                      <a:lnTo>
                        <a:pt x="1576" y="1287"/>
                      </a:lnTo>
                      <a:lnTo>
                        <a:pt x="1584" y="1284"/>
                      </a:lnTo>
                      <a:lnTo>
                        <a:pt x="1593" y="1281"/>
                      </a:lnTo>
                      <a:lnTo>
                        <a:pt x="1602" y="1279"/>
                      </a:lnTo>
                      <a:lnTo>
                        <a:pt x="1612" y="1277"/>
                      </a:lnTo>
                      <a:lnTo>
                        <a:pt x="1616" y="1300"/>
                      </a:lnTo>
                      <a:lnTo>
                        <a:pt x="1620" y="1322"/>
                      </a:lnTo>
                      <a:lnTo>
                        <a:pt x="1623" y="1345"/>
                      </a:lnTo>
                      <a:lnTo>
                        <a:pt x="1626" y="1368"/>
                      </a:lnTo>
                      <a:lnTo>
                        <a:pt x="1713" y="1362"/>
                      </a:lnTo>
                      <a:lnTo>
                        <a:pt x="1711" y="1332"/>
                      </a:lnTo>
                      <a:lnTo>
                        <a:pt x="1708" y="1303"/>
                      </a:lnTo>
                      <a:lnTo>
                        <a:pt x="1704" y="1274"/>
                      </a:lnTo>
                      <a:lnTo>
                        <a:pt x="1700" y="1245"/>
                      </a:lnTo>
                      <a:lnTo>
                        <a:pt x="1730" y="1228"/>
                      </a:lnTo>
                      <a:lnTo>
                        <a:pt x="1757" y="1234"/>
                      </a:lnTo>
                      <a:lnTo>
                        <a:pt x="1786" y="1238"/>
                      </a:lnTo>
                      <a:lnTo>
                        <a:pt x="1813" y="1243"/>
                      </a:lnTo>
                      <a:lnTo>
                        <a:pt x="1841" y="1248"/>
                      </a:lnTo>
                      <a:lnTo>
                        <a:pt x="1870" y="1253"/>
                      </a:lnTo>
                      <a:lnTo>
                        <a:pt x="1897" y="1258"/>
                      </a:lnTo>
                      <a:lnTo>
                        <a:pt x="1923" y="1266"/>
                      </a:lnTo>
                      <a:lnTo>
                        <a:pt x="1950" y="1273"/>
                      </a:lnTo>
                      <a:lnTo>
                        <a:pt x="1949" y="1300"/>
                      </a:lnTo>
                      <a:lnTo>
                        <a:pt x="1949" y="1329"/>
                      </a:lnTo>
                      <a:lnTo>
                        <a:pt x="1949" y="1356"/>
                      </a:lnTo>
                      <a:lnTo>
                        <a:pt x="1950" y="1384"/>
                      </a:lnTo>
                      <a:lnTo>
                        <a:pt x="2096" y="1336"/>
                      </a:lnTo>
                      <a:lnTo>
                        <a:pt x="2097" y="1317"/>
                      </a:lnTo>
                      <a:lnTo>
                        <a:pt x="2098" y="1300"/>
                      </a:lnTo>
                      <a:lnTo>
                        <a:pt x="2100" y="1283"/>
                      </a:lnTo>
                      <a:lnTo>
                        <a:pt x="2101" y="1264"/>
                      </a:lnTo>
                      <a:lnTo>
                        <a:pt x="2139" y="1320"/>
                      </a:lnTo>
                      <a:lnTo>
                        <a:pt x="2169" y="1312"/>
                      </a:lnTo>
                      <a:lnTo>
                        <a:pt x="2168" y="1310"/>
                      </a:lnTo>
                      <a:lnTo>
                        <a:pt x="2159" y="1294"/>
                      </a:lnTo>
                      <a:lnTo>
                        <a:pt x="2149" y="1279"/>
                      </a:lnTo>
                      <a:lnTo>
                        <a:pt x="2139" y="1263"/>
                      </a:lnTo>
                      <a:lnTo>
                        <a:pt x="2130" y="1248"/>
                      </a:lnTo>
                      <a:lnTo>
                        <a:pt x="2120" y="1232"/>
                      </a:lnTo>
                      <a:lnTo>
                        <a:pt x="2111" y="1217"/>
                      </a:lnTo>
                      <a:lnTo>
                        <a:pt x="2103" y="1201"/>
                      </a:lnTo>
                      <a:lnTo>
                        <a:pt x="2096" y="1183"/>
                      </a:lnTo>
                      <a:lnTo>
                        <a:pt x="2096" y="1178"/>
                      </a:lnTo>
                      <a:lnTo>
                        <a:pt x="2096" y="1173"/>
                      </a:lnTo>
                      <a:lnTo>
                        <a:pt x="2096" y="1169"/>
                      </a:lnTo>
                      <a:lnTo>
                        <a:pt x="2094" y="1163"/>
                      </a:lnTo>
                      <a:lnTo>
                        <a:pt x="2058" y="1165"/>
                      </a:lnTo>
                      <a:lnTo>
                        <a:pt x="2058" y="1168"/>
                      </a:lnTo>
                      <a:lnTo>
                        <a:pt x="2058" y="1169"/>
                      </a:lnTo>
                      <a:lnTo>
                        <a:pt x="2058" y="1172"/>
                      </a:lnTo>
                      <a:lnTo>
                        <a:pt x="2058" y="1175"/>
                      </a:lnTo>
                      <a:lnTo>
                        <a:pt x="2045" y="1183"/>
                      </a:lnTo>
                      <a:lnTo>
                        <a:pt x="2047" y="1348"/>
                      </a:lnTo>
                      <a:lnTo>
                        <a:pt x="2041" y="1353"/>
                      </a:lnTo>
                      <a:lnTo>
                        <a:pt x="2035" y="1353"/>
                      </a:lnTo>
                      <a:lnTo>
                        <a:pt x="2031" y="1352"/>
                      </a:lnTo>
                      <a:lnTo>
                        <a:pt x="2028" y="1351"/>
                      </a:lnTo>
                      <a:lnTo>
                        <a:pt x="2025" y="1346"/>
                      </a:lnTo>
                      <a:lnTo>
                        <a:pt x="2024" y="1302"/>
                      </a:lnTo>
                      <a:lnTo>
                        <a:pt x="2024" y="1255"/>
                      </a:lnTo>
                      <a:lnTo>
                        <a:pt x="2024" y="1211"/>
                      </a:lnTo>
                      <a:lnTo>
                        <a:pt x="2025" y="1166"/>
                      </a:lnTo>
                      <a:lnTo>
                        <a:pt x="1947" y="1169"/>
                      </a:lnTo>
                      <a:lnTo>
                        <a:pt x="1947" y="1202"/>
                      </a:lnTo>
                      <a:lnTo>
                        <a:pt x="1931" y="1201"/>
                      </a:lnTo>
                      <a:lnTo>
                        <a:pt x="1917" y="1201"/>
                      </a:lnTo>
                      <a:lnTo>
                        <a:pt x="1901" y="1199"/>
                      </a:lnTo>
                      <a:lnTo>
                        <a:pt x="1885" y="1196"/>
                      </a:lnTo>
                      <a:lnTo>
                        <a:pt x="1870" y="1194"/>
                      </a:lnTo>
                      <a:lnTo>
                        <a:pt x="1855" y="1191"/>
                      </a:lnTo>
                      <a:lnTo>
                        <a:pt x="1839" y="1186"/>
                      </a:lnTo>
                      <a:lnTo>
                        <a:pt x="1825" y="1182"/>
                      </a:lnTo>
                      <a:lnTo>
                        <a:pt x="1895" y="1135"/>
                      </a:lnTo>
                      <a:lnTo>
                        <a:pt x="1903" y="1136"/>
                      </a:lnTo>
                      <a:lnTo>
                        <a:pt x="1908" y="1137"/>
                      </a:lnTo>
                      <a:lnTo>
                        <a:pt x="1916" y="1139"/>
                      </a:lnTo>
                      <a:lnTo>
                        <a:pt x="1921" y="1139"/>
                      </a:lnTo>
                      <a:lnTo>
                        <a:pt x="1929" y="1140"/>
                      </a:lnTo>
                      <a:lnTo>
                        <a:pt x="1934" y="1142"/>
                      </a:lnTo>
                      <a:lnTo>
                        <a:pt x="1942" y="1143"/>
                      </a:lnTo>
                      <a:lnTo>
                        <a:pt x="1947" y="1146"/>
                      </a:lnTo>
                      <a:lnTo>
                        <a:pt x="1947" y="1165"/>
                      </a:lnTo>
                      <a:lnTo>
                        <a:pt x="2025" y="1153"/>
                      </a:lnTo>
                      <a:lnTo>
                        <a:pt x="2026" y="1103"/>
                      </a:lnTo>
                      <a:lnTo>
                        <a:pt x="2026" y="1054"/>
                      </a:lnTo>
                      <a:lnTo>
                        <a:pt x="2028" y="1003"/>
                      </a:lnTo>
                      <a:lnTo>
                        <a:pt x="2028" y="955"/>
                      </a:lnTo>
                      <a:lnTo>
                        <a:pt x="2024" y="904"/>
                      </a:lnTo>
                      <a:lnTo>
                        <a:pt x="2026" y="854"/>
                      </a:lnTo>
                      <a:lnTo>
                        <a:pt x="2029" y="803"/>
                      </a:lnTo>
                      <a:lnTo>
                        <a:pt x="2028" y="756"/>
                      </a:lnTo>
                      <a:lnTo>
                        <a:pt x="2029" y="707"/>
                      </a:lnTo>
                      <a:lnTo>
                        <a:pt x="2025" y="659"/>
                      </a:lnTo>
                      <a:lnTo>
                        <a:pt x="2019" y="612"/>
                      </a:lnTo>
                      <a:lnTo>
                        <a:pt x="2015" y="564"/>
                      </a:lnTo>
                      <a:lnTo>
                        <a:pt x="2009" y="553"/>
                      </a:lnTo>
                      <a:lnTo>
                        <a:pt x="2003" y="541"/>
                      </a:lnTo>
                      <a:lnTo>
                        <a:pt x="1998" y="530"/>
                      </a:lnTo>
                      <a:lnTo>
                        <a:pt x="1992" y="518"/>
                      </a:lnTo>
                      <a:lnTo>
                        <a:pt x="1985" y="508"/>
                      </a:lnTo>
                      <a:lnTo>
                        <a:pt x="1978" y="498"/>
                      </a:lnTo>
                      <a:lnTo>
                        <a:pt x="1970" y="488"/>
                      </a:lnTo>
                      <a:lnTo>
                        <a:pt x="1960" y="478"/>
                      </a:lnTo>
                      <a:lnTo>
                        <a:pt x="1954" y="475"/>
                      </a:lnTo>
                      <a:lnTo>
                        <a:pt x="1947" y="474"/>
                      </a:lnTo>
                      <a:lnTo>
                        <a:pt x="1942" y="471"/>
                      </a:lnTo>
                      <a:lnTo>
                        <a:pt x="1937" y="466"/>
                      </a:lnTo>
                      <a:lnTo>
                        <a:pt x="1931" y="465"/>
                      </a:lnTo>
                      <a:lnTo>
                        <a:pt x="1926" y="464"/>
                      </a:lnTo>
                      <a:lnTo>
                        <a:pt x="1920" y="464"/>
                      </a:lnTo>
                      <a:lnTo>
                        <a:pt x="1914" y="462"/>
                      </a:lnTo>
                      <a:lnTo>
                        <a:pt x="1908" y="461"/>
                      </a:lnTo>
                      <a:lnTo>
                        <a:pt x="1903" y="459"/>
                      </a:lnTo>
                      <a:lnTo>
                        <a:pt x="1897" y="459"/>
                      </a:lnTo>
                      <a:lnTo>
                        <a:pt x="1891" y="458"/>
                      </a:lnTo>
                      <a:lnTo>
                        <a:pt x="1819" y="531"/>
                      </a:lnTo>
                      <a:lnTo>
                        <a:pt x="1832" y="534"/>
                      </a:lnTo>
                      <a:lnTo>
                        <a:pt x="1844" y="536"/>
                      </a:lnTo>
                      <a:lnTo>
                        <a:pt x="1857" y="538"/>
                      </a:lnTo>
                      <a:lnTo>
                        <a:pt x="1870" y="541"/>
                      </a:lnTo>
                      <a:lnTo>
                        <a:pt x="1882" y="543"/>
                      </a:lnTo>
                      <a:lnTo>
                        <a:pt x="1895" y="546"/>
                      </a:lnTo>
                      <a:lnTo>
                        <a:pt x="1907" y="548"/>
                      </a:lnTo>
                      <a:lnTo>
                        <a:pt x="1920" y="551"/>
                      </a:lnTo>
                      <a:lnTo>
                        <a:pt x="1931" y="556"/>
                      </a:lnTo>
                      <a:lnTo>
                        <a:pt x="1939" y="564"/>
                      </a:lnTo>
                      <a:lnTo>
                        <a:pt x="1943" y="574"/>
                      </a:lnTo>
                      <a:lnTo>
                        <a:pt x="1947" y="586"/>
                      </a:lnTo>
                      <a:lnTo>
                        <a:pt x="1947" y="629"/>
                      </a:lnTo>
                      <a:lnTo>
                        <a:pt x="1947" y="672"/>
                      </a:lnTo>
                      <a:lnTo>
                        <a:pt x="1949" y="715"/>
                      </a:lnTo>
                      <a:lnTo>
                        <a:pt x="1950" y="760"/>
                      </a:lnTo>
                      <a:lnTo>
                        <a:pt x="1934" y="759"/>
                      </a:lnTo>
                      <a:lnTo>
                        <a:pt x="1918" y="756"/>
                      </a:lnTo>
                      <a:lnTo>
                        <a:pt x="1903" y="754"/>
                      </a:lnTo>
                      <a:lnTo>
                        <a:pt x="1888" y="751"/>
                      </a:lnTo>
                      <a:lnTo>
                        <a:pt x="1872" y="750"/>
                      </a:lnTo>
                      <a:lnTo>
                        <a:pt x="1857" y="747"/>
                      </a:lnTo>
                      <a:lnTo>
                        <a:pt x="1841" y="744"/>
                      </a:lnTo>
                      <a:lnTo>
                        <a:pt x="1825" y="743"/>
                      </a:lnTo>
                      <a:lnTo>
                        <a:pt x="1809" y="740"/>
                      </a:lnTo>
                      <a:lnTo>
                        <a:pt x="1793" y="737"/>
                      </a:lnTo>
                      <a:lnTo>
                        <a:pt x="1777" y="734"/>
                      </a:lnTo>
                      <a:lnTo>
                        <a:pt x="1763" y="731"/>
                      </a:lnTo>
                      <a:lnTo>
                        <a:pt x="1747" y="730"/>
                      </a:lnTo>
                      <a:lnTo>
                        <a:pt x="1731" y="727"/>
                      </a:lnTo>
                      <a:lnTo>
                        <a:pt x="1715" y="724"/>
                      </a:lnTo>
                      <a:lnTo>
                        <a:pt x="1700" y="721"/>
                      </a:lnTo>
                      <a:lnTo>
                        <a:pt x="1677" y="715"/>
                      </a:lnTo>
                      <a:lnTo>
                        <a:pt x="1652" y="710"/>
                      </a:lnTo>
                      <a:lnTo>
                        <a:pt x="1628" y="704"/>
                      </a:lnTo>
                      <a:lnTo>
                        <a:pt x="1605" y="700"/>
                      </a:lnTo>
                      <a:lnTo>
                        <a:pt x="1580" y="694"/>
                      </a:lnTo>
                      <a:lnTo>
                        <a:pt x="1556" y="690"/>
                      </a:lnTo>
                      <a:lnTo>
                        <a:pt x="1531" y="687"/>
                      </a:lnTo>
                      <a:lnTo>
                        <a:pt x="1507" y="682"/>
                      </a:lnTo>
                      <a:lnTo>
                        <a:pt x="1482" y="678"/>
                      </a:lnTo>
                      <a:lnTo>
                        <a:pt x="1458" y="675"/>
                      </a:lnTo>
                      <a:lnTo>
                        <a:pt x="1433" y="671"/>
                      </a:lnTo>
                      <a:lnTo>
                        <a:pt x="1409" y="668"/>
                      </a:lnTo>
                      <a:lnTo>
                        <a:pt x="1384" y="664"/>
                      </a:lnTo>
                      <a:lnTo>
                        <a:pt x="1360" y="661"/>
                      </a:lnTo>
                      <a:lnTo>
                        <a:pt x="1335" y="656"/>
                      </a:lnTo>
                      <a:lnTo>
                        <a:pt x="1311" y="652"/>
                      </a:lnTo>
                      <a:lnTo>
                        <a:pt x="1266" y="646"/>
                      </a:lnTo>
                      <a:lnTo>
                        <a:pt x="1265" y="600"/>
                      </a:lnTo>
                      <a:lnTo>
                        <a:pt x="1263" y="556"/>
                      </a:lnTo>
                      <a:lnTo>
                        <a:pt x="1263" y="512"/>
                      </a:lnTo>
                      <a:lnTo>
                        <a:pt x="1265" y="465"/>
                      </a:lnTo>
                      <a:lnTo>
                        <a:pt x="1270" y="461"/>
                      </a:lnTo>
                      <a:lnTo>
                        <a:pt x="1276" y="458"/>
                      </a:lnTo>
                      <a:lnTo>
                        <a:pt x="1283" y="455"/>
                      </a:lnTo>
                      <a:lnTo>
                        <a:pt x="1289" y="452"/>
                      </a:lnTo>
                      <a:lnTo>
                        <a:pt x="1319" y="456"/>
                      </a:lnTo>
                      <a:lnTo>
                        <a:pt x="1350" y="459"/>
                      </a:lnTo>
                      <a:lnTo>
                        <a:pt x="1380" y="464"/>
                      </a:lnTo>
                      <a:lnTo>
                        <a:pt x="1410" y="468"/>
                      </a:lnTo>
                      <a:lnTo>
                        <a:pt x="1439" y="472"/>
                      </a:lnTo>
                      <a:lnTo>
                        <a:pt x="1469" y="475"/>
                      </a:lnTo>
                      <a:lnTo>
                        <a:pt x="1499" y="479"/>
                      </a:lnTo>
                      <a:lnTo>
                        <a:pt x="1530" y="484"/>
                      </a:lnTo>
                      <a:lnTo>
                        <a:pt x="1560" y="488"/>
                      </a:lnTo>
                      <a:lnTo>
                        <a:pt x="1590" y="492"/>
                      </a:lnTo>
                      <a:lnTo>
                        <a:pt x="1620" y="498"/>
                      </a:lnTo>
                      <a:lnTo>
                        <a:pt x="1651" y="502"/>
                      </a:lnTo>
                      <a:lnTo>
                        <a:pt x="1681" y="507"/>
                      </a:lnTo>
                      <a:lnTo>
                        <a:pt x="1711" y="512"/>
                      </a:lnTo>
                      <a:lnTo>
                        <a:pt x="1740" y="517"/>
                      </a:lnTo>
                      <a:lnTo>
                        <a:pt x="1770" y="523"/>
                      </a:lnTo>
                      <a:lnTo>
                        <a:pt x="1802" y="443"/>
                      </a:lnTo>
                      <a:lnTo>
                        <a:pt x="1785" y="440"/>
                      </a:lnTo>
                      <a:lnTo>
                        <a:pt x="1766" y="439"/>
                      </a:lnTo>
                      <a:lnTo>
                        <a:pt x="1749" y="436"/>
                      </a:lnTo>
                      <a:lnTo>
                        <a:pt x="1730" y="433"/>
                      </a:lnTo>
                      <a:lnTo>
                        <a:pt x="1711" y="432"/>
                      </a:lnTo>
                      <a:lnTo>
                        <a:pt x="1694" y="429"/>
                      </a:lnTo>
                      <a:lnTo>
                        <a:pt x="1675" y="428"/>
                      </a:lnTo>
                      <a:lnTo>
                        <a:pt x="1658" y="425"/>
                      </a:lnTo>
                      <a:lnTo>
                        <a:pt x="1632" y="423"/>
                      </a:lnTo>
                      <a:lnTo>
                        <a:pt x="1606" y="420"/>
                      </a:lnTo>
                      <a:lnTo>
                        <a:pt x="1580" y="417"/>
                      </a:lnTo>
                      <a:lnTo>
                        <a:pt x="1554" y="415"/>
                      </a:lnTo>
                      <a:lnTo>
                        <a:pt x="1528" y="410"/>
                      </a:lnTo>
                      <a:lnTo>
                        <a:pt x="1504" y="406"/>
                      </a:lnTo>
                      <a:lnTo>
                        <a:pt x="1478" y="402"/>
                      </a:lnTo>
                      <a:lnTo>
                        <a:pt x="1453" y="397"/>
                      </a:lnTo>
                      <a:lnTo>
                        <a:pt x="1427" y="393"/>
                      </a:lnTo>
                      <a:lnTo>
                        <a:pt x="1402" y="389"/>
                      </a:lnTo>
                      <a:lnTo>
                        <a:pt x="1377" y="386"/>
                      </a:lnTo>
                      <a:lnTo>
                        <a:pt x="1351" y="381"/>
                      </a:lnTo>
                      <a:lnTo>
                        <a:pt x="1325" y="379"/>
                      </a:lnTo>
                      <a:lnTo>
                        <a:pt x="1299" y="377"/>
                      </a:lnTo>
                      <a:lnTo>
                        <a:pt x="1273" y="376"/>
                      </a:lnTo>
                      <a:lnTo>
                        <a:pt x="1247" y="376"/>
                      </a:lnTo>
                      <a:lnTo>
                        <a:pt x="1239" y="377"/>
                      </a:lnTo>
                      <a:lnTo>
                        <a:pt x="1232" y="379"/>
                      </a:lnTo>
                      <a:lnTo>
                        <a:pt x="1224" y="383"/>
                      </a:lnTo>
                      <a:lnTo>
                        <a:pt x="1217" y="386"/>
                      </a:lnTo>
                      <a:lnTo>
                        <a:pt x="1210" y="390"/>
                      </a:lnTo>
                      <a:lnTo>
                        <a:pt x="1204" y="396"/>
                      </a:lnTo>
                      <a:lnTo>
                        <a:pt x="1200" y="403"/>
                      </a:lnTo>
                      <a:lnTo>
                        <a:pt x="1196" y="410"/>
                      </a:lnTo>
                      <a:lnTo>
                        <a:pt x="1191" y="415"/>
                      </a:lnTo>
                      <a:lnTo>
                        <a:pt x="1188" y="416"/>
                      </a:lnTo>
                      <a:lnTo>
                        <a:pt x="1184" y="413"/>
                      </a:lnTo>
                      <a:lnTo>
                        <a:pt x="1180" y="409"/>
                      </a:lnTo>
                      <a:lnTo>
                        <a:pt x="1174" y="366"/>
                      </a:lnTo>
                      <a:lnTo>
                        <a:pt x="1168" y="324"/>
                      </a:lnTo>
                      <a:lnTo>
                        <a:pt x="1161" y="281"/>
                      </a:lnTo>
                      <a:lnTo>
                        <a:pt x="1154" y="239"/>
                      </a:lnTo>
                      <a:lnTo>
                        <a:pt x="1147" y="196"/>
                      </a:lnTo>
                      <a:lnTo>
                        <a:pt x="1139" y="154"/>
                      </a:lnTo>
                      <a:lnTo>
                        <a:pt x="1131" y="112"/>
                      </a:lnTo>
                      <a:lnTo>
                        <a:pt x="1122" y="70"/>
                      </a:lnTo>
                      <a:lnTo>
                        <a:pt x="1115" y="47"/>
                      </a:lnTo>
                      <a:lnTo>
                        <a:pt x="1101" y="33"/>
                      </a:lnTo>
                      <a:lnTo>
                        <a:pt x="1083" y="24"/>
                      </a:lnTo>
                      <a:lnTo>
                        <a:pt x="1063" y="20"/>
                      </a:lnTo>
                      <a:lnTo>
                        <a:pt x="1040" y="19"/>
                      </a:lnTo>
                      <a:lnTo>
                        <a:pt x="1017" y="19"/>
                      </a:lnTo>
                      <a:lnTo>
                        <a:pt x="995" y="17"/>
                      </a:lnTo>
                      <a:lnTo>
                        <a:pt x="975" y="11"/>
                      </a:lnTo>
                      <a:lnTo>
                        <a:pt x="909" y="10"/>
                      </a:lnTo>
                      <a:lnTo>
                        <a:pt x="895" y="8"/>
                      </a:lnTo>
                      <a:lnTo>
                        <a:pt x="880" y="7"/>
                      </a:lnTo>
                      <a:lnTo>
                        <a:pt x="866" y="3"/>
                      </a:lnTo>
                      <a:lnTo>
                        <a:pt x="851" y="1"/>
                      </a:lnTo>
                      <a:lnTo>
                        <a:pt x="837" y="0"/>
                      </a:lnTo>
                      <a:lnTo>
                        <a:pt x="823" y="1"/>
                      </a:lnTo>
                      <a:lnTo>
                        <a:pt x="810" y="6"/>
                      </a:lnTo>
                      <a:lnTo>
                        <a:pt x="798" y="14"/>
                      </a:lnTo>
                      <a:lnTo>
                        <a:pt x="795" y="24"/>
                      </a:lnTo>
                      <a:lnTo>
                        <a:pt x="791" y="33"/>
                      </a:lnTo>
                      <a:lnTo>
                        <a:pt x="789" y="43"/>
                      </a:lnTo>
                      <a:lnTo>
                        <a:pt x="791" y="52"/>
                      </a:lnTo>
                      <a:lnTo>
                        <a:pt x="798" y="63"/>
                      </a:lnTo>
                      <a:lnTo>
                        <a:pt x="807" y="73"/>
                      </a:lnTo>
                      <a:lnTo>
                        <a:pt x="818" y="80"/>
                      </a:lnTo>
                      <a:lnTo>
                        <a:pt x="833" y="79"/>
                      </a:lnTo>
                      <a:lnTo>
                        <a:pt x="841" y="72"/>
                      </a:lnTo>
                      <a:lnTo>
                        <a:pt x="850" y="70"/>
                      </a:lnTo>
                      <a:lnTo>
                        <a:pt x="857" y="75"/>
                      </a:lnTo>
                      <a:lnTo>
                        <a:pt x="863" y="79"/>
                      </a:lnTo>
                      <a:lnTo>
                        <a:pt x="870" y="86"/>
                      </a:lnTo>
                      <a:lnTo>
                        <a:pt x="879" y="91"/>
                      </a:lnTo>
                      <a:lnTo>
                        <a:pt x="887" y="92"/>
                      </a:lnTo>
                      <a:lnTo>
                        <a:pt x="897" y="89"/>
                      </a:lnTo>
                      <a:lnTo>
                        <a:pt x="905" y="85"/>
                      </a:lnTo>
                      <a:lnTo>
                        <a:pt x="912" y="82"/>
                      </a:lnTo>
                      <a:lnTo>
                        <a:pt x="918" y="82"/>
                      </a:lnTo>
                      <a:lnTo>
                        <a:pt x="925" y="89"/>
                      </a:lnTo>
                      <a:lnTo>
                        <a:pt x="932" y="91"/>
                      </a:lnTo>
                      <a:lnTo>
                        <a:pt x="939" y="92"/>
                      </a:lnTo>
                      <a:lnTo>
                        <a:pt x="945" y="91"/>
                      </a:lnTo>
                      <a:lnTo>
                        <a:pt x="952" y="91"/>
                      </a:lnTo>
                      <a:lnTo>
                        <a:pt x="958" y="89"/>
                      </a:lnTo>
                      <a:lnTo>
                        <a:pt x="965" y="86"/>
                      </a:lnTo>
                      <a:lnTo>
                        <a:pt x="971" y="83"/>
                      </a:lnTo>
                      <a:lnTo>
                        <a:pt x="977" y="80"/>
                      </a:lnTo>
                      <a:lnTo>
                        <a:pt x="981" y="85"/>
                      </a:lnTo>
                      <a:lnTo>
                        <a:pt x="984" y="89"/>
                      </a:lnTo>
                      <a:lnTo>
                        <a:pt x="987" y="93"/>
                      </a:lnTo>
                      <a:lnTo>
                        <a:pt x="990" y="98"/>
                      </a:lnTo>
                      <a:lnTo>
                        <a:pt x="964" y="106"/>
                      </a:lnTo>
                      <a:lnTo>
                        <a:pt x="936" y="114"/>
                      </a:lnTo>
                      <a:lnTo>
                        <a:pt x="910" y="121"/>
                      </a:lnTo>
                      <a:lnTo>
                        <a:pt x="883" y="128"/>
                      </a:lnTo>
                      <a:lnTo>
                        <a:pt x="856" y="135"/>
                      </a:lnTo>
                      <a:lnTo>
                        <a:pt x="828" y="142"/>
                      </a:lnTo>
                      <a:lnTo>
                        <a:pt x="802" y="150"/>
                      </a:lnTo>
                      <a:lnTo>
                        <a:pt x="775" y="157"/>
                      </a:lnTo>
                      <a:lnTo>
                        <a:pt x="748" y="163"/>
                      </a:lnTo>
                      <a:lnTo>
                        <a:pt x="720" y="168"/>
                      </a:lnTo>
                      <a:lnTo>
                        <a:pt x="693" y="174"/>
                      </a:lnTo>
                      <a:lnTo>
                        <a:pt x="666" y="178"/>
                      </a:lnTo>
                      <a:lnTo>
                        <a:pt x="637" y="183"/>
                      </a:lnTo>
                      <a:lnTo>
                        <a:pt x="608" y="186"/>
                      </a:lnTo>
                      <a:lnTo>
                        <a:pt x="581" y="188"/>
                      </a:lnTo>
                      <a:lnTo>
                        <a:pt x="552" y="190"/>
                      </a:lnTo>
                      <a:lnTo>
                        <a:pt x="523" y="193"/>
                      </a:lnTo>
                      <a:lnTo>
                        <a:pt x="494" y="194"/>
                      </a:lnTo>
                      <a:lnTo>
                        <a:pt x="465" y="194"/>
                      </a:lnTo>
                      <a:lnTo>
                        <a:pt x="437" y="196"/>
                      </a:lnTo>
                      <a:lnTo>
                        <a:pt x="408" y="196"/>
                      </a:lnTo>
                      <a:lnTo>
                        <a:pt x="379" y="196"/>
                      </a:lnTo>
                      <a:lnTo>
                        <a:pt x="350" y="194"/>
                      </a:lnTo>
                      <a:lnTo>
                        <a:pt x="321" y="194"/>
                      </a:lnTo>
                      <a:lnTo>
                        <a:pt x="319" y="184"/>
                      </a:lnTo>
                      <a:lnTo>
                        <a:pt x="314" y="174"/>
                      </a:lnTo>
                      <a:lnTo>
                        <a:pt x="310" y="165"/>
                      </a:lnTo>
                      <a:lnTo>
                        <a:pt x="303" y="158"/>
                      </a:lnTo>
                      <a:lnTo>
                        <a:pt x="285" y="154"/>
                      </a:lnTo>
                      <a:lnTo>
                        <a:pt x="270" y="150"/>
                      </a:lnTo>
                      <a:lnTo>
                        <a:pt x="252" y="147"/>
                      </a:lnTo>
                      <a:lnTo>
                        <a:pt x="235" y="144"/>
                      </a:lnTo>
                      <a:lnTo>
                        <a:pt x="218" y="141"/>
                      </a:lnTo>
                      <a:lnTo>
                        <a:pt x="200" y="138"/>
                      </a:lnTo>
                      <a:lnTo>
                        <a:pt x="183" y="135"/>
                      </a:lnTo>
                      <a:lnTo>
                        <a:pt x="166" y="134"/>
                      </a:lnTo>
                      <a:lnTo>
                        <a:pt x="149" y="131"/>
                      </a:lnTo>
                      <a:lnTo>
                        <a:pt x="131" y="129"/>
                      </a:lnTo>
                      <a:lnTo>
                        <a:pt x="114" y="128"/>
                      </a:lnTo>
                      <a:lnTo>
                        <a:pt x="95" y="127"/>
                      </a:lnTo>
                      <a:lnTo>
                        <a:pt x="78" y="125"/>
                      </a:lnTo>
                      <a:lnTo>
                        <a:pt x="61" y="124"/>
                      </a:lnTo>
                      <a:lnTo>
                        <a:pt x="42" y="122"/>
                      </a:lnTo>
                      <a:lnTo>
                        <a:pt x="25" y="121"/>
                      </a:lnTo>
                      <a:lnTo>
                        <a:pt x="13" y="131"/>
                      </a:lnTo>
                      <a:lnTo>
                        <a:pt x="3" y="144"/>
                      </a:lnTo>
                      <a:lnTo>
                        <a:pt x="0" y="160"/>
                      </a:lnTo>
                      <a:lnTo>
                        <a:pt x="2" y="177"/>
                      </a:lnTo>
                      <a:lnTo>
                        <a:pt x="5" y="193"/>
                      </a:lnTo>
                      <a:lnTo>
                        <a:pt x="13" y="199"/>
                      </a:lnTo>
                      <a:lnTo>
                        <a:pt x="23" y="200"/>
                      </a:lnTo>
                      <a:lnTo>
                        <a:pt x="33" y="197"/>
                      </a:lnTo>
                      <a:lnTo>
                        <a:pt x="45" y="194"/>
                      </a:lnTo>
                      <a:lnTo>
                        <a:pt x="54" y="193"/>
                      </a:lnTo>
                      <a:lnTo>
                        <a:pt x="64" y="193"/>
                      </a:lnTo>
                      <a:lnTo>
                        <a:pt x="71" y="199"/>
                      </a:lnTo>
                      <a:lnTo>
                        <a:pt x="77" y="210"/>
                      </a:lnTo>
                      <a:lnTo>
                        <a:pt x="85" y="213"/>
                      </a:lnTo>
                      <a:lnTo>
                        <a:pt x="92" y="212"/>
                      </a:lnTo>
                      <a:lnTo>
                        <a:pt x="101" y="209"/>
                      </a:lnTo>
                      <a:lnTo>
                        <a:pt x="108" y="204"/>
                      </a:lnTo>
                      <a:lnTo>
                        <a:pt x="116" y="203"/>
                      </a:lnTo>
                      <a:lnTo>
                        <a:pt x="123" y="203"/>
                      </a:lnTo>
                      <a:lnTo>
                        <a:pt x="128" y="207"/>
                      </a:lnTo>
                      <a:lnTo>
                        <a:pt x="134" y="217"/>
                      </a:lnTo>
                      <a:lnTo>
                        <a:pt x="144" y="219"/>
                      </a:lnTo>
                      <a:lnTo>
                        <a:pt x="154" y="217"/>
                      </a:lnTo>
                      <a:lnTo>
                        <a:pt x="164" y="216"/>
                      </a:lnTo>
                      <a:lnTo>
                        <a:pt x="173" y="210"/>
                      </a:lnTo>
                      <a:lnTo>
                        <a:pt x="183" y="217"/>
                      </a:lnTo>
                      <a:lnTo>
                        <a:pt x="193" y="219"/>
                      </a:lnTo>
                      <a:lnTo>
                        <a:pt x="202" y="217"/>
                      </a:lnTo>
                      <a:lnTo>
                        <a:pt x="212" y="214"/>
                      </a:lnTo>
                      <a:lnTo>
                        <a:pt x="221" y="210"/>
                      </a:lnTo>
                      <a:lnTo>
                        <a:pt x="229" y="209"/>
                      </a:lnTo>
                      <a:lnTo>
                        <a:pt x="239" y="209"/>
                      </a:lnTo>
                      <a:lnTo>
                        <a:pt x="248" y="214"/>
                      </a:lnTo>
                      <a:lnTo>
                        <a:pt x="260" y="245"/>
                      </a:lnTo>
                      <a:lnTo>
                        <a:pt x="262" y="279"/>
                      </a:lnTo>
                      <a:lnTo>
                        <a:pt x="261" y="314"/>
                      </a:lnTo>
                      <a:lnTo>
                        <a:pt x="265" y="348"/>
                      </a:lnTo>
                      <a:lnTo>
                        <a:pt x="277" y="419"/>
                      </a:lnTo>
                      <a:lnTo>
                        <a:pt x="287" y="491"/>
                      </a:lnTo>
                      <a:lnTo>
                        <a:pt x="294" y="563"/>
                      </a:lnTo>
                      <a:lnTo>
                        <a:pt x="303" y="636"/>
                      </a:lnTo>
                      <a:lnTo>
                        <a:pt x="310" y="708"/>
                      </a:lnTo>
                      <a:lnTo>
                        <a:pt x="317" y="782"/>
                      </a:lnTo>
                      <a:lnTo>
                        <a:pt x="324" y="854"/>
                      </a:lnTo>
                      <a:lnTo>
                        <a:pt x="334" y="926"/>
                      </a:lnTo>
                      <a:lnTo>
                        <a:pt x="340" y="926"/>
                      </a:lnTo>
                      <a:lnTo>
                        <a:pt x="346" y="926"/>
                      </a:lnTo>
                      <a:lnTo>
                        <a:pt x="352" y="923"/>
                      </a:lnTo>
                      <a:lnTo>
                        <a:pt x="356" y="919"/>
                      </a:lnTo>
                      <a:lnTo>
                        <a:pt x="323" y="602"/>
                      </a:lnTo>
                      <a:lnTo>
                        <a:pt x="317" y="523"/>
                      </a:lnTo>
                      <a:lnTo>
                        <a:pt x="307" y="445"/>
                      </a:lnTo>
                      <a:lnTo>
                        <a:pt x="294" y="368"/>
                      </a:lnTo>
                      <a:lnTo>
                        <a:pt x="285" y="289"/>
                      </a:lnTo>
                      <a:lnTo>
                        <a:pt x="291" y="266"/>
                      </a:lnTo>
                      <a:lnTo>
                        <a:pt x="288" y="242"/>
                      </a:lnTo>
                      <a:lnTo>
                        <a:pt x="281" y="220"/>
                      </a:lnTo>
                      <a:lnTo>
                        <a:pt x="271" y="200"/>
                      </a:lnTo>
                      <a:lnTo>
                        <a:pt x="262" y="194"/>
                      </a:lnTo>
                      <a:lnTo>
                        <a:pt x="254" y="190"/>
                      </a:lnTo>
                      <a:lnTo>
                        <a:pt x="247" y="183"/>
                      </a:lnTo>
                      <a:lnTo>
                        <a:pt x="241" y="176"/>
                      </a:lnTo>
                      <a:lnTo>
                        <a:pt x="247" y="167"/>
                      </a:lnTo>
                      <a:lnTo>
                        <a:pt x="255" y="165"/>
                      </a:lnTo>
                      <a:lnTo>
                        <a:pt x="265" y="167"/>
                      </a:lnTo>
                      <a:lnTo>
                        <a:pt x="275" y="167"/>
                      </a:lnTo>
                      <a:lnTo>
                        <a:pt x="291" y="187"/>
                      </a:lnTo>
                      <a:lnTo>
                        <a:pt x="300" y="212"/>
                      </a:lnTo>
                      <a:lnTo>
                        <a:pt x="306" y="237"/>
                      </a:lnTo>
                      <a:lnTo>
                        <a:pt x="306" y="265"/>
                      </a:lnTo>
                      <a:lnTo>
                        <a:pt x="316" y="345"/>
                      </a:lnTo>
                      <a:lnTo>
                        <a:pt x="324" y="426"/>
                      </a:lnTo>
                      <a:lnTo>
                        <a:pt x="333" y="507"/>
                      </a:lnTo>
                      <a:lnTo>
                        <a:pt x="342" y="587"/>
                      </a:lnTo>
                      <a:lnTo>
                        <a:pt x="350" y="669"/>
                      </a:lnTo>
                      <a:lnTo>
                        <a:pt x="357" y="750"/>
                      </a:lnTo>
                      <a:lnTo>
                        <a:pt x="366" y="831"/>
                      </a:lnTo>
                      <a:lnTo>
                        <a:pt x="375" y="911"/>
                      </a:lnTo>
                      <a:lnTo>
                        <a:pt x="415" y="901"/>
                      </a:lnTo>
                      <a:lnTo>
                        <a:pt x="412" y="859"/>
                      </a:lnTo>
                      <a:lnTo>
                        <a:pt x="414" y="818"/>
                      </a:lnTo>
                      <a:lnTo>
                        <a:pt x="415" y="776"/>
                      </a:lnTo>
                      <a:lnTo>
                        <a:pt x="416" y="734"/>
                      </a:lnTo>
                      <a:lnTo>
                        <a:pt x="415" y="707"/>
                      </a:lnTo>
                      <a:lnTo>
                        <a:pt x="415" y="678"/>
                      </a:lnTo>
                      <a:lnTo>
                        <a:pt x="415" y="651"/>
                      </a:lnTo>
                      <a:lnTo>
                        <a:pt x="421" y="623"/>
                      </a:lnTo>
                      <a:lnTo>
                        <a:pt x="427" y="616"/>
                      </a:lnTo>
                      <a:lnTo>
                        <a:pt x="432" y="608"/>
                      </a:lnTo>
                      <a:lnTo>
                        <a:pt x="440" y="602"/>
                      </a:lnTo>
                      <a:lnTo>
                        <a:pt x="447" y="596"/>
                      </a:lnTo>
                      <a:lnTo>
                        <a:pt x="454" y="590"/>
                      </a:lnTo>
                      <a:lnTo>
                        <a:pt x="463" y="586"/>
                      </a:lnTo>
                      <a:lnTo>
                        <a:pt x="471" y="583"/>
                      </a:lnTo>
                      <a:lnTo>
                        <a:pt x="480" y="582"/>
                      </a:lnTo>
                      <a:lnTo>
                        <a:pt x="499" y="582"/>
                      </a:lnTo>
                      <a:lnTo>
                        <a:pt x="517" y="583"/>
                      </a:lnTo>
                      <a:lnTo>
                        <a:pt x="535" y="584"/>
                      </a:lnTo>
                      <a:lnTo>
                        <a:pt x="553" y="586"/>
                      </a:lnTo>
                      <a:lnTo>
                        <a:pt x="571" y="589"/>
                      </a:lnTo>
                      <a:lnTo>
                        <a:pt x="589" y="590"/>
                      </a:lnTo>
                      <a:lnTo>
                        <a:pt x="607" y="593"/>
                      </a:lnTo>
                      <a:lnTo>
                        <a:pt x="624" y="596"/>
                      </a:lnTo>
                      <a:lnTo>
                        <a:pt x="643" y="599"/>
                      </a:lnTo>
                      <a:lnTo>
                        <a:pt x="660" y="602"/>
                      </a:lnTo>
                      <a:lnTo>
                        <a:pt x="677" y="605"/>
                      </a:lnTo>
                      <a:lnTo>
                        <a:pt x="694" y="609"/>
                      </a:lnTo>
                      <a:lnTo>
                        <a:pt x="712" y="612"/>
                      </a:lnTo>
                      <a:lnTo>
                        <a:pt x="729" y="615"/>
                      </a:lnTo>
                      <a:lnTo>
                        <a:pt x="746" y="619"/>
                      </a:lnTo>
                      <a:lnTo>
                        <a:pt x="764" y="622"/>
                      </a:lnTo>
                      <a:lnTo>
                        <a:pt x="787" y="628"/>
                      </a:lnTo>
                      <a:lnTo>
                        <a:pt x="810" y="633"/>
                      </a:lnTo>
                      <a:lnTo>
                        <a:pt x="833" y="638"/>
                      </a:lnTo>
                      <a:lnTo>
                        <a:pt x="856" y="642"/>
                      </a:lnTo>
                      <a:lnTo>
                        <a:pt x="879" y="645"/>
                      </a:lnTo>
                      <a:lnTo>
                        <a:pt x="903" y="648"/>
                      </a:lnTo>
                      <a:lnTo>
                        <a:pt x="926" y="651"/>
                      </a:lnTo>
                      <a:lnTo>
                        <a:pt x="949" y="654"/>
                      </a:lnTo>
                      <a:lnTo>
                        <a:pt x="974" y="655"/>
                      </a:lnTo>
                      <a:lnTo>
                        <a:pt x="997" y="658"/>
                      </a:lnTo>
                      <a:lnTo>
                        <a:pt x="1021" y="661"/>
                      </a:lnTo>
                      <a:lnTo>
                        <a:pt x="1044" y="662"/>
                      </a:lnTo>
                      <a:lnTo>
                        <a:pt x="1069" y="665"/>
                      </a:lnTo>
                      <a:lnTo>
                        <a:pt x="1092" y="669"/>
                      </a:lnTo>
                      <a:lnTo>
                        <a:pt x="1116" y="674"/>
                      </a:lnTo>
                      <a:lnTo>
                        <a:pt x="1139" y="678"/>
                      </a:lnTo>
                      <a:lnTo>
                        <a:pt x="1151" y="678"/>
                      </a:lnTo>
                      <a:lnTo>
                        <a:pt x="1164" y="679"/>
                      </a:lnTo>
                      <a:lnTo>
                        <a:pt x="1175" y="681"/>
                      </a:lnTo>
                      <a:lnTo>
                        <a:pt x="1188" y="684"/>
                      </a:lnTo>
                      <a:lnTo>
                        <a:pt x="1200" y="688"/>
                      </a:lnTo>
                      <a:lnTo>
                        <a:pt x="1210" y="694"/>
                      </a:lnTo>
                      <a:lnTo>
                        <a:pt x="1217" y="703"/>
                      </a:lnTo>
                      <a:lnTo>
                        <a:pt x="1223" y="715"/>
                      </a:lnTo>
                      <a:lnTo>
                        <a:pt x="1230" y="940"/>
                      </a:lnTo>
                      <a:lnTo>
                        <a:pt x="1233" y="1165"/>
                      </a:lnTo>
                      <a:lnTo>
                        <a:pt x="1233" y="1388"/>
                      </a:lnTo>
                      <a:lnTo>
                        <a:pt x="1234" y="1611"/>
                      </a:lnTo>
                      <a:lnTo>
                        <a:pt x="1229" y="1643"/>
                      </a:lnTo>
                      <a:lnTo>
                        <a:pt x="1229" y="1676"/>
                      </a:lnTo>
                      <a:lnTo>
                        <a:pt x="1229" y="1709"/>
                      </a:lnTo>
                      <a:lnTo>
                        <a:pt x="1226" y="1741"/>
                      </a:lnTo>
                      <a:lnTo>
                        <a:pt x="1220" y="1752"/>
                      </a:lnTo>
                      <a:lnTo>
                        <a:pt x="1209" y="1744"/>
                      </a:lnTo>
                      <a:lnTo>
                        <a:pt x="1210" y="1561"/>
                      </a:lnTo>
                      <a:lnTo>
                        <a:pt x="1207" y="1533"/>
                      </a:lnTo>
                      <a:lnTo>
                        <a:pt x="1210" y="1503"/>
                      </a:lnTo>
                      <a:lnTo>
                        <a:pt x="1210" y="1474"/>
                      </a:lnTo>
                      <a:lnTo>
                        <a:pt x="1194" y="1450"/>
                      </a:lnTo>
                      <a:lnTo>
                        <a:pt x="1168" y="1446"/>
                      </a:lnTo>
                      <a:lnTo>
                        <a:pt x="1142" y="1440"/>
                      </a:lnTo>
                      <a:lnTo>
                        <a:pt x="1116" y="1434"/>
                      </a:lnTo>
                      <a:lnTo>
                        <a:pt x="1090" y="1427"/>
                      </a:lnTo>
                      <a:lnTo>
                        <a:pt x="1065" y="1420"/>
                      </a:lnTo>
                      <a:lnTo>
                        <a:pt x="1039" y="1412"/>
                      </a:lnTo>
                      <a:lnTo>
                        <a:pt x="1013" y="1407"/>
                      </a:lnTo>
                      <a:lnTo>
                        <a:pt x="985" y="1401"/>
                      </a:lnTo>
                      <a:lnTo>
                        <a:pt x="978" y="1402"/>
                      </a:lnTo>
                      <a:lnTo>
                        <a:pt x="974" y="1405"/>
                      </a:lnTo>
                      <a:lnTo>
                        <a:pt x="971" y="1410"/>
                      </a:lnTo>
                      <a:lnTo>
                        <a:pt x="969" y="1417"/>
                      </a:lnTo>
                      <a:lnTo>
                        <a:pt x="971" y="1425"/>
                      </a:lnTo>
                      <a:lnTo>
                        <a:pt x="978" y="1431"/>
                      </a:lnTo>
                      <a:lnTo>
                        <a:pt x="987" y="1435"/>
                      </a:lnTo>
                      <a:lnTo>
                        <a:pt x="994" y="1440"/>
                      </a:lnTo>
                      <a:lnTo>
                        <a:pt x="1000" y="1448"/>
                      </a:lnTo>
                      <a:lnTo>
                        <a:pt x="998" y="1456"/>
                      </a:lnTo>
                      <a:lnTo>
                        <a:pt x="993" y="1464"/>
                      </a:lnTo>
                      <a:lnTo>
                        <a:pt x="990" y="1473"/>
                      </a:lnTo>
                      <a:lnTo>
                        <a:pt x="993" y="1477"/>
                      </a:lnTo>
                      <a:lnTo>
                        <a:pt x="997" y="1476"/>
                      </a:lnTo>
                      <a:lnTo>
                        <a:pt x="1001" y="1474"/>
                      </a:lnTo>
                      <a:lnTo>
                        <a:pt x="1004" y="1473"/>
                      </a:lnTo>
                      <a:lnTo>
                        <a:pt x="1011" y="1473"/>
                      </a:lnTo>
                      <a:lnTo>
                        <a:pt x="1016" y="1476"/>
                      </a:lnTo>
                      <a:lnTo>
                        <a:pt x="1020" y="1482"/>
                      </a:lnTo>
                      <a:lnTo>
                        <a:pt x="1023" y="1487"/>
                      </a:lnTo>
                      <a:lnTo>
                        <a:pt x="1024" y="1489"/>
                      </a:lnTo>
                      <a:lnTo>
                        <a:pt x="1024" y="1490"/>
                      </a:lnTo>
                      <a:lnTo>
                        <a:pt x="1024" y="1492"/>
                      </a:lnTo>
                      <a:lnTo>
                        <a:pt x="1077" y="1477"/>
                      </a:lnTo>
                      <a:lnTo>
                        <a:pt x="1083" y="1469"/>
                      </a:lnTo>
                      <a:lnTo>
                        <a:pt x="1090" y="1464"/>
                      </a:lnTo>
                      <a:lnTo>
                        <a:pt x="1099" y="1464"/>
                      </a:lnTo>
                      <a:lnTo>
                        <a:pt x="1108" y="1469"/>
                      </a:lnTo>
                      <a:lnTo>
                        <a:pt x="1103" y="1474"/>
                      </a:lnTo>
                      <a:lnTo>
                        <a:pt x="1099" y="1480"/>
                      </a:lnTo>
                      <a:lnTo>
                        <a:pt x="1092" y="1484"/>
                      </a:lnTo>
                      <a:lnTo>
                        <a:pt x="1085" y="1484"/>
                      </a:lnTo>
                      <a:lnTo>
                        <a:pt x="1077" y="1477"/>
                      </a:lnTo>
                      <a:lnTo>
                        <a:pt x="1024" y="1495"/>
                      </a:lnTo>
                      <a:lnTo>
                        <a:pt x="1020" y="1505"/>
                      </a:lnTo>
                      <a:lnTo>
                        <a:pt x="1013" y="1515"/>
                      </a:lnTo>
                      <a:lnTo>
                        <a:pt x="1004" y="1523"/>
                      </a:lnTo>
                      <a:lnTo>
                        <a:pt x="1000" y="1535"/>
                      </a:lnTo>
                      <a:lnTo>
                        <a:pt x="1010" y="1538"/>
                      </a:lnTo>
                      <a:lnTo>
                        <a:pt x="1020" y="1531"/>
                      </a:lnTo>
                      <a:lnTo>
                        <a:pt x="1030" y="1520"/>
                      </a:lnTo>
                      <a:lnTo>
                        <a:pt x="1040" y="1515"/>
                      </a:lnTo>
                      <a:lnTo>
                        <a:pt x="1043" y="1519"/>
                      </a:lnTo>
                      <a:lnTo>
                        <a:pt x="1046" y="1522"/>
                      </a:lnTo>
                      <a:lnTo>
                        <a:pt x="1047" y="1526"/>
                      </a:lnTo>
                      <a:lnTo>
                        <a:pt x="1050" y="1529"/>
                      </a:lnTo>
                      <a:lnTo>
                        <a:pt x="1106" y="1497"/>
                      </a:lnTo>
                      <a:lnTo>
                        <a:pt x="1106" y="1496"/>
                      </a:lnTo>
                      <a:lnTo>
                        <a:pt x="1108" y="1493"/>
                      </a:lnTo>
                      <a:lnTo>
                        <a:pt x="1111" y="1492"/>
                      </a:lnTo>
                      <a:lnTo>
                        <a:pt x="1112" y="1492"/>
                      </a:lnTo>
                      <a:lnTo>
                        <a:pt x="1115" y="1495"/>
                      </a:lnTo>
                      <a:lnTo>
                        <a:pt x="1113" y="1497"/>
                      </a:lnTo>
                      <a:lnTo>
                        <a:pt x="1112" y="1500"/>
                      </a:lnTo>
                      <a:lnTo>
                        <a:pt x="1111" y="1503"/>
                      </a:lnTo>
                      <a:lnTo>
                        <a:pt x="1108" y="1503"/>
                      </a:lnTo>
                      <a:lnTo>
                        <a:pt x="1106" y="1502"/>
                      </a:lnTo>
                      <a:lnTo>
                        <a:pt x="1105" y="1500"/>
                      </a:lnTo>
                      <a:lnTo>
                        <a:pt x="1105" y="1499"/>
                      </a:lnTo>
                      <a:lnTo>
                        <a:pt x="1105" y="1497"/>
                      </a:lnTo>
                      <a:lnTo>
                        <a:pt x="1053" y="1535"/>
                      </a:lnTo>
                      <a:lnTo>
                        <a:pt x="1053" y="1536"/>
                      </a:lnTo>
                      <a:lnTo>
                        <a:pt x="1053" y="1538"/>
                      </a:lnTo>
                      <a:lnTo>
                        <a:pt x="1053" y="1539"/>
                      </a:lnTo>
                      <a:lnTo>
                        <a:pt x="1044" y="1546"/>
                      </a:lnTo>
                      <a:lnTo>
                        <a:pt x="1037" y="1555"/>
                      </a:lnTo>
                      <a:lnTo>
                        <a:pt x="1030" y="1564"/>
                      </a:lnTo>
                      <a:lnTo>
                        <a:pt x="1023" y="1572"/>
                      </a:lnTo>
                      <a:lnTo>
                        <a:pt x="1016" y="1581"/>
                      </a:lnTo>
                      <a:lnTo>
                        <a:pt x="1010" y="1591"/>
                      </a:lnTo>
                      <a:lnTo>
                        <a:pt x="1005" y="1600"/>
                      </a:lnTo>
                      <a:lnTo>
                        <a:pt x="1001" y="1610"/>
                      </a:lnTo>
                      <a:lnTo>
                        <a:pt x="1004" y="1614"/>
                      </a:lnTo>
                      <a:lnTo>
                        <a:pt x="1013" y="1607"/>
                      </a:lnTo>
                      <a:lnTo>
                        <a:pt x="1020" y="1598"/>
                      </a:lnTo>
                      <a:lnTo>
                        <a:pt x="1029" y="1590"/>
                      </a:lnTo>
                      <a:lnTo>
                        <a:pt x="1034" y="1581"/>
                      </a:lnTo>
                      <a:lnTo>
                        <a:pt x="1041" y="1572"/>
                      </a:lnTo>
                      <a:lnTo>
                        <a:pt x="1049" y="1562"/>
                      </a:lnTo>
                      <a:lnTo>
                        <a:pt x="1056" y="1555"/>
                      </a:lnTo>
                      <a:lnTo>
                        <a:pt x="1065" y="1546"/>
                      </a:lnTo>
                      <a:lnTo>
                        <a:pt x="1066" y="1549"/>
                      </a:lnTo>
                      <a:lnTo>
                        <a:pt x="1069" y="1552"/>
                      </a:lnTo>
                      <a:lnTo>
                        <a:pt x="1070" y="1555"/>
                      </a:lnTo>
                      <a:lnTo>
                        <a:pt x="1070" y="1559"/>
                      </a:lnTo>
                      <a:lnTo>
                        <a:pt x="1060" y="1572"/>
                      </a:lnTo>
                      <a:lnTo>
                        <a:pt x="1049" y="1587"/>
                      </a:lnTo>
                      <a:lnTo>
                        <a:pt x="1037" y="1600"/>
                      </a:lnTo>
                      <a:lnTo>
                        <a:pt x="1027" y="1613"/>
                      </a:lnTo>
                      <a:lnTo>
                        <a:pt x="1016" y="1626"/>
                      </a:lnTo>
                      <a:lnTo>
                        <a:pt x="1004" y="1639"/>
                      </a:lnTo>
                      <a:lnTo>
                        <a:pt x="994" y="1653"/>
                      </a:lnTo>
                      <a:lnTo>
                        <a:pt x="984" y="1666"/>
                      </a:lnTo>
                      <a:lnTo>
                        <a:pt x="982" y="1676"/>
                      </a:lnTo>
                      <a:lnTo>
                        <a:pt x="982" y="1687"/>
                      </a:lnTo>
                      <a:lnTo>
                        <a:pt x="981" y="1698"/>
                      </a:lnTo>
                      <a:lnTo>
                        <a:pt x="977" y="1705"/>
                      </a:lnTo>
                      <a:lnTo>
                        <a:pt x="980" y="1711"/>
                      </a:lnTo>
                      <a:lnTo>
                        <a:pt x="981" y="1716"/>
                      </a:lnTo>
                      <a:lnTo>
                        <a:pt x="984" y="1722"/>
                      </a:lnTo>
                      <a:lnTo>
                        <a:pt x="991" y="1723"/>
                      </a:lnTo>
                      <a:lnTo>
                        <a:pt x="995" y="1716"/>
                      </a:lnTo>
                      <a:lnTo>
                        <a:pt x="1000" y="1709"/>
                      </a:lnTo>
                      <a:lnTo>
                        <a:pt x="1005" y="1700"/>
                      </a:lnTo>
                      <a:lnTo>
                        <a:pt x="1011" y="1693"/>
                      </a:lnTo>
                      <a:lnTo>
                        <a:pt x="1017" y="1686"/>
                      </a:lnTo>
                      <a:lnTo>
                        <a:pt x="1024" y="1679"/>
                      </a:lnTo>
                      <a:lnTo>
                        <a:pt x="1030" y="1673"/>
                      </a:lnTo>
                      <a:lnTo>
                        <a:pt x="1037" y="1666"/>
                      </a:lnTo>
                      <a:lnTo>
                        <a:pt x="1031" y="1687"/>
                      </a:lnTo>
                      <a:lnTo>
                        <a:pt x="1026" y="1711"/>
                      </a:lnTo>
                      <a:lnTo>
                        <a:pt x="1020" y="1734"/>
                      </a:lnTo>
                      <a:lnTo>
                        <a:pt x="1014" y="1755"/>
                      </a:lnTo>
                      <a:lnTo>
                        <a:pt x="1007" y="1778"/>
                      </a:lnTo>
                      <a:lnTo>
                        <a:pt x="1001" y="1801"/>
                      </a:lnTo>
                      <a:lnTo>
                        <a:pt x="997" y="1824"/>
                      </a:lnTo>
                      <a:lnTo>
                        <a:pt x="991" y="1847"/>
                      </a:lnTo>
                      <a:lnTo>
                        <a:pt x="1003" y="1847"/>
                      </a:lnTo>
                      <a:lnTo>
                        <a:pt x="1013" y="1817"/>
                      </a:lnTo>
                      <a:lnTo>
                        <a:pt x="1021" y="1787"/>
                      </a:lnTo>
                      <a:lnTo>
                        <a:pt x="1030" y="1757"/>
                      </a:lnTo>
                      <a:lnTo>
                        <a:pt x="1037" y="1726"/>
                      </a:lnTo>
                      <a:lnTo>
                        <a:pt x="1046" y="1696"/>
                      </a:lnTo>
                      <a:lnTo>
                        <a:pt x="1057" y="1666"/>
                      </a:lnTo>
                      <a:lnTo>
                        <a:pt x="1069" y="1639"/>
                      </a:lnTo>
                      <a:lnTo>
                        <a:pt x="1085" y="1611"/>
                      </a:lnTo>
                      <a:lnTo>
                        <a:pt x="1077" y="1662"/>
                      </a:lnTo>
                      <a:lnTo>
                        <a:pt x="1067" y="1713"/>
                      </a:lnTo>
                      <a:lnTo>
                        <a:pt x="1057" y="1765"/>
                      </a:lnTo>
                      <a:lnTo>
                        <a:pt x="1050" y="1817"/>
                      </a:lnTo>
                      <a:lnTo>
                        <a:pt x="1047" y="1829"/>
                      </a:lnTo>
                      <a:lnTo>
                        <a:pt x="1041" y="1840"/>
                      </a:lnTo>
                      <a:lnTo>
                        <a:pt x="1037" y="1852"/>
                      </a:lnTo>
                      <a:lnTo>
                        <a:pt x="1039" y="1862"/>
                      </a:lnTo>
                      <a:lnTo>
                        <a:pt x="1044" y="1860"/>
                      </a:lnTo>
                      <a:lnTo>
                        <a:pt x="1050" y="1859"/>
                      </a:lnTo>
                      <a:lnTo>
                        <a:pt x="1056" y="1856"/>
                      </a:lnTo>
                      <a:lnTo>
                        <a:pt x="1059" y="1850"/>
                      </a:lnTo>
                      <a:lnTo>
                        <a:pt x="1111" y="1594"/>
                      </a:lnTo>
                      <a:lnTo>
                        <a:pt x="1112" y="1588"/>
                      </a:lnTo>
                      <a:lnTo>
                        <a:pt x="1115" y="1582"/>
                      </a:lnTo>
                      <a:lnTo>
                        <a:pt x="1119" y="1579"/>
                      </a:lnTo>
                      <a:lnTo>
                        <a:pt x="1125" y="1578"/>
                      </a:lnTo>
                      <a:lnTo>
                        <a:pt x="1122" y="1644"/>
                      </a:lnTo>
                      <a:lnTo>
                        <a:pt x="1122" y="1711"/>
                      </a:lnTo>
                      <a:lnTo>
                        <a:pt x="1119" y="1777"/>
                      </a:lnTo>
                      <a:lnTo>
                        <a:pt x="1109" y="1842"/>
                      </a:lnTo>
                      <a:lnTo>
                        <a:pt x="1111" y="1847"/>
                      </a:lnTo>
                      <a:lnTo>
                        <a:pt x="1115" y="1852"/>
                      </a:lnTo>
                      <a:lnTo>
                        <a:pt x="1121" y="1855"/>
                      </a:lnTo>
                      <a:lnTo>
                        <a:pt x="1128" y="1855"/>
                      </a:lnTo>
                      <a:lnTo>
                        <a:pt x="1129" y="1787"/>
                      </a:lnTo>
                      <a:lnTo>
                        <a:pt x="1134" y="1718"/>
                      </a:lnTo>
                      <a:lnTo>
                        <a:pt x="1139" y="1650"/>
                      </a:lnTo>
                      <a:lnTo>
                        <a:pt x="1144" y="1581"/>
                      </a:lnTo>
                      <a:lnTo>
                        <a:pt x="1147" y="1581"/>
                      </a:lnTo>
                      <a:lnTo>
                        <a:pt x="1152" y="1585"/>
                      </a:lnTo>
                      <a:lnTo>
                        <a:pt x="1155" y="1590"/>
                      </a:lnTo>
                      <a:lnTo>
                        <a:pt x="1155" y="1597"/>
                      </a:lnTo>
                      <a:lnTo>
                        <a:pt x="1154" y="1603"/>
                      </a:lnTo>
                      <a:lnTo>
                        <a:pt x="1157" y="1627"/>
                      </a:lnTo>
                      <a:lnTo>
                        <a:pt x="1160" y="1651"/>
                      </a:lnTo>
                      <a:lnTo>
                        <a:pt x="1162" y="1675"/>
                      </a:lnTo>
                      <a:lnTo>
                        <a:pt x="1167" y="1698"/>
                      </a:lnTo>
                      <a:lnTo>
                        <a:pt x="1173" y="1673"/>
                      </a:lnTo>
                      <a:lnTo>
                        <a:pt x="1173" y="1647"/>
                      </a:lnTo>
                      <a:lnTo>
                        <a:pt x="1170" y="1621"/>
                      </a:lnTo>
                      <a:lnTo>
                        <a:pt x="1168" y="1595"/>
                      </a:lnTo>
                      <a:lnTo>
                        <a:pt x="1173" y="1591"/>
                      </a:lnTo>
                      <a:lnTo>
                        <a:pt x="1177" y="1591"/>
                      </a:lnTo>
                      <a:lnTo>
                        <a:pt x="1180" y="1591"/>
                      </a:lnTo>
                      <a:lnTo>
                        <a:pt x="1183" y="1594"/>
                      </a:lnTo>
                      <a:lnTo>
                        <a:pt x="1185" y="1597"/>
                      </a:lnTo>
                      <a:lnTo>
                        <a:pt x="1190" y="1664"/>
                      </a:lnTo>
                      <a:lnTo>
                        <a:pt x="1191" y="1734"/>
                      </a:lnTo>
                      <a:lnTo>
                        <a:pt x="1190" y="1803"/>
                      </a:lnTo>
                      <a:lnTo>
                        <a:pt x="1190" y="1870"/>
                      </a:lnTo>
                      <a:lnTo>
                        <a:pt x="1187" y="1880"/>
                      </a:lnTo>
                      <a:lnTo>
                        <a:pt x="1180" y="1880"/>
                      </a:lnTo>
                      <a:lnTo>
                        <a:pt x="1174" y="1879"/>
                      </a:lnTo>
                      <a:lnTo>
                        <a:pt x="1165" y="1878"/>
                      </a:lnTo>
                      <a:lnTo>
                        <a:pt x="1158" y="1878"/>
                      </a:lnTo>
                      <a:lnTo>
                        <a:pt x="1151" y="1876"/>
                      </a:lnTo>
                      <a:lnTo>
                        <a:pt x="1144" y="1876"/>
                      </a:lnTo>
                      <a:lnTo>
                        <a:pt x="1135" y="1876"/>
                      </a:lnTo>
                      <a:lnTo>
                        <a:pt x="1128" y="1878"/>
                      </a:lnTo>
                      <a:lnTo>
                        <a:pt x="1126" y="1875"/>
                      </a:lnTo>
                      <a:lnTo>
                        <a:pt x="1125" y="1872"/>
                      </a:lnTo>
                      <a:lnTo>
                        <a:pt x="1125" y="1870"/>
                      </a:lnTo>
                      <a:lnTo>
                        <a:pt x="1125" y="1867"/>
                      </a:lnTo>
                      <a:lnTo>
                        <a:pt x="1118" y="1867"/>
                      </a:lnTo>
                      <a:lnTo>
                        <a:pt x="1118" y="1869"/>
                      </a:lnTo>
                      <a:lnTo>
                        <a:pt x="1108" y="1873"/>
                      </a:lnTo>
                      <a:lnTo>
                        <a:pt x="1096" y="1876"/>
                      </a:lnTo>
                      <a:lnTo>
                        <a:pt x="1085" y="1878"/>
                      </a:lnTo>
                      <a:lnTo>
                        <a:pt x="1073" y="1878"/>
                      </a:lnTo>
                      <a:lnTo>
                        <a:pt x="1062" y="1879"/>
                      </a:lnTo>
                      <a:lnTo>
                        <a:pt x="1052" y="1879"/>
                      </a:lnTo>
                      <a:lnTo>
                        <a:pt x="1040" y="1882"/>
                      </a:lnTo>
                      <a:lnTo>
                        <a:pt x="1031" y="1888"/>
                      </a:lnTo>
                      <a:lnTo>
                        <a:pt x="1018" y="1892"/>
                      </a:lnTo>
                      <a:lnTo>
                        <a:pt x="1007" y="1898"/>
                      </a:lnTo>
                      <a:lnTo>
                        <a:pt x="998" y="1906"/>
                      </a:lnTo>
                      <a:lnTo>
                        <a:pt x="990" y="1915"/>
                      </a:lnTo>
                      <a:lnTo>
                        <a:pt x="981" y="1926"/>
                      </a:lnTo>
                      <a:lnTo>
                        <a:pt x="974" y="1937"/>
                      </a:lnTo>
                      <a:lnTo>
                        <a:pt x="965" y="1947"/>
                      </a:lnTo>
                      <a:lnTo>
                        <a:pt x="957" y="1957"/>
                      </a:lnTo>
                      <a:lnTo>
                        <a:pt x="942" y="1964"/>
                      </a:lnTo>
                      <a:lnTo>
                        <a:pt x="929" y="1974"/>
                      </a:lnTo>
                      <a:lnTo>
                        <a:pt x="921" y="1986"/>
                      </a:lnTo>
                      <a:lnTo>
                        <a:pt x="912" y="1998"/>
                      </a:lnTo>
                      <a:lnTo>
                        <a:pt x="906" y="2011"/>
                      </a:lnTo>
                      <a:lnTo>
                        <a:pt x="899" y="2026"/>
                      </a:lnTo>
                      <a:lnTo>
                        <a:pt x="892" y="2039"/>
                      </a:lnTo>
                      <a:lnTo>
                        <a:pt x="885" y="2052"/>
                      </a:lnTo>
                      <a:lnTo>
                        <a:pt x="893" y="2053"/>
                      </a:lnTo>
                      <a:lnTo>
                        <a:pt x="900" y="2053"/>
                      </a:lnTo>
                      <a:lnTo>
                        <a:pt x="908" y="2052"/>
                      </a:lnTo>
                      <a:lnTo>
                        <a:pt x="916" y="2050"/>
                      </a:lnTo>
                      <a:lnTo>
                        <a:pt x="923" y="2049"/>
                      </a:lnTo>
                      <a:lnTo>
                        <a:pt x="931" y="2047"/>
                      </a:lnTo>
                      <a:lnTo>
                        <a:pt x="938" y="2046"/>
                      </a:lnTo>
                      <a:lnTo>
                        <a:pt x="946" y="2046"/>
                      </a:lnTo>
                      <a:lnTo>
                        <a:pt x="961" y="2037"/>
                      </a:lnTo>
                      <a:lnTo>
                        <a:pt x="975" y="2027"/>
                      </a:lnTo>
                      <a:lnTo>
                        <a:pt x="987" y="2017"/>
                      </a:lnTo>
                      <a:lnTo>
                        <a:pt x="1000" y="2006"/>
                      </a:lnTo>
                      <a:lnTo>
                        <a:pt x="1011" y="1993"/>
                      </a:lnTo>
                      <a:lnTo>
                        <a:pt x="1023" y="1981"/>
                      </a:lnTo>
                      <a:lnTo>
                        <a:pt x="1036" y="1968"/>
                      </a:lnTo>
                      <a:lnTo>
                        <a:pt x="1047" y="1957"/>
                      </a:lnTo>
                      <a:lnTo>
                        <a:pt x="1057" y="1952"/>
                      </a:lnTo>
                      <a:lnTo>
                        <a:pt x="1067" y="1951"/>
                      </a:lnTo>
                      <a:lnTo>
                        <a:pt x="1077" y="1950"/>
                      </a:lnTo>
                      <a:lnTo>
                        <a:pt x="1088" y="1950"/>
                      </a:lnTo>
                      <a:lnTo>
                        <a:pt x="1098" y="1951"/>
                      </a:lnTo>
                      <a:lnTo>
                        <a:pt x="1109" y="1952"/>
                      </a:lnTo>
                      <a:lnTo>
                        <a:pt x="1119" y="1955"/>
                      </a:lnTo>
                      <a:lnTo>
                        <a:pt x="1129" y="1957"/>
                      </a:lnTo>
                      <a:lnTo>
                        <a:pt x="1144" y="1957"/>
                      </a:lnTo>
                      <a:lnTo>
                        <a:pt x="1158" y="1958"/>
                      </a:lnTo>
                      <a:lnTo>
                        <a:pt x="1173" y="1961"/>
                      </a:lnTo>
                      <a:lnTo>
                        <a:pt x="1185" y="1964"/>
                      </a:lnTo>
                      <a:lnTo>
                        <a:pt x="1198" y="1968"/>
                      </a:lnTo>
                      <a:lnTo>
                        <a:pt x="1213" y="1971"/>
                      </a:lnTo>
                      <a:lnTo>
                        <a:pt x="1227" y="1973"/>
                      </a:lnTo>
                      <a:lnTo>
                        <a:pt x="1242" y="1974"/>
                      </a:lnTo>
                      <a:lnTo>
                        <a:pt x="1250" y="1967"/>
                      </a:lnTo>
                      <a:lnTo>
                        <a:pt x="1253" y="1958"/>
                      </a:lnTo>
                      <a:lnTo>
                        <a:pt x="1256" y="1950"/>
                      </a:lnTo>
                      <a:lnTo>
                        <a:pt x="1259" y="1939"/>
                      </a:lnTo>
                      <a:lnTo>
                        <a:pt x="1260" y="1908"/>
                      </a:lnTo>
                      <a:lnTo>
                        <a:pt x="1256" y="1875"/>
                      </a:lnTo>
                      <a:lnTo>
                        <a:pt x="1256" y="1843"/>
                      </a:lnTo>
                      <a:lnTo>
                        <a:pt x="1269" y="1814"/>
                      </a:lnTo>
                      <a:lnTo>
                        <a:pt x="1268" y="1863"/>
                      </a:lnTo>
                      <a:lnTo>
                        <a:pt x="1269" y="1911"/>
                      </a:lnTo>
                      <a:lnTo>
                        <a:pt x="1268" y="1958"/>
                      </a:lnTo>
                      <a:lnTo>
                        <a:pt x="1265" y="2006"/>
                      </a:lnTo>
                      <a:lnTo>
                        <a:pt x="1257" y="2010"/>
                      </a:lnTo>
                      <a:lnTo>
                        <a:pt x="1249" y="2010"/>
                      </a:lnTo>
                      <a:lnTo>
                        <a:pt x="1242" y="2009"/>
                      </a:lnTo>
                      <a:lnTo>
                        <a:pt x="1234" y="2006"/>
                      </a:lnTo>
                      <a:lnTo>
                        <a:pt x="1226" y="2003"/>
                      </a:lnTo>
                      <a:lnTo>
                        <a:pt x="1219" y="2000"/>
                      </a:lnTo>
                      <a:lnTo>
                        <a:pt x="1210" y="1998"/>
                      </a:lnTo>
                      <a:lnTo>
                        <a:pt x="1203" y="1998"/>
                      </a:lnTo>
                      <a:lnTo>
                        <a:pt x="1185" y="1998"/>
                      </a:lnTo>
                      <a:lnTo>
                        <a:pt x="1170" y="1997"/>
                      </a:lnTo>
                      <a:lnTo>
                        <a:pt x="1154" y="1993"/>
                      </a:lnTo>
                      <a:lnTo>
                        <a:pt x="1139" y="1987"/>
                      </a:lnTo>
                      <a:lnTo>
                        <a:pt x="1124" y="1981"/>
                      </a:lnTo>
                      <a:lnTo>
                        <a:pt x="1109" y="1974"/>
                      </a:lnTo>
                      <a:lnTo>
                        <a:pt x="1093" y="1967"/>
                      </a:lnTo>
                      <a:lnTo>
                        <a:pt x="1079" y="1961"/>
                      </a:lnTo>
                      <a:lnTo>
                        <a:pt x="1070" y="1964"/>
                      </a:lnTo>
                      <a:lnTo>
                        <a:pt x="1062" y="1968"/>
                      </a:lnTo>
                      <a:lnTo>
                        <a:pt x="1053" y="1973"/>
                      </a:lnTo>
                      <a:lnTo>
                        <a:pt x="1044" y="1978"/>
                      </a:lnTo>
                      <a:lnTo>
                        <a:pt x="1037" y="1984"/>
                      </a:lnTo>
                      <a:lnTo>
                        <a:pt x="1030" y="1991"/>
                      </a:lnTo>
                      <a:lnTo>
                        <a:pt x="1023" y="1998"/>
                      </a:lnTo>
                      <a:lnTo>
                        <a:pt x="1016" y="2006"/>
                      </a:lnTo>
                      <a:lnTo>
                        <a:pt x="1023" y="2011"/>
                      </a:lnTo>
                      <a:lnTo>
                        <a:pt x="1029" y="2016"/>
                      </a:lnTo>
                      <a:lnTo>
                        <a:pt x="1036" y="2020"/>
                      </a:lnTo>
                      <a:lnTo>
                        <a:pt x="1043" y="2024"/>
                      </a:lnTo>
                      <a:lnTo>
                        <a:pt x="1050" y="2029"/>
                      </a:lnTo>
                      <a:lnTo>
                        <a:pt x="1057" y="2033"/>
                      </a:lnTo>
                      <a:lnTo>
                        <a:pt x="1063" y="2037"/>
                      </a:lnTo>
                      <a:lnTo>
                        <a:pt x="1070" y="2042"/>
                      </a:lnTo>
                      <a:lnTo>
                        <a:pt x="1066" y="2045"/>
                      </a:lnTo>
                      <a:lnTo>
                        <a:pt x="1063" y="2049"/>
                      </a:lnTo>
                      <a:lnTo>
                        <a:pt x="1059" y="2053"/>
                      </a:lnTo>
                      <a:lnTo>
                        <a:pt x="1056" y="2056"/>
                      </a:lnTo>
                      <a:lnTo>
                        <a:pt x="1149" y="2109"/>
                      </a:lnTo>
                      <a:lnTo>
                        <a:pt x="1151" y="2108"/>
                      </a:lnTo>
                      <a:lnTo>
                        <a:pt x="1152" y="2108"/>
                      </a:lnTo>
                      <a:lnTo>
                        <a:pt x="1154" y="2108"/>
                      </a:lnTo>
                      <a:lnTo>
                        <a:pt x="1155" y="2108"/>
                      </a:lnTo>
                      <a:lnTo>
                        <a:pt x="1155" y="2109"/>
                      </a:lnTo>
                      <a:lnTo>
                        <a:pt x="1155" y="2111"/>
                      </a:lnTo>
                      <a:lnTo>
                        <a:pt x="1155" y="2112"/>
                      </a:lnTo>
                      <a:lnTo>
                        <a:pt x="1180" y="2125"/>
                      </a:lnTo>
                      <a:lnTo>
                        <a:pt x="1181" y="2121"/>
                      </a:lnTo>
                      <a:lnTo>
                        <a:pt x="1183" y="2117"/>
                      </a:lnTo>
                      <a:lnTo>
                        <a:pt x="1184" y="2112"/>
                      </a:lnTo>
                      <a:lnTo>
                        <a:pt x="1185" y="2108"/>
                      </a:lnTo>
                      <a:lnTo>
                        <a:pt x="1193" y="2106"/>
                      </a:lnTo>
                      <a:lnTo>
                        <a:pt x="1200" y="2111"/>
                      </a:lnTo>
                      <a:lnTo>
                        <a:pt x="1204" y="2117"/>
                      </a:lnTo>
                      <a:lnTo>
                        <a:pt x="1209" y="2122"/>
                      </a:lnTo>
                      <a:lnTo>
                        <a:pt x="1204" y="2138"/>
                      </a:lnTo>
                      <a:lnTo>
                        <a:pt x="1196" y="2151"/>
                      </a:lnTo>
                      <a:lnTo>
                        <a:pt x="1185" y="2164"/>
                      </a:lnTo>
                      <a:lnTo>
                        <a:pt x="1174" y="2177"/>
                      </a:lnTo>
                      <a:lnTo>
                        <a:pt x="1174" y="2164"/>
                      </a:lnTo>
                      <a:lnTo>
                        <a:pt x="1175" y="2151"/>
                      </a:lnTo>
                      <a:lnTo>
                        <a:pt x="1177" y="2138"/>
                      </a:lnTo>
                      <a:lnTo>
                        <a:pt x="1180" y="2127"/>
                      </a:lnTo>
                      <a:lnTo>
                        <a:pt x="1155" y="2117"/>
                      </a:lnTo>
                      <a:lnTo>
                        <a:pt x="1154" y="2142"/>
                      </a:lnTo>
                      <a:lnTo>
                        <a:pt x="1152" y="2168"/>
                      </a:lnTo>
                      <a:lnTo>
                        <a:pt x="1148" y="2193"/>
                      </a:lnTo>
                      <a:lnTo>
                        <a:pt x="1141" y="2216"/>
                      </a:lnTo>
                      <a:lnTo>
                        <a:pt x="1134" y="2197"/>
                      </a:lnTo>
                      <a:lnTo>
                        <a:pt x="1126" y="2177"/>
                      </a:lnTo>
                      <a:lnTo>
                        <a:pt x="1121" y="2157"/>
                      </a:lnTo>
                      <a:lnTo>
                        <a:pt x="1115" y="2137"/>
                      </a:lnTo>
                      <a:lnTo>
                        <a:pt x="1116" y="2134"/>
                      </a:lnTo>
                      <a:lnTo>
                        <a:pt x="1118" y="2132"/>
                      </a:lnTo>
                      <a:lnTo>
                        <a:pt x="1119" y="2130"/>
                      </a:lnTo>
                      <a:lnTo>
                        <a:pt x="1121" y="2128"/>
                      </a:lnTo>
                      <a:lnTo>
                        <a:pt x="1024" y="2098"/>
                      </a:lnTo>
                      <a:lnTo>
                        <a:pt x="1013" y="2117"/>
                      </a:lnTo>
                      <a:lnTo>
                        <a:pt x="1004" y="2137"/>
                      </a:lnTo>
                      <a:lnTo>
                        <a:pt x="997" y="2157"/>
                      </a:lnTo>
                      <a:lnTo>
                        <a:pt x="991" y="2178"/>
                      </a:lnTo>
                      <a:lnTo>
                        <a:pt x="1083" y="2207"/>
                      </a:lnTo>
                      <a:lnTo>
                        <a:pt x="1086" y="2196"/>
                      </a:lnTo>
                      <a:lnTo>
                        <a:pt x="1089" y="2186"/>
                      </a:lnTo>
                      <a:lnTo>
                        <a:pt x="1092" y="2174"/>
                      </a:lnTo>
                      <a:lnTo>
                        <a:pt x="1096" y="2164"/>
                      </a:lnTo>
                      <a:lnTo>
                        <a:pt x="1103" y="2181"/>
                      </a:lnTo>
                      <a:lnTo>
                        <a:pt x="1111" y="2199"/>
                      </a:lnTo>
                      <a:lnTo>
                        <a:pt x="1116" y="2217"/>
                      </a:lnTo>
                      <a:lnTo>
                        <a:pt x="1121" y="2238"/>
                      </a:lnTo>
                      <a:lnTo>
                        <a:pt x="1112" y="2248"/>
                      </a:lnTo>
                      <a:lnTo>
                        <a:pt x="1102" y="2246"/>
                      </a:lnTo>
                      <a:lnTo>
                        <a:pt x="1090" y="2239"/>
                      </a:lnTo>
                      <a:lnTo>
                        <a:pt x="1080" y="2235"/>
                      </a:lnTo>
                      <a:lnTo>
                        <a:pt x="1077" y="2232"/>
                      </a:lnTo>
                      <a:lnTo>
                        <a:pt x="1079" y="2226"/>
                      </a:lnTo>
                      <a:lnTo>
                        <a:pt x="1080" y="2222"/>
                      </a:lnTo>
                      <a:lnTo>
                        <a:pt x="1082" y="2216"/>
                      </a:lnTo>
                      <a:lnTo>
                        <a:pt x="1083" y="2212"/>
                      </a:lnTo>
                      <a:lnTo>
                        <a:pt x="987" y="2197"/>
                      </a:lnTo>
                      <a:lnTo>
                        <a:pt x="984" y="2219"/>
                      </a:lnTo>
                      <a:lnTo>
                        <a:pt x="984" y="2240"/>
                      </a:lnTo>
                      <a:lnTo>
                        <a:pt x="984" y="2262"/>
                      </a:lnTo>
                      <a:lnTo>
                        <a:pt x="985" y="2285"/>
                      </a:lnTo>
                      <a:lnTo>
                        <a:pt x="987" y="2286"/>
                      </a:lnTo>
                      <a:lnTo>
                        <a:pt x="987" y="2289"/>
                      </a:lnTo>
                      <a:lnTo>
                        <a:pt x="987" y="2291"/>
                      </a:lnTo>
                      <a:lnTo>
                        <a:pt x="987" y="2294"/>
                      </a:lnTo>
                      <a:lnTo>
                        <a:pt x="1073" y="2286"/>
                      </a:lnTo>
                      <a:lnTo>
                        <a:pt x="1073" y="2282"/>
                      </a:lnTo>
                      <a:lnTo>
                        <a:pt x="1073" y="2276"/>
                      </a:lnTo>
                      <a:lnTo>
                        <a:pt x="1075" y="2272"/>
                      </a:lnTo>
                      <a:lnTo>
                        <a:pt x="1076" y="2266"/>
                      </a:lnTo>
                      <a:lnTo>
                        <a:pt x="1080" y="2266"/>
                      </a:lnTo>
                      <a:lnTo>
                        <a:pt x="1083" y="2266"/>
                      </a:lnTo>
                      <a:lnTo>
                        <a:pt x="1088" y="2268"/>
                      </a:lnTo>
                      <a:lnTo>
                        <a:pt x="1090" y="2271"/>
                      </a:lnTo>
                      <a:lnTo>
                        <a:pt x="1086" y="2282"/>
                      </a:lnTo>
                      <a:lnTo>
                        <a:pt x="1086" y="2297"/>
                      </a:lnTo>
                      <a:lnTo>
                        <a:pt x="1086" y="2311"/>
                      </a:lnTo>
                      <a:lnTo>
                        <a:pt x="1083" y="2322"/>
                      </a:lnTo>
                      <a:lnTo>
                        <a:pt x="1080" y="2314"/>
                      </a:lnTo>
                      <a:lnTo>
                        <a:pt x="1077" y="2305"/>
                      </a:lnTo>
                      <a:lnTo>
                        <a:pt x="1076" y="2297"/>
                      </a:lnTo>
                      <a:lnTo>
                        <a:pt x="1075" y="2288"/>
                      </a:lnTo>
                      <a:lnTo>
                        <a:pt x="988" y="2304"/>
                      </a:lnTo>
                      <a:lnTo>
                        <a:pt x="994" y="2334"/>
                      </a:lnTo>
                      <a:lnTo>
                        <a:pt x="1001" y="2363"/>
                      </a:lnTo>
                      <a:lnTo>
                        <a:pt x="1010" y="2392"/>
                      </a:lnTo>
                      <a:lnTo>
                        <a:pt x="1021" y="2419"/>
                      </a:lnTo>
                      <a:lnTo>
                        <a:pt x="1099" y="2370"/>
                      </a:lnTo>
                      <a:lnTo>
                        <a:pt x="1096" y="2364"/>
                      </a:lnTo>
                      <a:lnTo>
                        <a:pt x="1093" y="2358"/>
                      </a:lnTo>
                      <a:lnTo>
                        <a:pt x="1092" y="2353"/>
                      </a:lnTo>
                      <a:lnTo>
                        <a:pt x="1089" y="2347"/>
                      </a:lnTo>
                      <a:lnTo>
                        <a:pt x="1099" y="2337"/>
                      </a:lnTo>
                      <a:lnTo>
                        <a:pt x="1109" y="2338"/>
                      </a:lnTo>
                      <a:lnTo>
                        <a:pt x="1119" y="2346"/>
                      </a:lnTo>
                      <a:lnTo>
                        <a:pt x="1131" y="2347"/>
                      </a:lnTo>
                      <a:lnTo>
                        <a:pt x="1122" y="2402"/>
                      </a:lnTo>
                      <a:lnTo>
                        <a:pt x="1115" y="2396"/>
                      </a:lnTo>
                      <a:lnTo>
                        <a:pt x="1109" y="2389"/>
                      </a:lnTo>
                      <a:lnTo>
                        <a:pt x="1105" y="2382"/>
                      </a:lnTo>
                      <a:lnTo>
                        <a:pt x="1101" y="2374"/>
                      </a:lnTo>
                      <a:lnTo>
                        <a:pt x="1036" y="2446"/>
                      </a:lnTo>
                      <a:lnTo>
                        <a:pt x="1043" y="2458"/>
                      </a:lnTo>
                      <a:lnTo>
                        <a:pt x="1052" y="2468"/>
                      </a:lnTo>
                      <a:lnTo>
                        <a:pt x="1062" y="2477"/>
                      </a:lnTo>
                      <a:lnTo>
                        <a:pt x="1072" y="2485"/>
                      </a:lnTo>
                      <a:lnTo>
                        <a:pt x="1083" y="2494"/>
                      </a:lnTo>
                      <a:lnTo>
                        <a:pt x="1095" y="2501"/>
                      </a:lnTo>
                      <a:lnTo>
                        <a:pt x="1108" y="2507"/>
                      </a:lnTo>
                      <a:lnTo>
                        <a:pt x="1122" y="2513"/>
                      </a:lnTo>
                      <a:lnTo>
                        <a:pt x="1132" y="2514"/>
                      </a:lnTo>
                      <a:lnTo>
                        <a:pt x="1142" y="2514"/>
                      </a:lnTo>
                      <a:lnTo>
                        <a:pt x="1151" y="2514"/>
                      </a:lnTo>
                      <a:lnTo>
                        <a:pt x="1161" y="2514"/>
                      </a:lnTo>
                      <a:lnTo>
                        <a:pt x="1170" y="2428"/>
                      </a:lnTo>
                      <a:lnTo>
                        <a:pt x="1165" y="2428"/>
                      </a:lnTo>
                      <a:lnTo>
                        <a:pt x="1162" y="2426"/>
                      </a:lnTo>
                      <a:lnTo>
                        <a:pt x="1158" y="2426"/>
                      </a:lnTo>
                      <a:lnTo>
                        <a:pt x="1155" y="2426"/>
                      </a:lnTo>
                      <a:lnTo>
                        <a:pt x="1148" y="2407"/>
                      </a:lnTo>
                      <a:lnTo>
                        <a:pt x="1149" y="2387"/>
                      </a:lnTo>
                      <a:lnTo>
                        <a:pt x="1152" y="2367"/>
                      </a:lnTo>
                      <a:lnTo>
                        <a:pt x="1154" y="2347"/>
                      </a:lnTo>
                      <a:lnTo>
                        <a:pt x="1157" y="2341"/>
                      </a:lnTo>
                      <a:lnTo>
                        <a:pt x="1162" y="2338"/>
                      </a:lnTo>
                      <a:lnTo>
                        <a:pt x="1170" y="2337"/>
                      </a:lnTo>
                      <a:lnTo>
                        <a:pt x="1177" y="2335"/>
                      </a:lnTo>
                      <a:lnTo>
                        <a:pt x="1183" y="2344"/>
                      </a:lnTo>
                      <a:lnTo>
                        <a:pt x="1187" y="2354"/>
                      </a:lnTo>
                      <a:lnTo>
                        <a:pt x="1188" y="2363"/>
                      </a:lnTo>
                      <a:lnTo>
                        <a:pt x="1190" y="2373"/>
                      </a:lnTo>
                      <a:lnTo>
                        <a:pt x="1194" y="2383"/>
                      </a:lnTo>
                      <a:lnTo>
                        <a:pt x="1198" y="2393"/>
                      </a:lnTo>
                      <a:lnTo>
                        <a:pt x="1201" y="2403"/>
                      </a:lnTo>
                      <a:lnTo>
                        <a:pt x="1203" y="2415"/>
                      </a:lnTo>
                      <a:lnTo>
                        <a:pt x="1198" y="2420"/>
                      </a:lnTo>
                      <a:lnTo>
                        <a:pt x="1193" y="2425"/>
                      </a:lnTo>
                      <a:lnTo>
                        <a:pt x="1187" y="2428"/>
                      </a:lnTo>
                      <a:lnTo>
                        <a:pt x="1180" y="2428"/>
                      </a:lnTo>
                      <a:lnTo>
                        <a:pt x="1194" y="2510"/>
                      </a:lnTo>
                      <a:lnTo>
                        <a:pt x="1211" y="2505"/>
                      </a:lnTo>
                      <a:lnTo>
                        <a:pt x="1229" y="2500"/>
                      </a:lnTo>
                      <a:lnTo>
                        <a:pt x="1245" y="2492"/>
                      </a:lnTo>
                      <a:lnTo>
                        <a:pt x="1260" y="2484"/>
                      </a:lnTo>
                      <a:lnTo>
                        <a:pt x="1275" y="2474"/>
                      </a:lnTo>
                      <a:lnTo>
                        <a:pt x="1289" y="2462"/>
                      </a:lnTo>
                      <a:lnTo>
                        <a:pt x="1302" y="2449"/>
                      </a:lnTo>
                      <a:lnTo>
                        <a:pt x="1314" y="2435"/>
                      </a:lnTo>
                      <a:lnTo>
                        <a:pt x="1245" y="2354"/>
                      </a:lnTo>
                      <a:lnTo>
                        <a:pt x="1240" y="2364"/>
                      </a:lnTo>
                      <a:lnTo>
                        <a:pt x="1234" y="2373"/>
                      </a:lnTo>
                      <a:lnTo>
                        <a:pt x="1229" y="2383"/>
                      </a:lnTo>
                      <a:lnTo>
                        <a:pt x="1221" y="2392"/>
                      </a:lnTo>
                      <a:lnTo>
                        <a:pt x="1219" y="2380"/>
                      </a:lnTo>
                      <a:lnTo>
                        <a:pt x="1214" y="2369"/>
                      </a:lnTo>
                      <a:lnTo>
                        <a:pt x="1209" y="2357"/>
                      </a:lnTo>
                      <a:lnTo>
                        <a:pt x="1203" y="2346"/>
                      </a:lnTo>
                      <a:lnTo>
                        <a:pt x="1200" y="2335"/>
                      </a:lnTo>
                      <a:lnTo>
                        <a:pt x="1200" y="2324"/>
                      </a:lnTo>
                      <a:lnTo>
                        <a:pt x="1204" y="2315"/>
                      </a:lnTo>
                      <a:lnTo>
                        <a:pt x="1216" y="2307"/>
                      </a:lnTo>
                      <a:lnTo>
                        <a:pt x="1227" y="2308"/>
                      </a:lnTo>
                      <a:lnTo>
                        <a:pt x="1237" y="2310"/>
                      </a:lnTo>
                      <a:lnTo>
                        <a:pt x="1247" y="2312"/>
                      </a:lnTo>
                      <a:lnTo>
                        <a:pt x="1256" y="2317"/>
                      </a:lnTo>
                      <a:lnTo>
                        <a:pt x="1255" y="2325"/>
                      </a:lnTo>
                      <a:lnTo>
                        <a:pt x="1253" y="2333"/>
                      </a:lnTo>
                      <a:lnTo>
                        <a:pt x="1250" y="2340"/>
                      </a:lnTo>
                      <a:lnTo>
                        <a:pt x="1247" y="2347"/>
                      </a:lnTo>
                      <a:lnTo>
                        <a:pt x="1329" y="2412"/>
                      </a:lnTo>
                      <a:lnTo>
                        <a:pt x="1338" y="2397"/>
                      </a:lnTo>
                      <a:lnTo>
                        <a:pt x="1345" y="2382"/>
                      </a:lnTo>
                      <a:lnTo>
                        <a:pt x="1351" y="2366"/>
                      </a:lnTo>
                      <a:lnTo>
                        <a:pt x="1357" y="2350"/>
                      </a:lnTo>
                      <a:lnTo>
                        <a:pt x="1256" y="2297"/>
                      </a:lnTo>
                      <a:lnTo>
                        <a:pt x="1246" y="2294"/>
                      </a:lnTo>
                      <a:lnTo>
                        <a:pt x="1265" y="2275"/>
                      </a:lnTo>
                      <a:lnTo>
                        <a:pt x="1265" y="2298"/>
                      </a:lnTo>
                      <a:lnTo>
                        <a:pt x="1361" y="2331"/>
                      </a:lnTo>
                      <a:lnTo>
                        <a:pt x="1367" y="2295"/>
                      </a:lnTo>
                      <a:lnTo>
                        <a:pt x="1368" y="2259"/>
                      </a:lnTo>
                      <a:lnTo>
                        <a:pt x="1367" y="2222"/>
                      </a:lnTo>
                      <a:lnTo>
                        <a:pt x="1361" y="2187"/>
                      </a:lnTo>
                      <a:lnTo>
                        <a:pt x="1381" y="2140"/>
                      </a:lnTo>
                      <a:lnTo>
                        <a:pt x="1393" y="2091"/>
                      </a:lnTo>
                      <a:lnTo>
                        <a:pt x="1399" y="2039"/>
                      </a:lnTo>
                      <a:lnTo>
                        <a:pt x="1399" y="1986"/>
                      </a:lnTo>
                      <a:lnTo>
                        <a:pt x="1396" y="1932"/>
                      </a:lnTo>
                      <a:lnTo>
                        <a:pt x="1391" y="1879"/>
                      </a:lnTo>
                      <a:lnTo>
                        <a:pt x="1387" y="1826"/>
                      </a:lnTo>
                      <a:lnTo>
                        <a:pt x="1386" y="1774"/>
                      </a:lnTo>
                      <a:lnTo>
                        <a:pt x="1381" y="1767"/>
                      </a:lnTo>
                      <a:lnTo>
                        <a:pt x="1376" y="1762"/>
                      </a:lnTo>
                      <a:lnTo>
                        <a:pt x="1368" y="1761"/>
                      </a:lnTo>
                      <a:lnTo>
                        <a:pt x="1360" y="1761"/>
                      </a:lnTo>
                      <a:lnTo>
                        <a:pt x="1358" y="1735"/>
                      </a:lnTo>
                      <a:lnTo>
                        <a:pt x="1355" y="1723"/>
                      </a:lnTo>
                      <a:lnTo>
                        <a:pt x="1345" y="1721"/>
                      </a:lnTo>
                      <a:lnTo>
                        <a:pt x="1334" y="1722"/>
                      </a:lnTo>
                      <a:lnTo>
                        <a:pt x="1324" y="1722"/>
                      </a:lnTo>
                      <a:lnTo>
                        <a:pt x="1321" y="1736"/>
                      </a:lnTo>
                      <a:lnTo>
                        <a:pt x="1324" y="1752"/>
                      </a:lnTo>
                      <a:lnTo>
                        <a:pt x="1322" y="1765"/>
                      </a:lnTo>
                      <a:lnTo>
                        <a:pt x="1309" y="1772"/>
                      </a:lnTo>
                      <a:lnTo>
                        <a:pt x="1312" y="1781"/>
                      </a:lnTo>
                      <a:lnTo>
                        <a:pt x="1321" y="1785"/>
                      </a:lnTo>
                      <a:lnTo>
                        <a:pt x="1331" y="1788"/>
                      </a:lnTo>
                      <a:lnTo>
                        <a:pt x="1340" y="1793"/>
                      </a:lnTo>
                      <a:lnTo>
                        <a:pt x="1340" y="1800"/>
                      </a:lnTo>
                      <a:lnTo>
                        <a:pt x="1334" y="1804"/>
                      </a:lnTo>
                      <a:lnTo>
                        <a:pt x="1328" y="1807"/>
                      </a:lnTo>
                      <a:lnTo>
                        <a:pt x="1322" y="1811"/>
                      </a:lnTo>
                      <a:lnTo>
                        <a:pt x="1324" y="1819"/>
                      </a:lnTo>
                      <a:lnTo>
                        <a:pt x="1328" y="1823"/>
                      </a:lnTo>
                      <a:lnTo>
                        <a:pt x="1335" y="1826"/>
                      </a:lnTo>
                      <a:lnTo>
                        <a:pt x="1341" y="1829"/>
                      </a:lnTo>
                      <a:lnTo>
                        <a:pt x="1340" y="1836"/>
                      </a:lnTo>
                      <a:lnTo>
                        <a:pt x="1335" y="1840"/>
                      </a:lnTo>
                      <a:lnTo>
                        <a:pt x="1329" y="1844"/>
                      </a:lnTo>
                      <a:lnTo>
                        <a:pt x="1324" y="1849"/>
                      </a:lnTo>
                      <a:lnTo>
                        <a:pt x="1324" y="1857"/>
                      </a:lnTo>
                      <a:lnTo>
                        <a:pt x="1329" y="1859"/>
                      </a:lnTo>
                      <a:lnTo>
                        <a:pt x="1337" y="1860"/>
                      </a:lnTo>
                      <a:lnTo>
                        <a:pt x="1342" y="1865"/>
                      </a:lnTo>
                      <a:lnTo>
                        <a:pt x="1342" y="1867"/>
                      </a:lnTo>
                      <a:lnTo>
                        <a:pt x="1344" y="1870"/>
                      </a:lnTo>
                      <a:lnTo>
                        <a:pt x="1342" y="1875"/>
                      </a:lnTo>
                      <a:lnTo>
                        <a:pt x="1340" y="1878"/>
                      </a:lnTo>
                      <a:lnTo>
                        <a:pt x="1331" y="1882"/>
                      </a:lnTo>
                      <a:lnTo>
                        <a:pt x="1328" y="1885"/>
                      </a:lnTo>
                      <a:lnTo>
                        <a:pt x="1331" y="1889"/>
                      </a:lnTo>
                      <a:lnTo>
                        <a:pt x="1335" y="1892"/>
                      </a:lnTo>
                      <a:lnTo>
                        <a:pt x="1341" y="1896"/>
                      </a:lnTo>
                      <a:lnTo>
                        <a:pt x="1345" y="1901"/>
                      </a:lnTo>
                      <a:lnTo>
                        <a:pt x="1347" y="1906"/>
                      </a:lnTo>
                      <a:lnTo>
                        <a:pt x="1342" y="1915"/>
                      </a:lnTo>
                      <a:lnTo>
                        <a:pt x="1334" y="1919"/>
                      </a:lnTo>
                      <a:lnTo>
                        <a:pt x="1331" y="1922"/>
                      </a:lnTo>
                      <a:lnTo>
                        <a:pt x="1332" y="1926"/>
                      </a:lnTo>
                      <a:lnTo>
                        <a:pt x="1337" y="1931"/>
                      </a:lnTo>
                      <a:lnTo>
                        <a:pt x="1341" y="1937"/>
                      </a:lnTo>
                      <a:lnTo>
                        <a:pt x="1345" y="1942"/>
                      </a:lnTo>
                      <a:lnTo>
                        <a:pt x="1348" y="1950"/>
                      </a:lnTo>
                      <a:lnTo>
                        <a:pt x="1345" y="1957"/>
                      </a:lnTo>
                      <a:lnTo>
                        <a:pt x="1338" y="1961"/>
                      </a:lnTo>
                      <a:lnTo>
                        <a:pt x="1329" y="1962"/>
                      </a:lnTo>
                      <a:lnTo>
                        <a:pt x="1319" y="1962"/>
                      </a:lnTo>
                      <a:lnTo>
                        <a:pt x="1311" y="1962"/>
                      </a:lnTo>
                      <a:lnTo>
                        <a:pt x="1302" y="1960"/>
                      </a:lnTo>
                      <a:lnTo>
                        <a:pt x="1301" y="1951"/>
                      </a:lnTo>
                      <a:lnTo>
                        <a:pt x="1298" y="1944"/>
                      </a:lnTo>
                      <a:lnTo>
                        <a:pt x="1289" y="1944"/>
                      </a:lnTo>
                      <a:lnTo>
                        <a:pt x="1289" y="1903"/>
                      </a:lnTo>
                      <a:lnTo>
                        <a:pt x="1288" y="1863"/>
                      </a:lnTo>
                      <a:lnTo>
                        <a:pt x="1285" y="1823"/>
                      </a:lnTo>
                      <a:lnTo>
                        <a:pt x="1278" y="1784"/>
                      </a:lnTo>
                      <a:lnTo>
                        <a:pt x="1291" y="1768"/>
                      </a:lnTo>
                      <a:lnTo>
                        <a:pt x="1293" y="1747"/>
                      </a:lnTo>
                      <a:lnTo>
                        <a:pt x="1292" y="1723"/>
                      </a:lnTo>
                      <a:lnTo>
                        <a:pt x="1292" y="1702"/>
                      </a:lnTo>
                      <a:lnTo>
                        <a:pt x="1296" y="1698"/>
                      </a:lnTo>
                      <a:lnTo>
                        <a:pt x="1306" y="1700"/>
                      </a:lnTo>
                      <a:lnTo>
                        <a:pt x="1317" y="1702"/>
                      </a:lnTo>
                      <a:lnTo>
                        <a:pt x="1328" y="1703"/>
                      </a:lnTo>
                      <a:lnTo>
                        <a:pt x="1340" y="1705"/>
                      </a:lnTo>
                      <a:lnTo>
                        <a:pt x="1351" y="1705"/>
                      </a:lnTo>
                      <a:lnTo>
                        <a:pt x="1361" y="1705"/>
                      </a:lnTo>
                      <a:lnTo>
                        <a:pt x="1371" y="1702"/>
                      </a:lnTo>
                      <a:lnTo>
                        <a:pt x="1381" y="1698"/>
                      </a:lnTo>
                      <a:lnTo>
                        <a:pt x="1389" y="1687"/>
                      </a:lnTo>
                      <a:lnTo>
                        <a:pt x="1389" y="1675"/>
                      </a:lnTo>
                      <a:lnTo>
                        <a:pt x="1387" y="1660"/>
                      </a:lnTo>
                      <a:lnTo>
                        <a:pt x="1390" y="1649"/>
                      </a:lnTo>
                      <a:lnTo>
                        <a:pt x="1393" y="1650"/>
                      </a:lnTo>
                      <a:lnTo>
                        <a:pt x="1396" y="1650"/>
                      </a:lnTo>
                      <a:lnTo>
                        <a:pt x="1399" y="1651"/>
                      </a:lnTo>
                      <a:lnTo>
                        <a:pt x="1402" y="1651"/>
                      </a:lnTo>
                      <a:lnTo>
                        <a:pt x="1400" y="1598"/>
                      </a:lnTo>
                      <a:lnTo>
                        <a:pt x="1397" y="1597"/>
                      </a:lnTo>
                      <a:lnTo>
                        <a:pt x="1393" y="1595"/>
                      </a:lnTo>
                      <a:lnTo>
                        <a:pt x="1390" y="1595"/>
                      </a:lnTo>
                      <a:lnTo>
                        <a:pt x="1386" y="1594"/>
                      </a:lnTo>
                      <a:lnTo>
                        <a:pt x="1386" y="1567"/>
                      </a:lnTo>
                      <a:lnTo>
                        <a:pt x="1381" y="1541"/>
                      </a:lnTo>
                      <a:lnTo>
                        <a:pt x="1378" y="1515"/>
                      </a:lnTo>
                      <a:lnTo>
                        <a:pt x="1381" y="1489"/>
                      </a:lnTo>
                      <a:lnTo>
                        <a:pt x="1394" y="1489"/>
                      </a:lnTo>
                      <a:lnTo>
                        <a:pt x="1402" y="1505"/>
                      </a:lnTo>
                      <a:lnTo>
                        <a:pt x="1410" y="1520"/>
                      </a:lnTo>
                      <a:lnTo>
                        <a:pt x="1419" y="1535"/>
                      </a:lnTo>
                      <a:lnTo>
                        <a:pt x="1427" y="1551"/>
                      </a:lnTo>
                      <a:lnTo>
                        <a:pt x="1438" y="1565"/>
                      </a:lnTo>
                      <a:lnTo>
                        <a:pt x="1446" y="1581"/>
                      </a:lnTo>
                      <a:lnTo>
                        <a:pt x="1456" y="1595"/>
                      </a:lnTo>
                      <a:lnTo>
                        <a:pt x="1465" y="1611"/>
                      </a:lnTo>
                      <a:lnTo>
                        <a:pt x="1456" y="1611"/>
                      </a:lnTo>
                      <a:lnTo>
                        <a:pt x="1449" y="1611"/>
                      </a:lnTo>
                      <a:lnTo>
                        <a:pt x="1440" y="1610"/>
                      </a:lnTo>
                      <a:lnTo>
                        <a:pt x="1433" y="1608"/>
                      </a:lnTo>
                      <a:lnTo>
                        <a:pt x="1425" y="1607"/>
                      </a:lnTo>
                      <a:lnTo>
                        <a:pt x="1417" y="1604"/>
                      </a:lnTo>
                      <a:lnTo>
                        <a:pt x="1409" y="1601"/>
                      </a:lnTo>
                      <a:lnTo>
                        <a:pt x="1402" y="1598"/>
                      </a:lnTo>
                      <a:lnTo>
                        <a:pt x="1407" y="1653"/>
                      </a:lnTo>
                      <a:lnTo>
                        <a:pt x="1419" y="1656"/>
                      </a:lnTo>
                      <a:lnTo>
                        <a:pt x="1430" y="1657"/>
                      </a:lnTo>
                      <a:lnTo>
                        <a:pt x="1440" y="1660"/>
                      </a:lnTo>
                      <a:lnTo>
                        <a:pt x="1452" y="1662"/>
                      </a:lnTo>
                      <a:lnTo>
                        <a:pt x="1463" y="1664"/>
                      </a:lnTo>
                      <a:lnTo>
                        <a:pt x="1474" y="1667"/>
                      </a:lnTo>
                      <a:lnTo>
                        <a:pt x="1485" y="1669"/>
                      </a:lnTo>
                      <a:lnTo>
                        <a:pt x="1497" y="1672"/>
                      </a:lnTo>
                      <a:lnTo>
                        <a:pt x="1507" y="1682"/>
                      </a:lnTo>
                      <a:lnTo>
                        <a:pt x="1515" y="1692"/>
                      </a:lnTo>
                      <a:lnTo>
                        <a:pt x="1522" y="1703"/>
                      </a:lnTo>
                      <a:lnTo>
                        <a:pt x="1530" y="1715"/>
                      </a:lnTo>
                      <a:lnTo>
                        <a:pt x="1537" y="1728"/>
                      </a:lnTo>
                      <a:lnTo>
                        <a:pt x="1543" y="1741"/>
                      </a:lnTo>
                      <a:lnTo>
                        <a:pt x="1550" y="1752"/>
                      </a:lnTo>
                      <a:lnTo>
                        <a:pt x="1556" y="1765"/>
                      </a:lnTo>
                      <a:lnTo>
                        <a:pt x="1543" y="1790"/>
                      </a:lnTo>
                      <a:lnTo>
                        <a:pt x="1528" y="1813"/>
                      </a:lnTo>
                      <a:lnTo>
                        <a:pt x="1512" y="1837"/>
                      </a:lnTo>
                      <a:lnTo>
                        <a:pt x="1497" y="1860"/>
                      </a:lnTo>
                      <a:lnTo>
                        <a:pt x="1478" y="1882"/>
                      </a:lnTo>
                      <a:lnTo>
                        <a:pt x="1459" y="1903"/>
                      </a:lnTo>
                      <a:lnTo>
                        <a:pt x="1439" y="1924"/>
                      </a:lnTo>
                      <a:lnTo>
                        <a:pt x="1417" y="1944"/>
                      </a:lnTo>
                      <a:lnTo>
                        <a:pt x="1409" y="1967"/>
                      </a:lnTo>
                      <a:lnTo>
                        <a:pt x="1407" y="1994"/>
                      </a:lnTo>
                      <a:lnTo>
                        <a:pt x="1409" y="2023"/>
                      </a:lnTo>
                      <a:lnTo>
                        <a:pt x="1409" y="2050"/>
                      </a:lnTo>
                      <a:lnTo>
                        <a:pt x="1414" y="2050"/>
                      </a:lnTo>
                      <a:lnTo>
                        <a:pt x="1442" y="2032"/>
                      </a:lnTo>
                      <a:lnTo>
                        <a:pt x="1468" y="2010"/>
                      </a:lnTo>
                      <a:lnTo>
                        <a:pt x="1492" y="1986"/>
                      </a:lnTo>
                      <a:lnTo>
                        <a:pt x="1517" y="1961"/>
                      </a:lnTo>
                      <a:lnTo>
                        <a:pt x="1540" y="1934"/>
                      </a:lnTo>
                      <a:lnTo>
                        <a:pt x="1560" y="1906"/>
                      </a:lnTo>
                      <a:lnTo>
                        <a:pt x="1582" y="1879"/>
                      </a:lnTo>
                      <a:lnTo>
                        <a:pt x="1600" y="1852"/>
                      </a:lnTo>
                      <a:lnTo>
                        <a:pt x="1610" y="1867"/>
                      </a:lnTo>
                      <a:lnTo>
                        <a:pt x="1620" y="1883"/>
                      </a:lnTo>
                      <a:lnTo>
                        <a:pt x="1630" y="1899"/>
                      </a:lnTo>
                      <a:lnTo>
                        <a:pt x="1639" y="1915"/>
                      </a:lnTo>
                      <a:lnTo>
                        <a:pt x="1648" y="1931"/>
                      </a:lnTo>
                      <a:lnTo>
                        <a:pt x="1656" y="1947"/>
                      </a:lnTo>
                      <a:lnTo>
                        <a:pt x="1666" y="1962"/>
                      </a:lnTo>
                      <a:lnTo>
                        <a:pt x="1677" y="1977"/>
                      </a:lnTo>
                      <a:lnTo>
                        <a:pt x="1679" y="2004"/>
                      </a:lnTo>
                      <a:lnTo>
                        <a:pt x="1684" y="2032"/>
                      </a:lnTo>
                      <a:lnTo>
                        <a:pt x="1688" y="2058"/>
                      </a:lnTo>
                      <a:lnTo>
                        <a:pt x="1692" y="2083"/>
                      </a:lnTo>
                      <a:lnTo>
                        <a:pt x="1701" y="2098"/>
                      </a:lnTo>
                      <a:lnTo>
                        <a:pt x="1710" y="2112"/>
                      </a:lnTo>
                      <a:lnTo>
                        <a:pt x="1718" y="2127"/>
                      </a:lnTo>
                      <a:lnTo>
                        <a:pt x="1727" y="2141"/>
                      </a:lnTo>
                      <a:lnTo>
                        <a:pt x="1738" y="2154"/>
                      </a:lnTo>
                      <a:lnTo>
                        <a:pt x="1750" y="2166"/>
                      </a:lnTo>
                      <a:lnTo>
                        <a:pt x="1763" y="2176"/>
                      </a:lnTo>
                      <a:lnTo>
                        <a:pt x="1779" y="2181"/>
                      </a:lnTo>
                      <a:lnTo>
                        <a:pt x="1796" y="2202"/>
                      </a:lnTo>
                      <a:lnTo>
                        <a:pt x="1812" y="2223"/>
                      </a:lnTo>
                      <a:lnTo>
                        <a:pt x="1828" y="2245"/>
                      </a:lnTo>
                      <a:lnTo>
                        <a:pt x="1842" y="2266"/>
                      </a:lnTo>
                      <a:lnTo>
                        <a:pt x="1855" y="2289"/>
                      </a:lnTo>
                      <a:lnTo>
                        <a:pt x="1868" y="2311"/>
                      </a:lnTo>
                      <a:lnTo>
                        <a:pt x="1881" y="2334"/>
                      </a:lnTo>
                      <a:lnTo>
                        <a:pt x="1894" y="2356"/>
                      </a:lnTo>
                      <a:lnTo>
                        <a:pt x="1900" y="2358"/>
                      </a:lnTo>
                      <a:lnTo>
                        <a:pt x="1907" y="2361"/>
                      </a:lnTo>
                      <a:lnTo>
                        <a:pt x="1913" y="2361"/>
                      </a:lnTo>
                      <a:lnTo>
                        <a:pt x="1918" y="2360"/>
                      </a:lnTo>
                      <a:lnTo>
                        <a:pt x="1924" y="2356"/>
                      </a:lnTo>
                      <a:lnTo>
                        <a:pt x="1930" y="2351"/>
                      </a:lnTo>
                      <a:lnTo>
                        <a:pt x="1936" y="2347"/>
                      </a:lnTo>
                      <a:lnTo>
                        <a:pt x="1942" y="2341"/>
                      </a:lnTo>
                      <a:lnTo>
                        <a:pt x="1947" y="2338"/>
                      </a:lnTo>
                      <a:lnTo>
                        <a:pt x="1970" y="2328"/>
                      </a:lnTo>
                      <a:lnTo>
                        <a:pt x="1995" y="2317"/>
                      </a:lnTo>
                      <a:lnTo>
                        <a:pt x="2018" y="2305"/>
                      </a:lnTo>
                      <a:lnTo>
                        <a:pt x="2041" y="2294"/>
                      </a:lnTo>
                      <a:lnTo>
                        <a:pt x="2064" y="2282"/>
                      </a:lnTo>
                      <a:lnTo>
                        <a:pt x="2087" y="2271"/>
                      </a:lnTo>
                      <a:lnTo>
                        <a:pt x="2110" y="2258"/>
                      </a:lnTo>
                      <a:lnTo>
                        <a:pt x="2133" y="2245"/>
                      </a:lnTo>
                      <a:lnTo>
                        <a:pt x="2156" y="2233"/>
                      </a:lnTo>
                      <a:lnTo>
                        <a:pt x="2179" y="2220"/>
                      </a:lnTo>
                      <a:lnTo>
                        <a:pt x="2202" y="2206"/>
                      </a:lnTo>
                      <a:lnTo>
                        <a:pt x="2225" y="2193"/>
                      </a:lnTo>
                      <a:lnTo>
                        <a:pt x="2247" y="2180"/>
                      </a:lnTo>
                      <a:lnTo>
                        <a:pt x="2270" y="2166"/>
                      </a:lnTo>
                      <a:lnTo>
                        <a:pt x="2291" y="2153"/>
                      </a:lnTo>
                      <a:lnTo>
                        <a:pt x="2315" y="2138"/>
                      </a:lnTo>
                      <a:lnTo>
                        <a:pt x="2315" y="2130"/>
                      </a:lnTo>
                      <a:lnTo>
                        <a:pt x="2312" y="2124"/>
                      </a:lnTo>
                      <a:lnTo>
                        <a:pt x="2307" y="2119"/>
                      </a:lnTo>
                      <a:lnTo>
                        <a:pt x="2302" y="2118"/>
                      </a:lnTo>
                      <a:lnTo>
                        <a:pt x="2296" y="2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5" name="Freeform 22"/>
                <p:cNvSpPr>
                  <a:spLocks/>
                </p:cNvSpPr>
                <p:nvPr/>
              </p:nvSpPr>
              <p:spPr bwMode="auto">
                <a:xfrm>
                  <a:off x="2062" y="2521"/>
                  <a:ext cx="56" cy="38"/>
                </a:xfrm>
                <a:custGeom>
                  <a:avLst/>
                  <a:gdLst>
                    <a:gd name="T0" fmla="*/ 56 w 56"/>
                    <a:gd name="T1" fmla="*/ 0 h 38"/>
                    <a:gd name="T2" fmla="*/ 0 w 56"/>
                    <a:gd name="T3" fmla="*/ 32 h 38"/>
                    <a:gd name="T4" fmla="*/ 2 w 56"/>
                    <a:gd name="T5" fmla="*/ 34 h 38"/>
                    <a:gd name="T6" fmla="*/ 2 w 56"/>
                    <a:gd name="T7" fmla="*/ 35 h 38"/>
                    <a:gd name="T8" fmla="*/ 2 w 56"/>
                    <a:gd name="T9" fmla="*/ 36 h 38"/>
                    <a:gd name="T10" fmla="*/ 3 w 56"/>
                    <a:gd name="T11" fmla="*/ 38 h 38"/>
                    <a:gd name="T12" fmla="*/ 55 w 56"/>
                    <a:gd name="T13" fmla="*/ 0 h 38"/>
                    <a:gd name="T14" fmla="*/ 56 w 56"/>
                    <a:gd name="T15" fmla="*/ 0 h 38"/>
                    <a:gd name="T16" fmla="*/ 56 w 56"/>
                    <a:gd name="T17" fmla="*/ 0 h 38"/>
                    <a:gd name="T18" fmla="*/ 56 w 56"/>
                    <a:gd name="T19" fmla="*/ 0 h 38"/>
                    <a:gd name="T20" fmla="*/ 56 w 56"/>
                    <a:gd name="T21" fmla="*/ 0 h 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6" h="38">
                      <a:moveTo>
                        <a:pt x="56" y="0"/>
                      </a:move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2" y="35"/>
                      </a:lnTo>
                      <a:lnTo>
                        <a:pt x="2" y="36"/>
                      </a:lnTo>
                      <a:lnTo>
                        <a:pt x="3" y="38"/>
                      </a:lnTo>
                      <a:lnTo>
                        <a:pt x="55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6" name="Freeform 23"/>
                <p:cNvSpPr>
                  <a:spLocks/>
                </p:cNvSpPr>
                <p:nvPr/>
              </p:nvSpPr>
              <p:spPr bwMode="auto">
                <a:xfrm>
                  <a:off x="1747" y="2318"/>
                  <a:ext cx="34" cy="19"/>
                </a:xfrm>
                <a:custGeom>
                  <a:avLst/>
                  <a:gdLst>
                    <a:gd name="T0" fmla="*/ 34 w 34"/>
                    <a:gd name="T1" fmla="*/ 0 h 19"/>
                    <a:gd name="T2" fmla="*/ 0 w 34"/>
                    <a:gd name="T3" fmla="*/ 15 h 19"/>
                    <a:gd name="T4" fmla="*/ 0 w 34"/>
                    <a:gd name="T5" fmla="*/ 16 h 19"/>
                    <a:gd name="T6" fmla="*/ 1 w 34"/>
                    <a:gd name="T7" fmla="*/ 16 h 19"/>
                    <a:gd name="T8" fmla="*/ 1 w 34"/>
                    <a:gd name="T9" fmla="*/ 18 h 19"/>
                    <a:gd name="T10" fmla="*/ 1 w 34"/>
                    <a:gd name="T11" fmla="*/ 19 h 19"/>
                    <a:gd name="T12" fmla="*/ 34 w 34"/>
                    <a:gd name="T13" fmla="*/ 2 h 19"/>
                    <a:gd name="T14" fmla="*/ 34 w 34"/>
                    <a:gd name="T15" fmla="*/ 0 h 1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34" h="19">
                      <a:moveTo>
                        <a:pt x="34" y="0"/>
                      </a:move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8"/>
                      </a:lnTo>
                      <a:lnTo>
                        <a:pt x="1" y="19"/>
                      </a:lnTo>
                      <a:lnTo>
                        <a:pt x="34" y="2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7" name="Freeform 24"/>
                <p:cNvSpPr>
                  <a:spLocks/>
                </p:cNvSpPr>
                <p:nvPr/>
              </p:nvSpPr>
              <p:spPr bwMode="auto">
                <a:xfrm>
                  <a:off x="1796" y="2537"/>
                  <a:ext cx="46" cy="9"/>
                </a:xfrm>
                <a:custGeom>
                  <a:avLst/>
                  <a:gdLst>
                    <a:gd name="T0" fmla="*/ 46 w 46"/>
                    <a:gd name="T1" fmla="*/ 0 h 9"/>
                    <a:gd name="T2" fmla="*/ 0 w 46"/>
                    <a:gd name="T3" fmla="*/ 0 h 9"/>
                    <a:gd name="T4" fmla="*/ 1 w 46"/>
                    <a:gd name="T5" fmla="*/ 2 h 9"/>
                    <a:gd name="T6" fmla="*/ 1 w 46"/>
                    <a:gd name="T7" fmla="*/ 5 h 9"/>
                    <a:gd name="T8" fmla="*/ 1 w 46"/>
                    <a:gd name="T9" fmla="*/ 6 h 9"/>
                    <a:gd name="T10" fmla="*/ 1 w 46"/>
                    <a:gd name="T11" fmla="*/ 9 h 9"/>
                    <a:gd name="T12" fmla="*/ 46 w 46"/>
                    <a:gd name="T13" fmla="*/ 3 h 9"/>
                    <a:gd name="T14" fmla="*/ 46 w 46"/>
                    <a:gd name="T15" fmla="*/ 2 h 9"/>
                    <a:gd name="T16" fmla="*/ 46 w 46"/>
                    <a:gd name="T17" fmla="*/ 2 h 9"/>
                    <a:gd name="T18" fmla="*/ 46 w 46"/>
                    <a:gd name="T19" fmla="*/ 2 h 9"/>
                    <a:gd name="T20" fmla="*/ 46 w 46"/>
                    <a:gd name="T21" fmla="*/ 0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6" h="9">
                      <a:moveTo>
                        <a:pt x="46" y="0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46" y="3"/>
                      </a:lnTo>
                      <a:lnTo>
                        <a:pt x="46" y="2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8" name="Freeform 25"/>
                <p:cNvSpPr>
                  <a:spLocks/>
                </p:cNvSpPr>
                <p:nvPr/>
              </p:nvSpPr>
              <p:spPr bwMode="auto">
                <a:xfrm>
                  <a:off x="1806" y="2647"/>
                  <a:ext cx="42" cy="5"/>
                </a:xfrm>
                <a:custGeom>
                  <a:avLst/>
                  <a:gdLst>
                    <a:gd name="T0" fmla="*/ 40 w 42"/>
                    <a:gd name="T1" fmla="*/ 0 h 5"/>
                    <a:gd name="T2" fmla="*/ 0 w 42"/>
                    <a:gd name="T3" fmla="*/ 0 h 5"/>
                    <a:gd name="T4" fmla="*/ 0 w 42"/>
                    <a:gd name="T5" fmla="*/ 1 h 5"/>
                    <a:gd name="T6" fmla="*/ 0 w 42"/>
                    <a:gd name="T7" fmla="*/ 3 h 5"/>
                    <a:gd name="T8" fmla="*/ 0 w 42"/>
                    <a:gd name="T9" fmla="*/ 4 h 5"/>
                    <a:gd name="T10" fmla="*/ 0 w 42"/>
                    <a:gd name="T11" fmla="*/ 5 h 5"/>
                    <a:gd name="T12" fmla="*/ 42 w 42"/>
                    <a:gd name="T13" fmla="*/ 3 h 5"/>
                    <a:gd name="T14" fmla="*/ 40 w 42"/>
                    <a:gd name="T15" fmla="*/ 0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2" h="5">
                      <a:moveTo>
                        <a:pt x="4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42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19" name="Freeform 26"/>
                <p:cNvSpPr>
                  <a:spLocks/>
                </p:cNvSpPr>
                <p:nvPr/>
              </p:nvSpPr>
              <p:spPr bwMode="auto">
                <a:xfrm>
                  <a:off x="1770" y="2386"/>
                  <a:ext cx="36" cy="26"/>
                </a:xfrm>
                <a:custGeom>
                  <a:avLst/>
                  <a:gdLst>
                    <a:gd name="T0" fmla="*/ 36 w 36"/>
                    <a:gd name="T1" fmla="*/ 0 h 26"/>
                    <a:gd name="T2" fmla="*/ 0 w 36"/>
                    <a:gd name="T3" fmla="*/ 25 h 26"/>
                    <a:gd name="T4" fmla="*/ 0 w 36"/>
                    <a:gd name="T5" fmla="*/ 25 h 26"/>
                    <a:gd name="T6" fmla="*/ 1 w 36"/>
                    <a:gd name="T7" fmla="*/ 25 h 26"/>
                    <a:gd name="T8" fmla="*/ 1 w 36"/>
                    <a:gd name="T9" fmla="*/ 25 h 26"/>
                    <a:gd name="T10" fmla="*/ 1 w 36"/>
                    <a:gd name="T11" fmla="*/ 26 h 26"/>
                    <a:gd name="T12" fmla="*/ 36 w 36"/>
                    <a:gd name="T13" fmla="*/ 0 h 26"/>
                    <a:gd name="T14" fmla="*/ 36 w 36"/>
                    <a:gd name="T15" fmla="*/ 0 h 26"/>
                    <a:gd name="T16" fmla="*/ 36 w 36"/>
                    <a:gd name="T17" fmla="*/ 0 h 26"/>
                    <a:gd name="T18" fmla="*/ 36 w 36"/>
                    <a:gd name="T19" fmla="*/ 0 h 26"/>
                    <a:gd name="T20" fmla="*/ 36 w 36"/>
                    <a:gd name="T21" fmla="*/ 0 h 2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26">
                      <a:moveTo>
                        <a:pt x="36" y="0"/>
                      </a:moveTo>
                      <a:lnTo>
                        <a:pt x="0" y="25"/>
                      </a:lnTo>
                      <a:lnTo>
                        <a:pt x="1" y="25"/>
                      </a:lnTo>
                      <a:lnTo>
                        <a:pt x="1" y="26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0" name="Freeform 27"/>
                <p:cNvSpPr>
                  <a:spLocks/>
                </p:cNvSpPr>
                <p:nvPr/>
              </p:nvSpPr>
              <p:spPr bwMode="auto">
                <a:xfrm>
                  <a:off x="1781" y="2448"/>
                  <a:ext cx="41" cy="11"/>
                </a:xfrm>
                <a:custGeom>
                  <a:avLst/>
                  <a:gdLst>
                    <a:gd name="T0" fmla="*/ 41 w 41"/>
                    <a:gd name="T1" fmla="*/ 0 h 11"/>
                    <a:gd name="T2" fmla="*/ 0 w 41"/>
                    <a:gd name="T3" fmla="*/ 4 h 11"/>
                    <a:gd name="T4" fmla="*/ 0 w 41"/>
                    <a:gd name="T5" fmla="*/ 6 h 11"/>
                    <a:gd name="T6" fmla="*/ 0 w 41"/>
                    <a:gd name="T7" fmla="*/ 7 h 11"/>
                    <a:gd name="T8" fmla="*/ 0 w 41"/>
                    <a:gd name="T9" fmla="*/ 10 h 11"/>
                    <a:gd name="T10" fmla="*/ 2 w 41"/>
                    <a:gd name="T11" fmla="*/ 11 h 11"/>
                    <a:gd name="T12" fmla="*/ 41 w 41"/>
                    <a:gd name="T13" fmla="*/ 1 h 11"/>
                    <a:gd name="T14" fmla="*/ 41 w 41"/>
                    <a:gd name="T15" fmla="*/ 0 h 11"/>
                    <a:gd name="T16" fmla="*/ 41 w 41"/>
                    <a:gd name="T17" fmla="*/ 0 h 11"/>
                    <a:gd name="T18" fmla="*/ 41 w 41"/>
                    <a:gd name="T19" fmla="*/ 0 h 11"/>
                    <a:gd name="T20" fmla="*/ 41 w 41"/>
                    <a:gd name="T21" fmla="*/ 0 h 1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1" h="11">
                      <a:moveTo>
                        <a:pt x="41" y="0"/>
                      </a:move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2" y="11"/>
                      </a:lnTo>
                      <a:lnTo>
                        <a:pt x="41" y="1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1" name="Freeform 28"/>
                <p:cNvSpPr>
                  <a:spLocks/>
                </p:cNvSpPr>
                <p:nvPr/>
              </p:nvSpPr>
              <p:spPr bwMode="auto">
                <a:xfrm>
                  <a:off x="1754" y="2945"/>
                  <a:ext cx="32" cy="21"/>
                </a:xfrm>
                <a:custGeom>
                  <a:avLst/>
                  <a:gdLst>
                    <a:gd name="T0" fmla="*/ 32 w 32"/>
                    <a:gd name="T1" fmla="*/ 20 h 21"/>
                    <a:gd name="T2" fmla="*/ 0 w 32"/>
                    <a:gd name="T3" fmla="*/ 0 h 21"/>
                    <a:gd name="T4" fmla="*/ 0 w 32"/>
                    <a:gd name="T5" fmla="*/ 1 h 21"/>
                    <a:gd name="T6" fmla="*/ 0 w 32"/>
                    <a:gd name="T7" fmla="*/ 1 h 21"/>
                    <a:gd name="T8" fmla="*/ 0 w 32"/>
                    <a:gd name="T9" fmla="*/ 1 h 21"/>
                    <a:gd name="T10" fmla="*/ 0 w 32"/>
                    <a:gd name="T11" fmla="*/ 3 h 21"/>
                    <a:gd name="T12" fmla="*/ 30 w 32"/>
                    <a:gd name="T13" fmla="*/ 21 h 21"/>
                    <a:gd name="T14" fmla="*/ 30 w 32"/>
                    <a:gd name="T15" fmla="*/ 21 h 21"/>
                    <a:gd name="T16" fmla="*/ 32 w 32"/>
                    <a:gd name="T17" fmla="*/ 21 h 21"/>
                    <a:gd name="T18" fmla="*/ 32 w 32"/>
                    <a:gd name="T19" fmla="*/ 21 h 21"/>
                    <a:gd name="T20" fmla="*/ 32 w 32"/>
                    <a:gd name="T21" fmla="*/ 2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2" h="21">
                      <a:moveTo>
                        <a:pt x="32" y="2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30" y="21"/>
                      </a:lnTo>
                      <a:lnTo>
                        <a:pt x="32" y="21"/>
                      </a:lnTo>
                      <a:lnTo>
                        <a:pt x="32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2" name="Freeform 29"/>
                <p:cNvSpPr>
                  <a:spLocks/>
                </p:cNvSpPr>
                <p:nvPr/>
              </p:nvSpPr>
              <p:spPr bwMode="auto">
                <a:xfrm>
                  <a:off x="1780" y="2860"/>
                  <a:ext cx="36" cy="21"/>
                </a:xfrm>
                <a:custGeom>
                  <a:avLst/>
                  <a:gdLst>
                    <a:gd name="T0" fmla="*/ 36 w 36"/>
                    <a:gd name="T1" fmla="*/ 20 h 21"/>
                    <a:gd name="T2" fmla="*/ 3 w 36"/>
                    <a:gd name="T3" fmla="*/ 0 h 21"/>
                    <a:gd name="T4" fmla="*/ 1 w 36"/>
                    <a:gd name="T5" fmla="*/ 1 h 21"/>
                    <a:gd name="T6" fmla="*/ 1 w 36"/>
                    <a:gd name="T7" fmla="*/ 3 h 21"/>
                    <a:gd name="T8" fmla="*/ 1 w 36"/>
                    <a:gd name="T9" fmla="*/ 4 h 21"/>
                    <a:gd name="T10" fmla="*/ 0 w 36"/>
                    <a:gd name="T11" fmla="*/ 6 h 21"/>
                    <a:gd name="T12" fmla="*/ 36 w 36"/>
                    <a:gd name="T13" fmla="*/ 21 h 21"/>
                    <a:gd name="T14" fmla="*/ 36 w 36"/>
                    <a:gd name="T15" fmla="*/ 21 h 21"/>
                    <a:gd name="T16" fmla="*/ 36 w 36"/>
                    <a:gd name="T17" fmla="*/ 20 h 21"/>
                    <a:gd name="T18" fmla="*/ 36 w 36"/>
                    <a:gd name="T19" fmla="*/ 20 h 21"/>
                    <a:gd name="T20" fmla="*/ 36 w 36"/>
                    <a:gd name="T21" fmla="*/ 2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21">
                      <a:moveTo>
                        <a:pt x="36" y="20"/>
                      </a:move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36" y="21"/>
                      </a:lnTo>
                      <a:lnTo>
                        <a:pt x="36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3" name="Freeform 30"/>
                <p:cNvSpPr>
                  <a:spLocks/>
                </p:cNvSpPr>
                <p:nvPr/>
              </p:nvSpPr>
              <p:spPr bwMode="auto">
                <a:xfrm>
                  <a:off x="1800" y="2756"/>
                  <a:ext cx="43" cy="13"/>
                </a:xfrm>
                <a:custGeom>
                  <a:avLst/>
                  <a:gdLst>
                    <a:gd name="T0" fmla="*/ 43 w 43"/>
                    <a:gd name="T1" fmla="*/ 12 h 13"/>
                    <a:gd name="T2" fmla="*/ 0 w 43"/>
                    <a:gd name="T3" fmla="*/ 0 h 13"/>
                    <a:gd name="T4" fmla="*/ 0 w 43"/>
                    <a:gd name="T5" fmla="*/ 2 h 13"/>
                    <a:gd name="T6" fmla="*/ 0 w 43"/>
                    <a:gd name="T7" fmla="*/ 2 h 13"/>
                    <a:gd name="T8" fmla="*/ 0 w 43"/>
                    <a:gd name="T9" fmla="*/ 3 h 13"/>
                    <a:gd name="T10" fmla="*/ 0 w 43"/>
                    <a:gd name="T11" fmla="*/ 4 h 13"/>
                    <a:gd name="T12" fmla="*/ 43 w 43"/>
                    <a:gd name="T13" fmla="*/ 13 h 13"/>
                    <a:gd name="T14" fmla="*/ 43 w 43"/>
                    <a:gd name="T15" fmla="*/ 12 h 13"/>
                    <a:gd name="T16" fmla="*/ 43 w 43"/>
                    <a:gd name="T17" fmla="*/ 12 h 13"/>
                    <a:gd name="T18" fmla="*/ 43 w 43"/>
                    <a:gd name="T19" fmla="*/ 12 h 13"/>
                    <a:gd name="T20" fmla="*/ 43 w 43"/>
                    <a:gd name="T21" fmla="*/ 12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3" h="13">
                      <a:moveTo>
                        <a:pt x="43" y="1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43" y="13"/>
                      </a:lnTo>
                      <a:lnTo>
                        <a:pt x="43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4" name="Freeform 31"/>
                <p:cNvSpPr>
                  <a:spLocks/>
                </p:cNvSpPr>
                <p:nvPr/>
              </p:nvSpPr>
              <p:spPr bwMode="auto">
                <a:xfrm>
                  <a:off x="1332" y="1886"/>
                  <a:ext cx="877" cy="1252"/>
                </a:xfrm>
                <a:custGeom>
                  <a:avLst/>
                  <a:gdLst>
                    <a:gd name="T0" fmla="*/ 749 w 877"/>
                    <a:gd name="T1" fmla="*/ 104 h 1252"/>
                    <a:gd name="T2" fmla="*/ 467 w 877"/>
                    <a:gd name="T3" fmla="*/ 52 h 1252"/>
                    <a:gd name="T4" fmla="*/ 233 w 877"/>
                    <a:gd name="T5" fmla="*/ 16 h 1252"/>
                    <a:gd name="T6" fmla="*/ 128 w 877"/>
                    <a:gd name="T7" fmla="*/ 26 h 1252"/>
                    <a:gd name="T8" fmla="*/ 167 w 877"/>
                    <a:gd name="T9" fmla="*/ 35 h 1252"/>
                    <a:gd name="T10" fmla="*/ 279 w 877"/>
                    <a:gd name="T11" fmla="*/ 51 h 1252"/>
                    <a:gd name="T12" fmla="*/ 282 w 877"/>
                    <a:gd name="T13" fmla="*/ 64 h 1252"/>
                    <a:gd name="T14" fmla="*/ 153 w 877"/>
                    <a:gd name="T15" fmla="*/ 51 h 1252"/>
                    <a:gd name="T16" fmla="*/ 16 w 877"/>
                    <a:gd name="T17" fmla="*/ 85 h 1252"/>
                    <a:gd name="T18" fmla="*/ 112 w 877"/>
                    <a:gd name="T19" fmla="*/ 152 h 1252"/>
                    <a:gd name="T20" fmla="*/ 228 w 877"/>
                    <a:gd name="T21" fmla="*/ 198 h 1252"/>
                    <a:gd name="T22" fmla="*/ 360 w 877"/>
                    <a:gd name="T23" fmla="*/ 340 h 1252"/>
                    <a:gd name="T24" fmla="*/ 442 w 877"/>
                    <a:gd name="T25" fmla="*/ 409 h 1252"/>
                    <a:gd name="T26" fmla="*/ 493 w 877"/>
                    <a:gd name="T27" fmla="*/ 427 h 1252"/>
                    <a:gd name="T28" fmla="*/ 474 w 877"/>
                    <a:gd name="T29" fmla="*/ 500 h 1252"/>
                    <a:gd name="T30" fmla="*/ 503 w 877"/>
                    <a:gd name="T31" fmla="*/ 448 h 1252"/>
                    <a:gd name="T32" fmla="*/ 504 w 877"/>
                    <a:gd name="T33" fmla="*/ 516 h 1252"/>
                    <a:gd name="T34" fmla="*/ 474 w 877"/>
                    <a:gd name="T35" fmla="*/ 500 h 1252"/>
                    <a:gd name="T36" fmla="*/ 488 w 877"/>
                    <a:gd name="T37" fmla="*/ 558 h 1252"/>
                    <a:gd name="T38" fmla="*/ 493 w 877"/>
                    <a:gd name="T39" fmla="*/ 569 h 1252"/>
                    <a:gd name="T40" fmla="*/ 452 w 877"/>
                    <a:gd name="T41" fmla="*/ 584 h 1252"/>
                    <a:gd name="T42" fmla="*/ 501 w 877"/>
                    <a:gd name="T43" fmla="*/ 611 h 1252"/>
                    <a:gd name="T44" fmla="*/ 541 w 877"/>
                    <a:gd name="T45" fmla="*/ 581 h 1252"/>
                    <a:gd name="T46" fmla="*/ 526 w 877"/>
                    <a:gd name="T47" fmla="*/ 705 h 1252"/>
                    <a:gd name="T48" fmla="*/ 471 w 877"/>
                    <a:gd name="T49" fmla="*/ 710 h 1252"/>
                    <a:gd name="T50" fmla="*/ 539 w 877"/>
                    <a:gd name="T51" fmla="*/ 723 h 1252"/>
                    <a:gd name="T52" fmla="*/ 524 w 877"/>
                    <a:gd name="T53" fmla="*/ 814 h 1252"/>
                    <a:gd name="T54" fmla="*/ 474 w 877"/>
                    <a:gd name="T55" fmla="*/ 792 h 1252"/>
                    <a:gd name="T56" fmla="*/ 511 w 877"/>
                    <a:gd name="T57" fmla="*/ 849 h 1252"/>
                    <a:gd name="T58" fmla="*/ 524 w 877"/>
                    <a:gd name="T59" fmla="*/ 944 h 1252"/>
                    <a:gd name="T60" fmla="*/ 511 w 877"/>
                    <a:gd name="T61" fmla="*/ 906 h 1252"/>
                    <a:gd name="T62" fmla="*/ 457 w 877"/>
                    <a:gd name="T63" fmla="*/ 949 h 1252"/>
                    <a:gd name="T64" fmla="*/ 510 w 877"/>
                    <a:gd name="T65" fmla="*/ 965 h 1252"/>
                    <a:gd name="T66" fmla="*/ 480 w 877"/>
                    <a:gd name="T67" fmla="*/ 1053 h 1252"/>
                    <a:gd name="T68" fmla="*/ 442 w 877"/>
                    <a:gd name="T69" fmla="*/ 1000 h 1252"/>
                    <a:gd name="T70" fmla="*/ 461 w 877"/>
                    <a:gd name="T71" fmla="*/ 1067 h 1252"/>
                    <a:gd name="T72" fmla="*/ 461 w 877"/>
                    <a:gd name="T73" fmla="*/ 1119 h 1252"/>
                    <a:gd name="T74" fmla="*/ 405 w 877"/>
                    <a:gd name="T75" fmla="*/ 1099 h 1252"/>
                    <a:gd name="T76" fmla="*/ 429 w 877"/>
                    <a:gd name="T77" fmla="*/ 1167 h 1252"/>
                    <a:gd name="T78" fmla="*/ 523 w 877"/>
                    <a:gd name="T79" fmla="*/ 1224 h 1252"/>
                    <a:gd name="T80" fmla="*/ 649 w 877"/>
                    <a:gd name="T81" fmla="*/ 893 h 1252"/>
                    <a:gd name="T82" fmla="*/ 590 w 877"/>
                    <a:gd name="T83" fmla="*/ 388 h 1252"/>
                    <a:gd name="T84" fmla="*/ 480 w 877"/>
                    <a:gd name="T85" fmla="*/ 123 h 1252"/>
                    <a:gd name="T86" fmla="*/ 498 w 877"/>
                    <a:gd name="T87" fmla="*/ 156 h 1252"/>
                    <a:gd name="T88" fmla="*/ 530 w 877"/>
                    <a:gd name="T89" fmla="*/ 95 h 1252"/>
                    <a:gd name="T90" fmla="*/ 543 w 877"/>
                    <a:gd name="T91" fmla="*/ 265 h 1252"/>
                    <a:gd name="T92" fmla="*/ 582 w 877"/>
                    <a:gd name="T93" fmla="*/ 104 h 1252"/>
                    <a:gd name="T94" fmla="*/ 593 w 877"/>
                    <a:gd name="T95" fmla="*/ 355 h 1252"/>
                    <a:gd name="T96" fmla="*/ 619 w 877"/>
                    <a:gd name="T97" fmla="*/ 111 h 1252"/>
                    <a:gd name="T98" fmla="*/ 654 w 877"/>
                    <a:gd name="T99" fmla="*/ 163 h 1252"/>
                    <a:gd name="T100" fmla="*/ 671 w 877"/>
                    <a:gd name="T101" fmla="*/ 186 h 1252"/>
                    <a:gd name="T102" fmla="*/ 696 w 877"/>
                    <a:gd name="T103" fmla="*/ 150 h 1252"/>
                    <a:gd name="T104" fmla="*/ 717 w 877"/>
                    <a:gd name="T105" fmla="*/ 313 h 1252"/>
                    <a:gd name="T106" fmla="*/ 734 w 877"/>
                    <a:gd name="T107" fmla="*/ 324 h 1252"/>
                    <a:gd name="T108" fmla="*/ 753 w 877"/>
                    <a:gd name="T109" fmla="*/ 136 h 1252"/>
                    <a:gd name="T110" fmla="*/ 781 w 877"/>
                    <a:gd name="T111" fmla="*/ 391 h 1252"/>
                    <a:gd name="T112" fmla="*/ 793 w 877"/>
                    <a:gd name="T113" fmla="*/ 144 h 1252"/>
                    <a:gd name="T114" fmla="*/ 821 w 877"/>
                    <a:gd name="T115" fmla="*/ 411 h 1252"/>
                    <a:gd name="T116" fmla="*/ 829 w 877"/>
                    <a:gd name="T117" fmla="*/ 333 h 1252"/>
                    <a:gd name="T118" fmla="*/ 847 w 877"/>
                    <a:gd name="T119" fmla="*/ 157 h 1252"/>
                    <a:gd name="T120" fmla="*/ 877 w 877"/>
                    <a:gd name="T121" fmla="*/ 419 h 1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877" h="1252">
                      <a:moveTo>
                        <a:pt x="874" y="157"/>
                      </a:moveTo>
                      <a:lnTo>
                        <a:pt x="873" y="146"/>
                      </a:lnTo>
                      <a:lnTo>
                        <a:pt x="870" y="136"/>
                      </a:lnTo>
                      <a:lnTo>
                        <a:pt x="865" y="127"/>
                      </a:lnTo>
                      <a:lnTo>
                        <a:pt x="857" y="121"/>
                      </a:lnTo>
                      <a:lnTo>
                        <a:pt x="821" y="116"/>
                      </a:lnTo>
                      <a:lnTo>
                        <a:pt x="785" y="110"/>
                      </a:lnTo>
                      <a:lnTo>
                        <a:pt x="749" y="104"/>
                      </a:lnTo>
                      <a:lnTo>
                        <a:pt x="713" y="98"/>
                      </a:lnTo>
                      <a:lnTo>
                        <a:pt x="678" y="93"/>
                      </a:lnTo>
                      <a:lnTo>
                        <a:pt x="642" y="85"/>
                      </a:lnTo>
                      <a:lnTo>
                        <a:pt x="608" y="80"/>
                      </a:lnTo>
                      <a:lnTo>
                        <a:pt x="572" y="72"/>
                      </a:lnTo>
                      <a:lnTo>
                        <a:pt x="537" y="65"/>
                      </a:lnTo>
                      <a:lnTo>
                        <a:pt x="501" y="59"/>
                      </a:lnTo>
                      <a:lnTo>
                        <a:pt x="467" y="52"/>
                      </a:lnTo>
                      <a:lnTo>
                        <a:pt x="431" y="46"/>
                      </a:lnTo>
                      <a:lnTo>
                        <a:pt x="395" y="39"/>
                      </a:lnTo>
                      <a:lnTo>
                        <a:pt x="360" y="33"/>
                      </a:lnTo>
                      <a:lnTo>
                        <a:pt x="324" y="26"/>
                      </a:lnTo>
                      <a:lnTo>
                        <a:pt x="288" y="21"/>
                      </a:lnTo>
                      <a:lnTo>
                        <a:pt x="269" y="21"/>
                      </a:lnTo>
                      <a:lnTo>
                        <a:pt x="251" y="19"/>
                      </a:lnTo>
                      <a:lnTo>
                        <a:pt x="233" y="16"/>
                      </a:lnTo>
                      <a:lnTo>
                        <a:pt x="215" y="12"/>
                      </a:lnTo>
                      <a:lnTo>
                        <a:pt x="197" y="9"/>
                      </a:lnTo>
                      <a:lnTo>
                        <a:pt x="179" y="5"/>
                      </a:lnTo>
                      <a:lnTo>
                        <a:pt x="160" y="2"/>
                      </a:lnTo>
                      <a:lnTo>
                        <a:pt x="141" y="0"/>
                      </a:lnTo>
                      <a:lnTo>
                        <a:pt x="134" y="8"/>
                      </a:lnTo>
                      <a:lnTo>
                        <a:pt x="130" y="16"/>
                      </a:lnTo>
                      <a:lnTo>
                        <a:pt x="128" y="26"/>
                      </a:lnTo>
                      <a:lnTo>
                        <a:pt x="128" y="36"/>
                      </a:lnTo>
                      <a:lnTo>
                        <a:pt x="134" y="36"/>
                      </a:lnTo>
                      <a:lnTo>
                        <a:pt x="140" y="36"/>
                      </a:lnTo>
                      <a:lnTo>
                        <a:pt x="145" y="36"/>
                      </a:lnTo>
                      <a:lnTo>
                        <a:pt x="151" y="36"/>
                      </a:lnTo>
                      <a:lnTo>
                        <a:pt x="157" y="36"/>
                      </a:lnTo>
                      <a:lnTo>
                        <a:pt x="161" y="35"/>
                      </a:lnTo>
                      <a:lnTo>
                        <a:pt x="167" y="35"/>
                      </a:lnTo>
                      <a:lnTo>
                        <a:pt x="171" y="32"/>
                      </a:lnTo>
                      <a:lnTo>
                        <a:pt x="187" y="36"/>
                      </a:lnTo>
                      <a:lnTo>
                        <a:pt x="203" y="38"/>
                      </a:lnTo>
                      <a:lnTo>
                        <a:pt x="219" y="41"/>
                      </a:lnTo>
                      <a:lnTo>
                        <a:pt x="233" y="42"/>
                      </a:lnTo>
                      <a:lnTo>
                        <a:pt x="249" y="45"/>
                      </a:lnTo>
                      <a:lnTo>
                        <a:pt x="264" y="48"/>
                      </a:lnTo>
                      <a:lnTo>
                        <a:pt x="279" y="51"/>
                      </a:lnTo>
                      <a:lnTo>
                        <a:pt x="294" y="57"/>
                      </a:lnTo>
                      <a:lnTo>
                        <a:pt x="297" y="59"/>
                      </a:lnTo>
                      <a:lnTo>
                        <a:pt x="298" y="62"/>
                      </a:lnTo>
                      <a:lnTo>
                        <a:pt x="298" y="64"/>
                      </a:lnTo>
                      <a:lnTo>
                        <a:pt x="297" y="68"/>
                      </a:lnTo>
                      <a:lnTo>
                        <a:pt x="291" y="67"/>
                      </a:lnTo>
                      <a:lnTo>
                        <a:pt x="287" y="65"/>
                      </a:lnTo>
                      <a:lnTo>
                        <a:pt x="282" y="64"/>
                      </a:lnTo>
                      <a:lnTo>
                        <a:pt x="278" y="61"/>
                      </a:lnTo>
                      <a:lnTo>
                        <a:pt x="261" y="57"/>
                      </a:lnTo>
                      <a:lnTo>
                        <a:pt x="243" y="54"/>
                      </a:lnTo>
                      <a:lnTo>
                        <a:pt x="225" y="52"/>
                      </a:lnTo>
                      <a:lnTo>
                        <a:pt x="207" y="51"/>
                      </a:lnTo>
                      <a:lnTo>
                        <a:pt x="189" y="49"/>
                      </a:lnTo>
                      <a:lnTo>
                        <a:pt x="171" y="49"/>
                      </a:lnTo>
                      <a:lnTo>
                        <a:pt x="153" y="51"/>
                      </a:lnTo>
                      <a:lnTo>
                        <a:pt x="135" y="52"/>
                      </a:lnTo>
                      <a:lnTo>
                        <a:pt x="117" y="55"/>
                      </a:lnTo>
                      <a:lnTo>
                        <a:pt x="99" y="58"/>
                      </a:lnTo>
                      <a:lnTo>
                        <a:pt x="82" y="62"/>
                      </a:lnTo>
                      <a:lnTo>
                        <a:pt x="65" y="67"/>
                      </a:lnTo>
                      <a:lnTo>
                        <a:pt x="48" y="72"/>
                      </a:lnTo>
                      <a:lnTo>
                        <a:pt x="32" y="78"/>
                      </a:lnTo>
                      <a:lnTo>
                        <a:pt x="16" y="85"/>
                      </a:lnTo>
                      <a:lnTo>
                        <a:pt x="0" y="93"/>
                      </a:lnTo>
                      <a:lnTo>
                        <a:pt x="16" y="154"/>
                      </a:lnTo>
                      <a:lnTo>
                        <a:pt x="32" y="152"/>
                      </a:lnTo>
                      <a:lnTo>
                        <a:pt x="49" y="150"/>
                      </a:lnTo>
                      <a:lnTo>
                        <a:pt x="65" y="149"/>
                      </a:lnTo>
                      <a:lnTo>
                        <a:pt x="81" y="149"/>
                      </a:lnTo>
                      <a:lnTo>
                        <a:pt x="96" y="150"/>
                      </a:lnTo>
                      <a:lnTo>
                        <a:pt x="112" y="152"/>
                      </a:lnTo>
                      <a:lnTo>
                        <a:pt x="128" y="154"/>
                      </a:lnTo>
                      <a:lnTo>
                        <a:pt x="143" y="159"/>
                      </a:lnTo>
                      <a:lnTo>
                        <a:pt x="157" y="163"/>
                      </a:lnTo>
                      <a:lnTo>
                        <a:pt x="173" y="169"/>
                      </a:lnTo>
                      <a:lnTo>
                        <a:pt x="187" y="175"/>
                      </a:lnTo>
                      <a:lnTo>
                        <a:pt x="200" y="182"/>
                      </a:lnTo>
                      <a:lnTo>
                        <a:pt x="215" y="189"/>
                      </a:lnTo>
                      <a:lnTo>
                        <a:pt x="228" y="198"/>
                      </a:lnTo>
                      <a:lnTo>
                        <a:pt x="241" y="206"/>
                      </a:lnTo>
                      <a:lnTo>
                        <a:pt x="253" y="216"/>
                      </a:lnTo>
                      <a:lnTo>
                        <a:pt x="274" y="237"/>
                      </a:lnTo>
                      <a:lnTo>
                        <a:pt x="292" y="257"/>
                      </a:lnTo>
                      <a:lnTo>
                        <a:pt x="310" y="277"/>
                      </a:lnTo>
                      <a:lnTo>
                        <a:pt x="327" y="297"/>
                      </a:lnTo>
                      <a:lnTo>
                        <a:pt x="344" y="319"/>
                      </a:lnTo>
                      <a:lnTo>
                        <a:pt x="360" y="340"/>
                      </a:lnTo>
                      <a:lnTo>
                        <a:pt x="374" y="362"/>
                      </a:lnTo>
                      <a:lnTo>
                        <a:pt x="387" y="385"/>
                      </a:lnTo>
                      <a:lnTo>
                        <a:pt x="396" y="401"/>
                      </a:lnTo>
                      <a:lnTo>
                        <a:pt x="403" y="415"/>
                      </a:lnTo>
                      <a:lnTo>
                        <a:pt x="409" y="431"/>
                      </a:lnTo>
                      <a:lnTo>
                        <a:pt x="415" y="447"/>
                      </a:lnTo>
                      <a:lnTo>
                        <a:pt x="449" y="432"/>
                      </a:lnTo>
                      <a:lnTo>
                        <a:pt x="442" y="409"/>
                      </a:lnTo>
                      <a:lnTo>
                        <a:pt x="449" y="411"/>
                      </a:lnTo>
                      <a:lnTo>
                        <a:pt x="457" y="412"/>
                      </a:lnTo>
                      <a:lnTo>
                        <a:pt x="465" y="411"/>
                      </a:lnTo>
                      <a:lnTo>
                        <a:pt x="472" y="411"/>
                      </a:lnTo>
                      <a:lnTo>
                        <a:pt x="480" y="411"/>
                      </a:lnTo>
                      <a:lnTo>
                        <a:pt x="485" y="414"/>
                      </a:lnTo>
                      <a:lnTo>
                        <a:pt x="490" y="418"/>
                      </a:lnTo>
                      <a:lnTo>
                        <a:pt x="493" y="427"/>
                      </a:lnTo>
                      <a:lnTo>
                        <a:pt x="457" y="454"/>
                      </a:lnTo>
                      <a:lnTo>
                        <a:pt x="449" y="434"/>
                      </a:lnTo>
                      <a:lnTo>
                        <a:pt x="416" y="451"/>
                      </a:lnTo>
                      <a:lnTo>
                        <a:pt x="422" y="470"/>
                      </a:lnTo>
                      <a:lnTo>
                        <a:pt x="428" y="487"/>
                      </a:lnTo>
                      <a:lnTo>
                        <a:pt x="433" y="506"/>
                      </a:lnTo>
                      <a:lnTo>
                        <a:pt x="438" y="525"/>
                      </a:lnTo>
                      <a:lnTo>
                        <a:pt x="474" y="500"/>
                      </a:lnTo>
                      <a:lnTo>
                        <a:pt x="471" y="494"/>
                      </a:lnTo>
                      <a:lnTo>
                        <a:pt x="468" y="487"/>
                      </a:lnTo>
                      <a:lnTo>
                        <a:pt x="467" y="481"/>
                      </a:lnTo>
                      <a:lnTo>
                        <a:pt x="467" y="476"/>
                      </a:lnTo>
                      <a:lnTo>
                        <a:pt x="475" y="468"/>
                      </a:lnTo>
                      <a:lnTo>
                        <a:pt x="484" y="460"/>
                      </a:lnTo>
                      <a:lnTo>
                        <a:pt x="493" y="453"/>
                      </a:lnTo>
                      <a:lnTo>
                        <a:pt x="503" y="448"/>
                      </a:lnTo>
                      <a:lnTo>
                        <a:pt x="511" y="465"/>
                      </a:lnTo>
                      <a:lnTo>
                        <a:pt x="520" y="483"/>
                      </a:lnTo>
                      <a:lnTo>
                        <a:pt x="526" y="500"/>
                      </a:lnTo>
                      <a:lnTo>
                        <a:pt x="530" y="517"/>
                      </a:lnTo>
                      <a:lnTo>
                        <a:pt x="524" y="517"/>
                      </a:lnTo>
                      <a:lnTo>
                        <a:pt x="517" y="517"/>
                      </a:lnTo>
                      <a:lnTo>
                        <a:pt x="510" y="517"/>
                      </a:lnTo>
                      <a:lnTo>
                        <a:pt x="504" y="516"/>
                      </a:lnTo>
                      <a:lnTo>
                        <a:pt x="497" y="514"/>
                      </a:lnTo>
                      <a:lnTo>
                        <a:pt x="490" y="512"/>
                      </a:lnTo>
                      <a:lnTo>
                        <a:pt x="484" y="509"/>
                      </a:lnTo>
                      <a:lnTo>
                        <a:pt x="478" y="506"/>
                      </a:lnTo>
                      <a:lnTo>
                        <a:pt x="477" y="504"/>
                      </a:lnTo>
                      <a:lnTo>
                        <a:pt x="477" y="503"/>
                      </a:lnTo>
                      <a:lnTo>
                        <a:pt x="475" y="501"/>
                      </a:lnTo>
                      <a:lnTo>
                        <a:pt x="474" y="500"/>
                      </a:lnTo>
                      <a:lnTo>
                        <a:pt x="439" y="526"/>
                      </a:lnTo>
                      <a:lnTo>
                        <a:pt x="442" y="536"/>
                      </a:lnTo>
                      <a:lnTo>
                        <a:pt x="444" y="546"/>
                      </a:lnTo>
                      <a:lnTo>
                        <a:pt x="446" y="556"/>
                      </a:lnTo>
                      <a:lnTo>
                        <a:pt x="449" y="566"/>
                      </a:lnTo>
                      <a:lnTo>
                        <a:pt x="490" y="562"/>
                      </a:lnTo>
                      <a:lnTo>
                        <a:pt x="488" y="559"/>
                      </a:lnTo>
                      <a:lnTo>
                        <a:pt x="488" y="558"/>
                      </a:lnTo>
                      <a:lnTo>
                        <a:pt x="488" y="555"/>
                      </a:lnTo>
                      <a:lnTo>
                        <a:pt x="490" y="553"/>
                      </a:lnTo>
                      <a:lnTo>
                        <a:pt x="517" y="559"/>
                      </a:lnTo>
                      <a:lnTo>
                        <a:pt x="513" y="563"/>
                      </a:lnTo>
                      <a:lnTo>
                        <a:pt x="507" y="566"/>
                      </a:lnTo>
                      <a:lnTo>
                        <a:pt x="500" y="569"/>
                      </a:lnTo>
                      <a:lnTo>
                        <a:pt x="494" y="571"/>
                      </a:lnTo>
                      <a:lnTo>
                        <a:pt x="493" y="569"/>
                      </a:lnTo>
                      <a:lnTo>
                        <a:pt x="493" y="566"/>
                      </a:lnTo>
                      <a:lnTo>
                        <a:pt x="491" y="565"/>
                      </a:lnTo>
                      <a:lnTo>
                        <a:pt x="490" y="563"/>
                      </a:lnTo>
                      <a:lnTo>
                        <a:pt x="451" y="573"/>
                      </a:lnTo>
                      <a:lnTo>
                        <a:pt x="451" y="576"/>
                      </a:lnTo>
                      <a:lnTo>
                        <a:pt x="452" y="578"/>
                      </a:lnTo>
                      <a:lnTo>
                        <a:pt x="452" y="581"/>
                      </a:lnTo>
                      <a:lnTo>
                        <a:pt x="452" y="584"/>
                      </a:lnTo>
                      <a:lnTo>
                        <a:pt x="457" y="599"/>
                      </a:lnTo>
                      <a:lnTo>
                        <a:pt x="459" y="617"/>
                      </a:lnTo>
                      <a:lnTo>
                        <a:pt x="461" y="634"/>
                      </a:lnTo>
                      <a:lnTo>
                        <a:pt x="464" y="651"/>
                      </a:lnTo>
                      <a:lnTo>
                        <a:pt x="510" y="651"/>
                      </a:lnTo>
                      <a:lnTo>
                        <a:pt x="507" y="638"/>
                      </a:lnTo>
                      <a:lnTo>
                        <a:pt x="504" y="624"/>
                      </a:lnTo>
                      <a:lnTo>
                        <a:pt x="501" y="611"/>
                      </a:lnTo>
                      <a:lnTo>
                        <a:pt x="500" y="597"/>
                      </a:lnTo>
                      <a:lnTo>
                        <a:pt x="505" y="594"/>
                      </a:lnTo>
                      <a:lnTo>
                        <a:pt x="513" y="591"/>
                      </a:lnTo>
                      <a:lnTo>
                        <a:pt x="518" y="586"/>
                      </a:lnTo>
                      <a:lnTo>
                        <a:pt x="524" y="582"/>
                      </a:lnTo>
                      <a:lnTo>
                        <a:pt x="530" y="579"/>
                      </a:lnTo>
                      <a:lnTo>
                        <a:pt x="536" y="578"/>
                      </a:lnTo>
                      <a:lnTo>
                        <a:pt x="541" y="581"/>
                      </a:lnTo>
                      <a:lnTo>
                        <a:pt x="546" y="588"/>
                      </a:lnTo>
                      <a:lnTo>
                        <a:pt x="549" y="615"/>
                      </a:lnTo>
                      <a:lnTo>
                        <a:pt x="552" y="644"/>
                      </a:lnTo>
                      <a:lnTo>
                        <a:pt x="552" y="671"/>
                      </a:lnTo>
                      <a:lnTo>
                        <a:pt x="549" y="699"/>
                      </a:lnTo>
                      <a:lnTo>
                        <a:pt x="541" y="702"/>
                      </a:lnTo>
                      <a:lnTo>
                        <a:pt x="533" y="705"/>
                      </a:lnTo>
                      <a:lnTo>
                        <a:pt x="526" y="705"/>
                      </a:lnTo>
                      <a:lnTo>
                        <a:pt x="517" y="705"/>
                      </a:lnTo>
                      <a:lnTo>
                        <a:pt x="517" y="692"/>
                      </a:lnTo>
                      <a:lnTo>
                        <a:pt x="516" y="679"/>
                      </a:lnTo>
                      <a:lnTo>
                        <a:pt x="513" y="666"/>
                      </a:lnTo>
                      <a:lnTo>
                        <a:pt x="510" y="654"/>
                      </a:lnTo>
                      <a:lnTo>
                        <a:pt x="465" y="660"/>
                      </a:lnTo>
                      <a:lnTo>
                        <a:pt x="468" y="684"/>
                      </a:lnTo>
                      <a:lnTo>
                        <a:pt x="471" y="710"/>
                      </a:lnTo>
                      <a:lnTo>
                        <a:pt x="472" y="736"/>
                      </a:lnTo>
                      <a:lnTo>
                        <a:pt x="474" y="761"/>
                      </a:lnTo>
                      <a:lnTo>
                        <a:pt x="514" y="761"/>
                      </a:lnTo>
                      <a:lnTo>
                        <a:pt x="513" y="732"/>
                      </a:lnTo>
                      <a:lnTo>
                        <a:pt x="518" y="728"/>
                      </a:lnTo>
                      <a:lnTo>
                        <a:pt x="524" y="725"/>
                      </a:lnTo>
                      <a:lnTo>
                        <a:pt x="531" y="723"/>
                      </a:lnTo>
                      <a:lnTo>
                        <a:pt x="539" y="723"/>
                      </a:lnTo>
                      <a:lnTo>
                        <a:pt x="544" y="725"/>
                      </a:lnTo>
                      <a:lnTo>
                        <a:pt x="550" y="728"/>
                      </a:lnTo>
                      <a:lnTo>
                        <a:pt x="553" y="733"/>
                      </a:lnTo>
                      <a:lnTo>
                        <a:pt x="554" y="741"/>
                      </a:lnTo>
                      <a:lnTo>
                        <a:pt x="544" y="821"/>
                      </a:lnTo>
                      <a:lnTo>
                        <a:pt x="537" y="823"/>
                      </a:lnTo>
                      <a:lnTo>
                        <a:pt x="530" y="820"/>
                      </a:lnTo>
                      <a:lnTo>
                        <a:pt x="524" y="814"/>
                      </a:lnTo>
                      <a:lnTo>
                        <a:pt x="517" y="811"/>
                      </a:lnTo>
                      <a:lnTo>
                        <a:pt x="514" y="805"/>
                      </a:lnTo>
                      <a:lnTo>
                        <a:pt x="514" y="800"/>
                      </a:lnTo>
                      <a:lnTo>
                        <a:pt x="516" y="792"/>
                      </a:lnTo>
                      <a:lnTo>
                        <a:pt x="517" y="787"/>
                      </a:lnTo>
                      <a:lnTo>
                        <a:pt x="516" y="764"/>
                      </a:lnTo>
                      <a:lnTo>
                        <a:pt x="474" y="766"/>
                      </a:lnTo>
                      <a:lnTo>
                        <a:pt x="474" y="792"/>
                      </a:lnTo>
                      <a:lnTo>
                        <a:pt x="472" y="818"/>
                      </a:lnTo>
                      <a:lnTo>
                        <a:pt x="471" y="844"/>
                      </a:lnTo>
                      <a:lnTo>
                        <a:pt x="468" y="870"/>
                      </a:lnTo>
                      <a:lnTo>
                        <a:pt x="511" y="882"/>
                      </a:lnTo>
                      <a:lnTo>
                        <a:pt x="511" y="873"/>
                      </a:lnTo>
                      <a:lnTo>
                        <a:pt x="511" y="864"/>
                      </a:lnTo>
                      <a:lnTo>
                        <a:pt x="511" y="856"/>
                      </a:lnTo>
                      <a:lnTo>
                        <a:pt x="511" y="849"/>
                      </a:lnTo>
                      <a:lnTo>
                        <a:pt x="518" y="843"/>
                      </a:lnTo>
                      <a:lnTo>
                        <a:pt x="524" y="846"/>
                      </a:lnTo>
                      <a:lnTo>
                        <a:pt x="531" y="849"/>
                      </a:lnTo>
                      <a:lnTo>
                        <a:pt x="539" y="847"/>
                      </a:lnTo>
                      <a:lnTo>
                        <a:pt x="539" y="872"/>
                      </a:lnTo>
                      <a:lnTo>
                        <a:pt x="537" y="897"/>
                      </a:lnTo>
                      <a:lnTo>
                        <a:pt x="533" y="922"/>
                      </a:lnTo>
                      <a:lnTo>
                        <a:pt x="524" y="944"/>
                      </a:lnTo>
                      <a:lnTo>
                        <a:pt x="518" y="944"/>
                      </a:lnTo>
                      <a:lnTo>
                        <a:pt x="513" y="942"/>
                      </a:lnTo>
                      <a:lnTo>
                        <a:pt x="507" y="939"/>
                      </a:lnTo>
                      <a:lnTo>
                        <a:pt x="501" y="936"/>
                      </a:lnTo>
                      <a:lnTo>
                        <a:pt x="501" y="929"/>
                      </a:lnTo>
                      <a:lnTo>
                        <a:pt x="504" y="921"/>
                      </a:lnTo>
                      <a:lnTo>
                        <a:pt x="507" y="913"/>
                      </a:lnTo>
                      <a:lnTo>
                        <a:pt x="511" y="906"/>
                      </a:lnTo>
                      <a:lnTo>
                        <a:pt x="511" y="900"/>
                      </a:lnTo>
                      <a:lnTo>
                        <a:pt x="511" y="895"/>
                      </a:lnTo>
                      <a:lnTo>
                        <a:pt x="511" y="889"/>
                      </a:lnTo>
                      <a:lnTo>
                        <a:pt x="511" y="883"/>
                      </a:lnTo>
                      <a:lnTo>
                        <a:pt x="468" y="874"/>
                      </a:lnTo>
                      <a:lnTo>
                        <a:pt x="465" y="900"/>
                      </a:lnTo>
                      <a:lnTo>
                        <a:pt x="461" y="925"/>
                      </a:lnTo>
                      <a:lnTo>
                        <a:pt x="457" y="949"/>
                      </a:lnTo>
                      <a:lnTo>
                        <a:pt x="451" y="974"/>
                      </a:lnTo>
                      <a:lnTo>
                        <a:pt x="484" y="994"/>
                      </a:lnTo>
                      <a:lnTo>
                        <a:pt x="487" y="985"/>
                      </a:lnTo>
                      <a:lnTo>
                        <a:pt x="491" y="977"/>
                      </a:lnTo>
                      <a:lnTo>
                        <a:pt x="494" y="968"/>
                      </a:lnTo>
                      <a:lnTo>
                        <a:pt x="498" y="959"/>
                      </a:lnTo>
                      <a:lnTo>
                        <a:pt x="504" y="962"/>
                      </a:lnTo>
                      <a:lnTo>
                        <a:pt x="510" y="965"/>
                      </a:lnTo>
                      <a:lnTo>
                        <a:pt x="517" y="967"/>
                      </a:lnTo>
                      <a:lnTo>
                        <a:pt x="521" y="971"/>
                      </a:lnTo>
                      <a:lnTo>
                        <a:pt x="518" y="994"/>
                      </a:lnTo>
                      <a:lnTo>
                        <a:pt x="513" y="1017"/>
                      </a:lnTo>
                      <a:lnTo>
                        <a:pt x="505" y="1039"/>
                      </a:lnTo>
                      <a:lnTo>
                        <a:pt x="494" y="1059"/>
                      </a:lnTo>
                      <a:lnTo>
                        <a:pt x="487" y="1057"/>
                      </a:lnTo>
                      <a:lnTo>
                        <a:pt x="480" y="1053"/>
                      </a:lnTo>
                      <a:lnTo>
                        <a:pt x="474" y="1049"/>
                      </a:lnTo>
                      <a:lnTo>
                        <a:pt x="468" y="1044"/>
                      </a:lnTo>
                      <a:lnTo>
                        <a:pt x="471" y="1033"/>
                      </a:lnTo>
                      <a:lnTo>
                        <a:pt x="475" y="1020"/>
                      </a:lnTo>
                      <a:lnTo>
                        <a:pt x="480" y="1007"/>
                      </a:lnTo>
                      <a:lnTo>
                        <a:pt x="484" y="995"/>
                      </a:lnTo>
                      <a:lnTo>
                        <a:pt x="448" y="980"/>
                      </a:lnTo>
                      <a:lnTo>
                        <a:pt x="442" y="1000"/>
                      </a:lnTo>
                      <a:lnTo>
                        <a:pt x="436" y="1020"/>
                      </a:lnTo>
                      <a:lnTo>
                        <a:pt x="429" y="1039"/>
                      </a:lnTo>
                      <a:lnTo>
                        <a:pt x="422" y="1059"/>
                      </a:lnTo>
                      <a:lnTo>
                        <a:pt x="454" y="1079"/>
                      </a:lnTo>
                      <a:lnTo>
                        <a:pt x="455" y="1076"/>
                      </a:lnTo>
                      <a:lnTo>
                        <a:pt x="457" y="1073"/>
                      </a:lnTo>
                      <a:lnTo>
                        <a:pt x="459" y="1070"/>
                      </a:lnTo>
                      <a:lnTo>
                        <a:pt x="461" y="1067"/>
                      </a:lnTo>
                      <a:lnTo>
                        <a:pt x="467" y="1069"/>
                      </a:lnTo>
                      <a:lnTo>
                        <a:pt x="471" y="1073"/>
                      </a:lnTo>
                      <a:lnTo>
                        <a:pt x="475" y="1079"/>
                      </a:lnTo>
                      <a:lnTo>
                        <a:pt x="481" y="1082"/>
                      </a:lnTo>
                      <a:lnTo>
                        <a:pt x="477" y="1092"/>
                      </a:lnTo>
                      <a:lnTo>
                        <a:pt x="472" y="1100"/>
                      </a:lnTo>
                      <a:lnTo>
                        <a:pt x="467" y="1111"/>
                      </a:lnTo>
                      <a:lnTo>
                        <a:pt x="461" y="1119"/>
                      </a:lnTo>
                      <a:lnTo>
                        <a:pt x="441" y="1115"/>
                      </a:lnTo>
                      <a:lnTo>
                        <a:pt x="442" y="1106"/>
                      </a:lnTo>
                      <a:lnTo>
                        <a:pt x="445" y="1098"/>
                      </a:lnTo>
                      <a:lnTo>
                        <a:pt x="448" y="1089"/>
                      </a:lnTo>
                      <a:lnTo>
                        <a:pt x="452" y="1080"/>
                      </a:lnTo>
                      <a:lnTo>
                        <a:pt x="422" y="1062"/>
                      </a:lnTo>
                      <a:lnTo>
                        <a:pt x="413" y="1080"/>
                      </a:lnTo>
                      <a:lnTo>
                        <a:pt x="405" y="1099"/>
                      </a:lnTo>
                      <a:lnTo>
                        <a:pt x="395" y="1118"/>
                      </a:lnTo>
                      <a:lnTo>
                        <a:pt x="385" y="1136"/>
                      </a:lnTo>
                      <a:lnTo>
                        <a:pt x="412" y="1164"/>
                      </a:lnTo>
                      <a:lnTo>
                        <a:pt x="415" y="1158"/>
                      </a:lnTo>
                      <a:lnTo>
                        <a:pt x="421" y="1158"/>
                      </a:lnTo>
                      <a:lnTo>
                        <a:pt x="425" y="1160"/>
                      </a:lnTo>
                      <a:lnTo>
                        <a:pt x="428" y="1162"/>
                      </a:lnTo>
                      <a:lnTo>
                        <a:pt x="429" y="1167"/>
                      </a:lnTo>
                      <a:lnTo>
                        <a:pt x="428" y="1170"/>
                      </a:lnTo>
                      <a:lnTo>
                        <a:pt x="428" y="1171"/>
                      </a:lnTo>
                      <a:lnTo>
                        <a:pt x="426" y="1174"/>
                      </a:lnTo>
                      <a:lnTo>
                        <a:pt x="425" y="1177"/>
                      </a:lnTo>
                      <a:lnTo>
                        <a:pt x="500" y="1252"/>
                      </a:lnTo>
                      <a:lnTo>
                        <a:pt x="507" y="1242"/>
                      </a:lnTo>
                      <a:lnTo>
                        <a:pt x="516" y="1233"/>
                      </a:lnTo>
                      <a:lnTo>
                        <a:pt x="523" y="1224"/>
                      </a:lnTo>
                      <a:lnTo>
                        <a:pt x="530" y="1214"/>
                      </a:lnTo>
                      <a:lnTo>
                        <a:pt x="554" y="1171"/>
                      </a:lnTo>
                      <a:lnTo>
                        <a:pt x="576" y="1128"/>
                      </a:lnTo>
                      <a:lnTo>
                        <a:pt x="596" y="1083"/>
                      </a:lnTo>
                      <a:lnTo>
                        <a:pt x="613" y="1037"/>
                      </a:lnTo>
                      <a:lnTo>
                        <a:pt x="628" y="990"/>
                      </a:lnTo>
                      <a:lnTo>
                        <a:pt x="639" y="942"/>
                      </a:lnTo>
                      <a:lnTo>
                        <a:pt x="649" y="893"/>
                      </a:lnTo>
                      <a:lnTo>
                        <a:pt x="657" y="843"/>
                      </a:lnTo>
                      <a:lnTo>
                        <a:pt x="658" y="756"/>
                      </a:lnTo>
                      <a:lnTo>
                        <a:pt x="655" y="671"/>
                      </a:lnTo>
                      <a:lnTo>
                        <a:pt x="645" y="586"/>
                      </a:lnTo>
                      <a:lnTo>
                        <a:pt x="628" y="504"/>
                      </a:lnTo>
                      <a:lnTo>
                        <a:pt x="619" y="464"/>
                      </a:lnTo>
                      <a:lnTo>
                        <a:pt x="606" y="425"/>
                      </a:lnTo>
                      <a:lnTo>
                        <a:pt x="590" y="388"/>
                      </a:lnTo>
                      <a:lnTo>
                        <a:pt x="572" y="352"/>
                      </a:lnTo>
                      <a:lnTo>
                        <a:pt x="552" y="316"/>
                      </a:lnTo>
                      <a:lnTo>
                        <a:pt x="530" y="281"/>
                      </a:lnTo>
                      <a:lnTo>
                        <a:pt x="505" y="247"/>
                      </a:lnTo>
                      <a:lnTo>
                        <a:pt x="481" y="212"/>
                      </a:lnTo>
                      <a:lnTo>
                        <a:pt x="477" y="182"/>
                      </a:lnTo>
                      <a:lnTo>
                        <a:pt x="478" y="153"/>
                      </a:lnTo>
                      <a:lnTo>
                        <a:pt x="480" y="123"/>
                      </a:lnTo>
                      <a:lnTo>
                        <a:pt x="482" y="94"/>
                      </a:lnTo>
                      <a:lnTo>
                        <a:pt x="487" y="90"/>
                      </a:lnTo>
                      <a:lnTo>
                        <a:pt x="491" y="90"/>
                      </a:lnTo>
                      <a:lnTo>
                        <a:pt x="494" y="91"/>
                      </a:lnTo>
                      <a:lnTo>
                        <a:pt x="497" y="93"/>
                      </a:lnTo>
                      <a:lnTo>
                        <a:pt x="500" y="95"/>
                      </a:lnTo>
                      <a:lnTo>
                        <a:pt x="500" y="126"/>
                      </a:lnTo>
                      <a:lnTo>
                        <a:pt x="498" y="156"/>
                      </a:lnTo>
                      <a:lnTo>
                        <a:pt x="498" y="186"/>
                      </a:lnTo>
                      <a:lnTo>
                        <a:pt x="500" y="216"/>
                      </a:lnTo>
                      <a:lnTo>
                        <a:pt x="504" y="224"/>
                      </a:lnTo>
                      <a:lnTo>
                        <a:pt x="508" y="229"/>
                      </a:lnTo>
                      <a:lnTo>
                        <a:pt x="514" y="235"/>
                      </a:lnTo>
                      <a:lnTo>
                        <a:pt x="520" y="238"/>
                      </a:lnTo>
                      <a:lnTo>
                        <a:pt x="524" y="101"/>
                      </a:lnTo>
                      <a:lnTo>
                        <a:pt x="530" y="95"/>
                      </a:lnTo>
                      <a:lnTo>
                        <a:pt x="534" y="97"/>
                      </a:lnTo>
                      <a:lnTo>
                        <a:pt x="539" y="97"/>
                      </a:lnTo>
                      <a:lnTo>
                        <a:pt x="543" y="98"/>
                      </a:lnTo>
                      <a:lnTo>
                        <a:pt x="546" y="101"/>
                      </a:lnTo>
                      <a:lnTo>
                        <a:pt x="543" y="143"/>
                      </a:lnTo>
                      <a:lnTo>
                        <a:pt x="541" y="183"/>
                      </a:lnTo>
                      <a:lnTo>
                        <a:pt x="541" y="224"/>
                      </a:lnTo>
                      <a:lnTo>
                        <a:pt x="543" y="265"/>
                      </a:lnTo>
                      <a:lnTo>
                        <a:pt x="559" y="290"/>
                      </a:lnTo>
                      <a:lnTo>
                        <a:pt x="559" y="242"/>
                      </a:lnTo>
                      <a:lnTo>
                        <a:pt x="562" y="196"/>
                      </a:lnTo>
                      <a:lnTo>
                        <a:pt x="565" y="150"/>
                      </a:lnTo>
                      <a:lnTo>
                        <a:pt x="569" y="103"/>
                      </a:lnTo>
                      <a:lnTo>
                        <a:pt x="573" y="103"/>
                      </a:lnTo>
                      <a:lnTo>
                        <a:pt x="577" y="103"/>
                      </a:lnTo>
                      <a:lnTo>
                        <a:pt x="582" y="104"/>
                      </a:lnTo>
                      <a:lnTo>
                        <a:pt x="586" y="107"/>
                      </a:lnTo>
                      <a:lnTo>
                        <a:pt x="586" y="167"/>
                      </a:lnTo>
                      <a:lnTo>
                        <a:pt x="585" y="225"/>
                      </a:lnTo>
                      <a:lnTo>
                        <a:pt x="585" y="281"/>
                      </a:lnTo>
                      <a:lnTo>
                        <a:pt x="586" y="339"/>
                      </a:lnTo>
                      <a:lnTo>
                        <a:pt x="588" y="345"/>
                      </a:lnTo>
                      <a:lnTo>
                        <a:pt x="590" y="350"/>
                      </a:lnTo>
                      <a:lnTo>
                        <a:pt x="593" y="355"/>
                      </a:lnTo>
                      <a:lnTo>
                        <a:pt x="599" y="357"/>
                      </a:lnTo>
                      <a:lnTo>
                        <a:pt x="603" y="300"/>
                      </a:lnTo>
                      <a:lnTo>
                        <a:pt x="606" y="241"/>
                      </a:lnTo>
                      <a:lnTo>
                        <a:pt x="606" y="182"/>
                      </a:lnTo>
                      <a:lnTo>
                        <a:pt x="608" y="121"/>
                      </a:lnTo>
                      <a:lnTo>
                        <a:pt x="611" y="116"/>
                      </a:lnTo>
                      <a:lnTo>
                        <a:pt x="615" y="113"/>
                      </a:lnTo>
                      <a:lnTo>
                        <a:pt x="619" y="111"/>
                      </a:lnTo>
                      <a:lnTo>
                        <a:pt x="625" y="114"/>
                      </a:lnTo>
                      <a:lnTo>
                        <a:pt x="629" y="179"/>
                      </a:lnTo>
                      <a:lnTo>
                        <a:pt x="631" y="245"/>
                      </a:lnTo>
                      <a:lnTo>
                        <a:pt x="631" y="311"/>
                      </a:lnTo>
                      <a:lnTo>
                        <a:pt x="631" y="376"/>
                      </a:lnTo>
                      <a:lnTo>
                        <a:pt x="644" y="376"/>
                      </a:lnTo>
                      <a:lnTo>
                        <a:pt x="652" y="177"/>
                      </a:lnTo>
                      <a:lnTo>
                        <a:pt x="654" y="163"/>
                      </a:lnTo>
                      <a:lnTo>
                        <a:pt x="654" y="147"/>
                      </a:lnTo>
                      <a:lnTo>
                        <a:pt x="655" y="133"/>
                      </a:lnTo>
                      <a:lnTo>
                        <a:pt x="658" y="118"/>
                      </a:lnTo>
                      <a:lnTo>
                        <a:pt x="662" y="118"/>
                      </a:lnTo>
                      <a:lnTo>
                        <a:pt x="664" y="120"/>
                      </a:lnTo>
                      <a:lnTo>
                        <a:pt x="667" y="121"/>
                      </a:lnTo>
                      <a:lnTo>
                        <a:pt x="670" y="121"/>
                      </a:lnTo>
                      <a:lnTo>
                        <a:pt x="671" y="186"/>
                      </a:lnTo>
                      <a:lnTo>
                        <a:pt x="673" y="252"/>
                      </a:lnTo>
                      <a:lnTo>
                        <a:pt x="673" y="317"/>
                      </a:lnTo>
                      <a:lnTo>
                        <a:pt x="674" y="383"/>
                      </a:lnTo>
                      <a:lnTo>
                        <a:pt x="677" y="386"/>
                      </a:lnTo>
                      <a:lnTo>
                        <a:pt x="680" y="388"/>
                      </a:lnTo>
                      <a:lnTo>
                        <a:pt x="683" y="389"/>
                      </a:lnTo>
                      <a:lnTo>
                        <a:pt x="685" y="389"/>
                      </a:lnTo>
                      <a:lnTo>
                        <a:pt x="696" y="150"/>
                      </a:lnTo>
                      <a:lnTo>
                        <a:pt x="704" y="127"/>
                      </a:lnTo>
                      <a:lnTo>
                        <a:pt x="710" y="127"/>
                      </a:lnTo>
                      <a:lnTo>
                        <a:pt x="714" y="127"/>
                      </a:lnTo>
                      <a:lnTo>
                        <a:pt x="717" y="130"/>
                      </a:lnTo>
                      <a:lnTo>
                        <a:pt x="720" y="133"/>
                      </a:lnTo>
                      <a:lnTo>
                        <a:pt x="714" y="190"/>
                      </a:lnTo>
                      <a:lnTo>
                        <a:pt x="716" y="251"/>
                      </a:lnTo>
                      <a:lnTo>
                        <a:pt x="717" y="313"/>
                      </a:lnTo>
                      <a:lnTo>
                        <a:pt x="719" y="372"/>
                      </a:lnTo>
                      <a:lnTo>
                        <a:pt x="720" y="379"/>
                      </a:lnTo>
                      <a:lnTo>
                        <a:pt x="721" y="388"/>
                      </a:lnTo>
                      <a:lnTo>
                        <a:pt x="724" y="393"/>
                      </a:lnTo>
                      <a:lnTo>
                        <a:pt x="732" y="395"/>
                      </a:lnTo>
                      <a:lnTo>
                        <a:pt x="734" y="372"/>
                      </a:lnTo>
                      <a:lnTo>
                        <a:pt x="736" y="347"/>
                      </a:lnTo>
                      <a:lnTo>
                        <a:pt x="734" y="324"/>
                      </a:lnTo>
                      <a:lnTo>
                        <a:pt x="734" y="300"/>
                      </a:lnTo>
                      <a:lnTo>
                        <a:pt x="742" y="261"/>
                      </a:lnTo>
                      <a:lnTo>
                        <a:pt x="742" y="221"/>
                      </a:lnTo>
                      <a:lnTo>
                        <a:pt x="740" y="179"/>
                      </a:lnTo>
                      <a:lnTo>
                        <a:pt x="742" y="139"/>
                      </a:lnTo>
                      <a:lnTo>
                        <a:pt x="746" y="136"/>
                      </a:lnTo>
                      <a:lnTo>
                        <a:pt x="750" y="136"/>
                      </a:lnTo>
                      <a:lnTo>
                        <a:pt x="753" y="136"/>
                      </a:lnTo>
                      <a:lnTo>
                        <a:pt x="756" y="137"/>
                      </a:lnTo>
                      <a:lnTo>
                        <a:pt x="759" y="140"/>
                      </a:lnTo>
                      <a:lnTo>
                        <a:pt x="763" y="203"/>
                      </a:lnTo>
                      <a:lnTo>
                        <a:pt x="765" y="268"/>
                      </a:lnTo>
                      <a:lnTo>
                        <a:pt x="766" y="330"/>
                      </a:lnTo>
                      <a:lnTo>
                        <a:pt x="772" y="392"/>
                      </a:lnTo>
                      <a:lnTo>
                        <a:pt x="776" y="392"/>
                      </a:lnTo>
                      <a:lnTo>
                        <a:pt x="781" y="391"/>
                      </a:lnTo>
                      <a:lnTo>
                        <a:pt x="783" y="388"/>
                      </a:lnTo>
                      <a:lnTo>
                        <a:pt x="788" y="385"/>
                      </a:lnTo>
                      <a:lnTo>
                        <a:pt x="783" y="329"/>
                      </a:lnTo>
                      <a:lnTo>
                        <a:pt x="785" y="271"/>
                      </a:lnTo>
                      <a:lnTo>
                        <a:pt x="786" y="212"/>
                      </a:lnTo>
                      <a:lnTo>
                        <a:pt x="786" y="154"/>
                      </a:lnTo>
                      <a:lnTo>
                        <a:pt x="789" y="144"/>
                      </a:lnTo>
                      <a:lnTo>
                        <a:pt x="793" y="144"/>
                      </a:lnTo>
                      <a:lnTo>
                        <a:pt x="798" y="144"/>
                      </a:lnTo>
                      <a:lnTo>
                        <a:pt x="802" y="146"/>
                      </a:lnTo>
                      <a:lnTo>
                        <a:pt x="806" y="150"/>
                      </a:lnTo>
                      <a:lnTo>
                        <a:pt x="809" y="303"/>
                      </a:lnTo>
                      <a:lnTo>
                        <a:pt x="809" y="330"/>
                      </a:lnTo>
                      <a:lnTo>
                        <a:pt x="811" y="359"/>
                      </a:lnTo>
                      <a:lnTo>
                        <a:pt x="814" y="386"/>
                      </a:lnTo>
                      <a:lnTo>
                        <a:pt x="821" y="411"/>
                      </a:lnTo>
                      <a:lnTo>
                        <a:pt x="828" y="401"/>
                      </a:lnTo>
                      <a:lnTo>
                        <a:pt x="829" y="388"/>
                      </a:lnTo>
                      <a:lnTo>
                        <a:pt x="828" y="373"/>
                      </a:lnTo>
                      <a:lnTo>
                        <a:pt x="828" y="360"/>
                      </a:lnTo>
                      <a:lnTo>
                        <a:pt x="831" y="353"/>
                      </a:lnTo>
                      <a:lnTo>
                        <a:pt x="835" y="346"/>
                      </a:lnTo>
                      <a:lnTo>
                        <a:pt x="835" y="340"/>
                      </a:lnTo>
                      <a:lnTo>
                        <a:pt x="829" y="333"/>
                      </a:lnTo>
                      <a:lnTo>
                        <a:pt x="829" y="288"/>
                      </a:lnTo>
                      <a:lnTo>
                        <a:pt x="829" y="244"/>
                      </a:lnTo>
                      <a:lnTo>
                        <a:pt x="831" y="199"/>
                      </a:lnTo>
                      <a:lnTo>
                        <a:pt x="832" y="154"/>
                      </a:lnTo>
                      <a:lnTo>
                        <a:pt x="837" y="152"/>
                      </a:lnTo>
                      <a:lnTo>
                        <a:pt x="840" y="153"/>
                      </a:lnTo>
                      <a:lnTo>
                        <a:pt x="844" y="154"/>
                      </a:lnTo>
                      <a:lnTo>
                        <a:pt x="847" y="157"/>
                      </a:lnTo>
                      <a:lnTo>
                        <a:pt x="850" y="222"/>
                      </a:lnTo>
                      <a:lnTo>
                        <a:pt x="853" y="290"/>
                      </a:lnTo>
                      <a:lnTo>
                        <a:pt x="857" y="357"/>
                      </a:lnTo>
                      <a:lnTo>
                        <a:pt x="867" y="422"/>
                      </a:lnTo>
                      <a:lnTo>
                        <a:pt x="870" y="422"/>
                      </a:lnTo>
                      <a:lnTo>
                        <a:pt x="873" y="422"/>
                      </a:lnTo>
                      <a:lnTo>
                        <a:pt x="876" y="422"/>
                      </a:lnTo>
                      <a:lnTo>
                        <a:pt x="877" y="419"/>
                      </a:lnTo>
                      <a:lnTo>
                        <a:pt x="877" y="353"/>
                      </a:lnTo>
                      <a:lnTo>
                        <a:pt x="877" y="287"/>
                      </a:lnTo>
                      <a:lnTo>
                        <a:pt x="877" y="222"/>
                      </a:lnTo>
                      <a:lnTo>
                        <a:pt x="874" y="1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5" name="Freeform 32"/>
                <p:cNvSpPr>
                  <a:spLocks/>
                </p:cNvSpPr>
                <p:nvPr/>
              </p:nvSpPr>
              <p:spPr bwMode="auto">
                <a:xfrm>
                  <a:off x="1732" y="3070"/>
                  <a:ext cx="9" cy="4"/>
                </a:xfrm>
                <a:custGeom>
                  <a:avLst/>
                  <a:gdLst>
                    <a:gd name="T0" fmla="*/ 0 w 9"/>
                    <a:gd name="T1" fmla="*/ 0 h 4"/>
                    <a:gd name="T2" fmla="*/ 0 w 9"/>
                    <a:gd name="T3" fmla="*/ 0 h 4"/>
                    <a:gd name="T4" fmla="*/ 9 w 9"/>
                    <a:gd name="T5" fmla="*/ 4 h 4"/>
                    <a:gd name="T6" fmla="*/ 0 w 9"/>
                    <a:gd name="T7" fmla="*/ 0 h 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6" name="Freeform 33"/>
                <p:cNvSpPr>
                  <a:spLocks/>
                </p:cNvSpPr>
                <p:nvPr/>
              </p:nvSpPr>
              <p:spPr bwMode="auto">
                <a:xfrm>
                  <a:off x="1705" y="3050"/>
                  <a:ext cx="52" cy="72"/>
                </a:xfrm>
                <a:custGeom>
                  <a:avLst/>
                  <a:gdLst>
                    <a:gd name="T0" fmla="*/ 27 w 52"/>
                    <a:gd name="T1" fmla="*/ 20 h 72"/>
                    <a:gd name="T2" fmla="*/ 36 w 52"/>
                    <a:gd name="T3" fmla="*/ 24 h 72"/>
                    <a:gd name="T4" fmla="*/ 27 w 52"/>
                    <a:gd name="T5" fmla="*/ 20 h 72"/>
                    <a:gd name="T6" fmla="*/ 0 w 52"/>
                    <a:gd name="T7" fmla="*/ 68 h 72"/>
                    <a:gd name="T8" fmla="*/ 3 w 52"/>
                    <a:gd name="T9" fmla="*/ 72 h 72"/>
                    <a:gd name="T10" fmla="*/ 12 w 52"/>
                    <a:gd name="T11" fmla="*/ 66 h 72"/>
                    <a:gd name="T12" fmla="*/ 20 w 52"/>
                    <a:gd name="T13" fmla="*/ 59 h 72"/>
                    <a:gd name="T14" fmla="*/ 26 w 52"/>
                    <a:gd name="T15" fmla="*/ 53 h 72"/>
                    <a:gd name="T16" fmla="*/ 33 w 52"/>
                    <a:gd name="T17" fmla="*/ 44 h 72"/>
                    <a:gd name="T18" fmla="*/ 39 w 52"/>
                    <a:gd name="T19" fmla="*/ 37 h 72"/>
                    <a:gd name="T20" fmla="*/ 43 w 52"/>
                    <a:gd name="T21" fmla="*/ 29 h 72"/>
                    <a:gd name="T22" fmla="*/ 48 w 52"/>
                    <a:gd name="T23" fmla="*/ 21 h 72"/>
                    <a:gd name="T24" fmla="*/ 52 w 52"/>
                    <a:gd name="T25" fmla="*/ 13 h 72"/>
                    <a:gd name="T26" fmla="*/ 39 w 52"/>
                    <a:gd name="T27" fmla="*/ 0 h 72"/>
                    <a:gd name="T28" fmla="*/ 27 w 52"/>
                    <a:gd name="T29" fmla="*/ 20 h 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2" h="72">
                      <a:moveTo>
                        <a:pt x="27" y="20"/>
                      </a:moveTo>
                      <a:lnTo>
                        <a:pt x="36" y="24"/>
                      </a:lnTo>
                      <a:lnTo>
                        <a:pt x="27" y="20"/>
                      </a:lnTo>
                      <a:lnTo>
                        <a:pt x="0" y="68"/>
                      </a:lnTo>
                      <a:lnTo>
                        <a:pt x="3" y="72"/>
                      </a:lnTo>
                      <a:lnTo>
                        <a:pt x="12" y="66"/>
                      </a:lnTo>
                      <a:lnTo>
                        <a:pt x="20" y="59"/>
                      </a:lnTo>
                      <a:lnTo>
                        <a:pt x="26" y="53"/>
                      </a:lnTo>
                      <a:lnTo>
                        <a:pt x="33" y="44"/>
                      </a:lnTo>
                      <a:lnTo>
                        <a:pt x="39" y="37"/>
                      </a:lnTo>
                      <a:lnTo>
                        <a:pt x="43" y="29"/>
                      </a:lnTo>
                      <a:lnTo>
                        <a:pt x="48" y="21"/>
                      </a:lnTo>
                      <a:lnTo>
                        <a:pt x="52" y="13"/>
                      </a:lnTo>
                      <a:lnTo>
                        <a:pt x="39" y="0"/>
                      </a:lnTo>
                      <a:lnTo>
                        <a:pt x="27" y="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7" name="Freeform 34"/>
                <p:cNvSpPr>
                  <a:spLocks/>
                </p:cNvSpPr>
                <p:nvPr/>
              </p:nvSpPr>
              <p:spPr bwMode="auto">
                <a:xfrm>
                  <a:off x="1675" y="3148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0 w 1"/>
                    <a:gd name="T3" fmla="*/ 0 h 3"/>
                    <a:gd name="T4" fmla="*/ 0 w 1"/>
                    <a:gd name="T5" fmla="*/ 1 h 3"/>
                    <a:gd name="T6" fmla="*/ 0 w 1"/>
                    <a:gd name="T7" fmla="*/ 1 h 3"/>
                    <a:gd name="T8" fmla="*/ 0 w 1"/>
                    <a:gd name="T9" fmla="*/ 1 h 3"/>
                    <a:gd name="T10" fmla="*/ 0 w 1"/>
                    <a:gd name="T11" fmla="*/ 1 h 3"/>
                    <a:gd name="T12" fmla="*/ 1 w 1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8" name="Freeform 35"/>
                <p:cNvSpPr>
                  <a:spLocks/>
                </p:cNvSpPr>
                <p:nvPr/>
              </p:nvSpPr>
              <p:spPr bwMode="auto">
                <a:xfrm>
                  <a:off x="1580" y="2297"/>
                  <a:ext cx="24" cy="18"/>
                </a:xfrm>
                <a:custGeom>
                  <a:avLst/>
                  <a:gdLst>
                    <a:gd name="T0" fmla="*/ 17 w 24"/>
                    <a:gd name="T1" fmla="*/ 18 h 18"/>
                    <a:gd name="T2" fmla="*/ 18 w 24"/>
                    <a:gd name="T3" fmla="*/ 16 h 18"/>
                    <a:gd name="T4" fmla="*/ 20 w 24"/>
                    <a:gd name="T5" fmla="*/ 13 h 18"/>
                    <a:gd name="T6" fmla="*/ 23 w 24"/>
                    <a:gd name="T7" fmla="*/ 10 h 18"/>
                    <a:gd name="T8" fmla="*/ 24 w 24"/>
                    <a:gd name="T9" fmla="*/ 7 h 18"/>
                    <a:gd name="T10" fmla="*/ 20 w 24"/>
                    <a:gd name="T11" fmla="*/ 6 h 18"/>
                    <a:gd name="T12" fmla="*/ 16 w 24"/>
                    <a:gd name="T13" fmla="*/ 3 h 18"/>
                    <a:gd name="T14" fmla="*/ 11 w 24"/>
                    <a:gd name="T15" fmla="*/ 1 h 18"/>
                    <a:gd name="T16" fmla="*/ 7 w 24"/>
                    <a:gd name="T17" fmla="*/ 0 h 18"/>
                    <a:gd name="T18" fmla="*/ 5 w 24"/>
                    <a:gd name="T19" fmla="*/ 3 h 18"/>
                    <a:gd name="T20" fmla="*/ 4 w 24"/>
                    <a:gd name="T21" fmla="*/ 6 h 18"/>
                    <a:gd name="T22" fmla="*/ 1 w 24"/>
                    <a:gd name="T23" fmla="*/ 10 h 18"/>
                    <a:gd name="T24" fmla="*/ 0 w 24"/>
                    <a:gd name="T25" fmla="*/ 13 h 18"/>
                    <a:gd name="T26" fmla="*/ 4 w 24"/>
                    <a:gd name="T27" fmla="*/ 14 h 18"/>
                    <a:gd name="T28" fmla="*/ 8 w 24"/>
                    <a:gd name="T29" fmla="*/ 16 h 18"/>
                    <a:gd name="T30" fmla="*/ 13 w 24"/>
                    <a:gd name="T31" fmla="*/ 17 h 18"/>
                    <a:gd name="T32" fmla="*/ 17 w 24"/>
                    <a:gd name="T33" fmla="*/ 18 h 1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" h="18">
                      <a:moveTo>
                        <a:pt x="17" y="18"/>
                      </a:moveTo>
                      <a:lnTo>
                        <a:pt x="18" y="16"/>
                      </a:lnTo>
                      <a:lnTo>
                        <a:pt x="20" y="13"/>
                      </a:lnTo>
                      <a:lnTo>
                        <a:pt x="23" y="10"/>
                      </a:lnTo>
                      <a:lnTo>
                        <a:pt x="24" y="7"/>
                      </a:lnTo>
                      <a:lnTo>
                        <a:pt x="20" y="6"/>
                      </a:lnTo>
                      <a:lnTo>
                        <a:pt x="16" y="3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5" y="3"/>
                      </a:lnTo>
                      <a:lnTo>
                        <a:pt x="4" y="6"/>
                      </a:lnTo>
                      <a:lnTo>
                        <a:pt x="1" y="10"/>
                      </a:lnTo>
                      <a:lnTo>
                        <a:pt x="0" y="13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3" y="17"/>
                      </a:lnTo>
                      <a:lnTo>
                        <a:pt x="17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29" name="Freeform 36"/>
                <p:cNvSpPr>
                  <a:spLocks/>
                </p:cNvSpPr>
                <p:nvPr/>
              </p:nvSpPr>
              <p:spPr bwMode="auto">
                <a:xfrm>
                  <a:off x="1390" y="2274"/>
                  <a:ext cx="90" cy="10"/>
                </a:xfrm>
                <a:custGeom>
                  <a:avLst/>
                  <a:gdLst>
                    <a:gd name="T0" fmla="*/ 89 w 90"/>
                    <a:gd name="T1" fmla="*/ 10 h 10"/>
                    <a:gd name="T2" fmla="*/ 90 w 90"/>
                    <a:gd name="T3" fmla="*/ 7 h 10"/>
                    <a:gd name="T4" fmla="*/ 90 w 90"/>
                    <a:gd name="T5" fmla="*/ 5 h 10"/>
                    <a:gd name="T6" fmla="*/ 90 w 90"/>
                    <a:gd name="T7" fmla="*/ 3 h 10"/>
                    <a:gd name="T8" fmla="*/ 90 w 90"/>
                    <a:gd name="T9" fmla="*/ 1 h 10"/>
                    <a:gd name="T10" fmla="*/ 75 w 90"/>
                    <a:gd name="T11" fmla="*/ 0 h 10"/>
                    <a:gd name="T12" fmla="*/ 59 w 90"/>
                    <a:gd name="T13" fmla="*/ 0 h 10"/>
                    <a:gd name="T14" fmla="*/ 46 w 90"/>
                    <a:gd name="T15" fmla="*/ 1 h 10"/>
                    <a:gd name="T16" fmla="*/ 33 w 90"/>
                    <a:gd name="T17" fmla="*/ 1 h 10"/>
                    <a:gd name="T18" fmla="*/ 23 w 90"/>
                    <a:gd name="T19" fmla="*/ 3 h 10"/>
                    <a:gd name="T20" fmla="*/ 13 w 90"/>
                    <a:gd name="T21" fmla="*/ 3 h 10"/>
                    <a:gd name="T22" fmla="*/ 5 w 90"/>
                    <a:gd name="T23" fmla="*/ 4 h 10"/>
                    <a:gd name="T24" fmla="*/ 0 w 90"/>
                    <a:gd name="T25" fmla="*/ 5 h 10"/>
                    <a:gd name="T26" fmla="*/ 0 w 90"/>
                    <a:gd name="T27" fmla="*/ 5 h 10"/>
                    <a:gd name="T28" fmla="*/ 0 w 90"/>
                    <a:gd name="T29" fmla="*/ 5 h 10"/>
                    <a:gd name="T30" fmla="*/ 0 w 90"/>
                    <a:gd name="T31" fmla="*/ 5 h 10"/>
                    <a:gd name="T32" fmla="*/ 0 w 90"/>
                    <a:gd name="T33" fmla="*/ 5 h 10"/>
                    <a:gd name="T34" fmla="*/ 11 w 90"/>
                    <a:gd name="T35" fmla="*/ 5 h 10"/>
                    <a:gd name="T36" fmla="*/ 23 w 90"/>
                    <a:gd name="T37" fmla="*/ 5 h 10"/>
                    <a:gd name="T38" fmla="*/ 34 w 90"/>
                    <a:gd name="T39" fmla="*/ 5 h 10"/>
                    <a:gd name="T40" fmla="*/ 44 w 90"/>
                    <a:gd name="T41" fmla="*/ 5 h 10"/>
                    <a:gd name="T42" fmla="*/ 56 w 90"/>
                    <a:gd name="T43" fmla="*/ 5 h 10"/>
                    <a:gd name="T44" fmla="*/ 67 w 90"/>
                    <a:gd name="T45" fmla="*/ 7 h 10"/>
                    <a:gd name="T46" fmla="*/ 77 w 90"/>
                    <a:gd name="T47" fmla="*/ 8 h 10"/>
                    <a:gd name="T48" fmla="*/ 89 w 90"/>
                    <a:gd name="T49" fmla="*/ 10 h 1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90" h="10">
                      <a:moveTo>
                        <a:pt x="89" y="10"/>
                      </a:moveTo>
                      <a:lnTo>
                        <a:pt x="90" y="7"/>
                      </a:lnTo>
                      <a:lnTo>
                        <a:pt x="90" y="5"/>
                      </a:lnTo>
                      <a:lnTo>
                        <a:pt x="90" y="3"/>
                      </a:lnTo>
                      <a:lnTo>
                        <a:pt x="90" y="1"/>
                      </a:lnTo>
                      <a:lnTo>
                        <a:pt x="75" y="0"/>
                      </a:lnTo>
                      <a:lnTo>
                        <a:pt x="59" y="0"/>
                      </a:lnTo>
                      <a:lnTo>
                        <a:pt x="46" y="1"/>
                      </a:lnTo>
                      <a:lnTo>
                        <a:pt x="33" y="1"/>
                      </a:lnTo>
                      <a:lnTo>
                        <a:pt x="23" y="3"/>
                      </a:lnTo>
                      <a:lnTo>
                        <a:pt x="13" y="3"/>
                      </a:lnTo>
                      <a:lnTo>
                        <a:pt x="5" y="4"/>
                      </a:lnTo>
                      <a:lnTo>
                        <a:pt x="0" y="5"/>
                      </a:lnTo>
                      <a:lnTo>
                        <a:pt x="11" y="5"/>
                      </a:lnTo>
                      <a:lnTo>
                        <a:pt x="23" y="5"/>
                      </a:lnTo>
                      <a:lnTo>
                        <a:pt x="34" y="5"/>
                      </a:lnTo>
                      <a:lnTo>
                        <a:pt x="44" y="5"/>
                      </a:lnTo>
                      <a:lnTo>
                        <a:pt x="56" y="5"/>
                      </a:lnTo>
                      <a:lnTo>
                        <a:pt x="67" y="7"/>
                      </a:lnTo>
                      <a:lnTo>
                        <a:pt x="77" y="8"/>
                      </a:lnTo>
                      <a:lnTo>
                        <a:pt x="89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0" name="Freeform 37"/>
                <p:cNvSpPr>
                  <a:spLocks/>
                </p:cNvSpPr>
                <p:nvPr/>
              </p:nvSpPr>
              <p:spPr bwMode="auto">
                <a:xfrm>
                  <a:off x="1516" y="2281"/>
                  <a:ext cx="23" cy="14"/>
                </a:xfrm>
                <a:custGeom>
                  <a:avLst/>
                  <a:gdLst>
                    <a:gd name="T0" fmla="*/ 19 w 23"/>
                    <a:gd name="T1" fmla="*/ 14 h 14"/>
                    <a:gd name="T2" fmla="*/ 21 w 23"/>
                    <a:gd name="T3" fmla="*/ 11 h 14"/>
                    <a:gd name="T4" fmla="*/ 22 w 23"/>
                    <a:gd name="T5" fmla="*/ 9 h 14"/>
                    <a:gd name="T6" fmla="*/ 22 w 23"/>
                    <a:gd name="T7" fmla="*/ 6 h 14"/>
                    <a:gd name="T8" fmla="*/ 23 w 23"/>
                    <a:gd name="T9" fmla="*/ 3 h 14"/>
                    <a:gd name="T10" fmla="*/ 18 w 23"/>
                    <a:gd name="T11" fmla="*/ 1 h 14"/>
                    <a:gd name="T12" fmla="*/ 13 w 23"/>
                    <a:gd name="T13" fmla="*/ 1 h 14"/>
                    <a:gd name="T14" fmla="*/ 9 w 23"/>
                    <a:gd name="T15" fmla="*/ 0 h 14"/>
                    <a:gd name="T16" fmla="*/ 3 w 23"/>
                    <a:gd name="T17" fmla="*/ 0 h 14"/>
                    <a:gd name="T18" fmla="*/ 3 w 23"/>
                    <a:gd name="T19" fmla="*/ 3 h 14"/>
                    <a:gd name="T20" fmla="*/ 2 w 23"/>
                    <a:gd name="T21" fmla="*/ 4 h 14"/>
                    <a:gd name="T22" fmla="*/ 2 w 23"/>
                    <a:gd name="T23" fmla="*/ 7 h 14"/>
                    <a:gd name="T24" fmla="*/ 0 w 23"/>
                    <a:gd name="T25" fmla="*/ 10 h 14"/>
                    <a:gd name="T26" fmla="*/ 6 w 23"/>
                    <a:gd name="T27" fmla="*/ 11 h 14"/>
                    <a:gd name="T28" fmla="*/ 10 w 23"/>
                    <a:gd name="T29" fmla="*/ 11 h 14"/>
                    <a:gd name="T30" fmla="*/ 15 w 23"/>
                    <a:gd name="T31" fmla="*/ 13 h 14"/>
                    <a:gd name="T32" fmla="*/ 19 w 23"/>
                    <a:gd name="T33" fmla="*/ 14 h 1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3" h="14">
                      <a:moveTo>
                        <a:pt x="19" y="14"/>
                      </a:moveTo>
                      <a:lnTo>
                        <a:pt x="21" y="11"/>
                      </a:lnTo>
                      <a:lnTo>
                        <a:pt x="22" y="9"/>
                      </a:lnTo>
                      <a:lnTo>
                        <a:pt x="22" y="6"/>
                      </a:lnTo>
                      <a:lnTo>
                        <a:pt x="23" y="3"/>
                      </a:lnTo>
                      <a:lnTo>
                        <a:pt x="18" y="1"/>
                      </a:lnTo>
                      <a:lnTo>
                        <a:pt x="13" y="1"/>
                      </a:lnTo>
                      <a:lnTo>
                        <a:pt x="9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2" y="7"/>
                      </a:lnTo>
                      <a:lnTo>
                        <a:pt x="0" y="10"/>
                      </a:lnTo>
                      <a:lnTo>
                        <a:pt x="6" y="11"/>
                      </a:lnTo>
                      <a:lnTo>
                        <a:pt x="10" y="11"/>
                      </a:lnTo>
                      <a:lnTo>
                        <a:pt x="15" y="13"/>
                      </a:lnTo>
                      <a:lnTo>
                        <a:pt x="19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1" name="Freeform 38"/>
                <p:cNvSpPr>
                  <a:spLocks/>
                </p:cNvSpPr>
                <p:nvPr/>
              </p:nvSpPr>
              <p:spPr bwMode="auto">
                <a:xfrm>
                  <a:off x="1355" y="2061"/>
                  <a:ext cx="426" cy="947"/>
                </a:xfrm>
                <a:custGeom>
                  <a:avLst/>
                  <a:gdLst>
                    <a:gd name="T0" fmla="*/ 363 w 426"/>
                    <a:gd name="T1" fmla="*/ 289 h 947"/>
                    <a:gd name="T2" fmla="*/ 321 w 426"/>
                    <a:gd name="T3" fmla="*/ 198 h 947"/>
                    <a:gd name="T4" fmla="*/ 218 w 426"/>
                    <a:gd name="T5" fmla="*/ 72 h 947"/>
                    <a:gd name="T6" fmla="*/ 125 w 426"/>
                    <a:gd name="T7" fmla="*/ 20 h 947"/>
                    <a:gd name="T8" fmla="*/ 59 w 426"/>
                    <a:gd name="T9" fmla="*/ 0 h 947"/>
                    <a:gd name="T10" fmla="*/ 22 w 426"/>
                    <a:gd name="T11" fmla="*/ 0 h 947"/>
                    <a:gd name="T12" fmla="*/ 10 w 426"/>
                    <a:gd name="T13" fmla="*/ 33 h 947"/>
                    <a:gd name="T14" fmla="*/ 30 w 426"/>
                    <a:gd name="T15" fmla="*/ 123 h 947"/>
                    <a:gd name="T16" fmla="*/ 58 w 426"/>
                    <a:gd name="T17" fmla="*/ 216 h 947"/>
                    <a:gd name="T18" fmla="*/ 125 w 426"/>
                    <a:gd name="T19" fmla="*/ 214 h 947"/>
                    <a:gd name="T20" fmla="*/ 148 w 426"/>
                    <a:gd name="T21" fmla="*/ 175 h 947"/>
                    <a:gd name="T22" fmla="*/ 170 w 426"/>
                    <a:gd name="T23" fmla="*/ 203 h 947"/>
                    <a:gd name="T24" fmla="*/ 179 w 426"/>
                    <a:gd name="T25" fmla="*/ 221 h 947"/>
                    <a:gd name="T26" fmla="*/ 199 w 426"/>
                    <a:gd name="T27" fmla="*/ 190 h 947"/>
                    <a:gd name="T28" fmla="*/ 232 w 426"/>
                    <a:gd name="T29" fmla="*/ 236 h 947"/>
                    <a:gd name="T30" fmla="*/ 255 w 426"/>
                    <a:gd name="T31" fmla="*/ 233 h 947"/>
                    <a:gd name="T32" fmla="*/ 314 w 426"/>
                    <a:gd name="T33" fmla="*/ 214 h 947"/>
                    <a:gd name="T34" fmla="*/ 313 w 426"/>
                    <a:gd name="T35" fmla="*/ 256 h 947"/>
                    <a:gd name="T36" fmla="*/ 313 w 426"/>
                    <a:gd name="T37" fmla="*/ 276 h 947"/>
                    <a:gd name="T38" fmla="*/ 333 w 426"/>
                    <a:gd name="T39" fmla="*/ 263 h 947"/>
                    <a:gd name="T40" fmla="*/ 344 w 426"/>
                    <a:gd name="T41" fmla="*/ 312 h 947"/>
                    <a:gd name="T42" fmla="*/ 321 w 426"/>
                    <a:gd name="T43" fmla="*/ 342 h 947"/>
                    <a:gd name="T44" fmla="*/ 314 w 426"/>
                    <a:gd name="T45" fmla="*/ 370 h 947"/>
                    <a:gd name="T46" fmla="*/ 239 w 426"/>
                    <a:gd name="T47" fmla="*/ 429 h 947"/>
                    <a:gd name="T48" fmla="*/ 230 w 426"/>
                    <a:gd name="T49" fmla="*/ 455 h 947"/>
                    <a:gd name="T50" fmla="*/ 245 w 426"/>
                    <a:gd name="T51" fmla="*/ 445 h 947"/>
                    <a:gd name="T52" fmla="*/ 317 w 426"/>
                    <a:gd name="T53" fmla="*/ 390 h 947"/>
                    <a:gd name="T54" fmla="*/ 360 w 426"/>
                    <a:gd name="T55" fmla="*/ 358 h 947"/>
                    <a:gd name="T56" fmla="*/ 386 w 426"/>
                    <a:gd name="T57" fmla="*/ 433 h 947"/>
                    <a:gd name="T58" fmla="*/ 304 w 426"/>
                    <a:gd name="T59" fmla="*/ 463 h 947"/>
                    <a:gd name="T60" fmla="*/ 241 w 426"/>
                    <a:gd name="T61" fmla="*/ 496 h 947"/>
                    <a:gd name="T62" fmla="*/ 251 w 426"/>
                    <a:gd name="T63" fmla="*/ 505 h 947"/>
                    <a:gd name="T64" fmla="*/ 308 w 426"/>
                    <a:gd name="T65" fmla="*/ 481 h 947"/>
                    <a:gd name="T66" fmla="*/ 390 w 426"/>
                    <a:gd name="T67" fmla="*/ 450 h 947"/>
                    <a:gd name="T68" fmla="*/ 380 w 426"/>
                    <a:gd name="T69" fmla="*/ 540 h 947"/>
                    <a:gd name="T70" fmla="*/ 287 w 426"/>
                    <a:gd name="T71" fmla="*/ 550 h 947"/>
                    <a:gd name="T72" fmla="*/ 249 w 426"/>
                    <a:gd name="T73" fmla="*/ 564 h 947"/>
                    <a:gd name="T74" fmla="*/ 311 w 426"/>
                    <a:gd name="T75" fmla="*/ 564 h 947"/>
                    <a:gd name="T76" fmla="*/ 402 w 426"/>
                    <a:gd name="T77" fmla="*/ 558 h 947"/>
                    <a:gd name="T78" fmla="*/ 382 w 426"/>
                    <a:gd name="T79" fmla="*/ 620 h 947"/>
                    <a:gd name="T80" fmla="*/ 287 w 426"/>
                    <a:gd name="T81" fmla="*/ 607 h 947"/>
                    <a:gd name="T82" fmla="*/ 249 w 426"/>
                    <a:gd name="T83" fmla="*/ 614 h 947"/>
                    <a:gd name="T84" fmla="*/ 323 w 426"/>
                    <a:gd name="T85" fmla="*/ 635 h 947"/>
                    <a:gd name="T86" fmla="*/ 400 w 426"/>
                    <a:gd name="T87" fmla="*/ 665 h 947"/>
                    <a:gd name="T88" fmla="*/ 356 w 426"/>
                    <a:gd name="T89" fmla="*/ 702 h 947"/>
                    <a:gd name="T90" fmla="*/ 264 w 426"/>
                    <a:gd name="T91" fmla="*/ 662 h 947"/>
                    <a:gd name="T92" fmla="*/ 241 w 426"/>
                    <a:gd name="T93" fmla="*/ 675 h 947"/>
                    <a:gd name="T94" fmla="*/ 334 w 426"/>
                    <a:gd name="T95" fmla="*/ 714 h 947"/>
                    <a:gd name="T96" fmla="*/ 383 w 426"/>
                    <a:gd name="T97" fmla="*/ 776 h 947"/>
                    <a:gd name="T98" fmla="*/ 318 w 426"/>
                    <a:gd name="T99" fmla="*/ 776 h 947"/>
                    <a:gd name="T100" fmla="*/ 233 w 426"/>
                    <a:gd name="T101" fmla="*/ 705 h 947"/>
                    <a:gd name="T102" fmla="*/ 364 w 426"/>
                    <a:gd name="T103" fmla="*/ 836 h 947"/>
                    <a:gd name="T104" fmla="*/ 326 w 426"/>
                    <a:gd name="T105" fmla="*/ 881 h 947"/>
                    <a:gd name="T106" fmla="*/ 245 w 426"/>
                    <a:gd name="T107" fmla="*/ 786 h 947"/>
                    <a:gd name="T108" fmla="*/ 210 w 426"/>
                    <a:gd name="T109" fmla="*/ 761 h 947"/>
                    <a:gd name="T110" fmla="*/ 266 w 426"/>
                    <a:gd name="T111" fmla="*/ 841 h 947"/>
                    <a:gd name="T112" fmla="*/ 307 w 426"/>
                    <a:gd name="T113" fmla="*/ 907 h 947"/>
                    <a:gd name="T114" fmla="*/ 367 w 426"/>
                    <a:gd name="T115" fmla="*/ 913 h 947"/>
                    <a:gd name="T116" fmla="*/ 425 w 426"/>
                    <a:gd name="T117" fmla="*/ 563 h 947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0" t="0" r="r" b="b"/>
                  <a:pathLst>
                    <a:path w="426" h="947">
                      <a:moveTo>
                        <a:pt x="387" y="352"/>
                      </a:moveTo>
                      <a:lnTo>
                        <a:pt x="382" y="337"/>
                      </a:lnTo>
                      <a:lnTo>
                        <a:pt x="376" y="321"/>
                      </a:lnTo>
                      <a:lnTo>
                        <a:pt x="370" y="305"/>
                      </a:lnTo>
                      <a:lnTo>
                        <a:pt x="363" y="289"/>
                      </a:lnTo>
                      <a:lnTo>
                        <a:pt x="356" y="273"/>
                      </a:lnTo>
                      <a:lnTo>
                        <a:pt x="349" y="257"/>
                      </a:lnTo>
                      <a:lnTo>
                        <a:pt x="343" y="242"/>
                      </a:lnTo>
                      <a:lnTo>
                        <a:pt x="337" y="226"/>
                      </a:lnTo>
                      <a:lnTo>
                        <a:pt x="321" y="198"/>
                      </a:lnTo>
                      <a:lnTo>
                        <a:pt x="304" y="170"/>
                      </a:lnTo>
                      <a:lnTo>
                        <a:pt x="285" y="144"/>
                      </a:lnTo>
                      <a:lnTo>
                        <a:pt x="264" y="118"/>
                      </a:lnTo>
                      <a:lnTo>
                        <a:pt x="241" y="93"/>
                      </a:lnTo>
                      <a:lnTo>
                        <a:pt x="218" y="72"/>
                      </a:lnTo>
                      <a:lnTo>
                        <a:pt x="192" y="51"/>
                      </a:lnTo>
                      <a:lnTo>
                        <a:pt x="166" y="33"/>
                      </a:lnTo>
                      <a:lnTo>
                        <a:pt x="151" y="30"/>
                      </a:lnTo>
                      <a:lnTo>
                        <a:pt x="138" y="26"/>
                      </a:lnTo>
                      <a:lnTo>
                        <a:pt x="125" y="20"/>
                      </a:lnTo>
                      <a:lnTo>
                        <a:pt x="112" y="14"/>
                      </a:lnTo>
                      <a:lnTo>
                        <a:pt x="99" y="8"/>
                      </a:lnTo>
                      <a:lnTo>
                        <a:pt x="86" y="4"/>
                      </a:lnTo>
                      <a:lnTo>
                        <a:pt x="73" y="1"/>
                      </a:lnTo>
                      <a:lnTo>
                        <a:pt x="59" y="0"/>
                      </a:lnTo>
                      <a:lnTo>
                        <a:pt x="52" y="0"/>
                      </a:lnTo>
                      <a:lnTo>
                        <a:pt x="45" y="0"/>
                      </a:lnTo>
                      <a:lnTo>
                        <a:pt x="36" y="0"/>
                      </a:lnTo>
                      <a:lnTo>
                        <a:pt x="29" y="0"/>
                      </a:lnTo>
                      <a:lnTo>
                        <a:pt x="22" y="0"/>
                      </a:lnTo>
                      <a:lnTo>
                        <a:pt x="14" y="1"/>
                      </a:lnTo>
                      <a:lnTo>
                        <a:pt x="7" y="2"/>
                      </a:lnTo>
                      <a:lnTo>
                        <a:pt x="0" y="4"/>
                      </a:lnTo>
                      <a:lnTo>
                        <a:pt x="7" y="33"/>
                      </a:lnTo>
                      <a:lnTo>
                        <a:pt x="10" y="33"/>
                      </a:lnTo>
                      <a:lnTo>
                        <a:pt x="13" y="33"/>
                      </a:lnTo>
                      <a:lnTo>
                        <a:pt x="14" y="33"/>
                      </a:lnTo>
                      <a:lnTo>
                        <a:pt x="17" y="33"/>
                      </a:lnTo>
                      <a:lnTo>
                        <a:pt x="25" y="77"/>
                      </a:lnTo>
                      <a:lnTo>
                        <a:pt x="30" y="123"/>
                      </a:lnTo>
                      <a:lnTo>
                        <a:pt x="33" y="171"/>
                      </a:lnTo>
                      <a:lnTo>
                        <a:pt x="35" y="218"/>
                      </a:lnTo>
                      <a:lnTo>
                        <a:pt x="40" y="217"/>
                      </a:lnTo>
                      <a:lnTo>
                        <a:pt x="48" y="216"/>
                      </a:lnTo>
                      <a:lnTo>
                        <a:pt x="58" y="216"/>
                      </a:lnTo>
                      <a:lnTo>
                        <a:pt x="68" y="214"/>
                      </a:lnTo>
                      <a:lnTo>
                        <a:pt x="81" y="214"/>
                      </a:lnTo>
                      <a:lnTo>
                        <a:pt x="94" y="213"/>
                      </a:lnTo>
                      <a:lnTo>
                        <a:pt x="110" y="213"/>
                      </a:lnTo>
                      <a:lnTo>
                        <a:pt x="125" y="214"/>
                      </a:lnTo>
                      <a:lnTo>
                        <a:pt x="128" y="204"/>
                      </a:lnTo>
                      <a:lnTo>
                        <a:pt x="131" y="193"/>
                      </a:lnTo>
                      <a:lnTo>
                        <a:pt x="134" y="182"/>
                      </a:lnTo>
                      <a:lnTo>
                        <a:pt x="138" y="172"/>
                      </a:lnTo>
                      <a:lnTo>
                        <a:pt x="148" y="175"/>
                      </a:lnTo>
                      <a:lnTo>
                        <a:pt x="157" y="178"/>
                      </a:lnTo>
                      <a:lnTo>
                        <a:pt x="167" y="181"/>
                      </a:lnTo>
                      <a:lnTo>
                        <a:pt x="176" y="185"/>
                      </a:lnTo>
                      <a:lnTo>
                        <a:pt x="173" y="194"/>
                      </a:lnTo>
                      <a:lnTo>
                        <a:pt x="170" y="203"/>
                      </a:lnTo>
                      <a:lnTo>
                        <a:pt x="167" y="211"/>
                      </a:lnTo>
                      <a:lnTo>
                        <a:pt x="164" y="220"/>
                      </a:lnTo>
                      <a:lnTo>
                        <a:pt x="170" y="220"/>
                      </a:lnTo>
                      <a:lnTo>
                        <a:pt x="174" y="221"/>
                      </a:lnTo>
                      <a:lnTo>
                        <a:pt x="179" y="221"/>
                      </a:lnTo>
                      <a:lnTo>
                        <a:pt x="184" y="223"/>
                      </a:lnTo>
                      <a:lnTo>
                        <a:pt x="187" y="214"/>
                      </a:lnTo>
                      <a:lnTo>
                        <a:pt x="192" y="206"/>
                      </a:lnTo>
                      <a:lnTo>
                        <a:pt x="194" y="197"/>
                      </a:lnTo>
                      <a:lnTo>
                        <a:pt x="199" y="190"/>
                      </a:lnTo>
                      <a:lnTo>
                        <a:pt x="246" y="198"/>
                      </a:lnTo>
                      <a:lnTo>
                        <a:pt x="245" y="208"/>
                      </a:lnTo>
                      <a:lnTo>
                        <a:pt x="242" y="218"/>
                      </a:lnTo>
                      <a:lnTo>
                        <a:pt x="238" y="227"/>
                      </a:lnTo>
                      <a:lnTo>
                        <a:pt x="232" y="236"/>
                      </a:lnTo>
                      <a:lnTo>
                        <a:pt x="236" y="237"/>
                      </a:lnTo>
                      <a:lnTo>
                        <a:pt x="241" y="239"/>
                      </a:lnTo>
                      <a:lnTo>
                        <a:pt x="245" y="242"/>
                      </a:lnTo>
                      <a:lnTo>
                        <a:pt x="249" y="243"/>
                      </a:lnTo>
                      <a:lnTo>
                        <a:pt x="255" y="233"/>
                      </a:lnTo>
                      <a:lnTo>
                        <a:pt x="262" y="223"/>
                      </a:lnTo>
                      <a:lnTo>
                        <a:pt x="266" y="213"/>
                      </a:lnTo>
                      <a:lnTo>
                        <a:pt x="271" y="203"/>
                      </a:lnTo>
                      <a:lnTo>
                        <a:pt x="308" y="204"/>
                      </a:lnTo>
                      <a:lnTo>
                        <a:pt x="314" y="214"/>
                      </a:lnTo>
                      <a:lnTo>
                        <a:pt x="320" y="224"/>
                      </a:lnTo>
                      <a:lnTo>
                        <a:pt x="324" y="234"/>
                      </a:lnTo>
                      <a:lnTo>
                        <a:pt x="324" y="244"/>
                      </a:lnTo>
                      <a:lnTo>
                        <a:pt x="318" y="250"/>
                      </a:lnTo>
                      <a:lnTo>
                        <a:pt x="313" y="256"/>
                      </a:lnTo>
                      <a:lnTo>
                        <a:pt x="307" y="262"/>
                      </a:lnTo>
                      <a:lnTo>
                        <a:pt x="301" y="267"/>
                      </a:lnTo>
                      <a:lnTo>
                        <a:pt x="305" y="270"/>
                      </a:lnTo>
                      <a:lnTo>
                        <a:pt x="310" y="273"/>
                      </a:lnTo>
                      <a:lnTo>
                        <a:pt x="313" y="276"/>
                      </a:lnTo>
                      <a:lnTo>
                        <a:pt x="317" y="279"/>
                      </a:lnTo>
                      <a:lnTo>
                        <a:pt x="320" y="275"/>
                      </a:lnTo>
                      <a:lnTo>
                        <a:pt x="324" y="270"/>
                      </a:lnTo>
                      <a:lnTo>
                        <a:pt x="328" y="267"/>
                      </a:lnTo>
                      <a:lnTo>
                        <a:pt x="333" y="263"/>
                      </a:lnTo>
                      <a:lnTo>
                        <a:pt x="338" y="275"/>
                      </a:lnTo>
                      <a:lnTo>
                        <a:pt x="344" y="286"/>
                      </a:lnTo>
                      <a:lnTo>
                        <a:pt x="349" y="298"/>
                      </a:lnTo>
                      <a:lnTo>
                        <a:pt x="351" y="311"/>
                      </a:lnTo>
                      <a:lnTo>
                        <a:pt x="344" y="312"/>
                      </a:lnTo>
                      <a:lnTo>
                        <a:pt x="338" y="311"/>
                      </a:lnTo>
                      <a:lnTo>
                        <a:pt x="334" y="308"/>
                      </a:lnTo>
                      <a:lnTo>
                        <a:pt x="328" y="305"/>
                      </a:lnTo>
                      <a:lnTo>
                        <a:pt x="314" y="341"/>
                      </a:lnTo>
                      <a:lnTo>
                        <a:pt x="321" y="342"/>
                      </a:lnTo>
                      <a:lnTo>
                        <a:pt x="330" y="345"/>
                      </a:lnTo>
                      <a:lnTo>
                        <a:pt x="337" y="347"/>
                      </a:lnTo>
                      <a:lnTo>
                        <a:pt x="344" y="348"/>
                      </a:lnTo>
                      <a:lnTo>
                        <a:pt x="330" y="360"/>
                      </a:lnTo>
                      <a:lnTo>
                        <a:pt x="314" y="370"/>
                      </a:lnTo>
                      <a:lnTo>
                        <a:pt x="300" y="381"/>
                      </a:lnTo>
                      <a:lnTo>
                        <a:pt x="284" y="393"/>
                      </a:lnTo>
                      <a:lnTo>
                        <a:pt x="269" y="404"/>
                      </a:lnTo>
                      <a:lnTo>
                        <a:pt x="254" y="417"/>
                      </a:lnTo>
                      <a:lnTo>
                        <a:pt x="239" y="429"/>
                      </a:lnTo>
                      <a:lnTo>
                        <a:pt x="223" y="440"/>
                      </a:lnTo>
                      <a:lnTo>
                        <a:pt x="225" y="443"/>
                      </a:lnTo>
                      <a:lnTo>
                        <a:pt x="226" y="447"/>
                      </a:lnTo>
                      <a:lnTo>
                        <a:pt x="229" y="450"/>
                      </a:lnTo>
                      <a:lnTo>
                        <a:pt x="230" y="455"/>
                      </a:lnTo>
                      <a:lnTo>
                        <a:pt x="230" y="456"/>
                      </a:lnTo>
                      <a:lnTo>
                        <a:pt x="245" y="445"/>
                      </a:lnTo>
                      <a:lnTo>
                        <a:pt x="259" y="434"/>
                      </a:lnTo>
                      <a:lnTo>
                        <a:pt x="274" y="423"/>
                      </a:lnTo>
                      <a:lnTo>
                        <a:pt x="288" y="413"/>
                      </a:lnTo>
                      <a:lnTo>
                        <a:pt x="302" y="401"/>
                      </a:lnTo>
                      <a:lnTo>
                        <a:pt x="317" y="390"/>
                      </a:lnTo>
                      <a:lnTo>
                        <a:pt x="331" y="377"/>
                      </a:lnTo>
                      <a:lnTo>
                        <a:pt x="344" y="365"/>
                      </a:lnTo>
                      <a:lnTo>
                        <a:pt x="350" y="364"/>
                      </a:lnTo>
                      <a:lnTo>
                        <a:pt x="356" y="361"/>
                      </a:lnTo>
                      <a:lnTo>
                        <a:pt x="360" y="358"/>
                      </a:lnTo>
                      <a:lnTo>
                        <a:pt x="367" y="357"/>
                      </a:lnTo>
                      <a:lnTo>
                        <a:pt x="380" y="393"/>
                      </a:lnTo>
                      <a:lnTo>
                        <a:pt x="382" y="406"/>
                      </a:lnTo>
                      <a:lnTo>
                        <a:pt x="386" y="420"/>
                      </a:lnTo>
                      <a:lnTo>
                        <a:pt x="386" y="433"/>
                      </a:lnTo>
                      <a:lnTo>
                        <a:pt x="370" y="439"/>
                      </a:lnTo>
                      <a:lnTo>
                        <a:pt x="353" y="445"/>
                      </a:lnTo>
                      <a:lnTo>
                        <a:pt x="337" y="450"/>
                      </a:lnTo>
                      <a:lnTo>
                        <a:pt x="320" y="458"/>
                      </a:lnTo>
                      <a:lnTo>
                        <a:pt x="304" y="463"/>
                      </a:lnTo>
                      <a:lnTo>
                        <a:pt x="288" y="470"/>
                      </a:lnTo>
                      <a:lnTo>
                        <a:pt x="272" y="478"/>
                      </a:lnTo>
                      <a:lnTo>
                        <a:pt x="255" y="485"/>
                      </a:lnTo>
                      <a:lnTo>
                        <a:pt x="239" y="492"/>
                      </a:lnTo>
                      <a:lnTo>
                        <a:pt x="241" y="496"/>
                      </a:lnTo>
                      <a:lnTo>
                        <a:pt x="242" y="501"/>
                      </a:lnTo>
                      <a:lnTo>
                        <a:pt x="242" y="505"/>
                      </a:lnTo>
                      <a:lnTo>
                        <a:pt x="243" y="509"/>
                      </a:lnTo>
                      <a:lnTo>
                        <a:pt x="246" y="508"/>
                      </a:lnTo>
                      <a:lnTo>
                        <a:pt x="251" y="505"/>
                      </a:lnTo>
                      <a:lnTo>
                        <a:pt x="255" y="504"/>
                      </a:lnTo>
                      <a:lnTo>
                        <a:pt x="259" y="502"/>
                      </a:lnTo>
                      <a:lnTo>
                        <a:pt x="275" y="495"/>
                      </a:lnTo>
                      <a:lnTo>
                        <a:pt x="291" y="488"/>
                      </a:lnTo>
                      <a:lnTo>
                        <a:pt x="308" y="481"/>
                      </a:lnTo>
                      <a:lnTo>
                        <a:pt x="324" y="473"/>
                      </a:lnTo>
                      <a:lnTo>
                        <a:pt x="340" y="466"/>
                      </a:lnTo>
                      <a:lnTo>
                        <a:pt x="357" y="460"/>
                      </a:lnTo>
                      <a:lnTo>
                        <a:pt x="373" y="455"/>
                      </a:lnTo>
                      <a:lnTo>
                        <a:pt x="390" y="450"/>
                      </a:lnTo>
                      <a:lnTo>
                        <a:pt x="395" y="472"/>
                      </a:lnTo>
                      <a:lnTo>
                        <a:pt x="398" y="494"/>
                      </a:lnTo>
                      <a:lnTo>
                        <a:pt x="400" y="517"/>
                      </a:lnTo>
                      <a:lnTo>
                        <a:pt x="400" y="538"/>
                      </a:lnTo>
                      <a:lnTo>
                        <a:pt x="380" y="540"/>
                      </a:lnTo>
                      <a:lnTo>
                        <a:pt x="362" y="541"/>
                      </a:lnTo>
                      <a:lnTo>
                        <a:pt x="343" y="544"/>
                      </a:lnTo>
                      <a:lnTo>
                        <a:pt x="324" y="545"/>
                      </a:lnTo>
                      <a:lnTo>
                        <a:pt x="305" y="547"/>
                      </a:lnTo>
                      <a:lnTo>
                        <a:pt x="287" y="550"/>
                      </a:lnTo>
                      <a:lnTo>
                        <a:pt x="266" y="551"/>
                      </a:lnTo>
                      <a:lnTo>
                        <a:pt x="248" y="553"/>
                      </a:lnTo>
                      <a:lnTo>
                        <a:pt x="248" y="557"/>
                      </a:lnTo>
                      <a:lnTo>
                        <a:pt x="249" y="560"/>
                      </a:lnTo>
                      <a:lnTo>
                        <a:pt x="249" y="564"/>
                      </a:lnTo>
                      <a:lnTo>
                        <a:pt x="249" y="568"/>
                      </a:lnTo>
                      <a:lnTo>
                        <a:pt x="265" y="567"/>
                      </a:lnTo>
                      <a:lnTo>
                        <a:pt x="281" y="566"/>
                      </a:lnTo>
                      <a:lnTo>
                        <a:pt x="295" y="566"/>
                      </a:lnTo>
                      <a:lnTo>
                        <a:pt x="311" y="564"/>
                      </a:lnTo>
                      <a:lnTo>
                        <a:pt x="326" y="563"/>
                      </a:lnTo>
                      <a:lnTo>
                        <a:pt x="341" y="561"/>
                      </a:lnTo>
                      <a:lnTo>
                        <a:pt x="356" y="558"/>
                      </a:lnTo>
                      <a:lnTo>
                        <a:pt x="372" y="557"/>
                      </a:lnTo>
                      <a:lnTo>
                        <a:pt x="402" y="558"/>
                      </a:lnTo>
                      <a:lnTo>
                        <a:pt x="403" y="574"/>
                      </a:lnTo>
                      <a:lnTo>
                        <a:pt x="405" y="590"/>
                      </a:lnTo>
                      <a:lnTo>
                        <a:pt x="403" y="607"/>
                      </a:lnTo>
                      <a:lnTo>
                        <a:pt x="400" y="623"/>
                      </a:lnTo>
                      <a:lnTo>
                        <a:pt x="382" y="620"/>
                      </a:lnTo>
                      <a:lnTo>
                        <a:pt x="362" y="617"/>
                      </a:lnTo>
                      <a:lnTo>
                        <a:pt x="343" y="614"/>
                      </a:lnTo>
                      <a:lnTo>
                        <a:pt x="324" y="612"/>
                      </a:lnTo>
                      <a:lnTo>
                        <a:pt x="305" y="610"/>
                      </a:lnTo>
                      <a:lnTo>
                        <a:pt x="287" y="607"/>
                      </a:lnTo>
                      <a:lnTo>
                        <a:pt x="268" y="604"/>
                      </a:lnTo>
                      <a:lnTo>
                        <a:pt x="249" y="602"/>
                      </a:lnTo>
                      <a:lnTo>
                        <a:pt x="249" y="606"/>
                      </a:lnTo>
                      <a:lnTo>
                        <a:pt x="249" y="610"/>
                      </a:lnTo>
                      <a:lnTo>
                        <a:pt x="249" y="614"/>
                      </a:lnTo>
                      <a:lnTo>
                        <a:pt x="249" y="619"/>
                      </a:lnTo>
                      <a:lnTo>
                        <a:pt x="268" y="623"/>
                      </a:lnTo>
                      <a:lnTo>
                        <a:pt x="287" y="627"/>
                      </a:lnTo>
                      <a:lnTo>
                        <a:pt x="304" y="630"/>
                      </a:lnTo>
                      <a:lnTo>
                        <a:pt x="323" y="635"/>
                      </a:lnTo>
                      <a:lnTo>
                        <a:pt x="341" y="639"/>
                      </a:lnTo>
                      <a:lnTo>
                        <a:pt x="360" y="642"/>
                      </a:lnTo>
                      <a:lnTo>
                        <a:pt x="380" y="645"/>
                      </a:lnTo>
                      <a:lnTo>
                        <a:pt x="399" y="648"/>
                      </a:lnTo>
                      <a:lnTo>
                        <a:pt x="400" y="665"/>
                      </a:lnTo>
                      <a:lnTo>
                        <a:pt x="399" y="682"/>
                      </a:lnTo>
                      <a:lnTo>
                        <a:pt x="395" y="701"/>
                      </a:lnTo>
                      <a:lnTo>
                        <a:pt x="392" y="718"/>
                      </a:lnTo>
                      <a:lnTo>
                        <a:pt x="373" y="711"/>
                      </a:lnTo>
                      <a:lnTo>
                        <a:pt x="356" y="702"/>
                      </a:lnTo>
                      <a:lnTo>
                        <a:pt x="337" y="695"/>
                      </a:lnTo>
                      <a:lnTo>
                        <a:pt x="318" y="686"/>
                      </a:lnTo>
                      <a:lnTo>
                        <a:pt x="300" y="678"/>
                      </a:lnTo>
                      <a:lnTo>
                        <a:pt x="282" y="669"/>
                      </a:lnTo>
                      <a:lnTo>
                        <a:pt x="264" y="662"/>
                      </a:lnTo>
                      <a:lnTo>
                        <a:pt x="245" y="653"/>
                      </a:lnTo>
                      <a:lnTo>
                        <a:pt x="243" y="659"/>
                      </a:lnTo>
                      <a:lnTo>
                        <a:pt x="243" y="663"/>
                      </a:lnTo>
                      <a:lnTo>
                        <a:pt x="242" y="669"/>
                      </a:lnTo>
                      <a:lnTo>
                        <a:pt x="241" y="675"/>
                      </a:lnTo>
                      <a:lnTo>
                        <a:pt x="259" y="682"/>
                      </a:lnTo>
                      <a:lnTo>
                        <a:pt x="278" y="691"/>
                      </a:lnTo>
                      <a:lnTo>
                        <a:pt x="297" y="698"/>
                      </a:lnTo>
                      <a:lnTo>
                        <a:pt x="315" y="707"/>
                      </a:lnTo>
                      <a:lnTo>
                        <a:pt x="334" y="714"/>
                      </a:lnTo>
                      <a:lnTo>
                        <a:pt x="351" y="722"/>
                      </a:lnTo>
                      <a:lnTo>
                        <a:pt x="370" y="730"/>
                      </a:lnTo>
                      <a:lnTo>
                        <a:pt x="389" y="738"/>
                      </a:lnTo>
                      <a:lnTo>
                        <a:pt x="387" y="757"/>
                      </a:lnTo>
                      <a:lnTo>
                        <a:pt x="383" y="776"/>
                      </a:lnTo>
                      <a:lnTo>
                        <a:pt x="377" y="794"/>
                      </a:lnTo>
                      <a:lnTo>
                        <a:pt x="372" y="813"/>
                      </a:lnTo>
                      <a:lnTo>
                        <a:pt x="353" y="802"/>
                      </a:lnTo>
                      <a:lnTo>
                        <a:pt x="336" y="790"/>
                      </a:lnTo>
                      <a:lnTo>
                        <a:pt x="318" y="776"/>
                      </a:lnTo>
                      <a:lnTo>
                        <a:pt x="302" y="761"/>
                      </a:lnTo>
                      <a:lnTo>
                        <a:pt x="287" y="746"/>
                      </a:lnTo>
                      <a:lnTo>
                        <a:pt x="269" y="731"/>
                      </a:lnTo>
                      <a:lnTo>
                        <a:pt x="252" y="718"/>
                      </a:lnTo>
                      <a:lnTo>
                        <a:pt x="233" y="705"/>
                      </a:lnTo>
                      <a:lnTo>
                        <a:pt x="232" y="711"/>
                      </a:lnTo>
                      <a:lnTo>
                        <a:pt x="229" y="717"/>
                      </a:lnTo>
                      <a:lnTo>
                        <a:pt x="228" y="724"/>
                      </a:lnTo>
                      <a:lnTo>
                        <a:pt x="225" y="730"/>
                      </a:lnTo>
                      <a:lnTo>
                        <a:pt x="364" y="836"/>
                      </a:lnTo>
                      <a:lnTo>
                        <a:pt x="362" y="852"/>
                      </a:lnTo>
                      <a:lnTo>
                        <a:pt x="357" y="868"/>
                      </a:lnTo>
                      <a:lnTo>
                        <a:pt x="351" y="882"/>
                      </a:lnTo>
                      <a:lnTo>
                        <a:pt x="344" y="897"/>
                      </a:lnTo>
                      <a:lnTo>
                        <a:pt x="326" y="881"/>
                      </a:lnTo>
                      <a:lnTo>
                        <a:pt x="307" y="864"/>
                      </a:lnTo>
                      <a:lnTo>
                        <a:pt x="290" y="845"/>
                      </a:lnTo>
                      <a:lnTo>
                        <a:pt x="274" y="825"/>
                      </a:lnTo>
                      <a:lnTo>
                        <a:pt x="259" y="806"/>
                      </a:lnTo>
                      <a:lnTo>
                        <a:pt x="245" y="786"/>
                      </a:lnTo>
                      <a:lnTo>
                        <a:pt x="230" y="766"/>
                      </a:lnTo>
                      <a:lnTo>
                        <a:pt x="218" y="746"/>
                      </a:lnTo>
                      <a:lnTo>
                        <a:pt x="215" y="751"/>
                      </a:lnTo>
                      <a:lnTo>
                        <a:pt x="213" y="756"/>
                      </a:lnTo>
                      <a:lnTo>
                        <a:pt x="210" y="761"/>
                      </a:lnTo>
                      <a:lnTo>
                        <a:pt x="207" y="767"/>
                      </a:lnTo>
                      <a:lnTo>
                        <a:pt x="222" y="786"/>
                      </a:lnTo>
                      <a:lnTo>
                        <a:pt x="236" y="803"/>
                      </a:lnTo>
                      <a:lnTo>
                        <a:pt x="252" y="822"/>
                      </a:lnTo>
                      <a:lnTo>
                        <a:pt x="266" y="841"/>
                      </a:lnTo>
                      <a:lnTo>
                        <a:pt x="282" y="859"/>
                      </a:lnTo>
                      <a:lnTo>
                        <a:pt x="297" y="877"/>
                      </a:lnTo>
                      <a:lnTo>
                        <a:pt x="314" y="895"/>
                      </a:lnTo>
                      <a:lnTo>
                        <a:pt x="330" y="913"/>
                      </a:lnTo>
                      <a:lnTo>
                        <a:pt x="307" y="907"/>
                      </a:lnTo>
                      <a:lnTo>
                        <a:pt x="347" y="947"/>
                      </a:lnTo>
                      <a:lnTo>
                        <a:pt x="353" y="938"/>
                      </a:lnTo>
                      <a:lnTo>
                        <a:pt x="357" y="930"/>
                      </a:lnTo>
                      <a:lnTo>
                        <a:pt x="362" y="921"/>
                      </a:lnTo>
                      <a:lnTo>
                        <a:pt x="367" y="913"/>
                      </a:lnTo>
                      <a:lnTo>
                        <a:pt x="393" y="849"/>
                      </a:lnTo>
                      <a:lnTo>
                        <a:pt x="410" y="782"/>
                      </a:lnTo>
                      <a:lnTo>
                        <a:pt x="422" y="710"/>
                      </a:lnTo>
                      <a:lnTo>
                        <a:pt x="426" y="636"/>
                      </a:lnTo>
                      <a:lnTo>
                        <a:pt x="425" y="563"/>
                      </a:lnTo>
                      <a:lnTo>
                        <a:pt x="418" y="489"/>
                      </a:lnTo>
                      <a:lnTo>
                        <a:pt x="405" y="419"/>
                      </a:lnTo>
                      <a:lnTo>
                        <a:pt x="387" y="3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2" name="Freeform 39"/>
                <p:cNvSpPr>
                  <a:spLocks/>
                </p:cNvSpPr>
                <p:nvPr/>
              </p:nvSpPr>
              <p:spPr bwMode="auto">
                <a:xfrm>
                  <a:off x="1649" y="2328"/>
                  <a:ext cx="23" cy="18"/>
                </a:xfrm>
                <a:custGeom>
                  <a:avLst/>
                  <a:gdLst>
                    <a:gd name="T0" fmla="*/ 0 w 23"/>
                    <a:gd name="T1" fmla="*/ 9 h 18"/>
                    <a:gd name="T2" fmla="*/ 6 w 23"/>
                    <a:gd name="T3" fmla="*/ 11 h 18"/>
                    <a:gd name="T4" fmla="*/ 10 w 23"/>
                    <a:gd name="T5" fmla="*/ 13 h 18"/>
                    <a:gd name="T6" fmla="*/ 14 w 23"/>
                    <a:gd name="T7" fmla="*/ 15 h 18"/>
                    <a:gd name="T8" fmla="*/ 19 w 23"/>
                    <a:gd name="T9" fmla="*/ 18 h 18"/>
                    <a:gd name="T10" fmla="*/ 20 w 23"/>
                    <a:gd name="T11" fmla="*/ 16 h 18"/>
                    <a:gd name="T12" fmla="*/ 21 w 23"/>
                    <a:gd name="T13" fmla="*/ 15 h 18"/>
                    <a:gd name="T14" fmla="*/ 21 w 23"/>
                    <a:gd name="T15" fmla="*/ 13 h 18"/>
                    <a:gd name="T16" fmla="*/ 23 w 23"/>
                    <a:gd name="T17" fmla="*/ 12 h 18"/>
                    <a:gd name="T18" fmla="*/ 19 w 23"/>
                    <a:gd name="T19" fmla="*/ 9 h 18"/>
                    <a:gd name="T20" fmla="*/ 16 w 23"/>
                    <a:gd name="T21" fmla="*/ 6 h 18"/>
                    <a:gd name="T22" fmla="*/ 11 w 23"/>
                    <a:gd name="T23" fmla="*/ 3 h 18"/>
                    <a:gd name="T24" fmla="*/ 7 w 23"/>
                    <a:gd name="T25" fmla="*/ 0 h 18"/>
                    <a:gd name="T26" fmla="*/ 6 w 23"/>
                    <a:gd name="T27" fmla="*/ 2 h 18"/>
                    <a:gd name="T28" fmla="*/ 3 w 23"/>
                    <a:gd name="T29" fmla="*/ 5 h 18"/>
                    <a:gd name="T30" fmla="*/ 1 w 23"/>
                    <a:gd name="T31" fmla="*/ 6 h 18"/>
                    <a:gd name="T32" fmla="*/ 0 w 23"/>
                    <a:gd name="T33" fmla="*/ 9 h 1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3" h="18">
                      <a:moveTo>
                        <a:pt x="0" y="9"/>
                      </a:moveTo>
                      <a:lnTo>
                        <a:pt x="6" y="11"/>
                      </a:lnTo>
                      <a:lnTo>
                        <a:pt x="10" y="13"/>
                      </a:lnTo>
                      <a:lnTo>
                        <a:pt x="14" y="15"/>
                      </a:lnTo>
                      <a:lnTo>
                        <a:pt x="19" y="18"/>
                      </a:lnTo>
                      <a:lnTo>
                        <a:pt x="20" y="16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3" y="12"/>
                      </a:lnTo>
                      <a:lnTo>
                        <a:pt x="19" y="9"/>
                      </a:lnTo>
                      <a:lnTo>
                        <a:pt x="16" y="6"/>
                      </a:lnTo>
                      <a:lnTo>
                        <a:pt x="11" y="3"/>
                      </a:lnTo>
                      <a:lnTo>
                        <a:pt x="7" y="0"/>
                      </a:lnTo>
                      <a:lnTo>
                        <a:pt x="6" y="2"/>
                      </a:lnTo>
                      <a:lnTo>
                        <a:pt x="3" y="5"/>
                      </a:lnTo>
                      <a:lnTo>
                        <a:pt x="1" y="6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3" name="Freeform 40"/>
                <p:cNvSpPr>
                  <a:spLocks/>
                </p:cNvSpPr>
                <p:nvPr/>
              </p:nvSpPr>
              <p:spPr bwMode="auto">
                <a:xfrm>
                  <a:off x="1660" y="2364"/>
                  <a:ext cx="23" cy="38"/>
                </a:xfrm>
                <a:custGeom>
                  <a:avLst/>
                  <a:gdLst>
                    <a:gd name="T0" fmla="*/ 21 w 23"/>
                    <a:gd name="T1" fmla="*/ 0 h 38"/>
                    <a:gd name="T2" fmla="*/ 0 w 23"/>
                    <a:gd name="T3" fmla="*/ 35 h 38"/>
                    <a:gd name="T4" fmla="*/ 3 w 23"/>
                    <a:gd name="T5" fmla="*/ 36 h 38"/>
                    <a:gd name="T6" fmla="*/ 5 w 23"/>
                    <a:gd name="T7" fmla="*/ 36 h 38"/>
                    <a:gd name="T8" fmla="*/ 8 w 23"/>
                    <a:gd name="T9" fmla="*/ 36 h 38"/>
                    <a:gd name="T10" fmla="*/ 9 w 23"/>
                    <a:gd name="T11" fmla="*/ 38 h 38"/>
                    <a:gd name="T12" fmla="*/ 23 w 23"/>
                    <a:gd name="T13" fmla="*/ 2 h 38"/>
                    <a:gd name="T14" fmla="*/ 22 w 23"/>
                    <a:gd name="T15" fmla="*/ 2 h 38"/>
                    <a:gd name="T16" fmla="*/ 22 w 23"/>
                    <a:gd name="T17" fmla="*/ 0 h 38"/>
                    <a:gd name="T18" fmla="*/ 22 w 23"/>
                    <a:gd name="T19" fmla="*/ 0 h 38"/>
                    <a:gd name="T20" fmla="*/ 21 w 23"/>
                    <a:gd name="T21" fmla="*/ 0 h 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38">
                      <a:moveTo>
                        <a:pt x="21" y="0"/>
                      </a:moveTo>
                      <a:lnTo>
                        <a:pt x="0" y="35"/>
                      </a:lnTo>
                      <a:lnTo>
                        <a:pt x="3" y="36"/>
                      </a:lnTo>
                      <a:lnTo>
                        <a:pt x="5" y="36"/>
                      </a:lnTo>
                      <a:lnTo>
                        <a:pt x="8" y="36"/>
                      </a:lnTo>
                      <a:lnTo>
                        <a:pt x="9" y="38"/>
                      </a:lnTo>
                      <a:lnTo>
                        <a:pt x="23" y="2"/>
                      </a:lnTo>
                      <a:lnTo>
                        <a:pt x="22" y="2"/>
                      </a:lnTo>
                      <a:lnTo>
                        <a:pt x="22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4" name="Freeform 41"/>
                <p:cNvSpPr>
                  <a:spLocks/>
                </p:cNvSpPr>
                <p:nvPr/>
              </p:nvSpPr>
              <p:spPr bwMode="auto">
                <a:xfrm>
                  <a:off x="1574" y="2501"/>
                  <a:ext cx="11" cy="22"/>
                </a:xfrm>
                <a:custGeom>
                  <a:avLst/>
                  <a:gdLst>
                    <a:gd name="T0" fmla="*/ 4 w 11"/>
                    <a:gd name="T1" fmla="*/ 22 h 22"/>
                    <a:gd name="T2" fmla="*/ 6 w 11"/>
                    <a:gd name="T3" fmla="*/ 20 h 22"/>
                    <a:gd name="T4" fmla="*/ 7 w 11"/>
                    <a:gd name="T5" fmla="*/ 19 h 22"/>
                    <a:gd name="T6" fmla="*/ 10 w 11"/>
                    <a:gd name="T7" fmla="*/ 18 h 22"/>
                    <a:gd name="T8" fmla="*/ 11 w 11"/>
                    <a:gd name="T9" fmla="*/ 16 h 22"/>
                    <a:gd name="T10" fmla="*/ 11 w 11"/>
                    <a:gd name="T11" fmla="*/ 15 h 22"/>
                    <a:gd name="T12" fmla="*/ 11 w 11"/>
                    <a:gd name="T13" fmla="*/ 15 h 22"/>
                    <a:gd name="T14" fmla="*/ 11 w 11"/>
                    <a:gd name="T15" fmla="*/ 15 h 22"/>
                    <a:gd name="T16" fmla="*/ 11 w 11"/>
                    <a:gd name="T17" fmla="*/ 15 h 22"/>
                    <a:gd name="T18" fmla="*/ 10 w 11"/>
                    <a:gd name="T19" fmla="*/ 10 h 22"/>
                    <a:gd name="T20" fmla="*/ 7 w 11"/>
                    <a:gd name="T21" fmla="*/ 7 h 22"/>
                    <a:gd name="T22" fmla="*/ 6 w 11"/>
                    <a:gd name="T23" fmla="*/ 3 h 22"/>
                    <a:gd name="T24" fmla="*/ 4 w 11"/>
                    <a:gd name="T25" fmla="*/ 0 h 22"/>
                    <a:gd name="T26" fmla="*/ 3 w 11"/>
                    <a:gd name="T27" fmla="*/ 2 h 22"/>
                    <a:gd name="T28" fmla="*/ 3 w 11"/>
                    <a:gd name="T29" fmla="*/ 2 h 22"/>
                    <a:gd name="T30" fmla="*/ 1 w 11"/>
                    <a:gd name="T31" fmla="*/ 3 h 22"/>
                    <a:gd name="T32" fmla="*/ 0 w 11"/>
                    <a:gd name="T33" fmla="*/ 3 h 22"/>
                    <a:gd name="T34" fmla="*/ 1 w 11"/>
                    <a:gd name="T35" fmla="*/ 9 h 22"/>
                    <a:gd name="T36" fmla="*/ 3 w 11"/>
                    <a:gd name="T37" fmla="*/ 13 h 22"/>
                    <a:gd name="T38" fmla="*/ 3 w 11"/>
                    <a:gd name="T39" fmla="*/ 18 h 22"/>
                    <a:gd name="T40" fmla="*/ 4 w 11"/>
                    <a:gd name="T41" fmla="*/ 22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1" h="22">
                      <a:moveTo>
                        <a:pt x="4" y="22"/>
                      </a:moveTo>
                      <a:lnTo>
                        <a:pt x="6" y="20"/>
                      </a:lnTo>
                      <a:lnTo>
                        <a:pt x="7" y="19"/>
                      </a:lnTo>
                      <a:lnTo>
                        <a:pt x="10" y="18"/>
                      </a:lnTo>
                      <a:lnTo>
                        <a:pt x="11" y="16"/>
                      </a:lnTo>
                      <a:lnTo>
                        <a:pt x="11" y="15"/>
                      </a:lnTo>
                      <a:lnTo>
                        <a:pt x="10" y="10"/>
                      </a:lnTo>
                      <a:lnTo>
                        <a:pt x="7" y="7"/>
                      </a:lnTo>
                      <a:lnTo>
                        <a:pt x="6" y="3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9"/>
                      </a:lnTo>
                      <a:lnTo>
                        <a:pt x="3" y="13"/>
                      </a:lnTo>
                      <a:lnTo>
                        <a:pt x="3" y="18"/>
                      </a:lnTo>
                      <a:lnTo>
                        <a:pt x="4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5" name="Freeform 42"/>
                <p:cNvSpPr>
                  <a:spLocks/>
                </p:cNvSpPr>
                <p:nvPr/>
              </p:nvSpPr>
              <p:spPr bwMode="auto">
                <a:xfrm>
                  <a:off x="1515" y="2418"/>
                  <a:ext cx="16" cy="18"/>
                </a:xfrm>
                <a:custGeom>
                  <a:avLst/>
                  <a:gdLst>
                    <a:gd name="T0" fmla="*/ 14 w 16"/>
                    <a:gd name="T1" fmla="*/ 18 h 18"/>
                    <a:gd name="T2" fmla="*/ 14 w 16"/>
                    <a:gd name="T3" fmla="*/ 17 h 18"/>
                    <a:gd name="T4" fmla="*/ 16 w 16"/>
                    <a:gd name="T5" fmla="*/ 17 h 18"/>
                    <a:gd name="T6" fmla="*/ 16 w 16"/>
                    <a:gd name="T7" fmla="*/ 17 h 18"/>
                    <a:gd name="T8" fmla="*/ 16 w 16"/>
                    <a:gd name="T9" fmla="*/ 16 h 18"/>
                    <a:gd name="T10" fmla="*/ 13 w 16"/>
                    <a:gd name="T11" fmla="*/ 11 h 18"/>
                    <a:gd name="T12" fmla="*/ 10 w 16"/>
                    <a:gd name="T13" fmla="*/ 7 h 18"/>
                    <a:gd name="T14" fmla="*/ 6 w 16"/>
                    <a:gd name="T15" fmla="*/ 3 h 18"/>
                    <a:gd name="T16" fmla="*/ 3 w 16"/>
                    <a:gd name="T17" fmla="*/ 0 h 18"/>
                    <a:gd name="T18" fmla="*/ 1 w 16"/>
                    <a:gd name="T19" fmla="*/ 1 h 18"/>
                    <a:gd name="T20" fmla="*/ 1 w 16"/>
                    <a:gd name="T21" fmla="*/ 1 h 18"/>
                    <a:gd name="T22" fmla="*/ 1 w 16"/>
                    <a:gd name="T23" fmla="*/ 3 h 18"/>
                    <a:gd name="T24" fmla="*/ 0 w 16"/>
                    <a:gd name="T25" fmla="*/ 3 h 18"/>
                    <a:gd name="T26" fmla="*/ 4 w 16"/>
                    <a:gd name="T27" fmla="*/ 7 h 18"/>
                    <a:gd name="T28" fmla="*/ 7 w 16"/>
                    <a:gd name="T29" fmla="*/ 11 h 18"/>
                    <a:gd name="T30" fmla="*/ 11 w 16"/>
                    <a:gd name="T31" fmla="*/ 16 h 18"/>
                    <a:gd name="T32" fmla="*/ 14 w 16"/>
                    <a:gd name="T33" fmla="*/ 18 h 1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6" h="18">
                      <a:moveTo>
                        <a:pt x="14" y="18"/>
                      </a:moveTo>
                      <a:lnTo>
                        <a:pt x="14" y="17"/>
                      </a:lnTo>
                      <a:lnTo>
                        <a:pt x="16" y="17"/>
                      </a:lnTo>
                      <a:lnTo>
                        <a:pt x="16" y="16"/>
                      </a:lnTo>
                      <a:lnTo>
                        <a:pt x="13" y="11"/>
                      </a:lnTo>
                      <a:lnTo>
                        <a:pt x="10" y="7"/>
                      </a:lnTo>
                      <a:lnTo>
                        <a:pt x="6" y="3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4" y="7"/>
                      </a:lnTo>
                      <a:lnTo>
                        <a:pt x="7" y="11"/>
                      </a:lnTo>
                      <a:lnTo>
                        <a:pt x="11" y="16"/>
                      </a:lnTo>
                      <a:lnTo>
                        <a:pt x="14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6" name="Freeform 43"/>
                <p:cNvSpPr>
                  <a:spLocks/>
                </p:cNvSpPr>
                <p:nvPr/>
              </p:nvSpPr>
              <p:spPr bwMode="auto">
                <a:xfrm>
                  <a:off x="1548" y="2459"/>
                  <a:ext cx="16" cy="24"/>
                </a:xfrm>
                <a:custGeom>
                  <a:avLst/>
                  <a:gdLst>
                    <a:gd name="T0" fmla="*/ 13 w 16"/>
                    <a:gd name="T1" fmla="*/ 24 h 24"/>
                    <a:gd name="T2" fmla="*/ 14 w 16"/>
                    <a:gd name="T3" fmla="*/ 22 h 24"/>
                    <a:gd name="T4" fmla="*/ 14 w 16"/>
                    <a:gd name="T5" fmla="*/ 21 h 24"/>
                    <a:gd name="T6" fmla="*/ 14 w 16"/>
                    <a:gd name="T7" fmla="*/ 21 h 24"/>
                    <a:gd name="T8" fmla="*/ 16 w 16"/>
                    <a:gd name="T9" fmla="*/ 19 h 24"/>
                    <a:gd name="T10" fmla="*/ 13 w 16"/>
                    <a:gd name="T11" fmla="*/ 15 h 24"/>
                    <a:gd name="T12" fmla="*/ 10 w 16"/>
                    <a:gd name="T13" fmla="*/ 9 h 24"/>
                    <a:gd name="T14" fmla="*/ 6 w 16"/>
                    <a:gd name="T15" fmla="*/ 5 h 24"/>
                    <a:gd name="T16" fmla="*/ 3 w 16"/>
                    <a:gd name="T17" fmla="*/ 0 h 24"/>
                    <a:gd name="T18" fmla="*/ 1 w 16"/>
                    <a:gd name="T19" fmla="*/ 2 h 24"/>
                    <a:gd name="T20" fmla="*/ 1 w 16"/>
                    <a:gd name="T21" fmla="*/ 2 h 24"/>
                    <a:gd name="T22" fmla="*/ 1 w 16"/>
                    <a:gd name="T23" fmla="*/ 2 h 24"/>
                    <a:gd name="T24" fmla="*/ 0 w 16"/>
                    <a:gd name="T25" fmla="*/ 3 h 24"/>
                    <a:gd name="T26" fmla="*/ 4 w 16"/>
                    <a:gd name="T27" fmla="*/ 9 h 24"/>
                    <a:gd name="T28" fmla="*/ 7 w 16"/>
                    <a:gd name="T29" fmla="*/ 13 h 24"/>
                    <a:gd name="T30" fmla="*/ 10 w 16"/>
                    <a:gd name="T31" fmla="*/ 19 h 24"/>
                    <a:gd name="T32" fmla="*/ 13 w 16"/>
                    <a:gd name="T33" fmla="*/ 24 h 2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6" h="24">
                      <a:moveTo>
                        <a:pt x="13" y="24"/>
                      </a:moveTo>
                      <a:lnTo>
                        <a:pt x="14" y="22"/>
                      </a:lnTo>
                      <a:lnTo>
                        <a:pt x="14" y="21"/>
                      </a:lnTo>
                      <a:lnTo>
                        <a:pt x="16" y="19"/>
                      </a:lnTo>
                      <a:lnTo>
                        <a:pt x="13" y="15"/>
                      </a:lnTo>
                      <a:lnTo>
                        <a:pt x="10" y="9"/>
                      </a:lnTo>
                      <a:lnTo>
                        <a:pt x="6" y="5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4" y="9"/>
                      </a:lnTo>
                      <a:lnTo>
                        <a:pt x="7" y="13"/>
                      </a:lnTo>
                      <a:lnTo>
                        <a:pt x="10" y="19"/>
                      </a:lnTo>
                      <a:lnTo>
                        <a:pt x="13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7" name="Freeform 44"/>
                <p:cNvSpPr>
                  <a:spLocks/>
                </p:cNvSpPr>
                <p:nvPr/>
              </p:nvSpPr>
              <p:spPr bwMode="auto">
                <a:xfrm>
                  <a:off x="1584" y="2553"/>
                  <a:ext cx="14" cy="23"/>
                </a:xfrm>
                <a:custGeom>
                  <a:avLst/>
                  <a:gdLst>
                    <a:gd name="T0" fmla="*/ 3 w 14"/>
                    <a:gd name="T1" fmla="*/ 23 h 23"/>
                    <a:gd name="T2" fmla="*/ 6 w 14"/>
                    <a:gd name="T3" fmla="*/ 22 h 23"/>
                    <a:gd name="T4" fmla="*/ 9 w 14"/>
                    <a:gd name="T5" fmla="*/ 20 h 23"/>
                    <a:gd name="T6" fmla="*/ 12 w 14"/>
                    <a:gd name="T7" fmla="*/ 19 h 23"/>
                    <a:gd name="T8" fmla="*/ 14 w 14"/>
                    <a:gd name="T9" fmla="*/ 17 h 23"/>
                    <a:gd name="T10" fmla="*/ 13 w 14"/>
                    <a:gd name="T11" fmla="*/ 13 h 23"/>
                    <a:gd name="T12" fmla="*/ 13 w 14"/>
                    <a:gd name="T13" fmla="*/ 9 h 23"/>
                    <a:gd name="T14" fmla="*/ 12 w 14"/>
                    <a:gd name="T15" fmla="*/ 4 h 23"/>
                    <a:gd name="T16" fmla="*/ 10 w 14"/>
                    <a:gd name="T17" fmla="*/ 0 h 23"/>
                    <a:gd name="T18" fmla="*/ 7 w 14"/>
                    <a:gd name="T19" fmla="*/ 2 h 23"/>
                    <a:gd name="T20" fmla="*/ 6 w 14"/>
                    <a:gd name="T21" fmla="*/ 2 h 23"/>
                    <a:gd name="T22" fmla="*/ 3 w 14"/>
                    <a:gd name="T23" fmla="*/ 3 h 23"/>
                    <a:gd name="T24" fmla="*/ 0 w 14"/>
                    <a:gd name="T25" fmla="*/ 4 h 23"/>
                    <a:gd name="T26" fmla="*/ 1 w 14"/>
                    <a:gd name="T27" fmla="*/ 10 h 23"/>
                    <a:gd name="T28" fmla="*/ 1 w 14"/>
                    <a:gd name="T29" fmla="*/ 14 h 23"/>
                    <a:gd name="T30" fmla="*/ 1 w 14"/>
                    <a:gd name="T31" fmla="*/ 19 h 23"/>
                    <a:gd name="T32" fmla="*/ 3 w 14"/>
                    <a:gd name="T33" fmla="*/ 23 h 2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4" h="23">
                      <a:moveTo>
                        <a:pt x="3" y="23"/>
                      </a:moveTo>
                      <a:lnTo>
                        <a:pt x="6" y="22"/>
                      </a:lnTo>
                      <a:lnTo>
                        <a:pt x="9" y="20"/>
                      </a:lnTo>
                      <a:lnTo>
                        <a:pt x="12" y="19"/>
                      </a:lnTo>
                      <a:lnTo>
                        <a:pt x="14" y="17"/>
                      </a:lnTo>
                      <a:lnTo>
                        <a:pt x="13" y="13"/>
                      </a:lnTo>
                      <a:lnTo>
                        <a:pt x="13" y="9"/>
                      </a:lnTo>
                      <a:lnTo>
                        <a:pt x="12" y="4"/>
                      </a:lnTo>
                      <a:lnTo>
                        <a:pt x="10" y="0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1" y="10"/>
                      </a:lnTo>
                      <a:lnTo>
                        <a:pt x="1" y="14"/>
                      </a:lnTo>
                      <a:lnTo>
                        <a:pt x="1" y="19"/>
                      </a:lnTo>
                      <a:lnTo>
                        <a:pt x="3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8" name="Freeform 45"/>
                <p:cNvSpPr>
                  <a:spLocks/>
                </p:cNvSpPr>
                <p:nvPr/>
              </p:nvSpPr>
              <p:spPr bwMode="auto">
                <a:xfrm>
                  <a:off x="1577" y="2706"/>
                  <a:ext cx="23" cy="30"/>
                </a:xfrm>
                <a:custGeom>
                  <a:avLst/>
                  <a:gdLst>
                    <a:gd name="T0" fmla="*/ 0 w 23"/>
                    <a:gd name="T1" fmla="*/ 21 h 30"/>
                    <a:gd name="T2" fmla="*/ 4 w 23"/>
                    <a:gd name="T3" fmla="*/ 23 h 30"/>
                    <a:gd name="T4" fmla="*/ 10 w 23"/>
                    <a:gd name="T5" fmla="*/ 26 h 30"/>
                    <a:gd name="T6" fmla="*/ 14 w 23"/>
                    <a:gd name="T7" fmla="*/ 27 h 30"/>
                    <a:gd name="T8" fmla="*/ 19 w 23"/>
                    <a:gd name="T9" fmla="*/ 30 h 30"/>
                    <a:gd name="T10" fmla="*/ 20 w 23"/>
                    <a:gd name="T11" fmla="*/ 24 h 30"/>
                    <a:gd name="T12" fmla="*/ 21 w 23"/>
                    <a:gd name="T13" fmla="*/ 18 h 30"/>
                    <a:gd name="T14" fmla="*/ 21 w 23"/>
                    <a:gd name="T15" fmla="*/ 14 h 30"/>
                    <a:gd name="T16" fmla="*/ 23 w 23"/>
                    <a:gd name="T17" fmla="*/ 8 h 30"/>
                    <a:gd name="T18" fmla="*/ 19 w 23"/>
                    <a:gd name="T19" fmla="*/ 5 h 30"/>
                    <a:gd name="T20" fmla="*/ 14 w 23"/>
                    <a:gd name="T21" fmla="*/ 4 h 30"/>
                    <a:gd name="T22" fmla="*/ 8 w 23"/>
                    <a:gd name="T23" fmla="*/ 1 h 30"/>
                    <a:gd name="T24" fmla="*/ 4 w 23"/>
                    <a:gd name="T25" fmla="*/ 0 h 30"/>
                    <a:gd name="T26" fmla="*/ 3 w 23"/>
                    <a:gd name="T27" fmla="*/ 5 h 30"/>
                    <a:gd name="T28" fmla="*/ 3 w 23"/>
                    <a:gd name="T29" fmla="*/ 10 h 30"/>
                    <a:gd name="T30" fmla="*/ 1 w 23"/>
                    <a:gd name="T31" fmla="*/ 16 h 30"/>
                    <a:gd name="T32" fmla="*/ 0 w 23"/>
                    <a:gd name="T33" fmla="*/ 21 h 3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3" h="30">
                      <a:moveTo>
                        <a:pt x="0" y="21"/>
                      </a:moveTo>
                      <a:lnTo>
                        <a:pt x="4" y="23"/>
                      </a:lnTo>
                      <a:lnTo>
                        <a:pt x="10" y="26"/>
                      </a:lnTo>
                      <a:lnTo>
                        <a:pt x="14" y="27"/>
                      </a:lnTo>
                      <a:lnTo>
                        <a:pt x="19" y="30"/>
                      </a:lnTo>
                      <a:lnTo>
                        <a:pt x="20" y="24"/>
                      </a:lnTo>
                      <a:lnTo>
                        <a:pt x="21" y="18"/>
                      </a:lnTo>
                      <a:lnTo>
                        <a:pt x="21" y="14"/>
                      </a:lnTo>
                      <a:lnTo>
                        <a:pt x="23" y="8"/>
                      </a:lnTo>
                      <a:lnTo>
                        <a:pt x="19" y="5"/>
                      </a:lnTo>
                      <a:lnTo>
                        <a:pt x="14" y="4"/>
                      </a:lnTo>
                      <a:lnTo>
                        <a:pt x="8" y="1"/>
                      </a:lnTo>
                      <a:lnTo>
                        <a:pt x="4" y="0"/>
                      </a:lnTo>
                      <a:lnTo>
                        <a:pt x="3" y="5"/>
                      </a:lnTo>
                      <a:lnTo>
                        <a:pt x="3" y="10"/>
                      </a:lnTo>
                      <a:lnTo>
                        <a:pt x="1" y="16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39" name="Freeform 46"/>
                <p:cNvSpPr>
                  <a:spLocks/>
                </p:cNvSpPr>
                <p:nvPr/>
              </p:nvSpPr>
              <p:spPr bwMode="auto">
                <a:xfrm>
                  <a:off x="1564" y="2750"/>
                  <a:ext cx="24" cy="41"/>
                </a:xfrm>
                <a:custGeom>
                  <a:avLst/>
                  <a:gdLst>
                    <a:gd name="T0" fmla="*/ 7 w 24"/>
                    <a:gd name="T1" fmla="*/ 0 h 41"/>
                    <a:gd name="T2" fmla="*/ 6 w 24"/>
                    <a:gd name="T3" fmla="*/ 6 h 41"/>
                    <a:gd name="T4" fmla="*/ 4 w 24"/>
                    <a:gd name="T5" fmla="*/ 10 h 41"/>
                    <a:gd name="T6" fmla="*/ 1 w 24"/>
                    <a:gd name="T7" fmla="*/ 16 h 41"/>
                    <a:gd name="T8" fmla="*/ 0 w 24"/>
                    <a:gd name="T9" fmla="*/ 21 h 41"/>
                    <a:gd name="T10" fmla="*/ 3 w 24"/>
                    <a:gd name="T11" fmla="*/ 23 h 41"/>
                    <a:gd name="T12" fmla="*/ 4 w 24"/>
                    <a:gd name="T13" fmla="*/ 28 h 41"/>
                    <a:gd name="T14" fmla="*/ 7 w 24"/>
                    <a:gd name="T15" fmla="*/ 31 h 41"/>
                    <a:gd name="T16" fmla="*/ 9 w 24"/>
                    <a:gd name="T17" fmla="*/ 35 h 41"/>
                    <a:gd name="T18" fmla="*/ 16 w 24"/>
                    <a:gd name="T19" fmla="*/ 41 h 41"/>
                    <a:gd name="T20" fmla="*/ 19 w 24"/>
                    <a:gd name="T21" fmla="*/ 35 h 41"/>
                    <a:gd name="T22" fmla="*/ 20 w 24"/>
                    <a:gd name="T23" fmla="*/ 28 h 41"/>
                    <a:gd name="T24" fmla="*/ 23 w 24"/>
                    <a:gd name="T25" fmla="*/ 22 h 41"/>
                    <a:gd name="T26" fmla="*/ 24 w 24"/>
                    <a:gd name="T27" fmla="*/ 16 h 41"/>
                    <a:gd name="T28" fmla="*/ 23 w 24"/>
                    <a:gd name="T29" fmla="*/ 15 h 41"/>
                    <a:gd name="T30" fmla="*/ 21 w 24"/>
                    <a:gd name="T31" fmla="*/ 15 h 41"/>
                    <a:gd name="T32" fmla="*/ 19 w 24"/>
                    <a:gd name="T33" fmla="*/ 13 h 41"/>
                    <a:gd name="T34" fmla="*/ 17 w 24"/>
                    <a:gd name="T35" fmla="*/ 13 h 41"/>
                    <a:gd name="T36" fmla="*/ 14 w 24"/>
                    <a:gd name="T37" fmla="*/ 9 h 41"/>
                    <a:gd name="T38" fmla="*/ 13 w 24"/>
                    <a:gd name="T39" fmla="*/ 6 h 41"/>
                    <a:gd name="T40" fmla="*/ 10 w 24"/>
                    <a:gd name="T41" fmla="*/ 3 h 41"/>
                    <a:gd name="T42" fmla="*/ 7 w 24"/>
                    <a:gd name="T43" fmla="*/ 0 h 4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4" h="41">
                      <a:moveTo>
                        <a:pt x="7" y="0"/>
                      </a:moveTo>
                      <a:lnTo>
                        <a:pt x="6" y="6"/>
                      </a:lnTo>
                      <a:lnTo>
                        <a:pt x="4" y="10"/>
                      </a:lnTo>
                      <a:lnTo>
                        <a:pt x="1" y="16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4" y="28"/>
                      </a:lnTo>
                      <a:lnTo>
                        <a:pt x="7" y="31"/>
                      </a:lnTo>
                      <a:lnTo>
                        <a:pt x="9" y="35"/>
                      </a:lnTo>
                      <a:lnTo>
                        <a:pt x="16" y="41"/>
                      </a:lnTo>
                      <a:lnTo>
                        <a:pt x="19" y="35"/>
                      </a:lnTo>
                      <a:lnTo>
                        <a:pt x="20" y="28"/>
                      </a:lnTo>
                      <a:lnTo>
                        <a:pt x="23" y="22"/>
                      </a:lnTo>
                      <a:lnTo>
                        <a:pt x="24" y="16"/>
                      </a:lnTo>
                      <a:lnTo>
                        <a:pt x="23" y="15"/>
                      </a:lnTo>
                      <a:lnTo>
                        <a:pt x="21" y="15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0" name="Freeform 47"/>
                <p:cNvSpPr>
                  <a:spLocks/>
                </p:cNvSpPr>
                <p:nvPr/>
              </p:nvSpPr>
              <p:spPr bwMode="auto">
                <a:xfrm>
                  <a:off x="1585" y="2660"/>
                  <a:ext cx="19" cy="20"/>
                </a:xfrm>
                <a:custGeom>
                  <a:avLst/>
                  <a:gdLst>
                    <a:gd name="T0" fmla="*/ 0 w 19"/>
                    <a:gd name="T1" fmla="*/ 15 h 20"/>
                    <a:gd name="T2" fmla="*/ 5 w 19"/>
                    <a:gd name="T3" fmla="*/ 17 h 20"/>
                    <a:gd name="T4" fmla="*/ 9 w 19"/>
                    <a:gd name="T5" fmla="*/ 17 h 20"/>
                    <a:gd name="T6" fmla="*/ 13 w 19"/>
                    <a:gd name="T7" fmla="*/ 18 h 20"/>
                    <a:gd name="T8" fmla="*/ 19 w 19"/>
                    <a:gd name="T9" fmla="*/ 20 h 20"/>
                    <a:gd name="T10" fmla="*/ 19 w 19"/>
                    <a:gd name="T11" fmla="*/ 15 h 20"/>
                    <a:gd name="T12" fmla="*/ 19 w 19"/>
                    <a:gd name="T13" fmla="*/ 11 h 20"/>
                    <a:gd name="T14" fmla="*/ 19 w 19"/>
                    <a:gd name="T15" fmla="*/ 7 h 20"/>
                    <a:gd name="T16" fmla="*/ 19 w 19"/>
                    <a:gd name="T17" fmla="*/ 3 h 20"/>
                    <a:gd name="T18" fmla="*/ 15 w 19"/>
                    <a:gd name="T19" fmla="*/ 3 h 20"/>
                    <a:gd name="T20" fmla="*/ 11 w 19"/>
                    <a:gd name="T21" fmla="*/ 1 h 20"/>
                    <a:gd name="T22" fmla="*/ 6 w 19"/>
                    <a:gd name="T23" fmla="*/ 1 h 20"/>
                    <a:gd name="T24" fmla="*/ 2 w 19"/>
                    <a:gd name="T25" fmla="*/ 0 h 20"/>
                    <a:gd name="T26" fmla="*/ 2 w 19"/>
                    <a:gd name="T27" fmla="*/ 4 h 20"/>
                    <a:gd name="T28" fmla="*/ 2 w 19"/>
                    <a:gd name="T29" fmla="*/ 8 h 20"/>
                    <a:gd name="T30" fmla="*/ 2 w 19"/>
                    <a:gd name="T31" fmla="*/ 13 h 20"/>
                    <a:gd name="T32" fmla="*/ 0 w 19"/>
                    <a:gd name="T33" fmla="*/ 15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9" h="20">
                      <a:moveTo>
                        <a:pt x="0" y="15"/>
                      </a:moveTo>
                      <a:lnTo>
                        <a:pt x="5" y="17"/>
                      </a:lnTo>
                      <a:lnTo>
                        <a:pt x="9" y="17"/>
                      </a:lnTo>
                      <a:lnTo>
                        <a:pt x="13" y="18"/>
                      </a:lnTo>
                      <a:lnTo>
                        <a:pt x="19" y="20"/>
                      </a:lnTo>
                      <a:lnTo>
                        <a:pt x="19" y="15"/>
                      </a:lnTo>
                      <a:lnTo>
                        <a:pt x="19" y="11"/>
                      </a:lnTo>
                      <a:lnTo>
                        <a:pt x="19" y="7"/>
                      </a:lnTo>
                      <a:lnTo>
                        <a:pt x="19" y="3"/>
                      </a:lnTo>
                      <a:lnTo>
                        <a:pt x="15" y="3"/>
                      </a:lnTo>
                      <a:lnTo>
                        <a:pt x="11" y="1"/>
                      </a:lnTo>
                      <a:lnTo>
                        <a:pt x="6" y="1"/>
                      </a:ln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8"/>
                      </a:lnTo>
                      <a:lnTo>
                        <a:pt x="2" y="13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1" name="Freeform 48"/>
                <p:cNvSpPr>
                  <a:spLocks/>
                </p:cNvSpPr>
                <p:nvPr/>
              </p:nvSpPr>
              <p:spPr bwMode="auto">
                <a:xfrm>
                  <a:off x="1588" y="2614"/>
                  <a:ext cx="16" cy="17"/>
                </a:xfrm>
                <a:custGeom>
                  <a:avLst/>
                  <a:gdLst>
                    <a:gd name="T0" fmla="*/ 0 w 16"/>
                    <a:gd name="T1" fmla="*/ 17 h 17"/>
                    <a:gd name="T2" fmla="*/ 5 w 16"/>
                    <a:gd name="T3" fmla="*/ 17 h 17"/>
                    <a:gd name="T4" fmla="*/ 9 w 16"/>
                    <a:gd name="T5" fmla="*/ 17 h 17"/>
                    <a:gd name="T6" fmla="*/ 12 w 16"/>
                    <a:gd name="T7" fmla="*/ 17 h 17"/>
                    <a:gd name="T8" fmla="*/ 16 w 16"/>
                    <a:gd name="T9" fmla="*/ 15 h 17"/>
                    <a:gd name="T10" fmla="*/ 16 w 16"/>
                    <a:gd name="T11" fmla="*/ 11 h 17"/>
                    <a:gd name="T12" fmla="*/ 16 w 16"/>
                    <a:gd name="T13" fmla="*/ 7 h 17"/>
                    <a:gd name="T14" fmla="*/ 15 w 16"/>
                    <a:gd name="T15" fmla="*/ 4 h 17"/>
                    <a:gd name="T16" fmla="*/ 15 w 16"/>
                    <a:gd name="T17" fmla="*/ 0 h 17"/>
                    <a:gd name="T18" fmla="*/ 12 w 16"/>
                    <a:gd name="T19" fmla="*/ 0 h 17"/>
                    <a:gd name="T20" fmla="*/ 8 w 16"/>
                    <a:gd name="T21" fmla="*/ 0 h 17"/>
                    <a:gd name="T22" fmla="*/ 5 w 16"/>
                    <a:gd name="T23" fmla="*/ 0 h 17"/>
                    <a:gd name="T24" fmla="*/ 0 w 16"/>
                    <a:gd name="T25" fmla="*/ 0 h 17"/>
                    <a:gd name="T26" fmla="*/ 0 w 16"/>
                    <a:gd name="T27" fmla="*/ 4 h 17"/>
                    <a:gd name="T28" fmla="*/ 0 w 16"/>
                    <a:gd name="T29" fmla="*/ 8 h 17"/>
                    <a:gd name="T30" fmla="*/ 0 w 16"/>
                    <a:gd name="T31" fmla="*/ 13 h 17"/>
                    <a:gd name="T32" fmla="*/ 0 w 16"/>
                    <a:gd name="T33" fmla="*/ 17 h 1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6" h="17">
                      <a:moveTo>
                        <a:pt x="0" y="17"/>
                      </a:moveTo>
                      <a:lnTo>
                        <a:pt x="5" y="17"/>
                      </a:lnTo>
                      <a:lnTo>
                        <a:pt x="9" y="17"/>
                      </a:lnTo>
                      <a:lnTo>
                        <a:pt x="12" y="17"/>
                      </a:lnTo>
                      <a:lnTo>
                        <a:pt x="16" y="15"/>
                      </a:lnTo>
                      <a:lnTo>
                        <a:pt x="16" y="11"/>
                      </a:lnTo>
                      <a:lnTo>
                        <a:pt x="16" y="7"/>
                      </a:lnTo>
                      <a:lnTo>
                        <a:pt x="15" y="4"/>
                      </a:lnTo>
                      <a:lnTo>
                        <a:pt x="15" y="0"/>
                      </a:lnTo>
                      <a:lnTo>
                        <a:pt x="12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2" name="Freeform 49"/>
                <p:cNvSpPr>
                  <a:spLocks/>
                </p:cNvSpPr>
                <p:nvPr/>
              </p:nvSpPr>
              <p:spPr bwMode="auto">
                <a:xfrm>
                  <a:off x="1547" y="2789"/>
                  <a:ext cx="26" cy="39"/>
                </a:xfrm>
                <a:custGeom>
                  <a:avLst/>
                  <a:gdLst>
                    <a:gd name="T0" fmla="*/ 10 w 26"/>
                    <a:gd name="T1" fmla="*/ 0 h 39"/>
                    <a:gd name="T2" fmla="*/ 7 w 26"/>
                    <a:gd name="T3" fmla="*/ 6 h 39"/>
                    <a:gd name="T4" fmla="*/ 5 w 26"/>
                    <a:gd name="T5" fmla="*/ 10 h 39"/>
                    <a:gd name="T6" fmla="*/ 2 w 26"/>
                    <a:gd name="T7" fmla="*/ 16 h 39"/>
                    <a:gd name="T8" fmla="*/ 0 w 26"/>
                    <a:gd name="T9" fmla="*/ 20 h 39"/>
                    <a:gd name="T10" fmla="*/ 4 w 26"/>
                    <a:gd name="T11" fmla="*/ 25 h 39"/>
                    <a:gd name="T12" fmla="*/ 8 w 26"/>
                    <a:gd name="T13" fmla="*/ 29 h 39"/>
                    <a:gd name="T14" fmla="*/ 11 w 26"/>
                    <a:gd name="T15" fmla="*/ 35 h 39"/>
                    <a:gd name="T16" fmla="*/ 15 w 26"/>
                    <a:gd name="T17" fmla="*/ 39 h 39"/>
                    <a:gd name="T18" fmla="*/ 18 w 26"/>
                    <a:gd name="T19" fmla="*/ 33 h 39"/>
                    <a:gd name="T20" fmla="*/ 21 w 26"/>
                    <a:gd name="T21" fmla="*/ 28 h 39"/>
                    <a:gd name="T22" fmla="*/ 23 w 26"/>
                    <a:gd name="T23" fmla="*/ 23 h 39"/>
                    <a:gd name="T24" fmla="*/ 26 w 26"/>
                    <a:gd name="T25" fmla="*/ 18 h 39"/>
                    <a:gd name="T26" fmla="*/ 24 w 26"/>
                    <a:gd name="T27" fmla="*/ 16 h 39"/>
                    <a:gd name="T28" fmla="*/ 24 w 26"/>
                    <a:gd name="T29" fmla="*/ 15 h 39"/>
                    <a:gd name="T30" fmla="*/ 23 w 26"/>
                    <a:gd name="T31" fmla="*/ 12 h 39"/>
                    <a:gd name="T32" fmla="*/ 21 w 26"/>
                    <a:gd name="T33" fmla="*/ 10 h 39"/>
                    <a:gd name="T34" fmla="*/ 18 w 26"/>
                    <a:gd name="T35" fmla="*/ 7 h 39"/>
                    <a:gd name="T36" fmla="*/ 15 w 26"/>
                    <a:gd name="T37" fmla="*/ 6 h 39"/>
                    <a:gd name="T38" fmla="*/ 13 w 26"/>
                    <a:gd name="T39" fmla="*/ 3 h 39"/>
                    <a:gd name="T40" fmla="*/ 10 w 26"/>
                    <a:gd name="T41" fmla="*/ 0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26" h="39">
                      <a:moveTo>
                        <a:pt x="10" y="0"/>
                      </a:moveTo>
                      <a:lnTo>
                        <a:pt x="7" y="6"/>
                      </a:lnTo>
                      <a:lnTo>
                        <a:pt x="5" y="10"/>
                      </a:lnTo>
                      <a:lnTo>
                        <a:pt x="2" y="16"/>
                      </a:lnTo>
                      <a:lnTo>
                        <a:pt x="0" y="20"/>
                      </a:lnTo>
                      <a:lnTo>
                        <a:pt x="4" y="25"/>
                      </a:lnTo>
                      <a:lnTo>
                        <a:pt x="8" y="29"/>
                      </a:lnTo>
                      <a:lnTo>
                        <a:pt x="11" y="35"/>
                      </a:lnTo>
                      <a:lnTo>
                        <a:pt x="15" y="39"/>
                      </a:lnTo>
                      <a:lnTo>
                        <a:pt x="18" y="33"/>
                      </a:lnTo>
                      <a:lnTo>
                        <a:pt x="21" y="28"/>
                      </a:lnTo>
                      <a:lnTo>
                        <a:pt x="23" y="23"/>
                      </a:lnTo>
                      <a:lnTo>
                        <a:pt x="26" y="18"/>
                      </a:lnTo>
                      <a:lnTo>
                        <a:pt x="24" y="16"/>
                      </a:lnTo>
                      <a:lnTo>
                        <a:pt x="24" y="15"/>
                      </a:lnTo>
                      <a:lnTo>
                        <a:pt x="23" y="12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6"/>
                      </a:lnTo>
                      <a:lnTo>
                        <a:pt x="13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3" name="Freeform 50"/>
                <p:cNvSpPr>
                  <a:spLocks/>
                </p:cNvSpPr>
                <p:nvPr/>
              </p:nvSpPr>
              <p:spPr bwMode="auto">
                <a:xfrm>
                  <a:off x="1524" y="2832"/>
                  <a:ext cx="23" cy="36"/>
                </a:xfrm>
                <a:custGeom>
                  <a:avLst/>
                  <a:gdLst>
                    <a:gd name="T0" fmla="*/ 0 w 23"/>
                    <a:gd name="T1" fmla="*/ 19 h 36"/>
                    <a:gd name="T2" fmla="*/ 2 w 23"/>
                    <a:gd name="T3" fmla="*/ 23 h 36"/>
                    <a:gd name="T4" fmla="*/ 5 w 23"/>
                    <a:gd name="T5" fmla="*/ 28 h 36"/>
                    <a:gd name="T6" fmla="*/ 8 w 23"/>
                    <a:gd name="T7" fmla="*/ 32 h 36"/>
                    <a:gd name="T8" fmla="*/ 11 w 23"/>
                    <a:gd name="T9" fmla="*/ 36 h 36"/>
                    <a:gd name="T10" fmla="*/ 14 w 23"/>
                    <a:gd name="T11" fmla="*/ 32 h 36"/>
                    <a:gd name="T12" fmla="*/ 17 w 23"/>
                    <a:gd name="T13" fmla="*/ 28 h 36"/>
                    <a:gd name="T14" fmla="*/ 20 w 23"/>
                    <a:gd name="T15" fmla="*/ 23 h 36"/>
                    <a:gd name="T16" fmla="*/ 23 w 23"/>
                    <a:gd name="T17" fmla="*/ 21 h 36"/>
                    <a:gd name="T18" fmla="*/ 20 w 23"/>
                    <a:gd name="T19" fmla="*/ 15 h 36"/>
                    <a:gd name="T20" fmla="*/ 17 w 23"/>
                    <a:gd name="T21" fmla="*/ 11 h 36"/>
                    <a:gd name="T22" fmla="*/ 14 w 23"/>
                    <a:gd name="T23" fmla="*/ 6 h 36"/>
                    <a:gd name="T24" fmla="*/ 11 w 23"/>
                    <a:gd name="T25" fmla="*/ 0 h 36"/>
                    <a:gd name="T26" fmla="*/ 8 w 23"/>
                    <a:gd name="T27" fmla="*/ 6 h 36"/>
                    <a:gd name="T28" fmla="*/ 5 w 23"/>
                    <a:gd name="T29" fmla="*/ 11 h 36"/>
                    <a:gd name="T30" fmla="*/ 2 w 23"/>
                    <a:gd name="T31" fmla="*/ 15 h 36"/>
                    <a:gd name="T32" fmla="*/ 0 w 23"/>
                    <a:gd name="T33" fmla="*/ 19 h 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3" h="36">
                      <a:moveTo>
                        <a:pt x="0" y="19"/>
                      </a:moveTo>
                      <a:lnTo>
                        <a:pt x="2" y="23"/>
                      </a:lnTo>
                      <a:lnTo>
                        <a:pt x="5" y="28"/>
                      </a:lnTo>
                      <a:lnTo>
                        <a:pt x="8" y="32"/>
                      </a:lnTo>
                      <a:lnTo>
                        <a:pt x="11" y="36"/>
                      </a:lnTo>
                      <a:lnTo>
                        <a:pt x="14" y="32"/>
                      </a:lnTo>
                      <a:lnTo>
                        <a:pt x="17" y="28"/>
                      </a:lnTo>
                      <a:lnTo>
                        <a:pt x="20" y="23"/>
                      </a:lnTo>
                      <a:lnTo>
                        <a:pt x="23" y="21"/>
                      </a:lnTo>
                      <a:lnTo>
                        <a:pt x="20" y="15"/>
                      </a:lnTo>
                      <a:lnTo>
                        <a:pt x="17" y="11"/>
                      </a:lnTo>
                      <a:lnTo>
                        <a:pt x="14" y="6"/>
                      </a:lnTo>
                      <a:lnTo>
                        <a:pt x="11" y="0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2" y="15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4" name="Freeform 51"/>
                <p:cNvSpPr>
                  <a:spLocks/>
                </p:cNvSpPr>
                <p:nvPr/>
              </p:nvSpPr>
              <p:spPr bwMode="auto">
                <a:xfrm>
                  <a:off x="1482" y="2389"/>
                  <a:ext cx="17" cy="17"/>
                </a:xfrm>
                <a:custGeom>
                  <a:avLst/>
                  <a:gdLst>
                    <a:gd name="T0" fmla="*/ 16 w 17"/>
                    <a:gd name="T1" fmla="*/ 17 h 17"/>
                    <a:gd name="T2" fmla="*/ 17 w 17"/>
                    <a:gd name="T3" fmla="*/ 16 h 17"/>
                    <a:gd name="T4" fmla="*/ 17 w 17"/>
                    <a:gd name="T5" fmla="*/ 14 h 17"/>
                    <a:gd name="T6" fmla="*/ 17 w 17"/>
                    <a:gd name="T7" fmla="*/ 14 h 17"/>
                    <a:gd name="T8" fmla="*/ 17 w 17"/>
                    <a:gd name="T9" fmla="*/ 13 h 17"/>
                    <a:gd name="T10" fmla="*/ 14 w 17"/>
                    <a:gd name="T11" fmla="*/ 9 h 17"/>
                    <a:gd name="T12" fmla="*/ 10 w 17"/>
                    <a:gd name="T13" fmla="*/ 6 h 17"/>
                    <a:gd name="T14" fmla="*/ 6 w 17"/>
                    <a:gd name="T15" fmla="*/ 3 h 17"/>
                    <a:gd name="T16" fmla="*/ 3 w 17"/>
                    <a:gd name="T17" fmla="*/ 0 h 17"/>
                    <a:gd name="T18" fmla="*/ 1 w 17"/>
                    <a:gd name="T19" fmla="*/ 1 h 17"/>
                    <a:gd name="T20" fmla="*/ 1 w 17"/>
                    <a:gd name="T21" fmla="*/ 1 h 17"/>
                    <a:gd name="T22" fmla="*/ 1 w 17"/>
                    <a:gd name="T23" fmla="*/ 3 h 17"/>
                    <a:gd name="T24" fmla="*/ 0 w 17"/>
                    <a:gd name="T25" fmla="*/ 4 h 17"/>
                    <a:gd name="T26" fmla="*/ 4 w 17"/>
                    <a:gd name="T27" fmla="*/ 7 h 17"/>
                    <a:gd name="T28" fmla="*/ 8 w 17"/>
                    <a:gd name="T29" fmla="*/ 10 h 17"/>
                    <a:gd name="T30" fmla="*/ 13 w 17"/>
                    <a:gd name="T31" fmla="*/ 13 h 17"/>
                    <a:gd name="T32" fmla="*/ 16 w 17"/>
                    <a:gd name="T33" fmla="*/ 17 h 1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17" h="17">
                      <a:moveTo>
                        <a:pt x="16" y="17"/>
                      </a:moveTo>
                      <a:lnTo>
                        <a:pt x="17" y="16"/>
                      </a:lnTo>
                      <a:lnTo>
                        <a:pt x="17" y="14"/>
                      </a:lnTo>
                      <a:lnTo>
                        <a:pt x="17" y="13"/>
                      </a:lnTo>
                      <a:lnTo>
                        <a:pt x="14" y="9"/>
                      </a:lnTo>
                      <a:lnTo>
                        <a:pt x="10" y="6"/>
                      </a:lnTo>
                      <a:lnTo>
                        <a:pt x="6" y="3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4" y="7"/>
                      </a:lnTo>
                      <a:lnTo>
                        <a:pt x="8" y="10"/>
                      </a:lnTo>
                      <a:lnTo>
                        <a:pt x="13" y="13"/>
                      </a:lnTo>
                      <a:lnTo>
                        <a:pt x="16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5" name="Freeform 52"/>
                <p:cNvSpPr>
                  <a:spLocks/>
                </p:cNvSpPr>
                <p:nvPr/>
              </p:nvSpPr>
              <p:spPr bwMode="auto">
                <a:xfrm>
                  <a:off x="1502" y="2864"/>
                  <a:ext cx="20" cy="33"/>
                </a:xfrm>
                <a:custGeom>
                  <a:avLst/>
                  <a:gdLst>
                    <a:gd name="T0" fmla="*/ 20 w 20"/>
                    <a:gd name="T1" fmla="*/ 19 h 33"/>
                    <a:gd name="T2" fmla="*/ 13 w 20"/>
                    <a:gd name="T3" fmla="*/ 0 h 33"/>
                    <a:gd name="T4" fmla="*/ 9 w 20"/>
                    <a:gd name="T5" fmla="*/ 6 h 33"/>
                    <a:gd name="T6" fmla="*/ 6 w 20"/>
                    <a:gd name="T7" fmla="*/ 10 h 33"/>
                    <a:gd name="T8" fmla="*/ 3 w 20"/>
                    <a:gd name="T9" fmla="*/ 15 h 33"/>
                    <a:gd name="T10" fmla="*/ 0 w 20"/>
                    <a:gd name="T11" fmla="*/ 17 h 33"/>
                    <a:gd name="T12" fmla="*/ 6 w 20"/>
                    <a:gd name="T13" fmla="*/ 33 h 33"/>
                    <a:gd name="T14" fmla="*/ 10 w 20"/>
                    <a:gd name="T15" fmla="*/ 30 h 33"/>
                    <a:gd name="T16" fmla="*/ 13 w 20"/>
                    <a:gd name="T17" fmla="*/ 26 h 33"/>
                    <a:gd name="T18" fmla="*/ 17 w 20"/>
                    <a:gd name="T19" fmla="*/ 22 h 33"/>
                    <a:gd name="T20" fmla="*/ 20 w 20"/>
                    <a:gd name="T21" fmla="*/ 19 h 3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0" h="33">
                      <a:moveTo>
                        <a:pt x="20" y="19"/>
                      </a:moveTo>
                      <a:lnTo>
                        <a:pt x="13" y="0"/>
                      </a:lnTo>
                      <a:lnTo>
                        <a:pt x="9" y="6"/>
                      </a:lnTo>
                      <a:lnTo>
                        <a:pt x="6" y="10"/>
                      </a:lnTo>
                      <a:lnTo>
                        <a:pt x="3" y="15"/>
                      </a:lnTo>
                      <a:lnTo>
                        <a:pt x="0" y="17"/>
                      </a:lnTo>
                      <a:lnTo>
                        <a:pt x="6" y="33"/>
                      </a:lnTo>
                      <a:lnTo>
                        <a:pt x="10" y="30"/>
                      </a:lnTo>
                      <a:lnTo>
                        <a:pt x="13" y="26"/>
                      </a:lnTo>
                      <a:lnTo>
                        <a:pt x="17" y="22"/>
                      </a:lnTo>
                      <a:lnTo>
                        <a:pt x="20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6" name="Freeform 53"/>
                <p:cNvSpPr>
                  <a:spLocks/>
                </p:cNvSpPr>
                <p:nvPr/>
              </p:nvSpPr>
              <p:spPr bwMode="auto">
                <a:xfrm>
                  <a:off x="1508" y="2853"/>
                  <a:ext cx="193" cy="289"/>
                </a:xfrm>
                <a:custGeom>
                  <a:avLst/>
                  <a:gdLst>
                    <a:gd name="T0" fmla="*/ 36 w 193"/>
                    <a:gd name="T1" fmla="*/ 2 h 289"/>
                    <a:gd name="T2" fmla="*/ 30 w 193"/>
                    <a:gd name="T3" fmla="*/ 11 h 289"/>
                    <a:gd name="T4" fmla="*/ 33 w 193"/>
                    <a:gd name="T5" fmla="*/ 26 h 289"/>
                    <a:gd name="T6" fmla="*/ 44 w 193"/>
                    <a:gd name="T7" fmla="*/ 46 h 289"/>
                    <a:gd name="T8" fmla="*/ 56 w 193"/>
                    <a:gd name="T9" fmla="*/ 64 h 289"/>
                    <a:gd name="T10" fmla="*/ 67 w 193"/>
                    <a:gd name="T11" fmla="*/ 85 h 289"/>
                    <a:gd name="T12" fmla="*/ 39 w 193"/>
                    <a:gd name="T13" fmla="*/ 83 h 289"/>
                    <a:gd name="T14" fmla="*/ 11 w 193"/>
                    <a:gd name="T15" fmla="*/ 33 h 289"/>
                    <a:gd name="T16" fmla="*/ 4 w 193"/>
                    <a:gd name="T17" fmla="*/ 41 h 289"/>
                    <a:gd name="T18" fmla="*/ 14 w 193"/>
                    <a:gd name="T19" fmla="*/ 76 h 289"/>
                    <a:gd name="T20" fmla="*/ 7 w 193"/>
                    <a:gd name="T21" fmla="*/ 76 h 289"/>
                    <a:gd name="T22" fmla="*/ 0 w 193"/>
                    <a:gd name="T23" fmla="*/ 74 h 289"/>
                    <a:gd name="T24" fmla="*/ 31 w 193"/>
                    <a:gd name="T25" fmla="*/ 123 h 289"/>
                    <a:gd name="T26" fmla="*/ 47 w 193"/>
                    <a:gd name="T27" fmla="*/ 148 h 289"/>
                    <a:gd name="T28" fmla="*/ 56 w 193"/>
                    <a:gd name="T29" fmla="*/ 180 h 289"/>
                    <a:gd name="T30" fmla="*/ 65 w 193"/>
                    <a:gd name="T31" fmla="*/ 210 h 289"/>
                    <a:gd name="T32" fmla="*/ 75 w 193"/>
                    <a:gd name="T33" fmla="*/ 234 h 289"/>
                    <a:gd name="T34" fmla="*/ 83 w 193"/>
                    <a:gd name="T35" fmla="*/ 256 h 289"/>
                    <a:gd name="T36" fmla="*/ 67 w 193"/>
                    <a:gd name="T37" fmla="*/ 270 h 289"/>
                    <a:gd name="T38" fmla="*/ 86 w 193"/>
                    <a:gd name="T39" fmla="*/ 283 h 289"/>
                    <a:gd name="T40" fmla="*/ 101 w 193"/>
                    <a:gd name="T41" fmla="*/ 272 h 289"/>
                    <a:gd name="T42" fmla="*/ 113 w 193"/>
                    <a:gd name="T43" fmla="*/ 259 h 289"/>
                    <a:gd name="T44" fmla="*/ 126 w 193"/>
                    <a:gd name="T45" fmla="*/ 246 h 289"/>
                    <a:gd name="T46" fmla="*/ 119 w 193"/>
                    <a:gd name="T47" fmla="*/ 214 h 289"/>
                    <a:gd name="T48" fmla="*/ 59 w 193"/>
                    <a:gd name="T49" fmla="*/ 129 h 289"/>
                    <a:gd name="T50" fmla="*/ 111 w 193"/>
                    <a:gd name="T51" fmla="*/ 158 h 289"/>
                    <a:gd name="T52" fmla="*/ 126 w 193"/>
                    <a:gd name="T53" fmla="*/ 187 h 289"/>
                    <a:gd name="T54" fmla="*/ 122 w 193"/>
                    <a:gd name="T55" fmla="*/ 213 h 289"/>
                    <a:gd name="T56" fmla="*/ 144 w 193"/>
                    <a:gd name="T57" fmla="*/ 227 h 289"/>
                    <a:gd name="T58" fmla="*/ 158 w 193"/>
                    <a:gd name="T59" fmla="*/ 208 h 289"/>
                    <a:gd name="T60" fmla="*/ 151 w 193"/>
                    <a:gd name="T61" fmla="*/ 175 h 289"/>
                    <a:gd name="T62" fmla="*/ 142 w 193"/>
                    <a:gd name="T63" fmla="*/ 175 h 289"/>
                    <a:gd name="T64" fmla="*/ 137 w 193"/>
                    <a:gd name="T65" fmla="*/ 161 h 289"/>
                    <a:gd name="T66" fmla="*/ 144 w 193"/>
                    <a:gd name="T67" fmla="*/ 155 h 289"/>
                    <a:gd name="T68" fmla="*/ 158 w 193"/>
                    <a:gd name="T69" fmla="*/ 161 h 289"/>
                    <a:gd name="T70" fmla="*/ 152 w 193"/>
                    <a:gd name="T71" fmla="*/ 174 h 289"/>
                    <a:gd name="T72" fmla="*/ 174 w 193"/>
                    <a:gd name="T73" fmla="*/ 185 h 289"/>
                    <a:gd name="T74" fmla="*/ 187 w 193"/>
                    <a:gd name="T75" fmla="*/ 167 h 289"/>
                    <a:gd name="T76" fmla="*/ 152 w 193"/>
                    <a:gd name="T77" fmla="*/ 115 h 289"/>
                    <a:gd name="T78" fmla="*/ 101 w 193"/>
                    <a:gd name="T79" fmla="*/ 93 h 289"/>
                    <a:gd name="T80" fmla="*/ 82 w 193"/>
                    <a:gd name="T81" fmla="*/ 67 h 289"/>
                    <a:gd name="T82" fmla="*/ 65 w 193"/>
                    <a:gd name="T83" fmla="*/ 40 h 289"/>
                    <a:gd name="T84" fmla="*/ 47 w 193"/>
                    <a:gd name="T85" fmla="*/ 13 h 289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193" h="289">
                      <a:moveTo>
                        <a:pt x="39" y="0"/>
                      </a:moveTo>
                      <a:lnTo>
                        <a:pt x="36" y="2"/>
                      </a:lnTo>
                      <a:lnTo>
                        <a:pt x="33" y="7"/>
                      </a:lnTo>
                      <a:lnTo>
                        <a:pt x="30" y="11"/>
                      </a:lnTo>
                      <a:lnTo>
                        <a:pt x="27" y="15"/>
                      </a:lnTo>
                      <a:lnTo>
                        <a:pt x="33" y="26"/>
                      </a:lnTo>
                      <a:lnTo>
                        <a:pt x="39" y="36"/>
                      </a:lnTo>
                      <a:lnTo>
                        <a:pt x="44" y="46"/>
                      </a:lnTo>
                      <a:lnTo>
                        <a:pt x="50" y="54"/>
                      </a:lnTo>
                      <a:lnTo>
                        <a:pt x="56" y="64"/>
                      </a:lnTo>
                      <a:lnTo>
                        <a:pt x="62" y="74"/>
                      </a:lnTo>
                      <a:lnTo>
                        <a:pt x="67" y="85"/>
                      </a:lnTo>
                      <a:lnTo>
                        <a:pt x="73" y="95"/>
                      </a:lnTo>
                      <a:lnTo>
                        <a:pt x="39" y="83"/>
                      </a:lnTo>
                      <a:lnTo>
                        <a:pt x="14" y="30"/>
                      </a:lnTo>
                      <a:lnTo>
                        <a:pt x="11" y="33"/>
                      </a:lnTo>
                      <a:lnTo>
                        <a:pt x="7" y="37"/>
                      </a:lnTo>
                      <a:lnTo>
                        <a:pt x="4" y="41"/>
                      </a:lnTo>
                      <a:lnTo>
                        <a:pt x="0" y="44"/>
                      </a:lnTo>
                      <a:lnTo>
                        <a:pt x="14" y="76"/>
                      </a:lnTo>
                      <a:lnTo>
                        <a:pt x="10" y="76"/>
                      </a:lnTo>
                      <a:lnTo>
                        <a:pt x="7" y="76"/>
                      </a:lnTo>
                      <a:lnTo>
                        <a:pt x="3" y="76"/>
                      </a:lnTo>
                      <a:lnTo>
                        <a:pt x="0" y="74"/>
                      </a:lnTo>
                      <a:lnTo>
                        <a:pt x="18" y="116"/>
                      </a:lnTo>
                      <a:lnTo>
                        <a:pt x="31" y="123"/>
                      </a:lnTo>
                      <a:lnTo>
                        <a:pt x="40" y="135"/>
                      </a:lnTo>
                      <a:lnTo>
                        <a:pt x="47" y="148"/>
                      </a:lnTo>
                      <a:lnTo>
                        <a:pt x="52" y="162"/>
                      </a:lnTo>
                      <a:lnTo>
                        <a:pt x="56" y="180"/>
                      </a:lnTo>
                      <a:lnTo>
                        <a:pt x="59" y="195"/>
                      </a:lnTo>
                      <a:lnTo>
                        <a:pt x="65" y="210"/>
                      </a:lnTo>
                      <a:lnTo>
                        <a:pt x="72" y="223"/>
                      </a:lnTo>
                      <a:lnTo>
                        <a:pt x="75" y="234"/>
                      </a:lnTo>
                      <a:lnTo>
                        <a:pt x="82" y="246"/>
                      </a:lnTo>
                      <a:lnTo>
                        <a:pt x="83" y="256"/>
                      </a:lnTo>
                      <a:lnTo>
                        <a:pt x="73" y="266"/>
                      </a:lnTo>
                      <a:lnTo>
                        <a:pt x="67" y="270"/>
                      </a:lnTo>
                      <a:lnTo>
                        <a:pt x="79" y="289"/>
                      </a:lnTo>
                      <a:lnTo>
                        <a:pt x="86" y="283"/>
                      </a:lnTo>
                      <a:lnTo>
                        <a:pt x="93" y="277"/>
                      </a:lnTo>
                      <a:lnTo>
                        <a:pt x="101" y="272"/>
                      </a:lnTo>
                      <a:lnTo>
                        <a:pt x="108" y="266"/>
                      </a:lnTo>
                      <a:lnTo>
                        <a:pt x="113" y="259"/>
                      </a:lnTo>
                      <a:lnTo>
                        <a:pt x="121" y="253"/>
                      </a:lnTo>
                      <a:lnTo>
                        <a:pt x="126" y="246"/>
                      </a:lnTo>
                      <a:lnTo>
                        <a:pt x="132" y="240"/>
                      </a:lnTo>
                      <a:lnTo>
                        <a:pt x="119" y="214"/>
                      </a:lnTo>
                      <a:lnTo>
                        <a:pt x="99" y="234"/>
                      </a:lnTo>
                      <a:lnTo>
                        <a:pt x="59" y="129"/>
                      </a:lnTo>
                      <a:lnTo>
                        <a:pt x="103" y="144"/>
                      </a:lnTo>
                      <a:lnTo>
                        <a:pt x="111" y="158"/>
                      </a:lnTo>
                      <a:lnTo>
                        <a:pt x="119" y="172"/>
                      </a:lnTo>
                      <a:lnTo>
                        <a:pt x="126" y="187"/>
                      </a:lnTo>
                      <a:lnTo>
                        <a:pt x="131" y="203"/>
                      </a:lnTo>
                      <a:lnTo>
                        <a:pt x="122" y="213"/>
                      </a:lnTo>
                      <a:lnTo>
                        <a:pt x="137" y="236"/>
                      </a:lnTo>
                      <a:lnTo>
                        <a:pt x="144" y="227"/>
                      </a:lnTo>
                      <a:lnTo>
                        <a:pt x="151" y="217"/>
                      </a:lnTo>
                      <a:lnTo>
                        <a:pt x="158" y="208"/>
                      </a:lnTo>
                      <a:lnTo>
                        <a:pt x="165" y="200"/>
                      </a:lnTo>
                      <a:lnTo>
                        <a:pt x="151" y="175"/>
                      </a:lnTo>
                      <a:lnTo>
                        <a:pt x="147" y="181"/>
                      </a:lnTo>
                      <a:lnTo>
                        <a:pt x="142" y="175"/>
                      </a:lnTo>
                      <a:lnTo>
                        <a:pt x="139" y="168"/>
                      </a:lnTo>
                      <a:lnTo>
                        <a:pt x="137" y="161"/>
                      </a:lnTo>
                      <a:lnTo>
                        <a:pt x="137" y="154"/>
                      </a:lnTo>
                      <a:lnTo>
                        <a:pt x="144" y="155"/>
                      </a:lnTo>
                      <a:lnTo>
                        <a:pt x="152" y="158"/>
                      </a:lnTo>
                      <a:lnTo>
                        <a:pt x="158" y="161"/>
                      </a:lnTo>
                      <a:lnTo>
                        <a:pt x="158" y="167"/>
                      </a:lnTo>
                      <a:lnTo>
                        <a:pt x="152" y="174"/>
                      </a:lnTo>
                      <a:lnTo>
                        <a:pt x="168" y="194"/>
                      </a:lnTo>
                      <a:lnTo>
                        <a:pt x="174" y="185"/>
                      </a:lnTo>
                      <a:lnTo>
                        <a:pt x="181" y="175"/>
                      </a:lnTo>
                      <a:lnTo>
                        <a:pt x="187" y="167"/>
                      </a:lnTo>
                      <a:lnTo>
                        <a:pt x="193" y="158"/>
                      </a:lnTo>
                      <a:lnTo>
                        <a:pt x="152" y="115"/>
                      </a:lnTo>
                      <a:lnTo>
                        <a:pt x="111" y="106"/>
                      </a:lnTo>
                      <a:lnTo>
                        <a:pt x="101" y="93"/>
                      </a:lnTo>
                      <a:lnTo>
                        <a:pt x="92" y="80"/>
                      </a:lnTo>
                      <a:lnTo>
                        <a:pt x="82" y="67"/>
                      </a:lnTo>
                      <a:lnTo>
                        <a:pt x="73" y="53"/>
                      </a:lnTo>
                      <a:lnTo>
                        <a:pt x="65" y="40"/>
                      </a:lnTo>
                      <a:lnTo>
                        <a:pt x="56" y="27"/>
                      </a:lnTo>
                      <a:lnTo>
                        <a:pt x="47" y="13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7" name="Freeform 54"/>
                <p:cNvSpPr>
                  <a:spLocks/>
                </p:cNvSpPr>
                <p:nvPr/>
              </p:nvSpPr>
              <p:spPr bwMode="auto">
                <a:xfrm>
                  <a:off x="1503" y="2926"/>
                  <a:ext cx="23" cy="43"/>
                </a:xfrm>
                <a:custGeom>
                  <a:avLst/>
                  <a:gdLst>
                    <a:gd name="T0" fmla="*/ 0 w 23"/>
                    <a:gd name="T1" fmla="*/ 0 h 43"/>
                    <a:gd name="T2" fmla="*/ 10 w 23"/>
                    <a:gd name="T3" fmla="*/ 40 h 43"/>
                    <a:gd name="T4" fmla="*/ 13 w 23"/>
                    <a:gd name="T5" fmla="*/ 42 h 43"/>
                    <a:gd name="T6" fmla="*/ 18 w 23"/>
                    <a:gd name="T7" fmla="*/ 42 h 43"/>
                    <a:gd name="T8" fmla="*/ 21 w 23"/>
                    <a:gd name="T9" fmla="*/ 42 h 43"/>
                    <a:gd name="T10" fmla="*/ 23 w 23"/>
                    <a:gd name="T11" fmla="*/ 43 h 43"/>
                    <a:gd name="T12" fmla="*/ 5 w 23"/>
                    <a:gd name="T13" fmla="*/ 1 h 43"/>
                    <a:gd name="T14" fmla="*/ 3 w 23"/>
                    <a:gd name="T15" fmla="*/ 1 h 43"/>
                    <a:gd name="T16" fmla="*/ 3 w 23"/>
                    <a:gd name="T17" fmla="*/ 0 h 43"/>
                    <a:gd name="T18" fmla="*/ 2 w 23"/>
                    <a:gd name="T19" fmla="*/ 0 h 43"/>
                    <a:gd name="T20" fmla="*/ 0 w 23"/>
                    <a:gd name="T21" fmla="*/ 0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43">
                      <a:moveTo>
                        <a:pt x="0" y="0"/>
                      </a:moveTo>
                      <a:lnTo>
                        <a:pt x="10" y="40"/>
                      </a:lnTo>
                      <a:lnTo>
                        <a:pt x="13" y="42"/>
                      </a:lnTo>
                      <a:lnTo>
                        <a:pt x="18" y="42"/>
                      </a:lnTo>
                      <a:lnTo>
                        <a:pt x="21" y="42"/>
                      </a:lnTo>
                      <a:lnTo>
                        <a:pt x="23" y="43"/>
                      </a:lnTo>
                      <a:lnTo>
                        <a:pt x="5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8" name="Freeform 55"/>
                <p:cNvSpPr>
                  <a:spLocks/>
                </p:cNvSpPr>
                <p:nvPr/>
              </p:nvSpPr>
              <p:spPr bwMode="auto">
                <a:xfrm>
                  <a:off x="1467" y="2914"/>
                  <a:ext cx="10" cy="42"/>
                </a:xfrm>
                <a:custGeom>
                  <a:avLst/>
                  <a:gdLst>
                    <a:gd name="T0" fmla="*/ 0 w 10"/>
                    <a:gd name="T1" fmla="*/ 0 h 42"/>
                    <a:gd name="T2" fmla="*/ 8 w 10"/>
                    <a:gd name="T3" fmla="*/ 42 h 42"/>
                    <a:gd name="T4" fmla="*/ 10 w 10"/>
                    <a:gd name="T5" fmla="*/ 42 h 42"/>
                    <a:gd name="T6" fmla="*/ 0 w 10"/>
                    <a:gd name="T7" fmla="*/ 2 h 42"/>
                    <a:gd name="T8" fmla="*/ 0 w 10"/>
                    <a:gd name="T9" fmla="*/ 2 h 42"/>
                    <a:gd name="T10" fmla="*/ 0 w 10"/>
                    <a:gd name="T11" fmla="*/ 0 h 42"/>
                    <a:gd name="T12" fmla="*/ 0 w 10"/>
                    <a:gd name="T13" fmla="*/ 0 h 42"/>
                    <a:gd name="T14" fmla="*/ 0 w 10"/>
                    <a:gd name="T15" fmla="*/ 0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0" h="42">
                      <a:moveTo>
                        <a:pt x="0" y="0"/>
                      </a:moveTo>
                      <a:lnTo>
                        <a:pt x="8" y="42"/>
                      </a:lnTo>
                      <a:lnTo>
                        <a:pt x="10" y="4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49" name="Freeform 56"/>
                <p:cNvSpPr>
                  <a:spLocks/>
                </p:cNvSpPr>
                <p:nvPr/>
              </p:nvSpPr>
              <p:spPr bwMode="auto">
                <a:xfrm>
                  <a:off x="1416" y="2904"/>
                  <a:ext cx="10" cy="36"/>
                </a:xfrm>
                <a:custGeom>
                  <a:avLst/>
                  <a:gdLst>
                    <a:gd name="T0" fmla="*/ 2 w 10"/>
                    <a:gd name="T1" fmla="*/ 0 h 36"/>
                    <a:gd name="T2" fmla="*/ 0 w 10"/>
                    <a:gd name="T3" fmla="*/ 35 h 36"/>
                    <a:gd name="T4" fmla="*/ 2 w 10"/>
                    <a:gd name="T5" fmla="*/ 35 h 36"/>
                    <a:gd name="T6" fmla="*/ 5 w 10"/>
                    <a:gd name="T7" fmla="*/ 35 h 36"/>
                    <a:gd name="T8" fmla="*/ 7 w 10"/>
                    <a:gd name="T9" fmla="*/ 35 h 36"/>
                    <a:gd name="T10" fmla="*/ 10 w 10"/>
                    <a:gd name="T11" fmla="*/ 36 h 36"/>
                    <a:gd name="T12" fmla="*/ 7 w 10"/>
                    <a:gd name="T13" fmla="*/ 0 h 36"/>
                    <a:gd name="T14" fmla="*/ 5 w 10"/>
                    <a:gd name="T15" fmla="*/ 0 h 36"/>
                    <a:gd name="T16" fmla="*/ 5 w 10"/>
                    <a:gd name="T17" fmla="*/ 0 h 36"/>
                    <a:gd name="T18" fmla="*/ 4 w 10"/>
                    <a:gd name="T19" fmla="*/ 0 h 36"/>
                    <a:gd name="T20" fmla="*/ 2 w 10"/>
                    <a:gd name="T21" fmla="*/ 0 h 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" h="36">
                      <a:moveTo>
                        <a:pt x="2" y="0"/>
                      </a:moveTo>
                      <a:lnTo>
                        <a:pt x="0" y="35"/>
                      </a:lnTo>
                      <a:lnTo>
                        <a:pt x="2" y="35"/>
                      </a:lnTo>
                      <a:lnTo>
                        <a:pt x="5" y="35"/>
                      </a:lnTo>
                      <a:lnTo>
                        <a:pt x="7" y="35"/>
                      </a:lnTo>
                      <a:lnTo>
                        <a:pt x="10" y="36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0" name="Freeform 57"/>
                <p:cNvSpPr>
                  <a:spLocks/>
                </p:cNvSpPr>
                <p:nvPr/>
              </p:nvSpPr>
              <p:spPr bwMode="auto">
                <a:xfrm>
                  <a:off x="1374" y="2893"/>
                  <a:ext cx="4" cy="33"/>
                </a:xfrm>
                <a:custGeom>
                  <a:avLst/>
                  <a:gdLst>
                    <a:gd name="T0" fmla="*/ 3 w 4"/>
                    <a:gd name="T1" fmla="*/ 0 h 33"/>
                    <a:gd name="T2" fmla="*/ 0 w 4"/>
                    <a:gd name="T3" fmla="*/ 32 h 33"/>
                    <a:gd name="T4" fmla="*/ 1 w 4"/>
                    <a:gd name="T5" fmla="*/ 32 h 33"/>
                    <a:gd name="T6" fmla="*/ 3 w 4"/>
                    <a:gd name="T7" fmla="*/ 32 h 33"/>
                    <a:gd name="T8" fmla="*/ 3 w 4"/>
                    <a:gd name="T9" fmla="*/ 32 h 33"/>
                    <a:gd name="T10" fmla="*/ 4 w 4"/>
                    <a:gd name="T11" fmla="*/ 33 h 33"/>
                    <a:gd name="T12" fmla="*/ 4 w 4"/>
                    <a:gd name="T13" fmla="*/ 0 h 33"/>
                    <a:gd name="T14" fmla="*/ 4 w 4"/>
                    <a:gd name="T15" fmla="*/ 0 h 33"/>
                    <a:gd name="T16" fmla="*/ 4 w 4"/>
                    <a:gd name="T17" fmla="*/ 0 h 33"/>
                    <a:gd name="T18" fmla="*/ 3 w 4"/>
                    <a:gd name="T19" fmla="*/ 0 h 33"/>
                    <a:gd name="T20" fmla="*/ 3 w 4"/>
                    <a:gd name="T21" fmla="*/ 0 h 3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" h="33">
                      <a:moveTo>
                        <a:pt x="3" y="0"/>
                      </a:move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3" y="32"/>
                      </a:lnTo>
                      <a:lnTo>
                        <a:pt x="4" y="33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1" name="Freeform 58"/>
                <p:cNvSpPr>
                  <a:spLocks/>
                </p:cNvSpPr>
                <p:nvPr/>
              </p:nvSpPr>
              <p:spPr bwMode="auto">
                <a:xfrm>
                  <a:off x="1439" y="3210"/>
                  <a:ext cx="89" cy="118"/>
                </a:xfrm>
                <a:custGeom>
                  <a:avLst/>
                  <a:gdLst>
                    <a:gd name="T0" fmla="*/ 0 w 89"/>
                    <a:gd name="T1" fmla="*/ 8 h 118"/>
                    <a:gd name="T2" fmla="*/ 17 w 89"/>
                    <a:gd name="T3" fmla="*/ 116 h 118"/>
                    <a:gd name="T4" fmla="*/ 26 w 89"/>
                    <a:gd name="T5" fmla="*/ 116 h 118"/>
                    <a:gd name="T6" fmla="*/ 34 w 89"/>
                    <a:gd name="T7" fmla="*/ 118 h 118"/>
                    <a:gd name="T8" fmla="*/ 43 w 89"/>
                    <a:gd name="T9" fmla="*/ 118 h 118"/>
                    <a:gd name="T10" fmla="*/ 53 w 89"/>
                    <a:gd name="T11" fmla="*/ 118 h 118"/>
                    <a:gd name="T12" fmla="*/ 62 w 89"/>
                    <a:gd name="T13" fmla="*/ 118 h 118"/>
                    <a:gd name="T14" fmla="*/ 70 w 89"/>
                    <a:gd name="T15" fmla="*/ 118 h 118"/>
                    <a:gd name="T16" fmla="*/ 80 w 89"/>
                    <a:gd name="T17" fmla="*/ 118 h 118"/>
                    <a:gd name="T18" fmla="*/ 89 w 89"/>
                    <a:gd name="T19" fmla="*/ 118 h 118"/>
                    <a:gd name="T20" fmla="*/ 64 w 89"/>
                    <a:gd name="T21" fmla="*/ 0 h 118"/>
                    <a:gd name="T22" fmla="*/ 56 w 89"/>
                    <a:gd name="T23" fmla="*/ 1 h 118"/>
                    <a:gd name="T24" fmla="*/ 49 w 89"/>
                    <a:gd name="T25" fmla="*/ 3 h 118"/>
                    <a:gd name="T26" fmla="*/ 40 w 89"/>
                    <a:gd name="T27" fmla="*/ 4 h 118"/>
                    <a:gd name="T28" fmla="*/ 33 w 89"/>
                    <a:gd name="T29" fmla="*/ 5 h 118"/>
                    <a:gd name="T30" fmla="*/ 24 w 89"/>
                    <a:gd name="T31" fmla="*/ 7 h 118"/>
                    <a:gd name="T32" fmla="*/ 15 w 89"/>
                    <a:gd name="T33" fmla="*/ 7 h 118"/>
                    <a:gd name="T34" fmla="*/ 8 w 89"/>
                    <a:gd name="T35" fmla="*/ 8 h 118"/>
                    <a:gd name="T36" fmla="*/ 0 w 89"/>
                    <a:gd name="T37" fmla="*/ 8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89" h="118">
                      <a:moveTo>
                        <a:pt x="0" y="8"/>
                      </a:moveTo>
                      <a:lnTo>
                        <a:pt x="17" y="116"/>
                      </a:lnTo>
                      <a:lnTo>
                        <a:pt x="26" y="116"/>
                      </a:lnTo>
                      <a:lnTo>
                        <a:pt x="34" y="118"/>
                      </a:lnTo>
                      <a:lnTo>
                        <a:pt x="43" y="118"/>
                      </a:lnTo>
                      <a:lnTo>
                        <a:pt x="53" y="118"/>
                      </a:lnTo>
                      <a:lnTo>
                        <a:pt x="62" y="118"/>
                      </a:lnTo>
                      <a:lnTo>
                        <a:pt x="70" y="118"/>
                      </a:lnTo>
                      <a:lnTo>
                        <a:pt x="80" y="118"/>
                      </a:lnTo>
                      <a:lnTo>
                        <a:pt x="89" y="118"/>
                      </a:lnTo>
                      <a:lnTo>
                        <a:pt x="64" y="0"/>
                      </a:lnTo>
                      <a:lnTo>
                        <a:pt x="56" y="1"/>
                      </a:lnTo>
                      <a:lnTo>
                        <a:pt x="49" y="3"/>
                      </a:lnTo>
                      <a:lnTo>
                        <a:pt x="40" y="4"/>
                      </a:lnTo>
                      <a:lnTo>
                        <a:pt x="33" y="5"/>
                      </a:lnTo>
                      <a:lnTo>
                        <a:pt x="24" y="7"/>
                      </a:lnTo>
                      <a:lnTo>
                        <a:pt x="15" y="7"/>
                      </a:lnTo>
                      <a:lnTo>
                        <a:pt x="8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2" name="Freeform 59"/>
                <p:cNvSpPr>
                  <a:spLocks/>
                </p:cNvSpPr>
                <p:nvPr/>
              </p:nvSpPr>
              <p:spPr bwMode="auto">
                <a:xfrm>
                  <a:off x="1125" y="2147"/>
                  <a:ext cx="30" cy="35"/>
                </a:xfrm>
                <a:custGeom>
                  <a:avLst/>
                  <a:gdLst>
                    <a:gd name="T0" fmla="*/ 30 w 30"/>
                    <a:gd name="T1" fmla="*/ 22 h 35"/>
                    <a:gd name="T2" fmla="*/ 11 w 30"/>
                    <a:gd name="T3" fmla="*/ 0 h 35"/>
                    <a:gd name="T4" fmla="*/ 8 w 30"/>
                    <a:gd name="T5" fmla="*/ 3 h 35"/>
                    <a:gd name="T6" fmla="*/ 5 w 30"/>
                    <a:gd name="T7" fmla="*/ 7 h 35"/>
                    <a:gd name="T8" fmla="*/ 4 w 30"/>
                    <a:gd name="T9" fmla="*/ 12 h 35"/>
                    <a:gd name="T10" fmla="*/ 1 w 30"/>
                    <a:gd name="T11" fmla="*/ 14 h 35"/>
                    <a:gd name="T12" fmla="*/ 1 w 30"/>
                    <a:gd name="T13" fmla="*/ 14 h 35"/>
                    <a:gd name="T14" fmla="*/ 1 w 30"/>
                    <a:gd name="T15" fmla="*/ 14 h 35"/>
                    <a:gd name="T16" fmla="*/ 0 w 30"/>
                    <a:gd name="T17" fmla="*/ 16 h 35"/>
                    <a:gd name="T18" fmla="*/ 0 w 30"/>
                    <a:gd name="T19" fmla="*/ 16 h 35"/>
                    <a:gd name="T20" fmla="*/ 21 w 30"/>
                    <a:gd name="T21" fmla="*/ 35 h 35"/>
                    <a:gd name="T22" fmla="*/ 24 w 30"/>
                    <a:gd name="T23" fmla="*/ 32 h 35"/>
                    <a:gd name="T24" fmla="*/ 26 w 30"/>
                    <a:gd name="T25" fmla="*/ 27 h 35"/>
                    <a:gd name="T26" fmla="*/ 28 w 30"/>
                    <a:gd name="T27" fmla="*/ 24 h 35"/>
                    <a:gd name="T28" fmla="*/ 30 w 30"/>
                    <a:gd name="T29" fmla="*/ 22 h 3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30" h="35">
                      <a:moveTo>
                        <a:pt x="30" y="22"/>
                      </a:move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5" y="7"/>
                      </a:lnTo>
                      <a:lnTo>
                        <a:pt x="4" y="12"/>
                      </a:lnTo>
                      <a:lnTo>
                        <a:pt x="1" y="14"/>
                      </a:lnTo>
                      <a:lnTo>
                        <a:pt x="0" y="16"/>
                      </a:lnTo>
                      <a:lnTo>
                        <a:pt x="21" y="35"/>
                      </a:lnTo>
                      <a:lnTo>
                        <a:pt x="24" y="32"/>
                      </a:lnTo>
                      <a:lnTo>
                        <a:pt x="26" y="27"/>
                      </a:lnTo>
                      <a:lnTo>
                        <a:pt x="28" y="24"/>
                      </a:lnTo>
                      <a:lnTo>
                        <a:pt x="30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3" name="Freeform 60"/>
                <p:cNvSpPr>
                  <a:spLocks/>
                </p:cNvSpPr>
                <p:nvPr/>
              </p:nvSpPr>
              <p:spPr bwMode="auto">
                <a:xfrm>
                  <a:off x="1320" y="1979"/>
                  <a:ext cx="28" cy="63"/>
                </a:xfrm>
                <a:custGeom>
                  <a:avLst/>
                  <a:gdLst>
                    <a:gd name="T0" fmla="*/ 28 w 28"/>
                    <a:gd name="T1" fmla="*/ 61 h 63"/>
                    <a:gd name="T2" fmla="*/ 12 w 28"/>
                    <a:gd name="T3" fmla="*/ 0 h 63"/>
                    <a:gd name="T4" fmla="*/ 9 w 28"/>
                    <a:gd name="T5" fmla="*/ 1 h 63"/>
                    <a:gd name="T6" fmla="*/ 6 w 28"/>
                    <a:gd name="T7" fmla="*/ 2 h 63"/>
                    <a:gd name="T8" fmla="*/ 3 w 28"/>
                    <a:gd name="T9" fmla="*/ 4 h 63"/>
                    <a:gd name="T10" fmla="*/ 0 w 28"/>
                    <a:gd name="T11" fmla="*/ 5 h 63"/>
                    <a:gd name="T12" fmla="*/ 22 w 28"/>
                    <a:gd name="T13" fmla="*/ 63 h 63"/>
                    <a:gd name="T14" fmla="*/ 24 w 28"/>
                    <a:gd name="T15" fmla="*/ 63 h 63"/>
                    <a:gd name="T16" fmla="*/ 25 w 28"/>
                    <a:gd name="T17" fmla="*/ 63 h 63"/>
                    <a:gd name="T18" fmla="*/ 26 w 28"/>
                    <a:gd name="T19" fmla="*/ 63 h 63"/>
                    <a:gd name="T20" fmla="*/ 28 w 28"/>
                    <a:gd name="T21" fmla="*/ 61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" h="63">
                      <a:moveTo>
                        <a:pt x="28" y="61"/>
                      </a:moveTo>
                      <a:lnTo>
                        <a:pt x="12" y="0"/>
                      </a:lnTo>
                      <a:lnTo>
                        <a:pt x="9" y="1"/>
                      </a:lnTo>
                      <a:lnTo>
                        <a:pt x="6" y="2"/>
                      </a:lnTo>
                      <a:lnTo>
                        <a:pt x="3" y="4"/>
                      </a:lnTo>
                      <a:lnTo>
                        <a:pt x="0" y="5"/>
                      </a:lnTo>
                      <a:lnTo>
                        <a:pt x="22" y="63"/>
                      </a:lnTo>
                      <a:lnTo>
                        <a:pt x="24" y="63"/>
                      </a:lnTo>
                      <a:lnTo>
                        <a:pt x="25" y="63"/>
                      </a:lnTo>
                      <a:lnTo>
                        <a:pt x="26" y="63"/>
                      </a:lnTo>
                      <a:lnTo>
                        <a:pt x="2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4" name="Freeform 61"/>
                <p:cNvSpPr>
                  <a:spLocks/>
                </p:cNvSpPr>
                <p:nvPr/>
              </p:nvSpPr>
              <p:spPr bwMode="auto">
                <a:xfrm>
                  <a:off x="1424" y="3218"/>
                  <a:ext cx="32" cy="108"/>
                </a:xfrm>
                <a:custGeom>
                  <a:avLst/>
                  <a:gdLst>
                    <a:gd name="T0" fmla="*/ 0 w 32"/>
                    <a:gd name="T1" fmla="*/ 0 h 108"/>
                    <a:gd name="T2" fmla="*/ 2 w 32"/>
                    <a:gd name="T3" fmla="*/ 105 h 108"/>
                    <a:gd name="T4" fmla="*/ 9 w 32"/>
                    <a:gd name="T5" fmla="*/ 107 h 108"/>
                    <a:gd name="T6" fmla="*/ 17 w 32"/>
                    <a:gd name="T7" fmla="*/ 107 h 108"/>
                    <a:gd name="T8" fmla="*/ 25 w 32"/>
                    <a:gd name="T9" fmla="*/ 107 h 108"/>
                    <a:gd name="T10" fmla="*/ 32 w 32"/>
                    <a:gd name="T11" fmla="*/ 108 h 108"/>
                    <a:gd name="T12" fmla="*/ 15 w 32"/>
                    <a:gd name="T13" fmla="*/ 0 h 108"/>
                    <a:gd name="T14" fmla="*/ 12 w 32"/>
                    <a:gd name="T15" fmla="*/ 2 h 108"/>
                    <a:gd name="T16" fmla="*/ 7 w 32"/>
                    <a:gd name="T17" fmla="*/ 2 h 108"/>
                    <a:gd name="T18" fmla="*/ 3 w 32"/>
                    <a:gd name="T19" fmla="*/ 2 h 108"/>
                    <a:gd name="T20" fmla="*/ 0 w 32"/>
                    <a:gd name="T21" fmla="*/ 0 h 10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2" h="108">
                      <a:moveTo>
                        <a:pt x="0" y="0"/>
                      </a:moveTo>
                      <a:lnTo>
                        <a:pt x="2" y="105"/>
                      </a:lnTo>
                      <a:lnTo>
                        <a:pt x="9" y="107"/>
                      </a:lnTo>
                      <a:lnTo>
                        <a:pt x="17" y="107"/>
                      </a:lnTo>
                      <a:lnTo>
                        <a:pt x="25" y="107"/>
                      </a:lnTo>
                      <a:lnTo>
                        <a:pt x="32" y="108"/>
                      </a:lnTo>
                      <a:lnTo>
                        <a:pt x="15" y="0"/>
                      </a:lnTo>
                      <a:lnTo>
                        <a:pt x="12" y="2"/>
                      </a:lnTo>
                      <a:lnTo>
                        <a:pt x="7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5" name="Freeform 62"/>
                <p:cNvSpPr>
                  <a:spLocks/>
                </p:cNvSpPr>
                <p:nvPr/>
              </p:nvSpPr>
              <p:spPr bwMode="auto">
                <a:xfrm>
                  <a:off x="1280" y="1999"/>
                  <a:ext cx="23" cy="57"/>
                </a:xfrm>
                <a:custGeom>
                  <a:avLst/>
                  <a:gdLst>
                    <a:gd name="T0" fmla="*/ 23 w 23"/>
                    <a:gd name="T1" fmla="*/ 53 h 57"/>
                    <a:gd name="T2" fmla="*/ 16 w 23"/>
                    <a:gd name="T3" fmla="*/ 0 h 57"/>
                    <a:gd name="T4" fmla="*/ 12 w 23"/>
                    <a:gd name="T5" fmla="*/ 1 h 57"/>
                    <a:gd name="T6" fmla="*/ 7 w 23"/>
                    <a:gd name="T7" fmla="*/ 4 h 57"/>
                    <a:gd name="T8" fmla="*/ 3 w 23"/>
                    <a:gd name="T9" fmla="*/ 5 h 57"/>
                    <a:gd name="T10" fmla="*/ 0 w 23"/>
                    <a:gd name="T11" fmla="*/ 8 h 57"/>
                    <a:gd name="T12" fmla="*/ 13 w 23"/>
                    <a:gd name="T13" fmla="*/ 57 h 57"/>
                    <a:gd name="T14" fmla="*/ 16 w 23"/>
                    <a:gd name="T15" fmla="*/ 56 h 57"/>
                    <a:gd name="T16" fmla="*/ 19 w 23"/>
                    <a:gd name="T17" fmla="*/ 54 h 57"/>
                    <a:gd name="T18" fmla="*/ 20 w 23"/>
                    <a:gd name="T19" fmla="*/ 54 h 57"/>
                    <a:gd name="T20" fmla="*/ 23 w 23"/>
                    <a:gd name="T21" fmla="*/ 53 h 5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57">
                      <a:moveTo>
                        <a:pt x="23" y="53"/>
                      </a:moveTo>
                      <a:lnTo>
                        <a:pt x="16" y="0"/>
                      </a:lnTo>
                      <a:lnTo>
                        <a:pt x="12" y="1"/>
                      </a:lnTo>
                      <a:lnTo>
                        <a:pt x="7" y="4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13" y="57"/>
                      </a:lnTo>
                      <a:lnTo>
                        <a:pt x="16" y="56"/>
                      </a:lnTo>
                      <a:lnTo>
                        <a:pt x="19" y="54"/>
                      </a:lnTo>
                      <a:lnTo>
                        <a:pt x="20" y="54"/>
                      </a:lnTo>
                      <a:lnTo>
                        <a:pt x="23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6" name="Freeform 63"/>
                <p:cNvSpPr>
                  <a:spLocks/>
                </p:cNvSpPr>
                <p:nvPr/>
              </p:nvSpPr>
              <p:spPr bwMode="auto">
                <a:xfrm>
                  <a:off x="1194" y="2061"/>
                  <a:ext cx="34" cy="43"/>
                </a:xfrm>
                <a:custGeom>
                  <a:avLst/>
                  <a:gdLst>
                    <a:gd name="T0" fmla="*/ 34 w 34"/>
                    <a:gd name="T1" fmla="*/ 31 h 43"/>
                    <a:gd name="T2" fmla="*/ 17 w 34"/>
                    <a:gd name="T3" fmla="*/ 0 h 43"/>
                    <a:gd name="T4" fmla="*/ 13 w 34"/>
                    <a:gd name="T5" fmla="*/ 4 h 43"/>
                    <a:gd name="T6" fmla="*/ 8 w 34"/>
                    <a:gd name="T7" fmla="*/ 8 h 43"/>
                    <a:gd name="T8" fmla="*/ 4 w 34"/>
                    <a:gd name="T9" fmla="*/ 13 h 43"/>
                    <a:gd name="T10" fmla="*/ 0 w 34"/>
                    <a:gd name="T11" fmla="*/ 17 h 43"/>
                    <a:gd name="T12" fmla="*/ 21 w 34"/>
                    <a:gd name="T13" fmla="*/ 43 h 43"/>
                    <a:gd name="T14" fmla="*/ 24 w 34"/>
                    <a:gd name="T15" fmla="*/ 40 h 43"/>
                    <a:gd name="T16" fmla="*/ 29 w 34"/>
                    <a:gd name="T17" fmla="*/ 37 h 43"/>
                    <a:gd name="T18" fmla="*/ 31 w 34"/>
                    <a:gd name="T19" fmla="*/ 34 h 43"/>
                    <a:gd name="T20" fmla="*/ 34 w 34"/>
                    <a:gd name="T21" fmla="*/ 31 h 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4" h="43">
                      <a:moveTo>
                        <a:pt x="34" y="31"/>
                      </a:moveTo>
                      <a:lnTo>
                        <a:pt x="17" y="0"/>
                      </a:lnTo>
                      <a:lnTo>
                        <a:pt x="13" y="4"/>
                      </a:lnTo>
                      <a:lnTo>
                        <a:pt x="8" y="8"/>
                      </a:lnTo>
                      <a:lnTo>
                        <a:pt x="4" y="13"/>
                      </a:lnTo>
                      <a:lnTo>
                        <a:pt x="0" y="17"/>
                      </a:lnTo>
                      <a:lnTo>
                        <a:pt x="21" y="43"/>
                      </a:lnTo>
                      <a:lnTo>
                        <a:pt x="24" y="40"/>
                      </a:lnTo>
                      <a:lnTo>
                        <a:pt x="29" y="37"/>
                      </a:lnTo>
                      <a:lnTo>
                        <a:pt x="31" y="34"/>
                      </a:lnTo>
                      <a:lnTo>
                        <a:pt x="34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7" name="Freeform 64"/>
                <p:cNvSpPr>
                  <a:spLocks/>
                </p:cNvSpPr>
                <p:nvPr/>
              </p:nvSpPr>
              <p:spPr bwMode="auto">
                <a:xfrm>
                  <a:off x="1211" y="2007"/>
                  <a:ext cx="82" cy="85"/>
                </a:xfrm>
                <a:custGeom>
                  <a:avLst/>
                  <a:gdLst>
                    <a:gd name="T0" fmla="*/ 82 w 82"/>
                    <a:gd name="T1" fmla="*/ 49 h 85"/>
                    <a:gd name="T2" fmla="*/ 69 w 82"/>
                    <a:gd name="T3" fmla="*/ 0 h 85"/>
                    <a:gd name="T4" fmla="*/ 59 w 82"/>
                    <a:gd name="T5" fmla="*/ 6 h 85"/>
                    <a:gd name="T6" fmla="*/ 50 w 82"/>
                    <a:gd name="T7" fmla="*/ 12 h 85"/>
                    <a:gd name="T8" fmla="*/ 42 w 82"/>
                    <a:gd name="T9" fmla="*/ 19 h 85"/>
                    <a:gd name="T10" fmla="*/ 33 w 82"/>
                    <a:gd name="T11" fmla="*/ 25 h 85"/>
                    <a:gd name="T12" fmla="*/ 25 w 82"/>
                    <a:gd name="T13" fmla="*/ 32 h 85"/>
                    <a:gd name="T14" fmla="*/ 16 w 82"/>
                    <a:gd name="T15" fmla="*/ 39 h 85"/>
                    <a:gd name="T16" fmla="*/ 9 w 82"/>
                    <a:gd name="T17" fmla="*/ 46 h 85"/>
                    <a:gd name="T18" fmla="*/ 0 w 82"/>
                    <a:gd name="T19" fmla="*/ 54 h 85"/>
                    <a:gd name="T20" fmla="*/ 17 w 82"/>
                    <a:gd name="T21" fmla="*/ 85 h 85"/>
                    <a:gd name="T22" fmla="*/ 25 w 82"/>
                    <a:gd name="T23" fmla="*/ 80 h 85"/>
                    <a:gd name="T24" fmla="*/ 33 w 82"/>
                    <a:gd name="T25" fmla="*/ 75 h 85"/>
                    <a:gd name="T26" fmla="*/ 40 w 82"/>
                    <a:gd name="T27" fmla="*/ 71 h 85"/>
                    <a:gd name="T28" fmla="*/ 49 w 82"/>
                    <a:gd name="T29" fmla="*/ 65 h 85"/>
                    <a:gd name="T30" fmla="*/ 56 w 82"/>
                    <a:gd name="T31" fmla="*/ 61 h 85"/>
                    <a:gd name="T32" fmla="*/ 65 w 82"/>
                    <a:gd name="T33" fmla="*/ 56 h 85"/>
                    <a:gd name="T34" fmla="*/ 73 w 82"/>
                    <a:gd name="T35" fmla="*/ 54 h 85"/>
                    <a:gd name="T36" fmla="*/ 82 w 82"/>
                    <a:gd name="T37" fmla="*/ 49 h 8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82" h="85">
                      <a:moveTo>
                        <a:pt x="82" y="49"/>
                      </a:moveTo>
                      <a:lnTo>
                        <a:pt x="69" y="0"/>
                      </a:lnTo>
                      <a:lnTo>
                        <a:pt x="59" y="6"/>
                      </a:lnTo>
                      <a:lnTo>
                        <a:pt x="50" y="12"/>
                      </a:lnTo>
                      <a:lnTo>
                        <a:pt x="42" y="19"/>
                      </a:lnTo>
                      <a:lnTo>
                        <a:pt x="33" y="25"/>
                      </a:lnTo>
                      <a:lnTo>
                        <a:pt x="25" y="32"/>
                      </a:lnTo>
                      <a:lnTo>
                        <a:pt x="16" y="39"/>
                      </a:lnTo>
                      <a:lnTo>
                        <a:pt x="9" y="46"/>
                      </a:lnTo>
                      <a:lnTo>
                        <a:pt x="0" y="54"/>
                      </a:lnTo>
                      <a:lnTo>
                        <a:pt x="17" y="85"/>
                      </a:lnTo>
                      <a:lnTo>
                        <a:pt x="25" y="80"/>
                      </a:lnTo>
                      <a:lnTo>
                        <a:pt x="33" y="75"/>
                      </a:lnTo>
                      <a:lnTo>
                        <a:pt x="40" y="71"/>
                      </a:lnTo>
                      <a:lnTo>
                        <a:pt x="49" y="65"/>
                      </a:lnTo>
                      <a:lnTo>
                        <a:pt x="56" y="61"/>
                      </a:lnTo>
                      <a:lnTo>
                        <a:pt x="65" y="56"/>
                      </a:lnTo>
                      <a:lnTo>
                        <a:pt x="73" y="54"/>
                      </a:lnTo>
                      <a:lnTo>
                        <a:pt x="82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8" name="Freeform 65"/>
                <p:cNvSpPr>
                  <a:spLocks/>
                </p:cNvSpPr>
                <p:nvPr/>
              </p:nvSpPr>
              <p:spPr bwMode="auto">
                <a:xfrm>
                  <a:off x="1503" y="3204"/>
                  <a:ext cx="65" cy="124"/>
                </a:xfrm>
                <a:custGeom>
                  <a:avLst/>
                  <a:gdLst>
                    <a:gd name="T0" fmla="*/ 0 w 65"/>
                    <a:gd name="T1" fmla="*/ 6 h 124"/>
                    <a:gd name="T2" fmla="*/ 25 w 65"/>
                    <a:gd name="T3" fmla="*/ 124 h 124"/>
                    <a:gd name="T4" fmla="*/ 31 w 65"/>
                    <a:gd name="T5" fmla="*/ 124 h 124"/>
                    <a:gd name="T6" fmla="*/ 35 w 65"/>
                    <a:gd name="T7" fmla="*/ 124 h 124"/>
                    <a:gd name="T8" fmla="*/ 39 w 65"/>
                    <a:gd name="T9" fmla="*/ 124 h 124"/>
                    <a:gd name="T10" fmla="*/ 45 w 65"/>
                    <a:gd name="T11" fmla="*/ 124 h 124"/>
                    <a:gd name="T12" fmla="*/ 51 w 65"/>
                    <a:gd name="T13" fmla="*/ 122 h 124"/>
                    <a:gd name="T14" fmla="*/ 55 w 65"/>
                    <a:gd name="T15" fmla="*/ 121 h 124"/>
                    <a:gd name="T16" fmla="*/ 61 w 65"/>
                    <a:gd name="T17" fmla="*/ 119 h 124"/>
                    <a:gd name="T18" fmla="*/ 65 w 65"/>
                    <a:gd name="T19" fmla="*/ 118 h 124"/>
                    <a:gd name="T20" fmla="*/ 18 w 65"/>
                    <a:gd name="T21" fmla="*/ 0 h 124"/>
                    <a:gd name="T22" fmla="*/ 13 w 65"/>
                    <a:gd name="T23" fmla="*/ 1 h 124"/>
                    <a:gd name="T24" fmla="*/ 9 w 65"/>
                    <a:gd name="T25" fmla="*/ 3 h 124"/>
                    <a:gd name="T26" fmla="*/ 5 w 65"/>
                    <a:gd name="T27" fmla="*/ 4 h 124"/>
                    <a:gd name="T28" fmla="*/ 0 w 65"/>
                    <a:gd name="T29" fmla="*/ 6 h 12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65" h="124">
                      <a:moveTo>
                        <a:pt x="0" y="6"/>
                      </a:moveTo>
                      <a:lnTo>
                        <a:pt x="25" y="124"/>
                      </a:lnTo>
                      <a:lnTo>
                        <a:pt x="31" y="124"/>
                      </a:lnTo>
                      <a:lnTo>
                        <a:pt x="35" y="124"/>
                      </a:lnTo>
                      <a:lnTo>
                        <a:pt x="39" y="124"/>
                      </a:lnTo>
                      <a:lnTo>
                        <a:pt x="45" y="124"/>
                      </a:lnTo>
                      <a:lnTo>
                        <a:pt x="51" y="122"/>
                      </a:lnTo>
                      <a:lnTo>
                        <a:pt x="55" y="121"/>
                      </a:lnTo>
                      <a:lnTo>
                        <a:pt x="61" y="119"/>
                      </a:lnTo>
                      <a:lnTo>
                        <a:pt x="65" y="118"/>
                      </a:lnTo>
                      <a:lnTo>
                        <a:pt x="18" y="0"/>
                      </a:lnTo>
                      <a:lnTo>
                        <a:pt x="13" y="1"/>
                      </a:lnTo>
                      <a:lnTo>
                        <a:pt x="9" y="3"/>
                      </a:lnTo>
                      <a:lnTo>
                        <a:pt x="5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59" name="Freeform 66"/>
                <p:cNvSpPr>
                  <a:spLocks/>
                </p:cNvSpPr>
                <p:nvPr/>
              </p:nvSpPr>
              <p:spPr bwMode="auto">
                <a:xfrm>
                  <a:off x="1320" y="3201"/>
                  <a:ext cx="24" cy="88"/>
                </a:xfrm>
                <a:custGeom>
                  <a:avLst/>
                  <a:gdLst>
                    <a:gd name="T0" fmla="*/ 13 w 24"/>
                    <a:gd name="T1" fmla="*/ 0 h 88"/>
                    <a:gd name="T2" fmla="*/ 0 w 24"/>
                    <a:gd name="T3" fmla="*/ 79 h 88"/>
                    <a:gd name="T4" fmla="*/ 5 w 24"/>
                    <a:gd name="T5" fmla="*/ 81 h 88"/>
                    <a:gd name="T6" fmla="*/ 9 w 24"/>
                    <a:gd name="T7" fmla="*/ 84 h 88"/>
                    <a:gd name="T8" fmla="*/ 13 w 24"/>
                    <a:gd name="T9" fmla="*/ 85 h 88"/>
                    <a:gd name="T10" fmla="*/ 16 w 24"/>
                    <a:gd name="T11" fmla="*/ 88 h 88"/>
                    <a:gd name="T12" fmla="*/ 24 w 24"/>
                    <a:gd name="T13" fmla="*/ 4 h 88"/>
                    <a:gd name="T14" fmla="*/ 21 w 24"/>
                    <a:gd name="T15" fmla="*/ 3 h 88"/>
                    <a:gd name="T16" fmla="*/ 19 w 24"/>
                    <a:gd name="T17" fmla="*/ 1 h 88"/>
                    <a:gd name="T18" fmla="*/ 16 w 24"/>
                    <a:gd name="T19" fmla="*/ 1 h 88"/>
                    <a:gd name="T20" fmla="*/ 13 w 24"/>
                    <a:gd name="T21" fmla="*/ 0 h 8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4" h="88">
                      <a:moveTo>
                        <a:pt x="13" y="0"/>
                      </a:moveTo>
                      <a:lnTo>
                        <a:pt x="0" y="79"/>
                      </a:lnTo>
                      <a:lnTo>
                        <a:pt x="5" y="81"/>
                      </a:lnTo>
                      <a:lnTo>
                        <a:pt x="9" y="84"/>
                      </a:lnTo>
                      <a:lnTo>
                        <a:pt x="13" y="85"/>
                      </a:lnTo>
                      <a:lnTo>
                        <a:pt x="16" y="88"/>
                      </a:lnTo>
                      <a:lnTo>
                        <a:pt x="24" y="4"/>
                      </a:lnTo>
                      <a:lnTo>
                        <a:pt x="21" y="3"/>
                      </a:lnTo>
                      <a:lnTo>
                        <a:pt x="19" y="1"/>
                      </a:lnTo>
                      <a:lnTo>
                        <a:pt x="16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0" name="Freeform 67"/>
                <p:cNvSpPr>
                  <a:spLocks/>
                </p:cNvSpPr>
                <p:nvPr/>
              </p:nvSpPr>
              <p:spPr bwMode="auto">
                <a:xfrm>
                  <a:off x="1296" y="1984"/>
                  <a:ext cx="46" cy="68"/>
                </a:xfrm>
                <a:custGeom>
                  <a:avLst/>
                  <a:gdLst>
                    <a:gd name="T0" fmla="*/ 33 w 46"/>
                    <a:gd name="T1" fmla="*/ 61 h 68"/>
                    <a:gd name="T2" fmla="*/ 36 w 46"/>
                    <a:gd name="T3" fmla="*/ 61 h 68"/>
                    <a:gd name="T4" fmla="*/ 40 w 46"/>
                    <a:gd name="T5" fmla="*/ 59 h 68"/>
                    <a:gd name="T6" fmla="*/ 43 w 46"/>
                    <a:gd name="T7" fmla="*/ 59 h 68"/>
                    <a:gd name="T8" fmla="*/ 46 w 46"/>
                    <a:gd name="T9" fmla="*/ 58 h 68"/>
                    <a:gd name="T10" fmla="*/ 24 w 46"/>
                    <a:gd name="T11" fmla="*/ 0 h 68"/>
                    <a:gd name="T12" fmla="*/ 22 w 46"/>
                    <a:gd name="T13" fmla="*/ 2 h 68"/>
                    <a:gd name="T14" fmla="*/ 17 w 46"/>
                    <a:gd name="T15" fmla="*/ 5 h 68"/>
                    <a:gd name="T16" fmla="*/ 13 w 46"/>
                    <a:gd name="T17" fmla="*/ 6 h 68"/>
                    <a:gd name="T18" fmla="*/ 10 w 46"/>
                    <a:gd name="T19" fmla="*/ 9 h 68"/>
                    <a:gd name="T20" fmla="*/ 7 w 46"/>
                    <a:gd name="T21" fmla="*/ 10 h 68"/>
                    <a:gd name="T22" fmla="*/ 4 w 46"/>
                    <a:gd name="T23" fmla="*/ 12 h 68"/>
                    <a:gd name="T24" fmla="*/ 3 w 46"/>
                    <a:gd name="T25" fmla="*/ 13 h 68"/>
                    <a:gd name="T26" fmla="*/ 0 w 46"/>
                    <a:gd name="T27" fmla="*/ 15 h 68"/>
                    <a:gd name="T28" fmla="*/ 7 w 46"/>
                    <a:gd name="T29" fmla="*/ 68 h 68"/>
                    <a:gd name="T30" fmla="*/ 14 w 46"/>
                    <a:gd name="T31" fmla="*/ 67 h 68"/>
                    <a:gd name="T32" fmla="*/ 20 w 46"/>
                    <a:gd name="T33" fmla="*/ 64 h 68"/>
                    <a:gd name="T34" fmla="*/ 27 w 46"/>
                    <a:gd name="T35" fmla="*/ 62 h 68"/>
                    <a:gd name="T36" fmla="*/ 33 w 46"/>
                    <a:gd name="T37" fmla="*/ 61 h 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6" h="68">
                      <a:moveTo>
                        <a:pt x="33" y="61"/>
                      </a:moveTo>
                      <a:lnTo>
                        <a:pt x="36" y="61"/>
                      </a:lnTo>
                      <a:lnTo>
                        <a:pt x="40" y="59"/>
                      </a:lnTo>
                      <a:lnTo>
                        <a:pt x="43" y="59"/>
                      </a:lnTo>
                      <a:lnTo>
                        <a:pt x="46" y="58"/>
                      </a:lnTo>
                      <a:lnTo>
                        <a:pt x="24" y="0"/>
                      </a:lnTo>
                      <a:lnTo>
                        <a:pt x="22" y="2"/>
                      </a:lnTo>
                      <a:lnTo>
                        <a:pt x="17" y="5"/>
                      </a:lnTo>
                      <a:lnTo>
                        <a:pt x="13" y="6"/>
                      </a:lnTo>
                      <a:lnTo>
                        <a:pt x="10" y="9"/>
                      </a:lnTo>
                      <a:lnTo>
                        <a:pt x="7" y="10"/>
                      </a:lnTo>
                      <a:lnTo>
                        <a:pt x="4" y="12"/>
                      </a:lnTo>
                      <a:lnTo>
                        <a:pt x="3" y="13"/>
                      </a:lnTo>
                      <a:lnTo>
                        <a:pt x="0" y="15"/>
                      </a:lnTo>
                      <a:lnTo>
                        <a:pt x="7" y="68"/>
                      </a:lnTo>
                      <a:lnTo>
                        <a:pt x="14" y="67"/>
                      </a:lnTo>
                      <a:lnTo>
                        <a:pt x="20" y="64"/>
                      </a:lnTo>
                      <a:lnTo>
                        <a:pt x="27" y="62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1" name="Freeform 68"/>
                <p:cNvSpPr>
                  <a:spLocks/>
                </p:cNvSpPr>
                <p:nvPr/>
              </p:nvSpPr>
              <p:spPr bwMode="auto">
                <a:xfrm>
                  <a:off x="1336" y="3205"/>
                  <a:ext cx="90" cy="118"/>
                </a:xfrm>
                <a:custGeom>
                  <a:avLst/>
                  <a:gdLst>
                    <a:gd name="T0" fmla="*/ 8 w 90"/>
                    <a:gd name="T1" fmla="*/ 0 h 118"/>
                    <a:gd name="T2" fmla="*/ 0 w 90"/>
                    <a:gd name="T3" fmla="*/ 84 h 118"/>
                    <a:gd name="T4" fmla="*/ 5 w 90"/>
                    <a:gd name="T5" fmla="*/ 87 h 118"/>
                    <a:gd name="T6" fmla="*/ 9 w 90"/>
                    <a:gd name="T7" fmla="*/ 90 h 118"/>
                    <a:gd name="T8" fmla="*/ 13 w 90"/>
                    <a:gd name="T9" fmla="*/ 91 h 118"/>
                    <a:gd name="T10" fmla="*/ 18 w 90"/>
                    <a:gd name="T11" fmla="*/ 94 h 118"/>
                    <a:gd name="T12" fmla="*/ 26 w 90"/>
                    <a:gd name="T13" fmla="*/ 98 h 118"/>
                    <a:gd name="T14" fmla="*/ 35 w 90"/>
                    <a:gd name="T15" fmla="*/ 103 h 118"/>
                    <a:gd name="T16" fmla="*/ 44 w 90"/>
                    <a:gd name="T17" fmla="*/ 107 h 118"/>
                    <a:gd name="T18" fmla="*/ 52 w 90"/>
                    <a:gd name="T19" fmla="*/ 110 h 118"/>
                    <a:gd name="T20" fmla="*/ 61 w 90"/>
                    <a:gd name="T21" fmla="*/ 113 h 118"/>
                    <a:gd name="T22" fmla="*/ 71 w 90"/>
                    <a:gd name="T23" fmla="*/ 114 h 118"/>
                    <a:gd name="T24" fmla="*/ 80 w 90"/>
                    <a:gd name="T25" fmla="*/ 117 h 118"/>
                    <a:gd name="T26" fmla="*/ 90 w 90"/>
                    <a:gd name="T27" fmla="*/ 118 h 118"/>
                    <a:gd name="T28" fmla="*/ 88 w 90"/>
                    <a:gd name="T29" fmla="*/ 13 h 118"/>
                    <a:gd name="T30" fmla="*/ 78 w 90"/>
                    <a:gd name="T31" fmla="*/ 13 h 118"/>
                    <a:gd name="T32" fmla="*/ 68 w 90"/>
                    <a:gd name="T33" fmla="*/ 12 h 118"/>
                    <a:gd name="T34" fmla="*/ 58 w 90"/>
                    <a:gd name="T35" fmla="*/ 12 h 118"/>
                    <a:gd name="T36" fmla="*/ 48 w 90"/>
                    <a:gd name="T37" fmla="*/ 10 h 118"/>
                    <a:gd name="T38" fmla="*/ 38 w 90"/>
                    <a:gd name="T39" fmla="*/ 8 h 118"/>
                    <a:gd name="T40" fmla="*/ 28 w 90"/>
                    <a:gd name="T41" fmla="*/ 6 h 118"/>
                    <a:gd name="T42" fmla="*/ 18 w 90"/>
                    <a:gd name="T43" fmla="*/ 3 h 118"/>
                    <a:gd name="T44" fmla="*/ 8 w 90"/>
                    <a:gd name="T45" fmla="*/ 0 h 11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90" h="118">
                      <a:moveTo>
                        <a:pt x="8" y="0"/>
                      </a:moveTo>
                      <a:lnTo>
                        <a:pt x="0" y="84"/>
                      </a:lnTo>
                      <a:lnTo>
                        <a:pt x="5" y="87"/>
                      </a:lnTo>
                      <a:lnTo>
                        <a:pt x="9" y="90"/>
                      </a:lnTo>
                      <a:lnTo>
                        <a:pt x="13" y="91"/>
                      </a:lnTo>
                      <a:lnTo>
                        <a:pt x="18" y="94"/>
                      </a:lnTo>
                      <a:lnTo>
                        <a:pt x="26" y="98"/>
                      </a:lnTo>
                      <a:lnTo>
                        <a:pt x="35" y="103"/>
                      </a:lnTo>
                      <a:lnTo>
                        <a:pt x="44" y="107"/>
                      </a:lnTo>
                      <a:lnTo>
                        <a:pt x="52" y="110"/>
                      </a:lnTo>
                      <a:lnTo>
                        <a:pt x="61" y="113"/>
                      </a:lnTo>
                      <a:lnTo>
                        <a:pt x="71" y="114"/>
                      </a:lnTo>
                      <a:lnTo>
                        <a:pt x="80" y="117"/>
                      </a:lnTo>
                      <a:lnTo>
                        <a:pt x="90" y="118"/>
                      </a:lnTo>
                      <a:lnTo>
                        <a:pt x="88" y="13"/>
                      </a:lnTo>
                      <a:lnTo>
                        <a:pt x="78" y="13"/>
                      </a:lnTo>
                      <a:lnTo>
                        <a:pt x="68" y="12"/>
                      </a:lnTo>
                      <a:lnTo>
                        <a:pt x="58" y="12"/>
                      </a:lnTo>
                      <a:lnTo>
                        <a:pt x="48" y="10"/>
                      </a:lnTo>
                      <a:lnTo>
                        <a:pt x="38" y="8"/>
                      </a:lnTo>
                      <a:lnTo>
                        <a:pt x="28" y="6"/>
                      </a:lnTo>
                      <a:lnTo>
                        <a:pt x="18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2" name="Freeform 69"/>
                <p:cNvSpPr>
                  <a:spLocks/>
                </p:cNvSpPr>
                <p:nvPr/>
              </p:nvSpPr>
              <p:spPr bwMode="auto">
                <a:xfrm>
                  <a:off x="1715" y="3022"/>
                  <a:ext cx="117" cy="121"/>
                </a:xfrm>
                <a:custGeom>
                  <a:avLst/>
                  <a:gdLst>
                    <a:gd name="T0" fmla="*/ 0 w 117"/>
                    <a:gd name="T1" fmla="*/ 3 h 121"/>
                    <a:gd name="T2" fmla="*/ 111 w 117"/>
                    <a:gd name="T3" fmla="*/ 121 h 121"/>
                    <a:gd name="T4" fmla="*/ 112 w 117"/>
                    <a:gd name="T5" fmla="*/ 120 h 121"/>
                    <a:gd name="T6" fmla="*/ 114 w 117"/>
                    <a:gd name="T7" fmla="*/ 119 h 121"/>
                    <a:gd name="T8" fmla="*/ 115 w 117"/>
                    <a:gd name="T9" fmla="*/ 117 h 121"/>
                    <a:gd name="T10" fmla="*/ 117 w 117"/>
                    <a:gd name="T11" fmla="*/ 116 h 121"/>
                    <a:gd name="T12" fmla="*/ 2 w 117"/>
                    <a:gd name="T13" fmla="*/ 0 h 121"/>
                    <a:gd name="T14" fmla="*/ 0 w 117"/>
                    <a:gd name="T15" fmla="*/ 2 h 121"/>
                    <a:gd name="T16" fmla="*/ 0 w 117"/>
                    <a:gd name="T17" fmla="*/ 2 h 121"/>
                    <a:gd name="T18" fmla="*/ 0 w 117"/>
                    <a:gd name="T19" fmla="*/ 2 h 121"/>
                    <a:gd name="T20" fmla="*/ 0 w 117"/>
                    <a:gd name="T21" fmla="*/ 3 h 1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17" h="121">
                      <a:moveTo>
                        <a:pt x="0" y="3"/>
                      </a:moveTo>
                      <a:lnTo>
                        <a:pt x="111" y="121"/>
                      </a:lnTo>
                      <a:lnTo>
                        <a:pt x="112" y="120"/>
                      </a:lnTo>
                      <a:lnTo>
                        <a:pt x="114" y="119"/>
                      </a:lnTo>
                      <a:lnTo>
                        <a:pt x="115" y="117"/>
                      </a:lnTo>
                      <a:lnTo>
                        <a:pt x="117" y="116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3" name="Freeform 70"/>
                <p:cNvSpPr>
                  <a:spLocks/>
                </p:cNvSpPr>
                <p:nvPr/>
              </p:nvSpPr>
              <p:spPr bwMode="auto">
                <a:xfrm>
                  <a:off x="1689" y="3025"/>
                  <a:ext cx="137" cy="162"/>
                </a:xfrm>
                <a:custGeom>
                  <a:avLst/>
                  <a:gdLst>
                    <a:gd name="T0" fmla="*/ 0 w 137"/>
                    <a:gd name="T1" fmla="*/ 38 h 162"/>
                    <a:gd name="T2" fmla="*/ 98 w 137"/>
                    <a:gd name="T3" fmla="*/ 162 h 162"/>
                    <a:gd name="T4" fmla="*/ 108 w 137"/>
                    <a:gd name="T5" fmla="*/ 150 h 162"/>
                    <a:gd name="T6" fmla="*/ 118 w 137"/>
                    <a:gd name="T7" fmla="*/ 140 h 162"/>
                    <a:gd name="T8" fmla="*/ 128 w 137"/>
                    <a:gd name="T9" fmla="*/ 129 h 162"/>
                    <a:gd name="T10" fmla="*/ 137 w 137"/>
                    <a:gd name="T11" fmla="*/ 118 h 162"/>
                    <a:gd name="T12" fmla="*/ 26 w 137"/>
                    <a:gd name="T13" fmla="*/ 0 h 162"/>
                    <a:gd name="T14" fmla="*/ 20 w 137"/>
                    <a:gd name="T15" fmla="*/ 10 h 162"/>
                    <a:gd name="T16" fmla="*/ 13 w 137"/>
                    <a:gd name="T17" fmla="*/ 19 h 162"/>
                    <a:gd name="T18" fmla="*/ 7 w 137"/>
                    <a:gd name="T19" fmla="*/ 29 h 162"/>
                    <a:gd name="T20" fmla="*/ 0 w 137"/>
                    <a:gd name="T21" fmla="*/ 38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37" h="162">
                      <a:moveTo>
                        <a:pt x="0" y="38"/>
                      </a:moveTo>
                      <a:lnTo>
                        <a:pt x="98" y="162"/>
                      </a:lnTo>
                      <a:lnTo>
                        <a:pt x="108" y="150"/>
                      </a:lnTo>
                      <a:lnTo>
                        <a:pt x="118" y="140"/>
                      </a:lnTo>
                      <a:lnTo>
                        <a:pt x="128" y="129"/>
                      </a:lnTo>
                      <a:lnTo>
                        <a:pt x="137" y="118"/>
                      </a:lnTo>
                      <a:lnTo>
                        <a:pt x="26" y="0"/>
                      </a:lnTo>
                      <a:lnTo>
                        <a:pt x="20" y="10"/>
                      </a:lnTo>
                      <a:lnTo>
                        <a:pt x="13" y="19"/>
                      </a:lnTo>
                      <a:lnTo>
                        <a:pt x="7" y="29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4" name="Freeform 71"/>
                <p:cNvSpPr>
                  <a:spLocks/>
                </p:cNvSpPr>
                <p:nvPr/>
              </p:nvSpPr>
              <p:spPr bwMode="auto">
                <a:xfrm>
                  <a:off x="1521" y="3168"/>
                  <a:ext cx="134" cy="154"/>
                </a:xfrm>
                <a:custGeom>
                  <a:avLst/>
                  <a:gdLst>
                    <a:gd name="T0" fmla="*/ 0 w 134"/>
                    <a:gd name="T1" fmla="*/ 36 h 154"/>
                    <a:gd name="T2" fmla="*/ 47 w 134"/>
                    <a:gd name="T3" fmla="*/ 154 h 154"/>
                    <a:gd name="T4" fmla="*/ 59 w 134"/>
                    <a:gd name="T5" fmla="*/ 150 h 154"/>
                    <a:gd name="T6" fmla="*/ 70 w 134"/>
                    <a:gd name="T7" fmla="*/ 147 h 154"/>
                    <a:gd name="T8" fmla="*/ 80 w 134"/>
                    <a:gd name="T9" fmla="*/ 142 h 154"/>
                    <a:gd name="T10" fmla="*/ 92 w 134"/>
                    <a:gd name="T11" fmla="*/ 140 h 154"/>
                    <a:gd name="T12" fmla="*/ 102 w 134"/>
                    <a:gd name="T13" fmla="*/ 135 h 154"/>
                    <a:gd name="T14" fmla="*/ 113 w 134"/>
                    <a:gd name="T15" fmla="*/ 131 h 154"/>
                    <a:gd name="T16" fmla="*/ 124 w 134"/>
                    <a:gd name="T17" fmla="*/ 127 h 154"/>
                    <a:gd name="T18" fmla="*/ 134 w 134"/>
                    <a:gd name="T19" fmla="*/ 121 h 154"/>
                    <a:gd name="T20" fmla="*/ 72 w 134"/>
                    <a:gd name="T21" fmla="*/ 0 h 154"/>
                    <a:gd name="T22" fmla="*/ 63 w 134"/>
                    <a:gd name="T23" fmla="*/ 6 h 154"/>
                    <a:gd name="T24" fmla="*/ 54 w 134"/>
                    <a:gd name="T25" fmla="*/ 10 h 154"/>
                    <a:gd name="T26" fmla="*/ 46 w 134"/>
                    <a:gd name="T27" fmla="*/ 16 h 154"/>
                    <a:gd name="T28" fmla="*/ 37 w 134"/>
                    <a:gd name="T29" fmla="*/ 20 h 154"/>
                    <a:gd name="T30" fmla="*/ 28 w 134"/>
                    <a:gd name="T31" fmla="*/ 24 h 154"/>
                    <a:gd name="T32" fmla="*/ 18 w 134"/>
                    <a:gd name="T33" fmla="*/ 29 h 154"/>
                    <a:gd name="T34" fmla="*/ 10 w 134"/>
                    <a:gd name="T35" fmla="*/ 33 h 154"/>
                    <a:gd name="T36" fmla="*/ 0 w 134"/>
                    <a:gd name="T37" fmla="*/ 36 h 15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4" h="154">
                      <a:moveTo>
                        <a:pt x="0" y="36"/>
                      </a:moveTo>
                      <a:lnTo>
                        <a:pt x="47" y="154"/>
                      </a:lnTo>
                      <a:lnTo>
                        <a:pt x="59" y="150"/>
                      </a:lnTo>
                      <a:lnTo>
                        <a:pt x="70" y="147"/>
                      </a:lnTo>
                      <a:lnTo>
                        <a:pt x="80" y="142"/>
                      </a:lnTo>
                      <a:lnTo>
                        <a:pt x="92" y="140"/>
                      </a:lnTo>
                      <a:lnTo>
                        <a:pt x="102" y="135"/>
                      </a:lnTo>
                      <a:lnTo>
                        <a:pt x="113" y="131"/>
                      </a:lnTo>
                      <a:lnTo>
                        <a:pt x="124" y="127"/>
                      </a:lnTo>
                      <a:lnTo>
                        <a:pt x="134" y="121"/>
                      </a:lnTo>
                      <a:lnTo>
                        <a:pt x="72" y="0"/>
                      </a:lnTo>
                      <a:lnTo>
                        <a:pt x="63" y="6"/>
                      </a:lnTo>
                      <a:lnTo>
                        <a:pt x="54" y="10"/>
                      </a:lnTo>
                      <a:lnTo>
                        <a:pt x="46" y="16"/>
                      </a:lnTo>
                      <a:lnTo>
                        <a:pt x="37" y="20"/>
                      </a:lnTo>
                      <a:lnTo>
                        <a:pt x="28" y="24"/>
                      </a:lnTo>
                      <a:lnTo>
                        <a:pt x="18" y="29"/>
                      </a:lnTo>
                      <a:lnTo>
                        <a:pt x="10" y="33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5" name="Freeform 72"/>
                <p:cNvSpPr>
                  <a:spLocks/>
                </p:cNvSpPr>
                <p:nvPr/>
              </p:nvSpPr>
              <p:spPr bwMode="auto">
                <a:xfrm>
                  <a:off x="1685" y="3063"/>
                  <a:ext cx="102" cy="145"/>
                </a:xfrm>
                <a:custGeom>
                  <a:avLst/>
                  <a:gdLst>
                    <a:gd name="T0" fmla="*/ 0 w 102"/>
                    <a:gd name="T1" fmla="*/ 7 h 145"/>
                    <a:gd name="T2" fmla="*/ 80 w 102"/>
                    <a:gd name="T3" fmla="*/ 145 h 145"/>
                    <a:gd name="T4" fmla="*/ 86 w 102"/>
                    <a:gd name="T5" fmla="*/ 139 h 145"/>
                    <a:gd name="T6" fmla="*/ 92 w 102"/>
                    <a:gd name="T7" fmla="*/ 134 h 145"/>
                    <a:gd name="T8" fmla="*/ 96 w 102"/>
                    <a:gd name="T9" fmla="*/ 129 h 145"/>
                    <a:gd name="T10" fmla="*/ 102 w 102"/>
                    <a:gd name="T11" fmla="*/ 124 h 145"/>
                    <a:gd name="T12" fmla="*/ 4 w 102"/>
                    <a:gd name="T13" fmla="*/ 0 h 145"/>
                    <a:gd name="T14" fmla="*/ 3 w 102"/>
                    <a:gd name="T15" fmla="*/ 1 h 145"/>
                    <a:gd name="T16" fmla="*/ 3 w 102"/>
                    <a:gd name="T17" fmla="*/ 4 h 145"/>
                    <a:gd name="T18" fmla="*/ 1 w 102"/>
                    <a:gd name="T19" fmla="*/ 6 h 145"/>
                    <a:gd name="T20" fmla="*/ 0 w 102"/>
                    <a:gd name="T21" fmla="*/ 7 h 14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2" h="145">
                      <a:moveTo>
                        <a:pt x="0" y="7"/>
                      </a:moveTo>
                      <a:lnTo>
                        <a:pt x="80" y="145"/>
                      </a:lnTo>
                      <a:lnTo>
                        <a:pt x="86" y="139"/>
                      </a:lnTo>
                      <a:lnTo>
                        <a:pt x="92" y="134"/>
                      </a:lnTo>
                      <a:lnTo>
                        <a:pt x="96" y="129"/>
                      </a:lnTo>
                      <a:lnTo>
                        <a:pt x="102" y="124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4"/>
                      </a:lnTo>
                      <a:lnTo>
                        <a:pt x="1" y="6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6" name="Freeform 73"/>
                <p:cNvSpPr>
                  <a:spLocks/>
                </p:cNvSpPr>
                <p:nvPr/>
              </p:nvSpPr>
              <p:spPr bwMode="auto">
                <a:xfrm>
                  <a:off x="1198" y="3135"/>
                  <a:ext cx="39" cy="52"/>
                </a:xfrm>
                <a:custGeom>
                  <a:avLst/>
                  <a:gdLst>
                    <a:gd name="T0" fmla="*/ 29 w 39"/>
                    <a:gd name="T1" fmla="*/ 0 h 52"/>
                    <a:gd name="T2" fmla="*/ 0 w 39"/>
                    <a:gd name="T3" fmla="*/ 36 h 52"/>
                    <a:gd name="T4" fmla="*/ 3 w 39"/>
                    <a:gd name="T5" fmla="*/ 40 h 52"/>
                    <a:gd name="T6" fmla="*/ 7 w 39"/>
                    <a:gd name="T7" fmla="*/ 44 h 52"/>
                    <a:gd name="T8" fmla="*/ 10 w 39"/>
                    <a:gd name="T9" fmla="*/ 49 h 52"/>
                    <a:gd name="T10" fmla="*/ 13 w 39"/>
                    <a:gd name="T11" fmla="*/ 52 h 52"/>
                    <a:gd name="T12" fmla="*/ 39 w 39"/>
                    <a:gd name="T13" fmla="*/ 8 h 52"/>
                    <a:gd name="T14" fmla="*/ 36 w 39"/>
                    <a:gd name="T15" fmla="*/ 6 h 52"/>
                    <a:gd name="T16" fmla="*/ 35 w 39"/>
                    <a:gd name="T17" fmla="*/ 4 h 52"/>
                    <a:gd name="T18" fmla="*/ 32 w 39"/>
                    <a:gd name="T19" fmla="*/ 1 h 52"/>
                    <a:gd name="T20" fmla="*/ 29 w 39"/>
                    <a:gd name="T21" fmla="*/ 0 h 5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9" h="52">
                      <a:moveTo>
                        <a:pt x="29" y="0"/>
                      </a:moveTo>
                      <a:lnTo>
                        <a:pt x="0" y="36"/>
                      </a:lnTo>
                      <a:lnTo>
                        <a:pt x="3" y="40"/>
                      </a:lnTo>
                      <a:lnTo>
                        <a:pt x="7" y="44"/>
                      </a:lnTo>
                      <a:lnTo>
                        <a:pt x="10" y="49"/>
                      </a:lnTo>
                      <a:lnTo>
                        <a:pt x="13" y="52"/>
                      </a:lnTo>
                      <a:lnTo>
                        <a:pt x="39" y="8"/>
                      </a:lnTo>
                      <a:lnTo>
                        <a:pt x="36" y="6"/>
                      </a:lnTo>
                      <a:lnTo>
                        <a:pt x="35" y="4"/>
                      </a:lnTo>
                      <a:lnTo>
                        <a:pt x="32" y="1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7" name="Freeform 74"/>
                <p:cNvSpPr>
                  <a:spLocks/>
                </p:cNvSpPr>
                <p:nvPr/>
              </p:nvSpPr>
              <p:spPr bwMode="auto">
                <a:xfrm>
                  <a:off x="1600" y="3112"/>
                  <a:ext cx="118" cy="165"/>
                </a:xfrm>
                <a:custGeom>
                  <a:avLst/>
                  <a:gdLst>
                    <a:gd name="T0" fmla="*/ 0 w 118"/>
                    <a:gd name="T1" fmla="*/ 49 h 165"/>
                    <a:gd name="T2" fmla="*/ 78 w 118"/>
                    <a:gd name="T3" fmla="*/ 165 h 165"/>
                    <a:gd name="T4" fmla="*/ 83 w 118"/>
                    <a:gd name="T5" fmla="*/ 161 h 165"/>
                    <a:gd name="T6" fmla="*/ 89 w 118"/>
                    <a:gd name="T7" fmla="*/ 157 h 165"/>
                    <a:gd name="T8" fmla="*/ 93 w 118"/>
                    <a:gd name="T9" fmla="*/ 154 h 165"/>
                    <a:gd name="T10" fmla="*/ 99 w 118"/>
                    <a:gd name="T11" fmla="*/ 150 h 165"/>
                    <a:gd name="T12" fmla="*/ 104 w 118"/>
                    <a:gd name="T13" fmla="*/ 147 h 165"/>
                    <a:gd name="T14" fmla="*/ 109 w 118"/>
                    <a:gd name="T15" fmla="*/ 142 h 165"/>
                    <a:gd name="T16" fmla="*/ 114 w 118"/>
                    <a:gd name="T17" fmla="*/ 139 h 165"/>
                    <a:gd name="T18" fmla="*/ 118 w 118"/>
                    <a:gd name="T19" fmla="*/ 137 h 165"/>
                    <a:gd name="T20" fmla="*/ 50 w 118"/>
                    <a:gd name="T21" fmla="*/ 0 h 165"/>
                    <a:gd name="T22" fmla="*/ 45 w 118"/>
                    <a:gd name="T23" fmla="*/ 6 h 165"/>
                    <a:gd name="T24" fmla="*/ 39 w 118"/>
                    <a:gd name="T25" fmla="*/ 13 h 165"/>
                    <a:gd name="T26" fmla="*/ 33 w 118"/>
                    <a:gd name="T27" fmla="*/ 18 h 165"/>
                    <a:gd name="T28" fmla="*/ 26 w 118"/>
                    <a:gd name="T29" fmla="*/ 24 h 165"/>
                    <a:gd name="T30" fmla="*/ 20 w 118"/>
                    <a:gd name="T31" fmla="*/ 31 h 165"/>
                    <a:gd name="T32" fmla="*/ 13 w 118"/>
                    <a:gd name="T33" fmla="*/ 37 h 165"/>
                    <a:gd name="T34" fmla="*/ 7 w 118"/>
                    <a:gd name="T35" fmla="*/ 43 h 165"/>
                    <a:gd name="T36" fmla="*/ 0 w 118"/>
                    <a:gd name="T37" fmla="*/ 49 h 16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18" h="165">
                      <a:moveTo>
                        <a:pt x="0" y="49"/>
                      </a:moveTo>
                      <a:lnTo>
                        <a:pt x="78" y="165"/>
                      </a:lnTo>
                      <a:lnTo>
                        <a:pt x="83" y="161"/>
                      </a:lnTo>
                      <a:lnTo>
                        <a:pt x="89" y="157"/>
                      </a:lnTo>
                      <a:lnTo>
                        <a:pt x="93" y="154"/>
                      </a:lnTo>
                      <a:lnTo>
                        <a:pt x="99" y="150"/>
                      </a:lnTo>
                      <a:lnTo>
                        <a:pt x="104" y="147"/>
                      </a:lnTo>
                      <a:lnTo>
                        <a:pt x="109" y="142"/>
                      </a:lnTo>
                      <a:lnTo>
                        <a:pt x="114" y="139"/>
                      </a:lnTo>
                      <a:lnTo>
                        <a:pt x="118" y="137"/>
                      </a:lnTo>
                      <a:lnTo>
                        <a:pt x="50" y="0"/>
                      </a:lnTo>
                      <a:lnTo>
                        <a:pt x="45" y="6"/>
                      </a:lnTo>
                      <a:lnTo>
                        <a:pt x="39" y="13"/>
                      </a:lnTo>
                      <a:lnTo>
                        <a:pt x="33" y="18"/>
                      </a:lnTo>
                      <a:lnTo>
                        <a:pt x="26" y="24"/>
                      </a:lnTo>
                      <a:lnTo>
                        <a:pt x="20" y="31"/>
                      </a:lnTo>
                      <a:lnTo>
                        <a:pt x="13" y="37"/>
                      </a:lnTo>
                      <a:lnTo>
                        <a:pt x="7" y="4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8" name="Freeform 75"/>
                <p:cNvSpPr>
                  <a:spLocks/>
                </p:cNvSpPr>
                <p:nvPr/>
              </p:nvSpPr>
              <p:spPr bwMode="auto">
                <a:xfrm>
                  <a:off x="1593" y="3161"/>
                  <a:ext cx="85" cy="128"/>
                </a:xfrm>
                <a:custGeom>
                  <a:avLst/>
                  <a:gdLst>
                    <a:gd name="T0" fmla="*/ 3 w 85"/>
                    <a:gd name="T1" fmla="*/ 4 h 128"/>
                    <a:gd name="T2" fmla="*/ 1 w 85"/>
                    <a:gd name="T3" fmla="*/ 5 h 128"/>
                    <a:gd name="T4" fmla="*/ 1 w 85"/>
                    <a:gd name="T5" fmla="*/ 5 h 128"/>
                    <a:gd name="T6" fmla="*/ 0 w 85"/>
                    <a:gd name="T7" fmla="*/ 5 h 128"/>
                    <a:gd name="T8" fmla="*/ 0 w 85"/>
                    <a:gd name="T9" fmla="*/ 7 h 128"/>
                    <a:gd name="T10" fmla="*/ 62 w 85"/>
                    <a:gd name="T11" fmla="*/ 128 h 128"/>
                    <a:gd name="T12" fmla="*/ 67 w 85"/>
                    <a:gd name="T13" fmla="*/ 125 h 128"/>
                    <a:gd name="T14" fmla="*/ 73 w 85"/>
                    <a:gd name="T15" fmla="*/ 122 h 128"/>
                    <a:gd name="T16" fmla="*/ 79 w 85"/>
                    <a:gd name="T17" fmla="*/ 119 h 128"/>
                    <a:gd name="T18" fmla="*/ 85 w 85"/>
                    <a:gd name="T19" fmla="*/ 116 h 128"/>
                    <a:gd name="T20" fmla="*/ 7 w 85"/>
                    <a:gd name="T21" fmla="*/ 0 h 128"/>
                    <a:gd name="T22" fmla="*/ 5 w 85"/>
                    <a:gd name="T23" fmla="*/ 1 h 128"/>
                    <a:gd name="T24" fmla="*/ 5 w 85"/>
                    <a:gd name="T25" fmla="*/ 1 h 128"/>
                    <a:gd name="T26" fmla="*/ 4 w 85"/>
                    <a:gd name="T27" fmla="*/ 3 h 128"/>
                    <a:gd name="T28" fmla="*/ 3 w 85"/>
                    <a:gd name="T29" fmla="*/ 4 h 12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5" h="128">
                      <a:moveTo>
                        <a:pt x="3" y="4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62" y="128"/>
                      </a:lnTo>
                      <a:lnTo>
                        <a:pt x="67" y="125"/>
                      </a:lnTo>
                      <a:lnTo>
                        <a:pt x="73" y="122"/>
                      </a:lnTo>
                      <a:lnTo>
                        <a:pt x="79" y="119"/>
                      </a:lnTo>
                      <a:lnTo>
                        <a:pt x="85" y="116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69" name="Freeform 76"/>
                <p:cNvSpPr>
                  <a:spLocks/>
                </p:cNvSpPr>
                <p:nvPr/>
              </p:nvSpPr>
              <p:spPr bwMode="auto">
                <a:xfrm>
                  <a:off x="1650" y="3106"/>
                  <a:ext cx="87" cy="143"/>
                </a:xfrm>
                <a:custGeom>
                  <a:avLst/>
                  <a:gdLst>
                    <a:gd name="T0" fmla="*/ 0 w 87"/>
                    <a:gd name="T1" fmla="*/ 6 h 143"/>
                    <a:gd name="T2" fmla="*/ 68 w 87"/>
                    <a:gd name="T3" fmla="*/ 143 h 143"/>
                    <a:gd name="T4" fmla="*/ 74 w 87"/>
                    <a:gd name="T5" fmla="*/ 138 h 143"/>
                    <a:gd name="T6" fmla="*/ 78 w 87"/>
                    <a:gd name="T7" fmla="*/ 134 h 143"/>
                    <a:gd name="T8" fmla="*/ 82 w 87"/>
                    <a:gd name="T9" fmla="*/ 131 h 143"/>
                    <a:gd name="T10" fmla="*/ 87 w 87"/>
                    <a:gd name="T11" fmla="*/ 127 h 143"/>
                    <a:gd name="T12" fmla="*/ 6 w 87"/>
                    <a:gd name="T13" fmla="*/ 0 h 143"/>
                    <a:gd name="T14" fmla="*/ 5 w 87"/>
                    <a:gd name="T15" fmla="*/ 1 h 143"/>
                    <a:gd name="T16" fmla="*/ 3 w 87"/>
                    <a:gd name="T17" fmla="*/ 3 h 143"/>
                    <a:gd name="T18" fmla="*/ 2 w 87"/>
                    <a:gd name="T19" fmla="*/ 4 h 143"/>
                    <a:gd name="T20" fmla="*/ 0 w 87"/>
                    <a:gd name="T21" fmla="*/ 6 h 14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7" h="143">
                      <a:moveTo>
                        <a:pt x="0" y="6"/>
                      </a:moveTo>
                      <a:lnTo>
                        <a:pt x="68" y="143"/>
                      </a:lnTo>
                      <a:lnTo>
                        <a:pt x="74" y="138"/>
                      </a:lnTo>
                      <a:lnTo>
                        <a:pt x="78" y="134"/>
                      </a:lnTo>
                      <a:lnTo>
                        <a:pt x="82" y="131"/>
                      </a:lnTo>
                      <a:lnTo>
                        <a:pt x="87" y="127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0" name="Freeform 77"/>
                <p:cNvSpPr>
                  <a:spLocks/>
                </p:cNvSpPr>
                <p:nvPr/>
              </p:nvSpPr>
              <p:spPr bwMode="auto">
                <a:xfrm>
                  <a:off x="1656" y="3070"/>
                  <a:ext cx="109" cy="163"/>
                </a:xfrm>
                <a:custGeom>
                  <a:avLst/>
                  <a:gdLst>
                    <a:gd name="T0" fmla="*/ 0 w 109"/>
                    <a:gd name="T1" fmla="*/ 36 h 163"/>
                    <a:gd name="T2" fmla="*/ 81 w 109"/>
                    <a:gd name="T3" fmla="*/ 163 h 163"/>
                    <a:gd name="T4" fmla="*/ 88 w 109"/>
                    <a:gd name="T5" fmla="*/ 157 h 163"/>
                    <a:gd name="T6" fmla="*/ 95 w 109"/>
                    <a:gd name="T7" fmla="*/ 151 h 163"/>
                    <a:gd name="T8" fmla="*/ 102 w 109"/>
                    <a:gd name="T9" fmla="*/ 144 h 163"/>
                    <a:gd name="T10" fmla="*/ 109 w 109"/>
                    <a:gd name="T11" fmla="*/ 138 h 163"/>
                    <a:gd name="T12" fmla="*/ 29 w 109"/>
                    <a:gd name="T13" fmla="*/ 0 h 163"/>
                    <a:gd name="T14" fmla="*/ 22 w 109"/>
                    <a:gd name="T15" fmla="*/ 10 h 163"/>
                    <a:gd name="T16" fmla="*/ 14 w 109"/>
                    <a:gd name="T17" fmla="*/ 19 h 163"/>
                    <a:gd name="T18" fmla="*/ 7 w 109"/>
                    <a:gd name="T19" fmla="*/ 27 h 163"/>
                    <a:gd name="T20" fmla="*/ 0 w 109"/>
                    <a:gd name="T21" fmla="*/ 36 h 1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163">
                      <a:moveTo>
                        <a:pt x="0" y="36"/>
                      </a:moveTo>
                      <a:lnTo>
                        <a:pt x="81" y="163"/>
                      </a:lnTo>
                      <a:lnTo>
                        <a:pt x="88" y="157"/>
                      </a:lnTo>
                      <a:lnTo>
                        <a:pt x="95" y="151"/>
                      </a:lnTo>
                      <a:lnTo>
                        <a:pt x="102" y="144"/>
                      </a:lnTo>
                      <a:lnTo>
                        <a:pt x="109" y="138"/>
                      </a:lnTo>
                      <a:lnTo>
                        <a:pt x="29" y="0"/>
                      </a:lnTo>
                      <a:lnTo>
                        <a:pt x="22" y="10"/>
                      </a:lnTo>
                      <a:lnTo>
                        <a:pt x="14" y="19"/>
                      </a:lnTo>
                      <a:lnTo>
                        <a:pt x="7" y="2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1" name="Freeform 78"/>
                <p:cNvSpPr>
                  <a:spLocks/>
                </p:cNvSpPr>
                <p:nvPr/>
              </p:nvSpPr>
              <p:spPr bwMode="auto">
                <a:xfrm>
                  <a:off x="1136" y="2078"/>
                  <a:ext cx="79" cy="91"/>
                </a:xfrm>
                <a:custGeom>
                  <a:avLst/>
                  <a:gdLst>
                    <a:gd name="T0" fmla="*/ 79 w 79"/>
                    <a:gd name="T1" fmla="*/ 26 h 91"/>
                    <a:gd name="T2" fmla="*/ 58 w 79"/>
                    <a:gd name="T3" fmla="*/ 0 h 91"/>
                    <a:gd name="T4" fmla="*/ 49 w 79"/>
                    <a:gd name="T5" fmla="*/ 9 h 91"/>
                    <a:gd name="T6" fmla="*/ 42 w 79"/>
                    <a:gd name="T7" fmla="*/ 16 h 91"/>
                    <a:gd name="T8" fmla="*/ 35 w 79"/>
                    <a:gd name="T9" fmla="*/ 24 h 91"/>
                    <a:gd name="T10" fmla="*/ 28 w 79"/>
                    <a:gd name="T11" fmla="*/ 33 h 91"/>
                    <a:gd name="T12" fmla="*/ 20 w 79"/>
                    <a:gd name="T13" fmla="*/ 42 h 91"/>
                    <a:gd name="T14" fmla="*/ 13 w 79"/>
                    <a:gd name="T15" fmla="*/ 50 h 91"/>
                    <a:gd name="T16" fmla="*/ 7 w 79"/>
                    <a:gd name="T17" fmla="*/ 60 h 91"/>
                    <a:gd name="T18" fmla="*/ 0 w 79"/>
                    <a:gd name="T19" fmla="*/ 69 h 91"/>
                    <a:gd name="T20" fmla="*/ 19 w 79"/>
                    <a:gd name="T21" fmla="*/ 91 h 91"/>
                    <a:gd name="T22" fmla="*/ 26 w 79"/>
                    <a:gd name="T23" fmla="*/ 82 h 91"/>
                    <a:gd name="T24" fmla="*/ 33 w 79"/>
                    <a:gd name="T25" fmla="*/ 73 h 91"/>
                    <a:gd name="T26" fmla="*/ 40 w 79"/>
                    <a:gd name="T27" fmla="*/ 65 h 91"/>
                    <a:gd name="T28" fmla="*/ 48 w 79"/>
                    <a:gd name="T29" fmla="*/ 56 h 91"/>
                    <a:gd name="T30" fmla="*/ 56 w 79"/>
                    <a:gd name="T31" fmla="*/ 47 h 91"/>
                    <a:gd name="T32" fmla="*/ 64 w 79"/>
                    <a:gd name="T33" fmla="*/ 40 h 91"/>
                    <a:gd name="T34" fmla="*/ 71 w 79"/>
                    <a:gd name="T35" fmla="*/ 33 h 91"/>
                    <a:gd name="T36" fmla="*/ 79 w 79"/>
                    <a:gd name="T37" fmla="*/ 26 h 9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9" h="91">
                      <a:moveTo>
                        <a:pt x="79" y="26"/>
                      </a:moveTo>
                      <a:lnTo>
                        <a:pt x="58" y="0"/>
                      </a:lnTo>
                      <a:lnTo>
                        <a:pt x="49" y="9"/>
                      </a:lnTo>
                      <a:lnTo>
                        <a:pt x="42" y="16"/>
                      </a:lnTo>
                      <a:lnTo>
                        <a:pt x="35" y="24"/>
                      </a:lnTo>
                      <a:lnTo>
                        <a:pt x="28" y="33"/>
                      </a:lnTo>
                      <a:lnTo>
                        <a:pt x="20" y="42"/>
                      </a:lnTo>
                      <a:lnTo>
                        <a:pt x="13" y="50"/>
                      </a:lnTo>
                      <a:lnTo>
                        <a:pt x="7" y="60"/>
                      </a:lnTo>
                      <a:lnTo>
                        <a:pt x="0" y="69"/>
                      </a:lnTo>
                      <a:lnTo>
                        <a:pt x="19" y="91"/>
                      </a:lnTo>
                      <a:lnTo>
                        <a:pt x="26" y="82"/>
                      </a:lnTo>
                      <a:lnTo>
                        <a:pt x="33" y="73"/>
                      </a:lnTo>
                      <a:lnTo>
                        <a:pt x="40" y="65"/>
                      </a:lnTo>
                      <a:lnTo>
                        <a:pt x="48" y="56"/>
                      </a:lnTo>
                      <a:lnTo>
                        <a:pt x="56" y="47"/>
                      </a:lnTo>
                      <a:lnTo>
                        <a:pt x="64" y="40"/>
                      </a:lnTo>
                      <a:lnTo>
                        <a:pt x="71" y="33"/>
                      </a:lnTo>
                      <a:lnTo>
                        <a:pt x="79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2" name="Freeform 79"/>
                <p:cNvSpPr>
                  <a:spLocks/>
                </p:cNvSpPr>
                <p:nvPr/>
              </p:nvSpPr>
              <p:spPr bwMode="auto">
                <a:xfrm>
                  <a:off x="1024" y="2788"/>
                  <a:ext cx="30" cy="31"/>
                </a:xfrm>
                <a:custGeom>
                  <a:avLst/>
                  <a:gdLst>
                    <a:gd name="T0" fmla="*/ 29 w 30"/>
                    <a:gd name="T1" fmla="*/ 0 h 31"/>
                    <a:gd name="T2" fmla="*/ 0 w 30"/>
                    <a:gd name="T3" fmla="*/ 10 h 31"/>
                    <a:gd name="T4" fmla="*/ 1 w 30"/>
                    <a:gd name="T5" fmla="*/ 16 h 31"/>
                    <a:gd name="T6" fmla="*/ 1 w 30"/>
                    <a:gd name="T7" fmla="*/ 20 h 31"/>
                    <a:gd name="T8" fmla="*/ 1 w 30"/>
                    <a:gd name="T9" fmla="*/ 26 h 31"/>
                    <a:gd name="T10" fmla="*/ 3 w 30"/>
                    <a:gd name="T11" fmla="*/ 31 h 31"/>
                    <a:gd name="T12" fmla="*/ 30 w 30"/>
                    <a:gd name="T13" fmla="*/ 19 h 31"/>
                    <a:gd name="T14" fmla="*/ 30 w 30"/>
                    <a:gd name="T15" fmla="*/ 13 h 31"/>
                    <a:gd name="T16" fmla="*/ 30 w 30"/>
                    <a:gd name="T17" fmla="*/ 8 h 31"/>
                    <a:gd name="T18" fmla="*/ 29 w 30"/>
                    <a:gd name="T19" fmla="*/ 4 h 31"/>
                    <a:gd name="T20" fmla="*/ 29 w 30"/>
                    <a:gd name="T21" fmla="*/ 0 h 3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0" h="31">
                      <a:moveTo>
                        <a:pt x="29" y="0"/>
                      </a:moveTo>
                      <a:lnTo>
                        <a:pt x="0" y="10"/>
                      </a:lnTo>
                      <a:lnTo>
                        <a:pt x="1" y="16"/>
                      </a:lnTo>
                      <a:lnTo>
                        <a:pt x="1" y="20"/>
                      </a:lnTo>
                      <a:lnTo>
                        <a:pt x="1" y="26"/>
                      </a:lnTo>
                      <a:lnTo>
                        <a:pt x="3" y="31"/>
                      </a:lnTo>
                      <a:lnTo>
                        <a:pt x="30" y="19"/>
                      </a:lnTo>
                      <a:lnTo>
                        <a:pt x="30" y="13"/>
                      </a:lnTo>
                      <a:lnTo>
                        <a:pt x="30" y="8"/>
                      </a:lnTo>
                      <a:lnTo>
                        <a:pt x="29" y="4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3" name="Freeform 80"/>
                <p:cNvSpPr>
                  <a:spLocks/>
                </p:cNvSpPr>
                <p:nvPr/>
              </p:nvSpPr>
              <p:spPr bwMode="auto">
                <a:xfrm>
                  <a:off x="1027" y="2807"/>
                  <a:ext cx="54" cy="116"/>
                </a:xfrm>
                <a:custGeom>
                  <a:avLst/>
                  <a:gdLst>
                    <a:gd name="T0" fmla="*/ 31 w 54"/>
                    <a:gd name="T1" fmla="*/ 30 h 116"/>
                    <a:gd name="T2" fmla="*/ 30 w 54"/>
                    <a:gd name="T3" fmla="*/ 23 h 116"/>
                    <a:gd name="T4" fmla="*/ 30 w 54"/>
                    <a:gd name="T5" fmla="*/ 14 h 116"/>
                    <a:gd name="T6" fmla="*/ 29 w 54"/>
                    <a:gd name="T7" fmla="*/ 7 h 116"/>
                    <a:gd name="T8" fmla="*/ 27 w 54"/>
                    <a:gd name="T9" fmla="*/ 0 h 116"/>
                    <a:gd name="T10" fmla="*/ 0 w 54"/>
                    <a:gd name="T11" fmla="*/ 12 h 116"/>
                    <a:gd name="T12" fmla="*/ 5 w 54"/>
                    <a:gd name="T13" fmla="*/ 40 h 116"/>
                    <a:gd name="T14" fmla="*/ 11 w 54"/>
                    <a:gd name="T15" fmla="*/ 66 h 116"/>
                    <a:gd name="T16" fmla="*/ 18 w 54"/>
                    <a:gd name="T17" fmla="*/ 92 h 116"/>
                    <a:gd name="T18" fmla="*/ 26 w 54"/>
                    <a:gd name="T19" fmla="*/ 116 h 116"/>
                    <a:gd name="T20" fmla="*/ 54 w 54"/>
                    <a:gd name="T21" fmla="*/ 97 h 116"/>
                    <a:gd name="T22" fmla="*/ 49 w 54"/>
                    <a:gd name="T23" fmla="*/ 80 h 116"/>
                    <a:gd name="T24" fmla="*/ 43 w 54"/>
                    <a:gd name="T25" fmla="*/ 63 h 116"/>
                    <a:gd name="T26" fmla="*/ 37 w 54"/>
                    <a:gd name="T27" fmla="*/ 47 h 116"/>
                    <a:gd name="T28" fmla="*/ 31 w 54"/>
                    <a:gd name="T29" fmla="*/ 30 h 1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4" h="116">
                      <a:moveTo>
                        <a:pt x="31" y="30"/>
                      </a:moveTo>
                      <a:lnTo>
                        <a:pt x="30" y="23"/>
                      </a:lnTo>
                      <a:lnTo>
                        <a:pt x="30" y="14"/>
                      </a:lnTo>
                      <a:lnTo>
                        <a:pt x="29" y="7"/>
                      </a:lnTo>
                      <a:lnTo>
                        <a:pt x="27" y="0"/>
                      </a:lnTo>
                      <a:lnTo>
                        <a:pt x="0" y="12"/>
                      </a:lnTo>
                      <a:lnTo>
                        <a:pt x="5" y="40"/>
                      </a:lnTo>
                      <a:lnTo>
                        <a:pt x="11" y="66"/>
                      </a:lnTo>
                      <a:lnTo>
                        <a:pt x="18" y="92"/>
                      </a:lnTo>
                      <a:lnTo>
                        <a:pt x="26" y="116"/>
                      </a:lnTo>
                      <a:lnTo>
                        <a:pt x="54" y="97"/>
                      </a:lnTo>
                      <a:lnTo>
                        <a:pt x="49" y="80"/>
                      </a:lnTo>
                      <a:lnTo>
                        <a:pt x="43" y="63"/>
                      </a:lnTo>
                      <a:lnTo>
                        <a:pt x="37" y="47"/>
                      </a:lnTo>
                      <a:lnTo>
                        <a:pt x="31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4" name="Freeform 81"/>
                <p:cNvSpPr>
                  <a:spLocks/>
                </p:cNvSpPr>
                <p:nvPr/>
              </p:nvSpPr>
              <p:spPr bwMode="auto">
                <a:xfrm>
                  <a:off x="1053" y="2904"/>
                  <a:ext cx="37" cy="48"/>
                </a:xfrm>
                <a:custGeom>
                  <a:avLst/>
                  <a:gdLst>
                    <a:gd name="T0" fmla="*/ 28 w 37"/>
                    <a:gd name="T1" fmla="*/ 0 h 48"/>
                    <a:gd name="T2" fmla="*/ 0 w 37"/>
                    <a:gd name="T3" fmla="*/ 19 h 48"/>
                    <a:gd name="T4" fmla="*/ 3 w 37"/>
                    <a:gd name="T5" fmla="*/ 26 h 48"/>
                    <a:gd name="T6" fmla="*/ 5 w 37"/>
                    <a:gd name="T7" fmla="*/ 34 h 48"/>
                    <a:gd name="T8" fmla="*/ 8 w 37"/>
                    <a:gd name="T9" fmla="*/ 41 h 48"/>
                    <a:gd name="T10" fmla="*/ 11 w 37"/>
                    <a:gd name="T11" fmla="*/ 48 h 48"/>
                    <a:gd name="T12" fmla="*/ 37 w 37"/>
                    <a:gd name="T13" fmla="*/ 23 h 48"/>
                    <a:gd name="T14" fmla="*/ 36 w 37"/>
                    <a:gd name="T15" fmla="*/ 18 h 48"/>
                    <a:gd name="T16" fmla="*/ 33 w 37"/>
                    <a:gd name="T17" fmla="*/ 12 h 48"/>
                    <a:gd name="T18" fmla="*/ 31 w 37"/>
                    <a:gd name="T19" fmla="*/ 6 h 48"/>
                    <a:gd name="T20" fmla="*/ 28 w 37"/>
                    <a:gd name="T21" fmla="*/ 0 h 4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" h="48">
                      <a:moveTo>
                        <a:pt x="28" y="0"/>
                      </a:moveTo>
                      <a:lnTo>
                        <a:pt x="0" y="19"/>
                      </a:lnTo>
                      <a:lnTo>
                        <a:pt x="3" y="26"/>
                      </a:lnTo>
                      <a:lnTo>
                        <a:pt x="5" y="34"/>
                      </a:lnTo>
                      <a:lnTo>
                        <a:pt x="8" y="41"/>
                      </a:lnTo>
                      <a:lnTo>
                        <a:pt x="11" y="48"/>
                      </a:lnTo>
                      <a:lnTo>
                        <a:pt x="37" y="23"/>
                      </a:lnTo>
                      <a:lnTo>
                        <a:pt x="36" y="18"/>
                      </a:lnTo>
                      <a:lnTo>
                        <a:pt x="33" y="12"/>
                      </a:lnTo>
                      <a:lnTo>
                        <a:pt x="31" y="6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5" name="Freeform 82"/>
                <p:cNvSpPr>
                  <a:spLocks/>
                </p:cNvSpPr>
                <p:nvPr/>
              </p:nvSpPr>
              <p:spPr bwMode="auto">
                <a:xfrm>
                  <a:off x="1015" y="2717"/>
                  <a:ext cx="38" cy="81"/>
                </a:xfrm>
                <a:custGeom>
                  <a:avLst/>
                  <a:gdLst>
                    <a:gd name="T0" fmla="*/ 29 w 38"/>
                    <a:gd name="T1" fmla="*/ 0 h 81"/>
                    <a:gd name="T2" fmla="*/ 0 w 38"/>
                    <a:gd name="T3" fmla="*/ 9 h 81"/>
                    <a:gd name="T4" fmla="*/ 2 w 38"/>
                    <a:gd name="T5" fmla="*/ 28 h 81"/>
                    <a:gd name="T6" fmla="*/ 3 w 38"/>
                    <a:gd name="T7" fmla="*/ 45 h 81"/>
                    <a:gd name="T8" fmla="*/ 6 w 38"/>
                    <a:gd name="T9" fmla="*/ 62 h 81"/>
                    <a:gd name="T10" fmla="*/ 9 w 38"/>
                    <a:gd name="T11" fmla="*/ 81 h 81"/>
                    <a:gd name="T12" fmla="*/ 38 w 38"/>
                    <a:gd name="T13" fmla="*/ 71 h 81"/>
                    <a:gd name="T14" fmla="*/ 35 w 38"/>
                    <a:gd name="T15" fmla="*/ 54 h 81"/>
                    <a:gd name="T16" fmla="*/ 32 w 38"/>
                    <a:gd name="T17" fmla="*/ 35 h 81"/>
                    <a:gd name="T18" fmla="*/ 30 w 38"/>
                    <a:gd name="T19" fmla="*/ 18 h 81"/>
                    <a:gd name="T20" fmla="*/ 29 w 38"/>
                    <a:gd name="T21" fmla="*/ 0 h 8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8" h="81">
                      <a:moveTo>
                        <a:pt x="29" y="0"/>
                      </a:moveTo>
                      <a:lnTo>
                        <a:pt x="0" y="9"/>
                      </a:lnTo>
                      <a:lnTo>
                        <a:pt x="2" y="28"/>
                      </a:lnTo>
                      <a:lnTo>
                        <a:pt x="3" y="45"/>
                      </a:lnTo>
                      <a:lnTo>
                        <a:pt x="6" y="62"/>
                      </a:lnTo>
                      <a:lnTo>
                        <a:pt x="9" y="81"/>
                      </a:lnTo>
                      <a:lnTo>
                        <a:pt x="38" y="71"/>
                      </a:lnTo>
                      <a:lnTo>
                        <a:pt x="35" y="54"/>
                      </a:lnTo>
                      <a:lnTo>
                        <a:pt x="32" y="35"/>
                      </a:lnTo>
                      <a:lnTo>
                        <a:pt x="30" y="18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6" name="Freeform 83"/>
                <p:cNvSpPr>
                  <a:spLocks/>
                </p:cNvSpPr>
                <p:nvPr/>
              </p:nvSpPr>
              <p:spPr bwMode="auto">
                <a:xfrm>
                  <a:off x="1014" y="2703"/>
                  <a:ext cx="30" cy="23"/>
                </a:xfrm>
                <a:custGeom>
                  <a:avLst/>
                  <a:gdLst>
                    <a:gd name="T0" fmla="*/ 29 w 30"/>
                    <a:gd name="T1" fmla="*/ 0 h 23"/>
                    <a:gd name="T2" fmla="*/ 0 w 30"/>
                    <a:gd name="T3" fmla="*/ 6 h 23"/>
                    <a:gd name="T4" fmla="*/ 0 w 30"/>
                    <a:gd name="T5" fmla="*/ 10 h 23"/>
                    <a:gd name="T6" fmla="*/ 1 w 30"/>
                    <a:gd name="T7" fmla="*/ 14 h 23"/>
                    <a:gd name="T8" fmla="*/ 1 w 30"/>
                    <a:gd name="T9" fmla="*/ 19 h 23"/>
                    <a:gd name="T10" fmla="*/ 1 w 30"/>
                    <a:gd name="T11" fmla="*/ 23 h 23"/>
                    <a:gd name="T12" fmla="*/ 30 w 30"/>
                    <a:gd name="T13" fmla="*/ 14 h 23"/>
                    <a:gd name="T14" fmla="*/ 29 w 30"/>
                    <a:gd name="T15" fmla="*/ 11 h 23"/>
                    <a:gd name="T16" fmla="*/ 29 w 30"/>
                    <a:gd name="T17" fmla="*/ 7 h 23"/>
                    <a:gd name="T18" fmla="*/ 29 w 30"/>
                    <a:gd name="T19" fmla="*/ 4 h 23"/>
                    <a:gd name="T20" fmla="*/ 29 w 30"/>
                    <a:gd name="T21" fmla="*/ 0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0" h="23">
                      <a:moveTo>
                        <a:pt x="29" y="0"/>
                      </a:move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1" y="14"/>
                      </a:lnTo>
                      <a:lnTo>
                        <a:pt x="1" y="19"/>
                      </a:lnTo>
                      <a:lnTo>
                        <a:pt x="1" y="23"/>
                      </a:lnTo>
                      <a:lnTo>
                        <a:pt x="30" y="14"/>
                      </a:lnTo>
                      <a:lnTo>
                        <a:pt x="29" y="11"/>
                      </a:lnTo>
                      <a:lnTo>
                        <a:pt x="29" y="7"/>
                      </a:lnTo>
                      <a:lnTo>
                        <a:pt x="29" y="4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7" name="Freeform 84"/>
                <p:cNvSpPr>
                  <a:spLocks/>
                </p:cNvSpPr>
                <p:nvPr/>
              </p:nvSpPr>
              <p:spPr bwMode="auto">
                <a:xfrm>
                  <a:off x="1011" y="2637"/>
                  <a:ext cx="32" cy="72"/>
                </a:xfrm>
                <a:custGeom>
                  <a:avLst/>
                  <a:gdLst>
                    <a:gd name="T0" fmla="*/ 26 w 32"/>
                    <a:gd name="T1" fmla="*/ 0 h 72"/>
                    <a:gd name="T2" fmla="*/ 0 w 32"/>
                    <a:gd name="T3" fmla="*/ 4 h 72"/>
                    <a:gd name="T4" fmla="*/ 0 w 32"/>
                    <a:gd name="T5" fmla="*/ 21 h 72"/>
                    <a:gd name="T6" fmla="*/ 1 w 32"/>
                    <a:gd name="T7" fmla="*/ 37 h 72"/>
                    <a:gd name="T8" fmla="*/ 1 w 32"/>
                    <a:gd name="T9" fmla="*/ 54 h 72"/>
                    <a:gd name="T10" fmla="*/ 3 w 32"/>
                    <a:gd name="T11" fmla="*/ 72 h 72"/>
                    <a:gd name="T12" fmla="*/ 32 w 32"/>
                    <a:gd name="T13" fmla="*/ 66 h 72"/>
                    <a:gd name="T14" fmla="*/ 30 w 32"/>
                    <a:gd name="T15" fmla="*/ 50 h 72"/>
                    <a:gd name="T16" fmla="*/ 29 w 32"/>
                    <a:gd name="T17" fmla="*/ 33 h 72"/>
                    <a:gd name="T18" fmla="*/ 27 w 32"/>
                    <a:gd name="T19" fmla="*/ 17 h 72"/>
                    <a:gd name="T20" fmla="*/ 26 w 32"/>
                    <a:gd name="T21" fmla="*/ 0 h 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2" h="72">
                      <a:moveTo>
                        <a:pt x="26" y="0"/>
                      </a:moveTo>
                      <a:lnTo>
                        <a:pt x="0" y="4"/>
                      </a:lnTo>
                      <a:lnTo>
                        <a:pt x="0" y="21"/>
                      </a:lnTo>
                      <a:lnTo>
                        <a:pt x="1" y="37"/>
                      </a:lnTo>
                      <a:lnTo>
                        <a:pt x="1" y="54"/>
                      </a:lnTo>
                      <a:lnTo>
                        <a:pt x="3" y="72"/>
                      </a:lnTo>
                      <a:lnTo>
                        <a:pt x="32" y="66"/>
                      </a:lnTo>
                      <a:lnTo>
                        <a:pt x="30" y="50"/>
                      </a:lnTo>
                      <a:lnTo>
                        <a:pt x="29" y="33"/>
                      </a:lnTo>
                      <a:lnTo>
                        <a:pt x="27" y="17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8" name="Freeform 85"/>
                <p:cNvSpPr>
                  <a:spLocks/>
                </p:cNvSpPr>
                <p:nvPr/>
              </p:nvSpPr>
              <p:spPr bwMode="auto">
                <a:xfrm>
                  <a:off x="1155" y="3083"/>
                  <a:ext cx="72" cy="88"/>
                </a:xfrm>
                <a:custGeom>
                  <a:avLst/>
                  <a:gdLst>
                    <a:gd name="T0" fmla="*/ 23 w 72"/>
                    <a:gd name="T1" fmla="*/ 0 h 88"/>
                    <a:gd name="T2" fmla="*/ 0 w 72"/>
                    <a:gd name="T3" fmla="*/ 33 h 88"/>
                    <a:gd name="T4" fmla="*/ 6 w 72"/>
                    <a:gd name="T5" fmla="*/ 40 h 88"/>
                    <a:gd name="T6" fmla="*/ 10 w 72"/>
                    <a:gd name="T7" fmla="*/ 47 h 88"/>
                    <a:gd name="T8" fmla="*/ 16 w 72"/>
                    <a:gd name="T9" fmla="*/ 55 h 88"/>
                    <a:gd name="T10" fmla="*/ 21 w 72"/>
                    <a:gd name="T11" fmla="*/ 60 h 88"/>
                    <a:gd name="T12" fmla="*/ 26 w 72"/>
                    <a:gd name="T13" fmla="*/ 68 h 88"/>
                    <a:gd name="T14" fmla="*/ 32 w 72"/>
                    <a:gd name="T15" fmla="*/ 75 h 88"/>
                    <a:gd name="T16" fmla="*/ 37 w 72"/>
                    <a:gd name="T17" fmla="*/ 81 h 88"/>
                    <a:gd name="T18" fmla="*/ 43 w 72"/>
                    <a:gd name="T19" fmla="*/ 88 h 88"/>
                    <a:gd name="T20" fmla="*/ 72 w 72"/>
                    <a:gd name="T21" fmla="*/ 52 h 88"/>
                    <a:gd name="T22" fmla="*/ 66 w 72"/>
                    <a:gd name="T23" fmla="*/ 46 h 88"/>
                    <a:gd name="T24" fmla="*/ 59 w 72"/>
                    <a:gd name="T25" fmla="*/ 39 h 88"/>
                    <a:gd name="T26" fmla="*/ 53 w 72"/>
                    <a:gd name="T27" fmla="*/ 33 h 88"/>
                    <a:gd name="T28" fmla="*/ 46 w 72"/>
                    <a:gd name="T29" fmla="*/ 26 h 88"/>
                    <a:gd name="T30" fmla="*/ 40 w 72"/>
                    <a:gd name="T31" fmla="*/ 20 h 88"/>
                    <a:gd name="T32" fmla="*/ 34 w 72"/>
                    <a:gd name="T33" fmla="*/ 13 h 88"/>
                    <a:gd name="T34" fmla="*/ 29 w 72"/>
                    <a:gd name="T35" fmla="*/ 7 h 88"/>
                    <a:gd name="T36" fmla="*/ 23 w 72"/>
                    <a:gd name="T37" fmla="*/ 0 h 8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2" h="88">
                      <a:moveTo>
                        <a:pt x="23" y="0"/>
                      </a:moveTo>
                      <a:lnTo>
                        <a:pt x="0" y="33"/>
                      </a:lnTo>
                      <a:lnTo>
                        <a:pt x="6" y="40"/>
                      </a:lnTo>
                      <a:lnTo>
                        <a:pt x="10" y="47"/>
                      </a:lnTo>
                      <a:lnTo>
                        <a:pt x="16" y="55"/>
                      </a:lnTo>
                      <a:lnTo>
                        <a:pt x="21" y="60"/>
                      </a:lnTo>
                      <a:lnTo>
                        <a:pt x="26" y="68"/>
                      </a:lnTo>
                      <a:lnTo>
                        <a:pt x="32" y="75"/>
                      </a:lnTo>
                      <a:lnTo>
                        <a:pt x="37" y="81"/>
                      </a:lnTo>
                      <a:lnTo>
                        <a:pt x="43" y="88"/>
                      </a:lnTo>
                      <a:lnTo>
                        <a:pt x="72" y="52"/>
                      </a:lnTo>
                      <a:lnTo>
                        <a:pt x="66" y="46"/>
                      </a:lnTo>
                      <a:lnTo>
                        <a:pt x="59" y="39"/>
                      </a:lnTo>
                      <a:lnTo>
                        <a:pt x="53" y="33"/>
                      </a:lnTo>
                      <a:lnTo>
                        <a:pt x="46" y="26"/>
                      </a:lnTo>
                      <a:lnTo>
                        <a:pt x="40" y="20"/>
                      </a:lnTo>
                      <a:lnTo>
                        <a:pt x="34" y="13"/>
                      </a:lnTo>
                      <a:lnTo>
                        <a:pt x="29" y="7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79" name="Freeform 86"/>
                <p:cNvSpPr>
                  <a:spLocks/>
                </p:cNvSpPr>
                <p:nvPr/>
              </p:nvSpPr>
              <p:spPr bwMode="auto">
                <a:xfrm>
                  <a:off x="1149" y="3076"/>
                  <a:ext cx="29" cy="40"/>
                </a:xfrm>
                <a:custGeom>
                  <a:avLst/>
                  <a:gdLst>
                    <a:gd name="T0" fmla="*/ 25 w 29"/>
                    <a:gd name="T1" fmla="*/ 0 h 40"/>
                    <a:gd name="T2" fmla="*/ 0 w 29"/>
                    <a:gd name="T3" fmla="*/ 31 h 40"/>
                    <a:gd name="T4" fmla="*/ 2 w 29"/>
                    <a:gd name="T5" fmla="*/ 33 h 40"/>
                    <a:gd name="T6" fmla="*/ 3 w 29"/>
                    <a:gd name="T7" fmla="*/ 36 h 40"/>
                    <a:gd name="T8" fmla="*/ 4 w 29"/>
                    <a:gd name="T9" fmla="*/ 37 h 40"/>
                    <a:gd name="T10" fmla="*/ 6 w 29"/>
                    <a:gd name="T11" fmla="*/ 40 h 40"/>
                    <a:gd name="T12" fmla="*/ 29 w 29"/>
                    <a:gd name="T13" fmla="*/ 7 h 40"/>
                    <a:gd name="T14" fmla="*/ 27 w 29"/>
                    <a:gd name="T15" fmla="*/ 6 h 40"/>
                    <a:gd name="T16" fmla="*/ 27 w 29"/>
                    <a:gd name="T17" fmla="*/ 3 h 40"/>
                    <a:gd name="T18" fmla="*/ 26 w 29"/>
                    <a:gd name="T19" fmla="*/ 1 h 40"/>
                    <a:gd name="T20" fmla="*/ 25 w 29"/>
                    <a:gd name="T21" fmla="*/ 0 h 4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9" h="40">
                      <a:moveTo>
                        <a:pt x="25" y="0"/>
                      </a:moveTo>
                      <a:lnTo>
                        <a:pt x="0" y="31"/>
                      </a:lnTo>
                      <a:lnTo>
                        <a:pt x="2" y="33"/>
                      </a:lnTo>
                      <a:lnTo>
                        <a:pt x="3" y="36"/>
                      </a:lnTo>
                      <a:lnTo>
                        <a:pt x="4" y="37"/>
                      </a:lnTo>
                      <a:lnTo>
                        <a:pt x="6" y="40"/>
                      </a:lnTo>
                      <a:lnTo>
                        <a:pt x="29" y="7"/>
                      </a:lnTo>
                      <a:lnTo>
                        <a:pt x="27" y="6"/>
                      </a:lnTo>
                      <a:lnTo>
                        <a:pt x="27" y="3"/>
                      </a:lnTo>
                      <a:lnTo>
                        <a:pt x="26" y="1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0" name="Freeform 87"/>
                <p:cNvSpPr>
                  <a:spLocks/>
                </p:cNvSpPr>
                <p:nvPr/>
              </p:nvSpPr>
              <p:spPr bwMode="auto">
                <a:xfrm>
                  <a:off x="1011" y="2622"/>
                  <a:ext cx="26" cy="19"/>
                </a:xfrm>
                <a:custGeom>
                  <a:avLst/>
                  <a:gdLst>
                    <a:gd name="T0" fmla="*/ 26 w 26"/>
                    <a:gd name="T1" fmla="*/ 0 h 19"/>
                    <a:gd name="T2" fmla="*/ 0 w 26"/>
                    <a:gd name="T3" fmla="*/ 2 h 19"/>
                    <a:gd name="T4" fmla="*/ 0 w 26"/>
                    <a:gd name="T5" fmla="*/ 6 h 19"/>
                    <a:gd name="T6" fmla="*/ 0 w 26"/>
                    <a:gd name="T7" fmla="*/ 10 h 19"/>
                    <a:gd name="T8" fmla="*/ 0 w 26"/>
                    <a:gd name="T9" fmla="*/ 15 h 19"/>
                    <a:gd name="T10" fmla="*/ 0 w 26"/>
                    <a:gd name="T11" fmla="*/ 19 h 19"/>
                    <a:gd name="T12" fmla="*/ 26 w 26"/>
                    <a:gd name="T13" fmla="*/ 15 h 19"/>
                    <a:gd name="T14" fmla="*/ 26 w 26"/>
                    <a:gd name="T15" fmla="*/ 12 h 19"/>
                    <a:gd name="T16" fmla="*/ 26 w 26"/>
                    <a:gd name="T17" fmla="*/ 7 h 19"/>
                    <a:gd name="T18" fmla="*/ 26 w 26"/>
                    <a:gd name="T19" fmla="*/ 5 h 19"/>
                    <a:gd name="T20" fmla="*/ 26 w 26"/>
                    <a:gd name="T21" fmla="*/ 0 h 1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19">
                      <a:moveTo>
                        <a:pt x="26" y="0"/>
                      </a:move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9"/>
                      </a:lnTo>
                      <a:lnTo>
                        <a:pt x="26" y="15"/>
                      </a:lnTo>
                      <a:lnTo>
                        <a:pt x="26" y="12"/>
                      </a:lnTo>
                      <a:lnTo>
                        <a:pt x="26" y="7"/>
                      </a:lnTo>
                      <a:lnTo>
                        <a:pt x="26" y="5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1" name="Freeform 88"/>
                <p:cNvSpPr>
                  <a:spLocks/>
                </p:cNvSpPr>
                <p:nvPr/>
              </p:nvSpPr>
              <p:spPr bwMode="auto">
                <a:xfrm>
                  <a:off x="1064" y="2927"/>
                  <a:ext cx="53" cy="81"/>
                </a:xfrm>
                <a:custGeom>
                  <a:avLst/>
                  <a:gdLst>
                    <a:gd name="T0" fmla="*/ 26 w 53"/>
                    <a:gd name="T1" fmla="*/ 0 h 81"/>
                    <a:gd name="T2" fmla="*/ 0 w 53"/>
                    <a:gd name="T3" fmla="*/ 25 h 81"/>
                    <a:gd name="T4" fmla="*/ 6 w 53"/>
                    <a:gd name="T5" fmla="*/ 38 h 81"/>
                    <a:gd name="T6" fmla="*/ 12 w 53"/>
                    <a:gd name="T7" fmla="*/ 51 h 81"/>
                    <a:gd name="T8" fmla="*/ 17 w 53"/>
                    <a:gd name="T9" fmla="*/ 65 h 81"/>
                    <a:gd name="T10" fmla="*/ 25 w 53"/>
                    <a:gd name="T11" fmla="*/ 78 h 81"/>
                    <a:gd name="T12" fmla="*/ 25 w 53"/>
                    <a:gd name="T13" fmla="*/ 80 h 81"/>
                    <a:gd name="T14" fmla="*/ 26 w 53"/>
                    <a:gd name="T15" fmla="*/ 80 h 81"/>
                    <a:gd name="T16" fmla="*/ 26 w 53"/>
                    <a:gd name="T17" fmla="*/ 81 h 81"/>
                    <a:gd name="T18" fmla="*/ 26 w 53"/>
                    <a:gd name="T19" fmla="*/ 81 h 81"/>
                    <a:gd name="T20" fmla="*/ 53 w 53"/>
                    <a:gd name="T21" fmla="*/ 59 h 81"/>
                    <a:gd name="T22" fmla="*/ 46 w 53"/>
                    <a:gd name="T23" fmla="*/ 45 h 81"/>
                    <a:gd name="T24" fmla="*/ 39 w 53"/>
                    <a:gd name="T25" fmla="*/ 31 h 81"/>
                    <a:gd name="T26" fmla="*/ 33 w 53"/>
                    <a:gd name="T27" fmla="*/ 15 h 81"/>
                    <a:gd name="T28" fmla="*/ 26 w 53"/>
                    <a:gd name="T29" fmla="*/ 0 h 8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3" h="81">
                      <a:moveTo>
                        <a:pt x="26" y="0"/>
                      </a:moveTo>
                      <a:lnTo>
                        <a:pt x="0" y="25"/>
                      </a:lnTo>
                      <a:lnTo>
                        <a:pt x="6" y="38"/>
                      </a:lnTo>
                      <a:lnTo>
                        <a:pt x="12" y="51"/>
                      </a:lnTo>
                      <a:lnTo>
                        <a:pt x="17" y="65"/>
                      </a:lnTo>
                      <a:lnTo>
                        <a:pt x="25" y="78"/>
                      </a:lnTo>
                      <a:lnTo>
                        <a:pt x="25" y="80"/>
                      </a:lnTo>
                      <a:lnTo>
                        <a:pt x="26" y="80"/>
                      </a:lnTo>
                      <a:lnTo>
                        <a:pt x="26" y="81"/>
                      </a:lnTo>
                      <a:lnTo>
                        <a:pt x="53" y="59"/>
                      </a:lnTo>
                      <a:lnTo>
                        <a:pt x="46" y="45"/>
                      </a:lnTo>
                      <a:lnTo>
                        <a:pt x="39" y="31"/>
                      </a:lnTo>
                      <a:lnTo>
                        <a:pt x="33" y="15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2" name="Freeform 89"/>
                <p:cNvSpPr>
                  <a:spLocks/>
                </p:cNvSpPr>
                <p:nvPr/>
              </p:nvSpPr>
              <p:spPr bwMode="auto">
                <a:xfrm>
                  <a:off x="1103" y="3005"/>
                  <a:ext cx="71" cy="102"/>
                </a:xfrm>
                <a:custGeom>
                  <a:avLst/>
                  <a:gdLst>
                    <a:gd name="T0" fmla="*/ 23 w 71"/>
                    <a:gd name="T1" fmla="*/ 0 h 102"/>
                    <a:gd name="T2" fmla="*/ 0 w 71"/>
                    <a:gd name="T3" fmla="*/ 28 h 102"/>
                    <a:gd name="T4" fmla="*/ 6 w 71"/>
                    <a:gd name="T5" fmla="*/ 36 h 102"/>
                    <a:gd name="T6" fmla="*/ 12 w 71"/>
                    <a:gd name="T7" fmla="*/ 46 h 102"/>
                    <a:gd name="T8" fmla="*/ 16 w 71"/>
                    <a:gd name="T9" fmla="*/ 55 h 102"/>
                    <a:gd name="T10" fmla="*/ 22 w 71"/>
                    <a:gd name="T11" fmla="*/ 65 h 102"/>
                    <a:gd name="T12" fmla="*/ 27 w 71"/>
                    <a:gd name="T13" fmla="*/ 74 h 102"/>
                    <a:gd name="T14" fmla="*/ 33 w 71"/>
                    <a:gd name="T15" fmla="*/ 84 h 102"/>
                    <a:gd name="T16" fmla="*/ 40 w 71"/>
                    <a:gd name="T17" fmla="*/ 92 h 102"/>
                    <a:gd name="T18" fmla="*/ 46 w 71"/>
                    <a:gd name="T19" fmla="*/ 102 h 102"/>
                    <a:gd name="T20" fmla="*/ 71 w 71"/>
                    <a:gd name="T21" fmla="*/ 71 h 102"/>
                    <a:gd name="T22" fmla="*/ 65 w 71"/>
                    <a:gd name="T23" fmla="*/ 62 h 102"/>
                    <a:gd name="T24" fmla="*/ 58 w 71"/>
                    <a:gd name="T25" fmla="*/ 53 h 102"/>
                    <a:gd name="T26" fmla="*/ 52 w 71"/>
                    <a:gd name="T27" fmla="*/ 45 h 102"/>
                    <a:gd name="T28" fmla="*/ 46 w 71"/>
                    <a:gd name="T29" fmla="*/ 36 h 102"/>
                    <a:gd name="T30" fmla="*/ 40 w 71"/>
                    <a:gd name="T31" fmla="*/ 28 h 102"/>
                    <a:gd name="T32" fmla="*/ 35 w 71"/>
                    <a:gd name="T33" fmla="*/ 19 h 102"/>
                    <a:gd name="T34" fmla="*/ 29 w 71"/>
                    <a:gd name="T35" fmla="*/ 9 h 102"/>
                    <a:gd name="T36" fmla="*/ 23 w 71"/>
                    <a:gd name="T37" fmla="*/ 0 h 10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1" h="102">
                      <a:moveTo>
                        <a:pt x="23" y="0"/>
                      </a:moveTo>
                      <a:lnTo>
                        <a:pt x="0" y="28"/>
                      </a:lnTo>
                      <a:lnTo>
                        <a:pt x="6" y="36"/>
                      </a:lnTo>
                      <a:lnTo>
                        <a:pt x="12" y="46"/>
                      </a:lnTo>
                      <a:lnTo>
                        <a:pt x="16" y="55"/>
                      </a:lnTo>
                      <a:lnTo>
                        <a:pt x="22" y="65"/>
                      </a:lnTo>
                      <a:lnTo>
                        <a:pt x="27" y="74"/>
                      </a:lnTo>
                      <a:lnTo>
                        <a:pt x="33" y="84"/>
                      </a:lnTo>
                      <a:lnTo>
                        <a:pt x="40" y="92"/>
                      </a:lnTo>
                      <a:lnTo>
                        <a:pt x="46" y="102"/>
                      </a:lnTo>
                      <a:lnTo>
                        <a:pt x="71" y="71"/>
                      </a:lnTo>
                      <a:lnTo>
                        <a:pt x="65" y="62"/>
                      </a:lnTo>
                      <a:lnTo>
                        <a:pt x="58" y="53"/>
                      </a:lnTo>
                      <a:lnTo>
                        <a:pt x="52" y="45"/>
                      </a:lnTo>
                      <a:lnTo>
                        <a:pt x="46" y="36"/>
                      </a:lnTo>
                      <a:lnTo>
                        <a:pt x="40" y="28"/>
                      </a:lnTo>
                      <a:lnTo>
                        <a:pt x="35" y="19"/>
                      </a:lnTo>
                      <a:lnTo>
                        <a:pt x="29" y="9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3" name="Freeform 90"/>
                <p:cNvSpPr>
                  <a:spLocks/>
                </p:cNvSpPr>
                <p:nvPr/>
              </p:nvSpPr>
              <p:spPr bwMode="auto">
                <a:xfrm>
                  <a:off x="1090" y="2986"/>
                  <a:ext cx="36" cy="47"/>
                </a:xfrm>
                <a:custGeom>
                  <a:avLst/>
                  <a:gdLst>
                    <a:gd name="T0" fmla="*/ 27 w 36"/>
                    <a:gd name="T1" fmla="*/ 0 h 47"/>
                    <a:gd name="T2" fmla="*/ 0 w 36"/>
                    <a:gd name="T3" fmla="*/ 22 h 47"/>
                    <a:gd name="T4" fmla="*/ 3 w 36"/>
                    <a:gd name="T5" fmla="*/ 28 h 47"/>
                    <a:gd name="T6" fmla="*/ 7 w 36"/>
                    <a:gd name="T7" fmla="*/ 34 h 47"/>
                    <a:gd name="T8" fmla="*/ 10 w 36"/>
                    <a:gd name="T9" fmla="*/ 41 h 47"/>
                    <a:gd name="T10" fmla="*/ 13 w 36"/>
                    <a:gd name="T11" fmla="*/ 47 h 47"/>
                    <a:gd name="T12" fmla="*/ 36 w 36"/>
                    <a:gd name="T13" fmla="*/ 19 h 47"/>
                    <a:gd name="T14" fmla="*/ 35 w 36"/>
                    <a:gd name="T15" fmla="*/ 15 h 47"/>
                    <a:gd name="T16" fmla="*/ 32 w 36"/>
                    <a:gd name="T17" fmla="*/ 11 h 47"/>
                    <a:gd name="T18" fmla="*/ 30 w 36"/>
                    <a:gd name="T19" fmla="*/ 6 h 47"/>
                    <a:gd name="T20" fmla="*/ 27 w 36"/>
                    <a:gd name="T21" fmla="*/ 0 h 4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47">
                      <a:moveTo>
                        <a:pt x="27" y="0"/>
                      </a:moveTo>
                      <a:lnTo>
                        <a:pt x="0" y="22"/>
                      </a:lnTo>
                      <a:lnTo>
                        <a:pt x="3" y="28"/>
                      </a:lnTo>
                      <a:lnTo>
                        <a:pt x="7" y="34"/>
                      </a:lnTo>
                      <a:lnTo>
                        <a:pt x="10" y="41"/>
                      </a:lnTo>
                      <a:lnTo>
                        <a:pt x="13" y="47"/>
                      </a:lnTo>
                      <a:lnTo>
                        <a:pt x="36" y="19"/>
                      </a:lnTo>
                      <a:lnTo>
                        <a:pt x="35" y="15"/>
                      </a:lnTo>
                      <a:lnTo>
                        <a:pt x="32" y="11"/>
                      </a:lnTo>
                      <a:lnTo>
                        <a:pt x="30" y="6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4" name="Freeform 91"/>
                <p:cNvSpPr>
                  <a:spLocks/>
                </p:cNvSpPr>
                <p:nvPr/>
              </p:nvSpPr>
              <p:spPr bwMode="auto">
                <a:xfrm>
                  <a:off x="1083" y="2215"/>
                  <a:ext cx="32" cy="37"/>
                </a:xfrm>
                <a:custGeom>
                  <a:avLst/>
                  <a:gdLst>
                    <a:gd name="T0" fmla="*/ 32 w 32"/>
                    <a:gd name="T1" fmla="*/ 18 h 37"/>
                    <a:gd name="T2" fmla="*/ 13 w 32"/>
                    <a:gd name="T3" fmla="*/ 0 h 37"/>
                    <a:gd name="T4" fmla="*/ 10 w 32"/>
                    <a:gd name="T5" fmla="*/ 5 h 37"/>
                    <a:gd name="T6" fmla="*/ 7 w 32"/>
                    <a:gd name="T7" fmla="*/ 11 h 37"/>
                    <a:gd name="T8" fmla="*/ 3 w 32"/>
                    <a:gd name="T9" fmla="*/ 17 h 37"/>
                    <a:gd name="T10" fmla="*/ 0 w 32"/>
                    <a:gd name="T11" fmla="*/ 23 h 37"/>
                    <a:gd name="T12" fmla="*/ 21 w 32"/>
                    <a:gd name="T13" fmla="*/ 37 h 37"/>
                    <a:gd name="T14" fmla="*/ 24 w 32"/>
                    <a:gd name="T15" fmla="*/ 33 h 37"/>
                    <a:gd name="T16" fmla="*/ 26 w 32"/>
                    <a:gd name="T17" fmla="*/ 27 h 37"/>
                    <a:gd name="T18" fmla="*/ 29 w 32"/>
                    <a:gd name="T19" fmla="*/ 23 h 37"/>
                    <a:gd name="T20" fmla="*/ 32 w 32"/>
                    <a:gd name="T21" fmla="*/ 18 h 3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2" h="37">
                      <a:moveTo>
                        <a:pt x="32" y="18"/>
                      </a:moveTo>
                      <a:lnTo>
                        <a:pt x="13" y="0"/>
                      </a:lnTo>
                      <a:lnTo>
                        <a:pt x="10" y="5"/>
                      </a:lnTo>
                      <a:lnTo>
                        <a:pt x="7" y="11"/>
                      </a:lnTo>
                      <a:lnTo>
                        <a:pt x="3" y="17"/>
                      </a:lnTo>
                      <a:lnTo>
                        <a:pt x="0" y="23"/>
                      </a:lnTo>
                      <a:lnTo>
                        <a:pt x="21" y="37"/>
                      </a:lnTo>
                      <a:lnTo>
                        <a:pt x="24" y="33"/>
                      </a:lnTo>
                      <a:lnTo>
                        <a:pt x="26" y="27"/>
                      </a:lnTo>
                      <a:lnTo>
                        <a:pt x="29" y="23"/>
                      </a:lnTo>
                      <a:lnTo>
                        <a:pt x="32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5" name="Freeform 92"/>
                <p:cNvSpPr>
                  <a:spLocks/>
                </p:cNvSpPr>
                <p:nvPr/>
              </p:nvSpPr>
              <p:spPr bwMode="auto">
                <a:xfrm>
                  <a:off x="1044" y="2317"/>
                  <a:ext cx="29" cy="27"/>
                </a:xfrm>
                <a:custGeom>
                  <a:avLst/>
                  <a:gdLst>
                    <a:gd name="T0" fmla="*/ 29 w 29"/>
                    <a:gd name="T1" fmla="*/ 13 h 27"/>
                    <a:gd name="T2" fmla="*/ 6 w 29"/>
                    <a:gd name="T3" fmla="*/ 0 h 27"/>
                    <a:gd name="T4" fmla="*/ 4 w 29"/>
                    <a:gd name="T5" fmla="*/ 4 h 27"/>
                    <a:gd name="T6" fmla="*/ 3 w 29"/>
                    <a:gd name="T7" fmla="*/ 9 h 27"/>
                    <a:gd name="T8" fmla="*/ 1 w 29"/>
                    <a:gd name="T9" fmla="*/ 13 h 27"/>
                    <a:gd name="T10" fmla="*/ 0 w 29"/>
                    <a:gd name="T11" fmla="*/ 17 h 27"/>
                    <a:gd name="T12" fmla="*/ 23 w 29"/>
                    <a:gd name="T13" fmla="*/ 27 h 27"/>
                    <a:gd name="T14" fmla="*/ 24 w 29"/>
                    <a:gd name="T15" fmla="*/ 24 h 27"/>
                    <a:gd name="T16" fmla="*/ 26 w 29"/>
                    <a:gd name="T17" fmla="*/ 20 h 27"/>
                    <a:gd name="T18" fmla="*/ 27 w 29"/>
                    <a:gd name="T19" fmla="*/ 16 h 27"/>
                    <a:gd name="T20" fmla="*/ 29 w 29"/>
                    <a:gd name="T21" fmla="*/ 13 h 2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9" h="27">
                      <a:moveTo>
                        <a:pt x="29" y="13"/>
                      </a:moveTo>
                      <a:lnTo>
                        <a:pt x="6" y="0"/>
                      </a:lnTo>
                      <a:lnTo>
                        <a:pt x="4" y="4"/>
                      </a:lnTo>
                      <a:lnTo>
                        <a:pt x="3" y="9"/>
                      </a:lnTo>
                      <a:lnTo>
                        <a:pt x="1" y="13"/>
                      </a:lnTo>
                      <a:lnTo>
                        <a:pt x="0" y="17"/>
                      </a:lnTo>
                      <a:lnTo>
                        <a:pt x="23" y="27"/>
                      </a:lnTo>
                      <a:lnTo>
                        <a:pt x="24" y="24"/>
                      </a:lnTo>
                      <a:lnTo>
                        <a:pt x="26" y="20"/>
                      </a:lnTo>
                      <a:lnTo>
                        <a:pt x="27" y="16"/>
                      </a:lnTo>
                      <a:lnTo>
                        <a:pt x="29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6" name="Freeform 93"/>
                <p:cNvSpPr>
                  <a:spLocks/>
                </p:cNvSpPr>
                <p:nvPr/>
              </p:nvSpPr>
              <p:spPr bwMode="auto">
                <a:xfrm>
                  <a:off x="1021" y="2334"/>
                  <a:ext cx="46" cy="97"/>
                </a:xfrm>
                <a:custGeom>
                  <a:avLst/>
                  <a:gdLst>
                    <a:gd name="T0" fmla="*/ 46 w 46"/>
                    <a:gd name="T1" fmla="*/ 10 h 97"/>
                    <a:gd name="T2" fmla="*/ 23 w 46"/>
                    <a:gd name="T3" fmla="*/ 0 h 97"/>
                    <a:gd name="T4" fmla="*/ 16 w 46"/>
                    <a:gd name="T5" fmla="*/ 23 h 97"/>
                    <a:gd name="T6" fmla="*/ 10 w 46"/>
                    <a:gd name="T7" fmla="*/ 45 h 97"/>
                    <a:gd name="T8" fmla="*/ 4 w 46"/>
                    <a:gd name="T9" fmla="*/ 68 h 97"/>
                    <a:gd name="T10" fmla="*/ 0 w 46"/>
                    <a:gd name="T11" fmla="*/ 89 h 97"/>
                    <a:gd name="T12" fmla="*/ 24 w 46"/>
                    <a:gd name="T13" fmla="*/ 97 h 97"/>
                    <a:gd name="T14" fmla="*/ 29 w 46"/>
                    <a:gd name="T15" fmla="*/ 75 h 97"/>
                    <a:gd name="T16" fmla="*/ 35 w 46"/>
                    <a:gd name="T17" fmla="*/ 53 h 97"/>
                    <a:gd name="T18" fmla="*/ 40 w 46"/>
                    <a:gd name="T19" fmla="*/ 32 h 97"/>
                    <a:gd name="T20" fmla="*/ 46 w 46"/>
                    <a:gd name="T21" fmla="*/ 10 h 9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6" h="97">
                      <a:moveTo>
                        <a:pt x="46" y="10"/>
                      </a:moveTo>
                      <a:lnTo>
                        <a:pt x="23" y="0"/>
                      </a:lnTo>
                      <a:lnTo>
                        <a:pt x="16" y="23"/>
                      </a:lnTo>
                      <a:lnTo>
                        <a:pt x="10" y="45"/>
                      </a:lnTo>
                      <a:lnTo>
                        <a:pt x="4" y="68"/>
                      </a:lnTo>
                      <a:lnTo>
                        <a:pt x="0" y="89"/>
                      </a:lnTo>
                      <a:lnTo>
                        <a:pt x="24" y="97"/>
                      </a:lnTo>
                      <a:lnTo>
                        <a:pt x="29" y="75"/>
                      </a:lnTo>
                      <a:lnTo>
                        <a:pt x="35" y="53"/>
                      </a:lnTo>
                      <a:lnTo>
                        <a:pt x="40" y="32"/>
                      </a:lnTo>
                      <a:lnTo>
                        <a:pt x="46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7" name="Freeform 94"/>
                <p:cNvSpPr>
                  <a:spLocks/>
                </p:cNvSpPr>
                <p:nvPr/>
              </p:nvSpPr>
              <p:spPr bwMode="auto">
                <a:xfrm>
                  <a:off x="1018" y="2423"/>
                  <a:ext cx="27" cy="21"/>
                </a:xfrm>
                <a:custGeom>
                  <a:avLst/>
                  <a:gdLst>
                    <a:gd name="T0" fmla="*/ 27 w 27"/>
                    <a:gd name="T1" fmla="*/ 8 h 21"/>
                    <a:gd name="T2" fmla="*/ 3 w 27"/>
                    <a:gd name="T3" fmla="*/ 0 h 21"/>
                    <a:gd name="T4" fmla="*/ 2 w 27"/>
                    <a:gd name="T5" fmla="*/ 5 h 21"/>
                    <a:gd name="T6" fmla="*/ 2 w 27"/>
                    <a:gd name="T7" fmla="*/ 8 h 21"/>
                    <a:gd name="T8" fmla="*/ 2 w 27"/>
                    <a:gd name="T9" fmla="*/ 12 h 21"/>
                    <a:gd name="T10" fmla="*/ 0 w 27"/>
                    <a:gd name="T11" fmla="*/ 16 h 21"/>
                    <a:gd name="T12" fmla="*/ 26 w 27"/>
                    <a:gd name="T13" fmla="*/ 21 h 21"/>
                    <a:gd name="T14" fmla="*/ 26 w 27"/>
                    <a:gd name="T15" fmla="*/ 18 h 21"/>
                    <a:gd name="T16" fmla="*/ 27 w 27"/>
                    <a:gd name="T17" fmla="*/ 13 h 21"/>
                    <a:gd name="T18" fmla="*/ 27 w 27"/>
                    <a:gd name="T19" fmla="*/ 11 h 21"/>
                    <a:gd name="T20" fmla="*/ 27 w 27"/>
                    <a:gd name="T21" fmla="*/ 8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7" h="21">
                      <a:moveTo>
                        <a:pt x="27" y="8"/>
                      </a:moveTo>
                      <a:lnTo>
                        <a:pt x="3" y="0"/>
                      </a:ln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2"/>
                      </a:lnTo>
                      <a:lnTo>
                        <a:pt x="0" y="16"/>
                      </a:lnTo>
                      <a:lnTo>
                        <a:pt x="26" y="21"/>
                      </a:lnTo>
                      <a:lnTo>
                        <a:pt x="26" y="18"/>
                      </a:lnTo>
                      <a:lnTo>
                        <a:pt x="27" y="13"/>
                      </a:lnTo>
                      <a:lnTo>
                        <a:pt x="27" y="11"/>
                      </a:lnTo>
                      <a:lnTo>
                        <a:pt x="27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8" name="Freeform 95"/>
                <p:cNvSpPr>
                  <a:spLocks/>
                </p:cNvSpPr>
                <p:nvPr/>
              </p:nvSpPr>
              <p:spPr bwMode="auto">
                <a:xfrm>
                  <a:off x="1050" y="2238"/>
                  <a:ext cx="54" cy="92"/>
                </a:xfrm>
                <a:custGeom>
                  <a:avLst/>
                  <a:gdLst>
                    <a:gd name="T0" fmla="*/ 33 w 54"/>
                    <a:gd name="T1" fmla="*/ 65 h 92"/>
                    <a:gd name="T2" fmla="*/ 37 w 54"/>
                    <a:gd name="T3" fmla="*/ 53 h 92"/>
                    <a:gd name="T4" fmla="*/ 43 w 54"/>
                    <a:gd name="T5" fmla="*/ 40 h 92"/>
                    <a:gd name="T6" fmla="*/ 49 w 54"/>
                    <a:gd name="T7" fmla="*/ 27 h 92"/>
                    <a:gd name="T8" fmla="*/ 54 w 54"/>
                    <a:gd name="T9" fmla="*/ 14 h 92"/>
                    <a:gd name="T10" fmla="*/ 33 w 54"/>
                    <a:gd name="T11" fmla="*/ 0 h 92"/>
                    <a:gd name="T12" fmla="*/ 24 w 54"/>
                    <a:gd name="T13" fmla="*/ 20 h 92"/>
                    <a:gd name="T14" fmla="*/ 16 w 54"/>
                    <a:gd name="T15" fmla="*/ 39 h 92"/>
                    <a:gd name="T16" fmla="*/ 7 w 54"/>
                    <a:gd name="T17" fmla="*/ 59 h 92"/>
                    <a:gd name="T18" fmla="*/ 0 w 54"/>
                    <a:gd name="T19" fmla="*/ 79 h 92"/>
                    <a:gd name="T20" fmla="*/ 23 w 54"/>
                    <a:gd name="T21" fmla="*/ 92 h 92"/>
                    <a:gd name="T22" fmla="*/ 26 w 54"/>
                    <a:gd name="T23" fmla="*/ 85 h 92"/>
                    <a:gd name="T24" fmla="*/ 27 w 54"/>
                    <a:gd name="T25" fmla="*/ 77 h 92"/>
                    <a:gd name="T26" fmla="*/ 30 w 54"/>
                    <a:gd name="T27" fmla="*/ 72 h 92"/>
                    <a:gd name="T28" fmla="*/ 33 w 54"/>
                    <a:gd name="T29" fmla="*/ 65 h 9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4" h="92">
                      <a:moveTo>
                        <a:pt x="33" y="65"/>
                      </a:moveTo>
                      <a:lnTo>
                        <a:pt x="37" y="53"/>
                      </a:lnTo>
                      <a:lnTo>
                        <a:pt x="43" y="40"/>
                      </a:lnTo>
                      <a:lnTo>
                        <a:pt x="49" y="27"/>
                      </a:lnTo>
                      <a:lnTo>
                        <a:pt x="54" y="14"/>
                      </a:lnTo>
                      <a:lnTo>
                        <a:pt x="33" y="0"/>
                      </a:lnTo>
                      <a:lnTo>
                        <a:pt x="24" y="20"/>
                      </a:lnTo>
                      <a:lnTo>
                        <a:pt x="16" y="39"/>
                      </a:lnTo>
                      <a:lnTo>
                        <a:pt x="7" y="59"/>
                      </a:lnTo>
                      <a:lnTo>
                        <a:pt x="0" y="79"/>
                      </a:lnTo>
                      <a:lnTo>
                        <a:pt x="23" y="92"/>
                      </a:lnTo>
                      <a:lnTo>
                        <a:pt x="26" y="85"/>
                      </a:lnTo>
                      <a:lnTo>
                        <a:pt x="27" y="77"/>
                      </a:lnTo>
                      <a:lnTo>
                        <a:pt x="30" y="72"/>
                      </a:lnTo>
                      <a:lnTo>
                        <a:pt x="33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89" name="Freeform 96"/>
                <p:cNvSpPr>
                  <a:spLocks/>
                </p:cNvSpPr>
                <p:nvPr/>
              </p:nvSpPr>
              <p:spPr bwMode="auto">
                <a:xfrm>
                  <a:off x="1009" y="2523"/>
                  <a:ext cx="28" cy="101"/>
                </a:xfrm>
                <a:custGeom>
                  <a:avLst/>
                  <a:gdLst>
                    <a:gd name="T0" fmla="*/ 26 w 28"/>
                    <a:gd name="T1" fmla="*/ 4 h 101"/>
                    <a:gd name="T2" fmla="*/ 0 w 28"/>
                    <a:gd name="T3" fmla="*/ 0 h 101"/>
                    <a:gd name="T4" fmla="*/ 0 w 28"/>
                    <a:gd name="T5" fmla="*/ 24 h 101"/>
                    <a:gd name="T6" fmla="*/ 0 w 28"/>
                    <a:gd name="T7" fmla="*/ 50 h 101"/>
                    <a:gd name="T8" fmla="*/ 0 w 28"/>
                    <a:gd name="T9" fmla="*/ 76 h 101"/>
                    <a:gd name="T10" fmla="*/ 2 w 28"/>
                    <a:gd name="T11" fmla="*/ 101 h 101"/>
                    <a:gd name="T12" fmla="*/ 28 w 28"/>
                    <a:gd name="T13" fmla="*/ 99 h 101"/>
                    <a:gd name="T14" fmla="*/ 26 w 28"/>
                    <a:gd name="T15" fmla="*/ 75 h 101"/>
                    <a:gd name="T16" fmla="*/ 26 w 28"/>
                    <a:gd name="T17" fmla="*/ 52 h 101"/>
                    <a:gd name="T18" fmla="*/ 26 w 28"/>
                    <a:gd name="T19" fmla="*/ 27 h 101"/>
                    <a:gd name="T20" fmla="*/ 26 w 28"/>
                    <a:gd name="T21" fmla="*/ 4 h 10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" h="101">
                      <a:moveTo>
                        <a:pt x="26" y="4"/>
                      </a:moveTo>
                      <a:lnTo>
                        <a:pt x="0" y="0"/>
                      </a:lnTo>
                      <a:lnTo>
                        <a:pt x="0" y="24"/>
                      </a:lnTo>
                      <a:lnTo>
                        <a:pt x="0" y="50"/>
                      </a:lnTo>
                      <a:lnTo>
                        <a:pt x="0" y="76"/>
                      </a:lnTo>
                      <a:lnTo>
                        <a:pt x="2" y="101"/>
                      </a:lnTo>
                      <a:lnTo>
                        <a:pt x="28" y="99"/>
                      </a:lnTo>
                      <a:lnTo>
                        <a:pt x="26" y="75"/>
                      </a:lnTo>
                      <a:lnTo>
                        <a:pt x="26" y="52"/>
                      </a:lnTo>
                      <a:lnTo>
                        <a:pt x="26" y="27"/>
                      </a:lnTo>
                      <a:lnTo>
                        <a:pt x="2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0" name="Freeform 97"/>
                <p:cNvSpPr>
                  <a:spLocks/>
                </p:cNvSpPr>
                <p:nvPr/>
              </p:nvSpPr>
              <p:spPr bwMode="auto">
                <a:xfrm>
                  <a:off x="1096" y="2163"/>
                  <a:ext cx="50" cy="70"/>
                </a:xfrm>
                <a:custGeom>
                  <a:avLst/>
                  <a:gdLst>
                    <a:gd name="T0" fmla="*/ 50 w 50"/>
                    <a:gd name="T1" fmla="*/ 19 h 70"/>
                    <a:gd name="T2" fmla="*/ 29 w 50"/>
                    <a:gd name="T3" fmla="*/ 0 h 70"/>
                    <a:gd name="T4" fmla="*/ 21 w 50"/>
                    <a:gd name="T5" fmla="*/ 13 h 70"/>
                    <a:gd name="T6" fmla="*/ 14 w 50"/>
                    <a:gd name="T7" fmla="*/ 26 h 70"/>
                    <a:gd name="T8" fmla="*/ 7 w 50"/>
                    <a:gd name="T9" fmla="*/ 39 h 70"/>
                    <a:gd name="T10" fmla="*/ 0 w 50"/>
                    <a:gd name="T11" fmla="*/ 52 h 70"/>
                    <a:gd name="T12" fmla="*/ 19 w 50"/>
                    <a:gd name="T13" fmla="*/ 70 h 70"/>
                    <a:gd name="T14" fmla="*/ 26 w 50"/>
                    <a:gd name="T15" fmla="*/ 56 h 70"/>
                    <a:gd name="T16" fmla="*/ 33 w 50"/>
                    <a:gd name="T17" fmla="*/ 43 h 70"/>
                    <a:gd name="T18" fmla="*/ 42 w 50"/>
                    <a:gd name="T19" fmla="*/ 30 h 70"/>
                    <a:gd name="T20" fmla="*/ 50 w 50"/>
                    <a:gd name="T21" fmla="*/ 19 h 7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0" h="70">
                      <a:moveTo>
                        <a:pt x="50" y="19"/>
                      </a:moveTo>
                      <a:lnTo>
                        <a:pt x="29" y="0"/>
                      </a:lnTo>
                      <a:lnTo>
                        <a:pt x="21" y="13"/>
                      </a:lnTo>
                      <a:lnTo>
                        <a:pt x="14" y="26"/>
                      </a:lnTo>
                      <a:lnTo>
                        <a:pt x="7" y="39"/>
                      </a:lnTo>
                      <a:lnTo>
                        <a:pt x="0" y="52"/>
                      </a:lnTo>
                      <a:lnTo>
                        <a:pt x="19" y="70"/>
                      </a:lnTo>
                      <a:lnTo>
                        <a:pt x="26" y="56"/>
                      </a:lnTo>
                      <a:lnTo>
                        <a:pt x="33" y="43"/>
                      </a:lnTo>
                      <a:lnTo>
                        <a:pt x="42" y="30"/>
                      </a:lnTo>
                      <a:lnTo>
                        <a:pt x="50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1" name="Freeform 98"/>
                <p:cNvSpPr>
                  <a:spLocks/>
                </p:cNvSpPr>
                <p:nvPr/>
              </p:nvSpPr>
              <p:spPr bwMode="auto">
                <a:xfrm>
                  <a:off x="1211" y="3143"/>
                  <a:ext cx="122" cy="137"/>
                </a:xfrm>
                <a:custGeom>
                  <a:avLst/>
                  <a:gdLst>
                    <a:gd name="T0" fmla="*/ 97 w 122"/>
                    <a:gd name="T1" fmla="*/ 45 h 137"/>
                    <a:gd name="T2" fmla="*/ 89 w 122"/>
                    <a:gd name="T3" fmla="*/ 39 h 137"/>
                    <a:gd name="T4" fmla="*/ 82 w 122"/>
                    <a:gd name="T5" fmla="*/ 34 h 137"/>
                    <a:gd name="T6" fmla="*/ 73 w 122"/>
                    <a:gd name="T7" fmla="*/ 29 h 137"/>
                    <a:gd name="T8" fmla="*/ 66 w 122"/>
                    <a:gd name="T9" fmla="*/ 25 h 137"/>
                    <a:gd name="T10" fmla="*/ 58 w 122"/>
                    <a:gd name="T11" fmla="*/ 22 h 137"/>
                    <a:gd name="T12" fmla="*/ 49 w 122"/>
                    <a:gd name="T13" fmla="*/ 18 h 137"/>
                    <a:gd name="T14" fmla="*/ 42 w 122"/>
                    <a:gd name="T15" fmla="*/ 13 h 137"/>
                    <a:gd name="T16" fmla="*/ 35 w 122"/>
                    <a:gd name="T17" fmla="*/ 8 h 137"/>
                    <a:gd name="T18" fmla="*/ 33 w 122"/>
                    <a:gd name="T19" fmla="*/ 6 h 137"/>
                    <a:gd name="T20" fmla="*/ 30 w 122"/>
                    <a:gd name="T21" fmla="*/ 5 h 137"/>
                    <a:gd name="T22" fmla="*/ 29 w 122"/>
                    <a:gd name="T23" fmla="*/ 2 h 137"/>
                    <a:gd name="T24" fmla="*/ 26 w 122"/>
                    <a:gd name="T25" fmla="*/ 0 h 137"/>
                    <a:gd name="T26" fmla="*/ 0 w 122"/>
                    <a:gd name="T27" fmla="*/ 44 h 137"/>
                    <a:gd name="T28" fmla="*/ 13 w 122"/>
                    <a:gd name="T29" fmla="*/ 57 h 137"/>
                    <a:gd name="T30" fmla="*/ 26 w 122"/>
                    <a:gd name="T31" fmla="*/ 70 h 137"/>
                    <a:gd name="T32" fmla="*/ 39 w 122"/>
                    <a:gd name="T33" fmla="*/ 83 h 137"/>
                    <a:gd name="T34" fmla="*/ 52 w 122"/>
                    <a:gd name="T35" fmla="*/ 94 h 137"/>
                    <a:gd name="T36" fmla="*/ 66 w 122"/>
                    <a:gd name="T37" fmla="*/ 106 h 137"/>
                    <a:gd name="T38" fmla="*/ 81 w 122"/>
                    <a:gd name="T39" fmla="*/ 117 h 137"/>
                    <a:gd name="T40" fmla="*/ 95 w 122"/>
                    <a:gd name="T41" fmla="*/ 127 h 137"/>
                    <a:gd name="T42" fmla="*/ 109 w 122"/>
                    <a:gd name="T43" fmla="*/ 137 h 137"/>
                    <a:gd name="T44" fmla="*/ 122 w 122"/>
                    <a:gd name="T45" fmla="*/ 58 h 137"/>
                    <a:gd name="T46" fmla="*/ 117 w 122"/>
                    <a:gd name="T47" fmla="*/ 55 h 137"/>
                    <a:gd name="T48" fmla="*/ 109 w 122"/>
                    <a:gd name="T49" fmla="*/ 52 h 137"/>
                    <a:gd name="T50" fmla="*/ 104 w 122"/>
                    <a:gd name="T51" fmla="*/ 49 h 137"/>
                    <a:gd name="T52" fmla="*/ 97 w 122"/>
                    <a:gd name="T53" fmla="*/ 45 h 13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122" h="137">
                      <a:moveTo>
                        <a:pt x="97" y="45"/>
                      </a:moveTo>
                      <a:lnTo>
                        <a:pt x="89" y="39"/>
                      </a:lnTo>
                      <a:lnTo>
                        <a:pt x="82" y="34"/>
                      </a:lnTo>
                      <a:lnTo>
                        <a:pt x="73" y="29"/>
                      </a:lnTo>
                      <a:lnTo>
                        <a:pt x="66" y="25"/>
                      </a:lnTo>
                      <a:lnTo>
                        <a:pt x="58" y="22"/>
                      </a:lnTo>
                      <a:lnTo>
                        <a:pt x="49" y="18"/>
                      </a:lnTo>
                      <a:lnTo>
                        <a:pt x="42" y="13"/>
                      </a:lnTo>
                      <a:lnTo>
                        <a:pt x="35" y="8"/>
                      </a:lnTo>
                      <a:lnTo>
                        <a:pt x="33" y="6"/>
                      </a:lnTo>
                      <a:lnTo>
                        <a:pt x="30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0" y="44"/>
                      </a:lnTo>
                      <a:lnTo>
                        <a:pt x="13" y="57"/>
                      </a:lnTo>
                      <a:lnTo>
                        <a:pt x="26" y="70"/>
                      </a:lnTo>
                      <a:lnTo>
                        <a:pt x="39" y="83"/>
                      </a:lnTo>
                      <a:lnTo>
                        <a:pt x="52" y="94"/>
                      </a:lnTo>
                      <a:lnTo>
                        <a:pt x="66" y="106"/>
                      </a:lnTo>
                      <a:lnTo>
                        <a:pt x="81" y="117"/>
                      </a:lnTo>
                      <a:lnTo>
                        <a:pt x="95" y="127"/>
                      </a:lnTo>
                      <a:lnTo>
                        <a:pt x="109" y="137"/>
                      </a:lnTo>
                      <a:lnTo>
                        <a:pt x="122" y="58"/>
                      </a:lnTo>
                      <a:lnTo>
                        <a:pt x="117" y="55"/>
                      </a:lnTo>
                      <a:lnTo>
                        <a:pt x="109" y="52"/>
                      </a:lnTo>
                      <a:lnTo>
                        <a:pt x="104" y="49"/>
                      </a:lnTo>
                      <a:lnTo>
                        <a:pt x="97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2" name="Freeform 99"/>
                <p:cNvSpPr>
                  <a:spLocks/>
                </p:cNvSpPr>
                <p:nvPr/>
              </p:nvSpPr>
              <p:spPr bwMode="auto">
                <a:xfrm>
                  <a:off x="1009" y="2491"/>
                  <a:ext cx="29" cy="36"/>
                </a:xfrm>
                <a:custGeom>
                  <a:avLst/>
                  <a:gdLst>
                    <a:gd name="T0" fmla="*/ 29 w 29"/>
                    <a:gd name="T1" fmla="*/ 9 h 36"/>
                    <a:gd name="T2" fmla="*/ 2 w 29"/>
                    <a:gd name="T3" fmla="*/ 0 h 36"/>
                    <a:gd name="T4" fmla="*/ 2 w 29"/>
                    <a:gd name="T5" fmla="*/ 2 h 36"/>
                    <a:gd name="T6" fmla="*/ 2 w 29"/>
                    <a:gd name="T7" fmla="*/ 4 h 36"/>
                    <a:gd name="T8" fmla="*/ 2 w 29"/>
                    <a:gd name="T9" fmla="*/ 6 h 36"/>
                    <a:gd name="T10" fmla="*/ 0 w 29"/>
                    <a:gd name="T11" fmla="*/ 9 h 36"/>
                    <a:gd name="T12" fmla="*/ 0 w 29"/>
                    <a:gd name="T13" fmla="*/ 15 h 36"/>
                    <a:gd name="T14" fmla="*/ 0 w 29"/>
                    <a:gd name="T15" fmla="*/ 20 h 36"/>
                    <a:gd name="T16" fmla="*/ 0 w 29"/>
                    <a:gd name="T17" fmla="*/ 26 h 36"/>
                    <a:gd name="T18" fmla="*/ 0 w 29"/>
                    <a:gd name="T19" fmla="*/ 32 h 36"/>
                    <a:gd name="T20" fmla="*/ 26 w 29"/>
                    <a:gd name="T21" fmla="*/ 36 h 36"/>
                    <a:gd name="T22" fmla="*/ 28 w 29"/>
                    <a:gd name="T23" fmla="*/ 29 h 36"/>
                    <a:gd name="T24" fmla="*/ 28 w 29"/>
                    <a:gd name="T25" fmla="*/ 22 h 36"/>
                    <a:gd name="T26" fmla="*/ 28 w 29"/>
                    <a:gd name="T27" fmla="*/ 16 h 36"/>
                    <a:gd name="T28" fmla="*/ 29 w 29"/>
                    <a:gd name="T29" fmla="*/ 9 h 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29" h="36">
                      <a:moveTo>
                        <a:pt x="29" y="9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20"/>
                      </a:lnTo>
                      <a:lnTo>
                        <a:pt x="0" y="26"/>
                      </a:lnTo>
                      <a:lnTo>
                        <a:pt x="0" y="32"/>
                      </a:lnTo>
                      <a:lnTo>
                        <a:pt x="26" y="36"/>
                      </a:lnTo>
                      <a:lnTo>
                        <a:pt x="28" y="29"/>
                      </a:lnTo>
                      <a:lnTo>
                        <a:pt x="28" y="22"/>
                      </a:lnTo>
                      <a:lnTo>
                        <a:pt x="28" y="16"/>
                      </a:lnTo>
                      <a:lnTo>
                        <a:pt x="29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3" name="Freeform 100"/>
                <p:cNvSpPr>
                  <a:spLocks/>
                </p:cNvSpPr>
                <p:nvPr/>
              </p:nvSpPr>
              <p:spPr bwMode="auto">
                <a:xfrm>
                  <a:off x="1011" y="2439"/>
                  <a:ext cx="33" cy="61"/>
                </a:xfrm>
                <a:custGeom>
                  <a:avLst/>
                  <a:gdLst>
                    <a:gd name="T0" fmla="*/ 33 w 33"/>
                    <a:gd name="T1" fmla="*/ 5 h 61"/>
                    <a:gd name="T2" fmla="*/ 7 w 33"/>
                    <a:gd name="T3" fmla="*/ 0 h 61"/>
                    <a:gd name="T4" fmla="*/ 6 w 33"/>
                    <a:gd name="T5" fmla="*/ 13 h 61"/>
                    <a:gd name="T6" fmla="*/ 3 w 33"/>
                    <a:gd name="T7" fmla="*/ 26 h 61"/>
                    <a:gd name="T8" fmla="*/ 1 w 33"/>
                    <a:gd name="T9" fmla="*/ 39 h 61"/>
                    <a:gd name="T10" fmla="*/ 0 w 33"/>
                    <a:gd name="T11" fmla="*/ 52 h 61"/>
                    <a:gd name="T12" fmla="*/ 27 w 33"/>
                    <a:gd name="T13" fmla="*/ 61 h 61"/>
                    <a:gd name="T14" fmla="*/ 29 w 33"/>
                    <a:gd name="T15" fmla="*/ 46 h 61"/>
                    <a:gd name="T16" fmla="*/ 30 w 33"/>
                    <a:gd name="T17" fmla="*/ 32 h 61"/>
                    <a:gd name="T18" fmla="*/ 32 w 33"/>
                    <a:gd name="T19" fmla="*/ 19 h 61"/>
                    <a:gd name="T20" fmla="*/ 33 w 33"/>
                    <a:gd name="T21" fmla="*/ 5 h 6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3" h="61">
                      <a:moveTo>
                        <a:pt x="33" y="5"/>
                      </a:moveTo>
                      <a:lnTo>
                        <a:pt x="7" y="0"/>
                      </a:lnTo>
                      <a:lnTo>
                        <a:pt x="6" y="13"/>
                      </a:lnTo>
                      <a:lnTo>
                        <a:pt x="3" y="26"/>
                      </a:lnTo>
                      <a:lnTo>
                        <a:pt x="1" y="39"/>
                      </a:lnTo>
                      <a:lnTo>
                        <a:pt x="0" y="52"/>
                      </a:lnTo>
                      <a:lnTo>
                        <a:pt x="27" y="61"/>
                      </a:lnTo>
                      <a:lnTo>
                        <a:pt x="29" y="46"/>
                      </a:lnTo>
                      <a:lnTo>
                        <a:pt x="30" y="32"/>
                      </a:lnTo>
                      <a:lnTo>
                        <a:pt x="32" y="19"/>
                      </a:lnTo>
                      <a:lnTo>
                        <a:pt x="33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4" name="Freeform 101"/>
                <p:cNvSpPr>
                  <a:spLocks/>
                </p:cNvSpPr>
                <p:nvPr/>
              </p:nvSpPr>
              <p:spPr bwMode="auto">
                <a:xfrm>
                  <a:off x="1067" y="2330"/>
                  <a:ext cx="25" cy="23"/>
                </a:xfrm>
                <a:custGeom>
                  <a:avLst/>
                  <a:gdLst>
                    <a:gd name="T0" fmla="*/ 25 w 25"/>
                    <a:gd name="T1" fmla="*/ 11 h 23"/>
                    <a:gd name="T2" fmla="*/ 6 w 25"/>
                    <a:gd name="T3" fmla="*/ 0 h 23"/>
                    <a:gd name="T4" fmla="*/ 4 w 25"/>
                    <a:gd name="T5" fmla="*/ 3 h 23"/>
                    <a:gd name="T6" fmla="*/ 3 w 25"/>
                    <a:gd name="T7" fmla="*/ 7 h 23"/>
                    <a:gd name="T8" fmla="*/ 1 w 25"/>
                    <a:gd name="T9" fmla="*/ 11 h 23"/>
                    <a:gd name="T10" fmla="*/ 0 w 25"/>
                    <a:gd name="T11" fmla="*/ 14 h 23"/>
                    <a:gd name="T12" fmla="*/ 20 w 25"/>
                    <a:gd name="T13" fmla="*/ 23 h 23"/>
                    <a:gd name="T14" fmla="*/ 22 w 25"/>
                    <a:gd name="T15" fmla="*/ 20 h 23"/>
                    <a:gd name="T16" fmla="*/ 23 w 25"/>
                    <a:gd name="T17" fmla="*/ 17 h 23"/>
                    <a:gd name="T18" fmla="*/ 23 w 25"/>
                    <a:gd name="T19" fmla="*/ 14 h 23"/>
                    <a:gd name="T20" fmla="*/ 25 w 25"/>
                    <a:gd name="T21" fmla="*/ 11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5" h="23">
                      <a:moveTo>
                        <a:pt x="25" y="11"/>
                      </a:moveTo>
                      <a:lnTo>
                        <a:pt x="6" y="0"/>
                      </a:lnTo>
                      <a:lnTo>
                        <a:pt x="4" y="3"/>
                      </a:lnTo>
                      <a:lnTo>
                        <a:pt x="3" y="7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20" y="23"/>
                      </a:lnTo>
                      <a:lnTo>
                        <a:pt x="22" y="20"/>
                      </a:lnTo>
                      <a:lnTo>
                        <a:pt x="23" y="17"/>
                      </a:lnTo>
                      <a:lnTo>
                        <a:pt x="23" y="14"/>
                      </a:lnTo>
                      <a:lnTo>
                        <a:pt x="25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5" name="Freeform 102"/>
                <p:cNvSpPr>
                  <a:spLocks/>
                </p:cNvSpPr>
                <p:nvPr/>
              </p:nvSpPr>
              <p:spPr bwMode="auto">
                <a:xfrm>
                  <a:off x="1045" y="2344"/>
                  <a:ext cx="42" cy="92"/>
                </a:xfrm>
                <a:custGeom>
                  <a:avLst/>
                  <a:gdLst>
                    <a:gd name="T0" fmla="*/ 42 w 42"/>
                    <a:gd name="T1" fmla="*/ 9 h 92"/>
                    <a:gd name="T2" fmla="*/ 22 w 42"/>
                    <a:gd name="T3" fmla="*/ 0 h 92"/>
                    <a:gd name="T4" fmla="*/ 16 w 42"/>
                    <a:gd name="T5" fmla="*/ 22 h 92"/>
                    <a:gd name="T6" fmla="*/ 11 w 42"/>
                    <a:gd name="T7" fmla="*/ 43 h 92"/>
                    <a:gd name="T8" fmla="*/ 5 w 42"/>
                    <a:gd name="T9" fmla="*/ 65 h 92"/>
                    <a:gd name="T10" fmla="*/ 0 w 42"/>
                    <a:gd name="T11" fmla="*/ 87 h 92"/>
                    <a:gd name="T12" fmla="*/ 22 w 42"/>
                    <a:gd name="T13" fmla="*/ 92 h 92"/>
                    <a:gd name="T14" fmla="*/ 26 w 42"/>
                    <a:gd name="T15" fmla="*/ 72 h 92"/>
                    <a:gd name="T16" fmla="*/ 31 w 42"/>
                    <a:gd name="T17" fmla="*/ 51 h 92"/>
                    <a:gd name="T18" fmla="*/ 36 w 42"/>
                    <a:gd name="T19" fmla="*/ 29 h 92"/>
                    <a:gd name="T20" fmla="*/ 42 w 42"/>
                    <a:gd name="T21" fmla="*/ 9 h 9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2" h="92">
                      <a:moveTo>
                        <a:pt x="42" y="9"/>
                      </a:moveTo>
                      <a:lnTo>
                        <a:pt x="22" y="0"/>
                      </a:lnTo>
                      <a:lnTo>
                        <a:pt x="16" y="22"/>
                      </a:lnTo>
                      <a:lnTo>
                        <a:pt x="11" y="43"/>
                      </a:lnTo>
                      <a:lnTo>
                        <a:pt x="5" y="65"/>
                      </a:lnTo>
                      <a:lnTo>
                        <a:pt x="0" y="87"/>
                      </a:lnTo>
                      <a:lnTo>
                        <a:pt x="22" y="92"/>
                      </a:lnTo>
                      <a:lnTo>
                        <a:pt x="26" y="72"/>
                      </a:lnTo>
                      <a:lnTo>
                        <a:pt x="31" y="51"/>
                      </a:lnTo>
                      <a:lnTo>
                        <a:pt x="36" y="29"/>
                      </a:lnTo>
                      <a:lnTo>
                        <a:pt x="42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6" name="Freeform 103"/>
                <p:cNvSpPr>
                  <a:spLocks/>
                </p:cNvSpPr>
                <p:nvPr/>
              </p:nvSpPr>
              <p:spPr bwMode="auto">
                <a:xfrm>
                  <a:off x="1073" y="2252"/>
                  <a:ext cx="52" cy="89"/>
                </a:xfrm>
                <a:custGeom>
                  <a:avLst/>
                  <a:gdLst>
                    <a:gd name="T0" fmla="*/ 52 w 52"/>
                    <a:gd name="T1" fmla="*/ 15 h 89"/>
                    <a:gd name="T2" fmla="*/ 31 w 52"/>
                    <a:gd name="T3" fmla="*/ 0 h 89"/>
                    <a:gd name="T4" fmla="*/ 26 w 52"/>
                    <a:gd name="T5" fmla="*/ 13 h 89"/>
                    <a:gd name="T6" fmla="*/ 20 w 52"/>
                    <a:gd name="T7" fmla="*/ 26 h 89"/>
                    <a:gd name="T8" fmla="*/ 14 w 52"/>
                    <a:gd name="T9" fmla="*/ 39 h 89"/>
                    <a:gd name="T10" fmla="*/ 10 w 52"/>
                    <a:gd name="T11" fmla="*/ 51 h 89"/>
                    <a:gd name="T12" fmla="*/ 7 w 52"/>
                    <a:gd name="T13" fmla="*/ 58 h 89"/>
                    <a:gd name="T14" fmla="*/ 4 w 52"/>
                    <a:gd name="T15" fmla="*/ 63 h 89"/>
                    <a:gd name="T16" fmla="*/ 3 w 52"/>
                    <a:gd name="T17" fmla="*/ 71 h 89"/>
                    <a:gd name="T18" fmla="*/ 0 w 52"/>
                    <a:gd name="T19" fmla="*/ 78 h 89"/>
                    <a:gd name="T20" fmla="*/ 19 w 52"/>
                    <a:gd name="T21" fmla="*/ 89 h 89"/>
                    <a:gd name="T22" fmla="*/ 26 w 52"/>
                    <a:gd name="T23" fmla="*/ 71 h 89"/>
                    <a:gd name="T24" fmla="*/ 33 w 52"/>
                    <a:gd name="T25" fmla="*/ 51 h 89"/>
                    <a:gd name="T26" fmla="*/ 42 w 52"/>
                    <a:gd name="T27" fmla="*/ 32 h 89"/>
                    <a:gd name="T28" fmla="*/ 52 w 52"/>
                    <a:gd name="T29" fmla="*/ 15 h 8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52" h="89">
                      <a:moveTo>
                        <a:pt x="52" y="15"/>
                      </a:moveTo>
                      <a:lnTo>
                        <a:pt x="31" y="0"/>
                      </a:lnTo>
                      <a:lnTo>
                        <a:pt x="26" y="13"/>
                      </a:lnTo>
                      <a:lnTo>
                        <a:pt x="20" y="26"/>
                      </a:lnTo>
                      <a:lnTo>
                        <a:pt x="14" y="39"/>
                      </a:lnTo>
                      <a:lnTo>
                        <a:pt x="10" y="51"/>
                      </a:lnTo>
                      <a:lnTo>
                        <a:pt x="7" y="58"/>
                      </a:lnTo>
                      <a:lnTo>
                        <a:pt x="4" y="63"/>
                      </a:lnTo>
                      <a:lnTo>
                        <a:pt x="3" y="71"/>
                      </a:lnTo>
                      <a:lnTo>
                        <a:pt x="0" y="78"/>
                      </a:lnTo>
                      <a:lnTo>
                        <a:pt x="19" y="89"/>
                      </a:lnTo>
                      <a:lnTo>
                        <a:pt x="26" y="71"/>
                      </a:lnTo>
                      <a:lnTo>
                        <a:pt x="33" y="51"/>
                      </a:lnTo>
                      <a:lnTo>
                        <a:pt x="42" y="32"/>
                      </a:lnTo>
                      <a:lnTo>
                        <a:pt x="52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7" name="Freeform 104"/>
                <p:cNvSpPr>
                  <a:spLocks/>
                </p:cNvSpPr>
                <p:nvPr/>
              </p:nvSpPr>
              <p:spPr bwMode="auto">
                <a:xfrm>
                  <a:off x="1044" y="2431"/>
                  <a:ext cx="23" cy="16"/>
                </a:xfrm>
                <a:custGeom>
                  <a:avLst/>
                  <a:gdLst>
                    <a:gd name="T0" fmla="*/ 23 w 23"/>
                    <a:gd name="T1" fmla="*/ 5 h 16"/>
                    <a:gd name="T2" fmla="*/ 1 w 23"/>
                    <a:gd name="T3" fmla="*/ 0 h 16"/>
                    <a:gd name="T4" fmla="*/ 1 w 23"/>
                    <a:gd name="T5" fmla="*/ 3 h 16"/>
                    <a:gd name="T6" fmla="*/ 1 w 23"/>
                    <a:gd name="T7" fmla="*/ 5 h 16"/>
                    <a:gd name="T8" fmla="*/ 0 w 23"/>
                    <a:gd name="T9" fmla="*/ 10 h 16"/>
                    <a:gd name="T10" fmla="*/ 0 w 23"/>
                    <a:gd name="T11" fmla="*/ 13 h 16"/>
                    <a:gd name="T12" fmla="*/ 22 w 23"/>
                    <a:gd name="T13" fmla="*/ 16 h 16"/>
                    <a:gd name="T14" fmla="*/ 22 w 23"/>
                    <a:gd name="T15" fmla="*/ 13 h 16"/>
                    <a:gd name="T16" fmla="*/ 23 w 23"/>
                    <a:gd name="T17" fmla="*/ 10 h 16"/>
                    <a:gd name="T18" fmla="*/ 23 w 23"/>
                    <a:gd name="T19" fmla="*/ 8 h 16"/>
                    <a:gd name="T20" fmla="*/ 23 w 23"/>
                    <a:gd name="T21" fmla="*/ 5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16">
                      <a:moveTo>
                        <a:pt x="23" y="5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22" y="16"/>
                      </a:lnTo>
                      <a:lnTo>
                        <a:pt x="22" y="13"/>
                      </a:lnTo>
                      <a:lnTo>
                        <a:pt x="23" y="10"/>
                      </a:lnTo>
                      <a:lnTo>
                        <a:pt x="23" y="8"/>
                      </a:ln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8" name="Freeform 105"/>
                <p:cNvSpPr>
                  <a:spLocks/>
                </p:cNvSpPr>
                <p:nvPr/>
              </p:nvSpPr>
              <p:spPr bwMode="auto">
                <a:xfrm>
                  <a:off x="1035" y="2500"/>
                  <a:ext cx="23" cy="30"/>
                </a:xfrm>
                <a:custGeom>
                  <a:avLst/>
                  <a:gdLst>
                    <a:gd name="T0" fmla="*/ 23 w 23"/>
                    <a:gd name="T1" fmla="*/ 7 h 30"/>
                    <a:gd name="T2" fmla="*/ 3 w 23"/>
                    <a:gd name="T3" fmla="*/ 0 h 30"/>
                    <a:gd name="T4" fmla="*/ 2 w 23"/>
                    <a:gd name="T5" fmla="*/ 7 h 30"/>
                    <a:gd name="T6" fmla="*/ 2 w 23"/>
                    <a:gd name="T7" fmla="*/ 13 h 30"/>
                    <a:gd name="T8" fmla="*/ 2 w 23"/>
                    <a:gd name="T9" fmla="*/ 20 h 30"/>
                    <a:gd name="T10" fmla="*/ 0 w 23"/>
                    <a:gd name="T11" fmla="*/ 27 h 30"/>
                    <a:gd name="T12" fmla="*/ 22 w 23"/>
                    <a:gd name="T13" fmla="*/ 30 h 30"/>
                    <a:gd name="T14" fmla="*/ 22 w 23"/>
                    <a:gd name="T15" fmla="*/ 24 h 30"/>
                    <a:gd name="T16" fmla="*/ 23 w 23"/>
                    <a:gd name="T17" fmla="*/ 19 h 30"/>
                    <a:gd name="T18" fmla="*/ 23 w 23"/>
                    <a:gd name="T19" fmla="*/ 13 h 30"/>
                    <a:gd name="T20" fmla="*/ 23 w 23"/>
                    <a:gd name="T21" fmla="*/ 7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30">
                      <a:moveTo>
                        <a:pt x="23" y="7"/>
                      </a:moveTo>
                      <a:lnTo>
                        <a:pt x="3" y="0"/>
                      </a:lnTo>
                      <a:lnTo>
                        <a:pt x="2" y="7"/>
                      </a:lnTo>
                      <a:lnTo>
                        <a:pt x="2" y="13"/>
                      </a:lnTo>
                      <a:lnTo>
                        <a:pt x="2" y="20"/>
                      </a:lnTo>
                      <a:lnTo>
                        <a:pt x="0" y="27"/>
                      </a:lnTo>
                      <a:lnTo>
                        <a:pt x="22" y="30"/>
                      </a:lnTo>
                      <a:lnTo>
                        <a:pt x="22" y="24"/>
                      </a:lnTo>
                      <a:lnTo>
                        <a:pt x="23" y="19"/>
                      </a:lnTo>
                      <a:lnTo>
                        <a:pt x="23" y="13"/>
                      </a:lnTo>
                      <a:lnTo>
                        <a:pt x="23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499" name="Freeform 106"/>
                <p:cNvSpPr>
                  <a:spLocks/>
                </p:cNvSpPr>
                <p:nvPr/>
              </p:nvSpPr>
              <p:spPr bwMode="auto">
                <a:xfrm>
                  <a:off x="1104" y="2233"/>
                  <a:ext cx="28" cy="34"/>
                </a:xfrm>
                <a:custGeom>
                  <a:avLst/>
                  <a:gdLst>
                    <a:gd name="T0" fmla="*/ 24 w 28"/>
                    <a:gd name="T1" fmla="*/ 25 h 34"/>
                    <a:gd name="T2" fmla="*/ 25 w 28"/>
                    <a:gd name="T3" fmla="*/ 23 h 34"/>
                    <a:gd name="T4" fmla="*/ 26 w 28"/>
                    <a:gd name="T5" fmla="*/ 22 h 34"/>
                    <a:gd name="T6" fmla="*/ 26 w 28"/>
                    <a:gd name="T7" fmla="*/ 19 h 34"/>
                    <a:gd name="T8" fmla="*/ 28 w 28"/>
                    <a:gd name="T9" fmla="*/ 18 h 34"/>
                    <a:gd name="T10" fmla="*/ 11 w 28"/>
                    <a:gd name="T11" fmla="*/ 0 h 34"/>
                    <a:gd name="T12" fmla="*/ 8 w 28"/>
                    <a:gd name="T13" fmla="*/ 5 h 34"/>
                    <a:gd name="T14" fmla="*/ 5 w 28"/>
                    <a:gd name="T15" fmla="*/ 9 h 34"/>
                    <a:gd name="T16" fmla="*/ 3 w 28"/>
                    <a:gd name="T17" fmla="*/ 15 h 34"/>
                    <a:gd name="T18" fmla="*/ 0 w 28"/>
                    <a:gd name="T19" fmla="*/ 19 h 34"/>
                    <a:gd name="T20" fmla="*/ 21 w 28"/>
                    <a:gd name="T21" fmla="*/ 34 h 34"/>
                    <a:gd name="T22" fmla="*/ 22 w 28"/>
                    <a:gd name="T23" fmla="*/ 31 h 34"/>
                    <a:gd name="T24" fmla="*/ 22 w 28"/>
                    <a:gd name="T25" fmla="*/ 29 h 34"/>
                    <a:gd name="T26" fmla="*/ 22 w 28"/>
                    <a:gd name="T27" fmla="*/ 26 h 34"/>
                    <a:gd name="T28" fmla="*/ 24 w 28"/>
                    <a:gd name="T29" fmla="*/ 25 h 3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28" h="34">
                      <a:moveTo>
                        <a:pt x="24" y="25"/>
                      </a:moveTo>
                      <a:lnTo>
                        <a:pt x="25" y="23"/>
                      </a:lnTo>
                      <a:lnTo>
                        <a:pt x="26" y="22"/>
                      </a:lnTo>
                      <a:lnTo>
                        <a:pt x="26" y="19"/>
                      </a:lnTo>
                      <a:lnTo>
                        <a:pt x="28" y="18"/>
                      </a:lnTo>
                      <a:lnTo>
                        <a:pt x="11" y="0"/>
                      </a:lnTo>
                      <a:lnTo>
                        <a:pt x="8" y="5"/>
                      </a:lnTo>
                      <a:lnTo>
                        <a:pt x="5" y="9"/>
                      </a:lnTo>
                      <a:lnTo>
                        <a:pt x="3" y="15"/>
                      </a:lnTo>
                      <a:lnTo>
                        <a:pt x="0" y="19"/>
                      </a:lnTo>
                      <a:lnTo>
                        <a:pt x="21" y="34"/>
                      </a:lnTo>
                      <a:lnTo>
                        <a:pt x="22" y="31"/>
                      </a:lnTo>
                      <a:lnTo>
                        <a:pt x="22" y="29"/>
                      </a:lnTo>
                      <a:lnTo>
                        <a:pt x="22" y="26"/>
                      </a:lnTo>
                      <a:lnTo>
                        <a:pt x="24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0" name="Freeform 107"/>
                <p:cNvSpPr>
                  <a:spLocks/>
                </p:cNvSpPr>
                <p:nvPr/>
              </p:nvSpPr>
              <p:spPr bwMode="auto">
                <a:xfrm>
                  <a:off x="1038" y="2444"/>
                  <a:ext cx="28" cy="63"/>
                </a:xfrm>
                <a:custGeom>
                  <a:avLst/>
                  <a:gdLst>
                    <a:gd name="T0" fmla="*/ 28 w 28"/>
                    <a:gd name="T1" fmla="*/ 3 h 63"/>
                    <a:gd name="T2" fmla="*/ 6 w 28"/>
                    <a:gd name="T3" fmla="*/ 0 h 63"/>
                    <a:gd name="T4" fmla="*/ 5 w 28"/>
                    <a:gd name="T5" fmla="*/ 14 h 63"/>
                    <a:gd name="T6" fmla="*/ 3 w 28"/>
                    <a:gd name="T7" fmla="*/ 27 h 63"/>
                    <a:gd name="T8" fmla="*/ 2 w 28"/>
                    <a:gd name="T9" fmla="*/ 41 h 63"/>
                    <a:gd name="T10" fmla="*/ 0 w 28"/>
                    <a:gd name="T11" fmla="*/ 56 h 63"/>
                    <a:gd name="T12" fmla="*/ 20 w 28"/>
                    <a:gd name="T13" fmla="*/ 63 h 63"/>
                    <a:gd name="T14" fmla="*/ 22 w 28"/>
                    <a:gd name="T15" fmla="*/ 47 h 63"/>
                    <a:gd name="T16" fmla="*/ 23 w 28"/>
                    <a:gd name="T17" fmla="*/ 33 h 63"/>
                    <a:gd name="T18" fmla="*/ 26 w 28"/>
                    <a:gd name="T19" fmla="*/ 17 h 63"/>
                    <a:gd name="T20" fmla="*/ 28 w 28"/>
                    <a:gd name="T21" fmla="*/ 3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" h="63">
                      <a:moveTo>
                        <a:pt x="28" y="3"/>
                      </a:moveTo>
                      <a:lnTo>
                        <a:pt x="6" y="0"/>
                      </a:lnTo>
                      <a:lnTo>
                        <a:pt x="5" y="14"/>
                      </a:lnTo>
                      <a:lnTo>
                        <a:pt x="3" y="27"/>
                      </a:lnTo>
                      <a:lnTo>
                        <a:pt x="2" y="41"/>
                      </a:lnTo>
                      <a:lnTo>
                        <a:pt x="0" y="56"/>
                      </a:lnTo>
                      <a:lnTo>
                        <a:pt x="20" y="63"/>
                      </a:lnTo>
                      <a:lnTo>
                        <a:pt x="22" y="47"/>
                      </a:lnTo>
                      <a:lnTo>
                        <a:pt x="23" y="33"/>
                      </a:lnTo>
                      <a:lnTo>
                        <a:pt x="26" y="17"/>
                      </a:lnTo>
                      <a:lnTo>
                        <a:pt x="28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1" name="Freeform 108"/>
                <p:cNvSpPr>
                  <a:spLocks/>
                </p:cNvSpPr>
                <p:nvPr/>
              </p:nvSpPr>
              <p:spPr bwMode="auto">
                <a:xfrm>
                  <a:off x="1303" y="2042"/>
                  <a:ext cx="48" cy="37"/>
                </a:xfrm>
                <a:custGeom>
                  <a:avLst/>
                  <a:gdLst>
                    <a:gd name="T0" fmla="*/ 48 w 48"/>
                    <a:gd name="T1" fmla="*/ 24 h 37"/>
                    <a:gd name="T2" fmla="*/ 39 w 48"/>
                    <a:gd name="T3" fmla="*/ 0 h 37"/>
                    <a:gd name="T4" fmla="*/ 36 w 48"/>
                    <a:gd name="T5" fmla="*/ 1 h 37"/>
                    <a:gd name="T6" fmla="*/ 33 w 48"/>
                    <a:gd name="T7" fmla="*/ 1 h 37"/>
                    <a:gd name="T8" fmla="*/ 29 w 48"/>
                    <a:gd name="T9" fmla="*/ 3 h 37"/>
                    <a:gd name="T10" fmla="*/ 26 w 48"/>
                    <a:gd name="T11" fmla="*/ 3 h 37"/>
                    <a:gd name="T12" fmla="*/ 20 w 48"/>
                    <a:gd name="T13" fmla="*/ 4 h 37"/>
                    <a:gd name="T14" fmla="*/ 13 w 48"/>
                    <a:gd name="T15" fmla="*/ 6 h 37"/>
                    <a:gd name="T16" fmla="*/ 7 w 48"/>
                    <a:gd name="T17" fmla="*/ 9 h 37"/>
                    <a:gd name="T18" fmla="*/ 0 w 48"/>
                    <a:gd name="T19" fmla="*/ 10 h 37"/>
                    <a:gd name="T20" fmla="*/ 5 w 48"/>
                    <a:gd name="T21" fmla="*/ 37 h 37"/>
                    <a:gd name="T22" fmla="*/ 10 w 48"/>
                    <a:gd name="T23" fmla="*/ 36 h 37"/>
                    <a:gd name="T24" fmla="*/ 16 w 48"/>
                    <a:gd name="T25" fmla="*/ 33 h 37"/>
                    <a:gd name="T26" fmla="*/ 20 w 48"/>
                    <a:gd name="T27" fmla="*/ 32 h 37"/>
                    <a:gd name="T28" fmla="*/ 26 w 48"/>
                    <a:gd name="T29" fmla="*/ 30 h 37"/>
                    <a:gd name="T30" fmla="*/ 32 w 48"/>
                    <a:gd name="T31" fmla="*/ 29 h 37"/>
                    <a:gd name="T32" fmla="*/ 38 w 48"/>
                    <a:gd name="T33" fmla="*/ 27 h 37"/>
                    <a:gd name="T34" fmla="*/ 42 w 48"/>
                    <a:gd name="T35" fmla="*/ 26 h 37"/>
                    <a:gd name="T36" fmla="*/ 48 w 48"/>
                    <a:gd name="T37" fmla="*/ 24 h 3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8" h="37">
                      <a:moveTo>
                        <a:pt x="48" y="24"/>
                      </a:moveTo>
                      <a:lnTo>
                        <a:pt x="39" y="0"/>
                      </a:lnTo>
                      <a:lnTo>
                        <a:pt x="36" y="1"/>
                      </a:lnTo>
                      <a:lnTo>
                        <a:pt x="33" y="1"/>
                      </a:lnTo>
                      <a:lnTo>
                        <a:pt x="29" y="3"/>
                      </a:lnTo>
                      <a:lnTo>
                        <a:pt x="26" y="3"/>
                      </a:lnTo>
                      <a:lnTo>
                        <a:pt x="20" y="4"/>
                      </a:lnTo>
                      <a:lnTo>
                        <a:pt x="13" y="6"/>
                      </a:lnTo>
                      <a:lnTo>
                        <a:pt x="7" y="9"/>
                      </a:lnTo>
                      <a:lnTo>
                        <a:pt x="0" y="10"/>
                      </a:lnTo>
                      <a:lnTo>
                        <a:pt x="5" y="37"/>
                      </a:lnTo>
                      <a:lnTo>
                        <a:pt x="10" y="36"/>
                      </a:lnTo>
                      <a:lnTo>
                        <a:pt x="16" y="33"/>
                      </a:lnTo>
                      <a:lnTo>
                        <a:pt x="20" y="32"/>
                      </a:lnTo>
                      <a:lnTo>
                        <a:pt x="26" y="30"/>
                      </a:lnTo>
                      <a:lnTo>
                        <a:pt x="32" y="29"/>
                      </a:lnTo>
                      <a:lnTo>
                        <a:pt x="38" y="27"/>
                      </a:lnTo>
                      <a:lnTo>
                        <a:pt x="42" y="26"/>
                      </a:lnTo>
                      <a:lnTo>
                        <a:pt x="48" y="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2" name="Freeform 109"/>
                <p:cNvSpPr>
                  <a:spLocks/>
                </p:cNvSpPr>
                <p:nvPr/>
              </p:nvSpPr>
              <p:spPr bwMode="auto">
                <a:xfrm>
                  <a:off x="1293" y="2052"/>
                  <a:ext cx="15" cy="32"/>
                </a:xfrm>
                <a:custGeom>
                  <a:avLst/>
                  <a:gdLst>
                    <a:gd name="T0" fmla="*/ 15 w 15"/>
                    <a:gd name="T1" fmla="*/ 27 h 32"/>
                    <a:gd name="T2" fmla="*/ 10 w 15"/>
                    <a:gd name="T3" fmla="*/ 0 h 32"/>
                    <a:gd name="T4" fmla="*/ 7 w 15"/>
                    <a:gd name="T5" fmla="*/ 1 h 32"/>
                    <a:gd name="T6" fmla="*/ 6 w 15"/>
                    <a:gd name="T7" fmla="*/ 1 h 32"/>
                    <a:gd name="T8" fmla="*/ 3 w 15"/>
                    <a:gd name="T9" fmla="*/ 3 h 32"/>
                    <a:gd name="T10" fmla="*/ 0 w 15"/>
                    <a:gd name="T11" fmla="*/ 4 h 32"/>
                    <a:gd name="T12" fmla="*/ 7 w 15"/>
                    <a:gd name="T13" fmla="*/ 32 h 32"/>
                    <a:gd name="T14" fmla="*/ 9 w 15"/>
                    <a:gd name="T15" fmla="*/ 30 h 32"/>
                    <a:gd name="T16" fmla="*/ 12 w 15"/>
                    <a:gd name="T17" fmla="*/ 29 h 32"/>
                    <a:gd name="T18" fmla="*/ 13 w 15"/>
                    <a:gd name="T19" fmla="*/ 29 h 32"/>
                    <a:gd name="T20" fmla="*/ 15 w 15"/>
                    <a:gd name="T21" fmla="*/ 27 h 3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5" h="32">
                      <a:moveTo>
                        <a:pt x="15" y="27"/>
                      </a:moveTo>
                      <a:lnTo>
                        <a:pt x="10" y="0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7" y="32"/>
                      </a:lnTo>
                      <a:lnTo>
                        <a:pt x="9" y="30"/>
                      </a:lnTo>
                      <a:lnTo>
                        <a:pt x="12" y="29"/>
                      </a:lnTo>
                      <a:lnTo>
                        <a:pt x="13" y="29"/>
                      </a:lnTo>
                      <a:lnTo>
                        <a:pt x="15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3" name="Freeform 110"/>
                <p:cNvSpPr>
                  <a:spLocks/>
                </p:cNvSpPr>
                <p:nvPr/>
              </p:nvSpPr>
              <p:spPr bwMode="auto">
                <a:xfrm>
                  <a:off x="1146" y="2169"/>
                  <a:ext cx="26" cy="28"/>
                </a:xfrm>
                <a:custGeom>
                  <a:avLst/>
                  <a:gdLst>
                    <a:gd name="T0" fmla="*/ 26 w 26"/>
                    <a:gd name="T1" fmla="*/ 18 h 28"/>
                    <a:gd name="T2" fmla="*/ 9 w 26"/>
                    <a:gd name="T3" fmla="*/ 0 h 28"/>
                    <a:gd name="T4" fmla="*/ 7 w 26"/>
                    <a:gd name="T5" fmla="*/ 2 h 28"/>
                    <a:gd name="T6" fmla="*/ 5 w 26"/>
                    <a:gd name="T7" fmla="*/ 5 h 28"/>
                    <a:gd name="T8" fmla="*/ 3 w 26"/>
                    <a:gd name="T9" fmla="*/ 10 h 28"/>
                    <a:gd name="T10" fmla="*/ 0 w 26"/>
                    <a:gd name="T11" fmla="*/ 13 h 28"/>
                    <a:gd name="T12" fmla="*/ 19 w 26"/>
                    <a:gd name="T13" fmla="*/ 28 h 28"/>
                    <a:gd name="T14" fmla="*/ 20 w 26"/>
                    <a:gd name="T15" fmla="*/ 26 h 28"/>
                    <a:gd name="T16" fmla="*/ 22 w 26"/>
                    <a:gd name="T17" fmla="*/ 23 h 28"/>
                    <a:gd name="T18" fmla="*/ 25 w 26"/>
                    <a:gd name="T19" fmla="*/ 21 h 28"/>
                    <a:gd name="T20" fmla="*/ 26 w 26"/>
                    <a:gd name="T21" fmla="*/ 18 h 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28">
                      <a:moveTo>
                        <a:pt x="26" y="18"/>
                      </a:moveTo>
                      <a:lnTo>
                        <a:pt x="9" y="0"/>
                      </a:lnTo>
                      <a:lnTo>
                        <a:pt x="7" y="2"/>
                      </a:lnTo>
                      <a:lnTo>
                        <a:pt x="5" y="5"/>
                      </a:lnTo>
                      <a:lnTo>
                        <a:pt x="3" y="10"/>
                      </a:lnTo>
                      <a:lnTo>
                        <a:pt x="0" y="13"/>
                      </a:lnTo>
                      <a:lnTo>
                        <a:pt x="19" y="28"/>
                      </a:lnTo>
                      <a:lnTo>
                        <a:pt x="20" y="26"/>
                      </a:lnTo>
                      <a:lnTo>
                        <a:pt x="22" y="23"/>
                      </a:lnTo>
                      <a:lnTo>
                        <a:pt x="25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4" name="Freeform 111"/>
                <p:cNvSpPr>
                  <a:spLocks/>
                </p:cNvSpPr>
                <p:nvPr/>
              </p:nvSpPr>
              <p:spPr bwMode="auto">
                <a:xfrm>
                  <a:off x="1035" y="2527"/>
                  <a:ext cx="22" cy="95"/>
                </a:xfrm>
                <a:custGeom>
                  <a:avLst/>
                  <a:gdLst>
                    <a:gd name="T0" fmla="*/ 22 w 22"/>
                    <a:gd name="T1" fmla="*/ 3 h 95"/>
                    <a:gd name="T2" fmla="*/ 0 w 22"/>
                    <a:gd name="T3" fmla="*/ 0 h 95"/>
                    <a:gd name="T4" fmla="*/ 0 w 22"/>
                    <a:gd name="T5" fmla="*/ 23 h 95"/>
                    <a:gd name="T6" fmla="*/ 0 w 22"/>
                    <a:gd name="T7" fmla="*/ 48 h 95"/>
                    <a:gd name="T8" fmla="*/ 0 w 22"/>
                    <a:gd name="T9" fmla="*/ 71 h 95"/>
                    <a:gd name="T10" fmla="*/ 2 w 22"/>
                    <a:gd name="T11" fmla="*/ 95 h 95"/>
                    <a:gd name="T12" fmla="*/ 22 w 22"/>
                    <a:gd name="T13" fmla="*/ 94 h 95"/>
                    <a:gd name="T14" fmla="*/ 21 w 22"/>
                    <a:gd name="T15" fmla="*/ 71 h 95"/>
                    <a:gd name="T16" fmla="*/ 21 w 22"/>
                    <a:gd name="T17" fmla="*/ 48 h 95"/>
                    <a:gd name="T18" fmla="*/ 21 w 22"/>
                    <a:gd name="T19" fmla="*/ 26 h 95"/>
                    <a:gd name="T20" fmla="*/ 22 w 22"/>
                    <a:gd name="T21" fmla="*/ 3 h 9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2" h="95">
                      <a:moveTo>
                        <a:pt x="22" y="3"/>
                      </a:moveTo>
                      <a:lnTo>
                        <a:pt x="0" y="0"/>
                      </a:lnTo>
                      <a:lnTo>
                        <a:pt x="0" y="23"/>
                      </a:lnTo>
                      <a:lnTo>
                        <a:pt x="0" y="48"/>
                      </a:lnTo>
                      <a:lnTo>
                        <a:pt x="0" y="71"/>
                      </a:lnTo>
                      <a:lnTo>
                        <a:pt x="2" y="95"/>
                      </a:lnTo>
                      <a:lnTo>
                        <a:pt x="22" y="94"/>
                      </a:lnTo>
                      <a:lnTo>
                        <a:pt x="21" y="71"/>
                      </a:lnTo>
                      <a:lnTo>
                        <a:pt x="21" y="48"/>
                      </a:lnTo>
                      <a:lnTo>
                        <a:pt x="21" y="26"/>
                      </a:lnTo>
                      <a:lnTo>
                        <a:pt x="22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5" name="Freeform 112"/>
                <p:cNvSpPr>
                  <a:spLocks/>
                </p:cNvSpPr>
                <p:nvPr/>
              </p:nvSpPr>
              <p:spPr bwMode="auto">
                <a:xfrm>
                  <a:off x="1228" y="2056"/>
                  <a:ext cx="72" cy="61"/>
                </a:xfrm>
                <a:custGeom>
                  <a:avLst/>
                  <a:gdLst>
                    <a:gd name="T0" fmla="*/ 72 w 72"/>
                    <a:gd name="T1" fmla="*/ 28 h 61"/>
                    <a:gd name="T2" fmla="*/ 65 w 72"/>
                    <a:gd name="T3" fmla="*/ 0 h 61"/>
                    <a:gd name="T4" fmla="*/ 56 w 72"/>
                    <a:gd name="T5" fmla="*/ 5 h 61"/>
                    <a:gd name="T6" fmla="*/ 48 w 72"/>
                    <a:gd name="T7" fmla="*/ 7 h 61"/>
                    <a:gd name="T8" fmla="*/ 39 w 72"/>
                    <a:gd name="T9" fmla="*/ 12 h 61"/>
                    <a:gd name="T10" fmla="*/ 32 w 72"/>
                    <a:gd name="T11" fmla="*/ 16 h 61"/>
                    <a:gd name="T12" fmla="*/ 23 w 72"/>
                    <a:gd name="T13" fmla="*/ 22 h 61"/>
                    <a:gd name="T14" fmla="*/ 16 w 72"/>
                    <a:gd name="T15" fmla="*/ 26 h 61"/>
                    <a:gd name="T16" fmla="*/ 8 w 72"/>
                    <a:gd name="T17" fmla="*/ 31 h 61"/>
                    <a:gd name="T18" fmla="*/ 0 w 72"/>
                    <a:gd name="T19" fmla="*/ 36 h 61"/>
                    <a:gd name="T20" fmla="*/ 15 w 72"/>
                    <a:gd name="T21" fmla="*/ 61 h 61"/>
                    <a:gd name="T22" fmla="*/ 22 w 72"/>
                    <a:gd name="T23" fmla="*/ 56 h 61"/>
                    <a:gd name="T24" fmla="*/ 29 w 72"/>
                    <a:gd name="T25" fmla="*/ 51 h 61"/>
                    <a:gd name="T26" fmla="*/ 36 w 72"/>
                    <a:gd name="T27" fmla="*/ 46 h 61"/>
                    <a:gd name="T28" fmla="*/ 44 w 72"/>
                    <a:gd name="T29" fmla="*/ 42 h 61"/>
                    <a:gd name="T30" fmla="*/ 51 w 72"/>
                    <a:gd name="T31" fmla="*/ 39 h 61"/>
                    <a:gd name="T32" fmla="*/ 58 w 72"/>
                    <a:gd name="T33" fmla="*/ 35 h 61"/>
                    <a:gd name="T34" fmla="*/ 65 w 72"/>
                    <a:gd name="T35" fmla="*/ 31 h 61"/>
                    <a:gd name="T36" fmla="*/ 72 w 72"/>
                    <a:gd name="T37" fmla="*/ 28 h 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2" h="61">
                      <a:moveTo>
                        <a:pt x="72" y="28"/>
                      </a:moveTo>
                      <a:lnTo>
                        <a:pt x="65" y="0"/>
                      </a:lnTo>
                      <a:lnTo>
                        <a:pt x="56" y="5"/>
                      </a:lnTo>
                      <a:lnTo>
                        <a:pt x="48" y="7"/>
                      </a:lnTo>
                      <a:lnTo>
                        <a:pt x="39" y="12"/>
                      </a:lnTo>
                      <a:lnTo>
                        <a:pt x="32" y="16"/>
                      </a:lnTo>
                      <a:lnTo>
                        <a:pt x="23" y="22"/>
                      </a:lnTo>
                      <a:lnTo>
                        <a:pt x="16" y="26"/>
                      </a:lnTo>
                      <a:lnTo>
                        <a:pt x="8" y="31"/>
                      </a:lnTo>
                      <a:lnTo>
                        <a:pt x="0" y="36"/>
                      </a:lnTo>
                      <a:lnTo>
                        <a:pt x="15" y="61"/>
                      </a:lnTo>
                      <a:lnTo>
                        <a:pt x="22" y="56"/>
                      </a:lnTo>
                      <a:lnTo>
                        <a:pt x="29" y="51"/>
                      </a:lnTo>
                      <a:lnTo>
                        <a:pt x="36" y="46"/>
                      </a:lnTo>
                      <a:lnTo>
                        <a:pt x="44" y="42"/>
                      </a:lnTo>
                      <a:lnTo>
                        <a:pt x="51" y="39"/>
                      </a:lnTo>
                      <a:lnTo>
                        <a:pt x="58" y="35"/>
                      </a:lnTo>
                      <a:lnTo>
                        <a:pt x="65" y="31"/>
                      </a:lnTo>
                      <a:lnTo>
                        <a:pt x="72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6" name="Freeform 113"/>
                <p:cNvSpPr>
                  <a:spLocks/>
                </p:cNvSpPr>
                <p:nvPr/>
              </p:nvSpPr>
              <p:spPr bwMode="auto">
                <a:xfrm>
                  <a:off x="1155" y="2104"/>
                  <a:ext cx="79" cy="83"/>
                </a:xfrm>
                <a:custGeom>
                  <a:avLst/>
                  <a:gdLst>
                    <a:gd name="T0" fmla="*/ 79 w 79"/>
                    <a:gd name="T1" fmla="*/ 20 h 83"/>
                    <a:gd name="T2" fmla="*/ 60 w 79"/>
                    <a:gd name="T3" fmla="*/ 0 h 83"/>
                    <a:gd name="T4" fmla="*/ 52 w 79"/>
                    <a:gd name="T5" fmla="*/ 7 h 83"/>
                    <a:gd name="T6" fmla="*/ 45 w 79"/>
                    <a:gd name="T7" fmla="*/ 14 h 83"/>
                    <a:gd name="T8" fmla="*/ 37 w 79"/>
                    <a:gd name="T9" fmla="*/ 21 h 83"/>
                    <a:gd name="T10" fmla="*/ 29 w 79"/>
                    <a:gd name="T11" fmla="*/ 30 h 83"/>
                    <a:gd name="T12" fmla="*/ 21 w 79"/>
                    <a:gd name="T13" fmla="*/ 39 h 83"/>
                    <a:gd name="T14" fmla="*/ 14 w 79"/>
                    <a:gd name="T15" fmla="*/ 47 h 83"/>
                    <a:gd name="T16" fmla="*/ 7 w 79"/>
                    <a:gd name="T17" fmla="*/ 56 h 83"/>
                    <a:gd name="T18" fmla="*/ 0 w 79"/>
                    <a:gd name="T19" fmla="*/ 65 h 83"/>
                    <a:gd name="T20" fmla="*/ 17 w 79"/>
                    <a:gd name="T21" fmla="*/ 83 h 83"/>
                    <a:gd name="T22" fmla="*/ 24 w 79"/>
                    <a:gd name="T23" fmla="*/ 75 h 83"/>
                    <a:gd name="T24" fmla="*/ 32 w 79"/>
                    <a:gd name="T25" fmla="*/ 66 h 83"/>
                    <a:gd name="T26" fmla="*/ 39 w 79"/>
                    <a:gd name="T27" fmla="*/ 57 h 83"/>
                    <a:gd name="T28" fmla="*/ 46 w 79"/>
                    <a:gd name="T29" fmla="*/ 50 h 83"/>
                    <a:gd name="T30" fmla="*/ 55 w 79"/>
                    <a:gd name="T31" fmla="*/ 42 h 83"/>
                    <a:gd name="T32" fmla="*/ 62 w 79"/>
                    <a:gd name="T33" fmla="*/ 34 h 83"/>
                    <a:gd name="T34" fmla="*/ 70 w 79"/>
                    <a:gd name="T35" fmla="*/ 27 h 83"/>
                    <a:gd name="T36" fmla="*/ 79 w 79"/>
                    <a:gd name="T37" fmla="*/ 20 h 8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79" h="83">
                      <a:moveTo>
                        <a:pt x="79" y="20"/>
                      </a:moveTo>
                      <a:lnTo>
                        <a:pt x="60" y="0"/>
                      </a:lnTo>
                      <a:lnTo>
                        <a:pt x="52" y="7"/>
                      </a:lnTo>
                      <a:lnTo>
                        <a:pt x="45" y="14"/>
                      </a:lnTo>
                      <a:lnTo>
                        <a:pt x="37" y="21"/>
                      </a:lnTo>
                      <a:lnTo>
                        <a:pt x="29" y="30"/>
                      </a:lnTo>
                      <a:lnTo>
                        <a:pt x="21" y="39"/>
                      </a:lnTo>
                      <a:lnTo>
                        <a:pt x="14" y="47"/>
                      </a:lnTo>
                      <a:lnTo>
                        <a:pt x="7" y="56"/>
                      </a:lnTo>
                      <a:lnTo>
                        <a:pt x="0" y="65"/>
                      </a:lnTo>
                      <a:lnTo>
                        <a:pt x="17" y="83"/>
                      </a:lnTo>
                      <a:lnTo>
                        <a:pt x="24" y="75"/>
                      </a:lnTo>
                      <a:lnTo>
                        <a:pt x="32" y="66"/>
                      </a:lnTo>
                      <a:lnTo>
                        <a:pt x="39" y="57"/>
                      </a:lnTo>
                      <a:lnTo>
                        <a:pt x="46" y="50"/>
                      </a:lnTo>
                      <a:lnTo>
                        <a:pt x="55" y="42"/>
                      </a:lnTo>
                      <a:lnTo>
                        <a:pt x="62" y="34"/>
                      </a:lnTo>
                      <a:lnTo>
                        <a:pt x="70" y="27"/>
                      </a:lnTo>
                      <a:lnTo>
                        <a:pt x="79" y="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7" name="Freeform 114"/>
                <p:cNvSpPr>
                  <a:spLocks/>
                </p:cNvSpPr>
                <p:nvPr/>
              </p:nvSpPr>
              <p:spPr bwMode="auto">
                <a:xfrm>
                  <a:off x="1215" y="2092"/>
                  <a:ext cx="28" cy="32"/>
                </a:xfrm>
                <a:custGeom>
                  <a:avLst/>
                  <a:gdLst>
                    <a:gd name="T0" fmla="*/ 28 w 28"/>
                    <a:gd name="T1" fmla="*/ 25 h 32"/>
                    <a:gd name="T2" fmla="*/ 13 w 28"/>
                    <a:gd name="T3" fmla="*/ 0 h 32"/>
                    <a:gd name="T4" fmla="*/ 10 w 28"/>
                    <a:gd name="T5" fmla="*/ 3 h 32"/>
                    <a:gd name="T6" fmla="*/ 8 w 28"/>
                    <a:gd name="T7" fmla="*/ 6 h 32"/>
                    <a:gd name="T8" fmla="*/ 3 w 28"/>
                    <a:gd name="T9" fmla="*/ 9 h 32"/>
                    <a:gd name="T10" fmla="*/ 0 w 28"/>
                    <a:gd name="T11" fmla="*/ 12 h 32"/>
                    <a:gd name="T12" fmla="*/ 19 w 28"/>
                    <a:gd name="T13" fmla="*/ 32 h 32"/>
                    <a:gd name="T14" fmla="*/ 22 w 28"/>
                    <a:gd name="T15" fmla="*/ 31 h 32"/>
                    <a:gd name="T16" fmla="*/ 23 w 28"/>
                    <a:gd name="T17" fmla="*/ 29 h 32"/>
                    <a:gd name="T18" fmla="*/ 26 w 28"/>
                    <a:gd name="T19" fmla="*/ 26 h 32"/>
                    <a:gd name="T20" fmla="*/ 28 w 28"/>
                    <a:gd name="T21" fmla="*/ 25 h 3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" h="32">
                      <a:moveTo>
                        <a:pt x="28" y="25"/>
                      </a:move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3" y="9"/>
                      </a:lnTo>
                      <a:lnTo>
                        <a:pt x="0" y="12"/>
                      </a:lnTo>
                      <a:lnTo>
                        <a:pt x="19" y="32"/>
                      </a:lnTo>
                      <a:lnTo>
                        <a:pt x="22" y="31"/>
                      </a:lnTo>
                      <a:lnTo>
                        <a:pt x="23" y="29"/>
                      </a:lnTo>
                      <a:lnTo>
                        <a:pt x="26" y="26"/>
                      </a:lnTo>
                      <a:lnTo>
                        <a:pt x="2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8" name="Freeform 115"/>
                <p:cNvSpPr>
                  <a:spLocks/>
                </p:cNvSpPr>
                <p:nvPr/>
              </p:nvSpPr>
              <p:spPr bwMode="auto">
                <a:xfrm>
                  <a:off x="1115" y="2182"/>
                  <a:ext cx="50" cy="69"/>
                </a:xfrm>
                <a:custGeom>
                  <a:avLst/>
                  <a:gdLst>
                    <a:gd name="T0" fmla="*/ 50 w 50"/>
                    <a:gd name="T1" fmla="*/ 15 h 69"/>
                    <a:gd name="T2" fmla="*/ 31 w 50"/>
                    <a:gd name="T3" fmla="*/ 0 h 69"/>
                    <a:gd name="T4" fmla="*/ 23 w 50"/>
                    <a:gd name="T5" fmla="*/ 11 h 69"/>
                    <a:gd name="T6" fmla="*/ 14 w 50"/>
                    <a:gd name="T7" fmla="*/ 24 h 69"/>
                    <a:gd name="T8" fmla="*/ 7 w 50"/>
                    <a:gd name="T9" fmla="*/ 37 h 69"/>
                    <a:gd name="T10" fmla="*/ 0 w 50"/>
                    <a:gd name="T11" fmla="*/ 51 h 69"/>
                    <a:gd name="T12" fmla="*/ 17 w 50"/>
                    <a:gd name="T13" fmla="*/ 69 h 69"/>
                    <a:gd name="T14" fmla="*/ 24 w 50"/>
                    <a:gd name="T15" fmla="*/ 54 h 69"/>
                    <a:gd name="T16" fmla="*/ 33 w 50"/>
                    <a:gd name="T17" fmla="*/ 41 h 69"/>
                    <a:gd name="T18" fmla="*/ 41 w 50"/>
                    <a:gd name="T19" fmla="*/ 28 h 69"/>
                    <a:gd name="T20" fmla="*/ 50 w 50"/>
                    <a:gd name="T21" fmla="*/ 15 h 6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50" h="69">
                      <a:moveTo>
                        <a:pt x="50" y="15"/>
                      </a:moveTo>
                      <a:lnTo>
                        <a:pt x="31" y="0"/>
                      </a:lnTo>
                      <a:lnTo>
                        <a:pt x="23" y="11"/>
                      </a:lnTo>
                      <a:lnTo>
                        <a:pt x="14" y="24"/>
                      </a:lnTo>
                      <a:lnTo>
                        <a:pt x="7" y="37"/>
                      </a:lnTo>
                      <a:lnTo>
                        <a:pt x="0" y="51"/>
                      </a:lnTo>
                      <a:lnTo>
                        <a:pt x="17" y="69"/>
                      </a:lnTo>
                      <a:lnTo>
                        <a:pt x="24" y="54"/>
                      </a:lnTo>
                      <a:lnTo>
                        <a:pt x="33" y="41"/>
                      </a:lnTo>
                      <a:lnTo>
                        <a:pt x="41" y="28"/>
                      </a:lnTo>
                      <a:lnTo>
                        <a:pt x="5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09" name="Freeform 116"/>
                <p:cNvSpPr>
                  <a:spLocks/>
                </p:cNvSpPr>
                <p:nvPr/>
              </p:nvSpPr>
              <p:spPr bwMode="auto">
                <a:xfrm>
                  <a:off x="1434" y="3184"/>
                  <a:ext cx="69" cy="34"/>
                </a:xfrm>
                <a:custGeom>
                  <a:avLst/>
                  <a:gdLst>
                    <a:gd name="T0" fmla="*/ 0 w 69"/>
                    <a:gd name="T1" fmla="*/ 8 h 34"/>
                    <a:gd name="T2" fmla="*/ 5 w 69"/>
                    <a:gd name="T3" fmla="*/ 34 h 34"/>
                    <a:gd name="T4" fmla="*/ 13 w 69"/>
                    <a:gd name="T5" fmla="*/ 34 h 34"/>
                    <a:gd name="T6" fmla="*/ 20 w 69"/>
                    <a:gd name="T7" fmla="*/ 33 h 34"/>
                    <a:gd name="T8" fmla="*/ 29 w 69"/>
                    <a:gd name="T9" fmla="*/ 33 h 34"/>
                    <a:gd name="T10" fmla="*/ 38 w 69"/>
                    <a:gd name="T11" fmla="*/ 31 h 34"/>
                    <a:gd name="T12" fmla="*/ 45 w 69"/>
                    <a:gd name="T13" fmla="*/ 30 h 34"/>
                    <a:gd name="T14" fmla="*/ 54 w 69"/>
                    <a:gd name="T15" fmla="*/ 29 h 34"/>
                    <a:gd name="T16" fmla="*/ 61 w 69"/>
                    <a:gd name="T17" fmla="*/ 27 h 34"/>
                    <a:gd name="T18" fmla="*/ 69 w 69"/>
                    <a:gd name="T19" fmla="*/ 26 h 34"/>
                    <a:gd name="T20" fmla="*/ 64 w 69"/>
                    <a:gd name="T21" fmla="*/ 0 h 34"/>
                    <a:gd name="T22" fmla="*/ 56 w 69"/>
                    <a:gd name="T23" fmla="*/ 1 h 34"/>
                    <a:gd name="T24" fmla="*/ 48 w 69"/>
                    <a:gd name="T25" fmla="*/ 3 h 34"/>
                    <a:gd name="T26" fmla="*/ 41 w 69"/>
                    <a:gd name="T27" fmla="*/ 4 h 34"/>
                    <a:gd name="T28" fmla="*/ 32 w 69"/>
                    <a:gd name="T29" fmla="*/ 6 h 34"/>
                    <a:gd name="T30" fmla="*/ 25 w 69"/>
                    <a:gd name="T31" fmla="*/ 7 h 34"/>
                    <a:gd name="T32" fmla="*/ 16 w 69"/>
                    <a:gd name="T33" fmla="*/ 7 h 34"/>
                    <a:gd name="T34" fmla="*/ 9 w 69"/>
                    <a:gd name="T35" fmla="*/ 8 h 34"/>
                    <a:gd name="T36" fmla="*/ 0 w 69"/>
                    <a:gd name="T37" fmla="*/ 8 h 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9" h="34">
                      <a:moveTo>
                        <a:pt x="0" y="8"/>
                      </a:moveTo>
                      <a:lnTo>
                        <a:pt x="5" y="34"/>
                      </a:lnTo>
                      <a:lnTo>
                        <a:pt x="13" y="34"/>
                      </a:lnTo>
                      <a:lnTo>
                        <a:pt x="20" y="33"/>
                      </a:lnTo>
                      <a:lnTo>
                        <a:pt x="29" y="33"/>
                      </a:lnTo>
                      <a:lnTo>
                        <a:pt x="38" y="31"/>
                      </a:lnTo>
                      <a:lnTo>
                        <a:pt x="45" y="30"/>
                      </a:lnTo>
                      <a:lnTo>
                        <a:pt x="54" y="29"/>
                      </a:lnTo>
                      <a:lnTo>
                        <a:pt x="61" y="27"/>
                      </a:lnTo>
                      <a:lnTo>
                        <a:pt x="69" y="26"/>
                      </a:lnTo>
                      <a:lnTo>
                        <a:pt x="64" y="0"/>
                      </a:lnTo>
                      <a:lnTo>
                        <a:pt x="56" y="1"/>
                      </a:lnTo>
                      <a:lnTo>
                        <a:pt x="48" y="3"/>
                      </a:lnTo>
                      <a:lnTo>
                        <a:pt x="41" y="4"/>
                      </a:lnTo>
                      <a:lnTo>
                        <a:pt x="32" y="6"/>
                      </a:lnTo>
                      <a:lnTo>
                        <a:pt x="25" y="7"/>
                      </a:lnTo>
                      <a:lnTo>
                        <a:pt x="16" y="7"/>
                      </a:lnTo>
                      <a:lnTo>
                        <a:pt x="9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0" name="Freeform 117"/>
                <p:cNvSpPr>
                  <a:spLocks/>
                </p:cNvSpPr>
                <p:nvPr/>
              </p:nvSpPr>
              <p:spPr bwMode="auto">
                <a:xfrm>
                  <a:off x="1581" y="3142"/>
                  <a:ext cx="19" cy="26"/>
                </a:xfrm>
                <a:custGeom>
                  <a:avLst/>
                  <a:gdLst>
                    <a:gd name="T0" fmla="*/ 0 w 19"/>
                    <a:gd name="T1" fmla="*/ 4 h 26"/>
                    <a:gd name="T2" fmla="*/ 12 w 19"/>
                    <a:gd name="T3" fmla="*/ 26 h 26"/>
                    <a:gd name="T4" fmla="*/ 12 w 19"/>
                    <a:gd name="T5" fmla="*/ 24 h 26"/>
                    <a:gd name="T6" fmla="*/ 13 w 19"/>
                    <a:gd name="T7" fmla="*/ 24 h 26"/>
                    <a:gd name="T8" fmla="*/ 13 w 19"/>
                    <a:gd name="T9" fmla="*/ 24 h 26"/>
                    <a:gd name="T10" fmla="*/ 15 w 19"/>
                    <a:gd name="T11" fmla="*/ 23 h 26"/>
                    <a:gd name="T12" fmla="*/ 16 w 19"/>
                    <a:gd name="T13" fmla="*/ 22 h 26"/>
                    <a:gd name="T14" fmla="*/ 17 w 19"/>
                    <a:gd name="T15" fmla="*/ 20 h 26"/>
                    <a:gd name="T16" fmla="*/ 17 w 19"/>
                    <a:gd name="T17" fmla="*/ 20 h 26"/>
                    <a:gd name="T18" fmla="*/ 19 w 19"/>
                    <a:gd name="T19" fmla="*/ 19 h 26"/>
                    <a:gd name="T20" fmla="*/ 6 w 19"/>
                    <a:gd name="T21" fmla="*/ 0 h 26"/>
                    <a:gd name="T22" fmla="*/ 4 w 19"/>
                    <a:gd name="T23" fmla="*/ 1 h 26"/>
                    <a:gd name="T24" fmla="*/ 3 w 19"/>
                    <a:gd name="T25" fmla="*/ 1 h 26"/>
                    <a:gd name="T26" fmla="*/ 2 w 19"/>
                    <a:gd name="T27" fmla="*/ 3 h 26"/>
                    <a:gd name="T28" fmla="*/ 0 w 19"/>
                    <a:gd name="T29" fmla="*/ 4 h 2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9" h="26">
                      <a:moveTo>
                        <a:pt x="0" y="4"/>
                      </a:moveTo>
                      <a:lnTo>
                        <a:pt x="12" y="26"/>
                      </a:lnTo>
                      <a:lnTo>
                        <a:pt x="12" y="24"/>
                      </a:lnTo>
                      <a:lnTo>
                        <a:pt x="13" y="24"/>
                      </a:lnTo>
                      <a:lnTo>
                        <a:pt x="15" y="23"/>
                      </a:lnTo>
                      <a:lnTo>
                        <a:pt x="16" y="22"/>
                      </a:lnTo>
                      <a:lnTo>
                        <a:pt x="17" y="20"/>
                      </a:lnTo>
                      <a:lnTo>
                        <a:pt x="19" y="19"/>
                      </a:lnTo>
                      <a:lnTo>
                        <a:pt x="6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1" name="Freeform 118"/>
                <p:cNvSpPr>
                  <a:spLocks/>
                </p:cNvSpPr>
                <p:nvPr/>
              </p:nvSpPr>
              <p:spPr bwMode="auto">
                <a:xfrm>
                  <a:off x="1498" y="3181"/>
                  <a:ext cx="23" cy="29"/>
                </a:xfrm>
                <a:custGeom>
                  <a:avLst/>
                  <a:gdLst>
                    <a:gd name="T0" fmla="*/ 0 w 23"/>
                    <a:gd name="T1" fmla="*/ 3 h 29"/>
                    <a:gd name="T2" fmla="*/ 5 w 23"/>
                    <a:gd name="T3" fmla="*/ 29 h 29"/>
                    <a:gd name="T4" fmla="*/ 10 w 23"/>
                    <a:gd name="T5" fmla="*/ 27 h 29"/>
                    <a:gd name="T6" fmla="*/ 14 w 23"/>
                    <a:gd name="T7" fmla="*/ 26 h 29"/>
                    <a:gd name="T8" fmla="*/ 18 w 23"/>
                    <a:gd name="T9" fmla="*/ 24 h 29"/>
                    <a:gd name="T10" fmla="*/ 23 w 23"/>
                    <a:gd name="T11" fmla="*/ 23 h 29"/>
                    <a:gd name="T12" fmla="*/ 13 w 23"/>
                    <a:gd name="T13" fmla="*/ 0 h 29"/>
                    <a:gd name="T14" fmla="*/ 10 w 23"/>
                    <a:gd name="T15" fmla="*/ 0 h 29"/>
                    <a:gd name="T16" fmla="*/ 7 w 23"/>
                    <a:gd name="T17" fmla="*/ 1 h 29"/>
                    <a:gd name="T18" fmla="*/ 3 w 23"/>
                    <a:gd name="T19" fmla="*/ 1 h 29"/>
                    <a:gd name="T20" fmla="*/ 0 w 23"/>
                    <a:gd name="T21" fmla="*/ 3 h 2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29">
                      <a:moveTo>
                        <a:pt x="0" y="3"/>
                      </a:moveTo>
                      <a:lnTo>
                        <a:pt x="5" y="29"/>
                      </a:lnTo>
                      <a:lnTo>
                        <a:pt x="10" y="27"/>
                      </a:lnTo>
                      <a:lnTo>
                        <a:pt x="14" y="26"/>
                      </a:lnTo>
                      <a:lnTo>
                        <a:pt x="18" y="24"/>
                      </a:lnTo>
                      <a:lnTo>
                        <a:pt x="23" y="23"/>
                      </a:ln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7" y="1"/>
                      </a:lnTo>
                      <a:lnTo>
                        <a:pt x="3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2" name="Freeform 119"/>
                <p:cNvSpPr>
                  <a:spLocks/>
                </p:cNvSpPr>
                <p:nvPr/>
              </p:nvSpPr>
              <p:spPr bwMode="auto">
                <a:xfrm>
                  <a:off x="1511" y="3146"/>
                  <a:ext cx="82" cy="58"/>
                </a:xfrm>
                <a:custGeom>
                  <a:avLst/>
                  <a:gdLst>
                    <a:gd name="T0" fmla="*/ 7 w 82"/>
                    <a:gd name="T1" fmla="*/ 33 h 58"/>
                    <a:gd name="T2" fmla="*/ 5 w 82"/>
                    <a:gd name="T3" fmla="*/ 33 h 58"/>
                    <a:gd name="T4" fmla="*/ 4 w 82"/>
                    <a:gd name="T5" fmla="*/ 33 h 58"/>
                    <a:gd name="T6" fmla="*/ 1 w 82"/>
                    <a:gd name="T7" fmla="*/ 33 h 58"/>
                    <a:gd name="T8" fmla="*/ 0 w 82"/>
                    <a:gd name="T9" fmla="*/ 35 h 58"/>
                    <a:gd name="T10" fmla="*/ 10 w 82"/>
                    <a:gd name="T11" fmla="*/ 58 h 58"/>
                    <a:gd name="T12" fmla="*/ 20 w 82"/>
                    <a:gd name="T13" fmla="*/ 55 h 58"/>
                    <a:gd name="T14" fmla="*/ 28 w 82"/>
                    <a:gd name="T15" fmla="*/ 51 h 58"/>
                    <a:gd name="T16" fmla="*/ 38 w 82"/>
                    <a:gd name="T17" fmla="*/ 46 h 58"/>
                    <a:gd name="T18" fmla="*/ 47 w 82"/>
                    <a:gd name="T19" fmla="*/ 42 h 58"/>
                    <a:gd name="T20" fmla="*/ 56 w 82"/>
                    <a:gd name="T21" fmla="*/ 38 h 58"/>
                    <a:gd name="T22" fmla="*/ 64 w 82"/>
                    <a:gd name="T23" fmla="*/ 32 h 58"/>
                    <a:gd name="T24" fmla="*/ 73 w 82"/>
                    <a:gd name="T25" fmla="*/ 28 h 58"/>
                    <a:gd name="T26" fmla="*/ 82 w 82"/>
                    <a:gd name="T27" fmla="*/ 22 h 58"/>
                    <a:gd name="T28" fmla="*/ 70 w 82"/>
                    <a:gd name="T29" fmla="*/ 0 h 58"/>
                    <a:gd name="T30" fmla="*/ 63 w 82"/>
                    <a:gd name="T31" fmla="*/ 5 h 58"/>
                    <a:gd name="T32" fmla="*/ 54 w 82"/>
                    <a:gd name="T33" fmla="*/ 10 h 58"/>
                    <a:gd name="T34" fmla="*/ 47 w 82"/>
                    <a:gd name="T35" fmla="*/ 15 h 58"/>
                    <a:gd name="T36" fmla="*/ 40 w 82"/>
                    <a:gd name="T37" fmla="*/ 19 h 58"/>
                    <a:gd name="T38" fmla="*/ 31 w 82"/>
                    <a:gd name="T39" fmla="*/ 22 h 58"/>
                    <a:gd name="T40" fmla="*/ 24 w 82"/>
                    <a:gd name="T41" fmla="*/ 26 h 58"/>
                    <a:gd name="T42" fmla="*/ 15 w 82"/>
                    <a:gd name="T43" fmla="*/ 31 h 58"/>
                    <a:gd name="T44" fmla="*/ 7 w 82"/>
                    <a:gd name="T45" fmla="*/ 33 h 5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82" h="58">
                      <a:moveTo>
                        <a:pt x="7" y="33"/>
                      </a:moveTo>
                      <a:lnTo>
                        <a:pt x="5" y="33"/>
                      </a:lnTo>
                      <a:lnTo>
                        <a:pt x="4" y="33"/>
                      </a:lnTo>
                      <a:lnTo>
                        <a:pt x="1" y="33"/>
                      </a:lnTo>
                      <a:lnTo>
                        <a:pt x="0" y="35"/>
                      </a:lnTo>
                      <a:lnTo>
                        <a:pt x="10" y="58"/>
                      </a:lnTo>
                      <a:lnTo>
                        <a:pt x="20" y="55"/>
                      </a:lnTo>
                      <a:lnTo>
                        <a:pt x="28" y="51"/>
                      </a:lnTo>
                      <a:lnTo>
                        <a:pt x="38" y="46"/>
                      </a:lnTo>
                      <a:lnTo>
                        <a:pt x="47" y="42"/>
                      </a:lnTo>
                      <a:lnTo>
                        <a:pt x="56" y="38"/>
                      </a:lnTo>
                      <a:lnTo>
                        <a:pt x="64" y="32"/>
                      </a:lnTo>
                      <a:lnTo>
                        <a:pt x="73" y="28"/>
                      </a:lnTo>
                      <a:lnTo>
                        <a:pt x="82" y="22"/>
                      </a:lnTo>
                      <a:lnTo>
                        <a:pt x="70" y="0"/>
                      </a:lnTo>
                      <a:lnTo>
                        <a:pt x="63" y="5"/>
                      </a:lnTo>
                      <a:lnTo>
                        <a:pt x="54" y="10"/>
                      </a:lnTo>
                      <a:lnTo>
                        <a:pt x="47" y="15"/>
                      </a:lnTo>
                      <a:lnTo>
                        <a:pt x="40" y="19"/>
                      </a:lnTo>
                      <a:lnTo>
                        <a:pt x="31" y="22"/>
                      </a:lnTo>
                      <a:lnTo>
                        <a:pt x="24" y="26"/>
                      </a:lnTo>
                      <a:lnTo>
                        <a:pt x="15" y="31"/>
                      </a:lnTo>
                      <a:lnTo>
                        <a:pt x="7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3" name="Freeform 120"/>
                <p:cNvSpPr>
                  <a:spLocks/>
                </p:cNvSpPr>
                <p:nvPr/>
              </p:nvSpPr>
              <p:spPr bwMode="auto">
                <a:xfrm>
                  <a:off x="1423" y="3192"/>
                  <a:ext cx="16" cy="28"/>
                </a:xfrm>
                <a:custGeom>
                  <a:avLst/>
                  <a:gdLst>
                    <a:gd name="T0" fmla="*/ 0 w 16"/>
                    <a:gd name="T1" fmla="*/ 0 h 28"/>
                    <a:gd name="T2" fmla="*/ 1 w 16"/>
                    <a:gd name="T3" fmla="*/ 26 h 28"/>
                    <a:gd name="T4" fmla="*/ 4 w 16"/>
                    <a:gd name="T5" fmla="*/ 28 h 28"/>
                    <a:gd name="T6" fmla="*/ 8 w 16"/>
                    <a:gd name="T7" fmla="*/ 28 h 28"/>
                    <a:gd name="T8" fmla="*/ 13 w 16"/>
                    <a:gd name="T9" fmla="*/ 28 h 28"/>
                    <a:gd name="T10" fmla="*/ 16 w 16"/>
                    <a:gd name="T11" fmla="*/ 26 h 28"/>
                    <a:gd name="T12" fmla="*/ 11 w 16"/>
                    <a:gd name="T13" fmla="*/ 0 h 28"/>
                    <a:gd name="T14" fmla="*/ 8 w 16"/>
                    <a:gd name="T15" fmla="*/ 0 h 28"/>
                    <a:gd name="T16" fmla="*/ 5 w 16"/>
                    <a:gd name="T17" fmla="*/ 0 h 28"/>
                    <a:gd name="T18" fmla="*/ 3 w 16"/>
                    <a:gd name="T19" fmla="*/ 0 h 28"/>
                    <a:gd name="T20" fmla="*/ 0 w 16"/>
                    <a:gd name="T21" fmla="*/ 0 h 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6" h="28">
                      <a:moveTo>
                        <a:pt x="0" y="0"/>
                      </a:moveTo>
                      <a:lnTo>
                        <a:pt x="1" y="26"/>
                      </a:lnTo>
                      <a:lnTo>
                        <a:pt x="4" y="28"/>
                      </a:lnTo>
                      <a:lnTo>
                        <a:pt x="8" y="28"/>
                      </a:lnTo>
                      <a:lnTo>
                        <a:pt x="13" y="28"/>
                      </a:lnTo>
                      <a:lnTo>
                        <a:pt x="16" y="26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4" name="Freeform 121"/>
                <p:cNvSpPr>
                  <a:spLocks/>
                </p:cNvSpPr>
                <p:nvPr/>
              </p:nvSpPr>
              <p:spPr bwMode="auto">
                <a:xfrm>
                  <a:off x="1237" y="3125"/>
                  <a:ext cx="102" cy="76"/>
                </a:xfrm>
                <a:custGeom>
                  <a:avLst/>
                  <a:gdLst>
                    <a:gd name="T0" fmla="*/ 33 w 102"/>
                    <a:gd name="T1" fmla="*/ 16 h 76"/>
                    <a:gd name="T2" fmla="*/ 27 w 102"/>
                    <a:gd name="T3" fmla="*/ 11 h 76"/>
                    <a:gd name="T4" fmla="*/ 23 w 102"/>
                    <a:gd name="T5" fmla="*/ 7 h 76"/>
                    <a:gd name="T6" fmla="*/ 17 w 102"/>
                    <a:gd name="T7" fmla="*/ 4 h 76"/>
                    <a:gd name="T8" fmla="*/ 11 w 102"/>
                    <a:gd name="T9" fmla="*/ 0 h 76"/>
                    <a:gd name="T10" fmla="*/ 0 w 102"/>
                    <a:gd name="T11" fmla="*/ 18 h 76"/>
                    <a:gd name="T12" fmla="*/ 3 w 102"/>
                    <a:gd name="T13" fmla="*/ 20 h 76"/>
                    <a:gd name="T14" fmla="*/ 4 w 102"/>
                    <a:gd name="T15" fmla="*/ 23 h 76"/>
                    <a:gd name="T16" fmla="*/ 7 w 102"/>
                    <a:gd name="T17" fmla="*/ 24 h 76"/>
                    <a:gd name="T18" fmla="*/ 9 w 102"/>
                    <a:gd name="T19" fmla="*/ 26 h 76"/>
                    <a:gd name="T20" fmla="*/ 16 w 102"/>
                    <a:gd name="T21" fmla="*/ 31 h 76"/>
                    <a:gd name="T22" fmla="*/ 23 w 102"/>
                    <a:gd name="T23" fmla="*/ 36 h 76"/>
                    <a:gd name="T24" fmla="*/ 32 w 102"/>
                    <a:gd name="T25" fmla="*/ 40 h 76"/>
                    <a:gd name="T26" fmla="*/ 40 w 102"/>
                    <a:gd name="T27" fmla="*/ 43 h 76"/>
                    <a:gd name="T28" fmla="*/ 47 w 102"/>
                    <a:gd name="T29" fmla="*/ 47 h 76"/>
                    <a:gd name="T30" fmla="*/ 56 w 102"/>
                    <a:gd name="T31" fmla="*/ 52 h 76"/>
                    <a:gd name="T32" fmla="*/ 63 w 102"/>
                    <a:gd name="T33" fmla="*/ 57 h 76"/>
                    <a:gd name="T34" fmla="*/ 71 w 102"/>
                    <a:gd name="T35" fmla="*/ 63 h 76"/>
                    <a:gd name="T36" fmla="*/ 78 w 102"/>
                    <a:gd name="T37" fmla="*/ 67 h 76"/>
                    <a:gd name="T38" fmla="*/ 83 w 102"/>
                    <a:gd name="T39" fmla="*/ 70 h 76"/>
                    <a:gd name="T40" fmla="*/ 91 w 102"/>
                    <a:gd name="T41" fmla="*/ 73 h 76"/>
                    <a:gd name="T42" fmla="*/ 96 w 102"/>
                    <a:gd name="T43" fmla="*/ 76 h 76"/>
                    <a:gd name="T44" fmla="*/ 102 w 102"/>
                    <a:gd name="T45" fmla="*/ 44 h 76"/>
                    <a:gd name="T46" fmla="*/ 94 w 102"/>
                    <a:gd name="T47" fmla="*/ 41 h 76"/>
                    <a:gd name="T48" fmla="*/ 85 w 102"/>
                    <a:gd name="T49" fmla="*/ 39 h 76"/>
                    <a:gd name="T50" fmla="*/ 76 w 102"/>
                    <a:gd name="T51" fmla="*/ 34 h 76"/>
                    <a:gd name="T52" fmla="*/ 68 w 102"/>
                    <a:gd name="T53" fmla="*/ 30 h 76"/>
                    <a:gd name="T54" fmla="*/ 59 w 102"/>
                    <a:gd name="T55" fmla="*/ 27 h 76"/>
                    <a:gd name="T56" fmla="*/ 50 w 102"/>
                    <a:gd name="T57" fmla="*/ 23 h 76"/>
                    <a:gd name="T58" fmla="*/ 42 w 102"/>
                    <a:gd name="T59" fmla="*/ 18 h 76"/>
                    <a:gd name="T60" fmla="*/ 33 w 102"/>
                    <a:gd name="T61" fmla="*/ 16 h 7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0" t="0" r="r" b="b"/>
                  <a:pathLst>
                    <a:path w="102" h="76">
                      <a:moveTo>
                        <a:pt x="33" y="16"/>
                      </a:moveTo>
                      <a:lnTo>
                        <a:pt x="27" y="11"/>
                      </a:lnTo>
                      <a:lnTo>
                        <a:pt x="23" y="7"/>
                      </a:lnTo>
                      <a:lnTo>
                        <a:pt x="17" y="4"/>
                      </a:lnTo>
                      <a:lnTo>
                        <a:pt x="11" y="0"/>
                      </a:lnTo>
                      <a:lnTo>
                        <a:pt x="0" y="18"/>
                      </a:lnTo>
                      <a:lnTo>
                        <a:pt x="3" y="20"/>
                      </a:lnTo>
                      <a:lnTo>
                        <a:pt x="4" y="23"/>
                      </a:lnTo>
                      <a:lnTo>
                        <a:pt x="7" y="24"/>
                      </a:lnTo>
                      <a:lnTo>
                        <a:pt x="9" y="26"/>
                      </a:lnTo>
                      <a:lnTo>
                        <a:pt x="16" y="31"/>
                      </a:lnTo>
                      <a:lnTo>
                        <a:pt x="23" y="36"/>
                      </a:lnTo>
                      <a:lnTo>
                        <a:pt x="32" y="40"/>
                      </a:lnTo>
                      <a:lnTo>
                        <a:pt x="40" y="43"/>
                      </a:lnTo>
                      <a:lnTo>
                        <a:pt x="47" y="47"/>
                      </a:lnTo>
                      <a:lnTo>
                        <a:pt x="56" y="52"/>
                      </a:lnTo>
                      <a:lnTo>
                        <a:pt x="63" y="57"/>
                      </a:lnTo>
                      <a:lnTo>
                        <a:pt x="71" y="63"/>
                      </a:lnTo>
                      <a:lnTo>
                        <a:pt x="78" y="67"/>
                      </a:lnTo>
                      <a:lnTo>
                        <a:pt x="83" y="70"/>
                      </a:lnTo>
                      <a:lnTo>
                        <a:pt x="91" y="73"/>
                      </a:lnTo>
                      <a:lnTo>
                        <a:pt x="96" y="76"/>
                      </a:lnTo>
                      <a:lnTo>
                        <a:pt x="102" y="44"/>
                      </a:lnTo>
                      <a:lnTo>
                        <a:pt x="94" y="41"/>
                      </a:lnTo>
                      <a:lnTo>
                        <a:pt x="85" y="39"/>
                      </a:lnTo>
                      <a:lnTo>
                        <a:pt x="76" y="34"/>
                      </a:lnTo>
                      <a:lnTo>
                        <a:pt x="68" y="30"/>
                      </a:lnTo>
                      <a:lnTo>
                        <a:pt x="59" y="27"/>
                      </a:lnTo>
                      <a:lnTo>
                        <a:pt x="50" y="23"/>
                      </a:lnTo>
                      <a:lnTo>
                        <a:pt x="42" y="18"/>
                      </a:lnTo>
                      <a:lnTo>
                        <a:pt x="33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5" name="Freeform 122"/>
                <p:cNvSpPr>
                  <a:spLocks/>
                </p:cNvSpPr>
                <p:nvPr/>
              </p:nvSpPr>
              <p:spPr bwMode="auto">
                <a:xfrm>
                  <a:off x="1333" y="3169"/>
                  <a:ext cx="13" cy="36"/>
                </a:xfrm>
                <a:custGeom>
                  <a:avLst/>
                  <a:gdLst>
                    <a:gd name="T0" fmla="*/ 6 w 13"/>
                    <a:gd name="T1" fmla="*/ 0 h 36"/>
                    <a:gd name="T2" fmla="*/ 0 w 13"/>
                    <a:gd name="T3" fmla="*/ 32 h 36"/>
                    <a:gd name="T4" fmla="*/ 3 w 13"/>
                    <a:gd name="T5" fmla="*/ 33 h 36"/>
                    <a:gd name="T6" fmla="*/ 6 w 13"/>
                    <a:gd name="T7" fmla="*/ 33 h 36"/>
                    <a:gd name="T8" fmla="*/ 8 w 13"/>
                    <a:gd name="T9" fmla="*/ 35 h 36"/>
                    <a:gd name="T10" fmla="*/ 11 w 13"/>
                    <a:gd name="T11" fmla="*/ 36 h 36"/>
                    <a:gd name="T12" fmla="*/ 13 w 13"/>
                    <a:gd name="T13" fmla="*/ 2 h 36"/>
                    <a:gd name="T14" fmla="*/ 12 w 13"/>
                    <a:gd name="T15" fmla="*/ 0 h 36"/>
                    <a:gd name="T16" fmla="*/ 11 w 13"/>
                    <a:gd name="T17" fmla="*/ 0 h 36"/>
                    <a:gd name="T18" fmla="*/ 8 w 13"/>
                    <a:gd name="T19" fmla="*/ 0 h 36"/>
                    <a:gd name="T20" fmla="*/ 6 w 13"/>
                    <a:gd name="T21" fmla="*/ 0 h 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3" h="36">
                      <a:moveTo>
                        <a:pt x="6" y="0"/>
                      </a:moveTo>
                      <a:lnTo>
                        <a:pt x="0" y="32"/>
                      </a:lnTo>
                      <a:lnTo>
                        <a:pt x="3" y="33"/>
                      </a:lnTo>
                      <a:lnTo>
                        <a:pt x="6" y="33"/>
                      </a:lnTo>
                      <a:lnTo>
                        <a:pt x="8" y="35"/>
                      </a:lnTo>
                      <a:lnTo>
                        <a:pt x="11" y="36"/>
                      </a:lnTo>
                      <a:lnTo>
                        <a:pt x="13" y="2"/>
                      </a:lnTo>
                      <a:lnTo>
                        <a:pt x="12" y="0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6" name="Freeform 123"/>
                <p:cNvSpPr>
                  <a:spLocks/>
                </p:cNvSpPr>
                <p:nvPr/>
              </p:nvSpPr>
              <p:spPr bwMode="auto">
                <a:xfrm>
                  <a:off x="1344" y="3171"/>
                  <a:ext cx="80" cy="47"/>
                </a:xfrm>
                <a:custGeom>
                  <a:avLst/>
                  <a:gdLst>
                    <a:gd name="T0" fmla="*/ 21 w 80"/>
                    <a:gd name="T1" fmla="*/ 3 h 47"/>
                    <a:gd name="T2" fmla="*/ 15 w 80"/>
                    <a:gd name="T3" fmla="*/ 1 h 47"/>
                    <a:gd name="T4" fmla="*/ 11 w 80"/>
                    <a:gd name="T5" fmla="*/ 1 h 47"/>
                    <a:gd name="T6" fmla="*/ 7 w 80"/>
                    <a:gd name="T7" fmla="*/ 1 h 47"/>
                    <a:gd name="T8" fmla="*/ 2 w 80"/>
                    <a:gd name="T9" fmla="*/ 0 h 47"/>
                    <a:gd name="T10" fmla="*/ 0 w 80"/>
                    <a:gd name="T11" fmla="*/ 34 h 47"/>
                    <a:gd name="T12" fmla="*/ 10 w 80"/>
                    <a:gd name="T13" fmla="*/ 37 h 47"/>
                    <a:gd name="T14" fmla="*/ 20 w 80"/>
                    <a:gd name="T15" fmla="*/ 40 h 47"/>
                    <a:gd name="T16" fmla="*/ 30 w 80"/>
                    <a:gd name="T17" fmla="*/ 42 h 47"/>
                    <a:gd name="T18" fmla="*/ 40 w 80"/>
                    <a:gd name="T19" fmla="*/ 44 h 47"/>
                    <a:gd name="T20" fmla="*/ 50 w 80"/>
                    <a:gd name="T21" fmla="*/ 46 h 47"/>
                    <a:gd name="T22" fmla="*/ 60 w 80"/>
                    <a:gd name="T23" fmla="*/ 46 h 47"/>
                    <a:gd name="T24" fmla="*/ 70 w 80"/>
                    <a:gd name="T25" fmla="*/ 47 h 47"/>
                    <a:gd name="T26" fmla="*/ 80 w 80"/>
                    <a:gd name="T27" fmla="*/ 47 h 47"/>
                    <a:gd name="T28" fmla="*/ 79 w 80"/>
                    <a:gd name="T29" fmla="*/ 21 h 47"/>
                    <a:gd name="T30" fmla="*/ 72 w 80"/>
                    <a:gd name="T31" fmla="*/ 21 h 47"/>
                    <a:gd name="T32" fmla="*/ 64 w 80"/>
                    <a:gd name="T33" fmla="*/ 20 h 47"/>
                    <a:gd name="T34" fmla="*/ 56 w 80"/>
                    <a:gd name="T35" fmla="*/ 19 h 47"/>
                    <a:gd name="T36" fmla="*/ 48 w 80"/>
                    <a:gd name="T37" fmla="*/ 17 h 47"/>
                    <a:gd name="T38" fmla="*/ 41 w 80"/>
                    <a:gd name="T39" fmla="*/ 14 h 47"/>
                    <a:gd name="T40" fmla="*/ 34 w 80"/>
                    <a:gd name="T41" fmla="*/ 11 h 47"/>
                    <a:gd name="T42" fmla="*/ 28 w 80"/>
                    <a:gd name="T43" fmla="*/ 7 h 47"/>
                    <a:gd name="T44" fmla="*/ 21 w 80"/>
                    <a:gd name="T45" fmla="*/ 3 h 4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80" h="47">
                      <a:moveTo>
                        <a:pt x="21" y="3"/>
                      </a:moveTo>
                      <a:lnTo>
                        <a:pt x="15" y="1"/>
                      </a:lnTo>
                      <a:lnTo>
                        <a:pt x="11" y="1"/>
                      </a:lnTo>
                      <a:lnTo>
                        <a:pt x="7" y="1"/>
                      </a:lnTo>
                      <a:lnTo>
                        <a:pt x="2" y="0"/>
                      </a:lnTo>
                      <a:lnTo>
                        <a:pt x="0" y="34"/>
                      </a:lnTo>
                      <a:lnTo>
                        <a:pt x="10" y="37"/>
                      </a:lnTo>
                      <a:lnTo>
                        <a:pt x="20" y="40"/>
                      </a:lnTo>
                      <a:lnTo>
                        <a:pt x="30" y="42"/>
                      </a:lnTo>
                      <a:lnTo>
                        <a:pt x="40" y="44"/>
                      </a:lnTo>
                      <a:lnTo>
                        <a:pt x="50" y="46"/>
                      </a:lnTo>
                      <a:lnTo>
                        <a:pt x="60" y="46"/>
                      </a:lnTo>
                      <a:lnTo>
                        <a:pt x="70" y="47"/>
                      </a:lnTo>
                      <a:lnTo>
                        <a:pt x="80" y="47"/>
                      </a:lnTo>
                      <a:lnTo>
                        <a:pt x="79" y="21"/>
                      </a:lnTo>
                      <a:lnTo>
                        <a:pt x="72" y="21"/>
                      </a:lnTo>
                      <a:lnTo>
                        <a:pt x="64" y="20"/>
                      </a:lnTo>
                      <a:lnTo>
                        <a:pt x="56" y="19"/>
                      </a:lnTo>
                      <a:lnTo>
                        <a:pt x="48" y="17"/>
                      </a:lnTo>
                      <a:lnTo>
                        <a:pt x="41" y="14"/>
                      </a:lnTo>
                      <a:lnTo>
                        <a:pt x="34" y="11"/>
                      </a:lnTo>
                      <a:lnTo>
                        <a:pt x="28" y="7"/>
                      </a:lnTo>
                      <a:lnTo>
                        <a:pt x="21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7" name="Freeform 124"/>
                <p:cNvSpPr>
                  <a:spLocks/>
                </p:cNvSpPr>
                <p:nvPr/>
              </p:nvSpPr>
              <p:spPr bwMode="auto">
                <a:xfrm>
                  <a:off x="1348" y="2035"/>
                  <a:ext cx="458" cy="987"/>
                </a:xfrm>
                <a:custGeom>
                  <a:avLst/>
                  <a:gdLst>
                    <a:gd name="T0" fmla="*/ 80 w 458"/>
                    <a:gd name="T1" fmla="*/ 27 h 987"/>
                    <a:gd name="T2" fmla="*/ 106 w 458"/>
                    <a:gd name="T3" fmla="*/ 34 h 987"/>
                    <a:gd name="T4" fmla="*/ 132 w 458"/>
                    <a:gd name="T5" fmla="*/ 46 h 987"/>
                    <a:gd name="T6" fmla="*/ 158 w 458"/>
                    <a:gd name="T7" fmla="*/ 56 h 987"/>
                    <a:gd name="T8" fmla="*/ 199 w 458"/>
                    <a:gd name="T9" fmla="*/ 77 h 987"/>
                    <a:gd name="T10" fmla="*/ 248 w 458"/>
                    <a:gd name="T11" fmla="*/ 119 h 987"/>
                    <a:gd name="T12" fmla="*/ 292 w 458"/>
                    <a:gd name="T13" fmla="*/ 170 h 987"/>
                    <a:gd name="T14" fmla="*/ 328 w 458"/>
                    <a:gd name="T15" fmla="*/ 224 h 987"/>
                    <a:gd name="T16" fmla="*/ 350 w 458"/>
                    <a:gd name="T17" fmla="*/ 268 h 987"/>
                    <a:gd name="T18" fmla="*/ 363 w 458"/>
                    <a:gd name="T19" fmla="*/ 299 h 987"/>
                    <a:gd name="T20" fmla="*/ 377 w 458"/>
                    <a:gd name="T21" fmla="*/ 331 h 987"/>
                    <a:gd name="T22" fmla="*/ 389 w 458"/>
                    <a:gd name="T23" fmla="*/ 363 h 987"/>
                    <a:gd name="T24" fmla="*/ 412 w 458"/>
                    <a:gd name="T25" fmla="*/ 445 h 987"/>
                    <a:gd name="T26" fmla="*/ 432 w 458"/>
                    <a:gd name="T27" fmla="*/ 589 h 987"/>
                    <a:gd name="T28" fmla="*/ 429 w 458"/>
                    <a:gd name="T29" fmla="*/ 736 h 987"/>
                    <a:gd name="T30" fmla="*/ 400 w 458"/>
                    <a:gd name="T31" fmla="*/ 875 h 987"/>
                    <a:gd name="T32" fmla="*/ 369 w 458"/>
                    <a:gd name="T33" fmla="*/ 947 h 987"/>
                    <a:gd name="T34" fmla="*/ 360 w 458"/>
                    <a:gd name="T35" fmla="*/ 964 h 987"/>
                    <a:gd name="T36" fmla="*/ 369 w 458"/>
                    <a:gd name="T37" fmla="*/ 987 h 987"/>
                    <a:gd name="T38" fmla="*/ 425 w 458"/>
                    <a:gd name="T39" fmla="*/ 859 h 987"/>
                    <a:gd name="T40" fmla="*/ 452 w 458"/>
                    <a:gd name="T41" fmla="*/ 721 h 987"/>
                    <a:gd name="T42" fmla="*/ 456 w 458"/>
                    <a:gd name="T43" fmla="*/ 579 h 987"/>
                    <a:gd name="T44" fmla="*/ 436 w 458"/>
                    <a:gd name="T45" fmla="*/ 435 h 987"/>
                    <a:gd name="T46" fmla="*/ 425 w 458"/>
                    <a:gd name="T47" fmla="*/ 384 h 987"/>
                    <a:gd name="T48" fmla="*/ 410 w 458"/>
                    <a:gd name="T49" fmla="*/ 332 h 987"/>
                    <a:gd name="T50" fmla="*/ 394 w 458"/>
                    <a:gd name="T51" fmla="*/ 283 h 987"/>
                    <a:gd name="T52" fmla="*/ 371 w 458"/>
                    <a:gd name="T53" fmla="*/ 236 h 987"/>
                    <a:gd name="T54" fmla="*/ 344 w 458"/>
                    <a:gd name="T55" fmla="*/ 191 h 987"/>
                    <a:gd name="T56" fmla="*/ 311 w 458"/>
                    <a:gd name="T57" fmla="*/ 148 h 987"/>
                    <a:gd name="T58" fmla="*/ 276 w 458"/>
                    <a:gd name="T59" fmla="*/ 108 h 987"/>
                    <a:gd name="T60" fmla="*/ 237 w 458"/>
                    <a:gd name="T61" fmla="*/ 67 h 987"/>
                    <a:gd name="T62" fmla="*/ 212 w 458"/>
                    <a:gd name="T63" fmla="*/ 49 h 987"/>
                    <a:gd name="T64" fmla="*/ 184 w 458"/>
                    <a:gd name="T65" fmla="*/ 33 h 987"/>
                    <a:gd name="T66" fmla="*/ 157 w 458"/>
                    <a:gd name="T67" fmla="*/ 20 h 987"/>
                    <a:gd name="T68" fmla="*/ 127 w 458"/>
                    <a:gd name="T69" fmla="*/ 10 h 987"/>
                    <a:gd name="T70" fmla="*/ 96 w 458"/>
                    <a:gd name="T71" fmla="*/ 3 h 987"/>
                    <a:gd name="T72" fmla="*/ 65 w 458"/>
                    <a:gd name="T73" fmla="*/ 0 h 987"/>
                    <a:gd name="T74" fmla="*/ 33 w 458"/>
                    <a:gd name="T75" fmla="*/ 1 h 987"/>
                    <a:gd name="T76" fmla="*/ 0 w 458"/>
                    <a:gd name="T77" fmla="*/ 5 h 987"/>
                    <a:gd name="T78" fmla="*/ 14 w 458"/>
                    <a:gd name="T79" fmla="*/ 28 h 987"/>
                    <a:gd name="T80" fmla="*/ 29 w 458"/>
                    <a:gd name="T81" fmla="*/ 26 h 987"/>
                    <a:gd name="T82" fmla="*/ 43 w 458"/>
                    <a:gd name="T83" fmla="*/ 26 h 987"/>
                    <a:gd name="T84" fmla="*/ 59 w 458"/>
                    <a:gd name="T85" fmla="*/ 26 h 98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458" h="987">
                      <a:moveTo>
                        <a:pt x="66" y="26"/>
                      </a:moveTo>
                      <a:lnTo>
                        <a:pt x="80" y="27"/>
                      </a:lnTo>
                      <a:lnTo>
                        <a:pt x="93" y="30"/>
                      </a:lnTo>
                      <a:lnTo>
                        <a:pt x="106" y="34"/>
                      </a:lnTo>
                      <a:lnTo>
                        <a:pt x="119" y="40"/>
                      </a:lnTo>
                      <a:lnTo>
                        <a:pt x="132" y="46"/>
                      </a:lnTo>
                      <a:lnTo>
                        <a:pt x="145" y="52"/>
                      </a:lnTo>
                      <a:lnTo>
                        <a:pt x="158" y="56"/>
                      </a:lnTo>
                      <a:lnTo>
                        <a:pt x="173" y="59"/>
                      </a:lnTo>
                      <a:lnTo>
                        <a:pt x="199" y="77"/>
                      </a:lnTo>
                      <a:lnTo>
                        <a:pt x="225" y="98"/>
                      </a:lnTo>
                      <a:lnTo>
                        <a:pt x="248" y="119"/>
                      </a:lnTo>
                      <a:lnTo>
                        <a:pt x="271" y="144"/>
                      </a:lnTo>
                      <a:lnTo>
                        <a:pt x="292" y="170"/>
                      </a:lnTo>
                      <a:lnTo>
                        <a:pt x="311" y="196"/>
                      </a:lnTo>
                      <a:lnTo>
                        <a:pt x="328" y="224"/>
                      </a:lnTo>
                      <a:lnTo>
                        <a:pt x="344" y="252"/>
                      </a:lnTo>
                      <a:lnTo>
                        <a:pt x="350" y="268"/>
                      </a:lnTo>
                      <a:lnTo>
                        <a:pt x="356" y="283"/>
                      </a:lnTo>
                      <a:lnTo>
                        <a:pt x="363" y="299"/>
                      </a:lnTo>
                      <a:lnTo>
                        <a:pt x="370" y="315"/>
                      </a:lnTo>
                      <a:lnTo>
                        <a:pt x="377" y="331"/>
                      </a:lnTo>
                      <a:lnTo>
                        <a:pt x="383" y="347"/>
                      </a:lnTo>
                      <a:lnTo>
                        <a:pt x="389" y="363"/>
                      </a:lnTo>
                      <a:lnTo>
                        <a:pt x="394" y="378"/>
                      </a:lnTo>
                      <a:lnTo>
                        <a:pt x="412" y="445"/>
                      </a:lnTo>
                      <a:lnTo>
                        <a:pt x="425" y="515"/>
                      </a:lnTo>
                      <a:lnTo>
                        <a:pt x="432" y="589"/>
                      </a:lnTo>
                      <a:lnTo>
                        <a:pt x="433" y="662"/>
                      </a:lnTo>
                      <a:lnTo>
                        <a:pt x="429" y="736"/>
                      </a:lnTo>
                      <a:lnTo>
                        <a:pt x="417" y="808"/>
                      </a:lnTo>
                      <a:lnTo>
                        <a:pt x="400" y="875"/>
                      </a:lnTo>
                      <a:lnTo>
                        <a:pt x="374" y="939"/>
                      </a:lnTo>
                      <a:lnTo>
                        <a:pt x="369" y="947"/>
                      </a:lnTo>
                      <a:lnTo>
                        <a:pt x="364" y="956"/>
                      </a:lnTo>
                      <a:lnTo>
                        <a:pt x="360" y="964"/>
                      </a:lnTo>
                      <a:lnTo>
                        <a:pt x="354" y="973"/>
                      </a:lnTo>
                      <a:lnTo>
                        <a:pt x="369" y="987"/>
                      </a:lnTo>
                      <a:lnTo>
                        <a:pt x="400" y="926"/>
                      </a:lnTo>
                      <a:lnTo>
                        <a:pt x="425" y="859"/>
                      </a:lnTo>
                      <a:lnTo>
                        <a:pt x="442" y="792"/>
                      </a:lnTo>
                      <a:lnTo>
                        <a:pt x="452" y="721"/>
                      </a:lnTo>
                      <a:lnTo>
                        <a:pt x="458" y="651"/>
                      </a:lnTo>
                      <a:lnTo>
                        <a:pt x="456" y="579"/>
                      </a:lnTo>
                      <a:lnTo>
                        <a:pt x="449" y="507"/>
                      </a:lnTo>
                      <a:lnTo>
                        <a:pt x="436" y="435"/>
                      </a:lnTo>
                      <a:lnTo>
                        <a:pt x="430" y="409"/>
                      </a:lnTo>
                      <a:lnTo>
                        <a:pt x="425" y="384"/>
                      </a:lnTo>
                      <a:lnTo>
                        <a:pt x="417" y="358"/>
                      </a:lnTo>
                      <a:lnTo>
                        <a:pt x="410" y="332"/>
                      </a:lnTo>
                      <a:lnTo>
                        <a:pt x="403" y="308"/>
                      </a:lnTo>
                      <a:lnTo>
                        <a:pt x="394" y="283"/>
                      </a:lnTo>
                      <a:lnTo>
                        <a:pt x="383" y="259"/>
                      </a:lnTo>
                      <a:lnTo>
                        <a:pt x="371" y="236"/>
                      </a:lnTo>
                      <a:lnTo>
                        <a:pt x="358" y="213"/>
                      </a:lnTo>
                      <a:lnTo>
                        <a:pt x="344" y="191"/>
                      </a:lnTo>
                      <a:lnTo>
                        <a:pt x="328" y="170"/>
                      </a:lnTo>
                      <a:lnTo>
                        <a:pt x="311" y="148"/>
                      </a:lnTo>
                      <a:lnTo>
                        <a:pt x="294" y="128"/>
                      </a:lnTo>
                      <a:lnTo>
                        <a:pt x="276" y="108"/>
                      </a:lnTo>
                      <a:lnTo>
                        <a:pt x="258" y="88"/>
                      </a:lnTo>
                      <a:lnTo>
                        <a:pt x="237" y="67"/>
                      </a:lnTo>
                      <a:lnTo>
                        <a:pt x="225" y="57"/>
                      </a:lnTo>
                      <a:lnTo>
                        <a:pt x="212" y="49"/>
                      </a:lnTo>
                      <a:lnTo>
                        <a:pt x="199" y="40"/>
                      </a:lnTo>
                      <a:lnTo>
                        <a:pt x="184" y="33"/>
                      </a:lnTo>
                      <a:lnTo>
                        <a:pt x="171" y="26"/>
                      </a:lnTo>
                      <a:lnTo>
                        <a:pt x="157" y="20"/>
                      </a:lnTo>
                      <a:lnTo>
                        <a:pt x="141" y="14"/>
                      </a:lnTo>
                      <a:lnTo>
                        <a:pt x="127" y="10"/>
                      </a:lnTo>
                      <a:lnTo>
                        <a:pt x="112" y="5"/>
                      </a:lnTo>
                      <a:lnTo>
                        <a:pt x="96" y="3"/>
                      </a:lnTo>
                      <a:lnTo>
                        <a:pt x="80" y="1"/>
                      </a:lnTo>
                      <a:lnTo>
                        <a:pt x="65" y="0"/>
                      </a:lnTo>
                      <a:lnTo>
                        <a:pt x="49" y="0"/>
                      </a:lnTo>
                      <a:lnTo>
                        <a:pt x="33" y="1"/>
                      </a:lnTo>
                      <a:lnTo>
                        <a:pt x="16" y="3"/>
                      </a:lnTo>
                      <a:lnTo>
                        <a:pt x="0" y="5"/>
                      </a:lnTo>
                      <a:lnTo>
                        <a:pt x="7" y="30"/>
                      </a:lnTo>
                      <a:lnTo>
                        <a:pt x="14" y="28"/>
                      </a:lnTo>
                      <a:lnTo>
                        <a:pt x="21" y="27"/>
                      </a:lnTo>
                      <a:lnTo>
                        <a:pt x="29" y="26"/>
                      </a:lnTo>
                      <a:lnTo>
                        <a:pt x="36" y="26"/>
                      </a:lnTo>
                      <a:lnTo>
                        <a:pt x="43" y="26"/>
                      </a:lnTo>
                      <a:lnTo>
                        <a:pt x="52" y="26"/>
                      </a:lnTo>
                      <a:lnTo>
                        <a:pt x="59" y="26"/>
                      </a:lnTo>
                      <a:lnTo>
                        <a:pt x="66" y="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8" name="Freeform 125"/>
                <p:cNvSpPr>
                  <a:spLocks/>
                </p:cNvSpPr>
                <p:nvPr/>
              </p:nvSpPr>
              <p:spPr bwMode="auto">
                <a:xfrm>
                  <a:off x="1701" y="3008"/>
                  <a:ext cx="16" cy="17"/>
                </a:xfrm>
                <a:custGeom>
                  <a:avLst/>
                  <a:gdLst>
                    <a:gd name="T0" fmla="*/ 0 w 16"/>
                    <a:gd name="T1" fmla="*/ 3 h 17"/>
                    <a:gd name="T2" fmla="*/ 14 w 16"/>
                    <a:gd name="T3" fmla="*/ 17 h 17"/>
                    <a:gd name="T4" fmla="*/ 14 w 16"/>
                    <a:gd name="T5" fmla="*/ 16 h 17"/>
                    <a:gd name="T6" fmla="*/ 14 w 16"/>
                    <a:gd name="T7" fmla="*/ 16 h 17"/>
                    <a:gd name="T8" fmla="*/ 14 w 16"/>
                    <a:gd name="T9" fmla="*/ 16 h 17"/>
                    <a:gd name="T10" fmla="*/ 16 w 16"/>
                    <a:gd name="T11" fmla="*/ 14 h 17"/>
                    <a:gd name="T12" fmla="*/ 1 w 16"/>
                    <a:gd name="T13" fmla="*/ 0 h 17"/>
                    <a:gd name="T14" fmla="*/ 1 w 16"/>
                    <a:gd name="T15" fmla="*/ 2 h 17"/>
                    <a:gd name="T16" fmla="*/ 1 w 16"/>
                    <a:gd name="T17" fmla="*/ 2 h 17"/>
                    <a:gd name="T18" fmla="*/ 0 w 16"/>
                    <a:gd name="T19" fmla="*/ 2 h 17"/>
                    <a:gd name="T20" fmla="*/ 0 w 16"/>
                    <a:gd name="T21" fmla="*/ 3 h 1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0" y="3"/>
                      </a:moveTo>
                      <a:lnTo>
                        <a:pt x="14" y="17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19" name="Freeform 126"/>
                <p:cNvSpPr>
                  <a:spLocks/>
                </p:cNvSpPr>
                <p:nvPr/>
              </p:nvSpPr>
              <p:spPr bwMode="auto">
                <a:xfrm>
                  <a:off x="1037" y="2621"/>
                  <a:ext cx="20" cy="16"/>
                </a:xfrm>
                <a:custGeom>
                  <a:avLst/>
                  <a:gdLst>
                    <a:gd name="T0" fmla="*/ 20 w 20"/>
                    <a:gd name="T1" fmla="*/ 0 h 16"/>
                    <a:gd name="T2" fmla="*/ 0 w 20"/>
                    <a:gd name="T3" fmla="*/ 1 h 16"/>
                    <a:gd name="T4" fmla="*/ 0 w 20"/>
                    <a:gd name="T5" fmla="*/ 6 h 16"/>
                    <a:gd name="T6" fmla="*/ 0 w 20"/>
                    <a:gd name="T7" fmla="*/ 8 h 16"/>
                    <a:gd name="T8" fmla="*/ 0 w 20"/>
                    <a:gd name="T9" fmla="*/ 13 h 16"/>
                    <a:gd name="T10" fmla="*/ 0 w 20"/>
                    <a:gd name="T11" fmla="*/ 16 h 16"/>
                    <a:gd name="T12" fmla="*/ 20 w 20"/>
                    <a:gd name="T13" fmla="*/ 13 h 16"/>
                    <a:gd name="T14" fmla="*/ 20 w 20"/>
                    <a:gd name="T15" fmla="*/ 10 h 16"/>
                    <a:gd name="T16" fmla="*/ 20 w 20"/>
                    <a:gd name="T17" fmla="*/ 6 h 16"/>
                    <a:gd name="T18" fmla="*/ 20 w 20"/>
                    <a:gd name="T19" fmla="*/ 3 h 16"/>
                    <a:gd name="T20" fmla="*/ 20 w 20"/>
                    <a:gd name="T21" fmla="*/ 0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0" h="16">
                      <a:moveTo>
                        <a:pt x="20" y="0"/>
                      </a:moveTo>
                      <a:lnTo>
                        <a:pt x="0" y="1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20" y="13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20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0" name="Freeform 127"/>
                <p:cNvSpPr>
                  <a:spLocks/>
                </p:cNvSpPr>
                <p:nvPr/>
              </p:nvSpPr>
              <p:spPr bwMode="auto">
                <a:xfrm>
                  <a:off x="1676" y="3011"/>
                  <a:ext cx="39" cy="52"/>
                </a:xfrm>
                <a:custGeom>
                  <a:avLst/>
                  <a:gdLst>
                    <a:gd name="T0" fmla="*/ 0 w 39"/>
                    <a:gd name="T1" fmla="*/ 36 h 52"/>
                    <a:gd name="T2" fmla="*/ 13 w 39"/>
                    <a:gd name="T3" fmla="*/ 52 h 52"/>
                    <a:gd name="T4" fmla="*/ 20 w 39"/>
                    <a:gd name="T5" fmla="*/ 43 h 52"/>
                    <a:gd name="T6" fmla="*/ 26 w 39"/>
                    <a:gd name="T7" fmla="*/ 33 h 52"/>
                    <a:gd name="T8" fmla="*/ 33 w 39"/>
                    <a:gd name="T9" fmla="*/ 24 h 52"/>
                    <a:gd name="T10" fmla="*/ 39 w 39"/>
                    <a:gd name="T11" fmla="*/ 14 h 52"/>
                    <a:gd name="T12" fmla="*/ 25 w 39"/>
                    <a:gd name="T13" fmla="*/ 0 h 52"/>
                    <a:gd name="T14" fmla="*/ 19 w 39"/>
                    <a:gd name="T15" fmla="*/ 9 h 52"/>
                    <a:gd name="T16" fmla="*/ 13 w 39"/>
                    <a:gd name="T17" fmla="*/ 17 h 52"/>
                    <a:gd name="T18" fmla="*/ 6 w 39"/>
                    <a:gd name="T19" fmla="*/ 27 h 52"/>
                    <a:gd name="T20" fmla="*/ 0 w 39"/>
                    <a:gd name="T21" fmla="*/ 36 h 5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9" h="52">
                      <a:moveTo>
                        <a:pt x="0" y="36"/>
                      </a:moveTo>
                      <a:lnTo>
                        <a:pt x="13" y="52"/>
                      </a:lnTo>
                      <a:lnTo>
                        <a:pt x="20" y="43"/>
                      </a:lnTo>
                      <a:lnTo>
                        <a:pt x="26" y="33"/>
                      </a:lnTo>
                      <a:lnTo>
                        <a:pt x="33" y="24"/>
                      </a:lnTo>
                      <a:lnTo>
                        <a:pt x="39" y="14"/>
                      </a:lnTo>
                      <a:lnTo>
                        <a:pt x="25" y="0"/>
                      </a:lnTo>
                      <a:lnTo>
                        <a:pt x="19" y="9"/>
                      </a:lnTo>
                      <a:lnTo>
                        <a:pt x="13" y="17"/>
                      </a:lnTo>
                      <a:lnTo>
                        <a:pt x="6" y="2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1" name="Freeform 128"/>
                <p:cNvSpPr>
                  <a:spLocks/>
                </p:cNvSpPr>
                <p:nvPr/>
              </p:nvSpPr>
              <p:spPr bwMode="auto">
                <a:xfrm>
                  <a:off x="1640" y="3089"/>
                  <a:ext cx="16" cy="23"/>
                </a:xfrm>
                <a:custGeom>
                  <a:avLst/>
                  <a:gdLst>
                    <a:gd name="T0" fmla="*/ 0 w 16"/>
                    <a:gd name="T1" fmla="*/ 4 h 23"/>
                    <a:gd name="T2" fmla="*/ 10 w 16"/>
                    <a:gd name="T3" fmla="*/ 23 h 23"/>
                    <a:gd name="T4" fmla="*/ 12 w 16"/>
                    <a:gd name="T5" fmla="*/ 21 h 23"/>
                    <a:gd name="T6" fmla="*/ 13 w 16"/>
                    <a:gd name="T7" fmla="*/ 20 h 23"/>
                    <a:gd name="T8" fmla="*/ 15 w 16"/>
                    <a:gd name="T9" fmla="*/ 18 h 23"/>
                    <a:gd name="T10" fmla="*/ 16 w 16"/>
                    <a:gd name="T11" fmla="*/ 17 h 23"/>
                    <a:gd name="T12" fmla="*/ 5 w 16"/>
                    <a:gd name="T13" fmla="*/ 0 h 23"/>
                    <a:gd name="T14" fmla="*/ 3 w 16"/>
                    <a:gd name="T15" fmla="*/ 1 h 23"/>
                    <a:gd name="T16" fmla="*/ 3 w 16"/>
                    <a:gd name="T17" fmla="*/ 1 h 23"/>
                    <a:gd name="T18" fmla="*/ 2 w 16"/>
                    <a:gd name="T19" fmla="*/ 3 h 23"/>
                    <a:gd name="T20" fmla="*/ 0 w 16"/>
                    <a:gd name="T21" fmla="*/ 4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6" h="23">
                      <a:moveTo>
                        <a:pt x="0" y="4"/>
                      </a:moveTo>
                      <a:lnTo>
                        <a:pt x="10" y="23"/>
                      </a:lnTo>
                      <a:lnTo>
                        <a:pt x="12" y="21"/>
                      </a:lnTo>
                      <a:lnTo>
                        <a:pt x="13" y="20"/>
                      </a:lnTo>
                      <a:lnTo>
                        <a:pt x="15" y="18"/>
                      </a:lnTo>
                      <a:lnTo>
                        <a:pt x="16" y="17"/>
                      </a:ln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2" name="Freeform 129"/>
                <p:cNvSpPr>
                  <a:spLocks/>
                </p:cNvSpPr>
                <p:nvPr/>
              </p:nvSpPr>
              <p:spPr bwMode="auto">
                <a:xfrm>
                  <a:off x="1587" y="3093"/>
                  <a:ext cx="63" cy="68"/>
                </a:xfrm>
                <a:custGeom>
                  <a:avLst/>
                  <a:gdLst>
                    <a:gd name="T0" fmla="*/ 0 w 63"/>
                    <a:gd name="T1" fmla="*/ 49 h 68"/>
                    <a:gd name="T2" fmla="*/ 13 w 63"/>
                    <a:gd name="T3" fmla="*/ 68 h 68"/>
                    <a:gd name="T4" fmla="*/ 20 w 63"/>
                    <a:gd name="T5" fmla="*/ 62 h 68"/>
                    <a:gd name="T6" fmla="*/ 26 w 63"/>
                    <a:gd name="T7" fmla="*/ 56 h 68"/>
                    <a:gd name="T8" fmla="*/ 33 w 63"/>
                    <a:gd name="T9" fmla="*/ 50 h 68"/>
                    <a:gd name="T10" fmla="*/ 39 w 63"/>
                    <a:gd name="T11" fmla="*/ 43 h 68"/>
                    <a:gd name="T12" fmla="*/ 46 w 63"/>
                    <a:gd name="T13" fmla="*/ 37 h 68"/>
                    <a:gd name="T14" fmla="*/ 52 w 63"/>
                    <a:gd name="T15" fmla="*/ 32 h 68"/>
                    <a:gd name="T16" fmla="*/ 58 w 63"/>
                    <a:gd name="T17" fmla="*/ 25 h 68"/>
                    <a:gd name="T18" fmla="*/ 63 w 63"/>
                    <a:gd name="T19" fmla="*/ 19 h 68"/>
                    <a:gd name="T20" fmla="*/ 53 w 63"/>
                    <a:gd name="T21" fmla="*/ 0 h 68"/>
                    <a:gd name="T22" fmla="*/ 47 w 63"/>
                    <a:gd name="T23" fmla="*/ 6 h 68"/>
                    <a:gd name="T24" fmla="*/ 42 w 63"/>
                    <a:gd name="T25" fmla="*/ 13 h 68"/>
                    <a:gd name="T26" fmla="*/ 34 w 63"/>
                    <a:gd name="T27" fmla="*/ 19 h 68"/>
                    <a:gd name="T28" fmla="*/ 29 w 63"/>
                    <a:gd name="T29" fmla="*/ 26 h 68"/>
                    <a:gd name="T30" fmla="*/ 22 w 63"/>
                    <a:gd name="T31" fmla="*/ 32 h 68"/>
                    <a:gd name="T32" fmla="*/ 14 w 63"/>
                    <a:gd name="T33" fmla="*/ 37 h 68"/>
                    <a:gd name="T34" fmla="*/ 7 w 63"/>
                    <a:gd name="T35" fmla="*/ 43 h 68"/>
                    <a:gd name="T36" fmla="*/ 0 w 63"/>
                    <a:gd name="T37" fmla="*/ 49 h 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3" h="68">
                      <a:moveTo>
                        <a:pt x="0" y="49"/>
                      </a:moveTo>
                      <a:lnTo>
                        <a:pt x="13" y="68"/>
                      </a:lnTo>
                      <a:lnTo>
                        <a:pt x="20" y="62"/>
                      </a:lnTo>
                      <a:lnTo>
                        <a:pt x="26" y="56"/>
                      </a:lnTo>
                      <a:lnTo>
                        <a:pt x="33" y="50"/>
                      </a:lnTo>
                      <a:lnTo>
                        <a:pt x="39" y="43"/>
                      </a:lnTo>
                      <a:lnTo>
                        <a:pt x="46" y="37"/>
                      </a:lnTo>
                      <a:lnTo>
                        <a:pt x="52" y="32"/>
                      </a:lnTo>
                      <a:lnTo>
                        <a:pt x="58" y="25"/>
                      </a:lnTo>
                      <a:lnTo>
                        <a:pt x="63" y="19"/>
                      </a:lnTo>
                      <a:lnTo>
                        <a:pt x="53" y="0"/>
                      </a:lnTo>
                      <a:lnTo>
                        <a:pt x="47" y="6"/>
                      </a:lnTo>
                      <a:lnTo>
                        <a:pt x="42" y="13"/>
                      </a:lnTo>
                      <a:lnTo>
                        <a:pt x="34" y="19"/>
                      </a:lnTo>
                      <a:lnTo>
                        <a:pt x="29" y="26"/>
                      </a:lnTo>
                      <a:lnTo>
                        <a:pt x="22" y="32"/>
                      </a:lnTo>
                      <a:lnTo>
                        <a:pt x="14" y="37"/>
                      </a:lnTo>
                      <a:lnTo>
                        <a:pt x="7" y="4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3" name="Freeform 130"/>
                <p:cNvSpPr>
                  <a:spLocks/>
                </p:cNvSpPr>
                <p:nvPr/>
              </p:nvSpPr>
              <p:spPr bwMode="auto">
                <a:xfrm>
                  <a:off x="1645" y="3053"/>
                  <a:ext cx="40" cy="53"/>
                </a:xfrm>
                <a:custGeom>
                  <a:avLst/>
                  <a:gdLst>
                    <a:gd name="T0" fmla="*/ 0 w 40"/>
                    <a:gd name="T1" fmla="*/ 36 h 53"/>
                    <a:gd name="T2" fmla="*/ 11 w 40"/>
                    <a:gd name="T3" fmla="*/ 53 h 53"/>
                    <a:gd name="T4" fmla="*/ 18 w 40"/>
                    <a:gd name="T5" fmla="*/ 44 h 53"/>
                    <a:gd name="T6" fmla="*/ 25 w 40"/>
                    <a:gd name="T7" fmla="*/ 36 h 53"/>
                    <a:gd name="T8" fmla="*/ 33 w 40"/>
                    <a:gd name="T9" fmla="*/ 27 h 53"/>
                    <a:gd name="T10" fmla="*/ 40 w 40"/>
                    <a:gd name="T11" fmla="*/ 17 h 53"/>
                    <a:gd name="T12" fmla="*/ 28 w 40"/>
                    <a:gd name="T13" fmla="*/ 0 h 53"/>
                    <a:gd name="T14" fmla="*/ 21 w 40"/>
                    <a:gd name="T15" fmla="*/ 8 h 53"/>
                    <a:gd name="T16" fmla="*/ 14 w 40"/>
                    <a:gd name="T17" fmla="*/ 17 h 53"/>
                    <a:gd name="T18" fmla="*/ 7 w 40"/>
                    <a:gd name="T19" fmla="*/ 27 h 53"/>
                    <a:gd name="T20" fmla="*/ 0 w 40"/>
                    <a:gd name="T21" fmla="*/ 36 h 5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0" h="53">
                      <a:moveTo>
                        <a:pt x="0" y="36"/>
                      </a:moveTo>
                      <a:lnTo>
                        <a:pt x="11" y="53"/>
                      </a:lnTo>
                      <a:lnTo>
                        <a:pt x="18" y="44"/>
                      </a:lnTo>
                      <a:lnTo>
                        <a:pt x="25" y="36"/>
                      </a:lnTo>
                      <a:lnTo>
                        <a:pt x="33" y="27"/>
                      </a:lnTo>
                      <a:lnTo>
                        <a:pt x="40" y="17"/>
                      </a:lnTo>
                      <a:lnTo>
                        <a:pt x="28" y="0"/>
                      </a:lnTo>
                      <a:lnTo>
                        <a:pt x="21" y="8"/>
                      </a:lnTo>
                      <a:lnTo>
                        <a:pt x="14" y="17"/>
                      </a:lnTo>
                      <a:lnTo>
                        <a:pt x="7" y="27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4" name="Freeform 131"/>
                <p:cNvSpPr>
                  <a:spLocks/>
                </p:cNvSpPr>
                <p:nvPr/>
              </p:nvSpPr>
              <p:spPr bwMode="auto">
                <a:xfrm>
                  <a:off x="1673" y="3047"/>
                  <a:ext cx="16" cy="23"/>
                </a:xfrm>
                <a:custGeom>
                  <a:avLst/>
                  <a:gdLst>
                    <a:gd name="T0" fmla="*/ 0 w 16"/>
                    <a:gd name="T1" fmla="*/ 6 h 23"/>
                    <a:gd name="T2" fmla="*/ 12 w 16"/>
                    <a:gd name="T3" fmla="*/ 23 h 23"/>
                    <a:gd name="T4" fmla="*/ 13 w 16"/>
                    <a:gd name="T5" fmla="*/ 22 h 23"/>
                    <a:gd name="T6" fmla="*/ 15 w 16"/>
                    <a:gd name="T7" fmla="*/ 20 h 23"/>
                    <a:gd name="T8" fmla="*/ 15 w 16"/>
                    <a:gd name="T9" fmla="*/ 17 h 23"/>
                    <a:gd name="T10" fmla="*/ 16 w 16"/>
                    <a:gd name="T11" fmla="*/ 16 h 23"/>
                    <a:gd name="T12" fmla="*/ 3 w 16"/>
                    <a:gd name="T13" fmla="*/ 0 h 23"/>
                    <a:gd name="T14" fmla="*/ 3 w 16"/>
                    <a:gd name="T15" fmla="*/ 1 h 23"/>
                    <a:gd name="T16" fmla="*/ 2 w 16"/>
                    <a:gd name="T17" fmla="*/ 3 h 23"/>
                    <a:gd name="T18" fmla="*/ 2 w 16"/>
                    <a:gd name="T19" fmla="*/ 4 h 23"/>
                    <a:gd name="T20" fmla="*/ 0 w 16"/>
                    <a:gd name="T21" fmla="*/ 6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6" h="23">
                      <a:moveTo>
                        <a:pt x="0" y="6"/>
                      </a:moveTo>
                      <a:lnTo>
                        <a:pt x="12" y="23"/>
                      </a:lnTo>
                      <a:lnTo>
                        <a:pt x="13" y="22"/>
                      </a:lnTo>
                      <a:lnTo>
                        <a:pt x="15" y="20"/>
                      </a:lnTo>
                      <a:lnTo>
                        <a:pt x="15" y="17"/>
                      </a:lnTo>
                      <a:lnTo>
                        <a:pt x="16" y="16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5" name="Freeform 132"/>
                <p:cNvSpPr>
                  <a:spLocks/>
                </p:cNvSpPr>
                <p:nvPr/>
              </p:nvSpPr>
              <p:spPr bwMode="auto">
                <a:xfrm>
                  <a:off x="1342" y="2040"/>
                  <a:ext cx="13" cy="26"/>
                </a:xfrm>
                <a:custGeom>
                  <a:avLst/>
                  <a:gdLst>
                    <a:gd name="T0" fmla="*/ 9 w 13"/>
                    <a:gd name="T1" fmla="*/ 26 h 26"/>
                    <a:gd name="T2" fmla="*/ 10 w 13"/>
                    <a:gd name="T3" fmla="*/ 26 h 26"/>
                    <a:gd name="T4" fmla="*/ 12 w 13"/>
                    <a:gd name="T5" fmla="*/ 25 h 26"/>
                    <a:gd name="T6" fmla="*/ 12 w 13"/>
                    <a:gd name="T7" fmla="*/ 25 h 26"/>
                    <a:gd name="T8" fmla="*/ 13 w 13"/>
                    <a:gd name="T9" fmla="*/ 25 h 26"/>
                    <a:gd name="T10" fmla="*/ 6 w 13"/>
                    <a:gd name="T11" fmla="*/ 0 h 26"/>
                    <a:gd name="T12" fmla="*/ 4 w 13"/>
                    <a:gd name="T13" fmla="*/ 2 h 26"/>
                    <a:gd name="T14" fmla="*/ 3 w 13"/>
                    <a:gd name="T15" fmla="*/ 2 h 26"/>
                    <a:gd name="T16" fmla="*/ 2 w 13"/>
                    <a:gd name="T17" fmla="*/ 2 h 26"/>
                    <a:gd name="T18" fmla="*/ 0 w 13"/>
                    <a:gd name="T19" fmla="*/ 2 h 26"/>
                    <a:gd name="T20" fmla="*/ 9 w 13"/>
                    <a:gd name="T21" fmla="*/ 26 h 2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3" h="26">
                      <a:moveTo>
                        <a:pt x="9" y="26"/>
                      </a:moveTo>
                      <a:lnTo>
                        <a:pt x="10" y="26"/>
                      </a:lnTo>
                      <a:lnTo>
                        <a:pt x="12" y="25"/>
                      </a:lnTo>
                      <a:lnTo>
                        <a:pt x="13" y="25"/>
                      </a:ln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9" y="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6" name="Freeform 133"/>
                <p:cNvSpPr>
                  <a:spLocks/>
                </p:cNvSpPr>
                <p:nvPr/>
              </p:nvSpPr>
              <p:spPr bwMode="auto">
                <a:xfrm>
                  <a:off x="1054" y="2795"/>
                  <a:ext cx="46" cy="109"/>
                </a:xfrm>
                <a:custGeom>
                  <a:avLst/>
                  <a:gdLst>
                    <a:gd name="T0" fmla="*/ 25 w 46"/>
                    <a:gd name="T1" fmla="*/ 10 h 109"/>
                    <a:gd name="T2" fmla="*/ 25 w 46"/>
                    <a:gd name="T3" fmla="*/ 7 h 109"/>
                    <a:gd name="T4" fmla="*/ 25 w 46"/>
                    <a:gd name="T5" fmla="*/ 4 h 109"/>
                    <a:gd name="T6" fmla="*/ 25 w 46"/>
                    <a:gd name="T7" fmla="*/ 3 h 109"/>
                    <a:gd name="T8" fmla="*/ 23 w 46"/>
                    <a:gd name="T9" fmla="*/ 0 h 109"/>
                    <a:gd name="T10" fmla="*/ 0 w 46"/>
                    <a:gd name="T11" fmla="*/ 12 h 109"/>
                    <a:gd name="T12" fmla="*/ 2 w 46"/>
                    <a:gd name="T13" fmla="*/ 19 h 109"/>
                    <a:gd name="T14" fmla="*/ 3 w 46"/>
                    <a:gd name="T15" fmla="*/ 26 h 109"/>
                    <a:gd name="T16" fmla="*/ 3 w 46"/>
                    <a:gd name="T17" fmla="*/ 35 h 109"/>
                    <a:gd name="T18" fmla="*/ 4 w 46"/>
                    <a:gd name="T19" fmla="*/ 42 h 109"/>
                    <a:gd name="T20" fmla="*/ 10 w 46"/>
                    <a:gd name="T21" fmla="*/ 59 h 109"/>
                    <a:gd name="T22" fmla="*/ 16 w 46"/>
                    <a:gd name="T23" fmla="*/ 75 h 109"/>
                    <a:gd name="T24" fmla="*/ 22 w 46"/>
                    <a:gd name="T25" fmla="*/ 92 h 109"/>
                    <a:gd name="T26" fmla="*/ 27 w 46"/>
                    <a:gd name="T27" fmla="*/ 109 h 109"/>
                    <a:gd name="T28" fmla="*/ 46 w 46"/>
                    <a:gd name="T29" fmla="*/ 95 h 109"/>
                    <a:gd name="T30" fmla="*/ 40 w 46"/>
                    <a:gd name="T31" fmla="*/ 75 h 109"/>
                    <a:gd name="T32" fmla="*/ 35 w 46"/>
                    <a:gd name="T33" fmla="*/ 53 h 109"/>
                    <a:gd name="T34" fmla="*/ 30 w 46"/>
                    <a:gd name="T35" fmla="*/ 32 h 109"/>
                    <a:gd name="T36" fmla="*/ 25 w 46"/>
                    <a:gd name="T37" fmla="*/ 10 h 10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46" h="109">
                      <a:moveTo>
                        <a:pt x="25" y="10"/>
                      </a:moveTo>
                      <a:lnTo>
                        <a:pt x="25" y="7"/>
                      </a:lnTo>
                      <a:lnTo>
                        <a:pt x="25" y="4"/>
                      </a:lnTo>
                      <a:lnTo>
                        <a:pt x="25" y="3"/>
                      </a:lnTo>
                      <a:lnTo>
                        <a:pt x="23" y="0"/>
                      </a:lnTo>
                      <a:lnTo>
                        <a:pt x="0" y="12"/>
                      </a:lnTo>
                      <a:lnTo>
                        <a:pt x="2" y="19"/>
                      </a:lnTo>
                      <a:lnTo>
                        <a:pt x="3" y="26"/>
                      </a:lnTo>
                      <a:lnTo>
                        <a:pt x="3" y="35"/>
                      </a:lnTo>
                      <a:lnTo>
                        <a:pt x="4" y="42"/>
                      </a:lnTo>
                      <a:lnTo>
                        <a:pt x="10" y="59"/>
                      </a:lnTo>
                      <a:lnTo>
                        <a:pt x="16" y="75"/>
                      </a:lnTo>
                      <a:lnTo>
                        <a:pt x="22" y="92"/>
                      </a:lnTo>
                      <a:lnTo>
                        <a:pt x="27" y="109"/>
                      </a:lnTo>
                      <a:lnTo>
                        <a:pt x="46" y="95"/>
                      </a:lnTo>
                      <a:lnTo>
                        <a:pt x="40" y="75"/>
                      </a:lnTo>
                      <a:lnTo>
                        <a:pt x="35" y="53"/>
                      </a:lnTo>
                      <a:lnTo>
                        <a:pt x="30" y="32"/>
                      </a:lnTo>
                      <a:lnTo>
                        <a:pt x="25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7" name="Freeform 134"/>
                <p:cNvSpPr>
                  <a:spLocks/>
                </p:cNvSpPr>
                <p:nvPr/>
              </p:nvSpPr>
              <p:spPr bwMode="auto">
                <a:xfrm>
                  <a:off x="1081" y="2890"/>
                  <a:ext cx="26" cy="37"/>
                </a:xfrm>
                <a:custGeom>
                  <a:avLst/>
                  <a:gdLst>
                    <a:gd name="T0" fmla="*/ 19 w 26"/>
                    <a:gd name="T1" fmla="*/ 0 h 37"/>
                    <a:gd name="T2" fmla="*/ 0 w 26"/>
                    <a:gd name="T3" fmla="*/ 14 h 37"/>
                    <a:gd name="T4" fmla="*/ 3 w 26"/>
                    <a:gd name="T5" fmla="*/ 20 h 37"/>
                    <a:gd name="T6" fmla="*/ 5 w 26"/>
                    <a:gd name="T7" fmla="*/ 26 h 37"/>
                    <a:gd name="T8" fmla="*/ 8 w 26"/>
                    <a:gd name="T9" fmla="*/ 32 h 37"/>
                    <a:gd name="T10" fmla="*/ 9 w 26"/>
                    <a:gd name="T11" fmla="*/ 37 h 37"/>
                    <a:gd name="T12" fmla="*/ 26 w 26"/>
                    <a:gd name="T13" fmla="*/ 22 h 37"/>
                    <a:gd name="T14" fmla="*/ 25 w 26"/>
                    <a:gd name="T15" fmla="*/ 16 h 37"/>
                    <a:gd name="T16" fmla="*/ 23 w 26"/>
                    <a:gd name="T17" fmla="*/ 10 h 37"/>
                    <a:gd name="T18" fmla="*/ 21 w 26"/>
                    <a:gd name="T19" fmla="*/ 6 h 37"/>
                    <a:gd name="T20" fmla="*/ 19 w 26"/>
                    <a:gd name="T21" fmla="*/ 0 h 3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37">
                      <a:moveTo>
                        <a:pt x="19" y="0"/>
                      </a:moveTo>
                      <a:lnTo>
                        <a:pt x="0" y="14"/>
                      </a:lnTo>
                      <a:lnTo>
                        <a:pt x="3" y="20"/>
                      </a:lnTo>
                      <a:lnTo>
                        <a:pt x="5" y="26"/>
                      </a:lnTo>
                      <a:lnTo>
                        <a:pt x="8" y="32"/>
                      </a:lnTo>
                      <a:lnTo>
                        <a:pt x="9" y="37"/>
                      </a:lnTo>
                      <a:lnTo>
                        <a:pt x="26" y="22"/>
                      </a:lnTo>
                      <a:lnTo>
                        <a:pt x="25" y="16"/>
                      </a:lnTo>
                      <a:lnTo>
                        <a:pt x="23" y="10"/>
                      </a:lnTo>
                      <a:lnTo>
                        <a:pt x="21" y="6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8" name="Freeform 135"/>
                <p:cNvSpPr>
                  <a:spLocks/>
                </p:cNvSpPr>
                <p:nvPr/>
              </p:nvSpPr>
              <p:spPr bwMode="auto">
                <a:xfrm>
                  <a:off x="1090" y="2912"/>
                  <a:ext cx="43" cy="74"/>
                </a:xfrm>
                <a:custGeom>
                  <a:avLst/>
                  <a:gdLst>
                    <a:gd name="T0" fmla="*/ 17 w 43"/>
                    <a:gd name="T1" fmla="*/ 0 h 74"/>
                    <a:gd name="T2" fmla="*/ 0 w 43"/>
                    <a:gd name="T3" fmla="*/ 15 h 74"/>
                    <a:gd name="T4" fmla="*/ 7 w 43"/>
                    <a:gd name="T5" fmla="*/ 30 h 74"/>
                    <a:gd name="T6" fmla="*/ 13 w 43"/>
                    <a:gd name="T7" fmla="*/ 46 h 74"/>
                    <a:gd name="T8" fmla="*/ 20 w 43"/>
                    <a:gd name="T9" fmla="*/ 60 h 74"/>
                    <a:gd name="T10" fmla="*/ 27 w 43"/>
                    <a:gd name="T11" fmla="*/ 74 h 74"/>
                    <a:gd name="T12" fmla="*/ 43 w 43"/>
                    <a:gd name="T13" fmla="*/ 62 h 74"/>
                    <a:gd name="T14" fmla="*/ 36 w 43"/>
                    <a:gd name="T15" fmla="*/ 46 h 74"/>
                    <a:gd name="T16" fmla="*/ 29 w 43"/>
                    <a:gd name="T17" fmla="*/ 31 h 74"/>
                    <a:gd name="T18" fmla="*/ 23 w 43"/>
                    <a:gd name="T19" fmla="*/ 15 h 74"/>
                    <a:gd name="T20" fmla="*/ 17 w 43"/>
                    <a:gd name="T21" fmla="*/ 0 h 7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3" h="74">
                      <a:moveTo>
                        <a:pt x="17" y="0"/>
                      </a:moveTo>
                      <a:lnTo>
                        <a:pt x="0" y="15"/>
                      </a:lnTo>
                      <a:lnTo>
                        <a:pt x="7" y="30"/>
                      </a:lnTo>
                      <a:lnTo>
                        <a:pt x="13" y="46"/>
                      </a:lnTo>
                      <a:lnTo>
                        <a:pt x="20" y="60"/>
                      </a:lnTo>
                      <a:lnTo>
                        <a:pt x="27" y="74"/>
                      </a:lnTo>
                      <a:lnTo>
                        <a:pt x="43" y="62"/>
                      </a:lnTo>
                      <a:lnTo>
                        <a:pt x="36" y="46"/>
                      </a:lnTo>
                      <a:lnTo>
                        <a:pt x="29" y="31"/>
                      </a:lnTo>
                      <a:lnTo>
                        <a:pt x="23" y="15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29" name="Freeform 136"/>
                <p:cNvSpPr>
                  <a:spLocks/>
                </p:cNvSpPr>
                <p:nvPr/>
              </p:nvSpPr>
              <p:spPr bwMode="auto">
                <a:xfrm>
                  <a:off x="1117" y="2974"/>
                  <a:ext cx="25" cy="31"/>
                </a:xfrm>
                <a:custGeom>
                  <a:avLst/>
                  <a:gdLst>
                    <a:gd name="T0" fmla="*/ 16 w 25"/>
                    <a:gd name="T1" fmla="*/ 0 h 31"/>
                    <a:gd name="T2" fmla="*/ 0 w 25"/>
                    <a:gd name="T3" fmla="*/ 12 h 31"/>
                    <a:gd name="T4" fmla="*/ 3 w 25"/>
                    <a:gd name="T5" fmla="*/ 18 h 31"/>
                    <a:gd name="T6" fmla="*/ 5 w 25"/>
                    <a:gd name="T7" fmla="*/ 23 h 31"/>
                    <a:gd name="T8" fmla="*/ 8 w 25"/>
                    <a:gd name="T9" fmla="*/ 27 h 31"/>
                    <a:gd name="T10" fmla="*/ 9 w 25"/>
                    <a:gd name="T11" fmla="*/ 31 h 31"/>
                    <a:gd name="T12" fmla="*/ 25 w 25"/>
                    <a:gd name="T13" fmla="*/ 14 h 31"/>
                    <a:gd name="T14" fmla="*/ 23 w 25"/>
                    <a:gd name="T15" fmla="*/ 11 h 31"/>
                    <a:gd name="T16" fmla="*/ 21 w 25"/>
                    <a:gd name="T17" fmla="*/ 7 h 31"/>
                    <a:gd name="T18" fmla="*/ 19 w 25"/>
                    <a:gd name="T19" fmla="*/ 2 h 31"/>
                    <a:gd name="T20" fmla="*/ 16 w 25"/>
                    <a:gd name="T21" fmla="*/ 0 h 3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5" h="31">
                      <a:moveTo>
                        <a:pt x="16" y="0"/>
                      </a:moveTo>
                      <a:lnTo>
                        <a:pt x="0" y="12"/>
                      </a:lnTo>
                      <a:lnTo>
                        <a:pt x="3" y="18"/>
                      </a:lnTo>
                      <a:lnTo>
                        <a:pt x="5" y="23"/>
                      </a:lnTo>
                      <a:lnTo>
                        <a:pt x="8" y="27"/>
                      </a:lnTo>
                      <a:lnTo>
                        <a:pt x="9" y="31"/>
                      </a:lnTo>
                      <a:lnTo>
                        <a:pt x="25" y="14"/>
                      </a:lnTo>
                      <a:lnTo>
                        <a:pt x="23" y="11"/>
                      </a:lnTo>
                      <a:lnTo>
                        <a:pt x="21" y="7"/>
                      </a:lnTo>
                      <a:lnTo>
                        <a:pt x="19" y="2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0" name="Freeform 137"/>
                <p:cNvSpPr>
                  <a:spLocks/>
                </p:cNvSpPr>
                <p:nvPr/>
              </p:nvSpPr>
              <p:spPr bwMode="auto">
                <a:xfrm>
                  <a:off x="1043" y="2700"/>
                  <a:ext cx="21" cy="17"/>
                </a:xfrm>
                <a:custGeom>
                  <a:avLst/>
                  <a:gdLst>
                    <a:gd name="T0" fmla="*/ 20 w 21"/>
                    <a:gd name="T1" fmla="*/ 0 h 17"/>
                    <a:gd name="T2" fmla="*/ 0 w 21"/>
                    <a:gd name="T3" fmla="*/ 3 h 17"/>
                    <a:gd name="T4" fmla="*/ 0 w 21"/>
                    <a:gd name="T5" fmla="*/ 7 h 17"/>
                    <a:gd name="T6" fmla="*/ 0 w 21"/>
                    <a:gd name="T7" fmla="*/ 10 h 17"/>
                    <a:gd name="T8" fmla="*/ 0 w 21"/>
                    <a:gd name="T9" fmla="*/ 14 h 17"/>
                    <a:gd name="T10" fmla="*/ 1 w 21"/>
                    <a:gd name="T11" fmla="*/ 17 h 17"/>
                    <a:gd name="T12" fmla="*/ 21 w 21"/>
                    <a:gd name="T13" fmla="*/ 11 h 17"/>
                    <a:gd name="T14" fmla="*/ 21 w 21"/>
                    <a:gd name="T15" fmla="*/ 9 h 17"/>
                    <a:gd name="T16" fmla="*/ 21 w 21"/>
                    <a:gd name="T17" fmla="*/ 6 h 17"/>
                    <a:gd name="T18" fmla="*/ 21 w 21"/>
                    <a:gd name="T19" fmla="*/ 3 h 17"/>
                    <a:gd name="T20" fmla="*/ 20 w 21"/>
                    <a:gd name="T21" fmla="*/ 0 h 1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1" h="17">
                      <a:moveTo>
                        <a:pt x="20" y="0"/>
                      </a:move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1" y="17"/>
                      </a:lnTo>
                      <a:lnTo>
                        <a:pt x="21" y="11"/>
                      </a:lnTo>
                      <a:lnTo>
                        <a:pt x="21" y="9"/>
                      </a:lnTo>
                      <a:lnTo>
                        <a:pt x="21" y="6"/>
                      </a:lnTo>
                      <a:lnTo>
                        <a:pt x="21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1" name="Freeform 138"/>
                <p:cNvSpPr>
                  <a:spLocks/>
                </p:cNvSpPr>
                <p:nvPr/>
              </p:nvSpPr>
              <p:spPr bwMode="auto">
                <a:xfrm>
                  <a:off x="1037" y="2634"/>
                  <a:ext cx="26" cy="69"/>
                </a:xfrm>
                <a:custGeom>
                  <a:avLst/>
                  <a:gdLst>
                    <a:gd name="T0" fmla="*/ 20 w 26"/>
                    <a:gd name="T1" fmla="*/ 0 h 69"/>
                    <a:gd name="T2" fmla="*/ 0 w 26"/>
                    <a:gd name="T3" fmla="*/ 3 h 69"/>
                    <a:gd name="T4" fmla="*/ 1 w 26"/>
                    <a:gd name="T5" fmla="*/ 20 h 69"/>
                    <a:gd name="T6" fmla="*/ 3 w 26"/>
                    <a:gd name="T7" fmla="*/ 36 h 69"/>
                    <a:gd name="T8" fmla="*/ 4 w 26"/>
                    <a:gd name="T9" fmla="*/ 53 h 69"/>
                    <a:gd name="T10" fmla="*/ 6 w 26"/>
                    <a:gd name="T11" fmla="*/ 69 h 69"/>
                    <a:gd name="T12" fmla="*/ 26 w 26"/>
                    <a:gd name="T13" fmla="*/ 66 h 69"/>
                    <a:gd name="T14" fmla="*/ 24 w 26"/>
                    <a:gd name="T15" fmla="*/ 50 h 69"/>
                    <a:gd name="T16" fmla="*/ 23 w 26"/>
                    <a:gd name="T17" fmla="*/ 33 h 69"/>
                    <a:gd name="T18" fmla="*/ 21 w 26"/>
                    <a:gd name="T19" fmla="*/ 16 h 69"/>
                    <a:gd name="T20" fmla="*/ 20 w 26"/>
                    <a:gd name="T21" fmla="*/ 0 h 6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69">
                      <a:moveTo>
                        <a:pt x="20" y="0"/>
                      </a:moveTo>
                      <a:lnTo>
                        <a:pt x="0" y="3"/>
                      </a:lnTo>
                      <a:lnTo>
                        <a:pt x="1" y="20"/>
                      </a:lnTo>
                      <a:lnTo>
                        <a:pt x="3" y="36"/>
                      </a:lnTo>
                      <a:lnTo>
                        <a:pt x="4" y="53"/>
                      </a:lnTo>
                      <a:lnTo>
                        <a:pt x="6" y="69"/>
                      </a:lnTo>
                      <a:lnTo>
                        <a:pt x="26" y="66"/>
                      </a:lnTo>
                      <a:lnTo>
                        <a:pt x="24" y="50"/>
                      </a:lnTo>
                      <a:lnTo>
                        <a:pt x="23" y="33"/>
                      </a:lnTo>
                      <a:lnTo>
                        <a:pt x="21" y="16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2" name="Freeform 139"/>
                <p:cNvSpPr>
                  <a:spLocks/>
                </p:cNvSpPr>
                <p:nvPr/>
              </p:nvSpPr>
              <p:spPr bwMode="auto">
                <a:xfrm>
                  <a:off x="1044" y="2711"/>
                  <a:ext cx="30" cy="77"/>
                </a:xfrm>
                <a:custGeom>
                  <a:avLst/>
                  <a:gdLst>
                    <a:gd name="T0" fmla="*/ 20 w 30"/>
                    <a:gd name="T1" fmla="*/ 0 h 77"/>
                    <a:gd name="T2" fmla="*/ 0 w 30"/>
                    <a:gd name="T3" fmla="*/ 6 h 77"/>
                    <a:gd name="T4" fmla="*/ 1 w 30"/>
                    <a:gd name="T5" fmla="*/ 24 h 77"/>
                    <a:gd name="T6" fmla="*/ 3 w 30"/>
                    <a:gd name="T7" fmla="*/ 41 h 77"/>
                    <a:gd name="T8" fmla="*/ 6 w 30"/>
                    <a:gd name="T9" fmla="*/ 60 h 77"/>
                    <a:gd name="T10" fmla="*/ 9 w 30"/>
                    <a:gd name="T11" fmla="*/ 77 h 77"/>
                    <a:gd name="T12" fmla="*/ 30 w 30"/>
                    <a:gd name="T13" fmla="*/ 68 h 77"/>
                    <a:gd name="T14" fmla="*/ 27 w 30"/>
                    <a:gd name="T15" fmla="*/ 52 h 77"/>
                    <a:gd name="T16" fmla="*/ 24 w 30"/>
                    <a:gd name="T17" fmla="*/ 35 h 77"/>
                    <a:gd name="T18" fmla="*/ 23 w 30"/>
                    <a:gd name="T19" fmla="*/ 18 h 77"/>
                    <a:gd name="T20" fmla="*/ 20 w 30"/>
                    <a:gd name="T21" fmla="*/ 0 h 7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0" h="77">
                      <a:moveTo>
                        <a:pt x="20" y="0"/>
                      </a:moveTo>
                      <a:lnTo>
                        <a:pt x="0" y="6"/>
                      </a:lnTo>
                      <a:lnTo>
                        <a:pt x="1" y="24"/>
                      </a:lnTo>
                      <a:lnTo>
                        <a:pt x="3" y="41"/>
                      </a:lnTo>
                      <a:lnTo>
                        <a:pt x="6" y="60"/>
                      </a:lnTo>
                      <a:lnTo>
                        <a:pt x="9" y="77"/>
                      </a:lnTo>
                      <a:lnTo>
                        <a:pt x="30" y="68"/>
                      </a:lnTo>
                      <a:lnTo>
                        <a:pt x="27" y="52"/>
                      </a:lnTo>
                      <a:lnTo>
                        <a:pt x="24" y="35"/>
                      </a:lnTo>
                      <a:lnTo>
                        <a:pt x="23" y="18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3" name="Freeform 140"/>
                <p:cNvSpPr>
                  <a:spLocks/>
                </p:cNvSpPr>
                <p:nvPr/>
              </p:nvSpPr>
              <p:spPr bwMode="auto">
                <a:xfrm>
                  <a:off x="1126" y="2988"/>
                  <a:ext cx="61" cy="88"/>
                </a:xfrm>
                <a:custGeom>
                  <a:avLst/>
                  <a:gdLst>
                    <a:gd name="T0" fmla="*/ 36 w 61"/>
                    <a:gd name="T1" fmla="*/ 27 h 88"/>
                    <a:gd name="T2" fmla="*/ 30 w 61"/>
                    <a:gd name="T3" fmla="*/ 20 h 88"/>
                    <a:gd name="T4" fmla="*/ 26 w 61"/>
                    <a:gd name="T5" fmla="*/ 13 h 88"/>
                    <a:gd name="T6" fmla="*/ 20 w 61"/>
                    <a:gd name="T7" fmla="*/ 7 h 88"/>
                    <a:gd name="T8" fmla="*/ 16 w 61"/>
                    <a:gd name="T9" fmla="*/ 0 h 88"/>
                    <a:gd name="T10" fmla="*/ 0 w 61"/>
                    <a:gd name="T11" fmla="*/ 17 h 88"/>
                    <a:gd name="T12" fmla="*/ 6 w 61"/>
                    <a:gd name="T13" fmla="*/ 26 h 88"/>
                    <a:gd name="T14" fmla="*/ 12 w 61"/>
                    <a:gd name="T15" fmla="*/ 36 h 88"/>
                    <a:gd name="T16" fmla="*/ 17 w 61"/>
                    <a:gd name="T17" fmla="*/ 45 h 88"/>
                    <a:gd name="T18" fmla="*/ 23 w 61"/>
                    <a:gd name="T19" fmla="*/ 53 h 88"/>
                    <a:gd name="T20" fmla="*/ 29 w 61"/>
                    <a:gd name="T21" fmla="*/ 62 h 88"/>
                    <a:gd name="T22" fmla="*/ 35 w 61"/>
                    <a:gd name="T23" fmla="*/ 70 h 88"/>
                    <a:gd name="T24" fmla="*/ 42 w 61"/>
                    <a:gd name="T25" fmla="*/ 79 h 88"/>
                    <a:gd name="T26" fmla="*/ 48 w 61"/>
                    <a:gd name="T27" fmla="*/ 88 h 88"/>
                    <a:gd name="T28" fmla="*/ 61 w 61"/>
                    <a:gd name="T29" fmla="*/ 72 h 88"/>
                    <a:gd name="T30" fmla="*/ 53 w 61"/>
                    <a:gd name="T31" fmla="*/ 60 h 88"/>
                    <a:gd name="T32" fmla="*/ 46 w 61"/>
                    <a:gd name="T33" fmla="*/ 49 h 88"/>
                    <a:gd name="T34" fmla="*/ 40 w 61"/>
                    <a:gd name="T35" fmla="*/ 39 h 88"/>
                    <a:gd name="T36" fmla="*/ 36 w 61"/>
                    <a:gd name="T37" fmla="*/ 27 h 8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1" h="88">
                      <a:moveTo>
                        <a:pt x="36" y="27"/>
                      </a:moveTo>
                      <a:lnTo>
                        <a:pt x="30" y="20"/>
                      </a:lnTo>
                      <a:lnTo>
                        <a:pt x="26" y="13"/>
                      </a:lnTo>
                      <a:lnTo>
                        <a:pt x="20" y="7"/>
                      </a:lnTo>
                      <a:lnTo>
                        <a:pt x="16" y="0"/>
                      </a:lnTo>
                      <a:lnTo>
                        <a:pt x="0" y="17"/>
                      </a:lnTo>
                      <a:lnTo>
                        <a:pt x="6" y="26"/>
                      </a:lnTo>
                      <a:lnTo>
                        <a:pt x="12" y="36"/>
                      </a:lnTo>
                      <a:lnTo>
                        <a:pt x="17" y="45"/>
                      </a:lnTo>
                      <a:lnTo>
                        <a:pt x="23" y="53"/>
                      </a:lnTo>
                      <a:lnTo>
                        <a:pt x="29" y="62"/>
                      </a:lnTo>
                      <a:lnTo>
                        <a:pt x="35" y="70"/>
                      </a:lnTo>
                      <a:lnTo>
                        <a:pt x="42" y="79"/>
                      </a:lnTo>
                      <a:lnTo>
                        <a:pt x="48" y="88"/>
                      </a:lnTo>
                      <a:lnTo>
                        <a:pt x="61" y="72"/>
                      </a:lnTo>
                      <a:lnTo>
                        <a:pt x="53" y="60"/>
                      </a:lnTo>
                      <a:lnTo>
                        <a:pt x="46" y="49"/>
                      </a:lnTo>
                      <a:lnTo>
                        <a:pt x="40" y="39"/>
                      </a:lnTo>
                      <a:lnTo>
                        <a:pt x="36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4" name="Freeform 141"/>
                <p:cNvSpPr>
                  <a:spLocks/>
                </p:cNvSpPr>
                <p:nvPr/>
              </p:nvSpPr>
              <p:spPr bwMode="auto">
                <a:xfrm>
                  <a:off x="1053" y="2779"/>
                  <a:ext cx="24" cy="28"/>
                </a:xfrm>
                <a:custGeom>
                  <a:avLst/>
                  <a:gdLst>
                    <a:gd name="T0" fmla="*/ 21 w 24"/>
                    <a:gd name="T1" fmla="*/ 0 h 28"/>
                    <a:gd name="T2" fmla="*/ 0 w 24"/>
                    <a:gd name="T3" fmla="*/ 9 h 28"/>
                    <a:gd name="T4" fmla="*/ 0 w 24"/>
                    <a:gd name="T5" fmla="*/ 13 h 28"/>
                    <a:gd name="T6" fmla="*/ 1 w 24"/>
                    <a:gd name="T7" fmla="*/ 17 h 28"/>
                    <a:gd name="T8" fmla="*/ 1 w 24"/>
                    <a:gd name="T9" fmla="*/ 22 h 28"/>
                    <a:gd name="T10" fmla="*/ 1 w 24"/>
                    <a:gd name="T11" fmla="*/ 28 h 28"/>
                    <a:gd name="T12" fmla="*/ 24 w 24"/>
                    <a:gd name="T13" fmla="*/ 16 h 28"/>
                    <a:gd name="T14" fmla="*/ 23 w 24"/>
                    <a:gd name="T15" fmla="*/ 12 h 28"/>
                    <a:gd name="T16" fmla="*/ 23 w 24"/>
                    <a:gd name="T17" fmla="*/ 7 h 28"/>
                    <a:gd name="T18" fmla="*/ 23 w 24"/>
                    <a:gd name="T19" fmla="*/ 4 h 28"/>
                    <a:gd name="T20" fmla="*/ 21 w 24"/>
                    <a:gd name="T21" fmla="*/ 0 h 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4" h="28">
                      <a:moveTo>
                        <a:pt x="21" y="0"/>
                      </a:moveTo>
                      <a:lnTo>
                        <a:pt x="0" y="9"/>
                      </a:lnTo>
                      <a:lnTo>
                        <a:pt x="0" y="13"/>
                      </a:lnTo>
                      <a:lnTo>
                        <a:pt x="1" y="17"/>
                      </a:lnTo>
                      <a:lnTo>
                        <a:pt x="1" y="22"/>
                      </a:lnTo>
                      <a:lnTo>
                        <a:pt x="1" y="28"/>
                      </a:lnTo>
                      <a:lnTo>
                        <a:pt x="24" y="16"/>
                      </a:lnTo>
                      <a:lnTo>
                        <a:pt x="23" y="12"/>
                      </a:lnTo>
                      <a:lnTo>
                        <a:pt x="23" y="7"/>
                      </a:lnTo>
                      <a:lnTo>
                        <a:pt x="23" y="4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5" name="Freeform 142"/>
                <p:cNvSpPr>
                  <a:spLocks/>
                </p:cNvSpPr>
                <p:nvPr/>
              </p:nvSpPr>
              <p:spPr bwMode="auto">
                <a:xfrm>
                  <a:off x="1178" y="3066"/>
                  <a:ext cx="62" cy="69"/>
                </a:xfrm>
                <a:custGeom>
                  <a:avLst/>
                  <a:gdLst>
                    <a:gd name="T0" fmla="*/ 13 w 62"/>
                    <a:gd name="T1" fmla="*/ 0 h 69"/>
                    <a:gd name="T2" fmla="*/ 0 w 62"/>
                    <a:gd name="T3" fmla="*/ 17 h 69"/>
                    <a:gd name="T4" fmla="*/ 6 w 62"/>
                    <a:gd name="T5" fmla="*/ 24 h 69"/>
                    <a:gd name="T6" fmla="*/ 11 w 62"/>
                    <a:gd name="T7" fmla="*/ 30 h 69"/>
                    <a:gd name="T8" fmla="*/ 17 w 62"/>
                    <a:gd name="T9" fmla="*/ 37 h 69"/>
                    <a:gd name="T10" fmla="*/ 23 w 62"/>
                    <a:gd name="T11" fmla="*/ 43 h 69"/>
                    <a:gd name="T12" fmla="*/ 30 w 62"/>
                    <a:gd name="T13" fmla="*/ 50 h 69"/>
                    <a:gd name="T14" fmla="*/ 36 w 62"/>
                    <a:gd name="T15" fmla="*/ 56 h 69"/>
                    <a:gd name="T16" fmla="*/ 43 w 62"/>
                    <a:gd name="T17" fmla="*/ 63 h 69"/>
                    <a:gd name="T18" fmla="*/ 49 w 62"/>
                    <a:gd name="T19" fmla="*/ 69 h 69"/>
                    <a:gd name="T20" fmla="*/ 62 w 62"/>
                    <a:gd name="T21" fmla="*/ 52 h 69"/>
                    <a:gd name="T22" fmla="*/ 55 w 62"/>
                    <a:gd name="T23" fmla="*/ 46 h 69"/>
                    <a:gd name="T24" fmla="*/ 49 w 62"/>
                    <a:gd name="T25" fmla="*/ 40 h 69"/>
                    <a:gd name="T26" fmla="*/ 42 w 62"/>
                    <a:gd name="T27" fmla="*/ 33 h 69"/>
                    <a:gd name="T28" fmla="*/ 36 w 62"/>
                    <a:gd name="T29" fmla="*/ 27 h 69"/>
                    <a:gd name="T30" fmla="*/ 30 w 62"/>
                    <a:gd name="T31" fmla="*/ 20 h 69"/>
                    <a:gd name="T32" fmla="*/ 24 w 62"/>
                    <a:gd name="T33" fmla="*/ 14 h 69"/>
                    <a:gd name="T34" fmla="*/ 19 w 62"/>
                    <a:gd name="T35" fmla="*/ 7 h 69"/>
                    <a:gd name="T36" fmla="*/ 13 w 62"/>
                    <a:gd name="T37" fmla="*/ 0 h 6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2" h="69">
                      <a:moveTo>
                        <a:pt x="13" y="0"/>
                      </a:moveTo>
                      <a:lnTo>
                        <a:pt x="0" y="17"/>
                      </a:lnTo>
                      <a:lnTo>
                        <a:pt x="6" y="24"/>
                      </a:lnTo>
                      <a:lnTo>
                        <a:pt x="11" y="30"/>
                      </a:lnTo>
                      <a:lnTo>
                        <a:pt x="17" y="37"/>
                      </a:lnTo>
                      <a:lnTo>
                        <a:pt x="23" y="43"/>
                      </a:lnTo>
                      <a:lnTo>
                        <a:pt x="30" y="50"/>
                      </a:lnTo>
                      <a:lnTo>
                        <a:pt x="36" y="56"/>
                      </a:lnTo>
                      <a:lnTo>
                        <a:pt x="43" y="63"/>
                      </a:lnTo>
                      <a:lnTo>
                        <a:pt x="49" y="69"/>
                      </a:lnTo>
                      <a:lnTo>
                        <a:pt x="62" y="52"/>
                      </a:lnTo>
                      <a:lnTo>
                        <a:pt x="55" y="46"/>
                      </a:lnTo>
                      <a:lnTo>
                        <a:pt x="49" y="40"/>
                      </a:lnTo>
                      <a:lnTo>
                        <a:pt x="42" y="33"/>
                      </a:lnTo>
                      <a:lnTo>
                        <a:pt x="36" y="27"/>
                      </a:lnTo>
                      <a:lnTo>
                        <a:pt x="30" y="20"/>
                      </a:lnTo>
                      <a:lnTo>
                        <a:pt x="24" y="14"/>
                      </a:lnTo>
                      <a:lnTo>
                        <a:pt x="19" y="7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6" name="Freeform 143"/>
                <p:cNvSpPr>
                  <a:spLocks/>
                </p:cNvSpPr>
                <p:nvPr/>
              </p:nvSpPr>
              <p:spPr bwMode="auto">
                <a:xfrm>
                  <a:off x="1174" y="3060"/>
                  <a:ext cx="17" cy="23"/>
                </a:xfrm>
                <a:custGeom>
                  <a:avLst/>
                  <a:gdLst>
                    <a:gd name="T0" fmla="*/ 13 w 17"/>
                    <a:gd name="T1" fmla="*/ 0 h 23"/>
                    <a:gd name="T2" fmla="*/ 0 w 17"/>
                    <a:gd name="T3" fmla="*/ 16 h 23"/>
                    <a:gd name="T4" fmla="*/ 1 w 17"/>
                    <a:gd name="T5" fmla="*/ 17 h 23"/>
                    <a:gd name="T6" fmla="*/ 2 w 17"/>
                    <a:gd name="T7" fmla="*/ 19 h 23"/>
                    <a:gd name="T8" fmla="*/ 2 w 17"/>
                    <a:gd name="T9" fmla="*/ 22 h 23"/>
                    <a:gd name="T10" fmla="*/ 4 w 17"/>
                    <a:gd name="T11" fmla="*/ 23 h 23"/>
                    <a:gd name="T12" fmla="*/ 17 w 17"/>
                    <a:gd name="T13" fmla="*/ 6 h 23"/>
                    <a:gd name="T14" fmla="*/ 15 w 17"/>
                    <a:gd name="T15" fmla="*/ 4 h 23"/>
                    <a:gd name="T16" fmla="*/ 15 w 17"/>
                    <a:gd name="T17" fmla="*/ 3 h 23"/>
                    <a:gd name="T18" fmla="*/ 14 w 17"/>
                    <a:gd name="T19" fmla="*/ 1 h 23"/>
                    <a:gd name="T20" fmla="*/ 13 w 17"/>
                    <a:gd name="T21" fmla="*/ 0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7" h="23">
                      <a:moveTo>
                        <a:pt x="13" y="0"/>
                      </a:moveTo>
                      <a:lnTo>
                        <a:pt x="0" y="16"/>
                      </a:lnTo>
                      <a:lnTo>
                        <a:pt x="1" y="17"/>
                      </a:lnTo>
                      <a:lnTo>
                        <a:pt x="2" y="19"/>
                      </a:lnTo>
                      <a:lnTo>
                        <a:pt x="2" y="22"/>
                      </a:lnTo>
                      <a:lnTo>
                        <a:pt x="4" y="23"/>
                      </a:lnTo>
                      <a:lnTo>
                        <a:pt x="17" y="6"/>
                      </a:lnTo>
                      <a:lnTo>
                        <a:pt x="15" y="4"/>
                      </a:lnTo>
                      <a:lnTo>
                        <a:pt x="15" y="3"/>
                      </a:lnTo>
                      <a:lnTo>
                        <a:pt x="14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7" name="Freeform 144"/>
                <p:cNvSpPr>
                  <a:spLocks/>
                </p:cNvSpPr>
                <p:nvPr/>
              </p:nvSpPr>
              <p:spPr bwMode="auto">
                <a:xfrm>
                  <a:off x="1227" y="3118"/>
                  <a:ext cx="21" cy="25"/>
                </a:xfrm>
                <a:custGeom>
                  <a:avLst/>
                  <a:gdLst>
                    <a:gd name="T0" fmla="*/ 13 w 21"/>
                    <a:gd name="T1" fmla="*/ 0 h 25"/>
                    <a:gd name="T2" fmla="*/ 0 w 21"/>
                    <a:gd name="T3" fmla="*/ 17 h 25"/>
                    <a:gd name="T4" fmla="*/ 3 w 21"/>
                    <a:gd name="T5" fmla="*/ 18 h 25"/>
                    <a:gd name="T6" fmla="*/ 6 w 21"/>
                    <a:gd name="T7" fmla="*/ 21 h 25"/>
                    <a:gd name="T8" fmla="*/ 7 w 21"/>
                    <a:gd name="T9" fmla="*/ 23 h 25"/>
                    <a:gd name="T10" fmla="*/ 10 w 21"/>
                    <a:gd name="T11" fmla="*/ 25 h 25"/>
                    <a:gd name="T12" fmla="*/ 21 w 21"/>
                    <a:gd name="T13" fmla="*/ 7 h 25"/>
                    <a:gd name="T14" fmla="*/ 20 w 21"/>
                    <a:gd name="T15" fmla="*/ 5 h 25"/>
                    <a:gd name="T16" fmla="*/ 17 w 21"/>
                    <a:gd name="T17" fmla="*/ 4 h 25"/>
                    <a:gd name="T18" fmla="*/ 16 w 21"/>
                    <a:gd name="T19" fmla="*/ 1 h 25"/>
                    <a:gd name="T20" fmla="*/ 13 w 21"/>
                    <a:gd name="T21" fmla="*/ 0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1" h="25">
                      <a:moveTo>
                        <a:pt x="13" y="0"/>
                      </a:moveTo>
                      <a:lnTo>
                        <a:pt x="0" y="17"/>
                      </a:lnTo>
                      <a:lnTo>
                        <a:pt x="3" y="18"/>
                      </a:lnTo>
                      <a:lnTo>
                        <a:pt x="6" y="21"/>
                      </a:lnTo>
                      <a:lnTo>
                        <a:pt x="7" y="23"/>
                      </a:lnTo>
                      <a:lnTo>
                        <a:pt x="10" y="25"/>
                      </a:lnTo>
                      <a:lnTo>
                        <a:pt x="21" y="7"/>
                      </a:lnTo>
                      <a:lnTo>
                        <a:pt x="20" y="5"/>
                      </a:lnTo>
                      <a:lnTo>
                        <a:pt x="17" y="4"/>
                      </a:lnTo>
                      <a:lnTo>
                        <a:pt x="16" y="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8" name="Freeform 145"/>
                <p:cNvSpPr>
                  <a:spLocks/>
                </p:cNvSpPr>
                <p:nvPr/>
              </p:nvSpPr>
              <p:spPr bwMode="auto">
                <a:xfrm>
                  <a:off x="1133" y="2926"/>
                  <a:ext cx="61" cy="62"/>
                </a:xfrm>
                <a:custGeom>
                  <a:avLst/>
                  <a:gdLst>
                    <a:gd name="T0" fmla="*/ 59 w 61"/>
                    <a:gd name="T1" fmla="*/ 0 h 62"/>
                    <a:gd name="T2" fmla="*/ 0 w 61"/>
                    <a:gd name="T3" fmla="*/ 48 h 62"/>
                    <a:gd name="T4" fmla="*/ 3 w 61"/>
                    <a:gd name="T5" fmla="*/ 50 h 62"/>
                    <a:gd name="T6" fmla="*/ 5 w 61"/>
                    <a:gd name="T7" fmla="*/ 55 h 62"/>
                    <a:gd name="T8" fmla="*/ 7 w 61"/>
                    <a:gd name="T9" fmla="*/ 59 h 62"/>
                    <a:gd name="T10" fmla="*/ 9 w 61"/>
                    <a:gd name="T11" fmla="*/ 62 h 62"/>
                    <a:gd name="T12" fmla="*/ 61 w 61"/>
                    <a:gd name="T13" fmla="*/ 3 h 62"/>
                    <a:gd name="T14" fmla="*/ 61 w 61"/>
                    <a:gd name="T15" fmla="*/ 3 h 62"/>
                    <a:gd name="T16" fmla="*/ 61 w 61"/>
                    <a:gd name="T17" fmla="*/ 1 h 62"/>
                    <a:gd name="T18" fmla="*/ 59 w 61"/>
                    <a:gd name="T19" fmla="*/ 1 h 62"/>
                    <a:gd name="T20" fmla="*/ 59 w 61"/>
                    <a:gd name="T21" fmla="*/ 0 h 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1" h="62">
                      <a:moveTo>
                        <a:pt x="59" y="0"/>
                      </a:moveTo>
                      <a:lnTo>
                        <a:pt x="0" y="48"/>
                      </a:lnTo>
                      <a:lnTo>
                        <a:pt x="3" y="50"/>
                      </a:lnTo>
                      <a:lnTo>
                        <a:pt x="5" y="55"/>
                      </a:lnTo>
                      <a:lnTo>
                        <a:pt x="7" y="59"/>
                      </a:lnTo>
                      <a:lnTo>
                        <a:pt x="9" y="62"/>
                      </a:lnTo>
                      <a:lnTo>
                        <a:pt x="61" y="3"/>
                      </a:lnTo>
                      <a:lnTo>
                        <a:pt x="61" y="1"/>
                      </a:lnTo>
                      <a:lnTo>
                        <a:pt x="59" y="1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39" name="Freeform 146"/>
                <p:cNvSpPr>
                  <a:spLocks/>
                </p:cNvSpPr>
                <p:nvPr/>
              </p:nvSpPr>
              <p:spPr bwMode="auto">
                <a:xfrm>
                  <a:off x="1087" y="2341"/>
                  <a:ext cx="69" cy="42"/>
                </a:xfrm>
                <a:custGeom>
                  <a:avLst/>
                  <a:gdLst>
                    <a:gd name="T0" fmla="*/ 69 w 69"/>
                    <a:gd name="T1" fmla="*/ 39 h 42"/>
                    <a:gd name="T2" fmla="*/ 5 w 69"/>
                    <a:gd name="T3" fmla="*/ 0 h 42"/>
                    <a:gd name="T4" fmla="*/ 3 w 69"/>
                    <a:gd name="T5" fmla="*/ 3 h 42"/>
                    <a:gd name="T6" fmla="*/ 3 w 69"/>
                    <a:gd name="T7" fmla="*/ 6 h 42"/>
                    <a:gd name="T8" fmla="*/ 2 w 69"/>
                    <a:gd name="T9" fmla="*/ 9 h 42"/>
                    <a:gd name="T10" fmla="*/ 0 w 69"/>
                    <a:gd name="T11" fmla="*/ 12 h 42"/>
                    <a:gd name="T12" fmla="*/ 68 w 69"/>
                    <a:gd name="T13" fmla="*/ 42 h 42"/>
                    <a:gd name="T14" fmla="*/ 69 w 69"/>
                    <a:gd name="T15" fmla="*/ 39 h 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9" h="42">
                      <a:moveTo>
                        <a:pt x="69" y="39"/>
                      </a:moveTo>
                      <a:lnTo>
                        <a:pt x="5" y="0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68" y="42"/>
                      </a:lnTo>
                      <a:lnTo>
                        <a:pt x="6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0" name="Freeform 147"/>
                <p:cNvSpPr>
                  <a:spLocks/>
                </p:cNvSpPr>
                <p:nvPr/>
              </p:nvSpPr>
              <p:spPr bwMode="auto">
                <a:xfrm>
                  <a:off x="1066" y="2436"/>
                  <a:ext cx="76" cy="22"/>
                </a:xfrm>
                <a:custGeom>
                  <a:avLst/>
                  <a:gdLst>
                    <a:gd name="T0" fmla="*/ 76 w 76"/>
                    <a:gd name="T1" fmla="*/ 21 h 22"/>
                    <a:gd name="T2" fmla="*/ 1 w 76"/>
                    <a:gd name="T3" fmla="*/ 0 h 22"/>
                    <a:gd name="T4" fmla="*/ 1 w 76"/>
                    <a:gd name="T5" fmla="*/ 3 h 22"/>
                    <a:gd name="T6" fmla="*/ 1 w 76"/>
                    <a:gd name="T7" fmla="*/ 5 h 22"/>
                    <a:gd name="T8" fmla="*/ 0 w 76"/>
                    <a:gd name="T9" fmla="*/ 8 h 22"/>
                    <a:gd name="T10" fmla="*/ 0 w 76"/>
                    <a:gd name="T11" fmla="*/ 11 h 22"/>
                    <a:gd name="T12" fmla="*/ 76 w 76"/>
                    <a:gd name="T13" fmla="*/ 22 h 22"/>
                    <a:gd name="T14" fmla="*/ 76 w 76"/>
                    <a:gd name="T15" fmla="*/ 21 h 22"/>
                    <a:gd name="T16" fmla="*/ 76 w 76"/>
                    <a:gd name="T17" fmla="*/ 21 h 22"/>
                    <a:gd name="T18" fmla="*/ 76 w 76"/>
                    <a:gd name="T19" fmla="*/ 21 h 22"/>
                    <a:gd name="T20" fmla="*/ 76 w 76"/>
                    <a:gd name="T21" fmla="*/ 21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6" h="22">
                      <a:moveTo>
                        <a:pt x="76" y="21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76" y="22"/>
                      </a:lnTo>
                      <a:lnTo>
                        <a:pt x="76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1" name="Freeform 148"/>
                <p:cNvSpPr>
                  <a:spLocks/>
                </p:cNvSpPr>
                <p:nvPr/>
              </p:nvSpPr>
              <p:spPr bwMode="auto">
                <a:xfrm>
                  <a:off x="1125" y="2251"/>
                  <a:ext cx="53" cy="50"/>
                </a:xfrm>
                <a:custGeom>
                  <a:avLst/>
                  <a:gdLst>
                    <a:gd name="T0" fmla="*/ 53 w 53"/>
                    <a:gd name="T1" fmla="*/ 44 h 50"/>
                    <a:gd name="T2" fmla="*/ 7 w 53"/>
                    <a:gd name="T3" fmla="*/ 0 h 50"/>
                    <a:gd name="T4" fmla="*/ 5 w 53"/>
                    <a:gd name="T5" fmla="*/ 1 h 50"/>
                    <a:gd name="T6" fmla="*/ 5 w 53"/>
                    <a:gd name="T7" fmla="*/ 4 h 50"/>
                    <a:gd name="T8" fmla="*/ 4 w 53"/>
                    <a:gd name="T9" fmla="*/ 5 h 50"/>
                    <a:gd name="T10" fmla="*/ 3 w 53"/>
                    <a:gd name="T11" fmla="*/ 7 h 50"/>
                    <a:gd name="T12" fmla="*/ 1 w 53"/>
                    <a:gd name="T13" fmla="*/ 8 h 50"/>
                    <a:gd name="T14" fmla="*/ 1 w 53"/>
                    <a:gd name="T15" fmla="*/ 11 h 50"/>
                    <a:gd name="T16" fmla="*/ 1 w 53"/>
                    <a:gd name="T17" fmla="*/ 13 h 50"/>
                    <a:gd name="T18" fmla="*/ 0 w 53"/>
                    <a:gd name="T19" fmla="*/ 16 h 50"/>
                    <a:gd name="T20" fmla="*/ 50 w 53"/>
                    <a:gd name="T21" fmla="*/ 50 h 50"/>
                    <a:gd name="T22" fmla="*/ 53 w 53"/>
                    <a:gd name="T23" fmla="*/ 44 h 5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53" h="50">
                      <a:moveTo>
                        <a:pt x="53" y="44"/>
                      </a:move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5" y="4"/>
                      </a:lnTo>
                      <a:lnTo>
                        <a:pt x="4" y="5"/>
                      </a:lnTo>
                      <a:lnTo>
                        <a:pt x="3" y="7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0" y="16"/>
                      </a:lnTo>
                      <a:lnTo>
                        <a:pt x="50" y="50"/>
                      </a:lnTo>
                      <a:lnTo>
                        <a:pt x="53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2" name="Freeform 149"/>
                <p:cNvSpPr>
                  <a:spLocks/>
                </p:cNvSpPr>
                <p:nvPr/>
              </p:nvSpPr>
              <p:spPr bwMode="auto">
                <a:xfrm>
                  <a:off x="1057" y="2618"/>
                  <a:ext cx="76" cy="16"/>
                </a:xfrm>
                <a:custGeom>
                  <a:avLst/>
                  <a:gdLst>
                    <a:gd name="T0" fmla="*/ 75 w 76"/>
                    <a:gd name="T1" fmla="*/ 0 h 16"/>
                    <a:gd name="T2" fmla="*/ 0 w 76"/>
                    <a:gd name="T3" fmla="*/ 3 h 16"/>
                    <a:gd name="T4" fmla="*/ 0 w 76"/>
                    <a:gd name="T5" fmla="*/ 6 h 16"/>
                    <a:gd name="T6" fmla="*/ 0 w 76"/>
                    <a:gd name="T7" fmla="*/ 9 h 16"/>
                    <a:gd name="T8" fmla="*/ 0 w 76"/>
                    <a:gd name="T9" fmla="*/ 13 h 16"/>
                    <a:gd name="T10" fmla="*/ 0 w 76"/>
                    <a:gd name="T11" fmla="*/ 16 h 16"/>
                    <a:gd name="T12" fmla="*/ 76 w 76"/>
                    <a:gd name="T13" fmla="*/ 4 h 16"/>
                    <a:gd name="T14" fmla="*/ 76 w 76"/>
                    <a:gd name="T15" fmla="*/ 3 h 16"/>
                    <a:gd name="T16" fmla="*/ 76 w 76"/>
                    <a:gd name="T17" fmla="*/ 1 h 16"/>
                    <a:gd name="T18" fmla="*/ 75 w 76"/>
                    <a:gd name="T19" fmla="*/ 1 h 16"/>
                    <a:gd name="T20" fmla="*/ 75 w 76"/>
                    <a:gd name="T21" fmla="*/ 0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6" h="16">
                      <a:moveTo>
                        <a:pt x="75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76" y="4"/>
                      </a:lnTo>
                      <a:lnTo>
                        <a:pt x="76" y="3"/>
                      </a:lnTo>
                      <a:lnTo>
                        <a:pt x="76" y="1"/>
                      </a:lnTo>
                      <a:lnTo>
                        <a:pt x="75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3" name="Freeform 150"/>
                <p:cNvSpPr>
                  <a:spLocks/>
                </p:cNvSpPr>
                <p:nvPr/>
              </p:nvSpPr>
              <p:spPr bwMode="auto">
                <a:xfrm>
                  <a:off x="1300" y="2079"/>
                  <a:ext cx="12" cy="32"/>
                </a:xfrm>
                <a:custGeom>
                  <a:avLst/>
                  <a:gdLst>
                    <a:gd name="T0" fmla="*/ 12 w 12"/>
                    <a:gd name="T1" fmla="*/ 31 h 32"/>
                    <a:gd name="T2" fmla="*/ 8 w 12"/>
                    <a:gd name="T3" fmla="*/ 0 h 32"/>
                    <a:gd name="T4" fmla="*/ 6 w 12"/>
                    <a:gd name="T5" fmla="*/ 2 h 32"/>
                    <a:gd name="T6" fmla="*/ 5 w 12"/>
                    <a:gd name="T7" fmla="*/ 2 h 32"/>
                    <a:gd name="T8" fmla="*/ 2 w 12"/>
                    <a:gd name="T9" fmla="*/ 3 h 32"/>
                    <a:gd name="T10" fmla="*/ 0 w 12"/>
                    <a:gd name="T11" fmla="*/ 5 h 32"/>
                    <a:gd name="T12" fmla="*/ 8 w 12"/>
                    <a:gd name="T13" fmla="*/ 32 h 32"/>
                    <a:gd name="T14" fmla="*/ 9 w 12"/>
                    <a:gd name="T15" fmla="*/ 32 h 32"/>
                    <a:gd name="T16" fmla="*/ 10 w 12"/>
                    <a:gd name="T17" fmla="*/ 31 h 32"/>
                    <a:gd name="T18" fmla="*/ 10 w 12"/>
                    <a:gd name="T19" fmla="*/ 31 h 32"/>
                    <a:gd name="T20" fmla="*/ 12 w 12"/>
                    <a:gd name="T21" fmla="*/ 31 h 3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2" h="32">
                      <a:moveTo>
                        <a:pt x="12" y="31"/>
                      </a:moveTo>
                      <a:lnTo>
                        <a:pt x="8" y="0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8" y="32"/>
                      </a:lnTo>
                      <a:lnTo>
                        <a:pt x="9" y="32"/>
                      </a:lnTo>
                      <a:lnTo>
                        <a:pt x="10" y="31"/>
                      </a:lnTo>
                      <a:lnTo>
                        <a:pt x="12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4" name="Freeform 151"/>
                <p:cNvSpPr>
                  <a:spLocks/>
                </p:cNvSpPr>
                <p:nvPr/>
              </p:nvSpPr>
              <p:spPr bwMode="auto">
                <a:xfrm>
                  <a:off x="1074" y="2753"/>
                  <a:ext cx="72" cy="42"/>
                </a:xfrm>
                <a:custGeom>
                  <a:avLst/>
                  <a:gdLst>
                    <a:gd name="T0" fmla="*/ 71 w 72"/>
                    <a:gd name="T1" fmla="*/ 0 h 42"/>
                    <a:gd name="T2" fmla="*/ 0 w 72"/>
                    <a:gd name="T3" fmla="*/ 26 h 42"/>
                    <a:gd name="T4" fmla="*/ 2 w 72"/>
                    <a:gd name="T5" fmla="*/ 30 h 42"/>
                    <a:gd name="T6" fmla="*/ 2 w 72"/>
                    <a:gd name="T7" fmla="*/ 33 h 42"/>
                    <a:gd name="T8" fmla="*/ 2 w 72"/>
                    <a:gd name="T9" fmla="*/ 38 h 42"/>
                    <a:gd name="T10" fmla="*/ 3 w 72"/>
                    <a:gd name="T11" fmla="*/ 42 h 42"/>
                    <a:gd name="T12" fmla="*/ 72 w 72"/>
                    <a:gd name="T13" fmla="*/ 9 h 42"/>
                    <a:gd name="T14" fmla="*/ 72 w 72"/>
                    <a:gd name="T15" fmla="*/ 6 h 42"/>
                    <a:gd name="T16" fmla="*/ 72 w 72"/>
                    <a:gd name="T17" fmla="*/ 5 h 42"/>
                    <a:gd name="T18" fmla="*/ 72 w 72"/>
                    <a:gd name="T19" fmla="*/ 2 h 42"/>
                    <a:gd name="T20" fmla="*/ 71 w 72"/>
                    <a:gd name="T21" fmla="*/ 0 h 4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2" h="42">
                      <a:moveTo>
                        <a:pt x="71" y="0"/>
                      </a:moveTo>
                      <a:lnTo>
                        <a:pt x="0" y="26"/>
                      </a:lnTo>
                      <a:lnTo>
                        <a:pt x="2" y="30"/>
                      </a:lnTo>
                      <a:lnTo>
                        <a:pt x="2" y="33"/>
                      </a:lnTo>
                      <a:lnTo>
                        <a:pt x="2" y="38"/>
                      </a:lnTo>
                      <a:lnTo>
                        <a:pt x="3" y="42"/>
                      </a:lnTo>
                      <a:lnTo>
                        <a:pt x="72" y="9"/>
                      </a:lnTo>
                      <a:lnTo>
                        <a:pt x="72" y="6"/>
                      </a:lnTo>
                      <a:lnTo>
                        <a:pt x="72" y="5"/>
                      </a:lnTo>
                      <a:lnTo>
                        <a:pt x="72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5" name="Freeform 152"/>
                <p:cNvSpPr>
                  <a:spLocks/>
                </p:cNvSpPr>
                <p:nvPr/>
              </p:nvSpPr>
              <p:spPr bwMode="auto">
                <a:xfrm>
                  <a:off x="1234" y="2117"/>
                  <a:ext cx="23" cy="30"/>
                </a:xfrm>
                <a:custGeom>
                  <a:avLst/>
                  <a:gdLst>
                    <a:gd name="T0" fmla="*/ 23 w 23"/>
                    <a:gd name="T1" fmla="*/ 26 h 30"/>
                    <a:gd name="T2" fmla="*/ 9 w 23"/>
                    <a:gd name="T3" fmla="*/ 0 h 30"/>
                    <a:gd name="T4" fmla="*/ 7 w 23"/>
                    <a:gd name="T5" fmla="*/ 1 h 30"/>
                    <a:gd name="T6" fmla="*/ 4 w 23"/>
                    <a:gd name="T7" fmla="*/ 4 h 30"/>
                    <a:gd name="T8" fmla="*/ 3 w 23"/>
                    <a:gd name="T9" fmla="*/ 6 h 30"/>
                    <a:gd name="T10" fmla="*/ 0 w 23"/>
                    <a:gd name="T11" fmla="*/ 7 h 30"/>
                    <a:gd name="T12" fmla="*/ 19 w 23"/>
                    <a:gd name="T13" fmla="*/ 30 h 30"/>
                    <a:gd name="T14" fmla="*/ 20 w 23"/>
                    <a:gd name="T15" fmla="*/ 29 h 30"/>
                    <a:gd name="T16" fmla="*/ 22 w 23"/>
                    <a:gd name="T17" fmla="*/ 27 h 30"/>
                    <a:gd name="T18" fmla="*/ 22 w 23"/>
                    <a:gd name="T19" fmla="*/ 27 h 30"/>
                    <a:gd name="T20" fmla="*/ 23 w 23"/>
                    <a:gd name="T21" fmla="*/ 26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3" h="30">
                      <a:moveTo>
                        <a:pt x="23" y="26"/>
                      </a:moveTo>
                      <a:lnTo>
                        <a:pt x="9" y="0"/>
                      </a:lnTo>
                      <a:lnTo>
                        <a:pt x="7" y="1"/>
                      </a:lnTo>
                      <a:lnTo>
                        <a:pt x="4" y="4"/>
                      </a:lnTo>
                      <a:lnTo>
                        <a:pt x="3" y="6"/>
                      </a:lnTo>
                      <a:lnTo>
                        <a:pt x="0" y="7"/>
                      </a:lnTo>
                      <a:lnTo>
                        <a:pt x="19" y="30"/>
                      </a:lnTo>
                      <a:lnTo>
                        <a:pt x="20" y="29"/>
                      </a:lnTo>
                      <a:lnTo>
                        <a:pt x="22" y="27"/>
                      </a:lnTo>
                      <a:lnTo>
                        <a:pt x="2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6" name="Freeform 153"/>
                <p:cNvSpPr>
                  <a:spLocks/>
                </p:cNvSpPr>
                <p:nvPr/>
              </p:nvSpPr>
              <p:spPr bwMode="auto">
                <a:xfrm>
                  <a:off x="1187" y="3005"/>
                  <a:ext cx="44" cy="61"/>
                </a:xfrm>
                <a:custGeom>
                  <a:avLst/>
                  <a:gdLst>
                    <a:gd name="T0" fmla="*/ 43 w 44"/>
                    <a:gd name="T1" fmla="*/ 0 h 61"/>
                    <a:gd name="T2" fmla="*/ 0 w 44"/>
                    <a:gd name="T3" fmla="*/ 55 h 61"/>
                    <a:gd name="T4" fmla="*/ 1 w 44"/>
                    <a:gd name="T5" fmla="*/ 56 h 61"/>
                    <a:gd name="T6" fmla="*/ 2 w 44"/>
                    <a:gd name="T7" fmla="*/ 58 h 61"/>
                    <a:gd name="T8" fmla="*/ 2 w 44"/>
                    <a:gd name="T9" fmla="*/ 59 h 61"/>
                    <a:gd name="T10" fmla="*/ 4 w 44"/>
                    <a:gd name="T11" fmla="*/ 61 h 61"/>
                    <a:gd name="T12" fmla="*/ 44 w 44"/>
                    <a:gd name="T13" fmla="*/ 2 h 61"/>
                    <a:gd name="T14" fmla="*/ 44 w 44"/>
                    <a:gd name="T15" fmla="*/ 2 h 61"/>
                    <a:gd name="T16" fmla="*/ 44 w 44"/>
                    <a:gd name="T17" fmla="*/ 0 h 61"/>
                    <a:gd name="T18" fmla="*/ 43 w 44"/>
                    <a:gd name="T19" fmla="*/ 0 h 61"/>
                    <a:gd name="T20" fmla="*/ 43 w 44"/>
                    <a:gd name="T21" fmla="*/ 0 h 6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4" h="61">
                      <a:moveTo>
                        <a:pt x="43" y="0"/>
                      </a:moveTo>
                      <a:lnTo>
                        <a:pt x="0" y="55"/>
                      </a:lnTo>
                      <a:lnTo>
                        <a:pt x="1" y="56"/>
                      </a:lnTo>
                      <a:lnTo>
                        <a:pt x="2" y="58"/>
                      </a:lnTo>
                      <a:lnTo>
                        <a:pt x="2" y="59"/>
                      </a:lnTo>
                      <a:lnTo>
                        <a:pt x="4" y="61"/>
                      </a:lnTo>
                      <a:lnTo>
                        <a:pt x="44" y="2"/>
                      </a:lnTo>
                      <a:lnTo>
                        <a:pt x="44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7" name="Freeform 154"/>
                <p:cNvSpPr>
                  <a:spLocks/>
                </p:cNvSpPr>
                <p:nvPr/>
              </p:nvSpPr>
              <p:spPr bwMode="auto">
                <a:xfrm>
                  <a:off x="1100" y="2848"/>
                  <a:ext cx="65" cy="64"/>
                </a:xfrm>
                <a:custGeom>
                  <a:avLst/>
                  <a:gdLst>
                    <a:gd name="T0" fmla="*/ 64 w 65"/>
                    <a:gd name="T1" fmla="*/ 0 h 64"/>
                    <a:gd name="T2" fmla="*/ 0 w 65"/>
                    <a:gd name="T3" fmla="*/ 42 h 64"/>
                    <a:gd name="T4" fmla="*/ 2 w 65"/>
                    <a:gd name="T5" fmla="*/ 48 h 64"/>
                    <a:gd name="T6" fmla="*/ 4 w 65"/>
                    <a:gd name="T7" fmla="*/ 52 h 64"/>
                    <a:gd name="T8" fmla="*/ 6 w 65"/>
                    <a:gd name="T9" fmla="*/ 58 h 64"/>
                    <a:gd name="T10" fmla="*/ 7 w 65"/>
                    <a:gd name="T11" fmla="*/ 64 h 64"/>
                    <a:gd name="T12" fmla="*/ 65 w 65"/>
                    <a:gd name="T13" fmla="*/ 9 h 64"/>
                    <a:gd name="T14" fmla="*/ 65 w 65"/>
                    <a:gd name="T15" fmla="*/ 6 h 64"/>
                    <a:gd name="T16" fmla="*/ 65 w 65"/>
                    <a:gd name="T17" fmla="*/ 5 h 64"/>
                    <a:gd name="T18" fmla="*/ 64 w 65"/>
                    <a:gd name="T19" fmla="*/ 2 h 64"/>
                    <a:gd name="T20" fmla="*/ 64 w 65"/>
                    <a:gd name="T21" fmla="*/ 0 h 6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5" h="64">
                      <a:moveTo>
                        <a:pt x="64" y="0"/>
                      </a:moveTo>
                      <a:lnTo>
                        <a:pt x="0" y="42"/>
                      </a:lnTo>
                      <a:lnTo>
                        <a:pt x="2" y="48"/>
                      </a:lnTo>
                      <a:lnTo>
                        <a:pt x="4" y="52"/>
                      </a:lnTo>
                      <a:lnTo>
                        <a:pt x="6" y="58"/>
                      </a:lnTo>
                      <a:lnTo>
                        <a:pt x="7" y="64"/>
                      </a:lnTo>
                      <a:lnTo>
                        <a:pt x="65" y="9"/>
                      </a:lnTo>
                      <a:lnTo>
                        <a:pt x="65" y="6"/>
                      </a:lnTo>
                      <a:lnTo>
                        <a:pt x="65" y="5"/>
                      </a:lnTo>
                      <a:lnTo>
                        <a:pt x="64" y="2"/>
                      </a:lnTo>
                      <a:lnTo>
                        <a:pt x="6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8" name="Freeform 155"/>
                <p:cNvSpPr>
                  <a:spLocks/>
                </p:cNvSpPr>
                <p:nvPr/>
              </p:nvSpPr>
              <p:spPr bwMode="auto">
                <a:xfrm>
                  <a:off x="1057" y="2507"/>
                  <a:ext cx="79" cy="35"/>
                </a:xfrm>
                <a:custGeom>
                  <a:avLst/>
                  <a:gdLst>
                    <a:gd name="T0" fmla="*/ 79 w 79"/>
                    <a:gd name="T1" fmla="*/ 27 h 35"/>
                    <a:gd name="T2" fmla="*/ 1 w 79"/>
                    <a:gd name="T3" fmla="*/ 0 h 35"/>
                    <a:gd name="T4" fmla="*/ 1 w 79"/>
                    <a:gd name="T5" fmla="*/ 6 h 35"/>
                    <a:gd name="T6" fmla="*/ 1 w 79"/>
                    <a:gd name="T7" fmla="*/ 12 h 35"/>
                    <a:gd name="T8" fmla="*/ 0 w 79"/>
                    <a:gd name="T9" fmla="*/ 17 h 35"/>
                    <a:gd name="T10" fmla="*/ 0 w 79"/>
                    <a:gd name="T11" fmla="*/ 23 h 35"/>
                    <a:gd name="T12" fmla="*/ 79 w 79"/>
                    <a:gd name="T13" fmla="*/ 35 h 35"/>
                    <a:gd name="T14" fmla="*/ 79 w 79"/>
                    <a:gd name="T15" fmla="*/ 27 h 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9" h="35">
                      <a:moveTo>
                        <a:pt x="79" y="27"/>
                      </a:moveTo>
                      <a:lnTo>
                        <a:pt x="1" y="0"/>
                      </a:lnTo>
                      <a:lnTo>
                        <a:pt x="1" y="6"/>
                      </a:lnTo>
                      <a:lnTo>
                        <a:pt x="1" y="12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79" y="35"/>
                      </a:lnTo>
                      <a:lnTo>
                        <a:pt x="7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49" name="Freeform 156"/>
                <p:cNvSpPr>
                  <a:spLocks/>
                </p:cNvSpPr>
                <p:nvPr/>
              </p:nvSpPr>
              <p:spPr bwMode="auto">
                <a:xfrm>
                  <a:off x="1165" y="2187"/>
                  <a:ext cx="39" cy="44"/>
                </a:xfrm>
                <a:custGeom>
                  <a:avLst/>
                  <a:gdLst>
                    <a:gd name="T0" fmla="*/ 39 w 39"/>
                    <a:gd name="T1" fmla="*/ 36 h 44"/>
                    <a:gd name="T2" fmla="*/ 7 w 39"/>
                    <a:gd name="T3" fmla="*/ 0 h 44"/>
                    <a:gd name="T4" fmla="*/ 6 w 39"/>
                    <a:gd name="T5" fmla="*/ 3 h 44"/>
                    <a:gd name="T6" fmla="*/ 3 w 39"/>
                    <a:gd name="T7" fmla="*/ 5 h 44"/>
                    <a:gd name="T8" fmla="*/ 1 w 39"/>
                    <a:gd name="T9" fmla="*/ 8 h 44"/>
                    <a:gd name="T10" fmla="*/ 0 w 39"/>
                    <a:gd name="T11" fmla="*/ 10 h 44"/>
                    <a:gd name="T12" fmla="*/ 39 w 39"/>
                    <a:gd name="T13" fmla="*/ 44 h 44"/>
                    <a:gd name="T14" fmla="*/ 39 w 39"/>
                    <a:gd name="T15" fmla="*/ 42 h 44"/>
                    <a:gd name="T16" fmla="*/ 39 w 39"/>
                    <a:gd name="T17" fmla="*/ 39 h 44"/>
                    <a:gd name="T18" fmla="*/ 39 w 39"/>
                    <a:gd name="T19" fmla="*/ 38 h 44"/>
                    <a:gd name="T20" fmla="*/ 39 w 39"/>
                    <a:gd name="T21" fmla="*/ 36 h 4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9" h="44">
                      <a:moveTo>
                        <a:pt x="39" y="36"/>
                      </a:moveTo>
                      <a:lnTo>
                        <a:pt x="7" y="0"/>
                      </a:lnTo>
                      <a:lnTo>
                        <a:pt x="6" y="3"/>
                      </a:lnTo>
                      <a:lnTo>
                        <a:pt x="3" y="5"/>
                      </a:lnTo>
                      <a:lnTo>
                        <a:pt x="1" y="8"/>
                      </a:lnTo>
                      <a:lnTo>
                        <a:pt x="0" y="10"/>
                      </a:lnTo>
                      <a:lnTo>
                        <a:pt x="39" y="44"/>
                      </a:lnTo>
                      <a:lnTo>
                        <a:pt x="39" y="42"/>
                      </a:lnTo>
                      <a:lnTo>
                        <a:pt x="39" y="39"/>
                      </a:lnTo>
                      <a:lnTo>
                        <a:pt x="39" y="38"/>
                      </a:lnTo>
                      <a:lnTo>
                        <a:pt x="39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0" name="Freeform 157"/>
                <p:cNvSpPr>
                  <a:spLocks/>
                </p:cNvSpPr>
                <p:nvPr/>
              </p:nvSpPr>
              <p:spPr bwMode="auto">
                <a:xfrm>
                  <a:off x="1063" y="2686"/>
                  <a:ext cx="76" cy="25"/>
                </a:xfrm>
                <a:custGeom>
                  <a:avLst/>
                  <a:gdLst>
                    <a:gd name="T0" fmla="*/ 76 w 76"/>
                    <a:gd name="T1" fmla="*/ 0 h 25"/>
                    <a:gd name="T2" fmla="*/ 0 w 76"/>
                    <a:gd name="T3" fmla="*/ 14 h 25"/>
                    <a:gd name="T4" fmla="*/ 1 w 76"/>
                    <a:gd name="T5" fmla="*/ 17 h 25"/>
                    <a:gd name="T6" fmla="*/ 1 w 76"/>
                    <a:gd name="T7" fmla="*/ 20 h 25"/>
                    <a:gd name="T8" fmla="*/ 1 w 76"/>
                    <a:gd name="T9" fmla="*/ 23 h 25"/>
                    <a:gd name="T10" fmla="*/ 1 w 76"/>
                    <a:gd name="T11" fmla="*/ 25 h 25"/>
                    <a:gd name="T12" fmla="*/ 76 w 76"/>
                    <a:gd name="T13" fmla="*/ 4 h 25"/>
                    <a:gd name="T14" fmla="*/ 76 w 76"/>
                    <a:gd name="T15" fmla="*/ 2 h 25"/>
                    <a:gd name="T16" fmla="*/ 76 w 76"/>
                    <a:gd name="T17" fmla="*/ 1 h 25"/>
                    <a:gd name="T18" fmla="*/ 76 w 76"/>
                    <a:gd name="T19" fmla="*/ 1 h 25"/>
                    <a:gd name="T20" fmla="*/ 76 w 76"/>
                    <a:gd name="T21" fmla="*/ 0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6" h="25">
                      <a:moveTo>
                        <a:pt x="76" y="0"/>
                      </a:moveTo>
                      <a:lnTo>
                        <a:pt x="0" y="14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76" y="4"/>
                      </a:lnTo>
                      <a:lnTo>
                        <a:pt x="76" y="2"/>
                      </a:lnTo>
                      <a:lnTo>
                        <a:pt x="76" y="1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1" name="Freeform 158"/>
                <p:cNvSpPr>
                  <a:spLocks/>
                </p:cNvSpPr>
                <p:nvPr/>
              </p:nvSpPr>
              <p:spPr bwMode="auto">
                <a:xfrm>
                  <a:off x="1627" y="3066"/>
                  <a:ext cx="18" cy="27"/>
                </a:xfrm>
                <a:custGeom>
                  <a:avLst/>
                  <a:gdLst>
                    <a:gd name="T0" fmla="*/ 0 w 18"/>
                    <a:gd name="T1" fmla="*/ 1 h 27"/>
                    <a:gd name="T2" fmla="*/ 13 w 18"/>
                    <a:gd name="T3" fmla="*/ 27 h 27"/>
                    <a:gd name="T4" fmla="*/ 15 w 18"/>
                    <a:gd name="T5" fmla="*/ 26 h 27"/>
                    <a:gd name="T6" fmla="*/ 16 w 18"/>
                    <a:gd name="T7" fmla="*/ 24 h 27"/>
                    <a:gd name="T8" fmla="*/ 16 w 18"/>
                    <a:gd name="T9" fmla="*/ 24 h 27"/>
                    <a:gd name="T10" fmla="*/ 18 w 18"/>
                    <a:gd name="T11" fmla="*/ 23 h 27"/>
                    <a:gd name="T12" fmla="*/ 3 w 18"/>
                    <a:gd name="T13" fmla="*/ 0 h 27"/>
                    <a:gd name="T14" fmla="*/ 0 w 18"/>
                    <a:gd name="T15" fmla="*/ 1 h 2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8" h="27">
                      <a:moveTo>
                        <a:pt x="0" y="1"/>
                      </a:moveTo>
                      <a:lnTo>
                        <a:pt x="13" y="27"/>
                      </a:lnTo>
                      <a:lnTo>
                        <a:pt x="15" y="26"/>
                      </a:lnTo>
                      <a:lnTo>
                        <a:pt x="16" y="24"/>
                      </a:lnTo>
                      <a:lnTo>
                        <a:pt x="18" y="23"/>
                      </a:lnTo>
                      <a:lnTo>
                        <a:pt x="3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2" name="Freeform 159"/>
                <p:cNvSpPr>
                  <a:spLocks/>
                </p:cNvSpPr>
                <p:nvPr/>
              </p:nvSpPr>
              <p:spPr bwMode="auto">
                <a:xfrm>
                  <a:off x="1571" y="3123"/>
                  <a:ext cx="16" cy="23"/>
                </a:xfrm>
                <a:custGeom>
                  <a:avLst/>
                  <a:gdLst>
                    <a:gd name="T0" fmla="*/ 0 w 16"/>
                    <a:gd name="T1" fmla="*/ 3 h 23"/>
                    <a:gd name="T2" fmla="*/ 10 w 16"/>
                    <a:gd name="T3" fmla="*/ 23 h 23"/>
                    <a:gd name="T4" fmla="*/ 12 w 16"/>
                    <a:gd name="T5" fmla="*/ 22 h 23"/>
                    <a:gd name="T6" fmla="*/ 13 w 16"/>
                    <a:gd name="T7" fmla="*/ 20 h 23"/>
                    <a:gd name="T8" fmla="*/ 14 w 16"/>
                    <a:gd name="T9" fmla="*/ 20 h 23"/>
                    <a:gd name="T10" fmla="*/ 16 w 16"/>
                    <a:gd name="T11" fmla="*/ 19 h 23"/>
                    <a:gd name="T12" fmla="*/ 4 w 16"/>
                    <a:gd name="T13" fmla="*/ 0 h 23"/>
                    <a:gd name="T14" fmla="*/ 0 w 16"/>
                    <a:gd name="T15" fmla="*/ 3 h 2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" h="23">
                      <a:moveTo>
                        <a:pt x="0" y="3"/>
                      </a:moveTo>
                      <a:lnTo>
                        <a:pt x="10" y="23"/>
                      </a:lnTo>
                      <a:lnTo>
                        <a:pt x="12" y="22"/>
                      </a:lnTo>
                      <a:lnTo>
                        <a:pt x="13" y="20"/>
                      </a:lnTo>
                      <a:lnTo>
                        <a:pt x="14" y="20"/>
                      </a:lnTo>
                      <a:lnTo>
                        <a:pt x="16" y="19"/>
                      </a:lnTo>
                      <a:lnTo>
                        <a:pt x="4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3" name="Freeform 160"/>
                <p:cNvSpPr>
                  <a:spLocks/>
                </p:cNvSpPr>
                <p:nvPr/>
              </p:nvSpPr>
              <p:spPr bwMode="auto">
                <a:xfrm>
                  <a:off x="1495" y="3164"/>
                  <a:ext cx="16" cy="20"/>
                </a:xfrm>
                <a:custGeom>
                  <a:avLst/>
                  <a:gdLst>
                    <a:gd name="T0" fmla="*/ 0 w 16"/>
                    <a:gd name="T1" fmla="*/ 2 h 20"/>
                    <a:gd name="T2" fmla="*/ 3 w 16"/>
                    <a:gd name="T3" fmla="*/ 20 h 20"/>
                    <a:gd name="T4" fmla="*/ 6 w 16"/>
                    <a:gd name="T5" fmla="*/ 18 h 20"/>
                    <a:gd name="T6" fmla="*/ 10 w 16"/>
                    <a:gd name="T7" fmla="*/ 18 h 20"/>
                    <a:gd name="T8" fmla="*/ 13 w 16"/>
                    <a:gd name="T9" fmla="*/ 17 h 20"/>
                    <a:gd name="T10" fmla="*/ 16 w 16"/>
                    <a:gd name="T11" fmla="*/ 17 h 20"/>
                    <a:gd name="T12" fmla="*/ 10 w 16"/>
                    <a:gd name="T13" fmla="*/ 0 h 20"/>
                    <a:gd name="T14" fmla="*/ 7 w 16"/>
                    <a:gd name="T15" fmla="*/ 1 h 20"/>
                    <a:gd name="T16" fmla="*/ 4 w 16"/>
                    <a:gd name="T17" fmla="*/ 1 h 20"/>
                    <a:gd name="T18" fmla="*/ 3 w 16"/>
                    <a:gd name="T19" fmla="*/ 2 h 20"/>
                    <a:gd name="T20" fmla="*/ 0 w 16"/>
                    <a:gd name="T21" fmla="*/ 2 h 2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6" h="20">
                      <a:moveTo>
                        <a:pt x="0" y="2"/>
                      </a:moveTo>
                      <a:lnTo>
                        <a:pt x="3" y="20"/>
                      </a:lnTo>
                      <a:lnTo>
                        <a:pt x="6" y="18"/>
                      </a:lnTo>
                      <a:lnTo>
                        <a:pt x="10" y="18"/>
                      </a:lnTo>
                      <a:lnTo>
                        <a:pt x="13" y="17"/>
                      </a:lnTo>
                      <a:lnTo>
                        <a:pt x="16" y="17"/>
                      </a:lnTo>
                      <a:lnTo>
                        <a:pt x="10" y="0"/>
                      </a:lnTo>
                      <a:lnTo>
                        <a:pt x="7" y="1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4" name="Freeform 161"/>
                <p:cNvSpPr>
                  <a:spLocks/>
                </p:cNvSpPr>
                <p:nvPr/>
              </p:nvSpPr>
              <p:spPr bwMode="auto">
                <a:xfrm>
                  <a:off x="1423" y="3178"/>
                  <a:ext cx="11" cy="14"/>
                </a:xfrm>
                <a:custGeom>
                  <a:avLst/>
                  <a:gdLst>
                    <a:gd name="T0" fmla="*/ 0 w 11"/>
                    <a:gd name="T1" fmla="*/ 0 h 14"/>
                    <a:gd name="T2" fmla="*/ 0 w 11"/>
                    <a:gd name="T3" fmla="*/ 14 h 14"/>
                    <a:gd name="T4" fmla="*/ 3 w 11"/>
                    <a:gd name="T5" fmla="*/ 14 h 14"/>
                    <a:gd name="T6" fmla="*/ 5 w 11"/>
                    <a:gd name="T7" fmla="*/ 14 h 14"/>
                    <a:gd name="T8" fmla="*/ 8 w 11"/>
                    <a:gd name="T9" fmla="*/ 14 h 14"/>
                    <a:gd name="T10" fmla="*/ 11 w 11"/>
                    <a:gd name="T11" fmla="*/ 14 h 14"/>
                    <a:gd name="T12" fmla="*/ 10 w 11"/>
                    <a:gd name="T13" fmla="*/ 1 h 14"/>
                    <a:gd name="T14" fmla="*/ 7 w 11"/>
                    <a:gd name="T15" fmla="*/ 0 h 14"/>
                    <a:gd name="T16" fmla="*/ 5 w 11"/>
                    <a:gd name="T17" fmla="*/ 0 h 14"/>
                    <a:gd name="T18" fmla="*/ 3 w 11"/>
                    <a:gd name="T19" fmla="*/ 0 h 14"/>
                    <a:gd name="T20" fmla="*/ 0 w 11"/>
                    <a:gd name="T21" fmla="*/ 0 h 1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1" h="14">
                      <a:moveTo>
                        <a:pt x="0" y="0"/>
                      </a:move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5" y="14"/>
                      </a:lnTo>
                      <a:lnTo>
                        <a:pt x="8" y="14"/>
                      </a:lnTo>
                      <a:lnTo>
                        <a:pt x="11" y="14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5" name="Freeform 162"/>
                <p:cNvSpPr>
                  <a:spLocks/>
                </p:cNvSpPr>
                <p:nvPr/>
              </p:nvSpPr>
              <p:spPr bwMode="auto">
                <a:xfrm>
                  <a:off x="1659" y="3027"/>
                  <a:ext cx="17" cy="26"/>
                </a:xfrm>
                <a:custGeom>
                  <a:avLst/>
                  <a:gdLst>
                    <a:gd name="T0" fmla="*/ 0 w 17"/>
                    <a:gd name="T1" fmla="*/ 1 h 26"/>
                    <a:gd name="T2" fmla="*/ 14 w 17"/>
                    <a:gd name="T3" fmla="*/ 26 h 26"/>
                    <a:gd name="T4" fmla="*/ 16 w 17"/>
                    <a:gd name="T5" fmla="*/ 24 h 26"/>
                    <a:gd name="T6" fmla="*/ 16 w 17"/>
                    <a:gd name="T7" fmla="*/ 23 h 26"/>
                    <a:gd name="T8" fmla="*/ 17 w 17"/>
                    <a:gd name="T9" fmla="*/ 21 h 26"/>
                    <a:gd name="T10" fmla="*/ 17 w 17"/>
                    <a:gd name="T11" fmla="*/ 20 h 26"/>
                    <a:gd name="T12" fmla="*/ 1 w 17"/>
                    <a:gd name="T13" fmla="*/ 0 h 26"/>
                    <a:gd name="T14" fmla="*/ 0 w 17"/>
                    <a:gd name="T15" fmla="*/ 1 h 2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" h="26">
                      <a:moveTo>
                        <a:pt x="0" y="1"/>
                      </a:moveTo>
                      <a:lnTo>
                        <a:pt x="14" y="26"/>
                      </a:lnTo>
                      <a:lnTo>
                        <a:pt x="16" y="24"/>
                      </a:lnTo>
                      <a:lnTo>
                        <a:pt x="16" y="23"/>
                      </a:lnTo>
                      <a:lnTo>
                        <a:pt x="17" y="21"/>
                      </a:lnTo>
                      <a:lnTo>
                        <a:pt x="17" y="2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6" name="Freeform 163"/>
                <p:cNvSpPr>
                  <a:spLocks/>
                </p:cNvSpPr>
                <p:nvPr/>
              </p:nvSpPr>
              <p:spPr bwMode="auto">
                <a:xfrm>
                  <a:off x="1660" y="2968"/>
                  <a:ext cx="42" cy="43"/>
                </a:xfrm>
                <a:custGeom>
                  <a:avLst/>
                  <a:gdLst>
                    <a:gd name="T0" fmla="*/ 0 w 42"/>
                    <a:gd name="T1" fmla="*/ 0 h 43"/>
                    <a:gd name="T2" fmla="*/ 41 w 42"/>
                    <a:gd name="T3" fmla="*/ 43 h 43"/>
                    <a:gd name="T4" fmla="*/ 41 w 42"/>
                    <a:gd name="T5" fmla="*/ 42 h 43"/>
                    <a:gd name="T6" fmla="*/ 42 w 42"/>
                    <a:gd name="T7" fmla="*/ 42 h 43"/>
                    <a:gd name="T8" fmla="*/ 42 w 42"/>
                    <a:gd name="T9" fmla="*/ 42 h 43"/>
                    <a:gd name="T10" fmla="*/ 42 w 42"/>
                    <a:gd name="T11" fmla="*/ 40 h 43"/>
                    <a:gd name="T12" fmla="*/ 2 w 42"/>
                    <a:gd name="T13" fmla="*/ 0 h 43"/>
                    <a:gd name="T14" fmla="*/ 0 w 42"/>
                    <a:gd name="T15" fmla="*/ 0 h 4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2" h="43">
                      <a:moveTo>
                        <a:pt x="0" y="0"/>
                      </a:moveTo>
                      <a:lnTo>
                        <a:pt x="41" y="43"/>
                      </a:lnTo>
                      <a:lnTo>
                        <a:pt x="41" y="42"/>
                      </a:lnTo>
                      <a:lnTo>
                        <a:pt x="42" y="42"/>
                      </a:lnTo>
                      <a:lnTo>
                        <a:pt x="42" y="4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7" name="Freeform 164"/>
                <p:cNvSpPr>
                  <a:spLocks/>
                </p:cNvSpPr>
                <p:nvPr/>
              </p:nvSpPr>
              <p:spPr bwMode="auto">
                <a:xfrm>
                  <a:off x="1351" y="2065"/>
                  <a:ext cx="11" cy="30"/>
                </a:xfrm>
                <a:custGeom>
                  <a:avLst/>
                  <a:gdLst>
                    <a:gd name="T0" fmla="*/ 11 w 11"/>
                    <a:gd name="T1" fmla="*/ 29 h 30"/>
                    <a:gd name="T2" fmla="*/ 4 w 11"/>
                    <a:gd name="T3" fmla="*/ 0 h 30"/>
                    <a:gd name="T4" fmla="*/ 3 w 11"/>
                    <a:gd name="T5" fmla="*/ 0 h 30"/>
                    <a:gd name="T6" fmla="*/ 3 w 11"/>
                    <a:gd name="T7" fmla="*/ 0 h 30"/>
                    <a:gd name="T8" fmla="*/ 1 w 11"/>
                    <a:gd name="T9" fmla="*/ 1 h 30"/>
                    <a:gd name="T10" fmla="*/ 0 w 11"/>
                    <a:gd name="T11" fmla="*/ 1 h 30"/>
                    <a:gd name="T12" fmla="*/ 10 w 11"/>
                    <a:gd name="T13" fmla="*/ 30 h 30"/>
                    <a:gd name="T14" fmla="*/ 10 w 11"/>
                    <a:gd name="T15" fmla="*/ 30 h 30"/>
                    <a:gd name="T16" fmla="*/ 11 w 11"/>
                    <a:gd name="T17" fmla="*/ 30 h 30"/>
                    <a:gd name="T18" fmla="*/ 11 w 11"/>
                    <a:gd name="T19" fmla="*/ 30 h 30"/>
                    <a:gd name="T20" fmla="*/ 11 w 11"/>
                    <a:gd name="T21" fmla="*/ 29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1" h="30">
                      <a:moveTo>
                        <a:pt x="11" y="29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0" y="30"/>
                      </a:lnTo>
                      <a:lnTo>
                        <a:pt x="11" y="30"/>
                      </a:lnTo>
                      <a:lnTo>
                        <a:pt x="11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8" name="Freeform 165"/>
                <p:cNvSpPr>
                  <a:spLocks/>
                </p:cNvSpPr>
                <p:nvPr/>
              </p:nvSpPr>
              <p:spPr bwMode="auto">
                <a:xfrm>
                  <a:off x="1339" y="3158"/>
                  <a:ext cx="9" cy="13"/>
                </a:xfrm>
                <a:custGeom>
                  <a:avLst/>
                  <a:gdLst>
                    <a:gd name="T0" fmla="*/ 2 w 9"/>
                    <a:gd name="T1" fmla="*/ 0 h 13"/>
                    <a:gd name="T2" fmla="*/ 0 w 9"/>
                    <a:gd name="T3" fmla="*/ 11 h 13"/>
                    <a:gd name="T4" fmla="*/ 2 w 9"/>
                    <a:gd name="T5" fmla="*/ 11 h 13"/>
                    <a:gd name="T6" fmla="*/ 5 w 9"/>
                    <a:gd name="T7" fmla="*/ 11 h 13"/>
                    <a:gd name="T8" fmla="*/ 6 w 9"/>
                    <a:gd name="T9" fmla="*/ 11 h 13"/>
                    <a:gd name="T10" fmla="*/ 7 w 9"/>
                    <a:gd name="T11" fmla="*/ 13 h 13"/>
                    <a:gd name="T12" fmla="*/ 9 w 9"/>
                    <a:gd name="T13" fmla="*/ 3 h 13"/>
                    <a:gd name="T14" fmla="*/ 7 w 9"/>
                    <a:gd name="T15" fmla="*/ 3 h 13"/>
                    <a:gd name="T16" fmla="*/ 6 w 9"/>
                    <a:gd name="T17" fmla="*/ 1 h 13"/>
                    <a:gd name="T18" fmla="*/ 3 w 9"/>
                    <a:gd name="T19" fmla="*/ 1 h 13"/>
                    <a:gd name="T20" fmla="*/ 2 w 9"/>
                    <a:gd name="T21" fmla="*/ 0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9" h="13">
                      <a:moveTo>
                        <a:pt x="2" y="0"/>
                      </a:moveTo>
                      <a:lnTo>
                        <a:pt x="0" y="11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6" y="11"/>
                      </a:lnTo>
                      <a:lnTo>
                        <a:pt x="7" y="13"/>
                      </a:lnTo>
                      <a:lnTo>
                        <a:pt x="9" y="3"/>
                      </a:lnTo>
                      <a:lnTo>
                        <a:pt x="7" y="3"/>
                      </a:lnTo>
                      <a:lnTo>
                        <a:pt x="6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59" name="Freeform 166"/>
                <p:cNvSpPr>
                  <a:spLocks/>
                </p:cNvSpPr>
                <p:nvPr/>
              </p:nvSpPr>
              <p:spPr bwMode="auto">
                <a:xfrm>
                  <a:off x="1240" y="3079"/>
                  <a:ext cx="34" cy="46"/>
                </a:xfrm>
                <a:custGeom>
                  <a:avLst/>
                  <a:gdLst>
                    <a:gd name="T0" fmla="*/ 33 w 34"/>
                    <a:gd name="T1" fmla="*/ 5 h 46"/>
                    <a:gd name="T2" fmla="*/ 32 w 34"/>
                    <a:gd name="T3" fmla="*/ 4 h 46"/>
                    <a:gd name="T4" fmla="*/ 32 w 34"/>
                    <a:gd name="T5" fmla="*/ 3 h 46"/>
                    <a:gd name="T6" fmla="*/ 32 w 34"/>
                    <a:gd name="T7" fmla="*/ 1 h 46"/>
                    <a:gd name="T8" fmla="*/ 30 w 34"/>
                    <a:gd name="T9" fmla="*/ 0 h 46"/>
                    <a:gd name="T10" fmla="*/ 0 w 34"/>
                    <a:gd name="T11" fmla="*/ 39 h 46"/>
                    <a:gd name="T12" fmla="*/ 3 w 34"/>
                    <a:gd name="T13" fmla="*/ 40 h 46"/>
                    <a:gd name="T14" fmla="*/ 4 w 34"/>
                    <a:gd name="T15" fmla="*/ 43 h 46"/>
                    <a:gd name="T16" fmla="*/ 7 w 34"/>
                    <a:gd name="T17" fmla="*/ 44 h 46"/>
                    <a:gd name="T18" fmla="*/ 8 w 34"/>
                    <a:gd name="T19" fmla="*/ 46 h 46"/>
                    <a:gd name="T20" fmla="*/ 34 w 34"/>
                    <a:gd name="T21" fmla="*/ 5 h 46"/>
                    <a:gd name="T22" fmla="*/ 33 w 34"/>
                    <a:gd name="T23" fmla="*/ 5 h 46"/>
                    <a:gd name="T24" fmla="*/ 33 w 34"/>
                    <a:gd name="T25" fmla="*/ 5 h 46"/>
                    <a:gd name="T26" fmla="*/ 33 w 34"/>
                    <a:gd name="T27" fmla="*/ 5 h 46"/>
                    <a:gd name="T28" fmla="*/ 33 w 34"/>
                    <a:gd name="T29" fmla="*/ 5 h 4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34" h="46">
                      <a:moveTo>
                        <a:pt x="33" y="5"/>
                      </a:moveTo>
                      <a:lnTo>
                        <a:pt x="32" y="4"/>
                      </a:lnTo>
                      <a:lnTo>
                        <a:pt x="32" y="3"/>
                      </a:lnTo>
                      <a:lnTo>
                        <a:pt x="32" y="1"/>
                      </a:lnTo>
                      <a:lnTo>
                        <a:pt x="30" y="0"/>
                      </a:lnTo>
                      <a:lnTo>
                        <a:pt x="0" y="39"/>
                      </a:lnTo>
                      <a:lnTo>
                        <a:pt x="3" y="40"/>
                      </a:lnTo>
                      <a:lnTo>
                        <a:pt x="4" y="43"/>
                      </a:lnTo>
                      <a:lnTo>
                        <a:pt x="7" y="44"/>
                      </a:lnTo>
                      <a:lnTo>
                        <a:pt x="8" y="46"/>
                      </a:lnTo>
                      <a:lnTo>
                        <a:pt x="34" y="5"/>
                      </a:lnTo>
                      <a:lnTo>
                        <a:pt x="33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0" name="Freeform 167"/>
                <p:cNvSpPr>
                  <a:spLocks/>
                </p:cNvSpPr>
                <p:nvPr/>
              </p:nvSpPr>
              <p:spPr bwMode="auto">
                <a:xfrm>
                  <a:off x="2412" y="2622"/>
                  <a:ext cx="7" cy="55"/>
                </a:xfrm>
                <a:custGeom>
                  <a:avLst/>
                  <a:gdLst>
                    <a:gd name="T0" fmla="*/ 0 w 7"/>
                    <a:gd name="T1" fmla="*/ 0 h 55"/>
                    <a:gd name="T2" fmla="*/ 2 w 7"/>
                    <a:gd name="T3" fmla="*/ 53 h 55"/>
                    <a:gd name="T4" fmla="*/ 3 w 7"/>
                    <a:gd name="T5" fmla="*/ 53 h 55"/>
                    <a:gd name="T6" fmla="*/ 4 w 7"/>
                    <a:gd name="T7" fmla="*/ 53 h 55"/>
                    <a:gd name="T8" fmla="*/ 6 w 7"/>
                    <a:gd name="T9" fmla="*/ 55 h 55"/>
                    <a:gd name="T10" fmla="*/ 7 w 7"/>
                    <a:gd name="T11" fmla="*/ 55 h 55"/>
                    <a:gd name="T12" fmla="*/ 2 w 7"/>
                    <a:gd name="T13" fmla="*/ 0 h 55"/>
                    <a:gd name="T14" fmla="*/ 2 w 7"/>
                    <a:gd name="T15" fmla="*/ 0 h 55"/>
                    <a:gd name="T16" fmla="*/ 2 w 7"/>
                    <a:gd name="T17" fmla="*/ 0 h 55"/>
                    <a:gd name="T18" fmla="*/ 2 w 7"/>
                    <a:gd name="T19" fmla="*/ 0 h 55"/>
                    <a:gd name="T20" fmla="*/ 0 w 7"/>
                    <a:gd name="T21" fmla="*/ 0 h 5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" h="55">
                      <a:moveTo>
                        <a:pt x="0" y="0"/>
                      </a:moveTo>
                      <a:lnTo>
                        <a:pt x="2" y="53"/>
                      </a:lnTo>
                      <a:lnTo>
                        <a:pt x="3" y="53"/>
                      </a:lnTo>
                      <a:lnTo>
                        <a:pt x="4" y="53"/>
                      </a:lnTo>
                      <a:lnTo>
                        <a:pt x="6" y="55"/>
                      </a:lnTo>
                      <a:lnTo>
                        <a:pt x="7" y="55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1" name="Freeform 168"/>
                <p:cNvSpPr>
                  <a:spLocks/>
                </p:cNvSpPr>
                <p:nvPr/>
              </p:nvSpPr>
              <p:spPr bwMode="auto">
                <a:xfrm>
                  <a:off x="1999" y="3202"/>
                  <a:ext cx="96" cy="34"/>
                </a:xfrm>
                <a:custGeom>
                  <a:avLst/>
                  <a:gdLst>
                    <a:gd name="T0" fmla="*/ 96 w 96"/>
                    <a:gd name="T1" fmla="*/ 29 h 34"/>
                    <a:gd name="T2" fmla="*/ 4 w 96"/>
                    <a:gd name="T3" fmla="*/ 0 h 34"/>
                    <a:gd name="T4" fmla="*/ 3 w 96"/>
                    <a:gd name="T5" fmla="*/ 5 h 34"/>
                    <a:gd name="T6" fmla="*/ 3 w 96"/>
                    <a:gd name="T7" fmla="*/ 9 h 34"/>
                    <a:gd name="T8" fmla="*/ 1 w 96"/>
                    <a:gd name="T9" fmla="*/ 15 h 34"/>
                    <a:gd name="T10" fmla="*/ 0 w 96"/>
                    <a:gd name="T11" fmla="*/ 19 h 34"/>
                    <a:gd name="T12" fmla="*/ 96 w 96"/>
                    <a:gd name="T13" fmla="*/ 34 h 34"/>
                    <a:gd name="T14" fmla="*/ 96 w 96"/>
                    <a:gd name="T15" fmla="*/ 32 h 34"/>
                    <a:gd name="T16" fmla="*/ 96 w 96"/>
                    <a:gd name="T17" fmla="*/ 31 h 34"/>
                    <a:gd name="T18" fmla="*/ 96 w 96"/>
                    <a:gd name="T19" fmla="*/ 31 h 34"/>
                    <a:gd name="T20" fmla="*/ 96 w 96"/>
                    <a:gd name="T21" fmla="*/ 29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96" h="34">
                      <a:moveTo>
                        <a:pt x="96" y="29"/>
                      </a:moveTo>
                      <a:lnTo>
                        <a:pt x="4" y="0"/>
                      </a:lnTo>
                      <a:lnTo>
                        <a:pt x="3" y="5"/>
                      </a:lnTo>
                      <a:lnTo>
                        <a:pt x="3" y="9"/>
                      </a:lnTo>
                      <a:lnTo>
                        <a:pt x="1" y="15"/>
                      </a:lnTo>
                      <a:lnTo>
                        <a:pt x="0" y="19"/>
                      </a:lnTo>
                      <a:lnTo>
                        <a:pt x="96" y="34"/>
                      </a:lnTo>
                      <a:lnTo>
                        <a:pt x="96" y="32"/>
                      </a:lnTo>
                      <a:lnTo>
                        <a:pt x="96" y="31"/>
                      </a:lnTo>
                      <a:lnTo>
                        <a:pt x="96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2" name="Freeform 169"/>
                <p:cNvSpPr>
                  <a:spLocks/>
                </p:cNvSpPr>
                <p:nvPr/>
              </p:nvSpPr>
              <p:spPr bwMode="auto">
                <a:xfrm>
                  <a:off x="2036" y="3110"/>
                  <a:ext cx="98" cy="42"/>
                </a:xfrm>
                <a:custGeom>
                  <a:avLst/>
                  <a:gdLst>
                    <a:gd name="T0" fmla="*/ 98 w 98"/>
                    <a:gd name="T1" fmla="*/ 41 h 42"/>
                    <a:gd name="T2" fmla="*/ 7 w 98"/>
                    <a:gd name="T3" fmla="*/ 0 h 42"/>
                    <a:gd name="T4" fmla="*/ 6 w 98"/>
                    <a:gd name="T5" fmla="*/ 3 h 42"/>
                    <a:gd name="T6" fmla="*/ 3 w 98"/>
                    <a:gd name="T7" fmla="*/ 6 h 42"/>
                    <a:gd name="T8" fmla="*/ 2 w 98"/>
                    <a:gd name="T9" fmla="*/ 9 h 42"/>
                    <a:gd name="T10" fmla="*/ 0 w 98"/>
                    <a:gd name="T11" fmla="*/ 12 h 42"/>
                    <a:gd name="T12" fmla="*/ 97 w 98"/>
                    <a:gd name="T13" fmla="*/ 42 h 42"/>
                    <a:gd name="T14" fmla="*/ 97 w 98"/>
                    <a:gd name="T15" fmla="*/ 42 h 42"/>
                    <a:gd name="T16" fmla="*/ 97 w 98"/>
                    <a:gd name="T17" fmla="*/ 41 h 42"/>
                    <a:gd name="T18" fmla="*/ 97 w 98"/>
                    <a:gd name="T19" fmla="*/ 41 h 42"/>
                    <a:gd name="T20" fmla="*/ 98 w 98"/>
                    <a:gd name="T21" fmla="*/ 41 h 4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98" h="42">
                      <a:moveTo>
                        <a:pt x="98" y="41"/>
                      </a:moveTo>
                      <a:lnTo>
                        <a:pt x="7" y="0"/>
                      </a:lnTo>
                      <a:lnTo>
                        <a:pt x="6" y="3"/>
                      </a:lnTo>
                      <a:lnTo>
                        <a:pt x="3" y="6"/>
                      </a:lnTo>
                      <a:lnTo>
                        <a:pt x="2" y="9"/>
                      </a:lnTo>
                      <a:lnTo>
                        <a:pt x="0" y="12"/>
                      </a:lnTo>
                      <a:lnTo>
                        <a:pt x="97" y="42"/>
                      </a:lnTo>
                      <a:lnTo>
                        <a:pt x="97" y="41"/>
                      </a:lnTo>
                      <a:lnTo>
                        <a:pt x="98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3" name="Freeform 170"/>
                <p:cNvSpPr>
                  <a:spLocks/>
                </p:cNvSpPr>
                <p:nvPr/>
              </p:nvSpPr>
              <p:spPr bwMode="auto">
                <a:xfrm>
                  <a:off x="2167" y="3136"/>
                  <a:ext cx="25" cy="15"/>
                </a:xfrm>
                <a:custGeom>
                  <a:avLst/>
                  <a:gdLst>
                    <a:gd name="T0" fmla="*/ 25 w 25"/>
                    <a:gd name="T1" fmla="*/ 15 h 15"/>
                    <a:gd name="T2" fmla="*/ 25 w 25"/>
                    <a:gd name="T3" fmla="*/ 15 h 15"/>
                    <a:gd name="T4" fmla="*/ 25 w 25"/>
                    <a:gd name="T5" fmla="*/ 13 h 15"/>
                    <a:gd name="T6" fmla="*/ 25 w 25"/>
                    <a:gd name="T7" fmla="*/ 13 h 15"/>
                    <a:gd name="T8" fmla="*/ 25 w 25"/>
                    <a:gd name="T9" fmla="*/ 13 h 15"/>
                    <a:gd name="T10" fmla="*/ 0 w 25"/>
                    <a:gd name="T11" fmla="*/ 0 h 15"/>
                    <a:gd name="T12" fmla="*/ 0 w 25"/>
                    <a:gd name="T13" fmla="*/ 2 h 15"/>
                    <a:gd name="T14" fmla="*/ 0 w 25"/>
                    <a:gd name="T15" fmla="*/ 2 h 15"/>
                    <a:gd name="T16" fmla="*/ 0 w 25"/>
                    <a:gd name="T17" fmla="*/ 3 h 15"/>
                    <a:gd name="T18" fmla="*/ 0 w 25"/>
                    <a:gd name="T19" fmla="*/ 5 h 15"/>
                    <a:gd name="T20" fmla="*/ 25 w 25"/>
                    <a:gd name="T21" fmla="*/ 15 h 1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5" h="15">
                      <a:moveTo>
                        <a:pt x="25" y="15"/>
                      </a:move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4" name="Freeform 171"/>
                <p:cNvSpPr>
                  <a:spLocks/>
                </p:cNvSpPr>
                <p:nvPr/>
              </p:nvSpPr>
              <p:spPr bwMode="auto">
                <a:xfrm>
                  <a:off x="1999" y="3310"/>
                  <a:ext cx="88" cy="18"/>
                </a:xfrm>
                <a:custGeom>
                  <a:avLst/>
                  <a:gdLst>
                    <a:gd name="T0" fmla="*/ 86 w 88"/>
                    <a:gd name="T1" fmla="*/ 0 h 18"/>
                    <a:gd name="T2" fmla="*/ 0 w 88"/>
                    <a:gd name="T3" fmla="*/ 8 h 18"/>
                    <a:gd name="T4" fmla="*/ 1 w 88"/>
                    <a:gd name="T5" fmla="*/ 11 h 18"/>
                    <a:gd name="T6" fmla="*/ 1 w 88"/>
                    <a:gd name="T7" fmla="*/ 13 h 18"/>
                    <a:gd name="T8" fmla="*/ 1 w 88"/>
                    <a:gd name="T9" fmla="*/ 15 h 18"/>
                    <a:gd name="T10" fmla="*/ 1 w 88"/>
                    <a:gd name="T11" fmla="*/ 18 h 18"/>
                    <a:gd name="T12" fmla="*/ 88 w 88"/>
                    <a:gd name="T13" fmla="*/ 2 h 18"/>
                    <a:gd name="T14" fmla="*/ 86 w 88"/>
                    <a:gd name="T15" fmla="*/ 2 h 18"/>
                    <a:gd name="T16" fmla="*/ 86 w 88"/>
                    <a:gd name="T17" fmla="*/ 2 h 18"/>
                    <a:gd name="T18" fmla="*/ 86 w 88"/>
                    <a:gd name="T19" fmla="*/ 2 h 18"/>
                    <a:gd name="T20" fmla="*/ 86 w 88"/>
                    <a:gd name="T21" fmla="*/ 0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8" h="18">
                      <a:moveTo>
                        <a:pt x="86" y="0"/>
                      </a:moveTo>
                      <a:lnTo>
                        <a:pt x="0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1" y="15"/>
                      </a:lnTo>
                      <a:lnTo>
                        <a:pt x="1" y="18"/>
                      </a:lnTo>
                      <a:lnTo>
                        <a:pt x="88" y="2"/>
                      </a:lnTo>
                      <a:lnTo>
                        <a:pt x="86" y="2"/>
                      </a:lnTo>
                      <a:lnTo>
                        <a:pt x="8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5" name="Freeform 172"/>
                <p:cNvSpPr>
                  <a:spLocks/>
                </p:cNvSpPr>
                <p:nvPr/>
              </p:nvSpPr>
              <p:spPr bwMode="auto">
                <a:xfrm>
                  <a:off x="2056" y="3080"/>
                  <a:ext cx="105" cy="55"/>
                </a:xfrm>
                <a:custGeom>
                  <a:avLst/>
                  <a:gdLst>
                    <a:gd name="T0" fmla="*/ 105 w 105"/>
                    <a:gd name="T1" fmla="*/ 53 h 55"/>
                    <a:gd name="T2" fmla="*/ 12 w 105"/>
                    <a:gd name="T3" fmla="*/ 0 h 55"/>
                    <a:gd name="T4" fmla="*/ 9 w 105"/>
                    <a:gd name="T5" fmla="*/ 3 h 55"/>
                    <a:gd name="T6" fmla="*/ 6 w 105"/>
                    <a:gd name="T7" fmla="*/ 6 h 55"/>
                    <a:gd name="T8" fmla="*/ 3 w 105"/>
                    <a:gd name="T9" fmla="*/ 10 h 55"/>
                    <a:gd name="T10" fmla="*/ 0 w 105"/>
                    <a:gd name="T11" fmla="*/ 13 h 55"/>
                    <a:gd name="T12" fmla="*/ 98 w 105"/>
                    <a:gd name="T13" fmla="*/ 55 h 55"/>
                    <a:gd name="T14" fmla="*/ 100 w 105"/>
                    <a:gd name="T15" fmla="*/ 53 h 55"/>
                    <a:gd name="T16" fmla="*/ 103 w 105"/>
                    <a:gd name="T17" fmla="*/ 53 h 55"/>
                    <a:gd name="T18" fmla="*/ 104 w 105"/>
                    <a:gd name="T19" fmla="*/ 53 h 55"/>
                    <a:gd name="T20" fmla="*/ 105 w 105"/>
                    <a:gd name="T21" fmla="*/ 53 h 5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5" h="55">
                      <a:moveTo>
                        <a:pt x="105" y="53"/>
                      </a:moveTo>
                      <a:lnTo>
                        <a:pt x="12" y="0"/>
                      </a:lnTo>
                      <a:lnTo>
                        <a:pt x="9" y="3"/>
                      </a:lnTo>
                      <a:lnTo>
                        <a:pt x="6" y="6"/>
                      </a:lnTo>
                      <a:lnTo>
                        <a:pt x="3" y="10"/>
                      </a:lnTo>
                      <a:lnTo>
                        <a:pt x="0" y="13"/>
                      </a:lnTo>
                      <a:lnTo>
                        <a:pt x="98" y="55"/>
                      </a:lnTo>
                      <a:lnTo>
                        <a:pt x="100" y="53"/>
                      </a:lnTo>
                      <a:lnTo>
                        <a:pt x="103" y="53"/>
                      </a:lnTo>
                      <a:lnTo>
                        <a:pt x="104" y="53"/>
                      </a:lnTo>
                      <a:lnTo>
                        <a:pt x="105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6" name="Freeform 173"/>
                <p:cNvSpPr>
                  <a:spLocks/>
                </p:cNvSpPr>
                <p:nvPr/>
              </p:nvSpPr>
              <p:spPr bwMode="auto">
                <a:xfrm>
                  <a:off x="2043" y="3093"/>
                  <a:ext cx="111" cy="58"/>
                </a:xfrm>
                <a:custGeom>
                  <a:avLst/>
                  <a:gdLst>
                    <a:gd name="T0" fmla="*/ 111 w 111"/>
                    <a:gd name="T1" fmla="*/ 42 h 58"/>
                    <a:gd name="T2" fmla="*/ 13 w 111"/>
                    <a:gd name="T3" fmla="*/ 0 h 58"/>
                    <a:gd name="T4" fmla="*/ 10 w 111"/>
                    <a:gd name="T5" fmla="*/ 4 h 58"/>
                    <a:gd name="T6" fmla="*/ 8 w 111"/>
                    <a:gd name="T7" fmla="*/ 9 h 58"/>
                    <a:gd name="T8" fmla="*/ 3 w 111"/>
                    <a:gd name="T9" fmla="*/ 13 h 58"/>
                    <a:gd name="T10" fmla="*/ 0 w 111"/>
                    <a:gd name="T11" fmla="*/ 17 h 58"/>
                    <a:gd name="T12" fmla="*/ 91 w 111"/>
                    <a:gd name="T13" fmla="*/ 58 h 58"/>
                    <a:gd name="T14" fmla="*/ 95 w 111"/>
                    <a:gd name="T15" fmla="*/ 52 h 58"/>
                    <a:gd name="T16" fmla="*/ 100 w 111"/>
                    <a:gd name="T17" fmla="*/ 48 h 58"/>
                    <a:gd name="T18" fmla="*/ 106 w 111"/>
                    <a:gd name="T19" fmla="*/ 45 h 58"/>
                    <a:gd name="T20" fmla="*/ 111 w 111"/>
                    <a:gd name="T21" fmla="*/ 42 h 5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11" h="58">
                      <a:moveTo>
                        <a:pt x="111" y="42"/>
                      </a:moveTo>
                      <a:lnTo>
                        <a:pt x="13" y="0"/>
                      </a:lnTo>
                      <a:lnTo>
                        <a:pt x="10" y="4"/>
                      </a:lnTo>
                      <a:lnTo>
                        <a:pt x="8" y="9"/>
                      </a:lnTo>
                      <a:lnTo>
                        <a:pt x="3" y="13"/>
                      </a:lnTo>
                      <a:lnTo>
                        <a:pt x="0" y="17"/>
                      </a:lnTo>
                      <a:lnTo>
                        <a:pt x="91" y="58"/>
                      </a:lnTo>
                      <a:lnTo>
                        <a:pt x="95" y="52"/>
                      </a:lnTo>
                      <a:lnTo>
                        <a:pt x="100" y="48"/>
                      </a:lnTo>
                      <a:lnTo>
                        <a:pt x="106" y="45"/>
                      </a:lnTo>
                      <a:lnTo>
                        <a:pt x="111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7" name="Freeform 174"/>
                <p:cNvSpPr>
                  <a:spLocks/>
                </p:cNvSpPr>
                <p:nvPr/>
              </p:nvSpPr>
              <p:spPr bwMode="auto">
                <a:xfrm>
                  <a:off x="2173" y="3452"/>
                  <a:ext cx="33" cy="86"/>
                </a:xfrm>
                <a:custGeom>
                  <a:avLst/>
                  <a:gdLst>
                    <a:gd name="T0" fmla="*/ 9 w 33"/>
                    <a:gd name="T1" fmla="*/ 0 h 86"/>
                    <a:gd name="T2" fmla="*/ 0 w 33"/>
                    <a:gd name="T3" fmla="*/ 86 h 86"/>
                    <a:gd name="T4" fmla="*/ 9 w 33"/>
                    <a:gd name="T5" fmla="*/ 85 h 86"/>
                    <a:gd name="T6" fmla="*/ 17 w 33"/>
                    <a:gd name="T7" fmla="*/ 83 h 86"/>
                    <a:gd name="T8" fmla="*/ 26 w 33"/>
                    <a:gd name="T9" fmla="*/ 83 h 86"/>
                    <a:gd name="T10" fmla="*/ 33 w 33"/>
                    <a:gd name="T11" fmla="*/ 82 h 86"/>
                    <a:gd name="T12" fmla="*/ 19 w 33"/>
                    <a:gd name="T13" fmla="*/ 0 h 86"/>
                    <a:gd name="T14" fmla="*/ 16 w 33"/>
                    <a:gd name="T15" fmla="*/ 0 h 86"/>
                    <a:gd name="T16" fmla="*/ 14 w 33"/>
                    <a:gd name="T17" fmla="*/ 0 h 86"/>
                    <a:gd name="T18" fmla="*/ 12 w 33"/>
                    <a:gd name="T19" fmla="*/ 0 h 86"/>
                    <a:gd name="T20" fmla="*/ 9 w 33"/>
                    <a:gd name="T21" fmla="*/ 0 h 8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3" h="86">
                      <a:moveTo>
                        <a:pt x="9" y="0"/>
                      </a:moveTo>
                      <a:lnTo>
                        <a:pt x="0" y="86"/>
                      </a:lnTo>
                      <a:lnTo>
                        <a:pt x="9" y="85"/>
                      </a:lnTo>
                      <a:lnTo>
                        <a:pt x="17" y="83"/>
                      </a:lnTo>
                      <a:lnTo>
                        <a:pt x="26" y="83"/>
                      </a:lnTo>
                      <a:lnTo>
                        <a:pt x="33" y="82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12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8" name="Freeform 175"/>
                <p:cNvSpPr>
                  <a:spLocks/>
                </p:cNvSpPr>
                <p:nvPr/>
              </p:nvSpPr>
              <p:spPr bwMode="auto">
                <a:xfrm>
                  <a:off x="2033" y="3394"/>
                  <a:ext cx="80" cy="76"/>
                </a:xfrm>
                <a:custGeom>
                  <a:avLst/>
                  <a:gdLst>
                    <a:gd name="T0" fmla="*/ 78 w 80"/>
                    <a:gd name="T1" fmla="*/ 0 h 76"/>
                    <a:gd name="T2" fmla="*/ 0 w 80"/>
                    <a:gd name="T3" fmla="*/ 49 h 76"/>
                    <a:gd name="T4" fmla="*/ 3 w 80"/>
                    <a:gd name="T5" fmla="*/ 56 h 76"/>
                    <a:gd name="T6" fmla="*/ 8 w 80"/>
                    <a:gd name="T7" fmla="*/ 63 h 76"/>
                    <a:gd name="T8" fmla="*/ 10 w 80"/>
                    <a:gd name="T9" fmla="*/ 69 h 76"/>
                    <a:gd name="T10" fmla="*/ 15 w 80"/>
                    <a:gd name="T11" fmla="*/ 76 h 76"/>
                    <a:gd name="T12" fmla="*/ 80 w 80"/>
                    <a:gd name="T13" fmla="*/ 4 h 76"/>
                    <a:gd name="T14" fmla="*/ 78 w 80"/>
                    <a:gd name="T15" fmla="*/ 3 h 76"/>
                    <a:gd name="T16" fmla="*/ 78 w 80"/>
                    <a:gd name="T17" fmla="*/ 1 h 76"/>
                    <a:gd name="T18" fmla="*/ 78 w 80"/>
                    <a:gd name="T19" fmla="*/ 1 h 76"/>
                    <a:gd name="T20" fmla="*/ 78 w 80"/>
                    <a:gd name="T21" fmla="*/ 0 h 7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0" h="76">
                      <a:moveTo>
                        <a:pt x="78" y="0"/>
                      </a:moveTo>
                      <a:lnTo>
                        <a:pt x="0" y="49"/>
                      </a:lnTo>
                      <a:lnTo>
                        <a:pt x="3" y="56"/>
                      </a:lnTo>
                      <a:lnTo>
                        <a:pt x="8" y="63"/>
                      </a:lnTo>
                      <a:lnTo>
                        <a:pt x="10" y="69"/>
                      </a:lnTo>
                      <a:lnTo>
                        <a:pt x="15" y="76"/>
                      </a:lnTo>
                      <a:lnTo>
                        <a:pt x="80" y="4"/>
                      </a:lnTo>
                      <a:lnTo>
                        <a:pt x="78" y="3"/>
                      </a:lnTo>
                      <a:lnTo>
                        <a:pt x="78" y="1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69" name="Freeform 176"/>
                <p:cNvSpPr>
                  <a:spLocks/>
                </p:cNvSpPr>
                <p:nvPr/>
              </p:nvSpPr>
              <p:spPr bwMode="auto">
                <a:xfrm>
                  <a:off x="2257" y="3371"/>
                  <a:ext cx="84" cy="88"/>
                </a:xfrm>
                <a:custGeom>
                  <a:avLst/>
                  <a:gdLst>
                    <a:gd name="T0" fmla="*/ 0 w 84"/>
                    <a:gd name="T1" fmla="*/ 7 h 88"/>
                    <a:gd name="T2" fmla="*/ 69 w 84"/>
                    <a:gd name="T3" fmla="*/ 88 h 88"/>
                    <a:gd name="T4" fmla="*/ 69 w 84"/>
                    <a:gd name="T5" fmla="*/ 88 h 88"/>
                    <a:gd name="T6" fmla="*/ 70 w 84"/>
                    <a:gd name="T7" fmla="*/ 86 h 88"/>
                    <a:gd name="T8" fmla="*/ 70 w 84"/>
                    <a:gd name="T9" fmla="*/ 86 h 88"/>
                    <a:gd name="T10" fmla="*/ 70 w 84"/>
                    <a:gd name="T11" fmla="*/ 86 h 88"/>
                    <a:gd name="T12" fmla="*/ 74 w 84"/>
                    <a:gd name="T13" fmla="*/ 81 h 88"/>
                    <a:gd name="T14" fmla="*/ 77 w 84"/>
                    <a:gd name="T15" fmla="*/ 75 h 88"/>
                    <a:gd name="T16" fmla="*/ 82 w 84"/>
                    <a:gd name="T17" fmla="*/ 71 h 88"/>
                    <a:gd name="T18" fmla="*/ 84 w 84"/>
                    <a:gd name="T19" fmla="*/ 65 h 88"/>
                    <a:gd name="T20" fmla="*/ 2 w 84"/>
                    <a:gd name="T21" fmla="*/ 0 h 88"/>
                    <a:gd name="T22" fmla="*/ 1 w 84"/>
                    <a:gd name="T23" fmla="*/ 1 h 88"/>
                    <a:gd name="T24" fmla="*/ 1 w 84"/>
                    <a:gd name="T25" fmla="*/ 4 h 88"/>
                    <a:gd name="T26" fmla="*/ 1 w 84"/>
                    <a:gd name="T27" fmla="*/ 6 h 88"/>
                    <a:gd name="T28" fmla="*/ 0 w 84"/>
                    <a:gd name="T29" fmla="*/ 7 h 8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4" h="88">
                      <a:moveTo>
                        <a:pt x="0" y="7"/>
                      </a:moveTo>
                      <a:lnTo>
                        <a:pt x="69" y="88"/>
                      </a:lnTo>
                      <a:lnTo>
                        <a:pt x="70" y="86"/>
                      </a:lnTo>
                      <a:lnTo>
                        <a:pt x="74" y="81"/>
                      </a:lnTo>
                      <a:lnTo>
                        <a:pt x="77" y="75"/>
                      </a:lnTo>
                      <a:lnTo>
                        <a:pt x="82" y="71"/>
                      </a:lnTo>
                      <a:lnTo>
                        <a:pt x="84" y="65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0" name="Freeform 177"/>
                <p:cNvSpPr>
                  <a:spLocks/>
                </p:cNvSpPr>
                <p:nvPr/>
              </p:nvSpPr>
              <p:spPr bwMode="auto">
                <a:xfrm>
                  <a:off x="2268" y="3321"/>
                  <a:ext cx="105" cy="53"/>
                </a:xfrm>
                <a:custGeom>
                  <a:avLst/>
                  <a:gdLst>
                    <a:gd name="T0" fmla="*/ 9 w 105"/>
                    <a:gd name="T1" fmla="*/ 1 h 53"/>
                    <a:gd name="T2" fmla="*/ 0 w 105"/>
                    <a:gd name="T3" fmla="*/ 0 h 53"/>
                    <a:gd name="T4" fmla="*/ 101 w 105"/>
                    <a:gd name="T5" fmla="*/ 53 h 53"/>
                    <a:gd name="T6" fmla="*/ 102 w 105"/>
                    <a:gd name="T7" fmla="*/ 49 h 53"/>
                    <a:gd name="T8" fmla="*/ 104 w 105"/>
                    <a:gd name="T9" fmla="*/ 43 h 53"/>
                    <a:gd name="T10" fmla="*/ 104 w 105"/>
                    <a:gd name="T11" fmla="*/ 38 h 53"/>
                    <a:gd name="T12" fmla="*/ 105 w 105"/>
                    <a:gd name="T13" fmla="*/ 34 h 53"/>
                    <a:gd name="T14" fmla="*/ 9 w 105"/>
                    <a:gd name="T15" fmla="*/ 1 h 53"/>
                    <a:gd name="T16" fmla="*/ 9 w 105"/>
                    <a:gd name="T17" fmla="*/ 1 h 5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05" h="53">
                      <a:moveTo>
                        <a:pt x="9" y="1"/>
                      </a:moveTo>
                      <a:lnTo>
                        <a:pt x="0" y="0"/>
                      </a:lnTo>
                      <a:lnTo>
                        <a:pt x="101" y="53"/>
                      </a:lnTo>
                      <a:lnTo>
                        <a:pt x="102" y="49"/>
                      </a:lnTo>
                      <a:lnTo>
                        <a:pt x="104" y="43"/>
                      </a:lnTo>
                      <a:lnTo>
                        <a:pt x="104" y="38"/>
                      </a:lnTo>
                      <a:lnTo>
                        <a:pt x="105" y="34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1" name="Freeform 178"/>
                <p:cNvSpPr>
                  <a:spLocks/>
                </p:cNvSpPr>
                <p:nvPr/>
              </p:nvSpPr>
              <p:spPr bwMode="auto">
                <a:xfrm>
                  <a:off x="2638" y="2386"/>
                  <a:ext cx="88" cy="14"/>
                </a:xfrm>
                <a:custGeom>
                  <a:avLst/>
                  <a:gdLst>
                    <a:gd name="T0" fmla="*/ 0 w 88"/>
                    <a:gd name="T1" fmla="*/ 12 h 14"/>
                    <a:gd name="T2" fmla="*/ 88 w 88"/>
                    <a:gd name="T3" fmla="*/ 14 h 14"/>
                    <a:gd name="T4" fmla="*/ 87 w 88"/>
                    <a:gd name="T5" fmla="*/ 12 h 14"/>
                    <a:gd name="T6" fmla="*/ 87 w 88"/>
                    <a:gd name="T7" fmla="*/ 7 h 14"/>
                    <a:gd name="T8" fmla="*/ 87 w 88"/>
                    <a:gd name="T9" fmla="*/ 3 h 14"/>
                    <a:gd name="T10" fmla="*/ 87 w 88"/>
                    <a:gd name="T11" fmla="*/ 0 h 14"/>
                    <a:gd name="T12" fmla="*/ 0 w 88"/>
                    <a:gd name="T13" fmla="*/ 6 h 14"/>
                    <a:gd name="T14" fmla="*/ 0 w 88"/>
                    <a:gd name="T15" fmla="*/ 7 h 14"/>
                    <a:gd name="T16" fmla="*/ 0 w 88"/>
                    <a:gd name="T17" fmla="*/ 9 h 14"/>
                    <a:gd name="T18" fmla="*/ 0 w 88"/>
                    <a:gd name="T19" fmla="*/ 10 h 14"/>
                    <a:gd name="T20" fmla="*/ 0 w 88"/>
                    <a:gd name="T21" fmla="*/ 12 h 1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8" h="14">
                      <a:moveTo>
                        <a:pt x="0" y="12"/>
                      </a:moveTo>
                      <a:lnTo>
                        <a:pt x="88" y="14"/>
                      </a:lnTo>
                      <a:lnTo>
                        <a:pt x="87" y="12"/>
                      </a:lnTo>
                      <a:lnTo>
                        <a:pt x="87" y="7"/>
                      </a:lnTo>
                      <a:lnTo>
                        <a:pt x="87" y="3"/>
                      </a:lnTo>
                      <a:lnTo>
                        <a:pt x="87" y="0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2" name="Freeform 179"/>
                <p:cNvSpPr>
                  <a:spLocks/>
                </p:cNvSpPr>
                <p:nvPr/>
              </p:nvSpPr>
              <p:spPr bwMode="auto">
                <a:xfrm>
                  <a:off x="3070" y="2015"/>
                  <a:ext cx="43" cy="158"/>
                </a:xfrm>
                <a:custGeom>
                  <a:avLst/>
                  <a:gdLst>
                    <a:gd name="T0" fmla="*/ 38 w 43"/>
                    <a:gd name="T1" fmla="*/ 77 h 158"/>
                    <a:gd name="T2" fmla="*/ 39 w 43"/>
                    <a:gd name="T3" fmla="*/ 57 h 158"/>
                    <a:gd name="T4" fmla="*/ 42 w 43"/>
                    <a:gd name="T5" fmla="*/ 37 h 158"/>
                    <a:gd name="T6" fmla="*/ 43 w 43"/>
                    <a:gd name="T7" fmla="*/ 18 h 158"/>
                    <a:gd name="T8" fmla="*/ 38 w 43"/>
                    <a:gd name="T9" fmla="*/ 1 h 158"/>
                    <a:gd name="T10" fmla="*/ 29 w 43"/>
                    <a:gd name="T11" fmla="*/ 0 h 158"/>
                    <a:gd name="T12" fmla="*/ 20 w 43"/>
                    <a:gd name="T13" fmla="*/ 0 h 158"/>
                    <a:gd name="T14" fmla="*/ 13 w 43"/>
                    <a:gd name="T15" fmla="*/ 2 h 158"/>
                    <a:gd name="T16" fmla="*/ 7 w 43"/>
                    <a:gd name="T17" fmla="*/ 8 h 158"/>
                    <a:gd name="T18" fmla="*/ 4 w 43"/>
                    <a:gd name="T19" fmla="*/ 44 h 158"/>
                    <a:gd name="T20" fmla="*/ 3 w 43"/>
                    <a:gd name="T21" fmla="*/ 82 h 158"/>
                    <a:gd name="T22" fmla="*/ 2 w 43"/>
                    <a:gd name="T23" fmla="*/ 119 h 158"/>
                    <a:gd name="T24" fmla="*/ 0 w 43"/>
                    <a:gd name="T25" fmla="*/ 158 h 158"/>
                    <a:gd name="T26" fmla="*/ 35 w 43"/>
                    <a:gd name="T27" fmla="*/ 152 h 158"/>
                    <a:gd name="T28" fmla="*/ 33 w 43"/>
                    <a:gd name="T29" fmla="*/ 133 h 158"/>
                    <a:gd name="T30" fmla="*/ 33 w 43"/>
                    <a:gd name="T31" fmla="*/ 115 h 158"/>
                    <a:gd name="T32" fmla="*/ 35 w 43"/>
                    <a:gd name="T33" fmla="*/ 96 h 158"/>
                    <a:gd name="T34" fmla="*/ 38 w 43"/>
                    <a:gd name="T35" fmla="*/ 77 h 15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43" h="158">
                      <a:moveTo>
                        <a:pt x="38" y="77"/>
                      </a:moveTo>
                      <a:lnTo>
                        <a:pt x="39" y="57"/>
                      </a:lnTo>
                      <a:lnTo>
                        <a:pt x="42" y="37"/>
                      </a:lnTo>
                      <a:lnTo>
                        <a:pt x="43" y="18"/>
                      </a:lnTo>
                      <a:lnTo>
                        <a:pt x="38" y="1"/>
                      </a:lnTo>
                      <a:lnTo>
                        <a:pt x="29" y="0"/>
                      </a:lnTo>
                      <a:lnTo>
                        <a:pt x="20" y="0"/>
                      </a:lnTo>
                      <a:lnTo>
                        <a:pt x="13" y="2"/>
                      </a:lnTo>
                      <a:lnTo>
                        <a:pt x="7" y="8"/>
                      </a:lnTo>
                      <a:lnTo>
                        <a:pt x="4" y="44"/>
                      </a:lnTo>
                      <a:lnTo>
                        <a:pt x="3" y="82"/>
                      </a:lnTo>
                      <a:lnTo>
                        <a:pt x="2" y="119"/>
                      </a:lnTo>
                      <a:lnTo>
                        <a:pt x="0" y="158"/>
                      </a:lnTo>
                      <a:lnTo>
                        <a:pt x="35" y="152"/>
                      </a:lnTo>
                      <a:lnTo>
                        <a:pt x="33" y="133"/>
                      </a:lnTo>
                      <a:lnTo>
                        <a:pt x="33" y="115"/>
                      </a:lnTo>
                      <a:lnTo>
                        <a:pt x="35" y="96"/>
                      </a:lnTo>
                      <a:lnTo>
                        <a:pt x="38" y="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3" name="Freeform 180"/>
                <p:cNvSpPr>
                  <a:spLocks/>
                </p:cNvSpPr>
                <p:nvPr/>
              </p:nvSpPr>
              <p:spPr bwMode="auto">
                <a:xfrm>
                  <a:off x="2959" y="2177"/>
                  <a:ext cx="78" cy="16"/>
                </a:xfrm>
                <a:custGeom>
                  <a:avLst/>
                  <a:gdLst>
                    <a:gd name="T0" fmla="*/ 0 w 78"/>
                    <a:gd name="T1" fmla="*/ 12 h 16"/>
                    <a:gd name="T2" fmla="*/ 0 w 78"/>
                    <a:gd name="T3" fmla="*/ 16 h 16"/>
                    <a:gd name="T4" fmla="*/ 78 w 78"/>
                    <a:gd name="T5" fmla="*/ 13 h 16"/>
                    <a:gd name="T6" fmla="*/ 78 w 78"/>
                    <a:gd name="T7" fmla="*/ 10 h 16"/>
                    <a:gd name="T8" fmla="*/ 78 w 78"/>
                    <a:gd name="T9" fmla="*/ 6 h 16"/>
                    <a:gd name="T10" fmla="*/ 78 w 78"/>
                    <a:gd name="T11" fmla="*/ 3 h 16"/>
                    <a:gd name="T12" fmla="*/ 78 w 78"/>
                    <a:gd name="T13" fmla="*/ 0 h 16"/>
                    <a:gd name="T14" fmla="*/ 0 w 78"/>
                    <a:gd name="T15" fmla="*/ 12 h 1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8" h="16">
                      <a:moveTo>
                        <a:pt x="0" y="12"/>
                      </a:moveTo>
                      <a:lnTo>
                        <a:pt x="0" y="16"/>
                      </a:lnTo>
                      <a:lnTo>
                        <a:pt x="78" y="13"/>
                      </a:lnTo>
                      <a:lnTo>
                        <a:pt x="78" y="10"/>
                      </a:lnTo>
                      <a:lnTo>
                        <a:pt x="78" y="6"/>
                      </a:lnTo>
                      <a:lnTo>
                        <a:pt x="78" y="3"/>
                      </a:lnTo>
                      <a:lnTo>
                        <a:pt x="78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4" name="Freeform 181"/>
                <p:cNvSpPr>
                  <a:spLocks/>
                </p:cNvSpPr>
                <p:nvPr/>
              </p:nvSpPr>
              <p:spPr bwMode="auto">
                <a:xfrm>
                  <a:off x="3070" y="2167"/>
                  <a:ext cx="36" cy="22"/>
                </a:xfrm>
                <a:custGeom>
                  <a:avLst/>
                  <a:gdLst>
                    <a:gd name="T0" fmla="*/ 0 w 36"/>
                    <a:gd name="T1" fmla="*/ 6 h 22"/>
                    <a:gd name="T2" fmla="*/ 0 w 36"/>
                    <a:gd name="T3" fmla="*/ 9 h 22"/>
                    <a:gd name="T4" fmla="*/ 0 w 36"/>
                    <a:gd name="T5" fmla="*/ 13 h 22"/>
                    <a:gd name="T6" fmla="*/ 0 w 36"/>
                    <a:gd name="T7" fmla="*/ 17 h 22"/>
                    <a:gd name="T8" fmla="*/ 0 w 36"/>
                    <a:gd name="T9" fmla="*/ 22 h 22"/>
                    <a:gd name="T10" fmla="*/ 36 w 36"/>
                    <a:gd name="T11" fmla="*/ 20 h 22"/>
                    <a:gd name="T12" fmla="*/ 36 w 36"/>
                    <a:gd name="T13" fmla="*/ 15 h 22"/>
                    <a:gd name="T14" fmla="*/ 36 w 36"/>
                    <a:gd name="T15" fmla="*/ 10 h 22"/>
                    <a:gd name="T16" fmla="*/ 36 w 36"/>
                    <a:gd name="T17" fmla="*/ 6 h 22"/>
                    <a:gd name="T18" fmla="*/ 35 w 36"/>
                    <a:gd name="T19" fmla="*/ 0 h 22"/>
                    <a:gd name="T20" fmla="*/ 0 w 36"/>
                    <a:gd name="T21" fmla="*/ 6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" h="22">
                      <a:moveTo>
                        <a:pt x="0" y="6"/>
                      </a:moveTo>
                      <a:lnTo>
                        <a:pt x="0" y="9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0" y="22"/>
                      </a:lnTo>
                      <a:lnTo>
                        <a:pt x="36" y="20"/>
                      </a:lnTo>
                      <a:lnTo>
                        <a:pt x="36" y="15"/>
                      </a:lnTo>
                      <a:lnTo>
                        <a:pt x="36" y="10"/>
                      </a:lnTo>
                      <a:lnTo>
                        <a:pt x="36" y="6"/>
                      </a:lnTo>
                      <a:lnTo>
                        <a:pt x="35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5" name="Freeform 182"/>
                <p:cNvSpPr>
                  <a:spLocks/>
                </p:cNvSpPr>
                <p:nvPr/>
              </p:nvSpPr>
              <p:spPr bwMode="auto">
                <a:xfrm>
                  <a:off x="2962" y="2360"/>
                  <a:ext cx="146" cy="55"/>
                </a:xfrm>
                <a:custGeom>
                  <a:avLst/>
                  <a:gdLst>
                    <a:gd name="T0" fmla="*/ 0 w 146"/>
                    <a:gd name="T1" fmla="*/ 48 h 55"/>
                    <a:gd name="T2" fmla="*/ 0 w 146"/>
                    <a:gd name="T3" fmla="*/ 49 h 55"/>
                    <a:gd name="T4" fmla="*/ 0 w 146"/>
                    <a:gd name="T5" fmla="*/ 51 h 55"/>
                    <a:gd name="T6" fmla="*/ 0 w 146"/>
                    <a:gd name="T7" fmla="*/ 53 h 55"/>
                    <a:gd name="T8" fmla="*/ 0 w 146"/>
                    <a:gd name="T9" fmla="*/ 55 h 55"/>
                    <a:gd name="T10" fmla="*/ 144 w 146"/>
                    <a:gd name="T11" fmla="*/ 25 h 55"/>
                    <a:gd name="T12" fmla="*/ 146 w 146"/>
                    <a:gd name="T13" fmla="*/ 19 h 55"/>
                    <a:gd name="T14" fmla="*/ 146 w 146"/>
                    <a:gd name="T15" fmla="*/ 12 h 55"/>
                    <a:gd name="T16" fmla="*/ 146 w 146"/>
                    <a:gd name="T17" fmla="*/ 6 h 55"/>
                    <a:gd name="T18" fmla="*/ 146 w 146"/>
                    <a:gd name="T19" fmla="*/ 0 h 55"/>
                    <a:gd name="T20" fmla="*/ 0 w 146"/>
                    <a:gd name="T21" fmla="*/ 48 h 5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46" h="55">
                      <a:moveTo>
                        <a:pt x="0" y="48"/>
                      </a:move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3"/>
                      </a:lnTo>
                      <a:lnTo>
                        <a:pt x="0" y="55"/>
                      </a:lnTo>
                      <a:lnTo>
                        <a:pt x="144" y="25"/>
                      </a:lnTo>
                      <a:lnTo>
                        <a:pt x="146" y="19"/>
                      </a:lnTo>
                      <a:lnTo>
                        <a:pt x="146" y="12"/>
                      </a:lnTo>
                      <a:lnTo>
                        <a:pt x="146" y="6"/>
                      </a:lnTo>
                      <a:lnTo>
                        <a:pt x="146" y="0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6" name="Freeform 183"/>
                <p:cNvSpPr>
                  <a:spLocks/>
                </p:cNvSpPr>
                <p:nvPr/>
              </p:nvSpPr>
              <p:spPr bwMode="auto">
                <a:xfrm>
                  <a:off x="3170" y="2354"/>
                  <a:ext cx="223" cy="271"/>
                </a:xfrm>
                <a:custGeom>
                  <a:avLst/>
                  <a:gdLst>
                    <a:gd name="T0" fmla="*/ 108 w 223"/>
                    <a:gd name="T1" fmla="*/ 196 h 271"/>
                    <a:gd name="T2" fmla="*/ 113 w 223"/>
                    <a:gd name="T3" fmla="*/ 205 h 271"/>
                    <a:gd name="T4" fmla="*/ 119 w 223"/>
                    <a:gd name="T5" fmla="*/ 215 h 271"/>
                    <a:gd name="T6" fmla="*/ 125 w 223"/>
                    <a:gd name="T7" fmla="*/ 224 h 271"/>
                    <a:gd name="T8" fmla="*/ 131 w 223"/>
                    <a:gd name="T9" fmla="*/ 234 h 271"/>
                    <a:gd name="T10" fmla="*/ 136 w 223"/>
                    <a:gd name="T11" fmla="*/ 244 h 271"/>
                    <a:gd name="T12" fmla="*/ 142 w 223"/>
                    <a:gd name="T13" fmla="*/ 252 h 271"/>
                    <a:gd name="T14" fmla="*/ 148 w 223"/>
                    <a:gd name="T15" fmla="*/ 262 h 271"/>
                    <a:gd name="T16" fmla="*/ 154 w 223"/>
                    <a:gd name="T17" fmla="*/ 271 h 271"/>
                    <a:gd name="T18" fmla="*/ 223 w 223"/>
                    <a:gd name="T19" fmla="*/ 254 h 271"/>
                    <a:gd name="T20" fmla="*/ 204 w 223"/>
                    <a:gd name="T21" fmla="*/ 222 h 271"/>
                    <a:gd name="T22" fmla="*/ 187 w 223"/>
                    <a:gd name="T23" fmla="*/ 190 h 271"/>
                    <a:gd name="T24" fmla="*/ 168 w 223"/>
                    <a:gd name="T25" fmla="*/ 159 h 271"/>
                    <a:gd name="T26" fmla="*/ 149 w 223"/>
                    <a:gd name="T27" fmla="*/ 127 h 271"/>
                    <a:gd name="T28" fmla="*/ 131 w 223"/>
                    <a:gd name="T29" fmla="*/ 95 h 271"/>
                    <a:gd name="T30" fmla="*/ 113 w 223"/>
                    <a:gd name="T31" fmla="*/ 64 h 271"/>
                    <a:gd name="T32" fmla="*/ 95 w 223"/>
                    <a:gd name="T33" fmla="*/ 32 h 271"/>
                    <a:gd name="T34" fmla="*/ 76 w 223"/>
                    <a:gd name="T35" fmla="*/ 0 h 271"/>
                    <a:gd name="T36" fmla="*/ 0 w 223"/>
                    <a:gd name="T37" fmla="*/ 18 h 271"/>
                    <a:gd name="T38" fmla="*/ 11 w 223"/>
                    <a:gd name="T39" fmla="*/ 41 h 271"/>
                    <a:gd name="T40" fmla="*/ 24 w 223"/>
                    <a:gd name="T41" fmla="*/ 62 h 271"/>
                    <a:gd name="T42" fmla="*/ 37 w 223"/>
                    <a:gd name="T43" fmla="*/ 85 h 271"/>
                    <a:gd name="T44" fmla="*/ 51 w 223"/>
                    <a:gd name="T45" fmla="*/ 107 h 271"/>
                    <a:gd name="T46" fmla="*/ 66 w 223"/>
                    <a:gd name="T47" fmla="*/ 129 h 271"/>
                    <a:gd name="T48" fmla="*/ 80 w 223"/>
                    <a:gd name="T49" fmla="*/ 152 h 271"/>
                    <a:gd name="T50" fmla="*/ 93 w 223"/>
                    <a:gd name="T51" fmla="*/ 173 h 271"/>
                    <a:gd name="T52" fmla="*/ 108 w 223"/>
                    <a:gd name="T53" fmla="*/ 196 h 2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223" h="271">
                      <a:moveTo>
                        <a:pt x="108" y="196"/>
                      </a:moveTo>
                      <a:lnTo>
                        <a:pt x="113" y="205"/>
                      </a:lnTo>
                      <a:lnTo>
                        <a:pt x="119" y="215"/>
                      </a:lnTo>
                      <a:lnTo>
                        <a:pt x="125" y="224"/>
                      </a:lnTo>
                      <a:lnTo>
                        <a:pt x="131" y="234"/>
                      </a:lnTo>
                      <a:lnTo>
                        <a:pt x="136" y="244"/>
                      </a:lnTo>
                      <a:lnTo>
                        <a:pt x="142" y="252"/>
                      </a:lnTo>
                      <a:lnTo>
                        <a:pt x="148" y="262"/>
                      </a:lnTo>
                      <a:lnTo>
                        <a:pt x="154" y="271"/>
                      </a:lnTo>
                      <a:lnTo>
                        <a:pt x="223" y="254"/>
                      </a:lnTo>
                      <a:lnTo>
                        <a:pt x="204" y="222"/>
                      </a:lnTo>
                      <a:lnTo>
                        <a:pt x="187" y="190"/>
                      </a:lnTo>
                      <a:lnTo>
                        <a:pt x="168" y="159"/>
                      </a:lnTo>
                      <a:lnTo>
                        <a:pt x="149" y="127"/>
                      </a:lnTo>
                      <a:lnTo>
                        <a:pt x="131" y="95"/>
                      </a:lnTo>
                      <a:lnTo>
                        <a:pt x="113" y="64"/>
                      </a:lnTo>
                      <a:lnTo>
                        <a:pt x="95" y="32"/>
                      </a:lnTo>
                      <a:lnTo>
                        <a:pt x="76" y="0"/>
                      </a:lnTo>
                      <a:lnTo>
                        <a:pt x="0" y="18"/>
                      </a:lnTo>
                      <a:lnTo>
                        <a:pt x="11" y="41"/>
                      </a:lnTo>
                      <a:lnTo>
                        <a:pt x="24" y="62"/>
                      </a:lnTo>
                      <a:lnTo>
                        <a:pt x="37" y="85"/>
                      </a:lnTo>
                      <a:lnTo>
                        <a:pt x="51" y="107"/>
                      </a:lnTo>
                      <a:lnTo>
                        <a:pt x="66" y="129"/>
                      </a:lnTo>
                      <a:lnTo>
                        <a:pt x="80" y="152"/>
                      </a:lnTo>
                      <a:lnTo>
                        <a:pt x="93" y="173"/>
                      </a:lnTo>
                      <a:lnTo>
                        <a:pt x="108" y="1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7" name="Freeform 184"/>
                <p:cNvSpPr>
                  <a:spLocks/>
                </p:cNvSpPr>
                <p:nvPr/>
              </p:nvSpPr>
              <p:spPr bwMode="auto">
                <a:xfrm>
                  <a:off x="3151" y="2320"/>
                  <a:ext cx="95" cy="52"/>
                </a:xfrm>
                <a:custGeom>
                  <a:avLst/>
                  <a:gdLst>
                    <a:gd name="T0" fmla="*/ 33 w 95"/>
                    <a:gd name="T1" fmla="*/ 19 h 52"/>
                    <a:gd name="T2" fmla="*/ 30 w 95"/>
                    <a:gd name="T3" fmla="*/ 16 h 52"/>
                    <a:gd name="T4" fmla="*/ 0 w 95"/>
                    <a:gd name="T5" fmla="*/ 24 h 52"/>
                    <a:gd name="T6" fmla="*/ 16 w 95"/>
                    <a:gd name="T7" fmla="*/ 49 h 52"/>
                    <a:gd name="T8" fmla="*/ 17 w 95"/>
                    <a:gd name="T9" fmla="*/ 49 h 52"/>
                    <a:gd name="T10" fmla="*/ 17 w 95"/>
                    <a:gd name="T11" fmla="*/ 50 h 52"/>
                    <a:gd name="T12" fmla="*/ 17 w 95"/>
                    <a:gd name="T13" fmla="*/ 50 h 52"/>
                    <a:gd name="T14" fmla="*/ 19 w 95"/>
                    <a:gd name="T15" fmla="*/ 52 h 52"/>
                    <a:gd name="T16" fmla="*/ 95 w 95"/>
                    <a:gd name="T17" fmla="*/ 34 h 52"/>
                    <a:gd name="T18" fmla="*/ 89 w 95"/>
                    <a:gd name="T19" fmla="*/ 26 h 52"/>
                    <a:gd name="T20" fmla="*/ 85 w 95"/>
                    <a:gd name="T21" fmla="*/ 17 h 52"/>
                    <a:gd name="T22" fmla="*/ 79 w 95"/>
                    <a:gd name="T23" fmla="*/ 8 h 52"/>
                    <a:gd name="T24" fmla="*/ 75 w 95"/>
                    <a:gd name="T25" fmla="*/ 0 h 52"/>
                    <a:gd name="T26" fmla="*/ 31 w 95"/>
                    <a:gd name="T27" fmla="*/ 14 h 52"/>
                    <a:gd name="T28" fmla="*/ 31 w 95"/>
                    <a:gd name="T29" fmla="*/ 16 h 52"/>
                    <a:gd name="T30" fmla="*/ 33 w 95"/>
                    <a:gd name="T31" fmla="*/ 16 h 52"/>
                    <a:gd name="T32" fmla="*/ 33 w 95"/>
                    <a:gd name="T33" fmla="*/ 17 h 52"/>
                    <a:gd name="T34" fmla="*/ 33 w 95"/>
                    <a:gd name="T35" fmla="*/ 19 h 5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95" h="52">
                      <a:moveTo>
                        <a:pt x="33" y="19"/>
                      </a:moveTo>
                      <a:lnTo>
                        <a:pt x="30" y="16"/>
                      </a:lnTo>
                      <a:lnTo>
                        <a:pt x="0" y="24"/>
                      </a:lnTo>
                      <a:lnTo>
                        <a:pt x="16" y="49"/>
                      </a:lnTo>
                      <a:lnTo>
                        <a:pt x="17" y="49"/>
                      </a:lnTo>
                      <a:lnTo>
                        <a:pt x="17" y="50"/>
                      </a:lnTo>
                      <a:lnTo>
                        <a:pt x="19" y="52"/>
                      </a:lnTo>
                      <a:lnTo>
                        <a:pt x="95" y="34"/>
                      </a:lnTo>
                      <a:lnTo>
                        <a:pt x="89" y="26"/>
                      </a:lnTo>
                      <a:lnTo>
                        <a:pt x="85" y="17"/>
                      </a:lnTo>
                      <a:lnTo>
                        <a:pt x="79" y="8"/>
                      </a:lnTo>
                      <a:lnTo>
                        <a:pt x="75" y="0"/>
                      </a:lnTo>
                      <a:lnTo>
                        <a:pt x="31" y="14"/>
                      </a:lnTo>
                      <a:lnTo>
                        <a:pt x="31" y="16"/>
                      </a:lnTo>
                      <a:lnTo>
                        <a:pt x="33" y="16"/>
                      </a:lnTo>
                      <a:lnTo>
                        <a:pt x="33" y="17"/>
                      </a:lnTo>
                      <a:lnTo>
                        <a:pt x="33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8" name="Freeform 185"/>
                <p:cNvSpPr>
                  <a:spLocks/>
                </p:cNvSpPr>
                <p:nvPr/>
              </p:nvSpPr>
              <p:spPr bwMode="auto">
                <a:xfrm>
                  <a:off x="3028" y="2681"/>
                  <a:ext cx="77" cy="23"/>
                </a:xfrm>
                <a:custGeom>
                  <a:avLst/>
                  <a:gdLst>
                    <a:gd name="T0" fmla="*/ 2 w 77"/>
                    <a:gd name="T1" fmla="*/ 19 h 23"/>
                    <a:gd name="T2" fmla="*/ 2 w 77"/>
                    <a:gd name="T3" fmla="*/ 20 h 23"/>
                    <a:gd name="T4" fmla="*/ 2 w 77"/>
                    <a:gd name="T5" fmla="*/ 20 h 23"/>
                    <a:gd name="T6" fmla="*/ 2 w 77"/>
                    <a:gd name="T7" fmla="*/ 22 h 23"/>
                    <a:gd name="T8" fmla="*/ 0 w 77"/>
                    <a:gd name="T9" fmla="*/ 23 h 23"/>
                    <a:gd name="T10" fmla="*/ 77 w 77"/>
                    <a:gd name="T11" fmla="*/ 10 h 23"/>
                    <a:gd name="T12" fmla="*/ 77 w 77"/>
                    <a:gd name="T13" fmla="*/ 7 h 23"/>
                    <a:gd name="T14" fmla="*/ 77 w 77"/>
                    <a:gd name="T15" fmla="*/ 5 h 23"/>
                    <a:gd name="T16" fmla="*/ 77 w 77"/>
                    <a:gd name="T17" fmla="*/ 3 h 23"/>
                    <a:gd name="T18" fmla="*/ 77 w 77"/>
                    <a:gd name="T19" fmla="*/ 0 h 23"/>
                    <a:gd name="T20" fmla="*/ 2 w 77"/>
                    <a:gd name="T21" fmla="*/ 19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7" h="23">
                      <a:moveTo>
                        <a:pt x="2" y="19"/>
                      </a:moveTo>
                      <a:lnTo>
                        <a:pt x="2" y="20"/>
                      </a:lnTo>
                      <a:lnTo>
                        <a:pt x="2" y="22"/>
                      </a:lnTo>
                      <a:lnTo>
                        <a:pt x="0" y="23"/>
                      </a:lnTo>
                      <a:lnTo>
                        <a:pt x="77" y="10"/>
                      </a:lnTo>
                      <a:lnTo>
                        <a:pt x="77" y="7"/>
                      </a:lnTo>
                      <a:lnTo>
                        <a:pt x="77" y="5"/>
                      </a:lnTo>
                      <a:lnTo>
                        <a:pt x="77" y="3"/>
                      </a:lnTo>
                      <a:lnTo>
                        <a:pt x="77" y="0"/>
                      </a:lnTo>
                      <a:lnTo>
                        <a:pt x="2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79" name="Freeform 186"/>
                <p:cNvSpPr>
                  <a:spLocks/>
                </p:cNvSpPr>
                <p:nvPr/>
              </p:nvSpPr>
              <p:spPr bwMode="auto">
                <a:xfrm>
                  <a:off x="2782" y="1467"/>
                  <a:ext cx="121" cy="88"/>
                </a:xfrm>
                <a:custGeom>
                  <a:avLst/>
                  <a:gdLst>
                    <a:gd name="T0" fmla="*/ 49 w 121"/>
                    <a:gd name="T1" fmla="*/ 88 h 88"/>
                    <a:gd name="T2" fmla="*/ 121 w 121"/>
                    <a:gd name="T3" fmla="*/ 15 h 88"/>
                    <a:gd name="T4" fmla="*/ 110 w 121"/>
                    <a:gd name="T5" fmla="*/ 13 h 88"/>
                    <a:gd name="T6" fmla="*/ 98 w 121"/>
                    <a:gd name="T7" fmla="*/ 12 h 88"/>
                    <a:gd name="T8" fmla="*/ 88 w 121"/>
                    <a:gd name="T9" fmla="*/ 9 h 88"/>
                    <a:gd name="T10" fmla="*/ 76 w 121"/>
                    <a:gd name="T11" fmla="*/ 8 h 88"/>
                    <a:gd name="T12" fmla="*/ 65 w 121"/>
                    <a:gd name="T13" fmla="*/ 6 h 88"/>
                    <a:gd name="T14" fmla="*/ 55 w 121"/>
                    <a:gd name="T15" fmla="*/ 3 h 88"/>
                    <a:gd name="T16" fmla="*/ 43 w 121"/>
                    <a:gd name="T17" fmla="*/ 2 h 88"/>
                    <a:gd name="T18" fmla="*/ 32 w 121"/>
                    <a:gd name="T19" fmla="*/ 0 h 88"/>
                    <a:gd name="T20" fmla="*/ 0 w 121"/>
                    <a:gd name="T21" fmla="*/ 80 h 88"/>
                    <a:gd name="T22" fmla="*/ 6 w 121"/>
                    <a:gd name="T23" fmla="*/ 81 h 88"/>
                    <a:gd name="T24" fmla="*/ 12 w 121"/>
                    <a:gd name="T25" fmla="*/ 81 h 88"/>
                    <a:gd name="T26" fmla="*/ 19 w 121"/>
                    <a:gd name="T27" fmla="*/ 82 h 88"/>
                    <a:gd name="T28" fmla="*/ 25 w 121"/>
                    <a:gd name="T29" fmla="*/ 84 h 88"/>
                    <a:gd name="T30" fmla="*/ 30 w 121"/>
                    <a:gd name="T31" fmla="*/ 85 h 88"/>
                    <a:gd name="T32" fmla="*/ 38 w 121"/>
                    <a:gd name="T33" fmla="*/ 85 h 88"/>
                    <a:gd name="T34" fmla="*/ 43 w 121"/>
                    <a:gd name="T35" fmla="*/ 87 h 88"/>
                    <a:gd name="T36" fmla="*/ 49 w 121"/>
                    <a:gd name="T37" fmla="*/ 88 h 8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21" h="88">
                      <a:moveTo>
                        <a:pt x="49" y="88"/>
                      </a:moveTo>
                      <a:lnTo>
                        <a:pt x="121" y="15"/>
                      </a:lnTo>
                      <a:lnTo>
                        <a:pt x="110" y="13"/>
                      </a:lnTo>
                      <a:lnTo>
                        <a:pt x="98" y="12"/>
                      </a:lnTo>
                      <a:lnTo>
                        <a:pt x="88" y="9"/>
                      </a:lnTo>
                      <a:lnTo>
                        <a:pt x="76" y="8"/>
                      </a:lnTo>
                      <a:lnTo>
                        <a:pt x="65" y="6"/>
                      </a:lnTo>
                      <a:lnTo>
                        <a:pt x="55" y="3"/>
                      </a:lnTo>
                      <a:lnTo>
                        <a:pt x="43" y="2"/>
                      </a:lnTo>
                      <a:lnTo>
                        <a:pt x="32" y="0"/>
                      </a:lnTo>
                      <a:lnTo>
                        <a:pt x="0" y="80"/>
                      </a:lnTo>
                      <a:lnTo>
                        <a:pt x="6" y="81"/>
                      </a:lnTo>
                      <a:lnTo>
                        <a:pt x="12" y="81"/>
                      </a:lnTo>
                      <a:lnTo>
                        <a:pt x="19" y="82"/>
                      </a:lnTo>
                      <a:lnTo>
                        <a:pt x="25" y="84"/>
                      </a:lnTo>
                      <a:lnTo>
                        <a:pt x="30" y="85"/>
                      </a:lnTo>
                      <a:lnTo>
                        <a:pt x="38" y="85"/>
                      </a:lnTo>
                      <a:lnTo>
                        <a:pt x="43" y="87"/>
                      </a:lnTo>
                      <a:lnTo>
                        <a:pt x="49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0" name="Freeform 187"/>
                <p:cNvSpPr>
                  <a:spLocks/>
                </p:cNvSpPr>
                <p:nvPr/>
              </p:nvSpPr>
              <p:spPr bwMode="auto">
                <a:xfrm>
                  <a:off x="3324" y="2608"/>
                  <a:ext cx="85" cy="40"/>
                </a:xfrm>
                <a:custGeom>
                  <a:avLst/>
                  <a:gdLst>
                    <a:gd name="T0" fmla="*/ 69 w 85"/>
                    <a:gd name="T1" fmla="*/ 0 h 40"/>
                    <a:gd name="T2" fmla="*/ 0 w 85"/>
                    <a:gd name="T3" fmla="*/ 17 h 40"/>
                    <a:gd name="T4" fmla="*/ 3 w 85"/>
                    <a:gd name="T5" fmla="*/ 23 h 40"/>
                    <a:gd name="T6" fmla="*/ 7 w 85"/>
                    <a:gd name="T7" fmla="*/ 29 h 40"/>
                    <a:gd name="T8" fmla="*/ 10 w 85"/>
                    <a:gd name="T9" fmla="*/ 34 h 40"/>
                    <a:gd name="T10" fmla="*/ 14 w 85"/>
                    <a:gd name="T11" fmla="*/ 40 h 40"/>
                    <a:gd name="T12" fmla="*/ 85 w 85"/>
                    <a:gd name="T13" fmla="*/ 27 h 40"/>
                    <a:gd name="T14" fmla="*/ 80 w 85"/>
                    <a:gd name="T15" fmla="*/ 20 h 40"/>
                    <a:gd name="T16" fmla="*/ 76 w 85"/>
                    <a:gd name="T17" fmla="*/ 13 h 40"/>
                    <a:gd name="T18" fmla="*/ 72 w 85"/>
                    <a:gd name="T19" fmla="*/ 7 h 40"/>
                    <a:gd name="T20" fmla="*/ 69 w 85"/>
                    <a:gd name="T21" fmla="*/ 0 h 4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85" h="40">
                      <a:moveTo>
                        <a:pt x="69" y="0"/>
                      </a:moveTo>
                      <a:lnTo>
                        <a:pt x="0" y="17"/>
                      </a:lnTo>
                      <a:lnTo>
                        <a:pt x="3" y="23"/>
                      </a:lnTo>
                      <a:lnTo>
                        <a:pt x="7" y="29"/>
                      </a:lnTo>
                      <a:lnTo>
                        <a:pt x="10" y="34"/>
                      </a:lnTo>
                      <a:lnTo>
                        <a:pt x="14" y="40"/>
                      </a:lnTo>
                      <a:lnTo>
                        <a:pt x="85" y="27"/>
                      </a:lnTo>
                      <a:lnTo>
                        <a:pt x="80" y="20"/>
                      </a:lnTo>
                      <a:lnTo>
                        <a:pt x="76" y="13"/>
                      </a:lnTo>
                      <a:lnTo>
                        <a:pt x="72" y="7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1" name="Freeform 188"/>
                <p:cNvSpPr>
                  <a:spLocks/>
                </p:cNvSpPr>
                <p:nvPr/>
              </p:nvSpPr>
              <p:spPr bwMode="auto">
                <a:xfrm>
                  <a:off x="3338" y="2635"/>
                  <a:ext cx="217" cy="292"/>
                </a:xfrm>
                <a:custGeom>
                  <a:avLst/>
                  <a:gdLst>
                    <a:gd name="T0" fmla="*/ 171 w 217"/>
                    <a:gd name="T1" fmla="*/ 176 h 292"/>
                    <a:gd name="T2" fmla="*/ 158 w 217"/>
                    <a:gd name="T3" fmla="*/ 154 h 292"/>
                    <a:gd name="T4" fmla="*/ 145 w 217"/>
                    <a:gd name="T5" fmla="*/ 131 h 292"/>
                    <a:gd name="T6" fmla="*/ 133 w 217"/>
                    <a:gd name="T7" fmla="*/ 110 h 292"/>
                    <a:gd name="T8" fmla="*/ 121 w 217"/>
                    <a:gd name="T9" fmla="*/ 88 h 292"/>
                    <a:gd name="T10" fmla="*/ 108 w 217"/>
                    <a:gd name="T11" fmla="*/ 66 h 292"/>
                    <a:gd name="T12" fmla="*/ 95 w 217"/>
                    <a:gd name="T13" fmla="*/ 45 h 292"/>
                    <a:gd name="T14" fmla="*/ 84 w 217"/>
                    <a:gd name="T15" fmla="*/ 22 h 292"/>
                    <a:gd name="T16" fmla="*/ 71 w 217"/>
                    <a:gd name="T17" fmla="*/ 0 h 292"/>
                    <a:gd name="T18" fmla="*/ 0 w 217"/>
                    <a:gd name="T19" fmla="*/ 13 h 292"/>
                    <a:gd name="T20" fmla="*/ 6 w 217"/>
                    <a:gd name="T21" fmla="*/ 25 h 292"/>
                    <a:gd name="T22" fmla="*/ 13 w 217"/>
                    <a:gd name="T23" fmla="*/ 35 h 292"/>
                    <a:gd name="T24" fmla="*/ 19 w 217"/>
                    <a:gd name="T25" fmla="*/ 46 h 292"/>
                    <a:gd name="T26" fmla="*/ 25 w 217"/>
                    <a:gd name="T27" fmla="*/ 56 h 292"/>
                    <a:gd name="T28" fmla="*/ 30 w 217"/>
                    <a:gd name="T29" fmla="*/ 68 h 292"/>
                    <a:gd name="T30" fmla="*/ 36 w 217"/>
                    <a:gd name="T31" fmla="*/ 78 h 292"/>
                    <a:gd name="T32" fmla="*/ 42 w 217"/>
                    <a:gd name="T33" fmla="*/ 89 h 292"/>
                    <a:gd name="T34" fmla="*/ 48 w 217"/>
                    <a:gd name="T35" fmla="*/ 101 h 292"/>
                    <a:gd name="T36" fmla="*/ 59 w 217"/>
                    <a:gd name="T37" fmla="*/ 120 h 292"/>
                    <a:gd name="T38" fmla="*/ 71 w 217"/>
                    <a:gd name="T39" fmla="*/ 138 h 292"/>
                    <a:gd name="T40" fmla="*/ 82 w 217"/>
                    <a:gd name="T41" fmla="*/ 157 h 292"/>
                    <a:gd name="T42" fmla="*/ 92 w 217"/>
                    <a:gd name="T43" fmla="*/ 176 h 292"/>
                    <a:gd name="T44" fmla="*/ 104 w 217"/>
                    <a:gd name="T45" fmla="*/ 195 h 292"/>
                    <a:gd name="T46" fmla="*/ 115 w 217"/>
                    <a:gd name="T47" fmla="*/ 213 h 292"/>
                    <a:gd name="T48" fmla="*/ 127 w 217"/>
                    <a:gd name="T49" fmla="*/ 231 h 292"/>
                    <a:gd name="T50" fmla="*/ 138 w 217"/>
                    <a:gd name="T51" fmla="*/ 249 h 292"/>
                    <a:gd name="T52" fmla="*/ 147 w 217"/>
                    <a:gd name="T53" fmla="*/ 259 h 292"/>
                    <a:gd name="T54" fmla="*/ 154 w 217"/>
                    <a:gd name="T55" fmla="*/ 271 h 292"/>
                    <a:gd name="T56" fmla="*/ 160 w 217"/>
                    <a:gd name="T57" fmla="*/ 282 h 292"/>
                    <a:gd name="T58" fmla="*/ 169 w 217"/>
                    <a:gd name="T59" fmla="*/ 292 h 292"/>
                    <a:gd name="T60" fmla="*/ 176 w 217"/>
                    <a:gd name="T61" fmla="*/ 290 h 292"/>
                    <a:gd name="T62" fmla="*/ 183 w 217"/>
                    <a:gd name="T63" fmla="*/ 287 h 292"/>
                    <a:gd name="T64" fmla="*/ 190 w 217"/>
                    <a:gd name="T65" fmla="*/ 282 h 292"/>
                    <a:gd name="T66" fmla="*/ 197 w 217"/>
                    <a:gd name="T67" fmla="*/ 278 h 292"/>
                    <a:gd name="T68" fmla="*/ 205 w 217"/>
                    <a:gd name="T69" fmla="*/ 274 h 292"/>
                    <a:gd name="T70" fmla="*/ 210 w 217"/>
                    <a:gd name="T71" fmla="*/ 269 h 292"/>
                    <a:gd name="T72" fmla="*/ 215 w 217"/>
                    <a:gd name="T73" fmla="*/ 262 h 292"/>
                    <a:gd name="T74" fmla="*/ 217 w 217"/>
                    <a:gd name="T75" fmla="*/ 255 h 292"/>
                    <a:gd name="T76" fmla="*/ 212 w 217"/>
                    <a:gd name="T77" fmla="*/ 245 h 292"/>
                    <a:gd name="T78" fmla="*/ 207 w 217"/>
                    <a:gd name="T79" fmla="*/ 235 h 292"/>
                    <a:gd name="T80" fmla="*/ 202 w 217"/>
                    <a:gd name="T81" fmla="*/ 225 h 292"/>
                    <a:gd name="T82" fmla="*/ 196 w 217"/>
                    <a:gd name="T83" fmla="*/ 215 h 292"/>
                    <a:gd name="T84" fmla="*/ 190 w 217"/>
                    <a:gd name="T85" fmla="*/ 205 h 292"/>
                    <a:gd name="T86" fmla="*/ 184 w 217"/>
                    <a:gd name="T87" fmla="*/ 195 h 292"/>
                    <a:gd name="T88" fmla="*/ 179 w 217"/>
                    <a:gd name="T89" fmla="*/ 184 h 292"/>
                    <a:gd name="T90" fmla="*/ 171 w 217"/>
                    <a:gd name="T91" fmla="*/ 176 h 29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217" h="292">
                      <a:moveTo>
                        <a:pt x="171" y="176"/>
                      </a:moveTo>
                      <a:lnTo>
                        <a:pt x="158" y="154"/>
                      </a:lnTo>
                      <a:lnTo>
                        <a:pt x="145" y="131"/>
                      </a:lnTo>
                      <a:lnTo>
                        <a:pt x="133" y="110"/>
                      </a:lnTo>
                      <a:lnTo>
                        <a:pt x="121" y="88"/>
                      </a:lnTo>
                      <a:lnTo>
                        <a:pt x="108" y="66"/>
                      </a:lnTo>
                      <a:lnTo>
                        <a:pt x="95" y="45"/>
                      </a:lnTo>
                      <a:lnTo>
                        <a:pt x="84" y="22"/>
                      </a:lnTo>
                      <a:lnTo>
                        <a:pt x="71" y="0"/>
                      </a:lnTo>
                      <a:lnTo>
                        <a:pt x="0" y="13"/>
                      </a:lnTo>
                      <a:lnTo>
                        <a:pt x="6" y="25"/>
                      </a:lnTo>
                      <a:lnTo>
                        <a:pt x="13" y="35"/>
                      </a:lnTo>
                      <a:lnTo>
                        <a:pt x="19" y="46"/>
                      </a:lnTo>
                      <a:lnTo>
                        <a:pt x="25" y="56"/>
                      </a:lnTo>
                      <a:lnTo>
                        <a:pt x="30" y="68"/>
                      </a:lnTo>
                      <a:lnTo>
                        <a:pt x="36" y="78"/>
                      </a:lnTo>
                      <a:lnTo>
                        <a:pt x="42" y="89"/>
                      </a:lnTo>
                      <a:lnTo>
                        <a:pt x="48" y="101"/>
                      </a:lnTo>
                      <a:lnTo>
                        <a:pt x="59" y="120"/>
                      </a:lnTo>
                      <a:lnTo>
                        <a:pt x="71" y="138"/>
                      </a:lnTo>
                      <a:lnTo>
                        <a:pt x="82" y="157"/>
                      </a:lnTo>
                      <a:lnTo>
                        <a:pt x="92" y="176"/>
                      </a:lnTo>
                      <a:lnTo>
                        <a:pt x="104" y="195"/>
                      </a:lnTo>
                      <a:lnTo>
                        <a:pt x="115" y="213"/>
                      </a:lnTo>
                      <a:lnTo>
                        <a:pt x="127" y="231"/>
                      </a:lnTo>
                      <a:lnTo>
                        <a:pt x="138" y="249"/>
                      </a:lnTo>
                      <a:lnTo>
                        <a:pt x="147" y="259"/>
                      </a:lnTo>
                      <a:lnTo>
                        <a:pt x="154" y="271"/>
                      </a:lnTo>
                      <a:lnTo>
                        <a:pt x="160" y="282"/>
                      </a:lnTo>
                      <a:lnTo>
                        <a:pt x="169" y="292"/>
                      </a:lnTo>
                      <a:lnTo>
                        <a:pt x="176" y="290"/>
                      </a:lnTo>
                      <a:lnTo>
                        <a:pt x="183" y="287"/>
                      </a:lnTo>
                      <a:lnTo>
                        <a:pt x="190" y="282"/>
                      </a:lnTo>
                      <a:lnTo>
                        <a:pt x="197" y="278"/>
                      </a:lnTo>
                      <a:lnTo>
                        <a:pt x="205" y="274"/>
                      </a:lnTo>
                      <a:lnTo>
                        <a:pt x="210" y="269"/>
                      </a:lnTo>
                      <a:lnTo>
                        <a:pt x="215" y="262"/>
                      </a:lnTo>
                      <a:lnTo>
                        <a:pt x="217" y="255"/>
                      </a:lnTo>
                      <a:lnTo>
                        <a:pt x="212" y="245"/>
                      </a:lnTo>
                      <a:lnTo>
                        <a:pt x="207" y="235"/>
                      </a:lnTo>
                      <a:lnTo>
                        <a:pt x="202" y="225"/>
                      </a:lnTo>
                      <a:lnTo>
                        <a:pt x="196" y="215"/>
                      </a:lnTo>
                      <a:lnTo>
                        <a:pt x="190" y="205"/>
                      </a:lnTo>
                      <a:lnTo>
                        <a:pt x="184" y="195"/>
                      </a:lnTo>
                      <a:lnTo>
                        <a:pt x="179" y="184"/>
                      </a:lnTo>
                      <a:lnTo>
                        <a:pt x="171" y="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2" name="Freeform 189"/>
                <p:cNvSpPr>
                  <a:spLocks/>
                </p:cNvSpPr>
                <p:nvPr/>
              </p:nvSpPr>
              <p:spPr bwMode="auto">
                <a:xfrm>
                  <a:off x="3134" y="2184"/>
                  <a:ext cx="92" cy="150"/>
                </a:xfrm>
                <a:custGeom>
                  <a:avLst/>
                  <a:gdLst>
                    <a:gd name="T0" fmla="*/ 1 w 92"/>
                    <a:gd name="T1" fmla="*/ 52 h 150"/>
                    <a:gd name="T2" fmla="*/ 7 w 92"/>
                    <a:gd name="T3" fmla="*/ 65 h 150"/>
                    <a:gd name="T4" fmla="*/ 12 w 92"/>
                    <a:gd name="T5" fmla="*/ 77 h 150"/>
                    <a:gd name="T6" fmla="*/ 20 w 92"/>
                    <a:gd name="T7" fmla="*/ 90 h 150"/>
                    <a:gd name="T8" fmla="*/ 27 w 92"/>
                    <a:gd name="T9" fmla="*/ 101 h 150"/>
                    <a:gd name="T10" fmla="*/ 33 w 92"/>
                    <a:gd name="T11" fmla="*/ 113 h 150"/>
                    <a:gd name="T12" fmla="*/ 38 w 92"/>
                    <a:gd name="T13" fmla="*/ 126 h 150"/>
                    <a:gd name="T14" fmla="*/ 44 w 92"/>
                    <a:gd name="T15" fmla="*/ 137 h 150"/>
                    <a:gd name="T16" fmla="*/ 48 w 92"/>
                    <a:gd name="T17" fmla="*/ 150 h 150"/>
                    <a:gd name="T18" fmla="*/ 92 w 92"/>
                    <a:gd name="T19" fmla="*/ 136 h 150"/>
                    <a:gd name="T20" fmla="*/ 84 w 92"/>
                    <a:gd name="T21" fmla="*/ 124 h 150"/>
                    <a:gd name="T22" fmla="*/ 77 w 92"/>
                    <a:gd name="T23" fmla="*/ 114 h 150"/>
                    <a:gd name="T24" fmla="*/ 72 w 92"/>
                    <a:gd name="T25" fmla="*/ 103 h 150"/>
                    <a:gd name="T26" fmla="*/ 64 w 92"/>
                    <a:gd name="T27" fmla="*/ 91 h 150"/>
                    <a:gd name="T28" fmla="*/ 59 w 92"/>
                    <a:gd name="T29" fmla="*/ 81 h 150"/>
                    <a:gd name="T30" fmla="*/ 51 w 92"/>
                    <a:gd name="T31" fmla="*/ 70 h 150"/>
                    <a:gd name="T32" fmla="*/ 46 w 92"/>
                    <a:gd name="T33" fmla="*/ 58 h 150"/>
                    <a:gd name="T34" fmla="*/ 38 w 92"/>
                    <a:gd name="T35" fmla="*/ 47 h 150"/>
                    <a:gd name="T36" fmla="*/ 40 w 92"/>
                    <a:gd name="T37" fmla="*/ 35 h 150"/>
                    <a:gd name="T38" fmla="*/ 40 w 92"/>
                    <a:gd name="T39" fmla="*/ 23 h 150"/>
                    <a:gd name="T40" fmla="*/ 40 w 92"/>
                    <a:gd name="T41" fmla="*/ 12 h 150"/>
                    <a:gd name="T42" fmla="*/ 38 w 92"/>
                    <a:gd name="T43" fmla="*/ 0 h 150"/>
                    <a:gd name="T44" fmla="*/ 0 w 92"/>
                    <a:gd name="T45" fmla="*/ 2 h 150"/>
                    <a:gd name="T46" fmla="*/ 1 w 92"/>
                    <a:gd name="T47" fmla="*/ 15 h 150"/>
                    <a:gd name="T48" fmla="*/ 1 w 92"/>
                    <a:gd name="T49" fmla="*/ 28 h 150"/>
                    <a:gd name="T50" fmla="*/ 1 w 92"/>
                    <a:gd name="T51" fmla="*/ 41 h 150"/>
                    <a:gd name="T52" fmla="*/ 1 w 92"/>
                    <a:gd name="T53" fmla="*/ 52 h 15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92" h="150">
                      <a:moveTo>
                        <a:pt x="1" y="52"/>
                      </a:moveTo>
                      <a:lnTo>
                        <a:pt x="7" y="65"/>
                      </a:lnTo>
                      <a:lnTo>
                        <a:pt x="12" y="77"/>
                      </a:lnTo>
                      <a:lnTo>
                        <a:pt x="20" y="90"/>
                      </a:lnTo>
                      <a:lnTo>
                        <a:pt x="27" y="101"/>
                      </a:lnTo>
                      <a:lnTo>
                        <a:pt x="33" y="113"/>
                      </a:lnTo>
                      <a:lnTo>
                        <a:pt x="38" y="126"/>
                      </a:lnTo>
                      <a:lnTo>
                        <a:pt x="44" y="137"/>
                      </a:lnTo>
                      <a:lnTo>
                        <a:pt x="48" y="150"/>
                      </a:lnTo>
                      <a:lnTo>
                        <a:pt x="92" y="136"/>
                      </a:lnTo>
                      <a:lnTo>
                        <a:pt x="84" y="124"/>
                      </a:lnTo>
                      <a:lnTo>
                        <a:pt x="77" y="114"/>
                      </a:lnTo>
                      <a:lnTo>
                        <a:pt x="72" y="103"/>
                      </a:lnTo>
                      <a:lnTo>
                        <a:pt x="64" y="91"/>
                      </a:lnTo>
                      <a:lnTo>
                        <a:pt x="59" y="81"/>
                      </a:lnTo>
                      <a:lnTo>
                        <a:pt x="51" y="70"/>
                      </a:lnTo>
                      <a:lnTo>
                        <a:pt x="46" y="58"/>
                      </a:lnTo>
                      <a:lnTo>
                        <a:pt x="38" y="47"/>
                      </a:lnTo>
                      <a:lnTo>
                        <a:pt x="40" y="35"/>
                      </a:lnTo>
                      <a:lnTo>
                        <a:pt x="40" y="23"/>
                      </a:lnTo>
                      <a:lnTo>
                        <a:pt x="40" y="12"/>
                      </a:lnTo>
                      <a:lnTo>
                        <a:pt x="38" y="0"/>
                      </a:lnTo>
                      <a:lnTo>
                        <a:pt x="0" y="2"/>
                      </a:lnTo>
                      <a:lnTo>
                        <a:pt x="1" y="15"/>
                      </a:lnTo>
                      <a:lnTo>
                        <a:pt x="1" y="28"/>
                      </a:lnTo>
                      <a:lnTo>
                        <a:pt x="1" y="41"/>
                      </a:lnTo>
                      <a:lnTo>
                        <a:pt x="1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3" name="Freeform 190"/>
                <p:cNvSpPr>
                  <a:spLocks/>
                </p:cNvSpPr>
                <p:nvPr/>
              </p:nvSpPr>
              <p:spPr bwMode="auto">
                <a:xfrm>
                  <a:off x="3049" y="1973"/>
                  <a:ext cx="123" cy="190"/>
                </a:xfrm>
                <a:custGeom>
                  <a:avLst/>
                  <a:gdLst>
                    <a:gd name="T0" fmla="*/ 123 w 123"/>
                    <a:gd name="T1" fmla="*/ 27 h 190"/>
                    <a:gd name="T2" fmla="*/ 106 w 123"/>
                    <a:gd name="T3" fmla="*/ 7 h 190"/>
                    <a:gd name="T4" fmla="*/ 97 w 123"/>
                    <a:gd name="T5" fmla="*/ 8 h 190"/>
                    <a:gd name="T6" fmla="*/ 90 w 123"/>
                    <a:gd name="T7" fmla="*/ 7 h 190"/>
                    <a:gd name="T8" fmla="*/ 82 w 123"/>
                    <a:gd name="T9" fmla="*/ 6 h 190"/>
                    <a:gd name="T10" fmla="*/ 74 w 123"/>
                    <a:gd name="T11" fmla="*/ 4 h 190"/>
                    <a:gd name="T12" fmla="*/ 66 w 123"/>
                    <a:gd name="T13" fmla="*/ 1 h 190"/>
                    <a:gd name="T14" fmla="*/ 59 w 123"/>
                    <a:gd name="T15" fmla="*/ 0 h 190"/>
                    <a:gd name="T16" fmla="*/ 49 w 123"/>
                    <a:gd name="T17" fmla="*/ 0 h 190"/>
                    <a:gd name="T18" fmla="*/ 40 w 123"/>
                    <a:gd name="T19" fmla="*/ 1 h 190"/>
                    <a:gd name="T20" fmla="*/ 28 w 123"/>
                    <a:gd name="T21" fmla="*/ 7 h 190"/>
                    <a:gd name="T22" fmla="*/ 15 w 123"/>
                    <a:gd name="T23" fmla="*/ 13 h 190"/>
                    <a:gd name="T24" fmla="*/ 5 w 123"/>
                    <a:gd name="T25" fmla="*/ 20 h 190"/>
                    <a:gd name="T26" fmla="*/ 0 w 123"/>
                    <a:gd name="T27" fmla="*/ 33 h 190"/>
                    <a:gd name="T28" fmla="*/ 10 w 123"/>
                    <a:gd name="T29" fmla="*/ 36 h 190"/>
                    <a:gd name="T30" fmla="*/ 20 w 123"/>
                    <a:gd name="T31" fmla="*/ 31 h 190"/>
                    <a:gd name="T32" fmla="*/ 30 w 123"/>
                    <a:gd name="T33" fmla="*/ 24 h 190"/>
                    <a:gd name="T34" fmla="*/ 41 w 123"/>
                    <a:gd name="T35" fmla="*/ 20 h 190"/>
                    <a:gd name="T36" fmla="*/ 47 w 123"/>
                    <a:gd name="T37" fmla="*/ 24 h 190"/>
                    <a:gd name="T38" fmla="*/ 56 w 123"/>
                    <a:gd name="T39" fmla="*/ 26 h 190"/>
                    <a:gd name="T40" fmla="*/ 63 w 123"/>
                    <a:gd name="T41" fmla="*/ 26 h 190"/>
                    <a:gd name="T42" fmla="*/ 72 w 123"/>
                    <a:gd name="T43" fmla="*/ 26 h 190"/>
                    <a:gd name="T44" fmla="*/ 79 w 123"/>
                    <a:gd name="T45" fmla="*/ 27 h 190"/>
                    <a:gd name="T46" fmla="*/ 86 w 123"/>
                    <a:gd name="T47" fmla="*/ 30 h 190"/>
                    <a:gd name="T48" fmla="*/ 89 w 123"/>
                    <a:gd name="T49" fmla="*/ 36 h 190"/>
                    <a:gd name="T50" fmla="*/ 90 w 123"/>
                    <a:gd name="T51" fmla="*/ 44 h 190"/>
                    <a:gd name="T52" fmla="*/ 86 w 123"/>
                    <a:gd name="T53" fmla="*/ 79 h 190"/>
                    <a:gd name="T54" fmla="*/ 85 w 123"/>
                    <a:gd name="T55" fmla="*/ 115 h 190"/>
                    <a:gd name="T56" fmla="*/ 85 w 123"/>
                    <a:gd name="T57" fmla="*/ 152 h 190"/>
                    <a:gd name="T58" fmla="*/ 85 w 123"/>
                    <a:gd name="T59" fmla="*/ 190 h 190"/>
                    <a:gd name="T60" fmla="*/ 123 w 123"/>
                    <a:gd name="T61" fmla="*/ 184 h 190"/>
                    <a:gd name="T62" fmla="*/ 122 w 123"/>
                    <a:gd name="T63" fmla="*/ 145 h 190"/>
                    <a:gd name="T64" fmla="*/ 122 w 123"/>
                    <a:gd name="T65" fmla="*/ 106 h 190"/>
                    <a:gd name="T66" fmla="*/ 122 w 123"/>
                    <a:gd name="T67" fmla="*/ 67 h 190"/>
                    <a:gd name="T68" fmla="*/ 123 w 123"/>
                    <a:gd name="T69" fmla="*/ 27 h 19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23" h="190">
                      <a:moveTo>
                        <a:pt x="123" y="27"/>
                      </a:moveTo>
                      <a:lnTo>
                        <a:pt x="106" y="7"/>
                      </a:lnTo>
                      <a:lnTo>
                        <a:pt x="97" y="8"/>
                      </a:lnTo>
                      <a:lnTo>
                        <a:pt x="90" y="7"/>
                      </a:lnTo>
                      <a:lnTo>
                        <a:pt x="82" y="6"/>
                      </a:lnTo>
                      <a:lnTo>
                        <a:pt x="74" y="4"/>
                      </a:lnTo>
                      <a:lnTo>
                        <a:pt x="66" y="1"/>
                      </a:lnTo>
                      <a:lnTo>
                        <a:pt x="59" y="0"/>
                      </a:lnTo>
                      <a:lnTo>
                        <a:pt x="49" y="0"/>
                      </a:lnTo>
                      <a:lnTo>
                        <a:pt x="40" y="1"/>
                      </a:lnTo>
                      <a:lnTo>
                        <a:pt x="28" y="7"/>
                      </a:lnTo>
                      <a:lnTo>
                        <a:pt x="15" y="13"/>
                      </a:lnTo>
                      <a:lnTo>
                        <a:pt x="5" y="20"/>
                      </a:lnTo>
                      <a:lnTo>
                        <a:pt x="0" y="33"/>
                      </a:lnTo>
                      <a:lnTo>
                        <a:pt x="10" y="36"/>
                      </a:lnTo>
                      <a:lnTo>
                        <a:pt x="20" y="31"/>
                      </a:lnTo>
                      <a:lnTo>
                        <a:pt x="30" y="24"/>
                      </a:lnTo>
                      <a:lnTo>
                        <a:pt x="41" y="20"/>
                      </a:lnTo>
                      <a:lnTo>
                        <a:pt x="47" y="24"/>
                      </a:lnTo>
                      <a:lnTo>
                        <a:pt x="56" y="26"/>
                      </a:lnTo>
                      <a:lnTo>
                        <a:pt x="63" y="26"/>
                      </a:lnTo>
                      <a:lnTo>
                        <a:pt x="72" y="26"/>
                      </a:lnTo>
                      <a:lnTo>
                        <a:pt x="79" y="27"/>
                      </a:lnTo>
                      <a:lnTo>
                        <a:pt x="86" y="30"/>
                      </a:lnTo>
                      <a:lnTo>
                        <a:pt x="89" y="36"/>
                      </a:lnTo>
                      <a:lnTo>
                        <a:pt x="90" y="44"/>
                      </a:lnTo>
                      <a:lnTo>
                        <a:pt x="86" y="79"/>
                      </a:lnTo>
                      <a:lnTo>
                        <a:pt x="85" y="115"/>
                      </a:lnTo>
                      <a:lnTo>
                        <a:pt x="85" y="152"/>
                      </a:lnTo>
                      <a:lnTo>
                        <a:pt x="85" y="190"/>
                      </a:lnTo>
                      <a:lnTo>
                        <a:pt x="123" y="184"/>
                      </a:lnTo>
                      <a:lnTo>
                        <a:pt x="122" y="145"/>
                      </a:lnTo>
                      <a:lnTo>
                        <a:pt x="122" y="106"/>
                      </a:lnTo>
                      <a:lnTo>
                        <a:pt x="122" y="67"/>
                      </a:lnTo>
                      <a:lnTo>
                        <a:pt x="12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4" name="Freeform 191"/>
                <p:cNvSpPr>
                  <a:spLocks/>
                </p:cNvSpPr>
                <p:nvPr/>
              </p:nvSpPr>
              <p:spPr bwMode="auto">
                <a:xfrm>
                  <a:off x="3134" y="2157"/>
                  <a:ext cx="38" cy="29"/>
                </a:xfrm>
                <a:custGeom>
                  <a:avLst/>
                  <a:gdLst>
                    <a:gd name="T0" fmla="*/ 0 w 38"/>
                    <a:gd name="T1" fmla="*/ 29 h 29"/>
                    <a:gd name="T2" fmla="*/ 38 w 38"/>
                    <a:gd name="T3" fmla="*/ 27 h 29"/>
                    <a:gd name="T4" fmla="*/ 38 w 38"/>
                    <a:gd name="T5" fmla="*/ 20 h 29"/>
                    <a:gd name="T6" fmla="*/ 38 w 38"/>
                    <a:gd name="T7" fmla="*/ 14 h 29"/>
                    <a:gd name="T8" fmla="*/ 38 w 38"/>
                    <a:gd name="T9" fmla="*/ 7 h 29"/>
                    <a:gd name="T10" fmla="*/ 38 w 38"/>
                    <a:gd name="T11" fmla="*/ 0 h 29"/>
                    <a:gd name="T12" fmla="*/ 0 w 38"/>
                    <a:gd name="T13" fmla="*/ 6 h 29"/>
                    <a:gd name="T14" fmla="*/ 0 w 38"/>
                    <a:gd name="T15" fmla="*/ 12 h 29"/>
                    <a:gd name="T16" fmla="*/ 0 w 38"/>
                    <a:gd name="T17" fmla="*/ 17 h 29"/>
                    <a:gd name="T18" fmla="*/ 0 w 38"/>
                    <a:gd name="T19" fmla="*/ 23 h 29"/>
                    <a:gd name="T20" fmla="*/ 0 w 38"/>
                    <a:gd name="T21" fmla="*/ 29 h 2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8" h="29">
                      <a:moveTo>
                        <a:pt x="0" y="29"/>
                      </a:moveTo>
                      <a:lnTo>
                        <a:pt x="38" y="27"/>
                      </a:lnTo>
                      <a:lnTo>
                        <a:pt x="38" y="20"/>
                      </a:lnTo>
                      <a:lnTo>
                        <a:pt x="38" y="14"/>
                      </a:lnTo>
                      <a:lnTo>
                        <a:pt x="38" y="7"/>
                      </a:lnTo>
                      <a:lnTo>
                        <a:pt x="38" y="0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5" name="Freeform 192"/>
                <p:cNvSpPr>
                  <a:spLocks/>
                </p:cNvSpPr>
                <p:nvPr/>
              </p:nvSpPr>
              <p:spPr bwMode="auto">
                <a:xfrm>
                  <a:off x="1840" y="1050"/>
                  <a:ext cx="175" cy="20"/>
                </a:xfrm>
                <a:custGeom>
                  <a:avLst/>
                  <a:gdLst>
                    <a:gd name="T0" fmla="*/ 175 w 175"/>
                    <a:gd name="T1" fmla="*/ 10 h 20"/>
                    <a:gd name="T2" fmla="*/ 153 w 175"/>
                    <a:gd name="T3" fmla="*/ 17 h 20"/>
                    <a:gd name="T4" fmla="*/ 131 w 175"/>
                    <a:gd name="T5" fmla="*/ 20 h 20"/>
                    <a:gd name="T6" fmla="*/ 110 w 175"/>
                    <a:gd name="T7" fmla="*/ 20 h 20"/>
                    <a:gd name="T8" fmla="*/ 88 w 175"/>
                    <a:gd name="T9" fmla="*/ 18 h 20"/>
                    <a:gd name="T10" fmla="*/ 67 w 175"/>
                    <a:gd name="T11" fmla="*/ 16 h 20"/>
                    <a:gd name="T12" fmla="*/ 45 w 175"/>
                    <a:gd name="T13" fmla="*/ 13 h 20"/>
                    <a:gd name="T14" fmla="*/ 22 w 175"/>
                    <a:gd name="T15" fmla="*/ 11 h 20"/>
                    <a:gd name="T16" fmla="*/ 0 w 175"/>
                    <a:gd name="T17" fmla="*/ 10 h 20"/>
                    <a:gd name="T18" fmla="*/ 19 w 175"/>
                    <a:gd name="T19" fmla="*/ 0 h 20"/>
                    <a:gd name="T20" fmla="*/ 38 w 175"/>
                    <a:gd name="T21" fmla="*/ 1 h 20"/>
                    <a:gd name="T22" fmla="*/ 58 w 175"/>
                    <a:gd name="T23" fmla="*/ 3 h 20"/>
                    <a:gd name="T24" fmla="*/ 78 w 175"/>
                    <a:gd name="T25" fmla="*/ 4 h 20"/>
                    <a:gd name="T26" fmla="*/ 98 w 175"/>
                    <a:gd name="T27" fmla="*/ 4 h 20"/>
                    <a:gd name="T28" fmla="*/ 118 w 175"/>
                    <a:gd name="T29" fmla="*/ 6 h 20"/>
                    <a:gd name="T30" fmla="*/ 137 w 175"/>
                    <a:gd name="T31" fmla="*/ 7 h 20"/>
                    <a:gd name="T32" fmla="*/ 156 w 175"/>
                    <a:gd name="T33" fmla="*/ 8 h 20"/>
                    <a:gd name="T34" fmla="*/ 175 w 175"/>
                    <a:gd name="T35" fmla="*/ 10 h 2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75" h="20">
                      <a:moveTo>
                        <a:pt x="175" y="10"/>
                      </a:moveTo>
                      <a:lnTo>
                        <a:pt x="153" y="17"/>
                      </a:lnTo>
                      <a:lnTo>
                        <a:pt x="131" y="20"/>
                      </a:lnTo>
                      <a:lnTo>
                        <a:pt x="110" y="20"/>
                      </a:lnTo>
                      <a:lnTo>
                        <a:pt x="88" y="18"/>
                      </a:lnTo>
                      <a:lnTo>
                        <a:pt x="67" y="16"/>
                      </a:lnTo>
                      <a:lnTo>
                        <a:pt x="45" y="13"/>
                      </a:lnTo>
                      <a:lnTo>
                        <a:pt x="22" y="11"/>
                      </a:lnTo>
                      <a:lnTo>
                        <a:pt x="0" y="10"/>
                      </a:lnTo>
                      <a:lnTo>
                        <a:pt x="19" y="0"/>
                      </a:lnTo>
                      <a:lnTo>
                        <a:pt x="38" y="1"/>
                      </a:lnTo>
                      <a:lnTo>
                        <a:pt x="58" y="3"/>
                      </a:lnTo>
                      <a:lnTo>
                        <a:pt x="78" y="4"/>
                      </a:lnTo>
                      <a:lnTo>
                        <a:pt x="98" y="4"/>
                      </a:lnTo>
                      <a:lnTo>
                        <a:pt x="118" y="6"/>
                      </a:lnTo>
                      <a:lnTo>
                        <a:pt x="137" y="7"/>
                      </a:lnTo>
                      <a:lnTo>
                        <a:pt x="156" y="8"/>
                      </a:lnTo>
                      <a:lnTo>
                        <a:pt x="175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6" name="Freeform 193"/>
                <p:cNvSpPr>
                  <a:spLocks/>
                </p:cNvSpPr>
                <p:nvPr/>
              </p:nvSpPr>
              <p:spPr bwMode="auto">
                <a:xfrm>
                  <a:off x="2058" y="1061"/>
                  <a:ext cx="105" cy="478"/>
                </a:xfrm>
                <a:custGeom>
                  <a:avLst/>
                  <a:gdLst>
                    <a:gd name="T0" fmla="*/ 62 w 105"/>
                    <a:gd name="T1" fmla="*/ 103 h 478"/>
                    <a:gd name="T2" fmla="*/ 73 w 105"/>
                    <a:gd name="T3" fmla="*/ 177 h 478"/>
                    <a:gd name="T4" fmla="*/ 86 w 105"/>
                    <a:gd name="T5" fmla="*/ 251 h 478"/>
                    <a:gd name="T6" fmla="*/ 96 w 105"/>
                    <a:gd name="T7" fmla="*/ 326 h 478"/>
                    <a:gd name="T8" fmla="*/ 101 w 105"/>
                    <a:gd name="T9" fmla="*/ 402 h 478"/>
                    <a:gd name="T10" fmla="*/ 103 w 105"/>
                    <a:gd name="T11" fmla="*/ 419 h 478"/>
                    <a:gd name="T12" fmla="*/ 105 w 105"/>
                    <a:gd name="T13" fmla="*/ 439 h 478"/>
                    <a:gd name="T14" fmla="*/ 103 w 105"/>
                    <a:gd name="T15" fmla="*/ 460 h 478"/>
                    <a:gd name="T16" fmla="*/ 102 w 105"/>
                    <a:gd name="T17" fmla="*/ 478 h 478"/>
                    <a:gd name="T18" fmla="*/ 96 w 105"/>
                    <a:gd name="T19" fmla="*/ 442 h 478"/>
                    <a:gd name="T20" fmla="*/ 91 w 105"/>
                    <a:gd name="T21" fmla="*/ 406 h 478"/>
                    <a:gd name="T22" fmla="*/ 83 w 105"/>
                    <a:gd name="T23" fmla="*/ 370 h 478"/>
                    <a:gd name="T24" fmla="*/ 78 w 105"/>
                    <a:gd name="T25" fmla="*/ 334 h 478"/>
                    <a:gd name="T26" fmla="*/ 70 w 105"/>
                    <a:gd name="T27" fmla="*/ 298 h 478"/>
                    <a:gd name="T28" fmla="*/ 63 w 105"/>
                    <a:gd name="T29" fmla="*/ 264 h 478"/>
                    <a:gd name="T30" fmla="*/ 56 w 105"/>
                    <a:gd name="T31" fmla="*/ 228 h 478"/>
                    <a:gd name="T32" fmla="*/ 47 w 105"/>
                    <a:gd name="T33" fmla="*/ 192 h 478"/>
                    <a:gd name="T34" fmla="*/ 46 w 105"/>
                    <a:gd name="T35" fmla="*/ 177 h 478"/>
                    <a:gd name="T36" fmla="*/ 46 w 105"/>
                    <a:gd name="T37" fmla="*/ 162 h 478"/>
                    <a:gd name="T38" fmla="*/ 44 w 105"/>
                    <a:gd name="T39" fmla="*/ 147 h 478"/>
                    <a:gd name="T40" fmla="*/ 39 w 105"/>
                    <a:gd name="T41" fmla="*/ 134 h 478"/>
                    <a:gd name="T42" fmla="*/ 34 w 105"/>
                    <a:gd name="T43" fmla="*/ 104 h 478"/>
                    <a:gd name="T44" fmla="*/ 30 w 105"/>
                    <a:gd name="T45" fmla="*/ 74 h 478"/>
                    <a:gd name="T46" fmla="*/ 23 w 105"/>
                    <a:gd name="T47" fmla="*/ 43 h 478"/>
                    <a:gd name="T48" fmla="*/ 8 w 105"/>
                    <a:gd name="T49" fmla="*/ 18 h 478"/>
                    <a:gd name="T50" fmla="*/ 6 w 105"/>
                    <a:gd name="T51" fmla="*/ 16 h 478"/>
                    <a:gd name="T52" fmla="*/ 3 w 105"/>
                    <a:gd name="T53" fmla="*/ 15 h 478"/>
                    <a:gd name="T54" fmla="*/ 0 w 105"/>
                    <a:gd name="T55" fmla="*/ 13 h 478"/>
                    <a:gd name="T56" fmla="*/ 0 w 105"/>
                    <a:gd name="T57" fmla="*/ 9 h 478"/>
                    <a:gd name="T58" fmla="*/ 0 w 105"/>
                    <a:gd name="T59" fmla="*/ 6 h 478"/>
                    <a:gd name="T60" fmla="*/ 1 w 105"/>
                    <a:gd name="T61" fmla="*/ 3 h 478"/>
                    <a:gd name="T62" fmla="*/ 3 w 105"/>
                    <a:gd name="T63" fmla="*/ 2 h 478"/>
                    <a:gd name="T64" fmla="*/ 6 w 105"/>
                    <a:gd name="T65" fmla="*/ 0 h 478"/>
                    <a:gd name="T66" fmla="*/ 20 w 105"/>
                    <a:gd name="T67" fmla="*/ 7 h 478"/>
                    <a:gd name="T68" fmla="*/ 31 w 105"/>
                    <a:gd name="T69" fmla="*/ 16 h 478"/>
                    <a:gd name="T70" fmla="*/ 42 w 105"/>
                    <a:gd name="T71" fmla="*/ 28 h 478"/>
                    <a:gd name="T72" fmla="*/ 47 w 105"/>
                    <a:gd name="T73" fmla="*/ 42 h 478"/>
                    <a:gd name="T74" fmla="*/ 53 w 105"/>
                    <a:gd name="T75" fmla="*/ 56 h 478"/>
                    <a:gd name="T76" fmla="*/ 56 w 105"/>
                    <a:gd name="T77" fmla="*/ 72 h 478"/>
                    <a:gd name="T78" fmla="*/ 59 w 105"/>
                    <a:gd name="T79" fmla="*/ 88 h 478"/>
                    <a:gd name="T80" fmla="*/ 62 w 105"/>
                    <a:gd name="T81" fmla="*/ 103 h 47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05" h="478">
                      <a:moveTo>
                        <a:pt x="62" y="103"/>
                      </a:moveTo>
                      <a:lnTo>
                        <a:pt x="73" y="177"/>
                      </a:lnTo>
                      <a:lnTo>
                        <a:pt x="86" y="251"/>
                      </a:lnTo>
                      <a:lnTo>
                        <a:pt x="96" y="326"/>
                      </a:lnTo>
                      <a:lnTo>
                        <a:pt x="101" y="402"/>
                      </a:lnTo>
                      <a:lnTo>
                        <a:pt x="103" y="419"/>
                      </a:lnTo>
                      <a:lnTo>
                        <a:pt x="105" y="439"/>
                      </a:lnTo>
                      <a:lnTo>
                        <a:pt x="103" y="460"/>
                      </a:lnTo>
                      <a:lnTo>
                        <a:pt x="102" y="478"/>
                      </a:lnTo>
                      <a:lnTo>
                        <a:pt x="96" y="442"/>
                      </a:lnTo>
                      <a:lnTo>
                        <a:pt x="91" y="406"/>
                      </a:lnTo>
                      <a:lnTo>
                        <a:pt x="83" y="370"/>
                      </a:lnTo>
                      <a:lnTo>
                        <a:pt x="78" y="334"/>
                      </a:lnTo>
                      <a:lnTo>
                        <a:pt x="70" y="298"/>
                      </a:lnTo>
                      <a:lnTo>
                        <a:pt x="63" y="264"/>
                      </a:lnTo>
                      <a:lnTo>
                        <a:pt x="56" y="228"/>
                      </a:lnTo>
                      <a:lnTo>
                        <a:pt x="47" y="192"/>
                      </a:lnTo>
                      <a:lnTo>
                        <a:pt x="46" y="177"/>
                      </a:lnTo>
                      <a:lnTo>
                        <a:pt x="46" y="162"/>
                      </a:lnTo>
                      <a:lnTo>
                        <a:pt x="44" y="147"/>
                      </a:lnTo>
                      <a:lnTo>
                        <a:pt x="39" y="134"/>
                      </a:lnTo>
                      <a:lnTo>
                        <a:pt x="34" y="104"/>
                      </a:lnTo>
                      <a:lnTo>
                        <a:pt x="30" y="74"/>
                      </a:lnTo>
                      <a:lnTo>
                        <a:pt x="23" y="43"/>
                      </a:lnTo>
                      <a:lnTo>
                        <a:pt x="8" y="18"/>
                      </a:lnTo>
                      <a:lnTo>
                        <a:pt x="6" y="16"/>
                      </a:lnTo>
                      <a:lnTo>
                        <a:pt x="3" y="15"/>
                      </a:lnTo>
                      <a:lnTo>
                        <a:pt x="0" y="13"/>
                      </a:lnTo>
                      <a:lnTo>
                        <a:pt x="0" y="9"/>
                      </a:lnTo>
                      <a:lnTo>
                        <a:pt x="0" y="6"/>
                      </a:lnTo>
                      <a:lnTo>
                        <a:pt x="1" y="3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20" y="7"/>
                      </a:lnTo>
                      <a:lnTo>
                        <a:pt x="31" y="16"/>
                      </a:lnTo>
                      <a:lnTo>
                        <a:pt x="42" y="28"/>
                      </a:lnTo>
                      <a:lnTo>
                        <a:pt x="47" y="42"/>
                      </a:lnTo>
                      <a:lnTo>
                        <a:pt x="53" y="56"/>
                      </a:lnTo>
                      <a:lnTo>
                        <a:pt x="56" y="72"/>
                      </a:lnTo>
                      <a:lnTo>
                        <a:pt x="59" y="88"/>
                      </a:lnTo>
                      <a:lnTo>
                        <a:pt x="62" y="10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7" name="Freeform 194"/>
                <p:cNvSpPr>
                  <a:spLocks/>
                </p:cNvSpPr>
                <p:nvPr/>
              </p:nvSpPr>
              <p:spPr bwMode="auto">
                <a:xfrm>
                  <a:off x="1647" y="1142"/>
                  <a:ext cx="412" cy="106"/>
                </a:xfrm>
                <a:custGeom>
                  <a:avLst/>
                  <a:gdLst>
                    <a:gd name="T0" fmla="*/ 412 w 412"/>
                    <a:gd name="T1" fmla="*/ 9 h 106"/>
                    <a:gd name="T2" fmla="*/ 412 w 412"/>
                    <a:gd name="T3" fmla="*/ 14 h 106"/>
                    <a:gd name="T4" fmla="*/ 388 w 412"/>
                    <a:gd name="T5" fmla="*/ 22 h 106"/>
                    <a:gd name="T6" fmla="*/ 362 w 412"/>
                    <a:gd name="T7" fmla="*/ 30 h 106"/>
                    <a:gd name="T8" fmla="*/ 337 w 412"/>
                    <a:gd name="T9" fmla="*/ 37 h 106"/>
                    <a:gd name="T10" fmla="*/ 311 w 412"/>
                    <a:gd name="T11" fmla="*/ 45 h 106"/>
                    <a:gd name="T12" fmla="*/ 287 w 412"/>
                    <a:gd name="T13" fmla="*/ 52 h 106"/>
                    <a:gd name="T14" fmla="*/ 261 w 412"/>
                    <a:gd name="T15" fmla="*/ 59 h 106"/>
                    <a:gd name="T16" fmla="*/ 235 w 412"/>
                    <a:gd name="T17" fmla="*/ 65 h 106"/>
                    <a:gd name="T18" fmla="*/ 211 w 412"/>
                    <a:gd name="T19" fmla="*/ 72 h 106"/>
                    <a:gd name="T20" fmla="*/ 185 w 412"/>
                    <a:gd name="T21" fmla="*/ 78 h 106"/>
                    <a:gd name="T22" fmla="*/ 159 w 412"/>
                    <a:gd name="T23" fmla="*/ 83 h 106"/>
                    <a:gd name="T24" fmla="*/ 133 w 412"/>
                    <a:gd name="T25" fmla="*/ 88 h 106"/>
                    <a:gd name="T26" fmla="*/ 107 w 412"/>
                    <a:gd name="T27" fmla="*/ 94 h 106"/>
                    <a:gd name="T28" fmla="*/ 80 w 412"/>
                    <a:gd name="T29" fmla="*/ 98 h 106"/>
                    <a:gd name="T30" fmla="*/ 54 w 412"/>
                    <a:gd name="T31" fmla="*/ 101 h 106"/>
                    <a:gd name="T32" fmla="*/ 28 w 412"/>
                    <a:gd name="T33" fmla="*/ 104 h 106"/>
                    <a:gd name="T34" fmla="*/ 0 w 412"/>
                    <a:gd name="T35" fmla="*/ 106 h 106"/>
                    <a:gd name="T36" fmla="*/ 19 w 412"/>
                    <a:gd name="T37" fmla="*/ 99 h 106"/>
                    <a:gd name="T38" fmla="*/ 38 w 412"/>
                    <a:gd name="T39" fmla="*/ 94 h 106"/>
                    <a:gd name="T40" fmla="*/ 58 w 412"/>
                    <a:gd name="T41" fmla="*/ 89 h 106"/>
                    <a:gd name="T42" fmla="*/ 78 w 412"/>
                    <a:gd name="T43" fmla="*/ 85 h 106"/>
                    <a:gd name="T44" fmla="*/ 98 w 412"/>
                    <a:gd name="T45" fmla="*/ 82 h 106"/>
                    <a:gd name="T46" fmla="*/ 118 w 412"/>
                    <a:gd name="T47" fmla="*/ 78 h 106"/>
                    <a:gd name="T48" fmla="*/ 139 w 412"/>
                    <a:gd name="T49" fmla="*/ 73 h 106"/>
                    <a:gd name="T50" fmla="*/ 159 w 412"/>
                    <a:gd name="T51" fmla="*/ 69 h 106"/>
                    <a:gd name="T52" fmla="*/ 175 w 412"/>
                    <a:gd name="T53" fmla="*/ 65 h 106"/>
                    <a:gd name="T54" fmla="*/ 190 w 412"/>
                    <a:gd name="T55" fmla="*/ 60 h 106"/>
                    <a:gd name="T56" fmla="*/ 206 w 412"/>
                    <a:gd name="T57" fmla="*/ 58 h 106"/>
                    <a:gd name="T58" fmla="*/ 222 w 412"/>
                    <a:gd name="T59" fmla="*/ 53 h 106"/>
                    <a:gd name="T60" fmla="*/ 238 w 412"/>
                    <a:gd name="T61" fmla="*/ 47 h 106"/>
                    <a:gd name="T62" fmla="*/ 254 w 412"/>
                    <a:gd name="T63" fmla="*/ 43 h 106"/>
                    <a:gd name="T64" fmla="*/ 270 w 412"/>
                    <a:gd name="T65" fmla="*/ 39 h 106"/>
                    <a:gd name="T66" fmla="*/ 286 w 412"/>
                    <a:gd name="T67" fmla="*/ 34 h 106"/>
                    <a:gd name="T68" fmla="*/ 300 w 412"/>
                    <a:gd name="T69" fmla="*/ 30 h 106"/>
                    <a:gd name="T70" fmla="*/ 316 w 412"/>
                    <a:gd name="T71" fmla="*/ 26 h 106"/>
                    <a:gd name="T72" fmla="*/ 332 w 412"/>
                    <a:gd name="T73" fmla="*/ 22 h 106"/>
                    <a:gd name="T74" fmla="*/ 347 w 412"/>
                    <a:gd name="T75" fmla="*/ 16 h 106"/>
                    <a:gd name="T76" fmla="*/ 363 w 412"/>
                    <a:gd name="T77" fmla="*/ 11 h 106"/>
                    <a:gd name="T78" fmla="*/ 379 w 412"/>
                    <a:gd name="T79" fmla="*/ 9 h 106"/>
                    <a:gd name="T80" fmla="*/ 395 w 412"/>
                    <a:gd name="T81" fmla="*/ 4 h 106"/>
                    <a:gd name="T82" fmla="*/ 411 w 412"/>
                    <a:gd name="T83" fmla="*/ 0 h 106"/>
                    <a:gd name="T84" fmla="*/ 412 w 412"/>
                    <a:gd name="T85" fmla="*/ 9 h 10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412" h="106">
                      <a:moveTo>
                        <a:pt x="412" y="9"/>
                      </a:moveTo>
                      <a:lnTo>
                        <a:pt x="412" y="14"/>
                      </a:lnTo>
                      <a:lnTo>
                        <a:pt x="388" y="22"/>
                      </a:lnTo>
                      <a:lnTo>
                        <a:pt x="362" y="30"/>
                      </a:lnTo>
                      <a:lnTo>
                        <a:pt x="337" y="37"/>
                      </a:lnTo>
                      <a:lnTo>
                        <a:pt x="311" y="45"/>
                      </a:lnTo>
                      <a:lnTo>
                        <a:pt x="287" y="52"/>
                      </a:lnTo>
                      <a:lnTo>
                        <a:pt x="261" y="59"/>
                      </a:lnTo>
                      <a:lnTo>
                        <a:pt x="235" y="65"/>
                      </a:lnTo>
                      <a:lnTo>
                        <a:pt x="211" y="72"/>
                      </a:lnTo>
                      <a:lnTo>
                        <a:pt x="185" y="78"/>
                      </a:lnTo>
                      <a:lnTo>
                        <a:pt x="159" y="83"/>
                      </a:lnTo>
                      <a:lnTo>
                        <a:pt x="133" y="88"/>
                      </a:lnTo>
                      <a:lnTo>
                        <a:pt x="107" y="94"/>
                      </a:lnTo>
                      <a:lnTo>
                        <a:pt x="80" y="98"/>
                      </a:lnTo>
                      <a:lnTo>
                        <a:pt x="54" y="101"/>
                      </a:lnTo>
                      <a:lnTo>
                        <a:pt x="28" y="104"/>
                      </a:lnTo>
                      <a:lnTo>
                        <a:pt x="0" y="106"/>
                      </a:lnTo>
                      <a:lnTo>
                        <a:pt x="19" y="99"/>
                      </a:lnTo>
                      <a:lnTo>
                        <a:pt x="38" y="94"/>
                      </a:lnTo>
                      <a:lnTo>
                        <a:pt x="58" y="89"/>
                      </a:lnTo>
                      <a:lnTo>
                        <a:pt x="78" y="85"/>
                      </a:lnTo>
                      <a:lnTo>
                        <a:pt x="98" y="82"/>
                      </a:lnTo>
                      <a:lnTo>
                        <a:pt x="118" y="78"/>
                      </a:lnTo>
                      <a:lnTo>
                        <a:pt x="139" y="73"/>
                      </a:lnTo>
                      <a:lnTo>
                        <a:pt x="159" y="69"/>
                      </a:lnTo>
                      <a:lnTo>
                        <a:pt x="175" y="65"/>
                      </a:lnTo>
                      <a:lnTo>
                        <a:pt x="190" y="60"/>
                      </a:lnTo>
                      <a:lnTo>
                        <a:pt x="206" y="58"/>
                      </a:lnTo>
                      <a:lnTo>
                        <a:pt x="222" y="53"/>
                      </a:lnTo>
                      <a:lnTo>
                        <a:pt x="238" y="47"/>
                      </a:lnTo>
                      <a:lnTo>
                        <a:pt x="254" y="43"/>
                      </a:lnTo>
                      <a:lnTo>
                        <a:pt x="270" y="39"/>
                      </a:lnTo>
                      <a:lnTo>
                        <a:pt x="286" y="34"/>
                      </a:lnTo>
                      <a:lnTo>
                        <a:pt x="300" y="30"/>
                      </a:lnTo>
                      <a:lnTo>
                        <a:pt x="316" y="26"/>
                      </a:lnTo>
                      <a:lnTo>
                        <a:pt x="332" y="22"/>
                      </a:lnTo>
                      <a:lnTo>
                        <a:pt x="347" y="16"/>
                      </a:lnTo>
                      <a:lnTo>
                        <a:pt x="363" y="11"/>
                      </a:lnTo>
                      <a:lnTo>
                        <a:pt x="379" y="9"/>
                      </a:lnTo>
                      <a:lnTo>
                        <a:pt x="395" y="4"/>
                      </a:lnTo>
                      <a:lnTo>
                        <a:pt x="411" y="0"/>
                      </a:lnTo>
                      <a:lnTo>
                        <a:pt x="412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8" name="Freeform 195"/>
                <p:cNvSpPr>
                  <a:spLocks/>
                </p:cNvSpPr>
                <p:nvPr/>
              </p:nvSpPr>
              <p:spPr bwMode="auto">
                <a:xfrm>
                  <a:off x="1045" y="1166"/>
                  <a:ext cx="165" cy="22"/>
                </a:xfrm>
                <a:custGeom>
                  <a:avLst/>
                  <a:gdLst>
                    <a:gd name="T0" fmla="*/ 165 w 165"/>
                    <a:gd name="T1" fmla="*/ 21 h 22"/>
                    <a:gd name="T2" fmla="*/ 143 w 165"/>
                    <a:gd name="T3" fmla="*/ 22 h 22"/>
                    <a:gd name="T4" fmla="*/ 123 w 165"/>
                    <a:gd name="T5" fmla="*/ 22 h 22"/>
                    <a:gd name="T6" fmla="*/ 103 w 165"/>
                    <a:gd name="T7" fmla="*/ 21 h 22"/>
                    <a:gd name="T8" fmla="*/ 81 w 165"/>
                    <a:gd name="T9" fmla="*/ 18 h 22"/>
                    <a:gd name="T10" fmla="*/ 61 w 165"/>
                    <a:gd name="T11" fmla="*/ 16 h 22"/>
                    <a:gd name="T12" fmla="*/ 41 w 165"/>
                    <a:gd name="T13" fmla="*/ 13 h 22"/>
                    <a:gd name="T14" fmla="*/ 21 w 165"/>
                    <a:gd name="T15" fmla="*/ 10 h 22"/>
                    <a:gd name="T16" fmla="*/ 0 w 165"/>
                    <a:gd name="T17" fmla="*/ 8 h 22"/>
                    <a:gd name="T18" fmla="*/ 9 w 165"/>
                    <a:gd name="T19" fmla="*/ 0 h 22"/>
                    <a:gd name="T20" fmla="*/ 29 w 165"/>
                    <a:gd name="T21" fmla="*/ 0 h 22"/>
                    <a:gd name="T22" fmla="*/ 48 w 165"/>
                    <a:gd name="T23" fmla="*/ 2 h 22"/>
                    <a:gd name="T24" fmla="*/ 68 w 165"/>
                    <a:gd name="T25" fmla="*/ 5 h 22"/>
                    <a:gd name="T26" fmla="*/ 87 w 165"/>
                    <a:gd name="T27" fmla="*/ 8 h 22"/>
                    <a:gd name="T28" fmla="*/ 107 w 165"/>
                    <a:gd name="T29" fmla="*/ 10 h 22"/>
                    <a:gd name="T30" fmla="*/ 126 w 165"/>
                    <a:gd name="T31" fmla="*/ 15 h 22"/>
                    <a:gd name="T32" fmla="*/ 146 w 165"/>
                    <a:gd name="T33" fmla="*/ 18 h 22"/>
                    <a:gd name="T34" fmla="*/ 165 w 165"/>
                    <a:gd name="T35" fmla="*/ 21 h 2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65" h="22">
                      <a:moveTo>
                        <a:pt x="165" y="21"/>
                      </a:moveTo>
                      <a:lnTo>
                        <a:pt x="143" y="22"/>
                      </a:lnTo>
                      <a:lnTo>
                        <a:pt x="123" y="22"/>
                      </a:lnTo>
                      <a:lnTo>
                        <a:pt x="103" y="21"/>
                      </a:lnTo>
                      <a:lnTo>
                        <a:pt x="81" y="18"/>
                      </a:lnTo>
                      <a:lnTo>
                        <a:pt x="61" y="16"/>
                      </a:lnTo>
                      <a:lnTo>
                        <a:pt x="41" y="13"/>
                      </a:lnTo>
                      <a:lnTo>
                        <a:pt x="21" y="10"/>
                      </a:lnTo>
                      <a:lnTo>
                        <a:pt x="0" y="8"/>
                      </a:lnTo>
                      <a:lnTo>
                        <a:pt x="9" y="0"/>
                      </a:lnTo>
                      <a:lnTo>
                        <a:pt x="29" y="0"/>
                      </a:lnTo>
                      <a:lnTo>
                        <a:pt x="48" y="2"/>
                      </a:lnTo>
                      <a:lnTo>
                        <a:pt x="68" y="5"/>
                      </a:lnTo>
                      <a:lnTo>
                        <a:pt x="87" y="8"/>
                      </a:lnTo>
                      <a:lnTo>
                        <a:pt x="107" y="10"/>
                      </a:lnTo>
                      <a:lnTo>
                        <a:pt x="126" y="15"/>
                      </a:lnTo>
                      <a:lnTo>
                        <a:pt x="146" y="18"/>
                      </a:lnTo>
                      <a:lnTo>
                        <a:pt x="165" y="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89" name="Freeform 196"/>
                <p:cNvSpPr>
                  <a:spLocks/>
                </p:cNvSpPr>
                <p:nvPr/>
              </p:nvSpPr>
              <p:spPr bwMode="auto">
                <a:xfrm>
                  <a:off x="1598" y="1179"/>
                  <a:ext cx="471" cy="133"/>
                </a:xfrm>
                <a:custGeom>
                  <a:avLst/>
                  <a:gdLst>
                    <a:gd name="T0" fmla="*/ 471 w 471"/>
                    <a:gd name="T1" fmla="*/ 15 h 133"/>
                    <a:gd name="T2" fmla="*/ 471 w 471"/>
                    <a:gd name="T3" fmla="*/ 22 h 133"/>
                    <a:gd name="T4" fmla="*/ 445 w 471"/>
                    <a:gd name="T5" fmla="*/ 31 h 133"/>
                    <a:gd name="T6" fmla="*/ 419 w 471"/>
                    <a:gd name="T7" fmla="*/ 38 h 133"/>
                    <a:gd name="T8" fmla="*/ 394 w 471"/>
                    <a:gd name="T9" fmla="*/ 46 h 133"/>
                    <a:gd name="T10" fmla="*/ 368 w 471"/>
                    <a:gd name="T11" fmla="*/ 54 h 133"/>
                    <a:gd name="T12" fmla="*/ 342 w 471"/>
                    <a:gd name="T13" fmla="*/ 61 h 133"/>
                    <a:gd name="T14" fmla="*/ 316 w 471"/>
                    <a:gd name="T15" fmla="*/ 68 h 133"/>
                    <a:gd name="T16" fmla="*/ 290 w 471"/>
                    <a:gd name="T17" fmla="*/ 75 h 133"/>
                    <a:gd name="T18" fmla="*/ 264 w 471"/>
                    <a:gd name="T19" fmla="*/ 81 h 133"/>
                    <a:gd name="T20" fmla="*/ 237 w 471"/>
                    <a:gd name="T21" fmla="*/ 88 h 133"/>
                    <a:gd name="T22" fmla="*/ 211 w 471"/>
                    <a:gd name="T23" fmla="*/ 94 h 133"/>
                    <a:gd name="T24" fmla="*/ 183 w 471"/>
                    <a:gd name="T25" fmla="*/ 101 h 133"/>
                    <a:gd name="T26" fmla="*/ 157 w 471"/>
                    <a:gd name="T27" fmla="*/ 107 h 133"/>
                    <a:gd name="T28" fmla="*/ 131 w 471"/>
                    <a:gd name="T29" fmla="*/ 113 h 133"/>
                    <a:gd name="T30" fmla="*/ 104 w 471"/>
                    <a:gd name="T31" fmla="*/ 118 h 133"/>
                    <a:gd name="T32" fmla="*/ 78 w 471"/>
                    <a:gd name="T33" fmla="*/ 124 h 133"/>
                    <a:gd name="T34" fmla="*/ 51 w 471"/>
                    <a:gd name="T35" fmla="*/ 130 h 133"/>
                    <a:gd name="T36" fmla="*/ 44 w 471"/>
                    <a:gd name="T37" fmla="*/ 130 h 133"/>
                    <a:gd name="T38" fmla="*/ 38 w 471"/>
                    <a:gd name="T39" fmla="*/ 130 h 133"/>
                    <a:gd name="T40" fmla="*/ 31 w 471"/>
                    <a:gd name="T41" fmla="*/ 131 h 133"/>
                    <a:gd name="T42" fmla="*/ 25 w 471"/>
                    <a:gd name="T43" fmla="*/ 131 h 133"/>
                    <a:gd name="T44" fmla="*/ 19 w 471"/>
                    <a:gd name="T45" fmla="*/ 133 h 133"/>
                    <a:gd name="T46" fmla="*/ 13 w 471"/>
                    <a:gd name="T47" fmla="*/ 133 h 133"/>
                    <a:gd name="T48" fmla="*/ 6 w 471"/>
                    <a:gd name="T49" fmla="*/ 133 h 133"/>
                    <a:gd name="T50" fmla="*/ 0 w 471"/>
                    <a:gd name="T51" fmla="*/ 133 h 133"/>
                    <a:gd name="T52" fmla="*/ 29 w 471"/>
                    <a:gd name="T53" fmla="*/ 126 h 133"/>
                    <a:gd name="T54" fmla="*/ 58 w 471"/>
                    <a:gd name="T55" fmla="*/ 118 h 133"/>
                    <a:gd name="T56" fmla="*/ 87 w 471"/>
                    <a:gd name="T57" fmla="*/ 110 h 133"/>
                    <a:gd name="T58" fmla="*/ 116 w 471"/>
                    <a:gd name="T59" fmla="*/ 103 h 133"/>
                    <a:gd name="T60" fmla="*/ 144 w 471"/>
                    <a:gd name="T61" fmla="*/ 95 h 133"/>
                    <a:gd name="T62" fmla="*/ 172 w 471"/>
                    <a:gd name="T63" fmla="*/ 88 h 133"/>
                    <a:gd name="T64" fmla="*/ 201 w 471"/>
                    <a:gd name="T65" fmla="*/ 81 h 133"/>
                    <a:gd name="T66" fmla="*/ 229 w 471"/>
                    <a:gd name="T67" fmla="*/ 74 h 133"/>
                    <a:gd name="T68" fmla="*/ 258 w 471"/>
                    <a:gd name="T69" fmla="*/ 65 h 133"/>
                    <a:gd name="T70" fmla="*/ 287 w 471"/>
                    <a:gd name="T71" fmla="*/ 58 h 133"/>
                    <a:gd name="T72" fmla="*/ 314 w 471"/>
                    <a:gd name="T73" fmla="*/ 49 h 133"/>
                    <a:gd name="T74" fmla="*/ 343 w 471"/>
                    <a:gd name="T75" fmla="*/ 42 h 133"/>
                    <a:gd name="T76" fmla="*/ 372 w 471"/>
                    <a:gd name="T77" fmla="*/ 33 h 133"/>
                    <a:gd name="T78" fmla="*/ 399 w 471"/>
                    <a:gd name="T79" fmla="*/ 25 h 133"/>
                    <a:gd name="T80" fmla="*/ 428 w 471"/>
                    <a:gd name="T81" fmla="*/ 15 h 133"/>
                    <a:gd name="T82" fmla="*/ 455 w 471"/>
                    <a:gd name="T83" fmla="*/ 6 h 133"/>
                    <a:gd name="T84" fmla="*/ 461 w 471"/>
                    <a:gd name="T85" fmla="*/ 0 h 133"/>
                    <a:gd name="T86" fmla="*/ 466 w 471"/>
                    <a:gd name="T87" fmla="*/ 2 h 133"/>
                    <a:gd name="T88" fmla="*/ 468 w 471"/>
                    <a:gd name="T89" fmla="*/ 9 h 133"/>
                    <a:gd name="T90" fmla="*/ 471 w 471"/>
                    <a:gd name="T91" fmla="*/ 15 h 13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471" h="133">
                      <a:moveTo>
                        <a:pt x="471" y="15"/>
                      </a:moveTo>
                      <a:lnTo>
                        <a:pt x="471" y="22"/>
                      </a:lnTo>
                      <a:lnTo>
                        <a:pt x="445" y="31"/>
                      </a:lnTo>
                      <a:lnTo>
                        <a:pt x="419" y="38"/>
                      </a:lnTo>
                      <a:lnTo>
                        <a:pt x="394" y="46"/>
                      </a:lnTo>
                      <a:lnTo>
                        <a:pt x="368" y="54"/>
                      </a:lnTo>
                      <a:lnTo>
                        <a:pt x="342" y="61"/>
                      </a:lnTo>
                      <a:lnTo>
                        <a:pt x="316" y="68"/>
                      </a:lnTo>
                      <a:lnTo>
                        <a:pt x="290" y="75"/>
                      </a:lnTo>
                      <a:lnTo>
                        <a:pt x="264" y="81"/>
                      </a:lnTo>
                      <a:lnTo>
                        <a:pt x="237" y="88"/>
                      </a:lnTo>
                      <a:lnTo>
                        <a:pt x="211" y="94"/>
                      </a:lnTo>
                      <a:lnTo>
                        <a:pt x="183" y="101"/>
                      </a:lnTo>
                      <a:lnTo>
                        <a:pt x="157" y="107"/>
                      </a:lnTo>
                      <a:lnTo>
                        <a:pt x="131" y="113"/>
                      </a:lnTo>
                      <a:lnTo>
                        <a:pt x="104" y="118"/>
                      </a:lnTo>
                      <a:lnTo>
                        <a:pt x="78" y="124"/>
                      </a:lnTo>
                      <a:lnTo>
                        <a:pt x="51" y="130"/>
                      </a:lnTo>
                      <a:lnTo>
                        <a:pt x="44" y="130"/>
                      </a:lnTo>
                      <a:lnTo>
                        <a:pt x="38" y="130"/>
                      </a:lnTo>
                      <a:lnTo>
                        <a:pt x="31" y="131"/>
                      </a:lnTo>
                      <a:lnTo>
                        <a:pt x="25" y="131"/>
                      </a:lnTo>
                      <a:lnTo>
                        <a:pt x="19" y="133"/>
                      </a:lnTo>
                      <a:lnTo>
                        <a:pt x="13" y="133"/>
                      </a:lnTo>
                      <a:lnTo>
                        <a:pt x="6" y="133"/>
                      </a:lnTo>
                      <a:lnTo>
                        <a:pt x="0" y="133"/>
                      </a:lnTo>
                      <a:lnTo>
                        <a:pt x="29" y="126"/>
                      </a:lnTo>
                      <a:lnTo>
                        <a:pt x="58" y="118"/>
                      </a:lnTo>
                      <a:lnTo>
                        <a:pt x="87" y="110"/>
                      </a:lnTo>
                      <a:lnTo>
                        <a:pt x="116" y="103"/>
                      </a:lnTo>
                      <a:lnTo>
                        <a:pt x="144" y="95"/>
                      </a:lnTo>
                      <a:lnTo>
                        <a:pt x="172" y="88"/>
                      </a:lnTo>
                      <a:lnTo>
                        <a:pt x="201" y="81"/>
                      </a:lnTo>
                      <a:lnTo>
                        <a:pt x="229" y="74"/>
                      </a:lnTo>
                      <a:lnTo>
                        <a:pt x="258" y="65"/>
                      </a:lnTo>
                      <a:lnTo>
                        <a:pt x="287" y="58"/>
                      </a:lnTo>
                      <a:lnTo>
                        <a:pt x="314" y="49"/>
                      </a:lnTo>
                      <a:lnTo>
                        <a:pt x="343" y="42"/>
                      </a:lnTo>
                      <a:lnTo>
                        <a:pt x="372" y="33"/>
                      </a:lnTo>
                      <a:lnTo>
                        <a:pt x="399" y="25"/>
                      </a:lnTo>
                      <a:lnTo>
                        <a:pt x="428" y="15"/>
                      </a:lnTo>
                      <a:lnTo>
                        <a:pt x="455" y="6"/>
                      </a:lnTo>
                      <a:lnTo>
                        <a:pt x="461" y="0"/>
                      </a:lnTo>
                      <a:lnTo>
                        <a:pt x="466" y="2"/>
                      </a:lnTo>
                      <a:lnTo>
                        <a:pt x="468" y="9"/>
                      </a:lnTo>
                      <a:lnTo>
                        <a:pt x="471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0" name="Freeform 197"/>
                <p:cNvSpPr>
                  <a:spLocks/>
                </p:cNvSpPr>
                <p:nvPr/>
              </p:nvSpPr>
              <p:spPr bwMode="auto">
                <a:xfrm>
                  <a:off x="1597" y="1230"/>
                  <a:ext cx="481" cy="139"/>
                </a:xfrm>
                <a:custGeom>
                  <a:avLst/>
                  <a:gdLst>
                    <a:gd name="T0" fmla="*/ 481 w 481"/>
                    <a:gd name="T1" fmla="*/ 17 h 139"/>
                    <a:gd name="T2" fmla="*/ 467 w 481"/>
                    <a:gd name="T3" fmla="*/ 23 h 139"/>
                    <a:gd name="T4" fmla="*/ 452 w 481"/>
                    <a:gd name="T5" fmla="*/ 27 h 139"/>
                    <a:gd name="T6" fmla="*/ 436 w 481"/>
                    <a:gd name="T7" fmla="*/ 33 h 139"/>
                    <a:gd name="T8" fmla="*/ 422 w 481"/>
                    <a:gd name="T9" fmla="*/ 37 h 139"/>
                    <a:gd name="T10" fmla="*/ 408 w 481"/>
                    <a:gd name="T11" fmla="*/ 42 h 139"/>
                    <a:gd name="T12" fmla="*/ 392 w 481"/>
                    <a:gd name="T13" fmla="*/ 46 h 139"/>
                    <a:gd name="T14" fmla="*/ 377 w 481"/>
                    <a:gd name="T15" fmla="*/ 52 h 139"/>
                    <a:gd name="T16" fmla="*/ 361 w 481"/>
                    <a:gd name="T17" fmla="*/ 56 h 139"/>
                    <a:gd name="T18" fmla="*/ 347 w 481"/>
                    <a:gd name="T19" fmla="*/ 60 h 139"/>
                    <a:gd name="T20" fmla="*/ 331 w 481"/>
                    <a:gd name="T21" fmla="*/ 65 h 139"/>
                    <a:gd name="T22" fmla="*/ 317 w 481"/>
                    <a:gd name="T23" fmla="*/ 69 h 139"/>
                    <a:gd name="T24" fmla="*/ 302 w 481"/>
                    <a:gd name="T25" fmla="*/ 73 h 139"/>
                    <a:gd name="T26" fmla="*/ 287 w 481"/>
                    <a:gd name="T27" fmla="*/ 78 h 139"/>
                    <a:gd name="T28" fmla="*/ 272 w 481"/>
                    <a:gd name="T29" fmla="*/ 82 h 139"/>
                    <a:gd name="T30" fmla="*/ 256 w 481"/>
                    <a:gd name="T31" fmla="*/ 86 h 139"/>
                    <a:gd name="T32" fmla="*/ 242 w 481"/>
                    <a:gd name="T33" fmla="*/ 90 h 139"/>
                    <a:gd name="T34" fmla="*/ 228 w 481"/>
                    <a:gd name="T35" fmla="*/ 93 h 139"/>
                    <a:gd name="T36" fmla="*/ 212 w 481"/>
                    <a:gd name="T37" fmla="*/ 98 h 139"/>
                    <a:gd name="T38" fmla="*/ 197 w 481"/>
                    <a:gd name="T39" fmla="*/ 102 h 139"/>
                    <a:gd name="T40" fmla="*/ 183 w 481"/>
                    <a:gd name="T41" fmla="*/ 105 h 139"/>
                    <a:gd name="T42" fmla="*/ 167 w 481"/>
                    <a:gd name="T43" fmla="*/ 109 h 139"/>
                    <a:gd name="T44" fmla="*/ 153 w 481"/>
                    <a:gd name="T45" fmla="*/ 114 h 139"/>
                    <a:gd name="T46" fmla="*/ 138 w 481"/>
                    <a:gd name="T47" fmla="*/ 116 h 139"/>
                    <a:gd name="T48" fmla="*/ 124 w 481"/>
                    <a:gd name="T49" fmla="*/ 121 h 139"/>
                    <a:gd name="T50" fmla="*/ 108 w 481"/>
                    <a:gd name="T51" fmla="*/ 125 h 139"/>
                    <a:gd name="T52" fmla="*/ 94 w 481"/>
                    <a:gd name="T53" fmla="*/ 128 h 139"/>
                    <a:gd name="T54" fmla="*/ 78 w 481"/>
                    <a:gd name="T55" fmla="*/ 131 h 139"/>
                    <a:gd name="T56" fmla="*/ 63 w 481"/>
                    <a:gd name="T57" fmla="*/ 134 h 139"/>
                    <a:gd name="T58" fmla="*/ 48 w 481"/>
                    <a:gd name="T59" fmla="*/ 137 h 139"/>
                    <a:gd name="T60" fmla="*/ 32 w 481"/>
                    <a:gd name="T61" fmla="*/ 138 h 139"/>
                    <a:gd name="T62" fmla="*/ 16 w 481"/>
                    <a:gd name="T63" fmla="*/ 139 h 139"/>
                    <a:gd name="T64" fmla="*/ 0 w 481"/>
                    <a:gd name="T65" fmla="*/ 139 h 139"/>
                    <a:gd name="T66" fmla="*/ 22 w 481"/>
                    <a:gd name="T67" fmla="*/ 132 h 139"/>
                    <a:gd name="T68" fmla="*/ 43 w 481"/>
                    <a:gd name="T69" fmla="*/ 125 h 139"/>
                    <a:gd name="T70" fmla="*/ 65 w 481"/>
                    <a:gd name="T71" fmla="*/ 118 h 139"/>
                    <a:gd name="T72" fmla="*/ 88 w 481"/>
                    <a:gd name="T73" fmla="*/ 112 h 139"/>
                    <a:gd name="T74" fmla="*/ 109 w 481"/>
                    <a:gd name="T75" fmla="*/ 106 h 139"/>
                    <a:gd name="T76" fmla="*/ 132 w 481"/>
                    <a:gd name="T77" fmla="*/ 101 h 139"/>
                    <a:gd name="T78" fmla="*/ 154 w 481"/>
                    <a:gd name="T79" fmla="*/ 95 h 139"/>
                    <a:gd name="T80" fmla="*/ 177 w 481"/>
                    <a:gd name="T81" fmla="*/ 88 h 139"/>
                    <a:gd name="T82" fmla="*/ 199 w 481"/>
                    <a:gd name="T83" fmla="*/ 82 h 139"/>
                    <a:gd name="T84" fmla="*/ 222 w 481"/>
                    <a:gd name="T85" fmla="*/ 76 h 139"/>
                    <a:gd name="T86" fmla="*/ 243 w 481"/>
                    <a:gd name="T87" fmla="*/ 70 h 139"/>
                    <a:gd name="T88" fmla="*/ 266 w 481"/>
                    <a:gd name="T89" fmla="*/ 65 h 139"/>
                    <a:gd name="T90" fmla="*/ 288 w 481"/>
                    <a:gd name="T91" fmla="*/ 59 h 139"/>
                    <a:gd name="T92" fmla="*/ 310 w 481"/>
                    <a:gd name="T93" fmla="*/ 52 h 139"/>
                    <a:gd name="T94" fmla="*/ 333 w 481"/>
                    <a:gd name="T95" fmla="*/ 44 h 139"/>
                    <a:gd name="T96" fmla="*/ 354 w 481"/>
                    <a:gd name="T97" fmla="*/ 37 h 139"/>
                    <a:gd name="T98" fmla="*/ 370 w 481"/>
                    <a:gd name="T99" fmla="*/ 33 h 139"/>
                    <a:gd name="T100" fmla="*/ 386 w 481"/>
                    <a:gd name="T101" fmla="*/ 29 h 139"/>
                    <a:gd name="T102" fmla="*/ 402 w 481"/>
                    <a:gd name="T103" fmla="*/ 24 h 139"/>
                    <a:gd name="T104" fmla="*/ 416 w 481"/>
                    <a:gd name="T105" fmla="*/ 20 h 139"/>
                    <a:gd name="T106" fmla="*/ 432 w 481"/>
                    <a:gd name="T107" fmla="*/ 16 h 139"/>
                    <a:gd name="T108" fmla="*/ 446 w 481"/>
                    <a:gd name="T109" fmla="*/ 11 h 139"/>
                    <a:gd name="T110" fmla="*/ 462 w 481"/>
                    <a:gd name="T111" fmla="*/ 6 h 139"/>
                    <a:gd name="T112" fmla="*/ 477 w 481"/>
                    <a:gd name="T113" fmla="*/ 0 h 139"/>
                    <a:gd name="T114" fmla="*/ 481 w 481"/>
                    <a:gd name="T115" fmla="*/ 17 h 13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481" h="139">
                      <a:moveTo>
                        <a:pt x="481" y="17"/>
                      </a:moveTo>
                      <a:lnTo>
                        <a:pt x="467" y="23"/>
                      </a:lnTo>
                      <a:lnTo>
                        <a:pt x="452" y="27"/>
                      </a:lnTo>
                      <a:lnTo>
                        <a:pt x="436" y="33"/>
                      </a:lnTo>
                      <a:lnTo>
                        <a:pt x="422" y="37"/>
                      </a:lnTo>
                      <a:lnTo>
                        <a:pt x="408" y="42"/>
                      </a:lnTo>
                      <a:lnTo>
                        <a:pt x="392" y="46"/>
                      </a:lnTo>
                      <a:lnTo>
                        <a:pt x="377" y="52"/>
                      </a:lnTo>
                      <a:lnTo>
                        <a:pt x="361" y="56"/>
                      </a:lnTo>
                      <a:lnTo>
                        <a:pt x="347" y="60"/>
                      </a:lnTo>
                      <a:lnTo>
                        <a:pt x="331" y="65"/>
                      </a:lnTo>
                      <a:lnTo>
                        <a:pt x="317" y="69"/>
                      </a:lnTo>
                      <a:lnTo>
                        <a:pt x="302" y="73"/>
                      </a:lnTo>
                      <a:lnTo>
                        <a:pt x="287" y="78"/>
                      </a:lnTo>
                      <a:lnTo>
                        <a:pt x="272" y="82"/>
                      </a:lnTo>
                      <a:lnTo>
                        <a:pt x="256" y="86"/>
                      </a:lnTo>
                      <a:lnTo>
                        <a:pt x="242" y="90"/>
                      </a:lnTo>
                      <a:lnTo>
                        <a:pt x="228" y="93"/>
                      </a:lnTo>
                      <a:lnTo>
                        <a:pt x="212" y="98"/>
                      </a:lnTo>
                      <a:lnTo>
                        <a:pt x="197" y="102"/>
                      </a:lnTo>
                      <a:lnTo>
                        <a:pt x="183" y="105"/>
                      </a:lnTo>
                      <a:lnTo>
                        <a:pt x="167" y="109"/>
                      </a:lnTo>
                      <a:lnTo>
                        <a:pt x="153" y="114"/>
                      </a:lnTo>
                      <a:lnTo>
                        <a:pt x="138" y="116"/>
                      </a:lnTo>
                      <a:lnTo>
                        <a:pt x="124" y="121"/>
                      </a:lnTo>
                      <a:lnTo>
                        <a:pt x="108" y="125"/>
                      </a:lnTo>
                      <a:lnTo>
                        <a:pt x="94" y="128"/>
                      </a:lnTo>
                      <a:lnTo>
                        <a:pt x="78" y="131"/>
                      </a:lnTo>
                      <a:lnTo>
                        <a:pt x="63" y="134"/>
                      </a:lnTo>
                      <a:lnTo>
                        <a:pt x="48" y="137"/>
                      </a:lnTo>
                      <a:lnTo>
                        <a:pt x="32" y="138"/>
                      </a:lnTo>
                      <a:lnTo>
                        <a:pt x="16" y="139"/>
                      </a:lnTo>
                      <a:lnTo>
                        <a:pt x="0" y="139"/>
                      </a:lnTo>
                      <a:lnTo>
                        <a:pt x="22" y="132"/>
                      </a:lnTo>
                      <a:lnTo>
                        <a:pt x="43" y="125"/>
                      </a:lnTo>
                      <a:lnTo>
                        <a:pt x="65" y="118"/>
                      </a:lnTo>
                      <a:lnTo>
                        <a:pt x="88" y="112"/>
                      </a:lnTo>
                      <a:lnTo>
                        <a:pt x="109" y="106"/>
                      </a:lnTo>
                      <a:lnTo>
                        <a:pt x="132" y="101"/>
                      </a:lnTo>
                      <a:lnTo>
                        <a:pt x="154" y="95"/>
                      </a:lnTo>
                      <a:lnTo>
                        <a:pt x="177" y="88"/>
                      </a:lnTo>
                      <a:lnTo>
                        <a:pt x="199" y="82"/>
                      </a:lnTo>
                      <a:lnTo>
                        <a:pt x="222" y="76"/>
                      </a:lnTo>
                      <a:lnTo>
                        <a:pt x="243" y="70"/>
                      </a:lnTo>
                      <a:lnTo>
                        <a:pt x="266" y="65"/>
                      </a:lnTo>
                      <a:lnTo>
                        <a:pt x="288" y="59"/>
                      </a:lnTo>
                      <a:lnTo>
                        <a:pt x="310" y="52"/>
                      </a:lnTo>
                      <a:lnTo>
                        <a:pt x="333" y="44"/>
                      </a:lnTo>
                      <a:lnTo>
                        <a:pt x="354" y="37"/>
                      </a:lnTo>
                      <a:lnTo>
                        <a:pt x="370" y="33"/>
                      </a:lnTo>
                      <a:lnTo>
                        <a:pt x="386" y="29"/>
                      </a:lnTo>
                      <a:lnTo>
                        <a:pt x="402" y="24"/>
                      </a:lnTo>
                      <a:lnTo>
                        <a:pt x="416" y="20"/>
                      </a:lnTo>
                      <a:lnTo>
                        <a:pt x="432" y="16"/>
                      </a:lnTo>
                      <a:lnTo>
                        <a:pt x="446" y="11"/>
                      </a:lnTo>
                      <a:lnTo>
                        <a:pt x="462" y="6"/>
                      </a:lnTo>
                      <a:lnTo>
                        <a:pt x="477" y="0"/>
                      </a:lnTo>
                      <a:lnTo>
                        <a:pt x="481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1" name="Freeform 198"/>
                <p:cNvSpPr>
                  <a:spLocks/>
                </p:cNvSpPr>
                <p:nvPr/>
              </p:nvSpPr>
              <p:spPr bwMode="auto">
                <a:xfrm>
                  <a:off x="1619" y="1274"/>
                  <a:ext cx="466" cy="144"/>
                </a:xfrm>
                <a:custGeom>
                  <a:avLst/>
                  <a:gdLst>
                    <a:gd name="T0" fmla="*/ 466 w 466"/>
                    <a:gd name="T1" fmla="*/ 10 h 144"/>
                    <a:gd name="T2" fmla="*/ 462 w 466"/>
                    <a:gd name="T3" fmla="*/ 18 h 144"/>
                    <a:gd name="T4" fmla="*/ 455 w 466"/>
                    <a:gd name="T5" fmla="*/ 22 h 144"/>
                    <a:gd name="T6" fmla="*/ 447 w 466"/>
                    <a:gd name="T7" fmla="*/ 26 h 144"/>
                    <a:gd name="T8" fmla="*/ 439 w 466"/>
                    <a:gd name="T9" fmla="*/ 28 h 144"/>
                    <a:gd name="T10" fmla="*/ 427 w 466"/>
                    <a:gd name="T11" fmla="*/ 31 h 144"/>
                    <a:gd name="T12" fmla="*/ 416 w 466"/>
                    <a:gd name="T13" fmla="*/ 34 h 144"/>
                    <a:gd name="T14" fmla="*/ 406 w 466"/>
                    <a:gd name="T15" fmla="*/ 36 h 144"/>
                    <a:gd name="T16" fmla="*/ 396 w 466"/>
                    <a:gd name="T17" fmla="*/ 39 h 144"/>
                    <a:gd name="T18" fmla="*/ 384 w 466"/>
                    <a:gd name="T19" fmla="*/ 44 h 144"/>
                    <a:gd name="T20" fmla="*/ 374 w 466"/>
                    <a:gd name="T21" fmla="*/ 48 h 144"/>
                    <a:gd name="T22" fmla="*/ 365 w 466"/>
                    <a:gd name="T23" fmla="*/ 52 h 144"/>
                    <a:gd name="T24" fmla="*/ 355 w 466"/>
                    <a:gd name="T25" fmla="*/ 58 h 144"/>
                    <a:gd name="T26" fmla="*/ 334 w 466"/>
                    <a:gd name="T27" fmla="*/ 64 h 144"/>
                    <a:gd name="T28" fmla="*/ 311 w 466"/>
                    <a:gd name="T29" fmla="*/ 71 h 144"/>
                    <a:gd name="T30" fmla="*/ 289 w 466"/>
                    <a:gd name="T31" fmla="*/ 77 h 144"/>
                    <a:gd name="T32" fmla="*/ 267 w 466"/>
                    <a:gd name="T33" fmla="*/ 84 h 144"/>
                    <a:gd name="T34" fmla="*/ 244 w 466"/>
                    <a:gd name="T35" fmla="*/ 91 h 144"/>
                    <a:gd name="T36" fmla="*/ 223 w 466"/>
                    <a:gd name="T37" fmla="*/ 98 h 144"/>
                    <a:gd name="T38" fmla="*/ 201 w 466"/>
                    <a:gd name="T39" fmla="*/ 106 h 144"/>
                    <a:gd name="T40" fmla="*/ 178 w 466"/>
                    <a:gd name="T41" fmla="*/ 111 h 144"/>
                    <a:gd name="T42" fmla="*/ 157 w 466"/>
                    <a:gd name="T43" fmla="*/ 117 h 144"/>
                    <a:gd name="T44" fmla="*/ 134 w 466"/>
                    <a:gd name="T45" fmla="*/ 123 h 144"/>
                    <a:gd name="T46" fmla="*/ 112 w 466"/>
                    <a:gd name="T47" fmla="*/ 129 h 144"/>
                    <a:gd name="T48" fmla="*/ 90 w 466"/>
                    <a:gd name="T49" fmla="*/ 133 h 144"/>
                    <a:gd name="T50" fmla="*/ 67 w 466"/>
                    <a:gd name="T51" fmla="*/ 137 h 144"/>
                    <a:gd name="T52" fmla="*/ 44 w 466"/>
                    <a:gd name="T53" fmla="*/ 140 h 144"/>
                    <a:gd name="T54" fmla="*/ 23 w 466"/>
                    <a:gd name="T55" fmla="*/ 143 h 144"/>
                    <a:gd name="T56" fmla="*/ 0 w 466"/>
                    <a:gd name="T57" fmla="*/ 144 h 144"/>
                    <a:gd name="T58" fmla="*/ 11 w 466"/>
                    <a:gd name="T59" fmla="*/ 139 h 144"/>
                    <a:gd name="T60" fmla="*/ 24 w 466"/>
                    <a:gd name="T61" fmla="*/ 134 h 144"/>
                    <a:gd name="T62" fmla="*/ 37 w 466"/>
                    <a:gd name="T63" fmla="*/ 130 h 144"/>
                    <a:gd name="T64" fmla="*/ 50 w 466"/>
                    <a:gd name="T65" fmla="*/ 126 h 144"/>
                    <a:gd name="T66" fmla="*/ 63 w 466"/>
                    <a:gd name="T67" fmla="*/ 123 h 144"/>
                    <a:gd name="T68" fmla="*/ 77 w 466"/>
                    <a:gd name="T69" fmla="*/ 120 h 144"/>
                    <a:gd name="T70" fmla="*/ 90 w 466"/>
                    <a:gd name="T71" fmla="*/ 118 h 144"/>
                    <a:gd name="T72" fmla="*/ 105 w 466"/>
                    <a:gd name="T73" fmla="*/ 117 h 144"/>
                    <a:gd name="T74" fmla="*/ 128 w 466"/>
                    <a:gd name="T75" fmla="*/ 110 h 144"/>
                    <a:gd name="T76" fmla="*/ 149 w 466"/>
                    <a:gd name="T77" fmla="*/ 104 h 144"/>
                    <a:gd name="T78" fmla="*/ 172 w 466"/>
                    <a:gd name="T79" fmla="*/ 97 h 144"/>
                    <a:gd name="T80" fmla="*/ 194 w 466"/>
                    <a:gd name="T81" fmla="*/ 90 h 144"/>
                    <a:gd name="T82" fmla="*/ 217 w 466"/>
                    <a:gd name="T83" fmla="*/ 82 h 144"/>
                    <a:gd name="T84" fmla="*/ 240 w 466"/>
                    <a:gd name="T85" fmla="*/ 75 h 144"/>
                    <a:gd name="T86" fmla="*/ 262 w 466"/>
                    <a:gd name="T87" fmla="*/ 68 h 144"/>
                    <a:gd name="T88" fmla="*/ 285 w 466"/>
                    <a:gd name="T89" fmla="*/ 61 h 144"/>
                    <a:gd name="T90" fmla="*/ 306 w 466"/>
                    <a:gd name="T91" fmla="*/ 54 h 144"/>
                    <a:gd name="T92" fmla="*/ 329 w 466"/>
                    <a:gd name="T93" fmla="*/ 46 h 144"/>
                    <a:gd name="T94" fmla="*/ 352 w 466"/>
                    <a:gd name="T95" fmla="*/ 39 h 144"/>
                    <a:gd name="T96" fmla="*/ 374 w 466"/>
                    <a:gd name="T97" fmla="*/ 32 h 144"/>
                    <a:gd name="T98" fmla="*/ 397 w 466"/>
                    <a:gd name="T99" fmla="*/ 23 h 144"/>
                    <a:gd name="T100" fmla="*/ 419 w 466"/>
                    <a:gd name="T101" fmla="*/ 16 h 144"/>
                    <a:gd name="T102" fmla="*/ 442 w 466"/>
                    <a:gd name="T103" fmla="*/ 9 h 144"/>
                    <a:gd name="T104" fmla="*/ 463 w 466"/>
                    <a:gd name="T105" fmla="*/ 0 h 144"/>
                    <a:gd name="T106" fmla="*/ 466 w 466"/>
                    <a:gd name="T107" fmla="*/ 10 h 144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0" t="0" r="r" b="b"/>
                  <a:pathLst>
                    <a:path w="466" h="144">
                      <a:moveTo>
                        <a:pt x="466" y="10"/>
                      </a:moveTo>
                      <a:lnTo>
                        <a:pt x="462" y="18"/>
                      </a:lnTo>
                      <a:lnTo>
                        <a:pt x="455" y="22"/>
                      </a:lnTo>
                      <a:lnTo>
                        <a:pt x="447" y="26"/>
                      </a:lnTo>
                      <a:lnTo>
                        <a:pt x="439" y="28"/>
                      </a:lnTo>
                      <a:lnTo>
                        <a:pt x="427" y="31"/>
                      </a:lnTo>
                      <a:lnTo>
                        <a:pt x="416" y="34"/>
                      </a:lnTo>
                      <a:lnTo>
                        <a:pt x="406" y="36"/>
                      </a:lnTo>
                      <a:lnTo>
                        <a:pt x="396" y="39"/>
                      </a:lnTo>
                      <a:lnTo>
                        <a:pt x="384" y="44"/>
                      </a:lnTo>
                      <a:lnTo>
                        <a:pt x="374" y="48"/>
                      </a:lnTo>
                      <a:lnTo>
                        <a:pt x="365" y="52"/>
                      </a:lnTo>
                      <a:lnTo>
                        <a:pt x="355" y="58"/>
                      </a:lnTo>
                      <a:lnTo>
                        <a:pt x="334" y="64"/>
                      </a:lnTo>
                      <a:lnTo>
                        <a:pt x="311" y="71"/>
                      </a:lnTo>
                      <a:lnTo>
                        <a:pt x="289" y="77"/>
                      </a:lnTo>
                      <a:lnTo>
                        <a:pt x="267" y="84"/>
                      </a:lnTo>
                      <a:lnTo>
                        <a:pt x="244" y="91"/>
                      </a:lnTo>
                      <a:lnTo>
                        <a:pt x="223" y="98"/>
                      </a:lnTo>
                      <a:lnTo>
                        <a:pt x="201" y="106"/>
                      </a:lnTo>
                      <a:lnTo>
                        <a:pt x="178" y="111"/>
                      </a:lnTo>
                      <a:lnTo>
                        <a:pt x="157" y="117"/>
                      </a:lnTo>
                      <a:lnTo>
                        <a:pt x="134" y="123"/>
                      </a:lnTo>
                      <a:lnTo>
                        <a:pt x="112" y="129"/>
                      </a:lnTo>
                      <a:lnTo>
                        <a:pt x="90" y="133"/>
                      </a:lnTo>
                      <a:lnTo>
                        <a:pt x="67" y="137"/>
                      </a:lnTo>
                      <a:lnTo>
                        <a:pt x="44" y="140"/>
                      </a:lnTo>
                      <a:lnTo>
                        <a:pt x="23" y="143"/>
                      </a:lnTo>
                      <a:lnTo>
                        <a:pt x="0" y="144"/>
                      </a:lnTo>
                      <a:lnTo>
                        <a:pt x="11" y="139"/>
                      </a:lnTo>
                      <a:lnTo>
                        <a:pt x="24" y="134"/>
                      </a:lnTo>
                      <a:lnTo>
                        <a:pt x="37" y="130"/>
                      </a:lnTo>
                      <a:lnTo>
                        <a:pt x="50" y="126"/>
                      </a:lnTo>
                      <a:lnTo>
                        <a:pt x="63" y="123"/>
                      </a:lnTo>
                      <a:lnTo>
                        <a:pt x="77" y="120"/>
                      </a:lnTo>
                      <a:lnTo>
                        <a:pt x="90" y="118"/>
                      </a:lnTo>
                      <a:lnTo>
                        <a:pt x="105" y="117"/>
                      </a:lnTo>
                      <a:lnTo>
                        <a:pt x="128" y="110"/>
                      </a:lnTo>
                      <a:lnTo>
                        <a:pt x="149" y="104"/>
                      </a:lnTo>
                      <a:lnTo>
                        <a:pt x="172" y="97"/>
                      </a:lnTo>
                      <a:lnTo>
                        <a:pt x="194" y="90"/>
                      </a:lnTo>
                      <a:lnTo>
                        <a:pt x="217" y="82"/>
                      </a:lnTo>
                      <a:lnTo>
                        <a:pt x="240" y="75"/>
                      </a:lnTo>
                      <a:lnTo>
                        <a:pt x="262" y="68"/>
                      </a:lnTo>
                      <a:lnTo>
                        <a:pt x="285" y="61"/>
                      </a:lnTo>
                      <a:lnTo>
                        <a:pt x="306" y="54"/>
                      </a:lnTo>
                      <a:lnTo>
                        <a:pt x="329" y="46"/>
                      </a:lnTo>
                      <a:lnTo>
                        <a:pt x="352" y="39"/>
                      </a:lnTo>
                      <a:lnTo>
                        <a:pt x="374" y="32"/>
                      </a:lnTo>
                      <a:lnTo>
                        <a:pt x="397" y="23"/>
                      </a:lnTo>
                      <a:lnTo>
                        <a:pt x="419" y="16"/>
                      </a:lnTo>
                      <a:lnTo>
                        <a:pt x="442" y="9"/>
                      </a:lnTo>
                      <a:lnTo>
                        <a:pt x="463" y="0"/>
                      </a:lnTo>
                      <a:lnTo>
                        <a:pt x="46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2" name="Freeform 199"/>
                <p:cNvSpPr>
                  <a:spLocks/>
                </p:cNvSpPr>
                <p:nvPr/>
              </p:nvSpPr>
              <p:spPr bwMode="auto">
                <a:xfrm>
                  <a:off x="1656" y="1318"/>
                  <a:ext cx="436" cy="144"/>
                </a:xfrm>
                <a:custGeom>
                  <a:avLst/>
                  <a:gdLst>
                    <a:gd name="T0" fmla="*/ 436 w 436"/>
                    <a:gd name="T1" fmla="*/ 20 h 144"/>
                    <a:gd name="T2" fmla="*/ 410 w 436"/>
                    <a:gd name="T3" fmla="*/ 30 h 144"/>
                    <a:gd name="T4" fmla="*/ 383 w 436"/>
                    <a:gd name="T5" fmla="*/ 40 h 144"/>
                    <a:gd name="T6" fmla="*/ 357 w 436"/>
                    <a:gd name="T7" fmla="*/ 49 h 144"/>
                    <a:gd name="T8" fmla="*/ 331 w 436"/>
                    <a:gd name="T9" fmla="*/ 59 h 144"/>
                    <a:gd name="T10" fmla="*/ 304 w 436"/>
                    <a:gd name="T11" fmla="*/ 67 h 144"/>
                    <a:gd name="T12" fmla="*/ 277 w 436"/>
                    <a:gd name="T13" fmla="*/ 76 h 144"/>
                    <a:gd name="T14" fmla="*/ 251 w 436"/>
                    <a:gd name="T15" fmla="*/ 85 h 144"/>
                    <a:gd name="T16" fmla="*/ 223 w 436"/>
                    <a:gd name="T17" fmla="*/ 92 h 144"/>
                    <a:gd name="T18" fmla="*/ 196 w 436"/>
                    <a:gd name="T19" fmla="*/ 100 h 144"/>
                    <a:gd name="T20" fmla="*/ 169 w 436"/>
                    <a:gd name="T21" fmla="*/ 108 h 144"/>
                    <a:gd name="T22" fmla="*/ 141 w 436"/>
                    <a:gd name="T23" fmla="*/ 115 h 144"/>
                    <a:gd name="T24" fmla="*/ 112 w 436"/>
                    <a:gd name="T25" fmla="*/ 122 h 144"/>
                    <a:gd name="T26" fmla="*/ 85 w 436"/>
                    <a:gd name="T27" fmla="*/ 128 h 144"/>
                    <a:gd name="T28" fmla="*/ 56 w 436"/>
                    <a:gd name="T29" fmla="*/ 134 h 144"/>
                    <a:gd name="T30" fmla="*/ 29 w 436"/>
                    <a:gd name="T31" fmla="*/ 139 h 144"/>
                    <a:gd name="T32" fmla="*/ 0 w 436"/>
                    <a:gd name="T33" fmla="*/ 144 h 144"/>
                    <a:gd name="T34" fmla="*/ 17 w 436"/>
                    <a:gd name="T35" fmla="*/ 138 h 144"/>
                    <a:gd name="T36" fmla="*/ 36 w 436"/>
                    <a:gd name="T37" fmla="*/ 132 h 144"/>
                    <a:gd name="T38" fmla="*/ 55 w 436"/>
                    <a:gd name="T39" fmla="*/ 126 h 144"/>
                    <a:gd name="T40" fmla="*/ 72 w 436"/>
                    <a:gd name="T41" fmla="*/ 122 h 144"/>
                    <a:gd name="T42" fmla="*/ 91 w 436"/>
                    <a:gd name="T43" fmla="*/ 116 h 144"/>
                    <a:gd name="T44" fmla="*/ 109 w 436"/>
                    <a:gd name="T45" fmla="*/ 110 h 144"/>
                    <a:gd name="T46" fmla="*/ 127 w 436"/>
                    <a:gd name="T47" fmla="*/ 105 h 144"/>
                    <a:gd name="T48" fmla="*/ 144 w 436"/>
                    <a:gd name="T49" fmla="*/ 98 h 144"/>
                    <a:gd name="T50" fmla="*/ 160 w 436"/>
                    <a:gd name="T51" fmla="*/ 93 h 144"/>
                    <a:gd name="T52" fmla="*/ 176 w 436"/>
                    <a:gd name="T53" fmla="*/ 87 h 144"/>
                    <a:gd name="T54" fmla="*/ 192 w 436"/>
                    <a:gd name="T55" fmla="*/ 83 h 144"/>
                    <a:gd name="T56" fmla="*/ 207 w 436"/>
                    <a:gd name="T57" fmla="*/ 79 h 144"/>
                    <a:gd name="T58" fmla="*/ 223 w 436"/>
                    <a:gd name="T59" fmla="*/ 73 h 144"/>
                    <a:gd name="T60" fmla="*/ 239 w 436"/>
                    <a:gd name="T61" fmla="*/ 69 h 144"/>
                    <a:gd name="T62" fmla="*/ 255 w 436"/>
                    <a:gd name="T63" fmla="*/ 63 h 144"/>
                    <a:gd name="T64" fmla="*/ 271 w 436"/>
                    <a:gd name="T65" fmla="*/ 59 h 144"/>
                    <a:gd name="T66" fmla="*/ 287 w 436"/>
                    <a:gd name="T67" fmla="*/ 53 h 144"/>
                    <a:gd name="T68" fmla="*/ 302 w 436"/>
                    <a:gd name="T69" fmla="*/ 47 h 144"/>
                    <a:gd name="T70" fmla="*/ 318 w 436"/>
                    <a:gd name="T71" fmla="*/ 41 h 144"/>
                    <a:gd name="T72" fmla="*/ 333 w 436"/>
                    <a:gd name="T73" fmla="*/ 36 h 144"/>
                    <a:gd name="T74" fmla="*/ 349 w 436"/>
                    <a:gd name="T75" fmla="*/ 30 h 144"/>
                    <a:gd name="T76" fmla="*/ 364 w 436"/>
                    <a:gd name="T77" fmla="*/ 24 h 144"/>
                    <a:gd name="T78" fmla="*/ 379 w 436"/>
                    <a:gd name="T79" fmla="*/ 17 h 144"/>
                    <a:gd name="T80" fmla="*/ 395 w 436"/>
                    <a:gd name="T81" fmla="*/ 10 h 144"/>
                    <a:gd name="T82" fmla="*/ 405 w 436"/>
                    <a:gd name="T83" fmla="*/ 11 h 144"/>
                    <a:gd name="T84" fmla="*/ 413 w 436"/>
                    <a:gd name="T85" fmla="*/ 8 h 144"/>
                    <a:gd name="T86" fmla="*/ 421 w 436"/>
                    <a:gd name="T87" fmla="*/ 2 h 144"/>
                    <a:gd name="T88" fmla="*/ 429 w 436"/>
                    <a:gd name="T89" fmla="*/ 0 h 144"/>
                    <a:gd name="T90" fmla="*/ 432 w 436"/>
                    <a:gd name="T91" fmla="*/ 4 h 144"/>
                    <a:gd name="T92" fmla="*/ 435 w 436"/>
                    <a:gd name="T93" fmla="*/ 8 h 144"/>
                    <a:gd name="T94" fmla="*/ 436 w 436"/>
                    <a:gd name="T95" fmla="*/ 14 h 144"/>
                    <a:gd name="T96" fmla="*/ 436 w 436"/>
                    <a:gd name="T97" fmla="*/ 20 h 14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436" h="144">
                      <a:moveTo>
                        <a:pt x="436" y="20"/>
                      </a:moveTo>
                      <a:lnTo>
                        <a:pt x="410" y="30"/>
                      </a:lnTo>
                      <a:lnTo>
                        <a:pt x="383" y="40"/>
                      </a:lnTo>
                      <a:lnTo>
                        <a:pt x="357" y="49"/>
                      </a:lnTo>
                      <a:lnTo>
                        <a:pt x="331" y="59"/>
                      </a:lnTo>
                      <a:lnTo>
                        <a:pt x="304" y="67"/>
                      </a:lnTo>
                      <a:lnTo>
                        <a:pt x="277" y="76"/>
                      </a:lnTo>
                      <a:lnTo>
                        <a:pt x="251" y="85"/>
                      </a:lnTo>
                      <a:lnTo>
                        <a:pt x="223" y="92"/>
                      </a:lnTo>
                      <a:lnTo>
                        <a:pt x="196" y="100"/>
                      </a:lnTo>
                      <a:lnTo>
                        <a:pt x="169" y="108"/>
                      </a:lnTo>
                      <a:lnTo>
                        <a:pt x="141" y="115"/>
                      </a:lnTo>
                      <a:lnTo>
                        <a:pt x="112" y="122"/>
                      </a:lnTo>
                      <a:lnTo>
                        <a:pt x="85" y="128"/>
                      </a:lnTo>
                      <a:lnTo>
                        <a:pt x="56" y="134"/>
                      </a:lnTo>
                      <a:lnTo>
                        <a:pt x="29" y="139"/>
                      </a:lnTo>
                      <a:lnTo>
                        <a:pt x="0" y="144"/>
                      </a:lnTo>
                      <a:lnTo>
                        <a:pt x="17" y="138"/>
                      </a:lnTo>
                      <a:lnTo>
                        <a:pt x="36" y="132"/>
                      </a:lnTo>
                      <a:lnTo>
                        <a:pt x="55" y="126"/>
                      </a:lnTo>
                      <a:lnTo>
                        <a:pt x="72" y="122"/>
                      </a:lnTo>
                      <a:lnTo>
                        <a:pt x="91" y="116"/>
                      </a:lnTo>
                      <a:lnTo>
                        <a:pt x="109" y="110"/>
                      </a:lnTo>
                      <a:lnTo>
                        <a:pt x="127" y="105"/>
                      </a:lnTo>
                      <a:lnTo>
                        <a:pt x="144" y="98"/>
                      </a:lnTo>
                      <a:lnTo>
                        <a:pt x="160" y="93"/>
                      </a:lnTo>
                      <a:lnTo>
                        <a:pt x="176" y="87"/>
                      </a:lnTo>
                      <a:lnTo>
                        <a:pt x="192" y="83"/>
                      </a:lnTo>
                      <a:lnTo>
                        <a:pt x="207" y="79"/>
                      </a:lnTo>
                      <a:lnTo>
                        <a:pt x="223" y="73"/>
                      </a:lnTo>
                      <a:lnTo>
                        <a:pt x="239" y="69"/>
                      </a:lnTo>
                      <a:lnTo>
                        <a:pt x="255" y="63"/>
                      </a:lnTo>
                      <a:lnTo>
                        <a:pt x="271" y="59"/>
                      </a:lnTo>
                      <a:lnTo>
                        <a:pt x="287" y="53"/>
                      </a:lnTo>
                      <a:lnTo>
                        <a:pt x="302" y="47"/>
                      </a:lnTo>
                      <a:lnTo>
                        <a:pt x="318" y="41"/>
                      </a:lnTo>
                      <a:lnTo>
                        <a:pt x="333" y="36"/>
                      </a:lnTo>
                      <a:lnTo>
                        <a:pt x="349" y="30"/>
                      </a:lnTo>
                      <a:lnTo>
                        <a:pt x="364" y="24"/>
                      </a:lnTo>
                      <a:lnTo>
                        <a:pt x="379" y="17"/>
                      </a:lnTo>
                      <a:lnTo>
                        <a:pt x="395" y="10"/>
                      </a:lnTo>
                      <a:lnTo>
                        <a:pt x="405" y="11"/>
                      </a:lnTo>
                      <a:lnTo>
                        <a:pt x="413" y="8"/>
                      </a:lnTo>
                      <a:lnTo>
                        <a:pt x="421" y="2"/>
                      </a:lnTo>
                      <a:lnTo>
                        <a:pt x="429" y="0"/>
                      </a:lnTo>
                      <a:lnTo>
                        <a:pt x="432" y="4"/>
                      </a:lnTo>
                      <a:lnTo>
                        <a:pt x="435" y="8"/>
                      </a:lnTo>
                      <a:lnTo>
                        <a:pt x="436" y="14"/>
                      </a:lnTo>
                      <a:lnTo>
                        <a:pt x="436" y="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3" name="Freeform 200"/>
                <p:cNvSpPr>
                  <a:spLocks/>
                </p:cNvSpPr>
                <p:nvPr/>
              </p:nvSpPr>
              <p:spPr bwMode="auto">
                <a:xfrm>
                  <a:off x="1676" y="1365"/>
                  <a:ext cx="426" cy="138"/>
                </a:xfrm>
                <a:custGeom>
                  <a:avLst/>
                  <a:gdLst>
                    <a:gd name="T0" fmla="*/ 426 w 426"/>
                    <a:gd name="T1" fmla="*/ 10 h 138"/>
                    <a:gd name="T2" fmla="*/ 424 w 426"/>
                    <a:gd name="T3" fmla="*/ 19 h 138"/>
                    <a:gd name="T4" fmla="*/ 416 w 426"/>
                    <a:gd name="T5" fmla="*/ 22 h 138"/>
                    <a:gd name="T6" fmla="*/ 405 w 426"/>
                    <a:gd name="T7" fmla="*/ 25 h 138"/>
                    <a:gd name="T8" fmla="*/ 396 w 426"/>
                    <a:gd name="T9" fmla="*/ 29 h 138"/>
                    <a:gd name="T10" fmla="*/ 373 w 426"/>
                    <a:gd name="T11" fmla="*/ 39 h 138"/>
                    <a:gd name="T12" fmla="*/ 349 w 426"/>
                    <a:gd name="T13" fmla="*/ 49 h 138"/>
                    <a:gd name="T14" fmla="*/ 326 w 426"/>
                    <a:gd name="T15" fmla="*/ 58 h 138"/>
                    <a:gd name="T16" fmla="*/ 301 w 426"/>
                    <a:gd name="T17" fmla="*/ 66 h 138"/>
                    <a:gd name="T18" fmla="*/ 277 w 426"/>
                    <a:gd name="T19" fmla="*/ 75 h 138"/>
                    <a:gd name="T20" fmla="*/ 254 w 426"/>
                    <a:gd name="T21" fmla="*/ 82 h 138"/>
                    <a:gd name="T22" fmla="*/ 228 w 426"/>
                    <a:gd name="T23" fmla="*/ 89 h 138"/>
                    <a:gd name="T24" fmla="*/ 203 w 426"/>
                    <a:gd name="T25" fmla="*/ 97 h 138"/>
                    <a:gd name="T26" fmla="*/ 179 w 426"/>
                    <a:gd name="T27" fmla="*/ 102 h 138"/>
                    <a:gd name="T28" fmla="*/ 154 w 426"/>
                    <a:gd name="T29" fmla="*/ 110 h 138"/>
                    <a:gd name="T30" fmla="*/ 128 w 426"/>
                    <a:gd name="T31" fmla="*/ 115 h 138"/>
                    <a:gd name="T32" fmla="*/ 102 w 426"/>
                    <a:gd name="T33" fmla="*/ 120 h 138"/>
                    <a:gd name="T34" fmla="*/ 78 w 426"/>
                    <a:gd name="T35" fmla="*/ 125 h 138"/>
                    <a:gd name="T36" fmla="*/ 52 w 426"/>
                    <a:gd name="T37" fmla="*/ 130 h 138"/>
                    <a:gd name="T38" fmla="*/ 26 w 426"/>
                    <a:gd name="T39" fmla="*/ 134 h 138"/>
                    <a:gd name="T40" fmla="*/ 0 w 426"/>
                    <a:gd name="T41" fmla="*/ 138 h 138"/>
                    <a:gd name="T42" fmla="*/ 19 w 426"/>
                    <a:gd name="T43" fmla="*/ 128 h 138"/>
                    <a:gd name="T44" fmla="*/ 39 w 426"/>
                    <a:gd name="T45" fmla="*/ 123 h 138"/>
                    <a:gd name="T46" fmla="*/ 59 w 426"/>
                    <a:gd name="T47" fmla="*/ 118 h 138"/>
                    <a:gd name="T48" fmla="*/ 79 w 426"/>
                    <a:gd name="T49" fmla="*/ 115 h 138"/>
                    <a:gd name="T50" fmla="*/ 100 w 426"/>
                    <a:gd name="T51" fmla="*/ 112 h 138"/>
                    <a:gd name="T52" fmla="*/ 120 w 426"/>
                    <a:gd name="T53" fmla="*/ 108 h 138"/>
                    <a:gd name="T54" fmla="*/ 138 w 426"/>
                    <a:gd name="T55" fmla="*/ 102 h 138"/>
                    <a:gd name="T56" fmla="*/ 157 w 426"/>
                    <a:gd name="T57" fmla="*/ 92 h 138"/>
                    <a:gd name="T58" fmla="*/ 174 w 426"/>
                    <a:gd name="T59" fmla="*/ 88 h 138"/>
                    <a:gd name="T60" fmla="*/ 190 w 426"/>
                    <a:gd name="T61" fmla="*/ 82 h 138"/>
                    <a:gd name="T62" fmla="*/ 208 w 426"/>
                    <a:gd name="T63" fmla="*/ 78 h 138"/>
                    <a:gd name="T64" fmla="*/ 225 w 426"/>
                    <a:gd name="T65" fmla="*/ 72 h 138"/>
                    <a:gd name="T66" fmla="*/ 241 w 426"/>
                    <a:gd name="T67" fmla="*/ 66 h 138"/>
                    <a:gd name="T68" fmla="*/ 258 w 426"/>
                    <a:gd name="T69" fmla="*/ 61 h 138"/>
                    <a:gd name="T70" fmla="*/ 274 w 426"/>
                    <a:gd name="T71" fmla="*/ 55 h 138"/>
                    <a:gd name="T72" fmla="*/ 291 w 426"/>
                    <a:gd name="T73" fmla="*/ 49 h 138"/>
                    <a:gd name="T74" fmla="*/ 307 w 426"/>
                    <a:gd name="T75" fmla="*/ 43 h 138"/>
                    <a:gd name="T76" fmla="*/ 324 w 426"/>
                    <a:gd name="T77" fmla="*/ 36 h 138"/>
                    <a:gd name="T78" fmla="*/ 340 w 426"/>
                    <a:gd name="T79" fmla="*/ 30 h 138"/>
                    <a:gd name="T80" fmla="*/ 357 w 426"/>
                    <a:gd name="T81" fmla="*/ 25 h 138"/>
                    <a:gd name="T82" fmla="*/ 373 w 426"/>
                    <a:gd name="T83" fmla="*/ 19 h 138"/>
                    <a:gd name="T84" fmla="*/ 390 w 426"/>
                    <a:gd name="T85" fmla="*/ 12 h 138"/>
                    <a:gd name="T86" fmla="*/ 406 w 426"/>
                    <a:gd name="T87" fmla="*/ 6 h 138"/>
                    <a:gd name="T88" fmla="*/ 424 w 426"/>
                    <a:gd name="T89" fmla="*/ 0 h 138"/>
                    <a:gd name="T90" fmla="*/ 426 w 426"/>
                    <a:gd name="T91" fmla="*/ 10 h 13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426" h="138">
                      <a:moveTo>
                        <a:pt x="426" y="10"/>
                      </a:moveTo>
                      <a:lnTo>
                        <a:pt x="424" y="19"/>
                      </a:lnTo>
                      <a:lnTo>
                        <a:pt x="416" y="22"/>
                      </a:lnTo>
                      <a:lnTo>
                        <a:pt x="405" y="25"/>
                      </a:lnTo>
                      <a:lnTo>
                        <a:pt x="396" y="29"/>
                      </a:lnTo>
                      <a:lnTo>
                        <a:pt x="373" y="39"/>
                      </a:lnTo>
                      <a:lnTo>
                        <a:pt x="349" y="49"/>
                      </a:lnTo>
                      <a:lnTo>
                        <a:pt x="326" y="58"/>
                      </a:lnTo>
                      <a:lnTo>
                        <a:pt x="301" y="66"/>
                      </a:lnTo>
                      <a:lnTo>
                        <a:pt x="277" y="75"/>
                      </a:lnTo>
                      <a:lnTo>
                        <a:pt x="254" y="82"/>
                      </a:lnTo>
                      <a:lnTo>
                        <a:pt x="228" y="89"/>
                      </a:lnTo>
                      <a:lnTo>
                        <a:pt x="203" y="97"/>
                      </a:lnTo>
                      <a:lnTo>
                        <a:pt x="179" y="102"/>
                      </a:lnTo>
                      <a:lnTo>
                        <a:pt x="154" y="110"/>
                      </a:lnTo>
                      <a:lnTo>
                        <a:pt x="128" y="115"/>
                      </a:lnTo>
                      <a:lnTo>
                        <a:pt x="102" y="120"/>
                      </a:lnTo>
                      <a:lnTo>
                        <a:pt x="78" y="125"/>
                      </a:lnTo>
                      <a:lnTo>
                        <a:pt x="52" y="130"/>
                      </a:lnTo>
                      <a:lnTo>
                        <a:pt x="26" y="134"/>
                      </a:lnTo>
                      <a:lnTo>
                        <a:pt x="0" y="138"/>
                      </a:lnTo>
                      <a:lnTo>
                        <a:pt x="19" y="128"/>
                      </a:lnTo>
                      <a:lnTo>
                        <a:pt x="39" y="123"/>
                      </a:lnTo>
                      <a:lnTo>
                        <a:pt x="59" y="118"/>
                      </a:lnTo>
                      <a:lnTo>
                        <a:pt x="79" y="115"/>
                      </a:lnTo>
                      <a:lnTo>
                        <a:pt x="100" y="112"/>
                      </a:lnTo>
                      <a:lnTo>
                        <a:pt x="120" y="108"/>
                      </a:lnTo>
                      <a:lnTo>
                        <a:pt x="138" y="102"/>
                      </a:lnTo>
                      <a:lnTo>
                        <a:pt x="157" y="92"/>
                      </a:lnTo>
                      <a:lnTo>
                        <a:pt x="174" y="88"/>
                      </a:lnTo>
                      <a:lnTo>
                        <a:pt x="190" y="82"/>
                      </a:lnTo>
                      <a:lnTo>
                        <a:pt x="208" y="78"/>
                      </a:lnTo>
                      <a:lnTo>
                        <a:pt x="225" y="72"/>
                      </a:lnTo>
                      <a:lnTo>
                        <a:pt x="241" y="66"/>
                      </a:lnTo>
                      <a:lnTo>
                        <a:pt x="258" y="61"/>
                      </a:lnTo>
                      <a:lnTo>
                        <a:pt x="274" y="55"/>
                      </a:lnTo>
                      <a:lnTo>
                        <a:pt x="291" y="49"/>
                      </a:lnTo>
                      <a:lnTo>
                        <a:pt x="307" y="43"/>
                      </a:lnTo>
                      <a:lnTo>
                        <a:pt x="324" y="36"/>
                      </a:lnTo>
                      <a:lnTo>
                        <a:pt x="340" y="30"/>
                      </a:lnTo>
                      <a:lnTo>
                        <a:pt x="357" y="25"/>
                      </a:lnTo>
                      <a:lnTo>
                        <a:pt x="373" y="19"/>
                      </a:lnTo>
                      <a:lnTo>
                        <a:pt x="390" y="12"/>
                      </a:lnTo>
                      <a:lnTo>
                        <a:pt x="406" y="6"/>
                      </a:lnTo>
                      <a:lnTo>
                        <a:pt x="424" y="0"/>
                      </a:lnTo>
                      <a:lnTo>
                        <a:pt x="42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4" name="Freeform 201"/>
                <p:cNvSpPr>
                  <a:spLocks/>
                </p:cNvSpPr>
                <p:nvPr/>
              </p:nvSpPr>
              <p:spPr bwMode="auto">
                <a:xfrm>
                  <a:off x="1738" y="1414"/>
                  <a:ext cx="373" cy="124"/>
                </a:xfrm>
                <a:custGeom>
                  <a:avLst/>
                  <a:gdLst>
                    <a:gd name="T0" fmla="*/ 373 w 373"/>
                    <a:gd name="T1" fmla="*/ 7 h 124"/>
                    <a:gd name="T2" fmla="*/ 373 w 373"/>
                    <a:gd name="T3" fmla="*/ 16 h 124"/>
                    <a:gd name="T4" fmla="*/ 351 w 373"/>
                    <a:gd name="T5" fmla="*/ 26 h 124"/>
                    <a:gd name="T6" fmla="*/ 328 w 373"/>
                    <a:gd name="T7" fmla="*/ 35 h 124"/>
                    <a:gd name="T8" fmla="*/ 307 w 373"/>
                    <a:gd name="T9" fmla="*/ 43 h 124"/>
                    <a:gd name="T10" fmla="*/ 284 w 373"/>
                    <a:gd name="T11" fmla="*/ 52 h 124"/>
                    <a:gd name="T12" fmla="*/ 261 w 373"/>
                    <a:gd name="T13" fmla="*/ 59 h 124"/>
                    <a:gd name="T14" fmla="*/ 238 w 373"/>
                    <a:gd name="T15" fmla="*/ 68 h 124"/>
                    <a:gd name="T16" fmla="*/ 215 w 373"/>
                    <a:gd name="T17" fmla="*/ 75 h 124"/>
                    <a:gd name="T18" fmla="*/ 192 w 373"/>
                    <a:gd name="T19" fmla="*/ 81 h 124"/>
                    <a:gd name="T20" fmla="*/ 167 w 373"/>
                    <a:gd name="T21" fmla="*/ 88 h 124"/>
                    <a:gd name="T22" fmla="*/ 144 w 373"/>
                    <a:gd name="T23" fmla="*/ 94 h 124"/>
                    <a:gd name="T24" fmla="*/ 120 w 373"/>
                    <a:gd name="T25" fmla="*/ 99 h 124"/>
                    <a:gd name="T26" fmla="*/ 97 w 373"/>
                    <a:gd name="T27" fmla="*/ 105 h 124"/>
                    <a:gd name="T28" fmla="*/ 72 w 373"/>
                    <a:gd name="T29" fmla="*/ 111 h 124"/>
                    <a:gd name="T30" fmla="*/ 48 w 373"/>
                    <a:gd name="T31" fmla="*/ 115 h 124"/>
                    <a:gd name="T32" fmla="*/ 25 w 373"/>
                    <a:gd name="T33" fmla="*/ 120 h 124"/>
                    <a:gd name="T34" fmla="*/ 0 w 373"/>
                    <a:gd name="T35" fmla="*/ 124 h 124"/>
                    <a:gd name="T36" fmla="*/ 23 w 373"/>
                    <a:gd name="T37" fmla="*/ 117 h 124"/>
                    <a:gd name="T38" fmla="*/ 46 w 373"/>
                    <a:gd name="T39" fmla="*/ 108 h 124"/>
                    <a:gd name="T40" fmla="*/ 68 w 373"/>
                    <a:gd name="T41" fmla="*/ 101 h 124"/>
                    <a:gd name="T42" fmla="*/ 91 w 373"/>
                    <a:gd name="T43" fmla="*/ 94 h 124"/>
                    <a:gd name="T44" fmla="*/ 114 w 373"/>
                    <a:gd name="T45" fmla="*/ 86 h 124"/>
                    <a:gd name="T46" fmla="*/ 137 w 373"/>
                    <a:gd name="T47" fmla="*/ 79 h 124"/>
                    <a:gd name="T48" fmla="*/ 160 w 373"/>
                    <a:gd name="T49" fmla="*/ 72 h 124"/>
                    <a:gd name="T50" fmla="*/ 183 w 373"/>
                    <a:gd name="T51" fmla="*/ 65 h 124"/>
                    <a:gd name="T52" fmla="*/ 206 w 373"/>
                    <a:gd name="T53" fmla="*/ 58 h 124"/>
                    <a:gd name="T54" fmla="*/ 228 w 373"/>
                    <a:gd name="T55" fmla="*/ 50 h 124"/>
                    <a:gd name="T56" fmla="*/ 251 w 373"/>
                    <a:gd name="T57" fmla="*/ 43 h 124"/>
                    <a:gd name="T58" fmla="*/ 274 w 373"/>
                    <a:gd name="T59" fmla="*/ 35 h 124"/>
                    <a:gd name="T60" fmla="*/ 295 w 373"/>
                    <a:gd name="T61" fmla="*/ 26 h 124"/>
                    <a:gd name="T62" fmla="*/ 318 w 373"/>
                    <a:gd name="T63" fmla="*/ 19 h 124"/>
                    <a:gd name="T64" fmla="*/ 341 w 373"/>
                    <a:gd name="T65" fmla="*/ 9 h 124"/>
                    <a:gd name="T66" fmla="*/ 363 w 373"/>
                    <a:gd name="T67" fmla="*/ 0 h 124"/>
                    <a:gd name="T68" fmla="*/ 367 w 373"/>
                    <a:gd name="T69" fmla="*/ 0 h 124"/>
                    <a:gd name="T70" fmla="*/ 370 w 373"/>
                    <a:gd name="T71" fmla="*/ 2 h 124"/>
                    <a:gd name="T72" fmla="*/ 372 w 373"/>
                    <a:gd name="T73" fmla="*/ 4 h 124"/>
                    <a:gd name="T74" fmla="*/ 373 w 373"/>
                    <a:gd name="T75" fmla="*/ 7 h 12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373" h="124">
                      <a:moveTo>
                        <a:pt x="373" y="7"/>
                      </a:moveTo>
                      <a:lnTo>
                        <a:pt x="373" y="16"/>
                      </a:lnTo>
                      <a:lnTo>
                        <a:pt x="351" y="26"/>
                      </a:lnTo>
                      <a:lnTo>
                        <a:pt x="328" y="35"/>
                      </a:lnTo>
                      <a:lnTo>
                        <a:pt x="307" y="43"/>
                      </a:lnTo>
                      <a:lnTo>
                        <a:pt x="284" y="52"/>
                      </a:lnTo>
                      <a:lnTo>
                        <a:pt x="261" y="59"/>
                      </a:lnTo>
                      <a:lnTo>
                        <a:pt x="238" y="68"/>
                      </a:lnTo>
                      <a:lnTo>
                        <a:pt x="215" y="75"/>
                      </a:lnTo>
                      <a:lnTo>
                        <a:pt x="192" y="81"/>
                      </a:lnTo>
                      <a:lnTo>
                        <a:pt x="167" y="88"/>
                      </a:lnTo>
                      <a:lnTo>
                        <a:pt x="144" y="94"/>
                      </a:lnTo>
                      <a:lnTo>
                        <a:pt x="120" y="99"/>
                      </a:lnTo>
                      <a:lnTo>
                        <a:pt x="97" y="105"/>
                      </a:lnTo>
                      <a:lnTo>
                        <a:pt x="72" y="111"/>
                      </a:lnTo>
                      <a:lnTo>
                        <a:pt x="48" y="115"/>
                      </a:lnTo>
                      <a:lnTo>
                        <a:pt x="25" y="120"/>
                      </a:lnTo>
                      <a:lnTo>
                        <a:pt x="0" y="124"/>
                      </a:lnTo>
                      <a:lnTo>
                        <a:pt x="23" y="117"/>
                      </a:lnTo>
                      <a:lnTo>
                        <a:pt x="46" y="108"/>
                      </a:lnTo>
                      <a:lnTo>
                        <a:pt x="68" y="101"/>
                      </a:lnTo>
                      <a:lnTo>
                        <a:pt x="91" y="94"/>
                      </a:lnTo>
                      <a:lnTo>
                        <a:pt x="114" y="86"/>
                      </a:lnTo>
                      <a:lnTo>
                        <a:pt x="137" y="79"/>
                      </a:lnTo>
                      <a:lnTo>
                        <a:pt x="160" y="72"/>
                      </a:lnTo>
                      <a:lnTo>
                        <a:pt x="183" y="65"/>
                      </a:lnTo>
                      <a:lnTo>
                        <a:pt x="206" y="58"/>
                      </a:lnTo>
                      <a:lnTo>
                        <a:pt x="228" y="50"/>
                      </a:lnTo>
                      <a:lnTo>
                        <a:pt x="251" y="43"/>
                      </a:lnTo>
                      <a:lnTo>
                        <a:pt x="274" y="35"/>
                      </a:lnTo>
                      <a:lnTo>
                        <a:pt x="295" y="26"/>
                      </a:lnTo>
                      <a:lnTo>
                        <a:pt x="318" y="19"/>
                      </a:lnTo>
                      <a:lnTo>
                        <a:pt x="341" y="9"/>
                      </a:lnTo>
                      <a:lnTo>
                        <a:pt x="363" y="0"/>
                      </a:lnTo>
                      <a:lnTo>
                        <a:pt x="367" y="0"/>
                      </a:lnTo>
                      <a:lnTo>
                        <a:pt x="370" y="2"/>
                      </a:lnTo>
                      <a:lnTo>
                        <a:pt x="372" y="4"/>
                      </a:lnTo>
                      <a:lnTo>
                        <a:pt x="373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5" name="Freeform 202"/>
                <p:cNvSpPr>
                  <a:spLocks/>
                </p:cNvSpPr>
                <p:nvPr/>
              </p:nvSpPr>
              <p:spPr bwMode="auto">
                <a:xfrm>
                  <a:off x="2215" y="1424"/>
                  <a:ext cx="795" cy="701"/>
                </a:xfrm>
                <a:custGeom>
                  <a:avLst/>
                  <a:gdLst>
                    <a:gd name="T0" fmla="*/ 433 w 795"/>
                    <a:gd name="T1" fmla="*/ 38 h 701"/>
                    <a:gd name="T2" fmla="*/ 451 w 795"/>
                    <a:gd name="T3" fmla="*/ 42 h 701"/>
                    <a:gd name="T4" fmla="*/ 468 w 795"/>
                    <a:gd name="T5" fmla="*/ 43 h 701"/>
                    <a:gd name="T6" fmla="*/ 484 w 795"/>
                    <a:gd name="T7" fmla="*/ 43 h 701"/>
                    <a:gd name="T8" fmla="*/ 508 w 795"/>
                    <a:gd name="T9" fmla="*/ 48 h 701"/>
                    <a:gd name="T10" fmla="*/ 538 w 795"/>
                    <a:gd name="T11" fmla="*/ 52 h 701"/>
                    <a:gd name="T12" fmla="*/ 570 w 795"/>
                    <a:gd name="T13" fmla="*/ 55 h 701"/>
                    <a:gd name="T14" fmla="*/ 600 w 795"/>
                    <a:gd name="T15" fmla="*/ 59 h 701"/>
                    <a:gd name="T16" fmla="*/ 632 w 795"/>
                    <a:gd name="T17" fmla="*/ 64 h 701"/>
                    <a:gd name="T18" fmla="*/ 662 w 795"/>
                    <a:gd name="T19" fmla="*/ 68 h 701"/>
                    <a:gd name="T20" fmla="*/ 692 w 795"/>
                    <a:gd name="T21" fmla="*/ 75 h 701"/>
                    <a:gd name="T22" fmla="*/ 721 w 795"/>
                    <a:gd name="T23" fmla="*/ 82 h 701"/>
                    <a:gd name="T24" fmla="*/ 762 w 795"/>
                    <a:gd name="T25" fmla="*/ 108 h 701"/>
                    <a:gd name="T26" fmla="*/ 786 w 795"/>
                    <a:gd name="T27" fmla="*/ 159 h 701"/>
                    <a:gd name="T28" fmla="*/ 792 w 795"/>
                    <a:gd name="T29" fmla="*/ 219 h 701"/>
                    <a:gd name="T30" fmla="*/ 792 w 795"/>
                    <a:gd name="T31" fmla="*/ 284 h 701"/>
                    <a:gd name="T32" fmla="*/ 795 w 795"/>
                    <a:gd name="T33" fmla="*/ 413 h 701"/>
                    <a:gd name="T34" fmla="*/ 793 w 795"/>
                    <a:gd name="T35" fmla="*/ 605 h 701"/>
                    <a:gd name="T36" fmla="*/ 789 w 795"/>
                    <a:gd name="T37" fmla="*/ 573 h 701"/>
                    <a:gd name="T38" fmla="*/ 786 w 795"/>
                    <a:gd name="T39" fmla="*/ 318 h 701"/>
                    <a:gd name="T40" fmla="*/ 772 w 795"/>
                    <a:gd name="T41" fmla="*/ 154 h 701"/>
                    <a:gd name="T42" fmla="*/ 731 w 795"/>
                    <a:gd name="T43" fmla="*/ 115 h 701"/>
                    <a:gd name="T44" fmla="*/ 671 w 795"/>
                    <a:gd name="T45" fmla="*/ 102 h 701"/>
                    <a:gd name="T46" fmla="*/ 609 w 795"/>
                    <a:gd name="T47" fmla="*/ 92 h 701"/>
                    <a:gd name="T48" fmla="*/ 548 w 795"/>
                    <a:gd name="T49" fmla="*/ 78 h 701"/>
                    <a:gd name="T50" fmla="*/ 484 w 795"/>
                    <a:gd name="T51" fmla="*/ 69 h 701"/>
                    <a:gd name="T52" fmla="*/ 419 w 795"/>
                    <a:gd name="T53" fmla="*/ 59 h 701"/>
                    <a:gd name="T54" fmla="*/ 353 w 795"/>
                    <a:gd name="T55" fmla="*/ 49 h 701"/>
                    <a:gd name="T56" fmla="*/ 286 w 795"/>
                    <a:gd name="T57" fmla="*/ 40 h 701"/>
                    <a:gd name="T58" fmla="*/ 219 w 795"/>
                    <a:gd name="T59" fmla="*/ 32 h 701"/>
                    <a:gd name="T60" fmla="*/ 152 w 795"/>
                    <a:gd name="T61" fmla="*/ 23 h 701"/>
                    <a:gd name="T62" fmla="*/ 85 w 795"/>
                    <a:gd name="T63" fmla="*/ 15 h 701"/>
                    <a:gd name="T64" fmla="*/ 34 w 795"/>
                    <a:gd name="T65" fmla="*/ 17 h 701"/>
                    <a:gd name="T66" fmla="*/ 14 w 795"/>
                    <a:gd name="T67" fmla="*/ 42 h 701"/>
                    <a:gd name="T68" fmla="*/ 8 w 795"/>
                    <a:gd name="T69" fmla="*/ 75 h 701"/>
                    <a:gd name="T70" fmla="*/ 4 w 795"/>
                    <a:gd name="T71" fmla="*/ 110 h 701"/>
                    <a:gd name="T72" fmla="*/ 6 w 795"/>
                    <a:gd name="T73" fmla="*/ 150 h 701"/>
                    <a:gd name="T74" fmla="*/ 1 w 795"/>
                    <a:gd name="T75" fmla="*/ 197 h 701"/>
                    <a:gd name="T76" fmla="*/ 4 w 795"/>
                    <a:gd name="T77" fmla="*/ 255 h 701"/>
                    <a:gd name="T78" fmla="*/ 0 w 795"/>
                    <a:gd name="T79" fmla="*/ 143 h 701"/>
                    <a:gd name="T80" fmla="*/ 11 w 795"/>
                    <a:gd name="T81" fmla="*/ 29 h 701"/>
                    <a:gd name="T82" fmla="*/ 26 w 795"/>
                    <a:gd name="T83" fmla="*/ 15 h 701"/>
                    <a:gd name="T84" fmla="*/ 43 w 795"/>
                    <a:gd name="T85" fmla="*/ 6 h 701"/>
                    <a:gd name="T86" fmla="*/ 69 w 795"/>
                    <a:gd name="T87" fmla="*/ 7 h 701"/>
                    <a:gd name="T88" fmla="*/ 96 w 795"/>
                    <a:gd name="T89" fmla="*/ 12 h 701"/>
                    <a:gd name="T90" fmla="*/ 124 w 795"/>
                    <a:gd name="T91" fmla="*/ 15 h 701"/>
                    <a:gd name="T92" fmla="*/ 150 w 795"/>
                    <a:gd name="T93" fmla="*/ 10 h 701"/>
                    <a:gd name="T94" fmla="*/ 174 w 795"/>
                    <a:gd name="T95" fmla="*/ 3 h 701"/>
                    <a:gd name="T96" fmla="*/ 209 w 795"/>
                    <a:gd name="T97" fmla="*/ 7 h 701"/>
                    <a:gd name="T98" fmla="*/ 242 w 795"/>
                    <a:gd name="T99" fmla="*/ 12 h 701"/>
                    <a:gd name="T100" fmla="*/ 275 w 795"/>
                    <a:gd name="T101" fmla="*/ 16 h 701"/>
                    <a:gd name="T102" fmla="*/ 309 w 795"/>
                    <a:gd name="T103" fmla="*/ 20 h 701"/>
                    <a:gd name="T104" fmla="*/ 343 w 795"/>
                    <a:gd name="T105" fmla="*/ 23 h 701"/>
                    <a:gd name="T106" fmla="*/ 376 w 795"/>
                    <a:gd name="T107" fmla="*/ 28 h 701"/>
                    <a:gd name="T108" fmla="*/ 410 w 795"/>
                    <a:gd name="T109" fmla="*/ 32 h 701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795" h="701">
                      <a:moveTo>
                        <a:pt x="426" y="35"/>
                      </a:moveTo>
                      <a:lnTo>
                        <a:pt x="433" y="38"/>
                      </a:lnTo>
                      <a:lnTo>
                        <a:pt x="442" y="40"/>
                      </a:lnTo>
                      <a:lnTo>
                        <a:pt x="451" y="42"/>
                      </a:lnTo>
                      <a:lnTo>
                        <a:pt x="459" y="42"/>
                      </a:lnTo>
                      <a:lnTo>
                        <a:pt x="468" y="43"/>
                      </a:lnTo>
                      <a:lnTo>
                        <a:pt x="475" y="43"/>
                      </a:lnTo>
                      <a:lnTo>
                        <a:pt x="484" y="43"/>
                      </a:lnTo>
                      <a:lnTo>
                        <a:pt x="492" y="45"/>
                      </a:lnTo>
                      <a:lnTo>
                        <a:pt x="508" y="48"/>
                      </a:lnTo>
                      <a:lnTo>
                        <a:pt x="523" y="49"/>
                      </a:lnTo>
                      <a:lnTo>
                        <a:pt x="538" y="52"/>
                      </a:lnTo>
                      <a:lnTo>
                        <a:pt x="554" y="53"/>
                      </a:lnTo>
                      <a:lnTo>
                        <a:pt x="570" y="55"/>
                      </a:lnTo>
                      <a:lnTo>
                        <a:pt x="584" y="58"/>
                      </a:lnTo>
                      <a:lnTo>
                        <a:pt x="600" y="59"/>
                      </a:lnTo>
                      <a:lnTo>
                        <a:pt x="616" y="61"/>
                      </a:lnTo>
                      <a:lnTo>
                        <a:pt x="632" y="64"/>
                      </a:lnTo>
                      <a:lnTo>
                        <a:pt x="646" y="65"/>
                      </a:lnTo>
                      <a:lnTo>
                        <a:pt x="662" y="68"/>
                      </a:lnTo>
                      <a:lnTo>
                        <a:pt x="678" y="71"/>
                      </a:lnTo>
                      <a:lnTo>
                        <a:pt x="692" y="75"/>
                      </a:lnTo>
                      <a:lnTo>
                        <a:pt x="707" y="78"/>
                      </a:lnTo>
                      <a:lnTo>
                        <a:pt x="721" y="82"/>
                      </a:lnTo>
                      <a:lnTo>
                        <a:pt x="736" y="88"/>
                      </a:lnTo>
                      <a:lnTo>
                        <a:pt x="762" y="108"/>
                      </a:lnTo>
                      <a:lnTo>
                        <a:pt x="777" y="131"/>
                      </a:lnTo>
                      <a:lnTo>
                        <a:pt x="786" y="159"/>
                      </a:lnTo>
                      <a:lnTo>
                        <a:pt x="790" y="189"/>
                      </a:lnTo>
                      <a:lnTo>
                        <a:pt x="792" y="219"/>
                      </a:lnTo>
                      <a:lnTo>
                        <a:pt x="792" y="252"/>
                      </a:lnTo>
                      <a:lnTo>
                        <a:pt x="792" y="284"/>
                      </a:lnTo>
                      <a:lnTo>
                        <a:pt x="793" y="315"/>
                      </a:lnTo>
                      <a:lnTo>
                        <a:pt x="795" y="413"/>
                      </a:lnTo>
                      <a:lnTo>
                        <a:pt x="795" y="508"/>
                      </a:lnTo>
                      <a:lnTo>
                        <a:pt x="793" y="605"/>
                      </a:lnTo>
                      <a:lnTo>
                        <a:pt x="790" y="701"/>
                      </a:lnTo>
                      <a:lnTo>
                        <a:pt x="789" y="573"/>
                      </a:lnTo>
                      <a:lnTo>
                        <a:pt x="787" y="445"/>
                      </a:lnTo>
                      <a:lnTo>
                        <a:pt x="786" y="318"/>
                      </a:lnTo>
                      <a:lnTo>
                        <a:pt x="780" y="190"/>
                      </a:lnTo>
                      <a:lnTo>
                        <a:pt x="772" y="154"/>
                      </a:lnTo>
                      <a:lnTo>
                        <a:pt x="756" y="131"/>
                      </a:lnTo>
                      <a:lnTo>
                        <a:pt x="731" y="115"/>
                      </a:lnTo>
                      <a:lnTo>
                        <a:pt x="703" y="107"/>
                      </a:lnTo>
                      <a:lnTo>
                        <a:pt x="671" y="102"/>
                      </a:lnTo>
                      <a:lnTo>
                        <a:pt x="639" y="98"/>
                      </a:lnTo>
                      <a:lnTo>
                        <a:pt x="609" y="92"/>
                      </a:lnTo>
                      <a:lnTo>
                        <a:pt x="580" y="84"/>
                      </a:lnTo>
                      <a:lnTo>
                        <a:pt x="548" y="78"/>
                      </a:lnTo>
                      <a:lnTo>
                        <a:pt x="515" y="74"/>
                      </a:lnTo>
                      <a:lnTo>
                        <a:pt x="484" y="69"/>
                      </a:lnTo>
                      <a:lnTo>
                        <a:pt x="451" y="64"/>
                      </a:lnTo>
                      <a:lnTo>
                        <a:pt x="419" y="59"/>
                      </a:lnTo>
                      <a:lnTo>
                        <a:pt x="386" y="53"/>
                      </a:lnTo>
                      <a:lnTo>
                        <a:pt x="353" y="49"/>
                      </a:lnTo>
                      <a:lnTo>
                        <a:pt x="319" y="45"/>
                      </a:lnTo>
                      <a:lnTo>
                        <a:pt x="286" y="40"/>
                      </a:lnTo>
                      <a:lnTo>
                        <a:pt x="253" y="36"/>
                      </a:lnTo>
                      <a:lnTo>
                        <a:pt x="219" y="32"/>
                      </a:lnTo>
                      <a:lnTo>
                        <a:pt x="186" y="28"/>
                      </a:lnTo>
                      <a:lnTo>
                        <a:pt x="152" y="23"/>
                      </a:lnTo>
                      <a:lnTo>
                        <a:pt x="119" y="19"/>
                      </a:lnTo>
                      <a:lnTo>
                        <a:pt x="85" y="15"/>
                      </a:lnTo>
                      <a:lnTo>
                        <a:pt x="52" y="10"/>
                      </a:lnTo>
                      <a:lnTo>
                        <a:pt x="34" y="17"/>
                      </a:lnTo>
                      <a:lnTo>
                        <a:pt x="23" y="28"/>
                      </a:lnTo>
                      <a:lnTo>
                        <a:pt x="14" y="42"/>
                      </a:lnTo>
                      <a:lnTo>
                        <a:pt x="10" y="58"/>
                      </a:lnTo>
                      <a:lnTo>
                        <a:pt x="8" y="75"/>
                      </a:lnTo>
                      <a:lnTo>
                        <a:pt x="7" y="92"/>
                      </a:lnTo>
                      <a:lnTo>
                        <a:pt x="4" y="110"/>
                      </a:lnTo>
                      <a:lnTo>
                        <a:pt x="1" y="125"/>
                      </a:lnTo>
                      <a:lnTo>
                        <a:pt x="6" y="150"/>
                      </a:lnTo>
                      <a:lnTo>
                        <a:pt x="4" y="173"/>
                      </a:lnTo>
                      <a:lnTo>
                        <a:pt x="1" y="197"/>
                      </a:lnTo>
                      <a:lnTo>
                        <a:pt x="6" y="222"/>
                      </a:lnTo>
                      <a:lnTo>
                        <a:pt x="4" y="255"/>
                      </a:lnTo>
                      <a:lnTo>
                        <a:pt x="1" y="200"/>
                      </a:lnTo>
                      <a:lnTo>
                        <a:pt x="0" y="143"/>
                      </a:lnTo>
                      <a:lnTo>
                        <a:pt x="1" y="85"/>
                      </a:lnTo>
                      <a:lnTo>
                        <a:pt x="11" y="29"/>
                      </a:lnTo>
                      <a:lnTo>
                        <a:pt x="17" y="22"/>
                      </a:lnTo>
                      <a:lnTo>
                        <a:pt x="26" y="15"/>
                      </a:lnTo>
                      <a:lnTo>
                        <a:pt x="33" y="10"/>
                      </a:lnTo>
                      <a:lnTo>
                        <a:pt x="43" y="6"/>
                      </a:lnTo>
                      <a:lnTo>
                        <a:pt x="56" y="6"/>
                      </a:lnTo>
                      <a:lnTo>
                        <a:pt x="69" y="7"/>
                      </a:lnTo>
                      <a:lnTo>
                        <a:pt x="83" y="10"/>
                      </a:lnTo>
                      <a:lnTo>
                        <a:pt x="96" y="12"/>
                      </a:lnTo>
                      <a:lnTo>
                        <a:pt x="109" y="15"/>
                      </a:lnTo>
                      <a:lnTo>
                        <a:pt x="124" y="15"/>
                      </a:lnTo>
                      <a:lnTo>
                        <a:pt x="137" y="13"/>
                      </a:lnTo>
                      <a:lnTo>
                        <a:pt x="150" y="10"/>
                      </a:lnTo>
                      <a:lnTo>
                        <a:pt x="158" y="0"/>
                      </a:lnTo>
                      <a:lnTo>
                        <a:pt x="174" y="3"/>
                      </a:lnTo>
                      <a:lnTo>
                        <a:pt x="191" y="6"/>
                      </a:lnTo>
                      <a:lnTo>
                        <a:pt x="209" y="7"/>
                      </a:lnTo>
                      <a:lnTo>
                        <a:pt x="224" y="10"/>
                      </a:lnTo>
                      <a:lnTo>
                        <a:pt x="242" y="12"/>
                      </a:lnTo>
                      <a:lnTo>
                        <a:pt x="259" y="15"/>
                      </a:lnTo>
                      <a:lnTo>
                        <a:pt x="275" y="16"/>
                      </a:lnTo>
                      <a:lnTo>
                        <a:pt x="292" y="17"/>
                      </a:lnTo>
                      <a:lnTo>
                        <a:pt x="309" y="20"/>
                      </a:lnTo>
                      <a:lnTo>
                        <a:pt x="325" y="22"/>
                      </a:lnTo>
                      <a:lnTo>
                        <a:pt x="343" y="23"/>
                      </a:lnTo>
                      <a:lnTo>
                        <a:pt x="360" y="26"/>
                      </a:lnTo>
                      <a:lnTo>
                        <a:pt x="376" y="28"/>
                      </a:lnTo>
                      <a:lnTo>
                        <a:pt x="393" y="30"/>
                      </a:lnTo>
                      <a:lnTo>
                        <a:pt x="410" y="32"/>
                      </a:lnTo>
                      <a:lnTo>
                        <a:pt x="426" y="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6" name="Freeform 203"/>
                <p:cNvSpPr>
                  <a:spLocks/>
                </p:cNvSpPr>
                <p:nvPr/>
              </p:nvSpPr>
              <p:spPr bwMode="auto">
                <a:xfrm>
                  <a:off x="1776" y="1457"/>
                  <a:ext cx="345" cy="114"/>
                </a:xfrm>
                <a:custGeom>
                  <a:avLst/>
                  <a:gdLst>
                    <a:gd name="T0" fmla="*/ 345 w 345"/>
                    <a:gd name="T1" fmla="*/ 19 h 114"/>
                    <a:gd name="T2" fmla="*/ 328 w 345"/>
                    <a:gd name="T3" fmla="*/ 26 h 114"/>
                    <a:gd name="T4" fmla="*/ 309 w 345"/>
                    <a:gd name="T5" fmla="*/ 33 h 114"/>
                    <a:gd name="T6" fmla="*/ 290 w 345"/>
                    <a:gd name="T7" fmla="*/ 41 h 114"/>
                    <a:gd name="T8" fmla="*/ 273 w 345"/>
                    <a:gd name="T9" fmla="*/ 48 h 114"/>
                    <a:gd name="T10" fmla="*/ 254 w 345"/>
                    <a:gd name="T11" fmla="*/ 54 h 114"/>
                    <a:gd name="T12" fmla="*/ 236 w 345"/>
                    <a:gd name="T13" fmla="*/ 61 h 114"/>
                    <a:gd name="T14" fmla="*/ 217 w 345"/>
                    <a:gd name="T15" fmla="*/ 67 h 114"/>
                    <a:gd name="T16" fmla="*/ 198 w 345"/>
                    <a:gd name="T17" fmla="*/ 72 h 114"/>
                    <a:gd name="T18" fmla="*/ 180 w 345"/>
                    <a:gd name="T19" fmla="*/ 78 h 114"/>
                    <a:gd name="T20" fmla="*/ 159 w 345"/>
                    <a:gd name="T21" fmla="*/ 82 h 114"/>
                    <a:gd name="T22" fmla="*/ 141 w 345"/>
                    <a:gd name="T23" fmla="*/ 88 h 114"/>
                    <a:gd name="T24" fmla="*/ 122 w 345"/>
                    <a:gd name="T25" fmla="*/ 92 h 114"/>
                    <a:gd name="T26" fmla="*/ 102 w 345"/>
                    <a:gd name="T27" fmla="*/ 98 h 114"/>
                    <a:gd name="T28" fmla="*/ 83 w 345"/>
                    <a:gd name="T29" fmla="*/ 103 h 114"/>
                    <a:gd name="T30" fmla="*/ 63 w 345"/>
                    <a:gd name="T31" fmla="*/ 107 h 114"/>
                    <a:gd name="T32" fmla="*/ 44 w 345"/>
                    <a:gd name="T33" fmla="*/ 111 h 114"/>
                    <a:gd name="T34" fmla="*/ 0 w 345"/>
                    <a:gd name="T35" fmla="*/ 114 h 114"/>
                    <a:gd name="T36" fmla="*/ 8 w 345"/>
                    <a:gd name="T37" fmla="*/ 110 h 114"/>
                    <a:gd name="T38" fmla="*/ 18 w 345"/>
                    <a:gd name="T39" fmla="*/ 107 h 114"/>
                    <a:gd name="T40" fmla="*/ 28 w 345"/>
                    <a:gd name="T41" fmla="*/ 104 h 114"/>
                    <a:gd name="T42" fmla="*/ 38 w 345"/>
                    <a:gd name="T43" fmla="*/ 104 h 114"/>
                    <a:gd name="T44" fmla="*/ 56 w 345"/>
                    <a:gd name="T45" fmla="*/ 98 h 114"/>
                    <a:gd name="T46" fmla="*/ 73 w 345"/>
                    <a:gd name="T47" fmla="*/ 94 h 114"/>
                    <a:gd name="T48" fmla="*/ 90 w 345"/>
                    <a:gd name="T49" fmla="*/ 88 h 114"/>
                    <a:gd name="T50" fmla="*/ 106 w 345"/>
                    <a:gd name="T51" fmla="*/ 82 h 114"/>
                    <a:gd name="T52" fmla="*/ 123 w 345"/>
                    <a:gd name="T53" fmla="*/ 75 h 114"/>
                    <a:gd name="T54" fmla="*/ 139 w 345"/>
                    <a:gd name="T55" fmla="*/ 69 h 114"/>
                    <a:gd name="T56" fmla="*/ 157 w 345"/>
                    <a:gd name="T57" fmla="*/ 64 h 114"/>
                    <a:gd name="T58" fmla="*/ 174 w 345"/>
                    <a:gd name="T59" fmla="*/ 58 h 114"/>
                    <a:gd name="T60" fmla="*/ 190 w 345"/>
                    <a:gd name="T61" fmla="*/ 52 h 114"/>
                    <a:gd name="T62" fmla="*/ 207 w 345"/>
                    <a:gd name="T63" fmla="*/ 46 h 114"/>
                    <a:gd name="T64" fmla="*/ 223 w 345"/>
                    <a:gd name="T65" fmla="*/ 41 h 114"/>
                    <a:gd name="T66" fmla="*/ 240 w 345"/>
                    <a:gd name="T67" fmla="*/ 36 h 114"/>
                    <a:gd name="T68" fmla="*/ 257 w 345"/>
                    <a:gd name="T69" fmla="*/ 31 h 114"/>
                    <a:gd name="T70" fmla="*/ 275 w 345"/>
                    <a:gd name="T71" fmla="*/ 26 h 114"/>
                    <a:gd name="T72" fmla="*/ 292 w 345"/>
                    <a:gd name="T73" fmla="*/ 22 h 114"/>
                    <a:gd name="T74" fmla="*/ 309 w 345"/>
                    <a:gd name="T75" fmla="*/ 18 h 114"/>
                    <a:gd name="T76" fmla="*/ 316 w 345"/>
                    <a:gd name="T77" fmla="*/ 10 h 114"/>
                    <a:gd name="T78" fmla="*/ 325 w 345"/>
                    <a:gd name="T79" fmla="*/ 7 h 114"/>
                    <a:gd name="T80" fmla="*/ 332 w 345"/>
                    <a:gd name="T81" fmla="*/ 6 h 114"/>
                    <a:gd name="T82" fmla="*/ 339 w 345"/>
                    <a:gd name="T83" fmla="*/ 0 h 114"/>
                    <a:gd name="T84" fmla="*/ 341 w 345"/>
                    <a:gd name="T85" fmla="*/ 5 h 114"/>
                    <a:gd name="T86" fmla="*/ 342 w 345"/>
                    <a:gd name="T87" fmla="*/ 9 h 114"/>
                    <a:gd name="T88" fmla="*/ 344 w 345"/>
                    <a:gd name="T89" fmla="*/ 15 h 114"/>
                    <a:gd name="T90" fmla="*/ 345 w 345"/>
                    <a:gd name="T91" fmla="*/ 19 h 114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345" h="114">
                      <a:moveTo>
                        <a:pt x="345" y="19"/>
                      </a:moveTo>
                      <a:lnTo>
                        <a:pt x="328" y="26"/>
                      </a:lnTo>
                      <a:lnTo>
                        <a:pt x="309" y="33"/>
                      </a:lnTo>
                      <a:lnTo>
                        <a:pt x="290" y="41"/>
                      </a:lnTo>
                      <a:lnTo>
                        <a:pt x="273" y="48"/>
                      </a:lnTo>
                      <a:lnTo>
                        <a:pt x="254" y="54"/>
                      </a:lnTo>
                      <a:lnTo>
                        <a:pt x="236" y="61"/>
                      </a:lnTo>
                      <a:lnTo>
                        <a:pt x="217" y="67"/>
                      </a:lnTo>
                      <a:lnTo>
                        <a:pt x="198" y="72"/>
                      </a:lnTo>
                      <a:lnTo>
                        <a:pt x="180" y="78"/>
                      </a:lnTo>
                      <a:lnTo>
                        <a:pt x="159" y="82"/>
                      </a:lnTo>
                      <a:lnTo>
                        <a:pt x="141" y="88"/>
                      </a:lnTo>
                      <a:lnTo>
                        <a:pt x="122" y="92"/>
                      </a:lnTo>
                      <a:lnTo>
                        <a:pt x="102" y="98"/>
                      </a:lnTo>
                      <a:lnTo>
                        <a:pt x="83" y="103"/>
                      </a:lnTo>
                      <a:lnTo>
                        <a:pt x="63" y="107"/>
                      </a:lnTo>
                      <a:lnTo>
                        <a:pt x="44" y="111"/>
                      </a:lnTo>
                      <a:lnTo>
                        <a:pt x="0" y="114"/>
                      </a:lnTo>
                      <a:lnTo>
                        <a:pt x="8" y="110"/>
                      </a:lnTo>
                      <a:lnTo>
                        <a:pt x="18" y="107"/>
                      </a:lnTo>
                      <a:lnTo>
                        <a:pt x="28" y="104"/>
                      </a:lnTo>
                      <a:lnTo>
                        <a:pt x="38" y="104"/>
                      </a:lnTo>
                      <a:lnTo>
                        <a:pt x="56" y="98"/>
                      </a:lnTo>
                      <a:lnTo>
                        <a:pt x="73" y="94"/>
                      </a:lnTo>
                      <a:lnTo>
                        <a:pt x="90" y="88"/>
                      </a:lnTo>
                      <a:lnTo>
                        <a:pt x="106" y="82"/>
                      </a:lnTo>
                      <a:lnTo>
                        <a:pt x="123" y="75"/>
                      </a:lnTo>
                      <a:lnTo>
                        <a:pt x="139" y="69"/>
                      </a:lnTo>
                      <a:lnTo>
                        <a:pt x="157" y="64"/>
                      </a:lnTo>
                      <a:lnTo>
                        <a:pt x="174" y="58"/>
                      </a:lnTo>
                      <a:lnTo>
                        <a:pt x="190" y="52"/>
                      </a:lnTo>
                      <a:lnTo>
                        <a:pt x="207" y="46"/>
                      </a:lnTo>
                      <a:lnTo>
                        <a:pt x="223" y="41"/>
                      </a:lnTo>
                      <a:lnTo>
                        <a:pt x="240" y="36"/>
                      </a:lnTo>
                      <a:lnTo>
                        <a:pt x="257" y="31"/>
                      </a:lnTo>
                      <a:lnTo>
                        <a:pt x="275" y="26"/>
                      </a:lnTo>
                      <a:lnTo>
                        <a:pt x="292" y="22"/>
                      </a:lnTo>
                      <a:lnTo>
                        <a:pt x="309" y="18"/>
                      </a:lnTo>
                      <a:lnTo>
                        <a:pt x="316" y="10"/>
                      </a:lnTo>
                      <a:lnTo>
                        <a:pt x="325" y="7"/>
                      </a:lnTo>
                      <a:lnTo>
                        <a:pt x="332" y="6"/>
                      </a:lnTo>
                      <a:lnTo>
                        <a:pt x="339" y="0"/>
                      </a:lnTo>
                      <a:lnTo>
                        <a:pt x="341" y="5"/>
                      </a:lnTo>
                      <a:lnTo>
                        <a:pt x="342" y="9"/>
                      </a:lnTo>
                      <a:lnTo>
                        <a:pt x="344" y="15"/>
                      </a:lnTo>
                      <a:lnTo>
                        <a:pt x="345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7" name="Freeform 204"/>
                <p:cNvSpPr>
                  <a:spLocks/>
                </p:cNvSpPr>
                <p:nvPr/>
              </p:nvSpPr>
              <p:spPr bwMode="auto">
                <a:xfrm>
                  <a:off x="1801" y="1502"/>
                  <a:ext cx="329" cy="114"/>
                </a:xfrm>
                <a:custGeom>
                  <a:avLst/>
                  <a:gdLst>
                    <a:gd name="T0" fmla="*/ 329 w 329"/>
                    <a:gd name="T1" fmla="*/ 17 h 114"/>
                    <a:gd name="T2" fmla="*/ 310 w 329"/>
                    <a:gd name="T3" fmla="*/ 26 h 114"/>
                    <a:gd name="T4" fmla="*/ 291 w 329"/>
                    <a:gd name="T5" fmla="*/ 34 h 114"/>
                    <a:gd name="T6" fmla="*/ 273 w 329"/>
                    <a:gd name="T7" fmla="*/ 43 h 114"/>
                    <a:gd name="T8" fmla="*/ 254 w 329"/>
                    <a:gd name="T9" fmla="*/ 50 h 114"/>
                    <a:gd name="T10" fmla="*/ 234 w 329"/>
                    <a:gd name="T11" fmla="*/ 56 h 114"/>
                    <a:gd name="T12" fmla="*/ 215 w 329"/>
                    <a:gd name="T13" fmla="*/ 63 h 114"/>
                    <a:gd name="T14" fmla="*/ 195 w 329"/>
                    <a:gd name="T15" fmla="*/ 69 h 114"/>
                    <a:gd name="T16" fmla="*/ 175 w 329"/>
                    <a:gd name="T17" fmla="*/ 73 h 114"/>
                    <a:gd name="T18" fmla="*/ 155 w 329"/>
                    <a:gd name="T19" fmla="*/ 79 h 114"/>
                    <a:gd name="T20" fmla="*/ 134 w 329"/>
                    <a:gd name="T21" fmla="*/ 85 h 114"/>
                    <a:gd name="T22" fmla="*/ 114 w 329"/>
                    <a:gd name="T23" fmla="*/ 89 h 114"/>
                    <a:gd name="T24" fmla="*/ 94 w 329"/>
                    <a:gd name="T25" fmla="*/ 94 h 114"/>
                    <a:gd name="T26" fmla="*/ 72 w 329"/>
                    <a:gd name="T27" fmla="*/ 99 h 114"/>
                    <a:gd name="T28" fmla="*/ 52 w 329"/>
                    <a:gd name="T29" fmla="*/ 104 h 114"/>
                    <a:gd name="T30" fmla="*/ 32 w 329"/>
                    <a:gd name="T31" fmla="*/ 109 h 114"/>
                    <a:gd name="T32" fmla="*/ 12 w 329"/>
                    <a:gd name="T33" fmla="*/ 114 h 114"/>
                    <a:gd name="T34" fmla="*/ 9 w 329"/>
                    <a:gd name="T35" fmla="*/ 112 h 114"/>
                    <a:gd name="T36" fmla="*/ 6 w 329"/>
                    <a:gd name="T37" fmla="*/ 112 h 114"/>
                    <a:gd name="T38" fmla="*/ 3 w 329"/>
                    <a:gd name="T39" fmla="*/ 112 h 114"/>
                    <a:gd name="T40" fmla="*/ 0 w 329"/>
                    <a:gd name="T41" fmla="*/ 112 h 114"/>
                    <a:gd name="T42" fmla="*/ 9 w 329"/>
                    <a:gd name="T43" fmla="*/ 108 h 114"/>
                    <a:gd name="T44" fmla="*/ 21 w 329"/>
                    <a:gd name="T45" fmla="*/ 105 h 114"/>
                    <a:gd name="T46" fmla="*/ 31 w 329"/>
                    <a:gd name="T47" fmla="*/ 105 h 114"/>
                    <a:gd name="T48" fmla="*/ 39 w 329"/>
                    <a:gd name="T49" fmla="*/ 104 h 114"/>
                    <a:gd name="T50" fmla="*/ 68 w 329"/>
                    <a:gd name="T51" fmla="*/ 92 h 114"/>
                    <a:gd name="T52" fmla="*/ 96 w 329"/>
                    <a:gd name="T53" fmla="*/ 82 h 114"/>
                    <a:gd name="T54" fmla="*/ 124 w 329"/>
                    <a:gd name="T55" fmla="*/ 72 h 114"/>
                    <a:gd name="T56" fmla="*/ 153 w 329"/>
                    <a:gd name="T57" fmla="*/ 62 h 114"/>
                    <a:gd name="T58" fmla="*/ 182 w 329"/>
                    <a:gd name="T59" fmla="*/ 52 h 114"/>
                    <a:gd name="T60" fmla="*/ 211 w 329"/>
                    <a:gd name="T61" fmla="*/ 42 h 114"/>
                    <a:gd name="T62" fmla="*/ 240 w 329"/>
                    <a:gd name="T63" fmla="*/ 32 h 114"/>
                    <a:gd name="T64" fmla="*/ 268 w 329"/>
                    <a:gd name="T65" fmla="*/ 22 h 114"/>
                    <a:gd name="T66" fmla="*/ 276 w 329"/>
                    <a:gd name="T67" fmla="*/ 19 h 114"/>
                    <a:gd name="T68" fmla="*/ 283 w 329"/>
                    <a:gd name="T69" fmla="*/ 16 h 114"/>
                    <a:gd name="T70" fmla="*/ 290 w 329"/>
                    <a:gd name="T71" fmla="*/ 14 h 114"/>
                    <a:gd name="T72" fmla="*/ 297 w 329"/>
                    <a:gd name="T73" fmla="*/ 11 h 114"/>
                    <a:gd name="T74" fmla="*/ 304 w 329"/>
                    <a:gd name="T75" fmla="*/ 9 h 114"/>
                    <a:gd name="T76" fmla="*/ 312 w 329"/>
                    <a:gd name="T77" fmla="*/ 6 h 114"/>
                    <a:gd name="T78" fmla="*/ 319 w 329"/>
                    <a:gd name="T79" fmla="*/ 3 h 114"/>
                    <a:gd name="T80" fmla="*/ 326 w 329"/>
                    <a:gd name="T81" fmla="*/ 0 h 114"/>
                    <a:gd name="T82" fmla="*/ 329 w 329"/>
                    <a:gd name="T83" fmla="*/ 17 h 11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329" h="114">
                      <a:moveTo>
                        <a:pt x="329" y="17"/>
                      </a:moveTo>
                      <a:lnTo>
                        <a:pt x="310" y="26"/>
                      </a:lnTo>
                      <a:lnTo>
                        <a:pt x="291" y="34"/>
                      </a:lnTo>
                      <a:lnTo>
                        <a:pt x="273" y="43"/>
                      </a:lnTo>
                      <a:lnTo>
                        <a:pt x="254" y="50"/>
                      </a:lnTo>
                      <a:lnTo>
                        <a:pt x="234" y="56"/>
                      </a:lnTo>
                      <a:lnTo>
                        <a:pt x="215" y="63"/>
                      </a:lnTo>
                      <a:lnTo>
                        <a:pt x="195" y="69"/>
                      </a:lnTo>
                      <a:lnTo>
                        <a:pt x="175" y="73"/>
                      </a:lnTo>
                      <a:lnTo>
                        <a:pt x="155" y="79"/>
                      </a:lnTo>
                      <a:lnTo>
                        <a:pt x="134" y="85"/>
                      </a:lnTo>
                      <a:lnTo>
                        <a:pt x="114" y="89"/>
                      </a:lnTo>
                      <a:lnTo>
                        <a:pt x="94" y="94"/>
                      </a:lnTo>
                      <a:lnTo>
                        <a:pt x="72" y="99"/>
                      </a:lnTo>
                      <a:lnTo>
                        <a:pt x="52" y="104"/>
                      </a:lnTo>
                      <a:lnTo>
                        <a:pt x="32" y="109"/>
                      </a:lnTo>
                      <a:lnTo>
                        <a:pt x="12" y="114"/>
                      </a:lnTo>
                      <a:lnTo>
                        <a:pt x="9" y="112"/>
                      </a:lnTo>
                      <a:lnTo>
                        <a:pt x="6" y="112"/>
                      </a:lnTo>
                      <a:lnTo>
                        <a:pt x="3" y="112"/>
                      </a:lnTo>
                      <a:lnTo>
                        <a:pt x="0" y="112"/>
                      </a:lnTo>
                      <a:lnTo>
                        <a:pt x="9" y="108"/>
                      </a:lnTo>
                      <a:lnTo>
                        <a:pt x="21" y="105"/>
                      </a:lnTo>
                      <a:lnTo>
                        <a:pt x="31" y="105"/>
                      </a:lnTo>
                      <a:lnTo>
                        <a:pt x="39" y="104"/>
                      </a:lnTo>
                      <a:lnTo>
                        <a:pt x="68" y="92"/>
                      </a:lnTo>
                      <a:lnTo>
                        <a:pt x="96" y="82"/>
                      </a:lnTo>
                      <a:lnTo>
                        <a:pt x="124" y="72"/>
                      </a:lnTo>
                      <a:lnTo>
                        <a:pt x="153" y="62"/>
                      </a:lnTo>
                      <a:lnTo>
                        <a:pt x="182" y="52"/>
                      </a:lnTo>
                      <a:lnTo>
                        <a:pt x="211" y="42"/>
                      </a:lnTo>
                      <a:lnTo>
                        <a:pt x="240" y="32"/>
                      </a:lnTo>
                      <a:lnTo>
                        <a:pt x="268" y="22"/>
                      </a:lnTo>
                      <a:lnTo>
                        <a:pt x="276" y="19"/>
                      </a:lnTo>
                      <a:lnTo>
                        <a:pt x="283" y="16"/>
                      </a:lnTo>
                      <a:lnTo>
                        <a:pt x="290" y="14"/>
                      </a:lnTo>
                      <a:lnTo>
                        <a:pt x="297" y="11"/>
                      </a:lnTo>
                      <a:lnTo>
                        <a:pt x="304" y="9"/>
                      </a:lnTo>
                      <a:lnTo>
                        <a:pt x="312" y="6"/>
                      </a:lnTo>
                      <a:lnTo>
                        <a:pt x="319" y="3"/>
                      </a:lnTo>
                      <a:lnTo>
                        <a:pt x="326" y="0"/>
                      </a:lnTo>
                      <a:lnTo>
                        <a:pt x="329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8" name="Freeform 205"/>
                <p:cNvSpPr>
                  <a:spLocks/>
                </p:cNvSpPr>
                <p:nvPr/>
              </p:nvSpPr>
              <p:spPr bwMode="auto">
                <a:xfrm>
                  <a:off x="1897" y="1551"/>
                  <a:ext cx="237" cy="85"/>
                </a:xfrm>
                <a:custGeom>
                  <a:avLst/>
                  <a:gdLst>
                    <a:gd name="T0" fmla="*/ 236 w 237"/>
                    <a:gd name="T1" fmla="*/ 0 h 85"/>
                    <a:gd name="T2" fmla="*/ 237 w 237"/>
                    <a:gd name="T3" fmla="*/ 4 h 85"/>
                    <a:gd name="T4" fmla="*/ 237 w 237"/>
                    <a:gd name="T5" fmla="*/ 10 h 85"/>
                    <a:gd name="T6" fmla="*/ 237 w 237"/>
                    <a:gd name="T7" fmla="*/ 16 h 85"/>
                    <a:gd name="T8" fmla="*/ 237 w 237"/>
                    <a:gd name="T9" fmla="*/ 20 h 85"/>
                    <a:gd name="T10" fmla="*/ 210 w 237"/>
                    <a:gd name="T11" fmla="*/ 29 h 85"/>
                    <a:gd name="T12" fmla="*/ 184 w 237"/>
                    <a:gd name="T13" fmla="*/ 39 h 85"/>
                    <a:gd name="T14" fmla="*/ 156 w 237"/>
                    <a:gd name="T15" fmla="*/ 47 h 85"/>
                    <a:gd name="T16" fmla="*/ 129 w 237"/>
                    <a:gd name="T17" fmla="*/ 56 h 85"/>
                    <a:gd name="T18" fmla="*/ 102 w 237"/>
                    <a:gd name="T19" fmla="*/ 63 h 85"/>
                    <a:gd name="T20" fmla="*/ 74 w 237"/>
                    <a:gd name="T21" fmla="*/ 72 h 85"/>
                    <a:gd name="T22" fmla="*/ 47 w 237"/>
                    <a:gd name="T23" fmla="*/ 79 h 85"/>
                    <a:gd name="T24" fmla="*/ 18 w 237"/>
                    <a:gd name="T25" fmla="*/ 85 h 85"/>
                    <a:gd name="T26" fmla="*/ 0 w 237"/>
                    <a:gd name="T27" fmla="*/ 79 h 85"/>
                    <a:gd name="T28" fmla="*/ 14 w 237"/>
                    <a:gd name="T29" fmla="*/ 75 h 85"/>
                    <a:gd name="T30" fmla="*/ 28 w 237"/>
                    <a:gd name="T31" fmla="*/ 70 h 85"/>
                    <a:gd name="T32" fmla="*/ 43 w 237"/>
                    <a:gd name="T33" fmla="*/ 66 h 85"/>
                    <a:gd name="T34" fmla="*/ 57 w 237"/>
                    <a:gd name="T35" fmla="*/ 60 h 85"/>
                    <a:gd name="T36" fmla="*/ 72 w 237"/>
                    <a:gd name="T37" fmla="*/ 56 h 85"/>
                    <a:gd name="T38" fmla="*/ 86 w 237"/>
                    <a:gd name="T39" fmla="*/ 52 h 85"/>
                    <a:gd name="T40" fmla="*/ 102 w 237"/>
                    <a:gd name="T41" fmla="*/ 47 h 85"/>
                    <a:gd name="T42" fmla="*/ 116 w 237"/>
                    <a:gd name="T43" fmla="*/ 43 h 85"/>
                    <a:gd name="T44" fmla="*/ 132 w 237"/>
                    <a:gd name="T45" fmla="*/ 37 h 85"/>
                    <a:gd name="T46" fmla="*/ 146 w 237"/>
                    <a:gd name="T47" fmla="*/ 33 h 85"/>
                    <a:gd name="T48" fmla="*/ 162 w 237"/>
                    <a:gd name="T49" fmla="*/ 29 h 85"/>
                    <a:gd name="T50" fmla="*/ 177 w 237"/>
                    <a:gd name="T51" fmla="*/ 23 h 85"/>
                    <a:gd name="T52" fmla="*/ 192 w 237"/>
                    <a:gd name="T53" fmla="*/ 17 h 85"/>
                    <a:gd name="T54" fmla="*/ 207 w 237"/>
                    <a:gd name="T55" fmla="*/ 11 h 85"/>
                    <a:gd name="T56" fmla="*/ 221 w 237"/>
                    <a:gd name="T57" fmla="*/ 6 h 85"/>
                    <a:gd name="T58" fmla="*/ 236 w 237"/>
                    <a:gd name="T59" fmla="*/ 0 h 85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0" t="0" r="r" b="b"/>
                  <a:pathLst>
                    <a:path w="237" h="85">
                      <a:moveTo>
                        <a:pt x="236" y="0"/>
                      </a:moveTo>
                      <a:lnTo>
                        <a:pt x="237" y="4"/>
                      </a:lnTo>
                      <a:lnTo>
                        <a:pt x="237" y="10"/>
                      </a:lnTo>
                      <a:lnTo>
                        <a:pt x="237" y="16"/>
                      </a:lnTo>
                      <a:lnTo>
                        <a:pt x="237" y="20"/>
                      </a:lnTo>
                      <a:lnTo>
                        <a:pt x="210" y="29"/>
                      </a:lnTo>
                      <a:lnTo>
                        <a:pt x="184" y="39"/>
                      </a:lnTo>
                      <a:lnTo>
                        <a:pt x="156" y="47"/>
                      </a:lnTo>
                      <a:lnTo>
                        <a:pt x="129" y="56"/>
                      </a:lnTo>
                      <a:lnTo>
                        <a:pt x="102" y="63"/>
                      </a:lnTo>
                      <a:lnTo>
                        <a:pt x="74" y="72"/>
                      </a:lnTo>
                      <a:lnTo>
                        <a:pt x="47" y="79"/>
                      </a:lnTo>
                      <a:lnTo>
                        <a:pt x="18" y="85"/>
                      </a:lnTo>
                      <a:lnTo>
                        <a:pt x="0" y="79"/>
                      </a:lnTo>
                      <a:lnTo>
                        <a:pt x="14" y="75"/>
                      </a:lnTo>
                      <a:lnTo>
                        <a:pt x="28" y="70"/>
                      </a:lnTo>
                      <a:lnTo>
                        <a:pt x="43" y="66"/>
                      </a:lnTo>
                      <a:lnTo>
                        <a:pt x="57" y="60"/>
                      </a:lnTo>
                      <a:lnTo>
                        <a:pt x="72" y="56"/>
                      </a:lnTo>
                      <a:lnTo>
                        <a:pt x="86" y="52"/>
                      </a:lnTo>
                      <a:lnTo>
                        <a:pt x="102" y="47"/>
                      </a:lnTo>
                      <a:lnTo>
                        <a:pt x="116" y="43"/>
                      </a:lnTo>
                      <a:lnTo>
                        <a:pt x="132" y="37"/>
                      </a:lnTo>
                      <a:lnTo>
                        <a:pt x="146" y="33"/>
                      </a:lnTo>
                      <a:lnTo>
                        <a:pt x="162" y="29"/>
                      </a:lnTo>
                      <a:lnTo>
                        <a:pt x="177" y="23"/>
                      </a:lnTo>
                      <a:lnTo>
                        <a:pt x="192" y="17"/>
                      </a:lnTo>
                      <a:lnTo>
                        <a:pt x="207" y="11"/>
                      </a:lnTo>
                      <a:lnTo>
                        <a:pt x="221" y="6"/>
                      </a:lnTo>
                      <a:lnTo>
                        <a:pt x="23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599" name="Freeform 206"/>
                <p:cNvSpPr>
                  <a:spLocks/>
                </p:cNvSpPr>
                <p:nvPr/>
              </p:nvSpPr>
              <p:spPr bwMode="auto">
                <a:xfrm>
                  <a:off x="1989" y="1601"/>
                  <a:ext cx="152" cy="52"/>
                </a:xfrm>
                <a:custGeom>
                  <a:avLst/>
                  <a:gdLst>
                    <a:gd name="T0" fmla="*/ 152 w 152"/>
                    <a:gd name="T1" fmla="*/ 13 h 52"/>
                    <a:gd name="T2" fmla="*/ 138 w 152"/>
                    <a:gd name="T3" fmla="*/ 18 h 52"/>
                    <a:gd name="T4" fmla="*/ 122 w 152"/>
                    <a:gd name="T5" fmla="*/ 23 h 52"/>
                    <a:gd name="T6" fmla="*/ 108 w 152"/>
                    <a:gd name="T7" fmla="*/ 28 h 52"/>
                    <a:gd name="T8" fmla="*/ 92 w 152"/>
                    <a:gd name="T9" fmla="*/ 32 h 52"/>
                    <a:gd name="T10" fmla="*/ 77 w 152"/>
                    <a:gd name="T11" fmla="*/ 36 h 52"/>
                    <a:gd name="T12" fmla="*/ 62 w 152"/>
                    <a:gd name="T13" fmla="*/ 42 h 52"/>
                    <a:gd name="T14" fmla="*/ 47 w 152"/>
                    <a:gd name="T15" fmla="*/ 46 h 52"/>
                    <a:gd name="T16" fmla="*/ 31 w 152"/>
                    <a:gd name="T17" fmla="*/ 52 h 52"/>
                    <a:gd name="T18" fmla="*/ 23 w 152"/>
                    <a:gd name="T19" fmla="*/ 52 h 52"/>
                    <a:gd name="T20" fmla="*/ 14 w 152"/>
                    <a:gd name="T21" fmla="*/ 52 h 52"/>
                    <a:gd name="T22" fmla="*/ 7 w 152"/>
                    <a:gd name="T23" fmla="*/ 49 h 52"/>
                    <a:gd name="T24" fmla="*/ 0 w 152"/>
                    <a:gd name="T25" fmla="*/ 46 h 52"/>
                    <a:gd name="T26" fmla="*/ 18 w 152"/>
                    <a:gd name="T27" fmla="*/ 41 h 52"/>
                    <a:gd name="T28" fmla="*/ 37 w 152"/>
                    <a:gd name="T29" fmla="*/ 35 h 52"/>
                    <a:gd name="T30" fmla="*/ 56 w 152"/>
                    <a:gd name="T31" fmla="*/ 29 h 52"/>
                    <a:gd name="T32" fmla="*/ 75 w 152"/>
                    <a:gd name="T33" fmla="*/ 23 h 52"/>
                    <a:gd name="T34" fmla="*/ 93 w 152"/>
                    <a:gd name="T35" fmla="*/ 18 h 52"/>
                    <a:gd name="T36" fmla="*/ 112 w 152"/>
                    <a:gd name="T37" fmla="*/ 12 h 52"/>
                    <a:gd name="T38" fmla="*/ 131 w 152"/>
                    <a:gd name="T39" fmla="*/ 6 h 52"/>
                    <a:gd name="T40" fmla="*/ 149 w 152"/>
                    <a:gd name="T41" fmla="*/ 0 h 52"/>
                    <a:gd name="T42" fmla="*/ 152 w 152"/>
                    <a:gd name="T43" fmla="*/ 13 h 5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52" h="52">
                      <a:moveTo>
                        <a:pt x="152" y="13"/>
                      </a:moveTo>
                      <a:lnTo>
                        <a:pt x="138" y="18"/>
                      </a:lnTo>
                      <a:lnTo>
                        <a:pt x="122" y="23"/>
                      </a:lnTo>
                      <a:lnTo>
                        <a:pt x="108" y="28"/>
                      </a:lnTo>
                      <a:lnTo>
                        <a:pt x="92" y="32"/>
                      </a:lnTo>
                      <a:lnTo>
                        <a:pt x="77" y="36"/>
                      </a:lnTo>
                      <a:lnTo>
                        <a:pt x="62" y="42"/>
                      </a:lnTo>
                      <a:lnTo>
                        <a:pt x="47" y="46"/>
                      </a:lnTo>
                      <a:lnTo>
                        <a:pt x="31" y="52"/>
                      </a:lnTo>
                      <a:lnTo>
                        <a:pt x="23" y="52"/>
                      </a:lnTo>
                      <a:lnTo>
                        <a:pt x="14" y="52"/>
                      </a:lnTo>
                      <a:lnTo>
                        <a:pt x="7" y="49"/>
                      </a:lnTo>
                      <a:lnTo>
                        <a:pt x="0" y="46"/>
                      </a:lnTo>
                      <a:lnTo>
                        <a:pt x="18" y="41"/>
                      </a:lnTo>
                      <a:lnTo>
                        <a:pt x="37" y="35"/>
                      </a:lnTo>
                      <a:lnTo>
                        <a:pt x="56" y="29"/>
                      </a:lnTo>
                      <a:lnTo>
                        <a:pt x="75" y="23"/>
                      </a:lnTo>
                      <a:lnTo>
                        <a:pt x="93" y="18"/>
                      </a:lnTo>
                      <a:lnTo>
                        <a:pt x="112" y="12"/>
                      </a:lnTo>
                      <a:lnTo>
                        <a:pt x="131" y="6"/>
                      </a:lnTo>
                      <a:lnTo>
                        <a:pt x="149" y="0"/>
                      </a:lnTo>
                      <a:lnTo>
                        <a:pt x="152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0" name="Freeform 207"/>
                <p:cNvSpPr>
                  <a:spLocks/>
                </p:cNvSpPr>
                <p:nvPr/>
              </p:nvSpPr>
              <p:spPr bwMode="auto">
                <a:xfrm>
                  <a:off x="2078" y="1642"/>
                  <a:ext cx="71" cy="25"/>
                </a:xfrm>
                <a:custGeom>
                  <a:avLst/>
                  <a:gdLst>
                    <a:gd name="T0" fmla="*/ 71 w 71"/>
                    <a:gd name="T1" fmla="*/ 7 h 25"/>
                    <a:gd name="T2" fmla="*/ 63 w 71"/>
                    <a:gd name="T3" fmla="*/ 13 h 25"/>
                    <a:gd name="T4" fmla="*/ 53 w 71"/>
                    <a:gd name="T5" fmla="*/ 14 h 25"/>
                    <a:gd name="T6" fmla="*/ 45 w 71"/>
                    <a:gd name="T7" fmla="*/ 18 h 25"/>
                    <a:gd name="T8" fmla="*/ 37 w 71"/>
                    <a:gd name="T9" fmla="*/ 25 h 25"/>
                    <a:gd name="T10" fmla="*/ 0 w 71"/>
                    <a:gd name="T11" fmla="*/ 21 h 25"/>
                    <a:gd name="T12" fmla="*/ 6 w 71"/>
                    <a:gd name="T13" fmla="*/ 17 h 25"/>
                    <a:gd name="T14" fmla="*/ 14 w 71"/>
                    <a:gd name="T15" fmla="*/ 15 h 25"/>
                    <a:gd name="T16" fmla="*/ 23 w 71"/>
                    <a:gd name="T17" fmla="*/ 15 h 25"/>
                    <a:gd name="T18" fmla="*/ 30 w 71"/>
                    <a:gd name="T19" fmla="*/ 11 h 25"/>
                    <a:gd name="T20" fmla="*/ 42 w 71"/>
                    <a:gd name="T21" fmla="*/ 8 h 25"/>
                    <a:gd name="T22" fmla="*/ 53 w 71"/>
                    <a:gd name="T23" fmla="*/ 2 h 25"/>
                    <a:gd name="T24" fmla="*/ 63 w 71"/>
                    <a:gd name="T25" fmla="*/ 0 h 25"/>
                    <a:gd name="T26" fmla="*/ 71 w 71"/>
                    <a:gd name="T27" fmla="*/ 7 h 2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1" h="25">
                      <a:moveTo>
                        <a:pt x="71" y="7"/>
                      </a:moveTo>
                      <a:lnTo>
                        <a:pt x="63" y="13"/>
                      </a:lnTo>
                      <a:lnTo>
                        <a:pt x="53" y="14"/>
                      </a:lnTo>
                      <a:lnTo>
                        <a:pt x="45" y="18"/>
                      </a:lnTo>
                      <a:lnTo>
                        <a:pt x="37" y="25"/>
                      </a:lnTo>
                      <a:lnTo>
                        <a:pt x="0" y="21"/>
                      </a:lnTo>
                      <a:lnTo>
                        <a:pt x="6" y="17"/>
                      </a:lnTo>
                      <a:lnTo>
                        <a:pt x="14" y="15"/>
                      </a:lnTo>
                      <a:lnTo>
                        <a:pt x="23" y="15"/>
                      </a:lnTo>
                      <a:lnTo>
                        <a:pt x="30" y="11"/>
                      </a:lnTo>
                      <a:lnTo>
                        <a:pt x="42" y="8"/>
                      </a:lnTo>
                      <a:lnTo>
                        <a:pt x="53" y="2"/>
                      </a:lnTo>
                      <a:lnTo>
                        <a:pt x="63" y="0"/>
                      </a:lnTo>
                      <a:lnTo>
                        <a:pt x="71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1" name="Freeform 208"/>
                <p:cNvSpPr>
                  <a:spLocks/>
                </p:cNvSpPr>
                <p:nvPr/>
              </p:nvSpPr>
              <p:spPr bwMode="auto">
                <a:xfrm>
                  <a:off x="1467" y="1643"/>
                  <a:ext cx="736" cy="333"/>
                </a:xfrm>
                <a:custGeom>
                  <a:avLst/>
                  <a:gdLst>
                    <a:gd name="T0" fmla="*/ 680 w 736"/>
                    <a:gd name="T1" fmla="*/ 91 h 333"/>
                    <a:gd name="T2" fmla="*/ 719 w 736"/>
                    <a:gd name="T3" fmla="*/ 115 h 333"/>
                    <a:gd name="T4" fmla="*/ 732 w 736"/>
                    <a:gd name="T5" fmla="*/ 158 h 333"/>
                    <a:gd name="T6" fmla="*/ 732 w 736"/>
                    <a:gd name="T7" fmla="*/ 209 h 333"/>
                    <a:gd name="T8" fmla="*/ 735 w 736"/>
                    <a:gd name="T9" fmla="*/ 256 h 333"/>
                    <a:gd name="T10" fmla="*/ 736 w 736"/>
                    <a:gd name="T11" fmla="*/ 300 h 333"/>
                    <a:gd name="T12" fmla="*/ 722 w 736"/>
                    <a:gd name="T13" fmla="*/ 333 h 333"/>
                    <a:gd name="T14" fmla="*/ 667 w 736"/>
                    <a:gd name="T15" fmla="*/ 327 h 333"/>
                    <a:gd name="T16" fmla="*/ 612 w 736"/>
                    <a:gd name="T17" fmla="*/ 321 h 333"/>
                    <a:gd name="T18" fmla="*/ 558 w 736"/>
                    <a:gd name="T19" fmla="*/ 314 h 333"/>
                    <a:gd name="T20" fmla="*/ 504 w 736"/>
                    <a:gd name="T21" fmla="*/ 305 h 333"/>
                    <a:gd name="T22" fmla="*/ 450 w 736"/>
                    <a:gd name="T23" fmla="*/ 295 h 333"/>
                    <a:gd name="T24" fmla="*/ 396 w 736"/>
                    <a:gd name="T25" fmla="*/ 285 h 333"/>
                    <a:gd name="T26" fmla="*/ 343 w 736"/>
                    <a:gd name="T27" fmla="*/ 274 h 333"/>
                    <a:gd name="T28" fmla="*/ 290 w 736"/>
                    <a:gd name="T29" fmla="*/ 262 h 333"/>
                    <a:gd name="T30" fmla="*/ 254 w 736"/>
                    <a:gd name="T31" fmla="*/ 258 h 333"/>
                    <a:gd name="T32" fmla="*/ 218 w 736"/>
                    <a:gd name="T33" fmla="*/ 251 h 333"/>
                    <a:gd name="T34" fmla="*/ 182 w 736"/>
                    <a:gd name="T35" fmla="*/ 243 h 333"/>
                    <a:gd name="T36" fmla="*/ 147 w 736"/>
                    <a:gd name="T37" fmla="*/ 236 h 333"/>
                    <a:gd name="T38" fmla="*/ 111 w 736"/>
                    <a:gd name="T39" fmla="*/ 229 h 333"/>
                    <a:gd name="T40" fmla="*/ 77 w 736"/>
                    <a:gd name="T41" fmla="*/ 222 h 333"/>
                    <a:gd name="T42" fmla="*/ 41 w 736"/>
                    <a:gd name="T43" fmla="*/ 216 h 333"/>
                    <a:gd name="T44" fmla="*/ 5 w 736"/>
                    <a:gd name="T45" fmla="*/ 210 h 333"/>
                    <a:gd name="T46" fmla="*/ 12 w 736"/>
                    <a:gd name="T47" fmla="*/ 29 h 333"/>
                    <a:gd name="T48" fmla="*/ 21 w 736"/>
                    <a:gd name="T49" fmla="*/ 13 h 333"/>
                    <a:gd name="T50" fmla="*/ 35 w 736"/>
                    <a:gd name="T51" fmla="*/ 3 h 333"/>
                    <a:gd name="T52" fmla="*/ 67 w 736"/>
                    <a:gd name="T53" fmla="*/ 0 h 333"/>
                    <a:gd name="T54" fmla="*/ 100 w 736"/>
                    <a:gd name="T55" fmla="*/ 1 h 333"/>
                    <a:gd name="T56" fmla="*/ 131 w 736"/>
                    <a:gd name="T57" fmla="*/ 4 h 333"/>
                    <a:gd name="T58" fmla="*/ 162 w 736"/>
                    <a:gd name="T59" fmla="*/ 7 h 333"/>
                    <a:gd name="T60" fmla="*/ 193 w 736"/>
                    <a:gd name="T61" fmla="*/ 13 h 333"/>
                    <a:gd name="T62" fmla="*/ 224 w 736"/>
                    <a:gd name="T63" fmla="*/ 19 h 333"/>
                    <a:gd name="T64" fmla="*/ 254 w 736"/>
                    <a:gd name="T65" fmla="*/ 24 h 333"/>
                    <a:gd name="T66" fmla="*/ 284 w 736"/>
                    <a:gd name="T67" fmla="*/ 29 h 333"/>
                    <a:gd name="T68" fmla="*/ 332 w 736"/>
                    <a:gd name="T69" fmla="*/ 37 h 333"/>
                    <a:gd name="T70" fmla="*/ 379 w 736"/>
                    <a:gd name="T71" fmla="*/ 45 h 333"/>
                    <a:gd name="T72" fmla="*/ 427 w 736"/>
                    <a:gd name="T73" fmla="*/ 49 h 333"/>
                    <a:gd name="T74" fmla="*/ 474 w 736"/>
                    <a:gd name="T75" fmla="*/ 55 h 33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736" h="333">
                      <a:moveTo>
                        <a:pt x="474" y="55"/>
                      </a:moveTo>
                      <a:lnTo>
                        <a:pt x="680" y="91"/>
                      </a:lnTo>
                      <a:lnTo>
                        <a:pt x="705" y="99"/>
                      </a:lnTo>
                      <a:lnTo>
                        <a:pt x="719" y="115"/>
                      </a:lnTo>
                      <a:lnTo>
                        <a:pt x="728" y="135"/>
                      </a:lnTo>
                      <a:lnTo>
                        <a:pt x="732" y="158"/>
                      </a:lnTo>
                      <a:lnTo>
                        <a:pt x="732" y="183"/>
                      </a:lnTo>
                      <a:lnTo>
                        <a:pt x="732" y="209"/>
                      </a:lnTo>
                      <a:lnTo>
                        <a:pt x="732" y="233"/>
                      </a:lnTo>
                      <a:lnTo>
                        <a:pt x="735" y="256"/>
                      </a:lnTo>
                      <a:lnTo>
                        <a:pt x="733" y="278"/>
                      </a:lnTo>
                      <a:lnTo>
                        <a:pt x="736" y="300"/>
                      </a:lnTo>
                      <a:lnTo>
                        <a:pt x="735" y="318"/>
                      </a:lnTo>
                      <a:lnTo>
                        <a:pt x="722" y="333"/>
                      </a:lnTo>
                      <a:lnTo>
                        <a:pt x="694" y="330"/>
                      </a:lnTo>
                      <a:lnTo>
                        <a:pt x="667" y="327"/>
                      </a:lnTo>
                      <a:lnTo>
                        <a:pt x="640" y="324"/>
                      </a:lnTo>
                      <a:lnTo>
                        <a:pt x="612" y="321"/>
                      </a:lnTo>
                      <a:lnTo>
                        <a:pt x="585" y="318"/>
                      </a:lnTo>
                      <a:lnTo>
                        <a:pt x="558" y="314"/>
                      </a:lnTo>
                      <a:lnTo>
                        <a:pt x="530" y="310"/>
                      </a:lnTo>
                      <a:lnTo>
                        <a:pt x="504" y="305"/>
                      </a:lnTo>
                      <a:lnTo>
                        <a:pt x="477" y="300"/>
                      </a:lnTo>
                      <a:lnTo>
                        <a:pt x="450" y="295"/>
                      </a:lnTo>
                      <a:lnTo>
                        <a:pt x="422" y="291"/>
                      </a:lnTo>
                      <a:lnTo>
                        <a:pt x="396" y="285"/>
                      </a:lnTo>
                      <a:lnTo>
                        <a:pt x="369" y="279"/>
                      </a:lnTo>
                      <a:lnTo>
                        <a:pt x="343" y="274"/>
                      </a:lnTo>
                      <a:lnTo>
                        <a:pt x="316" y="268"/>
                      </a:lnTo>
                      <a:lnTo>
                        <a:pt x="290" y="262"/>
                      </a:lnTo>
                      <a:lnTo>
                        <a:pt x="271" y="259"/>
                      </a:lnTo>
                      <a:lnTo>
                        <a:pt x="254" y="258"/>
                      </a:lnTo>
                      <a:lnTo>
                        <a:pt x="235" y="253"/>
                      </a:lnTo>
                      <a:lnTo>
                        <a:pt x="218" y="251"/>
                      </a:lnTo>
                      <a:lnTo>
                        <a:pt x="199" y="248"/>
                      </a:lnTo>
                      <a:lnTo>
                        <a:pt x="182" y="243"/>
                      </a:lnTo>
                      <a:lnTo>
                        <a:pt x="165" y="240"/>
                      </a:lnTo>
                      <a:lnTo>
                        <a:pt x="147" y="236"/>
                      </a:lnTo>
                      <a:lnTo>
                        <a:pt x="129" y="233"/>
                      </a:lnTo>
                      <a:lnTo>
                        <a:pt x="111" y="229"/>
                      </a:lnTo>
                      <a:lnTo>
                        <a:pt x="94" y="226"/>
                      </a:lnTo>
                      <a:lnTo>
                        <a:pt x="77" y="222"/>
                      </a:lnTo>
                      <a:lnTo>
                        <a:pt x="58" y="219"/>
                      </a:lnTo>
                      <a:lnTo>
                        <a:pt x="41" y="216"/>
                      </a:lnTo>
                      <a:lnTo>
                        <a:pt x="23" y="213"/>
                      </a:lnTo>
                      <a:lnTo>
                        <a:pt x="5" y="210"/>
                      </a:lnTo>
                      <a:lnTo>
                        <a:pt x="0" y="200"/>
                      </a:lnTo>
                      <a:lnTo>
                        <a:pt x="12" y="29"/>
                      </a:lnTo>
                      <a:lnTo>
                        <a:pt x="15" y="22"/>
                      </a:lnTo>
                      <a:lnTo>
                        <a:pt x="21" y="13"/>
                      </a:lnTo>
                      <a:lnTo>
                        <a:pt x="26" y="7"/>
                      </a:lnTo>
                      <a:lnTo>
                        <a:pt x="35" y="3"/>
                      </a:lnTo>
                      <a:lnTo>
                        <a:pt x="51" y="1"/>
                      </a:lnTo>
                      <a:lnTo>
                        <a:pt x="67" y="0"/>
                      </a:lnTo>
                      <a:lnTo>
                        <a:pt x="84" y="0"/>
                      </a:lnTo>
                      <a:lnTo>
                        <a:pt x="100" y="1"/>
                      </a:lnTo>
                      <a:lnTo>
                        <a:pt x="116" y="1"/>
                      </a:lnTo>
                      <a:lnTo>
                        <a:pt x="131" y="4"/>
                      </a:lnTo>
                      <a:lnTo>
                        <a:pt x="147" y="6"/>
                      </a:lnTo>
                      <a:lnTo>
                        <a:pt x="162" y="7"/>
                      </a:lnTo>
                      <a:lnTo>
                        <a:pt x="178" y="10"/>
                      </a:lnTo>
                      <a:lnTo>
                        <a:pt x="193" y="13"/>
                      </a:lnTo>
                      <a:lnTo>
                        <a:pt x="209" y="16"/>
                      </a:lnTo>
                      <a:lnTo>
                        <a:pt x="224" y="19"/>
                      </a:lnTo>
                      <a:lnTo>
                        <a:pt x="239" y="22"/>
                      </a:lnTo>
                      <a:lnTo>
                        <a:pt x="254" y="24"/>
                      </a:lnTo>
                      <a:lnTo>
                        <a:pt x="270" y="26"/>
                      </a:lnTo>
                      <a:lnTo>
                        <a:pt x="284" y="29"/>
                      </a:lnTo>
                      <a:lnTo>
                        <a:pt x="307" y="33"/>
                      </a:lnTo>
                      <a:lnTo>
                        <a:pt x="332" y="37"/>
                      </a:lnTo>
                      <a:lnTo>
                        <a:pt x="355" y="42"/>
                      </a:lnTo>
                      <a:lnTo>
                        <a:pt x="379" y="45"/>
                      </a:lnTo>
                      <a:lnTo>
                        <a:pt x="402" y="48"/>
                      </a:lnTo>
                      <a:lnTo>
                        <a:pt x="427" y="49"/>
                      </a:lnTo>
                      <a:lnTo>
                        <a:pt x="450" y="52"/>
                      </a:lnTo>
                      <a:lnTo>
                        <a:pt x="474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2" name="Freeform 209"/>
                <p:cNvSpPr>
                  <a:spLocks/>
                </p:cNvSpPr>
                <p:nvPr/>
              </p:nvSpPr>
              <p:spPr bwMode="auto">
                <a:xfrm>
                  <a:off x="1655" y="1695"/>
                  <a:ext cx="31" cy="7"/>
                </a:xfrm>
                <a:custGeom>
                  <a:avLst/>
                  <a:gdLst>
                    <a:gd name="T0" fmla="*/ 31 w 31"/>
                    <a:gd name="T1" fmla="*/ 3 h 7"/>
                    <a:gd name="T2" fmla="*/ 24 w 31"/>
                    <a:gd name="T3" fmla="*/ 4 h 7"/>
                    <a:gd name="T4" fmla="*/ 15 w 31"/>
                    <a:gd name="T5" fmla="*/ 6 h 7"/>
                    <a:gd name="T6" fmla="*/ 8 w 31"/>
                    <a:gd name="T7" fmla="*/ 7 h 7"/>
                    <a:gd name="T8" fmla="*/ 0 w 31"/>
                    <a:gd name="T9" fmla="*/ 7 h 7"/>
                    <a:gd name="T10" fmla="*/ 7 w 31"/>
                    <a:gd name="T11" fmla="*/ 3 h 7"/>
                    <a:gd name="T12" fmla="*/ 15 w 31"/>
                    <a:gd name="T13" fmla="*/ 0 h 7"/>
                    <a:gd name="T14" fmla="*/ 23 w 31"/>
                    <a:gd name="T15" fmla="*/ 0 h 7"/>
                    <a:gd name="T16" fmla="*/ 31 w 31"/>
                    <a:gd name="T17" fmla="*/ 3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1" h="7">
                      <a:moveTo>
                        <a:pt x="31" y="3"/>
                      </a:moveTo>
                      <a:lnTo>
                        <a:pt x="24" y="4"/>
                      </a:lnTo>
                      <a:lnTo>
                        <a:pt x="15" y="6"/>
                      </a:lnTo>
                      <a:lnTo>
                        <a:pt x="8" y="7"/>
                      </a:lnTo>
                      <a:lnTo>
                        <a:pt x="0" y="7"/>
                      </a:lnTo>
                      <a:lnTo>
                        <a:pt x="7" y="3"/>
                      </a:lnTo>
                      <a:lnTo>
                        <a:pt x="15" y="0"/>
                      </a:lnTo>
                      <a:lnTo>
                        <a:pt x="23" y="0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3" name="Freeform 210"/>
                <p:cNvSpPr>
                  <a:spLocks/>
                </p:cNvSpPr>
                <p:nvPr/>
              </p:nvSpPr>
              <p:spPr bwMode="auto">
                <a:xfrm>
                  <a:off x="1686" y="1716"/>
                  <a:ext cx="133" cy="31"/>
                </a:xfrm>
                <a:custGeom>
                  <a:avLst/>
                  <a:gdLst>
                    <a:gd name="T0" fmla="*/ 133 w 133"/>
                    <a:gd name="T1" fmla="*/ 2 h 31"/>
                    <a:gd name="T2" fmla="*/ 117 w 133"/>
                    <a:gd name="T3" fmla="*/ 8 h 31"/>
                    <a:gd name="T4" fmla="*/ 101 w 133"/>
                    <a:gd name="T5" fmla="*/ 12 h 31"/>
                    <a:gd name="T6" fmla="*/ 85 w 133"/>
                    <a:gd name="T7" fmla="*/ 16 h 31"/>
                    <a:gd name="T8" fmla="*/ 68 w 133"/>
                    <a:gd name="T9" fmla="*/ 21 h 31"/>
                    <a:gd name="T10" fmla="*/ 52 w 133"/>
                    <a:gd name="T11" fmla="*/ 23 h 31"/>
                    <a:gd name="T12" fmla="*/ 35 w 133"/>
                    <a:gd name="T13" fmla="*/ 26 h 31"/>
                    <a:gd name="T14" fmla="*/ 18 w 133"/>
                    <a:gd name="T15" fmla="*/ 29 h 31"/>
                    <a:gd name="T16" fmla="*/ 0 w 133"/>
                    <a:gd name="T17" fmla="*/ 31 h 31"/>
                    <a:gd name="T18" fmla="*/ 15 w 133"/>
                    <a:gd name="T19" fmla="*/ 26 h 31"/>
                    <a:gd name="T20" fmla="*/ 31 w 133"/>
                    <a:gd name="T21" fmla="*/ 23 h 31"/>
                    <a:gd name="T22" fmla="*/ 45 w 133"/>
                    <a:gd name="T23" fmla="*/ 21 h 31"/>
                    <a:gd name="T24" fmla="*/ 61 w 133"/>
                    <a:gd name="T25" fmla="*/ 16 h 31"/>
                    <a:gd name="T26" fmla="*/ 75 w 133"/>
                    <a:gd name="T27" fmla="*/ 13 h 31"/>
                    <a:gd name="T28" fmla="*/ 90 w 133"/>
                    <a:gd name="T29" fmla="*/ 9 h 31"/>
                    <a:gd name="T30" fmla="*/ 105 w 133"/>
                    <a:gd name="T31" fmla="*/ 5 h 31"/>
                    <a:gd name="T32" fmla="*/ 120 w 133"/>
                    <a:gd name="T33" fmla="*/ 0 h 31"/>
                    <a:gd name="T34" fmla="*/ 133 w 133"/>
                    <a:gd name="T35" fmla="*/ 2 h 3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33" h="31">
                      <a:moveTo>
                        <a:pt x="133" y="2"/>
                      </a:moveTo>
                      <a:lnTo>
                        <a:pt x="117" y="8"/>
                      </a:lnTo>
                      <a:lnTo>
                        <a:pt x="101" y="12"/>
                      </a:lnTo>
                      <a:lnTo>
                        <a:pt x="85" y="16"/>
                      </a:lnTo>
                      <a:lnTo>
                        <a:pt x="68" y="21"/>
                      </a:lnTo>
                      <a:lnTo>
                        <a:pt x="52" y="23"/>
                      </a:lnTo>
                      <a:lnTo>
                        <a:pt x="35" y="26"/>
                      </a:lnTo>
                      <a:lnTo>
                        <a:pt x="18" y="29"/>
                      </a:lnTo>
                      <a:lnTo>
                        <a:pt x="0" y="31"/>
                      </a:lnTo>
                      <a:lnTo>
                        <a:pt x="15" y="26"/>
                      </a:lnTo>
                      <a:lnTo>
                        <a:pt x="31" y="23"/>
                      </a:lnTo>
                      <a:lnTo>
                        <a:pt x="45" y="21"/>
                      </a:lnTo>
                      <a:lnTo>
                        <a:pt x="61" y="16"/>
                      </a:lnTo>
                      <a:lnTo>
                        <a:pt x="75" y="13"/>
                      </a:lnTo>
                      <a:lnTo>
                        <a:pt x="90" y="9"/>
                      </a:lnTo>
                      <a:lnTo>
                        <a:pt x="105" y="5"/>
                      </a:lnTo>
                      <a:lnTo>
                        <a:pt x="120" y="0"/>
                      </a:lnTo>
                      <a:lnTo>
                        <a:pt x="133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4" name="Freeform 211"/>
                <p:cNvSpPr>
                  <a:spLocks/>
                </p:cNvSpPr>
                <p:nvPr/>
              </p:nvSpPr>
              <p:spPr bwMode="auto">
                <a:xfrm>
                  <a:off x="2431" y="1727"/>
                  <a:ext cx="531" cy="100"/>
                </a:xfrm>
                <a:custGeom>
                  <a:avLst/>
                  <a:gdLst>
                    <a:gd name="T0" fmla="*/ 250 w 531"/>
                    <a:gd name="T1" fmla="*/ 40 h 100"/>
                    <a:gd name="T2" fmla="*/ 268 w 531"/>
                    <a:gd name="T3" fmla="*/ 43 h 100"/>
                    <a:gd name="T4" fmla="*/ 285 w 531"/>
                    <a:gd name="T5" fmla="*/ 44 h 100"/>
                    <a:gd name="T6" fmla="*/ 302 w 531"/>
                    <a:gd name="T7" fmla="*/ 47 h 100"/>
                    <a:gd name="T8" fmla="*/ 321 w 531"/>
                    <a:gd name="T9" fmla="*/ 50 h 100"/>
                    <a:gd name="T10" fmla="*/ 338 w 531"/>
                    <a:gd name="T11" fmla="*/ 51 h 100"/>
                    <a:gd name="T12" fmla="*/ 355 w 531"/>
                    <a:gd name="T13" fmla="*/ 54 h 100"/>
                    <a:gd name="T14" fmla="*/ 373 w 531"/>
                    <a:gd name="T15" fmla="*/ 57 h 100"/>
                    <a:gd name="T16" fmla="*/ 390 w 531"/>
                    <a:gd name="T17" fmla="*/ 60 h 100"/>
                    <a:gd name="T18" fmla="*/ 406 w 531"/>
                    <a:gd name="T19" fmla="*/ 63 h 100"/>
                    <a:gd name="T20" fmla="*/ 423 w 531"/>
                    <a:gd name="T21" fmla="*/ 66 h 100"/>
                    <a:gd name="T22" fmla="*/ 440 w 531"/>
                    <a:gd name="T23" fmla="*/ 69 h 100"/>
                    <a:gd name="T24" fmla="*/ 458 w 531"/>
                    <a:gd name="T25" fmla="*/ 72 h 100"/>
                    <a:gd name="T26" fmla="*/ 474 w 531"/>
                    <a:gd name="T27" fmla="*/ 74 h 100"/>
                    <a:gd name="T28" fmla="*/ 491 w 531"/>
                    <a:gd name="T29" fmla="*/ 77 h 100"/>
                    <a:gd name="T30" fmla="*/ 508 w 531"/>
                    <a:gd name="T31" fmla="*/ 80 h 100"/>
                    <a:gd name="T32" fmla="*/ 524 w 531"/>
                    <a:gd name="T33" fmla="*/ 83 h 100"/>
                    <a:gd name="T34" fmla="*/ 527 w 531"/>
                    <a:gd name="T35" fmla="*/ 86 h 100"/>
                    <a:gd name="T36" fmla="*/ 530 w 531"/>
                    <a:gd name="T37" fmla="*/ 90 h 100"/>
                    <a:gd name="T38" fmla="*/ 531 w 531"/>
                    <a:gd name="T39" fmla="*/ 95 h 100"/>
                    <a:gd name="T40" fmla="*/ 531 w 531"/>
                    <a:gd name="T41" fmla="*/ 100 h 100"/>
                    <a:gd name="T42" fmla="*/ 505 w 531"/>
                    <a:gd name="T43" fmla="*/ 99 h 100"/>
                    <a:gd name="T44" fmla="*/ 479 w 531"/>
                    <a:gd name="T45" fmla="*/ 97 h 100"/>
                    <a:gd name="T46" fmla="*/ 453 w 531"/>
                    <a:gd name="T47" fmla="*/ 95 h 100"/>
                    <a:gd name="T48" fmla="*/ 427 w 531"/>
                    <a:gd name="T49" fmla="*/ 92 h 100"/>
                    <a:gd name="T50" fmla="*/ 402 w 531"/>
                    <a:gd name="T51" fmla="*/ 87 h 100"/>
                    <a:gd name="T52" fmla="*/ 376 w 531"/>
                    <a:gd name="T53" fmla="*/ 84 h 100"/>
                    <a:gd name="T54" fmla="*/ 351 w 531"/>
                    <a:gd name="T55" fmla="*/ 80 h 100"/>
                    <a:gd name="T56" fmla="*/ 325 w 531"/>
                    <a:gd name="T57" fmla="*/ 74 h 100"/>
                    <a:gd name="T58" fmla="*/ 301 w 531"/>
                    <a:gd name="T59" fmla="*/ 70 h 100"/>
                    <a:gd name="T60" fmla="*/ 275 w 531"/>
                    <a:gd name="T61" fmla="*/ 66 h 100"/>
                    <a:gd name="T62" fmla="*/ 250 w 531"/>
                    <a:gd name="T63" fmla="*/ 60 h 100"/>
                    <a:gd name="T64" fmla="*/ 226 w 531"/>
                    <a:gd name="T65" fmla="*/ 56 h 100"/>
                    <a:gd name="T66" fmla="*/ 200 w 531"/>
                    <a:gd name="T67" fmla="*/ 51 h 100"/>
                    <a:gd name="T68" fmla="*/ 174 w 531"/>
                    <a:gd name="T69" fmla="*/ 47 h 100"/>
                    <a:gd name="T70" fmla="*/ 150 w 531"/>
                    <a:gd name="T71" fmla="*/ 43 h 100"/>
                    <a:gd name="T72" fmla="*/ 124 w 531"/>
                    <a:gd name="T73" fmla="*/ 40 h 100"/>
                    <a:gd name="T74" fmla="*/ 108 w 531"/>
                    <a:gd name="T75" fmla="*/ 37 h 100"/>
                    <a:gd name="T76" fmla="*/ 92 w 531"/>
                    <a:gd name="T77" fmla="*/ 34 h 100"/>
                    <a:gd name="T78" fmla="*/ 76 w 531"/>
                    <a:gd name="T79" fmla="*/ 31 h 100"/>
                    <a:gd name="T80" fmla="*/ 62 w 531"/>
                    <a:gd name="T81" fmla="*/ 28 h 100"/>
                    <a:gd name="T82" fmla="*/ 46 w 531"/>
                    <a:gd name="T83" fmla="*/ 25 h 100"/>
                    <a:gd name="T84" fmla="*/ 30 w 531"/>
                    <a:gd name="T85" fmla="*/ 23 h 100"/>
                    <a:gd name="T86" fmla="*/ 16 w 531"/>
                    <a:gd name="T87" fmla="*/ 20 h 100"/>
                    <a:gd name="T88" fmla="*/ 0 w 531"/>
                    <a:gd name="T89" fmla="*/ 15 h 100"/>
                    <a:gd name="T90" fmla="*/ 8 w 531"/>
                    <a:gd name="T91" fmla="*/ 14 h 100"/>
                    <a:gd name="T92" fmla="*/ 17 w 531"/>
                    <a:gd name="T93" fmla="*/ 11 h 100"/>
                    <a:gd name="T94" fmla="*/ 24 w 531"/>
                    <a:gd name="T95" fmla="*/ 5 h 100"/>
                    <a:gd name="T96" fmla="*/ 30 w 531"/>
                    <a:gd name="T97" fmla="*/ 0 h 100"/>
                    <a:gd name="T98" fmla="*/ 57 w 531"/>
                    <a:gd name="T99" fmla="*/ 5 h 100"/>
                    <a:gd name="T100" fmla="*/ 85 w 531"/>
                    <a:gd name="T101" fmla="*/ 10 h 100"/>
                    <a:gd name="T102" fmla="*/ 114 w 531"/>
                    <a:gd name="T103" fmla="*/ 15 h 100"/>
                    <a:gd name="T104" fmla="*/ 141 w 531"/>
                    <a:gd name="T105" fmla="*/ 20 h 100"/>
                    <a:gd name="T106" fmla="*/ 168 w 531"/>
                    <a:gd name="T107" fmla="*/ 24 h 100"/>
                    <a:gd name="T108" fmla="*/ 196 w 531"/>
                    <a:gd name="T109" fmla="*/ 28 h 100"/>
                    <a:gd name="T110" fmla="*/ 223 w 531"/>
                    <a:gd name="T111" fmla="*/ 34 h 100"/>
                    <a:gd name="T112" fmla="*/ 250 w 531"/>
                    <a:gd name="T113" fmla="*/ 40 h 10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531" h="100">
                      <a:moveTo>
                        <a:pt x="250" y="40"/>
                      </a:moveTo>
                      <a:lnTo>
                        <a:pt x="268" y="43"/>
                      </a:lnTo>
                      <a:lnTo>
                        <a:pt x="285" y="44"/>
                      </a:lnTo>
                      <a:lnTo>
                        <a:pt x="302" y="47"/>
                      </a:lnTo>
                      <a:lnTo>
                        <a:pt x="321" y="50"/>
                      </a:lnTo>
                      <a:lnTo>
                        <a:pt x="338" y="51"/>
                      </a:lnTo>
                      <a:lnTo>
                        <a:pt x="355" y="54"/>
                      </a:lnTo>
                      <a:lnTo>
                        <a:pt x="373" y="57"/>
                      </a:lnTo>
                      <a:lnTo>
                        <a:pt x="390" y="60"/>
                      </a:lnTo>
                      <a:lnTo>
                        <a:pt x="406" y="63"/>
                      </a:lnTo>
                      <a:lnTo>
                        <a:pt x="423" y="66"/>
                      </a:lnTo>
                      <a:lnTo>
                        <a:pt x="440" y="69"/>
                      </a:lnTo>
                      <a:lnTo>
                        <a:pt x="458" y="72"/>
                      </a:lnTo>
                      <a:lnTo>
                        <a:pt x="474" y="74"/>
                      </a:lnTo>
                      <a:lnTo>
                        <a:pt x="491" y="77"/>
                      </a:lnTo>
                      <a:lnTo>
                        <a:pt x="508" y="80"/>
                      </a:lnTo>
                      <a:lnTo>
                        <a:pt x="524" y="83"/>
                      </a:lnTo>
                      <a:lnTo>
                        <a:pt x="527" y="86"/>
                      </a:lnTo>
                      <a:lnTo>
                        <a:pt x="530" y="90"/>
                      </a:lnTo>
                      <a:lnTo>
                        <a:pt x="531" y="95"/>
                      </a:lnTo>
                      <a:lnTo>
                        <a:pt x="531" y="100"/>
                      </a:lnTo>
                      <a:lnTo>
                        <a:pt x="505" y="99"/>
                      </a:lnTo>
                      <a:lnTo>
                        <a:pt x="479" y="97"/>
                      </a:lnTo>
                      <a:lnTo>
                        <a:pt x="453" y="95"/>
                      </a:lnTo>
                      <a:lnTo>
                        <a:pt x="427" y="92"/>
                      </a:lnTo>
                      <a:lnTo>
                        <a:pt x="402" y="87"/>
                      </a:lnTo>
                      <a:lnTo>
                        <a:pt x="376" y="84"/>
                      </a:lnTo>
                      <a:lnTo>
                        <a:pt x="351" y="80"/>
                      </a:lnTo>
                      <a:lnTo>
                        <a:pt x="325" y="74"/>
                      </a:lnTo>
                      <a:lnTo>
                        <a:pt x="301" y="70"/>
                      </a:lnTo>
                      <a:lnTo>
                        <a:pt x="275" y="66"/>
                      </a:lnTo>
                      <a:lnTo>
                        <a:pt x="250" y="60"/>
                      </a:lnTo>
                      <a:lnTo>
                        <a:pt x="226" y="56"/>
                      </a:lnTo>
                      <a:lnTo>
                        <a:pt x="200" y="51"/>
                      </a:lnTo>
                      <a:lnTo>
                        <a:pt x="174" y="47"/>
                      </a:lnTo>
                      <a:lnTo>
                        <a:pt x="150" y="43"/>
                      </a:lnTo>
                      <a:lnTo>
                        <a:pt x="124" y="40"/>
                      </a:lnTo>
                      <a:lnTo>
                        <a:pt x="108" y="37"/>
                      </a:lnTo>
                      <a:lnTo>
                        <a:pt x="92" y="34"/>
                      </a:lnTo>
                      <a:lnTo>
                        <a:pt x="76" y="31"/>
                      </a:lnTo>
                      <a:lnTo>
                        <a:pt x="62" y="28"/>
                      </a:lnTo>
                      <a:lnTo>
                        <a:pt x="46" y="25"/>
                      </a:lnTo>
                      <a:lnTo>
                        <a:pt x="30" y="23"/>
                      </a:lnTo>
                      <a:lnTo>
                        <a:pt x="16" y="20"/>
                      </a:lnTo>
                      <a:lnTo>
                        <a:pt x="0" y="15"/>
                      </a:lnTo>
                      <a:lnTo>
                        <a:pt x="8" y="14"/>
                      </a:lnTo>
                      <a:lnTo>
                        <a:pt x="17" y="11"/>
                      </a:lnTo>
                      <a:lnTo>
                        <a:pt x="24" y="5"/>
                      </a:lnTo>
                      <a:lnTo>
                        <a:pt x="30" y="0"/>
                      </a:lnTo>
                      <a:lnTo>
                        <a:pt x="57" y="5"/>
                      </a:lnTo>
                      <a:lnTo>
                        <a:pt x="85" y="10"/>
                      </a:lnTo>
                      <a:lnTo>
                        <a:pt x="114" y="15"/>
                      </a:lnTo>
                      <a:lnTo>
                        <a:pt x="141" y="20"/>
                      </a:lnTo>
                      <a:lnTo>
                        <a:pt x="168" y="24"/>
                      </a:lnTo>
                      <a:lnTo>
                        <a:pt x="196" y="28"/>
                      </a:lnTo>
                      <a:lnTo>
                        <a:pt x="223" y="34"/>
                      </a:lnTo>
                      <a:lnTo>
                        <a:pt x="250" y="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5" name="Freeform 212"/>
                <p:cNvSpPr>
                  <a:spLocks/>
                </p:cNvSpPr>
                <p:nvPr/>
              </p:nvSpPr>
              <p:spPr bwMode="auto">
                <a:xfrm>
                  <a:off x="1685" y="1735"/>
                  <a:ext cx="256" cy="72"/>
                </a:xfrm>
                <a:custGeom>
                  <a:avLst/>
                  <a:gdLst>
                    <a:gd name="T0" fmla="*/ 256 w 256"/>
                    <a:gd name="T1" fmla="*/ 6 h 72"/>
                    <a:gd name="T2" fmla="*/ 240 w 256"/>
                    <a:gd name="T3" fmla="*/ 12 h 72"/>
                    <a:gd name="T4" fmla="*/ 226 w 256"/>
                    <a:gd name="T5" fmla="*/ 17 h 72"/>
                    <a:gd name="T6" fmla="*/ 210 w 256"/>
                    <a:gd name="T7" fmla="*/ 22 h 72"/>
                    <a:gd name="T8" fmla="*/ 194 w 256"/>
                    <a:gd name="T9" fmla="*/ 28 h 72"/>
                    <a:gd name="T10" fmla="*/ 178 w 256"/>
                    <a:gd name="T11" fmla="*/ 32 h 72"/>
                    <a:gd name="T12" fmla="*/ 163 w 256"/>
                    <a:gd name="T13" fmla="*/ 38 h 72"/>
                    <a:gd name="T14" fmla="*/ 147 w 256"/>
                    <a:gd name="T15" fmla="*/ 42 h 72"/>
                    <a:gd name="T16" fmla="*/ 131 w 256"/>
                    <a:gd name="T17" fmla="*/ 46 h 72"/>
                    <a:gd name="T18" fmla="*/ 115 w 256"/>
                    <a:gd name="T19" fmla="*/ 51 h 72"/>
                    <a:gd name="T20" fmla="*/ 99 w 256"/>
                    <a:gd name="T21" fmla="*/ 53 h 72"/>
                    <a:gd name="T22" fmla="*/ 82 w 256"/>
                    <a:gd name="T23" fmla="*/ 58 h 72"/>
                    <a:gd name="T24" fmla="*/ 66 w 256"/>
                    <a:gd name="T25" fmla="*/ 61 h 72"/>
                    <a:gd name="T26" fmla="*/ 50 w 256"/>
                    <a:gd name="T27" fmla="*/ 65 h 72"/>
                    <a:gd name="T28" fmla="*/ 33 w 256"/>
                    <a:gd name="T29" fmla="*/ 68 h 72"/>
                    <a:gd name="T30" fmla="*/ 17 w 256"/>
                    <a:gd name="T31" fmla="*/ 69 h 72"/>
                    <a:gd name="T32" fmla="*/ 0 w 256"/>
                    <a:gd name="T33" fmla="*/ 72 h 72"/>
                    <a:gd name="T34" fmla="*/ 14 w 256"/>
                    <a:gd name="T35" fmla="*/ 68 h 72"/>
                    <a:gd name="T36" fmla="*/ 27 w 256"/>
                    <a:gd name="T37" fmla="*/ 64 h 72"/>
                    <a:gd name="T38" fmla="*/ 42 w 256"/>
                    <a:gd name="T39" fmla="*/ 59 h 72"/>
                    <a:gd name="T40" fmla="*/ 57 w 256"/>
                    <a:gd name="T41" fmla="*/ 55 h 72"/>
                    <a:gd name="T42" fmla="*/ 72 w 256"/>
                    <a:gd name="T43" fmla="*/ 51 h 72"/>
                    <a:gd name="T44" fmla="*/ 88 w 256"/>
                    <a:gd name="T45" fmla="*/ 48 h 72"/>
                    <a:gd name="T46" fmla="*/ 102 w 256"/>
                    <a:gd name="T47" fmla="*/ 43 h 72"/>
                    <a:gd name="T48" fmla="*/ 118 w 256"/>
                    <a:gd name="T49" fmla="*/ 40 h 72"/>
                    <a:gd name="T50" fmla="*/ 134 w 256"/>
                    <a:gd name="T51" fmla="*/ 36 h 72"/>
                    <a:gd name="T52" fmla="*/ 148 w 256"/>
                    <a:gd name="T53" fmla="*/ 33 h 72"/>
                    <a:gd name="T54" fmla="*/ 164 w 256"/>
                    <a:gd name="T55" fmla="*/ 29 h 72"/>
                    <a:gd name="T56" fmla="*/ 178 w 256"/>
                    <a:gd name="T57" fmla="*/ 25 h 72"/>
                    <a:gd name="T58" fmla="*/ 194 w 256"/>
                    <a:gd name="T59" fmla="*/ 19 h 72"/>
                    <a:gd name="T60" fmla="*/ 209 w 256"/>
                    <a:gd name="T61" fmla="*/ 13 h 72"/>
                    <a:gd name="T62" fmla="*/ 222 w 256"/>
                    <a:gd name="T63" fmla="*/ 7 h 72"/>
                    <a:gd name="T64" fmla="*/ 236 w 256"/>
                    <a:gd name="T65" fmla="*/ 0 h 72"/>
                    <a:gd name="T66" fmla="*/ 242 w 256"/>
                    <a:gd name="T67" fmla="*/ 2 h 72"/>
                    <a:gd name="T68" fmla="*/ 246 w 256"/>
                    <a:gd name="T69" fmla="*/ 3 h 72"/>
                    <a:gd name="T70" fmla="*/ 252 w 256"/>
                    <a:gd name="T71" fmla="*/ 4 h 72"/>
                    <a:gd name="T72" fmla="*/ 256 w 256"/>
                    <a:gd name="T73" fmla="*/ 6 h 7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56" h="72">
                      <a:moveTo>
                        <a:pt x="256" y="6"/>
                      </a:moveTo>
                      <a:lnTo>
                        <a:pt x="240" y="12"/>
                      </a:lnTo>
                      <a:lnTo>
                        <a:pt x="226" y="17"/>
                      </a:lnTo>
                      <a:lnTo>
                        <a:pt x="210" y="22"/>
                      </a:lnTo>
                      <a:lnTo>
                        <a:pt x="194" y="28"/>
                      </a:lnTo>
                      <a:lnTo>
                        <a:pt x="178" y="32"/>
                      </a:lnTo>
                      <a:lnTo>
                        <a:pt x="163" y="38"/>
                      </a:lnTo>
                      <a:lnTo>
                        <a:pt x="147" y="42"/>
                      </a:lnTo>
                      <a:lnTo>
                        <a:pt x="131" y="46"/>
                      </a:lnTo>
                      <a:lnTo>
                        <a:pt x="115" y="51"/>
                      </a:lnTo>
                      <a:lnTo>
                        <a:pt x="99" y="53"/>
                      </a:lnTo>
                      <a:lnTo>
                        <a:pt x="82" y="58"/>
                      </a:lnTo>
                      <a:lnTo>
                        <a:pt x="66" y="61"/>
                      </a:lnTo>
                      <a:lnTo>
                        <a:pt x="50" y="65"/>
                      </a:lnTo>
                      <a:lnTo>
                        <a:pt x="33" y="68"/>
                      </a:lnTo>
                      <a:lnTo>
                        <a:pt x="17" y="69"/>
                      </a:lnTo>
                      <a:lnTo>
                        <a:pt x="0" y="72"/>
                      </a:lnTo>
                      <a:lnTo>
                        <a:pt x="14" y="68"/>
                      </a:lnTo>
                      <a:lnTo>
                        <a:pt x="27" y="64"/>
                      </a:lnTo>
                      <a:lnTo>
                        <a:pt x="42" y="59"/>
                      </a:lnTo>
                      <a:lnTo>
                        <a:pt x="57" y="55"/>
                      </a:lnTo>
                      <a:lnTo>
                        <a:pt x="72" y="51"/>
                      </a:lnTo>
                      <a:lnTo>
                        <a:pt x="88" y="48"/>
                      </a:lnTo>
                      <a:lnTo>
                        <a:pt x="102" y="43"/>
                      </a:lnTo>
                      <a:lnTo>
                        <a:pt x="118" y="40"/>
                      </a:lnTo>
                      <a:lnTo>
                        <a:pt x="134" y="36"/>
                      </a:lnTo>
                      <a:lnTo>
                        <a:pt x="148" y="33"/>
                      </a:lnTo>
                      <a:lnTo>
                        <a:pt x="164" y="29"/>
                      </a:lnTo>
                      <a:lnTo>
                        <a:pt x="178" y="25"/>
                      </a:lnTo>
                      <a:lnTo>
                        <a:pt x="194" y="19"/>
                      </a:lnTo>
                      <a:lnTo>
                        <a:pt x="209" y="13"/>
                      </a:lnTo>
                      <a:lnTo>
                        <a:pt x="222" y="7"/>
                      </a:lnTo>
                      <a:lnTo>
                        <a:pt x="236" y="0"/>
                      </a:lnTo>
                      <a:lnTo>
                        <a:pt x="242" y="2"/>
                      </a:lnTo>
                      <a:lnTo>
                        <a:pt x="246" y="3"/>
                      </a:lnTo>
                      <a:lnTo>
                        <a:pt x="252" y="4"/>
                      </a:lnTo>
                      <a:lnTo>
                        <a:pt x="256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6" name="Freeform 213"/>
                <p:cNvSpPr>
                  <a:spLocks/>
                </p:cNvSpPr>
                <p:nvPr/>
              </p:nvSpPr>
              <p:spPr bwMode="auto">
                <a:xfrm>
                  <a:off x="1794" y="1747"/>
                  <a:ext cx="284" cy="88"/>
                </a:xfrm>
                <a:custGeom>
                  <a:avLst/>
                  <a:gdLst>
                    <a:gd name="T0" fmla="*/ 284 w 284"/>
                    <a:gd name="T1" fmla="*/ 4 h 88"/>
                    <a:gd name="T2" fmla="*/ 267 w 284"/>
                    <a:gd name="T3" fmla="*/ 8 h 88"/>
                    <a:gd name="T4" fmla="*/ 249 w 284"/>
                    <a:gd name="T5" fmla="*/ 13 h 88"/>
                    <a:gd name="T6" fmla="*/ 234 w 284"/>
                    <a:gd name="T7" fmla="*/ 17 h 88"/>
                    <a:gd name="T8" fmla="*/ 216 w 284"/>
                    <a:gd name="T9" fmla="*/ 23 h 88"/>
                    <a:gd name="T10" fmla="*/ 199 w 284"/>
                    <a:gd name="T11" fmla="*/ 27 h 88"/>
                    <a:gd name="T12" fmla="*/ 183 w 284"/>
                    <a:gd name="T13" fmla="*/ 33 h 88"/>
                    <a:gd name="T14" fmla="*/ 166 w 284"/>
                    <a:gd name="T15" fmla="*/ 37 h 88"/>
                    <a:gd name="T16" fmla="*/ 150 w 284"/>
                    <a:gd name="T17" fmla="*/ 43 h 88"/>
                    <a:gd name="T18" fmla="*/ 133 w 284"/>
                    <a:gd name="T19" fmla="*/ 49 h 88"/>
                    <a:gd name="T20" fmla="*/ 117 w 284"/>
                    <a:gd name="T21" fmla="*/ 53 h 88"/>
                    <a:gd name="T22" fmla="*/ 100 w 284"/>
                    <a:gd name="T23" fmla="*/ 59 h 88"/>
                    <a:gd name="T24" fmla="*/ 84 w 284"/>
                    <a:gd name="T25" fmla="*/ 63 h 88"/>
                    <a:gd name="T26" fmla="*/ 67 w 284"/>
                    <a:gd name="T27" fmla="*/ 69 h 88"/>
                    <a:gd name="T28" fmla="*/ 51 w 284"/>
                    <a:gd name="T29" fmla="*/ 75 h 88"/>
                    <a:gd name="T30" fmla="*/ 33 w 284"/>
                    <a:gd name="T31" fmla="*/ 79 h 88"/>
                    <a:gd name="T32" fmla="*/ 18 w 284"/>
                    <a:gd name="T33" fmla="*/ 85 h 88"/>
                    <a:gd name="T34" fmla="*/ 13 w 284"/>
                    <a:gd name="T35" fmla="*/ 85 h 88"/>
                    <a:gd name="T36" fmla="*/ 9 w 284"/>
                    <a:gd name="T37" fmla="*/ 85 h 88"/>
                    <a:gd name="T38" fmla="*/ 5 w 284"/>
                    <a:gd name="T39" fmla="*/ 86 h 88"/>
                    <a:gd name="T40" fmla="*/ 2 w 284"/>
                    <a:gd name="T41" fmla="*/ 88 h 88"/>
                    <a:gd name="T42" fmla="*/ 0 w 284"/>
                    <a:gd name="T43" fmla="*/ 85 h 88"/>
                    <a:gd name="T44" fmla="*/ 9 w 284"/>
                    <a:gd name="T45" fmla="*/ 79 h 88"/>
                    <a:gd name="T46" fmla="*/ 18 w 284"/>
                    <a:gd name="T47" fmla="*/ 75 h 88"/>
                    <a:gd name="T48" fmla="*/ 28 w 284"/>
                    <a:gd name="T49" fmla="*/ 72 h 88"/>
                    <a:gd name="T50" fmla="*/ 38 w 284"/>
                    <a:gd name="T51" fmla="*/ 69 h 88"/>
                    <a:gd name="T52" fmla="*/ 48 w 284"/>
                    <a:gd name="T53" fmla="*/ 66 h 88"/>
                    <a:gd name="T54" fmla="*/ 58 w 284"/>
                    <a:gd name="T55" fmla="*/ 64 h 88"/>
                    <a:gd name="T56" fmla="*/ 67 w 284"/>
                    <a:gd name="T57" fmla="*/ 60 h 88"/>
                    <a:gd name="T58" fmla="*/ 75 w 284"/>
                    <a:gd name="T59" fmla="*/ 54 h 88"/>
                    <a:gd name="T60" fmla="*/ 97 w 284"/>
                    <a:gd name="T61" fmla="*/ 49 h 88"/>
                    <a:gd name="T62" fmla="*/ 117 w 284"/>
                    <a:gd name="T63" fmla="*/ 41 h 88"/>
                    <a:gd name="T64" fmla="*/ 137 w 284"/>
                    <a:gd name="T65" fmla="*/ 34 h 88"/>
                    <a:gd name="T66" fmla="*/ 157 w 284"/>
                    <a:gd name="T67" fmla="*/ 27 h 88"/>
                    <a:gd name="T68" fmla="*/ 179 w 284"/>
                    <a:gd name="T69" fmla="*/ 20 h 88"/>
                    <a:gd name="T70" fmla="*/ 199 w 284"/>
                    <a:gd name="T71" fmla="*/ 13 h 88"/>
                    <a:gd name="T72" fmla="*/ 219 w 284"/>
                    <a:gd name="T73" fmla="*/ 7 h 88"/>
                    <a:gd name="T74" fmla="*/ 239 w 284"/>
                    <a:gd name="T75" fmla="*/ 0 h 88"/>
                    <a:gd name="T76" fmla="*/ 284 w 284"/>
                    <a:gd name="T77" fmla="*/ 4 h 8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284" h="88">
                      <a:moveTo>
                        <a:pt x="284" y="4"/>
                      </a:moveTo>
                      <a:lnTo>
                        <a:pt x="267" y="8"/>
                      </a:lnTo>
                      <a:lnTo>
                        <a:pt x="249" y="13"/>
                      </a:lnTo>
                      <a:lnTo>
                        <a:pt x="234" y="17"/>
                      </a:lnTo>
                      <a:lnTo>
                        <a:pt x="216" y="23"/>
                      </a:lnTo>
                      <a:lnTo>
                        <a:pt x="199" y="27"/>
                      </a:lnTo>
                      <a:lnTo>
                        <a:pt x="183" y="33"/>
                      </a:lnTo>
                      <a:lnTo>
                        <a:pt x="166" y="37"/>
                      </a:lnTo>
                      <a:lnTo>
                        <a:pt x="150" y="43"/>
                      </a:lnTo>
                      <a:lnTo>
                        <a:pt x="133" y="49"/>
                      </a:lnTo>
                      <a:lnTo>
                        <a:pt x="117" y="53"/>
                      </a:lnTo>
                      <a:lnTo>
                        <a:pt x="100" y="59"/>
                      </a:lnTo>
                      <a:lnTo>
                        <a:pt x="84" y="63"/>
                      </a:lnTo>
                      <a:lnTo>
                        <a:pt x="67" y="69"/>
                      </a:lnTo>
                      <a:lnTo>
                        <a:pt x="51" y="75"/>
                      </a:lnTo>
                      <a:lnTo>
                        <a:pt x="33" y="79"/>
                      </a:lnTo>
                      <a:lnTo>
                        <a:pt x="18" y="85"/>
                      </a:lnTo>
                      <a:lnTo>
                        <a:pt x="13" y="85"/>
                      </a:lnTo>
                      <a:lnTo>
                        <a:pt x="9" y="85"/>
                      </a:lnTo>
                      <a:lnTo>
                        <a:pt x="5" y="86"/>
                      </a:lnTo>
                      <a:lnTo>
                        <a:pt x="2" y="88"/>
                      </a:lnTo>
                      <a:lnTo>
                        <a:pt x="0" y="85"/>
                      </a:lnTo>
                      <a:lnTo>
                        <a:pt x="9" y="79"/>
                      </a:lnTo>
                      <a:lnTo>
                        <a:pt x="18" y="75"/>
                      </a:lnTo>
                      <a:lnTo>
                        <a:pt x="28" y="72"/>
                      </a:lnTo>
                      <a:lnTo>
                        <a:pt x="38" y="69"/>
                      </a:lnTo>
                      <a:lnTo>
                        <a:pt x="48" y="66"/>
                      </a:lnTo>
                      <a:lnTo>
                        <a:pt x="58" y="64"/>
                      </a:lnTo>
                      <a:lnTo>
                        <a:pt x="67" y="60"/>
                      </a:lnTo>
                      <a:lnTo>
                        <a:pt x="75" y="54"/>
                      </a:lnTo>
                      <a:lnTo>
                        <a:pt x="97" y="49"/>
                      </a:lnTo>
                      <a:lnTo>
                        <a:pt x="117" y="41"/>
                      </a:lnTo>
                      <a:lnTo>
                        <a:pt x="137" y="34"/>
                      </a:lnTo>
                      <a:lnTo>
                        <a:pt x="157" y="27"/>
                      </a:lnTo>
                      <a:lnTo>
                        <a:pt x="179" y="20"/>
                      </a:lnTo>
                      <a:lnTo>
                        <a:pt x="199" y="13"/>
                      </a:lnTo>
                      <a:lnTo>
                        <a:pt x="219" y="7"/>
                      </a:lnTo>
                      <a:lnTo>
                        <a:pt x="239" y="0"/>
                      </a:lnTo>
                      <a:lnTo>
                        <a:pt x="284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7" name="Freeform 214"/>
                <p:cNvSpPr>
                  <a:spLocks/>
                </p:cNvSpPr>
                <p:nvPr/>
              </p:nvSpPr>
              <p:spPr bwMode="auto">
                <a:xfrm>
                  <a:off x="1872" y="1755"/>
                  <a:ext cx="277" cy="103"/>
                </a:xfrm>
                <a:custGeom>
                  <a:avLst/>
                  <a:gdLst>
                    <a:gd name="T0" fmla="*/ 277 w 277"/>
                    <a:gd name="T1" fmla="*/ 12 h 103"/>
                    <a:gd name="T2" fmla="*/ 277 w 277"/>
                    <a:gd name="T3" fmla="*/ 16 h 103"/>
                    <a:gd name="T4" fmla="*/ 259 w 277"/>
                    <a:gd name="T5" fmla="*/ 20 h 103"/>
                    <a:gd name="T6" fmla="*/ 242 w 277"/>
                    <a:gd name="T7" fmla="*/ 26 h 103"/>
                    <a:gd name="T8" fmla="*/ 225 w 277"/>
                    <a:gd name="T9" fmla="*/ 32 h 103"/>
                    <a:gd name="T10" fmla="*/ 207 w 277"/>
                    <a:gd name="T11" fmla="*/ 36 h 103"/>
                    <a:gd name="T12" fmla="*/ 190 w 277"/>
                    <a:gd name="T13" fmla="*/ 42 h 103"/>
                    <a:gd name="T14" fmla="*/ 173 w 277"/>
                    <a:gd name="T15" fmla="*/ 48 h 103"/>
                    <a:gd name="T16" fmla="*/ 157 w 277"/>
                    <a:gd name="T17" fmla="*/ 55 h 103"/>
                    <a:gd name="T18" fmla="*/ 140 w 277"/>
                    <a:gd name="T19" fmla="*/ 61 h 103"/>
                    <a:gd name="T20" fmla="*/ 122 w 277"/>
                    <a:gd name="T21" fmla="*/ 67 h 103"/>
                    <a:gd name="T22" fmla="*/ 105 w 277"/>
                    <a:gd name="T23" fmla="*/ 72 h 103"/>
                    <a:gd name="T24" fmla="*/ 88 w 277"/>
                    <a:gd name="T25" fmla="*/ 78 h 103"/>
                    <a:gd name="T26" fmla="*/ 71 w 277"/>
                    <a:gd name="T27" fmla="*/ 84 h 103"/>
                    <a:gd name="T28" fmla="*/ 53 w 277"/>
                    <a:gd name="T29" fmla="*/ 88 h 103"/>
                    <a:gd name="T30" fmla="*/ 36 w 277"/>
                    <a:gd name="T31" fmla="*/ 94 h 103"/>
                    <a:gd name="T32" fmla="*/ 17 w 277"/>
                    <a:gd name="T33" fmla="*/ 98 h 103"/>
                    <a:gd name="T34" fmla="*/ 0 w 277"/>
                    <a:gd name="T35" fmla="*/ 103 h 103"/>
                    <a:gd name="T36" fmla="*/ 7 w 277"/>
                    <a:gd name="T37" fmla="*/ 95 h 103"/>
                    <a:gd name="T38" fmla="*/ 16 w 277"/>
                    <a:gd name="T39" fmla="*/ 91 h 103"/>
                    <a:gd name="T40" fmla="*/ 26 w 277"/>
                    <a:gd name="T41" fmla="*/ 85 h 103"/>
                    <a:gd name="T42" fmla="*/ 35 w 277"/>
                    <a:gd name="T43" fmla="*/ 81 h 103"/>
                    <a:gd name="T44" fmla="*/ 45 w 277"/>
                    <a:gd name="T45" fmla="*/ 78 h 103"/>
                    <a:gd name="T46" fmla="*/ 55 w 277"/>
                    <a:gd name="T47" fmla="*/ 75 h 103"/>
                    <a:gd name="T48" fmla="*/ 65 w 277"/>
                    <a:gd name="T49" fmla="*/ 74 h 103"/>
                    <a:gd name="T50" fmla="*/ 75 w 277"/>
                    <a:gd name="T51" fmla="*/ 72 h 103"/>
                    <a:gd name="T52" fmla="*/ 97 w 277"/>
                    <a:gd name="T53" fmla="*/ 61 h 103"/>
                    <a:gd name="T54" fmla="*/ 120 w 277"/>
                    <a:gd name="T55" fmla="*/ 51 h 103"/>
                    <a:gd name="T56" fmla="*/ 143 w 277"/>
                    <a:gd name="T57" fmla="*/ 42 h 103"/>
                    <a:gd name="T58" fmla="*/ 166 w 277"/>
                    <a:gd name="T59" fmla="*/ 35 h 103"/>
                    <a:gd name="T60" fmla="*/ 187 w 277"/>
                    <a:gd name="T61" fmla="*/ 28 h 103"/>
                    <a:gd name="T62" fmla="*/ 210 w 277"/>
                    <a:gd name="T63" fmla="*/ 19 h 103"/>
                    <a:gd name="T64" fmla="*/ 233 w 277"/>
                    <a:gd name="T65" fmla="*/ 10 h 103"/>
                    <a:gd name="T66" fmla="*/ 255 w 277"/>
                    <a:gd name="T67" fmla="*/ 0 h 103"/>
                    <a:gd name="T68" fmla="*/ 261 w 277"/>
                    <a:gd name="T69" fmla="*/ 2 h 103"/>
                    <a:gd name="T70" fmla="*/ 268 w 277"/>
                    <a:gd name="T71" fmla="*/ 3 h 103"/>
                    <a:gd name="T72" fmla="*/ 274 w 277"/>
                    <a:gd name="T73" fmla="*/ 6 h 103"/>
                    <a:gd name="T74" fmla="*/ 277 w 277"/>
                    <a:gd name="T75" fmla="*/ 12 h 10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77" h="103">
                      <a:moveTo>
                        <a:pt x="277" y="12"/>
                      </a:moveTo>
                      <a:lnTo>
                        <a:pt x="277" y="16"/>
                      </a:lnTo>
                      <a:lnTo>
                        <a:pt x="259" y="20"/>
                      </a:lnTo>
                      <a:lnTo>
                        <a:pt x="242" y="26"/>
                      </a:lnTo>
                      <a:lnTo>
                        <a:pt x="225" y="32"/>
                      </a:lnTo>
                      <a:lnTo>
                        <a:pt x="207" y="36"/>
                      </a:lnTo>
                      <a:lnTo>
                        <a:pt x="190" y="42"/>
                      </a:lnTo>
                      <a:lnTo>
                        <a:pt x="173" y="48"/>
                      </a:lnTo>
                      <a:lnTo>
                        <a:pt x="157" y="55"/>
                      </a:lnTo>
                      <a:lnTo>
                        <a:pt x="140" y="61"/>
                      </a:lnTo>
                      <a:lnTo>
                        <a:pt x="122" y="67"/>
                      </a:lnTo>
                      <a:lnTo>
                        <a:pt x="105" y="72"/>
                      </a:lnTo>
                      <a:lnTo>
                        <a:pt x="88" y="78"/>
                      </a:lnTo>
                      <a:lnTo>
                        <a:pt x="71" y="84"/>
                      </a:lnTo>
                      <a:lnTo>
                        <a:pt x="53" y="88"/>
                      </a:lnTo>
                      <a:lnTo>
                        <a:pt x="36" y="94"/>
                      </a:lnTo>
                      <a:lnTo>
                        <a:pt x="17" y="98"/>
                      </a:lnTo>
                      <a:lnTo>
                        <a:pt x="0" y="103"/>
                      </a:lnTo>
                      <a:lnTo>
                        <a:pt x="7" y="95"/>
                      </a:lnTo>
                      <a:lnTo>
                        <a:pt x="16" y="91"/>
                      </a:lnTo>
                      <a:lnTo>
                        <a:pt x="26" y="85"/>
                      </a:lnTo>
                      <a:lnTo>
                        <a:pt x="35" y="81"/>
                      </a:lnTo>
                      <a:lnTo>
                        <a:pt x="45" y="78"/>
                      </a:lnTo>
                      <a:lnTo>
                        <a:pt x="55" y="75"/>
                      </a:lnTo>
                      <a:lnTo>
                        <a:pt x="65" y="74"/>
                      </a:lnTo>
                      <a:lnTo>
                        <a:pt x="75" y="72"/>
                      </a:lnTo>
                      <a:lnTo>
                        <a:pt x="97" y="61"/>
                      </a:lnTo>
                      <a:lnTo>
                        <a:pt x="120" y="51"/>
                      </a:lnTo>
                      <a:lnTo>
                        <a:pt x="143" y="42"/>
                      </a:lnTo>
                      <a:lnTo>
                        <a:pt x="166" y="35"/>
                      </a:lnTo>
                      <a:lnTo>
                        <a:pt x="187" y="28"/>
                      </a:lnTo>
                      <a:lnTo>
                        <a:pt x="210" y="19"/>
                      </a:lnTo>
                      <a:lnTo>
                        <a:pt x="233" y="10"/>
                      </a:lnTo>
                      <a:lnTo>
                        <a:pt x="255" y="0"/>
                      </a:lnTo>
                      <a:lnTo>
                        <a:pt x="261" y="2"/>
                      </a:lnTo>
                      <a:lnTo>
                        <a:pt x="268" y="3"/>
                      </a:lnTo>
                      <a:lnTo>
                        <a:pt x="274" y="6"/>
                      </a:lnTo>
                      <a:lnTo>
                        <a:pt x="277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8" name="Freeform 215"/>
                <p:cNvSpPr>
                  <a:spLocks/>
                </p:cNvSpPr>
                <p:nvPr/>
              </p:nvSpPr>
              <p:spPr bwMode="auto">
                <a:xfrm>
                  <a:off x="2313" y="1778"/>
                  <a:ext cx="30" cy="195"/>
                </a:xfrm>
                <a:custGeom>
                  <a:avLst/>
                  <a:gdLst>
                    <a:gd name="T0" fmla="*/ 21 w 30"/>
                    <a:gd name="T1" fmla="*/ 176 h 195"/>
                    <a:gd name="T2" fmla="*/ 23 w 30"/>
                    <a:gd name="T3" fmla="*/ 182 h 195"/>
                    <a:gd name="T4" fmla="*/ 24 w 30"/>
                    <a:gd name="T5" fmla="*/ 186 h 195"/>
                    <a:gd name="T6" fmla="*/ 27 w 30"/>
                    <a:gd name="T7" fmla="*/ 190 h 195"/>
                    <a:gd name="T8" fmla="*/ 30 w 30"/>
                    <a:gd name="T9" fmla="*/ 195 h 195"/>
                    <a:gd name="T10" fmla="*/ 23 w 30"/>
                    <a:gd name="T11" fmla="*/ 193 h 195"/>
                    <a:gd name="T12" fmla="*/ 14 w 30"/>
                    <a:gd name="T13" fmla="*/ 192 h 195"/>
                    <a:gd name="T14" fmla="*/ 7 w 30"/>
                    <a:gd name="T15" fmla="*/ 190 h 195"/>
                    <a:gd name="T16" fmla="*/ 0 w 30"/>
                    <a:gd name="T17" fmla="*/ 188 h 195"/>
                    <a:gd name="T18" fmla="*/ 11 w 30"/>
                    <a:gd name="T19" fmla="*/ 172 h 195"/>
                    <a:gd name="T20" fmla="*/ 13 w 30"/>
                    <a:gd name="T21" fmla="*/ 150 h 195"/>
                    <a:gd name="T22" fmla="*/ 10 w 30"/>
                    <a:gd name="T23" fmla="*/ 129 h 195"/>
                    <a:gd name="T24" fmla="*/ 10 w 30"/>
                    <a:gd name="T25" fmla="*/ 107 h 195"/>
                    <a:gd name="T26" fmla="*/ 8 w 30"/>
                    <a:gd name="T27" fmla="*/ 0 h 195"/>
                    <a:gd name="T28" fmla="*/ 16 w 30"/>
                    <a:gd name="T29" fmla="*/ 44 h 195"/>
                    <a:gd name="T30" fmla="*/ 17 w 30"/>
                    <a:gd name="T31" fmla="*/ 88 h 195"/>
                    <a:gd name="T32" fmla="*/ 17 w 30"/>
                    <a:gd name="T33" fmla="*/ 133 h 195"/>
                    <a:gd name="T34" fmla="*/ 21 w 30"/>
                    <a:gd name="T35" fmla="*/ 176 h 19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30" h="195">
                      <a:moveTo>
                        <a:pt x="21" y="176"/>
                      </a:moveTo>
                      <a:lnTo>
                        <a:pt x="23" y="182"/>
                      </a:lnTo>
                      <a:lnTo>
                        <a:pt x="24" y="186"/>
                      </a:lnTo>
                      <a:lnTo>
                        <a:pt x="27" y="190"/>
                      </a:lnTo>
                      <a:lnTo>
                        <a:pt x="30" y="195"/>
                      </a:lnTo>
                      <a:lnTo>
                        <a:pt x="23" y="193"/>
                      </a:lnTo>
                      <a:lnTo>
                        <a:pt x="14" y="192"/>
                      </a:lnTo>
                      <a:lnTo>
                        <a:pt x="7" y="190"/>
                      </a:lnTo>
                      <a:lnTo>
                        <a:pt x="0" y="188"/>
                      </a:lnTo>
                      <a:lnTo>
                        <a:pt x="11" y="172"/>
                      </a:lnTo>
                      <a:lnTo>
                        <a:pt x="13" y="150"/>
                      </a:lnTo>
                      <a:lnTo>
                        <a:pt x="10" y="129"/>
                      </a:lnTo>
                      <a:lnTo>
                        <a:pt x="10" y="107"/>
                      </a:lnTo>
                      <a:lnTo>
                        <a:pt x="8" y="0"/>
                      </a:lnTo>
                      <a:lnTo>
                        <a:pt x="16" y="44"/>
                      </a:lnTo>
                      <a:lnTo>
                        <a:pt x="17" y="88"/>
                      </a:lnTo>
                      <a:lnTo>
                        <a:pt x="17" y="133"/>
                      </a:lnTo>
                      <a:lnTo>
                        <a:pt x="21" y="1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09" name="Freeform 216"/>
                <p:cNvSpPr>
                  <a:spLocks/>
                </p:cNvSpPr>
                <p:nvPr/>
              </p:nvSpPr>
              <p:spPr bwMode="auto">
                <a:xfrm>
                  <a:off x="2354" y="1780"/>
                  <a:ext cx="25" cy="199"/>
                </a:xfrm>
                <a:custGeom>
                  <a:avLst/>
                  <a:gdLst>
                    <a:gd name="T0" fmla="*/ 8 w 25"/>
                    <a:gd name="T1" fmla="*/ 0 h 199"/>
                    <a:gd name="T2" fmla="*/ 12 w 25"/>
                    <a:gd name="T3" fmla="*/ 49 h 199"/>
                    <a:gd name="T4" fmla="*/ 18 w 25"/>
                    <a:gd name="T5" fmla="*/ 96 h 199"/>
                    <a:gd name="T6" fmla="*/ 21 w 25"/>
                    <a:gd name="T7" fmla="*/ 145 h 199"/>
                    <a:gd name="T8" fmla="*/ 21 w 25"/>
                    <a:gd name="T9" fmla="*/ 194 h 199"/>
                    <a:gd name="T10" fmla="*/ 25 w 25"/>
                    <a:gd name="T11" fmla="*/ 199 h 199"/>
                    <a:gd name="T12" fmla="*/ 19 w 25"/>
                    <a:gd name="T13" fmla="*/ 199 h 199"/>
                    <a:gd name="T14" fmla="*/ 13 w 25"/>
                    <a:gd name="T15" fmla="*/ 197 h 199"/>
                    <a:gd name="T16" fmla="*/ 6 w 25"/>
                    <a:gd name="T17" fmla="*/ 196 h 199"/>
                    <a:gd name="T18" fmla="*/ 0 w 25"/>
                    <a:gd name="T19" fmla="*/ 194 h 199"/>
                    <a:gd name="T20" fmla="*/ 12 w 25"/>
                    <a:gd name="T21" fmla="*/ 173 h 199"/>
                    <a:gd name="T22" fmla="*/ 15 w 25"/>
                    <a:gd name="T23" fmla="*/ 148 h 199"/>
                    <a:gd name="T24" fmla="*/ 12 w 25"/>
                    <a:gd name="T25" fmla="*/ 122 h 199"/>
                    <a:gd name="T26" fmla="*/ 11 w 25"/>
                    <a:gd name="T27" fmla="*/ 98 h 199"/>
                    <a:gd name="T28" fmla="*/ 5 w 25"/>
                    <a:gd name="T29" fmla="*/ 0 h 199"/>
                    <a:gd name="T30" fmla="*/ 8 w 25"/>
                    <a:gd name="T31" fmla="*/ 0 h 19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25" h="199">
                      <a:moveTo>
                        <a:pt x="8" y="0"/>
                      </a:moveTo>
                      <a:lnTo>
                        <a:pt x="12" y="49"/>
                      </a:lnTo>
                      <a:lnTo>
                        <a:pt x="18" y="96"/>
                      </a:lnTo>
                      <a:lnTo>
                        <a:pt x="21" y="145"/>
                      </a:lnTo>
                      <a:lnTo>
                        <a:pt x="21" y="194"/>
                      </a:lnTo>
                      <a:lnTo>
                        <a:pt x="25" y="199"/>
                      </a:lnTo>
                      <a:lnTo>
                        <a:pt x="19" y="199"/>
                      </a:lnTo>
                      <a:lnTo>
                        <a:pt x="13" y="197"/>
                      </a:lnTo>
                      <a:lnTo>
                        <a:pt x="6" y="196"/>
                      </a:lnTo>
                      <a:lnTo>
                        <a:pt x="0" y="194"/>
                      </a:lnTo>
                      <a:lnTo>
                        <a:pt x="12" y="173"/>
                      </a:lnTo>
                      <a:lnTo>
                        <a:pt x="15" y="148"/>
                      </a:lnTo>
                      <a:lnTo>
                        <a:pt x="12" y="122"/>
                      </a:lnTo>
                      <a:lnTo>
                        <a:pt x="11" y="98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610" name="Freeform 217"/>
                <p:cNvSpPr>
                  <a:spLocks/>
                </p:cNvSpPr>
                <p:nvPr/>
              </p:nvSpPr>
              <p:spPr bwMode="auto">
                <a:xfrm>
                  <a:off x="2403" y="1790"/>
                  <a:ext cx="9" cy="154"/>
                </a:xfrm>
                <a:custGeom>
                  <a:avLst/>
                  <a:gdLst>
                    <a:gd name="T0" fmla="*/ 9 w 9"/>
                    <a:gd name="T1" fmla="*/ 154 h 154"/>
                    <a:gd name="T2" fmla="*/ 6 w 9"/>
                    <a:gd name="T3" fmla="*/ 115 h 154"/>
                    <a:gd name="T4" fmla="*/ 2 w 9"/>
                    <a:gd name="T5" fmla="*/ 78 h 154"/>
                    <a:gd name="T6" fmla="*/ 0 w 9"/>
                    <a:gd name="T7" fmla="*/ 39 h 154"/>
                    <a:gd name="T8" fmla="*/ 0 w 9"/>
                    <a:gd name="T9" fmla="*/ 0 h 154"/>
                    <a:gd name="T10" fmla="*/ 6 w 9"/>
                    <a:gd name="T11" fmla="*/ 17 h 154"/>
                    <a:gd name="T12" fmla="*/ 9 w 9"/>
                    <a:gd name="T13" fmla="*/ 154 h 15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" h="154">
                      <a:moveTo>
                        <a:pt x="9" y="154"/>
                      </a:moveTo>
                      <a:lnTo>
                        <a:pt x="6" y="115"/>
                      </a:lnTo>
                      <a:lnTo>
                        <a:pt x="2" y="78"/>
                      </a:lnTo>
                      <a:lnTo>
                        <a:pt x="0" y="39"/>
                      </a:lnTo>
                      <a:lnTo>
                        <a:pt x="0" y="0"/>
                      </a:lnTo>
                      <a:lnTo>
                        <a:pt x="6" y="17"/>
                      </a:lnTo>
                      <a:lnTo>
                        <a:pt x="9" y="1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9342" name="Freeform 218"/>
              <p:cNvSpPr>
                <a:spLocks/>
              </p:cNvSpPr>
              <p:nvPr/>
            </p:nvSpPr>
            <p:spPr bwMode="auto">
              <a:xfrm flipH="1">
                <a:off x="4716" y="2461"/>
                <a:ext cx="11" cy="121"/>
              </a:xfrm>
              <a:custGeom>
                <a:avLst/>
                <a:gdLst>
                  <a:gd name="T0" fmla="*/ 1 w 19"/>
                  <a:gd name="T1" fmla="*/ 3 h 206"/>
                  <a:gd name="T2" fmla="*/ 1 w 19"/>
                  <a:gd name="T3" fmla="*/ 3 h 206"/>
                  <a:gd name="T4" fmla="*/ 1 w 19"/>
                  <a:gd name="T5" fmla="*/ 3 h 206"/>
                  <a:gd name="T6" fmla="*/ 1 w 19"/>
                  <a:gd name="T7" fmla="*/ 3 h 206"/>
                  <a:gd name="T8" fmla="*/ 0 w 19"/>
                  <a:gd name="T9" fmla="*/ 3 h 206"/>
                  <a:gd name="T10" fmla="*/ 1 w 19"/>
                  <a:gd name="T11" fmla="*/ 3 h 206"/>
                  <a:gd name="T12" fmla="*/ 1 w 19"/>
                  <a:gd name="T13" fmla="*/ 0 h 206"/>
                  <a:gd name="T14" fmla="*/ 1 w 19"/>
                  <a:gd name="T15" fmla="*/ 1 h 206"/>
                  <a:gd name="T16" fmla="*/ 1 w 19"/>
                  <a:gd name="T17" fmla="*/ 1 h 206"/>
                  <a:gd name="T18" fmla="*/ 1 w 19"/>
                  <a:gd name="T19" fmla="*/ 2 h 206"/>
                  <a:gd name="T20" fmla="*/ 1 w 19"/>
                  <a:gd name="T21" fmla="*/ 3 h 2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06">
                    <a:moveTo>
                      <a:pt x="19" y="206"/>
                    </a:moveTo>
                    <a:lnTo>
                      <a:pt x="13" y="205"/>
                    </a:lnTo>
                    <a:lnTo>
                      <a:pt x="6" y="205"/>
                    </a:lnTo>
                    <a:lnTo>
                      <a:pt x="1" y="202"/>
                    </a:lnTo>
                    <a:lnTo>
                      <a:pt x="0" y="196"/>
                    </a:lnTo>
                    <a:lnTo>
                      <a:pt x="11" y="185"/>
                    </a:lnTo>
                    <a:lnTo>
                      <a:pt x="4" y="0"/>
                    </a:lnTo>
                    <a:lnTo>
                      <a:pt x="10" y="51"/>
                    </a:lnTo>
                    <a:lnTo>
                      <a:pt x="13" y="103"/>
                    </a:lnTo>
                    <a:lnTo>
                      <a:pt x="14" y="156"/>
                    </a:lnTo>
                    <a:lnTo>
                      <a:pt x="19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3" name="Freeform 219"/>
              <p:cNvSpPr>
                <a:spLocks/>
              </p:cNvSpPr>
              <p:nvPr/>
            </p:nvSpPr>
            <p:spPr bwMode="auto">
              <a:xfrm flipH="1">
                <a:off x="4894" y="2463"/>
                <a:ext cx="121" cy="54"/>
              </a:xfrm>
              <a:custGeom>
                <a:avLst/>
                <a:gdLst>
                  <a:gd name="T0" fmla="*/ 3 w 207"/>
                  <a:gd name="T1" fmla="*/ 1 h 91"/>
                  <a:gd name="T2" fmla="*/ 2 w 207"/>
                  <a:gd name="T3" fmla="*/ 1 h 91"/>
                  <a:gd name="T4" fmla="*/ 2 w 207"/>
                  <a:gd name="T5" fmla="*/ 1 h 91"/>
                  <a:gd name="T6" fmla="*/ 2 w 207"/>
                  <a:gd name="T7" fmla="*/ 1 h 91"/>
                  <a:gd name="T8" fmla="*/ 1 w 207"/>
                  <a:gd name="T9" fmla="*/ 1 h 91"/>
                  <a:gd name="T10" fmla="*/ 1 w 207"/>
                  <a:gd name="T11" fmla="*/ 1 h 91"/>
                  <a:gd name="T12" fmla="*/ 1 w 207"/>
                  <a:gd name="T13" fmla="*/ 1 h 91"/>
                  <a:gd name="T14" fmla="*/ 1 w 207"/>
                  <a:gd name="T15" fmla="*/ 1 h 91"/>
                  <a:gd name="T16" fmla="*/ 0 w 207"/>
                  <a:gd name="T17" fmla="*/ 1 h 91"/>
                  <a:gd name="T18" fmla="*/ 0 w 207"/>
                  <a:gd name="T19" fmla="*/ 1 h 91"/>
                  <a:gd name="T20" fmla="*/ 1 w 207"/>
                  <a:gd name="T21" fmla="*/ 1 h 91"/>
                  <a:gd name="T22" fmla="*/ 1 w 207"/>
                  <a:gd name="T23" fmla="*/ 1 h 91"/>
                  <a:gd name="T24" fmla="*/ 1 w 207"/>
                  <a:gd name="T25" fmla="*/ 1 h 91"/>
                  <a:gd name="T26" fmla="*/ 1 w 207"/>
                  <a:gd name="T27" fmla="*/ 1 h 91"/>
                  <a:gd name="T28" fmla="*/ 1 w 207"/>
                  <a:gd name="T29" fmla="*/ 1 h 91"/>
                  <a:gd name="T30" fmla="*/ 1 w 207"/>
                  <a:gd name="T31" fmla="*/ 1 h 91"/>
                  <a:gd name="T32" fmla="*/ 2 w 207"/>
                  <a:gd name="T33" fmla="*/ 1 h 91"/>
                  <a:gd name="T34" fmla="*/ 2 w 207"/>
                  <a:gd name="T35" fmla="*/ 1 h 91"/>
                  <a:gd name="T36" fmla="*/ 2 w 207"/>
                  <a:gd name="T37" fmla="*/ 1 h 91"/>
                  <a:gd name="T38" fmla="*/ 2 w 207"/>
                  <a:gd name="T39" fmla="*/ 1 h 91"/>
                  <a:gd name="T40" fmla="*/ 3 w 207"/>
                  <a:gd name="T41" fmla="*/ 0 h 91"/>
                  <a:gd name="T42" fmla="*/ 3 w 207"/>
                  <a:gd name="T43" fmla="*/ 0 h 91"/>
                  <a:gd name="T44" fmla="*/ 3 w 207"/>
                  <a:gd name="T45" fmla="*/ 1 h 9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07" h="91">
                    <a:moveTo>
                      <a:pt x="207" y="23"/>
                    </a:moveTo>
                    <a:lnTo>
                      <a:pt x="181" y="32"/>
                    </a:lnTo>
                    <a:lnTo>
                      <a:pt x="155" y="42"/>
                    </a:lnTo>
                    <a:lnTo>
                      <a:pt x="131" y="52"/>
                    </a:lnTo>
                    <a:lnTo>
                      <a:pt x="105" y="61"/>
                    </a:lnTo>
                    <a:lnTo>
                      <a:pt x="79" y="69"/>
                    </a:lnTo>
                    <a:lnTo>
                      <a:pt x="53" y="78"/>
                    </a:lnTo>
                    <a:lnTo>
                      <a:pt x="27" y="85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6" y="87"/>
                    </a:lnTo>
                    <a:lnTo>
                      <a:pt x="11" y="82"/>
                    </a:lnTo>
                    <a:lnTo>
                      <a:pt x="19" y="79"/>
                    </a:lnTo>
                    <a:lnTo>
                      <a:pt x="43" y="74"/>
                    </a:lnTo>
                    <a:lnTo>
                      <a:pt x="66" y="64"/>
                    </a:lnTo>
                    <a:lnTo>
                      <a:pt x="88" y="53"/>
                    </a:lnTo>
                    <a:lnTo>
                      <a:pt x="111" y="41"/>
                    </a:lnTo>
                    <a:lnTo>
                      <a:pt x="132" y="29"/>
                    </a:lnTo>
                    <a:lnTo>
                      <a:pt x="154" y="17"/>
                    </a:lnTo>
                    <a:lnTo>
                      <a:pt x="177" y="7"/>
                    </a:lnTo>
                    <a:lnTo>
                      <a:pt x="201" y="0"/>
                    </a:lnTo>
                    <a:lnTo>
                      <a:pt x="207" y="0"/>
                    </a:lnTo>
                    <a:lnTo>
                      <a:pt x="207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4" name="Freeform 220"/>
              <p:cNvSpPr>
                <a:spLocks/>
              </p:cNvSpPr>
              <p:nvPr/>
            </p:nvSpPr>
            <p:spPr bwMode="auto">
              <a:xfrm flipH="1">
                <a:off x="4421" y="2465"/>
                <a:ext cx="283" cy="175"/>
              </a:xfrm>
              <a:custGeom>
                <a:avLst/>
                <a:gdLst>
                  <a:gd name="T0" fmla="*/ 1 w 483"/>
                  <a:gd name="T1" fmla="*/ 3 h 298"/>
                  <a:gd name="T2" fmla="*/ 1 w 483"/>
                  <a:gd name="T3" fmla="*/ 3 h 298"/>
                  <a:gd name="T4" fmla="*/ 1 w 483"/>
                  <a:gd name="T5" fmla="*/ 1 h 298"/>
                  <a:gd name="T6" fmla="*/ 1 w 483"/>
                  <a:gd name="T7" fmla="*/ 3 h 298"/>
                  <a:gd name="T8" fmla="*/ 1 w 483"/>
                  <a:gd name="T9" fmla="*/ 2 h 298"/>
                  <a:gd name="T10" fmla="*/ 1 w 483"/>
                  <a:gd name="T11" fmla="*/ 1 h 298"/>
                  <a:gd name="T12" fmla="*/ 2 w 483"/>
                  <a:gd name="T13" fmla="*/ 1 h 298"/>
                  <a:gd name="T14" fmla="*/ 2 w 483"/>
                  <a:gd name="T15" fmla="*/ 3 h 298"/>
                  <a:gd name="T16" fmla="*/ 2 w 483"/>
                  <a:gd name="T17" fmla="*/ 1 h 298"/>
                  <a:gd name="T18" fmla="*/ 2 w 483"/>
                  <a:gd name="T19" fmla="*/ 1 h 298"/>
                  <a:gd name="T20" fmla="*/ 2 w 483"/>
                  <a:gd name="T21" fmla="*/ 3 h 298"/>
                  <a:gd name="T22" fmla="*/ 3 w 483"/>
                  <a:gd name="T23" fmla="*/ 3 h 298"/>
                  <a:gd name="T24" fmla="*/ 3 w 483"/>
                  <a:gd name="T25" fmla="*/ 2 h 298"/>
                  <a:gd name="T26" fmla="*/ 3 w 483"/>
                  <a:gd name="T27" fmla="*/ 1 h 298"/>
                  <a:gd name="T28" fmla="*/ 3 w 483"/>
                  <a:gd name="T29" fmla="*/ 1 h 298"/>
                  <a:gd name="T30" fmla="*/ 3 w 483"/>
                  <a:gd name="T31" fmla="*/ 3 h 298"/>
                  <a:gd name="T32" fmla="*/ 3 w 483"/>
                  <a:gd name="T33" fmla="*/ 4 h 298"/>
                  <a:gd name="T34" fmla="*/ 3 w 483"/>
                  <a:gd name="T35" fmla="*/ 1 h 298"/>
                  <a:gd name="T36" fmla="*/ 3 w 483"/>
                  <a:gd name="T37" fmla="*/ 1 h 298"/>
                  <a:gd name="T38" fmla="*/ 4 w 483"/>
                  <a:gd name="T39" fmla="*/ 2 h 298"/>
                  <a:gd name="T40" fmla="*/ 4 w 483"/>
                  <a:gd name="T41" fmla="*/ 4 h 298"/>
                  <a:gd name="T42" fmla="*/ 4 w 483"/>
                  <a:gd name="T43" fmla="*/ 3 h 298"/>
                  <a:gd name="T44" fmla="*/ 4 w 483"/>
                  <a:gd name="T45" fmla="*/ 1 h 298"/>
                  <a:gd name="T46" fmla="*/ 5 w 483"/>
                  <a:gd name="T47" fmla="*/ 3 h 298"/>
                  <a:gd name="T48" fmla="*/ 5 w 483"/>
                  <a:gd name="T49" fmla="*/ 4 h 298"/>
                  <a:gd name="T50" fmla="*/ 5 w 483"/>
                  <a:gd name="T51" fmla="*/ 2 h 298"/>
                  <a:gd name="T52" fmla="*/ 5 w 483"/>
                  <a:gd name="T53" fmla="*/ 1 h 298"/>
                  <a:gd name="T54" fmla="*/ 5 w 483"/>
                  <a:gd name="T55" fmla="*/ 2 h 298"/>
                  <a:gd name="T56" fmla="*/ 5 w 483"/>
                  <a:gd name="T57" fmla="*/ 4 h 298"/>
                  <a:gd name="T58" fmla="*/ 5 w 483"/>
                  <a:gd name="T59" fmla="*/ 1 h 298"/>
                  <a:gd name="T60" fmla="*/ 5 w 483"/>
                  <a:gd name="T61" fmla="*/ 3 h 298"/>
                  <a:gd name="T62" fmla="*/ 6 w 483"/>
                  <a:gd name="T63" fmla="*/ 4 h 298"/>
                  <a:gd name="T64" fmla="*/ 6 w 483"/>
                  <a:gd name="T65" fmla="*/ 2 h 298"/>
                  <a:gd name="T66" fmla="*/ 6 w 483"/>
                  <a:gd name="T67" fmla="*/ 1 h 298"/>
                  <a:gd name="T68" fmla="*/ 6 w 483"/>
                  <a:gd name="T69" fmla="*/ 2 h 298"/>
                  <a:gd name="T70" fmla="*/ 6 w 483"/>
                  <a:gd name="T71" fmla="*/ 4 h 298"/>
                  <a:gd name="T72" fmla="*/ 6 w 483"/>
                  <a:gd name="T73" fmla="*/ 3 h 298"/>
                  <a:gd name="T74" fmla="*/ 6 w 483"/>
                  <a:gd name="T75" fmla="*/ 1 h 298"/>
                  <a:gd name="T76" fmla="*/ 6 w 483"/>
                  <a:gd name="T77" fmla="*/ 2 h 298"/>
                  <a:gd name="T78" fmla="*/ 6 w 483"/>
                  <a:gd name="T79" fmla="*/ 4 h 298"/>
                  <a:gd name="T80" fmla="*/ 5 w 483"/>
                  <a:gd name="T81" fmla="*/ 4 h 298"/>
                  <a:gd name="T82" fmla="*/ 5 w 483"/>
                  <a:gd name="T83" fmla="*/ 4 h 298"/>
                  <a:gd name="T84" fmla="*/ 4 w 483"/>
                  <a:gd name="T85" fmla="*/ 4 h 298"/>
                  <a:gd name="T86" fmla="*/ 2 w 483"/>
                  <a:gd name="T87" fmla="*/ 4 h 298"/>
                  <a:gd name="T88" fmla="*/ 1 w 483"/>
                  <a:gd name="T89" fmla="*/ 3 h 298"/>
                  <a:gd name="T90" fmla="*/ 1 w 483"/>
                  <a:gd name="T91" fmla="*/ 3 h 298"/>
                  <a:gd name="T92" fmla="*/ 1 w 483"/>
                  <a:gd name="T93" fmla="*/ 3 h 298"/>
                  <a:gd name="T94" fmla="*/ 1 w 483"/>
                  <a:gd name="T95" fmla="*/ 1 h 298"/>
                  <a:gd name="T96" fmla="*/ 1 w 483"/>
                  <a:gd name="T97" fmla="*/ 2 h 29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83" h="298">
                    <a:moveTo>
                      <a:pt x="25" y="141"/>
                    </a:moveTo>
                    <a:lnTo>
                      <a:pt x="28" y="160"/>
                    </a:lnTo>
                    <a:lnTo>
                      <a:pt x="30" y="179"/>
                    </a:lnTo>
                    <a:lnTo>
                      <a:pt x="33" y="197"/>
                    </a:lnTo>
                    <a:lnTo>
                      <a:pt x="38" y="215"/>
                    </a:lnTo>
                    <a:lnTo>
                      <a:pt x="42" y="215"/>
                    </a:lnTo>
                    <a:lnTo>
                      <a:pt x="43" y="213"/>
                    </a:lnTo>
                    <a:lnTo>
                      <a:pt x="46" y="210"/>
                    </a:lnTo>
                    <a:lnTo>
                      <a:pt x="48" y="209"/>
                    </a:lnTo>
                    <a:lnTo>
                      <a:pt x="43" y="4"/>
                    </a:lnTo>
                    <a:lnTo>
                      <a:pt x="62" y="6"/>
                    </a:lnTo>
                    <a:lnTo>
                      <a:pt x="64" y="59"/>
                    </a:lnTo>
                    <a:lnTo>
                      <a:pt x="68" y="112"/>
                    </a:lnTo>
                    <a:lnTo>
                      <a:pt x="74" y="166"/>
                    </a:lnTo>
                    <a:lnTo>
                      <a:pt x="79" y="220"/>
                    </a:lnTo>
                    <a:lnTo>
                      <a:pt x="84" y="223"/>
                    </a:lnTo>
                    <a:lnTo>
                      <a:pt x="88" y="222"/>
                    </a:lnTo>
                    <a:lnTo>
                      <a:pt x="91" y="219"/>
                    </a:lnTo>
                    <a:lnTo>
                      <a:pt x="94" y="215"/>
                    </a:lnTo>
                    <a:lnTo>
                      <a:pt x="91" y="164"/>
                    </a:lnTo>
                    <a:lnTo>
                      <a:pt x="88" y="114"/>
                    </a:lnTo>
                    <a:lnTo>
                      <a:pt x="88" y="63"/>
                    </a:lnTo>
                    <a:lnTo>
                      <a:pt x="91" y="13"/>
                    </a:lnTo>
                    <a:lnTo>
                      <a:pt x="100" y="13"/>
                    </a:lnTo>
                    <a:lnTo>
                      <a:pt x="105" y="17"/>
                    </a:lnTo>
                    <a:lnTo>
                      <a:pt x="110" y="25"/>
                    </a:lnTo>
                    <a:lnTo>
                      <a:pt x="113" y="33"/>
                    </a:lnTo>
                    <a:lnTo>
                      <a:pt x="117" y="82"/>
                    </a:lnTo>
                    <a:lnTo>
                      <a:pt x="117" y="130"/>
                    </a:lnTo>
                    <a:lnTo>
                      <a:pt x="120" y="176"/>
                    </a:lnTo>
                    <a:lnTo>
                      <a:pt x="128" y="222"/>
                    </a:lnTo>
                    <a:lnTo>
                      <a:pt x="131" y="222"/>
                    </a:lnTo>
                    <a:lnTo>
                      <a:pt x="134" y="219"/>
                    </a:lnTo>
                    <a:lnTo>
                      <a:pt x="136" y="216"/>
                    </a:lnTo>
                    <a:lnTo>
                      <a:pt x="137" y="213"/>
                    </a:lnTo>
                    <a:lnTo>
                      <a:pt x="137" y="26"/>
                    </a:lnTo>
                    <a:lnTo>
                      <a:pt x="141" y="22"/>
                    </a:lnTo>
                    <a:lnTo>
                      <a:pt x="147" y="23"/>
                    </a:lnTo>
                    <a:lnTo>
                      <a:pt x="151" y="25"/>
                    </a:lnTo>
                    <a:lnTo>
                      <a:pt x="156" y="26"/>
                    </a:lnTo>
                    <a:lnTo>
                      <a:pt x="164" y="76"/>
                    </a:lnTo>
                    <a:lnTo>
                      <a:pt x="167" y="128"/>
                    </a:lnTo>
                    <a:lnTo>
                      <a:pt x="169" y="182"/>
                    </a:lnTo>
                    <a:lnTo>
                      <a:pt x="174" y="232"/>
                    </a:lnTo>
                    <a:lnTo>
                      <a:pt x="176" y="233"/>
                    </a:lnTo>
                    <a:lnTo>
                      <a:pt x="179" y="236"/>
                    </a:lnTo>
                    <a:lnTo>
                      <a:pt x="180" y="238"/>
                    </a:lnTo>
                    <a:lnTo>
                      <a:pt x="183" y="238"/>
                    </a:lnTo>
                    <a:lnTo>
                      <a:pt x="190" y="219"/>
                    </a:lnTo>
                    <a:lnTo>
                      <a:pt x="192" y="199"/>
                    </a:lnTo>
                    <a:lnTo>
                      <a:pt x="190" y="179"/>
                    </a:lnTo>
                    <a:lnTo>
                      <a:pt x="187" y="158"/>
                    </a:lnTo>
                    <a:lnTo>
                      <a:pt x="190" y="127"/>
                    </a:lnTo>
                    <a:lnTo>
                      <a:pt x="187" y="95"/>
                    </a:lnTo>
                    <a:lnTo>
                      <a:pt x="185" y="63"/>
                    </a:lnTo>
                    <a:lnTo>
                      <a:pt x="189" y="32"/>
                    </a:lnTo>
                    <a:lnTo>
                      <a:pt x="192" y="33"/>
                    </a:lnTo>
                    <a:lnTo>
                      <a:pt x="195" y="33"/>
                    </a:lnTo>
                    <a:lnTo>
                      <a:pt x="196" y="33"/>
                    </a:lnTo>
                    <a:lnTo>
                      <a:pt x="199" y="33"/>
                    </a:lnTo>
                    <a:lnTo>
                      <a:pt x="208" y="84"/>
                    </a:lnTo>
                    <a:lnTo>
                      <a:pt x="213" y="135"/>
                    </a:lnTo>
                    <a:lnTo>
                      <a:pt x="218" y="189"/>
                    </a:lnTo>
                    <a:lnTo>
                      <a:pt x="225" y="239"/>
                    </a:lnTo>
                    <a:lnTo>
                      <a:pt x="228" y="241"/>
                    </a:lnTo>
                    <a:lnTo>
                      <a:pt x="229" y="242"/>
                    </a:lnTo>
                    <a:lnTo>
                      <a:pt x="232" y="243"/>
                    </a:lnTo>
                    <a:lnTo>
                      <a:pt x="235" y="243"/>
                    </a:lnTo>
                    <a:lnTo>
                      <a:pt x="239" y="238"/>
                    </a:lnTo>
                    <a:lnTo>
                      <a:pt x="239" y="192"/>
                    </a:lnTo>
                    <a:lnTo>
                      <a:pt x="239" y="144"/>
                    </a:lnTo>
                    <a:lnTo>
                      <a:pt x="236" y="98"/>
                    </a:lnTo>
                    <a:lnTo>
                      <a:pt x="231" y="53"/>
                    </a:lnTo>
                    <a:lnTo>
                      <a:pt x="231" y="48"/>
                    </a:lnTo>
                    <a:lnTo>
                      <a:pt x="233" y="42"/>
                    </a:lnTo>
                    <a:lnTo>
                      <a:pt x="239" y="40"/>
                    </a:lnTo>
                    <a:lnTo>
                      <a:pt x="245" y="43"/>
                    </a:lnTo>
                    <a:lnTo>
                      <a:pt x="251" y="46"/>
                    </a:lnTo>
                    <a:lnTo>
                      <a:pt x="254" y="97"/>
                    </a:lnTo>
                    <a:lnTo>
                      <a:pt x="258" y="146"/>
                    </a:lnTo>
                    <a:lnTo>
                      <a:pt x="262" y="194"/>
                    </a:lnTo>
                    <a:lnTo>
                      <a:pt x="269" y="243"/>
                    </a:lnTo>
                    <a:lnTo>
                      <a:pt x="272" y="246"/>
                    </a:lnTo>
                    <a:lnTo>
                      <a:pt x="275" y="246"/>
                    </a:lnTo>
                    <a:lnTo>
                      <a:pt x="278" y="246"/>
                    </a:lnTo>
                    <a:lnTo>
                      <a:pt x="281" y="246"/>
                    </a:lnTo>
                    <a:lnTo>
                      <a:pt x="287" y="239"/>
                    </a:lnTo>
                    <a:lnTo>
                      <a:pt x="284" y="196"/>
                    </a:lnTo>
                    <a:lnTo>
                      <a:pt x="282" y="151"/>
                    </a:lnTo>
                    <a:lnTo>
                      <a:pt x="282" y="108"/>
                    </a:lnTo>
                    <a:lnTo>
                      <a:pt x="277" y="65"/>
                    </a:lnTo>
                    <a:lnTo>
                      <a:pt x="281" y="52"/>
                    </a:lnTo>
                    <a:lnTo>
                      <a:pt x="295" y="53"/>
                    </a:lnTo>
                    <a:lnTo>
                      <a:pt x="303" y="105"/>
                    </a:lnTo>
                    <a:lnTo>
                      <a:pt x="308" y="157"/>
                    </a:lnTo>
                    <a:lnTo>
                      <a:pt x="313" y="210"/>
                    </a:lnTo>
                    <a:lnTo>
                      <a:pt x="318" y="262"/>
                    </a:lnTo>
                    <a:lnTo>
                      <a:pt x="321" y="265"/>
                    </a:lnTo>
                    <a:lnTo>
                      <a:pt x="326" y="266"/>
                    </a:lnTo>
                    <a:lnTo>
                      <a:pt x="329" y="266"/>
                    </a:lnTo>
                    <a:lnTo>
                      <a:pt x="331" y="264"/>
                    </a:lnTo>
                    <a:lnTo>
                      <a:pt x="336" y="259"/>
                    </a:lnTo>
                    <a:lnTo>
                      <a:pt x="336" y="209"/>
                    </a:lnTo>
                    <a:lnTo>
                      <a:pt x="334" y="161"/>
                    </a:lnTo>
                    <a:lnTo>
                      <a:pt x="331" y="114"/>
                    </a:lnTo>
                    <a:lnTo>
                      <a:pt x="326" y="65"/>
                    </a:lnTo>
                    <a:lnTo>
                      <a:pt x="330" y="62"/>
                    </a:lnTo>
                    <a:lnTo>
                      <a:pt x="337" y="62"/>
                    </a:lnTo>
                    <a:lnTo>
                      <a:pt x="343" y="62"/>
                    </a:lnTo>
                    <a:lnTo>
                      <a:pt x="347" y="63"/>
                    </a:lnTo>
                    <a:lnTo>
                      <a:pt x="354" y="112"/>
                    </a:lnTo>
                    <a:lnTo>
                      <a:pt x="357" y="163"/>
                    </a:lnTo>
                    <a:lnTo>
                      <a:pt x="359" y="212"/>
                    </a:lnTo>
                    <a:lnTo>
                      <a:pt x="363" y="262"/>
                    </a:lnTo>
                    <a:lnTo>
                      <a:pt x="375" y="271"/>
                    </a:lnTo>
                    <a:lnTo>
                      <a:pt x="382" y="262"/>
                    </a:lnTo>
                    <a:lnTo>
                      <a:pt x="380" y="215"/>
                    </a:lnTo>
                    <a:lnTo>
                      <a:pt x="383" y="167"/>
                    </a:lnTo>
                    <a:lnTo>
                      <a:pt x="383" y="118"/>
                    </a:lnTo>
                    <a:lnTo>
                      <a:pt x="380" y="72"/>
                    </a:lnTo>
                    <a:lnTo>
                      <a:pt x="395" y="72"/>
                    </a:lnTo>
                    <a:lnTo>
                      <a:pt x="401" y="124"/>
                    </a:lnTo>
                    <a:lnTo>
                      <a:pt x="403" y="174"/>
                    </a:lnTo>
                    <a:lnTo>
                      <a:pt x="405" y="225"/>
                    </a:lnTo>
                    <a:lnTo>
                      <a:pt x="409" y="277"/>
                    </a:lnTo>
                    <a:lnTo>
                      <a:pt x="412" y="278"/>
                    </a:lnTo>
                    <a:lnTo>
                      <a:pt x="415" y="279"/>
                    </a:lnTo>
                    <a:lnTo>
                      <a:pt x="416" y="278"/>
                    </a:lnTo>
                    <a:lnTo>
                      <a:pt x="419" y="278"/>
                    </a:lnTo>
                    <a:lnTo>
                      <a:pt x="422" y="275"/>
                    </a:lnTo>
                    <a:lnTo>
                      <a:pt x="421" y="226"/>
                    </a:lnTo>
                    <a:lnTo>
                      <a:pt x="425" y="179"/>
                    </a:lnTo>
                    <a:lnTo>
                      <a:pt x="426" y="131"/>
                    </a:lnTo>
                    <a:lnTo>
                      <a:pt x="422" y="82"/>
                    </a:lnTo>
                    <a:lnTo>
                      <a:pt x="425" y="81"/>
                    </a:lnTo>
                    <a:lnTo>
                      <a:pt x="428" y="81"/>
                    </a:lnTo>
                    <a:lnTo>
                      <a:pt x="429" y="81"/>
                    </a:lnTo>
                    <a:lnTo>
                      <a:pt x="432" y="81"/>
                    </a:lnTo>
                    <a:lnTo>
                      <a:pt x="435" y="84"/>
                    </a:lnTo>
                    <a:lnTo>
                      <a:pt x="441" y="133"/>
                    </a:lnTo>
                    <a:lnTo>
                      <a:pt x="442" y="180"/>
                    </a:lnTo>
                    <a:lnTo>
                      <a:pt x="444" y="229"/>
                    </a:lnTo>
                    <a:lnTo>
                      <a:pt x="449" y="278"/>
                    </a:lnTo>
                    <a:lnTo>
                      <a:pt x="452" y="278"/>
                    </a:lnTo>
                    <a:lnTo>
                      <a:pt x="455" y="277"/>
                    </a:lnTo>
                    <a:lnTo>
                      <a:pt x="457" y="275"/>
                    </a:lnTo>
                    <a:lnTo>
                      <a:pt x="460" y="272"/>
                    </a:lnTo>
                    <a:lnTo>
                      <a:pt x="464" y="225"/>
                    </a:lnTo>
                    <a:lnTo>
                      <a:pt x="464" y="177"/>
                    </a:lnTo>
                    <a:lnTo>
                      <a:pt x="461" y="130"/>
                    </a:lnTo>
                    <a:lnTo>
                      <a:pt x="462" y="84"/>
                    </a:lnTo>
                    <a:lnTo>
                      <a:pt x="467" y="82"/>
                    </a:lnTo>
                    <a:lnTo>
                      <a:pt x="473" y="82"/>
                    </a:lnTo>
                    <a:lnTo>
                      <a:pt x="477" y="85"/>
                    </a:lnTo>
                    <a:lnTo>
                      <a:pt x="481" y="88"/>
                    </a:lnTo>
                    <a:lnTo>
                      <a:pt x="483" y="121"/>
                    </a:lnTo>
                    <a:lnTo>
                      <a:pt x="481" y="154"/>
                    </a:lnTo>
                    <a:lnTo>
                      <a:pt x="478" y="187"/>
                    </a:lnTo>
                    <a:lnTo>
                      <a:pt x="481" y="220"/>
                    </a:lnTo>
                    <a:lnTo>
                      <a:pt x="478" y="298"/>
                    </a:lnTo>
                    <a:lnTo>
                      <a:pt x="460" y="297"/>
                    </a:lnTo>
                    <a:lnTo>
                      <a:pt x="441" y="294"/>
                    </a:lnTo>
                    <a:lnTo>
                      <a:pt x="422" y="292"/>
                    </a:lnTo>
                    <a:lnTo>
                      <a:pt x="403" y="290"/>
                    </a:lnTo>
                    <a:lnTo>
                      <a:pt x="383" y="287"/>
                    </a:lnTo>
                    <a:lnTo>
                      <a:pt x="365" y="282"/>
                    </a:lnTo>
                    <a:lnTo>
                      <a:pt x="346" y="279"/>
                    </a:lnTo>
                    <a:lnTo>
                      <a:pt x="327" y="277"/>
                    </a:lnTo>
                    <a:lnTo>
                      <a:pt x="308" y="272"/>
                    </a:lnTo>
                    <a:lnTo>
                      <a:pt x="290" y="269"/>
                    </a:lnTo>
                    <a:lnTo>
                      <a:pt x="271" y="265"/>
                    </a:lnTo>
                    <a:lnTo>
                      <a:pt x="252" y="262"/>
                    </a:lnTo>
                    <a:lnTo>
                      <a:pt x="233" y="258"/>
                    </a:lnTo>
                    <a:lnTo>
                      <a:pt x="215" y="255"/>
                    </a:lnTo>
                    <a:lnTo>
                      <a:pt x="196" y="251"/>
                    </a:lnTo>
                    <a:lnTo>
                      <a:pt x="177" y="248"/>
                    </a:lnTo>
                    <a:lnTo>
                      <a:pt x="157" y="246"/>
                    </a:lnTo>
                    <a:lnTo>
                      <a:pt x="136" y="243"/>
                    </a:lnTo>
                    <a:lnTo>
                      <a:pt x="115" y="239"/>
                    </a:lnTo>
                    <a:lnTo>
                      <a:pt x="95" y="235"/>
                    </a:lnTo>
                    <a:lnTo>
                      <a:pt x="75" y="232"/>
                    </a:lnTo>
                    <a:lnTo>
                      <a:pt x="56" y="228"/>
                    </a:lnTo>
                    <a:lnTo>
                      <a:pt x="36" y="223"/>
                    </a:lnTo>
                    <a:lnTo>
                      <a:pt x="16" y="219"/>
                    </a:lnTo>
                    <a:lnTo>
                      <a:pt x="15" y="215"/>
                    </a:lnTo>
                    <a:lnTo>
                      <a:pt x="12" y="212"/>
                    </a:lnTo>
                    <a:lnTo>
                      <a:pt x="9" y="209"/>
                    </a:lnTo>
                    <a:lnTo>
                      <a:pt x="6" y="206"/>
                    </a:lnTo>
                    <a:lnTo>
                      <a:pt x="0" y="206"/>
                    </a:lnTo>
                    <a:lnTo>
                      <a:pt x="9" y="187"/>
                    </a:lnTo>
                    <a:lnTo>
                      <a:pt x="5" y="0"/>
                    </a:lnTo>
                    <a:lnTo>
                      <a:pt x="13" y="3"/>
                    </a:lnTo>
                    <a:lnTo>
                      <a:pt x="16" y="13"/>
                    </a:lnTo>
                    <a:lnTo>
                      <a:pt x="16" y="26"/>
                    </a:lnTo>
                    <a:lnTo>
                      <a:pt x="19" y="38"/>
                    </a:lnTo>
                    <a:lnTo>
                      <a:pt x="25" y="1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5" name="Freeform 221"/>
              <p:cNvSpPr>
                <a:spLocks/>
              </p:cNvSpPr>
              <p:nvPr/>
            </p:nvSpPr>
            <p:spPr bwMode="auto">
              <a:xfrm flipH="1">
                <a:off x="4810" y="2468"/>
                <a:ext cx="9" cy="94"/>
              </a:xfrm>
              <a:custGeom>
                <a:avLst/>
                <a:gdLst>
                  <a:gd name="T0" fmla="*/ 1 w 16"/>
                  <a:gd name="T1" fmla="*/ 2 h 160"/>
                  <a:gd name="T2" fmla="*/ 1 w 16"/>
                  <a:gd name="T3" fmla="*/ 2 h 160"/>
                  <a:gd name="T4" fmla="*/ 1 w 16"/>
                  <a:gd name="T5" fmla="*/ 2 h 160"/>
                  <a:gd name="T6" fmla="*/ 1 w 16"/>
                  <a:gd name="T7" fmla="*/ 1 h 160"/>
                  <a:gd name="T8" fmla="*/ 0 w 16"/>
                  <a:gd name="T9" fmla="*/ 1 h 160"/>
                  <a:gd name="T10" fmla="*/ 1 w 16"/>
                  <a:gd name="T11" fmla="*/ 0 h 160"/>
                  <a:gd name="T12" fmla="*/ 1 w 16"/>
                  <a:gd name="T13" fmla="*/ 1 h 160"/>
                  <a:gd name="T14" fmla="*/ 1 w 16"/>
                  <a:gd name="T15" fmla="*/ 1 h 160"/>
                  <a:gd name="T16" fmla="*/ 1 w 16"/>
                  <a:gd name="T17" fmla="*/ 2 h 160"/>
                  <a:gd name="T18" fmla="*/ 1 w 16"/>
                  <a:gd name="T19" fmla="*/ 2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60">
                    <a:moveTo>
                      <a:pt x="16" y="160"/>
                    </a:moveTo>
                    <a:lnTo>
                      <a:pt x="7" y="158"/>
                    </a:lnTo>
                    <a:lnTo>
                      <a:pt x="4" y="118"/>
                    </a:lnTo>
                    <a:lnTo>
                      <a:pt x="1" y="78"/>
                    </a:lnTo>
                    <a:lnTo>
                      <a:pt x="0" y="39"/>
                    </a:lnTo>
                    <a:lnTo>
                      <a:pt x="1" y="0"/>
                    </a:lnTo>
                    <a:lnTo>
                      <a:pt x="7" y="39"/>
                    </a:lnTo>
                    <a:lnTo>
                      <a:pt x="9" y="79"/>
                    </a:lnTo>
                    <a:lnTo>
                      <a:pt x="10" y="121"/>
                    </a:lnTo>
                    <a:lnTo>
                      <a:pt x="16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6" name="Freeform 222"/>
              <p:cNvSpPr>
                <a:spLocks/>
              </p:cNvSpPr>
              <p:nvPr/>
            </p:nvSpPr>
            <p:spPr bwMode="auto">
              <a:xfrm flipH="1">
                <a:off x="4894" y="2501"/>
                <a:ext cx="53" cy="21"/>
              </a:xfrm>
              <a:custGeom>
                <a:avLst/>
                <a:gdLst>
                  <a:gd name="T0" fmla="*/ 1 w 91"/>
                  <a:gd name="T1" fmla="*/ 1 h 37"/>
                  <a:gd name="T2" fmla="*/ 1 w 91"/>
                  <a:gd name="T3" fmla="*/ 1 h 37"/>
                  <a:gd name="T4" fmla="*/ 1 w 91"/>
                  <a:gd name="T5" fmla="*/ 1 h 37"/>
                  <a:gd name="T6" fmla="*/ 1 w 91"/>
                  <a:gd name="T7" fmla="*/ 1 h 37"/>
                  <a:gd name="T8" fmla="*/ 1 w 91"/>
                  <a:gd name="T9" fmla="*/ 1 h 37"/>
                  <a:gd name="T10" fmla="*/ 1 w 91"/>
                  <a:gd name="T11" fmla="*/ 1 h 37"/>
                  <a:gd name="T12" fmla="*/ 1 w 91"/>
                  <a:gd name="T13" fmla="*/ 1 h 37"/>
                  <a:gd name="T14" fmla="*/ 1 w 91"/>
                  <a:gd name="T15" fmla="*/ 1 h 37"/>
                  <a:gd name="T16" fmla="*/ 0 w 91"/>
                  <a:gd name="T17" fmla="*/ 1 h 37"/>
                  <a:gd name="T18" fmla="*/ 1 w 91"/>
                  <a:gd name="T19" fmla="*/ 1 h 37"/>
                  <a:gd name="T20" fmla="*/ 1 w 91"/>
                  <a:gd name="T21" fmla="*/ 1 h 37"/>
                  <a:gd name="T22" fmla="*/ 1 w 91"/>
                  <a:gd name="T23" fmla="*/ 1 h 37"/>
                  <a:gd name="T24" fmla="*/ 1 w 91"/>
                  <a:gd name="T25" fmla="*/ 1 h 37"/>
                  <a:gd name="T26" fmla="*/ 1 w 91"/>
                  <a:gd name="T27" fmla="*/ 1 h 37"/>
                  <a:gd name="T28" fmla="*/ 1 w 91"/>
                  <a:gd name="T29" fmla="*/ 1 h 37"/>
                  <a:gd name="T30" fmla="*/ 1 w 91"/>
                  <a:gd name="T31" fmla="*/ 1 h 37"/>
                  <a:gd name="T32" fmla="*/ 1 w 91"/>
                  <a:gd name="T33" fmla="*/ 0 h 37"/>
                  <a:gd name="T34" fmla="*/ 1 w 91"/>
                  <a:gd name="T35" fmla="*/ 1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1" h="37">
                    <a:moveTo>
                      <a:pt x="91" y="10"/>
                    </a:moveTo>
                    <a:lnTo>
                      <a:pt x="80" y="14"/>
                    </a:lnTo>
                    <a:lnTo>
                      <a:pt x="70" y="18"/>
                    </a:lnTo>
                    <a:lnTo>
                      <a:pt x="58" y="24"/>
                    </a:lnTo>
                    <a:lnTo>
                      <a:pt x="48" y="28"/>
                    </a:lnTo>
                    <a:lnTo>
                      <a:pt x="36" y="33"/>
                    </a:lnTo>
                    <a:lnTo>
                      <a:pt x="25" y="36"/>
                    </a:lnTo>
                    <a:lnTo>
                      <a:pt x="13" y="37"/>
                    </a:lnTo>
                    <a:lnTo>
                      <a:pt x="0" y="37"/>
                    </a:lnTo>
                    <a:lnTo>
                      <a:pt x="12" y="31"/>
                    </a:lnTo>
                    <a:lnTo>
                      <a:pt x="22" y="25"/>
                    </a:lnTo>
                    <a:lnTo>
                      <a:pt x="34" y="20"/>
                    </a:lnTo>
                    <a:lnTo>
                      <a:pt x="45" y="15"/>
                    </a:lnTo>
                    <a:lnTo>
                      <a:pt x="57" y="11"/>
                    </a:lnTo>
                    <a:lnTo>
                      <a:pt x="68" y="7"/>
                    </a:lnTo>
                    <a:lnTo>
                      <a:pt x="80" y="4"/>
                    </a:lnTo>
                    <a:lnTo>
                      <a:pt x="91" y="0"/>
                    </a:lnTo>
                    <a:lnTo>
                      <a:pt x="9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7" name="Freeform 223"/>
              <p:cNvSpPr>
                <a:spLocks/>
              </p:cNvSpPr>
              <p:nvPr/>
            </p:nvSpPr>
            <p:spPr bwMode="auto">
              <a:xfrm flipH="1">
                <a:off x="4894" y="2532"/>
                <a:ext cx="28" cy="10"/>
              </a:xfrm>
              <a:custGeom>
                <a:avLst/>
                <a:gdLst>
                  <a:gd name="T0" fmla="*/ 1 w 49"/>
                  <a:gd name="T1" fmla="*/ 0 h 17"/>
                  <a:gd name="T2" fmla="*/ 1 w 49"/>
                  <a:gd name="T3" fmla="*/ 1 h 17"/>
                  <a:gd name="T4" fmla="*/ 1 w 49"/>
                  <a:gd name="T5" fmla="*/ 1 h 17"/>
                  <a:gd name="T6" fmla="*/ 1 w 49"/>
                  <a:gd name="T7" fmla="*/ 1 h 17"/>
                  <a:gd name="T8" fmla="*/ 1 w 49"/>
                  <a:gd name="T9" fmla="*/ 1 h 17"/>
                  <a:gd name="T10" fmla="*/ 1 w 49"/>
                  <a:gd name="T11" fmla="*/ 1 h 17"/>
                  <a:gd name="T12" fmla="*/ 1 w 49"/>
                  <a:gd name="T13" fmla="*/ 1 h 17"/>
                  <a:gd name="T14" fmla="*/ 1 w 49"/>
                  <a:gd name="T15" fmla="*/ 1 h 17"/>
                  <a:gd name="T16" fmla="*/ 1 w 49"/>
                  <a:gd name="T17" fmla="*/ 1 h 17"/>
                  <a:gd name="T18" fmla="*/ 0 w 49"/>
                  <a:gd name="T19" fmla="*/ 1 h 17"/>
                  <a:gd name="T20" fmla="*/ 1 w 49"/>
                  <a:gd name="T21" fmla="*/ 1 h 17"/>
                  <a:gd name="T22" fmla="*/ 1 w 49"/>
                  <a:gd name="T23" fmla="*/ 1 h 17"/>
                  <a:gd name="T24" fmla="*/ 1 w 49"/>
                  <a:gd name="T25" fmla="*/ 1 h 17"/>
                  <a:gd name="T26" fmla="*/ 1 w 49"/>
                  <a:gd name="T27" fmla="*/ 1 h 17"/>
                  <a:gd name="T28" fmla="*/ 1 w 49"/>
                  <a:gd name="T29" fmla="*/ 1 h 17"/>
                  <a:gd name="T30" fmla="*/ 1 w 49"/>
                  <a:gd name="T31" fmla="*/ 1 h 17"/>
                  <a:gd name="T32" fmla="*/ 1 w 49"/>
                  <a:gd name="T33" fmla="*/ 0 h 17"/>
                  <a:gd name="T34" fmla="*/ 1 w 49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17">
                    <a:moveTo>
                      <a:pt x="49" y="0"/>
                    </a:moveTo>
                    <a:lnTo>
                      <a:pt x="48" y="6"/>
                    </a:lnTo>
                    <a:lnTo>
                      <a:pt x="45" y="10"/>
                    </a:lnTo>
                    <a:lnTo>
                      <a:pt x="41" y="11"/>
                    </a:lnTo>
                    <a:lnTo>
                      <a:pt x="33" y="13"/>
                    </a:lnTo>
                    <a:lnTo>
                      <a:pt x="26" y="13"/>
                    </a:lnTo>
                    <a:lnTo>
                      <a:pt x="19" y="14"/>
                    </a:lnTo>
                    <a:lnTo>
                      <a:pt x="12" y="16"/>
                    </a:lnTo>
                    <a:lnTo>
                      <a:pt x="6" y="17"/>
                    </a:lnTo>
                    <a:lnTo>
                      <a:pt x="0" y="17"/>
                    </a:lnTo>
                    <a:lnTo>
                      <a:pt x="6" y="14"/>
                    </a:lnTo>
                    <a:lnTo>
                      <a:pt x="12" y="11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3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8" name="Freeform 224"/>
              <p:cNvSpPr>
                <a:spLocks/>
              </p:cNvSpPr>
              <p:nvPr/>
            </p:nvSpPr>
            <p:spPr bwMode="auto">
              <a:xfrm flipH="1">
                <a:off x="5180" y="2555"/>
                <a:ext cx="7" cy="13"/>
              </a:xfrm>
              <a:custGeom>
                <a:avLst/>
                <a:gdLst>
                  <a:gd name="T0" fmla="*/ 1 w 12"/>
                  <a:gd name="T1" fmla="*/ 1 h 23"/>
                  <a:gd name="T2" fmla="*/ 1 w 12"/>
                  <a:gd name="T3" fmla="*/ 1 h 23"/>
                  <a:gd name="T4" fmla="*/ 1 w 12"/>
                  <a:gd name="T5" fmla="*/ 1 h 23"/>
                  <a:gd name="T6" fmla="*/ 1 w 12"/>
                  <a:gd name="T7" fmla="*/ 1 h 23"/>
                  <a:gd name="T8" fmla="*/ 1 w 12"/>
                  <a:gd name="T9" fmla="*/ 1 h 23"/>
                  <a:gd name="T10" fmla="*/ 1 w 12"/>
                  <a:gd name="T11" fmla="*/ 1 h 23"/>
                  <a:gd name="T12" fmla="*/ 0 w 12"/>
                  <a:gd name="T13" fmla="*/ 1 h 23"/>
                  <a:gd name="T14" fmla="*/ 1 w 12"/>
                  <a:gd name="T15" fmla="*/ 1 h 23"/>
                  <a:gd name="T16" fmla="*/ 1 w 12"/>
                  <a:gd name="T17" fmla="*/ 0 h 23"/>
                  <a:gd name="T18" fmla="*/ 1 w 12"/>
                  <a:gd name="T19" fmla="*/ 1 h 23"/>
                  <a:gd name="T20" fmla="*/ 1 w 12"/>
                  <a:gd name="T21" fmla="*/ 1 h 23"/>
                  <a:gd name="T22" fmla="*/ 1 w 12"/>
                  <a:gd name="T23" fmla="*/ 1 h 23"/>
                  <a:gd name="T24" fmla="*/ 1 w 12"/>
                  <a:gd name="T25" fmla="*/ 1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" h="23">
                    <a:moveTo>
                      <a:pt x="12" y="21"/>
                    </a:moveTo>
                    <a:lnTo>
                      <a:pt x="10" y="23"/>
                    </a:lnTo>
                    <a:lnTo>
                      <a:pt x="7" y="23"/>
                    </a:lnTo>
                    <a:lnTo>
                      <a:pt x="6" y="21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0" y="10"/>
                    </a:lnTo>
                    <a:lnTo>
                      <a:pt x="1" y="4"/>
                    </a:lnTo>
                    <a:lnTo>
                      <a:pt x="4" y="0"/>
                    </a:lnTo>
                    <a:lnTo>
                      <a:pt x="10" y="3"/>
                    </a:lnTo>
                    <a:lnTo>
                      <a:pt x="10" y="8"/>
                    </a:lnTo>
                    <a:lnTo>
                      <a:pt x="10" y="16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49" name="Freeform 225"/>
              <p:cNvSpPr>
                <a:spLocks/>
              </p:cNvSpPr>
              <p:nvPr/>
            </p:nvSpPr>
            <p:spPr bwMode="auto">
              <a:xfrm flipH="1">
                <a:off x="4741" y="2555"/>
                <a:ext cx="14" cy="21"/>
              </a:xfrm>
              <a:custGeom>
                <a:avLst/>
                <a:gdLst>
                  <a:gd name="T0" fmla="*/ 0 w 25"/>
                  <a:gd name="T1" fmla="*/ 1 h 37"/>
                  <a:gd name="T2" fmla="*/ 1 w 25"/>
                  <a:gd name="T3" fmla="*/ 1 h 37"/>
                  <a:gd name="T4" fmla="*/ 1 w 25"/>
                  <a:gd name="T5" fmla="*/ 1 h 37"/>
                  <a:gd name="T6" fmla="*/ 1 w 25"/>
                  <a:gd name="T7" fmla="*/ 1 h 37"/>
                  <a:gd name="T8" fmla="*/ 1 w 25"/>
                  <a:gd name="T9" fmla="*/ 0 h 37"/>
                  <a:gd name="T10" fmla="*/ 1 w 25"/>
                  <a:gd name="T11" fmla="*/ 1 h 37"/>
                  <a:gd name="T12" fmla="*/ 0 w 25"/>
                  <a:gd name="T13" fmla="*/ 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0" y="34"/>
                    </a:moveTo>
                    <a:lnTo>
                      <a:pt x="8" y="27"/>
                    </a:lnTo>
                    <a:lnTo>
                      <a:pt x="15" y="18"/>
                    </a:lnTo>
                    <a:lnTo>
                      <a:pt x="18" y="10"/>
                    </a:lnTo>
                    <a:lnTo>
                      <a:pt x="19" y="0"/>
                    </a:lnTo>
                    <a:lnTo>
                      <a:pt x="25" y="3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0" name="Freeform 226"/>
              <p:cNvSpPr>
                <a:spLocks/>
              </p:cNvSpPr>
              <p:nvPr/>
            </p:nvSpPr>
            <p:spPr bwMode="auto">
              <a:xfrm flipH="1">
                <a:off x="5158" y="2558"/>
                <a:ext cx="8" cy="24"/>
              </a:xfrm>
              <a:custGeom>
                <a:avLst/>
                <a:gdLst>
                  <a:gd name="T0" fmla="*/ 1 w 14"/>
                  <a:gd name="T1" fmla="*/ 0 h 42"/>
                  <a:gd name="T2" fmla="*/ 1 w 14"/>
                  <a:gd name="T3" fmla="*/ 1 h 42"/>
                  <a:gd name="T4" fmla="*/ 1 w 14"/>
                  <a:gd name="T5" fmla="*/ 1 h 42"/>
                  <a:gd name="T6" fmla="*/ 1 w 14"/>
                  <a:gd name="T7" fmla="*/ 1 h 42"/>
                  <a:gd name="T8" fmla="*/ 1 w 14"/>
                  <a:gd name="T9" fmla="*/ 1 h 42"/>
                  <a:gd name="T10" fmla="*/ 1 w 14"/>
                  <a:gd name="T11" fmla="*/ 1 h 42"/>
                  <a:gd name="T12" fmla="*/ 1 w 14"/>
                  <a:gd name="T13" fmla="*/ 1 h 42"/>
                  <a:gd name="T14" fmla="*/ 1 w 14"/>
                  <a:gd name="T15" fmla="*/ 1 h 42"/>
                  <a:gd name="T16" fmla="*/ 0 w 14"/>
                  <a:gd name="T17" fmla="*/ 1 h 42"/>
                  <a:gd name="T18" fmla="*/ 0 w 14"/>
                  <a:gd name="T19" fmla="*/ 1 h 42"/>
                  <a:gd name="T20" fmla="*/ 1 w 14"/>
                  <a:gd name="T21" fmla="*/ 1 h 42"/>
                  <a:gd name="T22" fmla="*/ 1 w 14"/>
                  <a:gd name="T23" fmla="*/ 1 h 42"/>
                  <a:gd name="T24" fmla="*/ 1 w 14"/>
                  <a:gd name="T25" fmla="*/ 0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42">
                    <a:moveTo>
                      <a:pt x="12" y="0"/>
                    </a:moveTo>
                    <a:lnTo>
                      <a:pt x="14" y="11"/>
                    </a:lnTo>
                    <a:lnTo>
                      <a:pt x="14" y="21"/>
                    </a:lnTo>
                    <a:lnTo>
                      <a:pt x="14" y="32"/>
                    </a:lnTo>
                    <a:lnTo>
                      <a:pt x="13" y="42"/>
                    </a:lnTo>
                    <a:lnTo>
                      <a:pt x="7" y="39"/>
                    </a:lnTo>
                    <a:lnTo>
                      <a:pt x="4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4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1" name="Freeform 227"/>
              <p:cNvSpPr>
                <a:spLocks/>
              </p:cNvSpPr>
              <p:nvPr/>
            </p:nvSpPr>
            <p:spPr bwMode="auto">
              <a:xfrm flipH="1">
                <a:off x="5134" y="2562"/>
                <a:ext cx="9" cy="37"/>
              </a:xfrm>
              <a:custGeom>
                <a:avLst/>
                <a:gdLst>
                  <a:gd name="T0" fmla="*/ 1 w 15"/>
                  <a:gd name="T1" fmla="*/ 0 h 63"/>
                  <a:gd name="T2" fmla="*/ 1 w 15"/>
                  <a:gd name="T3" fmla="*/ 1 h 63"/>
                  <a:gd name="T4" fmla="*/ 1 w 15"/>
                  <a:gd name="T5" fmla="*/ 1 h 63"/>
                  <a:gd name="T6" fmla="*/ 1 w 15"/>
                  <a:gd name="T7" fmla="*/ 1 h 63"/>
                  <a:gd name="T8" fmla="*/ 1 w 15"/>
                  <a:gd name="T9" fmla="*/ 1 h 63"/>
                  <a:gd name="T10" fmla="*/ 1 w 15"/>
                  <a:gd name="T11" fmla="*/ 1 h 63"/>
                  <a:gd name="T12" fmla="*/ 1 w 15"/>
                  <a:gd name="T13" fmla="*/ 1 h 63"/>
                  <a:gd name="T14" fmla="*/ 1 w 15"/>
                  <a:gd name="T15" fmla="*/ 1 h 63"/>
                  <a:gd name="T16" fmla="*/ 0 w 15"/>
                  <a:gd name="T17" fmla="*/ 1 h 63"/>
                  <a:gd name="T18" fmla="*/ 1 w 15"/>
                  <a:gd name="T19" fmla="*/ 0 h 63"/>
                  <a:gd name="T20" fmla="*/ 1 w 15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3">
                    <a:moveTo>
                      <a:pt x="12" y="0"/>
                    </a:moveTo>
                    <a:lnTo>
                      <a:pt x="15" y="16"/>
                    </a:lnTo>
                    <a:lnTo>
                      <a:pt x="15" y="31"/>
                    </a:lnTo>
                    <a:lnTo>
                      <a:pt x="13" y="47"/>
                    </a:lnTo>
                    <a:lnTo>
                      <a:pt x="13" y="63"/>
                    </a:lnTo>
                    <a:lnTo>
                      <a:pt x="6" y="56"/>
                    </a:lnTo>
                    <a:lnTo>
                      <a:pt x="3" y="44"/>
                    </a:lnTo>
                    <a:lnTo>
                      <a:pt x="2" y="30"/>
                    </a:lnTo>
                    <a:lnTo>
                      <a:pt x="0" y="17"/>
                    </a:lnTo>
                    <a:lnTo>
                      <a:pt x="3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2" name="Freeform 228"/>
              <p:cNvSpPr>
                <a:spLocks/>
              </p:cNvSpPr>
              <p:nvPr/>
            </p:nvSpPr>
            <p:spPr bwMode="auto">
              <a:xfrm flipH="1">
                <a:off x="5109" y="2566"/>
                <a:ext cx="11" cy="53"/>
              </a:xfrm>
              <a:custGeom>
                <a:avLst/>
                <a:gdLst>
                  <a:gd name="T0" fmla="*/ 1 w 19"/>
                  <a:gd name="T1" fmla="*/ 1 h 89"/>
                  <a:gd name="T2" fmla="*/ 1 w 19"/>
                  <a:gd name="T3" fmla="*/ 1 h 89"/>
                  <a:gd name="T4" fmla="*/ 1 w 19"/>
                  <a:gd name="T5" fmla="*/ 1 h 89"/>
                  <a:gd name="T6" fmla="*/ 1 w 19"/>
                  <a:gd name="T7" fmla="*/ 1 h 89"/>
                  <a:gd name="T8" fmla="*/ 1 w 19"/>
                  <a:gd name="T9" fmla="*/ 1 h 89"/>
                  <a:gd name="T10" fmla="*/ 1 w 19"/>
                  <a:gd name="T11" fmla="*/ 1 h 89"/>
                  <a:gd name="T12" fmla="*/ 1 w 19"/>
                  <a:gd name="T13" fmla="*/ 1 h 89"/>
                  <a:gd name="T14" fmla="*/ 1 w 19"/>
                  <a:gd name="T15" fmla="*/ 1 h 89"/>
                  <a:gd name="T16" fmla="*/ 1 w 19"/>
                  <a:gd name="T17" fmla="*/ 1 h 89"/>
                  <a:gd name="T18" fmla="*/ 0 w 19"/>
                  <a:gd name="T19" fmla="*/ 1 h 89"/>
                  <a:gd name="T20" fmla="*/ 1 w 19"/>
                  <a:gd name="T21" fmla="*/ 1 h 89"/>
                  <a:gd name="T22" fmla="*/ 1 w 19"/>
                  <a:gd name="T23" fmla="*/ 1 h 89"/>
                  <a:gd name="T24" fmla="*/ 1 w 19"/>
                  <a:gd name="T25" fmla="*/ 1 h 89"/>
                  <a:gd name="T26" fmla="*/ 1 w 19"/>
                  <a:gd name="T27" fmla="*/ 1 h 89"/>
                  <a:gd name="T28" fmla="*/ 1 w 19"/>
                  <a:gd name="T29" fmla="*/ 0 h 89"/>
                  <a:gd name="T30" fmla="*/ 1 w 19"/>
                  <a:gd name="T31" fmla="*/ 1 h 89"/>
                  <a:gd name="T32" fmla="*/ 1 w 19"/>
                  <a:gd name="T33" fmla="*/ 1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" h="89">
                    <a:moveTo>
                      <a:pt x="17" y="4"/>
                    </a:moveTo>
                    <a:lnTo>
                      <a:pt x="16" y="27"/>
                    </a:lnTo>
                    <a:lnTo>
                      <a:pt x="19" y="47"/>
                    </a:lnTo>
                    <a:lnTo>
                      <a:pt x="19" y="68"/>
                    </a:lnTo>
                    <a:lnTo>
                      <a:pt x="14" y="89"/>
                    </a:lnTo>
                    <a:lnTo>
                      <a:pt x="11" y="86"/>
                    </a:lnTo>
                    <a:lnTo>
                      <a:pt x="8" y="83"/>
                    </a:lnTo>
                    <a:lnTo>
                      <a:pt x="6" y="79"/>
                    </a:lnTo>
                    <a:lnTo>
                      <a:pt x="3" y="76"/>
                    </a:lnTo>
                    <a:lnTo>
                      <a:pt x="0" y="57"/>
                    </a:lnTo>
                    <a:lnTo>
                      <a:pt x="1" y="39"/>
                    </a:lnTo>
                    <a:lnTo>
                      <a:pt x="3" y="20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3" name="Freeform 229"/>
              <p:cNvSpPr>
                <a:spLocks/>
              </p:cNvSpPr>
              <p:nvPr/>
            </p:nvSpPr>
            <p:spPr bwMode="auto">
              <a:xfrm flipH="1">
                <a:off x="5051" y="2568"/>
                <a:ext cx="314" cy="197"/>
              </a:xfrm>
              <a:custGeom>
                <a:avLst/>
                <a:gdLst>
                  <a:gd name="T0" fmla="*/ 5 w 536"/>
                  <a:gd name="T1" fmla="*/ 1 h 335"/>
                  <a:gd name="T2" fmla="*/ 5 w 536"/>
                  <a:gd name="T3" fmla="*/ 2 h 335"/>
                  <a:gd name="T4" fmla="*/ 6 w 536"/>
                  <a:gd name="T5" fmla="*/ 2 h 335"/>
                  <a:gd name="T6" fmla="*/ 6 w 536"/>
                  <a:gd name="T7" fmla="*/ 3 h 335"/>
                  <a:gd name="T8" fmla="*/ 6 w 536"/>
                  <a:gd name="T9" fmla="*/ 3 h 335"/>
                  <a:gd name="T10" fmla="*/ 6 w 536"/>
                  <a:gd name="T11" fmla="*/ 4 h 335"/>
                  <a:gd name="T12" fmla="*/ 7 w 536"/>
                  <a:gd name="T13" fmla="*/ 4 h 335"/>
                  <a:gd name="T14" fmla="*/ 7 w 536"/>
                  <a:gd name="T15" fmla="*/ 4 h 335"/>
                  <a:gd name="T16" fmla="*/ 8 w 536"/>
                  <a:gd name="T17" fmla="*/ 5 h 335"/>
                  <a:gd name="T18" fmla="*/ 8 w 536"/>
                  <a:gd name="T19" fmla="*/ 5 h 335"/>
                  <a:gd name="T20" fmla="*/ 7 w 536"/>
                  <a:gd name="T21" fmla="*/ 4 h 335"/>
                  <a:gd name="T22" fmla="*/ 7 w 536"/>
                  <a:gd name="T23" fmla="*/ 4 h 335"/>
                  <a:gd name="T24" fmla="*/ 6 w 536"/>
                  <a:gd name="T25" fmla="*/ 4 h 335"/>
                  <a:gd name="T26" fmla="*/ 6 w 536"/>
                  <a:gd name="T27" fmla="*/ 3 h 335"/>
                  <a:gd name="T28" fmla="*/ 6 w 536"/>
                  <a:gd name="T29" fmla="*/ 3 h 335"/>
                  <a:gd name="T30" fmla="*/ 6 w 536"/>
                  <a:gd name="T31" fmla="*/ 2 h 335"/>
                  <a:gd name="T32" fmla="*/ 5 w 536"/>
                  <a:gd name="T33" fmla="*/ 2 h 335"/>
                  <a:gd name="T34" fmla="*/ 5 w 536"/>
                  <a:gd name="T35" fmla="*/ 2 h 335"/>
                  <a:gd name="T36" fmla="*/ 5 w 536"/>
                  <a:gd name="T37" fmla="*/ 1 h 335"/>
                  <a:gd name="T38" fmla="*/ 5 w 536"/>
                  <a:gd name="T39" fmla="*/ 1 h 335"/>
                  <a:gd name="T40" fmla="*/ 4 w 536"/>
                  <a:gd name="T41" fmla="*/ 1 h 335"/>
                  <a:gd name="T42" fmla="*/ 4 w 536"/>
                  <a:gd name="T43" fmla="*/ 1 h 335"/>
                  <a:gd name="T44" fmla="*/ 4 w 536"/>
                  <a:gd name="T45" fmla="*/ 1 h 335"/>
                  <a:gd name="T46" fmla="*/ 3 w 536"/>
                  <a:gd name="T47" fmla="*/ 1 h 335"/>
                  <a:gd name="T48" fmla="*/ 3 w 536"/>
                  <a:gd name="T49" fmla="*/ 1 h 335"/>
                  <a:gd name="T50" fmla="*/ 2 w 536"/>
                  <a:gd name="T51" fmla="*/ 1 h 335"/>
                  <a:gd name="T52" fmla="*/ 2 w 536"/>
                  <a:gd name="T53" fmla="*/ 1 h 335"/>
                  <a:gd name="T54" fmla="*/ 2 w 536"/>
                  <a:gd name="T55" fmla="*/ 1 h 335"/>
                  <a:gd name="T56" fmla="*/ 2 w 536"/>
                  <a:gd name="T57" fmla="*/ 1 h 335"/>
                  <a:gd name="T58" fmla="*/ 1 w 536"/>
                  <a:gd name="T59" fmla="*/ 1 h 335"/>
                  <a:gd name="T60" fmla="*/ 1 w 536"/>
                  <a:gd name="T61" fmla="*/ 1 h 335"/>
                  <a:gd name="T62" fmla="*/ 1 w 536"/>
                  <a:gd name="T63" fmla="*/ 1 h 335"/>
                  <a:gd name="T64" fmla="*/ 1 w 536"/>
                  <a:gd name="T65" fmla="*/ 1 h 335"/>
                  <a:gd name="T66" fmla="*/ 1 w 536"/>
                  <a:gd name="T67" fmla="*/ 1 h 335"/>
                  <a:gd name="T68" fmla="*/ 0 w 536"/>
                  <a:gd name="T69" fmla="*/ 1 h 335"/>
                  <a:gd name="T70" fmla="*/ 1 w 536"/>
                  <a:gd name="T71" fmla="*/ 1 h 335"/>
                  <a:gd name="T72" fmla="*/ 1 w 536"/>
                  <a:gd name="T73" fmla="*/ 1 h 335"/>
                  <a:gd name="T74" fmla="*/ 1 w 536"/>
                  <a:gd name="T75" fmla="*/ 1 h 335"/>
                  <a:gd name="T76" fmla="*/ 1 w 536"/>
                  <a:gd name="T77" fmla="*/ 1 h 335"/>
                  <a:gd name="T78" fmla="*/ 2 w 536"/>
                  <a:gd name="T79" fmla="*/ 0 h 335"/>
                  <a:gd name="T80" fmla="*/ 2 w 536"/>
                  <a:gd name="T81" fmla="*/ 0 h 335"/>
                  <a:gd name="T82" fmla="*/ 2 w 536"/>
                  <a:gd name="T83" fmla="*/ 1 h 335"/>
                  <a:gd name="T84" fmla="*/ 3 w 536"/>
                  <a:gd name="T85" fmla="*/ 1 h 335"/>
                  <a:gd name="T86" fmla="*/ 3 w 536"/>
                  <a:gd name="T87" fmla="*/ 1 h 335"/>
                  <a:gd name="T88" fmla="*/ 4 w 536"/>
                  <a:gd name="T89" fmla="*/ 1 h 335"/>
                  <a:gd name="T90" fmla="*/ 4 w 536"/>
                  <a:gd name="T91" fmla="*/ 1 h 335"/>
                  <a:gd name="T92" fmla="*/ 4 w 536"/>
                  <a:gd name="T93" fmla="*/ 1 h 335"/>
                  <a:gd name="T94" fmla="*/ 5 w 536"/>
                  <a:gd name="T95" fmla="*/ 1 h 335"/>
                  <a:gd name="T96" fmla="*/ 5 w 536"/>
                  <a:gd name="T97" fmla="*/ 1 h 335"/>
                  <a:gd name="T98" fmla="*/ 5 w 536"/>
                  <a:gd name="T99" fmla="*/ 1 h 335"/>
                  <a:gd name="T100" fmla="*/ 5 w 536"/>
                  <a:gd name="T101" fmla="*/ 1 h 33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36" h="335">
                    <a:moveTo>
                      <a:pt x="380" y="101"/>
                    </a:moveTo>
                    <a:lnTo>
                      <a:pt x="408" y="126"/>
                    </a:lnTo>
                    <a:lnTo>
                      <a:pt x="432" y="154"/>
                    </a:lnTo>
                    <a:lnTo>
                      <a:pt x="454" y="183"/>
                    </a:lnTo>
                    <a:lnTo>
                      <a:pt x="473" y="211"/>
                    </a:lnTo>
                    <a:lnTo>
                      <a:pt x="490" y="242"/>
                    </a:lnTo>
                    <a:lnTo>
                      <a:pt x="507" y="273"/>
                    </a:lnTo>
                    <a:lnTo>
                      <a:pt x="521" y="304"/>
                    </a:lnTo>
                    <a:lnTo>
                      <a:pt x="536" y="335"/>
                    </a:lnTo>
                    <a:lnTo>
                      <a:pt x="530" y="335"/>
                    </a:lnTo>
                    <a:lnTo>
                      <a:pt x="517" y="308"/>
                    </a:lnTo>
                    <a:lnTo>
                      <a:pt x="503" y="279"/>
                    </a:lnTo>
                    <a:lnTo>
                      <a:pt x="485" y="252"/>
                    </a:lnTo>
                    <a:lnTo>
                      <a:pt x="468" y="226"/>
                    </a:lnTo>
                    <a:lnTo>
                      <a:pt x="448" y="198"/>
                    </a:lnTo>
                    <a:lnTo>
                      <a:pt x="428" y="174"/>
                    </a:lnTo>
                    <a:lnTo>
                      <a:pt x="405" y="150"/>
                    </a:lnTo>
                    <a:lnTo>
                      <a:pt x="382" y="126"/>
                    </a:lnTo>
                    <a:lnTo>
                      <a:pt x="356" y="105"/>
                    </a:lnTo>
                    <a:lnTo>
                      <a:pt x="330" y="85"/>
                    </a:lnTo>
                    <a:lnTo>
                      <a:pt x="304" y="67"/>
                    </a:lnTo>
                    <a:lnTo>
                      <a:pt x="275" y="52"/>
                    </a:lnTo>
                    <a:lnTo>
                      <a:pt x="246" y="39"/>
                    </a:lnTo>
                    <a:lnTo>
                      <a:pt x="218" y="27"/>
                    </a:lnTo>
                    <a:lnTo>
                      <a:pt x="187" y="20"/>
                    </a:lnTo>
                    <a:lnTo>
                      <a:pt x="156" y="14"/>
                    </a:lnTo>
                    <a:lnTo>
                      <a:pt x="143" y="13"/>
                    </a:lnTo>
                    <a:lnTo>
                      <a:pt x="130" y="13"/>
                    </a:lnTo>
                    <a:lnTo>
                      <a:pt x="117" y="13"/>
                    </a:lnTo>
                    <a:lnTo>
                      <a:pt x="105" y="16"/>
                    </a:lnTo>
                    <a:lnTo>
                      <a:pt x="92" y="17"/>
                    </a:lnTo>
                    <a:lnTo>
                      <a:pt x="79" y="20"/>
                    </a:lnTo>
                    <a:lnTo>
                      <a:pt x="66" y="20"/>
                    </a:lnTo>
                    <a:lnTo>
                      <a:pt x="53" y="20"/>
                    </a:lnTo>
                    <a:lnTo>
                      <a:pt x="0" y="37"/>
                    </a:lnTo>
                    <a:lnTo>
                      <a:pt x="23" y="24"/>
                    </a:lnTo>
                    <a:lnTo>
                      <a:pt x="48" y="14"/>
                    </a:lnTo>
                    <a:lnTo>
                      <a:pt x="72" y="7"/>
                    </a:lnTo>
                    <a:lnTo>
                      <a:pt x="98" y="3"/>
                    </a:lnTo>
                    <a:lnTo>
                      <a:pt x="123" y="0"/>
                    </a:lnTo>
                    <a:lnTo>
                      <a:pt x="149" y="0"/>
                    </a:lnTo>
                    <a:lnTo>
                      <a:pt x="173" y="3"/>
                    </a:lnTo>
                    <a:lnTo>
                      <a:pt x="199" y="7"/>
                    </a:lnTo>
                    <a:lnTo>
                      <a:pt x="223" y="14"/>
                    </a:lnTo>
                    <a:lnTo>
                      <a:pt x="248" y="21"/>
                    </a:lnTo>
                    <a:lnTo>
                      <a:pt x="272" y="31"/>
                    </a:lnTo>
                    <a:lnTo>
                      <a:pt x="295" y="43"/>
                    </a:lnTo>
                    <a:lnTo>
                      <a:pt x="318" y="56"/>
                    </a:lnTo>
                    <a:lnTo>
                      <a:pt x="340" y="70"/>
                    </a:lnTo>
                    <a:lnTo>
                      <a:pt x="360" y="85"/>
                    </a:lnTo>
                    <a:lnTo>
                      <a:pt x="380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4" name="Freeform 230"/>
              <p:cNvSpPr>
                <a:spLocks/>
              </p:cNvSpPr>
              <p:nvPr/>
            </p:nvSpPr>
            <p:spPr bwMode="auto">
              <a:xfrm flipH="1">
                <a:off x="4772" y="2598"/>
                <a:ext cx="6" cy="2"/>
              </a:xfrm>
              <a:custGeom>
                <a:avLst/>
                <a:gdLst>
                  <a:gd name="T0" fmla="*/ 1 w 11"/>
                  <a:gd name="T1" fmla="*/ 0 h 4"/>
                  <a:gd name="T2" fmla="*/ 1 w 11"/>
                  <a:gd name="T3" fmla="*/ 1 h 4"/>
                  <a:gd name="T4" fmla="*/ 1 w 11"/>
                  <a:gd name="T5" fmla="*/ 1 h 4"/>
                  <a:gd name="T6" fmla="*/ 1 w 11"/>
                  <a:gd name="T7" fmla="*/ 1 h 4"/>
                  <a:gd name="T8" fmla="*/ 0 w 11"/>
                  <a:gd name="T9" fmla="*/ 1 h 4"/>
                  <a:gd name="T10" fmla="*/ 1 w 11"/>
                  <a:gd name="T11" fmla="*/ 1 h 4"/>
                  <a:gd name="T12" fmla="*/ 1 w 11"/>
                  <a:gd name="T13" fmla="*/ 1 h 4"/>
                  <a:gd name="T14" fmla="*/ 1 w 11"/>
                  <a:gd name="T15" fmla="*/ 0 h 4"/>
                  <a:gd name="T16" fmla="*/ 1 w 11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lnTo>
                      <a:pt x="9" y="2"/>
                    </a:lnTo>
                    <a:lnTo>
                      <a:pt x="6" y="3"/>
                    </a:lnTo>
                    <a:lnTo>
                      <a:pt x="3" y="4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5" name="Freeform 231"/>
              <p:cNvSpPr>
                <a:spLocks/>
              </p:cNvSpPr>
              <p:nvPr/>
            </p:nvSpPr>
            <p:spPr bwMode="auto">
              <a:xfrm flipH="1">
                <a:off x="4798" y="2605"/>
                <a:ext cx="10" cy="3"/>
              </a:xfrm>
              <a:custGeom>
                <a:avLst/>
                <a:gdLst>
                  <a:gd name="T0" fmla="*/ 1 w 17"/>
                  <a:gd name="T1" fmla="*/ 0 h 4"/>
                  <a:gd name="T2" fmla="*/ 1 w 17"/>
                  <a:gd name="T3" fmla="*/ 2 h 4"/>
                  <a:gd name="T4" fmla="*/ 1 w 17"/>
                  <a:gd name="T5" fmla="*/ 2 h 4"/>
                  <a:gd name="T6" fmla="*/ 1 w 17"/>
                  <a:gd name="T7" fmla="*/ 2 h 4"/>
                  <a:gd name="T8" fmla="*/ 0 w 17"/>
                  <a:gd name="T9" fmla="*/ 2 h 4"/>
                  <a:gd name="T10" fmla="*/ 1 w 17"/>
                  <a:gd name="T11" fmla="*/ 2 h 4"/>
                  <a:gd name="T12" fmla="*/ 1 w 17"/>
                  <a:gd name="T13" fmla="*/ 0 h 4"/>
                  <a:gd name="T14" fmla="*/ 1 w 17"/>
                  <a:gd name="T15" fmla="*/ 0 h 4"/>
                  <a:gd name="T16" fmla="*/ 1 w 17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14" y="2"/>
                    </a:lnTo>
                    <a:lnTo>
                      <a:pt x="10" y="3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6" name="Freeform 232"/>
              <p:cNvSpPr>
                <a:spLocks/>
              </p:cNvSpPr>
              <p:nvPr/>
            </p:nvSpPr>
            <p:spPr bwMode="auto">
              <a:xfrm flipH="1">
                <a:off x="4755" y="2613"/>
                <a:ext cx="34" cy="9"/>
              </a:xfrm>
              <a:custGeom>
                <a:avLst/>
                <a:gdLst>
                  <a:gd name="T0" fmla="*/ 1 w 57"/>
                  <a:gd name="T1" fmla="*/ 0 h 16"/>
                  <a:gd name="T2" fmla="*/ 0 w 57"/>
                  <a:gd name="T3" fmla="*/ 1 h 16"/>
                  <a:gd name="T4" fmla="*/ 1 w 57"/>
                  <a:gd name="T5" fmla="*/ 1 h 16"/>
                  <a:gd name="T6" fmla="*/ 1 w 57"/>
                  <a:gd name="T7" fmla="*/ 1 h 16"/>
                  <a:gd name="T8" fmla="*/ 1 w 57"/>
                  <a:gd name="T9" fmla="*/ 1 h 16"/>
                  <a:gd name="T10" fmla="*/ 1 w 57"/>
                  <a:gd name="T11" fmla="*/ 1 h 16"/>
                  <a:gd name="T12" fmla="*/ 1 w 57"/>
                  <a:gd name="T13" fmla="*/ 1 h 16"/>
                  <a:gd name="T14" fmla="*/ 1 w 57"/>
                  <a:gd name="T15" fmla="*/ 1 h 16"/>
                  <a:gd name="T16" fmla="*/ 1 w 57"/>
                  <a:gd name="T17" fmla="*/ 1 h 16"/>
                  <a:gd name="T18" fmla="*/ 1 w 57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6">
                    <a:moveTo>
                      <a:pt x="57" y="0"/>
                    </a:moveTo>
                    <a:lnTo>
                      <a:pt x="0" y="16"/>
                    </a:lnTo>
                    <a:lnTo>
                      <a:pt x="5" y="13"/>
                    </a:lnTo>
                    <a:lnTo>
                      <a:pt x="11" y="12"/>
                    </a:lnTo>
                    <a:lnTo>
                      <a:pt x="18" y="9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3" y="3"/>
                    </a:lnTo>
                    <a:lnTo>
                      <a:pt x="50" y="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7" name="Freeform 233"/>
              <p:cNvSpPr>
                <a:spLocks/>
              </p:cNvSpPr>
              <p:nvPr/>
            </p:nvSpPr>
            <p:spPr bwMode="auto">
              <a:xfrm flipH="1">
                <a:off x="4668" y="2614"/>
                <a:ext cx="123" cy="35"/>
              </a:xfrm>
              <a:custGeom>
                <a:avLst/>
                <a:gdLst>
                  <a:gd name="T0" fmla="*/ 3 w 209"/>
                  <a:gd name="T1" fmla="*/ 1 h 60"/>
                  <a:gd name="T2" fmla="*/ 3 w 209"/>
                  <a:gd name="T3" fmla="*/ 1 h 60"/>
                  <a:gd name="T4" fmla="*/ 3 w 209"/>
                  <a:gd name="T5" fmla="*/ 1 h 60"/>
                  <a:gd name="T6" fmla="*/ 3 w 209"/>
                  <a:gd name="T7" fmla="*/ 1 h 60"/>
                  <a:gd name="T8" fmla="*/ 3 w 209"/>
                  <a:gd name="T9" fmla="*/ 1 h 60"/>
                  <a:gd name="T10" fmla="*/ 2 w 209"/>
                  <a:gd name="T11" fmla="*/ 1 h 60"/>
                  <a:gd name="T12" fmla="*/ 2 w 209"/>
                  <a:gd name="T13" fmla="*/ 1 h 60"/>
                  <a:gd name="T14" fmla="*/ 2 w 209"/>
                  <a:gd name="T15" fmla="*/ 1 h 60"/>
                  <a:gd name="T16" fmla="*/ 2 w 209"/>
                  <a:gd name="T17" fmla="*/ 1 h 60"/>
                  <a:gd name="T18" fmla="*/ 2 w 209"/>
                  <a:gd name="T19" fmla="*/ 1 h 60"/>
                  <a:gd name="T20" fmla="*/ 2 w 209"/>
                  <a:gd name="T21" fmla="*/ 1 h 60"/>
                  <a:gd name="T22" fmla="*/ 2 w 209"/>
                  <a:gd name="T23" fmla="*/ 1 h 60"/>
                  <a:gd name="T24" fmla="*/ 2 w 209"/>
                  <a:gd name="T25" fmla="*/ 1 h 60"/>
                  <a:gd name="T26" fmla="*/ 2 w 209"/>
                  <a:gd name="T27" fmla="*/ 1 h 60"/>
                  <a:gd name="T28" fmla="*/ 2 w 209"/>
                  <a:gd name="T29" fmla="*/ 1 h 60"/>
                  <a:gd name="T30" fmla="*/ 2 w 209"/>
                  <a:gd name="T31" fmla="*/ 1 h 60"/>
                  <a:gd name="T32" fmla="*/ 1 w 209"/>
                  <a:gd name="T33" fmla="*/ 1 h 60"/>
                  <a:gd name="T34" fmla="*/ 1 w 209"/>
                  <a:gd name="T35" fmla="*/ 1 h 60"/>
                  <a:gd name="T36" fmla="*/ 1 w 209"/>
                  <a:gd name="T37" fmla="*/ 1 h 60"/>
                  <a:gd name="T38" fmla="*/ 1 w 209"/>
                  <a:gd name="T39" fmla="*/ 1 h 60"/>
                  <a:gd name="T40" fmla="*/ 1 w 209"/>
                  <a:gd name="T41" fmla="*/ 1 h 60"/>
                  <a:gd name="T42" fmla="*/ 1 w 209"/>
                  <a:gd name="T43" fmla="*/ 1 h 60"/>
                  <a:gd name="T44" fmla="*/ 1 w 209"/>
                  <a:gd name="T45" fmla="*/ 1 h 60"/>
                  <a:gd name="T46" fmla="*/ 1 w 209"/>
                  <a:gd name="T47" fmla="*/ 1 h 60"/>
                  <a:gd name="T48" fmla="*/ 0 w 209"/>
                  <a:gd name="T49" fmla="*/ 1 h 60"/>
                  <a:gd name="T50" fmla="*/ 1 w 209"/>
                  <a:gd name="T51" fmla="*/ 1 h 60"/>
                  <a:gd name="T52" fmla="*/ 1 w 209"/>
                  <a:gd name="T53" fmla="*/ 1 h 60"/>
                  <a:gd name="T54" fmla="*/ 1 w 209"/>
                  <a:gd name="T55" fmla="*/ 1 h 60"/>
                  <a:gd name="T56" fmla="*/ 1 w 209"/>
                  <a:gd name="T57" fmla="*/ 1 h 60"/>
                  <a:gd name="T58" fmla="*/ 2 w 209"/>
                  <a:gd name="T59" fmla="*/ 1 h 60"/>
                  <a:gd name="T60" fmla="*/ 2 w 209"/>
                  <a:gd name="T61" fmla="*/ 1 h 60"/>
                  <a:gd name="T62" fmla="*/ 2 w 209"/>
                  <a:gd name="T63" fmla="*/ 1 h 60"/>
                  <a:gd name="T64" fmla="*/ 3 w 209"/>
                  <a:gd name="T65" fmla="*/ 0 h 60"/>
                  <a:gd name="T66" fmla="*/ 3 w 209"/>
                  <a:gd name="T67" fmla="*/ 1 h 60"/>
                  <a:gd name="T68" fmla="*/ 3 w 209"/>
                  <a:gd name="T69" fmla="*/ 1 h 60"/>
                  <a:gd name="T70" fmla="*/ 3 w 209"/>
                  <a:gd name="T71" fmla="*/ 1 h 60"/>
                  <a:gd name="T72" fmla="*/ 3 w 209"/>
                  <a:gd name="T73" fmla="*/ 1 h 6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" h="60">
                    <a:moveTo>
                      <a:pt x="209" y="8"/>
                    </a:moveTo>
                    <a:lnTo>
                      <a:pt x="203" y="10"/>
                    </a:lnTo>
                    <a:lnTo>
                      <a:pt x="197" y="12"/>
                    </a:lnTo>
                    <a:lnTo>
                      <a:pt x="191" y="15"/>
                    </a:lnTo>
                    <a:lnTo>
                      <a:pt x="186" y="18"/>
                    </a:lnTo>
                    <a:lnTo>
                      <a:pt x="180" y="20"/>
                    </a:lnTo>
                    <a:lnTo>
                      <a:pt x="174" y="21"/>
                    </a:lnTo>
                    <a:lnTo>
                      <a:pt x="168" y="18"/>
                    </a:lnTo>
                    <a:lnTo>
                      <a:pt x="163" y="14"/>
                    </a:lnTo>
                    <a:lnTo>
                      <a:pt x="154" y="15"/>
                    </a:lnTo>
                    <a:lnTo>
                      <a:pt x="147" y="18"/>
                    </a:lnTo>
                    <a:lnTo>
                      <a:pt x="138" y="21"/>
                    </a:lnTo>
                    <a:lnTo>
                      <a:pt x="131" y="25"/>
                    </a:lnTo>
                    <a:lnTo>
                      <a:pt x="124" y="28"/>
                    </a:lnTo>
                    <a:lnTo>
                      <a:pt x="117" y="31"/>
                    </a:lnTo>
                    <a:lnTo>
                      <a:pt x="108" y="34"/>
                    </a:lnTo>
                    <a:lnTo>
                      <a:pt x="101" y="37"/>
                    </a:lnTo>
                    <a:lnTo>
                      <a:pt x="88" y="41"/>
                    </a:lnTo>
                    <a:lnTo>
                      <a:pt x="76" y="44"/>
                    </a:lnTo>
                    <a:lnTo>
                      <a:pt x="63" y="47"/>
                    </a:lnTo>
                    <a:lnTo>
                      <a:pt x="50" y="50"/>
                    </a:lnTo>
                    <a:lnTo>
                      <a:pt x="39" y="53"/>
                    </a:lnTo>
                    <a:lnTo>
                      <a:pt x="26" y="56"/>
                    </a:lnTo>
                    <a:lnTo>
                      <a:pt x="13" y="59"/>
                    </a:lnTo>
                    <a:lnTo>
                      <a:pt x="0" y="60"/>
                    </a:lnTo>
                    <a:lnTo>
                      <a:pt x="21" y="50"/>
                    </a:lnTo>
                    <a:lnTo>
                      <a:pt x="45" y="43"/>
                    </a:lnTo>
                    <a:lnTo>
                      <a:pt x="69" y="37"/>
                    </a:lnTo>
                    <a:lnTo>
                      <a:pt x="92" y="31"/>
                    </a:lnTo>
                    <a:lnTo>
                      <a:pt x="117" y="25"/>
                    </a:lnTo>
                    <a:lnTo>
                      <a:pt x="140" y="18"/>
                    </a:lnTo>
                    <a:lnTo>
                      <a:pt x="163" y="11"/>
                    </a:lnTo>
                    <a:lnTo>
                      <a:pt x="184" y="0"/>
                    </a:lnTo>
                    <a:lnTo>
                      <a:pt x="190" y="1"/>
                    </a:lnTo>
                    <a:lnTo>
                      <a:pt x="197" y="2"/>
                    </a:lnTo>
                    <a:lnTo>
                      <a:pt x="203" y="5"/>
                    </a:lnTo>
                    <a:lnTo>
                      <a:pt x="209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8" name="Freeform 234"/>
              <p:cNvSpPr>
                <a:spLocks/>
              </p:cNvSpPr>
              <p:nvPr/>
            </p:nvSpPr>
            <p:spPr bwMode="auto">
              <a:xfrm flipH="1">
                <a:off x="5212" y="2620"/>
                <a:ext cx="9" cy="10"/>
              </a:xfrm>
              <a:custGeom>
                <a:avLst/>
                <a:gdLst>
                  <a:gd name="T0" fmla="*/ 1 w 16"/>
                  <a:gd name="T1" fmla="*/ 1 h 17"/>
                  <a:gd name="T2" fmla="*/ 1 w 16"/>
                  <a:gd name="T3" fmla="*/ 1 h 17"/>
                  <a:gd name="T4" fmla="*/ 1 w 16"/>
                  <a:gd name="T5" fmla="*/ 1 h 17"/>
                  <a:gd name="T6" fmla="*/ 1 w 16"/>
                  <a:gd name="T7" fmla="*/ 1 h 17"/>
                  <a:gd name="T8" fmla="*/ 1 w 16"/>
                  <a:gd name="T9" fmla="*/ 1 h 17"/>
                  <a:gd name="T10" fmla="*/ 0 w 16"/>
                  <a:gd name="T11" fmla="*/ 1 h 17"/>
                  <a:gd name="T12" fmla="*/ 0 w 16"/>
                  <a:gd name="T13" fmla="*/ 0 h 17"/>
                  <a:gd name="T14" fmla="*/ 1 w 16"/>
                  <a:gd name="T15" fmla="*/ 0 h 17"/>
                  <a:gd name="T16" fmla="*/ 1 w 16"/>
                  <a:gd name="T17" fmla="*/ 0 h 17"/>
                  <a:gd name="T18" fmla="*/ 1 w 16"/>
                  <a:gd name="T19" fmla="*/ 1 h 17"/>
                  <a:gd name="T20" fmla="*/ 1 w 16"/>
                  <a:gd name="T21" fmla="*/ 1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6" y="4"/>
                    </a:moveTo>
                    <a:lnTo>
                      <a:pt x="13" y="17"/>
                    </a:lnTo>
                    <a:lnTo>
                      <a:pt x="11" y="14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1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59" name="Freeform 235"/>
              <p:cNvSpPr>
                <a:spLocks/>
              </p:cNvSpPr>
              <p:nvPr/>
            </p:nvSpPr>
            <p:spPr bwMode="auto">
              <a:xfrm flipH="1">
                <a:off x="4621" y="2623"/>
                <a:ext cx="192" cy="59"/>
              </a:xfrm>
              <a:custGeom>
                <a:avLst/>
                <a:gdLst>
                  <a:gd name="T0" fmla="*/ 5 w 327"/>
                  <a:gd name="T1" fmla="*/ 1 h 101"/>
                  <a:gd name="T2" fmla="*/ 5 w 327"/>
                  <a:gd name="T3" fmla="*/ 1 h 101"/>
                  <a:gd name="T4" fmla="*/ 5 w 327"/>
                  <a:gd name="T5" fmla="*/ 1 h 101"/>
                  <a:gd name="T6" fmla="*/ 4 w 327"/>
                  <a:gd name="T7" fmla="*/ 1 h 101"/>
                  <a:gd name="T8" fmla="*/ 4 w 327"/>
                  <a:gd name="T9" fmla="*/ 1 h 101"/>
                  <a:gd name="T10" fmla="*/ 4 w 327"/>
                  <a:gd name="T11" fmla="*/ 1 h 101"/>
                  <a:gd name="T12" fmla="*/ 4 w 327"/>
                  <a:gd name="T13" fmla="*/ 1 h 101"/>
                  <a:gd name="T14" fmla="*/ 4 w 327"/>
                  <a:gd name="T15" fmla="*/ 1 h 101"/>
                  <a:gd name="T16" fmla="*/ 4 w 327"/>
                  <a:gd name="T17" fmla="*/ 1 h 101"/>
                  <a:gd name="T18" fmla="*/ 4 w 327"/>
                  <a:gd name="T19" fmla="*/ 1 h 101"/>
                  <a:gd name="T20" fmla="*/ 4 w 327"/>
                  <a:gd name="T21" fmla="*/ 1 h 101"/>
                  <a:gd name="T22" fmla="*/ 3 w 327"/>
                  <a:gd name="T23" fmla="*/ 1 h 101"/>
                  <a:gd name="T24" fmla="*/ 3 w 327"/>
                  <a:gd name="T25" fmla="*/ 1 h 101"/>
                  <a:gd name="T26" fmla="*/ 3 w 327"/>
                  <a:gd name="T27" fmla="*/ 1 h 101"/>
                  <a:gd name="T28" fmla="*/ 3 w 327"/>
                  <a:gd name="T29" fmla="*/ 1 h 101"/>
                  <a:gd name="T30" fmla="*/ 3 w 327"/>
                  <a:gd name="T31" fmla="*/ 1 h 101"/>
                  <a:gd name="T32" fmla="*/ 3 w 327"/>
                  <a:gd name="T33" fmla="*/ 1 h 101"/>
                  <a:gd name="T34" fmla="*/ 3 w 327"/>
                  <a:gd name="T35" fmla="*/ 1 h 101"/>
                  <a:gd name="T36" fmla="*/ 2 w 327"/>
                  <a:gd name="T37" fmla="*/ 1 h 101"/>
                  <a:gd name="T38" fmla="*/ 2 w 327"/>
                  <a:gd name="T39" fmla="*/ 1 h 101"/>
                  <a:gd name="T40" fmla="*/ 2 w 327"/>
                  <a:gd name="T41" fmla="*/ 1 h 101"/>
                  <a:gd name="T42" fmla="*/ 2 w 327"/>
                  <a:gd name="T43" fmla="*/ 1 h 101"/>
                  <a:gd name="T44" fmla="*/ 2 w 327"/>
                  <a:gd name="T45" fmla="*/ 1 h 101"/>
                  <a:gd name="T46" fmla="*/ 2 w 327"/>
                  <a:gd name="T47" fmla="*/ 1 h 101"/>
                  <a:gd name="T48" fmla="*/ 2 w 327"/>
                  <a:gd name="T49" fmla="*/ 1 h 101"/>
                  <a:gd name="T50" fmla="*/ 2 w 327"/>
                  <a:gd name="T51" fmla="*/ 1 h 101"/>
                  <a:gd name="T52" fmla="*/ 1 w 327"/>
                  <a:gd name="T53" fmla="*/ 1 h 101"/>
                  <a:gd name="T54" fmla="*/ 1 w 327"/>
                  <a:gd name="T55" fmla="*/ 1 h 101"/>
                  <a:gd name="T56" fmla="*/ 1 w 327"/>
                  <a:gd name="T57" fmla="*/ 1 h 101"/>
                  <a:gd name="T58" fmla="*/ 1 w 327"/>
                  <a:gd name="T59" fmla="*/ 1 h 101"/>
                  <a:gd name="T60" fmla="*/ 1 w 327"/>
                  <a:gd name="T61" fmla="*/ 1 h 101"/>
                  <a:gd name="T62" fmla="*/ 1 w 327"/>
                  <a:gd name="T63" fmla="*/ 1 h 101"/>
                  <a:gd name="T64" fmla="*/ 0 w 327"/>
                  <a:gd name="T65" fmla="*/ 1 h 101"/>
                  <a:gd name="T66" fmla="*/ 1 w 327"/>
                  <a:gd name="T67" fmla="*/ 1 h 101"/>
                  <a:gd name="T68" fmla="*/ 1 w 327"/>
                  <a:gd name="T69" fmla="*/ 1 h 101"/>
                  <a:gd name="T70" fmla="*/ 1 w 327"/>
                  <a:gd name="T71" fmla="*/ 1 h 101"/>
                  <a:gd name="T72" fmla="*/ 2 w 327"/>
                  <a:gd name="T73" fmla="*/ 1 h 101"/>
                  <a:gd name="T74" fmla="*/ 2 w 327"/>
                  <a:gd name="T75" fmla="*/ 1 h 101"/>
                  <a:gd name="T76" fmla="*/ 2 w 327"/>
                  <a:gd name="T77" fmla="*/ 1 h 101"/>
                  <a:gd name="T78" fmla="*/ 3 w 327"/>
                  <a:gd name="T79" fmla="*/ 1 h 101"/>
                  <a:gd name="T80" fmla="*/ 3 w 327"/>
                  <a:gd name="T81" fmla="*/ 1 h 101"/>
                  <a:gd name="T82" fmla="*/ 4 w 327"/>
                  <a:gd name="T83" fmla="*/ 1 h 101"/>
                  <a:gd name="T84" fmla="*/ 4 w 327"/>
                  <a:gd name="T85" fmla="*/ 1 h 101"/>
                  <a:gd name="T86" fmla="*/ 4 w 327"/>
                  <a:gd name="T87" fmla="*/ 1 h 101"/>
                  <a:gd name="T88" fmla="*/ 4 w 327"/>
                  <a:gd name="T89" fmla="*/ 1 h 101"/>
                  <a:gd name="T90" fmla="*/ 4 w 327"/>
                  <a:gd name="T91" fmla="*/ 1 h 101"/>
                  <a:gd name="T92" fmla="*/ 4 w 327"/>
                  <a:gd name="T93" fmla="*/ 0 h 101"/>
                  <a:gd name="T94" fmla="*/ 5 w 327"/>
                  <a:gd name="T95" fmla="*/ 1 h 101"/>
                  <a:gd name="T96" fmla="*/ 5 w 327"/>
                  <a:gd name="T97" fmla="*/ 1 h 10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101">
                    <a:moveTo>
                      <a:pt x="327" y="6"/>
                    </a:moveTo>
                    <a:lnTo>
                      <a:pt x="319" y="10"/>
                    </a:lnTo>
                    <a:lnTo>
                      <a:pt x="310" y="15"/>
                    </a:lnTo>
                    <a:lnTo>
                      <a:pt x="300" y="18"/>
                    </a:lnTo>
                    <a:lnTo>
                      <a:pt x="290" y="22"/>
                    </a:lnTo>
                    <a:lnTo>
                      <a:pt x="281" y="25"/>
                    </a:lnTo>
                    <a:lnTo>
                      <a:pt x="271" y="28"/>
                    </a:lnTo>
                    <a:lnTo>
                      <a:pt x="261" y="31"/>
                    </a:lnTo>
                    <a:lnTo>
                      <a:pt x="252" y="33"/>
                    </a:lnTo>
                    <a:lnTo>
                      <a:pt x="247" y="38"/>
                    </a:lnTo>
                    <a:lnTo>
                      <a:pt x="241" y="41"/>
                    </a:lnTo>
                    <a:lnTo>
                      <a:pt x="234" y="44"/>
                    </a:lnTo>
                    <a:lnTo>
                      <a:pt x="227" y="46"/>
                    </a:lnTo>
                    <a:lnTo>
                      <a:pt x="218" y="48"/>
                    </a:lnTo>
                    <a:lnTo>
                      <a:pt x="211" y="51"/>
                    </a:lnTo>
                    <a:lnTo>
                      <a:pt x="203" y="52"/>
                    </a:lnTo>
                    <a:lnTo>
                      <a:pt x="196" y="55"/>
                    </a:lnTo>
                    <a:lnTo>
                      <a:pt x="186" y="51"/>
                    </a:lnTo>
                    <a:lnTo>
                      <a:pt x="176" y="49"/>
                    </a:lnTo>
                    <a:lnTo>
                      <a:pt x="167" y="51"/>
                    </a:lnTo>
                    <a:lnTo>
                      <a:pt x="157" y="55"/>
                    </a:lnTo>
                    <a:lnTo>
                      <a:pt x="149" y="59"/>
                    </a:lnTo>
                    <a:lnTo>
                      <a:pt x="140" y="65"/>
                    </a:lnTo>
                    <a:lnTo>
                      <a:pt x="130" y="69"/>
                    </a:lnTo>
                    <a:lnTo>
                      <a:pt x="121" y="72"/>
                    </a:lnTo>
                    <a:lnTo>
                      <a:pt x="107" y="77"/>
                    </a:lnTo>
                    <a:lnTo>
                      <a:pt x="91" y="81"/>
                    </a:lnTo>
                    <a:lnTo>
                      <a:pt x="77" y="85"/>
                    </a:lnTo>
                    <a:lnTo>
                      <a:pt x="61" y="88"/>
                    </a:lnTo>
                    <a:lnTo>
                      <a:pt x="45" y="93"/>
                    </a:lnTo>
                    <a:lnTo>
                      <a:pt x="31" y="95"/>
                    </a:lnTo>
                    <a:lnTo>
                      <a:pt x="15" y="98"/>
                    </a:lnTo>
                    <a:lnTo>
                      <a:pt x="0" y="101"/>
                    </a:lnTo>
                    <a:lnTo>
                      <a:pt x="29" y="94"/>
                    </a:lnTo>
                    <a:lnTo>
                      <a:pt x="58" y="85"/>
                    </a:lnTo>
                    <a:lnTo>
                      <a:pt x="87" y="77"/>
                    </a:lnTo>
                    <a:lnTo>
                      <a:pt x="114" y="67"/>
                    </a:lnTo>
                    <a:lnTo>
                      <a:pt x="143" y="57"/>
                    </a:lnTo>
                    <a:lnTo>
                      <a:pt x="170" y="46"/>
                    </a:lnTo>
                    <a:lnTo>
                      <a:pt x="199" y="36"/>
                    </a:lnTo>
                    <a:lnTo>
                      <a:pt x="228" y="28"/>
                    </a:lnTo>
                    <a:lnTo>
                      <a:pt x="241" y="23"/>
                    </a:lnTo>
                    <a:lnTo>
                      <a:pt x="252" y="18"/>
                    </a:lnTo>
                    <a:lnTo>
                      <a:pt x="264" y="12"/>
                    </a:lnTo>
                    <a:lnTo>
                      <a:pt x="275" y="6"/>
                    </a:lnTo>
                    <a:lnTo>
                      <a:pt x="288" y="2"/>
                    </a:lnTo>
                    <a:lnTo>
                      <a:pt x="300" y="0"/>
                    </a:lnTo>
                    <a:lnTo>
                      <a:pt x="314" y="2"/>
                    </a:lnTo>
                    <a:lnTo>
                      <a:pt x="327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0" name="Freeform 236"/>
              <p:cNvSpPr>
                <a:spLocks/>
              </p:cNvSpPr>
              <p:nvPr/>
            </p:nvSpPr>
            <p:spPr bwMode="auto">
              <a:xfrm flipH="1">
                <a:off x="5193" y="2628"/>
                <a:ext cx="7" cy="21"/>
              </a:xfrm>
              <a:custGeom>
                <a:avLst/>
                <a:gdLst>
                  <a:gd name="T0" fmla="*/ 1 w 12"/>
                  <a:gd name="T1" fmla="*/ 1 h 36"/>
                  <a:gd name="T2" fmla="*/ 1 w 12"/>
                  <a:gd name="T3" fmla="*/ 1 h 36"/>
                  <a:gd name="T4" fmla="*/ 1 w 12"/>
                  <a:gd name="T5" fmla="*/ 1 h 36"/>
                  <a:gd name="T6" fmla="*/ 0 w 12"/>
                  <a:gd name="T7" fmla="*/ 1 h 36"/>
                  <a:gd name="T8" fmla="*/ 1 w 12"/>
                  <a:gd name="T9" fmla="*/ 1 h 36"/>
                  <a:gd name="T10" fmla="*/ 1 w 12"/>
                  <a:gd name="T11" fmla="*/ 0 h 36"/>
                  <a:gd name="T12" fmla="*/ 1 w 12"/>
                  <a:gd name="T13" fmla="*/ 1 h 36"/>
                  <a:gd name="T14" fmla="*/ 1 w 12"/>
                  <a:gd name="T15" fmla="*/ 1 h 36"/>
                  <a:gd name="T16" fmla="*/ 1 w 12"/>
                  <a:gd name="T17" fmla="*/ 1 h 36"/>
                  <a:gd name="T18" fmla="*/ 1 w 12"/>
                  <a:gd name="T19" fmla="*/ 1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6">
                    <a:moveTo>
                      <a:pt x="11" y="32"/>
                    </a:moveTo>
                    <a:lnTo>
                      <a:pt x="8" y="36"/>
                    </a:lnTo>
                    <a:lnTo>
                      <a:pt x="2" y="29"/>
                    </a:lnTo>
                    <a:lnTo>
                      <a:pt x="0" y="20"/>
                    </a:lnTo>
                    <a:lnTo>
                      <a:pt x="2" y="10"/>
                    </a:lnTo>
                    <a:lnTo>
                      <a:pt x="2" y="0"/>
                    </a:lnTo>
                    <a:lnTo>
                      <a:pt x="11" y="6"/>
                    </a:lnTo>
                    <a:lnTo>
                      <a:pt x="12" y="13"/>
                    </a:lnTo>
                    <a:lnTo>
                      <a:pt x="11" y="23"/>
                    </a:lnTo>
                    <a:lnTo>
                      <a:pt x="11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1" name="Freeform 237"/>
              <p:cNvSpPr>
                <a:spLocks/>
              </p:cNvSpPr>
              <p:nvPr/>
            </p:nvSpPr>
            <p:spPr bwMode="auto">
              <a:xfrm flipH="1">
                <a:off x="4576" y="2630"/>
                <a:ext cx="151" cy="60"/>
              </a:xfrm>
              <a:custGeom>
                <a:avLst/>
                <a:gdLst>
                  <a:gd name="T0" fmla="*/ 4 w 258"/>
                  <a:gd name="T1" fmla="*/ 1 h 102"/>
                  <a:gd name="T2" fmla="*/ 4 w 258"/>
                  <a:gd name="T3" fmla="*/ 1 h 102"/>
                  <a:gd name="T4" fmla="*/ 3 w 258"/>
                  <a:gd name="T5" fmla="*/ 1 h 102"/>
                  <a:gd name="T6" fmla="*/ 3 w 258"/>
                  <a:gd name="T7" fmla="*/ 1 h 102"/>
                  <a:gd name="T8" fmla="*/ 2 w 258"/>
                  <a:gd name="T9" fmla="*/ 1 h 102"/>
                  <a:gd name="T10" fmla="*/ 2 w 258"/>
                  <a:gd name="T11" fmla="*/ 1 h 102"/>
                  <a:gd name="T12" fmla="*/ 1 w 258"/>
                  <a:gd name="T13" fmla="*/ 1 h 102"/>
                  <a:gd name="T14" fmla="*/ 1 w 258"/>
                  <a:gd name="T15" fmla="*/ 1 h 102"/>
                  <a:gd name="T16" fmla="*/ 1 w 258"/>
                  <a:gd name="T17" fmla="*/ 1 h 102"/>
                  <a:gd name="T18" fmla="*/ 1 w 258"/>
                  <a:gd name="T19" fmla="*/ 1 h 102"/>
                  <a:gd name="T20" fmla="*/ 1 w 258"/>
                  <a:gd name="T21" fmla="*/ 1 h 102"/>
                  <a:gd name="T22" fmla="*/ 1 w 258"/>
                  <a:gd name="T23" fmla="*/ 1 h 102"/>
                  <a:gd name="T24" fmla="*/ 1 w 258"/>
                  <a:gd name="T25" fmla="*/ 1 h 102"/>
                  <a:gd name="T26" fmla="*/ 0 w 258"/>
                  <a:gd name="T27" fmla="*/ 1 h 102"/>
                  <a:gd name="T28" fmla="*/ 1 w 258"/>
                  <a:gd name="T29" fmla="*/ 1 h 102"/>
                  <a:gd name="T30" fmla="*/ 1 w 258"/>
                  <a:gd name="T31" fmla="*/ 1 h 102"/>
                  <a:gd name="T32" fmla="*/ 1 w 258"/>
                  <a:gd name="T33" fmla="*/ 1 h 102"/>
                  <a:gd name="T34" fmla="*/ 1 w 258"/>
                  <a:gd name="T35" fmla="*/ 1 h 102"/>
                  <a:gd name="T36" fmla="*/ 1 w 258"/>
                  <a:gd name="T37" fmla="*/ 1 h 102"/>
                  <a:gd name="T38" fmla="*/ 2 w 258"/>
                  <a:gd name="T39" fmla="*/ 1 h 102"/>
                  <a:gd name="T40" fmla="*/ 2 w 258"/>
                  <a:gd name="T41" fmla="*/ 1 h 102"/>
                  <a:gd name="T42" fmla="*/ 2 w 258"/>
                  <a:gd name="T43" fmla="*/ 1 h 102"/>
                  <a:gd name="T44" fmla="*/ 2 w 258"/>
                  <a:gd name="T45" fmla="*/ 1 h 102"/>
                  <a:gd name="T46" fmla="*/ 2 w 258"/>
                  <a:gd name="T47" fmla="*/ 1 h 102"/>
                  <a:gd name="T48" fmla="*/ 3 w 258"/>
                  <a:gd name="T49" fmla="*/ 1 h 102"/>
                  <a:gd name="T50" fmla="*/ 3 w 258"/>
                  <a:gd name="T51" fmla="*/ 1 h 102"/>
                  <a:gd name="T52" fmla="*/ 3 w 258"/>
                  <a:gd name="T53" fmla="*/ 1 h 102"/>
                  <a:gd name="T54" fmla="*/ 3 w 258"/>
                  <a:gd name="T55" fmla="*/ 0 h 102"/>
                  <a:gd name="T56" fmla="*/ 4 w 258"/>
                  <a:gd name="T57" fmla="*/ 0 h 102"/>
                  <a:gd name="T58" fmla="*/ 4 w 258"/>
                  <a:gd name="T59" fmla="*/ 1 h 10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58" h="102">
                    <a:moveTo>
                      <a:pt x="258" y="6"/>
                    </a:moveTo>
                    <a:lnTo>
                      <a:pt x="246" y="16"/>
                    </a:lnTo>
                    <a:lnTo>
                      <a:pt x="219" y="27"/>
                    </a:lnTo>
                    <a:lnTo>
                      <a:pt x="190" y="39"/>
                    </a:lnTo>
                    <a:lnTo>
                      <a:pt x="163" y="52"/>
                    </a:lnTo>
                    <a:lnTo>
                      <a:pt x="134" y="63"/>
                    </a:lnTo>
                    <a:lnTo>
                      <a:pt x="105" y="75"/>
                    </a:lnTo>
                    <a:lnTo>
                      <a:pt x="78" y="85"/>
                    </a:lnTo>
                    <a:lnTo>
                      <a:pt x="47" y="95"/>
                    </a:lnTo>
                    <a:lnTo>
                      <a:pt x="19" y="102"/>
                    </a:lnTo>
                    <a:lnTo>
                      <a:pt x="14" y="101"/>
                    </a:lnTo>
                    <a:lnTo>
                      <a:pt x="10" y="96"/>
                    </a:lnTo>
                    <a:lnTo>
                      <a:pt x="4" y="93"/>
                    </a:lnTo>
                    <a:lnTo>
                      <a:pt x="0" y="92"/>
                    </a:lnTo>
                    <a:lnTo>
                      <a:pt x="19" y="85"/>
                    </a:lnTo>
                    <a:lnTo>
                      <a:pt x="39" y="78"/>
                    </a:lnTo>
                    <a:lnTo>
                      <a:pt x="57" y="72"/>
                    </a:lnTo>
                    <a:lnTo>
                      <a:pt x="78" y="65"/>
                    </a:lnTo>
                    <a:lnTo>
                      <a:pt x="96" y="59"/>
                    </a:lnTo>
                    <a:lnTo>
                      <a:pt x="115" y="52"/>
                    </a:lnTo>
                    <a:lnTo>
                      <a:pt x="134" y="43"/>
                    </a:lnTo>
                    <a:lnTo>
                      <a:pt x="153" y="33"/>
                    </a:lnTo>
                    <a:lnTo>
                      <a:pt x="165" y="29"/>
                    </a:lnTo>
                    <a:lnTo>
                      <a:pt x="178" y="23"/>
                    </a:lnTo>
                    <a:lnTo>
                      <a:pt x="190" y="16"/>
                    </a:lnTo>
                    <a:lnTo>
                      <a:pt x="203" y="9"/>
                    </a:lnTo>
                    <a:lnTo>
                      <a:pt x="216" y="3"/>
                    </a:lnTo>
                    <a:lnTo>
                      <a:pt x="229" y="0"/>
                    </a:lnTo>
                    <a:lnTo>
                      <a:pt x="243" y="0"/>
                    </a:lnTo>
                    <a:lnTo>
                      <a:pt x="258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2" name="Freeform 238"/>
              <p:cNvSpPr>
                <a:spLocks/>
              </p:cNvSpPr>
              <p:nvPr/>
            </p:nvSpPr>
            <p:spPr bwMode="auto">
              <a:xfrm flipH="1">
                <a:off x="5329" y="2637"/>
                <a:ext cx="7" cy="47"/>
              </a:xfrm>
              <a:custGeom>
                <a:avLst/>
                <a:gdLst>
                  <a:gd name="T0" fmla="*/ 1 w 13"/>
                  <a:gd name="T1" fmla="*/ 1 h 80"/>
                  <a:gd name="T2" fmla="*/ 1 w 13"/>
                  <a:gd name="T3" fmla="*/ 1 h 80"/>
                  <a:gd name="T4" fmla="*/ 1 w 13"/>
                  <a:gd name="T5" fmla="*/ 1 h 80"/>
                  <a:gd name="T6" fmla="*/ 1 w 13"/>
                  <a:gd name="T7" fmla="*/ 1 h 80"/>
                  <a:gd name="T8" fmla="*/ 1 w 13"/>
                  <a:gd name="T9" fmla="*/ 1 h 80"/>
                  <a:gd name="T10" fmla="*/ 1 w 13"/>
                  <a:gd name="T11" fmla="*/ 1 h 80"/>
                  <a:gd name="T12" fmla="*/ 1 w 13"/>
                  <a:gd name="T13" fmla="*/ 1 h 80"/>
                  <a:gd name="T14" fmla="*/ 1 w 13"/>
                  <a:gd name="T15" fmla="*/ 1 h 80"/>
                  <a:gd name="T16" fmla="*/ 0 w 13"/>
                  <a:gd name="T17" fmla="*/ 0 h 80"/>
                  <a:gd name="T18" fmla="*/ 1 w 13"/>
                  <a:gd name="T19" fmla="*/ 0 h 80"/>
                  <a:gd name="T20" fmla="*/ 1 w 13"/>
                  <a:gd name="T21" fmla="*/ 1 h 80"/>
                  <a:gd name="T22" fmla="*/ 1 w 13"/>
                  <a:gd name="T23" fmla="*/ 1 h 80"/>
                  <a:gd name="T24" fmla="*/ 1 w 13"/>
                  <a:gd name="T25" fmla="*/ 1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80">
                    <a:moveTo>
                      <a:pt x="9" y="10"/>
                    </a:moveTo>
                    <a:lnTo>
                      <a:pt x="12" y="27"/>
                    </a:lnTo>
                    <a:lnTo>
                      <a:pt x="13" y="44"/>
                    </a:lnTo>
                    <a:lnTo>
                      <a:pt x="12" y="63"/>
                    </a:lnTo>
                    <a:lnTo>
                      <a:pt x="9" y="80"/>
                    </a:lnTo>
                    <a:lnTo>
                      <a:pt x="4" y="60"/>
                    </a:lnTo>
                    <a:lnTo>
                      <a:pt x="3" y="39"/>
                    </a:lnTo>
                    <a:lnTo>
                      <a:pt x="2" y="19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3"/>
                    </a:lnTo>
                    <a:lnTo>
                      <a:pt x="7" y="7"/>
                    </a:lnTo>
                    <a:lnTo>
                      <a:pt x="9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3" name="Freeform 239"/>
              <p:cNvSpPr>
                <a:spLocks/>
              </p:cNvSpPr>
              <p:nvPr/>
            </p:nvSpPr>
            <p:spPr bwMode="auto">
              <a:xfrm flipH="1">
                <a:off x="5281" y="2638"/>
                <a:ext cx="37" cy="66"/>
              </a:xfrm>
              <a:custGeom>
                <a:avLst/>
                <a:gdLst>
                  <a:gd name="T0" fmla="*/ 1 w 62"/>
                  <a:gd name="T1" fmla="*/ 1 h 113"/>
                  <a:gd name="T2" fmla="*/ 1 w 62"/>
                  <a:gd name="T3" fmla="*/ 1 h 113"/>
                  <a:gd name="T4" fmla="*/ 1 w 62"/>
                  <a:gd name="T5" fmla="*/ 1 h 113"/>
                  <a:gd name="T6" fmla="*/ 1 w 62"/>
                  <a:gd name="T7" fmla="*/ 1 h 113"/>
                  <a:gd name="T8" fmla="*/ 1 w 62"/>
                  <a:gd name="T9" fmla="*/ 1 h 113"/>
                  <a:gd name="T10" fmla="*/ 1 w 62"/>
                  <a:gd name="T11" fmla="*/ 1 h 113"/>
                  <a:gd name="T12" fmla="*/ 1 w 62"/>
                  <a:gd name="T13" fmla="*/ 1 h 113"/>
                  <a:gd name="T14" fmla="*/ 1 w 62"/>
                  <a:gd name="T15" fmla="*/ 1 h 113"/>
                  <a:gd name="T16" fmla="*/ 1 w 62"/>
                  <a:gd name="T17" fmla="*/ 1 h 113"/>
                  <a:gd name="T18" fmla="*/ 1 w 62"/>
                  <a:gd name="T19" fmla="*/ 1 h 113"/>
                  <a:gd name="T20" fmla="*/ 1 w 62"/>
                  <a:gd name="T21" fmla="*/ 1 h 113"/>
                  <a:gd name="T22" fmla="*/ 1 w 62"/>
                  <a:gd name="T23" fmla="*/ 1 h 113"/>
                  <a:gd name="T24" fmla="*/ 1 w 62"/>
                  <a:gd name="T25" fmla="*/ 1 h 113"/>
                  <a:gd name="T26" fmla="*/ 1 w 62"/>
                  <a:gd name="T27" fmla="*/ 1 h 113"/>
                  <a:gd name="T28" fmla="*/ 1 w 62"/>
                  <a:gd name="T29" fmla="*/ 1 h 113"/>
                  <a:gd name="T30" fmla="*/ 1 w 62"/>
                  <a:gd name="T31" fmla="*/ 1 h 113"/>
                  <a:gd name="T32" fmla="*/ 1 w 62"/>
                  <a:gd name="T33" fmla="*/ 1 h 113"/>
                  <a:gd name="T34" fmla="*/ 1 w 62"/>
                  <a:gd name="T35" fmla="*/ 1 h 113"/>
                  <a:gd name="T36" fmla="*/ 1 w 62"/>
                  <a:gd name="T37" fmla="*/ 1 h 113"/>
                  <a:gd name="T38" fmla="*/ 1 w 62"/>
                  <a:gd name="T39" fmla="*/ 1 h 113"/>
                  <a:gd name="T40" fmla="*/ 1 w 62"/>
                  <a:gd name="T41" fmla="*/ 1 h 113"/>
                  <a:gd name="T42" fmla="*/ 1 w 62"/>
                  <a:gd name="T43" fmla="*/ 1 h 113"/>
                  <a:gd name="T44" fmla="*/ 1 w 62"/>
                  <a:gd name="T45" fmla="*/ 1 h 113"/>
                  <a:gd name="T46" fmla="*/ 1 w 62"/>
                  <a:gd name="T47" fmla="*/ 1 h 113"/>
                  <a:gd name="T48" fmla="*/ 1 w 62"/>
                  <a:gd name="T49" fmla="*/ 1 h 113"/>
                  <a:gd name="T50" fmla="*/ 1 w 62"/>
                  <a:gd name="T51" fmla="*/ 2 h 113"/>
                  <a:gd name="T52" fmla="*/ 0 w 62"/>
                  <a:gd name="T53" fmla="*/ 2 h 113"/>
                  <a:gd name="T54" fmla="*/ 0 w 62"/>
                  <a:gd name="T55" fmla="*/ 1 h 113"/>
                  <a:gd name="T56" fmla="*/ 0 w 62"/>
                  <a:gd name="T57" fmla="*/ 1 h 113"/>
                  <a:gd name="T58" fmla="*/ 1 w 62"/>
                  <a:gd name="T59" fmla="*/ 1 h 113"/>
                  <a:gd name="T60" fmla="*/ 1 w 62"/>
                  <a:gd name="T61" fmla="*/ 0 h 113"/>
                  <a:gd name="T62" fmla="*/ 1 w 62"/>
                  <a:gd name="T63" fmla="*/ 1 h 1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2" h="113">
                    <a:moveTo>
                      <a:pt x="13" y="2"/>
                    </a:moveTo>
                    <a:lnTo>
                      <a:pt x="8" y="23"/>
                    </a:lnTo>
                    <a:lnTo>
                      <a:pt x="10" y="43"/>
                    </a:lnTo>
                    <a:lnTo>
                      <a:pt x="13" y="65"/>
                    </a:lnTo>
                    <a:lnTo>
                      <a:pt x="16" y="85"/>
                    </a:lnTo>
                    <a:lnTo>
                      <a:pt x="21" y="91"/>
                    </a:lnTo>
                    <a:lnTo>
                      <a:pt x="29" y="95"/>
                    </a:lnTo>
                    <a:lnTo>
                      <a:pt x="36" y="97"/>
                    </a:lnTo>
                    <a:lnTo>
                      <a:pt x="43" y="95"/>
                    </a:lnTo>
                    <a:lnTo>
                      <a:pt x="50" y="78"/>
                    </a:lnTo>
                    <a:lnTo>
                      <a:pt x="55" y="59"/>
                    </a:lnTo>
                    <a:lnTo>
                      <a:pt x="57" y="42"/>
                    </a:lnTo>
                    <a:lnTo>
                      <a:pt x="57" y="20"/>
                    </a:lnTo>
                    <a:lnTo>
                      <a:pt x="62" y="20"/>
                    </a:lnTo>
                    <a:lnTo>
                      <a:pt x="60" y="41"/>
                    </a:lnTo>
                    <a:lnTo>
                      <a:pt x="56" y="62"/>
                    </a:lnTo>
                    <a:lnTo>
                      <a:pt x="52" y="84"/>
                    </a:lnTo>
                    <a:lnTo>
                      <a:pt x="47" y="104"/>
                    </a:lnTo>
                    <a:lnTo>
                      <a:pt x="42" y="105"/>
                    </a:lnTo>
                    <a:lnTo>
                      <a:pt x="36" y="105"/>
                    </a:lnTo>
                    <a:lnTo>
                      <a:pt x="29" y="104"/>
                    </a:lnTo>
                    <a:lnTo>
                      <a:pt x="23" y="104"/>
                    </a:lnTo>
                    <a:lnTo>
                      <a:pt x="17" y="103"/>
                    </a:lnTo>
                    <a:lnTo>
                      <a:pt x="11" y="104"/>
                    </a:lnTo>
                    <a:lnTo>
                      <a:pt x="7" y="107"/>
                    </a:lnTo>
                    <a:lnTo>
                      <a:pt x="3" y="113"/>
                    </a:lnTo>
                    <a:lnTo>
                      <a:pt x="0" y="108"/>
                    </a:lnTo>
                    <a:lnTo>
                      <a:pt x="0" y="82"/>
                    </a:lnTo>
                    <a:lnTo>
                      <a:pt x="0" y="54"/>
                    </a:lnTo>
                    <a:lnTo>
                      <a:pt x="1" y="26"/>
                    </a:lnTo>
                    <a:lnTo>
                      <a:pt x="4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4" name="Freeform 240"/>
              <p:cNvSpPr>
                <a:spLocks/>
              </p:cNvSpPr>
              <p:nvPr/>
            </p:nvSpPr>
            <p:spPr bwMode="auto">
              <a:xfrm flipH="1">
                <a:off x="4543" y="2638"/>
                <a:ext cx="194" cy="78"/>
              </a:xfrm>
              <a:custGeom>
                <a:avLst/>
                <a:gdLst>
                  <a:gd name="T0" fmla="*/ 5 w 331"/>
                  <a:gd name="T1" fmla="*/ 1 h 133"/>
                  <a:gd name="T2" fmla="*/ 5 w 331"/>
                  <a:gd name="T3" fmla="*/ 1 h 133"/>
                  <a:gd name="T4" fmla="*/ 4 w 331"/>
                  <a:gd name="T5" fmla="*/ 1 h 133"/>
                  <a:gd name="T6" fmla="*/ 4 w 331"/>
                  <a:gd name="T7" fmla="*/ 1 h 133"/>
                  <a:gd name="T8" fmla="*/ 4 w 331"/>
                  <a:gd name="T9" fmla="*/ 1 h 133"/>
                  <a:gd name="T10" fmla="*/ 4 w 331"/>
                  <a:gd name="T11" fmla="*/ 1 h 133"/>
                  <a:gd name="T12" fmla="*/ 3 w 331"/>
                  <a:gd name="T13" fmla="*/ 1 h 133"/>
                  <a:gd name="T14" fmla="*/ 3 w 331"/>
                  <a:gd name="T15" fmla="*/ 1 h 133"/>
                  <a:gd name="T16" fmla="*/ 3 w 331"/>
                  <a:gd name="T17" fmla="*/ 1 h 133"/>
                  <a:gd name="T18" fmla="*/ 3 w 331"/>
                  <a:gd name="T19" fmla="*/ 1 h 133"/>
                  <a:gd name="T20" fmla="*/ 2 w 331"/>
                  <a:gd name="T21" fmla="*/ 1 h 133"/>
                  <a:gd name="T22" fmla="*/ 2 w 331"/>
                  <a:gd name="T23" fmla="*/ 1 h 133"/>
                  <a:gd name="T24" fmla="*/ 2 w 331"/>
                  <a:gd name="T25" fmla="*/ 1 h 133"/>
                  <a:gd name="T26" fmla="*/ 2 w 331"/>
                  <a:gd name="T27" fmla="*/ 2 h 133"/>
                  <a:gd name="T28" fmla="*/ 1 w 331"/>
                  <a:gd name="T29" fmla="*/ 2 h 133"/>
                  <a:gd name="T30" fmla="*/ 1 w 331"/>
                  <a:gd name="T31" fmla="*/ 2 h 133"/>
                  <a:gd name="T32" fmla="*/ 1 w 331"/>
                  <a:gd name="T33" fmla="*/ 2 h 133"/>
                  <a:gd name="T34" fmla="*/ 1 w 331"/>
                  <a:gd name="T35" fmla="*/ 2 h 133"/>
                  <a:gd name="T36" fmla="*/ 1 w 331"/>
                  <a:gd name="T37" fmla="*/ 2 h 133"/>
                  <a:gd name="T38" fmla="*/ 1 w 331"/>
                  <a:gd name="T39" fmla="*/ 2 h 133"/>
                  <a:gd name="T40" fmla="*/ 1 w 331"/>
                  <a:gd name="T41" fmla="*/ 2 h 133"/>
                  <a:gd name="T42" fmla="*/ 1 w 331"/>
                  <a:gd name="T43" fmla="*/ 2 h 133"/>
                  <a:gd name="T44" fmla="*/ 1 w 331"/>
                  <a:gd name="T45" fmla="*/ 2 h 133"/>
                  <a:gd name="T46" fmla="*/ 1 w 331"/>
                  <a:gd name="T47" fmla="*/ 2 h 133"/>
                  <a:gd name="T48" fmla="*/ 1 w 331"/>
                  <a:gd name="T49" fmla="*/ 2 h 133"/>
                  <a:gd name="T50" fmla="*/ 0 w 331"/>
                  <a:gd name="T51" fmla="*/ 2 h 133"/>
                  <a:gd name="T52" fmla="*/ 1 w 331"/>
                  <a:gd name="T53" fmla="*/ 2 h 133"/>
                  <a:gd name="T54" fmla="*/ 1 w 331"/>
                  <a:gd name="T55" fmla="*/ 2 h 133"/>
                  <a:gd name="T56" fmla="*/ 1 w 331"/>
                  <a:gd name="T57" fmla="*/ 2 h 133"/>
                  <a:gd name="T58" fmla="*/ 1 w 331"/>
                  <a:gd name="T59" fmla="*/ 2 h 133"/>
                  <a:gd name="T60" fmla="*/ 1 w 331"/>
                  <a:gd name="T61" fmla="*/ 2 h 133"/>
                  <a:gd name="T62" fmla="*/ 1 w 331"/>
                  <a:gd name="T63" fmla="*/ 1 h 133"/>
                  <a:gd name="T64" fmla="*/ 1 w 331"/>
                  <a:gd name="T65" fmla="*/ 1 h 133"/>
                  <a:gd name="T66" fmla="*/ 1 w 331"/>
                  <a:gd name="T67" fmla="*/ 1 h 133"/>
                  <a:gd name="T68" fmla="*/ 2 w 331"/>
                  <a:gd name="T69" fmla="*/ 1 h 133"/>
                  <a:gd name="T70" fmla="*/ 2 w 331"/>
                  <a:gd name="T71" fmla="*/ 1 h 133"/>
                  <a:gd name="T72" fmla="*/ 2 w 331"/>
                  <a:gd name="T73" fmla="*/ 1 h 133"/>
                  <a:gd name="T74" fmla="*/ 3 w 331"/>
                  <a:gd name="T75" fmla="*/ 1 h 133"/>
                  <a:gd name="T76" fmla="*/ 3 w 331"/>
                  <a:gd name="T77" fmla="*/ 1 h 133"/>
                  <a:gd name="T78" fmla="*/ 4 w 331"/>
                  <a:gd name="T79" fmla="*/ 1 h 133"/>
                  <a:gd name="T80" fmla="*/ 4 w 331"/>
                  <a:gd name="T81" fmla="*/ 1 h 133"/>
                  <a:gd name="T82" fmla="*/ 4 w 331"/>
                  <a:gd name="T83" fmla="*/ 0 h 133"/>
                  <a:gd name="T84" fmla="*/ 5 w 331"/>
                  <a:gd name="T85" fmla="*/ 1 h 133"/>
                  <a:gd name="T86" fmla="*/ 5 w 331"/>
                  <a:gd name="T87" fmla="*/ 1 h 1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1" h="133">
                    <a:moveTo>
                      <a:pt x="331" y="7"/>
                    </a:moveTo>
                    <a:lnTo>
                      <a:pt x="315" y="15"/>
                    </a:lnTo>
                    <a:lnTo>
                      <a:pt x="298" y="23"/>
                    </a:lnTo>
                    <a:lnTo>
                      <a:pt x="282" y="32"/>
                    </a:lnTo>
                    <a:lnTo>
                      <a:pt x="266" y="39"/>
                    </a:lnTo>
                    <a:lnTo>
                      <a:pt x="251" y="48"/>
                    </a:lnTo>
                    <a:lnTo>
                      <a:pt x="233" y="56"/>
                    </a:lnTo>
                    <a:lnTo>
                      <a:pt x="217" y="65"/>
                    </a:lnTo>
                    <a:lnTo>
                      <a:pt x="202" y="74"/>
                    </a:lnTo>
                    <a:lnTo>
                      <a:pt x="184" y="81"/>
                    </a:lnTo>
                    <a:lnTo>
                      <a:pt x="169" y="88"/>
                    </a:lnTo>
                    <a:lnTo>
                      <a:pt x="151" y="95"/>
                    </a:lnTo>
                    <a:lnTo>
                      <a:pt x="135" y="103"/>
                    </a:lnTo>
                    <a:lnTo>
                      <a:pt x="118" y="108"/>
                    </a:lnTo>
                    <a:lnTo>
                      <a:pt x="101" y="114"/>
                    </a:lnTo>
                    <a:lnTo>
                      <a:pt x="82" y="118"/>
                    </a:lnTo>
                    <a:lnTo>
                      <a:pt x="65" y="123"/>
                    </a:lnTo>
                    <a:lnTo>
                      <a:pt x="58" y="124"/>
                    </a:lnTo>
                    <a:lnTo>
                      <a:pt x="50" y="126"/>
                    </a:lnTo>
                    <a:lnTo>
                      <a:pt x="43" y="128"/>
                    </a:lnTo>
                    <a:lnTo>
                      <a:pt x="37" y="131"/>
                    </a:lnTo>
                    <a:lnTo>
                      <a:pt x="30" y="133"/>
                    </a:lnTo>
                    <a:lnTo>
                      <a:pt x="25" y="133"/>
                    </a:lnTo>
                    <a:lnTo>
                      <a:pt x="17" y="131"/>
                    </a:lnTo>
                    <a:lnTo>
                      <a:pt x="12" y="127"/>
                    </a:lnTo>
                    <a:lnTo>
                      <a:pt x="0" y="126"/>
                    </a:lnTo>
                    <a:lnTo>
                      <a:pt x="10" y="121"/>
                    </a:lnTo>
                    <a:lnTo>
                      <a:pt x="22" y="117"/>
                    </a:lnTo>
                    <a:lnTo>
                      <a:pt x="35" y="114"/>
                    </a:lnTo>
                    <a:lnTo>
                      <a:pt x="46" y="111"/>
                    </a:lnTo>
                    <a:lnTo>
                      <a:pt x="59" y="107"/>
                    </a:lnTo>
                    <a:lnTo>
                      <a:pt x="72" y="104"/>
                    </a:lnTo>
                    <a:lnTo>
                      <a:pt x="84" y="101"/>
                    </a:lnTo>
                    <a:lnTo>
                      <a:pt x="95" y="97"/>
                    </a:lnTo>
                    <a:lnTo>
                      <a:pt x="122" y="85"/>
                    </a:lnTo>
                    <a:lnTo>
                      <a:pt x="148" y="74"/>
                    </a:lnTo>
                    <a:lnTo>
                      <a:pt x="176" y="61"/>
                    </a:lnTo>
                    <a:lnTo>
                      <a:pt x="202" y="49"/>
                    </a:lnTo>
                    <a:lnTo>
                      <a:pt x="229" y="38"/>
                    </a:lnTo>
                    <a:lnTo>
                      <a:pt x="255" y="25"/>
                    </a:lnTo>
                    <a:lnTo>
                      <a:pt x="281" y="13"/>
                    </a:lnTo>
                    <a:lnTo>
                      <a:pt x="307" y="0"/>
                    </a:lnTo>
                    <a:lnTo>
                      <a:pt x="331" y="3"/>
                    </a:lnTo>
                    <a:lnTo>
                      <a:pt x="33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5" name="Freeform 241"/>
              <p:cNvSpPr>
                <a:spLocks/>
              </p:cNvSpPr>
              <p:nvPr/>
            </p:nvSpPr>
            <p:spPr bwMode="auto">
              <a:xfrm flipH="1">
                <a:off x="5172" y="2643"/>
                <a:ext cx="9" cy="27"/>
              </a:xfrm>
              <a:custGeom>
                <a:avLst/>
                <a:gdLst>
                  <a:gd name="T0" fmla="*/ 1 w 15"/>
                  <a:gd name="T1" fmla="*/ 1 h 46"/>
                  <a:gd name="T2" fmla="*/ 1 w 15"/>
                  <a:gd name="T3" fmla="*/ 1 h 46"/>
                  <a:gd name="T4" fmla="*/ 0 w 15"/>
                  <a:gd name="T5" fmla="*/ 1 h 46"/>
                  <a:gd name="T6" fmla="*/ 0 w 15"/>
                  <a:gd name="T7" fmla="*/ 1 h 46"/>
                  <a:gd name="T8" fmla="*/ 1 w 15"/>
                  <a:gd name="T9" fmla="*/ 0 h 46"/>
                  <a:gd name="T10" fmla="*/ 1 w 15"/>
                  <a:gd name="T11" fmla="*/ 1 h 46"/>
                  <a:gd name="T12" fmla="*/ 1 w 15"/>
                  <a:gd name="T13" fmla="*/ 1 h 46"/>
                  <a:gd name="T14" fmla="*/ 1 w 15"/>
                  <a:gd name="T15" fmla="*/ 1 h 46"/>
                  <a:gd name="T16" fmla="*/ 1 w 15"/>
                  <a:gd name="T17" fmla="*/ 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46">
                    <a:moveTo>
                      <a:pt x="10" y="46"/>
                    </a:moveTo>
                    <a:lnTo>
                      <a:pt x="3" y="37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2" y="0"/>
                    </a:lnTo>
                    <a:lnTo>
                      <a:pt x="13" y="7"/>
                    </a:lnTo>
                    <a:lnTo>
                      <a:pt x="15" y="19"/>
                    </a:lnTo>
                    <a:lnTo>
                      <a:pt x="12" y="33"/>
                    </a:ln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6" name="Freeform 242"/>
              <p:cNvSpPr>
                <a:spLocks/>
              </p:cNvSpPr>
              <p:nvPr/>
            </p:nvSpPr>
            <p:spPr bwMode="auto">
              <a:xfrm flipH="1">
                <a:off x="4502" y="2646"/>
                <a:ext cx="206" cy="92"/>
              </a:xfrm>
              <a:custGeom>
                <a:avLst/>
                <a:gdLst>
                  <a:gd name="T0" fmla="*/ 5 w 351"/>
                  <a:gd name="T1" fmla="*/ 1 h 157"/>
                  <a:gd name="T2" fmla="*/ 5 w 351"/>
                  <a:gd name="T3" fmla="*/ 1 h 157"/>
                  <a:gd name="T4" fmla="*/ 4 w 351"/>
                  <a:gd name="T5" fmla="*/ 1 h 157"/>
                  <a:gd name="T6" fmla="*/ 4 w 351"/>
                  <a:gd name="T7" fmla="*/ 1 h 157"/>
                  <a:gd name="T8" fmla="*/ 4 w 351"/>
                  <a:gd name="T9" fmla="*/ 1 h 157"/>
                  <a:gd name="T10" fmla="*/ 3 w 351"/>
                  <a:gd name="T11" fmla="*/ 1 h 157"/>
                  <a:gd name="T12" fmla="*/ 3 w 351"/>
                  <a:gd name="T13" fmla="*/ 1 h 157"/>
                  <a:gd name="T14" fmla="*/ 2 w 351"/>
                  <a:gd name="T15" fmla="*/ 1 h 157"/>
                  <a:gd name="T16" fmla="*/ 2 w 351"/>
                  <a:gd name="T17" fmla="*/ 2 h 157"/>
                  <a:gd name="T18" fmla="*/ 2 w 351"/>
                  <a:gd name="T19" fmla="*/ 2 h 157"/>
                  <a:gd name="T20" fmla="*/ 2 w 351"/>
                  <a:gd name="T21" fmla="*/ 2 h 157"/>
                  <a:gd name="T22" fmla="*/ 1 w 351"/>
                  <a:gd name="T23" fmla="*/ 2 h 157"/>
                  <a:gd name="T24" fmla="*/ 1 w 351"/>
                  <a:gd name="T25" fmla="*/ 2 h 157"/>
                  <a:gd name="T26" fmla="*/ 1 w 351"/>
                  <a:gd name="T27" fmla="*/ 2 h 157"/>
                  <a:gd name="T28" fmla="*/ 1 w 351"/>
                  <a:gd name="T29" fmla="*/ 2 h 157"/>
                  <a:gd name="T30" fmla="*/ 1 w 351"/>
                  <a:gd name="T31" fmla="*/ 2 h 157"/>
                  <a:gd name="T32" fmla="*/ 0 w 351"/>
                  <a:gd name="T33" fmla="*/ 2 h 157"/>
                  <a:gd name="T34" fmla="*/ 0 w 351"/>
                  <a:gd name="T35" fmla="*/ 2 h 157"/>
                  <a:gd name="T36" fmla="*/ 1 w 351"/>
                  <a:gd name="T37" fmla="*/ 2 h 157"/>
                  <a:gd name="T38" fmla="*/ 1 w 351"/>
                  <a:gd name="T39" fmla="*/ 2 h 157"/>
                  <a:gd name="T40" fmla="*/ 1 w 351"/>
                  <a:gd name="T41" fmla="*/ 2 h 157"/>
                  <a:gd name="T42" fmla="*/ 1 w 351"/>
                  <a:gd name="T43" fmla="*/ 2 h 157"/>
                  <a:gd name="T44" fmla="*/ 1 w 351"/>
                  <a:gd name="T45" fmla="*/ 2 h 157"/>
                  <a:gd name="T46" fmla="*/ 2 w 351"/>
                  <a:gd name="T47" fmla="*/ 1 h 157"/>
                  <a:gd name="T48" fmla="*/ 2 w 351"/>
                  <a:gd name="T49" fmla="*/ 1 h 157"/>
                  <a:gd name="T50" fmla="*/ 2 w 351"/>
                  <a:gd name="T51" fmla="*/ 1 h 157"/>
                  <a:gd name="T52" fmla="*/ 2 w 351"/>
                  <a:gd name="T53" fmla="*/ 1 h 157"/>
                  <a:gd name="T54" fmla="*/ 3 w 351"/>
                  <a:gd name="T55" fmla="*/ 1 h 157"/>
                  <a:gd name="T56" fmla="*/ 3 w 351"/>
                  <a:gd name="T57" fmla="*/ 1 h 157"/>
                  <a:gd name="T58" fmla="*/ 3 w 351"/>
                  <a:gd name="T59" fmla="*/ 1 h 157"/>
                  <a:gd name="T60" fmla="*/ 4 w 351"/>
                  <a:gd name="T61" fmla="*/ 1 h 157"/>
                  <a:gd name="T62" fmla="*/ 4 w 351"/>
                  <a:gd name="T63" fmla="*/ 1 h 157"/>
                  <a:gd name="T64" fmla="*/ 4 w 351"/>
                  <a:gd name="T65" fmla="*/ 1 h 157"/>
                  <a:gd name="T66" fmla="*/ 4 w 351"/>
                  <a:gd name="T67" fmla="*/ 1 h 157"/>
                  <a:gd name="T68" fmla="*/ 4 w 351"/>
                  <a:gd name="T69" fmla="*/ 1 h 157"/>
                  <a:gd name="T70" fmla="*/ 5 w 351"/>
                  <a:gd name="T71" fmla="*/ 1 h 157"/>
                  <a:gd name="T72" fmla="*/ 5 w 351"/>
                  <a:gd name="T73" fmla="*/ 1 h 157"/>
                  <a:gd name="T74" fmla="*/ 5 w 351"/>
                  <a:gd name="T75" fmla="*/ 0 h 157"/>
                  <a:gd name="T76" fmla="*/ 5 w 351"/>
                  <a:gd name="T77" fmla="*/ 0 h 157"/>
                  <a:gd name="T78" fmla="*/ 5 w 351"/>
                  <a:gd name="T79" fmla="*/ 0 h 157"/>
                  <a:gd name="T80" fmla="*/ 5 w 351"/>
                  <a:gd name="T81" fmla="*/ 1 h 157"/>
                  <a:gd name="T82" fmla="*/ 5 w 351"/>
                  <a:gd name="T83" fmla="*/ 1 h 15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51" h="157">
                    <a:moveTo>
                      <a:pt x="351" y="5"/>
                    </a:moveTo>
                    <a:lnTo>
                      <a:pt x="328" y="22"/>
                    </a:lnTo>
                    <a:lnTo>
                      <a:pt x="304" y="36"/>
                    </a:lnTo>
                    <a:lnTo>
                      <a:pt x="278" y="49"/>
                    </a:lnTo>
                    <a:lnTo>
                      <a:pt x="252" y="61"/>
                    </a:lnTo>
                    <a:lnTo>
                      <a:pt x="226" y="74"/>
                    </a:lnTo>
                    <a:lnTo>
                      <a:pt x="200" y="85"/>
                    </a:lnTo>
                    <a:lnTo>
                      <a:pt x="174" y="100"/>
                    </a:lnTo>
                    <a:lnTo>
                      <a:pt x="150" y="115"/>
                    </a:lnTo>
                    <a:lnTo>
                      <a:pt x="132" y="121"/>
                    </a:lnTo>
                    <a:lnTo>
                      <a:pt x="114" y="128"/>
                    </a:lnTo>
                    <a:lnTo>
                      <a:pt x="95" y="134"/>
                    </a:lnTo>
                    <a:lnTo>
                      <a:pt x="78" y="140"/>
                    </a:lnTo>
                    <a:lnTo>
                      <a:pt x="58" y="146"/>
                    </a:lnTo>
                    <a:lnTo>
                      <a:pt x="39" y="150"/>
                    </a:lnTo>
                    <a:lnTo>
                      <a:pt x="20" y="154"/>
                    </a:lnTo>
                    <a:lnTo>
                      <a:pt x="0" y="157"/>
                    </a:lnTo>
                    <a:lnTo>
                      <a:pt x="0" y="144"/>
                    </a:lnTo>
                    <a:lnTo>
                      <a:pt x="20" y="140"/>
                    </a:lnTo>
                    <a:lnTo>
                      <a:pt x="40" y="134"/>
                    </a:lnTo>
                    <a:lnTo>
                      <a:pt x="59" y="127"/>
                    </a:lnTo>
                    <a:lnTo>
                      <a:pt x="78" y="120"/>
                    </a:lnTo>
                    <a:lnTo>
                      <a:pt x="98" y="113"/>
                    </a:lnTo>
                    <a:lnTo>
                      <a:pt x="117" y="105"/>
                    </a:lnTo>
                    <a:lnTo>
                      <a:pt x="134" y="97"/>
                    </a:lnTo>
                    <a:lnTo>
                      <a:pt x="153" y="88"/>
                    </a:lnTo>
                    <a:lnTo>
                      <a:pt x="171" y="79"/>
                    </a:lnTo>
                    <a:lnTo>
                      <a:pt x="190" y="69"/>
                    </a:lnTo>
                    <a:lnTo>
                      <a:pt x="207" y="61"/>
                    </a:lnTo>
                    <a:lnTo>
                      <a:pt x="226" y="52"/>
                    </a:lnTo>
                    <a:lnTo>
                      <a:pt x="245" y="42"/>
                    </a:lnTo>
                    <a:lnTo>
                      <a:pt x="262" y="33"/>
                    </a:lnTo>
                    <a:lnTo>
                      <a:pt x="281" y="23"/>
                    </a:lnTo>
                    <a:lnTo>
                      <a:pt x="300" y="15"/>
                    </a:lnTo>
                    <a:lnTo>
                      <a:pt x="304" y="9"/>
                    </a:lnTo>
                    <a:lnTo>
                      <a:pt x="310" y="5"/>
                    </a:lnTo>
                    <a:lnTo>
                      <a:pt x="315" y="2"/>
                    </a:lnTo>
                    <a:lnTo>
                      <a:pt x="323" y="0"/>
                    </a:lnTo>
                    <a:lnTo>
                      <a:pt x="330" y="0"/>
                    </a:lnTo>
                    <a:lnTo>
                      <a:pt x="337" y="0"/>
                    </a:lnTo>
                    <a:lnTo>
                      <a:pt x="344" y="2"/>
                    </a:lnTo>
                    <a:lnTo>
                      <a:pt x="35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7" name="Freeform 243"/>
              <p:cNvSpPr>
                <a:spLocks/>
              </p:cNvSpPr>
              <p:nvPr/>
            </p:nvSpPr>
            <p:spPr bwMode="auto">
              <a:xfrm flipH="1">
                <a:off x="4796" y="2650"/>
                <a:ext cx="19" cy="4"/>
              </a:xfrm>
              <a:custGeom>
                <a:avLst/>
                <a:gdLst>
                  <a:gd name="T0" fmla="*/ 1 w 33"/>
                  <a:gd name="T1" fmla="*/ 0 h 8"/>
                  <a:gd name="T2" fmla="*/ 1 w 33"/>
                  <a:gd name="T3" fmla="*/ 1 h 8"/>
                  <a:gd name="T4" fmla="*/ 1 w 33"/>
                  <a:gd name="T5" fmla="*/ 1 h 8"/>
                  <a:gd name="T6" fmla="*/ 1 w 33"/>
                  <a:gd name="T7" fmla="*/ 1 h 8"/>
                  <a:gd name="T8" fmla="*/ 0 w 33"/>
                  <a:gd name="T9" fmla="*/ 1 h 8"/>
                  <a:gd name="T10" fmla="*/ 1 w 33"/>
                  <a:gd name="T11" fmla="*/ 1 h 8"/>
                  <a:gd name="T12" fmla="*/ 1 w 33"/>
                  <a:gd name="T13" fmla="*/ 1 h 8"/>
                  <a:gd name="T14" fmla="*/ 1 w 33"/>
                  <a:gd name="T15" fmla="*/ 1 h 8"/>
                  <a:gd name="T16" fmla="*/ 1 w 3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">
                    <a:moveTo>
                      <a:pt x="33" y="0"/>
                    </a:moveTo>
                    <a:lnTo>
                      <a:pt x="26" y="3"/>
                    </a:lnTo>
                    <a:lnTo>
                      <a:pt x="17" y="6"/>
                    </a:lnTo>
                    <a:lnTo>
                      <a:pt x="9" y="6"/>
                    </a:lnTo>
                    <a:lnTo>
                      <a:pt x="0" y="8"/>
                    </a:lnTo>
                    <a:lnTo>
                      <a:pt x="9" y="6"/>
                    </a:lnTo>
                    <a:lnTo>
                      <a:pt x="17" y="3"/>
                    </a:lnTo>
                    <a:lnTo>
                      <a:pt x="25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8" name="Freeform 244"/>
              <p:cNvSpPr>
                <a:spLocks/>
              </p:cNvSpPr>
              <p:nvPr/>
            </p:nvSpPr>
            <p:spPr bwMode="auto">
              <a:xfrm flipH="1">
                <a:off x="4458" y="2653"/>
                <a:ext cx="246" cy="110"/>
              </a:xfrm>
              <a:custGeom>
                <a:avLst/>
                <a:gdLst>
                  <a:gd name="T0" fmla="*/ 6 w 420"/>
                  <a:gd name="T1" fmla="*/ 1 h 187"/>
                  <a:gd name="T2" fmla="*/ 5 w 420"/>
                  <a:gd name="T3" fmla="*/ 1 h 187"/>
                  <a:gd name="T4" fmla="*/ 5 w 420"/>
                  <a:gd name="T5" fmla="*/ 1 h 187"/>
                  <a:gd name="T6" fmla="*/ 5 w 420"/>
                  <a:gd name="T7" fmla="*/ 1 h 187"/>
                  <a:gd name="T8" fmla="*/ 5 w 420"/>
                  <a:gd name="T9" fmla="*/ 1 h 187"/>
                  <a:gd name="T10" fmla="*/ 4 w 420"/>
                  <a:gd name="T11" fmla="*/ 1 h 187"/>
                  <a:gd name="T12" fmla="*/ 4 w 420"/>
                  <a:gd name="T13" fmla="*/ 1 h 187"/>
                  <a:gd name="T14" fmla="*/ 4 w 420"/>
                  <a:gd name="T15" fmla="*/ 1 h 187"/>
                  <a:gd name="T16" fmla="*/ 3 w 420"/>
                  <a:gd name="T17" fmla="*/ 2 h 187"/>
                  <a:gd name="T18" fmla="*/ 3 w 420"/>
                  <a:gd name="T19" fmla="*/ 2 h 187"/>
                  <a:gd name="T20" fmla="*/ 3 w 420"/>
                  <a:gd name="T21" fmla="*/ 2 h 187"/>
                  <a:gd name="T22" fmla="*/ 2 w 420"/>
                  <a:gd name="T23" fmla="*/ 2 h 187"/>
                  <a:gd name="T24" fmla="*/ 2 w 420"/>
                  <a:gd name="T25" fmla="*/ 2 h 187"/>
                  <a:gd name="T26" fmla="*/ 2 w 420"/>
                  <a:gd name="T27" fmla="*/ 2 h 187"/>
                  <a:gd name="T28" fmla="*/ 1 w 420"/>
                  <a:gd name="T29" fmla="*/ 2 h 187"/>
                  <a:gd name="T30" fmla="*/ 1 w 420"/>
                  <a:gd name="T31" fmla="*/ 2 h 187"/>
                  <a:gd name="T32" fmla="*/ 1 w 420"/>
                  <a:gd name="T33" fmla="*/ 3 h 187"/>
                  <a:gd name="T34" fmla="*/ 1 w 420"/>
                  <a:gd name="T35" fmla="*/ 3 h 187"/>
                  <a:gd name="T36" fmla="*/ 1 w 420"/>
                  <a:gd name="T37" fmla="*/ 3 h 187"/>
                  <a:gd name="T38" fmla="*/ 1 w 420"/>
                  <a:gd name="T39" fmla="*/ 3 h 187"/>
                  <a:gd name="T40" fmla="*/ 0 w 420"/>
                  <a:gd name="T41" fmla="*/ 2 h 187"/>
                  <a:gd name="T42" fmla="*/ 1 w 420"/>
                  <a:gd name="T43" fmla="*/ 2 h 187"/>
                  <a:gd name="T44" fmla="*/ 1 w 420"/>
                  <a:gd name="T45" fmla="*/ 2 h 187"/>
                  <a:gd name="T46" fmla="*/ 1 w 420"/>
                  <a:gd name="T47" fmla="*/ 2 h 187"/>
                  <a:gd name="T48" fmla="*/ 1 w 420"/>
                  <a:gd name="T49" fmla="*/ 2 h 187"/>
                  <a:gd name="T50" fmla="*/ 2 w 420"/>
                  <a:gd name="T51" fmla="*/ 2 h 187"/>
                  <a:gd name="T52" fmla="*/ 2 w 420"/>
                  <a:gd name="T53" fmla="*/ 2 h 187"/>
                  <a:gd name="T54" fmla="*/ 2 w 420"/>
                  <a:gd name="T55" fmla="*/ 2 h 187"/>
                  <a:gd name="T56" fmla="*/ 3 w 420"/>
                  <a:gd name="T57" fmla="*/ 2 h 187"/>
                  <a:gd name="T58" fmla="*/ 3 w 420"/>
                  <a:gd name="T59" fmla="*/ 1 h 187"/>
                  <a:gd name="T60" fmla="*/ 3 w 420"/>
                  <a:gd name="T61" fmla="*/ 1 h 187"/>
                  <a:gd name="T62" fmla="*/ 4 w 420"/>
                  <a:gd name="T63" fmla="*/ 1 h 187"/>
                  <a:gd name="T64" fmla="*/ 4 w 420"/>
                  <a:gd name="T65" fmla="*/ 1 h 187"/>
                  <a:gd name="T66" fmla="*/ 4 w 420"/>
                  <a:gd name="T67" fmla="*/ 1 h 187"/>
                  <a:gd name="T68" fmla="*/ 5 w 420"/>
                  <a:gd name="T69" fmla="*/ 1 h 187"/>
                  <a:gd name="T70" fmla="*/ 5 w 420"/>
                  <a:gd name="T71" fmla="*/ 1 h 187"/>
                  <a:gd name="T72" fmla="*/ 5 w 420"/>
                  <a:gd name="T73" fmla="*/ 1 h 187"/>
                  <a:gd name="T74" fmla="*/ 5 w 420"/>
                  <a:gd name="T75" fmla="*/ 0 h 187"/>
                  <a:gd name="T76" fmla="*/ 5 w 420"/>
                  <a:gd name="T77" fmla="*/ 0 h 187"/>
                  <a:gd name="T78" fmla="*/ 5 w 420"/>
                  <a:gd name="T79" fmla="*/ 0 h 187"/>
                  <a:gd name="T80" fmla="*/ 6 w 420"/>
                  <a:gd name="T81" fmla="*/ 1 h 187"/>
                  <a:gd name="T82" fmla="*/ 6 w 420"/>
                  <a:gd name="T83" fmla="*/ 1 h 18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20" h="187">
                    <a:moveTo>
                      <a:pt x="420" y="4"/>
                    </a:moveTo>
                    <a:lnTo>
                      <a:pt x="399" y="20"/>
                    </a:lnTo>
                    <a:lnTo>
                      <a:pt x="376" y="36"/>
                    </a:lnTo>
                    <a:lnTo>
                      <a:pt x="354" y="50"/>
                    </a:lnTo>
                    <a:lnTo>
                      <a:pt x="331" y="63"/>
                    </a:lnTo>
                    <a:lnTo>
                      <a:pt x="308" y="76"/>
                    </a:lnTo>
                    <a:lnTo>
                      <a:pt x="283" y="89"/>
                    </a:lnTo>
                    <a:lnTo>
                      <a:pt x="259" y="101"/>
                    </a:lnTo>
                    <a:lnTo>
                      <a:pt x="236" y="112"/>
                    </a:lnTo>
                    <a:lnTo>
                      <a:pt x="211" y="122"/>
                    </a:lnTo>
                    <a:lnTo>
                      <a:pt x="186" y="132"/>
                    </a:lnTo>
                    <a:lnTo>
                      <a:pt x="161" y="142"/>
                    </a:lnTo>
                    <a:lnTo>
                      <a:pt x="137" y="151"/>
                    </a:lnTo>
                    <a:lnTo>
                      <a:pt x="111" y="160"/>
                    </a:lnTo>
                    <a:lnTo>
                      <a:pt x="86" y="168"/>
                    </a:lnTo>
                    <a:lnTo>
                      <a:pt x="60" y="177"/>
                    </a:lnTo>
                    <a:lnTo>
                      <a:pt x="34" y="184"/>
                    </a:lnTo>
                    <a:lnTo>
                      <a:pt x="23" y="183"/>
                    </a:lnTo>
                    <a:lnTo>
                      <a:pt x="13" y="186"/>
                    </a:lnTo>
                    <a:lnTo>
                      <a:pt x="6" y="187"/>
                    </a:lnTo>
                    <a:lnTo>
                      <a:pt x="0" y="180"/>
                    </a:lnTo>
                    <a:lnTo>
                      <a:pt x="23" y="171"/>
                    </a:lnTo>
                    <a:lnTo>
                      <a:pt x="46" y="162"/>
                    </a:lnTo>
                    <a:lnTo>
                      <a:pt x="69" y="154"/>
                    </a:lnTo>
                    <a:lnTo>
                      <a:pt x="92" y="145"/>
                    </a:lnTo>
                    <a:lnTo>
                      <a:pt x="115" y="137"/>
                    </a:lnTo>
                    <a:lnTo>
                      <a:pt x="138" y="128"/>
                    </a:lnTo>
                    <a:lnTo>
                      <a:pt x="160" y="119"/>
                    </a:lnTo>
                    <a:lnTo>
                      <a:pt x="183" y="109"/>
                    </a:lnTo>
                    <a:lnTo>
                      <a:pt x="206" y="101"/>
                    </a:lnTo>
                    <a:lnTo>
                      <a:pt x="227" y="90"/>
                    </a:lnTo>
                    <a:lnTo>
                      <a:pt x="250" y="80"/>
                    </a:lnTo>
                    <a:lnTo>
                      <a:pt x="272" y="69"/>
                    </a:lnTo>
                    <a:lnTo>
                      <a:pt x="294" y="57"/>
                    </a:lnTo>
                    <a:lnTo>
                      <a:pt x="315" y="46"/>
                    </a:lnTo>
                    <a:lnTo>
                      <a:pt x="337" y="34"/>
                    </a:lnTo>
                    <a:lnTo>
                      <a:pt x="358" y="21"/>
                    </a:lnTo>
                    <a:lnTo>
                      <a:pt x="381" y="0"/>
                    </a:lnTo>
                    <a:lnTo>
                      <a:pt x="391" y="0"/>
                    </a:lnTo>
                    <a:lnTo>
                      <a:pt x="402" y="0"/>
                    </a:lnTo>
                    <a:lnTo>
                      <a:pt x="410" y="1"/>
                    </a:lnTo>
                    <a:lnTo>
                      <a:pt x="42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69" name="Freeform 245"/>
              <p:cNvSpPr>
                <a:spLocks/>
              </p:cNvSpPr>
              <p:nvPr/>
            </p:nvSpPr>
            <p:spPr bwMode="auto">
              <a:xfrm flipH="1">
                <a:off x="5247" y="2660"/>
                <a:ext cx="30" cy="48"/>
              </a:xfrm>
              <a:custGeom>
                <a:avLst/>
                <a:gdLst>
                  <a:gd name="T0" fmla="*/ 1 w 52"/>
                  <a:gd name="T1" fmla="*/ 1 h 82"/>
                  <a:gd name="T2" fmla="*/ 1 w 52"/>
                  <a:gd name="T3" fmla="*/ 1 h 82"/>
                  <a:gd name="T4" fmla="*/ 1 w 52"/>
                  <a:gd name="T5" fmla="*/ 1 h 82"/>
                  <a:gd name="T6" fmla="*/ 1 w 52"/>
                  <a:gd name="T7" fmla="*/ 1 h 82"/>
                  <a:gd name="T8" fmla="*/ 1 w 52"/>
                  <a:gd name="T9" fmla="*/ 1 h 82"/>
                  <a:gd name="T10" fmla="*/ 1 w 52"/>
                  <a:gd name="T11" fmla="*/ 1 h 82"/>
                  <a:gd name="T12" fmla="*/ 1 w 52"/>
                  <a:gd name="T13" fmla="*/ 1 h 82"/>
                  <a:gd name="T14" fmla="*/ 1 w 52"/>
                  <a:gd name="T15" fmla="*/ 1 h 82"/>
                  <a:gd name="T16" fmla="*/ 1 w 52"/>
                  <a:gd name="T17" fmla="*/ 1 h 82"/>
                  <a:gd name="T18" fmla="*/ 1 w 52"/>
                  <a:gd name="T19" fmla="*/ 1 h 82"/>
                  <a:gd name="T20" fmla="*/ 1 w 52"/>
                  <a:gd name="T21" fmla="*/ 1 h 82"/>
                  <a:gd name="T22" fmla="*/ 1 w 52"/>
                  <a:gd name="T23" fmla="*/ 1 h 82"/>
                  <a:gd name="T24" fmla="*/ 1 w 52"/>
                  <a:gd name="T25" fmla="*/ 1 h 82"/>
                  <a:gd name="T26" fmla="*/ 1 w 52"/>
                  <a:gd name="T27" fmla="*/ 1 h 82"/>
                  <a:gd name="T28" fmla="*/ 1 w 52"/>
                  <a:gd name="T29" fmla="*/ 1 h 82"/>
                  <a:gd name="T30" fmla="*/ 0 w 52"/>
                  <a:gd name="T31" fmla="*/ 1 h 82"/>
                  <a:gd name="T32" fmla="*/ 1 w 52"/>
                  <a:gd name="T33" fmla="*/ 1 h 82"/>
                  <a:gd name="T34" fmla="*/ 1 w 52"/>
                  <a:gd name="T35" fmla="*/ 1 h 82"/>
                  <a:gd name="T36" fmla="*/ 1 w 52"/>
                  <a:gd name="T37" fmla="*/ 1 h 82"/>
                  <a:gd name="T38" fmla="*/ 1 w 52"/>
                  <a:gd name="T39" fmla="*/ 1 h 82"/>
                  <a:gd name="T40" fmla="*/ 1 w 52"/>
                  <a:gd name="T41" fmla="*/ 0 h 82"/>
                  <a:gd name="T42" fmla="*/ 1 w 52"/>
                  <a:gd name="T43" fmla="*/ 1 h 82"/>
                  <a:gd name="T44" fmla="*/ 1 w 52"/>
                  <a:gd name="T45" fmla="*/ 1 h 82"/>
                  <a:gd name="T46" fmla="*/ 1 w 52"/>
                  <a:gd name="T47" fmla="*/ 1 h 82"/>
                  <a:gd name="T48" fmla="*/ 1 w 52"/>
                  <a:gd name="T49" fmla="*/ 1 h 8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2" h="82">
                    <a:moveTo>
                      <a:pt x="33" y="41"/>
                    </a:moveTo>
                    <a:lnTo>
                      <a:pt x="35" y="49"/>
                    </a:lnTo>
                    <a:lnTo>
                      <a:pt x="40" y="53"/>
                    </a:lnTo>
                    <a:lnTo>
                      <a:pt x="46" y="56"/>
                    </a:lnTo>
                    <a:lnTo>
                      <a:pt x="52" y="56"/>
                    </a:lnTo>
                    <a:lnTo>
                      <a:pt x="50" y="63"/>
                    </a:lnTo>
                    <a:lnTo>
                      <a:pt x="47" y="70"/>
                    </a:lnTo>
                    <a:lnTo>
                      <a:pt x="45" y="76"/>
                    </a:lnTo>
                    <a:lnTo>
                      <a:pt x="39" y="82"/>
                    </a:lnTo>
                    <a:lnTo>
                      <a:pt x="33" y="80"/>
                    </a:lnTo>
                    <a:lnTo>
                      <a:pt x="26" y="79"/>
                    </a:lnTo>
                    <a:lnTo>
                      <a:pt x="19" y="77"/>
                    </a:lnTo>
                    <a:lnTo>
                      <a:pt x="11" y="76"/>
                    </a:lnTo>
                    <a:lnTo>
                      <a:pt x="6" y="73"/>
                    </a:lnTo>
                    <a:lnTo>
                      <a:pt x="1" y="70"/>
                    </a:lnTo>
                    <a:lnTo>
                      <a:pt x="0" y="65"/>
                    </a:lnTo>
                    <a:lnTo>
                      <a:pt x="1" y="57"/>
                    </a:lnTo>
                    <a:lnTo>
                      <a:pt x="16" y="50"/>
                    </a:lnTo>
                    <a:lnTo>
                      <a:pt x="19" y="34"/>
                    </a:lnTo>
                    <a:lnTo>
                      <a:pt x="17" y="17"/>
                    </a:lnTo>
                    <a:lnTo>
                      <a:pt x="20" y="0"/>
                    </a:lnTo>
                    <a:lnTo>
                      <a:pt x="29" y="7"/>
                    </a:lnTo>
                    <a:lnTo>
                      <a:pt x="32" y="18"/>
                    </a:lnTo>
                    <a:lnTo>
                      <a:pt x="32" y="30"/>
                    </a:lnTo>
                    <a:lnTo>
                      <a:pt x="33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0" name="Freeform 246"/>
              <p:cNvSpPr>
                <a:spLocks/>
              </p:cNvSpPr>
              <p:nvPr/>
            </p:nvSpPr>
            <p:spPr bwMode="auto">
              <a:xfrm flipH="1">
                <a:off x="5151" y="2666"/>
                <a:ext cx="10" cy="33"/>
              </a:xfrm>
              <a:custGeom>
                <a:avLst/>
                <a:gdLst>
                  <a:gd name="T0" fmla="*/ 1 w 16"/>
                  <a:gd name="T1" fmla="*/ 0 h 56"/>
                  <a:gd name="T2" fmla="*/ 1 w 16"/>
                  <a:gd name="T3" fmla="*/ 1 h 56"/>
                  <a:gd name="T4" fmla="*/ 1 w 16"/>
                  <a:gd name="T5" fmla="*/ 1 h 56"/>
                  <a:gd name="T6" fmla="*/ 1 w 16"/>
                  <a:gd name="T7" fmla="*/ 1 h 56"/>
                  <a:gd name="T8" fmla="*/ 1 w 16"/>
                  <a:gd name="T9" fmla="*/ 1 h 56"/>
                  <a:gd name="T10" fmla="*/ 1 w 16"/>
                  <a:gd name="T11" fmla="*/ 1 h 56"/>
                  <a:gd name="T12" fmla="*/ 0 w 16"/>
                  <a:gd name="T13" fmla="*/ 1 h 56"/>
                  <a:gd name="T14" fmla="*/ 1 w 16"/>
                  <a:gd name="T15" fmla="*/ 1 h 56"/>
                  <a:gd name="T16" fmla="*/ 1 w 16"/>
                  <a:gd name="T17" fmla="*/ 1 h 56"/>
                  <a:gd name="T18" fmla="*/ 1 w 16"/>
                  <a:gd name="T19" fmla="*/ 1 h 56"/>
                  <a:gd name="T20" fmla="*/ 1 w 16"/>
                  <a:gd name="T21" fmla="*/ 1 h 56"/>
                  <a:gd name="T22" fmla="*/ 1 w 16"/>
                  <a:gd name="T23" fmla="*/ 1 h 56"/>
                  <a:gd name="T24" fmla="*/ 1 w 16"/>
                  <a:gd name="T25" fmla="*/ 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56">
                    <a:moveTo>
                      <a:pt x="13" y="0"/>
                    </a:moveTo>
                    <a:lnTo>
                      <a:pt x="14" y="14"/>
                    </a:lnTo>
                    <a:lnTo>
                      <a:pt x="16" y="27"/>
                    </a:lnTo>
                    <a:lnTo>
                      <a:pt x="14" y="42"/>
                    </a:lnTo>
                    <a:lnTo>
                      <a:pt x="13" y="56"/>
                    </a:lnTo>
                    <a:lnTo>
                      <a:pt x="4" y="47"/>
                    </a:lnTo>
                    <a:lnTo>
                      <a:pt x="0" y="36"/>
                    </a:lnTo>
                    <a:lnTo>
                      <a:pt x="1" y="23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5" y="4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1" name="Freeform 247"/>
              <p:cNvSpPr>
                <a:spLocks/>
              </p:cNvSpPr>
              <p:nvPr/>
            </p:nvSpPr>
            <p:spPr bwMode="auto">
              <a:xfrm flipH="1">
                <a:off x="5243" y="2676"/>
                <a:ext cx="1" cy="8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1 h 13"/>
                  <a:gd name="T4" fmla="*/ 0 w 3"/>
                  <a:gd name="T5" fmla="*/ 1 h 13"/>
                  <a:gd name="T6" fmla="*/ 0 w 3"/>
                  <a:gd name="T7" fmla="*/ 1 h 13"/>
                  <a:gd name="T8" fmla="*/ 0 w 3"/>
                  <a:gd name="T9" fmla="*/ 1 h 13"/>
                  <a:gd name="T10" fmla="*/ 0 w 3"/>
                  <a:gd name="T11" fmla="*/ 0 h 13"/>
                  <a:gd name="T12" fmla="*/ 0 w 3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3">
                    <a:moveTo>
                      <a:pt x="2" y="0"/>
                    </a:moveTo>
                    <a:lnTo>
                      <a:pt x="3" y="3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2" name="Freeform 248"/>
              <p:cNvSpPr>
                <a:spLocks/>
              </p:cNvSpPr>
              <p:nvPr/>
            </p:nvSpPr>
            <p:spPr bwMode="auto">
              <a:xfrm flipH="1">
                <a:off x="5131" y="2681"/>
                <a:ext cx="10" cy="36"/>
              </a:xfrm>
              <a:custGeom>
                <a:avLst/>
                <a:gdLst>
                  <a:gd name="T0" fmla="*/ 1 w 17"/>
                  <a:gd name="T1" fmla="*/ 1 h 60"/>
                  <a:gd name="T2" fmla="*/ 1 w 17"/>
                  <a:gd name="T3" fmla="*/ 1 h 60"/>
                  <a:gd name="T4" fmla="*/ 1 w 17"/>
                  <a:gd name="T5" fmla="*/ 1 h 60"/>
                  <a:gd name="T6" fmla="*/ 1 w 17"/>
                  <a:gd name="T7" fmla="*/ 1 h 60"/>
                  <a:gd name="T8" fmla="*/ 1 w 17"/>
                  <a:gd name="T9" fmla="*/ 1 h 60"/>
                  <a:gd name="T10" fmla="*/ 0 w 17"/>
                  <a:gd name="T11" fmla="*/ 1 h 60"/>
                  <a:gd name="T12" fmla="*/ 1 w 17"/>
                  <a:gd name="T13" fmla="*/ 1 h 60"/>
                  <a:gd name="T14" fmla="*/ 1 w 17"/>
                  <a:gd name="T15" fmla="*/ 1 h 60"/>
                  <a:gd name="T16" fmla="*/ 1 w 17"/>
                  <a:gd name="T17" fmla="*/ 0 h 60"/>
                  <a:gd name="T18" fmla="*/ 1 w 17"/>
                  <a:gd name="T19" fmla="*/ 1 h 60"/>
                  <a:gd name="T20" fmla="*/ 1 w 17"/>
                  <a:gd name="T21" fmla="*/ 1 h 60"/>
                  <a:gd name="T22" fmla="*/ 1 w 17"/>
                  <a:gd name="T23" fmla="*/ 1 h 60"/>
                  <a:gd name="T24" fmla="*/ 1 w 17"/>
                  <a:gd name="T25" fmla="*/ 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" h="60">
                    <a:moveTo>
                      <a:pt x="16" y="49"/>
                    </a:moveTo>
                    <a:lnTo>
                      <a:pt x="14" y="52"/>
                    </a:lnTo>
                    <a:lnTo>
                      <a:pt x="11" y="54"/>
                    </a:lnTo>
                    <a:lnTo>
                      <a:pt x="10" y="57"/>
                    </a:lnTo>
                    <a:lnTo>
                      <a:pt x="7" y="60"/>
                    </a:lnTo>
                    <a:lnTo>
                      <a:pt x="0" y="47"/>
                    </a:lnTo>
                    <a:lnTo>
                      <a:pt x="1" y="31"/>
                    </a:lnTo>
                    <a:lnTo>
                      <a:pt x="4" y="16"/>
                    </a:lnTo>
                    <a:lnTo>
                      <a:pt x="3" y="0"/>
                    </a:lnTo>
                    <a:lnTo>
                      <a:pt x="13" y="10"/>
                    </a:lnTo>
                    <a:lnTo>
                      <a:pt x="17" y="21"/>
                    </a:lnTo>
                    <a:lnTo>
                      <a:pt x="17" y="36"/>
                    </a:lnTo>
                    <a:lnTo>
                      <a:pt x="16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3" name="Freeform 249"/>
              <p:cNvSpPr>
                <a:spLocks/>
              </p:cNvSpPr>
              <p:nvPr/>
            </p:nvSpPr>
            <p:spPr bwMode="auto">
              <a:xfrm flipH="1">
                <a:off x="4735" y="2684"/>
                <a:ext cx="46" cy="15"/>
              </a:xfrm>
              <a:custGeom>
                <a:avLst/>
                <a:gdLst>
                  <a:gd name="T0" fmla="*/ 1 w 78"/>
                  <a:gd name="T1" fmla="*/ 0 h 24"/>
                  <a:gd name="T2" fmla="*/ 1 w 78"/>
                  <a:gd name="T3" fmla="*/ 1 h 24"/>
                  <a:gd name="T4" fmla="*/ 1 w 78"/>
                  <a:gd name="T5" fmla="*/ 1 h 24"/>
                  <a:gd name="T6" fmla="*/ 1 w 78"/>
                  <a:gd name="T7" fmla="*/ 1 h 24"/>
                  <a:gd name="T8" fmla="*/ 1 w 78"/>
                  <a:gd name="T9" fmla="*/ 1 h 24"/>
                  <a:gd name="T10" fmla="*/ 1 w 78"/>
                  <a:gd name="T11" fmla="*/ 1 h 24"/>
                  <a:gd name="T12" fmla="*/ 1 w 78"/>
                  <a:gd name="T13" fmla="*/ 1 h 24"/>
                  <a:gd name="T14" fmla="*/ 1 w 78"/>
                  <a:gd name="T15" fmla="*/ 1 h 24"/>
                  <a:gd name="T16" fmla="*/ 0 w 78"/>
                  <a:gd name="T17" fmla="*/ 1 h 24"/>
                  <a:gd name="T18" fmla="*/ 1 w 78"/>
                  <a:gd name="T19" fmla="*/ 1 h 24"/>
                  <a:gd name="T20" fmla="*/ 1 w 78"/>
                  <a:gd name="T21" fmla="*/ 1 h 24"/>
                  <a:gd name="T22" fmla="*/ 1 w 78"/>
                  <a:gd name="T23" fmla="*/ 1 h 24"/>
                  <a:gd name="T24" fmla="*/ 1 w 78"/>
                  <a:gd name="T25" fmla="*/ 1 h 24"/>
                  <a:gd name="T26" fmla="*/ 1 w 78"/>
                  <a:gd name="T27" fmla="*/ 1 h 24"/>
                  <a:gd name="T28" fmla="*/ 1 w 78"/>
                  <a:gd name="T29" fmla="*/ 1 h 24"/>
                  <a:gd name="T30" fmla="*/ 1 w 78"/>
                  <a:gd name="T31" fmla="*/ 1 h 24"/>
                  <a:gd name="T32" fmla="*/ 1 w 7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24">
                    <a:moveTo>
                      <a:pt x="78" y="0"/>
                    </a:moveTo>
                    <a:lnTo>
                      <a:pt x="69" y="5"/>
                    </a:lnTo>
                    <a:lnTo>
                      <a:pt x="59" y="9"/>
                    </a:lnTo>
                    <a:lnTo>
                      <a:pt x="49" y="12"/>
                    </a:lnTo>
                    <a:lnTo>
                      <a:pt x="39" y="15"/>
                    </a:lnTo>
                    <a:lnTo>
                      <a:pt x="30" y="18"/>
                    </a:lnTo>
                    <a:lnTo>
                      <a:pt x="20" y="19"/>
                    </a:lnTo>
                    <a:lnTo>
                      <a:pt x="10" y="22"/>
                    </a:lnTo>
                    <a:lnTo>
                      <a:pt x="0" y="24"/>
                    </a:lnTo>
                    <a:lnTo>
                      <a:pt x="10" y="21"/>
                    </a:lnTo>
                    <a:lnTo>
                      <a:pt x="19" y="18"/>
                    </a:lnTo>
                    <a:lnTo>
                      <a:pt x="29" y="16"/>
                    </a:lnTo>
                    <a:lnTo>
                      <a:pt x="39" y="13"/>
                    </a:lnTo>
                    <a:lnTo>
                      <a:pt x="49" y="11"/>
                    </a:lnTo>
                    <a:lnTo>
                      <a:pt x="59" y="8"/>
                    </a:lnTo>
                    <a:lnTo>
                      <a:pt x="68" y="5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4" name="Freeform 250"/>
              <p:cNvSpPr>
                <a:spLocks/>
              </p:cNvSpPr>
              <p:nvPr/>
            </p:nvSpPr>
            <p:spPr bwMode="auto">
              <a:xfrm flipH="1">
                <a:off x="5205" y="2692"/>
                <a:ext cx="38" cy="25"/>
              </a:xfrm>
              <a:custGeom>
                <a:avLst/>
                <a:gdLst>
                  <a:gd name="T0" fmla="*/ 1 w 65"/>
                  <a:gd name="T1" fmla="*/ 1 h 42"/>
                  <a:gd name="T2" fmla="*/ 1 w 65"/>
                  <a:gd name="T3" fmla="*/ 1 h 42"/>
                  <a:gd name="T4" fmla="*/ 1 w 65"/>
                  <a:gd name="T5" fmla="*/ 1 h 42"/>
                  <a:gd name="T6" fmla="*/ 1 w 65"/>
                  <a:gd name="T7" fmla="*/ 1 h 42"/>
                  <a:gd name="T8" fmla="*/ 1 w 65"/>
                  <a:gd name="T9" fmla="*/ 1 h 42"/>
                  <a:gd name="T10" fmla="*/ 1 w 65"/>
                  <a:gd name="T11" fmla="*/ 1 h 42"/>
                  <a:gd name="T12" fmla="*/ 1 w 65"/>
                  <a:gd name="T13" fmla="*/ 1 h 42"/>
                  <a:gd name="T14" fmla="*/ 1 w 65"/>
                  <a:gd name="T15" fmla="*/ 1 h 42"/>
                  <a:gd name="T16" fmla="*/ 0 w 65"/>
                  <a:gd name="T17" fmla="*/ 1 h 42"/>
                  <a:gd name="T18" fmla="*/ 1 w 65"/>
                  <a:gd name="T19" fmla="*/ 1 h 42"/>
                  <a:gd name="T20" fmla="*/ 1 w 65"/>
                  <a:gd name="T21" fmla="*/ 1 h 42"/>
                  <a:gd name="T22" fmla="*/ 1 w 65"/>
                  <a:gd name="T23" fmla="*/ 1 h 42"/>
                  <a:gd name="T24" fmla="*/ 1 w 65"/>
                  <a:gd name="T25" fmla="*/ 0 h 42"/>
                  <a:gd name="T26" fmla="*/ 1 w 65"/>
                  <a:gd name="T27" fmla="*/ 1 h 42"/>
                  <a:gd name="T28" fmla="*/ 1 w 65"/>
                  <a:gd name="T29" fmla="*/ 1 h 42"/>
                  <a:gd name="T30" fmla="*/ 1 w 65"/>
                  <a:gd name="T31" fmla="*/ 1 h 42"/>
                  <a:gd name="T32" fmla="*/ 1 w 65"/>
                  <a:gd name="T33" fmla="*/ 1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42">
                    <a:moveTo>
                      <a:pt x="65" y="39"/>
                    </a:moveTo>
                    <a:lnTo>
                      <a:pt x="56" y="42"/>
                    </a:lnTo>
                    <a:lnTo>
                      <a:pt x="48" y="42"/>
                    </a:lnTo>
                    <a:lnTo>
                      <a:pt x="37" y="41"/>
                    </a:lnTo>
                    <a:lnTo>
                      <a:pt x="27" y="39"/>
                    </a:lnTo>
                    <a:lnTo>
                      <a:pt x="20" y="38"/>
                    </a:lnTo>
                    <a:lnTo>
                      <a:pt x="14" y="35"/>
                    </a:lnTo>
                    <a:lnTo>
                      <a:pt x="7" y="32"/>
                    </a:lnTo>
                    <a:lnTo>
                      <a:pt x="0" y="31"/>
                    </a:lnTo>
                    <a:lnTo>
                      <a:pt x="6" y="19"/>
                    </a:lnTo>
                    <a:lnTo>
                      <a:pt x="16" y="15"/>
                    </a:lnTo>
                    <a:lnTo>
                      <a:pt x="24" y="11"/>
                    </a:lnTo>
                    <a:lnTo>
                      <a:pt x="30" y="0"/>
                    </a:lnTo>
                    <a:lnTo>
                      <a:pt x="40" y="9"/>
                    </a:lnTo>
                    <a:lnTo>
                      <a:pt x="50" y="18"/>
                    </a:lnTo>
                    <a:lnTo>
                      <a:pt x="59" y="28"/>
                    </a:lnTo>
                    <a:lnTo>
                      <a:pt x="65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5" name="Freeform 251"/>
              <p:cNvSpPr>
                <a:spLocks/>
              </p:cNvSpPr>
              <p:nvPr/>
            </p:nvSpPr>
            <p:spPr bwMode="auto">
              <a:xfrm flipH="1">
                <a:off x="4786" y="2699"/>
                <a:ext cx="30" cy="8"/>
              </a:xfrm>
              <a:custGeom>
                <a:avLst/>
                <a:gdLst>
                  <a:gd name="T0" fmla="*/ 1 w 50"/>
                  <a:gd name="T1" fmla="*/ 0 h 13"/>
                  <a:gd name="T2" fmla="*/ 1 w 50"/>
                  <a:gd name="T3" fmla="*/ 1 h 13"/>
                  <a:gd name="T4" fmla="*/ 1 w 50"/>
                  <a:gd name="T5" fmla="*/ 1 h 13"/>
                  <a:gd name="T6" fmla="*/ 1 w 50"/>
                  <a:gd name="T7" fmla="*/ 1 h 13"/>
                  <a:gd name="T8" fmla="*/ 1 w 50"/>
                  <a:gd name="T9" fmla="*/ 1 h 13"/>
                  <a:gd name="T10" fmla="*/ 1 w 50"/>
                  <a:gd name="T11" fmla="*/ 1 h 13"/>
                  <a:gd name="T12" fmla="*/ 1 w 50"/>
                  <a:gd name="T13" fmla="*/ 1 h 13"/>
                  <a:gd name="T14" fmla="*/ 1 w 50"/>
                  <a:gd name="T15" fmla="*/ 1 h 13"/>
                  <a:gd name="T16" fmla="*/ 0 w 50"/>
                  <a:gd name="T17" fmla="*/ 1 h 13"/>
                  <a:gd name="T18" fmla="*/ 1 w 50"/>
                  <a:gd name="T19" fmla="*/ 1 h 13"/>
                  <a:gd name="T20" fmla="*/ 1 w 50"/>
                  <a:gd name="T21" fmla="*/ 1 h 13"/>
                  <a:gd name="T22" fmla="*/ 1 w 50"/>
                  <a:gd name="T23" fmla="*/ 1 h 13"/>
                  <a:gd name="T24" fmla="*/ 1 w 50"/>
                  <a:gd name="T25" fmla="*/ 1 h 13"/>
                  <a:gd name="T26" fmla="*/ 1 w 50"/>
                  <a:gd name="T27" fmla="*/ 1 h 13"/>
                  <a:gd name="T28" fmla="*/ 1 w 50"/>
                  <a:gd name="T29" fmla="*/ 1 h 13"/>
                  <a:gd name="T30" fmla="*/ 1 w 50"/>
                  <a:gd name="T31" fmla="*/ 1 h 13"/>
                  <a:gd name="T32" fmla="*/ 1 w 50"/>
                  <a:gd name="T33" fmla="*/ 0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13">
                    <a:moveTo>
                      <a:pt x="50" y="0"/>
                    </a:moveTo>
                    <a:lnTo>
                      <a:pt x="44" y="3"/>
                    </a:lnTo>
                    <a:lnTo>
                      <a:pt x="39" y="6"/>
                    </a:lnTo>
                    <a:lnTo>
                      <a:pt x="33" y="7"/>
                    </a:lnTo>
                    <a:lnTo>
                      <a:pt x="27" y="10"/>
                    </a:lnTo>
                    <a:lnTo>
                      <a:pt x="20" y="11"/>
                    </a:lnTo>
                    <a:lnTo>
                      <a:pt x="14" y="13"/>
                    </a:lnTo>
                    <a:lnTo>
                      <a:pt x="7" y="13"/>
                    </a:lnTo>
                    <a:lnTo>
                      <a:pt x="0" y="13"/>
                    </a:lnTo>
                    <a:lnTo>
                      <a:pt x="5" y="11"/>
                    </a:lnTo>
                    <a:lnTo>
                      <a:pt x="11" y="9"/>
                    </a:lnTo>
                    <a:lnTo>
                      <a:pt x="17" y="7"/>
                    </a:lnTo>
                    <a:lnTo>
                      <a:pt x="24" y="6"/>
                    </a:lnTo>
                    <a:lnTo>
                      <a:pt x="30" y="4"/>
                    </a:lnTo>
                    <a:lnTo>
                      <a:pt x="37" y="3"/>
                    </a:lnTo>
                    <a:lnTo>
                      <a:pt x="43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6" name="Freeform 252"/>
              <p:cNvSpPr>
                <a:spLocks/>
              </p:cNvSpPr>
              <p:nvPr/>
            </p:nvSpPr>
            <p:spPr bwMode="auto">
              <a:xfrm flipH="1">
                <a:off x="5123" y="2718"/>
                <a:ext cx="8" cy="16"/>
              </a:xfrm>
              <a:custGeom>
                <a:avLst/>
                <a:gdLst>
                  <a:gd name="T0" fmla="*/ 1 w 14"/>
                  <a:gd name="T1" fmla="*/ 1 h 27"/>
                  <a:gd name="T2" fmla="*/ 1 w 14"/>
                  <a:gd name="T3" fmla="*/ 1 h 27"/>
                  <a:gd name="T4" fmla="*/ 1 w 14"/>
                  <a:gd name="T5" fmla="*/ 1 h 27"/>
                  <a:gd name="T6" fmla="*/ 1 w 14"/>
                  <a:gd name="T7" fmla="*/ 1 h 27"/>
                  <a:gd name="T8" fmla="*/ 0 w 14"/>
                  <a:gd name="T9" fmla="*/ 1 h 27"/>
                  <a:gd name="T10" fmla="*/ 1 w 14"/>
                  <a:gd name="T11" fmla="*/ 1 h 27"/>
                  <a:gd name="T12" fmla="*/ 1 w 14"/>
                  <a:gd name="T13" fmla="*/ 1 h 27"/>
                  <a:gd name="T14" fmla="*/ 1 w 14"/>
                  <a:gd name="T15" fmla="*/ 1 h 27"/>
                  <a:gd name="T16" fmla="*/ 1 w 14"/>
                  <a:gd name="T17" fmla="*/ 0 h 27"/>
                  <a:gd name="T18" fmla="*/ 1 w 14"/>
                  <a:gd name="T19" fmla="*/ 1 h 27"/>
                  <a:gd name="T20" fmla="*/ 1 w 14"/>
                  <a:gd name="T21" fmla="*/ 1 h 27"/>
                  <a:gd name="T22" fmla="*/ 1 w 14"/>
                  <a:gd name="T23" fmla="*/ 1 h 27"/>
                  <a:gd name="T24" fmla="*/ 1 w 14"/>
                  <a:gd name="T25" fmla="*/ 1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27">
                    <a:moveTo>
                      <a:pt x="10" y="27"/>
                    </a:moveTo>
                    <a:lnTo>
                      <a:pt x="7" y="27"/>
                    </a:lnTo>
                    <a:lnTo>
                      <a:pt x="4" y="26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2" y="17"/>
                    </a:lnTo>
                    <a:lnTo>
                      <a:pt x="6" y="11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3" y="21"/>
                    </a:ln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7" name="Freeform 253"/>
              <p:cNvSpPr>
                <a:spLocks/>
              </p:cNvSpPr>
              <p:nvPr/>
            </p:nvSpPr>
            <p:spPr bwMode="auto">
              <a:xfrm flipH="1">
                <a:off x="5105" y="2720"/>
                <a:ext cx="9" cy="16"/>
              </a:xfrm>
              <a:custGeom>
                <a:avLst/>
                <a:gdLst>
                  <a:gd name="T0" fmla="*/ 1 w 16"/>
                  <a:gd name="T1" fmla="*/ 1 h 27"/>
                  <a:gd name="T2" fmla="*/ 1 w 16"/>
                  <a:gd name="T3" fmla="*/ 1 h 27"/>
                  <a:gd name="T4" fmla="*/ 0 w 16"/>
                  <a:gd name="T5" fmla="*/ 1 h 27"/>
                  <a:gd name="T6" fmla="*/ 0 w 16"/>
                  <a:gd name="T7" fmla="*/ 1 h 27"/>
                  <a:gd name="T8" fmla="*/ 0 w 16"/>
                  <a:gd name="T9" fmla="*/ 1 h 27"/>
                  <a:gd name="T10" fmla="*/ 1 w 16"/>
                  <a:gd name="T11" fmla="*/ 0 h 27"/>
                  <a:gd name="T12" fmla="*/ 1 w 16"/>
                  <a:gd name="T13" fmla="*/ 1 h 27"/>
                  <a:gd name="T14" fmla="*/ 1 w 16"/>
                  <a:gd name="T15" fmla="*/ 1 h 27"/>
                  <a:gd name="T16" fmla="*/ 1 w 16"/>
                  <a:gd name="T17" fmla="*/ 1 h 27"/>
                  <a:gd name="T18" fmla="*/ 1 w 16"/>
                  <a:gd name="T19" fmla="*/ 1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7">
                    <a:moveTo>
                      <a:pt x="16" y="27"/>
                    </a:moveTo>
                    <a:lnTo>
                      <a:pt x="1" y="26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7" y="7"/>
                    </a:lnTo>
                    <a:lnTo>
                      <a:pt x="11" y="13"/>
                    </a:lnTo>
                    <a:lnTo>
                      <a:pt x="14" y="20"/>
                    </a:lnTo>
                    <a:lnTo>
                      <a:pt x="16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8" name="Freeform 254"/>
              <p:cNvSpPr>
                <a:spLocks/>
              </p:cNvSpPr>
              <p:nvPr/>
            </p:nvSpPr>
            <p:spPr bwMode="auto">
              <a:xfrm flipH="1">
                <a:off x="4804" y="2730"/>
                <a:ext cx="14" cy="7"/>
              </a:xfrm>
              <a:custGeom>
                <a:avLst/>
                <a:gdLst>
                  <a:gd name="T0" fmla="*/ 1 w 23"/>
                  <a:gd name="T1" fmla="*/ 0 h 12"/>
                  <a:gd name="T2" fmla="*/ 1 w 23"/>
                  <a:gd name="T3" fmla="*/ 1 h 12"/>
                  <a:gd name="T4" fmla="*/ 1 w 23"/>
                  <a:gd name="T5" fmla="*/ 1 h 12"/>
                  <a:gd name="T6" fmla="*/ 1 w 23"/>
                  <a:gd name="T7" fmla="*/ 1 h 12"/>
                  <a:gd name="T8" fmla="*/ 1 w 23"/>
                  <a:gd name="T9" fmla="*/ 1 h 12"/>
                  <a:gd name="T10" fmla="*/ 1 w 23"/>
                  <a:gd name="T11" fmla="*/ 1 h 12"/>
                  <a:gd name="T12" fmla="*/ 1 w 23"/>
                  <a:gd name="T13" fmla="*/ 1 h 12"/>
                  <a:gd name="T14" fmla="*/ 1 w 23"/>
                  <a:gd name="T15" fmla="*/ 1 h 12"/>
                  <a:gd name="T16" fmla="*/ 0 w 23"/>
                  <a:gd name="T17" fmla="*/ 1 h 12"/>
                  <a:gd name="T18" fmla="*/ 1 w 23"/>
                  <a:gd name="T19" fmla="*/ 1 h 12"/>
                  <a:gd name="T20" fmla="*/ 1 w 23"/>
                  <a:gd name="T21" fmla="*/ 1 h 12"/>
                  <a:gd name="T22" fmla="*/ 1 w 23"/>
                  <a:gd name="T23" fmla="*/ 0 h 12"/>
                  <a:gd name="T24" fmla="*/ 1 w 23"/>
                  <a:gd name="T25" fmla="*/ 0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12">
                    <a:moveTo>
                      <a:pt x="23" y="0"/>
                    </a:moveTo>
                    <a:lnTo>
                      <a:pt x="20" y="5"/>
                    </a:lnTo>
                    <a:lnTo>
                      <a:pt x="17" y="7"/>
                    </a:lnTo>
                    <a:lnTo>
                      <a:pt x="14" y="9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3" y="10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79" name="Freeform 255"/>
              <p:cNvSpPr>
                <a:spLocks/>
              </p:cNvSpPr>
              <p:nvPr/>
            </p:nvSpPr>
            <p:spPr bwMode="auto">
              <a:xfrm flipH="1">
                <a:off x="4856" y="2747"/>
                <a:ext cx="160" cy="104"/>
              </a:xfrm>
              <a:custGeom>
                <a:avLst/>
                <a:gdLst>
                  <a:gd name="T0" fmla="*/ 4 w 274"/>
                  <a:gd name="T1" fmla="*/ 2 h 178"/>
                  <a:gd name="T2" fmla="*/ 4 w 274"/>
                  <a:gd name="T3" fmla="*/ 2 h 178"/>
                  <a:gd name="T4" fmla="*/ 4 w 274"/>
                  <a:gd name="T5" fmla="*/ 2 h 178"/>
                  <a:gd name="T6" fmla="*/ 4 w 274"/>
                  <a:gd name="T7" fmla="*/ 2 h 178"/>
                  <a:gd name="T8" fmla="*/ 3 w 274"/>
                  <a:gd name="T9" fmla="*/ 1 h 178"/>
                  <a:gd name="T10" fmla="*/ 3 w 274"/>
                  <a:gd name="T11" fmla="*/ 2 h 178"/>
                  <a:gd name="T12" fmla="*/ 3 w 274"/>
                  <a:gd name="T13" fmla="*/ 2 h 178"/>
                  <a:gd name="T14" fmla="*/ 3 w 274"/>
                  <a:gd name="T15" fmla="*/ 2 h 178"/>
                  <a:gd name="T16" fmla="*/ 3 w 274"/>
                  <a:gd name="T17" fmla="*/ 2 h 178"/>
                  <a:gd name="T18" fmla="*/ 3 w 274"/>
                  <a:gd name="T19" fmla="*/ 2 h 178"/>
                  <a:gd name="T20" fmla="*/ 3 w 274"/>
                  <a:gd name="T21" fmla="*/ 2 h 178"/>
                  <a:gd name="T22" fmla="*/ 2 w 274"/>
                  <a:gd name="T23" fmla="*/ 2 h 178"/>
                  <a:gd name="T24" fmla="*/ 2 w 274"/>
                  <a:gd name="T25" fmla="*/ 2 h 178"/>
                  <a:gd name="T26" fmla="*/ 2 w 274"/>
                  <a:gd name="T27" fmla="*/ 2 h 178"/>
                  <a:gd name="T28" fmla="*/ 2 w 274"/>
                  <a:gd name="T29" fmla="*/ 2 h 178"/>
                  <a:gd name="T30" fmla="*/ 2 w 274"/>
                  <a:gd name="T31" fmla="*/ 2 h 178"/>
                  <a:gd name="T32" fmla="*/ 2 w 274"/>
                  <a:gd name="T33" fmla="*/ 2 h 178"/>
                  <a:gd name="T34" fmla="*/ 2 w 274"/>
                  <a:gd name="T35" fmla="*/ 2 h 178"/>
                  <a:gd name="T36" fmla="*/ 2 w 274"/>
                  <a:gd name="T37" fmla="*/ 2 h 178"/>
                  <a:gd name="T38" fmla="*/ 2 w 274"/>
                  <a:gd name="T39" fmla="*/ 2 h 178"/>
                  <a:gd name="T40" fmla="*/ 2 w 274"/>
                  <a:gd name="T41" fmla="*/ 2 h 178"/>
                  <a:gd name="T42" fmla="*/ 2 w 274"/>
                  <a:gd name="T43" fmla="*/ 2 h 178"/>
                  <a:gd name="T44" fmla="*/ 1 w 274"/>
                  <a:gd name="T45" fmla="*/ 2 h 178"/>
                  <a:gd name="T46" fmla="*/ 1 w 274"/>
                  <a:gd name="T47" fmla="*/ 2 h 178"/>
                  <a:gd name="T48" fmla="*/ 2 w 274"/>
                  <a:gd name="T49" fmla="*/ 2 h 178"/>
                  <a:gd name="T50" fmla="*/ 2 w 274"/>
                  <a:gd name="T51" fmla="*/ 2 h 178"/>
                  <a:gd name="T52" fmla="*/ 2 w 274"/>
                  <a:gd name="T53" fmla="*/ 2 h 178"/>
                  <a:gd name="T54" fmla="*/ 2 w 274"/>
                  <a:gd name="T55" fmla="*/ 2 h 178"/>
                  <a:gd name="T56" fmla="*/ 2 w 274"/>
                  <a:gd name="T57" fmla="*/ 1 h 178"/>
                  <a:gd name="T58" fmla="*/ 2 w 274"/>
                  <a:gd name="T59" fmla="*/ 1 h 178"/>
                  <a:gd name="T60" fmla="*/ 2 w 274"/>
                  <a:gd name="T61" fmla="*/ 1 h 178"/>
                  <a:gd name="T62" fmla="*/ 2 w 274"/>
                  <a:gd name="T63" fmla="*/ 1 h 178"/>
                  <a:gd name="T64" fmla="*/ 1 w 274"/>
                  <a:gd name="T65" fmla="*/ 1 h 178"/>
                  <a:gd name="T66" fmla="*/ 1 w 274"/>
                  <a:gd name="T67" fmla="*/ 1 h 178"/>
                  <a:gd name="T68" fmla="*/ 1 w 274"/>
                  <a:gd name="T69" fmla="*/ 2 h 178"/>
                  <a:gd name="T70" fmla="*/ 1 w 274"/>
                  <a:gd name="T71" fmla="*/ 2 h 178"/>
                  <a:gd name="T72" fmla="*/ 1 w 274"/>
                  <a:gd name="T73" fmla="*/ 2 h 178"/>
                  <a:gd name="T74" fmla="*/ 1 w 274"/>
                  <a:gd name="T75" fmla="*/ 2 h 178"/>
                  <a:gd name="T76" fmla="*/ 1 w 274"/>
                  <a:gd name="T77" fmla="*/ 2 h 178"/>
                  <a:gd name="T78" fmla="*/ 1 w 274"/>
                  <a:gd name="T79" fmla="*/ 2 h 178"/>
                  <a:gd name="T80" fmla="*/ 1 w 274"/>
                  <a:gd name="T81" fmla="*/ 1 h 178"/>
                  <a:gd name="T82" fmla="*/ 1 w 274"/>
                  <a:gd name="T83" fmla="*/ 1 h 178"/>
                  <a:gd name="T84" fmla="*/ 1 w 274"/>
                  <a:gd name="T85" fmla="*/ 1 h 178"/>
                  <a:gd name="T86" fmla="*/ 1 w 274"/>
                  <a:gd name="T87" fmla="*/ 1 h 178"/>
                  <a:gd name="T88" fmla="*/ 2 w 274"/>
                  <a:gd name="T89" fmla="*/ 1 h 178"/>
                  <a:gd name="T90" fmla="*/ 2 w 274"/>
                  <a:gd name="T91" fmla="*/ 1 h 178"/>
                  <a:gd name="T92" fmla="*/ 2 w 274"/>
                  <a:gd name="T93" fmla="*/ 1 h 178"/>
                  <a:gd name="T94" fmla="*/ 2 w 274"/>
                  <a:gd name="T95" fmla="*/ 1 h 178"/>
                  <a:gd name="T96" fmla="*/ 1 w 274"/>
                  <a:gd name="T97" fmla="*/ 1 h 178"/>
                  <a:gd name="T98" fmla="*/ 1 w 274"/>
                  <a:gd name="T99" fmla="*/ 1 h 178"/>
                  <a:gd name="T100" fmla="*/ 1 w 274"/>
                  <a:gd name="T101" fmla="*/ 1 h 178"/>
                  <a:gd name="T102" fmla="*/ 0 w 274"/>
                  <a:gd name="T103" fmla="*/ 1 h 178"/>
                  <a:gd name="T104" fmla="*/ 1 w 274"/>
                  <a:gd name="T105" fmla="*/ 1 h 178"/>
                  <a:gd name="T106" fmla="*/ 1 w 274"/>
                  <a:gd name="T107" fmla="*/ 1 h 178"/>
                  <a:gd name="T108" fmla="*/ 1 w 274"/>
                  <a:gd name="T109" fmla="*/ 1 h 178"/>
                  <a:gd name="T110" fmla="*/ 2 w 274"/>
                  <a:gd name="T111" fmla="*/ 1 h 178"/>
                  <a:gd name="T112" fmla="*/ 2 w 274"/>
                  <a:gd name="T113" fmla="*/ 1 h 178"/>
                  <a:gd name="T114" fmla="*/ 3 w 274"/>
                  <a:gd name="T115" fmla="*/ 1 h 178"/>
                  <a:gd name="T116" fmla="*/ 3 w 274"/>
                  <a:gd name="T117" fmla="*/ 1 h 178"/>
                  <a:gd name="T118" fmla="*/ 4 w 274"/>
                  <a:gd name="T119" fmla="*/ 1 h 17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74" h="178">
                    <a:moveTo>
                      <a:pt x="273" y="56"/>
                    </a:moveTo>
                    <a:lnTo>
                      <a:pt x="274" y="174"/>
                    </a:lnTo>
                    <a:lnTo>
                      <a:pt x="270" y="177"/>
                    </a:lnTo>
                    <a:lnTo>
                      <a:pt x="264" y="178"/>
                    </a:lnTo>
                    <a:lnTo>
                      <a:pt x="258" y="178"/>
                    </a:lnTo>
                    <a:lnTo>
                      <a:pt x="254" y="177"/>
                    </a:lnTo>
                    <a:lnTo>
                      <a:pt x="251" y="151"/>
                    </a:lnTo>
                    <a:lnTo>
                      <a:pt x="249" y="125"/>
                    </a:lnTo>
                    <a:lnTo>
                      <a:pt x="247" y="99"/>
                    </a:lnTo>
                    <a:lnTo>
                      <a:pt x="237" y="77"/>
                    </a:lnTo>
                    <a:lnTo>
                      <a:pt x="234" y="98"/>
                    </a:lnTo>
                    <a:lnTo>
                      <a:pt x="232" y="118"/>
                    </a:lnTo>
                    <a:lnTo>
                      <a:pt x="232" y="139"/>
                    </a:lnTo>
                    <a:lnTo>
                      <a:pt x="232" y="159"/>
                    </a:lnTo>
                    <a:lnTo>
                      <a:pt x="228" y="165"/>
                    </a:lnTo>
                    <a:lnTo>
                      <a:pt x="224" y="168"/>
                    </a:lnTo>
                    <a:lnTo>
                      <a:pt x="219" y="168"/>
                    </a:lnTo>
                    <a:lnTo>
                      <a:pt x="213" y="168"/>
                    </a:lnTo>
                    <a:lnTo>
                      <a:pt x="206" y="165"/>
                    </a:lnTo>
                    <a:lnTo>
                      <a:pt x="201" y="164"/>
                    </a:lnTo>
                    <a:lnTo>
                      <a:pt x="195" y="162"/>
                    </a:lnTo>
                    <a:lnTo>
                      <a:pt x="189" y="161"/>
                    </a:lnTo>
                    <a:lnTo>
                      <a:pt x="185" y="158"/>
                    </a:lnTo>
                    <a:lnTo>
                      <a:pt x="183" y="154"/>
                    </a:lnTo>
                    <a:lnTo>
                      <a:pt x="183" y="148"/>
                    </a:lnTo>
                    <a:lnTo>
                      <a:pt x="182" y="144"/>
                    </a:lnTo>
                    <a:lnTo>
                      <a:pt x="176" y="146"/>
                    </a:lnTo>
                    <a:lnTo>
                      <a:pt x="169" y="151"/>
                    </a:lnTo>
                    <a:lnTo>
                      <a:pt x="163" y="154"/>
                    </a:lnTo>
                    <a:lnTo>
                      <a:pt x="156" y="151"/>
                    </a:lnTo>
                    <a:lnTo>
                      <a:pt x="153" y="148"/>
                    </a:lnTo>
                    <a:lnTo>
                      <a:pt x="159" y="139"/>
                    </a:lnTo>
                    <a:lnTo>
                      <a:pt x="166" y="134"/>
                    </a:lnTo>
                    <a:lnTo>
                      <a:pt x="175" y="128"/>
                    </a:lnTo>
                    <a:lnTo>
                      <a:pt x="182" y="123"/>
                    </a:lnTo>
                    <a:lnTo>
                      <a:pt x="180" y="121"/>
                    </a:lnTo>
                    <a:lnTo>
                      <a:pt x="177" y="121"/>
                    </a:lnTo>
                    <a:lnTo>
                      <a:pt x="175" y="122"/>
                    </a:lnTo>
                    <a:lnTo>
                      <a:pt x="172" y="123"/>
                    </a:lnTo>
                    <a:lnTo>
                      <a:pt x="162" y="122"/>
                    </a:lnTo>
                    <a:lnTo>
                      <a:pt x="150" y="125"/>
                    </a:lnTo>
                    <a:lnTo>
                      <a:pt x="141" y="128"/>
                    </a:lnTo>
                    <a:lnTo>
                      <a:pt x="131" y="132"/>
                    </a:lnTo>
                    <a:lnTo>
                      <a:pt x="121" y="136"/>
                    </a:lnTo>
                    <a:lnTo>
                      <a:pt x="111" y="138"/>
                    </a:lnTo>
                    <a:lnTo>
                      <a:pt x="101" y="138"/>
                    </a:lnTo>
                    <a:lnTo>
                      <a:pt x="91" y="135"/>
                    </a:lnTo>
                    <a:lnTo>
                      <a:pt x="98" y="128"/>
                    </a:lnTo>
                    <a:lnTo>
                      <a:pt x="108" y="125"/>
                    </a:lnTo>
                    <a:lnTo>
                      <a:pt x="120" y="122"/>
                    </a:lnTo>
                    <a:lnTo>
                      <a:pt x="130" y="118"/>
                    </a:lnTo>
                    <a:lnTo>
                      <a:pt x="137" y="116"/>
                    </a:lnTo>
                    <a:lnTo>
                      <a:pt x="144" y="115"/>
                    </a:lnTo>
                    <a:lnTo>
                      <a:pt x="152" y="113"/>
                    </a:lnTo>
                    <a:lnTo>
                      <a:pt x="159" y="112"/>
                    </a:lnTo>
                    <a:lnTo>
                      <a:pt x="165" y="109"/>
                    </a:lnTo>
                    <a:lnTo>
                      <a:pt x="170" y="106"/>
                    </a:lnTo>
                    <a:lnTo>
                      <a:pt x="176" y="100"/>
                    </a:lnTo>
                    <a:lnTo>
                      <a:pt x="179" y="95"/>
                    </a:lnTo>
                    <a:lnTo>
                      <a:pt x="175" y="92"/>
                    </a:lnTo>
                    <a:lnTo>
                      <a:pt x="162" y="93"/>
                    </a:lnTo>
                    <a:lnTo>
                      <a:pt x="147" y="93"/>
                    </a:lnTo>
                    <a:lnTo>
                      <a:pt x="134" y="93"/>
                    </a:lnTo>
                    <a:lnTo>
                      <a:pt x="120" y="92"/>
                    </a:lnTo>
                    <a:lnTo>
                      <a:pt x="107" y="92"/>
                    </a:lnTo>
                    <a:lnTo>
                      <a:pt x="93" y="92"/>
                    </a:lnTo>
                    <a:lnTo>
                      <a:pt x="80" y="93"/>
                    </a:lnTo>
                    <a:lnTo>
                      <a:pt x="67" y="96"/>
                    </a:lnTo>
                    <a:lnTo>
                      <a:pt x="69" y="106"/>
                    </a:lnTo>
                    <a:lnTo>
                      <a:pt x="75" y="115"/>
                    </a:lnTo>
                    <a:lnTo>
                      <a:pt x="80" y="123"/>
                    </a:lnTo>
                    <a:lnTo>
                      <a:pt x="82" y="134"/>
                    </a:lnTo>
                    <a:lnTo>
                      <a:pt x="75" y="134"/>
                    </a:lnTo>
                    <a:lnTo>
                      <a:pt x="68" y="132"/>
                    </a:lnTo>
                    <a:lnTo>
                      <a:pt x="62" y="131"/>
                    </a:lnTo>
                    <a:lnTo>
                      <a:pt x="55" y="129"/>
                    </a:lnTo>
                    <a:lnTo>
                      <a:pt x="49" y="126"/>
                    </a:lnTo>
                    <a:lnTo>
                      <a:pt x="42" y="122"/>
                    </a:lnTo>
                    <a:lnTo>
                      <a:pt x="36" y="118"/>
                    </a:lnTo>
                    <a:lnTo>
                      <a:pt x="31" y="113"/>
                    </a:lnTo>
                    <a:lnTo>
                      <a:pt x="29" y="98"/>
                    </a:lnTo>
                    <a:lnTo>
                      <a:pt x="25" y="83"/>
                    </a:lnTo>
                    <a:lnTo>
                      <a:pt x="21" y="70"/>
                    </a:lnTo>
                    <a:lnTo>
                      <a:pt x="18" y="54"/>
                    </a:lnTo>
                    <a:lnTo>
                      <a:pt x="29" y="56"/>
                    </a:lnTo>
                    <a:lnTo>
                      <a:pt x="38" y="63"/>
                    </a:lnTo>
                    <a:lnTo>
                      <a:pt x="44" y="73"/>
                    </a:lnTo>
                    <a:lnTo>
                      <a:pt x="51" y="82"/>
                    </a:lnTo>
                    <a:lnTo>
                      <a:pt x="173" y="82"/>
                    </a:lnTo>
                    <a:lnTo>
                      <a:pt x="176" y="79"/>
                    </a:lnTo>
                    <a:lnTo>
                      <a:pt x="177" y="76"/>
                    </a:lnTo>
                    <a:lnTo>
                      <a:pt x="179" y="72"/>
                    </a:lnTo>
                    <a:lnTo>
                      <a:pt x="176" y="69"/>
                    </a:lnTo>
                    <a:lnTo>
                      <a:pt x="157" y="63"/>
                    </a:lnTo>
                    <a:lnTo>
                      <a:pt x="137" y="59"/>
                    </a:lnTo>
                    <a:lnTo>
                      <a:pt x="118" y="54"/>
                    </a:lnTo>
                    <a:lnTo>
                      <a:pt x="98" y="50"/>
                    </a:lnTo>
                    <a:lnTo>
                      <a:pt x="78" y="46"/>
                    </a:lnTo>
                    <a:lnTo>
                      <a:pt x="58" y="43"/>
                    </a:lnTo>
                    <a:lnTo>
                      <a:pt x="38" y="38"/>
                    </a:lnTo>
                    <a:lnTo>
                      <a:pt x="18" y="36"/>
                    </a:lnTo>
                    <a:lnTo>
                      <a:pt x="10" y="28"/>
                    </a:lnTo>
                    <a:lnTo>
                      <a:pt x="3" y="20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19" y="2"/>
                    </a:lnTo>
                    <a:lnTo>
                      <a:pt x="36" y="7"/>
                    </a:lnTo>
                    <a:lnTo>
                      <a:pt x="54" y="10"/>
                    </a:lnTo>
                    <a:lnTo>
                      <a:pt x="71" y="13"/>
                    </a:lnTo>
                    <a:lnTo>
                      <a:pt x="88" y="15"/>
                    </a:lnTo>
                    <a:lnTo>
                      <a:pt x="105" y="18"/>
                    </a:lnTo>
                    <a:lnTo>
                      <a:pt x="123" y="21"/>
                    </a:lnTo>
                    <a:lnTo>
                      <a:pt x="140" y="24"/>
                    </a:lnTo>
                    <a:lnTo>
                      <a:pt x="157" y="27"/>
                    </a:lnTo>
                    <a:lnTo>
                      <a:pt x="175" y="31"/>
                    </a:lnTo>
                    <a:lnTo>
                      <a:pt x="190" y="34"/>
                    </a:lnTo>
                    <a:lnTo>
                      <a:pt x="208" y="38"/>
                    </a:lnTo>
                    <a:lnTo>
                      <a:pt x="225" y="41"/>
                    </a:lnTo>
                    <a:lnTo>
                      <a:pt x="241" y="46"/>
                    </a:lnTo>
                    <a:lnTo>
                      <a:pt x="257" y="51"/>
                    </a:lnTo>
                    <a:lnTo>
                      <a:pt x="273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0" name="Freeform 256"/>
              <p:cNvSpPr>
                <a:spLocks/>
              </p:cNvSpPr>
              <p:nvPr/>
            </p:nvSpPr>
            <p:spPr bwMode="auto">
              <a:xfrm flipH="1">
                <a:off x="4815" y="2761"/>
                <a:ext cx="3" cy="3"/>
              </a:xfrm>
              <a:custGeom>
                <a:avLst/>
                <a:gdLst>
                  <a:gd name="T0" fmla="*/ 2 w 4"/>
                  <a:gd name="T1" fmla="*/ 0 h 6"/>
                  <a:gd name="T2" fmla="*/ 2 w 4"/>
                  <a:gd name="T3" fmla="*/ 1 h 6"/>
                  <a:gd name="T4" fmla="*/ 2 w 4"/>
                  <a:gd name="T5" fmla="*/ 1 h 6"/>
                  <a:gd name="T6" fmla="*/ 1 w 4"/>
                  <a:gd name="T7" fmla="*/ 1 h 6"/>
                  <a:gd name="T8" fmla="*/ 0 w 4"/>
                  <a:gd name="T9" fmla="*/ 1 h 6"/>
                  <a:gd name="T10" fmla="*/ 0 w 4"/>
                  <a:gd name="T11" fmla="*/ 0 h 6"/>
                  <a:gd name="T12" fmla="*/ 2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4" y="2"/>
                    </a:lnTo>
                    <a:lnTo>
                      <a:pt x="4" y="3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1" name="Freeform 257"/>
              <p:cNvSpPr>
                <a:spLocks/>
              </p:cNvSpPr>
              <p:nvPr/>
            </p:nvSpPr>
            <p:spPr bwMode="auto">
              <a:xfrm flipH="1">
                <a:off x="4275" y="2783"/>
                <a:ext cx="17" cy="27"/>
              </a:xfrm>
              <a:custGeom>
                <a:avLst/>
                <a:gdLst>
                  <a:gd name="T0" fmla="*/ 1 w 29"/>
                  <a:gd name="T1" fmla="*/ 1 h 46"/>
                  <a:gd name="T2" fmla="*/ 1 w 29"/>
                  <a:gd name="T3" fmla="*/ 1 h 46"/>
                  <a:gd name="T4" fmla="*/ 1 w 29"/>
                  <a:gd name="T5" fmla="*/ 1 h 46"/>
                  <a:gd name="T6" fmla="*/ 1 w 29"/>
                  <a:gd name="T7" fmla="*/ 1 h 46"/>
                  <a:gd name="T8" fmla="*/ 0 w 29"/>
                  <a:gd name="T9" fmla="*/ 0 h 46"/>
                  <a:gd name="T10" fmla="*/ 1 w 29"/>
                  <a:gd name="T11" fmla="*/ 1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6">
                    <a:moveTo>
                      <a:pt x="29" y="46"/>
                    </a:moveTo>
                    <a:lnTo>
                      <a:pt x="22" y="37"/>
                    </a:lnTo>
                    <a:lnTo>
                      <a:pt x="15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29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2" name="Freeform 258"/>
              <p:cNvSpPr>
                <a:spLocks/>
              </p:cNvSpPr>
              <p:nvPr/>
            </p:nvSpPr>
            <p:spPr bwMode="auto">
              <a:xfrm flipH="1">
                <a:off x="4627" y="2792"/>
                <a:ext cx="70" cy="11"/>
              </a:xfrm>
              <a:custGeom>
                <a:avLst/>
                <a:gdLst>
                  <a:gd name="T0" fmla="*/ 2 w 119"/>
                  <a:gd name="T1" fmla="*/ 1 h 19"/>
                  <a:gd name="T2" fmla="*/ 2 w 119"/>
                  <a:gd name="T3" fmla="*/ 1 h 19"/>
                  <a:gd name="T4" fmla="*/ 2 w 119"/>
                  <a:gd name="T5" fmla="*/ 1 h 19"/>
                  <a:gd name="T6" fmla="*/ 2 w 119"/>
                  <a:gd name="T7" fmla="*/ 1 h 19"/>
                  <a:gd name="T8" fmla="*/ 2 w 119"/>
                  <a:gd name="T9" fmla="*/ 1 h 19"/>
                  <a:gd name="T10" fmla="*/ 1 w 119"/>
                  <a:gd name="T11" fmla="*/ 1 h 19"/>
                  <a:gd name="T12" fmla="*/ 1 w 119"/>
                  <a:gd name="T13" fmla="*/ 1 h 19"/>
                  <a:gd name="T14" fmla="*/ 1 w 119"/>
                  <a:gd name="T15" fmla="*/ 1 h 19"/>
                  <a:gd name="T16" fmla="*/ 1 w 119"/>
                  <a:gd name="T17" fmla="*/ 1 h 19"/>
                  <a:gd name="T18" fmla="*/ 1 w 119"/>
                  <a:gd name="T19" fmla="*/ 1 h 19"/>
                  <a:gd name="T20" fmla="*/ 1 w 119"/>
                  <a:gd name="T21" fmla="*/ 1 h 19"/>
                  <a:gd name="T22" fmla="*/ 1 w 119"/>
                  <a:gd name="T23" fmla="*/ 1 h 19"/>
                  <a:gd name="T24" fmla="*/ 1 w 119"/>
                  <a:gd name="T25" fmla="*/ 1 h 19"/>
                  <a:gd name="T26" fmla="*/ 1 w 119"/>
                  <a:gd name="T27" fmla="*/ 1 h 19"/>
                  <a:gd name="T28" fmla="*/ 1 w 119"/>
                  <a:gd name="T29" fmla="*/ 1 h 19"/>
                  <a:gd name="T30" fmla="*/ 0 w 119"/>
                  <a:gd name="T31" fmla="*/ 1 h 19"/>
                  <a:gd name="T32" fmla="*/ 0 w 119"/>
                  <a:gd name="T33" fmla="*/ 1 h 19"/>
                  <a:gd name="T34" fmla="*/ 1 w 119"/>
                  <a:gd name="T35" fmla="*/ 0 h 19"/>
                  <a:gd name="T36" fmla="*/ 1 w 119"/>
                  <a:gd name="T37" fmla="*/ 0 h 19"/>
                  <a:gd name="T38" fmla="*/ 1 w 119"/>
                  <a:gd name="T39" fmla="*/ 0 h 19"/>
                  <a:gd name="T40" fmla="*/ 1 w 119"/>
                  <a:gd name="T41" fmla="*/ 0 h 19"/>
                  <a:gd name="T42" fmla="*/ 1 w 119"/>
                  <a:gd name="T43" fmla="*/ 1 h 19"/>
                  <a:gd name="T44" fmla="*/ 1 w 119"/>
                  <a:gd name="T45" fmla="*/ 1 h 19"/>
                  <a:gd name="T46" fmla="*/ 1 w 119"/>
                  <a:gd name="T47" fmla="*/ 1 h 19"/>
                  <a:gd name="T48" fmla="*/ 1 w 119"/>
                  <a:gd name="T49" fmla="*/ 1 h 19"/>
                  <a:gd name="T50" fmla="*/ 2 w 119"/>
                  <a:gd name="T51" fmla="*/ 1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9" h="19">
                    <a:moveTo>
                      <a:pt x="119" y="9"/>
                    </a:moveTo>
                    <a:lnTo>
                      <a:pt x="119" y="12"/>
                    </a:lnTo>
                    <a:lnTo>
                      <a:pt x="119" y="13"/>
                    </a:lnTo>
                    <a:lnTo>
                      <a:pt x="118" y="16"/>
                    </a:lnTo>
                    <a:lnTo>
                      <a:pt x="116" y="18"/>
                    </a:lnTo>
                    <a:lnTo>
                      <a:pt x="103" y="18"/>
                    </a:lnTo>
                    <a:lnTo>
                      <a:pt x="89" y="19"/>
                    </a:lnTo>
                    <a:lnTo>
                      <a:pt x="75" y="18"/>
                    </a:lnTo>
                    <a:lnTo>
                      <a:pt x="62" y="18"/>
                    </a:lnTo>
                    <a:lnTo>
                      <a:pt x="47" y="16"/>
                    </a:lnTo>
                    <a:lnTo>
                      <a:pt x="33" y="16"/>
                    </a:lnTo>
                    <a:lnTo>
                      <a:pt x="18" y="16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5" y="0"/>
                    </a:lnTo>
                    <a:lnTo>
                      <a:pt x="20" y="0"/>
                    </a:lnTo>
                    <a:lnTo>
                      <a:pt x="36" y="0"/>
                    </a:lnTo>
                    <a:lnTo>
                      <a:pt x="50" y="0"/>
                    </a:lnTo>
                    <a:lnTo>
                      <a:pt x="65" y="2"/>
                    </a:lnTo>
                    <a:lnTo>
                      <a:pt x="79" y="2"/>
                    </a:lnTo>
                    <a:lnTo>
                      <a:pt x="93" y="5"/>
                    </a:lnTo>
                    <a:lnTo>
                      <a:pt x="106" y="6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3" name="Freeform 259"/>
              <p:cNvSpPr>
                <a:spLocks/>
              </p:cNvSpPr>
              <p:nvPr/>
            </p:nvSpPr>
            <p:spPr bwMode="auto">
              <a:xfrm flipH="1">
                <a:off x="4269" y="2816"/>
                <a:ext cx="2" cy="6"/>
              </a:xfrm>
              <a:custGeom>
                <a:avLst/>
                <a:gdLst>
                  <a:gd name="T0" fmla="*/ 1 w 4"/>
                  <a:gd name="T1" fmla="*/ 1 h 11"/>
                  <a:gd name="T2" fmla="*/ 0 w 4"/>
                  <a:gd name="T3" fmla="*/ 0 h 11"/>
                  <a:gd name="T4" fmla="*/ 1 w 4"/>
                  <a:gd name="T5" fmla="*/ 1 h 11"/>
                  <a:gd name="T6" fmla="*/ 1 w 4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3" y="11"/>
                    </a:moveTo>
                    <a:lnTo>
                      <a:pt x="0" y="0"/>
                    </a:lnTo>
                    <a:lnTo>
                      <a:pt x="4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4" name="Freeform 260"/>
              <p:cNvSpPr>
                <a:spLocks/>
              </p:cNvSpPr>
              <p:nvPr/>
            </p:nvSpPr>
            <p:spPr bwMode="auto">
              <a:xfrm flipH="1">
                <a:off x="5293" y="2825"/>
                <a:ext cx="1" cy="4"/>
              </a:xfrm>
              <a:custGeom>
                <a:avLst/>
                <a:gdLst>
                  <a:gd name="T0" fmla="*/ 0 w 2"/>
                  <a:gd name="T1" fmla="*/ 1 h 7"/>
                  <a:gd name="T2" fmla="*/ 1 w 2"/>
                  <a:gd name="T3" fmla="*/ 0 h 7"/>
                  <a:gd name="T4" fmla="*/ 1 w 2"/>
                  <a:gd name="T5" fmla="*/ 1 h 7"/>
                  <a:gd name="T6" fmla="*/ 0 w 2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lnTo>
                      <a:pt x="2" y="0"/>
                    </a:lnTo>
                    <a:lnTo>
                      <a:pt x="2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5" name="Freeform 261"/>
              <p:cNvSpPr>
                <a:spLocks/>
              </p:cNvSpPr>
              <p:nvPr/>
            </p:nvSpPr>
            <p:spPr bwMode="auto">
              <a:xfrm flipH="1">
                <a:off x="4618" y="2826"/>
                <a:ext cx="73" cy="20"/>
              </a:xfrm>
              <a:custGeom>
                <a:avLst/>
                <a:gdLst>
                  <a:gd name="T0" fmla="*/ 2 w 125"/>
                  <a:gd name="T1" fmla="*/ 1 h 35"/>
                  <a:gd name="T2" fmla="*/ 2 w 125"/>
                  <a:gd name="T3" fmla="*/ 1 h 35"/>
                  <a:gd name="T4" fmla="*/ 2 w 125"/>
                  <a:gd name="T5" fmla="*/ 1 h 35"/>
                  <a:gd name="T6" fmla="*/ 2 w 125"/>
                  <a:gd name="T7" fmla="*/ 1 h 35"/>
                  <a:gd name="T8" fmla="*/ 2 w 125"/>
                  <a:gd name="T9" fmla="*/ 1 h 35"/>
                  <a:gd name="T10" fmla="*/ 1 w 125"/>
                  <a:gd name="T11" fmla="*/ 1 h 35"/>
                  <a:gd name="T12" fmla="*/ 1 w 125"/>
                  <a:gd name="T13" fmla="*/ 1 h 35"/>
                  <a:gd name="T14" fmla="*/ 1 w 125"/>
                  <a:gd name="T15" fmla="*/ 1 h 35"/>
                  <a:gd name="T16" fmla="*/ 1 w 125"/>
                  <a:gd name="T17" fmla="*/ 1 h 35"/>
                  <a:gd name="T18" fmla="*/ 1 w 125"/>
                  <a:gd name="T19" fmla="*/ 1 h 35"/>
                  <a:gd name="T20" fmla="*/ 1 w 125"/>
                  <a:gd name="T21" fmla="*/ 1 h 35"/>
                  <a:gd name="T22" fmla="*/ 1 w 125"/>
                  <a:gd name="T23" fmla="*/ 1 h 35"/>
                  <a:gd name="T24" fmla="*/ 1 w 125"/>
                  <a:gd name="T25" fmla="*/ 1 h 35"/>
                  <a:gd name="T26" fmla="*/ 0 w 125"/>
                  <a:gd name="T27" fmla="*/ 1 h 35"/>
                  <a:gd name="T28" fmla="*/ 0 w 125"/>
                  <a:gd name="T29" fmla="*/ 1 h 35"/>
                  <a:gd name="T30" fmla="*/ 0 w 125"/>
                  <a:gd name="T31" fmla="*/ 1 h 35"/>
                  <a:gd name="T32" fmla="*/ 1 w 125"/>
                  <a:gd name="T33" fmla="*/ 0 h 35"/>
                  <a:gd name="T34" fmla="*/ 1 w 125"/>
                  <a:gd name="T35" fmla="*/ 1 h 35"/>
                  <a:gd name="T36" fmla="*/ 1 w 125"/>
                  <a:gd name="T37" fmla="*/ 1 h 35"/>
                  <a:gd name="T38" fmla="*/ 1 w 125"/>
                  <a:gd name="T39" fmla="*/ 1 h 35"/>
                  <a:gd name="T40" fmla="*/ 1 w 125"/>
                  <a:gd name="T41" fmla="*/ 1 h 35"/>
                  <a:gd name="T42" fmla="*/ 1 w 125"/>
                  <a:gd name="T43" fmla="*/ 1 h 35"/>
                  <a:gd name="T44" fmla="*/ 1 w 125"/>
                  <a:gd name="T45" fmla="*/ 1 h 35"/>
                  <a:gd name="T46" fmla="*/ 2 w 125"/>
                  <a:gd name="T47" fmla="*/ 1 h 35"/>
                  <a:gd name="T48" fmla="*/ 2 w 125"/>
                  <a:gd name="T49" fmla="*/ 1 h 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5" h="35">
                    <a:moveTo>
                      <a:pt x="125" y="24"/>
                    </a:moveTo>
                    <a:lnTo>
                      <a:pt x="125" y="29"/>
                    </a:lnTo>
                    <a:lnTo>
                      <a:pt x="124" y="32"/>
                    </a:lnTo>
                    <a:lnTo>
                      <a:pt x="121" y="33"/>
                    </a:lnTo>
                    <a:lnTo>
                      <a:pt x="118" y="35"/>
                    </a:lnTo>
                    <a:lnTo>
                      <a:pt x="103" y="30"/>
                    </a:lnTo>
                    <a:lnTo>
                      <a:pt x="89" y="27"/>
                    </a:lnTo>
                    <a:lnTo>
                      <a:pt x="75" y="24"/>
                    </a:lnTo>
                    <a:lnTo>
                      <a:pt x="60" y="22"/>
                    </a:lnTo>
                    <a:lnTo>
                      <a:pt x="46" y="19"/>
                    </a:lnTo>
                    <a:lnTo>
                      <a:pt x="31" y="17"/>
                    </a:lnTo>
                    <a:lnTo>
                      <a:pt x="16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9" y="1"/>
                    </a:lnTo>
                    <a:lnTo>
                      <a:pt x="34" y="3"/>
                    </a:lnTo>
                    <a:lnTo>
                      <a:pt x="50" y="4"/>
                    </a:lnTo>
                    <a:lnTo>
                      <a:pt x="66" y="6"/>
                    </a:lnTo>
                    <a:lnTo>
                      <a:pt x="82" y="9"/>
                    </a:lnTo>
                    <a:lnTo>
                      <a:pt x="98" y="13"/>
                    </a:lnTo>
                    <a:lnTo>
                      <a:pt x="112" y="17"/>
                    </a:lnTo>
                    <a:lnTo>
                      <a:pt x="12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6" name="Freeform 262"/>
              <p:cNvSpPr>
                <a:spLocks/>
              </p:cNvSpPr>
              <p:nvPr/>
            </p:nvSpPr>
            <p:spPr bwMode="auto">
              <a:xfrm flipH="1">
                <a:off x="4624" y="2863"/>
                <a:ext cx="63" cy="30"/>
              </a:xfrm>
              <a:custGeom>
                <a:avLst/>
                <a:gdLst>
                  <a:gd name="T0" fmla="*/ 1 w 107"/>
                  <a:gd name="T1" fmla="*/ 1 h 51"/>
                  <a:gd name="T2" fmla="*/ 2 w 107"/>
                  <a:gd name="T3" fmla="*/ 1 h 51"/>
                  <a:gd name="T4" fmla="*/ 2 w 107"/>
                  <a:gd name="T5" fmla="*/ 1 h 51"/>
                  <a:gd name="T6" fmla="*/ 2 w 107"/>
                  <a:gd name="T7" fmla="*/ 1 h 51"/>
                  <a:gd name="T8" fmla="*/ 2 w 107"/>
                  <a:gd name="T9" fmla="*/ 1 h 51"/>
                  <a:gd name="T10" fmla="*/ 1 w 107"/>
                  <a:gd name="T11" fmla="*/ 1 h 51"/>
                  <a:gd name="T12" fmla="*/ 1 w 107"/>
                  <a:gd name="T13" fmla="*/ 1 h 51"/>
                  <a:gd name="T14" fmla="*/ 1 w 107"/>
                  <a:gd name="T15" fmla="*/ 1 h 51"/>
                  <a:gd name="T16" fmla="*/ 1 w 107"/>
                  <a:gd name="T17" fmla="*/ 1 h 51"/>
                  <a:gd name="T18" fmla="*/ 1 w 107"/>
                  <a:gd name="T19" fmla="*/ 1 h 51"/>
                  <a:gd name="T20" fmla="*/ 1 w 107"/>
                  <a:gd name="T21" fmla="*/ 1 h 51"/>
                  <a:gd name="T22" fmla="*/ 1 w 107"/>
                  <a:gd name="T23" fmla="*/ 1 h 51"/>
                  <a:gd name="T24" fmla="*/ 1 w 107"/>
                  <a:gd name="T25" fmla="*/ 1 h 51"/>
                  <a:gd name="T26" fmla="*/ 1 w 107"/>
                  <a:gd name="T27" fmla="*/ 1 h 51"/>
                  <a:gd name="T28" fmla="*/ 1 w 107"/>
                  <a:gd name="T29" fmla="*/ 1 h 51"/>
                  <a:gd name="T30" fmla="*/ 1 w 107"/>
                  <a:gd name="T31" fmla="*/ 1 h 51"/>
                  <a:gd name="T32" fmla="*/ 0 w 107"/>
                  <a:gd name="T33" fmla="*/ 1 h 51"/>
                  <a:gd name="T34" fmla="*/ 0 w 107"/>
                  <a:gd name="T35" fmla="*/ 1 h 51"/>
                  <a:gd name="T36" fmla="*/ 0 w 107"/>
                  <a:gd name="T37" fmla="*/ 1 h 51"/>
                  <a:gd name="T38" fmla="*/ 1 w 107"/>
                  <a:gd name="T39" fmla="*/ 1 h 51"/>
                  <a:gd name="T40" fmla="*/ 1 w 107"/>
                  <a:gd name="T41" fmla="*/ 0 h 51"/>
                  <a:gd name="T42" fmla="*/ 1 w 107"/>
                  <a:gd name="T43" fmla="*/ 1 h 51"/>
                  <a:gd name="T44" fmla="*/ 1 w 107"/>
                  <a:gd name="T45" fmla="*/ 1 h 51"/>
                  <a:gd name="T46" fmla="*/ 1 w 107"/>
                  <a:gd name="T47" fmla="*/ 1 h 51"/>
                  <a:gd name="T48" fmla="*/ 1 w 107"/>
                  <a:gd name="T49" fmla="*/ 1 h 51"/>
                  <a:gd name="T50" fmla="*/ 1 w 107"/>
                  <a:gd name="T51" fmla="*/ 1 h 51"/>
                  <a:gd name="T52" fmla="*/ 1 w 107"/>
                  <a:gd name="T53" fmla="*/ 1 h 51"/>
                  <a:gd name="T54" fmla="*/ 1 w 107"/>
                  <a:gd name="T55" fmla="*/ 1 h 51"/>
                  <a:gd name="T56" fmla="*/ 1 w 107"/>
                  <a:gd name="T57" fmla="*/ 1 h 5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7" h="51">
                    <a:moveTo>
                      <a:pt x="104" y="33"/>
                    </a:moveTo>
                    <a:lnTo>
                      <a:pt x="105" y="36"/>
                    </a:lnTo>
                    <a:lnTo>
                      <a:pt x="107" y="39"/>
                    </a:lnTo>
                    <a:lnTo>
                      <a:pt x="107" y="44"/>
                    </a:lnTo>
                    <a:lnTo>
                      <a:pt x="107" y="46"/>
                    </a:lnTo>
                    <a:lnTo>
                      <a:pt x="102" y="51"/>
                    </a:lnTo>
                    <a:lnTo>
                      <a:pt x="96" y="51"/>
                    </a:lnTo>
                    <a:lnTo>
                      <a:pt x="91" y="49"/>
                    </a:lnTo>
                    <a:lnTo>
                      <a:pt x="85" y="46"/>
                    </a:lnTo>
                    <a:lnTo>
                      <a:pt x="75" y="41"/>
                    </a:lnTo>
                    <a:lnTo>
                      <a:pt x="65" y="36"/>
                    </a:lnTo>
                    <a:lnTo>
                      <a:pt x="53" y="32"/>
                    </a:lnTo>
                    <a:lnTo>
                      <a:pt x="43" y="28"/>
                    </a:lnTo>
                    <a:lnTo>
                      <a:pt x="32" y="25"/>
                    </a:lnTo>
                    <a:lnTo>
                      <a:pt x="22" y="20"/>
                    </a:lnTo>
                    <a:lnTo>
                      <a:pt x="10" y="16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9" y="5"/>
                    </a:lnTo>
                    <a:lnTo>
                      <a:pt x="30" y="9"/>
                    </a:lnTo>
                    <a:lnTo>
                      <a:pt x="43" y="13"/>
                    </a:lnTo>
                    <a:lnTo>
                      <a:pt x="55" y="16"/>
                    </a:lnTo>
                    <a:lnTo>
                      <a:pt x="66" y="20"/>
                    </a:lnTo>
                    <a:lnTo>
                      <a:pt x="79" y="25"/>
                    </a:lnTo>
                    <a:lnTo>
                      <a:pt x="91" y="29"/>
                    </a:lnTo>
                    <a:lnTo>
                      <a:pt x="104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7" name="Freeform 263"/>
              <p:cNvSpPr>
                <a:spLocks/>
              </p:cNvSpPr>
              <p:nvPr/>
            </p:nvSpPr>
            <p:spPr bwMode="auto">
              <a:xfrm flipH="1">
                <a:off x="4620" y="2913"/>
                <a:ext cx="35" cy="21"/>
              </a:xfrm>
              <a:custGeom>
                <a:avLst/>
                <a:gdLst>
                  <a:gd name="T0" fmla="*/ 1 w 59"/>
                  <a:gd name="T1" fmla="*/ 1 h 36"/>
                  <a:gd name="T2" fmla="*/ 1 w 59"/>
                  <a:gd name="T3" fmla="*/ 1 h 36"/>
                  <a:gd name="T4" fmla="*/ 1 w 59"/>
                  <a:gd name="T5" fmla="*/ 1 h 36"/>
                  <a:gd name="T6" fmla="*/ 1 w 59"/>
                  <a:gd name="T7" fmla="*/ 1 h 36"/>
                  <a:gd name="T8" fmla="*/ 1 w 59"/>
                  <a:gd name="T9" fmla="*/ 1 h 36"/>
                  <a:gd name="T10" fmla="*/ 1 w 59"/>
                  <a:gd name="T11" fmla="*/ 1 h 36"/>
                  <a:gd name="T12" fmla="*/ 1 w 59"/>
                  <a:gd name="T13" fmla="*/ 1 h 36"/>
                  <a:gd name="T14" fmla="*/ 1 w 59"/>
                  <a:gd name="T15" fmla="*/ 1 h 36"/>
                  <a:gd name="T16" fmla="*/ 1 w 59"/>
                  <a:gd name="T17" fmla="*/ 1 h 36"/>
                  <a:gd name="T18" fmla="*/ 0 w 59"/>
                  <a:gd name="T19" fmla="*/ 1 h 36"/>
                  <a:gd name="T20" fmla="*/ 1 w 59"/>
                  <a:gd name="T21" fmla="*/ 1 h 36"/>
                  <a:gd name="T22" fmla="*/ 1 w 59"/>
                  <a:gd name="T23" fmla="*/ 0 h 36"/>
                  <a:gd name="T24" fmla="*/ 1 w 59"/>
                  <a:gd name="T25" fmla="*/ 1 h 36"/>
                  <a:gd name="T26" fmla="*/ 1 w 59"/>
                  <a:gd name="T27" fmla="*/ 1 h 36"/>
                  <a:gd name="T28" fmla="*/ 1 w 59"/>
                  <a:gd name="T29" fmla="*/ 1 h 36"/>
                  <a:gd name="T30" fmla="*/ 1 w 59"/>
                  <a:gd name="T31" fmla="*/ 1 h 36"/>
                  <a:gd name="T32" fmla="*/ 1 w 59"/>
                  <a:gd name="T33" fmla="*/ 1 h 36"/>
                  <a:gd name="T34" fmla="*/ 1 w 59"/>
                  <a:gd name="T35" fmla="*/ 1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" h="36">
                    <a:moveTo>
                      <a:pt x="59" y="31"/>
                    </a:moveTo>
                    <a:lnTo>
                      <a:pt x="53" y="36"/>
                    </a:lnTo>
                    <a:lnTo>
                      <a:pt x="46" y="33"/>
                    </a:lnTo>
                    <a:lnTo>
                      <a:pt x="40" y="31"/>
                    </a:lnTo>
                    <a:lnTo>
                      <a:pt x="33" y="29"/>
                    </a:lnTo>
                    <a:lnTo>
                      <a:pt x="26" y="26"/>
                    </a:lnTo>
                    <a:lnTo>
                      <a:pt x="18" y="23"/>
                    </a:lnTo>
                    <a:lnTo>
                      <a:pt x="13" y="19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1" y="3"/>
                    </a:lnTo>
                    <a:lnTo>
                      <a:pt x="7" y="0"/>
                    </a:lnTo>
                    <a:lnTo>
                      <a:pt x="14" y="2"/>
                    </a:lnTo>
                    <a:lnTo>
                      <a:pt x="20" y="5"/>
                    </a:lnTo>
                    <a:lnTo>
                      <a:pt x="30" y="10"/>
                    </a:lnTo>
                    <a:lnTo>
                      <a:pt x="41" y="15"/>
                    </a:lnTo>
                    <a:lnTo>
                      <a:pt x="52" y="20"/>
                    </a:lnTo>
                    <a:lnTo>
                      <a:pt x="59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8" name="Freeform 264"/>
              <p:cNvSpPr>
                <a:spLocks/>
              </p:cNvSpPr>
              <p:nvPr/>
            </p:nvSpPr>
            <p:spPr bwMode="auto">
              <a:xfrm flipH="1">
                <a:off x="4730" y="2922"/>
                <a:ext cx="15" cy="12"/>
              </a:xfrm>
              <a:custGeom>
                <a:avLst/>
                <a:gdLst>
                  <a:gd name="T0" fmla="*/ 1 w 26"/>
                  <a:gd name="T1" fmla="*/ 1 h 21"/>
                  <a:gd name="T2" fmla="*/ 1 w 26"/>
                  <a:gd name="T3" fmla="*/ 1 h 21"/>
                  <a:gd name="T4" fmla="*/ 1 w 26"/>
                  <a:gd name="T5" fmla="*/ 1 h 21"/>
                  <a:gd name="T6" fmla="*/ 1 w 26"/>
                  <a:gd name="T7" fmla="*/ 1 h 21"/>
                  <a:gd name="T8" fmla="*/ 1 w 26"/>
                  <a:gd name="T9" fmla="*/ 1 h 21"/>
                  <a:gd name="T10" fmla="*/ 0 w 26"/>
                  <a:gd name="T11" fmla="*/ 1 h 21"/>
                  <a:gd name="T12" fmla="*/ 1 w 26"/>
                  <a:gd name="T13" fmla="*/ 0 h 21"/>
                  <a:gd name="T14" fmla="*/ 1 w 26"/>
                  <a:gd name="T15" fmla="*/ 1 h 21"/>
                  <a:gd name="T16" fmla="*/ 1 w 26"/>
                  <a:gd name="T17" fmla="*/ 1 h 21"/>
                  <a:gd name="T18" fmla="*/ 1 w 26"/>
                  <a:gd name="T19" fmla="*/ 1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26" y="14"/>
                    </a:moveTo>
                    <a:lnTo>
                      <a:pt x="24" y="21"/>
                    </a:lnTo>
                    <a:lnTo>
                      <a:pt x="17" y="20"/>
                    </a:lnTo>
                    <a:lnTo>
                      <a:pt x="11" y="18"/>
                    </a:lnTo>
                    <a:lnTo>
                      <a:pt x="5" y="14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1" y="1"/>
                    </a:lnTo>
                    <a:lnTo>
                      <a:pt x="20" y="7"/>
                    </a:lnTo>
                    <a:lnTo>
                      <a:pt x="2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89" name="Freeform 265"/>
              <p:cNvSpPr>
                <a:spLocks/>
              </p:cNvSpPr>
              <p:nvPr/>
            </p:nvSpPr>
            <p:spPr bwMode="auto">
              <a:xfrm flipH="1">
                <a:off x="5319" y="2938"/>
                <a:ext cx="58" cy="26"/>
              </a:xfrm>
              <a:custGeom>
                <a:avLst/>
                <a:gdLst>
                  <a:gd name="T0" fmla="*/ 1 w 99"/>
                  <a:gd name="T1" fmla="*/ 1 h 44"/>
                  <a:gd name="T2" fmla="*/ 1 w 99"/>
                  <a:gd name="T3" fmla="*/ 1 h 44"/>
                  <a:gd name="T4" fmla="*/ 1 w 99"/>
                  <a:gd name="T5" fmla="*/ 1 h 44"/>
                  <a:gd name="T6" fmla="*/ 1 w 99"/>
                  <a:gd name="T7" fmla="*/ 1 h 44"/>
                  <a:gd name="T8" fmla="*/ 1 w 99"/>
                  <a:gd name="T9" fmla="*/ 1 h 44"/>
                  <a:gd name="T10" fmla="*/ 1 w 99"/>
                  <a:gd name="T11" fmla="*/ 1 h 44"/>
                  <a:gd name="T12" fmla="*/ 1 w 99"/>
                  <a:gd name="T13" fmla="*/ 1 h 44"/>
                  <a:gd name="T14" fmla="*/ 1 w 99"/>
                  <a:gd name="T15" fmla="*/ 1 h 44"/>
                  <a:gd name="T16" fmla="*/ 1 w 99"/>
                  <a:gd name="T17" fmla="*/ 1 h 44"/>
                  <a:gd name="T18" fmla="*/ 1 w 99"/>
                  <a:gd name="T19" fmla="*/ 1 h 44"/>
                  <a:gd name="T20" fmla="*/ 1 w 99"/>
                  <a:gd name="T21" fmla="*/ 1 h 44"/>
                  <a:gd name="T22" fmla="*/ 1 w 99"/>
                  <a:gd name="T23" fmla="*/ 1 h 44"/>
                  <a:gd name="T24" fmla="*/ 1 w 99"/>
                  <a:gd name="T25" fmla="*/ 1 h 44"/>
                  <a:gd name="T26" fmla="*/ 1 w 99"/>
                  <a:gd name="T27" fmla="*/ 1 h 44"/>
                  <a:gd name="T28" fmla="*/ 1 w 99"/>
                  <a:gd name="T29" fmla="*/ 1 h 44"/>
                  <a:gd name="T30" fmla="*/ 1 w 99"/>
                  <a:gd name="T31" fmla="*/ 1 h 44"/>
                  <a:gd name="T32" fmla="*/ 1 w 99"/>
                  <a:gd name="T33" fmla="*/ 1 h 44"/>
                  <a:gd name="T34" fmla="*/ 1 w 99"/>
                  <a:gd name="T35" fmla="*/ 1 h 44"/>
                  <a:gd name="T36" fmla="*/ 1 w 99"/>
                  <a:gd name="T37" fmla="*/ 1 h 44"/>
                  <a:gd name="T38" fmla="*/ 1 w 99"/>
                  <a:gd name="T39" fmla="*/ 1 h 44"/>
                  <a:gd name="T40" fmla="*/ 1 w 99"/>
                  <a:gd name="T41" fmla="*/ 1 h 44"/>
                  <a:gd name="T42" fmla="*/ 1 w 99"/>
                  <a:gd name="T43" fmla="*/ 1 h 44"/>
                  <a:gd name="T44" fmla="*/ 1 w 99"/>
                  <a:gd name="T45" fmla="*/ 1 h 44"/>
                  <a:gd name="T46" fmla="*/ 1 w 99"/>
                  <a:gd name="T47" fmla="*/ 1 h 44"/>
                  <a:gd name="T48" fmla="*/ 1 w 99"/>
                  <a:gd name="T49" fmla="*/ 1 h 44"/>
                  <a:gd name="T50" fmla="*/ 1 w 99"/>
                  <a:gd name="T51" fmla="*/ 1 h 44"/>
                  <a:gd name="T52" fmla="*/ 1 w 99"/>
                  <a:gd name="T53" fmla="*/ 1 h 44"/>
                  <a:gd name="T54" fmla="*/ 1 w 99"/>
                  <a:gd name="T55" fmla="*/ 1 h 44"/>
                  <a:gd name="T56" fmla="*/ 1 w 99"/>
                  <a:gd name="T57" fmla="*/ 1 h 44"/>
                  <a:gd name="T58" fmla="*/ 1 w 99"/>
                  <a:gd name="T59" fmla="*/ 1 h 44"/>
                  <a:gd name="T60" fmla="*/ 1 w 99"/>
                  <a:gd name="T61" fmla="*/ 1 h 44"/>
                  <a:gd name="T62" fmla="*/ 1 w 99"/>
                  <a:gd name="T63" fmla="*/ 1 h 44"/>
                  <a:gd name="T64" fmla="*/ 1 w 99"/>
                  <a:gd name="T65" fmla="*/ 1 h 44"/>
                  <a:gd name="T66" fmla="*/ 0 w 99"/>
                  <a:gd name="T67" fmla="*/ 1 h 44"/>
                  <a:gd name="T68" fmla="*/ 1 w 99"/>
                  <a:gd name="T69" fmla="*/ 1 h 44"/>
                  <a:gd name="T70" fmla="*/ 1 w 99"/>
                  <a:gd name="T71" fmla="*/ 1 h 44"/>
                  <a:gd name="T72" fmla="*/ 1 w 99"/>
                  <a:gd name="T73" fmla="*/ 1 h 44"/>
                  <a:gd name="T74" fmla="*/ 1 w 99"/>
                  <a:gd name="T75" fmla="*/ 1 h 44"/>
                  <a:gd name="T76" fmla="*/ 1 w 99"/>
                  <a:gd name="T77" fmla="*/ 1 h 44"/>
                  <a:gd name="T78" fmla="*/ 1 w 99"/>
                  <a:gd name="T79" fmla="*/ 1 h 44"/>
                  <a:gd name="T80" fmla="*/ 1 w 99"/>
                  <a:gd name="T81" fmla="*/ 1 h 44"/>
                  <a:gd name="T82" fmla="*/ 1 w 99"/>
                  <a:gd name="T83" fmla="*/ 0 h 44"/>
                  <a:gd name="T84" fmla="*/ 1 w 99"/>
                  <a:gd name="T85" fmla="*/ 1 h 44"/>
                  <a:gd name="T86" fmla="*/ 1 w 99"/>
                  <a:gd name="T87" fmla="*/ 1 h 44"/>
                  <a:gd name="T88" fmla="*/ 1 w 99"/>
                  <a:gd name="T89" fmla="*/ 1 h 44"/>
                  <a:gd name="T90" fmla="*/ 1 w 99"/>
                  <a:gd name="T91" fmla="*/ 1 h 4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9" h="44">
                    <a:moveTo>
                      <a:pt x="97" y="12"/>
                    </a:moveTo>
                    <a:lnTo>
                      <a:pt x="97" y="18"/>
                    </a:lnTo>
                    <a:lnTo>
                      <a:pt x="99" y="24"/>
                    </a:lnTo>
                    <a:lnTo>
                      <a:pt x="99" y="28"/>
                    </a:lnTo>
                    <a:lnTo>
                      <a:pt x="97" y="32"/>
                    </a:lnTo>
                    <a:lnTo>
                      <a:pt x="95" y="29"/>
                    </a:lnTo>
                    <a:lnTo>
                      <a:pt x="90" y="26"/>
                    </a:lnTo>
                    <a:lnTo>
                      <a:pt x="87" y="25"/>
                    </a:lnTo>
                    <a:lnTo>
                      <a:pt x="83" y="28"/>
                    </a:lnTo>
                    <a:lnTo>
                      <a:pt x="77" y="35"/>
                    </a:lnTo>
                    <a:lnTo>
                      <a:pt x="74" y="32"/>
                    </a:lnTo>
                    <a:lnTo>
                      <a:pt x="72" y="29"/>
                    </a:lnTo>
                    <a:lnTo>
                      <a:pt x="70" y="29"/>
                    </a:lnTo>
                    <a:lnTo>
                      <a:pt x="66" y="29"/>
                    </a:lnTo>
                    <a:lnTo>
                      <a:pt x="63" y="32"/>
                    </a:lnTo>
                    <a:lnTo>
                      <a:pt x="60" y="35"/>
                    </a:lnTo>
                    <a:lnTo>
                      <a:pt x="59" y="38"/>
                    </a:lnTo>
                    <a:lnTo>
                      <a:pt x="59" y="42"/>
                    </a:lnTo>
                    <a:lnTo>
                      <a:pt x="56" y="38"/>
                    </a:lnTo>
                    <a:lnTo>
                      <a:pt x="54" y="35"/>
                    </a:lnTo>
                    <a:lnTo>
                      <a:pt x="51" y="32"/>
                    </a:lnTo>
                    <a:lnTo>
                      <a:pt x="47" y="31"/>
                    </a:lnTo>
                    <a:lnTo>
                      <a:pt x="43" y="32"/>
                    </a:lnTo>
                    <a:lnTo>
                      <a:pt x="38" y="35"/>
                    </a:lnTo>
                    <a:lnTo>
                      <a:pt x="36" y="39"/>
                    </a:lnTo>
                    <a:lnTo>
                      <a:pt x="34" y="44"/>
                    </a:lnTo>
                    <a:lnTo>
                      <a:pt x="33" y="39"/>
                    </a:lnTo>
                    <a:lnTo>
                      <a:pt x="30" y="35"/>
                    </a:lnTo>
                    <a:lnTo>
                      <a:pt x="27" y="31"/>
                    </a:lnTo>
                    <a:lnTo>
                      <a:pt x="23" y="28"/>
                    </a:lnTo>
                    <a:lnTo>
                      <a:pt x="15" y="26"/>
                    </a:lnTo>
                    <a:lnTo>
                      <a:pt x="10" y="25"/>
                    </a:lnTo>
                    <a:lnTo>
                      <a:pt x="4" y="22"/>
                    </a:lnTo>
                    <a:lnTo>
                      <a:pt x="0" y="19"/>
                    </a:lnTo>
                    <a:lnTo>
                      <a:pt x="10" y="19"/>
                    </a:lnTo>
                    <a:lnTo>
                      <a:pt x="20" y="18"/>
                    </a:lnTo>
                    <a:lnTo>
                      <a:pt x="30" y="16"/>
                    </a:lnTo>
                    <a:lnTo>
                      <a:pt x="38" y="13"/>
                    </a:lnTo>
                    <a:lnTo>
                      <a:pt x="49" y="11"/>
                    </a:lnTo>
                    <a:lnTo>
                      <a:pt x="57" y="8"/>
                    </a:lnTo>
                    <a:lnTo>
                      <a:pt x="64" y="5"/>
                    </a:lnTo>
                    <a:lnTo>
                      <a:pt x="73" y="0"/>
                    </a:lnTo>
                    <a:lnTo>
                      <a:pt x="79" y="5"/>
                    </a:lnTo>
                    <a:lnTo>
                      <a:pt x="86" y="5"/>
                    </a:lnTo>
                    <a:lnTo>
                      <a:pt x="93" y="5"/>
                    </a:lnTo>
                    <a:lnTo>
                      <a:pt x="9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0" name="Freeform 266"/>
              <p:cNvSpPr>
                <a:spLocks/>
              </p:cNvSpPr>
              <p:nvPr/>
            </p:nvSpPr>
            <p:spPr bwMode="auto">
              <a:xfrm flipH="1">
                <a:off x="5377" y="2949"/>
                <a:ext cx="17" cy="39"/>
              </a:xfrm>
              <a:custGeom>
                <a:avLst/>
                <a:gdLst>
                  <a:gd name="T0" fmla="*/ 1 w 30"/>
                  <a:gd name="T1" fmla="*/ 1 h 67"/>
                  <a:gd name="T2" fmla="*/ 1 w 30"/>
                  <a:gd name="T3" fmla="*/ 1 h 67"/>
                  <a:gd name="T4" fmla="*/ 1 w 30"/>
                  <a:gd name="T5" fmla="*/ 1 h 67"/>
                  <a:gd name="T6" fmla="*/ 1 w 30"/>
                  <a:gd name="T7" fmla="*/ 1 h 67"/>
                  <a:gd name="T8" fmla="*/ 1 w 30"/>
                  <a:gd name="T9" fmla="*/ 1 h 67"/>
                  <a:gd name="T10" fmla="*/ 1 w 30"/>
                  <a:gd name="T11" fmla="*/ 1 h 67"/>
                  <a:gd name="T12" fmla="*/ 1 w 30"/>
                  <a:gd name="T13" fmla="*/ 1 h 67"/>
                  <a:gd name="T14" fmla="*/ 1 w 30"/>
                  <a:gd name="T15" fmla="*/ 1 h 67"/>
                  <a:gd name="T16" fmla="*/ 0 w 30"/>
                  <a:gd name="T17" fmla="*/ 1 h 67"/>
                  <a:gd name="T18" fmla="*/ 1 w 30"/>
                  <a:gd name="T19" fmla="*/ 1 h 67"/>
                  <a:gd name="T20" fmla="*/ 1 w 30"/>
                  <a:gd name="T21" fmla="*/ 1 h 67"/>
                  <a:gd name="T22" fmla="*/ 1 w 30"/>
                  <a:gd name="T23" fmla="*/ 1 h 67"/>
                  <a:gd name="T24" fmla="*/ 1 w 30"/>
                  <a:gd name="T25" fmla="*/ 0 h 67"/>
                  <a:gd name="T26" fmla="*/ 1 w 30"/>
                  <a:gd name="T27" fmla="*/ 1 h 67"/>
                  <a:gd name="T28" fmla="*/ 1 w 30"/>
                  <a:gd name="T29" fmla="*/ 1 h 67"/>
                  <a:gd name="T30" fmla="*/ 1 w 30"/>
                  <a:gd name="T31" fmla="*/ 1 h 67"/>
                  <a:gd name="T32" fmla="*/ 1 w 30"/>
                  <a:gd name="T33" fmla="*/ 1 h 6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67">
                    <a:moveTo>
                      <a:pt x="29" y="30"/>
                    </a:moveTo>
                    <a:lnTo>
                      <a:pt x="30" y="42"/>
                    </a:lnTo>
                    <a:lnTo>
                      <a:pt x="29" y="52"/>
                    </a:lnTo>
                    <a:lnTo>
                      <a:pt x="24" y="62"/>
                    </a:lnTo>
                    <a:lnTo>
                      <a:pt x="14" y="67"/>
                    </a:lnTo>
                    <a:lnTo>
                      <a:pt x="7" y="62"/>
                    </a:lnTo>
                    <a:lnTo>
                      <a:pt x="3" y="53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1" y="26"/>
                    </a:lnTo>
                    <a:lnTo>
                      <a:pt x="3" y="16"/>
                    </a:lnTo>
                    <a:lnTo>
                      <a:pt x="7" y="7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26" y="11"/>
                    </a:lnTo>
                    <a:lnTo>
                      <a:pt x="27" y="21"/>
                    </a:lnTo>
                    <a:lnTo>
                      <a:pt x="29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1" name="Freeform 267"/>
              <p:cNvSpPr>
                <a:spLocks/>
              </p:cNvSpPr>
              <p:nvPr/>
            </p:nvSpPr>
            <p:spPr bwMode="auto">
              <a:xfrm flipH="1">
                <a:off x="4670" y="2990"/>
                <a:ext cx="65" cy="63"/>
              </a:xfrm>
              <a:custGeom>
                <a:avLst/>
                <a:gdLst>
                  <a:gd name="T0" fmla="*/ 1 w 111"/>
                  <a:gd name="T1" fmla="*/ 1 h 107"/>
                  <a:gd name="T2" fmla="*/ 1 w 111"/>
                  <a:gd name="T3" fmla="*/ 1 h 107"/>
                  <a:gd name="T4" fmla="*/ 1 w 111"/>
                  <a:gd name="T5" fmla="*/ 1 h 107"/>
                  <a:gd name="T6" fmla="*/ 1 w 111"/>
                  <a:gd name="T7" fmla="*/ 1 h 107"/>
                  <a:gd name="T8" fmla="*/ 1 w 111"/>
                  <a:gd name="T9" fmla="*/ 1 h 107"/>
                  <a:gd name="T10" fmla="*/ 1 w 111"/>
                  <a:gd name="T11" fmla="*/ 1 h 107"/>
                  <a:gd name="T12" fmla="*/ 1 w 111"/>
                  <a:gd name="T13" fmla="*/ 1 h 107"/>
                  <a:gd name="T14" fmla="*/ 1 w 111"/>
                  <a:gd name="T15" fmla="*/ 1 h 107"/>
                  <a:gd name="T16" fmla="*/ 2 w 111"/>
                  <a:gd name="T17" fmla="*/ 1 h 107"/>
                  <a:gd name="T18" fmla="*/ 2 w 111"/>
                  <a:gd name="T19" fmla="*/ 2 h 107"/>
                  <a:gd name="T20" fmla="*/ 1 w 111"/>
                  <a:gd name="T21" fmla="*/ 2 h 107"/>
                  <a:gd name="T22" fmla="*/ 1 w 111"/>
                  <a:gd name="T23" fmla="*/ 2 h 107"/>
                  <a:gd name="T24" fmla="*/ 1 w 111"/>
                  <a:gd name="T25" fmla="*/ 2 h 107"/>
                  <a:gd name="T26" fmla="*/ 1 w 111"/>
                  <a:gd name="T27" fmla="*/ 1 h 107"/>
                  <a:gd name="T28" fmla="*/ 1 w 111"/>
                  <a:gd name="T29" fmla="*/ 1 h 107"/>
                  <a:gd name="T30" fmla="*/ 1 w 111"/>
                  <a:gd name="T31" fmla="*/ 1 h 107"/>
                  <a:gd name="T32" fmla="*/ 1 w 111"/>
                  <a:gd name="T33" fmla="*/ 1 h 107"/>
                  <a:gd name="T34" fmla="*/ 1 w 111"/>
                  <a:gd name="T35" fmla="*/ 1 h 107"/>
                  <a:gd name="T36" fmla="*/ 1 w 111"/>
                  <a:gd name="T37" fmla="*/ 1 h 107"/>
                  <a:gd name="T38" fmla="*/ 1 w 111"/>
                  <a:gd name="T39" fmla="*/ 1 h 107"/>
                  <a:gd name="T40" fmla="*/ 0 w 111"/>
                  <a:gd name="T41" fmla="*/ 0 h 107"/>
                  <a:gd name="T42" fmla="*/ 1 w 111"/>
                  <a:gd name="T43" fmla="*/ 1 h 107"/>
                  <a:gd name="T44" fmla="*/ 1 w 111"/>
                  <a:gd name="T45" fmla="*/ 1 h 107"/>
                  <a:gd name="T46" fmla="*/ 1 w 111"/>
                  <a:gd name="T47" fmla="*/ 1 h 107"/>
                  <a:gd name="T48" fmla="*/ 1 w 111"/>
                  <a:gd name="T49" fmla="*/ 1 h 107"/>
                  <a:gd name="T50" fmla="*/ 1 w 111"/>
                  <a:gd name="T51" fmla="*/ 1 h 107"/>
                  <a:gd name="T52" fmla="*/ 1 w 111"/>
                  <a:gd name="T53" fmla="*/ 1 h 107"/>
                  <a:gd name="T54" fmla="*/ 1 w 111"/>
                  <a:gd name="T55" fmla="*/ 1 h 107"/>
                  <a:gd name="T56" fmla="*/ 1 w 111"/>
                  <a:gd name="T57" fmla="*/ 1 h 1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1" h="107">
                    <a:moveTo>
                      <a:pt x="43" y="35"/>
                    </a:moveTo>
                    <a:lnTo>
                      <a:pt x="52" y="44"/>
                    </a:lnTo>
                    <a:lnTo>
                      <a:pt x="62" y="51"/>
                    </a:lnTo>
                    <a:lnTo>
                      <a:pt x="72" y="59"/>
                    </a:lnTo>
                    <a:lnTo>
                      <a:pt x="82" y="67"/>
                    </a:lnTo>
                    <a:lnTo>
                      <a:pt x="91" y="75"/>
                    </a:lnTo>
                    <a:lnTo>
                      <a:pt x="99" y="84"/>
                    </a:lnTo>
                    <a:lnTo>
                      <a:pt x="105" y="94"/>
                    </a:lnTo>
                    <a:lnTo>
                      <a:pt x="111" y="104"/>
                    </a:lnTo>
                    <a:lnTo>
                      <a:pt x="109" y="107"/>
                    </a:lnTo>
                    <a:lnTo>
                      <a:pt x="106" y="107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88" y="92"/>
                    </a:lnTo>
                    <a:lnTo>
                      <a:pt x="73" y="80"/>
                    </a:lnTo>
                    <a:lnTo>
                      <a:pt x="59" y="68"/>
                    </a:lnTo>
                    <a:lnTo>
                      <a:pt x="45" y="55"/>
                    </a:lnTo>
                    <a:lnTo>
                      <a:pt x="30" y="44"/>
                    </a:lnTo>
                    <a:lnTo>
                      <a:pt x="17" y="31"/>
                    </a:lnTo>
                    <a:lnTo>
                      <a:pt x="7" y="16"/>
                    </a:lnTo>
                    <a:lnTo>
                      <a:pt x="0" y="0"/>
                    </a:lnTo>
                    <a:lnTo>
                      <a:pt x="6" y="3"/>
                    </a:lnTo>
                    <a:lnTo>
                      <a:pt x="11" y="8"/>
                    </a:lnTo>
                    <a:lnTo>
                      <a:pt x="16" y="10"/>
                    </a:lnTo>
                    <a:lnTo>
                      <a:pt x="22" y="15"/>
                    </a:lnTo>
                    <a:lnTo>
                      <a:pt x="27" y="20"/>
                    </a:lnTo>
                    <a:lnTo>
                      <a:pt x="32" y="25"/>
                    </a:lnTo>
                    <a:lnTo>
                      <a:pt x="37" y="31"/>
                    </a:lnTo>
                    <a:lnTo>
                      <a:pt x="4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2" name="Freeform 268"/>
              <p:cNvSpPr>
                <a:spLocks/>
              </p:cNvSpPr>
              <p:nvPr/>
            </p:nvSpPr>
            <p:spPr bwMode="auto">
              <a:xfrm flipH="1">
                <a:off x="4687" y="3010"/>
                <a:ext cx="63" cy="81"/>
              </a:xfrm>
              <a:custGeom>
                <a:avLst/>
                <a:gdLst>
                  <a:gd name="T0" fmla="*/ 1 w 107"/>
                  <a:gd name="T1" fmla="*/ 1 h 138"/>
                  <a:gd name="T2" fmla="*/ 1 w 107"/>
                  <a:gd name="T3" fmla="*/ 1 h 138"/>
                  <a:gd name="T4" fmla="*/ 1 w 107"/>
                  <a:gd name="T5" fmla="*/ 1 h 138"/>
                  <a:gd name="T6" fmla="*/ 1 w 107"/>
                  <a:gd name="T7" fmla="*/ 1 h 138"/>
                  <a:gd name="T8" fmla="*/ 1 w 107"/>
                  <a:gd name="T9" fmla="*/ 1 h 138"/>
                  <a:gd name="T10" fmla="*/ 1 w 107"/>
                  <a:gd name="T11" fmla="*/ 1 h 138"/>
                  <a:gd name="T12" fmla="*/ 1 w 107"/>
                  <a:gd name="T13" fmla="*/ 1 h 138"/>
                  <a:gd name="T14" fmla="*/ 1 w 107"/>
                  <a:gd name="T15" fmla="*/ 2 h 138"/>
                  <a:gd name="T16" fmla="*/ 2 w 107"/>
                  <a:gd name="T17" fmla="*/ 2 h 138"/>
                  <a:gd name="T18" fmla="*/ 2 w 107"/>
                  <a:gd name="T19" fmla="*/ 2 h 138"/>
                  <a:gd name="T20" fmla="*/ 2 w 107"/>
                  <a:gd name="T21" fmla="*/ 2 h 138"/>
                  <a:gd name="T22" fmla="*/ 1 w 107"/>
                  <a:gd name="T23" fmla="*/ 2 h 138"/>
                  <a:gd name="T24" fmla="*/ 1 w 107"/>
                  <a:gd name="T25" fmla="*/ 2 h 138"/>
                  <a:gd name="T26" fmla="*/ 1 w 107"/>
                  <a:gd name="T27" fmla="*/ 2 h 138"/>
                  <a:gd name="T28" fmla="*/ 1 w 107"/>
                  <a:gd name="T29" fmla="*/ 2 h 138"/>
                  <a:gd name="T30" fmla="*/ 1 w 107"/>
                  <a:gd name="T31" fmla="*/ 2 h 138"/>
                  <a:gd name="T32" fmla="*/ 1 w 107"/>
                  <a:gd name="T33" fmla="*/ 1 h 138"/>
                  <a:gd name="T34" fmla="*/ 1 w 107"/>
                  <a:gd name="T35" fmla="*/ 1 h 138"/>
                  <a:gd name="T36" fmla="*/ 1 w 107"/>
                  <a:gd name="T37" fmla="*/ 1 h 138"/>
                  <a:gd name="T38" fmla="*/ 1 w 107"/>
                  <a:gd name="T39" fmla="*/ 1 h 138"/>
                  <a:gd name="T40" fmla="*/ 1 w 107"/>
                  <a:gd name="T41" fmla="*/ 1 h 138"/>
                  <a:gd name="T42" fmla="*/ 1 w 107"/>
                  <a:gd name="T43" fmla="*/ 1 h 138"/>
                  <a:gd name="T44" fmla="*/ 1 w 107"/>
                  <a:gd name="T45" fmla="*/ 1 h 138"/>
                  <a:gd name="T46" fmla="*/ 1 w 107"/>
                  <a:gd name="T47" fmla="*/ 1 h 138"/>
                  <a:gd name="T48" fmla="*/ 0 w 107"/>
                  <a:gd name="T49" fmla="*/ 1 h 138"/>
                  <a:gd name="T50" fmla="*/ 1 w 107"/>
                  <a:gd name="T51" fmla="*/ 1 h 138"/>
                  <a:gd name="T52" fmla="*/ 1 w 107"/>
                  <a:gd name="T53" fmla="*/ 0 h 138"/>
                  <a:gd name="T54" fmla="*/ 1 w 107"/>
                  <a:gd name="T55" fmla="*/ 0 h 138"/>
                  <a:gd name="T56" fmla="*/ 1 w 107"/>
                  <a:gd name="T57" fmla="*/ 1 h 1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7" h="138">
                    <a:moveTo>
                      <a:pt x="13" y="1"/>
                    </a:moveTo>
                    <a:lnTo>
                      <a:pt x="23" y="17"/>
                    </a:lnTo>
                    <a:lnTo>
                      <a:pt x="35" y="33"/>
                    </a:lnTo>
                    <a:lnTo>
                      <a:pt x="47" y="49"/>
                    </a:lnTo>
                    <a:lnTo>
                      <a:pt x="58" y="63"/>
                    </a:lnTo>
                    <a:lnTo>
                      <a:pt x="71" y="79"/>
                    </a:lnTo>
                    <a:lnTo>
                      <a:pt x="83" y="95"/>
                    </a:lnTo>
                    <a:lnTo>
                      <a:pt x="95" y="111"/>
                    </a:lnTo>
                    <a:lnTo>
                      <a:pt x="107" y="127"/>
                    </a:lnTo>
                    <a:lnTo>
                      <a:pt x="107" y="131"/>
                    </a:lnTo>
                    <a:lnTo>
                      <a:pt x="106" y="134"/>
                    </a:lnTo>
                    <a:lnTo>
                      <a:pt x="103" y="137"/>
                    </a:lnTo>
                    <a:lnTo>
                      <a:pt x="100" y="138"/>
                    </a:lnTo>
                    <a:lnTo>
                      <a:pt x="90" y="131"/>
                    </a:lnTo>
                    <a:lnTo>
                      <a:pt x="83" y="122"/>
                    </a:lnTo>
                    <a:lnTo>
                      <a:pt x="75" y="114"/>
                    </a:lnTo>
                    <a:lnTo>
                      <a:pt x="68" y="104"/>
                    </a:lnTo>
                    <a:lnTo>
                      <a:pt x="62" y="93"/>
                    </a:lnTo>
                    <a:lnTo>
                      <a:pt x="55" y="82"/>
                    </a:lnTo>
                    <a:lnTo>
                      <a:pt x="48" y="72"/>
                    </a:lnTo>
                    <a:lnTo>
                      <a:pt x="39" y="63"/>
                    </a:lnTo>
                    <a:lnTo>
                      <a:pt x="28" y="49"/>
                    </a:lnTo>
                    <a:lnTo>
                      <a:pt x="18" y="34"/>
                    </a:lnTo>
                    <a:lnTo>
                      <a:pt x="8" y="20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3" name="Freeform 269"/>
              <p:cNvSpPr>
                <a:spLocks/>
              </p:cNvSpPr>
              <p:nvPr/>
            </p:nvSpPr>
            <p:spPr bwMode="auto">
              <a:xfrm flipH="1">
                <a:off x="4710" y="3064"/>
                <a:ext cx="35" cy="54"/>
              </a:xfrm>
              <a:custGeom>
                <a:avLst/>
                <a:gdLst>
                  <a:gd name="T0" fmla="*/ 1 w 60"/>
                  <a:gd name="T1" fmla="*/ 1 h 92"/>
                  <a:gd name="T2" fmla="*/ 1 w 60"/>
                  <a:gd name="T3" fmla="*/ 1 h 92"/>
                  <a:gd name="T4" fmla="*/ 1 w 60"/>
                  <a:gd name="T5" fmla="*/ 1 h 92"/>
                  <a:gd name="T6" fmla="*/ 1 w 60"/>
                  <a:gd name="T7" fmla="*/ 1 h 92"/>
                  <a:gd name="T8" fmla="*/ 1 w 60"/>
                  <a:gd name="T9" fmla="*/ 1 h 92"/>
                  <a:gd name="T10" fmla="*/ 1 w 60"/>
                  <a:gd name="T11" fmla="*/ 1 h 92"/>
                  <a:gd name="T12" fmla="*/ 1 w 60"/>
                  <a:gd name="T13" fmla="*/ 1 h 92"/>
                  <a:gd name="T14" fmla="*/ 1 w 60"/>
                  <a:gd name="T15" fmla="*/ 1 h 92"/>
                  <a:gd name="T16" fmla="*/ 1 w 60"/>
                  <a:gd name="T17" fmla="*/ 1 h 92"/>
                  <a:gd name="T18" fmla="*/ 1 w 60"/>
                  <a:gd name="T19" fmla="*/ 1 h 92"/>
                  <a:gd name="T20" fmla="*/ 1 w 60"/>
                  <a:gd name="T21" fmla="*/ 1 h 92"/>
                  <a:gd name="T22" fmla="*/ 1 w 60"/>
                  <a:gd name="T23" fmla="*/ 1 h 92"/>
                  <a:gd name="T24" fmla="*/ 1 w 60"/>
                  <a:gd name="T25" fmla="*/ 1 h 92"/>
                  <a:gd name="T26" fmla="*/ 1 w 60"/>
                  <a:gd name="T27" fmla="*/ 1 h 92"/>
                  <a:gd name="T28" fmla="*/ 1 w 60"/>
                  <a:gd name="T29" fmla="*/ 1 h 92"/>
                  <a:gd name="T30" fmla="*/ 1 w 60"/>
                  <a:gd name="T31" fmla="*/ 1 h 92"/>
                  <a:gd name="T32" fmla="*/ 0 w 60"/>
                  <a:gd name="T33" fmla="*/ 1 h 92"/>
                  <a:gd name="T34" fmla="*/ 0 w 60"/>
                  <a:gd name="T35" fmla="*/ 1 h 92"/>
                  <a:gd name="T36" fmla="*/ 1 w 60"/>
                  <a:gd name="T37" fmla="*/ 1 h 92"/>
                  <a:gd name="T38" fmla="*/ 1 w 60"/>
                  <a:gd name="T39" fmla="*/ 0 h 92"/>
                  <a:gd name="T40" fmla="*/ 1 w 60"/>
                  <a:gd name="T41" fmla="*/ 0 h 92"/>
                  <a:gd name="T42" fmla="*/ 1 w 60"/>
                  <a:gd name="T43" fmla="*/ 1 h 9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0" h="92">
                    <a:moveTo>
                      <a:pt x="30" y="30"/>
                    </a:moveTo>
                    <a:lnTo>
                      <a:pt x="41" y="43"/>
                    </a:lnTo>
                    <a:lnTo>
                      <a:pt x="49" y="58"/>
                    </a:lnTo>
                    <a:lnTo>
                      <a:pt x="54" y="72"/>
                    </a:lnTo>
                    <a:lnTo>
                      <a:pt x="60" y="88"/>
                    </a:lnTo>
                    <a:lnTo>
                      <a:pt x="57" y="91"/>
                    </a:lnTo>
                    <a:lnTo>
                      <a:pt x="56" y="92"/>
                    </a:lnTo>
                    <a:lnTo>
                      <a:pt x="53" y="92"/>
                    </a:lnTo>
                    <a:lnTo>
                      <a:pt x="50" y="92"/>
                    </a:lnTo>
                    <a:lnTo>
                      <a:pt x="43" y="82"/>
                    </a:lnTo>
                    <a:lnTo>
                      <a:pt x="36" y="72"/>
                    </a:lnTo>
                    <a:lnTo>
                      <a:pt x="30" y="61"/>
                    </a:lnTo>
                    <a:lnTo>
                      <a:pt x="23" y="50"/>
                    </a:lnTo>
                    <a:lnTo>
                      <a:pt x="17" y="40"/>
                    </a:lnTo>
                    <a:lnTo>
                      <a:pt x="11" y="29"/>
                    </a:lnTo>
                    <a:lnTo>
                      <a:pt x="5" y="1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1" y="1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4" name="Freeform 270"/>
              <p:cNvSpPr>
                <a:spLocks/>
              </p:cNvSpPr>
              <p:nvPr/>
            </p:nvSpPr>
            <p:spPr bwMode="auto">
              <a:xfrm flipH="1">
                <a:off x="3981" y="3079"/>
                <a:ext cx="150" cy="94"/>
              </a:xfrm>
              <a:custGeom>
                <a:avLst/>
                <a:gdLst>
                  <a:gd name="T0" fmla="*/ 4 w 255"/>
                  <a:gd name="T1" fmla="*/ 1 h 161"/>
                  <a:gd name="T2" fmla="*/ 4 w 255"/>
                  <a:gd name="T3" fmla="*/ 1 h 161"/>
                  <a:gd name="T4" fmla="*/ 4 w 255"/>
                  <a:gd name="T5" fmla="*/ 1 h 161"/>
                  <a:gd name="T6" fmla="*/ 3 w 255"/>
                  <a:gd name="T7" fmla="*/ 1 h 161"/>
                  <a:gd name="T8" fmla="*/ 3 w 255"/>
                  <a:gd name="T9" fmla="*/ 1 h 161"/>
                  <a:gd name="T10" fmla="*/ 3 w 255"/>
                  <a:gd name="T11" fmla="*/ 1 h 161"/>
                  <a:gd name="T12" fmla="*/ 2 w 255"/>
                  <a:gd name="T13" fmla="*/ 1 h 161"/>
                  <a:gd name="T14" fmla="*/ 2 w 255"/>
                  <a:gd name="T15" fmla="*/ 1 h 161"/>
                  <a:gd name="T16" fmla="*/ 2 w 255"/>
                  <a:gd name="T17" fmla="*/ 1 h 161"/>
                  <a:gd name="T18" fmla="*/ 1 w 255"/>
                  <a:gd name="T19" fmla="*/ 2 h 161"/>
                  <a:gd name="T20" fmla="*/ 1 w 255"/>
                  <a:gd name="T21" fmla="*/ 2 h 161"/>
                  <a:gd name="T22" fmla="*/ 1 w 255"/>
                  <a:gd name="T23" fmla="*/ 2 h 161"/>
                  <a:gd name="T24" fmla="*/ 1 w 255"/>
                  <a:gd name="T25" fmla="*/ 2 h 161"/>
                  <a:gd name="T26" fmla="*/ 1 w 255"/>
                  <a:gd name="T27" fmla="*/ 2 h 161"/>
                  <a:gd name="T28" fmla="*/ 1 w 255"/>
                  <a:gd name="T29" fmla="*/ 2 h 161"/>
                  <a:gd name="T30" fmla="*/ 1 w 255"/>
                  <a:gd name="T31" fmla="*/ 2 h 161"/>
                  <a:gd name="T32" fmla="*/ 0 w 255"/>
                  <a:gd name="T33" fmla="*/ 2 h 161"/>
                  <a:gd name="T34" fmla="*/ 0 w 255"/>
                  <a:gd name="T35" fmla="*/ 2 h 161"/>
                  <a:gd name="T36" fmla="*/ 1 w 255"/>
                  <a:gd name="T37" fmla="*/ 2 h 161"/>
                  <a:gd name="T38" fmla="*/ 1 w 255"/>
                  <a:gd name="T39" fmla="*/ 1 h 161"/>
                  <a:gd name="T40" fmla="*/ 1 w 255"/>
                  <a:gd name="T41" fmla="*/ 1 h 161"/>
                  <a:gd name="T42" fmla="*/ 1 w 255"/>
                  <a:gd name="T43" fmla="*/ 1 h 161"/>
                  <a:gd name="T44" fmla="*/ 1 w 255"/>
                  <a:gd name="T45" fmla="*/ 1 h 161"/>
                  <a:gd name="T46" fmla="*/ 2 w 255"/>
                  <a:gd name="T47" fmla="*/ 1 h 161"/>
                  <a:gd name="T48" fmla="*/ 2 w 255"/>
                  <a:gd name="T49" fmla="*/ 1 h 161"/>
                  <a:gd name="T50" fmla="*/ 2 w 255"/>
                  <a:gd name="T51" fmla="*/ 1 h 161"/>
                  <a:gd name="T52" fmla="*/ 2 w 255"/>
                  <a:gd name="T53" fmla="*/ 1 h 161"/>
                  <a:gd name="T54" fmla="*/ 2 w 255"/>
                  <a:gd name="T55" fmla="*/ 1 h 161"/>
                  <a:gd name="T56" fmla="*/ 2 w 255"/>
                  <a:gd name="T57" fmla="*/ 1 h 161"/>
                  <a:gd name="T58" fmla="*/ 3 w 255"/>
                  <a:gd name="T59" fmla="*/ 1 h 161"/>
                  <a:gd name="T60" fmla="*/ 3 w 255"/>
                  <a:gd name="T61" fmla="*/ 1 h 161"/>
                  <a:gd name="T62" fmla="*/ 3 w 255"/>
                  <a:gd name="T63" fmla="*/ 1 h 161"/>
                  <a:gd name="T64" fmla="*/ 3 w 255"/>
                  <a:gd name="T65" fmla="*/ 1 h 161"/>
                  <a:gd name="T66" fmla="*/ 3 w 255"/>
                  <a:gd name="T67" fmla="*/ 0 h 161"/>
                  <a:gd name="T68" fmla="*/ 3 w 255"/>
                  <a:gd name="T69" fmla="*/ 1 h 161"/>
                  <a:gd name="T70" fmla="*/ 4 w 255"/>
                  <a:gd name="T71" fmla="*/ 1 h 161"/>
                  <a:gd name="T72" fmla="*/ 4 w 255"/>
                  <a:gd name="T73" fmla="*/ 1 h 161"/>
                  <a:gd name="T74" fmla="*/ 4 w 255"/>
                  <a:gd name="T75" fmla="*/ 1 h 16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55" h="161">
                    <a:moveTo>
                      <a:pt x="255" y="17"/>
                    </a:moveTo>
                    <a:lnTo>
                      <a:pt x="252" y="30"/>
                    </a:lnTo>
                    <a:lnTo>
                      <a:pt x="244" y="38"/>
                    </a:lnTo>
                    <a:lnTo>
                      <a:pt x="231" y="44"/>
                    </a:lnTo>
                    <a:lnTo>
                      <a:pt x="218" y="50"/>
                    </a:lnTo>
                    <a:lnTo>
                      <a:pt x="193" y="64"/>
                    </a:lnTo>
                    <a:lnTo>
                      <a:pt x="170" y="79"/>
                    </a:lnTo>
                    <a:lnTo>
                      <a:pt x="146" y="92"/>
                    </a:lnTo>
                    <a:lnTo>
                      <a:pt x="123" y="106"/>
                    </a:lnTo>
                    <a:lnTo>
                      <a:pt x="98" y="120"/>
                    </a:lnTo>
                    <a:lnTo>
                      <a:pt x="75" y="133"/>
                    </a:lnTo>
                    <a:lnTo>
                      <a:pt x="51" y="148"/>
                    </a:lnTo>
                    <a:lnTo>
                      <a:pt x="26" y="161"/>
                    </a:lnTo>
                    <a:lnTo>
                      <a:pt x="18" y="161"/>
                    </a:lnTo>
                    <a:lnTo>
                      <a:pt x="12" y="154"/>
                    </a:lnTo>
                    <a:lnTo>
                      <a:pt x="6" y="146"/>
                    </a:lnTo>
                    <a:lnTo>
                      <a:pt x="0" y="139"/>
                    </a:lnTo>
                    <a:lnTo>
                      <a:pt x="0" y="126"/>
                    </a:lnTo>
                    <a:lnTo>
                      <a:pt x="18" y="113"/>
                    </a:lnTo>
                    <a:lnTo>
                      <a:pt x="36" y="100"/>
                    </a:lnTo>
                    <a:lnTo>
                      <a:pt x="55" y="90"/>
                    </a:lnTo>
                    <a:lnTo>
                      <a:pt x="74" y="80"/>
                    </a:lnTo>
                    <a:lnTo>
                      <a:pt x="93" y="70"/>
                    </a:lnTo>
                    <a:lnTo>
                      <a:pt x="111" y="60"/>
                    </a:lnTo>
                    <a:lnTo>
                      <a:pt x="130" y="50"/>
                    </a:lnTo>
                    <a:lnTo>
                      <a:pt x="149" y="40"/>
                    </a:lnTo>
                    <a:lnTo>
                      <a:pt x="159" y="36"/>
                    </a:lnTo>
                    <a:lnTo>
                      <a:pt x="169" y="31"/>
                    </a:lnTo>
                    <a:lnTo>
                      <a:pt x="179" y="25"/>
                    </a:lnTo>
                    <a:lnTo>
                      <a:pt x="189" y="20"/>
                    </a:lnTo>
                    <a:lnTo>
                      <a:pt x="199" y="15"/>
                    </a:lnTo>
                    <a:lnTo>
                      <a:pt x="208" y="10"/>
                    </a:lnTo>
                    <a:lnTo>
                      <a:pt x="218" y="4"/>
                    </a:lnTo>
                    <a:lnTo>
                      <a:pt x="228" y="0"/>
                    </a:lnTo>
                    <a:lnTo>
                      <a:pt x="237" y="1"/>
                    </a:lnTo>
                    <a:lnTo>
                      <a:pt x="244" y="4"/>
                    </a:lnTo>
                    <a:lnTo>
                      <a:pt x="250" y="10"/>
                    </a:lnTo>
                    <a:lnTo>
                      <a:pt x="25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5" name="Freeform 271"/>
              <p:cNvSpPr>
                <a:spLocks/>
              </p:cNvSpPr>
              <p:nvPr/>
            </p:nvSpPr>
            <p:spPr bwMode="auto">
              <a:xfrm flipH="1">
                <a:off x="3964" y="3100"/>
                <a:ext cx="233" cy="149"/>
              </a:xfrm>
              <a:custGeom>
                <a:avLst/>
                <a:gdLst>
                  <a:gd name="T0" fmla="*/ 5 w 397"/>
                  <a:gd name="T1" fmla="*/ 1 h 253"/>
                  <a:gd name="T2" fmla="*/ 5 w 397"/>
                  <a:gd name="T3" fmla="*/ 1 h 253"/>
                  <a:gd name="T4" fmla="*/ 5 w 397"/>
                  <a:gd name="T5" fmla="*/ 1 h 253"/>
                  <a:gd name="T6" fmla="*/ 5 w 397"/>
                  <a:gd name="T7" fmla="*/ 1 h 253"/>
                  <a:gd name="T8" fmla="*/ 5 w 397"/>
                  <a:gd name="T9" fmla="*/ 1 h 253"/>
                  <a:gd name="T10" fmla="*/ 5 w 397"/>
                  <a:gd name="T11" fmla="*/ 1 h 253"/>
                  <a:gd name="T12" fmla="*/ 5 w 397"/>
                  <a:gd name="T13" fmla="*/ 1 h 253"/>
                  <a:gd name="T14" fmla="*/ 5 w 397"/>
                  <a:gd name="T15" fmla="*/ 1 h 253"/>
                  <a:gd name="T16" fmla="*/ 4 w 397"/>
                  <a:gd name="T17" fmla="*/ 1 h 253"/>
                  <a:gd name="T18" fmla="*/ 4 w 397"/>
                  <a:gd name="T19" fmla="*/ 2 h 253"/>
                  <a:gd name="T20" fmla="*/ 3 w 397"/>
                  <a:gd name="T21" fmla="*/ 2 h 253"/>
                  <a:gd name="T22" fmla="*/ 3 w 397"/>
                  <a:gd name="T23" fmla="*/ 2 h 253"/>
                  <a:gd name="T24" fmla="*/ 2 w 397"/>
                  <a:gd name="T25" fmla="*/ 2 h 253"/>
                  <a:gd name="T26" fmla="*/ 2 w 397"/>
                  <a:gd name="T27" fmla="*/ 2 h 253"/>
                  <a:gd name="T28" fmla="*/ 2 w 397"/>
                  <a:gd name="T29" fmla="*/ 3 h 253"/>
                  <a:gd name="T30" fmla="*/ 2 w 397"/>
                  <a:gd name="T31" fmla="*/ 3 h 253"/>
                  <a:gd name="T32" fmla="*/ 1 w 397"/>
                  <a:gd name="T33" fmla="*/ 3 h 253"/>
                  <a:gd name="T34" fmla="*/ 1 w 397"/>
                  <a:gd name="T35" fmla="*/ 3 h 253"/>
                  <a:gd name="T36" fmla="*/ 1 w 397"/>
                  <a:gd name="T37" fmla="*/ 3 h 253"/>
                  <a:gd name="T38" fmla="*/ 1 w 397"/>
                  <a:gd name="T39" fmla="*/ 4 h 253"/>
                  <a:gd name="T40" fmla="*/ 1 w 397"/>
                  <a:gd name="T41" fmla="*/ 4 h 253"/>
                  <a:gd name="T42" fmla="*/ 1 w 397"/>
                  <a:gd name="T43" fmla="*/ 4 h 253"/>
                  <a:gd name="T44" fmla="*/ 1 w 397"/>
                  <a:gd name="T45" fmla="*/ 4 h 253"/>
                  <a:gd name="T46" fmla="*/ 1 w 397"/>
                  <a:gd name="T47" fmla="*/ 4 h 253"/>
                  <a:gd name="T48" fmla="*/ 1 w 397"/>
                  <a:gd name="T49" fmla="*/ 4 h 253"/>
                  <a:gd name="T50" fmla="*/ 0 w 397"/>
                  <a:gd name="T51" fmla="*/ 3 h 253"/>
                  <a:gd name="T52" fmla="*/ 1 w 397"/>
                  <a:gd name="T53" fmla="*/ 3 h 253"/>
                  <a:gd name="T54" fmla="*/ 1 w 397"/>
                  <a:gd name="T55" fmla="*/ 3 h 253"/>
                  <a:gd name="T56" fmla="*/ 1 w 397"/>
                  <a:gd name="T57" fmla="*/ 3 h 253"/>
                  <a:gd name="T58" fmla="*/ 1 w 397"/>
                  <a:gd name="T59" fmla="*/ 3 h 253"/>
                  <a:gd name="T60" fmla="*/ 1 w 397"/>
                  <a:gd name="T61" fmla="*/ 3 h 253"/>
                  <a:gd name="T62" fmla="*/ 1 w 397"/>
                  <a:gd name="T63" fmla="*/ 3 h 253"/>
                  <a:gd name="T64" fmla="*/ 1 w 397"/>
                  <a:gd name="T65" fmla="*/ 3 h 253"/>
                  <a:gd name="T66" fmla="*/ 1 w 397"/>
                  <a:gd name="T67" fmla="*/ 2 h 253"/>
                  <a:gd name="T68" fmla="*/ 1 w 397"/>
                  <a:gd name="T69" fmla="*/ 2 h 253"/>
                  <a:gd name="T70" fmla="*/ 2 w 397"/>
                  <a:gd name="T71" fmla="*/ 2 h 253"/>
                  <a:gd name="T72" fmla="*/ 2 w 397"/>
                  <a:gd name="T73" fmla="*/ 2 h 253"/>
                  <a:gd name="T74" fmla="*/ 2 w 397"/>
                  <a:gd name="T75" fmla="*/ 2 h 253"/>
                  <a:gd name="T76" fmla="*/ 2 w 397"/>
                  <a:gd name="T77" fmla="*/ 2 h 253"/>
                  <a:gd name="T78" fmla="*/ 3 w 397"/>
                  <a:gd name="T79" fmla="*/ 2 h 253"/>
                  <a:gd name="T80" fmla="*/ 3 w 397"/>
                  <a:gd name="T81" fmla="*/ 1 h 253"/>
                  <a:gd name="T82" fmla="*/ 3 w 397"/>
                  <a:gd name="T83" fmla="*/ 1 h 253"/>
                  <a:gd name="T84" fmla="*/ 4 w 397"/>
                  <a:gd name="T85" fmla="*/ 1 h 253"/>
                  <a:gd name="T86" fmla="*/ 4 w 397"/>
                  <a:gd name="T87" fmla="*/ 1 h 253"/>
                  <a:gd name="T88" fmla="*/ 4 w 397"/>
                  <a:gd name="T89" fmla="*/ 1 h 253"/>
                  <a:gd name="T90" fmla="*/ 4 w 397"/>
                  <a:gd name="T91" fmla="*/ 1 h 253"/>
                  <a:gd name="T92" fmla="*/ 5 w 397"/>
                  <a:gd name="T93" fmla="*/ 1 h 253"/>
                  <a:gd name="T94" fmla="*/ 5 w 397"/>
                  <a:gd name="T95" fmla="*/ 1 h 253"/>
                  <a:gd name="T96" fmla="*/ 5 w 397"/>
                  <a:gd name="T97" fmla="*/ 1 h 253"/>
                  <a:gd name="T98" fmla="*/ 5 w 397"/>
                  <a:gd name="T99" fmla="*/ 1 h 253"/>
                  <a:gd name="T100" fmla="*/ 5 w 397"/>
                  <a:gd name="T101" fmla="*/ 1 h 253"/>
                  <a:gd name="T102" fmla="*/ 5 w 397"/>
                  <a:gd name="T103" fmla="*/ 0 h 253"/>
                  <a:gd name="T104" fmla="*/ 5 w 397"/>
                  <a:gd name="T105" fmla="*/ 1 h 25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97" h="253">
                    <a:moveTo>
                      <a:pt x="396" y="7"/>
                    </a:moveTo>
                    <a:lnTo>
                      <a:pt x="397" y="14"/>
                    </a:lnTo>
                    <a:lnTo>
                      <a:pt x="397" y="21"/>
                    </a:lnTo>
                    <a:lnTo>
                      <a:pt x="397" y="30"/>
                    </a:lnTo>
                    <a:lnTo>
                      <a:pt x="393" y="37"/>
                    </a:lnTo>
                    <a:lnTo>
                      <a:pt x="367" y="54"/>
                    </a:lnTo>
                    <a:lnTo>
                      <a:pt x="340" y="70"/>
                    </a:lnTo>
                    <a:lnTo>
                      <a:pt x="314" y="87"/>
                    </a:lnTo>
                    <a:lnTo>
                      <a:pt x="288" y="103"/>
                    </a:lnTo>
                    <a:lnTo>
                      <a:pt x="262" y="119"/>
                    </a:lnTo>
                    <a:lnTo>
                      <a:pt x="234" y="135"/>
                    </a:lnTo>
                    <a:lnTo>
                      <a:pt x="208" y="149"/>
                    </a:lnTo>
                    <a:lnTo>
                      <a:pt x="181" y="164"/>
                    </a:lnTo>
                    <a:lnTo>
                      <a:pt x="161" y="174"/>
                    </a:lnTo>
                    <a:lnTo>
                      <a:pt x="141" y="184"/>
                    </a:lnTo>
                    <a:lnTo>
                      <a:pt x="121" y="195"/>
                    </a:lnTo>
                    <a:lnTo>
                      <a:pt x="100" y="205"/>
                    </a:lnTo>
                    <a:lnTo>
                      <a:pt x="80" y="217"/>
                    </a:lnTo>
                    <a:lnTo>
                      <a:pt x="60" y="228"/>
                    </a:lnTo>
                    <a:lnTo>
                      <a:pt x="41" y="241"/>
                    </a:lnTo>
                    <a:lnTo>
                      <a:pt x="21" y="253"/>
                    </a:lnTo>
                    <a:lnTo>
                      <a:pt x="16" y="253"/>
                    </a:lnTo>
                    <a:lnTo>
                      <a:pt x="10" y="253"/>
                    </a:lnTo>
                    <a:lnTo>
                      <a:pt x="4" y="250"/>
                    </a:lnTo>
                    <a:lnTo>
                      <a:pt x="1" y="246"/>
                    </a:lnTo>
                    <a:lnTo>
                      <a:pt x="0" y="234"/>
                    </a:lnTo>
                    <a:lnTo>
                      <a:pt x="1" y="224"/>
                    </a:lnTo>
                    <a:lnTo>
                      <a:pt x="7" y="217"/>
                    </a:lnTo>
                    <a:lnTo>
                      <a:pt x="16" y="211"/>
                    </a:lnTo>
                    <a:lnTo>
                      <a:pt x="24" y="205"/>
                    </a:lnTo>
                    <a:lnTo>
                      <a:pt x="34" y="201"/>
                    </a:lnTo>
                    <a:lnTo>
                      <a:pt x="43" y="195"/>
                    </a:lnTo>
                    <a:lnTo>
                      <a:pt x="52" y="190"/>
                    </a:lnTo>
                    <a:lnTo>
                      <a:pt x="70" y="177"/>
                    </a:lnTo>
                    <a:lnTo>
                      <a:pt x="89" y="165"/>
                    </a:lnTo>
                    <a:lnTo>
                      <a:pt x="108" y="154"/>
                    </a:lnTo>
                    <a:lnTo>
                      <a:pt x="128" y="142"/>
                    </a:lnTo>
                    <a:lnTo>
                      <a:pt x="147" y="132"/>
                    </a:lnTo>
                    <a:lnTo>
                      <a:pt x="167" y="122"/>
                    </a:lnTo>
                    <a:lnTo>
                      <a:pt x="187" y="110"/>
                    </a:lnTo>
                    <a:lnTo>
                      <a:pt x="207" y="100"/>
                    </a:lnTo>
                    <a:lnTo>
                      <a:pt x="226" y="90"/>
                    </a:lnTo>
                    <a:lnTo>
                      <a:pt x="246" y="79"/>
                    </a:lnTo>
                    <a:lnTo>
                      <a:pt x="266" y="69"/>
                    </a:lnTo>
                    <a:lnTo>
                      <a:pt x="285" y="57"/>
                    </a:lnTo>
                    <a:lnTo>
                      <a:pt x="305" y="46"/>
                    </a:lnTo>
                    <a:lnTo>
                      <a:pt x="324" y="33"/>
                    </a:lnTo>
                    <a:lnTo>
                      <a:pt x="342" y="20"/>
                    </a:lnTo>
                    <a:lnTo>
                      <a:pt x="361" y="7"/>
                    </a:lnTo>
                    <a:lnTo>
                      <a:pt x="370" y="4"/>
                    </a:lnTo>
                    <a:lnTo>
                      <a:pt x="378" y="1"/>
                    </a:lnTo>
                    <a:lnTo>
                      <a:pt x="387" y="0"/>
                    </a:lnTo>
                    <a:lnTo>
                      <a:pt x="39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6" name="Freeform 272"/>
              <p:cNvSpPr>
                <a:spLocks/>
              </p:cNvSpPr>
              <p:nvPr/>
            </p:nvSpPr>
            <p:spPr bwMode="auto">
              <a:xfrm flipH="1">
                <a:off x="4990" y="3114"/>
                <a:ext cx="27" cy="40"/>
              </a:xfrm>
              <a:custGeom>
                <a:avLst/>
                <a:gdLst>
                  <a:gd name="T0" fmla="*/ 1 w 46"/>
                  <a:gd name="T1" fmla="*/ 1 h 68"/>
                  <a:gd name="T2" fmla="*/ 1 w 46"/>
                  <a:gd name="T3" fmla="*/ 1 h 68"/>
                  <a:gd name="T4" fmla="*/ 1 w 46"/>
                  <a:gd name="T5" fmla="*/ 1 h 68"/>
                  <a:gd name="T6" fmla="*/ 1 w 46"/>
                  <a:gd name="T7" fmla="*/ 1 h 68"/>
                  <a:gd name="T8" fmla="*/ 1 w 46"/>
                  <a:gd name="T9" fmla="*/ 1 h 68"/>
                  <a:gd name="T10" fmla="*/ 1 w 46"/>
                  <a:gd name="T11" fmla="*/ 1 h 68"/>
                  <a:gd name="T12" fmla="*/ 1 w 46"/>
                  <a:gd name="T13" fmla="*/ 1 h 68"/>
                  <a:gd name="T14" fmla="*/ 1 w 46"/>
                  <a:gd name="T15" fmla="*/ 1 h 68"/>
                  <a:gd name="T16" fmla="*/ 1 w 46"/>
                  <a:gd name="T17" fmla="*/ 1 h 68"/>
                  <a:gd name="T18" fmla="*/ 1 w 46"/>
                  <a:gd name="T19" fmla="*/ 1 h 68"/>
                  <a:gd name="T20" fmla="*/ 1 w 46"/>
                  <a:gd name="T21" fmla="*/ 1 h 68"/>
                  <a:gd name="T22" fmla="*/ 1 w 46"/>
                  <a:gd name="T23" fmla="*/ 1 h 68"/>
                  <a:gd name="T24" fmla="*/ 0 w 46"/>
                  <a:gd name="T25" fmla="*/ 1 h 68"/>
                  <a:gd name="T26" fmla="*/ 1 w 46"/>
                  <a:gd name="T27" fmla="*/ 1 h 68"/>
                  <a:gd name="T28" fmla="*/ 1 w 46"/>
                  <a:gd name="T29" fmla="*/ 1 h 68"/>
                  <a:gd name="T30" fmla="*/ 1 w 46"/>
                  <a:gd name="T31" fmla="*/ 1 h 68"/>
                  <a:gd name="T32" fmla="*/ 1 w 46"/>
                  <a:gd name="T33" fmla="*/ 0 h 68"/>
                  <a:gd name="T34" fmla="*/ 1 w 46"/>
                  <a:gd name="T35" fmla="*/ 0 h 68"/>
                  <a:gd name="T36" fmla="*/ 1 w 46"/>
                  <a:gd name="T37" fmla="*/ 1 h 68"/>
                  <a:gd name="T38" fmla="*/ 1 w 46"/>
                  <a:gd name="T39" fmla="*/ 1 h 68"/>
                  <a:gd name="T40" fmla="*/ 1 w 46"/>
                  <a:gd name="T41" fmla="*/ 1 h 6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" h="68">
                    <a:moveTo>
                      <a:pt x="43" y="9"/>
                    </a:moveTo>
                    <a:lnTo>
                      <a:pt x="46" y="19"/>
                    </a:lnTo>
                    <a:lnTo>
                      <a:pt x="46" y="26"/>
                    </a:lnTo>
                    <a:lnTo>
                      <a:pt x="42" y="35"/>
                    </a:lnTo>
                    <a:lnTo>
                      <a:pt x="37" y="40"/>
                    </a:lnTo>
                    <a:lnTo>
                      <a:pt x="30" y="47"/>
                    </a:lnTo>
                    <a:lnTo>
                      <a:pt x="23" y="53"/>
                    </a:lnTo>
                    <a:lnTo>
                      <a:pt x="17" y="59"/>
                    </a:lnTo>
                    <a:lnTo>
                      <a:pt x="13" y="66"/>
                    </a:lnTo>
                    <a:lnTo>
                      <a:pt x="10" y="68"/>
                    </a:lnTo>
                    <a:lnTo>
                      <a:pt x="7" y="66"/>
                    </a:lnTo>
                    <a:lnTo>
                      <a:pt x="3" y="63"/>
                    </a:lnTo>
                    <a:lnTo>
                      <a:pt x="0" y="60"/>
                    </a:lnTo>
                    <a:lnTo>
                      <a:pt x="3" y="45"/>
                    </a:lnTo>
                    <a:lnTo>
                      <a:pt x="7" y="27"/>
                    </a:lnTo>
                    <a:lnTo>
                      <a:pt x="14" y="13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36" y="1"/>
                    </a:lnTo>
                    <a:lnTo>
                      <a:pt x="40" y="6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7" name="Freeform 273"/>
              <p:cNvSpPr>
                <a:spLocks/>
              </p:cNvSpPr>
              <p:nvPr/>
            </p:nvSpPr>
            <p:spPr bwMode="auto">
              <a:xfrm flipH="1">
                <a:off x="4731" y="3122"/>
                <a:ext cx="8" cy="13"/>
              </a:xfrm>
              <a:custGeom>
                <a:avLst/>
                <a:gdLst>
                  <a:gd name="T0" fmla="*/ 1 w 13"/>
                  <a:gd name="T1" fmla="*/ 1 h 23"/>
                  <a:gd name="T2" fmla="*/ 1 w 13"/>
                  <a:gd name="T3" fmla="*/ 1 h 23"/>
                  <a:gd name="T4" fmla="*/ 1 w 13"/>
                  <a:gd name="T5" fmla="*/ 1 h 23"/>
                  <a:gd name="T6" fmla="*/ 0 w 13"/>
                  <a:gd name="T7" fmla="*/ 1 h 23"/>
                  <a:gd name="T8" fmla="*/ 0 w 13"/>
                  <a:gd name="T9" fmla="*/ 1 h 23"/>
                  <a:gd name="T10" fmla="*/ 1 w 13"/>
                  <a:gd name="T11" fmla="*/ 0 h 23"/>
                  <a:gd name="T12" fmla="*/ 1 w 13"/>
                  <a:gd name="T13" fmla="*/ 1 h 23"/>
                  <a:gd name="T14" fmla="*/ 1 w 13"/>
                  <a:gd name="T15" fmla="*/ 1 h 23"/>
                  <a:gd name="T16" fmla="*/ 1 w 13"/>
                  <a:gd name="T17" fmla="*/ 1 h 23"/>
                  <a:gd name="T18" fmla="*/ 1 w 13"/>
                  <a:gd name="T19" fmla="*/ 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3">
                    <a:moveTo>
                      <a:pt x="13" y="19"/>
                    </a:moveTo>
                    <a:lnTo>
                      <a:pt x="8" y="23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1" y="0"/>
                    </a:lnTo>
                    <a:lnTo>
                      <a:pt x="8" y="1"/>
                    </a:lnTo>
                    <a:lnTo>
                      <a:pt x="10" y="6"/>
                    </a:lnTo>
                    <a:lnTo>
                      <a:pt x="11" y="13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8" name="Freeform 274"/>
              <p:cNvSpPr>
                <a:spLocks/>
              </p:cNvSpPr>
              <p:nvPr/>
            </p:nvSpPr>
            <p:spPr bwMode="auto">
              <a:xfrm flipH="1">
                <a:off x="4851" y="3128"/>
                <a:ext cx="114" cy="20"/>
              </a:xfrm>
              <a:custGeom>
                <a:avLst/>
                <a:gdLst>
                  <a:gd name="T0" fmla="*/ 3 w 193"/>
                  <a:gd name="T1" fmla="*/ 1 h 35"/>
                  <a:gd name="T2" fmla="*/ 3 w 193"/>
                  <a:gd name="T3" fmla="*/ 1 h 35"/>
                  <a:gd name="T4" fmla="*/ 3 w 193"/>
                  <a:gd name="T5" fmla="*/ 1 h 35"/>
                  <a:gd name="T6" fmla="*/ 3 w 193"/>
                  <a:gd name="T7" fmla="*/ 1 h 35"/>
                  <a:gd name="T8" fmla="*/ 3 w 193"/>
                  <a:gd name="T9" fmla="*/ 1 h 35"/>
                  <a:gd name="T10" fmla="*/ 2 w 193"/>
                  <a:gd name="T11" fmla="*/ 1 h 35"/>
                  <a:gd name="T12" fmla="*/ 2 w 193"/>
                  <a:gd name="T13" fmla="*/ 1 h 35"/>
                  <a:gd name="T14" fmla="*/ 2 w 193"/>
                  <a:gd name="T15" fmla="*/ 1 h 35"/>
                  <a:gd name="T16" fmla="*/ 1 w 193"/>
                  <a:gd name="T17" fmla="*/ 1 h 35"/>
                  <a:gd name="T18" fmla="*/ 1 w 193"/>
                  <a:gd name="T19" fmla="*/ 1 h 35"/>
                  <a:gd name="T20" fmla="*/ 1 w 193"/>
                  <a:gd name="T21" fmla="*/ 1 h 35"/>
                  <a:gd name="T22" fmla="*/ 1 w 193"/>
                  <a:gd name="T23" fmla="*/ 1 h 35"/>
                  <a:gd name="T24" fmla="*/ 0 w 193"/>
                  <a:gd name="T25" fmla="*/ 1 h 35"/>
                  <a:gd name="T26" fmla="*/ 0 w 193"/>
                  <a:gd name="T27" fmla="*/ 1 h 35"/>
                  <a:gd name="T28" fmla="*/ 1 w 193"/>
                  <a:gd name="T29" fmla="*/ 1 h 35"/>
                  <a:gd name="T30" fmla="*/ 1 w 193"/>
                  <a:gd name="T31" fmla="*/ 1 h 35"/>
                  <a:gd name="T32" fmla="*/ 1 w 193"/>
                  <a:gd name="T33" fmla="*/ 1 h 35"/>
                  <a:gd name="T34" fmla="*/ 1 w 193"/>
                  <a:gd name="T35" fmla="*/ 1 h 35"/>
                  <a:gd name="T36" fmla="*/ 1 w 193"/>
                  <a:gd name="T37" fmla="*/ 0 h 35"/>
                  <a:gd name="T38" fmla="*/ 1 w 193"/>
                  <a:gd name="T39" fmla="*/ 0 h 35"/>
                  <a:gd name="T40" fmla="*/ 1 w 193"/>
                  <a:gd name="T41" fmla="*/ 1 h 35"/>
                  <a:gd name="T42" fmla="*/ 2 w 193"/>
                  <a:gd name="T43" fmla="*/ 1 h 35"/>
                  <a:gd name="T44" fmla="*/ 2 w 193"/>
                  <a:gd name="T45" fmla="*/ 1 h 35"/>
                  <a:gd name="T46" fmla="*/ 2 w 193"/>
                  <a:gd name="T47" fmla="*/ 1 h 35"/>
                  <a:gd name="T48" fmla="*/ 3 w 193"/>
                  <a:gd name="T49" fmla="*/ 1 h 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93" h="35">
                    <a:moveTo>
                      <a:pt x="189" y="14"/>
                    </a:moveTo>
                    <a:lnTo>
                      <a:pt x="190" y="17"/>
                    </a:lnTo>
                    <a:lnTo>
                      <a:pt x="192" y="19"/>
                    </a:lnTo>
                    <a:lnTo>
                      <a:pt x="193" y="22"/>
                    </a:lnTo>
                    <a:lnTo>
                      <a:pt x="193" y="24"/>
                    </a:lnTo>
                    <a:lnTo>
                      <a:pt x="170" y="20"/>
                    </a:lnTo>
                    <a:lnTo>
                      <a:pt x="146" y="17"/>
                    </a:lnTo>
                    <a:lnTo>
                      <a:pt x="121" y="16"/>
                    </a:lnTo>
                    <a:lnTo>
                      <a:pt x="97" y="16"/>
                    </a:lnTo>
                    <a:lnTo>
                      <a:pt x="72" y="17"/>
                    </a:lnTo>
                    <a:lnTo>
                      <a:pt x="48" y="20"/>
                    </a:lnTo>
                    <a:lnTo>
                      <a:pt x="23" y="26"/>
                    </a:lnTo>
                    <a:lnTo>
                      <a:pt x="0" y="35"/>
                    </a:lnTo>
                    <a:lnTo>
                      <a:pt x="0" y="24"/>
                    </a:lnTo>
                    <a:lnTo>
                      <a:pt x="3" y="17"/>
                    </a:lnTo>
                    <a:lnTo>
                      <a:pt x="10" y="13"/>
                    </a:lnTo>
                    <a:lnTo>
                      <a:pt x="17" y="9"/>
                    </a:lnTo>
                    <a:lnTo>
                      <a:pt x="39" y="3"/>
                    </a:lnTo>
                    <a:lnTo>
                      <a:pt x="61" y="0"/>
                    </a:lnTo>
                    <a:lnTo>
                      <a:pt x="82" y="0"/>
                    </a:lnTo>
                    <a:lnTo>
                      <a:pt x="104" y="3"/>
                    </a:lnTo>
                    <a:lnTo>
                      <a:pt x="124" y="6"/>
                    </a:lnTo>
                    <a:lnTo>
                      <a:pt x="146" y="10"/>
                    </a:lnTo>
                    <a:lnTo>
                      <a:pt x="167" y="13"/>
                    </a:lnTo>
                    <a:lnTo>
                      <a:pt x="18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99" name="Freeform 275"/>
              <p:cNvSpPr>
                <a:spLocks/>
              </p:cNvSpPr>
              <p:nvPr/>
            </p:nvSpPr>
            <p:spPr bwMode="auto">
              <a:xfrm flipH="1">
                <a:off x="4798" y="3198"/>
                <a:ext cx="178" cy="277"/>
              </a:xfrm>
              <a:custGeom>
                <a:avLst/>
                <a:gdLst>
                  <a:gd name="T0" fmla="*/ 3 w 305"/>
                  <a:gd name="T1" fmla="*/ 1 h 472"/>
                  <a:gd name="T2" fmla="*/ 3 w 305"/>
                  <a:gd name="T3" fmla="*/ 1 h 472"/>
                  <a:gd name="T4" fmla="*/ 3 w 305"/>
                  <a:gd name="T5" fmla="*/ 1 h 472"/>
                  <a:gd name="T6" fmla="*/ 3 w 305"/>
                  <a:gd name="T7" fmla="*/ 1 h 472"/>
                  <a:gd name="T8" fmla="*/ 3 w 305"/>
                  <a:gd name="T9" fmla="*/ 1 h 472"/>
                  <a:gd name="T10" fmla="*/ 2 w 305"/>
                  <a:gd name="T11" fmla="*/ 1 h 472"/>
                  <a:gd name="T12" fmla="*/ 2 w 305"/>
                  <a:gd name="T13" fmla="*/ 1 h 472"/>
                  <a:gd name="T14" fmla="*/ 2 w 305"/>
                  <a:gd name="T15" fmla="*/ 1 h 472"/>
                  <a:gd name="T16" fmla="*/ 1 w 305"/>
                  <a:gd name="T17" fmla="*/ 1 h 472"/>
                  <a:gd name="T18" fmla="*/ 1 w 305"/>
                  <a:gd name="T19" fmla="*/ 2 h 472"/>
                  <a:gd name="T20" fmla="*/ 1 w 305"/>
                  <a:gd name="T21" fmla="*/ 3 h 472"/>
                  <a:gd name="T22" fmla="*/ 1 w 305"/>
                  <a:gd name="T23" fmla="*/ 4 h 472"/>
                  <a:gd name="T24" fmla="*/ 1 w 305"/>
                  <a:gd name="T25" fmla="*/ 5 h 472"/>
                  <a:gd name="T26" fmla="*/ 1 w 305"/>
                  <a:gd name="T27" fmla="*/ 5 h 472"/>
                  <a:gd name="T28" fmla="*/ 1 w 305"/>
                  <a:gd name="T29" fmla="*/ 6 h 472"/>
                  <a:gd name="T30" fmla="*/ 2 w 305"/>
                  <a:gd name="T31" fmla="*/ 6 h 472"/>
                  <a:gd name="T32" fmla="*/ 2 w 305"/>
                  <a:gd name="T33" fmla="*/ 6 h 472"/>
                  <a:gd name="T34" fmla="*/ 3 w 305"/>
                  <a:gd name="T35" fmla="*/ 6 h 472"/>
                  <a:gd name="T36" fmla="*/ 3 w 305"/>
                  <a:gd name="T37" fmla="*/ 5 h 472"/>
                  <a:gd name="T38" fmla="*/ 4 w 305"/>
                  <a:gd name="T39" fmla="*/ 5 h 472"/>
                  <a:gd name="T40" fmla="*/ 4 w 305"/>
                  <a:gd name="T41" fmla="*/ 4 h 472"/>
                  <a:gd name="T42" fmla="*/ 4 w 305"/>
                  <a:gd name="T43" fmla="*/ 3 h 472"/>
                  <a:gd name="T44" fmla="*/ 4 w 305"/>
                  <a:gd name="T45" fmla="*/ 3 h 472"/>
                  <a:gd name="T46" fmla="*/ 4 w 305"/>
                  <a:gd name="T47" fmla="*/ 3 h 472"/>
                  <a:gd name="T48" fmla="*/ 4 w 305"/>
                  <a:gd name="T49" fmla="*/ 4 h 472"/>
                  <a:gd name="T50" fmla="*/ 4 w 305"/>
                  <a:gd name="T51" fmla="*/ 4 h 472"/>
                  <a:gd name="T52" fmla="*/ 4 w 305"/>
                  <a:gd name="T53" fmla="*/ 5 h 472"/>
                  <a:gd name="T54" fmla="*/ 4 w 305"/>
                  <a:gd name="T55" fmla="*/ 5 h 472"/>
                  <a:gd name="T56" fmla="*/ 3 w 305"/>
                  <a:gd name="T57" fmla="*/ 6 h 472"/>
                  <a:gd name="T58" fmla="*/ 3 w 305"/>
                  <a:gd name="T59" fmla="*/ 6 h 472"/>
                  <a:gd name="T60" fmla="*/ 3 w 305"/>
                  <a:gd name="T61" fmla="*/ 6 h 472"/>
                  <a:gd name="T62" fmla="*/ 2 w 305"/>
                  <a:gd name="T63" fmla="*/ 6 h 472"/>
                  <a:gd name="T64" fmla="*/ 2 w 305"/>
                  <a:gd name="T65" fmla="*/ 6 h 472"/>
                  <a:gd name="T66" fmla="*/ 2 w 305"/>
                  <a:gd name="T67" fmla="*/ 6 h 472"/>
                  <a:gd name="T68" fmla="*/ 1 w 305"/>
                  <a:gd name="T69" fmla="*/ 6 h 472"/>
                  <a:gd name="T70" fmla="*/ 1 w 305"/>
                  <a:gd name="T71" fmla="*/ 6 h 472"/>
                  <a:gd name="T72" fmla="*/ 1 w 305"/>
                  <a:gd name="T73" fmla="*/ 5 h 472"/>
                  <a:gd name="T74" fmla="*/ 1 w 305"/>
                  <a:gd name="T75" fmla="*/ 5 h 472"/>
                  <a:gd name="T76" fmla="*/ 1 w 305"/>
                  <a:gd name="T77" fmla="*/ 4 h 472"/>
                  <a:gd name="T78" fmla="*/ 0 w 305"/>
                  <a:gd name="T79" fmla="*/ 3 h 472"/>
                  <a:gd name="T80" fmla="*/ 1 w 305"/>
                  <a:gd name="T81" fmla="*/ 2 h 472"/>
                  <a:gd name="T82" fmla="*/ 1 w 305"/>
                  <a:gd name="T83" fmla="*/ 2 h 472"/>
                  <a:gd name="T84" fmla="*/ 1 w 305"/>
                  <a:gd name="T85" fmla="*/ 1 h 472"/>
                  <a:gd name="T86" fmla="*/ 1 w 305"/>
                  <a:gd name="T87" fmla="*/ 1 h 472"/>
                  <a:gd name="T88" fmla="*/ 2 w 305"/>
                  <a:gd name="T89" fmla="*/ 1 h 472"/>
                  <a:gd name="T90" fmla="*/ 2 w 305"/>
                  <a:gd name="T91" fmla="*/ 0 h 472"/>
                  <a:gd name="T92" fmla="*/ 3 w 305"/>
                  <a:gd name="T93" fmla="*/ 1 h 472"/>
                  <a:gd name="T94" fmla="*/ 3 w 305"/>
                  <a:gd name="T95" fmla="*/ 1 h 472"/>
                  <a:gd name="T96" fmla="*/ 3 w 305"/>
                  <a:gd name="T97" fmla="*/ 1 h 4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05" h="472">
                    <a:moveTo>
                      <a:pt x="241" y="34"/>
                    </a:moveTo>
                    <a:lnTo>
                      <a:pt x="239" y="41"/>
                    </a:lnTo>
                    <a:lnTo>
                      <a:pt x="238" y="48"/>
                    </a:lnTo>
                    <a:lnTo>
                      <a:pt x="235" y="56"/>
                    </a:lnTo>
                    <a:lnTo>
                      <a:pt x="230" y="61"/>
                    </a:lnTo>
                    <a:lnTo>
                      <a:pt x="222" y="59"/>
                    </a:lnTo>
                    <a:lnTo>
                      <a:pt x="216" y="53"/>
                    </a:lnTo>
                    <a:lnTo>
                      <a:pt x="209" y="47"/>
                    </a:lnTo>
                    <a:lnTo>
                      <a:pt x="200" y="43"/>
                    </a:lnTo>
                    <a:lnTo>
                      <a:pt x="190" y="38"/>
                    </a:lnTo>
                    <a:lnTo>
                      <a:pt x="180" y="36"/>
                    </a:lnTo>
                    <a:lnTo>
                      <a:pt x="169" y="36"/>
                    </a:lnTo>
                    <a:lnTo>
                      <a:pt x="157" y="37"/>
                    </a:lnTo>
                    <a:lnTo>
                      <a:pt x="145" y="38"/>
                    </a:lnTo>
                    <a:lnTo>
                      <a:pt x="134" y="41"/>
                    </a:lnTo>
                    <a:lnTo>
                      <a:pt x="122" y="44"/>
                    </a:lnTo>
                    <a:lnTo>
                      <a:pt x="112" y="48"/>
                    </a:lnTo>
                    <a:lnTo>
                      <a:pt x="81" y="72"/>
                    </a:lnTo>
                    <a:lnTo>
                      <a:pt x="58" y="99"/>
                    </a:lnTo>
                    <a:lnTo>
                      <a:pt x="40" y="131"/>
                    </a:lnTo>
                    <a:lnTo>
                      <a:pt x="29" y="165"/>
                    </a:lnTo>
                    <a:lnTo>
                      <a:pt x="22" y="201"/>
                    </a:lnTo>
                    <a:lnTo>
                      <a:pt x="20" y="237"/>
                    </a:lnTo>
                    <a:lnTo>
                      <a:pt x="22" y="275"/>
                    </a:lnTo>
                    <a:lnTo>
                      <a:pt x="27" y="312"/>
                    </a:lnTo>
                    <a:lnTo>
                      <a:pt x="36" y="334"/>
                    </a:lnTo>
                    <a:lnTo>
                      <a:pt x="46" y="355"/>
                    </a:lnTo>
                    <a:lnTo>
                      <a:pt x="58" y="378"/>
                    </a:lnTo>
                    <a:lnTo>
                      <a:pt x="71" y="398"/>
                    </a:lnTo>
                    <a:lnTo>
                      <a:pt x="86" y="416"/>
                    </a:lnTo>
                    <a:lnTo>
                      <a:pt x="105" y="430"/>
                    </a:lnTo>
                    <a:lnTo>
                      <a:pt x="127" y="440"/>
                    </a:lnTo>
                    <a:lnTo>
                      <a:pt x="151" y="446"/>
                    </a:lnTo>
                    <a:lnTo>
                      <a:pt x="171" y="442"/>
                    </a:lnTo>
                    <a:lnTo>
                      <a:pt x="192" y="432"/>
                    </a:lnTo>
                    <a:lnTo>
                      <a:pt x="209" y="419"/>
                    </a:lnTo>
                    <a:lnTo>
                      <a:pt x="226" y="404"/>
                    </a:lnTo>
                    <a:lnTo>
                      <a:pt x="239" y="385"/>
                    </a:lnTo>
                    <a:lnTo>
                      <a:pt x="252" y="367"/>
                    </a:lnTo>
                    <a:lnTo>
                      <a:pt x="261" y="348"/>
                    </a:lnTo>
                    <a:lnTo>
                      <a:pt x="266" y="328"/>
                    </a:lnTo>
                    <a:lnTo>
                      <a:pt x="278" y="299"/>
                    </a:lnTo>
                    <a:lnTo>
                      <a:pt x="284" y="269"/>
                    </a:lnTo>
                    <a:lnTo>
                      <a:pt x="288" y="237"/>
                    </a:lnTo>
                    <a:lnTo>
                      <a:pt x="292" y="205"/>
                    </a:lnTo>
                    <a:lnTo>
                      <a:pt x="302" y="191"/>
                    </a:lnTo>
                    <a:lnTo>
                      <a:pt x="305" y="204"/>
                    </a:lnTo>
                    <a:lnTo>
                      <a:pt x="304" y="220"/>
                    </a:lnTo>
                    <a:lnTo>
                      <a:pt x="302" y="236"/>
                    </a:lnTo>
                    <a:lnTo>
                      <a:pt x="304" y="250"/>
                    </a:lnTo>
                    <a:lnTo>
                      <a:pt x="300" y="273"/>
                    </a:lnTo>
                    <a:lnTo>
                      <a:pt x="295" y="296"/>
                    </a:lnTo>
                    <a:lnTo>
                      <a:pt x="288" y="318"/>
                    </a:lnTo>
                    <a:lnTo>
                      <a:pt x="281" y="341"/>
                    </a:lnTo>
                    <a:lnTo>
                      <a:pt x="272" y="362"/>
                    </a:lnTo>
                    <a:lnTo>
                      <a:pt x="262" y="383"/>
                    </a:lnTo>
                    <a:lnTo>
                      <a:pt x="251" y="403"/>
                    </a:lnTo>
                    <a:lnTo>
                      <a:pt x="238" y="423"/>
                    </a:lnTo>
                    <a:lnTo>
                      <a:pt x="226" y="432"/>
                    </a:lnTo>
                    <a:lnTo>
                      <a:pt x="216" y="439"/>
                    </a:lnTo>
                    <a:lnTo>
                      <a:pt x="205" y="447"/>
                    </a:lnTo>
                    <a:lnTo>
                      <a:pt x="194" y="456"/>
                    </a:lnTo>
                    <a:lnTo>
                      <a:pt x="183" y="463"/>
                    </a:lnTo>
                    <a:lnTo>
                      <a:pt x="170" y="468"/>
                    </a:lnTo>
                    <a:lnTo>
                      <a:pt x="157" y="472"/>
                    </a:lnTo>
                    <a:lnTo>
                      <a:pt x="143" y="472"/>
                    </a:lnTo>
                    <a:lnTo>
                      <a:pt x="128" y="470"/>
                    </a:lnTo>
                    <a:lnTo>
                      <a:pt x="115" y="466"/>
                    </a:lnTo>
                    <a:lnTo>
                      <a:pt x="104" y="459"/>
                    </a:lnTo>
                    <a:lnTo>
                      <a:pt x="92" y="450"/>
                    </a:lnTo>
                    <a:lnTo>
                      <a:pt x="82" y="440"/>
                    </a:lnTo>
                    <a:lnTo>
                      <a:pt x="72" y="430"/>
                    </a:lnTo>
                    <a:lnTo>
                      <a:pt x="62" y="419"/>
                    </a:lnTo>
                    <a:lnTo>
                      <a:pt x="53" y="408"/>
                    </a:lnTo>
                    <a:lnTo>
                      <a:pt x="35" y="384"/>
                    </a:lnTo>
                    <a:lnTo>
                      <a:pt x="22" y="358"/>
                    </a:lnTo>
                    <a:lnTo>
                      <a:pt x="12" y="331"/>
                    </a:lnTo>
                    <a:lnTo>
                      <a:pt x="4" y="300"/>
                    </a:lnTo>
                    <a:lnTo>
                      <a:pt x="1" y="270"/>
                    </a:lnTo>
                    <a:lnTo>
                      <a:pt x="0" y="239"/>
                    </a:lnTo>
                    <a:lnTo>
                      <a:pt x="0" y="207"/>
                    </a:lnTo>
                    <a:lnTo>
                      <a:pt x="1" y="175"/>
                    </a:lnTo>
                    <a:lnTo>
                      <a:pt x="9" y="146"/>
                    </a:lnTo>
                    <a:lnTo>
                      <a:pt x="20" y="118"/>
                    </a:lnTo>
                    <a:lnTo>
                      <a:pt x="35" y="92"/>
                    </a:lnTo>
                    <a:lnTo>
                      <a:pt x="53" y="66"/>
                    </a:lnTo>
                    <a:lnTo>
                      <a:pt x="73" y="44"/>
                    </a:lnTo>
                    <a:lnTo>
                      <a:pt x="98" y="25"/>
                    </a:lnTo>
                    <a:lnTo>
                      <a:pt x="125" y="10"/>
                    </a:lnTo>
                    <a:lnTo>
                      <a:pt x="154" y="1"/>
                    </a:lnTo>
                    <a:lnTo>
                      <a:pt x="167" y="0"/>
                    </a:lnTo>
                    <a:lnTo>
                      <a:pt x="179" y="0"/>
                    </a:lnTo>
                    <a:lnTo>
                      <a:pt x="192" y="1"/>
                    </a:lnTo>
                    <a:lnTo>
                      <a:pt x="203" y="4"/>
                    </a:lnTo>
                    <a:lnTo>
                      <a:pt x="215" y="8"/>
                    </a:lnTo>
                    <a:lnTo>
                      <a:pt x="225" y="15"/>
                    </a:lnTo>
                    <a:lnTo>
                      <a:pt x="233" y="24"/>
                    </a:lnTo>
                    <a:lnTo>
                      <a:pt x="241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0" name="Freeform 276"/>
              <p:cNvSpPr>
                <a:spLocks/>
              </p:cNvSpPr>
              <p:nvPr/>
            </p:nvSpPr>
            <p:spPr bwMode="auto">
              <a:xfrm flipH="1">
                <a:off x="4786" y="3203"/>
                <a:ext cx="125" cy="163"/>
              </a:xfrm>
              <a:custGeom>
                <a:avLst/>
                <a:gdLst>
                  <a:gd name="T0" fmla="*/ 3 w 213"/>
                  <a:gd name="T1" fmla="*/ 1 h 278"/>
                  <a:gd name="T2" fmla="*/ 3 w 213"/>
                  <a:gd name="T3" fmla="*/ 1 h 278"/>
                  <a:gd name="T4" fmla="*/ 3 w 213"/>
                  <a:gd name="T5" fmla="*/ 1 h 278"/>
                  <a:gd name="T6" fmla="*/ 3 w 213"/>
                  <a:gd name="T7" fmla="*/ 1 h 278"/>
                  <a:gd name="T8" fmla="*/ 3 w 213"/>
                  <a:gd name="T9" fmla="*/ 1 h 278"/>
                  <a:gd name="T10" fmla="*/ 3 w 213"/>
                  <a:gd name="T11" fmla="*/ 1 h 278"/>
                  <a:gd name="T12" fmla="*/ 2 w 213"/>
                  <a:gd name="T13" fmla="*/ 2 h 278"/>
                  <a:gd name="T14" fmla="*/ 2 w 213"/>
                  <a:gd name="T15" fmla="*/ 2 h 278"/>
                  <a:gd name="T16" fmla="*/ 2 w 213"/>
                  <a:gd name="T17" fmla="*/ 3 h 278"/>
                  <a:gd name="T18" fmla="*/ 1 w 213"/>
                  <a:gd name="T19" fmla="*/ 3 h 278"/>
                  <a:gd name="T20" fmla="*/ 1 w 213"/>
                  <a:gd name="T21" fmla="*/ 4 h 278"/>
                  <a:gd name="T22" fmla="*/ 1 w 213"/>
                  <a:gd name="T23" fmla="*/ 4 h 278"/>
                  <a:gd name="T24" fmla="*/ 1 w 213"/>
                  <a:gd name="T25" fmla="*/ 4 h 278"/>
                  <a:gd name="T26" fmla="*/ 1 w 213"/>
                  <a:gd name="T27" fmla="*/ 4 h 278"/>
                  <a:gd name="T28" fmla="*/ 1 w 213"/>
                  <a:gd name="T29" fmla="*/ 4 h 278"/>
                  <a:gd name="T30" fmla="*/ 1 w 213"/>
                  <a:gd name="T31" fmla="*/ 4 h 278"/>
                  <a:gd name="T32" fmla="*/ 0 w 213"/>
                  <a:gd name="T33" fmla="*/ 4 h 278"/>
                  <a:gd name="T34" fmla="*/ 0 w 213"/>
                  <a:gd name="T35" fmla="*/ 4 h 278"/>
                  <a:gd name="T36" fmla="*/ 1 w 213"/>
                  <a:gd name="T37" fmla="*/ 4 h 278"/>
                  <a:gd name="T38" fmla="*/ 1 w 213"/>
                  <a:gd name="T39" fmla="*/ 4 h 278"/>
                  <a:gd name="T40" fmla="*/ 1 w 213"/>
                  <a:gd name="T41" fmla="*/ 4 h 278"/>
                  <a:gd name="T42" fmla="*/ 1 w 213"/>
                  <a:gd name="T43" fmla="*/ 4 h 278"/>
                  <a:gd name="T44" fmla="*/ 1 w 213"/>
                  <a:gd name="T45" fmla="*/ 4 h 278"/>
                  <a:gd name="T46" fmla="*/ 1 w 213"/>
                  <a:gd name="T47" fmla="*/ 4 h 278"/>
                  <a:gd name="T48" fmla="*/ 1 w 213"/>
                  <a:gd name="T49" fmla="*/ 4 h 278"/>
                  <a:gd name="T50" fmla="*/ 1 w 213"/>
                  <a:gd name="T51" fmla="*/ 4 h 278"/>
                  <a:gd name="T52" fmla="*/ 1 w 213"/>
                  <a:gd name="T53" fmla="*/ 4 h 278"/>
                  <a:gd name="T54" fmla="*/ 1 w 213"/>
                  <a:gd name="T55" fmla="*/ 4 h 278"/>
                  <a:gd name="T56" fmla="*/ 1 w 213"/>
                  <a:gd name="T57" fmla="*/ 4 h 278"/>
                  <a:gd name="T58" fmla="*/ 1 w 213"/>
                  <a:gd name="T59" fmla="*/ 3 h 278"/>
                  <a:gd name="T60" fmla="*/ 1 w 213"/>
                  <a:gd name="T61" fmla="*/ 3 h 278"/>
                  <a:gd name="T62" fmla="*/ 1 w 213"/>
                  <a:gd name="T63" fmla="*/ 3 h 278"/>
                  <a:gd name="T64" fmla="*/ 1 w 213"/>
                  <a:gd name="T65" fmla="*/ 3 h 278"/>
                  <a:gd name="T66" fmla="*/ 1 w 213"/>
                  <a:gd name="T67" fmla="*/ 3 h 278"/>
                  <a:gd name="T68" fmla="*/ 1 w 213"/>
                  <a:gd name="T69" fmla="*/ 3 h 278"/>
                  <a:gd name="T70" fmla="*/ 1 w 213"/>
                  <a:gd name="T71" fmla="*/ 3 h 278"/>
                  <a:gd name="T72" fmla="*/ 1 w 213"/>
                  <a:gd name="T73" fmla="*/ 3 h 278"/>
                  <a:gd name="T74" fmla="*/ 1 w 213"/>
                  <a:gd name="T75" fmla="*/ 3 h 278"/>
                  <a:gd name="T76" fmla="*/ 1 w 213"/>
                  <a:gd name="T77" fmla="*/ 3 h 278"/>
                  <a:gd name="T78" fmla="*/ 1 w 213"/>
                  <a:gd name="T79" fmla="*/ 2 h 278"/>
                  <a:gd name="T80" fmla="*/ 1 w 213"/>
                  <a:gd name="T81" fmla="*/ 2 h 278"/>
                  <a:gd name="T82" fmla="*/ 1 w 213"/>
                  <a:gd name="T83" fmla="*/ 2 h 278"/>
                  <a:gd name="T84" fmla="*/ 2 w 213"/>
                  <a:gd name="T85" fmla="*/ 2 h 278"/>
                  <a:gd name="T86" fmla="*/ 2 w 213"/>
                  <a:gd name="T87" fmla="*/ 2 h 278"/>
                  <a:gd name="T88" fmla="*/ 2 w 213"/>
                  <a:gd name="T89" fmla="*/ 2 h 278"/>
                  <a:gd name="T90" fmla="*/ 2 w 213"/>
                  <a:gd name="T91" fmla="*/ 2 h 278"/>
                  <a:gd name="T92" fmla="*/ 2 w 213"/>
                  <a:gd name="T93" fmla="*/ 1 h 278"/>
                  <a:gd name="T94" fmla="*/ 2 w 213"/>
                  <a:gd name="T95" fmla="*/ 1 h 278"/>
                  <a:gd name="T96" fmla="*/ 2 w 213"/>
                  <a:gd name="T97" fmla="*/ 1 h 278"/>
                  <a:gd name="T98" fmla="*/ 2 w 213"/>
                  <a:gd name="T99" fmla="*/ 1 h 278"/>
                  <a:gd name="T100" fmla="*/ 2 w 213"/>
                  <a:gd name="T101" fmla="*/ 1 h 278"/>
                  <a:gd name="T102" fmla="*/ 2 w 213"/>
                  <a:gd name="T103" fmla="*/ 1 h 278"/>
                  <a:gd name="T104" fmla="*/ 2 w 213"/>
                  <a:gd name="T105" fmla="*/ 0 h 278"/>
                  <a:gd name="T106" fmla="*/ 3 w 213"/>
                  <a:gd name="T107" fmla="*/ 1 h 278"/>
                  <a:gd name="T108" fmla="*/ 3 w 213"/>
                  <a:gd name="T109" fmla="*/ 1 h 278"/>
                  <a:gd name="T110" fmla="*/ 3 w 213"/>
                  <a:gd name="T111" fmla="*/ 1 h 278"/>
                  <a:gd name="T112" fmla="*/ 3 w 213"/>
                  <a:gd name="T113" fmla="*/ 1 h 27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13" h="278">
                    <a:moveTo>
                      <a:pt x="213" y="3"/>
                    </a:moveTo>
                    <a:lnTo>
                      <a:pt x="213" y="22"/>
                    </a:lnTo>
                    <a:lnTo>
                      <a:pt x="211" y="39"/>
                    </a:lnTo>
                    <a:lnTo>
                      <a:pt x="206" y="56"/>
                    </a:lnTo>
                    <a:lnTo>
                      <a:pt x="203" y="74"/>
                    </a:lnTo>
                    <a:lnTo>
                      <a:pt x="189" y="105"/>
                    </a:lnTo>
                    <a:lnTo>
                      <a:pt x="172" y="136"/>
                    </a:lnTo>
                    <a:lnTo>
                      <a:pt x="152" y="166"/>
                    </a:lnTo>
                    <a:lnTo>
                      <a:pt x="130" y="193"/>
                    </a:lnTo>
                    <a:lnTo>
                      <a:pt x="105" y="219"/>
                    </a:lnTo>
                    <a:lnTo>
                      <a:pt x="78" y="242"/>
                    </a:lnTo>
                    <a:lnTo>
                      <a:pt x="49" y="262"/>
                    </a:lnTo>
                    <a:lnTo>
                      <a:pt x="19" y="278"/>
                    </a:lnTo>
                    <a:lnTo>
                      <a:pt x="12" y="277"/>
                    </a:lnTo>
                    <a:lnTo>
                      <a:pt x="8" y="272"/>
                    </a:lnTo>
                    <a:lnTo>
                      <a:pt x="3" y="267"/>
                    </a:lnTo>
                    <a:lnTo>
                      <a:pt x="0" y="261"/>
                    </a:lnTo>
                    <a:lnTo>
                      <a:pt x="0" y="258"/>
                    </a:lnTo>
                    <a:lnTo>
                      <a:pt x="2" y="255"/>
                    </a:lnTo>
                    <a:lnTo>
                      <a:pt x="3" y="254"/>
                    </a:lnTo>
                    <a:lnTo>
                      <a:pt x="5" y="251"/>
                    </a:lnTo>
                    <a:lnTo>
                      <a:pt x="12" y="255"/>
                    </a:lnTo>
                    <a:lnTo>
                      <a:pt x="18" y="262"/>
                    </a:lnTo>
                    <a:lnTo>
                      <a:pt x="25" y="268"/>
                    </a:lnTo>
                    <a:lnTo>
                      <a:pt x="33" y="267"/>
                    </a:lnTo>
                    <a:lnTo>
                      <a:pt x="38" y="262"/>
                    </a:lnTo>
                    <a:lnTo>
                      <a:pt x="42" y="256"/>
                    </a:lnTo>
                    <a:lnTo>
                      <a:pt x="44" y="249"/>
                    </a:lnTo>
                    <a:lnTo>
                      <a:pt x="42" y="242"/>
                    </a:lnTo>
                    <a:lnTo>
                      <a:pt x="38" y="238"/>
                    </a:lnTo>
                    <a:lnTo>
                      <a:pt x="32" y="235"/>
                    </a:lnTo>
                    <a:lnTo>
                      <a:pt x="25" y="235"/>
                    </a:lnTo>
                    <a:lnTo>
                      <a:pt x="19" y="236"/>
                    </a:lnTo>
                    <a:lnTo>
                      <a:pt x="22" y="228"/>
                    </a:lnTo>
                    <a:lnTo>
                      <a:pt x="29" y="219"/>
                    </a:lnTo>
                    <a:lnTo>
                      <a:pt x="39" y="213"/>
                    </a:lnTo>
                    <a:lnTo>
                      <a:pt x="48" y="208"/>
                    </a:lnTo>
                    <a:lnTo>
                      <a:pt x="61" y="200"/>
                    </a:lnTo>
                    <a:lnTo>
                      <a:pt x="72" y="190"/>
                    </a:lnTo>
                    <a:lnTo>
                      <a:pt x="82" y="180"/>
                    </a:lnTo>
                    <a:lnTo>
                      <a:pt x="94" y="169"/>
                    </a:lnTo>
                    <a:lnTo>
                      <a:pt x="104" y="156"/>
                    </a:lnTo>
                    <a:lnTo>
                      <a:pt x="114" y="144"/>
                    </a:lnTo>
                    <a:lnTo>
                      <a:pt x="124" y="133"/>
                    </a:lnTo>
                    <a:lnTo>
                      <a:pt x="134" y="121"/>
                    </a:lnTo>
                    <a:lnTo>
                      <a:pt x="141" y="107"/>
                    </a:lnTo>
                    <a:lnTo>
                      <a:pt x="149" y="92"/>
                    </a:lnTo>
                    <a:lnTo>
                      <a:pt x="153" y="76"/>
                    </a:lnTo>
                    <a:lnTo>
                      <a:pt x="159" y="62"/>
                    </a:lnTo>
                    <a:lnTo>
                      <a:pt x="163" y="46"/>
                    </a:lnTo>
                    <a:lnTo>
                      <a:pt x="167" y="30"/>
                    </a:lnTo>
                    <a:lnTo>
                      <a:pt x="172" y="16"/>
                    </a:lnTo>
                    <a:lnTo>
                      <a:pt x="177" y="0"/>
                    </a:lnTo>
                    <a:lnTo>
                      <a:pt x="188" y="2"/>
                    </a:lnTo>
                    <a:lnTo>
                      <a:pt x="196" y="3"/>
                    </a:lnTo>
                    <a:lnTo>
                      <a:pt x="205" y="3"/>
                    </a:lnTo>
                    <a:lnTo>
                      <a:pt x="213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1" name="Freeform 277"/>
              <p:cNvSpPr>
                <a:spLocks/>
              </p:cNvSpPr>
              <p:nvPr/>
            </p:nvSpPr>
            <p:spPr bwMode="auto">
              <a:xfrm flipH="1">
                <a:off x="4222" y="3228"/>
                <a:ext cx="143" cy="90"/>
              </a:xfrm>
              <a:custGeom>
                <a:avLst/>
                <a:gdLst>
                  <a:gd name="T0" fmla="*/ 4 w 244"/>
                  <a:gd name="T1" fmla="*/ 1 h 154"/>
                  <a:gd name="T2" fmla="*/ 4 w 244"/>
                  <a:gd name="T3" fmla="*/ 1 h 154"/>
                  <a:gd name="T4" fmla="*/ 3 w 244"/>
                  <a:gd name="T5" fmla="*/ 1 h 154"/>
                  <a:gd name="T6" fmla="*/ 3 w 244"/>
                  <a:gd name="T7" fmla="*/ 1 h 154"/>
                  <a:gd name="T8" fmla="*/ 3 w 244"/>
                  <a:gd name="T9" fmla="*/ 1 h 154"/>
                  <a:gd name="T10" fmla="*/ 3 w 244"/>
                  <a:gd name="T11" fmla="*/ 1 h 154"/>
                  <a:gd name="T12" fmla="*/ 2 w 244"/>
                  <a:gd name="T13" fmla="*/ 1 h 154"/>
                  <a:gd name="T14" fmla="*/ 2 w 244"/>
                  <a:gd name="T15" fmla="*/ 1 h 154"/>
                  <a:gd name="T16" fmla="*/ 2 w 244"/>
                  <a:gd name="T17" fmla="*/ 1 h 154"/>
                  <a:gd name="T18" fmla="*/ 1 w 244"/>
                  <a:gd name="T19" fmla="*/ 2 h 154"/>
                  <a:gd name="T20" fmla="*/ 1 w 244"/>
                  <a:gd name="T21" fmla="*/ 2 h 154"/>
                  <a:gd name="T22" fmla="*/ 1 w 244"/>
                  <a:gd name="T23" fmla="*/ 2 h 154"/>
                  <a:gd name="T24" fmla="*/ 1 w 244"/>
                  <a:gd name="T25" fmla="*/ 2 h 154"/>
                  <a:gd name="T26" fmla="*/ 1 w 244"/>
                  <a:gd name="T27" fmla="*/ 2 h 154"/>
                  <a:gd name="T28" fmla="*/ 1 w 244"/>
                  <a:gd name="T29" fmla="*/ 2 h 154"/>
                  <a:gd name="T30" fmla="*/ 1 w 244"/>
                  <a:gd name="T31" fmla="*/ 2 h 154"/>
                  <a:gd name="T32" fmla="*/ 1 w 244"/>
                  <a:gd name="T33" fmla="*/ 2 h 154"/>
                  <a:gd name="T34" fmla="*/ 1 w 244"/>
                  <a:gd name="T35" fmla="*/ 2 h 154"/>
                  <a:gd name="T36" fmla="*/ 0 w 244"/>
                  <a:gd name="T37" fmla="*/ 2 h 154"/>
                  <a:gd name="T38" fmla="*/ 0 w 244"/>
                  <a:gd name="T39" fmla="*/ 2 h 154"/>
                  <a:gd name="T40" fmla="*/ 0 w 244"/>
                  <a:gd name="T41" fmla="*/ 2 h 154"/>
                  <a:gd name="T42" fmla="*/ 1 w 244"/>
                  <a:gd name="T43" fmla="*/ 1 h 154"/>
                  <a:gd name="T44" fmla="*/ 1 w 244"/>
                  <a:gd name="T45" fmla="*/ 1 h 154"/>
                  <a:gd name="T46" fmla="*/ 1 w 244"/>
                  <a:gd name="T47" fmla="*/ 1 h 154"/>
                  <a:gd name="T48" fmla="*/ 1 w 244"/>
                  <a:gd name="T49" fmla="*/ 1 h 154"/>
                  <a:gd name="T50" fmla="*/ 1 w 244"/>
                  <a:gd name="T51" fmla="*/ 1 h 154"/>
                  <a:gd name="T52" fmla="*/ 2 w 244"/>
                  <a:gd name="T53" fmla="*/ 1 h 154"/>
                  <a:gd name="T54" fmla="*/ 2 w 244"/>
                  <a:gd name="T55" fmla="*/ 1 h 154"/>
                  <a:gd name="T56" fmla="*/ 2 w 244"/>
                  <a:gd name="T57" fmla="*/ 1 h 154"/>
                  <a:gd name="T58" fmla="*/ 2 w 244"/>
                  <a:gd name="T59" fmla="*/ 1 h 154"/>
                  <a:gd name="T60" fmla="*/ 2 w 244"/>
                  <a:gd name="T61" fmla="*/ 1 h 154"/>
                  <a:gd name="T62" fmla="*/ 3 w 244"/>
                  <a:gd name="T63" fmla="*/ 1 h 154"/>
                  <a:gd name="T64" fmla="*/ 3 w 244"/>
                  <a:gd name="T65" fmla="*/ 1 h 154"/>
                  <a:gd name="T66" fmla="*/ 3 w 244"/>
                  <a:gd name="T67" fmla="*/ 0 h 154"/>
                  <a:gd name="T68" fmla="*/ 3 w 244"/>
                  <a:gd name="T69" fmla="*/ 0 h 154"/>
                  <a:gd name="T70" fmla="*/ 3 w 244"/>
                  <a:gd name="T71" fmla="*/ 1 h 154"/>
                  <a:gd name="T72" fmla="*/ 4 w 244"/>
                  <a:gd name="T73" fmla="*/ 1 h 1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44" h="154">
                    <a:moveTo>
                      <a:pt x="244" y="19"/>
                    </a:moveTo>
                    <a:lnTo>
                      <a:pt x="242" y="32"/>
                    </a:lnTo>
                    <a:lnTo>
                      <a:pt x="232" y="41"/>
                    </a:lnTo>
                    <a:lnTo>
                      <a:pt x="219" y="46"/>
                    </a:lnTo>
                    <a:lnTo>
                      <a:pt x="207" y="54"/>
                    </a:lnTo>
                    <a:lnTo>
                      <a:pt x="184" y="67"/>
                    </a:lnTo>
                    <a:lnTo>
                      <a:pt x="159" y="78"/>
                    </a:lnTo>
                    <a:lnTo>
                      <a:pt x="136" y="91"/>
                    </a:lnTo>
                    <a:lnTo>
                      <a:pt x="112" y="103"/>
                    </a:lnTo>
                    <a:lnTo>
                      <a:pt x="89" y="116"/>
                    </a:lnTo>
                    <a:lnTo>
                      <a:pt x="66" y="127"/>
                    </a:lnTo>
                    <a:lnTo>
                      <a:pt x="43" y="141"/>
                    </a:lnTo>
                    <a:lnTo>
                      <a:pt x="20" y="154"/>
                    </a:lnTo>
                    <a:lnTo>
                      <a:pt x="14" y="152"/>
                    </a:lnTo>
                    <a:lnTo>
                      <a:pt x="8" y="147"/>
                    </a:lnTo>
                    <a:lnTo>
                      <a:pt x="4" y="141"/>
                    </a:lnTo>
                    <a:lnTo>
                      <a:pt x="1" y="136"/>
                    </a:lnTo>
                    <a:lnTo>
                      <a:pt x="1" y="131"/>
                    </a:lnTo>
                    <a:lnTo>
                      <a:pt x="0" y="127"/>
                    </a:lnTo>
                    <a:lnTo>
                      <a:pt x="0" y="123"/>
                    </a:lnTo>
                    <a:lnTo>
                      <a:pt x="0" y="117"/>
                    </a:lnTo>
                    <a:lnTo>
                      <a:pt x="18" y="104"/>
                    </a:lnTo>
                    <a:lnTo>
                      <a:pt x="37" y="91"/>
                    </a:lnTo>
                    <a:lnTo>
                      <a:pt x="56" y="80"/>
                    </a:lnTo>
                    <a:lnTo>
                      <a:pt x="76" y="68"/>
                    </a:lnTo>
                    <a:lnTo>
                      <a:pt x="96" y="57"/>
                    </a:lnTo>
                    <a:lnTo>
                      <a:pt x="116" y="46"/>
                    </a:lnTo>
                    <a:lnTo>
                      <a:pt x="136" y="38"/>
                    </a:lnTo>
                    <a:lnTo>
                      <a:pt x="157" y="28"/>
                    </a:lnTo>
                    <a:lnTo>
                      <a:pt x="167" y="23"/>
                    </a:lnTo>
                    <a:lnTo>
                      <a:pt x="178" y="16"/>
                    </a:lnTo>
                    <a:lnTo>
                      <a:pt x="190" y="9"/>
                    </a:lnTo>
                    <a:lnTo>
                      <a:pt x="203" y="3"/>
                    </a:lnTo>
                    <a:lnTo>
                      <a:pt x="214" y="0"/>
                    </a:lnTo>
                    <a:lnTo>
                      <a:pt x="226" y="0"/>
                    </a:lnTo>
                    <a:lnTo>
                      <a:pt x="236" y="6"/>
                    </a:lnTo>
                    <a:lnTo>
                      <a:pt x="24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2" name="Freeform 278"/>
              <p:cNvSpPr>
                <a:spLocks/>
              </p:cNvSpPr>
              <p:nvPr/>
            </p:nvSpPr>
            <p:spPr bwMode="auto">
              <a:xfrm flipH="1">
                <a:off x="5319" y="2758"/>
                <a:ext cx="24" cy="6"/>
              </a:xfrm>
              <a:custGeom>
                <a:avLst/>
                <a:gdLst>
                  <a:gd name="T0" fmla="*/ 1 w 40"/>
                  <a:gd name="T1" fmla="*/ 1 h 10"/>
                  <a:gd name="T2" fmla="*/ 0 w 40"/>
                  <a:gd name="T3" fmla="*/ 0 h 10"/>
                  <a:gd name="T4" fmla="*/ 0 w 40"/>
                  <a:gd name="T5" fmla="*/ 1 h 10"/>
                  <a:gd name="T6" fmla="*/ 0 w 40"/>
                  <a:gd name="T7" fmla="*/ 1 h 10"/>
                  <a:gd name="T8" fmla="*/ 0 w 40"/>
                  <a:gd name="T9" fmla="*/ 1 h 10"/>
                  <a:gd name="T10" fmla="*/ 0 w 40"/>
                  <a:gd name="T11" fmla="*/ 1 h 10"/>
                  <a:gd name="T12" fmla="*/ 1 w 40"/>
                  <a:gd name="T13" fmla="*/ 1 h 10"/>
                  <a:gd name="T14" fmla="*/ 1 w 40"/>
                  <a:gd name="T15" fmla="*/ 1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0">
                    <a:moveTo>
                      <a:pt x="40" y="8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40" y="10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3" name="Freeform 279"/>
              <p:cNvSpPr>
                <a:spLocks/>
              </p:cNvSpPr>
              <p:nvPr/>
            </p:nvSpPr>
            <p:spPr bwMode="auto">
              <a:xfrm flipH="1">
                <a:off x="5336" y="2768"/>
                <a:ext cx="7" cy="24"/>
              </a:xfrm>
              <a:custGeom>
                <a:avLst/>
                <a:gdLst>
                  <a:gd name="T0" fmla="*/ 1 w 11"/>
                  <a:gd name="T1" fmla="*/ 1 h 41"/>
                  <a:gd name="T2" fmla="*/ 0 w 11"/>
                  <a:gd name="T3" fmla="*/ 0 h 41"/>
                  <a:gd name="T4" fmla="*/ 0 w 11"/>
                  <a:gd name="T5" fmla="*/ 1 h 41"/>
                  <a:gd name="T6" fmla="*/ 0 w 11"/>
                  <a:gd name="T7" fmla="*/ 1 h 41"/>
                  <a:gd name="T8" fmla="*/ 0 w 11"/>
                  <a:gd name="T9" fmla="*/ 1 h 41"/>
                  <a:gd name="T10" fmla="*/ 0 w 11"/>
                  <a:gd name="T11" fmla="*/ 1 h 41"/>
                  <a:gd name="T12" fmla="*/ 1 w 11"/>
                  <a:gd name="T13" fmla="*/ 1 h 41"/>
                  <a:gd name="T14" fmla="*/ 1 w 11"/>
                  <a:gd name="T15" fmla="*/ 1 h 41"/>
                  <a:gd name="T16" fmla="*/ 1 w 11"/>
                  <a:gd name="T17" fmla="*/ 1 h 41"/>
                  <a:gd name="T18" fmla="*/ 1 w 11"/>
                  <a:gd name="T19" fmla="*/ 1 h 41"/>
                  <a:gd name="T20" fmla="*/ 1 w 11"/>
                  <a:gd name="T21" fmla="*/ 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" h="41">
                    <a:moveTo>
                      <a:pt x="11" y="4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8" y="41"/>
                    </a:lnTo>
                    <a:lnTo>
                      <a:pt x="10" y="41"/>
                    </a:lnTo>
                    <a:lnTo>
                      <a:pt x="11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4" name="Freeform 280"/>
              <p:cNvSpPr>
                <a:spLocks/>
              </p:cNvSpPr>
              <p:nvPr/>
            </p:nvSpPr>
            <p:spPr bwMode="auto">
              <a:xfrm flipH="1">
                <a:off x="5338" y="2623"/>
                <a:ext cx="53" cy="170"/>
              </a:xfrm>
              <a:custGeom>
                <a:avLst/>
                <a:gdLst>
                  <a:gd name="T0" fmla="*/ 1 w 90"/>
                  <a:gd name="T1" fmla="*/ 4 h 290"/>
                  <a:gd name="T2" fmla="*/ 1 w 90"/>
                  <a:gd name="T3" fmla="*/ 4 h 290"/>
                  <a:gd name="T4" fmla="*/ 1 w 90"/>
                  <a:gd name="T5" fmla="*/ 4 h 290"/>
                  <a:gd name="T6" fmla="*/ 1 w 90"/>
                  <a:gd name="T7" fmla="*/ 4 h 290"/>
                  <a:gd name="T8" fmla="*/ 1 w 90"/>
                  <a:gd name="T9" fmla="*/ 4 h 290"/>
                  <a:gd name="T10" fmla="*/ 1 w 90"/>
                  <a:gd name="T11" fmla="*/ 4 h 290"/>
                  <a:gd name="T12" fmla="*/ 1 w 90"/>
                  <a:gd name="T13" fmla="*/ 3 h 290"/>
                  <a:gd name="T14" fmla="*/ 1 w 90"/>
                  <a:gd name="T15" fmla="*/ 2 h 290"/>
                  <a:gd name="T16" fmla="*/ 1 w 90"/>
                  <a:gd name="T17" fmla="*/ 1 h 290"/>
                  <a:gd name="T18" fmla="*/ 1 w 90"/>
                  <a:gd name="T19" fmla="*/ 1 h 290"/>
                  <a:gd name="T20" fmla="*/ 1 w 90"/>
                  <a:gd name="T21" fmla="*/ 1 h 290"/>
                  <a:gd name="T22" fmla="*/ 1 w 90"/>
                  <a:gd name="T23" fmla="*/ 1 h 290"/>
                  <a:gd name="T24" fmla="*/ 1 w 90"/>
                  <a:gd name="T25" fmla="*/ 1 h 290"/>
                  <a:gd name="T26" fmla="*/ 1 w 90"/>
                  <a:gd name="T27" fmla="*/ 1 h 290"/>
                  <a:gd name="T28" fmla="*/ 1 w 90"/>
                  <a:gd name="T29" fmla="*/ 0 h 290"/>
                  <a:gd name="T30" fmla="*/ 1 w 90"/>
                  <a:gd name="T31" fmla="*/ 1 h 290"/>
                  <a:gd name="T32" fmla="*/ 1 w 90"/>
                  <a:gd name="T33" fmla="*/ 1 h 290"/>
                  <a:gd name="T34" fmla="*/ 1 w 90"/>
                  <a:gd name="T35" fmla="*/ 1 h 290"/>
                  <a:gd name="T36" fmla="*/ 1 w 90"/>
                  <a:gd name="T37" fmla="*/ 1 h 290"/>
                  <a:gd name="T38" fmla="*/ 1 w 90"/>
                  <a:gd name="T39" fmla="*/ 1 h 290"/>
                  <a:gd name="T40" fmla="*/ 1 w 90"/>
                  <a:gd name="T41" fmla="*/ 1 h 290"/>
                  <a:gd name="T42" fmla="*/ 1 w 90"/>
                  <a:gd name="T43" fmla="*/ 1 h 290"/>
                  <a:gd name="T44" fmla="*/ 0 w 90"/>
                  <a:gd name="T45" fmla="*/ 1 h 290"/>
                  <a:gd name="T46" fmla="*/ 1 w 90"/>
                  <a:gd name="T47" fmla="*/ 1 h 290"/>
                  <a:gd name="T48" fmla="*/ 1 w 90"/>
                  <a:gd name="T49" fmla="*/ 1 h 290"/>
                  <a:gd name="T50" fmla="*/ 1 w 90"/>
                  <a:gd name="T51" fmla="*/ 1 h 290"/>
                  <a:gd name="T52" fmla="*/ 1 w 90"/>
                  <a:gd name="T53" fmla="*/ 1 h 290"/>
                  <a:gd name="T54" fmla="*/ 1 w 90"/>
                  <a:gd name="T55" fmla="*/ 1 h 290"/>
                  <a:gd name="T56" fmla="*/ 1 w 90"/>
                  <a:gd name="T57" fmla="*/ 1 h 290"/>
                  <a:gd name="T58" fmla="*/ 1 w 90"/>
                  <a:gd name="T59" fmla="*/ 1 h 290"/>
                  <a:gd name="T60" fmla="*/ 1 w 90"/>
                  <a:gd name="T61" fmla="*/ 2 h 290"/>
                  <a:gd name="T62" fmla="*/ 1 w 90"/>
                  <a:gd name="T63" fmla="*/ 3 h 290"/>
                  <a:gd name="T64" fmla="*/ 1 w 90"/>
                  <a:gd name="T65" fmla="*/ 4 h 290"/>
                  <a:gd name="T66" fmla="*/ 1 w 90"/>
                  <a:gd name="T67" fmla="*/ 4 h 290"/>
                  <a:gd name="T68" fmla="*/ 1 w 90"/>
                  <a:gd name="T69" fmla="*/ 4 h 290"/>
                  <a:gd name="T70" fmla="*/ 1 w 90"/>
                  <a:gd name="T71" fmla="*/ 4 h 290"/>
                  <a:gd name="T72" fmla="*/ 1 w 90"/>
                  <a:gd name="T73" fmla="*/ 4 h 29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90" h="290">
                    <a:moveTo>
                      <a:pt x="90" y="288"/>
                    </a:moveTo>
                    <a:lnTo>
                      <a:pt x="82" y="262"/>
                    </a:lnTo>
                    <a:lnTo>
                      <a:pt x="82" y="264"/>
                    </a:lnTo>
                    <a:lnTo>
                      <a:pt x="82" y="265"/>
                    </a:lnTo>
                    <a:lnTo>
                      <a:pt x="82" y="267"/>
                    </a:lnTo>
                    <a:lnTo>
                      <a:pt x="82" y="268"/>
                    </a:lnTo>
                    <a:lnTo>
                      <a:pt x="67" y="213"/>
                    </a:lnTo>
                    <a:lnTo>
                      <a:pt x="61" y="154"/>
                    </a:lnTo>
                    <a:lnTo>
                      <a:pt x="54" y="93"/>
                    </a:lnTo>
                    <a:lnTo>
                      <a:pt x="44" y="33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51" y="31"/>
                    </a:lnTo>
                    <a:lnTo>
                      <a:pt x="53" y="29"/>
                    </a:lnTo>
                    <a:lnTo>
                      <a:pt x="43" y="0"/>
                    </a:lnTo>
                    <a:lnTo>
                      <a:pt x="37" y="2"/>
                    </a:lnTo>
                    <a:lnTo>
                      <a:pt x="33" y="3"/>
                    </a:lnTo>
                    <a:lnTo>
                      <a:pt x="27" y="5"/>
                    </a:lnTo>
                    <a:lnTo>
                      <a:pt x="21" y="6"/>
                    </a:lnTo>
                    <a:lnTo>
                      <a:pt x="15" y="8"/>
                    </a:lnTo>
                    <a:lnTo>
                      <a:pt x="11" y="9"/>
                    </a:lnTo>
                    <a:lnTo>
                      <a:pt x="5" y="12"/>
                    </a:lnTo>
                    <a:lnTo>
                      <a:pt x="0" y="13"/>
                    </a:lnTo>
                    <a:lnTo>
                      <a:pt x="4" y="44"/>
                    </a:lnTo>
                    <a:lnTo>
                      <a:pt x="10" y="42"/>
                    </a:lnTo>
                    <a:lnTo>
                      <a:pt x="15" y="39"/>
                    </a:lnTo>
                    <a:lnTo>
                      <a:pt x="21" y="38"/>
                    </a:lnTo>
                    <a:lnTo>
                      <a:pt x="25" y="35"/>
                    </a:lnTo>
                    <a:lnTo>
                      <a:pt x="28" y="39"/>
                    </a:lnTo>
                    <a:lnTo>
                      <a:pt x="34" y="103"/>
                    </a:lnTo>
                    <a:lnTo>
                      <a:pt x="44" y="166"/>
                    </a:lnTo>
                    <a:lnTo>
                      <a:pt x="57" y="228"/>
                    </a:lnTo>
                    <a:lnTo>
                      <a:pt x="69" y="290"/>
                    </a:lnTo>
                    <a:lnTo>
                      <a:pt x="73" y="288"/>
                    </a:lnTo>
                    <a:lnTo>
                      <a:pt x="77" y="288"/>
                    </a:lnTo>
                    <a:lnTo>
                      <a:pt x="83" y="288"/>
                    </a:lnTo>
                    <a:lnTo>
                      <a:pt x="90" y="2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5" name="Freeform 281"/>
              <p:cNvSpPr>
                <a:spLocks/>
              </p:cNvSpPr>
              <p:nvPr/>
            </p:nvSpPr>
            <p:spPr bwMode="auto">
              <a:xfrm flipH="1">
                <a:off x="5172" y="2748"/>
                <a:ext cx="171" cy="117"/>
              </a:xfrm>
              <a:custGeom>
                <a:avLst/>
                <a:gdLst>
                  <a:gd name="T0" fmla="*/ 4 w 291"/>
                  <a:gd name="T1" fmla="*/ 1 h 199"/>
                  <a:gd name="T2" fmla="*/ 4 w 291"/>
                  <a:gd name="T3" fmla="*/ 1 h 199"/>
                  <a:gd name="T4" fmla="*/ 4 w 291"/>
                  <a:gd name="T5" fmla="*/ 1 h 199"/>
                  <a:gd name="T6" fmla="*/ 4 w 291"/>
                  <a:gd name="T7" fmla="*/ 1 h 199"/>
                  <a:gd name="T8" fmla="*/ 3 w 291"/>
                  <a:gd name="T9" fmla="*/ 1 h 199"/>
                  <a:gd name="T10" fmla="*/ 3 w 291"/>
                  <a:gd name="T11" fmla="*/ 1 h 199"/>
                  <a:gd name="T12" fmla="*/ 3 w 291"/>
                  <a:gd name="T13" fmla="*/ 1 h 199"/>
                  <a:gd name="T14" fmla="*/ 2 w 291"/>
                  <a:gd name="T15" fmla="*/ 1 h 199"/>
                  <a:gd name="T16" fmla="*/ 2 w 291"/>
                  <a:gd name="T17" fmla="*/ 1 h 199"/>
                  <a:gd name="T18" fmla="*/ 2 w 291"/>
                  <a:gd name="T19" fmla="*/ 1 h 199"/>
                  <a:gd name="T20" fmla="*/ 2 w 291"/>
                  <a:gd name="T21" fmla="*/ 1 h 199"/>
                  <a:gd name="T22" fmla="*/ 2 w 291"/>
                  <a:gd name="T23" fmla="*/ 1 h 199"/>
                  <a:gd name="T24" fmla="*/ 2 w 291"/>
                  <a:gd name="T25" fmla="*/ 1 h 199"/>
                  <a:gd name="T26" fmla="*/ 2 w 291"/>
                  <a:gd name="T27" fmla="*/ 1 h 199"/>
                  <a:gd name="T28" fmla="*/ 1 w 291"/>
                  <a:gd name="T29" fmla="*/ 1 h 199"/>
                  <a:gd name="T30" fmla="*/ 1 w 291"/>
                  <a:gd name="T31" fmla="*/ 1 h 199"/>
                  <a:gd name="T32" fmla="*/ 1 w 291"/>
                  <a:gd name="T33" fmla="*/ 1 h 199"/>
                  <a:gd name="T34" fmla="*/ 1 w 291"/>
                  <a:gd name="T35" fmla="*/ 0 h 199"/>
                  <a:gd name="T36" fmla="*/ 1 w 291"/>
                  <a:gd name="T37" fmla="*/ 0 h 199"/>
                  <a:gd name="T38" fmla="*/ 0 w 291"/>
                  <a:gd name="T39" fmla="*/ 1 h 199"/>
                  <a:gd name="T40" fmla="*/ 1 w 291"/>
                  <a:gd name="T41" fmla="*/ 1 h 199"/>
                  <a:gd name="T42" fmla="*/ 1 w 291"/>
                  <a:gd name="T43" fmla="*/ 1 h 199"/>
                  <a:gd name="T44" fmla="*/ 1 w 291"/>
                  <a:gd name="T45" fmla="*/ 1 h 199"/>
                  <a:gd name="T46" fmla="*/ 1 w 291"/>
                  <a:gd name="T47" fmla="*/ 1 h 199"/>
                  <a:gd name="T48" fmla="*/ 0 w 291"/>
                  <a:gd name="T49" fmla="*/ 1 h 199"/>
                  <a:gd name="T50" fmla="*/ 0 w 291"/>
                  <a:gd name="T51" fmla="*/ 1 h 199"/>
                  <a:gd name="T52" fmla="*/ 1 w 291"/>
                  <a:gd name="T53" fmla="*/ 1 h 199"/>
                  <a:gd name="T54" fmla="*/ 1 w 291"/>
                  <a:gd name="T55" fmla="*/ 1 h 199"/>
                  <a:gd name="T56" fmla="*/ 1 w 291"/>
                  <a:gd name="T57" fmla="*/ 1 h 199"/>
                  <a:gd name="T58" fmla="*/ 1 w 291"/>
                  <a:gd name="T59" fmla="*/ 1 h 199"/>
                  <a:gd name="T60" fmla="*/ 1 w 291"/>
                  <a:gd name="T61" fmla="*/ 1 h 199"/>
                  <a:gd name="T62" fmla="*/ 1 w 291"/>
                  <a:gd name="T63" fmla="*/ 1 h 199"/>
                  <a:gd name="T64" fmla="*/ 1 w 291"/>
                  <a:gd name="T65" fmla="*/ 2 h 199"/>
                  <a:gd name="T66" fmla="*/ 2 w 291"/>
                  <a:gd name="T67" fmla="*/ 2 h 199"/>
                  <a:gd name="T68" fmla="*/ 2 w 291"/>
                  <a:gd name="T69" fmla="*/ 1 h 199"/>
                  <a:gd name="T70" fmla="*/ 2 w 291"/>
                  <a:gd name="T71" fmla="*/ 1 h 199"/>
                  <a:gd name="T72" fmla="*/ 2 w 291"/>
                  <a:gd name="T73" fmla="*/ 2 h 199"/>
                  <a:gd name="T74" fmla="*/ 2 w 291"/>
                  <a:gd name="T75" fmla="*/ 2 h 199"/>
                  <a:gd name="T76" fmla="*/ 2 w 291"/>
                  <a:gd name="T77" fmla="*/ 2 h 199"/>
                  <a:gd name="T78" fmla="*/ 2 w 291"/>
                  <a:gd name="T79" fmla="*/ 2 h 199"/>
                  <a:gd name="T80" fmla="*/ 3 w 291"/>
                  <a:gd name="T81" fmla="*/ 1 h 199"/>
                  <a:gd name="T82" fmla="*/ 3 w 291"/>
                  <a:gd name="T83" fmla="*/ 2 h 199"/>
                  <a:gd name="T84" fmla="*/ 3 w 291"/>
                  <a:gd name="T85" fmla="*/ 2 h 199"/>
                  <a:gd name="T86" fmla="*/ 2 w 291"/>
                  <a:gd name="T87" fmla="*/ 2 h 199"/>
                  <a:gd name="T88" fmla="*/ 2 w 291"/>
                  <a:gd name="T89" fmla="*/ 3 h 199"/>
                  <a:gd name="T90" fmla="*/ 2 w 291"/>
                  <a:gd name="T91" fmla="*/ 3 h 199"/>
                  <a:gd name="T92" fmla="*/ 3 w 291"/>
                  <a:gd name="T93" fmla="*/ 2 h 199"/>
                  <a:gd name="T94" fmla="*/ 4 w 291"/>
                  <a:gd name="T95" fmla="*/ 2 h 199"/>
                  <a:gd name="T96" fmla="*/ 4 w 291"/>
                  <a:gd name="T97" fmla="*/ 1 h 199"/>
                  <a:gd name="T98" fmla="*/ 4 w 291"/>
                  <a:gd name="T99" fmla="*/ 1 h 19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91" h="199">
                    <a:moveTo>
                      <a:pt x="267" y="78"/>
                    </a:moveTo>
                    <a:lnTo>
                      <a:pt x="270" y="75"/>
                    </a:lnTo>
                    <a:lnTo>
                      <a:pt x="273" y="72"/>
                    </a:lnTo>
                    <a:lnTo>
                      <a:pt x="275" y="70"/>
                    </a:lnTo>
                    <a:lnTo>
                      <a:pt x="278" y="67"/>
                    </a:lnTo>
                    <a:lnTo>
                      <a:pt x="273" y="64"/>
                    </a:lnTo>
                    <a:lnTo>
                      <a:pt x="269" y="62"/>
                    </a:lnTo>
                    <a:lnTo>
                      <a:pt x="265" y="60"/>
                    </a:lnTo>
                    <a:lnTo>
                      <a:pt x="259" y="58"/>
                    </a:lnTo>
                    <a:lnTo>
                      <a:pt x="255" y="62"/>
                    </a:lnTo>
                    <a:lnTo>
                      <a:pt x="250" y="67"/>
                    </a:lnTo>
                    <a:lnTo>
                      <a:pt x="246" y="71"/>
                    </a:lnTo>
                    <a:lnTo>
                      <a:pt x="242" y="74"/>
                    </a:lnTo>
                    <a:lnTo>
                      <a:pt x="193" y="70"/>
                    </a:lnTo>
                    <a:lnTo>
                      <a:pt x="195" y="61"/>
                    </a:lnTo>
                    <a:lnTo>
                      <a:pt x="198" y="52"/>
                    </a:lnTo>
                    <a:lnTo>
                      <a:pt x="203" y="44"/>
                    </a:lnTo>
                    <a:lnTo>
                      <a:pt x="207" y="36"/>
                    </a:lnTo>
                    <a:lnTo>
                      <a:pt x="203" y="35"/>
                    </a:lnTo>
                    <a:lnTo>
                      <a:pt x="198" y="34"/>
                    </a:lnTo>
                    <a:lnTo>
                      <a:pt x="194" y="32"/>
                    </a:lnTo>
                    <a:lnTo>
                      <a:pt x="190" y="31"/>
                    </a:lnTo>
                    <a:lnTo>
                      <a:pt x="185" y="38"/>
                    </a:lnTo>
                    <a:lnTo>
                      <a:pt x="181" y="45"/>
                    </a:lnTo>
                    <a:lnTo>
                      <a:pt x="175" y="54"/>
                    </a:lnTo>
                    <a:lnTo>
                      <a:pt x="171" y="61"/>
                    </a:lnTo>
                    <a:lnTo>
                      <a:pt x="162" y="61"/>
                    </a:lnTo>
                    <a:lnTo>
                      <a:pt x="155" y="60"/>
                    </a:lnTo>
                    <a:lnTo>
                      <a:pt x="147" y="57"/>
                    </a:lnTo>
                    <a:lnTo>
                      <a:pt x="138" y="55"/>
                    </a:lnTo>
                    <a:lnTo>
                      <a:pt x="139" y="47"/>
                    </a:lnTo>
                    <a:lnTo>
                      <a:pt x="141" y="36"/>
                    </a:lnTo>
                    <a:lnTo>
                      <a:pt x="144" y="26"/>
                    </a:lnTo>
                    <a:lnTo>
                      <a:pt x="145" y="16"/>
                    </a:lnTo>
                    <a:lnTo>
                      <a:pt x="141" y="15"/>
                    </a:lnTo>
                    <a:lnTo>
                      <a:pt x="136" y="13"/>
                    </a:lnTo>
                    <a:lnTo>
                      <a:pt x="132" y="13"/>
                    </a:lnTo>
                    <a:lnTo>
                      <a:pt x="126" y="12"/>
                    </a:lnTo>
                    <a:lnTo>
                      <a:pt x="123" y="21"/>
                    </a:lnTo>
                    <a:lnTo>
                      <a:pt x="122" y="28"/>
                    </a:lnTo>
                    <a:lnTo>
                      <a:pt x="119" y="36"/>
                    </a:lnTo>
                    <a:lnTo>
                      <a:pt x="118" y="45"/>
                    </a:lnTo>
                    <a:lnTo>
                      <a:pt x="109" y="45"/>
                    </a:lnTo>
                    <a:lnTo>
                      <a:pt x="100" y="44"/>
                    </a:lnTo>
                    <a:lnTo>
                      <a:pt x="92" y="41"/>
                    </a:lnTo>
                    <a:lnTo>
                      <a:pt x="85" y="38"/>
                    </a:lnTo>
                    <a:lnTo>
                      <a:pt x="86" y="31"/>
                    </a:lnTo>
                    <a:lnTo>
                      <a:pt x="87" y="22"/>
                    </a:lnTo>
                    <a:lnTo>
                      <a:pt x="87" y="13"/>
                    </a:lnTo>
                    <a:lnTo>
                      <a:pt x="89" y="5"/>
                    </a:lnTo>
                    <a:lnTo>
                      <a:pt x="77" y="3"/>
                    </a:lnTo>
                    <a:lnTo>
                      <a:pt x="67" y="2"/>
                    </a:lnTo>
                    <a:lnTo>
                      <a:pt x="56" y="0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40" y="26"/>
                    </a:lnTo>
                    <a:lnTo>
                      <a:pt x="40" y="19"/>
                    </a:lnTo>
                    <a:lnTo>
                      <a:pt x="46" y="24"/>
                    </a:lnTo>
                    <a:lnTo>
                      <a:pt x="51" y="25"/>
                    </a:lnTo>
                    <a:lnTo>
                      <a:pt x="59" y="25"/>
                    </a:lnTo>
                    <a:lnTo>
                      <a:pt x="64" y="24"/>
                    </a:lnTo>
                    <a:lnTo>
                      <a:pt x="64" y="32"/>
                    </a:lnTo>
                    <a:lnTo>
                      <a:pt x="57" y="32"/>
                    </a:lnTo>
                    <a:lnTo>
                      <a:pt x="50" y="34"/>
                    </a:lnTo>
                    <a:lnTo>
                      <a:pt x="44" y="36"/>
                    </a:lnTo>
                    <a:lnTo>
                      <a:pt x="40" y="42"/>
                    </a:lnTo>
                    <a:lnTo>
                      <a:pt x="40" y="2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1" y="75"/>
                    </a:lnTo>
                    <a:lnTo>
                      <a:pt x="18" y="75"/>
                    </a:lnTo>
                    <a:lnTo>
                      <a:pt x="27" y="77"/>
                    </a:lnTo>
                    <a:lnTo>
                      <a:pt x="36" y="78"/>
                    </a:lnTo>
                    <a:lnTo>
                      <a:pt x="44" y="81"/>
                    </a:lnTo>
                    <a:lnTo>
                      <a:pt x="54" y="85"/>
                    </a:lnTo>
                    <a:lnTo>
                      <a:pt x="63" y="90"/>
                    </a:lnTo>
                    <a:lnTo>
                      <a:pt x="75" y="96"/>
                    </a:lnTo>
                    <a:lnTo>
                      <a:pt x="85" y="103"/>
                    </a:lnTo>
                    <a:lnTo>
                      <a:pt x="85" y="100"/>
                    </a:lnTo>
                    <a:lnTo>
                      <a:pt x="85" y="96"/>
                    </a:lnTo>
                    <a:lnTo>
                      <a:pt x="85" y="93"/>
                    </a:lnTo>
                    <a:lnTo>
                      <a:pt x="85" y="90"/>
                    </a:lnTo>
                    <a:lnTo>
                      <a:pt x="99" y="91"/>
                    </a:lnTo>
                    <a:lnTo>
                      <a:pt x="98" y="96"/>
                    </a:lnTo>
                    <a:lnTo>
                      <a:pt x="98" y="100"/>
                    </a:lnTo>
                    <a:lnTo>
                      <a:pt x="96" y="106"/>
                    </a:lnTo>
                    <a:lnTo>
                      <a:pt x="95" y="110"/>
                    </a:lnTo>
                    <a:lnTo>
                      <a:pt x="98" y="113"/>
                    </a:lnTo>
                    <a:lnTo>
                      <a:pt x="102" y="116"/>
                    </a:lnTo>
                    <a:lnTo>
                      <a:pt x="106" y="119"/>
                    </a:lnTo>
                    <a:lnTo>
                      <a:pt x="109" y="123"/>
                    </a:lnTo>
                    <a:lnTo>
                      <a:pt x="112" y="116"/>
                    </a:lnTo>
                    <a:lnTo>
                      <a:pt x="113" y="110"/>
                    </a:lnTo>
                    <a:lnTo>
                      <a:pt x="116" y="103"/>
                    </a:lnTo>
                    <a:lnTo>
                      <a:pt x="118" y="97"/>
                    </a:lnTo>
                    <a:lnTo>
                      <a:pt x="126" y="91"/>
                    </a:lnTo>
                    <a:lnTo>
                      <a:pt x="136" y="91"/>
                    </a:lnTo>
                    <a:lnTo>
                      <a:pt x="145" y="97"/>
                    </a:lnTo>
                    <a:lnTo>
                      <a:pt x="145" y="106"/>
                    </a:lnTo>
                    <a:lnTo>
                      <a:pt x="141" y="114"/>
                    </a:lnTo>
                    <a:lnTo>
                      <a:pt x="136" y="123"/>
                    </a:lnTo>
                    <a:lnTo>
                      <a:pt x="132" y="132"/>
                    </a:lnTo>
                    <a:lnTo>
                      <a:pt x="128" y="139"/>
                    </a:lnTo>
                    <a:lnTo>
                      <a:pt x="131" y="142"/>
                    </a:lnTo>
                    <a:lnTo>
                      <a:pt x="135" y="146"/>
                    </a:lnTo>
                    <a:lnTo>
                      <a:pt x="138" y="150"/>
                    </a:lnTo>
                    <a:lnTo>
                      <a:pt x="141" y="155"/>
                    </a:lnTo>
                    <a:lnTo>
                      <a:pt x="149" y="140"/>
                    </a:lnTo>
                    <a:lnTo>
                      <a:pt x="158" y="126"/>
                    </a:lnTo>
                    <a:lnTo>
                      <a:pt x="167" y="113"/>
                    </a:lnTo>
                    <a:lnTo>
                      <a:pt x="174" y="98"/>
                    </a:lnTo>
                    <a:lnTo>
                      <a:pt x="184" y="100"/>
                    </a:lnTo>
                    <a:lnTo>
                      <a:pt x="195" y="103"/>
                    </a:lnTo>
                    <a:lnTo>
                      <a:pt x="206" y="106"/>
                    </a:lnTo>
                    <a:lnTo>
                      <a:pt x="214" y="110"/>
                    </a:lnTo>
                    <a:lnTo>
                      <a:pt x="207" y="119"/>
                    </a:lnTo>
                    <a:lnTo>
                      <a:pt x="201" y="127"/>
                    </a:lnTo>
                    <a:lnTo>
                      <a:pt x="194" y="136"/>
                    </a:lnTo>
                    <a:lnTo>
                      <a:pt x="188" y="144"/>
                    </a:lnTo>
                    <a:lnTo>
                      <a:pt x="181" y="155"/>
                    </a:lnTo>
                    <a:lnTo>
                      <a:pt x="175" y="163"/>
                    </a:lnTo>
                    <a:lnTo>
                      <a:pt x="168" y="172"/>
                    </a:lnTo>
                    <a:lnTo>
                      <a:pt x="161" y="180"/>
                    </a:lnTo>
                    <a:lnTo>
                      <a:pt x="164" y="185"/>
                    </a:lnTo>
                    <a:lnTo>
                      <a:pt x="168" y="189"/>
                    </a:lnTo>
                    <a:lnTo>
                      <a:pt x="171" y="195"/>
                    </a:lnTo>
                    <a:lnTo>
                      <a:pt x="174" y="199"/>
                    </a:lnTo>
                    <a:lnTo>
                      <a:pt x="177" y="195"/>
                    </a:lnTo>
                    <a:lnTo>
                      <a:pt x="181" y="191"/>
                    </a:lnTo>
                    <a:lnTo>
                      <a:pt x="184" y="186"/>
                    </a:lnTo>
                    <a:lnTo>
                      <a:pt x="187" y="180"/>
                    </a:lnTo>
                    <a:lnTo>
                      <a:pt x="246" y="116"/>
                    </a:lnTo>
                    <a:lnTo>
                      <a:pt x="252" y="117"/>
                    </a:lnTo>
                    <a:lnTo>
                      <a:pt x="259" y="117"/>
                    </a:lnTo>
                    <a:lnTo>
                      <a:pt x="265" y="119"/>
                    </a:lnTo>
                    <a:lnTo>
                      <a:pt x="270" y="120"/>
                    </a:lnTo>
                    <a:lnTo>
                      <a:pt x="291" y="85"/>
                    </a:lnTo>
                    <a:lnTo>
                      <a:pt x="285" y="83"/>
                    </a:lnTo>
                    <a:lnTo>
                      <a:pt x="280" y="80"/>
                    </a:lnTo>
                    <a:lnTo>
                      <a:pt x="275" y="78"/>
                    </a:lnTo>
                    <a:lnTo>
                      <a:pt x="267" y="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6" name="Freeform 282"/>
              <p:cNvSpPr>
                <a:spLocks/>
              </p:cNvSpPr>
              <p:nvPr/>
            </p:nvSpPr>
            <p:spPr bwMode="auto">
              <a:xfrm flipH="1">
                <a:off x="5325" y="2794"/>
                <a:ext cx="13" cy="40"/>
              </a:xfrm>
              <a:custGeom>
                <a:avLst/>
                <a:gdLst>
                  <a:gd name="T0" fmla="*/ 1 w 23"/>
                  <a:gd name="T1" fmla="*/ 1 h 68"/>
                  <a:gd name="T2" fmla="*/ 1 w 23"/>
                  <a:gd name="T3" fmla="*/ 1 h 68"/>
                  <a:gd name="T4" fmla="*/ 1 w 23"/>
                  <a:gd name="T5" fmla="*/ 1 h 68"/>
                  <a:gd name="T6" fmla="*/ 1 w 23"/>
                  <a:gd name="T7" fmla="*/ 1 h 68"/>
                  <a:gd name="T8" fmla="*/ 1 w 23"/>
                  <a:gd name="T9" fmla="*/ 1 h 68"/>
                  <a:gd name="T10" fmla="*/ 1 w 23"/>
                  <a:gd name="T11" fmla="*/ 1 h 68"/>
                  <a:gd name="T12" fmla="*/ 1 w 23"/>
                  <a:gd name="T13" fmla="*/ 1 h 68"/>
                  <a:gd name="T14" fmla="*/ 1 w 23"/>
                  <a:gd name="T15" fmla="*/ 1 h 68"/>
                  <a:gd name="T16" fmla="*/ 1 w 23"/>
                  <a:gd name="T17" fmla="*/ 1 h 68"/>
                  <a:gd name="T18" fmla="*/ 0 w 23"/>
                  <a:gd name="T19" fmla="*/ 0 h 68"/>
                  <a:gd name="T20" fmla="*/ 1 w 23"/>
                  <a:gd name="T21" fmla="*/ 1 h 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68">
                    <a:moveTo>
                      <a:pt x="23" y="68"/>
                    </a:moveTo>
                    <a:lnTo>
                      <a:pt x="23" y="68"/>
                    </a:lnTo>
                    <a:lnTo>
                      <a:pt x="23" y="66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3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7" name="Freeform 283"/>
              <p:cNvSpPr>
                <a:spLocks/>
              </p:cNvSpPr>
              <p:nvPr/>
            </p:nvSpPr>
            <p:spPr bwMode="auto">
              <a:xfrm flipH="1">
                <a:off x="5227" y="2633"/>
                <a:ext cx="311" cy="651"/>
              </a:xfrm>
              <a:custGeom>
                <a:avLst/>
                <a:gdLst>
                  <a:gd name="T0" fmla="*/ 5 w 532"/>
                  <a:gd name="T1" fmla="*/ 5 h 1108"/>
                  <a:gd name="T2" fmla="*/ 4 w 532"/>
                  <a:gd name="T3" fmla="*/ 5 h 1108"/>
                  <a:gd name="T4" fmla="*/ 3 w 532"/>
                  <a:gd name="T5" fmla="*/ 1 h 1108"/>
                  <a:gd name="T6" fmla="*/ 4 w 532"/>
                  <a:gd name="T7" fmla="*/ 2 h 1108"/>
                  <a:gd name="T8" fmla="*/ 3 w 532"/>
                  <a:gd name="T9" fmla="*/ 2 h 1108"/>
                  <a:gd name="T10" fmla="*/ 2 w 532"/>
                  <a:gd name="T11" fmla="*/ 1 h 1108"/>
                  <a:gd name="T12" fmla="*/ 4 w 532"/>
                  <a:gd name="T13" fmla="*/ 6 h 1108"/>
                  <a:gd name="T14" fmla="*/ 1 w 532"/>
                  <a:gd name="T15" fmla="*/ 2 h 1108"/>
                  <a:gd name="T16" fmla="*/ 3 w 532"/>
                  <a:gd name="T17" fmla="*/ 5 h 1108"/>
                  <a:gd name="T18" fmla="*/ 2 w 532"/>
                  <a:gd name="T19" fmla="*/ 4 h 1108"/>
                  <a:gd name="T20" fmla="*/ 4 w 532"/>
                  <a:gd name="T21" fmla="*/ 7 h 1108"/>
                  <a:gd name="T22" fmla="*/ 1 w 532"/>
                  <a:gd name="T23" fmla="*/ 5 h 1108"/>
                  <a:gd name="T24" fmla="*/ 3 w 532"/>
                  <a:gd name="T25" fmla="*/ 7 h 1108"/>
                  <a:gd name="T26" fmla="*/ 1 w 532"/>
                  <a:gd name="T27" fmla="*/ 6 h 1108"/>
                  <a:gd name="T28" fmla="*/ 3 w 532"/>
                  <a:gd name="T29" fmla="*/ 8 h 1108"/>
                  <a:gd name="T30" fmla="*/ 1 w 532"/>
                  <a:gd name="T31" fmla="*/ 8 h 1108"/>
                  <a:gd name="T32" fmla="*/ 3 w 532"/>
                  <a:gd name="T33" fmla="*/ 8 h 1108"/>
                  <a:gd name="T34" fmla="*/ 1 w 532"/>
                  <a:gd name="T35" fmla="*/ 8 h 1108"/>
                  <a:gd name="T36" fmla="*/ 2 w 532"/>
                  <a:gd name="T37" fmla="*/ 8 h 1108"/>
                  <a:gd name="T38" fmla="*/ 1 w 532"/>
                  <a:gd name="T39" fmla="*/ 9 h 1108"/>
                  <a:gd name="T40" fmla="*/ 1 w 532"/>
                  <a:gd name="T41" fmla="*/ 9 h 1108"/>
                  <a:gd name="T42" fmla="*/ 3 w 532"/>
                  <a:gd name="T43" fmla="*/ 9 h 1108"/>
                  <a:gd name="T44" fmla="*/ 1 w 532"/>
                  <a:gd name="T45" fmla="*/ 11 h 1108"/>
                  <a:gd name="T46" fmla="*/ 3 w 532"/>
                  <a:gd name="T47" fmla="*/ 9 h 1108"/>
                  <a:gd name="T48" fmla="*/ 2 w 532"/>
                  <a:gd name="T49" fmla="*/ 11 h 1108"/>
                  <a:gd name="T50" fmla="*/ 3 w 532"/>
                  <a:gd name="T51" fmla="*/ 10 h 1108"/>
                  <a:gd name="T52" fmla="*/ 3 w 532"/>
                  <a:gd name="T53" fmla="*/ 11 h 1108"/>
                  <a:gd name="T54" fmla="*/ 1 w 532"/>
                  <a:gd name="T55" fmla="*/ 13 h 1108"/>
                  <a:gd name="T56" fmla="*/ 3 w 532"/>
                  <a:gd name="T57" fmla="*/ 11 h 1108"/>
                  <a:gd name="T58" fmla="*/ 3 w 532"/>
                  <a:gd name="T59" fmla="*/ 14 h 1108"/>
                  <a:gd name="T60" fmla="*/ 3 w 532"/>
                  <a:gd name="T61" fmla="*/ 14 h 1108"/>
                  <a:gd name="T62" fmla="*/ 4 w 532"/>
                  <a:gd name="T63" fmla="*/ 11 h 1108"/>
                  <a:gd name="T64" fmla="*/ 3 w 532"/>
                  <a:gd name="T65" fmla="*/ 15 h 1108"/>
                  <a:gd name="T66" fmla="*/ 4 w 532"/>
                  <a:gd name="T67" fmla="*/ 15 h 1108"/>
                  <a:gd name="T68" fmla="*/ 5 w 532"/>
                  <a:gd name="T69" fmla="*/ 11 h 1108"/>
                  <a:gd name="T70" fmla="*/ 5 w 532"/>
                  <a:gd name="T71" fmla="*/ 12 h 1108"/>
                  <a:gd name="T72" fmla="*/ 4 w 532"/>
                  <a:gd name="T73" fmla="*/ 15 h 1108"/>
                  <a:gd name="T74" fmla="*/ 5 w 532"/>
                  <a:gd name="T75" fmla="*/ 15 h 1108"/>
                  <a:gd name="T76" fmla="*/ 5 w 532"/>
                  <a:gd name="T77" fmla="*/ 11 h 1108"/>
                  <a:gd name="T78" fmla="*/ 5 w 532"/>
                  <a:gd name="T79" fmla="*/ 11 h 1108"/>
                  <a:gd name="T80" fmla="*/ 5 w 532"/>
                  <a:gd name="T81" fmla="*/ 15 h 1108"/>
                  <a:gd name="T82" fmla="*/ 6 w 532"/>
                  <a:gd name="T83" fmla="*/ 15 h 1108"/>
                  <a:gd name="T84" fmla="*/ 5 w 532"/>
                  <a:gd name="T85" fmla="*/ 11 h 1108"/>
                  <a:gd name="T86" fmla="*/ 6 w 532"/>
                  <a:gd name="T87" fmla="*/ 15 h 1108"/>
                  <a:gd name="T88" fmla="*/ 7 w 532"/>
                  <a:gd name="T89" fmla="*/ 15 h 1108"/>
                  <a:gd name="T90" fmla="*/ 6 w 532"/>
                  <a:gd name="T91" fmla="*/ 12 h 1108"/>
                  <a:gd name="T92" fmla="*/ 6 w 532"/>
                  <a:gd name="T93" fmla="*/ 11 h 1108"/>
                  <a:gd name="T94" fmla="*/ 6 w 532"/>
                  <a:gd name="T95" fmla="*/ 11 h 1108"/>
                  <a:gd name="T96" fmla="*/ 6 w 532"/>
                  <a:gd name="T97" fmla="*/ 9 h 1108"/>
                  <a:gd name="T98" fmla="*/ 6 w 532"/>
                  <a:gd name="T99" fmla="*/ 9 h 1108"/>
                  <a:gd name="T100" fmla="*/ 6 w 532"/>
                  <a:gd name="T101" fmla="*/ 9 h 1108"/>
                  <a:gd name="T102" fmla="*/ 7 w 532"/>
                  <a:gd name="T103" fmla="*/ 9 h 1108"/>
                  <a:gd name="T104" fmla="*/ 6 w 532"/>
                  <a:gd name="T105" fmla="*/ 8 h 1108"/>
                  <a:gd name="T106" fmla="*/ 6 w 532"/>
                  <a:gd name="T107" fmla="*/ 8 h 1108"/>
                  <a:gd name="T108" fmla="*/ 7 w 532"/>
                  <a:gd name="T109" fmla="*/ 8 h 1108"/>
                  <a:gd name="T110" fmla="*/ 6 w 532"/>
                  <a:gd name="T111" fmla="*/ 8 h 1108"/>
                  <a:gd name="T112" fmla="*/ 6 w 532"/>
                  <a:gd name="T113" fmla="*/ 7 h 1108"/>
                  <a:gd name="T114" fmla="*/ 7 w 532"/>
                  <a:gd name="T115" fmla="*/ 6 h 1108"/>
                  <a:gd name="T116" fmla="*/ 6 w 532"/>
                  <a:gd name="T117" fmla="*/ 6 h 1108"/>
                  <a:gd name="T118" fmla="*/ 6 w 532"/>
                  <a:gd name="T119" fmla="*/ 6 h 1108"/>
                  <a:gd name="T120" fmla="*/ 6 w 532"/>
                  <a:gd name="T121" fmla="*/ 5 h 1108"/>
                  <a:gd name="T122" fmla="*/ 6 w 532"/>
                  <a:gd name="T123" fmla="*/ 5 h 110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32" h="1108">
                    <a:moveTo>
                      <a:pt x="365" y="339"/>
                    </a:moveTo>
                    <a:lnTo>
                      <a:pt x="365" y="331"/>
                    </a:lnTo>
                    <a:lnTo>
                      <a:pt x="367" y="322"/>
                    </a:lnTo>
                    <a:lnTo>
                      <a:pt x="367" y="314"/>
                    </a:lnTo>
                    <a:lnTo>
                      <a:pt x="368" y="305"/>
                    </a:lnTo>
                    <a:lnTo>
                      <a:pt x="370" y="335"/>
                    </a:lnTo>
                    <a:lnTo>
                      <a:pt x="371" y="368"/>
                    </a:lnTo>
                    <a:lnTo>
                      <a:pt x="370" y="401"/>
                    </a:lnTo>
                    <a:lnTo>
                      <a:pt x="362" y="435"/>
                    </a:lnTo>
                    <a:lnTo>
                      <a:pt x="362" y="426"/>
                    </a:lnTo>
                    <a:lnTo>
                      <a:pt x="364" y="416"/>
                    </a:lnTo>
                    <a:lnTo>
                      <a:pt x="365" y="407"/>
                    </a:lnTo>
                    <a:lnTo>
                      <a:pt x="367" y="399"/>
                    </a:lnTo>
                    <a:lnTo>
                      <a:pt x="365" y="386"/>
                    </a:lnTo>
                    <a:lnTo>
                      <a:pt x="365" y="371"/>
                    </a:lnTo>
                    <a:lnTo>
                      <a:pt x="365" y="355"/>
                    </a:lnTo>
                    <a:lnTo>
                      <a:pt x="365" y="341"/>
                    </a:lnTo>
                    <a:lnTo>
                      <a:pt x="342" y="273"/>
                    </a:lnTo>
                    <a:lnTo>
                      <a:pt x="336" y="273"/>
                    </a:lnTo>
                    <a:lnTo>
                      <a:pt x="332" y="273"/>
                    </a:lnTo>
                    <a:lnTo>
                      <a:pt x="326" y="273"/>
                    </a:lnTo>
                    <a:lnTo>
                      <a:pt x="321" y="273"/>
                    </a:lnTo>
                    <a:lnTo>
                      <a:pt x="324" y="292"/>
                    </a:lnTo>
                    <a:lnTo>
                      <a:pt x="326" y="312"/>
                    </a:lnTo>
                    <a:lnTo>
                      <a:pt x="329" y="331"/>
                    </a:lnTo>
                    <a:lnTo>
                      <a:pt x="331" y="351"/>
                    </a:lnTo>
                    <a:lnTo>
                      <a:pt x="331" y="397"/>
                    </a:lnTo>
                    <a:lnTo>
                      <a:pt x="324" y="368"/>
                    </a:lnTo>
                    <a:lnTo>
                      <a:pt x="318" y="341"/>
                    </a:lnTo>
                    <a:lnTo>
                      <a:pt x="311" y="312"/>
                    </a:lnTo>
                    <a:lnTo>
                      <a:pt x="303" y="283"/>
                    </a:lnTo>
                    <a:lnTo>
                      <a:pt x="296" y="255"/>
                    </a:lnTo>
                    <a:lnTo>
                      <a:pt x="289" y="226"/>
                    </a:lnTo>
                    <a:lnTo>
                      <a:pt x="280" y="198"/>
                    </a:lnTo>
                    <a:lnTo>
                      <a:pt x="272" y="171"/>
                    </a:lnTo>
                    <a:lnTo>
                      <a:pt x="264" y="136"/>
                    </a:lnTo>
                    <a:lnTo>
                      <a:pt x="256" y="102"/>
                    </a:lnTo>
                    <a:lnTo>
                      <a:pt x="246" y="69"/>
                    </a:lnTo>
                    <a:lnTo>
                      <a:pt x="237" y="34"/>
                    </a:lnTo>
                    <a:lnTo>
                      <a:pt x="240" y="33"/>
                    </a:lnTo>
                    <a:lnTo>
                      <a:pt x="244" y="30"/>
                    </a:lnTo>
                    <a:lnTo>
                      <a:pt x="249" y="28"/>
                    </a:lnTo>
                    <a:lnTo>
                      <a:pt x="252" y="27"/>
                    </a:lnTo>
                    <a:lnTo>
                      <a:pt x="244" y="0"/>
                    </a:lnTo>
                    <a:lnTo>
                      <a:pt x="237" y="3"/>
                    </a:lnTo>
                    <a:lnTo>
                      <a:pt x="230" y="7"/>
                    </a:lnTo>
                    <a:lnTo>
                      <a:pt x="223" y="11"/>
                    </a:lnTo>
                    <a:lnTo>
                      <a:pt x="216" y="14"/>
                    </a:lnTo>
                    <a:lnTo>
                      <a:pt x="208" y="18"/>
                    </a:lnTo>
                    <a:lnTo>
                      <a:pt x="201" y="23"/>
                    </a:lnTo>
                    <a:lnTo>
                      <a:pt x="194" y="28"/>
                    </a:lnTo>
                    <a:lnTo>
                      <a:pt x="187" y="33"/>
                    </a:lnTo>
                    <a:lnTo>
                      <a:pt x="201" y="59"/>
                    </a:lnTo>
                    <a:lnTo>
                      <a:pt x="205" y="53"/>
                    </a:lnTo>
                    <a:lnTo>
                      <a:pt x="211" y="49"/>
                    </a:lnTo>
                    <a:lnTo>
                      <a:pt x="217" y="46"/>
                    </a:lnTo>
                    <a:lnTo>
                      <a:pt x="223" y="44"/>
                    </a:lnTo>
                    <a:lnTo>
                      <a:pt x="231" y="76"/>
                    </a:lnTo>
                    <a:lnTo>
                      <a:pt x="240" y="108"/>
                    </a:lnTo>
                    <a:lnTo>
                      <a:pt x="246" y="141"/>
                    </a:lnTo>
                    <a:lnTo>
                      <a:pt x="246" y="174"/>
                    </a:lnTo>
                    <a:lnTo>
                      <a:pt x="257" y="200"/>
                    </a:lnTo>
                    <a:lnTo>
                      <a:pt x="264" y="226"/>
                    </a:lnTo>
                    <a:lnTo>
                      <a:pt x="272" y="253"/>
                    </a:lnTo>
                    <a:lnTo>
                      <a:pt x="285" y="279"/>
                    </a:lnTo>
                    <a:lnTo>
                      <a:pt x="292" y="308"/>
                    </a:lnTo>
                    <a:lnTo>
                      <a:pt x="299" y="337"/>
                    </a:lnTo>
                    <a:lnTo>
                      <a:pt x="305" y="365"/>
                    </a:lnTo>
                    <a:lnTo>
                      <a:pt x="312" y="394"/>
                    </a:lnTo>
                    <a:lnTo>
                      <a:pt x="298" y="357"/>
                    </a:lnTo>
                    <a:lnTo>
                      <a:pt x="283" y="318"/>
                    </a:lnTo>
                    <a:lnTo>
                      <a:pt x="266" y="279"/>
                    </a:lnTo>
                    <a:lnTo>
                      <a:pt x="249" y="240"/>
                    </a:lnTo>
                    <a:lnTo>
                      <a:pt x="233" y="200"/>
                    </a:lnTo>
                    <a:lnTo>
                      <a:pt x="216" y="159"/>
                    </a:lnTo>
                    <a:lnTo>
                      <a:pt x="200" y="119"/>
                    </a:lnTo>
                    <a:lnTo>
                      <a:pt x="185" y="79"/>
                    </a:lnTo>
                    <a:lnTo>
                      <a:pt x="188" y="76"/>
                    </a:lnTo>
                    <a:lnTo>
                      <a:pt x="191" y="72"/>
                    </a:lnTo>
                    <a:lnTo>
                      <a:pt x="194" y="67"/>
                    </a:lnTo>
                    <a:lnTo>
                      <a:pt x="197" y="63"/>
                    </a:lnTo>
                    <a:lnTo>
                      <a:pt x="178" y="40"/>
                    </a:lnTo>
                    <a:lnTo>
                      <a:pt x="169" y="47"/>
                    </a:lnTo>
                    <a:lnTo>
                      <a:pt x="161" y="54"/>
                    </a:lnTo>
                    <a:lnTo>
                      <a:pt x="154" y="62"/>
                    </a:lnTo>
                    <a:lnTo>
                      <a:pt x="145" y="70"/>
                    </a:lnTo>
                    <a:lnTo>
                      <a:pt x="138" y="77"/>
                    </a:lnTo>
                    <a:lnTo>
                      <a:pt x="131" y="86"/>
                    </a:lnTo>
                    <a:lnTo>
                      <a:pt x="123" y="95"/>
                    </a:lnTo>
                    <a:lnTo>
                      <a:pt x="116" y="103"/>
                    </a:lnTo>
                    <a:lnTo>
                      <a:pt x="148" y="139"/>
                    </a:lnTo>
                    <a:lnTo>
                      <a:pt x="149" y="129"/>
                    </a:lnTo>
                    <a:lnTo>
                      <a:pt x="152" y="121"/>
                    </a:lnTo>
                    <a:lnTo>
                      <a:pt x="159" y="112"/>
                    </a:lnTo>
                    <a:lnTo>
                      <a:pt x="168" y="103"/>
                    </a:lnTo>
                    <a:lnTo>
                      <a:pt x="175" y="103"/>
                    </a:lnTo>
                    <a:lnTo>
                      <a:pt x="192" y="147"/>
                    </a:lnTo>
                    <a:lnTo>
                      <a:pt x="210" y="188"/>
                    </a:lnTo>
                    <a:lnTo>
                      <a:pt x="227" y="230"/>
                    </a:lnTo>
                    <a:lnTo>
                      <a:pt x="243" y="273"/>
                    </a:lnTo>
                    <a:lnTo>
                      <a:pt x="260" y="315"/>
                    </a:lnTo>
                    <a:lnTo>
                      <a:pt x="276" y="357"/>
                    </a:lnTo>
                    <a:lnTo>
                      <a:pt x="293" y="400"/>
                    </a:lnTo>
                    <a:lnTo>
                      <a:pt x="309" y="443"/>
                    </a:lnTo>
                    <a:lnTo>
                      <a:pt x="292" y="416"/>
                    </a:lnTo>
                    <a:lnTo>
                      <a:pt x="276" y="388"/>
                    </a:lnTo>
                    <a:lnTo>
                      <a:pt x="260" y="360"/>
                    </a:lnTo>
                    <a:lnTo>
                      <a:pt x="246" y="331"/>
                    </a:lnTo>
                    <a:lnTo>
                      <a:pt x="231" y="302"/>
                    </a:lnTo>
                    <a:lnTo>
                      <a:pt x="217" y="273"/>
                    </a:lnTo>
                    <a:lnTo>
                      <a:pt x="200" y="246"/>
                    </a:lnTo>
                    <a:lnTo>
                      <a:pt x="182" y="219"/>
                    </a:lnTo>
                    <a:lnTo>
                      <a:pt x="174" y="201"/>
                    </a:lnTo>
                    <a:lnTo>
                      <a:pt x="162" y="184"/>
                    </a:lnTo>
                    <a:lnTo>
                      <a:pt x="154" y="165"/>
                    </a:lnTo>
                    <a:lnTo>
                      <a:pt x="148" y="147"/>
                    </a:lnTo>
                    <a:lnTo>
                      <a:pt x="109" y="113"/>
                    </a:lnTo>
                    <a:lnTo>
                      <a:pt x="100" y="126"/>
                    </a:lnTo>
                    <a:lnTo>
                      <a:pt x="92" y="139"/>
                    </a:lnTo>
                    <a:lnTo>
                      <a:pt x="83" y="152"/>
                    </a:lnTo>
                    <a:lnTo>
                      <a:pt x="76" y="167"/>
                    </a:lnTo>
                    <a:lnTo>
                      <a:pt x="122" y="211"/>
                    </a:lnTo>
                    <a:lnTo>
                      <a:pt x="133" y="172"/>
                    </a:lnTo>
                    <a:lnTo>
                      <a:pt x="151" y="198"/>
                    </a:lnTo>
                    <a:lnTo>
                      <a:pt x="167" y="224"/>
                    </a:lnTo>
                    <a:lnTo>
                      <a:pt x="181" y="250"/>
                    </a:lnTo>
                    <a:lnTo>
                      <a:pt x="197" y="276"/>
                    </a:lnTo>
                    <a:lnTo>
                      <a:pt x="211" y="303"/>
                    </a:lnTo>
                    <a:lnTo>
                      <a:pt x="226" y="329"/>
                    </a:lnTo>
                    <a:lnTo>
                      <a:pt x="241" y="355"/>
                    </a:lnTo>
                    <a:lnTo>
                      <a:pt x="259" y="381"/>
                    </a:lnTo>
                    <a:lnTo>
                      <a:pt x="279" y="427"/>
                    </a:lnTo>
                    <a:lnTo>
                      <a:pt x="257" y="404"/>
                    </a:lnTo>
                    <a:lnTo>
                      <a:pt x="236" y="380"/>
                    </a:lnTo>
                    <a:lnTo>
                      <a:pt x="214" y="357"/>
                    </a:lnTo>
                    <a:lnTo>
                      <a:pt x="194" y="332"/>
                    </a:lnTo>
                    <a:lnTo>
                      <a:pt x="172" y="308"/>
                    </a:lnTo>
                    <a:lnTo>
                      <a:pt x="152" y="282"/>
                    </a:lnTo>
                    <a:lnTo>
                      <a:pt x="133" y="257"/>
                    </a:lnTo>
                    <a:lnTo>
                      <a:pt x="115" y="231"/>
                    </a:lnTo>
                    <a:lnTo>
                      <a:pt x="119" y="217"/>
                    </a:lnTo>
                    <a:lnTo>
                      <a:pt x="69" y="183"/>
                    </a:lnTo>
                    <a:lnTo>
                      <a:pt x="59" y="200"/>
                    </a:lnTo>
                    <a:lnTo>
                      <a:pt x="50" y="219"/>
                    </a:lnTo>
                    <a:lnTo>
                      <a:pt x="43" y="239"/>
                    </a:lnTo>
                    <a:lnTo>
                      <a:pt x="36" y="257"/>
                    </a:lnTo>
                    <a:lnTo>
                      <a:pt x="100" y="296"/>
                    </a:lnTo>
                    <a:lnTo>
                      <a:pt x="109" y="259"/>
                    </a:lnTo>
                    <a:lnTo>
                      <a:pt x="118" y="265"/>
                    </a:lnTo>
                    <a:lnTo>
                      <a:pt x="125" y="270"/>
                    </a:lnTo>
                    <a:lnTo>
                      <a:pt x="131" y="278"/>
                    </a:lnTo>
                    <a:lnTo>
                      <a:pt x="135" y="285"/>
                    </a:lnTo>
                    <a:lnTo>
                      <a:pt x="141" y="293"/>
                    </a:lnTo>
                    <a:lnTo>
                      <a:pt x="146" y="302"/>
                    </a:lnTo>
                    <a:lnTo>
                      <a:pt x="152" y="309"/>
                    </a:lnTo>
                    <a:lnTo>
                      <a:pt x="159" y="316"/>
                    </a:lnTo>
                    <a:lnTo>
                      <a:pt x="180" y="339"/>
                    </a:lnTo>
                    <a:lnTo>
                      <a:pt x="198" y="363"/>
                    </a:lnTo>
                    <a:lnTo>
                      <a:pt x="218" y="386"/>
                    </a:lnTo>
                    <a:lnTo>
                      <a:pt x="239" y="409"/>
                    </a:lnTo>
                    <a:lnTo>
                      <a:pt x="257" y="432"/>
                    </a:lnTo>
                    <a:lnTo>
                      <a:pt x="277" y="455"/>
                    </a:lnTo>
                    <a:lnTo>
                      <a:pt x="296" y="479"/>
                    </a:lnTo>
                    <a:lnTo>
                      <a:pt x="315" y="502"/>
                    </a:lnTo>
                    <a:lnTo>
                      <a:pt x="300" y="494"/>
                    </a:lnTo>
                    <a:lnTo>
                      <a:pt x="288" y="483"/>
                    </a:lnTo>
                    <a:lnTo>
                      <a:pt x="273" y="475"/>
                    </a:lnTo>
                    <a:lnTo>
                      <a:pt x="260" y="463"/>
                    </a:lnTo>
                    <a:lnTo>
                      <a:pt x="247" y="453"/>
                    </a:lnTo>
                    <a:lnTo>
                      <a:pt x="234" y="442"/>
                    </a:lnTo>
                    <a:lnTo>
                      <a:pt x="224" y="429"/>
                    </a:lnTo>
                    <a:lnTo>
                      <a:pt x="214" y="416"/>
                    </a:lnTo>
                    <a:lnTo>
                      <a:pt x="95" y="319"/>
                    </a:lnTo>
                    <a:lnTo>
                      <a:pt x="99" y="299"/>
                    </a:lnTo>
                    <a:lnTo>
                      <a:pt x="31" y="269"/>
                    </a:lnTo>
                    <a:lnTo>
                      <a:pt x="25" y="289"/>
                    </a:lnTo>
                    <a:lnTo>
                      <a:pt x="20" y="311"/>
                    </a:lnTo>
                    <a:lnTo>
                      <a:pt x="15" y="332"/>
                    </a:lnTo>
                    <a:lnTo>
                      <a:pt x="11" y="352"/>
                    </a:lnTo>
                    <a:lnTo>
                      <a:pt x="86" y="373"/>
                    </a:lnTo>
                    <a:lnTo>
                      <a:pt x="87" y="365"/>
                    </a:lnTo>
                    <a:lnTo>
                      <a:pt x="89" y="360"/>
                    </a:lnTo>
                    <a:lnTo>
                      <a:pt x="89" y="352"/>
                    </a:lnTo>
                    <a:lnTo>
                      <a:pt x="90" y="347"/>
                    </a:lnTo>
                    <a:lnTo>
                      <a:pt x="100" y="348"/>
                    </a:lnTo>
                    <a:lnTo>
                      <a:pt x="125" y="368"/>
                    </a:lnTo>
                    <a:lnTo>
                      <a:pt x="148" y="387"/>
                    </a:lnTo>
                    <a:lnTo>
                      <a:pt x="172" y="407"/>
                    </a:lnTo>
                    <a:lnTo>
                      <a:pt x="195" y="427"/>
                    </a:lnTo>
                    <a:lnTo>
                      <a:pt x="218" y="447"/>
                    </a:lnTo>
                    <a:lnTo>
                      <a:pt x="243" y="468"/>
                    </a:lnTo>
                    <a:lnTo>
                      <a:pt x="264" y="489"/>
                    </a:lnTo>
                    <a:lnTo>
                      <a:pt x="288" y="512"/>
                    </a:lnTo>
                    <a:lnTo>
                      <a:pt x="262" y="501"/>
                    </a:lnTo>
                    <a:lnTo>
                      <a:pt x="236" y="488"/>
                    </a:lnTo>
                    <a:lnTo>
                      <a:pt x="210" y="475"/>
                    </a:lnTo>
                    <a:lnTo>
                      <a:pt x="184" y="460"/>
                    </a:lnTo>
                    <a:lnTo>
                      <a:pt x="158" y="446"/>
                    </a:lnTo>
                    <a:lnTo>
                      <a:pt x="133" y="432"/>
                    </a:lnTo>
                    <a:lnTo>
                      <a:pt x="109" y="416"/>
                    </a:lnTo>
                    <a:lnTo>
                      <a:pt x="84" y="399"/>
                    </a:lnTo>
                    <a:lnTo>
                      <a:pt x="84" y="393"/>
                    </a:lnTo>
                    <a:lnTo>
                      <a:pt x="84" y="387"/>
                    </a:lnTo>
                    <a:lnTo>
                      <a:pt x="84" y="380"/>
                    </a:lnTo>
                    <a:lnTo>
                      <a:pt x="86" y="374"/>
                    </a:lnTo>
                    <a:lnTo>
                      <a:pt x="10" y="363"/>
                    </a:lnTo>
                    <a:lnTo>
                      <a:pt x="8" y="377"/>
                    </a:lnTo>
                    <a:lnTo>
                      <a:pt x="5" y="393"/>
                    </a:lnTo>
                    <a:lnTo>
                      <a:pt x="4" y="407"/>
                    </a:lnTo>
                    <a:lnTo>
                      <a:pt x="2" y="423"/>
                    </a:lnTo>
                    <a:lnTo>
                      <a:pt x="80" y="450"/>
                    </a:lnTo>
                    <a:lnTo>
                      <a:pt x="82" y="423"/>
                    </a:lnTo>
                    <a:lnTo>
                      <a:pt x="97" y="432"/>
                    </a:lnTo>
                    <a:lnTo>
                      <a:pt x="113" y="440"/>
                    </a:lnTo>
                    <a:lnTo>
                      <a:pt x="129" y="449"/>
                    </a:lnTo>
                    <a:lnTo>
                      <a:pt x="145" y="459"/>
                    </a:lnTo>
                    <a:lnTo>
                      <a:pt x="159" y="468"/>
                    </a:lnTo>
                    <a:lnTo>
                      <a:pt x="175" y="478"/>
                    </a:lnTo>
                    <a:lnTo>
                      <a:pt x="190" y="489"/>
                    </a:lnTo>
                    <a:lnTo>
                      <a:pt x="204" y="501"/>
                    </a:lnTo>
                    <a:lnTo>
                      <a:pt x="213" y="507"/>
                    </a:lnTo>
                    <a:lnTo>
                      <a:pt x="223" y="511"/>
                    </a:lnTo>
                    <a:lnTo>
                      <a:pt x="231" y="517"/>
                    </a:lnTo>
                    <a:lnTo>
                      <a:pt x="237" y="524"/>
                    </a:lnTo>
                    <a:lnTo>
                      <a:pt x="234" y="528"/>
                    </a:lnTo>
                    <a:lnTo>
                      <a:pt x="217" y="521"/>
                    </a:lnTo>
                    <a:lnTo>
                      <a:pt x="198" y="515"/>
                    </a:lnTo>
                    <a:lnTo>
                      <a:pt x="181" y="511"/>
                    </a:lnTo>
                    <a:lnTo>
                      <a:pt x="164" y="507"/>
                    </a:lnTo>
                    <a:lnTo>
                      <a:pt x="145" y="501"/>
                    </a:lnTo>
                    <a:lnTo>
                      <a:pt x="128" y="496"/>
                    </a:lnTo>
                    <a:lnTo>
                      <a:pt x="109" y="489"/>
                    </a:lnTo>
                    <a:lnTo>
                      <a:pt x="92" y="482"/>
                    </a:lnTo>
                    <a:lnTo>
                      <a:pt x="79" y="482"/>
                    </a:lnTo>
                    <a:lnTo>
                      <a:pt x="80" y="458"/>
                    </a:lnTo>
                    <a:lnTo>
                      <a:pt x="1" y="446"/>
                    </a:lnTo>
                    <a:lnTo>
                      <a:pt x="0" y="469"/>
                    </a:lnTo>
                    <a:lnTo>
                      <a:pt x="0" y="491"/>
                    </a:lnTo>
                    <a:lnTo>
                      <a:pt x="0" y="514"/>
                    </a:lnTo>
                    <a:lnTo>
                      <a:pt x="1" y="537"/>
                    </a:lnTo>
                    <a:lnTo>
                      <a:pt x="76" y="534"/>
                    </a:lnTo>
                    <a:lnTo>
                      <a:pt x="74" y="525"/>
                    </a:lnTo>
                    <a:lnTo>
                      <a:pt x="76" y="517"/>
                    </a:lnTo>
                    <a:lnTo>
                      <a:pt x="76" y="508"/>
                    </a:lnTo>
                    <a:lnTo>
                      <a:pt x="79" y="501"/>
                    </a:lnTo>
                    <a:lnTo>
                      <a:pt x="96" y="505"/>
                    </a:lnTo>
                    <a:lnTo>
                      <a:pt x="113" y="511"/>
                    </a:lnTo>
                    <a:lnTo>
                      <a:pt x="129" y="517"/>
                    </a:lnTo>
                    <a:lnTo>
                      <a:pt x="146" y="522"/>
                    </a:lnTo>
                    <a:lnTo>
                      <a:pt x="162" y="528"/>
                    </a:lnTo>
                    <a:lnTo>
                      <a:pt x="178" y="532"/>
                    </a:lnTo>
                    <a:lnTo>
                      <a:pt x="195" y="537"/>
                    </a:lnTo>
                    <a:lnTo>
                      <a:pt x="213" y="538"/>
                    </a:lnTo>
                    <a:lnTo>
                      <a:pt x="216" y="541"/>
                    </a:lnTo>
                    <a:lnTo>
                      <a:pt x="220" y="543"/>
                    </a:lnTo>
                    <a:lnTo>
                      <a:pt x="223" y="545"/>
                    </a:lnTo>
                    <a:lnTo>
                      <a:pt x="227" y="547"/>
                    </a:lnTo>
                    <a:lnTo>
                      <a:pt x="227" y="551"/>
                    </a:lnTo>
                    <a:lnTo>
                      <a:pt x="208" y="554"/>
                    </a:lnTo>
                    <a:lnTo>
                      <a:pt x="190" y="555"/>
                    </a:lnTo>
                    <a:lnTo>
                      <a:pt x="171" y="557"/>
                    </a:lnTo>
                    <a:lnTo>
                      <a:pt x="152" y="560"/>
                    </a:lnTo>
                    <a:lnTo>
                      <a:pt x="135" y="561"/>
                    </a:lnTo>
                    <a:lnTo>
                      <a:pt x="116" y="561"/>
                    </a:lnTo>
                    <a:lnTo>
                      <a:pt x="99" y="561"/>
                    </a:lnTo>
                    <a:lnTo>
                      <a:pt x="82" y="561"/>
                    </a:lnTo>
                    <a:lnTo>
                      <a:pt x="80" y="555"/>
                    </a:lnTo>
                    <a:lnTo>
                      <a:pt x="80" y="550"/>
                    </a:lnTo>
                    <a:lnTo>
                      <a:pt x="79" y="544"/>
                    </a:lnTo>
                    <a:lnTo>
                      <a:pt x="77" y="538"/>
                    </a:lnTo>
                    <a:lnTo>
                      <a:pt x="1" y="550"/>
                    </a:lnTo>
                    <a:lnTo>
                      <a:pt x="2" y="566"/>
                    </a:lnTo>
                    <a:lnTo>
                      <a:pt x="4" y="583"/>
                    </a:lnTo>
                    <a:lnTo>
                      <a:pt x="5" y="600"/>
                    </a:lnTo>
                    <a:lnTo>
                      <a:pt x="7" y="616"/>
                    </a:lnTo>
                    <a:lnTo>
                      <a:pt x="83" y="602"/>
                    </a:lnTo>
                    <a:lnTo>
                      <a:pt x="82" y="594"/>
                    </a:lnTo>
                    <a:lnTo>
                      <a:pt x="83" y="589"/>
                    </a:lnTo>
                    <a:lnTo>
                      <a:pt x="84" y="581"/>
                    </a:lnTo>
                    <a:lnTo>
                      <a:pt x="87" y="576"/>
                    </a:lnTo>
                    <a:lnTo>
                      <a:pt x="103" y="577"/>
                    </a:lnTo>
                    <a:lnTo>
                      <a:pt x="120" y="577"/>
                    </a:lnTo>
                    <a:lnTo>
                      <a:pt x="136" y="577"/>
                    </a:lnTo>
                    <a:lnTo>
                      <a:pt x="154" y="577"/>
                    </a:lnTo>
                    <a:lnTo>
                      <a:pt x="171" y="577"/>
                    </a:lnTo>
                    <a:lnTo>
                      <a:pt x="188" y="576"/>
                    </a:lnTo>
                    <a:lnTo>
                      <a:pt x="204" y="574"/>
                    </a:lnTo>
                    <a:lnTo>
                      <a:pt x="221" y="573"/>
                    </a:lnTo>
                    <a:lnTo>
                      <a:pt x="224" y="584"/>
                    </a:lnTo>
                    <a:lnTo>
                      <a:pt x="216" y="587"/>
                    </a:lnTo>
                    <a:lnTo>
                      <a:pt x="205" y="589"/>
                    </a:lnTo>
                    <a:lnTo>
                      <a:pt x="197" y="591"/>
                    </a:lnTo>
                    <a:lnTo>
                      <a:pt x="187" y="594"/>
                    </a:lnTo>
                    <a:lnTo>
                      <a:pt x="175" y="602"/>
                    </a:lnTo>
                    <a:lnTo>
                      <a:pt x="164" y="607"/>
                    </a:lnTo>
                    <a:lnTo>
                      <a:pt x="151" y="613"/>
                    </a:lnTo>
                    <a:lnTo>
                      <a:pt x="139" y="617"/>
                    </a:lnTo>
                    <a:lnTo>
                      <a:pt x="126" y="622"/>
                    </a:lnTo>
                    <a:lnTo>
                      <a:pt x="113" y="626"/>
                    </a:lnTo>
                    <a:lnTo>
                      <a:pt x="100" y="629"/>
                    </a:lnTo>
                    <a:lnTo>
                      <a:pt x="89" y="633"/>
                    </a:lnTo>
                    <a:lnTo>
                      <a:pt x="87" y="626"/>
                    </a:lnTo>
                    <a:lnTo>
                      <a:pt x="86" y="620"/>
                    </a:lnTo>
                    <a:lnTo>
                      <a:pt x="84" y="613"/>
                    </a:lnTo>
                    <a:lnTo>
                      <a:pt x="83" y="606"/>
                    </a:lnTo>
                    <a:lnTo>
                      <a:pt x="8" y="627"/>
                    </a:lnTo>
                    <a:lnTo>
                      <a:pt x="11" y="645"/>
                    </a:lnTo>
                    <a:lnTo>
                      <a:pt x="12" y="662"/>
                    </a:lnTo>
                    <a:lnTo>
                      <a:pt x="15" y="679"/>
                    </a:lnTo>
                    <a:lnTo>
                      <a:pt x="18" y="695"/>
                    </a:lnTo>
                    <a:lnTo>
                      <a:pt x="89" y="669"/>
                    </a:lnTo>
                    <a:lnTo>
                      <a:pt x="89" y="666"/>
                    </a:lnTo>
                    <a:lnTo>
                      <a:pt x="89" y="662"/>
                    </a:lnTo>
                    <a:lnTo>
                      <a:pt x="87" y="659"/>
                    </a:lnTo>
                    <a:lnTo>
                      <a:pt x="87" y="656"/>
                    </a:lnTo>
                    <a:lnTo>
                      <a:pt x="96" y="649"/>
                    </a:lnTo>
                    <a:lnTo>
                      <a:pt x="106" y="643"/>
                    </a:lnTo>
                    <a:lnTo>
                      <a:pt x="116" y="640"/>
                    </a:lnTo>
                    <a:lnTo>
                      <a:pt x="128" y="638"/>
                    </a:lnTo>
                    <a:lnTo>
                      <a:pt x="139" y="635"/>
                    </a:lnTo>
                    <a:lnTo>
                      <a:pt x="149" y="632"/>
                    </a:lnTo>
                    <a:lnTo>
                      <a:pt x="161" y="629"/>
                    </a:lnTo>
                    <a:lnTo>
                      <a:pt x="171" y="625"/>
                    </a:lnTo>
                    <a:lnTo>
                      <a:pt x="227" y="603"/>
                    </a:lnTo>
                    <a:lnTo>
                      <a:pt x="231" y="606"/>
                    </a:lnTo>
                    <a:lnTo>
                      <a:pt x="234" y="609"/>
                    </a:lnTo>
                    <a:lnTo>
                      <a:pt x="236" y="615"/>
                    </a:lnTo>
                    <a:lnTo>
                      <a:pt x="236" y="619"/>
                    </a:lnTo>
                    <a:lnTo>
                      <a:pt x="218" y="630"/>
                    </a:lnTo>
                    <a:lnTo>
                      <a:pt x="201" y="642"/>
                    </a:lnTo>
                    <a:lnTo>
                      <a:pt x="184" y="655"/>
                    </a:lnTo>
                    <a:lnTo>
                      <a:pt x="168" y="668"/>
                    </a:lnTo>
                    <a:lnTo>
                      <a:pt x="152" y="681"/>
                    </a:lnTo>
                    <a:lnTo>
                      <a:pt x="135" y="692"/>
                    </a:lnTo>
                    <a:lnTo>
                      <a:pt x="118" y="704"/>
                    </a:lnTo>
                    <a:lnTo>
                      <a:pt x="100" y="714"/>
                    </a:lnTo>
                    <a:lnTo>
                      <a:pt x="97" y="705"/>
                    </a:lnTo>
                    <a:lnTo>
                      <a:pt x="95" y="695"/>
                    </a:lnTo>
                    <a:lnTo>
                      <a:pt x="93" y="687"/>
                    </a:lnTo>
                    <a:lnTo>
                      <a:pt x="90" y="678"/>
                    </a:lnTo>
                    <a:lnTo>
                      <a:pt x="21" y="711"/>
                    </a:lnTo>
                    <a:lnTo>
                      <a:pt x="23" y="714"/>
                    </a:lnTo>
                    <a:lnTo>
                      <a:pt x="23" y="715"/>
                    </a:lnTo>
                    <a:lnTo>
                      <a:pt x="23" y="718"/>
                    </a:lnTo>
                    <a:lnTo>
                      <a:pt x="23" y="721"/>
                    </a:lnTo>
                    <a:lnTo>
                      <a:pt x="28" y="743"/>
                    </a:lnTo>
                    <a:lnTo>
                      <a:pt x="33" y="764"/>
                    </a:lnTo>
                    <a:lnTo>
                      <a:pt x="38" y="786"/>
                    </a:lnTo>
                    <a:lnTo>
                      <a:pt x="44" y="806"/>
                    </a:lnTo>
                    <a:lnTo>
                      <a:pt x="108" y="764"/>
                    </a:lnTo>
                    <a:lnTo>
                      <a:pt x="108" y="757"/>
                    </a:lnTo>
                    <a:lnTo>
                      <a:pt x="108" y="748"/>
                    </a:lnTo>
                    <a:lnTo>
                      <a:pt x="106" y="741"/>
                    </a:lnTo>
                    <a:lnTo>
                      <a:pt x="106" y="734"/>
                    </a:lnTo>
                    <a:lnTo>
                      <a:pt x="123" y="721"/>
                    </a:lnTo>
                    <a:lnTo>
                      <a:pt x="142" y="707"/>
                    </a:lnTo>
                    <a:lnTo>
                      <a:pt x="159" y="694"/>
                    </a:lnTo>
                    <a:lnTo>
                      <a:pt x="178" y="679"/>
                    </a:lnTo>
                    <a:lnTo>
                      <a:pt x="197" y="665"/>
                    </a:lnTo>
                    <a:lnTo>
                      <a:pt x="216" y="652"/>
                    </a:lnTo>
                    <a:lnTo>
                      <a:pt x="233" y="639"/>
                    </a:lnTo>
                    <a:lnTo>
                      <a:pt x="252" y="626"/>
                    </a:lnTo>
                    <a:lnTo>
                      <a:pt x="262" y="626"/>
                    </a:lnTo>
                    <a:lnTo>
                      <a:pt x="262" y="633"/>
                    </a:lnTo>
                    <a:lnTo>
                      <a:pt x="244" y="653"/>
                    </a:lnTo>
                    <a:lnTo>
                      <a:pt x="227" y="672"/>
                    </a:lnTo>
                    <a:lnTo>
                      <a:pt x="210" y="692"/>
                    </a:lnTo>
                    <a:lnTo>
                      <a:pt x="192" y="712"/>
                    </a:lnTo>
                    <a:lnTo>
                      <a:pt x="174" y="733"/>
                    </a:lnTo>
                    <a:lnTo>
                      <a:pt x="156" y="751"/>
                    </a:lnTo>
                    <a:lnTo>
                      <a:pt x="138" y="770"/>
                    </a:lnTo>
                    <a:lnTo>
                      <a:pt x="119" y="789"/>
                    </a:lnTo>
                    <a:lnTo>
                      <a:pt x="115" y="786"/>
                    </a:lnTo>
                    <a:lnTo>
                      <a:pt x="112" y="782"/>
                    </a:lnTo>
                    <a:lnTo>
                      <a:pt x="110" y="777"/>
                    </a:lnTo>
                    <a:lnTo>
                      <a:pt x="109" y="773"/>
                    </a:lnTo>
                    <a:lnTo>
                      <a:pt x="51" y="828"/>
                    </a:lnTo>
                    <a:lnTo>
                      <a:pt x="57" y="843"/>
                    </a:lnTo>
                    <a:lnTo>
                      <a:pt x="63" y="859"/>
                    </a:lnTo>
                    <a:lnTo>
                      <a:pt x="70" y="874"/>
                    </a:lnTo>
                    <a:lnTo>
                      <a:pt x="77" y="890"/>
                    </a:lnTo>
                    <a:lnTo>
                      <a:pt x="136" y="842"/>
                    </a:lnTo>
                    <a:lnTo>
                      <a:pt x="132" y="833"/>
                    </a:lnTo>
                    <a:lnTo>
                      <a:pt x="129" y="823"/>
                    </a:lnTo>
                    <a:lnTo>
                      <a:pt x="129" y="815"/>
                    </a:lnTo>
                    <a:lnTo>
                      <a:pt x="133" y="806"/>
                    </a:lnTo>
                    <a:lnTo>
                      <a:pt x="155" y="783"/>
                    </a:lnTo>
                    <a:lnTo>
                      <a:pt x="175" y="761"/>
                    </a:lnTo>
                    <a:lnTo>
                      <a:pt x="194" y="737"/>
                    </a:lnTo>
                    <a:lnTo>
                      <a:pt x="214" y="714"/>
                    </a:lnTo>
                    <a:lnTo>
                      <a:pt x="233" y="691"/>
                    </a:lnTo>
                    <a:lnTo>
                      <a:pt x="253" y="669"/>
                    </a:lnTo>
                    <a:lnTo>
                      <a:pt x="273" y="648"/>
                    </a:lnTo>
                    <a:lnTo>
                      <a:pt x="293" y="626"/>
                    </a:lnTo>
                    <a:lnTo>
                      <a:pt x="299" y="626"/>
                    </a:lnTo>
                    <a:lnTo>
                      <a:pt x="289" y="646"/>
                    </a:lnTo>
                    <a:lnTo>
                      <a:pt x="279" y="666"/>
                    </a:lnTo>
                    <a:lnTo>
                      <a:pt x="267" y="685"/>
                    </a:lnTo>
                    <a:lnTo>
                      <a:pt x="257" y="705"/>
                    </a:lnTo>
                    <a:lnTo>
                      <a:pt x="244" y="724"/>
                    </a:lnTo>
                    <a:lnTo>
                      <a:pt x="233" y="743"/>
                    </a:lnTo>
                    <a:lnTo>
                      <a:pt x="220" y="761"/>
                    </a:lnTo>
                    <a:lnTo>
                      <a:pt x="205" y="780"/>
                    </a:lnTo>
                    <a:lnTo>
                      <a:pt x="201" y="792"/>
                    </a:lnTo>
                    <a:lnTo>
                      <a:pt x="195" y="805"/>
                    </a:lnTo>
                    <a:lnTo>
                      <a:pt x="188" y="816"/>
                    </a:lnTo>
                    <a:lnTo>
                      <a:pt x="182" y="826"/>
                    </a:lnTo>
                    <a:lnTo>
                      <a:pt x="174" y="838"/>
                    </a:lnTo>
                    <a:lnTo>
                      <a:pt x="167" y="849"/>
                    </a:lnTo>
                    <a:lnTo>
                      <a:pt x="159" y="862"/>
                    </a:lnTo>
                    <a:lnTo>
                      <a:pt x="154" y="874"/>
                    </a:lnTo>
                    <a:lnTo>
                      <a:pt x="151" y="866"/>
                    </a:lnTo>
                    <a:lnTo>
                      <a:pt x="146" y="859"/>
                    </a:lnTo>
                    <a:lnTo>
                      <a:pt x="142" y="852"/>
                    </a:lnTo>
                    <a:lnTo>
                      <a:pt x="138" y="845"/>
                    </a:lnTo>
                    <a:lnTo>
                      <a:pt x="86" y="904"/>
                    </a:lnTo>
                    <a:lnTo>
                      <a:pt x="90" y="911"/>
                    </a:lnTo>
                    <a:lnTo>
                      <a:pt x="96" y="917"/>
                    </a:lnTo>
                    <a:lnTo>
                      <a:pt x="100" y="924"/>
                    </a:lnTo>
                    <a:lnTo>
                      <a:pt x="106" y="931"/>
                    </a:lnTo>
                    <a:lnTo>
                      <a:pt x="110" y="943"/>
                    </a:lnTo>
                    <a:lnTo>
                      <a:pt x="116" y="953"/>
                    </a:lnTo>
                    <a:lnTo>
                      <a:pt x="123" y="964"/>
                    </a:lnTo>
                    <a:lnTo>
                      <a:pt x="131" y="976"/>
                    </a:lnTo>
                    <a:lnTo>
                      <a:pt x="174" y="921"/>
                    </a:lnTo>
                    <a:lnTo>
                      <a:pt x="172" y="917"/>
                    </a:lnTo>
                    <a:lnTo>
                      <a:pt x="171" y="914"/>
                    </a:lnTo>
                    <a:lnTo>
                      <a:pt x="168" y="910"/>
                    </a:lnTo>
                    <a:lnTo>
                      <a:pt x="167" y="907"/>
                    </a:lnTo>
                    <a:lnTo>
                      <a:pt x="175" y="885"/>
                    </a:lnTo>
                    <a:lnTo>
                      <a:pt x="187" y="864"/>
                    </a:lnTo>
                    <a:lnTo>
                      <a:pt x="197" y="843"/>
                    </a:lnTo>
                    <a:lnTo>
                      <a:pt x="210" y="822"/>
                    </a:lnTo>
                    <a:lnTo>
                      <a:pt x="221" y="802"/>
                    </a:lnTo>
                    <a:lnTo>
                      <a:pt x="234" y="782"/>
                    </a:lnTo>
                    <a:lnTo>
                      <a:pt x="247" y="760"/>
                    </a:lnTo>
                    <a:lnTo>
                      <a:pt x="259" y="740"/>
                    </a:lnTo>
                    <a:lnTo>
                      <a:pt x="308" y="656"/>
                    </a:lnTo>
                    <a:lnTo>
                      <a:pt x="299" y="688"/>
                    </a:lnTo>
                    <a:lnTo>
                      <a:pt x="288" y="718"/>
                    </a:lnTo>
                    <a:lnTo>
                      <a:pt x="277" y="750"/>
                    </a:lnTo>
                    <a:lnTo>
                      <a:pt x="266" y="779"/>
                    </a:lnTo>
                    <a:lnTo>
                      <a:pt x="253" y="809"/>
                    </a:lnTo>
                    <a:lnTo>
                      <a:pt x="240" y="839"/>
                    </a:lnTo>
                    <a:lnTo>
                      <a:pt x="228" y="868"/>
                    </a:lnTo>
                    <a:lnTo>
                      <a:pt x="216" y="898"/>
                    </a:lnTo>
                    <a:lnTo>
                      <a:pt x="211" y="913"/>
                    </a:lnTo>
                    <a:lnTo>
                      <a:pt x="205" y="926"/>
                    </a:lnTo>
                    <a:lnTo>
                      <a:pt x="198" y="938"/>
                    </a:lnTo>
                    <a:lnTo>
                      <a:pt x="194" y="951"/>
                    </a:lnTo>
                    <a:lnTo>
                      <a:pt x="188" y="944"/>
                    </a:lnTo>
                    <a:lnTo>
                      <a:pt x="184" y="937"/>
                    </a:lnTo>
                    <a:lnTo>
                      <a:pt x="180" y="930"/>
                    </a:lnTo>
                    <a:lnTo>
                      <a:pt x="175" y="923"/>
                    </a:lnTo>
                    <a:lnTo>
                      <a:pt x="135" y="982"/>
                    </a:lnTo>
                    <a:lnTo>
                      <a:pt x="141" y="989"/>
                    </a:lnTo>
                    <a:lnTo>
                      <a:pt x="146" y="996"/>
                    </a:lnTo>
                    <a:lnTo>
                      <a:pt x="152" y="1002"/>
                    </a:lnTo>
                    <a:lnTo>
                      <a:pt x="158" y="1009"/>
                    </a:lnTo>
                    <a:lnTo>
                      <a:pt x="164" y="1015"/>
                    </a:lnTo>
                    <a:lnTo>
                      <a:pt x="171" y="1022"/>
                    </a:lnTo>
                    <a:lnTo>
                      <a:pt x="177" y="1028"/>
                    </a:lnTo>
                    <a:lnTo>
                      <a:pt x="184" y="1034"/>
                    </a:lnTo>
                    <a:lnTo>
                      <a:pt x="214" y="995"/>
                    </a:lnTo>
                    <a:lnTo>
                      <a:pt x="208" y="980"/>
                    </a:lnTo>
                    <a:lnTo>
                      <a:pt x="211" y="967"/>
                    </a:lnTo>
                    <a:lnTo>
                      <a:pt x="217" y="954"/>
                    </a:lnTo>
                    <a:lnTo>
                      <a:pt x="224" y="940"/>
                    </a:lnTo>
                    <a:lnTo>
                      <a:pt x="234" y="910"/>
                    </a:lnTo>
                    <a:lnTo>
                      <a:pt x="246" y="879"/>
                    </a:lnTo>
                    <a:lnTo>
                      <a:pt x="256" y="849"/>
                    </a:lnTo>
                    <a:lnTo>
                      <a:pt x="267" y="820"/>
                    </a:lnTo>
                    <a:lnTo>
                      <a:pt x="279" y="790"/>
                    </a:lnTo>
                    <a:lnTo>
                      <a:pt x="290" y="760"/>
                    </a:lnTo>
                    <a:lnTo>
                      <a:pt x="300" y="731"/>
                    </a:lnTo>
                    <a:lnTo>
                      <a:pt x="312" y="701"/>
                    </a:lnTo>
                    <a:lnTo>
                      <a:pt x="311" y="724"/>
                    </a:lnTo>
                    <a:lnTo>
                      <a:pt x="306" y="748"/>
                    </a:lnTo>
                    <a:lnTo>
                      <a:pt x="302" y="773"/>
                    </a:lnTo>
                    <a:lnTo>
                      <a:pt x="296" y="796"/>
                    </a:lnTo>
                    <a:lnTo>
                      <a:pt x="290" y="799"/>
                    </a:lnTo>
                    <a:lnTo>
                      <a:pt x="283" y="803"/>
                    </a:lnTo>
                    <a:lnTo>
                      <a:pt x="277" y="807"/>
                    </a:lnTo>
                    <a:lnTo>
                      <a:pt x="275" y="815"/>
                    </a:lnTo>
                    <a:lnTo>
                      <a:pt x="276" y="820"/>
                    </a:lnTo>
                    <a:lnTo>
                      <a:pt x="280" y="825"/>
                    </a:lnTo>
                    <a:lnTo>
                      <a:pt x="285" y="829"/>
                    </a:lnTo>
                    <a:lnTo>
                      <a:pt x="289" y="832"/>
                    </a:lnTo>
                    <a:lnTo>
                      <a:pt x="282" y="884"/>
                    </a:lnTo>
                    <a:lnTo>
                      <a:pt x="272" y="934"/>
                    </a:lnTo>
                    <a:lnTo>
                      <a:pt x="262" y="985"/>
                    </a:lnTo>
                    <a:lnTo>
                      <a:pt x="253" y="1035"/>
                    </a:lnTo>
                    <a:lnTo>
                      <a:pt x="243" y="1031"/>
                    </a:lnTo>
                    <a:lnTo>
                      <a:pt x="234" y="1021"/>
                    </a:lnTo>
                    <a:lnTo>
                      <a:pt x="226" y="1010"/>
                    </a:lnTo>
                    <a:lnTo>
                      <a:pt x="218" y="1000"/>
                    </a:lnTo>
                    <a:lnTo>
                      <a:pt x="192" y="1041"/>
                    </a:lnTo>
                    <a:lnTo>
                      <a:pt x="198" y="1045"/>
                    </a:lnTo>
                    <a:lnTo>
                      <a:pt x="204" y="1048"/>
                    </a:lnTo>
                    <a:lnTo>
                      <a:pt x="208" y="1052"/>
                    </a:lnTo>
                    <a:lnTo>
                      <a:pt x="214" y="1057"/>
                    </a:lnTo>
                    <a:lnTo>
                      <a:pt x="223" y="1059"/>
                    </a:lnTo>
                    <a:lnTo>
                      <a:pt x="231" y="1064"/>
                    </a:lnTo>
                    <a:lnTo>
                      <a:pt x="240" y="1068"/>
                    </a:lnTo>
                    <a:lnTo>
                      <a:pt x="249" y="1071"/>
                    </a:lnTo>
                    <a:lnTo>
                      <a:pt x="257" y="1075"/>
                    </a:lnTo>
                    <a:lnTo>
                      <a:pt x="266" y="1080"/>
                    </a:lnTo>
                    <a:lnTo>
                      <a:pt x="275" y="1082"/>
                    </a:lnTo>
                    <a:lnTo>
                      <a:pt x="283" y="1085"/>
                    </a:lnTo>
                    <a:lnTo>
                      <a:pt x="285" y="1074"/>
                    </a:lnTo>
                    <a:lnTo>
                      <a:pt x="280" y="1071"/>
                    </a:lnTo>
                    <a:lnTo>
                      <a:pt x="276" y="1068"/>
                    </a:lnTo>
                    <a:lnTo>
                      <a:pt x="273" y="1064"/>
                    </a:lnTo>
                    <a:lnTo>
                      <a:pt x="270" y="1058"/>
                    </a:lnTo>
                    <a:lnTo>
                      <a:pt x="276" y="1010"/>
                    </a:lnTo>
                    <a:lnTo>
                      <a:pt x="286" y="963"/>
                    </a:lnTo>
                    <a:lnTo>
                      <a:pt x="295" y="917"/>
                    </a:lnTo>
                    <a:lnTo>
                      <a:pt x="299" y="869"/>
                    </a:lnTo>
                    <a:lnTo>
                      <a:pt x="311" y="839"/>
                    </a:lnTo>
                    <a:lnTo>
                      <a:pt x="312" y="839"/>
                    </a:lnTo>
                    <a:lnTo>
                      <a:pt x="315" y="839"/>
                    </a:lnTo>
                    <a:lnTo>
                      <a:pt x="316" y="841"/>
                    </a:lnTo>
                    <a:lnTo>
                      <a:pt x="318" y="841"/>
                    </a:lnTo>
                    <a:lnTo>
                      <a:pt x="321" y="809"/>
                    </a:lnTo>
                    <a:lnTo>
                      <a:pt x="318" y="807"/>
                    </a:lnTo>
                    <a:lnTo>
                      <a:pt x="315" y="806"/>
                    </a:lnTo>
                    <a:lnTo>
                      <a:pt x="313" y="805"/>
                    </a:lnTo>
                    <a:lnTo>
                      <a:pt x="312" y="802"/>
                    </a:lnTo>
                    <a:lnTo>
                      <a:pt x="316" y="779"/>
                    </a:lnTo>
                    <a:lnTo>
                      <a:pt x="322" y="754"/>
                    </a:lnTo>
                    <a:lnTo>
                      <a:pt x="326" y="731"/>
                    </a:lnTo>
                    <a:lnTo>
                      <a:pt x="331" y="708"/>
                    </a:lnTo>
                    <a:lnTo>
                      <a:pt x="331" y="807"/>
                    </a:lnTo>
                    <a:lnTo>
                      <a:pt x="329" y="809"/>
                    </a:lnTo>
                    <a:lnTo>
                      <a:pt x="326" y="809"/>
                    </a:lnTo>
                    <a:lnTo>
                      <a:pt x="325" y="809"/>
                    </a:lnTo>
                    <a:lnTo>
                      <a:pt x="322" y="809"/>
                    </a:lnTo>
                    <a:lnTo>
                      <a:pt x="322" y="842"/>
                    </a:lnTo>
                    <a:lnTo>
                      <a:pt x="325" y="842"/>
                    </a:lnTo>
                    <a:lnTo>
                      <a:pt x="328" y="843"/>
                    </a:lnTo>
                    <a:lnTo>
                      <a:pt x="329" y="845"/>
                    </a:lnTo>
                    <a:lnTo>
                      <a:pt x="331" y="848"/>
                    </a:lnTo>
                    <a:lnTo>
                      <a:pt x="324" y="907"/>
                    </a:lnTo>
                    <a:lnTo>
                      <a:pt x="325" y="966"/>
                    </a:lnTo>
                    <a:lnTo>
                      <a:pt x="326" y="1026"/>
                    </a:lnTo>
                    <a:lnTo>
                      <a:pt x="324" y="1085"/>
                    </a:lnTo>
                    <a:lnTo>
                      <a:pt x="316" y="1082"/>
                    </a:lnTo>
                    <a:lnTo>
                      <a:pt x="308" y="1081"/>
                    </a:lnTo>
                    <a:lnTo>
                      <a:pt x="299" y="1080"/>
                    </a:lnTo>
                    <a:lnTo>
                      <a:pt x="292" y="1077"/>
                    </a:lnTo>
                    <a:lnTo>
                      <a:pt x="290" y="1087"/>
                    </a:lnTo>
                    <a:lnTo>
                      <a:pt x="295" y="1088"/>
                    </a:lnTo>
                    <a:lnTo>
                      <a:pt x="299" y="1088"/>
                    </a:lnTo>
                    <a:lnTo>
                      <a:pt x="303" y="1088"/>
                    </a:lnTo>
                    <a:lnTo>
                      <a:pt x="309" y="1090"/>
                    </a:lnTo>
                    <a:lnTo>
                      <a:pt x="316" y="1094"/>
                    </a:lnTo>
                    <a:lnTo>
                      <a:pt x="322" y="1098"/>
                    </a:lnTo>
                    <a:lnTo>
                      <a:pt x="329" y="1101"/>
                    </a:lnTo>
                    <a:lnTo>
                      <a:pt x="336" y="1104"/>
                    </a:lnTo>
                    <a:lnTo>
                      <a:pt x="344" y="1106"/>
                    </a:lnTo>
                    <a:lnTo>
                      <a:pt x="352" y="1107"/>
                    </a:lnTo>
                    <a:lnTo>
                      <a:pt x="360" y="1108"/>
                    </a:lnTo>
                    <a:lnTo>
                      <a:pt x="367" y="1108"/>
                    </a:lnTo>
                    <a:lnTo>
                      <a:pt x="367" y="1094"/>
                    </a:lnTo>
                    <a:lnTo>
                      <a:pt x="361" y="1093"/>
                    </a:lnTo>
                    <a:lnTo>
                      <a:pt x="355" y="1093"/>
                    </a:lnTo>
                    <a:lnTo>
                      <a:pt x="349" y="1091"/>
                    </a:lnTo>
                    <a:lnTo>
                      <a:pt x="345" y="1091"/>
                    </a:lnTo>
                    <a:lnTo>
                      <a:pt x="345" y="1049"/>
                    </a:lnTo>
                    <a:lnTo>
                      <a:pt x="344" y="1006"/>
                    </a:lnTo>
                    <a:lnTo>
                      <a:pt x="345" y="963"/>
                    </a:lnTo>
                    <a:lnTo>
                      <a:pt x="348" y="921"/>
                    </a:lnTo>
                    <a:lnTo>
                      <a:pt x="348" y="904"/>
                    </a:lnTo>
                    <a:lnTo>
                      <a:pt x="348" y="887"/>
                    </a:lnTo>
                    <a:lnTo>
                      <a:pt x="349" y="869"/>
                    </a:lnTo>
                    <a:lnTo>
                      <a:pt x="352" y="852"/>
                    </a:lnTo>
                    <a:lnTo>
                      <a:pt x="354" y="854"/>
                    </a:lnTo>
                    <a:lnTo>
                      <a:pt x="355" y="854"/>
                    </a:lnTo>
                    <a:lnTo>
                      <a:pt x="358" y="854"/>
                    </a:lnTo>
                    <a:lnTo>
                      <a:pt x="360" y="855"/>
                    </a:lnTo>
                    <a:lnTo>
                      <a:pt x="362" y="820"/>
                    </a:lnTo>
                    <a:lnTo>
                      <a:pt x="360" y="820"/>
                    </a:lnTo>
                    <a:lnTo>
                      <a:pt x="357" y="819"/>
                    </a:lnTo>
                    <a:lnTo>
                      <a:pt x="352" y="818"/>
                    </a:lnTo>
                    <a:lnTo>
                      <a:pt x="349" y="815"/>
                    </a:lnTo>
                    <a:lnTo>
                      <a:pt x="351" y="800"/>
                    </a:lnTo>
                    <a:lnTo>
                      <a:pt x="349" y="787"/>
                    </a:lnTo>
                    <a:lnTo>
                      <a:pt x="351" y="774"/>
                    </a:lnTo>
                    <a:lnTo>
                      <a:pt x="360" y="764"/>
                    </a:lnTo>
                    <a:lnTo>
                      <a:pt x="361" y="630"/>
                    </a:lnTo>
                    <a:lnTo>
                      <a:pt x="364" y="648"/>
                    </a:lnTo>
                    <a:lnTo>
                      <a:pt x="365" y="665"/>
                    </a:lnTo>
                    <a:lnTo>
                      <a:pt x="368" y="684"/>
                    </a:lnTo>
                    <a:lnTo>
                      <a:pt x="372" y="701"/>
                    </a:lnTo>
                    <a:lnTo>
                      <a:pt x="372" y="728"/>
                    </a:lnTo>
                    <a:lnTo>
                      <a:pt x="371" y="754"/>
                    </a:lnTo>
                    <a:lnTo>
                      <a:pt x="372" y="780"/>
                    </a:lnTo>
                    <a:lnTo>
                      <a:pt x="384" y="802"/>
                    </a:lnTo>
                    <a:lnTo>
                      <a:pt x="383" y="806"/>
                    </a:lnTo>
                    <a:lnTo>
                      <a:pt x="384" y="810"/>
                    </a:lnTo>
                    <a:lnTo>
                      <a:pt x="385" y="816"/>
                    </a:lnTo>
                    <a:lnTo>
                      <a:pt x="385" y="820"/>
                    </a:lnTo>
                    <a:lnTo>
                      <a:pt x="381" y="820"/>
                    </a:lnTo>
                    <a:lnTo>
                      <a:pt x="377" y="820"/>
                    </a:lnTo>
                    <a:lnTo>
                      <a:pt x="371" y="820"/>
                    </a:lnTo>
                    <a:lnTo>
                      <a:pt x="367" y="820"/>
                    </a:lnTo>
                    <a:lnTo>
                      <a:pt x="370" y="856"/>
                    </a:lnTo>
                    <a:lnTo>
                      <a:pt x="378" y="858"/>
                    </a:lnTo>
                    <a:lnTo>
                      <a:pt x="385" y="861"/>
                    </a:lnTo>
                    <a:lnTo>
                      <a:pt x="390" y="866"/>
                    </a:lnTo>
                    <a:lnTo>
                      <a:pt x="391" y="877"/>
                    </a:lnTo>
                    <a:lnTo>
                      <a:pt x="404" y="1090"/>
                    </a:lnTo>
                    <a:lnTo>
                      <a:pt x="398" y="1093"/>
                    </a:lnTo>
                    <a:lnTo>
                      <a:pt x="391" y="1094"/>
                    </a:lnTo>
                    <a:lnTo>
                      <a:pt x="384" y="1095"/>
                    </a:lnTo>
                    <a:lnTo>
                      <a:pt x="377" y="1095"/>
                    </a:lnTo>
                    <a:lnTo>
                      <a:pt x="378" y="1108"/>
                    </a:lnTo>
                    <a:lnTo>
                      <a:pt x="387" y="1108"/>
                    </a:lnTo>
                    <a:lnTo>
                      <a:pt x="394" y="1107"/>
                    </a:lnTo>
                    <a:lnTo>
                      <a:pt x="403" y="1107"/>
                    </a:lnTo>
                    <a:lnTo>
                      <a:pt x="410" y="1106"/>
                    </a:lnTo>
                    <a:lnTo>
                      <a:pt x="419" y="1104"/>
                    </a:lnTo>
                    <a:lnTo>
                      <a:pt x="426" y="1103"/>
                    </a:lnTo>
                    <a:lnTo>
                      <a:pt x="434" y="1101"/>
                    </a:lnTo>
                    <a:lnTo>
                      <a:pt x="442" y="1100"/>
                    </a:lnTo>
                    <a:lnTo>
                      <a:pt x="439" y="1082"/>
                    </a:lnTo>
                    <a:lnTo>
                      <a:pt x="436" y="1084"/>
                    </a:lnTo>
                    <a:lnTo>
                      <a:pt x="432" y="1085"/>
                    </a:lnTo>
                    <a:lnTo>
                      <a:pt x="427" y="1087"/>
                    </a:lnTo>
                    <a:lnTo>
                      <a:pt x="424" y="1088"/>
                    </a:lnTo>
                    <a:lnTo>
                      <a:pt x="414" y="1035"/>
                    </a:lnTo>
                    <a:lnTo>
                      <a:pt x="411" y="980"/>
                    </a:lnTo>
                    <a:lnTo>
                      <a:pt x="411" y="926"/>
                    </a:lnTo>
                    <a:lnTo>
                      <a:pt x="411" y="871"/>
                    </a:lnTo>
                    <a:lnTo>
                      <a:pt x="419" y="872"/>
                    </a:lnTo>
                    <a:lnTo>
                      <a:pt x="411" y="830"/>
                    </a:lnTo>
                    <a:lnTo>
                      <a:pt x="409" y="828"/>
                    </a:lnTo>
                    <a:lnTo>
                      <a:pt x="407" y="823"/>
                    </a:lnTo>
                    <a:lnTo>
                      <a:pt x="406" y="818"/>
                    </a:lnTo>
                    <a:lnTo>
                      <a:pt x="406" y="813"/>
                    </a:lnTo>
                    <a:lnTo>
                      <a:pt x="406" y="810"/>
                    </a:lnTo>
                    <a:lnTo>
                      <a:pt x="406" y="807"/>
                    </a:lnTo>
                    <a:lnTo>
                      <a:pt x="407" y="805"/>
                    </a:lnTo>
                    <a:lnTo>
                      <a:pt x="410" y="805"/>
                    </a:lnTo>
                    <a:lnTo>
                      <a:pt x="413" y="810"/>
                    </a:lnTo>
                    <a:lnTo>
                      <a:pt x="414" y="818"/>
                    </a:lnTo>
                    <a:lnTo>
                      <a:pt x="416" y="825"/>
                    </a:lnTo>
                    <a:lnTo>
                      <a:pt x="416" y="832"/>
                    </a:lnTo>
                    <a:lnTo>
                      <a:pt x="414" y="832"/>
                    </a:lnTo>
                    <a:lnTo>
                      <a:pt x="413" y="832"/>
                    </a:lnTo>
                    <a:lnTo>
                      <a:pt x="411" y="832"/>
                    </a:lnTo>
                    <a:lnTo>
                      <a:pt x="421" y="872"/>
                    </a:lnTo>
                    <a:lnTo>
                      <a:pt x="424" y="874"/>
                    </a:lnTo>
                    <a:lnTo>
                      <a:pt x="433" y="897"/>
                    </a:lnTo>
                    <a:lnTo>
                      <a:pt x="440" y="920"/>
                    </a:lnTo>
                    <a:lnTo>
                      <a:pt x="447" y="944"/>
                    </a:lnTo>
                    <a:lnTo>
                      <a:pt x="453" y="969"/>
                    </a:lnTo>
                    <a:lnTo>
                      <a:pt x="459" y="993"/>
                    </a:lnTo>
                    <a:lnTo>
                      <a:pt x="465" y="1019"/>
                    </a:lnTo>
                    <a:lnTo>
                      <a:pt x="469" y="1044"/>
                    </a:lnTo>
                    <a:lnTo>
                      <a:pt x="473" y="1070"/>
                    </a:lnTo>
                    <a:lnTo>
                      <a:pt x="468" y="1072"/>
                    </a:lnTo>
                    <a:lnTo>
                      <a:pt x="462" y="1075"/>
                    </a:lnTo>
                    <a:lnTo>
                      <a:pt x="455" y="1077"/>
                    </a:lnTo>
                    <a:lnTo>
                      <a:pt x="449" y="1080"/>
                    </a:lnTo>
                    <a:lnTo>
                      <a:pt x="455" y="1097"/>
                    </a:lnTo>
                    <a:lnTo>
                      <a:pt x="456" y="1095"/>
                    </a:lnTo>
                    <a:lnTo>
                      <a:pt x="459" y="1095"/>
                    </a:lnTo>
                    <a:lnTo>
                      <a:pt x="460" y="1095"/>
                    </a:lnTo>
                    <a:lnTo>
                      <a:pt x="462" y="1095"/>
                    </a:lnTo>
                    <a:lnTo>
                      <a:pt x="470" y="1093"/>
                    </a:lnTo>
                    <a:lnTo>
                      <a:pt x="479" y="1088"/>
                    </a:lnTo>
                    <a:lnTo>
                      <a:pt x="486" y="1084"/>
                    </a:lnTo>
                    <a:lnTo>
                      <a:pt x="495" y="1081"/>
                    </a:lnTo>
                    <a:lnTo>
                      <a:pt x="502" y="1077"/>
                    </a:lnTo>
                    <a:lnTo>
                      <a:pt x="509" y="1072"/>
                    </a:lnTo>
                    <a:lnTo>
                      <a:pt x="518" y="1067"/>
                    </a:lnTo>
                    <a:lnTo>
                      <a:pt x="525" y="1062"/>
                    </a:lnTo>
                    <a:lnTo>
                      <a:pt x="515" y="1042"/>
                    </a:lnTo>
                    <a:lnTo>
                      <a:pt x="495" y="1058"/>
                    </a:lnTo>
                    <a:lnTo>
                      <a:pt x="491" y="1048"/>
                    </a:lnTo>
                    <a:lnTo>
                      <a:pt x="488" y="1036"/>
                    </a:lnTo>
                    <a:lnTo>
                      <a:pt x="486" y="1025"/>
                    </a:lnTo>
                    <a:lnTo>
                      <a:pt x="483" y="1013"/>
                    </a:lnTo>
                    <a:lnTo>
                      <a:pt x="473" y="982"/>
                    </a:lnTo>
                    <a:lnTo>
                      <a:pt x="465" y="949"/>
                    </a:lnTo>
                    <a:lnTo>
                      <a:pt x="457" y="915"/>
                    </a:lnTo>
                    <a:lnTo>
                      <a:pt x="452" y="882"/>
                    </a:lnTo>
                    <a:lnTo>
                      <a:pt x="453" y="882"/>
                    </a:lnTo>
                    <a:lnTo>
                      <a:pt x="455" y="882"/>
                    </a:lnTo>
                    <a:lnTo>
                      <a:pt x="456" y="882"/>
                    </a:lnTo>
                    <a:lnTo>
                      <a:pt x="457" y="882"/>
                    </a:lnTo>
                    <a:lnTo>
                      <a:pt x="447" y="842"/>
                    </a:lnTo>
                    <a:lnTo>
                      <a:pt x="442" y="838"/>
                    </a:lnTo>
                    <a:lnTo>
                      <a:pt x="439" y="833"/>
                    </a:lnTo>
                    <a:lnTo>
                      <a:pt x="436" y="828"/>
                    </a:lnTo>
                    <a:lnTo>
                      <a:pt x="434" y="820"/>
                    </a:lnTo>
                    <a:lnTo>
                      <a:pt x="430" y="805"/>
                    </a:lnTo>
                    <a:lnTo>
                      <a:pt x="426" y="789"/>
                    </a:lnTo>
                    <a:lnTo>
                      <a:pt x="424" y="771"/>
                    </a:lnTo>
                    <a:lnTo>
                      <a:pt x="427" y="754"/>
                    </a:lnTo>
                    <a:lnTo>
                      <a:pt x="446" y="797"/>
                    </a:lnTo>
                    <a:lnTo>
                      <a:pt x="449" y="795"/>
                    </a:lnTo>
                    <a:lnTo>
                      <a:pt x="452" y="790"/>
                    </a:lnTo>
                    <a:lnTo>
                      <a:pt x="455" y="786"/>
                    </a:lnTo>
                    <a:lnTo>
                      <a:pt x="459" y="780"/>
                    </a:lnTo>
                    <a:lnTo>
                      <a:pt x="420" y="692"/>
                    </a:lnTo>
                    <a:lnTo>
                      <a:pt x="426" y="701"/>
                    </a:lnTo>
                    <a:lnTo>
                      <a:pt x="433" y="711"/>
                    </a:lnTo>
                    <a:lnTo>
                      <a:pt x="439" y="720"/>
                    </a:lnTo>
                    <a:lnTo>
                      <a:pt x="445" y="730"/>
                    </a:lnTo>
                    <a:lnTo>
                      <a:pt x="450" y="738"/>
                    </a:lnTo>
                    <a:lnTo>
                      <a:pt x="456" y="748"/>
                    </a:lnTo>
                    <a:lnTo>
                      <a:pt x="462" y="757"/>
                    </a:lnTo>
                    <a:lnTo>
                      <a:pt x="468" y="767"/>
                    </a:lnTo>
                    <a:lnTo>
                      <a:pt x="470" y="763"/>
                    </a:lnTo>
                    <a:lnTo>
                      <a:pt x="473" y="759"/>
                    </a:lnTo>
                    <a:lnTo>
                      <a:pt x="476" y="754"/>
                    </a:lnTo>
                    <a:lnTo>
                      <a:pt x="479" y="748"/>
                    </a:lnTo>
                    <a:lnTo>
                      <a:pt x="472" y="735"/>
                    </a:lnTo>
                    <a:lnTo>
                      <a:pt x="463" y="724"/>
                    </a:lnTo>
                    <a:lnTo>
                      <a:pt x="456" y="711"/>
                    </a:lnTo>
                    <a:lnTo>
                      <a:pt x="449" y="698"/>
                    </a:lnTo>
                    <a:lnTo>
                      <a:pt x="442" y="685"/>
                    </a:lnTo>
                    <a:lnTo>
                      <a:pt x="433" y="672"/>
                    </a:lnTo>
                    <a:lnTo>
                      <a:pt x="426" y="659"/>
                    </a:lnTo>
                    <a:lnTo>
                      <a:pt x="417" y="646"/>
                    </a:lnTo>
                    <a:lnTo>
                      <a:pt x="417" y="638"/>
                    </a:lnTo>
                    <a:lnTo>
                      <a:pt x="420" y="638"/>
                    </a:lnTo>
                    <a:lnTo>
                      <a:pt x="429" y="649"/>
                    </a:lnTo>
                    <a:lnTo>
                      <a:pt x="439" y="659"/>
                    </a:lnTo>
                    <a:lnTo>
                      <a:pt x="447" y="671"/>
                    </a:lnTo>
                    <a:lnTo>
                      <a:pt x="456" y="681"/>
                    </a:lnTo>
                    <a:lnTo>
                      <a:pt x="465" y="692"/>
                    </a:lnTo>
                    <a:lnTo>
                      <a:pt x="473" y="704"/>
                    </a:lnTo>
                    <a:lnTo>
                      <a:pt x="482" y="714"/>
                    </a:lnTo>
                    <a:lnTo>
                      <a:pt x="491" y="725"/>
                    </a:lnTo>
                    <a:lnTo>
                      <a:pt x="493" y="721"/>
                    </a:lnTo>
                    <a:lnTo>
                      <a:pt x="496" y="715"/>
                    </a:lnTo>
                    <a:lnTo>
                      <a:pt x="498" y="711"/>
                    </a:lnTo>
                    <a:lnTo>
                      <a:pt x="501" y="705"/>
                    </a:lnTo>
                    <a:lnTo>
                      <a:pt x="492" y="698"/>
                    </a:lnTo>
                    <a:lnTo>
                      <a:pt x="485" y="689"/>
                    </a:lnTo>
                    <a:lnTo>
                      <a:pt x="478" y="681"/>
                    </a:lnTo>
                    <a:lnTo>
                      <a:pt x="470" y="671"/>
                    </a:lnTo>
                    <a:lnTo>
                      <a:pt x="465" y="662"/>
                    </a:lnTo>
                    <a:lnTo>
                      <a:pt x="459" y="652"/>
                    </a:lnTo>
                    <a:lnTo>
                      <a:pt x="452" y="642"/>
                    </a:lnTo>
                    <a:lnTo>
                      <a:pt x="446" y="633"/>
                    </a:lnTo>
                    <a:lnTo>
                      <a:pt x="453" y="640"/>
                    </a:lnTo>
                    <a:lnTo>
                      <a:pt x="460" y="646"/>
                    </a:lnTo>
                    <a:lnTo>
                      <a:pt x="469" y="652"/>
                    </a:lnTo>
                    <a:lnTo>
                      <a:pt x="478" y="659"/>
                    </a:lnTo>
                    <a:lnTo>
                      <a:pt x="486" y="665"/>
                    </a:lnTo>
                    <a:lnTo>
                      <a:pt x="493" y="672"/>
                    </a:lnTo>
                    <a:lnTo>
                      <a:pt x="501" y="679"/>
                    </a:lnTo>
                    <a:lnTo>
                      <a:pt x="508" y="687"/>
                    </a:lnTo>
                    <a:lnTo>
                      <a:pt x="509" y="682"/>
                    </a:lnTo>
                    <a:lnTo>
                      <a:pt x="512" y="676"/>
                    </a:lnTo>
                    <a:lnTo>
                      <a:pt x="514" y="672"/>
                    </a:lnTo>
                    <a:lnTo>
                      <a:pt x="515" y="666"/>
                    </a:lnTo>
                    <a:lnTo>
                      <a:pt x="506" y="659"/>
                    </a:lnTo>
                    <a:lnTo>
                      <a:pt x="496" y="652"/>
                    </a:lnTo>
                    <a:lnTo>
                      <a:pt x="488" y="646"/>
                    </a:lnTo>
                    <a:lnTo>
                      <a:pt x="478" y="640"/>
                    </a:lnTo>
                    <a:lnTo>
                      <a:pt x="469" y="633"/>
                    </a:lnTo>
                    <a:lnTo>
                      <a:pt x="459" y="627"/>
                    </a:lnTo>
                    <a:lnTo>
                      <a:pt x="452" y="620"/>
                    </a:lnTo>
                    <a:lnTo>
                      <a:pt x="443" y="612"/>
                    </a:lnTo>
                    <a:lnTo>
                      <a:pt x="453" y="616"/>
                    </a:lnTo>
                    <a:lnTo>
                      <a:pt x="463" y="619"/>
                    </a:lnTo>
                    <a:lnTo>
                      <a:pt x="472" y="623"/>
                    </a:lnTo>
                    <a:lnTo>
                      <a:pt x="482" y="627"/>
                    </a:lnTo>
                    <a:lnTo>
                      <a:pt x="492" y="632"/>
                    </a:lnTo>
                    <a:lnTo>
                      <a:pt x="502" y="636"/>
                    </a:lnTo>
                    <a:lnTo>
                      <a:pt x="511" y="639"/>
                    </a:lnTo>
                    <a:lnTo>
                      <a:pt x="521" y="643"/>
                    </a:lnTo>
                    <a:lnTo>
                      <a:pt x="522" y="638"/>
                    </a:lnTo>
                    <a:lnTo>
                      <a:pt x="524" y="632"/>
                    </a:lnTo>
                    <a:lnTo>
                      <a:pt x="524" y="627"/>
                    </a:lnTo>
                    <a:lnTo>
                      <a:pt x="525" y="622"/>
                    </a:lnTo>
                    <a:lnTo>
                      <a:pt x="518" y="619"/>
                    </a:lnTo>
                    <a:lnTo>
                      <a:pt x="512" y="615"/>
                    </a:lnTo>
                    <a:lnTo>
                      <a:pt x="505" y="612"/>
                    </a:lnTo>
                    <a:lnTo>
                      <a:pt x="498" y="609"/>
                    </a:lnTo>
                    <a:lnTo>
                      <a:pt x="488" y="609"/>
                    </a:lnTo>
                    <a:lnTo>
                      <a:pt x="482" y="604"/>
                    </a:lnTo>
                    <a:lnTo>
                      <a:pt x="475" y="600"/>
                    </a:lnTo>
                    <a:lnTo>
                      <a:pt x="468" y="597"/>
                    </a:lnTo>
                    <a:lnTo>
                      <a:pt x="460" y="594"/>
                    </a:lnTo>
                    <a:lnTo>
                      <a:pt x="453" y="591"/>
                    </a:lnTo>
                    <a:lnTo>
                      <a:pt x="446" y="589"/>
                    </a:lnTo>
                    <a:lnTo>
                      <a:pt x="439" y="586"/>
                    </a:lnTo>
                    <a:lnTo>
                      <a:pt x="433" y="581"/>
                    </a:lnTo>
                    <a:lnTo>
                      <a:pt x="446" y="581"/>
                    </a:lnTo>
                    <a:lnTo>
                      <a:pt x="457" y="583"/>
                    </a:lnTo>
                    <a:lnTo>
                      <a:pt x="470" y="583"/>
                    </a:lnTo>
                    <a:lnTo>
                      <a:pt x="482" y="584"/>
                    </a:lnTo>
                    <a:lnTo>
                      <a:pt x="493" y="586"/>
                    </a:lnTo>
                    <a:lnTo>
                      <a:pt x="505" y="587"/>
                    </a:lnTo>
                    <a:lnTo>
                      <a:pt x="518" y="590"/>
                    </a:lnTo>
                    <a:lnTo>
                      <a:pt x="529" y="591"/>
                    </a:lnTo>
                    <a:lnTo>
                      <a:pt x="531" y="589"/>
                    </a:lnTo>
                    <a:lnTo>
                      <a:pt x="531" y="584"/>
                    </a:lnTo>
                    <a:lnTo>
                      <a:pt x="531" y="580"/>
                    </a:lnTo>
                    <a:lnTo>
                      <a:pt x="531" y="576"/>
                    </a:lnTo>
                    <a:lnTo>
                      <a:pt x="518" y="574"/>
                    </a:lnTo>
                    <a:lnTo>
                      <a:pt x="506" y="573"/>
                    </a:lnTo>
                    <a:lnTo>
                      <a:pt x="493" y="571"/>
                    </a:lnTo>
                    <a:lnTo>
                      <a:pt x="481" y="568"/>
                    </a:lnTo>
                    <a:lnTo>
                      <a:pt x="469" y="567"/>
                    </a:lnTo>
                    <a:lnTo>
                      <a:pt x="456" y="566"/>
                    </a:lnTo>
                    <a:lnTo>
                      <a:pt x="443" y="563"/>
                    </a:lnTo>
                    <a:lnTo>
                      <a:pt x="430" y="561"/>
                    </a:lnTo>
                    <a:lnTo>
                      <a:pt x="429" y="558"/>
                    </a:lnTo>
                    <a:lnTo>
                      <a:pt x="442" y="557"/>
                    </a:lnTo>
                    <a:lnTo>
                      <a:pt x="455" y="555"/>
                    </a:lnTo>
                    <a:lnTo>
                      <a:pt x="468" y="554"/>
                    </a:lnTo>
                    <a:lnTo>
                      <a:pt x="481" y="553"/>
                    </a:lnTo>
                    <a:lnTo>
                      <a:pt x="493" y="551"/>
                    </a:lnTo>
                    <a:lnTo>
                      <a:pt x="506" y="550"/>
                    </a:lnTo>
                    <a:lnTo>
                      <a:pt x="519" y="548"/>
                    </a:lnTo>
                    <a:lnTo>
                      <a:pt x="532" y="547"/>
                    </a:lnTo>
                    <a:lnTo>
                      <a:pt x="532" y="543"/>
                    </a:lnTo>
                    <a:lnTo>
                      <a:pt x="532" y="538"/>
                    </a:lnTo>
                    <a:lnTo>
                      <a:pt x="532" y="534"/>
                    </a:lnTo>
                    <a:lnTo>
                      <a:pt x="532" y="530"/>
                    </a:lnTo>
                    <a:lnTo>
                      <a:pt x="529" y="531"/>
                    </a:lnTo>
                    <a:lnTo>
                      <a:pt x="527" y="531"/>
                    </a:lnTo>
                    <a:lnTo>
                      <a:pt x="524" y="531"/>
                    </a:lnTo>
                    <a:lnTo>
                      <a:pt x="521" y="531"/>
                    </a:lnTo>
                    <a:lnTo>
                      <a:pt x="511" y="534"/>
                    </a:lnTo>
                    <a:lnTo>
                      <a:pt x="501" y="535"/>
                    </a:lnTo>
                    <a:lnTo>
                      <a:pt x="491" y="537"/>
                    </a:lnTo>
                    <a:lnTo>
                      <a:pt x="481" y="537"/>
                    </a:lnTo>
                    <a:lnTo>
                      <a:pt x="469" y="537"/>
                    </a:lnTo>
                    <a:lnTo>
                      <a:pt x="459" y="537"/>
                    </a:lnTo>
                    <a:lnTo>
                      <a:pt x="447" y="537"/>
                    </a:lnTo>
                    <a:lnTo>
                      <a:pt x="437" y="537"/>
                    </a:lnTo>
                    <a:lnTo>
                      <a:pt x="449" y="531"/>
                    </a:lnTo>
                    <a:lnTo>
                      <a:pt x="460" y="524"/>
                    </a:lnTo>
                    <a:lnTo>
                      <a:pt x="472" y="519"/>
                    </a:lnTo>
                    <a:lnTo>
                      <a:pt x="483" y="514"/>
                    </a:lnTo>
                    <a:lnTo>
                      <a:pt x="495" y="508"/>
                    </a:lnTo>
                    <a:lnTo>
                      <a:pt x="506" y="502"/>
                    </a:lnTo>
                    <a:lnTo>
                      <a:pt x="519" y="498"/>
                    </a:lnTo>
                    <a:lnTo>
                      <a:pt x="531" y="492"/>
                    </a:lnTo>
                    <a:lnTo>
                      <a:pt x="529" y="488"/>
                    </a:lnTo>
                    <a:lnTo>
                      <a:pt x="529" y="483"/>
                    </a:lnTo>
                    <a:lnTo>
                      <a:pt x="529" y="479"/>
                    </a:lnTo>
                    <a:lnTo>
                      <a:pt x="528" y="473"/>
                    </a:lnTo>
                    <a:lnTo>
                      <a:pt x="515" y="479"/>
                    </a:lnTo>
                    <a:lnTo>
                      <a:pt x="501" y="485"/>
                    </a:lnTo>
                    <a:lnTo>
                      <a:pt x="488" y="491"/>
                    </a:lnTo>
                    <a:lnTo>
                      <a:pt x="475" y="496"/>
                    </a:lnTo>
                    <a:lnTo>
                      <a:pt x="462" y="502"/>
                    </a:lnTo>
                    <a:lnTo>
                      <a:pt x="449" y="508"/>
                    </a:lnTo>
                    <a:lnTo>
                      <a:pt x="436" y="514"/>
                    </a:lnTo>
                    <a:lnTo>
                      <a:pt x="423" y="518"/>
                    </a:lnTo>
                    <a:lnTo>
                      <a:pt x="434" y="508"/>
                    </a:lnTo>
                    <a:lnTo>
                      <a:pt x="447" y="498"/>
                    </a:lnTo>
                    <a:lnTo>
                      <a:pt x="459" y="488"/>
                    </a:lnTo>
                    <a:lnTo>
                      <a:pt x="472" y="478"/>
                    </a:lnTo>
                    <a:lnTo>
                      <a:pt x="483" y="468"/>
                    </a:lnTo>
                    <a:lnTo>
                      <a:pt x="496" y="459"/>
                    </a:lnTo>
                    <a:lnTo>
                      <a:pt x="509" y="449"/>
                    </a:lnTo>
                    <a:lnTo>
                      <a:pt x="522" y="439"/>
                    </a:lnTo>
                    <a:lnTo>
                      <a:pt x="521" y="435"/>
                    </a:lnTo>
                    <a:lnTo>
                      <a:pt x="521" y="430"/>
                    </a:lnTo>
                    <a:lnTo>
                      <a:pt x="519" y="426"/>
                    </a:lnTo>
                    <a:lnTo>
                      <a:pt x="518" y="420"/>
                    </a:lnTo>
                    <a:lnTo>
                      <a:pt x="506" y="429"/>
                    </a:lnTo>
                    <a:lnTo>
                      <a:pt x="495" y="439"/>
                    </a:lnTo>
                    <a:lnTo>
                      <a:pt x="482" y="447"/>
                    </a:lnTo>
                    <a:lnTo>
                      <a:pt x="470" y="456"/>
                    </a:lnTo>
                    <a:lnTo>
                      <a:pt x="459" y="466"/>
                    </a:lnTo>
                    <a:lnTo>
                      <a:pt x="447" y="475"/>
                    </a:lnTo>
                    <a:lnTo>
                      <a:pt x="434" y="483"/>
                    </a:lnTo>
                    <a:lnTo>
                      <a:pt x="423" y="492"/>
                    </a:lnTo>
                    <a:lnTo>
                      <a:pt x="432" y="479"/>
                    </a:lnTo>
                    <a:lnTo>
                      <a:pt x="440" y="466"/>
                    </a:lnTo>
                    <a:lnTo>
                      <a:pt x="450" y="455"/>
                    </a:lnTo>
                    <a:lnTo>
                      <a:pt x="462" y="443"/>
                    </a:lnTo>
                    <a:lnTo>
                      <a:pt x="473" y="432"/>
                    </a:lnTo>
                    <a:lnTo>
                      <a:pt x="483" y="422"/>
                    </a:lnTo>
                    <a:lnTo>
                      <a:pt x="495" y="410"/>
                    </a:lnTo>
                    <a:lnTo>
                      <a:pt x="505" y="399"/>
                    </a:lnTo>
                    <a:lnTo>
                      <a:pt x="502" y="394"/>
                    </a:lnTo>
                    <a:lnTo>
                      <a:pt x="499" y="388"/>
                    </a:lnTo>
                    <a:lnTo>
                      <a:pt x="496" y="384"/>
                    </a:lnTo>
                    <a:lnTo>
                      <a:pt x="492" y="378"/>
                    </a:lnTo>
                    <a:lnTo>
                      <a:pt x="483" y="388"/>
                    </a:lnTo>
                    <a:lnTo>
                      <a:pt x="476" y="400"/>
                    </a:lnTo>
                    <a:lnTo>
                      <a:pt x="468" y="410"/>
                    </a:lnTo>
                    <a:lnTo>
                      <a:pt x="459" y="420"/>
                    </a:lnTo>
                    <a:lnTo>
                      <a:pt x="450" y="432"/>
                    </a:lnTo>
                    <a:lnTo>
                      <a:pt x="442" y="442"/>
                    </a:lnTo>
                    <a:lnTo>
                      <a:pt x="432" y="452"/>
                    </a:lnTo>
                    <a:lnTo>
                      <a:pt x="423" y="462"/>
                    </a:lnTo>
                    <a:lnTo>
                      <a:pt x="427" y="449"/>
                    </a:lnTo>
                    <a:lnTo>
                      <a:pt x="432" y="435"/>
                    </a:lnTo>
                    <a:lnTo>
                      <a:pt x="437" y="422"/>
                    </a:lnTo>
                    <a:lnTo>
                      <a:pt x="445" y="407"/>
                    </a:lnTo>
                    <a:lnTo>
                      <a:pt x="450" y="393"/>
                    </a:lnTo>
                    <a:lnTo>
                      <a:pt x="457" y="380"/>
                    </a:lnTo>
                    <a:lnTo>
                      <a:pt x="465" y="365"/>
                    </a:lnTo>
                    <a:lnTo>
                      <a:pt x="473" y="352"/>
                    </a:lnTo>
                    <a:lnTo>
                      <a:pt x="470" y="350"/>
                    </a:lnTo>
                    <a:lnTo>
                      <a:pt x="466" y="345"/>
                    </a:lnTo>
                    <a:lnTo>
                      <a:pt x="463" y="341"/>
                    </a:lnTo>
                    <a:lnTo>
                      <a:pt x="459" y="337"/>
                    </a:lnTo>
                    <a:lnTo>
                      <a:pt x="447" y="357"/>
                    </a:lnTo>
                    <a:lnTo>
                      <a:pt x="437" y="377"/>
                    </a:lnTo>
                    <a:lnTo>
                      <a:pt x="427" y="396"/>
                    </a:lnTo>
                    <a:lnTo>
                      <a:pt x="417" y="417"/>
                    </a:lnTo>
                    <a:lnTo>
                      <a:pt x="419" y="393"/>
                    </a:lnTo>
                    <a:lnTo>
                      <a:pt x="426" y="368"/>
                    </a:lnTo>
                    <a:lnTo>
                      <a:pt x="433" y="345"/>
                    </a:lnTo>
                    <a:lnTo>
                      <a:pt x="442" y="322"/>
                    </a:lnTo>
                    <a:lnTo>
                      <a:pt x="439" y="318"/>
                    </a:lnTo>
                    <a:lnTo>
                      <a:pt x="434" y="315"/>
                    </a:lnTo>
                    <a:lnTo>
                      <a:pt x="430" y="312"/>
                    </a:lnTo>
                    <a:lnTo>
                      <a:pt x="426" y="309"/>
                    </a:lnTo>
                    <a:lnTo>
                      <a:pt x="426" y="311"/>
                    </a:lnTo>
                    <a:lnTo>
                      <a:pt x="424" y="314"/>
                    </a:lnTo>
                    <a:lnTo>
                      <a:pt x="424" y="315"/>
                    </a:lnTo>
                    <a:lnTo>
                      <a:pt x="423" y="318"/>
                    </a:lnTo>
                    <a:lnTo>
                      <a:pt x="423" y="315"/>
                    </a:lnTo>
                    <a:lnTo>
                      <a:pt x="421" y="312"/>
                    </a:lnTo>
                    <a:lnTo>
                      <a:pt x="421" y="308"/>
                    </a:lnTo>
                    <a:lnTo>
                      <a:pt x="420" y="303"/>
                    </a:lnTo>
                    <a:lnTo>
                      <a:pt x="411" y="298"/>
                    </a:lnTo>
                    <a:lnTo>
                      <a:pt x="403" y="293"/>
                    </a:lnTo>
                    <a:lnTo>
                      <a:pt x="394" y="289"/>
                    </a:lnTo>
                    <a:lnTo>
                      <a:pt x="385" y="285"/>
                    </a:lnTo>
                    <a:lnTo>
                      <a:pt x="377" y="282"/>
                    </a:lnTo>
                    <a:lnTo>
                      <a:pt x="367" y="279"/>
                    </a:lnTo>
                    <a:lnTo>
                      <a:pt x="357" y="276"/>
                    </a:lnTo>
                    <a:lnTo>
                      <a:pt x="347" y="275"/>
                    </a:lnTo>
                    <a:lnTo>
                      <a:pt x="365" y="3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8" name="Freeform 284"/>
              <p:cNvSpPr>
                <a:spLocks/>
              </p:cNvSpPr>
              <p:nvPr/>
            </p:nvSpPr>
            <p:spPr bwMode="auto">
              <a:xfrm flipH="1">
                <a:off x="5338" y="2792"/>
                <a:ext cx="12" cy="2"/>
              </a:xfrm>
              <a:custGeom>
                <a:avLst/>
                <a:gdLst>
                  <a:gd name="T0" fmla="*/ 1 w 21"/>
                  <a:gd name="T1" fmla="*/ 1 h 3"/>
                  <a:gd name="T2" fmla="*/ 1 w 21"/>
                  <a:gd name="T3" fmla="*/ 0 h 3"/>
                  <a:gd name="T4" fmla="*/ 1 w 21"/>
                  <a:gd name="T5" fmla="*/ 0 h 3"/>
                  <a:gd name="T6" fmla="*/ 1 w 21"/>
                  <a:gd name="T7" fmla="*/ 0 h 3"/>
                  <a:gd name="T8" fmla="*/ 1 w 21"/>
                  <a:gd name="T9" fmla="*/ 0 h 3"/>
                  <a:gd name="T10" fmla="*/ 0 w 21"/>
                  <a:gd name="T11" fmla="*/ 1 h 3"/>
                  <a:gd name="T12" fmla="*/ 0 w 21"/>
                  <a:gd name="T13" fmla="*/ 1 h 3"/>
                  <a:gd name="T14" fmla="*/ 0 w 21"/>
                  <a:gd name="T15" fmla="*/ 1 h 3"/>
                  <a:gd name="T16" fmla="*/ 0 w 21"/>
                  <a:gd name="T17" fmla="*/ 1 h 3"/>
                  <a:gd name="T18" fmla="*/ 0 w 21"/>
                  <a:gd name="T19" fmla="*/ 1 h 3"/>
                  <a:gd name="T20" fmla="*/ 1 w 21"/>
                  <a:gd name="T21" fmla="*/ 1 h 3"/>
                  <a:gd name="T22" fmla="*/ 1 w 21"/>
                  <a:gd name="T23" fmla="*/ 1 h 3"/>
                  <a:gd name="T24" fmla="*/ 1 w 21"/>
                  <a:gd name="T25" fmla="*/ 1 h 3"/>
                  <a:gd name="T26" fmla="*/ 1 w 21"/>
                  <a:gd name="T27" fmla="*/ 1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3">
                    <a:moveTo>
                      <a:pt x="21" y="3"/>
                    </a:moveTo>
                    <a:lnTo>
                      <a:pt x="21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9" name="Freeform 285"/>
              <p:cNvSpPr>
                <a:spLocks/>
              </p:cNvSpPr>
              <p:nvPr/>
            </p:nvSpPr>
            <p:spPr bwMode="auto">
              <a:xfrm flipH="1">
                <a:off x="5292" y="2792"/>
                <a:ext cx="44" cy="19"/>
              </a:xfrm>
              <a:custGeom>
                <a:avLst/>
                <a:gdLst>
                  <a:gd name="T0" fmla="*/ 1 w 75"/>
                  <a:gd name="T1" fmla="*/ 1 h 33"/>
                  <a:gd name="T2" fmla="*/ 1 w 75"/>
                  <a:gd name="T3" fmla="*/ 1 h 33"/>
                  <a:gd name="T4" fmla="*/ 1 w 75"/>
                  <a:gd name="T5" fmla="*/ 1 h 33"/>
                  <a:gd name="T6" fmla="*/ 1 w 75"/>
                  <a:gd name="T7" fmla="*/ 1 h 33"/>
                  <a:gd name="T8" fmla="*/ 1 w 75"/>
                  <a:gd name="T9" fmla="*/ 1 h 33"/>
                  <a:gd name="T10" fmla="*/ 1 w 75"/>
                  <a:gd name="T11" fmla="*/ 1 h 33"/>
                  <a:gd name="T12" fmla="*/ 1 w 75"/>
                  <a:gd name="T13" fmla="*/ 1 h 33"/>
                  <a:gd name="T14" fmla="*/ 1 w 75"/>
                  <a:gd name="T15" fmla="*/ 1 h 33"/>
                  <a:gd name="T16" fmla="*/ 1 w 75"/>
                  <a:gd name="T17" fmla="*/ 1 h 33"/>
                  <a:gd name="T18" fmla="*/ 1 w 75"/>
                  <a:gd name="T19" fmla="*/ 1 h 33"/>
                  <a:gd name="T20" fmla="*/ 1 w 75"/>
                  <a:gd name="T21" fmla="*/ 1 h 33"/>
                  <a:gd name="T22" fmla="*/ 1 w 75"/>
                  <a:gd name="T23" fmla="*/ 1 h 33"/>
                  <a:gd name="T24" fmla="*/ 1 w 75"/>
                  <a:gd name="T25" fmla="*/ 1 h 33"/>
                  <a:gd name="T26" fmla="*/ 1 w 75"/>
                  <a:gd name="T27" fmla="*/ 1 h 33"/>
                  <a:gd name="T28" fmla="*/ 1 w 75"/>
                  <a:gd name="T29" fmla="*/ 1 h 33"/>
                  <a:gd name="T30" fmla="*/ 1 w 75"/>
                  <a:gd name="T31" fmla="*/ 1 h 33"/>
                  <a:gd name="T32" fmla="*/ 1 w 75"/>
                  <a:gd name="T33" fmla="*/ 1 h 33"/>
                  <a:gd name="T34" fmla="*/ 1 w 75"/>
                  <a:gd name="T35" fmla="*/ 1 h 33"/>
                  <a:gd name="T36" fmla="*/ 1 w 75"/>
                  <a:gd name="T37" fmla="*/ 1 h 33"/>
                  <a:gd name="T38" fmla="*/ 1 w 75"/>
                  <a:gd name="T39" fmla="*/ 0 h 33"/>
                  <a:gd name="T40" fmla="*/ 0 w 75"/>
                  <a:gd name="T41" fmla="*/ 0 h 33"/>
                  <a:gd name="T42" fmla="*/ 1 w 75"/>
                  <a:gd name="T43" fmla="*/ 1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5" h="33">
                    <a:moveTo>
                      <a:pt x="2" y="5"/>
                    </a:moveTo>
                    <a:lnTo>
                      <a:pt x="12" y="6"/>
                    </a:lnTo>
                    <a:lnTo>
                      <a:pt x="22" y="9"/>
                    </a:lnTo>
                    <a:lnTo>
                      <a:pt x="32" y="12"/>
                    </a:lnTo>
                    <a:lnTo>
                      <a:pt x="40" y="15"/>
                    </a:lnTo>
                    <a:lnTo>
                      <a:pt x="49" y="19"/>
                    </a:lnTo>
                    <a:lnTo>
                      <a:pt x="58" y="23"/>
                    </a:lnTo>
                    <a:lnTo>
                      <a:pt x="66" y="28"/>
                    </a:lnTo>
                    <a:lnTo>
                      <a:pt x="75" y="33"/>
                    </a:lnTo>
                    <a:lnTo>
                      <a:pt x="75" y="32"/>
                    </a:lnTo>
                    <a:lnTo>
                      <a:pt x="75" y="31"/>
                    </a:lnTo>
                    <a:lnTo>
                      <a:pt x="75" y="29"/>
                    </a:lnTo>
                    <a:lnTo>
                      <a:pt x="74" y="28"/>
                    </a:lnTo>
                    <a:lnTo>
                      <a:pt x="64" y="21"/>
                    </a:lnTo>
                    <a:lnTo>
                      <a:pt x="52" y="15"/>
                    </a:lnTo>
                    <a:lnTo>
                      <a:pt x="43" y="10"/>
                    </a:lnTo>
                    <a:lnTo>
                      <a:pt x="33" y="6"/>
                    </a:lnTo>
                    <a:lnTo>
                      <a:pt x="25" y="3"/>
                    </a:lnTo>
                    <a:lnTo>
                      <a:pt x="16" y="2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0" name="Freeform 286"/>
              <p:cNvSpPr>
                <a:spLocks/>
              </p:cNvSpPr>
              <p:nvPr/>
            </p:nvSpPr>
            <p:spPr bwMode="auto">
              <a:xfrm flipH="1">
                <a:off x="5335" y="2792"/>
                <a:ext cx="3" cy="3"/>
              </a:xfrm>
              <a:custGeom>
                <a:avLst/>
                <a:gdLst>
                  <a:gd name="T0" fmla="*/ 0 w 5"/>
                  <a:gd name="T1" fmla="*/ 1 h 5"/>
                  <a:gd name="T2" fmla="*/ 1 w 5"/>
                  <a:gd name="T3" fmla="*/ 1 h 5"/>
                  <a:gd name="T4" fmla="*/ 1 w 5"/>
                  <a:gd name="T5" fmla="*/ 1 h 5"/>
                  <a:gd name="T6" fmla="*/ 1 w 5"/>
                  <a:gd name="T7" fmla="*/ 1 h 5"/>
                  <a:gd name="T8" fmla="*/ 1 w 5"/>
                  <a:gd name="T9" fmla="*/ 1 h 5"/>
                  <a:gd name="T10" fmla="*/ 1 w 5"/>
                  <a:gd name="T11" fmla="*/ 0 h 5"/>
                  <a:gd name="T12" fmla="*/ 1 w 5"/>
                  <a:gd name="T13" fmla="*/ 0 h 5"/>
                  <a:gd name="T14" fmla="*/ 1 w 5"/>
                  <a:gd name="T15" fmla="*/ 0 h 5"/>
                  <a:gd name="T16" fmla="*/ 0 w 5"/>
                  <a:gd name="T17" fmla="*/ 0 h 5"/>
                  <a:gd name="T18" fmla="*/ 0 w 5"/>
                  <a:gd name="T19" fmla="*/ 0 h 5"/>
                  <a:gd name="T20" fmla="*/ 0 w 5"/>
                  <a:gd name="T21" fmla="*/ 1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933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9933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BCBA297-C3DA-4DED-925D-192274EDBDE0}" type="slidenum">
              <a:rPr lang="en-US" smtClean="0"/>
              <a:pPr eaLnBrk="1" hangingPunct="1"/>
              <a:t>94</a:t>
            </a:fld>
            <a:endParaRPr lang="en-US" smtClean="0"/>
          </a:p>
        </p:txBody>
      </p:sp>
      <p:sp>
        <p:nvSpPr>
          <p:cNvPr id="10035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27213"/>
            <a:ext cx="5818188" cy="432911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Wheelchairs…</a:t>
            </a:r>
          </a:p>
          <a:p>
            <a:pPr>
              <a:lnSpc>
                <a:spcPct val="90000"/>
              </a:lnSpc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Seat should not sag toward center of chair</a:t>
            </a:r>
          </a:p>
          <a:p>
            <a:pPr>
              <a:lnSpc>
                <a:spcPct val="90000"/>
              </a:lnSpc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Seat should not reach back of resident’s bent knees</a:t>
            </a:r>
          </a:p>
          <a:p>
            <a:pPr>
              <a:lnSpc>
                <a:spcPct val="90000"/>
              </a:lnSpc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Brakes locked when chair not moving</a:t>
            </a:r>
          </a:p>
        </p:txBody>
      </p:sp>
      <p:sp>
        <p:nvSpPr>
          <p:cNvPr id="100357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8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9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0360" name="Group 23"/>
          <p:cNvGrpSpPr>
            <a:grpSpLocks noChangeAspect="1"/>
          </p:cNvGrpSpPr>
          <p:nvPr/>
        </p:nvGrpSpPr>
        <p:grpSpPr bwMode="auto">
          <a:xfrm>
            <a:off x="6214956" y="2464021"/>
            <a:ext cx="2355362" cy="2379974"/>
            <a:chOff x="3306" y="1286"/>
            <a:chExt cx="2095" cy="2117"/>
          </a:xfrm>
        </p:grpSpPr>
        <p:sp>
          <p:nvSpPr>
            <p:cNvPr id="100363" name="AutoShape 22"/>
            <p:cNvSpPr>
              <a:spLocks noChangeAspect="1" noChangeArrowheads="1" noTextEdit="1"/>
            </p:cNvSpPr>
            <p:nvPr/>
          </p:nvSpPr>
          <p:spPr bwMode="auto">
            <a:xfrm>
              <a:off x="3306" y="1286"/>
              <a:ext cx="2095" cy="21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4" name="Freeform 24"/>
            <p:cNvSpPr>
              <a:spLocks/>
            </p:cNvSpPr>
            <p:nvPr/>
          </p:nvSpPr>
          <p:spPr bwMode="auto">
            <a:xfrm>
              <a:off x="3329" y="1309"/>
              <a:ext cx="2049" cy="2071"/>
            </a:xfrm>
            <a:custGeom>
              <a:avLst/>
              <a:gdLst>
                <a:gd name="T0" fmla="*/ 1365 w 2049"/>
                <a:gd name="T1" fmla="*/ 0 h 2071"/>
                <a:gd name="T2" fmla="*/ 1435 w 2049"/>
                <a:gd name="T3" fmla="*/ 32 h 2071"/>
                <a:gd name="T4" fmla="*/ 1513 w 2049"/>
                <a:gd name="T5" fmla="*/ 85 h 2071"/>
                <a:gd name="T6" fmla="*/ 1567 w 2049"/>
                <a:gd name="T7" fmla="*/ 104 h 2071"/>
                <a:gd name="T8" fmla="*/ 1642 w 2049"/>
                <a:gd name="T9" fmla="*/ 161 h 2071"/>
                <a:gd name="T10" fmla="*/ 1703 w 2049"/>
                <a:gd name="T11" fmla="*/ 242 h 2071"/>
                <a:gd name="T12" fmla="*/ 1749 w 2049"/>
                <a:gd name="T13" fmla="*/ 335 h 2071"/>
                <a:gd name="T14" fmla="*/ 1779 w 2049"/>
                <a:gd name="T15" fmla="*/ 433 h 2071"/>
                <a:gd name="T16" fmla="*/ 1794 w 2049"/>
                <a:gd name="T17" fmla="*/ 526 h 2071"/>
                <a:gd name="T18" fmla="*/ 1796 w 2049"/>
                <a:gd name="T19" fmla="*/ 676 h 2071"/>
                <a:gd name="T20" fmla="*/ 1817 w 2049"/>
                <a:gd name="T21" fmla="*/ 828 h 2071"/>
                <a:gd name="T22" fmla="*/ 1855 w 2049"/>
                <a:gd name="T23" fmla="*/ 967 h 2071"/>
                <a:gd name="T24" fmla="*/ 1909 w 2049"/>
                <a:gd name="T25" fmla="*/ 1104 h 2071"/>
                <a:gd name="T26" fmla="*/ 1979 w 2049"/>
                <a:gd name="T27" fmla="*/ 1255 h 2071"/>
                <a:gd name="T28" fmla="*/ 2043 w 2049"/>
                <a:gd name="T29" fmla="*/ 1398 h 2071"/>
                <a:gd name="T30" fmla="*/ 2040 w 2049"/>
                <a:gd name="T31" fmla="*/ 1487 h 2071"/>
                <a:gd name="T32" fmla="*/ 1992 w 2049"/>
                <a:gd name="T33" fmla="*/ 1556 h 2071"/>
                <a:gd name="T34" fmla="*/ 1919 w 2049"/>
                <a:gd name="T35" fmla="*/ 1618 h 2071"/>
                <a:gd name="T36" fmla="*/ 1839 w 2049"/>
                <a:gd name="T37" fmla="*/ 1686 h 2071"/>
                <a:gd name="T38" fmla="*/ 1768 w 2049"/>
                <a:gd name="T39" fmla="*/ 1771 h 2071"/>
                <a:gd name="T40" fmla="*/ 1681 w 2049"/>
                <a:gd name="T41" fmla="*/ 1843 h 2071"/>
                <a:gd name="T42" fmla="*/ 1601 w 2049"/>
                <a:gd name="T43" fmla="*/ 1885 h 2071"/>
                <a:gd name="T44" fmla="*/ 1520 w 2049"/>
                <a:gd name="T45" fmla="*/ 1905 h 2071"/>
                <a:gd name="T46" fmla="*/ 1430 w 2049"/>
                <a:gd name="T47" fmla="*/ 1915 h 2071"/>
                <a:gd name="T48" fmla="*/ 1324 w 2049"/>
                <a:gd name="T49" fmla="*/ 1922 h 2071"/>
                <a:gd name="T50" fmla="*/ 1215 w 2049"/>
                <a:gd name="T51" fmla="*/ 1976 h 2071"/>
                <a:gd name="T52" fmla="*/ 1091 w 2049"/>
                <a:gd name="T53" fmla="*/ 2027 h 2071"/>
                <a:gd name="T54" fmla="*/ 954 w 2049"/>
                <a:gd name="T55" fmla="*/ 2060 h 2071"/>
                <a:gd name="T56" fmla="*/ 808 w 2049"/>
                <a:gd name="T57" fmla="*/ 2069 h 2071"/>
                <a:gd name="T58" fmla="*/ 664 w 2049"/>
                <a:gd name="T59" fmla="*/ 2059 h 2071"/>
                <a:gd name="T60" fmla="*/ 558 w 2049"/>
                <a:gd name="T61" fmla="*/ 2032 h 2071"/>
                <a:gd name="T62" fmla="*/ 482 w 2049"/>
                <a:gd name="T63" fmla="*/ 2010 h 2071"/>
                <a:gd name="T64" fmla="*/ 397 w 2049"/>
                <a:gd name="T65" fmla="*/ 1982 h 2071"/>
                <a:gd name="T66" fmla="*/ 313 w 2049"/>
                <a:gd name="T67" fmla="*/ 1949 h 2071"/>
                <a:gd name="T68" fmla="*/ 237 w 2049"/>
                <a:gd name="T69" fmla="*/ 1912 h 2071"/>
                <a:gd name="T70" fmla="*/ 173 w 2049"/>
                <a:gd name="T71" fmla="*/ 1871 h 2071"/>
                <a:gd name="T72" fmla="*/ 68 w 2049"/>
                <a:gd name="T73" fmla="*/ 1773 h 2071"/>
                <a:gd name="T74" fmla="*/ 16 w 2049"/>
                <a:gd name="T75" fmla="*/ 1653 h 2071"/>
                <a:gd name="T76" fmla="*/ 0 w 2049"/>
                <a:gd name="T77" fmla="*/ 1523 h 2071"/>
                <a:gd name="T78" fmla="*/ 14 w 2049"/>
                <a:gd name="T79" fmla="*/ 1390 h 2071"/>
                <a:gd name="T80" fmla="*/ 43 w 2049"/>
                <a:gd name="T81" fmla="*/ 1262 h 2071"/>
                <a:gd name="T82" fmla="*/ 86 w 2049"/>
                <a:gd name="T83" fmla="*/ 1156 h 2071"/>
                <a:gd name="T84" fmla="*/ 148 w 2049"/>
                <a:gd name="T85" fmla="*/ 1050 h 2071"/>
                <a:gd name="T86" fmla="*/ 230 w 2049"/>
                <a:gd name="T87" fmla="*/ 947 h 2071"/>
                <a:gd name="T88" fmla="*/ 324 w 2049"/>
                <a:gd name="T89" fmla="*/ 859 h 2071"/>
                <a:gd name="T90" fmla="*/ 428 w 2049"/>
                <a:gd name="T91" fmla="*/ 796 h 2071"/>
                <a:gd name="T92" fmla="*/ 522 w 2049"/>
                <a:gd name="T93" fmla="*/ 754 h 2071"/>
                <a:gd name="T94" fmla="*/ 571 w 2049"/>
                <a:gd name="T95" fmla="*/ 703 h 2071"/>
                <a:gd name="T96" fmla="*/ 601 w 2049"/>
                <a:gd name="T97" fmla="*/ 638 h 2071"/>
                <a:gd name="T98" fmla="*/ 642 w 2049"/>
                <a:gd name="T99" fmla="*/ 541 h 2071"/>
                <a:gd name="T100" fmla="*/ 702 w 2049"/>
                <a:gd name="T101" fmla="*/ 459 h 2071"/>
                <a:gd name="T102" fmla="*/ 772 w 2049"/>
                <a:gd name="T103" fmla="*/ 400 h 2071"/>
                <a:gd name="T104" fmla="*/ 845 w 2049"/>
                <a:gd name="T105" fmla="*/ 361 h 2071"/>
                <a:gd name="T106" fmla="*/ 916 w 2049"/>
                <a:gd name="T107" fmla="*/ 343 h 2071"/>
                <a:gd name="T108" fmla="*/ 979 w 2049"/>
                <a:gd name="T109" fmla="*/ 320 h 2071"/>
                <a:gd name="T110" fmla="*/ 1043 w 2049"/>
                <a:gd name="T111" fmla="*/ 253 h 2071"/>
                <a:gd name="T112" fmla="*/ 1108 w 2049"/>
                <a:gd name="T113" fmla="*/ 173 h 2071"/>
                <a:gd name="T114" fmla="*/ 1177 w 2049"/>
                <a:gd name="T115" fmla="*/ 94 h 2071"/>
                <a:gd name="T116" fmla="*/ 1246 w 2049"/>
                <a:gd name="T117" fmla="*/ 32 h 2071"/>
                <a:gd name="T118" fmla="*/ 1312 w 2049"/>
                <a:gd name="T119" fmla="*/ 5 h 20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49" h="2071">
                  <a:moveTo>
                    <a:pt x="1312" y="5"/>
                  </a:moveTo>
                  <a:lnTo>
                    <a:pt x="1318" y="3"/>
                  </a:lnTo>
                  <a:lnTo>
                    <a:pt x="1323" y="2"/>
                  </a:lnTo>
                  <a:lnTo>
                    <a:pt x="1328" y="0"/>
                  </a:lnTo>
                  <a:lnTo>
                    <a:pt x="1333" y="0"/>
                  </a:lnTo>
                  <a:lnTo>
                    <a:pt x="1338" y="0"/>
                  </a:lnTo>
                  <a:lnTo>
                    <a:pt x="1342" y="0"/>
                  </a:lnTo>
                  <a:lnTo>
                    <a:pt x="1347" y="0"/>
                  </a:lnTo>
                  <a:lnTo>
                    <a:pt x="1352" y="0"/>
                  </a:lnTo>
                  <a:lnTo>
                    <a:pt x="1356" y="0"/>
                  </a:lnTo>
                  <a:lnTo>
                    <a:pt x="1361" y="0"/>
                  </a:lnTo>
                  <a:lnTo>
                    <a:pt x="1365" y="0"/>
                  </a:lnTo>
                  <a:lnTo>
                    <a:pt x="1369" y="2"/>
                  </a:lnTo>
                  <a:lnTo>
                    <a:pt x="1373" y="2"/>
                  </a:lnTo>
                  <a:lnTo>
                    <a:pt x="1378" y="3"/>
                  </a:lnTo>
                  <a:lnTo>
                    <a:pt x="1382" y="4"/>
                  </a:lnTo>
                  <a:lnTo>
                    <a:pt x="1386" y="6"/>
                  </a:lnTo>
                  <a:lnTo>
                    <a:pt x="1394" y="7"/>
                  </a:lnTo>
                  <a:lnTo>
                    <a:pt x="1401" y="11"/>
                  </a:lnTo>
                  <a:lnTo>
                    <a:pt x="1408" y="14"/>
                  </a:lnTo>
                  <a:lnTo>
                    <a:pt x="1415" y="19"/>
                  </a:lnTo>
                  <a:lnTo>
                    <a:pt x="1422" y="23"/>
                  </a:lnTo>
                  <a:lnTo>
                    <a:pt x="1428" y="27"/>
                  </a:lnTo>
                  <a:lnTo>
                    <a:pt x="1435" y="32"/>
                  </a:lnTo>
                  <a:lnTo>
                    <a:pt x="1442" y="37"/>
                  </a:lnTo>
                  <a:lnTo>
                    <a:pt x="1448" y="41"/>
                  </a:lnTo>
                  <a:lnTo>
                    <a:pt x="1455" y="46"/>
                  </a:lnTo>
                  <a:lnTo>
                    <a:pt x="1461" y="51"/>
                  </a:lnTo>
                  <a:lnTo>
                    <a:pt x="1468" y="55"/>
                  </a:lnTo>
                  <a:lnTo>
                    <a:pt x="1475" y="60"/>
                  </a:lnTo>
                  <a:lnTo>
                    <a:pt x="1481" y="66"/>
                  </a:lnTo>
                  <a:lnTo>
                    <a:pt x="1488" y="70"/>
                  </a:lnTo>
                  <a:lnTo>
                    <a:pt x="1496" y="75"/>
                  </a:lnTo>
                  <a:lnTo>
                    <a:pt x="1502" y="79"/>
                  </a:lnTo>
                  <a:lnTo>
                    <a:pt x="1509" y="82"/>
                  </a:lnTo>
                  <a:lnTo>
                    <a:pt x="1513" y="85"/>
                  </a:lnTo>
                  <a:lnTo>
                    <a:pt x="1517" y="87"/>
                  </a:lnTo>
                  <a:lnTo>
                    <a:pt x="1520" y="88"/>
                  </a:lnTo>
                  <a:lnTo>
                    <a:pt x="1525" y="91"/>
                  </a:lnTo>
                  <a:lnTo>
                    <a:pt x="1529" y="92"/>
                  </a:lnTo>
                  <a:lnTo>
                    <a:pt x="1533" y="93"/>
                  </a:lnTo>
                  <a:lnTo>
                    <a:pt x="1538" y="94"/>
                  </a:lnTo>
                  <a:lnTo>
                    <a:pt x="1542" y="96"/>
                  </a:lnTo>
                  <a:lnTo>
                    <a:pt x="1546" y="96"/>
                  </a:lnTo>
                  <a:lnTo>
                    <a:pt x="1551" y="99"/>
                  </a:lnTo>
                  <a:lnTo>
                    <a:pt x="1556" y="99"/>
                  </a:lnTo>
                  <a:lnTo>
                    <a:pt x="1561" y="100"/>
                  </a:lnTo>
                  <a:lnTo>
                    <a:pt x="1567" y="104"/>
                  </a:lnTo>
                  <a:lnTo>
                    <a:pt x="1574" y="107"/>
                  </a:lnTo>
                  <a:lnTo>
                    <a:pt x="1580" y="111"/>
                  </a:lnTo>
                  <a:lnTo>
                    <a:pt x="1587" y="115"/>
                  </a:lnTo>
                  <a:lnTo>
                    <a:pt x="1594" y="120"/>
                  </a:lnTo>
                  <a:lnTo>
                    <a:pt x="1600" y="123"/>
                  </a:lnTo>
                  <a:lnTo>
                    <a:pt x="1607" y="129"/>
                  </a:lnTo>
                  <a:lnTo>
                    <a:pt x="1613" y="134"/>
                  </a:lnTo>
                  <a:lnTo>
                    <a:pt x="1619" y="139"/>
                  </a:lnTo>
                  <a:lnTo>
                    <a:pt x="1625" y="145"/>
                  </a:lnTo>
                  <a:lnTo>
                    <a:pt x="1631" y="149"/>
                  </a:lnTo>
                  <a:lnTo>
                    <a:pt x="1636" y="156"/>
                  </a:lnTo>
                  <a:lnTo>
                    <a:pt x="1642" y="161"/>
                  </a:lnTo>
                  <a:lnTo>
                    <a:pt x="1648" y="168"/>
                  </a:lnTo>
                  <a:lnTo>
                    <a:pt x="1654" y="174"/>
                  </a:lnTo>
                  <a:lnTo>
                    <a:pt x="1660" y="181"/>
                  </a:lnTo>
                  <a:lnTo>
                    <a:pt x="1664" y="187"/>
                  </a:lnTo>
                  <a:lnTo>
                    <a:pt x="1669" y="194"/>
                  </a:lnTo>
                  <a:lnTo>
                    <a:pt x="1675" y="200"/>
                  </a:lnTo>
                  <a:lnTo>
                    <a:pt x="1680" y="207"/>
                  </a:lnTo>
                  <a:lnTo>
                    <a:pt x="1684" y="214"/>
                  </a:lnTo>
                  <a:lnTo>
                    <a:pt x="1689" y="221"/>
                  </a:lnTo>
                  <a:lnTo>
                    <a:pt x="1694" y="228"/>
                  </a:lnTo>
                  <a:lnTo>
                    <a:pt x="1700" y="236"/>
                  </a:lnTo>
                  <a:lnTo>
                    <a:pt x="1703" y="242"/>
                  </a:lnTo>
                  <a:lnTo>
                    <a:pt x="1708" y="249"/>
                  </a:lnTo>
                  <a:lnTo>
                    <a:pt x="1711" y="257"/>
                  </a:lnTo>
                  <a:lnTo>
                    <a:pt x="1716" y="265"/>
                  </a:lnTo>
                  <a:lnTo>
                    <a:pt x="1720" y="272"/>
                  </a:lnTo>
                  <a:lnTo>
                    <a:pt x="1724" y="280"/>
                  </a:lnTo>
                  <a:lnTo>
                    <a:pt x="1729" y="287"/>
                  </a:lnTo>
                  <a:lnTo>
                    <a:pt x="1732" y="297"/>
                  </a:lnTo>
                  <a:lnTo>
                    <a:pt x="1736" y="304"/>
                  </a:lnTo>
                  <a:lnTo>
                    <a:pt x="1739" y="312"/>
                  </a:lnTo>
                  <a:lnTo>
                    <a:pt x="1742" y="319"/>
                  </a:lnTo>
                  <a:lnTo>
                    <a:pt x="1746" y="328"/>
                  </a:lnTo>
                  <a:lnTo>
                    <a:pt x="1749" y="335"/>
                  </a:lnTo>
                  <a:lnTo>
                    <a:pt x="1752" y="344"/>
                  </a:lnTo>
                  <a:lnTo>
                    <a:pt x="1755" y="352"/>
                  </a:lnTo>
                  <a:lnTo>
                    <a:pt x="1758" y="360"/>
                  </a:lnTo>
                  <a:lnTo>
                    <a:pt x="1761" y="368"/>
                  </a:lnTo>
                  <a:lnTo>
                    <a:pt x="1764" y="377"/>
                  </a:lnTo>
                  <a:lnTo>
                    <a:pt x="1766" y="385"/>
                  </a:lnTo>
                  <a:lnTo>
                    <a:pt x="1769" y="393"/>
                  </a:lnTo>
                  <a:lnTo>
                    <a:pt x="1771" y="401"/>
                  </a:lnTo>
                  <a:lnTo>
                    <a:pt x="1773" y="409"/>
                  </a:lnTo>
                  <a:lnTo>
                    <a:pt x="1776" y="418"/>
                  </a:lnTo>
                  <a:lnTo>
                    <a:pt x="1778" y="426"/>
                  </a:lnTo>
                  <a:lnTo>
                    <a:pt x="1779" y="433"/>
                  </a:lnTo>
                  <a:lnTo>
                    <a:pt x="1780" y="442"/>
                  </a:lnTo>
                  <a:lnTo>
                    <a:pt x="1783" y="449"/>
                  </a:lnTo>
                  <a:lnTo>
                    <a:pt x="1784" y="459"/>
                  </a:lnTo>
                  <a:lnTo>
                    <a:pt x="1786" y="466"/>
                  </a:lnTo>
                  <a:lnTo>
                    <a:pt x="1787" y="474"/>
                  </a:lnTo>
                  <a:lnTo>
                    <a:pt x="1789" y="482"/>
                  </a:lnTo>
                  <a:lnTo>
                    <a:pt x="1790" y="489"/>
                  </a:lnTo>
                  <a:lnTo>
                    <a:pt x="1791" y="497"/>
                  </a:lnTo>
                  <a:lnTo>
                    <a:pt x="1792" y="504"/>
                  </a:lnTo>
                  <a:lnTo>
                    <a:pt x="1792" y="512"/>
                  </a:lnTo>
                  <a:lnTo>
                    <a:pt x="1794" y="521"/>
                  </a:lnTo>
                  <a:lnTo>
                    <a:pt x="1794" y="526"/>
                  </a:lnTo>
                  <a:lnTo>
                    <a:pt x="1794" y="535"/>
                  </a:lnTo>
                  <a:lnTo>
                    <a:pt x="1796" y="542"/>
                  </a:lnTo>
                  <a:lnTo>
                    <a:pt x="1796" y="549"/>
                  </a:lnTo>
                  <a:lnTo>
                    <a:pt x="1796" y="564"/>
                  </a:lnTo>
                  <a:lnTo>
                    <a:pt x="1794" y="578"/>
                  </a:lnTo>
                  <a:lnTo>
                    <a:pt x="1794" y="593"/>
                  </a:lnTo>
                  <a:lnTo>
                    <a:pt x="1794" y="607"/>
                  </a:lnTo>
                  <a:lnTo>
                    <a:pt x="1794" y="621"/>
                  </a:lnTo>
                  <a:lnTo>
                    <a:pt x="1794" y="635"/>
                  </a:lnTo>
                  <a:lnTo>
                    <a:pt x="1796" y="649"/>
                  </a:lnTo>
                  <a:lnTo>
                    <a:pt x="1796" y="664"/>
                  </a:lnTo>
                  <a:lnTo>
                    <a:pt x="1796" y="676"/>
                  </a:lnTo>
                  <a:lnTo>
                    <a:pt x="1798" y="690"/>
                  </a:lnTo>
                  <a:lnTo>
                    <a:pt x="1798" y="703"/>
                  </a:lnTo>
                  <a:lnTo>
                    <a:pt x="1800" y="716"/>
                  </a:lnTo>
                  <a:lnTo>
                    <a:pt x="1800" y="729"/>
                  </a:lnTo>
                  <a:lnTo>
                    <a:pt x="1801" y="742"/>
                  </a:lnTo>
                  <a:lnTo>
                    <a:pt x="1804" y="754"/>
                  </a:lnTo>
                  <a:lnTo>
                    <a:pt x="1806" y="768"/>
                  </a:lnTo>
                  <a:lnTo>
                    <a:pt x="1807" y="780"/>
                  </a:lnTo>
                  <a:lnTo>
                    <a:pt x="1810" y="791"/>
                  </a:lnTo>
                  <a:lnTo>
                    <a:pt x="1812" y="803"/>
                  </a:lnTo>
                  <a:lnTo>
                    <a:pt x="1814" y="816"/>
                  </a:lnTo>
                  <a:lnTo>
                    <a:pt x="1817" y="828"/>
                  </a:lnTo>
                  <a:lnTo>
                    <a:pt x="1819" y="839"/>
                  </a:lnTo>
                  <a:lnTo>
                    <a:pt x="1821" y="851"/>
                  </a:lnTo>
                  <a:lnTo>
                    <a:pt x="1825" y="864"/>
                  </a:lnTo>
                  <a:lnTo>
                    <a:pt x="1827" y="874"/>
                  </a:lnTo>
                  <a:lnTo>
                    <a:pt x="1830" y="886"/>
                  </a:lnTo>
                  <a:lnTo>
                    <a:pt x="1833" y="898"/>
                  </a:lnTo>
                  <a:lnTo>
                    <a:pt x="1837" y="910"/>
                  </a:lnTo>
                  <a:lnTo>
                    <a:pt x="1840" y="920"/>
                  </a:lnTo>
                  <a:lnTo>
                    <a:pt x="1844" y="932"/>
                  </a:lnTo>
                  <a:lnTo>
                    <a:pt x="1847" y="944"/>
                  </a:lnTo>
                  <a:lnTo>
                    <a:pt x="1852" y="955"/>
                  </a:lnTo>
                  <a:lnTo>
                    <a:pt x="1855" y="967"/>
                  </a:lnTo>
                  <a:lnTo>
                    <a:pt x="1859" y="978"/>
                  </a:lnTo>
                  <a:lnTo>
                    <a:pt x="1864" y="989"/>
                  </a:lnTo>
                  <a:lnTo>
                    <a:pt x="1867" y="1001"/>
                  </a:lnTo>
                  <a:lnTo>
                    <a:pt x="1872" y="1011"/>
                  </a:lnTo>
                  <a:lnTo>
                    <a:pt x="1875" y="1023"/>
                  </a:lnTo>
                  <a:lnTo>
                    <a:pt x="1881" y="1035"/>
                  </a:lnTo>
                  <a:lnTo>
                    <a:pt x="1886" y="1047"/>
                  </a:lnTo>
                  <a:lnTo>
                    <a:pt x="1890" y="1057"/>
                  </a:lnTo>
                  <a:lnTo>
                    <a:pt x="1894" y="1069"/>
                  </a:lnTo>
                  <a:lnTo>
                    <a:pt x="1900" y="1081"/>
                  </a:lnTo>
                  <a:lnTo>
                    <a:pt x="1905" y="1092"/>
                  </a:lnTo>
                  <a:lnTo>
                    <a:pt x="1909" y="1104"/>
                  </a:lnTo>
                  <a:lnTo>
                    <a:pt x="1915" y="1117"/>
                  </a:lnTo>
                  <a:lnTo>
                    <a:pt x="1921" y="1129"/>
                  </a:lnTo>
                  <a:lnTo>
                    <a:pt x="1927" y="1142"/>
                  </a:lnTo>
                  <a:lnTo>
                    <a:pt x="1931" y="1153"/>
                  </a:lnTo>
                  <a:lnTo>
                    <a:pt x="1937" y="1166"/>
                  </a:lnTo>
                  <a:lnTo>
                    <a:pt x="1943" y="1178"/>
                  </a:lnTo>
                  <a:lnTo>
                    <a:pt x="1949" y="1191"/>
                  </a:lnTo>
                  <a:lnTo>
                    <a:pt x="1955" y="1202"/>
                  </a:lnTo>
                  <a:lnTo>
                    <a:pt x="1961" y="1215"/>
                  </a:lnTo>
                  <a:lnTo>
                    <a:pt x="1968" y="1228"/>
                  </a:lnTo>
                  <a:lnTo>
                    <a:pt x="1974" y="1242"/>
                  </a:lnTo>
                  <a:lnTo>
                    <a:pt x="1979" y="1255"/>
                  </a:lnTo>
                  <a:lnTo>
                    <a:pt x="1987" y="1268"/>
                  </a:lnTo>
                  <a:lnTo>
                    <a:pt x="1992" y="1282"/>
                  </a:lnTo>
                  <a:lnTo>
                    <a:pt x="1999" y="1296"/>
                  </a:lnTo>
                  <a:lnTo>
                    <a:pt x="2006" y="1309"/>
                  </a:lnTo>
                  <a:lnTo>
                    <a:pt x="2012" y="1324"/>
                  </a:lnTo>
                  <a:lnTo>
                    <a:pt x="2019" y="1338"/>
                  </a:lnTo>
                  <a:lnTo>
                    <a:pt x="2028" y="1354"/>
                  </a:lnTo>
                  <a:lnTo>
                    <a:pt x="2031" y="1363"/>
                  </a:lnTo>
                  <a:lnTo>
                    <a:pt x="2035" y="1372"/>
                  </a:lnTo>
                  <a:lnTo>
                    <a:pt x="2037" y="1381"/>
                  </a:lnTo>
                  <a:lnTo>
                    <a:pt x="2040" y="1390"/>
                  </a:lnTo>
                  <a:lnTo>
                    <a:pt x="2043" y="1398"/>
                  </a:lnTo>
                  <a:lnTo>
                    <a:pt x="2045" y="1406"/>
                  </a:lnTo>
                  <a:lnTo>
                    <a:pt x="2046" y="1414"/>
                  </a:lnTo>
                  <a:lnTo>
                    <a:pt x="2049" y="1423"/>
                  </a:lnTo>
                  <a:lnTo>
                    <a:pt x="2049" y="1431"/>
                  </a:lnTo>
                  <a:lnTo>
                    <a:pt x="2049" y="1438"/>
                  </a:lnTo>
                  <a:lnTo>
                    <a:pt x="2049" y="1445"/>
                  </a:lnTo>
                  <a:lnTo>
                    <a:pt x="2049" y="1453"/>
                  </a:lnTo>
                  <a:lnTo>
                    <a:pt x="2046" y="1460"/>
                  </a:lnTo>
                  <a:lnTo>
                    <a:pt x="2046" y="1467"/>
                  </a:lnTo>
                  <a:lnTo>
                    <a:pt x="2045" y="1473"/>
                  </a:lnTo>
                  <a:lnTo>
                    <a:pt x="2043" y="1481"/>
                  </a:lnTo>
                  <a:lnTo>
                    <a:pt x="2040" y="1487"/>
                  </a:lnTo>
                  <a:lnTo>
                    <a:pt x="2038" y="1493"/>
                  </a:lnTo>
                  <a:lnTo>
                    <a:pt x="2035" y="1499"/>
                  </a:lnTo>
                  <a:lnTo>
                    <a:pt x="2032" y="1505"/>
                  </a:lnTo>
                  <a:lnTo>
                    <a:pt x="2029" y="1511"/>
                  </a:lnTo>
                  <a:lnTo>
                    <a:pt x="2025" y="1516"/>
                  </a:lnTo>
                  <a:lnTo>
                    <a:pt x="2020" y="1522"/>
                  </a:lnTo>
                  <a:lnTo>
                    <a:pt x="2017" y="1529"/>
                  </a:lnTo>
                  <a:lnTo>
                    <a:pt x="2012" y="1534"/>
                  </a:lnTo>
                  <a:lnTo>
                    <a:pt x="2008" y="1540"/>
                  </a:lnTo>
                  <a:lnTo>
                    <a:pt x="2002" y="1545"/>
                  </a:lnTo>
                  <a:lnTo>
                    <a:pt x="1998" y="1550"/>
                  </a:lnTo>
                  <a:lnTo>
                    <a:pt x="1992" y="1556"/>
                  </a:lnTo>
                  <a:lnTo>
                    <a:pt x="1987" y="1562"/>
                  </a:lnTo>
                  <a:lnTo>
                    <a:pt x="1982" y="1567"/>
                  </a:lnTo>
                  <a:lnTo>
                    <a:pt x="1977" y="1573"/>
                  </a:lnTo>
                  <a:lnTo>
                    <a:pt x="1970" y="1577"/>
                  </a:lnTo>
                  <a:lnTo>
                    <a:pt x="1964" y="1582"/>
                  </a:lnTo>
                  <a:lnTo>
                    <a:pt x="1958" y="1588"/>
                  </a:lnTo>
                  <a:lnTo>
                    <a:pt x="1953" y="1594"/>
                  </a:lnTo>
                  <a:lnTo>
                    <a:pt x="1946" y="1597"/>
                  </a:lnTo>
                  <a:lnTo>
                    <a:pt x="1939" y="1603"/>
                  </a:lnTo>
                  <a:lnTo>
                    <a:pt x="1933" y="1608"/>
                  </a:lnTo>
                  <a:lnTo>
                    <a:pt x="1926" y="1614"/>
                  </a:lnTo>
                  <a:lnTo>
                    <a:pt x="1919" y="1618"/>
                  </a:lnTo>
                  <a:lnTo>
                    <a:pt x="1912" y="1624"/>
                  </a:lnTo>
                  <a:lnTo>
                    <a:pt x="1906" y="1629"/>
                  </a:lnTo>
                  <a:lnTo>
                    <a:pt x="1899" y="1635"/>
                  </a:lnTo>
                  <a:lnTo>
                    <a:pt x="1892" y="1639"/>
                  </a:lnTo>
                  <a:lnTo>
                    <a:pt x="1885" y="1645"/>
                  </a:lnTo>
                  <a:lnTo>
                    <a:pt x="1879" y="1651"/>
                  </a:lnTo>
                  <a:lnTo>
                    <a:pt x="1872" y="1657"/>
                  </a:lnTo>
                  <a:lnTo>
                    <a:pt x="1865" y="1663"/>
                  </a:lnTo>
                  <a:lnTo>
                    <a:pt x="1858" y="1669"/>
                  </a:lnTo>
                  <a:lnTo>
                    <a:pt x="1852" y="1673"/>
                  </a:lnTo>
                  <a:lnTo>
                    <a:pt x="1845" y="1680"/>
                  </a:lnTo>
                  <a:lnTo>
                    <a:pt x="1839" y="1686"/>
                  </a:lnTo>
                  <a:lnTo>
                    <a:pt x="1832" y="1692"/>
                  </a:lnTo>
                  <a:lnTo>
                    <a:pt x="1825" y="1699"/>
                  </a:lnTo>
                  <a:lnTo>
                    <a:pt x="1819" y="1705"/>
                  </a:lnTo>
                  <a:lnTo>
                    <a:pt x="1813" y="1712"/>
                  </a:lnTo>
                  <a:lnTo>
                    <a:pt x="1807" y="1719"/>
                  </a:lnTo>
                  <a:lnTo>
                    <a:pt x="1801" y="1725"/>
                  </a:lnTo>
                  <a:lnTo>
                    <a:pt x="1796" y="1733"/>
                  </a:lnTo>
                  <a:lnTo>
                    <a:pt x="1790" y="1740"/>
                  </a:lnTo>
                  <a:lnTo>
                    <a:pt x="1785" y="1748"/>
                  </a:lnTo>
                  <a:lnTo>
                    <a:pt x="1780" y="1755"/>
                  </a:lnTo>
                  <a:lnTo>
                    <a:pt x="1776" y="1764"/>
                  </a:lnTo>
                  <a:lnTo>
                    <a:pt x="1768" y="1771"/>
                  </a:lnTo>
                  <a:lnTo>
                    <a:pt x="1759" y="1779"/>
                  </a:lnTo>
                  <a:lnTo>
                    <a:pt x="1752" y="1785"/>
                  </a:lnTo>
                  <a:lnTo>
                    <a:pt x="1744" y="1792"/>
                  </a:lnTo>
                  <a:lnTo>
                    <a:pt x="1737" y="1799"/>
                  </a:lnTo>
                  <a:lnTo>
                    <a:pt x="1730" y="1805"/>
                  </a:lnTo>
                  <a:lnTo>
                    <a:pt x="1723" y="1810"/>
                  </a:lnTo>
                  <a:lnTo>
                    <a:pt x="1716" y="1818"/>
                  </a:lnTo>
                  <a:lnTo>
                    <a:pt x="1709" y="1822"/>
                  </a:lnTo>
                  <a:lnTo>
                    <a:pt x="1702" y="1827"/>
                  </a:lnTo>
                  <a:lnTo>
                    <a:pt x="1694" y="1833"/>
                  </a:lnTo>
                  <a:lnTo>
                    <a:pt x="1688" y="1839"/>
                  </a:lnTo>
                  <a:lnTo>
                    <a:pt x="1681" y="1843"/>
                  </a:lnTo>
                  <a:lnTo>
                    <a:pt x="1675" y="1847"/>
                  </a:lnTo>
                  <a:lnTo>
                    <a:pt x="1668" y="1851"/>
                  </a:lnTo>
                  <a:lnTo>
                    <a:pt x="1661" y="1856"/>
                  </a:lnTo>
                  <a:lnTo>
                    <a:pt x="1654" y="1860"/>
                  </a:lnTo>
                  <a:lnTo>
                    <a:pt x="1648" y="1863"/>
                  </a:lnTo>
                  <a:lnTo>
                    <a:pt x="1641" y="1867"/>
                  </a:lnTo>
                  <a:lnTo>
                    <a:pt x="1634" y="1870"/>
                  </a:lnTo>
                  <a:lnTo>
                    <a:pt x="1628" y="1874"/>
                  </a:lnTo>
                  <a:lnTo>
                    <a:pt x="1621" y="1876"/>
                  </a:lnTo>
                  <a:lnTo>
                    <a:pt x="1615" y="1880"/>
                  </a:lnTo>
                  <a:lnTo>
                    <a:pt x="1608" y="1883"/>
                  </a:lnTo>
                  <a:lnTo>
                    <a:pt x="1601" y="1885"/>
                  </a:lnTo>
                  <a:lnTo>
                    <a:pt x="1595" y="1887"/>
                  </a:lnTo>
                  <a:lnTo>
                    <a:pt x="1588" y="1889"/>
                  </a:lnTo>
                  <a:lnTo>
                    <a:pt x="1583" y="1892"/>
                  </a:lnTo>
                  <a:lnTo>
                    <a:pt x="1575" y="1894"/>
                  </a:lnTo>
                  <a:lnTo>
                    <a:pt x="1568" y="1896"/>
                  </a:lnTo>
                  <a:lnTo>
                    <a:pt x="1563" y="1898"/>
                  </a:lnTo>
                  <a:lnTo>
                    <a:pt x="1556" y="1901"/>
                  </a:lnTo>
                  <a:lnTo>
                    <a:pt x="1549" y="1901"/>
                  </a:lnTo>
                  <a:lnTo>
                    <a:pt x="1542" y="1903"/>
                  </a:lnTo>
                  <a:lnTo>
                    <a:pt x="1534" y="1903"/>
                  </a:lnTo>
                  <a:lnTo>
                    <a:pt x="1527" y="1904"/>
                  </a:lnTo>
                  <a:lnTo>
                    <a:pt x="1520" y="1905"/>
                  </a:lnTo>
                  <a:lnTo>
                    <a:pt x="1513" y="1907"/>
                  </a:lnTo>
                  <a:lnTo>
                    <a:pt x="1506" y="1908"/>
                  </a:lnTo>
                  <a:lnTo>
                    <a:pt x="1499" y="1909"/>
                  </a:lnTo>
                  <a:lnTo>
                    <a:pt x="1491" y="1909"/>
                  </a:lnTo>
                  <a:lnTo>
                    <a:pt x="1484" y="1910"/>
                  </a:lnTo>
                  <a:lnTo>
                    <a:pt x="1477" y="1910"/>
                  </a:lnTo>
                  <a:lnTo>
                    <a:pt x="1470" y="1912"/>
                  </a:lnTo>
                  <a:lnTo>
                    <a:pt x="1462" y="1912"/>
                  </a:lnTo>
                  <a:lnTo>
                    <a:pt x="1455" y="1914"/>
                  </a:lnTo>
                  <a:lnTo>
                    <a:pt x="1447" y="1914"/>
                  </a:lnTo>
                  <a:lnTo>
                    <a:pt x="1440" y="1915"/>
                  </a:lnTo>
                  <a:lnTo>
                    <a:pt x="1430" y="1915"/>
                  </a:lnTo>
                  <a:lnTo>
                    <a:pt x="1422" y="1916"/>
                  </a:lnTo>
                  <a:lnTo>
                    <a:pt x="1415" y="1916"/>
                  </a:lnTo>
                  <a:lnTo>
                    <a:pt x="1407" y="1916"/>
                  </a:lnTo>
                  <a:lnTo>
                    <a:pt x="1397" y="1916"/>
                  </a:lnTo>
                  <a:lnTo>
                    <a:pt x="1389" y="1917"/>
                  </a:lnTo>
                  <a:lnTo>
                    <a:pt x="1380" y="1918"/>
                  </a:lnTo>
                  <a:lnTo>
                    <a:pt x="1372" y="1918"/>
                  </a:lnTo>
                  <a:lnTo>
                    <a:pt x="1362" y="1918"/>
                  </a:lnTo>
                  <a:lnTo>
                    <a:pt x="1353" y="1919"/>
                  </a:lnTo>
                  <a:lnTo>
                    <a:pt x="1344" y="1919"/>
                  </a:lnTo>
                  <a:lnTo>
                    <a:pt x="1334" y="1922"/>
                  </a:lnTo>
                  <a:lnTo>
                    <a:pt x="1324" y="1922"/>
                  </a:lnTo>
                  <a:lnTo>
                    <a:pt x="1314" y="1923"/>
                  </a:lnTo>
                  <a:lnTo>
                    <a:pt x="1305" y="1924"/>
                  </a:lnTo>
                  <a:lnTo>
                    <a:pt x="1296" y="1925"/>
                  </a:lnTo>
                  <a:lnTo>
                    <a:pt x="1286" y="1931"/>
                  </a:lnTo>
                  <a:lnTo>
                    <a:pt x="1278" y="1937"/>
                  </a:lnTo>
                  <a:lnTo>
                    <a:pt x="1270" y="1943"/>
                  </a:lnTo>
                  <a:lnTo>
                    <a:pt x="1262" y="1949"/>
                  </a:lnTo>
                  <a:lnTo>
                    <a:pt x="1252" y="1955"/>
                  </a:lnTo>
                  <a:lnTo>
                    <a:pt x="1243" y="1960"/>
                  </a:lnTo>
                  <a:lnTo>
                    <a:pt x="1234" y="1965"/>
                  </a:lnTo>
                  <a:lnTo>
                    <a:pt x="1225" y="1971"/>
                  </a:lnTo>
                  <a:lnTo>
                    <a:pt x="1215" y="1976"/>
                  </a:lnTo>
                  <a:lnTo>
                    <a:pt x="1205" y="1980"/>
                  </a:lnTo>
                  <a:lnTo>
                    <a:pt x="1196" y="1986"/>
                  </a:lnTo>
                  <a:lnTo>
                    <a:pt x="1187" y="1991"/>
                  </a:lnTo>
                  <a:lnTo>
                    <a:pt x="1176" y="1996"/>
                  </a:lnTo>
                  <a:lnTo>
                    <a:pt x="1167" y="1999"/>
                  </a:lnTo>
                  <a:lnTo>
                    <a:pt x="1155" y="2004"/>
                  </a:lnTo>
                  <a:lnTo>
                    <a:pt x="1146" y="2010"/>
                  </a:lnTo>
                  <a:lnTo>
                    <a:pt x="1135" y="2013"/>
                  </a:lnTo>
                  <a:lnTo>
                    <a:pt x="1123" y="2017"/>
                  </a:lnTo>
                  <a:lnTo>
                    <a:pt x="1113" y="2020"/>
                  </a:lnTo>
                  <a:lnTo>
                    <a:pt x="1102" y="2025"/>
                  </a:lnTo>
                  <a:lnTo>
                    <a:pt x="1091" y="2027"/>
                  </a:lnTo>
                  <a:lnTo>
                    <a:pt x="1080" y="2031"/>
                  </a:lnTo>
                  <a:lnTo>
                    <a:pt x="1070" y="2034"/>
                  </a:lnTo>
                  <a:lnTo>
                    <a:pt x="1058" y="2038"/>
                  </a:lnTo>
                  <a:lnTo>
                    <a:pt x="1046" y="2040"/>
                  </a:lnTo>
                  <a:lnTo>
                    <a:pt x="1036" y="2044"/>
                  </a:lnTo>
                  <a:lnTo>
                    <a:pt x="1024" y="2046"/>
                  </a:lnTo>
                  <a:lnTo>
                    <a:pt x="1012" y="2049"/>
                  </a:lnTo>
                  <a:lnTo>
                    <a:pt x="1000" y="2052"/>
                  </a:lnTo>
                  <a:lnTo>
                    <a:pt x="989" y="2053"/>
                  </a:lnTo>
                  <a:lnTo>
                    <a:pt x="977" y="2055"/>
                  </a:lnTo>
                  <a:lnTo>
                    <a:pt x="965" y="2059"/>
                  </a:lnTo>
                  <a:lnTo>
                    <a:pt x="954" y="2060"/>
                  </a:lnTo>
                  <a:lnTo>
                    <a:pt x="941" y="2061"/>
                  </a:lnTo>
                  <a:lnTo>
                    <a:pt x="929" y="2064"/>
                  </a:lnTo>
                  <a:lnTo>
                    <a:pt x="917" y="2065"/>
                  </a:lnTo>
                  <a:lnTo>
                    <a:pt x="904" y="2065"/>
                  </a:lnTo>
                  <a:lnTo>
                    <a:pt x="893" y="2067"/>
                  </a:lnTo>
                  <a:lnTo>
                    <a:pt x="881" y="2067"/>
                  </a:lnTo>
                  <a:lnTo>
                    <a:pt x="869" y="2069"/>
                  </a:lnTo>
                  <a:lnTo>
                    <a:pt x="856" y="2069"/>
                  </a:lnTo>
                  <a:lnTo>
                    <a:pt x="845" y="2069"/>
                  </a:lnTo>
                  <a:lnTo>
                    <a:pt x="832" y="2069"/>
                  </a:lnTo>
                  <a:lnTo>
                    <a:pt x="820" y="2071"/>
                  </a:lnTo>
                  <a:lnTo>
                    <a:pt x="808" y="2069"/>
                  </a:lnTo>
                  <a:lnTo>
                    <a:pt x="797" y="2069"/>
                  </a:lnTo>
                  <a:lnTo>
                    <a:pt x="784" y="2069"/>
                  </a:lnTo>
                  <a:lnTo>
                    <a:pt x="772" y="2069"/>
                  </a:lnTo>
                  <a:lnTo>
                    <a:pt x="759" y="2068"/>
                  </a:lnTo>
                  <a:lnTo>
                    <a:pt x="748" y="2067"/>
                  </a:lnTo>
                  <a:lnTo>
                    <a:pt x="736" y="2067"/>
                  </a:lnTo>
                  <a:lnTo>
                    <a:pt x="724" y="2066"/>
                  </a:lnTo>
                  <a:lnTo>
                    <a:pt x="711" y="2065"/>
                  </a:lnTo>
                  <a:lnTo>
                    <a:pt x="700" y="2064"/>
                  </a:lnTo>
                  <a:lnTo>
                    <a:pt x="688" y="2061"/>
                  </a:lnTo>
                  <a:lnTo>
                    <a:pt x="677" y="2061"/>
                  </a:lnTo>
                  <a:lnTo>
                    <a:pt x="664" y="2059"/>
                  </a:lnTo>
                  <a:lnTo>
                    <a:pt x="653" y="2057"/>
                  </a:lnTo>
                  <a:lnTo>
                    <a:pt x="641" y="2054"/>
                  </a:lnTo>
                  <a:lnTo>
                    <a:pt x="630" y="2052"/>
                  </a:lnTo>
                  <a:lnTo>
                    <a:pt x="619" y="2049"/>
                  </a:lnTo>
                  <a:lnTo>
                    <a:pt x="608" y="2046"/>
                  </a:lnTo>
                  <a:lnTo>
                    <a:pt x="598" y="2044"/>
                  </a:lnTo>
                  <a:lnTo>
                    <a:pt x="586" y="2041"/>
                  </a:lnTo>
                  <a:lnTo>
                    <a:pt x="580" y="2039"/>
                  </a:lnTo>
                  <a:lnTo>
                    <a:pt x="575" y="2038"/>
                  </a:lnTo>
                  <a:lnTo>
                    <a:pt x="570" y="2037"/>
                  </a:lnTo>
                  <a:lnTo>
                    <a:pt x="565" y="2034"/>
                  </a:lnTo>
                  <a:lnTo>
                    <a:pt x="558" y="2032"/>
                  </a:lnTo>
                  <a:lnTo>
                    <a:pt x="552" y="2031"/>
                  </a:lnTo>
                  <a:lnTo>
                    <a:pt x="546" y="2030"/>
                  </a:lnTo>
                  <a:lnTo>
                    <a:pt x="540" y="2028"/>
                  </a:lnTo>
                  <a:lnTo>
                    <a:pt x="534" y="2026"/>
                  </a:lnTo>
                  <a:lnTo>
                    <a:pt x="527" y="2024"/>
                  </a:lnTo>
                  <a:lnTo>
                    <a:pt x="520" y="2021"/>
                  </a:lnTo>
                  <a:lnTo>
                    <a:pt x="516" y="2020"/>
                  </a:lnTo>
                  <a:lnTo>
                    <a:pt x="509" y="2018"/>
                  </a:lnTo>
                  <a:lnTo>
                    <a:pt x="502" y="2017"/>
                  </a:lnTo>
                  <a:lnTo>
                    <a:pt x="496" y="2014"/>
                  </a:lnTo>
                  <a:lnTo>
                    <a:pt x="490" y="2013"/>
                  </a:lnTo>
                  <a:lnTo>
                    <a:pt x="482" y="2010"/>
                  </a:lnTo>
                  <a:lnTo>
                    <a:pt x="475" y="2007"/>
                  </a:lnTo>
                  <a:lnTo>
                    <a:pt x="468" y="2005"/>
                  </a:lnTo>
                  <a:lnTo>
                    <a:pt x="461" y="2003"/>
                  </a:lnTo>
                  <a:lnTo>
                    <a:pt x="454" y="2001"/>
                  </a:lnTo>
                  <a:lnTo>
                    <a:pt x="448" y="1999"/>
                  </a:lnTo>
                  <a:lnTo>
                    <a:pt x="440" y="1997"/>
                  </a:lnTo>
                  <a:lnTo>
                    <a:pt x="434" y="1994"/>
                  </a:lnTo>
                  <a:lnTo>
                    <a:pt x="427" y="1991"/>
                  </a:lnTo>
                  <a:lnTo>
                    <a:pt x="418" y="1990"/>
                  </a:lnTo>
                  <a:lnTo>
                    <a:pt x="411" y="1986"/>
                  </a:lnTo>
                  <a:lnTo>
                    <a:pt x="406" y="1984"/>
                  </a:lnTo>
                  <a:lnTo>
                    <a:pt x="397" y="1982"/>
                  </a:lnTo>
                  <a:lnTo>
                    <a:pt x="390" y="1979"/>
                  </a:lnTo>
                  <a:lnTo>
                    <a:pt x="383" y="1977"/>
                  </a:lnTo>
                  <a:lnTo>
                    <a:pt x="376" y="1975"/>
                  </a:lnTo>
                  <a:lnTo>
                    <a:pt x="369" y="1972"/>
                  </a:lnTo>
                  <a:lnTo>
                    <a:pt x="362" y="1969"/>
                  </a:lnTo>
                  <a:lnTo>
                    <a:pt x="355" y="1966"/>
                  </a:lnTo>
                  <a:lnTo>
                    <a:pt x="348" y="1964"/>
                  </a:lnTo>
                  <a:lnTo>
                    <a:pt x="341" y="1960"/>
                  </a:lnTo>
                  <a:lnTo>
                    <a:pt x="334" y="1958"/>
                  </a:lnTo>
                  <a:lnTo>
                    <a:pt x="327" y="1955"/>
                  </a:lnTo>
                  <a:lnTo>
                    <a:pt x="320" y="1952"/>
                  </a:lnTo>
                  <a:lnTo>
                    <a:pt x="313" y="1949"/>
                  </a:lnTo>
                  <a:lnTo>
                    <a:pt x="307" y="1946"/>
                  </a:lnTo>
                  <a:lnTo>
                    <a:pt x="300" y="1943"/>
                  </a:lnTo>
                  <a:lnTo>
                    <a:pt x="293" y="1942"/>
                  </a:lnTo>
                  <a:lnTo>
                    <a:pt x="287" y="1937"/>
                  </a:lnTo>
                  <a:lnTo>
                    <a:pt x="280" y="1935"/>
                  </a:lnTo>
                  <a:lnTo>
                    <a:pt x="274" y="1931"/>
                  </a:lnTo>
                  <a:lnTo>
                    <a:pt x="269" y="1930"/>
                  </a:lnTo>
                  <a:lnTo>
                    <a:pt x="262" y="1925"/>
                  </a:lnTo>
                  <a:lnTo>
                    <a:pt x="255" y="1923"/>
                  </a:lnTo>
                  <a:lnTo>
                    <a:pt x="249" y="1919"/>
                  </a:lnTo>
                  <a:lnTo>
                    <a:pt x="244" y="1916"/>
                  </a:lnTo>
                  <a:lnTo>
                    <a:pt x="237" y="1912"/>
                  </a:lnTo>
                  <a:lnTo>
                    <a:pt x="232" y="1910"/>
                  </a:lnTo>
                  <a:lnTo>
                    <a:pt x="226" y="1907"/>
                  </a:lnTo>
                  <a:lnTo>
                    <a:pt x="222" y="1904"/>
                  </a:lnTo>
                  <a:lnTo>
                    <a:pt x="216" y="1901"/>
                  </a:lnTo>
                  <a:lnTo>
                    <a:pt x="211" y="1897"/>
                  </a:lnTo>
                  <a:lnTo>
                    <a:pt x="207" y="1894"/>
                  </a:lnTo>
                  <a:lnTo>
                    <a:pt x="202" y="1891"/>
                  </a:lnTo>
                  <a:lnTo>
                    <a:pt x="197" y="1887"/>
                  </a:lnTo>
                  <a:lnTo>
                    <a:pt x="192" y="1884"/>
                  </a:lnTo>
                  <a:lnTo>
                    <a:pt x="189" y="1881"/>
                  </a:lnTo>
                  <a:lnTo>
                    <a:pt x="185" y="1878"/>
                  </a:lnTo>
                  <a:lnTo>
                    <a:pt x="173" y="1871"/>
                  </a:lnTo>
                  <a:lnTo>
                    <a:pt x="162" y="1864"/>
                  </a:lnTo>
                  <a:lnTo>
                    <a:pt x="150" y="1856"/>
                  </a:lnTo>
                  <a:lnTo>
                    <a:pt x="141" y="1848"/>
                  </a:lnTo>
                  <a:lnTo>
                    <a:pt x="132" y="1841"/>
                  </a:lnTo>
                  <a:lnTo>
                    <a:pt x="122" y="1833"/>
                  </a:lnTo>
                  <a:lnTo>
                    <a:pt x="114" y="1825"/>
                  </a:lnTo>
                  <a:lnTo>
                    <a:pt x="106" y="1818"/>
                  </a:lnTo>
                  <a:lnTo>
                    <a:pt x="96" y="1808"/>
                  </a:lnTo>
                  <a:lnTo>
                    <a:pt x="89" y="1800"/>
                  </a:lnTo>
                  <a:lnTo>
                    <a:pt x="81" y="1791"/>
                  </a:lnTo>
                  <a:lnTo>
                    <a:pt x="75" y="1782"/>
                  </a:lnTo>
                  <a:lnTo>
                    <a:pt x="68" y="1773"/>
                  </a:lnTo>
                  <a:lnTo>
                    <a:pt x="62" y="1764"/>
                  </a:lnTo>
                  <a:lnTo>
                    <a:pt x="57" y="1753"/>
                  </a:lnTo>
                  <a:lnTo>
                    <a:pt x="52" y="1745"/>
                  </a:lnTo>
                  <a:lnTo>
                    <a:pt x="46" y="1734"/>
                  </a:lnTo>
                  <a:lnTo>
                    <a:pt x="41" y="1725"/>
                  </a:lnTo>
                  <a:lnTo>
                    <a:pt x="37" y="1714"/>
                  </a:lnTo>
                  <a:lnTo>
                    <a:pt x="32" y="1705"/>
                  </a:lnTo>
                  <a:lnTo>
                    <a:pt x="27" y="1694"/>
                  </a:lnTo>
                  <a:lnTo>
                    <a:pt x="25" y="1685"/>
                  </a:lnTo>
                  <a:lnTo>
                    <a:pt x="21" y="1675"/>
                  </a:lnTo>
                  <a:lnTo>
                    <a:pt x="19" y="1665"/>
                  </a:lnTo>
                  <a:lnTo>
                    <a:pt x="16" y="1653"/>
                  </a:lnTo>
                  <a:lnTo>
                    <a:pt x="13" y="1643"/>
                  </a:lnTo>
                  <a:lnTo>
                    <a:pt x="11" y="1632"/>
                  </a:lnTo>
                  <a:lnTo>
                    <a:pt x="9" y="1622"/>
                  </a:lnTo>
                  <a:lnTo>
                    <a:pt x="6" y="1611"/>
                  </a:lnTo>
                  <a:lnTo>
                    <a:pt x="5" y="1601"/>
                  </a:lnTo>
                  <a:lnTo>
                    <a:pt x="4" y="1589"/>
                  </a:lnTo>
                  <a:lnTo>
                    <a:pt x="4" y="1580"/>
                  </a:lnTo>
                  <a:lnTo>
                    <a:pt x="3" y="1568"/>
                  </a:lnTo>
                  <a:lnTo>
                    <a:pt x="2" y="1556"/>
                  </a:lnTo>
                  <a:lnTo>
                    <a:pt x="0" y="1546"/>
                  </a:lnTo>
                  <a:lnTo>
                    <a:pt x="0" y="1535"/>
                  </a:lnTo>
                  <a:lnTo>
                    <a:pt x="0" y="1523"/>
                  </a:lnTo>
                  <a:lnTo>
                    <a:pt x="0" y="1512"/>
                  </a:lnTo>
                  <a:lnTo>
                    <a:pt x="2" y="1501"/>
                  </a:lnTo>
                  <a:lnTo>
                    <a:pt x="3" y="1491"/>
                  </a:lnTo>
                  <a:lnTo>
                    <a:pt x="3" y="1479"/>
                  </a:lnTo>
                  <a:lnTo>
                    <a:pt x="4" y="1467"/>
                  </a:lnTo>
                  <a:lnTo>
                    <a:pt x="4" y="1456"/>
                  </a:lnTo>
                  <a:lnTo>
                    <a:pt x="6" y="1445"/>
                  </a:lnTo>
                  <a:lnTo>
                    <a:pt x="7" y="1434"/>
                  </a:lnTo>
                  <a:lnTo>
                    <a:pt x="9" y="1423"/>
                  </a:lnTo>
                  <a:lnTo>
                    <a:pt x="11" y="1412"/>
                  </a:lnTo>
                  <a:lnTo>
                    <a:pt x="13" y="1402"/>
                  </a:lnTo>
                  <a:lnTo>
                    <a:pt x="14" y="1390"/>
                  </a:lnTo>
                  <a:lnTo>
                    <a:pt x="16" y="1379"/>
                  </a:lnTo>
                  <a:lnTo>
                    <a:pt x="18" y="1369"/>
                  </a:lnTo>
                  <a:lnTo>
                    <a:pt x="20" y="1357"/>
                  </a:lnTo>
                  <a:lnTo>
                    <a:pt x="23" y="1347"/>
                  </a:lnTo>
                  <a:lnTo>
                    <a:pt x="25" y="1336"/>
                  </a:lnTo>
                  <a:lnTo>
                    <a:pt x="27" y="1324"/>
                  </a:lnTo>
                  <a:lnTo>
                    <a:pt x="31" y="1315"/>
                  </a:lnTo>
                  <a:lnTo>
                    <a:pt x="33" y="1303"/>
                  </a:lnTo>
                  <a:lnTo>
                    <a:pt x="36" y="1294"/>
                  </a:lnTo>
                  <a:lnTo>
                    <a:pt x="38" y="1283"/>
                  </a:lnTo>
                  <a:lnTo>
                    <a:pt x="41" y="1273"/>
                  </a:lnTo>
                  <a:lnTo>
                    <a:pt x="43" y="1262"/>
                  </a:lnTo>
                  <a:lnTo>
                    <a:pt x="46" y="1253"/>
                  </a:lnTo>
                  <a:lnTo>
                    <a:pt x="48" y="1242"/>
                  </a:lnTo>
                  <a:lnTo>
                    <a:pt x="53" y="1234"/>
                  </a:lnTo>
                  <a:lnTo>
                    <a:pt x="54" y="1225"/>
                  </a:lnTo>
                  <a:lnTo>
                    <a:pt x="58" y="1217"/>
                  </a:lnTo>
                  <a:lnTo>
                    <a:pt x="61" y="1207"/>
                  </a:lnTo>
                  <a:lnTo>
                    <a:pt x="66" y="1199"/>
                  </a:lnTo>
                  <a:lnTo>
                    <a:pt x="68" y="1191"/>
                  </a:lnTo>
                  <a:lnTo>
                    <a:pt x="72" y="1181"/>
                  </a:lnTo>
                  <a:lnTo>
                    <a:pt x="77" y="1173"/>
                  </a:lnTo>
                  <a:lnTo>
                    <a:pt x="81" y="1165"/>
                  </a:lnTo>
                  <a:lnTo>
                    <a:pt x="86" y="1156"/>
                  </a:lnTo>
                  <a:lnTo>
                    <a:pt x="89" y="1146"/>
                  </a:lnTo>
                  <a:lnTo>
                    <a:pt x="94" y="1138"/>
                  </a:lnTo>
                  <a:lnTo>
                    <a:pt x="99" y="1129"/>
                  </a:lnTo>
                  <a:lnTo>
                    <a:pt x="103" y="1120"/>
                  </a:lnTo>
                  <a:lnTo>
                    <a:pt x="109" y="1112"/>
                  </a:lnTo>
                  <a:lnTo>
                    <a:pt x="114" y="1103"/>
                  </a:lnTo>
                  <a:lnTo>
                    <a:pt x="120" y="1095"/>
                  </a:lnTo>
                  <a:lnTo>
                    <a:pt x="126" y="1085"/>
                  </a:lnTo>
                  <a:lnTo>
                    <a:pt x="132" y="1076"/>
                  </a:lnTo>
                  <a:lnTo>
                    <a:pt x="136" y="1068"/>
                  </a:lnTo>
                  <a:lnTo>
                    <a:pt x="143" y="1058"/>
                  </a:lnTo>
                  <a:lnTo>
                    <a:pt x="148" y="1050"/>
                  </a:lnTo>
                  <a:lnTo>
                    <a:pt x="155" y="1041"/>
                  </a:lnTo>
                  <a:lnTo>
                    <a:pt x="161" y="1033"/>
                  </a:lnTo>
                  <a:lnTo>
                    <a:pt x="168" y="1023"/>
                  </a:lnTo>
                  <a:lnTo>
                    <a:pt x="174" y="1015"/>
                  </a:lnTo>
                  <a:lnTo>
                    <a:pt x="180" y="1006"/>
                  </a:lnTo>
                  <a:lnTo>
                    <a:pt x="187" y="997"/>
                  </a:lnTo>
                  <a:lnTo>
                    <a:pt x="194" y="988"/>
                  </a:lnTo>
                  <a:lnTo>
                    <a:pt x="201" y="980"/>
                  </a:lnTo>
                  <a:lnTo>
                    <a:pt x="208" y="972"/>
                  </a:lnTo>
                  <a:lnTo>
                    <a:pt x="215" y="963"/>
                  </a:lnTo>
                  <a:lnTo>
                    <a:pt x="223" y="956"/>
                  </a:lnTo>
                  <a:lnTo>
                    <a:pt x="230" y="947"/>
                  </a:lnTo>
                  <a:lnTo>
                    <a:pt x="237" y="940"/>
                  </a:lnTo>
                  <a:lnTo>
                    <a:pt x="244" y="932"/>
                  </a:lnTo>
                  <a:lnTo>
                    <a:pt x="252" y="925"/>
                  </a:lnTo>
                  <a:lnTo>
                    <a:pt x="259" y="915"/>
                  </a:lnTo>
                  <a:lnTo>
                    <a:pt x="267" y="908"/>
                  </a:lnTo>
                  <a:lnTo>
                    <a:pt x="274" y="901"/>
                  </a:lnTo>
                  <a:lnTo>
                    <a:pt x="284" y="894"/>
                  </a:lnTo>
                  <a:lnTo>
                    <a:pt x="291" y="886"/>
                  </a:lnTo>
                  <a:lnTo>
                    <a:pt x="299" y="879"/>
                  </a:lnTo>
                  <a:lnTo>
                    <a:pt x="307" y="872"/>
                  </a:lnTo>
                  <a:lnTo>
                    <a:pt x="315" y="866"/>
                  </a:lnTo>
                  <a:lnTo>
                    <a:pt x="324" y="859"/>
                  </a:lnTo>
                  <a:lnTo>
                    <a:pt x="332" y="852"/>
                  </a:lnTo>
                  <a:lnTo>
                    <a:pt x="341" y="847"/>
                  </a:lnTo>
                  <a:lnTo>
                    <a:pt x="349" y="842"/>
                  </a:lnTo>
                  <a:lnTo>
                    <a:pt x="358" y="835"/>
                  </a:lnTo>
                  <a:lnTo>
                    <a:pt x="367" y="830"/>
                  </a:lnTo>
                  <a:lnTo>
                    <a:pt x="375" y="824"/>
                  </a:lnTo>
                  <a:lnTo>
                    <a:pt x="385" y="819"/>
                  </a:lnTo>
                  <a:lnTo>
                    <a:pt x="393" y="813"/>
                  </a:lnTo>
                  <a:lnTo>
                    <a:pt x="401" y="809"/>
                  </a:lnTo>
                  <a:lnTo>
                    <a:pt x="410" y="804"/>
                  </a:lnTo>
                  <a:lnTo>
                    <a:pt x="418" y="801"/>
                  </a:lnTo>
                  <a:lnTo>
                    <a:pt x="428" y="796"/>
                  </a:lnTo>
                  <a:lnTo>
                    <a:pt x="436" y="792"/>
                  </a:lnTo>
                  <a:lnTo>
                    <a:pt x="445" y="789"/>
                  </a:lnTo>
                  <a:lnTo>
                    <a:pt x="455" y="785"/>
                  </a:lnTo>
                  <a:lnTo>
                    <a:pt x="463" y="783"/>
                  </a:lnTo>
                  <a:lnTo>
                    <a:pt x="472" y="780"/>
                  </a:lnTo>
                  <a:lnTo>
                    <a:pt x="482" y="777"/>
                  </a:lnTo>
                  <a:lnTo>
                    <a:pt x="492" y="775"/>
                  </a:lnTo>
                  <a:lnTo>
                    <a:pt x="498" y="771"/>
                  </a:lnTo>
                  <a:lnTo>
                    <a:pt x="504" y="767"/>
                  </a:lnTo>
                  <a:lnTo>
                    <a:pt x="510" y="762"/>
                  </a:lnTo>
                  <a:lnTo>
                    <a:pt x="517" y="758"/>
                  </a:lnTo>
                  <a:lnTo>
                    <a:pt x="522" y="754"/>
                  </a:lnTo>
                  <a:lnTo>
                    <a:pt x="527" y="750"/>
                  </a:lnTo>
                  <a:lnTo>
                    <a:pt x="532" y="747"/>
                  </a:lnTo>
                  <a:lnTo>
                    <a:pt x="538" y="742"/>
                  </a:lnTo>
                  <a:lnTo>
                    <a:pt x="541" y="739"/>
                  </a:lnTo>
                  <a:lnTo>
                    <a:pt x="546" y="734"/>
                  </a:lnTo>
                  <a:lnTo>
                    <a:pt x="550" y="729"/>
                  </a:lnTo>
                  <a:lnTo>
                    <a:pt x="553" y="726"/>
                  </a:lnTo>
                  <a:lnTo>
                    <a:pt x="558" y="721"/>
                  </a:lnTo>
                  <a:lnTo>
                    <a:pt x="561" y="717"/>
                  </a:lnTo>
                  <a:lnTo>
                    <a:pt x="565" y="713"/>
                  </a:lnTo>
                  <a:lnTo>
                    <a:pt x="568" y="708"/>
                  </a:lnTo>
                  <a:lnTo>
                    <a:pt x="571" y="703"/>
                  </a:lnTo>
                  <a:lnTo>
                    <a:pt x="573" y="698"/>
                  </a:lnTo>
                  <a:lnTo>
                    <a:pt x="577" y="693"/>
                  </a:lnTo>
                  <a:lnTo>
                    <a:pt x="579" y="688"/>
                  </a:lnTo>
                  <a:lnTo>
                    <a:pt x="581" y="682"/>
                  </a:lnTo>
                  <a:lnTo>
                    <a:pt x="585" y="678"/>
                  </a:lnTo>
                  <a:lnTo>
                    <a:pt x="586" y="673"/>
                  </a:lnTo>
                  <a:lnTo>
                    <a:pt x="589" y="667"/>
                  </a:lnTo>
                  <a:lnTo>
                    <a:pt x="592" y="661"/>
                  </a:lnTo>
                  <a:lnTo>
                    <a:pt x="594" y="655"/>
                  </a:lnTo>
                  <a:lnTo>
                    <a:pt x="596" y="649"/>
                  </a:lnTo>
                  <a:lnTo>
                    <a:pt x="599" y="644"/>
                  </a:lnTo>
                  <a:lnTo>
                    <a:pt x="601" y="638"/>
                  </a:lnTo>
                  <a:lnTo>
                    <a:pt x="604" y="632"/>
                  </a:lnTo>
                  <a:lnTo>
                    <a:pt x="606" y="625"/>
                  </a:lnTo>
                  <a:lnTo>
                    <a:pt x="609" y="619"/>
                  </a:lnTo>
                  <a:lnTo>
                    <a:pt x="612" y="610"/>
                  </a:lnTo>
                  <a:lnTo>
                    <a:pt x="615" y="599"/>
                  </a:lnTo>
                  <a:lnTo>
                    <a:pt x="618" y="591"/>
                  </a:lnTo>
                  <a:lnTo>
                    <a:pt x="622" y="582"/>
                  </a:lnTo>
                  <a:lnTo>
                    <a:pt x="626" y="573"/>
                  </a:lnTo>
                  <a:lnTo>
                    <a:pt x="629" y="564"/>
                  </a:lnTo>
                  <a:lnTo>
                    <a:pt x="634" y="557"/>
                  </a:lnTo>
                  <a:lnTo>
                    <a:pt x="639" y="549"/>
                  </a:lnTo>
                  <a:lnTo>
                    <a:pt x="642" y="541"/>
                  </a:lnTo>
                  <a:lnTo>
                    <a:pt x="647" y="533"/>
                  </a:lnTo>
                  <a:lnTo>
                    <a:pt x="652" y="525"/>
                  </a:lnTo>
                  <a:lnTo>
                    <a:pt x="655" y="518"/>
                  </a:lnTo>
                  <a:lnTo>
                    <a:pt x="660" y="510"/>
                  </a:lnTo>
                  <a:lnTo>
                    <a:pt x="666" y="504"/>
                  </a:lnTo>
                  <a:lnTo>
                    <a:pt x="670" y="497"/>
                  </a:lnTo>
                  <a:lnTo>
                    <a:pt x="676" y="491"/>
                  </a:lnTo>
                  <a:lnTo>
                    <a:pt x="681" y="483"/>
                  </a:lnTo>
                  <a:lnTo>
                    <a:pt x="685" y="477"/>
                  </a:lnTo>
                  <a:lnTo>
                    <a:pt x="690" y="470"/>
                  </a:lnTo>
                  <a:lnTo>
                    <a:pt x="696" y="464"/>
                  </a:lnTo>
                  <a:lnTo>
                    <a:pt x="702" y="459"/>
                  </a:lnTo>
                  <a:lnTo>
                    <a:pt x="708" y="453"/>
                  </a:lnTo>
                  <a:lnTo>
                    <a:pt x="712" y="447"/>
                  </a:lnTo>
                  <a:lnTo>
                    <a:pt x="719" y="442"/>
                  </a:lnTo>
                  <a:lnTo>
                    <a:pt x="724" y="436"/>
                  </a:lnTo>
                  <a:lnTo>
                    <a:pt x="730" y="432"/>
                  </a:lnTo>
                  <a:lnTo>
                    <a:pt x="736" y="426"/>
                  </a:lnTo>
                  <a:lnTo>
                    <a:pt x="743" y="421"/>
                  </a:lnTo>
                  <a:lnTo>
                    <a:pt x="748" y="416"/>
                  </a:lnTo>
                  <a:lnTo>
                    <a:pt x="753" y="412"/>
                  </a:lnTo>
                  <a:lnTo>
                    <a:pt x="759" y="408"/>
                  </a:lnTo>
                  <a:lnTo>
                    <a:pt x="766" y="405"/>
                  </a:lnTo>
                  <a:lnTo>
                    <a:pt x="772" y="400"/>
                  </a:lnTo>
                  <a:lnTo>
                    <a:pt x="778" y="395"/>
                  </a:lnTo>
                  <a:lnTo>
                    <a:pt x="784" y="391"/>
                  </a:lnTo>
                  <a:lnTo>
                    <a:pt x="791" y="388"/>
                  </a:lnTo>
                  <a:lnTo>
                    <a:pt x="797" y="384"/>
                  </a:lnTo>
                  <a:lnTo>
                    <a:pt x="803" y="381"/>
                  </a:lnTo>
                  <a:lnTo>
                    <a:pt x="808" y="377"/>
                  </a:lnTo>
                  <a:lnTo>
                    <a:pt x="814" y="375"/>
                  </a:lnTo>
                  <a:lnTo>
                    <a:pt x="820" y="372"/>
                  </a:lnTo>
                  <a:lnTo>
                    <a:pt x="826" y="368"/>
                  </a:lnTo>
                  <a:lnTo>
                    <a:pt x="832" y="366"/>
                  </a:lnTo>
                  <a:lnTo>
                    <a:pt x="839" y="364"/>
                  </a:lnTo>
                  <a:lnTo>
                    <a:pt x="845" y="361"/>
                  </a:lnTo>
                  <a:lnTo>
                    <a:pt x="851" y="359"/>
                  </a:lnTo>
                  <a:lnTo>
                    <a:pt x="856" y="357"/>
                  </a:lnTo>
                  <a:lnTo>
                    <a:pt x="863" y="355"/>
                  </a:lnTo>
                  <a:lnTo>
                    <a:pt x="869" y="353"/>
                  </a:lnTo>
                  <a:lnTo>
                    <a:pt x="875" y="351"/>
                  </a:lnTo>
                  <a:lnTo>
                    <a:pt x="881" y="350"/>
                  </a:lnTo>
                  <a:lnTo>
                    <a:pt x="887" y="348"/>
                  </a:lnTo>
                  <a:lnTo>
                    <a:pt x="893" y="346"/>
                  </a:lnTo>
                  <a:lnTo>
                    <a:pt x="899" y="346"/>
                  </a:lnTo>
                  <a:lnTo>
                    <a:pt x="904" y="344"/>
                  </a:lnTo>
                  <a:lnTo>
                    <a:pt x="910" y="344"/>
                  </a:lnTo>
                  <a:lnTo>
                    <a:pt x="916" y="343"/>
                  </a:lnTo>
                  <a:lnTo>
                    <a:pt x="921" y="343"/>
                  </a:lnTo>
                  <a:lnTo>
                    <a:pt x="927" y="343"/>
                  </a:lnTo>
                  <a:lnTo>
                    <a:pt x="933" y="343"/>
                  </a:lnTo>
                  <a:lnTo>
                    <a:pt x="937" y="341"/>
                  </a:lnTo>
                  <a:lnTo>
                    <a:pt x="943" y="341"/>
                  </a:lnTo>
                  <a:lnTo>
                    <a:pt x="949" y="341"/>
                  </a:lnTo>
                  <a:lnTo>
                    <a:pt x="955" y="343"/>
                  </a:lnTo>
                  <a:lnTo>
                    <a:pt x="958" y="338"/>
                  </a:lnTo>
                  <a:lnTo>
                    <a:pt x="964" y="334"/>
                  </a:lnTo>
                  <a:lnTo>
                    <a:pt x="969" y="330"/>
                  </a:lnTo>
                  <a:lnTo>
                    <a:pt x="974" y="325"/>
                  </a:lnTo>
                  <a:lnTo>
                    <a:pt x="979" y="320"/>
                  </a:lnTo>
                  <a:lnTo>
                    <a:pt x="984" y="316"/>
                  </a:lnTo>
                  <a:lnTo>
                    <a:pt x="989" y="311"/>
                  </a:lnTo>
                  <a:lnTo>
                    <a:pt x="995" y="306"/>
                  </a:lnTo>
                  <a:lnTo>
                    <a:pt x="999" y="300"/>
                  </a:lnTo>
                  <a:lnTo>
                    <a:pt x="1005" y="296"/>
                  </a:lnTo>
                  <a:lnTo>
                    <a:pt x="1010" y="290"/>
                  </a:lnTo>
                  <a:lnTo>
                    <a:pt x="1016" y="284"/>
                  </a:lnTo>
                  <a:lnTo>
                    <a:pt x="1022" y="278"/>
                  </a:lnTo>
                  <a:lnTo>
                    <a:pt x="1027" y="272"/>
                  </a:lnTo>
                  <a:lnTo>
                    <a:pt x="1032" y="266"/>
                  </a:lnTo>
                  <a:lnTo>
                    <a:pt x="1038" y="261"/>
                  </a:lnTo>
                  <a:lnTo>
                    <a:pt x="1043" y="253"/>
                  </a:lnTo>
                  <a:lnTo>
                    <a:pt x="1049" y="248"/>
                  </a:lnTo>
                  <a:lnTo>
                    <a:pt x="1053" y="241"/>
                  </a:lnTo>
                  <a:lnTo>
                    <a:pt x="1059" y="234"/>
                  </a:lnTo>
                  <a:lnTo>
                    <a:pt x="1064" y="227"/>
                  </a:lnTo>
                  <a:lnTo>
                    <a:pt x="1070" y="221"/>
                  </a:lnTo>
                  <a:lnTo>
                    <a:pt x="1075" y="214"/>
                  </a:lnTo>
                  <a:lnTo>
                    <a:pt x="1081" y="207"/>
                  </a:lnTo>
                  <a:lnTo>
                    <a:pt x="1086" y="200"/>
                  </a:lnTo>
                  <a:lnTo>
                    <a:pt x="1092" y="194"/>
                  </a:lnTo>
                  <a:lnTo>
                    <a:pt x="1098" y="186"/>
                  </a:lnTo>
                  <a:lnTo>
                    <a:pt x="1104" y="180"/>
                  </a:lnTo>
                  <a:lnTo>
                    <a:pt x="1108" y="173"/>
                  </a:lnTo>
                  <a:lnTo>
                    <a:pt x="1115" y="167"/>
                  </a:lnTo>
                  <a:lnTo>
                    <a:pt x="1120" y="160"/>
                  </a:lnTo>
                  <a:lnTo>
                    <a:pt x="1127" y="153"/>
                  </a:lnTo>
                  <a:lnTo>
                    <a:pt x="1132" y="146"/>
                  </a:lnTo>
                  <a:lnTo>
                    <a:pt x="1138" y="139"/>
                  </a:lnTo>
                  <a:lnTo>
                    <a:pt x="1143" y="133"/>
                  </a:lnTo>
                  <a:lnTo>
                    <a:pt x="1149" y="126"/>
                  </a:lnTo>
                  <a:lnTo>
                    <a:pt x="1154" y="120"/>
                  </a:lnTo>
                  <a:lnTo>
                    <a:pt x="1161" y="113"/>
                  </a:lnTo>
                  <a:lnTo>
                    <a:pt x="1166" y="107"/>
                  </a:lnTo>
                  <a:lnTo>
                    <a:pt x="1171" y="101"/>
                  </a:lnTo>
                  <a:lnTo>
                    <a:pt x="1177" y="94"/>
                  </a:lnTo>
                  <a:lnTo>
                    <a:pt x="1183" y="88"/>
                  </a:lnTo>
                  <a:lnTo>
                    <a:pt x="1189" y="82"/>
                  </a:lnTo>
                  <a:lnTo>
                    <a:pt x="1195" y="78"/>
                  </a:lnTo>
                  <a:lnTo>
                    <a:pt x="1200" y="71"/>
                  </a:lnTo>
                  <a:lnTo>
                    <a:pt x="1207" y="66"/>
                  </a:lnTo>
                  <a:lnTo>
                    <a:pt x="1211" y="60"/>
                  </a:lnTo>
                  <a:lnTo>
                    <a:pt x="1218" y="55"/>
                  </a:lnTo>
                  <a:lnTo>
                    <a:pt x="1223" y="50"/>
                  </a:lnTo>
                  <a:lnTo>
                    <a:pt x="1229" y="45"/>
                  </a:lnTo>
                  <a:lnTo>
                    <a:pt x="1235" y="40"/>
                  </a:lnTo>
                  <a:lnTo>
                    <a:pt x="1242" y="37"/>
                  </a:lnTo>
                  <a:lnTo>
                    <a:pt x="1246" y="32"/>
                  </a:lnTo>
                  <a:lnTo>
                    <a:pt x="1252" y="29"/>
                  </a:lnTo>
                  <a:lnTo>
                    <a:pt x="1258" y="25"/>
                  </a:lnTo>
                  <a:lnTo>
                    <a:pt x="1264" y="22"/>
                  </a:lnTo>
                  <a:lnTo>
                    <a:pt x="1270" y="18"/>
                  </a:lnTo>
                  <a:lnTo>
                    <a:pt x="1276" y="16"/>
                  </a:lnTo>
                  <a:lnTo>
                    <a:pt x="1282" y="13"/>
                  </a:lnTo>
                  <a:lnTo>
                    <a:pt x="1289" y="11"/>
                  </a:lnTo>
                  <a:lnTo>
                    <a:pt x="1294" y="9"/>
                  </a:lnTo>
                  <a:lnTo>
                    <a:pt x="1300" y="6"/>
                  </a:lnTo>
                  <a:lnTo>
                    <a:pt x="1306" y="5"/>
                  </a:lnTo>
                  <a:lnTo>
                    <a:pt x="1312" y="5"/>
                  </a:lnTo>
                  <a:close/>
                </a:path>
              </a:pathLst>
            </a:custGeom>
            <a:solidFill>
              <a:srgbClr val="DEF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5" name="Freeform 25"/>
            <p:cNvSpPr>
              <a:spLocks/>
            </p:cNvSpPr>
            <p:nvPr/>
          </p:nvSpPr>
          <p:spPr bwMode="auto">
            <a:xfrm>
              <a:off x="3362" y="2739"/>
              <a:ext cx="460" cy="235"/>
            </a:xfrm>
            <a:custGeom>
              <a:avLst/>
              <a:gdLst>
                <a:gd name="T0" fmla="*/ 418 w 460"/>
                <a:gd name="T1" fmla="*/ 1 h 235"/>
                <a:gd name="T2" fmla="*/ 430 w 460"/>
                <a:gd name="T3" fmla="*/ 3 h 235"/>
                <a:gd name="T4" fmla="*/ 442 w 460"/>
                <a:gd name="T5" fmla="*/ 7 h 235"/>
                <a:gd name="T6" fmla="*/ 455 w 460"/>
                <a:gd name="T7" fmla="*/ 15 h 235"/>
                <a:gd name="T8" fmla="*/ 449 w 460"/>
                <a:gd name="T9" fmla="*/ 22 h 235"/>
                <a:gd name="T10" fmla="*/ 431 w 460"/>
                <a:gd name="T11" fmla="*/ 28 h 235"/>
                <a:gd name="T12" fmla="*/ 414 w 460"/>
                <a:gd name="T13" fmla="*/ 35 h 235"/>
                <a:gd name="T14" fmla="*/ 394 w 460"/>
                <a:gd name="T15" fmla="*/ 42 h 235"/>
                <a:gd name="T16" fmla="*/ 375 w 460"/>
                <a:gd name="T17" fmla="*/ 49 h 235"/>
                <a:gd name="T18" fmla="*/ 355 w 460"/>
                <a:gd name="T19" fmla="*/ 56 h 235"/>
                <a:gd name="T20" fmla="*/ 335 w 460"/>
                <a:gd name="T21" fmla="*/ 63 h 235"/>
                <a:gd name="T22" fmla="*/ 314 w 460"/>
                <a:gd name="T23" fmla="*/ 71 h 235"/>
                <a:gd name="T24" fmla="*/ 293 w 460"/>
                <a:gd name="T25" fmla="*/ 79 h 235"/>
                <a:gd name="T26" fmla="*/ 273 w 460"/>
                <a:gd name="T27" fmla="*/ 88 h 235"/>
                <a:gd name="T28" fmla="*/ 253 w 460"/>
                <a:gd name="T29" fmla="*/ 97 h 235"/>
                <a:gd name="T30" fmla="*/ 231 w 460"/>
                <a:gd name="T31" fmla="*/ 105 h 235"/>
                <a:gd name="T32" fmla="*/ 210 w 460"/>
                <a:gd name="T33" fmla="*/ 116 h 235"/>
                <a:gd name="T34" fmla="*/ 190 w 460"/>
                <a:gd name="T35" fmla="*/ 125 h 235"/>
                <a:gd name="T36" fmla="*/ 170 w 460"/>
                <a:gd name="T37" fmla="*/ 136 h 235"/>
                <a:gd name="T38" fmla="*/ 150 w 460"/>
                <a:gd name="T39" fmla="*/ 146 h 235"/>
                <a:gd name="T40" fmla="*/ 131 w 460"/>
                <a:gd name="T41" fmla="*/ 157 h 235"/>
                <a:gd name="T42" fmla="*/ 111 w 460"/>
                <a:gd name="T43" fmla="*/ 167 h 235"/>
                <a:gd name="T44" fmla="*/ 94 w 460"/>
                <a:gd name="T45" fmla="*/ 179 h 235"/>
                <a:gd name="T46" fmla="*/ 76 w 460"/>
                <a:gd name="T47" fmla="*/ 191 h 235"/>
                <a:gd name="T48" fmla="*/ 60 w 460"/>
                <a:gd name="T49" fmla="*/ 202 h 235"/>
                <a:gd name="T50" fmla="*/ 46 w 460"/>
                <a:gd name="T51" fmla="*/ 213 h 235"/>
                <a:gd name="T52" fmla="*/ 29 w 460"/>
                <a:gd name="T53" fmla="*/ 227 h 235"/>
                <a:gd name="T54" fmla="*/ 10 w 460"/>
                <a:gd name="T55" fmla="*/ 235 h 235"/>
                <a:gd name="T56" fmla="*/ 0 w 460"/>
                <a:gd name="T57" fmla="*/ 231 h 235"/>
                <a:gd name="T58" fmla="*/ 5 w 460"/>
                <a:gd name="T59" fmla="*/ 216 h 235"/>
                <a:gd name="T60" fmla="*/ 15 w 460"/>
                <a:gd name="T61" fmla="*/ 206 h 235"/>
                <a:gd name="T62" fmla="*/ 31 w 460"/>
                <a:gd name="T63" fmla="*/ 190 h 235"/>
                <a:gd name="T64" fmla="*/ 47 w 460"/>
                <a:gd name="T65" fmla="*/ 177 h 235"/>
                <a:gd name="T66" fmla="*/ 63 w 460"/>
                <a:gd name="T67" fmla="*/ 164 h 235"/>
                <a:gd name="T68" fmla="*/ 82 w 460"/>
                <a:gd name="T69" fmla="*/ 151 h 235"/>
                <a:gd name="T70" fmla="*/ 100 w 460"/>
                <a:gd name="T71" fmla="*/ 139 h 235"/>
                <a:gd name="T72" fmla="*/ 117 w 460"/>
                <a:gd name="T73" fmla="*/ 127 h 235"/>
                <a:gd name="T74" fmla="*/ 136 w 460"/>
                <a:gd name="T75" fmla="*/ 117 h 235"/>
                <a:gd name="T76" fmla="*/ 156 w 460"/>
                <a:gd name="T77" fmla="*/ 108 h 235"/>
                <a:gd name="T78" fmla="*/ 175 w 460"/>
                <a:gd name="T79" fmla="*/ 97 h 235"/>
                <a:gd name="T80" fmla="*/ 195 w 460"/>
                <a:gd name="T81" fmla="*/ 88 h 235"/>
                <a:gd name="T82" fmla="*/ 213 w 460"/>
                <a:gd name="T83" fmla="*/ 78 h 235"/>
                <a:gd name="T84" fmla="*/ 233 w 460"/>
                <a:gd name="T85" fmla="*/ 70 h 235"/>
                <a:gd name="T86" fmla="*/ 253 w 460"/>
                <a:gd name="T87" fmla="*/ 61 h 235"/>
                <a:gd name="T88" fmla="*/ 272 w 460"/>
                <a:gd name="T89" fmla="*/ 52 h 235"/>
                <a:gd name="T90" fmla="*/ 291 w 460"/>
                <a:gd name="T91" fmla="*/ 45 h 235"/>
                <a:gd name="T92" fmla="*/ 311 w 460"/>
                <a:gd name="T93" fmla="*/ 38 h 235"/>
                <a:gd name="T94" fmla="*/ 329 w 460"/>
                <a:gd name="T95" fmla="*/ 30 h 235"/>
                <a:gd name="T96" fmla="*/ 348 w 460"/>
                <a:gd name="T97" fmla="*/ 23 h 235"/>
                <a:gd name="T98" fmla="*/ 367 w 460"/>
                <a:gd name="T99" fmla="*/ 16 h 235"/>
                <a:gd name="T100" fmla="*/ 385 w 460"/>
                <a:gd name="T101" fmla="*/ 9 h 235"/>
                <a:gd name="T102" fmla="*/ 404 w 460"/>
                <a:gd name="T103" fmla="*/ 2 h 2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0" h="235">
                  <a:moveTo>
                    <a:pt x="410" y="0"/>
                  </a:moveTo>
                  <a:lnTo>
                    <a:pt x="412" y="0"/>
                  </a:lnTo>
                  <a:lnTo>
                    <a:pt x="418" y="1"/>
                  </a:lnTo>
                  <a:lnTo>
                    <a:pt x="422" y="1"/>
                  </a:lnTo>
                  <a:lnTo>
                    <a:pt x="425" y="2"/>
                  </a:lnTo>
                  <a:lnTo>
                    <a:pt x="430" y="3"/>
                  </a:lnTo>
                  <a:lnTo>
                    <a:pt x="433" y="4"/>
                  </a:lnTo>
                  <a:lnTo>
                    <a:pt x="438" y="6"/>
                  </a:lnTo>
                  <a:lnTo>
                    <a:pt x="442" y="7"/>
                  </a:lnTo>
                  <a:lnTo>
                    <a:pt x="445" y="8"/>
                  </a:lnTo>
                  <a:lnTo>
                    <a:pt x="449" y="10"/>
                  </a:lnTo>
                  <a:lnTo>
                    <a:pt x="455" y="15"/>
                  </a:lnTo>
                  <a:lnTo>
                    <a:pt x="460" y="20"/>
                  </a:lnTo>
                  <a:lnTo>
                    <a:pt x="455" y="21"/>
                  </a:lnTo>
                  <a:lnTo>
                    <a:pt x="449" y="22"/>
                  </a:lnTo>
                  <a:lnTo>
                    <a:pt x="443" y="24"/>
                  </a:lnTo>
                  <a:lnTo>
                    <a:pt x="437" y="26"/>
                  </a:lnTo>
                  <a:lnTo>
                    <a:pt x="431" y="28"/>
                  </a:lnTo>
                  <a:lnTo>
                    <a:pt x="425" y="30"/>
                  </a:lnTo>
                  <a:lnTo>
                    <a:pt x="419" y="33"/>
                  </a:lnTo>
                  <a:lnTo>
                    <a:pt x="414" y="35"/>
                  </a:lnTo>
                  <a:lnTo>
                    <a:pt x="407" y="37"/>
                  </a:lnTo>
                  <a:lnTo>
                    <a:pt x="401" y="40"/>
                  </a:lnTo>
                  <a:lnTo>
                    <a:pt x="394" y="42"/>
                  </a:lnTo>
                  <a:lnTo>
                    <a:pt x="388" y="43"/>
                  </a:lnTo>
                  <a:lnTo>
                    <a:pt x="382" y="45"/>
                  </a:lnTo>
                  <a:lnTo>
                    <a:pt x="375" y="49"/>
                  </a:lnTo>
                  <a:lnTo>
                    <a:pt x="368" y="51"/>
                  </a:lnTo>
                  <a:lnTo>
                    <a:pt x="362" y="54"/>
                  </a:lnTo>
                  <a:lnTo>
                    <a:pt x="355" y="56"/>
                  </a:lnTo>
                  <a:lnTo>
                    <a:pt x="349" y="58"/>
                  </a:lnTo>
                  <a:lnTo>
                    <a:pt x="341" y="61"/>
                  </a:lnTo>
                  <a:lnTo>
                    <a:pt x="335" y="63"/>
                  </a:lnTo>
                  <a:lnTo>
                    <a:pt x="328" y="65"/>
                  </a:lnTo>
                  <a:lnTo>
                    <a:pt x="321" y="69"/>
                  </a:lnTo>
                  <a:lnTo>
                    <a:pt x="314" y="71"/>
                  </a:lnTo>
                  <a:lnTo>
                    <a:pt x="308" y="75"/>
                  </a:lnTo>
                  <a:lnTo>
                    <a:pt x="301" y="76"/>
                  </a:lnTo>
                  <a:lnTo>
                    <a:pt x="293" y="79"/>
                  </a:lnTo>
                  <a:lnTo>
                    <a:pt x="287" y="82"/>
                  </a:lnTo>
                  <a:lnTo>
                    <a:pt x="280" y="85"/>
                  </a:lnTo>
                  <a:lnTo>
                    <a:pt x="273" y="88"/>
                  </a:lnTo>
                  <a:lnTo>
                    <a:pt x="266" y="91"/>
                  </a:lnTo>
                  <a:lnTo>
                    <a:pt x="259" y="93"/>
                  </a:lnTo>
                  <a:lnTo>
                    <a:pt x="253" y="97"/>
                  </a:lnTo>
                  <a:lnTo>
                    <a:pt x="245" y="99"/>
                  </a:lnTo>
                  <a:lnTo>
                    <a:pt x="238" y="103"/>
                  </a:lnTo>
                  <a:lnTo>
                    <a:pt x="231" y="105"/>
                  </a:lnTo>
                  <a:lnTo>
                    <a:pt x="224" y="109"/>
                  </a:lnTo>
                  <a:lnTo>
                    <a:pt x="217" y="112"/>
                  </a:lnTo>
                  <a:lnTo>
                    <a:pt x="210" y="116"/>
                  </a:lnTo>
                  <a:lnTo>
                    <a:pt x="204" y="118"/>
                  </a:lnTo>
                  <a:lnTo>
                    <a:pt x="197" y="123"/>
                  </a:lnTo>
                  <a:lnTo>
                    <a:pt x="190" y="125"/>
                  </a:lnTo>
                  <a:lnTo>
                    <a:pt x="183" y="129"/>
                  </a:lnTo>
                  <a:lnTo>
                    <a:pt x="176" y="132"/>
                  </a:lnTo>
                  <a:lnTo>
                    <a:pt x="170" y="136"/>
                  </a:lnTo>
                  <a:lnTo>
                    <a:pt x="163" y="138"/>
                  </a:lnTo>
                  <a:lnTo>
                    <a:pt x="156" y="143"/>
                  </a:lnTo>
                  <a:lnTo>
                    <a:pt x="150" y="146"/>
                  </a:lnTo>
                  <a:lnTo>
                    <a:pt x="144" y="150"/>
                  </a:lnTo>
                  <a:lnTo>
                    <a:pt x="137" y="153"/>
                  </a:lnTo>
                  <a:lnTo>
                    <a:pt x="131" y="157"/>
                  </a:lnTo>
                  <a:lnTo>
                    <a:pt x="124" y="160"/>
                  </a:lnTo>
                  <a:lnTo>
                    <a:pt x="117" y="164"/>
                  </a:lnTo>
                  <a:lnTo>
                    <a:pt x="111" y="167"/>
                  </a:lnTo>
                  <a:lnTo>
                    <a:pt x="106" y="171"/>
                  </a:lnTo>
                  <a:lnTo>
                    <a:pt x="100" y="174"/>
                  </a:lnTo>
                  <a:lnTo>
                    <a:pt x="94" y="179"/>
                  </a:lnTo>
                  <a:lnTo>
                    <a:pt x="87" y="182"/>
                  </a:lnTo>
                  <a:lnTo>
                    <a:pt x="82" y="186"/>
                  </a:lnTo>
                  <a:lnTo>
                    <a:pt x="76" y="191"/>
                  </a:lnTo>
                  <a:lnTo>
                    <a:pt x="72" y="194"/>
                  </a:lnTo>
                  <a:lnTo>
                    <a:pt x="66" y="198"/>
                  </a:lnTo>
                  <a:lnTo>
                    <a:pt x="60" y="202"/>
                  </a:lnTo>
                  <a:lnTo>
                    <a:pt x="55" y="207"/>
                  </a:lnTo>
                  <a:lnTo>
                    <a:pt x="51" y="212"/>
                  </a:lnTo>
                  <a:lnTo>
                    <a:pt x="46" y="213"/>
                  </a:lnTo>
                  <a:lnTo>
                    <a:pt x="41" y="218"/>
                  </a:lnTo>
                  <a:lnTo>
                    <a:pt x="35" y="221"/>
                  </a:lnTo>
                  <a:lnTo>
                    <a:pt x="29" y="227"/>
                  </a:lnTo>
                  <a:lnTo>
                    <a:pt x="24" y="231"/>
                  </a:lnTo>
                  <a:lnTo>
                    <a:pt x="17" y="234"/>
                  </a:lnTo>
                  <a:lnTo>
                    <a:pt x="10" y="235"/>
                  </a:lnTo>
                  <a:lnTo>
                    <a:pt x="5" y="235"/>
                  </a:lnTo>
                  <a:lnTo>
                    <a:pt x="0" y="233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3" y="221"/>
                  </a:lnTo>
                  <a:lnTo>
                    <a:pt x="5" y="216"/>
                  </a:lnTo>
                  <a:lnTo>
                    <a:pt x="8" y="212"/>
                  </a:lnTo>
                  <a:lnTo>
                    <a:pt x="12" y="208"/>
                  </a:lnTo>
                  <a:lnTo>
                    <a:pt x="15" y="206"/>
                  </a:lnTo>
                  <a:lnTo>
                    <a:pt x="20" y="200"/>
                  </a:lnTo>
                  <a:lnTo>
                    <a:pt x="25" y="194"/>
                  </a:lnTo>
                  <a:lnTo>
                    <a:pt x="31" y="190"/>
                  </a:lnTo>
                  <a:lnTo>
                    <a:pt x="37" y="185"/>
                  </a:lnTo>
                  <a:lnTo>
                    <a:pt x="41" y="180"/>
                  </a:lnTo>
                  <a:lnTo>
                    <a:pt x="47" y="177"/>
                  </a:lnTo>
                  <a:lnTo>
                    <a:pt x="53" y="172"/>
                  </a:lnTo>
                  <a:lnTo>
                    <a:pt x="59" y="167"/>
                  </a:lnTo>
                  <a:lnTo>
                    <a:pt x="63" y="164"/>
                  </a:lnTo>
                  <a:lnTo>
                    <a:pt x="69" y="159"/>
                  </a:lnTo>
                  <a:lnTo>
                    <a:pt x="75" y="154"/>
                  </a:lnTo>
                  <a:lnTo>
                    <a:pt x="82" y="151"/>
                  </a:lnTo>
                  <a:lnTo>
                    <a:pt x="88" y="146"/>
                  </a:lnTo>
                  <a:lnTo>
                    <a:pt x="94" y="143"/>
                  </a:lnTo>
                  <a:lnTo>
                    <a:pt x="100" y="139"/>
                  </a:lnTo>
                  <a:lnTo>
                    <a:pt x="107" y="136"/>
                  </a:lnTo>
                  <a:lnTo>
                    <a:pt x="111" y="131"/>
                  </a:lnTo>
                  <a:lnTo>
                    <a:pt x="117" y="127"/>
                  </a:lnTo>
                  <a:lnTo>
                    <a:pt x="123" y="124"/>
                  </a:lnTo>
                  <a:lnTo>
                    <a:pt x="130" y="120"/>
                  </a:lnTo>
                  <a:lnTo>
                    <a:pt x="136" y="117"/>
                  </a:lnTo>
                  <a:lnTo>
                    <a:pt x="143" y="113"/>
                  </a:lnTo>
                  <a:lnTo>
                    <a:pt x="149" y="110"/>
                  </a:lnTo>
                  <a:lnTo>
                    <a:pt x="156" y="108"/>
                  </a:lnTo>
                  <a:lnTo>
                    <a:pt x="162" y="103"/>
                  </a:lnTo>
                  <a:lnTo>
                    <a:pt x="168" y="100"/>
                  </a:lnTo>
                  <a:lnTo>
                    <a:pt x="175" y="97"/>
                  </a:lnTo>
                  <a:lnTo>
                    <a:pt x="182" y="93"/>
                  </a:lnTo>
                  <a:lnTo>
                    <a:pt x="188" y="90"/>
                  </a:lnTo>
                  <a:lnTo>
                    <a:pt x="195" y="88"/>
                  </a:lnTo>
                  <a:lnTo>
                    <a:pt x="200" y="84"/>
                  </a:lnTo>
                  <a:lnTo>
                    <a:pt x="207" y="82"/>
                  </a:lnTo>
                  <a:lnTo>
                    <a:pt x="213" y="78"/>
                  </a:lnTo>
                  <a:lnTo>
                    <a:pt x="220" y="76"/>
                  </a:lnTo>
                  <a:lnTo>
                    <a:pt x="226" y="72"/>
                  </a:lnTo>
                  <a:lnTo>
                    <a:pt x="233" y="70"/>
                  </a:lnTo>
                  <a:lnTo>
                    <a:pt x="239" y="67"/>
                  </a:lnTo>
                  <a:lnTo>
                    <a:pt x="246" y="64"/>
                  </a:lnTo>
                  <a:lnTo>
                    <a:pt x="253" y="61"/>
                  </a:lnTo>
                  <a:lnTo>
                    <a:pt x="259" y="58"/>
                  </a:lnTo>
                  <a:lnTo>
                    <a:pt x="265" y="56"/>
                  </a:lnTo>
                  <a:lnTo>
                    <a:pt x="272" y="52"/>
                  </a:lnTo>
                  <a:lnTo>
                    <a:pt x="278" y="51"/>
                  </a:lnTo>
                  <a:lnTo>
                    <a:pt x="285" y="49"/>
                  </a:lnTo>
                  <a:lnTo>
                    <a:pt x="291" y="45"/>
                  </a:lnTo>
                  <a:lnTo>
                    <a:pt x="298" y="43"/>
                  </a:lnTo>
                  <a:lnTo>
                    <a:pt x="305" y="41"/>
                  </a:lnTo>
                  <a:lnTo>
                    <a:pt x="311" y="38"/>
                  </a:lnTo>
                  <a:lnTo>
                    <a:pt x="316" y="36"/>
                  </a:lnTo>
                  <a:lnTo>
                    <a:pt x="323" y="34"/>
                  </a:lnTo>
                  <a:lnTo>
                    <a:pt x="329" y="30"/>
                  </a:lnTo>
                  <a:lnTo>
                    <a:pt x="335" y="28"/>
                  </a:lnTo>
                  <a:lnTo>
                    <a:pt x="341" y="26"/>
                  </a:lnTo>
                  <a:lnTo>
                    <a:pt x="348" y="23"/>
                  </a:lnTo>
                  <a:lnTo>
                    <a:pt x="355" y="21"/>
                  </a:lnTo>
                  <a:lnTo>
                    <a:pt x="361" y="18"/>
                  </a:lnTo>
                  <a:lnTo>
                    <a:pt x="367" y="16"/>
                  </a:lnTo>
                  <a:lnTo>
                    <a:pt x="374" y="14"/>
                  </a:lnTo>
                  <a:lnTo>
                    <a:pt x="380" y="11"/>
                  </a:lnTo>
                  <a:lnTo>
                    <a:pt x="385" y="9"/>
                  </a:lnTo>
                  <a:lnTo>
                    <a:pt x="391" y="7"/>
                  </a:lnTo>
                  <a:lnTo>
                    <a:pt x="398" y="4"/>
                  </a:lnTo>
                  <a:lnTo>
                    <a:pt x="404" y="2"/>
                  </a:lnTo>
                  <a:lnTo>
                    <a:pt x="410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6" name="Freeform 26"/>
            <p:cNvSpPr>
              <a:spLocks/>
            </p:cNvSpPr>
            <p:nvPr/>
          </p:nvSpPr>
          <p:spPr bwMode="auto">
            <a:xfrm>
              <a:off x="3574" y="1465"/>
              <a:ext cx="1116" cy="1826"/>
            </a:xfrm>
            <a:custGeom>
              <a:avLst/>
              <a:gdLst>
                <a:gd name="T0" fmla="*/ 1054 w 1116"/>
                <a:gd name="T1" fmla="*/ 88 h 1826"/>
                <a:gd name="T2" fmla="*/ 1114 w 1116"/>
                <a:gd name="T3" fmla="*/ 170 h 1826"/>
                <a:gd name="T4" fmla="*/ 1044 w 1116"/>
                <a:gd name="T5" fmla="*/ 243 h 1826"/>
                <a:gd name="T6" fmla="*/ 994 w 1116"/>
                <a:gd name="T7" fmla="*/ 360 h 1826"/>
                <a:gd name="T8" fmla="*/ 958 w 1116"/>
                <a:gd name="T9" fmla="*/ 463 h 1826"/>
                <a:gd name="T10" fmla="*/ 854 w 1116"/>
                <a:gd name="T11" fmla="*/ 606 h 1826"/>
                <a:gd name="T12" fmla="*/ 738 w 1116"/>
                <a:gd name="T13" fmla="*/ 588 h 1826"/>
                <a:gd name="T14" fmla="*/ 693 w 1116"/>
                <a:gd name="T15" fmla="*/ 496 h 1826"/>
                <a:gd name="T16" fmla="*/ 722 w 1116"/>
                <a:gd name="T17" fmla="*/ 634 h 1826"/>
                <a:gd name="T18" fmla="*/ 621 w 1116"/>
                <a:gd name="T19" fmla="*/ 665 h 1826"/>
                <a:gd name="T20" fmla="*/ 588 w 1116"/>
                <a:gd name="T21" fmla="*/ 784 h 1826"/>
                <a:gd name="T22" fmla="*/ 514 w 1116"/>
                <a:gd name="T23" fmla="*/ 930 h 1826"/>
                <a:gd name="T24" fmla="*/ 433 w 1116"/>
                <a:gd name="T25" fmla="*/ 961 h 1826"/>
                <a:gd name="T26" fmla="*/ 328 w 1116"/>
                <a:gd name="T27" fmla="*/ 968 h 1826"/>
                <a:gd name="T28" fmla="*/ 181 w 1116"/>
                <a:gd name="T29" fmla="*/ 1056 h 1826"/>
                <a:gd name="T30" fmla="*/ 100 w 1116"/>
                <a:gd name="T31" fmla="*/ 1223 h 1826"/>
                <a:gd name="T32" fmla="*/ 86 w 1116"/>
                <a:gd name="T33" fmla="*/ 1408 h 1826"/>
                <a:gd name="T34" fmla="*/ 116 w 1116"/>
                <a:gd name="T35" fmla="*/ 1558 h 1826"/>
                <a:gd name="T36" fmla="*/ 200 w 1116"/>
                <a:gd name="T37" fmla="*/ 1623 h 1826"/>
                <a:gd name="T38" fmla="*/ 316 w 1116"/>
                <a:gd name="T39" fmla="*/ 1652 h 1826"/>
                <a:gd name="T40" fmla="*/ 392 w 1116"/>
                <a:gd name="T41" fmla="*/ 1698 h 1826"/>
                <a:gd name="T42" fmla="*/ 463 w 1116"/>
                <a:gd name="T43" fmla="*/ 1762 h 1826"/>
                <a:gd name="T44" fmla="*/ 508 w 1116"/>
                <a:gd name="T45" fmla="*/ 1624 h 1826"/>
                <a:gd name="T46" fmla="*/ 415 w 1116"/>
                <a:gd name="T47" fmla="*/ 1611 h 1826"/>
                <a:gd name="T48" fmla="*/ 332 w 1116"/>
                <a:gd name="T49" fmla="*/ 1596 h 1826"/>
                <a:gd name="T50" fmla="*/ 438 w 1116"/>
                <a:gd name="T51" fmla="*/ 1503 h 1826"/>
                <a:gd name="T52" fmla="*/ 520 w 1116"/>
                <a:gd name="T53" fmla="*/ 1366 h 1826"/>
                <a:gd name="T54" fmla="*/ 590 w 1116"/>
                <a:gd name="T55" fmla="*/ 1411 h 1826"/>
                <a:gd name="T56" fmla="*/ 608 w 1116"/>
                <a:gd name="T57" fmla="*/ 1540 h 1826"/>
                <a:gd name="T58" fmla="*/ 656 w 1116"/>
                <a:gd name="T59" fmla="*/ 1658 h 1826"/>
                <a:gd name="T60" fmla="*/ 770 w 1116"/>
                <a:gd name="T61" fmla="*/ 1719 h 1826"/>
                <a:gd name="T62" fmla="*/ 891 w 1116"/>
                <a:gd name="T63" fmla="*/ 1695 h 1826"/>
                <a:gd name="T64" fmla="*/ 871 w 1116"/>
                <a:gd name="T65" fmla="*/ 1740 h 1826"/>
                <a:gd name="T66" fmla="*/ 758 w 1116"/>
                <a:gd name="T67" fmla="*/ 1762 h 1826"/>
                <a:gd name="T68" fmla="*/ 642 w 1116"/>
                <a:gd name="T69" fmla="*/ 1708 h 1826"/>
                <a:gd name="T70" fmla="*/ 574 w 1116"/>
                <a:gd name="T71" fmla="*/ 1574 h 1826"/>
                <a:gd name="T72" fmla="*/ 538 w 1116"/>
                <a:gd name="T73" fmla="*/ 1426 h 1826"/>
                <a:gd name="T74" fmla="*/ 514 w 1116"/>
                <a:gd name="T75" fmla="*/ 1524 h 1826"/>
                <a:gd name="T76" fmla="*/ 546 w 1116"/>
                <a:gd name="T77" fmla="*/ 1636 h 1826"/>
                <a:gd name="T78" fmla="*/ 535 w 1116"/>
                <a:gd name="T79" fmla="*/ 1746 h 1826"/>
                <a:gd name="T80" fmla="*/ 437 w 1116"/>
                <a:gd name="T81" fmla="*/ 1824 h 1826"/>
                <a:gd name="T82" fmla="*/ 341 w 1116"/>
                <a:gd name="T83" fmla="*/ 1735 h 1826"/>
                <a:gd name="T84" fmla="*/ 152 w 1116"/>
                <a:gd name="T85" fmla="*/ 1690 h 1826"/>
                <a:gd name="T86" fmla="*/ 66 w 1116"/>
                <a:gd name="T87" fmla="*/ 1611 h 1826"/>
                <a:gd name="T88" fmla="*/ 56 w 1116"/>
                <a:gd name="T89" fmla="*/ 1535 h 1826"/>
                <a:gd name="T90" fmla="*/ 47 w 1116"/>
                <a:gd name="T91" fmla="*/ 1356 h 1826"/>
                <a:gd name="T92" fmla="*/ 92 w 1116"/>
                <a:gd name="T93" fmla="*/ 1123 h 1826"/>
                <a:gd name="T94" fmla="*/ 246 w 1116"/>
                <a:gd name="T95" fmla="*/ 954 h 1826"/>
                <a:gd name="T96" fmla="*/ 350 w 1116"/>
                <a:gd name="T97" fmla="*/ 871 h 1826"/>
                <a:gd name="T98" fmla="*/ 446 w 1116"/>
                <a:gd name="T99" fmla="*/ 857 h 1826"/>
                <a:gd name="T100" fmla="*/ 532 w 1116"/>
                <a:gd name="T101" fmla="*/ 776 h 1826"/>
                <a:gd name="T102" fmla="*/ 561 w 1116"/>
                <a:gd name="T103" fmla="*/ 684 h 1826"/>
                <a:gd name="T104" fmla="*/ 621 w 1116"/>
                <a:gd name="T105" fmla="*/ 597 h 1826"/>
                <a:gd name="T106" fmla="*/ 622 w 1116"/>
                <a:gd name="T107" fmla="*/ 504 h 1826"/>
                <a:gd name="T108" fmla="*/ 713 w 1116"/>
                <a:gd name="T109" fmla="*/ 431 h 1826"/>
                <a:gd name="T110" fmla="*/ 775 w 1116"/>
                <a:gd name="T111" fmla="*/ 523 h 1826"/>
                <a:gd name="T112" fmla="*/ 842 w 1116"/>
                <a:gd name="T113" fmla="*/ 544 h 1826"/>
                <a:gd name="T114" fmla="*/ 925 w 1116"/>
                <a:gd name="T115" fmla="*/ 411 h 1826"/>
                <a:gd name="T116" fmla="*/ 974 w 1116"/>
                <a:gd name="T117" fmla="*/ 259 h 1826"/>
                <a:gd name="T118" fmla="*/ 1019 w 1116"/>
                <a:gd name="T119" fmla="*/ 170 h 1826"/>
                <a:gd name="T120" fmla="*/ 1030 w 1116"/>
                <a:gd name="T121" fmla="*/ 62 h 18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16" h="1826">
                  <a:moveTo>
                    <a:pt x="1054" y="0"/>
                  </a:moveTo>
                  <a:lnTo>
                    <a:pt x="1061" y="3"/>
                  </a:lnTo>
                  <a:lnTo>
                    <a:pt x="1067" y="5"/>
                  </a:lnTo>
                  <a:lnTo>
                    <a:pt x="1073" y="8"/>
                  </a:lnTo>
                  <a:lnTo>
                    <a:pt x="1078" y="12"/>
                  </a:lnTo>
                  <a:lnTo>
                    <a:pt x="1079" y="14"/>
                  </a:lnTo>
                  <a:lnTo>
                    <a:pt x="1081" y="18"/>
                  </a:lnTo>
                  <a:lnTo>
                    <a:pt x="1082" y="23"/>
                  </a:lnTo>
                  <a:lnTo>
                    <a:pt x="1083" y="27"/>
                  </a:lnTo>
                  <a:lnTo>
                    <a:pt x="1082" y="31"/>
                  </a:lnTo>
                  <a:lnTo>
                    <a:pt x="1081" y="35"/>
                  </a:lnTo>
                  <a:lnTo>
                    <a:pt x="1079" y="39"/>
                  </a:lnTo>
                  <a:lnTo>
                    <a:pt x="1078" y="45"/>
                  </a:lnTo>
                  <a:lnTo>
                    <a:pt x="1075" y="49"/>
                  </a:lnTo>
                  <a:lnTo>
                    <a:pt x="1072" y="54"/>
                  </a:lnTo>
                  <a:lnTo>
                    <a:pt x="1069" y="59"/>
                  </a:lnTo>
                  <a:lnTo>
                    <a:pt x="1067" y="65"/>
                  </a:lnTo>
                  <a:lnTo>
                    <a:pt x="1063" y="68"/>
                  </a:lnTo>
                  <a:lnTo>
                    <a:pt x="1060" y="74"/>
                  </a:lnTo>
                  <a:lnTo>
                    <a:pt x="1058" y="79"/>
                  </a:lnTo>
                  <a:lnTo>
                    <a:pt x="1056" y="83"/>
                  </a:lnTo>
                  <a:lnTo>
                    <a:pt x="1054" y="88"/>
                  </a:lnTo>
                  <a:lnTo>
                    <a:pt x="1052" y="93"/>
                  </a:lnTo>
                  <a:lnTo>
                    <a:pt x="1052" y="97"/>
                  </a:lnTo>
                  <a:lnTo>
                    <a:pt x="1052" y="103"/>
                  </a:lnTo>
                  <a:lnTo>
                    <a:pt x="1052" y="107"/>
                  </a:lnTo>
                  <a:lnTo>
                    <a:pt x="1053" y="112"/>
                  </a:lnTo>
                  <a:lnTo>
                    <a:pt x="1055" y="116"/>
                  </a:lnTo>
                  <a:lnTo>
                    <a:pt x="1059" y="121"/>
                  </a:lnTo>
                  <a:lnTo>
                    <a:pt x="1062" y="124"/>
                  </a:lnTo>
                  <a:lnTo>
                    <a:pt x="1068" y="128"/>
                  </a:lnTo>
                  <a:lnTo>
                    <a:pt x="1072" y="130"/>
                  </a:lnTo>
                  <a:lnTo>
                    <a:pt x="1075" y="131"/>
                  </a:lnTo>
                  <a:lnTo>
                    <a:pt x="1079" y="134"/>
                  </a:lnTo>
                  <a:lnTo>
                    <a:pt x="1085" y="136"/>
                  </a:lnTo>
                  <a:lnTo>
                    <a:pt x="1088" y="137"/>
                  </a:lnTo>
                  <a:lnTo>
                    <a:pt x="1093" y="140"/>
                  </a:lnTo>
                  <a:lnTo>
                    <a:pt x="1095" y="142"/>
                  </a:lnTo>
                  <a:lnTo>
                    <a:pt x="1099" y="146"/>
                  </a:lnTo>
                  <a:lnTo>
                    <a:pt x="1104" y="151"/>
                  </a:lnTo>
                  <a:lnTo>
                    <a:pt x="1110" y="160"/>
                  </a:lnTo>
                  <a:lnTo>
                    <a:pt x="1111" y="163"/>
                  </a:lnTo>
                  <a:lnTo>
                    <a:pt x="1113" y="167"/>
                  </a:lnTo>
                  <a:lnTo>
                    <a:pt x="1114" y="170"/>
                  </a:lnTo>
                  <a:lnTo>
                    <a:pt x="1115" y="175"/>
                  </a:lnTo>
                  <a:lnTo>
                    <a:pt x="1115" y="179"/>
                  </a:lnTo>
                  <a:lnTo>
                    <a:pt x="1116" y="184"/>
                  </a:lnTo>
                  <a:lnTo>
                    <a:pt x="1116" y="188"/>
                  </a:lnTo>
                  <a:lnTo>
                    <a:pt x="1116" y="194"/>
                  </a:lnTo>
                  <a:lnTo>
                    <a:pt x="1114" y="197"/>
                  </a:lnTo>
                  <a:lnTo>
                    <a:pt x="1113" y="202"/>
                  </a:lnTo>
                  <a:lnTo>
                    <a:pt x="1111" y="205"/>
                  </a:lnTo>
                  <a:lnTo>
                    <a:pt x="1110" y="209"/>
                  </a:lnTo>
                  <a:lnTo>
                    <a:pt x="1104" y="216"/>
                  </a:lnTo>
                  <a:lnTo>
                    <a:pt x="1100" y="222"/>
                  </a:lnTo>
                  <a:lnTo>
                    <a:pt x="1096" y="223"/>
                  </a:lnTo>
                  <a:lnTo>
                    <a:pt x="1093" y="225"/>
                  </a:lnTo>
                  <a:lnTo>
                    <a:pt x="1088" y="226"/>
                  </a:lnTo>
                  <a:lnTo>
                    <a:pt x="1085" y="229"/>
                  </a:lnTo>
                  <a:lnTo>
                    <a:pt x="1079" y="229"/>
                  </a:lnTo>
                  <a:lnTo>
                    <a:pt x="1075" y="229"/>
                  </a:lnTo>
                  <a:lnTo>
                    <a:pt x="1069" y="228"/>
                  </a:lnTo>
                  <a:lnTo>
                    <a:pt x="1065" y="228"/>
                  </a:lnTo>
                  <a:lnTo>
                    <a:pt x="1056" y="232"/>
                  </a:lnTo>
                  <a:lnTo>
                    <a:pt x="1051" y="237"/>
                  </a:lnTo>
                  <a:lnTo>
                    <a:pt x="1044" y="243"/>
                  </a:lnTo>
                  <a:lnTo>
                    <a:pt x="1039" y="249"/>
                  </a:lnTo>
                  <a:lnTo>
                    <a:pt x="1033" y="254"/>
                  </a:lnTo>
                  <a:lnTo>
                    <a:pt x="1028" y="262"/>
                  </a:lnTo>
                  <a:lnTo>
                    <a:pt x="1024" y="267"/>
                  </a:lnTo>
                  <a:lnTo>
                    <a:pt x="1021" y="276"/>
                  </a:lnTo>
                  <a:lnTo>
                    <a:pt x="1017" y="283"/>
                  </a:lnTo>
                  <a:lnTo>
                    <a:pt x="1013" y="291"/>
                  </a:lnTo>
                  <a:lnTo>
                    <a:pt x="1011" y="298"/>
                  </a:lnTo>
                  <a:lnTo>
                    <a:pt x="1008" y="306"/>
                  </a:lnTo>
                  <a:lnTo>
                    <a:pt x="1007" y="310"/>
                  </a:lnTo>
                  <a:lnTo>
                    <a:pt x="1006" y="314"/>
                  </a:lnTo>
                  <a:lnTo>
                    <a:pt x="1005" y="318"/>
                  </a:lnTo>
                  <a:lnTo>
                    <a:pt x="1004" y="321"/>
                  </a:lnTo>
                  <a:lnTo>
                    <a:pt x="1003" y="326"/>
                  </a:lnTo>
                  <a:lnTo>
                    <a:pt x="1003" y="331"/>
                  </a:lnTo>
                  <a:lnTo>
                    <a:pt x="1000" y="335"/>
                  </a:lnTo>
                  <a:lnTo>
                    <a:pt x="1000" y="339"/>
                  </a:lnTo>
                  <a:lnTo>
                    <a:pt x="999" y="342"/>
                  </a:lnTo>
                  <a:lnTo>
                    <a:pt x="998" y="347"/>
                  </a:lnTo>
                  <a:lnTo>
                    <a:pt x="997" y="352"/>
                  </a:lnTo>
                  <a:lnTo>
                    <a:pt x="997" y="356"/>
                  </a:lnTo>
                  <a:lnTo>
                    <a:pt x="994" y="360"/>
                  </a:lnTo>
                  <a:lnTo>
                    <a:pt x="994" y="365"/>
                  </a:lnTo>
                  <a:lnTo>
                    <a:pt x="993" y="369"/>
                  </a:lnTo>
                  <a:lnTo>
                    <a:pt x="992" y="374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9" y="386"/>
                  </a:lnTo>
                  <a:lnTo>
                    <a:pt x="989" y="390"/>
                  </a:lnTo>
                  <a:lnTo>
                    <a:pt x="986" y="395"/>
                  </a:lnTo>
                  <a:lnTo>
                    <a:pt x="986" y="399"/>
                  </a:lnTo>
                  <a:lnTo>
                    <a:pt x="985" y="403"/>
                  </a:lnTo>
                  <a:lnTo>
                    <a:pt x="984" y="408"/>
                  </a:lnTo>
                  <a:lnTo>
                    <a:pt x="982" y="411"/>
                  </a:lnTo>
                  <a:lnTo>
                    <a:pt x="980" y="416"/>
                  </a:lnTo>
                  <a:lnTo>
                    <a:pt x="979" y="420"/>
                  </a:lnTo>
                  <a:lnTo>
                    <a:pt x="978" y="424"/>
                  </a:lnTo>
                  <a:lnTo>
                    <a:pt x="976" y="428"/>
                  </a:lnTo>
                  <a:lnTo>
                    <a:pt x="974" y="431"/>
                  </a:lnTo>
                  <a:lnTo>
                    <a:pt x="973" y="436"/>
                  </a:lnTo>
                  <a:lnTo>
                    <a:pt x="971" y="440"/>
                  </a:lnTo>
                  <a:lnTo>
                    <a:pt x="967" y="447"/>
                  </a:lnTo>
                  <a:lnTo>
                    <a:pt x="963" y="455"/>
                  </a:lnTo>
                  <a:lnTo>
                    <a:pt x="958" y="463"/>
                  </a:lnTo>
                  <a:lnTo>
                    <a:pt x="953" y="470"/>
                  </a:lnTo>
                  <a:lnTo>
                    <a:pt x="949" y="476"/>
                  </a:lnTo>
                  <a:lnTo>
                    <a:pt x="945" y="482"/>
                  </a:lnTo>
                  <a:lnTo>
                    <a:pt x="941" y="488"/>
                  </a:lnTo>
                  <a:lnTo>
                    <a:pt x="937" y="495"/>
                  </a:lnTo>
                  <a:lnTo>
                    <a:pt x="932" y="502"/>
                  </a:lnTo>
                  <a:lnTo>
                    <a:pt x="929" y="508"/>
                  </a:lnTo>
                  <a:lnTo>
                    <a:pt x="924" y="515"/>
                  </a:lnTo>
                  <a:lnTo>
                    <a:pt x="921" y="523"/>
                  </a:lnTo>
                  <a:lnTo>
                    <a:pt x="916" y="529"/>
                  </a:lnTo>
                  <a:lnTo>
                    <a:pt x="911" y="536"/>
                  </a:lnTo>
                  <a:lnTo>
                    <a:pt x="907" y="543"/>
                  </a:lnTo>
                  <a:lnTo>
                    <a:pt x="902" y="550"/>
                  </a:lnTo>
                  <a:lnTo>
                    <a:pt x="897" y="557"/>
                  </a:lnTo>
                  <a:lnTo>
                    <a:pt x="893" y="564"/>
                  </a:lnTo>
                  <a:lnTo>
                    <a:pt x="887" y="571"/>
                  </a:lnTo>
                  <a:lnTo>
                    <a:pt x="883" y="578"/>
                  </a:lnTo>
                  <a:lnTo>
                    <a:pt x="877" y="584"/>
                  </a:lnTo>
                  <a:lnTo>
                    <a:pt x="871" y="590"/>
                  </a:lnTo>
                  <a:lnTo>
                    <a:pt x="866" y="595"/>
                  </a:lnTo>
                  <a:lnTo>
                    <a:pt x="860" y="601"/>
                  </a:lnTo>
                  <a:lnTo>
                    <a:pt x="854" y="606"/>
                  </a:lnTo>
                  <a:lnTo>
                    <a:pt x="848" y="612"/>
                  </a:lnTo>
                  <a:lnTo>
                    <a:pt x="841" y="615"/>
                  </a:lnTo>
                  <a:lnTo>
                    <a:pt x="835" y="621"/>
                  </a:lnTo>
                  <a:lnTo>
                    <a:pt x="828" y="624"/>
                  </a:lnTo>
                  <a:lnTo>
                    <a:pt x="821" y="627"/>
                  </a:lnTo>
                  <a:lnTo>
                    <a:pt x="814" y="631"/>
                  </a:lnTo>
                  <a:lnTo>
                    <a:pt x="807" y="634"/>
                  </a:lnTo>
                  <a:lnTo>
                    <a:pt x="800" y="635"/>
                  </a:lnTo>
                  <a:lnTo>
                    <a:pt x="792" y="638"/>
                  </a:lnTo>
                  <a:lnTo>
                    <a:pt x="785" y="639"/>
                  </a:lnTo>
                  <a:lnTo>
                    <a:pt x="778" y="639"/>
                  </a:lnTo>
                  <a:lnTo>
                    <a:pt x="771" y="635"/>
                  </a:lnTo>
                  <a:lnTo>
                    <a:pt x="765" y="632"/>
                  </a:lnTo>
                  <a:lnTo>
                    <a:pt x="759" y="627"/>
                  </a:lnTo>
                  <a:lnTo>
                    <a:pt x="755" y="624"/>
                  </a:lnTo>
                  <a:lnTo>
                    <a:pt x="751" y="619"/>
                  </a:lnTo>
                  <a:lnTo>
                    <a:pt x="747" y="614"/>
                  </a:lnTo>
                  <a:lnTo>
                    <a:pt x="746" y="609"/>
                  </a:lnTo>
                  <a:lnTo>
                    <a:pt x="744" y="605"/>
                  </a:lnTo>
                  <a:lnTo>
                    <a:pt x="741" y="599"/>
                  </a:lnTo>
                  <a:lnTo>
                    <a:pt x="740" y="594"/>
                  </a:lnTo>
                  <a:lnTo>
                    <a:pt x="738" y="588"/>
                  </a:lnTo>
                  <a:lnTo>
                    <a:pt x="738" y="583"/>
                  </a:lnTo>
                  <a:lnTo>
                    <a:pt x="738" y="577"/>
                  </a:lnTo>
                  <a:lnTo>
                    <a:pt x="737" y="571"/>
                  </a:lnTo>
                  <a:lnTo>
                    <a:pt x="737" y="565"/>
                  </a:lnTo>
                  <a:lnTo>
                    <a:pt x="737" y="560"/>
                  </a:lnTo>
                  <a:lnTo>
                    <a:pt x="737" y="553"/>
                  </a:lnTo>
                  <a:lnTo>
                    <a:pt x="737" y="549"/>
                  </a:lnTo>
                  <a:lnTo>
                    <a:pt x="736" y="543"/>
                  </a:lnTo>
                  <a:lnTo>
                    <a:pt x="736" y="538"/>
                  </a:lnTo>
                  <a:lnTo>
                    <a:pt x="734" y="532"/>
                  </a:lnTo>
                  <a:lnTo>
                    <a:pt x="733" y="526"/>
                  </a:lnTo>
                  <a:lnTo>
                    <a:pt x="732" y="522"/>
                  </a:lnTo>
                  <a:lnTo>
                    <a:pt x="731" y="517"/>
                  </a:lnTo>
                  <a:lnTo>
                    <a:pt x="729" y="513"/>
                  </a:lnTo>
                  <a:lnTo>
                    <a:pt x="726" y="509"/>
                  </a:lnTo>
                  <a:lnTo>
                    <a:pt x="723" y="504"/>
                  </a:lnTo>
                  <a:lnTo>
                    <a:pt x="720" y="502"/>
                  </a:lnTo>
                  <a:lnTo>
                    <a:pt x="716" y="497"/>
                  </a:lnTo>
                  <a:lnTo>
                    <a:pt x="711" y="495"/>
                  </a:lnTo>
                  <a:lnTo>
                    <a:pt x="706" y="492"/>
                  </a:lnTo>
                  <a:lnTo>
                    <a:pt x="700" y="490"/>
                  </a:lnTo>
                  <a:lnTo>
                    <a:pt x="693" y="496"/>
                  </a:lnTo>
                  <a:lnTo>
                    <a:pt x="688" y="503"/>
                  </a:lnTo>
                  <a:lnTo>
                    <a:pt x="682" y="510"/>
                  </a:lnTo>
                  <a:lnTo>
                    <a:pt x="676" y="517"/>
                  </a:lnTo>
                  <a:lnTo>
                    <a:pt x="678" y="524"/>
                  </a:lnTo>
                  <a:lnTo>
                    <a:pt x="683" y="530"/>
                  </a:lnTo>
                  <a:lnTo>
                    <a:pt x="688" y="537"/>
                  </a:lnTo>
                  <a:lnTo>
                    <a:pt x="692" y="544"/>
                  </a:lnTo>
                  <a:lnTo>
                    <a:pt x="696" y="551"/>
                  </a:lnTo>
                  <a:lnTo>
                    <a:pt x="700" y="558"/>
                  </a:lnTo>
                  <a:lnTo>
                    <a:pt x="705" y="564"/>
                  </a:lnTo>
                  <a:lnTo>
                    <a:pt x="710" y="571"/>
                  </a:lnTo>
                  <a:lnTo>
                    <a:pt x="713" y="578"/>
                  </a:lnTo>
                  <a:lnTo>
                    <a:pt x="717" y="585"/>
                  </a:lnTo>
                  <a:lnTo>
                    <a:pt x="719" y="592"/>
                  </a:lnTo>
                  <a:lnTo>
                    <a:pt x="723" y="600"/>
                  </a:lnTo>
                  <a:lnTo>
                    <a:pt x="724" y="607"/>
                  </a:lnTo>
                  <a:lnTo>
                    <a:pt x="725" y="615"/>
                  </a:lnTo>
                  <a:lnTo>
                    <a:pt x="725" y="619"/>
                  </a:lnTo>
                  <a:lnTo>
                    <a:pt x="725" y="624"/>
                  </a:lnTo>
                  <a:lnTo>
                    <a:pt x="725" y="627"/>
                  </a:lnTo>
                  <a:lnTo>
                    <a:pt x="725" y="632"/>
                  </a:lnTo>
                  <a:lnTo>
                    <a:pt x="722" y="634"/>
                  </a:lnTo>
                  <a:lnTo>
                    <a:pt x="718" y="636"/>
                  </a:lnTo>
                  <a:lnTo>
                    <a:pt x="713" y="638"/>
                  </a:lnTo>
                  <a:lnTo>
                    <a:pt x="710" y="640"/>
                  </a:lnTo>
                  <a:lnTo>
                    <a:pt x="705" y="640"/>
                  </a:lnTo>
                  <a:lnTo>
                    <a:pt x="702" y="642"/>
                  </a:lnTo>
                  <a:lnTo>
                    <a:pt x="697" y="642"/>
                  </a:lnTo>
                  <a:lnTo>
                    <a:pt x="692" y="645"/>
                  </a:lnTo>
                  <a:lnTo>
                    <a:pt x="688" y="645"/>
                  </a:lnTo>
                  <a:lnTo>
                    <a:pt x="682" y="645"/>
                  </a:lnTo>
                  <a:lnTo>
                    <a:pt x="678" y="646"/>
                  </a:lnTo>
                  <a:lnTo>
                    <a:pt x="674" y="647"/>
                  </a:lnTo>
                  <a:lnTo>
                    <a:pt x="669" y="647"/>
                  </a:lnTo>
                  <a:lnTo>
                    <a:pt x="664" y="648"/>
                  </a:lnTo>
                  <a:lnTo>
                    <a:pt x="659" y="648"/>
                  </a:lnTo>
                  <a:lnTo>
                    <a:pt x="656" y="650"/>
                  </a:lnTo>
                  <a:lnTo>
                    <a:pt x="650" y="650"/>
                  </a:lnTo>
                  <a:lnTo>
                    <a:pt x="645" y="652"/>
                  </a:lnTo>
                  <a:lnTo>
                    <a:pt x="642" y="652"/>
                  </a:lnTo>
                  <a:lnTo>
                    <a:pt x="638" y="654"/>
                  </a:lnTo>
                  <a:lnTo>
                    <a:pt x="630" y="657"/>
                  </a:lnTo>
                  <a:lnTo>
                    <a:pt x="624" y="662"/>
                  </a:lnTo>
                  <a:lnTo>
                    <a:pt x="621" y="665"/>
                  </a:lnTo>
                  <a:lnTo>
                    <a:pt x="618" y="668"/>
                  </a:lnTo>
                  <a:lnTo>
                    <a:pt x="617" y="672"/>
                  </a:lnTo>
                  <a:lnTo>
                    <a:pt x="615" y="676"/>
                  </a:lnTo>
                  <a:lnTo>
                    <a:pt x="614" y="681"/>
                  </a:lnTo>
                  <a:lnTo>
                    <a:pt x="613" y="687"/>
                  </a:lnTo>
                  <a:lnTo>
                    <a:pt x="613" y="693"/>
                  </a:lnTo>
                  <a:lnTo>
                    <a:pt x="614" y="698"/>
                  </a:lnTo>
                  <a:lnTo>
                    <a:pt x="613" y="702"/>
                  </a:lnTo>
                  <a:lnTo>
                    <a:pt x="613" y="707"/>
                  </a:lnTo>
                  <a:lnTo>
                    <a:pt x="611" y="710"/>
                  </a:lnTo>
                  <a:lnTo>
                    <a:pt x="611" y="715"/>
                  </a:lnTo>
                  <a:lnTo>
                    <a:pt x="610" y="718"/>
                  </a:lnTo>
                  <a:lnTo>
                    <a:pt x="610" y="723"/>
                  </a:lnTo>
                  <a:lnTo>
                    <a:pt x="609" y="728"/>
                  </a:lnTo>
                  <a:lnTo>
                    <a:pt x="609" y="731"/>
                  </a:lnTo>
                  <a:lnTo>
                    <a:pt x="607" y="739"/>
                  </a:lnTo>
                  <a:lnTo>
                    <a:pt x="604" y="747"/>
                  </a:lnTo>
                  <a:lnTo>
                    <a:pt x="601" y="755"/>
                  </a:lnTo>
                  <a:lnTo>
                    <a:pt x="600" y="763"/>
                  </a:lnTo>
                  <a:lnTo>
                    <a:pt x="595" y="770"/>
                  </a:lnTo>
                  <a:lnTo>
                    <a:pt x="592" y="777"/>
                  </a:lnTo>
                  <a:lnTo>
                    <a:pt x="588" y="784"/>
                  </a:lnTo>
                  <a:lnTo>
                    <a:pt x="586" y="792"/>
                  </a:lnTo>
                  <a:lnTo>
                    <a:pt x="581" y="799"/>
                  </a:lnTo>
                  <a:lnTo>
                    <a:pt x="577" y="806"/>
                  </a:lnTo>
                  <a:lnTo>
                    <a:pt x="573" y="814"/>
                  </a:lnTo>
                  <a:lnTo>
                    <a:pt x="569" y="823"/>
                  </a:lnTo>
                  <a:lnTo>
                    <a:pt x="565" y="829"/>
                  </a:lnTo>
                  <a:lnTo>
                    <a:pt x="561" y="836"/>
                  </a:lnTo>
                  <a:lnTo>
                    <a:pt x="556" y="844"/>
                  </a:lnTo>
                  <a:lnTo>
                    <a:pt x="553" y="851"/>
                  </a:lnTo>
                  <a:lnTo>
                    <a:pt x="548" y="858"/>
                  </a:lnTo>
                  <a:lnTo>
                    <a:pt x="544" y="865"/>
                  </a:lnTo>
                  <a:lnTo>
                    <a:pt x="540" y="873"/>
                  </a:lnTo>
                  <a:lnTo>
                    <a:pt x="537" y="880"/>
                  </a:lnTo>
                  <a:lnTo>
                    <a:pt x="532" y="887"/>
                  </a:lnTo>
                  <a:lnTo>
                    <a:pt x="528" y="895"/>
                  </a:lnTo>
                  <a:lnTo>
                    <a:pt x="525" y="902"/>
                  </a:lnTo>
                  <a:lnTo>
                    <a:pt x="522" y="911"/>
                  </a:lnTo>
                  <a:lnTo>
                    <a:pt x="520" y="914"/>
                  </a:lnTo>
                  <a:lnTo>
                    <a:pt x="519" y="919"/>
                  </a:lnTo>
                  <a:lnTo>
                    <a:pt x="517" y="922"/>
                  </a:lnTo>
                  <a:lnTo>
                    <a:pt x="517" y="927"/>
                  </a:lnTo>
                  <a:lnTo>
                    <a:pt x="514" y="930"/>
                  </a:lnTo>
                  <a:lnTo>
                    <a:pt x="514" y="935"/>
                  </a:lnTo>
                  <a:lnTo>
                    <a:pt x="513" y="939"/>
                  </a:lnTo>
                  <a:lnTo>
                    <a:pt x="513" y="943"/>
                  </a:lnTo>
                  <a:lnTo>
                    <a:pt x="508" y="945"/>
                  </a:lnTo>
                  <a:lnTo>
                    <a:pt x="504" y="946"/>
                  </a:lnTo>
                  <a:lnTo>
                    <a:pt x="499" y="947"/>
                  </a:lnTo>
                  <a:lnTo>
                    <a:pt x="496" y="948"/>
                  </a:lnTo>
                  <a:lnTo>
                    <a:pt x="492" y="949"/>
                  </a:lnTo>
                  <a:lnTo>
                    <a:pt x="487" y="950"/>
                  </a:lnTo>
                  <a:lnTo>
                    <a:pt x="484" y="952"/>
                  </a:lnTo>
                  <a:lnTo>
                    <a:pt x="480" y="954"/>
                  </a:lnTo>
                  <a:lnTo>
                    <a:pt x="476" y="954"/>
                  </a:lnTo>
                  <a:lnTo>
                    <a:pt x="471" y="955"/>
                  </a:lnTo>
                  <a:lnTo>
                    <a:pt x="466" y="956"/>
                  </a:lnTo>
                  <a:lnTo>
                    <a:pt x="463" y="957"/>
                  </a:lnTo>
                  <a:lnTo>
                    <a:pt x="459" y="957"/>
                  </a:lnTo>
                  <a:lnTo>
                    <a:pt x="455" y="959"/>
                  </a:lnTo>
                  <a:lnTo>
                    <a:pt x="451" y="959"/>
                  </a:lnTo>
                  <a:lnTo>
                    <a:pt x="448" y="960"/>
                  </a:lnTo>
                  <a:lnTo>
                    <a:pt x="443" y="960"/>
                  </a:lnTo>
                  <a:lnTo>
                    <a:pt x="438" y="961"/>
                  </a:lnTo>
                  <a:lnTo>
                    <a:pt x="433" y="961"/>
                  </a:lnTo>
                  <a:lnTo>
                    <a:pt x="430" y="962"/>
                  </a:lnTo>
                  <a:lnTo>
                    <a:pt x="426" y="962"/>
                  </a:lnTo>
                  <a:lnTo>
                    <a:pt x="422" y="962"/>
                  </a:lnTo>
                  <a:lnTo>
                    <a:pt x="418" y="962"/>
                  </a:lnTo>
                  <a:lnTo>
                    <a:pt x="415" y="963"/>
                  </a:lnTo>
                  <a:lnTo>
                    <a:pt x="410" y="963"/>
                  </a:lnTo>
                  <a:lnTo>
                    <a:pt x="407" y="963"/>
                  </a:lnTo>
                  <a:lnTo>
                    <a:pt x="402" y="963"/>
                  </a:lnTo>
                  <a:lnTo>
                    <a:pt x="398" y="963"/>
                  </a:lnTo>
                  <a:lnTo>
                    <a:pt x="390" y="963"/>
                  </a:lnTo>
                  <a:lnTo>
                    <a:pt x="383" y="964"/>
                  </a:lnTo>
                  <a:lnTo>
                    <a:pt x="378" y="964"/>
                  </a:lnTo>
                  <a:lnTo>
                    <a:pt x="374" y="964"/>
                  </a:lnTo>
                  <a:lnTo>
                    <a:pt x="370" y="964"/>
                  </a:lnTo>
                  <a:lnTo>
                    <a:pt x="367" y="964"/>
                  </a:lnTo>
                  <a:lnTo>
                    <a:pt x="362" y="964"/>
                  </a:lnTo>
                  <a:lnTo>
                    <a:pt x="359" y="966"/>
                  </a:lnTo>
                  <a:lnTo>
                    <a:pt x="355" y="966"/>
                  </a:lnTo>
                  <a:lnTo>
                    <a:pt x="351" y="966"/>
                  </a:lnTo>
                  <a:lnTo>
                    <a:pt x="343" y="966"/>
                  </a:lnTo>
                  <a:lnTo>
                    <a:pt x="335" y="968"/>
                  </a:lnTo>
                  <a:lnTo>
                    <a:pt x="328" y="968"/>
                  </a:lnTo>
                  <a:lnTo>
                    <a:pt x="320" y="970"/>
                  </a:lnTo>
                  <a:lnTo>
                    <a:pt x="313" y="971"/>
                  </a:lnTo>
                  <a:lnTo>
                    <a:pt x="305" y="973"/>
                  </a:lnTo>
                  <a:lnTo>
                    <a:pt x="298" y="975"/>
                  </a:lnTo>
                  <a:lnTo>
                    <a:pt x="291" y="977"/>
                  </a:lnTo>
                  <a:lnTo>
                    <a:pt x="284" y="980"/>
                  </a:lnTo>
                  <a:lnTo>
                    <a:pt x="275" y="983"/>
                  </a:lnTo>
                  <a:lnTo>
                    <a:pt x="270" y="988"/>
                  </a:lnTo>
                  <a:lnTo>
                    <a:pt x="262" y="993"/>
                  </a:lnTo>
                  <a:lnTo>
                    <a:pt x="254" y="995"/>
                  </a:lnTo>
                  <a:lnTo>
                    <a:pt x="247" y="998"/>
                  </a:lnTo>
                  <a:lnTo>
                    <a:pt x="241" y="1003"/>
                  </a:lnTo>
                  <a:lnTo>
                    <a:pt x="234" y="1008"/>
                  </a:lnTo>
                  <a:lnTo>
                    <a:pt x="227" y="1011"/>
                  </a:lnTo>
                  <a:lnTo>
                    <a:pt x="221" y="1016"/>
                  </a:lnTo>
                  <a:lnTo>
                    <a:pt x="216" y="1022"/>
                  </a:lnTo>
                  <a:lnTo>
                    <a:pt x="210" y="1028"/>
                  </a:lnTo>
                  <a:lnTo>
                    <a:pt x="203" y="1032"/>
                  </a:lnTo>
                  <a:lnTo>
                    <a:pt x="197" y="1038"/>
                  </a:lnTo>
                  <a:lnTo>
                    <a:pt x="191" y="1043"/>
                  </a:lnTo>
                  <a:lnTo>
                    <a:pt x="186" y="1050"/>
                  </a:lnTo>
                  <a:lnTo>
                    <a:pt x="181" y="1056"/>
                  </a:lnTo>
                  <a:lnTo>
                    <a:pt x="176" y="1062"/>
                  </a:lnTo>
                  <a:lnTo>
                    <a:pt x="171" y="1069"/>
                  </a:lnTo>
                  <a:lnTo>
                    <a:pt x="166" y="1076"/>
                  </a:lnTo>
                  <a:lnTo>
                    <a:pt x="162" y="1083"/>
                  </a:lnTo>
                  <a:lnTo>
                    <a:pt x="156" y="1089"/>
                  </a:lnTo>
                  <a:lnTo>
                    <a:pt x="152" y="1096"/>
                  </a:lnTo>
                  <a:lnTo>
                    <a:pt x="149" y="1104"/>
                  </a:lnTo>
                  <a:lnTo>
                    <a:pt x="144" y="1111"/>
                  </a:lnTo>
                  <a:lnTo>
                    <a:pt x="140" y="1118"/>
                  </a:lnTo>
                  <a:lnTo>
                    <a:pt x="136" y="1126"/>
                  </a:lnTo>
                  <a:lnTo>
                    <a:pt x="132" y="1133"/>
                  </a:lnTo>
                  <a:lnTo>
                    <a:pt x="128" y="1141"/>
                  </a:lnTo>
                  <a:lnTo>
                    <a:pt x="125" y="1150"/>
                  </a:lnTo>
                  <a:lnTo>
                    <a:pt x="122" y="1157"/>
                  </a:lnTo>
                  <a:lnTo>
                    <a:pt x="118" y="1166"/>
                  </a:lnTo>
                  <a:lnTo>
                    <a:pt x="115" y="1174"/>
                  </a:lnTo>
                  <a:lnTo>
                    <a:pt x="111" y="1182"/>
                  </a:lnTo>
                  <a:lnTo>
                    <a:pt x="110" y="1191"/>
                  </a:lnTo>
                  <a:lnTo>
                    <a:pt x="108" y="1200"/>
                  </a:lnTo>
                  <a:lnTo>
                    <a:pt x="104" y="1207"/>
                  </a:lnTo>
                  <a:lnTo>
                    <a:pt x="102" y="1215"/>
                  </a:lnTo>
                  <a:lnTo>
                    <a:pt x="100" y="1223"/>
                  </a:lnTo>
                  <a:lnTo>
                    <a:pt x="99" y="1233"/>
                  </a:lnTo>
                  <a:lnTo>
                    <a:pt x="96" y="1241"/>
                  </a:lnTo>
                  <a:lnTo>
                    <a:pt x="94" y="1249"/>
                  </a:lnTo>
                  <a:lnTo>
                    <a:pt x="93" y="1258"/>
                  </a:lnTo>
                  <a:lnTo>
                    <a:pt x="92" y="1267"/>
                  </a:lnTo>
                  <a:lnTo>
                    <a:pt x="89" y="1275"/>
                  </a:lnTo>
                  <a:lnTo>
                    <a:pt x="88" y="1284"/>
                  </a:lnTo>
                  <a:lnTo>
                    <a:pt x="87" y="1292"/>
                  </a:lnTo>
                  <a:lnTo>
                    <a:pt x="87" y="1302"/>
                  </a:lnTo>
                  <a:lnTo>
                    <a:pt x="84" y="1310"/>
                  </a:lnTo>
                  <a:lnTo>
                    <a:pt x="84" y="1318"/>
                  </a:lnTo>
                  <a:lnTo>
                    <a:pt x="84" y="1326"/>
                  </a:lnTo>
                  <a:lnTo>
                    <a:pt x="84" y="1336"/>
                  </a:lnTo>
                  <a:lnTo>
                    <a:pt x="83" y="1344"/>
                  </a:lnTo>
                  <a:lnTo>
                    <a:pt x="83" y="1352"/>
                  </a:lnTo>
                  <a:lnTo>
                    <a:pt x="83" y="1359"/>
                  </a:lnTo>
                  <a:lnTo>
                    <a:pt x="83" y="1369"/>
                  </a:lnTo>
                  <a:lnTo>
                    <a:pt x="83" y="1377"/>
                  </a:lnTo>
                  <a:lnTo>
                    <a:pt x="83" y="1385"/>
                  </a:lnTo>
                  <a:lnTo>
                    <a:pt x="84" y="1392"/>
                  </a:lnTo>
                  <a:lnTo>
                    <a:pt x="86" y="1401"/>
                  </a:lnTo>
                  <a:lnTo>
                    <a:pt x="86" y="1408"/>
                  </a:lnTo>
                  <a:lnTo>
                    <a:pt x="87" y="1417"/>
                  </a:lnTo>
                  <a:lnTo>
                    <a:pt x="87" y="1424"/>
                  </a:lnTo>
                  <a:lnTo>
                    <a:pt x="89" y="1432"/>
                  </a:lnTo>
                  <a:lnTo>
                    <a:pt x="90" y="1439"/>
                  </a:lnTo>
                  <a:lnTo>
                    <a:pt x="92" y="1447"/>
                  </a:lnTo>
                  <a:lnTo>
                    <a:pt x="94" y="1454"/>
                  </a:lnTo>
                  <a:lnTo>
                    <a:pt x="96" y="1462"/>
                  </a:lnTo>
                  <a:lnTo>
                    <a:pt x="99" y="1466"/>
                  </a:lnTo>
                  <a:lnTo>
                    <a:pt x="101" y="1471"/>
                  </a:lnTo>
                  <a:lnTo>
                    <a:pt x="102" y="1476"/>
                  </a:lnTo>
                  <a:lnTo>
                    <a:pt x="104" y="1482"/>
                  </a:lnTo>
                  <a:lnTo>
                    <a:pt x="104" y="1488"/>
                  </a:lnTo>
                  <a:lnTo>
                    <a:pt x="107" y="1495"/>
                  </a:lnTo>
                  <a:lnTo>
                    <a:pt x="108" y="1502"/>
                  </a:lnTo>
                  <a:lnTo>
                    <a:pt x="109" y="1509"/>
                  </a:lnTo>
                  <a:lnTo>
                    <a:pt x="110" y="1516"/>
                  </a:lnTo>
                  <a:lnTo>
                    <a:pt x="110" y="1522"/>
                  </a:lnTo>
                  <a:lnTo>
                    <a:pt x="111" y="1530"/>
                  </a:lnTo>
                  <a:lnTo>
                    <a:pt x="113" y="1537"/>
                  </a:lnTo>
                  <a:lnTo>
                    <a:pt x="114" y="1544"/>
                  </a:lnTo>
                  <a:lnTo>
                    <a:pt x="115" y="1551"/>
                  </a:lnTo>
                  <a:lnTo>
                    <a:pt x="116" y="1558"/>
                  </a:lnTo>
                  <a:lnTo>
                    <a:pt x="117" y="1567"/>
                  </a:lnTo>
                  <a:lnTo>
                    <a:pt x="118" y="1572"/>
                  </a:lnTo>
                  <a:lnTo>
                    <a:pt x="121" y="1578"/>
                  </a:lnTo>
                  <a:lnTo>
                    <a:pt x="123" y="1584"/>
                  </a:lnTo>
                  <a:lnTo>
                    <a:pt x="125" y="1590"/>
                  </a:lnTo>
                  <a:lnTo>
                    <a:pt x="128" y="1596"/>
                  </a:lnTo>
                  <a:lnTo>
                    <a:pt x="131" y="1602"/>
                  </a:lnTo>
                  <a:lnTo>
                    <a:pt x="135" y="1605"/>
                  </a:lnTo>
                  <a:lnTo>
                    <a:pt x="140" y="1610"/>
                  </a:lnTo>
                  <a:lnTo>
                    <a:pt x="144" y="1613"/>
                  </a:lnTo>
                  <a:lnTo>
                    <a:pt x="149" y="1617"/>
                  </a:lnTo>
                  <a:lnTo>
                    <a:pt x="155" y="1619"/>
                  </a:lnTo>
                  <a:lnTo>
                    <a:pt x="162" y="1622"/>
                  </a:lnTo>
                  <a:lnTo>
                    <a:pt x="165" y="1622"/>
                  </a:lnTo>
                  <a:lnTo>
                    <a:pt x="169" y="1623"/>
                  </a:lnTo>
                  <a:lnTo>
                    <a:pt x="173" y="1623"/>
                  </a:lnTo>
                  <a:lnTo>
                    <a:pt x="178" y="1623"/>
                  </a:lnTo>
                  <a:lnTo>
                    <a:pt x="182" y="1623"/>
                  </a:lnTo>
                  <a:lnTo>
                    <a:pt x="185" y="1623"/>
                  </a:lnTo>
                  <a:lnTo>
                    <a:pt x="191" y="1623"/>
                  </a:lnTo>
                  <a:lnTo>
                    <a:pt x="196" y="1623"/>
                  </a:lnTo>
                  <a:lnTo>
                    <a:pt x="200" y="1623"/>
                  </a:lnTo>
                  <a:lnTo>
                    <a:pt x="205" y="1625"/>
                  </a:lnTo>
                  <a:lnTo>
                    <a:pt x="210" y="1625"/>
                  </a:lnTo>
                  <a:lnTo>
                    <a:pt x="216" y="1628"/>
                  </a:lnTo>
                  <a:lnTo>
                    <a:pt x="220" y="1629"/>
                  </a:lnTo>
                  <a:lnTo>
                    <a:pt x="226" y="1630"/>
                  </a:lnTo>
                  <a:lnTo>
                    <a:pt x="231" y="1632"/>
                  </a:lnTo>
                  <a:lnTo>
                    <a:pt x="237" y="1635"/>
                  </a:lnTo>
                  <a:lnTo>
                    <a:pt x="241" y="1636"/>
                  </a:lnTo>
                  <a:lnTo>
                    <a:pt x="247" y="1638"/>
                  </a:lnTo>
                  <a:lnTo>
                    <a:pt x="252" y="1640"/>
                  </a:lnTo>
                  <a:lnTo>
                    <a:pt x="258" y="1643"/>
                  </a:lnTo>
                  <a:lnTo>
                    <a:pt x="262" y="1644"/>
                  </a:lnTo>
                  <a:lnTo>
                    <a:pt x="268" y="1645"/>
                  </a:lnTo>
                  <a:lnTo>
                    <a:pt x="274" y="1646"/>
                  </a:lnTo>
                  <a:lnTo>
                    <a:pt x="280" y="1649"/>
                  </a:lnTo>
                  <a:lnTo>
                    <a:pt x="285" y="1650"/>
                  </a:lnTo>
                  <a:lnTo>
                    <a:pt x="289" y="1650"/>
                  </a:lnTo>
                  <a:lnTo>
                    <a:pt x="295" y="1651"/>
                  </a:lnTo>
                  <a:lnTo>
                    <a:pt x="301" y="1652"/>
                  </a:lnTo>
                  <a:lnTo>
                    <a:pt x="306" y="1652"/>
                  </a:lnTo>
                  <a:lnTo>
                    <a:pt x="312" y="1652"/>
                  </a:lnTo>
                  <a:lnTo>
                    <a:pt x="316" y="1652"/>
                  </a:lnTo>
                  <a:lnTo>
                    <a:pt x="322" y="1652"/>
                  </a:lnTo>
                  <a:lnTo>
                    <a:pt x="328" y="1651"/>
                  </a:lnTo>
                  <a:lnTo>
                    <a:pt x="333" y="1650"/>
                  </a:lnTo>
                  <a:lnTo>
                    <a:pt x="337" y="1649"/>
                  </a:lnTo>
                  <a:lnTo>
                    <a:pt x="343" y="1647"/>
                  </a:lnTo>
                  <a:lnTo>
                    <a:pt x="348" y="1645"/>
                  </a:lnTo>
                  <a:lnTo>
                    <a:pt x="354" y="1643"/>
                  </a:lnTo>
                  <a:lnTo>
                    <a:pt x="359" y="1640"/>
                  </a:lnTo>
                  <a:lnTo>
                    <a:pt x="364" y="1638"/>
                  </a:lnTo>
                  <a:lnTo>
                    <a:pt x="368" y="1640"/>
                  </a:lnTo>
                  <a:lnTo>
                    <a:pt x="371" y="1644"/>
                  </a:lnTo>
                  <a:lnTo>
                    <a:pt x="374" y="1649"/>
                  </a:lnTo>
                  <a:lnTo>
                    <a:pt x="377" y="1653"/>
                  </a:lnTo>
                  <a:lnTo>
                    <a:pt x="380" y="1658"/>
                  </a:lnTo>
                  <a:lnTo>
                    <a:pt x="382" y="1662"/>
                  </a:lnTo>
                  <a:lnTo>
                    <a:pt x="384" y="1667"/>
                  </a:lnTo>
                  <a:lnTo>
                    <a:pt x="387" y="1672"/>
                  </a:lnTo>
                  <a:lnTo>
                    <a:pt x="388" y="1677"/>
                  </a:lnTo>
                  <a:lnTo>
                    <a:pt x="389" y="1683"/>
                  </a:lnTo>
                  <a:lnTo>
                    <a:pt x="390" y="1687"/>
                  </a:lnTo>
                  <a:lnTo>
                    <a:pt x="391" y="1693"/>
                  </a:lnTo>
                  <a:lnTo>
                    <a:pt x="392" y="1698"/>
                  </a:lnTo>
                  <a:lnTo>
                    <a:pt x="394" y="1704"/>
                  </a:lnTo>
                  <a:lnTo>
                    <a:pt x="395" y="1708"/>
                  </a:lnTo>
                  <a:lnTo>
                    <a:pt x="397" y="1714"/>
                  </a:lnTo>
                  <a:lnTo>
                    <a:pt x="397" y="1719"/>
                  </a:lnTo>
                  <a:lnTo>
                    <a:pt x="399" y="1724"/>
                  </a:lnTo>
                  <a:lnTo>
                    <a:pt x="401" y="1728"/>
                  </a:lnTo>
                  <a:lnTo>
                    <a:pt x="403" y="1733"/>
                  </a:lnTo>
                  <a:lnTo>
                    <a:pt x="405" y="1736"/>
                  </a:lnTo>
                  <a:lnTo>
                    <a:pt x="407" y="1741"/>
                  </a:lnTo>
                  <a:lnTo>
                    <a:pt x="410" y="1746"/>
                  </a:lnTo>
                  <a:lnTo>
                    <a:pt x="414" y="1751"/>
                  </a:lnTo>
                  <a:lnTo>
                    <a:pt x="416" y="1753"/>
                  </a:lnTo>
                  <a:lnTo>
                    <a:pt x="421" y="1756"/>
                  </a:lnTo>
                  <a:lnTo>
                    <a:pt x="424" y="1759"/>
                  </a:lnTo>
                  <a:lnTo>
                    <a:pt x="430" y="1762"/>
                  </a:lnTo>
                  <a:lnTo>
                    <a:pt x="435" y="1763"/>
                  </a:lnTo>
                  <a:lnTo>
                    <a:pt x="442" y="1766"/>
                  </a:lnTo>
                  <a:lnTo>
                    <a:pt x="444" y="1766"/>
                  </a:lnTo>
                  <a:lnTo>
                    <a:pt x="448" y="1768"/>
                  </a:lnTo>
                  <a:lnTo>
                    <a:pt x="452" y="1768"/>
                  </a:lnTo>
                  <a:lnTo>
                    <a:pt x="457" y="1769"/>
                  </a:lnTo>
                  <a:lnTo>
                    <a:pt x="463" y="1762"/>
                  </a:lnTo>
                  <a:lnTo>
                    <a:pt x="470" y="1756"/>
                  </a:lnTo>
                  <a:lnTo>
                    <a:pt x="476" y="1749"/>
                  </a:lnTo>
                  <a:lnTo>
                    <a:pt x="483" y="1744"/>
                  </a:lnTo>
                  <a:lnTo>
                    <a:pt x="487" y="1736"/>
                  </a:lnTo>
                  <a:lnTo>
                    <a:pt x="493" y="1731"/>
                  </a:lnTo>
                  <a:lnTo>
                    <a:pt x="498" y="1724"/>
                  </a:lnTo>
                  <a:lnTo>
                    <a:pt x="501" y="1718"/>
                  </a:lnTo>
                  <a:lnTo>
                    <a:pt x="505" y="1712"/>
                  </a:lnTo>
                  <a:lnTo>
                    <a:pt x="507" y="1705"/>
                  </a:lnTo>
                  <a:lnTo>
                    <a:pt x="510" y="1698"/>
                  </a:lnTo>
                  <a:lnTo>
                    <a:pt x="512" y="1692"/>
                  </a:lnTo>
                  <a:lnTo>
                    <a:pt x="513" y="1685"/>
                  </a:lnTo>
                  <a:lnTo>
                    <a:pt x="514" y="1679"/>
                  </a:lnTo>
                  <a:lnTo>
                    <a:pt x="514" y="1672"/>
                  </a:lnTo>
                  <a:lnTo>
                    <a:pt x="517" y="1666"/>
                  </a:lnTo>
                  <a:lnTo>
                    <a:pt x="515" y="1659"/>
                  </a:lnTo>
                  <a:lnTo>
                    <a:pt x="515" y="1653"/>
                  </a:lnTo>
                  <a:lnTo>
                    <a:pt x="514" y="1647"/>
                  </a:lnTo>
                  <a:lnTo>
                    <a:pt x="514" y="1642"/>
                  </a:lnTo>
                  <a:lnTo>
                    <a:pt x="512" y="1635"/>
                  </a:lnTo>
                  <a:lnTo>
                    <a:pt x="511" y="1630"/>
                  </a:lnTo>
                  <a:lnTo>
                    <a:pt x="508" y="1624"/>
                  </a:lnTo>
                  <a:lnTo>
                    <a:pt x="507" y="1619"/>
                  </a:lnTo>
                  <a:lnTo>
                    <a:pt x="504" y="1613"/>
                  </a:lnTo>
                  <a:lnTo>
                    <a:pt x="501" y="1608"/>
                  </a:lnTo>
                  <a:lnTo>
                    <a:pt x="498" y="1603"/>
                  </a:lnTo>
                  <a:lnTo>
                    <a:pt x="496" y="1598"/>
                  </a:lnTo>
                  <a:lnTo>
                    <a:pt x="492" y="1594"/>
                  </a:lnTo>
                  <a:lnTo>
                    <a:pt x="487" y="1590"/>
                  </a:lnTo>
                  <a:lnTo>
                    <a:pt x="484" y="1585"/>
                  </a:lnTo>
                  <a:lnTo>
                    <a:pt x="480" y="1582"/>
                  </a:lnTo>
                  <a:lnTo>
                    <a:pt x="476" y="1582"/>
                  </a:lnTo>
                  <a:lnTo>
                    <a:pt x="471" y="1583"/>
                  </a:lnTo>
                  <a:lnTo>
                    <a:pt x="466" y="1584"/>
                  </a:lnTo>
                  <a:lnTo>
                    <a:pt x="464" y="1584"/>
                  </a:lnTo>
                  <a:lnTo>
                    <a:pt x="457" y="1587"/>
                  </a:lnTo>
                  <a:lnTo>
                    <a:pt x="450" y="1589"/>
                  </a:lnTo>
                  <a:lnTo>
                    <a:pt x="444" y="1591"/>
                  </a:lnTo>
                  <a:lnTo>
                    <a:pt x="438" y="1594"/>
                  </a:lnTo>
                  <a:lnTo>
                    <a:pt x="433" y="1597"/>
                  </a:lnTo>
                  <a:lnTo>
                    <a:pt x="429" y="1601"/>
                  </a:lnTo>
                  <a:lnTo>
                    <a:pt x="424" y="1603"/>
                  </a:lnTo>
                  <a:lnTo>
                    <a:pt x="419" y="1608"/>
                  </a:lnTo>
                  <a:lnTo>
                    <a:pt x="415" y="1611"/>
                  </a:lnTo>
                  <a:lnTo>
                    <a:pt x="411" y="1615"/>
                  </a:lnTo>
                  <a:lnTo>
                    <a:pt x="408" y="1619"/>
                  </a:lnTo>
                  <a:lnTo>
                    <a:pt x="405" y="1623"/>
                  </a:lnTo>
                  <a:lnTo>
                    <a:pt x="401" y="1629"/>
                  </a:lnTo>
                  <a:lnTo>
                    <a:pt x="398" y="1633"/>
                  </a:lnTo>
                  <a:lnTo>
                    <a:pt x="395" y="1632"/>
                  </a:lnTo>
                  <a:lnTo>
                    <a:pt x="391" y="1630"/>
                  </a:lnTo>
                  <a:lnTo>
                    <a:pt x="387" y="1629"/>
                  </a:lnTo>
                  <a:lnTo>
                    <a:pt x="382" y="1626"/>
                  </a:lnTo>
                  <a:lnTo>
                    <a:pt x="376" y="1623"/>
                  </a:lnTo>
                  <a:lnTo>
                    <a:pt x="371" y="1621"/>
                  </a:lnTo>
                  <a:lnTo>
                    <a:pt x="366" y="1617"/>
                  </a:lnTo>
                  <a:lnTo>
                    <a:pt x="361" y="1615"/>
                  </a:lnTo>
                  <a:lnTo>
                    <a:pt x="355" y="1611"/>
                  </a:lnTo>
                  <a:lnTo>
                    <a:pt x="349" y="1609"/>
                  </a:lnTo>
                  <a:lnTo>
                    <a:pt x="344" y="1605"/>
                  </a:lnTo>
                  <a:lnTo>
                    <a:pt x="340" y="1603"/>
                  </a:lnTo>
                  <a:lnTo>
                    <a:pt x="335" y="1602"/>
                  </a:lnTo>
                  <a:lnTo>
                    <a:pt x="332" y="1599"/>
                  </a:lnTo>
                  <a:lnTo>
                    <a:pt x="328" y="1599"/>
                  </a:lnTo>
                  <a:lnTo>
                    <a:pt x="327" y="1599"/>
                  </a:lnTo>
                  <a:lnTo>
                    <a:pt x="332" y="1596"/>
                  </a:lnTo>
                  <a:lnTo>
                    <a:pt x="337" y="1592"/>
                  </a:lnTo>
                  <a:lnTo>
                    <a:pt x="343" y="1590"/>
                  </a:lnTo>
                  <a:lnTo>
                    <a:pt x="349" y="1587"/>
                  </a:lnTo>
                  <a:lnTo>
                    <a:pt x="354" y="1583"/>
                  </a:lnTo>
                  <a:lnTo>
                    <a:pt x="360" y="1581"/>
                  </a:lnTo>
                  <a:lnTo>
                    <a:pt x="364" y="1576"/>
                  </a:lnTo>
                  <a:lnTo>
                    <a:pt x="370" y="1574"/>
                  </a:lnTo>
                  <a:lnTo>
                    <a:pt x="375" y="1569"/>
                  </a:lnTo>
                  <a:lnTo>
                    <a:pt x="380" y="1565"/>
                  </a:lnTo>
                  <a:lnTo>
                    <a:pt x="385" y="1561"/>
                  </a:lnTo>
                  <a:lnTo>
                    <a:pt x="390" y="1557"/>
                  </a:lnTo>
                  <a:lnTo>
                    <a:pt x="395" y="1554"/>
                  </a:lnTo>
                  <a:lnTo>
                    <a:pt x="399" y="1549"/>
                  </a:lnTo>
                  <a:lnTo>
                    <a:pt x="405" y="1544"/>
                  </a:lnTo>
                  <a:lnTo>
                    <a:pt x="410" y="1540"/>
                  </a:lnTo>
                  <a:lnTo>
                    <a:pt x="415" y="1534"/>
                  </a:lnTo>
                  <a:lnTo>
                    <a:pt x="418" y="1530"/>
                  </a:lnTo>
                  <a:lnTo>
                    <a:pt x="423" y="1524"/>
                  </a:lnTo>
                  <a:lnTo>
                    <a:pt x="428" y="1520"/>
                  </a:lnTo>
                  <a:lnTo>
                    <a:pt x="431" y="1514"/>
                  </a:lnTo>
                  <a:lnTo>
                    <a:pt x="435" y="1509"/>
                  </a:lnTo>
                  <a:lnTo>
                    <a:pt x="438" y="1503"/>
                  </a:lnTo>
                  <a:lnTo>
                    <a:pt x="443" y="1499"/>
                  </a:lnTo>
                  <a:lnTo>
                    <a:pt x="445" y="1492"/>
                  </a:lnTo>
                  <a:lnTo>
                    <a:pt x="449" y="1487"/>
                  </a:lnTo>
                  <a:lnTo>
                    <a:pt x="453" y="1480"/>
                  </a:lnTo>
                  <a:lnTo>
                    <a:pt x="457" y="1475"/>
                  </a:lnTo>
                  <a:lnTo>
                    <a:pt x="459" y="1468"/>
                  </a:lnTo>
                  <a:lnTo>
                    <a:pt x="463" y="1462"/>
                  </a:lnTo>
                  <a:lnTo>
                    <a:pt x="466" y="1456"/>
                  </a:lnTo>
                  <a:lnTo>
                    <a:pt x="470" y="1451"/>
                  </a:lnTo>
                  <a:lnTo>
                    <a:pt x="473" y="1445"/>
                  </a:lnTo>
                  <a:lnTo>
                    <a:pt x="478" y="1438"/>
                  </a:lnTo>
                  <a:lnTo>
                    <a:pt x="481" y="1432"/>
                  </a:lnTo>
                  <a:lnTo>
                    <a:pt x="486" y="1425"/>
                  </a:lnTo>
                  <a:lnTo>
                    <a:pt x="488" y="1418"/>
                  </a:lnTo>
                  <a:lnTo>
                    <a:pt x="492" y="1412"/>
                  </a:lnTo>
                  <a:lnTo>
                    <a:pt x="496" y="1405"/>
                  </a:lnTo>
                  <a:lnTo>
                    <a:pt x="500" y="1398"/>
                  </a:lnTo>
                  <a:lnTo>
                    <a:pt x="503" y="1392"/>
                  </a:lnTo>
                  <a:lnTo>
                    <a:pt x="507" y="1385"/>
                  </a:lnTo>
                  <a:lnTo>
                    <a:pt x="511" y="1379"/>
                  </a:lnTo>
                  <a:lnTo>
                    <a:pt x="517" y="1373"/>
                  </a:lnTo>
                  <a:lnTo>
                    <a:pt x="520" y="1366"/>
                  </a:lnTo>
                  <a:lnTo>
                    <a:pt x="526" y="1362"/>
                  </a:lnTo>
                  <a:lnTo>
                    <a:pt x="532" y="1356"/>
                  </a:lnTo>
                  <a:lnTo>
                    <a:pt x="540" y="1350"/>
                  </a:lnTo>
                  <a:lnTo>
                    <a:pt x="544" y="1350"/>
                  </a:lnTo>
                  <a:lnTo>
                    <a:pt x="547" y="1350"/>
                  </a:lnTo>
                  <a:lnTo>
                    <a:pt x="552" y="1350"/>
                  </a:lnTo>
                  <a:lnTo>
                    <a:pt x="558" y="1350"/>
                  </a:lnTo>
                  <a:lnTo>
                    <a:pt x="562" y="1350"/>
                  </a:lnTo>
                  <a:lnTo>
                    <a:pt x="568" y="1350"/>
                  </a:lnTo>
                  <a:lnTo>
                    <a:pt x="574" y="1350"/>
                  </a:lnTo>
                  <a:lnTo>
                    <a:pt x="580" y="1350"/>
                  </a:lnTo>
                  <a:lnTo>
                    <a:pt x="580" y="1355"/>
                  </a:lnTo>
                  <a:lnTo>
                    <a:pt x="582" y="1360"/>
                  </a:lnTo>
                  <a:lnTo>
                    <a:pt x="582" y="1365"/>
                  </a:lnTo>
                  <a:lnTo>
                    <a:pt x="585" y="1371"/>
                  </a:lnTo>
                  <a:lnTo>
                    <a:pt x="585" y="1377"/>
                  </a:lnTo>
                  <a:lnTo>
                    <a:pt x="586" y="1383"/>
                  </a:lnTo>
                  <a:lnTo>
                    <a:pt x="588" y="1387"/>
                  </a:lnTo>
                  <a:lnTo>
                    <a:pt x="589" y="1394"/>
                  </a:lnTo>
                  <a:lnTo>
                    <a:pt x="589" y="1399"/>
                  </a:lnTo>
                  <a:lnTo>
                    <a:pt x="590" y="1405"/>
                  </a:lnTo>
                  <a:lnTo>
                    <a:pt x="590" y="1411"/>
                  </a:lnTo>
                  <a:lnTo>
                    <a:pt x="592" y="1417"/>
                  </a:lnTo>
                  <a:lnTo>
                    <a:pt x="593" y="1423"/>
                  </a:lnTo>
                  <a:lnTo>
                    <a:pt x="594" y="1428"/>
                  </a:lnTo>
                  <a:lnTo>
                    <a:pt x="594" y="1434"/>
                  </a:lnTo>
                  <a:lnTo>
                    <a:pt x="595" y="1441"/>
                  </a:lnTo>
                  <a:lnTo>
                    <a:pt x="595" y="1446"/>
                  </a:lnTo>
                  <a:lnTo>
                    <a:pt x="596" y="1452"/>
                  </a:lnTo>
                  <a:lnTo>
                    <a:pt x="597" y="1458"/>
                  </a:lnTo>
                  <a:lnTo>
                    <a:pt x="599" y="1465"/>
                  </a:lnTo>
                  <a:lnTo>
                    <a:pt x="599" y="1469"/>
                  </a:lnTo>
                  <a:lnTo>
                    <a:pt x="600" y="1475"/>
                  </a:lnTo>
                  <a:lnTo>
                    <a:pt x="600" y="1481"/>
                  </a:lnTo>
                  <a:lnTo>
                    <a:pt x="601" y="1487"/>
                  </a:lnTo>
                  <a:lnTo>
                    <a:pt x="601" y="1493"/>
                  </a:lnTo>
                  <a:lnTo>
                    <a:pt x="602" y="1499"/>
                  </a:lnTo>
                  <a:lnTo>
                    <a:pt x="603" y="1505"/>
                  </a:lnTo>
                  <a:lnTo>
                    <a:pt x="603" y="1510"/>
                  </a:lnTo>
                  <a:lnTo>
                    <a:pt x="604" y="1516"/>
                  </a:lnTo>
                  <a:lnTo>
                    <a:pt x="606" y="1522"/>
                  </a:lnTo>
                  <a:lnTo>
                    <a:pt x="607" y="1528"/>
                  </a:lnTo>
                  <a:lnTo>
                    <a:pt x="608" y="1535"/>
                  </a:lnTo>
                  <a:lnTo>
                    <a:pt x="608" y="1540"/>
                  </a:lnTo>
                  <a:lnTo>
                    <a:pt x="609" y="1546"/>
                  </a:lnTo>
                  <a:lnTo>
                    <a:pt x="610" y="1551"/>
                  </a:lnTo>
                  <a:lnTo>
                    <a:pt x="611" y="1557"/>
                  </a:lnTo>
                  <a:lnTo>
                    <a:pt x="613" y="1563"/>
                  </a:lnTo>
                  <a:lnTo>
                    <a:pt x="615" y="1569"/>
                  </a:lnTo>
                  <a:lnTo>
                    <a:pt x="616" y="1574"/>
                  </a:lnTo>
                  <a:lnTo>
                    <a:pt x="618" y="1581"/>
                  </a:lnTo>
                  <a:lnTo>
                    <a:pt x="620" y="1585"/>
                  </a:lnTo>
                  <a:lnTo>
                    <a:pt x="621" y="1590"/>
                  </a:lnTo>
                  <a:lnTo>
                    <a:pt x="623" y="1596"/>
                  </a:lnTo>
                  <a:lnTo>
                    <a:pt x="626" y="1602"/>
                  </a:lnTo>
                  <a:lnTo>
                    <a:pt x="627" y="1606"/>
                  </a:lnTo>
                  <a:lnTo>
                    <a:pt x="629" y="1612"/>
                  </a:lnTo>
                  <a:lnTo>
                    <a:pt x="633" y="1617"/>
                  </a:lnTo>
                  <a:lnTo>
                    <a:pt x="635" y="1623"/>
                  </a:lnTo>
                  <a:lnTo>
                    <a:pt x="637" y="1628"/>
                  </a:lnTo>
                  <a:lnTo>
                    <a:pt x="640" y="1632"/>
                  </a:lnTo>
                  <a:lnTo>
                    <a:pt x="642" y="1638"/>
                  </a:lnTo>
                  <a:lnTo>
                    <a:pt x="645" y="1643"/>
                  </a:lnTo>
                  <a:lnTo>
                    <a:pt x="648" y="1647"/>
                  </a:lnTo>
                  <a:lnTo>
                    <a:pt x="651" y="1652"/>
                  </a:lnTo>
                  <a:lnTo>
                    <a:pt x="656" y="1658"/>
                  </a:lnTo>
                  <a:lnTo>
                    <a:pt x="659" y="1663"/>
                  </a:lnTo>
                  <a:lnTo>
                    <a:pt x="663" y="1667"/>
                  </a:lnTo>
                  <a:lnTo>
                    <a:pt x="666" y="1671"/>
                  </a:lnTo>
                  <a:lnTo>
                    <a:pt x="671" y="1676"/>
                  </a:lnTo>
                  <a:lnTo>
                    <a:pt x="676" y="1680"/>
                  </a:lnTo>
                  <a:lnTo>
                    <a:pt x="681" y="1685"/>
                  </a:lnTo>
                  <a:lnTo>
                    <a:pt x="685" y="1688"/>
                  </a:lnTo>
                  <a:lnTo>
                    <a:pt x="690" y="1693"/>
                  </a:lnTo>
                  <a:lnTo>
                    <a:pt x="696" y="1698"/>
                  </a:lnTo>
                  <a:lnTo>
                    <a:pt x="700" y="1698"/>
                  </a:lnTo>
                  <a:lnTo>
                    <a:pt x="706" y="1700"/>
                  </a:lnTo>
                  <a:lnTo>
                    <a:pt x="711" y="1701"/>
                  </a:lnTo>
                  <a:lnTo>
                    <a:pt x="717" y="1704"/>
                  </a:lnTo>
                  <a:lnTo>
                    <a:pt x="723" y="1705"/>
                  </a:lnTo>
                  <a:lnTo>
                    <a:pt x="729" y="1707"/>
                  </a:lnTo>
                  <a:lnTo>
                    <a:pt x="734" y="1708"/>
                  </a:lnTo>
                  <a:lnTo>
                    <a:pt x="740" y="1711"/>
                  </a:lnTo>
                  <a:lnTo>
                    <a:pt x="746" y="1712"/>
                  </a:lnTo>
                  <a:lnTo>
                    <a:pt x="752" y="1714"/>
                  </a:lnTo>
                  <a:lnTo>
                    <a:pt x="758" y="1715"/>
                  </a:lnTo>
                  <a:lnTo>
                    <a:pt x="764" y="1718"/>
                  </a:lnTo>
                  <a:lnTo>
                    <a:pt x="770" y="1719"/>
                  </a:lnTo>
                  <a:lnTo>
                    <a:pt x="777" y="1720"/>
                  </a:lnTo>
                  <a:lnTo>
                    <a:pt x="782" y="1721"/>
                  </a:lnTo>
                  <a:lnTo>
                    <a:pt x="788" y="1724"/>
                  </a:lnTo>
                  <a:lnTo>
                    <a:pt x="794" y="1724"/>
                  </a:lnTo>
                  <a:lnTo>
                    <a:pt x="800" y="1724"/>
                  </a:lnTo>
                  <a:lnTo>
                    <a:pt x="806" y="1724"/>
                  </a:lnTo>
                  <a:lnTo>
                    <a:pt x="812" y="1725"/>
                  </a:lnTo>
                  <a:lnTo>
                    <a:pt x="818" y="1724"/>
                  </a:lnTo>
                  <a:lnTo>
                    <a:pt x="823" y="1724"/>
                  </a:lnTo>
                  <a:lnTo>
                    <a:pt x="829" y="1724"/>
                  </a:lnTo>
                  <a:lnTo>
                    <a:pt x="836" y="1722"/>
                  </a:lnTo>
                  <a:lnTo>
                    <a:pt x="841" y="1720"/>
                  </a:lnTo>
                  <a:lnTo>
                    <a:pt x="847" y="1718"/>
                  </a:lnTo>
                  <a:lnTo>
                    <a:pt x="852" y="1715"/>
                  </a:lnTo>
                  <a:lnTo>
                    <a:pt x="857" y="1714"/>
                  </a:lnTo>
                  <a:lnTo>
                    <a:pt x="863" y="1710"/>
                  </a:lnTo>
                  <a:lnTo>
                    <a:pt x="868" y="1707"/>
                  </a:lnTo>
                  <a:lnTo>
                    <a:pt x="873" y="1703"/>
                  </a:lnTo>
                  <a:lnTo>
                    <a:pt x="878" y="1699"/>
                  </a:lnTo>
                  <a:lnTo>
                    <a:pt x="883" y="1699"/>
                  </a:lnTo>
                  <a:lnTo>
                    <a:pt x="887" y="1698"/>
                  </a:lnTo>
                  <a:lnTo>
                    <a:pt x="891" y="1695"/>
                  </a:lnTo>
                  <a:lnTo>
                    <a:pt x="896" y="1692"/>
                  </a:lnTo>
                  <a:lnTo>
                    <a:pt x="900" y="1688"/>
                  </a:lnTo>
                  <a:lnTo>
                    <a:pt x="904" y="1687"/>
                  </a:lnTo>
                  <a:lnTo>
                    <a:pt x="910" y="1685"/>
                  </a:lnTo>
                  <a:lnTo>
                    <a:pt x="916" y="1687"/>
                  </a:lnTo>
                  <a:lnTo>
                    <a:pt x="916" y="1691"/>
                  </a:lnTo>
                  <a:lnTo>
                    <a:pt x="922" y="1694"/>
                  </a:lnTo>
                  <a:lnTo>
                    <a:pt x="923" y="1694"/>
                  </a:lnTo>
                  <a:lnTo>
                    <a:pt x="925" y="1697"/>
                  </a:lnTo>
                  <a:lnTo>
                    <a:pt x="926" y="1700"/>
                  </a:lnTo>
                  <a:lnTo>
                    <a:pt x="926" y="1705"/>
                  </a:lnTo>
                  <a:lnTo>
                    <a:pt x="922" y="1708"/>
                  </a:lnTo>
                  <a:lnTo>
                    <a:pt x="916" y="1712"/>
                  </a:lnTo>
                  <a:lnTo>
                    <a:pt x="911" y="1715"/>
                  </a:lnTo>
                  <a:lnTo>
                    <a:pt x="907" y="1720"/>
                  </a:lnTo>
                  <a:lnTo>
                    <a:pt x="902" y="1722"/>
                  </a:lnTo>
                  <a:lnTo>
                    <a:pt x="896" y="1726"/>
                  </a:lnTo>
                  <a:lnTo>
                    <a:pt x="891" y="1729"/>
                  </a:lnTo>
                  <a:lnTo>
                    <a:pt x="887" y="1733"/>
                  </a:lnTo>
                  <a:lnTo>
                    <a:pt x="882" y="1735"/>
                  </a:lnTo>
                  <a:lnTo>
                    <a:pt x="877" y="1738"/>
                  </a:lnTo>
                  <a:lnTo>
                    <a:pt x="871" y="1740"/>
                  </a:lnTo>
                  <a:lnTo>
                    <a:pt x="867" y="1742"/>
                  </a:lnTo>
                  <a:lnTo>
                    <a:pt x="862" y="1745"/>
                  </a:lnTo>
                  <a:lnTo>
                    <a:pt x="857" y="1747"/>
                  </a:lnTo>
                  <a:lnTo>
                    <a:pt x="852" y="1749"/>
                  </a:lnTo>
                  <a:lnTo>
                    <a:pt x="848" y="1752"/>
                  </a:lnTo>
                  <a:lnTo>
                    <a:pt x="842" y="1753"/>
                  </a:lnTo>
                  <a:lnTo>
                    <a:pt x="836" y="1754"/>
                  </a:lnTo>
                  <a:lnTo>
                    <a:pt x="832" y="1755"/>
                  </a:lnTo>
                  <a:lnTo>
                    <a:pt x="827" y="1758"/>
                  </a:lnTo>
                  <a:lnTo>
                    <a:pt x="821" y="1759"/>
                  </a:lnTo>
                  <a:lnTo>
                    <a:pt x="816" y="1759"/>
                  </a:lnTo>
                  <a:lnTo>
                    <a:pt x="811" y="1760"/>
                  </a:lnTo>
                  <a:lnTo>
                    <a:pt x="806" y="1761"/>
                  </a:lnTo>
                  <a:lnTo>
                    <a:pt x="800" y="1761"/>
                  </a:lnTo>
                  <a:lnTo>
                    <a:pt x="795" y="1762"/>
                  </a:lnTo>
                  <a:lnTo>
                    <a:pt x="791" y="1762"/>
                  </a:lnTo>
                  <a:lnTo>
                    <a:pt x="785" y="1762"/>
                  </a:lnTo>
                  <a:lnTo>
                    <a:pt x="779" y="1762"/>
                  </a:lnTo>
                  <a:lnTo>
                    <a:pt x="774" y="1762"/>
                  </a:lnTo>
                  <a:lnTo>
                    <a:pt x="768" y="1762"/>
                  </a:lnTo>
                  <a:lnTo>
                    <a:pt x="765" y="1762"/>
                  </a:lnTo>
                  <a:lnTo>
                    <a:pt x="758" y="1762"/>
                  </a:lnTo>
                  <a:lnTo>
                    <a:pt x="752" y="1762"/>
                  </a:lnTo>
                  <a:lnTo>
                    <a:pt x="745" y="1761"/>
                  </a:lnTo>
                  <a:lnTo>
                    <a:pt x="739" y="1760"/>
                  </a:lnTo>
                  <a:lnTo>
                    <a:pt x="732" y="1759"/>
                  </a:lnTo>
                  <a:lnTo>
                    <a:pt x="726" y="1759"/>
                  </a:lnTo>
                  <a:lnTo>
                    <a:pt x="720" y="1756"/>
                  </a:lnTo>
                  <a:lnTo>
                    <a:pt x="716" y="1756"/>
                  </a:lnTo>
                  <a:lnTo>
                    <a:pt x="710" y="1754"/>
                  </a:lnTo>
                  <a:lnTo>
                    <a:pt x="704" y="1752"/>
                  </a:lnTo>
                  <a:lnTo>
                    <a:pt x="698" y="1749"/>
                  </a:lnTo>
                  <a:lnTo>
                    <a:pt x="693" y="1747"/>
                  </a:lnTo>
                  <a:lnTo>
                    <a:pt x="688" y="1745"/>
                  </a:lnTo>
                  <a:lnTo>
                    <a:pt x="683" y="1742"/>
                  </a:lnTo>
                  <a:lnTo>
                    <a:pt x="678" y="1739"/>
                  </a:lnTo>
                  <a:lnTo>
                    <a:pt x="675" y="1736"/>
                  </a:lnTo>
                  <a:lnTo>
                    <a:pt x="669" y="1733"/>
                  </a:lnTo>
                  <a:lnTo>
                    <a:pt x="664" y="1729"/>
                  </a:lnTo>
                  <a:lnTo>
                    <a:pt x="659" y="1725"/>
                  </a:lnTo>
                  <a:lnTo>
                    <a:pt x="656" y="1721"/>
                  </a:lnTo>
                  <a:lnTo>
                    <a:pt x="650" y="1717"/>
                  </a:lnTo>
                  <a:lnTo>
                    <a:pt x="645" y="1712"/>
                  </a:lnTo>
                  <a:lnTo>
                    <a:pt x="642" y="1708"/>
                  </a:lnTo>
                  <a:lnTo>
                    <a:pt x="638" y="1704"/>
                  </a:lnTo>
                  <a:lnTo>
                    <a:pt x="634" y="1698"/>
                  </a:lnTo>
                  <a:lnTo>
                    <a:pt x="630" y="1693"/>
                  </a:lnTo>
                  <a:lnTo>
                    <a:pt x="627" y="1688"/>
                  </a:lnTo>
                  <a:lnTo>
                    <a:pt x="622" y="1683"/>
                  </a:lnTo>
                  <a:lnTo>
                    <a:pt x="618" y="1677"/>
                  </a:lnTo>
                  <a:lnTo>
                    <a:pt x="616" y="1672"/>
                  </a:lnTo>
                  <a:lnTo>
                    <a:pt x="613" y="1666"/>
                  </a:lnTo>
                  <a:lnTo>
                    <a:pt x="609" y="1662"/>
                  </a:lnTo>
                  <a:lnTo>
                    <a:pt x="606" y="1654"/>
                  </a:lnTo>
                  <a:lnTo>
                    <a:pt x="603" y="1649"/>
                  </a:lnTo>
                  <a:lnTo>
                    <a:pt x="600" y="1643"/>
                  </a:lnTo>
                  <a:lnTo>
                    <a:pt x="596" y="1636"/>
                  </a:lnTo>
                  <a:lnTo>
                    <a:pt x="594" y="1629"/>
                  </a:lnTo>
                  <a:lnTo>
                    <a:pt x="590" y="1623"/>
                  </a:lnTo>
                  <a:lnTo>
                    <a:pt x="588" y="1616"/>
                  </a:lnTo>
                  <a:lnTo>
                    <a:pt x="586" y="1609"/>
                  </a:lnTo>
                  <a:lnTo>
                    <a:pt x="583" y="1602"/>
                  </a:lnTo>
                  <a:lnTo>
                    <a:pt x="581" y="1595"/>
                  </a:lnTo>
                  <a:lnTo>
                    <a:pt x="579" y="1588"/>
                  </a:lnTo>
                  <a:lnTo>
                    <a:pt x="576" y="1581"/>
                  </a:lnTo>
                  <a:lnTo>
                    <a:pt x="574" y="1574"/>
                  </a:lnTo>
                  <a:lnTo>
                    <a:pt x="573" y="1567"/>
                  </a:lnTo>
                  <a:lnTo>
                    <a:pt x="572" y="1558"/>
                  </a:lnTo>
                  <a:lnTo>
                    <a:pt x="570" y="1551"/>
                  </a:lnTo>
                  <a:lnTo>
                    <a:pt x="568" y="1543"/>
                  </a:lnTo>
                  <a:lnTo>
                    <a:pt x="566" y="1536"/>
                  </a:lnTo>
                  <a:lnTo>
                    <a:pt x="565" y="1528"/>
                  </a:lnTo>
                  <a:lnTo>
                    <a:pt x="563" y="1521"/>
                  </a:lnTo>
                  <a:lnTo>
                    <a:pt x="561" y="1513"/>
                  </a:lnTo>
                  <a:lnTo>
                    <a:pt x="561" y="1505"/>
                  </a:lnTo>
                  <a:lnTo>
                    <a:pt x="559" y="1496"/>
                  </a:lnTo>
                  <a:lnTo>
                    <a:pt x="559" y="1489"/>
                  </a:lnTo>
                  <a:lnTo>
                    <a:pt x="558" y="1480"/>
                  </a:lnTo>
                  <a:lnTo>
                    <a:pt x="558" y="1473"/>
                  </a:lnTo>
                  <a:lnTo>
                    <a:pt x="556" y="1465"/>
                  </a:lnTo>
                  <a:lnTo>
                    <a:pt x="556" y="1456"/>
                  </a:lnTo>
                  <a:lnTo>
                    <a:pt x="555" y="1448"/>
                  </a:lnTo>
                  <a:lnTo>
                    <a:pt x="555" y="1441"/>
                  </a:lnTo>
                  <a:lnTo>
                    <a:pt x="555" y="1432"/>
                  </a:lnTo>
                  <a:lnTo>
                    <a:pt x="555" y="1425"/>
                  </a:lnTo>
                  <a:lnTo>
                    <a:pt x="546" y="1411"/>
                  </a:lnTo>
                  <a:lnTo>
                    <a:pt x="541" y="1418"/>
                  </a:lnTo>
                  <a:lnTo>
                    <a:pt x="538" y="1426"/>
                  </a:lnTo>
                  <a:lnTo>
                    <a:pt x="535" y="1430"/>
                  </a:lnTo>
                  <a:lnTo>
                    <a:pt x="534" y="1433"/>
                  </a:lnTo>
                  <a:lnTo>
                    <a:pt x="533" y="1438"/>
                  </a:lnTo>
                  <a:lnTo>
                    <a:pt x="532" y="1441"/>
                  </a:lnTo>
                  <a:lnTo>
                    <a:pt x="531" y="1445"/>
                  </a:lnTo>
                  <a:lnTo>
                    <a:pt x="528" y="1449"/>
                  </a:lnTo>
                  <a:lnTo>
                    <a:pt x="527" y="1454"/>
                  </a:lnTo>
                  <a:lnTo>
                    <a:pt x="526" y="1459"/>
                  </a:lnTo>
                  <a:lnTo>
                    <a:pt x="525" y="1462"/>
                  </a:lnTo>
                  <a:lnTo>
                    <a:pt x="524" y="1467"/>
                  </a:lnTo>
                  <a:lnTo>
                    <a:pt x="522" y="1472"/>
                  </a:lnTo>
                  <a:lnTo>
                    <a:pt x="521" y="1476"/>
                  </a:lnTo>
                  <a:lnTo>
                    <a:pt x="520" y="1481"/>
                  </a:lnTo>
                  <a:lnTo>
                    <a:pt x="519" y="1486"/>
                  </a:lnTo>
                  <a:lnTo>
                    <a:pt x="518" y="1489"/>
                  </a:lnTo>
                  <a:lnTo>
                    <a:pt x="517" y="1495"/>
                  </a:lnTo>
                  <a:lnTo>
                    <a:pt x="517" y="1499"/>
                  </a:lnTo>
                  <a:lnTo>
                    <a:pt x="515" y="1505"/>
                  </a:lnTo>
                  <a:lnTo>
                    <a:pt x="514" y="1509"/>
                  </a:lnTo>
                  <a:lnTo>
                    <a:pt x="514" y="1515"/>
                  </a:lnTo>
                  <a:lnTo>
                    <a:pt x="514" y="1520"/>
                  </a:lnTo>
                  <a:lnTo>
                    <a:pt x="514" y="1524"/>
                  </a:lnTo>
                  <a:lnTo>
                    <a:pt x="514" y="1530"/>
                  </a:lnTo>
                  <a:lnTo>
                    <a:pt x="514" y="1536"/>
                  </a:lnTo>
                  <a:lnTo>
                    <a:pt x="514" y="1541"/>
                  </a:lnTo>
                  <a:lnTo>
                    <a:pt x="514" y="1547"/>
                  </a:lnTo>
                  <a:lnTo>
                    <a:pt x="514" y="1551"/>
                  </a:lnTo>
                  <a:lnTo>
                    <a:pt x="515" y="1557"/>
                  </a:lnTo>
                  <a:lnTo>
                    <a:pt x="519" y="1562"/>
                  </a:lnTo>
                  <a:lnTo>
                    <a:pt x="524" y="1569"/>
                  </a:lnTo>
                  <a:lnTo>
                    <a:pt x="527" y="1575"/>
                  </a:lnTo>
                  <a:lnTo>
                    <a:pt x="531" y="1583"/>
                  </a:lnTo>
                  <a:lnTo>
                    <a:pt x="532" y="1587"/>
                  </a:lnTo>
                  <a:lnTo>
                    <a:pt x="534" y="1590"/>
                  </a:lnTo>
                  <a:lnTo>
                    <a:pt x="535" y="1595"/>
                  </a:lnTo>
                  <a:lnTo>
                    <a:pt x="538" y="1599"/>
                  </a:lnTo>
                  <a:lnTo>
                    <a:pt x="538" y="1603"/>
                  </a:lnTo>
                  <a:lnTo>
                    <a:pt x="540" y="1608"/>
                  </a:lnTo>
                  <a:lnTo>
                    <a:pt x="541" y="1612"/>
                  </a:lnTo>
                  <a:lnTo>
                    <a:pt x="542" y="1617"/>
                  </a:lnTo>
                  <a:lnTo>
                    <a:pt x="544" y="1622"/>
                  </a:lnTo>
                  <a:lnTo>
                    <a:pt x="544" y="1626"/>
                  </a:lnTo>
                  <a:lnTo>
                    <a:pt x="545" y="1631"/>
                  </a:lnTo>
                  <a:lnTo>
                    <a:pt x="546" y="1636"/>
                  </a:lnTo>
                  <a:lnTo>
                    <a:pt x="546" y="1640"/>
                  </a:lnTo>
                  <a:lnTo>
                    <a:pt x="546" y="1646"/>
                  </a:lnTo>
                  <a:lnTo>
                    <a:pt x="547" y="1651"/>
                  </a:lnTo>
                  <a:lnTo>
                    <a:pt x="547" y="1656"/>
                  </a:lnTo>
                  <a:lnTo>
                    <a:pt x="547" y="1660"/>
                  </a:lnTo>
                  <a:lnTo>
                    <a:pt x="547" y="1665"/>
                  </a:lnTo>
                  <a:lnTo>
                    <a:pt x="547" y="1671"/>
                  </a:lnTo>
                  <a:lnTo>
                    <a:pt x="547" y="1676"/>
                  </a:lnTo>
                  <a:lnTo>
                    <a:pt x="547" y="1681"/>
                  </a:lnTo>
                  <a:lnTo>
                    <a:pt x="547" y="1686"/>
                  </a:lnTo>
                  <a:lnTo>
                    <a:pt x="547" y="1691"/>
                  </a:lnTo>
                  <a:lnTo>
                    <a:pt x="547" y="1697"/>
                  </a:lnTo>
                  <a:lnTo>
                    <a:pt x="546" y="1701"/>
                  </a:lnTo>
                  <a:lnTo>
                    <a:pt x="546" y="1706"/>
                  </a:lnTo>
                  <a:lnTo>
                    <a:pt x="545" y="1712"/>
                  </a:lnTo>
                  <a:lnTo>
                    <a:pt x="544" y="1717"/>
                  </a:lnTo>
                  <a:lnTo>
                    <a:pt x="542" y="1721"/>
                  </a:lnTo>
                  <a:lnTo>
                    <a:pt x="541" y="1726"/>
                  </a:lnTo>
                  <a:lnTo>
                    <a:pt x="540" y="1731"/>
                  </a:lnTo>
                  <a:lnTo>
                    <a:pt x="540" y="1736"/>
                  </a:lnTo>
                  <a:lnTo>
                    <a:pt x="538" y="1741"/>
                  </a:lnTo>
                  <a:lnTo>
                    <a:pt x="535" y="1746"/>
                  </a:lnTo>
                  <a:lnTo>
                    <a:pt x="534" y="1751"/>
                  </a:lnTo>
                  <a:lnTo>
                    <a:pt x="533" y="1755"/>
                  </a:lnTo>
                  <a:lnTo>
                    <a:pt x="531" y="1760"/>
                  </a:lnTo>
                  <a:lnTo>
                    <a:pt x="528" y="1763"/>
                  </a:lnTo>
                  <a:lnTo>
                    <a:pt x="526" y="1768"/>
                  </a:lnTo>
                  <a:lnTo>
                    <a:pt x="525" y="1774"/>
                  </a:lnTo>
                  <a:lnTo>
                    <a:pt x="519" y="1781"/>
                  </a:lnTo>
                  <a:lnTo>
                    <a:pt x="513" y="1789"/>
                  </a:lnTo>
                  <a:lnTo>
                    <a:pt x="507" y="1796"/>
                  </a:lnTo>
                  <a:lnTo>
                    <a:pt x="501" y="1803"/>
                  </a:lnTo>
                  <a:lnTo>
                    <a:pt x="494" y="1809"/>
                  </a:lnTo>
                  <a:lnTo>
                    <a:pt x="487" y="1815"/>
                  </a:lnTo>
                  <a:lnTo>
                    <a:pt x="483" y="1817"/>
                  </a:lnTo>
                  <a:lnTo>
                    <a:pt x="479" y="1820"/>
                  </a:lnTo>
                  <a:lnTo>
                    <a:pt x="474" y="1822"/>
                  </a:lnTo>
                  <a:lnTo>
                    <a:pt x="471" y="1826"/>
                  </a:lnTo>
                  <a:lnTo>
                    <a:pt x="464" y="1826"/>
                  </a:lnTo>
                  <a:lnTo>
                    <a:pt x="459" y="1826"/>
                  </a:lnTo>
                  <a:lnTo>
                    <a:pt x="453" y="1826"/>
                  </a:lnTo>
                  <a:lnTo>
                    <a:pt x="448" y="1826"/>
                  </a:lnTo>
                  <a:lnTo>
                    <a:pt x="442" y="1824"/>
                  </a:lnTo>
                  <a:lnTo>
                    <a:pt x="437" y="1824"/>
                  </a:lnTo>
                  <a:lnTo>
                    <a:pt x="431" y="1824"/>
                  </a:lnTo>
                  <a:lnTo>
                    <a:pt x="426" y="1823"/>
                  </a:lnTo>
                  <a:lnTo>
                    <a:pt x="421" y="1821"/>
                  </a:lnTo>
                  <a:lnTo>
                    <a:pt x="415" y="1820"/>
                  </a:lnTo>
                  <a:lnTo>
                    <a:pt x="410" y="1817"/>
                  </a:lnTo>
                  <a:lnTo>
                    <a:pt x="405" y="1816"/>
                  </a:lnTo>
                  <a:lnTo>
                    <a:pt x="399" y="1813"/>
                  </a:lnTo>
                  <a:lnTo>
                    <a:pt x="395" y="1810"/>
                  </a:lnTo>
                  <a:lnTo>
                    <a:pt x="391" y="1807"/>
                  </a:lnTo>
                  <a:lnTo>
                    <a:pt x="387" y="1804"/>
                  </a:lnTo>
                  <a:lnTo>
                    <a:pt x="382" y="1800"/>
                  </a:lnTo>
                  <a:lnTo>
                    <a:pt x="377" y="1795"/>
                  </a:lnTo>
                  <a:lnTo>
                    <a:pt x="373" y="1790"/>
                  </a:lnTo>
                  <a:lnTo>
                    <a:pt x="368" y="1786"/>
                  </a:lnTo>
                  <a:lnTo>
                    <a:pt x="364" y="1780"/>
                  </a:lnTo>
                  <a:lnTo>
                    <a:pt x="360" y="1775"/>
                  </a:lnTo>
                  <a:lnTo>
                    <a:pt x="356" y="1769"/>
                  </a:lnTo>
                  <a:lnTo>
                    <a:pt x="353" y="1763"/>
                  </a:lnTo>
                  <a:lnTo>
                    <a:pt x="349" y="1756"/>
                  </a:lnTo>
                  <a:lnTo>
                    <a:pt x="347" y="1751"/>
                  </a:lnTo>
                  <a:lnTo>
                    <a:pt x="343" y="1742"/>
                  </a:lnTo>
                  <a:lnTo>
                    <a:pt x="341" y="1735"/>
                  </a:lnTo>
                  <a:lnTo>
                    <a:pt x="339" y="1731"/>
                  </a:lnTo>
                  <a:lnTo>
                    <a:pt x="337" y="1726"/>
                  </a:lnTo>
                  <a:lnTo>
                    <a:pt x="335" y="1721"/>
                  </a:lnTo>
                  <a:lnTo>
                    <a:pt x="335" y="1718"/>
                  </a:lnTo>
                  <a:lnTo>
                    <a:pt x="334" y="1714"/>
                  </a:lnTo>
                  <a:lnTo>
                    <a:pt x="333" y="1710"/>
                  </a:lnTo>
                  <a:lnTo>
                    <a:pt x="332" y="1705"/>
                  </a:lnTo>
                  <a:lnTo>
                    <a:pt x="332" y="1700"/>
                  </a:lnTo>
                  <a:lnTo>
                    <a:pt x="218" y="1678"/>
                  </a:lnTo>
                  <a:lnTo>
                    <a:pt x="212" y="1679"/>
                  </a:lnTo>
                  <a:lnTo>
                    <a:pt x="206" y="1681"/>
                  </a:lnTo>
                  <a:lnTo>
                    <a:pt x="200" y="1683"/>
                  </a:lnTo>
                  <a:lnTo>
                    <a:pt x="196" y="1684"/>
                  </a:lnTo>
                  <a:lnTo>
                    <a:pt x="191" y="1685"/>
                  </a:lnTo>
                  <a:lnTo>
                    <a:pt x="185" y="1686"/>
                  </a:lnTo>
                  <a:lnTo>
                    <a:pt x="181" y="1687"/>
                  </a:lnTo>
                  <a:lnTo>
                    <a:pt x="176" y="1688"/>
                  </a:lnTo>
                  <a:lnTo>
                    <a:pt x="171" y="1688"/>
                  </a:lnTo>
                  <a:lnTo>
                    <a:pt x="166" y="1690"/>
                  </a:lnTo>
                  <a:lnTo>
                    <a:pt x="162" y="1690"/>
                  </a:lnTo>
                  <a:lnTo>
                    <a:pt x="157" y="1691"/>
                  </a:lnTo>
                  <a:lnTo>
                    <a:pt x="152" y="1690"/>
                  </a:lnTo>
                  <a:lnTo>
                    <a:pt x="149" y="1690"/>
                  </a:lnTo>
                  <a:lnTo>
                    <a:pt x="144" y="1688"/>
                  </a:lnTo>
                  <a:lnTo>
                    <a:pt x="141" y="1688"/>
                  </a:lnTo>
                  <a:lnTo>
                    <a:pt x="136" y="1687"/>
                  </a:lnTo>
                  <a:lnTo>
                    <a:pt x="131" y="1686"/>
                  </a:lnTo>
                  <a:lnTo>
                    <a:pt x="128" y="1684"/>
                  </a:lnTo>
                  <a:lnTo>
                    <a:pt x="125" y="1683"/>
                  </a:lnTo>
                  <a:lnTo>
                    <a:pt x="117" y="1677"/>
                  </a:lnTo>
                  <a:lnTo>
                    <a:pt x="111" y="1671"/>
                  </a:lnTo>
                  <a:lnTo>
                    <a:pt x="108" y="1667"/>
                  </a:lnTo>
                  <a:lnTo>
                    <a:pt x="106" y="1664"/>
                  </a:lnTo>
                  <a:lnTo>
                    <a:pt x="102" y="1658"/>
                  </a:lnTo>
                  <a:lnTo>
                    <a:pt x="101" y="1653"/>
                  </a:lnTo>
                  <a:lnTo>
                    <a:pt x="97" y="1649"/>
                  </a:lnTo>
                  <a:lnTo>
                    <a:pt x="95" y="1643"/>
                  </a:lnTo>
                  <a:lnTo>
                    <a:pt x="93" y="1636"/>
                  </a:lnTo>
                  <a:lnTo>
                    <a:pt x="92" y="1630"/>
                  </a:lnTo>
                  <a:lnTo>
                    <a:pt x="88" y="1628"/>
                  </a:lnTo>
                  <a:lnTo>
                    <a:pt x="84" y="1625"/>
                  </a:lnTo>
                  <a:lnTo>
                    <a:pt x="79" y="1621"/>
                  </a:lnTo>
                  <a:lnTo>
                    <a:pt x="73" y="1617"/>
                  </a:lnTo>
                  <a:lnTo>
                    <a:pt x="66" y="1611"/>
                  </a:lnTo>
                  <a:lnTo>
                    <a:pt x="59" y="1606"/>
                  </a:lnTo>
                  <a:lnTo>
                    <a:pt x="52" y="1602"/>
                  </a:lnTo>
                  <a:lnTo>
                    <a:pt x="45" y="1596"/>
                  </a:lnTo>
                  <a:lnTo>
                    <a:pt x="36" y="1590"/>
                  </a:lnTo>
                  <a:lnTo>
                    <a:pt x="29" y="1585"/>
                  </a:lnTo>
                  <a:lnTo>
                    <a:pt x="21" y="1580"/>
                  </a:lnTo>
                  <a:lnTo>
                    <a:pt x="15" y="1575"/>
                  </a:lnTo>
                  <a:lnTo>
                    <a:pt x="10" y="1570"/>
                  </a:lnTo>
                  <a:lnTo>
                    <a:pt x="6" y="1567"/>
                  </a:lnTo>
                  <a:lnTo>
                    <a:pt x="3" y="1564"/>
                  </a:lnTo>
                  <a:lnTo>
                    <a:pt x="0" y="1563"/>
                  </a:lnTo>
                  <a:lnTo>
                    <a:pt x="3" y="1560"/>
                  </a:lnTo>
                  <a:lnTo>
                    <a:pt x="5" y="1557"/>
                  </a:lnTo>
                  <a:lnTo>
                    <a:pt x="8" y="1554"/>
                  </a:lnTo>
                  <a:lnTo>
                    <a:pt x="14" y="1551"/>
                  </a:lnTo>
                  <a:lnTo>
                    <a:pt x="19" y="1549"/>
                  </a:lnTo>
                  <a:lnTo>
                    <a:pt x="25" y="1546"/>
                  </a:lnTo>
                  <a:lnTo>
                    <a:pt x="32" y="1543"/>
                  </a:lnTo>
                  <a:lnTo>
                    <a:pt x="39" y="1542"/>
                  </a:lnTo>
                  <a:lnTo>
                    <a:pt x="45" y="1540"/>
                  </a:lnTo>
                  <a:lnTo>
                    <a:pt x="51" y="1537"/>
                  </a:lnTo>
                  <a:lnTo>
                    <a:pt x="56" y="1535"/>
                  </a:lnTo>
                  <a:lnTo>
                    <a:pt x="62" y="1534"/>
                  </a:lnTo>
                  <a:lnTo>
                    <a:pt x="67" y="1531"/>
                  </a:lnTo>
                  <a:lnTo>
                    <a:pt x="72" y="1530"/>
                  </a:lnTo>
                  <a:lnTo>
                    <a:pt x="74" y="1529"/>
                  </a:lnTo>
                  <a:lnTo>
                    <a:pt x="77" y="1529"/>
                  </a:lnTo>
                  <a:lnTo>
                    <a:pt x="73" y="1519"/>
                  </a:lnTo>
                  <a:lnTo>
                    <a:pt x="70" y="1509"/>
                  </a:lnTo>
                  <a:lnTo>
                    <a:pt x="67" y="1500"/>
                  </a:lnTo>
                  <a:lnTo>
                    <a:pt x="65" y="1490"/>
                  </a:lnTo>
                  <a:lnTo>
                    <a:pt x="62" y="1480"/>
                  </a:lnTo>
                  <a:lnTo>
                    <a:pt x="60" y="1471"/>
                  </a:lnTo>
                  <a:lnTo>
                    <a:pt x="58" y="1460"/>
                  </a:lnTo>
                  <a:lnTo>
                    <a:pt x="56" y="1451"/>
                  </a:lnTo>
                  <a:lnTo>
                    <a:pt x="54" y="1439"/>
                  </a:lnTo>
                  <a:lnTo>
                    <a:pt x="52" y="1430"/>
                  </a:lnTo>
                  <a:lnTo>
                    <a:pt x="51" y="1419"/>
                  </a:lnTo>
                  <a:lnTo>
                    <a:pt x="49" y="1408"/>
                  </a:lnTo>
                  <a:lnTo>
                    <a:pt x="48" y="1398"/>
                  </a:lnTo>
                  <a:lnTo>
                    <a:pt x="47" y="1387"/>
                  </a:lnTo>
                  <a:lnTo>
                    <a:pt x="47" y="1377"/>
                  </a:lnTo>
                  <a:lnTo>
                    <a:pt x="47" y="1366"/>
                  </a:lnTo>
                  <a:lnTo>
                    <a:pt x="47" y="1356"/>
                  </a:lnTo>
                  <a:lnTo>
                    <a:pt x="47" y="1344"/>
                  </a:lnTo>
                  <a:lnTo>
                    <a:pt x="47" y="1333"/>
                  </a:lnTo>
                  <a:lnTo>
                    <a:pt x="47" y="1323"/>
                  </a:lnTo>
                  <a:lnTo>
                    <a:pt x="47" y="1311"/>
                  </a:lnTo>
                  <a:lnTo>
                    <a:pt x="48" y="1301"/>
                  </a:lnTo>
                  <a:lnTo>
                    <a:pt x="48" y="1290"/>
                  </a:lnTo>
                  <a:lnTo>
                    <a:pt x="51" y="1278"/>
                  </a:lnTo>
                  <a:lnTo>
                    <a:pt x="51" y="1268"/>
                  </a:lnTo>
                  <a:lnTo>
                    <a:pt x="53" y="1257"/>
                  </a:lnTo>
                  <a:lnTo>
                    <a:pt x="54" y="1246"/>
                  </a:lnTo>
                  <a:lnTo>
                    <a:pt x="56" y="1236"/>
                  </a:lnTo>
                  <a:lnTo>
                    <a:pt x="59" y="1225"/>
                  </a:lnTo>
                  <a:lnTo>
                    <a:pt x="61" y="1215"/>
                  </a:lnTo>
                  <a:lnTo>
                    <a:pt x="63" y="1205"/>
                  </a:lnTo>
                  <a:lnTo>
                    <a:pt x="67" y="1194"/>
                  </a:lnTo>
                  <a:lnTo>
                    <a:pt x="69" y="1184"/>
                  </a:lnTo>
                  <a:lnTo>
                    <a:pt x="73" y="1173"/>
                  </a:lnTo>
                  <a:lnTo>
                    <a:pt x="75" y="1162"/>
                  </a:lnTo>
                  <a:lnTo>
                    <a:pt x="79" y="1153"/>
                  </a:lnTo>
                  <a:lnTo>
                    <a:pt x="83" y="1143"/>
                  </a:lnTo>
                  <a:lnTo>
                    <a:pt x="87" y="1133"/>
                  </a:lnTo>
                  <a:lnTo>
                    <a:pt x="92" y="1123"/>
                  </a:lnTo>
                  <a:lnTo>
                    <a:pt x="96" y="1114"/>
                  </a:lnTo>
                  <a:lnTo>
                    <a:pt x="101" y="1104"/>
                  </a:lnTo>
                  <a:lnTo>
                    <a:pt x="106" y="1094"/>
                  </a:lnTo>
                  <a:lnTo>
                    <a:pt x="110" y="1085"/>
                  </a:lnTo>
                  <a:lnTo>
                    <a:pt x="116" y="1077"/>
                  </a:lnTo>
                  <a:lnTo>
                    <a:pt x="122" y="1068"/>
                  </a:lnTo>
                  <a:lnTo>
                    <a:pt x="128" y="1058"/>
                  </a:lnTo>
                  <a:lnTo>
                    <a:pt x="135" y="1050"/>
                  </a:lnTo>
                  <a:lnTo>
                    <a:pt x="141" y="1043"/>
                  </a:lnTo>
                  <a:lnTo>
                    <a:pt x="148" y="1034"/>
                  </a:lnTo>
                  <a:lnTo>
                    <a:pt x="155" y="1025"/>
                  </a:lnTo>
                  <a:lnTo>
                    <a:pt x="161" y="1017"/>
                  </a:lnTo>
                  <a:lnTo>
                    <a:pt x="169" y="1010"/>
                  </a:lnTo>
                  <a:lnTo>
                    <a:pt x="176" y="1003"/>
                  </a:lnTo>
                  <a:lnTo>
                    <a:pt x="184" y="996"/>
                  </a:lnTo>
                  <a:lnTo>
                    <a:pt x="192" y="989"/>
                  </a:lnTo>
                  <a:lnTo>
                    <a:pt x="200" y="983"/>
                  </a:lnTo>
                  <a:lnTo>
                    <a:pt x="209" y="977"/>
                  </a:lnTo>
                  <a:lnTo>
                    <a:pt x="218" y="970"/>
                  </a:lnTo>
                  <a:lnTo>
                    <a:pt x="227" y="964"/>
                  </a:lnTo>
                  <a:lnTo>
                    <a:pt x="237" y="960"/>
                  </a:lnTo>
                  <a:lnTo>
                    <a:pt x="246" y="954"/>
                  </a:lnTo>
                  <a:lnTo>
                    <a:pt x="257" y="948"/>
                  </a:lnTo>
                  <a:lnTo>
                    <a:pt x="266" y="945"/>
                  </a:lnTo>
                  <a:lnTo>
                    <a:pt x="278" y="940"/>
                  </a:lnTo>
                  <a:lnTo>
                    <a:pt x="277" y="934"/>
                  </a:lnTo>
                  <a:lnTo>
                    <a:pt x="277" y="928"/>
                  </a:lnTo>
                  <a:lnTo>
                    <a:pt x="278" y="922"/>
                  </a:lnTo>
                  <a:lnTo>
                    <a:pt x="280" y="916"/>
                  </a:lnTo>
                  <a:lnTo>
                    <a:pt x="282" y="912"/>
                  </a:lnTo>
                  <a:lnTo>
                    <a:pt x="286" y="907"/>
                  </a:lnTo>
                  <a:lnTo>
                    <a:pt x="289" y="902"/>
                  </a:lnTo>
                  <a:lnTo>
                    <a:pt x="294" y="899"/>
                  </a:lnTo>
                  <a:lnTo>
                    <a:pt x="299" y="894"/>
                  </a:lnTo>
                  <a:lnTo>
                    <a:pt x="305" y="889"/>
                  </a:lnTo>
                  <a:lnTo>
                    <a:pt x="310" y="886"/>
                  </a:lnTo>
                  <a:lnTo>
                    <a:pt x="316" y="884"/>
                  </a:lnTo>
                  <a:lnTo>
                    <a:pt x="323" y="880"/>
                  </a:lnTo>
                  <a:lnTo>
                    <a:pt x="330" y="878"/>
                  </a:lnTo>
                  <a:lnTo>
                    <a:pt x="334" y="877"/>
                  </a:lnTo>
                  <a:lnTo>
                    <a:pt x="337" y="875"/>
                  </a:lnTo>
                  <a:lnTo>
                    <a:pt x="342" y="874"/>
                  </a:lnTo>
                  <a:lnTo>
                    <a:pt x="347" y="873"/>
                  </a:lnTo>
                  <a:lnTo>
                    <a:pt x="350" y="871"/>
                  </a:lnTo>
                  <a:lnTo>
                    <a:pt x="354" y="871"/>
                  </a:lnTo>
                  <a:lnTo>
                    <a:pt x="359" y="868"/>
                  </a:lnTo>
                  <a:lnTo>
                    <a:pt x="362" y="868"/>
                  </a:lnTo>
                  <a:lnTo>
                    <a:pt x="367" y="867"/>
                  </a:lnTo>
                  <a:lnTo>
                    <a:pt x="371" y="866"/>
                  </a:lnTo>
                  <a:lnTo>
                    <a:pt x="376" y="865"/>
                  </a:lnTo>
                  <a:lnTo>
                    <a:pt x="380" y="865"/>
                  </a:lnTo>
                  <a:lnTo>
                    <a:pt x="384" y="863"/>
                  </a:lnTo>
                  <a:lnTo>
                    <a:pt x="389" y="863"/>
                  </a:lnTo>
                  <a:lnTo>
                    <a:pt x="394" y="861"/>
                  </a:lnTo>
                  <a:lnTo>
                    <a:pt x="397" y="861"/>
                  </a:lnTo>
                  <a:lnTo>
                    <a:pt x="402" y="861"/>
                  </a:lnTo>
                  <a:lnTo>
                    <a:pt x="407" y="860"/>
                  </a:lnTo>
                  <a:lnTo>
                    <a:pt x="410" y="860"/>
                  </a:lnTo>
                  <a:lnTo>
                    <a:pt x="416" y="860"/>
                  </a:lnTo>
                  <a:lnTo>
                    <a:pt x="421" y="859"/>
                  </a:lnTo>
                  <a:lnTo>
                    <a:pt x="424" y="859"/>
                  </a:lnTo>
                  <a:lnTo>
                    <a:pt x="429" y="858"/>
                  </a:lnTo>
                  <a:lnTo>
                    <a:pt x="433" y="858"/>
                  </a:lnTo>
                  <a:lnTo>
                    <a:pt x="438" y="857"/>
                  </a:lnTo>
                  <a:lnTo>
                    <a:pt x="442" y="857"/>
                  </a:lnTo>
                  <a:lnTo>
                    <a:pt x="446" y="857"/>
                  </a:lnTo>
                  <a:lnTo>
                    <a:pt x="451" y="857"/>
                  </a:lnTo>
                  <a:lnTo>
                    <a:pt x="455" y="857"/>
                  </a:lnTo>
                  <a:lnTo>
                    <a:pt x="459" y="857"/>
                  </a:lnTo>
                  <a:lnTo>
                    <a:pt x="463" y="857"/>
                  </a:lnTo>
                  <a:lnTo>
                    <a:pt x="467" y="857"/>
                  </a:lnTo>
                  <a:lnTo>
                    <a:pt x="471" y="857"/>
                  </a:lnTo>
                  <a:lnTo>
                    <a:pt x="476" y="857"/>
                  </a:lnTo>
                  <a:lnTo>
                    <a:pt x="480" y="857"/>
                  </a:lnTo>
                  <a:lnTo>
                    <a:pt x="484" y="858"/>
                  </a:lnTo>
                  <a:lnTo>
                    <a:pt x="490" y="850"/>
                  </a:lnTo>
                  <a:lnTo>
                    <a:pt x="497" y="843"/>
                  </a:lnTo>
                  <a:lnTo>
                    <a:pt x="501" y="836"/>
                  </a:lnTo>
                  <a:lnTo>
                    <a:pt x="507" y="829"/>
                  </a:lnTo>
                  <a:lnTo>
                    <a:pt x="512" y="820"/>
                  </a:lnTo>
                  <a:lnTo>
                    <a:pt x="517" y="812"/>
                  </a:lnTo>
                  <a:lnTo>
                    <a:pt x="520" y="805"/>
                  </a:lnTo>
                  <a:lnTo>
                    <a:pt x="525" y="797"/>
                  </a:lnTo>
                  <a:lnTo>
                    <a:pt x="526" y="793"/>
                  </a:lnTo>
                  <a:lnTo>
                    <a:pt x="528" y="789"/>
                  </a:lnTo>
                  <a:lnTo>
                    <a:pt x="529" y="784"/>
                  </a:lnTo>
                  <a:lnTo>
                    <a:pt x="531" y="781"/>
                  </a:lnTo>
                  <a:lnTo>
                    <a:pt x="532" y="776"/>
                  </a:lnTo>
                  <a:lnTo>
                    <a:pt x="534" y="772"/>
                  </a:lnTo>
                  <a:lnTo>
                    <a:pt x="535" y="769"/>
                  </a:lnTo>
                  <a:lnTo>
                    <a:pt x="538" y="764"/>
                  </a:lnTo>
                  <a:lnTo>
                    <a:pt x="538" y="761"/>
                  </a:lnTo>
                  <a:lnTo>
                    <a:pt x="540" y="756"/>
                  </a:lnTo>
                  <a:lnTo>
                    <a:pt x="541" y="751"/>
                  </a:lnTo>
                  <a:lnTo>
                    <a:pt x="542" y="748"/>
                  </a:lnTo>
                  <a:lnTo>
                    <a:pt x="544" y="743"/>
                  </a:lnTo>
                  <a:lnTo>
                    <a:pt x="546" y="739"/>
                  </a:lnTo>
                  <a:lnTo>
                    <a:pt x="546" y="735"/>
                  </a:lnTo>
                  <a:lnTo>
                    <a:pt x="548" y="731"/>
                  </a:lnTo>
                  <a:lnTo>
                    <a:pt x="549" y="728"/>
                  </a:lnTo>
                  <a:lnTo>
                    <a:pt x="551" y="723"/>
                  </a:lnTo>
                  <a:lnTo>
                    <a:pt x="552" y="718"/>
                  </a:lnTo>
                  <a:lnTo>
                    <a:pt x="553" y="714"/>
                  </a:lnTo>
                  <a:lnTo>
                    <a:pt x="553" y="710"/>
                  </a:lnTo>
                  <a:lnTo>
                    <a:pt x="555" y="706"/>
                  </a:lnTo>
                  <a:lnTo>
                    <a:pt x="555" y="701"/>
                  </a:lnTo>
                  <a:lnTo>
                    <a:pt x="558" y="697"/>
                  </a:lnTo>
                  <a:lnTo>
                    <a:pt x="559" y="693"/>
                  </a:lnTo>
                  <a:lnTo>
                    <a:pt x="560" y="689"/>
                  </a:lnTo>
                  <a:lnTo>
                    <a:pt x="561" y="684"/>
                  </a:lnTo>
                  <a:lnTo>
                    <a:pt x="563" y="681"/>
                  </a:lnTo>
                  <a:lnTo>
                    <a:pt x="565" y="676"/>
                  </a:lnTo>
                  <a:lnTo>
                    <a:pt x="566" y="672"/>
                  </a:lnTo>
                  <a:lnTo>
                    <a:pt x="567" y="668"/>
                  </a:lnTo>
                  <a:lnTo>
                    <a:pt x="569" y="663"/>
                  </a:lnTo>
                  <a:lnTo>
                    <a:pt x="570" y="660"/>
                  </a:lnTo>
                  <a:lnTo>
                    <a:pt x="573" y="655"/>
                  </a:lnTo>
                  <a:lnTo>
                    <a:pt x="574" y="650"/>
                  </a:lnTo>
                  <a:lnTo>
                    <a:pt x="576" y="647"/>
                  </a:lnTo>
                  <a:lnTo>
                    <a:pt x="579" y="642"/>
                  </a:lnTo>
                  <a:lnTo>
                    <a:pt x="580" y="639"/>
                  </a:lnTo>
                  <a:lnTo>
                    <a:pt x="582" y="635"/>
                  </a:lnTo>
                  <a:lnTo>
                    <a:pt x="585" y="631"/>
                  </a:lnTo>
                  <a:lnTo>
                    <a:pt x="587" y="627"/>
                  </a:lnTo>
                  <a:lnTo>
                    <a:pt x="589" y="622"/>
                  </a:lnTo>
                  <a:lnTo>
                    <a:pt x="592" y="618"/>
                  </a:lnTo>
                  <a:lnTo>
                    <a:pt x="594" y="614"/>
                  </a:lnTo>
                  <a:lnTo>
                    <a:pt x="600" y="606"/>
                  </a:lnTo>
                  <a:lnTo>
                    <a:pt x="607" y="599"/>
                  </a:lnTo>
                  <a:lnTo>
                    <a:pt x="611" y="598"/>
                  </a:lnTo>
                  <a:lnTo>
                    <a:pt x="617" y="598"/>
                  </a:lnTo>
                  <a:lnTo>
                    <a:pt x="621" y="597"/>
                  </a:lnTo>
                  <a:lnTo>
                    <a:pt x="624" y="597"/>
                  </a:lnTo>
                  <a:lnTo>
                    <a:pt x="628" y="595"/>
                  </a:lnTo>
                  <a:lnTo>
                    <a:pt x="633" y="595"/>
                  </a:lnTo>
                  <a:lnTo>
                    <a:pt x="640" y="593"/>
                  </a:lnTo>
                  <a:lnTo>
                    <a:pt x="647" y="592"/>
                  </a:lnTo>
                  <a:lnTo>
                    <a:pt x="651" y="592"/>
                  </a:lnTo>
                  <a:lnTo>
                    <a:pt x="654" y="592"/>
                  </a:lnTo>
                  <a:lnTo>
                    <a:pt x="648" y="586"/>
                  </a:lnTo>
                  <a:lnTo>
                    <a:pt x="644" y="580"/>
                  </a:lnTo>
                  <a:lnTo>
                    <a:pt x="640" y="575"/>
                  </a:lnTo>
                  <a:lnTo>
                    <a:pt x="636" y="571"/>
                  </a:lnTo>
                  <a:lnTo>
                    <a:pt x="633" y="564"/>
                  </a:lnTo>
                  <a:lnTo>
                    <a:pt x="630" y="559"/>
                  </a:lnTo>
                  <a:lnTo>
                    <a:pt x="627" y="552"/>
                  </a:lnTo>
                  <a:lnTo>
                    <a:pt x="626" y="547"/>
                  </a:lnTo>
                  <a:lnTo>
                    <a:pt x="623" y="540"/>
                  </a:lnTo>
                  <a:lnTo>
                    <a:pt x="622" y="534"/>
                  </a:lnTo>
                  <a:lnTo>
                    <a:pt x="621" y="529"/>
                  </a:lnTo>
                  <a:lnTo>
                    <a:pt x="621" y="523"/>
                  </a:lnTo>
                  <a:lnTo>
                    <a:pt x="621" y="516"/>
                  </a:lnTo>
                  <a:lnTo>
                    <a:pt x="621" y="510"/>
                  </a:lnTo>
                  <a:lnTo>
                    <a:pt x="622" y="504"/>
                  </a:lnTo>
                  <a:lnTo>
                    <a:pt x="624" y="499"/>
                  </a:lnTo>
                  <a:lnTo>
                    <a:pt x="624" y="492"/>
                  </a:lnTo>
                  <a:lnTo>
                    <a:pt x="627" y="486"/>
                  </a:lnTo>
                  <a:lnTo>
                    <a:pt x="629" y="481"/>
                  </a:lnTo>
                  <a:lnTo>
                    <a:pt x="633" y="476"/>
                  </a:lnTo>
                  <a:lnTo>
                    <a:pt x="634" y="470"/>
                  </a:lnTo>
                  <a:lnTo>
                    <a:pt x="638" y="464"/>
                  </a:lnTo>
                  <a:lnTo>
                    <a:pt x="642" y="459"/>
                  </a:lnTo>
                  <a:lnTo>
                    <a:pt x="647" y="455"/>
                  </a:lnTo>
                  <a:lnTo>
                    <a:pt x="651" y="450"/>
                  </a:lnTo>
                  <a:lnTo>
                    <a:pt x="656" y="445"/>
                  </a:lnTo>
                  <a:lnTo>
                    <a:pt x="661" y="441"/>
                  </a:lnTo>
                  <a:lnTo>
                    <a:pt x="666" y="438"/>
                  </a:lnTo>
                  <a:lnTo>
                    <a:pt x="672" y="434"/>
                  </a:lnTo>
                  <a:lnTo>
                    <a:pt x="678" y="431"/>
                  </a:lnTo>
                  <a:lnTo>
                    <a:pt x="685" y="428"/>
                  </a:lnTo>
                  <a:lnTo>
                    <a:pt x="692" y="426"/>
                  </a:lnTo>
                  <a:lnTo>
                    <a:pt x="696" y="426"/>
                  </a:lnTo>
                  <a:lnTo>
                    <a:pt x="700" y="428"/>
                  </a:lnTo>
                  <a:lnTo>
                    <a:pt x="705" y="428"/>
                  </a:lnTo>
                  <a:lnTo>
                    <a:pt x="710" y="430"/>
                  </a:lnTo>
                  <a:lnTo>
                    <a:pt x="713" y="431"/>
                  </a:lnTo>
                  <a:lnTo>
                    <a:pt x="717" y="434"/>
                  </a:lnTo>
                  <a:lnTo>
                    <a:pt x="720" y="436"/>
                  </a:lnTo>
                  <a:lnTo>
                    <a:pt x="725" y="440"/>
                  </a:lnTo>
                  <a:lnTo>
                    <a:pt x="731" y="444"/>
                  </a:lnTo>
                  <a:lnTo>
                    <a:pt x="737" y="451"/>
                  </a:lnTo>
                  <a:lnTo>
                    <a:pt x="739" y="454"/>
                  </a:lnTo>
                  <a:lnTo>
                    <a:pt x="743" y="457"/>
                  </a:lnTo>
                  <a:lnTo>
                    <a:pt x="745" y="462"/>
                  </a:lnTo>
                  <a:lnTo>
                    <a:pt x="747" y="467"/>
                  </a:lnTo>
                  <a:lnTo>
                    <a:pt x="750" y="470"/>
                  </a:lnTo>
                  <a:lnTo>
                    <a:pt x="752" y="474"/>
                  </a:lnTo>
                  <a:lnTo>
                    <a:pt x="754" y="478"/>
                  </a:lnTo>
                  <a:lnTo>
                    <a:pt x="757" y="482"/>
                  </a:lnTo>
                  <a:lnTo>
                    <a:pt x="759" y="486"/>
                  </a:lnTo>
                  <a:lnTo>
                    <a:pt x="761" y="491"/>
                  </a:lnTo>
                  <a:lnTo>
                    <a:pt x="763" y="496"/>
                  </a:lnTo>
                  <a:lnTo>
                    <a:pt x="766" y="501"/>
                  </a:lnTo>
                  <a:lnTo>
                    <a:pt x="767" y="505"/>
                  </a:lnTo>
                  <a:lnTo>
                    <a:pt x="770" y="509"/>
                  </a:lnTo>
                  <a:lnTo>
                    <a:pt x="771" y="513"/>
                  </a:lnTo>
                  <a:lnTo>
                    <a:pt x="773" y="519"/>
                  </a:lnTo>
                  <a:lnTo>
                    <a:pt x="775" y="523"/>
                  </a:lnTo>
                  <a:lnTo>
                    <a:pt x="778" y="529"/>
                  </a:lnTo>
                  <a:lnTo>
                    <a:pt x="780" y="532"/>
                  </a:lnTo>
                  <a:lnTo>
                    <a:pt x="782" y="538"/>
                  </a:lnTo>
                  <a:lnTo>
                    <a:pt x="781" y="540"/>
                  </a:lnTo>
                  <a:lnTo>
                    <a:pt x="779" y="543"/>
                  </a:lnTo>
                  <a:lnTo>
                    <a:pt x="775" y="546"/>
                  </a:lnTo>
                  <a:lnTo>
                    <a:pt x="772" y="551"/>
                  </a:lnTo>
                  <a:lnTo>
                    <a:pt x="767" y="553"/>
                  </a:lnTo>
                  <a:lnTo>
                    <a:pt x="763" y="558"/>
                  </a:lnTo>
                  <a:lnTo>
                    <a:pt x="760" y="559"/>
                  </a:lnTo>
                  <a:lnTo>
                    <a:pt x="759" y="560"/>
                  </a:lnTo>
                  <a:lnTo>
                    <a:pt x="782" y="588"/>
                  </a:lnTo>
                  <a:lnTo>
                    <a:pt x="788" y="585"/>
                  </a:lnTo>
                  <a:lnTo>
                    <a:pt x="795" y="580"/>
                  </a:lnTo>
                  <a:lnTo>
                    <a:pt x="801" y="575"/>
                  </a:lnTo>
                  <a:lnTo>
                    <a:pt x="808" y="572"/>
                  </a:lnTo>
                  <a:lnTo>
                    <a:pt x="814" y="567"/>
                  </a:lnTo>
                  <a:lnTo>
                    <a:pt x="820" y="564"/>
                  </a:lnTo>
                  <a:lnTo>
                    <a:pt x="826" y="559"/>
                  </a:lnTo>
                  <a:lnTo>
                    <a:pt x="832" y="554"/>
                  </a:lnTo>
                  <a:lnTo>
                    <a:pt x="836" y="549"/>
                  </a:lnTo>
                  <a:lnTo>
                    <a:pt x="842" y="544"/>
                  </a:lnTo>
                  <a:lnTo>
                    <a:pt x="847" y="538"/>
                  </a:lnTo>
                  <a:lnTo>
                    <a:pt x="852" y="534"/>
                  </a:lnTo>
                  <a:lnTo>
                    <a:pt x="856" y="529"/>
                  </a:lnTo>
                  <a:lnTo>
                    <a:pt x="861" y="523"/>
                  </a:lnTo>
                  <a:lnTo>
                    <a:pt x="866" y="517"/>
                  </a:lnTo>
                  <a:lnTo>
                    <a:pt x="871" y="512"/>
                  </a:lnTo>
                  <a:lnTo>
                    <a:pt x="875" y="505"/>
                  </a:lnTo>
                  <a:lnTo>
                    <a:pt x="878" y="499"/>
                  </a:lnTo>
                  <a:lnTo>
                    <a:pt x="882" y="493"/>
                  </a:lnTo>
                  <a:lnTo>
                    <a:pt x="887" y="488"/>
                  </a:lnTo>
                  <a:lnTo>
                    <a:pt x="890" y="482"/>
                  </a:lnTo>
                  <a:lnTo>
                    <a:pt x="894" y="476"/>
                  </a:lnTo>
                  <a:lnTo>
                    <a:pt x="897" y="469"/>
                  </a:lnTo>
                  <a:lnTo>
                    <a:pt x="901" y="463"/>
                  </a:lnTo>
                  <a:lnTo>
                    <a:pt x="904" y="457"/>
                  </a:lnTo>
                  <a:lnTo>
                    <a:pt x="907" y="450"/>
                  </a:lnTo>
                  <a:lnTo>
                    <a:pt x="910" y="443"/>
                  </a:lnTo>
                  <a:lnTo>
                    <a:pt x="914" y="437"/>
                  </a:lnTo>
                  <a:lnTo>
                    <a:pt x="916" y="430"/>
                  </a:lnTo>
                  <a:lnTo>
                    <a:pt x="919" y="424"/>
                  </a:lnTo>
                  <a:lnTo>
                    <a:pt x="922" y="417"/>
                  </a:lnTo>
                  <a:lnTo>
                    <a:pt x="925" y="411"/>
                  </a:lnTo>
                  <a:lnTo>
                    <a:pt x="926" y="404"/>
                  </a:lnTo>
                  <a:lnTo>
                    <a:pt x="929" y="397"/>
                  </a:lnTo>
                  <a:lnTo>
                    <a:pt x="931" y="390"/>
                  </a:lnTo>
                  <a:lnTo>
                    <a:pt x="935" y="383"/>
                  </a:lnTo>
                  <a:lnTo>
                    <a:pt x="937" y="376"/>
                  </a:lnTo>
                  <a:lnTo>
                    <a:pt x="938" y="369"/>
                  </a:lnTo>
                  <a:lnTo>
                    <a:pt x="941" y="362"/>
                  </a:lnTo>
                  <a:lnTo>
                    <a:pt x="944" y="356"/>
                  </a:lnTo>
                  <a:lnTo>
                    <a:pt x="946" y="348"/>
                  </a:lnTo>
                  <a:lnTo>
                    <a:pt x="949" y="341"/>
                  </a:lnTo>
                  <a:lnTo>
                    <a:pt x="950" y="334"/>
                  </a:lnTo>
                  <a:lnTo>
                    <a:pt x="952" y="327"/>
                  </a:lnTo>
                  <a:lnTo>
                    <a:pt x="955" y="320"/>
                  </a:lnTo>
                  <a:lnTo>
                    <a:pt x="957" y="314"/>
                  </a:lnTo>
                  <a:lnTo>
                    <a:pt x="959" y="307"/>
                  </a:lnTo>
                  <a:lnTo>
                    <a:pt x="962" y="300"/>
                  </a:lnTo>
                  <a:lnTo>
                    <a:pt x="964" y="293"/>
                  </a:lnTo>
                  <a:lnTo>
                    <a:pt x="966" y="286"/>
                  </a:lnTo>
                  <a:lnTo>
                    <a:pt x="969" y="279"/>
                  </a:lnTo>
                  <a:lnTo>
                    <a:pt x="971" y="272"/>
                  </a:lnTo>
                  <a:lnTo>
                    <a:pt x="973" y="265"/>
                  </a:lnTo>
                  <a:lnTo>
                    <a:pt x="974" y="259"/>
                  </a:lnTo>
                  <a:lnTo>
                    <a:pt x="977" y="252"/>
                  </a:lnTo>
                  <a:lnTo>
                    <a:pt x="980" y="246"/>
                  </a:lnTo>
                  <a:lnTo>
                    <a:pt x="983" y="239"/>
                  </a:lnTo>
                  <a:lnTo>
                    <a:pt x="985" y="232"/>
                  </a:lnTo>
                  <a:lnTo>
                    <a:pt x="987" y="226"/>
                  </a:lnTo>
                  <a:lnTo>
                    <a:pt x="991" y="219"/>
                  </a:lnTo>
                  <a:lnTo>
                    <a:pt x="992" y="213"/>
                  </a:lnTo>
                  <a:lnTo>
                    <a:pt x="996" y="206"/>
                  </a:lnTo>
                  <a:lnTo>
                    <a:pt x="998" y="201"/>
                  </a:lnTo>
                  <a:lnTo>
                    <a:pt x="1003" y="195"/>
                  </a:lnTo>
                  <a:lnTo>
                    <a:pt x="1005" y="192"/>
                  </a:lnTo>
                  <a:lnTo>
                    <a:pt x="1010" y="190"/>
                  </a:lnTo>
                  <a:lnTo>
                    <a:pt x="1014" y="188"/>
                  </a:lnTo>
                  <a:lnTo>
                    <a:pt x="1021" y="187"/>
                  </a:lnTo>
                  <a:lnTo>
                    <a:pt x="1027" y="184"/>
                  </a:lnTo>
                  <a:lnTo>
                    <a:pt x="1033" y="183"/>
                  </a:lnTo>
                  <a:lnTo>
                    <a:pt x="1038" y="181"/>
                  </a:lnTo>
                  <a:lnTo>
                    <a:pt x="1042" y="181"/>
                  </a:lnTo>
                  <a:lnTo>
                    <a:pt x="1035" y="175"/>
                  </a:lnTo>
                  <a:lnTo>
                    <a:pt x="1030" y="172"/>
                  </a:lnTo>
                  <a:lnTo>
                    <a:pt x="1024" y="170"/>
                  </a:lnTo>
                  <a:lnTo>
                    <a:pt x="1019" y="170"/>
                  </a:lnTo>
                  <a:lnTo>
                    <a:pt x="1015" y="169"/>
                  </a:lnTo>
                  <a:lnTo>
                    <a:pt x="1014" y="167"/>
                  </a:lnTo>
                  <a:lnTo>
                    <a:pt x="1013" y="163"/>
                  </a:lnTo>
                  <a:lnTo>
                    <a:pt x="1013" y="161"/>
                  </a:lnTo>
                  <a:lnTo>
                    <a:pt x="1013" y="158"/>
                  </a:lnTo>
                  <a:lnTo>
                    <a:pt x="1015" y="155"/>
                  </a:lnTo>
                  <a:lnTo>
                    <a:pt x="1017" y="149"/>
                  </a:lnTo>
                  <a:lnTo>
                    <a:pt x="1018" y="143"/>
                  </a:lnTo>
                  <a:lnTo>
                    <a:pt x="1019" y="138"/>
                  </a:lnTo>
                  <a:lnTo>
                    <a:pt x="1020" y="134"/>
                  </a:lnTo>
                  <a:lnTo>
                    <a:pt x="1021" y="127"/>
                  </a:lnTo>
                  <a:lnTo>
                    <a:pt x="1021" y="122"/>
                  </a:lnTo>
                  <a:lnTo>
                    <a:pt x="1022" y="115"/>
                  </a:lnTo>
                  <a:lnTo>
                    <a:pt x="1024" y="110"/>
                  </a:lnTo>
                  <a:lnTo>
                    <a:pt x="1024" y="103"/>
                  </a:lnTo>
                  <a:lnTo>
                    <a:pt x="1025" y="97"/>
                  </a:lnTo>
                  <a:lnTo>
                    <a:pt x="1025" y="92"/>
                  </a:lnTo>
                  <a:lnTo>
                    <a:pt x="1026" y="86"/>
                  </a:lnTo>
                  <a:lnTo>
                    <a:pt x="1026" y="80"/>
                  </a:lnTo>
                  <a:lnTo>
                    <a:pt x="1027" y="74"/>
                  </a:lnTo>
                  <a:lnTo>
                    <a:pt x="1027" y="68"/>
                  </a:lnTo>
                  <a:lnTo>
                    <a:pt x="1030" y="62"/>
                  </a:lnTo>
                  <a:lnTo>
                    <a:pt x="1030" y="56"/>
                  </a:lnTo>
                  <a:lnTo>
                    <a:pt x="1030" y="51"/>
                  </a:lnTo>
                  <a:lnTo>
                    <a:pt x="1031" y="45"/>
                  </a:lnTo>
                  <a:lnTo>
                    <a:pt x="1032" y="41"/>
                  </a:lnTo>
                  <a:lnTo>
                    <a:pt x="1032" y="35"/>
                  </a:lnTo>
                  <a:lnTo>
                    <a:pt x="1033" y="31"/>
                  </a:lnTo>
                  <a:lnTo>
                    <a:pt x="1035" y="26"/>
                  </a:lnTo>
                  <a:lnTo>
                    <a:pt x="1037" y="23"/>
                  </a:lnTo>
                  <a:lnTo>
                    <a:pt x="1038" y="18"/>
                  </a:lnTo>
                  <a:lnTo>
                    <a:pt x="1039" y="14"/>
                  </a:lnTo>
                  <a:lnTo>
                    <a:pt x="1041" y="11"/>
                  </a:lnTo>
                  <a:lnTo>
                    <a:pt x="1044" y="8"/>
                  </a:lnTo>
                  <a:lnTo>
                    <a:pt x="1048" y="3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7" name="Freeform 27"/>
            <p:cNvSpPr>
              <a:spLocks/>
            </p:cNvSpPr>
            <p:nvPr/>
          </p:nvSpPr>
          <p:spPr bwMode="auto">
            <a:xfrm>
              <a:off x="3879" y="2426"/>
              <a:ext cx="265" cy="157"/>
            </a:xfrm>
            <a:custGeom>
              <a:avLst/>
              <a:gdLst>
                <a:gd name="T0" fmla="*/ 21 w 265"/>
                <a:gd name="T1" fmla="*/ 8 h 157"/>
                <a:gd name="T2" fmla="*/ 265 w 265"/>
                <a:gd name="T3" fmla="*/ 0 h 157"/>
                <a:gd name="T4" fmla="*/ 219 w 265"/>
                <a:gd name="T5" fmla="*/ 70 h 157"/>
                <a:gd name="T6" fmla="*/ 0 w 265"/>
                <a:gd name="T7" fmla="*/ 157 h 157"/>
                <a:gd name="T8" fmla="*/ 21 w 265"/>
                <a:gd name="T9" fmla="*/ 8 h 157"/>
                <a:gd name="T10" fmla="*/ 21 w 265"/>
                <a:gd name="T11" fmla="*/ 8 h 1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57">
                  <a:moveTo>
                    <a:pt x="21" y="8"/>
                  </a:moveTo>
                  <a:lnTo>
                    <a:pt x="265" y="0"/>
                  </a:lnTo>
                  <a:lnTo>
                    <a:pt x="219" y="70"/>
                  </a:lnTo>
                  <a:lnTo>
                    <a:pt x="0" y="157"/>
                  </a:lnTo>
                  <a:lnTo>
                    <a:pt x="21" y="8"/>
                  </a:lnTo>
                  <a:close/>
                </a:path>
              </a:pathLst>
            </a:custGeom>
            <a:solidFill>
              <a:srgbClr val="E6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8" name="Freeform 28"/>
            <p:cNvSpPr>
              <a:spLocks/>
            </p:cNvSpPr>
            <p:nvPr/>
          </p:nvSpPr>
          <p:spPr bwMode="auto">
            <a:xfrm>
              <a:off x="3813" y="2508"/>
              <a:ext cx="83" cy="42"/>
            </a:xfrm>
            <a:custGeom>
              <a:avLst/>
              <a:gdLst>
                <a:gd name="T0" fmla="*/ 83 w 83"/>
                <a:gd name="T1" fmla="*/ 0 h 42"/>
                <a:gd name="T2" fmla="*/ 83 w 83"/>
                <a:gd name="T3" fmla="*/ 7 h 42"/>
                <a:gd name="T4" fmla="*/ 82 w 83"/>
                <a:gd name="T5" fmla="*/ 14 h 42"/>
                <a:gd name="T6" fmla="*/ 80 w 83"/>
                <a:gd name="T7" fmla="*/ 19 h 42"/>
                <a:gd name="T8" fmla="*/ 77 w 83"/>
                <a:gd name="T9" fmla="*/ 25 h 42"/>
                <a:gd name="T10" fmla="*/ 73 w 83"/>
                <a:gd name="T11" fmla="*/ 28 h 42"/>
                <a:gd name="T12" fmla="*/ 68 w 83"/>
                <a:gd name="T13" fmla="*/ 30 h 42"/>
                <a:gd name="T14" fmla="*/ 63 w 83"/>
                <a:gd name="T15" fmla="*/ 33 h 42"/>
                <a:gd name="T16" fmla="*/ 57 w 83"/>
                <a:gd name="T17" fmla="*/ 36 h 42"/>
                <a:gd name="T18" fmla="*/ 52 w 83"/>
                <a:gd name="T19" fmla="*/ 36 h 42"/>
                <a:gd name="T20" fmla="*/ 45 w 83"/>
                <a:gd name="T21" fmla="*/ 39 h 42"/>
                <a:gd name="T22" fmla="*/ 39 w 83"/>
                <a:gd name="T23" fmla="*/ 39 h 42"/>
                <a:gd name="T24" fmla="*/ 32 w 83"/>
                <a:gd name="T25" fmla="*/ 40 h 42"/>
                <a:gd name="T26" fmla="*/ 26 w 83"/>
                <a:gd name="T27" fmla="*/ 40 h 42"/>
                <a:gd name="T28" fmla="*/ 19 w 83"/>
                <a:gd name="T29" fmla="*/ 40 h 42"/>
                <a:gd name="T30" fmla="*/ 13 w 83"/>
                <a:gd name="T31" fmla="*/ 41 h 42"/>
                <a:gd name="T32" fmla="*/ 8 w 83"/>
                <a:gd name="T33" fmla="*/ 42 h 42"/>
                <a:gd name="T34" fmla="*/ 2 w 83"/>
                <a:gd name="T35" fmla="*/ 39 h 42"/>
                <a:gd name="T36" fmla="*/ 0 w 83"/>
                <a:gd name="T37" fmla="*/ 37 h 42"/>
                <a:gd name="T38" fmla="*/ 4 w 83"/>
                <a:gd name="T39" fmla="*/ 33 h 42"/>
                <a:gd name="T40" fmla="*/ 8 w 83"/>
                <a:gd name="T41" fmla="*/ 29 h 42"/>
                <a:gd name="T42" fmla="*/ 14 w 83"/>
                <a:gd name="T43" fmla="*/ 27 h 42"/>
                <a:gd name="T44" fmla="*/ 19 w 83"/>
                <a:gd name="T45" fmla="*/ 25 h 42"/>
                <a:gd name="T46" fmla="*/ 23 w 83"/>
                <a:gd name="T47" fmla="*/ 21 h 42"/>
                <a:gd name="T48" fmla="*/ 29 w 83"/>
                <a:gd name="T49" fmla="*/ 19 h 42"/>
                <a:gd name="T50" fmla="*/ 35 w 83"/>
                <a:gd name="T51" fmla="*/ 18 h 42"/>
                <a:gd name="T52" fmla="*/ 41 w 83"/>
                <a:gd name="T53" fmla="*/ 15 h 42"/>
                <a:gd name="T54" fmla="*/ 45 w 83"/>
                <a:gd name="T55" fmla="*/ 13 h 42"/>
                <a:gd name="T56" fmla="*/ 50 w 83"/>
                <a:gd name="T57" fmla="*/ 12 h 42"/>
                <a:gd name="T58" fmla="*/ 56 w 83"/>
                <a:gd name="T59" fmla="*/ 9 h 42"/>
                <a:gd name="T60" fmla="*/ 62 w 83"/>
                <a:gd name="T61" fmla="*/ 8 h 42"/>
                <a:gd name="T62" fmla="*/ 67 w 83"/>
                <a:gd name="T63" fmla="*/ 6 h 42"/>
                <a:gd name="T64" fmla="*/ 73 w 83"/>
                <a:gd name="T65" fmla="*/ 3 h 42"/>
                <a:gd name="T66" fmla="*/ 77 w 83"/>
                <a:gd name="T67" fmla="*/ 1 h 42"/>
                <a:gd name="T68" fmla="*/ 83 w 83"/>
                <a:gd name="T69" fmla="*/ 0 h 42"/>
                <a:gd name="T70" fmla="*/ 83 w 83"/>
                <a:gd name="T71" fmla="*/ 0 h 4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3" h="42">
                  <a:moveTo>
                    <a:pt x="83" y="0"/>
                  </a:moveTo>
                  <a:lnTo>
                    <a:pt x="83" y="7"/>
                  </a:lnTo>
                  <a:lnTo>
                    <a:pt x="82" y="14"/>
                  </a:lnTo>
                  <a:lnTo>
                    <a:pt x="80" y="19"/>
                  </a:lnTo>
                  <a:lnTo>
                    <a:pt x="77" y="25"/>
                  </a:lnTo>
                  <a:lnTo>
                    <a:pt x="73" y="28"/>
                  </a:lnTo>
                  <a:lnTo>
                    <a:pt x="68" y="30"/>
                  </a:lnTo>
                  <a:lnTo>
                    <a:pt x="63" y="33"/>
                  </a:lnTo>
                  <a:lnTo>
                    <a:pt x="57" y="36"/>
                  </a:lnTo>
                  <a:lnTo>
                    <a:pt x="52" y="36"/>
                  </a:lnTo>
                  <a:lnTo>
                    <a:pt x="45" y="39"/>
                  </a:lnTo>
                  <a:lnTo>
                    <a:pt x="39" y="39"/>
                  </a:lnTo>
                  <a:lnTo>
                    <a:pt x="32" y="40"/>
                  </a:lnTo>
                  <a:lnTo>
                    <a:pt x="26" y="40"/>
                  </a:lnTo>
                  <a:lnTo>
                    <a:pt x="19" y="40"/>
                  </a:lnTo>
                  <a:lnTo>
                    <a:pt x="13" y="41"/>
                  </a:lnTo>
                  <a:lnTo>
                    <a:pt x="8" y="42"/>
                  </a:lnTo>
                  <a:lnTo>
                    <a:pt x="2" y="39"/>
                  </a:lnTo>
                  <a:lnTo>
                    <a:pt x="0" y="37"/>
                  </a:lnTo>
                  <a:lnTo>
                    <a:pt x="4" y="33"/>
                  </a:lnTo>
                  <a:lnTo>
                    <a:pt x="8" y="29"/>
                  </a:lnTo>
                  <a:lnTo>
                    <a:pt x="14" y="27"/>
                  </a:lnTo>
                  <a:lnTo>
                    <a:pt x="19" y="25"/>
                  </a:lnTo>
                  <a:lnTo>
                    <a:pt x="23" y="21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1" y="15"/>
                  </a:lnTo>
                  <a:lnTo>
                    <a:pt x="45" y="13"/>
                  </a:lnTo>
                  <a:lnTo>
                    <a:pt x="50" y="12"/>
                  </a:lnTo>
                  <a:lnTo>
                    <a:pt x="56" y="9"/>
                  </a:lnTo>
                  <a:lnTo>
                    <a:pt x="62" y="8"/>
                  </a:lnTo>
                  <a:lnTo>
                    <a:pt x="67" y="6"/>
                  </a:lnTo>
                  <a:lnTo>
                    <a:pt x="73" y="3"/>
                  </a:lnTo>
                  <a:lnTo>
                    <a:pt x="77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9" name="Freeform 29"/>
            <p:cNvSpPr>
              <a:spLocks/>
            </p:cNvSpPr>
            <p:nvPr/>
          </p:nvSpPr>
          <p:spPr bwMode="auto">
            <a:xfrm>
              <a:off x="3670" y="2931"/>
              <a:ext cx="137" cy="199"/>
            </a:xfrm>
            <a:custGeom>
              <a:avLst/>
              <a:gdLst>
                <a:gd name="T0" fmla="*/ 54 w 137"/>
                <a:gd name="T1" fmla="*/ 199 h 199"/>
                <a:gd name="T2" fmla="*/ 68 w 137"/>
                <a:gd name="T3" fmla="*/ 198 h 199"/>
                <a:gd name="T4" fmla="*/ 80 w 137"/>
                <a:gd name="T5" fmla="*/ 193 h 199"/>
                <a:gd name="T6" fmla="*/ 93 w 137"/>
                <a:gd name="T7" fmla="*/ 185 h 199"/>
                <a:gd name="T8" fmla="*/ 104 w 137"/>
                <a:gd name="T9" fmla="*/ 174 h 199"/>
                <a:gd name="T10" fmla="*/ 115 w 137"/>
                <a:gd name="T11" fmla="*/ 160 h 199"/>
                <a:gd name="T12" fmla="*/ 122 w 137"/>
                <a:gd name="T13" fmla="*/ 149 h 199"/>
                <a:gd name="T14" fmla="*/ 125 w 137"/>
                <a:gd name="T15" fmla="*/ 139 h 199"/>
                <a:gd name="T16" fmla="*/ 130 w 137"/>
                <a:gd name="T17" fmla="*/ 130 h 199"/>
                <a:gd name="T18" fmla="*/ 133 w 137"/>
                <a:gd name="T19" fmla="*/ 121 h 199"/>
                <a:gd name="T20" fmla="*/ 135 w 137"/>
                <a:gd name="T21" fmla="*/ 110 h 199"/>
                <a:gd name="T22" fmla="*/ 136 w 137"/>
                <a:gd name="T23" fmla="*/ 101 h 199"/>
                <a:gd name="T24" fmla="*/ 137 w 137"/>
                <a:gd name="T25" fmla="*/ 91 h 199"/>
                <a:gd name="T26" fmla="*/ 137 w 137"/>
                <a:gd name="T27" fmla="*/ 82 h 199"/>
                <a:gd name="T28" fmla="*/ 137 w 137"/>
                <a:gd name="T29" fmla="*/ 71 h 199"/>
                <a:gd name="T30" fmla="*/ 136 w 137"/>
                <a:gd name="T31" fmla="*/ 62 h 199"/>
                <a:gd name="T32" fmla="*/ 134 w 137"/>
                <a:gd name="T33" fmla="*/ 54 h 199"/>
                <a:gd name="T34" fmla="*/ 131 w 137"/>
                <a:gd name="T35" fmla="*/ 46 h 199"/>
                <a:gd name="T36" fmla="*/ 128 w 137"/>
                <a:gd name="T37" fmla="*/ 34 h 199"/>
                <a:gd name="T38" fmla="*/ 120 w 137"/>
                <a:gd name="T39" fmla="*/ 21 h 199"/>
                <a:gd name="T40" fmla="*/ 109 w 137"/>
                <a:gd name="T41" fmla="*/ 10 h 199"/>
                <a:gd name="T42" fmla="*/ 99 w 137"/>
                <a:gd name="T43" fmla="*/ 3 h 199"/>
                <a:gd name="T44" fmla="*/ 86 w 137"/>
                <a:gd name="T45" fmla="*/ 0 h 199"/>
                <a:gd name="T46" fmla="*/ 72 w 137"/>
                <a:gd name="T47" fmla="*/ 0 h 199"/>
                <a:gd name="T48" fmla="*/ 59 w 137"/>
                <a:gd name="T49" fmla="*/ 5 h 199"/>
                <a:gd name="T50" fmla="*/ 45 w 137"/>
                <a:gd name="T51" fmla="*/ 14 h 199"/>
                <a:gd name="T52" fmla="*/ 33 w 137"/>
                <a:gd name="T53" fmla="*/ 24 h 199"/>
                <a:gd name="T54" fmla="*/ 25 w 137"/>
                <a:gd name="T55" fmla="*/ 34 h 199"/>
                <a:gd name="T56" fmla="*/ 20 w 137"/>
                <a:gd name="T57" fmla="*/ 42 h 199"/>
                <a:gd name="T58" fmla="*/ 15 w 137"/>
                <a:gd name="T59" fmla="*/ 50 h 199"/>
                <a:gd name="T60" fmla="*/ 11 w 137"/>
                <a:gd name="T61" fmla="*/ 58 h 199"/>
                <a:gd name="T62" fmla="*/ 7 w 137"/>
                <a:gd name="T63" fmla="*/ 68 h 199"/>
                <a:gd name="T64" fmla="*/ 5 w 137"/>
                <a:gd name="T65" fmla="*/ 77 h 199"/>
                <a:gd name="T66" fmla="*/ 3 w 137"/>
                <a:gd name="T67" fmla="*/ 88 h 199"/>
                <a:gd name="T68" fmla="*/ 0 w 137"/>
                <a:gd name="T69" fmla="*/ 98 h 199"/>
                <a:gd name="T70" fmla="*/ 0 w 137"/>
                <a:gd name="T71" fmla="*/ 108 h 199"/>
                <a:gd name="T72" fmla="*/ 0 w 137"/>
                <a:gd name="T73" fmla="*/ 118 h 199"/>
                <a:gd name="T74" fmla="*/ 0 w 137"/>
                <a:gd name="T75" fmla="*/ 128 h 199"/>
                <a:gd name="T76" fmla="*/ 1 w 137"/>
                <a:gd name="T77" fmla="*/ 136 h 199"/>
                <a:gd name="T78" fmla="*/ 3 w 137"/>
                <a:gd name="T79" fmla="*/ 145 h 199"/>
                <a:gd name="T80" fmla="*/ 6 w 137"/>
                <a:gd name="T81" fmla="*/ 153 h 199"/>
                <a:gd name="T82" fmla="*/ 11 w 137"/>
                <a:gd name="T83" fmla="*/ 164 h 199"/>
                <a:gd name="T84" fmla="*/ 19 w 137"/>
                <a:gd name="T85" fmla="*/ 178 h 199"/>
                <a:gd name="T86" fmla="*/ 28 w 137"/>
                <a:gd name="T87" fmla="*/ 187 h 199"/>
                <a:gd name="T88" fmla="*/ 41 w 137"/>
                <a:gd name="T89" fmla="*/ 196 h 199"/>
                <a:gd name="T90" fmla="*/ 48 w 137"/>
                <a:gd name="T91" fmla="*/ 199 h 19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7" h="199">
                  <a:moveTo>
                    <a:pt x="48" y="199"/>
                  </a:moveTo>
                  <a:lnTo>
                    <a:pt x="54" y="199"/>
                  </a:lnTo>
                  <a:lnTo>
                    <a:pt x="61" y="199"/>
                  </a:lnTo>
                  <a:lnTo>
                    <a:pt x="68" y="198"/>
                  </a:lnTo>
                  <a:lnTo>
                    <a:pt x="74" y="197"/>
                  </a:lnTo>
                  <a:lnTo>
                    <a:pt x="80" y="193"/>
                  </a:lnTo>
                  <a:lnTo>
                    <a:pt x="87" y="190"/>
                  </a:lnTo>
                  <a:lnTo>
                    <a:pt x="93" y="185"/>
                  </a:lnTo>
                  <a:lnTo>
                    <a:pt x="100" y="180"/>
                  </a:lnTo>
                  <a:lnTo>
                    <a:pt x="104" y="174"/>
                  </a:lnTo>
                  <a:lnTo>
                    <a:pt x="110" y="167"/>
                  </a:lnTo>
                  <a:lnTo>
                    <a:pt x="115" y="160"/>
                  </a:lnTo>
                  <a:lnTo>
                    <a:pt x="120" y="153"/>
                  </a:lnTo>
                  <a:lnTo>
                    <a:pt x="122" y="149"/>
                  </a:lnTo>
                  <a:lnTo>
                    <a:pt x="124" y="144"/>
                  </a:lnTo>
                  <a:lnTo>
                    <a:pt x="125" y="139"/>
                  </a:lnTo>
                  <a:lnTo>
                    <a:pt x="128" y="136"/>
                  </a:lnTo>
                  <a:lnTo>
                    <a:pt x="130" y="130"/>
                  </a:lnTo>
                  <a:lnTo>
                    <a:pt x="131" y="126"/>
                  </a:lnTo>
                  <a:lnTo>
                    <a:pt x="133" y="121"/>
                  </a:lnTo>
                  <a:lnTo>
                    <a:pt x="134" y="116"/>
                  </a:lnTo>
                  <a:lnTo>
                    <a:pt x="135" y="110"/>
                  </a:lnTo>
                  <a:lnTo>
                    <a:pt x="136" y="105"/>
                  </a:lnTo>
                  <a:lnTo>
                    <a:pt x="136" y="101"/>
                  </a:lnTo>
                  <a:lnTo>
                    <a:pt x="137" y="96"/>
                  </a:lnTo>
                  <a:lnTo>
                    <a:pt x="137" y="91"/>
                  </a:lnTo>
                  <a:lnTo>
                    <a:pt x="137" y="85"/>
                  </a:lnTo>
                  <a:lnTo>
                    <a:pt x="137" y="82"/>
                  </a:lnTo>
                  <a:lnTo>
                    <a:pt x="137" y="77"/>
                  </a:lnTo>
                  <a:lnTo>
                    <a:pt x="137" y="71"/>
                  </a:lnTo>
                  <a:lnTo>
                    <a:pt x="136" y="67"/>
                  </a:lnTo>
                  <a:lnTo>
                    <a:pt x="136" y="62"/>
                  </a:lnTo>
                  <a:lnTo>
                    <a:pt x="136" y="58"/>
                  </a:lnTo>
                  <a:lnTo>
                    <a:pt x="134" y="54"/>
                  </a:lnTo>
                  <a:lnTo>
                    <a:pt x="134" y="49"/>
                  </a:lnTo>
                  <a:lnTo>
                    <a:pt x="131" y="46"/>
                  </a:lnTo>
                  <a:lnTo>
                    <a:pt x="131" y="42"/>
                  </a:lnTo>
                  <a:lnTo>
                    <a:pt x="128" y="34"/>
                  </a:lnTo>
                  <a:lnTo>
                    <a:pt x="124" y="27"/>
                  </a:lnTo>
                  <a:lnTo>
                    <a:pt x="120" y="21"/>
                  </a:lnTo>
                  <a:lnTo>
                    <a:pt x="115" y="16"/>
                  </a:lnTo>
                  <a:lnTo>
                    <a:pt x="109" y="10"/>
                  </a:lnTo>
                  <a:lnTo>
                    <a:pt x="104" y="6"/>
                  </a:lnTo>
                  <a:lnTo>
                    <a:pt x="99" y="3"/>
                  </a:lnTo>
                  <a:lnTo>
                    <a:pt x="93" y="2"/>
                  </a:lnTo>
                  <a:lnTo>
                    <a:pt x="86" y="0"/>
                  </a:lnTo>
                  <a:lnTo>
                    <a:pt x="77" y="0"/>
                  </a:lnTo>
                  <a:lnTo>
                    <a:pt x="72" y="0"/>
                  </a:lnTo>
                  <a:lnTo>
                    <a:pt x="65" y="2"/>
                  </a:lnTo>
                  <a:lnTo>
                    <a:pt x="59" y="5"/>
                  </a:lnTo>
                  <a:lnTo>
                    <a:pt x="52" y="9"/>
                  </a:lnTo>
                  <a:lnTo>
                    <a:pt x="45" y="14"/>
                  </a:lnTo>
                  <a:lnTo>
                    <a:pt x="39" y="20"/>
                  </a:lnTo>
                  <a:lnTo>
                    <a:pt x="33" y="24"/>
                  </a:lnTo>
                  <a:lnTo>
                    <a:pt x="27" y="31"/>
                  </a:lnTo>
                  <a:lnTo>
                    <a:pt x="25" y="34"/>
                  </a:lnTo>
                  <a:lnTo>
                    <a:pt x="21" y="37"/>
                  </a:lnTo>
                  <a:lnTo>
                    <a:pt x="20" y="42"/>
                  </a:lnTo>
                  <a:lnTo>
                    <a:pt x="18" y="47"/>
                  </a:lnTo>
                  <a:lnTo>
                    <a:pt x="15" y="50"/>
                  </a:lnTo>
                  <a:lnTo>
                    <a:pt x="13" y="55"/>
                  </a:lnTo>
                  <a:lnTo>
                    <a:pt x="11" y="58"/>
                  </a:lnTo>
                  <a:lnTo>
                    <a:pt x="10" y="64"/>
                  </a:lnTo>
                  <a:lnTo>
                    <a:pt x="7" y="68"/>
                  </a:lnTo>
                  <a:lnTo>
                    <a:pt x="6" y="72"/>
                  </a:lnTo>
                  <a:lnTo>
                    <a:pt x="5" y="77"/>
                  </a:lnTo>
                  <a:lnTo>
                    <a:pt x="5" y="83"/>
                  </a:lnTo>
                  <a:lnTo>
                    <a:pt x="3" y="88"/>
                  </a:lnTo>
                  <a:lnTo>
                    <a:pt x="3" y="92"/>
                  </a:lnTo>
                  <a:lnTo>
                    <a:pt x="0" y="98"/>
                  </a:lnTo>
                  <a:lnTo>
                    <a:pt x="0" y="103"/>
                  </a:lnTo>
                  <a:lnTo>
                    <a:pt x="0" y="108"/>
                  </a:lnTo>
                  <a:lnTo>
                    <a:pt x="0" y="112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1" y="136"/>
                  </a:lnTo>
                  <a:lnTo>
                    <a:pt x="3" y="142"/>
                  </a:lnTo>
                  <a:lnTo>
                    <a:pt x="3" y="145"/>
                  </a:lnTo>
                  <a:lnTo>
                    <a:pt x="5" y="149"/>
                  </a:lnTo>
                  <a:lnTo>
                    <a:pt x="6" y="153"/>
                  </a:lnTo>
                  <a:lnTo>
                    <a:pt x="8" y="158"/>
                  </a:lnTo>
                  <a:lnTo>
                    <a:pt x="11" y="164"/>
                  </a:lnTo>
                  <a:lnTo>
                    <a:pt x="14" y="172"/>
                  </a:lnTo>
                  <a:lnTo>
                    <a:pt x="19" y="178"/>
                  </a:lnTo>
                  <a:lnTo>
                    <a:pt x="24" y="184"/>
                  </a:lnTo>
                  <a:lnTo>
                    <a:pt x="28" y="187"/>
                  </a:lnTo>
                  <a:lnTo>
                    <a:pt x="35" y="192"/>
                  </a:lnTo>
                  <a:lnTo>
                    <a:pt x="41" y="196"/>
                  </a:lnTo>
                  <a:lnTo>
                    <a:pt x="48" y="199"/>
                  </a:lnTo>
                  <a:close/>
                </a:path>
              </a:pathLst>
            </a:custGeom>
            <a:solidFill>
              <a:srgbClr val="B3B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0" name="Freeform 30"/>
            <p:cNvSpPr>
              <a:spLocks/>
            </p:cNvSpPr>
            <p:nvPr/>
          </p:nvSpPr>
          <p:spPr bwMode="auto">
            <a:xfrm>
              <a:off x="3738" y="2551"/>
              <a:ext cx="146" cy="237"/>
            </a:xfrm>
            <a:custGeom>
              <a:avLst/>
              <a:gdLst>
                <a:gd name="T0" fmla="*/ 6 w 146"/>
                <a:gd name="T1" fmla="*/ 0 h 237"/>
                <a:gd name="T2" fmla="*/ 146 w 146"/>
                <a:gd name="T3" fmla="*/ 226 h 237"/>
                <a:gd name="T4" fmla="*/ 141 w 146"/>
                <a:gd name="T5" fmla="*/ 237 h 237"/>
                <a:gd name="T6" fmla="*/ 0 w 146"/>
                <a:gd name="T7" fmla="*/ 14 h 237"/>
                <a:gd name="T8" fmla="*/ 6 w 146"/>
                <a:gd name="T9" fmla="*/ 0 h 237"/>
                <a:gd name="T10" fmla="*/ 6 w 146"/>
                <a:gd name="T11" fmla="*/ 0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237">
                  <a:moveTo>
                    <a:pt x="6" y="0"/>
                  </a:moveTo>
                  <a:lnTo>
                    <a:pt x="146" y="226"/>
                  </a:lnTo>
                  <a:lnTo>
                    <a:pt x="141" y="237"/>
                  </a:lnTo>
                  <a:lnTo>
                    <a:pt x="0" y="1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1" name="Freeform 31"/>
            <p:cNvSpPr>
              <a:spLocks/>
            </p:cNvSpPr>
            <p:nvPr/>
          </p:nvSpPr>
          <p:spPr bwMode="auto">
            <a:xfrm>
              <a:off x="3696" y="2638"/>
              <a:ext cx="178" cy="143"/>
            </a:xfrm>
            <a:custGeom>
              <a:avLst/>
              <a:gdLst>
                <a:gd name="T0" fmla="*/ 3 w 178"/>
                <a:gd name="T1" fmla="*/ 0 h 143"/>
                <a:gd name="T2" fmla="*/ 178 w 178"/>
                <a:gd name="T3" fmla="*/ 134 h 143"/>
                <a:gd name="T4" fmla="*/ 174 w 178"/>
                <a:gd name="T5" fmla="*/ 143 h 143"/>
                <a:gd name="T6" fmla="*/ 0 w 178"/>
                <a:gd name="T7" fmla="*/ 12 h 143"/>
                <a:gd name="T8" fmla="*/ 3 w 178"/>
                <a:gd name="T9" fmla="*/ 0 h 143"/>
                <a:gd name="T10" fmla="*/ 3 w 178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143">
                  <a:moveTo>
                    <a:pt x="3" y="0"/>
                  </a:moveTo>
                  <a:lnTo>
                    <a:pt x="178" y="134"/>
                  </a:lnTo>
                  <a:lnTo>
                    <a:pt x="174" y="143"/>
                  </a:lnTo>
                  <a:lnTo>
                    <a:pt x="0" y="1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2" name="Freeform 32"/>
            <p:cNvSpPr>
              <a:spLocks/>
            </p:cNvSpPr>
            <p:nvPr/>
          </p:nvSpPr>
          <p:spPr bwMode="auto">
            <a:xfrm>
              <a:off x="3900" y="2797"/>
              <a:ext cx="134" cy="160"/>
            </a:xfrm>
            <a:custGeom>
              <a:avLst/>
              <a:gdLst>
                <a:gd name="T0" fmla="*/ 7 w 134"/>
                <a:gd name="T1" fmla="*/ 5 h 160"/>
                <a:gd name="T2" fmla="*/ 17 w 134"/>
                <a:gd name="T3" fmla="*/ 13 h 160"/>
                <a:gd name="T4" fmla="*/ 27 w 134"/>
                <a:gd name="T5" fmla="*/ 23 h 160"/>
                <a:gd name="T6" fmla="*/ 35 w 134"/>
                <a:gd name="T7" fmla="*/ 32 h 160"/>
                <a:gd name="T8" fmla="*/ 43 w 134"/>
                <a:gd name="T9" fmla="*/ 41 h 160"/>
                <a:gd name="T10" fmla="*/ 50 w 134"/>
                <a:gd name="T11" fmla="*/ 51 h 160"/>
                <a:gd name="T12" fmla="*/ 58 w 134"/>
                <a:gd name="T13" fmla="*/ 60 h 160"/>
                <a:gd name="T14" fmla="*/ 66 w 134"/>
                <a:gd name="T15" fmla="*/ 71 h 160"/>
                <a:gd name="T16" fmla="*/ 73 w 134"/>
                <a:gd name="T17" fmla="*/ 81 h 160"/>
                <a:gd name="T18" fmla="*/ 81 w 134"/>
                <a:gd name="T19" fmla="*/ 89 h 160"/>
                <a:gd name="T20" fmla="*/ 89 w 134"/>
                <a:gd name="T21" fmla="*/ 100 h 160"/>
                <a:gd name="T22" fmla="*/ 96 w 134"/>
                <a:gd name="T23" fmla="*/ 108 h 160"/>
                <a:gd name="T24" fmla="*/ 104 w 134"/>
                <a:gd name="T25" fmla="*/ 117 h 160"/>
                <a:gd name="T26" fmla="*/ 112 w 134"/>
                <a:gd name="T27" fmla="*/ 127 h 160"/>
                <a:gd name="T28" fmla="*/ 120 w 134"/>
                <a:gd name="T29" fmla="*/ 134 h 160"/>
                <a:gd name="T30" fmla="*/ 130 w 134"/>
                <a:gd name="T31" fmla="*/ 142 h 160"/>
                <a:gd name="T32" fmla="*/ 133 w 134"/>
                <a:gd name="T33" fmla="*/ 148 h 160"/>
                <a:gd name="T34" fmla="*/ 131 w 134"/>
                <a:gd name="T35" fmla="*/ 156 h 160"/>
                <a:gd name="T36" fmla="*/ 126 w 134"/>
                <a:gd name="T37" fmla="*/ 155 h 160"/>
                <a:gd name="T38" fmla="*/ 118 w 134"/>
                <a:gd name="T39" fmla="*/ 147 h 160"/>
                <a:gd name="T40" fmla="*/ 105 w 134"/>
                <a:gd name="T41" fmla="*/ 134 h 160"/>
                <a:gd name="T42" fmla="*/ 90 w 134"/>
                <a:gd name="T43" fmla="*/ 119 h 160"/>
                <a:gd name="T44" fmla="*/ 77 w 134"/>
                <a:gd name="T45" fmla="*/ 105 h 160"/>
                <a:gd name="T46" fmla="*/ 63 w 134"/>
                <a:gd name="T47" fmla="*/ 89 h 160"/>
                <a:gd name="T48" fmla="*/ 50 w 134"/>
                <a:gd name="T49" fmla="*/ 74 h 160"/>
                <a:gd name="T50" fmla="*/ 42 w 134"/>
                <a:gd name="T51" fmla="*/ 62 h 160"/>
                <a:gd name="T52" fmla="*/ 36 w 134"/>
                <a:gd name="T53" fmla="*/ 55 h 160"/>
                <a:gd name="T54" fmla="*/ 31 w 134"/>
                <a:gd name="T55" fmla="*/ 47 h 160"/>
                <a:gd name="T56" fmla="*/ 25 w 134"/>
                <a:gd name="T57" fmla="*/ 38 h 160"/>
                <a:gd name="T58" fmla="*/ 20 w 134"/>
                <a:gd name="T59" fmla="*/ 30 h 160"/>
                <a:gd name="T60" fmla="*/ 10 w 134"/>
                <a:gd name="T61" fmla="*/ 23 h 160"/>
                <a:gd name="T62" fmla="*/ 2 w 134"/>
                <a:gd name="T63" fmla="*/ 13 h 160"/>
                <a:gd name="T64" fmla="*/ 0 w 134"/>
                <a:gd name="T65" fmla="*/ 5 h 160"/>
                <a:gd name="T66" fmla="*/ 2 w 134"/>
                <a:gd name="T67" fmla="*/ 0 h 1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4" h="160">
                  <a:moveTo>
                    <a:pt x="2" y="0"/>
                  </a:moveTo>
                  <a:lnTo>
                    <a:pt x="7" y="5"/>
                  </a:lnTo>
                  <a:lnTo>
                    <a:pt x="11" y="9"/>
                  </a:lnTo>
                  <a:lnTo>
                    <a:pt x="17" y="13"/>
                  </a:lnTo>
                  <a:lnTo>
                    <a:pt x="22" y="18"/>
                  </a:lnTo>
                  <a:lnTo>
                    <a:pt x="27" y="23"/>
                  </a:lnTo>
                  <a:lnTo>
                    <a:pt x="31" y="27"/>
                  </a:lnTo>
                  <a:lnTo>
                    <a:pt x="35" y="32"/>
                  </a:lnTo>
                  <a:lnTo>
                    <a:pt x="40" y="38"/>
                  </a:lnTo>
                  <a:lnTo>
                    <a:pt x="43" y="41"/>
                  </a:lnTo>
                  <a:lnTo>
                    <a:pt x="47" y="46"/>
                  </a:lnTo>
                  <a:lnTo>
                    <a:pt x="50" y="51"/>
                  </a:lnTo>
                  <a:lnTo>
                    <a:pt x="55" y="57"/>
                  </a:lnTo>
                  <a:lnTo>
                    <a:pt x="58" y="60"/>
                  </a:lnTo>
                  <a:lnTo>
                    <a:pt x="63" y="66"/>
                  </a:lnTo>
                  <a:lnTo>
                    <a:pt x="66" y="71"/>
                  </a:lnTo>
                  <a:lnTo>
                    <a:pt x="71" y="76"/>
                  </a:lnTo>
                  <a:lnTo>
                    <a:pt x="73" y="81"/>
                  </a:lnTo>
                  <a:lnTo>
                    <a:pt x="77" y="86"/>
                  </a:lnTo>
                  <a:lnTo>
                    <a:pt x="81" y="89"/>
                  </a:lnTo>
                  <a:lnTo>
                    <a:pt x="84" y="95"/>
                  </a:lnTo>
                  <a:lnTo>
                    <a:pt x="89" y="100"/>
                  </a:lnTo>
                  <a:lnTo>
                    <a:pt x="92" y="103"/>
                  </a:lnTo>
                  <a:lnTo>
                    <a:pt x="96" y="108"/>
                  </a:lnTo>
                  <a:lnTo>
                    <a:pt x="100" y="113"/>
                  </a:lnTo>
                  <a:lnTo>
                    <a:pt x="104" y="117"/>
                  </a:lnTo>
                  <a:lnTo>
                    <a:pt x="107" y="122"/>
                  </a:lnTo>
                  <a:lnTo>
                    <a:pt x="112" y="127"/>
                  </a:lnTo>
                  <a:lnTo>
                    <a:pt x="117" y="130"/>
                  </a:lnTo>
                  <a:lnTo>
                    <a:pt x="120" y="134"/>
                  </a:lnTo>
                  <a:lnTo>
                    <a:pt x="125" y="139"/>
                  </a:lnTo>
                  <a:lnTo>
                    <a:pt x="130" y="142"/>
                  </a:lnTo>
                  <a:lnTo>
                    <a:pt x="134" y="146"/>
                  </a:lnTo>
                  <a:lnTo>
                    <a:pt x="133" y="148"/>
                  </a:lnTo>
                  <a:lnTo>
                    <a:pt x="133" y="153"/>
                  </a:lnTo>
                  <a:lnTo>
                    <a:pt x="131" y="156"/>
                  </a:lnTo>
                  <a:lnTo>
                    <a:pt x="131" y="160"/>
                  </a:lnTo>
                  <a:lnTo>
                    <a:pt x="126" y="155"/>
                  </a:lnTo>
                  <a:lnTo>
                    <a:pt x="122" y="151"/>
                  </a:lnTo>
                  <a:lnTo>
                    <a:pt x="118" y="147"/>
                  </a:lnTo>
                  <a:lnTo>
                    <a:pt x="113" y="142"/>
                  </a:lnTo>
                  <a:lnTo>
                    <a:pt x="105" y="134"/>
                  </a:lnTo>
                  <a:lnTo>
                    <a:pt x="98" y="127"/>
                  </a:lnTo>
                  <a:lnTo>
                    <a:pt x="90" y="119"/>
                  </a:lnTo>
                  <a:lnTo>
                    <a:pt x="83" y="112"/>
                  </a:lnTo>
                  <a:lnTo>
                    <a:pt x="77" y="105"/>
                  </a:lnTo>
                  <a:lnTo>
                    <a:pt x="70" y="98"/>
                  </a:lnTo>
                  <a:lnTo>
                    <a:pt x="63" y="89"/>
                  </a:lnTo>
                  <a:lnTo>
                    <a:pt x="57" y="82"/>
                  </a:lnTo>
                  <a:lnTo>
                    <a:pt x="50" y="74"/>
                  </a:lnTo>
                  <a:lnTo>
                    <a:pt x="45" y="67"/>
                  </a:lnTo>
                  <a:lnTo>
                    <a:pt x="42" y="62"/>
                  </a:lnTo>
                  <a:lnTo>
                    <a:pt x="38" y="59"/>
                  </a:lnTo>
                  <a:lnTo>
                    <a:pt x="36" y="55"/>
                  </a:lnTo>
                  <a:lnTo>
                    <a:pt x="34" y="51"/>
                  </a:lnTo>
                  <a:lnTo>
                    <a:pt x="31" y="47"/>
                  </a:lnTo>
                  <a:lnTo>
                    <a:pt x="28" y="42"/>
                  </a:lnTo>
                  <a:lnTo>
                    <a:pt x="25" y="38"/>
                  </a:lnTo>
                  <a:lnTo>
                    <a:pt x="23" y="34"/>
                  </a:lnTo>
                  <a:lnTo>
                    <a:pt x="20" y="30"/>
                  </a:lnTo>
                  <a:lnTo>
                    <a:pt x="15" y="26"/>
                  </a:lnTo>
                  <a:lnTo>
                    <a:pt x="10" y="23"/>
                  </a:lnTo>
                  <a:lnTo>
                    <a:pt x="7" y="18"/>
                  </a:lnTo>
                  <a:lnTo>
                    <a:pt x="2" y="13"/>
                  </a:lnTo>
                  <a:lnTo>
                    <a:pt x="1" y="9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3" name="Freeform 33"/>
            <p:cNvSpPr>
              <a:spLocks/>
            </p:cNvSpPr>
            <p:nvPr/>
          </p:nvSpPr>
          <p:spPr bwMode="auto">
            <a:xfrm>
              <a:off x="3978" y="2821"/>
              <a:ext cx="95" cy="26"/>
            </a:xfrm>
            <a:custGeom>
              <a:avLst/>
              <a:gdLst>
                <a:gd name="T0" fmla="*/ 5 w 95"/>
                <a:gd name="T1" fmla="*/ 0 h 26"/>
                <a:gd name="T2" fmla="*/ 8 w 95"/>
                <a:gd name="T3" fmla="*/ 1 h 26"/>
                <a:gd name="T4" fmla="*/ 14 w 95"/>
                <a:gd name="T5" fmla="*/ 2 h 26"/>
                <a:gd name="T6" fmla="*/ 20 w 95"/>
                <a:gd name="T7" fmla="*/ 3 h 26"/>
                <a:gd name="T8" fmla="*/ 26 w 95"/>
                <a:gd name="T9" fmla="*/ 4 h 26"/>
                <a:gd name="T10" fmla="*/ 32 w 95"/>
                <a:gd name="T11" fmla="*/ 6 h 26"/>
                <a:gd name="T12" fmla="*/ 38 w 95"/>
                <a:gd name="T13" fmla="*/ 6 h 26"/>
                <a:gd name="T14" fmla="*/ 44 w 95"/>
                <a:gd name="T15" fmla="*/ 7 h 26"/>
                <a:gd name="T16" fmla="*/ 51 w 95"/>
                <a:gd name="T17" fmla="*/ 8 h 26"/>
                <a:gd name="T18" fmla="*/ 55 w 95"/>
                <a:gd name="T19" fmla="*/ 8 h 26"/>
                <a:gd name="T20" fmla="*/ 62 w 95"/>
                <a:gd name="T21" fmla="*/ 9 h 26"/>
                <a:gd name="T22" fmla="*/ 67 w 95"/>
                <a:gd name="T23" fmla="*/ 10 h 26"/>
                <a:gd name="T24" fmla="*/ 74 w 95"/>
                <a:gd name="T25" fmla="*/ 11 h 26"/>
                <a:gd name="T26" fmla="*/ 79 w 95"/>
                <a:gd name="T27" fmla="*/ 13 h 26"/>
                <a:gd name="T28" fmla="*/ 84 w 95"/>
                <a:gd name="T29" fmla="*/ 14 h 26"/>
                <a:gd name="T30" fmla="*/ 89 w 95"/>
                <a:gd name="T31" fmla="*/ 15 h 26"/>
                <a:gd name="T32" fmla="*/ 95 w 95"/>
                <a:gd name="T33" fmla="*/ 17 h 26"/>
                <a:gd name="T34" fmla="*/ 95 w 95"/>
                <a:gd name="T35" fmla="*/ 21 h 26"/>
                <a:gd name="T36" fmla="*/ 95 w 95"/>
                <a:gd name="T37" fmla="*/ 26 h 26"/>
                <a:gd name="T38" fmla="*/ 90 w 95"/>
                <a:gd name="T39" fmla="*/ 24 h 26"/>
                <a:gd name="T40" fmla="*/ 86 w 95"/>
                <a:gd name="T41" fmla="*/ 23 h 26"/>
                <a:gd name="T42" fmla="*/ 80 w 95"/>
                <a:gd name="T43" fmla="*/ 23 h 26"/>
                <a:gd name="T44" fmla="*/ 74 w 95"/>
                <a:gd name="T45" fmla="*/ 22 h 26"/>
                <a:gd name="T46" fmla="*/ 68 w 95"/>
                <a:gd name="T47" fmla="*/ 21 h 26"/>
                <a:gd name="T48" fmla="*/ 61 w 95"/>
                <a:gd name="T49" fmla="*/ 20 h 26"/>
                <a:gd name="T50" fmla="*/ 54 w 95"/>
                <a:gd name="T51" fmla="*/ 18 h 26"/>
                <a:gd name="T52" fmla="*/ 47 w 95"/>
                <a:gd name="T53" fmla="*/ 17 h 26"/>
                <a:gd name="T54" fmla="*/ 40 w 95"/>
                <a:gd name="T55" fmla="*/ 15 h 26"/>
                <a:gd name="T56" fmla="*/ 33 w 95"/>
                <a:gd name="T57" fmla="*/ 15 h 26"/>
                <a:gd name="T58" fmla="*/ 26 w 95"/>
                <a:gd name="T59" fmla="*/ 14 h 26"/>
                <a:gd name="T60" fmla="*/ 20 w 95"/>
                <a:gd name="T61" fmla="*/ 13 h 26"/>
                <a:gd name="T62" fmla="*/ 13 w 95"/>
                <a:gd name="T63" fmla="*/ 11 h 26"/>
                <a:gd name="T64" fmla="*/ 8 w 95"/>
                <a:gd name="T65" fmla="*/ 11 h 26"/>
                <a:gd name="T66" fmla="*/ 4 w 95"/>
                <a:gd name="T67" fmla="*/ 11 h 26"/>
                <a:gd name="T68" fmla="*/ 0 w 95"/>
                <a:gd name="T69" fmla="*/ 11 h 26"/>
                <a:gd name="T70" fmla="*/ 5 w 95"/>
                <a:gd name="T71" fmla="*/ 0 h 26"/>
                <a:gd name="T72" fmla="*/ 5 w 95"/>
                <a:gd name="T73" fmla="*/ 0 h 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5" h="26">
                  <a:moveTo>
                    <a:pt x="5" y="0"/>
                  </a:moveTo>
                  <a:lnTo>
                    <a:pt x="8" y="1"/>
                  </a:lnTo>
                  <a:lnTo>
                    <a:pt x="14" y="2"/>
                  </a:lnTo>
                  <a:lnTo>
                    <a:pt x="20" y="3"/>
                  </a:lnTo>
                  <a:lnTo>
                    <a:pt x="26" y="4"/>
                  </a:lnTo>
                  <a:lnTo>
                    <a:pt x="32" y="6"/>
                  </a:lnTo>
                  <a:lnTo>
                    <a:pt x="38" y="6"/>
                  </a:lnTo>
                  <a:lnTo>
                    <a:pt x="44" y="7"/>
                  </a:lnTo>
                  <a:lnTo>
                    <a:pt x="51" y="8"/>
                  </a:lnTo>
                  <a:lnTo>
                    <a:pt x="55" y="8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4" y="11"/>
                  </a:lnTo>
                  <a:lnTo>
                    <a:pt x="79" y="13"/>
                  </a:lnTo>
                  <a:lnTo>
                    <a:pt x="84" y="14"/>
                  </a:lnTo>
                  <a:lnTo>
                    <a:pt x="89" y="15"/>
                  </a:lnTo>
                  <a:lnTo>
                    <a:pt x="95" y="17"/>
                  </a:lnTo>
                  <a:lnTo>
                    <a:pt x="95" y="21"/>
                  </a:lnTo>
                  <a:lnTo>
                    <a:pt x="95" y="26"/>
                  </a:lnTo>
                  <a:lnTo>
                    <a:pt x="90" y="24"/>
                  </a:lnTo>
                  <a:lnTo>
                    <a:pt x="86" y="23"/>
                  </a:lnTo>
                  <a:lnTo>
                    <a:pt x="80" y="23"/>
                  </a:lnTo>
                  <a:lnTo>
                    <a:pt x="74" y="22"/>
                  </a:lnTo>
                  <a:lnTo>
                    <a:pt x="68" y="21"/>
                  </a:lnTo>
                  <a:lnTo>
                    <a:pt x="61" y="20"/>
                  </a:lnTo>
                  <a:lnTo>
                    <a:pt x="54" y="18"/>
                  </a:lnTo>
                  <a:lnTo>
                    <a:pt x="47" y="17"/>
                  </a:lnTo>
                  <a:lnTo>
                    <a:pt x="40" y="15"/>
                  </a:lnTo>
                  <a:lnTo>
                    <a:pt x="33" y="15"/>
                  </a:lnTo>
                  <a:lnTo>
                    <a:pt x="26" y="14"/>
                  </a:lnTo>
                  <a:lnTo>
                    <a:pt x="20" y="13"/>
                  </a:lnTo>
                  <a:lnTo>
                    <a:pt x="13" y="11"/>
                  </a:lnTo>
                  <a:lnTo>
                    <a:pt x="8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4" name="Freeform 34"/>
            <p:cNvSpPr>
              <a:spLocks/>
            </p:cNvSpPr>
            <p:nvPr/>
          </p:nvSpPr>
          <p:spPr bwMode="auto">
            <a:xfrm>
              <a:off x="3933" y="2954"/>
              <a:ext cx="30" cy="69"/>
            </a:xfrm>
            <a:custGeom>
              <a:avLst/>
              <a:gdLst>
                <a:gd name="T0" fmla="*/ 2 w 30"/>
                <a:gd name="T1" fmla="*/ 0 h 69"/>
                <a:gd name="T2" fmla="*/ 5 w 30"/>
                <a:gd name="T3" fmla="*/ 6 h 69"/>
                <a:gd name="T4" fmla="*/ 9 w 30"/>
                <a:gd name="T5" fmla="*/ 14 h 69"/>
                <a:gd name="T6" fmla="*/ 11 w 30"/>
                <a:gd name="T7" fmla="*/ 18 h 69"/>
                <a:gd name="T8" fmla="*/ 12 w 30"/>
                <a:gd name="T9" fmla="*/ 23 h 69"/>
                <a:gd name="T10" fmla="*/ 14 w 30"/>
                <a:gd name="T11" fmla="*/ 27 h 69"/>
                <a:gd name="T12" fmla="*/ 16 w 30"/>
                <a:gd name="T13" fmla="*/ 32 h 69"/>
                <a:gd name="T14" fmla="*/ 17 w 30"/>
                <a:gd name="T15" fmla="*/ 37 h 69"/>
                <a:gd name="T16" fmla="*/ 18 w 30"/>
                <a:gd name="T17" fmla="*/ 41 h 69"/>
                <a:gd name="T18" fmla="*/ 21 w 30"/>
                <a:gd name="T19" fmla="*/ 45 h 69"/>
                <a:gd name="T20" fmla="*/ 23 w 30"/>
                <a:gd name="T21" fmla="*/ 49 h 69"/>
                <a:gd name="T22" fmla="*/ 24 w 30"/>
                <a:gd name="T23" fmla="*/ 53 h 69"/>
                <a:gd name="T24" fmla="*/ 26 w 30"/>
                <a:gd name="T25" fmla="*/ 58 h 69"/>
                <a:gd name="T26" fmla="*/ 29 w 30"/>
                <a:gd name="T27" fmla="*/ 62 h 69"/>
                <a:gd name="T28" fmla="*/ 30 w 30"/>
                <a:gd name="T29" fmla="*/ 66 h 69"/>
                <a:gd name="T30" fmla="*/ 28 w 30"/>
                <a:gd name="T31" fmla="*/ 68 h 69"/>
                <a:gd name="T32" fmla="*/ 24 w 30"/>
                <a:gd name="T33" fmla="*/ 68 h 69"/>
                <a:gd name="T34" fmla="*/ 21 w 30"/>
                <a:gd name="T35" fmla="*/ 69 h 69"/>
                <a:gd name="T36" fmla="*/ 19 w 30"/>
                <a:gd name="T37" fmla="*/ 69 h 69"/>
                <a:gd name="T38" fmla="*/ 17 w 30"/>
                <a:gd name="T39" fmla="*/ 65 h 69"/>
                <a:gd name="T40" fmla="*/ 15 w 30"/>
                <a:gd name="T41" fmla="*/ 60 h 69"/>
                <a:gd name="T42" fmla="*/ 14 w 30"/>
                <a:gd name="T43" fmla="*/ 57 h 69"/>
                <a:gd name="T44" fmla="*/ 11 w 30"/>
                <a:gd name="T45" fmla="*/ 52 h 69"/>
                <a:gd name="T46" fmla="*/ 9 w 30"/>
                <a:gd name="T47" fmla="*/ 47 h 69"/>
                <a:gd name="T48" fmla="*/ 7 w 30"/>
                <a:gd name="T49" fmla="*/ 42 h 69"/>
                <a:gd name="T50" fmla="*/ 5 w 30"/>
                <a:gd name="T51" fmla="*/ 39 h 69"/>
                <a:gd name="T52" fmla="*/ 4 w 30"/>
                <a:gd name="T53" fmla="*/ 34 h 69"/>
                <a:gd name="T54" fmla="*/ 2 w 30"/>
                <a:gd name="T55" fmla="*/ 30 h 69"/>
                <a:gd name="T56" fmla="*/ 2 w 30"/>
                <a:gd name="T57" fmla="*/ 26 h 69"/>
                <a:gd name="T58" fmla="*/ 1 w 30"/>
                <a:gd name="T59" fmla="*/ 21 h 69"/>
                <a:gd name="T60" fmla="*/ 1 w 30"/>
                <a:gd name="T61" fmla="*/ 17 h 69"/>
                <a:gd name="T62" fmla="*/ 0 w 30"/>
                <a:gd name="T63" fmla="*/ 12 h 69"/>
                <a:gd name="T64" fmla="*/ 0 w 30"/>
                <a:gd name="T65" fmla="*/ 8 h 69"/>
                <a:gd name="T66" fmla="*/ 1 w 30"/>
                <a:gd name="T67" fmla="*/ 4 h 69"/>
                <a:gd name="T68" fmla="*/ 2 w 30"/>
                <a:gd name="T69" fmla="*/ 0 h 69"/>
                <a:gd name="T70" fmla="*/ 2 w 30"/>
                <a:gd name="T71" fmla="*/ 0 h 6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69">
                  <a:moveTo>
                    <a:pt x="2" y="0"/>
                  </a:moveTo>
                  <a:lnTo>
                    <a:pt x="5" y="6"/>
                  </a:lnTo>
                  <a:lnTo>
                    <a:pt x="9" y="14"/>
                  </a:lnTo>
                  <a:lnTo>
                    <a:pt x="11" y="18"/>
                  </a:lnTo>
                  <a:lnTo>
                    <a:pt x="12" y="23"/>
                  </a:lnTo>
                  <a:lnTo>
                    <a:pt x="14" y="27"/>
                  </a:lnTo>
                  <a:lnTo>
                    <a:pt x="16" y="32"/>
                  </a:lnTo>
                  <a:lnTo>
                    <a:pt x="17" y="37"/>
                  </a:lnTo>
                  <a:lnTo>
                    <a:pt x="18" y="41"/>
                  </a:lnTo>
                  <a:lnTo>
                    <a:pt x="21" y="45"/>
                  </a:lnTo>
                  <a:lnTo>
                    <a:pt x="23" y="49"/>
                  </a:lnTo>
                  <a:lnTo>
                    <a:pt x="24" y="53"/>
                  </a:lnTo>
                  <a:lnTo>
                    <a:pt x="26" y="58"/>
                  </a:lnTo>
                  <a:lnTo>
                    <a:pt x="29" y="62"/>
                  </a:lnTo>
                  <a:lnTo>
                    <a:pt x="30" y="66"/>
                  </a:lnTo>
                  <a:lnTo>
                    <a:pt x="28" y="68"/>
                  </a:lnTo>
                  <a:lnTo>
                    <a:pt x="24" y="68"/>
                  </a:lnTo>
                  <a:lnTo>
                    <a:pt x="21" y="69"/>
                  </a:lnTo>
                  <a:lnTo>
                    <a:pt x="19" y="69"/>
                  </a:lnTo>
                  <a:lnTo>
                    <a:pt x="17" y="65"/>
                  </a:lnTo>
                  <a:lnTo>
                    <a:pt x="15" y="60"/>
                  </a:lnTo>
                  <a:lnTo>
                    <a:pt x="14" y="57"/>
                  </a:lnTo>
                  <a:lnTo>
                    <a:pt x="11" y="52"/>
                  </a:lnTo>
                  <a:lnTo>
                    <a:pt x="9" y="47"/>
                  </a:lnTo>
                  <a:lnTo>
                    <a:pt x="7" y="42"/>
                  </a:lnTo>
                  <a:lnTo>
                    <a:pt x="5" y="39"/>
                  </a:lnTo>
                  <a:lnTo>
                    <a:pt x="4" y="34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1" y="21"/>
                  </a:lnTo>
                  <a:lnTo>
                    <a:pt x="1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5" name="Freeform 35"/>
            <p:cNvSpPr>
              <a:spLocks/>
            </p:cNvSpPr>
            <p:nvPr/>
          </p:nvSpPr>
          <p:spPr bwMode="auto">
            <a:xfrm>
              <a:off x="4666" y="2554"/>
              <a:ext cx="171" cy="118"/>
            </a:xfrm>
            <a:custGeom>
              <a:avLst/>
              <a:gdLst>
                <a:gd name="T0" fmla="*/ 21 w 171"/>
                <a:gd name="T1" fmla="*/ 0 h 118"/>
                <a:gd name="T2" fmla="*/ 35 w 171"/>
                <a:gd name="T3" fmla="*/ 1 h 118"/>
                <a:gd name="T4" fmla="*/ 50 w 171"/>
                <a:gd name="T5" fmla="*/ 2 h 118"/>
                <a:gd name="T6" fmla="*/ 64 w 171"/>
                <a:gd name="T7" fmla="*/ 3 h 118"/>
                <a:gd name="T8" fmla="*/ 78 w 171"/>
                <a:gd name="T9" fmla="*/ 4 h 118"/>
                <a:gd name="T10" fmla="*/ 93 w 171"/>
                <a:gd name="T11" fmla="*/ 7 h 118"/>
                <a:gd name="T12" fmla="*/ 107 w 171"/>
                <a:gd name="T13" fmla="*/ 10 h 118"/>
                <a:gd name="T14" fmla="*/ 121 w 171"/>
                <a:gd name="T15" fmla="*/ 13 h 118"/>
                <a:gd name="T16" fmla="*/ 135 w 171"/>
                <a:gd name="T17" fmla="*/ 16 h 118"/>
                <a:gd name="T18" fmla="*/ 148 w 171"/>
                <a:gd name="T19" fmla="*/ 22 h 118"/>
                <a:gd name="T20" fmla="*/ 164 w 171"/>
                <a:gd name="T21" fmla="*/ 29 h 118"/>
                <a:gd name="T22" fmla="*/ 166 w 171"/>
                <a:gd name="T23" fmla="*/ 46 h 118"/>
                <a:gd name="T24" fmla="*/ 168 w 171"/>
                <a:gd name="T25" fmla="*/ 59 h 118"/>
                <a:gd name="T26" fmla="*/ 171 w 171"/>
                <a:gd name="T27" fmla="*/ 71 h 118"/>
                <a:gd name="T28" fmla="*/ 171 w 171"/>
                <a:gd name="T29" fmla="*/ 84 h 118"/>
                <a:gd name="T30" fmla="*/ 168 w 171"/>
                <a:gd name="T31" fmla="*/ 99 h 118"/>
                <a:gd name="T32" fmla="*/ 159 w 171"/>
                <a:gd name="T33" fmla="*/ 114 h 118"/>
                <a:gd name="T34" fmla="*/ 147 w 171"/>
                <a:gd name="T35" fmla="*/ 118 h 118"/>
                <a:gd name="T36" fmla="*/ 134 w 171"/>
                <a:gd name="T37" fmla="*/ 118 h 118"/>
                <a:gd name="T38" fmla="*/ 117 w 171"/>
                <a:gd name="T39" fmla="*/ 117 h 118"/>
                <a:gd name="T40" fmla="*/ 99 w 171"/>
                <a:gd name="T41" fmla="*/ 117 h 118"/>
                <a:gd name="T42" fmla="*/ 82 w 171"/>
                <a:gd name="T43" fmla="*/ 117 h 118"/>
                <a:gd name="T44" fmla="*/ 63 w 171"/>
                <a:gd name="T45" fmla="*/ 117 h 118"/>
                <a:gd name="T46" fmla="*/ 44 w 171"/>
                <a:gd name="T47" fmla="*/ 117 h 118"/>
                <a:gd name="T48" fmla="*/ 27 w 171"/>
                <a:gd name="T49" fmla="*/ 117 h 118"/>
                <a:gd name="T50" fmla="*/ 18 w 171"/>
                <a:gd name="T51" fmla="*/ 102 h 118"/>
                <a:gd name="T52" fmla="*/ 28 w 171"/>
                <a:gd name="T53" fmla="*/ 95 h 118"/>
                <a:gd name="T54" fmla="*/ 44 w 171"/>
                <a:gd name="T55" fmla="*/ 90 h 118"/>
                <a:gd name="T56" fmla="*/ 64 w 171"/>
                <a:gd name="T57" fmla="*/ 90 h 118"/>
                <a:gd name="T58" fmla="*/ 78 w 171"/>
                <a:gd name="T59" fmla="*/ 91 h 118"/>
                <a:gd name="T60" fmla="*/ 97 w 171"/>
                <a:gd name="T61" fmla="*/ 93 h 118"/>
                <a:gd name="T62" fmla="*/ 118 w 171"/>
                <a:gd name="T63" fmla="*/ 91 h 118"/>
                <a:gd name="T64" fmla="*/ 132 w 171"/>
                <a:gd name="T65" fmla="*/ 90 h 118"/>
                <a:gd name="T66" fmla="*/ 141 w 171"/>
                <a:gd name="T67" fmla="*/ 85 h 118"/>
                <a:gd name="T68" fmla="*/ 139 w 171"/>
                <a:gd name="T69" fmla="*/ 68 h 118"/>
                <a:gd name="T70" fmla="*/ 133 w 171"/>
                <a:gd name="T71" fmla="*/ 55 h 118"/>
                <a:gd name="T72" fmla="*/ 124 w 171"/>
                <a:gd name="T73" fmla="*/ 45 h 118"/>
                <a:gd name="T74" fmla="*/ 112 w 171"/>
                <a:gd name="T75" fmla="*/ 38 h 118"/>
                <a:gd name="T76" fmla="*/ 100 w 171"/>
                <a:gd name="T77" fmla="*/ 35 h 118"/>
                <a:gd name="T78" fmla="*/ 84 w 171"/>
                <a:gd name="T79" fmla="*/ 31 h 118"/>
                <a:gd name="T80" fmla="*/ 69 w 171"/>
                <a:gd name="T81" fmla="*/ 29 h 118"/>
                <a:gd name="T82" fmla="*/ 52 w 171"/>
                <a:gd name="T83" fmla="*/ 29 h 118"/>
                <a:gd name="T84" fmla="*/ 37 w 171"/>
                <a:gd name="T85" fmla="*/ 28 h 118"/>
                <a:gd name="T86" fmla="*/ 24 w 171"/>
                <a:gd name="T87" fmla="*/ 28 h 118"/>
                <a:gd name="T88" fmla="*/ 11 w 171"/>
                <a:gd name="T89" fmla="*/ 28 h 118"/>
                <a:gd name="T90" fmla="*/ 2 w 171"/>
                <a:gd name="T91" fmla="*/ 22 h 118"/>
                <a:gd name="T92" fmla="*/ 2 w 171"/>
                <a:gd name="T93" fmla="*/ 5 h 118"/>
                <a:gd name="T94" fmla="*/ 11 w 171"/>
                <a:gd name="T95" fmla="*/ 0 h 11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1" h="118">
                  <a:moveTo>
                    <a:pt x="11" y="0"/>
                  </a:moveTo>
                  <a:lnTo>
                    <a:pt x="16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0" y="1"/>
                  </a:lnTo>
                  <a:lnTo>
                    <a:pt x="35" y="1"/>
                  </a:lnTo>
                  <a:lnTo>
                    <a:pt x="39" y="2"/>
                  </a:lnTo>
                  <a:lnTo>
                    <a:pt x="45" y="2"/>
                  </a:lnTo>
                  <a:lnTo>
                    <a:pt x="50" y="2"/>
                  </a:lnTo>
                  <a:lnTo>
                    <a:pt x="55" y="2"/>
                  </a:lnTo>
                  <a:lnTo>
                    <a:pt x="59" y="2"/>
                  </a:lnTo>
                  <a:lnTo>
                    <a:pt x="64" y="3"/>
                  </a:lnTo>
                  <a:lnTo>
                    <a:pt x="69" y="4"/>
                  </a:lnTo>
                  <a:lnTo>
                    <a:pt x="73" y="4"/>
                  </a:lnTo>
                  <a:lnTo>
                    <a:pt x="78" y="4"/>
                  </a:lnTo>
                  <a:lnTo>
                    <a:pt x="84" y="5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97" y="8"/>
                  </a:lnTo>
                  <a:lnTo>
                    <a:pt x="103" y="8"/>
                  </a:lnTo>
                  <a:lnTo>
                    <a:pt x="107" y="10"/>
                  </a:lnTo>
                  <a:lnTo>
                    <a:pt x="112" y="10"/>
                  </a:lnTo>
                  <a:lnTo>
                    <a:pt x="117" y="11"/>
                  </a:lnTo>
                  <a:lnTo>
                    <a:pt x="121" y="13"/>
                  </a:lnTo>
                  <a:lnTo>
                    <a:pt x="126" y="14"/>
                  </a:lnTo>
                  <a:lnTo>
                    <a:pt x="131" y="15"/>
                  </a:lnTo>
                  <a:lnTo>
                    <a:pt x="135" y="16"/>
                  </a:lnTo>
                  <a:lnTo>
                    <a:pt x="139" y="17"/>
                  </a:lnTo>
                  <a:lnTo>
                    <a:pt x="145" y="20"/>
                  </a:lnTo>
                  <a:lnTo>
                    <a:pt x="148" y="22"/>
                  </a:lnTo>
                  <a:lnTo>
                    <a:pt x="154" y="24"/>
                  </a:lnTo>
                  <a:lnTo>
                    <a:pt x="159" y="27"/>
                  </a:lnTo>
                  <a:lnTo>
                    <a:pt x="164" y="29"/>
                  </a:lnTo>
                  <a:lnTo>
                    <a:pt x="165" y="35"/>
                  </a:lnTo>
                  <a:lnTo>
                    <a:pt x="166" y="43"/>
                  </a:lnTo>
                  <a:lnTo>
                    <a:pt x="166" y="46"/>
                  </a:lnTo>
                  <a:lnTo>
                    <a:pt x="167" y="50"/>
                  </a:lnTo>
                  <a:lnTo>
                    <a:pt x="167" y="55"/>
                  </a:lnTo>
                  <a:lnTo>
                    <a:pt x="168" y="59"/>
                  </a:lnTo>
                  <a:lnTo>
                    <a:pt x="168" y="63"/>
                  </a:lnTo>
                  <a:lnTo>
                    <a:pt x="169" y="68"/>
                  </a:lnTo>
                  <a:lnTo>
                    <a:pt x="171" y="71"/>
                  </a:lnTo>
                  <a:lnTo>
                    <a:pt x="171" y="76"/>
                  </a:lnTo>
                  <a:lnTo>
                    <a:pt x="171" y="79"/>
                  </a:lnTo>
                  <a:lnTo>
                    <a:pt x="171" y="84"/>
                  </a:lnTo>
                  <a:lnTo>
                    <a:pt x="171" y="87"/>
                  </a:lnTo>
                  <a:lnTo>
                    <a:pt x="171" y="92"/>
                  </a:lnTo>
                  <a:lnTo>
                    <a:pt x="168" y="99"/>
                  </a:lnTo>
                  <a:lnTo>
                    <a:pt x="167" y="105"/>
                  </a:lnTo>
                  <a:lnTo>
                    <a:pt x="162" y="111"/>
                  </a:lnTo>
                  <a:lnTo>
                    <a:pt x="159" y="114"/>
                  </a:lnTo>
                  <a:lnTo>
                    <a:pt x="154" y="116"/>
                  </a:lnTo>
                  <a:lnTo>
                    <a:pt x="152" y="117"/>
                  </a:lnTo>
                  <a:lnTo>
                    <a:pt x="147" y="118"/>
                  </a:lnTo>
                  <a:lnTo>
                    <a:pt x="144" y="118"/>
                  </a:lnTo>
                  <a:lnTo>
                    <a:pt x="139" y="118"/>
                  </a:lnTo>
                  <a:lnTo>
                    <a:pt x="134" y="118"/>
                  </a:lnTo>
                  <a:lnTo>
                    <a:pt x="128" y="117"/>
                  </a:lnTo>
                  <a:lnTo>
                    <a:pt x="124" y="117"/>
                  </a:lnTo>
                  <a:lnTo>
                    <a:pt x="117" y="117"/>
                  </a:lnTo>
                  <a:lnTo>
                    <a:pt x="111" y="117"/>
                  </a:lnTo>
                  <a:lnTo>
                    <a:pt x="105" y="117"/>
                  </a:lnTo>
                  <a:lnTo>
                    <a:pt x="99" y="117"/>
                  </a:lnTo>
                  <a:lnTo>
                    <a:pt x="93" y="117"/>
                  </a:lnTo>
                  <a:lnTo>
                    <a:pt x="87" y="117"/>
                  </a:lnTo>
                  <a:lnTo>
                    <a:pt x="82" y="117"/>
                  </a:lnTo>
                  <a:lnTo>
                    <a:pt x="76" y="117"/>
                  </a:lnTo>
                  <a:lnTo>
                    <a:pt x="69" y="117"/>
                  </a:lnTo>
                  <a:lnTo>
                    <a:pt x="63" y="117"/>
                  </a:lnTo>
                  <a:lnTo>
                    <a:pt x="57" y="117"/>
                  </a:lnTo>
                  <a:lnTo>
                    <a:pt x="51" y="117"/>
                  </a:lnTo>
                  <a:lnTo>
                    <a:pt x="44" y="117"/>
                  </a:lnTo>
                  <a:lnTo>
                    <a:pt x="38" y="117"/>
                  </a:lnTo>
                  <a:lnTo>
                    <a:pt x="32" y="117"/>
                  </a:lnTo>
                  <a:lnTo>
                    <a:pt x="27" y="117"/>
                  </a:lnTo>
                  <a:lnTo>
                    <a:pt x="22" y="111"/>
                  </a:lnTo>
                  <a:lnTo>
                    <a:pt x="19" y="106"/>
                  </a:lnTo>
                  <a:lnTo>
                    <a:pt x="18" y="102"/>
                  </a:lnTo>
                  <a:lnTo>
                    <a:pt x="21" y="99"/>
                  </a:lnTo>
                  <a:lnTo>
                    <a:pt x="23" y="96"/>
                  </a:lnTo>
                  <a:lnTo>
                    <a:pt x="28" y="95"/>
                  </a:lnTo>
                  <a:lnTo>
                    <a:pt x="31" y="92"/>
                  </a:lnTo>
                  <a:lnTo>
                    <a:pt x="38" y="91"/>
                  </a:lnTo>
                  <a:lnTo>
                    <a:pt x="44" y="90"/>
                  </a:lnTo>
                  <a:lnTo>
                    <a:pt x="51" y="89"/>
                  </a:lnTo>
                  <a:lnTo>
                    <a:pt x="57" y="89"/>
                  </a:lnTo>
                  <a:lnTo>
                    <a:pt x="64" y="90"/>
                  </a:lnTo>
                  <a:lnTo>
                    <a:pt x="69" y="90"/>
                  </a:lnTo>
                  <a:lnTo>
                    <a:pt x="75" y="91"/>
                  </a:lnTo>
                  <a:lnTo>
                    <a:pt x="78" y="91"/>
                  </a:lnTo>
                  <a:lnTo>
                    <a:pt x="83" y="93"/>
                  </a:lnTo>
                  <a:lnTo>
                    <a:pt x="90" y="93"/>
                  </a:lnTo>
                  <a:lnTo>
                    <a:pt x="97" y="93"/>
                  </a:lnTo>
                  <a:lnTo>
                    <a:pt x="105" y="92"/>
                  </a:lnTo>
                  <a:lnTo>
                    <a:pt x="112" y="92"/>
                  </a:lnTo>
                  <a:lnTo>
                    <a:pt x="118" y="91"/>
                  </a:lnTo>
                  <a:lnTo>
                    <a:pt x="125" y="91"/>
                  </a:lnTo>
                  <a:lnTo>
                    <a:pt x="128" y="90"/>
                  </a:lnTo>
                  <a:lnTo>
                    <a:pt x="132" y="90"/>
                  </a:lnTo>
                  <a:lnTo>
                    <a:pt x="137" y="91"/>
                  </a:lnTo>
                  <a:lnTo>
                    <a:pt x="141" y="91"/>
                  </a:lnTo>
                  <a:lnTo>
                    <a:pt x="141" y="85"/>
                  </a:lnTo>
                  <a:lnTo>
                    <a:pt x="141" y="78"/>
                  </a:lnTo>
                  <a:lnTo>
                    <a:pt x="140" y="72"/>
                  </a:lnTo>
                  <a:lnTo>
                    <a:pt x="139" y="68"/>
                  </a:lnTo>
                  <a:lnTo>
                    <a:pt x="138" y="64"/>
                  </a:lnTo>
                  <a:lnTo>
                    <a:pt x="135" y="59"/>
                  </a:lnTo>
                  <a:lnTo>
                    <a:pt x="133" y="55"/>
                  </a:lnTo>
                  <a:lnTo>
                    <a:pt x="132" y="52"/>
                  </a:lnTo>
                  <a:lnTo>
                    <a:pt x="128" y="49"/>
                  </a:lnTo>
                  <a:lnTo>
                    <a:pt x="124" y="45"/>
                  </a:lnTo>
                  <a:lnTo>
                    <a:pt x="120" y="43"/>
                  </a:lnTo>
                  <a:lnTo>
                    <a:pt x="117" y="41"/>
                  </a:lnTo>
                  <a:lnTo>
                    <a:pt x="112" y="38"/>
                  </a:lnTo>
                  <a:lnTo>
                    <a:pt x="108" y="37"/>
                  </a:lnTo>
                  <a:lnTo>
                    <a:pt x="104" y="36"/>
                  </a:lnTo>
                  <a:lnTo>
                    <a:pt x="100" y="35"/>
                  </a:lnTo>
                  <a:lnTo>
                    <a:pt x="94" y="32"/>
                  </a:lnTo>
                  <a:lnTo>
                    <a:pt x="90" y="32"/>
                  </a:lnTo>
                  <a:lnTo>
                    <a:pt x="84" y="31"/>
                  </a:lnTo>
                  <a:lnTo>
                    <a:pt x="79" y="31"/>
                  </a:lnTo>
                  <a:lnTo>
                    <a:pt x="73" y="30"/>
                  </a:lnTo>
                  <a:lnTo>
                    <a:pt x="69" y="29"/>
                  </a:lnTo>
                  <a:lnTo>
                    <a:pt x="63" y="29"/>
                  </a:lnTo>
                  <a:lnTo>
                    <a:pt x="58" y="29"/>
                  </a:lnTo>
                  <a:lnTo>
                    <a:pt x="52" y="29"/>
                  </a:lnTo>
                  <a:lnTo>
                    <a:pt x="48" y="29"/>
                  </a:lnTo>
                  <a:lnTo>
                    <a:pt x="43" y="28"/>
                  </a:lnTo>
                  <a:lnTo>
                    <a:pt x="37" y="28"/>
                  </a:lnTo>
                  <a:lnTo>
                    <a:pt x="32" y="28"/>
                  </a:lnTo>
                  <a:lnTo>
                    <a:pt x="28" y="28"/>
                  </a:lnTo>
                  <a:lnTo>
                    <a:pt x="24" y="28"/>
                  </a:lnTo>
                  <a:lnTo>
                    <a:pt x="19" y="28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8" y="28"/>
                  </a:lnTo>
                  <a:lnTo>
                    <a:pt x="7" y="27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0"/>
                  </a:lnTo>
                  <a:lnTo>
                    <a:pt x="2" y="5"/>
                  </a:lnTo>
                  <a:lnTo>
                    <a:pt x="5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6" name="Freeform 36"/>
            <p:cNvSpPr>
              <a:spLocks/>
            </p:cNvSpPr>
            <p:nvPr/>
          </p:nvSpPr>
          <p:spPr bwMode="auto">
            <a:xfrm>
              <a:off x="4960" y="2502"/>
              <a:ext cx="237" cy="271"/>
            </a:xfrm>
            <a:custGeom>
              <a:avLst/>
              <a:gdLst>
                <a:gd name="T0" fmla="*/ 140 w 237"/>
                <a:gd name="T1" fmla="*/ 9 h 271"/>
                <a:gd name="T2" fmla="*/ 147 w 237"/>
                <a:gd name="T3" fmla="*/ 34 h 271"/>
                <a:gd name="T4" fmla="*/ 159 w 237"/>
                <a:gd name="T5" fmla="*/ 29 h 271"/>
                <a:gd name="T6" fmla="*/ 179 w 237"/>
                <a:gd name="T7" fmla="*/ 24 h 271"/>
                <a:gd name="T8" fmla="*/ 196 w 237"/>
                <a:gd name="T9" fmla="*/ 28 h 271"/>
                <a:gd name="T10" fmla="*/ 200 w 237"/>
                <a:gd name="T11" fmla="*/ 46 h 271"/>
                <a:gd name="T12" fmla="*/ 199 w 237"/>
                <a:gd name="T13" fmla="*/ 62 h 271"/>
                <a:gd name="T14" fmla="*/ 197 w 237"/>
                <a:gd name="T15" fmla="*/ 83 h 271"/>
                <a:gd name="T16" fmla="*/ 203 w 237"/>
                <a:gd name="T17" fmla="*/ 89 h 271"/>
                <a:gd name="T18" fmla="*/ 222 w 237"/>
                <a:gd name="T19" fmla="*/ 87 h 271"/>
                <a:gd name="T20" fmla="*/ 236 w 237"/>
                <a:gd name="T21" fmla="*/ 103 h 271"/>
                <a:gd name="T22" fmla="*/ 236 w 237"/>
                <a:gd name="T23" fmla="*/ 123 h 271"/>
                <a:gd name="T24" fmla="*/ 235 w 237"/>
                <a:gd name="T25" fmla="*/ 142 h 271"/>
                <a:gd name="T26" fmla="*/ 230 w 237"/>
                <a:gd name="T27" fmla="*/ 159 h 271"/>
                <a:gd name="T28" fmla="*/ 220 w 237"/>
                <a:gd name="T29" fmla="*/ 176 h 271"/>
                <a:gd name="T30" fmla="*/ 203 w 237"/>
                <a:gd name="T31" fmla="*/ 196 h 271"/>
                <a:gd name="T32" fmla="*/ 181 w 237"/>
                <a:gd name="T33" fmla="*/ 221 h 271"/>
                <a:gd name="T34" fmla="*/ 173 w 237"/>
                <a:gd name="T35" fmla="*/ 238 h 271"/>
                <a:gd name="T36" fmla="*/ 167 w 237"/>
                <a:gd name="T37" fmla="*/ 257 h 271"/>
                <a:gd name="T38" fmla="*/ 153 w 237"/>
                <a:gd name="T39" fmla="*/ 268 h 271"/>
                <a:gd name="T40" fmla="*/ 139 w 237"/>
                <a:gd name="T41" fmla="*/ 257 h 271"/>
                <a:gd name="T42" fmla="*/ 140 w 237"/>
                <a:gd name="T43" fmla="*/ 233 h 271"/>
                <a:gd name="T44" fmla="*/ 148 w 237"/>
                <a:gd name="T45" fmla="*/ 211 h 271"/>
                <a:gd name="T46" fmla="*/ 153 w 237"/>
                <a:gd name="T47" fmla="*/ 190 h 271"/>
                <a:gd name="T48" fmla="*/ 149 w 237"/>
                <a:gd name="T49" fmla="*/ 171 h 271"/>
                <a:gd name="T50" fmla="*/ 126 w 237"/>
                <a:gd name="T51" fmla="*/ 172 h 271"/>
                <a:gd name="T52" fmla="*/ 113 w 237"/>
                <a:gd name="T53" fmla="*/ 190 h 271"/>
                <a:gd name="T54" fmla="*/ 107 w 237"/>
                <a:gd name="T55" fmla="*/ 211 h 271"/>
                <a:gd name="T56" fmla="*/ 99 w 237"/>
                <a:gd name="T57" fmla="*/ 230 h 271"/>
                <a:gd name="T58" fmla="*/ 83 w 237"/>
                <a:gd name="T59" fmla="*/ 236 h 271"/>
                <a:gd name="T60" fmla="*/ 74 w 237"/>
                <a:gd name="T61" fmla="*/ 217 h 271"/>
                <a:gd name="T62" fmla="*/ 79 w 237"/>
                <a:gd name="T63" fmla="*/ 195 h 271"/>
                <a:gd name="T64" fmla="*/ 85 w 237"/>
                <a:gd name="T65" fmla="*/ 172 h 271"/>
                <a:gd name="T66" fmla="*/ 90 w 237"/>
                <a:gd name="T67" fmla="*/ 149 h 271"/>
                <a:gd name="T68" fmla="*/ 86 w 237"/>
                <a:gd name="T69" fmla="*/ 135 h 271"/>
                <a:gd name="T70" fmla="*/ 74 w 237"/>
                <a:gd name="T71" fmla="*/ 151 h 271"/>
                <a:gd name="T72" fmla="*/ 66 w 237"/>
                <a:gd name="T73" fmla="*/ 170 h 271"/>
                <a:gd name="T74" fmla="*/ 58 w 237"/>
                <a:gd name="T75" fmla="*/ 190 h 271"/>
                <a:gd name="T76" fmla="*/ 46 w 237"/>
                <a:gd name="T77" fmla="*/ 209 h 271"/>
                <a:gd name="T78" fmla="*/ 30 w 237"/>
                <a:gd name="T79" fmla="*/ 219 h 271"/>
                <a:gd name="T80" fmla="*/ 11 w 237"/>
                <a:gd name="T81" fmla="*/ 211 h 271"/>
                <a:gd name="T82" fmla="*/ 4 w 237"/>
                <a:gd name="T83" fmla="*/ 196 h 271"/>
                <a:gd name="T84" fmla="*/ 17 w 237"/>
                <a:gd name="T85" fmla="*/ 178 h 271"/>
                <a:gd name="T86" fmla="*/ 26 w 237"/>
                <a:gd name="T87" fmla="*/ 157 h 271"/>
                <a:gd name="T88" fmla="*/ 31 w 237"/>
                <a:gd name="T89" fmla="*/ 136 h 271"/>
                <a:gd name="T90" fmla="*/ 35 w 237"/>
                <a:gd name="T91" fmla="*/ 116 h 271"/>
                <a:gd name="T92" fmla="*/ 38 w 237"/>
                <a:gd name="T93" fmla="*/ 95 h 271"/>
                <a:gd name="T94" fmla="*/ 46 w 237"/>
                <a:gd name="T95" fmla="*/ 75 h 271"/>
                <a:gd name="T96" fmla="*/ 59 w 237"/>
                <a:gd name="T97" fmla="*/ 56 h 271"/>
                <a:gd name="T98" fmla="*/ 81 w 237"/>
                <a:gd name="T99" fmla="*/ 38 h 271"/>
                <a:gd name="T100" fmla="*/ 107 w 237"/>
                <a:gd name="T101" fmla="*/ 15 h 271"/>
                <a:gd name="T102" fmla="*/ 127 w 237"/>
                <a:gd name="T103" fmla="*/ 0 h 27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7" h="271">
                  <a:moveTo>
                    <a:pt x="127" y="0"/>
                  </a:moveTo>
                  <a:lnTo>
                    <a:pt x="132" y="2"/>
                  </a:lnTo>
                  <a:lnTo>
                    <a:pt x="137" y="6"/>
                  </a:lnTo>
                  <a:lnTo>
                    <a:pt x="140" y="9"/>
                  </a:lnTo>
                  <a:lnTo>
                    <a:pt x="144" y="15"/>
                  </a:lnTo>
                  <a:lnTo>
                    <a:pt x="145" y="21"/>
                  </a:lnTo>
                  <a:lnTo>
                    <a:pt x="146" y="28"/>
                  </a:lnTo>
                  <a:lnTo>
                    <a:pt x="147" y="34"/>
                  </a:lnTo>
                  <a:lnTo>
                    <a:pt x="148" y="41"/>
                  </a:lnTo>
                  <a:lnTo>
                    <a:pt x="149" y="36"/>
                  </a:lnTo>
                  <a:lnTo>
                    <a:pt x="154" y="33"/>
                  </a:lnTo>
                  <a:lnTo>
                    <a:pt x="159" y="29"/>
                  </a:lnTo>
                  <a:lnTo>
                    <a:pt x="163" y="27"/>
                  </a:lnTo>
                  <a:lnTo>
                    <a:pt x="168" y="25"/>
                  </a:lnTo>
                  <a:lnTo>
                    <a:pt x="174" y="24"/>
                  </a:lnTo>
                  <a:lnTo>
                    <a:pt x="179" y="24"/>
                  </a:lnTo>
                  <a:lnTo>
                    <a:pt x="185" y="24"/>
                  </a:lnTo>
                  <a:lnTo>
                    <a:pt x="188" y="24"/>
                  </a:lnTo>
                  <a:lnTo>
                    <a:pt x="192" y="26"/>
                  </a:lnTo>
                  <a:lnTo>
                    <a:pt x="196" y="28"/>
                  </a:lnTo>
                  <a:lnTo>
                    <a:pt x="199" y="33"/>
                  </a:lnTo>
                  <a:lnTo>
                    <a:pt x="200" y="36"/>
                  </a:lnTo>
                  <a:lnTo>
                    <a:pt x="201" y="42"/>
                  </a:lnTo>
                  <a:lnTo>
                    <a:pt x="200" y="46"/>
                  </a:lnTo>
                  <a:lnTo>
                    <a:pt x="200" y="49"/>
                  </a:lnTo>
                  <a:lnTo>
                    <a:pt x="200" y="54"/>
                  </a:lnTo>
                  <a:lnTo>
                    <a:pt x="200" y="57"/>
                  </a:lnTo>
                  <a:lnTo>
                    <a:pt x="199" y="62"/>
                  </a:lnTo>
                  <a:lnTo>
                    <a:pt x="197" y="67"/>
                  </a:lnTo>
                  <a:lnTo>
                    <a:pt x="197" y="72"/>
                  </a:lnTo>
                  <a:lnTo>
                    <a:pt x="197" y="77"/>
                  </a:lnTo>
                  <a:lnTo>
                    <a:pt x="197" y="83"/>
                  </a:lnTo>
                  <a:lnTo>
                    <a:pt x="197" y="89"/>
                  </a:lnTo>
                  <a:lnTo>
                    <a:pt x="197" y="93"/>
                  </a:lnTo>
                  <a:lnTo>
                    <a:pt x="197" y="95"/>
                  </a:lnTo>
                  <a:lnTo>
                    <a:pt x="203" y="89"/>
                  </a:lnTo>
                  <a:lnTo>
                    <a:pt x="211" y="87"/>
                  </a:lnTo>
                  <a:lnTo>
                    <a:pt x="215" y="87"/>
                  </a:lnTo>
                  <a:lnTo>
                    <a:pt x="219" y="87"/>
                  </a:lnTo>
                  <a:lnTo>
                    <a:pt x="222" y="87"/>
                  </a:lnTo>
                  <a:lnTo>
                    <a:pt x="227" y="89"/>
                  </a:lnTo>
                  <a:lnTo>
                    <a:pt x="233" y="93"/>
                  </a:lnTo>
                  <a:lnTo>
                    <a:pt x="236" y="100"/>
                  </a:lnTo>
                  <a:lnTo>
                    <a:pt x="236" y="103"/>
                  </a:lnTo>
                  <a:lnTo>
                    <a:pt x="237" y="108"/>
                  </a:lnTo>
                  <a:lnTo>
                    <a:pt x="236" y="113"/>
                  </a:lnTo>
                  <a:lnTo>
                    <a:pt x="235" y="117"/>
                  </a:lnTo>
                  <a:lnTo>
                    <a:pt x="236" y="123"/>
                  </a:lnTo>
                  <a:lnTo>
                    <a:pt x="236" y="128"/>
                  </a:lnTo>
                  <a:lnTo>
                    <a:pt x="236" y="132"/>
                  </a:lnTo>
                  <a:lnTo>
                    <a:pt x="236" y="137"/>
                  </a:lnTo>
                  <a:lnTo>
                    <a:pt x="235" y="142"/>
                  </a:lnTo>
                  <a:lnTo>
                    <a:pt x="235" y="147"/>
                  </a:lnTo>
                  <a:lnTo>
                    <a:pt x="233" y="151"/>
                  </a:lnTo>
                  <a:lnTo>
                    <a:pt x="233" y="156"/>
                  </a:lnTo>
                  <a:lnTo>
                    <a:pt x="230" y="159"/>
                  </a:lnTo>
                  <a:lnTo>
                    <a:pt x="228" y="164"/>
                  </a:lnTo>
                  <a:lnTo>
                    <a:pt x="226" y="168"/>
                  </a:lnTo>
                  <a:lnTo>
                    <a:pt x="223" y="172"/>
                  </a:lnTo>
                  <a:lnTo>
                    <a:pt x="220" y="176"/>
                  </a:lnTo>
                  <a:lnTo>
                    <a:pt x="217" y="179"/>
                  </a:lnTo>
                  <a:lnTo>
                    <a:pt x="214" y="184"/>
                  </a:lnTo>
                  <a:lnTo>
                    <a:pt x="211" y="188"/>
                  </a:lnTo>
                  <a:lnTo>
                    <a:pt x="203" y="196"/>
                  </a:lnTo>
                  <a:lnTo>
                    <a:pt x="197" y="203"/>
                  </a:lnTo>
                  <a:lnTo>
                    <a:pt x="190" y="210"/>
                  </a:lnTo>
                  <a:lnTo>
                    <a:pt x="185" y="218"/>
                  </a:lnTo>
                  <a:lnTo>
                    <a:pt x="181" y="221"/>
                  </a:lnTo>
                  <a:lnTo>
                    <a:pt x="179" y="226"/>
                  </a:lnTo>
                  <a:lnTo>
                    <a:pt x="176" y="230"/>
                  </a:lnTo>
                  <a:lnTo>
                    <a:pt x="175" y="234"/>
                  </a:lnTo>
                  <a:lnTo>
                    <a:pt x="173" y="238"/>
                  </a:lnTo>
                  <a:lnTo>
                    <a:pt x="170" y="243"/>
                  </a:lnTo>
                  <a:lnTo>
                    <a:pt x="169" y="247"/>
                  </a:lnTo>
                  <a:lnTo>
                    <a:pt x="169" y="252"/>
                  </a:lnTo>
                  <a:lnTo>
                    <a:pt x="167" y="257"/>
                  </a:lnTo>
                  <a:lnTo>
                    <a:pt x="165" y="261"/>
                  </a:lnTo>
                  <a:lnTo>
                    <a:pt x="161" y="266"/>
                  </a:lnTo>
                  <a:lnTo>
                    <a:pt x="159" y="271"/>
                  </a:lnTo>
                  <a:lnTo>
                    <a:pt x="153" y="268"/>
                  </a:lnTo>
                  <a:lnTo>
                    <a:pt x="149" y="267"/>
                  </a:lnTo>
                  <a:lnTo>
                    <a:pt x="145" y="265"/>
                  </a:lnTo>
                  <a:lnTo>
                    <a:pt x="140" y="264"/>
                  </a:lnTo>
                  <a:lnTo>
                    <a:pt x="139" y="257"/>
                  </a:lnTo>
                  <a:lnTo>
                    <a:pt x="139" y="251"/>
                  </a:lnTo>
                  <a:lnTo>
                    <a:pt x="139" y="245"/>
                  </a:lnTo>
                  <a:lnTo>
                    <a:pt x="140" y="239"/>
                  </a:lnTo>
                  <a:lnTo>
                    <a:pt x="140" y="233"/>
                  </a:lnTo>
                  <a:lnTo>
                    <a:pt x="142" y="229"/>
                  </a:lnTo>
                  <a:lnTo>
                    <a:pt x="144" y="223"/>
                  </a:lnTo>
                  <a:lnTo>
                    <a:pt x="146" y="217"/>
                  </a:lnTo>
                  <a:lnTo>
                    <a:pt x="148" y="211"/>
                  </a:lnTo>
                  <a:lnTo>
                    <a:pt x="149" y="206"/>
                  </a:lnTo>
                  <a:lnTo>
                    <a:pt x="151" y="200"/>
                  </a:lnTo>
                  <a:lnTo>
                    <a:pt x="153" y="196"/>
                  </a:lnTo>
                  <a:lnTo>
                    <a:pt x="153" y="190"/>
                  </a:lnTo>
                  <a:lnTo>
                    <a:pt x="155" y="184"/>
                  </a:lnTo>
                  <a:lnTo>
                    <a:pt x="155" y="178"/>
                  </a:lnTo>
                  <a:lnTo>
                    <a:pt x="155" y="172"/>
                  </a:lnTo>
                  <a:lnTo>
                    <a:pt x="149" y="171"/>
                  </a:lnTo>
                  <a:lnTo>
                    <a:pt x="144" y="171"/>
                  </a:lnTo>
                  <a:lnTo>
                    <a:pt x="138" y="170"/>
                  </a:lnTo>
                  <a:lnTo>
                    <a:pt x="133" y="170"/>
                  </a:lnTo>
                  <a:lnTo>
                    <a:pt x="126" y="172"/>
                  </a:lnTo>
                  <a:lnTo>
                    <a:pt x="121" y="176"/>
                  </a:lnTo>
                  <a:lnTo>
                    <a:pt x="118" y="180"/>
                  </a:lnTo>
                  <a:lnTo>
                    <a:pt x="115" y="185"/>
                  </a:lnTo>
                  <a:lnTo>
                    <a:pt x="113" y="190"/>
                  </a:lnTo>
                  <a:lnTo>
                    <a:pt x="111" y="196"/>
                  </a:lnTo>
                  <a:lnTo>
                    <a:pt x="110" y="202"/>
                  </a:lnTo>
                  <a:lnTo>
                    <a:pt x="110" y="207"/>
                  </a:lnTo>
                  <a:lnTo>
                    <a:pt x="107" y="211"/>
                  </a:lnTo>
                  <a:lnTo>
                    <a:pt x="106" y="217"/>
                  </a:lnTo>
                  <a:lnTo>
                    <a:pt x="104" y="221"/>
                  </a:lnTo>
                  <a:lnTo>
                    <a:pt x="103" y="226"/>
                  </a:lnTo>
                  <a:lnTo>
                    <a:pt x="99" y="230"/>
                  </a:lnTo>
                  <a:lnTo>
                    <a:pt x="96" y="234"/>
                  </a:lnTo>
                  <a:lnTo>
                    <a:pt x="91" y="237"/>
                  </a:lnTo>
                  <a:lnTo>
                    <a:pt x="86" y="240"/>
                  </a:lnTo>
                  <a:lnTo>
                    <a:pt x="83" y="236"/>
                  </a:lnTo>
                  <a:lnTo>
                    <a:pt x="80" y="232"/>
                  </a:lnTo>
                  <a:lnTo>
                    <a:pt x="78" y="227"/>
                  </a:lnTo>
                  <a:lnTo>
                    <a:pt x="74" y="224"/>
                  </a:lnTo>
                  <a:lnTo>
                    <a:pt x="74" y="217"/>
                  </a:lnTo>
                  <a:lnTo>
                    <a:pt x="76" y="211"/>
                  </a:lnTo>
                  <a:lnTo>
                    <a:pt x="77" y="205"/>
                  </a:lnTo>
                  <a:lnTo>
                    <a:pt x="78" y="200"/>
                  </a:lnTo>
                  <a:lnTo>
                    <a:pt x="79" y="195"/>
                  </a:lnTo>
                  <a:lnTo>
                    <a:pt x="80" y="190"/>
                  </a:lnTo>
                  <a:lnTo>
                    <a:pt x="83" y="184"/>
                  </a:lnTo>
                  <a:lnTo>
                    <a:pt x="84" y="178"/>
                  </a:lnTo>
                  <a:lnTo>
                    <a:pt x="85" y="172"/>
                  </a:lnTo>
                  <a:lnTo>
                    <a:pt x="86" y="166"/>
                  </a:lnTo>
                  <a:lnTo>
                    <a:pt x="89" y="161"/>
                  </a:lnTo>
                  <a:lnTo>
                    <a:pt x="90" y="156"/>
                  </a:lnTo>
                  <a:lnTo>
                    <a:pt x="90" y="149"/>
                  </a:lnTo>
                  <a:lnTo>
                    <a:pt x="90" y="144"/>
                  </a:lnTo>
                  <a:lnTo>
                    <a:pt x="90" y="137"/>
                  </a:lnTo>
                  <a:lnTo>
                    <a:pt x="90" y="132"/>
                  </a:lnTo>
                  <a:lnTo>
                    <a:pt x="86" y="135"/>
                  </a:lnTo>
                  <a:lnTo>
                    <a:pt x="83" y="138"/>
                  </a:lnTo>
                  <a:lnTo>
                    <a:pt x="79" y="142"/>
                  </a:lnTo>
                  <a:lnTo>
                    <a:pt x="77" y="147"/>
                  </a:lnTo>
                  <a:lnTo>
                    <a:pt x="74" y="151"/>
                  </a:lnTo>
                  <a:lnTo>
                    <a:pt x="72" y="156"/>
                  </a:lnTo>
                  <a:lnTo>
                    <a:pt x="70" y="161"/>
                  </a:lnTo>
                  <a:lnTo>
                    <a:pt x="69" y="165"/>
                  </a:lnTo>
                  <a:lnTo>
                    <a:pt x="66" y="170"/>
                  </a:lnTo>
                  <a:lnTo>
                    <a:pt x="65" y="175"/>
                  </a:lnTo>
                  <a:lnTo>
                    <a:pt x="63" y="179"/>
                  </a:lnTo>
                  <a:lnTo>
                    <a:pt x="62" y="185"/>
                  </a:lnTo>
                  <a:lnTo>
                    <a:pt x="58" y="190"/>
                  </a:lnTo>
                  <a:lnTo>
                    <a:pt x="56" y="195"/>
                  </a:lnTo>
                  <a:lnTo>
                    <a:pt x="53" y="199"/>
                  </a:lnTo>
                  <a:lnTo>
                    <a:pt x="50" y="204"/>
                  </a:lnTo>
                  <a:lnTo>
                    <a:pt x="46" y="209"/>
                  </a:lnTo>
                  <a:lnTo>
                    <a:pt x="43" y="212"/>
                  </a:lnTo>
                  <a:lnTo>
                    <a:pt x="39" y="217"/>
                  </a:lnTo>
                  <a:lnTo>
                    <a:pt x="36" y="223"/>
                  </a:lnTo>
                  <a:lnTo>
                    <a:pt x="30" y="219"/>
                  </a:lnTo>
                  <a:lnTo>
                    <a:pt x="25" y="217"/>
                  </a:lnTo>
                  <a:lnTo>
                    <a:pt x="21" y="216"/>
                  </a:lnTo>
                  <a:lnTo>
                    <a:pt x="15" y="214"/>
                  </a:lnTo>
                  <a:lnTo>
                    <a:pt x="11" y="211"/>
                  </a:lnTo>
                  <a:lnTo>
                    <a:pt x="8" y="207"/>
                  </a:lnTo>
                  <a:lnTo>
                    <a:pt x="3" y="204"/>
                  </a:lnTo>
                  <a:lnTo>
                    <a:pt x="0" y="202"/>
                  </a:lnTo>
                  <a:lnTo>
                    <a:pt x="4" y="196"/>
                  </a:lnTo>
                  <a:lnTo>
                    <a:pt x="9" y="191"/>
                  </a:lnTo>
                  <a:lnTo>
                    <a:pt x="11" y="188"/>
                  </a:lnTo>
                  <a:lnTo>
                    <a:pt x="15" y="183"/>
                  </a:lnTo>
                  <a:lnTo>
                    <a:pt x="17" y="178"/>
                  </a:lnTo>
                  <a:lnTo>
                    <a:pt x="21" y="172"/>
                  </a:lnTo>
                  <a:lnTo>
                    <a:pt x="23" y="168"/>
                  </a:lnTo>
                  <a:lnTo>
                    <a:pt x="25" y="163"/>
                  </a:lnTo>
                  <a:lnTo>
                    <a:pt x="26" y="157"/>
                  </a:lnTo>
                  <a:lnTo>
                    <a:pt x="28" y="152"/>
                  </a:lnTo>
                  <a:lnTo>
                    <a:pt x="29" y="147"/>
                  </a:lnTo>
                  <a:lnTo>
                    <a:pt x="30" y="142"/>
                  </a:lnTo>
                  <a:lnTo>
                    <a:pt x="31" y="136"/>
                  </a:lnTo>
                  <a:lnTo>
                    <a:pt x="32" y="131"/>
                  </a:lnTo>
                  <a:lnTo>
                    <a:pt x="32" y="125"/>
                  </a:lnTo>
                  <a:lnTo>
                    <a:pt x="35" y="122"/>
                  </a:lnTo>
                  <a:lnTo>
                    <a:pt x="35" y="116"/>
                  </a:lnTo>
                  <a:lnTo>
                    <a:pt x="36" y="110"/>
                  </a:lnTo>
                  <a:lnTo>
                    <a:pt x="36" y="104"/>
                  </a:lnTo>
                  <a:lnTo>
                    <a:pt x="38" y="100"/>
                  </a:lnTo>
                  <a:lnTo>
                    <a:pt x="38" y="95"/>
                  </a:lnTo>
                  <a:lnTo>
                    <a:pt x="41" y="89"/>
                  </a:lnTo>
                  <a:lnTo>
                    <a:pt x="42" y="84"/>
                  </a:lnTo>
                  <a:lnTo>
                    <a:pt x="44" y="80"/>
                  </a:lnTo>
                  <a:lnTo>
                    <a:pt x="46" y="75"/>
                  </a:lnTo>
                  <a:lnTo>
                    <a:pt x="49" y="69"/>
                  </a:lnTo>
                  <a:lnTo>
                    <a:pt x="51" y="66"/>
                  </a:lnTo>
                  <a:lnTo>
                    <a:pt x="56" y="61"/>
                  </a:lnTo>
                  <a:lnTo>
                    <a:pt x="59" y="56"/>
                  </a:lnTo>
                  <a:lnTo>
                    <a:pt x="64" y="52"/>
                  </a:lnTo>
                  <a:lnTo>
                    <a:pt x="69" y="48"/>
                  </a:lnTo>
                  <a:lnTo>
                    <a:pt x="74" y="45"/>
                  </a:lnTo>
                  <a:lnTo>
                    <a:pt x="81" y="38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1" y="20"/>
                  </a:lnTo>
                  <a:lnTo>
                    <a:pt x="107" y="15"/>
                  </a:lnTo>
                  <a:lnTo>
                    <a:pt x="113" y="9"/>
                  </a:lnTo>
                  <a:lnTo>
                    <a:pt x="120" y="5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7" name="Freeform 37"/>
            <p:cNvSpPr>
              <a:spLocks/>
            </p:cNvSpPr>
            <p:nvPr/>
          </p:nvSpPr>
          <p:spPr bwMode="auto">
            <a:xfrm>
              <a:off x="4613" y="1445"/>
              <a:ext cx="308" cy="658"/>
            </a:xfrm>
            <a:custGeom>
              <a:avLst/>
              <a:gdLst>
                <a:gd name="T0" fmla="*/ 87 w 308"/>
                <a:gd name="T1" fmla="*/ 2 h 658"/>
                <a:gd name="T2" fmla="*/ 125 w 308"/>
                <a:gd name="T3" fmla="*/ 18 h 658"/>
                <a:gd name="T4" fmla="*/ 157 w 308"/>
                <a:gd name="T5" fmla="*/ 47 h 658"/>
                <a:gd name="T6" fmla="*/ 179 w 308"/>
                <a:gd name="T7" fmla="*/ 86 h 658"/>
                <a:gd name="T8" fmla="*/ 190 w 308"/>
                <a:gd name="T9" fmla="*/ 130 h 658"/>
                <a:gd name="T10" fmla="*/ 177 w 308"/>
                <a:gd name="T11" fmla="*/ 160 h 658"/>
                <a:gd name="T12" fmla="*/ 144 w 308"/>
                <a:gd name="T13" fmla="*/ 170 h 658"/>
                <a:gd name="T14" fmla="*/ 157 w 308"/>
                <a:gd name="T15" fmla="*/ 177 h 658"/>
                <a:gd name="T16" fmla="*/ 192 w 308"/>
                <a:gd name="T17" fmla="*/ 181 h 658"/>
                <a:gd name="T18" fmla="*/ 225 w 308"/>
                <a:gd name="T19" fmla="*/ 192 h 658"/>
                <a:gd name="T20" fmla="*/ 252 w 308"/>
                <a:gd name="T21" fmla="*/ 214 h 658"/>
                <a:gd name="T22" fmla="*/ 272 w 308"/>
                <a:gd name="T23" fmla="*/ 242 h 658"/>
                <a:gd name="T24" fmla="*/ 287 w 308"/>
                <a:gd name="T25" fmla="*/ 276 h 658"/>
                <a:gd name="T26" fmla="*/ 295 w 308"/>
                <a:gd name="T27" fmla="*/ 307 h 658"/>
                <a:gd name="T28" fmla="*/ 302 w 308"/>
                <a:gd name="T29" fmla="*/ 340 h 658"/>
                <a:gd name="T30" fmla="*/ 307 w 308"/>
                <a:gd name="T31" fmla="*/ 373 h 658"/>
                <a:gd name="T32" fmla="*/ 308 w 308"/>
                <a:gd name="T33" fmla="*/ 406 h 658"/>
                <a:gd name="T34" fmla="*/ 308 w 308"/>
                <a:gd name="T35" fmla="*/ 440 h 658"/>
                <a:gd name="T36" fmla="*/ 304 w 308"/>
                <a:gd name="T37" fmla="*/ 474 h 658"/>
                <a:gd name="T38" fmla="*/ 299 w 308"/>
                <a:gd name="T39" fmla="*/ 506 h 658"/>
                <a:gd name="T40" fmla="*/ 291 w 308"/>
                <a:gd name="T41" fmla="*/ 538 h 658"/>
                <a:gd name="T42" fmla="*/ 283 w 308"/>
                <a:gd name="T43" fmla="*/ 570 h 658"/>
                <a:gd name="T44" fmla="*/ 272 w 308"/>
                <a:gd name="T45" fmla="*/ 600 h 658"/>
                <a:gd name="T46" fmla="*/ 268 w 308"/>
                <a:gd name="T47" fmla="*/ 629 h 658"/>
                <a:gd name="T48" fmla="*/ 262 w 308"/>
                <a:gd name="T49" fmla="*/ 653 h 658"/>
                <a:gd name="T50" fmla="*/ 240 w 308"/>
                <a:gd name="T51" fmla="*/ 634 h 658"/>
                <a:gd name="T52" fmla="*/ 241 w 308"/>
                <a:gd name="T53" fmla="*/ 591 h 658"/>
                <a:gd name="T54" fmla="*/ 255 w 308"/>
                <a:gd name="T55" fmla="*/ 547 h 658"/>
                <a:gd name="T56" fmla="*/ 272 w 308"/>
                <a:gd name="T57" fmla="*/ 503 h 658"/>
                <a:gd name="T58" fmla="*/ 280 w 308"/>
                <a:gd name="T59" fmla="*/ 469 h 658"/>
                <a:gd name="T60" fmla="*/ 280 w 308"/>
                <a:gd name="T61" fmla="*/ 437 h 658"/>
                <a:gd name="T62" fmla="*/ 277 w 308"/>
                <a:gd name="T63" fmla="*/ 413 h 658"/>
                <a:gd name="T64" fmla="*/ 277 w 308"/>
                <a:gd name="T65" fmla="*/ 385 h 658"/>
                <a:gd name="T66" fmla="*/ 275 w 308"/>
                <a:gd name="T67" fmla="*/ 355 h 658"/>
                <a:gd name="T68" fmla="*/ 269 w 308"/>
                <a:gd name="T69" fmla="*/ 326 h 658"/>
                <a:gd name="T70" fmla="*/ 262 w 308"/>
                <a:gd name="T71" fmla="*/ 297 h 658"/>
                <a:gd name="T72" fmla="*/ 252 w 308"/>
                <a:gd name="T73" fmla="*/ 271 h 658"/>
                <a:gd name="T74" fmla="*/ 235 w 308"/>
                <a:gd name="T75" fmla="*/ 243 h 658"/>
                <a:gd name="T76" fmla="*/ 198 w 308"/>
                <a:gd name="T77" fmla="*/ 214 h 658"/>
                <a:gd name="T78" fmla="*/ 173 w 308"/>
                <a:gd name="T79" fmla="*/ 205 h 658"/>
                <a:gd name="T80" fmla="*/ 143 w 308"/>
                <a:gd name="T81" fmla="*/ 204 h 658"/>
                <a:gd name="T82" fmla="*/ 115 w 308"/>
                <a:gd name="T83" fmla="*/ 201 h 658"/>
                <a:gd name="T84" fmla="*/ 106 w 308"/>
                <a:gd name="T85" fmla="*/ 166 h 658"/>
                <a:gd name="T86" fmla="*/ 132 w 308"/>
                <a:gd name="T87" fmla="*/ 139 h 658"/>
                <a:gd name="T88" fmla="*/ 157 w 308"/>
                <a:gd name="T89" fmla="*/ 140 h 658"/>
                <a:gd name="T90" fmla="*/ 154 w 308"/>
                <a:gd name="T91" fmla="*/ 115 h 658"/>
                <a:gd name="T92" fmla="*/ 142 w 308"/>
                <a:gd name="T93" fmla="*/ 86 h 658"/>
                <a:gd name="T94" fmla="*/ 121 w 308"/>
                <a:gd name="T95" fmla="*/ 60 h 658"/>
                <a:gd name="T96" fmla="*/ 94 w 308"/>
                <a:gd name="T97" fmla="*/ 43 h 658"/>
                <a:gd name="T98" fmla="*/ 56 w 308"/>
                <a:gd name="T99" fmla="*/ 35 h 658"/>
                <a:gd name="T100" fmla="*/ 23 w 308"/>
                <a:gd name="T101" fmla="*/ 34 h 658"/>
                <a:gd name="T102" fmla="*/ 2 w 308"/>
                <a:gd name="T103" fmla="*/ 32 h 658"/>
                <a:gd name="T104" fmla="*/ 28 w 308"/>
                <a:gd name="T105" fmla="*/ 9 h 658"/>
                <a:gd name="T106" fmla="*/ 50 w 308"/>
                <a:gd name="T107" fmla="*/ 2 h 6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8" h="658">
                  <a:moveTo>
                    <a:pt x="50" y="2"/>
                  </a:moveTo>
                  <a:lnTo>
                    <a:pt x="57" y="0"/>
                  </a:lnTo>
                  <a:lnTo>
                    <a:pt x="64" y="0"/>
                  </a:lnTo>
                  <a:lnTo>
                    <a:pt x="71" y="0"/>
                  </a:lnTo>
                  <a:lnTo>
                    <a:pt x="80" y="2"/>
                  </a:lnTo>
                  <a:lnTo>
                    <a:pt x="87" y="2"/>
                  </a:lnTo>
                  <a:lnTo>
                    <a:pt x="94" y="4"/>
                  </a:lnTo>
                  <a:lnTo>
                    <a:pt x="99" y="6"/>
                  </a:lnTo>
                  <a:lnTo>
                    <a:pt x="108" y="9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3" y="32"/>
                  </a:lnTo>
                  <a:lnTo>
                    <a:pt x="147" y="37"/>
                  </a:lnTo>
                  <a:lnTo>
                    <a:pt x="153" y="43"/>
                  </a:lnTo>
                  <a:lnTo>
                    <a:pt x="157" y="47"/>
                  </a:lnTo>
                  <a:lnTo>
                    <a:pt x="161" y="53"/>
                  </a:lnTo>
                  <a:lnTo>
                    <a:pt x="165" y="59"/>
                  </a:lnTo>
                  <a:lnTo>
                    <a:pt x="170" y="66"/>
                  </a:lnTo>
                  <a:lnTo>
                    <a:pt x="173" y="73"/>
                  </a:lnTo>
                  <a:lnTo>
                    <a:pt x="176" y="79"/>
                  </a:lnTo>
                  <a:lnTo>
                    <a:pt x="179" y="86"/>
                  </a:lnTo>
                  <a:lnTo>
                    <a:pt x="183" y="94"/>
                  </a:lnTo>
                  <a:lnTo>
                    <a:pt x="184" y="100"/>
                  </a:lnTo>
                  <a:lnTo>
                    <a:pt x="186" y="108"/>
                  </a:lnTo>
                  <a:lnTo>
                    <a:pt x="187" y="115"/>
                  </a:lnTo>
                  <a:lnTo>
                    <a:pt x="188" y="123"/>
                  </a:lnTo>
                  <a:lnTo>
                    <a:pt x="190" y="130"/>
                  </a:lnTo>
                  <a:lnTo>
                    <a:pt x="191" y="139"/>
                  </a:lnTo>
                  <a:lnTo>
                    <a:pt x="191" y="146"/>
                  </a:lnTo>
                  <a:lnTo>
                    <a:pt x="191" y="154"/>
                  </a:lnTo>
                  <a:lnTo>
                    <a:pt x="187" y="155"/>
                  </a:lnTo>
                  <a:lnTo>
                    <a:pt x="183" y="157"/>
                  </a:lnTo>
                  <a:lnTo>
                    <a:pt x="177" y="160"/>
                  </a:lnTo>
                  <a:lnTo>
                    <a:pt x="171" y="162"/>
                  </a:lnTo>
                  <a:lnTo>
                    <a:pt x="164" y="163"/>
                  </a:lnTo>
                  <a:lnTo>
                    <a:pt x="157" y="166"/>
                  </a:lnTo>
                  <a:lnTo>
                    <a:pt x="150" y="167"/>
                  </a:lnTo>
                  <a:lnTo>
                    <a:pt x="146" y="168"/>
                  </a:lnTo>
                  <a:lnTo>
                    <a:pt x="144" y="170"/>
                  </a:lnTo>
                  <a:lnTo>
                    <a:pt x="143" y="174"/>
                  </a:lnTo>
                  <a:lnTo>
                    <a:pt x="140" y="176"/>
                  </a:lnTo>
                  <a:lnTo>
                    <a:pt x="138" y="181"/>
                  </a:lnTo>
                  <a:lnTo>
                    <a:pt x="144" y="180"/>
                  </a:lnTo>
                  <a:lnTo>
                    <a:pt x="151" y="178"/>
                  </a:lnTo>
                  <a:lnTo>
                    <a:pt x="157" y="177"/>
                  </a:lnTo>
                  <a:lnTo>
                    <a:pt x="164" y="177"/>
                  </a:lnTo>
                  <a:lnTo>
                    <a:pt x="170" y="177"/>
                  </a:lnTo>
                  <a:lnTo>
                    <a:pt x="176" y="177"/>
                  </a:lnTo>
                  <a:lnTo>
                    <a:pt x="181" y="178"/>
                  </a:lnTo>
                  <a:lnTo>
                    <a:pt x="187" y="180"/>
                  </a:lnTo>
                  <a:lnTo>
                    <a:pt x="192" y="181"/>
                  </a:lnTo>
                  <a:lnTo>
                    <a:pt x="198" y="182"/>
                  </a:lnTo>
                  <a:lnTo>
                    <a:pt x="204" y="183"/>
                  </a:lnTo>
                  <a:lnTo>
                    <a:pt x="210" y="185"/>
                  </a:lnTo>
                  <a:lnTo>
                    <a:pt x="214" y="188"/>
                  </a:lnTo>
                  <a:lnTo>
                    <a:pt x="220" y="190"/>
                  </a:lnTo>
                  <a:lnTo>
                    <a:pt x="225" y="192"/>
                  </a:lnTo>
                  <a:lnTo>
                    <a:pt x="231" y="196"/>
                  </a:lnTo>
                  <a:lnTo>
                    <a:pt x="235" y="198"/>
                  </a:lnTo>
                  <a:lnTo>
                    <a:pt x="239" y="202"/>
                  </a:lnTo>
                  <a:lnTo>
                    <a:pt x="243" y="205"/>
                  </a:lnTo>
                  <a:lnTo>
                    <a:pt x="248" y="210"/>
                  </a:lnTo>
                  <a:lnTo>
                    <a:pt x="252" y="214"/>
                  </a:lnTo>
                  <a:lnTo>
                    <a:pt x="256" y="218"/>
                  </a:lnTo>
                  <a:lnTo>
                    <a:pt x="260" y="222"/>
                  </a:lnTo>
                  <a:lnTo>
                    <a:pt x="263" y="228"/>
                  </a:lnTo>
                  <a:lnTo>
                    <a:pt x="266" y="231"/>
                  </a:lnTo>
                  <a:lnTo>
                    <a:pt x="269" y="237"/>
                  </a:lnTo>
                  <a:lnTo>
                    <a:pt x="272" y="242"/>
                  </a:lnTo>
                  <a:lnTo>
                    <a:pt x="275" y="248"/>
                  </a:lnTo>
                  <a:lnTo>
                    <a:pt x="277" y="252"/>
                  </a:lnTo>
                  <a:lnTo>
                    <a:pt x="280" y="258"/>
                  </a:lnTo>
                  <a:lnTo>
                    <a:pt x="282" y="265"/>
                  </a:lnTo>
                  <a:lnTo>
                    <a:pt x="284" y="272"/>
                  </a:lnTo>
                  <a:lnTo>
                    <a:pt x="287" y="276"/>
                  </a:lnTo>
                  <a:lnTo>
                    <a:pt x="288" y="282"/>
                  </a:lnTo>
                  <a:lnTo>
                    <a:pt x="289" y="286"/>
                  </a:lnTo>
                  <a:lnTo>
                    <a:pt x="290" y="291"/>
                  </a:lnTo>
                  <a:lnTo>
                    <a:pt x="293" y="297"/>
                  </a:lnTo>
                  <a:lnTo>
                    <a:pt x="294" y="301"/>
                  </a:lnTo>
                  <a:lnTo>
                    <a:pt x="295" y="307"/>
                  </a:lnTo>
                  <a:lnTo>
                    <a:pt x="296" y="312"/>
                  </a:lnTo>
                  <a:lnTo>
                    <a:pt x="297" y="318"/>
                  </a:lnTo>
                  <a:lnTo>
                    <a:pt x="299" y="324"/>
                  </a:lnTo>
                  <a:lnTo>
                    <a:pt x="300" y="328"/>
                  </a:lnTo>
                  <a:lnTo>
                    <a:pt x="301" y="334"/>
                  </a:lnTo>
                  <a:lnTo>
                    <a:pt x="302" y="340"/>
                  </a:lnTo>
                  <a:lnTo>
                    <a:pt x="302" y="346"/>
                  </a:lnTo>
                  <a:lnTo>
                    <a:pt x="303" y="351"/>
                  </a:lnTo>
                  <a:lnTo>
                    <a:pt x="304" y="356"/>
                  </a:lnTo>
                  <a:lnTo>
                    <a:pt x="304" y="361"/>
                  </a:lnTo>
                  <a:lnTo>
                    <a:pt x="306" y="367"/>
                  </a:lnTo>
                  <a:lnTo>
                    <a:pt x="307" y="373"/>
                  </a:lnTo>
                  <a:lnTo>
                    <a:pt x="307" y="379"/>
                  </a:lnTo>
                  <a:lnTo>
                    <a:pt x="307" y="383"/>
                  </a:lnTo>
                  <a:lnTo>
                    <a:pt x="308" y="389"/>
                  </a:lnTo>
                  <a:lnTo>
                    <a:pt x="308" y="394"/>
                  </a:lnTo>
                  <a:lnTo>
                    <a:pt x="308" y="401"/>
                  </a:lnTo>
                  <a:lnTo>
                    <a:pt x="308" y="406"/>
                  </a:lnTo>
                  <a:lnTo>
                    <a:pt x="308" y="412"/>
                  </a:lnTo>
                  <a:lnTo>
                    <a:pt x="308" y="417"/>
                  </a:lnTo>
                  <a:lnTo>
                    <a:pt x="308" y="422"/>
                  </a:lnTo>
                  <a:lnTo>
                    <a:pt x="308" y="428"/>
                  </a:lnTo>
                  <a:lnTo>
                    <a:pt x="308" y="434"/>
                  </a:lnTo>
                  <a:lnTo>
                    <a:pt x="308" y="440"/>
                  </a:lnTo>
                  <a:lnTo>
                    <a:pt x="308" y="446"/>
                  </a:lnTo>
                  <a:lnTo>
                    <a:pt x="307" y="451"/>
                  </a:lnTo>
                  <a:lnTo>
                    <a:pt x="307" y="457"/>
                  </a:lnTo>
                  <a:lnTo>
                    <a:pt x="306" y="462"/>
                  </a:lnTo>
                  <a:lnTo>
                    <a:pt x="304" y="468"/>
                  </a:lnTo>
                  <a:lnTo>
                    <a:pt x="304" y="474"/>
                  </a:lnTo>
                  <a:lnTo>
                    <a:pt x="303" y="478"/>
                  </a:lnTo>
                  <a:lnTo>
                    <a:pt x="302" y="484"/>
                  </a:lnTo>
                  <a:lnTo>
                    <a:pt x="302" y="490"/>
                  </a:lnTo>
                  <a:lnTo>
                    <a:pt x="301" y="495"/>
                  </a:lnTo>
                  <a:lnTo>
                    <a:pt x="301" y="501"/>
                  </a:lnTo>
                  <a:lnTo>
                    <a:pt x="299" y="506"/>
                  </a:lnTo>
                  <a:lnTo>
                    <a:pt x="299" y="512"/>
                  </a:lnTo>
                  <a:lnTo>
                    <a:pt x="296" y="517"/>
                  </a:lnTo>
                  <a:lnTo>
                    <a:pt x="296" y="523"/>
                  </a:lnTo>
                  <a:lnTo>
                    <a:pt x="295" y="528"/>
                  </a:lnTo>
                  <a:lnTo>
                    <a:pt x="294" y="533"/>
                  </a:lnTo>
                  <a:lnTo>
                    <a:pt x="291" y="538"/>
                  </a:lnTo>
                  <a:lnTo>
                    <a:pt x="290" y="544"/>
                  </a:lnTo>
                  <a:lnTo>
                    <a:pt x="289" y="549"/>
                  </a:lnTo>
                  <a:lnTo>
                    <a:pt x="288" y="554"/>
                  </a:lnTo>
                  <a:lnTo>
                    <a:pt x="286" y="559"/>
                  </a:lnTo>
                  <a:lnTo>
                    <a:pt x="284" y="564"/>
                  </a:lnTo>
                  <a:lnTo>
                    <a:pt x="283" y="570"/>
                  </a:lnTo>
                  <a:lnTo>
                    <a:pt x="281" y="576"/>
                  </a:lnTo>
                  <a:lnTo>
                    <a:pt x="279" y="579"/>
                  </a:lnTo>
                  <a:lnTo>
                    <a:pt x="277" y="585"/>
                  </a:lnTo>
                  <a:lnTo>
                    <a:pt x="275" y="590"/>
                  </a:lnTo>
                  <a:lnTo>
                    <a:pt x="274" y="595"/>
                  </a:lnTo>
                  <a:lnTo>
                    <a:pt x="272" y="600"/>
                  </a:lnTo>
                  <a:lnTo>
                    <a:pt x="270" y="606"/>
                  </a:lnTo>
                  <a:lnTo>
                    <a:pt x="268" y="611"/>
                  </a:lnTo>
                  <a:lnTo>
                    <a:pt x="267" y="617"/>
                  </a:lnTo>
                  <a:lnTo>
                    <a:pt x="267" y="619"/>
                  </a:lnTo>
                  <a:lnTo>
                    <a:pt x="268" y="624"/>
                  </a:lnTo>
                  <a:lnTo>
                    <a:pt x="268" y="629"/>
                  </a:lnTo>
                  <a:lnTo>
                    <a:pt x="268" y="635"/>
                  </a:lnTo>
                  <a:lnTo>
                    <a:pt x="268" y="641"/>
                  </a:lnTo>
                  <a:lnTo>
                    <a:pt x="268" y="646"/>
                  </a:lnTo>
                  <a:lnTo>
                    <a:pt x="268" y="651"/>
                  </a:lnTo>
                  <a:lnTo>
                    <a:pt x="268" y="653"/>
                  </a:lnTo>
                  <a:lnTo>
                    <a:pt x="262" y="653"/>
                  </a:lnTo>
                  <a:lnTo>
                    <a:pt x="258" y="655"/>
                  </a:lnTo>
                  <a:lnTo>
                    <a:pt x="253" y="656"/>
                  </a:lnTo>
                  <a:lnTo>
                    <a:pt x="248" y="658"/>
                  </a:lnTo>
                  <a:lnTo>
                    <a:pt x="245" y="649"/>
                  </a:lnTo>
                  <a:lnTo>
                    <a:pt x="242" y="642"/>
                  </a:lnTo>
                  <a:lnTo>
                    <a:pt x="240" y="634"/>
                  </a:lnTo>
                  <a:lnTo>
                    <a:pt x="239" y="627"/>
                  </a:lnTo>
                  <a:lnTo>
                    <a:pt x="239" y="620"/>
                  </a:lnTo>
                  <a:lnTo>
                    <a:pt x="239" y="612"/>
                  </a:lnTo>
                  <a:lnTo>
                    <a:pt x="239" y="605"/>
                  </a:lnTo>
                  <a:lnTo>
                    <a:pt x="240" y="599"/>
                  </a:lnTo>
                  <a:lnTo>
                    <a:pt x="241" y="591"/>
                  </a:lnTo>
                  <a:lnTo>
                    <a:pt x="242" y="584"/>
                  </a:lnTo>
                  <a:lnTo>
                    <a:pt x="245" y="576"/>
                  </a:lnTo>
                  <a:lnTo>
                    <a:pt x="247" y="570"/>
                  </a:lnTo>
                  <a:lnTo>
                    <a:pt x="249" y="562"/>
                  </a:lnTo>
                  <a:lnTo>
                    <a:pt x="252" y="554"/>
                  </a:lnTo>
                  <a:lnTo>
                    <a:pt x="255" y="547"/>
                  </a:lnTo>
                  <a:lnTo>
                    <a:pt x="259" y="540"/>
                  </a:lnTo>
                  <a:lnTo>
                    <a:pt x="261" y="533"/>
                  </a:lnTo>
                  <a:lnTo>
                    <a:pt x="263" y="525"/>
                  </a:lnTo>
                  <a:lnTo>
                    <a:pt x="267" y="518"/>
                  </a:lnTo>
                  <a:lnTo>
                    <a:pt x="269" y="511"/>
                  </a:lnTo>
                  <a:lnTo>
                    <a:pt x="272" y="503"/>
                  </a:lnTo>
                  <a:lnTo>
                    <a:pt x="274" y="496"/>
                  </a:lnTo>
                  <a:lnTo>
                    <a:pt x="276" y="489"/>
                  </a:lnTo>
                  <a:lnTo>
                    <a:pt x="279" y="481"/>
                  </a:lnTo>
                  <a:lnTo>
                    <a:pt x="279" y="477"/>
                  </a:lnTo>
                  <a:lnTo>
                    <a:pt x="279" y="474"/>
                  </a:lnTo>
                  <a:lnTo>
                    <a:pt x="280" y="469"/>
                  </a:lnTo>
                  <a:lnTo>
                    <a:pt x="281" y="465"/>
                  </a:lnTo>
                  <a:lnTo>
                    <a:pt x="281" y="457"/>
                  </a:lnTo>
                  <a:lnTo>
                    <a:pt x="281" y="450"/>
                  </a:lnTo>
                  <a:lnTo>
                    <a:pt x="281" y="446"/>
                  </a:lnTo>
                  <a:lnTo>
                    <a:pt x="281" y="441"/>
                  </a:lnTo>
                  <a:lnTo>
                    <a:pt x="280" y="437"/>
                  </a:lnTo>
                  <a:lnTo>
                    <a:pt x="280" y="434"/>
                  </a:lnTo>
                  <a:lnTo>
                    <a:pt x="279" y="429"/>
                  </a:lnTo>
                  <a:lnTo>
                    <a:pt x="279" y="424"/>
                  </a:lnTo>
                  <a:lnTo>
                    <a:pt x="277" y="421"/>
                  </a:lnTo>
                  <a:lnTo>
                    <a:pt x="277" y="417"/>
                  </a:lnTo>
                  <a:lnTo>
                    <a:pt x="277" y="413"/>
                  </a:lnTo>
                  <a:lnTo>
                    <a:pt x="277" y="408"/>
                  </a:lnTo>
                  <a:lnTo>
                    <a:pt x="277" y="403"/>
                  </a:lnTo>
                  <a:lnTo>
                    <a:pt x="277" y="399"/>
                  </a:lnTo>
                  <a:lnTo>
                    <a:pt x="277" y="394"/>
                  </a:lnTo>
                  <a:lnTo>
                    <a:pt x="277" y="389"/>
                  </a:lnTo>
                  <a:lnTo>
                    <a:pt x="277" y="385"/>
                  </a:lnTo>
                  <a:lnTo>
                    <a:pt x="277" y="380"/>
                  </a:lnTo>
                  <a:lnTo>
                    <a:pt x="276" y="374"/>
                  </a:lnTo>
                  <a:lnTo>
                    <a:pt x="276" y="369"/>
                  </a:lnTo>
                  <a:lnTo>
                    <a:pt x="275" y="365"/>
                  </a:lnTo>
                  <a:lnTo>
                    <a:pt x="275" y="360"/>
                  </a:lnTo>
                  <a:lnTo>
                    <a:pt x="275" y="355"/>
                  </a:lnTo>
                  <a:lnTo>
                    <a:pt x="274" y="351"/>
                  </a:lnTo>
                  <a:lnTo>
                    <a:pt x="273" y="346"/>
                  </a:lnTo>
                  <a:lnTo>
                    <a:pt x="273" y="341"/>
                  </a:lnTo>
                  <a:lnTo>
                    <a:pt x="272" y="335"/>
                  </a:lnTo>
                  <a:lnTo>
                    <a:pt x="272" y="331"/>
                  </a:lnTo>
                  <a:lnTo>
                    <a:pt x="269" y="326"/>
                  </a:lnTo>
                  <a:lnTo>
                    <a:pt x="269" y="321"/>
                  </a:lnTo>
                  <a:lnTo>
                    <a:pt x="268" y="317"/>
                  </a:lnTo>
                  <a:lnTo>
                    <a:pt x="267" y="311"/>
                  </a:lnTo>
                  <a:lnTo>
                    <a:pt x="266" y="307"/>
                  </a:lnTo>
                  <a:lnTo>
                    <a:pt x="265" y="303"/>
                  </a:lnTo>
                  <a:lnTo>
                    <a:pt x="262" y="297"/>
                  </a:lnTo>
                  <a:lnTo>
                    <a:pt x="261" y="293"/>
                  </a:lnTo>
                  <a:lnTo>
                    <a:pt x="260" y="289"/>
                  </a:lnTo>
                  <a:lnTo>
                    <a:pt x="258" y="284"/>
                  </a:lnTo>
                  <a:lnTo>
                    <a:pt x="256" y="279"/>
                  </a:lnTo>
                  <a:lnTo>
                    <a:pt x="254" y="276"/>
                  </a:lnTo>
                  <a:lnTo>
                    <a:pt x="252" y="271"/>
                  </a:lnTo>
                  <a:lnTo>
                    <a:pt x="250" y="267"/>
                  </a:lnTo>
                  <a:lnTo>
                    <a:pt x="248" y="263"/>
                  </a:lnTo>
                  <a:lnTo>
                    <a:pt x="246" y="258"/>
                  </a:lnTo>
                  <a:lnTo>
                    <a:pt x="242" y="255"/>
                  </a:lnTo>
                  <a:lnTo>
                    <a:pt x="240" y="251"/>
                  </a:lnTo>
                  <a:lnTo>
                    <a:pt x="235" y="243"/>
                  </a:lnTo>
                  <a:lnTo>
                    <a:pt x="229" y="237"/>
                  </a:lnTo>
                  <a:lnTo>
                    <a:pt x="224" y="230"/>
                  </a:lnTo>
                  <a:lnTo>
                    <a:pt x="217" y="224"/>
                  </a:lnTo>
                  <a:lnTo>
                    <a:pt x="210" y="219"/>
                  </a:lnTo>
                  <a:lnTo>
                    <a:pt x="202" y="216"/>
                  </a:lnTo>
                  <a:lnTo>
                    <a:pt x="198" y="214"/>
                  </a:lnTo>
                  <a:lnTo>
                    <a:pt x="194" y="211"/>
                  </a:lnTo>
                  <a:lnTo>
                    <a:pt x="190" y="209"/>
                  </a:lnTo>
                  <a:lnTo>
                    <a:pt x="186" y="208"/>
                  </a:lnTo>
                  <a:lnTo>
                    <a:pt x="181" y="207"/>
                  </a:lnTo>
                  <a:lnTo>
                    <a:pt x="177" y="207"/>
                  </a:lnTo>
                  <a:lnTo>
                    <a:pt x="173" y="205"/>
                  </a:lnTo>
                  <a:lnTo>
                    <a:pt x="169" y="205"/>
                  </a:lnTo>
                  <a:lnTo>
                    <a:pt x="164" y="204"/>
                  </a:lnTo>
                  <a:lnTo>
                    <a:pt x="158" y="204"/>
                  </a:lnTo>
                  <a:lnTo>
                    <a:pt x="153" y="204"/>
                  </a:lnTo>
                  <a:lnTo>
                    <a:pt x="149" y="204"/>
                  </a:lnTo>
                  <a:lnTo>
                    <a:pt x="143" y="204"/>
                  </a:lnTo>
                  <a:lnTo>
                    <a:pt x="138" y="207"/>
                  </a:lnTo>
                  <a:lnTo>
                    <a:pt x="132" y="207"/>
                  </a:lnTo>
                  <a:lnTo>
                    <a:pt x="126" y="209"/>
                  </a:lnTo>
                  <a:lnTo>
                    <a:pt x="123" y="207"/>
                  </a:lnTo>
                  <a:lnTo>
                    <a:pt x="119" y="204"/>
                  </a:lnTo>
                  <a:lnTo>
                    <a:pt x="115" y="201"/>
                  </a:lnTo>
                  <a:lnTo>
                    <a:pt x="113" y="198"/>
                  </a:lnTo>
                  <a:lnTo>
                    <a:pt x="108" y="191"/>
                  </a:lnTo>
                  <a:lnTo>
                    <a:pt x="105" y="185"/>
                  </a:lnTo>
                  <a:lnTo>
                    <a:pt x="104" y="180"/>
                  </a:lnTo>
                  <a:lnTo>
                    <a:pt x="105" y="173"/>
                  </a:lnTo>
                  <a:lnTo>
                    <a:pt x="106" y="166"/>
                  </a:lnTo>
                  <a:lnTo>
                    <a:pt x="110" y="160"/>
                  </a:lnTo>
                  <a:lnTo>
                    <a:pt x="112" y="154"/>
                  </a:lnTo>
                  <a:lnTo>
                    <a:pt x="117" y="148"/>
                  </a:lnTo>
                  <a:lnTo>
                    <a:pt x="123" y="144"/>
                  </a:lnTo>
                  <a:lnTo>
                    <a:pt x="130" y="141"/>
                  </a:lnTo>
                  <a:lnTo>
                    <a:pt x="132" y="139"/>
                  </a:lnTo>
                  <a:lnTo>
                    <a:pt x="137" y="139"/>
                  </a:lnTo>
                  <a:lnTo>
                    <a:pt x="140" y="139"/>
                  </a:lnTo>
                  <a:lnTo>
                    <a:pt x="144" y="139"/>
                  </a:lnTo>
                  <a:lnTo>
                    <a:pt x="147" y="139"/>
                  </a:lnTo>
                  <a:lnTo>
                    <a:pt x="152" y="139"/>
                  </a:lnTo>
                  <a:lnTo>
                    <a:pt x="157" y="140"/>
                  </a:lnTo>
                  <a:lnTo>
                    <a:pt x="161" y="142"/>
                  </a:lnTo>
                  <a:lnTo>
                    <a:pt x="159" y="136"/>
                  </a:lnTo>
                  <a:lnTo>
                    <a:pt x="158" y="130"/>
                  </a:lnTo>
                  <a:lnTo>
                    <a:pt x="157" y="125"/>
                  </a:lnTo>
                  <a:lnTo>
                    <a:pt x="156" y="121"/>
                  </a:lnTo>
                  <a:lnTo>
                    <a:pt x="154" y="115"/>
                  </a:lnTo>
                  <a:lnTo>
                    <a:pt x="153" y="109"/>
                  </a:lnTo>
                  <a:lnTo>
                    <a:pt x="151" y="105"/>
                  </a:lnTo>
                  <a:lnTo>
                    <a:pt x="150" y="100"/>
                  </a:lnTo>
                  <a:lnTo>
                    <a:pt x="146" y="95"/>
                  </a:lnTo>
                  <a:lnTo>
                    <a:pt x="144" y="91"/>
                  </a:lnTo>
                  <a:lnTo>
                    <a:pt x="142" y="86"/>
                  </a:lnTo>
                  <a:lnTo>
                    <a:pt x="138" y="81"/>
                  </a:lnTo>
                  <a:lnTo>
                    <a:pt x="135" y="76"/>
                  </a:lnTo>
                  <a:lnTo>
                    <a:pt x="132" y="72"/>
                  </a:lnTo>
                  <a:lnTo>
                    <a:pt x="129" y="68"/>
                  </a:lnTo>
                  <a:lnTo>
                    <a:pt x="125" y="65"/>
                  </a:lnTo>
                  <a:lnTo>
                    <a:pt x="121" y="60"/>
                  </a:lnTo>
                  <a:lnTo>
                    <a:pt x="117" y="57"/>
                  </a:lnTo>
                  <a:lnTo>
                    <a:pt x="112" y="53"/>
                  </a:lnTo>
                  <a:lnTo>
                    <a:pt x="108" y="51"/>
                  </a:lnTo>
                  <a:lnTo>
                    <a:pt x="103" y="47"/>
                  </a:lnTo>
                  <a:lnTo>
                    <a:pt x="98" y="45"/>
                  </a:lnTo>
                  <a:lnTo>
                    <a:pt x="94" y="43"/>
                  </a:lnTo>
                  <a:lnTo>
                    <a:pt x="89" y="41"/>
                  </a:lnTo>
                  <a:lnTo>
                    <a:pt x="82" y="39"/>
                  </a:lnTo>
                  <a:lnTo>
                    <a:pt x="76" y="38"/>
                  </a:lnTo>
                  <a:lnTo>
                    <a:pt x="69" y="37"/>
                  </a:lnTo>
                  <a:lnTo>
                    <a:pt x="63" y="37"/>
                  </a:lnTo>
                  <a:lnTo>
                    <a:pt x="56" y="35"/>
                  </a:lnTo>
                  <a:lnTo>
                    <a:pt x="50" y="35"/>
                  </a:lnTo>
                  <a:lnTo>
                    <a:pt x="42" y="37"/>
                  </a:lnTo>
                  <a:lnTo>
                    <a:pt x="36" y="38"/>
                  </a:lnTo>
                  <a:lnTo>
                    <a:pt x="33" y="35"/>
                  </a:lnTo>
                  <a:lnTo>
                    <a:pt x="28" y="34"/>
                  </a:lnTo>
                  <a:lnTo>
                    <a:pt x="23" y="34"/>
                  </a:lnTo>
                  <a:lnTo>
                    <a:pt x="17" y="35"/>
                  </a:lnTo>
                  <a:lnTo>
                    <a:pt x="12" y="35"/>
                  </a:lnTo>
                  <a:lnTo>
                    <a:pt x="7" y="37"/>
                  </a:lnTo>
                  <a:lnTo>
                    <a:pt x="2" y="37"/>
                  </a:lnTo>
                  <a:lnTo>
                    <a:pt x="0" y="37"/>
                  </a:lnTo>
                  <a:lnTo>
                    <a:pt x="2" y="32"/>
                  </a:lnTo>
                  <a:lnTo>
                    <a:pt x="6" y="28"/>
                  </a:lnTo>
                  <a:lnTo>
                    <a:pt x="9" y="23"/>
                  </a:lnTo>
                  <a:lnTo>
                    <a:pt x="17" y="18"/>
                  </a:lnTo>
                  <a:lnTo>
                    <a:pt x="20" y="14"/>
                  </a:lnTo>
                  <a:lnTo>
                    <a:pt x="23" y="11"/>
                  </a:lnTo>
                  <a:lnTo>
                    <a:pt x="28" y="9"/>
                  </a:lnTo>
                  <a:lnTo>
                    <a:pt x="33" y="7"/>
                  </a:lnTo>
                  <a:lnTo>
                    <a:pt x="36" y="5"/>
                  </a:lnTo>
                  <a:lnTo>
                    <a:pt x="41" y="3"/>
                  </a:lnTo>
                  <a:lnTo>
                    <a:pt x="46" y="2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8" name="Freeform 38"/>
            <p:cNvSpPr>
              <a:spLocks/>
            </p:cNvSpPr>
            <p:nvPr/>
          </p:nvSpPr>
          <p:spPr bwMode="auto">
            <a:xfrm>
              <a:off x="4457" y="2029"/>
              <a:ext cx="760" cy="1156"/>
            </a:xfrm>
            <a:custGeom>
              <a:avLst/>
              <a:gdLst>
                <a:gd name="T0" fmla="*/ 428 w 760"/>
                <a:gd name="T1" fmla="*/ 69 h 1156"/>
                <a:gd name="T2" fmla="*/ 432 w 760"/>
                <a:gd name="T3" fmla="*/ 132 h 1156"/>
                <a:gd name="T4" fmla="*/ 435 w 760"/>
                <a:gd name="T5" fmla="*/ 194 h 1156"/>
                <a:gd name="T6" fmla="*/ 445 w 760"/>
                <a:gd name="T7" fmla="*/ 263 h 1156"/>
                <a:gd name="T8" fmla="*/ 457 w 760"/>
                <a:gd name="T9" fmla="*/ 338 h 1156"/>
                <a:gd name="T10" fmla="*/ 467 w 760"/>
                <a:gd name="T11" fmla="*/ 412 h 1156"/>
                <a:gd name="T12" fmla="*/ 481 w 760"/>
                <a:gd name="T13" fmla="*/ 485 h 1156"/>
                <a:gd name="T14" fmla="*/ 504 w 760"/>
                <a:gd name="T15" fmla="*/ 556 h 1156"/>
                <a:gd name="T16" fmla="*/ 480 w 760"/>
                <a:gd name="T17" fmla="*/ 596 h 1156"/>
                <a:gd name="T18" fmla="*/ 521 w 760"/>
                <a:gd name="T19" fmla="*/ 658 h 1156"/>
                <a:gd name="T20" fmla="*/ 613 w 760"/>
                <a:gd name="T21" fmla="*/ 682 h 1156"/>
                <a:gd name="T22" fmla="*/ 679 w 760"/>
                <a:gd name="T23" fmla="*/ 704 h 1156"/>
                <a:gd name="T24" fmla="*/ 760 w 760"/>
                <a:gd name="T25" fmla="*/ 773 h 1156"/>
                <a:gd name="T26" fmla="*/ 683 w 760"/>
                <a:gd name="T27" fmla="*/ 736 h 1156"/>
                <a:gd name="T28" fmla="*/ 600 w 760"/>
                <a:gd name="T29" fmla="*/ 705 h 1156"/>
                <a:gd name="T30" fmla="*/ 527 w 760"/>
                <a:gd name="T31" fmla="*/ 686 h 1156"/>
                <a:gd name="T32" fmla="*/ 486 w 760"/>
                <a:gd name="T33" fmla="*/ 698 h 1156"/>
                <a:gd name="T34" fmla="*/ 492 w 760"/>
                <a:gd name="T35" fmla="*/ 767 h 1156"/>
                <a:gd name="T36" fmla="*/ 497 w 760"/>
                <a:gd name="T37" fmla="*/ 836 h 1156"/>
                <a:gd name="T38" fmla="*/ 497 w 760"/>
                <a:gd name="T39" fmla="*/ 907 h 1156"/>
                <a:gd name="T40" fmla="*/ 493 w 760"/>
                <a:gd name="T41" fmla="*/ 976 h 1156"/>
                <a:gd name="T42" fmla="*/ 437 w 760"/>
                <a:gd name="T43" fmla="*/ 987 h 1156"/>
                <a:gd name="T44" fmla="*/ 414 w 760"/>
                <a:gd name="T45" fmla="*/ 964 h 1156"/>
                <a:gd name="T46" fmla="*/ 406 w 760"/>
                <a:gd name="T47" fmla="*/ 890 h 1156"/>
                <a:gd name="T48" fmla="*/ 391 w 760"/>
                <a:gd name="T49" fmla="*/ 815 h 1156"/>
                <a:gd name="T50" fmla="*/ 371 w 760"/>
                <a:gd name="T51" fmla="*/ 718 h 1156"/>
                <a:gd name="T52" fmla="*/ 314 w 760"/>
                <a:gd name="T53" fmla="*/ 657 h 1156"/>
                <a:gd name="T54" fmla="*/ 239 w 760"/>
                <a:gd name="T55" fmla="*/ 649 h 1156"/>
                <a:gd name="T56" fmla="*/ 217 w 760"/>
                <a:gd name="T57" fmla="*/ 723 h 1156"/>
                <a:gd name="T58" fmla="*/ 202 w 760"/>
                <a:gd name="T59" fmla="*/ 833 h 1156"/>
                <a:gd name="T60" fmla="*/ 177 w 760"/>
                <a:gd name="T61" fmla="*/ 938 h 1156"/>
                <a:gd name="T62" fmla="*/ 130 w 760"/>
                <a:gd name="T63" fmla="*/ 1035 h 1156"/>
                <a:gd name="T64" fmla="*/ 58 w 760"/>
                <a:gd name="T65" fmla="*/ 1124 h 1156"/>
                <a:gd name="T66" fmla="*/ 6 w 760"/>
                <a:gd name="T67" fmla="*/ 1140 h 1156"/>
                <a:gd name="T68" fmla="*/ 88 w 760"/>
                <a:gd name="T69" fmla="*/ 1048 h 1156"/>
                <a:gd name="T70" fmla="*/ 134 w 760"/>
                <a:gd name="T71" fmla="*/ 973 h 1156"/>
                <a:gd name="T72" fmla="*/ 163 w 760"/>
                <a:gd name="T73" fmla="*/ 884 h 1156"/>
                <a:gd name="T74" fmla="*/ 177 w 760"/>
                <a:gd name="T75" fmla="*/ 792 h 1156"/>
                <a:gd name="T76" fmla="*/ 189 w 760"/>
                <a:gd name="T77" fmla="*/ 698 h 1156"/>
                <a:gd name="T78" fmla="*/ 207 w 760"/>
                <a:gd name="T79" fmla="*/ 608 h 1156"/>
                <a:gd name="T80" fmla="*/ 210 w 760"/>
                <a:gd name="T81" fmla="*/ 540 h 1156"/>
                <a:gd name="T82" fmla="*/ 237 w 760"/>
                <a:gd name="T83" fmla="*/ 580 h 1156"/>
                <a:gd name="T84" fmla="*/ 268 w 760"/>
                <a:gd name="T85" fmla="*/ 618 h 1156"/>
                <a:gd name="T86" fmla="*/ 333 w 760"/>
                <a:gd name="T87" fmla="*/ 625 h 1156"/>
                <a:gd name="T88" fmla="*/ 385 w 760"/>
                <a:gd name="T89" fmla="*/ 648 h 1156"/>
                <a:gd name="T90" fmla="*/ 398 w 760"/>
                <a:gd name="T91" fmla="*/ 716 h 1156"/>
                <a:gd name="T92" fmla="*/ 412 w 760"/>
                <a:gd name="T93" fmla="*/ 785 h 1156"/>
                <a:gd name="T94" fmla="*/ 426 w 760"/>
                <a:gd name="T95" fmla="*/ 853 h 1156"/>
                <a:gd name="T96" fmla="*/ 446 w 760"/>
                <a:gd name="T97" fmla="*/ 919 h 1156"/>
                <a:gd name="T98" fmla="*/ 466 w 760"/>
                <a:gd name="T99" fmla="*/ 912 h 1156"/>
                <a:gd name="T100" fmla="*/ 466 w 760"/>
                <a:gd name="T101" fmla="*/ 850 h 1156"/>
                <a:gd name="T102" fmla="*/ 466 w 760"/>
                <a:gd name="T103" fmla="*/ 788 h 1156"/>
                <a:gd name="T104" fmla="*/ 462 w 760"/>
                <a:gd name="T105" fmla="*/ 726 h 1156"/>
                <a:gd name="T106" fmla="*/ 451 w 760"/>
                <a:gd name="T107" fmla="*/ 668 h 1156"/>
                <a:gd name="T108" fmla="*/ 447 w 760"/>
                <a:gd name="T109" fmla="*/ 596 h 1156"/>
                <a:gd name="T110" fmla="*/ 467 w 760"/>
                <a:gd name="T111" fmla="*/ 542 h 1156"/>
                <a:gd name="T112" fmla="*/ 437 w 760"/>
                <a:gd name="T113" fmla="*/ 437 h 1156"/>
                <a:gd name="T114" fmla="*/ 418 w 760"/>
                <a:gd name="T115" fmla="*/ 329 h 1156"/>
                <a:gd name="T116" fmla="*/ 405 w 760"/>
                <a:gd name="T117" fmla="*/ 219 h 1156"/>
                <a:gd name="T118" fmla="*/ 396 w 760"/>
                <a:gd name="T119" fmla="*/ 106 h 1156"/>
                <a:gd name="T120" fmla="*/ 408 w 760"/>
                <a:gd name="T121" fmla="*/ 24 h 1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60" h="1156">
                  <a:moveTo>
                    <a:pt x="417" y="0"/>
                  </a:moveTo>
                  <a:lnTo>
                    <a:pt x="418" y="4"/>
                  </a:lnTo>
                  <a:lnTo>
                    <a:pt x="419" y="11"/>
                  </a:lnTo>
                  <a:lnTo>
                    <a:pt x="421" y="19"/>
                  </a:lnTo>
                  <a:lnTo>
                    <a:pt x="423" y="26"/>
                  </a:lnTo>
                  <a:lnTo>
                    <a:pt x="424" y="33"/>
                  </a:lnTo>
                  <a:lnTo>
                    <a:pt x="425" y="40"/>
                  </a:lnTo>
                  <a:lnTo>
                    <a:pt x="425" y="43"/>
                  </a:lnTo>
                  <a:lnTo>
                    <a:pt x="425" y="48"/>
                  </a:lnTo>
                  <a:lnTo>
                    <a:pt x="426" y="52"/>
                  </a:lnTo>
                  <a:lnTo>
                    <a:pt x="428" y="57"/>
                  </a:lnTo>
                  <a:lnTo>
                    <a:pt x="428" y="61"/>
                  </a:lnTo>
                  <a:lnTo>
                    <a:pt x="428" y="65"/>
                  </a:lnTo>
                  <a:lnTo>
                    <a:pt x="428" y="69"/>
                  </a:lnTo>
                  <a:lnTo>
                    <a:pt x="428" y="74"/>
                  </a:lnTo>
                  <a:lnTo>
                    <a:pt x="428" y="78"/>
                  </a:lnTo>
                  <a:lnTo>
                    <a:pt x="429" y="82"/>
                  </a:lnTo>
                  <a:lnTo>
                    <a:pt x="429" y="86"/>
                  </a:lnTo>
                  <a:lnTo>
                    <a:pt x="429" y="91"/>
                  </a:lnTo>
                  <a:lnTo>
                    <a:pt x="429" y="96"/>
                  </a:lnTo>
                  <a:lnTo>
                    <a:pt x="430" y="99"/>
                  </a:lnTo>
                  <a:lnTo>
                    <a:pt x="430" y="104"/>
                  </a:lnTo>
                  <a:lnTo>
                    <a:pt x="431" y="110"/>
                  </a:lnTo>
                  <a:lnTo>
                    <a:pt x="431" y="113"/>
                  </a:lnTo>
                  <a:lnTo>
                    <a:pt x="431" y="118"/>
                  </a:lnTo>
                  <a:lnTo>
                    <a:pt x="431" y="123"/>
                  </a:lnTo>
                  <a:lnTo>
                    <a:pt x="432" y="127"/>
                  </a:lnTo>
                  <a:lnTo>
                    <a:pt x="432" y="132"/>
                  </a:lnTo>
                  <a:lnTo>
                    <a:pt x="432" y="137"/>
                  </a:lnTo>
                  <a:lnTo>
                    <a:pt x="432" y="140"/>
                  </a:lnTo>
                  <a:lnTo>
                    <a:pt x="433" y="145"/>
                  </a:lnTo>
                  <a:lnTo>
                    <a:pt x="433" y="150"/>
                  </a:lnTo>
                  <a:lnTo>
                    <a:pt x="433" y="154"/>
                  </a:lnTo>
                  <a:lnTo>
                    <a:pt x="433" y="158"/>
                  </a:lnTo>
                  <a:lnTo>
                    <a:pt x="433" y="164"/>
                  </a:lnTo>
                  <a:lnTo>
                    <a:pt x="433" y="167"/>
                  </a:lnTo>
                  <a:lnTo>
                    <a:pt x="433" y="172"/>
                  </a:lnTo>
                  <a:lnTo>
                    <a:pt x="433" y="177"/>
                  </a:lnTo>
                  <a:lnTo>
                    <a:pt x="435" y="181"/>
                  </a:lnTo>
                  <a:lnTo>
                    <a:pt x="435" y="185"/>
                  </a:lnTo>
                  <a:lnTo>
                    <a:pt x="435" y="190"/>
                  </a:lnTo>
                  <a:lnTo>
                    <a:pt x="435" y="194"/>
                  </a:lnTo>
                  <a:lnTo>
                    <a:pt x="436" y="199"/>
                  </a:lnTo>
                  <a:lnTo>
                    <a:pt x="436" y="202"/>
                  </a:lnTo>
                  <a:lnTo>
                    <a:pt x="436" y="206"/>
                  </a:lnTo>
                  <a:lnTo>
                    <a:pt x="437" y="209"/>
                  </a:lnTo>
                  <a:lnTo>
                    <a:pt x="437" y="214"/>
                  </a:lnTo>
                  <a:lnTo>
                    <a:pt x="437" y="218"/>
                  </a:lnTo>
                  <a:lnTo>
                    <a:pt x="437" y="222"/>
                  </a:lnTo>
                  <a:lnTo>
                    <a:pt x="438" y="226"/>
                  </a:lnTo>
                  <a:lnTo>
                    <a:pt x="439" y="231"/>
                  </a:lnTo>
                  <a:lnTo>
                    <a:pt x="439" y="238"/>
                  </a:lnTo>
                  <a:lnTo>
                    <a:pt x="440" y="245"/>
                  </a:lnTo>
                  <a:lnTo>
                    <a:pt x="442" y="250"/>
                  </a:lnTo>
                  <a:lnTo>
                    <a:pt x="444" y="259"/>
                  </a:lnTo>
                  <a:lnTo>
                    <a:pt x="445" y="263"/>
                  </a:lnTo>
                  <a:lnTo>
                    <a:pt x="445" y="268"/>
                  </a:lnTo>
                  <a:lnTo>
                    <a:pt x="446" y="274"/>
                  </a:lnTo>
                  <a:lnTo>
                    <a:pt x="447" y="280"/>
                  </a:lnTo>
                  <a:lnTo>
                    <a:pt x="449" y="284"/>
                  </a:lnTo>
                  <a:lnTo>
                    <a:pt x="449" y="290"/>
                  </a:lnTo>
                  <a:lnTo>
                    <a:pt x="450" y="295"/>
                  </a:lnTo>
                  <a:lnTo>
                    <a:pt x="451" y="301"/>
                  </a:lnTo>
                  <a:lnTo>
                    <a:pt x="451" y="307"/>
                  </a:lnTo>
                  <a:lnTo>
                    <a:pt x="452" y="311"/>
                  </a:lnTo>
                  <a:lnTo>
                    <a:pt x="452" y="316"/>
                  </a:lnTo>
                  <a:lnTo>
                    <a:pt x="455" y="322"/>
                  </a:lnTo>
                  <a:lnTo>
                    <a:pt x="455" y="328"/>
                  </a:lnTo>
                  <a:lnTo>
                    <a:pt x="456" y="334"/>
                  </a:lnTo>
                  <a:lnTo>
                    <a:pt x="457" y="338"/>
                  </a:lnTo>
                  <a:lnTo>
                    <a:pt x="458" y="344"/>
                  </a:lnTo>
                  <a:lnTo>
                    <a:pt x="458" y="349"/>
                  </a:lnTo>
                  <a:lnTo>
                    <a:pt x="458" y="355"/>
                  </a:lnTo>
                  <a:lnTo>
                    <a:pt x="459" y="359"/>
                  </a:lnTo>
                  <a:lnTo>
                    <a:pt x="460" y="365"/>
                  </a:lnTo>
                  <a:lnTo>
                    <a:pt x="460" y="370"/>
                  </a:lnTo>
                  <a:lnTo>
                    <a:pt x="462" y="376"/>
                  </a:lnTo>
                  <a:lnTo>
                    <a:pt x="463" y="381"/>
                  </a:lnTo>
                  <a:lnTo>
                    <a:pt x="464" y="386"/>
                  </a:lnTo>
                  <a:lnTo>
                    <a:pt x="464" y="391"/>
                  </a:lnTo>
                  <a:lnTo>
                    <a:pt x="465" y="397"/>
                  </a:lnTo>
                  <a:lnTo>
                    <a:pt x="465" y="402"/>
                  </a:lnTo>
                  <a:lnTo>
                    <a:pt x="466" y="407"/>
                  </a:lnTo>
                  <a:lnTo>
                    <a:pt x="467" y="412"/>
                  </a:lnTo>
                  <a:lnTo>
                    <a:pt x="469" y="418"/>
                  </a:lnTo>
                  <a:lnTo>
                    <a:pt x="470" y="423"/>
                  </a:lnTo>
                  <a:lnTo>
                    <a:pt x="471" y="429"/>
                  </a:lnTo>
                  <a:lnTo>
                    <a:pt x="471" y="433"/>
                  </a:lnTo>
                  <a:lnTo>
                    <a:pt x="472" y="439"/>
                  </a:lnTo>
                  <a:lnTo>
                    <a:pt x="472" y="444"/>
                  </a:lnTo>
                  <a:lnTo>
                    <a:pt x="473" y="450"/>
                  </a:lnTo>
                  <a:lnTo>
                    <a:pt x="474" y="453"/>
                  </a:lnTo>
                  <a:lnTo>
                    <a:pt x="476" y="459"/>
                  </a:lnTo>
                  <a:lnTo>
                    <a:pt x="477" y="464"/>
                  </a:lnTo>
                  <a:lnTo>
                    <a:pt x="478" y="470"/>
                  </a:lnTo>
                  <a:lnTo>
                    <a:pt x="479" y="474"/>
                  </a:lnTo>
                  <a:lnTo>
                    <a:pt x="480" y="480"/>
                  </a:lnTo>
                  <a:lnTo>
                    <a:pt x="481" y="485"/>
                  </a:lnTo>
                  <a:lnTo>
                    <a:pt x="483" y="491"/>
                  </a:lnTo>
                  <a:lnTo>
                    <a:pt x="483" y="495"/>
                  </a:lnTo>
                  <a:lnTo>
                    <a:pt x="485" y="500"/>
                  </a:lnTo>
                  <a:lnTo>
                    <a:pt x="486" y="506"/>
                  </a:lnTo>
                  <a:lnTo>
                    <a:pt x="488" y="512"/>
                  </a:lnTo>
                  <a:lnTo>
                    <a:pt x="488" y="515"/>
                  </a:lnTo>
                  <a:lnTo>
                    <a:pt x="491" y="521"/>
                  </a:lnTo>
                  <a:lnTo>
                    <a:pt x="492" y="526"/>
                  </a:lnTo>
                  <a:lnTo>
                    <a:pt x="494" y="532"/>
                  </a:lnTo>
                  <a:lnTo>
                    <a:pt x="495" y="536"/>
                  </a:lnTo>
                  <a:lnTo>
                    <a:pt x="497" y="541"/>
                  </a:lnTo>
                  <a:lnTo>
                    <a:pt x="499" y="547"/>
                  </a:lnTo>
                  <a:lnTo>
                    <a:pt x="501" y="553"/>
                  </a:lnTo>
                  <a:lnTo>
                    <a:pt x="504" y="556"/>
                  </a:lnTo>
                  <a:lnTo>
                    <a:pt x="506" y="562"/>
                  </a:lnTo>
                  <a:lnTo>
                    <a:pt x="508" y="567"/>
                  </a:lnTo>
                  <a:lnTo>
                    <a:pt x="511" y="573"/>
                  </a:lnTo>
                  <a:lnTo>
                    <a:pt x="512" y="577"/>
                  </a:lnTo>
                  <a:lnTo>
                    <a:pt x="514" y="583"/>
                  </a:lnTo>
                  <a:lnTo>
                    <a:pt x="517" y="588"/>
                  </a:lnTo>
                  <a:lnTo>
                    <a:pt x="520" y="594"/>
                  </a:lnTo>
                  <a:lnTo>
                    <a:pt x="515" y="594"/>
                  </a:lnTo>
                  <a:lnTo>
                    <a:pt x="510" y="595"/>
                  </a:lnTo>
                  <a:lnTo>
                    <a:pt x="504" y="595"/>
                  </a:lnTo>
                  <a:lnTo>
                    <a:pt x="498" y="595"/>
                  </a:lnTo>
                  <a:lnTo>
                    <a:pt x="491" y="595"/>
                  </a:lnTo>
                  <a:lnTo>
                    <a:pt x="485" y="596"/>
                  </a:lnTo>
                  <a:lnTo>
                    <a:pt x="480" y="596"/>
                  </a:lnTo>
                  <a:lnTo>
                    <a:pt x="478" y="596"/>
                  </a:lnTo>
                  <a:lnTo>
                    <a:pt x="478" y="604"/>
                  </a:lnTo>
                  <a:lnTo>
                    <a:pt x="479" y="611"/>
                  </a:lnTo>
                  <a:lnTo>
                    <a:pt x="481" y="618"/>
                  </a:lnTo>
                  <a:lnTo>
                    <a:pt x="483" y="624"/>
                  </a:lnTo>
                  <a:lnTo>
                    <a:pt x="485" y="630"/>
                  </a:lnTo>
                  <a:lnTo>
                    <a:pt x="488" y="636"/>
                  </a:lnTo>
                  <a:lnTo>
                    <a:pt x="493" y="639"/>
                  </a:lnTo>
                  <a:lnTo>
                    <a:pt x="497" y="644"/>
                  </a:lnTo>
                  <a:lnTo>
                    <a:pt x="501" y="646"/>
                  </a:lnTo>
                  <a:lnTo>
                    <a:pt x="506" y="651"/>
                  </a:lnTo>
                  <a:lnTo>
                    <a:pt x="511" y="653"/>
                  </a:lnTo>
                  <a:lnTo>
                    <a:pt x="517" y="657"/>
                  </a:lnTo>
                  <a:lnTo>
                    <a:pt x="521" y="658"/>
                  </a:lnTo>
                  <a:lnTo>
                    <a:pt x="528" y="661"/>
                  </a:lnTo>
                  <a:lnTo>
                    <a:pt x="535" y="663"/>
                  </a:lnTo>
                  <a:lnTo>
                    <a:pt x="541" y="665"/>
                  </a:lnTo>
                  <a:lnTo>
                    <a:pt x="547" y="666"/>
                  </a:lnTo>
                  <a:lnTo>
                    <a:pt x="554" y="668"/>
                  </a:lnTo>
                  <a:lnTo>
                    <a:pt x="560" y="669"/>
                  </a:lnTo>
                  <a:lnTo>
                    <a:pt x="567" y="670"/>
                  </a:lnTo>
                  <a:lnTo>
                    <a:pt x="574" y="671"/>
                  </a:lnTo>
                  <a:lnTo>
                    <a:pt x="580" y="672"/>
                  </a:lnTo>
                  <a:lnTo>
                    <a:pt x="587" y="675"/>
                  </a:lnTo>
                  <a:lnTo>
                    <a:pt x="594" y="676"/>
                  </a:lnTo>
                  <a:lnTo>
                    <a:pt x="600" y="678"/>
                  </a:lnTo>
                  <a:lnTo>
                    <a:pt x="607" y="679"/>
                  </a:lnTo>
                  <a:lnTo>
                    <a:pt x="613" y="682"/>
                  </a:lnTo>
                  <a:lnTo>
                    <a:pt x="618" y="684"/>
                  </a:lnTo>
                  <a:lnTo>
                    <a:pt x="624" y="686"/>
                  </a:lnTo>
                  <a:lnTo>
                    <a:pt x="629" y="690"/>
                  </a:lnTo>
                  <a:lnTo>
                    <a:pt x="634" y="692"/>
                  </a:lnTo>
                  <a:lnTo>
                    <a:pt x="640" y="697"/>
                  </a:lnTo>
                  <a:lnTo>
                    <a:pt x="643" y="697"/>
                  </a:lnTo>
                  <a:lnTo>
                    <a:pt x="648" y="697"/>
                  </a:lnTo>
                  <a:lnTo>
                    <a:pt x="651" y="697"/>
                  </a:lnTo>
                  <a:lnTo>
                    <a:pt x="656" y="698"/>
                  </a:lnTo>
                  <a:lnTo>
                    <a:pt x="659" y="698"/>
                  </a:lnTo>
                  <a:lnTo>
                    <a:pt x="664" y="699"/>
                  </a:lnTo>
                  <a:lnTo>
                    <a:pt x="668" y="700"/>
                  </a:lnTo>
                  <a:lnTo>
                    <a:pt x="672" y="702"/>
                  </a:lnTo>
                  <a:lnTo>
                    <a:pt x="679" y="704"/>
                  </a:lnTo>
                  <a:lnTo>
                    <a:pt x="686" y="707"/>
                  </a:lnTo>
                  <a:lnTo>
                    <a:pt x="693" y="712"/>
                  </a:lnTo>
                  <a:lnTo>
                    <a:pt x="702" y="717"/>
                  </a:lnTo>
                  <a:lnTo>
                    <a:pt x="709" y="720"/>
                  </a:lnTo>
                  <a:lnTo>
                    <a:pt x="716" y="725"/>
                  </a:lnTo>
                  <a:lnTo>
                    <a:pt x="723" y="730"/>
                  </a:lnTo>
                  <a:lnTo>
                    <a:pt x="730" y="736"/>
                  </a:lnTo>
                  <a:lnTo>
                    <a:pt x="736" y="741"/>
                  </a:lnTo>
                  <a:lnTo>
                    <a:pt x="744" y="747"/>
                  </a:lnTo>
                  <a:lnTo>
                    <a:pt x="751" y="753"/>
                  </a:lnTo>
                  <a:lnTo>
                    <a:pt x="758" y="759"/>
                  </a:lnTo>
                  <a:lnTo>
                    <a:pt x="758" y="764"/>
                  </a:lnTo>
                  <a:lnTo>
                    <a:pt x="759" y="768"/>
                  </a:lnTo>
                  <a:lnTo>
                    <a:pt x="760" y="773"/>
                  </a:lnTo>
                  <a:lnTo>
                    <a:pt x="760" y="779"/>
                  </a:lnTo>
                  <a:lnTo>
                    <a:pt x="757" y="779"/>
                  </a:lnTo>
                  <a:lnTo>
                    <a:pt x="752" y="779"/>
                  </a:lnTo>
                  <a:lnTo>
                    <a:pt x="747" y="778"/>
                  </a:lnTo>
                  <a:lnTo>
                    <a:pt x="744" y="778"/>
                  </a:lnTo>
                  <a:lnTo>
                    <a:pt x="736" y="775"/>
                  </a:lnTo>
                  <a:lnTo>
                    <a:pt x="730" y="773"/>
                  </a:lnTo>
                  <a:lnTo>
                    <a:pt x="723" y="767"/>
                  </a:lnTo>
                  <a:lnTo>
                    <a:pt x="717" y="762"/>
                  </a:lnTo>
                  <a:lnTo>
                    <a:pt x="710" y="758"/>
                  </a:lnTo>
                  <a:lnTo>
                    <a:pt x="703" y="753"/>
                  </a:lnTo>
                  <a:lnTo>
                    <a:pt x="696" y="747"/>
                  </a:lnTo>
                  <a:lnTo>
                    <a:pt x="690" y="741"/>
                  </a:lnTo>
                  <a:lnTo>
                    <a:pt x="683" y="736"/>
                  </a:lnTo>
                  <a:lnTo>
                    <a:pt x="676" y="732"/>
                  </a:lnTo>
                  <a:lnTo>
                    <a:pt x="669" y="727"/>
                  </a:lnTo>
                  <a:lnTo>
                    <a:pt x="662" y="724"/>
                  </a:lnTo>
                  <a:lnTo>
                    <a:pt x="654" y="723"/>
                  </a:lnTo>
                  <a:lnTo>
                    <a:pt x="647" y="723"/>
                  </a:lnTo>
                  <a:lnTo>
                    <a:pt x="641" y="720"/>
                  </a:lnTo>
                  <a:lnTo>
                    <a:pt x="636" y="718"/>
                  </a:lnTo>
                  <a:lnTo>
                    <a:pt x="630" y="716"/>
                  </a:lnTo>
                  <a:lnTo>
                    <a:pt x="625" y="714"/>
                  </a:lnTo>
                  <a:lnTo>
                    <a:pt x="620" y="712"/>
                  </a:lnTo>
                  <a:lnTo>
                    <a:pt x="616" y="711"/>
                  </a:lnTo>
                  <a:lnTo>
                    <a:pt x="610" y="709"/>
                  </a:lnTo>
                  <a:lnTo>
                    <a:pt x="606" y="707"/>
                  </a:lnTo>
                  <a:lnTo>
                    <a:pt x="600" y="705"/>
                  </a:lnTo>
                  <a:lnTo>
                    <a:pt x="595" y="704"/>
                  </a:lnTo>
                  <a:lnTo>
                    <a:pt x="589" y="703"/>
                  </a:lnTo>
                  <a:lnTo>
                    <a:pt x="586" y="702"/>
                  </a:lnTo>
                  <a:lnTo>
                    <a:pt x="580" y="699"/>
                  </a:lnTo>
                  <a:lnTo>
                    <a:pt x="575" y="699"/>
                  </a:lnTo>
                  <a:lnTo>
                    <a:pt x="569" y="697"/>
                  </a:lnTo>
                  <a:lnTo>
                    <a:pt x="565" y="697"/>
                  </a:lnTo>
                  <a:lnTo>
                    <a:pt x="559" y="694"/>
                  </a:lnTo>
                  <a:lnTo>
                    <a:pt x="554" y="693"/>
                  </a:lnTo>
                  <a:lnTo>
                    <a:pt x="549" y="691"/>
                  </a:lnTo>
                  <a:lnTo>
                    <a:pt x="544" y="691"/>
                  </a:lnTo>
                  <a:lnTo>
                    <a:pt x="538" y="690"/>
                  </a:lnTo>
                  <a:lnTo>
                    <a:pt x="533" y="687"/>
                  </a:lnTo>
                  <a:lnTo>
                    <a:pt x="527" y="686"/>
                  </a:lnTo>
                  <a:lnTo>
                    <a:pt x="524" y="685"/>
                  </a:lnTo>
                  <a:lnTo>
                    <a:pt x="518" y="684"/>
                  </a:lnTo>
                  <a:lnTo>
                    <a:pt x="512" y="683"/>
                  </a:lnTo>
                  <a:lnTo>
                    <a:pt x="507" y="682"/>
                  </a:lnTo>
                  <a:lnTo>
                    <a:pt x="503" y="680"/>
                  </a:lnTo>
                  <a:lnTo>
                    <a:pt x="498" y="678"/>
                  </a:lnTo>
                  <a:lnTo>
                    <a:pt x="493" y="678"/>
                  </a:lnTo>
                  <a:lnTo>
                    <a:pt x="488" y="676"/>
                  </a:lnTo>
                  <a:lnTo>
                    <a:pt x="484" y="676"/>
                  </a:lnTo>
                  <a:lnTo>
                    <a:pt x="484" y="680"/>
                  </a:lnTo>
                  <a:lnTo>
                    <a:pt x="485" y="684"/>
                  </a:lnTo>
                  <a:lnTo>
                    <a:pt x="485" y="689"/>
                  </a:lnTo>
                  <a:lnTo>
                    <a:pt x="486" y="693"/>
                  </a:lnTo>
                  <a:lnTo>
                    <a:pt x="486" y="698"/>
                  </a:lnTo>
                  <a:lnTo>
                    <a:pt x="487" y="703"/>
                  </a:lnTo>
                  <a:lnTo>
                    <a:pt x="487" y="709"/>
                  </a:lnTo>
                  <a:lnTo>
                    <a:pt x="488" y="713"/>
                  </a:lnTo>
                  <a:lnTo>
                    <a:pt x="488" y="718"/>
                  </a:lnTo>
                  <a:lnTo>
                    <a:pt x="488" y="723"/>
                  </a:lnTo>
                  <a:lnTo>
                    <a:pt x="488" y="728"/>
                  </a:lnTo>
                  <a:lnTo>
                    <a:pt x="490" y="733"/>
                  </a:lnTo>
                  <a:lnTo>
                    <a:pt x="490" y="738"/>
                  </a:lnTo>
                  <a:lnTo>
                    <a:pt x="491" y="743"/>
                  </a:lnTo>
                  <a:lnTo>
                    <a:pt x="491" y="747"/>
                  </a:lnTo>
                  <a:lnTo>
                    <a:pt x="492" y="753"/>
                  </a:lnTo>
                  <a:lnTo>
                    <a:pt x="492" y="757"/>
                  </a:lnTo>
                  <a:lnTo>
                    <a:pt x="492" y="762"/>
                  </a:lnTo>
                  <a:lnTo>
                    <a:pt x="492" y="767"/>
                  </a:lnTo>
                  <a:lnTo>
                    <a:pt x="493" y="773"/>
                  </a:lnTo>
                  <a:lnTo>
                    <a:pt x="493" y="777"/>
                  </a:lnTo>
                  <a:lnTo>
                    <a:pt x="493" y="782"/>
                  </a:lnTo>
                  <a:lnTo>
                    <a:pt x="493" y="787"/>
                  </a:lnTo>
                  <a:lnTo>
                    <a:pt x="494" y="792"/>
                  </a:lnTo>
                  <a:lnTo>
                    <a:pt x="494" y="796"/>
                  </a:lnTo>
                  <a:lnTo>
                    <a:pt x="494" y="801"/>
                  </a:lnTo>
                  <a:lnTo>
                    <a:pt x="494" y="807"/>
                  </a:lnTo>
                  <a:lnTo>
                    <a:pt x="494" y="812"/>
                  </a:lnTo>
                  <a:lnTo>
                    <a:pt x="494" y="816"/>
                  </a:lnTo>
                  <a:lnTo>
                    <a:pt x="495" y="821"/>
                  </a:lnTo>
                  <a:lnTo>
                    <a:pt x="495" y="827"/>
                  </a:lnTo>
                  <a:lnTo>
                    <a:pt x="497" y="833"/>
                  </a:lnTo>
                  <a:lnTo>
                    <a:pt x="497" y="836"/>
                  </a:lnTo>
                  <a:lnTo>
                    <a:pt x="497" y="842"/>
                  </a:lnTo>
                  <a:lnTo>
                    <a:pt x="497" y="847"/>
                  </a:lnTo>
                  <a:lnTo>
                    <a:pt x="497" y="851"/>
                  </a:lnTo>
                  <a:lnTo>
                    <a:pt x="497" y="856"/>
                  </a:lnTo>
                  <a:lnTo>
                    <a:pt x="497" y="862"/>
                  </a:lnTo>
                  <a:lnTo>
                    <a:pt x="497" y="867"/>
                  </a:lnTo>
                  <a:lnTo>
                    <a:pt x="497" y="873"/>
                  </a:lnTo>
                  <a:lnTo>
                    <a:pt x="497" y="877"/>
                  </a:lnTo>
                  <a:lnTo>
                    <a:pt x="497" y="882"/>
                  </a:lnTo>
                  <a:lnTo>
                    <a:pt x="497" y="887"/>
                  </a:lnTo>
                  <a:lnTo>
                    <a:pt x="497" y="892"/>
                  </a:lnTo>
                  <a:lnTo>
                    <a:pt x="497" y="896"/>
                  </a:lnTo>
                  <a:lnTo>
                    <a:pt x="497" y="902"/>
                  </a:lnTo>
                  <a:lnTo>
                    <a:pt x="497" y="907"/>
                  </a:lnTo>
                  <a:lnTo>
                    <a:pt x="497" y="912"/>
                  </a:lnTo>
                  <a:lnTo>
                    <a:pt x="495" y="917"/>
                  </a:lnTo>
                  <a:lnTo>
                    <a:pt x="495" y="922"/>
                  </a:lnTo>
                  <a:lnTo>
                    <a:pt x="494" y="928"/>
                  </a:lnTo>
                  <a:lnTo>
                    <a:pt x="494" y="932"/>
                  </a:lnTo>
                  <a:lnTo>
                    <a:pt x="494" y="937"/>
                  </a:lnTo>
                  <a:lnTo>
                    <a:pt x="494" y="942"/>
                  </a:lnTo>
                  <a:lnTo>
                    <a:pt x="494" y="946"/>
                  </a:lnTo>
                  <a:lnTo>
                    <a:pt x="494" y="952"/>
                  </a:lnTo>
                  <a:lnTo>
                    <a:pt x="493" y="957"/>
                  </a:lnTo>
                  <a:lnTo>
                    <a:pt x="493" y="962"/>
                  </a:lnTo>
                  <a:lnTo>
                    <a:pt x="493" y="966"/>
                  </a:lnTo>
                  <a:lnTo>
                    <a:pt x="493" y="972"/>
                  </a:lnTo>
                  <a:lnTo>
                    <a:pt x="493" y="976"/>
                  </a:lnTo>
                  <a:lnTo>
                    <a:pt x="493" y="982"/>
                  </a:lnTo>
                  <a:lnTo>
                    <a:pt x="493" y="986"/>
                  </a:lnTo>
                  <a:lnTo>
                    <a:pt x="493" y="991"/>
                  </a:lnTo>
                  <a:lnTo>
                    <a:pt x="487" y="991"/>
                  </a:lnTo>
                  <a:lnTo>
                    <a:pt x="483" y="992"/>
                  </a:lnTo>
                  <a:lnTo>
                    <a:pt x="479" y="993"/>
                  </a:lnTo>
                  <a:lnTo>
                    <a:pt x="476" y="994"/>
                  </a:lnTo>
                  <a:lnTo>
                    <a:pt x="469" y="990"/>
                  </a:lnTo>
                  <a:lnTo>
                    <a:pt x="463" y="984"/>
                  </a:lnTo>
                  <a:lnTo>
                    <a:pt x="458" y="978"/>
                  </a:lnTo>
                  <a:lnTo>
                    <a:pt x="456" y="973"/>
                  </a:lnTo>
                  <a:lnTo>
                    <a:pt x="449" y="978"/>
                  </a:lnTo>
                  <a:lnTo>
                    <a:pt x="443" y="982"/>
                  </a:lnTo>
                  <a:lnTo>
                    <a:pt x="437" y="987"/>
                  </a:lnTo>
                  <a:lnTo>
                    <a:pt x="432" y="993"/>
                  </a:lnTo>
                  <a:lnTo>
                    <a:pt x="425" y="997"/>
                  </a:lnTo>
                  <a:lnTo>
                    <a:pt x="419" y="1001"/>
                  </a:lnTo>
                  <a:lnTo>
                    <a:pt x="414" y="1004"/>
                  </a:lnTo>
                  <a:lnTo>
                    <a:pt x="408" y="1005"/>
                  </a:lnTo>
                  <a:lnTo>
                    <a:pt x="404" y="1000"/>
                  </a:lnTo>
                  <a:lnTo>
                    <a:pt x="401" y="997"/>
                  </a:lnTo>
                  <a:lnTo>
                    <a:pt x="396" y="993"/>
                  </a:lnTo>
                  <a:lnTo>
                    <a:pt x="395" y="990"/>
                  </a:lnTo>
                  <a:lnTo>
                    <a:pt x="398" y="985"/>
                  </a:lnTo>
                  <a:lnTo>
                    <a:pt x="404" y="979"/>
                  </a:lnTo>
                  <a:lnTo>
                    <a:pt x="408" y="974"/>
                  </a:lnTo>
                  <a:lnTo>
                    <a:pt x="411" y="970"/>
                  </a:lnTo>
                  <a:lnTo>
                    <a:pt x="414" y="964"/>
                  </a:lnTo>
                  <a:lnTo>
                    <a:pt x="416" y="960"/>
                  </a:lnTo>
                  <a:lnTo>
                    <a:pt x="418" y="955"/>
                  </a:lnTo>
                  <a:lnTo>
                    <a:pt x="419" y="950"/>
                  </a:lnTo>
                  <a:lnTo>
                    <a:pt x="419" y="944"/>
                  </a:lnTo>
                  <a:lnTo>
                    <a:pt x="419" y="939"/>
                  </a:lnTo>
                  <a:lnTo>
                    <a:pt x="418" y="933"/>
                  </a:lnTo>
                  <a:lnTo>
                    <a:pt x="418" y="929"/>
                  </a:lnTo>
                  <a:lnTo>
                    <a:pt x="417" y="923"/>
                  </a:lnTo>
                  <a:lnTo>
                    <a:pt x="416" y="918"/>
                  </a:lnTo>
                  <a:lnTo>
                    <a:pt x="414" y="912"/>
                  </a:lnTo>
                  <a:lnTo>
                    <a:pt x="414" y="908"/>
                  </a:lnTo>
                  <a:lnTo>
                    <a:pt x="411" y="902"/>
                  </a:lnTo>
                  <a:lnTo>
                    <a:pt x="409" y="896"/>
                  </a:lnTo>
                  <a:lnTo>
                    <a:pt x="406" y="890"/>
                  </a:lnTo>
                  <a:lnTo>
                    <a:pt x="404" y="885"/>
                  </a:lnTo>
                  <a:lnTo>
                    <a:pt x="402" y="880"/>
                  </a:lnTo>
                  <a:lnTo>
                    <a:pt x="401" y="875"/>
                  </a:lnTo>
                  <a:lnTo>
                    <a:pt x="398" y="869"/>
                  </a:lnTo>
                  <a:lnTo>
                    <a:pt x="397" y="863"/>
                  </a:lnTo>
                  <a:lnTo>
                    <a:pt x="395" y="857"/>
                  </a:lnTo>
                  <a:lnTo>
                    <a:pt x="394" y="853"/>
                  </a:lnTo>
                  <a:lnTo>
                    <a:pt x="392" y="847"/>
                  </a:lnTo>
                  <a:lnTo>
                    <a:pt x="392" y="842"/>
                  </a:lnTo>
                  <a:lnTo>
                    <a:pt x="391" y="836"/>
                  </a:lnTo>
                  <a:lnTo>
                    <a:pt x="391" y="832"/>
                  </a:lnTo>
                  <a:lnTo>
                    <a:pt x="391" y="827"/>
                  </a:lnTo>
                  <a:lnTo>
                    <a:pt x="392" y="822"/>
                  </a:lnTo>
                  <a:lnTo>
                    <a:pt x="391" y="815"/>
                  </a:lnTo>
                  <a:lnTo>
                    <a:pt x="389" y="809"/>
                  </a:lnTo>
                  <a:lnTo>
                    <a:pt x="387" y="802"/>
                  </a:lnTo>
                  <a:lnTo>
                    <a:pt x="385" y="795"/>
                  </a:lnTo>
                  <a:lnTo>
                    <a:pt x="384" y="788"/>
                  </a:lnTo>
                  <a:lnTo>
                    <a:pt x="383" y="782"/>
                  </a:lnTo>
                  <a:lnTo>
                    <a:pt x="382" y="774"/>
                  </a:lnTo>
                  <a:lnTo>
                    <a:pt x="381" y="768"/>
                  </a:lnTo>
                  <a:lnTo>
                    <a:pt x="380" y="760"/>
                  </a:lnTo>
                  <a:lnTo>
                    <a:pt x="378" y="753"/>
                  </a:lnTo>
                  <a:lnTo>
                    <a:pt x="377" y="746"/>
                  </a:lnTo>
                  <a:lnTo>
                    <a:pt x="376" y="739"/>
                  </a:lnTo>
                  <a:lnTo>
                    <a:pt x="374" y="732"/>
                  </a:lnTo>
                  <a:lnTo>
                    <a:pt x="373" y="725"/>
                  </a:lnTo>
                  <a:lnTo>
                    <a:pt x="371" y="718"/>
                  </a:lnTo>
                  <a:lnTo>
                    <a:pt x="369" y="713"/>
                  </a:lnTo>
                  <a:lnTo>
                    <a:pt x="367" y="706"/>
                  </a:lnTo>
                  <a:lnTo>
                    <a:pt x="364" y="699"/>
                  </a:lnTo>
                  <a:lnTo>
                    <a:pt x="362" y="693"/>
                  </a:lnTo>
                  <a:lnTo>
                    <a:pt x="358" y="689"/>
                  </a:lnTo>
                  <a:lnTo>
                    <a:pt x="355" y="683"/>
                  </a:lnTo>
                  <a:lnTo>
                    <a:pt x="351" y="678"/>
                  </a:lnTo>
                  <a:lnTo>
                    <a:pt x="347" y="675"/>
                  </a:lnTo>
                  <a:lnTo>
                    <a:pt x="343" y="670"/>
                  </a:lnTo>
                  <a:lnTo>
                    <a:pt x="339" y="666"/>
                  </a:lnTo>
                  <a:lnTo>
                    <a:pt x="333" y="663"/>
                  </a:lnTo>
                  <a:lnTo>
                    <a:pt x="327" y="661"/>
                  </a:lnTo>
                  <a:lnTo>
                    <a:pt x="321" y="658"/>
                  </a:lnTo>
                  <a:lnTo>
                    <a:pt x="314" y="657"/>
                  </a:lnTo>
                  <a:lnTo>
                    <a:pt x="308" y="656"/>
                  </a:lnTo>
                  <a:lnTo>
                    <a:pt x="303" y="655"/>
                  </a:lnTo>
                  <a:lnTo>
                    <a:pt x="300" y="655"/>
                  </a:lnTo>
                  <a:lnTo>
                    <a:pt x="295" y="656"/>
                  </a:lnTo>
                  <a:lnTo>
                    <a:pt x="292" y="657"/>
                  </a:lnTo>
                  <a:lnTo>
                    <a:pt x="286" y="655"/>
                  </a:lnTo>
                  <a:lnTo>
                    <a:pt x="281" y="652"/>
                  </a:lnTo>
                  <a:lnTo>
                    <a:pt x="274" y="651"/>
                  </a:lnTo>
                  <a:lnTo>
                    <a:pt x="268" y="650"/>
                  </a:lnTo>
                  <a:lnTo>
                    <a:pt x="261" y="649"/>
                  </a:lnTo>
                  <a:lnTo>
                    <a:pt x="255" y="648"/>
                  </a:lnTo>
                  <a:lnTo>
                    <a:pt x="251" y="648"/>
                  </a:lnTo>
                  <a:lnTo>
                    <a:pt x="245" y="649"/>
                  </a:lnTo>
                  <a:lnTo>
                    <a:pt x="239" y="649"/>
                  </a:lnTo>
                  <a:lnTo>
                    <a:pt x="234" y="651"/>
                  </a:lnTo>
                  <a:lnTo>
                    <a:pt x="230" y="652"/>
                  </a:lnTo>
                  <a:lnTo>
                    <a:pt x="227" y="657"/>
                  </a:lnTo>
                  <a:lnTo>
                    <a:pt x="223" y="662"/>
                  </a:lnTo>
                  <a:lnTo>
                    <a:pt x="221" y="669"/>
                  </a:lnTo>
                  <a:lnTo>
                    <a:pt x="221" y="671"/>
                  </a:lnTo>
                  <a:lnTo>
                    <a:pt x="221" y="676"/>
                  </a:lnTo>
                  <a:lnTo>
                    <a:pt x="221" y="680"/>
                  </a:lnTo>
                  <a:lnTo>
                    <a:pt x="221" y="685"/>
                  </a:lnTo>
                  <a:lnTo>
                    <a:pt x="220" y="692"/>
                  </a:lnTo>
                  <a:lnTo>
                    <a:pt x="219" y="700"/>
                  </a:lnTo>
                  <a:lnTo>
                    <a:pt x="219" y="707"/>
                  </a:lnTo>
                  <a:lnTo>
                    <a:pt x="218" y="716"/>
                  </a:lnTo>
                  <a:lnTo>
                    <a:pt x="217" y="723"/>
                  </a:lnTo>
                  <a:lnTo>
                    <a:pt x="216" y="731"/>
                  </a:lnTo>
                  <a:lnTo>
                    <a:pt x="216" y="739"/>
                  </a:lnTo>
                  <a:lnTo>
                    <a:pt x="214" y="747"/>
                  </a:lnTo>
                  <a:lnTo>
                    <a:pt x="213" y="754"/>
                  </a:lnTo>
                  <a:lnTo>
                    <a:pt x="212" y="762"/>
                  </a:lnTo>
                  <a:lnTo>
                    <a:pt x="212" y="771"/>
                  </a:lnTo>
                  <a:lnTo>
                    <a:pt x="211" y="779"/>
                  </a:lnTo>
                  <a:lnTo>
                    <a:pt x="210" y="786"/>
                  </a:lnTo>
                  <a:lnTo>
                    <a:pt x="209" y="794"/>
                  </a:lnTo>
                  <a:lnTo>
                    <a:pt x="207" y="801"/>
                  </a:lnTo>
                  <a:lnTo>
                    <a:pt x="207" y="809"/>
                  </a:lnTo>
                  <a:lnTo>
                    <a:pt x="205" y="818"/>
                  </a:lnTo>
                  <a:lnTo>
                    <a:pt x="204" y="825"/>
                  </a:lnTo>
                  <a:lnTo>
                    <a:pt x="202" y="833"/>
                  </a:lnTo>
                  <a:lnTo>
                    <a:pt x="202" y="841"/>
                  </a:lnTo>
                  <a:lnTo>
                    <a:pt x="199" y="848"/>
                  </a:lnTo>
                  <a:lnTo>
                    <a:pt x="198" y="856"/>
                  </a:lnTo>
                  <a:lnTo>
                    <a:pt x="196" y="863"/>
                  </a:lnTo>
                  <a:lnTo>
                    <a:pt x="196" y="871"/>
                  </a:lnTo>
                  <a:lnTo>
                    <a:pt x="193" y="878"/>
                  </a:lnTo>
                  <a:lnTo>
                    <a:pt x="192" y="885"/>
                  </a:lnTo>
                  <a:lnTo>
                    <a:pt x="190" y="892"/>
                  </a:lnTo>
                  <a:lnTo>
                    <a:pt x="189" y="901"/>
                  </a:lnTo>
                  <a:lnTo>
                    <a:pt x="186" y="908"/>
                  </a:lnTo>
                  <a:lnTo>
                    <a:pt x="184" y="916"/>
                  </a:lnTo>
                  <a:lnTo>
                    <a:pt x="182" y="923"/>
                  </a:lnTo>
                  <a:lnTo>
                    <a:pt x="180" y="931"/>
                  </a:lnTo>
                  <a:lnTo>
                    <a:pt x="177" y="938"/>
                  </a:lnTo>
                  <a:lnTo>
                    <a:pt x="175" y="945"/>
                  </a:lnTo>
                  <a:lnTo>
                    <a:pt x="171" y="952"/>
                  </a:lnTo>
                  <a:lnTo>
                    <a:pt x="169" y="960"/>
                  </a:lnTo>
                  <a:lnTo>
                    <a:pt x="165" y="966"/>
                  </a:lnTo>
                  <a:lnTo>
                    <a:pt x="163" y="973"/>
                  </a:lnTo>
                  <a:lnTo>
                    <a:pt x="159" y="982"/>
                  </a:lnTo>
                  <a:lnTo>
                    <a:pt x="157" y="989"/>
                  </a:lnTo>
                  <a:lnTo>
                    <a:pt x="154" y="994"/>
                  </a:lnTo>
                  <a:lnTo>
                    <a:pt x="150" y="1003"/>
                  </a:lnTo>
                  <a:lnTo>
                    <a:pt x="147" y="1008"/>
                  </a:lnTo>
                  <a:lnTo>
                    <a:pt x="143" y="1017"/>
                  </a:lnTo>
                  <a:lnTo>
                    <a:pt x="138" y="1023"/>
                  </a:lnTo>
                  <a:lnTo>
                    <a:pt x="135" y="1030"/>
                  </a:lnTo>
                  <a:lnTo>
                    <a:pt x="130" y="1035"/>
                  </a:lnTo>
                  <a:lnTo>
                    <a:pt x="127" y="1044"/>
                  </a:lnTo>
                  <a:lnTo>
                    <a:pt x="122" y="1049"/>
                  </a:lnTo>
                  <a:lnTo>
                    <a:pt x="117" y="1055"/>
                  </a:lnTo>
                  <a:lnTo>
                    <a:pt x="113" y="1062"/>
                  </a:lnTo>
                  <a:lnTo>
                    <a:pt x="108" y="1068"/>
                  </a:lnTo>
                  <a:lnTo>
                    <a:pt x="103" y="1075"/>
                  </a:lnTo>
                  <a:lnTo>
                    <a:pt x="97" y="1082"/>
                  </a:lnTo>
                  <a:lnTo>
                    <a:pt x="93" y="1088"/>
                  </a:lnTo>
                  <a:lnTo>
                    <a:pt x="88" y="1095"/>
                  </a:lnTo>
                  <a:lnTo>
                    <a:pt x="82" y="1101"/>
                  </a:lnTo>
                  <a:lnTo>
                    <a:pt x="76" y="1107"/>
                  </a:lnTo>
                  <a:lnTo>
                    <a:pt x="69" y="1113"/>
                  </a:lnTo>
                  <a:lnTo>
                    <a:pt x="63" y="1119"/>
                  </a:lnTo>
                  <a:lnTo>
                    <a:pt x="58" y="1124"/>
                  </a:lnTo>
                  <a:lnTo>
                    <a:pt x="50" y="1130"/>
                  </a:lnTo>
                  <a:lnTo>
                    <a:pt x="43" y="1136"/>
                  </a:lnTo>
                  <a:lnTo>
                    <a:pt x="38" y="1142"/>
                  </a:lnTo>
                  <a:lnTo>
                    <a:pt x="33" y="1146"/>
                  </a:lnTo>
                  <a:lnTo>
                    <a:pt x="29" y="1148"/>
                  </a:lnTo>
                  <a:lnTo>
                    <a:pt x="26" y="1151"/>
                  </a:lnTo>
                  <a:lnTo>
                    <a:pt x="22" y="1156"/>
                  </a:lnTo>
                  <a:lnTo>
                    <a:pt x="17" y="1154"/>
                  </a:lnTo>
                  <a:lnTo>
                    <a:pt x="11" y="1154"/>
                  </a:lnTo>
                  <a:lnTo>
                    <a:pt x="5" y="1154"/>
                  </a:lnTo>
                  <a:lnTo>
                    <a:pt x="0" y="1153"/>
                  </a:lnTo>
                  <a:lnTo>
                    <a:pt x="1" y="1148"/>
                  </a:lnTo>
                  <a:lnTo>
                    <a:pt x="4" y="1144"/>
                  </a:lnTo>
                  <a:lnTo>
                    <a:pt x="6" y="1140"/>
                  </a:lnTo>
                  <a:lnTo>
                    <a:pt x="10" y="1136"/>
                  </a:lnTo>
                  <a:lnTo>
                    <a:pt x="15" y="1128"/>
                  </a:lnTo>
                  <a:lnTo>
                    <a:pt x="21" y="1121"/>
                  </a:lnTo>
                  <a:lnTo>
                    <a:pt x="28" y="1113"/>
                  </a:lnTo>
                  <a:lnTo>
                    <a:pt x="35" y="1106"/>
                  </a:lnTo>
                  <a:lnTo>
                    <a:pt x="42" y="1098"/>
                  </a:lnTo>
                  <a:lnTo>
                    <a:pt x="50" y="1092"/>
                  </a:lnTo>
                  <a:lnTo>
                    <a:pt x="58" y="1083"/>
                  </a:lnTo>
                  <a:lnTo>
                    <a:pt x="66" y="1076"/>
                  </a:lnTo>
                  <a:lnTo>
                    <a:pt x="73" y="1068"/>
                  </a:lnTo>
                  <a:lnTo>
                    <a:pt x="80" y="1061"/>
                  </a:lnTo>
                  <a:lnTo>
                    <a:pt x="82" y="1057"/>
                  </a:lnTo>
                  <a:lnTo>
                    <a:pt x="86" y="1053"/>
                  </a:lnTo>
                  <a:lnTo>
                    <a:pt x="88" y="1048"/>
                  </a:lnTo>
                  <a:lnTo>
                    <a:pt x="91" y="1045"/>
                  </a:lnTo>
                  <a:lnTo>
                    <a:pt x="95" y="1040"/>
                  </a:lnTo>
                  <a:lnTo>
                    <a:pt x="97" y="1035"/>
                  </a:lnTo>
                  <a:lnTo>
                    <a:pt x="100" y="1032"/>
                  </a:lnTo>
                  <a:lnTo>
                    <a:pt x="103" y="1027"/>
                  </a:lnTo>
                  <a:lnTo>
                    <a:pt x="107" y="1020"/>
                  </a:lnTo>
                  <a:lnTo>
                    <a:pt x="110" y="1014"/>
                  </a:lnTo>
                  <a:lnTo>
                    <a:pt x="114" y="1008"/>
                  </a:lnTo>
                  <a:lnTo>
                    <a:pt x="118" y="1003"/>
                  </a:lnTo>
                  <a:lnTo>
                    <a:pt x="121" y="997"/>
                  </a:lnTo>
                  <a:lnTo>
                    <a:pt x="125" y="991"/>
                  </a:lnTo>
                  <a:lnTo>
                    <a:pt x="128" y="985"/>
                  </a:lnTo>
                  <a:lnTo>
                    <a:pt x="131" y="979"/>
                  </a:lnTo>
                  <a:lnTo>
                    <a:pt x="134" y="973"/>
                  </a:lnTo>
                  <a:lnTo>
                    <a:pt x="136" y="967"/>
                  </a:lnTo>
                  <a:lnTo>
                    <a:pt x="139" y="960"/>
                  </a:lnTo>
                  <a:lnTo>
                    <a:pt x="142" y="955"/>
                  </a:lnTo>
                  <a:lnTo>
                    <a:pt x="144" y="949"/>
                  </a:lnTo>
                  <a:lnTo>
                    <a:pt x="147" y="943"/>
                  </a:lnTo>
                  <a:lnTo>
                    <a:pt x="149" y="936"/>
                  </a:lnTo>
                  <a:lnTo>
                    <a:pt x="152" y="930"/>
                  </a:lnTo>
                  <a:lnTo>
                    <a:pt x="154" y="923"/>
                  </a:lnTo>
                  <a:lnTo>
                    <a:pt x="155" y="917"/>
                  </a:lnTo>
                  <a:lnTo>
                    <a:pt x="156" y="910"/>
                  </a:lnTo>
                  <a:lnTo>
                    <a:pt x="158" y="904"/>
                  </a:lnTo>
                  <a:lnTo>
                    <a:pt x="159" y="897"/>
                  </a:lnTo>
                  <a:lnTo>
                    <a:pt x="162" y="890"/>
                  </a:lnTo>
                  <a:lnTo>
                    <a:pt x="163" y="884"/>
                  </a:lnTo>
                  <a:lnTo>
                    <a:pt x="165" y="878"/>
                  </a:lnTo>
                  <a:lnTo>
                    <a:pt x="165" y="871"/>
                  </a:lnTo>
                  <a:lnTo>
                    <a:pt x="168" y="866"/>
                  </a:lnTo>
                  <a:lnTo>
                    <a:pt x="168" y="859"/>
                  </a:lnTo>
                  <a:lnTo>
                    <a:pt x="169" y="851"/>
                  </a:lnTo>
                  <a:lnTo>
                    <a:pt x="170" y="846"/>
                  </a:lnTo>
                  <a:lnTo>
                    <a:pt x="171" y="839"/>
                  </a:lnTo>
                  <a:lnTo>
                    <a:pt x="173" y="833"/>
                  </a:lnTo>
                  <a:lnTo>
                    <a:pt x="175" y="827"/>
                  </a:lnTo>
                  <a:lnTo>
                    <a:pt x="175" y="819"/>
                  </a:lnTo>
                  <a:lnTo>
                    <a:pt x="175" y="813"/>
                  </a:lnTo>
                  <a:lnTo>
                    <a:pt x="176" y="806"/>
                  </a:lnTo>
                  <a:lnTo>
                    <a:pt x="177" y="799"/>
                  </a:lnTo>
                  <a:lnTo>
                    <a:pt x="177" y="792"/>
                  </a:lnTo>
                  <a:lnTo>
                    <a:pt x="178" y="786"/>
                  </a:lnTo>
                  <a:lnTo>
                    <a:pt x="179" y="779"/>
                  </a:lnTo>
                  <a:lnTo>
                    <a:pt x="180" y="773"/>
                  </a:lnTo>
                  <a:lnTo>
                    <a:pt x="180" y="765"/>
                  </a:lnTo>
                  <a:lnTo>
                    <a:pt x="180" y="759"/>
                  </a:lnTo>
                  <a:lnTo>
                    <a:pt x="182" y="752"/>
                  </a:lnTo>
                  <a:lnTo>
                    <a:pt x="183" y="745"/>
                  </a:lnTo>
                  <a:lnTo>
                    <a:pt x="183" y="738"/>
                  </a:lnTo>
                  <a:lnTo>
                    <a:pt x="184" y="732"/>
                  </a:lnTo>
                  <a:lnTo>
                    <a:pt x="184" y="725"/>
                  </a:lnTo>
                  <a:lnTo>
                    <a:pt x="186" y="718"/>
                  </a:lnTo>
                  <a:lnTo>
                    <a:pt x="186" y="711"/>
                  </a:lnTo>
                  <a:lnTo>
                    <a:pt x="188" y="705"/>
                  </a:lnTo>
                  <a:lnTo>
                    <a:pt x="189" y="698"/>
                  </a:lnTo>
                  <a:lnTo>
                    <a:pt x="190" y="691"/>
                  </a:lnTo>
                  <a:lnTo>
                    <a:pt x="190" y="685"/>
                  </a:lnTo>
                  <a:lnTo>
                    <a:pt x="192" y="678"/>
                  </a:lnTo>
                  <a:lnTo>
                    <a:pt x="192" y="672"/>
                  </a:lnTo>
                  <a:lnTo>
                    <a:pt x="195" y="665"/>
                  </a:lnTo>
                  <a:lnTo>
                    <a:pt x="195" y="658"/>
                  </a:lnTo>
                  <a:lnTo>
                    <a:pt x="196" y="652"/>
                  </a:lnTo>
                  <a:lnTo>
                    <a:pt x="198" y="645"/>
                  </a:lnTo>
                  <a:lnTo>
                    <a:pt x="200" y="639"/>
                  </a:lnTo>
                  <a:lnTo>
                    <a:pt x="202" y="632"/>
                  </a:lnTo>
                  <a:lnTo>
                    <a:pt x="203" y="625"/>
                  </a:lnTo>
                  <a:lnTo>
                    <a:pt x="205" y="620"/>
                  </a:lnTo>
                  <a:lnTo>
                    <a:pt x="207" y="614"/>
                  </a:lnTo>
                  <a:lnTo>
                    <a:pt x="207" y="608"/>
                  </a:lnTo>
                  <a:lnTo>
                    <a:pt x="207" y="603"/>
                  </a:lnTo>
                  <a:lnTo>
                    <a:pt x="207" y="597"/>
                  </a:lnTo>
                  <a:lnTo>
                    <a:pt x="207" y="593"/>
                  </a:lnTo>
                  <a:lnTo>
                    <a:pt x="207" y="588"/>
                  </a:lnTo>
                  <a:lnTo>
                    <a:pt x="207" y="583"/>
                  </a:lnTo>
                  <a:lnTo>
                    <a:pt x="207" y="577"/>
                  </a:lnTo>
                  <a:lnTo>
                    <a:pt x="207" y="574"/>
                  </a:lnTo>
                  <a:lnTo>
                    <a:pt x="206" y="568"/>
                  </a:lnTo>
                  <a:lnTo>
                    <a:pt x="206" y="563"/>
                  </a:lnTo>
                  <a:lnTo>
                    <a:pt x="206" y="557"/>
                  </a:lnTo>
                  <a:lnTo>
                    <a:pt x="207" y="554"/>
                  </a:lnTo>
                  <a:lnTo>
                    <a:pt x="207" y="548"/>
                  </a:lnTo>
                  <a:lnTo>
                    <a:pt x="209" y="545"/>
                  </a:lnTo>
                  <a:lnTo>
                    <a:pt x="210" y="540"/>
                  </a:lnTo>
                  <a:lnTo>
                    <a:pt x="213" y="535"/>
                  </a:lnTo>
                  <a:lnTo>
                    <a:pt x="217" y="535"/>
                  </a:lnTo>
                  <a:lnTo>
                    <a:pt x="223" y="535"/>
                  </a:lnTo>
                  <a:lnTo>
                    <a:pt x="227" y="535"/>
                  </a:lnTo>
                  <a:lnTo>
                    <a:pt x="233" y="535"/>
                  </a:lnTo>
                  <a:lnTo>
                    <a:pt x="233" y="540"/>
                  </a:lnTo>
                  <a:lnTo>
                    <a:pt x="234" y="545"/>
                  </a:lnTo>
                  <a:lnTo>
                    <a:pt x="236" y="548"/>
                  </a:lnTo>
                  <a:lnTo>
                    <a:pt x="237" y="554"/>
                  </a:lnTo>
                  <a:lnTo>
                    <a:pt x="237" y="559"/>
                  </a:lnTo>
                  <a:lnTo>
                    <a:pt x="237" y="563"/>
                  </a:lnTo>
                  <a:lnTo>
                    <a:pt x="237" y="569"/>
                  </a:lnTo>
                  <a:lnTo>
                    <a:pt x="237" y="575"/>
                  </a:lnTo>
                  <a:lnTo>
                    <a:pt x="237" y="580"/>
                  </a:lnTo>
                  <a:lnTo>
                    <a:pt x="237" y="586"/>
                  </a:lnTo>
                  <a:lnTo>
                    <a:pt x="237" y="590"/>
                  </a:lnTo>
                  <a:lnTo>
                    <a:pt x="237" y="596"/>
                  </a:lnTo>
                  <a:lnTo>
                    <a:pt x="237" y="601"/>
                  </a:lnTo>
                  <a:lnTo>
                    <a:pt x="237" y="607"/>
                  </a:lnTo>
                  <a:lnTo>
                    <a:pt x="237" y="612"/>
                  </a:lnTo>
                  <a:lnTo>
                    <a:pt x="237" y="618"/>
                  </a:lnTo>
                  <a:lnTo>
                    <a:pt x="241" y="618"/>
                  </a:lnTo>
                  <a:lnTo>
                    <a:pt x="246" y="618"/>
                  </a:lnTo>
                  <a:lnTo>
                    <a:pt x="251" y="618"/>
                  </a:lnTo>
                  <a:lnTo>
                    <a:pt x="254" y="618"/>
                  </a:lnTo>
                  <a:lnTo>
                    <a:pt x="259" y="618"/>
                  </a:lnTo>
                  <a:lnTo>
                    <a:pt x="264" y="618"/>
                  </a:lnTo>
                  <a:lnTo>
                    <a:pt x="268" y="618"/>
                  </a:lnTo>
                  <a:lnTo>
                    <a:pt x="273" y="620"/>
                  </a:lnTo>
                  <a:lnTo>
                    <a:pt x="278" y="620"/>
                  </a:lnTo>
                  <a:lnTo>
                    <a:pt x="282" y="620"/>
                  </a:lnTo>
                  <a:lnTo>
                    <a:pt x="287" y="621"/>
                  </a:lnTo>
                  <a:lnTo>
                    <a:pt x="291" y="622"/>
                  </a:lnTo>
                  <a:lnTo>
                    <a:pt x="295" y="622"/>
                  </a:lnTo>
                  <a:lnTo>
                    <a:pt x="300" y="622"/>
                  </a:lnTo>
                  <a:lnTo>
                    <a:pt x="305" y="623"/>
                  </a:lnTo>
                  <a:lnTo>
                    <a:pt x="309" y="624"/>
                  </a:lnTo>
                  <a:lnTo>
                    <a:pt x="314" y="624"/>
                  </a:lnTo>
                  <a:lnTo>
                    <a:pt x="319" y="624"/>
                  </a:lnTo>
                  <a:lnTo>
                    <a:pt x="323" y="625"/>
                  </a:lnTo>
                  <a:lnTo>
                    <a:pt x="328" y="625"/>
                  </a:lnTo>
                  <a:lnTo>
                    <a:pt x="333" y="625"/>
                  </a:lnTo>
                  <a:lnTo>
                    <a:pt x="337" y="628"/>
                  </a:lnTo>
                  <a:lnTo>
                    <a:pt x="341" y="628"/>
                  </a:lnTo>
                  <a:lnTo>
                    <a:pt x="347" y="629"/>
                  </a:lnTo>
                  <a:lnTo>
                    <a:pt x="350" y="629"/>
                  </a:lnTo>
                  <a:lnTo>
                    <a:pt x="355" y="630"/>
                  </a:lnTo>
                  <a:lnTo>
                    <a:pt x="360" y="630"/>
                  </a:lnTo>
                  <a:lnTo>
                    <a:pt x="364" y="631"/>
                  </a:lnTo>
                  <a:lnTo>
                    <a:pt x="369" y="631"/>
                  </a:lnTo>
                  <a:lnTo>
                    <a:pt x="374" y="632"/>
                  </a:lnTo>
                  <a:lnTo>
                    <a:pt x="377" y="632"/>
                  </a:lnTo>
                  <a:lnTo>
                    <a:pt x="383" y="634"/>
                  </a:lnTo>
                  <a:lnTo>
                    <a:pt x="383" y="638"/>
                  </a:lnTo>
                  <a:lnTo>
                    <a:pt x="384" y="643"/>
                  </a:lnTo>
                  <a:lnTo>
                    <a:pt x="385" y="648"/>
                  </a:lnTo>
                  <a:lnTo>
                    <a:pt x="387" y="652"/>
                  </a:lnTo>
                  <a:lnTo>
                    <a:pt x="387" y="657"/>
                  </a:lnTo>
                  <a:lnTo>
                    <a:pt x="389" y="662"/>
                  </a:lnTo>
                  <a:lnTo>
                    <a:pt x="389" y="666"/>
                  </a:lnTo>
                  <a:lnTo>
                    <a:pt x="391" y="672"/>
                  </a:lnTo>
                  <a:lnTo>
                    <a:pt x="391" y="676"/>
                  </a:lnTo>
                  <a:lnTo>
                    <a:pt x="392" y="682"/>
                  </a:lnTo>
                  <a:lnTo>
                    <a:pt x="392" y="686"/>
                  </a:lnTo>
                  <a:lnTo>
                    <a:pt x="395" y="691"/>
                  </a:lnTo>
                  <a:lnTo>
                    <a:pt x="395" y="696"/>
                  </a:lnTo>
                  <a:lnTo>
                    <a:pt x="396" y="702"/>
                  </a:lnTo>
                  <a:lnTo>
                    <a:pt x="397" y="706"/>
                  </a:lnTo>
                  <a:lnTo>
                    <a:pt x="398" y="711"/>
                  </a:lnTo>
                  <a:lnTo>
                    <a:pt x="398" y="716"/>
                  </a:lnTo>
                  <a:lnTo>
                    <a:pt x="401" y="720"/>
                  </a:lnTo>
                  <a:lnTo>
                    <a:pt x="401" y="726"/>
                  </a:lnTo>
                  <a:lnTo>
                    <a:pt x="402" y="731"/>
                  </a:lnTo>
                  <a:lnTo>
                    <a:pt x="402" y="736"/>
                  </a:lnTo>
                  <a:lnTo>
                    <a:pt x="404" y="740"/>
                  </a:lnTo>
                  <a:lnTo>
                    <a:pt x="404" y="746"/>
                  </a:lnTo>
                  <a:lnTo>
                    <a:pt x="406" y="751"/>
                  </a:lnTo>
                  <a:lnTo>
                    <a:pt x="406" y="755"/>
                  </a:lnTo>
                  <a:lnTo>
                    <a:pt x="408" y="760"/>
                  </a:lnTo>
                  <a:lnTo>
                    <a:pt x="408" y="765"/>
                  </a:lnTo>
                  <a:lnTo>
                    <a:pt x="410" y="771"/>
                  </a:lnTo>
                  <a:lnTo>
                    <a:pt x="410" y="774"/>
                  </a:lnTo>
                  <a:lnTo>
                    <a:pt x="412" y="780"/>
                  </a:lnTo>
                  <a:lnTo>
                    <a:pt x="412" y="785"/>
                  </a:lnTo>
                  <a:lnTo>
                    <a:pt x="414" y="791"/>
                  </a:lnTo>
                  <a:lnTo>
                    <a:pt x="414" y="794"/>
                  </a:lnTo>
                  <a:lnTo>
                    <a:pt x="416" y="800"/>
                  </a:lnTo>
                  <a:lnTo>
                    <a:pt x="416" y="803"/>
                  </a:lnTo>
                  <a:lnTo>
                    <a:pt x="418" y="809"/>
                  </a:lnTo>
                  <a:lnTo>
                    <a:pt x="418" y="813"/>
                  </a:lnTo>
                  <a:lnTo>
                    <a:pt x="419" y="819"/>
                  </a:lnTo>
                  <a:lnTo>
                    <a:pt x="419" y="823"/>
                  </a:lnTo>
                  <a:lnTo>
                    <a:pt x="422" y="828"/>
                  </a:lnTo>
                  <a:lnTo>
                    <a:pt x="422" y="833"/>
                  </a:lnTo>
                  <a:lnTo>
                    <a:pt x="424" y="839"/>
                  </a:lnTo>
                  <a:lnTo>
                    <a:pt x="424" y="843"/>
                  </a:lnTo>
                  <a:lnTo>
                    <a:pt x="425" y="848"/>
                  </a:lnTo>
                  <a:lnTo>
                    <a:pt x="426" y="853"/>
                  </a:lnTo>
                  <a:lnTo>
                    <a:pt x="429" y="857"/>
                  </a:lnTo>
                  <a:lnTo>
                    <a:pt x="429" y="863"/>
                  </a:lnTo>
                  <a:lnTo>
                    <a:pt x="431" y="868"/>
                  </a:lnTo>
                  <a:lnTo>
                    <a:pt x="432" y="873"/>
                  </a:lnTo>
                  <a:lnTo>
                    <a:pt x="433" y="877"/>
                  </a:lnTo>
                  <a:lnTo>
                    <a:pt x="435" y="882"/>
                  </a:lnTo>
                  <a:lnTo>
                    <a:pt x="436" y="887"/>
                  </a:lnTo>
                  <a:lnTo>
                    <a:pt x="437" y="891"/>
                  </a:lnTo>
                  <a:lnTo>
                    <a:pt x="439" y="896"/>
                  </a:lnTo>
                  <a:lnTo>
                    <a:pt x="440" y="901"/>
                  </a:lnTo>
                  <a:lnTo>
                    <a:pt x="443" y="907"/>
                  </a:lnTo>
                  <a:lnTo>
                    <a:pt x="444" y="910"/>
                  </a:lnTo>
                  <a:lnTo>
                    <a:pt x="445" y="915"/>
                  </a:lnTo>
                  <a:lnTo>
                    <a:pt x="446" y="919"/>
                  </a:lnTo>
                  <a:lnTo>
                    <a:pt x="449" y="925"/>
                  </a:lnTo>
                  <a:lnTo>
                    <a:pt x="451" y="929"/>
                  </a:lnTo>
                  <a:lnTo>
                    <a:pt x="452" y="933"/>
                  </a:lnTo>
                  <a:lnTo>
                    <a:pt x="455" y="939"/>
                  </a:lnTo>
                  <a:lnTo>
                    <a:pt x="457" y="944"/>
                  </a:lnTo>
                  <a:lnTo>
                    <a:pt x="463" y="944"/>
                  </a:lnTo>
                  <a:lnTo>
                    <a:pt x="469" y="944"/>
                  </a:lnTo>
                  <a:lnTo>
                    <a:pt x="467" y="939"/>
                  </a:lnTo>
                  <a:lnTo>
                    <a:pt x="467" y="935"/>
                  </a:lnTo>
                  <a:lnTo>
                    <a:pt x="466" y="930"/>
                  </a:lnTo>
                  <a:lnTo>
                    <a:pt x="466" y="925"/>
                  </a:lnTo>
                  <a:lnTo>
                    <a:pt x="466" y="922"/>
                  </a:lnTo>
                  <a:lnTo>
                    <a:pt x="466" y="917"/>
                  </a:lnTo>
                  <a:lnTo>
                    <a:pt x="466" y="912"/>
                  </a:lnTo>
                  <a:lnTo>
                    <a:pt x="466" y="908"/>
                  </a:lnTo>
                  <a:lnTo>
                    <a:pt x="466" y="903"/>
                  </a:lnTo>
                  <a:lnTo>
                    <a:pt x="466" y="898"/>
                  </a:lnTo>
                  <a:lnTo>
                    <a:pt x="466" y="895"/>
                  </a:lnTo>
                  <a:lnTo>
                    <a:pt x="466" y="890"/>
                  </a:lnTo>
                  <a:lnTo>
                    <a:pt x="466" y="885"/>
                  </a:lnTo>
                  <a:lnTo>
                    <a:pt x="466" y="881"/>
                  </a:lnTo>
                  <a:lnTo>
                    <a:pt x="466" y="877"/>
                  </a:lnTo>
                  <a:lnTo>
                    <a:pt x="466" y="873"/>
                  </a:lnTo>
                  <a:lnTo>
                    <a:pt x="466" y="868"/>
                  </a:lnTo>
                  <a:lnTo>
                    <a:pt x="466" y="863"/>
                  </a:lnTo>
                  <a:lnTo>
                    <a:pt x="466" y="859"/>
                  </a:lnTo>
                  <a:lnTo>
                    <a:pt x="466" y="854"/>
                  </a:lnTo>
                  <a:lnTo>
                    <a:pt x="466" y="850"/>
                  </a:lnTo>
                  <a:lnTo>
                    <a:pt x="466" y="846"/>
                  </a:lnTo>
                  <a:lnTo>
                    <a:pt x="466" y="841"/>
                  </a:lnTo>
                  <a:lnTo>
                    <a:pt x="466" y="836"/>
                  </a:lnTo>
                  <a:lnTo>
                    <a:pt x="466" y="833"/>
                  </a:lnTo>
                  <a:lnTo>
                    <a:pt x="466" y="828"/>
                  </a:lnTo>
                  <a:lnTo>
                    <a:pt x="466" y="823"/>
                  </a:lnTo>
                  <a:lnTo>
                    <a:pt x="466" y="819"/>
                  </a:lnTo>
                  <a:lnTo>
                    <a:pt x="466" y="815"/>
                  </a:lnTo>
                  <a:lnTo>
                    <a:pt x="466" y="810"/>
                  </a:lnTo>
                  <a:lnTo>
                    <a:pt x="466" y="806"/>
                  </a:lnTo>
                  <a:lnTo>
                    <a:pt x="466" y="801"/>
                  </a:lnTo>
                  <a:lnTo>
                    <a:pt x="466" y="796"/>
                  </a:lnTo>
                  <a:lnTo>
                    <a:pt x="466" y="792"/>
                  </a:lnTo>
                  <a:lnTo>
                    <a:pt x="466" y="788"/>
                  </a:lnTo>
                  <a:lnTo>
                    <a:pt x="466" y="784"/>
                  </a:lnTo>
                  <a:lnTo>
                    <a:pt x="465" y="779"/>
                  </a:lnTo>
                  <a:lnTo>
                    <a:pt x="465" y="774"/>
                  </a:lnTo>
                  <a:lnTo>
                    <a:pt x="465" y="771"/>
                  </a:lnTo>
                  <a:lnTo>
                    <a:pt x="465" y="766"/>
                  </a:lnTo>
                  <a:lnTo>
                    <a:pt x="464" y="761"/>
                  </a:lnTo>
                  <a:lnTo>
                    <a:pt x="464" y="757"/>
                  </a:lnTo>
                  <a:lnTo>
                    <a:pt x="464" y="753"/>
                  </a:lnTo>
                  <a:lnTo>
                    <a:pt x="464" y="748"/>
                  </a:lnTo>
                  <a:lnTo>
                    <a:pt x="463" y="744"/>
                  </a:lnTo>
                  <a:lnTo>
                    <a:pt x="463" y="740"/>
                  </a:lnTo>
                  <a:lnTo>
                    <a:pt x="463" y="736"/>
                  </a:lnTo>
                  <a:lnTo>
                    <a:pt x="463" y="731"/>
                  </a:lnTo>
                  <a:lnTo>
                    <a:pt x="462" y="726"/>
                  </a:lnTo>
                  <a:lnTo>
                    <a:pt x="460" y="723"/>
                  </a:lnTo>
                  <a:lnTo>
                    <a:pt x="460" y="718"/>
                  </a:lnTo>
                  <a:lnTo>
                    <a:pt x="459" y="713"/>
                  </a:lnTo>
                  <a:lnTo>
                    <a:pt x="458" y="709"/>
                  </a:lnTo>
                  <a:lnTo>
                    <a:pt x="458" y="705"/>
                  </a:lnTo>
                  <a:lnTo>
                    <a:pt x="457" y="700"/>
                  </a:lnTo>
                  <a:lnTo>
                    <a:pt x="457" y="697"/>
                  </a:lnTo>
                  <a:lnTo>
                    <a:pt x="456" y="692"/>
                  </a:lnTo>
                  <a:lnTo>
                    <a:pt x="455" y="687"/>
                  </a:lnTo>
                  <a:lnTo>
                    <a:pt x="455" y="684"/>
                  </a:lnTo>
                  <a:lnTo>
                    <a:pt x="453" y="680"/>
                  </a:lnTo>
                  <a:lnTo>
                    <a:pt x="452" y="676"/>
                  </a:lnTo>
                  <a:lnTo>
                    <a:pt x="451" y="672"/>
                  </a:lnTo>
                  <a:lnTo>
                    <a:pt x="451" y="668"/>
                  </a:lnTo>
                  <a:lnTo>
                    <a:pt x="450" y="664"/>
                  </a:lnTo>
                  <a:lnTo>
                    <a:pt x="452" y="657"/>
                  </a:lnTo>
                  <a:lnTo>
                    <a:pt x="455" y="650"/>
                  </a:lnTo>
                  <a:lnTo>
                    <a:pt x="455" y="642"/>
                  </a:lnTo>
                  <a:lnTo>
                    <a:pt x="455" y="635"/>
                  </a:lnTo>
                  <a:lnTo>
                    <a:pt x="453" y="630"/>
                  </a:lnTo>
                  <a:lnTo>
                    <a:pt x="453" y="625"/>
                  </a:lnTo>
                  <a:lnTo>
                    <a:pt x="452" y="622"/>
                  </a:lnTo>
                  <a:lnTo>
                    <a:pt x="452" y="618"/>
                  </a:lnTo>
                  <a:lnTo>
                    <a:pt x="451" y="614"/>
                  </a:lnTo>
                  <a:lnTo>
                    <a:pt x="450" y="609"/>
                  </a:lnTo>
                  <a:lnTo>
                    <a:pt x="449" y="604"/>
                  </a:lnTo>
                  <a:lnTo>
                    <a:pt x="449" y="601"/>
                  </a:lnTo>
                  <a:lnTo>
                    <a:pt x="447" y="596"/>
                  </a:lnTo>
                  <a:lnTo>
                    <a:pt x="446" y="593"/>
                  </a:lnTo>
                  <a:lnTo>
                    <a:pt x="446" y="589"/>
                  </a:lnTo>
                  <a:lnTo>
                    <a:pt x="446" y="586"/>
                  </a:lnTo>
                  <a:lnTo>
                    <a:pt x="446" y="580"/>
                  </a:lnTo>
                  <a:lnTo>
                    <a:pt x="450" y="574"/>
                  </a:lnTo>
                  <a:lnTo>
                    <a:pt x="452" y="569"/>
                  </a:lnTo>
                  <a:lnTo>
                    <a:pt x="458" y="566"/>
                  </a:lnTo>
                  <a:lnTo>
                    <a:pt x="462" y="564"/>
                  </a:lnTo>
                  <a:lnTo>
                    <a:pt x="466" y="564"/>
                  </a:lnTo>
                  <a:lnTo>
                    <a:pt x="470" y="564"/>
                  </a:lnTo>
                  <a:lnTo>
                    <a:pt x="477" y="566"/>
                  </a:lnTo>
                  <a:lnTo>
                    <a:pt x="473" y="557"/>
                  </a:lnTo>
                  <a:lnTo>
                    <a:pt x="470" y="550"/>
                  </a:lnTo>
                  <a:lnTo>
                    <a:pt x="467" y="542"/>
                  </a:lnTo>
                  <a:lnTo>
                    <a:pt x="465" y="535"/>
                  </a:lnTo>
                  <a:lnTo>
                    <a:pt x="463" y="527"/>
                  </a:lnTo>
                  <a:lnTo>
                    <a:pt x="460" y="520"/>
                  </a:lnTo>
                  <a:lnTo>
                    <a:pt x="458" y="512"/>
                  </a:lnTo>
                  <a:lnTo>
                    <a:pt x="456" y="506"/>
                  </a:lnTo>
                  <a:lnTo>
                    <a:pt x="453" y="498"/>
                  </a:lnTo>
                  <a:lnTo>
                    <a:pt x="451" y="491"/>
                  </a:lnTo>
                  <a:lnTo>
                    <a:pt x="449" y="482"/>
                  </a:lnTo>
                  <a:lnTo>
                    <a:pt x="446" y="475"/>
                  </a:lnTo>
                  <a:lnTo>
                    <a:pt x="445" y="467"/>
                  </a:lnTo>
                  <a:lnTo>
                    <a:pt x="443" y="459"/>
                  </a:lnTo>
                  <a:lnTo>
                    <a:pt x="440" y="452"/>
                  </a:lnTo>
                  <a:lnTo>
                    <a:pt x="439" y="445"/>
                  </a:lnTo>
                  <a:lnTo>
                    <a:pt x="437" y="437"/>
                  </a:lnTo>
                  <a:lnTo>
                    <a:pt x="435" y="429"/>
                  </a:lnTo>
                  <a:lnTo>
                    <a:pt x="433" y="420"/>
                  </a:lnTo>
                  <a:lnTo>
                    <a:pt x="432" y="413"/>
                  </a:lnTo>
                  <a:lnTo>
                    <a:pt x="430" y="405"/>
                  </a:lnTo>
                  <a:lnTo>
                    <a:pt x="429" y="398"/>
                  </a:lnTo>
                  <a:lnTo>
                    <a:pt x="428" y="390"/>
                  </a:lnTo>
                  <a:lnTo>
                    <a:pt x="426" y="383"/>
                  </a:lnTo>
                  <a:lnTo>
                    <a:pt x="424" y="375"/>
                  </a:lnTo>
                  <a:lnTo>
                    <a:pt x="424" y="368"/>
                  </a:lnTo>
                  <a:lnTo>
                    <a:pt x="422" y="359"/>
                  </a:lnTo>
                  <a:lnTo>
                    <a:pt x="422" y="352"/>
                  </a:lnTo>
                  <a:lnTo>
                    <a:pt x="419" y="344"/>
                  </a:lnTo>
                  <a:lnTo>
                    <a:pt x="419" y="337"/>
                  </a:lnTo>
                  <a:lnTo>
                    <a:pt x="418" y="329"/>
                  </a:lnTo>
                  <a:lnTo>
                    <a:pt x="418" y="322"/>
                  </a:lnTo>
                  <a:lnTo>
                    <a:pt x="416" y="313"/>
                  </a:lnTo>
                  <a:lnTo>
                    <a:pt x="416" y="306"/>
                  </a:lnTo>
                  <a:lnTo>
                    <a:pt x="414" y="297"/>
                  </a:lnTo>
                  <a:lnTo>
                    <a:pt x="414" y="289"/>
                  </a:lnTo>
                  <a:lnTo>
                    <a:pt x="412" y="281"/>
                  </a:lnTo>
                  <a:lnTo>
                    <a:pt x="411" y="274"/>
                  </a:lnTo>
                  <a:lnTo>
                    <a:pt x="410" y="266"/>
                  </a:lnTo>
                  <a:lnTo>
                    <a:pt x="410" y="259"/>
                  </a:lnTo>
                  <a:lnTo>
                    <a:pt x="408" y="250"/>
                  </a:lnTo>
                  <a:lnTo>
                    <a:pt x="408" y="242"/>
                  </a:lnTo>
                  <a:lnTo>
                    <a:pt x="406" y="234"/>
                  </a:lnTo>
                  <a:lnTo>
                    <a:pt x="406" y="227"/>
                  </a:lnTo>
                  <a:lnTo>
                    <a:pt x="405" y="219"/>
                  </a:lnTo>
                  <a:lnTo>
                    <a:pt x="404" y="211"/>
                  </a:lnTo>
                  <a:lnTo>
                    <a:pt x="404" y="202"/>
                  </a:lnTo>
                  <a:lnTo>
                    <a:pt x="404" y="195"/>
                  </a:lnTo>
                  <a:lnTo>
                    <a:pt x="402" y="187"/>
                  </a:lnTo>
                  <a:lnTo>
                    <a:pt x="402" y="179"/>
                  </a:lnTo>
                  <a:lnTo>
                    <a:pt x="401" y="171"/>
                  </a:lnTo>
                  <a:lnTo>
                    <a:pt x="401" y="164"/>
                  </a:lnTo>
                  <a:lnTo>
                    <a:pt x="401" y="154"/>
                  </a:lnTo>
                  <a:lnTo>
                    <a:pt x="399" y="146"/>
                  </a:lnTo>
                  <a:lnTo>
                    <a:pt x="398" y="138"/>
                  </a:lnTo>
                  <a:lnTo>
                    <a:pt x="398" y="131"/>
                  </a:lnTo>
                  <a:lnTo>
                    <a:pt x="398" y="123"/>
                  </a:lnTo>
                  <a:lnTo>
                    <a:pt x="397" y="115"/>
                  </a:lnTo>
                  <a:lnTo>
                    <a:pt x="396" y="106"/>
                  </a:lnTo>
                  <a:lnTo>
                    <a:pt x="396" y="99"/>
                  </a:lnTo>
                  <a:lnTo>
                    <a:pt x="396" y="91"/>
                  </a:lnTo>
                  <a:lnTo>
                    <a:pt x="395" y="83"/>
                  </a:lnTo>
                  <a:lnTo>
                    <a:pt x="395" y="75"/>
                  </a:lnTo>
                  <a:lnTo>
                    <a:pt x="395" y="68"/>
                  </a:lnTo>
                  <a:lnTo>
                    <a:pt x="395" y="65"/>
                  </a:lnTo>
                  <a:lnTo>
                    <a:pt x="396" y="63"/>
                  </a:lnTo>
                  <a:lnTo>
                    <a:pt x="396" y="58"/>
                  </a:lnTo>
                  <a:lnTo>
                    <a:pt x="398" y="54"/>
                  </a:lnTo>
                  <a:lnTo>
                    <a:pt x="401" y="48"/>
                  </a:lnTo>
                  <a:lnTo>
                    <a:pt x="402" y="43"/>
                  </a:lnTo>
                  <a:lnTo>
                    <a:pt x="404" y="37"/>
                  </a:lnTo>
                  <a:lnTo>
                    <a:pt x="406" y="31"/>
                  </a:lnTo>
                  <a:lnTo>
                    <a:pt x="408" y="24"/>
                  </a:lnTo>
                  <a:lnTo>
                    <a:pt x="410" y="19"/>
                  </a:lnTo>
                  <a:lnTo>
                    <a:pt x="411" y="13"/>
                  </a:lnTo>
                  <a:lnTo>
                    <a:pt x="414" y="9"/>
                  </a:lnTo>
                  <a:lnTo>
                    <a:pt x="414" y="4"/>
                  </a:lnTo>
                  <a:lnTo>
                    <a:pt x="416" y="1"/>
                  </a:lnTo>
                  <a:lnTo>
                    <a:pt x="416" y="0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9" name="Freeform 39"/>
            <p:cNvSpPr>
              <a:spLocks/>
            </p:cNvSpPr>
            <p:nvPr/>
          </p:nvSpPr>
          <p:spPr bwMode="auto">
            <a:xfrm>
              <a:off x="4531" y="1900"/>
              <a:ext cx="122" cy="652"/>
            </a:xfrm>
            <a:custGeom>
              <a:avLst/>
              <a:gdLst>
                <a:gd name="T0" fmla="*/ 101 w 122"/>
                <a:gd name="T1" fmla="*/ 21 h 652"/>
                <a:gd name="T2" fmla="*/ 106 w 122"/>
                <a:gd name="T3" fmla="*/ 41 h 652"/>
                <a:gd name="T4" fmla="*/ 110 w 122"/>
                <a:gd name="T5" fmla="*/ 58 h 652"/>
                <a:gd name="T6" fmla="*/ 112 w 122"/>
                <a:gd name="T7" fmla="*/ 75 h 652"/>
                <a:gd name="T8" fmla="*/ 114 w 122"/>
                <a:gd name="T9" fmla="*/ 92 h 652"/>
                <a:gd name="T10" fmla="*/ 116 w 122"/>
                <a:gd name="T11" fmla="*/ 111 h 652"/>
                <a:gd name="T12" fmla="*/ 119 w 122"/>
                <a:gd name="T13" fmla="*/ 130 h 652"/>
                <a:gd name="T14" fmla="*/ 94 w 122"/>
                <a:gd name="T15" fmla="*/ 317 h 652"/>
                <a:gd name="T16" fmla="*/ 91 w 122"/>
                <a:gd name="T17" fmla="*/ 341 h 652"/>
                <a:gd name="T18" fmla="*/ 88 w 122"/>
                <a:gd name="T19" fmla="*/ 363 h 652"/>
                <a:gd name="T20" fmla="*/ 85 w 122"/>
                <a:gd name="T21" fmla="*/ 385 h 652"/>
                <a:gd name="T22" fmla="*/ 83 w 122"/>
                <a:gd name="T23" fmla="*/ 406 h 652"/>
                <a:gd name="T24" fmla="*/ 81 w 122"/>
                <a:gd name="T25" fmla="*/ 428 h 652"/>
                <a:gd name="T26" fmla="*/ 78 w 122"/>
                <a:gd name="T27" fmla="*/ 449 h 652"/>
                <a:gd name="T28" fmla="*/ 77 w 122"/>
                <a:gd name="T29" fmla="*/ 469 h 652"/>
                <a:gd name="T30" fmla="*/ 76 w 122"/>
                <a:gd name="T31" fmla="*/ 490 h 652"/>
                <a:gd name="T32" fmla="*/ 74 w 122"/>
                <a:gd name="T33" fmla="*/ 508 h 652"/>
                <a:gd name="T34" fmla="*/ 73 w 122"/>
                <a:gd name="T35" fmla="*/ 528 h 652"/>
                <a:gd name="T36" fmla="*/ 70 w 122"/>
                <a:gd name="T37" fmla="*/ 548 h 652"/>
                <a:gd name="T38" fmla="*/ 70 w 122"/>
                <a:gd name="T39" fmla="*/ 567 h 652"/>
                <a:gd name="T40" fmla="*/ 68 w 122"/>
                <a:gd name="T41" fmla="*/ 587 h 652"/>
                <a:gd name="T42" fmla="*/ 68 w 122"/>
                <a:gd name="T43" fmla="*/ 607 h 652"/>
                <a:gd name="T44" fmla="*/ 68 w 122"/>
                <a:gd name="T45" fmla="*/ 627 h 652"/>
                <a:gd name="T46" fmla="*/ 62 w 122"/>
                <a:gd name="T47" fmla="*/ 645 h 652"/>
                <a:gd name="T48" fmla="*/ 46 w 122"/>
                <a:gd name="T49" fmla="*/ 647 h 652"/>
                <a:gd name="T50" fmla="*/ 28 w 122"/>
                <a:gd name="T51" fmla="*/ 636 h 652"/>
                <a:gd name="T52" fmla="*/ 10 w 122"/>
                <a:gd name="T53" fmla="*/ 626 h 652"/>
                <a:gd name="T54" fmla="*/ 0 w 122"/>
                <a:gd name="T55" fmla="*/ 607 h 652"/>
                <a:gd name="T56" fmla="*/ 1 w 122"/>
                <a:gd name="T57" fmla="*/ 581 h 652"/>
                <a:gd name="T58" fmla="*/ 2 w 122"/>
                <a:gd name="T59" fmla="*/ 555 h 652"/>
                <a:gd name="T60" fmla="*/ 7 w 122"/>
                <a:gd name="T61" fmla="*/ 532 h 652"/>
                <a:gd name="T62" fmla="*/ 12 w 122"/>
                <a:gd name="T63" fmla="*/ 507 h 652"/>
                <a:gd name="T64" fmla="*/ 16 w 122"/>
                <a:gd name="T65" fmla="*/ 484 h 652"/>
                <a:gd name="T66" fmla="*/ 23 w 122"/>
                <a:gd name="T67" fmla="*/ 460 h 652"/>
                <a:gd name="T68" fmla="*/ 30 w 122"/>
                <a:gd name="T69" fmla="*/ 438 h 652"/>
                <a:gd name="T70" fmla="*/ 37 w 122"/>
                <a:gd name="T71" fmla="*/ 415 h 652"/>
                <a:gd name="T72" fmla="*/ 43 w 122"/>
                <a:gd name="T73" fmla="*/ 391 h 652"/>
                <a:gd name="T74" fmla="*/ 48 w 122"/>
                <a:gd name="T75" fmla="*/ 368 h 652"/>
                <a:gd name="T76" fmla="*/ 53 w 122"/>
                <a:gd name="T77" fmla="*/ 344 h 652"/>
                <a:gd name="T78" fmla="*/ 57 w 122"/>
                <a:gd name="T79" fmla="*/ 321 h 652"/>
                <a:gd name="T80" fmla="*/ 60 w 122"/>
                <a:gd name="T81" fmla="*/ 296 h 652"/>
                <a:gd name="T82" fmla="*/ 61 w 122"/>
                <a:gd name="T83" fmla="*/ 273 h 652"/>
                <a:gd name="T84" fmla="*/ 61 w 122"/>
                <a:gd name="T85" fmla="*/ 248 h 652"/>
                <a:gd name="T86" fmla="*/ 53 w 122"/>
                <a:gd name="T87" fmla="*/ 230 h 652"/>
                <a:gd name="T88" fmla="*/ 41 w 122"/>
                <a:gd name="T89" fmla="*/ 210 h 652"/>
                <a:gd name="T90" fmla="*/ 47 w 122"/>
                <a:gd name="T91" fmla="*/ 180 h 652"/>
                <a:gd name="T92" fmla="*/ 67 w 122"/>
                <a:gd name="T93" fmla="*/ 157 h 652"/>
                <a:gd name="T94" fmla="*/ 94 w 122"/>
                <a:gd name="T95" fmla="*/ 156 h 652"/>
                <a:gd name="T96" fmla="*/ 91 w 122"/>
                <a:gd name="T97" fmla="*/ 136 h 652"/>
                <a:gd name="T98" fmla="*/ 88 w 122"/>
                <a:gd name="T99" fmla="*/ 116 h 652"/>
                <a:gd name="T100" fmla="*/ 83 w 122"/>
                <a:gd name="T101" fmla="*/ 95 h 652"/>
                <a:gd name="T102" fmla="*/ 80 w 122"/>
                <a:gd name="T103" fmla="*/ 75 h 652"/>
                <a:gd name="T104" fmla="*/ 76 w 122"/>
                <a:gd name="T105" fmla="*/ 55 h 652"/>
                <a:gd name="T106" fmla="*/ 75 w 122"/>
                <a:gd name="T107" fmla="*/ 35 h 652"/>
                <a:gd name="T108" fmla="*/ 78 w 122"/>
                <a:gd name="T109" fmla="*/ 16 h 652"/>
                <a:gd name="T110" fmla="*/ 85 w 122"/>
                <a:gd name="T111" fmla="*/ 0 h 65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2" h="652">
                  <a:moveTo>
                    <a:pt x="85" y="0"/>
                  </a:moveTo>
                  <a:lnTo>
                    <a:pt x="91" y="6"/>
                  </a:lnTo>
                  <a:lnTo>
                    <a:pt x="97" y="14"/>
                  </a:lnTo>
                  <a:lnTo>
                    <a:pt x="101" y="21"/>
                  </a:lnTo>
                  <a:lnTo>
                    <a:pt x="104" y="29"/>
                  </a:lnTo>
                  <a:lnTo>
                    <a:pt x="105" y="33"/>
                  </a:lnTo>
                  <a:lnTo>
                    <a:pt x="106" y="36"/>
                  </a:lnTo>
                  <a:lnTo>
                    <a:pt x="106" y="41"/>
                  </a:lnTo>
                  <a:lnTo>
                    <a:pt x="109" y="46"/>
                  </a:lnTo>
                  <a:lnTo>
                    <a:pt x="109" y="49"/>
                  </a:lnTo>
                  <a:lnTo>
                    <a:pt x="110" y="54"/>
                  </a:lnTo>
                  <a:lnTo>
                    <a:pt x="110" y="58"/>
                  </a:lnTo>
                  <a:lnTo>
                    <a:pt x="111" y="62"/>
                  </a:lnTo>
                  <a:lnTo>
                    <a:pt x="111" y="67"/>
                  </a:lnTo>
                  <a:lnTo>
                    <a:pt x="112" y="70"/>
                  </a:lnTo>
                  <a:lnTo>
                    <a:pt x="112" y="75"/>
                  </a:lnTo>
                  <a:lnTo>
                    <a:pt x="112" y="80"/>
                  </a:lnTo>
                  <a:lnTo>
                    <a:pt x="112" y="84"/>
                  </a:lnTo>
                  <a:lnTo>
                    <a:pt x="114" y="88"/>
                  </a:lnTo>
                  <a:lnTo>
                    <a:pt x="114" y="92"/>
                  </a:lnTo>
                  <a:lnTo>
                    <a:pt x="115" y="97"/>
                  </a:lnTo>
                  <a:lnTo>
                    <a:pt x="115" y="102"/>
                  </a:lnTo>
                  <a:lnTo>
                    <a:pt x="115" y="107"/>
                  </a:lnTo>
                  <a:lnTo>
                    <a:pt x="116" y="111"/>
                  </a:lnTo>
                  <a:lnTo>
                    <a:pt x="116" y="116"/>
                  </a:lnTo>
                  <a:lnTo>
                    <a:pt x="117" y="121"/>
                  </a:lnTo>
                  <a:lnTo>
                    <a:pt x="118" y="125"/>
                  </a:lnTo>
                  <a:lnTo>
                    <a:pt x="119" y="130"/>
                  </a:lnTo>
                  <a:lnTo>
                    <a:pt x="122" y="136"/>
                  </a:lnTo>
                  <a:lnTo>
                    <a:pt x="96" y="306"/>
                  </a:lnTo>
                  <a:lnTo>
                    <a:pt x="95" y="312"/>
                  </a:lnTo>
                  <a:lnTo>
                    <a:pt x="94" y="317"/>
                  </a:lnTo>
                  <a:lnTo>
                    <a:pt x="94" y="323"/>
                  </a:lnTo>
                  <a:lnTo>
                    <a:pt x="92" y="329"/>
                  </a:lnTo>
                  <a:lnTo>
                    <a:pt x="91" y="335"/>
                  </a:lnTo>
                  <a:lnTo>
                    <a:pt x="91" y="341"/>
                  </a:lnTo>
                  <a:lnTo>
                    <a:pt x="90" y="347"/>
                  </a:lnTo>
                  <a:lnTo>
                    <a:pt x="90" y="353"/>
                  </a:lnTo>
                  <a:lnTo>
                    <a:pt x="89" y="357"/>
                  </a:lnTo>
                  <a:lnTo>
                    <a:pt x="88" y="363"/>
                  </a:lnTo>
                  <a:lnTo>
                    <a:pt x="88" y="368"/>
                  </a:lnTo>
                  <a:lnTo>
                    <a:pt x="88" y="374"/>
                  </a:lnTo>
                  <a:lnTo>
                    <a:pt x="87" y="379"/>
                  </a:lnTo>
                  <a:lnTo>
                    <a:pt x="85" y="385"/>
                  </a:lnTo>
                  <a:lnTo>
                    <a:pt x="85" y="391"/>
                  </a:lnTo>
                  <a:lnTo>
                    <a:pt x="85" y="397"/>
                  </a:lnTo>
                  <a:lnTo>
                    <a:pt x="84" y="402"/>
                  </a:lnTo>
                  <a:lnTo>
                    <a:pt x="83" y="406"/>
                  </a:lnTo>
                  <a:lnTo>
                    <a:pt x="82" y="412"/>
                  </a:lnTo>
                  <a:lnTo>
                    <a:pt x="82" y="418"/>
                  </a:lnTo>
                  <a:lnTo>
                    <a:pt x="82" y="423"/>
                  </a:lnTo>
                  <a:lnTo>
                    <a:pt x="81" y="428"/>
                  </a:lnTo>
                  <a:lnTo>
                    <a:pt x="80" y="433"/>
                  </a:lnTo>
                  <a:lnTo>
                    <a:pt x="80" y="439"/>
                  </a:lnTo>
                  <a:lnTo>
                    <a:pt x="80" y="443"/>
                  </a:lnTo>
                  <a:lnTo>
                    <a:pt x="78" y="449"/>
                  </a:lnTo>
                  <a:lnTo>
                    <a:pt x="78" y="453"/>
                  </a:lnTo>
                  <a:lnTo>
                    <a:pt x="78" y="459"/>
                  </a:lnTo>
                  <a:lnTo>
                    <a:pt x="78" y="464"/>
                  </a:lnTo>
                  <a:lnTo>
                    <a:pt x="77" y="469"/>
                  </a:lnTo>
                  <a:lnTo>
                    <a:pt x="77" y="474"/>
                  </a:lnTo>
                  <a:lnTo>
                    <a:pt x="77" y="480"/>
                  </a:lnTo>
                  <a:lnTo>
                    <a:pt x="76" y="484"/>
                  </a:lnTo>
                  <a:lnTo>
                    <a:pt x="76" y="490"/>
                  </a:lnTo>
                  <a:lnTo>
                    <a:pt x="75" y="494"/>
                  </a:lnTo>
                  <a:lnTo>
                    <a:pt x="75" y="499"/>
                  </a:lnTo>
                  <a:lnTo>
                    <a:pt x="74" y="504"/>
                  </a:lnTo>
                  <a:lnTo>
                    <a:pt x="74" y="508"/>
                  </a:lnTo>
                  <a:lnTo>
                    <a:pt x="73" y="513"/>
                  </a:lnTo>
                  <a:lnTo>
                    <a:pt x="73" y="519"/>
                  </a:lnTo>
                  <a:lnTo>
                    <a:pt x="73" y="522"/>
                  </a:lnTo>
                  <a:lnTo>
                    <a:pt x="73" y="528"/>
                  </a:lnTo>
                  <a:lnTo>
                    <a:pt x="71" y="533"/>
                  </a:lnTo>
                  <a:lnTo>
                    <a:pt x="71" y="538"/>
                  </a:lnTo>
                  <a:lnTo>
                    <a:pt x="70" y="542"/>
                  </a:lnTo>
                  <a:lnTo>
                    <a:pt x="70" y="548"/>
                  </a:lnTo>
                  <a:lnTo>
                    <a:pt x="70" y="553"/>
                  </a:lnTo>
                  <a:lnTo>
                    <a:pt x="70" y="558"/>
                  </a:lnTo>
                  <a:lnTo>
                    <a:pt x="70" y="562"/>
                  </a:lnTo>
                  <a:lnTo>
                    <a:pt x="70" y="567"/>
                  </a:lnTo>
                  <a:lnTo>
                    <a:pt x="69" y="573"/>
                  </a:lnTo>
                  <a:lnTo>
                    <a:pt x="69" y="577"/>
                  </a:lnTo>
                  <a:lnTo>
                    <a:pt x="68" y="582"/>
                  </a:lnTo>
                  <a:lnTo>
                    <a:pt x="68" y="587"/>
                  </a:lnTo>
                  <a:lnTo>
                    <a:pt x="68" y="593"/>
                  </a:lnTo>
                  <a:lnTo>
                    <a:pt x="68" y="597"/>
                  </a:lnTo>
                  <a:lnTo>
                    <a:pt x="68" y="602"/>
                  </a:lnTo>
                  <a:lnTo>
                    <a:pt x="68" y="607"/>
                  </a:lnTo>
                  <a:lnTo>
                    <a:pt x="68" y="611"/>
                  </a:lnTo>
                  <a:lnTo>
                    <a:pt x="68" y="617"/>
                  </a:lnTo>
                  <a:lnTo>
                    <a:pt x="68" y="622"/>
                  </a:lnTo>
                  <a:lnTo>
                    <a:pt x="68" y="627"/>
                  </a:lnTo>
                  <a:lnTo>
                    <a:pt x="68" y="633"/>
                  </a:lnTo>
                  <a:lnTo>
                    <a:pt x="68" y="638"/>
                  </a:lnTo>
                  <a:lnTo>
                    <a:pt x="64" y="642"/>
                  </a:lnTo>
                  <a:lnTo>
                    <a:pt x="62" y="645"/>
                  </a:lnTo>
                  <a:lnTo>
                    <a:pt x="58" y="648"/>
                  </a:lnTo>
                  <a:lnTo>
                    <a:pt x="56" y="652"/>
                  </a:lnTo>
                  <a:lnTo>
                    <a:pt x="51" y="650"/>
                  </a:lnTo>
                  <a:lnTo>
                    <a:pt x="46" y="647"/>
                  </a:lnTo>
                  <a:lnTo>
                    <a:pt x="41" y="643"/>
                  </a:lnTo>
                  <a:lnTo>
                    <a:pt x="37" y="641"/>
                  </a:lnTo>
                  <a:lnTo>
                    <a:pt x="33" y="638"/>
                  </a:lnTo>
                  <a:lnTo>
                    <a:pt x="28" y="636"/>
                  </a:lnTo>
                  <a:lnTo>
                    <a:pt x="23" y="633"/>
                  </a:lnTo>
                  <a:lnTo>
                    <a:pt x="17" y="630"/>
                  </a:lnTo>
                  <a:lnTo>
                    <a:pt x="14" y="628"/>
                  </a:lnTo>
                  <a:lnTo>
                    <a:pt x="10" y="626"/>
                  </a:lnTo>
                  <a:lnTo>
                    <a:pt x="3" y="621"/>
                  </a:lnTo>
                  <a:lnTo>
                    <a:pt x="1" y="620"/>
                  </a:lnTo>
                  <a:lnTo>
                    <a:pt x="0" y="614"/>
                  </a:lnTo>
                  <a:lnTo>
                    <a:pt x="0" y="607"/>
                  </a:lnTo>
                  <a:lnTo>
                    <a:pt x="0" y="600"/>
                  </a:lnTo>
                  <a:lnTo>
                    <a:pt x="0" y="594"/>
                  </a:lnTo>
                  <a:lnTo>
                    <a:pt x="0" y="587"/>
                  </a:lnTo>
                  <a:lnTo>
                    <a:pt x="1" y="581"/>
                  </a:lnTo>
                  <a:lnTo>
                    <a:pt x="1" y="575"/>
                  </a:lnTo>
                  <a:lnTo>
                    <a:pt x="2" y="569"/>
                  </a:lnTo>
                  <a:lnTo>
                    <a:pt x="2" y="562"/>
                  </a:lnTo>
                  <a:lnTo>
                    <a:pt x="2" y="555"/>
                  </a:lnTo>
                  <a:lnTo>
                    <a:pt x="3" y="549"/>
                  </a:lnTo>
                  <a:lnTo>
                    <a:pt x="5" y="543"/>
                  </a:lnTo>
                  <a:lnTo>
                    <a:pt x="6" y="538"/>
                  </a:lnTo>
                  <a:lnTo>
                    <a:pt x="7" y="532"/>
                  </a:lnTo>
                  <a:lnTo>
                    <a:pt x="8" y="526"/>
                  </a:lnTo>
                  <a:lnTo>
                    <a:pt x="9" y="520"/>
                  </a:lnTo>
                  <a:lnTo>
                    <a:pt x="10" y="513"/>
                  </a:lnTo>
                  <a:lnTo>
                    <a:pt x="12" y="507"/>
                  </a:lnTo>
                  <a:lnTo>
                    <a:pt x="13" y="501"/>
                  </a:lnTo>
                  <a:lnTo>
                    <a:pt x="14" y="495"/>
                  </a:lnTo>
                  <a:lnTo>
                    <a:pt x="15" y="490"/>
                  </a:lnTo>
                  <a:lnTo>
                    <a:pt x="16" y="484"/>
                  </a:lnTo>
                  <a:lnTo>
                    <a:pt x="17" y="478"/>
                  </a:lnTo>
                  <a:lnTo>
                    <a:pt x="20" y="472"/>
                  </a:lnTo>
                  <a:lnTo>
                    <a:pt x="22" y="466"/>
                  </a:lnTo>
                  <a:lnTo>
                    <a:pt x="23" y="460"/>
                  </a:lnTo>
                  <a:lnTo>
                    <a:pt x="25" y="454"/>
                  </a:lnTo>
                  <a:lnTo>
                    <a:pt x="27" y="449"/>
                  </a:lnTo>
                  <a:lnTo>
                    <a:pt x="28" y="443"/>
                  </a:lnTo>
                  <a:lnTo>
                    <a:pt x="30" y="438"/>
                  </a:lnTo>
                  <a:lnTo>
                    <a:pt x="32" y="432"/>
                  </a:lnTo>
                  <a:lnTo>
                    <a:pt x="34" y="426"/>
                  </a:lnTo>
                  <a:lnTo>
                    <a:pt x="35" y="420"/>
                  </a:lnTo>
                  <a:lnTo>
                    <a:pt x="37" y="415"/>
                  </a:lnTo>
                  <a:lnTo>
                    <a:pt x="37" y="409"/>
                  </a:lnTo>
                  <a:lnTo>
                    <a:pt x="40" y="403"/>
                  </a:lnTo>
                  <a:lnTo>
                    <a:pt x="41" y="397"/>
                  </a:lnTo>
                  <a:lnTo>
                    <a:pt x="43" y="391"/>
                  </a:lnTo>
                  <a:lnTo>
                    <a:pt x="43" y="385"/>
                  </a:lnTo>
                  <a:lnTo>
                    <a:pt x="46" y="379"/>
                  </a:lnTo>
                  <a:lnTo>
                    <a:pt x="47" y="374"/>
                  </a:lnTo>
                  <a:lnTo>
                    <a:pt x="48" y="368"/>
                  </a:lnTo>
                  <a:lnTo>
                    <a:pt x="49" y="362"/>
                  </a:lnTo>
                  <a:lnTo>
                    <a:pt x="51" y="356"/>
                  </a:lnTo>
                  <a:lnTo>
                    <a:pt x="51" y="350"/>
                  </a:lnTo>
                  <a:lnTo>
                    <a:pt x="53" y="344"/>
                  </a:lnTo>
                  <a:lnTo>
                    <a:pt x="55" y="338"/>
                  </a:lnTo>
                  <a:lnTo>
                    <a:pt x="56" y="334"/>
                  </a:lnTo>
                  <a:lnTo>
                    <a:pt x="56" y="327"/>
                  </a:lnTo>
                  <a:lnTo>
                    <a:pt x="57" y="321"/>
                  </a:lnTo>
                  <a:lnTo>
                    <a:pt x="58" y="315"/>
                  </a:lnTo>
                  <a:lnTo>
                    <a:pt x="58" y="309"/>
                  </a:lnTo>
                  <a:lnTo>
                    <a:pt x="58" y="302"/>
                  </a:lnTo>
                  <a:lnTo>
                    <a:pt x="60" y="296"/>
                  </a:lnTo>
                  <a:lnTo>
                    <a:pt x="61" y="290"/>
                  </a:lnTo>
                  <a:lnTo>
                    <a:pt x="61" y="285"/>
                  </a:lnTo>
                  <a:lnTo>
                    <a:pt x="61" y="279"/>
                  </a:lnTo>
                  <a:lnTo>
                    <a:pt x="61" y="273"/>
                  </a:lnTo>
                  <a:lnTo>
                    <a:pt x="61" y="266"/>
                  </a:lnTo>
                  <a:lnTo>
                    <a:pt x="62" y="260"/>
                  </a:lnTo>
                  <a:lnTo>
                    <a:pt x="61" y="254"/>
                  </a:lnTo>
                  <a:lnTo>
                    <a:pt x="61" y="248"/>
                  </a:lnTo>
                  <a:lnTo>
                    <a:pt x="61" y="241"/>
                  </a:lnTo>
                  <a:lnTo>
                    <a:pt x="61" y="235"/>
                  </a:lnTo>
                  <a:lnTo>
                    <a:pt x="56" y="233"/>
                  </a:lnTo>
                  <a:lnTo>
                    <a:pt x="53" y="230"/>
                  </a:lnTo>
                  <a:lnTo>
                    <a:pt x="49" y="227"/>
                  </a:lnTo>
                  <a:lnTo>
                    <a:pt x="47" y="224"/>
                  </a:lnTo>
                  <a:lnTo>
                    <a:pt x="43" y="217"/>
                  </a:lnTo>
                  <a:lnTo>
                    <a:pt x="41" y="210"/>
                  </a:lnTo>
                  <a:lnTo>
                    <a:pt x="41" y="201"/>
                  </a:lnTo>
                  <a:lnTo>
                    <a:pt x="41" y="194"/>
                  </a:lnTo>
                  <a:lnTo>
                    <a:pt x="43" y="186"/>
                  </a:lnTo>
                  <a:lnTo>
                    <a:pt x="47" y="180"/>
                  </a:lnTo>
                  <a:lnTo>
                    <a:pt x="51" y="172"/>
                  </a:lnTo>
                  <a:lnTo>
                    <a:pt x="55" y="166"/>
                  </a:lnTo>
                  <a:lnTo>
                    <a:pt x="61" y="160"/>
                  </a:lnTo>
                  <a:lnTo>
                    <a:pt x="67" y="157"/>
                  </a:lnTo>
                  <a:lnTo>
                    <a:pt x="73" y="153"/>
                  </a:lnTo>
                  <a:lnTo>
                    <a:pt x="80" y="152"/>
                  </a:lnTo>
                  <a:lnTo>
                    <a:pt x="85" y="152"/>
                  </a:lnTo>
                  <a:lnTo>
                    <a:pt x="94" y="156"/>
                  </a:lnTo>
                  <a:lnTo>
                    <a:pt x="92" y="150"/>
                  </a:lnTo>
                  <a:lnTo>
                    <a:pt x="92" y="145"/>
                  </a:lnTo>
                  <a:lnTo>
                    <a:pt x="91" y="139"/>
                  </a:lnTo>
                  <a:lnTo>
                    <a:pt x="91" y="136"/>
                  </a:lnTo>
                  <a:lnTo>
                    <a:pt x="90" y="130"/>
                  </a:lnTo>
                  <a:lnTo>
                    <a:pt x="90" y="125"/>
                  </a:lnTo>
                  <a:lnTo>
                    <a:pt x="89" y="121"/>
                  </a:lnTo>
                  <a:lnTo>
                    <a:pt x="88" y="116"/>
                  </a:lnTo>
                  <a:lnTo>
                    <a:pt x="87" y="110"/>
                  </a:lnTo>
                  <a:lnTo>
                    <a:pt x="85" y="105"/>
                  </a:lnTo>
                  <a:lnTo>
                    <a:pt x="84" y="99"/>
                  </a:lnTo>
                  <a:lnTo>
                    <a:pt x="83" y="95"/>
                  </a:lnTo>
                  <a:lnTo>
                    <a:pt x="82" y="90"/>
                  </a:lnTo>
                  <a:lnTo>
                    <a:pt x="81" y="85"/>
                  </a:lnTo>
                  <a:lnTo>
                    <a:pt x="80" y="80"/>
                  </a:lnTo>
                  <a:lnTo>
                    <a:pt x="80" y="75"/>
                  </a:lnTo>
                  <a:lnTo>
                    <a:pt x="78" y="69"/>
                  </a:lnTo>
                  <a:lnTo>
                    <a:pt x="77" y="64"/>
                  </a:lnTo>
                  <a:lnTo>
                    <a:pt x="76" y="58"/>
                  </a:lnTo>
                  <a:lnTo>
                    <a:pt x="76" y="55"/>
                  </a:lnTo>
                  <a:lnTo>
                    <a:pt x="75" y="49"/>
                  </a:lnTo>
                  <a:lnTo>
                    <a:pt x="75" y="44"/>
                  </a:lnTo>
                  <a:lnTo>
                    <a:pt x="75" y="39"/>
                  </a:lnTo>
                  <a:lnTo>
                    <a:pt x="75" y="35"/>
                  </a:lnTo>
                  <a:lnTo>
                    <a:pt x="75" y="29"/>
                  </a:lnTo>
                  <a:lnTo>
                    <a:pt x="75" y="26"/>
                  </a:lnTo>
                  <a:lnTo>
                    <a:pt x="76" y="21"/>
                  </a:lnTo>
                  <a:lnTo>
                    <a:pt x="78" y="16"/>
                  </a:lnTo>
                  <a:lnTo>
                    <a:pt x="78" y="12"/>
                  </a:lnTo>
                  <a:lnTo>
                    <a:pt x="81" y="8"/>
                  </a:lnTo>
                  <a:lnTo>
                    <a:pt x="83" y="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0" name="Freeform 40"/>
            <p:cNvSpPr>
              <a:spLocks/>
            </p:cNvSpPr>
            <p:nvPr/>
          </p:nvSpPr>
          <p:spPr bwMode="auto">
            <a:xfrm>
              <a:off x="4451" y="1935"/>
              <a:ext cx="168" cy="210"/>
            </a:xfrm>
            <a:custGeom>
              <a:avLst/>
              <a:gdLst>
                <a:gd name="T0" fmla="*/ 162 w 168"/>
                <a:gd name="T1" fmla="*/ 8 h 210"/>
                <a:gd name="T2" fmla="*/ 167 w 168"/>
                <a:gd name="T3" fmla="*/ 22 h 210"/>
                <a:gd name="T4" fmla="*/ 167 w 168"/>
                <a:gd name="T5" fmla="*/ 35 h 210"/>
                <a:gd name="T6" fmla="*/ 161 w 168"/>
                <a:gd name="T7" fmla="*/ 48 h 210"/>
                <a:gd name="T8" fmla="*/ 153 w 168"/>
                <a:gd name="T9" fmla="*/ 62 h 210"/>
                <a:gd name="T10" fmla="*/ 141 w 168"/>
                <a:gd name="T11" fmla="*/ 76 h 210"/>
                <a:gd name="T12" fmla="*/ 127 w 168"/>
                <a:gd name="T13" fmla="*/ 89 h 210"/>
                <a:gd name="T14" fmla="*/ 113 w 168"/>
                <a:gd name="T15" fmla="*/ 101 h 210"/>
                <a:gd name="T16" fmla="*/ 97 w 168"/>
                <a:gd name="T17" fmla="*/ 113 h 210"/>
                <a:gd name="T18" fmla="*/ 85 w 168"/>
                <a:gd name="T19" fmla="*/ 122 h 210"/>
                <a:gd name="T20" fmla="*/ 73 w 168"/>
                <a:gd name="T21" fmla="*/ 132 h 210"/>
                <a:gd name="T22" fmla="*/ 55 w 168"/>
                <a:gd name="T23" fmla="*/ 138 h 210"/>
                <a:gd name="T24" fmla="*/ 40 w 168"/>
                <a:gd name="T25" fmla="*/ 148 h 210"/>
                <a:gd name="T26" fmla="*/ 32 w 168"/>
                <a:gd name="T27" fmla="*/ 159 h 210"/>
                <a:gd name="T28" fmla="*/ 40 w 168"/>
                <a:gd name="T29" fmla="*/ 170 h 210"/>
                <a:gd name="T30" fmla="*/ 56 w 168"/>
                <a:gd name="T31" fmla="*/ 178 h 210"/>
                <a:gd name="T32" fmla="*/ 69 w 168"/>
                <a:gd name="T33" fmla="*/ 180 h 210"/>
                <a:gd name="T34" fmla="*/ 82 w 168"/>
                <a:gd name="T35" fmla="*/ 178 h 210"/>
                <a:gd name="T36" fmla="*/ 96 w 168"/>
                <a:gd name="T37" fmla="*/ 176 h 210"/>
                <a:gd name="T38" fmla="*/ 109 w 168"/>
                <a:gd name="T39" fmla="*/ 173 h 210"/>
                <a:gd name="T40" fmla="*/ 123 w 168"/>
                <a:gd name="T41" fmla="*/ 172 h 210"/>
                <a:gd name="T42" fmla="*/ 136 w 168"/>
                <a:gd name="T43" fmla="*/ 172 h 210"/>
                <a:gd name="T44" fmla="*/ 148 w 168"/>
                <a:gd name="T45" fmla="*/ 177 h 210"/>
                <a:gd name="T46" fmla="*/ 154 w 168"/>
                <a:gd name="T47" fmla="*/ 186 h 210"/>
                <a:gd name="T48" fmla="*/ 149 w 168"/>
                <a:gd name="T49" fmla="*/ 199 h 210"/>
                <a:gd name="T50" fmla="*/ 131 w 168"/>
                <a:gd name="T51" fmla="*/ 202 h 210"/>
                <a:gd name="T52" fmla="*/ 113 w 168"/>
                <a:gd name="T53" fmla="*/ 205 h 210"/>
                <a:gd name="T54" fmla="*/ 94 w 168"/>
                <a:gd name="T55" fmla="*/ 207 h 210"/>
                <a:gd name="T56" fmla="*/ 75 w 168"/>
                <a:gd name="T57" fmla="*/ 210 h 210"/>
                <a:gd name="T58" fmla="*/ 55 w 168"/>
                <a:gd name="T59" fmla="*/ 209 h 210"/>
                <a:gd name="T60" fmla="*/ 39 w 168"/>
                <a:gd name="T61" fmla="*/ 206 h 210"/>
                <a:gd name="T62" fmla="*/ 24 w 168"/>
                <a:gd name="T63" fmla="*/ 200 h 210"/>
                <a:gd name="T64" fmla="*/ 13 w 168"/>
                <a:gd name="T65" fmla="*/ 191 h 210"/>
                <a:gd name="T66" fmla="*/ 4 w 168"/>
                <a:gd name="T67" fmla="*/ 176 h 210"/>
                <a:gd name="T68" fmla="*/ 1 w 168"/>
                <a:gd name="T69" fmla="*/ 157 h 210"/>
                <a:gd name="T70" fmla="*/ 7 w 168"/>
                <a:gd name="T71" fmla="*/ 138 h 210"/>
                <a:gd name="T72" fmla="*/ 25 w 168"/>
                <a:gd name="T73" fmla="*/ 128 h 210"/>
                <a:gd name="T74" fmla="*/ 41 w 168"/>
                <a:gd name="T75" fmla="*/ 117 h 210"/>
                <a:gd name="T76" fmla="*/ 58 w 168"/>
                <a:gd name="T77" fmla="*/ 107 h 210"/>
                <a:gd name="T78" fmla="*/ 74 w 168"/>
                <a:gd name="T79" fmla="*/ 94 h 210"/>
                <a:gd name="T80" fmla="*/ 90 w 168"/>
                <a:gd name="T81" fmla="*/ 82 h 210"/>
                <a:gd name="T82" fmla="*/ 106 w 168"/>
                <a:gd name="T83" fmla="*/ 68 h 210"/>
                <a:gd name="T84" fmla="*/ 120 w 168"/>
                <a:gd name="T85" fmla="*/ 54 h 210"/>
                <a:gd name="T86" fmla="*/ 131 w 168"/>
                <a:gd name="T87" fmla="*/ 39 h 210"/>
                <a:gd name="T88" fmla="*/ 143 w 168"/>
                <a:gd name="T89" fmla="*/ 23 h 210"/>
                <a:gd name="T90" fmla="*/ 153 w 168"/>
                <a:gd name="T91" fmla="*/ 6 h 2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8" h="210">
                  <a:moveTo>
                    <a:pt x="156" y="0"/>
                  </a:moveTo>
                  <a:lnTo>
                    <a:pt x="160" y="4"/>
                  </a:lnTo>
                  <a:lnTo>
                    <a:pt x="162" y="8"/>
                  </a:lnTo>
                  <a:lnTo>
                    <a:pt x="164" y="13"/>
                  </a:lnTo>
                  <a:lnTo>
                    <a:pt x="167" y="18"/>
                  </a:lnTo>
                  <a:lnTo>
                    <a:pt x="167" y="22"/>
                  </a:lnTo>
                  <a:lnTo>
                    <a:pt x="168" y="26"/>
                  </a:lnTo>
                  <a:lnTo>
                    <a:pt x="167" y="31"/>
                  </a:lnTo>
                  <a:lnTo>
                    <a:pt x="167" y="35"/>
                  </a:lnTo>
                  <a:lnTo>
                    <a:pt x="164" y="39"/>
                  </a:lnTo>
                  <a:lnTo>
                    <a:pt x="163" y="43"/>
                  </a:lnTo>
                  <a:lnTo>
                    <a:pt x="161" y="48"/>
                  </a:lnTo>
                  <a:lnTo>
                    <a:pt x="158" y="53"/>
                  </a:lnTo>
                  <a:lnTo>
                    <a:pt x="155" y="57"/>
                  </a:lnTo>
                  <a:lnTo>
                    <a:pt x="153" y="62"/>
                  </a:lnTo>
                  <a:lnTo>
                    <a:pt x="148" y="67"/>
                  </a:lnTo>
                  <a:lnTo>
                    <a:pt x="145" y="72"/>
                  </a:lnTo>
                  <a:lnTo>
                    <a:pt x="141" y="76"/>
                  </a:lnTo>
                  <a:lnTo>
                    <a:pt x="136" y="80"/>
                  </a:lnTo>
                  <a:lnTo>
                    <a:pt x="131" y="84"/>
                  </a:lnTo>
                  <a:lnTo>
                    <a:pt x="127" y="89"/>
                  </a:lnTo>
                  <a:lnTo>
                    <a:pt x="122" y="93"/>
                  </a:lnTo>
                  <a:lnTo>
                    <a:pt x="117" y="97"/>
                  </a:lnTo>
                  <a:lnTo>
                    <a:pt x="113" y="101"/>
                  </a:lnTo>
                  <a:lnTo>
                    <a:pt x="108" y="104"/>
                  </a:lnTo>
                  <a:lnTo>
                    <a:pt x="103" y="108"/>
                  </a:lnTo>
                  <a:lnTo>
                    <a:pt x="97" y="113"/>
                  </a:lnTo>
                  <a:lnTo>
                    <a:pt x="94" y="115"/>
                  </a:lnTo>
                  <a:lnTo>
                    <a:pt x="89" y="120"/>
                  </a:lnTo>
                  <a:lnTo>
                    <a:pt x="85" y="122"/>
                  </a:lnTo>
                  <a:lnTo>
                    <a:pt x="81" y="125"/>
                  </a:lnTo>
                  <a:lnTo>
                    <a:pt x="76" y="128"/>
                  </a:lnTo>
                  <a:lnTo>
                    <a:pt x="73" y="132"/>
                  </a:lnTo>
                  <a:lnTo>
                    <a:pt x="67" y="134"/>
                  </a:lnTo>
                  <a:lnTo>
                    <a:pt x="61" y="136"/>
                  </a:lnTo>
                  <a:lnTo>
                    <a:pt x="55" y="138"/>
                  </a:lnTo>
                  <a:lnTo>
                    <a:pt x="51" y="142"/>
                  </a:lnTo>
                  <a:lnTo>
                    <a:pt x="45" y="144"/>
                  </a:lnTo>
                  <a:lnTo>
                    <a:pt x="40" y="148"/>
                  </a:lnTo>
                  <a:lnTo>
                    <a:pt x="34" y="151"/>
                  </a:lnTo>
                  <a:lnTo>
                    <a:pt x="31" y="156"/>
                  </a:lnTo>
                  <a:lnTo>
                    <a:pt x="32" y="159"/>
                  </a:lnTo>
                  <a:lnTo>
                    <a:pt x="34" y="164"/>
                  </a:lnTo>
                  <a:lnTo>
                    <a:pt x="37" y="166"/>
                  </a:lnTo>
                  <a:lnTo>
                    <a:pt x="40" y="170"/>
                  </a:lnTo>
                  <a:lnTo>
                    <a:pt x="46" y="175"/>
                  </a:lnTo>
                  <a:lnTo>
                    <a:pt x="54" y="178"/>
                  </a:lnTo>
                  <a:lnTo>
                    <a:pt x="56" y="178"/>
                  </a:lnTo>
                  <a:lnTo>
                    <a:pt x="60" y="179"/>
                  </a:lnTo>
                  <a:lnTo>
                    <a:pt x="65" y="179"/>
                  </a:lnTo>
                  <a:lnTo>
                    <a:pt x="69" y="180"/>
                  </a:lnTo>
                  <a:lnTo>
                    <a:pt x="73" y="179"/>
                  </a:lnTo>
                  <a:lnTo>
                    <a:pt x="78" y="179"/>
                  </a:lnTo>
                  <a:lnTo>
                    <a:pt x="82" y="178"/>
                  </a:lnTo>
                  <a:lnTo>
                    <a:pt x="87" y="178"/>
                  </a:lnTo>
                  <a:lnTo>
                    <a:pt x="92" y="177"/>
                  </a:lnTo>
                  <a:lnTo>
                    <a:pt x="96" y="176"/>
                  </a:lnTo>
                  <a:lnTo>
                    <a:pt x="100" y="175"/>
                  </a:lnTo>
                  <a:lnTo>
                    <a:pt x="105" y="175"/>
                  </a:lnTo>
                  <a:lnTo>
                    <a:pt x="109" y="173"/>
                  </a:lnTo>
                  <a:lnTo>
                    <a:pt x="114" y="172"/>
                  </a:lnTo>
                  <a:lnTo>
                    <a:pt x="119" y="172"/>
                  </a:lnTo>
                  <a:lnTo>
                    <a:pt x="123" y="172"/>
                  </a:lnTo>
                  <a:lnTo>
                    <a:pt x="127" y="172"/>
                  </a:lnTo>
                  <a:lnTo>
                    <a:pt x="131" y="172"/>
                  </a:lnTo>
                  <a:lnTo>
                    <a:pt x="136" y="172"/>
                  </a:lnTo>
                  <a:lnTo>
                    <a:pt x="141" y="175"/>
                  </a:lnTo>
                  <a:lnTo>
                    <a:pt x="144" y="175"/>
                  </a:lnTo>
                  <a:lnTo>
                    <a:pt x="148" y="177"/>
                  </a:lnTo>
                  <a:lnTo>
                    <a:pt x="153" y="179"/>
                  </a:lnTo>
                  <a:lnTo>
                    <a:pt x="156" y="182"/>
                  </a:lnTo>
                  <a:lnTo>
                    <a:pt x="154" y="186"/>
                  </a:lnTo>
                  <a:lnTo>
                    <a:pt x="153" y="190"/>
                  </a:lnTo>
                  <a:lnTo>
                    <a:pt x="150" y="195"/>
                  </a:lnTo>
                  <a:lnTo>
                    <a:pt x="149" y="199"/>
                  </a:lnTo>
                  <a:lnTo>
                    <a:pt x="143" y="199"/>
                  </a:lnTo>
                  <a:lnTo>
                    <a:pt x="137" y="202"/>
                  </a:lnTo>
                  <a:lnTo>
                    <a:pt x="131" y="202"/>
                  </a:lnTo>
                  <a:lnTo>
                    <a:pt x="126" y="204"/>
                  </a:lnTo>
                  <a:lnTo>
                    <a:pt x="120" y="204"/>
                  </a:lnTo>
                  <a:lnTo>
                    <a:pt x="113" y="205"/>
                  </a:lnTo>
                  <a:lnTo>
                    <a:pt x="106" y="206"/>
                  </a:lnTo>
                  <a:lnTo>
                    <a:pt x="100" y="207"/>
                  </a:lnTo>
                  <a:lnTo>
                    <a:pt x="94" y="207"/>
                  </a:lnTo>
                  <a:lnTo>
                    <a:pt x="87" y="209"/>
                  </a:lnTo>
                  <a:lnTo>
                    <a:pt x="81" y="209"/>
                  </a:lnTo>
                  <a:lnTo>
                    <a:pt x="75" y="210"/>
                  </a:lnTo>
                  <a:lnTo>
                    <a:pt x="68" y="209"/>
                  </a:lnTo>
                  <a:lnTo>
                    <a:pt x="61" y="209"/>
                  </a:lnTo>
                  <a:lnTo>
                    <a:pt x="55" y="209"/>
                  </a:lnTo>
                  <a:lnTo>
                    <a:pt x="51" y="209"/>
                  </a:lnTo>
                  <a:lnTo>
                    <a:pt x="45" y="207"/>
                  </a:lnTo>
                  <a:lnTo>
                    <a:pt x="39" y="206"/>
                  </a:lnTo>
                  <a:lnTo>
                    <a:pt x="33" y="205"/>
                  </a:lnTo>
                  <a:lnTo>
                    <a:pt x="28" y="204"/>
                  </a:lnTo>
                  <a:lnTo>
                    <a:pt x="24" y="200"/>
                  </a:lnTo>
                  <a:lnTo>
                    <a:pt x="19" y="198"/>
                  </a:lnTo>
                  <a:lnTo>
                    <a:pt x="16" y="193"/>
                  </a:lnTo>
                  <a:lnTo>
                    <a:pt x="13" y="191"/>
                  </a:lnTo>
                  <a:lnTo>
                    <a:pt x="10" y="186"/>
                  </a:lnTo>
                  <a:lnTo>
                    <a:pt x="6" y="182"/>
                  </a:lnTo>
                  <a:lnTo>
                    <a:pt x="4" y="176"/>
                  </a:lnTo>
                  <a:lnTo>
                    <a:pt x="3" y="170"/>
                  </a:lnTo>
                  <a:lnTo>
                    <a:pt x="1" y="164"/>
                  </a:lnTo>
                  <a:lnTo>
                    <a:pt x="1" y="157"/>
                  </a:lnTo>
                  <a:lnTo>
                    <a:pt x="0" y="149"/>
                  </a:lnTo>
                  <a:lnTo>
                    <a:pt x="1" y="142"/>
                  </a:lnTo>
                  <a:lnTo>
                    <a:pt x="7" y="138"/>
                  </a:lnTo>
                  <a:lnTo>
                    <a:pt x="13" y="135"/>
                  </a:lnTo>
                  <a:lnTo>
                    <a:pt x="19" y="131"/>
                  </a:lnTo>
                  <a:lnTo>
                    <a:pt x="25" y="128"/>
                  </a:lnTo>
                  <a:lnTo>
                    <a:pt x="30" y="124"/>
                  </a:lnTo>
                  <a:lnTo>
                    <a:pt x="35" y="121"/>
                  </a:lnTo>
                  <a:lnTo>
                    <a:pt x="41" y="117"/>
                  </a:lnTo>
                  <a:lnTo>
                    <a:pt x="47" y="115"/>
                  </a:lnTo>
                  <a:lnTo>
                    <a:pt x="52" y="110"/>
                  </a:lnTo>
                  <a:lnTo>
                    <a:pt x="58" y="107"/>
                  </a:lnTo>
                  <a:lnTo>
                    <a:pt x="64" y="102"/>
                  </a:lnTo>
                  <a:lnTo>
                    <a:pt x="69" y="98"/>
                  </a:lnTo>
                  <a:lnTo>
                    <a:pt x="74" y="94"/>
                  </a:lnTo>
                  <a:lnTo>
                    <a:pt x="80" y="90"/>
                  </a:lnTo>
                  <a:lnTo>
                    <a:pt x="85" y="86"/>
                  </a:lnTo>
                  <a:lnTo>
                    <a:pt x="90" y="82"/>
                  </a:lnTo>
                  <a:lnTo>
                    <a:pt x="95" y="77"/>
                  </a:lnTo>
                  <a:lnTo>
                    <a:pt x="100" y="73"/>
                  </a:lnTo>
                  <a:lnTo>
                    <a:pt x="106" y="68"/>
                  </a:lnTo>
                  <a:lnTo>
                    <a:pt x="110" y="64"/>
                  </a:lnTo>
                  <a:lnTo>
                    <a:pt x="115" y="59"/>
                  </a:lnTo>
                  <a:lnTo>
                    <a:pt x="120" y="54"/>
                  </a:lnTo>
                  <a:lnTo>
                    <a:pt x="123" y="49"/>
                  </a:lnTo>
                  <a:lnTo>
                    <a:pt x="128" y="45"/>
                  </a:lnTo>
                  <a:lnTo>
                    <a:pt x="131" y="39"/>
                  </a:lnTo>
                  <a:lnTo>
                    <a:pt x="136" y="33"/>
                  </a:lnTo>
                  <a:lnTo>
                    <a:pt x="140" y="28"/>
                  </a:lnTo>
                  <a:lnTo>
                    <a:pt x="143" y="23"/>
                  </a:lnTo>
                  <a:lnTo>
                    <a:pt x="147" y="18"/>
                  </a:lnTo>
                  <a:lnTo>
                    <a:pt x="150" y="12"/>
                  </a:lnTo>
                  <a:lnTo>
                    <a:pt x="153" y="6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BD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1" name="Freeform 41"/>
            <p:cNvSpPr>
              <a:spLocks/>
            </p:cNvSpPr>
            <p:nvPr/>
          </p:nvSpPr>
          <p:spPr bwMode="auto">
            <a:xfrm>
              <a:off x="3890" y="2794"/>
              <a:ext cx="201" cy="276"/>
            </a:xfrm>
            <a:custGeom>
              <a:avLst/>
              <a:gdLst>
                <a:gd name="T0" fmla="*/ 20 w 201"/>
                <a:gd name="T1" fmla="*/ 274 h 276"/>
                <a:gd name="T2" fmla="*/ 28 w 201"/>
                <a:gd name="T3" fmla="*/ 269 h 276"/>
                <a:gd name="T4" fmla="*/ 37 w 201"/>
                <a:gd name="T5" fmla="*/ 265 h 276"/>
                <a:gd name="T6" fmla="*/ 45 w 201"/>
                <a:gd name="T7" fmla="*/ 261 h 276"/>
                <a:gd name="T8" fmla="*/ 57 w 201"/>
                <a:gd name="T9" fmla="*/ 253 h 276"/>
                <a:gd name="T10" fmla="*/ 72 w 201"/>
                <a:gd name="T11" fmla="*/ 241 h 276"/>
                <a:gd name="T12" fmla="*/ 86 w 201"/>
                <a:gd name="T13" fmla="*/ 229 h 276"/>
                <a:gd name="T14" fmla="*/ 100 w 201"/>
                <a:gd name="T15" fmla="*/ 217 h 276"/>
                <a:gd name="T16" fmla="*/ 113 w 201"/>
                <a:gd name="T17" fmla="*/ 202 h 276"/>
                <a:gd name="T18" fmla="*/ 126 w 201"/>
                <a:gd name="T19" fmla="*/ 187 h 276"/>
                <a:gd name="T20" fmla="*/ 135 w 201"/>
                <a:gd name="T21" fmla="*/ 174 h 276"/>
                <a:gd name="T22" fmla="*/ 140 w 201"/>
                <a:gd name="T23" fmla="*/ 166 h 276"/>
                <a:gd name="T24" fmla="*/ 144 w 201"/>
                <a:gd name="T25" fmla="*/ 157 h 276"/>
                <a:gd name="T26" fmla="*/ 150 w 201"/>
                <a:gd name="T27" fmla="*/ 149 h 276"/>
                <a:gd name="T28" fmla="*/ 156 w 201"/>
                <a:gd name="T29" fmla="*/ 139 h 276"/>
                <a:gd name="T30" fmla="*/ 161 w 201"/>
                <a:gd name="T31" fmla="*/ 129 h 276"/>
                <a:gd name="T32" fmla="*/ 167 w 201"/>
                <a:gd name="T33" fmla="*/ 119 h 276"/>
                <a:gd name="T34" fmla="*/ 170 w 201"/>
                <a:gd name="T35" fmla="*/ 110 h 276"/>
                <a:gd name="T36" fmla="*/ 175 w 201"/>
                <a:gd name="T37" fmla="*/ 99 h 276"/>
                <a:gd name="T38" fmla="*/ 178 w 201"/>
                <a:gd name="T39" fmla="*/ 89 h 276"/>
                <a:gd name="T40" fmla="*/ 182 w 201"/>
                <a:gd name="T41" fmla="*/ 77 h 276"/>
                <a:gd name="T42" fmla="*/ 185 w 201"/>
                <a:gd name="T43" fmla="*/ 68 h 276"/>
                <a:gd name="T44" fmla="*/ 189 w 201"/>
                <a:gd name="T45" fmla="*/ 56 h 276"/>
                <a:gd name="T46" fmla="*/ 192 w 201"/>
                <a:gd name="T47" fmla="*/ 44 h 276"/>
                <a:gd name="T48" fmla="*/ 196 w 201"/>
                <a:gd name="T49" fmla="*/ 33 h 276"/>
                <a:gd name="T50" fmla="*/ 198 w 201"/>
                <a:gd name="T51" fmla="*/ 21 h 276"/>
                <a:gd name="T52" fmla="*/ 201 w 201"/>
                <a:gd name="T53" fmla="*/ 13 h 276"/>
                <a:gd name="T54" fmla="*/ 198 w 201"/>
                <a:gd name="T55" fmla="*/ 6 h 276"/>
                <a:gd name="T56" fmla="*/ 195 w 201"/>
                <a:gd name="T57" fmla="*/ 0 h 276"/>
                <a:gd name="T58" fmla="*/ 189 w 201"/>
                <a:gd name="T59" fmla="*/ 12 h 276"/>
                <a:gd name="T60" fmla="*/ 185 w 201"/>
                <a:gd name="T61" fmla="*/ 23 h 276"/>
                <a:gd name="T62" fmla="*/ 183 w 201"/>
                <a:gd name="T63" fmla="*/ 35 h 276"/>
                <a:gd name="T64" fmla="*/ 180 w 201"/>
                <a:gd name="T65" fmla="*/ 47 h 276"/>
                <a:gd name="T66" fmla="*/ 176 w 201"/>
                <a:gd name="T67" fmla="*/ 58 h 276"/>
                <a:gd name="T68" fmla="*/ 171 w 201"/>
                <a:gd name="T69" fmla="*/ 69 h 276"/>
                <a:gd name="T70" fmla="*/ 168 w 201"/>
                <a:gd name="T71" fmla="*/ 79 h 276"/>
                <a:gd name="T72" fmla="*/ 163 w 201"/>
                <a:gd name="T73" fmla="*/ 91 h 276"/>
                <a:gd name="T74" fmla="*/ 158 w 201"/>
                <a:gd name="T75" fmla="*/ 102 h 276"/>
                <a:gd name="T76" fmla="*/ 154 w 201"/>
                <a:gd name="T77" fmla="*/ 112 h 276"/>
                <a:gd name="T78" fmla="*/ 148 w 201"/>
                <a:gd name="T79" fmla="*/ 122 h 276"/>
                <a:gd name="T80" fmla="*/ 143 w 201"/>
                <a:gd name="T81" fmla="*/ 131 h 276"/>
                <a:gd name="T82" fmla="*/ 139 w 201"/>
                <a:gd name="T83" fmla="*/ 142 h 276"/>
                <a:gd name="T84" fmla="*/ 133 w 201"/>
                <a:gd name="T85" fmla="*/ 151 h 276"/>
                <a:gd name="T86" fmla="*/ 127 w 201"/>
                <a:gd name="T87" fmla="*/ 160 h 276"/>
                <a:gd name="T88" fmla="*/ 121 w 201"/>
                <a:gd name="T89" fmla="*/ 168 h 276"/>
                <a:gd name="T90" fmla="*/ 115 w 201"/>
                <a:gd name="T91" fmla="*/ 178 h 276"/>
                <a:gd name="T92" fmla="*/ 102 w 201"/>
                <a:gd name="T93" fmla="*/ 193 h 276"/>
                <a:gd name="T94" fmla="*/ 89 w 201"/>
                <a:gd name="T95" fmla="*/ 208 h 276"/>
                <a:gd name="T96" fmla="*/ 75 w 201"/>
                <a:gd name="T97" fmla="*/ 222 h 276"/>
                <a:gd name="T98" fmla="*/ 61 w 201"/>
                <a:gd name="T99" fmla="*/ 235 h 276"/>
                <a:gd name="T100" fmla="*/ 46 w 201"/>
                <a:gd name="T101" fmla="*/ 247 h 276"/>
                <a:gd name="T102" fmla="*/ 31 w 201"/>
                <a:gd name="T103" fmla="*/ 256 h 276"/>
                <a:gd name="T104" fmla="*/ 16 w 201"/>
                <a:gd name="T105" fmla="*/ 265 h 276"/>
                <a:gd name="T106" fmla="*/ 0 w 201"/>
                <a:gd name="T107" fmla="*/ 272 h 276"/>
                <a:gd name="T108" fmla="*/ 17 w 201"/>
                <a:gd name="T109" fmla="*/ 276 h 2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1" h="276">
                  <a:moveTo>
                    <a:pt x="17" y="276"/>
                  </a:moveTo>
                  <a:lnTo>
                    <a:pt x="20" y="274"/>
                  </a:lnTo>
                  <a:lnTo>
                    <a:pt x="25" y="272"/>
                  </a:lnTo>
                  <a:lnTo>
                    <a:pt x="28" y="269"/>
                  </a:lnTo>
                  <a:lnTo>
                    <a:pt x="33" y="267"/>
                  </a:lnTo>
                  <a:lnTo>
                    <a:pt x="37" y="265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7" y="253"/>
                  </a:lnTo>
                  <a:lnTo>
                    <a:pt x="64" y="247"/>
                  </a:lnTo>
                  <a:lnTo>
                    <a:pt x="72" y="241"/>
                  </a:lnTo>
                  <a:lnTo>
                    <a:pt x="79" y="236"/>
                  </a:lnTo>
                  <a:lnTo>
                    <a:pt x="86" y="229"/>
                  </a:lnTo>
                  <a:lnTo>
                    <a:pt x="93" y="224"/>
                  </a:lnTo>
                  <a:lnTo>
                    <a:pt x="100" y="217"/>
                  </a:lnTo>
                  <a:lnTo>
                    <a:pt x="107" y="211"/>
                  </a:lnTo>
                  <a:lnTo>
                    <a:pt x="113" y="202"/>
                  </a:lnTo>
                  <a:lnTo>
                    <a:pt x="120" y="195"/>
                  </a:lnTo>
                  <a:lnTo>
                    <a:pt x="126" y="187"/>
                  </a:lnTo>
                  <a:lnTo>
                    <a:pt x="133" y="180"/>
                  </a:lnTo>
                  <a:lnTo>
                    <a:pt x="135" y="174"/>
                  </a:lnTo>
                  <a:lnTo>
                    <a:pt x="137" y="170"/>
                  </a:lnTo>
                  <a:lnTo>
                    <a:pt x="140" y="166"/>
                  </a:lnTo>
                  <a:lnTo>
                    <a:pt x="143" y="161"/>
                  </a:lnTo>
                  <a:lnTo>
                    <a:pt x="144" y="157"/>
                  </a:lnTo>
                  <a:lnTo>
                    <a:pt x="148" y="153"/>
                  </a:lnTo>
                  <a:lnTo>
                    <a:pt x="150" y="149"/>
                  </a:lnTo>
                  <a:lnTo>
                    <a:pt x="154" y="144"/>
                  </a:lnTo>
                  <a:lnTo>
                    <a:pt x="156" y="139"/>
                  </a:lnTo>
                  <a:lnTo>
                    <a:pt x="158" y="133"/>
                  </a:lnTo>
                  <a:lnTo>
                    <a:pt x="161" y="129"/>
                  </a:lnTo>
                  <a:lnTo>
                    <a:pt x="164" y="124"/>
                  </a:lnTo>
                  <a:lnTo>
                    <a:pt x="167" y="119"/>
                  </a:lnTo>
                  <a:lnTo>
                    <a:pt x="168" y="115"/>
                  </a:lnTo>
                  <a:lnTo>
                    <a:pt x="170" y="110"/>
                  </a:lnTo>
                  <a:lnTo>
                    <a:pt x="174" y="105"/>
                  </a:lnTo>
                  <a:lnTo>
                    <a:pt x="175" y="99"/>
                  </a:lnTo>
                  <a:lnTo>
                    <a:pt x="177" y="95"/>
                  </a:lnTo>
                  <a:lnTo>
                    <a:pt x="178" y="89"/>
                  </a:lnTo>
                  <a:lnTo>
                    <a:pt x="181" y="83"/>
                  </a:lnTo>
                  <a:lnTo>
                    <a:pt x="182" y="77"/>
                  </a:lnTo>
                  <a:lnTo>
                    <a:pt x="184" y="72"/>
                  </a:lnTo>
                  <a:lnTo>
                    <a:pt x="185" y="68"/>
                  </a:lnTo>
                  <a:lnTo>
                    <a:pt x="188" y="62"/>
                  </a:lnTo>
                  <a:lnTo>
                    <a:pt x="189" y="56"/>
                  </a:lnTo>
                  <a:lnTo>
                    <a:pt x="191" y="50"/>
                  </a:lnTo>
                  <a:lnTo>
                    <a:pt x="192" y="44"/>
                  </a:lnTo>
                  <a:lnTo>
                    <a:pt x="195" y="40"/>
                  </a:lnTo>
                  <a:lnTo>
                    <a:pt x="196" y="33"/>
                  </a:lnTo>
                  <a:lnTo>
                    <a:pt x="197" y="28"/>
                  </a:lnTo>
                  <a:lnTo>
                    <a:pt x="198" y="21"/>
                  </a:lnTo>
                  <a:lnTo>
                    <a:pt x="201" y="16"/>
                  </a:lnTo>
                  <a:lnTo>
                    <a:pt x="201" y="13"/>
                  </a:lnTo>
                  <a:lnTo>
                    <a:pt x="199" y="9"/>
                  </a:lnTo>
                  <a:lnTo>
                    <a:pt x="198" y="6"/>
                  </a:lnTo>
                  <a:lnTo>
                    <a:pt x="199" y="2"/>
                  </a:lnTo>
                  <a:lnTo>
                    <a:pt x="195" y="0"/>
                  </a:lnTo>
                  <a:lnTo>
                    <a:pt x="192" y="6"/>
                  </a:lnTo>
                  <a:lnTo>
                    <a:pt x="189" y="12"/>
                  </a:lnTo>
                  <a:lnTo>
                    <a:pt x="187" y="17"/>
                  </a:lnTo>
                  <a:lnTo>
                    <a:pt x="185" y="23"/>
                  </a:lnTo>
                  <a:lnTo>
                    <a:pt x="184" y="29"/>
                  </a:lnTo>
                  <a:lnTo>
                    <a:pt x="183" y="35"/>
                  </a:lnTo>
                  <a:lnTo>
                    <a:pt x="181" y="41"/>
                  </a:lnTo>
                  <a:lnTo>
                    <a:pt x="180" y="47"/>
                  </a:lnTo>
                  <a:lnTo>
                    <a:pt x="177" y="53"/>
                  </a:lnTo>
                  <a:lnTo>
                    <a:pt x="176" y="58"/>
                  </a:lnTo>
                  <a:lnTo>
                    <a:pt x="174" y="63"/>
                  </a:lnTo>
                  <a:lnTo>
                    <a:pt x="171" y="69"/>
                  </a:lnTo>
                  <a:lnTo>
                    <a:pt x="170" y="74"/>
                  </a:lnTo>
                  <a:lnTo>
                    <a:pt x="168" y="79"/>
                  </a:lnTo>
                  <a:lnTo>
                    <a:pt x="165" y="85"/>
                  </a:lnTo>
                  <a:lnTo>
                    <a:pt x="163" y="91"/>
                  </a:lnTo>
                  <a:lnTo>
                    <a:pt x="161" y="96"/>
                  </a:lnTo>
                  <a:lnTo>
                    <a:pt x="158" y="102"/>
                  </a:lnTo>
                  <a:lnTo>
                    <a:pt x="156" y="106"/>
                  </a:lnTo>
                  <a:lnTo>
                    <a:pt x="154" y="112"/>
                  </a:lnTo>
                  <a:lnTo>
                    <a:pt x="150" y="116"/>
                  </a:lnTo>
                  <a:lnTo>
                    <a:pt x="148" y="122"/>
                  </a:lnTo>
                  <a:lnTo>
                    <a:pt x="146" y="126"/>
                  </a:lnTo>
                  <a:lnTo>
                    <a:pt x="143" y="131"/>
                  </a:lnTo>
                  <a:lnTo>
                    <a:pt x="141" y="137"/>
                  </a:lnTo>
                  <a:lnTo>
                    <a:pt x="139" y="142"/>
                  </a:lnTo>
                  <a:lnTo>
                    <a:pt x="135" y="146"/>
                  </a:lnTo>
                  <a:lnTo>
                    <a:pt x="133" y="151"/>
                  </a:lnTo>
                  <a:lnTo>
                    <a:pt x="129" y="154"/>
                  </a:lnTo>
                  <a:lnTo>
                    <a:pt x="127" y="160"/>
                  </a:lnTo>
                  <a:lnTo>
                    <a:pt x="123" y="164"/>
                  </a:lnTo>
                  <a:lnTo>
                    <a:pt x="121" y="168"/>
                  </a:lnTo>
                  <a:lnTo>
                    <a:pt x="117" y="173"/>
                  </a:lnTo>
                  <a:lnTo>
                    <a:pt x="115" y="178"/>
                  </a:lnTo>
                  <a:lnTo>
                    <a:pt x="108" y="186"/>
                  </a:lnTo>
                  <a:lnTo>
                    <a:pt x="102" y="193"/>
                  </a:lnTo>
                  <a:lnTo>
                    <a:pt x="95" y="201"/>
                  </a:lnTo>
                  <a:lnTo>
                    <a:pt x="89" y="208"/>
                  </a:lnTo>
                  <a:lnTo>
                    <a:pt x="81" y="215"/>
                  </a:lnTo>
                  <a:lnTo>
                    <a:pt x="75" y="222"/>
                  </a:lnTo>
                  <a:lnTo>
                    <a:pt x="67" y="229"/>
                  </a:lnTo>
                  <a:lnTo>
                    <a:pt x="61" y="235"/>
                  </a:lnTo>
                  <a:lnTo>
                    <a:pt x="53" y="241"/>
                  </a:lnTo>
                  <a:lnTo>
                    <a:pt x="46" y="247"/>
                  </a:lnTo>
                  <a:lnTo>
                    <a:pt x="38" y="252"/>
                  </a:lnTo>
                  <a:lnTo>
                    <a:pt x="31" y="256"/>
                  </a:lnTo>
                  <a:lnTo>
                    <a:pt x="23" y="260"/>
                  </a:lnTo>
                  <a:lnTo>
                    <a:pt x="16" y="265"/>
                  </a:lnTo>
                  <a:lnTo>
                    <a:pt x="7" y="268"/>
                  </a:lnTo>
                  <a:lnTo>
                    <a:pt x="0" y="272"/>
                  </a:lnTo>
                  <a:lnTo>
                    <a:pt x="17" y="2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2" name="Freeform 42"/>
            <p:cNvSpPr>
              <a:spLocks/>
            </p:cNvSpPr>
            <p:nvPr/>
          </p:nvSpPr>
          <p:spPr bwMode="auto">
            <a:xfrm>
              <a:off x="3647" y="2421"/>
              <a:ext cx="294" cy="574"/>
            </a:xfrm>
            <a:custGeom>
              <a:avLst/>
              <a:gdLst>
                <a:gd name="T0" fmla="*/ 276 w 294"/>
                <a:gd name="T1" fmla="*/ 0 h 574"/>
                <a:gd name="T2" fmla="*/ 253 w 294"/>
                <a:gd name="T3" fmla="*/ 1 h 574"/>
                <a:gd name="T4" fmla="*/ 230 w 294"/>
                <a:gd name="T5" fmla="*/ 4 h 574"/>
                <a:gd name="T6" fmla="*/ 208 w 294"/>
                <a:gd name="T7" fmla="*/ 12 h 574"/>
                <a:gd name="T8" fmla="*/ 186 w 294"/>
                <a:gd name="T9" fmla="*/ 21 h 574"/>
                <a:gd name="T10" fmla="*/ 164 w 294"/>
                <a:gd name="T11" fmla="*/ 34 h 574"/>
                <a:gd name="T12" fmla="*/ 144 w 294"/>
                <a:gd name="T13" fmla="*/ 51 h 574"/>
                <a:gd name="T14" fmla="*/ 124 w 294"/>
                <a:gd name="T15" fmla="*/ 68 h 574"/>
                <a:gd name="T16" fmla="*/ 105 w 294"/>
                <a:gd name="T17" fmla="*/ 88 h 574"/>
                <a:gd name="T18" fmla="*/ 88 w 294"/>
                <a:gd name="T19" fmla="*/ 112 h 574"/>
                <a:gd name="T20" fmla="*/ 70 w 294"/>
                <a:gd name="T21" fmla="*/ 137 h 574"/>
                <a:gd name="T22" fmla="*/ 55 w 294"/>
                <a:gd name="T23" fmla="*/ 164 h 574"/>
                <a:gd name="T24" fmla="*/ 41 w 294"/>
                <a:gd name="T25" fmla="*/ 194 h 574"/>
                <a:gd name="T26" fmla="*/ 29 w 294"/>
                <a:gd name="T27" fmla="*/ 223 h 574"/>
                <a:gd name="T28" fmla="*/ 20 w 294"/>
                <a:gd name="T29" fmla="*/ 256 h 574"/>
                <a:gd name="T30" fmla="*/ 11 w 294"/>
                <a:gd name="T31" fmla="*/ 290 h 574"/>
                <a:gd name="T32" fmla="*/ 6 w 294"/>
                <a:gd name="T33" fmla="*/ 315 h 574"/>
                <a:gd name="T34" fmla="*/ 2 w 294"/>
                <a:gd name="T35" fmla="*/ 338 h 574"/>
                <a:gd name="T36" fmla="*/ 0 w 294"/>
                <a:gd name="T37" fmla="*/ 361 h 574"/>
                <a:gd name="T38" fmla="*/ 0 w 294"/>
                <a:gd name="T39" fmla="*/ 383 h 574"/>
                <a:gd name="T40" fmla="*/ 0 w 294"/>
                <a:gd name="T41" fmla="*/ 404 h 574"/>
                <a:gd name="T42" fmla="*/ 0 w 294"/>
                <a:gd name="T43" fmla="*/ 426 h 574"/>
                <a:gd name="T44" fmla="*/ 2 w 294"/>
                <a:gd name="T45" fmla="*/ 447 h 574"/>
                <a:gd name="T46" fmla="*/ 4 w 294"/>
                <a:gd name="T47" fmla="*/ 465 h 574"/>
                <a:gd name="T48" fmla="*/ 7 w 294"/>
                <a:gd name="T49" fmla="*/ 484 h 574"/>
                <a:gd name="T50" fmla="*/ 10 w 294"/>
                <a:gd name="T51" fmla="*/ 500 h 574"/>
                <a:gd name="T52" fmla="*/ 17 w 294"/>
                <a:gd name="T53" fmla="*/ 527 h 574"/>
                <a:gd name="T54" fmla="*/ 27 w 294"/>
                <a:gd name="T55" fmla="*/ 552 h 574"/>
                <a:gd name="T56" fmla="*/ 37 w 294"/>
                <a:gd name="T57" fmla="*/ 571 h 574"/>
                <a:gd name="T58" fmla="*/ 41 w 294"/>
                <a:gd name="T59" fmla="*/ 551 h 574"/>
                <a:gd name="T60" fmla="*/ 33 w 294"/>
                <a:gd name="T61" fmla="*/ 527 h 574"/>
                <a:gd name="T62" fmla="*/ 24 w 294"/>
                <a:gd name="T63" fmla="*/ 500 h 574"/>
                <a:gd name="T64" fmla="*/ 19 w 294"/>
                <a:gd name="T65" fmla="*/ 471 h 574"/>
                <a:gd name="T66" fmla="*/ 15 w 294"/>
                <a:gd name="T67" fmla="*/ 449 h 574"/>
                <a:gd name="T68" fmla="*/ 13 w 294"/>
                <a:gd name="T69" fmla="*/ 431 h 574"/>
                <a:gd name="T70" fmla="*/ 11 w 294"/>
                <a:gd name="T71" fmla="*/ 414 h 574"/>
                <a:gd name="T72" fmla="*/ 11 w 294"/>
                <a:gd name="T73" fmla="*/ 395 h 574"/>
                <a:gd name="T74" fmla="*/ 13 w 294"/>
                <a:gd name="T75" fmla="*/ 375 h 574"/>
                <a:gd name="T76" fmla="*/ 14 w 294"/>
                <a:gd name="T77" fmla="*/ 354 h 574"/>
                <a:gd name="T78" fmla="*/ 17 w 294"/>
                <a:gd name="T79" fmla="*/ 333 h 574"/>
                <a:gd name="T80" fmla="*/ 21 w 294"/>
                <a:gd name="T81" fmla="*/ 311 h 574"/>
                <a:gd name="T82" fmla="*/ 26 w 294"/>
                <a:gd name="T83" fmla="*/ 283 h 574"/>
                <a:gd name="T84" fmla="*/ 34 w 294"/>
                <a:gd name="T85" fmla="*/ 251 h 574"/>
                <a:gd name="T86" fmla="*/ 44 w 294"/>
                <a:gd name="T87" fmla="*/ 220 h 574"/>
                <a:gd name="T88" fmla="*/ 56 w 294"/>
                <a:gd name="T89" fmla="*/ 191 h 574"/>
                <a:gd name="T90" fmla="*/ 70 w 294"/>
                <a:gd name="T91" fmla="*/ 163 h 574"/>
                <a:gd name="T92" fmla="*/ 85 w 294"/>
                <a:gd name="T93" fmla="*/ 137 h 574"/>
                <a:gd name="T94" fmla="*/ 102 w 294"/>
                <a:gd name="T95" fmla="*/ 114 h 574"/>
                <a:gd name="T96" fmla="*/ 120 w 294"/>
                <a:gd name="T97" fmla="*/ 92 h 574"/>
                <a:gd name="T98" fmla="*/ 138 w 294"/>
                <a:gd name="T99" fmla="*/ 72 h 574"/>
                <a:gd name="T100" fmla="*/ 157 w 294"/>
                <a:gd name="T101" fmla="*/ 54 h 574"/>
                <a:gd name="T102" fmla="*/ 177 w 294"/>
                <a:gd name="T103" fmla="*/ 40 h 574"/>
                <a:gd name="T104" fmla="*/ 197 w 294"/>
                <a:gd name="T105" fmla="*/ 28 h 574"/>
                <a:gd name="T106" fmla="*/ 216 w 294"/>
                <a:gd name="T107" fmla="*/ 20 h 574"/>
                <a:gd name="T108" fmla="*/ 237 w 294"/>
                <a:gd name="T109" fmla="*/ 14 h 574"/>
                <a:gd name="T110" fmla="*/ 257 w 294"/>
                <a:gd name="T111" fmla="*/ 13 h 574"/>
                <a:gd name="T112" fmla="*/ 278 w 294"/>
                <a:gd name="T113" fmla="*/ 14 h 574"/>
                <a:gd name="T114" fmla="*/ 294 w 294"/>
                <a:gd name="T115" fmla="*/ 4 h 57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94" h="574">
                  <a:moveTo>
                    <a:pt x="294" y="4"/>
                  </a:moveTo>
                  <a:lnTo>
                    <a:pt x="288" y="1"/>
                  </a:lnTo>
                  <a:lnTo>
                    <a:pt x="282" y="1"/>
                  </a:lnTo>
                  <a:lnTo>
                    <a:pt x="276" y="0"/>
                  </a:lnTo>
                  <a:lnTo>
                    <a:pt x="270" y="0"/>
                  </a:lnTo>
                  <a:lnTo>
                    <a:pt x="264" y="0"/>
                  </a:lnTo>
                  <a:lnTo>
                    <a:pt x="259" y="0"/>
                  </a:lnTo>
                  <a:lnTo>
                    <a:pt x="253" y="1"/>
                  </a:lnTo>
                  <a:lnTo>
                    <a:pt x="248" y="1"/>
                  </a:lnTo>
                  <a:lnTo>
                    <a:pt x="241" y="1"/>
                  </a:lnTo>
                  <a:lnTo>
                    <a:pt x="236" y="4"/>
                  </a:lnTo>
                  <a:lnTo>
                    <a:pt x="230" y="4"/>
                  </a:lnTo>
                  <a:lnTo>
                    <a:pt x="226" y="6"/>
                  </a:lnTo>
                  <a:lnTo>
                    <a:pt x="220" y="7"/>
                  </a:lnTo>
                  <a:lnTo>
                    <a:pt x="214" y="10"/>
                  </a:lnTo>
                  <a:lnTo>
                    <a:pt x="208" y="12"/>
                  </a:lnTo>
                  <a:lnTo>
                    <a:pt x="204" y="14"/>
                  </a:lnTo>
                  <a:lnTo>
                    <a:pt x="198" y="17"/>
                  </a:lnTo>
                  <a:lnTo>
                    <a:pt x="192" y="19"/>
                  </a:lnTo>
                  <a:lnTo>
                    <a:pt x="186" y="21"/>
                  </a:lnTo>
                  <a:lnTo>
                    <a:pt x="181" y="25"/>
                  </a:lnTo>
                  <a:lnTo>
                    <a:pt x="175" y="27"/>
                  </a:lnTo>
                  <a:lnTo>
                    <a:pt x="170" y="31"/>
                  </a:lnTo>
                  <a:lnTo>
                    <a:pt x="164" y="34"/>
                  </a:lnTo>
                  <a:lnTo>
                    <a:pt x="160" y="39"/>
                  </a:lnTo>
                  <a:lnTo>
                    <a:pt x="154" y="42"/>
                  </a:lnTo>
                  <a:lnTo>
                    <a:pt x="148" y="46"/>
                  </a:lnTo>
                  <a:lnTo>
                    <a:pt x="144" y="51"/>
                  </a:lnTo>
                  <a:lnTo>
                    <a:pt x="139" y="54"/>
                  </a:lnTo>
                  <a:lnTo>
                    <a:pt x="133" y="59"/>
                  </a:lnTo>
                  <a:lnTo>
                    <a:pt x="129" y="64"/>
                  </a:lnTo>
                  <a:lnTo>
                    <a:pt x="124" y="68"/>
                  </a:lnTo>
                  <a:lnTo>
                    <a:pt x="120" y="74"/>
                  </a:lnTo>
                  <a:lnTo>
                    <a:pt x="115" y="79"/>
                  </a:lnTo>
                  <a:lnTo>
                    <a:pt x="110" y="83"/>
                  </a:lnTo>
                  <a:lnTo>
                    <a:pt x="105" y="88"/>
                  </a:lnTo>
                  <a:lnTo>
                    <a:pt x="100" y="94"/>
                  </a:lnTo>
                  <a:lnTo>
                    <a:pt x="96" y="100"/>
                  </a:lnTo>
                  <a:lnTo>
                    <a:pt x="91" y="106"/>
                  </a:lnTo>
                  <a:lnTo>
                    <a:pt x="88" y="112"/>
                  </a:lnTo>
                  <a:lnTo>
                    <a:pt x="83" y="119"/>
                  </a:lnTo>
                  <a:lnTo>
                    <a:pt x="78" y="124"/>
                  </a:lnTo>
                  <a:lnTo>
                    <a:pt x="74" y="130"/>
                  </a:lnTo>
                  <a:lnTo>
                    <a:pt x="70" y="137"/>
                  </a:lnTo>
                  <a:lnTo>
                    <a:pt x="67" y="144"/>
                  </a:lnTo>
                  <a:lnTo>
                    <a:pt x="62" y="150"/>
                  </a:lnTo>
                  <a:lnTo>
                    <a:pt x="58" y="157"/>
                  </a:lnTo>
                  <a:lnTo>
                    <a:pt x="55" y="164"/>
                  </a:lnTo>
                  <a:lnTo>
                    <a:pt x="51" y="171"/>
                  </a:lnTo>
                  <a:lnTo>
                    <a:pt x="47" y="178"/>
                  </a:lnTo>
                  <a:lnTo>
                    <a:pt x="44" y="185"/>
                  </a:lnTo>
                  <a:lnTo>
                    <a:pt x="41" y="194"/>
                  </a:lnTo>
                  <a:lnTo>
                    <a:pt x="37" y="201"/>
                  </a:lnTo>
                  <a:lnTo>
                    <a:pt x="35" y="208"/>
                  </a:lnTo>
                  <a:lnTo>
                    <a:pt x="31" y="216"/>
                  </a:lnTo>
                  <a:lnTo>
                    <a:pt x="29" y="223"/>
                  </a:lnTo>
                  <a:lnTo>
                    <a:pt x="27" y="232"/>
                  </a:lnTo>
                  <a:lnTo>
                    <a:pt x="23" y="239"/>
                  </a:lnTo>
                  <a:lnTo>
                    <a:pt x="22" y="247"/>
                  </a:lnTo>
                  <a:lnTo>
                    <a:pt x="20" y="256"/>
                  </a:lnTo>
                  <a:lnTo>
                    <a:pt x="17" y="265"/>
                  </a:lnTo>
                  <a:lnTo>
                    <a:pt x="15" y="272"/>
                  </a:lnTo>
                  <a:lnTo>
                    <a:pt x="13" y="281"/>
                  </a:lnTo>
                  <a:lnTo>
                    <a:pt x="11" y="290"/>
                  </a:lnTo>
                  <a:lnTo>
                    <a:pt x="10" y="299"/>
                  </a:lnTo>
                  <a:lnTo>
                    <a:pt x="8" y="304"/>
                  </a:lnTo>
                  <a:lnTo>
                    <a:pt x="7" y="310"/>
                  </a:lnTo>
                  <a:lnTo>
                    <a:pt x="6" y="315"/>
                  </a:lnTo>
                  <a:lnTo>
                    <a:pt x="4" y="321"/>
                  </a:lnTo>
                  <a:lnTo>
                    <a:pt x="4" y="326"/>
                  </a:lnTo>
                  <a:lnTo>
                    <a:pt x="3" y="332"/>
                  </a:lnTo>
                  <a:lnTo>
                    <a:pt x="2" y="338"/>
                  </a:lnTo>
                  <a:lnTo>
                    <a:pt x="2" y="344"/>
                  </a:lnTo>
                  <a:lnTo>
                    <a:pt x="1" y="349"/>
                  </a:lnTo>
                  <a:lnTo>
                    <a:pt x="0" y="355"/>
                  </a:lnTo>
                  <a:lnTo>
                    <a:pt x="0" y="361"/>
                  </a:lnTo>
                  <a:lnTo>
                    <a:pt x="0" y="367"/>
                  </a:lnTo>
                  <a:lnTo>
                    <a:pt x="0" y="372"/>
                  </a:lnTo>
                  <a:lnTo>
                    <a:pt x="0" y="377"/>
                  </a:lnTo>
                  <a:lnTo>
                    <a:pt x="0" y="383"/>
                  </a:lnTo>
                  <a:lnTo>
                    <a:pt x="0" y="389"/>
                  </a:lnTo>
                  <a:lnTo>
                    <a:pt x="0" y="394"/>
                  </a:lnTo>
                  <a:lnTo>
                    <a:pt x="0" y="400"/>
                  </a:lnTo>
                  <a:lnTo>
                    <a:pt x="0" y="404"/>
                  </a:lnTo>
                  <a:lnTo>
                    <a:pt x="0" y="410"/>
                  </a:lnTo>
                  <a:lnTo>
                    <a:pt x="0" y="415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1" y="431"/>
                  </a:lnTo>
                  <a:lnTo>
                    <a:pt x="1" y="436"/>
                  </a:lnTo>
                  <a:lnTo>
                    <a:pt x="1" y="441"/>
                  </a:lnTo>
                  <a:lnTo>
                    <a:pt x="2" y="447"/>
                  </a:lnTo>
                  <a:lnTo>
                    <a:pt x="2" y="451"/>
                  </a:lnTo>
                  <a:lnTo>
                    <a:pt x="2" y="456"/>
                  </a:lnTo>
                  <a:lnTo>
                    <a:pt x="3" y="461"/>
                  </a:lnTo>
                  <a:lnTo>
                    <a:pt x="4" y="465"/>
                  </a:lnTo>
                  <a:lnTo>
                    <a:pt x="6" y="471"/>
                  </a:lnTo>
                  <a:lnTo>
                    <a:pt x="6" y="476"/>
                  </a:lnTo>
                  <a:lnTo>
                    <a:pt x="6" y="479"/>
                  </a:lnTo>
                  <a:lnTo>
                    <a:pt x="7" y="484"/>
                  </a:lnTo>
                  <a:lnTo>
                    <a:pt x="8" y="489"/>
                  </a:lnTo>
                  <a:lnTo>
                    <a:pt x="8" y="492"/>
                  </a:lnTo>
                  <a:lnTo>
                    <a:pt x="9" y="497"/>
                  </a:lnTo>
                  <a:lnTo>
                    <a:pt x="10" y="500"/>
                  </a:lnTo>
                  <a:lnTo>
                    <a:pt x="11" y="505"/>
                  </a:lnTo>
                  <a:lnTo>
                    <a:pt x="14" y="512"/>
                  </a:lnTo>
                  <a:lnTo>
                    <a:pt x="16" y="520"/>
                  </a:lnTo>
                  <a:lnTo>
                    <a:pt x="17" y="527"/>
                  </a:lnTo>
                  <a:lnTo>
                    <a:pt x="20" y="536"/>
                  </a:lnTo>
                  <a:lnTo>
                    <a:pt x="22" y="541"/>
                  </a:lnTo>
                  <a:lnTo>
                    <a:pt x="24" y="547"/>
                  </a:lnTo>
                  <a:lnTo>
                    <a:pt x="27" y="552"/>
                  </a:lnTo>
                  <a:lnTo>
                    <a:pt x="29" y="558"/>
                  </a:lnTo>
                  <a:lnTo>
                    <a:pt x="31" y="563"/>
                  </a:lnTo>
                  <a:lnTo>
                    <a:pt x="34" y="567"/>
                  </a:lnTo>
                  <a:lnTo>
                    <a:pt x="37" y="571"/>
                  </a:lnTo>
                  <a:lnTo>
                    <a:pt x="40" y="574"/>
                  </a:lnTo>
                  <a:lnTo>
                    <a:pt x="45" y="563"/>
                  </a:lnTo>
                  <a:lnTo>
                    <a:pt x="43" y="557"/>
                  </a:lnTo>
                  <a:lnTo>
                    <a:pt x="41" y="551"/>
                  </a:lnTo>
                  <a:lnTo>
                    <a:pt x="38" y="545"/>
                  </a:lnTo>
                  <a:lnTo>
                    <a:pt x="37" y="539"/>
                  </a:lnTo>
                  <a:lnTo>
                    <a:pt x="35" y="533"/>
                  </a:lnTo>
                  <a:lnTo>
                    <a:pt x="33" y="527"/>
                  </a:lnTo>
                  <a:lnTo>
                    <a:pt x="30" y="520"/>
                  </a:lnTo>
                  <a:lnTo>
                    <a:pt x="29" y="515"/>
                  </a:lnTo>
                  <a:lnTo>
                    <a:pt x="27" y="508"/>
                  </a:lnTo>
                  <a:lnTo>
                    <a:pt x="24" y="500"/>
                  </a:lnTo>
                  <a:lnTo>
                    <a:pt x="23" y="493"/>
                  </a:lnTo>
                  <a:lnTo>
                    <a:pt x="22" y="488"/>
                  </a:lnTo>
                  <a:lnTo>
                    <a:pt x="20" y="479"/>
                  </a:lnTo>
                  <a:lnTo>
                    <a:pt x="19" y="471"/>
                  </a:lnTo>
                  <a:lnTo>
                    <a:pt x="17" y="464"/>
                  </a:lnTo>
                  <a:lnTo>
                    <a:pt x="16" y="457"/>
                  </a:lnTo>
                  <a:lnTo>
                    <a:pt x="16" y="452"/>
                  </a:lnTo>
                  <a:lnTo>
                    <a:pt x="15" y="449"/>
                  </a:lnTo>
                  <a:lnTo>
                    <a:pt x="14" y="444"/>
                  </a:lnTo>
                  <a:lnTo>
                    <a:pt x="14" y="440"/>
                  </a:lnTo>
                  <a:lnTo>
                    <a:pt x="14" y="435"/>
                  </a:lnTo>
                  <a:lnTo>
                    <a:pt x="13" y="431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1" y="417"/>
                  </a:lnTo>
                  <a:lnTo>
                    <a:pt x="11" y="414"/>
                  </a:lnTo>
                  <a:lnTo>
                    <a:pt x="11" y="409"/>
                  </a:lnTo>
                  <a:lnTo>
                    <a:pt x="11" y="404"/>
                  </a:lnTo>
                  <a:lnTo>
                    <a:pt x="11" y="400"/>
                  </a:lnTo>
                  <a:lnTo>
                    <a:pt x="11" y="395"/>
                  </a:lnTo>
                  <a:lnTo>
                    <a:pt x="11" y="390"/>
                  </a:lnTo>
                  <a:lnTo>
                    <a:pt x="13" y="386"/>
                  </a:lnTo>
                  <a:lnTo>
                    <a:pt x="13" y="380"/>
                  </a:lnTo>
                  <a:lnTo>
                    <a:pt x="13" y="375"/>
                  </a:lnTo>
                  <a:lnTo>
                    <a:pt x="13" y="369"/>
                  </a:lnTo>
                  <a:lnTo>
                    <a:pt x="14" y="365"/>
                  </a:lnTo>
                  <a:lnTo>
                    <a:pt x="14" y="360"/>
                  </a:lnTo>
                  <a:lnTo>
                    <a:pt x="14" y="354"/>
                  </a:lnTo>
                  <a:lnTo>
                    <a:pt x="15" y="349"/>
                  </a:lnTo>
                  <a:lnTo>
                    <a:pt x="16" y="344"/>
                  </a:lnTo>
                  <a:lnTo>
                    <a:pt x="16" y="338"/>
                  </a:lnTo>
                  <a:lnTo>
                    <a:pt x="17" y="333"/>
                  </a:lnTo>
                  <a:lnTo>
                    <a:pt x="17" y="327"/>
                  </a:lnTo>
                  <a:lnTo>
                    <a:pt x="19" y="322"/>
                  </a:lnTo>
                  <a:lnTo>
                    <a:pt x="20" y="317"/>
                  </a:lnTo>
                  <a:lnTo>
                    <a:pt x="21" y="311"/>
                  </a:lnTo>
                  <a:lnTo>
                    <a:pt x="22" y="305"/>
                  </a:lnTo>
                  <a:lnTo>
                    <a:pt x="23" y="300"/>
                  </a:lnTo>
                  <a:lnTo>
                    <a:pt x="23" y="292"/>
                  </a:lnTo>
                  <a:lnTo>
                    <a:pt x="26" y="283"/>
                  </a:lnTo>
                  <a:lnTo>
                    <a:pt x="28" y="274"/>
                  </a:lnTo>
                  <a:lnTo>
                    <a:pt x="29" y="266"/>
                  </a:lnTo>
                  <a:lnTo>
                    <a:pt x="31" y="259"/>
                  </a:lnTo>
                  <a:lnTo>
                    <a:pt x="34" y="251"/>
                  </a:lnTo>
                  <a:lnTo>
                    <a:pt x="36" y="243"/>
                  </a:lnTo>
                  <a:lnTo>
                    <a:pt x="38" y="236"/>
                  </a:lnTo>
                  <a:lnTo>
                    <a:pt x="41" y="228"/>
                  </a:lnTo>
                  <a:lnTo>
                    <a:pt x="44" y="220"/>
                  </a:lnTo>
                  <a:lnTo>
                    <a:pt x="47" y="212"/>
                  </a:lnTo>
                  <a:lnTo>
                    <a:pt x="50" y="205"/>
                  </a:lnTo>
                  <a:lnTo>
                    <a:pt x="52" y="198"/>
                  </a:lnTo>
                  <a:lnTo>
                    <a:pt x="56" y="191"/>
                  </a:lnTo>
                  <a:lnTo>
                    <a:pt x="59" y="184"/>
                  </a:lnTo>
                  <a:lnTo>
                    <a:pt x="64" y="177"/>
                  </a:lnTo>
                  <a:lnTo>
                    <a:pt x="67" y="170"/>
                  </a:lnTo>
                  <a:lnTo>
                    <a:pt x="70" y="163"/>
                  </a:lnTo>
                  <a:lnTo>
                    <a:pt x="74" y="156"/>
                  </a:lnTo>
                  <a:lnTo>
                    <a:pt x="77" y="150"/>
                  </a:lnTo>
                  <a:lnTo>
                    <a:pt x="82" y="143"/>
                  </a:lnTo>
                  <a:lnTo>
                    <a:pt x="85" y="137"/>
                  </a:lnTo>
                  <a:lnTo>
                    <a:pt x="89" y="131"/>
                  </a:lnTo>
                  <a:lnTo>
                    <a:pt x="93" y="126"/>
                  </a:lnTo>
                  <a:lnTo>
                    <a:pt x="97" y="119"/>
                  </a:lnTo>
                  <a:lnTo>
                    <a:pt x="102" y="114"/>
                  </a:lnTo>
                  <a:lnTo>
                    <a:pt x="106" y="108"/>
                  </a:lnTo>
                  <a:lnTo>
                    <a:pt x="110" y="102"/>
                  </a:lnTo>
                  <a:lnTo>
                    <a:pt x="115" y="96"/>
                  </a:lnTo>
                  <a:lnTo>
                    <a:pt x="120" y="92"/>
                  </a:lnTo>
                  <a:lnTo>
                    <a:pt x="124" y="87"/>
                  </a:lnTo>
                  <a:lnTo>
                    <a:pt x="130" y="82"/>
                  </a:lnTo>
                  <a:lnTo>
                    <a:pt x="133" y="78"/>
                  </a:lnTo>
                  <a:lnTo>
                    <a:pt x="138" y="72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2" y="59"/>
                  </a:lnTo>
                  <a:lnTo>
                    <a:pt x="157" y="54"/>
                  </a:lnTo>
                  <a:lnTo>
                    <a:pt x="163" y="51"/>
                  </a:lnTo>
                  <a:lnTo>
                    <a:pt x="167" y="48"/>
                  </a:lnTo>
                  <a:lnTo>
                    <a:pt x="172" y="44"/>
                  </a:lnTo>
                  <a:lnTo>
                    <a:pt x="177" y="40"/>
                  </a:lnTo>
                  <a:lnTo>
                    <a:pt x="181" y="37"/>
                  </a:lnTo>
                  <a:lnTo>
                    <a:pt x="187" y="34"/>
                  </a:lnTo>
                  <a:lnTo>
                    <a:pt x="192" y="31"/>
                  </a:lnTo>
                  <a:lnTo>
                    <a:pt x="197" y="28"/>
                  </a:lnTo>
                  <a:lnTo>
                    <a:pt x="201" y="27"/>
                  </a:lnTo>
                  <a:lnTo>
                    <a:pt x="207" y="25"/>
                  </a:lnTo>
                  <a:lnTo>
                    <a:pt x="212" y="22"/>
                  </a:lnTo>
                  <a:lnTo>
                    <a:pt x="216" y="20"/>
                  </a:lnTo>
                  <a:lnTo>
                    <a:pt x="222" y="18"/>
                  </a:lnTo>
                  <a:lnTo>
                    <a:pt x="227" y="17"/>
                  </a:lnTo>
                  <a:lnTo>
                    <a:pt x="232" y="15"/>
                  </a:lnTo>
                  <a:lnTo>
                    <a:pt x="237" y="14"/>
                  </a:lnTo>
                  <a:lnTo>
                    <a:pt x="241" y="13"/>
                  </a:lnTo>
                  <a:lnTo>
                    <a:pt x="247" y="13"/>
                  </a:lnTo>
                  <a:lnTo>
                    <a:pt x="252" y="13"/>
                  </a:lnTo>
                  <a:lnTo>
                    <a:pt x="257" y="13"/>
                  </a:lnTo>
                  <a:lnTo>
                    <a:pt x="262" y="13"/>
                  </a:lnTo>
                  <a:lnTo>
                    <a:pt x="268" y="13"/>
                  </a:lnTo>
                  <a:lnTo>
                    <a:pt x="273" y="13"/>
                  </a:lnTo>
                  <a:lnTo>
                    <a:pt x="278" y="14"/>
                  </a:lnTo>
                  <a:lnTo>
                    <a:pt x="282" y="15"/>
                  </a:lnTo>
                  <a:lnTo>
                    <a:pt x="288" y="17"/>
                  </a:lnTo>
                  <a:lnTo>
                    <a:pt x="29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3" name="Freeform 43"/>
            <p:cNvSpPr>
              <a:spLocks/>
            </p:cNvSpPr>
            <p:nvPr/>
          </p:nvSpPr>
          <p:spPr bwMode="auto">
            <a:xfrm>
              <a:off x="3723" y="2544"/>
              <a:ext cx="144" cy="237"/>
            </a:xfrm>
            <a:custGeom>
              <a:avLst/>
              <a:gdLst>
                <a:gd name="T0" fmla="*/ 6 w 144"/>
                <a:gd name="T1" fmla="*/ 0 h 237"/>
                <a:gd name="T2" fmla="*/ 144 w 144"/>
                <a:gd name="T3" fmla="*/ 226 h 237"/>
                <a:gd name="T4" fmla="*/ 139 w 144"/>
                <a:gd name="T5" fmla="*/ 237 h 237"/>
                <a:gd name="T6" fmla="*/ 0 w 144"/>
                <a:gd name="T7" fmla="*/ 14 h 237"/>
                <a:gd name="T8" fmla="*/ 6 w 144"/>
                <a:gd name="T9" fmla="*/ 0 h 237"/>
                <a:gd name="T10" fmla="*/ 6 w 144"/>
                <a:gd name="T11" fmla="*/ 0 h 2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237">
                  <a:moveTo>
                    <a:pt x="6" y="0"/>
                  </a:moveTo>
                  <a:lnTo>
                    <a:pt x="144" y="226"/>
                  </a:lnTo>
                  <a:lnTo>
                    <a:pt x="139" y="237"/>
                  </a:lnTo>
                  <a:lnTo>
                    <a:pt x="0" y="1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4" name="Freeform 44"/>
            <p:cNvSpPr>
              <a:spLocks/>
            </p:cNvSpPr>
            <p:nvPr/>
          </p:nvSpPr>
          <p:spPr bwMode="auto">
            <a:xfrm>
              <a:off x="3687" y="2643"/>
              <a:ext cx="178" cy="143"/>
            </a:xfrm>
            <a:custGeom>
              <a:avLst/>
              <a:gdLst>
                <a:gd name="T0" fmla="*/ 4 w 178"/>
                <a:gd name="T1" fmla="*/ 0 h 143"/>
                <a:gd name="T2" fmla="*/ 178 w 178"/>
                <a:gd name="T3" fmla="*/ 133 h 143"/>
                <a:gd name="T4" fmla="*/ 175 w 178"/>
                <a:gd name="T5" fmla="*/ 143 h 143"/>
                <a:gd name="T6" fmla="*/ 0 w 178"/>
                <a:gd name="T7" fmla="*/ 11 h 143"/>
                <a:gd name="T8" fmla="*/ 4 w 178"/>
                <a:gd name="T9" fmla="*/ 0 h 143"/>
                <a:gd name="T10" fmla="*/ 4 w 178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143">
                  <a:moveTo>
                    <a:pt x="4" y="0"/>
                  </a:moveTo>
                  <a:lnTo>
                    <a:pt x="178" y="133"/>
                  </a:lnTo>
                  <a:lnTo>
                    <a:pt x="175" y="143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5" name="Freeform 45"/>
            <p:cNvSpPr>
              <a:spLocks/>
            </p:cNvSpPr>
            <p:nvPr/>
          </p:nvSpPr>
          <p:spPr bwMode="auto">
            <a:xfrm>
              <a:off x="3620" y="3016"/>
              <a:ext cx="355" cy="132"/>
            </a:xfrm>
            <a:custGeom>
              <a:avLst/>
              <a:gdLst>
                <a:gd name="T0" fmla="*/ 165 w 355"/>
                <a:gd name="T1" fmla="*/ 7 h 132"/>
                <a:gd name="T2" fmla="*/ 160 w 355"/>
                <a:gd name="T3" fmla="*/ 6 h 132"/>
                <a:gd name="T4" fmla="*/ 157 w 355"/>
                <a:gd name="T5" fmla="*/ 4 h 132"/>
                <a:gd name="T6" fmla="*/ 152 w 355"/>
                <a:gd name="T7" fmla="*/ 3 h 132"/>
                <a:gd name="T8" fmla="*/ 147 w 355"/>
                <a:gd name="T9" fmla="*/ 3 h 132"/>
                <a:gd name="T10" fmla="*/ 142 w 355"/>
                <a:gd name="T11" fmla="*/ 0 h 132"/>
                <a:gd name="T12" fmla="*/ 136 w 355"/>
                <a:gd name="T13" fmla="*/ 0 h 132"/>
                <a:gd name="T14" fmla="*/ 130 w 355"/>
                <a:gd name="T15" fmla="*/ 0 h 132"/>
                <a:gd name="T16" fmla="*/ 124 w 355"/>
                <a:gd name="T17" fmla="*/ 0 h 132"/>
                <a:gd name="T18" fmla="*/ 117 w 355"/>
                <a:gd name="T19" fmla="*/ 0 h 132"/>
                <a:gd name="T20" fmla="*/ 110 w 355"/>
                <a:gd name="T21" fmla="*/ 0 h 132"/>
                <a:gd name="T22" fmla="*/ 103 w 355"/>
                <a:gd name="T23" fmla="*/ 2 h 132"/>
                <a:gd name="T24" fmla="*/ 97 w 355"/>
                <a:gd name="T25" fmla="*/ 3 h 132"/>
                <a:gd name="T26" fmla="*/ 89 w 355"/>
                <a:gd name="T27" fmla="*/ 3 h 132"/>
                <a:gd name="T28" fmla="*/ 82 w 355"/>
                <a:gd name="T29" fmla="*/ 4 h 132"/>
                <a:gd name="T30" fmla="*/ 76 w 355"/>
                <a:gd name="T31" fmla="*/ 5 h 132"/>
                <a:gd name="T32" fmla="*/ 69 w 355"/>
                <a:gd name="T33" fmla="*/ 7 h 132"/>
                <a:gd name="T34" fmla="*/ 62 w 355"/>
                <a:gd name="T35" fmla="*/ 7 h 132"/>
                <a:gd name="T36" fmla="*/ 55 w 355"/>
                <a:gd name="T37" fmla="*/ 10 h 132"/>
                <a:gd name="T38" fmla="*/ 49 w 355"/>
                <a:gd name="T39" fmla="*/ 10 h 132"/>
                <a:gd name="T40" fmla="*/ 42 w 355"/>
                <a:gd name="T41" fmla="*/ 12 h 132"/>
                <a:gd name="T42" fmla="*/ 35 w 355"/>
                <a:gd name="T43" fmla="*/ 12 h 132"/>
                <a:gd name="T44" fmla="*/ 30 w 355"/>
                <a:gd name="T45" fmla="*/ 13 h 132"/>
                <a:gd name="T46" fmla="*/ 24 w 355"/>
                <a:gd name="T47" fmla="*/ 16 h 132"/>
                <a:gd name="T48" fmla="*/ 20 w 355"/>
                <a:gd name="T49" fmla="*/ 17 h 132"/>
                <a:gd name="T50" fmla="*/ 15 w 355"/>
                <a:gd name="T51" fmla="*/ 18 h 132"/>
                <a:gd name="T52" fmla="*/ 12 w 355"/>
                <a:gd name="T53" fmla="*/ 18 h 132"/>
                <a:gd name="T54" fmla="*/ 7 w 355"/>
                <a:gd name="T55" fmla="*/ 19 h 132"/>
                <a:gd name="T56" fmla="*/ 5 w 355"/>
                <a:gd name="T57" fmla="*/ 20 h 132"/>
                <a:gd name="T58" fmla="*/ 1 w 355"/>
                <a:gd name="T59" fmla="*/ 21 h 132"/>
                <a:gd name="T60" fmla="*/ 0 w 355"/>
                <a:gd name="T61" fmla="*/ 23 h 132"/>
                <a:gd name="T62" fmla="*/ 287 w 355"/>
                <a:gd name="T63" fmla="*/ 132 h 132"/>
                <a:gd name="T64" fmla="*/ 355 w 355"/>
                <a:gd name="T65" fmla="*/ 67 h 132"/>
                <a:gd name="T66" fmla="*/ 165 w 355"/>
                <a:gd name="T67" fmla="*/ 7 h 132"/>
                <a:gd name="T68" fmla="*/ 165 w 355"/>
                <a:gd name="T69" fmla="*/ 7 h 13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55" h="132">
                  <a:moveTo>
                    <a:pt x="165" y="7"/>
                  </a:moveTo>
                  <a:lnTo>
                    <a:pt x="160" y="6"/>
                  </a:lnTo>
                  <a:lnTo>
                    <a:pt x="157" y="4"/>
                  </a:lnTo>
                  <a:lnTo>
                    <a:pt x="152" y="3"/>
                  </a:lnTo>
                  <a:lnTo>
                    <a:pt x="147" y="3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30" y="0"/>
                  </a:lnTo>
                  <a:lnTo>
                    <a:pt x="124" y="0"/>
                  </a:lnTo>
                  <a:lnTo>
                    <a:pt x="117" y="0"/>
                  </a:lnTo>
                  <a:lnTo>
                    <a:pt x="110" y="0"/>
                  </a:lnTo>
                  <a:lnTo>
                    <a:pt x="103" y="2"/>
                  </a:lnTo>
                  <a:lnTo>
                    <a:pt x="97" y="3"/>
                  </a:lnTo>
                  <a:lnTo>
                    <a:pt x="89" y="3"/>
                  </a:lnTo>
                  <a:lnTo>
                    <a:pt x="82" y="4"/>
                  </a:lnTo>
                  <a:lnTo>
                    <a:pt x="76" y="5"/>
                  </a:lnTo>
                  <a:lnTo>
                    <a:pt x="69" y="7"/>
                  </a:lnTo>
                  <a:lnTo>
                    <a:pt x="62" y="7"/>
                  </a:lnTo>
                  <a:lnTo>
                    <a:pt x="55" y="10"/>
                  </a:lnTo>
                  <a:lnTo>
                    <a:pt x="49" y="10"/>
                  </a:lnTo>
                  <a:lnTo>
                    <a:pt x="42" y="12"/>
                  </a:lnTo>
                  <a:lnTo>
                    <a:pt x="35" y="12"/>
                  </a:lnTo>
                  <a:lnTo>
                    <a:pt x="30" y="13"/>
                  </a:lnTo>
                  <a:lnTo>
                    <a:pt x="24" y="16"/>
                  </a:lnTo>
                  <a:lnTo>
                    <a:pt x="20" y="17"/>
                  </a:lnTo>
                  <a:lnTo>
                    <a:pt x="15" y="18"/>
                  </a:lnTo>
                  <a:lnTo>
                    <a:pt x="12" y="18"/>
                  </a:lnTo>
                  <a:lnTo>
                    <a:pt x="7" y="19"/>
                  </a:lnTo>
                  <a:lnTo>
                    <a:pt x="5" y="20"/>
                  </a:lnTo>
                  <a:lnTo>
                    <a:pt x="1" y="21"/>
                  </a:lnTo>
                  <a:lnTo>
                    <a:pt x="0" y="23"/>
                  </a:lnTo>
                  <a:lnTo>
                    <a:pt x="287" y="132"/>
                  </a:lnTo>
                  <a:lnTo>
                    <a:pt x="355" y="67"/>
                  </a:lnTo>
                  <a:lnTo>
                    <a:pt x="165" y="7"/>
                  </a:lnTo>
                  <a:close/>
                </a:path>
              </a:pathLst>
            </a:custGeom>
            <a:solidFill>
              <a:srgbClr val="E3B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6" name="Freeform 46"/>
            <p:cNvSpPr>
              <a:spLocks/>
            </p:cNvSpPr>
            <p:nvPr/>
          </p:nvSpPr>
          <p:spPr bwMode="auto">
            <a:xfrm>
              <a:off x="3756" y="2110"/>
              <a:ext cx="849" cy="700"/>
            </a:xfrm>
            <a:custGeom>
              <a:avLst/>
              <a:gdLst>
                <a:gd name="T0" fmla="*/ 0 w 849"/>
                <a:gd name="T1" fmla="*/ 644 h 700"/>
                <a:gd name="T2" fmla="*/ 301 w 849"/>
                <a:gd name="T3" fmla="*/ 700 h 700"/>
                <a:gd name="T4" fmla="*/ 740 w 849"/>
                <a:gd name="T5" fmla="*/ 686 h 700"/>
                <a:gd name="T6" fmla="*/ 849 w 849"/>
                <a:gd name="T7" fmla="*/ 27 h 700"/>
                <a:gd name="T8" fmla="*/ 585 w 849"/>
                <a:gd name="T9" fmla="*/ 0 h 700"/>
                <a:gd name="T10" fmla="*/ 332 w 849"/>
                <a:gd name="T11" fmla="*/ 571 h 700"/>
                <a:gd name="T12" fmla="*/ 44 w 849"/>
                <a:gd name="T13" fmla="*/ 606 h 700"/>
                <a:gd name="T14" fmla="*/ 0 w 849"/>
                <a:gd name="T15" fmla="*/ 644 h 700"/>
                <a:gd name="T16" fmla="*/ 0 w 849"/>
                <a:gd name="T17" fmla="*/ 644 h 7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9" h="700">
                  <a:moveTo>
                    <a:pt x="0" y="644"/>
                  </a:moveTo>
                  <a:lnTo>
                    <a:pt x="301" y="700"/>
                  </a:lnTo>
                  <a:lnTo>
                    <a:pt x="740" y="686"/>
                  </a:lnTo>
                  <a:lnTo>
                    <a:pt x="849" y="27"/>
                  </a:lnTo>
                  <a:lnTo>
                    <a:pt x="585" y="0"/>
                  </a:lnTo>
                  <a:lnTo>
                    <a:pt x="332" y="571"/>
                  </a:lnTo>
                  <a:lnTo>
                    <a:pt x="44" y="606"/>
                  </a:lnTo>
                  <a:lnTo>
                    <a:pt x="0" y="644"/>
                  </a:lnTo>
                  <a:close/>
                </a:path>
              </a:pathLst>
            </a:custGeom>
            <a:solidFill>
              <a:srgbClr val="59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7" name="Freeform 47"/>
            <p:cNvSpPr>
              <a:spLocks/>
            </p:cNvSpPr>
            <p:nvPr/>
          </p:nvSpPr>
          <p:spPr bwMode="auto">
            <a:xfrm>
              <a:off x="3829" y="2487"/>
              <a:ext cx="551" cy="235"/>
            </a:xfrm>
            <a:custGeom>
              <a:avLst/>
              <a:gdLst>
                <a:gd name="T0" fmla="*/ 170 w 551"/>
                <a:gd name="T1" fmla="*/ 233 h 235"/>
                <a:gd name="T2" fmla="*/ 189 w 551"/>
                <a:gd name="T3" fmla="*/ 229 h 235"/>
                <a:gd name="T4" fmla="*/ 215 w 551"/>
                <a:gd name="T5" fmla="*/ 226 h 235"/>
                <a:gd name="T6" fmla="*/ 233 w 551"/>
                <a:gd name="T7" fmla="*/ 222 h 235"/>
                <a:gd name="T8" fmla="*/ 257 w 551"/>
                <a:gd name="T9" fmla="*/ 219 h 235"/>
                <a:gd name="T10" fmla="*/ 273 w 551"/>
                <a:gd name="T11" fmla="*/ 217 h 235"/>
                <a:gd name="T12" fmla="*/ 290 w 551"/>
                <a:gd name="T13" fmla="*/ 214 h 235"/>
                <a:gd name="T14" fmla="*/ 310 w 551"/>
                <a:gd name="T15" fmla="*/ 212 h 235"/>
                <a:gd name="T16" fmla="*/ 330 w 551"/>
                <a:gd name="T17" fmla="*/ 208 h 235"/>
                <a:gd name="T18" fmla="*/ 355 w 551"/>
                <a:gd name="T19" fmla="*/ 207 h 235"/>
                <a:gd name="T20" fmla="*/ 378 w 551"/>
                <a:gd name="T21" fmla="*/ 205 h 235"/>
                <a:gd name="T22" fmla="*/ 403 w 551"/>
                <a:gd name="T23" fmla="*/ 200 h 235"/>
                <a:gd name="T24" fmla="*/ 431 w 551"/>
                <a:gd name="T25" fmla="*/ 194 h 235"/>
                <a:gd name="T26" fmla="*/ 458 w 551"/>
                <a:gd name="T27" fmla="*/ 181 h 235"/>
                <a:gd name="T28" fmla="*/ 485 w 551"/>
                <a:gd name="T29" fmla="*/ 164 h 235"/>
                <a:gd name="T30" fmla="*/ 510 w 551"/>
                <a:gd name="T31" fmla="*/ 138 h 235"/>
                <a:gd name="T32" fmla="*/ 524 w 551"/>
                <a:gd name="T33" fmla="*/ 117 h 235"/>
                <a:gd name="T34" fmla="*/ 533 w 551"/>
                <a:gd name="T35" fmla="*/ 98 h 235"/>
                <a:gd name="T36" fmla="*/ 541 w 551"/>
                <a:gd name="T37" fmla="*/ 76 h 235"/>
                <a:gd name="T38" fmla="*/ 549 w 551"/>
                <a:gd name="T39" fmla="*/ 51 h 235"/>
                <a:gd name="T40" fmla="*/ 534 w 551"/>
                <a:gd name="T41" fmla="*/ 42 h 235"/>
                <a:gd name="T42" fmla="*/ 511 w 551"/>
                <a:gd name="T43" fmla="*/ 40 h 235"/>
                <a:gd name="T44" fmla="*/ 485 w 551"/>
                <a:gd name="T45" fmla="*/ 35 h 235"/>
                <a:gd name="T46" fmla="*/ 462 w 551"/>
                <a:gd name="T47" fmla="*/ 26 h 235"/>
                <a:gd name="T48" fmla="*/ 441 w 551"/>
                <a:gd name="T49" fmla="*/ 13 h 235"/>
                <a:gd name="T50" fmla="*/ 416 w 551"/>
                <a:gd name="T51" fmla="*/ 6 h 235"/>
                <a:gd name="T52" fmla="*/ 386 w 551"/>
                <a:gd name="T53" fmla="*/ 1 h 235"/>
                <a:gd name="T54" fmla="*/ 355 w 551"/>
                <a:gd name="T55" fmla="*/ 0 h 235"/>
                <a:gd name="T56" fmla="*/ 325 w 551"/>
                <a:gd name="T57" fmla="*/ 0 h 235"/>
                <a:gd name="T58" fmla="*/ 299 w 551"/>
                <a:gd name="T59" fmla="*/ 1 h 235"/>
                <a:gd name="T60" fmla="*/ 280 w 551"/>
                <a:gd name="T61" fmla="*/ 2 h 235"/>
                <a:gd name="T62" fmla="*/ 271 w 551"/>
                <a:gd name="T63" fmla="*/ 5 h 235"/>
                <a:gd name="T64" fmla="*/ 256 w 551"/>
                <a:gd name="T65" fmla="*/ 6 h 235"/>
                <a:gd name="T66" fmla="*/ 230 w 551"/>
                <a:gd name="T67" fmla="*/ 10 h 235"/>
                <a:gd name="T68" fmla="*/ 211 w 551"/>
                <a:gd name="T69" fmla="*/ 15 h 235"/>
                <a:gd name="T70" fmla="*/ 190 w 551"/>
                <a:gd name="T71" fmla="*/ 21 h 235"/>
                <a:gd name="T72" fmla="*/ 167 w 551"/>
                <a:gd name="T73" fmla="*/ 28 h 235"/>
                <a:gd name="T74" fmla="*/ 144 w 551"/>
                <a:gd name="T75" fmla="*/ 39 h 235"/>
                <a:gd name="T76" fmla="*/ 119 w 551"/>
                <a:gd name="T77" fmla="*/ 48 h 235"/>
                <a:gd name="T78" fmla="*/ 96 w 551"/>
                <a:gd name="T79" fmla="*/ 60 h 235"/>
                <a:gd name="T80" fmla="*/ 73 w 551"/>
                <a:gd name="T81" fmla="*/ 74 h 235"/>
                <a:gd name="T82" fmla="*/ 52 w 551"/>
                <a:gd name="T83" fmla="*/ 90 h 235"/>
                <a:gd name="T84" fmla="*/ 34 w 551"/>
                <a:gd name="T85" fmla="*/ 108 h 235"/>
                <a:gd name="T86" fmla="*/ 18 w 551"/>
                <a:gd name="T87" fmla="*/ 129 h 235"/>
                <a:gd name="T88" fmla="*/ 6 w 551"/>
                <a:gd name="T89" fmla="*/ 152 h 235"/>
                <a:gd name="T90" fmla="*/ 0 w 551"/>
                <a:gd name="T91" fmla="*/ 174 h 235"/>
                <a:gd name="T92" fmla="*/ 17 w 551"/>
                <a:gd name="T93" fmla="*/ 185 h 235"/>
                <a:gd name="T94" fmla="*/ 41 w 551"/>
                <a:gd name="T95" fmla="*/ 197 h 235"/>
                <a:gd name="T96" fmla="*/ 67 w 551"/>
                <a:gd name="T97" fmla="*/ 205 h 235"/>
                <a:gd name="T98" fmla="*/ 86 w 551"/>
                <a:gd name="T99" fmla="*/ 212 h 235"/>
                <a:gd name="T100" fmla="*/ 115 w 551"/>
                <a:gd name="T101" fmla="*/ 221 h 235"/>
                <a:gd name="T102" fmla="*/ 141 w 551"/>
                <a:gd name="T103" fmla="*/ 229 h 235"/>
                <a:gd name="T104" fmla="*/ 160 w 551"/>
                <a:gd name="T105" fmla="*/ 235 h 2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51" h="235">
                  <a:moveTo>
                    <a:pt x="162" y="235"/>
                  </a:moveTo>
                  <a:lnTo>
                    <a:pt x="163" y="235"/>
                  </a:lnTo>
                  <a:lnTo>
                    <a:pt x="167" y="234"/>
                  </a:lnTo>
                  <a:lnTo>
                    <a:pt x="170" y="233"/>
                  </a:lnTo>
                  <a:lnTo>
                    <a:pt x="175" y="233"/>
                  </a:lnTo>
                  <a:lnTo>
                    <a:pt x="178" y="232"/>
                  </a:lnTo>
                  <a:lnTo>
                    <a:pt x="184" y="232"/>
                  </a:lnTo>
                  <a:lnTo>
                    <a:pt x="189" y="229"/>
                  </a:lnTo>
                  <a:lnTo>
                    <a:pt x="195" y="229"/>
                  </a:lnTo>
                  <a:lnTo>
                    <a:pt x="201" y="227"/>
                  </a:lnTo>
                  <a:lnTo>
                    <a:pt x="208" y="227"/>
                  </a:lnTo>
                  <a:lnTo>
                    <a:pt x="215" y="226"/>
                  </a:lnTo>
                  <a:lnTo>
                    <a:pt x="222" y="225"/>
                  </a:lnTo>
                  <a:lnTo>
                    <a:pt x="225" y="224"/>
                  </a:lnTo>
                  <a:lnTo>
                    <a:pt x="229" y="224"/>
                  </a:lnTo>
                  <a:lnTo>
                    <a:pt x="233" y="222"/>
                  </a:lnTo>
                  <a:lnTo>
                    <a:pt x="238" y="222"/>
                  </a:lnTo>
                  <a:lnTo>
                    <a:pt x="245" y="220"/>
                  </a:lnTo>
                  <a:lnTo>
                    <a:pt x="253" y="220"/>
                  </a:lnTo>
                  <a:lnTo>
                    <a:pt x="257" y="219"/>
                  </a:lnTo>
                  <a:lnTo>
                    <a:pt x="262" y="218"/>
                  </a:lnTo>
                  <a:lnTo>
                    <a:pt x="265" y="218"/>
                  </a:lnTo>
                  <a:lnTo>
                    <a:pt x="270" y="218"/>
                  </a:lnTo>
                  <a:lnTo>
                    <a:pt x="273" y="217"/>
                  </a:lnTo>
                  <a:lnTo>
                    <a:pt x="278" y="217"/>
                  </a:lnTo>
                  <a:lnTo>
                    <a:pt x="282" y="215"/>
                  </a:lnTo>
                  <a:lnTo>
                    <a:pt x="286" y="215"/>
                  </a:lnTo>
                  <a:lnTo>
                    <a:pt x="290" y="214"/>
                  </a:lnTo>
                  <a:lnTo>
                    <a:pt x="294" y="214"/>
                  </a:lnTo>
                  <a:lnTo>
                    <a:pt x="298" y="213"/>
                  </a:lnTo>
                  <a:lnTo>
                    <a:pt x="303" y="213"/>
                  </a:lnTo>
                  <a:lnTo>
                    <a:pt x="310" y="212"/>
                  </a:lnTo>
                  <a:lnTo>
                    <a:pt x="318" y="211"/>
                  </a:lnTo>
                  <a:lnTo>
                    <a:pt x="321" y="211"/>
                  </a:lnTo>
                  <a:lnTo>
                    <a:pt x="326" y="210"/>
                  </a:lnTo>
                  <a:lnTo>
                    <a:pt x="330" y="208"/>
                  </a:lnTo>
                  <a:lnTo>
                    <a:pt x="334" y="208"/>
                  </a:lnTo>
                  <a:lnTo>
                    <a:pt x="341" y="208"/>
                  </a:lnTo>
                  <a:lnTo>
                    <a:pt x="348" y="207"/>
                  </a:lnTo>
                  <a:lnTo>
                    <a:pt x="355" y="207"/>
                  </a:lnTo>
                  <a:lnTo>
                    <a:pt x="362" y="207"/>
                  </a:lnTo>
                  <a:lnTo>
                    <a:pt x="366" y="206"/>
                  </a:lnTo>
                  <a:lnTo>
                    <a:pt x="372" y="206"/>
                  </a:lnTo>
                  <a:lnTo>
                    <a:pt x="378" y="205"/>
                  </a:lnTo>
                  <a:lnTo>
                    <a:pt x="385" y="205"/>
                  </a:lnTo>
                  <a:lnTo>
                    <a:pt x="390" y="203"/>
                  </a:lnTo>
                  <a:lnTo>
                    <a:pt x="396" y="203"/>
                  </a:lnTo>
                  <a:lnTo>
                    <a:pt x="403" y="200"/>
                  </a:lnTo>
                  <a:lnTo>
                    <a:pt x="410" y="200"/>
                  </a:lnTo>
                  <a:lnTo>
                    <a:pt x="417" y="198"/>
                  </a:lnTo>
                  <a:lnTo>
                    <a:pt x="423" y="197"/>
                  </a:lnTo>
                  <a:lnTo>
                    <a:pt x="431" y="194"/>
                  </a:lnTo>
                  <a:lnTo>
                    <a:pt x="438" y="192"/>
                  </a:lnTo>
                  <a:lnTo>
                    <a:pt x="444" y="188"/>
                  </a:lnTo>
                  <a:lnTo>
                    <a:pt x="451" y="185"/>
                  </a:lnTo>
                  <a:lnTo>
                    <a:pt x="458" y="181"/>
                  </a:lnTo>
                  <a:lnTo>
                    <a:pt x="465" y="179"/>
                  </a:lnTo>
                  <a:lnTo>
                    <a:pt x="472" y="173"/>
                  </a:lnTo>
                  <a:lnTo>
                    <a:pt x="479" y="170"/>
                  </a:lnTo>
                  <a:lnTo>
                    <a:pt x="485" y="164"/>
                  </a:lnTo>
                  <a:lnTo>
                    <a:pt x="492" y="158"/>
                  </a:lnTo>
                  <a:lnTo>
                    <a:pt x="498" y="152"/>
                  </a:lnTo>
                  <a:lnTo>
                    <a:pt x="504" y="145"/>
                  </a:lnTo>
                  <a:lnTo>
                    <a:pt x="510" y="138"/>
                  </a:lnTo>
                  <a:lnTo>
                    <a:pt x="516" y="131"/>
                  </a:lnTo>
                  <a:lnTo>
                    <a:pt x="518" y="126"/>
                  </a:lnTo>
                  <a:lnTo>
                    <a:pt x="522" y="122"/>
                  </a:lnTo>
                  <a:lnTo>
                    <a:pt x="524" y="117"/>
                  </a:lnTo>
                  <a:lnTo>
                    <a:pt x="526" y="113"/>
                  </a:lnTo>
                  <a:lnTo>
                    <a:pt x="529" y="108"/>
                  </a:lnTo>
                  <a:lnTo>
                    <a:pt x="531" y="103"/>
                  </a:lnTo>
                  <a:lnTo>
                    <a:pt x="533" y="98"/>
                  </a:lnTo>
                  <a:lnTo>
                    <a:pt x="536" y="94"/>
                  </a:lnTo>
                  <a:lnTo>
                    <a:pt x="537" y="88"/>
                  </a:lnTo>
                  <a:lnTo>
                    <a:pt x="539" y="82"/>
                  </a:lnTo>
                  <a:lnTo>
                    <a:pt x="541" y="76"/>
                  </a:lnTo>
                  <a:lnTo>
                    <a:pt x="544" y="71"/>
                  </a:lnTo>
                  <a:lnTo>
                    <a:pt x="545" y="64"/>
                  </a:lnTo>
                  <a:lnTo>
                    <a:pt x="547" y="58"/>
                  </a:lnTo>
                  <a:lnTo>
                    <a:pt x="549" y="51"/>
                  </a:lnTo>
                  <a:lnTo>
                    <a:pt x="551" y="46"/>
                  </a:lnTo>
                  <a:lnTo>
                    <a:pt x="545" y="44"/>
                  </a:lnTo>
                  <a:lnTo>
                    <a:pt x="540" y="44"/>
                  </a:lnTo>
                  <a:lnTo>
                    <a:pt x="534" y="42"/>
                  </a:lnTo>
                  <a:lnTo>
                    <a:pt x="530" y="42"/>
                  </a:lnTo>
                  <a:lnTo>
                    <a:pt x="523" y="42"/>
                  </a:lnTo>
                  <a:lnTo>
                    <a:pt x="517" y="41"/>
                  </a:lnTo>
                  <a:lnTo>
                    <a:pt x="511" y="40"/>
                  </a:lnTo>
                  <a:lnTo>
                    <a:pt x="505" y="40"/>
                  </a:lnTo>
                  <a:lnTo>
                    <a:pt x="498" y="39"/>
                  </a:lnTo>
                  <a:lnTo>
                    <a:pt x="492" y="36"/>
                  </a:lnTo>
                  <a:lnTo>
                    <a:pt x="485" y="35"/>
                  </a:lnTo>
                  <a:lnTo>
                    <a:pt x="479" y="34"/>
                  </a:lnTo>
                  <a:lnTo>
                    <a:pt x="472" y="31"/>
                  </a:lnTo>
                  <a:lnTo>
                    <a:pt x="468" y="29"/>
                  </a:lnTo>
                  <a:lnTo>
                    <a:pt x="462" y="26"/>
                  </a:lnTo>
                  <a:lnTo>
                    <a:pt x="457" y="22"/>
                  </a:lnTo>
                  <a:lnTo>
                    <a:pt x="452" y="19"/>
                  </a:lnTo>
                  <a:lnTo>
                    <a:pt x="447" y="16"/>
                  </a:lnTo>
                  <a:lnTo>
                    <a:pt x="441" y="13"/>
                  </a:lnTo>
                  <a:lnTo>
                    <a:pt x="436" y="12"/>
                  </a:lnTo>
                  <a:lnTo>
                    <a:pt x="429" y="9"/>
                  </a:lnTo>
                  <a:lnTo>
                    <a:pt x="423" y="7"/>
                  </a:lnTo>
                  <a:lnTo>
                    <a:pt x="416" y="6"/>
                  </a:lnTo>
                  <a:lnTo>
                    <a:pt x="409" y="5"/>
                  </a:lnTo>
                  <a:lnTo>
                    <a:pt x="401" y="3"/>
                  </a:lnTo>
                  <a:lnTo>
                    <a:pt x="394" y="2"/>
                  </a:lnTo>
                  <a:lnTo>
                    <a:pt x="386" y="1"/>
                  </a:lnTo>
                  <a:lnTo>
                    <a:pt x="379" y="1"/>
                  </a:lnTo>
                  <a:lnTo>
                    <a:pt x="371" y="0"/>
                  </a:lnTo>
                  <a:lnTo>
                    <a:pt x="363" y="0"/>
                  </a:lnTo>
                  <a:lnTo>
                    <a:pt x="355" y="0"/>
                  </a:lnTo>
                  <a:lnTo>
                    <a:pt x="348" y="0"/>
                  </a:lnTo>
                  <a:lnTo>
                    <a:pt x="340" y="0"/>
                  </a:lnTo>
                  <a:lnTo>
                    <a:pt x="333" y="0"/>
                  </a:lnTo>
                  <a:lnTo>
                    <a:pt x="325" y="0"/>
                  </a:lnTo>
                  <a:lnTo>
                    <a:pt x="319" y="0"/>
                  </a:lnTo>
                  <a:lnTo>
                    <a:pt x="312" y="0"/>
                  </a:lnTo>
                  <a:lnTo>
                    <a:pt x="306" y="1"/>
                  </a:lnTo>
                  <a:lnTo>
                    <a:pt x="299" y="1"/>
                  </a:lnTo>
                  <a:lnTo>
                    <a:pt x="294" y="2"/>
                  </a:lnTo>
                  <a:lnTo>
                    <a:pt x="290" y="2"/>
                  </a:lnTo>
                  <a:lnTo>
                    <a:pt x="285" y="2"/>
                  </a:lnTo>
                  <a:lnTo>
                    <a:pt x="280" y="2"/>
                  </a:lnTo>
                  <a:lnTo>
                    <a:pt x="279" y="3"/>
                  </a:lnTo>
                  <a:lnTo>
                    <a:pt x="274" y="3"/>
                  </a:lnTo>
                  <a:lnTo>
                    <a:pt x="273" y="5"/>
                  </a:lnTo>
                  <a:lnTo>
                    <a:pt x="271" y="5"/>
                  </a:lnTo>
                  <a:lnTo>
                    <a:pt x="270" y="5"/>
                  </a:lnTo>
                  <a:lnTo>
                    <a:pt x="265" y="5"/>
                  </a:lnTo>
                  <a:lnTo>
                    <a:pt x="262" y="6"/>
                  </a:lnTo>
                  <a:lnTo>
                    <a:pt x="256" y="6"/>
                  </a:lnTo>
                  <a:lnTo>
                    <a:pt x="250" y="7"/>
                  </a:lnTo>
                  <a:lnTo>
                    <a:pt x="243" y="8"/>
                  </a:lnTo>
                  <a:lnTo>
                    <a:pt x="235" y="10"/>
                  </a:lnTo>
                  <a:lnTo>
                    <a:pt x="230" y="10"/>
                  </a:lnTo>
                  <a:lnTo>
                    <a:pt x="225" y="12"/>
                  </a:lnTo>
                  <a:lnTo>
                    <a:pt x="221" y="13"/>
                  </a:lnTo>
                  <a:lnTo>
                    <a:pt x="216" y="14"/>
                  </a:lnTo>
                  <a:lnTo>
                    <a:pt x="211" y="15"/>
                  </a:lnTo>
                  <a:lnTo>
                    <a:pt x="205" y="17"/>
                  </a:lnTo>
                  <a:lnTo>
                    <a:pt x="201" y="17"/>
                  </a:lnTo>
                  <a:lnTo>
                    <a:pt x="196" y="20"/>
                  </a:lnTo>
                  <a:lnTo>
                    <a:pt x="190" y="21"/>
                  </a:lnTo>
                  <a:lnTo>
                    <a:pt x="184" y="22"/>
                  </a:lnTo>
                  <a:lnTo>
                    <a:pt x="178" y="24"/>
                  </a:lnTo>
                  <a:lnTo>
                    <a:pt x="173" y="27"/>
                  </a:lnTo>
                  <a:lnTo>
                    <a:pt x="167" y="28"/>
                  </a:lnTo>
                  <a:lnTo>
                    <a:pt x="161" y="30"/>
                  </a:lnTo>
                  <a:lnTo>
                    <a:pt x="155" y="33"/>
                  </a:lnTo>
                  <a:lnTo>
                    <a:pt x="150" y="36"/>
                  </a:lnTo>
                  <a:lnTo>
                    <a:pt x="144" y="39"/>
                  </a:lnTo>
                  <a:lnTo>
                    <a:pt x="139" y="40"/>
                  </a:lnTo>
                  <a:lnTo>
                    <a:pt x="132" y="42"/>
                  </a:lnTo>
                  <a:lnTo>
                    <a:pt x="126" y="46"/>
                  </a:lnTo>
                  <a:lnTo>
                    <a:pt x="119" y="48"/>
                  </a:lnTo>
                  <a:lnTo>
                    <a:pt x="113" y="50"/>
                  </a:lnTo>
                  <a:lnTo>
                    <a:pt x="107" y="54"/>
                  </a:lnTo>
                  <a:lnTo>
                    <a:pt x="102" y="57"/>
                  </a:lnTo>
                  <a:lnTo>
                    <a:pt x="96" y="60"/>
                  </a:lnTo>
                  <a:lnTo>
                    <a:pt x="91" y="63"/>
                  </a:lnTo>
                  <a:lnTo>
                    <a:pt x="85" y="65"/>
                  </a:lnTo>
                  <a:lnTo>
                    <a:pt x="79" y="70"/>
                  </a:lnTo>
                  <a:lnTo>
                    <a:pt x="73" y="74"/>
                  </a:lnTo>
                  <a:lnTo>
                    <a:pt x="68" y="77"/>
                  </a:lnTo>
                  <a:lnTo>
                    <a:pt x="63" y="82"/>
                  </a:lnTo>
                  <a:lnTo>
                    <a:pt x="58" y="87"/>
                  </a:lnTo>
                  <a:lnTo>
                    <a:pt x="52" y="90"/>
                  </a:lnTo>
                  <a:lnTo>
                    <a:pt x="47" y="95"/>
                  </a:lnTo>
                  <a:lnTo>
                    <a:pt x="43" y="98"/>
                  </a:lnTo>
                  <a:lnTo>
                    <a:pt x="38" y="104"/>
                  </a:lnTo>
                  <a:lnTo>
                    <a:pt x="34" y="108"/>
                  </a:lnTo>
                  <a:lnTo>
                    <a:pt x="30" y="113"/>
                  </a:lnTo>
                  <a:lnTo>
                    <a:pt x="25" y="118"/>
                  </a:lnTo>
                  <a:lnTo>
                    <a:pt x="23" y="124"/>
                  </a:lnTo>
                  <a:lnTo>
                    <a:pt x="18" y="129"/>
                  </a:lnTo>
                  <a:lnTo>
                    <a:pt x="16" y="135"/>
                  </a:lnTo>
                  <a:lnTo>
                    <a:pt x="11" y="139"/>
                  </a:lnTo>
                  <a:lnTo>
                    <a:pt x="10" y="146"/>
                  </a:lnTo>
                  <a:lnTo>
                    <a:pt x="6" y="152"/>
                  </a:lnTo>
                  <a:lnTo>
                    <a:pt x="4" y="158"/>
                  </a:lnTo>
                  <a:lnTo>
                    <a:pt x="2" y="165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5" y="179"/>
                  </a:lnTo>
                  <a:lnTo>
                    <a:pt x="7" y="181"/>
                  </a:lnTo>
                  <a:lnTo>
                    <a:pt x="12" y="184"/>
                  </a:lnTo>
                  <a:lnTo>
                    <a:pt x="17" y="185"/>
                  </a:lnTo>
                  <a:lnTo>
                    <a:pt x="23" y="188"/>
                  </a:lnTo>
                  <a:lnTo>
                    <a:pt x="29" y="191"/>
                  </a:lnTo>
                  <a:lnTo>
                    <a:pt x="34" y="193"/>
                  </a:lnTo>
                  <a:lnTo>
                    <a:pt x="41" y="197"/>
                  </a:lnTo>
                  <a:lnTo>
                    <a:pt x="48" y="199"/>
                  </a:lnTo>
                  <a:lnTo>
                    <a:pt x="55" y="201"/>
                  </a:lnTo>
                  <a:lnTo>
                    <a:pt x="64" y="205"/>
                  </a:lnTo>
                  <a:lnTo>
                    <a:pt x="67" y="205"/>
                  </a:lnTo>
                  <a:lnTo>
                    <a:pt x="71" y="207"/>
                  </a:lnTo>
                  <a:lnTo>
                    <a:pt x="74" y="208"/>
                  </a:lnTo>
                  <a:lnTo>
                    <a:pt x="79" y="211"/>
                  </a:lnTo>
                  <a:lnTo>
                    <a:pt x="86" y="212"/>
                  </a:lnTo>
                  <a:lnTo>
                    <a:pt x="94" y="214"/>
                  </a:lnTo>
                  <a:lnTo>
                    <a:pt x="101" y="217"/>
                  </a:lnTo>
                  <a:lnTo>
                    <a:pt x="109" y="220"/>
                  </a:lnTo>
                  <a:lnTo>
                    <a:pt x="115" y="221"/>
                  </a:lnTo>
                  <a:lnTo>
                    <a:pt x="122" y="224"/>
                  </a:lnTo>
                  <a:lnTo>
                    <a:pt x="129" y="226"/>
                  </a:lnTo>
                  <a:lnTo>
                    <a:pt x="136" y="227"/>
                  </a:lnTo>
                  <a:lnTo>
                    <a:pt x="141" y="229"/>
                  </a:lnTo>
                  <a:lnTo>
                    <a:pt x="146" y="231"/>
                  </a:lnTo>
                  <a:lnTo>
                    <a:pt x="150" y="232"/>
                  </a:lnTo>
                  <a:lnTo>
                    <a:pt x="154" y="233"/>
                  </a:lnTo>
                  <a:lnTo>
                    <a:pt x="160" y="235"/>
                  </a:lnTo>
                  <a:lnTo>
                    <a:pt x="162" y="2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8" name="Freeform 48"/>
            <p:cNvSpPr>
              <a:spLocks/>
            </p:cNvSpPr>
            <p:nvPr/>
          </p:nvSpPr>
          <p:spPr bwMode="auto">
            <a:xfrm>
              <a:off x="3723" y="2552"/>
              <a:ext cx="287" cy="558"/>
            </a:xfrm>
            <a:custGeom>
              <a:avLst/>
              <a:gdLst>
                <a:gd name="T0" fmla="*/ 179 w 287"/>
                <a:gd name="T1" fmla="*/ 10 h 558"/>
                <a:gd name="T2" fmla="*/ 153 w 287"/>
                <a:gd name="T3" fmla="*/ 30 h 558"/>
                <a:gd name="T4" fmla="*/ 131 w 287"/>
                <a:gd name="T5" fmla="*/ 54 h 558"/>
                <a:gd name="T6" fmla="*/ 113 w 287"/>
                <a:gd name="T7" fmla="*/ 87 h 558"/>
                <a:gd name="T8" fmla="*/ 97 w 287"/>
                <a:gd name="T9" fmla="*/ 123 h 558"/>
                <a:gd name="T10" fmla="*/ 84 w 287"/>
                <a:gd name="T11" fmla="*/ 164 h 558"/>
                <a:gd name="T12" fmla="*/ 74 w 287"/>
                <a:gd name="T13" fmla="*/ 207 h 558"/>
                <a:gd name="T14" fmla="*/ 67 w 287"/>
                <a:gd name="T15" fmla="*/ 250 h 558"/>
                <a:gd name="T16" fmla="*/ 60 w 287"/>
                <a:gd name="T17" fmla="*/ 292 h 558"/>
                <a:gd name="T18" fmla="*/ 54 w 287"/>
                <a:gd name="T19" fmla="*/ 334 h 558"/>
                <a:gd name="T20" fmla="*/ 50 w 287"/>
                <a:gd name="T21" fmla="*/ 373 h 558"/>
                <a:gd name="T22" fmla="*/ 48 w 287"/>
                <a:gd name="T23" fmla="*/ 410 h 558"/>
                <a:gd name="T24" fmla="*/ 46 w 287"/>
                <a:gd name="T25" fmla="*/ 443 h 558"/>
                <a:gd name="T26" fmla="*/ 44 w 287"/>
                <a:gd name="T27" fmla="*/ 468 h 558"/>
                <a:gd name="T28" fmla="*/ 42 w 287"/>
                <a:gd name="T29" fmla="*/ 488 h 558"/>
                <a:gd name="T30" fmla="*/ 0 w 287"/>
                <a:gd name="T31" fmla="*/ 524 h 558"/>
                <a:gd name="T32" fmla="*/ 67 w 287"/>
                <a:gd name="T33" fmla="*/ 507 h 558"/>
                <a:gd name="T34" fmla="*/ 74 w 287"/>
                <a:gd name="T35" fmla="*/ 488 h 558"/>
                <a:gd name="T36" fmla="*/ 83 w 287"/>
                <a:gd name="T37" fmla="*/ 461 h 558"/>
                <a:gd name="T38" fmla="*/ 92 w 287"/>
                <a:gd name="T39" fmla="*/ 435 h 558"/>
                <a:gd name="T40" fmla="*/ 98 w 287"/>
                <a:gd name="T41" fmla="*/ 418 h 558"/>
                <a:gd name="T42" fmla="*/ 104 w 287"/>
                <a:gd name="T43" fmla="*/ 400 h 558"/>
                <a:gd name="T44" fmla="*/ 111 w 287"/>
                <a:gd name="T45" fmla="*/ 384 h 558"/>
                <a:gd name="T46" fmla="*/ 117 w 287"/>
                <a:gd name="T47" fmla="*/ 366 h 558"/>
                <a:gd name="T48" fmla="*/ 124 w 287"/>
                <a:gd name="T49" fmla="*/ 348 h 558"/>
                <a:gd name="T50" fmla="*/ 132 w 287"/>
                <a:gd name="T51" fmla="*/ 328 h 558"/>
                <a:gd name="T52" fmla="*/ 144 w 287"/>
                <a:gd name="T53" fmla="*/ 304 h 558"/>
                <a:gd name="T54" fmla="*/ 150 w 287"/>
                <a:gd name="T55" fmla="*/ 286 h 558"/>
                <a:gd name="T56" fmla="*/ 156 w 287"/>
                <a:gd name="T57" fmla="*/ 269 h 558"/>
                <a:gd name="T58" fmla="*/ 161 w 287"/>
                <a:gd name="T59" fmla="*/ 251 h 558"/>
                <a:gd name="T60" fmla="*/ 167 w 287"/>
                <a:gd name="T61" fmla="*/ 235 h 558"/>
                <a:gd name="T62" fmla="*/ 172 w 287"/>
                <a:gd name="T63" fmla="*/ 217 h 558"/>
                <a:gd name="T64" fmla="*/ 177 w 287"/>
                <a:gd name="T65" fmla="*/ 201 h 558"/>
                <a:gd name="T66" fmla="*/ 147 w 287"/>
                <a:gd name="T67" fmla="*/ 551 h 558"/>
                <a:gd name="T68" fmla="*/ 154 w 287"/>
                <a:gd name="T69" fmla="*/ 536 h 558"/>
                <a:gd name="T70" fmla="*/ 166 w 287"/>
                <a:gd name="T71" fmla="*/ 512 h 558"/>
                <a:gd name="T72" fmla="*/ 178 w 287"/>
                <a:gd name="T73" fmla="*/ 489 h 558"/>
                <a:gd name="T74" fmla="*/ 186 w 287"/>
                <a:gd name="T75" fmla="*/ 473 h 558"/>
                <a:gd name="T76" fmla="*/ 195 w 287"/>
                <a:gd name="T77" fmla="*/ 454 h 558"/>
                <a:gd name="T78" fmla="*/ 204 w 287"/>
                <a:gd name="T79" fmla="*/ 434 h 558"/>
                <a:gd name="T80" fmla="*/ 213 w 287"/>
                <a:gd name="T81" fmla="*/ 414 h 558"/>
                <a:gd name="T82" fmla="*/ 221 w 287"/>
                <a:gd name="T83" fmla="*/ 394 h 558"/>
                <a:gd name="T84" fmla="*/ 231 w 287"/>
                <a:gd name="T85" fmla="*/ 373 h 558"/>
                <a:gd name="T86" fmla="*/ 239 w 287"/>
                <a:gd name="T87" fmla="*/ 352 h 558"/>
                <a:gd name="T88" fmla="*/ 246 w 287"/>
                <a:gd name="T89" fmla="*/ 332 h 558"/>
                <a:gd name="T90" fmla="*/ 253 w 287"/>
                <a:gd name="T91" fmla="*/ 312 h 558"/>
                <a:gd name="T92" fmla="*/ 259 w 287"/>
                <a:gd name="T93" fmla="*/ 293 h 558"/>
                <a:gd name="T94" fmla="*/ 263 w 287"/>
                <a:gd name="T95" fmla="*/ 276 h 558"/>
                <a:gd name="T96" fmla="*/ 267 w 287"/>
                <a:gd name="T97" fmla="*/ 258 h 558"/>
                <a:gd name="T98" fmla="*/ 273 w 287"/>
                <a:gd name="T99" fmla="*/ 235 h 558"/>
                <a:gd name="T100" fmla="*/ 277 w 287"/>
                <a:gd name="T101" fmla="*/ 207 h 558"/>
                <a:gd name="T102" fmla="*/ 282 w 287"/>
                <a:gd name="T103" fmla="*/ 184 h 558"/>
                <a:gd name="T104" fmla="*/ 283 w 287"/>
                <a:gd name="T105" fmla="*/ 164 h 558"/>
                <a:gd name="T106" fmla="*/ 286 w 287"/>
                <a:gd name="T107" fmla="*/ 143 h 558"/>
                <a:gd name="T108" fmla="*/ 202 w 287"/>
                <a:gd name="T109" fmla="*/ 0 h 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7" h="558">
                  <a:moveTo>
                    <a:pt x="202" y="0"/>
                  </a:moveTo>
                  <a:lnTo>
                    <a:pt x="194" y="3"/>
                  </a:lnTo>
                  <a:lnTo>
                    <a:pt x="186" y="6"/>
                  </a:lnTo>
                  <a:lnTo>
                    <a:pt x="179" y="10"/>
                  </a:lnTo>
                  <a:lnTo>
                    <a:pt x="173" y="13"/>
                  </a:lnTo>
                  <a:lnTo>
                    <a:pt x="166" y="18"/>
                  </a:lnTo>
                  <a:lnTo>
                    <a:pt x="159" y="24"/>
                  </a:lnTo>
                  <a:lnTo>
                    <a:pt x="153" y="30"/>
                  </a:lnTo>
                  <a:lnTo>
                    <a:pt x="147" y="36"/>
                  </a:lnTo>
                  <a:lnTo>
                    <a:pt x="142" y="41"/>
                  </a:lnTo>
                  <a:lnTo>
                    <a:pt x="137" y="48"/>
                  </a:lnTo>
                  <a:lnTo>
                    <a:pt x="131" y="54"/>
                  </a:lnTo>
                  <a:lnTo>
                    <a:pt x="126" y="63"/>
                  </a:lnTo>
                  <a:lnTo>
                    <a:pt x="122" y="71"/>
                  </a:lnTo>
                  <a:lnTo>
                    <a:pt x="117" y="79"/>
                  </a:lnTo>
                  <a:lnTo>
                    <a:pt x="113" y="87"/>
                  </a:lnTo>
                  <a:lnTo>
                    <a:pt x="110" y="97"/>
                  </a:lnTo>
                  <a:lnTo>
                    <a:pt x="105" y="106"/>
                  </a:lnTo>
                  <a:lnTo>
                    <a:pt x="101" y="114"/>
                  </a:lnTo>
                  <a:lnTo>
                    <a:pt x="97" y="123"/>
                  </a:lnTo>
                  <a:lnTo>
                    <a:pt x="94" y="134"/>
                  </a:lnTo>
                  <a:lnTo>
                    <a:pt x="90" y="143"/>
                  </a:lnTo>
                  <a:lnTo>
                    <a:pt x="87" y="154"/>
                  </a:lnTo>
                  <a:lnTo>
                    <a:pt x="84" y="164"/>
                  </a:lnTo>
                  <a:lnTo>
                    <a:pt x="82" y="175"/>
                  </a:lnTo>
                  <a:lnTo>
                    <a:pt x="78" y="186"/>
                  </a:lnTo>
                  <a:lnTo>
                    <a:pt x="76" y="195"/>
                  </a:lnTo>
                  <a:lnTo>
                    <a:pt x="74" y="207"/>
                  </a:lnTo>
                  <a:lnTo>
                    <a:pt x="72" y="217"/>
                  </a:lnTo>
                  <a:lnTo>
                    <a:pt x="70" y="229"/>
                  </a:lnTo>
                  <a:lnTo>
                    <a:pt x="68" y="239"/>
                  </a:lnTo>
                  <a:lnTo>
                    <a:pt x="67" y="250"/>
                  </a:lnTo>
                  <a:lnTo>
                    <a:pt x="65" y="262"/>
                  </a:lnTo>
                  <a:lnTo>
                    <a:pt x="63" y="271"/>
                  </a:lnTo>
                  <a:lnTo>
                    <a:pt x="61" y="283"/>
                  </a:lnTo>
                  <a:lnTo>
                    <a:pt x="60" y="292"/>
                  </a:lnTo>
                  <a:lnTo>
                    <a:pt x="58" y="304"/>
                  </a:lnTo>
                  <a:lnTo>
                    <a:pt x="56" y="313"/>
                  </a:lnTo>
                  <a:lnTo>
                    <a:pt x="55" y="324"/>
                  </a:lnTo>
                  <a:lnTo>
                    <a:pt x="54" y="334"/>
                  </a:lnTo>
                  <a:lnTo>
                    <a:pt x="54" y="345"/>
                  </a:lnTo>
                  <a:lnTo>
                    <a:pt x="53" y="354"/>
                  </a:lnTo>
                  <a:lnTo>
                    <a:pt x="51" y="364"/>
                  </a:lnTo>
                  <a:lnTo>
                    <a:pt x="50" y="373"/>
                  </a:lnTo>
                  <a:lnTo>
                    <a:pt x="50" y="384"/>
                  </a:lnTo>
                  <a:lnTo>
                    <a:pt x="49" y="393"/>
                  </a:lnTo>
                  <a:lnTo>
                    <a:pt x="49" y="402"/>
                  </a:lnTo>
                  <a:lnTo>
                    <a:pt x="48" y="410"/>
                  </a:lnTo>
                  <a:lnTo>
                    <a:pt x="48" y="420"/>
                  </a:lnTo>
                  <a:lnTo>
                    <a:pt x="48" y="428"/>
                  </a:lnTo>
                  <a:lnTo>
                    <a:pt x="47" y="435"/>
                  </a:lnTo>
                  <a:lnTo>
                    <a:pt x="46" y="443"/>
                  </a:lnTo>
                  <a:lnTo>
                    <a:pt x="46" y="450"/>
                  </a:lnTo>
                  <a:lnTo>
                    <a:pt x="46" y="456"/>
                  </a:lnTo>
                  <a:lnTo>
                    <a:pt x="44" y="462"/>
                  </a:lnTo>
                  <a:lnTo>
                    <a:pt x="44" y="468"/>
                  </a:lnTo>
                  <a:lnTo>
                    <a:pt x="44" y="475"/>
                  </a:lnTo>
                  <a:lnTo>
                    <a:pt x="44" y="480"/>
                  </a:lnTo>
                  <a:lnTo>
                    <a:pt x="43" y="483"/>
                  </a:lnTo>
                  <a:lnTo>
                    <a:pt x="42" y="488"/>
                  </a:lnTo>
                  <a:lnTo>
                    <a:pt x="42" y="491"/>
                  </a:lnTo>
                  <a:lnTo>
                    <a:pt x="42" y="497"/>
                  </a:lnTo>
                  <a:lnTo>
                    <a:pt x="41" y="501"/>
                  </a:lnTo>
                  <a:lnTo>
                    <a:pt x="0" y="524"/>
                  </a:lnTo>
                  <a:lnTo>
                    <a:pt x="65" y="516"/>
                  </a:lnTo>
                  <a:lnTo>
                    <a:pt x="65" y="515"/>
                  </a:lnTo>
                  <a:lnTo>
                    <a:pt x="67" y="510"/>
                  </a:lnTo>
                  <a:lnTo>
                    <a:pt x="67" y="507"/>
                  </a:lnTo>
                  <a:lnTo>
                    <a:pt x="69" y="503"/>
                  </a:lnTo>
                  <a:lnTo>
                    <a:pt x="70" y="498"/>
                  </a:lnTo>
                  <a:lnTo>
                    <a:pt x="72" y="494"/>
                  </a:lnTo>
                  <a:lnTo>
                    <a:pt x="74" y="488"/>
                  </a:lnTo>
                  <a:lnTo>
                    <a:pt x="75" y="482"/>
                  </a:lnTo>
                  <a:lnTo>
                    <a:pt x="77" y="476"/>
                  </a:lnTo>
                  <a:lnTo>
                    <a:pt x="81" y="469"/>
                  </a:lnTo>
                  <a:lnTo>
                    <a:pt x="83" y="461"/>
                  </a:lnTo>
                  <a:lnTo>
                    <a:pt x="84" y="454"/>
                  </a:lnTo>
                  <a:lnTo>
                    <a:pt x="88" y="447"/>
                  </a:lnTo>
                  <a:lnTo>
                    <a:pt x="91" y="439"/>
                  </a:lnTo>
                  <a:lnTo>
                    <a:pt x="92" y="435"/>
                  </a:lnTo>
                  <a:lnTo>
                    <a:pt x="94" y="430"/>
                  </a:lnTo>
                  <a:lnTo>
                    <a:pt x="95" y="426"/>
                  </a:lnTo>
                  <a:lnTo>
                    <a:pt x="96" y="422"/>
                  </a:lnTo>
                  <a:lnTo>
                    <a:pt x="98" y="418"/>
                  </a:lnTo>
                  <a:lnTo>
                    <a:pt x="99" y="413"/>
                  </a:lnTo>
                  <a:lnTo>
                    <a:pt x="101" y="408"/>
                  </a:lnTo>
                  <a:lnTo>
                    <a:pt x="103" y="405"/>
                  </a:lnTo>
                  <a:lnTo>
                    <a:pt x="104" y="400"/>
                  </a:lnTo>
                  <a:lnTo>
                    <a:pt x="105" y="396"/>
                  </a:lnTo>
                  <a:lnTo>
                    <a:pt x="108" y="392"/>
                  </a:lnTo>
                  <a:lnTo>
                    <a:pt x="110" y="387"/>
                  </a:lnTo>
                  <a:lnTo>
                    <a:pt x="111" y="384"/>
                  </a:lnTo>
                  <a:lnTo>
                    <a:pt x="112" y="379"/>
                  </a:lnTo>
                  <a:lnTo>
                    <a:pt x="113" y="374"/>
                  </a:lnTo>
                  <a:lnTo>
                    <a:pt x="116" y="371"/>
                  </a:lnTo>
                  <a:lnTo>
                    <a:pt x="117" y="366"/>
                  </a:lnTo>
                  <a:lnTo>
                    <a:pt x="119" y="361"/>
                  </a:lnTo>
                  <a:lnTo>
                    <a:pt x="121" y="358"/>
                  </a:lnTo>
                  <a:lnTo>
                    <a:pt x="123" y="353"/>
                  </a:lnTo>
                  <a:lnTo>
                    <a:pt x="124" y="348"/>
                  </a:lnTo>
                  <a:lnTo>
                    <a:pt x="125" y="345"/>
                  </a:lnTo>
                  <a:lnTo>
                    <a:pt x="126" y="340"/>
                  </a:lnTo>
                  <a:lnTo>
                    <a:pt x="129" y="337"/>
                  </a:lnTo>
                  <a:lnTo>
                    <a:pt x="132" y="328"/>
                  </a:lnTo>
                  <a:lnTo>
                    <a:pt x="136" y="321"/>
                  </a:lnTo>
                  <a:lnTo>
                    <a:pt x="138" y="314"/>
                  </a:lnTo>
                  <a:lnTo>
                    <a:pt x="142" y="307"/>
                  </a:lnTo>
                  <a:lnTo>
                    <a:pt x="144" y="304"/>
                  </a:lnTo>
                  <a:lnTo>
                    <a:pt x="145" y="299"/>
                  </a:lnTo>
                  <a:lnTo>
                    <a:pt x="146" y="295"/>
                  </a:lnTo>
                  <a:lnTo>
                    <a:pt x="147" y="291"/>
                  </a:lnTo>
                  <a:lnTo>
                    <a:pt x="150" y="286"/>
                  </a:lnTo>
                  <a:lnTo>
                    <a:pt x="151" y="283"/>
                  </a:lnTo>
                  <a:lnTo>
                    <a:pt x="152" y="278"/>
                  </a:lnTo>
                  <a:lnTo>
                    <a:pt x="154" y="275"/>
                  </a:lnTo>
                  <a:lnTo>
                    <a:pt x="156" y="269"/>
                  </a:lnTo>
                  <a:lnTo>
                    <a:pt x="158" y="265"/>
                  </a:lnTo>
                  <a:lnTo>
                    <a:pt x="158" y="261"/>
                  </a:lnTo>
                  <a:lnTo>
                    <a:pt x="160" y="256"/>
                  </a:lnTo>
                  <a:lnTo>
                    <a:pt x="161" y="251"/>
                  </a:lnTo>
                  <a:lnTo>
                    <a:pt x="164" y="248"/>
                  </a:lnTo>
                  <a:lnTo>
                    <a:pt x="164" y="243"/>
                  </a:lnTo>
                  <a:lnTo>
                    <a:pt x="166" y="239"/>
                  </a:lnTo>
                  <a:lnTo>
                    <a:pt x="167" y="235"/>
                  </a:lnTo>
                  <a:lnTo>
                    <a:pt x="167" y="230"/>
                  </a:lnTo>
                  <a:lnTo>
                    <a:pt x="169" y="227"/>
                  </a:lnTo>
                  <a:lnTo>
                    <a:pt x="170" y="223"/>
                  </a:lnTo>
                  <a:lnTo>
                    <a:pt x="172" y="217"/>
                  </a:lnTo>
                  <a:lnTo>
                    <a:pt x="174" y="211"/>
                  </a:lnTo>
                  <a:lnTo>
                    <a:pt x="174" y="207"/>
                  </a:lnTo>
                  <a:lnTo>
                    <a:pt x="177" y="203"/>
                  </a:lnTo>
                  <a:lnTo>
                    <a:pt x="177" y="201"/>
                  </a:lnTo>
                  <a:lnTo>
                    <a:pt x="178" y="201"/>
                  </a:lnTo>
                  <a:lnTo>
                    <a:pt x="130" y="538"/>
                  </a:lnTo>
                  <a:lnTo>
                    <a:pt x="85" y="558"/>
                  </a:lnTo>
                  <a:lnTo>
                    <a:pt x="147" y="551"/>
                  </a:lnTo>
                  <a:lnTo>
                    <a:pt x="147" y="549"/>
                  </a:lnTo>
                  <a:lnTo>
                    <a:pt x="151" y="543"/>
                  </a:lnTo>
                  <a:lnTo>
                    <a:pt x="152" y="539"/>
                  </a:lnTo>
                  <a:lnTo>
                    <a:pt x="154" y="536"/>
                  </a:lnTo>
                  <a:lnTo>
                    <a:pt x="157" y="530"/>
                  </a:lnTo>
                  <a:lnTo>
                    <a:pt x="160" y="526"/>
                  </a:lnTo>
                  <a:lnTo>
                    <a:pt x="163" y="519"/>
                  </a:lnTo>
                  <a:lnTo>
                    <a:pt x="166" y="512"/>
                  </a:lnTo>
                  <a:lnTo>
                    <a:pt x="170" y="505"/>
                  </a:lnTo>
                  <a:lnTo>
                    <a:pt x="174" y="498"/>
                  </a:lnTo>
                  <a:lnTo>
                    <a:pt x="176" y="494"/>
                  </a:lnTo>
                  <a:lnTo>
                    <a:pt x="178" y="489"/>
                  </a:lnTo>
                  <a:lnTo>
                    <a:pt x="180" y="485"/>
                  </a:lnTo>
                  <a:lnTo>
                    <a:pt x="183" y="482"/>
                  </a:lnTo>
                  <a:lnTo>
                    <a:pt x="185" y="477"/>
                  </a:lnTo>
                  <a:lnTo>
                    <a:pt x="186" y="473"/>
                  </a:lnTo>
                  <a:lnTo>
                    <a:pt x="188" y="468"/>
                  </a:lnTo>
                  <a:lnTo>
                    <a:pt x="191" y="464"/>
                  </a:lnTo>
                  <a:lnTo>
                    <a:pt x="193" y="459"/>
                  </a:lnTo>
                  <a:lnTo>
                    <a:pt x="195" y="454"/>
                  </a:lnTo>
                  <a:lnTo>
                    <a:pt x="198" y="449"/>
                  </a:lnTo>
                  <a:lnTo>
                    <a:pt x="200" y="444"/>
                  </a:lnTo>
                  <a:lnTo>
                    <a:pt x="202" y="439"/>
                  </a:lnTo>
                  <a:lnTo>
                    <a:pt x="204" y="434"/>
                  </a:lnTo>
                  <a:lnTo>
                    <a:pt x="206" y="429"/>
                  </a:lnTo>
                  <a:lnTo>
                    <a:pt x="208" y="425"/>
                  </a:lnTo>
                  <a:lnTo>
                    <a:pt x="211" y="419"/>
                  </a:lnTo>
                  <a:lnTo>
                    <a:pt x="213" y="414"/>
                  </a:lnTo>
                  <a:lnTo>
                    <a:pt x="215" y="408"/>
                  </a:lnTo>
                  <a:lnTo>
                    <a:pt x="218" y="405"/>
                  </a:lnTo>
                  <a:lnTo>
                    <a:pt x="219" y="399"/>
                  </a:lnTo>
                  <a:lnTo>
                    <a:pt x="221" y="394"/>
                  </a:lnTo>
                  <a:lnTo>
                    <a:pt x="224" y="388"/>
                  </a:lnTo>
                  <a:lnTo>
                    <a:pt x="227" y="384"/>
                  </a:lnTo>
                  <a:lnTo>
                    <a:pt x="228" y="378"/>
                  </a:lnTo>
                  <a:lnTo>
                    <a:pt x="231" y="373"/>
                  </a:lnTo>
                  <a:lnTo>
                    <a:pt x="233" y="367"/>
                  </a:lnTo>
                  <a:lnTo>
                    <a:pt x="234" y="362"/>
                  </a:lnTo>
                  <a:lnTo>
                    <a:pt x="236" y="357"/>
                  </a:lnTo>
                  <a:lnTo>
                    <a:pt x="239" y="352"/>
                  </a:lnTo>
                  <a:lnTo>
                    <a:pt x="240" y="346"/>
                  </a:lnTo>
                  <a:lnTo>
                    <a:pt x="242" y="343"/>
                  </a:lnTo>
                  <a:lnTo>
                    <a:pt x="245" y="337"/>
                  </a:lnTo>
                  <a:lnTo>
                    <a:pt x="246" y="332"/>
                  </a:lnTo>
                  <a:lnTo>
                    <a:pt x="247" y="327"/>
                  </a:lnTo>
                  <a:lnTo>
                    <a:pt x="249" y="323"/>
                  </a:lnTo>
                  <a:lnTo>
                    <a:pt x="250" y="318"/>
                  </a:lnTo>
                  <a:lnTo>
                    <a:pt x="253" y="312"/>
                  </a:lnTo>
                  <a:lnTo>
                    <a:pt x="254" y="307"/>
                  </a:lnTo>
                  <a:lnTo>
                    <a:pt x="256" y="304"/>
                  </a:lnTo>
                  <a:lnTo>
                    <a:pt x="258" y="298"/>
                  </a:lnTo>
                  <a:lnTo>
                    <a:pt x="259" y="293"/>
                  </a:lnTo>
                  <a:lnTo>
                    <a:pt x="260" y="289"/>
                  </a:lnTo>
                  <a:lnTo>
                    <a:pt x="261" y="284"/>
                  </a:lnTo>
                  <a:lnTo>
                    <a:pt x="261" y="280"/>
                  </a:lnTo>
                  <a:lnTo>
                    <a:pt x="263" y="276"/>
                  </a:lnTo>
                  <a:lnTo>
                    <a:pt x="263" y="271"/>
                  </a:lnTo>
                  <a:lnTo>
                    <a:pt x="266" y="268"/>
                  </a:lnTo>
                  <a:lnTo>
                    <a:pt x="266" y="263"/>
                  </a:lnTo>
                  <a:lnTo>
                    <a:pt x="267" y="258"/>
                  </a:lnTo>
                  <a:lnTo>
                    <a:pt x="267" y="254"/>
                  </a:lnTo>
                  <a:lnTo>
                    <a:pt x="269" y="250"/>
                  </a:lnTo>
                  <a:lnTo>
                    <a:pt x="270" y="242"/>
                  </a:lnTo>
                  <a:lnTo>
                    <a:pt x="273" y="235"/>
                  </a:lnTo>
                  <a:lnTo>
                    <a:pt x="273" y="227"/>
                  </a:lnTo>
                  <a:lnTo>
                    <a:pt x="275" y="221"/>
                  </a:lnTo>
                  <a:lnTo>
                    <a:pt x="276" y="214"/>
                  </a:lnTo>
                  <a:lnTo>
                    <a:pt x="277" y="207"/>
                  </a:lnTo>
                  <a:lnTo>
                    <a:pt x="279" y="201"/>
                  </a:lnTo>
                  <a:lnTo>
                    <a:pt x="280" y="195"/>
                  </a:lnTo>
                  <a:lnTo>
                    <a:pt x="281" y="189"/>
                  </a:lnTo>
                  <a:lnTo>
                    <a:pt x="282" y="184"/>
                  </a:lnTo>
                  <a:lnTo>
                    <a:pt x="282" y="179"/>
                  </a:lnTo>
                  <a:lnTo>
                    <a:pt x="283" y="174"/>
                  </a:lnTo>
                  <a:lnTo>
                    <a:pt x="283" y="169"/>
                  </a:lnTo>
                  <a:lnTo>
                    <a:pt x="283" y="164"/>
                  </a:lnTo>
                  <a:lnTo>
                    <a:pt x="284" y="157"/>
                  </a:lnTo>
                  <a:lnTo>
                    <a:pt x="284" y="152"/>
                  </a:lnTo>
                  <a:lnTo>
                    <a:pt x="284" y="147"/>
                  </a:lnTo>
                  <a:lnTo>
                    <a:pt x="286" y="143"/>
                  </a:lnTo>
                  <a:lnTo>
                    <a:pt x="286" y="141"/>
                  </a:lnTo>
                  <a:lnTo>
                    <a:pt x="287" y="141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89" name="Freeform 49"/>
            <p:cNvSpPr>
              <a:spLocks/>
            </p:cNvSpPr>
            <p:nvPr/>
          </p:nvSpPr>
          <p:spPr bwMode="auto">
            <a:xfrm>
              <a:off x="3897" y="2084"/>
              <a:ext cx="596" cy="518"/>
            </a:xfrm>
            <a:custGeom>
              <a:avLst/>
              <a:gdLst>
                <a:gd name="T0" fmla="*/ 161 w 596"/>
                <a:gd name="T1" fmla="*/ 294 h 518"/>
                <a:gd name="T2" fmla="*/ 126 w 596"/>
                <a:gd name="T3" fmla="*/ 326 h 518"/>
                <a:gd name="T4" fmla="*/ 88 w 596"/>
                <a:gd name="T5" fmla="*/ 356 h 518"/>
                <a:gd name="T6" fmla="*/ 52 w 596"/>
                <a:gd name="T7" fmla="*/ 384 h 518"/>
                <a:gd name="T8" fmla="*/ 23 w 596"/>
                <a:gd name="T9" fmla="*/ 406 h 518"/>
                <a:gd name="T10" fmla="*/ 2 w 596"/>
                <a:gd name="T11" fmla="*/ 422 h 518"/>
                <a:gd name="T12" fmla="*/ 32 w 596"/>
                <a:gd name="T13" fmla="*/ 450 h 518"/>
                <a:gd name="T14" fmla="*/ 57 w 596"/>
                <a:gd name="T15" fmla="*/ 440 h 518"/>
                <a:gd name="T16" fmla="*/ 84 w 596"/>
                <a:gd name="T17" fmla="*/ 427 h 518"/>
                <a:gd name="T18" fmla="*/ 116 w 596"/>
                <a:gd name="T19" fmla="*/ 412 h 518"/>
                <a:gd name="T20" fmla="*/ 147 w 596"/>
                <a:gd name="T21" fmla="*/ 392 h 518"/>
                <a:gd name="T22" fmla="*/ 178 w 596"/>
                <a:gd name="T23" fmla="*/ 374 h 518"/>
                <a:gd name="T24" fmla="*/ 198 w 596"/>
                <a:gd name="T25" fmla="*/ 356 h 518"/>
                <a:gd name="T26" fmla="*/ 221 w 596"/>
                <a:gd name="T27" fmla="*/ 338 h 518"/>
                <a:gd name="T28" fmla="*/ 243 w 596"/>
                <a:gd name="T29" fmla="*/ 321 h 518"/>
                <a:gd name="T30" fmla="*/ 271 w 596"/>
                <a:gd name="T31" fmla="*/ 300 h 518"/>
                <a:gd name="T32" fmla="*/ 284 w 596"/>
                <a:gd name="T33" fmla="*/ 288 h 518"/>
                <a:gd name="T34" fmla="*/ 274 w 596"/>
                <a:gd name="T35" fmla="*/ 311 h 518"/>
                <a:gd name="T36" fmla="*/ 266 w 596"/>
                <a:gd name="T37" fmla="*/ 333 h 518"/>
                <a:gd name="T38" fmla="*/ 254 w 596"/>
                <a:gd name="T39" fmla="*/ 356 h 518"/>
                <a:gd name="T40" fmla="*/ 240 w 596"/>
                <a:gd name="T41" fmla="*/ 382 h 518"/>
                <a:gd name="T42" fmla="*/ 226 w 596"/>
                <a:gd name="T43" fmla="*/ 409 h 518"/>
                <a:gd name="T44" fmla="*/ 260 w 596"/>
                <a:gd name="T45" fmla="*/ 413 h 518"/>
                <a:gd name="T46" fmla="*/ 292 w 596"/>
                <a:gd name="T47" fmla="*/ 418 h 518"/>
                <a:gd name="T48" fmla="*/ 320 w 596"/>
                <a:gd name="T49" fmla="*/ 422 h 518"/>
                <a:gd name="T50" fmla="*/ 343 w 596"/>
                <a:gd name="T51" fmla="*/ 426 h 518"/>
                <a:gd name="T52" fmla="*/ 367 w 596"/>
                <a:gd name="T53" fmla="*/ 434 h 518"/>
                <a:gd name="T54" fmla="*/ 359 w 596"/>
                <a:gd name="T55" fmla="*/ 516 h 518"/>
                <a:gd name="T56" fmla="*/ 373 w 596"/>
                <a:gd name="T57" fmla="*/ 507 h 518"/>
                <a:gd name="T58" fmla="*/ 397 w 596"/>
                <a:gd name="T59" fmla="*/ 493 h 518"/>
                <a:gd name="T60" fmla="*/ 430 w 596"/>
                <a:gd name="T61" fmla="*/ 471 h 518"/>
                <a:gd name="T62" fmla="*/ 468 w 596"/>
                <a:gd name="T63" fmla="*/ 439 h 518"/>
                <a:gd name="T64" fmla="*/ 486 w 596"/>
                <a:gd name="T65" fmla="*/ 420 h 518"/>
                <a:gd name="T66" fmla="*/ 506 w 596"/>
                <a:gd name="T67" fmla="*/ 397 h 518"/>
                <a:gd name="T68" fmla="*/ 525 w 596"/>
                <a:gd name="T69" fmla="*/ 374 h 518"/>
                <a:gd name="T70" fmla="*/ 544 w 596"/>
                <a:gd name="T71" fmla="*/ 348 h 518"/>
                <a:gd name="T72" fmla="*/ 558 w 596"/>
                <a:gd name="T73" fmla="*/ 320 h 518"/>
                <a:gd name="T74" fmla="*/ 571 w 596"/>
                <a:gd name="T75" fmla="*/ 296 h 518"/>
                <a:gd name="T76" fmla="*/ 580 w 596"/>
                <a:gd name="T77" fmla="*/ 274 h 518"/>
                <a:gd name="T78" fmla="*/ 587 w 596"/>
                <a:gd name="T79" fmla="*/ 254 h 518"/>
                <a:gd name="T80" fmla="*/ 594 w 596"/>
                <a:gd name="T81" fmla="*/ 219 h 518"/>
                <a:gd name="T82" fmla="*/ 596 w 596"/>
                <a:gd name="T83" fmla="*/ 190 h 518"/>
                <a:gd name="T84" fmla="*/ 593 w 596"/>
                <a:gd name="T85" fmla="*/ 163 h 518"/>
                <a:gd name="T86" fmla="*/ 591 w 596"/>
                <a:gd name="T87" fmla="*/ 138 h 518"/>
                <a:gd name="T88" fmla="*/ 587 w 596"/>
                <a:gd name="T89" fmla="*/ 112 h 518"/>
                <a:gd name="T90" fmla="*/ 579 w 596"/>
                <a:gd name="T91" fmla="*/ 85 h 518"/>
                <a:gd name="T92" fmla="*/ 567 w 596"/>
                <a:gd name="T93" fmla="*/ 57 h 518"/>
                <a:gd name="T94" fmla="*/ 554 w 596"/>
                <a:gd name="T95" fmla="*/ 34 h 518"/>
                <a:gd name="T96" fmla="*/ 537 w 596"/>
                <a:gd name="T97" fmla="*/ 7 h 518"/>
                <a:gd name="T98" fmla="*/ 269 w 596"/>
                <a:gd name="T99" fmla="*/ 24 h 518"/>
                <a:gd name="T100" fmla="*/ 266 w 596"/>
                <a:gd name="T101" fmla="*/ 42 h 518"/>
                <a:gd name="T102" fmla="*/ 262 w 596"/>
                <a:gd name="T103" fmla="*/ 76 h 518"/>
                <a:gd name="T104" fmla="*/ 257 w 596"/>
                <a:gd name="T105" fmla="*/ 96 h 518"/>
                <a:gd name="T106" fmla="*/ 252 w 596"/>
                <a:gd name="T107" fmla="*/ 118 h 518"/>
                <a:gd name="T108" fmla="*/ 244 w 596"/>
                <a:gd name="T109" fmla="*/ 144 h 518"/>
                <a:gd name="T110" fmla="*/ 236 w 596"/>
                <a:gd name="T111" fmla="*/ 169 h 518"/>
                <a:gd name="T112" fmla="*/ 225 w 596"/>
                <a:gd name="T113" fmla="*/ 194 h 518"/>
                <a:gd name="T114" fmla="*/ 212 w 596"/>
                <a:gd name="T115" fmla="*/ 221 h 518"/>
                <a:gd name="T116" fmla="*/ 198 w 596"/>
                <a:gd name="T117" fmla="*/ 246 h 518"/>
                <a:gd name="T118" fmla="*/ 182 w 596"/>
                <a:gd name="T119" fmla="*/ 270 h 5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96" h="518">
                  <a:moveTo>
                    <a:pt x="182" y="270"/>
                  </a:moveTo>
                  <a:lnTo>
                    <a:pt x="177" y="275"/>
                  </a:lnTo>
                  <a:lnTo>
                    <a:pt x="173" y="281"/>
                  </a:lnTo>
                  <a:lnTo>
                    <a:pt x="167" y="287"/>
                  </a:lnTo>
                  <a:lnTo>
                    <a:pt x="161" y="294"/>
                  </a:lnTo>
                  <a:lnTo>
                    <a:pt x="154" y="300"/>
                  </a:lnTo>
                  <a:lnTo>
                    <a:pt x="147" y="306"/>
                  </a:lnTo>
                  <a:lnTo>
                    <a:pt x="141" y="313"/>
                  </a:lnTo>
                  <a:lnTo>
                    <a:pt x="134" y="320"/>
                  </a:lnTo>
                  <a:lnTo>
                    <a:pt x="126" y="326"/>
                  </a:lnTo>
                  <a:lnTo>
                    <a:pt x="119" y="331"/>
                  </a:lnTo>
                  <a:lnTo>
                    <a:pt x="110" y="337"/>
                  </a:lnTo>
                  <a:lnTo>
                    <a:pt x="103" y="344"/>
                  </a:lnTo>
                  <a:lnTo>
                    <a:pt x="95" y="350"/>
                  </a:lnTo>
                  <a:lnTo>
                    <a:pt x="88" y="356"/>
                  </a:lnTo>
                  <a:lnTo>
                    <a:pt x="80" y="362"/>
                  </a:lnTo>
                  <a:lnTo>
                    <a:pt x="74" y="369"/>
                  </a:lnTo>
                  <a:lnTo>
                    <a:pt x="66" y="374"/>
                  </a:lnTo>
                  <a:lnTo>
                    <a:pt x="59" y="379"/>
                  </a:lnTo>
                  <a:lnTo>
                    <a:pt x="52" y="384"/>
                  </a:lnTo>
                  <a:lnTo>
                    <a:pt x="45" y="390"/>
                  </a:lnTo>
                  <a:lnTo>
                    <a:pt x="39" y="393"/>
                  </a:lnTo>
                  <a:lnTo>
                    <a:pt x="32" y="398"/>
                  </a:lnTo>
                  <a:lnTo>
                    <a:pt x="26" y="403"/>
                  </a:lnTo>
                  <a:lnTo>
                    <a:pt x="23" y="406"/>
                  </a:lnTo>
                  <a:lnTo>
                    <a:pt x="17" y="410"/>
                  </a:lnTo>
                  <a:lnTo>
                    <a:pt x="12" y="413"/>
                  </a:lnTo>
                  <a:lnTo>
                    <a:pt x="9" y="416"/>
                  </a:lnTo>
                  <a:lnTo>
                    <a:pt x="6" y="418"/>
                  </a:lnTo>
                  <a:lnTo>
                    <a:pt x="2" y="422"/>
                  </a:lnTo>
                  <a:lnTo>
                    <a:pt x="0" y="423"/>
                  </a:lnTo>
                  <a:lnTo>
                    <a:pt x="24" y="454"/>
                  </a:lnTo>
                  <a:lnTo>
                    <a:pt x="25" y="453"/>
                  </a:lnTo>
                  <a:lnTo>
                    <a:pt x="28" y="452"/>
                  </a:lnTo>
                  <a:lnTo>
                    <a:pt x="32" y="450"/>
                  </a:lnTo>
                  <a:lnTo>
                    <a:pt x="39" y="447"/>
                  </a:lnTo>
                  <a:lnTo>
                    <a:pt x="43" y="445"/>
                  </a:lnTo>
                  <a:lnTo>
                    <a:pt x="47" y="444"/>
                  </a:lnTo>
                  <a:lnTo>
                    <a:pt x="51" y="442"/>
                  </a:lnTo>
                  <a:lnTo>
                    <a:pt x="57" y="440"/>
                  </a:lnTo>
                  <a:lnTo>
                    <a:pt x="60" y="437"/>
                  </a:lnTo>
                  <a:lnTo>
                    <a:pt x="66" y="436"/>
                  </a:lnTo>
                  <a:lnTo>
                    <a:pt x="72" y="433"/>
                  </a:lnTo>
                  <a:lnTo>
                    <a:pt x="79" y="431"/>
                  </a:lnTo>
                  <a:lnTo>
                    <a:pt x="84" y="427"/>
                  </a:lnTo>
                  <a:lnTo>
                    <a:pt x="89" y="424"/>
                  </a:lnTo>
                  <a:lnTo>
                    <a:pt x="96" y="422"/>
                  </a:lnTo>
                  <a:lnTo>
                    <a:pt x="103" y="418"/>
                  </a:lnTo>
                  <a:lnTo>
                    <a:pt x="109" y="415"/>
                  </a:lnTo>
                  <a:lnTo>
                    <a:pt x="116" y="412"/>
                  </a:lnTo>
                  <a:lnTo>
                    <a:pt x="122" y="409"/>
                  </a:lnTo>
                  <a:lnTo>
                    <a:pt x="129" y="405"/>
                  </a:lnTo>
                  <a:lnTo>
                    <a:pt x="135" y="401"/>
                  </a:lnTo>
                  <a:lnTo>
                    <a:pt x="141" y="397"/>
                  </a:lnTo>
                  <a:lnTo>
                    <a:pt x="147" y="392"/>
                  </a:lnTo>
                  <a:lnTo>
                    <a:pt x="154" y="389"/>
                  </a:lnTo>
                  <a:lnTo>
                    <a:pt x="160" y="385"/>
                  </a:lnTo>
                  <a:lnTo>
                    <a:pt x="167" y="382"/>
                  </a:lnTo>
                  <a:lnTo>
                    <a:pt x="173" y="377"/>
                  </a:lnTo>
                  <a:lnTo>
                    <a:pt x="178" y="374"/>
                  </a:lnTo>
                  <a:lnTo>
                    <a:pt x="182" y="369"/>
                  </a:lnTo>
                  <a:lnTo>
                    <a:pt x="188" y="365"/>
                  </a:lnTo>
                  <a:lnTo>
                    <a:pt x="190" y="362"/>
                  </a:lnTo>
                  <a:lnTo>
                    <a:pt x="194" y="359"/>
                  </a:lnTo>
                  <a:lnTo>
                    <a:pt x="198" y="356"/>
                  </a:lnTo>
                  <a:lnTo>
                    <a:pt x="203" y="354"/>
                  </a:lnTo>
                  <a:lnTo>
                    <a:pt x="206" y="350"/>
                  </a:lnTo>
                  <a:lnTo>
                    <a:pt x="211" y="347"/>
                  </a:lnTo>
                  <a:lnTo>
                    <a:pt x="215" y="343"/>
                  </a:lnTo>
                  <a:lnTo>
                    <a:pt x="221" y="338"/>
                  </a:lnTo>
                  <a:lnTo>
                    <a:pt x="224" y="335"/>
                  </a:lnTo>
                  <a:lnTo>
                    <a:pt x="229" y="331"/>
                  </a:lnTo>
                  <a:lnTo>
                    <a:pt x="235" y="328"/>
                  </a:lnTo>
                  <a:lnTo>
                    <a:pt x="239" y="326"/>
                  </a:lnTo>
                  <a:lnTo>
                    <a:pt x="243" y="321"/>
                  </a:lnTo>
                  <a:lnTo>
                    <a:pt x="247" y="317"/>
                  </a:lnTo>
                  <a:lnTo>
                    <a:pt x="251" y="314"/>
                  </a:lnTo>
                  <a:lnTo>
                    <a:pt x="256" y="311"/>
                  </a:lnTo>
                  <a:lnTo>
                    <a:pt x="263" y="304"/>
                  </a:lnTo>
                  <a:lnTo>
                    <a:pt x="271" y="300"/>
                  </a:lnTo>
                  <a:lnTo>
                    <a:pt x="277" y="294"/>
                  </a:lnTo>
                  <a:lnTo>
                    <a:pt x="280" y="292"/>
                  </a:lnTo>
                  <a:lnTo>
                    <a:pt x="284" y="288"/>
                  </a:lnTo>
                  <a:lnTo>
                    <a:pt x="285" y="288"/>
                  </a:lnTo>
                  <a:lnTo>
                    <a:pt x="284" y="288"/>
                  </a:lnTo>
                  <a:lnTo>
                    <a:pt x="284" y="290"/>
                  </a:lnTo>
                  <a:lnTo>
                    <a:pt x="281" y="294"/>
                  </a:lnTo>
                  <a:lnTo>
                    <a:pt x="280" y="300"/>
                  </a:lnTo>
                  <a:lnTo>
                    <a:pt x="277" y="304"/>
                  </a:lnTo>
                  <a:lnTo>
                    <a:pt x="274" y="311"/>
                  </a:lnTo>
                  <a:lnTo>
                    <a:pt x="272" y="315"/>
                  </a:lnTo>
                  <a:lnTo>
                    <a:pt x="271" y="320"/>
                  </a:lnTo>
                  <a:lnTo>
                    <a:pt x="270" y="323"/>
                  </a:lnTo>
                  <a:lnTo>
                    <a:pt x="269" y="328"/>
                  </a:lnTo>
                  <a:lnTo>
                    <a:pt x="266" y="333"/>
                  </a:lnTo>
                  <a:lnTo>
                    <a:pt x="264" y="337"/>
                  </a:lnTo>
                  <a:lnTo>
                    <a:pt x="262" y="341"/>
                  </a:lnTo>
                  <a:lnTo>
                    <a:pt x="259" y="347"/>
                  </a:lnTo>
                  <a:lnTo>
                    <a:pt x="257" y="350"/>
                  </a:lnTo>
                  <a:lnTo>
                    <a:pt x="254" y="356"/>
                  </a:lnTo>
                  <a:lnTo>
                    <a:pt x="251" y="361"/>
                  </a:lnTo>
                  <a:lnTo>
                    <a:pt x="250" y="367"/>
                  </a:lnTo>
                  <a:lnTo>
                    <a:pt x="246" y="371"/>
                  </a:lnTo>
                  <a:lnTo>
                    <a:pt x="244" y="377"/>
                  </a:lnTo>
                  <a:lnTo>
                    <a:pt x="240" y="382"/>
                  </a:lnTo>
                  <a:lnTo>
                    <a:pt x="238" y="388"/>
                  </a:lnTo>
                  <a:lnTo>
                    <a:pt x="235" y="392"/>
                  </a:lnTo>
                  <a:lnTo>
                    <a:pt x="232" y="398"/>
                  </a:lnTo>
                  <a:lnTo>
                    <a:pt x="229" y="403"/>
                  </a:lnTo>
                  <a:lnTo>
                    <a:pt x="226" y="409"/>
                  </a:lnTo>
                  <a:lnTo>
                    <a:pt x="233" y="410"/>
                  </a:lnTo>
                  <a:lnTo>
                    <a:pt x="240" y="410"/>
                  </a:lnTo>
                  <a:lnTo>
                    <a:pt x="246" y="411"/>
                  </a:lnTo>
                  <a:lnTo>
                    <a:pt x="253" y="412"/>
                  </a:lnTo>
                  <a:lnTo>
                    <a:pt x="260" y="413"/>
                  </a:lnTo>
                  <a:lnTo>
                    <a:pt x="266" y="415"/>
                  </a:lnTo>
                  <a:lnTo>
                    <a:pt x="273" y="415"/>
                  </a:lnTo>
                  <a:lnTo>
                    <a:pt x="280" y="416"/>
                  </a:lnTo>
                  <a:lnTo>
                    <a:pt x="286" y="416"/>
                  </a:lnTo>
                  <a:lnTo>
                    <a:pt x="292" y="418"/>
                  </a:lnTo>
                  <a:lnTo>
                    <a:pt x="298" y="418"/>
                  </a:lnTo>
                  <a:lnTo>
                    <a:pt x="304" y="419"/>
                  </a:lnTo>
                  <a:lnTo>
                    <a:pt x="310" y="420"/>
                  </a:lnTo>
                  <a:lnTo>
                    <a:pt x="315" y="420"/>
                  </a:lnTo>
                  <a:lnTo>
                    <a:pt x="320" y="422"/>
                  </a:lnTo>
                  <a:lnTo>
                    <a:pt x="326" y="423"/>
                  </a:lnTo>
                  <a:lnTo>
                    <a:pt x="331" y="423"/>
                  </a:lnTo>
                  <a:lnTo>
                    <a:pt x="334" y="424"/>
                  </a:lnTo>
                  <a:lnTo>
                    <a:pt x="339" y="425"/>
                  </a:lnTo>
                  <a:lnTo>
                    <a:pt x="343" y="426"/>
                  </a:lnTo>
                  <a:lnTo>
                    <a:pt x="348" y="427"/>
                  </a:lnTo>
                  <a:lnTo>
                    <a:pt x="352" y="429"/>
                  </a:lnTo>
                  <a:lnTo>
                    <a:pt x="356" y="430"/>
                  </a:lnTo>
                  <a:lnTo>
                    <a:pt x="361" y="432"/>
                  </a:lnTo>
                  <a:lnTo>
                    <a:pt x="367" y="434"/>
                  </a:lnTo>
                  <a:lnTo>
                    <a:pt x="374" y="439"/>
                  </a:lnTo>
                  <a:lnTo>
                    <a:pt x="380" y="443"/>
                  </a:lnTo>
                  <a:lnTo>
                    <a:pt x="384" y="449"/>
                  </a:lnTo>
                  <a:lnTo>
                    <a:pt x="324" y="518"/>
                  </a:lnTo>
                  <a:lnTo>
                    <a:pt x="359" y="516"/>
                  </a:lnTo>
                  <a:lnTo>
                    <a:pt x="360" y="514"/>
                  </a:lnTo>
                  <a:lnTo>
                    <a:pt x="363" y="513"/>
                  </a:lnTo>
                  <a:lnTo>
                    <a:pt x="366" y="511"/>
                  </a:lnTo>
                  <a:lnTo>
                    <a:pt x="369" y="509"/>
                  </a:lnTo>
                  <a:lnTo>
                    <a:pt x="373" y="507"/>
                  </a:lnTo>
                  <a:lnTo>
                    <a:pt x="376" y="506"/>
                  </a:lnTo>
                  <a:lnTo>
                    <a:pt x="381" y="502"/>
                  </a:lnTo>
                  <a:lnTo>
                    <a:pt x="386" y="500"/>
                  </a:lnTo>
                  <a:lnTo>
                    <a:pt x="390" y="497"/>
                  </a:lnTo>
                  <a:lnTo>
                    <a:pt x="397" y="493"/>
                  </a:lnTo>
                  <a:lnTo>
                    <a:pt x="403" y="490"/>
                  </a:lnTo>
                  <a:lnTo>
                    <a:pt x="409" y="486"/>
                  </a:lnTo>
                  <a:lnTo>
                    <a:pt x="416" y="481"/>
                  </a:lnTo>
                  <a:lnTo>
                    <a:pt x="423" y="477"/>
                  </a:lnTo>
                  <a:lnTo>
                    <a:pt x="430" y="471"/>
                  </a:lnTo>
                  <a:lnTo>
                    <a:pt x="436" y="465"/>
                  </a:lnTo>
                  <a:lnTo>
                    <a:pt x="444" y="459"/>
                  </a:lnTo>
                  <a:lnTo>
                    <a:pt x="451" y="453"/>
                  </a:lnTo>
                  <a:lnTo>
                    <a:pt x="459" y="445"/>
                  </a:lnTo>
                  <a:lnTo>
                    <a:pt x="468" y="439"/>
                  </a:lnTo>
                  <a:lnTo>
                    <a:pt x="471" y="434"/>
                  </a:lnTo>
                  <a:lnTo>
                    <a:pt x="475" y="431"/>
                  </a:lnTo>
                  <a:lnTo>
                    <a:pt x="478" y="427"/>
                  </a:lnTo>
                  <a:lnTo>
                    <a:pt x="483" y="424"/>
                  </a:lnTo>
                  <a:lnTo>
                    <a:pt x="486" y="420"/>
                  </a:lnTo>
                  <a:lnTo>
                    <a:pt x="490" y="416"/>
                  </a:lnTo>
                  <a:lnTo>
                    <a:pt x="495" y="411"/>
                  </a:lnTo>
                  <a:lnTo>
                    <a:pt x="498" y="406"/>
                  </a:lnTo>
                  <a:lnTo>
                    <a:pt x="502" y="402"/>
                  </a:lnTo>
                  <a:lnTo>
                    <a:pt x="506" y="397"/>
                  </a:lnTo>
                  <a:lnTo>
                    <a:pt x="510" y="392"/>
                  </a:lnTo>
                  <a:lnTo>
                    <a:pt x="513" y="389"/>
                  </a:lnTo>
                  <a:lnTo>
                    <a:pt x="517" y="383"/>
                  </a:lnTo>
                  <a:lnTo>
                    <a:pt x="521" y="378"/>
                  </a:lnTo>
                  <a:lnTo>
                    <a:pt x="525" y="374"/>
                  </a:lnTo>
                  <a:lnTo>
                    <a:pt x="529" y="369"/>
                  </a:lnTo>
                  <a:lnTo>
                    <a:pt x="532" y="363"/>
                  </a:lnTo>
                  <a:lnTo>
                    <a:pt x="536" y="358"/>
                  </a:lnTo>
                  <a:lnTo>
                    <a:pt x="539" y="352"/>
                  </a:lnTo>
                  <a:lnTo>
                    <a:pt x="544" y="348"/>
                  </a:lnTo>
                  <a:lnTo>
                    <a:pt x="546" y="341"/>
                  </a:lnTo>
                  <a:lnTo>
                    <a:pt x="550" y="336"/>
                  </a:lnTo>
                  <a:lnTo>
                    <a:pt x="552" y="330"/>
                  </a:lnTo>
                  <a:lnTo>
                    <a:pt x="555" y="326"/>
                  </a:lnTo>
                  <a:lnTo>
                    <a:pt x="558" y="320"/>
                  </a:lnTo>
                  <a:lnTo>
                    <a:pt x="561" y="315"/>
                  </a:lnTo>
                  <a:lnTo>
                    <a:pt x="564" y="310"/>
                  </a:lnTo>
                  <a:lnTo>
                    <a:pt x="566" y="306"/>
                  </a:lnTo>
                  <a:lnTo>
                    <a:pt x="568" y="300"/>
                  </a:lnTo>
                  <a:lnTo>
                    <a:pt x="571" y="296"/>
                  </a:lnTo>
                  <a:lnTo>
                    <a:pt x="573" y="292"/>
                  </a:lnTo>
                  <a:lnTo>
                    <a:pt x="575" y="287"/>
                  </a:lnTo>
                  <a:lnTo>
                    <a:pt x="577" y="282"/>
                  </a:lnTo>
                  <a:lnTo>
                    <a:pt x="579" y="279"/>
                  </a:lnTo>
                  <a:lnTo>
                    <a:pt x="580" y="274"/>
                  </a:lnTo>
                  <a:lnTo>
                    <a:pt x="582" y="270"/>
                  </a:lnTo>
                  <a:lnTo>
                    <a:pt x="582" y="266"/>
                  </a:lnTo>
                  <a:lnTo>
                    <a:pt x="585" y="261"/>
                  </a:lnTo>
                  <a:lnTo>
                    <a:pt x="585" y="258"/>
                  </a:lnTo>
                  <a:lnTo>
                    <a:pt x="587" y="254"/>
                  </a:lnTo>
                  <a:lnTo>
                    <a:pt x="588" y="246"/>
                  </a:lnTo>
                  <a:lnTo>
                    <a:pt x="591" y="240"/>
                  </a:lnTo>
                  <a:lnTo>
                    <a:pt x="593" y="232"/>
                  </a:lnTo>
                  <a:lnTo>
                    <a:pt x="594" y="226"/>
                  </a:lnTo>
                  <a:lnTo>
                    <a:pt x="594" y="219"/>
                  </a:lnTo>
                  <a:lnTo>
                    <a:pt x="596" y="213"/>
                  </a:lnTo>
                  <a:lnTo>
                    <a:pt x="596" y="207"/>
                  </a:lnTo>
                  <a:lnTo>
                    <a:pt x="596" y="200"/>
                  </a:lnTo>
                  <a:lnTo>
                    <a:pt x="596" y="194"/>
                  </a:lnTo>
                  <a:lnTo>
                    <a:pt x="596" y="190"/>
                  </a:lnTo>
                  <a:lnTo>
                    <a:pt x="595" y="184"/>
                  </a:lnTo>
                  <a:lnTo>
                    <a:pt x="594" y="178"/>
                  </a:lnTo>
                  <a:lnTo>
                    <a:pt x="594" y="173"/>
                  </a:lnTo>
                  <a:lnTo>
                    <a:pt x="594" y="169"/>
                  </a:lnTo>
                  <a:lnTo>
                    <a:pt x="593" y="163"/>
                  </a:lnTo>
                  <a:lnTo>
                    <a:pt x="593" y="158"/>
                  </a:lnTo>
                  <a:lnTo>
                    <a:pt x="592" y="153"/>
                  </a:lnTo>
                  <a:lnTo>
                    <a:pt x="592" y="149"/>
                  </a:lnTo>
                  <a:lnTo>
                    <a:pt x="591" y="144"/>
                  </a:lnTo>
                  <a:lnTo>
                    <a:pt x="591" y="138"/>
                  </a:lnTo>
                  <a:lnTo>
                    <a:pt x="591" y="133"/>
                  </a:lnTo>
                  <a:lnTo>
                    <a:pt x="591" y="129"/>
                  </a:lnTo>
                  <a:lnTo>
                    <a:pt x="588" y="123"/>
                  </a:lnTo>
                  <a:lnTo>
                    <a:pt x="588" y="118"/>
                  </a:lnTo>
                  <a:lnTo>
                    <a:pt x="587" y="112"/>
                  </a:lnTo>
                  <a:lnTo>
                    <a:pt x="587" y="106"/>
                  </a:lnTo>
                  <a:lnTo>
                    <a:pt x="585" y="101"/>
                  </a:lnTo>
                  <a:lnTo>
                    <a:pt x="582" y="96"/>
                  </a:lnTo>
                  <a:lnTo>
                    <a:pt x="581" y="90"/>
                  </a:lnTo>
                  <a:lnTo>
                    <a:pt x="579" y="85"/>
                  </a:lnTo>
                  <a:lnTo>
                    <a:pt x="577" y="79"/>
                  </a:lnTo>
                  <a:lnTo>
                    <a:pt x="574" y="74"/>
                  </a:lnTo>
                  <a:lnTo>
                    <a:pt x="572" y="68"/>
                  </a:lnTo>
                  <a:lnTo>
                    <a:pt x="570" y="63"/>
                  </a:lnTo>
                  <a:lnTo>
                    <a:pt x="567" y="57"/>
                  </a:lnTo>
                  <a:lnTo>
                    <a:pt x="565" y="53"/>
                  </a:lnTo>
                  <a:lnTo>
                    <a:pt x="562" y="48"/>
                  </a:lnTo>
                  <a:lnTo>
                    <a:pt x="560" y="43"/>
                  </a:lnTo>
                  <a:lnTo>
                    <a:pt x="558" y="38"/>
                  </a:lnTo>
                  <a:lnTo>
                    <a:pt x="554" y="34"/>
                  </a:lnTo>
                  <a:lnTo>
                    <a:pt x="552" y="29"/>
                  </a:lnTo>
                  <a:lnTo>
                    <a:pt x="550" y="26"/>
                  </a:lnTo>
                  <a:lnTo>
                    <a:pt x="545" y="17"/>
                  </a:lnTo>
                  <a:lnTo>
                    <a:pt x="541" y="12"/>
                  </a:lnTo>
                  <a:lnTo>
                    <a:pt x="537" y="7"/>
                  </a:lnTo>
                  <a:lnTo>
                    <a:pt x="534" y="3"/>
                  </a:lnTo>
                  <a:lnTo>
                    <a:pt x="533" y="0"/>
                  </a:lnTo>
                  <a:lnTo>
                    <a:pt x="445" y="6"/>
                  </a:lnTo>
                  <a:lnTo>
                    <a:pt x="401" y="19"/>
                  </a:lnTo>
                  <a:lnTo>
                    <a:pt x="269" y="24"/>
                  </a:lnTo>
                  <a:lnTo>
                    <a:pt x="269" y="26"/>
                  </a:lnTo>
                  <a:lnTo>
                    <a:pt x="269" y="30"/>
                  </a:lnTo>
                  <a:lnTo>
                    <a:pt x="267" y="33"/>
                  </a:lnTo>
                  <a:lnTo>
                    <a:pt x="266" y="37"/>
                  </a:lnTo>
                  <a:lnTo>
                    <a:pt x="266" y="42"/>
                  </a:lnTo>
                  <a:lnTo>
                    <a:pt x="266" y="49"/>
                  </a:lnTo>
                  <a:lnTo>
                    <a:pt x="265" y="54"/>
                  </a:lnTo>
                  <a:lnTo>
                    <a:pt x="264" y="61"/>
                  </a:lnTo>
                  <a:lnTo>
                    <a:pt x="263" y="68"/>
                  </a:lnTo>
                  <a:lnTo>
                    <a:pt x="262" y="76"/>
                  </a:lnTo>
                  <a:lnTo>
                    <a:pt x="260" y="79"/>
                  </a:lnTo>
                  <a:lnTo>
                    <a:pt x="260" y="83"/>
                  </a:lnTo>
                  <a:lnTo>
                    <a:pt x="259" y="88"/>
                  </a:lnTo>
                  <a:lnTo>
                    <a:pt x="259" y="91"/>
                  </a:lnTo>
                  <a:lnTo>
                    <a:pt x="257" y="96"/>
                  </a:lnTo>
                  <a:lnTo>
                    <a:pt x="257" y="101"/>
                  </a:lnTo>
                  <a:lnTo>
                    <a:pt x="256" y="105"/>
                  </a:lnTo>
                  <a:lnTo>
                    <a:pt x="256" y="110"/>
                  </a:lnTo>
                  <a:lnTo>
                    <a:pt x="253" y="115"/>
                  </a:lnTo>
                  <a:lnTo>
                    <a:pt x="252" y="118"/>
                  </a:lnTo>
                  <a:lnTo>
                    <a:pt x="250" y="124"/>
                  </a:lnTo>
                  <a:lnTo>
                    <a:pt x="250" y="129"/>
                  </a:lnTo>
                  <a:lnTo>
                    <a:pt x="247" y="133"/>
                  </a:lnTo>
                  <a:lnTo>
                    <a:pt x="246" y="138"/>
                  </a:lnTo>
                  <a:lnTo>
                    <a:pt x="244" y="144"/>
                  </a:lnTo>
                  <a:lnTo>
                    <a:pt x="244" y="149"/>
                  </a:lnTo>
                  <a:lnTo>
                    <a:pt x="242" y="153"/>
                  </a:lnTo>
                  <a:lnTo>
                    <a:pt x="240" y="159"/>
                  </a:lnTo>
                  <a:lnTo>
                    <a:pt x="238" y="163"/>
                  </a:lnTo>
                  <a:lnTo>
                    <a:pt x="236" y="169"/>
                  </a:lnTo>
                  <a:lnTo>
                    <a:pt x="235" y="174"/>
                  </a:lnTo>
                  <a:lnTo>
                    <a:pt x="232" y="179"/>
                  </a:lnTo>
                  <a:lnTo>
                    <a:pt x="230" y="184"/>
                  </a:lnTo>
                  <a:lnTo>
                    <a:pt x="229" y="190"/>
                  </a:lnTo>
                  <a:lnTo>
                    <a:pt x="225" y="194"/>
                  </a:lnTo>
                  <a:lnTo>
                    <a:pt x="223" y="200"/>
                  </a:lnTo>
                  <a:lnTo>
                    <a:pt x="221" y="205"/>
                  </a:lnTo>
                  <a:lnTo>
                    <a:pt x="218" y="211"/>
                  </a:lnTo>
                  <a:lnTo>
                    <a:pt x="216" y="215"/>
                  </a:lnTo>
                  <a:lnTo>
                    <a:pt x="212" y="221"/>
                  </a:lnTo>
                  <a:lnTo>
                    <a:pt x="210" y="225"/>
                  </a:lnTo>
                  <a:lnTo>
                    <a:pt x="208" y="231"/>
                  </a:lnTo>
                  <a:lnTo>
                    <a:pt x="204" y="235"/>
                  </a:lnTo>
                  <a:lnTo>
                    <a:pt x="202" y="240"/>
                  </a:lnTo>
                  <a:lnTo>
                    <a:pt x="198" y="246"/>
                  </a:lnTo>
                  <a:lnTo>
                    <a:pt x="196" y="251"/>
                  </a:lnTo>
                  <a:lnTo>
                    <a:pt x="191" y="255"/>
                  </a:lnTo>
                  <a:lnTo>
                    <a:pt x="189" y="260"/>
                  </a:lnTo>
                  <a:lnTo>
                    <a:pt x="185" y="265"/>
                  </a:lnTo>
                  <a:lnTo>
                    <a:pt x="182" y="270"/>
                  </a:lnTo>
                  <a:close/>
                </a:path>
              </a:pathLst>
            </a:custGeom>
            <a:solidFill>
              <a:srgbClr val="DB1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0" name="Freeform 50"/>
            <p:cNvSpPr>
              <a:spLocks/>
            </p:cNvSpPr>
            <p:nvPr/>
          </p:nvSpPr>
          <p:spPr bwMode="auto">
            <a:xfrm>
              <a:off x="4237" y="1923"/>
              <a:ext cx="77" cy="174"/>
            </a:xfrm>
            <a:custGeom>
              <a:avLst/>
              <a:gdLst>
                <a:gd name="T0" fmla="*/ 33 w 77"/>
                <a:gd name="T1" fmla="*/ 0 h 174"/>
                <a:gd name="T2" fmla="*/ 77 w 77"/>
                <a:gd name="T3" fmla="*/ 64 h 174"/>
                <a:gd name="T4" fmla="*/ 62 w 77"/>
                <a:gd name="T5" fmla="*/ 82 h 174"/>
                <a:gd name="T6" fmla="*/ 66 w 77"/>
                <a:gd name="T7" fmla="*/ 122 h 174"/>
                <a:gd name="T8" fmla="*/ 70 w 77"/>
                <a:gd name="T9" fmla="*/ 173 h 174"/>
                <a:gd name="T10" fmla="*/ 43 w 77"/>
                <a:gd name="T11" fmla="*/ 174 h 174"/>
                <a:gd name="T12" fmla="*/ 0 w 77"/>
                <a:gd name="T13" fmla="*/ 71 h 174"/>
                <a:gd name="T14" fmla="*/ 33 w 77"/>
                <a:gd name="T15" fmla="*/ 0 h 174"/>
                <a:gd name="T16" fmla="*/ 33 w 77"/>
                <a:gd name="T17" fmla="*/ 0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74">
                  <a:moveTo>
                    <a:pt x="33" y="0"/>
                  </a:moveTo>
                  <a:lnTo>
                    <a:pt x="77" y="64"/>
                  </a:lnTo>
                  <a:lnTo>
                    <a:pt x="62" y="82"/>
                  </a:lnTo>
                  <a:lnTo>
                    <a:pt x="66" y="122"/>
                  </a:lnTo>
                  <a:lnTo>
                    <a:pt x="70" y="173"/>
                  </a:lnTo>
                  <a:lnTo>
                    <a:pt x="43" y="174"/>
                  </a:lnTo>
                  <a:lnTo>
                    <a:pt x="0" y="7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1" name="Freeform 51"/>
            <p:cNvSpPr>
              <a:spLocks/>
            </p:cNvSpPr>
            <p:nvPr/>
          </p:nvSpPr>
          <p:spPr bwMode="auto">
            <a:xfrm>
              <a:off x="4210" y="1912"/>
              <a:ext cx="81" cy="186"/>
            </a:xfrm>
            <a:custGeom>
              <a:avLst/>
              <a:gdLst>
                <a:gd name="T0" fmla="*/ 55 w 81"/>
                <a:gd name="T1" fmla="*/ 2 h 186"/>
                <a:gd name="T2" fmla="*/ 45 w 81"/>
                <a:gd name="T3" fmla="*/ 8 h 186"/>
                <a:gd name="T4" fmla="*/ 33 w 81"/>
                <a:gd name="T5" fmla="*/ 16 h 186"/>
                <a:gd name="T6" fmla="*/ 21 w 81"/>
                <a:gd name="T7" fmla="*/ 25 h 186"/>
                <a:gd name="T8" fmla="*/ 11 w 81"/>
                <a:gd name="T9" fmla="*/ 35 h 186"/>
                <a:gd name="T10" fmla="*/ 4 w 81"/>
                <a:gd name="T11" fmla="*/ 45 h 186"/>
                <a:gd name="T12" fmla="*/ 0 w 81"/>
                <a:gd name="T13" fmla="*/ 56 h 186"/>
                <a:gd name="T14" fmla="*/ 4 w 81"/>
                <a:gd name="T15" fmla="*/ 68 h 186"/>
                <a:gd name="T16" fmla="*/ 11 w 81"/>
                <a:gd name="T17" fmla="*/ 79 h 186"/>
                <a:gd name="T18" fmla="*/ 18 w 81"/>
                <a:gd name="T19" fmla="*/ 87 h 186"/>
                <a:gd name="T20" fmla="*/ 23 w 81"/>
                <a:gd name="T21" fmla="*/ 96 h 186"/>
                <a:gd name="T22" fmla="*/ 29 w 81"/>
                <a:gd name="T23" fmla="*/ 105 h 186"/>
                <a:gd name="T24" fmla="*/ 35 w 81"/>
                <a:gd name="T25" fmla="*/ 116 h 186"/>
                <a:gd name="T26" fmla="*/ 41 w 81"/>
                <a:gd name="T27" fmla="*/ 126 h 186"/>
                <a:gd name="T28" fmla="*/ 46 w 81"/>
                <a:gd name="T29" fmla="*/ 133 h 186"/>
                <a:gd name="T30" fmla="*/ 50 w 81"/>
                <a:gd name="T31" fmla="*/ 143 h 186"/>
                <a:gd name="T32" fmla="*/ 55 w 81"/>
                <a:gd name="T33" fmla="*/ 153 h 186"/>
                <a:gd name="T34" fmla="*/ 61 w 81"/>
                <a:gd name="T35" fmla="*/ 165 h 186"/>
                <a:gd name="T36" fmla="*/ 68 w 81"/>
                <a:gd name="T37" fmla="*/ 178 h 186"/>
                <a:gd name="T38" fmla="*/ 76 w 81"/>
                <a:gd name="T39" fmla="*/ 186 h 186"/>
                <a:gd name="T40" fmla="*/ 77 w 81"/>
                <a:gd name="T41" fmla="*/ 180 h 186"/>
                <a:gd name="T42" fmla="*/ 71 w 81"/>
                <a:gd name="T43" fmla="*/ 167 h 186"/>
                <a:gd name="T44" fmla="*/ 66 w 81"/>
                <a:gd name="T45" fmla="*/ 155 h 186"/>
                <a:gd name="T46" fmla="*/ 61 w 81"/>
                <a:gd name="T47" fmla="*/ 144 h 186"/>
                <a:gd name="T48" fmla="*/ 55 w 81"/>
                <a:gd name="T49" fmla="*/ 131 h 186"/>
                <a:gd name="T50" fmla="*/ 48 w 81"/>
                <a:gd name="T51" fmla="*/ 118 h 186"/>
                <a:gd name="T52" fmla="*/ 42 w 81"/>
                <a:gd name="T53" fmla="*/ 106 h 186"/>
                <a:gd name="T54" fmla="*/ 34 w 81"/>
                <a:gd name="T55" fmla="*/ 93 h 186"/>
                <a:gd name="T56" fmla="*/ 35 w 81"/>
                <a:gd name="T57" fmla="*/ 82 h 186"/>
                <a:gd name="T58" fmla="*/ 42 w 81"/>
                <a:gd name="T59" fmla="*/ 71 h 186"/>
                <a:gd name="T60" fmla="*/ 46 w 81"/>
                <a:gd name="T61" fmla="*/ 61 h 186"/>
                <a:gd name="T62" fmla="*/ 50 w 81"/>
                <a:gd name="T63" fmla="*/ 49 h 186"/>
                <a:gd name="T64" fmla="*/ 53 w 81"/>
                <a:gd name="T65" fmla="*/ 39 h 186"/>
                <a:gd name="T66" fmla="*/ 55 w 81"/>
                <a:gd name="T67" fmla="*/ 29 h 186"/>
                <a:gd name="T68" fmla="*/ 60 w 81"/>
                <a:gd name="T69" fmla="*/ 22 h 186"/>
                <a:gd name="T70" fmla="*/ 67 w 81"/>
                <a:gd name="T71" fmla="*/ 16 h 186"/>
                <a:gd name="T72" fmla="*/ 60 w 81"/>
                <a:gd name="T73" fmla="*/ 0 h 1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1" h="186">
                  <a:moveTo>
                    <a:pt x="60" y="0"/>
                  </a:moveTo>
                  <a:lnTo>
                    <a:pt x="55" y="2"/>
                  </a:lnTo>
                  <a:lnTo>
                    <a:pt x="50" y="5"/>
                  </a:lnTo>
                  <a:lnTo>
                    <a:pt x="45" y="8"/>
                  </a:lnTo>
                  <a:lnTo>
                    <a:pt x="39" y="12"/>
                  </a:lnTo>
                  <a:lnTo>
                    <a:pt x="33" y="16"/>
                  </a:lnTo>
                  <a:lnTo>
                    <a:pt x="27" y="21"/>
                  </a:lnTo>
                  <a:lnTo>
                    <a:pt x="21" y="25"/>
                  </a:lnTo>
                  <a:lnTo>
                    <a:pt x="16" y="30"/>
                  </a:lnTo>
                  <a:lnTo>
                    <a:pt x="11" y="35"/>
                  </a:lnTo>
                  <a:lnTo>
                    <a:pt x="7" y="39"/>
                  </a:lnTo>
                  <a:lnTo>
                    <a:pt x="4" y="45"/>
                  </a:lnTo>
                  <a:lnTo>
                    <a:pt x="2" y="50"/>
                  </a:lnTo>
                  <a:lnTo>
                    <a:pt x="0" y="56"/>
                  </a:lnTo>
                  <a:lnTo>
                    <a:pt x="1" y="62"/>
                  </a:lnTo>
                  <a:lnTo>
                    <a:pt x="4" y="68"/>
                  </a:lnTo>
                  <a:lnTo>
                    <a:pt x="8" y="75"/>
                  </a:lnTo>
                  <a:lnTo>
                    <a:pt x="11" y="79"/>
                  </a:lnTo>
                  <a:lnTo>
                    <a:pt x="14" y="83"/>
                  </a:lnTo>
                  <a:lnTo>
                    <a:pt x="18" y="87"/>
                  </a:lnTo>
                  <a:lnTo>
                    <a:pt x="21" y="92"/>
                  </a:lnTo>
                  <a:lnTo>
                    <a:pt x="23" y="96"/>
                  </a:lnTo>
                  <a:lnTo>
                    <a:pt x="27" y="100"/>
                  </a:lnTo>
                  <a:lnTo>
                    <a:pt x="29" y="105"/>
                  </a:lnTo>
                  <a:lnTo>
                    <a:pt x="33" y="111"/>
                  </a:lnTo>
                  <a:lnTo>
                    <a:pt x="35" y="116"/>
                  </a:lnTo>
                  <a:lnTo>
                    <a:pt x="39" y="121"/>
                  </a:lnTo>
                  <a:lnTo>
                    <a:pt x="41" y="126"/>
                  </a:lnTo>
                  <a:lnTo>
                    <a:pt x="43" y="130"/>
                  </a:lnTo>
                  <a:lnTo>
                    <a:pt x="46" y="133"/>
                  </a:lnTo>
                  <a:lnTo>
                    <a:pt x="48" y="138"/>
                  </a:lnTo>
                  <a:lnTo>
                    <a:pt x="50" y="143"/>
                  </a:lnTo>
                  <a:lnTo>
                    <a:pt x="52" y="147"/>
                  </a:lnTo>
                  <a:lnTo>
                    <a:pt x="55" y="153"/>
                  </a:lnTo>
                  <a:lnTo>
                    <a:pt x="57" y="159"/>
                  </a:lnTo>
                  <a:lnTo>
                    <a:pt x="61" y="165"/>
                  </a:lnTo>
                  <a:lnTo>
                    <a:pt x="64" y="171"/>
                  </a:lnTo>
                  <a:lnTo>
                    <a:pt x="68" y="178"/>
                  </a:lnTo>
                  <a:lnTo>
                    <a:pt x="71" y="186"/>
                  </a:lnTo>
                  <a:lnTo>
                    <a:pt x="76" y="186"/>
                  </a:lnTo>
                  <a:lnTo>
                    <a:pt x="81" y="186"/>
                  </a:lnTo>
                  <a:lnTo>
                    <a:pt x="77" y="180"/>
                  </a:lnTo>
                  <a:lnTo>
                    <a:pt x="74" y="173"/>
                  </a:lnTo>
                  <a:lnTo>
                    <a:pt x="71" y="167"/>
                  </a:lnTo>
                  <a:lnTo>
                    <a:pt x="69" y="161"/>
                  </a:lnTo>
                  <a:lnTo>
                    <a:pt x="66" y="155"/>
                  </a:lnTo>
                  <a:lnTo>
                    <a:pt x="63" y="150"/>
                  </a:lnTo>
                  <a:lnTo>
                    <a:pt x="61" y="144"/>
                  </a:lnTo>
                  <a:lnTo>
                    <a:pt x="59" y="138"/>
                  </a:lnTo>
                  <a:lnTo>
                    <a:pt x="55" y="131"/>
                  </a:lnTo>
                  <a:lnTo>
                    <a:pt x="52" y="125"/>
                  </a:lnTo>
                  <a:lnTo>
                    <a:pt x="48" y="118"/>
                  </a:lnTo>
                  <a:lnTo>
                    <a:pt x="46" y="112"/>
                  </a:lnTo>
                  <a:lnTo>
                    <a:pt x="42" y="106"/>
                  </a:lnTo>
                  <a:lnTo>
                    <a:pt x="39" y="100"/>
                  </a:lnTo>
                  <a:lnTo>
                    <a:pt x="34" y="93"/>
                  </a:lnTo>
                  <a:lnTo>
                    <a:pt x="30" y="87"/>
                  </a:lnTo>
                  <a:lnTo>
                    <a:pt x="35" y="82"/>
                  </a:lnTo>
                  <a:lnTo>
                    <a:pt x="39" y="77"/>
                  </a:lnTo>
                  <a:lnTo>
                    <a:pt x="42" y="71"/>
                  </a:lnTo>
                  <a:lnTo>
                    <a:pt x="45" y="66"/>
                  </a:lnTo>
                  <a:lnTo>
                    <a:pt x="46" y="61"/>
                  </a:lnTo>
                  <a:lnTo>
                    <a:pt x="48" y="55"/>
                  </a:lnTo>
                  <a:lnTo>
                    <a:pt x="50" y="49"/>
                  </a:lnTo>
                  <a:lnTo>
                    <a:pt x="52" y="45"/>
                  </a:lnTo>
                  <a:lnTo>
                    <a:pt x="53" y="39"/>
                  </a:lnTo>
                  <a:lnTo>
                    <a:pt x="54" y="34"/>
                  </a:lnTo>
                  <a:lnTo>
                    <a:pt x="55" y="29"/>
                  </a:lnTo>
                  <a:lnTo>
                    <a:pt x="57" y="25"/>
                  </a:lnTo>
                  <a:lnTo>
                    <a:pt x="60" y="22"/>
                  </a:lnTo>
                  <a:lnTo>
                    <a:pt x="62" y="20"/>
                  </a:lnTo>
                  <a:lnTo>
                    <a:pt x="67" y="16"/>
                  </a:lnTo>
                  <a:lnTo>
                    <a:pt x="71" y="15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2" name="Freeform 52"/>
            <p:cNvSpPr>
              <a:spLocks/>
            </p:cNvSpPr>
            <p:nvPr/>
          </p:nvSpPr>
          <p:spPr bwMode="auto">
            <a:xfrm>
              <a:off x="4267" y="1908"/>
              <a:ext cx="62" cy="184"/>
            </a:xfrm>
            <a:custGeom>
              <a:avLst/>
              <a:gdLst>
                <a:gd name="T0" fmla="*/ 51 w 62"/>
                <a:gd name="T1" fmla="*/ 83 h 184"/>
                <a:gd name="T2" fmla="*/ 48 w 62"/>
                <a:gd name="T3" fmla="*/ 80 h 184"/>
                <a:gd name="T4" fmla="*/ 46 w 62"/>
                <a:gd name="T5" fmla="*/ 76 h 184"/>
                <a:gd name="T6" fmla="*/ 44 w 62"/>
                <a:gd name="T7" fmla="*/ 72 h 184"/>
                <a:gd name="T8" fmla="*/ 40 w 62"/>
                <a:gd name="T9" fmla="*/ 67 h 184"/>
                <a:gd name="T10" fmla="*/ 37 w 62"/>
                <a:gd name="T11" fmla="*/ 62 h 184"/>
                <a:gd name="T12" fmla="*/ 33 w 62"/>
                <a:gd name="T13" fmla="*/ 56 h 184"/>
                <a:gd name="T14" fmla="*/ 30 w 62"/>
                <a:gd name="T15" fmla="*/ 52 h 184"/>
                <a:gd name="T16" fmla="*/ 26 w 62"/>
                <a:gd name="T17" fmla="*/ 47 h 184"/>
                <a:gd name="T18" fmla="*/ 22 w 62"/>
                <a:gd name="T19" fmla="*/ 41 h 184"/>
                <a:gd name="T20" fmla="*/ 18 w 62"/>
                <a:gd name="T21" fmla="*/ 36 h 184"/>
                <a:gd name="T22" fmla="*/ 14 w 62"/>
                <a:gd name="T23" fmla="*/ 32 h 184"/>
                <a:gd name="T24" fmla="*/ 12 w 62"/>
                <a:gd name="T25" fmla="*/ 27 h 184"/>
                <a:gd name="T26" fmla="*/ 9 w 62"/>
                <a:gd name="T27" fmla="*/ 24 h 184"/>
                <a:gd name="T28" fmla="*/ 5 w 62"/>
                <a:gd name="T29" fmla="*/ 19 h 184"/>
                <a:gd name="T30" fmla="*/ 3 w 62"/>
                <a:gd name="T31" fmla="*/ 15 h 184"/>
                <a:gd name="T32" fmla="*/ 0 w 62"/>
                <a:gd name="T33" fmla="*/ 13 h 184"/>
                <a:gd name="T34" fmla="*/ 5 w 62"/>
                <a:gd name="T35" fmla="*/ 0 h 184"/>
                <a:gd name="T36" fmla="*/ 6 w 62"/>
                <a:gd name="T37" fmla="*/ 4 h 184"/>
                <a:gd name="T38" fmla="*/ 11 w 62"/>
                <a:gd name="T39" fmla="*/ 8 h 184"/>
                <a:gd name="T40" fmla="*/ 13 w 62"/>
                <a:gd name="T41" fmla="*/ 12 h 184"/>
                <a:gd name="T42" fmla="*/ 17 w 62"/>
                <a:gd name="T43" fmla="*/ 18 h 184"/>
                <a:gd name="T44" fmla="*/ 20 w 62"/>
                <a:gd name="T45" fmla="*/ 22 h 184"/>
                <a:gd name="T46" fmla="*/ 24 w 62"/>
                <a:gd name="T47" fmla="*/ 28 h 184"/>
                <a:gd name="T48" fmla="*/ 29 w 62"/>
                <a:gd name="T49" fmla="*/ 34 h 184"/>
                <a:gd name="T50" fmla="*/ 33 w 62"/>
                <a:gd name="T51" fmla="*/ 41 h 184"/>
                <a:gd name="T52" fmla="*/ 37 w 62"/>
                <a:gd name="T53" fmla="*/ 47 h 184"/>
                <a:gd name="T54" fmla="*/ 40 w 62"/>
                <a:gd name="T55" fmla="*/ 53 h 184"/>
                <a:gd name="T56" fmla="*/ 44 w 62"/>
                <a:gd name="T57" fmla="*/ 59 h 184"/>
                <a:gd name="T58" fmla="*/ 48 w 62"/>
                <a:gd name="T59" fmla="*/ 65 h 184"/>
                <a:gd name="T60" fmla="*/ 52 w 62"/>
                <a:gd name="T61" fmla="*/ 69 h 184"/>
                <a:gd name="T62" fmla="*/ 55 w 62"/>
                <a:gd name="T63" fmla="*/ 74 h 184"/>
                <a:gd name="T64" fmla="*/ 59 w 62"/>
                <a:gd name="T65" fmla="*/ 79 h 184"/>
                <a:gd name="T66" fmla="*/ 62 w 62"/>
                <a:gd name="T67" fmla="*/ 83 h 184"/>
                <a:gd name="T68" fmla="*/ 45 w 62"/>
                <a:gd name="T69" fmla="*/ 103 h 184"/>
                <a:gd name="T70" fmla="*/ 45 w 62"/>
                <a:gd name="T71" fmla="*/ 104 h 184"/>
                <a:gd name="T72" fmla="*/ 45 w 62"/>
                <a:gd name="T73" fmla="*/ 109 h 184"/>
                <a:gd name="T74" fmla="*/ 45 w 62"/>
                <a:gd name="T75" fmla="*/ 113 h 184"/>
                <a:gd name="T76" fmla="*/ 45 w 62"/>
                <a:gd name="T77" fmla="*/ 117 h 184"/>
                <a:gd name="T78" fmla="*/ 46 w 62"/>
                <a:gd name="T79" fmla="*/ 122 h 184"/>
                <a:gd name="T80" fmla="*/ 47 w 62"/>
                <a:gd name="T81" fmla="*/ 128 h 184"/>
                <a:gd name="T82" fmla="*/ 47 w 62"/>
                <a:gd name="T83" fmla="*/ 134 h 184"/>
                <a:gd name="T84" fmla="*/ 50 w 62"/>
                <a:gd name="T85" fmla="*/ 140 h 184"/>
                <a:gd name="T86" fmla="*/ 50 w 62"/>
                <a:gd name="T87" fmla="*/ 145 h 184"/>
                <a:gd name="T88" fmla="*/ 51 w 62"/>
                <a:gd name="T89" fmla="*/ 151 h 184"/>
                <a:gd name="T90" fmla="*/ 51 w 62"/>
                <a:gd name="T91" fmla="*/ 157 h 184"/>
                <a:gd name="T92" fmla="*/ 52 w 62"/>
                <a:gd name="T93" fmla="*/ 163 h 184"/>
                <a:gd name="T94" fmla="*/ 52 w 62"/>
                <a:gd name="T95" fmla="*/ 169 h 184"/>
                <a:gd name="T96" fmla="*/ 53 w 62"/>
                <a:gd name="T97" fmla="*/ 173 h 184"/>
                <a:gd name="T98" fmla="*/ 53 w 62"/>
                <a:gd name="T99" fmla="*/ 178 h 184"/>
                <a:gd name="T100" fmla="*/ 53 w 62"/>
                <a:gd name="T101" fmla="*/ 183 h 184"/>
                <a:gd name="T102" fmla="*/ 47 w 62"/>
                <a:gd name="T103" fmla="*/ 184 h 184"/>
                <a:gd name="T104" fmla="*/ 38 w 62"/>
                <a:gd name="T105" fmla="*/ 102 h 184"/>
                <a:gd name="T106" fmla="*/ 51 w 62"/>
                <a:gd name="T107" fmla="*/ 83 h 184"/>
                <a:gd name="T108" fmla="*/ 51 w 62"/>
                <a:gd name="T109" fmla="*/ 83 h 18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2" h="184">
                  <a:moveTo>
                    <a:pt x="51" y="83"/>
                  </a:moveTo>
                  <a:lnTo>
                    <a:pt x="48" y="80"/>
                  </a:lnTo>
                  <a:lnTo>
                    <a:pt x="46" y="76"/>
                  </a:lnTo>
                  <a:lnTo>
                    <a:pt x="44" y="72"/>
                  </a:lnTo>
                  <a:lnTo>
                    <a:pt x="40" y="67"/>
                  </a:lnTo>
                  <a:lnTo>
                    <a:pt x="37" y="62"/>
                  </a:lnTo>
                  <a:lnTo>
                    <a:pt x="33" y="56"/>
                  </a:lnTo>
                  <a:lnTo>
                    <a:pt x="30" y="52"/>
                  </a:lnTo>
                  <a:lnTo>
                    <a:pt x="26" y="47"/>
                  </a:lnTo>
                  <a:lnTo>
                    <a:pt x="22" y="41"/>
                  </a:lnTo>
                  <a:lnTo>
                    <a:pt x="18" y="36"/>
                  </a:lnTo>
                  <a:lnTo>
                    <a:pt x="14" y="32"/>
                  </a:lnTo>
                  <a:lnTo>
                    <a:pt x="12" y="27"/>
                  </a:lnTo>
                  <a:lnTo>
                    <a:pt x="9" y="24"/>
                  </a:lnTo>
                  <a:lnTo>
                    <a:pt x="5" y="19"/>
                  </a:lnTo>
                  <a:lnTo>
                    <a:pt x="3" y="15"/>
                  </a:lnTo>
                  <a:lnTo>
                    <a:pt x="0" y="13"/>
                  </a:lnTo>
                  <a:lnTo>
                    <a:pt x="5" y="0"/>
                  </a:lnTo>
                  <a:lnTo>
                    <a:pt x="6" y="4"/>
                  </a:lnTo>
                  <a:lnTo>
                    <a:pt x="11" y="8"/>
                  </a:lnTo>
                  <a:lnTo>
                    <a:pt x="13" y="12"/>
                  </a:lnTo>
                  <a:lnTo>
                    <a:pt x="17" y="18"/>
                  </a:lnTo>
                  <a:lnTo>
                    <a:pt x="20" y="22"/>
                  </a:lnTo>
                  <a:lnTo>
                    <a:pt x="24" y="28"/>
                  </a:lnTo>
                  <a:lnTo>
                    <a:pt x="29" y="34"/>
                  </a:lnTo>
                  <a:lnTo>
                    <a:pt x="33" y="41"/>
                  </a:lnTo>
                  <a:lnTo>
                    <a:pt x="37" y="47"/>
                  </a:lnTo>
                  <a:lnTo>
                    <a:pt x="40" y="53"/>
                  </a:lnTo>
                  <a:lnTo>
                    <a:pt x="44" y="59"/>
                  </a:lnTo>
                  <a:lnTo>
                    <a:pt x="48" y="65"/>
                  </a:lnTo>
                  <a:lnTo>
                    <a:pt x="52" y="69"/>
                  </a:lnTo>
                  <a:lnTo>
                    <a:pt x="55" y="74"/>
                  </a:lnTo>
                  <a:lnTo>
                    <a:pt x="59" y="79"/>
                  </a:lnTo>
                  <a:lnTo>
                    <a:pt x="62" y="83"/>
                  </a:lnTo>
                  <a:lnTo>
                    <a:pt x="45" y="103"/>
                  </a:lnTo>
                  <a:lnTo>
                    <a:pt x="45" y="104"/>
                  </a:lnTo>
                  <a:lnTo>
                    <a:pt x="45" y="109"/>
                  </a:lnTo>
                  <a:lnTo>
                    <a:pt x="45" y="113"/>
                  </a:lnTo>
                  <a:lnTo>
                    <a:pt x="45" y="117"/>
                  </a:lnTo>
                  <a:lnTo>
                    <a:pt x="46" y="122"/>
                  </a:lnTo>
                  <a:lnTo>
                    <a:pt x="47" y="128"/>
                  </a:lnTo>
                  <a:lnTo>
                    <a:pt x="47" y="134"/>
                  </a:lnTo>
                  <a:lnTo>
                    <a:pt x="50" y="140"/>
                  </a:lnTo>
                  <a:lnTo>
                    <a:pt x="50" y="145"/>
                  </a:lnTo>
                  <a:lnTo>
                    <a:pt x="51" y="151"/>
                  </a:lnTo>
                  <a:lnTo>
                    <a:pt x="51" y="157"/>
                  </a:lnTo>
                  <a:lnTo>
                    <a:pt x="52" y="163"/>
                  </a:lnTo>
                  <a:lnTo>
                    <a:pt x="52" y="169"/>
                  </a:lnTo>
                  <a:lnTo>
                    <a:pt x="53" y="173"/>
                  </a:lnTo>
                  <a:lnTo>
                    <a:pt x="53" y="178"/>
                  </a:lnTo>
                  <a:lnTo>
                    <a:pt x="53" y="183"/>
                  </a:lnTo>
                  <a:lnTo>
                    <a:pt x="47" y="184"/>
                  </a:lnTo>
                  <a:lnTo>
                    <a:pt x="38" y="102"/>
                  </a:lnTo>
                  <a:lnTo>
                    <a:pt x="51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3" name="Freeform 53"/>
            <p:cNvSpPr>
              <a:spLocks/>
            </p:cNvSpPr>
            <p:nvPr/>
          </p:nvSpPr>
          <p:spPr bwMode="auto">
            <a:xfrm>
              <a:off x="4112" y="2544"/>
              <a:ext cx="410" cy="259"/>
            </a:xfrm>
            <a:custGeom>
              <a:avLst/>
              <a:gdLst>
                <a:gd name="T0" fmla="*/ 0 w 410"/>
                <a:gd name="T1" fmla="*/ 259 h 259"/>
                <a:gd name="T2" fmla="*/ 43 w 410"/>
                <a:gd name="T3" fmla="*/ 73 h 259"/>
                <a:gd name="T4" fmla="*/ 410 w 410"/>
                <a:gd name="T5" fmla="*/ 0 h 259"/>
                <a:gd name="T6" fmla="*/ 379 w 410"/>
                <a:gd name="T7" fmla="*/ 240 h 259"/>
                <a:gd name="T8" fmla="*/ 0 w 410"/>
                <a:gd name="T9" fmla="*/ 259 h 259"/>
                <a:gd name="T10" fmla="*/ 0 w 410"/>
                <a:gd name="T11" fmla="*/ 259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0" h="259">
                  <a:moveTo>
                    <a:pt x="0" y="259"/>
                  </a:moveTo>
                  <a:lnTo>
                    <a:pt x="43" y="73"/>
                  </a:lnTo>
                  <a:lnTo>
                    <a:pt x="410" y="0"/>
                  </a:lnTo>
                  <a:lnTo>
                    <a:pt x="379" y="240"/>
                  </a:lnTo>
                  <a:lnTo>
                    <a:pt x="0" y="259"/>
                  </a:lnTo>
                  <a:close/>
                </a:path>
              </a:pathLst>
            </a:custGeom>
            <a:solidFill>
              <a:srgbClr val="E6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4" name="Freeform 54"/>
            <p:cNvSpPr>
              <a:spLocks/>
            </p:cNvSpPr>
            <p:nvPr/>
          </p:nvSpPr>
          <p:spPr bwMode="auto">
            <a:xfrm>
              <a:off x="4410" y="2854"/>
              <a:ext cx="188" cy="152"/>
            </a:xfrm>
            <a:custGeom>
              <a:avLst/>
              <a:gdLst>
                <a:gd name="T0" fmla="*/ 188 w 188"/>
                <a:gd name="T1" fmla="*/ 152 h 152"/>
                <a:gd name="T2" fmla="*/ 0 w 188"/>
                <a:gd name="T3" fmla="*/ 4 h 152"/>
                <a:gd name="T4" fmla="*/ 8 w 188"/>
                <a:gd name="T5" fmla="*/ 0 h 152"/>
                <a:gd name="T6" fmla="*/ 184 w 188"/>
                <a:gd name="T7" fmla="*/ 132 h 152"/>
                <a:gd name="T8" fmla="*/ 188 w 188"/>
                <a:gd name="T9" fmla="*/ 152 h 152"/>
                <a:gd name="T10" fmla="*/ 188 w 188"/>
                <a:gd name="T11" fmla="*/ 15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52">
                  <a:moveTo>
                    <a:pt x="188" y="152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184" y="132"/>
                  </a:lnTo>
                  <a:lnTo>
                    <a:pt x="188" y="152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5" name="Freeform 55"/>
            <p:cNvSpPr>
              <a:spLocks/>
            </p:cNvSpPr>
            <p:nvPr/>
          </p:nvSpPr>
          <p:spPr bwMode="auto">
            <a:xfrm>
              <a:off x="4189" y="2851"/>
              <a:ext cx="222" cy="233"/>
            </a:xfrm>
            <a:custGeom>
              <a:avLst/>
              <a:gdLst>
                <a:gd name="T0" fmla="*/ 5 w 222"/>
                <a:gd name="T1" fmla="*/ 233 h 233"/>
                <a:gd name="T2" fmla="*/ 222 w 222"/>
                <a:gd name="T3" fmla="*/ 3 h 233"/>
                <a:gd name="T4" fmla="*/ 213 w 222"/>
                <a:gd name="T5" fmla="*/ 0 h 233"/>
                <a:gd name="T6" fmla="*/ 0 w 222"/>
                <a:gd name="T7" fmla="*/ 222 h 233"/>
                <a:gd name="T8" fmla="*/ 5 w 222"/>
                <a:gd name="T9" fmla="*/ 233 h 233"/>
                <a:gd name="T10" fmla="*/ 5 w 222"/>
                <a:gd name="T11" fmla="*/ 233 h 2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233">
                  <a:moveTo>
                    <a:pt x="5" y="233"/>
                  </a:moveTo>
                  <a:lnTo>
                    <a:pt x="222" y="3"/>
                  </a:lnTo>
                  <a:lnTo>
                    <a:pt x="213" y="0"/>
                  </a:lnTo>
                  <a:lnTo>
                    <a:pt x="0" y="222"/>
                  </a:lnTo>
                  <a:lnTo>
                    <a:pt x="5" y="233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6" name="Freeform 56"/>
            <p:cNvSpPr>
              <a:spLocks/>
            </p:cNvSpPr>
            <p:nvPr/>
          </p:nvSpPr>
          <p:spPr bwMode="auto">
            <a:xfrm>
              <a:off x="4423" y="2494"/>
              <a:ext cx="33" cy="363"/>
            </a:xfrm>
            <a:custGeom>
              <a:avLst/>
              <a:gdLst>
                <a:gd name="T0" fmla="*/ 11 w 33"/>
                <a:gd name="T1" fmla="*/ 363 h 363"/>
                <a:gd name="T2" fmla="*/ 33 w 33"/>
                <a:gd name="T3" fmla="*/ 5 h 363"/>
                <a:gd name="T4" fmla="*/ 21 w 33"/>
                <a:gd name="T5" fmla="*/ 0 h 363"/>
                <a:gd name="T6" fmla="*/ 0 w 33"/>
                <a:gd name="T7" fmla="*/ 358 h 363"/>
                <a:gd name="T8" fmla="*/ 11 w 33"/>
                <a:gd name="T9" fmla="*/ 363 h 363"/>
                <a:gd name="T10" fmla="*/ 11 w 33"/>
                <a:gd name="T11" fmla="*/ 363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3">
                  <a:moveTo>
                    <a:pt x="11" y="363"/>
                  </a:moveTo>
                  <a:lnTo>
                    <a:pt x="33" y="5"/>
                  </a:lnTo>
                  <a:lnTo>
                    <a:pt x="21" y="0"/>
                  </a:lnTo>
                  <a:lnTo>
                    <a:pt x="0" y="358"/>
                  </a:lnTo>
                  <a:lnTo>
                    <a:pt x="11" y="363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7" name="Freeform 57"/>
            <p:cNvSpPr>
              <a:spLocks/>
            </p:cNvSpPr>
            <p:nvPr/>
          </p:nvSpPr>
          <p:spPr bwMode="auto">
            <a:xfrm>
              <a:off x="4403" y="2638"/>
              <a:ext cx="224" cy="226"/>
            </a:xfrm>
            <a:custGeom>
              <a:avLst/>
              <a:gdLst>
                <a:gd name="T0" fmla="*/ 8 w 224"/>
                <a:gd name="T1" fmla="*/ 226 h 226"/>
                <a:gd name="T2" fmla="*/ 224 w 224"/>
                <a:gd name="T3" fmla="*/ 9 h 226"/>
                <a:gd name="T4" fmla="*/ 217 w 224"/>
                <a:gd name="T5" fmla="*/ 0 h 226"/>
                <a:gd name="T6" fmla="*/ 0 w 224"/>
                <a:gd name="T7" fmla="*/ 218 h 226"/>
                <a:gd name="T8" fmla="*/ 8 w 224"/>
                <a:gd name="T9" fmla="*/ 226 h 226"/>
                <a:gd name="T10" fmla="*/ 8 w 224"/>
                <a:gd name="T11" fmla="*/ 226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226">
                  <a:moveTo>
                    <a:pt x="8" y="226"/>
                  </a:moveTo>
                  <a:lnTo>
                    <a:pt x="224" y="9"/>
                  </a:lnTo>
                  <a:lnTo>
                    <a:pt x="217" y="0"/>
                  </a:lnTo>
                  <a:lnTo>
                    <a:pt x="0" y="218"/>
                  </a:lnTo>
                  <a:lnTo>
                    <a:pt x="8" y="226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8" name="Freeform 58"/>
            <p:cNvSpPr>
              <a:spLocks/>
            </p:cNvSpPr>
            <p:nvPr/>
          </p:nvSpPr>
          <p:spPr bwMode="auto">
            <a:xfrm>
              <a:off x="4188" y="2722"/>
              <a:ext cx="247" cy="122"/>
            </a:xfrm>
            <a:custGeom>
              <a:avLst/>
              <a:gdLst>
                <a:gd name="T0" fmla="*/ 4 w 247"/>
                <a:gd name="T1" fmla="*/ 0 h 122"/>
                <a:gd name="T2" fmla="*/ 247 w 247"/>
                <a:gd name="T3" fmla="*/ 116 h 122"/>
                <a:gd name="T4" fmla="*/ 241 w 247"/>
                <a:gd name="T5" fmla="*/ 122 h 122"/>
                <a:gd name="T6" fmla="*/ 0 w 247"/>
                <a:gd name="T7" fmla="*/ 9 h 122"/>
                <a:gd name="T8" fmla="*/ 4 w 247"/>
                <a:gd name="T9" fmla="*/ 0 h 122"/>
                <a:gd name="T10" fmla="*/ 4 w 247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7" h="122">
                  <a:moveTo>
                    <a:pt x="4" y="0"/>
                  </a:moveTo>
                  <a:lnTo>
                    <a:pt x="247" y="116"/>
                  </a:lnTo>
                  <a:lnTo>
                    <a:pt x="241" y="122"/>
                  </a:lnTo>
                  <a:lnTo>
                    <a:pt x="0" y="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9" name="Freeform 59"/>
            <p:cNvSpPr>
              <a:spLocks/>
            </p:cNvSpPr>
            <p:nvPr/>
          </p:nvSpPr>
          <p:spPr bwMode="auto">
            <a:xfrm>
              <a:off x="4236" y="2636"/>
              <a:ext cx="186" cy="240"/>
            </a:xfrm>
            <a:custGeom>
              <a:avLst/>
              <a:gdLst>
                <a:gd name="T0" fmla="*/ 181 w 186"/>
                <a:gd name="T1" fmla="*/ 240 h 240"/>
                <a:gd name="T2" fmla="*/ 0 w 186"/>
                <a:gd name="T3" fmla="*/ 11 h 240"/>
                <a:gd name="T4" fmla="*/ 4 w 186"/>
                <a:gd name="T5" fmla="*/ 0 h 240"/>
                <a:gd name="T6" fmla="*/ 186 w 186"/>
                <a:gd name="T7" fmla="*/ 232 h 240"/>
                <a:gd name="T8" fmla="*/ 181 w 186"/>
                <a:gd name="T9" fmla="*/ 240 h 240"/>
                <a:gd name="T10" fmla="*/ 181 w 186"/>
                <a:gd name="T11" fmla="*/ 24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240">
                  <a:moveTo>
                    <a:pt x="181" y="240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186" y="232"/>
                  </a:lnTo>
                  <a:lnTo>
                    <a:pt x="181" y="24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0" name="Freeform 60"/>
            <p:cNvSpPr>
              <a:spLocks/>
            </p:cNvSpPr>
            <p:nvPr/>
          </p:nvSpPr>
          <p:spPr bwMode="auto">
            <a:xfrm>
              <a:off x="4166" y="2868"/>
              <a:ext cx="268" cy="127"/>
            </a:xfrm>
            <a:custGeom>
              <a:avLst/>
              <a:gdLst>
                <a:gd name="T0" fmla="*/ 0 w 268"/>
                <a:gd name="T1" fmla="*/ 120 h 127"/>
                <a:gd name="T2" fmla="*/ 268 w 268"/>
                <a:gd name="T3" fmla="*/ 0 h 127"/>
                <a:gd name="T4" fmla="*/ 263 w 268"/>
                <a:gd name="T5" fmla="*/ 11 h 127"/>
                <a:gd name="T6" fmla="*/ 3 w 268"/>
                <a:gd name="T7" fmla="*/ 127 h 127"/>
                <a:gd name="T8" fmla="*/ 0 w 268"/>
                <a:gd name="T9" fmla="*/ 120 h 127"/>
                <a:gd name="T10" fmla="*/ 0 w 268"/>
                <a:gd name="T11" fmla="*/ 12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8" h="127">
                  <a:moveTo>
                    <a:pt x="0" y="120"/>
                  </a:moveTo>
                  <a:lnTo>
                    <a:pt x="268" y="0"/>
                  </a:lnTo>
                  <a:lnTo>
                    <a:pt x="263" y="11"/>
                  </a:lnTo>
                  <a:lnTo>
                    <a:pt x="3" y="127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1" name="Freeform 61"/>
            <p:cNvSpPr>
              <a:spLocks/>
            </p:cNvSpPr>
            <p:nvPr/>
          </p:nvSpPr>
          <p:spPr bwMode="auto">
            <a:xfrm>
              <a:off x="4324" y="2882"/>
              <a:ext cx="92" cy="319"/>
            </a:xfrm>
            <a:custGeom>
              <a:avLst/>
              <a:gdLst>
                <a:gd name="T0" fmla="*/ 13 w 92"/>
                <a:gd name="T1" fmla="*/ 319 h 319"/>
                <a:gd name="T2" fmla="*/ 92 w 92"/>
                <a:gd name="T3" fmla="*/ 3 h 319"/>
                <a:gd name="T4" fmla="*/ 83 w 92"/>
                <a:gd name="T5" fmla="*/ 0 h 319"/>
                <a:gd name="T6" fmla="*/ 0 w 92"/>
                <a:gd name="T7" fmla="*/ 312 h 319"/>
                <a:gd name="T8" fmla="*/ 13 w 92"/>
                <a:gd name="T9" fmla="*/ 319 h 319"/>
                <a:gd name="T10" fmla="*/ 13 w 92"/>
                <a:gd name="T11" fmla="*/ 319 h 3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319">
                  <a:moveTo>
                    <a:pt x="13" y="319"/>
                  </a:moveTo>
                  <a:lnTo>
                    <a:pt x="92" y="3"/>
                  </a:lnTo>
                  <a:lnTo>
                    <a:pt x="83" y="0"/>
                  </a:lnTo>
                  <a:lnTo>
                    <a:pt x="0" y="312"/>
                  </a:lnTo>
                  <a:lnTo>
                    <a:pt x="13" y="319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2" name="Freeform 62"/>
            <p:cNvSpPr>
              <a:spLocks/>
            </p:cNvSpPr>
            <p:nvPr/>
          </p:nvSpPr>
          <p:spPr bwMode="auto">
            <a:xfrm>
              <a:off x="4236" y="2885"/>
              <a:ext cx="207" cy="272"/>
            </a:xfrm>
            <a:custGeom>
              <a:avLst/>
              <a:gdLst>
                <a:gd name="T0" fmla="*/ 0 w 207"/>
                <a:gd name="T1" fmla="*/ 264 h 272"/>
                <a:gd name="T2" fmla="*/ 199 w 207"/>
                <a:gd name="T3" fmla="*/ 0 h 272"/>
                <a:gd name="T4" fmla="*/ 207 w 207"/>
                <a:gd name="T5" fmla="*/ 5 h 272"/>
                <a:gd name="T6" fmla="*/ 9 w 207"/>
                <a:gd name="T7" fmla="*/ 272 h 272"/>
                <a:gd name="T8" fmla="*/ 0 w 207"/>
                <a:gd name="T9" fmla="*/ 264 h 272"/>
                <a:gd name="T10" fmla="*/ 0 w 207"/>
                <a:gd name="T11" fmla="*/ 264 h 2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272">
                  <a:moveTo>
                    <a:pt x="0" y="264"/>
                  </a:moveTo>
                  <a:lnTo>
                    <a:pt x="199" y="0"/>
                  </a:lnTo>
                  <a:lnTo>
                    <a:pt x="207" y="5"/>
                  </a:lnTo>
                  <a:lnTo>
                    <a:pt x="9" y="272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3" name="Freeform 63"/>
            <p:cNvSpPr>
              <a:spLocks/>
            </p:cNvSpPr>
            <p:nvPr/>
          </p:nvSpPr>
          <p:spPr bwMode="auto">
            <a:xfrm>
              <a:off x="4262" y="2089"/>
              <a:ext cx="77" cy="111"/>
            </a:xfrm>
            <a:custGeom>
              <a:avLst/>
              <a:gdLst>
                <a:gd name="T0" fmla="*/ 0 w 77"/>
                <a:gd name="T1" fmla="*/ 12 h 111"/>
                <a:gd name="T2" fmla="*/ 31 w 77"/>
                <a:gd name="T3" fmla="*/ 111 h 111"/>
                <a:gd name="T4" fmla="*/ 77 w 77"/>
                <a:gd name="T5" fmla="*/ 0 h 111"/>
                <a:gd name="T6" fmla="*/ 43 w 77"/>
                <a:gd name="T7" fmla="*/ 11 h 111"/>
                <a:gd name="T8" fmla="*/ 0 w 77"/>
                <a:gd name="T9" fmla="*/ 12 h 111"/>
                <a:gd name="T10" fmla="*/ 0 w 77"/>
                <a:gd name="T11" fmla="*/ 12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111">
                  <a:moveTo>
                    <a:pt x="0" y="12"/>
                  </a:moveTo>
                  <a:lnTo>
                    <a:pt x="31" y="111"/>
                  </a:lnTo>
                  <a:lnTo>
                    <a:pt x="77" y="0"/>
                  </a:lnTo>
                  <a:lnTo>
                    <a:pt x="43" y="11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4" name="Freeform 64"/>
            <p:cNvSpPr>
              <a:spLocks/>
            </p:cNvSpPr>
            <p:nvPr/>
          </p:nvSpPr>
          <p:spPr bwMode="auto">
            <a:xfrm>
              <a:off x="4418" y="2487"/>
              <a:ext cx="33" cy="363"/>
            </a:xfrm>
            <a:custGeom>
              <a:avLst/>
              <a:gdLst>
                <a:gd name="T0" fmla="*/ 11 w 33"/>
                <a:gd name="T1" fmla="*/ 363 h 363"/>
                <a:gd name="T2" fmla="*/ 33 w 33"/>
                <a:gd name="T3" fmla="*/ 3 h 363"/>
                <a:gd name="T4" fmla="*/ 22 w 33"/>
                <a:gd name="T5" fmla="*/ 0 h 363"/>
                <a:gd name="T6" fmla="*/ 0 w 33"/>
                <a:gd name="T7" fmla="*/ 357 h 363"/>
                <a:gd name="T8" fmla="*/ 11 w 33"/>
                <a:gd name="T9" fmla="*/ 363 h 363"/>
                <a:gd name="T10" fmla="*/ 11 w 33"/>
                <a:gd name="T11" fmla="*/ 363 h 3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3">
                  <a:moveTo>
                    <a:pt x="11" y="363"/>
                  </a:moveTo>
                  <a:lnTo>
                    <a:pt x="33" y="3"/>
                  </a:lnTo>
                  <a:lnTo>
                    <a:pt x="22" y="0"/>
                  </a:lnTo>
                  <a:lnTo>
                    <a:pt x="0" y="357"/>
                  </a:lnTo>
                  <a:lnTo>
                    <a:pt x="11" y="3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5" name="Freeform 65"/>
            <p:cNvSpPr>
              <a:spLocks/>
            </p:cNvSpPr>
            <p:nvPr/>
          </p:nvSpPr>
          <p:spPr bwMode="auto">
            <a:xfrm>
              <a:off x="3753" y="2743"/>
              <a:ext cx="416" cy="75"/>
            </a:xfrm>
            <a:custGeom>
              <a:avLst/>
              <a:gdLst>
                <a:gd name="T0" fmla="*/ 18 w 416"/>
                <a:gd name="T1" fmla="*/ 3 h 75"/>
                <a:gd name="T2" fmla="*/ 31 w 416"/>
                <a:gd name="T3" fmla="*/ 5 h 75"/>
                <a:gd name="T4" fmla="*/ 44 w 416"/>
                <a:gd name="T5" fmla="*/ 9 h 75"/>
                <a:gd name="T6" fmla="*/ 57 w 416"/>
                <a:gd name="T7" fmla="*/ 12 h 75"/>
                <a:gd name="T8" fmla="*/ 71 w 416"/>
                <a:gd name="T9" fmla="*/ 16 h 75"/>
                <a:gd name="T10" fmla="*/ 85 w 416"/>
                <a:gd name="T11" fmla="*/ 19 h 75"/>
                <a:gd name="T12" fmla="*/ 98 w 416"/>
                <a:gd name="T13" fmla="*/ 23 h 75"/>
                <a:gd name="T14" fmla="*/ 112 w 416"/>
                <a:gd name="T15" fmla="*/ 26 h 75"/>
                <a:gd name="T16" fmla="*/ 126 w 416"/>
                <a:gd name="T17" fmla="*/ 30 h 75"/>
                <a:gd name="T18" fmla="*/ 140 w 416"/>
                <a:gd name="T19" fmla="*/ 32 h 75"/>
                <a:gd name="T20" fmla="*/ 154 w 416"/>
                <a:gd name="T21" fmla="*/ 36 h 75"/>
                <a:gd name="T22" fmla="*/ 167 w 416"/>
                <a:gd name="T23" fmla="*/ 38 h 75"/>
                <a:gd name="T24" fmla="*/ 182 w 416"/>
                <a:gd name="T25" fmla="*/ 41 h 75"/>
                <a:gd name="T26" fmla="*/ 195 w 416"/>
                <a:gd name="T27" fmla="*/ 43 h 75"/>
                <a:gd name="T28" fmla="*/ 209 w 416"/>
                <a:gd name="T29" fmla="*/ 46 h 75"/>
                <a:gd name="T30" fmla="*/ 223 w 416"/>
                <a:gd name="T31" fmla="*/ 48 h 75"/>
                <a:gd name="T32" fmla="*/ 237 w 416"/>
                <a:gd name="T33" fmla="*/ 51 h 75"/>
                <a:gd name="T34" fmla="*/ 251 w 416"/>
                <a:gd name="T35" fmla="*/ 52 h 75"/>
                <a:gd name="T36" fmla="*/ 265 w 416"/>
                <a:gd name="T37" fmla="*/ 54 h 75"/>
                <a:gd name="T38" fmla="*/ 278 w 416"/>
                <a:gd name="T39" fmla="*/ 54 h 75"/>
                <a:gd name="T40" fmla="*/ 291 w 416"/>
                <a:gd name="T41" fmla="*/ 55 h 75"/>
                <a:gd name="T42" fmla="*/ 415 w 416"/>
                <a:gd name="T43" fmla="*/ 63 h 75"/>
                <a:gd name="T44" fmla="*/ 295 w 416"/>
                <a:gd name="T45" fmla="*/ 71 h 75"/>
                <a:gd name="T46" fmla="*/ 278 w 416"/>
                <a:gd name="T47" fmla="*/ 68 h 75"/>
                <a:gd name="T48" fmla="*/ 263 w 416"/>
                <a:gd name="T49" fmla="*/ 66 h 75"/>
                <a:gd name="T50" fmla="*/ 247 w 416"/>
                <a:gd name="T51" fmla="*/ 65 h 75"/>
                <a:gd name="T52" fmla="*/ 233 w 416"/>
                <a:gd name="T53" fmla="*/ 63 h 75"/>
                <a:gd name="T54" fmla="*/ 218 w 416"/>
                <a:gd name="T55" fmla="*/ 60 h 75"/>
                <a:gd name="T56" fmla="*/ 203 w 416"/>
                <a:gd name="T57" fmla="*/ 58 h 75"/>
                <a:gd name="T58" fmla="*/ 189 w 416"/>
                <a:gd name="T59" fmla="*/ 54 h 75"/>
                <a:gd name="T60" fmla="*/ 174 w 416"/>
                <a:gd name="T61" fmla="*/ 52 h 75"/>
                <a:gd name="T62" fmla="*/ 160 w 416"/>
                <a:gd name="T63" fmla="*/ 48 h 75"/>
                <a:gd name="T64" fmla="*/ 147 w 416"/>
                <a:gd name="T65" fmla="*/ 45 h 75"/>
                <a:gd name="T66" fmla="*/ 133 w 416"/>
                <a:gd name="T67" fmla="*/ 43 h 75"/>
                <a:gd name="T68" fmla="*/ 119 w 416"/>
                <a:gd name="T69" fmla="*/ 39 h 75"/>
                <a:gd name="T70" fmla="*/ 105 w 416"/>
                <a:gd name="T71" fmla="*/ 36 h 75"/>
                <a:gd name="T72" fmla="*/ 92 w 416"/>
                <a:gd name="T73" fmla="*/ 32 h 75"/>
                <a:gd name="T74" fmla="*/ 79 w 416"/>
                <a:gd name="T75" fmla="*/ 29 h 75"/>
                <a:gd name="T76" fmla="*/ 66 w 416"/>
                <a:gd name="T77" fmla="*/ 26 h 75"/>
                <a:gd name="T78" fmla="*/ 53 w 416"/>
                <a:gd name="T79" fmla="*/ 22 h 75"/>
                <a:gd name="T80" fmla="*/ 41 w 416"/>
                <a:gd name="T81" fmla="*/ 19 h 75"/>
                <a:gd name="T82" fmla="*/ 28 w 416"/>
                <a:gd name="T83" fmla="*/ 16 h 75"/>
                <a:gd name="T84" fmla="*/ 16 w 416"/>
                <a:gd name="T85" fmla="*/ 12 h 75"/>
                <a:gd name="T86" fmla="*/ 10 w 416"/>
                <a:gd name="T87" fmla="*/ 0 h 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6" h="75">
                  <a:moveTo>
                    <a:pt x="10" y="0"/>
                  </a:moveTo>
                  <a:lnTo>
                    <a:pt x="13" y="0"/>
                  </a:lnTo>
                  <a:lnTo>
                    <a:pt x="18" y="3"/>
                  </a:lnTo>
                  <a:lnTo>
                    <a:pt x="21" y="3"/>
                  </a:lnTo>
                  <a:lnTo>
                    <a:pt x="26" y="4"/>
                  </a:lnTo>
                  <a:lnTo>
                    <a:pt x="31" y="5"/>
                  </a:lnTo>
                  <a:lnTo>
                    <a:pt x="35" y="6"/>
                  </a:lnTo>
                  <a:lnTo>
                    <a:pt x="39" y="7"/>
                  </a:lnTo>
                  <a:lnTo>
                    <a:pt x="44" y="9"/>
                  </a:lnTo>
                  <a:lnTo>
                    <a:pt x="48" y="10"/>
                  </a:lnTo>
                  <a:lnTo>
                    <a:pt x="53" y="11"/>
                  </a:lnTo>
                  <a:lnTo>
                    <a:pt x="57" y="12"/>
                  </a:lnTo>
                  <a:lnTo>
                    <a:pt x="62" y="13"/>
                  </a:lnTo>
                  <a:lnTo>
                    <a:pt x="66" y="14"/>
                  </a:lnTo>
                  <a:lnTo>
                    <a:pt x="71" y="16"/>
                  </a:lnTo>
                  <a:lnTo>
                    <a:pt x="75" y="17"/>
                  </a:lnTo>
                  <a:lnTo>
                    <a:pt x="80" y="18"/>
                  </a:lnTo>
                  <a:lnTo>
                    <a:pt x="85" y="19"/>
                  </a:lnTo>
                  <a:lnTo>
                    <a:pt x="89" y="20"/>
                  </a:lnTo>
                  <a:lnTo>
                    <a:pt x="93" y="22"/>
                  </a:lnTo>
                  <a:lnTo>
                    <a:pt x="98" y="23"/>
                  </a:lnTo>
                  <a:lnTo>
                    <a:pt x="102" y="24"/>
                  </a:lnTo>
                  <a:lnTo>
                    <a:pt x="107" y="25"/>
                  </a:lnTo>
                  <a:lnTo>
                    <a:pt x="112" y="26"/>
                  </a:lnTo>
                  <a:lnTo>
                    <a:pt x="116" y="27"/>
                  </a:lnTo>
                  <a:lnTo>
                    <a:pt x="121" y="27"/>
                  </a:lnTo>
                  <a:lnTo>
                    <a:pt x="126" y="30"/>
                  </a:lnTo>
                  <a:lnTo>
                    <a:pt x="129" y="30"/>
                  </a:lnTo>
                  <a:lnTo>
                    <a:pt x="135" y="32"/>
                  </a:lnTo>
                  <a:lnTo>
                    <a:pt x="140" y="32"/>
                  </a:lnTo>
                  <a:lnTo>
                    <a:pt x="144" y="33"/>
                  </a:lnTo>
                  <a:lnTo>
                    <a:pt x="149" y="34"/>
                  </a:lnTo>
                  <a:lnTo>
                    <a:pt x="154" y="36"/>
                  </a:lnTo>
                  <a:lnTo>
                    <a:pt x="158" y="36"/>
                  </a:lnTo>
                  <a:lnTo>
                    <a:pt x="162" y="38"/>
                  </a:lnTo>
                  <a:lnTo>
                    <a:pt x="167" y="38"/>
                  </a:lnTo>
                  <a:lnTo>
                    <a:pt x="172" y="39"/>
                  </a:lnTo>
                  <a:lnTo>
                    <a:pt x="176" y="39"/>
                  </a:lnTo>
                  <a:lnTo>
                    <a:pt x="182" y="41"/>
                  </a:lnTo>
                  <a:lnTo>
                    <a:pt x="185" y="41"/>
                  </a:lnTo>
                  <a:lnTo>
                    <a:pt x="191" y="43"/>
                  </a:lnTo>
                  <a:lnTo>
                    <a:pt x="195" y="43"/>
                  </a:lnTo>
                  <a:lnTo>
                    <a:pt x="199" y="45"/>
                  </a:lnTo>
                  <a:lnTo>
                    <a:pt x="204" y="45"/>
                  </a:lnTo>
                  <a:lnTo>
                    <a:pt x="209" y="46"/>
                  </a:lnTo>
                  <a:lnTo>
                    <a:pt x="213" y="47"/>
                  </a:lnTo>
                  <a:lnTo>
                    <a:pt x="218" y="47"/>
                  </a:lnTo>
                  <a:lnTo>
                    <a:pt x="223" y="48"/>
                  </a:lnTo>
                  <a:lnTo>
                    <a:pt x="228" y="50"/>
                  </a:lnTo>
                  <a:lnTo>
                    <a:pt x="232" y="50"/>
                  </a:lnTo>
                  <a:lnTo>
                    <a:pt x="237" y="51"/>
                  </a:lnTo>
                  <a:lnTo>
                    <a:pt x="242" y="51"/>
                  </a:lnTo>
                  <a:lnTo>
                    <a:pt x="246" y="52"/>
                  </a:lnTo>
                  <a:lnTo>
                    <a:pt x="251" y="52"/>
                  </a:lnTo>
                  <a:lnTo>
                    <a:pt x="254" y="53"/>
                  </a:lnTo>
                  <a:lnTo>
                    <a:pt x="259" y="53"/>
                  </a:lnTo>
                  <a:lnTo>
                    <a:pt x="265" y="54"/>
                  </a:lnTo>
                  <a:lnTo>
                    <a:pt x="269" y="54"/>
                  </a:lnTo>
                  <a:lnTo>
                    <a:pt x="273" y="54"/>
                  </a:lnTo>
                  <a:lnTo>
                    <a:pt x="278" y="54"/>
                  </a:lnTo>
                  <a:lnTo>
                    <a:pt x="283" y="55"/>
                  </a:lnTo>
                  <a:lnTo>
                    <a:pt x="287" y="55"/>
                  </a:lnTo>
                  <a:lnTo>
                    <a:pt x="291" y="55"/>
                  </a:lnTo>
                  <a:lnTo>
                    <a:pt x="295" y="57"/>
                  </a:lnTo>
                  <a:lnTo>
                    <a:pt x="301" y="57"/>
                  </a:lnTo>
                  <a:lnTo>
                    <a:pt x="415" y="63"/>
                  </a:lnTo>
                  <a:lnTo>
                    <a:pt x="415" y="68"/>
                  </a:lnTo>
                  <a:lnTo>
                    <a:pt x="416" y="75"/>
                  </a:lnTo>
                  <a:lnTo>
                    <a:pt x="295" y="71"/>
                  </a:lnTo>
                  <a:lnTo>
                    <a:pt x="290" y="70"/>
                  </a:lnTo>
                  <a:lnTo>
                    <a:pt x="284" y="68"/>
                  </a:lnTo>
                  <a:lnTo>
                    <a:pt x="278" y="68"/>
                  </a:lnTo>
                  <a:lnTo>
                    <a:pt x="273" y="68"/>
                  </a:lnTo>
                  <a:lnTo>
                    <a:pt x="267" y="67"/>
                  </a:lnTo>
                  <a:lnTo>
                    <a:pt x="263" y="66"/>
                  </a:lnTo>
                  <a:lnTo>
                    <a:pt x="257" y="66"/>
                  </a:lnTo>
                  <a:lnTo>
                    <a:pt x="253" y="66"/>
                  </a:lnTo>
                  <a:lnTo>
                    <a:pt x="247" y="65"/>
                  </a:lnTo>
                  <a:lnTo>
                    <a:pt x="243" y="64"/>
                  </a:lnTo>
                  <a:lnTo>
                    <a:pt x="237" y="63"/>
                  </a:lnTo>
                  <a:lnTo>
                    <a:pt x="233" y="63"/>
                  </a:lnTo>
                  <a:lnTo>
                    <a:pt x="228" y="61"/>
                  </a:lnTo>
                  <a:lnTo>
                    <a:pt x="223" y="60"/>
                  </a:lnTo>
                  <a:lnTo>
                    <a:pt x="218" y="60"/>
                  </a:lnTo>
                  <a:lnTo>
                    <a:pt x="213" y="60"/>
                  </a:lnTo>
                  <a:lnTo>
                    <a:pt x="209" y="59"/>
                  </a:lnTo>
                  <a:lnTo>
                    <a:pt x="203" y="58"/>
                  </a:lnTo>
                  <a:lnTo>
                    <a:pt x="198" y="57"/>
                  </a:lnTo>
                  <a:lnTo>
                    <a:pt x="194" y="55"/>
                  </a:lnTo>
                  <a:lnTo>
                    <a:pt x="189" y="54"/>
                  </a:lnTo>
                  <a:lnTo>
                    <a:pt x="183" y="53"/>
                  </a:lnTo>
                  <a:lnTo>
                    <a:pt x="178" y="53"/>
                  </a:lnTo>
                  <a:lnTo>
                    <a:pt x="174" y="52"/>
                  </a:lnTo>
                  <a:lnTo>
                    <a:pt x="169" y="51"/>
                  </a:lnTo>
                  <a:lnTo>
                    <a:pt x="164" y="50"/>
                  </a:lnTo>
                  <a:lnTo>
                    <a:pt x="160" y="48"/>
                  </a:lnTo>
                  <a:lnTo>
                    <a:pt x="155" y="47"/>
                  </a:lnTo>
                  <a:lnTo>
                    <a:pt x="150" y="46"/>
                  </a:lnTo>
                  <a:lnTo>
                    <a:pt x="147" y="45"/>
                  </a:lnTo>
                  <a:lnTo>
                    <a:pt x="142" y="45"/>
                  </a:lnTo>
                  <a:lnTo>
                    <a:pt x="137" y="44"/>
                  </a:lnTo>
                  <a:lnTo>
                    <a:pt x="133" y="43"/>
                  </a:lnTo>
                  <a:lnTo>
                    <a:pt x="128" y="41"/>
                  </a:lnTo>
                  <a:lnTo>
                    <a:pt x="123" y="39"/>
                  </a:lnTo>
                  <a:lnTo>
                    <a:pt x="119" y="39"/>
                  </a:lnTo>
                  <a:lnTo>
                    <a:pt x="114" y="38"/>
                  </a:lnTo>
                  <a:lnTo>
                    <a:pt x="109" y="37"/>
                  </a:lnTo>
                  <a:lnTo>
                    <a:pt x="105" y="36"/>
                  </a:lnTo>
                  <a:lnTo>
                    <a:pt x="101" y="34"/>
                  </a:lnTo>
                  <a:lnTo>
                    <a:pt x="96" y="33"/>
                  </a:lnTo>
                  <a:lnTo>
                    <a:pt x="92" y="32"/>
                  </a:lnTo>
                  <a:lnTo>
                    <a:pt x="87" y="31"/>
                  </a:lnTo>
                  <a:lnTo>
                    <a:pt x="83" y="30"/>
                  </a:lnTo>
                  <a:lnTo>
                    <a:pt x="79" y="29"/>
                  </a:lnTo>
                  <a:lnTo>
                    <a:pt x="74" y="27"/>
                  </a:lnTo>
                  <a:lnTo>
                    <a:pt x="69" y="26"/>
                  </a:lnTo>
                  <a:lnTo>
                    <a:pt x="66" y="26"/>
                  </a:lnTo>
                  <a:lnTo>
                    <a:pt x="62" y="24"/>
                  </a:lnTo>
                  <a:lnTo>
                    <a:pt x="58" y="24"/>
                  </a:lnTo>
                  <a:lnTo>
                    <a:pt x="53" y="22"/>
                  </a:lnTo>
                  <a:lnTo>
                    <a:pt x="48" y="22"/>
                  </a:lnTo>
                  <a:lnTo>
                    <a:pt x="45" y="20"/>
                  </a:lnTo>
                  <a:lnTo>
                    <a:pt x="41" y="19"/>
                  </a:lnTo>
                  <a:lnTo>
                    <a:pt x="37" y="18"/>
                  </a:lnTo>
                  <a:lnTo>
                    <a:pt x="33" y="17"/>
                  </a:lnTo>
                  <a:lnTo>
                    <a:pt x="28" y="16"/>
                  </a:lnTo>
                  <a:lnTo>
                    <a:pt x="24" y="14"/>
                  </a:lnTo>
                  <a:lnTo>
                    <a:pt x="19" y="13"/>
                  </a:lnTo>
                  <a:lnTo>
                    <a:pt x="16" y="12"/>
                  </a:lnTo>
                  <a:lnTo>
                    <a:pt x="9" y="11"/>
                  </a:lnTo>
                  <a:lnTo>
                    <a:pt x="0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6" name="Freeform 66"/>
            <p:cNvSpPr>
              <a:spLocks/>
            </p:cNvSpPr>
            <p:nvPr/>
          </p:nvSpPr>
          <p:spPr bwMode="auto">
            <a:xfrm>
              <a:off x="4817" y="2569"/>
              <a:ext cx="113" cy="388"/>
            </a:xfrm>
            <a:custGeom>
              <a:avLst/>
              <a:gdLst>
                <a:gd name="T0" fmla="*/ 11 w 113"/>
                <a:gd name="T1" fmla="*/ 2 h 388"/>
                <a:gd name="T2" fmla="*/ 25 w 113"/>
                <a:gd name="T3" fmla="*/ 8 h 388"/>
                <a:gd name="T4" fmla="*/ 38 w 113"/>
                <a:gd name="T5" fmla="*/ 17 h 388"/>
                <a:gd name="T6" fmla="*/ 58 w 113"/>
                <a:gd name="T7" fmla="*/ 29 h 388"/>
                <a:gd name="T8" fmla="*/ 71 w 113"/>
                <a:gd name="T9" fmla="*/ 34 h 388"/>
                <a:gd name="T10" fmla="*/ 75 w 113"/>
                <a:gd name="T11" fmla="*/ 46 h 388"/>
                <a:gd name="T12" fmla="*/ 80 w 113"/>
                <a:gd name="T13" fmla="*/ 62 h 388"/>
                <a:gd name="T14" fmla="*/ 83 w 113"/>
                <a:gd name="T15" fmla="*/ 75 h 388"/>
                <a:gd name="T16" fmla="*/ 86 w 113"/>
                <a:gd name="T17" fmla="*/ 94 h 388"/>
                <a:gd name="T18" fmla="*/ 89 w 113"/>
                <a:gd name="T19" fmla="*/ 111 h 388"/>
                <a:gd name="T20" fmla="*/ 92 w 113"/>
                <a:gd name="T21" fmla="*/ 130 h 388"/>
                <a:gd name="T22" fmla="*/ 95 w 113"/>
                <a:gd name="T23" fmla="*/ 150 h 388"/>
                <a:gd name="T24" fmla="*/ 97 w 113"/>
                <a:gd name="T25" fmla="*/ 169 h 388"/>
                <a:gd name="T26" fmla="*/ 98 w 113"/>
                <a:gd name="T27" fmla="*/ 187 h 388"/>
                <a:gd name="T28" fmla="*/ 100 w 113"/>
                <a:gd name="T29" fmla="*/ 206 h 388"/>
                <a:gd name="T30" fmla="*/ 103 w 113"/>
                <a:gd name="T31" fmla="*/ 225 h 388"/>
                <a:gd name="T32" fmla="*/ 104 w 113"/>
                <a:gd name="T33" fmla="*/ 242 h 388"/>
                <a:gd name="T34" fmla="*/ 106 w 113"/>
                <a:gd name="T35" fmla="*/ 260 h 388"/>
                <a:gd name="T36" fmla="*/ 107 w 113"/>
                <a:gd name="T37" fmla="*/ 275 h 388"/>
                <a:gd name="T38" fmla="*/ 107 w 113"/>
                <a:gd name="T39" fmla="*/ 290 h 388"/>
                <a:gd name="T40" fmla="*/ 110 w 113"/>
                <a:gd name="T41" fmla="*/ 306 h 388"/>
                <a:gd name="T42" fmla="*/ 110 w 113"/>
                <a:gd name="T43" fmla="*/ 317 h 388"/>
                <a:gd name="T44" fmla="*/ 112 w 113"/>
                <a:gd name="T45" fmla="*/ 337 h 388"/>
                <a:gd name="T46" fmla="*/ 112 w 113"/>
                <a:gd name="T47" fmla="*/ 354 h 388"/>
                <a:gd name="T48" fmla="*/ 113 w 113"/>
                <a:gd name="T49" fmla="*/ 367 h 388"/>
                <a:gd name="T50" fmla="*/ 87 w 113"/>
                <a:gd name="T51" fmla="*/ 385 h 388"/>
                <a:gd name="T52" fmla="*/ 85 w 113"/>
                <a:gd name="T53" fmla="*/ 374 h 388"/>
                <a:gd name="T54" fmla="*/ 80 w 113"/>
                <a:gd name="T55" fmla="*/ 356 h 388"/>
                <a:gd name="T56" fmla="*/ 77 w 113"/>
                <a:gd name="T57" fmla="*/ 344 h 388"/>
                <a:gd name="T58" fmla="*/ 73 w 113"/>
                <a:gd name="T59" fmla="*/ 331 h 388"/>
                <a:gd name="T60" fmla="*/ 69 w 113"/>
                <a:gd name="T61" fmla="*/ 316 h 388"/>
                <a:gd name="T62" fmla="*/ 66 w 113"/>
                <a:gd name="T63" fmla="*/ 301 h 388"/>
                <a:gd name="T64" fmla="*/ 62 w 113"/>
                <a:gd name="T65" fmla="*/ 283 h 388"/>
                <a:gd name="T66" fmla="*/ 58 w 113"/>
                <a:gd name="T67" fmla="*/ 266 h 388"/>
                <a:gd name="T68" fmla="*/ 52 w 113"/>
                <a:gd name="T69" fmla="*/ 246 h 388"/>
                <a:gd name="T70" fmla="*/ 49 w 113"/>
                <a:gd name="T71" fmla="*/ 227 h 388"/>
                <a:gd name="T72" fmla="*/ 44 w 113"/>
                <a:gd name="T73" fmla="*/ 207 h 388"/>
                <a:gd name="T74" fmla="*/ 38 w 113"/>
                <a:gd name="T75" fmla="*/ 186 h 388"/>
                <a:gd name="T76" fmla="*/ 35 w 113"/>
                <a:gd name="T77" fmla="*/ 166 h 388"/>
                <a:gd name="T78" fmla="*/ 30 w 113"/>
                <a:gd name="T79" fmla="*/ 145 h 388"/>
                <a:gd name="T80" fmla="*/ 25 w 113"/>
                <a:gd name="T81" fmla="*/ 124 h 388"/>
                <a:gd name="T82" fmla="*/ 21 w 113"/>
                <a:gd name="T83" fmla="*/ 103 h 388"/>
                <a:gd name="T84" fmla="*/ 16 w 113"/>
                <a:gd name="T85" fmla="*/ 82 h 388"/>
                <a:gd name="T86" fmla="*/ 13 w 113"/>
                <a:gd name="T87" fmla="*/ 63 h 388"/>
                <a:gd name="T88" fmla="*/ 9 w 113"/>
                <a:gd name="T89" fmla="*/ 53 h 388"/>
                <a:gd name="T90" fmla="*/ 7 w 113"/>
                <a:gd name="T91" fmla="*/ 40 h 388"/>
                <a:gd name="T92" fmla="*/ 3 w 113"/>
                <a:gd name="T93" fmla="*/ 26 h 388"/>
                <a:gd name="T94" fmla="*/ 2 w 113"/>
                <a:gd name="T95" fmla="*/ 13 h 388"/>
                <a:gd name="T96" fmla="*/ 0 w 113"/>
                <a:gd name="T97" fmla="*/ 0 h 3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3" h="388">
                  <a:moveTo>
                    <a:pt x="0" y="0"/>
                  </a:moveTo>
                  <a:lnTo>
                    <a:pt x="6" y="1"/>
                  </a:lnTo>
                  <a:lnTo>
                    <a:pt x="11" y="2"/>
                  </a:lnTo>
                  <a:lnTo>
                    <a:pt x="16" y="5"/>
                  </a:lnTo>
                  <a:lnTo>
                    <a:pt x="21" y="7"/>
                  </a:lnTo>
                  <a:lnTo>
                    <a:pt x="25" y="8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38" y="17"/>
                  </a:lnTo>
                  <a:lnTo>
                    <a:pt x="46" y="22"/>
                  </a:lnTo>
                  <a:lnTo>
                    <a:pt x="54" y="28"/>
                  </a:lnTo>
                  <a:lnTo>
                    <a:pt x="58" y="29"/>
                  </a:lnTo>
                  <a:lnTo>
                    <a:pt x="62" y="31"/>
                  </a:lnTo>
                  <a:lnTo>
                    <a:pt x="66" y="33"/>
                  </a:lnTo>
                  <a:lnTo>
                    <a:pt x="71" y="34"/>
                  </a:lnTo>
                  <a:lnTo>
                    <a:pt x="71" y="37"/>
                  </a:lnTo>
                  <a:lnTo>
                    <a:pt x="73" y="41"/>
                  </a:lnTo>
                  <a:lnTo>
                    <a:pt x="75" y="46"/>
                  </a:lnTo>
                  <a:lnTo>
                    <a:pt x="77" y="51"/>
                  </a:lnTo>
                  <a:lnTo>
                    <a:pt x="79" y="56"/>
                  </a:lnTo>
                  <a:lnTo>
                    <a:pt x="80" y="62"/>
                  </a:lnTo>
                  <a:lnTo>
                    <a:pt x="82" y="65"/>
                  </a:lnTo>
                  <a:lnTo>
                    <a:pt x="83" y="70"/>
                  </a:lnTo>
                  <a:lnTo>
                    <a:pt x="83" y="75"/>
                  </a:lnTo>
                  <a:lnTo>
                    <a:pt x="84" y="81"/>
                  </a:lnTo>
                  <a:lnTo>
                    <a:pt x="85" y="87"/>
                  </a:lnTo>
                  <a:lnTo>
                    <a:pt x="86" y="94"/>
                  </a:lnTo>
                  <a:lnTo>
                    <a:pt x="86" y="99"/>
                  </a:lnTo>
                  <a:lnTo>
                    <a:pt x="89" y="105"/>
                  </a:lnTo>
                  <a:lnTo>
                    <a:pt x="89" y="111"/>
                  </a:lnTo>
                  <a:lnTo>
                    <a:pt x="91" y="118"/>
                  </a:lnTo>
                  <a:lnTo>
                    <a:pt x="91" y="124"/>
                  </a:lnTo>
                  <a:lnTo>
                    <a:pt x="92" y="130"/>
                  </a:lnTo>
                  <a:lnTo>
                    <a:pt x="92" y="137"/>
                  </a:lnTo>
                  <a:lnTo>
                    <a:pt x="93" y="144"/>
                  </a:lnTo>
                  <a:lnTo>
                    <a:pt x="95" y="150"/>
                  </a:lnTo>
                  <a:lnTo>
                    <a:pt x="95" y="156"/>
                  </a:lnTo>
                  <a:lnTo>
                    <a:pt x="96" y="163"/>
                  </a:lnTo>
                  <a:lnTo>
                    <a:pt x="97" y="169"/>
                  </a:lnTo>
                  <a:lnTo>
                    <a:pt x="97" y="174"/>
                  </a:lnTo>
                  <a:lnTo>
                    <a:pt x="98" y="181"/>
                  </a:lnTo>
                  <a:lnTo>
                    <a:pt x="98" y="187"/>
                  </a:lnTo>
                  <a:lnTo>
                    <a:pt x="99" y="194"/>
                  </a:lnTo>
                  <a:lnTo>
                    <a:pt x="100" y="200"/>
                  </a:lnTo>
                  <a:lnTo>
                    <a:pt x="100" y="206"/>
                  </a:lnTo>
                  <a:lnTo>
                    <a:pt x="102" y="212"/>
                  </a:lnTo>
                  <a:lnTo>
                    <a:pt x="103" y="219"/>
                  </a:lnTo>
                  <a:lnTo>
                    <a:pt x="103" y="225"/>
                  </a:lnTo>
                  <a:lnTo>
                    <a:pt x="103" y="231"/>
                  </a:lnTo>
                  <a:lnTo>
                    <a:pt x="104" y="237"/>
                  </a:lnTo>
                  <a:lnTo>
                    <a:pt x="104" y="242"/>
                  </a:lnTo>
                  <a:lnTo>
                    <a:pt x="105" y="248"/>
                  </a:lnTo>
                  <a:lnTo>
                    <a:pt x="106" y="254"/>
                  </a:lnTo>
                  <a:lnTo>
                    <a:pt x="106" y="260"/>
                  </a:lnTo>
                  <a:lnTo>
                    <a:pt x="107" y="266"/>
                  </a:lnTo>
                  <a:lnTo>
                    <a:pt x="107" y="270"/>
                  </a:lnTo>
                  <a:lnTo>
                    <a:pt x="107" y="275"/>
                  </a:lnTo>
                  <a:lnTo>
                    <a:pt x="107" y="281"/>
                  </a:lnTo>
                  <a:lnTo>
                    <a:pt x="107" y="286"/>
                  </a:lnTo>
                  <a:lnTo>
                    <a:pt x="107" y="290"/>
                  </a:lnTo>
                  <a:lnTo>
                    <a:pt x="109" y="295"/>
                  </a:lnTo>
                  <a:lnTo>
                    <a:pt x="109" y="301"/>
                  </a:lnTo>
                  <a:lnTo>
                    <a:pt x="110" y="306"/>
                  </a:lnTo>
                  <a:lnTo>
                    <a:pt x="110" y="309"/>
                  </a:lnTo>
                  <a:lnTo>
                    <a:pt x="110" y="314"/>
                  </a:lnTo>
                  <a:lnTo>
                    <a:pt x="110" y="317"/>
                  </a:lnTo>
                  <a:lnTo>
                    <a:pt x="110" y="322"/>
                  </a:lnTo>
                  <a:lnTo>
                    <a:pt x="111" y="329"/>
                  </a:lnTo>
                  <a:lnTo>
                    <a:pt x="112" y="337"/>
                  </a:lnTo>
                  <a:lnTo>
                    <a:pt x="112" y="343"/>
                  </a:lnTo>
                  <a:lnTo>
                    <a:pt x="112" y="349"/>
                  </a:lnTo>
                  <a:lnTo>
                    <a:pt x="112" y="354"/>
                  </a:lnTo>
                  <a:lnTo>
                    <a:pt x="113" y="358"/>
                  </a:lnTo>
                  <a:lnTo>
                    <a:pt x="113" y="364"/>
                  </a:lnTo>
                  <a:lnTo>
                    <a:pt x="113" y="367"/>
                  </a:lnTo>
                  <a:lnTo>
                    <a:pt x="89" y="388"/>
                  </a:lnTo>
                  <a:lnTo>
                    <a:pt x="87" y="388"/>
                  </a:lnTo>
                  <a:lnTo>
                    <a:pt x="87" y="385"/>
                  </a:lnTo>
                  <a:lnTo>
                    <a:pt x="86" y="383"/>
                  </a:lnTo>
                  <a:lnTo>
                    <a:pt x="86" y="379"/>
                  </a:lnTo>
                  <a:lnTo>
                    <a:pt x="85" y="374"/>
                  </a:lnTo>
                  <a:lnTo>
                    <a:pt x="83" y="369"/>
                  </a:lnTo>
                  <a:lnTo>
                    <a:pt x="82" y="362"/>
                  </a:lnTo>
                  <a:lnTo>
                    <a:pt x="80" y="356"/>
                  </a:lnTo>
                  <a:lnTo>
                    <a:pt x="79" y="352"/>
                  </a:lnTo>
                  <a:lnTo>
                    <a:pt x="78" y="349"/>
                  </a:lnTo>
                  <a:lnTo>
                    <a:pt x="77" y="344"/>
                  </a:lnTo>
                  <a:lnTo>
                    <a:pt x="76" y="341"/>
                  </a:lnTo>
                  <a:lnTo>
                    <a:pt x="75" y="335"/>
                  </a:lnTo>
                  <a:lnTo>
                    <a:pt x="73" y="331"/>
                  </a:lnTo>
                  <a:lnTo>
                    <a:pt x="72" y="326"/>
                  </a:lnTo>
                  <a:lnTo>
                    <a:pt x="71" y="322"/>
                  </a:lnTo>
                  <a:lnTo>
                    <a:pt x="69" y="316"/>
                  </a:lnTo>
                  <a:lnTo>
                    <a:pt x="69" y="310"/>
                  </a:lnTo>
                  <a:lnTo>
                    <a:pt x="68" y="306"/>
                  </a:lnTo>
                  <a:lnTo>
                    <a:pt x="66" y="301"/>
                  </a:lnTo>
                  <a:lnTo>
                    <a:pt x="64" y="294"/>
                  </a:lnTo>
                  <a:lnTo>
                    <a:pt x="64" y="289"/>
                  </a:lnTo>
                  <a:lnTo>
                    <a:pt x="62" y="283"/>
                  </a:lnTo>
                  <a:lnTo>
                    <a:pt x="62" y="279"/>
                  </a:lnTo>
                  <a:lnTo>
                    <a:pt x="59" y="272"/>
                  </a:lnTo>
                  <a:lnTo>
                    <a:pt x="58" y="266"/>
                  </a:lnTo>
                  <a:lnTo>
                    <a:pt x="56" y="259"/>
                  </a:lnTo>
                  <a:lnTo>
                    <a:pt x="55" y="253"/>
                  </a:lnTo>
                  <a:lnTo>
                    <a:pt x="52" y="246"/>
                  </a:lnTo>
                  <a:lnTo>
                    <a:pt x="51" y="240"/>
                  </a:lnTo>
                  <a:lnTo>
                    <a:pt x="50" y="233"/>
                  </a:lnTo>
                  <a:lnTo>
                    <a:pt x="49" y="227"/>
                  </a:lnTo>
                  <a:lnTo>
                    <a:pt x="46" y="220"/>
                  </a:lnTo>
                  <a:lnTo>
                    <a:pt x="45" y="213"/>
                  </a:lnTo>
                  <a:lnTo>
                    <a:pt x="44" y="207"/>
                  </a:lnTo>
                  <a:lnTo>
                    <a:pt x="42" y="200"/>
                  </a:lnTo>
                  <a:lnTo>
                    <a:pt x="41" y="193"/>
                  </a:lnTo>
                  <a:lnTo>
                    <a:pt x="38" y="186"/>
                  </a:lnTo>
                  <a:lnTo>
                    <a:pt x="37" y="180"/>
                  </a:lnTo>
                  <a:lnTo>
                    <a:pt x="36" y="173"/>
                  </a:lnTo>
                  <a:lnTo>
                    <a:pt x="35" y="166"/>
                  </a:lnTo>
                  <a:lnTo>
                    <a:pt x="32" y="159"/>
                  </a:lnTo>
                  <a:lnTo>
                    <a:pt x="31" y="151"/>
                  </a:lnTo>
                  <a:lnTo>
                    <a:pt x="30" y="145"/>
                  </a:lnTo>
                  <a:lnTo>
                    <a:pt x="28" y="138"/>
                  </a:lnTo>
                  <a:lnTo>
                    <a:pt x="27" y="130"/>
                  </a:lnTo>
                  <a:lnTo>
                    <a:pt x="25" y="124"/>
                  </a:lnTo>
                  <a:lnTo>
                    <a:pt x="23" y="117"/>
                  </a:lnTo>
                  <a:lnTo>
                    <a:pt x="21" y="110"/>
                  </a:lnTo>
                  <a:lnTo>
                    <a:pt x="21" y="103"/>
                  </a:lnTo>
                  <a:lnTo>
                    <a:pt x="18" y="96"/>
                  </a:lnTo>
                  <a:lnTo>
                    <a:pt x="17" y="89"/>
                  </a:lnTo>
                  <a:lnTo>
                    <a:pt x="16" y="82"/>
                  </a:lnTo>
                  <a:lnTo>
                    <a:pt x="15" y="76"/>
                  </a:lnTo>
                  <a:lnTo>
                    <a:pt x="14" y="69"/>
                  </a:lnTo>
                  <a:lnTo>
                    <a:pt x="13" y="63"/>
                  </a:lnTo>
                  <a:lnTo>
                    <a:pt x="11" y="58"/>
                  </a:lnTo>
                  <a:lnTo>
                    <a:pt x="10" y="56"/>
                  </a:lnTo>
                  <a:lnTo>
                    <a:pt x="9" y="53"/>
                  </a:lnTo>
                  <a:lnTo>
                    <a:pt x="9" y="49"/>
                  </a:lnTo>
                  <a:lnTo>
                    <a:pt x="8" y="44"/>
                  </a:lnTo>
                  <a:lnTo>
                    <a:pt x="7" y="40"/>
                  </a:lnTo>
                  <a:lnTo>
                    <a:pt x="6" y="35"/>
                  </a:lnTo>
                  <a:lnTo>
                    <a:pt x="6" y="31"/>
                  </a:lnTo>
                  <a:lnTo>
                    <a:pt x="3" y="26"/>
                  </a:lnTo>
                  <a:lnTo>
                    <a:pt x="3" y="22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7" name="Freeform 67"/>
            <p:cNvSpPr>
              <a:spLocks/>
            </p:cNvSpPr>
            <p:nvPr/>
          </p:nvSpPr>
          <p:spPr bwMode="auto">
            <a:xfrm>
              <a:off x="4573" y="2552"/>
              <a:ext cx="90" cy="449"/>
            </a:xfrm>
            <a:custGeom>
              <a:avLst/>
              <a:gdLst>
                <a:gd name="T0" fmla="*/ 26 w 90"/>
                <a:gd name="T1" fmla="*/ 3 h 449"/>
                <a:gd name="T2" fmla="*/ 39 w 90"/>
                <a:gd name="T3" fmla="*/ 4 h 449"/>
                <a:gd name="T4" fmla="*/ 53 w 90"/>
                <a:gd name="T5" fmla="*/ 7 h 449"/>
                <a:gd name="T6" fmla="*/ 70 w 90"/>
                <a:gd name="T7" fmla="*/ 10 h 449"/>
                <a:gd name="T8" fmla="*/ 90 w 90"/>
                <a:gd name="T9" fmla="*/ 13 h 449"/>
                <a:gd name="T10" fmla="*/ 88 w 90"/>
                <a:gd name="T11" fmla="*/ 31 h 449"/>
                <a:gd name="T12" fmla="*/ 88 w 90"/>
                <a:gd name="T13" fmla="*/ 44 h 449"/>
                <a:gd name="T14" fmla="*/ 86 w 90"/>
                <a:gd name="T15" fmla="*/ 57 h 449"/>
                <a:gd name="T16" fmla="*/ 86 w 90"/>
                <a:gd name="T17" fmla="*/ 70 h 449"/>
                <a:gd name="T18" fmla="*/ 84 w 90"/>
                <a:gd name="T19" fmla="*/ 85 h 449"/>
                <a:gd name="T20" fmla="*/ 82 w 90"/>
                <a:gd name="T21" fmla="*/ 102 h 449"/>
                <a:gd name="T22" fmla="*/ 80 w 90"/>
                <a:gd name="T23" fmla="*/ 122 h 449"/>
                <a:gd name="T24" fmla="*/ 77 w 90"/>
                <a:gd name="T25" fmla="*/ 141 h 449"/>
                <a:gd name="T26" fmla="*/ 74 w 90"/>
                <a:gd name="T27" fmla="*/ 161 h 449"/>
                <a:gd name="T28" fmla="*/ 72 w 90"/>
                <a:gd name="T29" fmla="*/ 181 h 449"/>
                <a:gd name="T30" fmla="*/ 67 w 90"/>
                <a:gd name="T31" fmla="*/ 200 h 449"/>
                <a:gd name="T32" fmla="*/ 64 w 90"/>
                <a:gd name="T33" fmla="*/ 220 h 449"/>
                <a:gd name="T34" fmla="*/ 61 w 90"/>
                <a:gd name="T35" fmla="*/ 238 h 449"/>
                <a:gd name="T36" fmla="*/ 57 w 90"/>
                <a:gd name="T37" fmla="*/ 258 h 449"/>
                <a:gd name="T38" fmla="*/ 53 w 90"/>
                <a:gd name="T39" fmla="*/ 277 h 449"/>
                <a:gd name="T40" fmla="*/ 49 w 90"/>
                <a:gd name="T41" fmla="*/ 295 h 449"/>
                <a:gd name="T42" fmla="*/ 46 w 90"/>
                <a:gd name="T43" fmla="*/ 310 h 449"/>
                <a:gd name="T44" fmla="*/ 42 w 90"/>
                <a:gd name="T45" fmla="*/ 326 h 449"/>
                <a:gd name="T46" fmla="*/ 38 w 90"/>
                <a:gd name="T47" fmla="*/ 339 h 449"/>
                <a:gd name="T48" fmla="*/ 36 w 90"/>
                <a:gd name="T49" fmla="*/ 352 h 449"/>
                <a:gd name="T50" fmla="*/ 32 w 90"/>
                <a:gd name="T51" fmla="*/ 366 h 449"/>
                <a:gd name="T52" fmla="*/ 28 w 90"/>
                <a:gd name="T53" fmla="*/ 384 h 449"/>
                <a:gd name="T54" fmla="*/ 0 w 90"/>
                <a:gd name="T55" fmla="*/ 449 h 449"/>
                <a:gd name="T56" fmla="*/ 0 w 90"/>
                <a:gd name="T57" fmla="*/ 439 h 449"/>
                <a:gd name="T58" fmla="*/ 0 w 90"/>
                <a:gd name="T59" fmla="*/ 423 h 449"/>
                <a:gd name="T60" fmla="*/ 1 w 90"/>
                <a:gd name="T61" fmla="*/ 408 h 449"/>
                <a:gd name="T62" fmla="*/ 1 w 90"/>
                <a:gd name="T63" fmla="*/ 389 h 449"/>
                <a:gd name="T64" fmla="*/ 1 w 90"/>
                <a:gd name="T65" fmla="*/ 367 h 449"/>
                <a:gd name="T66" fmla="*/ 4 w 90"/>
                <a:gd name="T67" fmla="*/ 344 h 449"/>
                <a:gd name="T68" fmla="*/ 4 w 90"/>
                <a:gd name="T69" fmla="*/ 319 h 449"/>
                <a:gd name="T70" fmla="*/ 5 w 90"/>
                <a:gd name="T71" fmla="*/ 292 h 449"/>
                <a:gd name="T72" fmla="*/ 6 w 90"/>
                <a:gd name="T73" fmla="*/ 266 h 449"/>
                <a:gd name="T74" fmla="*/ 7 w 90"/>
                <a:gd name="T75" fmla="*/ 238 h 449"/>
                <a:gd name="T76" fmla="*/ 7 w 90"/>
                <a:gd name="T77" fmla="*/ 211 h 449"/>
                <a:gd name="T78" fmla="*/ 9 w 90"/>
                <a:gd name="T79" fmla="*/ 186 h 449"/>
                <a:gd name="T80" fmla="*/ 9 w 90"/>
                <a:gd name="T81" fmla="*/ 161 h 449"/>
                <a:gd name="T82" fmla="*/ 11 w 90"/>
                <a:gd name="T83" fmla="*/ 138 h 449"/>
                <a:gd name="T84" fmla="*/ 11 w 90"/>
                <a:gd name="T85" fmla="*/ 116 h 449"/>
                <a:gd name="T86" fmla="*/ 12 w 90"/>
                <a:gd name="T87" fmla="*/ 98 h 449"/>
                <a:gd name="T88" fmla="*/ 12 w 90"/>
                <a:gd name="T89" fmla="*/ 82 h 449"/>
                <a:gd name="T90" fmla="*/ 13 w 90"/>
                <a:gd name="T91" fmla="*/ 70 h 449"/>
                <a:gd name="T92" fmla="*/ 13 w 90"/>
                <a:gd name="T93" fmla="*/ 60 h 449"/>
                <a:gd name="T94" fmla="*/ 14 w 90"/>
                <a:gd name="T95" fmla="*/ 52 h 449"/>
                <a:gd name="T96" fmla="*/ 14 w 90"/>
                <a:gd name="T97" fmla="*/ 34 h 449"/>
                <a:gd name="T98" fmla="*/ 14 w 90"/>
                <a:gd name="T99" fmla="*/ 22 h 449"/>
                <a:gd name="T100" fmla="*/ 14 w 90"/>
                <a:gd name="T101" fmla="*/ 6 h 4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0" h="449">
                  <a:moveTo>
                    <a:pt x="14" y="0"/>
                  </a:moveTo>
                  <a:lnTo>
                    <a:pt x="20" y="2"/>
                  </a:lnTo>
                  <a:lnTo>
                    <a:pt x="26" y="3"/>
                  </a:lnTo>
                  <a:lnTo>
                    <a:pt x="31" y="3"/>
                  </a:lnTo>
                  <a:lnTo>
                    <a:pt x="34" y="4"/>
                  </a:lnTo>
                  <a:lnTo>
                    <a:pt x="39" y="4"/>
                  </a:lnTo>
                  <a:lnTo>
                    <a:pt x="43" y="6"/>
                  </a:lnTo>
                  <a:lnTo>
                    <a:pt x="48" y="6"/>
                  </a:lnTo>
                  <a:lnTo>
                    <a:pt x="53" y="7"/>
                  </a:lnTo>
                  <a:lnTo>
                    <a:pt x="59" y="7"/>
                  </a:lnTo>
                  <a:lnTo>
                    <a:pt x="64" y="10"/>
                  </a:lnTo>
                  <a:lnTo>
                    <a:pt x="70" y="10"/>
                  </a:lnTo>
                  <a:lnTo>
                    <a:pt x="76" y="12"/>
                  </a:lnTo>
                  <a:lnTo>
                    <a:pt x="83" y="12"/>
                  </a:lnTo>
                  <a:lnTo>
                    <a:pt x="90" y="13"/>
                  </a:lnTo>
                  <a:lnTo>
                    <a:pt x="89" y="20"/>
                  </a:lnTo>
                  <a:lnTo>
                    <a:pt x="88" y="27"/>
                  </a:lnTo>
                  <a:lnTo>
                    <a:pt x="88" y="31"/>
                  </a:lnTo>
                  <a:lnTo>
                    <a:pt x="88" y="34"/>
                  </a:lnTo>
                  <a:lnTo>
                    <a:pt x="88" y="39"/>
                  </a:lnTo>
                  <a:lnTo>
                    <a:pt x="88" y="44"/>
                  </a:lnTo>
                  <a:lnTo>
                    <a:pt x="87" y="47"/>
                  </a:lnTo>
                  <a:lnTo>
                    <a:pt x="87" y="52"/>
                  </a:lnTo>
                  <a:lnTo>
                    <a:pt x="86" y="57"/>
                  </a:lnTo>
                  <a:lnTo>
                    <a:pt x="86" y="60"/>
                  </a:lnTo>
                  <a:lnTo>
                    <a:pt x="86" y="65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86" y="80"/>
                  </a:lnTo>
                  <a:lnTo>
                    <a:pt x="84" y="85"/>
                  </a:lnTo>
                  <a:lnTo>
                    <a:pt x="84" y="91"/>
                  </a:lnTo>
                  <a:lnTo>
                    <a:pt x="82" y="97"/>
                  </a:lnTo>
                  <a:lnTo>
                    <a:pt x="82" y="102"/>
                  </a:lnTo>
                  <a:lnTo>
                    <a:pt x="81" y="108"/>
                  </a:lnTo>
                  <a:lnTo>
                    <a:pt x="81" y="115"/>
                  </a:lnTo>
                  <a:lnTo>
                    <a:pt x="80" y="122"/>
                  </a:lnTo>
                  <a:lnTo>
                    <a:pt x="80" y="128"/>
                  </a:lnTo>
                  <a:lnTo>
                    <a:pt x="79" y="135"/>
                  </a:lnTo>
                  <a:lnTo>
                    <a:pt x="77" y="141"/>
                  </a:lnTo>
                  <a:lnTo>
                    <a:pt x="76" y="148"/>
                  </a:lnTo>
                  <a:lnTo>
                    <a:pt x="75" y="155"/>
                  </a:lnTo>
                  <a:lnTo>
                    <a:pt x="74" y="161"/>
                  </a:lnTo>
                  <a:lnTo>
                    <a:pt x="73" y="168"/>
                  </a:lnTo>
                  <a:lnTo>
                    <a:pt x="73" y="174"/>
                  </a:lnTo>
                  <a:lnTo>
                    <a:pt x="72" y="181"/>
                  </a:lnTo>
                  <a:lnTo>
                    <a:pt x="70" y="187"/>
                  </a:lnTo>
                  <a:lnTo>
                    <a:pt x="68" y="194"/>
                  </a:lnTo>
                  <a:lnTo>
                    <a:pt x="67" y="200"/>
                  </a:lnTo>
                  <a:lnTo>
                    <a:pt x="67" y="207"/>
                  </a:lnTo>
                  <a:lnTo>
                    <a:pt x="64" y="213"/>
                  </a:lnTo>
                  <a:lnTo>
                    <a:pt x="64" y="220"/>
                  </a:lnTo>
                  <a:lnTo>
                    <a:pt x="63" y="227"/>
                  </a:lnTo>
                  <a:lnTo>
                    <a:pt x="62" y="232"/>
                  </a:lnTo>
                  <a:lnTo>
                    <a:pt x="61" y="238"/>
                  </a:lnTo>
                  <a:lnTo>
                    <a:pt x="59" y="245"/>
                  </a:lnTo>
                  <a:lnTo>
                    <a:pt x="57" y="251"/>
                  </a:lnTo>
                  <a:lnTo>
                    <a:pt x="57" y="258"/>
                  </a:lnTo>
                  <a:lnTo>
                    <a:pt x="55" y="264"/>
                  </a:lnTo>
                  <a:lnTo>
                    <a:pt x="55" y="271"/>
                  </a:lnTo>
                  <a:lnTo>
                    <a:pt x="53" y="277"/>
                  </a:lnTo>
                  <a:lnTo>
                    <a:pt x="53" y="283"/>
                  </a:lnTo>
                  <a:lnTo>
                    <a:pt x="50" y="289"/>
                  </a:lnTo>
                  <a:lnTo>
                    <a:pt x="49" y="295"/>
                  </a:lnTo>
                  <a:lnTo>
                    <a:pt x="48" y="299"/>
                  </a:lnTo>
                  <a:lnTo>
                    <a:pt x="47" y="305"/>
                  </a:lnTo>
                  <a:lnTo>
                    <a:pt x="46" y="310"/>
                  </a:lnTo>
                  <a:lnTo>
                    <a:pt x="45" y="316"/>
                  </a:lnTo>
                  <a:lnTo>
                    <a:pt x="43" y="320"/>
                  </a:lnTo>
                  <a:lnTo>
                    <a:pt x="42" y="326"/>
                  </a:lnTo>
                  <a:lnTo>
                    <a:pt x="40" y="331"/>
                  </a:lnTo>
                  <a:lnTo>
                    <a:pt x="40" y="334"/>
                  </a:lnTo>
                  <a:lnTo>
                    <a:pt x="38" y="339"/>
                  </a:lnTo>
                  <a:lnTo>
                    <a:pt x="38" y="345"/>
                  </a:lnTo>
                  <a:lnTo>
                    <a:pt x="36" y="348"/>
                  </a:lnTo>
                  <a:lnTo>
                    <a:pt x="36" y="352"/>
                  </a:lnTo>
                  <a:lnTo>
                    <a:pt x="34" y="357"/>
                  </a:lnTo>
                  <a:lnTo>
                    <a:pt x="34" y="360"/>
                  </a:lnTo>
                  <a:lnTo>
                    <a:pt x="32" y="366"/>
                  </a:lnTo>
                  <a:lnTo>
                    <a:pt x="31" y="373"/>
                  </a:lnTo>
                  <a:lnTo>
                    <a:pt x="29" y="379"/>
                  </a:lnTo>
                  <a:lnTo>
                    <a:pt x="28" y="384"/>
                  </a:lnTo>
                  <a:lnTo>
                    <a:pt x="27" y="389"/>
                  </a:lnTo>
                  <a:lnTo>
                    <a:pt x="27" y="393"/>
                  </a:lnTo>
                  <a:lnTo>
                    <a:pt x="0" y="449"/>
                  </a:lnTo>
                  <a:lnTo>
                    <a:pt x="0" y="448"/>
                  </a:lnTo>
                  <a:lnTo>
                    <a:pt x="0" y="444"/>
                  </a:lnTo>
                  <a:lnTo>
                    <a:pt x="0" y="439"/>
                  </a:lnTo>
                  <a:lnTo>
                    <a:pt x="0" y="433"/>
                  </a:lnTo>
                  <a:lnTo>
                    <a:pt x="0" y="428"/>
                  </a:lnTo>
                  <a:lnTo>
                    <a:pt x="0" y="423"/>
                  </a:lnTo>
                  <a:lnTo>
                    <a:pt x="0" y="419"/>
                  </a:lnTo>
                  <a:lnTo>
                    <a:pt x="1" y="414"/>
                  </a:lnTo>
                  <a:lnTo>
                    <a:pt x="1" y="408"/>
                  </a:lnTo>
                  <a:lnTo>
                    <a:pt x="1" y="402"/>
                  </a:lnTo>
                  <a:lnTo>
                    <a:pt x="1" y="395"/>
                  </a:lnTo>
                  <a:lnTo>
                    <a:pt x="1" y="389"/>
                  </a:lnTo>
                  <a:lnTo>
                    <a:pt x="1" y="382"/>
                  </a:lnTo>
                  <a:lnTo>
                    <a:pt x="1" y="375"/>
                  </a:lnTo>
                  <a:lnTo>
                    <a:pt x="1" y="367"/>
                  </a:lnTo>
                  <a:lnTo>
                    <a:pt x="2" y="360"/>
                  </a:lnTo>
                  <a:lnTo>
                    <a:pt x="2" y="352"/>
                  </a:lnTo>
                  <a:lnTo>
                    <a:pt x="4" y="344"/>
                  </a:lnTo>
                  <a:lnTo>
                    <a:pt x="4" y="336"/>
                  </a:lnTo>
                  <a:lnTo>
                    <a:pt x="4" y="327"/>
                  </a:lnTo>
                  <a:lnTo>
                    <a:pt x="4" y="319"/>
                  </a:lnTo>
                  <a:lnTo>
                    <a:pt x="4" y="310"/>
                  </a:lnTo>
                  <a:lnTo>
                    <a:pt x="4" y="302"/>
                  </a:lnTo>
                  <a:lnTo>
                    <a:pt x="5" y="292"/>
                  </a:lnTo>
                  <a:lnTo>
                    <a:pt x="5" y="284"/>
                  </a:lnTo>
                  <a:lnTo>
                    <a:pt x="5" y="275"/>
                  </a:lnTo>
                  <a:lnTo>
                    <a:pt x="6" y="266"/>
                  </a:lnTo>
                  <a:lnTo>
                    <a:pt x="7" y="257"/>
                  </a:lnTo>
                  <a:lnTo>
                    <a:pt x="7" y="248"/>
                  </a:lnTo>
                  <a:lnTo>
                    <a:pt x="7" y="238"/>
                  </a:lnTo>
                  <a:lnTo>
                    <a:pt x="7" y="230"/>
                  </a:lnTo>
                  <a:lnTo>
                    <a:pt x="7" y="221"/>
                  </a:lnTo>
                  <a:lnTo>
                    <a:pt x="7" y="211"/>
                  </a:lnTo>
                  <a:lnTo>
                    <a:pt x="8" y="203"/>
                  </a:lnTo>
                  <a:lnTo>
                    <a:pt x="8" y="194"/>
                  </a:lnTo>
                  <a:lnTo>
                    <a:pt x="9" y="186"/>
                  </a:lnTo>
                  <a:lnTo>
                    <a:pt x="9" y="177"/>
                  </a:lnTo>
                  <a:lnTo>
                    <a:pt x="9" y="168"/>
                  </a:lnTo>
                  <a:lnTo>
                    <a:pt x="9" y="161"/>
                  </a:lnTo>
                  <a:lnTo>
                    <a:pt x="9" y="153"/>
                  </a:lnTo>
                  <a:lnTo>
                    <a:pt x="9" y="146"/>
                  </a:lnTo>
                  <a:lnTo>
                    <a:pt x="11" y="138"/>
                  </a:lnTo>
                  <a:lnTo>
                    <a:pt x="11" y="130"/>
                  </a:lnTo>
                  <a:lnTo>
                    <a:pt x="11" y="123"/>
                  </a:lnTo>
                  <a:lnTo>
                    <a:pt x="11" y="116"/>
                  </a:lnTo>
                  <a:lnTo>
                    <a:pt x="11" y="111"/>
                  </a:lnTo>
                  <a:lnTo>
                    <a:pt x="11" y="104"/>
                  </a:lnTo>
                  <a:lnTo>
                    <a:pt x="12" y="98"/>
                  </a:lnTo>
                  <a:lnTo>
                    <a:pt x="12" y="92"/>
                  </a:lnTo>
                  <a:lnTo>
                    <a:pt x="12" y="87"/>
                  </a:lnTo>
                  <a:lnTo>
                    <a:pt x="12" y="82"/>
                  </a:lnTo>
                  <a:lnTo>
                    <a:pt x="13" y="78"/>
                  </a:lnTo>
                  <a:lnTo>
                    <a:pt x="13" y="73"/>
                  </a:lnTo>
                  <a:lnTo>
                    <a:pt x="13" y="70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3" y="60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2"/>
                  </a:lnTo>
                  <a:lnTo>
                    <a:pt x="14" y="46"/>
                  </a:lnTo>
                  <a:lnTo>
                    <a:pt x="14" y="39"/>
                  </a:lnTo>
                  <a:lnTo>
                    <a:pt x="14" y="34"/>
                  </a:lnTo>
                  <a:lnTo>
                    <a:pt x="14" y="31"/>
                  </a:lnTo>
                  <a:lnTo>
                    <a:pt x="14" y="25"/>
                  </a:lnTo>
                  <a:lnTo>
                    <a:pt x="14" y="22"/>
                  </a:lnTo>
                  <a:lnTo>
                    <a:pt x="14" y="16"/>
                  </a:lnTo>
                  <a:lnTo>
                    <a:pt x="14" y="11"/>
                  </a:lnTo>
                  <a:lnTo>
                    <a:pt x="14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8" name="Freeform 68"/>
            <p:cNvSpPr>
              <a:spLocks/>
            </p:cNvSpPr>
            <p:nvPr/>
          </p:nvSpPr>
          <p:spPr bwMode="auto">
            <a:xfrm>
              <a:off x="4410" y="1659"/>
              <a:ext cx="576" cy="960"/>
            </a:xfrm>
            <a:custGeom>
              <a:avLst/>
              <a:gdLst>
                <a:gd name="T0" fmla="*/ 482 w 576"/>
                <a:gd name="T1" fmla="*/ 195 h 960"/>
                <a:gd name="T2" fmla="*/ 479 w 576"/>
                <a:gd name="T3" fmla="*/ 160 h 960"/>
                <a:gd name="T4" fmla="*/ 475 w 576"/>
                <a:gd name="T5" fmla="*/ 128 h 960"/>
                <a:gd name="T6" fmla="*/ 465 w 576"/>
                <a:gd name="T7" fmla="*/ 100 h 960"/>
                <a:gd name="T8" fmla="*/ 453 w 576"/>
                <a:gd name="T9" fmla="*/ 70 h 960"/>
                <a:gd name="T10" fmla="*/ 430 w 576"/>
                <a:gd name="T11" fmla="*/ 31 h 960"/>
                <a:gd name="T12" fmla="*/ 409 w 576"/>
                <a:gd name="T13" fmla="*/ 3 h 960"/>
                <a:gd name="T14" fmla="*/ 170 w 576"/>
                <a:gd name="T15" fmla="*/ 44 h 960"/>
                <a:gd name="T16" fmla="*/ 158 w 576"/>
                <a:gd name="T17" fmla="*/ 78 h 960"/>
                <a:gd name="T18" fmla="*/ 150 w 576"/>
                <a:gd name="T19" fmla="*/ 104 h 960"/>
                <a:gd name="T20" fmla="*/ 143 w 576"/>
                <a:gd name="T21" fmla="*/ 133 h 960"/>
                <a:gd name="T22" fmla="*/ 134 w 576"/>
                <a:gd name="T23" fmla="*/ 165 h 960"/>
                <a:gd name="T24" fmla="*/ 122 w 576"/>
                <a:gd name="T25" fmla="*/ 196 h 960"/>
                <a:gd name="T26" fmla="*/ 113 w 576"/>
                <a:gd name="T27" fmla="*/ 228 h 960"/>
                <a:gd name="T28" fmla="*/ 101 w 576"/>
                <a:gd name="T29" fmla="*/ 257 h 960"/>
                <a:gd name="T30" fmla="*/ 92 w 576"/>
                <a:gd name="T31" fmla="*/ 284 h 960"/>
                <a:gd name="T32" fmla="*/ 72 w 576"/>
                <a:gd name="T33" fmla="*/ 323 h 960"/>
                <a:gd name="T34" fmla="*/ 52 w 576"/>
                <a:gd name="T35" fmla="*/ 356 h 960"/>
                <a:gd name="T36" fmla="*/ 31 w 576"/>
                <a:gd name="T37" fmla="*/ 385 h 960"/>
                <a:gd name="T38" fmla="*/ 3 w 576"/>
                <a:gd name="T39" fmla="*/ 417 h 960"/>
                <a:gd name="T40" fmla="*/ 76 w 576"/>
                <a:gd name="T41" fmla="*/ 403 h 960"/>
                <a:gd name="T42" fmla="*/ 107 w 576"/>
                <a:gd name="T43" fmla="*/ 379 h 960"/>
                <a:gd name="T44" fmla="*/ 134 w 576"/>
                <a:gd name="T45" fmla="*/ 355 h 960"/>
                <a:gd name="T46" fmla="*/ 156 w 576"/>
                <a:gd name="T47" fmla="*/ 328 h 960"/>
                <a:gd name="T48" fmla="*/ 174 w 576"/>
                <a:gd name="T49" fmla="*/ 302 h 960"/>
                <a:gd name="T50" fmla="*/ 188 w 576"/>
                <a:gd name="T51" fmla="*/ 276 h 960"/>
                <a:gd name="T52" fmla="*/ 205 w 576"/>
                <a:gd name="T53" fmla="*/ 239 h 960"/>
                <a:gd name="T54" fmla="*/ 215 w 576"/>
                <a:gd name="T55" fmla="*/ 210 h 960"/>
                <a:gd name="T56" fmla="*/ 218 w 576"/>
                <a:gd name="T57" fmla="*/ 216 h 960"/>
                <a:gd name="T58" fmla="*/ 224 w 576"/>
                <a:gd name="T59" fmla="*/ 247 h 960"/>
                <a:gd name="T60" fmla="*/ 231 w 576"/>
                <a:gd name="T61" fmla="*/ 288 h 960"/>
                <a:gd name="T62" fmla="*/ 237 w 576"/>
                <a:gd name="T63" fmla="*/ 332 h 960"/>
                <a:gd name="T64" fmla="*/ 243 w 576"/>
                <a:gd name="T65" fmla="*/ 373 h 960"/>
                <a:gd name="T66" fmla="*/ 246 w 576"/>
                <a:gd name="T67" fmla="*/ 404 h 960"/>
                <a:gd name="T68" fmla="*/ 243 w 576"/>
                <a:gd name="T69" fmla="*/ 433 h 960"/>
                <a:gd name="T70" fmla="*/ 235 w 576"/>
                <a:gd name="T71" fmla="*/ 469 h 960"/>
                <a:gd name="T72" fmla="*/ 229 w 576"/>
                <a:gd name="T73" fmla="*/ 499 h 960"/>
                <a:gd name="T74" fmla="*/ 224 w 576"/>
                <a:gd name="T75" fmla="*/ 530 h 960"/>
                <a:gd name="T76" fmla="*/ 218 w 576"/>
                <a:gd name="T77" fmla="*/ 570 h 960"/>
                <a:gd name="T78" fmla="*/ 211 w 576"/>
                <a:gd name="T79" fmla="*/ 618 h 960"/>
                <a:gd name="T80" fmla="*/ 203 w 576"/>
                <a:gd name="T81" fmla="*/ 669 h 960"/>
                <a:gd name="T82" fmla="*/ 195 w 576"/>
                <a:gd name="T83" fmla="*/ 721 h 960"/>
                <a:gd name="T84" fmla="*/ 185 w 576"/>
                <a:gd name="T85" fmla="*/ 769 h 960"/>
                <a:gd name="T86" fmla="*/ 177 w 576"/>
                <a:gd name="T87" fmla="*/ 815 h 960"/>
                <a:gd name="T88" fmla="*/ 171 w 576"/>
                <a:gd name="T89" fmla="*/ 852 h 960"/>
                <a:gd name="T90" fmla="*/ 167 w 576"/>
                <a:gd name="T91" fmla="*/ 879 h 960"/>
                <a:gd name="T92" fmla="*/ 576 w 576"/>
                <a:gd name="T93" fmla="*/ 960 h 960"/>
                <a:gd name="T94" fmla="*/ 449 w 576"/>
                <a:gd name="T95" fmla="*/ 570 h 960"/>
                <a:gd name="T96" fmla="*/ 450 w 576"/>
                <a:gd name="T97" fmla="*/ 536 h 960"/>
                <a:gd name="T98" fmla="*/ 451 w 576"/>
                <a:gd name="T99" fmla="*/ 499 h 960"/>
                <a:gd name="T100" fmla="*/ 451 w 576"/>
                <a:gd name="T101" fmla="*/ 460 h 960"/>
                <a:gd name="T102" fmla="*/ 452 w 576"/>
                <a:gd name="T103" fmla="*/ 425 h 960"/>
                <a:gd name="T104" fmla="*/ 450 w 576"/>
                <a:gd name="T105" fmla="*/ 399 h 960"/>
                <a:gd name="T106" fmla="*/ 452 w 576"/>
                <a:gd name="T107" fmla="*/ 365 h 960"/>
                <a:gd name="T108" fmla="*/ 458 w 576"/>
                <a:gd name="T109" fmla="*/ 329 h 960"/>
                <a:gd name="T110" fmla="*/ 466 w 576"/>
                <a:gd name="T111" fmla="*/ 294 h 960"/>
                <a:gd name="T112" fmla="*/ 475 w 576"/>
                <a:gd name="T113" fmla="*/ 260 h 960"/>
                <a:gd name="T114" fmla="*/ 482 w 576"/>
                <a:gd name="T115" fmla="*/ 228 h 9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76" h="960">
                  <a:moveTo>
                    <a:pt x="482" y="228"/>
                  </a:moveTo>
                  <a:lnTo>
                    <a:pt x="482" y="221"/>
                  </a:lnTo>
                  <a:lnTo>
                    <a:pt x="482" y="214"/>
                  </a:lnTo>
                  <a:lnTo>
                    <a:pt x="482" y="208"/>
                  </a:lnTo>
                  <a:lnTo>
                    <a:pt x="482" y="202"/>
                  </a:lnTo>
                  <a:lnTo>
                    <a:pt x="482" y="195"/>
                  </a:lnTo>
                  <a:lnTo>
                    <a:pt x="482" y="189"/>
                  </a:lnTo>
                  <a:lnTo>
                    <a:pt x="482" y="183"/>
                  </a:lnTo>
                  <a:lnTo>
                    <a:pt x="482" y="178"/>
                  </a:lnTo>
                  <a:lnTo>
                    <a:pt x="480" y="172"/>
                  </a:lnTo>
                  <a:lnTo>
                    <a:pt x="480" y="166"/>
                  </a:lnTo>
                  <a:lnTo>
                    <a:pt x="479" y="160"/>
                  </a:lnTo>
                  <a:lnTo>
                    <a:pt x="479" y="155"/>
                  </a:lnTo>
                  <a:lnTo>
                    <a:pt x="478" y="150"/>
                  </a:lnTo>
                  <a:lnTo>
                    <a:pt x="477" y="145"/>
                  </a:lnTo>
                  <a:lnTo>
                    <a:pt x="476" y="139"/>
                  </a:lnTo>
                  <a:lnTo>
                    <a:pt x="476" y="134"/>
                  </a:lnTo>
                  <a:lnTo>
                    <a:pt x="475" y="128"/>
                  </a:lnTo>
                  <a:lnTo>
                    <a:pt x="472" y="124"/>
                  </a:lnTo>
                  <a:lnTo>
                    <a:pt x="471" y="118"/>
                  </a:lnTo>
                  <a:lnTo>
                    <a:pt x="470" y="114"/>
                  </a:lnTo>
                  <a:lnTo>
                    <a:pt x="469" y="109"/>
                  </a:lnTo>
                  <a:lnTo>
                    <a:pt x="466" y="104"/>
                  </a:lnTo>
                  <a:lnTo>
                    <a:pt x="465" y="100"/>
                  </a:lnTo>
                  <a:lnTo>
                    <a:pt x="464" y="96"/>
                  </a:lnTo>
                  <a:lnTo>
                    <a:pt x="462" y="91"/>
                  </a:lnTo>
                  <a:lnTo>
                    <a:pt x="461" y="86"/>
                  </a:lnTo>
                  <a:lnTo>
                    <a:pt x="458" y="82"/>
                  </a:lnTo>
                  <a:lnTo>
                    <a:pt x="457" y="78"/>
                  </a:lnTo>
                  <a:lnTo>
                    <a:pt x="453" y="70"/>
                  </a:lnTo>
                  <a:lnTo>
                    <a:pt x="450" y="64"/>
                  </a:lnTo>
                  <a:lnTo>
                    <a:pt x="445" y="56"/>
                  </a:lnTo>
                  <a:lnTo>
                    <a:pt x="442" y="49"/>
                  </a:lnTo>
                  <a:lnTo>
                    <a:pt x="438" y="42"/>
                  </a:lnTo>
                  <a:lnTo>
                    <a:pt x="435" y="37"/>
                  </a:lnTo>
                  <a:lnTo>
                    <a:pt x="430" y="31"/>
                  </a:lnTo>
                  <a:lnTo>
                    <a:pt x="428" y="27"/>
                  </a:lnTo>
                  <a:lnTo>
                    <a:pt x="424" y="22"/>
                  </a:lnTo>
                  <a:lnTo>
                    <a:pt x="422" y="17"/>
                  </a:lnTo>
                  <a:lnTo>
                    <a:pt x="416" y="10"/>
                  </a:lnTo>
                  <a:lnTo>
                    <a:pt x="411" y="5"/>
                  </a:lnTo>
                  <a:lnTo>
                    <a:pt x="409" y="3"/>
                  </a:lnTo>
                  <a:lnTo>
                    <a:pt x="409" y="2"/>
                  </a:lnTo>
                  <a:lnTo>
                    <a:pt x="275" y="0"/>
                  </a:lnTo>
                  <a:lnTo>
                    <a:pt x="174" y="34"/>
                  </a:lnTo>
                  <a:lnTo>
                    <a:pt x="172" y="35"/>
                  </a:lnTo>
                  <a:lnTo>
                    <a:pt x="171" y="41"/>
                  </a:lnTo>
                  <a:lnTo>
                    <a:pt x="170" y="44"/>
                  </a:lnTo>
                  <a:lnTo>
                    <a:pt x="168" y="49"/>
                  </a:lnTo>
                  <a:lnTo>
                    <a:pt x="167" y="55"/>
                  </a:lnTo>
                  <a:lnTo>
                    <a:pt x="165" y="62"/>
                  </a:lnTo>
                  <a:lnTo>
                    <a:pt x="162" y="68"/>
                  </a:lnTo>
                  <a:lnTo>
                    <a:pt x="161" y="75"/>
                  </a:lnTo>
                  <a:lnTo>
                    <a:pt x="158" y="78"/>
                  </a:lnTo>
                  <a:lnTo>
                    <a:pt x="158" y="83"/>
                  </a:lnTo>
                  <a:lnTo>
                    <a:pt x="156" y="87"/>
                  </a:lnTo>
                  <a:lnTo>
                    <a:pt x="156" y="91"/>
                  </a:lnTo>
                  <a:lnTo>
                    <a:pt x="154" y="96"/>
                  </a:lnTo>
                  <a:lnTo>
                    <a:pt x="153" y="100"/>
                  </a:lnTo>
                  <a:lnTo>
                    <a:pt x="150" y="104"/>
                  </a:lnTo>
                  <a:lnTo>
                    <a:pt x="150" y="109"/>
                  </a:lnTo>
                  <a:lnTo>
                    <a:pt x="149" y="113"/>
                  </a:lnTo>
                  <a:lnTo>
                    <a:pt x="147" y="118"/>
                  </a:lnTo>
                  <a:lnTo>
                    <a:pt x="146" y="124"/>
                  </a:lnTo>
                  <a:lnTo>
                    <a:pt x="144" y="130"/>
                  </a:lnTo>
                  <a:lnTo>
                    <a:pt x="143" y="133"/>
                  </a:lnTo>
                  <a:lnTo>
                    <a:pt x="141" y="139"/>
                  </a:lnTo>
                  <a:lnTo>
                    <a:pt x="140" y="144"/>
                  </a:lnTo>
                  <a:lnTo>
                    <a:pt x="138" y="148"/>
                  </a:lnTo>
                  <a:lnTo>
                    <a:pt x="136" y="154"/>
                  </a:lnTo>
                  <a:lnTo>
                    <a:pt x="135" y="160"/>
                  </a:lnTo>
                  <a:lnTo>
                    <a:pt x="134" y="165"/>
                  </a:lnTo>
                  <a:lnTo>
                    <a:pt x="131" y="171"/>
                  </a:lnTo>
                  <a:lnTo>
                    <a:pt x="129" y="175"/>
                  </a:lnTo>
                  <a:lnTo>
                    <a:pt x="128" y="181"/>
                  </a:lnTo>
                  <a:lnTo>
                    <a:pt x="126" y="186"/>
                  </a:lnTo>
                  <a:lnTo>
                    <a:pt x="124" y="192"/>
                  </a:lnTo>
                  <a:lnTo>
                    <a:pt x="122" y="196"/>
                  </a:lnTo>
                  <a:lnTo>
                    <a:pt x="121" y="202"/>
                  </a:lnTo>
                  <a:lnTo>
                    <a:pt x="120" y="207"/>
                  </a:lnTo>
                  <a:lnTo>
                    <a:pt x="119" y="213"/>
                  </a:lnTo>
                  <a:lnTo>
                    <a:pt x="116" y="217"/>
                  </a:lnTo>
                  <a:lnTo>
                    <a:pt x="114" y="222"/>
                  </a:lnTo>
                  <a:lnTo>
                    <a:pt x="113" y="228"/>
                  </a:lnTo>
                  <a:lnTo>
                    <a:pt x="110" y="233"/>
                  </a:lnTo>
                  <a:lnTo>
                    <a:pt x="108" y="237"/>
                  </a:lnTo>
                  <a:lnTo>
                    <a:pt x="107" y="243"/>
                  </a:lnTo>
                  <a:lnTo>
                    <a:pt x="105" y="248"/>
                  </a:lnTo>
                  <a:lnTo>
                    <a:pt x="103" y="253"/>
                  </a:lnTo>
                  <a:lnTo>
                    <a:pt x="101" y="257"/>
                  </a:lnTo>
                  <a:lnTo>
                    <a:pt x="100" y="262"/>
                  </a:lnTo>
                  <a:lnTo>
                    <a:pt x="99" y="267"/>
                  </a:lnTo>
                  <a:lnTo>
                    <a:pt x="96" y="271"/>
                  </a:lnTo>
                  <a:lnTo>
                    <a:pt x="95" y="276"/>
                  </a:lnTo>
                  <a:lnTo>
                    <a:pt x="93" y="280"/>
                  </a:lnTo>
                  <a:lnTo>
                    <a:pt x="92" y="284"/>
                  </a:lnTo>
                  <a:lnTo>
                    <a:pt x="90" y="289"/>
                  </a:lnTo>
                  <a:lnTo>
                    <a:pt x="86" y="296"/>
                  </a:lnTo>
                  <a:lnTo>
                    <a:pt x="83" y="303"/>
                  </a:lnTo>
                  <a:lnTo>
                    <a:pt x="80" y="309"/>
                  </a:lnTo>
                  <a:lnTo>
                    <a:pt x="76" y="317"/>
                  </a:lnTo>
                  <a:lnTo>
                    <a:pt x="72" y="323"/>
                  </a:lnTo>
                  <a:lnTo>
                    <a:pt x="69" y="329"/>
                  </a:lnTo>
                  <a:lnTo>
                    <a:pt x="66" y="335"/>
                  </a:lnTo>
                  <a:lnTo>
                    <a:pt x="62" y="342"/>
                  </a:lnTo>
                  <a:lnTo>
                    <a:pt x="59" y="346"/>
                  </a:lnTo>
                  <a:lnTo>
                    <a:pt x="57" y="352"/>
                  </a:lnTo>
                  <a:lnTo>
                    <a:pt x="52" y="356"/>
                  </a:lnTo>
                  <a:lnTo>
                    <a:pt x="49" y="362"/>
                  </a:lnTo>
                  <a:lnTo>
                    <a:pt x="46" y="365"/>
                  </a:lnTo>
                  <a:lnTo>
                    <a:pt x="44" y="370"/>
                  </a:lnTo>
                  <a:lnTo>
                    <a:pt x="40" y="374"/>
                  </a:lnTo>
                  <a:lnTo>
                    <a:pt x="38" y="379"/>
                  </a:lnTo>
                  <a:lnTo>
                    <a:pt x="31" y="385"/>
                  </a:lnTo>
                  <a:lnTo>
                    <a:pt x="26" y="392"/>
                  </a:lnTo>
                  <a:lnTo>
                    <a:pt x="20" y="398"/>
                  </a:lnTo>
                  <a:lnTo>
                    <a:pt x="16" y="404"/>
                  </a:lnTo>
                  <a:lnTo>
                    <a:pt x="11" y="408"/>
                  </a:lnTo>
                  <a:lnTo>
                    <a:pt x="6" y="413"/>
                  </a:lnTo>
                  <a:lnTo>
                    <a:pt x="3" y="417"/>
                  </a:lnTo>
                  <a:lnTo>
                    <a:pt x="0" y="421"/>
                  </a:lnTo>
                  <a:lnTo>
                    <a:pt x="53" y="418"/>
                  </a:lnTo>
                  <a:lnTo>
                    <a:pt x="58" y="413"/>
                  </a:lnTo>
                  <a:lnTo>
                    <a:pt x="65" y="410"/>
                  </a:lnTo>
                  <a:lnTo>
                    <a:pt x="69" y="406"/>
                  </a:lnTo>
                  <a:lnTo>
                    <a:pt x="76" y="403"/>
                  </a:lnTo>
                  <a:lnTo>
                    <a:pt x="81" y="399"/>
                  </a:lnTo>
                  <a:lnTo>
                    <a:pt x="87" y="396"/>
                  </a:lnTo>
                  <a:lnTo>
                    <a:pt x="92" y="392"/>
                  </a:lnTo>
                  <a:lnTo>
                    <a:pt x="97" y="389"/>
                  </a:lnTo>
                  <a:lnTo>
                    <a:pt x="102" y="384"/>
                  </a:lnTo>
                  <a:lnTo>
                    <a:pt x="107" y="379"/>
                  </a:lnTo>
                  <a:lnTo>
                    <a:pt x="112" y="374"/>
                  </a:lnTo>
                  <a:lnTo>
                    <a:pt x="116" y="371"/>
                  </a:lnTo>
                  <a:lnTo>
                    <a:pt x="121" y="367"/>
                  </a:lnTo>
                  <a:lnTo>
                    <a:pt x="126" y="363"/>
                  </a:lnTo>
                  <a:lnTo>
                    <a:pt x="129" y="358"/>
                  </a:lnTo>
                  <a:lnTo>
                    <a:pt x="134" y="355"/>
                  </a:lnTo>
                  <a:lnTo>
                    <a:pt x="137" y="350"/>
                  </a:lnTo>
                  <a:lnTo>
                    <a:pt x="141" y="345"/>
                  </a:lnTo>
                  <a:lnTo>
                    <a:pt x="144" y="340"/>
                  </a:lnTo>
                  <a:lnTo>
                    <a:pt x="149" y="336"/>
                  </a:lnTo>
                  <a:lnTo>
                    <a:pt x="153" y="332"/>
                  </a:lnTo>
                  <a:lnTo>
                    <a:pt x="156" y="328"/>
                  </a:lnTo>
                  <a:lnTo>
                    <a:pt x="158" y="323"/>
                  </a:lnTo>
                  <a:lnTo>
                    <a:pt x="162" y="319"/>
                  </a:lnTo>
                  <a:lnTo>
                    <a:pt x="164" y="315"/>
                  </a:lnTo>
                  <a:lnTo>
                    <a:pt x="168" y="310"/>
                  </a:lnTo>
                  <a:lnTo>
                    <a:pt x="170" y="305"/>
                  </a:lnTo>
                  <a:lnTo>
                    <a:pt x="174" y="302"/>
                  </a:lnTo>
                  <a:lnTo>
                    <a:pt x="176" y="297"/>
                  </a:lnTo>
                  <a:lnTo>
                    <a:pt x="178" y="292"/>
                  </a:lnTo>
                  <a:lnTo>
                    <a:pt x="182" y="288"/>
                  </a:lnTo>
                  <a:lnTo>
                    <a:pt x="184" y="284"/>
                  </a:lnTo>
                  <a:lnTo>
                    <a:pt x="185" y="280"/>
                  </a:lnTo>
                  <a:lnTo>
                    <a:pt x="188" y="276"/>
                  </a:lnTo>
                  <a:lnTo>
                    <a:pt x="190" y="271"/>
                  </a:lnTo>
                  <a:lnTo>
                    <a:pt x="192" y="268"/>
                  </a:lnTo>
                  <a:lnTo>
                    <a:pt x="196" y="260"/>
                  </a:lnTo>
                  <a:lnTo>
                    <a:pt x="199" y="253"/>
                  </a:lnTo>
                  <a:lnTo>
                    <a:pt x="202" y="246"/>
                  </a:lnTo>
                  <a:lnTo>
                    <a:pt x="205" y="239"/>
                  </a:lnTo>
                  <a:lnTo>
                    <a:pt x="206" y="233"/>
                  </a:lnTo>
                  <a:lnTo>
                    <a:pt x="210" y="228"/>
                  </a:lnTo>
                  <a:lnTo>
                    <a:pt x="211" y="222"/>
                  </a:lnTo>
                  <a:lnTo>
                    <a:pt x="212" y="217"/>
                  </a:lnTo>
                  <a:lnTo>
                    <a:pt x="213" y="213"/>
                  </a:lnTo>
                  <a:lnTo>
                    <a:pt x="215" y="210"/>
                  </a:lnTo>
                  <a:lnTo>
                    <a:pt x="216" y="207"/>
                  </a:lnTo>
                  <a:lnTo>
                    <a:pt x="217" y="205"/>
                  </a:lnTo>
                  <a:lnTo>
                    <a:pt x="217" y="206"/>
                  </a:lnTo>
                  <a:lnTo>
                    <a:pt x="217" y="210"/>
                  </a:lnTo>
                  <a:lnTo>
                    <a:pt x="217" y="213"/>
                  </a:lnTo>
                  <a:lnTo>
                    <a:pt x="218" y="216"/>
                  </a:lnTo>
                  <a:lnTo>
                    <a:pt x="218" y="220"/>
                  </a:lnTo>
                  <a:lnTo>
                    <a:pt x="220" y="224"/>
                  </a:lnTo>
                  <a:lnTo>
                    <a:pt x="220" y="229"/>
                  </a:lnTo>
                  <a:lnTo>
                    <a:pt x="222" y="234"/>
                  </a:lnTo>
                  <a:lnTo>
                    <a:pt x="222" y="240"/>
                  </a:lnTo>
                  <a:lnTo>
                    <a:pt x="224" y="247"/>
                  </a:lnTo>
                  <a:lnTo>
                    <a:pt x="224" y="253"/>
                  </a:lnTo>
                  <a:lnTo>
                    <a:pt x="226" y="260"/>
                  </a:lnTo>
                  <a:lnTo>
                    <a:pt x="226" y="267"/>
                  </a:lnTo>
                  <a:lnTo>
                    <a:pt x="229" y="274"/>
                  </a:lnTo>
                  <a:lnTo>
                    <a:pt x="230" y="280"/>
                  </a:lnTo>
                  <a:lnTo>
                    <a:pt x="231" y="288"/>
                  </a:lnTo>
                  <a:lnTo>
                    <a:pt x="231" y="295"/>
                  </a:lnTo>
                  <a:lnTo>
                    <a:pt x="233" y="303"/>
                  </a:lnTo>
                  <a:lnTo>
                    <a:pt x="233" y="309"/>
                  </a:lnTo>
                  <a:lnTo>
                    <a:pt x="236" y="317"/>
                  </a:lnTo>
                  <a:lnTo>
                    <a:pt x="236" y="325"/>
                  </a:lnTo>
                  <a:lnTo>
                    <a:pt x="237" y="332"/>
                  </a:lnTo>
                  <a:lnTo>
                    <a:pt x="238" y="339"/>
                  </a:lnTo>
                  <a:lnTo>
                    <a:pt x="239" y="346"/>
                  </a:lnTo>
                  <a:lnTo>
                    <a:pt x="239" y="353"/>
                  </a:lnTo>
                  <a:lnTo>
                    <a:pt x="242" y="360"/>
                  </a:lnTo>
                  <a:lnTo>
                    <a:pt x="242" y="366"/>
                  </a:lnTo>
                  <a:lnTo>
                    <a:pt x="243" y="373"/>
                  </a:lnTo>
                  <a:lnTo>
                    <a:pt x="244" y="379"/>
                  </a:lnTo>
                  <a:lnTo>
                    <a:pt x="245" y="385"/>
                  </a:lnTo>
                  <a:lnTo>
                    <a:pt x="245" y="390"/>
                  </a:lnTo>
                  <a:lnTo>
                    <a:pt x="245" y="394"/>
                  </a:lnTo>
                  <a:lnTo>
                    <a:pt x="245" y="398"/>
                  </a:lnTo>
                  <a:lnTo>
                    <a:pt x="246" y="404"/>
                  </a:lnTo>
                  <a:lnTo>
                    <a:pt x="245" y="407"/>
                  </a:lnTo>
                  <a:lnTo>
                    <a:pt x="245" y="412"/>
                  </a:lnTo>
                  <a:lnTo>
                    <a:pt x="245" y="415"/>
                  </a:lnTo>
                  <a:lnTo>
                    <a:pt x="245" y="419"/>
                  </a:lnTo>
                  <a:lnTo>
                    <a:pt x="244" y="426"/>
                  </a:lnTo>
                  <a:lnTo>
                    <a:pt x="243" y="433"/>
                  </a:lnTo>
                  <a:lnTo>
                    <a:pt x="242" y="440"/>
                  </a:lnTo>
                  <a:lnTo>
                    <a:pt x="242" y="446"/>
                  </a:lnTo>
                  <a:lnTo>
                    <a:pt x="239" y="452"/>
                  </a:lnTo>
                  <a:lnTo>
                    <a:pt x="237" y="458"/>
                  </a:lnTo>
                  <a:lnTo>
                    <a:pt x="236" y="463"/>
                  </a:lnTo>
                  <a:lnTo>
                    <a:pt x="235" y="469"/>
                  </a:lnTo>
                  <a:lnTo>
                    <a:pt x="232" y="475"/>
                  </a:lnTo>
                  <a:lnTo>
                    <a:pt x="231" y="481"/>
                  </a:lnTo>
                  <a:lnTo>
                    <a:pt x="230" y="486"/>
                  </a:lnTo>
                  <a:lnTo>
                    <a:pt x="230" y="493"/>
                  </a:lnTo>
                  <a:lnTo>
                    <a:pt x="230" y="495"/>
                  </a:lnTo>
                  <a:lnTo>
                    <a:pt x="229" y="499"/>
                  </a:lnTo>
                  <a:lnTo>
                    <a:pt x="227" y="503"/>
                  </a:lnTo>
                  <a:lnTo>
                    <a:pt x="227" y="508"/>
                  </a:lnTo>
                  <a:lnTo>
                    <a:pt x="226" y="513"/>
                  </a:lnTo>
                  <a:lnTo>
                    <a:pt x="226" y="519"/>
                  </a:lnTo>
                  <a:lnTo>
                    <a:pt x="225" y="524"/>
                  </a:lnTo>
                  <a:lnTo>
                    <a:pt x="224" y="530"/>
                  </a:lnTo>
                  <a:lnTo>
                    <a:pt x="223" y="536"/>
                  </a:lnTo>
                  <a:lnTo>
                    <a:pt x="222" y="543"/>
                  </a:lnTo>
                  <a:lnTo>
                    <a:pt x="220" y="549"/>
                  </a:lnTo>
                  <a:lnTo>
                    <a:pt x="220" y="556"/>
                  </a:lnTo>
                  <a:lnTo>
                    <a:pt x="218" y="563"/>
                  </a:lnTo>
                  <a:lnTo>
                    <a:pt x="218" y="570"/>
                  </a:lnTo>
                  <a:lnTo>
                    <a:pt x="217" y="578"/>
                  </a:lnTo>
                  <a:lnTo>
                    <a:pt x="216" y="587"/>
                  </a:lnTo>
                  <a:lnTo>
                    <a:pt x="215" y="594"/>
                  </a:lnTo>
                  <a:lnTo>
                    <a:pt x="213" y="602"/>
                  </a:lnTo>
                  <a:lnTo>
                    <a:pt x="211" y="609"/>
                  </a:lnTo>
                  <a:lnTo>
                    <a:pt x="211" y="618"/>
                  </a:lnTo>
                  <a:lnTo>
                    <a:pt x="209" y="626"/>
                  </a:lnTo>
                  <a:lnTo>
                    <a:pt x="208" y="635"/>
                  </a:lnTo>
                  <a:lnTo>
                    <a:pt x="206" y="643"/>
                  </a:lnTo>
                  <a:lnTo>
                    <a:pt x="205" y="651"/>
                  </a:lnTo>
                  <a:lnTo>
                    <a:pt x="203" y="659"/>
                  </a:lnTo>
                  <a:lnTo>
                    <a:pt x="203" y="669"/>
                  </a:lnTo>
                  <a:lnTo>
                    <a:pt x="201" y="677"/>
                  </a:lnTo>
                  <a:lnTo>
                    <a:pt x="199" y="686"/>
                  </a:lnTo>
                  <a:lnTo>
                    <a:pt x="198" y="694"/>
                  </a:lnTo>
                  <a:lnTo>
                    <a:pt x="197" y="704"/>
                  </a:lnTo>
                  <a:lnTo>
                    <a:pt x="195" y="712"/>
                  </a:lnTo>
                  <a:lnTo>
                    <a:pt x="195" y="721"/>
                  </a:lnTo>
                  <a:lnTo>
                    <a:pt x="192" y="728"/>
                  </a:lnTo>
                  <a:lnTo>
                    <a:pt x="191" y="736"/>
                  </a:lnTo>
                  <a:lnTo>
                    <a:pt x="189" y="745"/>
                  </a:lnTo>
                  <a:lnTo>
                    <a:pt x="188" y="754"/>
                  </a:lnTo>
                  <a:lnTo>
                    <a:pt x="186" y="762"/>
                  </a:lnTo>
                  <a:lnTo>
                    <a:pt x="185" y="769"/>
                  </a:lnTo>
                  <a:lnTo>
                    <a:pt x="183" y="777"/>
                  </a:lnTo>
                  <a:lnTo>
                    <a:pt x="183" y="786"/>
                  </a:lnTo>
                  <a:lnTo>
                    <a:pt x="181" y="793"/>
                  </a:lnTo>
                  <a:lnTo>
                    <a:pt x="179" y="801"/>
                  </a:lnTo>
                  <a:lnTo>
                    <a:pt x="178" y="808"/>
                  </a:lnTo>
                  <a:lnTo>
                    <a:pt x="177" y="815"/>
                  </a:lnTo>
                  <a:lnTo>
                    <a:pt x="176" y="822"/>
                  </a:lnTo>
                  <a:lnTo>
                    <a:pt x="176" y="828"/>
                  </a:lnTo>
                  <a:lnTo>
                    <a:pt x="174" y="835"/>
                  </a:lnTo>
                  <a:lnTo>
                    <a:pt x="174" y="841"/>
                  </a:lnTo>
                  <a:lnTo>
                    <a:pt x="172" y="847"/>
                  </a:lnTo>
                  <a:lnTo>
                    <a:pt x="171" y="852"/>
                  </a:lnTo>
                  <a:lnTo>
                    <a:pt x="170" y="857"/>
                  </a:lnTo>
                  <a:lnTo>
                    <a:pt x="169" y="862"/>
                  </a:lnTo>
                  <a:lnTo>
                    <a:pt x="168" y="867"/>
                  </a:lnTo>
                  <a:lnTo>
                    <a:pt x="168" y="871"/>
                  </a:lnTo>
                  <a:lnTo>
                    <a:pt x="167" y="875"/>
                  </a:lnTo>
                  <a:lnTo>
                    <a:pt x="167" y="879"/>
                  </a:lnTo>
                  <a:lnTo>
                    <a:pt x="165" y="885"/>
                  </a:lnTo>
                  <a:lnTo>
                    <a:pt x="164" y="889"/>
                  </a:lnTo>
                  <a:lnTo>
                    <a:pt x="164" y="892"/>
                  </a:lnTo>
                  <a:lnTo>
                    <a:pt x="164" y="893"/>
                  </a:lnTo>
                  <a:lnTo>
                    <a:pt x="361" y="900"/>
                  </a:lnTo>
                  <a:lnTo>
                    <a:pt x="576" y="960"/>
                  </a:lnTo>
                  <a:lnTo>
                    <a:pt x="487" y="848"/>
                  </a:lnTo>
                  <a:lnTo>
                    <a:pt x="449" y="585"/>
                  </a:lnTo>
                  <a:lnTo>
                    <a:pt x="449" y="583"/>
                  </a:lnTo>
                  <a:lnTo>
                    <a:pt x="449" y="578"/>
                  </a:lnTo>
                  <a:lnTo>
                    <a:pt x="449" y="575"/>
                  </a:lnTo>
                  <a:lnTo>
                    <a:pt x="449" y="570"/>
                  </a:lnTo>
                  <a:lnTo>
                    <a:pt x="449" y="565"/>
                  </a:lnTo>
                  <a:lnTo>
                    <a:pt x="449" y="561"/>
                  </a:lnTo>
                  <a:lnTo>
                    <a:pt x="449" y="555"/>
                  </a:lnTo>
                  <a:lnTo>
                    <a:pt x="449" y="549"/>
                  </a:lnTo>
                  <a:lnTo>
                    <a:pt x="449" y="542"/>
                  </a:lnTo>
                  <a:lnTo>
                    <a:pt x="450" y="536"/>
                  </a:lnTo>
                  <a:lnTo>
                    <a:pt x="450" y="528"/>
                  </a:lnTo>
                  <a:lnTo>
                    <a:pt x="450" y="521"/>
                  </a:lnTo>
                  <a:lnTo>
                    <a:pt x="450" y="514"/>
                  </a:lnTo>
                  <a:lnTo>
                    <a:pt x="451" y="507"/>
                  </a:lnTo>
                  <a:lnTo>
                    <a:pt x="451" y="502"/>
                  </a:lnTo>
                  <a:lnTo>
                    <a:pt x="451" y="499"/>
                  </a:lnTo>
                  <a:lnTo>
                    <a:pt x="451" y="494"/>
                  </a:lnTo>
                  <a:lnTo>
                    <a:pt x="451" y="490"/>
                  </a:lnTo>
                  <a:lnTo>
                    <a:pt x="451" y="482"/>
                  </a:lnTo>
                  <a:lnTo>
                    <a:pt x="451" y="475"/>
                  </a:lnTo>
                  <a:lnTo>
                    <a:pt x="451" y="468"/>
                  </a:lnTo>
                  <a:lnTo>
                    <a:pt x="451" y="460"/>
                  </a:lnTo>
                  <a:lnTo>
                    <a:pt x="451" y="454"/>
                  </a:lnTo>
                  <a:lnTo>
                    <a:pt x="452" y="447"/>
                  </a:lnTo>
                  <a:lnTo>
                    <a:pt x="452" y="441"/>
                  </a:lnTo>
                  <a:lnTo>
                    <a:pt x="452" y="435"/>
                  </a:lnTo>
                  <a:lnTo>
                    <a:pt x="452" y="430"/>
                  </a:lnTo>
                  <a:lnTo>
                    <a:pt x="452" y="425"/>
                  </a:lnTo>
                  <a:lnTo>
                    <a:pt x="452" y="419"/>
                  </a:lnTo>
                  <a:lnTo>
                    <a:pt x="452" y="415"/>
                  </a:lnTo>
                  <a:lnTo>
                    <a:pt x="452" y="413"/>
                  </a:lnTo>
                  <a:lnTo>
                    <a:pt x="452" y="411"/>
                  </a:lnTo>
                  <a:lnTo>
                    <a:pt x="451" y="404"/>
                  </a:lnTo>
                  <a:lnTo>
                    <a:pt x="450" y="399"/>
                  </a:lnTo>
                  <a:lnTo>
                    <a:pt x="450" y="392"/>
                  </a:lnTo>
                  <a:lnTo>
                    <a:pt x="450" y="387"/>
                  </a:lnTo>
                  <a:lnTo>
                    <a:pt x="450" y="381"/>
                  </a:lnTo>
                  <a:lnTo>
                    <a:pt x="450" y="376"/>
                  </a:lnTo>
                  <a:lnTo>
                    <a:pt x="451" y="370"/>
                  </a:lnTo>
                  <a:lnTo>
                    <a:pt x="452" y="365"/>
                  </a:lnTo>
                  <a:lnTo>
                    <a:pt x="452" y="358"/>
                  </a:lnTo>
                  <a:lnTo>
                    <a:pt x="453" y="352"/>
                  </a:lnTo>
                  <a:lnTo>
                    <a:pt x="453" y="346"/>
                  </a:lnTo>
                  <a:lnTo>
                    <a:pt x="455" y="342"/>
                  </a:lnTo>
                  <a:lnTo>
                    <a:pt x="456" y="335"/>
                  </a:lnTo>
                  <a:lnTo>
                    <a:pt x="458" y="329"/>
                  </a:lnTo>
                  <a:lnTo>
                    <a:pt x="459" y="323"/>
                  </a:lnTo>
                  <a:lnTo>
                    <a:pt x="461" y="318"/>
                  </a:lnTo>
                  <a:lnTo>
                    <a:pt x="462" y="311"/>
                  </a:lnTo>
                  <a:lnTo>
                    <a:pt x="463" y="305"/>
                  </a:lnTo>
                  <a:lnTo>
                    <a:pt x="465" y="299"/>
                  </a:lnTo>
                  <a:lnTo>
                    <a:pt x="466" y="294"/>
                  </a:lnTo>
                  <a:lnTo>
                    <a:pt x="466" y="288"/>
                  </a:lnTo>
                  <a:lnTo>
                    <a:pt x="469" y="282"/>
                  </a:lnTo>
                  <a:lnTo>
                    <a:pt x="470" y="276"/>
                  </a:lnTo>
                  <a:lnTo>
                    <a:pt x="472" y="271"/>
                  </a:lnTo>
                  <a:lnTo>
                    <a:pt x="472" y="264"/>
                  </a:lnTo>
                  <a:lnTo>
                    <a:pt x="475" y="260"/>
                  </a:lnTo>
                  <a:lnTo>
                    <a:pt x="476" y="254"/>
                  </a:lnTo>
                  <a:lnTo>
                    <a:pt x="477" y="249"/>
                  </a:lnTo>
                  <a:lnTo>
                    <a:pt x="478" y="243"/>
                  </a:lnTo>
                  <a:lnTo>
                    <a:pt x="479" y="237"/>
                  </a:lnTo>
                  <a:lnTo>
                    <a:pt x="480" y="232"/>
                  </a:lnTo>
                  <a:lnTo>
                    <a:pt x="482" y="228"/>
                  </a:lnTo>
                  <a:close/>
                </a:path>
              </a:pathLst>
            </a:custGeom>
            <a:solidFill>
              <a:srgbClr val="F0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09" name="Freeform 69"/>
            <p:cNvSpPr>
              <a:spLocks/>
            </p:cNvSpPr>
            <p:nvPr/>
          </p:nvSpPr>
          <p:spPr bwMode="auto">
            <a:xfrm>
              <a:off x="4150" y="2485"/>
              <a:ext cx="493" cy="721"/>
            </a:xfrm>
            <a:custGeom>
              <a:avLst/>
              <a:gdLst>
                <a:gd name="T0" fmla="*/ 225 w 493"/>
                <a:gd name="T1" fmla="*/ 719 h 721"/>
                <a:gd name="T2" fmla="*/ 279 w 493"/>
                <a:gd name="T3" fmla="*/ 702 h 721"/>
                <a:gd name="T4" fmla="*/ 332 w 493"/>
                <a:gd name="T5" fmla="*/ 671 h 721"/>
                <a:gd name="T6" fmla="*/ 379 w 493"/>
                <a:gd name="T7" fmla="*/ 624 h 721"/>
                <a:gd name="T8" fmla="*/ 421 w 493"/>
                <a:gd name="T9" fmla="*/ 564 h 721"/>
                <a:gd name="T10" fmla="*/ 454 w 493"/>
                <a:gd name="T11" fmla="*/ 495 h 721"/>
                <a:gd name="T12" fmla="*/ 479 w 493"/>
                <a:gd name="T13" fmla="*/ 417 h 721"/>
                <a:gd name="T14" fmla="*/ 491 w 493"/>
                <a:gd name="T15" fmla="*/ 344 h 721"/>
                <a:gd name="T16" fmla="*/ 493 w 493"/>
                <a:gd name="T17" fmla="*/ 277 h 721"/>
                <a:gd name="T18" fmla="*/ 487 w 493"/>
                <a:gd name="T19" fmla="*/ 213 h 721"/>
                <a:gd name="T20" fmla="*/ 473 w 493"/>
                <a:gd name="T21" fmla="*/ 155 h 721"/>
                <a:gd name="T22" fmla="*/ 451 w 493"/>
                <a:gd name="T23" fmla="*/ 104 h 721"/>
                <a:gd name="T24" fmla="*/ 423 w 493"/>
                <a:gd name="T25" fmla="*/ 62 h 721"/>
                <a:gd name="T26" fmla="*/ 389 w 493"/>
                <a:gd name="T27" fmla="*/ 29 h 721"/>
                <a:gd name="T28" fmla="*/ 389 w 493"/>
                <a:gd name="T29" fmla="*/ 50 h 721"/>
                <a:gd name="T30" fmla="*/ 427 w 493"/>
                <a:gd name="T31" fmla="*/ 91 h 721"/>
                <a:gd name="T32" fmla="*/ 451 w 493"/>
                <a:gd name="T33" fmla="*/ 134 h 721"/>
                <a:gd name="T34" fmla="*/ 468 w 493"/>
                <a:gd name="T35" fmla="*/ 185 h 721"/>
                <a:gd name="T36" fmla="*/ 478 w 493"/>
                <a:gd name="T37" fmla="*/ 241 h 721"/>
                <a:gd name="T38" fmla="*/ 482 w 493"/>
                <a:gd name="T39" fmla="*/ 301 h 721"/>
                <a:gd name="T40" fmla="*/ 477 w 493"/>
                <a:gd name="T41" fmla="*/ 365 h 721"/>
                <a:gd name="T42" fmla="*/ 461 w 493"/>
                <a:gd name="T43" fmla="*/ 438 h 721"/>
                <a:gd name="T44" fmla="*/ 436 w 493"/>
                <a:gd name="T45" fmla="*/ 510 h 721"/>
                <a:gd name="T46" fmla="*/ 400 w 493"/>
                <a:gd name="T47" fmla="*/ 574 h 721"/>
                <a:gd name="T48" fmla="*/ 359 w 493"/>
                <a:gd name="T49" fmla="*/ 629 h 721"/>
                <a:gd name="T50" fmla="*/ 311 w 493"/>
                <a:gd name="T51" fmla="*/ 668 h 721"/>
                <a:gd name="T52" fmla="*/ 260 w 493"/>
                <a:gd name="T53" fmla="*/ 694 h 721"/>
                <a:gd name="T54" fmla="*/ 209 w 493"/>
                <a:gd name="T55" fmla="*/ 705 h 721"/>
                <a:gd name="T56" fmla="*/ 158 w 493"/>
                <a:gd name="T57" fmla="*/ 698 h 721"/>
                <a:gd name="T58" fmla="*/ 112 w 493"/>
                <a:gd name="T59" fmla="*/ 672 h 721"/>
                <a:gd name="T60" fmla="*/ 75 w 493"/>
                <a:gd name="T61" fmla="*/ 632 h 721"/>
                <a:gd name="T62" fmla="*/ 47 w 493"/>
                <a:gd name="T63" fmla="*/ 581 h 721"/>
                <a:gd name="T64" fmla="*/ 27 w 493"/>
                <a:gd name="T65" fmla="*/ 518 h 721"/>
                <a:gd name="T66" fmla="*/ 19 w 493"/>
                <a:gd name="T67" fmla="*/ 447 h 721"/>
                <a:gd name="T68" fmla="*/ 20 w 493"/>
                <a:gd name="T69" fmla="*/ 371 h 721"/>
                <a:gd name="T70" fmla="*/ 34 w 493"/>
                <a:gd name="T71" fmla="*/ 292 h 721"/>
                <a:gd name="T72" fmla="*/ 58 w 493"/>
                <a:gd name="T73" fmla="*/ 219 h 721"/>
                <a:gd name="T74" fmla="*/ 89 w 493"/>
                <a:gd name="T75" fmla="*/ 154 h 721"/>
                <a:gd name="T76" fmla="*/ 130 w 493"/>
                <a:gd name="T77" fmla="*/ 99 h 721"/>
                <a:gd name="T78" fmla="*/ 175 w 493"/>
                <a:gd name="T79" fmla="*/ 57 h 721"/>
                <a:gd name="T80" fmla="*/ 225 w 493"/>
                <a:gd name="T81" fmla="*/ 29 h 721"/>
                <a:gd name="T82" fmla="*/ 276 w 493"/>
                <a:gd name="T83" fmla="*/ 15 h 721"/>
                <a:gd name="T84" fmla="*/ 325 w 493"/>
                <a:gd name="T85" fmla="*/ 19 h 721"/>
                <a:gd name="T86" fmla="*/ 373 w 493"/>
                <a:gd name="T87" fmla="*/ 23 h 721"/>
                <a:gd name="T88" fmla="*/ 324 w 493"/>
                <a:gd name="T89" fmla="*/ 2 h 721"/>
                <a:gd name="T90" fmla="*/ 267 w 493"/>
                <a:gd name="T91" fmla="*/ 1 h 721"/>
                <a:gd name="T92" fmla="*/ 213 w 493"/>
                <a:gd name="T93" fmla="*/ 19 h 721"/>
                <a:gd name="T94" fmla="*/ 161 w 493"/>
                <a:gd name="T95" fmla="*/ 52 h 721"/>
                <a:gd name="T96" fmla="*/ 114 w 493"/>
                <a:gd name="T97" fmla="*/ 100 h 721"/>
                <a:gd name="T98" fmla="*/ 72 w 493"/>
                <a:gd name="T99" fmla="*/ 160 h 721"/>
                <a:gd name="T100" fmla="*/ 37 w 493"/>
                <a:gd name="T101" fmla="*/ 230 h 721"/>
                <a:gd name="T102" fmla="*/ 13 w 493"/>
                <a:gd name="T103" fmla="*/ 310 h 721"/>
                <a:gd name="T104" fmla="*/ 3 w 493"/>
                <a:gd name="T105" fmla="*/ 392 h 721"/>
                <a:gd name="T106" fmla="*/ 3 w 493"/>
                <a:gd name="T107" fmla="*/ 469 h 721"/>
                <a:gd name="T108" fmla="*/ 16 w 493"/>
                <a:gd name="T109" fmla="*/ 541 h 721"/>
                <a:gd name="T110" fmla="*/ 39 w 493"/>
                <a:gd name="T111" fmla="*/ 604 h 721"/>
                <a:gd name="T112" fmla="*/ 73 w 493"/>
                <a:gd name="T113" fmla="*/ 656 h 721"/>
                <a:gd name="T114" fmla="*/ 114 w 493"/>
                <a:gd name="T115" fmla="*/ 693 h 721"/>
                <a:gd name="T116" fmla="*/ 164 w 493"/>
                <a:gd name="T117" fmla="*/ 716 h 72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3" h="721">
                  <a:moveTo>
                    <a:pt x="177" y="719"/>
                  </a:moveTo>
                  <a:lnTo>
                    <a:pt x="183" y="719"/>
                  </a:lnTo>
                  <a:lnTo>
                    <a:pt x="189" y="720"/>
                  </a:lnTo>
                  <a:lnTo>
                    <a:pt x="195" y="720"/>
                  </a:lnTo>
                  <a:lnTo>
                    <a:pt x="202" y="721"/>
                  </a:lnTo>
                  <a:lnTo>
                    <a:pt x="208" y="720"/>
                  </a:lnTo>
                  <a:lnTo>
                    <a:pt x="213" y="720"/>
                  </a:lnTo>
                  <a:lnTo>
                    <a:pt x="219" y="719"/>
                  </a:lnTo>
                  <a:lnTo>
                    <a:pt x="225" y="719"/>
                  </a:lnTo>
                  <a:lnTo>
                    <a:pt x="231" y="718"/>
                  </a:lnTo>
                  <a:lnTo>
                    <a:pt x="237" y="716"/>
                  </a:lnTo>
                  <a:lnTo>
                    <a:pt x="243" y="715"/>
                  </a:lnTo>
                  <a:lnTo>
                    <a:pt x="250" y="714"/>
                  </a:lnTo>
                  <a:lnTo>
                    <a:pt x="256" y="712"/>
                  </a:lnTo>
                  <a:lnTo>
                    <a:pt x="261" y="709"/>
                  </a:lnTo>
                  <a:lnTo>
                    <a:pt x="267" y="707"/>
                  </a:lnTo>
                  <a:lnTo>
                    <a:pt x="274" y="706"/>
                  </a:lnTo>
                  <a:lnTo>
                    <a:pt x="279" y="702"/>
                  </a:lnTo>
                  <a:lnTo>
                    <a:pt x="285" y="700"/>
                  </a:lnTo>
                  <a:lnTo>
                    <a:pt x="291" y="697"/>
                  </a:lnTo>
                  <a:lnTo>
                    <a:pt x="297" y="694"/>
                  </a:lnTo>
                  <a:lnTo>
                    <a:pt x="302" y="690"/>
                  </a:lnTo>
                  <a:lnTo>
                    <a:pt x="308" y="686"/>
                  </a:lnTo>
                  <a:lnTo>
                    <a:pt x="314" y="683"/>
                  </a:lnTo>
                  <a:lnTo>
                    <a:pt x="320" y="679"/>
                  </a:lnTo>
                  <a:lnTo>
                    <a:pt x="326" y="674"/>
                  </a:lnTo>
                  <a:lnTo>
                    <a:pt x="332" y="671"/>
                  </a:lnTo>
                  <a:lnTo>
                    <a:pt x="336" y="666"/>
                  </a:lnTo>
                  <a:lnTo>
                    <a:pt x="342" y="661"/>
                  </a:lnTo>
                  <a:lnTo>
                    <a:pt x="347" y="657"/>
                  </a:lnTo>
                  <a:lnTo>
                    <a:pt x="353" y="651"/>
                  </a:lnTo>
                  <a:lnTo>
                    <a:pt x="359" y="646"/>
                  </a:lnTo>
                  <a:lnTo>
                    <a:pt x="365" y="642"/>
                  </a:lnTo>
                  <a:lnTo>
                    <a:pt x="368" y="636"/>
                  </a:lnTo>
                  <a:lnTo>
                    <a:pt x="374" y="630"/>
                  </a:lnTo>
                  <a:lnTo>
                    <a:pt x="379" y="624"/>
                  </a:lnTo>
                  <a:lnTo>
                    <a:pt x="383" y="618"/>
                  </a:lnTo>
                  <a:lnTo>
                    <a:pt x="388" y="612"/>
                  </a:lnTo>
                  <a:lnTo>
                    <a:pt x="394" y="605"/>
                  </a:lnTo>
                  <a:lnTo>
                    <a:pt x="397" y="599"/>
                  </a:lnTo>
                  <a:lnTo>
                    <a:pt x="403" y="593"/>
                  </a:lnTo>
                  <a:lnTo>
                    <a:pt x="407" y="585"/>
                  </a:lnTo>
                  <a:lnTo>
                    <a:pt x="411" y="578"/>
                  </a:lnTo>
                  <a:lnTo>
                    <a:pt x="416" y="571"/>
                  </a:lnTo>
                  <a:lnTo>
                    <a:pt x="421" y="564"/>
                  </a:lnTo>
                  <a:lnTo>
                    <a:pt x="424" y="557"/>
                  </a:lnTo>
                  <a:lnTo>
                    <a:pt x="428" y="550"/>
                  </a:lnTo>
                  <a:lnTo>
                    <a:pt x="432" y="543"/>
                  </a:lnTo>
                  <a:lnTo>
                    <a:pt x="437" y="535"/>
                  </a:lnTo>
                  <a:lnTo>
                    <a:pt x="439" y="528"/>
                  </a:lnTo>
                  <a:lnTo>
                    <a:pt x="443" y="520"/>
                  </a:lnTo>
                  <a:lnTo>
                    <a:pt x="448" y="511"/>
                  </a:lnTo>
                  <a:lnTo>
                    <a:pt x="451" y="503"/>
                  </a:lnTo>
                  <a:lnTo>
                    <a:pt x="454" y="495"/>
                  </a:lnTo>
                  <a:lnTo>
                    <a:pt x="457" y="487"/>
                  </a:lnTo>
                  <a:lnTo>
                    <a:pt x="461" y="479"/>
                  </a:lnTo>
                  <a:lnTo>
                    <a:pt x="464" y="470"/>
                  </a:lnTo>
                  <a:lnTo>
                    <a:pt x="466" y="461"/>
                  </a:lnTo>
                  <a:lnTo>
                    <a:pt x="469" y="452"/>
                  </a:lnTo>
                  <a:lnTo>
                    <a:pt x="472" y="444"/>
                  </a:lnTo>
                  <a:lnTo>
                    <a:pt x="475" y="434"/>
                  </a:lnTo>
                  <a:lnTo>
                    <a:pt x="477" y="425"/>
                  </a:lnTo>
                  <a:lnTo>
                    <a:pt x="479" y="417"/>
                  </a:lnTo>
                  <a:lnTo>
                    <a:pt x="482" y="407"/>
                  </a:lnTo>
                  <a:lnTo>
                    <a:pt x="484" y="399"/>
                  </a:lnTo>
                  <a:lnTo>
                    <a:pt x="485" y="391"/>
                  </a:lnTo>
                  <a:lnTo>
                    <a:pt x="486" y="383"/>
                  </a:lnTo>
                  <a:lnTo>
                    <a:pt x="487" y="374"/>
                  </a:lnTo>
                  <a:lnTo>
                    <a:pt x="489" y="367"/>
                  </a:lnTo>
                  <a:lnTo>
                    <a:pt x="490" y="359"/>
                  </a:lnTo>
                  <a:lnTo>
                    <a:pt x="490" y="351"/>
                  </a:lnTo>
                  <a:lnTo>
                    <a:pt x="491" y="344"/>
                  </a:lnTo>
                  <a:lnTo>
                    <a:pt x="492" y="336"/>
                  </a:lnTo>
                  <a:lnTo>
                    <a:pt x="492" y="329"/>
                  </a:lnTo>
                  <a:lnTo>
                    <a:pt x="493" y="321"/>
                  </a:lnTo>
                  <a:lnTo>
                    <a:pt x="493" y="312"/>
                  </a:lnTo>
                  <a:lnTo>
                    <a:pt x="493" y="305"/>
                  </a:lnTo>
                  <a:lnTo>
                    <a:pt x="493" y="298"/>
                  </a:lnTo>
                  <a:lnTo>
                    <a:pt x="493" y="291"/>
                  </a:lnTo>
                  <a:lnTo>
                    <a:pt x="493" y="284"/>
                  </a:lnTo>
                  <a:lnTo>
                    <a:pt x="493" y="277"/>
                  </a:lnTo>
                  <a:lnTo>
                    <a:pt x="493" y="269"/>
                  </a:lnTo>
                  <a:lnTo>
                    <a:pt x="492" y="262"/>
                  </a:lnTo>
                  <a:lnTo>
                    <a:pt x="491" y="255"/>
                  </a:lnTo>
                  <a:lnTo>
                    <a:pt x="491" y="248"/>
                  </a:lnTo>
                  <a:lnTo>
                    <a:pt x="490" y="241"/>
                  </a:lnTo>
                  <a:lnTo>
                    <a:pt x="490" y="234"/>
                  </a:lnTo>
                  <a:lnTo>
                    <a:pt x="489" y="227"/>
                  </a:lnTo>
                  <a:lnTo>
                    <a:pt x="489" y="220"/>
                  </a:lnTo>
                  <a:lnTo>
                    <a:pt x="487" y="213"/>
                  </a:lnTo>
                  <a:lnTo>
                    <a:pt x="486" y="207"/>
                  </a:lnTo>
                  <a:lnTo>
                    <a:pt x="484" y="200"/>
                  </a:lnTo>
                  <a:lnTo>
                    <a:pt x="484" y="193"/>
                  </a:lnTo>
                  <a:lnTo>
                    <a:pt x="482" y="187"/>
                  </a:lnTo>
                  <a:lnTo>
                    <a:pt x="480" y="180"/>
                  </a:lnTo>
                  <a:lnTo>
                    <a:pt x="478" y="174"/>
                  </a:lnTo>
                  <a:lnTo>
                    <a:pt x="478" y="168"/>
                  </a:lnTo>
                  <a:lnTo>
                    <a:pt x="476" y="162"/>
                  </a:lnTo>
                  <a:lnTo>
                    <a:pt x="473" y="155"/>
                  </a:lnTo>
                  <a:lnTo>
                    <a:pt x="471" y="149"/>
                  </a:lnTo>
                  <a:lnTo>
                    <a:pt x="469" y="144"/>
                  </a:lnTo>
                  <a:lnTo>
                    <a:pt x="466" y="137"/>
                  </a:lnTo>
                  <a:lnTo>
                    <a:pt x="464" y="132"/>
                  </a:lnTo>
                  <a:lnTo>
                    <a:pt x="462" y="126"/>
                  </a:lnTo>
                  <a:lnTo>
                    <a:pt x="459" y="121"/>
                  </a:lnTo>
                  <a:lnTo>
                    <a:pt x="457" y="114"/>
                  </a:lnTo>
                  <a:lnTo>
                    <a:pt x="454" y="110"/>
                  </a:lnTo>
                  <a:lnTo>
                    <a:pt x="451" y="104"/>
                  </a:lnTo>
                  <a:lnTo>
                    <a:pt x="449" y="99"/>
                  </a:lnTo>
                  <a:lnTo>
                    <a:pt x="445" y="94"/>
                  </a:lnTo>
                  <a:lnTo>
                    <a:pt x="443" y="89"/>
                  </a:lnTo>
                  <a:lnTo>
                    <a:pt x="439" y="85"/>
                  </a:lnTo>
                  <a:lnTo>
                    <a:pt x="437" y="80"/>
                  </a:lnTo>
                  <a:lnTo>
                    <a:pt x="434" y="74"/>
                  </a:lnTo>
                  <a:lnTo>
                    <a:pt x="430" y="71"/>
                  </a:lnTo>
                  <a:lnTo>
                    <a:pt x="427" y="66"/>
                  </a:lnTo>
                  <a:lnTo>
                    <a:pt x="423" y="62"/>
                  </a:lnTo>
                  <a:lnTo>
                    <a:pt x="420" y="58"/>
                  </a:lnTo>
                  <a:lnTo>
                    <a:pt x="416" y="53"/>
                  </a:lnTo>
                  <a:lnTo>
                    <a:pt x="413" y="50"/>
                  </a:lnTo>
                  <a:lnTo>
                    <a:pt x="409" y="46"/>
                  </a:lnTo>
                  <a:lnTo>
                    <a:pt x="404" y="42"/>
                  </a:lnTo>
                  <a:lnTo>
                    <a:pt x="401" y="39"/>
                  </a:lnTo>
                  <a:lnTo>
                    <a:pt x="397" y="36"/>
                  </a:lnTo>
                  <a:lnTo>
                    <a:pt x="394" y="32"/>
                  </a:lnTo>
                  <a:lnTo>
                    <a:pt x="389" y="29"/>
                  </a:lnTo>
                  <a:lnTo>
                    <a:pt x="386" y="26"/>
                  </a:lnTo>
                  <a:lnTo>
                    <a:pt x="381" y="24"/>
                  </a:lnTo>
                  <a:lnTo>
                    <a:pt x="377" y="22"/>
                  </a:lnTo>
                  <a:lnTo>
                    <a:pt x="376" y="25"/>
                  </a:lnTo>
                  <a:lnTo>
                    <a:pt x="375" y="30"/>
                  </a:lnTo>
                  <a:lnTo>
                    <a:pt x="374" y="35"/>
                  </a:lnTo>
                  <a:lnTo>
                    <a:pt x="374" y="39"/>
                  </a:lnTo>
                  <a:lnTo>
                    <a:pt x="382" y="44"/>
                  </a:lnTo>
                  <a:lnTo>
                    <a:pt x="389" y="50"/>
                  </a:lnTo>
                  <a:lnTo>
                    <a:pt x="396" y="56"/>
                  </a:lnTo>
                  <a:lnTo>
                    <a:pt x="404" y="63"/>
                  </a:lnTo>
                  <a:lnTo>
                    <a:pt x="407" y="66"/>
                  </a:lnTo>
                  <a:lnTo>
                    <a:pt x="410" y="70"/>
                  </a:lnTo>
                  <a:lnTo>
                    <a:pt x="413" y="74"/>
                  </a:lnTo>
                  <a:lnTo>
                    <a:pt x="416" y="79"/>
                  </a:lnTo>
                  <a:lnTo>
                    <a:pt x="420" y="83"/>
                  </a:lnTo>
                  <a:lnTo>
                    <a:pt x="423" y="86"/>
                  </a:lnTo>
                  <a:lnTo>
                    <a:pt x="427" y="91"/>
                  </a:lnTo>
                  <a:lnTo>
                    <a:pt x="430" y="97"/>
                  </a:lnTo>
                  <a:lnTo>
                    <a:pt x="432" y="100"/>
                  </a:lnTo>
                  <a:lnTo>
                    <a:pt x="435" y="105"/>
                  </a:lnTo>
                  <a:lnTo>
                    <a:pt x="437" y="110"/>
                  </a:lnTo>
                  <a:lnTo>
                    <a:pt x="441" y="113"/>
                  </a:lnTo>
                  <a:lnTo>
                    <a:pt x="443" y="118"/>
                  </a:lnTo>
                  <a:lnTo>
                    <a:pt x="445" y="124"/>
                  </a:lnTo>
                  <a:lnTo>
                    <a:pt x="448" y="128"/>
                  </a:lnTo>
                  <a:lnTo>
                    <a:pt x="451" y="134"/>
                  </a:lnTo>
                  <a:lnTo>
                    <a:pt x="452" y="139"/>
                  </a:lnTo>
                  <a:lnTo>
                    <a:pt x="455" y="145"/>
                  </a:lnTo>
                  <a:lnTo>
                    <a:pt x="457" y="151"/>
                  </a:lnTo>
                  <a:lnTo>
                    <a:pt x="459" y="156"/>
                  </a:lnTo>
                  <a:lnTo>
                    <a:pt x="461" y="161"/>
                  </a:lnTo>
                  <a:lnTo>
                    <a:pt x="463" y="167"/>
                  </a:lnTo>
                  <a:lnTo>
                    <a:pt x="465" y="173"/>
                  </a:lnTo>
                  <a:lnTo>
                    <a:pt x="466" y="180"/>
                  </a:lnTo>
                  <a:lnTo>
                    <a:pt x="468" y="185"/>
                  </a:lnTo>
                  <a:lnTo>
                    <a:pt x="469" y="190"/>
                  </a:lnTo>
                  <a:lnTo>
                    <a:pt x="471" y="196"/>
                  </a:lnTo>
                  <a:lnTo>
                    <a:pt x="472" y="202"/>
                  </a:lnTo>
                  <a:lnTo>
                    <a:pt x="472" y="208"/>
                  </a:lnTo>
                  <a:lnTo>
                    <a:pt x="475" y="215"/>
                  </a:lnTo>
                  <a:lnTo>
                    <a:pt x="476" y="222"/>
                  </a:lnTo>
                  <a:lnTo>
                    <a:pt x="477" y="228"/>
                  </a:lnTo>
                  <a:lnTo>
                    <a:pt x="477" y="234"/>
                  </a:lnTo>
                  <a:lnTo>
                    <a:pt x="478" y="241"/>
                  </a:lnTo>
                  <a:lnTo>
                    <a:pt x="478" y="247"/>
                  </a:lnTo>
                  <a:lnTo>
                    <a:pt x="480" y="254"/>
                  </a:lnTo>
                  <a:lnTo>
                    <a:pt x="480" y="261"/>
                  </a:lnTo>
                  <a:lnTo>
                    <a:pt x="480" y="268"/>
                  </a:lnTo>
                  <a:lnTo>
                    <a:pt x="482" y="274"/>
                  </a:lnTo>
                  <a:lnTo>
                    <a:pt x="482" y="282"/>
                  </a:lnTo>
                  <a:lnTo>
                    <a:pt x="482" y="288"/>
                  </a:lnTo>
                  <a:lnTo>
                    <a:pt x="482" y="295"/>
                  </a:lnTo>
                  <a:lnTo>
                    <a:pt x="482" y="301"/>
                  </a:lnTo>
                  <a:lnTo>
                    <a:pt x="482" y="309"/>
                  </a:lnTo>
                  <a:lnTo>
                    <a:pt x="480" y="315"/>
                  </a:lnTo>
                  <a:lnTo>
                    <a:pt x="480" y="323"/>
                  </a:lnTo>
                  <a:lnTo>
                    <a:pt x="480" y="330"/>
                  </a:lnTo>
                  <a:lnTo>
                    <a:pt x="480" y="337"/>
                  </a:lnTo>
                  <a:lnTo>
                    <a:pt x="478" y="344"/>
                  </a:lnTo>
                  <a:lnTo>
                    <a:pt x="478" y="351"/>
                  </a:lnTo>
                  <a:lnTo>
                    <a:pt x="477" y="358"/>
                  </a:lnTo>
                  <a:lnTo>
                    <a:pt x="477" y="365"/>
                  </a:lnTo>
                  <a:lnTo>
                    <a:pt x="476" y="372"/>
                  </a:lnTo>
                  <a:lnTo>
                    <a:pt x="475" y="380"/>
                  </a:lnTo>
                  <a:lnTo>
                    <a:pt x="473" y="387"/>
                  </a:lnTo>
                  <a:lnTo>
                    <a:pt x="472" y="395"/>
                  </a:lnTo>
                  <a:lnTo>
                    <a:pt x="471" y="404"/>
                  </a:lnTo>
                  <a:lnTo>
                    <a:pt x="469" y="412"/>
                  </a:lnTo>
                  <a:lnTo>
                    <a:pt x="466" y="421"/>
                  </a:lnTo>
                  <a:lnTo>
                    <a:pt x="464" y="429"/>
                  </a:lnTo>
                  <a:lnTo>
                    <a:pt x="461" y="438"/>
                  </a:lnTo>
                  <a:lnTo>
                    <a:pt x="459" y="446"/>
                  </a:lnTo>
                  <a:lnTo>
                    <a:pt x="456" y="454"/>
                  </a:lnTo>
                  <a:lnTo>
                    <a:pt x="454" y="463"/>
                  </a:lnTo>
                  <a:lnTo>
                    <a:pt x="450" y="470"/>
                  </a:lnTo>
                  <a:lnTo>
                    <a:pt x="448" y="479"/>
                  </a:lnTo>
                  <a:lnTo>
                    <a:pt x="444" y="487"/>
                  </a:lnTo>
                  <a:lnTo>
                    <a:pt x="442" y="495"/>
                  </a:lnTo>
                  <a:lnTo>
                    <a:pt x="438" y="502"/>
                  </a:lnTo>
                  <a:lnTo>
                    <a:pt x="436" y="510"/>
                  </a:lnTo>
                  <a:lnTo>
                    <a:pt x="432" y="517"/>
                  </a:lnTo>
                  <a:lnTo>
                    <a:pt x="429" y="526"/>
                  </a:lnTo>
                  <a:lnTo>
                    <a:pt x="424" y="533"/>
                  </a:lnTo>
                  <a:lnTo>
                    <a:pt x="421" y="540"/>
                  </a:lnTo>
                  <a:lnTo>
                    <a:pt x="416" y="547"/>
                  </a:lnTo>
                  <a:lnTo>
                    <a:pt x="413" y="555"/>
                  </a:lnTo>
                  <a:lnTo>
                    <a:pt x="409" y="561"/>
                  </a:lnTo>
                  <a:lnTo>
                    <a:pt x="404" y="568"/>
                  </a:lnTo>
                  <a:lnTo>
                    <a:pt x="400" y="574"/>
                  </a:lnTo>
                  <a:lnTo>
                    <a:pt x="396" y="582"/>
                  </a:lnTo>
                  <a:lnTo>
                    <a:pt x="391" y="588"/>
                  </a:lnTo>
                  <a:lnTo>
                    <a:pt x="387" y="593"/>
                  </a:lnTo>
                  <a:lnTo>
                    <a:pt x="382" y="599"/>
                  </a:lnTo>
                  <a:lnTo>
                    <a:pt x="379" y="605"/>
                  </a:lnTo>
                  <a:lnTo>
                    <a:pt x="373" y="610"/>
                  </a:lnTo>
                  <a:lnTo>
                    <a:pt x="368" y="616"/>
                  </a:lnTo>
                  <a:lnTo>
                    <a:pt x="363" y="623"/>
                  </a:lnTo>
                  <a:lnTo>
                    <a:pt x="359" y="629"/>
                  </a:lnTo>
                  <a:lnTo>
                    <a:pt x="353" y="632"/>
                  </a:lnTo>
                  <a:lnTo>
                    <a:pt x="348" y="638"/>
                  </a:lnTo>
                  <a:lnTo>
                    <a:pt x="343" y="642"/>
                  </a:lnTo>
                  <a:lnTo>
                    <a:pt x="338" y="647"/>
                  </a:lnTo>
                  <a:lnTo>
                    <a:pt x="332" y="651"/>
                  </a:lnTo>
                  <a:lnTo>
                    <a:pt x="327" y="656"/>
                  </a:lnTo>
                  <a:lnTo>
                    <a:pt x="322" y="660"/>
                  </a:lnTo>
                  <a:lnTo>
                    <a:pt x="317" y="665"/>
                  </a:lnTo>
                  <a:lnTo>
                    <a:pt x="311" y="668"/>
                  </a:lnTo>
                  <a:lnTo>
                    <a:pt x="305" y="672"/>
                  </a:lnTo>
                  <a:lnTo>
                    <a:pt x="299" y="675"/>
                  </a:lnTo>
                  <a:lnTo>
                    <a:pt x="294" y="679"/>
                  </a:lnTo>
                  <a:lnTo>
                    <a:pt x="288" y="683"/>
                  </a:lnTo>
                  <a:lnTo>
                    <a:pt x="284" y="685"/>
                  </a:lnTo>
                  <a:lnTo>
                    <a:pt x="278" y="688"/>
                  </a:lnTo>
                  <a:lnTo>
                    <a:pt x="272" y="691"/>
                  </a:lnTo>
                  <a:lnTo>
                    <a:pt x="266" y="692"/>
                  </a:lnTo>
                  <a:lnTo>
                    <a:pt x="260" y="694"/>
                  </a:lnTo>
                  <a:lnTo>
                    <a:pt x="254" y="697"/>
                  </a:lnTo>
                  <a:lnTo>
                    <a:pt x="249" y="699"/>
                  </a:lnTo>
                  <a:lnTo>
                    <a:pt x="243" y="700"/>
                  </a:lnTo>
                  <a:lnTo>
                    <a:pt x="237" y="701"/>
                  </a:lnTo>
                  <a:lnTo>
                    <a:pt x="231" y="702"/>
                  </a:lnTo>
                  <a:lnTo>
                    <a:pt x="226" y="704"/>
                  </a:lnTo>
                  <a:lnTo>
                    <a:pt x="220" y="704"/>
                  </a:lnTo>
                  <a:lnTo>
                    <a:pt x="215" y="705"/>
                  </a:lnTo>
                  <a:lnTo>
                    <a:pt x="209" y="705"/>
                  </a:lnTo>
                  <a:lnTo>
                    <a:pt x="203" y="705"/>
                  </a:lnTo>
                  <a:lnTo>
                    <a:pt x="197" y="705"/>
                  </a:lnTo>
                  <a:lnTo>
                    <a:pt x="191" y="705"/>
                  </a:lnTo>
                  <a:lnTo>
                    <a:pt x="185" y="704"/>
                  </a:lnTo>
                  <a:lnTo>
                    <a:pt x="181" y="704"/>
                  </a:lnTo>
                  <a:lnTo>
                    <a:pt x="174" y="702"/>
                  </a:lnTo>
                  <a:lnTo>
                    <a:pt x="169" y="701"/>
                  </a:lnTo>
                  <a:lnTo>
                    <a:pt x="163" y="699"/>
                  </a:lnTo>
                  <a:lnTo>
                    <a:pt x="158" y="698"/>
                  </a:lnTo>
                  <a:lnTo>
                    <a:pt x="153" y="695"/>
                  </a:lnTo>
                  <a:lnTo>
                    <a:pt x="147" y="693"/>
                  </a:lnTo>
                  <a:lnTo>
                    <a:pt x="141" y="691"/>
                  </a:lnTo>
                  <a:lnTo>
                    <a:pt x="137" y="688"/>
                  </a:lnTo>
                  <a:lnTo>
                    <a:pt x="131" y="685"/>
                  </a:lnTo>
                  <a:lnTo>
                    <a:pt x="126" y="683"/>
                  </a:lnTo>
                  <a:lnTo>
                    <a:pt x="122" y="679"/>
                  </a:lnTo>
                  <a:lnTo>
                    <a:pt x="117" y="677"/>
                  </a:lnTo>
                  <a:lnTo>
                    <a:pt x="112" y="672"/>
                  </a:lnTo>
                  <a:lnTo>
                    <a:pt x="108" y="668"/>
                  </a:lnTo>
                  <a:lnTo>
                    <a:pt x="103" y="665"/>
                  </a:lnTo>
                  <a:lnTo>
                    <a:pt x="100" y="661"/>
                  </a:lnTo>
                  <a:lnTo>
                    <a:pt x="95" y="657"/>
                  </a:lnTo>
                  <a:lnTo>
                    <a:pt x="90" y="652"/>
                  </a:lnTo>
                  <a:lnTo>
                    <a:pt x="87" y="647"/>
                  </a:lnTo>
                  <a:lnTo>
                    <a:pt x="83" y="643"/>
                  </a:lnTo>
                  <a:lnTo>
                    <a:pt x="79" y="638"/>
                  </a:lnTo>
                  <a:lnTo>
                    <a:pt x="75" y="632"/>
                  </a:lnTo>
                  <a:lnTo>
                    <a:pt x="72" y="627"/>
                  </a:lnTo>
                  <a:lnTo>
                    <a:pt x="68" y="623"/>
                  </a:lnTo>
                  <a:lnTo>
                    <a:pt x="65" y="616"/>
                  </a:lnTo>
                  <a:lnTo>
                    <a:pt x="62" y="610"/>
                  </a:lnTo>
                  <a:lnTo>
                    <a:pt x="58" y="605"/>
                  </a:lnTo>
                  <a:lnTo>
                    <a:pt x="55" y="599"/>
                  </a:lnTo>
                  <a:lnTo>
                    <a:pt x="52" y="593"/>
                  </a:lnTo>
                  <a:lnTo>
                    <a:pt x="50" y="588"/>
                  </a:lnTo>
                  <a:lnTo>
                    <a:pt x="47" y="581"/>
                  </a:lnTo>
                  <a:lnTo>
                    <a:pt x="45" y="575"/>
                  </a:lnTo>
                  <a:lnTo>
                    <a:pt x="42" y="568"/>
                  </a:lnTo>
                  <a:lnTo>
                    <a:pt x="39" y="561"/>
                  </a:lnTo>
                  <a:lnTo>
                    <a:pt x="37" y="554"/>
                  </a:lnTo>
                  <a:lnTo>
                    <a:pt x="35" y="547"/>
                  </a:lnTo>
                  <a:lnTo>
                    <a:pt x="33" y="540"/>
                  </a:lnTo>
                  <a:lnTo>
                    <a:pt x="31" y="533"/>
                  </a:lnTo>
                  <a:lnTo>
                    <a:pt x="30" y="526"/>
                  </a:lnTo>
                  <a:lnTo>
                    <a:pt x="27" y="518"/>
                  </a:lnTo>
                  <a:lnTo>
                    <a:pt x="25" y="510"/>
                  </a:lnTo>
                  <a:lnTo>
                    <a:pt x="25" y="502"/>
                  </a:lnTo>
                  <a:lnTo>
                    <a:pt x="24" y="495"/>
                  </a:lnTo>
                  <a:lnTo>
                    <a:pt x="23" y="487"/>
                  </a:lnTo>
                  <a:lnTo>
                    <a:pt x="21" y="479"/>
                  </a:lnTo>
                  <a:lnTo>
                    <a:pt x="20" y="472"/>
                  </a:lnTo>
                  <a:lnTo>
                    <a:pt x="19" y="463"/>
                  </a:lnTo>
                  <a:lnTo>
                    <a:pt x="19" y="456"/>
                  </a:lnTo>
                  <a:lnTo>
                    <a:pt x="19" y="447"/>
                  </a:lnTo>
                  <a:lnTo>
                    <a:pt x="18" y="439"/>
                  </a:lnTo>
                  <a:lnTo>
                    <a:pt x="18" y="431"/>
                  </a:lnTo>
                  <a:lnTo>
                    <a:pt x="18" y="422"/>
                  </a:lnTo>
                  <a:lnTo>
                    <a:pt x="18" y="413"/>
                  </a:lnTo>
                  <a:lnTo>
                    <a:pt x="18" y="406"/>
                  </a:lnTo>
                  <a:lnTo>
                    <a:pt x="19" y="397"/>
                  </a:lnTo>
                  <a:lnTo>
                    <a:pt x="19" y="388"/>
                  </a:lnTo>
                  <a:lnTo>
                    <a:pt x="19" y="380"/>
                  </a:lnTo>
                  <a:lnTo>
                    <a:pt x="20" y="371"/>
                  </a:lnTo>
                  <a:lnTo>
                    <a:pt x="21" y="363"/>
                  </a:lnTo>
                  <a:lnTo>
                    <a:pt x="23" y="353"/>
                  </a:lnTo>
                  <a:lnTo>
                    <a:pt x="24" y="345"/>
                  </a:lnTo>
                  <a:lnTo>
                    <a:pt x="25" y="336"/>
                  </a:lnTo>
                  <a:lnTo>
                    <a:pt x="27" y="328"/>
                  </a:lnTo>
                  <a:lnTo>
                    <a:pt x="30" y="319"/>
                  </a:lnTo>
                  <a:lnTo>
                    <a:pt x="31" y="310"/>
                  </a:lnTo>
                  <a:lnTo>
                    <a:pt x="32" y="301"/>
                  </a:lnTo>
                  <a:lnTo>
                    <a:pt x="34" y="292"/>
                  </a:lnTo>
                  <a:lnTo>
                    <a:pt x="37" y="284"/>
                  </a:lnTo>
                  <a:lnTo>
                    <a:pt x="39" y="275"/>
                  </a:lnTo>
                  <a:lnTo>
                    <a:pt x="41" y="267"/>
                  </a:lnTo>
                  <a:lnTo>
                    <a:pt x="42" y="258"/>
                  </a:lnTo>
                  <a:lnTo>
                    <a:pt x="46" y="251"/>
                  </a:lnTo>
                  <a:lnTo>
                    <a:pt x="48" y="242"/>
                  </a:lnTo>
                  <a:lnTo>
                    <a:pt x="51" y="234"/>
                  </a:lnTo>
                  <a:lnTo>
                    <a:pt x="54" y="226"/>
                  </a:lnTo>
                  <a:lnTo>
                    <a:pt x="58" y="219"/>
                  </a:lnTo>
                  <a:lnTo>
                    <a:pt x="60" y="210"/>
                  </a:lnTo>
                  <a:lnTo>
                    <a:pt x="64" y="203"/>
                  </a:lnTo>
                  <a:lnTo>
                    <a:pt x="67" y="196"/>
                  </a:lnTo>
                  <a:lnTo>
                    <a:pt x="72" y="189"/>
                  </a:lnTo>
                  <a:lnTo>
                    <a:pt x="74" y="181"/>
                  </a:lnTo>
                  <a:lnTo>
                    <a:pt x="78" y="174"/>
                  </a:lnTo>
                  <a:lnTo>
                    <a:pt x="81" y="168"/>
                  </a:lnTo>
                  <a:lnTo>
                    <a:pt x="86" y="161"/>
                  </a:lnTo>
                  <a:lnTo>
                    <a:pt x="89" y="154"/>
                  </a:lnTo>
                  <a:lnTo>
                    <a:pt x="94" y="147"/>
                  </a:lnTo>
                  <a:lnTo>
                    <a:pt x="99" y="140"/>
                  </a:lnTo>
                  <a:lnTo>
                    <a:pt x="102" y="134"/>
                  </a:lnTo>
                  <a:lnTo>
                    <a:pt x="107" y="128"/>
                  </a:lnTo>
                  <a:lnTo>
                    <a:pt x="112" y="121"/>
                  </a:lnTo>
                  <a:lnTo>
                    <a:pt x="116" y="115"/>
                  </a:lnTo>
                  <a:lnTo>
                    <a:pt x="121" y="111"/>
                  </a:lnTo>
                  <a:lnTo>
                    <a:pt x="126" y="104"/>
                  </a:lnTo>
                  <a:lnTo>
                    <a:pt x="130" y="99"/>
                  </a:lnTo>
                  <a:lnTo>
                    <a:pt x="135" y="94"/>
                  </a:lnTo>
                  <a:lnTo>
                    <a:pt x="141" y="90"/>
                  </a:lnTo>
                  <a:lnTo>
                    <a:pt x="144" y="84"/>
                  </a:lnTo>
                  <a:lnTo>
                    <a:pt x="149" y="79"/>
                  </a:lnTo>
                  <a:lnTo>
                    <a:pt x="155" y="74"/>
                  </a:lnTo>
                  <a:lnTo>
                    <a:pt x="160" y="70"/>
                  </a:lnTo>
                  <a:lnTo>
                    <a:pt x="164" y="65"/>
                  </a:lnTo>
                  <a:lnTo>
                    <a:pt x="170" y="60"/>
                  </a:lnTo>
                  <a:lnTo>
                    <a:pt x="175" y="57"/>
                  </a:lnTo>
                  <a:lnTo>
                    <a:pt x="181" y="53"/>
                  </a:lnTo>
                  <a:lnTo>
                    <a:pt x="185" y="49"/>
                  </a:lnTo>
                  <a:lnTo>
                    <a:pt x="191" y="45"/>
                  </a:lnTo>
                  <a:lnTo>
                    <a:pt x="197" y="42"/>
                  </a:lnTo>
                  <a:lnTo>
                    <a:pt x="203" y="39"/>
                  </a:lnTo>
                  <a:lnTo>
                    <a:pt x="208" y="36"/>
                  </a:lnTo>
                  <a:lnTo>
                    <a:pt x="213" y="32"/>
                  </a:lnTo>
                  <a:lnTo>
                    <a:pt x="218" y="30"/>
                  </a:lnTo>
                  <a:lnTo>
                    <a:pt x="225" y="29"/>
                  </a:lnTo>
                  <a:lnTo>
                    <a:pt x="230" y="25"/>
                  </a:lnTo>
                  <a:lnTo>
                    <a:pt x="236" y="23"/>
                  </a:lnTo>
                  <a:lnTo>
                    <a:pt x="242" y="21"/>
                  </a:lnTo>
                  <a:lnTo>
                    <a:pt x="247" y="19"/>
                  </a:lnTo>
                  <a:lnTo>
                    <a:pt x="252" y="18"/>
                  </a:lnTo>
                  <a:lnTo>
                    <a:pt x="259" y="17"/>
                  </a:lnTo>
                  <a:lnTo>
                    <a:pt x="264" y="16"/>
                  </a:lnTo>
                  <a:lnTo>
                    <a:pt x="270" y="16"/>
                  </a:lnTo>
                  <a:lnTo>
                    <a:pt x="276" y="15"/>
                  </a:lnTo>
                  <a:lnTo>
                    <a:pt x="281" y="15"/>
                  </a:lnTo>
                  <a:lnTo>
                    <a:pt x="287" y="15"/>
                  </a:lnTo>
                  <a:lnTo>
                    <a:pt x="293" y="15"/>
                  </a:lnTo>
                  <a:lnTo>
                    <a:pt x="299" y="15"/>
                  </a:lnTo>
                  <a:lnTo>
                    <a:pt x="305" y="15"/>
                  </a:lnTo>
                  <a:lnTo>
                    <a:pt x="311" y="16"/>
                  </a:lnTo>
                  <a:lnTo>
                    <a:pt x="318" y="17"/>
                  </a:lnTo>
                  <a:lnTo>
                    <a:pt x="320" y="17"/>
                  </a:lnTo>
                  <a:lnTo>
                    <a:pt x="325" y="19"/>
                  </a:lnTo>
                  <a:lnTo>
                    <a:pt x="331" y="21"/>
                  </a:lnTo>
                  <a:lnTo>
                    <a:pt x="339" y="23"/>
                  </a:lnTo>
                  <a:lnTo>
                    <a:pt x="346" y="25"/>
                  </a:lnTo>
                  <a:lnTo>
                    <a:pt x="354" y="29"/>
                  </a:lnTo>
                  <a:lnTo>
                    <a:pt x="361" y="33"/>
                  </a:lnTo>
                  <a:lnTo>
                    <a:pt x="368" y="38"/>
                  </a:lnTo>
                  <a:lnTo>
                    <a:pt x="370" y="33"/>
                  </a:lnTo>
                  <a:lnTo>
                    <a:pt x="372" y="29"/>
                  </a:lnTo>
                  <a:lnTo>
                    <a:pt x="373" y="23"/>
                  </a:lnTo>
                  <a:lnTo>
                    <a:pt x="373" y="19"/>
                  </a:lnTo>
                  <a:lnTo>
                    <a:pt x="367" y="16"/>
                  </a:lnTo>
                  <a:lnTo>
                    <a:pt x="361" y="14"/>
                  </a:lnTo>
                  <a:lnTo>
                    <a:pt x="353" y="10"/>
                  </a:lnTo>
                  <a:lnTo>
                    <a:pt x="346" y="8"/>
                  </a:lnTo>
                  <a:lnTo>
                    <a:pt x="339" y="5"/>
                  </a:lnTo>
                  <a:lnTo>
                    <a:pt x="332" y="3"/>
                  </a:lnTo>
                  <a:lnTo>
                    <a:pt x="326" y="2"/>
                  </a:lnTo>
                  <a:lnTo>
                    <a:pt x="324" y="2"/>
                  </a:lnTo>
                  <a:lnTo>
                    <a:pt x="317" y="1"/>
                  </a:lnTo>
                  <a:lnTo>
                    <a:pt x="311" y="0"/>
                  </a:lnTo>
                  <a:lnTo>
                    <a:pt x="305" y="0"/>
                  </a:lnTo>
                  <a:lnTo>
                    <a:pt x="299" y="0"/>
                  </a:lnTo>
                  <a:lnTo>
                    <a:pt x="292" y="0"/>
                  </a:lnTo>
                  <a:lnTo>
                    <a:pt x="285" y="0"/>
                  </a:lnTo>
                  <a:lnTo>
                    <a:pt x="279" y="0"/>
                  </a:lnTo>
                  <a:lnTo>
                    <a:pt x="274" y="1"/>
                  </a:lnTo>
                  <a:lnTo>
                    <a:pt x="267" y="1"/>
                  </a:lnTo>
                  <a:lnTo>
                    <a:pt x="261" y="2"/>
                  </a:lnTo>
                  <a:lnTo>
                    <a:pt x="256" y="3"/>
                  </a:lnTo>
                  <a:lnTo>
                    <a:pt x="250" y="5"/>
                  </a:lnTo>
                  <a:lnTo>
                    <a:pt x="243" y="8"/>
                  </a:lnTo>
                  <a:lnTo>
                    <a:pt x="237" y="9"/>
                  </a:lnTo>
                  <a:lnTo>
                    <a:pt x="231" y="11"/>
                  </a:lnTo>
                  <a:lnTo>
                    <a:pt x="225" y="15"/>
                  </a:lnTo>
                  <a:lnTo>
                    <a:pt x="219" y="17"/>
                  </a:lnTo>
                  <a:lnTo>
                    <a:pt x="213" y="19"/>
                  </a:lnTo>
                  <a:lnTo>
                    <a:pt x="208" y="22"/>
                  </a:lnTo>
                  <a:lnTo>
                    <a:pt x="202" y="25"/>
                  </a:lnTo>
                  <a:lnTo>
                    <a:pt x="195" y="29"/>
                  </a:lnTo>
                  <a:lnTo>
                    <a:pt x="189" y="32"/>
                  </a:lnTo>
                  <a:lnTo>
                    <a:pt x="183" y="36"/>
                  </a:lnTo>
                  <a:lnTo>
                    <a:pt x="178" y="41"/>
                  </a:lnTo>
                  <a:lnTo>
                    <a:pt x="171" y="44"/>
                  </a:lnTo>
                  <a:lnTo>
                    <a:pt x="167" y="48"/>
                  </a:lnTo>
                  <a:lnTo>
                    <a:pt x="161" y="52"/>
                  </a:lnTo>
                  <a:lnTo>
                    <a:pt x="156" y="58"/>
                  </a:lnTo>
                  <a:lnTo>
                    <a:pt x="150" y="62"/>
                  </a:lnTo>
                  <a:lnTo>
                    <a:pt x="144" y="67"/>
                  </a:lnTo>
                  <a:lnTo>
                    <a:pt x="139" y="73"/>
                  </a:lnTo>
                  <a:lnTo>
                    <a:pt x="135" y="79"/>
                  </a:lnTo>
                  <a:lnTo>
                    <a:pt x="129" y="83"/>
                  </a:lnTo>
                  <a:lnTo>
                    <a:pt x="123" y="89"/>
                  </a:lnTo>
                  <a:lnTo>
                    <a:pt x="117" y="94"/>
                  </a:lnTo>
                  <a:lnTo>
                    <a:pt x="114" y="100"/>
                  </a:lnTo>
                  <a:lnTo>
                    <a:pt x="108" y="106"/>
                  </a:lnTo>
                  <a:lnTo>
                    <a:pt x="103" y="113"/>
                  </a:lnTo>
                  <a:lnTo>
                    <a:pt x="99" y="119"/>
                  </a:lnTo>
                  <a:lnTo>
                    <a:pt x="94" y="126"/>
                  </a:lnTo>
                  <a:lnTo>
                    <a:pt x="89" y="133"/>
                  </a:lnTo>
                  <a:lnTo>
                    <a:pt x="85" y="139"/>
                  </a:lnTo>
                  <a:lnTo>
                    <a:pt x="80" y="146"/>
                  </a:lnTo>
                  <a:lnTo>
                    <a:pt x="75" y="153"/>
                  </a:lnTo>
                  <a:lnTo>
                    <a:pt x="72" y="160"/>
                  </a:lnTo>
                  <a:lnTo>
                    <a:pt x="67" y="168"/>
                  </a:lnTo>
                  <a:lnTo>
                    <a:pt x="64" y="175"/>
                  </a:lnTo>
                  <a:lnTo>
                    <a:pt x="60" y="183"/>
                  </a:lnTo>
                  <a:lnTo>
                    <a:pt x="55" y="190"/>
                  </a:lnTo>
                  <a:lnTo>
                    <a:pt x="51" y="199"/>
                  </a:lnTo>
                  <a:lnTo>
                    <a:pt x="47" y="206"/>
                  </a:lnTo>
                  <a:lnTo>
                    <a:pt x="45" y="214"/>
                  </a:lnTo>
                  <a:lnTo>
                    <a:pt x="40" y="222"/>
                  </a:lnTo>
                  <a:lnTo>
                    <a:pt x="37" y="230"/>
                  </a:lnTo>
                  <a:lnTo>
                    <a:pt x="33" y="240"/>
                  </a:lnTo>
                  <a:lnTo>
                    <a:pt x="31" y="248"/>
                  </a:lnTo>
                  <a:lnTo>
                    <a:pt x="28" y="256"/>
                  </a:lnTo>
                  <a:lnTo>
                    <a:pt x="25" y="264"/>
                  </a:lnTo>
                  <a:lnTo>
                    <a:pt x="23" y="274"/>
                  </a:lnTo>
                  <a:lnTo>
                    <a:pt x="20" y="282"/>
                  </a:lnTo>
                  <a:lnTo>
                    <a:pt x="18" y="291"/>
                  </a:lnTo>
                  <a:lnTo>
                    <a:pt x="16" y="301"/>
                  </a:lnTo>
                  <a:lnTo>
                    <a:pt x="13" y="310"/>
                  </a:lnTo>
                  <a:lnTo>
                    <a:pt x="12" y="319"/>
                  </a:lnTo>
                  <a:lnTo>
                    <a:pt x="10" y="329"/>
                  </a:lnTo>
                  <a:lnTo>
                    <a:pt x="9" y="338"/>
                  </a:lnTo>
                  <a:lnTo>
                    <a:pt x="6" y="346"/>
                  </a:lnTo>
                  <a:lnTo>
                    <a:pt x="6" y="356"/>
                  </a:lnTo>
                  <a:lnTo>
                    <a:pt x="4" y="365"/>
                  </a:lnTo>
                  <a:lnTo>
                    <a:pt x="3" y="374"/>
                  </a:lnTo>
                  <a:lnTo>
                    <a:pt x="3" y="383"/>
                  </a:lnTo>
                  <a:lnTo>
                    <a:pt x="3" y="392"/>
                  </a:lnTo>
                  <a:lnTo>
                    <a:pt x="1" y="400"/>
                  </a:lnTo>
                  <a:lnTo>
                    <a:pt x="0" y="410"/>
                  </a:lnTo>
                  <a:lnTo>
                    <a:pt x="0" y="418"/>
                  </a:lnTo>
                  <a:lnTo>
                    <a:pt x="0" y="427"/>
                  </a:lnTo>
                  <a:lnTo>
                    <a:pt x="0" y="435"/>
                  </a:lnTo>
                  <a:lnTo>
                    <a:pt x="0" y="445"/>
                  </a:lnTo>
                  <a:lnTo>
                    <a:pt x="1" y="453"/>
                  </a:lnTo>
                  <a:lnTo>
                    <a:pt x="3" y="462"/>
                  </a:lnTo>
                  <a:lnTo>
                    <a:pt x="3" y="469"/>
                  </a:lnTo>
                  <a:lnTo>
                    <a:pt x="4" y="477"/>
                  </a:lnTo>
                  <a:lnTo>
                    <a:pt x="4" y="486"/>
                  </a:lnTo>
                  <a:lnTo>
                    <a:pt x="6" y="495"/>
                  </a:lnTo>
                  <a:lnTo>
                    <a:pt x="7" y="502"/>
                  </a:lnTo>
                  <a:lnTo>
                    <a:pt x="9" y="510"/>
                  </a:lnTo>
                  <a:lnTo>
                    <a:pt x="10" y="517"/>
                  </a:lnTo>
                  <a:lnTo>
                    <a:pt x="12" y="527"/>
                  </a:lnTo>
                  <a:lnTo>
                    <a:pt x="13" y="534"/>
                  </a:lnTo>
                  <a:lnTo>
                    <a:pt x="16" y="541"/>
                  </a:lnTo>
                  <a:lnTo>
                    <a:pt x="18" y="549"/>
                  </a:lnTo>
                  <a:lnTo>
                    <a:pt x="20" y="556"/>
                  </a:lnTo>
                  <a:lnTo>
                    <a:pt x="23" y="563"/>
                  </a:lnTo>
                  <a:lnTo>
                    <a:pt x="25" y="570"/>
                  </a:lnTo>
                  <a:lnTo>
                    <a:pt x="27" y="577"/>
                  </a:lnTo>
                  <a:lnTo>
                    <a:pt x="31" y="585"/>
                  </a:lnTo>
                  <a:lnTo>
                    <a:pt x="33" y="591"/>
                  </a:lnTo>
                  <a:lnTo>
                    <a:pt x="37" y="597"/>
                  </a:lnTo>
                  <a:lnTo>
                    <a:pt x="39" y="604"/>
                  </a:lnTo>
                  <a:lnTo>
                    <a:pt x="42" y="610"/>
                  </a:lnTo>
                  <a:lnTo>
                    <a:pt x="46" y="616"/>
                  </a:lnTo>
                  <a:lnTo>
                    <a:pt x="50" y="623"/>
                  </a:lnTo>
                  <a:lnTo>
                    <a:pt x="53" y="629"/>
                  </a:lnTo>
                  <a:lnTo>
                    <a:pt x="58" y="633"/>
                  </a:lnTo>
                  <a:lnTo>
                    <a:pt x="61" y="639"/>
                  </a:lnTo>
                  <a:lnTo>
                    <a:pt x="65" y="644"/>
                  </a:lnTo>
                  <a:lnTo>
                    <a:pt x="68" y="650"/>
                  </a:lnTo>
                  <a:lnTo>
                    <a:pt x="73" y="656"/>
                  </a:lnTo>
                  <a:lnTo>
                    <a:pt x="78" y="660"/>
                  </a:lnTo>
                  <a:lnTo>
                    <a:pt x="81" y="665"/>
                  </a:lnTo>
                  <a:lnTo>
                    <a:pt x="86" y="670"/>
                  </a:lnTo>
                  <a:lnTo>
                    <a:pt x="90" y="674"/>
                  </a:lnTo>
                  <a:lnTo>
                    <a:pt x="95" y="678"/>
                  </a:lnTo>
                  <a:lnTo>
                    <a:pt x="100" y="683"/>
                  </a:lnTo>
                  <a:lnTo>
                    <a:pt x="105" y="686"/>
                  </a:lnTo>
                  <a:lnTo>
                    <a:pt x="110" y="690"/>
                  </a:lnTo>
                  <a:lnTo>
                    <a:pt x="114" y="693"/>
                  </a:lnTo>
                  <a:lnTo>
                    <a:pt x="120" y="697"/>
                  </a:lnTo>
                  <a:lnTo>
                    <a:pt x="126" y="700"/>
                  </a:lnTo>
                  <a:lnTo>
                    <a:pt x="131" y="704"/>
                  </a:lnTo>
                  <a:lnTo>
                    <a:pt x="136" y="705"/>
                  </a:lnTo>
                  <a:lnTo>
                    <a:pt x="142" y="707"/>
                  </a:lnTo>
                  <a:lnTo>
                    <a:pt x="147" y="709"/>
                  </a:lnTo>
                  <a:lnTo>
                    <a:pt x="153" y="713"/>
                  </a:lnTo>
                  <a:lnTo>
                    <a:pt x="158" y="714"/>
                  </a:lnTo>
                  <a:lnTo>
                    <a:pt x="164" y="716"/>
                  </a:lnTo>
                  <a:lnTo>
                    <a:pt x="171" y="718"/>
                  </a:lnTo>
                  <a:lnTo>
                    <a:pt x="177" y="7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0" name="Freeform 70"/>
            <p:cNvSpPr>
              <a:spLocks/>
            </p:cNvSpPr>
            <p:nvPr/>
          </p:nvSpPr>
          <p:spPr bwMode="auto">
            <a:xfrm>
              <a:off x="4586" y="2037"/>
              <a:ext cx="279" cy="489"/>
            </a:xfrm>
            <a:custGeom>
              <a:avLst/>
              <a:gdLst>
                <a:gd name="T0" fmla="*/ 277 w 279"/>
                <a:gd name="T1" fmla="*/ 25 h 489"/>
                <a:gd name="T2" fmla="*/ 272 w 279"/>
                <a:gd name="T3" fmla="*/ 27 h 489"/>
                <a:gd name="T4" fmla="*/ 262 w 279"/>
                <a:gd name="T5" fmla="*/ 32 h 489"/>
                <a:gd name="T6" fmla="*/ 255 w 279"/>
                <a:gd name="T7" fmla="*/ 35 h 489"/>
                <a:gd name="T8" fmla="*/ 247 w 279"/>
                <a:gd name="T9" fmla="*/ 40 h 489"/>
                <a:gd name="T10" fmla="*/ 239 w 279"/>
                <a:gd name="T11" fmla="*/ 46 h 489"/>
                <a:gd name="T12" fmla="*/ 229 w 279"/>
                <a:gd name="T13" fmla="*/ 50 h 489"/>
                <a:gd name="T14" fmla="*/ 219 w 279"/>
                <a:gd name="T15" fmla="*/ 55 h 489"/>
                <a:gd name="T16" fmla="*/ 210 w 279"/>
                <a:gd name="T17" fmla="*/ 61 h 489"/>
                <a:gd name="T18" fmla="*/ 200 w 279"/>
                <a:gd name="T19" fmla="*/ 67 h 489"/>
                <a:gd name="T20" fmla="*/ 191 w 279"/>
                <a:gd name="T21" fmla="*/ 73 h 489"/>
                <a:gd name="T22" fmla="*/ 180 w 279"/>
                <a:gd name="T23" fmla="*/ 77 h 489"/>
                <a:gd name="T24" fmla="*/ 171 w 279"/>
                <a:gd name="T25" fmla="*/ 82 h 489"/>
                <a:gd name="T26" fmla="*/ 164 w 279"/>
                <a:gd name="T27" fmla="*/ 88 h 489"/>
                <a:gd name="T28" fmla="*/ 158 w 279"/>
                <a:gd name="T29" fmla="*/ 96 h 489"/>
                <a:gd name="T30" fmla="*/ 153 w 279"/>
                <a:gd name="T31" fmla="*/ 105 h 489"/>
                <a:gd name="T32" fmla="*/ 148 w 279"/>
                <a:gd name="T33" fmla="*/ 112 h 489"/>
                <a:gd name="T34" fmla="*/ 143 w 279"/>
                <a:gd name="T35" fmla="*/ 121 h 489"/>
                <a:gd name="T36" fmla="*/ 135 w 279"/>
                <a:gd name="T37" fmla="*/ 130 h 489"/>
                <a:gd name="T38" fmla="*/ 124 w 279"/>
                <a:gd name="T39" fmla="*/ 142 h 489"/>
                <a:gd name="T40" fmla="*/ 114 w 279"/>
                <a:gd name="T41" fmla="*/ 152 h 489"/>
                <a:gd name="T42" fmla="*/ 103 w 279"/>
                <a:gd name="T43" fmla="*/ 160 h 489"/>
                <a:gd name="T44" fmla="*/ 94 w 279"/>
                <a:gd name="T45" fmla="*/ 169 h 489"/>
                <a:gd name="T46" fmla="*/ 88 w 279"/>
                <a:gd name="T47" fmla="*/ 178 h 489"/>
                <a:gd name="T48" fmla="*/ 85 w 279"/>
                <a:gd name="T49" fmla="*/ 187 h 489"/>
                <a:gd name="T50" fmla="*/ 83 w 279"/>
                <a:gd name="T51" fmla="*/ 197 h 489"/>
                <a:gd name="T52" fmla="*/ 78 w 279"/>
                <a:gd name="T53" fmla="*/ 207 h 489"/>
                <a:gd name="T54" fmla="*/ 75 w 279"/>
                <a:gd name="T55" fmla="*/ 221 h 489"/>
                <a:gd name="T56" fmla="*/ 70 w 279"/>
                <a:gd name="T57" fmla="*/ 237 h 489"/>
                <a:gd name="T58" fmla="*/ 67 w 279"/>
                <a:gd name="T59" fmla="*/ 250 h 489"/>
                <a:gd name="T60" fmla="*/ 64 w 279"/>
                <a:gd name="T61" fmla="*/ 258 h 489"/>
                <a:gd name="T62" fmla="*/ 62 w 279"/>
                <a:gd name="T63" fmla="*/ 267 h 489"/>
                <a:gd name="T64" fmla="*/ 60 w 279"/>
                <a:gd name="T65" fmla="*/ 275 h 489"/>
                <a:gd name="T66" fmla="*/ 57 w 279"/>
                <a:gd name="T67" fmla="*/ 285 h 489"/>
                <a:gd name="T68" fmla="*/ 55 w 279"/>
                <a:gd name="T69" fmla="*/ 293 h 489"/>
                <a:gd name="T70" fmla="*/ 53 w 279"/>
                <a:gd name="T71" fmla="*/ 302 h 489"/>
                <a:gd name="T72" fmla="*/ 50 w 279"/>
                <a:gd name="T73" fmla="*/ 310 h 489"/>
                <a:gd name="T74" fmla="*/ 48 w 279"/>
                <a:gd name="T75" fmla="*/ 319 h 489"/>
                <a:gd name="T76" fmla="*/ 46 w 279"/>
                <a:gd name="T77" fmla="*/ 328 h 489"/>
                <a:gd name="T78" fmla="*/ 42 w 279"/>
                <a:gd name="T79" fmla="*/ 340 h 489"/>
                <a:gd name="T80" fmla="*/ 39 w 279"/>
                <a:gd name="T81" fmla="*/ 354 h 489"/>
                <a:gd name="T82" fmla="*/ 35 w 279"/>
                <a:gd name="T83" fmla="*/ 367 h 489"/>
                <a:gd name="T84" fmla="*/ 33 w 279"/>
                <a:gd name="T85" fmla="*/ 376 h 489"/>
                <a:gd name="T86" fmla="*/ 30 w 279"/>
                <a:gd name="T87" fmla="*/ 387 h 489"/>
                <a:gd name="T88" fmla="*/ 0 w 279"/>
                <a:gd name="T89" fmla="*/ 489 h 489"/>
                <a:gd name="T90" fmla="*/ 164 w 279"/>
                <a:gd name="T91" fmla="*/ 71 h 489"/>
                <a:gd name="T92" fmla="*/ 268 w 279"/>
                <a:gd name="T93" fmla="*/ 0 h 489"/>
                <a:gd name="T94" fmla="*/ 279 w 279"/>
                <a:gd name="T95" fmla="*/ 25 h 4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9" h="489">
                  <a:moveTo>
                    <a:pt x="279" y="25"/>
                  </a:moveTo>
                  <a:lnTo>
                    <a:pt x="277" y="25"/>
                  </a:lnTo>
                  <a:lnTo>
                    <a:pt x="275" y="26"/>
                  </a:lnTo>
                  <a:lnTo>
                    <a:pt x="272" y="27"/>
                  </a:lnTo>
                  <a:lnTo>
                    <a:pt x="266" y="30"/>
                  </a:lnTo>
                  <a:lnTo>
                    <a:pt x="262" y="32"/>
                  </a:lnTo>
                  <a:lnTo>
                    <a:pt x="259" y="34"/>
                  </a:lnTo>
                  <a:lnTo>
                    <a:pt x="255" y="35"/>
                  </a:lnTo>
                  <a:lnTo>
                    <a:pt x="252" y="37"/>
                  </a:lnTo>
                  <a:lnTo>
                    <a:pt x="247" y="40"/>
                  </a:lnTo>
                  <a:lnTo>
                    <a:pt x="242" y="42"/>
                  </a:lnTo>
                  <a:lnTo>
                    <a:pt x="239" y="46"/>
                  </a:lnTo>
                  <a:lnTo>
                    <a:pt x="234" y="48"/>
                  </a:lnTo>
                  <a:lnTo>
                    <a:pt x="229" y="50"/>
                  </a:lnTo>
                  <a:lnTo>
                    <a:pt x="225" y="53"/>
                  </a:lnTo>
                  <a:lnTo>
                    <a:pt x="219" y="55"/>
                  </a:lnTo>
                  <a:lnTo>
                    <a:pt x="215" y="59"/>
                  </a:lnTo>
                  <a:lnTo>
                    <a:pt x="210" y="61"/>
                  </a:lnTo>
                  <a:lnTo>
                    <a:pt x="205" y="64"/>
                  </a:lnTo>
                  <a:lnTo>
                    <a:pt x="200" y="67"/>
                  </a:lnTo>
                  <a:lnTo>
                    <a:pt x="196" y="70"/>
                  </a:lnTo>
                  <a:lnTo>
                    <a:pt x="191" y="73"/>
                  </a:lnTo>
                  <a:lnTo>
                    <a:pt x="185" y="75"/>
                  </a:lnTo>
                  <a:lnTo>
                    <a:pt x="180" y="77"/>
                  </a:lnTo>
                  <a:lnTo>
                    <a:pt x="177" y="80"/>
                  </a:lnTo>
                  <a:lnTo>
                    <a:pt x="171" y="82"/>
                  </a:lnTo>
                  <a:lnTo>
                    <a:pt x="167" y="85"/>
                  </a:lnTo>
                  <a:lnTo>
                    <a:pt x="164" y="88"/>
                  </a:lnTo>
                  <a:lnTo>
                    <a:pt x="159" y="91"/>
                  </a:lnTo>
                  <a:lnTo>
                    <a:pt x="158" y="96"/>
                  </a:lnTo>
                  <a:lnTo>
                    <a:pt x="156" y="101"/>
                  </a:lnTo>
                  <a:lnTo>
                    <a:pt x="153" y="105"/>
                  </a:lnTo>
                  <a:lnTo>
                    <a:pt x="151" y="109"/>
                  </a:lnTo>
                  <a:lnTo>
                    <a:pt x="148" y="112"/>
                  </a:lnTo>
                  <a:lnTo>
                    <a:pt x="146" y="117"/>
                  </a:lnTo>
                  <a:lnTo>
                    <a:pt x="143" y="121"/>
                  </a:lnTo>
                  <a:lnTo>
                    <a:pt x="140" y="124"/>
                  </a:lnTo>
                  <a:lnTo>
                    <a:pt x="135" y="130"/>
                  </a:lnTo>
                  <a:lnTo>
                    <a:pt x="130" y="136"/>
                  </a:lnTo>
                  <a:lnTo>
                    <a:pt x="124" y="142"/>
                  </a:lnTo>
                  <a:lnTo>
                    <a:pt x="119" y="148"/>
                  </a:lnTo>
                  <a:lnTo>
                    <a:pt x="114" y="152"/>
                  </a:lnTo>
                  <a:lnTo>
                    <a:pt x="108" y="156"/>
                  </a:lnTo>
                  <a:lnTo>
                    <a:pt x="103" y="160"/>
                  </a:lnTo>
                  <a:lnTo>
                    <a:pt x="98" y="165"/>
                  </a:lnTo>
                  <a:lnTo>
                    <a:pt x="94" y="169"/>
                  </a:lnTo>
                  <a:lnTo>
                    <a:pt x="91" y="173"/>
                  </a:lnTo>
                  <a:lnTo>
                    <a:pt x="88" y="178"/>
                  </a:lnTo>
                  <a:lnTo>
                    <a:pt x="87" y="185"/>
                  </a:lnTo>
                  <a:lnTo>
                    <a:pt x="85" y="187"/>
                  </a:lnTo>
                  <a:lnTo>
                    <a:pt x="84" y="192"/>
                  </a:lnTo>
                  <a:lnTo>
                    <a:pt x="83" y="197"/>
                  </a:lnTo>
                  <a:lnTo>
                    <a:pt x="81" y="201"/>
                  </a:lnTo>
                  <a:lnTo>
                    <a:pt x="78" y="207"/>
                  </a:lnTo>
                  <a:lnTo>
                    <a:pt x="77" y="214"/>
                  </a:lnTo>
                  <a:lnTo>
                    <a:pt x="75" y="221"/>
                  </a:lnTo>
                  <a:lnTo>
                    <a:pt x="73" y="230"/>
                  </a:lnTo>
                  <a:lnTo>
                    <a:pt x="70" y="237"/>
                  </a:lnTo>
                  <a:lnTo>
                    <a:pt x="68" y="245"/>
                  </a:lnTo>
                  <a:lnTo>
                    <a:pt x="67" y="250"/>
                  </a:lnTo>
                  <a:lnTo>
                    <a:pt x="66" y="254"/>
                  </a:lnTo>
                  <a:lnTo>
                    <a:pt x="64" y="258"/>
                  </a:lnTo>
                  <a:lnTo>
                    <a:pt x="63" y="262"/>
                  </a:lnTo>
                  <a:lnTo>
                    <a:pt x="62" y="267"/>
                  </a:lnTo>
                  <a:lnTo>
                    <a:pt x="61" y="272"/>
                  </a:lnTo>
                  <a:lnTo>
                    <a:pt x="60" y="275"/>
                  </a:lnTo>
                  <a:lnTo>
                    <a:pt x="60" y="280"/>
                  </a:lnTo>
                  <a:lnTo>
                    <a:pt x="57" y="285"/>
                  </a:lnTo>
                  <a:lnTo>
                    <a:pt x="57" y="289"/>
                  </a:lnTo>
                  <a:lnTo>
                    <a:pt x="55" y="293"/>
                  </a:lnTo>
                  <a:lnTo>
                    <a:pt x="55" y="299"/>
                  </a:lnTo>
                  <a:lnTo>
                    <a:pt x="53" y="302"/>
                  </a:lnTo>
                  <a:lnTo>
                    <a:pt x="51" y="306"/>
                  </a:lnTo>
                  <a:lnTo>
                    <a:pt x="50" y="310"/>
                  </a:lnTo>
                  <a:lnTo>
                    <a:pt x="50" y="315"/>
                  </a:lnTo>
                  <a:lnTo>
                    <a:pt x="48" y="319"/>
                  </a:lnTo>
                  <a:lnTo>
                    <a:pt x="47" y="323"/>
                  </a:lnTo>
                  <a:lnTo>
                    <a:pt x="46" y="328"/>
                  </a:lnTo>
                  <a:lnTo>
                    <a:pt x="44" y="332"/>
                  </a:lnTo>
                  <a:lnTo>
                    <a:pt x="42" y="340"/>
                  </a:lnTo>
                  <a:lnTo>
                    <a:pt x="40" y="347"/>
                  </a:lnTo>
                  <a:lnTo>
                    <a:pt x="39" y="354"/>
                  </a:lnTo>
                  <a:lnTo>
                    <a:pt x="37" y="361"/>
                  </a:lnTo>
                  <a:lnTo>
                    <a:pt x="35" y="367"/>
                  </a:lnTo>
                  <a:lnTo>
                    <a:pt x="34" y="373"/>
                  </a:lnTo>
                  <a:lnTo>
                    <a:pt x="33" y="376"/>
                  </a:lnTo>
                  <a:lnTo>
                    <a:pt x="33" y="381"/>
                  </a:lnTo>
                  <a:lnTo>
                    <a:pt x="30" y="387"/>
                  </a:lnTo>
                  <a:lnTo>
                    <a:pt x="30" y="389"/>
                  </a:lnTo>
                  <a:lnTo>
                    <a:pt x="0" y="489"/>
                  </a:lnTo>
                  <a:lnTo>
                    <a:pt x="61" y="88"/>
                  </a:lnTo>
                  <a:lnTo>
                    <a:pt x="164" y="71"/>
                  </a:lnTo>
                  <a:lnTo>
                    <a:pt x="247" y="30"/>
                  </a:lnTo>
                  <a:lnTo>
                    <a:pt x="268" y="0"/>
                  </a:lnTo>
                  <a:lnTo>
                    <a:pt x="279" y="25"/>
                  </a:lnTo>
                  <a:close/>
                </a:path>
              </a:pathLst>
            </a:custGeom>
            <a:solidFill>
              <a:srgbClr val="CCD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1" name="Freeform 71"/>
            <p:cNvSpPr>
              <a:spLocks/>
            </p:cNvSpPr>
            <p:nvPr/>
          </p:nvSpPr>
          <p:spPr bwMode="auto">
            <a:xfrm>
              <a:off x="4258" y="2570"/>
              <a:ext cx="319" cy="547"/>
            </a:xfrm>
            <a:custGeom>
              <a:avLst/>
              <a:gdLst>
                <a:gd name="T0" fmla="*/ 135 w 319"/>
                <a:gd name="T1" fmla="*/ 30 h 547"/>
                <a:gd name="T2" fmla="*/ 84 w 319"/>
                <a:gd name="T3" fmla="*/ 82 h 547"/>
                <a:gd name="T4" fmla="*/ 63 w 319"/>
                <a:gd name="T5" fmla="*/ 117 h 547"/>
                <a:gd name="T6" fmla="*/ 46 w 319"/>
                <a:gd name="T7" fmla="*/ 155 h 547"/>
                <a:gd name="T8" fmla="*/ 31 w 319"/>
                <a:gd name="T9" fmla="*/ 193 h 547"/>
                <a:gd name="T10" fmla="*/ 21 w 319"/>
                <a:gd name="T11" fmla="*/ 232 h 547"/>
                <a:gd name="T12" fmla="*/ 15 w 319"/>
                <a:gd name="T13" fmla="*/ 279 h 547"/>
                <a:gd name="T14" fmla="*/ 14 w 319"/>
                <a:gd name="T15" fmla="*/ 334 h 547"/>
                <a:gd name="T16" fmla="*/ 18 w 319"/>
                <a:gd name="T17" fmla="*/ 388 h 547"/>
                <a:gd name="T18" fmla="*/ 28 w 319"/>
                <a:gd name="T19" fmla="*/ 441 h 547"/>
                <a:gd name="T20" fmla="*/ 46 w 319"/>
                <a:gd name="T21" fmla="*/ 487 h 547"/>
                <a:gd name="T22" fmla="*/ 83 w 319"/>
                <a:gd name="T23" fmla="*/ 524 h 547"/>
                <a:gd name="T24" fmla="*/ 120 w 319"/>
                <a:gd name="T25" fmla="*/ 532 h 547"/>
                <a:gd name="T26" fmla="*/ 158 w 319"/>
                <a:gd name="T27" fmla="*/ 527 h 547"/>
                <a:gd name="T28" fmla="*/ 194 w 319"/>
                <a:gd name="T29" fmla="*/ 506 h 547"/>
                <a:gd name="T30" fmla="*/ 227 w 319"/>
                <a:gd name="T31" fmla="*/ 473 h 547"/>
                <a:gd name="T32" fmla="*/ 254 w 319"/>
                <a:gd name="T33" fmla="*/ 431 h 547"/>
                <a:gd name="T34" fmla="*/ 272 w 319"/>
                <a:gd name="T35" fmla="*/ 389 h 547"/>
                <a:gd name="T36" fmla="*/ 287 w 319"/>
                <a:gd name="T37" fmla="*/ 337 h 547"/>
                <a:gd name="T38" fmla="*/ 299 w 319"/>
                <a:gd name="T39" fmla="*/ 278 h 547"/>
                <a:gd name="T40" fmla="*/ 303 w 319"/>
                <a:gd name="T41" fmla="*/ 217 h 547"/>
                <a:gd name="T42" fmla="*/ 302 w 319"/>
                <a:gd name="T43" fmla="*/ 159 h 547"/>
                <a:gd name="T44" fmla="*/ 290 w 319"/>
                <a:gd name="T45" fmla="*/ 107 h 547"/>
                <a:gd name="T46" fmla="*/ 271 w 319"/>
                <a:gd name="T47" fmla="*/ 63 h 547"/>
                <a:gd name="T48" fmla="*/ 239 w 319"/>
                <a:gd name="T49" fmla="*/ 30 h 547"/>
                <a:gd name="T50" fmla="*/ 193 w 319"/>
                <a:gd name="T51" fmla="*/ 14 h 547"/>
                <a:gd name="T52" fmla="*/ 207 w 319"/>
                <a:gd name="T53" fmla="*/ 1 h 547"/>
                <a:gd name="T54" fmla="*/ 246 w 319"/>
                <a:gd name="T55" fmla="*/ 19 h 547"/>
                <a:gd name="T56" fmla="*/ 286 w 319"/>
                <a:gd name="T57" fmla="*/ 66 h 547"/>
                <a:gd name="T58" fmla="*/ 301 w 319"/>
                <a:gd name="T59" fmla="*/ 102 h 547"/>
                <a:gd name="T60" fmla="*/ 310 w 319"/>
                <a:gd name="T61" fmla="*/ 141 h 547"/>
                <a:gd name="T62" fmla="*/ 316 w 319"/>
                <a:gd name="T63" fmla="*/ 183 h 547"/>
                <a:gd name="T64" fmla="*/ 319 w 319"/>
                <a:gd name="T65" fmla="*/ 223 h 547"/>
                <a:gd name="T66" fmla="*/ 315 w 319"/>
                <a:gd name="T67" fmla="*/ 262 h 547"/>
                <a:gd name="T68" fmla="*/ 307 w 319"/>
                <a:gd name="T69" fmla="*/ 310 h 547"/>
                <a:gd name="T70" fmla="*/ 294 w 319"/>
                <a:gd name="T71" fmla="*/ 362 h 547"/>
                <a:gd name="T72" fmla="*/ 276 w 319"/>
                <a:gd name="T73" fmla="*/ 412 h 547"/>
                <a:gd name="T74" fmla="*/ 253 w 319"/>
                <a:gd name="T75" fmla="*/ 459 h 547"/>
                <a:gd name="T76" fmla="*/ 223 w 319"/>
                <a:gd name="T77" fmla="*/ 498 h 547"/>
                <a:gd name="T78" fmla="*/ 186 w 319"/>
                <a:gd name="T79" fmla="*/ 527 h 547"/>
                <a:gd name="T80" fmla="*/ 143 w 319"/>
                <a:gd name="T81" fmla="*/ 545 h 547"/>
                <a:gd name="T82" fmla="*/ 96 w 319"/>
                <a:gd name="T83" fmla="*/ 545 h 547"/>
                <a:gd name="T84" fmla="*/ 62 w 319"/>
                <a:gd name="T85" fmla="*/ 530 h 547"/>
                <a:gd name="T86" fmla="*/ 33 w 319"/>
                <a:gd name="T87" fmla="*/ 494 h 547"/>
                <a:gd name="T88" fmla="*/ 15 w 319"/>
                <a:gd name="T89" fmla="*/ 456 h 547"/>
                <a:gd name="T90" fmla="*/ 6 w 319"/>
                <a:gd name="T91" fmla="*/ 411 h 547"/>
                <a:gd name="T92" fmla="*/ 0 w 319"/>
                <a:gd name="T93" fmla="*/ 363 h 547"/>
                <a:gd name="T94" fmla="*/ 0 w 319"/>
                <a:gd name="T95" fmla="*/ 315 h 547"/>
                <a:gd name="T96" fmla="*/ 2 w 319"/>
                <a:gd name="T97" fmla="*/ 268 h 547"/>
                <a:gd name="T98" fmla="*/ 8 w 319"/>
                <a:gd name="T99" fmla="*/ 226 h 547"/>
                <a:gd name="T100" fmla="*/ 20 w 319"/>
                <a:gd name="T101" fmla="*/ 185 h 547"/>
                <a:gd name="T102" fmla="*/ 36 w 319"/>
                <a:gd name="T103" fmla="*/ 142 h 547"/>
                <a:gd name="T104" fmla="*/ 59 w 319"/>
                <a:gd name="T105" fmla="*/ 102 h 547"/>
                <a:gd name="T106" fmla="*/ 82 w 319"/>
                <a:gd name="T107" fmla="*/ 66 h 547"/>
                <a:gd name="T108" fmla="*/ 127 w 319"/>
                <a:gd name="T109" fmla="*/ 19 h 547"/>
                <a:gd name="T110" fmla="*/ 177 w 319"/>
                <a:gd name="T111" fmla="*/ 0 h 54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9" h="547">
                  <a:moveTo>
                    <a:pt x="177" y="0"/>
                  </a:moveTo>
                  <a:lnTo>
                    <a:pt x="178" y="14"/>
                  </a:lnTo>
                  <a:lnTo>
                    <a:pt x="170" y="14"/>
                  </a:lnTo>
                  <a:lnTo>
                    <a:pt x="163" y="16"/>
                  </a:lnTo>
                  <a:lnTo>
                    <a:pt x="156" y="19"/>
                  </a:lnTo>
                  <a:lnTo>
                    <a:pt x="149" y="22"/>
                  </a:lnTo>
                  <a:lnTo>
                    <a:pt x="142" y="25"/>
                  </a:lnTo>
                  <a:lnTo>
                    <a:pt x="135" y="30"/>
                  </a:lnTo>
                  <a:lnTo>
                    <a:pt x="129" y="34"/>
                  </a:lnTo>
                  <a:lnTo>
                    <a:pt x="122" y="40"/>
                  </a:lnTo>
                  <a:lnTo>
                    <a:pt x="116" y="46"/>
                  </a:lnTo>
                  <a:lnTo>
                    <a:pt x="109" y="52"/>
                  </a:lnTo>
                  <a:lnTo>
                    <a:pt x="102" y="59"/>
                  </a:lnTo>
                  <a:lnTo>
                    <a:pt x="96" y="67"/>
                  </a:lnTo>
                  <a:lnTo>
                    <a:pt x="90" y="74"/>
                  </a:lnTo>
                  <a:lnTo>
                    <a:pt x="84" y="82"/>
                  </a:lnTo>
                  <a:lnTo>
                    <a:pt x="82" y="87"/>
                  </a:lnTo>
                  <a:lnTo>
                    <a:pt x="79" y="90"/>
                  </a:lnTo>
                  <a:lnTo>
                    <a:pt x="77" y="95"/>
                  </a:lnTo>
                  <a:lnTo>
                    <a:pt x="75" y="100"/>
                  </a:lnTo>
                  <a:lnTo>
                    <a:pt x="71" y="104"/>
                  </a:lnTo>
                  <a:lnTo>
                    <a:pt x="69" y="108"/>
                  </a:lnTo>
                  <a:lnTo>
                    <a:pt x="66" y="112"/>
                  </a:lnTo>
                  <a:lnTo>
                    <a:pt x="63" y="117"/>
                  </a:lnTo>
                  <a:lnTo>
                    <a:pt x="61" y="122"/>
                  </a:lnTo>
                  <a:lnTo>
                    <a:pt x="59" y="125"/>
                  </a:lnTo>
                  <a:lnTo>
                    <a:pt x="56" y="131"/>
                  </a:lnTo>
                  <a:lnTo>
                    <a:pt x="54" y="136"/>
                  </a:lnTo>
                  <a:lnTo>
                    <a:pt x="53" y="141"/>
                  </a:lnTo>
                  <a:lnTo>
                    <a:pt x="50" y="144"/>
                  </a:lnTo>
                  <a:lnTo>
                    <a:pt x="48" y="150"/>
                  </a:lnTo>
                  <a:lnTo>
                    <a:pt x="46" y="155"/>
                  </a:lnTo>
                  <a:lnTo>
                    <a:pt x="43" y="159"/>
                  </a:lnTo>
                  <a:lnTo>
                    <a:pt x="41" y="164"/>
                  </a:lnTo>
                  <a:lnTo>
                    <a:pt x="40" y="170"/>
                  </a:lnTo>
                  <a:lnTo>
                    <a:pt x="39" y="175"/>
                  </a:lnTo>
                  <a:lnTo>
                    <a:pt x="36" y="179"/>
                  </a:lnTo>
                  <a:lnTo>
                    <a:pt x="34" y="184"/>
                  </a:lnTo>
                  <a:lnTo>
                    <a:pt x="33" y="189"/>
                  </a:lnTo>
                  <a:lnTo>
                    <a:pt x="31" y="193"/>
                  </a:lnTo>
                  <a:lnTo>
                    <a:pt x="29" y="198"/>
                  </a:lnTo>
                  <a:lnTo>
                    <a:pt x="28" y="203"/>
                  </a:lnTo>
                  <a:lnTo>
                    <a:pt x="27" y="209"/>
                  </a:lnTo>
                  <a:lnTo>
                    <a:pt x="26" y="213"/>
                  </a:lnTo>
                  <a:lnTo>
                    <a:pt x="25" y="218"/>
                  </a:lnTo>
                  <a:lnTo>
                    <a:pt x="23" y="223"/>
                  </a:lnTo>
                  <a:lnTo>
                    <a:pt x="22" y="227"/>
                  </a:lnTo>
                  <a:lnTo>
                    <a:pt x="21" y="232"/>
                  </a:lnTo>
                  <a:lnTo>
                    <a:pt x="21" y="237"/>
                  </a:lnTo>
                  <a:lnTo>
                    <a:pt x="20" y="241"/>
                  </a:lnTo>
                  <a:lnTo>
                    <a:pt x="20" y="246"/>
                  </a:lnTo>
                  <a:lnTo>
                    <a:pt x="20" y="251"/>
                  </a:lnTo>
                  <a:lnTo>
                    <a:pt x="18" y="258"/>
                  </a:lnTo>
                  <a:lnTo>
                    <a:pt x="18" y="265"/>
                  </a:lnTo>
                  <a:lnTo>
                    <a:pt x="15" y="272"/>
                  </a:lnTo>
                  <a:lnTo>
                    <a:pt x="15" y="279"/>
                  </a:lnTo>
                  <a:lnTo>
                    <a:pt x="14" y="286"/>
                  </a:lnTo>
                  <a:lnTo>
                    <a:pt x="14" y="292"/>
                  </a:lnTo>
                  <a:lnTo>
                    <a:pt x="14" y="300"/>
                  </a:lnTo>
                  <a:lnTo>
                    <a:pt x="14" y="307"/>
                  </a:lnTo>
                  <a:lnTo>
                    <a:pt x="14" y="313"/>
                  </a:lnTo>
                  <a:lnTo>
                    <a:pt x="14" y="321"/>
                  </a:lnTo>
                  <a:lnTo>
                    <a:pt x="14" y="327"/>
                  </a:lnTo>
                  <a:lnTo>
                    <a:pt x="14" y="334"/>
                  </a:lnTo>
                  <a:lnTo>
                    <a:pt x="14" y="341"/>
                  </a:lnTo>
                  <a:lnTo>
                    <a:pt x="14" y="348"/>
                  </a:lnTo>
                  <a:lnTo>
                    <a:pt x="15" y="355"/>
                  </a:lnTo>
                  <a:lnTo>
                    <a:pt x="15" y="362"/>
                  </a:lnTo>
                  <a:lnTo>
                    <a:pt x="15" y="369"/>
                  </a:lnTo>
                  <a:lnTo>
                    <a:pt x="16" y="375"/>
                  </a:lnTo>
                  <a:lnTo>
                    <a:pt x="18" y="382"/>
                  </a:lnTo>
                  <a:lnTo>
                    <a:pt x="18" y="388"/>
                  </a:lnTo>
                  <a:lnTo>
                    <a:pt x="19" y="395"/>
                  </a:lnTo>
                  <a:lnTo>
                    <a:pt x="20" y="402"/>
                  </a:lnTo>
                  <a:lnTo>
                    <a:pt x="21" y="408"/>
                  </a:lnTo>
                  <a:lnTo>
                    <a:pt x="23" y="416"/>
                  </a:lnTo>
                  <a:lnTo>
                    <a:pt x="23" y="421"/>
                  </a:lnTo>
                  <a:lnTo>
                    <a:pt x="26" y="428"/>
                  </a:lnTo>
                  <a:lnTo>
                    <a:pt x="26" y="433"/>
                  </a:lnTo>
                  <a:lnTo>
                    <a:pt x="28" y="441"/>
                  </a:lnTo>
                  <a:lnTo>
                    <a:pt x="29" y="446"/>
                  </a:lnTo>
                  <a:lnTo>
                    <a:pt x="31" y="452"/>
                  </a:lnTo>
                  <a:lnTo>
                    <a:pt x="33" y="458"/>
                  </a:lnTo>
                  <a:lnTo>
                    <a:pt x="35" y="464"/>
                  </a:lnTo>
                  <a:lnTo>
                    <a:pt x="38" y="470"/>
                  </a:lnTo>
                  <a:lnTo>
                    <a:pt x="40" y="476"/>
                  </a:lnTo>
                  <a:lnTo>
                    <a:pt x="42" y="482"/>
                  </a:lnTo>
                  <a:lnTo>
                    <a:pt x="46" y="487"/>
                  </a:lnTo>
                  <a:lnTo>
                    <a:pt x="48" y="491"/>
                  </a:lnTo>
                  <a:lnTo>
                    <a:pt x="52" y="497"/>
                  </a:lnTo>
                  <a:lnTo>
                    <a:pt x="54" y="500"/>
                  </a:lnTo>
                  <a:lnTo>
                    <a:pt x="59" y="506"/>
                  </a:lnTo>
                  <a:lnTo>
                    <a:pt x="66" y="512"/>
                  </a:lnTo>
                  <a:lnTo>
                    <a:pt x="74" y="519"/>
                  </a:lnTo>
                  <a:lnTo>
                    <a:pt x="79" y="521"/>
                  </a:lnTo>
                  <a:lnTo>
                    <a:pt x="83" y="524"/>
                  </a:lnTo>
                  <a:lnTo>
                    <a:pt x="87" y="525"/>
                  </a:lnTo>
                  <a:lnTo>
                    <a:pt x="93" y="527"/>
                  </a:lnTo>
                  <a:lnTo>
                    <a:pt x="96" y="528"/>
                  </a:lnTo>
                  <a:lnTo>
                    <a:pt x="101" y="530"/>
                  </a:lnTo>
                  <a:lnTo>
                    <a:pt x="105" y="531"/>
                  </a:lnTo>
                  <a:lnTo>
                    <a:pt x="110" y="532"/>
                  </a:lnTo>
                  <a:lnTo>
                    <a:pt x="115" y="532"/>
                  </a:lnTo>
                  <a:lnTo>
                    <a:pt x="120" y="532"/>
                  </a:lnTo>
                  <a:lnTo>
                    <a:pt x="124" y="532"/>
                  </a:lnTo>
                  <a:lnTo>
                    <a:pt x="129" y="533"/>
                  </a:lnTo>
                  <a:lnTo>
                    <a:pt x="134" y="532"/>
                  </a:lnTo>
                  <a:lnTo>
                    <a:pt x="139" y="531"/>
                  </a:lnTo>
                  <a:lnTo>
                    <a:pt x="143" y="531"/>
                  </a:lnTo>
                  <a:lnTo>
                    <a:pt x="149" y="530"/>
                  </a:lnTo>
                  <a:lnTo>
                    <a:pt x="152" y="528"/>
                  </a:lnTo>
                  <a:lnTo>
                    <a:pt x="158" y="527"/>
                  </a:lnTo>
                  <a:lnTo>
                    <a:pt x="163" y="525"/>
                  </a:lnTo>
                  <a:lnTo>
                    <a:pt x="168" y="524"/>
                  </a:lnTo>
                  <a:lnTo>
                    <a:pt x="172" y="521"/>
                  </a:lnTo>
                  <a:lnTo>
                    <a:pt x="177" y="519"/>
                  </a:lnTo>
                  <a:lnTo>
                    <a:pt x="182" y="516"/>
                  </a:lnTo>
                  <a:lnTo>
                    <a:pt x="185" y="514"/>
                  </a:lnTo>
                  <a:lnTo>
                    <a:pt x="190" y="510"/>
                  </a:lnTo>
                  <a:lnTo>
                    <a:pt x="194" y="506"/>
                  </a:lnTo>
                  <a:lnTo>
                    <a:pt x="199" y="503"/>
                  </a:lnTo>
                  <a:lnTo>
                    <a:pt x="204" y="500"/>
                  </a:lnTo>
                  <a:lnTo>
                    <a:pt x="207" y="496"/>
                  </a:lnTo>
                  <a:lnTo>
                    <a:pt x="212" y="491"/>
                  </a:lnTo>
                  <a:lnTo>
                    <a:pt x="216" y="487"/>
                  </a:lnTo>
                  <a:lnTo>
                    <a:pt x="220" y="483"/>
                  </a:lnTo>
                  <a:lnTo>
                    <a:pt x="224" y="477"/>
                  </a:lnTo>
                  <a:lnTo>
                    <a:pt x="227" y="473"/>
                  </a:lnTo>
                  <a:lnTo>
                    <a:pt x="231" y="467"/>
                  </a:lnTo>
                  <a:lnTo>
                    <a:pt x="235" y="464"/>
                  </a:lnTo>
                  <a:lnTo>
                    <a:pt x="238" y="458"/>
                  </a:lnTo>
                  <a:lnTo>
                    <a:pt x="241" y="452"/>
                  </a:lnTo>
                  <a:lnTo>
                    <a:pt x="245" y="446"/>
                  </a:lnTo>
                  <a:lnTo>
                    <a:pt x="248" y="443"/>
                  </a:lnTo>
                  <a:lnTo>
                    <a:pt x="251" y="437"/>
                  </a:lnTo>
                  <a:lnTo>
                    <a:pt x="254" y="431"/>
                  </a:lnTo>
                  <a:lnTo>
                    <a:pt x="257" y="425"/>
                  </a:lnTo>
                  <a:lnTo>
                    <a:pt x="260" y="421"/>
                  </a:lnTo>
                  <a:lnTo>
                    <a:pt x="262" y="416"/>
                  </a:lnTo>
                  <a:lnTo>
                    <a:pt x="265" y="410"/>
                  </a:lnTo>
                  <a:lnTo>
                    <a:pt x="266" y="404"/>
                  </a:lnTo>
                  <a:lnTo>
                    <a:pt x="268" y="400"/>
                  </a:lnTo>
                  <a:lnTo>
                    <a:pt x="271" y="394"/>
                  </a:lnTo>
                  <a:lnTo>
                    <a:pt x="272" y="389"/>
                  </a:lnTo>
                  <a:lnTo>
                    <a:pt x="274" y="384"/>
                  </a:lnTo>
                  <a:lnTo>
                    <a:pt x="276" y="381"/>
                  </a:lnTo>
                  <a:lnTo>
                    <a:pt x="278" y="373"/>
                  </a:lnTo>
                  <a:lnTo>
                    <a:pt x="280" y="366"/>
                  </a:lnTo>
                  <a:lnTo>
                    <a:pt x="281" y="359"/>
                  </a:lnTo>
                  <a:lnTo>
                    <a:pt x="283" y="351"/>
                  </a:lnTo>
                  <a:lnTo>
                    <a:pt x="286" y="343"/>
                  </a:lnTo>
                  <a:lnTo>
                    <a:pt x="287" y="337"/>
                  </a:lnTo>
                  <a:lnTo>
                    <a:pt x="288" y="329"/>
                  </a:lnTo>
                  <a:lnTo>
                    <a:pt x="290" y="322"/>
                  </a:lnTo>
                  <a:lnTo>
                    <a:pt x="290" y="315"/>
                  </a:lnTo>
                  <a:lnTo>
                    <a:pt x="293" y="307"/>
                  </a:lnTo>
                  <a:lnTo>
                    <a:pt x="294" y="300"/>
                  </a:lnTo>
                  <a:lnTo>
                    <a:pt x="296" y="293"/>
                  </a:lnTo>
                  <a:lnTo>
                    <a:pt x="296" y="285"/>
                  </a:lnTo>
                  <a:lnTo>
                    <a:pt x="299" y="278"/>
                  </a:lnTo>
                  <a:lnTo>
                    <a:pt x="299" y="269"/>
                  </a:lnTo>
                  <a:lnTo>
                    <a:pt x="301" y="262"/>
                  </a:lnTo>
                  <a:lnTo>
                    <a:pt x="301" y="254"/>
                  </a:lnTo>
                  <a:lnTo>
                    <a:pt x="301" y="247"/>
                  </a:lnTo>
                  <a:lnTo>
                    <a:pt x="302" y="239"/>
                  </a:lnTo>
                  <a:lnTo>
                    <a:pt x="302" y="232"/>
                  </a:lnTo>
                  <a:lnTo>
                    <a:pt x="302" y="224"/>
                  </a:lnTo>
                  <a:lnTo>
                    <a:pt x="303" y="217"/>
                  </a:lnTo>
                  <a:lnTo>
                    <a:pt x="303" y="209"/>
                  </a:lnTo>
                  <a:lnTo>
                    <a:pt x="305" y="203"/>
                  </a:lnTo>
                  <a:lnTo>
                    <a:pt x="303" y="195"/>
                  </a:lnTo>
                  <a:lnTo>
                    <a:pt x="303" y="187"/>
                  </a:lnTo>
                  <a:lnTo>
                    <a:pt x="303" y="179"/>
                  </a:lnTo>
                  <a:lnTo>
                    <a:pt x="303" y="173"/>
                  </a:lnTo>
                  <a:lnTo>
                    <a:pt x="302" y="166"/>
                  </a:lnTo>
                  <a:lnTo>
                    <a:pt x="302" y="159"/>
                  </a:lnTo>
                  <a:lnTo>
                    <a:pt x="301" y="152"/>
                  </a:lnTo>
                  <a:lnTo>
                    <a:pt x="301" y="146"/>
                  </a:lnTo>
                  <a:lnTo>
                    <a:pt x="300" y="139"/>
                  </a:lnTo>
                  <a:lnTo>
                    <a:pt x="299" y="132"/>
                  </a:lnTo>
                  <a:lnTo>
                    <a:pt x="296" y="125"/>
                  </a:lnTo>
                  <a:lnTo>
                    <a:pt x="295" y="120"/>
                  </a:lnTo>
                  <a:lnTo>
                    <a:pt x="293" y="114"/>
                  </a:lnTo>
                  <a:lnTo>
                    <a:pt x="290" y="107"/>
                  </a:lnTo>
                  <a:lnTo>
                    <a:pt x="289" y="101"/>
                  </a:lnTo>
                  <a:lnTo>
                    <a:pt x="287" y="96"/>
                  </a:lnTo>
                  <a:lnTo>
                    <a:pt x="285" y="89"/>
                  </a:lnTo>
                  <a:lnTo>
                    <a:pt x="282" y="84"/>
                  </a:lnTo>
                  <a:lnTo>
                    <a:pt x="280" y="79"/>
                  </a:lnTo>
                  <a:lnTo>
                    <a:pt x="278" y="74"/>
                  </a:lnTo>
                  <a:lnTo>
                    <a:pt x="274" y="68"/>
                  </a:lnTo>
                  <a:lnTo>
                    <a:pt x="271" y="63"/>
                  </a:lnTo>
                  <a:lnTo>
                    <a:pt x="268" y="60"/>
                  </a:lnTo>
                  <a:lnTo>
                    <a:pt x="265" y="55"/>
                  </a:lnTo>
                  <a:lnTo>
                    <a:pt x="260" y="49"/>
                  </a:lnTo>
                  <a:lnTo>
                    <a:pt x="257" y="46"/>
                  </a:lnTo>
                  <a:lnTo>
                    <a:pt x="252" y="42"/>
                  </a:lnTo>
                  <a:lnTo>
                    <a:pt x="248" y="39"/>
                  </a:lnTo>
                  <a:lnTo>
                    <a:pt x="242" y="34"/>
                  </a:lnTo>
                  <a:lnTo>
                    <a:pt x="239" y="30"/>
                  </a:lnTo>
                  <a:lnTo>
                    <a:pt x="233" y="28"/>
                  </a:lnTo>
                  <a:lnTo>
                    <a:pt x="230" y="26"/>
                  </a:lnTo>
                  <a:lnTo>
                    <a:pt x="224" y="22"/>
                  </a:lnTo>
                  <a:lnTo>
                    <a:pt x="218" y="21"/>
                  </a:lnTo>
                  <a:lnTo>
                    <a:pt x="212" y="19"/>
                  </a:lnTo>
                  <a:lnTo>
                    <a:pt x="206" y="16"/>
                  </a:lnTo>
                  <a:lnTo>
                    <a:pt x="200" y="15"/>
                  </a:lnTo>
                  <a:lnTo>
                    <a:pt x="193" y="14"/>
                  </a:lnTo>
                  <a:lnTo>
                    <a:pt x="187" y="13"/>
                  </a:lnTo>
                  <a:lnTo>
                    <a:pt x="182" y="13"/>
                  </a:lnTo>
                  <a:lnTo>
                    <a:pt x="183" y="0"/>
                  </a:lnTo>
                  <a:lnTo>
                    <a:pt x="187" y="0"/>
                  </a:lnTo>
                  <a:lnTo>
                    <a:pt x="193" y="0"/>
                  </a:lnTo>
                  <a:lnTo>
                    <a:pt x="198" y="0"/>
                  </a:lnTo>
                  <a:lnTo>
                    <a:pt x="203" y="1"/>
                  </a:lnTo>
                  <a:lnTo>
                    <a:pt x="207" y="1"/>
                  </a:lnTo>
                  <a:lnTo>
                    <a:pt x="212" y="4"/>
                  </a:lnTo>
                  <a:lnTo>
                    <a:pt x="217" y="5"/>
                  </a:lnTo>
                  <a:lnTo>
                    <a:pt x="221" y="7"/>
                  </a:lnTo>
                  <a:lnTo>
                    <a:pt x="226" y="8"/>
                  </a:lnTo>
                  <a:lnTo>
                    <a:pt x="230" y="9"/>
                  </a:lnTo>
                  <a:lnTo>
                    <a:pt x="234" y="12"/>
                  </a:lnTo>
                  <a:lnTo>
                    <a:pt x="239" y="14"/>
                  </a:lnTo>
                  <a:lnTo>
                    <a:pt x="246" y="19"/>
                  </a:lnTo>
                  <a:lnTo>
                    <a:pt x="254" y="25"/>
                  </a:lnTo>
                  <a:lnTo>
                    <a:pt x="260" y="30"/>
                  </a:lnTo>
                  <a:lnTo>
                    <a:pt x="267" y="38"/>
                  </a:lnTo>
                  <a:lnTo>
                    <a:pt x="273" y="45"/>
                  </a:lnTo>
                  <a:lnTo>
                    <a:pt x="279" y="53"/>
                  </a:lnTo>
                  <a:lnTo>
                    <a:pt x="281" y="56"/>
                  </a:lnTo>
                  <a:lnTo>
                    <a:pt x="283" y="61"/>
                  </a:lnTo>
                  <a:lnTo>
                    <a:pt x="286" y="66"/>
                  </a:lnTo>
                  <a:lnTo>
                    <a:pt x="288" y="69"/>
                  </a:lnTo>
                  <a:lnTo>
                    <a:pt x="290" y="74"/>
                  </a:lnTo>
                  <a:lnTo>
                    <a:pt x="293" y="79"/>
                  </a:lnTo>
                  <a:lnTo>
                    <a:pt x="295" y="83"/>
                  </a:lnTo>
                  <a:lnTo>
                    <a:pt x="296" y="88"/>
                  </a:lnTo>
                  <a:lnTo>
                    <a:pt x="298" y="93"/>
                  </a:lnTo>
                  <a:lnTo>
                    <a:pt x="300" y="96"/>
                  </a:lnTo>
                  <a:lnTo>
                    <a:pt x="301" y="102"/>
                  </a:lnTo>
                  <a:lnTo>
                    <a:pt x="302" y="107"/>
                  </a:lnTo>
                  <a:lnTo>
                    <a:pt x="303" y="111"/>
                  </a:lnTo>
                  <a:lnTo>
                    <a:pt x="306" y="116"/>
                  </a:lnTo>
                  <a:lnTo>
                    <a:pt x="307" y="122"/>
                  </a:lnTo>
                  <a:lnTo>
                    <a:pt x="308" y="127"/>
                  </a:lnTo>
                  <a:lnTo>
                    <a:pt x="309" y="131"/>
                  </a:lnTo>
                  <a:lnTo>
                    <a:pt x="310" y="137"/>
                  </a:lnTo>
                  <a:lnTo>
                    <a:pt x="310" y="141"/>
                  </a:lnTo>
                  <a:lnTo>
                    <a:pt x="313" y="146"/>
                  </a:lnTo>
                  <a:lnTo>
                    <a:pt x="313" y="152"/>
                  </a:lnTo>
                  <a:lnTo>
                    <a:pt x="314" y="157"/>
                  </a:lnTo>
                  <a:lnTo>
                    <a:pt x="314" y="162"/>
                  </a:lnTo>
                  <a:lnTo>
                    <a:pt x="316" y="168"/>
                  </a:lnTo>
                  <a:lnTo>
                    <a:pt x="316" y="172"/>
                  </a:lnTo>
                  <a:lnTo>
                    <a:pt x="316" y="177"/>
                  </a:lnTo>
                  <a:lnTo>
                    <a:pt x="316" y="183"/>
                  </a:lnTo>
                  <a:lnTo>
                    <a:pt x="317" y="187"/>
                  </a:lnTo>
                  <a:lnTo>
                    <a:pt x="317" y="193"/>
                  </a:lnTo>
                  <a:lnTo>
                    <a:pt x="317" y="198"/>
                  </a:lnTo>
                  <a:lnTo>
                    <a:pt x="317" y="203"/>
                  </a:lnTo>
                  <a:lnTo>
                    <a:pt x="319" y="209"/>
                  </a:lnTo>
                  <a:lnTo>
                    <a:pt x="319" y="212"/>
                  </a:lnTo>
                  <a:lnTo>
                    <a:pt x="319" y="218"/>
                  </a:lnTo>
                  <a:lnTo>
                    <a:pt x="319" y="223"/>
                  </a:lnTo>
                  <a:lnTo>
                    <a:pt x="319" y="227"/>
                  </a:lnTo>
                  <a:lnTo>
                    <a:pt x="319" y="232"/>
                  </a:lnTo>
                  <a:lnTo>
                    <a:pt x="319" y="238"/>
                  </a:lnTo>
                  <a:lnTo>
                    <a:pt x="319" y="241"/>
                  </a:lnTo>
                  <a:lnTo>
                    <a:pt x="319" y="247"/>
                  </a:lnTo>
                  <a:lnTo>
                    <a:pt x="316" y="251"/>
                  </a:lnTo>
                  <a:lnTo>
                    <a:pt x="316" y="257"/>
                  </a:lnTo>
                  <a:lnTo>
                    <a:pt x="315" y="262"/>
                  </a:lnTo>
                  <a:lnTo>
                    <a:pt x="314" y="268"/>
                  </a:lnTo>
                  <a:lnTo>
                    <a:pt x="313" y="274"/>
                  </a:lnTo>
                  <a:lnTo>
                    <a:pt x="313" y="280"/>
                  </a:lnTo>
                  <a:lnTo>
                    <a:pt x="312" y="286"/>
                  </a:lnTo>
                  <a:lnTo>
                    <a:pt x="310" y="293"/>
                  </a:lnTo>
                  <a:lnTo>
                    <a:pt x="309" y="299"/>
                  </a:lnTo>
                  <a:lnTo>
                    <a:pt x="308" y="305"/>
                  </a:lnTo>
                  <a:lnTo>
                    <a:pt x="307" y="310"/>
                  </a:lnTo>
                  <a:lnTo>
                    <a:pt x="306" y="316"/>
                  </a:lnTo>
                  <a:lnTo>
                    <a:pt x="303" y="323"/>
                  </a:lnTo>
                  <a:lnTo>
                    <a:pt x="302" y="330"/>
                  </a:lnTo>
                  <a:lnTo>
                    <a:pt x="301" y="336"/>
                  </a:lnTo>
                  <a:lnTo>
                    <a:pt x="300" y="343"/>
                  </a:lnTo>
                  <a:lnTo>
                    <a:pt x="298" y="349"/>
                  </a:lnTo>
                  <a:lnTo>
                    <a:pt x="296" y="355"/>
                  </a:lnTo>
                  <a:lnTo>
                    <a:pt x="294" y="362"/>
                  </a:lnTo>
                  <a:lnTo>
                    <a:pt x="293" y="369"/>
                  </a:lnTo>
                  <a:lnTo>
                    <a:pt x="290" y="375"/>
                  </a:lnTo>
                  <a:lnTo>
                    <a:pt x="288" y="381"/>
                  </a:lnTo>
                  <a:lnTo>
                    <a:pt x="286" y="388"/>
                  </a:lnTo>
                  <a:lnTo>
                    <a:pt x="283" y="394"/>
                  </a:lnTo>
                  <a:lnTo>
                    <a:pt x="281" y="400"/>
                  </a:lnTo>
                  <a:lnTo>
                    <a:pt x="279" y="407"/>
                  </a:lnTo>
                  <a:lnTo>
                    <a:pt x="276" y="412"/>
                  </a:lnTo>
                  <a:lnTo>
                    <a:pt x="274" y="419"/>
                  </a:lnTo>
                  <a:lnTo>
                    <a:pt x="272" y="425"/>
                  </a:lnTo>
                  <a:lnTo>
                    <a:pt x="268" y="431"/>
                  </a:lnTo>
                  <a:lnTo>
                    <a:pt x="266" y="437"/>
                  </a:lnTo>
                  <a:lnTo>
                    <a:pt x="264" y="443"/>
                  </a:lnTo>
                  <a:lnTo>
                    <a:pt x="260" y="449"/>
                  </a:lnTo>
                  <a:lnTo>
                    <a:pt x="257" y="453"/>
                  </a:lnTo>
                  <a:lnTo>
                    <a:pt x="253" y="459"/>
                  </a:lnTo>
                  <a:lnTo>
                    <a:pt x="251" y="465"/>
                  </a:lnTo>
                  <a:lnTo>
                    <a:pt x="246" y="470"/>
                  </a:lnTo>
                  <a:lnTo>
                    <a:pt x="242" y="476"/>
                  </a:lnTo>
                  <a:lnTo>
                    <a:pt x="239" y="479"/>
                  </a:lnTo>
                  <a:lnTo>
                    <a:pt x="235" y="485"/>
                  </a:lnTo>
                  <a:lnTo>
                    <a:pt x="232" y="490"/>
                  </a:lnTo>
                  <a:lnTo>
                    <a:pt x="227" y="494"/>
                  </a:lnTo>
                  <a:lnTo>
                    <a:pt x="223" y="498"/>
                  </a:lnTo>
                  <a:lnTo>
                    <a:pt x="219" y="503"/>
                  </a:lnTo>
                  <a:lnTo>
                    <a:pt x="214" y="506"/>
                  </a:lnTo>
                  <a:lnTo>
                    <a:pt x="210" y="511"/>
                  </a:lnTo>
                  <a:lnTo>
                    <a:pt x="206" y="514"/>
                  </a:lnTo>
                  <a:lnTo>
                    <a:pt x="201" y="519"/>
                  </a:lnTo>
                  <a:lnTo>
                    <a:pt x="197" y="521"/>
                  </a:lnTo>
                  <a:lnTo>
                    <a:pt x="191" y="525"/>
                  </a:lnTo>
                  <a:lnTo>
                    <a:pt x="186" y="527"/>
                  </a:lnTo>
                  <a:lnTo>
                    <a:pt x="182" y="531"/>
                  </a:lnTo>
                  <a:lnTo>
                    <a:pt x="176" y="533"/>
                  </a:lnTo>
                  <a:lnTo>
                    <a:pt x="171" y="535"/>
                  </a:lnTo>
                  <a:lnTo>
                    <a:pt x="165" y="538"/>
                  </a:lnTo>
                  <a:lnTo>
                    <a:pt x="160" y="541"/>
                  </a:lnTo>
                  <a:lnTo>
                    <a:pt x="155" y="541"/>
                  </a:lnTo>
                  <a:lnTo>
                    <a:pt x="149" y="544"/>
                  </a:lnTo>
                  <a:lnTo>
                    <a:pt x="143" y="545"/>
                  </a:lnTo>
                  <a:lnTo>
                    <a:pt x="137" y="546"/>
                  </a:lnTo>
                  <a:lnTo>
                    <a:pt x="130" y="546"/>
                  </a:lnTo>
                  <a:lnTo>
                    <a:pt x="123" y="547"/>
                  </a:lnTo>
                  <a:lnTo>
                    <a:pt x="117" y="547"/>
                  </a:lnTo>
                  <a:lnTo>
                    <a:pt x="111" y="547"/>
                  </a:lnTo>
                  <a:lnTo>
                    <a:pt x="105" y="547"/>
                  </a:lnTo>
                  <a:lnTo>
                    <a:pt x="101" y="546"/>
                  </a:lnTo>
                  <a:lnTo>
                    <a:pt x="96" y="545"/>
                  </a:lnTo>
                  <a:lnTo>
                    <a:pt x="91" y="544"/>
                  </a:lnTo>
                  <a:lnTo>
                    <a:pt x="87" y="542"/>
                  </a:lnTo>
                  <a:lnTo>
                    <a:pt x="83" y="541"/>
                  </a:lnTo>
                  <a:lnTo>
                    <a:pt x="79" y="539"/>
                  </a:lnTo>
                  <a:lnTo>
                    <a:pt x="75" y="538"/>
                  </a:lnTo>
                  <a:lnTo>
                    <a:pt x="70" y="534"/>
                  </a:lnTo>
                  <a:lnTo>
                    <a:pt x="66" y="532"/>
                  </a:lnTo>
                  <a:lnTo>
                    <a:pt x="62" y="530"/>
                  </a:lnTo>
                  <a:lnTo>
                    <a:pt x="60" y="527"/>
                  </a:lnTo>
                  <a:lnTo>
                    <a:pt x="53" y="520"/>
                  </a:lnTo>
                  <a:lnTo>
                    <a:pt x="47" y="514"/>
                  </a:lnTo>
                  <a:lnTo>
                    <a:pt x="43" y="510"/>
                  </a:lnTo>
                  <a:lnTo>
                    <a:pt x="41" y="506"/>
                  </a:lnTo>
                  <a:lnTo>
                    <a:pt x="38" y="503"/>
                  </a:lnTo>
                  <a:lnTo>
                    <a:pt x="35" y="498"/>
                  </a:lnTo>
                  <a:lnTo>
                    <a:pt x="33" y="494"/>
                  </a:lnTo>
                  <a:lnTo>
                    <a:pt x="31" y="490"/>
                  </a:lnTo>
                  <a:lnTo>
                    <a:pt x="28" y="485"/>
                  </a:lnTo>
                  <a:lnTo>
                    <a:pt x="26" y="482"/>
                  </a:lnTo>
                  <a:lnTo>
                    <a:pt x="23" y="476"/>
                  </a:lnTo>
                  <a:lnTo>
                    <a:pt x="21" y="471"/>
                  </a:lnTo>
                  <a:lnTo>
                    <a:pt x="20" y="465"/>
                  </a:lnTo>
                  <a:lnTo>
                    <a:pt x="18" y="462"/>
                  </a:lnTo>
                  <a:lnTo>
                    <a:pt x="15" y="456"/>
                  </a:lnTo>
                  <a:lnTo>
                    <a:pt x="14" y="451"/>
                  </a:lnTo>
                  <a:lnTo>
                    <a:pt x="13" y="446"/>
                  </a:lnTo>
                  <a:lnTo>
                    <a:pt x="12" y="441"/>
                  </a:lnTo>
                  <a:lnTo>
                    <a:pt x="9" y="435"/>
                  </a:lnTo>
                  <a:lnTo>
                    <a:pt x="9" y="429"/>
                  </a:lnTo>
                  <a:lnTo>
                    <a:pt x="8" y="423"/>
                  </a:lnTo>
                  <a:lnTo>
                    <a:pt x="7" y="417"/>
                  </a:lnTo>
                  <a:lnTo>
                    <a:pt x="6" y="411"/>
                  </a:lnTo>
                  <a:lnTo>
                    <a:pt x="5" y="405"/>
                  </a:lnTo>
                  <a:lnTo>
                    <a:pt x="4" y="400"/>
                  </a:lnTo>
                  <a:lnTo>
                    <a:pt x="4" y="394"/>
                  </a:lnTo>
                  <a:lnTo>
                    <a:pt x="2" y="388"/>
                  </a:lnTo>
                  <a:lnTo>
                    <a:pt x="2" y="382"/>
                  </a:lnTo>
                  <a:lnTo>
                    <a:pt x="1" y="376"/>
                  </a:lnTo>
                  <a:lnTo>
                    <a:pt x="1" y="370"/>
                  </a:lnTo>
                  <a:lnTo>
                    <a:pt x="0" y="363"/>
                  </a:lnTo>
                  <a:lnTo>
                    <a:pt x="0" y="357"/>
                  </a:lnTo>
                  <a:lnTo>
                    <a:pt x="0" y="351"/>
                  </a:lnTo>
                  <a:lnTo>
                    <a:pt x="0" y="346"/>
                  </a:lnTo>
                  <a:lnTo>
                    <a:pt x="0" y="340"/>
                  </a:lnTo>
                  <a:lnTo>
                    <a:pt x="0" y="334"/>
                  </a:lnTo>
                  <a:lnTo>
                    <a:pt x="0" y="327"/>
                  </a:lnTo>
                  <a:lnTo>
                    <a:pt x="0" y="321"/>
                  </a:lnTo>
                  <a:lnTo>
                    <a:pt x="0" y="315"/>
                  </a:lnTo>
                  <a:lnTo>
                    <a:pt x="0" y="309"/>
                  </a:lnTo>
                  <a:lnTo>
                    <a:pt x="0" y="303"/>
                  </a:lnTo>
                  <a:lnTo>
                    <a:pt x="1" y="298"/>
                  </a:lnTo>
                  <a:lnTo>
                    <a:pt x="1" y="292"/>
                  </a:lnTo>
                  <a:lnTo>
                    <a:pt x="1" y="286"/>
                  </a:lnTo>
                  <a:lnTo>
                    <a:pt x="2" y="280"/>
                  </a:lnTo>
                  <a:lnTo>
                    <a:pt x="2" y="274"/>
                  </a:lnTo>
                  <a:lnTo>
                    <a:pt x="2" y="268"/>
                  </a:lnTo>
                  <a:lnTo>
                    <a:pt x="4" y="262"/>
                  </a:lnTo>
                  <a:lnTo>
                    <a:pt x="4" y="257"/>
                  </a:lnTo>
                  <a:lnTo>
                    <a:pt x="6" y="253"/>
                  </a:lnTo>
                  <a:lnTo>
                    <a:pt x="6" y="247"/>
                  </a:lnTo>
                  <a:lnTo>
                    <a:pt x="6" y="243"/>
                  </a:lnTo>
                  <a:lnTo>
                    <a:pt x="7" y="237"/>
                  </a:lnTo>
                  <a:lnTo>
                    <a:pt x="8" y="232"/>
                  </a:lnTo>
                  <a:lnTo>
                    <a:pt x="8" y="226"/>
                  </a:lnTo>
                  <a:lnTo>
                    <a:pt x="9" y="221"/>
                  </a:lnTo>
                  <a:lnTo>
                    <a:pt x="11" y="216"/>
                  </a:lnTo>
                  <a:lnTo>
                    <a:pt x="13" y="212"/>
                  </a:lnTo>
                  <a:lnTo>
                    <a:pt x="14" y="206"/>
                  </a:lnTo>
                  <a:lnTo>
                    <a:pt x="15" y="200"/>
                  </a:lnTo>
                  <a:lnTo>
                    <a:pt x="16" y="195"/>
                  </a:lnTo>
                  <a:lnTo>
                    <a:pt x="19" y="191"/>
                  </a:lnTo>
                  <a:lnTo>
                    <a:pt x="20" y="185"/>
                  </a:lnTo>
                  <a:lnTo>
                    <a:pt x="22" y="179"/>
                  </a:lnTo>
                  <a:lnTo>
                    <a:pt x="25" y="173"/>
                  </a:lnTo>
                  <a:lnTo>
                    <a:pt x="27" y="170"/>
                  </a:lnTo>
                  <a:lnTo>
                    <a:pt x="28" y="164"/>
                  </a:lnTo>
                  <a:lnTo>
                    <a:pt x="31" y="158"/>
                  </a:lnTo>
                  <a:lnTo>
                    <a:pt x="33" y="152"/>
                  </a:lnTo>
                  <a:lnTo>
                    <a:pt x="35" y="148"/>
                  </a:lnTo>
                  <a:lnTo>
                    <a:pt x="36" y="142"/>
                  </a:lnTo>
                  <a:lnTo>
                    <a:pt x="40" y="137"/>
                  </a:lnTo>
                  <a:lnTo>
                    <a:pt x="42" y="131"/>
                  </a:lnTo>
                  <a:lnTo>
                    <a:pt x="45" y="128"/>
                  </a:lnTo>
                  <a:lnTo>
                    <a:pt x="47" y="122"/>
                  </a:lnTo>
                  <a:lnTo>
                    <a:pt x="49" y="117"/>
                  </a:lnTo>
                  <a:lnTo>
                    <a:pt x="53" y="111"/>
                  </a:lnTo>
                  <a:lnTo>
                    <a:pt x="55" y="108"/>
                  </a:lnTo>
                  <a:lnTo>
                    <a:pt x="59" y="102"/>
                  </a:lnTo>
                  <a:lnTo>
                    <a:pt x="61" y="97"/>
                  </a:lnTo>
                  <a:lnTo>
                    <a:pt x="63" y="93"/>
                  </a:lnTo>
                  <a:lnTo>
                    <a:pt x="68" y="89"/>
                  </a:lnTo>
                  <a:lnTo>
                    <a:pt x="69" y="83"/>
                  </a:lnTo>
                  <a:lnTo>
                    <a:pt x="74" y="79"/>
                  </a:lnTo>
                  <a:lnTo>
                    <a:pt x="75" y="74"/>
                  </a:lnTo>
                  <a:lnTo>
                    <a:pt x="79" y="69"/>
                  </a:lnTo>
                  <a:lnTo>
                    <a:pt x="82" y="66"/>
                  </a:lnTo>
                  <a:lnTo>
                    <a:pt x="86" y="61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45"/>
                  </a:lnTo>
                  <a:lnTo>
                    <a:pt x="105" y="39"/>
                  </a:lnTo>
                  <a:lnTo>
                    <a:pt x="112" y="30"/>
                  </a:lnTo>
                  <a:lnTo>
                    <a:pt x="120" y="26"/>
                  </a:lnTo>
                  <a:lnTo>
                    <a:pt x="127" y="19"/>
                  </a:lnTo>
                  <a:lnTo>
                    <a:pt x="134" y="15"/>
                  </a:lnTo>
                  <a:lnTo>
                    <a:pt x="141" y="9"/>
                  </a:lnTo>
                  <a:lnTo>
                    <a:pt x="148" y="7"/>
                  </a:lnTo>
                  <a:lnTo>
                    <a:pt x="155" y="4"/>
                  </a:lnTo>
                  <a:lnTo>
                    <a:pt x="162" y="1"/>
                  </a:lnTo>
                  <a:lnTo>
                    <a:pt x="169" y="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2" name="Freeform 72"/>
            <p:cNvSpPr>
              <a:spLocks/>
            </p:cNvSpPr>
            <p:nvPr/>
          </p:nvSpPr>
          <p:spPr bwMode="auto">
            <a:xfrm>
              <a:off x="4401" y="2630"/>
              <a:ext cx="221" cy="227"/>
            </a:xfrm>
            <a:custGeom>
              <a:avLst/>
              <a:gdLst>
                <a:gd name="T0" fmla="*/ 6 w 221"/>
                <a:gd name="T1" fmla="*/ 227 h 227"/>
                <a:gd name="T2" fmla="*/ 221 w 221"/>
                <a:gd name="T3" fmla="*/ 9 h 227"/>
                <a:gd name="T4" fmla="*/ 214 w 221"/>
                <a:gd name="T5" fmla="*/ 0 h 227"/>
                <a:gd name="T6" fmla="*/ 0 w 221"/>
                <a:gd name="T7" fmla="*/ 218 h 227"/>
                <a:gd name="T8" fmla="*/ 6 w 221"/>
                <a:gd name="T9" fmla="*/ 227 h 227"/>
                <a:gd name="T10" fmla="*/ 6 w 221"/>
                <a:gd name="T11" fmla="*/ 227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227">
                  <a:moveTo>
                    <a:pt x="6" y="227"/>
                  </a:moveTo>
                  <a:lnTo>
                    <a:pt x="221" y="9"/>
                  </a:lnTo>
                  <a:lnTo>
                    <a:pt x="214" y="0"/>
                  </a:lnTo>
                  <a:lnTo>
                    <a:pt x="0" y="218"/>
                  </a:lnTo>
                  <a:lnTo>
                    <a:pt x="6" y="2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3" name="Freeform 73"/>
            <p:cNvSpPr>
              <a:spLocks/>
            </p:cNvSpPr>
            <p:nvPr/>
          </p:nvSpPr>
          <p:spPr bwMode="auto">
            <a:xfrm>
              <a:off x="4523" y="2547"/>
              <a:ext cx="155" cy="444"/>
            </a:xfrm>
            <a:custGeom>
              <a:avLst/>
              <a:gdLst>
                <a:gd name="T0" fmla="*/ 153 w 155"/>
                <a:gd name="T1" fmla="*/ 23 h 444"/>
                <a:gd name="T2" fmla="*/ 151 w 155"/>
                <a:gd name="T3" fmla="*/ 61 h 444"/>
                <a:gd name="T4" fmla="*/ 148 w 155"/>
                <a:gd name="T5" fmla="*/ 96 h 444"/>
                <a:gd name="T6" fmla="*/ 144 w 155"/>
                <a:gd name="T7" fmla="*/ 131 h 444"/>
                <a:gd name="T8" fmla="*/ 139 w 155"/>
                <a:gd name="T9" fmla="*/ 166 h 444"/>
                <a:gd name="T10" fmla="*/ 133 w 155"/>
                <a:gd name="T11" fmla="*/ 201 h 444"/>
                <a:gd name="T12" fmla="*/ 125 w 155"/>
                <a:gd name="T13" fmla="*/ 235 h 444"/>
                <a:gd name="T14" fmla="*/ 117 w 155"/>
                <a:gd name="T15" fmla="*/ 270 h 444"/>
                <a:gd name="T16" fmla="*/ 106 w 155"/>
                <a:gd name="T17" fmla="*/ 305 h 444"/>
                <a:gd name="T18" fmla="*/ 95 w 155"/>
                <a:gd name="T19" fmla="*/ 339 h 444"/>
                <a:gd name="T20" fmla="*/ 82 w 155"/>
                <a:gd name="T21" fmla="*/ 377 h 444"/>
                <a:gd name="T22" fmla="*/ 71 w 155"/>
                <a:gd name="T23" fmla="*/ 407 h 444"/>
                <a:gd name="T24" fmla="*/ 63 w 155"/>
                <a:gd name="T25" fmla="*/ 434 h 444"/>
                <a:gd name="T26" fmla="*/ 51 w 155"/>
                <a:gd name="T27" fmla="*/ 423 h 444"/>
                <a:gd name="T28" fmla="*/ 24 w 155"/>
                <a:gd name="T29" fmla="*/ 428 h 444"/>
                <a:gd name="T30" fmla="*/ 49 w 155"/>
                <a:gd name="T31" fmla="*/ 394 h 444"/>
                <a:gd name="T32" fmla="*/ 51 w 155"/>
                <a:gd name="T33" fmla="*/ 359 h 444"/>
                <a:gd name="T34" fmla="*/ 54 w 155"/>
                <a:gd name="T35" fmla="*/ 322 h 444"/>
                <a:gd name="T36" fmla="*/ 55 w 155"/>
                <a:gd name="T37" fmla="*/ 284 h 444"/>
                <a:gd name="T38" fmla="*/ 55 w 155"/>
                <a:gd name="T39" fmla="*/ 247 h 444"/>
                <a:gd name="T40" fmla="*/ 57 w 155"/>
                <a:gd name="T41" fmla="*/ 209 h 444"/>
                <a:gd name="T42" fmla="*/ 57 w 155"/>
                <a:gd name="T43" fmla="*/ 169 h 444"/>
                <a:gd name="T44" fmla="*/ 57 w 155"/>
                <a:gd name="T45" fmla="*/ 131 h 444"/>
                <a:gd name="T46" fmla="*/ 57 w 155"/>
                <a:gd name="T47" fmla="*/ 92 h 444"/>
                <a:gd name="T48" fmla="*/ 57 w 155"/>
                <a:gd name="T49" fmla="*/ 52 h 444"/>
                <a:gd name="T50" fmla="*/ 59 w 155"/>
                <a:gd name="T51" fmla="*/ 12 h 444"/>
                <a:gd name="T52" fmla="*/ 70 w 155"/>
                <a:gd name="T53" fmla="*/ 23 h 444"/>
                <a:gd name="T54" fmla="*/ 69 w 155"/>
                <a:gd name="T55" fmla="*/ 56 h 444"/>
                <a:gd name="T56" fmla="*/ 69 w 155"/>
                <a:gd name="T57" fmla="*/ 86 h 444"/>
                <a:gd name="T58" fmla="*/ 69 w 155"/>
                <a:gd name="T59" fmla="*/ 114 h 444"/>
                <a:gd name="T60" fmla="*/ 69 w 155"/>
                <a:gd name="T61" fmla="*/ 140 h 444"/>
                <a:gd name="T62" fmla="*/ 69 w 155"/>
                <a:gd name="T63" fmla="*/ 168 h 444"/>
                <a:gd name="T64" fmla="*/ 66 w 155"/>
                <a:gd name="T65" fmla="*/ 210 h 444"/>
                <a:gd name="T66" fmla="*/ 66 w 155"/>
                <a:gd name="T67" fmla="*/ 242 h 444"/>
                <a:gd name="T68" fmla="*/ 66 w 155"/>
                <a:gd name="T69" fmla="*/ 267 h 444"/>
                <a:gd name="T70" fmla="*/ 65 w 155"/>
                <a:gd name="T71" fmla="*/ 294 h 444"/>
                <a:gd name="T72" fmla="*/ 64 w 155"/>
                <a:gd name="T73" fmla="*/ 325 h 444"/>
                <a:gd name="T74" fmla="*/ 63 w 155"/>
                <a:gd name="T75" fmla="*/ 357 h 444"/>
                <a:gd name="T76" fmla="*/ 59 w 155"/>
                <a:gd name="T77" fmla="*/ 399 h 444"/>
                <a:gd name="T78" fmla="*/ 66 w 155"/>
                <a:gd name="T79" fmla="*/ 393 h 444"/>
                <a:gd name="T80" fmla="*/ 77 w 155"/>
                <a:gd name="T81" fmla="*/ 359 h 444"/>
                <a:gd name="T82" fmla="*/ 85 w 155"/>
                <a:gd name="T83" fmla="*/ 332 h 444"/>
                <a:gd name="T84" fmla="*/ 93 w 155"/>
                <a:gd name="T85" fmla="*/ 304 h 444"/>
                <a:gd name="T86" fmla="*/ 102 w 155"/>
                <a:gd name="T87" fmla="*/ 276 h 444"/>
                <a:gd name="T88" fmla="*/ 109 w 155"/>
                <a:gd name="T89" fmla="*/ 247 h 444"/>
                <a:gd name="T90" fmla="*/ 114 w 155"/>
                <a:gd name="T91" fmla="*/ 219 h 444"/>
                <a:gd name="T92" fmla="*/ 120 w 155"/>
                <a:gd name="T93" fmla="*/ 193 h 444"/>
                <a:gd name="T94" fmla="*/ 129 w 155"/>
                <a:gd name="T95" fmla="*/ 154 h 444"/>
                <a:gd name="T96" fmla="*/ 132 w 155"/>
                <a:gd name="T97" fmla="*/ 119 h 444"/>
                <a:gd name="T98" fmla="*/ 136 w 155"/>
                <a:gd name="T99" fmla="*/ 91 h 444"/>
                <a:gd name="T100" fmla="*/ 139 w 155"/>
                <a:gd name="T101" fmla="*/ 65 h 444"/>
                <a:gd name="T102" fmla="*/ 141 w 155"/>
                <a:gd name="T103" fmla="*/ 35 h 444"/>
                <a:gd name="T104" fmla="*/ 144 w 155"/>
                <a:gd name="T105" fmla="*/ 9 h 4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5" h="444">
                  <a:moveTo>
                    <a:pt x="144" y="5"/>
                  </a:moveTo>
                  <a:lnTo>
                    <a:pt x="150" y="5"/>
                  </a:lnTo>
                  <a:lnTo>
                    <a:pt x="155" y="5"/>
                  </a:lnTo>
                  <a:lnTo>
                    <a:pt x="155" y="11"/>
                  </a:lnTo>
                  <a:lnTo>
                    <a:pt x="154" y="17"/>
                  </a:lnTo>
                  <a:lnTo>
                    <a:pt x="153" y="23"/>
                  </a:lnTo>
                  <a:lnTo>
                    <a:pt x="153" y="30"/>
                  </a:lnTo>
                  <a:lnTo>
                    <a:pt x="153" y="36"/>
                  </a:lnTo>
                  <a:lnTo>
                    <a:pt x="153" y="42"/>
                  </a:lnTo>
                  <a:lnTo>
                    <a:pt x="152" y="48"/>
                  </a:lnTo>
                  <a:lnTo>
                    <a:pt x="152" y="55"/>
                  </a:lnTo>
                  <a:lnTo>
                    <a:pt x="151" y="61"/>
                  </a:lnTo>
                  <a:lnTo>
                    <a:pt x="151" y="66"/>
                  </a:lnTo>
                  <a:lnTo>
                    <a:pt x="150" y="72"/>
                  </a:lnTo>
                  <a:lnTo>
                    <a:pt x="150" y="78"/>
                  </a:lnTo>
                  <a:lnTo>
                    <a:pt x="150" y="85"/>
                  </a:lnTo>
                  <a:lnTo>
                    <a:pt x="150" y="91"/>
                  </a:lnTo>
                  <a:lnTo>
                    <a:pt x="148" y="96"/>
                  </a:lnTo>
                  <a:lnTo>
                    <a:pt x="148" y="103"/>
                  </a:lnTo>
                  <a:lnTo>
                    <a:pt x="147" y="107"/>
                  </a:lnTo>
                  <a:lnTo>
                    <a:pt x="146" y="114"/>
                  </a:lnTo>
                  <a:lnTo>
                    <a:pt x="146" y="119"/>
                  </a:lnTo>
                  <a:lnTo>
                    <a:pt x="145" y="126"/>
                  </a:lnTo>
                  <a:lnTo>
                    <a:pt x="144" y="131"/>
                  </a:lnTo>
                  <a:lnTo>
                    <a:pt x="144" y="138"/>
                  </a:lnTo>
                  <a:lnTo>
                    <a:pt x="141" y="143"/>
                  </a:lnTo>
                  <a:lnTo>
                    <a:pt x="141" y="150"/>
                  </a:lnTo>
                  <a:lnTo>
                    <a:pt x="140" y="154"/>
                  </a:lnTo>
                  <a:lnTo>
                    <a:pt x="140" y="161"/>
                  </a:lnTo>
                  <a:lnTo>
                    <a:pt x="139" y="166"/>
                  </a:lnTo>
                  <a:lnTo>
                    <a:pt x="138" y="173"/>
                  </a:lnTo>
                  <a:lnTo>
                    <a:pt x="137" y="178"/>
                  </a:lnTo>
                  <a:lnTo>
                    <a:pt x="136" y="185"/>
                  </a:lnTo>
                  <a:lnTo>
                    <a:pt x="136" y="189"/>
                  </a:lnTo>
                  <a:lnTo>
                    <a:pt x="134" y="196"/>
                  </a:lnTo>
                  <a:lnTo>
                    <a:pt x="133" y="201"/>
                  </a:lnTo>
                  <a:lnTo>
                    <a:pt x="132" y="207"/>
                  </a:lnTo>
                  <a:lnTo>
                    <a:pt x="130" y="212"/>
                  </a:lnTo>
                  <a:lnTo>
                    <a:pt x="130" y="219"/>
                  </a:lnTo>
                  <a:lnTo>
                    <a:pt x="129" y="223"/>
                  </a:lnTo>
                  <a:lnTo>
                    <a:pt x="126" y="229"/>
                  </a:lnTo>
                  <a:lnTo>
                    <a:pt x="125" y="235"/>
                  </a:lnTo>
                  <a:lnTo>
                    <a:pt x="124" y="241"/>
                  </a:lnTo>
                  <a:lnTo>
                    <a:pt x="123" y="247"/>
                  </a:lnTo>
                  <a:lnTo>
                    <a:pt x="120" y="253"/>
                  </a:lnTo>
                  <a:lnTo>
                    <a:pt x="119" y="259"/>
                  </a:lnTo>
                  <a:lnTo>
                    <a:pt x="118" y="264"/>
                  </a:lnTo>
                  <a:lnTo>
                    <a:pt x="117" y="270"/>
                  </a:lnTo>
                  <a:lnTo>
                    <a:pt x="114" y="276"/>
                  </a:lnTo>
                  <a:lnTo>
                    <a:pt x="113" y="282"/>
                  </a:lnTo>
                  <a:lnTo>
                    <a:pt x="112" y="288"/>
                  </a:lnTo>
                  <a:lnTo>
                    <a:pt x="110" y="294"/>
                  </a:lnTo>
                  <a:lnTo>
                    <a:pt x="109" y="300"/>
                  </a:lnTo>
                  <a:lnTo>
                    <a:pt x="106" y="305"/>
                  </a:lnTo>
                  <a:lnTo>
                    <a:pt x="105" y="310"/>
                  </a:lnTo>
                  <a:lnTo>
                    <a:pt x="103" y="316"/>
                  </a:lnTo>
                  <a:lnTo>
                    <a:pt x="100" y="323"/>
                  </a:lnTo>
                  <a:lnTo>
                    <a:pt x="98" y="328"/>
                  </a:lnTo>
                  <a:lnTo>
                    <a:pt x="97" y="333"/>
                  </a:lnTo>
                  <a:lnTo>
                    <a:pt x="95" y="339"/>
                  </a:lnTo>
                  <a:lnTo>
                    <a:pt x="92" y="345"/>
                  </a:lnTo>
                  <a:lnTo>
                    <a:pt x="90" y="351"/>
                  </a:lnTo>
                  <a:lnTo>
                    <a:pt x="88" y="358"/>
                  </a:lnTo>
                  <a:lnTo>
                    <a:pt x="86" y="364"/>
                  </a:lnTo>
                  <a:lnTo>
                    <a:pt x="84" y="370"/>
                  </a:lnTo>
                  <a:lnTo>
                    <a:pt x="82" y="377"/>
                  </a:lnTo>
                  <a:lnTo>
                    <a:pt x="81" y="383"/>
                  </a:lnTo>
                  <a:lnTo>
                    <a:pt x="78" y="389"/>
                  </a:lnTo>
                  <a:lnTo>
                    <a:pt x="76" y="396"/>
                  </a:lnTo>
                  <a:lnTo>
                    <a:pt x="75" y="399"/>
                  </a:lnTo>
                  <a:lnTo>
                    <a:pt x="72" y="404"/>
                  </a:lnTo>
                  <a:lnTo>
                    <a:pt x="71" y="407"/>
                  </a:lnTo>
                  <a:lnTo>
                    <a:pt x="70" y="413"/>
                  </a:lnTo>
                  <a:lnTo>
                    <a:pt x="69" y="417"/>
                  </a:lnTo>
                  <a:lnTo>
                    <a:pt x="68" y="421"/>
                  </a:lnTo>
                  <a:lnTo>
                    <a:pt x="65" y="426"/>
                  </a:lnTo>
                  <a:lnTo>
                    <a:pt x="64" y="431"/>
                  </a:lnTo>
                  <a:lnTo>
                    <a:pt x="63" y="434"/>
                  </a:lnTo>
                  <a:lnTo>
                    <a:pt x="63" y="438"/>
                  </a:lnTo>
                  <a:lnTo>
                    <a:pt x="63" y="440"/>
                  </a:lnTo>
                  <a:lnTo>
                    <a:pt x="61" y="444"/>
                  </a:lnTo>
                  <a:lnTo>
                    <a:pt x="58" y="423"/>
                  </a:lnTo>
                  <a:lnTo>
                    <a:pt x="55" y="423"/>
                  </a:lnTo>
                  <a:lnTo>
                    <a:pt x="51" y="423"/>
                  </a:lnTo>
                  <a:lnTo>
                    <a:pt x="48" y="423"/>
                  </a:lnTo>
                  <a:lnTo>
                    <a:pt x="43" y="424"/>
                  </a:lnTo>
                  <a:lnTo>
                    <a:pt x="37" y="425"/>
                  </a:lnTo>
                  <a:lnTo>
                    <a:pt x="34" y="426"/>
                  </a:lnTo>
                  <a:lnTo>
                    <a:pt x="28" y="427"/>
                  </a:lnTo>
                  <a:lnTo>
                    <a:pt x="24" y="428"/>
                  </a:lnTo>
                  <a:lnTo>
                    <a:pt x="18" y="430"/>
                  </a:lnTo>
                  <a:lnTo>
                    <a:pt x="14" y="431"/>
                  </a:lnTo>
                  <a:lnTo>
                    <a:pt x="0" y="437"/>
                  </a:lnTo>
                  <a:lnTo>
                    <a:pt x="49" y="407"/>
                  </a:lnTo>
                  <a:lnTo>
                    <a:pt x="49" y="400"/>
                  </a:lnTo>
                  <a:lnTo>
                    <a:pt x="49" y="394"/>
                  </a:lnTo>
                  <a:lnTo>
                    <a:pt x="49" y="389"/>
                  </a:lnTo>
                  <a:lnTo>
                    <a:pt x="50" y="383"/>
                  </a:lnTo>
                  <a:lnTo>
                    <a:pt x="50" y="377"/>
                  </a:lnTo>
                  <a:lnTo>
                    <a:pt x="50" y="371"/>
                  </a:lnTo>
                  <a:lnTo>
                    <a:pt x="51" y="365"/>
                  </a:lnTo>
                  <a:lnTo>
                    <a:pt x="51" y="359"/>
                  </a:lnTo>
                  <a:lnTo>
                    <a:pt x="51" y="352"/>
                  </a:lnTo>
                  <a:lnTo>
                    <a:pt x="51" y="346"/>
                  </a:lnTo>
                  <a:lnTo>
                    <a:pt x="51" y="339"/>
                  </a:lnTo>
                  <a:lnTo>
                    <a:pt x="52" y="333"/>
                  </a:lnTo>
                  <a:lnTo>
                    <a:pt x="52" y="328"/>
                  </a:lnTo>
                  <a:lnTo>
                    <a:pt x="54" y="322"/>
                  </a:lnTo>
                  <a:lnTo>
                    <a:pt x="54" y="316"/>
                  </a:lnTo>
                  <a:lnTo>
                    <a:pt x="54" y="310"/>
                  </a:lnTo>
                  <a:lnTo>
                    <a:pt x="54" y="303"/>
                  </a:lnTo>
                  <a:lnTo>
                    <a:pt x="54" y="297"/>
                  </a:lnTo>
                  <a:lnTo>
                    <a:pt x="54" y="290"/>
                  </a:lnTo>
                  <a:lnTo>
                    <a:pt x="55" y="284"/>
                  </a:lnTo>
                  <a:lnTo>
                    <a:pt x="55" y="277"/>
                  </a:lnTo>
                  <a:lnTo>
                    <a:pt x="55" y="273"/>
                  </a:lnTo>
                  <a:lnTo>
                    <a:pt x="55" y="266"/>
                  </a:lnTo>
                  <a:lnTo>
                    <a:pt x="55" y="260"/>
                  </a:lnTo>
                  <a:lnTo>
                    <a:pt x="55" y="253"/>
                  </a:lnTo>
                  <a:lnTo>
                    <a:pt x="55" y="247"/>
                  </a:lnTo>
                  <a:lnTo>
                    <a:pt x="55" y="240"/>
                  </a:lnTo>
                  <a:lnTo>
                    <a:pt x="56" y="234"/>
                  </a:lnTo>
                  <a:lnTo>
                    <a:pt x="56" y="228"/>
                  </a:lnTo>
                  <a:lnTo>
                    <a:pt x="56" y="222"/>
                  </a:lnTo>
                  <a:lnTo>
                    <a:pt x="56" y="215"/>
                  </a:lnTo>
                  <a:lnTo>
                    <a:pt x="57" y="209"/>
                  </a:lnTo>
                  <a:lnTo>
                    <a:pt x="57" y="202"/>
                  </a:lnTo>
                  <a:lnTo>
                    <a:pt x="57" y="196"/>
                  </a:lnTo>
                  <a:lnTo>
                    <a:pt x="57" y="189"/>
                  </a:lnTo>
                  <a:lnTo>
                    <a:pt x="57" y="184"/>
                  </a:lnTo>
                  <a:lnTo>
                    <a:pt x="57" y="176"/>
                  </a:lnTo>
                  <a:lnTo>
                    <a:pt x="57" y="169"/>
                  </a:lnTo>
                  <a:lnTo>
                    <a:pt x="57" y="164"/>
                  </a:lnTo>
                  <a:lnTo>
                    <a:pt x="57" y="157"/>
                  </a:lnTo>
                  <a:lnTo>
                    <a:pt x="57" y="151"/>
                  </a:lnTo>
                  <a:lnTo>
                    <a:pt x="57" y="144"/>
                  </a:lnTo>
                  <a:lnTo>
                    <a:pt x="57" y="137"/>
                  </a:lnTo>
                  <a:lnTo>
                    <a:pt x="57" y="131"/>
                  </a:lnTo>
                  <a:lnTo>
                    <a:pt x="57" y="124"/>
                  </a:lnTo>
                  <a:lnTo>
                    <a:pt x="57" y="118"/>
                  </a:lnTo>
                  <a:lnTo>
                    <a:pt x="57" y="111"/>
                  </a:lnTo>
                  <a:lnTo>
                    <a:pt x="57" y="105"/>
                  </a:lnTo>
                  <a:lnTo>
                    <a:pt x="57" y="98"/>
                  </a:lnTo>
                  <a:lnTo>
                    <a:pt x="57" y="92"/>
                  </a:lnTo>
                  <a:lnTo>
                    <a:pt x="57" y="85"/>
                  </a:lnTo>
                  <a:lnTo>
                    <a:pt x="57" y="78"/>
                  </a:lnTo>
                  <a:lnTo>
                    <a:pt x="57" y="72"/>
                  </a:lnTo>
                  <a:lnTo>
                    <a:pt x="57" y="65"/>
                  </a:lnTo>
                  <a:lnTo>
                    <a:pt x="57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57" y="39"/>
                  </a:lnTo>
                  <a:lnTo>
                    <a:pt x="57" y="32"/>
                  </a:lnTo>
                  <a:lnTo>
                    <a:pt x="58" y="27"/>
                  </a:lnTo>
                  <a:lnTo>
                    <a:pt x="58" y="20"/>
                  </a:lnTo>
                  <a:lnTo>
                    <a:pt x="59" y="12"/>
                  </a:lnTo>
                  <a:lnTo>
                    <a:pt x="59" y="7"/>
                  </a:lnTo>
                  <a:lnTo>
                    <a:pt x="59" y="0"/>
                  </a:lnTo>
                  <a:lnTo>
                    <a:pt x="71" y="5"/>
                  </a:lnTo>
                  <a:lnTo>
                    <a:pt x="70" y="11"/>
                  </a:lnTo>
                  <a:lnTo>
                    <a:pt x="70" y="17"/>
                  </a:lnTo>
                  <a:lnTo>
                    <a:pt x="70" y="23"/>
                  </a:lnTo>
                  <a:lnTo>
                    <a:pt x="70" y="29"/>
                  </a:lnTo>
                  <a:lnTo>
                    <a:pt x="70" y="35"/>
                  </a:lnTo>
                  <a:lnTo>
                    <a:pt x="70" y="39"/>
                  </a:lnTo>
                  <a:lnTo>
                    <a:pt x="70" y="45"/>
                  </a:lnTo>
                  <a:lnTo>
                    <a:pt x="70" y="51"/>
                  </a:lnTo>
                  <a:lnTo>
                    <a:pt x="69" y="56"/>
                  </a:lnTo>
                  <a:lnTo>
                    <a:pt x="69" y="62"/>
                  </a:lnTo>
                  <a:lnTo>
                    <a:pt x="69" y="66"/>
                  </a:lnTo>
                  <a:lnTo>
                    <a:pt x="69" y="71"/>
                  </a:lnTo>
                  <a:lnTo>
                    <a:pt x="69" y="77"/>
                  </a:lnTo>
                  <a:lnTo>
                    <a:pt x="69" y="82"/>
                  </a:lnTo>
                  <a:lnTo>
                    <a:pt x="69" y="86"/>
                  </a:lnTo>
                  <a:lnTo>
                    <a:pt x="69" y="92"/>
                  </a:lnTo>
                  <a:lnTo>
                    <a:pt x="69" y="96"/>
                  </a:lnTo>
                  <a:lnTo>
                    <a:pt x="69" y="100"/>
                  </a:lnTo>
                  <a:lnTo>
                    <a:pt x="69" y="105"/>
                  </a:lnTo>
                  <a:lnTo>
                    <a:pt x="69" y="110"/>
                  </a:lnTo>
                  <a:lnTo>
                    <a:pt x="69" y="114"/>
                  </a:lnTo>
                  <a:lnTo>
                    <a:pt x="69" y="119"/>
                  </a:lnTo>
                  <a:lnTo>
                    <a:pt x="69" y="124"/>
                  </a:lnTo>
                  <a:lnTo>
                    <a:pt x="69" y="127"/>
                  </a:lnTo>
                  <a:lnTo>
                    <a:pt x="69" y="131"/>
                  </a:lnTo>
                  <a:lnTo>
                    <a:pt x="69" y="135"/>
                  </a:lnTo>
                  <a:lnTo>
                    <a:pt x="69" y="140"/>
                  </a:lnTo>
                  <a:lnTo>
                    <a:pt x="69" y="145"/>
                  </a:lnTo>
                  <a:lnTo>
                    <a:pt x="69" y="148"/>
                  </a:lnTo>
                  <a:lnTo>
                    <a:pt x="69" y="153"/>
                  </a:lnTo>
                  <a:lnTo>
                    <a:pt x="69" y="158"/>
                  </a:lnTo>
                  <a:lnTo>
                    <a:pt x="70" y="162"/>
                  </a:lnTo>
                  <a:lnTo>
                    <a:pt x="69" y="168"/>
                  </a:lnTo>
                  <a:lnTo>
                    <a:pt x="69" y="176"/>
                  </a:lnTo>
                  <a:lnTo>
                    <a:pt x="68" y="184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66" y="207"/>
                  </a:lnTo>
                  <a:lnTo>
                    <a:pt x="66" y="210"/>
                  </a:lnTo>
                  <a:lnTo>
                    <a:pt x="66" y="214"/>
                  </a:lnTo>
                  <a:lnTo>
                    <a:pt x="66" y="219"/>
                  </a:lnTo>
                  <a:lnTo>
                    <a:pt x="66" y="223"/>
                  </a:lnTo>
                  <a:lnTo>
                    <a:pt x="66" y="230"/>
                  </a:lnTo>
                  <a:lnTo>
                    <a:pt x="66" y="239"/>
                  </a:lnTo>
                  <a:lnTo>
                    <a:pt x="66" y="242"/>
                  </a:lnTo>
                  <a:lnTo>
                    <a:pt x="66" y="247"/>
                  </a:lnTo>
                  <a:lnTo>
                    <a:pt x="66" y="250"/>
                  </a:lnTo>
                  <a:lnTo>
                    <a:pt x="66" y="255"/>
                  </a:lnTo>
                  <a:lnTo>
                    <a:pt x="66" y="259"/>
                  </a:lnTo>
                  <a:lnTo>
                    <a:pt x="66" y="262"/>
                  </a:lnTo>
                  <a:lnTo>
                    <a:pt x="66" y="267"/>
                  </a:lnTo>
                  <a:lnTo>
                    <a:pt x="66" y="270"/>
                  </a:lnTo>
                  <a:lnTo>
                    <a:pt x="66" y="274"/>
                  </a:lnTo>
                  <a:lnTo>
                    <a:pt x="66" y="277"/>
                  </a:lnTo>
                  <a:lnTo>
                    <a:pt x="66" y="282"/>
                  </a:lnTo>
                  <a:lnTo>
                    <a:pt x="66" y="287"/>
                  </a:lnTo>
                  <a:lnTo>
                    <a:pt x="65" y="294"/>
                  </a:lnTo>
                  <a:lnTo>
                    <a:pt x="65" y="302"/>
                  </a:lnTo>
                  <a:lnTo>
                    <a:pt x="64" y="305"/>
                  </a:lnTo>
                  <a:lnTo>
                    <a:pt x="64" y="310"/>
                  </a:lnTo>
                  <a:lnTo>
                    <a:pt x="64" y="314"/>
                  </a:lnTo>
                  <a:lnTo>
                    <a:pt x="64" y="318"/>
                  </a:lnTo>
                  <a:lnTo>
                    <a:pt x="64" y="325"/>
                  </a:lnTo>
                  <a:lnTo>
                    <a:pt x="64" y="333"/>
                  </a:lnTo>
                  <a:lnTo>
                    <a:pt x="64" y="337"/>
                  </a:lnTo>
                  <a:lnTo>
                    <a:pt x="64" y="342"/>
                  </a:lnTo>
                  <a:lnTo>
                    <a:pt x="64" y="345"/>
                  </a:lnTo>
                  <a:lnTo>
                    <a:pt x="64" y="350"/>
                  </a:lnTo>
                  <a:lnTo>
                    <a:pt x="63" y="357"/>
                  </a:lnTo>
                  <a:lnTo>
                    <a:pt x="63" y="365"/>
                  </a:lnTo>
                  <a:lnTo>
                    <a:pt x="62" y="372"/>
                  </a:lnTo>
                  <a:lnTo>
                    <a:pt x="62" y="380"/>
                  </a:lnTo>
                  <a:lnTo>
                    <a:pt x="61" y="387"/>
                  </a:lnTo>
                  <a:lnTo>
                    <a:pt x="61" y="396"/>
                  </a:lnTo>
                  <a:lnTo>
                    <a:pt x="59" y="399"/>
                  </a:lnTo>
                  <a:lnTo>
                    <a:pt x="59" y="404"/>
                  </a:lnTo>
                  <a:lnTo>
                    <a:pt x="59" y="407"/>
                  </a:lnTo>
                  <a:lnTo>
                    <a:pt x="59" y="411"/>
                  </a:lnTo>
                  <a:lnTo>
                    <a:pt x="62" y="405"/>
                  </a:lnTo>
                  <a:lnTo>
                    <a:pt x="64" y="400"/>
                  </a:lnTo>
                  <a:lnTo>
                    <a:pt x="66" y="393"/>
                  </a:lnTo>
                  <a:lnTo>
                    <a:pt x="69" y="386"/>
                  </a:lnTo>
                  <a:lnTo>
                    <a:pt x="71" y="378"/>
                  </a:lnTo>
                  <a:lnTo>
                    <a:pt x="73" y="371"/>
                  </a:lnTo>
                  <a:lnTo>
                    <a:pt x="75" y="366"/>
                  </a:lnTo>
                  <a:lnTo>
                    <a:pt x="76" y="363"/>
                  </a:lnTo>
                  <a:lnTo>
                    <a:pt x="77" y="359"/>
                  </a:lnTo>
                  <a:lnTo>
                    <a:pt x="79" y="356"/>
                  </a:lnTo>
                  <a:lnTo>
                    <a:pt x="81" y="350"/>
                  </a:lnTo>
                  <a:lnTo>
                    <a:pt x="82" y="345"/>
                  </a:lnTo>
                  <a:lnTo>
                    <a:pt x="83" y="342"/>
                  </a:lnTo>
                  <a:lnTo>
                    <a:pt x="84" y="337"/>
                  </a:lnTo>
                  <a:lnTo>
                    <a:pt x="85" y="332"/>
                  </a:lnTo>
                  <a:lnTo>
                    <a:pt x="88" y="328"/>
                  </a:lnTo>
                  <a:lnTo>
                    <a:pt x="88" y="323"/>
                  </a:lnTo>
                  <a:lnTo>
                    <a:pt x="90" y="318"/>
                  </a:lnTo>
                  <a:lnTo>
                    <a:pt x="91" y="314"/>
                  </a:lnTo>
                  <a:lnTo>
                    <a:pt x="92" y="309"/>
                  </a:lnTo>
                  <a:lnTo>
                    <a:pt x="93" y="304"/>
                  </a:lnTo>
                  <a:lnTo>
                    <a:pt x="96" y="300"/>
                  </a:lnTo>
                  <a:lnTo>
                    <a:pt x="96" y="295"/>
                  </a:lnTo>
                  <a:lnTo>
                    <a:pt x="98" y="289"/>
                  </a:lnTo>
                  <a:lnTo>
                    <a:pt x="99" y="285"/>
                  </a:lnTo>
                  <a:lnTo>
                    <a:pt x="102" y="281"/>
                  </a:lnTo>
                  <a:lnTo>
                    <a:pt x="102" y="276"/>
                  </a:lnTo>
                  <a:lnTo>
                    <a:pt x="103" y="270"/>
                  </a:lnTo>
                  <a:lnTo>
                    <a:pt x="104" y="266"/>
                  </a:lnTo>
                  <a:lnTo>
                    <a:pt x="105" y="261"/>
                  </a:lnTo>
                  <a:lnTo>
                    <a:pt x="106" y="256"/>
                  </a:lnTo>
                  <a:lnTo>
                    <a:pt x="107" y="250"/>
                  </a:lnTo>
                  <a:lnTo>
                    <a:pt x="109" y="247"/>
                  </a:lnTo>
                  <a:lnTo>
                    <a:pt x="111" y="242"/>
                  </a:lnTo>
                  <a:lnTo>
                    <a:pt x="111" y="237"/>
                  </a:lnTo>
                  <a:lnTo>
                    <a:pt x="112" y="233"/>
                  </a:lnTo>
                  <a:lnTo>
                    <a:pt x="113" y="228"/>
                  </a:lnTo>
                  <a:lnTo>
                    <a:pt x="114" y="223"/>
                  </a:lnTo>
                  <a:lnTo>
                    <a:pt x="114" y="219"/>
                  </a:lnTo>
                  <a:lnTo>
                    <a:pt x="117" y="214"/>
                  </a:lnTo>
                  <a:lnTo>
                    <a:pt x="117" y="210"/>
                  </a:lnTo>
                  <a:lnTo>
                    <a:pt x="118" y="206"/>
                  </a:lnTo>
                  <a:lnTo>
                    <a:pt x="118" y="202"/>
                  </a:lnTo>
                  <a:lnTo>
                    <a:pt x="120" y="198"/>
                  </a:lnTo>
                  <a:lnTo>
                    <a:pt x="120" y="193"/>
                  </a:lnTo>
                  <a:lnTo>
                    <a:pt x="122" y="189"/>
                  </a:lnTo>
                  <a:lnTo>
                    <a:pt x="123" y="181"/>
                  </a:lnTo>
                  <a:lnTo>
                    <a:pt x="125" y="175"/>
                  </a:lnTo>
                  <a:lnTo>
                    <a:pt x="126" y="167"/>
                  </a:lnTo>
                  <a:lnTo>
                    <a:pt x="127" y="161"/>
                  </a:lnTo>
                  <a:lnTo>
                    <a:pt x="129" y="154"/>
                  </a:lnTo>
                  <a:lnTo>
                    <a:pt x="130" y="151"/>
                  </a:lnTo>
                  <a:lnTo>
                    <a:pt x="130" y="144"/>
                  </a:lnTo>
                  <a:lnTo>
                    <a:pt x="130" y="137"/>
                  </a:lnTo>
                  <a:lnTo>
                    <a:pt x="131" y="131"/>
                  </a:lnTo>
                  <a:lnTo>
                    <a:pt x="132" y="125"/>
                  </a:lnTo>
                  <a:lnTo>
                    <a:pt x="132" y="119"/>
                  </a:lnTo>
                  <a:lnTo>
                    <a:pt x="133" y="114"/>
                  </a:lnTo>
                  <a:lnTo>
                    <a:pt x="134" y="110"/>
                  </a:lnTo>
                  <a:lnTo>
                    <a:pt x="134" y="105"/>
                  </a:lnTo>
                  <a:lnTo>
                    <a:pt x="134" y="100"/>
                  </a:lnTo>
                  <a:lnTo>
                    <a:pt x="136" y="94"/>
                  </a:lnTo>
                  <a:lnTo>
                    <a:pt x="136" y="91"/>
                  </a:lnTo>
                  <a:lnTo>
                    <a:pt x="137" y="86"/>
                  </a:lnTo>
                  <a:lnTo>
                    <a:pt x="137" y="82"/>
                  </a:lnTo>
                  <a:lnTo>
                    <a:pt x="138" y="78"/>
                  </a:lnTo>
                  <a:lnTo>
                    <a:pt x="138" y="73"/>
                  </a:lnTo>
                  <a:lnTo>
                    <a:pt x="139" y="70"/>
                  </a:lnTo>
                  <a:lnTo>
                    <a:pt x="139" y="65"/>
                  </a:lnTo>
                  <a:lnTo>
                    <a:pt x="140" y="62"/>
                  </a:lnTo>
                  <a:lnTo>
                    <a:pt x="140" y="57"/>
                  </a:lnTo>
                  <a:lnTo>
                    <a:pt x="140" y="53"/>
                  </a:lnTo>
                  <a:lnTo>
                    <a:pt x="141" y="45"/>
                  </a:lnTo>
                  <a:lnTo>
                    <a:pt x="141" y="38"/>
                  </a:lnTo>
                  <a:lnTo>
                    <a:pt x="141" y="35"/>
                  </a:lnTo>
                  <a:lnTo>
                    <a:pt x="141" y="30"/>
                  </a:lnTo>
                  <a:lnTo>
                    <a:pt x="141" y="27"/>
                  </a:lnTo>
                  <a:lnTo>
                    <a:pt x="143" y="23"/>
                  </a:lnTo>
                  <a:lnTo>
                    <a:pt x="143" y="18"/>
                  </a:lnTo>
                  <a:lnTo>
                    <a:pt x="144" y="14"/>
                  </a:lnTo>
                  <a:lnTo>
                    <a:pt x="144" y="9"/>
                  </a:lnTo>
                  <a:lnTo>
                    <a:pt x="14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4" name="Freeform 74"/>
            <p:cNvSpPr>
              <a:spLocks/>
            </p:cNvSpPr>
            <p:nvPr/>
          </p:nvSpPr>
          <p:spPr bwMode="auto">
            <a:xfrm>
              <a:off x="4640" y="1530"/>
              <a:ext cx="108" cy="221"/>
            </a:xfrm>
            <a:custGeom>
              <a:avLst/>
              <a:gdLst>
                <a:gd name="T0" fmla="*/ 108 w 108"/>
                <a:gd name="T1" fmla="*/ 129 h 221"/>
                <a:gd name="T2" fmla="*/ 90 w 108"/>
                <a:gd name="T3" fmla="*/ 129 h 221"/>
                <a:gd name="T4" fmla="*/ 53 w 108"/>
                <a:gd name="T5" fmla="*/ 0 h 221"/>
                <a:gd name="T6" fmla="*/ 0 w 108"/>
                <a:gd name="T7" fmla="*/ 2 h 221"/>
                <a:gd name="T8" fmla="*/ 0 w 108"/>
                <a:gd name="T9" fmla="*/ 3 h 221"/>
                <a:gd name="T10" fmla="*/ 1 w 108"/>
                <a:gd name="T11" fmla="*/ 10 h 221"/>
                <a:gd name="T12" fmla="*/ 2 w 108"/>
                <a:gd name="T13" fmla="*/ 14 h 221"/>
                <a:gd name="T14" fmla="*/ 3 w 108"/>
                <a:gd name="T15" fmla="*/ 18 h 221"/>
                <a:gd name="T16" fmla="*/ 6 w 108"/>
                <a:gd name="T17" fmla="*/ 23 h 221"/>
                <a:gd name="T18" fmla="*/ 7 w 108"/>
                <a:gd name="T19" fmla="*/ 30 h 221"/>
                <a:gd name="T20" fmla="*/ 9 w 108"/>
                <a:gd name="T21" fmla="*/ 36 h 221"/>
                <a:gd name="T22" fmla="*/ 10 w 108"/>
                <a:gd name="T23" fmla="*/ 42 h 221"/>
                <a:gd name="T24" fmla="*/ 13 w 108"/>
                <a:gd name="T25" fmla="*/ 48 h 221"/>
                <a:gd name="T26" fmla="*/ 15 w 108"/>
                <a:gd name="T27" fmla="*/ 55 h 221"/>
                <a:gd name="T28" fmla="*/ 16 w 108"/>
                <a:gd name="T29" fmla="*/ 61 h 221"/>
                <a:gd name="T30" fmla="*/ 19 w 108"/>
                <a:gd name="T31" fmla="*/ 66 h 221"/>
                <a:gd name="T32" fmla="*/ 21 w 108"/>
                <a:gd name="T33" fmla="*/ 72 h 221"/>
                <a:gd name="T34" fmla="*/ 23 w 108"/>
                <a:gd name="T35" fmla="*/ 78 h 221"/>
                <a:gd name="T36" fmla="*/ 24 w 108"/>
                <a:gd name="T37" fmla="*/ 82 h 221"/>
                <a:gd name="T38" fmla="*/ 26 w 108"/>
                <a:gd name="T39" fmla="*/ 85 h 221"/>
                <a:gd name="T40" fmla="*/ 27 w 108"/>
                <a:gd name="T41" fmla="*/ 89 h 221"/>
                <a:gd name="T42" fmla="*/ 29 w 108"/>
                <a:gd name="T43" fmla="*/ 92 h 221"/>
                <a:gd name="T44" fmla="*/ 31 w 108"/>
                <a:gd name="T45" fmla="*/ 98 h 221"/>
                <a:gd name="T46" fmla="*/ 34 w 108"/>
                <a:gd name="T47" fmla="*/ 104 h 221"/>
                <a:gd name="T48" fmla="*/ 34 w 108"/>
                <a:gd name="T49" fmla="*/ 107 h 221"/>
                <a:gd name="T50" fmla="*/ 36 w 108"/>
                <a:gd name="T51" fmla="*/ 110 h 221"/>
                <a:gd name="T52" fmla="*/ 36 w 108"/>
                <a:gd name="T53" fmla="*/ 111 h 221"/>
                <a:gd name="T54" fmla="*/ 37 w 108"/>
                <a:gd name="T55" fmla="*/ 112 h 221"/>
                <a:gd name="T56" fmla="*/ 57 w 108"/>
                <a:gd name="T57" fmla="*/ 123 h 221"/>
                <a:gd name="T58" fmla="*/ 57 w 108"/>
                <a:gd name="T59" fmla="*/ 129 h 221"/>
                <a:gd name="T60" fmla="*/ 30 w 108"/>
                <a:gd name="T61" fmla="*/ 134 h 221"/>
                <a:gd name="T62" fmla="*/ 79 w 108"/>
                <a:gd name="T63" fmla="*/ 221 h 221"/>
                <a:gd name="T64" fmla="*/ 108 w 108"/>
                <a:gd name="T65" fmla="*/ 129 h 221"/>
                <a:gd name="T66" fmla="*/ 108 w 108"/>
                <a:gd name="T67" fmla="*/ 129 h 22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8" h="221">
                  <a:moveTo>
                    <a:pt x="108" y="129"/>
                  </a:moveTo>
                  <a:lnTo>
                    <a:pt x="90" y="129"/>
                  </a:lnTo>
                  <a:lnTo>
                    <a:pt x="5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10"/>
                  </a:lnTo>
                  <a:lnTo>
                    <a:pt x="2" y="14"/>
                  </a:lnTo>
                  <a:lnTo>
                    <a:pt x="3" y="18"/>
                  </a:lnTo>
                  <a:lnTo>
                    <a:pt x="6" y="23"/>
                  </a:lnTo>
                  <a:lnTo>
                    <a:pt x="7" y="30"/>
                  </a:lnTo>
                  <a:lnTo>
                    <a:pt x="9" y="36"/>
                  </a:lnTo>
                  <a:lnTo>
                    <a:pt x="10" y="42"/>
                  </a:lnTo>
                  <a:lnTo>
                    <a:pt x="13" y="48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9" y="66"/>
                  </a:lnTo>
                  <a:lnTo>
                    <a:pt x="21" y="72"/>
                  </a:lnTo>
                  <a:lnTo>
                    <a:pt x="23" y="78"/>
                  </a:lnTo>
                  <a:lnTo>
                    <a:pt x="24" y="82"/>
                  </a:lnTo>
                  <a:lnTo>
                    <a:pt x="26" y="85"/>
                  </a:lnTo>
                  <a:lnTo>
                    <a:pt x="27" y="89"/>
                  </a:lnTo>
                  <a:lnTo>
                    <a:pt x="29" y="92"/>
                  </a:lnTo>
                  <a:lnTo>
                    <a:pt x="31" y="98"/>
                  </a:lnTo>
                  <a:lnTo>
                    <a:pt x="34" y="104"/>
                  </a:lnTo>
                  <a:lnTo>
                    <a:pt x="34" y="107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7" y="112"/>
                  </a:lnTo>
                  <a:lnTo>
                    <a:pt x="57" y="123"/>
                  </a:lnTo>
                  <a:lnTo>
                    <a:pt x="57" y="129"/>
                  </a:lnTo>
                  <a:lnTo>
                    <a:pt x="30" y="134"/>
                  </a:lnTo>
                  <a:lnTo>
                    <a:pt x="79" y="221"/>
                  </a:lnTo>
                  <a:lnTo>
                    <a:pt x="108" y="129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5" name="Freeform 75"/>
            <p:cNvSpPr>
              <a:spLocks/>
            </p:cNvSpPr>
            <p:nvPr/>
          </p:nvSpPr>
          <p:spPr bwMode="auto">
            <a:xfrm>
              <a:off x="4697" y="1538"/>
              <a:ext cx="37" cy="123"/>
            </a:xfrm>
            <a:custGeom>
              <a:avLst/>
              <a:gdLst>
                <a:gd name="T0" fmla="*/ 11 w 37"/>
                <a:gd name="T1" fmla="*/ 0 h 123"/>
                <a:gd name="T2" fmla="*/ 37 w 37"/>
                <a:gd name="T3" fmla="*/ 121 h 123"/>
                <a:gd name="T4" fmla="*/ 31 w 37"/>
                <a:gd name="T5" fmla="*/ 123 h 123"/>
                <a:gd name="T6" fmla="*/ 0 w 37"/>
                <a:gd name="T7" fmla="*/ 10 h 123"/>
                <a:gd name="T8" fmla="*/ 11 w 37"/>
                <a:gd name="T9" fmla="*/ 0 h 123"/>
                <a:gd name="T10" fmla="*/ 11 w 37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23">
                  <a:moveTo>
                    <a:pt x="11" y="0"/>
                  </a:moveTo>
                  <a:lnTo>
                    <a:pt x="37" y="121"/>
                  </a:lnTo>
                  <a:lnTo>
                    <a:pt x="31" y="123"/>
                  </a:lnTo>
                  <a:lnTo>
                    <a:pt x="0" y="1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6" name="Freeform 76"/>
            <p:cNvSpPr>
              <a:spLocks/>
            </p:cNvSpPr>
            <p:nvPr/>
          </p:nvSpPr>
          <p:spPr bwMode="auto">
            <a:xfrm>
              <a:off x="4612" y="1464"/>
              <a:ext cx="171" cy="158"/>
            </a:xfrm>
            <a:custGeom>
              <a:avLst/>
              <a:gdLst>
                <a:gd name="T0" fmla="*/ 171 w 171"/>
                <a:gd name="T1" fmla="*/ 131 h 158"/>
                <a:gd name="T2" fmla="*/ 170 w 171"/>
                <a:gd name="T3" fmla="*/ 125 h 158"/>
                <a:gd name="T4" fmla="*/ 168 w 171"/>
                <a:gd name="T5" fmla="*/ 120 h 158"/>
                <a:gd name="T6" fmla="*/ 167 w 171"/>
                <a:gd name="T7" fmla="*/ 111 h 158"/>
                <a:gd name="T8" fmla="*/ 165 w 171"/>
                <a:gd name="T9" fmla="*/ 101 h 158"/>
                <a:gd name="T10" fmla="*/ 161 w 171"/>
                <a:gd name="T11" fmla="*/ 90 h 158"/>
                <a:gd name="T12" fmla="*/ 157 w 171"/>
                <a:gd name="T13" fmla="*/ 79 h 158"/>
                <a:gd name="T14" fmla="*/ 153 w 171"/>
                <a:gd name="T15" fmla="*/ 67 h 158"/>
                <a:gd name="T16" fmla="*/ 146 w 171"/>
                <a:gd name="T17" fmla="*/ 54 h 158"/>
                <a:gd name="T18" fmla="*/ 139 w 171"/>
                <a:gd name="T19" fmla="*/ 42 h 158"/>
                <a:gd name="T20" fmla="*/ 132 w 171"/>
                <a:gd name="T21" fmla="*/ 32 h 158"/>
                <a:gd name="T22" fmla="*/ 123 w 171"/>
                <a:gd name="T23" fmla="*/ 22 h 158"/>
                <a:gd name="T24" fmla="*/ 112 w 171"/>
                <a:gd name="T25" fmla="*/ 13 h 158"/>
                <a:gd name="T26" fmla="*/ 100 w 171"/>
                <a:gd name="T27" fmla="*/ 7 h 158"/>
                <a:gd name="T28" fmla="*/ 88 w 171"/>
                <a:gd name="T29" fmla="*/ 2 h 158"/>
                <a:gd name="T30" fmla="*/ 73 w 171"/>
                <a:gd name="T31" fmla="*/ 1 h 158"/>
                <a:gd name="T32" fmla="*/ 63 w 171"/>
                <a:gd name="T33" fmla="*/ 0 h 158"/>
                <a:gd name="T34" fmla="*/ 55 w 171"/>
                <a:gd name="T35" fmla="*/ 1 h 158"/>
                <a:gd name="T36" fmla="*/ 47 w 171"/>
                <a:gd name="T37" fmla="*/ 4 h 158"/>
                <a:gd name="T38" fmla="*/ 41 w 171"/>
                <a:gd name="T39" fmla="*/ 6 h 158"/>
                <a:gd name="T40" fmla="*/ 28 w 171"/>
                <a:gd name="T41" fmla="*/ 13 h 158"/>
                <a:gd name="T42" fmla="*/ 18 w 171"/>
                <a:gd name="T43" fmla="*/ 25 h 158"/>
                <a:gd name="T44" fmla="*/ 11 w 171"/>
                <a:gd name="T45" fmla="*/ 36 h 158"/>
                <a:gd name="T46" fmla="*/ 8 w 171"/>
                <a:gd name="T47" fmla="*/ 50 h 158"/>
                <a:gd name="T48" fmla="*/ 6 w 171"/>
                <a:gd name="T49" fmla="*/ 66 h 158"/>
                <a:gd name="T50" fmla="*/ 6 w 171"/>
                <a:gd name="T51" fmla="*/ 74 h 158"/>
                <a:gd name="T52" fmla="*/ 8 w 171"/>
                <a:gd name="T53" fmla="*/ 83 h 158"/>
                <a:gd name="T54" fmla="*/ 9 w 171"/>
                <a:gd name="T55" fmla="*/ 97 h 158"/>
                <a:gd name="T56" fmla="*/ 9 w 171"/>
                <a:gd name="T57" fmla="*/ 111 h 158"/>
                <a:gd name="T58" fmla="*/ 8 w 171"/>
                <a:gd name="T59" fmla="*/ 125 h 158"/>
                <a:gd name="T60" fmla="*/ 7 w 171"/>
                <a:gd name="T61" fmla="*/ 137 h 158"/>
                <a:gd name="T62" fmla="*/ 3 w 171"/>
                <a:gd name="T63" fmla="*/ 145 h 158"/>
                <a:gd name="T64" fmla="*/ 2 w 171"/>
                <a:gd name="T65" fmla="*/ 152 h 158"/>
                <a:gd name="T66" fmla="*/ 0 w 171"/>
                <a:gd name="T67" fmla="*/ 158 h 158"/>
                <a:gd name="T68" fmla="*/ 27 w 171"/>
                <a:gd name="T69" fmla="*/ 66 h 158"/>
                <a:gd name="T70" fmla="*/ 99 w 171"/>
                <a:gd name="T71" fmla="*/ 143 h 1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1" h="158">
                  <a:moveTo>
                    <a:pt x="99" y="143"/>
                  </a:moveTo>
                  <a:lnTo>
                    <a:pt x="171" y="131"/>
                  </a:lnTo>
                  <a:lnTo>
                    <a:pt x="171" y="129"/>
                  </a:lnTo>
                  <a:lnTo>
                    <a:pt x="170" y="125"/>
                  </a:lnTo>
                  <a:lnTo>
                    <a:pt x="168" y="122"/>
                  </a:lnTo>
                  <a:lnTo>
                    <a:pt x="168" y="120"/>
                  </a:lnTo>
                  <a:lnTo>
                    <a:pt x="167" y="115"/>
                  </a:lnTo>
                  <a:lnTo>
                    <a:pt x="167" y="111"/>
                  </a:lnTo>
                  <a:lnTo>
                    <a:pt x="166" y="106"/>
                  </a:lnTo>
                  <a:lnTo>
                    <a:pt x="165" y="101"/>
                  </a:lnTo>
                  <a:lnTo>
                    <a:pt x="162" y="96"/>
                  </a:lnTo>
                  <a:lnTo>
                    <a:pt x="161" y="90"/>
                  </a:lnTo>
                  <a:lnTo>
                    <a:pt x="159" y="84"/>
                  </a:lnTo>
                  <a:lnTo>
                    <a:pt x="157" y="79"/>
                  </a:lnTo>
                  <a:lnTo>
                    <a:pt x="154" y="73"/>
                  </a:lnTo>
                  <a:lnTo>
                    <a:pt x="153" y="67"/>
                  </a:lnTo>
                  <a:lnTo>
                    <a:pt x="148" y="61"/>
                  </a:lnTo>
                  <a:lnTo>
                    <a:pt x="146" y="54"/>
                  </a:lnTo>
                  <a:lnTo>
                    <a:pt x="143" y="48"/>
                  </a:lnTo>
                  <a:lnTo>
                    <a:pt x="139" y="42"/>
                  </a:lnTo>
                  <a:lnTo>
                    <a:pt x="136" y="36"/>
                  </a:lnTo>
                  <a:lnTo>
                    <a:pt x="132" y="32"/>
                  </a:lnTo>
                  <a:lnTo>
                    <a:pt x="127" y="27"/>
                  </a:lnTo>
                  <a:lnTo>
                    <a:pt x="123" y="22"/>
                  </a:lnTo>
                  <a:lnTo>
                    <a:pt x="117" y="18"/>
                  </a:lnTo>
                  <a:lnTo>
                    <a:pt x="112" y="13"/>
                  </a:lnTo>
                  <a:lnTo>
                    <a:pt x="106" y="9"/>
                  </a:lnTo>
                  <a:lnTo>
                    <a:pt x="100" y="7"/>
                  </a:lnTo>
                  <a:lnTo>
                    <a:pt x="93" y="4"/>
                  </a:lnTo>
                  <a:lnTo>
                    <a:pt x="88" y="2"/>
                  </a:lnTo>
                  <a:lnTo>
                    <a:pt x="79" y="1"/>
                  </a:lnTo>
                  <a:lnTo>
                    <a:pt x="73" y="1"/>
                  </a:lnTo>
                  <a:lnTo>
                    <a:pt x="68" y="0"/>
                  </a:lnTo>
                  <a:lnTo>
                    <a:pt x="63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4"/>
                  </a:lnTo>
                  <a:lnTo>
                    <a:pt x="43" y="4"/>
                  </a:lnTo>
                  <a:lnTo>
                    <a:pt x="41" y="6"/>
                  </a:lnTo>
                  <a:lnTo>
                    <a:pt x="34" y="9"/>
                  </a:lnTo>
                  <a:lnTo>
                    <a:pt x="28" y="13"/>
                  </a:lnTo>
                  <a:lnTo>
                    <a:pt x="22" y="18"/>
                  </a:lnTo>
                  <a:lnTo>
                    <a:pt x="18" y="25"/>
                  </a:lnTo>
                  <a:lnTo>
                    <a:pt x="14" y="29"/>
                  </a:lnTo>
                  <a:lnTo>
                    <a:pt x="11" y="36"/>
                  </a:lnTo>
                  <a:lnTo>
                    <a:pt x="9" y="43"/>
                  </a:lnTo>
                  <a:lnTo>
                    <a:pt x="8" y="50"/>
                  </a:lnTo>
                  <a:lnTo>
                    <a:pt x="6" y="57"/>
                  </a:lnTo>
                  <a:lnTo>
                    <a:pt x="6" y="66"/>
                  </a:lnTo>
                  <a:lnTo>
                    <a:pt x="6" y="69"/>
                  </a:lnTo>
                  <a:lnTo>
                    <a:pt x="6" y="74"/>
                  </a:lnTo>
                  <a:lnTo>
                    <a:pt x="7" y="79"/>
                  </a:lnTo>
                  <a:lnTo>
                    <a:pt x="8" y="83"/>
                  </a:lnTo>
                  <a:lnTo>
                    <a:pt x="9" y="90"/>
                  </a:lnTo>
                  <a:lnTo>
                    <a:pt x="9" y="97"/>
                  </a:lnTo>
                  <a:lnTo>
                    <a:pt x="9" y="104"/>
                  </a:lnTo>
                  <a:lnTo>
                    <a:pt x="9" y="111"/>
                  </a:lnTo>
                  <a:lnTo>
                    <a:pt x="9" y="118"/>
                  </a:lnTo>
                  <a:lnTo>
                    <a:pt x="8" y="125"/>
                  </a:lnTo>
                  <a:lnTo>
                    <a:pt x="7" y="131"/>
                  </a:lnTo>
                  <a:lnTo>
                    <a:pt x="7" y="137"/>
                  </a:lnTo>
                  <a:lnTo>
                    <a:pt x="4" y="141"/>
                  </a:lnTo>
                  <a:lnTo>
                    <a:pt x="3" y="145"/>
                  </a:lnTo>
                  <a:lnTo>
                    <a:pt x="2" y="149"/>
                  </a:lnTo>
                  <a:lnTo>
                    <a:pt x="2" y="152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45" y="152"/>
                  </a:lnTo>
                  <a:lnTo>
                    <a:pt x="27" y="66"/>
                  </a:lnTo>
                  <a:lnTo>
                    <a:pt x="82" y="69"/>
                  </a:lnTo>
                  <a:lnTo>
                    <a:pt x="99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7" name="Freeform 77"/>
            <p:cNvSpPr>
              <a:spLocks/>
            </p:cNvSpPr>
            <p:nvPr/>
          </p:nvSpPr>
          <p:spPr bwMode="auto">
            <a:xfrm>
              <a:off x="4635" y="1544"/>
              <a:ext cx="89" cy="167"/>
            </a:xfrm>
            <a:custGeom>
              <a:avLst/>
              <a:gdLst>
                <a:gd name="T0" fmla="*/ 6 w 89"/>
                <a:gd name="T1" fmla="*/ 8 h 167"/>
                <a:gd name="T2" fmla="*/ 2 w 89"/>
                <a:gd name="T3" fmla="*/ 1 h 167"/>
                <a:gd name="T4" fmla="*/ 0 w 89"/>
                <a:gd name="T5" fmla="*/ 4 h 167"/>
                <a:gd name="T6" fmla="*/ 1 w 89"/>
                <a:gd name="T7" fmla="*/ 16 h 167"/>
                <a:gd name="T8" fmla="*/ 5 w 89"/>
                <a:gd name="T9" fmla="*/ 30 h 167"/>
                <a:gd name="T10" fmla="*/ 8 w 89"/>
                <a:gd name="T11" fmla="*/ 43 h 167"/>
                <a:gd name="T12" fmla="*/ 14 w 89"/>
                <a:gd name="T13" fmla="*/ 57 h 167"/>
                <a:gd name="T14" fmla="*/ 19 w 89"/>
                <a:gd name="T15" fmla="*/ 70 h 167"/>
                <a:gd name="T16" fmla="*/ 25 w 89"/>
                <a:gd name="T17" fmla="*/ 82 h 167"/>
                <a:gd name="T18" fmla="*/ 31 w 89"/>
                <a:gd name="T19" fmla="*/ 93 h 167"/>
                <a:gd name="T20" fmla="*/ 34 w 89"/>
                <a:gd name="T21" fmla="*/ 103 h 167"/>
                <a:gd name="T22" fmla="*/ 42 w 89"/>
                <a:gd name="T23" fmla="*/ 103 h 167"/>
                <a:gd name="T24" fmla="*/ 50 w 89"/>
                <a:gd name="T25" fmla="*/ 108 h 167"/>
                <a:gd name="T26" fmla="*/ 59 w 89"/>
                <a:gd name="T27" fmla="*/ 115 h 167"/>
                <a:gd name="T28" fmla="*/ 65 w 89"/>
                <a:gd name="T29" fmla="*/ 124 h 167"/>
                <a:gd name="T30" fmla="*/ 69 w 89"/>
                <a:gd name="T31" fmla="*/ 134 h 167"/>
                <a:gd name="T32" fmla="*/ 74 w 89"/>
                <a:gd name="T33" fmla="*/ 145 h 167"/>
                <a:gd name="T34" fmla="*/ 76 w 89"/>
                <a:gd name="T35" fmla="*/ 156 h 167"/>
                <a:gd name="T36" fmla="*/ 80 w 89"/>
                <a:gd name="T37" fmla="*/ 167 h 167"/>
                <a:gd name="T38" fmla="*/ 83 w 89"/>
                <a:gd name="T39" fmla="*/ 166 h 167"/>
                <a:gd name="T40" fmla="*/ 89 w 89"/>
                <a:gd name="T41" fmla="*/ 165 h 167"/>
                <a:gd name="T42" fmla="*/ 83 w 89"/>
                <a:gd name="T43" fmla="*/ 152 h 167"/>
                <a:gd name="T44" fmla="*/ 80 w 89"/>
                <a:gd name="T45" fmla="*/ 140 h 167"/>
                <a:gd name="T46" fmla="*/ 76 w 89"/>
                <a:gd name="T47" fmla="*/ 130 h 167"/>
                <a:gd name="T48" fmla="*/ 73 w 89"/>
                <a:gd name="T49" fmla="*/ 119 h 167"/>
                <a:gd name="T50" fmla="*/ 68 w 89"/>
                <a:gd name="T51" fmla="*/ 110 h 167"/>
                <a:gd name="T52" fmla="*/ 61 w 89"/>
                <a:gd name="T53" fmla="*/ 103 h 167"/>
                <a:gd name="T54" fmla="*/ 52 w 89"/>
                <a:gd name="T55" fmla="*/ 97 h 167"/>
                <a:gd name="T56" fmla="*/ 39 w 89"/>
                <a:gd name="T57" fmla="*/ 93 h 167"/>
                <a:gd name="T58" fmla="*/ 35 w 89"/>
                <a:gd name="T59" fmla="*/ 84 h 167"/>
                <a:gd name="T60" fmla="*/ 31 w 89"/>
                <a:gd name="T61" fmla="*/ 75 h 167"/>
                <a:gd name="T62" fmla="*/ 26 w 89"/>
                <a:gd name="T63" fmla="*/ 63 h 167"/>
                <a:gd name="T64" fmla="*/ 21 w 89"/>
                <a:gd name="T65" fmla="*/ 51 h 167"/>
                <a:gd name="T66" fmla="*/ 17 w 89"/>
                <a:gd name="T67" fmla="*/ 37 h 167"/>
                <a:gd name="T68" fmla="*/ 12 w 89"/>
                <a:gd name="T69" fmla="*/ 27 h 167"/>
                <a:gd name="T70" fmla="*/ 10 w 89"/>
                <a:gd name="T71" fmla="*/ 16 h 167"/>
                <a:gd name="T72" fmla="*/ 8 w 89"/>
                <a:gd name="T73" fmla="*/ 10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67">
                  <a:moveTo>
                    <a:pt x="8" y="10"/>
                  </a:moveTo>
                  <a:lnTo>
                    <a:pt x="6" y="8"/>
                  </a:lnTo>
                  <a:lnTo>
                    <a:pt x="5" y="4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4"/>
                  </a:lnTo>
                  <a:lnTo>
                    <a:pt x="1" y="10"/>
                  </a:lnTo>
                  <a:lnTo>
                    <a:pt x="1" y="16"/>
                  </a:lnTo>
                  <a:lnTo>
                    <a:pt x="2" y="23"/>
                  </a:lnTo>
                  <a:lnTo>
                    <a:pt x="5" y="30"/>
                  </a:lnTo>
                  <a:lnTo>
                    <a:pt x="6" y="36"/>
                  </a:lnTo>
                  <a:lnTo>
                    <a:pt x="8" y="43"/>
                  </a:lnTo>
                  <a:lnTo>
                    <a:pt x="12" y="50"/>
                  </a:lnTo>
                  <a:lnTo>
                    <a:pt x="14" y="57"/>
                  </a:lnTo>
                  <a:lnTo>
                    <a:pt x="17" y="63"/>
                  </a:lnTo>
                  <a:lnTo>
                    <a:pt x="19" y="70"/>
                  </a:lnTo>
                  <a:lnTo>
                    <a:pt x="22" y="76"/>
                  </a:lnTo>
                  <a:lnTo>
                    <a:pt x="25" y="82"/>
                  </a:lnTo>
                  <a:lnTo>
                    <a:pt x="28" y="88"/>
                  </a:lnTo>
                  <a:lnTo>
                    <a:pt x="31" y="93"/>
                  </a:lnTo>
                  <a:lnTo>
                    <a:pt x="34" y="99"/>
                  </a:lnTo>
                  <a:lnTo>
                    <a:pt x="34" y="103"/>
                  </a:lnTo>
                  <a:lnTo>
                    <a:pt x="38" y="102"/>
                  </a:lnTo>
                  <a:lnTo>
                    <a:pt x="42" y="103"/>
                  </a:lnTo>
                  <a:lnTo>
                    <a:pt x="47" y="105"/>
                  </a:lnTo>
                  <a:lnTo>
                    <a:pt x="50" y="108"/>
                  </a:lnTo>
                  <a:lnTo>
                    <a:pt x="55" y="110"/>
                  </a:lnTo>
                  <a:lnTo>
                    <a:pt x="59" y="115"/>
                  </a:lnTo>
                  <a:lnTo>
                    <a:pt x="61" y="119"/>
                  </a:lnTo>
                  <a:lnTo>
                    <a:pt x="65" y="124"/>
                  </a:lnTo>
                  <a:lnTo>
                    <a:pt x="67" y="129"/>
                  </a:lnTo>
                  <a:lnTo>
                    <a:pt x="69" y="134"/>
                  </a:lnTo>
                  <a:lnTo>
                    <a:pt x="72" y="139"/>
                  </a:lnTo>
                  <a:lnTo>
                    <a:pt x="74" y="145"/>
                  </a:lnTo>
                  <a:lnTo>
                    <a:pt x="75" y="150"/>
                  </a:lnTo>
                  <a:lnTo>
                    <a:pt x="76" y="156"/>
                  </a:lnTo>
                  <a:lnTo>
                    <a:pt x="77" y="161"/>
                  </a:lnTo>
                  <a:lnTo>
                    <a:pt x="80" y="167"/>
                  </a:lnTo>
                  <a:lnTo>
                    <a:pt x="80" y="166"/>
                  </a:lnTo>
                  <a:lnTo>
                    <a:pt x="83" y="166"/>
                  </a:lnTo>
                  <a:lnTo>
                    <a:pt x="87" y="165"/>
                  </a:lnTo>
                  <a:lnTo>
                    <a:pt x="89" y="165"/>
                  </a:lnTo>
                  <a:lnTo>
                    <a:pt x="86" y="159"/>
                  </a:lnTo>
                  <a:lnTo>
                    <a:pt x="83" y="152"/>
                  </a:lnTo>
                  <a:lnTo>
                    <a:pt x="81" y="146"/>
                  </a:lnTo>
                  <a:lnTo>
                    <a:pt x="80" y="140"/>
                  </a:lnTo>
                  <a:lnTo>
                    <a:pt x="77" y="134"/>
                  </a:lnTo>
                  <a:lnTo>
                    <a:pt x="76" y="130"/>
                  </a:lnTo>
                  <a:lnTo>
                    <a:pt x="74" y="124"/>
                  </a:lnTo>
                  <a:lnTo>
                    <a:pt x="73" y="119"/>
                  </a:lnTo>
                  <a:lnTo>
                    <a:pt x="70" y="115"/>
                  </a:lnTo>
                  <a:lnTo>
                    <a:pt x="68" y="110"/>
                  </a:lnTo>
                  <a:lnTo>
                    <a:pt x="65" y="106"/>
                  </a:lnTo>
                  <a:lnTo>
                    <a:pt x="61" y="103"/>
                  </a:lnTo>
                  <a:lnTo>
                    <a:pt x="56" y="99"/>
                  </a:lnTo>
                  <a:lnTo>
                    <a:pt x="52" y="97"/>
                  </a:lnTo>
                  <a:lnTo>
                    <a:pt x="45" y="95"/>
                  </a:lnTo>
                  <a:lnTo>
                    <a:pt x="39" y="93"/>
                  </a:lnTo>
                  <a:lnTo>
                    <a:pt x="38" y="89"/>
                  </a:lnTo>
                  <a:lnTo>
                    <a:pt x="35" y="84"/>
                  </a:lnTo>
                  <a:lnTo>
                    <a:pt x="33" y="79"/>
                  </a:lnTo>
                  <a:lnTo>
                    <a:pt x="31" y="75"/>
                  </a:lnTo>
                  <a:lnTo>
                    <a:pt x="28" y="69"/>
                  </a:lnTo>
                  <a:lnTo>
                    <a:pt x="26" y="63"/>
                  </a:lnTo>
                  <a:lnTo>
                    <a:pt x="24" y="57"/>
                  </a:lnTo>
                  <a:lnTo>
                    <a:pt x="21" y="51"/>
                  </a:lnTo>
                  <a:lnTo>
                    <a:pt x="18" y="44"/>
                  </a:lnTo>
                  <a:lnTo>
                    <a:pt x="17" y="37"/>
                  </a:lnTo>
                  <a:lnTo>
                    <a:pt x="14" y="31"/>
                  </a:lnTo>
                  <a:lnTo>
                    <a:pt x="12" y="27"/>
                  </a:lnTo>
                  <a:lnTo>
                    <a:pt x="11" y="21"/>
                  </a:lnTo>
                  <a:lnTo>
                    <a:pt x="10" y="16"/>
                  </a:lnTo>
                  <a:lnTo>
                    <a:pt x="8" y="13"/>
                  </a:lnTo>
                  <a:lnTo>
                    <a:pt x="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8" name="Freeform 78"/>
            <p:cNvSpPr>
              <a:spLocks/>
            </p:cNvSpPr>
            <p:nvPr/>
          </p:nvSpPr>
          <p:spPr bwMode="auto">
            <a:xfrm>
              <a:off x="4640" y="2084"/>
              <a:ext cx="103" cy="51"/>
            </a:xfrm>
            <a:custGeom>
              <a:avLst/>
              <a:gdLst>
                <a:gd name="T0" fmla="*/ 58 w 103"/>
                <a:gd name="T1" fmla="*/ 2 h 51"/>
                <a:gd name="T2" fmla="*/ 53 w 103"/>
                <a:gd name="T3" fmla="*/ 3 h 51"/>
                <a:gd name="T4" fmla="*/ 45 w 103"/>
                <a:gd name="T5" fmla="*/ 5 h 51"/>
                <a:gd name="T6" fmla="*/ 38 w 103"/>
                <a:gd name="T7" fmla="*/ 6 h 51"/>
                <a:gd name="T8" fmla="*/ 33 w 103"/>
                <a:gd name="T9" fmla="*/ 8 h 51"/>
                <a:gd name="T10" fmla="*/ 24 w 103"/>
                <a:gd name="T11" fmla="*/ 10 h 51"/>
                <a:gd name="T12" fmla="*/ 17 w 103"/>
                <a:gd name="T13" fmla="*/ 13 h 51"/>
                <a:gd name="T14" fmla="*/ 9 w 103"/>
                <a:gd name="T15" fmla="*/ 17 h 51"/>
                <a:gd name="T16" fmla="*/ 3 w 103"/>
                <a:gd name="T17" fmla="*/ 23 h 51"/>
                <a:gd name="T18" fmla="*/ 0 w 103"/>
                <a:gd name="T19" fmla="*/ 29 h 51"/>
                <a:gd name="T20" fmla="*/ 5 w 103"/>
                <a:gd name="T21" fmla="*/ 37 h 51"/>
                <a:gd name="T22" fmla="*/ 8 w 103"/>
                <a:gd name="T23" fmla="*/ 40 h 51"/>
                <a:gd name="T24" fmla="*/ 13 w 103"/>
                <a:gd name="T25" fmla="*/ 43 h 51"/>
                <a:gd name="T26" fmla="*/ 17 w 103"/>
                <a:gd name="T27" fmla="*/ 46 h 51"/>
                <a:gd name="T28" fmla="*/ 23 w 103"/>
                <a:gd name="T29" fmla="*/ 49 h 51"/>
                <a:gd name="T30" fmla="*/ 29 w 103"/>
                <a:gd name="T31" fmla="*/ 50 h 51"/>
                <a:gd name="T32" fmla="*/ 34 w 103"/>
                <a:gd name="T33" fmla="*/ 51 h 51"/>
                <a:gd name="T34" fmla="*/ 38 w 103"/>
                <a:gd name="T35" fmla="*/ 51 h 51"/>
                <a:gd name="T36" fmla="*/ 43 w 103"/>
                <a:gd name="T37" fmla="*/ 51 h 51"/>
                <a:gd name="T38" fmla="*/ 47 w 103"/>
                <a:gd name="T39" fmla="*/ 50 h 51"/>
                <a:gd name="T40" fmla="*/ 49 w 103"/>
                <a:gd name="T41" fmla="*/ 48 h 51"/>
                <a:gd name="T42" fmla="*/ 50 w 103"/>
                <a:gd name="T43" fmla="*/ 44 h 51"/>
                <a:gd name="T44" fmla="*/ 50 w 103"/>
                <a:gd name="T45" fmla="*/ 40 h 51"/>
                <a:gd name="T46" fmla="*/ 48 w 103"/>
                <a:gd name="T47" fmla="*/ 34 h 51"/>
                <a:gd name="T48" fmla="*/ 48 w 103"/>
                <a:gd name="T49" fmla="*/ 30 h 51"/>
                <a:gd name="T50" fmla="*/ 50 w 103"/>
                <a:gd name="T51" fmla="*/ 26 h 51"/>
                <a:gd name="T52" fmla="*/ 53 w 103"/>
                <a:gd name="T53" fmla="*/ 23 h 51"/>
                <a:gd name="T54" fmla="*/ 56 w 103"/>
                <a:gd name="T55" fmla="*/ 21 h 51"/>
                <a:gd name="T56" fmla="*/ 61 w 103"/>
                <a:gd name="T57" fmla="*/ 20 h 51"/>
                <a:gd name="T58" fmla="*/ 65 w 103"/>
                <a:gd name="T59" fmla="*/ 17 h 51"/>
                <a:gd name="T60" fmla="*/ 71 w 103"/>
                <a:gd name="T61" fmla="*/ 17 h 51"/>
                <a:gd name="T62" fmla="*/ 77 w 103"/>
                <a:gd name="T63" fmla="*/ 16 h 51"/>
                <a:gd name="T64" fmla="*/ 83 w 103"/>
                <a:gd name="T65" fmla="*/ 16 h 51"/>
                <a:gd name="T66" fmla="*/ 88 w 103"/>
                <a:gd name="T67" fmla="*/ 16 h 51"/>
                <a:gd name="T68" fmla="*/ 92 w 103"/>
                <a:gd name="T69" fmla="*/ 16 h 51"/>
                <a:gd name="T70" fmla="*/ 96 w 103"/>
                <a:gd name="T71" fmla="*/ 16 h 51"/>
                <a:gd name="T72" fmla="*/ 99 w 103"/>
                <a:gd name="T73" fmla="*/ 16 h 51"/>
                <a:gd name="T74" fmla="*/ 102 w 103"/>
                <a:gd name="T75" fmla="*/ 16 h 51"/>
                <a:gd name="T76" fmla="*/ 103 w 103"/>
                <a:gd name="T77" fmla="*/ 17 h 51"/>
                <a:gd name="T78" fmla="*/ 102 w 103"/>
                <a:gd name="T79" fmla="*/ 16 h 51"/>
                <a:gd name="T80" fmla="*/ 99 w 103"/>
                <a:gd name="T81" fmla="*/ 14 h 51"/>
                <a:gd name="T82" fmla="*/ 94 w 103"/>
                <a:gd name="T83" fmla="*/ 10 h 51"/>
                <a:gd name="T84" fmla="*/ 89 w 103"/>
                <a:gd name="T85" fmla="*/ 6 h 51"/>
                <a:gd name="T86" fmla="*/ 85 w 103"/>
                <a:gd name="T87" fmla="*/ 5 h 51"/>
                <a:gd name="T88" fmla="*/ 82 w 103"/>
                <a:gd name="T89" fmla="*/ 2 h 51"/>
                <a:gd name="T90" fmla="*/ 78 w 103"/>
                <a:gd name="T91" fmla="*/ 1 h 51"/>
                <a:gd name="T92" fmla="*/ 75 w 103"/>
                <a:gd name="T93" fmla="*/ 1 h 51"/>
                <a:gd name="T94" fmla="*/ 70 w 103"/>
                <a:gd name="T95" fmla="*/ 0 h 51"/>
                <a:gd name="T96" fmla="*/ 67 w 103"/>
                <a:gd name="T97" fmla="*/ 0 h 51"/>
                <a:gd name="T98" fmla="*/ 62 w 103"/>
                <a:gd name="T99" fmla="*/ 0 h 51"/>
                <a:gd name="T100" fmla="*/ 58 w 103"/>
                <a:gd name="T101" fmla="*/ 2 h 51"/>
                <a:gd name="T102" fmla="*/ 58 w 103"/>
                <a:gd name="T103" fmla="*/ 2 h 5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" h="51">
                  <a:moveTo>
                    <a:pt x="58" y="2"/>
                  </a:moveTo>
                  <a:lnTo>
                    <a:pt x="53" y="3"/>
                  </a:lnTo>
                  <a:lnTo>
                    <a:pt x="45" y="5"/>
                  </a:lnTo>
                  <a:lnTo>
                    <a:pt x="38" y="6"/>
                  </a:lnTo>
                  <a:lnTo>
                    <a:pt x="33" y="8"/>
                  </a:lnTo>
                  <a:lnTo>
                    <a:pt x="24" y="10"/>
                  </a:lnTo>
                  <a:lnTo>
                    <a:pt x="17" y="13"/>
                  </a:lnTo>
                  <a:lnTo>
                    <a:pt x="9" y="17"/>
                  </a:lnTo>
                  <a:lnTo>
                    <a:pt x="3" y="23"/>
                  </a:lnTo>
                  <a:lnTo>
                    <a:pt x="0" y="29"/>
                  </a:lnTo>
                  <a:lnTo>
                    <a:pt x="5" y="37"/>
                  </a:lnTo>
                  <a:lnTo>
                    <a:pt x="8" y="40"/>
                  </a:lnTo>
                  <a:lnTo>
                    <a:pt x="13" y="43"/>
                  </a:lnTo>
                  <a:lnTo>
                    <a:pt x="17" y="46"/>
                  </a:lnTo>
                  <a:lnTo>
                    <a:pt x="23" y="49"/>
                  </a:lnTo>
                  <a:lnTo>
                    <a:pt x="29" y="50"/>
                  </a:lnTo>
                  <a:lnTo>
                    <a:pt x="34" y="51"/>
                  </a:lnTo>
                  <a:lnTo>
                    <a:pt x="38" y="51"/>
                  </a:lnTo>
                  <a:lnTo>
                    <a:pt x="43" y="51"/>
                  </a:lnTo>
                  <a:lnTo>
                    <a:pt x="47" y="50"/>
                  </a:lnTo>
                  <a:lnTo>
                    <a:pt x="49" y="48"/>
                  </a:lnTo>
                  <a:lnTo>
                    <a:pt x="50" y="44"/>
                  </a:lnTo>
                  <a:lnTo>
                    <a:pt x="50" y="40"/>
                  </a:lnTo>
                  <a:lnTo>
                    <a:pt x="48" y="34"/>
                  </a:lnTo>
                  <a:lnTo>
                    <a:pt x="48" y="30"/>
                  </a:lnTo>
                  <a:lnTo>
                    <a:pt x="50" y="26"/>
                  </a:lnTo>
                  <a:lnTo>
                    <a:pt x="53" y="23"/>
                  </a:lnTo>
                  <a:lnTo>
                    <a:pt x="56" y="21"/>
                  </a:lnTo>
                  <a:lnTo>
                    <a:pt x="61" y="20"/>
                  </a:lnTo>
                  <a:lnTo>
                    <a:pt x="65" y="17"/>
                  </a:lnTo>
                  <a:lnTo>
                    <a:pt x="71" y="17"/>
                  </a:lnTo>
                  <a:lnTo>
                    <a:pt x="77" y="16"/>
                  </a:lnTo>
                  <a:lnTo>
                    <a:pt x="83" y="16"/>
                  </a:lnTo>
                  <a:lnTo>
                    <a:pt x="88" y="16"/>
                  </a:lnTo>
                  <a:lnTo>
                    <a:pt x="92" y="16"/>
                  </a:lnTo>
                  <a:lnTo>
                    <a:pt x="96" y="16"/>
                  </a:lnTo>
                  <a:lnTo>
                    <a:pt x="99" y="16"/>
                  </a:lnTo>
                  <a:lnTo>
                    <a:pt x="102" y="16"/>
                  </a:lnTo>
                  <a:lnTo>
                    <a:pt x="103" y="17"/>
                  </a:lnTo>
                  <a:lnTo>
                    <a:pt x="102" y="16"/>
                  </a:lnTo>
                  <a:lnTo>
                    <a:pt x="99" y="14"/>
                  </a:lnTo>
                  <a:lnTo>
                    <a:pt x="94" y="10"/>
                  </a:lnTo>
                  <a:lnTo>
                    <a:pt x="89" y="6"/>
                  </a:lnTo>
                  <a:lnTo>
                    <a:pt x="85" y="5"/>
                  </a:lnTo>
                  <a:lnTo>
                    <a:pt x="82" y="2"/>
                  </a:lnTo>
                  <a:lnTo>
                    <a:pt x="78" y="1"/>
                  </a:lnTo>
                  <a:lnTo>
                    <a:pt x="75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2" y="0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19" name="Freeform 79"/>
            <p:cNvSpPr>
              <a:spLocks/>
            </p:cNvSpPr>
            <p:nvPr/>
          </p:nvSpPr>
          <p:spPr bwMode="auto">
            <a:xfrm>
              <a:off x="4464" y="1801"/>
              <a:ext cx="162" cy="257"/>
            </a:xfrm>
            <a:custGeom>
              <a:avLst/>
              <a:gdLst>
                <a:gd name="T0" fmla="*/ 151 w 162"/>
                <a:gd name="T1" fmla="*/ 2 h 257"/>
                <a:gd name="T2" fmla="*/ 149 w 162"/>
                <a:gd name="T3" fmla="*/ 10 h 257"/>
                <a:gd name="T4" fmla="*/ 145 w 162"/>
                <a:gd name="T5" fmla="*/ 18 h 257"/>
                <a:gd name="T6" fmla="*/ 141 w 162"/>
                <a:gd name="T7" fmla="*/ 30 h 257"/>
                <a:gd name="T8" fmla="*/ 136 w 162"/>
                <a:gd name="T9" fmla="*/ 43 h 257"/>
                <a:gd name="T10" fmla="*/ 131 w 162"/>
                <a:gd name="T11" fmla="*/ 57 h 257"/>
                <a:gd name="T12" fmla="*/ 127 w 162"/>
                <a:gd name="T13" fmla="*/ 68 h 257"/>
                <a:gd name="T14" fmla="*/ 123 w 162"/>
                <a:gd name="T15" fmla="*/ 77 h 257"/>
                <a:gd name="T16" fmla="*/ 120 w 162"/>
                <a:gd name="T17" fmla="*/ 88 h 257"/>
                <a:gd name="T18" fmla="*/ 114 w 162"/>
                <a:gd name="T19" fmla="*/ 100 h 257"/>
                <a:gd name="T20" fmla="*/ 110 w 162"/>
                <a:gd name="T21" fmla="*/ 109 h 257"/>
                <a:gd name="T22" fmla="*/ 106 w 162"/>
                <a:gd name="T23" fmla="*/ 121 h 257"/>
                <a:gd name="T24" fmla="*/ 101 w 162"/>
                <a:gd name="T25" fmla="*/ 133 h 257"/>
                <a:gd name="T26" fmla="*/ 97 w 162"/>
                <a:gd name="T27" fmla="*/ 140 h 257"/>
                <a:gd name="T28" fmla="*/ 92 w 162"/>
                <a:gd name="T29" fmla="*/ 152 h 257"/>
                <a:gd name="T30" fmla="*/ 84 w 162"/>
                <a:gd name="T31" fmla="*/ 165 h 257"/>
                <a:gd name="T32" fmla="*/ 79 w 162"/>
                <a:gd name="T33" fmla="*/ 176 h 257"/>
                <a:gd name="T34" fmla="*/ 73 w 162"/>
                <a:gd name="T35" fmla="*/ 186 h 257"/>
                <a:gd name="T36" fmla="*/ 65 w 162"/>
                <a:gd name="T37" fmla="*/ 196 h 257"/>
                <a:gd name="T38" fmla="*/ 51 w 162"/>
                <a:gd name="T39" fmla="*/ 208 h 257"/>
                <a:gd name="T40" fmla="*/ 39 w 162"/>
                <a:gd name="T41" fmla="*/ 220 h 257"/>
                <a:gd name="T42" fmla="*/ 27 w 162"/>
                <a:gd name="T43" fmla="*/ 230 h 257"/>
                <a:gd name="T44" fmla="*/ 18 w 162"/>
                <a:gd name="T45" fmla="*/ 239 h 257"/>
                <a:gd name="T46" fmla="*/ 8 w 162"/>
                <a:gd name="T47" fmla="*/ 247 h 257"/>
                <a:gd name="T48" fmla="*/ 3 w 162"/>
                <a:gd name="T49" fmla="*/ 255 h 257"/>
                <a:gd name="T50" fmla="*/ 3 w 162"/>
                <a:gd name="T51" fmla="*/ 256 h 257"/>
                <a:gd name="T52" fmla="*/ 10 w 162"/>
                <a:gd name="T53" fmla="*/ 252 h 257"/>
                <a:gd name="T54" fmla="*/ 19 w 162"/>
                <a:gd name="T55" fmla="*/ 248 h 257"/>
                <a:gd name="T56" fmla="*/ 32 w 162"/>
                <a:gd name="T57" fmla="*/ 241 h 257"/>
                <a:gd name="T58" fmla="*/ 46 w 162"/>
                <a:gd name="T59" fmla="*/ 231 h 257"/>
                <a:gd name="T60" fmla="*/ 54 w 162"/>
                <a:gd name="T61" fmla="*/ 225 h 257"/>
                <a:gd name="T62" fmla="*/ 62 w 162"/>
                <a:gd name="T63" fmla="*/ 221 h 257"/>
                <a:gd name="T64" fmla="*/ 70 w 162"/>
                <a:gd name="T65" fmla="*/ 214 h 257"/>
                <a:gd name="T66" fmla="*/ 80 w 162"/>
                <a:gd name="T67" fmla="*/ 208 h 257"/>
                <a:gd name="T68" fmla="*/ 87 w 162"/>
                <a:gd name="T69" fmla="*/ 200 h 257"/>
                <a:gd name="T70" fmla="*/ 96 w 162"/>
                <a:gd name="T71" fmla="*/ 193 h 257"/>
                <a:gd name="T72" fmla="*/ 103 w 162"/>
                <a:gd name="T73" fmla="*/ 184 h 257"/>
                <a:gd name="T74" fmla="*/ 110 w 162"/>
                <a:gd name="T75" fmla="*/ 176 h 257"/>
                <a:gd name="T76" fmla="*/ 117 w 162"/>
                <a:gd name="T77" fmla="*/ 167 h 257"/>
                <a:gd name="T78" fmla="*/ 123 w 162"/>
                <a:gd name="T79" fmla="*/ 160 h 257"/>
                <a:gd name="T80" fmla="*/ 129 w 162"/>
                <a:gd name="T81" fmla="*/ 150 h 257"/>
                <a:gd name="T82" fmla="*/ 135 w 162"/>
                <a:gd name="T83" fmla="*/ 142 h 257"/>
                <a:gd name="T84" fmla="*/ 145 w 162"/>
                <a:gd name="T85" fmla="*/ 128 h 257"/>
                <a:gd name="T86" fmla="*/ 151 w 162"/>
                <a:gd name="T87" fmla="*/ 115 h 257"/>
                <a:gd name="T88" fmla="*/ 157 w 162"/>
                <a:gd name="T89" fmla="*/ 106 h 257"/>
                <a:gd name="T90" fmla="*/ 161 w 162"/>
                <a:gd name="T91" fmla="*/ 100 h 257"/>
                <a:gd name="T92" fmla="*/ 162 w 162"/>
                <a:gd name="T93" fmla="*/ 98 h 257"/>
                <a:gd name="T94" fmla="*/ 152 w 162"/>
                <a:gd name="T95" fmla="*/ 0 h 2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62" h="257">
                  <a:moveTo>
                    <a:pt x="152" y="0"/>
                  </a:moveTo>
                  <a:lnTo>
                    <a:pt x="151" y="2"/>
                  </a:lnTo>
                  <a:lnTo>
                    <a:pt x="150" y="6"/>
                  </a:lnTo>
                  <a:lnTo>
                    <a:pt x="149" y="10"/>
                  </a:lnTo>
                  <a:lnTo>
                    <a:pt x="147" y="15"/>
                  </a:lnTo>
                  <a:lnTo>
                    <a:pt x="145" y="18"/>
                  </a:lnTo>
                  <a:lnTo>
                    <a:pt x="144" y="24"/>
                  </a:lnTo>
                  <a:lnTo>
                    <a:pt x="141" y="30"/>
                  </a:lnTo>
                  <a:lnTo>
                    <a:pt x="140" y="36"/>
                  </a:lnTo>
                  <a:lnTo>
                    <a:pt x="136" y="43"/>
                  </a:lnTo>
                  <a:lnTo>
                    <a:pt x="134" y="50"/>
                  </a:lnTo>
                  <a:lnTo>
                    <a:pt x="131" y="57"/>
                  </a:lnTo>
                  <a:lnTo>
                    <a:pt x="128" y="65"/>
                  </a:lnTo>
                  <a:lnTo>
                    <a:pt x="127" y="68"/>
                  </a:lnTo>
                  <a:lnTo>
                    <a:pt x="125" y="72"/>
                  </a:lnTo>
                  <a:lnTo>
                    <a:pt x="123" y="77"/>
                  </a:lnTo>
                  <a:lnTo>
                    <a:pt x="123" y="81"/>
                  </a:lnTo>
                  <a:lnTo>
                    <a:pt x="120" y="88"/>
                  </a:lnTo>
                  <a:lnTo>
                    <a:pt x="116" y="97"/>
                  </a:lnTo>
                  <a:lnTo>
                    <a:pt x="114" y="100"/>
                  </a:lnTo>
                  <a:lnTo>
                    <a:pt x="113" y="105"/>
                  </a:lnTo>
                  <a:lnTo>
                    <a:pt x="110" y="109"/>
                  </a:lnTo>
                  <a:lnTo>
                    <a:pt x="109" y="113"/>
                  </a:lnTo>
                  <a:lnTo>
                    <a:pt x="106" y="121"/>
                  </a:lnTo>
                  <a:lnTo>
                    <a:pt x="102" y="128"/>
                  </a:lnTo>
                  <a:lnTo>
                    <a:pt x="101" y="133"/>
                  </a:lnTo>
                  <a:lnTo>
                    <a:pt x="99" y="136"/>
                  </a:lnTo>
                  <a:lnTo>
                    <a:pt x="97" y="140"/>
                  </a:lnTo>
                  <a:lnTo>
                    <a:pt x="96" y="145"/>
                  </a:lnTo>
                  <a:lnTo>
                    <a:pt x="92" y="152"/>
                  </a:lnTo>
                  <a:lnTo>
                    <a:pt x="89" y="157"/>
                  </a:lnTo>
                  <a:lnTo>
                    <a:pt x="84" y="165"/>
                  </a:lnTo>
                  <a:lnTo>
                    <a:pt x="82" y="172"/>
                  </a:lnTo>
                  <a:lnTo>
                    <a:pt x="79" y="176"/>
                  </a:lnTo>
                  <a:lnTo>
                    <a:pt x="75" y="181"/>
                  </a:lnTo>
                  <a:lnTo>
                    <a:pt x="73" y="186"/>
                  </a:lnTo>
                  <a:lnTo>
                    <a:pt x="70" y="190"/>
                  </a:lnTo>
                  <a:lnTo>
                    <a:pt x="65" y="196"/>
                  </a:lnTo>
                  <a:lnTo>
                    <a:pt x="58" y="202"/>
                  </a:lnTo>
                  <a:lnTo>
                    <a:pt x="51" y="208"/>
                  </a:lnTo>
                  <a:lnTo>
                    <a:pt x="45" y="214"/>
                  </a:lnTo>
                  <a:lnTo>
                    <a:pt x="39" y="220"/>
                  </a:lnTo>
                  <a:lnTo>
                    <a:pt x="33" y="225"/>
                  </a:lnTo>
                  <a:lnTo>
                    <a:pt x="27" y="230"/>
                  </a:lnTo>
                  <a:lnTo>
                    <a:pt x="24" y="236"/>
                  </a:lnTo>
                  <a:lnTo>
                    <a:pt x="18" y="239"/>
                  </a:lnTo>
                  <a:lnTo>
                    <a:pt x="13" y="244"/>
                  </a:lnTo>
                  <a:lnTo>
                    <a:pt x="8" y="247"/>
                  </a:lnTo>
                  <a:lnTo>
                    <a:pt x="6" y="250"/>
                  </a:lnTo>
                  <a:lnTo>
                    <a:pt x="3" y="255"/>
                  </a:lnTo>
                  <a:lnTo>
                    <a:pt x="0" y="257"/>
                  </a:lnTo>
                  <a:lnTo>
                    <a:pt x="3" y="256"/>
                  </a:lnTo>
                  <a:lnTo>
                    <a:pt x="5" y="255"/>
                  </a:lnTo>
                  <a:lnTo>
                    <a:pt x="10" y="252"/>
                  </a:lnTo>
                  <a:lnTo>
                    <a:pt x="13" y="250"/>
                  </a:lnTo>
                  <a:lnTo>
                    <a:pt x="19" y="248"/>
                  </a:lnTo>
                  <a:lnTo>
                    <a:pt x="25" y="244"/>
                  </a:lnTo>
                  <a:lnTo>
                    <a:pt x="32" y="241"/>
                  </a:lnTo>
                  <a:lnTo>
                    <a:pt x="39" y="236"/>
                  </a:lnTo>
                  <a:lnTo>
                    <a:pt x="46" y="231"/>
                  </a:lnTo>
                  <a:lnTo>
                    <a:pt x="49" y="229"/>
                  </a:lnTo>
                  <a:lnTo>
                    <a:pt x="54" y="225"/>
                  </a:lnTo>
                  <a:lnTo>
                    <a:pt x="59" y="223"/>
                  </a:lnTo>
                  <a:lnTo>
                    <a:pt x="62" y="221"/>
                  </a:lnTo>
                  <a:lnTo>
                    <a:pt x="66" y="217"/>
                  </a:lnTo>
                  <a:lnTo>
                    <a:pt x="70" y="214"/>
                  </a:lnTo>
                  <a:lnTo>
                    <a:pt x="75" y="210"/>
                  </a:lnTo>
                  <a:lnTo>
                    <a:pt x="80" y="208"/>
                  </a:lnTo>
                  <a:lnTo>
                    <a:pt x="83" y="203"/>
                  </a:lnTo>
                  <a:lnTo>
                    <a:pt x="87" y="200"/>
                  </a:lnTo>
                  <a:lnTo>
                    <a:pt x="92" y="196"/>
                  </a:lnTo>
                  <a:lnTo>
                    <a:pt x="96" y="193"/>
                  </a:lnTo>
                  <a:lnTo>
                    <a:pt x="99" y="189"/>
                  </a:lnTo>
                  <a:lnTo>
                    <a:pt x="103" y="184"/>
                  </a:lnTo>
                  <a:lnTo>
                    <a:pt x="107" y="180"/>
                  </a:lnTo>
                  <a:lnTo>
                    <a:pt x="110" y="176"/>
                  </a:lnTo>
                  <a:lnTo>
                    <a:pt x="114" y="172"/>
                  </a:lnTo>
                  <a:lnTo>
                    <a:pt x="117" y="167"/>
                  </a:lnTo>
                  <a:lnTo>
                    <a:pt x="120" y="163"/>
                  </a:lnTo>
                  <a:lnTo>
                    <a:pt x="123" y="160"/>
                  </a:lnTo>
                  <a:lnTo>
                    <a:pt x="127" y="155"/>
                  </a:lnTo>
                  <a:lnTo>
                    <a:pt x="129" y="150"/>
                  </a:lnTo>
                  <a:lnTo>
                    <a:pt x="132" y="146"/>
                  </a:lnTo>
                  <a:lnTo>
                    <a:pt x="135" y="142"/>
                  </a:lnTo>
                  <a:lnTo>
                    <a:pt x="140" y="135"/>
                  </a:lnTo>
                  <a:lnTo>
                    <a:pt x="145" y="128"/>
                  </a:lnTo>
                  <a:lnTo>
                    <a:pt x="148" y="121"/>
                  </a:lnTo>
                  <a:lnTo>
                    <a:pt x="151" y="115"/>
                  </a:lnTo>
                  <a:lnTo>
                    <a:pt x="155" y="109"/>
                  </a:lnTo>
                  <a:lnTo>
                    <a:pt x="157" y="106"/>
                  </a:lnTo>
                  <a:lnTo>
                    <a:pt x="158" y="101"/>
                  </a:lnTo>
                  <a:lnTo>
                    <a:pt x="161" y="100"/>
                  </a:lnTo>
                  <a:lnTo>
                    <a:pt x="161" y="98"/>
                  </a:lnTo>
                  <a:lnTo>
                    <a:pt x="162" y="98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CCD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0" name="Freeform 80"/>
            <p:cNvSpPr>
              <a:spLocks/>
            </p:cNvSpPr>
            <p:nvPr/>
          </p:nvSpPr>
          <p:spPr bwMode="auto">
            <a:xfrm>
              <a:off x="4383" y="1653"/>
              <a:ext cx="311" cy="427"/>
            </a:xfrm>
            <a:custGeom>
              <a:avLst/>
              <a:gdLst>
                <a:gd name="T0" fmla="*/ 295 w 311"/>
                <a:gd name="T1" fmla="*/ 1 h 427"/>
                <a:gd name="T2" fmla="*/ 284 w 311"/>
                <a:gd name="T3" fmla="*/ 2 h 427"/>
                <a:gd name="T4" fmla="*/ 270 w 311"/>
                <a:gd name="T5" fmla="*/ 6 h 427"/>
                <a:gd name="T6" fmla="*/ 256 w 311"/>
                <a:gd name="T7" fmla="*/ 9 h 427"/>
                <a:gd name="T8" fmla="*/ 242 w 311"/>
                <a:gd name="T9" fmla="*/ 14 h 427"/>
                <a:gd name="T10" fmla="*/ 226 w 311"/>
                <a:gd name="T11" fmla="*/ 15 h 427"/>
                <a:gd name="T12" fmla="*/ 213 w 311"/>
                <a:gd name="T13" fmla="*/ 20 h 427"/>
                <a:gd name="T14" fmla="*/ 199 w 311"/>
                <a:gd name="T15" fmla="*/ 22 h 427"/>
                <a:gd name="T16" fmla="*/ 191 w 311"/>
                <a:gd name="T17" fmla="*/ 25 h 427"/>
                <a:gd name="T18" fmla="*/ 185 w 311"/>
                <a:gd name="T19" fmla="*/ 44 h 427"/>
                <a:gd name="T20" fmla="*/ 180 w 311"/>
                <a:gd name="T21" fmla="*/ 65 h 427"/>
                <a:gd name="T22" fmla="*/ 175 w 311"/>
                <a:gd name="T23" fmla="*/ 88 h 427"/>
                <a:gd name="T24" fmla="*/ 170 w 311"/>
                <a:gd name="T25" fmla="*/ 110 h 427"/>
                <a:gd name="T26" fmla="*/ 165 w 311"/>
                <a:gd name="T27" fmla="*/ 132 h 427"/>
                <a:gd name="T28" fmla="*/ 162 w 311"/>
                <a:gd name="T29" fmla="*/ 156 h 427"/>
                <a:gd name="T30" fmla="*/ 156 w 311"/>
                <a:gd name="T31" fmla="*/ 174 h 427"/>
                <a:gd name="T32" fmla="*/ 154 w 311"/>
                <a:gd name="T33" fmla="*/ 187 h 427"/>
                <a:gd name="T34" fmla="*/ 150 w 311"/>
                <a:gd name="T35" fmla="*/ 199 h 427"/>
                <a:gd name="T36" fmla="*/ 147 w 311"/>
                <a:gd name="T37" fmla="*/ 212 h 427"/>
                <a:gd name="T38" fmla="*/ 143 w 311"/>
                <a:gd name="T39" fmla="*/ 223 h 427"/>
                <a:gd name="T40" fmla="*/ 140 w 311"/>
                <a:gd name="T41" fmla="*/ 236 h 427"/>
                <a:gd name="T42" fmla="*/ 134 w 311"/>
                <a:gd name="T43" fmla="*/ 248 h 427"/>
                <a:gd name="T44" fmla="*/ 129 w 311"/>
                <a:gd name="T45" fmla="*/ 261 h 427"/>
                <a:gd name="T46" fmla="*/ 123 w 311"/>
                <a:gd name="T47" fmla="*/ 274 h 427"/>
                <a:gd name="T48" fmla="*/ 116 w 311"/>
                <a:gd name="T49" fmla="*/ 289 h 427"/>
                <a:gd name="T50" fmla="*/ 107 w 311"/>
                <a:gd name="T51" fmla="*/ 304 h 427"/>
                <a:gd name="T52" fmla="*/ 96 w 311"/>
                <a:gd name="T53" fmla="*/ 318 h 427"/>
                <a:gd name="T54" fmla="*/ 85 w 311"/>
                <a:gd name="T55" fmla="*/ 332 h 427"/>
                <a:gd name="T56" fmla="*/ 74 w 311"/>
                <a:gd name="T57" fmla="*/ 348 h 427"/>
                <a:gd name="T58" fmla="*/ 61 w 311"/>
                <a:gd name="T59" fmla="*/ 362 h 427"/>
                <a:gd name="T60" fmla="*/ 47 w 311"/>
                <a:gd name="T61" fmla="*/ 377 h 427"/>
                <a:gd name="T62" fmla="*/ 33 w 311"/>
                <a:gd name="T63" fmla="*/ 391 h 427"/>
                <a:gd name="T64" fmla="*/ 19 w 311"/>
                <a:gd name="T65" fmla="*/ 406 h 427"/>
                <a:gd name="T66" fmla="*/ 4 w 311"/>
                <a:gd name="T67" fmla="*/ 421 h 427"/>
                <a:gd name="T68" fmla="*/ 16 w 311"/>
                <a:gd name="T69" fmla="*/ 423 h 427"/>
                <a:gd name="T70" fmla="*/ 30 w 311"/>
                <a:gd name="T71" fmla="*/ 411 h 427"/>
                <a:gd name="T72" fmla="*/ 43 w 311"/>
                <a:gd name="T73" fmla="*/ 398 h 427"/>
                <a:gd name="T74" fmla="*/ 57 w 311"/>
                <a:gd name="T75" fmla="*/ 385 h 427"/>
                <a:gd name="T76" fmla="*/ 69 w 311"/>
                <a:gd name="T77" fmla="*/ 371 h 427"/>
                <a:gd name="T78" fmla="*/ 82 w 311"/>
                <a:gd name="T79" fmla="*/ 357 h 427"/>
                <a:gd name="T80" fmla="*/ 93 w 311"/>
                <a:gd name="T81" fmla="*/ 341 h 427"/>
                <a:gd name="T82" fmla="*/ 105 w 311"/>
                <a:gd name="T83" fmla="*/ 325 h 427"/>
                <a:gd name="T84" fmla="*/ 116 w 311"/>
                <a:gd name="T85" fmla="*/ 309 h 427"/>
                <a:gd name="T86" fmla="*/ 126 w 311"/>
                <a:gd name="T87" fmla="*/ 293 h 427"/>
                <a:gd name="T88" fmla="*/ 134 w 311"/>
                <a:gd name="T89" fmla="*/ 275 h 427"/>
                <a:gd name="T90" fmla="*/ 141 w 311"/>
                <a:gd name="T91" fmla="*/ 259 h 427"/>
                <a:gd name="T92" fmla="*/ 147 w 311"/>
                <a:gd name="T93" fmla="*/ 242 h 427"/>
                <a:gd name="T94" fmla="*/ 153 w 311"/>
                <a:gd name="T95" fmla="*/ 227 h 427"/>
                <a:gd name="T96" fmla="*/ 156 w 311"/>
                <a:gd name="T97" fmla="*/ 211 h 427"/>
                <a:gd name="T98" fmla="*/ 162 w 311"/>
                <a:gd name="T99" fmla="*/ 197 h 427"/>
                <a:gd name="T100" fmla="*/ 165 w 311"/>
                <a:gd name="T101" fmla="*/ 181 h 427"/>
                <a:gd name="T102" fmla="*/ 170 w 311"/>
                <a:gd name="T103" fmla="*/ 167 h 427"/>
                <a:gd name="T104" fmla="*/ 174 w 311"/>
                <a:gd name="T105" fmla="*/ 154 h 427"/>
                <a:gd name="T106" fmla="*/ 176 w 311"/>
                <a:gd name="T107" fmla="*/ 141 h 427"/>
                <a:gd name="T108" fmla="*/ 180 w 311"/>
                <a:gd name="T109" fmla="*/ 127 h 427"/>
                <a:gd name="T110" fmla="*/ 183 w 311"/>
                <a:gd name="T111" fmla="*/ 116 h 427"/>
                <a:gd name="T112" fmla="*/ 184 w 311"/>
                <a:gd name="T113" fmla="*/ 104 h 427"/>
                <a:gd name="T114" fmla="*/ 188 w 311"/>
                <a:gd name="T115" fmla="*/ 86 h 427"/>
                <a:gd name="T116" fmla="*/ 191 w 311"/>
                <a:gd name="T117" fmla="*/ 66 h 427"/>
                <a:gd name="T118" fmla="*/ 194 w 311"/>
                <a:gd name="T119" fmla="*/ 51 h 427"/>
                <a:gd name="T120" fmla="*/ 197 w 311"/>
                <a:gd name="T121" fmla="*/ 37 h 427"/>
                <a:gd name="T122" fmla="*/ 308 w 311"/>
                <a:gd name="T123" fmla="*/ 0 h 4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1" h="427">
                  <a:moveTo>
                    <a:pt x="308" y="0"/>
                  </a:moveTo>
                  <a:lnTo>
                    <a:pt x="302" y="0"/>
                  </a:lnTo>
                  <a:lnTo>
                    <a:pt x="295" y="1"/>
                  </a:lnTo>
                  <a:lnTo>
                    <a:pt x="291" y="1"/>
                  </a:lnTo>
                  <a:lnTo>
                    <a:pt x="287" y="2"/>
                  </a:lnTo>
                  <a:lnTo>
                    <a:pt x="284" y="2"/>
                  </a:lnTo>
                  <a:lnTo>
                    <a:pt x="280" y="4"/>
                  </a:lnTo>
                  <a:lnTo>
                    <a:pt x="274" y="4"/>
                  </a:lnTo>
                  <a:lnTo>
                    <a:pt x="270" y="6"/>
                  </a:lnTo>
                  <a:lnTo>
                    <a:pt x="265" y="7"/>
                  </a:lnTo>
                  <a:lnTo>
                    <a:pt x="260" y="8"/>
                  </a:lnTo>
                  <a:lnTo>
                    <a:pt x="256" y="9"/>
                  </a:lnTo>
                  <a:lnTo>
                    <a:pt x="251" y="10"/>
                  </a:lnTo>
                  <a:lnTo>
                    <a:pt x="245" y="11"/>
                  </a:lnTo>
                  <a:lnTo>
                    <a:pt x="242" y="14"/>
                  </a:lnTo>
                  <a:lnTo>
                    <a:pt x="236" y="14"/>
                  </a:lnTo>
                  <a:lnTo>
                    <a:pt x="231" y="15"/>
                  </a:lnTo>
                  <a:lnTo>
                    <a:pt x="226" y="15"/>
                  </a:lnTo>
                  <a:lnTo>
                    <a:pt x="222" y="17"/>
                  </a:lnTo>
                  <a:lnTo>
                    <a:pt x="218" y="17"/>
                  </a:lnTo>
                  <a:lnTo>
                    <a:pt x="213" y="20"/>
                  </a:lnTo>
                  <a:lnTo>
                    <a:pt x="209" y="20"/>
                  </a:lnTo>
                  <a:lnTo>
                    <a:pt x="206" y="21"/>
                  </a:lnTo>
                  <a:lnTo>
                    <a:pt x="199" y="22"/>
                  </a:lnTo>
                  <a:lnTo>
                    <a:pt x="195" y="23"/>
                  </a:lnTo>
                  <a:lnTo>
                    <a:pt x="192" y="24"/>
                  </a:lnTo>
                  <a:lnTo>
                    <a:pt x="191" y="25"/>
                  </a:lnTo>
                  <a:lnTo>
                    <a:pt x="189" y="31"/>
                  </a:lnTo>
                  <a:lnTo>
                    <a:pt x="188" y="38"/>
                  </a:lnTo>
                  <a:lnTo>
                    <a:pt x="185" y="44"/>
                  </a:lnTo>
                  <a:lnTo>
                    <a:pt x="183" y="51"/>
                  </a:lnTo>
                  <a:lnTo>
                    <a:pt x="181" y="58"/>
                  </a:lnTo>
                  <a:lnTo>
                    <a:pt x="180" y="65"/>
                  </a:lnTo>
                  <a:lnTo>
                    <a:pt x="177" y="72"/>
                  </a:lnTo>
                  <a:lnTo>
                    <a:pt x="177" y="81"/>
                  </a:lnTo>
                  <a:lnTo>
                    <a:pt x="175" y="88"/>
                  </a:lnTo>
                  <a:lnTo>
                    <a:pt x="174" y="95"/>
                  </a:lnTo>
                  <a:lnTo>
                    <a:pt x="171" y="102"/>
                  </a:lnTo>
                  <a:lnTo>
                    <a:pt x="170" y="110"/>
                  </a:lnTo>
                  <a:lnTo>
                    <a:pt x="169" y="117"/>
                  </a:lnTo>
                  <a:lnTo>
                    <a:pt x="168" y="125"/>
                  </a:lnTo>
                  <a:lnTo>
                    <a:pt x="165" y="132"/>
                  </a:lnTo>
                  <a:lnTo>
                    <a:pt x="165" y="140"/>
                  </a:lnTo>
                  <a:lnTo>
                    <a:pt x="163" y="147"/>
                  </a:lnTo>
                  <a:lnTo>
                    <a:pt x="162" y="156"/>
                  </a:lnTo>
                  <a:lnTo>
                    <a:pt x="160" y="163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9"/>
                  </a:lnTo>
                  <a:lnTo>
                    <a:pt x="155" y="182"/>
                  </a:lnTo>
                  <a:lnTo>
                    <a:pt x="154" y="187"/>
                  </a:lnTo>
                  <a:lnTo>
                    <a:pt x="153" y="191"/>
                  </a:lnTo>
                  <a:lnTo>
                    <a:pt x="151" y="195"/>
                  </a:lnTo>
                  <a:lnTo>
                    <a:pt x="150" y="199"/>
                  </a:lnTo>
                  <a:lnTo>
                    <a:pt x="150" y="204"/>
                  </a:lnTo>
                  <a:lnTo>
                    <a:pt x="148" y="207"/>
                  </a:lnTo>
                  <a:lnTo>
                    <a:pt x="147" y="212"/>
                  </a:lnTo>
                  <a:lnTo>
                    <a:pt x="146" y="215"/>
                  </a:lnTo>
                  <a:lnTo>
                    <a:pt x="144" y="220"/>
                  </a:lnTo>
                  <a:lnTo>
                    <a:pt x="143" y="223"/>
                  </a:lnTo>
                  <a:lnTo>
                    <a:pt x="141" y="228"/>
                  </a:lnTo>
                  <a:lnTo>
                    <a:pt x="140" y="232"/>
                  </a:lnTo>
                  <a:lnTo>
                    <a:pt x="140" y="236"/>
                  </a:lnTo>
                  <a:lnTo>
                    <a:pt x="137" y="240"/>
                  </a:lnTo>
                  <a:lnTo>
                    <a:pt x="135" y="245"/>
                  </a:lnTo>
                  <a:lnTo>
                    <a:pt x="134" y="248"/>
                  </a:lnTo>
                  <a:lnTo>
                    <a:pt x="133" y="253"/>
                  </a:lnTo>
                  <a:lnTo>
                    <a:pt x="130" y="256"/>
                  </a:lnTo>
                  <a:lnTo>
                    <a:pt x="129" y="261"/>
                  </a:lnTo>
                  <a:lnTo>
                    <a:pt x="128" y="266"/>
                  </a:lnTo>
                  <a:lnTo>
                    <a:pt x="126" y="269"/>
                  </a:lnTo>
                  <a:lnTo>
                    <a:pt x="123" y="274"/>
                  </a:lnTo>
                  <a:lnTo>
                    <a:pt x="121" y="279"/>
                  </a:lnTo>
                  <a:lnTo>
                    <a:pt x="117" y="284"/>
                  </a:lnTo>
                  <a:lnTo>
                    <a:pt x="116" y="289"/>
                  </a:lnTo>
                  <a:lnTo>
                    <a:pt x="113" y="294"/>
                  </a:lnTo>
                  <a:lnTo>
                    <a:pt x="109" y="298"/>
                  </a:lnTo>
                  <a:lnTo>
                    <a:pt x="107" y="304"/>
                  </a:lnTo>
                  <a:lnTo>
                    <a:pt x="103" y="309"/>
                  </a:lnTo>
                  <a:lnTo>
                    <a:pt x="100" y="314"/>
                  </a:lnTo>
                  <a:lnTo>
                    <a:pt x="96" y="318"/>
                  </a:lnTo>
                  <a:lnTo>
                    <a:pt x="93" y="323"/>
                  </a:lnTo>
                  <a:lnTo>
                    <a:pt x="89" y="329"/>
                  </a:lnTo>
                  <a:lnTo>
                    <a:pt x="85" y="332"/>
                  </a:lnTo>
                  <a:lnTo>
                    <a:pt x="81" y="338"/>
                  </a:lnTo>
                  <a:lnTo>
                    <a:pt x="78" y="343"/>
                  </a:lnTo>
                  <a:lnTo>
                    <a:pt x="74" y="348"/>
                  </a:lnTo>
                  <a:lnTo>
                    <a:pt x="69" y="352"/>
                  </a:lnTo>
                  <a:lnTo>
                    <a:pt x="66" y="357"/>
                  </a:lnTo>
                  <a:lnTo>
                    <a:pt x="61" y="362"/>
                  </a:lnTo>
                  <a:lnTo>
                    <a:pt x="57" y="368"/>
                  </a:lnTo>
                  <a:lnTo>
                    <a:pt x="52" y="371"/>
                  </a:lnTo>
                  <a:lnTo>
                    <a:pt x="47" y="377"/>
                  </a:lnTo>
                  <a:lnTo>
                    <a:pt x="43" y="382"/>
                  </a:lnTo>
                  <a:lnTo>
                    <a:pt x="39" y="386"/>
                  </a:lnTo>
                  <a:lnTo>
                    <a:pt x="33" y="391"/>
                  </a:lnTo>
                  <a:lnTo>
                    <a:pt x="28" y="397"/>
                  </a:lnTo>
                  <a:lnTo>
                    <a:pt x="24" y="402"/>
                  </a:lnTo>
                  <a:lnTo>
                    <a:pt x="19" y="406"/>
                  </a:lnTo>
                  <a:lnTo>
                    <a:pt x="14" y="411"/>
                  </a:lnTo>
                  <a:lnTo>
                    <a:pt x="10" y="416"/>
                  </a:lnTo>
                  <a:lnTo>
                    <a:pt x="4" y="421"/>
                  </a:lnTo>
                  <a:lnTo>
                    <a:pt x="0" y="427"/>
                  </a:lnTo>
                  <a:lnTo>
                    <a:pt x="12" y="427"/>
                  </a:lnTo>
                  <a:lnTo>
                    <a:pt x="16" y="423"/>
                  </a:lnTo>
                  <a:lnTo>
                    <a:pt x="20" y="419"/>
                  </a:lnTo>
                  <a:lnTo>
                    <a:pt x="25" y="414"/>
                  </a:lnTo>
                  <a:lnTo>
                    <a:pt x="30" y="411"/>
                  </a:lnTo>
                  <a:lnTo>
                    <a:pt x="33" y="406"/>
                  </a:lnTo>
                  <a:lnTo>
                    <a:pt x="38" y="403"/>
                  </a:lnTo>
                  <a:lnTo>
                    <a:pt x="43" y="398"/>
                  </a:lnTo>
                  <a:lnTo>
                    <a:pt x="47" y="395"/>
                  </a:lnTo>
                  <a:lnTo>
                    <a:pt x="52" y="389"/>
                  </a:lnTo>
                  <a:lnTo>
                    <a:pt x="57" y="385"/>
                  </a:lnTo>
                  <a:lnTo>
                    <a:pt x="60" y="380"/>
                  </a:lnTo>
                  <a:lnTo>
                    <a:pt x="65" y="376"/>
                  </a:lnTo>
                  <a:lnTo>
                    <a:pt x="69" y="371"/>
                  </a:lnTo>
                  <a:lnTo>
                    <a:pt x="74" y="366"/>
                  </a:lnTo>
                  <a:lnTo>
                    <a:pt x="78" y="362"/>
                  </a:lnTo>
                  <a:lnTo>
                    <a:pt x="82" y="357"/>
                  </a:lnTo>
                  <a:lnTo>
                    <a:pt x="86" y="351"/>
                  </a:lnTo>
                  <a:lnTo>
                    <a:pt x="89" y="346"/>
                  </a:lnTo>
                  <a:lnTo>
                    <a:pt x="93" y="341"/>
                  </a:lnTo>
                  <a:lnTo>
                    <a:pt x="98" y="336"/>
                  </a:lnTo>
                  <a:lnTo>
                    <a:pt x="101" y="330"/>
                  </a:lnTo>
                  <a:lnTo>
                    <a:pt x="105" y="325"/>
                  </a:lnTo>
                  <a:lnTo>
                    <a:pt x="108" y="320"/>
                  </a:lnTo>
                  <a:lnTo>
                    <a:pt x="113" y="315"/>
                  </a:lnTo>
                  <a:lnTo>
                    <a:pt x="116" y="309"/>
                  </a:lnTo>
                  <a:lnTo>
                    <a:pt x="120" y="303"/>
                  </a:lnTo>
                  <a:lnTo>
                    <a:pt x="122" y="297"/>
                  </a:lnTo>
                  <a:lnTo>
                    <a:pt x="126" y="293"/>
                  </a:lnTo>
                  <a:lnTo>
                    <a:pt x="128" y="286"/>
                  </a:lnTo>
                  <a:lnTo>
                    <a:pt x="132" y="281"/>
                  </a:lnTo>
                  <a:lnTo>
                    <a:pt x="134" y="275"/>
                  </a:lnTo>
                  <a:lnTo>
                    <a:pt x="137" y="269"/>
                  </a:lnTo>
                  <a:lnTo>
                    <a:pt x="139" y="263"/>
                  </a:lnTo>
                  <a:lnTo>
                    <a:pt x="141" y="259"/>
                  </a:lnTo>
                  <a:lnTo>
                    <a:pt x="143" y="253"/>
                  </a:lnTo>
                  <a:lnTo>
                    <a:pt x="146" y="248"/>
                  </a:lnTo>
                  <a:lnTo>
                    <a:pt x="147" y="242"/>
                  </a:lnTo>
                  <a:lnTo>
                    <a:pt x="149" y="238"/>
                  </a:lnTo>
                  <a:lnTo>
                    <a:pt x="150" y="232"/>
                  </a:lnTo>
                  <a:lnTo>
                    <a:pt x="153" y="227"/>
                  </a:lnTo>
                  <a:lnTo>
                    <a:pt x="154" y="221"/>
                  </a:lnTo>
                  <a:lnTo>
                    <a:pt x="155" y="216"/>
                  </a:lnTo>
                  <a:lnTo>
                    <a:pt x="156" y="211"/>
                  </a:lnTo>
                  <a:lnTo>
                    <a:pt x="158" y="207"/>
                  </a:lnTo>
                  <a:lnTo>
                    <a:pt x="161" y="201"/>
                  </a:lnTo>
                  <a:lnTo>
                    <a:pt x="162" y="197"/>
                  </a:lnTo>
                  <a:lnTo>
                    <a:pt x="163" y="192"/>
                  </a:lnTo>
                  <a:lnTo>
                    <a:pt x="165" y="187"/>
                  </a:lnTo>
                  <a:lnTo>
                    <a:pt x="165" y="181"/>
                  </a:lnTo>
                  <a:lnTo>
                    <a:pt x="168" y="177"/>
                  </a:lnTo>
                  <a:lnTo>
                    <a:pt x="168" y="172"/>
                  </a:lnTo>
                  <a:lnTo>
                    <a:pt x="170" y="167"/>
                  </a:lnTo>
                  <a:lnTo>
                    <a:pt x="170" y="163"/>
                  </a:lnTo>
                  <a:lnTo>
                    <a:pt x="171" y="159"/>
                  </a:lnTo>
                  <a:lnTo>
                    <a:pt x="174" y="154"/>
                  </a:lnTo>
                  <a:lnTo>
                    <a:pt x="175" y="150"/>
                  </a:lnTo>
                  <a:lnTo>
                    <a:pt x="176" y="145"/>
                  </a:lnTo>
                  <a:lnTo>
                    <a:pt x="176" y="141"/>
                  </a:lnTo>
                  <a:lnTo>
                    <a:pt x="177" y="137"/>
                  </a:lnTo>
                  <a:lnTo>
                    <a:pt x="178" y="132"/>
                  </a:lnTo>
                  <a:lnTo>
                    <a:pt x="180" y="127"/>
                  </a:lnTo>
                  <a:lnTo>
                    <a:pt x="181" y="124"/>
                  </a:lnTo>
                  <a:lnTo>
                    <a:pt x="182" y="120"/>
                  </a:lnTo>
                  <a:lnTo>
                    <a:pt x="183" y="116"/>
                  </a:lnTo>
                  <a:lnTo>
                    <a:pt x="183" y="112"/>
                  </a:lnTo>
                  <a:lnTo>
                    <a:pt x="183" y="107"/>
                  </a:lnTo>
                  <a:lnTo>
                    <a:pt x="184" y="104"/>
                  </a:lnTo>
                  <a:lnTo>
                    <a:pt x="185" y="100"/>
                  </a:lnTo>
                  <a:lnTo>
                    <a:pt x="187" y="93"/>
                  </a:lnTo>
                  <a:lnTo>
                    <a:pt x="188" y="86"/>
                  </a:lnTo>
                  <a:lnTo>
                    <a:pt x="189" y="79"/>
                  </a:lnTo>
                  <a:lnTo>
                    <a:pt x="190" y="74"/>
                  </a:lnTo>
                  <a:lnTo>
                    <a:pt x="191" y="66"/>
                  </a:lnTo>
                  <a:lnTo>
                    <a:pt x="192" y="62"/>
                  </a:lnTo>
                  <a:lnTo>
                    <a:pt x="194" y="56"/>
                  </a:lnTo>
                  <a:lnTo>
                    <a:pt x="194" y="51"/>
                  </a:lnTo>
                  <a:lnTo>
                    <a:pt x="195" y="47"/>
                  </a:lnTo>
                  <a:lnTo>
                    <a:pt x="196" y="43"/>
                  </a:lnTo>
                  <a:lnTo>
                    <a:pt x="197" y="37"/>
                  </a:lnTo>
                  <a:lnTo>
                    <a:pt x="199" y="33"/>
                  </a:lnTo>
                  <a:lnTo>
                    <a:pt x="311" y="6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1" name="Freeform 81"/>
            <p:cNvSpPr>
              <a:spLocks/>
            </p:cNvSpPr>
            <p:nvPr/>
          </p:nvSpPr>
          <p:spPr bwMode="auto">
            <a:xfrm>
              <a:off x="4726" y="1649"/>
              <a:ext cx="183" cy="459"/>
            </a:xfrm>
            <a:custGeom>
              <a:avLst/>
              <a:gdLst>
                <a:gd name="T0" fmla="*/ 25 w 183"/>
                <a:gd name="T1" fmla="*/ 0 h 459"/>
                <a:gd name="T2" fmla="*/ 50 w 183"/>
                <a:gd name="T3" fmla="*/ 0 h 459"/>
                <a:gd name="T4" fmla="*/ 73 w 183"/>
                <a:gd name="T5" fmla="*/ 0 h 459"/>
                <a:gd name="T6" fmla="*/ 99 w 183"/>
                <a:gd name="T7" fmla="*/ 0 h 459"/>
                <a:gd name="T8" fmla="*/ 119 w 183"/>
                <a:gd name="T9" fmla="*/ 18 h 459"/>
                <a:gd name="T10" fmla="*/ 132 w 183"/>
                <a:gd name="T11" fmla="*/ 37 h 459"/>
                <a:gd name="T12" fmla="*/ 141 w 183"/>
                <a:gd name="T13" fmla="*/ 55 h 459"/>
                <a:gd name="T14" fmla="*/ 149 w 183"/>
                <a:gd name="T15" fmla="*/ 74 h 459"/>
                <a:gd name="T16" fmla="*/ 157 w 183"/>
                <a:gd name="T17" fmla="*/ 97 h 459"/>
                <a:gd name="T18" fmla="*/ 164 w 183"/>
                <a:gd name="T19" fmla="*/ 119 h 459"/>
                <a:gd name="T20" fmla="*/ 170 w 183"/>
                <a:gd name="T21" fmla="*/ 140 h 459"/>
                <a:gd name="T22" fmla="*/ 175 w 183"/>
                <a:gd name="T23" fmla="*/ 158 h 459"/>
                <a:gd name="T24" fmla="*/ 177 w 183"/>
                <a:gd name="T25" fmla="*/ 178 h 459"/>
                <a:gd name="T26" fmla="*/ 181 w 183"/>
                <a:gd name="T27" fmla="*/ 196 h 459"/>
                <a:gd name="T28" fmla="*/ 182 w 183"/>
                <a:gd name="T29" fmla="*/ 212 h 459"/>
                <a:gd name="T30" fmla="*/ 182 w 183"/>
                <a:gd name="T31" fmla="*/ 232 h 459"/>
                <a:gd name="T32" fmla="*/ 180 w 183"/>
                <a:gd name="T33" fmla="*/ 261 h 459"/>
                <a:gd name="T34" fmla="*/ 175 w 183"/>
                <a:gd name="T35" fmla="*/ 288 h 459"/>
                <a:gd name="T36" fmla="*/ 168 w 183"/>
                <a:gd name="T37" fmla="*/ 313 h 459"/>
                <a:gd name="T38" fmla="*/ 162 w 183"/>
                <a:gd name="T39" fmla="*/ 335 h 459"/>
                <a:gd name="T40" fmla="*/ 153 w 183"/>
                <a:gd name="T41" fmla="*/ 354 h 459"/>
                <a:gd name="T42" fmla="*/ 141 w 183"/>
                <a:gd name="T43" fmla="*/ 374 h 459"/>
                <a:gd name="T44" fmla="*/ 125 w 183"/>
                <a:gd name="T45" fmla="*/ 393 h 459"/>
                <a:gd name="T46" fmla="*/ 107 w 183"/>
                <a:gd name="T47" fmla="*/ 413 h 459"/>
                <a:gd name="T48" fmla="*/ 85 w 183"/>
                <a:gd name="T49" fmla="*/ 429 h 459"/>
                <a:gd name="T50" fmla="*/ 63 w 183"/>
                <a:gd name="T51" fmla="*/ 443 h 459"/>
                <a:gd name="T52" fmla="*/ 36 w 183"/>
                <a:gd name="T53" fmla="*/ 454 h 459"/>
                <a:gd name="T54" fmla="*/ 16 w 183"/>
                <a:gd name="T55" fmla="*/ 455 h 459"/>
                <a:gd name="T56" fmla="*/ 38 w 183"/>
                <a:gd name="T57" fmla="*/ 443 h 459"/>
                <a:gd name="T58" fmla="*/ 66 w 183"/>
                <a:gd name="T59" fmla="*/ 430 h 459"/>
                <a:gd name="T60" fmla="*/ 88 w 183"/>
                <a:gd name="T61" fmla="*/ 416 h 459"/>
                <a:gd name="T62" fmla="*/ 107 w 183"/>
                <a:gd name="T63" fmla="*/ 401 h 459"/>
                <a:gd name="T64" fmla="*/ 122 w 183"/>
                <a:gd name="T65" fmla="*/ 383 h 459"/>
                <a:gd name="T66" fmla="*/ 134 w 183"/>
                <a:gd name="T67" fmla="*/ 366 h 459"/>
                <a:gd name="T68" fmla="*/ 143 w 183"/>
                <a:gd name="T69" fmla="*/ 346 h 459"/>
                <a:gd name="T70" fmla="*/ 153 w 183"/>
                <a:gd name="T71" fmla="*/ 327 h 459"/>
                <a:gd name="T72" fmla="*/ 161 w 183"/>
                <a:gd name="T73" fmla="*/ 302 h 459"/>
                <a:gd name="T74" fmla="*/ 168 w 183"/>
                <a:gd name="T75" fmla="*/ 274 h 459"/>
                <a:gd name="T76" fmla="*/ 171 w 183"/>
                <a:gd name="T77" fmla="*/ 245 h 459"/>
                <a:gd name="T78" fmla="*/ 174 w 183"/>
                <a:gd name="T79" fmla="*/ 215 h 459"/>
                <a:gd name="T80" fmla="*/ 174 w 183"/>
                <a:gd name="T81" fmla="*/ 196 h 459"/>
                <a:gd name="T82" fmla="*/ 171 w 183"/>
                <a:gd name="T83" fmla="*/ 179 h 459"/>
                <a:gd name="T84" fmla="*/ 169 w 183"/>
                <a:gd name="T85" fmla="*/ 163 h 459"/>
                <a:gd name="T86" fmla="*/ 166 w 183"/>
                <a:gd name="T87" fmla="*/ 147 h 459"/>
                <a:gd name="T88" fmla="*/ 161 w 183"/>
                <a:gd name="T89" fmla="*/ 130 h 459"/>
                <a:gd name="T90" fmla="*/ 156 w 183"/>
                <a:gd name="T91" fmla="*/ 113 h 459"/>
                <a:gd name="T92" fmla="*/ 150 w 183"/>
                <a:gd name="T93" fmla="*/ 96 h 459"/>
                <a:gd name="T94" fmla="*/ 143 w 183"/>
                <a:gd name="T95" fmla="*/ 79 h 459"/>
                <a:gd name="T96" fmla="*/ 135 w 183"/>
                <a:gd name="T97" fmla="*/ 61 h 459"/>
                <a:gd name="T98" fmla="*/ 126 w 183"/>
                <a:gd name="T99" fmla="*/ 44 h 459"/>
                <a:gd name="T100" fmla="*/ 116 w 183"/>
                <a:gd name="T101" fmla="*/ 27 h 459"/>
                <a:gd name="T102" fmla="*/ 95 w 183"/>
                <a:gd name="T103" fmla="*/ 8 h 459"/>
                <a:gd name="T104" fmla="*/ 72 w 183"/>
                <a:gd name="T105" fmla="*/ 8 h 459"/>
                <a:gd name="T106" fmla="*/ 47 w 183"/>
                <a:gd name="T107" fmla="*/ 8 h 459"/>
                <a:gd name="T108" fmla="*/ 24 w 183"/>
                <a:gd name="T109" fmla="*/ 8 h 459"/>
                <a:gd name="T110" fmla="*/ 4 w 183"/>
                <a:gd name="T111" fmla="*/ 8 h 459"/>
                <a:gd name="T112" fmla="*/ 8 w 183"/>
                <a:gd name="T113" fmla="*/ 0 h 4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3" h="459">
                  <a:moveTo>
                    <a:pt x="8" y="0"/>
                  </a:moveTo>
                  <a:lnTo>
                    <a:pt x="13" y="0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6" y="0"/>
                  </a:lnTo>
                  <a:lnTo>
                    <a:pt x="92" y="0"/>
                  </a:lnTo>
                  <a:lnTo>
                    <a:pt x="99" y="0"/>
                  </a:lnTo>
                  <a:lnTo>
                    <a:pt x="105" y="0"/>
                  </a:lnTo>
                  <a:lnTo>
                    <a:pt x="111" y="6"/>
                  </a:lnTo>
                  <a:lnTo>
                    <a:pt x="116" y="14"/>
                  </a:lnTo>
                  <a:lnTo>
                    <a:pt x="119" y="18"/>
                  </a:lnTo>
                  <a:lnTo>
                    <a:pt x="122" y="22"/>
                  </a:lnTo>
                  <a:lnTo>
                    <a:pt x="126" y="27"/>
                  </a:lnTo>
                  <a:lnTo>
                    <a:pt x="129" y="32"/>
                  </a:lnTo>
                  <a:lnTo>
                    <a:pt x="132" y="37"/>
                  </a:lnTo>
                  <a:lnTo>
                    <a:pt x="134" y="41"/>
                  </a:lnTo>
                  <a:lnTo>
                    <a:pt x="137" y="46"/>
                  </a:lnTo>
                  <a:lnTo>
                    <a:pt x="140" y="51"/>
                  </a:lnTo>
                  <a:lnTo>
                    <a:pt x="141" y="55"/>
                  </a:lnTo>
                  <a:lnTo>
                    <a:pt x="143" y="60"/>
                  </a:lnTo>
                  <a:lnTo>
                    <a:pt x="146" y="65"/>
                  </a:lnTo>
                  <a:lnTo>
                    <a:pt x="148" y="69"/>
                  </a:lnTo>
                  <a:lnTo>
                    <a:pt x="149" y="74"/>
                  </a:lnTo>
                  <a:lnTo>
                    <a:pt x="152" y="80"/>
                  </a:lnTo>
                  <a:lnTo>
                    <a:pt x="154" y="86"/>
                  </a:lnTo>
                  <a:lnTo>
                    <a:pt x="156" y="92"/>
                  </a:lnTo>
                  <a:lnTo>
                    <a:pt x="157" y="97"/>
                  </a:lnTo>
                  <a:lnTo>
                    <a:pt x="160" y="103"/>
                  </a:lnTo>
                  <a:lnTo>
                    <a:pt x="161" y="108"/>
                  </a:lnTo>
                  <a:lnTo>
                    <a:pt x="163" y="114"/>
                  </a:lnTo>
                  <a:lnTo>
                    <a:pt x="164" y="119"/>
                  </a:lnTo>
                  <a:lnTo>
                    <a:pt x="166" y="124"/>
                  </a:lnTo>
                  <a:lnTo>
                    <a:pt x="168" y="129"/>
                  </a:lnTo>
                  <a:lnTo>
                    <a:pt x="170" y="134"/>
                  </a:lnTo>
                  <a:lnTo>
                    <a:pt x="170" y="140"/>
                  </a:lnTo>
                  <a:lnTo>
                    <a:pt x="171" y="144"/>
                  </a:lnTo>
                  <a:lnTo>
                    <a:pt x="174" y="149"/>
                  </a:lnTo>
                  <a:lnTo>
                    <a:pt x="175" y="155"/>
                  </a:lnTo>
                  <a:lnTo>
                    <a:pt x="175" y="158"/>
                  </a:lnTo>
                  <a:lnTo>
                    <a:pt x="176" y="164"/>
                  </a:lnTo>
                  <a:lnTo>
                    <a:pt x="176" y="169"/>
                  </a:lnTo>
                  <a:lnTo>
                    <a:pt x="177" y="174"/>
                  </a:lnTo>
                  <a:lnTo>
                    <a:pt x="177" y="178"/>
                  </a:lnTo>
                  <a:lnTo>
                    <a:pt x="180" y="182"/>
                  </a:lnTo>
                  <a:lnTo>
                    <a:pt x="180" y="186"/>
                  </a:lnTo>
                  <a:lnTo>
                    <a:pt x="181" y="191"/>
                  </a:lnTo>
                  <a:lnTo>
                    <a:pt x="181" y="196"/>
                  </a:lnTo>
                  <a:lnTo>
                    <a:pt x="182" y="199"/>
                  </a:lnTo>
                  <a:lnTo>
                    <a:pt x="182" y="204"/>
                  </a:lnTo>
                  <a:lnTo>
                    <a:pt x="182" y="209"/>
                  </a:lnTo>
                  <a:lnTo>
                    <a:pt x="182" y="212"/>
                  </a:lnTo>
                  <a:lnTo>
                    <a:pt x="182" y="217"/>
                  </a:lnTo>
                  <a:lnTo>
                    <a:pt x="182" y="220"/>
                  </a:lnTo>
                  <a:lnTo>
                    <a:pt x="183" y="225"/>
                  </a:lnTo>
                  <a:lnTo>
                    <a:pt x="182" y="232"/>
                  </a:lnTo>
                  <a:lnTo>
                    <a:pt x="182" y="240"/>
                  </a:lnTo>
                  <a:lnTo>
                    <a:pt x="182" y="247"/>
                  </a:lnTo>
                  <a:lnTo>
                    <a:pt x="181" y="256"/>
                  </a:lnTo>
                  <a:lnTo>
                    <a:pt x="180" y="261"/>
                  </a:lnTo>
                  <a:lnTo>
                    <a:pt x="178" y="270"/>
                  </a:lnTo>
                  <a:lnTo>
                    <a:pt x="177" y="275"/>
                  </a:lnTo>
                  <a:lnTo>
                    <a:pt x="177" y="283"/>
                  </a:lnTo>
                  <a:lnTo>
                    <a:pt x="175" y="288"/>
                  </a:lnTo>
                  <a:lnTo>
                    <a:pt x="174" y="295"/>
                  </a:lnTo>
                  <a:lnTo>
                    <a:pt x="171" y="301"/>
                  </a:lnTo>
                  <a:lnTo>
                    <a:pt x="170" y="308"/>
                  </a:lnTo>
                  <a:lnTo>
                    <a:pt x="168" y="313"/>
                  </a:lnTo>
                  <a:lnTo>
                    <a:pt x="167" y="319"/>
                  </a:lnTo>
                  <a:lnTo>
                    <a:pt x="166" y="325"/>
                  </a:lnTo>
                  <a:lnTo>
                    <a:pt x="164" y="331"/>
                  </a:lnTo>
                  <a:lnTo>
                    <a:pt x="162" y="335"/>
                  </a:lnTo>
                  <a:lnTo>
                    <a:pt x="160" y="340"/>
                  </a:lnTo>
                  <a:lnTo>
                    <a:pt x="157" y="345"/>
                  </a:lnTo>
                  <a:lnTo>
                    <a:pt x="155" y="350"/>
                  </a:lnTo>
                  <a:lnTo>
                    <a:pt x="153" y="354"/>
                  </a:lnTo>
                  <a:lnTo>
                    <a:pt x="150" y="360"/>
                  </a:lnTo>
                  <a:lnTo>
                    <a:pt x="147" y="365"/>
                  </a:lnTo>
                  <a:lnTo>
                    <a:pt x="145" y="369"/>
                  </a:lnTo>
                  <a:lnTo>
                    <a:pt x="141" y="374"/>
                  </a:lnTo>
                  <a:lnTo>
                    <a:pt x="137" y="380"/>
                  </a:lnTo>
                  <a:lnTo>
                    <a:pt x="133" y="383"/>
                  </a:lnTo>
                  <a:lnTo>
                    <a:pt x="129" y="389"/>
                  </a:lnTo>
                  <a:lnTo>
                    <a:pt x="125" y="393"/>
                  </a:lnTo>
                  <a:lnTo>
                    <a:pt x="120" y="399"/>
                  </a:lnTo>
                  <a:lnTo>
                    <a:pt x="116" y="403"/>
                  </a:lnTo>
                  <a:lnTo>
                    <a:pt x="112" y="408"/>
                  </a:lnTo>
                  <a:lnTo>
                    <a:pt x="107" y="413"/>
                  </a:lnTo>
                  <a:lnTo>
                    <a:pt x="101" y="416"/>
                  </a:lnTo>
                  <a:lnTo>
                    <a:pt x="97" y="421"/>
                  </a:lnTo>
                  <a:lnTo>
                    <a:pt x="91" y="425"/>
                  </a:lnTo>
                  <a:lnTo>
                    <a:pt x="85" y="429"/>
                  </a:lnTo>
                  <a:lnTo>
                    <a:pt x="79" y="434"/>
                  </a:lnTo>
                  <a:lnTo>
                    <a:pt x="73" y="437"/>
                  </a:lnTo>
                  <a:lnTo>
                    <a:pt x="68" y="441"/>
                  </a:lnTo>
                  <a:lnTo>
                    <a:pt x="63" y="443"/>
                  </a:lnTo>
                  <a:lnTo>
                    <a:pt x="56" y="447"/>
                  </a:lnTo>
                  <a:lnTo>
                    <a:pt x="48" y="449"/>
                  </a:lnTo>
                  <a:lnTo>
                    <a:pt x="43" y="451"/>
                  </a:lnTo>
                  <a:lnTo>
                    <a:pt x="36" y="454"/>
                  </a:lnTo>
                  <a:lnTo>
                    <a:pt x="30" y="456"/>
                  </a:lnTo>
                  <a:lnTo>
                    <a:pt x="22" y="457"/>
                  </a:lnTo>
                  <a:lnTo>
                    <a:pt x="16" y="459"/>
                  </a:lnTo>
                  <a:lnTo>
                    <a:pt x="16" y="455"/>
                  </a:lnTo>
                  <a:lnTo>
                    <a:pt x="16" y="452"/>
                  </a:lnTo>
                  <a:lnTo>
                    <a:pt x="23" y="449"/>
                  </a:lnTo>
                  <a:lnTo>
                    <a:pt x="31" y="445"/>
                  </a:lnTo>
                  <a:lnTo>
                    <a:pt x="38" y="443"/>
                  </a:lnTo>
                  <a:lnTo>
                    <a:pt x="46" y="440"/>
                  </a:lnTo>
                  <a:lnTo>
                    <a:pt x="52" y="436"/>
                  </a:lnTo>
                  <a:lnTo>
                    <a:pt x="59" y="434"/>
                  </a:lnTo>
                  <a:lnTo>
                    <a:pt x="66" y="430"/>
                  </a:lnTo>
                  <a:lnTo>
                    <a:pt x="72" y="428"/>
                  </a:lnTo>
                  <a:lnTo>
                    <a:pt x="78" y="423"/>
                  </a:lnTo>
                  <a:lnTo>
                    <a:pt x="84" y="420"/>
                  </a:lnTo>
                  <a:lnTo>
                    <a:pt x="88" y="416"/>
                  </a:lnTo>
                  <a:lnTo>
                    <a:pt x="93" y="413"/>
                  </a:lnTo>
                  <a:lnTo>
                    <a:pt x="98" y="408"/>
                  </a:lnTo>
                  <a:lnTo>
                    <a:pt x="102" y="404"/>
                  </a:lnTo>
                  <a:lnTo>
                    <a:pt x="107" y="401"/>
                  </a:lnTo>
                  <a:lnTo>
                    <a:pt x="112" y="396"/>
                  </a:lnTo>
                  <a:lnTo>
                    <a:pt x="114" y="393"/>
                  </a:lnTo>
                  <a:lnTo>
                    <a:pt x="118" y="388"/>
                  </a:lnTo>
                  <a:lnTo>
                    <a:pt x="122" y="383"/>
                  </a:lnTo>
                  <a:lnTo>
                    <a:pt x="126" y="380"/>
                  </a:lnTo>
                  <a:lnTo>
                    <a:pt x="128" y="375"/>
                  </a:lnTo>
                  <a:lnTo>
                    <a:pt x="132" y="370"/>
                  </a:lnTo>
                  <a:lnTo>
                    <a:pt x="134" y="366"/>
                  </a:lnTo>
                  <a:lnTo>
                    <a:pt x="137" y="362"/>
                  </a:lnTo>
                  <a:lnTo>
                    <a:pt x="139" y="356"/>
                  </a:lnTo>
                  <a:lnTo>
                    <a:pt x="141" y="352"/>
                  </a:lnTo>
                  <a:lnTo>
                    <a:pt x="143" y="346"/>
                  </a:lnTo>
                  <a:lnTo>
                    <a:pt x="147" y="342"/>
                  </a:lnTo>
                  <a:lnTo>
                    <a:pt x="149" y="336"/>
                  </a:lnTo>
                  <a:lnTo>
                    <a:pt x="150" y="332"/>
                  </a:lnTo>
                  <a:lnTo>
                    <a:pt x="153" y="327"/>
                  </a:lnTo>
                  <a:lnTo>
                    <a:pt x="155" y="322"/>
                  </a:lnTo>
                  <a:lnTo>
                    <a:pt x="156" y="315"/>
                  </a:lnTo>
                  <a:lnTo>
                    <a:pt x="159" y="308"/>
                  </a:lnTo>
                  <a:lnTo>
                    <a:pt x="161" y="302"/>
                  </a:lnTo>
                  <a:lnTo>
                    <a:pt x="163" y="295"/>
                  </a:lnTo>
                  <a:lnTo>
                    <a:pt x="164" y="288"/>
                  </a:lnTo>
                  <a:lnTo>
                    <a:pt x="167" y="281"/>
                  </a:lnTo>
                  <a:lnTo>
                    <a:pt x="168" y="274"/>
                  </a:lnTo>
                  <a:lnTo>
                    <a:pt x="170" y="267"/>
                  </a:lnTo>
                  <a:lnTo>
                    <a:pt x="170" y="259"/>
                  </a:lnTo>
                  <a:lnTo>
                    <a:pt x="171" y="252"/>
                  </a:lnTo>
                  <a:lnTo>
                    <a:pt x="171" y="245"/>
                  </a:lnTo>
                  <a:lnTo>
                    <a:pt x="174" y="238"/>
                  </a:lnTo>
                  <a:lnTo>
                    <a:pt x="174" y="230"/>
                  </a:lnTo>
                  <a:lnTo>
                    <a:pt x="174" y="223"/>
                  </a:lnTo>
                  <a:lnTo>
                    <a:pt x="174" y="215"/>
                  </a:lnTo>
                  <a:lnTo>
                    <a:pt x="175" y="208"/>
                  </a:lnTo>
                  <a:lnTo>
                    <a:pt x="174" y="203"/>
                  </a:lnTo>
                  <a:lnTo>
                    <a:pt x="174" y="199"/>
                  </a:lnTo>
                  <a:lnTo>
                    <a:pt x="174" y="196"/>
                  </a:lnTo>
                  <a:lnTo>
                    <a:pt x="174" y="191"/>
                  </a:lnTo>
                  <a:lnTo>
                    <a:pt x="173" y="188"/>
                  </a:lnTo>
                  <a:lnTo>
                    <a:pt x="173" y="183"/>
                  </a:lnTo>
                  <a:lnTo>
                    <a:pt x="171" y="179"/>
                  </a:lnTo>
                  <a:lnTo>
                    <a:pt x="171" y="176"/>
                  </a:lnTo>
                  <a:lnTo>
                    <a:pt x="170" y="171"/>
                  </a:lnTo>
                  <a:lnTo>
                    <a:pt x="170" y="167"/>
                  </a:lnTo>
                  <a:lnTo>
                    <a:pt x="169" y="163"/>
                  </a:lnTo>
                  <a:lnTo>
                    <a:pt x="169" y="158"/>
                  </a:lnTo>
                  <a:lnTo>
                    <a:pt x="168" y="155"/>
                  </a:lnTo>
                  <a:lnTo>
                    <a:pt x="167" y="151"/>
                  </a:lnTo>
                  <a:lnTo>
                    <a:pt x="166" y="147"/>
                  </a:lnTo>
                  <a:lnTo>
                    <a:pt x="166" y="143"/>
                  </a:lnTo>
                  <a:lnTo>
                    <a:pt x="164" y="138"/>
                  </a:lnTo>
                  <a:lnTo>
                    <a:pt x="162" y="134"/>
                  </a:lnTo>
                  <a:lnTo>
                    <a:pt x="161" y="130"/>
                  </a:lnTo>
                  <a:lnTo>
                    <a:pt x="160" y="126"/>
                  </a:lnTo>
                  <a:lnTo>
                    <a:pt x="159" y="122"/>
                  </a:lnTo>
                  <a:lnTo>
                    <a:pt x="157" y="117"/>
                  </a:lnTo>
                  <a:lnTo>
                    <a:pt x="156" y="113"/>
                  </a:lnTo>
                  <a:lnTo>
                    <a:pt x="155" y="109"/>
                  </a:lnTo>
                  <a:lnTo>
                    <a:pt x="153" y="104"/>
                  </a:lnTo>
                  <a:lnTo>
                    <a:pt x="152" y="101"/>
                  </a:lnTo>
                  <a:lnTo>
                    <a:pt x="150" y="96"/>
                  </a:lnTo>
                  <a:lnTo>
                    <a:pt x="149" y="92"/>
                  </a:lnTo>
                  <a:lnTo>
                    <a:pt x="147" y="87"/>
                  </a:lnTo>
                  <a:lnTo>
                    <a:pt x="145" y="83"/>
                  </a:lnTo>
                  <a:lnTo>
                    <a:pt x="143" y="79"/>
                  </a:lnTo>
                  <a:lnTo>
                    <a:pt x="142" y="75"/>
                  </a:lnTo>
                  <a:lnTo>
                    <a:pt x="139" y="70"/>
                  </a:lnTo>
                  <a:lnTo>
                    <a:pt x="137" y="66"/>
                  </a:lnTo>
                  <a:lnTo>
                    <a:pt x="135" y="61"/>
                  </a:lnTo>
                  <a:lnTo>
                    <a:pt x="133" y="56"/>
                  </a:lnTo>
                  <a:lnTo>
                    <a:pt x="130" y="52"/>
                  </a:lnTo>
                  <a:lnTo>
                    <a:pt x="128" y="48"/>
                  </a:lnTo>
                  <a:lnTo>
                    <a:pt x="126" y="44"/>
                  </a:lnTo>
                  <a:lnTo>
                    <a:pt x="123" y="40"/>
                  </a:lnTo>
                  <a:lnTo>
                    <a:pt x="121" y="35"/>
                  </a:lnTo>
                  <a:lnTo>
                    <a:pt x="119" y="32"/>
                  </a:lnTo>
                  <a:lnTo>
                    <a:pt x="116" y="27"/>
                  </a:lnTo>
                  <a:lnTo>
                    <a:pt x="114" y="24"/>
                  </a:lnTo>
                  <a:lnTo>
                    <a:pt x="108" y="15"/>
                  </a:lnTo>
                  <a:lnTo>
                    <a:pt x="102" y="10"/>
                  </a:lnTo>
                  <a:lnTo>
                    <a:pt x="95" y="8"/>
                  </a:lnTo>
                  <a:lnTo>
                    <a:pt x="89" y="8"/>
                  </a:lnTo>
                  <a:lnTo>
                    <a:pt x="84" y="8"/>
                  </a:lnTo>
                  <a:lnTo>
                    <a:pt x="78" y="8"/>
                  </a:lnTo>
                  <a:lnTo>
                    <a:pt x="72" y="8"/>
                  </a:lnTo>
                  <a:lnTo>
                    <a:pt x="66" y="8"/>
                  </a:lnTo>
                  <a:lnTo>
                    <a:pt x="60" y="8"/>
                  </a:lnTo>
                  <a:lnTo>
                    <a:pt x="54" y="8"/>
                  </a:lnTo>
                  <a:lnTo>
                    <a:pt x="47" y="8"/>
                  </a:lnTo>
                  <a:lnTo>
                    <a:pt x="41" y="8"/>
                  </a:lnTo>
                  <a:lnTo>
                    <a:pt x="36" y="8"/>
                  </a:lnTo>
                  <a:lnTo>
                    <a:pt x="31" y="8"/>
                  </a:lnTo>
                  <a:lnTo>
                    <a:pt x="24" y="8"/>
                  </a:lnTo>
                  <a:lnTo>
                    <a:pt x="19" y="10"/>
                  </a:lnTo>
                  <a:lnTo>
                    <a:pt x="13" y="10"/>
                  </a:lnTo>
                  <a:lnTo>
                    <a:pt x="8" y="11"/>
                  </a:lnTo>
                  <a:lnTo>
                    <a:pt x="4" y="8"/>
                  </a:lnTo>
                  <a:lnTo>
                    <a:pt x="0" y="8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2" name="Freeform 82"/>
            <p:cNvSpPr>
              <a:spLocks/>
            </p:cNvSpPr>
            <p:nvPr/>
          </p:nvSpPr>
          <p:spPr bwMode="auto">
            <a:xfrm>
              <a:off x="4712" y="1768"/>
              <a:ext cx="129" cy="321"/>
            </a:xfrm>
            <a:custGeom>
              <a:avLst/>
              <a:gdLst>
                <a:gd name="T0" fmla="*/ 87 w 129"/>
                <a:gd name="T1" fmla="*/ 9 h 321"/>
                <a:gd name="T2" fmla="*/ 94 w 129"/>
                <a:gd name="T3" fmla="*/ 25 h 321"/>
                <a:gd name="T4" fmla="*/ 100 w 129"/>
                <a:gd name="T5" fmla="*/ 43 h 321"/>
                <a:gd name="T6" fmla="*/ 103 w 129"/>
                <a:gd name="T7" fmla="*/ 59 h 321"/>
                <a:gd name="T8" fmla="*/ 108 w 129"/>
                <a:gd name="T9" fmla="*/ 78 h 321"/>
                <a:gd name="T10" fmla="*/ 114 w 129"/>
                <a:gd name="T11" fmla="*/ 96 h 321"/>
                <a:gd name="T12" fmla="*/ 118 w 129"/>
                <a:gd name="T13" fmla="*/ 113 h 321"/>
                <a:gd name="T14" fmla="*/ 121 w 129"/>
                <a:gd name="T15" fmla="*/ 130 h 321"/>
                <a:gd name="T16" fmla="*/ 125 w 129"/>
                <a:gd name="T17" fmla="*/ 147 h 321"/>
                <a:gd name="T18" fmla="*/ 126 w 129"/>
                <a:gd name="T19" fmla="*/ 166 h 321"/>
                <a:gd name="T20" fmla="*/ 129 w 129"/>
                <a:gd name="T21" fmla="*/ 185 h 321"/>
                <a:gd name="T22" fmla="*/ 116 w 129"/>
                <a:gd name="T23" fmla="*/ 201 h 321"/>
                <a:gd name="T24" fmla="*/ 111 w 129"/>
                <a:gd name="T25" fmla="*/ 214 h 321"/>
                <a:gd name="T26" fmla="*/ 101 w 129"/>
                <a:gd name="T27" fmla="*/ 226 h 321"/>
                <a:gd name="T28" fmla="*/ 92 w 129"/>
                <a:gd name="T29" fmla="*/ 239 h 321"/>
                <a:gd name="T30" fmla="*/ 81 w 129"/>
                <a:gd name="T31" fmla="*/ 253 h 321"/>
                <a:gd name="T32" fmla="*/ 70 w 129"/>
                <a:gd name="T33" fmla="*/ 267 h 321"/>
                <a:gd name="T34" fmla="*/ 55 w 129"/>
                <a:gd name="T35" fmla="*/ 280 h 321"/>
                <a:gd name="T36" fmla="*/ 41 w 129"/>
                <a:gd name="T37" fmla="*/ 294 h 321"/>
                <a:gd name="T38" fmla="*/ 25 w 129"/>
                <a:gd name="T39" fmla="*/ 306 h 321"/>
                <a:gd name="T40" fmla="*/ 9 w 129"/>
                <a:gd name="T41" fmla="*/ 321 h 321"/>
                <a:gd name="T42" fmla="*/ 11 w 129"/>
                <a:gd name="T43" fmla="*/ 305 h 321"/>
                <a:gd name="T44" fmla="*/ 24 w 129"/>
                <a:gd name="T45" fmla="*/ 294 h 321"/>
                <a:gd name="T46" fmla="*/ 38 w 129"/>
                <a:gd name="T47" fmla="*/ 283 h 321"/>
                <a:gd name="T48" fmla="*/ 51 w 129"/>
                <a:gd name="T49" fmla="*/ 270 h 321"/>
                <a:gd name="T50" fmla="*/ 62 w 129"/>
                <a:gd name="T51" fmla="*/ 258 h 321"/>
                <a:gd name="T52" fmla="*/ 74 w 129"/>
                <a:gd name="T53" fmla="*/ 246 h 321"/>
                <a:gd name="T54" fmla="*/ 84 w 129"/>
                <a:gd name="T55" fmla="*/ 233 h 321"/>
                <a:gd name="T56" fmla="*/ 93 w 129"/>
                <a:gd name="T57" fmla="*/ 221 h 321"/>
                <a:gd name="T58" fmla="*/ 102 w 129"/>
                <a:gd name="T59" fmla="*/ 208 h 321"/>
                <a:gd name="T60" fmla="*/ 113 w 129"/>
                <a:gd name="T61" fmla="*/ 194 h 321"/>
                <a:gd name="T62" fmla="*/ 118 w 129"/>
                <a:gd name="T63" fmla="*/ 176 h 321"/>
                <a:gd name="T64" fmla="*/ 118 w 129"/>
                <a:gd name="T65" fmla="*/ 160 h 321"/>
                <a:gd name="T66" fmla="*/ 115 w 129"/>
                <a:gd name="T67" fmla="*/ 144 h 321"/>
                <a:gd name="T68" fmla="*/ 111 w 129"/>
                <a:gd name="T69" fmla="*/ 127 h 321"/>
                <a:gd name="T70" fmla="*/ 108 w 129"/>
                <a:gd name="T71" fmla="*/ 111 h 321"/>
                <a:gd name="T72" fmla="*/ 105 w 129"/>
                <a:gd name="T73" fmla="*/ 96 h 321"/>
                <a:gd name="T74" fmla="*/ 99 w 129"/>
                <a:gd name="T75" fmla="*/ 77 h 321"/>
                <a:gd name="T76" fmla="*/ 94 w 129"/>
                <a:gd name="T77" fmla="*/ 58 h 321"/>
                <a:gd name="T78" fmla="*/ 88 w 129"/>
                <a:gd name="T79" fmla="*/ 39 h 321"/>
                <a:gd name="T80" fmla="*/ 82 w 129"/>
                <a:gd name="T81" fmla="*/ 21 h 321"/>
                <a:gd name="T82" fmla="*/ 75 w 129"/>
                <a:gd name="T83" fmla="*/ 2 h 321"/>
                <a:gd name="T84" fmla="*/ 81 w 129"/>
                <a:gd name="T85" fmla="*/ 0 h 32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9" h="321">
                  <a:moveTo>
                    <a:pt x="84" y="0"/>
                  </a:moveTo>
                  <a:lnTo>
                    <a:pt x="86" y="3"/>
                  </a:lnTo>
                  <a:lnTo>
                    <a:pt x="87" y="9"/>
                  </a:lnTo>
                  <a:lnTo>
                    <a:pt x="89" y="15"/>
                  </a:lnTo>
                  <a:lnTo>
                    <a:pt x="93" y="21"/>
                  </a:lnTo>
                  <a:lnTo>
                    <a:pt x="94" y="25"/>
                  </a:lnTo>
                  <a:lnTo>
                    <a:pt x="96" y="31"/>
                  </a:lnTo>
                  <a:lnTo>
                    <a:pt x="98" y="36"/>
                  </a:lnTo>
                  <a:lnTo>
                    <a:pt x="100" y="43"/>
                  </a:lnTo>
                  <a:lnTo>
                    <a:pt x="101" y="48"/>
                  </a:lnTo>
                  <a:lnTo>
                    <a:pt x="102" y="53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7" y="72"/>
                  </a:lnTo>
                  <a:lnTo>
                    <a:pt x="108" y="78"/>
                  </a:lnTo>
                  <a:lnTo>
                    <a:pt x="111" y="85"/>
                  </a:lnTo>
                  <a:lnTo>
                    <a:pt x="113" y="92"/>
                  </a:lnTo>
                  <a:lnTo>
                    <a:pt x="114" y="96"/>
                  </a:lnTo>
                  <a:lnTo>
                    <a:pt x="115" y="101"/>
                  </a:lnTo>
                  <a:lnTo>
                    <a:pt x="116" y="107"/>
                  </a:lnTo>
                  <a:lnTo>
                    <a:pt x="118" y="113"/>
                  </a:lnTo>
                  <a:lnTo>
                    <a:pt x="119" y="118"/>
                  </a:lnTo>
                  <a:lnTo>
                    <a:pt x="120" y="125"/>
                  </a:lnTo>
                  <a:lnTo>
                    <a:pt x="121" y="130"/>
                  </a:lnTo>
                  <a:lnTo>
                    <a:pt x="122" y="137"/>
                  </a:lnTo>
                  <a:lnTo>
                    <a:pt x="123" y="141"/>
                  </a:lnTo>
                  <a:lnTo>
                    <a:pt x="125" y="147"/>
                  </a:lnTo>
                  <a:lnTo>
                    <a:pt x="125" y="153"/>
                  </a:lnTo>
                  <a:lnTo>
                    <a:pt x="126" y="160"/>
                  </a:lnTo>
                  <a:lnTo>
                    <a:pt x="126" y="166"/>
                  </a:lnTo>
                  <a:lnTo>
                    <a:pt x="128" y="171"/>
                  </a:lnTo>
                  <a:lnTo>
                    <a:pt x="128" y="178"/>
                  </a:lnTo>
                  <a:lnTo>
                    <a:pt x="129" y="185"/>
                  </a:lnTo>
                  <a:lnTo>
                    <a:pt x="125" y="190"/>
                  </a:lnTo>
                  <a:lnTo>
                    <a:pt x="120" y="198"/>
                  </a:lnTo>
                  <a:lnTo>
                    <a:pt x="116" y="201"/>
                  </a:lnTo>
                  <a:lnTo>
                    <a:pt x="114" y="205"/>
                  </a:lnTo>
                  <a:lnTo>
                    <a:pt x="113" y="209"/>
                  </a:lnTo>
                  <a:lnTo>
                    <a:pt x="111" y="214"/>
                  </a:lnTo>
                  <a:lnTo>
                    <a:pt x="107" y="217"/>
                  </a:lnTo>
                  <a:lnTo>
                    <a:pt x="105" y="222"/>
                  </a:lnTo>
                  <a:lnTo>
                    <a:pt x="101" y="226"/>
                  </a:lnTo>
                  <a:lnTo>
                    <a:pt x="99" y="230"/>
                  </a:lnTo>
                  <a:lnTo>
                    <a:pt x="95" y="235"/>
                  </a:lnTo>
                  <a:lnTo>
                    <a:pt x="92" y="239"/>
                  </a:lnTo>
                  <a:lnTo>
                    <a:pt x="88" y="243"/>
                  </a:lnTo>
                  <a:lnTo>
                    <a:pt x="86" y="249"/>
                  </a:lnTo>
                  <a:lnTo>
                    <a:pt x="81" y="253"/>
                  </a:lnTo>
                  <a:lnTo>
                    <a:pt x="78" y="257"/>
                  </a:lnTo>
                  <a:lnTo>
                    <a:pt x="73" y="262"/>
                  </a:lnTo>
                  <a:lnTo>
                    <a:pt x="70" y="267"/>
                  </a:lnTo>
                  <a:lnTo>
                    <a:pt x="65" y="271"/>
                  </a:lnTo>
                  <a:lnTo>
                    <a:pt x="60" y="276"/>
                  </a:lnTo>
                  <a:lnTo>
                    <a:pt x="55" y="280"/>
                  </a:lnTo>
                  <a:lnTo>
                    <a:pt x="51" y="285"/>
                  </a:lnTo>
                  <a:lnTo>
                    <a:pt x="46" y="289"/>
                  </a:lnTo>
                  <a:lnTo>
                    <a:pt x="41" y="294"/>
                  </a:lnTo>
                  <a:lnTo>
                    <a:pt x="36" y="298"/>
                  </a:lnTo>
                  <a:lnTo>
                    <a:pt x="31" y="303"/>
                  </a:lnTo>
                  <a:lnTo>
                    <a:pt x="25" y="306"/>
                  </a:lnTo>
                  <a:lnTo>
                    <a:pt x="20" y="311"/>
                  </a:lnTo>
                  <a:lnTo>
                    <a:pt x="14" y="316"/>
                  </a:lnTo>
                  <a:lnTo>
                    <a:pt x="9" y="321"/>
                  </a:lnTo>
                  <a:lnTo>
                    <a:pt x="0" y="313"/>
                  </a:lnTo>
                  <a:lnTo>
                    <a:pt x="5" y="309"/>
                  </a:lnTo>
                  <a:lnTo>
                    <a:pt x="11" y="305"/>
                  </a:lnTo>
                  <a:lnTo>
                    <a:pt x="14" y="302"/>
                  </a:lnTo>
                  <a:lnTo>
                    <a:pt x="20" y="298"/>
                  </a:lnTo>
                  <a:lnTo>
                    <a:pt x="24" y="294"/>
                  </a:lnTo>
                  <a:lnTo>
                    <a:pt x="29" y="290"/>
                  </a:lnTo>
                  <a:lnTo>
                    <a:pt x="33" y="287"/>
                  </a:lnTo>
                  <a:lnTo>
                    <a:pt x="38" y="283"/>
                  </a:lnTo>
                  <a:lnTo>
                    <a:pt x="41" y="278"/>
                  </a:lnTo>
                  <a:lnTo>
                    <a:pt x="46" y="274"/>
                  </a:lnTo>
                  <a:lnTo>
                    <a:pt x="51" y="270"/>
                  </a:lnTo>
                  <a:lnTo>
                    <a:pt x="54" y="265"/>
                  </a:lnTo>
                  <a:lnTo>
                    <a:pt x="59" y="262"/>
                  </a:lnTo>
                  <a:lnTo>
                    <a:pt x="62" y="258"/>
                  </a:lnTo>
                  <a:lnTo>
                    <a:pt x="66" y="254"/>
                  </a:lnTo>
                  <a:lnTo>
                    <a:pt x="71" y="250"/>
                  </a:lnTo>
                  <a:lnTo>
                    <a:pt x="74" y="246"/>
                  </a:lnTo>
                  <a:lnTo>
                    <a:pt x="78" y="241"/>
                  </a:lnTo>
                  <a:lnTo>
                    <a:pt x="80" y="237"/>
                  </a:lnTo>
                  <a:lnTo>
                    <a:pt x="84" y="233"/>
                  </a:lnTo>
                  <a:lnTo>
                    <a:pt x="87" y="229"/>
                  </a:lnTo>
                  <a:lnTo>
                    <a:pt x="91" y="224"/>
                  </a:lnTo>
                  <a:lnTo>
                    <a:pt x="93" y="221"/>
                  </a:lnTo>
                  <a:lnTo>
                    <a:pt x="98" y="217"/>
                  </a:lnTo>
                  <a:lnTo>
                    <a:pt x="99" y="213"/>
                  </a:lnTo>
                  <a:lnTo>
                    <a:pt x="102" y="208"/>
                  </a:lnTo>
                  <a:lnTo>
                    <a:pt x="105" y="205"/>
                  </a:lnTo>
                  <a:lnTo>
                    <a:pt x="107" y="201"/>
                  </a:lnTo>
                  <a:lnTo>
                    <a:pt x="113" y="194"/>
                  </a:lnTo>
                  <a:lnTo>
                    <a:pt x="118" y="187"/>
                  </a:lnTo>
                  <a:lnTo>
                    <a:pt x="118" y="181"/>
                  </a:lnTo>
                  <a:lnTo>
                    <a:pt x="118" y="176"/>
                  </a:lnTo>
                  <a:lnTo>
                    <a:pt x="118" y="171"/>
                  </a:lnTo>
                  <a:lnTo>
                    <a:pt x="119" y="166"/>
                  </a:lnTo>
                  <a:lnTo>
                    <a:pt x="118" y="160"/>
                  </a:lnTo>
                  <a:lnTo>
                    <a:pt x="116" y="154"/>
                  </a:lnTo>
                  <a:lnTo>
                    <a:pt x="116" y="148"/>
                  </a:lnTo>
                  <a:lnTo>
                    <a:pt x="115" y="144"/>
                  </a:lnTo>
                  <a:lnTo>
                    <a:pt x="114" y="138"/>
                  </a:lnTo>
                  <a:lnTo>
                    <a:pt x="113" y="133"/>
                  </a:lnTo>
                  <a:lnTo>
                    <a:pt x="111" y="127"/>
                  </a:lnTo>
                  <a:lnTo>
                    <a:pt x="111" y="123"/>
                  </a:lnTo>
                  <a:lnTo>
                    <a:pt x="108" y="117"/>
                  </a:lnTo>
                  <a:lnTo>
                    <a:pt x="108" y="111"/>
                  </a:lnTo>
                  <a:lnTo>
                    <a:pt x="107" y="106"/>
                  </a:lnTo>
                  <a:lnTo>
                    <a:pt x="107" y="101"/>
                  </a:lnTo>
                  <a:lnTo>
                    <a:pt x="105" y="96"/>
                  </a:lnTo>
                  <a:lnTo>
                    <a:pt x="102" y="89"/>
                  </a:lnTo>
                  <a:lnTo>
                    <a:pt x="101" y="83"/>
                  </a:lnTo>
                  <a:lnTo>
                    <a:pt x="99" y="77"/>
                  </a:lnTo>
                  <a:lnTo>
                    <a:pt x="98" y="71"/>
                  </a:lnTo>
                  <a:lnTo>
                    <a:pt x="95" y="64"/>
                  </a:lnTo>
                  <a:lnTo>
                    <a:pt x="94" y="58"/>
                  </a:lnTo>
                  <a:lnTo>
                    <a:pt x="93" y="52"/>
                  </a:lnTo>
                  <a:lnTo>
                    <a:pt x="91" y="45"/>
                  </a:lnTo>
                  <a:lnTo>
                    <a:pt x="88" y="39"/>
                  </a:lnTo>
                  <a:lnTo>
                    <a:pt x="86" y="32"/>
                  </a:lnTo>
                  <a:lnTo>
                    <a:pt x="85" y="26"/>
                  </a:lnTo>
                  <a:lnTo>
                    <a:pt x="82" y="21"/>
                  </a:lnTo>
                  <a:lnTo>
                    <a:pt x="80" y="15"/>
                  </a:lnTo>
                  <a:lnTo>
                    <a:pt x="78" y="8"/>
                  </a:lnTo>
                  <a:lnTo>
                    <a:pt x="75" y="2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81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3" name="Freeform 83"/>
            <p:cNvSpPr>
              <a:spLocks/>
            </p:cNvSpPr>
            <p:nvPr/>
          </p:nvSpPr>
          <p:spPr bwMode="auto">
            <a:xfrm>
              <a:off x="4696" y="2111"/>
              <a:ext cx="20" cy="17"/>
            </a:xfrm>
            <a:custGeom>
              <a:avLst/>
              <a:gdLst>
                <a:gd name="T0" fmla="*/ 8 w 20"/>
                <a:gd name="T1" fmla="*/ 0 h 17"/>
                <a:gd name="T2" fmla="*/ 13 w 20"/>
                <a:gd name="T3" fmla="*/ 0 h 17"/>
                <a:gd name="T4" fmla="*/ 18 w 20"/>
                <a:gd name="T5" fmla="*/ 2 h 17"/>
                <a:gd name="T6" fmla="*/ 20 w 20"/>
                <a:gd name="T7" fmla="*/ 6 h 17"/>
                <a:gd name="T8" fmla="*/ 20 w 20"/>
                <a:gd name="T9" fmla="*/ 13 h 17"/>
                <a:gd name="T10" fmla="*/ 16 w 20"/>
                <a:gd name="T11" fmla="*/ 16 h 17"/>
                <a:gd name="T12" fmla="*/ 14 w 20"/>
                <a:gd name="T13" fmla="*/ 17 h 17"/>
                <a:gd name="T14" fmla="*/ 12 w 20"/>
                <a:gd name="T15" fmla="*/ 17 h 17"/>
                <a:gd name="T16" fmla="*/ 8 w 20"/>
                <a:gd name="T17" fmla="*/ 17 h 17"/>
                <a:gd name="T18" fmla="*/ 5 w 20"/>
                <a:gd name="T19" fmla="*/ 15 h 17"/>
                <a:gd name="T20" fmla="*/ 1 w 20"/>
                <a:gd name="T21" fmla="*/ 14 h 17"/>
                <a:gd name="T22" fmla="*/ 0 w 20"/>
                <a:gd name="T23" fmla="*/ 11 h 17"/>
                <a:gd name="T24" fmla="*/ 1 w 20"/>
                <a:gd name="T25" fmla="*/ 8 h 17"/>
                <a:gd name="T26" fmla="*/ 4 w 20"/>
                <a:gd name="T27" fmla="*/ 4 h 17"/>
                <a:gd name="T28" fmla="*/ 8 w 20"/>
                <a:gd name="T29" fmla="*/ 0 h 17"/>
                <a:gd name="T30" fmla="*/ 8 w 20"/>
                <a:gd name="T31" fmla="*/ 0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7">
                  <a:moveTo>
                    <a:pt x="8" y="0"/>
                  </a:moveTo>
                  <a:lnTo>
                    <a:pt x="13" y="0"/>
                  </a:lnTo>
                  <a:lnTo>
                    <a:pt x="18" y="2"/>
                  </a:lnTo>
                  <a:lnTo>
                    <a:pt x="20" y="6"/>
                  </a:lnTo>
                  <a:lnTo>
                    <a:pt x="20" y="13"/>
                  </a:lnTo>
                  <a:lnTo>
                    <a:pt x="16" y="16"/>
                  </a:lnTo>
                  <a:lnTo>
                    <a:pt x="14" y="17"/>
                  </a:lnTo>
                  <a:lnTo>
                    <a:pt x="12" y="17"/>
                  </a:lnTo>
                  <a:lnTo>
                    <a:pt x="8" y="17"/>
                  </a:lnTo>
                  <a:lnTo>
                    <a:pt x="5" y="15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4" name="Freeform 84"/>
            <p:cNvSpPr>
              <a:spLocks/>
            </p:cNvSpPr>
            <p:nvPr/>
          </p:nvSpPr>
          <p:spPr bwMode="auto">
            <a:xfrm>
              <a:off x="4640" y="2079"/>
              <a:ext cx="116" cy="63"/>
            </a:xfrm>
            <a:custGeom>
              <a:avLst/>
              <a:gdLst>
                <a:gd name="T0" fmla="*/ 48 w 116"/>
                <a:gd name="T1" fmla="*/ 1 h 63"/>
                <a:gd name="T2" fmla="*/ 57 w 116"/>
                <a:gd name="T3" fmla="*/ 0 h 63"/>
                <a:gd name="T4" fmla="*/ 68 w 116"/>
                <a:gd name="T5" fmla="*/ 0 h 63"/>
                <a:gd name="T6" fmla="*/ 77 w 116"/>
                <a:gd name="T7" fmla="*/ 0 h 63"/>
                <a:gd name="T8" fmla="*/ 83 w 116"/>
                <a:gd name="T9" fmla="*/ 5 h 63"/>
                <a:gd name="T10" fmla="*/ 77 w 116"/>
                <a:gd name="T11" fmla="*/ 7 h 63"/>
                <a:gd name="T12" fmla="*/ 68 w 116"/>
                <a:gd name="T13" fmla="*/ 7 h 63"/>
                <a:gd name="T14" fmla="*/ 58 w 116"/>
                <a:gd name="T15" fmla="*/ 7 h 63"/>
                <a:gd name="T16" fmla="*/ 50 w 116"/>
                <a:gd name="T17" fmla="*/ 8 h 63"/>
                <a:gd name="T18" fmla="*/ 41 w 116"/>
                <a:gd name="T19" fmla="*/ 10 h 63"/>
                <a:gd name="T20" fmla="*/ 33 w 116"/>
                <a:gd name="T21" fmla="*/ 11 h 63"/>
                <a:gd name="T22" fmla="*/ 21 w 116"/>
                <a:gd name="T23" fmla="*/ 15 h 63"/>
                <a:gd name="T24" fmla="*/ 10 w 116"/>
                <a:gd name="T25" fmla="*/ 25 h 63"/>
                <a:gd name="T26" fmla="*/ 7 w 116"/>
                <a:gd name="T27" fmla="*/ 32 h 63"/>
                <a:gd name="T28" fmla="*/ 6 w 116"/>
                <a:gd name="T29" fmla="*/ 40 h 63"/>
                <a:gd name="T30" fmla="*/ 8 w 116"/>
                <a:gd name="T31" fmla="*/ 48 h 63"/>
                <a:gd name="T32" fmla="*/ 13 w 116"/>
                <a:gd name="T33" fmla="*/ 53 h 63"/>
                <a:gd name="T34" fmla="*/ 21 w 116"/>
                <a:gd name="T35" fmla="*/ 56 h 63"/>
                <a:gd name="T36" fmla="*/ 33 w 116"/>
                <a:gd name="T37" fmla="*/ 56 h 63"/>
                <a:gd name="T38" fmla="*/ 42 w 116"/>
                <a:gd name="T39" fmla="*/ 55 h 63"/>
                <a:gd name="T40" fmla="*/ 51 w 116"/>
                <a:gd name="T41" fmla="*/ 53 h 63"/>
                <a:gd name="T42" fmla="*/ 50 w 116"/>
                <a:gd name="T43" fmla="*/ 46 h 63"/>
                <a:gd name="T44" fmla="*/ 51 w 116"/>
                <a:gd name="T45" fmla="*/ 34 h 63"/>
                <a:gd name="T46" fmla="*/ 62 w 116"/>
                <a:gd name="T47" fmla="*/ 28 h 63"/>
                <a:gd name="T48" fmla="*/ 71 w 116"/>
                <a:gd name="T49" fmla="*/ 25 h 63"/>
                <a:gd name="T50" fmla="*/ 81 w 116"/>
                <a:gd name="T51" fmla="*/ 22 h 63"/>
                <a:gd name="T52" fmla="*/ 89 w 116"/>
                <a:gd name="T53" fmla="*/ 21 h 63"/>
                <a:gd name="T54" fmla="*/ 97 w 116"/>
                <a:gd name="T55" fmla="*/ 21 h 63"/>
                <a:gd name="T56" fmla="*/ 106 w 116"/>
                <a:gd name="T57" fmla="*/ 21 h 63"/>
                <a:gd name="T58" fmla="*/ 116 w 116"/>
                <a:gd name="T59" fmla="*/ 26 h 63"/>
                <a:gd name="T60" fmla="*/ 99 w 116"/>
                <a:gd name="T61" fmla="*/ 31 h 63"/>
                <a:gd name="T62" fmla="*/ 85 w 116"/>
                <a:gd name="T63" fmla="*/ 32 h 63"/>
                <a:gd name="T64" fmla="*/ 71 w 116"/>
                <a:gd name="T65" fmla="*/ 35 h 63"/>
                <a:gd name="T66" fmla="*/ 58 w 116"/>
                <a:gd name="T67" fmla="*/ 43 h 63"/>
                <a:gd name="T68" fmla="*/ 68 w 116"/>
                <a:gd name="T69" fmla="*/ 54 h 63"/>
                <a:gd name="T70" fmla="*/ 57 w 116"/>
                <a:gd name="T71" fmla="*/ 58 h 63"/>
                <a:gd name="T72" fmla="*/ 50 w 116"/>
                <a:gd name="T73" fmla="*/ 61 h 63"/>
                <a:gd name="T74" fmla="*/ 40 w 116"/>
                <a:gd name="T75" fmla="*/ 62 h 63"/>
                <a:gd name="T76" fmla="*/ 29 w 116"/>
                <a:gd name="T77" fmla="*/ 63 h 63"/>
                <a:gd name="T78" fmla="*/ 20 w 116"/>
                <a:gd name="T79" fmla="*/ 62 h 63"/>
                <a:gd name="T80" fmla="*/ 13 w 116"/>
                <a:gd name="T81" fmla="*/ 60 h 63"/>
                <a:gd name="T82" fmla="*/ 6 w 116"/>
                <a:gd name="T83" fmla="*/ 55 h 63"/>
                <a:gd name="T84" fmla="*/ 1 w 116"/>
                <a:gd name="T85" fmla="*/ 46 h 63"/>
                <a:gd name="T86" fmla="*/ 0 w 116"/>
                <a:gd name="T87" fmla="*/ 35 h 63"/>
                <a:gd name="T88" fmla="*/ 2 w 116"/>
                <a:gd name="T89" fmla="*/ 25 h 63"/>
                <a:gd name="T90" fmla="*/ 7 w 116"/>
                <a:gd name="T91" fmla="*/ 15 h 63"/>
                <a:gd name="T92" fmla="*/ 15 w 116"/>
                <a:gd name="T93" fmla="*/ 10 h 63"/>
                <a:gd name="T94" fmla="*/ 27 w 116"/>
                <a:gd name="T95" fmla="*/ 5 h 63"/>
                <a:gd name="T96" fmla="*/ 37 w 116"/>
                <a:gd name="T97" fmla="*/ 1 h 63"/>
                <a:gd name="T98" fmla="*/ 43 w 116"/>
                <a:gd name="T99" fmla="*/ 1 h 6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16" h="63">
                  <a:moveTo>
                    <a:pt x="43" y="1"/>
                  </a:moveTo>
                  <a:lnTo>
                    <a:pt x="48" y="1"/>
                  </a:lnTo>
                  <a:lnTo>
                    <a:pt x="53" y="1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0"/>
                  </a:lnTo>
                  <a:lnTo>
                    <a:pt x="83" y="2"/>
                  </a:lnTo>
                  <a:lnTo>
                    <a:pt x="83" y="5"/>
                  </a:lnTo>
                  <a:lnTo>
                    <a:pt x="83" y="7"/>
                  </a:lnTo>
                  <a:lnTo>
                    <a:pt x="77" y="7"/>
                  </a:lnTo>
                  <a:lnTo>
                    <a:pt x="72" y="7"/>
                  </a:lnTo>
                  <a:lnTo>
                    <a:pt x="68" y="7"/>
                  </a:lnTo>
                  <a:lnTo>
                    <a:pt x="63" y="7"/>
                  </a:lnTo>
                  <a:lnTo>
                    <a:pt x="58" y="7"/>
                  </a:lnTo>
                  <a:lnTo>
                    <a:pt x="54" y="7"/>
                  </a:lnTo>
                  <a:lnTo>
                    <a:pt x="50" y="8"/>
                  </a:lnTo>
                  <a:lnTo>
                    <a:pt x="45" y="10"/>
                  </a:lnTo>
                  <a:lnTo>
                    <a:pt x="41" y="10"/>
                  </a:lnTo>
                  <a:lnTo>
                    <a:pt x="36" y="10"/>
                  </a:lnTo>
                  <a:lnTo>
                    <a:pt x="33" y="11"/>
                  </a:lnTo>
                  <a:lnTo>
                    <a:pt x="29" y="13"/>
                  </a:lnTo>
                  <a:lnTo>
                    <a:pt x="21" y="15"/>
                  </a:lnTo>
                  <a:lnTo>
                    <a:pt x="14" y="21"/>
                  </a:lnTo>
                  <a:lnTo>
                    <a:pt x="10" y="25"/>
                  </a:lnTo>
                  <a:lnTo>
                    <a:pt x="9" y="28"/>
                  </a:lnTo>
                  <a:lnTo>
                    <a:pt x="7" y="32"/>
                  </a:lnTo>
                  <a:lnTo>
                    <a:pt x="7" y="36"/>
                  </a:lnTo>
                  <a:lnTo>
                    <a:pt x="6" y="40"/>
                  </a:lnTo>
                  <a:lnTo>
                    <a:pt x="7" y="45"/>
                  </a:lnTo>
                  <a:lnTo>
                    <a:pt x="8" y="48"/>
                  </a:lnTo>
                  <a:lnTo>
                    <a:pt x="12" y="52"/>
                  </a:lnTo>
                  <a:lnTo>
                    <a:pt x="13" y="53"/>
                  </a:lnTo>
                  <a:lnTo>
                    <a:pt x="17" y="55"/>
                  </a:lnTo>
                  <a:lnTo>
                    <a:pt x="21" y="56"/>
                  </a:lnTo>
                  <a:lnTo>
                    <a:pt x="27" y="58"/>
                  </a:lnTo>
                  <a:lnTo>
                    <a:pt x="33" y="56"/>
                  </a:lnTo>
                  <a:lnTo>
                    <a:pt x="40" y="56"/>
                  </a:lnTo>
                  <a:lnTo>
                    <a:pt x="42" y="55"/>
                  </a:lnTo>
                  <a:lnTo>
                    <a:pt x="47" y="54"/>
                  </a:lnTo>
                  <a:lnTo>
                    <a:pt x="51" y="53"/>
                  </a:lnTo>
                  <a:lnTo>
                    <a:pt x="56" y="52"/>
                  </a:lnTo>
                  <a:lnTo>
                    <a:pt x="50" y="46"/>
                  </a:lnTo>
                  <a:lnTo>
                    <a:pt x="50" y="40"/>
                  </a:lnTo>
                  <a:lnTo>
                    <a:pt x="51" y="34"/>
                  </a:lnTo>
                  <a:lnTo>
                    <a:pt x="58" y="31"/>
                  </a:lnTo>
                  <a:lnTo>
                    <a:pt x="62" y="28"/>
                  </a:lnTo>
                  <a:lnTo>
                    <a:pt x="67" y="26"/>
                  </a:lnTo>
                  <a:lnTo>
                    <a:pt x="71" y="25"/>
                  </a:lnTo>
                  <a:lnTo>
                    <a:pt x="78" y="24"/>
                  </a:lnTo>
                  <a:lnTo>
                    <a:pt x="81" y="22"/>
                  </a:lnTo>
                  <a:lnTo>
                    <a:pt x="84" y="22"/>
                  </a:lnTo>
                  <a:lnTo>
                    <a:pt x="89" y="21"/>
                  </a:lnTo>
                  <a:lnTo>
                    <a:pt x="94" y="21"/>
                  </a:lnTo>
                  <a:lnTo>
                    <a:pt x="97" y="21"/>
                  </a:lnTo>
                  <a:lnTo>
                    <a:pt x="102" y="21"/>
                  </a:lnTo>
                  <a:lnTo>
                    <a:pt x="106" y="21"/>
                  </a:lnTo>
                  <a:lnTo>
                    <a:pt x="111" y="21"/>
                  </a:lnTo>
                  <a:lnTo>
                    <a:pt x="116" y="26"/>
                  </a:lnTo>
                  <a:lnTo>
                    <a:pt x="108" y="28"/>
                  </a:lnTo>
                  <a:lnTo>
                    <a:pt x="99" y="31"/>
                  </a:lnTo>
                  <a:lnTo>
                    <a:pt x="92" y="31"/>
                  </a:lnTo>
                  <a:lnTo>
                    <a:pt x="85" y="32"/>
                  </a:lnTo>
                  <a:lnTo>
                    <a:pt x="77" y="33"/>
                  </a:lnTo>
                  <a:lnTo>
                    <a:pt x="71" y="35"/>
                  </a:lnTo>
                  <a:lnTo>
                    <a:pt x="63" y="38"/>
                  </a:lnTo>
                  <a:lnTo>
                    <a:pt x="58" y="43"/>
                  </a:lnTo>
                  <a:lnTo>
                    <a:pt x="69" y="51"/>
                  </a:lnTo>
                  <a:lnTo>
                    <a:pt x="68" y="54"/>
                  </a:lnTo>
                  <a:lnTo>
                    <a:pt x="62" y="58"/>
                  </a:lnTo>
                  <a:lnTo>
                    <a:pt x="57" y="58"/>
                  </a:lnTo>
                  <a:lnTo>
                    <a:pt x="54" y="60"/>
                  </a:lnTo>
                  <a:lnTo>
                    <a:pt x="50" y="61"/>
                  </a:lnTo>
                  <a:lnTo>
                    <a:pt x="45" y="62"/>
                  </a:lnTo>
                  <a:lnTo>
                    <a:pt x="40" y="62"/>
                  </a:lnTo>
                  <a:lnTo>
                    <a:pt x="34" y="63"/>
                  </a:lnTo>
                  <a:lnTo>
                    <a:pt x="29" y="63"/>
                  </a:lnTo>
                  <a:lnTo>
                    <a:pt x="24" y="63"/>
                  </a:lnTo>
                  <a:lnTo>
                    <a:pt x="20" y="62"/>
                  </a:lnTo>
                  <a:lnTo>
                    <a:pt x="16" y="61"/>
                  </a:lnTo>
                  <a:lnTo>
                    <a:pt x="13" y="60"/>
                  </a:lnTo>
                  <a:lnTo>
                    <a:pt x="12" y="60"/>
                  </a:lnTo>
                  <a:lnTo>
                    <a:pt x="6" y="55"/>
                  </a:lnTo>
                  <a:lnTo>
                    <a:pt x="3" y="51"/>
                  </a:lnTo>
                  <a:lnTo>
                    <a:pt x="1" y="46"/>
                  </a:lnTo>
                  <a:lnTo>
                    <a:pt x="1" y="41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5" y="21"/>
                  </a:lnTo>
                  <a:lnTo>
                    <a:pt x="7" y="15"/>
                  </a:lnTo>
                  <a:lnTo>
                    <a:pt x="12" y="12"/>
                  </a:lnTo>
                  <a:lnTo>
                    <a:pt x="15" y="10"/>
                  </a:lnTo>
                  <a:lnTo>
                    <a:pt x="21" y="7"/>
                  </a:lnTo>
                  <a:lnTo>
                    <a:pt x="27" y="5"/>
                  </a:lnTo>
                  <a:lnTo>
                    <a:pt x="33" y="4"/>
                  </a:lnTo>
                  <a:lnTo>
                    <a:pt x="37" y="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5" name="Freeform 85"/>
            <p:cNvSpPr>
              <a:spLocks/>
            </p:cNvSpPr>
            <p:nvPr/>
          </p:nvSpPr>
          <p:spPr bwMode="auto">
            <a:xfrm>
              <a:off x="4436" y="1860"/>
              <a:ext cx="191" cy="229"/>
            </a:xfrm>
            <a:custGeom>
              <a:avLst/>
              <a:gdLst>
                <a:gd name="T0" fmla="*/ 189 w 191"/>
                <a:gd name="T1" fmla="*/ 35 h 229"/>
                <a:gd name="T2" fmla="*/ 183 w 191"/>
                <a:gd name="T3" fmla="*/ 47 h 229"/>
                <a:gd name="T4" fmla="*/ 179 w 191"/>
                <a:gd name="T5" fmla="*/ 60 h 229"/>
                <a:gd name="T6" fmla="*/ 175 w 191"/>
                <a:gd name="T7" fmla="*/ 72 h 229"/>
                <a:gd name="T8" fmla="*/ 170 w 191"/>
                <a:gd name="T9" fmla="*/ 83 h 229"/>
                <a:gd name="T10" fmla="*/ 165 w 191"/>
                <a:gd name="T11" fmla="*/ 95 h 229"/>
                <a:gd name="T12" fmla="*/ 159 w 191"/>
                <a:gd name="T13" fmla="*/ 107 h 229"/>
                <a:gd name="T14" fmla="*/ 151 w 191"/>
                <a:gd name="T15" fmla="*/ 118 h 229"/>
                <a:gd name="T16" fmla="*/ 142 w 191"/>
                <a:gd name="T17" fmla="*/ 130 h 229"/>
                <a:gd name="T18" fmla="*/ 131 w 191"/>
                <a:gd name="T19" fmla="*/ 143 h 229"/>
                <a:gd name="T20" fmla="*/ 118 w 191"/>
                <a:gd name="T21" fmla="*/ 156 h 229"/>
                <a:gd name="T22" fmla="*/ 104 w 191"/>
                <a:gd name="T23" fmla="*/ 170 h 229"/>
                <a:gd name="T24" fmla="*/ 93 w 191"/>
                <a:gd name="T25" fmla="*/ 180 h 229"/>
                <a:gd name="T26" fmla="*/ 83 w 191"/>
                <a:gd name="T27" fmla="*/ 188 h 229"/>
                <a:gd name="T28" fmla="*/ 74 w 191"/>
                <a:gd name="T29" fmla="*/ 193 h 229"/>
                <a:gd name="T30" fmla="*/ 63 w 191"/>
                <a:gd name="T31" fmla="*/ 202 h 229"/>
                <a:gd name="T32" fmla="*/ 53 w 191"/>
                <a:gd name="T33" fmla="*/ 207 h 229"/>
                <a:gd name="T34" fmla="*/ 41 w 191"/>
                <a:gd name="T35" fmla="*/ 213 h 229"/>
                <a:gd name="T36" fmla="*/ 28 w 191"/>
                <a:gd name="T37" fmla="*/ 219 h 229"/>
                <a:gd name="T38" fmla="*/ 15 w 191"/>
                <a:gd name="T39" fmla="*/ 225 h 229"/>
                <a:gd name="T40" fmla="*/ 7 w 191"/>
                <a:gd name="T41" fmla="*/ 226 h 229"/>
                <a:gd name="T42" fmla="*/ 1 w 191"/>
                <a:gd name="T43" fmla="*/ 224 h 229"/>
                <a:gd name="T44" fmla="*/ 7 w 191"/>
                <a:gd name="T45" fmla="*/ 220 h 229"/>
                <a:gd name="T46" fmla="*/ 19 w 191"/>
                <a:gd name="T47" fmla="*/ 212 h 229"/>
                <a:gd name="T48" fmla="*/ 28 w 191"/>
                <a:gd name="T49" fmla="*/ 209 h 229"/>
                <a:gd name="T50" fmla="*/ 38 w 191"/>
                <a:gd name="T51" fmla="*/ 203 h 229"/>
                <a:gd name="T52" fmla="*/ 48 w 191"/>
                <a:gd name="T53" fmla="*/ 197 h 229"/>
                <a:gd name="T54" fmla="*/ 60 w 191"/>
                <a:gd name="T55" fmla="*/ 190 h 229"/>
                <a:gd name="T56" fmla="*/ 70 w 191"/>
                <a:gd name="T57" fmla="*/ 183 h 229"/>
                <a:gd name="T58" fmla="*/ 81 w 191"/>
                <a:gd name="T59" fmla="*/ 176 h 229"/>
                <a:gd name="T60" fmla="*/ 91 w 191"/>
                <a:gd name="T61" fmla="*/ 166 h 229"/>
                <a:gd name="T62" fmla="*/ 102 w 191"/>
                <a:gd name="T63" fmla="*/ 157 h 229"/>
                <a:gd name="T64" fmla="*/ 111 w 191"/>
                <a:gd name="T65" fmla="*/ 148 h 229"/>
                <a:gd name="T66" fmla="*/ 121 w 191"/>
                <a:gd name="T67" fmla="*/ 137 h 229"/>
                <a:gd name="T68" fmla="*/ 130 w 191"/>
                <a:gd name="T69" fmla="*/ 127 h 229"/>
                <a:gd name="T70" fmla="*/ 138 w 191"/>
                <a:gd name="T71" fmla="*/ 116 h 229"/>
                <a:gd name="T72" fmla="*/ 146 w 191"/>
                <a:gd name="T73" fmla="*/ 104 h 229"/>
                <a:gd name="T74" fmla="*/ 151 w 191"/>
                <a:gd name="T75" fmla="*/ 93 h 229"/>
                <a:gd name="T76" fmla="*/ 157 w 191"/>
                <a:gd name="T77" fmla="*/ 80 h 229"/>
                <a:gd name="T78" fmla="*/ 162 w 191"/>
                <a:gd name="T79" fmla="*/ 68 h 229"/>
                <a:gd name="T80" fmla="*/ 168 w 191"/>
                <a:gd name="T81" fmla="*/ 54 h 229"/>
                <a:gd name="T82" fmla="*/ 173 w 191"/>
                <a:gd name="T83" fmla="*/ 42 h 229"/>
                <a:gd name="T84" fmla="*/ 178 w 191"/>
                <a:gd name="T85" fmla="*/ 29 h 229"/>
                <a:gd name="T86" fmla="*/ 182 w 191"/>
                <a:gd name="T87" fmla="*/ 15 h 229"/>
                <a:gd name="T88" fmla="*/ 185 w 191"/>
                <a:gd name="T89" fmla="*/ 4 h 229"/>
                <a:gd name="T90" fmla="*/ 191 w 191"/>
                <a:gd name="T91" fmla="*/ 29 h 22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91" h="229">
                  <a:moveTo>
                    <a:pt x="191" y="29"/>
                  </a:moveTo>
                  <a:lnTo>
                    <a:pt x="189" y="35"/>
                  </a:lnTo>
                  <a:lnTo>
                    <a:pt x="185" y="41"/>
                  </a:lnTo>
                  <a:lnTo>
                    <a:pt x="183" y="47"/>
                  </a:lnTo>
                  <a:lnTo>
                    <a:pt x="180" y="54"/>
                  </a:lnTo>
                  <a:lnTo>
                    <a:pt x="179" y="60"/>
                  </a:lnTo>
                  <a:lnTo>
                    <a:pt x="177" y="66"/>
                  </a:lnTo>
                  <a:lnTo>
                    <a:pt x="175" y="72"/>
                  </a:lnTo>
                  <a:lnTo>
                    <a:pt x="173" y="79"/>
                  </a:lnTo>
                  <a:lnTo>
                    <a:pt x="170" y="83"/>
                  </a:lnTo>
                  <a:lnTo>
                    <a:pt x="168" y="90"/>
                  </a:lnTo>
                  <a:lnTo>
                    <a:pt x="165" y="95"/>
                  </a:lnTo>
                  <a:lnTo>
                    <a:pt x="163" y="102"/>
                  </a:lnTo>
                  <a:lnTo>
                    <a:pt x="159" y="107"/>
                  </a:lnTo>
                  <a:lnTo>
                    <a:pt x="156" y="114"/>
                  </a:lnTo>
                  <a:lnTo>
                    <a:pt x="151" y="118"/>
                  </a:lnTo>
                  <a:lnTo>
                    <a:pt x="148" y="125"/>
                  </a:lnTo>
                  <a:lnTo>
                    <a:pt x="142" y="130"/>
                  </a:lnTo>
                  <a:lnTo>
                    <a:pt x="137" y="136"/>
                  </a:lnTo>
                  <a:lnTo>
                    <a:pt x="131" y="143"/>
                  </a:lnTo>
                  <a:lnTo>
                    <a:pt x="127" y="149"/>
                  </a:lnTo>
                  <a:lnTo>
                    <a:pt x="118" y="156"/>
                  </a:lnTo>
                  <a:lnTo>
                    <a:pt x="112" y="163"/>
                  </a:lnTo>
                  <a:lnTo>
                    <a:pt x="104" y="170"/>
                  </a:lnTo>
                  <a:lnTo>
                    <a:pt x="97" y="178"/>
                  </a:lnTo>
                  <a:lnTo>
                    <a:pt x="93" y="180"/>
                  </a:lnTo>
                  <a:lnTo>
                    <a:pt x="88" y="184"/>
                  </a:lnTo>
                  <a:lnTo>
                    <a:pt x="83" y="188"/>
                  </a:lnTo>
                  <a:lnTo>
                    <a:pt x="79" y="191"/>
                  </a:lnTo>
                  <a:lnTo>
                    <a:pt x="74" y="193"/>
                  </a:lnTo>
                  <a:lnTo>
                    <a:pt x="69" y="197"/>
                  </a:lnTo>
                  <a:lnTo>
                    <a:pt x="63" y="202"/>
                  </a:lnTo>
                  <a:lnTo>
                    <a:pt x="59" y="205"/>
                  </a:lnTo>
                  <a:lnTo>
                    <a:pt x="53" y="207"/>
                  </a:lnTo>
                  <a:lnTo>
                    <a:pt x="47" y="211"/>
                  </a:lnTo>
                  <a:lnTo>
                    <a:pt x="41" y="213"/>
                  </a:lnTo>
                  <a:lnTo>
                    <a:pt x="35" y="217"/>
                  </a:lnTo>
                  <a:lnTo>
                    <a:pt x="28" y="219"/>
                  </a:lnTo>
                  <a:lnTo>
                    <a:pt x="22" y="223"/>
                  </a:lnTo>
                  <a:lnTo>
                    <a:pt x="15" y="225"/>
                  </a:lnTo>
                  <a:lnTo>
                    <a:pt x="9" y="229"/>
                  </a:lnTo>
                  <a:lnTo>
                    <a:pt x="7" y="226"/>
                  </a:lnTo>
                  <a:lnTo>
                    <a:pt x="5" y="226"/>
                  </a:lnTo>
                  <a:lnTo>
                    <a:pt x="1" y="224"/>
                  </a:lnTo>
                  <a:lnTo>
                    <a:pt x="0" y="224"/>
                  </a:lnTo>
                  <a:lnTo>
                    <a:pt x="7" y="220"/>
                  </a:lnTo>
                  <a:lnTo>
                    <a:pt x="15" y="216"/>
                  </a:lnTo>
                  <a:lnTo>
                    <a:pt x="19" y="212"/>
                  </a:lnTo>
                  <a:lnTo>
                    <a:pt x="23" y="211"/>
                  </a:lnTo>
                  <a:lnTo>
                    <a:pt x="28" y="209"/>
                  </a:lnTo>
                  <a:lnTo>
                    <a:pt x="34" y="206"/>
                  </a:lnTo>
                  <a:lnTo>
                    <a:pt x="38" y="203"/>
                  </a:lnTo>
                  <a:lnTo>
                    <a:pt x="43" y="199"/>
                  </a:lnTo>
                  <a:lnTo>
                    <a:pt x="48" y="197"/>
                  </a:lnTo>
                  <a:lnTo>
                    <a:pt x="54" y="193"/>
                  </a:lnTo>
                  <a:lnTo>
                    <a:pt x="60" y="190"/>
                  </a:lnTo>
                  <a:lnTo>
                    <a:pt x="64" y="186"/>
                  </a:lnTo>
                  <a:lnTo>
                    <a:pt x="70" y="183"/>
                  </a:lnTo>
                  <a:lnTo>
                    <a:pt x="76" y="179"/>
                  </a:lnTo>
                  <a:lnTo>
                    <a:pt x="81" y="176"/>
                  </a:lnTo>
                  <a:lnTo>
                    <a:pt x="87" y="171"/>
                  </a:lnTo>
                  <a:lnTo>
                    <a:pt x="91" y="166"/>
                  </a:lnTo>
                  <a:lnTo>
                    <a:pt x="97" y="163"/>
                  </a:lnTo>
                  <a:lnTo>
                    <a:pt x="102" y="157"/>
                  </a:lnTo>
                  <a:lnTo>
                    <a:pt x="107" y="152"/>
                  </a:lnTo>
                  <a:lnTo>
                    <a:pt x="111" y="148"/>
                  </a:lnTo>
                  <a:lnTo>
                    <a:pt x="117" y="143"/>
                  </a:lnTo>
                  <a:lnTo>
                    <a:pt x="121" y="137"/>
                  </a:lnTo>
                  <a:lnTo>
                    <a:pt x="125" y="132"/>
                  </a:lnTo>
                  <a:lnTo>
                    <a:pt x="130" y="127"/>
                  </a:lnTo>
                  <a:lnTo>
                    <a:pt x="135" y="122"/>
                  </a:lnTo>
                  <a:lnTo>
                    <a:pt x="138" y="116"/>
                  </a:lnTo>
                  <a:lnTo>
                    <a:pt x="142" y="110"/>
                  </a:lnTo>
                  <a:lnTo>
                    <a:pt x="146" y="104"/>
                  </a:lnTo>
                  <a:lnTo>
                    <a:pt x="150" y="98"/>
                  </a:lnTo>
                  <a:lnTo>
                    <a:pt x="151" y="93"/>
                  </a:lnTo>
                  <a:lnTo>
                    <a:pt x="153" y="87"/>
                  </a:lnTo>
                  <a:lnTo>
                    <a:pt x="157" y="80"/>
                  </a:lnTo>
                  <a:lnTo>
                    <a:pt x="159" y="74"/>
                  </a:lnTo>
                  <a:lnTo>
                    <a:pt x="162" y="68"/>
                  </a:lnTo>
                  <a:lnTo>
                    <a:pt x="165" y="61"/>
                  </a:lnTo>
                  <a:lnTo>
                    <a:pt x="168" y="54"/>
                  </a:lnTo>
                  <a:lnTo>
                    <a:pt x="171" y="48"/>
                  </a:lnTo>
                  <a:lnTo>
                    <a:pt x="173" y="42"/>
                  </a:lnTo>
                  <a:lnTo>
                    <a:pt x="176" y="35"/>
                  </a:lnTo>
                  <a:lnTo>
                    <a:pt x="178" y="29"/>
                  </a:lnTo>
                  <a:lnTo>
                    <a:pt x="180" y="22"/>
                  </a:lnTo>
                  <a:lnTo>
                    <a:pt x="182" y="15"/>
                  </a:lnTo>
                  <a:lnTo>
                    <a:pt x="184" y="9"/>
                  </a:lnTo>
                  <a:lnTo>
                    <a:pt x="185" y="4"/>
                  </a:lnTo>
                  <a:lnTo>
                    <a:pt x="186" y="0"/>
                  </a:lnTo>
                  <a:lnTo>
                    <a:pt x="191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6" name="Freeform 86"/>
            <p:cNvSpPr>
              <a:spLocks/>
            </p:cNvSpPr>
            <p:nvPr/>
          </p:nvSpPr>
          <p:spPr bwMode="auto">
            <a:xfrm>
              <a:off x="4615" y="1758"/>
              <a:ext cx="39" cy="319"/>
            </a:xfrm>
            <a:custGeom>
              <a:avLst/>
              <a:gdLst>
                <a:gd name="T0" fmla="*/ 7 w 39"/>
                <a:gd name="T1" fmla="*/ 4 h 319"/>
                <a:gd name="T2" fmla="*/ 7 w 39"/>
                <a:gd name="T3" fmla="*/ 13 h 319"/>
                <a:gd name="T4" fmla="*/ 8 w 39"/>
                <a:gd name="T5" fmla="*/ 24 h 319"/>
                <a:gd name="T6" fmla="*/ 10 w 39"/>
                <a:gd name="T7" fmla="*/ 35 h 319"/>
                <a:gd name="T8" fmla="*/ 10 w 39"/>
                <a:gd name="T9" fmla="*/ 46 h 319"/>
                <a:gd name="T10" fmla="*/ 10 w 39"/>
                <a:gd name="T11" fmla="*/ 56 h 319"/>
                <a:gd name="T12" fmla="*/ 10 w 39"/>
                <a:gd name="T13" fmla="*/ 67 h 319"/>
                <a:gd name="T14" fmla="*/ 11 w 39"/>
                <a:gd name="T15" fmla="*/ 76 h 319"/>
                <a:gd name="T16" fmla="*/ 12 w 39"/>
                <a:gd name="T17" fmla="*/ 87 h 319"/>
                <a:gd name="T18" fmla="*/ 13 w 39"/>
                <a:gd name="T19" fmla="*/ 99 h 319"/>
                <a:gd name="T20" fmla="*/ 15 w 39"/>
                <a:gd name="T21" fmla="*/ 109 h 319"/>
                <a:gd name="T22" fmla="*/ 17 w 39"/>
                <a:gd name="T23" fmla="*/ 120 h 319"/>
                <a:gd name="T24" fmla="*/ 18 w 39"/>
                <a:gd name="T25" fmla="*/ 131 h 319"/>
                <a:gd name="T26" fmla="*/ 19 w 39"/>
                <a:gd name="T27" fmla="*/ 141 h 319"/>
                <a:gd name="T28" fmla="*/ 21 w 39"/>
                <a:gd name="T29" fmla="*/ 152 h 319"/>
                <a:gd name="T30" fmla="*/ 22 w 39"/>
                <a:gd name="T31" fmla="*/ 163 h 319"/>
                <a:gd name="T32" fmla="*/ 25 w 39"/>
                <a:gd name="T33" fmla="*/ 174 h 319"/>
                <a:gd name="T34" fmla="*/ 26 w 39"/>
                <a:gd name="T35" fmla="*/ 184 h 319"/>
                <a:gd name="T36" fmla="*/ 28 w 39"/>
                <a:gd name="T37" fmla="*/ 195 h 319"/>
                <a:gd name="T38" fmla="*/ 30 w 39"/>
                <a:gd name="T39" fmla="*/ 205 h 319"/>
                <a:gd name="T40" fmla="*/ 31 w 39"/>
                <a:gd name="T41" fmla="*/ 216 h 319"/>
                <a:gd name="T42" fmla="*/ 32 w 39"/>
                <a:gd name="T43" fmla="*/ 227 h 319"/>
                <a:gd name="T44" fmla="*/ 34 w 39"/>
                <a:gd name="T45" fmla="*/ 238 h 319"/>
                <a:gd name="T46" fmla="*/ 37 w 39"/>
                <a:gd name="T47" fmla="*/ 249 h 319"/>
                <a:gd name="T48" fmla="*/ 38 w 39"/>
                <a:gd name="T49" fmla="*/ 260 h 319"/>
                <a:gd name="T50" fmla="*/ 38 w 39"/>
                <a:gd name="T51" fmla="*/ 272 h 319"/>
                <a:gd name="T52" fmla="*/ 38 w 39"/>
                <a:gd name="T53" fmla="*/ 281 h 319"/>
                <a:gd name="T54" fmla="*/ 38 w 39"/>
                <a:gd name="T55" fmla="*/ 291 h 319"/>
                <a:gd name="T56" fmla="*/ 38 w 39"/>
                <a:gd name="T57" fmla="*/ 299 h 319"/>
                <a:gd name="T58" fmla="*/ 38 w 39"/>
                <a:gd name="T59" fmla="*/ 308 h 319"/>
                <a:gd name="T60" fmla="*/ 38 w 39"/>
                <a:gd name="T61" fmla="*/ 315 h 319"/>
                <a:gd name="T62" fmla="*/ 32 w 39"/>
                <a:gd name="T63" fmla="*/ 316 h 319"/>
                <a:gd name="T64" fmla="*/ 28 w 39"/>
                <a:gd name="T65" fmla="*/ 309 h 319"/>
                <a:gd name="T66" fmla="*/ 28 w 39"/>
                <a:gd name="T67" fmla="*/ 297 h 319"/>
                <a:gd name="T68" fmla="*/ 28 w 39"/>
                <a:gd name="T69" fmla="*/ 284 h 319"/>
                <a:gd name="T70" fmla="*/ 28 w 39"/>
                <a:gd name="T71" fmla="*/ 271 h 319"/>
                <a:gd name="T72" fmla="*/ 26 w 39"/>
                <a:gd name="T73" fmla="*/ 259 h 319"/>
                <a:gd name="T74" fmla="*/ 25 w 39"/>
                <a:gd name="T75" fmla="*/ 245 h 319"/>
                <a:gd name="T76" fmla="*/ 22 w 39"/>
                <a:gd name="T77" fmla="*/ 232 h 319"/>
                <a:gd name="T78" fmla="*/ 21 w 39"/>
                <a:gd name="T79" fmla="*/ 219 h 319"/>
                <a:gd name="T80" fmla="*/ 18 w 39"/>
                <a:gd name="T81" fmla="*/ 206 h 319"/>
                <a:gd name="T82" fmla="*/ 15 w 39"/>
                <a:gd name="T83" fmla="*/ 193 h 319"/>
                <a:gd name="T84" fmla="*/ 13 w 39"/>
                <a:gd name="T85" fmla="*/ 179 h 319"/>
                <a:gd name="T86" fmla="*/ 11 w 39"/>
                <a:gd name="T87" fmla="*/ 166 h 319"/>
                <a:gd name="T88" fmla="*/ 10 w 39"/>
                <a:gd name="T89" fmla="*/ 154 h 319"/>
                <a:gd name="T90" fmla="*/ 7 w 39"/>
                <a:gd name="T91" fmla="*/ 141 h 319"/>
                <a:gd name="T92" fmla="*/ 6 w 39"/>
                <a:gd name="T93" fmla="*/ 129 h 319"/>
                <a:gd name="T94" fmla="*/ 6 w 39"/>
                <a:gd name="T95" fmla="*/ 117 h 319"/>
                <a:gd name="T96" fmla="*/ 4 w 39"/>
                <a:gd name="T97" fmla="*/ 106 h 319"/>
                <a:gd name="T98" fmla="*/ 1 w 39"/>
                <a:gd name="T99" fmla="*/ 94 h 319"/>
                <a:gd name="T100" fmla="*/ 1 w 39"/>
                <a:gd name="T101" fmla="*/ 82 h 319"/>
                <a:gd name="T102" fmla="*/ 0 w 39"/>
                <a:gd name="T103" fmla="*/ 70 h 319"/>
                <a:gd name="T104" fmla="*/ 0 w 39"/>
                <a:gd name="T105" fmla="*/ 59 h 319"/>
                <a:gd name="T106" fmla="*/ 0 w 39"/>
                <a:gd name="T107" fmla="*/ 47 h 319"/>
                <a:gd name="T108" fmla="*/ 0 w 39"/>
                <a:gd name="T109" fmla="*/ 35 h 319"/>
                <a:gd name="T110" fmla="*/ 0 w 39"/>
                <a:gd name="T111" fmla="*/ 24 h 319"/>
                <a:gd name="T112" fmla="*/ 1 w 39"/>
                <a:gd name="T113" fmla="*/ 15 h 319"/>
                <a:gd name="T114" fmla="*/ 6 w 39"/>
                <a:gd name="T115" fmla="*/ 4 h 319"/>
                <a:gd name="T116" fmla="*/ 7 w 39"/>
                <a:gd name="T117" fmla="*/ 0 h 31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" h="319">
                  <a:moveTo>
                    <a:pt x="7" y="0"/>
                  </a:moveTo>
                  <a:lnTo>
                    <a:pt x="7" y="4"/>
                  </a:lnTo>
                  <a:lnTo>
                    <a:pt x="7" y="8"/>
                  </a:lnTo>
                  <a:lnTo>
                    <a:pt x="7" y="13"/>
                  </a:lnTo>
                  <a:lnTo>
                    <a:pt x="8" y="19"/>
                  </a:lnTo>
                  <a:lnTo>
                    <a:pt x="8" y="24"/>
                  </a:lnTo>
                  <a:lnTo>
                    <a:pt x="10" y="29"/>
                  </a:lnTo>
                  <a:lnTo>
                    <a:pt x="10" y="35"/>
                  </a:lnTo>
                  <a:lnTo>
                    <a:pt x="10" y="41"/>
                  </a:lnTo>
                  <a:lnTo>
                    <a:pt x="10" y="46"/>
                  </a:lnTo>
                  <a:lnTo>
                    <a:pt x="10" y="52"/>
                  </a:lnTo>
                  <a:lnTo>
                    <a:pt x="10" y="56"/>
                  </a:lnTo>
                  <a:lnTo>
                    <a:pt x="10" y="62"/>
                  </a:lnTo>
                  <a:lnTo>
                    <a:pt x="10" y="67"/>
                  </a:lnTo>
                  <a:lnTo>
                    <a:pt x="11" y="73"/>
                  </a:lnTo>
                  <a:lnTo>
                    <a:pt x="11" y="76"/>
                  </a:lnTo>
                  <a:lnTo>
                    <a:pt x="12" y="82"/>
                  </a:lnTo>
                  <a:lnTo>
                    <a:pt x="12" y="87"/>
                  </a:lnTo>
                  <a:lnTo>
                    <a:pt x="13" y="93"/>
                  </a:lnTo>
                  <a:lnTo>
                    <a:pt x="13" y="99"/>
                  </a:lnTo>
                  <a:lnTo>
                    <a:pt x="14" y="104"/>
                  </a:lnTo>
                  <a:lnTo>
                    <a:pt x="15" y="109"/>
                  </a:lnTo>
                  <a:lnTo>
                    <a:pt x="15" y="115"/>
                  </a:lnTo>
                  <a:lnTo>
                    <a:pt x="17" y="120"/>
                  </a:lnTo>
                  <a:lnTo>
                    <a:pt x="18" y="125"/>
                  </a:lnTo>
                  <a:lnTo>
                    <a:pt x="18" y="131"/>
                  </a:lnTo>
                  <a:lnTo>
                    <a:pt x="19" y="136"/>
                  </a:lnTo>
                  <a:lnTo>
                    <a:pt x="19" y="141"/>
                  </a:lnTo>
                  <a:lnTo>
                    <a:pt x="21" y="147"/>
                  </a:lnTo>
                  <a:lnTo>
                    <a:pt x="21" y="152"/>
                  </a:lnTo>
                  <a:lnTo>
                    <a:pt x="22" y="158"/>
                  </a:lnTo>
                  <a:lnTo>
                    <a:pt x="22" y="163"/>
                  </a:lnTo>
                  <a:lnTo>
                    <a:pt x="25" y="169"/>
                  </a:lnTo>
                  <a:lnTo>
                    <a:pt x="25" y="174"/>
                  </a:lnTo>
                  <a:lnTo>
                    <a:pt x="26" y="179"/>
                  </a:lnTo>
                  <a:lnTo>
                    <a:pt x="26" y="184"/>
                  </a:lnTo>
                  <a:lnTo>
                    <a:pt x="27" y="190"/>
                  </a:lnTo>
                  <a:lnTo>
                    <a:pt x="28" y="195"/>
                  </a:lnTo>
                  <a:lnTo>
                    <a:pt x="28" y="200"/>
                  </a:lnTo>
                  <a:lnTo>
                    <a:pt x="30" y="205"/>
                  </a:lnTo>
                  <a:lnTo>
                    <a:pt x="31" y="211"/>
                  </a:lnTo>
                  <a:lnTo>
                    <a:pt x="31" y="216"/>
                  </a:lnTo>
                  <a:lnTo>
                    <a:pt x="32" y="222"/>
                  </a:lnTo>
                  <a:lnTo>
                    <a:pt x="32" y="227"/>
                  </a:lnTo>
                  <a:lnTo>
                    <a:pt x="34" y="233"/>
                  </a:lnTo>
                  <a:lnTo>
                    <a:pt x="34" y="238"/>
                  </a:lnTo>
                  <a:lnTo>
                    <a:pt x="35" y="244"/>
                  </a:lnTo>
                  <a:lnTo>
                    <a:pt x="37" y="249"/>
                  </a:lnTo>
                  <a:lnTo>
                    <a:pt x="38" y="254"/>
                  </a:lnTo>
                  <a:lnTo>
                    <a:pt x="38" y="260"/>
                  </a:lnTo>
                  <a:lnTo>
                    <a:pt x="38" y="268"/>
                  </a:lnTo>
                  <a:lnTo>
                    <a:pt x="38" y="272"/>
                  </a:lnTo>
                  <a:lnTo>
                    <a:pt x="38" y="277"/>
                  </a:lnTo>
                  <a:lnTo>
                    <a:pt x="38" y="281"/>
                  </a:lnTo>
                  <a:lnTo>
                    <a:pt x="39" y="286"/>
                  </a:lnTo>
                  <a:lnTo>
                    <a:pt x="38" y="291"/>
                  </a:lnTo>
                  <a:lnTo>
                    <a:pt x="38" y="295"/>
                  </a:lnTo>
                  <a:lnTo>
                    <a:pt x="38" y="299"/>
                  </a:lnTo>
                  <a:lnTo>
                    <a:pt x="38" y="305"/>
                  </a:lnTo>
                  <a:lnTo>
                    <a:pt x="38" y="308"/>
                  </a:lnTo>
                  <a:lnTo>
                    <a:pt x="38" y="313"/>
                  </a:lnTo>
                  <a:lnTo>
                    <a:pt x="38" y="315"/>
                  </a:lnTo>
                  <a:lnTo>
                    <a:pt x="38" y="319"/>
                  </a:lnTo>
                  <a:lnTo>
                    <a:pt x="32" y="316"/>
                  </a:lnTo>
                  <a:lnTo>
                    <a:pt x="28" y="316"/>
                  </a:lnTo>
                  <a:lnTo>
                    <a:pt x="28" y="309"/>
                  </a:lnTo>
                  <a:lnTo>
                    <a:pt x="28" y="304"/>
                  </a:lnTo>
                  <a:lnTo>
                    <a:pt x="28" y="297"/>
                  </a:lnTo>
                  <a:lnTo>
                    <a:pt x="28" y="291"/>
                  </a:lnTo>
                  <a:lnTo>
                    <a:pt x="28" y="284"/>
                  </a:lnTo>
                  <a:lnTo>
                    <a:pt x="28" y="278"/>
                  </a:lnTo>
                  <a:lnTo>
                    <a:pt x="28" y="271"/>
                  </a:lnTo>
                  <a:lnTo>
                    <a:pt x="28" y="265"/>
                  </a:lnTo>
                  <a:lnTo>
                    <a:pt x="26" y="259"/>
                  </a:lnTo>
                  <a:lnTo>
                    <a:pt x="26" y="252"/>
                  </a:lnTo>
                  <a:lnTo>
                    <a:pt x="25" y="245"/>
                  </a:lnTo>
                  <a:lnTo>
                    <a:pt x="25" y="239"/>
                  </a:lnTo>
                  <a:lnTo>
                    <a:pt x="22" y="232"/>
                  </a:lnTo>
                  <a:lnTo>
                    <a:pt x="22" y="226"/>
                  </a:lnTo>
                  <a:lnTo>
                    <a:pt x="21" y="219"/>
                  </a:lnTo>
                  <a:lnTo>
                    <a:pt x="20" y="212"/>
                  </a:lnTo>
                  <a:lnTo>
                    <a:pt x="18" y="206"/>
                  </a:lnTo>
                  <a:lnTo>
                    <a:pt x="17" y="199"/>
                  </a:lnTo>
                  <a:lnTo>
                    <a:pt x="15" y="193"/>
                  </a:lnTo>
                  <a:lnTo>
                    <a:pt x="14" y="186"/>
                  </a:lnTo>
                  <a:lnTo>
                    <a:pt x="13" y="179"/>
                  </a:lnTo>
                  <a:lnTo>
                    <a:pt x="12" y="174"/>
                  </a:lnTo>
                  <a:lnTo>
                    <a:pt x="11" y="166"/>
                  </a:lnTo>
                  <a:lnTo>
                    <a:pt x="11" y="161"/>
                  </a:lnTo>
                  <a:lnTo>
                    <a:pt x="10" y="154"/>
                  </a:lnTo>
                  <a:lnTo>
                    <a:pt x="8" y="148"/>
                  </a:lnTo>
                  <a:lnTo>
                    <a:pt x="7" y="141"/>
                  </a:lnTo>
                  <a:lnTo>
                    <a:pt x="7" y="135"/>
                  </a:lnTo>
                  <a:lnTo>
                    <a:pt x="6" y="129"/>
                  </a:lnTo>
                  <a:lnTo>
                    <a:pt x="6" y="123"/>
                  </a:lnTo>
                  <a:lnTo>
                    <a:pt x="6" y="117"/>
                  </a:lnTo>
                  <a:lnTo>
                    <a:pt x="6" y="111"/>
                  </a:lnTo>
                  <a:lnTo>
                    <a:pt x="4" y="106"/>
                  </a:lnTo>
                  <a:lnTo>
                    <a:pt x="4" y="100"/>
                  </a:lnTo>
                  <a:lnTo>
                    <a:pt x="1" y="94"/>
                  </a:lnTo>
                  <a:lnTo>
                    <a:pt x="1" y="88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0" y="59"/>
                  </a:lnTo>
                  <a:lnTo>
                    <a:pt x="0" y="53"/>
                  </a:lnTo>
                  <a:lnTo>
                    <a:pt x="0" y="47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4" y="10"/>
                  </a:lnTo>
                  <a:lnTo>
                    <a:pt x="6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7" name="Freeform 87"/>
            <p:cNvSpPr>
              <a:spLocks/>
            </p:cNvSpPr>
            <p:nvPr/>
          </p:nvSpPr>
          <p:spPr bwMode="auto">
            <a:xfrm>
              <a:off x="4572" y="2033"/>
              <a:ext cx="402" cy="582"/>
            </a:xfrm>
            <a:custGeom>
              <a:avLst/>
              <a:gdLst>
                <a:gd name="T0" fmla="*/ 287 w 402"/>
                <a:gd name="T1" fmla="*/ 44 h 582"/>
                <a:gd name="T2" fmla="*/ 293 w 402"/>
                <a:gd name="T3" fmla="*/ 100 h 582"/>
                <a:gd name="T4" fmla="*/ 299 w 402"/>
                <a:gd name="T5" fmla="*/ 157 h 582"/>
                <a:gd name="T6" fmla="*/ 308 w 402"/>
                <a:gd name="T7" fmla="*/ 220 h 582"/>
                <a:gd name="T8" fmla="*/ 316 w 402"/>
                <a:gd name="T9" fmla="*/ 279 h 582"/>
                <a:gd name="T10" fmla="*/ 324 w 402"/>
                <a:gd name="T11" fmla="*/ 339 h 582"/>
                <a:gd name="T12" fmla="*/ 332 w 402"/>
                <a:gd name="T13" fmla="*/ 395 h 582"/>
                <a:gd name="T14" fmla="*/ 340 w 402"/>
                <a:gd name="T15" fmla="*/ 448 h 582"/>
                <a:gd name="T16" fmla="*/ 349 w 402"/>
                <a:gd name="T17" fmla="*/ 484 h 582"/>
                <a:gd name="T18" fmla="*/ 366 w 402"/>
                <a:gd name="T19" fmla="*/ 523 h 582"/>
                <a:gd name="T20" fmla="*/ 388 w 402"/>
                <a:gd name="T21" fmla="*/ 563 h 582"/>
                <a:gd name="T22" fmla="*/ 372 w 402"/>
                <a:gd name="T23" fmla="*/ 578 h 582"/>
                <a:gd name="T24" fmla="*/ 328 w 402"/>
                <a:gd name="T25" fmla="*/ 565 h 582"/>
                <a:gd name="T26" fmla="*/ 286 w 402"/>
                <a:gd name="T27" fmla="*/ 555 h 582"/>
                <a:gd name="T28" fmla="*/ 239 w 402"/>
                <a:gd name="T29" fmla="*/ 545 h 582"/>
                <a:gd name="T30" fmla="*/ 194 w 402"/>
                <a:gd name="T31" fmla="*/ 538 h 582"/>
                <a:gd name="T32" fmla="*/ 153 w 402"/>
                <a:gd name="T33" fmla="*/ 532 h 582"/>
                <a:gd name="T34" fmla="*/ 115 w 402"/>
                <a:gd name="T35" fmla="*/ 529 h 582"/>
                <a:gd name="T36" fmla="*/ 80 w 402"/>
                <a:gd name="T37" fmla="*/ 526 h 582"/>
                <a:gd name="T38" fmla="*/ 46 w 402"/>
                <a:gd name="T39" fmla="*/ 526 h 582"/>
                <a:gd name="T40" fmla="*/ 0 w 402"/>
                <a:gd name="T41" fmla="*/ 524 h 582"/>
                <a:gd name="T42" fmla="*/ 5 w 402"/>
                <a:gd name="T43" fmla="*/ 474 h 582"/>
                <a:gd name="T44" fmla="*/ 10 w 402"/>
                <a:gd name="T45" fmla="*/ 428 h 582"/>
                <a:gd name="T46" fmla="*/ 16 w 402"/>
                <a:gd name="T47" fmla="*/ 392 h 582"/>
                <a:gd name="T48" fmla="*/ 23 w 402"/>
                <a:gd name="T49" fmla="*/ 339 h 582"/>
                <a:gd name="T50" fmla="*/ 32 w 402"/>
                <a:gd name="T51" fmla="*/ 298 h 582"/>
                <a:gd name="T52" fmla="*/ 36 w 402"/>
                <a:gd name="T53" fmla="*/ 262 h 582"/>
                <a:gd name="T54" fmla="*/ 41 w 402"/>
                <a:gd name="T55" fmla="*/ 227 h 582"/>
                <a:gd name="T56" fmla="*/ 47 w 402"/>
                <a:gd name="T57" fmla="*/ 191 h 582"/>
                <a:gd name="T58" fmla="*/ 53 w 402"/>
                <a:gd name="T59" fmla="*/ 156 h 582"/>
                <a:gd name="T60" fmla="*/ 57 w 402"/>
                <a:gd name="T61" fmla="*/ 121 h 582"/>
                <a:gd name="T62" fmla="*/ 62 w 402"/>
                <a:gd name="T63" fmla="*/ 88 h 582"/>
                <a:gd name="T64" fmla="*/ 68 w 402"/>
                <a:gd name="T65" fmla="*/ 56 h 582"/>
                <a:gd name="T66" fmla="*/ 75 w 402"/>
                <a:gd name="T67" fmla="*/ 24 h 582"/>
                <a:gd name="T68" fmla="*/ 75 w 402"/>
                <a:gd name="T69" fmla="*/ 70 h 582"/>
                <a:gd name="T70" fmla="*/ 62 w 402"/>
                <a:gd name="T71" fmla="*/ 145 h 582"/>
                <a:gd name="T72" fmla="*/ 53 w 402"/>
                <a:gd name="T73" fmla="*/ 213 h 582"/>
                <a:gd name="T74" fmla="*/ 43 w 402"/>
                <a:gd name="T75" fmla="*/ 273 h 582"/>
                <a:gd name="T76" fmla="*/ 36 w 402"/>
                <a:gd name="T77" fmla="*/ 327 h 582"/>
                <a:gd name="T78" fmla="*/ 29 w 402"/>
                <a:gd name="T79" fmla="*/ 380 h 582"/>
                <a:gd name="T80" fmla="*/ 23 w 402"/>
                <a:gd name="T81" fmla="*/ 430 h 582"/>
                <a:gd name="T82" fmla="*/ 16 w 402"/>
                <a:gd name="T83" fmla="*/ 482 h 582"/>
                <a:gd name="T84" fmla="*/ 30 w 402"/>
                <a:gd name="T85" fmla="*/ 515 h 582"/>
                <a:gd name="T86" fmla="*/ 81 w 402"/>
                <a:gd name="T87" fmla="*/ 517 h 582"/>
                <a:gd name="T88" fmla="*/ 137 w 402"/>
                <a:gd name="T89" fmla="*/ 522 h 582"/>
                <a:gd name="T90" fmla="*/ 180 w 402"/>
                <a:gd name="T91" fmla="*/ 526 h 582"/>
                <a:gd name="T92" fmla="*/ 215 w 402"/>
                <a:gd name="T93" fmla="*/ 531 h 582"/>
                <a:gd name="T94" fmla="*/ 254 w 402"/>
                <a:gd name="T95" fmla="*/ 541 h 582"/>
                <a:gd name="T96" fmla="*/ 296 w 402"/>
                <a:gd name="T97" fmla="*/ 549 h 582"/>
                <a:gd name="T98" fmla="*/ 336 w 402"/>
                <a:gd name="T99" fmla="*/ 558 h 582"/>
                <a:gd name="T100" fmla="*/ 373 w 402"/>
                <a:gd name="T101" fmla="*/ 567 h 582"/>
                <a:gd name="T102" fmla="*/ 358 w 402"/>
                <a:gd name="T103" fmla="*/ 537 h 582"/>
                <a:gd name="T104" fmla="*/ 342 w 402"/>
                <a:gd name="T105" fmla="*/ 496 h 582"/>
                <a:gd name="T106" fmla="*/ 330 w 402"/>
                <a:gd name="T107" fmla="*/ 450 h 582"/>
                <a:gd name="T108" fmla="*/ 324 w 402"/>
                <a:gd name="T109" fmla="*/ 398 h 582"/>
                <a:gd name="T110" fmla="*/ 316 w 402"/>
                <a:gd name="T111" fmla="*/ 344 h 582"/>
                <a:gd name="T112" fmla="*/ 308 w 402"/>
                <a:gd name="T113" fmla="*/ 287 h 582"/>
                <a:gd name="T114" fmla="*/ 300 w 402"/>
                <a:gd name="T115" fmla="*/ 230 h 582"/>
                <a:gd name="T116" fmla="*/ 291 w 402"/>
                <a:gd name="T117" fmla="*/ 171 h 582"/>
                <a:gd name="T118" fmla="*/ 283 w 402"/>
                <a:gd name="T119" fmla="*/ 113 h 582"/>
                <a:gd name="T120" fmla="*/ 277 w 402"/>
                <a:gd name="T121" fmla="*/ 53 h 582"/>
                <a:gd name="T122" fmla="*/ 286 w 402"/>
                <a:gd name="T123" fmla="*/ 0 h 5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02" h="582">
                  <a:moveTo>
                    <a:pt x="286" y="0"/>
                  </a:moveTo>
                  <a:lnTo>
                    <a:pt x="286" y="6"/>
                  </a:lnTo>
                  <a:lnTo>
                    <a:pt x="286" y="12"/>
                  </a:lnTo>
                  <a:lnTo>
                    <a:pt x="286" y="18"/>
                  </a:lnTo>
                  <a:lnTo>
                    <a:pt x="286" y="25"/>
                  </a:lnTo>
                  <a:lnTo>
                    <a:pt x="286" y="31"/>
                  </a:lnTo>
                  <a:lnTo>
                    <a:pt x="287" y="38"/>
                  </a:lnTo>
                  <a:lnTo>
                    <a:pt x="287" y="44"/>
                  </a:lnTo>
                  <a:lnTo>
                    <a:pt x="288" y="51"/>
                  </a:lnTo>
                  <a:lnTo>
                    <a:pt x="288" y="58"/>
                  </a:lnTo>
                  <a:lnTo>
                    <a:pt x="289" y="65"/>
                  </a:lnTo>
                  <a:lnTo>
                    <a:pt x="289" y="71"/>
                  </a:lnTo>
                  <a:lnTo>
                    <a:pt x="290" y="78"/>
                  </a:lnTo>
                  <a:lnTo>
                    <a:pt x="291" y="85"/>
                  </a:lnTo>
                  <a:lnTo>
                    <a:pt x="291" y="92"/>
                  </a:lnTo>
                  <a:lnTo>
                    <a:pt x="293" y="100"/>
                  </a:lnTo>
                  <a:lnTo>
                    <a:pt x="294" y="107"/>
                  </a:lnTo>
                  <a:lnTo>
                    <a:pt x="294" y="113"/>
                  </a:lnTo>
                  <a:lnTo>
                    <a:pt x="295" y="121"/>
                  </a:lnTo>
                  <a:lnTo>
                    <a:pt x="295" y="128"/>
                  </a:lnTo>
                  <a:lnTo>
                    <a:pt x="297" y="135"/>
                  </a:lnTo>
                  <a:lnTo>
                    <a:pt x="297" y="142"/>
                  </a:lnTo>
                  <a:lnTo>
                    <a:pt x="299" y="150"/>
                  </a:lnTo>
                  <a:lnTo>
                    <a:pt x="299" y="157"/>
                  </a:lnTo>
                  <a:lnTo>
                    <a:pt x="301" y="166"/>
                  </a:lnTo>
                  <a:lnTo>
                    <a:pt x="301" y="173"/>
                  </a:lnTo>
                  <a:lnTo>
                    <a:pt x="303" y="181"/>
                  </a:lnTo>
                  <a:lnTo>
                    <a:pt x="303" y="189"/>
                  </a:lnTo>
                  <a:lnTo>
                    <a:pt x="304" y="196"/>
                  </a:lnTo>
                  <a:lnTo>
                    <a:pt x="306" y="204"/>
                  </a:lnTo>
                  <a:lnTo>
                    <a:pt x="307" y="211"/>
                  </a:lnTo>
                  <a:lnTo>
                    <a:pt x="308" y="220"/>
                  </a:lnTo>
                  <a:lnTo>
                    <a:pt x="309" y="228"/>
                  </a:lnTo>
                  <a:lnTo>
                    <a:pt x="310" y="235"/>
                  </a:lnTo>
                  <a:lnTo>
                    <a:pt x="310" y="242"/>
                  </a:lnTo>
                  <a:lnTo>
                    <a:pt x="311" y="249"/>
                  </a:lnTo>
                  <a:lnTo>
                    <a:pt x="313" y="257"/>
                  </a:lnTo>
                  <a:lnTo>
                    <a:pt x="314" y="264"/>
                  </a:lnTo>
                  <a:lnTo>
                    <a:pt x="315" y="272"/>
                  </a:lnTo>
                  <a:lnTo>
                    <a:pt x="316" y="279"/>
                  </a:lnTo>
                  <a:lnTo>
                    <a:pt x="317" y="287"/>
                  </a:lnTo>
                  <a:lnTo>
                    <a:pt x="318" y="295"/>
                  </a:lnTo>
                  <a:lnTo>
                    <a:pt x="320" y="303"/>
                  </a:lnTo>
                  <a:lnTo>
                    <a:pt x="320" y="310"/>
                  </a:lnTo>
                  <a:lnTo>
                    <a:pt x="322" y="318"/>
                  </a:lnTo>
                  <a:lnTo>
                    <a:pt x="322" y="324"/>
                  </a:lnTo>
                  <a:lnTo>
                    <a:pt x="324" y="332"/>
                  </a:lnTo>
                  <a:lnTo>
                    <a:pt x="324" y="339"/>
                  </a:lnTo>
                  <a:lnTo>
                    <a:pt x="325" y="347"/>
                  </a:lnTo>
                  <a:lnTo>
                    <a:pt x="327" y="353"/>
                  </a:lnTo>
                  <a:lnTo>
                    <a:pt x="328" y="361"/>
                  </a:lnTo>
                  <a:lnTo>
                    <a:pt x="328" y="367"/>
                  </a:lnTo>
                  <a:lnTo>
                    <a:pt x="330" y="374"/>
                  </a:lnTo>
                  <a:lnTo>
                    <a:pt x="330" y="381"/>
                  </a:lnTo>
                  <a:lnTo>
                    <a:pt x="331" y="388"/>
                  </a:lnTo>
                  <a:lnTo>
                    <a:pt x="332" y="395"/>
                  </a:lnTo>
                  <a:lnTo>
                    <a:pt x="334" y="402"/>
                  </a:lnTo>
                  <a:lnTo>
                    <a:pt x="334" y="409"/>
                  </a:lnTo>
                  <a:lnTo>
                    <a:pt x="336" y="415"/>
                  </a:lnTo>
                  <a:lnTo>
                    <a:pt x="336" y="422"/>
                  </a:lnTo>
                  <a:lnTo>
                    <a:pt x="337" y="428"/>
                  </a:lnTo>
                  <a:lnTo>
                    <a:pt x="337" y="434"/>
                  </a:lnTo>
                  <a:lnTo>
                    <a:pt x="338" y="441"/>
                  </a:lnTo>
                  <a:lnTo>
                    <a:pt x="340" y="448"/>
                  </a:lnTo>
                  <a:lnTo>
                    <a:pt x="341" y="454"/>
                  </a:lnTo>
                  <a:lnTo>
                    <a:pt x="341" y="459"/>
                  </a:lnTo>
                  <a:lnTo>
                    <a:pt x="343" y="466"/>
                  </a:lnTo>
                  <a:lnTo>
                    <a:pt x="343" y="468"/>
                  </a:lnTo>
                  <a:lnTo>
                    <a:pt x="345" y="473"/>
                  </a:lnTo>
                  <a:lnTo>
                    <a:pt x="345" y="476"/>
                  </a:lnTo>
                  <a:lnTo>
                    <a:pt x="348" y="481"/>
                  </a:lnTo>
                  <a:lnTo>
                    <a:pt x="349" y="484"/>
                  </a:lnTo>
                  <a:lnTo>
                    <a:pt x="351" y="489"/>
                  </a:lnTo>
                  <a:lnTo>
                    <a:pt x="352" y="494"/>
                  </a:lnTo>
                  <a:lnTo>
                    <a:pt x="355" y="498"/>
                  </a:lnTo>
                  <a:lnTo>
                    <a:pt x="357" y="503"/>
                  </a:lnTo>
                  <a:lnTo>
                    <a:pt x="359" y="509"/>
                  </a:lnTo>
                  <a:lnTo>
                    <a:pt x="362" y="514"/>
                  </a:lnTo>
                  <a:lnTo>
                    <a:pt x="364" y="519"/>
                  </a:lnTo>
                  <a:lnTo>
                    <a:pt x="366" y="523"/>
                  </a:lnTo>
                  <a:lnTo>
                    <a:pt x="369" y="529"/>
                  </a:lnTo>
                  <a:lnTo>
                    <a:pt x="371" y="532"/>
                  </a:lnTo>
                  <a:lnTo>
                    <a:pt x="373" y="538"/>
                  </a:lnTo>
                  <a:lnTo>
                    <a:pt x="376" y="543"/>
                  </a:lnTo>
                  <a:lnTo>
                    <a:pt x="378" y="546"/>
                  </a:lnTo>
                  <a:lnTo>
                    <a:pt x="380" y="551"/>
                  </a:lnTo>
                  <a:lnTo>
                    <a:pt x="384" y="556"/>
                  </a:lnTo>
                  <a:lnTo>
                    <a:pt x="388" y="563"/>
                  </a:lnTo>
                  <a:lnTo>
                    <a:pt x="393" y="570"/>
                  </a:lnTo>
                  <a:lnTo>
                    <a:pt x="397" y="576"/>
                  </a:lnTo>
                  <a:lnTo>
                    <a:pt x="402" y="582"/>
                  </a:lnTo>
                  <a:lnTo>
                    <a:pt x="395" y="580"/>
                  </a:lnTo>
                  <a:lnTo>
                    <a:pt x="389" y="580"/>
                  </a:lnTo>
                  <a:lnTo>
                    <a:pt x="383" y="579"/>
                  </a:lnTo>
                  <a:lnTo>
                    <a:pt x="378" y="579"/>
                  </a:lnTo>
                  <a:lnTo>
                    <a:pt x="372" y="578"/>
                  </a:lnTo>
                  <a:lnTo>
                    <a:pt x="368" y="577"/>
                  </a:lnTo>
                  <a:lnTo>
                    <a:pt x="363" y="576"/>
                  </a:lnTo>
                  <a:lnTo>
                    <a:pt x="358" y="575"/>
                  </a:lnTo>
                  <a:lnTo>
                    <a:pt x="352" y="572"/>
                  </a:lnTo>
                  <a:lnTo>
                    <a:pt x="347" y="571"/>
                  </a:lnTo>
                  <a:lnTo>
                    <a:pt x="341" y="569"/>
                  </a:lnTo>
                  <a:lnTo>
                    <a:pt x="335" y="567"/>
                  </a:lnTo>
                  <a:lnTo>
                    <a:pt x="328" y="565"/>
                  </a:lnTo>
                  <a:lnTo>
                    <a:pt x="320" y="564"/>
                  </a:lnTo>
                  <a:lnTo>
                    <a:pt x="316" y="562"/>
                  </a:lnTo>
                  <a:lnTo>
                    <a:pt x="311" y="562"/>
                  </a:lnTo>
                  <a:lnTo>
                    <a:pt x="307" y="559"/>
                  </a:lnTo>
                  <a:lnTo>
                    <a:pt x="303" y="559"/>
                  </a:lnTo>
                  <a:lnTo>
                    <a:pt x="297" y="558"/>
                  </a:lnTo>
                  <a:lnTo>
                    <a:pt x="291" y="557"/>
                  </a:lnTo>
                  <a:lnTo>
                    <a:pt x="286" y="555"/>
                  </a:lnTo>
                  <a:lnTo>
                    <a:pt x="280" y="553"/>
                  </a:lnTo>
                  <a:lnTo>
                    <a:pt x="273" y="552"/>
                  </a:lnTo>
                  <a:lnTo>
                    <a:pt x="267" y="552"/>
                  </a:lnTo>
                  <a:lnTo>
                    <a:pt x="261" y="550"/>
                  </a:lnTo>
                  <a:lnTo>
                    <a:pt x="256" y="550"/>
                  </a:lnTo>
                  <a:lnTo>
                    <a:pt x="249" y="548"/>
                  </a:lnTo>
                  <a:lnTo>
                    <a:pt x="245" y="546"/>
                  </a:lnTo>
                  <a:lnTo>
                    <a:pt x="239" y="545"/>
                  </a:lnTo>
                  <a:lnTo>
                    <a:pt x="233" y="544"/>
                  </a:lnTo>
                  <a:lnTo>
                    <a:pt x="227" y="543"/>
                  </a:lnTo>
                  <a:lnTo>
                    <a:pt x="222" y="543"/>
                  </a:lnTo>
                  <a:lnTo>
                    <a:pt x="217" y="542"/>
                  </a:lnTo>
                  <a:lnTo>
                    <a:pt x="212" y="542"/>
                  </a:lnTo>
                  <a:lnTo>
                    <a:pt x="206" y="541"/>
                  </a:lnTo>
                  <a:lnTo>
                    <a:pt x="200" y="539"/>
                  </a:lnTo>
                  <a:lnTo>
                    <a:pt x="194" y="538"/>
                  </a:lnTo>
                  <a:lnTo>
                    <a:pt x="190" y="537"/>
                  </a:lnTo>
                  <a:lnTo>
                    <a:pt x="184" y="537"/>
                  </a:lnTo>
                  <a:lnTo>
                    <a:pt x="179" y="536"/>
                  </a:lnTo>
                  <a:lnTo>
                    <a:pt x="173" y="535"/>
                  </a:lnTo>
                  <a:lnTo>
                    <a:pt x="170" y="535"/>
                  </a:lnTo>
                  <a:lnTo>
                    <a:pt x="164" y="534"/>
                  </a:lnTo>
                  <a:lnTo>
                    <a:pt x="158" y="532"/>
                  </a:lnTo>
                  <a:lnTo>
                    <a:pt x="153" y="532"/>
                  </a:lnTo>
                  <a:lnTo>
                    <a:pt x="149" y="532"/>
                  </a:lnTo>
                  <a:lnTo>
                    <a:pt x="144" y="531"/>
                  </a:lnTo>
                  <a:lnTo>
                    <a:pt x="139" y="531"/>
                  </a:lnTo>
                  <a:lnTo>
                    <a:pt x="135" y="531"/>
                  </a:lnTo>
                  <a:lnTo>
                    <a:pt x="130" y="531"/>
                  </a:lnTo>
                  <a:lnTo>
                    <a:pt x="125" y="530"/>
                  </a:lnTo>
                  <a:lnTo>
                    <a:pt x="119" y="529"/>
                  </a:lnTo>
                  <a:lnTo>
                    <a:pt x="115" y="529"/>
                  </a:lnTo>
                  <a:lnTo>
                    <a:pt x="110" y="529"/>
                  </a:lnTo>
                  <a:lnTo>
                    <a:pt x="106" y="528"/>
                  </a:lnTo>
                  <a:lnTo>
                    <a:pt x="102" y="526"/>
                  </a:lnTo>
                  <a:lnTo>
                    <a:pt x="97" y="526"/>
                  </a:lnTo>
                  <a:lnTo>
                    <a:pt x="92" y="526"/>
                  </a:lnTo>
                  <a:lnTo>
                    <a:pt x="88" y="526"/>
                  </a:lnTo>
                  <a:lnTo>
                    <a:pt x="83" y="526"/>
                  </a:lnTo>
                  <a:lnTo>
                    <a:pt x="80" y="526"/>
                  </a:lnTo>
                  <a:lnTo>
                    <a:pt x="75" y="526"/>
                  </a:lnTo>
                  <a:lnTo>
                    <a:pt x="70" y="526"/>
                  </a:lnTo>
                  <a:lnTo>
                    <a:pt x="67" y="526"/>
                  </a:lnTo>
                  <a:lnTo>
                    <a:pt x="62" y="526"/>
                  </a:lnTo>
                  <a:lnTo>
                    <a:pt x="58" y="526"/>
                  </a:lnTo>
                  <a:lnTo>
                    <a:pt x="54" y="526"/>
                  </a:lnTo>
                  <a:lnTo>
                    <a:pt x="50" y="526"/>
                  </a:lnTo>
                  <a:lnTo>
                    <a:pt x="46" y="526"/>
                  </a:lnTo>
                  <a:lnTo>
                    <a:pt x="42" y="526"/>
                  </a:lnTo>
                  <a:lnTo>
                    <a:pt x="34" y="526"/>
                  </a:lnTo>
                  <a:lnTo>
                    <a:pt x="27" y="526"/>
                  </a:lnTo>
                  <a:lnTo>
                    <a:pt x="20" y="526"/>
                  </a:lnTo>
                  <a:lnTo>
                    <a:pt x="13" y="528"/>
                  </a:lnTo>
                  <a:lnTo>
                    <a:pt x="6" y="529"/>
                  </a:lnTo>
                  <a:lnTo>
                    <a:pt x="0" y="530"/>
                  </a:lnTo>
                  <a:lnTo>
                    <a:pt x="0" y="524"/>
                  </a:lnTo>
                  <a:lnTo>
                    <a:pt x="0" y="519"/>
                  </a:lnTo>
                  <a:lnTo>
                    <a:pt x="0" y="514"/>
                  </a:lnTo>
                  <a:lnTo>
                    <a:pt x="1" y="508"/>
                  </a:lnTo>
                  <a:lnTo>
                    <a:pt x="1" y="502"/>
                  </a:lnTo>
                  <a:lnTo>
                    <a:pt x="2" y="495"/>
                  </a:lnTo>
                  <a:lnTo>
                    <a:pt x="2" y="488"/>
                  </a:lnTo>
                  <a:lnTo>
                    <a:pt x="5" y="482"/>
                  </a:lnTo>
                  <a:lnTo>
                    <a:pt x="5" y="474"/>
                  </a:lnTo>
                  <a:lnTo>
                    <a:pt x="6" y="467"/>
                  </a:lnTo>
                  <a:lnTo>
                    <a:pt x="6" y="460"/>
                  </a:lnTo>
                  <a:lnTo>
                    <a:pt x="8" y="452"/>
                  </a:lnTo>
                  <a:lnTo>
                    <a:pt x="8" y="448"/>
                  </a:lnTo>
                  <a:lnTo>
                    <a:pt x="8" y="443"/>
                  </a:lnTo>
                  <a:lnTo>
                    <a:pt x="9" y="440"/>
                  </a:lnTo>
                  <a:lnTo>
                    <a:pt x="10" y="436"/>
                  </a:lnTo>
                  <a:lnTo>
                    <a:pt x="10" y="428"/>
                  </a:lnTo>
                  <a:lnTo>
                    <a:pt x="13" y="421"/>
                  </a:lnTo>
                  <a:lnTo>
                    <a:pt x="13" y="416"/>
                  </a:lnTo>
                  <a:lnTo>
                    <a:pt x="14" y="412"/>
                  </a:lnTo>
                  <a:lnTo>
                    <a:pt x="14" y="408"/>
                  </a:lnTo>
                  <a:lnTo>
                    <a:pt x="15" y="405"/>
                  </a:lnTo>
                  <a:lnTo>
                    <a:pt x="15" y="400"/>
                  </a:lnTo>
                  <a:lnTo>
                    <a:pt x="15" y="395"/>
                  </a:lnTo>
                  <a:lnTo>
                    <a:pt x="16" y="392"/>
                  </a:lnTo>
                  <a:lnTo>
                    <a:pt x="17" y="388"/>
                  </a:lnTo>
                  <a:lnTo>
                    <a:pt x="17" y="380"/>
                  </a:lnTo>
                  <a:lnTo>
                    <a:pt x="20" y="373"/>
                  </a:lnTo>
                  <a:lnTo>
                    <a:pt x="20" y="366"/>
                  </a:lnTo>
                  <a:lnTo>
                    <a:pt x="21" y="359"/>
                  </a:lnTo>
                  <a:lnTo>
                    <a:pt x="22" y="352"/>
                  </a:lnTo>
                  <a:lnTo>
                    <a:pt x="23" y="345"/>
                  </a:lnTo>
                  <a:lnTo>
                    <a:pt x="23" y="339"/>
                  </a:lnTo>
                  <a:lnTo>
                    <a:pt x="26" y="333"/>
                  </a:lnTo>
                  <a:lnTo>
                    <a:pt x="26" y="326"/>
                  </a:lnTo>
                  <a:lnTo>
                    <a:pt x="27" y="321"/>
                  </a:lnTo>
                  <a:lnTo>
                    <a:pt x="28" y="317"/>
                  </a:lnTo>
                  <a:lnTo>
                    <a:pt x="29" y="312"/>
                  </a:lnTo>
                  <a:lnTo>
                    <a:pt x="29" y="307"/>
                  </a:lnTo>
                  <a:lnTo>
                    <a:pt x="30" y="303"/>
                  </a:lnTo>
                  <a:lnTo>
                    <a:pt x="32" y="298"/>
                  </a:lnTo>
                  <a:lnTo>
                    <a:pt x="32" y="293"/>
                  </a:lnTo>
                  <a:lnTo>
                    <a:pt x="32" y="289"/>
                  </a:lnTo>
                  <a:lnTo>
                    <a:pt x="33" y="284"/>
                  </a:lnTo>
                  <a:lnTo>
                    <a:pt x="33" y="279"/>
                  </a:lnTo>
                  <a:lnTo>
                    <a:pt x="35" y="276"/>
                  </a:lnTo>
                  <a:lnTo>
                    <a:pt x="35" y="270"/>
                  </a:lnTo>
                  <a:lnTo>
                    <a:pt x="35" y="266"/>
                  </a:lnTo>
                  <a:lnTo>
                    <a:pt x="36" y="262"/>
                  </a:lnTo>
                  <a:lnTo>
                    <a:pt x="37" y="257"/>
                  </a:lnTo>
                  <a:lnTo>
                    <a:pt x="37" y="252"/>
                  </a:lnTo>
                  <a:lnTo>
                    <a:pt x="39" y="249"/>
                  </a:lnTo>
                  <a:lnTo>
                    <a:pt x="39" y="244"/>
                  </a:lnTo>
                  <a:lnTo>
                    <a:pt x="40" y="239"/>
                  </a:lnTo>
                  <a:lnTo>
                    <a:pt x="40" y="235"/>
                  </a:lnTo>
                  <a:lnTo>
                    <a:pt x="41" y="231"/>
                  </a:lnTo>
                  <a:lnTo>
                    <a:pt x="41" y="227"/>
                  </a:lnTo>
                  <a:lnTo>
                    <a:pt x="42" y="222"/>
                  </a:lnTo>
                  <a:lnTo>
                    <a:pt x="42" y="217"/>
                  </a:lnTo>
                  <a:lnTo>
                    <a:pt x="43" y="214"/>
                  </a:lnTo>
                  <a:lnTo>
                    <a:pt x="43" y="209"/>
                  </a:lnTo>
                  <a:lnTo>
                    <a:pt x="44" y="204"/>
                  </a:lnTo>
                  <a:lnTo>
                    <a:pt x="44" y="201"/>
                  </a:lnTo>
                  <a:lnTo>
                    <a:pt x="46" y="196"/>
                  </a:lnTo>
                  <a:lnTo>
                    <a:pt x="47" y="191"/>
                  </a:lnTo>
                  <a:lnTo>
                    <a:pt x="48" y="187"/>
                  </a:lnTo>
                  <a:lnTo>
                    <a:pt x="48" y="183"/>
                  </a:lnTo>
                  <a:lnTo>
                    <a:pt x="49" y="179"/>
                  </a:lnTo>
                  <a:lnTo>
                    <a:pt x="49" y="174"/>
                  </a:lnTo>
                  <a:lnTo>
                    <a:pt x="50" y="169"/>
                  </a:lnTo>
                  <a:lnTo>
                    <a:pt x="50" y="166"/>
                  </a:lnTo>
                  <a:lnTo>
                    <a:pt x="51" y="161"/>
                  </a:lnTo>
                  <a:lnTo>
                    <a:pt x="53" y="156"/>
                  </a:lnTo>
                  <a:lnTo>
                    <a:pt x="53" y="152"/>
                  </a:lnTo>
                  <a:lnTo>
                    <a:pt x="53" y="148"/>
                  </a:lnTo>
                  <a:lnTo>
                    <a:pt x="54" y="143"/>
                  </a:lnTo>
                  <a:lnTo>
                    <a:pt x="54" y="139"/>
                  </a:lnTo>
                  <a:lnTo>
                    <a:pt x="56" y="134"/>
                  </a:lnTo>
                  <a:lnTo>
                    <a:pt x="56" y="130"/>
                  </a:lnTo>
                  <a:lnTo>
                    <a:pt x="56" y="126"/>
                  </a:lnTo>
                  <a:lnTo>
                    <a:pt x="57" y="121"/>
                  </a:lnTo>
                  <a:lnTo>
                    <a:pt x="58" y="118"/>
                  </a:lnTo>
                  <a:lnTo>
                    <a:pt x="58" y="113"/>
                  </a:lnTo>
                  <a:lnTo>
                    <a:pt x="58" y="109"/>
                  </a:lnTo>
                  <a:lnTo>
                    <a:pt x="60" y="106"/>
                  </a:lnTo>
                  <a:lnTo>
                    <a:pt x="61" y="101"/>
                  </a:lnTo>
                  <a:lnTo>
                    <a:pt x="61" y="98"/>
                  </a:lnTo>
                  <a:lnTo>
                    <a:pt x="62" y="93"/>
                  </a:lnTo>
                  <a:lnTo>
                    <a:pt x="62" y="88"/>
                  </a:lnTo>
                  <a:lnTo>
                    <a:pt x="63" y="84"/>
                  </a:lnTo>
                  <a:lnTo>
                    <a:pt x="63" y="80"/>
                  </a:lnTo>
                  <a:lnTo>
                    <a:pt x="64" y="77"/>
                  </a:lnTo>
                  <a:lnTo>
                    <a:pt x="64" y="72"/>
                  </a:lnTo>
                  <a:lnTo>
                    <a:pt x="65" y="68"/>
                  </a:lnTo>
                  <a:lnTo>
                    <a:pt x="65" y="64"/>
                  </a:lnTo>
                  <a:lnTo>
                    <a:pt x="67" y="60"/>
                  </a:lnTo>
                  <a:lnTo>
                    <a:pt x="68" y="56"/>
                  </a:lnTo>
                  <a:lnTo>
                    <a:pt x="68" y="52"/>
                  </a:lnTo>
                  <a:lnTo>
                    <a:pt x="69" y="44"/>
                  </a:lnTo>
                  <a:lnTo>
                    <a:pt x="71" y="37"/>
                  </a:lnTo>
                  <a:lnTo>
                    <a:pt x="71" y="31"/>
                  </a:lnTo>
                  <a:lnTo>
                    <a:pt x="73" y="27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5" y="24"/>
                  </a:lnTo>
                  <a:lnTo>
                    <a:pt x="77" y="26"/>
                  </a:lnTo>
                  <a:lnTo>
                    <a:pt x="77" y="30"/>
                  </a:lnTo>
                  <a:lnTo>
                    <a:pt x="80" y="34"/>
                  </a:lnTo>
                  <a:lnTo>
                    <a:pt x="80" y="38"/>
                  </a:lnTo>
                  <a:lnTo>
                    <a:pt x="81" y="39"/>
                  </a:lnTo>
                  <a:lnTo>
                    <a:pt x="78" y="50"/>
                  </a:lnTo>
                  <a:lnTo>
                    <a:pt x="76" y="59"/>
                  </a:lnTo>
                  <a:lnTo>
                    <a:pt x="75" y="70"/>
                  </a:lnTo>
                  <a:lnTo>
                    <a:pt x="74" y="80"/>
                  </a:lnTo>
                  <a:lnTo>
                    <a:pt x="71" y="89"/>
                  </a:lnTo>
                  <a:lnTo>
                    <a:pt x="69" y="99"/>
                  </a:lnTo>
                  <a:lnTo>
                    <a:pt x="68" y="108"/>
                  </a:lnTo>
                  <a:lnTo>
                    <a:pt x="68" y="119"/>
                  </a:lnTo>
                  <a:lnTo>
                    <a:pt x="65" y="127"/>
                  </a:lnTo>
                  <a:lnTo>
                    <a:pt x="64" y="136"/>
                  </a:lnTo>
                  <a:lnTo>
                    <a:pt x="62" y="145"/>
                  </a:lnTo>
                  <a:lnTo>
                    <a:pt x="62" y="154"/>
                  </a:lnTo>
                  <a:lnTo>
                    <a:pt x="60" y="163"/>
                  </a:lnTo>
                  <a:lnTo>
                    <a:pt x="58" y="171"/>
                  </a:lnTo>
                  <a:lnTo>
                    <a:pt x="57" y="181"/>
                  </a:lnTo>
                  <a:lnTo>
                    <a:pt x="56" y="189"/>
                  </a:lnTo>
                  <a:lnTo>
                    <a:pt x="54" y="196"/>
                  </a:lnTo>
                  <a:lnTo>
                    <a:pt x="54" y="204"/>
                  </a:lnTo>
                  <a:lnTo>
                    <a:pt x="53" y="213"/>
                  </a:lnTo>
                  <a:lnTo>
                    <a:pt x="51" y="221"/>
                  </a:lnTo>
                  <a:lnTo>
                    <a:pt x="50" y="228"/>
                  </a:lnTo>
                  <a:lnTo>
                    <a:pt x="49" y="236"/>
                  </a:lnTo>
                  <a:lnTo>
                    <a:pt x="48" y="243"/>
                  </a:lnTo>
                  <a:lnTo>
                    <a:pt x="47" y="251"/>
                  </a:lnTo>
                  <a:lnTo>
                    <a:pt x="46" y="258"/>
                  </a:lnTo>
                  <a:lnTo>
                    <a:pt x="44" y="266"/>
                  </a:lnTo>
                  <a:lnTo>
                    <a:pt x="43" y="273"/>
                  </a:lnTo>
                  <a:lnTo>
                    <a:pt x="43" y="280"/>
                  </a:lnTo>
                  <a:lnTo>
                    <a:pt x="42" y="287"/>
                  </a:lnTo>
                  <a:lnTo>
                    <a:pt x="41" y="295"/>
                  </a:lnTo>
                  <a:lnTo>
                    <a:pt x="40" y="302"/>
                  </a:lnTo>
                  <a:lnTo>
                    <a:pt x="40" y="309"/>
                  </a:lnTo>
                  <a:lnTo>
                    <a:pt x="39" y="314"/>
                  </a:lnTo>
                  <a:lnTo>
                    <a:pt x="37" y="321"/>
                  </a:lnTo>
                  <a:lnTo>
                    <a:pt x="36" y="327"/>
                  </a:lnTo>
                  <a:lnTo>
                    <a:pt x="35" y="334"/>
                  </a:lnTo>
                  <a:lnTo>
                    <a:pt x="34" y="341"/>
                  </a:lnTo>
                  <a:lnTo>
                    <a:pt x="34" y="347"/>
                  </a:lnTo>
                  <a:lnTo>
                    <a:pt x="33" y="354"/>
                  </a:lnTo>
                  <a:lnTo>
                    <a:pt x="33" y="361"/>
                  </a:lnTo>
                  <a:lnTo>
                    <a:pt x="32" y="367"/>
                  </a:lnTo>
                  <a:lnTo>
                    <a:pt x="30" y="373"/>
                  </a:lnTo>
                  <a:lnTo>
                    <a:pt x="29" y="380"/>
                  </a:lnTo>
                  <a:lnTo>
                    <a:pt x="29" y="386"/>
                  </a:lnTo>
                  <a:lnTo>
                    <a:pt x="27" y="392"/>
                  </a:lnTo>
                  <a:lnTo>
                    <a:pt x="27" y="399"/>
                  </a:lnTo>
                  <a:lnTo>
                    <a:pt x="26" y="405"/>
                  </a:lnTo>
                  <a:lnTo>
                    <a:pt x="26" y="412"/>
                  </a:lnTo>
                  <a:lnTo>
                    <a:pt x="24" y="418"/>
                  </a:lnTo>
                  <a:lnTo>
                    <a:pt x="23" y="425"/>
                  </a:lnTo>
                  <a:lnTo>
                    <a:pt x="23" y="430"/>
                  </a:lnTo>
                  <a:lnTo>
                    <a:pt x="22" y="436"/>
                  </a:lnTo>
                  <a:lnTo>
                    <a:pt x="21" y="443"/>
                  </a:lnTo>
                  <a:lnTo>
                    <a:pt x="21" y="449"/>
                  </a:lnTo>
                  <a:lnTo>
                    <a:pt x="20" y="456"/>
                  </a:lnTo>
                  <a:lnTo>
                    <a:pt x="20" y="463"/>
                  </a:lnTo>
                  <a:lnTo>
                    <a:pt x="17" y="469"/>
                  </a:lnTo>
                  <a:lnTo>
                    <a:pt x="17" y="475"/>
                  </a:lnTo>
                  <a:lnTo>
                    <a:pt x="16" y="482"/>
                  </a:lnTo>
                  <a:lnTo>
                    <a:pt x="16" y="488"/>
                  </a:lnTo>
                  <a:lnTo>
                    <a:pt x="15" y="495"/>
                  </a:lnTo>
                  <a:lnTo>
                    <a:pt x="14" y="502"/>
                  </a:lnTo>
                  <a:lnTo>
                    <a:pt x="14" y="508"/>
                  </a:lnTo>
                  <a:lnTo>
                    <a:pt x="14" y="515"/>
                  </a:lnTo>
                  <a:lnTo>
                    <a:pt x="19" y="515"/>
                  </a:lnTo>
                  <a:lnTo>
                    <a:pt x="24" y="515"/>
                  </a:lnTo>
                  <a:lnTo>
                    <a:pt x="30" y="515"/>
                  </a:lnTo>
                  <a:lnTo>
                    <a:pt x="37" y="516"/>
                  </a:lnTo>
                  <a:lnTo>
                    <a:pt x="43" y="516"/>
                  </a:lnTo>
                  <a:lnTo>
                    <a:pt x="49" y="516"/>
                  </a:lnTo>
                  <a:lnTo>
                    <a:pt x="55" y="516"/>
                  </a:lnTo>
                  <a:lnTo>
                    <a:pt x="62" y="517"/>
                  </a:lnTo>
                  <a:lnTo>
                    <a:pt x="68" y="517"/>
                  </a:lnTo>
                  <a:lnTo>
                    <a:pt x="74" y="517"/>
                  </a:lnTo>
                  <a:lnTo>
                    <a:pt x="81" y="517"/>
                  </a:lnTo>
                  <a:lnTo>
                    <a:pt x="87" y="518"/>
                  </a:lnTo>
                  <a:lnTo>
                    <a:pt x="94" y="518"/>
                  </a:lnTo>
                  <a:lnTo>
                    <a:pt x="101" y="519"/>
                  </a:lnTo>
                  <a:lnTo>
                    <a:pt x="108" y="519"/>
                  </a:lnTo>
                  <a:lnTo>
                    <a:pt x="116" y="521"/>
                  </a:lnTo>
                  <a:lnTo>
                    <a:pt x="122" y="521"/>
                  </a:lnTo>
                  <a:lnTo>
                    <a:pt x="130" y="521"/>
                  </a:lnTo>
                  <a:lnTo>
                    <a:pt x="137" y="522"/>
                  </a:lnTo>
                  <a:lnTo>
                    <a:pt x="145" y="523"/>
                  </a:lnTo>
                  <a:lnTo>
                    <a:pt x="152" y="523"/>
                  </a:lnTo>
                  <a:lnTo>
                    <a:pt x="160" y="524"/>
                  </a:lnTo>
                  <a:lnTo>
                    <a:pt x="164" y="524"/>
                  </a:lnTo>
                  <a:lnTo>
                    <a:pt x="167" y="525"/>
                  </a:lnTo>
                  <a:lnTo>
                    <a:pt x="172" y="525"/>
                  </a:lnTo>
                  <a:lnTo>
                    <a:pt x="177" y="526"/>
                  </a:lnTo>
                  <a:lnTo>
                    <a:pt x="180" y="526"/>
                  </a:lnTo>
                  <a:lnTo>
                    <a:pt x="185" y="526"/>
                  </a:lnTo>
                  <a:lnTo>
                    <a:pt x="188" y="528"/>
                  </a:lnTo>
                  <a:lnTo>
                    <a:pt x="193" y="529"/>
                  </a:lnTo>
                  <a:lnTo>
                    <a:pt x="197" y="529"/>
                  </a:lnTo>
                  <a:lnTo>
                    <a:pt x="201" y="530"/>
                  </a:lnTo>
                  <a:lnTo>
                    <a:pt x="206" y="530"/>
                  </a:lnTo>
                  <a:lnTo>
                    <a:pt x="211" y="531"/>
                  </a:lnTo>
                  <a:lnTo>
                    <a:pt x="215" y="531"/>
                  </a:lnTo>
                  <a:lnTo>
                    <a:pt x="220" y="532"/>
                  </a:lnTo>
                  <a:lnTo>
                    <a:pt x="224" y="534"/>
                  </a:lnTo>
                  <a:lnTo>
                    <a:pt x="229" y="535"/>
                  </a:lnTo>
                  <a:lnTo>
                    <a:pt x="233" y="536"/>
                  </a:lnTo>
                  <a:lnTo>
                    <a:pt x="239" y="537"/>
                  </a:lnTo>
                  <a:lnTo>
                    <a:pt x="243" y="538"/>
                  </a:lnTo>
                  <a:lnTo>
                    <a:pt x="249" y="539"/>
                  </a:lnTo>
                  <a:lnTo>
                    <a:pt x="254" y="541"/>
                  </a:lnTo>
                  <a:lnTo>
                    <a:pt x="260" y="542"/>
                  </a:lnTo>
                  <a:lnTo>
                    <a:pt x="265" y="543"/>
                  </a:lnTo>
                  <a:lnTo>
                    <a:pt x="270" y="544"/>
                  </a:lnTo>
                  <a:lnTo>
                    <a:pt x="275" y="544"/>
                  </a:lnTo>
                  <a:lnTo>
                    <a:pt x="281" y="546"/>
                  </a:lnTo>
                  <a:lnTo>
                    <a:pt x="286" y="546"/>
                  </a:lnTo>
                  <a:lnTo>
                    <a:pt x="291" y="549"/>
                  </a:lnTo>
                  <a:lnTo>
                    <a:pt x="296" y="549"/>
                  </a:lnTo>
                  <a:lnTo>
                    <a:pt x="302" y="550"/>
                  </a:lnTo>
                  <a:lnTo>
                    <a:pt x="307" y="551"/>
                  </a:lnTo>
                  <a:lnTo>
                    <a:pt x="313" y="552"/>
                  </a:lnTo>
                  <a:lnTo>
                    <a:pt x="316" y="553"/>
                  </a:lnTo>
                  <a:lnTo>
                    <a:pt x="322" y="555"/>
                  </a:lnTo>
                  <a:lnTo>
                    <a:pt x="327" y="556"/>
                  </a:lnTo>
                  <a:lnTo>
                    <a:pt x="331" y="557"/>
                  </a:lnTo>
                  <a:lnTo>
                    <a:pt x="336" y="558"/>
                  </a:lnTo>
                  <a:lnTo>
                    <a:pt x="340" y="558"/>
                  </a:lnTo>
                  <a:lnTo>
                    <a:pt x="343" y="559"/>
                  </a:lnTo>
                  <a:lnTo>
                    <a:pt x="348" y="560"/>
                  </a:lnTo>
                  <a:lnTo>
                    <a:pt x="355" y="562"/>
                  </a:lnTo>
                  <a:lnTo>
                    <a:pt x="362" y="564"/>
                  </a:lnTo>
                  <a:lnTo>
                    <a:pt x="366" y="565"/>
                  </a:lnTo>
                  <a:lnTo>
                    <a:pt x="371" y="566"/>
                  </a:lnTo>
                  <a:lnTo>
                    <a:pt x="373" y="567"/>
                  </a:lnTo>
                  <a:lnTo>
                    <a:pt x="376" y="569"/>
                  </a:lnTo>
                  <a:lnTo>
                    <a:pt x="373" y="564"/>
                  </a:lnTo>
                  <a:lnTo>
                    <a:pt x="370" y="559"/>
                  </a:lnTo>
                  <a:lnTo>
                    <a:pt x="368" y="555"/>
                  </a:lnTo>
                  <a:lnTo>
                    <a:pt x="365" y="550"/>
                  </a:lnTo>
                  <a:lnTo>
                    <a:pt x="363" y="546"/>
                  </a:lnTo>
                  <a:lnTo>
                    <a:pt x="361" y="542"/>
                  </a:lnTo>
                  <a:lnTo>
                    <a:pt x="358" y="537"/>
                  </a:lnTo>
                  <a:lnTo>
                    <a:pt x="357" y="534"/>
                  </a:lnTo>
                  <a:lnTo>
                    <a:pt x="355" y="529"/>
                  </a:lnTo>
                  <a:lnTo>
                    <a:pt x="352" y="525"/>
                  </a:lnTo>
                  <a:lnTo>
                    <a:pt x="351" y="521"/>
                  </a:lnTo>
                  <a:lnTo>
                    <a:pt x="350" y="517"/>
                  </a:lnTo>
                  <a:lnTo>
                    <a:pt x="348" y="510"/>
                  </a:lnTo>
                  <a:lnTo>
                    <a:pt x="345" y="503"/>
                  </a:lnTo>
                  <a:lnTo>
                    <a:pt x="342" y="496"/>
                  </a:lnTo>
                  <a:lnTo>
                    <a:pt x="340" y="489"/>
                  </a:lnTo>
                  <a:lnTo>
                    <a:pt x="337" y="482"/>
                  </a:lnTo>
                  <a:lnTo>
                    <a:pt x="336" y="477"/>
                  </a:lnTo>
                  <a:lnTo>
                    <a:pt x="334" y="471"/>
                  </a:lnTo>
                  <a:lnTo>
                    <a:pt x="334" y="466"/>
                  </a:lnTo>
                  <a:lnTo>
                    <a:pt x="331" y="461"/>
                  </a:lnTo>
                  <a:lnTo>
                    <a:pt x="331" y="457"/>
                  </a:lnTo>
                  <a:lnTo>
                    <a:pt x="330" y="450"/>
                  </a:lnTo>
                  <a:lnTo>
                    <a:pt x="330" y="443"/>
                  </a:lnTo>
                  <a:lnTo>
                    <a:pt x="329" y="437"/>
                  </a:lnTo>
                  <a:lnTo>
                    <a:pt x="328" y="430"/>
                  </a:lnTo>
                  <a:lnTo>
                    <a:pt x="327" y="425"/>
                  </a:lnTo>
                  <a:lnTo>
                    <a:pt x="327" y="418"/>
                  </a:lnTo>
                  <a:lnTo>
                    <a:pt x="325" y="410"/>
                  </a:lnTo>
                  <a:lnTo>
                    <a:pt x="325" y="405"/>
                  </a:lnTo>
                  <a:lnTo>
                    <a:pt x="324" y="398"/>
                  </a:lnTo>
                  <a:lnTo>
                    <a:pt x="323" y="392"/>
                  </a:lnTo>
                  <a:lnTo>
                    <a:pt x="322" y="385"/>
                  </a:lnTo>
                  <a:lnTo>
                    <a:pt x="322" y="378"/>
                  </a:lnTo>
                  <a:lnTo>
                    <a:pt x="320" y="371"/>
                  </a:lnTo>
                  <a:lnTo>
                    <a:pt x="320" y="365"/>
                  </a:lnTo>
                  <a:lnTo>
                    <a:pt x="318" y="358"/>
                  </a:lnTo>
                  <a:lnTo>
                    <a:pt x="318" y="351"/>
                  </a:lnTo>
                  <a:lnTo>
                    <a:pt x="316" y="344"/>
                  </a:lnTo>
                  <a:lnTo>
                    <a:pt x="316" y="337"/>
                  </a:lnTo>
                  <a:lnTo>
                    <a:pt x="314" y="330"/>
                  </a:lnTo>
                  <a:lnTo>
                    <a:pt x="314" y="323"/>
                  </a:lnTo>
                  <a:lnTo>
                    <a:pt x="313" y="316"/>
                  </a:lnTo>
                  <a:lnTo>
                    <a:pt x="311" y="309"/>
                  </a:lnTo>
                  <a:lnTo>
                    <a:pt x="310" y="302"/>
                  </a:lnTo>
                  <a:lnTo>
                    <a:pt x="309" y="295"/>
                  </a:lnTo>
                  <a:lnTo>
                    <a:pt x="308" y="287"/>
                  </a:lnTo>
                  <a:lnTo>
                    <a:pt x="307" y="280"/>
                  </a:lnTo>
                  <a:lnTo>
                    <a:pt x="306" y="273"/>
                  </a:lnTo>
                  <a:lnTo>
                    <a:pt x="304" y="266"/>
                  </a:lnTo>
                  <a:lnTo>
                    <a:pt x="303" y="259"/>
                  </a:lnTo>
                  <a:lnTo>
                    <a:pt x="303" y="252"/>
                  </a:lnTo>
                  <a:lnTo>
                    <a:pt x="302" y="244"/>
                  </a:lnTo>
                  <a:lnTo>
                    <a:pt x="301" y="238"/>
                  </a:lnTo>
                  <a:lnTo>
                    <a:pt x="300" y="230"/>
                  </a:lnTo>
                  <a:lnTo>
                    <a:pt x="299" y="223"/>
                  </a:lnTo>
                  <a:lnTo>
                    <a:pt x="297" y="216"/>
                  </a:lnTo>
                  <a:lnTo>
                    <a:pt x="297" y="208"/>
                  </a:lnTo>
                  <a:lnTo>
                    <a:pt x="295" y="201"/>
                  </a:lnTo>
                  <a:lnTo>
                    <a:pt x="295" y="194"/>
                  </a:lnTo>
                  <a:lnTo>
                    <a:pt x="293" y="186"/>
                  </a:lnTo>
                  <a:lnTo>
                    <a:pt x="293" y="179"/>
                  </a:lnTo>
                  <a:lnTo>
                    <a:pt x="291" y="171"/>
                  </a:lnTo>
                  <a:lnTo>
                    <a:pt x="290" y="164"/>
                  </a:lnTo>
                  <a:lnTo>
                    <a:pt x="289" y="156"/>
                  </a:lnTo>
                  <a:lnTo>
                    <a:pt x="288" y="150"/>
                  </a:lnTo>
                  <a:lnTo>
                    <a:pt x="287" y="142"/>
                  </a:lnTo>
                  <a:lnTo>
                    <a:pt x="287" y="135"/>
                  </a:lnTo>
                  <a:lnTo>
                    <a:pt x="286" y="127"/>
                  </a:lnTo>
                  <a:lnTo>
                    <a:pt x="286" y="121"/>
                  </a:lnTo>
                  <a:lnTo>
                    <a:pt x="283" y="113"/>
                  </a:lnTo>
                  <a:lnTo>
                    <a:pt x="283" y="106"/>
                  </a:lnTo>
                  <a:lnTo>
                    <a:pt x="282" y="98"/>
                  </a:lnTo>
                  <a:lnTo>
                    <a:pt x="281" y="91"/>
                  </a:lnTo>
                  <a:lnTo>
                    <a:pt x="280" y="82"/>
                  </a:lnTo>
                  <a:lnTo>
                    <a:pt x="280" y="77"/>
                  </a:lnTo>
                  <a:lnTo>
                    <a:pt x="279" y="68"/>
                  </a:lnTo>
                  <a:lnTo>
                    <a:pt x="279" y="61"/>
                  </a:lnTo>
                  <a:lnTo>
                    <a:pt x="277" y="53"/>
                  </a:lnTo>
                  <a:lnTo>
                    <a:pt x="277" y="46"/>
                  </a:lnTo>
                  <a:lnTo>
                    <a:pt x="276" y="39"/>
                  </a:lnTo>
                  <a:lnTo>
                    <a:pt x="276" y="32"/>
                  </a:lnTo>
                  <a:lnTo>
                    <a:pt x="276" y="25"/>
                  </a:lnTo>
                  <a:lnTo>
                    <a:pt x="275" y="18"/>
                  </a:lnTo>
                  <a:lnTo>
                    <a:pt x="275" y="11"/>
                  </a:lnTo>
                  <a:lnTo>
                    <a:pt x="275" y="4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8" name="Freeform 88"/>
            <p:cNvSpPr>
              <a:spLocks/>
            </p:cNvSpPr>
            <p:nvPr/>
          </p:nvSpPr>
          <p:spPr bwMode="auto">
            <a:xfrm>
              <a:off x="4807" y="2576"/>
              <a:ext cx="121" cy="444"/>
            </a:xfrm>
            <a:custGeom>
              <a:avLst/>
              <a:gdLst>
                <a:gd name="T0" fmla="*/ 101 w 121"/>
                <a:gd name="T1" fmla="*/ 22 h 444"/>
                <a:gd name="T2" fmla="*/ 107 w 121"/>
                <a:gd name="T3" fmla="*/ 54 h 444"/>
                <a:gd name="T4" fmla="*/ 110 w 121"/>
                <a:gd name="T5" fmla="*/ 78 h 444"/>
                <a:gd name="T6" fmla="*/ 112 w 121"/>
                <a:gd name="T7" fmla="*/ 98 h 444"/>
                <a:gd name="T8" fmla="*/ 113 w 121"/>
                <a:gd name="T9" fmla="*/ 122 h 444"/>
                <a:gd name="T10" fmla="*/ 115 w 121"/>
                <a:gd name="T11" fmla="*/ 145 h 444"/>
                <a:gd name="T12" fmla="*/ 116 w 121"/>
                <a:gd name="T13" fmla="*/ 171 h 444"/>
                <a:gd name="T14" fmla="*/ 117 w 121"/>
                <a:gd name="T15" fmla="*/ 197 h 444"/>
                <a:gd name="T16" fmla="*/ 119 w 121"/>
                <a:gd name="T17" fmla="*/ 224 h 444"/>
                <a:gd name="T18" fmla="*/ 120 w 121"/>
                <a:gd name="T19" fmla="*/ 251 h 444"/>
                <a:gd name="T20" fmla="*/ 120 w 121"/>
                <a:gd name="T21" fmla="*/ 278 h 444"/>
                <a:gd name="T22" fmla="*/ 120 w 121"/>
                <a:gd name="T23" fmla="*/ 304 h 444"/>
                <a:gd name="T24" fmla="*/ 120 w 121"/>
                <a:gd name="T25" fmla="*/ 334 h 444"/>
                <a:gd name="T26" fmla="*/ 120 w 121"/>
                <a:gd name="T27" fmla="*/ 361 h 444"/>
                <a:gd name="T28" fmla="*/ 120 w 121"/>
                <a:gd name="T29" fmla="*/ 388 h 444"/>
                <a:gd name="T30" fmla="*/ 117 w 121"/>
                <a:gd name="T31" fmla="*/ 436 h 444"/>
                <a:gd name="T32" fmla="*/ 110 w 121"/>
                <a:gd name="T33" fmla="*/ 417 h 444"/>
                <a:gd name="T34" fmla="*/ 94 w 121"/>
                <a:gd name="T35" fmla="*/ 391 h 444"/>
                <a:gd name="T36" fmla="*/ 87 w 121"/>
                <a:gd name="T37" fmla="*/ 363 h 444"/>
                <a:gd name="T38" fmla="*/ 81 w 121"/>
                <a:gd name="T39" fmla="*/ 341 h 444"/>
                <a:gd name="T40" fmla="*/ 74 w 121"/>
                <a:gd name="T41" fmla="*/ 314 h 444"/>
                <a:gd name="T42" fmla="*/ 68 w 121"/>
                <a:gd name="T43" fmla="*/ 283 h 444"/>
                <a:gd name="T44" fmla="*/ 60 w 121"/>
                <a:gd name="T45" fmla="*/ 252 h 444"/>
                <a:gd name="T46" fmla="*/ 53 w 121"/>
                <a:gd name="T47" fmla="*/ 219 h 444"/>
                <a:gd name="T48" fmla="*/ 44 w 121"/>
                <a:gd name="T49" fmla="*/ 183 h 444"/>
                <a:gd name="T50" fmla="*/ 35 w 121"/>
                <a:gd name="T51" fmla="*/ 147 h 444"/>
                <a:gd name="T52" fmla="*/ 27 w 121"/>
                <a:gd name="T53" fmla="*/ 112 h 444"/>
                <a:gd name="T54" fmla="*/ 19 w 121"/>
                <a:gd name="T55" fmla="*/ 77 h 444"/>
                <a:gd name="T56" fmla="*/ 10 w 121"/>
                <a:gd name="T57" fmla="*/ 43 h 444"/>
                <a:gd name="T58" fmla="*/ 3 w 121"/>
                <a:gd name="T59" fmla="*/ 12 h 444"/>
                <a:gd name="T60" fmla="*/ 8 w 121"/>
                <a:gd name="T61" fmla="*/ 0 h 444"/>
                <a:gd name="T62" fmla="*/ 18 w 121"/>
                <a:gd name="T63" fmla="*/ 24 h 444"/>
                <a:gd name="T64" fmla="*/ 23 w 121"/>
                <a:gd name="T65" fmla="*/ 43 h 444"/>
                <a:gd name="T66" fmla="*/ 28 w 121"/>
                <a:gd name="T67" fmla="*/ 64 h 444"/>
                <a:gd name="T68" fmla="*/ 37 w 121"/>
                <a:gd name="T69" fmla="*/ 102 h 444"/>
                <a:gd name="T70" fmla="*/ 44 w 121"/>
                <a:gd name="T71" fmla="*/ 136 h 444"/>
                <a:gd name="T72" fmla="*/ 51 w 121"/>
                <a:gd name="T73" fmla="*/ 164 h 444"/>
                <a:gd name="T74" fmla="*/ 55 w 121"/>
                <a:gd name="T75" fmla="*/ 187 h 444"/>
                <a:gd name="T76" fmla="*/ 61 w 121"/>
                <a:gd name="T77" fmla="*/ 213 h 444"/>
                <a:gd name="T78" fmla="*/ 68 w 121"/>
                <a:gd name="T79" fmla="*/ 242 h 444"/>
                <a:gd name="T80" fmla="*/ 76 w 121"/>
                <a:gd name="T81" fmla="*/ 274 h 444"/>
                <a:gd name="T82" fmla="*/ 85 w 121"/>
                <a:gd name="T83" fmla="*/ 309 h 444"/>
                <a:gd name="T84" fmla="*/ 93 w 121"/>
                <a:gd name="T85" fmla="*/ 343 h 444"/>
                <a:gd name="T86" fmla="*/ 101 w 121"/>
                <a:gd name="T87" fmla="*/ 372 h 444"/>
                <a:gd name="T88" fmla="*/ 108 w 121"/>
                <a:gd name="T89" fmla="*/ 386 h 444"/>
                <a:gd name="T90" fmla="*/ 110 w 121"/>
                <a:gd name="T91" fmla="*/ 356 h 444"/>
                <a:gd name="T92" fmla="*/ 109 w 121"/>
                <a:gd name="T93" fmla="*/ 328 h 444"/>
                <a:gd name="T94" fmla="*/ 109 w 121"/>
                <a:gd name="T95" fmla="*/ 301 h 444"/>
                <a:gd name="T96" fmla="*/ 108 w 121"/>
                <a:gd name="T97" fmla="*/ 274 h 444"/>
                <a:gd name="T98" fmla="*/ 108 w 121"/>
                <a:gd name="T99" fmla="*/ 248 h 444"/>
                <a:gd name="T100" fmla="*/ 108 w 121"/>
                <a:gd name="T101" fmla="*/ 222 h 444"/>
                <a:gd name="T102" fmla="*/ 107 w 121"/>
                <a:gd name="T103" fmla="*/ 199 h 444"/>
                <a:gd name="T104" fmla="*/ 107 w 121"/>
                <a:gd name="T105" fmla="*/ 176 h 444"/>
                <a:gd name="T106" fmla="*/ 105 w 121"/>
                <a:gd name="T107" fmla="*/ 152 h 444"/>
                <a:gd name="T108" fmla="*/ 105 w 121"/>
                <a:gd name="T109" fmla="*/ 132 h 444"/>
                <a:gd name="T110" fmla="*/ 102 w 121"/>
                <a:gd name="T111" fmla="*/ 105 h 444"/>
                <a:gd name="T112" fmla="*/ 99 w 121"/>
                <a:gd name="T113" fmla="*/ 73 h 444"/>
                <a:gd name="T114" fmla="*/ 90 w 121"/>
                <a:gd name="T115" fmla="*/ 44 h 444"/>
                <a:gd name="T116" fmla="*/ 82 w 121"/>
                <a:gd name="T117" fmla="*/ 22 h 4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1" h="444">
                  <a:moveTo>
                    <a:pt x="81" y="15"/>
                  </a:moveTo>
                  <a:lnTo>
                    <a:pt x="85" y="16"/>
                  </a:lnTo>
                  <a:lnTo>
                    <a:pt x="90" y="19"/>
                  </a:lnTo>
                  <a:lnTo>
                    <a:pt x="96" y="21"/>
                  </a:lnTo>
                  <a:lnTo>
                    <a:pt x="101" y="22"/>
                  </a:lnTo>
                  <a:lnTo>
                    <a:pt x="102" y="28"/>
                  </a:lnTo>
                  <a:lnTo>
                    <a:pt x="103" y="34"/>
                  </a:lnTo>
                  <a:lnTo>
                    <a:pt x="105" y="41"/>
                  </a:lnTo>
                  <a:lnTo>
                    <a:pt x="106" y="48"/>
                  </a:lnTo>
                  <a:lnTo>
                    <a:pt x="107" y="54"/>
                  </a:lnTo>
                  <a:lnTo>
                    <a:pt x="108" y="62"/>
                  </a:lnTo>
                  <a:lnTo>
                    <a:pt x="108" y="65"/>
                  </a:lnTo>
                  <a:lnTo>
                    <a:pt x="108" y="69"/>
                  </a:lnTo>
                  <a:lnTo>
                    <a:pt x="109" y="73"/>
                  </a:lnTo>
                  <a:lnTo>
                    <a:pt x="110" y="78"/>
                  </a:lnTo>
                  <a:lnTo>
                    <a:pt x="110" y="82"/>
                  </a:lnTo>
                  <a:lnTo>
                    <a:pt x="110" y="87"/>
                  </a:lnTo>
                  <a:lnTo>
                    <a:pt x="110" y="90"/>
                  </a:lnTo>
                  <a:lnTo>
                    <a:pt x="112" y="95"/>
                  </a:lnTo>
                  <a:lnTo>
                    <a:pt x="112" y="98"/>
                  </a:lnTo>
                  <a:lnTo>
                    <a:pt x="112" y="103"/>
                  </a:lnTo>
                  <a:lnTo>
                    <a:pt x="113" y="108"/>
                  </a:lnTo>
                  <a:lnTo>
                    <a:pt x="113" y="112"/>
                  </a:lnTo>
                  <a:lnTo>
                    <a:pt x="113" y="117"/>
                  </a:lnTo>
                  <a:lnTo>
                    <a:pt x="113" y="122"/>
                  </a:lnTo>
                  <a:lnTo>
                    <a:pt x="114" y="125"/>
                  </a:lnTo>
                  <a:lnTo>
                    <a:pt x="114" y="131"/>
                  </a:lnTo>
                  <a:lnTo>
                    <a:pt x="114" y="135"/>
                  </a:lnTo>
                  <a:lnTo>
                    <a:pt x="114" y="140"/>
                  </a:lnTo>
                  <a:lnTo>
                    <a:pt x="115" y="145"/>
                  </a:lnTo>
                  <a:lnTo>
                    <a:pt x="116" y="151"/>
                  </a:lnTo>
                  <a:lnTo>
                    <a:pt x="116" y="156"/>
                  </a:lnTo>
                  <a:lnTo>
                    <a:pt x="116" y="160"/>
                  </a:lnTo>
                  <a:lnTo>
                    <a:pt x="116" y="166"/>
                  </a:lnTo>
                  <a:lnTo>
                    <a:pt x="116" y="171"/>
                  </a:lnTo>
                  <a:lnTo>
                    <a:pt x="116" y="176"/>
                  </a:lnTo>
                  <a:lnTo>
                    <a:pt x="116" y="181"/>
                  </a:lnTo>
                  <a:lnTo>
                    <a:pt x="116" y="186"/>
                  </a:lnTo>
                  <a:lnTo>
                    <a:pt x="117" y="192"/>
                  </a:lnTo>
                  <a:lnTo>
                    <a:pt x="117" y="197"/>
                  </a:lnTo>
                  <a:lnTo>
                    <a:pt x="117" y="203"/>
                  </a:lnTo>
                  <a:lnTo>
                    <a:pt x="117" y="207"/>
                  </a:lnTo>
                  <a:lnTo>
                    <a:pt x="117" y="213"/>
                  </a:lnTo>
                  <a:lnTo>
                    <a:pt x="117" y="218"/>
                  </a:lnTo>
                  <a:lnTo>
                    <a:pt x="119" y="224"/>
                  </a:lnTo>
                  <a:lnTo>
                    <a:pt x="119" y="230"/>
                  </a:lnTo>
                  <a:lnTo>
                    <a:pt x="120" y="235"/>
                  </a:lnTo>
                  <a:lnTo>
                    <a:pt x="120" y="239"/>
                  </a:lnTo>
                  <a:lnTo>
                    <a:pt x="120" y="245"/>
                  </a:lnTo>
                  <a:lnTo>
                    <a:pt x="120" y="251"/>
                  </a:lnTo>
                  <a:lnTo>
                    <a:pt x="120" y="256"/>
                  </a:lnTo>
                  <a:lnTo>
                    <a:pt x="120" y="261"/>
                  </a:lnTo>
                  <a:lnTo>
                    <a:pt x="120" y="267"/>
                  </a:lnTo>
                  <a:lnTo>
                    <a:pt x="120" y="272"/>
                  </a:lnTo>
                  <a:lnTo>
                    <a:pt x="120" y="278"/>
                  </a:lnTo>
                  <a:lnTo>
                    <a:pt x="120" y="283"/>
                  </a:lnTo>
                  <a:lnTo>
                    <a:pt x="120" y="289"/>
                  </a:lnTo>
                  <a:lnTo>
                    <a:pt x="120" y="294"/>
                  </a:lnTo>
                  <a:lnTo>
                    <a:pt x="120" y="300"/>
                  </a:lnTo>
                  <a:lnTo>
                    <a:pt x="120" y="304"/>
                  </a:lnTo>
                  <a:lnTo>
                    <a:pt x="120" y="310"/>
                  </a:lnTo>
                  <a:lnTo>
                    <a:pt x="120" y="316"/>
                  </a:lnTo>
                  <a:lnTo>
                    <a:pt x="120" y="322"/>
                  </a:lnTo>
                  <a:lnTo>
                    <a:pt x="120" y="328"/>
                  </a:lnTo>
                  <a:lnTo>
                    <a:pt x="120" y="334"/>
                  </a:lnTo>
                  <a:lnTo>
                    <a:pt x="120" y="338"/>
                  </a:lnTo>
                  <a:lnTo>
                    <a:pt x="120" y="344"/>
                  </a:lnTo>
                  <a:lnTo>
                    <a:pt x="120" y="349"/>
                  </a:lnTo>
                  <a:lnTo>
                    <a:pt x="120" y="355"/>
                  </a:lnTo>
                  <a:lnTo>
                    <a:pt x="120" y="361"/>
                  </a:lnTo>
                  <a:lnTo>
                    <a:pt x="120" y="367"/>
                  </a:lnTo>
                  <a:lnTo>
                    <a:pt x="120" y="371"/>
                  </a:lnTo>
                  <a:lnTo>
                    <a:pt x="120" y="377"/>
                  </a:lnTo>
                  <a:lnTo>
                    <a:pt x="120" y="382"/>
                  </a:lnTo>
                  <a:lnTo>
                    <a:pt x="120" y="388"/>
                  </a:lnTo>
                  <a:lnTo>
                    <a:pt x="120" y="394"/>
                  </a:lnTo>
                  <a:lnTo>
                    <a:pt x="120" y="399"/>
                  </a:lnTo>
                  <a:lnTo>
                    <a:pt x="120" y="404"/>
                  </a:lnTo>
                  <a:lnTo>
                    <a:pt x="121" y="410"/>
                  </a:lnTo>
                  <a:lnTo>
                    <a:pt x="117" y="436"/>
                  </a:lnTo>
                  <a:lnTo>
                    <a:pt x="116" y="433"/>
                  </a:lnTo>
                  <a:lnTo>
                    <a:pt x="114" y="431"/>
                  </a:lnTo>
                  <a:lnTo>
                    <a:pt x="113" y="426"/>
                  </a:lnTo>
                  <a:lnTo>
                    <a:pt x="113" y="422"/>
                  </a:lnTo>
                  <a:lnTo>
                    <a:pt x="110" y="417"/>
                  </a:lnTo>
                  <a:lnTo>
                    <a:pt x="110" y="413"/>
                  </a:lnTo>
                  <a:lnTo>
                    <a:pt x="108" y="409"/>
                  </a:lnTo>
                  <a:lnTo>
                    <a:pt x="108" y="408"/>
                  </a:lnTo>
                  <a:lnTo>
                    <a:pt x="51" y="444"/>
                  </a:lnTo>
                  <a:lnTo>
                    <a:pt x="94" y="391"/>
                  </a:lnTo>
                  <a:lnTo>
                    <a:pt x="92" y="384"/>
                  </a:lnTo>
                  <a:lnTo>
                    <a:pt x="89" y="376"/>
                  </a:lnTo>
                  <a:lnTo>
                    <a:pt x="88" y="372"/>
                  </a:lnTo>
                  <a:lnTo>
                    <a:pt x="87" y="368"/>
                  </a:lnTo>
                  <a:lnTo>
                    <a:pt x="87" y="363"/>
                  </a:lnTo>
                  <a:lnTo>
                    <a:pt x="86" y="360"/>
                  </a:lnTo>
                  <a:lnTo>
                    <a:pt x="85" y="355"/>
                  </a:lnTo>
                  <a:lnTo>
                    <a:pt x="83" y="350"/>
                  </a:lnTo>
                  <a:lnTo>
                    <a:pt x="81" y="345"/>
                  </a:lnTo>
                  <a:lnTo>
                    <a:pt x="81" y="341"/>
                  </a:lnTo>
                  <a:lnTo>
                    <a:pt x="79" y="336"/>
                  </a:lnTo>
                  <a:lnTo>
                    <a:pt x="79" y="330"/>
                  </a:lnTo>
                  <a:lnTo>
                    <a:pt x="78" y="326"/>
                  </a:lnTo>
                  <a:lnTo>
                    <a:pt x="76" y="321"/>
                  </a:lnTo>
                  <a:lnTo>
                    <a:pt x="74" y="314"/>
                  </a:lnTo>
                  <a:lnTo>
                    <a:pt x="74" y="308"/>
                  </a:lnTo>
                  <a:lnTo>
                    <a:pt x="72" y="302"/>
                  </a:lnTo>
                  <a:lnTo>
                    <a:pt x="71" y="296"/>
                  </a:lnTo>
                  <a:lnTo>
                    <a:pt x="69" y="289"/>
                  </a:lnTo>
                  <a:lnTo>
                    <a:pt x="68" y="283"/>
                  </a:lnTo>
                  <a:lnTo>
                    <a:pt x="66" y="278"/>
                  </a:lnTo>
                  <a:lnTo>
                    <a:pt x="66" y="272"/>
                  </a:lnTo>
                  <a:lnTo>
                    <a:pt x="64" y="265"/>
                  </a:lnTo>
                  <a:lnTo>
                    <a:pt x="62" y="259"/>
                  </a:lnTo>
                  <a:lnTo>
                    <a:pt x="60" y="252"/>
                  </a:lnTo>
                  <a:lnTo>
                    <a:pt x="59" y="245"/>
                  </a:lnTo>
                  <a:lnTo>
                    <a:pt x="56" y="239"/>
                  </a:lnTo>
                  <a:lnTo>
                    <a:pt x="56" y="232"/>
                  </a:lnTo>
                  <a:lnTo>
                    <a:pt x="54" y="226"/>
                  </a:lnTo>
                  <a:lnTo>
                    <a:pt x="53" y="219"/>
                  </a:lnTo>
                  <a:lnTo>
                    <a:pt x="51" y="212"/>
                  </a:lnTo>
                  <a:lnTo>
                    <a:pt x="49" y="205"/>
                  </a:lnTo>
                  <a:lnTo>
                    <a:pt x="47" y="197"/>
                  </a:lnTo>
                  <a:lnTo>
                    <a:pt x="46" y="191"/>
                  </a:lnTo>
                  <a:lnTo>
                    <a:pt x="44" y="183"/>
                  </a:lnTo>
                  <a:lnTo>
                    <a:pt x="42" y="176"/>
                  </a:lnTo>
                  <a:lnTo>
                    <a:pt x="41" y="169"/>
                  </a:lnTo>
                  <a:lnTo>
                    <a:pt x="39" y="162"/>
                  </a:lnTo>
                  <a:lnTo>
                    <a:pt x="37" y="155"/>
                  </a:lnTo>
                  <a:lnTo>
                    <a:pt x="35" y="147"/>
                  </a:lnTo>
                  <a:lnTo>
                    <a:pt x="34" y="140"/>
                  </a:lnTo>
                  <a:lnTo>
                    <a:pt x="33" y="133"/>
                  </a:lnTo>
                  <a:lnTo>
                    <a:pt x="31" y="126"/>
                  </a:lnTo>
                  <a:lnTo>
                    <a:pt x="30" y="119"/>
                  </a:lnTo>
                  <a:lnTo>
                    <a:pt x="27" y="112"/>
                  </a:lnTo>
                  <a:lnTo>
                    <a:pt x="26" y="105"/>
                  </a:lnTo>
                  <a:lnTo>
                    <a:pt x="24" y="98"/>
                  </a:lnTo>
                  <a:lnTo>
                    <a:pt x="23" y="91"/>
                  </a:lnTo>
                  <a:lnTo>
                    <a:pt x="20" y="84"/>
                  </a:lnTo>
                  <a:lnTo>
                    <a:pt x="19" y="77"/>
                  </a:lnTo>
                  <a:lnTo>
                    <a:pt x="17" y="71"/>
                  </a:lnTo>
                  <a:lnTo>
                    <a:pt x="16" y="64"/>
                  </a:lnTo>
                  <a:lnTo>
                    <a:pt x="13" y="57"/>
                  </a:lnTo>
                  <a:lnTo>
                    <a:pt x="12" y="51"/>
                  </a:lnTo>
                  <a:lnTo>
                    <a:pt x="10" y="43"/>
                  </a:lnTo>
                  <a:lnTo>
                    <a:pt x="8" y="37"/>
                  </a:lnTo>
                  <a:lnTo>
                    <a:pt x="7" y="30"/>
                  </a:lnTo>
                  <a:lnTo>
                    <a:pt x="6" y="24"/>
                  </a:lnTo>
                  <a:lnTo>
                    <a:pt x="4" y="19"/>
                  </a:lnTo>
                  <a:lnTo>
                    <a:pt x="3" y="12"/>
                  </a:lnTo>
                  <a:lnTo>
                    <a:pt x="0" y="6"/>
                  </a:lnTo>
                  <a:lnTo>
                    <a:pt x="0" y="1"/>
                  </a:lnTo>
                  <a:lnTo>
                    <a:pt x="3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3" y="1"/>
                  </a:lnTo>
                  <a:lnTo>
                    <a:pt x="14" y="8"/>
                  </a:lnTo>
                  <a:lnTo>
                    <a:pt x="17" y="16"/>
                  </a:lnTo>
                  <a:lnTo>
                    <a:pt x="17" y="20"/>
                  </a:lnTo>
                  <a:lnTo>
                    <a:pt x="18" y="24"/>
                  </a:lnTo>
                  <a:lnTo>
                    <a:pt x="19" y="28"/>
                  </a:lnTo>
                  <a:lnTo>
                    <a:pt x="20" y="33"/>
                  </a:lnTo>
                  <a:lnTo>
                    <a:pt x="21" y="36"/>
                  </a:lnTo>
                  <a:lnTo>
                    <a:pt x="21" y="40"/>
                  </a:lnTo>
                  <a:lnTo>
                    <a:pt x="23" y="43"/>
                  </a:lnTo>
                  <a:lnTo>
                    <a:pt x="24" y="48"/>
                  </a:lnTo>
                  <a:lnTo>
                    <a:pt x="25" y="51"/>
                  </a:lnTo>
                  <a:lnTo>
                    <a:pt x="26" y="56"/>
                  </a:lnTo>
                  <a:lnTo>
                    <a:pt x="27" y="60"/>
                  </a:lnTo>
                  <a:lnTo>
                    <a:pt x="28" y="64"/>
                  </a:lnTo>
                  <a:lnTo>
                    <a:pt x="30" y="71"/>
                  </a:lnTo>
                  <a:lnTo>
                    <a:pt x="31" y="78"/>
                  </a:lnTo>
                  <a:lnTo>
                    <a:pt x="33" y="87"/>
                  </a:lnTo>
                  <a:lnTo>
                    <a:pt x="35" y="95"/>
                  </a:lnTo>
                  <a:lnTo>
                    <a:pt x="37" y="102"/>
                  </a:lnTo>
                  <a:lnTo>
                    <a:pt x="38" y="109"/>
                  </a:lnTo>
                  <a:lnTo>
                    <a:pt x="39" y="116"/>
                  </a:lnTo>
                  <a:lnTo>
                    <a:pt x="41" y="123"/>
                  </a:lnTo>
                  <a:lnTo>
                    <a:pt x="42" y="129"/>
                  </a:lnTo>
                  <a:lnTo>
                    <a:pt x="44" y="136"/>
                  </a:lnTo>
                  <a:lnTo>
                    <a:pt x="45" y="142"/>
                  </a:lnTo>
                  <a:lnTo>
                    <a:pt x="46" y="149"/>
                  </a:lnTo>
                  <a:lnTo>
                    <a:pt x="47" y="153"/>
                  </a:lnTo>
                  <a:lnTo>
                    <a:pt x="48" y="159"/>
                  </a:lnTo>
                  <a:lnTo>
                    <a:pt x="51" y="164"/>
                  </a:lnTo>
                  <a:lnTo>
                    <a:pt x="52" y="170"/>
                  </a:lnTo>
                  <a:lnTo>
                    <a:pt x="52" y="174"/>
                  </a:lnTo>
                  <a:lnTo>
                    <a:pt x="53" y="179"/>
                  </a:lnTo>
                  <a:lnTo>
                    <a:pt x="54" y="183"/>
                  </a:lnTo>
                  <a:lnTo>
                    <a:pt x="55" y="187"/>
                  </a:lnTo>
                  <a:lnTo>
                    <a:pt x="56" y="193"/>
                  </a:lnTo>
                  <a:lnTo>
                    <a:pt x="58" y="200"/>
                  </a:lnTo>
                  <a:lnTo>
                    <a:pt x="59" y="204"/>
                  </a:lnTo>
                  <a:lnTo>
                    <a:pt x="60" y="208"/>
                  </a:lnTo>
                  <a:lnTo>
                    <a:pt x="61" y="213"/>
                  </a:lnTo>
                  <a:lnTo>
                    <a:pt x="62" y="219"/>
                  </a:lnTo>
                  <a:lnTo>
                    <a:pt x="64" y="224"/>
                  </a:lnTo>
                  <a:lnTo>
                    <a:pt x="66" y="230"/>
                  </a:lnTo>
                  <a:lnTo>
                    <a:pt x="66" y="235"/>
                  </a:lnTo>
                  <a:lnTo>
                    <a:pt x="68" y="242"/>
                  </a:lnTo>
                  <a:lnTo>
                    <a:pt x="69" y="248"/>
                  </a:lnTo>
                  <a:lnTo>
                    <a:pt x="72" y="254"/>
                  </a:lnTo>
                  <a:lnTo>
                    <a:pt x="73" y="261"/>
                  </a:lnTo>
                  <a:lnTo>
                    <a:pt x="75" y="268"/>
                  </a:lnTo>
                  <a:lnTo>
                    <a:pt x="76" y="274"/>
                  </a:lnTo>
                  <a:lnTo>
                    <a:pt x="78" y="281"/>
                  </a:lnTo>
                  <a:lnTo>
                    <a:pt x="79" y="289"/>
                  </a:lnTo>
                  <a:lnTo>
                    <a:pt x="81" y="296"/>
                  </a:lnTo>
                  <a:lnTo>
                    <a:pt x="83" y="303"/>
                  </a:lnTo>
                  <a:lnTo>
                    <a:pt x="85" y="309"/>
                  </a:lnTo>
                  <a:lnTo>
                    <a:pt x="86" y="316"/>
                  </a:lnTo>
                  <a:lnTo>
                    <a:pt x="88" y="323"/>
                  </a:lnTo>
                  <a:lnTo>
                    <a:pt x="89" y="330"/>
                  </a:lnTo>
                  <a:lnTo>
                    <a:pt x="92" y="336"/>
                  </a:lnTo>
                  <a:lnTo>
                    <a:pt x="93" y="343"/>
                  </a:lnTo>
                  <a:lnTo>
                    <a:pt x="95" y="349"/>
                  </a:lnTo>
                  <a:lnTo>
                    <a:pt x="96" y="355"/>
                  </a:lnTo>
                  <a:lnTo>
                    <a:pt x="99" y="361"/>
                  </a:lnTo>
                  <a:lnTo>
                    <a:pt x="99" y="367"/>
                  </a:lnTo>
                  <a:lnTo>
                    <a:pt x="101" y="372"/>
                  </a:lnTo>
                  <a:lnTo>
                    <a:pt x="102" y="378"/>
                  </a:lnTo>
                  <a:lnTo>
                    <a:pt x="105" y="383"/>
                  </a:lnTo>
                  <a:lnTo>
                    <a:pt x="105" y="388"/>
                  </a:lnTo>
                  <a:lnTo>
                    <a:pt x="107" y="392"/>
                  </a:lnTo>
                  <a:lnTo>
                    <a:pt x="108" y="386"/>
                  </a:lnTo>
                  <a:lnTo>
                    <a:pt x="112" y="379"/>
                  </a:lnTo>
                  <a:lnTo>
                    <a:pt x="110" y="372"/>
                  </a:lnTo>
                  <a:lnTo>
                    <a:pt x="110" y="368"/>
                  </a:lnTo>
                  <a:lnTo>
                    <a:pt x="110" y="361"/>
                  </a:lnTo>
                  <a:lnTo>
                    <a:pt x="110" y="356"/>
                  </a:lnTo>
                  <a:lnTo>
                    <a:pt x="110" y="350"/>
                  </a:lnTo>
                  <a:lnTo>
                    <a:pt x="110" y="344"/>
                  </a:lnTo>
                  <a:lnTo>
                    <a:pt x="110" y="338"/>
                  </a:lnTo>
                  <a:lnTo>
                    <a:pt x="110" y="334"/>
                  </a:lnTo>
                  <a:lnTo>
                    <a:pt x="109" y="328"/>
                  </a:lnTo>
                  <a:lnTo>
                    <a:pt x="109" y="322"/>
                  </a:lnTo>
                  <a:lnTo>
                    <a:pt x="109" y="316"/>
                  </a:lnTo>
                  <a:lnTo>
                    <a:pt x="109" y="312"/>
                  </a:lnTo>
                  <a:lnTo>
                    <a:pt x="109" y="306"/>
                  </a:lnTo>
                  <a:lnTo>
                    <a:pt x="109" y="301"/>
                  </a:lnTo>
                  <a:lnTo>
                    <a:pt x="109" y="295"/>
                  </a:lnTo>
                  <a:lnTo>
                    <a:pt x="109" y="290"/>
                  </a:lnTo>
                  <a:lnTo>
                    <a:pt x="108" y="285"/>
                  </a:lnTo>
                  <a:lnTo>
                    <a:pt x="108" y="280"/>
                  </a:lnTo>
                  <a:lnTo>
                    <a:pt x="108" y="274"/>
                  </a:lnTo>
                  <a:lnTo>
                    <a:pt x="108" y="268"/>
                  </a:lnTo>
                  <a:lnTo>
                    <a:pt x="108" y="262"/>
                  </a:lnTo>
                  <a:lnTo>
                    <a:pt x="108" y="259"/>
                  </a:lnTo>
                  <a:lnTo>
                    <a:pt x="108" y="253"/>
                  </a:lnTo>
                  <a:lnTo>
                    <a:pt x="108" y="248"/>
                  </a:lnTo>
                  <a:lnTo>
                    <a:pt x="108" y="242"/>
                  </a:lnTo>
                  <a:lnTo>
                    <a:pt x="108" y="238"/>
                  </a:lnTo>
                  <a:lnTo>
                    <a:pt x="108" y="232"/>
                  </a:lnTo>
                  <a:lnTo>
                    <a:pt x="108" y="227"/>
                  </a:lnTo>
                  <a:lnTo>
                    <a:pt x="108" y="222"/>
                  </a:lnTo>
                  <a:lnTo>
                    <a:pt x="108" y="218"/>
                  </a:lnTo>
                  <a:lnTo>
                    <a:pt x="108" y="213"/>
                  </a:lnTo>
                  <a:lnTo>
                    <a:pt x="108" y="208"/>
                  </a:lnTo>
                  <a:lnTo>
                    <a:pt x="107" y="204"/>
                  </a:lnTo>
                  <a:lnTo>
                    <a:pt x="107" y="199"/>
                  </a:lnTo>
                  <a:lnTo>
                    <a:pt x="107" y="193"/>
                  </a:lnTo>
                  <a:lnTo>
                    <a:pt x="107" y="189"/>
                  </a:lnTo>
                  <a:lnTo>
                    <a:pt x="107" y="184"/>
                  </a:lnTo>
                  <a:lnTo>
                    <a:pt x="107" y="179"/>
                  </a:lnTo>
                  <a:lnTo>
                    <a:pt x="107" y="176"/>
                  </a:lnTo>
                  <a:lnTo>
                    <a:pt x="107" y="171"/>
                  </a:lnTo>
                  <a:lnTo>
                    <a:pt x="106" y="166"/>
                  </a:lnTo>
                  <a:lnTo>
                    <a:pt x="106" y="162"/>
                  </a:lnTo>
                  <a:lnTo>
                    <a:pt x="105" y="157"/>
                  </a:lnTo>
                  <a:lnTo>
                    <a:pt x="105" y="152"/>
                  </a:lnTo>
                  <a:lnTo>
                    <a:pt x="105" y="149"/>
                  </a:lnTo>
                  <a:lnTo>
                    <a:pt x="105" y="144"/>
                  </a:lnTo>
                  <a:lnTo>
                    <a:pt x="105" y="140"/>
                  </a:lnTo>
                  <a:lnTo>
                    <a:pt x="105" y="137"/>
                  </a:lnTo>
                  <a:lnTo>
                    <a:pt x="105" y="132"/>
                  </a:lnTo>
                  <a:lnTo>
                    <a:pt x="105" y="128"/>
                  </a:lnTo>
                  <a:lnTo>
                    <a:pt x="103" y="123"/>
                  </a:lnTo>
                  <a:lnTo>
                    <a:pt x="103" y="119"/>
                  </a:lnTo>
                  <a:lnTo>
                    <a:pt x="102" y="111"/>
                  </a:lnTo>
                  <a:lnTo>
                    <a:pt x="102" y="105"/>
                  </a:lnTo>
                  <a:lnTo>
                    <a:pt x="101" y="98"/>
                  </a:lnTo>
                  <a:lnTo>
                    <a:pt x="101" y="90"/>
                  </a:lnTo>
                  <a:lnTo>
                    <a:pt x="100" y="84"/>
                  </a:lnTo>
                  <a:lnTo>
                    <a:pt x="100" y="78"/>
                  </a:lnTo>
                  <a:lnTo>
                    <a:pt x="99" y="73"/>
                  </a:lnTo>
                  <a:lnTo>
                    <a:pt x="97" y="69"/>
                  </a:lnTo>
                  <a:lnTo>
                    <a:pt x="96" y="64"/>
                  </a:lnTo>
                  <a:lnTo>
                    <a:pt x="95" y="60"/>
                  </a:lnTo>
                  <a:lnTo>
                    <a:pt x="93" y="51"/>
                  </a:lnTo>
                  <a:lnTo>
                    <a:pt x="90" y="44"/>
                  </a:lnTo>
                  <a:lnTo>
                    <a:pt x="88" y="40"/>
                  </a:lnTo>
                  <a:lnTo>
                    <a:pt x="87" y="36"/>
                  </a:lnTo>
                  <a:lnTo>
                    <a:pt x="85" y="33"/>
                  </a:lnTo>
                  <a:lnTo>
                    <a:pt x="85" y="28"/>
                  </a:lnTo>
                  <a:lnTo>
                    <a:pt x="82" y="22"/>
                  </a:lnTo>
                  <a:lnTo>
                    <a:pt x="8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29" name="Freeform 89"/>
            <p:cNvSpPr>
              <a:spLocks/>
            </p:cNvSpPr>
            <p:nvPr/>
          </p:nvSpPr>
          <p:spPr bwMode="auto">
            <a:xfrm>
              <a:off x="3752" y="2701"/>
              <a:ext cx="83" cy="52"/>
            </a:xfrm>
            <a:custGeom>
              <a:avLst/>
              <a:gdLst>
                <a:gd name="T0" fmla="*/ 29 w 83"/>
                <a:gd name="T1" fmla="*/ 0 h 52"/>
                <a:gd name="T2" fmla="*/ 35 w 83"/>
                <a:gd name="T3" fmla="*/ 3 h 52"/>
                <a:gd name="T4" fmla="*/ 42 w 83"/>
                <a:gd name="T5" fmla="*/ 3 h 52"/>
                <a:gd name="T6" fmla="*/ 48 w 83"/>
                <a:gd name="T7" fmla="*/ 3 h 52"/>
                <a:gd name="T8" fmla="*/ 55 w 83"/>
                <a:gd name="T9" fmla="*/ 3 h 52"/>
                <a:gd name="T10" fmla="*/ 62 w 83"/>
                <a:gd name="T11" fmla="*/ 0 h 52"/>
                <a:gd name="T12" fmla="*/ 69 w 83"/>
                <a:gd name="T13" fmla="*/ 0 h 52"/>
                <a:gd name="T14" fmla="*/ 76 w 83"/>
                <a:gd name="T15" fmla="*/ 0 h 52"/>
                <a:gd name="T16" fmla="*/ 83 w 83"/>
                <a:gd name="T17" fmla="*/ 4 h 52"/>
                <a:gd name="T18" fmla="*/ 82 w 83"/>
                <a:gd name="T19" fmla="*/ 6 h 52"/>
                <a:gd name="T20" fmla="*/ 82 w 83"/>
                <a:gd name="T21" fmla="*/ 12 h 52"/>
                <a:gd name="T22" fmla="*/ 36 w 83"/>
                <a:gd name="T23" fmla="*/ 14 h 52"/>
                <a:gd name="T24" fmla="*/ 34 w 83"/>
                <a:gd name="T25" fmla="*/ 15 h 52"/>
                <a:gd name="T26" fmla="*/ 31 w 83"/>
                <a:gd name="T27" fmla="*/ 20 h 52"/>
                <a:gd name="T28" fmla="*/ 26 w 83"/>
                <a:gd name="T29" fmla="*/ 26 h 52"/>
                <a:gd name="T30" fmla="*/ 22 w 83"/>
                <a:gd name="T31" fmla="*/ 33 h 52"/>
                <a:gd name="T32" fmla="*/ 18 w 83"/>
                <a:gd name="T33" fmla="*/ 39 h 52"/>
                <a:gd name="T34" fmla="*/ 13 w 83"/>
                <a:gd name="T35" fmla="*/ 45 h 52"/>
                <a:gd name="T36" fmla="*/ 11 w 83"/>
                <a:gd name="T37" fmla="*/ 48 h 52"/>
                <a:gd name="T38" fmla="*/ 10 w 83"/>
                <a:gd name="T39" fmla="*/ 52 h 52"/>
                <a:gd name="T40" fmla="*/ 7 w 83"/>
                <a:gd name="T41" fmla="*/ 51 h 52"/>
                <a:gd name="T42" fmla="*/ 5 w 83"/>
                <a:gd name="T43" fmla="*/ 51 h 52"/>
                <a:gd name="T44" fmla="*/ 1 w 83"/>
                <a:gd name="T45" fmla="*/ 52 h 52"/>
                <a:gd name="T46" fmla="*/ 0 w 83"/>
                <a:gd name="T47" fmla="*/ 52 h 52"/>
                <a:gd name="T48" fmla="*/ 1 w 83"/>
                <a:gd name="T49" fmla="*/ 45 h 52"/>
                <a:gd name="T50" fmla="*/ 5 w 83"/>
                <a:gd name="T51" fmla="*/ 39 h 52"/>
                <a:gd name="T52" fmla="*/ 8 w 83"/>
                <a:gd name="T53" fmla="*/ 32 h 52"/>
                <a:gd name="T54" fmla="*/ 13 w 83"/>
                <a:gd name="T55" fmla="*/ 25 h 52"/>
                <a:gd name="T56" fmla="*/ 17 w 83"/>
                <a:gd name="T57" fmla="*/ 19 h 52"/>
                <a:gd name="T58" fmla="*/ 21 w 83"/>
                <a:gd name="T59" fmla="*/ 12 h 52"/>
                <a:gd name="T60" fmla="*/ 25 w 83"/>
                <a:gd name="T61" fmla="*/ 6 h 52"/>
                <a:gd name="T62" fmla="*/ 29 w 83"/>
                <a:gd name="T63" fmla="*/ 0 h 52"/>
                <a:gd name="T64" fmla="*/ 29 w 83"/>
                <a:gd name="T65" fmla="*/ 0 h 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52">
                  <a:moveTo>
                    <a:pt x="29" y="0"/>
                  </a:moveTo>
                  <a:lnTo>
                    <a:pt x="35" y="3"/>
                  </a:lnTo>
                  <a:lnTo>
                    <a:pt x="42" y="3"/>
                  </a:lnTo>
                  <a:lnTo>
                    <a:pt x="48" y="3"/>
                  </a:lnTo>
                  <a:lnTo>
                    <a:pt x="55" y="3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83" y="4"/>
                  </a:lnTo>
                  <a:lnTo>
                    <a:pt x="82" y="6"/>
                  </a:lnTo>
                  <a:lnTo>
                    <a:pt x="82" y="12"/>
                  </a:lnTo>
                  <a:lnTo>
                    <a:pt x="36" y="14"/>
                  </a:lnTo>
                  <a:lnTo>
                    <a:pt x="34" y="15"/>
                  </a:lnTo>
                  <a:lnTo>
                    <a:pt x="31" y="20"/>
                  </a:lnTo>
                  <a:lnTo>
                    <a:pt x="26" y="26"/>
                  </a:lnTo>
                  <a:lnTo>
                    <a:pt x="22" y="33"/>
                  </a:lnTo>
                  <a:lnTo>
                    <a:pt x="18" y="39"/>
                  </a:lnTo>
                  <a:lnTo>
                    <a:pt x="13" y="45"/>
                  </a:lnTo>
                  <a:lnTo>
                    <a:pt x="11" y="48"/>
                  </a:lnTo>
                  <a:lnTo>
                    <a:pt x="10" y="52"/>
                  </a:lnTo>
                  <a:lnTo>
                    <a:pt x="7" y="51"/>
                  </a:lnTo>
                  <a:lnTo>
                    <a:pt x="5" y="51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1" y="45"/>
                  </a:lnTo>
                  <a:lnTo>
                    <a:pt x="5" y="39"/>
                  </a:lnTo>
                  <a:lnTo>
                    <a:pt x="8" y="32"/>
                  </a:lnTo>
                  <a:lnTo>
                    <a:pt x="13" y="25"/>
                  </a:lnTo>
                  <a:lnTo>
                    <a:pt x="17" y="19"/>
                  </a:lnTo>
                  <a:lnTo>
                    <a:pt x="21" y="12"/>
                  </a:lnTo>
                  <a:lnTo>
                    <a:pt x="25" y="6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0" name="Freeform 90"/>
            <p:cNvSpPr>
              <a:spLocks/>
            </p:cNvSpPr>
            <p:nvPr/>
          </p:nvSpPr>
          <p:spPr bwMode="auto">
            <a:xfrm>
              <a:off x="4170" y="2091"/>
              <a:ext cx="115" cy="19"/>
            </a:xfrm>
            <a:custGeom>
              <a:avLst/>
              <a:gdLst>
                <a:gd name="T0" fmla="*/ 114 w 115"/>
                <a:gd name="T1" fmla="*/ 0 h 19"/>
                <a:gd name="T2" fmla="*/ 114 w 115"/>
                <a:gd name="T3" fmla="*/ 1 h 19"/>
                <a:gd name="T4" fmla="*/ 114 w 115"/>
                <a:gd name="T5" fmla="*/ 3 h 19"/>
                <a:gd name="T6" fmla="*/ 115 w 115"/>
                <a:gd name="T7" fmla="*/ 7 h 19"/>
                <a:gd name="T8" fmla="*/ 115 w 115"/>
                <a:gd name="T9" fmla="*/ 10 h 19"/>
                <a:gd name="T10" fmla="*/ 107 w 115"/>
                <a:gd name="T11" fmla="*/ 10 h 19"/>
                <a:gd name="T12" fmla="*/ 100 w 115"/>
                <a:gd name="T13" fmla="*/ 10 h 19"/>
                <a:gd name="T14" fmla="*/ 93 w 115"/>
                <a:gd name="T15" fmla="*/ 12 h 19"/>
                <a:gd name="T16" fmla="*/ 86 w 115"/>
                <a:gd name="T17" fmla="*/ 13 h 19"/>
                <a:gd name="T18" fmla="*/ 79 w 115"/>
                <a:gd name="T19" fmla="*/ 13 h 19"/>
                <a:gd name="T20" fmla="*/ 73 w 115"/>
                <a:gd name="T21" fmla="*/ 14 h 19"/>
                <a:gd name="T22" fmla="*/ 66 w 115"/>
                <a:gd name="T23" fmla="*/ 14 h 19"/>
                <a:gd name="T24" fmla="*/ 60 w 115"/>
                <a:gd name="T25" fmla="*/ 15 h 19"/>
                <a:gd name="T26" fmla="*/ 54 w 115"/>
                <a:gd name="T27" fmla="*/ 15 h 19"/>
                <a:gd name="T28" fmla="*/ 47 w 115"/>
                <a:gd name="T29" fmla="*/ 16 h 19"/>
                <a:gd name="T30" fmla="*/ 40 w 115"/>
                <a:gd name="T31" fmla="*/ 16 h 19"/>
                <a:gd name="T32" fmla="*/ 34 w 115"/>
                <a:gd name="T33" fmla="*/ 16 h 19"/>
                <a:gd name="T34" fmla="*/ 26 w 115"/>
                <a:gd name="T35" fmla="*/ 16 h 19"/>
                <a:gd name="T36" fmla="*/ 20 w 115"/>
                <a:gd name="T37" fmla="*/ 17 h 19"/>
                <a:gd name="T38" fmla="*/ 13 w 115"/>
                <a:gd name="T39" fmla="*/ 19 h 19"/>
                <a:gd name="T40" fmla="*/ 6 w 115"/>
                <a:gd name="T41" fmla="*/ 19 h 19"/>
                <a:gd name="T42" fmla="*/ 0 w 115"/>
                <a:gd name="T43" fmla="*/ 12 h 19"/>
                <a:gd name="T44" fmla="*/ 4 w 115"/>
                <a:gd name="T45" fmla="*/ 10 h 19"/>
                <a:gd name="T46" fmla="*/ 10 w 115"/>
                <a:gd name="T47" fmla="*/ 9 h 19"/>
                <a:gd name="T48" fmla="*/ 14 w 115"/>
                <a:gd name="T49" fmla="*/ 9 h 19"/>
                <a:gd name="T50" fmla="*/ 21 w 115"/>
                <a:gd name="T51" fmla="*/ 9 h 19"/>
                <a:gd name="T52" fmla="*/ 27 w 115"/>
                <a:gd name="T53" fmla="*/ 9 h 19"/>
                <a:gd name="T54" fmla="*/ 34 w 115"/>
                <a:gd name="T55" fmla="*/ 9 h 19"/>
                <a:gd name="T56" fmla="*/ 42 w 115"/>
                <a:gd name="T57" fmla="*/ 8 h 19"/>
                <a:gd name="T58" fmla="*/ 49 w 115"/>
                <a:gd name="T59" fmla="*/ 8 h 19"/>
                <a:gd name="T60" fmla="*/ 58 w 115"/>
                <a:gd name="T61" fmla="*/ 7 h 19"/>
                <a:gd name="T62" fmla="*/ 65 w 115"/>
                <a:gd name="T63" fmla="*/ 7 h 19"/>
                <a:gd name="T64" fmla="*/ 69 w 115"/>
                <a:gd name="T65" fmla="*/ 6 h 19"/>
                <a:gd name="T66" fmla="*/ 73 w 115"/>
                <a:gd name="T67" fmla="*/ 6 h 19"/>
                <a:gd name="T68" fmla="*/ 78 w 115"/>
                <a:gd name="T69" fmla="*/ 6 h 19"/>
                <a:gd name="T70" fmla="*/ 82 w 115"/>
                <a:gd name="T71" fmla="*/ 6 h 19"/>
                <a:gd name="T72" fmla="*/ 86 w 115"/>
                <a:gd name="T73" fmla="*/ 5 h 19"/>
                <a:gd name="T74" fmla="*/ 90 w 115"/>
                <a:gd name="T75" fmla="*/ 5 h 19"/>
                <a:gd name="T76" fmla="*/ 94 w 115"/>
                <a:gd name="T77" fmla="*/ 3 h 19"/>
                <a:gd name="T78" fmla="*/ 97 w 115"/>
                <a:gd name="T79" fmla="*/ 3 h 19"/>
                <a:gd name="T80" fmla="*/ 106 w 115"/>
                <a:gd name="T81" fmla="*/ 1 h 19"/>
                <a:gd name="T82" fmla="*/ 114 w 115"/>
                <a:gd name="T83" fmla="*/ 0 h 19"/>
                <a:gd name="T84" fmla="*/ 114 w 115"/>
                <a:gd name="T85" fmla="*/ 0 h 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5" h="19">
                  <a:moveTo>
                    <a:pt x="114" y="0"/>
                  </a:moveTo>
                  <a:lnTo>
                    <a:pt x="114" y="1"/>
                  </a:lnTo>
                  <a:lnTo>
                    <a:pt x="114" y="3"/>
                  </a:lnTo>
                  <a:lnTo>
                    <a:pt x="115" y="7"/>
                  </a:lnTo>
                  <a:lnTo>
                    <a:pt x="115" y="10"/>
                  </a:lnTo>
                  <a:lnTo>
                    <a:pt x="107" y="10"/>
                  </a:lnTo>
                  <a:lnTo>
                    <a:pt x="100" y="10"/>
                  </a:lnTo>
                  <a:lnTo>
                    <a:pt x="93" y="12"/>
                  </a:lnTo>
                  <a:lnTo>
                    <a:pt x="86" y="13"/>
                  </a:lnTo>
                  <a:lnTo>
                    <a:pt x="79" y="13"/>
                  </a:lnTo>
                  <a:lnTo>
                    <a:pt x="73" y="14"/>
                  </a:lnTo>
                  <a:lnTo>
                    <a:pt x="66" y="14"/>
                  </a:lnTo>
                  <a:lnTo>
                    <a:pt x="60" y="15"/>
                  </a:lnTo>
                  <a:lnTo>
                    <a:pt x="54" y="15"/>
                  </a:lnTo>
                  <a:lnTo>
                    <a:pt x="47" y="16"/>
                  </a:lnTo>
                  <a:lnTo>
                    <a:pt x="40" y="16"/>
                  </a:lnTo>
                  <a:lnTo>
                    <a:pt x="34" y="16"/>
                  </a:lnTo>
                  <a:lnTo>
                    <a:pt x="26" y="16"/>
                  </a:lnTo>
                  <a:lnTo>
                    <a:pt x="20" y="17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2"/>
                  </a:lnTo>
                  <a:lnTo>
                    <a:pt x="4" y="10"/>
                  </a:lnTo>
                  <a:lnTo>
                    <a:pt x="10" y="9"/>
                  </a:lnTo>
                  <a:lnTo>
                    <a:pt x="14" y="9"/>
                  </a:lnTo>
                  <a:lnTo>
                    <a:pt x="21" y="9"/>
                  </a:lnTo>
                  <a:lnTo>
                    <a:pt x="27" y="9"/>
                  </a:lnTo>
                  <a:lnTo>
                    <a:pt x="34" y="9"/>
                  </a:lnTo>
                  <a:lnTo>
                    <a:pt x="42" y="8"/>
                  </a:lnTo>
                  <a:lnTo>
                    <a:pt x="49" y="8"/>
                  </a:lnTo>
                  <a:lnTo>
                    <a:pt x="58" y="7"/>
                  </a:lnTo>
                  <a:lnTo>
                    <a:pt x="65" y="7"/>
                  </a:lnTo>
                  <a:lnTo>
                    <a:pt x="69" y="6"/>
                  </a:lnTo>
                  <a:lnTo>
                    <a:pt x="73" y="6"/>
                  </a:lnTo>
                  <a:lnTo>
                    <a:pt x="78" y="6"/>
                  </a:lnTo>
                  <a:lnTo>
                    <a:pt x="82" y="6"/>
                  </a:lnTo>
                  <a:lnTo>
                    <a:pt x="86" y="5"/>
                  </a:lnTo>
                  <a:lnTo>
                    <a:pt x="90" y="5"/>
                  </a:lnTo>
                  <a:lnTo>
                    <a:pt x="94" y="3"/>
                  </a:lnTo>
                  <a:lnTo>
                    <a:pt x="97" y="3"/>
                  </a:lnTo>
                  <a:lnTo>
                    <a:pt x="10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1" name="Freeform 91"/>
            <p:cNvSpPr>
              <a:spLocks/>
            </p:cNvSpPr>
            <p:nvPr/>
          </p:nvSpPr>
          <p:spPr bwMode="auto">
            <a:xfrm>
              <a:off x="4314" y="2074"/>
              <a:ext cx="186" cy="477"/>
            </a:xfrm>
            <a:custGeom>
              <a:avLst/>
              <a:gdLst>
                <a:gd name="T0" fmla="*/ 45 w 186"/>
                <a:gd name="T1" fmla="*/ 467 h 477"/>
                <a:gd name="T2" fmla="*/ 62 w 186"/>
                <a:gd name="T3" fmla="*/ 452 h 477"/>
                <a:gd name="T4" fmla="*/ 81 w 186"/>
                <a:gd name="T5" fmla="*/ 432 h 477"/>
                <a:gd name="T6" fmla="*/ 100 w 186"/>
                <a:gd name="T7" fmla="*/ 408 h 477"/>
                <a:gd name="T8" fmla="*/ 117 w 186"/>
                <a:gd name="T9" fmla="*/ 386 h 477"/>
                <a:gd name="T10" fmla="*/ 134 w 186"/>
                <a:gd name="T11" fmla="*/ 362 h 477"/>
                <a:gd name="T12" fmla="*/ 147 w 186"/>
                <a:gd name="T13" fmla="*/ 340 h 477"/>
                <a:gd name="T14" fmla="*/ 156 w 186"/>
                <a:gd name="T15" fmla="*/ 321 h 477"/>
                <a:gd name="T16" fmla="*/ 162 w 186"/>
                <a:gd name="T17" fmla="*/ 295 h 477"/>
                <a:gd name="T18" fmla="*/ 169 w 186"/>
                <a:gd name="T19" fmla="*/ 265 h 477"/>
                <a:gd name="T20" fmla="*/ 174 w 186"/>
                <a:gd name="T21" fmla="*/ 236 h 477"/>
                <a:gd name="T22" fmla="*/ 177 w 186"/>
                <a:gd name="T23" fmla="*/ 208 h 477"/>
                <a:gd name="T24" fmla="*/ 178 w 186"/>
                <a:gd name="T25" fmla="*/ 179 h 477"/>
                <a:gd name="T26" fmla="*/ 177 w 186"/>
                <a:gd name="T27" fmla="*/ 149 h 477"/>
                <a:gd name="T28" fmla="*/ 172 w 186"/>
                <a:gd name="T29" fmla="*/ 120 h 477"/>
                <a:gd name="T30" fmla="*/ 165 w 186"/>
                <a:gd name="T31" fmla="*/ 91 h 477"/>
                <a:gd name="T32" fmla="*/ 157 w 186"/>
                <a:gd name="T33" fmla="*/ 68 h 477"/>
                <a:gd name="T34" fmla="*/ 144 w 186"/>
                <a:gd name="T35" fmla="*/ 45 h 477"/>
                <a:gd name="T36" fmla="*/ 129 w 186"/>
                <a:gd name="T37" fmla="*/ 24 h 477"/>
                <a:gd name="T38" fmla="*/ 103 w 186"/>
                <a:gd name="T39" fmla="*/ 10 h 477"/>
                <a:gd name="T40" fmla="*/ 75 w 186"/>
                <a:gd name="T41" fmla="*/ 10 h 477"/>
                <a:gd name="T42" fmla="*/ 47 w 186"/>
                <a:gd name="T43" fmla="*/ 15 h 477"/>
                <a:gd name="T44" fmla="*/ 20 w 186"/>
                <a:gd name="T45" fmla="*/ 18 h 477"/>
                <a:gd name="T46" fmla="*/ 4 w 186"/>
                <a:gd name="T47" fmla="*/ 12 h 477"/>
                <a:gd name="T48" fmla="*/ 27 w 186"/>
                <a:gd name="T49" fmla="*/ 9 h 477"/>
                <a:gd name="T50" fmla="*/ 49 w 186"/>
                <a:gd name="T51" fmla="*/ 5 h 477"/>
                <a:gd name="T52" fmla="*/ 72 w 186"/>
                <a:gd name="T53" fmla="*/ 3 h 477"/>
                <a:gd name="T54" fmla="*/ 99 w 186"/>
                <a:gd name="T55" fmla="*/ 0 h 477"/>
                <a:gd name="T56" fmla="*/ 120 w 186"/>
                <a:gd name="T57" fmla="*/ 6 h 477"/>
                <a:gd name="T58" fmla="*/ 141 w 186"/>
                <a:gd name="T59" fmla="*/ 24 h 477"/>
                <a:gd name="T60" fmla="*/ 160 w 186"/>
                <a:gd name="T61" fmla="*/ 48 h 477"/>
                <a:gd name="T62" fmla="*/ 171 w 186"/>
                <a:gd name="T63" fmla="*/ 74 h 477"/>
                <a:gd name="T64" fmla="*/ 179 w 186"/>
                <a:gd name="T65" fmla="*/ 102 h 477"/>
                <a:gd name="T66" fmla="*/ 183 w 186"/>
                <a:gd name="T67" fmla="*/ 133 h 477"/>
                <a:gd name="T68" fmla="*/ 185 w 186"/>
                <a:gd name="T69" fmla="*/ 149 h 477"/>
                <a:gd name="T70" fmla="*/ 186 w 186"/>
                <a:gd name="T71" fmla="*/ 173 h 477"/>
                <a:gd name="T72" fmla="*/ 186 w 186"/>
                <a:gd name="T73" fmla="*/ 188 h 477"/>
                <a:gd name="T74" fmla="*/ 186 w 186"/>
                <a:gd name="T75" fmla="*/ 204 h 477"/>
                <a:gd name="T76" fmla="*/ 184 w 186"/>
                <a:gd name="T77" fmla="*/ 229 h 477"/>
                <a:gd name="T78" fmla="*/ 183 w 186"/>
                <a:gd name="T79" fmla="*/ 244 h 477"/>
                <a:gd name="T80" fmla="*/ 179 w 186"/>
                <a:gd name="T81" fmla="*/ 261 h 477"/>
                <a:gd name="T82" fmla="*/ 177 w 186"/>
                <a:gd name="T83" fmla="*/ 277 h 477"/>
                <a:gd name="T84" fmla="*/ 170 w 186"/>
                <a:gd name="T85" fmla="*/ 307 h 477"/>
                <a:gd name="T86" fmla="*/ 163 w 186"/>
                <a:gd name="T87" fmla="*/ 331 h 477"/>
                <a:gd name="T88" fmla="*/ 154 w 186"/>
                <a:gd name="T89" fmla="*/ 351 h 477"/>
                <a:gd name="T90" fmla="*/ 144 w 186"/>
                <a:gd name="T91" fmla="*/ 366 h 477"/>
                <a:gd name="T92" fmla="*/ 134 w 186"/>
                <a:gd name="T93" fmla="*/ 382 h 477"/>
                <a:gd name="T94" fmla="*/ 121 w 186"/>
                <a:gd name="T95" fmla="*/ 401 h 477"/>
                <a:gd name="T96" fmla="*/ 106 w 186"/>
                <a:gd name="T97" fmla="*/ 420 h 477"/>
                <a:gd name="T98" fmla="*/ 88 w 186"/>
                <a:gd name="T99" fmla="*/ 440 h 477"/>
                <a:gd name="T100" fmla="*/ 68 w 186"/>
                <a:gd name="T101" fmla="*/ 459 h 477"/>
                <a:gd name="T102" fmla="*/ 46 w 186"/>
                <a:gd name="T103" fmla="*/ 477 h 47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6" h="477">
                  <a:moveTo>
                    <a:pt x="33" y="477"/>
                  </a:moveTo>
                  <a:lnTo>
                    <a:pt x="37" y="474"/>
                  </a:lnTo>
                  <a:lnTo>
                    <a:pt x="40" y="470"/>
                  </a:lnTo>
                  <a:lnTo>
                    <a:pt x="45" y="467"/>
                  </a:lnTo>
                  <a:lnTo>
                    <a:pt x="49" y="464"/>
                  </a:lnTo>
                  <a:lnTo>
                    <a:pt x="54" y="460"/>
                  </a:lnTo>
                  <a:lnTo>
                    <a:pt x="58" y="455"/>
                  </a:lnTo>
                  <a:lnTo>
                    <a:pt x="62" y="452"/>
                  </a:lnTo>
                  <a:lnTo>
                    <a:pt x="67" y="447"/>
                  </a:lnTo>
                  <a:lnTo>
                    <a:pt x="72" y="441"/>
                  </a:lnTo>
                  <a:lnTo>
                    <a:pt x="76" y="436"/>
                  </a:lnTo>
                  <a:lnTo>
                    <a:pt x="81" y="432"/>
                  </a:lnTo>
                  <a:lnTo>
                    <a:pt x="87" y="426"/>
                  </a:lnTo>
                  <a:lnTo>
                    <a:pt x="90" y="420"/>
                  </a:lnTo>
                  <a:lnTo>
                    <a:pt x="95" y="414"/>
                  </a:lnTo>
                  <a:lnTo>
                    <a:pt x="100" y="408"/>
                  </a:lnTo>
                  <a:lnTo>
                    <a:pt x="106" y="403"/>
                  </a:lnTo>
                  <a:lnTo>
                    <a:pt x="109" y="398"/>
                  </a:lnTo>
                  <a:lnTo>
                    <a:pt x="114" y="392"/>
                  </a:lnTo>
                  <a:lnTo>
                    <a:pt x="117" y="386"/>
                  </a:lnTo>
                  <a:lnTo>
                    <a:pt x="122" y="380"/>
                  </a:lnTo>
                  <a:lnTo>
                    <a:pt x="126" y="374"/>
                  </a:lnTo>
                  <a:lnTo>
                    <a:pt x="130" y="368"/>
                  </a:lnTo>
                  <a:lnTo>
                    <a:pt x="134" y="362"/>
                  </a:lnTo>
                  <a:lnTo>
                    <a:pt x="137" y="357"/>
                  </a:lnTo>
                  <a:lnTo>
                    <a:pt x="141" y="351"/>
                  </a:lnTo>
                  <a:lnTo>
                    <a:pt x="143" y="346"/>
                  </a:lnTo>
                  <a:lnTo>
                    <a:pt x="147" y="340"/>
                  </a:lnTo>
                  <a:lnTo>
                    <a:pt x="150" y="336"/>
                  </a:lnTo>
                  <a:lnTo>
                    <a:pt x="151" y="331"/>
                  </a:lnTo>
                  <a:lnTo>
                    <a:pt x="154" y="326"/>
                  </a:lnTo>
                  <a:lnTo>
                    <a:pt x="156" y="321"/>
                  </a:lnTo>
                  <a:lnTo>
                    <a:pt x="158" y="318"/>
                  </a:lnTo>
                  <a:lnTo>
                    <a:pt x="160" y="310"/>
                  </a:lnTo>
                  <a:lnTo>
                    <a:pt x="161" y="303"/>
                  </a:lnTo>
                  <a:lnTo>
                    <a:pt x="162" y="295"/>
                  </a:lnTo>
                  <a:lnTo>
                    <a:pt x="164" y="289"/>
                  </a:lnTo>
                  <a:lnTo>
                    <a:pt x="165" y="280"/>
                  </a:lnTo>
                  <a:lnTo>
                    <a:pt x="168" y="273"/>
                  </a:lnTo>
                  <a:lnTo>
                    <a:pt x="169" y="265"/>
                  </a:lnTo>
                  <a:lnTo>
                    <a:pt x="171" y="259"/>
                  </a:lnTo>
                  <a:lnTo>
                    <a:pt x="171" y="251"/>
                  </a:lnTo>
                  <a:lnTo>
                    <a:pt x="174" y="244"/>
                  </a:lnTo>
                  <a:lnTo>
                    <a:pt x="174" y="236"/>
                  </a:lnTo>
                  <a:lnTo>
                    <a:pt x="176" y="230"/>
                  </a:lnTo>
                  <a:lnTo>
                    <a:pt x="176" y="222"/>
                  </a:lnTo>
                  <a:lnTo>
                    <a:pt x="177" y="215"/>
                  </a:lnTo>
                  <a:lnTo>
                    <a:pt x="177" y="208"/>
                  </a:lnTo>
                  <a:lnTo>
                    <a:pt x="178" y="201"/>
                  </a:lnTo>
                  <a:lnTo>
                    <a:pt x="178" y="193"/>
                  </a:lnTo>
                  <a:lnTo>
                    <a:pt x="178" y="186"/>
                  </a:lnTo>
                  <a:lnTo>
                    <a:pt x="178" y="179"/>
                  </a:lnTo>
                  <a:lnTo>
                    <a:pt x="178" y="172"/>
                  </a:lnTo>
                  <a:lnTo>
                    <a:pt x="177" y="163"/>
                  </a:lnTo>
                  <a:lnTo>
                    <a:pt x="177" y="156"/>
                  </a:lnTo>
                  <a:lnTo>
                    <a:pt x="177" y="149"/>
                  </a:lnTo>
                  <a:lnTo>
                    <a:pt x="177" y="142"/>
                  </a:lnTo>
                  <a:lnTo>
                    <a:pt x="176" y="134"/>
                  </a:lnTo>
                  <a:lnTo>
                    <a:pt x="174" y="127"/>
                  </a:lnTo>
                  <a:lnTo>
                    <a:pt x="172" y="120"/>
                  </a:lnTo>
                  <a:lnTo>
                    <a:pt x="171" y="113"/>
                  </a:lnTo>
                  <a:lnTo>
                    <a:pt x="170" y="105"/>
                  </a:lnTo>
                  <a:lnTo>
                    <a:pt x="168" y="98"/>
                  </a:lnTo>
                  <a:lnTo>
                    <a:pt x="165" y="91"/>
                  </a:lnTo>
                  <a:lnTo>
                    <a:pt x="164" y="84"/>
                  </a:lnTo>
                  <a:lnTo>
                    <a:pt x="162" y="79"/>
                  </a:lnTo>
                  <a:lnTo>
                    <a:pt x="160" y="74"/>
                  </a:lnTo>
                  <a:lnTo>
                    <a:pt x="157" y="68"/>
                  </a:lnTo>
                  <a:lnTo>
                    <a:pt x="155" y="63"/>
                  </a:lnTo>
                  <a:lnTo>
                    <a:pt x="151" y="57"/>
                  </a:lnTo>
                  <a:lnTo>
                    <a:pt x="148" y="51"/>
                  </a:lnTo>
                  <a:lnTo>
                    <a:pt x="144" y="45"/>
                  </a:lnTo>
                  <a:lnTo>
                    <a:pt x="142" y="39"/>
                  </a:lnTo>
                  <a:lnTo>
                    <a:pt x="137" y="33"/>
                  </a:lnTo>
                  <a:lnTo>
                    <a:pt x="133" y="29"/>
                  </a:lnTo>
                  <a:lnTo>
                    <a:pt x="129" y="24"/>
                  </a:lnTo>
                  <a:lnTo>
                    <a:pt x="126" y="20"/>
                  </a:lnTo>
                  <a:lnTo>
                    <a:pt x="117" y="13"/>
                  </a:lnTo>
                  <a:lnTo>
                    <a:pt x="110" y="10"/>
                  </a:lnTo>
                  <a:lnTo>
                    <a:pt x="103" y="10"/>
                  </a:lnTo>
                  <a:lnTo>
                    <a:pt x="96" y="10"/>
                  </a:lnTo>
                  <a:lnTo>
                    <a:pt x="89" y="10"/>
                  </a:lnTo>
                  <a:lnTo>
                    <a:pt x="82" y="10"/>
                  </a:lnTo>
                  <a:lnTo>
                    <a:pt x="75" y="10"/>
                  </a:lnTo>
                  <a:lnTo>
                    <a:pt x="68" y="12"/>
                  </a:lnTo>
                  <a:lnTo>
                    <a:pt x="61" y="12"/>
                  </a:lnTo>
                  <a:lnTo>
                    <a:pt x="54" y="15"/>
                  </a:lnTo>
                  <a:lnTo>
                    <a:pt x="47" y="15"/>
                  </a:lnTo>
                  <a:lnTo>
                    <a:pt x="40" y="16"/>
                  </a:lnTo>
                  <a:lnTo>
                    <a:pt x="33" y="16"/>
                  </a:lnTo>
                  <a:lnTo>
                    <a:pt x="27" y="18"/>
                  </a:lnTo>
                  <a:lnTo>
                    <a:pt x="20" y="18"/>
                  </a:lnTo>
                  <a:lnTo>
                    <a:pt x="13" y="19"/>
                  </a:lnTo>
                  <a:lnTo>
                    <a:pt x="7" y="20"/>
                  </a:lnTo>
                  <a:lnTo>
                    <a:pt x="0" y="22"/>
                  </a:lnTo>
                  <a:lnTo>
                    <a:pt x="4" y="12"/>
                  </a:lnTo>
                  <a:lnTo>
                    <a:pt x="7" y="11"/>
                  </a:lnTo>
                  <a:lnTo>
                    <a:pt x="13" y="10"/>
                  </a:lnTo>
                  <a:lnTo>
                    <a:pt x="20" y="9"/>
                  </a:lnTo>
                  <a:lnTo>
                    <a:pt x="27" y="9"/>
                  </a:lnTo>
                  <a:lnTo>
                    <a:pt x="33" y="6"/>
                  </a:lnTo>
                  <a:lnTo>
                    <a:pt x="41" y="6"/>
                  </a:lnTo>
                  <a:lnTo>
                    <a:pt x="45" y="5"/>
                  </a:lnTo>
                  <a:lnTo>
                    <a:pt x="49" y="5"/>
                  </a:lnTo>
                  <a:lnTo>
                    <a:pt x="53" y="4"/>
                  </a:lnTo>
                  <a:lnTo>
                    <a:pt x="58" y="4"/>
                  </a:lnTo>
                  <a:lnTo>
                    <a:pt x="65" y="3"/>
                  </a:lnTo>
                  <a:lnTo>
                    <a:pt x="72" y="3"/>
                  </a:lnTo>
                  <a:lnTo>
                    <a:pt x="79" y="2"/>
                  </a:lnTo>
                  <a:lnTo>
                    <a:pt x="87" y="2"/>
                  </a:lnTo>
                  <a:lnTo>
                    <a:pt x="93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09" y="2"/>
                  </a:lnTo>
                  <a:lnTo>
                    <a:pt x="114" y="3"/>
                  </a:lnTo>
                  <a:lnTo>
                    <a:pt x="120" y="6"/>
                  </a:lnTo>
                  <a:lnTo>
                    <a:pt x="126" y="10"/>
                  </a:lnTo>
                  <a:lnTo>
                    <a:pt x="131" y="15"/>
                  </a:lnTo>
                  <a:lnTo>
                    <a:pt x="136" y="19"/>
                  </a:lnTo>
                  <a:lnTo>
                    <a:pt x="141" y="24"/>
                  </a:lnTo>
                  <a:lnTo>
                    <a:pt x="147" y="30"/>
                  </a:lnTo>
                  <a:lnTo>
                    <a:pt x="151" y="37"/>
                  </a:lnTo>
                  <a:lnTo>
                    <a:pt x="155" y="43"/>
                  </a:lnTo>
                  <a:lnTo>
                    <a:pt x="160" y="48"/>
                  </a:lnTo>
                  <a:lnTo>
                    <a:pt x="163" y="56"/>
                  </a:lnTo>
                  <a:lnTo>
                    <a:pt x="167" y="63"/>
                  </a:lnTo>
                  <a:lnTo>
                    <a:pt x="169" y="68"/>
                  </a:lnTo>
                  <a:lnTo>
                    <a:pt x="171" y="74"/>
                  </a:lnTo>
                  <a:lnTo>
                    <a:pt x="174" y="80"/>
                  </a:lnTo>
                  <a:lnTo>
                    <a:pt x="176" y="87"/>
                  </a:lnTo>
                  <a:lnTo>
                    <a:pt x="177" y="94"/>
                  </a:lnTo>
                  <a:lnTo>
                    <a:pt x="179" y="102"/>
                  </a:lnTo>
                  <a:lnTo>
                    <a:pt x="181" y="109"/>
                  </a:lnTo>
                  <a:lnTo>
                    <a:pt x="182" y="118"/>
                  </a:lnTo>
                  <a:lnTo>
                    <a:pt x="183" y="125"/>
                  </a:lnTo>
                  <a:lnTo>
                    <a:pt x="183" y="133"/>
                  </a:lnTo>
                  <a:lnTo>
                    <a:pt x="183" y="136"/>
                  </a:lnTo>
                  <a:lnTo>
                    <a:pt x="184" y="140"/>
                  </a:lnTo>
                  <a:lnTo>
                    <a:pt x="185" y="145"/>
                  </a:lnTo>
                  <a:lnTo>
                    <a:pt x="185" y="149"/>
                  </a:lnTo>
                  <a:lnTo>
                    <a:pt x="185" y="156"/>
                  </a:lnTo>
                  <a:lnTo>
                    <a:pt x="186" y="164"/>
                  </a:lnTo>
                  <a:lnTo>
                    <a:pt x="186" y="168"/>
                  </a:lnTo>
                  <a:lnTo>
                    <a:pt x="186" y="173"/>
                  </a:lnTo>
                  <a:lnTo>
                    <a:pt x="186" y="176"/>
                  </a:lnTo>
                  <a:lnTo>
                    <a:pt x="186" y="181"/>
                  </a:lnTo>
                  <a:lnTo>
                    <a:pt x="186" y="184"/>
                  </a:lnTo>
                  <a:lnTo>
                    <a:pt x="186" y="188"/>
                  </a:lnTo>
                  <a:lnTo>
                    <a:pt x="186" y="193"/>
                  </a:lnTo>
                  <a:lnTo>
                    <a:pt x="186" y="196"/>
                  </a:lnTo>
                  <a:lnTo>
                    <a:pt x="186" y="200"/>
                  </a:lnTo>
                  <a:lnTo>
                    <a:pt x="186" y="204"/>
                  </a:lnTo>
                  <a:lnTo>
                    <a:pt x="186" y="209"/>
                  </a:lnTo>
                  <a:lnTo>
                    <a:pt x="186" y="214"/>
                  </a:lnTo>
                  <a:lnTo>
                    <a:pt x="185" y="221"/>
                  </a:lnTo>
                  <a:lnTo>
                    <a:pt x="184" y="229"/>
                  </a:lnTo>
                  <a:lnTo>
                    <a:pt x="183" y="232"/>
                  </a:lnTo>
                  <a:lnTo>
                    <a:pt x="183" y="236"/>
                  </a:lnTo>
                  <a:lnTo>
                    <a:pt x="183" y="241"/>
                  </a:lnTo>
                  <a:lnTo>
                    <a:pt x="183" y="244"/>
                  </a:lnTo>
                  <a:lnTo>
                    <a:pt x="182" y="248"/>
                  </a:lnTo>
                  <a:lnTo>
                    <a:pt x="182" y="252"/>
                  </a:lnTo>
                  <a:lnTo>
                    <a:pt x="181" y="256"/>
                  </a:lnTo>
                  <a:lnTo>
                    <a:pt x="179" y="261"/>
                  </a:lnTo>
                  <a:lnTo>
                    <a:pt x="179" y="264"/>
                  </a:lnTo>
                  <a:lnTo>
                    <a:pt x="178" y="268"/>
                  </a:lnTo>
                  <a:lnTo>
                    <a:pt x="177" y="272"/>
                  </a:lnTo>
                  <a:lnTo>
                    <a:pt x="177" y="277"/>
                  </a:lnTo>
                  <a:lnTo>
                    <a:pt x="176" y="284"/>
                  </a:lnTo>
                  <a:lnTo>
                    <a:pt x="174" y="292"/>
                  </a:lnTo>
                  <a:lnTo>
                    <a:pt x="171" y="299"/>
                  </a:lnTo>
                  <a:lnTo>
                    <a:pt x="170" y="307"/>
                  </a:lnTo>
                  <a:lnTo>
                    <a:pt x="168" y="314"/>
                  </a:lnTo>
                  <a:lnTo>
                    <a:pt x="165" y="323"/>
                  </a:lnTo>
                  <a:lnTo>
                    <a:pt x="164" y="326"/>
                  </a:lnTo>
                  <a:lnTo>
                    <a:pt x="163" y="331"/>
                  </a:lnTo>
                  <a:lnTo>
                    <a:pt x="162" y="334"/>
                  </a:lnTo>
                  <a:lnTo>
                    <a:pt x="161" y="339"/>
                  </a:lnTo>
                  <a:lnTo>
                    <a:pt x="157" y="344"/>
                  </a:lnTo>
                  <a:lnTo>
                    <a:pt x="154" y="351"/>
                  </a:lnTo>
                  <a:lnTo>
                    <a:pt x="151" y="354"/>
                  </a:lnTo>
                  <a:lnTo>
                    <a:pt x="149" y="358"/>
                  </a:lnTo>
                  <a:lnTo>
                    <a:pt x="147" y="362"/>
                  </a:lnTo>
                  <a:lnTo>
                    <a:pt x="144" y="366"/>
                  </a:lnTo>
                  <a:lnTo>
                    <a:pt x="142" y="369"/>
                  </a:lnTo>
                  <a:lnTo>
                    <a:pt x="138" y="374"/>
                  </a:lnTo>
                  <a:lnTo>
                    <a:pt x="136" y="378"/>
                  </a:lnTo>
                  <a:lnTo>
                    <a:pt x="134" y="382"/>
                  </a:lnTo>
                  <a:lnTo>
                    <a:pt x="130" y="387"/>
                  </a:lnTo>
                  <a:lnTo>
                    <a:pt x="127" y="392"/>
                  </a:lnTo>
                  <a:lnTo>
                    <a:pt x="123" y="396"/>
                  </a:lnTo>
                  <a:lnTo>
                    <a:pt x="121" y="401"/>
                  </a:lnTo>
                  <a:lnTo>
                    <a:pt x="116" y="406"/>
                  </a:lnTo>
                  <a:lnTo>
                    <a:pt x="113" y="411"/>
                  </a:lnTo>
                  <a:lnTo>
                    <a:pt x="109" y="414"/>
                  </a:lnTo>
                  <a:lnTo>
                    <a:pt x="106" y="420"/>
                  </a:lnTo>
                  <a:lnTo>
                    <a:pt x="101" y="425"/>
                  </a:lnTo>
                  <a:lnTo>
                    <a:pt x="96" y="429"/>
                  </a:lnTo>
                  <a:lnTo>
                    <a:pt x="93" y="434"/>
                  </a:lnTo>
                  <a:lnTo>
                    <a:pt x="88" y="440"/>
                  </a:lnTo>
                  <a:lnTo>
                    <a:pt x="83" y="443"/>
                  </a:lnTo>
                  <a:lnTo>
                    <a:pt x="78" y="449"/>
                  </a:lnTo>
                  <a:lnTo>
                    <a:pt x="73" y="453"/>
                  </a:lnTo>
                  <a:lnTo>
                    <a:pt x="68" y="459"/>
                  </a:lnTo>
                  <a:lnTo>
                    <a:pt x="62" y="463"/>
                  </a:lnTo>
                  <a:lnTo>
                    <a:pt x="58" y="468"/>
                  </a:lnTo>
                  <a:lnTo>
                    <a:pt x="52" y="473"/>
                  </a:lnTo>
                  <a:lnTo>
                    <a:pt x="46" y="477"/>
                  </a:lnTo>
                  <a:lnTo>
                    <a:pt x="33" y="4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2" name="Freeform 92"/>
            <p:cNvSpPr>
              <a:spLocks/>
            </p:cNvSpPr>
            <p:nvPr/>
          </p:nvSpPr>
          <p:spPr bwMode="auto">
            <a:xfrm>
              <a:off x="4250" y="2199"/>
              <a:ext cx="153" cy="366"/>
            </a:xfrm>
            <a:custGeom>
              <a:avLst/>
              <a:gdLst>
                <a:gd name="T0" fmla="*/ 153 w 153"/>
                <a:gd name="T1" fmla="*/ 11 h 366"/>
                <a:gd name="T2" fmla="*/ 153 w 153"/>
                <a:gd name="T3" fmla="*/ 24 h 366"/>
                <a:gd name="T4" fmla="*/ 153 w 153"/>
                <a:gd name="T5" fmla="*/ 42 h 366"/>
                <a:gd name="T6" fmla="*/ 153 w 153"/>
                <a:gd name="T7" fmla="*/ 59 h 366"/>
                <a:gd name="T8" fmla="*/ 153 w 153"/>
                <a:gd name="T9" fmla="*/ 79 h 366"/>
                <a:gd name="T10" fmla="*/ 151 w 153"/>
                <a:gd name="T11" fmla="*/ 98 h 366"/>
                <a:gd name="T12" fmla="*/ 149 w 153"/>
                <a:gd name="T13" fmla="*/ 117 h 366"/>
                <a:gd name="T14" fmla="*/ 147 w 153"/>
                <a:gd name="T15" fmla="*/ 134 h 366"/>
                <a:gd name="T16" fmla="*/ 145 w 153"/>
                <a:gd name="T17" fmla="*/ 150 h 366"/>
                <a:gd name="T18" fmla="*/ 143 w 153"/>
                <a:gd name="T19" fmla="*/ 161 h 366"/>
                <a:gd name="T20" fmla="*/ 138 w 153"/>
                <a:gd name="T21" fmla="*/ 175 h 366"/>
                <a:gd name="T22" fmla="*/ 130 w 153"/>
                <a:gd name="T23" fmla="*/ 192 h 366"/>
                <a:gd name="T24" fmla="*/ 123 w 153"/>
                <a:gd name="T25" fmla="*/ 209 h 366"/>
                <a:gd name="T26" fmla="*/ 112 w 153"/>
                <a:gd name="T27" fmla="*/ 226 h 366"/>
                <a:gd name="T28" fmla="*/ 103 w 153"/>
                <a:gd name="T29" fmla="*/ 243 h 366"/>
                <a:gd name="T30" fmla="*/ 91 w 153"/>
                <a:gd name="T31" fmla="*/ 262 h 366"/>
                <a:gd name="T32" fmla="*/ 77 w 153"/>
                <a:gd name="T33" fmla="*/ 282 h 366"/>
                <a:gd name="T34" fmla="*/ 61 w 153"/>
                <a:gd name="T35" fmla="*/ 301 h 366"/>
                <a:gd name="T36" fmla="*/ 43 w 153"/>
                <a:gd name="T37" fmla="*/ 322 h 366"/>
                <a:gd name="T38" fmla="*/ 23 w 153"/>
                <a:gd name="T39" fmla="*/ 343 h 366"/>
                <a:gd name="T40" fmla="*/ 8 w 153"/>
                <a:gd name="T41" fmla="*/ 358 h 366"/>
                <a:gd name="T42" fmla="*/ 0 w 153"/>
                <a:gd name="T43" fmla="*/ 349 h 366"/>
                <a:gd name="T44" fmla="*/ 12 w 153"/>
                <a:gd name="T45" fmla="*/ 338 h 366"/>
                <a:gd name="T46" fmla="*/ 31 w 153"/>
                <a:gd name="T47" fmla="*/ 319 h 366"/>
                <a:gd name="T48" fmla="*/ 51 w 153"/>
                <a:gd name="T49" fmla="*/ 298 h 366"/>
                <a:gd name="T50" fmla="*/ 69 w 153"/>
                <a:gd name="T51" fmla="*/ 277 h 366"/>
                <a:gd name="T52" fmla="*/ 83 w 153"/>
                <a:gd name="T53" fmla="*/ 259 h 366"/>
                <a:gd name="T54" fmla="*/ 97 w 153"/>
                <a:gd name="T55" fmla="*/ 241 h 366"/>
                <a:gd name="T56" fmla="*/ 105 w 153"/>
                <a:gd name="T57" fmla="*/ 222 h 366"/>
                <a:gd name="T58" fmla="*/ 115 w 153"/>
                <a:gd name="T59" fmla="*/ 207 h 366"/>
                <a:gd name="T60" fmla="*/ 122 w 153"/>
                <a:gd name="T61" fmla="*/ 193 h 366"/>
                <a:gd name="T62" fmla="*/ 128 w 153"/>
                <a:gd name="T63" fmla="*/ 180 h 366"/>
                <a:gd name="T64" fmla="*/ 135 w 153"/>
                <a:gd name="T65" fmla="*/ 161 h 366"/>
                <a:gd name="T66" fmla="*/ 137 w 153"/>
                <a:gd name="T67" fmla="*/ 150 h 366"/>
                <a:gd name="T68" fmla="*/ 138 w 153"/>
                <a:gd name="T69" fmla="*/ 134 h 366"/>
                <a:gd name="T70" fmla="*/ 139 w 153"/>
                <a:gd name="T71" fmla="*/ 119 h 366"/>
                <a:gd name="T72" fmla="*/ 142 w 153"/>
                <a:gd name="T73" fmla="*/ 102 h 366"/>
                <a:gd name="T74" fmla="*/ 144 w 153"/>
                <a:gd name="T75" fmla="*/ 85 h 366"/>
                <a:gd name="T76" fmla="*/ 144 w 153"/>
                <a:gd name="T77" fmla="*/ 68 h 366"/>
                <a:gd name="T78" fmla="*/ 145 w 153"/>
                <a:gd name="T79" fmla="*/ 50 h 366"/>
                <a:gd name="T80" fmla="*/ 145 w 153"/>
                <a:gd name="T81" fmla="*/ 35 h 366"/>
                <a:gd name="T82" fmla="*/ 145 w 153"/>
                <a:gd name="T83" fmla="*/ 21 h 366"/>
                <a:gd name="T84" fmla="*/ 145 w 153"/>
                <a:gd name="T85" fmla="*/ 9 h 366"/>
                <a:gd name="T86" fmla="*/ 151 w 153"/>
                <a:gd name="T87" fmla="*/ 0 h 36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3" h="366">
                  <a:moveTo>
                    <a:pt x="151" y="0"/>
                  </a:moveTo>
                  <a:lnTo>
                    <a:pt x="151" y="4"/>
                  </a:lnTo>
                  <a:lnTo>
                    <a:pt x="153" y="11"/>
                  </a:lnTo>
                  <a:lnTo>
                    <a:pt x="153" y="15"/>
                  </a:lnTo>
                  <a:lnTo>
                    <a:pt x="153" y="20"/>
                  </a:lnTo>
                  <a:lnTo>
                    <a:pt x="153" y="24"/>
                  </a:lnTo>
                  <a:lnTo>
                    <a:pt x="153" y="30"/>
                  </a:lnTo>
                  <a:lnTo>
                    <a:pt x="153" y="36"/>
                  </a:lnTo>
                  <a:lnTo>
                    <a:pt x="153" y="42"/>
                  </a:lnTo>
                  <a:lnTo>
                    <a:pt x="153" y="48"/>
                  </a:lnTo>
                  <a:lnTo>
                    <a:pt x="153" y="54"/>
                  </a:lnTo>
                  <a:lnTo>
                    <a:pt x="153" y="59"/>
                  </a:lnTo>
                  <a:lnTo>
                    <a:pt x="153" y="66"/>
                  </a:lnTo>
                  <a:lnTo>
                    <a:pt x="153" y="72"/>
                  </a:lnTo>
                  <a:lnTo>
                    <a:pt x="153" y="79"/>
                  </a:lnTo>
                  <a:lnTo>
                    <a:pt x="152" y="85"/>
                  </a:lnTo>
                  <a:lnTo>
                    <a:pt x="151" y="92"/>
                  </a:lnTo>
                  <a:lnTo>
                    <a:pt x="151" y="98"/>
                  </a:lnTo>
                  <a:lnTo>
                    <a:pt x="151" y="105"/>
                  </a:lnTo>
                  <a:lnTo>
                    <a:pt x="150" y="111"/>
                  </a:lnTo>
                  <a:lnTo>
                    <a:pt x="149" y="117"/>
                  </a:lnTo>
                  <a:lnTo>
                    <a:pt x="149" y="123"/>
                  </a:lnTo>
                  <a:lnTo>
                    <a:pt x="149" y="129"/>
                  </a:lnTo>
                  <a:lnTo>
                    <a:pt x="147" y="134"/>
                  </a:lnTo>
                  <a:lnTo>
                    <a:pt x="147" y="139"/>
                  </a:lnTo>
                  <a:lnTo>
                    <a:pt x="145" y="144"/>
                  </a:lnTo>
                  <a:lnTo>
                    <a:pt x="145" y="150"/>
                  </a:lnTo>
                  <a:lnTo>
                    <a:pt x="145" y="153"/>
                  </a:lnTo>
                  <a:lnTo>
                    <a:pt x="144" y="158"/>
                  </a:lnTo>
                  <a:lnTo>
                    <a:pt x="143" y="161"/>
                  </a:lnTo>
                  <a:lnTo>
                    <a:pt x="143" y="165"/>
                  </a:lnTo>
                  <a:lnTo>
                    <a:pt x="140" y="170"/>
                  </a:lnTo>
                  <a:lnTo>
                    <a:pt x="138" y="175"/>
                  </a:lnTo>
                  <a:lnTo>
                    <a:pt x="136" y="181"/>
                  </a:lnTo>
                  <a:lnTo>
                    <a:pt x="133" y="187"/>
                  </a:lnTo>
                  <a:lnTo>
                    <a:pt x="130" y="192"/>
                  </a:lnTo>
                  <a:lnTo>
                    <a:pt x="128" y="198"/>
                  </a:lnTo>
                  <a:lnTo>
                    <a:pt x="125" y="202"/>
                  </a:lnTo>
                  <a:lnTo>
                    <a:pt x="123" y="209"/>
                  </a:lnTo>
                  <a:lnTo>
                    <a:pt x="119" y="214"/>
                  </a:lnTo>
                  <a:lnTo>
                    <a:pt x="116" y="220"/>
                  </a:lnTo>
                  <a:lnTo>
                    <a:pt x="112" y="226"/>
                  </a:lnTo>
                  <a:lnTo>
                    <a:pt x="110" y="232"/>
                  </a:lnTo>
                  <a:lnTo>
                    <a:pt x="106" y="237"/>
                  </a:lnTo>
                  <a:lnTo>
                    <a:pt x="103" y="243"/>
                  </a:lnTo>
                  <a:lnTo>
                    <a:pt x="98" y="250"/>
                  </a:lnTo>
                  <a:lnTo>
                    <a:pt x="96" y="256"/>
                  </a:lnTo>
                  <a:lnTo>
                    <a:pt x="91" y="262"/>
                  </a:lnTo>
                  <a:lnTo>
                    <a:pt x="87" y="268"/>
                  </a:lnTo>
                  <a:lnTo>
                    <a:pt x="82" y="275"/>
                  </a:lnTo>
                  <a:lnTo>
                    <a:pt x="77" y="282"/>
                  </a:lnTo>
                  <a:lnTo>
                    <a:pt x="71" y="288"/>
                  </a:lnTo>
                  <a:lnTo>
                    <a:pt x="67" y="295"/>
                  </a:lnTo>
                  <a:lnTo>
                    <a:pt x="61" y="301"/>
                  </a:lnTo>
                  <a:lnTo>
                    <a:pt x="56" y="309"/>
                  </a:lnTo>
                  <a:lnTo>
                    <a:pt x="49" y="315"/>
                  </a:lnTo>
                  <a:lnTo>
                    <a:pt x="43" y="322"/>
                  </a:lnTo>
                  <a:lnTo>
                    <a:pt x="37" y="329"/>
                  </a:lnTo>
                  <a:lnTo>
                    <a:pt x="30" y="336"/>
                  </a:lnTo>
                  <a:lnTo>
                    <a:pt x="23" y="343"/>
                  </a:lnTo>
                  <a:lnTo>
                    <a:pt x="16" y="351"/>
                  </a:lnTo>
                  <a:lnTo>
                    <a:pt x="12" y="355"/>
                  </a:lnTo>
                  <a:lnTo>
                    <a:pt x="8" y="358"/>
                  </a:lnTo>
                  <a:lnTo>
                    <a:pt x="5" y="363"/>
                  </a:lnTo>
                  <a:lnTo>
                    <a:pt x="0" y="366"/>
                  </a:lnTo>
                  <a:lnTo>
                    <a:pt x="0" y="349"/>
                  </a:lnTo>
                  <a:lnTo>
                    <a:pt x="5" y="345"/>
                  </a:lnTo>
                  <a:lnTo>
                    <a:pt x="8" y="342"/>
                  </a:lnTo>
                  <a:lnTo>
                    <a:pt x="12" y="338"/>
                  </a:lnTo>
                  <a:lnTo>
                    <a:pt x="16" y="334"/>
                  </a:lnTo>
                  <a:lnTo>
                    <a:pt x="23" y="327"/>
                  </a:lnTo>
                  <a:lnTo>
                    <a:pt x="31" y="319"/>
                  </a:lnTo>
                  <a:lnTo>
                    <a:pt x="39" y="312"/>
                  </a:lnTo>
                  <a:lnTo>
                    <a:pt x="44" y="305"/>
                  </a:lnTo>
                  <a:lnTo>
                    <a:pt x="51" y="298"/>
                  </a:lnTo>
                  <a:lnTo>
                    <a:pt x="58" y="291"/>
                  </a:lnTo>
                  <a:lnTo>
                    <a:pt x="63" y="284"/>
                  </a:lnTo>
                  <a:lnTo>
                    <a:pt x="69" y="277"/>
                  </a:lnTo>
                  <a:lnTo>
                    <a:pt x="74" y="271"/>
                  </a:lnTo>
                  <a:lnTo>
                    <a:pt x="79" y="264"/>
                  </a:lnTo>
                  <a:lnTo>
                    <a:pt x="83" y="259"/>
                  </a:lnTo>
                  <a:lnTo>
                    <a:pt x="88" y="252"/>
                  </a:lnTo>
                  <a:lnTo>
                    <a:pt x="92" y="246"/>
                  </a:lnTo>
                  <a:lnTo>
                    <a:pt x="97" y="241"/>
                  </a:lnTo>
                  <a:lnTo>
                    <a:pt x="99" y="234"/>
                  </a:lnTo>
                  <a:lnTo>
                    <a:pt x="103" y="228"/>
                  </a:lnTo>
                  <a:lnTo>
                    <a:pt x="105" y="222"/>
                  </a:lnTo>
                  <a:lnTo>
                    <a:pt x="109" y="218"/>
                  </a:lnTo>
                  <a:lnTo>
                    <a:pt x="111" y="212"/>
                  </a:lnTo>
                  <a:lnTo>
                    <a:pt x="115" y="207"/>
                  </a:lnTo>
                  <a:lnTo>
                    <a:pt x="117" y="202"/>
                  </a:lnTo>
                  <a:lnTo>
                    <a:pt x="120" y="198"/>
                  </a:lnTo>
                  <a:lnTo>
                    <a:pt x="122" y="193"/>
                  </a:lnTo>
                  <a:lnTo>
                    <a:pt x="124" y="188"/>
                  </a:lnTo>
                  <a:lnTo>
                    <a:pt x="125" y="184"/>
                  </a:lnTo>
                  <a:lnTo>
                    <a:pt x="128" y="180"/>
                  </a:lnTo>
                  <a:lnTo>
                    <a:pt x="131" y="173"/>
                  </a:lnTo>
                  <a:lnTo>
                    <a:pt x="135" y="166"/>
                  </a:lnTo>
                  <a:lnTo>
                    <a:pt x="135" y="161"/>
                  </a:lnTo>
                  <a:lnTo>
                    <a:pt x="136" y="158"/>
                  </a:lnTo>
                  <a:lnTo>
                    <a:pt x="136" y="154"/>
                  </a:lnTo>
                  <a:lnTo>
                    <a:pt x="137" y="150"/>
                  </a:lnTo>
                  <a:lnTo>
                    <a:pt x="137" y="144"/>
                  </a:lnTo>
                  <a:lnTo>
                    <a:pt x="137" y="140"/>
                  </a:lnTo>
                  <a:lnTo>
                    <a:pt x="138" y="134"/>
                  </a:lnTo>
                  <a:lnTo>
                    <a:pt x="139" y="131"/>
                  </a:lnTo>
                  <a:lnTo>
                    <a:pt x="139" y="125"/>
                  </a:lnTo>
                  <a:lnTo>
                    <a:pt x="139" y="119"/>
                  </a:lnTo>
                  <a:lnTo>
                    <a:pt x="140" y="113"/>
                  </a:lnTo>
                  <a:lnTo>
                    <a:pt x="142" y="107"/>
                  </a:lnTo>
                  <a:lnTo>
                    <a:pt x="142" y="102"/>
                  </a:lnTo>
                  <a:lnTo>
                    <a:pt x="143" y="96"/>
                  </a:lnTo>
                  <a:lnTo>
                    <a:pt x="143" y="90"/>
                  </a:lnTo>
                  <a:lnTo>
                    <a:pt x="144" y="85"/>
                  </a:lnTo>
                  <a:lnTo>
                    <a:pt x="144" y="78"/>
                  </a:lnTo>
                  <a:lnTo>
                    <a:pt x="144" y="72"/>
                  </a:lnTo>
                  <a:lnTo>
                    <a:pt x="144" y="68"/>
                  </a:lnTo>
                  <a:lnTo>
                    <a:pt x="145" y="62"/>
                  </a:lnTo>
                  <a:lnTo>
                    <a:pt x="145" y="56"/>
                  </a:lnTo>
                  <a:lnTo>
                    <a:pt x="145" y="50"/>
                  </a:lnTo>
                  <a:lnTo>
                    <a:pt x="145" y="44"/>
                  </a:lnTo>
                  <a:lnTo>
                    <a:pt x="146" y="39"/>
                  </a:lnTo>
                  <a:lnTo>
                    <a:pt x="145" y="35"/>
                  </a:lnTo>
                  <a:lnTo>
                    <a:pt x="145" y="30"/>
                  </a:lnTo>
                  <a:lnTo>
                    <a:pt x="145" y="25"/>
                  </a:lnTo>
                  <a:lnTo>
                    <a:pt x="145" y="21"/>
                  </a:lnTo>
                  <a:lnTo>
                    <a:pt x="145" y="17"/>
                  </a:lnTo>
                  <a:lnTo>
                    <a:pt x="145" y="13"/>
                  </a:lnTo>
                  <a:lnTo>
                    <a:pt x="145" y="9"/>
                  </a:lnTo>
                  <a:lnTo>
                    <a:pt x="145" y="7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3" name="Freeform 93"/>
            <p:cNvSpPr>
              <a:spLocks/>
            </p:cNvSpPr>
            <p:nvPr/>
          </p:nvSpPr>
          <p:spPr bwMode="auto">
            <a:xfrm>
              <a:off x="4256" y="2089"/>
              <a:ext cx="76" cy="105"/>
            </a:xfrm>
            <a:custGeom>
              <a:avLst/>
              <a:gdLst>
                <a:gd name="T0" fmla="*/ 76 w 76"/>
                <a:gd name="T1" fmla="*/ 2 h 105"/>
                <a:gd name="T2" fmla="*/ 71 w 76"/>
                <a:gd name="T3" fmla="*/ 16 h 105"/>
                <a:gd name="T4" fmla="*/ 68 w 76"/>
                <a:gd name="T5" fmla="*/ 30 h 105"/>
                <a:gd name="T6" fmla="*/ 63 w 76"/>
                <a:gd name="T7" fmla="*/ 45 h 105"/>
                <a:gd name="T8" fmla="*/ 58 w 76"/>
                <a:gd name="T9" fmla="*/ 59 h 105"/>
                <a:gd name="T10" fmla="*/ 52 w 76"/>
                <a:gd name="T11" fmla="*/ 72 h 105"/>
                <a:gd name="T12" fmla="*/ 48 w 76"/>
                <a:gd name="T13" fmla="*/ 85 h 105"/>
                <a:gd name="T14" fmla="*/ 43 w 76"/>
                <a:gd name="T15" fmla="*/ 96 h 105"/>
                <a:gd name="T16" fmla="*/ 37 w 76"/>
                <a:gd name="T17" fmla="*/ 105 h 105"/>
                <a:gd name="T18" fmla="*/ 33 w 76"/>
                <a:gd name="T19" fmla="*/ 97 h 105"/>
                <a:gd name="T20" fmla="*/ 28 w 76"/>
                <a:gd name="T21" fmla="*/ 86 h 105"/>
                <a:gd name="T22" fmla="*/ 22 w 76"/>
                <a:gd name="T23" fmla="*/ 72 h 105"/>
                <a:gd name="T24" fmla="*/ 17 w 76"/>
                <a:gd name="T25" fmla="*/ 59 h 105"/>
                <a:gd name="T26" fmla="*/ 11 w 76"/>
                <a:gd name="T27" fmla="*/ 44 h 105"/>
                <a:gd name="T28" fmla="*/ 8 w 76"/>
                <a:gd name="T29" fmla="*/ 30 h 105"/>
                <a:gd name="T30" fmla="*/ 3 w 76"/>
                <a:gd name="T31" fmla="*/ 19 h 105"/>
                <a:gd name="T32" fmla="*/ 0 w 76"/>
                <a:gd name="T33" fmla="*/ 12 h 105"/>
                <a:gd name="T34" fmla="*/ 7 w 76"/>
                <a:gd name="T35" fmla="*/ 12 h 105"/>
                <a:gd name="T36" fmla="*/ 10 w 76"/>
                <a:gd name="T37" fmla="*/ 18 h 105"/>
                <a:gd name="T38" fmla="*/ 15 w 76"/>
                <a:gd name="T39" fmla="*/ 30 h 105"/>
                <a:gd name="T40" fmla="*/ 20 w 76"/>
                <a:gd name="T41" fmla="*/ 43 h 105"/>
                <a:gd name="T42" fmla="*/ 23 w 76"/>
                <a:gd name="T43" fmla="*/ 55 h 105"/>
                <a:gd name="T44" fmla="*/ 28 w 76"/>
                <a:gd name="T45" fmla="*/ 67 h 105"/>
                <a:gd name="T46" fmla="*/ 31 w 76"/>
                <a:gd name="T47" fmla="*/ 78 h 105"/>
                <a:gd name="T48" fmla="*/ 35 w 76"/>
                <a:gd name="T49" fmla="*/ 86 h 105"/>
                <a:gd name="T50" fmla="*/ 38 w 76"/>
                <a:gd name="T51" fmla="*/ 86 h 105"/>
                <a:gd name="T52" fmla="*/ 43 w 76"/>
                <a:gd name="T53" fmla="*/ 77 h 105"/>
                <a:gd name="T54" fmla="*/ 49 w 76"/>
                <a:gd name="T55" fmla="*/ 63 h 105"/>
                <a:gd name="T56" fmla="*/ 54 w 76"/>
                <a:gd name="T57" fmla="*/ 50 h 105"/>
                <a:gd name="T58" fmla="*/ 58 w 76"/>
                <a:gd name="T59" fmla="*/ 35 h 105"/>
                <a:gd name="T60" fmla="*/ 63 w 76"/>
                <a:gd name="T61" fmla="*/ 21 h 105"/>
                <a:gd name="T62" fmla="*/ 66 w 76"/>
                <a:gd name="T63" fmla="*/ 9 h 105"/>
                <a:gd name="T64" fmla="*/ 70 w 76"/>
                <a:gd name="T65" fmla="*/ 1 h 105"/>
                <a:gd name="T66" fmla="*/ 71 w 76"/>
                <a:gd name="T67" fmla="*/ 0 h 10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105">
                  <a:moveTo>
                    <a:pt x="71" y="0"/>
                  </a:moveTo>
                  <a:lnTo>
                    <a:pt x="76" y="2"/>
                  </a:lnTo>
                  <a:lnTo>
                    <a:pt x="73" y="9"/>
                  </a:lnTo>
                  <a:lnTo>
                    <a:pt x="71" y="16"/>
                  </a:lnTo>
                  <a:lnTo>
                    <a:pt x="70" y="22"/>
                  </a:lnTo>
                  <a:lnTo>
                    <a:pt x="68" y="30"/>
                  </a:lnTo>
                  <a:lnTo>
                    <a:pt x="65" y="38"/>
                  </a:lnTo>
                  <a:lnTo>
                    <a:pt x="63" y="45"/>
                  </a:lnTo>
                  <a:lnTo>
                    <a:pt x="61" y="52"/>
                  </a:lnTo>
                  <a:lnTo>
                    <a:pt x="58" y="59"/>
                  </a:lnTo>
                  <a:lnTo>
                    <a:pt x="56" y="66"/>
                  </a:lnTo>
                  <a:lnTo>
                    <a:pt x="52" y="72"/>
                  </a:lnTo>
                  <a:lnTo>
                    <a:pt x="50" y="78"/>
                  </a:lnTo>
                  <a:lnTo>
                    <a:pt x="48" y="85"/>
                  </a:lnTo>
                  <a:lnTo>
                    <a:pt x="44" y="90"/>
                  </a:lnTo>
                  <a:lnTo>
                    <a:pt x="43" y="96"/>
                  </a:lnTo>
                  <a:lnTo>
                    <a:pt x="40" y="100"/>
                  </a:lnTo>
                  <a:lnTo>
                    <a:pt x="37" y="105"/>
                  </a:lnTo>
                  <a:lnTo>
                    <a:pt x="35" y="101"/>
                  </a:lnTo>
                  <a:lnTo>
                    <a:pt x="33" y="97"/>
                  </a:lnTo>
                  <a:lnTo>
                    <a:pt x="30" y="92"/>
                  </a:lnTo>
                  <a:lnTo>
                    <a:pt x="28" y="86"/>
                  </a:lnTo>
                  <a:lnTo>
                    <a:pt x="25" y="79"/>
                  </a:lnTo>
                  <a:lnTo>
                    <a:pt x="22" y="72"/>
                  </a:lnTo>
                  <a:lnTo>
                    <a:pt x="20" y="65"/>
                  </a:lnTo>
                  <a:lnTo>
                    <a:pt x="17" y="59"/>
                  </a:lnTo>
                  <a:lnTo>
                    <a:pt x="15" y="51"/>
                  </a:lnTo>
                  <a:lnTo>
                    <a:pt x="11" y="44"/>
                  </a:lnTo>
                  <a:lnTo>
                    <a:pt x="10" y="37"/>
                  </a:lnTo>
                  <a:lnTo>
                    <a:pt x="8" y="30"/>
                  </a:lnTo>
                  <a:lnTo>
                    <a:pt x="6" y="24"/>
                  </a:lnTo>
                  <a:lnTo>
                    <a:pt x="3" y="19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8" y="15"/>
                  </a:lnTo>
                  <a:lnTo>
                    <a:pt x="10" y="18"/>
                  </a:lnTo>
                  <a:lnTo>
                    <a:pt x="13" y="24"/>
                  </a:lnTo>
                  <a:lnTo>
                    <a:pt x="15" y="30"/>
                  </a:lnTo>
                  <a:lnTo>
                    <a:pt x="17" y="36"/>
                  </a:lnTo>
                  <a:lnTo>
                    <a:pt x="20" y="43"/>
                  </a:lnTo>
                  <a:lnTo>
                    <a:pt x="22" y="50"/>
                  </a:lnTo>
                  <a:lnTo>
                    <a:pt x="23" y="55"/>
                  </a:lnTo>
                  <a:lnTo>
                    <a:pt x="25" y="62"/>
                  </a:lnTo>
                  <a:lnTo>
                    <a:pt x="28" y="67"/>
                  </a:lnTo>
                  <a:lnTo>
                    <a:pt x="29" y="74"/>
                  </a:lnTo>
                  <a:lnTo>
                    <a:pt x="31" y="78"/>
                  </a:lnTo>
                  <a:lnTo>
                    <a:pt x="33" y="84"/>
                  </a:lnTo>
                  <a:lnTo>
                    <a:pt x="35" y="86"/>
                  </a:lnTo>
                  <a:lnTo>
                    <a:pt x="37" y="90"/>
                  </a:lnTo>
                  <a:lnTo>
                    <a:pt x="38" y="86"/>
                  </a:lnTo>
                  <a:lnTo>
                    <a:pt x="41" y="82"/>
                  </a:lnTo>
                  <a:lnTo>
                    <a:pt x="43" y="77"/>
                  </a:lnTo>
                  <a:lnTo>
                    <a:pt x="47" y="71"/>
                  </a:lnTo>
                  <a:lnTo>
                    <a:pt x="49" y="63"/>
                  </a:lnTo>
                  <a:lnTo>
                    <a:pt x="50" y="57"/>
                  </a:lnTo>
                  <a:lnTo>
                    <a:pt x="54" y="50"/>
                  </a:lnTo>
                  <a:lnTo>
                    <a:pt x="56" y="43"/>
                  </a:lnTo>
                  <a:lnTo>
                    <a:pt x="58" y="35"/>
                  </a:lnTo>
                  <a:lnTo>
                    <a:pt x="61" y="28"/>
                  </a:lnTo>
                  <a:lnTo>
                    <a:pt x="63" y="21"/>
                  </a:lnTo>
                  <a:lnTo>
                    <a:pt x="65" y="15"/>
                  </a:lnTo>
                  <a:lnTo>
                    <a:pt x="66" y="9"/>
                  </a:lnTo>
                  <a:lnTo>
                    <a:pt x="69" y="5"/>
                  </a:lnTo>
                  <a:lnTo>
                    <a:pt x="70" y="1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4" name="Freeform 94"/>
            <p:cNvSpPr>
              <a:spLocks/>
            </p:cNvSpPr>
            <p:nvPr/>
          </p:nvSpPr>
          <p:spPr bwMode="auto">
            <a:xfrm>
              <a:off x="3890" y="2103"/>
              <a:ext cx="287" cy="403"/>
            </a:xfrm>
            <a:custGeom>
              <a:avLst/>
              <a:gdLst>
                <a:gd name="T0" fmla="*/ 286 w 287"/>
                <a:gd name="T1" fmla="*/ 8 h 403"/>
                <a:gd name="T2" fmla="*/ 284 w 287"/>
                <a:gd name="T3" fmla="*/ 21 h 403"/>
                <a:gd name="T4" fmla="*/ 279 w 287"/>
                <a:gd name="T5" fmla="*/ 34 h 403"/>
                <a:gd name="T6" fmla="*/ 274 w 287"/>
                <a:gd name="T7" fmla="*/ 53 h 403"/>
                <a:gd name="T8" fmla="*/ 271 w 287"/>
                <a:gd name="T9" fmla="*/ 64 h 403"/>
                <a:gd name="T10" fmla="*/ 265 w 287"/>
                <a:gd name="T11" fmla="*/ 83 h 403"/>
                <a:gd name="T12" fmla="*/ 258 w 287"/>
                <a:gd name="T13" fmla="*/ 104 h 403"/>
                <a:gd name="T14" fmla="*/ 251 w 287"/>
                <a:gd name="T15" fmla="*/ 125 h 403"/>
                <a:gd name="T16" fmla="*/ 243 w 287"/>
                <a:gd name="T17" fmla="*/ 144 h 403"/>
                <a:gd name="T18" fmla="*/ 236 w 287"/>
                <a:gd name="T19" fmla="*/ 162 h 403"/>
                <a:gd name="T20" fmla="*/ 228 w 287"/>
                <a:gd name="T21" fmla="*/ 180 h 403"/>
                <a:gd name="T22" fmla="*/ 219 w 287"/>
                <a:gd name="T23" fmla="*/ 199 h 403"/>
                <a:gd name="T24" fmla="*/ 211 w 287"/>
                <a:gd name="T25" fmla="*/ 216 h 403"/>
                <a:gd name="T26" fmla="*/ 201 w 287"/>
                <a:gd name="T27" fmla="*/ 232 h 403"/>
                <a:gd name="T28" fmla="*/ 189 w 287"/>
                <a:gd name="T29" fmla="*/ 246 h 403"/>
                <a:gd name="T30" fmla="*/ 178 w 287"/>
                <a:gd name="T31" fmla="*/ 260 h 403"/>
                <a:gd name="T32" fmla="*/ 165 w 287"/>
                <a:gd name="T33" fmla="*/ 274 h 403"/>
                <a:gd name="T34" fmla="*/ 153 w 287"/>
                <a:gd name="T35" fmla="*/ 287 h 403"/>
                <a:gd name="T36" fmla="*/ 140 w 287"/>
                <a:gd name="T37" fmla="*/ 298 h 403"/>
                <a:gd name="T38" fmla="*/ 127 w 287"/>
                <a:gd name="T39" fmla="*/ 311 h 403"/>
                <a:gd name="T40" fmla="*/ 113 w 287"/>
                <a:gd name="T41" fmla="*/ 323 h 403"/>
                <a:gd name="T42" fmla="*/ 99 w 287"/>
                <a:gd name="T43" fmla="*/ 335 h 403"/>
                <a:gd name="T44" fmla="*/ 85 w 287"/>
                <a:gd name="T45" fmla="*/ 345 h 403"/>
                <a:gd name="T46" fmla="*/ 72 w 287"/>
                <a:gd name="T47" fmla="*/ 357 h 403"/>
                <a:gd name="T48" fmla="*/ 60 w 287"/>
                <a:gd name="T49" fmla="*/ 365 h 403"/>
                <a:gd name="T50" fmla="*/ 48 w 287"/>
                <a:gd name="T51" fmla="*/ 373 h 403"/>
                <a:gd name="T52" fmla="*/ 35 w 287"/>
                <a:gd name="T53" fmla="*/ 382 h 403"/>
                <a:gd name="T54" fmla="*/ 24 w 287"/>
                <a:gd name="T55" fmla="*/ 390 h 403"/>
                <a:gd name="T56" fmla="*/ 4 w 287"/>
                <a:gd name="T57" fmla="*/ 398 h 403"/>
                <a:gd name="T58" fmla="*/ 12 w 287"/>
                <a:gd name="T59" fmla="*/ 385 h 403"/>
                <a:gd name="T60" fmla="*/ 30 w 287"/>
                <a:gd name="T61" fmla="*/ 372 h 403"/>
                <a:gd name="T62" fmla="*/ 48 w 287"/>
                <a:gd name="T63" fmla="*/ 360 h 403"/>
                <a:gd name="T64" fmla="*/ 64 w 287"/>
                <a:gd name="T65" fmla="*/ 348 h 403"/>
                <a:gd name="T66" fmla="*/ 81 w 287"/>
                <a:gd name="T67" fmla="*/ 335 h 403"/>
                <a:gd name="T68" fmla="*/ 99 w 287"/>
                <a:gd name="T69" fmla="*/ 319 h 403"/>
                <a:gd name="T70" fmla="*/ 120 w 287"/>
                <a:gd name="T71" fmla="*/ 301 h 403"/>
                <a:gd name="T72" fmla="*/ 139 w 287"/>
                <a:gd name="T73" fmla="*/ 283 h 403"/>
                <a:gd name="T74" fmla="*/ 158 w 287"/>
                <a:gd name="T75" fmla="*/ 264 h 403"/>
                <a:gd name="T76" fmla="*/ 177 w 287"/>
                <a:gd name="T77" fmla="*/ 246 h 403"/>
                <a:gd name="T78" fmla="*/ 197 w 287"/>
                <a:gd name="T79" fmla="*/ 227 h 403"/>
                <a:gd name="T80" fmla="*/ 206 w 287"/>
                <a:gd name="T81" fmla="*/ 203 h 403"/>
                <a:gd name="T82" fmla="*/ 216 w 287"/>
                <a:gd name="T83" fmla="*/ 180 h 403"/>
                <a:gd name="T84" fmla="*/ 226 w 287"/>
                <a:gd name="T85" fmla="*/ 158 h 403"/>
                <a:gd name="T86" fmla="*/ 237 w 287"/>
                <a:gd name="T87" fmla="*/ 135 h 403"/>
                <a:gd name="T88" fmla="*/ 246 w 287"/>
                <a:gd name="T89" fmla="*/ 112 h 403"/>
                <a:gd name="T90" fmla="*/ 254 w 287"/>
                <a:gd name="T91" fmla="*/ 92 h 403"/>
                <a:gd name="T92" fmla="*/ 260 w 287"/>
                <a:gd name="T93" fmla="*/ 71 h 403"/>
                <a:gd name="T94" fmla="*/ 265 w 287"/>
                <a:gd name="T95" fmla="*/ 51 h 403"/>
                <a:gd name="T96" fmla="*/ 270 w 287"/>
                <a:gd name="T97" fmla="*/ 31 h 403"/>
                <a:gd name="T98" fmla="*/ 276 w 287"/>
                <a:gd name="T99" fmla="*/ 11 h 403"/>
                <a:gd name="T100" fmla="*/ 280 w 287"/>
                <a:gd name="T101" fmla="*/ 0 h 4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87" h="403">
                  <a:moveTo>
                    <a:pt x="280" y="0"/>
                  </a:moveTo>
                  <a:lnTo>
                    <a:pt x="287" y="4"/>
                  </a:lnTo>
                  <a:lnTo>
                    <a:pt x="286" y="8"/>
                  </a:lnTo>
                  <a:lnTo>
                    <a:pt x="285" y="12"/>
                  </a:lnTo>
                  <a:lnTo>
                    <a:pt x="284" y="16"/>
                  </a:lnTo>
                  <a:lnTo>
                    <a:pt x="284" y="21"/>
                  </a:lnTo>
                  <a:lnTo>
                    <a:pt x="281" y="24"/>
                  </a:lnTo>
                  <a:lnTo>
                    <a:pt x="281" y="29"/>
                  </a:lnTo>
                  <a:lnTo>
                    <a:pt x="279" y="34"/>
                  </a:lnTo>
                  <a:lnTo>
                    <a:pt x="279" y="37"/>
                  </a:lnTo>
                  <a:lnTo>
                    <a:pt x="277" y="45"/>
                  </a:lnTo>
                  <a:lnTo>
                    <a:pt x="274" y="53"/>
                  </a:lnTo>
                  <a:lnTo>
                    <a:pt x="273" y="57"/>
                  </a:lnTo>
                  <a:lnTo>
                    <a:pt x="272" y="60"/>
                  </a:lnTo>
                  <a:lnTo>
                    <a:pt x="271" y="64"/>
                  </a:lnTo>
                  <a:lnTo>
                    <a:pt x="270" y="69"/>
                  </a:lnTo>
                  <a:lnTo>
                    <a:pt x="267" y="76"/>
                  </a:lnTo>
                  <a:lnTo>
                    <a:pt x="265" y="83"/>
                  </a:lnTo>
                  <a:lnTo>
                    <a:pt x="263" y="90"/>
                  </a:lnTo>
                  <a:lnTo>
                    <a:pt x="260" y="97"/>
                  </a:lnTo>
                  <a:lnTo>
                    <a:pt x="258" y="104"/>
                  </a:lnTo>
                  <a:lnTo>
                    <a:pt x="256" y="111"/>
                  </a:lnTo>
                  <a:lnTo>
                    <a:pt x="253" y="118"/>
                  </a:lnTo>
                  <a:lnTo>
                    <a:pt x="251" y="125"/>
                  </a:lnTo>
                  <a:lnTo>
                    <a:pt x="249" y="131"/>
                  </a:lnTo>
                  <a:lnTo>
                    <a:pt x="245" y="138"/>
                  </a:lnTo>
                  <a:lnTo>
                    <a:pt x="243" y="144"/>
                  </a:lnTo>
                  <a:lnTo>
                    <a:pt x="242" y="150"/>
                  </a:lnTo>
                  <a:lnTo>
                    <a:pt x="238" y="155"/>
                  </a:lnTo>
                  <a:lnTo>
                    <a:pt x="236" y="162"/>
                  </a:lnTo>
                  <a:lnTo>
                    <a:pt x="233" y="168"/>
                  </a:lnTo>
                  <a:lnTo>
                    <a:pt x="231" y="174"/>
                  </a:lnTo>
                  <a:lnTo>
                    <a:pt x="228" y="180"/>
                  </a:lnTo>
                  <a:lnTo>
                    <a:pt x="225" y="186"/>
                  </a:lnTo>
                  <a:lnTo>
                    <a:pt x="222" y="192"/>
                  </a:lnTo>
                  <a:lnTo>
                    <a:pt x="219" y="199"/>
                  </a:lnTo>
                  <a:lnTo>
                    <a:pt x="217" y="205"/>
                  </a:lnTo>
                  <a:lnTo>
                    <a:pt x="215" y="210"/>
                  </a:lnTo>
                  <a:lnTo>
                    <a:pt x="211" y="216"/>
                  </a:lnTo>
                  <a:lnTo>
                    <a:pt x="209" y="223"/>
                  </a:lnTo>
                  <a:lnTo>
                    <a:pt x="204" y="227"/>
                  </a:lnTo>
                  <a:lnTo>
                    <a:pt x="201" y="232"/>
                  </a:lnTo>
                  <a:lnTo>
                    <a:pt x="197" y="236"/>
                  </a:lnTo>
                  <a:lnTo>
                    <a:pt x="194" y="241"/>
                  </a:lnTo>
                  <a:lnTo>
                    <a:pt x="189" y="246"/>
                  </a:lnTo>
                  <a:lnTo>
                    <a:pt x="185" y="250"/>
                  </a:lnTo>
                  <a:lnTo>
                    <a:pt x="182" y="255"/>
                  </a:lnTo>
                  <a:lnTo>
                    <a:pt x="178" y="260"/>
                  </a:lnTo>
                  <a:lnTo>
                    <a:pt x="174" y="264"/>
                  </a:lnTo>
                  <a:lnTo>
                    <a:pt x="170" y="269"/>
                  </a:lnTo>
                  <a:lnTo>
                    <a:pt x="165" y="274"/>
                  </a:lnTo>
                  <a:lnTo>
                    <a:pt x="162" y="277"/>
                  </a:lnTo>
                  <a:lnTo>
                    <a:pt x="157" y="282"/>
                  </a:lnTo>
                  <a:lnTo>
                    <a:pt x="153" y="287"/>
                  </a:lnTo>
                  <a:lnTo>
                    <a:pt x="148" y="291"/>
                  </a:lnTo>
                  <a:lnTo>
                    <a:pt x="144" y="295"/>
                  </a:lnTo>
                  <a:lnTo>
                    <a:pt x="140" y="298"/>
                  </a:lnTo>
                  <a:lnTo>
                    <a:pt x="135" y="303"/>
                  </a:lnTo>
                  <a:lnTo>
                    <a:pt x="132" y="307"/>
                  </a:lnTo>
                  <a:lnTo>
                    <a:pt x="127" y="311"/>
                  </a:lnTo>
                  <a:lnTo>
                    <a:pt x="122" y="315"/>
                  </a:lnTo>
                  <a:lnTo>
                    <a:pt x="117" y="319"/>
                  </a:lnTo>
                  <a:lnTo>
                    <a:pt x="113" y="323"/>
                  </a:lnTo>
                  <a:lnTo>
                    <a:pt x="108" y="328"/>
                  </a:lnTo>
                  <a:lnTo>
                    <a:pt x="103" y="331"/>
                  </a:lnTo>
                  <a:lnTo>
                    <a:pt x="99" y="335"/>
                  </a:lnTo>
                  <a:lnTo>
                    <a:pt x="94" y="338"/>
                  </a:lnTo>
                  <a:lnTo>
                    <a:pt x="91" y="342"/>
                  </a:lnTo>
                  <a:lnTo>
                    <a:pt x="85" y="345"/>
                  </a:lnTo>
                  <a:lnTo>
                    <a:pt x="81" y="349"/>
                  </a:lnTo>
                  <a:lnTo>
                    <a:pt x="76" y="352"/>
                  </a:lnTo>
                  <a:lnTo>
                    <a:pt x="72" y="357"/>
                  </a:lnTo>
                  <a:lnTo>
                    <a:pt x="67" y="359"/>
                  </a:lnTo>
                  <a:lnTo>
                    <a:pt x="64" y="363"/>
                  </a:lnTo>
                  <a:lnTo>
                    <a:pt x="60" y="365"/>
                  </a:lnTo>
                  <a:lnTo>
                    <a:pt x="57" y="369"/>
                  </a:lnTo>
                  <a:lnTo>
                    <a:pt x="52" y="370"/>
                  </a:lnTo>
                  <a:lnTo>
                    <a:pt x="48" y="373"/>
                  </a:lnTo>
                  <a:lnTo>
                    <a:pt x="44" y="376"/>
                  </a:lnTo>
                  <a:lnTo>
                    <a:pt x="40" y="379"/>
                  </a:lnTo>
                  <a:lnTo>
                    <a:pt x="35" y="382"/>
                  </a:lnTo>
                  <a:lnTo>
                    <a:pt x="31" y="384"/>
                  </a:lnTo>
                  <a:lnTo>
                    <a:pt x="27" y="387"/>
                  </a:lnTo>
                  <a:lnTo>
                    <a:pt x="24" y="390"/>
                  </a:lnTo>
                  <a:lnTo>
                    <a:pt x="16" y="396"/>
                  </a:lnTo>
                  <a:lnTo>
                    <a:pt x="7" y="403"/>
                  </a:lnTo>
                  <a:lnTo>
                    <a:pt x="4" y="398"/>
                  </a:lnTo>
                  <a:lnTo>
                    <a:pt x="0" y="396"/>
                  </a:lnTo>
                  <a:lnTo>
                    <a:pt x="6" y="391"/>
                  </a:lnTo>
                  <a:lnTo>
                    <a:pt x="12" y="385"/>
                  </a:lnTo>
                  <a:lnTo>
                    <a:pt x="18" y="382"/>
                  </a:lnTo>
                  <a:lnTo>
                    <a:pt x="25" y="377"/>
                  </a:lnTo>
                  <a:lnTo>
                    <a:pt x="30" y="372"/>
                  </a:lnTo>
                  <a:lnTo>
                    <a:pt x="37" y="369"/>
                  </a:lnTo>
                  <a:lnTo>
                    <a:pt x="41" y="364"/>
                  </a:lnTo>
                  <a:lnTo>
                    <a:pt x="48" y="360"/>
                  </a:lnTo>
                  <a:lnTo>
                    <a:pt x="53" y="357"/>
                  </a:lnTo>
                  <a:lnTo>
                    <a:pt x="59" y="352"/>
                  </a:lnTo>
                  <a:lnTo>
                    <a:pt x="64" y="348"/>
                  </a:lnTo>
                  <a:lnTo>
                    <a:pt x="69" y="344"/>
                  </a:lnTo>
                  <a:lnTo>
                    <a:pt x="75" y="339"/>
                  </a:lnTo>
                  <a:lnTo>
                    <a:pt x="81" y="335"/>
                  </a:lnTo>
                  <a:lnTo>
                    <a:pt x="86" y="330"/>
                  </a:lnTo>
                  <a:lnTo>
                    <a:pt x="93" y="325"/>
                  </a:lnTo>
                  <a:lnTo>
                    <a:pt x="99" y="319"/>
                  </a:lnTo>
                  <a:lnTo>
                    <a:pt x="106" y="312"/>
                  </a:lnTo>
                  <a:lnTo>
                    <a:pt x="112" y="307"/>
                  </a:lnTo>
                  <a:lnTo>
                    <a:pt x="120" y="301"/>
                  </a:lnTo>
                  <a:lnTo>
                    <a:pt x="126" y="295"/>
                  </a:lnTo>
                  <a:lnTo>
                    <a:pt x="133" y="289"/>
                  </a:lnTo>
                  <a:lnTo>
                    <a:pt x="139" y="283"/>
                  </a:lnTo>
                  <a:lnTo>
                    <a:pt x="147" y="277"/>
                  </a:lnTo>
                  <a:lnTo>
                    <a:pt x="153" y="270"/>
                  </a:lnTo>
                  <a:lnTo>
                    <a:pt x="158" y="264"/>
                  </a:lnTo>
                  <a:lnTo>
                    <a:pt x="165" y="257"/>
                  </a:lnTo>
                  <a:lnTo>
                    <a:pt x="171" y="251"/>
                  </a:lnTo>
                  <a:lnTo>
                    <a:pt x="177" y="246"/>
                  </a:lnTo>
                  <a:lnTo>
                    <a:pt x="184" y="239"/>
                  </a:lnTo>
                  <a:lnTo>
                    <a:pt x="190" y="233"/>
                  </a:lnTo>
                  <a:lnTo>
                    <a:pt x="197" y="227"/>
                  </a:lnTo>
                  <a:lnTo>
                    <a:pt x="199" y="219"/>
                  </a:lnTo>
                  <a:lnTo>
                    <a:pt x="203" y="212"/>
                  </a:lnTo>
                  <a:lnTo>
                    <a:pt x="206" y="203"/>
                  </a:lnTo>
                  <a:lnTo>
                    <a:pt x="210" y="196"/>
                  </a:lnTo>
                  <a:lnTo>
                    <a:pt x="212" y="188"/>
                  </a:lnTo>
                  <a:lnTo>
                    <a:pt x="216" y="180"/>
                  </a:lnTo>
                  <a:lnTo>
                    <a:pt x="219" y="173"/>
                  </a:lnTo>
                  <a:lnTo>
                    <a:pt x="224" y="165"/>
                  </a:lnTo>
                  <a:lnTo>
                    <a:pt x="226" y="158"/>
                  </a:lnTo>
                  <a:lnTo>
                    <a:pt x="230" y="150"/>
                  </a:lnTo>
                  <a:lnTo>
                    <a:pt x="233" y="141"/>
                  </a:lnTo>
                  <a:lnTo>
                    <a:pt x="237" y="135"/>
                  </a:lnTo>
                  <a:lnTo>
                    <a:pt x="239" y="127"/>
                  </a:lnTo>
                  <a:lnTo>
                    <a:pt x="243" y="120"/>
                  </a:lnTo>
                  <a:lnTo>
                    <a:pt x="246" y="112"/>
                  </a:lnTo>
                  <a:lnTo>
                    <a:pt x="251" y="105"/>
                  </a:lnTo>
                  <a:lnTo>
                    <a:pt x="253" y="98"/>
                  </a:lnTo>
                  <a:lnTo>
                    <a:pt x="254" y="92"/>
                  </a:lnTo>
                  <a:lnTo>
                    <a:pt x="257" y="84"/>
                  </a:lnTo>
                  <a:lnTo>
                    <a:pt x="258" y="78"/>
                  </a:lnTo>
                  <a:lnTo>
                    <a:pt x="260" y="71"/>
                  </a:lnTo>
                  <a:lnTo>
                    <a:pt x="261" y="64"/>
                  </a:lnTo>
                  <a:lnTo>
                    <a:pt x="263" y="58"/>
                  </a:lnTo>
                  <a:lnTo>
                    <a:pt x="265" y="51"/>
                  </a:lnTo>
                  <a:lnTo>
                    <a:pt x="266" y="44"/>
                  </a:lnTo>
                  <a:lnTo>
                    <a:pt x="269" y="37"/>
                  </a:lnTo>
                  <a:lnTo>
                    <a:pt x="270" y="31"/>
                  </a:lnTo>
                  <a:lnTo>
                    <a:pt x="272" y="24"/>
                  </a:lnTo>
                  <a:lnTo>
                    <a:pt x="273" y="18"/>
                  </a:lnTo>
                  <a:lnTo>
                    <a:pt x="276" y="11"/>
                  </a:lnTo>
                  <a:lnTo>
                    <a:pt x="278" y="5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5" name="Freeform 95"/>
            <p:cNvSpPr>
              <a:spLocks/>
            </p:cNvSpPr>
            <p:nvPr/>
          </p:nvSpPr>
          <p:spPr bwMode="auto">
            <a:xfrm>
              <a:off x="3914" y="2377"/>
              <a:ext cx="247" cy="159"/>
            </a:xfrm>
            <a:custGeom>
              <a:avLst/>
              <a:gdLst>
                <a:gd name="T0" fmla="*/ 240 w 247"/>
                <a:gd name="T1" fmla="*/ 24 h 159"/>
                <a:gd name="T2" fmla="*/ 225 w 247"/>
                <a:gd name="T3" fmla="*/ 36 h 159"/>
                <a:gd name="T4" fmla="*/ 209 w 247"/>
                <a:gd name="T5" fmla="*/ 49 h 159"/>
                <a:gd name="T6" fmla="*/ 200 w 247"/>
                <a:gd name="T7" fmla="*/ 55 h 159"/>
                <a:gd name="T8" fmla="*/ 192 w 247"/>
                <a:gd name="T9" fmla="*/ 61 h 159"/>
                <a:gd name="T10" fmla="*/ 182 w 247"/>
                <a:gd name="T11" fmla="*/ 68 h 159"/>
                <a:gd name="T12" fmla="*/ 174 w 247"/>
                <a:gd name="T13" fmla="*/ 75 h 159"/>
                <a:gd name="T14" fmla="*/ 166 w 247"/>
                <a:gd name="T15" fmla="*/ 79 h 159"/>
                <a:gd name="T16" fmla="*/ 158 w 247"/>
                <a:gd name="T17" fmla="*/ 85 h 159"/>
                <a:gd name="T18" fmla="*/ 148 w 247"/>
                <a:gd name="T19" fmla="*/ 90 h 159"/>
                <a:gd name="T20" fmla="*/ 140 w 247"/>
                <a:gd name="T21" fmla="*/ 96 h 159"/>
                <a:gd name="T22" fmla="*/ 131 w 247"/>
                <a:gd name="T23" fmla="*/ 100 h 159"/>
                <a:gd name="T24" fmla="*/ 123 w 247"/>
                <a:gd name="T25" fmla="*/ 105 h 159"/>
                <a:gd name="T26" fmla="*/ 109 w 247"/>
                <a:gd name="T27" fmla="*/ 115 h 159"/>
                <a:gd name="T28" fmla="*/ 96 w 247"/>
                <a:gd name="T29" fmla="*/ 120 h 159"/>
                <a:gd name="T30" fmla="*/ 82 w 247"/>
                <a:gd name="T31" fmla="*/ 127 h 159"/>
                <a:gd name="T32" fmla="*/ 70 w 247"/>
                <a:gd name="T33" fmla="*/ 132 h 159"/>
                <a:gd name="T34" fmla="*/ 57 w 247"/>
                <a:gd name="T35" fmla="*/ 137 h 159"/>
                <a:gd name="T36" fmla="*/ 44 w 247"/>
                <a:gd name="T37" fmla="*/ 141 h 159"/>
                <a:gd name="T38" fmla="*/ 33 w 247"/>
                <a:gd name="T39" fmla="*/ 146 h 159"/>
                <a:gd name="T40" fmla="*/ 21 w 247"/>
                <a:gd name="T41" fmla="*/ 152 h 159"/>
                <a:gd name="T42" fmla="*/ 9 w 247"/>
                <a:gd name="T43" fmla="*/ 159 h 159"/>
                <a:gd name="T44" fmla="*/ 0 w 247"/>
                <a:gd name="T45" fmla="*/ 154 h 159"/>
                <a:gd name="T46" fmla="*/ 11 w 247"/>
                <a:gd name="T47" fmla="*/ 146 h 159"/>
                <a:gd name="T48" fmla="*/ 24 w 247"/>
                <a:gd name="T49" fmla="*/ 139 h 159"/>
                <a:gd name="T50" fmla="*/ 37 w 247"/>
                <a:gd name="T51" fmla="*/ 133 h 159"/>
                <a:gd name="T52" fmla="*/ 51 w 247"/>
                <a:gd name="T53" fmla="*/ 129 h 159"/>
                <a:gd name="T54" fmla="*/ 65 w 247"/>
                <a:gd name="T55" fmla="*/ 123 h 159"/>
                <a:gd name="T56" fmla="*/ 78 w 247"/>
                <a:gd name="T57" fmla="*/ 118 h 159"/>
                <a:gd name="T58" fmla="*/ 92 w 247"/>
                <a:gd name="T59" fmla="*/ 112 h 159"/>
                <a:gd name="T60" fmla="*/ 108 w 247"/>
                <a:gd name="T61" fmla="*/ 105 h 159"/>
                <a:gd name="T62" fmla="*/ 116 w 247"/>
                <a:gd name="T63" fmla="*/ 99 h 159"/>
                <a:gd name="T64" fmla="*/ 124 w 247"/>
                <a:gd name="T65" fmla="*/ 95 h 159"/>
                <a:gd name="T66" fmla="*/ 133 w 247"/>
                <a:gd name="T67" fmla="*/ 89 h 159"/>
                <a:gd name="T68" fmla="*/ 143 w 247"/>
                <a:gd name="T69" fmla="*/ 84 h 159"/>
                <a:gd name="T70" fmla="*/ 152 w 247"/>
                <a:gd name="T71" fmla="*/ 77 h 159"/>
                <a:gd name="T72" fmla="*/ 161 w 247"/>
                <a:gd name="T73" fmla="*/ 71 h 159"/>
                <a:gd name="T74" fmla="*/ 171 w 247"/>
                <a:gd name="T75" fmla="*/ 65 h 159"/>
                <a:gd name="T76" fmla="*/ 180 w 247"/>
                <a:gd name="T77" fmla="*/ 59 h 159"/>
                <a:gd name="T78" fmla="*/ 188 w 247"/>
                <a:gd name="T79" fmla="*/ 51 h 159"/>
                <a:gd name="T80" fmla="*/ 198 w 247"/>
                <a:gd name="T81" fmla="*/ 45 h 159"/>
                <a:gd name="T82" fmla="*/ 206 w 247"/>
                <a:gd name="T83" fmla="*/ 38 h 159"/>
                <a:gd name="T84" fmla="*/ 215 w 247"/>
                <a:gd name="T85" fmla="*/ 30 h 159"/>
                <a:gd name="T86" fmla="*/ 223 w 247"/>
                <a:gd name="T87" fmla="*/ 23 h 159"/>
                <a:gd name="T88" fmla="*/ 230 w 247"/>
                <a:gd name="T89" fmla="*/ 15 h 159"/>
                <a:gd name="T90" fmla="*/ 239 w 247"/>
                <a:gd name="T91" fmla="*/ 7 h 159"/>
                <a:gd name="T92" fmla="*/ 247 w 247"/>
                <a:gd name="T93" fmla="*/ 0 h 1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7" h="159">
                  <a:moveTo>
                    <a:pt x="247" y="0"/>
                  </a:moveTo>
                  <a:lnTo>
                    <a:pt x="240" y="24"/>
                  </a:lnTo>
                  <a:lnTo>
                    <a:pt x="232" y="30"/>
                  </a:lnTo>
                  <a:lnTo>
                    <a:pt x="225" y="36"/>
                  </a:lnTo>
                  <a:lnTo>
                    <a:pt x="216" y="42"/>
                  </a:lnTo>
                  <a:lnTo>
                    <a:pt x="209" y="49"/>
                  </a:lnTo>
                  <a:lnTo>
                    <a:pt x="205" y="51"/>
                  </a:lnTo>
                  <a:lnTo>
                    <a:pt x="200" y="55"/>
                  </a:lnTo>
                  <a:lnTo>
                    <a:pt x="195" y="57"/>
                  </a:lnTo>
                  <a:lnTo>
                    <a:pt x="192" y="61"/>
                  </a:lnTo>
                  <a:lnTo>
                    <a:pt x="187" y="64"/>
                  </a:lnTo>
                  <a:lnTo>
                    <a:pt x="182" y="68"/>
                  </a:lnTo>
                  <a:lnTo>
                    <a:pt x="179" y="71"/>
                  </a:lnTo>
                  <a:lnTo>
                    <a:pt x="174" y="75"/>
                  </a:lnTo>
                  <a:lnTo>
                    <a:pt x="171" y="77"/>
                  </a:lnTo>
                  <a:lnTo>
                    <a:pt x="166" y="79"/>
                  </a:lnTo>
                  <a:lnTo>
                    <a:pt x="161" y="83"/>
                  </a:lnTo>
                  <a:lnTo>
                    <a:pt x="158" y="85"/>
                  </a:lnTo>
                  <a:lnTo>
                    <a:pt x="153" y="88"/>
                  </a:lnTo>
                  <a:lnTo>
                    <a:pt x="148" y="90"/>
                  </a:lnTo>
                  <a:lnTo>
                    <a:pt x="144" y="93"/>
                  </a:lnTo>
                  <a:lnTo>
                    <a:pt x="140" y="96"/>
                  </a:lnTo>
                  <a:lnTo>
                    <a:pt x="136" y="98"/>
                  </a:lnTo>
                  <a:lnTo>
                    <a:pt x="131" y="100"/>
                  </a:lnTo>
                  <a:lnTo>
                    <a:pt x="126" y="103"/>
                  </a:lnTo>
                  <a:lnTo>
                    <a:pt x="123" y="105"/>
                  </a:lnTo>
                  <a:lnTo>
                    <a:pt x="115" y="110"/>
                  </a:lnTo>
                  <a:lnTo>
                    <a:pt x="109" y="115"/>
                  </a:lnTo>
                  <a:lnTo>
                    <a:pt x="102" y="117"/>
                  </a:lnTo>
                  <a:lnTo>
                    <a:pt x="96" y="120"/>
                  </a:lnTo>
                  <a:lnTo>
                    <a:pt x="89" y="123"/>
                  </a:lnTo>
                  <a:lnTo>
                    <a:pt x="82" y="127"/>
                  </a:lnTo>
                  <a:lnTo>
                    <a:pt x="76" y="129"/>
                  </a:lnTo>
                  <a:lnTo>
                    <a:pt x="70" y="132"/>
                  </a:lnTo>
                  <a:lnTo>
                    <a:pt x="63" y="134"/>
                  </a:lnTo>
                  <a:lnTo>
                    <a:pt x="57" y="137"/>
                  </a:lnTo>
                  <a:lnTo>
                    <a:pt x="51" y="139"/>
                  </a:lnTo>
                  <a:lnTo>
                    <a:pt x="44" y="141"/>
                  </a:lnTo>
                  <a:lnTo>
                    <a:pt x="38" y="144"/>
                  </a:lnTo>
                  <a:lnTo>
                    <a:pt x="33" y="146"/>
                  </a:lnTo>
                  <a:lnTo>
                    <a:pt x="27" y="149"/>
                  </a:lnTo>
                  <a:lnTo>
                    <a:pt x="21" y="152"/>
                  </a:lnTo>
                  <a:lnTo>
                    <a:pt x="15" y="156"/>
                  </a:lnTo>
                  <a:lnTo>
                    <a:pt x="9" y="159"/>
                  </a:lnTo>
                  <a:lnTo>
                    <a:pt x="4" y="157"/>
                  </a:lnTo>
                  <a:lnTo>
                    <a:pt x="0" y="154"/>
                  </a:lnTo>
                  <a:lnTo>
                    <a:pt x="6" y="150"/>
                  </a:lnTo>
                  <a:lnTo>
                    <a:pt x="11" y="146"/>
                  </a:lnTo>
                  <a:lnTo>
                    <a:pt x="19" y="143"/>
                  </a:lnTo>
                  <a:lnTo>
                    <a:pt x="24" y="139"/>
                  </a:lnTo>
                  <a:lnTo>
                    <a:pt x="31" y="137"/>
                  </a:lnTo>
                  <a:lnTo>
                    <a:pt x="37" y="133"/>
                  </a:lnTo>
                  <a:lnTo>
                    <a:pt x="44" y="131"/>
                  </a:lnTo>
                  <a:lnTo>
                    <a:pt x="51" y="129"/>
                  </a:lnTo>
                  <a:lnTo>
                    <a:pt x="58" y="126"/>
                  </a:lnTo>
                  <a:lnTo>
                    <a:pt x="65" y="123"/>
                  </a:lnTo>
                  <a:lnTo>
                    <a:pt x="71" y="120"/>
                  </a:lnTo>
                  <a:lnTo>
                    <a:pt x="78" y="118"/>
                  </a:lnTo>
                  <a:lnTo>
                    <a:pt x="85" y="116"/>
                  </a:lnTo>
                  <a:lnTo>
                    <a:pt x="92" y="112"/>
                  </a:lnTo>
                  <a:lnTo>
                    <a:pt x="99" y="109"/>
                  </a:lnTo>
                  <a:lnTo>
                    <a:pt x="108" y="105"/>
                  </a:lnTo>
                  <a:lnTo>
                    <a:pt x="111" y="103"/>
                  </a:lnTo>
                  <a:lnTo>
                    <a:pt x="116" y="99"/>
                  </a:lnTo>
                  <a:lnTo>
                    <a:pt x="120" y="97"/>
                  </a:lnTo>
                  <a:lnTo>
                    <a:pt x="124" y="95"/>
                  </a:lnTo>
                  <a:lnTo>
                    <a:pt x="129" y="92"/>
                  </a:lnTo>
                  <a:lnTo>
                    <a:pt x="133" y="89"/>
                  </a:lnTo>
                  <a:lnTo>
                    <a:pt x="138" y="86"/>
                  </a:lnTo>
                  <a:lnTo>
                    <a:pt x="143" y="84"/>
                  </a:lnTo>
                  <a:lnTo>
                    <a:pt x="147" y="81"/>
                  </a:lnTo>
                  <a:lnTo>
                    <a:pt x="152" y="77"/>
                  </a:lnTo>
                  <a:lnTo>
                    <a:pt x="156" y="75"/>
                  </a:lnTo>
                  <a:lnTo>
                    <a:pt x="161" y="71"/>
                  </a:lnTo>
                  <a:lnTo>
                    <a:pt x="165" y="68"/>
                  </a:lnTo>
                  <a:lnTo>
                    <a:pt x="171" y="65"/>
                  </a:lnTo>
                  <a:lnTo>
                    <a:pt x="174" y="62"/>
                  </a:lnTo>
                  <a:lnTo>
                    <a:pt x="180" y="59"/>
                  </a:lnTo>
                  <a:lnTo>
                    <a:pt x="185" y="56"/>
                  </a:lnTo>
                  <a:lnTo>
                    <a:pt x="188" y="51"/>
                  </a:lnTo>
                  <a:lnTo>
                    <a:pt x="193" y="48"/>
                  </a:lnTo>
                  <a:lnTo>
                    <a:pt x="198" y="45"/>
                  </a:lnTo>
                  <a:lnTo>
                    <a:pt x="201" y="41"/>
                  </a:lnTo>
                  <a:lnTo>
                    <a:pt x="206" y="38"/>
                  </a:lnTo>
                  <a:lnTo>
                    <a:pt x="211" y="34"/>
                  </a:lnTo>
                  <a:lnTo>
                    <a:pt x="215" y="30"/>
                  </a:lnTo>
                  <a:lnTo>
                    <a:pt x="219" y="27"/>
                  </a:lnTo>
                  <a:lnTo>
                    <a:pt x="223" y="23"/>
                  </a:lnTo>
                  <a:lnTo>
                    <a:pt x="227" y="18"/>
                  </a:lnTo>
                  <a:lnTo>
                    <a:pt x="230" y="15"/>
                  </a:lnTo>
                  <a:lnTo>
                    <a:pt x="234" y="10"/>
                  </a:lnTo>
                  <a:lnTo>
                    <a:pt x="239" y="7"/>
                  </a:lnTo>
                  <a:lnTo>
                    <a:pt x="242" y="3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6" name="Freeform 96"/>
            <p:cNvSpPr>
              <a:spLocks/>
            </p:cNvSpPr>
            <p:nvPr/>
          </p:nvSpPr>
          <p:spPr bwMode="auto">
            <a:xfrm>
              <a:off x="4099" y="2220"/>
              <a:ext cx="106" cy="273"/>
            </a:xfrm>
            <a:custGeom>
              <a:avLst/>
              <a:gdLst>
                <a:gd name="T0" fmla="*/ 104 w 106"/>
                <a:gd name="T1" fmla="*/ 6 h 273"/>
                <a:gd name="T2" fmla="*/ 105 w 106"/>
                <a:gd name="T3" fmla="*/ 18 h 273"/>
                <a:gd name="T4" fmla="*/ 102 w 106"/>
                <a:gd name="T5" fmla="*/ 35 h 273"/>
                <a:gd name="T6" fmla="*/ 98 w 106"/>
                <a:gd name="T7" fmla="*/ 50 h 273"/>
                <a:gd name="T8" fmla="*/ 96 w 106"/>
                <a:gd name="T9" fmla="*/ 63 h 273"/>
                <a:gd name="T10" fmla="*/ 92 w 106"/>
                <a:gd name="T11" fmla="*/ 77 h 273"/>
                <a:gd name="T12" fmla="*/ 89 w 106"/>
                <a:gd name="T13" fmla="*/ 91 h 273"/>
                <a:gd name="T14" fmla="*/ 86 w 106"/>
                <a:gd name="T15" fmla="*/ 105 h 273"/>
                <a:gd name="T16" fmla="*/ 82 w 106"/>
                <a:gd name="T17" fmla="*/ 119 h 273"/>
                <a:gd name="T18" fmla="*/ 78 w 106"/>
                <a:gd name="T19" fmla="*/ 132 h 273"/>
                <a:gd name="T20" fmla="*/ 75 w 106"/>
                <a:gd name="T21" fmla="*/ 146 h 273"/>
                <a:gd name="T22" fmla="*/ 70 w 106"/>
                <a:gd name="T23" fmla="*/ 160 h 273"/>
                <a:gd name="T24" fmla="*/ 67 w 106"/>
                <a:gd name="T25" fmla="*/ 174 h 273"/>
                <a:gd name="T26" fmla="*/ 61 w 106"/>
                <a:gd name="T27" fmla="*/ 187 h 273"/>
                <a:gd name="T28" fmla="*/ 55 w 106"/>
                <a:gd name="T29" fmla="*/ 200 h 273"/>
                <a:gd name="T30" fmla="*/ 48 w 106"/>
                <a:gd name="T31" fmla="*/ 213 h 273"/>
                <a:gd name="T32" fmla="*/ 41 w 106"/>
                <a:gd name="T33" fmla="*/ 226 h 273"/>
                <a:gd name="T34" fmla="*/ 33 w 106"/>
                <a:gd name="T35" fmla="*/ 240 h 273"/>
                <a:gd name="T36" fmla="*/ 24 w 106"/>
                <a:gd name="T37" fmla="*/ 252 h 273"/>
                <a:gd name="T38" fmla="*/ 14 w 106"/>
                <a:gd name="T39" fmla="*/ 265 h 273"/>
                <a:gd name="T40" fmla="*/ 0 w 106"/>
                <a:gd name="T41" fmla="*/ 273 h 273"/>
                <a:gd name="T42" fmla="*/ 6 w 106"/>
                <a:gd name="T43" fmla="*/ 265 h 273"/>
                <a:gd name="T44" fmla="*/ 12 w 106"/>
                <a:gd name="T45" fmla="*/ 256 h 273"/>
                <a:gd name="T46" fmla="*/ 16 w 106"/>
                <a:gd name="T47" fmla="*/ 248 h 273"/>
                <a:gd name="T48" fmla="*/ 22 w 106"/>
                <a:gd name="T49" fmla="*/ 240 h 273"/>
                <a:gd name="T50" fmla="*/ 27 w 106"/>
                <a:gd name="T51" fmla="*/ 232 h 273"/>
                <a:gd name="T52" fmla="*/ 33 w 106"/>
                <a:gd name="T53" fmla="*/ 223 h 273"/>
                <a:gd name="T54" fmla="*/ 36 w 106"/>
                <a:gd name="T55" fmla="*/ 214 h 273"/>
                <a:gd name="T56" fmla="*/ 42 w 106"/>
                <a:gd name="T57" fmla="*/ 207 h 273"/>
                <a:gd name="T58" fmla="*/ 45 w 106"/>
                <a:gd name="T59" fmla="*/ 198 h 273"/>
                <a:gd name="T60" fmla="*/ 49 w 106"/>
                <a:gd name="T61" fmla="*/ 190 h 273"/>
                <a:gd name="T62" fmla="*/ 51 w 106"/>
                <a:gd name="T63" fmla="*/ 180 h 273"/>
                <a:gd name="T64" fmla="*/ 55 w 106"/>
                <a:gd name="T65" fmla="*/ 172 h 273"/>
                <a:gd name="T66" fmla="*/ 58 w 106"/>
                <a:gd name="T67" fmla="*/ 164 h 273"/>
                <a:gd name="T68" fmla="*/ 61 w 106"/>
                <a:gd name="T69" fmla="*/ 154 h 273"/>
                <a:gd name="T70" fmla="*/ 64 w 106"/>
                <a:gd name="T71" fmla="*/ 146 h 273"/>
                <a:gd name="T72" fmla="*/ 68 w 106"/>
                <a:gd name="T73" fmla="*/ 138 h 273"/>
                <a:gd name="T74" fmla="*/ 70 w 106"/>
                <a:gd name="T75" fmla="*/ 129 h 273"/>
                <a:gd name="T76" fmla="*/ 72 w 106"/>
                <a:gd name="T77" fmla="*/ 120 h 273"/>
                <a:gd name="T78" fmla="*/ 75 w 106"/>
                <a:gd name="T79" fmla="*/ 112 h 273"/>
                <a:gd name="T80" fmla="*/ 76 w 106"/>
                <a:gd name="T81" fmla="*/ 103 h 273"/>
                <a:gd name="T82" fmla="*/ 78 w 106"/>
                <a:gd name="T83" fmla="*/ 95 h 273"/>
                <a:gd name="T84" fmla="*/ 81 w 106"/>
                <a:gd name="T85" fmla="*/ 85 h 273"/>
                <a:gd name="T86" fmla="*/ 82 w 106"/>
                <a:gd name="T87" fmla="*/ 77 h 273"/>
                <a:gd name="T88" fmla="*/ 84 w 106"/>
                <a:gd name="T89" fmla="*/ 68 h 273"/>
                <a:gd name="T90" fmla="*/ 86 w 106"/>
                <a:gd name="T91" fmla="*/ 59 h 273"/>
                <a:gd name="T92" fmla="*/ 88 w 106"/>
                <a:gd name="T93" fmla="*/ 50 h 273"/>
                <a:gd name="T94" fmla="*/ 90 w 106"/>
                <a:gd name="T95" fmla="*/ 42 h 273"/>
                <a:gd name="T96" fmla="*/ 92 w 106"/>
                <a:gd name="T97" fmla="*/ 34 h 273"/>
                <a:gd name="T98" fmla="*/ 93 w 106"/>
                <a:gd name="T99" fmla="*/ 24 h 273"/>
                <a:gd name="T100" fmla="*/ 96 w 106"/>
                <a:gd name="T101" fmla="*/ 16 h 273"/>
                <a:gd name="T102" fmla="*/ 98 w 106"/>
                <a:gd name="T103" fmla="*/ 8 h 273"/>
                <a:gd name="T104" fmla="*/ 102 w 106"/>
                <a:gd name="T105" fmla="*/ 0 h 2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6" h="273">
                  <a:moveTo>
                    <a:pt x="102" y="0"/>
                  </a:moveTo>
                  <a:lnTo>
                    <a:pt x="104" y="6"/>
                  </a:lnTo>
                  <a:lnTo>
                    <a:pt x="106" y="13"/>
                  </a:lnTo>
                  <a:lnTo>
                    <a:pt x="105" y="18"/>
                  </a:lnTo>
                  <a:lnTo>
                    <a:pt x="105" y="27"/>
                  </a:lnTo>
                  <a:lnTo>
                    <a:pt x="102" y="35"/>
                  </a:lnTo>
                  <a:lnTo>
                    <a:pt x="99" y="42"/>
                  </a:lnTo>
                  <a:lnTo>
                    <a:pt x="98" y="50"/>
                  </a:lnTo>
                  <a:lnTo>
                    <a:pt x="97" y="57"/>
                  </a:lnTo>
                  <a:lnTo>
                    <a:pt x="96" y="63"/>
                  </a:lnTo>
                  <a:lnTo>
                    <a:pt x="93" y="70"/>
                  </a:lnTo>
                  <a:lnTo>
                    <a:pt x="92" y="77"/>
                  </a:lnTo>
                  <a:lnTo>
                    <a:pt x="91" y="85"/>
                  </a:lnTo>
                  <a:lnTo>
                    <a:pt x="89" y="91"/>
                  </a:lnTo>
                  <a:lnTo>
                    <a:pt x="88" y="98"/>
                  </a:lnTo>
                  <a:lnTo>
                    <a:pt x="86" y="105"/>
                  </a:lnTo>
                  <a:lnTo>
                    <a:pt x="84" y="112"/>
                  </a:lnTo>
                  <a:lnTo>
                    <a:pt x="82" y="119"/>
                  </a:lnTo>
                  <a:lnTo>
                    <a:pt x="81" y="125"/>
                  </a:lnTo>
                  <a:lnTo>
                    <a:pt x="78" y="132"/>
                  </a:lnTo>
                  <a:lnTo>
                    <a:pt x="77" y="139"/>
                  </a:lnTo>
                  <a:lnTo>
                    <a:pt x="75" y="146"/>
                  </a:lnTo>
                  <a:lnTo>
                    <a:pt x="72" y="153"/>
                  </a:lnTo>
                  <a:lnTo>
                    <a:pt x="70" y="160"/>
                  </a:lnTo>
                  <a:lnTo>
                    <a:pt x="69" y="167"/>
                  </a:lnTo>
                  <a:lnTo>
                    <a:pt x="67" y="174"/>
                  </a:lnTo>
                  <a:lnTo>
                    <a:pt x="63" y="180"/>
                  </a:lnTo>
                  <a:lnTo>
                    <a:pt x="61" y="187"/>
                  </a:lnTo>
                  <a:lnTo>
                    <a:pt x="58" y="193"/>
                  </a:lnTo>
                  <a:lnTo>
                    <a:pt x="55" y="200"/>
                  </a:lnTo>
                  <a:lnTo>
                    <a:pt x="51" y="207"/>
                  </a:lnTo>
                  <a:lnTo>
                    <a:pt x="48" y="213"/>
                  </a:lnTo>
                  <a:lnTo>
                    <a:pt x="45" y="220"/>
                  </a:lnTo>
                  <a:lnTo>
                    <a:pt x="41" y="226"/>
                  </a:lnTo>
                  <a:lnTo>
                    <a:pt x="37" y="233"/>
                  </a:lnTo>
                  <a:lnTo>
                    <a:pt x="33" y="240"/>
                  </a:lnTo>
                  <a:lnTo>
                    <a:pt x="29" y="246"/>
                  </a:lnTo>
                  <a:lnTo>
                    <a:pt x="24" y="252"/>
                  </a:lnTo>
                  <a:lnTo>
                    <a:pt x="19" y="259"/>
                  </a:lnTo>
                  <a:lnTo>
                    <a:pt x="14" y="265"/>
                  </a:lnTo>
                  <a:lnTo>
                    <a:pt x="9" y="272"/>
                  </a:lnTo>
                  <a:lnTo>
                    <a:pt x="0" y="273"/>
                  </a:lnTo>
                  <a:lnTo>
                    <a:pt x="3" y="268"/>
                  </a:lnTo>
                  <a:lnTo>
                    <a:pt x="6" y="265"/>
                  </a:lnTo>
                  <a:lnTo>
                    <a:pt x="9" y="260"/>
                  </a:lnTo>
                  <a:lnTo>
                    <a:pt x="12" y="256"/>
                  </a:lnTo>
                  <a:lnTo>
                    <a:pt x="14" y="252"/>
                  </a:lnTo>
                  <a:lnTo>
                    <a:pt x="16" y="248"/>
                  </a:lnTo>
                  <a:lnTo>
                    <a:pt x="20" y="243"/>
                  </a:lnTo>
                  <a:lnTo>
                    <a:pt x="22" y="240"/>
                  </a:lnTo>
                  <a:lnTo>
                    <a:pt x="24" y="235"/>
                  </a:lnTo>
                  <a:lnTo>
                    <a:pt x="27" y="232"/>
                  </a:lnTo>
                  <a:lnTo>
                    <a:pt x="29" y="227"/>
                  </a:lnTo>
                  <a:lnTo>
                    <a:pt x="33" y="223"/>
                  </a:lnTo>
                  <a:lnTo>
                    <a:pt x="34" y="219"/>
                  </a:lnTo>
                  <a:lnTo>
                    <a:pt x="36" y="214"/>
                  </a:lnTo>
                  <a:lnTo>
                    <a:pt x="38" y="211"/>
                  </a:lnTo>
                  <a:lnTo>
                    <a:pt x="42" y="207"/>
                  </a:lnTo>
                  <a:lnTo>
                    <a:pt x="43" y="202"/>
                  </a:lnTo>
                  <a:lnTo>
                    <a:pt x="45" y="198"/>
                  </a:lnTo>
                  <a:lnTo>
                    <a:pt x="47" y="193"/>
                  </a:lnTo>
                  <a:lnTo>
                    <a:pt x="49" y="190"/>
                  </a:lnTo>
                  <a:lnTo>
                    <a:pt x="50" y="185"/>
                  </a:lnTo>
                  <a:lnTo>
                    <a:pt x="51" y="180"/>
                  </a:lnTo>
                  <a:lnTo>
                    <a:pt x="54" y="175"/>
                  </a:lnTo>
                  <a:lnTo>
                    <a:pt x="55" y="172"/>
                  </a:lnTo>
                  <a:lnTo>
                    <a:pt x="57" y="167"/>
                  </a:lnTo>
                  <a:lnTo>
                    <a:pt x="58" y="164"/>
                  </a:lnTo>
                  <a:lnTo>
                    <a:pt x="60" y="159"/>
                  </a:lnTo>
                  <a:lnTo>
                    <a:pt x="61" y="154"/>
                  </a:lnTo>
                  <a:lnTo>
                    <a:pt x="63" y="151"/>
                  </a:lnTo>
                  <a:lnTo>
                    <a:pt x="64" y="146"/>
                  </a:lnTo>
                  <a:lnTo>
                    <a:pt x="65" y="141"/>
                  </a:lnTo>
                  <a:lnTo>
                    <a:pt x="68" y="138"/>
                  </a:lnTo>
                  <a:lnTo>
                    <a:pt x="69" y="133"/>
                  </a:lnTo>
                  <a:lnTo>
                    <a:pt x="70" y="129"/>
                  </a:lnTo>
                  <a:lnTo>
                    <a:pt x="70" y="125"/>
                  </a:lnTo>
                  <a:lnTo>
                    <a:pt x="72" y="120"/>
                  </a:lnTo>
                  <a:lnTo>
                    <a:pt x="72" y="116"/>
                  </a:lnTo>
                  <a:lnTo>
                    <a:pt x="75" y="112"/>
                  </a:lnTo>
                  <a:lnTo>
                    <a:pt x="75" y="108"/>
                  </a:lnTo>
                  <a:lnTo>
                    <a:pt x="76" y="103"/>
                  </a:lnTo>
                  <a:lnTo>
                    <a:pt x="77" y="98"/>
                  </a:lnTo>
                  <a:lnTo>
                    <a:pt x="78" y="95"/>
                  </a:lnTo>
                  <a:lnTo>
                    <a:pt x="78" y="90"/>
                  </a:lnTo>
                  <a:lnTo>
                    <a:pt x="81" y="85"/>
                  </a:lnTo>
                  <a:lnTo>
                    <a:pt x="81" y="81"/>
                  </a:lnTo>
                  <a:lnTo>
                    <a:pt x="82" y="77"/>
                  </a:lnTo>
                  <a:lnTo>
                    <a:pt x="83" y="72"/>
                  </a:lnTo>
                  <a:lnTo>
                    <a:pt x="84" y="68"/>
                  </a:lnTo>
                  <a:lnTo>
                    <a:pt x="84" y="63"/>
                  </a:lnTo>
                  <a:lnTo>
                    <a:pt x="86" y="59"/>
                  </a:lnTo>
                  <a:lnTo>
                    <a:pt x="86" y="55"/>
                  </a:lnTo>
                  <a:lnTo>
                    <a:pt x="88" y="50"/>
                  </a:lnTo>
                  <a:lnTo>
                    <a:pt x="88" y="47"/>
                  </a:lnTo>
                  <a:lnTo>
                    <a:pt x="90" y="42"/>
                  </a:lnTo>
                  <a:lnTo>
                    <a:pt x="90" y="37"/>
                  </a:lnTo>
                  <a:lnTo>
                    <a:pt x="92" y="34"/>
                  </a:lnTo>
                  <a:lnTo>
                    <a:pt x="92" y="29"/>
                  </a:lnTo>
                  <a:lnTo>
                    <a:pt x="93" y="24"/>
                  </a:lnTo>
                  <a:lnTo>
                    <a:pt x="95" y="21"/>
                  </a:lnTo>
                  <a:lnTo>
                    <a:pt x="96" y="16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9" y="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7" name="Freeform 97"/>
            <p:cNvSpPr>
              <a:spLocks/>
            </p:cNvSpPr>
            <p:nvPr/>
          </p:nvSpPr>
          <p:spPr bwMode="auto">
            <a:xfrm>
              <a:off x="3735" y="3006"/>
              <a:ext cx="146" cy="53"/>
            </a:xfrm>
            <a:custGeom>
              <a:avLst/>
              <a:gdLst>
                <a:gd name="T0" fmla="*/ 18 w 146"/>
                <a:gd name="T1" fmla="*/ 0 h 53"/>
                <a:gd name="T2" fmla="*/ 29 w 146"/>
                <a:gd name="T3" fmla="*/ 1 h 53"/>
                <a:gd name="T4" fmla="*/ 37 w 146"/>
                <a:gd name="T5" fmla="*/ 3 h 53"/>
                <a:gd name="T6" fmla="*/ 46 w 146"/>
                <a:gd name="T7" fmla="*/ 7 h 53"/>
                <a:gd name="T8" fmla="*/ 55 w 146"/>
                <a:gd name="T9" fmla="*/ 8 h 53"/>
                <a:gd name="T10" fmla="*/ 64 w 146"/>
                <a:gd name="T11" fmla="*/ 13 h 53"/>
                <a:gd name="T12" fmla="*/ 75 w 146"/>
                <a:gd name="T13" fmla="*/ 16 h 53"/>
                <a:gd name="T14" fmla="*/ 84 w 146"/>
                <a:gd name="T15" fmla="*/ 20 h 53"/>
                <a:gd name="T16" fmla="*/ 92 w 146"/>
                <a:gd name="T17" fmla="*/ 22 h 53"/>
                <a:gd name="T18" fmla="*/ 101 w 146"/>
                <a:gd name="T19" fmla="*/ 26 h 53"/>
                <a:gd name="T20" fmla="*/ 111 w 146"/>
                <a:gd name="T21" fmla="*/ 29 h 53"/>
                <a:gd name="T22" fmla="*/ 119 w 146"/>
                <a:gd name="T23" fmla="*/ 34 h 53"/>
                <a:gd name="T24" fmla="*/ 127 w 146"/>
                <a:gd name="T25" fmla="*/ 36 h 53"/>
                <a:gd name="T26" fmla="*/ 135 w 146"/>
                <a:gd name="T27" fmla="*/ 40 h 53"/>
                <a:gd name="T28" fmla="*/ 142 w 146"/>
                <a:gd name="T29" fmla="*/ 43 h 53"/>
                <a:gd name="T30" fmla="*/ 145 w 146"/>
                <a:gd name="T31" fmla="*/ 48 h 53"/>
                <a:gd name="T32" fmla="*/ 140 w 146"/>
                <a:gd name="T33" fmla="*/ 51 h 53"/>
                <a:gd name="T34" fmla="*/ 132 w 146"/>
                <a:gd name="T35" fmla="*/ 49 h 53"/>
                <a:gd name="T36" fmla="*/ 124 w 146"/>
                <a:gd name="T37" fmla="*/ 46 h 53"/>
                <a:gd name="T38" fmla="*/ 114 w 146"/>
                <a:gd name="T39" fmla="*/ 43 h 53"/>
                <a:gd name="T40" fmla="*/ 105 w 146"/>
                <a:gd name="T41" fmla="*/ 40 h 53"/>
                <a:gd name="T42" fmla="*/ 96 w 146"/>
                <a:gd name="T43" fmla="*/ 36 h 53"/>
                <a:gd name="T44" fmla="*/ 86 w 146"/>
                <a:gd name="T45" fmla="*/ 33 h 53"/>
                <a:gd name="T46" fmla="*/ 76 w 146"/>
                <a:gd name="T47" fmla="*/ 29 h 53"/>
                <a:gd name="T48" fmla="*/ 65 w 146"/>
                <a:gd name="T49" fmla="*/ 26 h 53"/>
                <a:gd name="T50" fmla="*/ 55 w 146"/>
                <a:gd name="T51" fmla="*/ 22 h 53"/>
                <a:gd name="T52" fmla="*/ 45 w 146"/>
                <a:gd name="T53" fmla="*/ 17 h 53"/>
                <a:gd name="T54" fmla="*/ 36 w 146"/>
                <a:gd name="T55" fmla="*/ 15 h 53"/>
                <a:gd name="T56" fmla="*/ 27 w 146"/>
                <a:gd name="T57" fmla="*/ 12 h 53"/>
                <a:gd name="T58" fmla="*/ 18 w 146"/>
                <a:gd name="T59" fmla="*/ 8 h 53"/>
                <a:gd name="T60" fmla="*/ 5 w 146"/>
                <a:gd name="T61" fmla="*/ 6 h 53"/>
                <a:gd name="T62" fmla="*/ 1 w 146"/>
                <a:gd name="T63" fmla="*/ 2 h 53"/>
                <a:gd name="T64" fmla="*/ 11 w 146"/>
                <a:gd name="T65" fmla="*/ 1 h 53"/>
                <a:gd name="T66" fmla="*/ 14 w 146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6" h="53">
                  <a:moveTo>
                    <a:pt x="14" y="0"/>
                  </a:moveTo>
                  <a:lnTo>
                    <a:pt x="18" y="0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34" y="2"/>
                  </a:lnTo>
                  <a:lnTo>
                    <a:pt x="37" y="3"/>
                  </a:lnTo>
                  <a:lnTo>
                    <a:pt x="42" y="6"/>
                  </a:lnTo>
                  <a:lnTo>
                    <a:pt x="46" y="7"/>
                  </a:lnTo>
                  <a:lnTo>
                    <a:pt x="51" y="8"/>
                  </a:lnTo>
                  <a:lnTo>
                    <a:pt x="55" y="8"/>
                  </a:lnTo>
                  <a:lnTo>
                    <a:pt x="59" y="10"/>
                  </a:lnTo>
                  <a:lnTo>
                    <a:pt x="64" y="13"/>
                  </a:lnTo>
                  <a:lnTo>
                    <a:pt x="69" y="14"/>
                  </a:lnTo>
                  <a:lnTo>
                    <a:pt x="75" y="16"/>
                  </a:lnTo>
                  <a:lnTo>
                    <a:pt x="79" y="17"/>
                  </a:lnTo>
                  <a:lnTo>
                    <a:pt x="84" y="20"/>
                  </a:lnTo>
                  <a:lnTo>
                    <a:pt x="87" y="21"/>
                  </a:lnTo>
                  <a:lnTo>
                    <a:pt x="92" y="22"/>
                  </a:lnTo>
                  <a:lnTo>
                    <a:pt x="98" y="24"/>
                  </a:lnTo>
                  <a:lnTo>
                    <a:pt x="101" y="26"/>
                  </a:lnTo>
                  <a:lnTo>
                    <a:pt x="106" y="28"/>
                  </a:lnTo>
                  <a:lnTo>
                    <a:pt x="111" y="29"/>
                  </a:lnTo>
                  <a:lnTo>
                    <a:pt x="116" y="31"/>
                  </a:lnTo>
                  <a:lnTo>
                    <a:pt x="119" y="34"/>
                  </a:lnTo>
                  <a:lnTo>
                    <a:pt x="124" y="35"/>
                  </a:lnTo>
                  <a:lnTo>
                    <a:pt x="127" y="36"/>
                  </a:lnTo>
                  <a:lnTo>
                    <a:pt x="132" y="39"/>
                  </a:lnTo>
                  <a:lnTo>
                    <a:pt x="135" y="40"/>
                  </a:lnTo>
                  <a:lnTo>
                    <a:pt x="139" y="41"/>
                  </a:lnTo>
                  <a:lnTo>
                    <a:pt x="142" y="43"/>
                  </a:lnTo>
                  <a:lnTo>
                    <a:pt x="146" y="44"/>
                  </a:lnTo>
                  <a:lnTo>
                    <a:pt x="145" y="48"/>
                  </a:lnTo>
                  <a:lnTo>
                    <a:pt x="145" y="53"/>
                  </a:lnTo>
                  <a:lnTo>
                    <a:pt x="140" y="51"/>
                  </a:lnTo>
                  <a:lnTo>
                    <a:pt x="135" y="50"/>
                  </a:lnTo>
                  <a:lnTo>
                    <a:pt x="132" y="49"/>
                  </a:lnTo>
                  <a:lnTo>
                    <a:pt x="128" y="48"/>
                  </a:lnTo>
                  <a:lnTo>
                    <a:pt x="124" y="46"/>
                  </a:lnTo>
                  <a:lnTo>
                    <a:pt x="119" y="46"/>
                  </a:lnTo>
                  <a:lnTo>
                    <a:pt x="114" y="43"/>
                  </a:lnTo>
                  <a:lnTo>
                    <a:pt x="111" y="42"/>
                  </a:lnTo>
                  <a:lnTo>
                    <a:pt x="105" y="40"/>
                  </a:lnTo>
                  <a:lnTo>
                    <a:pt x="100" y="39"/>
                  </a:lnTo>
                  <a:lnTo>
                    <a:pt x="96" y="36"/>
                  </a:lnTo>
                  <a:lnTo>
                    <a:pt x="91" y="35"/>
                  </a:lnTo>
                  <a:lnTo>
                    <a:pt x="86" y="33"/>
                  </a:lnTo>
                  <a:lnTo>
                    <a:pt x="80" y="31"/>
                  </a:lnTo>
                  <a:lnTo>
                    <a:pt x="76" y="29"/>
                  </a:lnTo>
                  <a:lnTo>
                    <a:pt x="71" y="28"/>
                  </a:lnTo>
                  <a:lnTo>
                    <a:pt x="65" y="26"/>
                  </a:lnTo>
                  <a:lnTo>
                    <a:pt x="60" y="23"/>
                  </a:lnTo>
                  <a:lnTo>
                    <a:pt x="55" y="22"/>
                  </a:lnTo>
                  <a:lnTo>
                    <a:pt x="51" y="20"/>
                  </a:lnTo>
                  <a:lnTo>
                    <a:pt x="45" y="17"/>
                  </a:lnTo>
                  <a:lnTo>
                    <a:pt x="41" y="16"/>
                  </a:lnTo>
                  <a:lnTo>
                    <a:pt x="36" y="15"/>
                  </a:lnTo>
                  <a:lnTo>
                    <a:pt x="32" y="14"/>
                  </a:lnTo>
                  <a:lnTo>
                    <a:pt x="27" y="12"/>
                  </a:lnTo>
                  <a:lnTo>
                    <a:pt x="22" y="10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5" y="6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2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8" name="Freeform 98"/>
            <p:cNvSpPr>
              <a:spLocks/>
            </p:cNvSpPr>
            <p:nvPr/>
          </p:nvSpPr>
          <p:spPr bwMode="auto">
            <a:xfrm>
              <a:off x="3370" y="2760"/>
              <a:ext cx="416" cy="210"/>
            </a:xfrm>
            <a:custGeom>
              <a:avLst/>
              <a:gdLst>
                <a:gd name="T0" fmla="*/ 402 w 416"/>
                <a:gd name="T1" fmla="*/ 10 h 210"/>
                <a:gd name="T2" fmla="*/ 376 w 416"/>
                <a:gd name="T3" fmla="*/ 20 h 210"/>
                <a:gd name="T4" fmla="*/ 351 w 416"/>
                <a:gd name="T5" fmla="*/ 28 h 210"/>
                <a:gd name="T6" fmla="*/ 326 w 416"/>
                <a:gd name="T7" fmla="*/ 37 h 210"/>
                <a:gd name="T8" fmla="*/ 304 w 416"/>
                <a:gd name="T9" fmla="*/ 46 h 210"/>
                <a:gd name="T10" fmla="*/ 281 w 416"/>
                <a:gd name="T11" fmla="*/ 55 h 210"/>
                <a:gd name="T12" fmla="*/ 260 w 416"/>
                <a:gd name="T13" fmla="*/ 63 h 210"/>
                <a:gd name="T14" fmla="*/ 240 w 416"/>
                <a:gd name="T15" fmla="*/ 72 h 210"/>
                <a:gd name="T16" fmla="*/ 222 w 416"/>
                <a:gd name="T17" fmla="*/ 81 h 210"/>
                <a:gd name="T18" fmla="*/ 203 w 416"/>
                <a:gd name="T19" fmla="*/ 90 h 210"/>
                <a:gd name="T20" fmla="*/ 185 w 416"/>
                <a:gd name="T21" fmla="*/ 97 h 210"/>
                <a:gd name="T22" fmla="*/ 170 w 416"/>
                <a:gd name="T23" fmla="*/ 106 h 210"/>
                <a:gd name="T24" fmla="*/ 154 w 416"/>
                <a:gd name="T25" fmla="*/ 115 h 210"/>
                <a:gd name="T26" fmla="*/ 140 w 416"/>
                <a:gd name="T27" fmla="*/ 123 h 210"/>
                <a:gd name="T28" fmla="*/ 127 w 416"/>
                <a:gd name="T29" fmla="*/ 131 h 210"/>
                <a:gd name="T30" fmla="*/ 114 w 416"/>
                <a:gd name="T31" fmla="*/ 138 h 210"/>
                <a:gd name="T32" fmla="*/ 102 w 416"/>
                <a:gd name="T33" fmla="*/ 146 h 210"/>
                <a:gd name="T34" fmla="*/ 91 w 416"/>
                <a:gd name="T35" fmla="*/ 153 h 210"/>
                <a:gd name="T36" fmla="*/ 80 w 416"/>
                <a:gd name="T37" fmla="*/ 159 h 210"/>
                <a:gd name="T38" fmla="*/ 72 w 416"/>
                <a:gd name="T39" fmla="*/ 166 h 210"/>
                <a:gd name="T40" fmla="*/ 62 w 416"/>
                <a:gd name="T41" fmla="*/ 172 h 210"/>
                <a:gd name="T42" fmla="*/ 54 w 416"/>
                <a:gd name="T43" fmla="*/ 178 h 210"/>
                <a:gd name="T44" fmla="*/ 45 w 416"/>
                <a:gd name="T45" fmla="*/ 186 h 210"/>
                <a:gd name="T46" fmla="*/ 33 w 416"/>
                <a:gd name="T47" fmla="*/ 194 h 210"/>
                <a:gd name="T48" fmla="*/ 25 w 416"/>
                <a:gd name="T49" fmla="*/ 201 h 210"/>
                <a:gd name="T50" fmla="*/ 19 w 416"/>
                <a:gd name="T51" fmla="*/ 208 h 210"/>
                <a:gd name="T52" fmla="*/ 0 w 416"/>
                <a:gd name="T53" fmla="*/ 207 h 210"/>
                <a:gd name="T54" fmla="*/ 5 w 416"/>
                <a:gd name="T55" fmla="*/ 201 h 210"/>
                <a:gd name="T56" fmla="*/ 12 w 416"/>
                <a:gd name="T57" fmla="*/ 195 h 210"/>
                <a:gd name="T58" fmla="*/ 23 w 416"/>
                <a:gd name="T59" fmla="*/ 187 h 210"/>
                <a:gd name="T60" fmla="*/ 34 w 416"/>
                <a:gd name="T61" fmla="*/ 177 h 210"/>
                <a:gd name="T62" fmla="*/ 43 w 416"/>
                <a:gd name="T63" fmla="*/ 171 h 210"/>
                <a:gd name="T64" fmla="*/ 52 w 416"/>
                <a:gd name="T65" fmla="*/ 165 h 210"/>
                <a:gd name="T66" fmla="*/ 60 w 416"/>
                <a:gd name="T67" fmla="*/ 159 h 210"/>
                <a:gd name="T68" fmla="*/ 71 w 416"/>
                <a:gd name="T69" fmla="*/ 152 h 210"/>
                <a:gd name="T70" fmla="*/ 81 w 416"/>
                <a:gd name="T71" fmla="*/ 145 h 210"/>
                <a:gd name="T72" fmla="*/ 94 w 416"/>
                <a:gd name="T73" fmla="*/ 138 h 210"/>
                <a:gd name="T74" fmla="*/ 106 w 416"/>
                <a:gd name="T75" fmla="*/ 131 h 210"/>
                <a:gd name="T76" fmla="*/ 120 w 416"/>
                <a:gd name="T77" fmla="*/ 123 h 210"/>
                <a:gd name="T78" fmla="*/ 133 w 416"/>
                <a:gd name="T79" fmla="*/ 113 h 210"/>
                <a:gd name="T80" fmla="*/ 148 w 416"/>
                <a:gd name="T81" fmla="*/ 105 h 210"/>
                <a:gd name="T82" fmla="*/ 164 w 416"/>
                <a:gd name="T83" fmla="*/ 97 h 210"/>
                <a:gd name="T84" fmla="*/ 181 w 416"/>
                <a:gd name="T85" fmla="*/ 88 h 210"/>
                <a:gd name="T86" fmla="*/ 198 w 416"/>
                <a:gd name="T87" fmla="*/ 79 h 210"/>
                <a:gd name="T88" fmla="*/ 218 w 416"/>
                <a:gd name="T89" fmla="*/ 71 h 210"/>
                <a:gd name="T90" fmla="*/ 237 w 416"/>
                <a:gd name="T91" fmla="*/ 62 h 210"/>
                <a:gd name="T92" fmla="*/ 258 w 416"/>
                <a:gd name="T93" fmla="*/ 54 h 210"/>
                <a:gd name="T94" fmla="*/ 279 w 416"/>
                <a:gd name="T95" fmla="*/ 43 h 210"/>
                <a:gd name="T96" fmla="*/ 303 w 416"/>
                <a:gd name="T97" fmla="*/ 35 h 210"/>
                <a:gd name="T98" fmla="*/ 326 w 416"/>
                <a:gd name="T99" fmla="*/ 26 h 210"/>
                <a:gd name="T100" fmla="*/ 351 w 416"/>
                <a:gd name="T101" fmla="*/ 17 h 210"/>
                <a:gd name="T102" fmla="*/ 376 w 416"/>
                <a:gd name="T103" fmla="*/ 9 h 210"/>
                <a:gd name="T104" fmla="*/ 402 w 416"/>
                <a:gd name="T105" fmla="*/ 0 h 210"/>
                <a:gd name="T106" fmla="*/ 416 w 416"/>
                <a:gd name="T107" fmla="*/ 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6" h="210">
                  <a:moveTo>
                    <a:pt x="416" y="7"/>
                  </a:moveTo>
                  <a:lnTo>
                    <a:pt x="402" y="10"/>
                  </a:lnTo>
                  <a:lnTo>
                    <a:pt x="389" y="15"/>
                  </a:lnTo>
                  <a:lnTo>
                    <a:pt x="376" y="20"/>
                  </a:lnTo>
                  <a:lnTo>
                    <a:pt x="363" y="24"/>
                  </a:lnTo>
                  <a:lnTo>
                    <a:pt x="351" y="28"/>
                  </a:lnTo>
                  <a:lnTo>
                    <a:pt x="339" y="33"/>
                  </a:lnTo>
                  <a:lnTo>
                    <a:pt x="326" y="37"/>
                  </a:lnTo>
                  <a:lnTo>
                    <a:pt x="315" y="42"/>
                  </a:lnTo>
                  <a:lnTo>
                    <a:pt x="304" y="46"/>
                  </a:lnTo>
                  <a:lnTo>
                    <a:pt x="293" y="50"/>
                  </a:lnTo>
                  <a:lnTo>
                    <a:pt x="281" y="55"/>
                  </a:lnTo>
                  <a:lnTo>
                    <a:pt x="271" y="60"/>
                  </a:lnTo>
                  <a:lnTo>
                    <a:pt x="260" y="63"/>
                  </a:lnTo>
                  <a:lnTo>
                    <a:pt x="251" y="68"/>
                  </a:lnTo>
                  <a:lnTo>
                    <a:pt x="240" y="72"/>
                  </a:lnTo>
                  <a:lnTo>
                    <a:pt x="231" y="77"/>
                  </a:lnTo>
                  <a:lnTo>
                    <a:pt x="222" y="81"/>
                  </a:lnTo>
                  <a:lnTo>
                    <a:pt x="212" y="85"/>
                  </a:lnTo>
                  <a:lnTo>
                    <a:pt x="203" y="90"/>
                  </a:lnTo>
                  <a:lnTo>
                    <a:pt x="195" y="94"/>
                  </a:lnTo>
                  <a:lnTo>
                    <a:pt x="185" y="97"/>
                  </a:lnTo>
                  <a:lnTo>
                    <a:pt x="177" y="102"/>
                  </a:lnTo>
                  <a:lnTo>
                    <a:pt x="170" y="106"/>
                  </a:lnTo>
                  <a:lnTo>
                    <a:pt x="162" y="111"/>
                  </a:lnTo>
                  <a:lnTo>
                    <a:pt x="154" y="115"/>
                  </a:lnTo>
                  <a:lnTo>
                    <a:pt x="147" y="119"/>
                  </a:lnTo>
                  <a:lnTo>
                    <a:pt x="140" y="123"/>
                  </a:lnTo>
                  <a:lnTo>
                    <a:pt x="133" y="126"/>
                  </a:lnTo>
                  <a:lnTo>
                    <a:pt x="127" y="131"/>
                  </a:lnTo>
                  <a:lnTo>
                    <a:pt x="120" y="135"/>
                  </a:lnTo>
                  <a:lnTo>
                    <a:pt x="114" y="138"/>
                  </a:lnTo>
                  <a:lnTo>
                    <a:pt x="108" y="143"/>
                  </a:lnTo>
                  <a:lnTo>
                    <a:pt x="102" y="146"/>
                  </a:lnTo>
                  <a:lnTo>
                    <a:pt x="96" y="150"/>
                  </a:lnTo>
                  <a:lnTo>
                    <a:pt x="91" y="153"/>
                  </a:lnTo>
                  <a:lnTo>
                    <a:pt x="86" y="157"/>
                  </a:lnTo>
                  <a:lnTo>
                    <a:pt x="80" y="159"/>
                  </a:lnTo>
                  <a:lnTo>
                    <a:pt x="75" y="164"/>
                  </a:lnTo>
                  <a:lnTo>
                    <a:pt x="72" y="166"/>
                  </a:lnTo>
                  <a:lnTo>
                    <a:pt x="67" y="170"/>
                  </a:lnTo>
                  <a:lnTo>
                    <a:pt x="62" y="172"/>
                  </a:lnTo>
                  <a:lnTo>
                    <a:pt x="58" y="176"/>
                  </a:lnTo>
                  <a:lnTo>
                    <a:pt x="54" y="178"/>
                  </a:lnTo>
                  <a:lnTo>
                    <a:pt x="51" y="181"/>
                  </a:lnTo>
                  <a:lnTo>
                    <a:pt x="45" y="186"/>
                  </a:lnTo>
                  <a:lnTo>
                    <a:pt x="39" y="191"/>
                  </a:lnTo>
                  <a:lnTo>
                    <a:pt x="33" y="194"/>
                  </a:lnTo>
                  <a:lnTo>
                    <a:pt x="30" y="198"/>
                  </a:lnTo>
                  <a:lnTo>
                    <a:pt x="25" y="201"/>
                  </a:lnTo>
                  <a:lnTo>
                    <a:pt x="23" y="205"/>
                  </a:lnTo>
                  <a:lnTo>
                    <a:pt x="19" y="208"/>
                  </a:lnTo>
                  <a:lnTo>
                    <a:pt x="19" y="210"/>
                  </a:lnTo>
                  <a:lnTo>
                    <a:pt x="0" y="207"/>
                  </a:lnTo>
                  <a:lnTo>
                    <a:pt x="0" y="205"/>
                  </a:lnTo>
                  <a:lnTo>
                    <a:pt x="5" y="201"/>
                  </a:lnTo>
                  <a:lnTo>
                    <a:pt x="7" y="198"/>
                  </a:lnTo>
                  <a:lnTo>
                    <a:pt x="12" y="195"/>
                  </a:lnTo>
                  <a:lnTo>
                    <a:pt x="16" y="191"/>
                  </a:lnTo>
                  <a:lnTo>
                    <a:pt x="23" y="187"/>
                  </a:lnTo>
                  <a:lnTo>
                    <a:pt x="27" y="183"/>
                  </a:lnTo>
                  <a:lnTo>
                    <a:pt x="34" y="177"/>
                  </a:lnTo>
                  <a:lnTo>
                    <a:pt x="39" y="174"/>
                  </a:lnTo>
                  <a:lnTo>
                    <a:pt x="43" y="171"/>
                  </a:lnTo>
                  <a:lnTo>
                    <a:pt x="46" y="169"/>
                  </a:lnTo>
                  <a:lnTo>
                    <a:pt x="52" y="165"/>
                  </a:lnTo>
                  <a:lnTo>
                    <a:pt x="55" y="161"/>
                  </a:lnTo>
                  <a:lnTo>
                    <a:pt x="60" y="159"/>
                  </a:lnTo>
                  <a:lnTo>
                    <a:pt x="65" y="156"/>
                  </a:lnTo>
                  <a:lnTo>
                    <a:pt x="71" y="152"/>
                  </a:lnTo>
                  <a:lnTo>
                    <a:pt x="75" y="149"/>
                  </a:lnTo>
                  <a:lnTo>
                    <a:pt x="81" y="145"/>
                  </a:lnTo>
                  <a:lnTo>
                    <a:pt x="87" y="142"/>
                  </a:lnTo>
                  <a:lnTo>
                    <a:pt x="94" y="138"/>
                  </a:lnTo>
                  <a:lnTo>
                    <a:pt x="100" y="135"/>
                  </a:lnTo>
                  <a:lnTo>
                    <a:pt x="106" y="131"/>
                  </a:lnTo>
                  <a:lnTo>
                    <a:pt x="112" y="126"/>
                  </a:lnTo>
                  <a:lnTo>
                    <a:pt x="120" y="123"/>
                  </a:lnTo>
                  <a:lnTo>
                    <a:pt x="126" y="118"/>
                  </a:lnTo>
                  <a:lnTo>
                    <a:pt x="133" y="113"/>
                  </a:lnTo>
                  <a:lnTo>
                    <a:pt x="141" y="110"/>
                  </a:lnTo>
                  <a:lnTo>
                    <a:pt x="148" y="105"/>
                  </a:lnTo>
                  <a:lnTo>
                    <a:pt x="156" y="102"/>
                  </a:lnTo>
                  <a:lnTo>
                    <a:pt x="164" y="97"/>
                  </a:lnTo>
                  <a:lnTo>
                    <a:pt x="173" y="92"/>
                  </a:lnTo>
                  <a:lnTo>
                    <a:pt x="181" y="88"/>
                  </a:lnTo>
                  <a:lnTo>
                    <a:pt x="190" y="84"/>
                  </a:lnTo>
                  <a:lnTo>
                    <a:pt x="198" y="79"/>
                  </a:lnTo>
                  <a:lnTo>
                    <a:pt x="208" y="75"/>
                  </a:lnTo>
                  <a:lnTo>
                    <a:pt x="218" y="71"/>
                  </a:lnTo>
                  <a:lnTo>
                    <a:pt x="228" y="67"/>
                  </a:lnTo>
                  <a:lnTo>
                    <a:pt x="237" y="62"/>
                  </a:lnTo>
                  <a:lnTo>
                    <a:pt x="247" y="57"/>
                  </a:lnTo>
                  <a:lnTo>
                    <a:pt x="258" y="54"/>
                  </a:lnTo>
                  <a:lnTo>
                    <a:pt x="269" y="48"/>
                  </a:lnTo>
                  <a:lnTo>
                    <a:pt x="279" y="43"/>
                  </a:lnTo>
                  <a:lnTo>
                    <a:pt x="291" y="40"/>
                  </a:lnTo>
                  <a:lnTo>
                    <a:pt x="303" y="35"/>
                  </a:lnTo>
                  <a:lnTo>
                    <a:pt x="314" y="30"/>
                  </a:lnTo>
                  <a:lnTo>
                    <a:pt x="326" y="26"/>
                  </a:lnTo>
                  <a:lnTo>
                    <a:pt x="338" y="22"/>
                  </a:lnTo>
                  <a:lnTo>
                    <a:pt x="351" y="17"/>
                  </a:lnTo>
                  <a:lnTo>
                    <a:pt x="362" y="13"/>
                  </a:lnTo>
                  <a:lnTo>
                    <a:pt x="376" y="9"/>
                  </a:lnTo>
                  <a:lnTo>
                    <a:pt x="389" y="5"/>
                  </a:lnTo>
                  <a:lnTo>
                    <a:pt x="402" y="0"/>
                  </a:lnTo>
                  <a:lnTo>
                    <a:pt x="41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39" name="Freeform 99"/>
            <p:cNvSpPr>
              <a:spLocks/>
            </p:cNvSpPr>
            <p:nvPr/>
          </p:nvSpPr>
          <p:spPr bwMode="auto">
            <a:xfrm>
              <a:off x="4666" y="2650"/>
              <a:ext cx="171" cy="32"/>
            </a:xfrm>
            <a:custGeom>
              <a:avLst/>
              <a:gdLst>
                <a:gd name="T0" fmla="*/ 166 w 171"/>
                <a:gd name="T1" fmla="*/ 31 h 32"/>
                <a:gd name="T2" fmla="*/ 155 w 171"/>
                <a:gd name="T3" fmla="*/ 29 h 32"/>
                <a:gd name="T4" fmla="*/ 146 w 171"/>
                <a:gd name="T5" fmla="*/ 27 h 32"/>
                <a:gd name="T6" fmla="*/ 135 w 171"/>
                <a:gd name="T7" fmla="*/ 25 h 32"/>
                <a:gd name="T8" fmla="*/ 126 w 171"/>
                <a:gd name="T9" fmla="*/ 24 h 32"/>
                <a:gd name="T10" fmla="*/ 114 w 171"/>
                <a:gd name="T11" fmla="*/ 22 h 32"/>
                <a:gd name="T12" fmla="*/ 104 w 171"/>
                <a:gd name="T13" fmla="*/ 21 h 32"/>
                <a:gd name="T14" fmla="*/ 93 w 171"/>
                <a:gd name="T15" fmla="*/ 20 h 32"/>
                <a:gd name="T16" fmla="*/ 82 w 171"/>
                <a:gd name="T17" fmla="*/ 18 h 32"/>
                <a:gd name="T18" fmla="*/ 70 w 171"/>
                <a:gd name="T19" fmla="*/ 17 h 32"/>
                <a:gd name="T20" fmla="*/ 59 w 171"/>
                <a:gd name="T21" fmla="*/ 16 h 32"/>
                <a:gd name="T22" fmla="*/ 49 w 171"/>
                <a:gd name="T23" fmla="*/ 15 h 32"/>
                <a:gd name="T24" fmla="*/ 37 w 171"/>
                <a:gd name="T25" fmla="*/ 15 h 32"/>
                <a:gd name="T26" fmla="*/ 25 w 171"/>
                <a:gd name="T27" fmla="*/ 13 h 32"/>
                <a:gd name="T28" fmla="*/ 15 w 171"/>
                <a:gd name="T29" fmla="*/ 13 h 32"/>
                <a:gd name="T30" fmla="*/ 4 w 171"/>
                <a:gd name="T31" fmla="*/ 11 h 32"/>
                <a:gd name="T32" fmla="*/ 3 w 171"/>
                <a:gd name="T33" fmla="*/ 0 h 32"/>
                <a:gd name="T34" fmla="*/ 12 w 171"/>
                <a:gd name="T35" fmla="*/ 0 h 32"/>
                <a:gd name="T36" fmla="*/ 22 w 171"/>
                <a:gd name="T37" fmla="*/ 1 h 32"/>
                <a:gd name="T38" fmla="*/ 34 w 171"/>
                <a:gd name="T39" fmla="*/ 2 h 32"/>
                <a:gd name="T40" fmla="*/ 44 w 171"/>
                <a:gd name="T41" fmla="*/ 3 h 32"/>
                <a:gd name="T42" fmla="*/ 55 w 171"/>
                <a:gd name="T43" fmla="*/ 4 h 32"/>
                <a:gd name="T44" fmla="*/ 66 w 171"/>
                <a:gd name="T45" fmla="*/ 6 h 32"/>
                <a:gd name="T46" fmla="*/ 77 w 171"/>
                <a:gd name="T47" fmla="*/ 7 h 32"/>
                <a:gd name="T48" fmla="*/ 87 w 171"/>
                <a:gd name="T49" fmla="*/ 9 h 32"/>
                <a:gd name="T50" fmla="*/ 98 w 171"/>
                <a:gd name="T51" fmla="*/ 9 h 32"/>
                <a:gd name="T52" fmla="*/ 108 w 171"/>
                <a:gd name="T53" fmla="*/ 10 h 32"/>
                <a:gd name="T54" fmla="*/ 118 w 171"/>
                <a:gd name="T55" fmla="*/ 13 h 32"/>
                <a:gd name="T56" fmla="*/ 130 w 171"/>
                <a:gd name="T57" fmla="*/ 15 h 32"/>
                <a:gd name="T58" fmla="*/ 139 w 171"/>
                <a:gd name="T59" fmla="*/ 15 h 32"/>
                <a:gd name="T60" fmla="*/ 148 w 171"/>
                <a:gd name="T61" fmla="*/ 16 h 32"/>
                <a:gd name="T62" fmla="*/ 159 w 171"/>
                <a:gd name="T63" fmla="*/ 18 h 32"/>
                <a:gd name="T64" fmla="*/ 168 w 171"/>
                <a:gd name="T65" fmla="*/ 21 h 32"/>
                <a:gd name="T66" fmla="*/ 171 w 171"/>
                <a:gd name="T67" fmla="*/ 32 h 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1" h="32">
                  <a:moveTo>
                    <a:pt x="171" y="32"/>
                  </a:moveTo>
                  <a:lnTo>
                    <a:pt x="166" y="31"/>
                  </a:lnTo>
                  <a:lnTo>
                    <a:pt x="160" y="30"/>
                  </a:lnTo>
                  <a:lnTo>
                    <a:pt x="155" y="29"/>
                  </a:lnTo>
                  <a:lnTo>
                    <a:pt x="151" y="28"/>
                  </a:lnTo>
                  <a:lnTo>
                    <a:pt x="146" y="27"/>
                  </a:lnTo>
                  <a:lnTo>
                    <a:pt x="141" y="27"/>
                  </a:lnTo>
                  <a:lnTo>
                    <a:pt x="135" y="25"/>
                  </a:lnTo>
                  <a:lnTo>
                    <a:pt x="132" y="25"/>
                  </a:lnTo>
                  <a:lnTo>
                    <a:pt x="126" y="24"/>
                  </a:lnTo>
                  <a:lnTo>
                    <a:pt x="120" y="23"/>
                  </a:lnTo>
                  <a:lnTo>
                    <a:pt x="114" y="22"/>
                  </a:lnTo>
                  <a:lnTo>
                    <a:pt x="110" y="22"/>
                  </a:lnTo>
                  <a:lnTo>
                    <a:pt x="104" y="21"/>
                  </a:lnTo>
                  <a:lnTo>
                    <a:pt x="99" y="21"/>
                  </a:lnTo>
                  <a:lnTo>
                    <a:pt x="93" y="20"/>
                  </a:lnTo>
                  <a:lnTo>
                    <a:pt x="89" y="20"/>
                  </a:lnTo>
                  <a:lnTo>
                    <a:pt x="82" y="18"/>
                  </a:lnTo>
                  <a:lnTo>
                    <a:pt x="77" y="18"/>
                  </a:lnTo>
                  <a:lnTo>
                    <a:pt x="70" y="17"/>
                  </a:lnTo>
                  <a:lnTo>
                    <a:pt x="65" y="17"/>
                  </a:lnTo>
                  <a:lnTo>
                    <a:pt x="59" y="16"/>
                  </a:lnTo>
                  <a:lnTo>
                    <a:pt x="55" y="16"/>
                  </a:lnTo>
                  <a:lnTo>
                    <a:pt x="49" y="15"/>
                  </a:lnTo>
                  <a:lnTo>
                    <a:pt x="43" y="15"/>
                  </a:lnTo>
                  <a:lnTo>
                    <a:pt x="37" y="15"/>
                  </a:lnTo>
                  <a:lnTo>
                    <a:pt x="31" y="14"/>
                  </a:lnTo>
                  <a:lnTo>
                    <a:pt x="25" y="13"/>
                  </a:lnTo>
                  <a:lnTo>
                    <a:pt x="21" y="13"/>
                  </a:lnTo>
                  <a:lnTo>
                    <a:pt x="15" y="13"/>
                  </a:lnTo>
                  <a:lnTo>
                    <a:pt x="10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3" y="0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2" y="1"/>
                  </a:lnTo>
                  <a:lnTo>
                    <a:pt x="28" y="1"/>
                  </a:lnTo>
                  <a:lnTo>
                    <a:pt x="34" y="2"/>
                  </a:lnTo>
                  <a:lnTo>
                    <a:pt x="38" y="3"/>
                  </a:lnTo>
                  <a:lnTo>
                    <a:pt x="44" y="3"/>
                  </a:lnTo>
                  <a:lnTo>
                    <a:pt x="49" y="3"/>
                  </a:lnTo>
                  <a:lnTo>
                    <a:pt x="55" y="4"/>
                  </a:lnTo>
                  <a:lnTo>
                    <a:pt x="60" y="4"/>
                  </a:lnTo>
                  <a:lnTo>
                    <a:pt x="66" y="6"/>
                  </a:lnTo>
                  <a:lnTo>
                    <a:pt x="71" y="6"/>
                  </a:lnTo>
                  <a:lnTo>
                    <a:pt x="77" y="7"/>
                  </a:lnTo>
                  <a:lnTo>
                    <a:pt x="82" y="7"/>
                  </a:lnTo>
                  <a:lnTo>
                    <a:pt x="87" y="9"/>
                  </a:lnTo>
                  <a:lnTo>
                    <a:pt x="92" y="9"/>
                  </a:lnTo>
                  <a:lnTo>
                    <a:pt x="98" y="9"/>
                  </a:lnTo>
                  <a:lnTo>
                    <a:pt x="103" y="10"/>
                  </a:lnTo>
                  <a:lnTo>
                    <a:pt x="108" y="10"/>
                  </a:lnTo>
                  <a:lnTo>
                    <a:pt x="113" y="11"/>
                  </a:lnTo>
                  <a:lnTo>
                    <a:pt x="118" y="13"/>
                  </a:lnTo>
                  <a:lnTo>
                    <a:pt x="124" y="13"/>
                  </a:lnTo>
                  <a:lnTo>
                    <a:pt x="130" y="15"/>
                  </a:lnTo>
                  <a:lnTo>
                    <a:pt x="133" y="15"/>
                  </a:lnTo>
                  <a:lnTo>
                    <a:pt x="139" y="15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53" y="17"/>
                  </a:lnTo>
                  <a:lnTo>
                    <a:pt x="159" y="18"/>
                  </a:lnTo>
                  <a:lnTo>
                    <a:pt x="162" y="18"/>
                  </a:lnTo>
                  <a:lnTo>
                    <a:pt x="168" y="21"/>
                  </a:lnTo>
                  <a:lnTo>
                    <a:pt x="171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0" name="Freeform 100"/>
            <p:cNvSpPr>
              <a:spLocks/>
            </p:cNvSpPr>
            <p:nvPr/>
          </p:nvSpPr>
          <p:spPr bwMode="auto">
            <a:xfrm>
              <a:off x="4520" y="2643"/>
              <a:ext cx="61" cy="13"/>
            </a:xfrm>
            <a:custGeom>
              <a:avLst/>
              <a:gdLst>
                <a:gd name="T0" fmla="*/ 59 w 61"/>
                <a:gd name="T1" fmla="*/ 13 h 13"/>
                <a:gd name="T2" fmla="*/ 52 w 61"/>
                <a:gd name="T3" fmla="*/ 11 h 13"/>
                <a:gd name="T4" fmla="*/ 45 w 61"/>
                <a:gd name="T5" fmla="*/ 11 h 13"/>
                <a:gd name="T6" fmla="*/ 38 w 61"/>
                <a:gd name="T7" fmla="*/ 11 h 13"/>
                <a:gd name="T8" fmla="*/ 31 w 61"/>
                <a:gd name="T9" fmla="*/ 11 h 13"/>
                <a:gd name="T10" fmla="*/ 23 w 61"/>
                <a:gd name="T11" fmla="*/ 11 h 13"/>
                <a:gd name="T12" fmla="*/ 16 w 61"/>
                <a:gd name="T13" fmla="*/ 11 h 13"/>
                <a:gd name="T14" fmla="*/ 9 w 61"/>
                <a:gd name="T15" fmla="*/ 11 h 13"/>
                <a:gd name="T16" fmla="*/ 2 w 61"/>
                <a:gd name="T17" fmla="*/ 13 h 13"/>
                <a:gd name="T18" fmla="*/ 0 w 61"/>
                <a:gd name="T19" fmla="*/ 10 h 13"/>
                <a:gd name="T20" fmla="*/ 0 w 61"/>
                <a:gd name="T21" fmla="*/ 6 h 13"/>
                <a:gd name="T22" fmla="*/ 2 w 61"/>
                <a:gd name="T23" fmla="*/ 1 h 13"/>
                <a:gd name="T24" fmla="*/ 3 w 61"/>
                <a:gd name="T25" fmla="*/ 0 h 13"/>
                <a:gd name="T26" fmla="*/ 9 w 61"/>
                <a:gd name="T27" fmla="*/ 0 h 13"/>
                <a:gd name="T28" fmla="*/ 16 w 61"/>
                <a:gd name="T29" fmla="*/ 0 h 13"/>
                <a:gd name="T30" fmla="*/ 19 w 61"/>
                <a:gd name="T31" fmla="*/ 0 h 13"/>
                <a:gd name="T32" fmla="*/ 24 w 61"/>
                <a:gd name="T33" fmla="*/ 0 h 13"/>
                <a:gd name="T34" fmla="*/ 27 w 61"/>
                <a:gd name="T35" fmla="*/ 0 h 13"/>
                <a:gd name="T36" fmla="*/ 32 w 61"/>
                <a:gd name="T37" fmla="*/ 0 h 13"/>
                <a:gd name="T38" fmla="*/ 39 w 61"/>
                <a:gd name="T39" fmla="*/ 0 h 13"/>
                <a:gd name="T40" fmla="*/ 47 w 61"/>
                <a:gd name="T41" fmla="*/ 0 h 13"/>
                <a:gd name="T42" fmla="*/ 54 w 61"/>
                <a:gd name="T43" fmla="*/ 0 h 13"/>
                <a:gd name="T44" fmla="*/ 61 w 61"/>
                <a:gd name="T45" fmla="*/ 1 h 13"/>
                <a:gd name="T46" fmla="*/ 59 w 61"/>
                <a:gd name="T47" fmla="*/ 13 h 13"/>
                <a:gd name="T48" fmla="*/ 59 w 61"/>
                <a:gd name="T49" fmla="*/ 13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13">
                  <a:moveTo>
                    <a:pt x="59" y="13"/>
                  </a:moveTo>
                  <a:lnTo>
                    <a:pt x="52" y="11"/>
                  </a:lnTo>
                  <a:lnTo>
                    <a:pt x="45" y="11"/>
                  </a:lnTo>
                  <a:lnTo>
                    <a:pt x="38" y="11"/>
                  </a:lnTo>
                  <a:lnTo>
                    <a:pt x="31" y="11"/>
                  </a:lnTo>
                  <a:lnTo>
                    <a:pt x="23" y="11"/>
                  </a:lnTo>
                  <a:lnTo>
                    <a:pt x="16" y="11"/>
                  </a:lnTo>
                  <a:lnTo>
                    <a:pt x="9" y="11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1"/>
                  </a:lnTo>
                  <a:lnTo>
                    <a:pt x="3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61" y="1"/>
                  </a:lnTo>
                  <a:lnTo>
                    <a:pt x="5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1" name="Freeform 101"/>
            <p:cNvSpPr>
              <a:spLocks/>
            </p:cNvSpPr>
            <p:nvPr/>
          </p:nvSpPr>
          <p:spPr bwMode="auto">
            <a:xfrm>
              <a:off x="4520" y="2077"/>
              <a:ext cx="140" cy="452"/>
            </a:xfrm>
            <a:custGeom>
              <a:avLst/>
              <a:gdLst>
                <a:gd name="T0" fmla="*/ 64 w 140"/>
                <a:gd name="T1" fmla="*/ 71 h 452"/>
                <a:gd name="T2" fmla="*/ 59 w 140"/>
                <a:gd name="T3" fmla="*/ 98 h 452"/>
                <a:gd name="T4" fmla="*/ 55 w 140"/>
                <a:gd name="T5" fmla="*/ 123 h 452"/>
                <a:gd name="T6" fmla="*/ 51 w 140"/>
                <a:gd name="T7" fmla="*/ 143 h 452"/>
                <a:gd name="T8" fmla="*/ 48 w 140"/>
                <a:gd name="T9" fmla="*/ 163 h 452"/>
                <a:gd name="T10" fmla="*/ 45 w 140"/>
                <a:gd name="T11" fmla="*/ 179 h 452"/>
                <a:gd name="T12" fmla="*/ 43 w 140"/>
                <a:gd name="T13" fmla="*/ 194 h 452"/>
                <a:gd name="T14" fmla="*/ 39 w 140"/>
                <a:gd name="T15" fmla="*/ 208 h 452"/>
                <a:gd name="T16" fmla="*/ 38 w 140"/>
                <a:gd name="T17" fmla="*/ 222 h 452"/>
                <a:gd name="T18" fmla="*/ 36 w 140"/>
                <a:gd name="T19" fmla="*/ 233 h 452"/>
                <a:gd name="T20" fmla="*/ 34 w 140"/>
                <a:gd name="T21" fmla="*/ 247 h 452"/>
                <a:gd name="T22" fmla="*/ 28 w 140"/>
                <a:gd name="T23" fmla="*/ 266 h 452"/>
                <a:gd name="T24" fmla="*/ 27 w 140"/>
                <a:gd name="T25" fmla="*/ 280 h 452"/>
                <a:gd name="T26" fmla="*/ 25 w 140"/>
                <a:gd name="T27" fmla="*/ 293 h 452"/>
                <a:gd name="T28" fmla="*/ 21 w 140"/>
                <a:gd name="T29" fmla="*/ 307 h 452"/>
                <a:gd name="T30" fmla="*/ 19 w 140"/>
                <a:gd name="T31" fmla="*/ 324 h 452"/>
                <a:gd name="T32" fmla="*/ 16 w 140"/>
                <a:gd name="T33" fmla="*/ 343 h 452"/>
                <a:gd name="T34" fmla="*/ 12 w 140"/>
                <a:gd name="T35" fmla="*/ 364 h 452"/>
                <a:gd name="T36" fmla="*/ 9 w 140"/>
                <a:gd name="T37" fmla="*/ 389 h 452"/>
                <a:gd name="T38" fmla="*/ 4 w 140"/>
                <a:gd name="T39" fmla="*/ 415 h 452"/>
                <a:gd name="T40" fmla="*/ 0 w 140"/>
                <a:gd name="T41" fmla="*/ 446 h 452"/>
                <a:gd name="T42" fmla="*/ 10 w 140"/>
                <a:gd name="T43" fmla="*/ 450 h 452"/>
                <a:gd name="T44" fmla="*/ 14 w 140"/>
                <a:gd name="T45" fmla="*/ 437 h 452"/>
                <a:gd name="T46" fmla="*/ 17 w 140"/>
                <a:gd name="T47" fmla="*/ 416 h 452"/>
                <a:gd name="T48" fmla="*/ 20 w 140"/>
                <a:gd name="T49" fmla="*/ 396 h 452"/>
                <a:gd name="T50" fmla="*/ 23 w 140"/>
                <a:gd name="T51" fmla="*/ 377 h 452"/>
                <a:gd name="T52" fmla="*/ 26 w 140"/>
                <a:gd name="T53" fmla="*/ 358 h 452"/>
                <a:gd name="T54" fmla="*/ 28 w 140"/>
                <a:gd name="T55" fmla="*/ 340 h 452"/>
                <a:gd name="T56" fmla="*/ 32 w 140"/>
                <a:gd name="T57" fmla="*/ 323 h 452"/>
                <a:gd name="T58" fmla="*/ 34 w 140"/>
                <a:gd name="T59" fmla="*/ 304 h 452"/>
                <a:gd name="T60" fmla="*/ 37 w 140"/>
                <a:gd name="T61" fmla="*/ 289 h 452"/>
                <a:gd name="T62" fmla="*/ 40 w 140"/>
                <a:gd name="T63" fmla="*/ 272 h 452"/>
                <a:gd name="T64" fmla="*/ 44 w 140"/>
                <a:gd name="T65" fmla="*/ 256 h 452"/>
                <a:gd name="T66" fmla="*/ 46 w 140"/>
                <a:gd name="T67" fmla="*/ 239 h 452"/>
                <a:gd name="T68" fmla="*/ 48 w 140"/>
                <a:gd name="T69" fmla="*/ 224 h 452"/>
                <a:gd name="T70" fmla="*/ 52 w 140"/>
                <a:gd name="T71" fmla="*/ 206 h 452"/>
                <a:gd name="T72" fmla="*/ 54 w 140"/>
                <a:gd name="T73" fmla="*/ 191 h 452"/>
                <a:gd name="T74" fmla="*/ 58 w 140"/>
                <a:gd name="T75" fmla="*/ 173 h 452"/>
                <a:gd name="T76" fmla="*/ 61 w 140"/>
                <a:gd name="T77" fmla="*/ 157 h 452"/>
                <a:gd name="T78" fmla="*/ 64 w 140"/>
                <a:gd name="T79" fmla="*/ 139 h 452"/>
                <a:gd name="T80" fmla="*/ 67 w 140"/>
                <a:gd name="T81" fmla="*/ 122 h 452"/>
                <a:gd name="T82" fmla="*/ 71 w 140"/>
                <a:gd name="T83" fmla="*/ 103 h 452"/>
                <a:gd name="T84" fmla="*/ 74 w 140"/>
                <a:gd name="T85" fmla="*/ 84 h 452"/>
                <a:gd name="T86" fmla="*/ 87 w 140"/>
                <a:gd name="T87" fmla="*/ 19 h 452"/>
                <a:gd name="T88" fmla="*/ 134 w 140"/>
                <a:gd name="T89" fmla="*/ 22 h 452"/>
                <a:gd name="T90" fmla="*/ 81 w 140"/>
                <a:gd name="T91" fmla="*/ 0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0" h="452">
                  <a:moveTo>
                    <a:pt x="68" y="51"/>
                  </a:moveTo>
                  <a:lnTo>
                    <a:pt x="66" y="61"/>
                  </a:lnTo>
                  <a:lnTo>
                    <a:pt x="64" y="71"/>
                  </a:lnTo>
                  <a:lnTo>
                    <a:pt x="62" y="79"/>
                  </a:lnTo>
                  <a:lnTo>
                    <a:pt x="61" y="89"/>
                  </a:lnTo>
                  <a:lnTo>
                    <a:pt x="59" y="98"/>
                  </a:lnTo>
                  <a:lnTo>
                    <a:pt x="58" y="106"/>
                  </a:lnTo>
                  <a:lnTo>
                    <a:pt x="57" y="115"/>
                  </a:lnTo>
                  <a:lnTo>
                    <a:pt x="55" y="123"/>
                  </a:lnTo>
                  <a:lnTo>
                    <a:pt x="53" y="129"/>
                  </a:lnTo>
                  <a:lnTo>
                    <a:pt x="52" y="137"/>
                  </a:lnTo>
                  <a:lnTo>
                    <a:pt x="51" y="143"/>
                  </a:lnTo>
                  <a:lnTo>
                    <a:pt x="51" y="151"/>
                  </a:lnTo>
                  <a:lnTo>
                    <a:pt x="48" y="157"/>
                  </a:lnTo>
                  <a:lnTo>
                    <a:pt x="48" y="163"/>
                  </a:lnTo>
                  <a:lnTo>
                    <a:pt x="46" y="169"/>
                  </a:lnTo>
                  <a:lnTo>
                    <a:pt x="46" y="174"/>
                  </a:lnTo>
                  <a:lnTo>
                    <a:pt x="45" y="179"/>
                  </a:lnTo>
                  <a:lnTo>
                    <a:pt x="45" y="185"/>
                  </a:lnTo>
                  <a:lnTo>
                    <a:pt x="43" y="190"/>
                  </a:lnTo>
                  <a:lnTo>
                    <a:pt x="43" y="194"/>
                  </a:lnTo>
                  <a:lnTo>
                    <a:pt x="40" y="199"/>
                  </a:lnTo>
                  <a:lnTo>
                    <a:pt x="40" y="205"/>
                  </a:lnTo>
                  <a:lnTo>
                    <a:pt x="39" y="208"/>
                  </a:lnTo>
                  <a:lnTo>
                    <a:pt x="39" y="214"/>
                  </a:lnTo>
                  <a:lnTo>
                    <a:pt x="38" y="218"/>
                  </a:lnTo>
                  <a:lnTo>
                    <a:pt x="38" y="222"/>
                  </a:lnTo>
                  <a:lnTo>
                    <a:pt x="37" y="226"/>
                  </a:lnTo>
                  <a:lnTo>
                    <a:pt x="37" y="229"/>
                  </a:lnTo>
                  <a:lnTo>
                    <a:pt x="36" y="233"/>
                  </a:lnTo>
                  <a:lnTo>
                    <a:pt x="34" y="238"/>
                  </a:lnTo>
                  <a:lnTo>
                    <a:pt x="34" y="242"/>
                  </a:lnTo>
                  <a:lnTo>
                    <a:pt x="34" y="247"/>
                  </a:lnTo>
                  <a:lnTo>
                    <a:pt x="32" y="254"/>
                  </a:lnTo>
                  <a:lnTo>
                    <a:pt x="31" y="262"/>
                  </a:lnTo>
                  <a:lnTo>
                    <a:pt x="28" y="266"/>
                  </a:lnTo>
                  <a:lnTo>
                    <a:pt x="28" y="270"/>
                  </a:lnTo>
                  <a:lnTo>
                    <a:pt x="27" y="275"/>
                  </a:lnTo>
                  <a:lnTo>
                    <a:pt x="27" y="280"/>
                  </a:lnTo>
                  <a:lnTo>
                    <a:pt x="26" y="283"/>
                  </a:lnTo>
                  <a:lnTo>
                    <a:pt x="25" y="288"/>
                  </a:lnTo>
                  <a:lnTo>
                    <a:pt x="25" y="293"/>
                  </a:lnTo>
                  <a:lnTo>
                    <a:pt x="24" y="297"/>
                  </a:lnTo>
                  <a:lnTo>
                    <a:pt x="23" y="302"/>
                  </a:lnTo>
                  <a:lnTo>
                    <a:pt x="21" y="307"/>
                  </a:lnTo>
                  <a:lnTo>
                    <a:pt x="21" y="313"/>
                  </a:lnTo>
                  <a:lnTo>
                    <a:pt x="20" y="318"/>
                  </a:lnTo>
                  <a:lnTo>
                    <a:pt x="19" y="324"/>
                  </a:lnTo>
                  <a:lnTo>
                    <a:pt x="18" y="330"/>
                  </a:lnTo>
                  <a:lnTo>
                    <a:pt x="16" y="336"/>
                  </a:lnTo>
                  <a:lnTo>
                    <a:pt x="16" y="343"/>
                  </a:lnTo>
                  <a:lnTo>
                    <a:pt x="13" y="350"/>
                  </a:lnTo>
                  <a:lnTo>
                    <a:pt x="13" y="357"/>
                  </a:lnTo>
                  <a:lnTo>
                    <a:pt x="12" y="364"/>
                  </a:lnTo>
                  <a:lnTo>
                    <a:pt x="11" y="372"/>
                  </a:lnTo>
                  <a:lnTo>
                    <a:pt x="10" y="379"/>
                  </a:lnTo>
                  <a:lnTo>
                    <a:pt x="9" y="389"/>
                  </a:lnTo>
                  <a:lnTo>
                    <a:pt x="6" y="397"/>
                  </a:lnTo>
                  <a:lnTo>
                    <a:pt x="6" y="405"/>
                  </a:lnTo>
                  <a:lnTo>
                    <a:pt x="4" y="415"/>
                  </a:lnTo>
                  <a:lnTo>
                    <a:pt x="3" y="425"/>
                  </a:lnTo>
                  <a:lnTo>
                    <a:pt x="0" y="434"/>
                  </a:lnTo>
                  <a:lnTo>
                    <a:pt x="0" y="446"/>
                  </a:lnTo>
                  <a:lnTo>
                    <a:pt x="3" y="446"/>
                  </a:lnTo>
                  <a:lnTo>
                    <a:pt x="6" y="449"/>
                  </a:lnTo>
                  <a:lnTo>
                    <a:pt x="10" y="450"/>
                  </a:lnTo>
                  <a:lnTo>
                    <a:pt x="13" y="452"/>
                  </a:lnTo>
                  <a:lnTo>
                    <a:pt x="13" y="444"/>
                  </a:lnTo>
                  <a:lnTo>
                    <a:pt x="14" y="437"/>
                  </a:lnTo>
                  <a:lnTo>
                    <a:pt x="16" y="429"/>
                  </a:lnTo>
                  <a:lnTo>
                    <a:pt x="17" y="423"/>
                  </a:lnTo>
                  <a:lnTo>
                    <a:pt x="17" y="416"/>
                  </a:lnTo>
                  <a:lnTo>
                    <a:pt x="18" y="410"/>
                  </a:lnTo>
                  <a:lnTo>
                    <a:pt x="19" y="403"/>
                  </a:lnTo>
                  <a:lnTo>
                    <a:pt x="20" y="396"/>
                  </a:lnTo>
                  <a:lnTo>
                    <a:pt x="21" y="390"/>
                  </a:lnTo>
                  <a:lnTo>
                    <a:pt x="21" y="383"/>
                  </a:lnTo>
                  <a:lnTo>
                    <a:pt x="23" y="377"/>
                  </a:lnTo>
                  <a:lnTo>
                    <a:pt x="24" y="371"/>
                  </a:lnTo>
                  <a:lnTo>
                    <a:pt x="25" y="364"/>
                  </a:lnTo>
                  <a:lnTo>
                    <a:pt x="26" y="358"/>
                  </a:lnTo>
                  <a:lnTo>
                    <a:pt x="27" y="352"/>
                  </a:lnTo>
                  <a:lnTo>
                    <a:pt x="28" y="347"/>
                  </a:lnTo>
                  <a:lnTo>
                    <a:pt x="28" y="340"/>
                  </a:lnTo>
                  <a:lnTo>
                    <a:pt x="30" y="334"/>
                  </a:lnTo>
                  <a:lnTo>
                    <a:pt x="31" y="328"/>
                  </a:lnTo>
                  <a:lnTo>
                    <a:pt x="32" y="323"/>
                  </a:lnTo>
                  <a:lnTo>
                    <a:pt x="32" y="317"/>
                  </a:lnTo>
                  <a:lnTo>
                    <a:pt x="33" y="310"/>
                  </a:lnTo>
                  <a:lnTo>
                    <a:pt x="34" y="304"/>
                  </a:lnTo>
                  <a:lnTo>
                    <a:pt x="36" y="300"/>
                  </a:lnTo>
                  <a:lnTo>
                    <a:pt x="37" y="294"/>
                  </a:lnTo>
                  <a:lnTo>
                    <a:pt x="37" y="289"/>
                  </a:lnTo>
                  <a:lnTo>
                    <a:pt x="38" y="283"/>
                  </a:lnTo>
                  <a:lnTo>
                    <a:pt x="39" y="277"/>
                  </a:lnTo>
                  <a:lnTo>
                    <a:pt x="40" y="272"/>
                  </a:lnTo>
                  <a:lnTo>
                    <a:pt x="41" y="267"/>
                  </a:lnTo>
                  <a:lnTo>
                    <a:pt x="43" y="261"/>
                  </a:lnTo>
                  <a:lnTo>
                    <a:pt x="44" y="256"/>
                  </a:lnTo>
                  <a:lnTo>
                    <a:pt x="44" y="251"/>
                  </a:lnTo>
                  <a:lnTo>
                    <a:pt x="45" y="245"/>
                  </a:lnTo>
                  <a:lnTo>
                    <a:pt x="46" y="239"/>
                  </a:lnTo>
                  <a:lnTo>
                    <a:pt x="47" y="234"/>
                  </a:lnTo>
                  <a:lnTo>
                    <a:pt x="47" y="228"/>
                  </a:lnTo>
                  <a:lnTo>
                    <a:pt x="48" y="224"/>
                  </a:lnTo>
                  <a:lnTo>
                    <a:pt x="50" y="218"/>
                  </a:lnTo>
                  <a:lnTo>
                    <a:pt x="51" y="212"/>
                  </a:lnTo>
                  <a:lnTo>
                    <a:pt x="52" y="206"/>
                  </a:lnTo>
                  <a:lnTo>
                    <a:pt x="52" y="201"/>
                  </a:lnTo>
                  <a:lnTo>
                    <a:pt x="53" y="195"/>
                  </a:lnTo>
                  <a:lnTo>
                    <a:pt x="54" y="191"/>
                  </a:lnTo>
                  <a:lnTo>
                    <a:pt x="55" y="185"/>
                  </a:lnTo>
                  <a:lnTo>
                    <a:pt x="57" y="179"/>
                  </a:lnTo>
                  <a:lnTo>
                    <a:pt x="58" y="173"/>
                  </a:lnTo>
                  <a:lnTo>
                    <a:pt x="59" y="169"/>
                  </a:lnTo>
                  <a:lnTo>
                    <a:pt x="60" y="161"/>
                  </a:lnTo>
                  <a:lnTo>
                    <a:pt x="61" y="157"/>
                  </a:lnTo>
                  <a:lnTo>
                    <a:pt x="62" y="151"/>
                  </a:lnTo>
                  <a:lnTo>
                    <a:pt x="64" y="145"/>
                  </a:lnTo>
                  <a:lnTo>
                    <a:pt x="64" y="139"/>
                  </a:lnTo>
                  <a:lnTo>
                    <a:pt x="66" y="133"/>
                  </a:lnTo>
                  <a:lnTo>
                    <a:pt x="66" y="127"/>
                  </a:lnTo>
                  <a:lnTo>
                    <a:pt x="67" y="122"/>
                  </a:lnTo>
                  <a:lnTo>
                    <a:pt x="68" y="116"/>
                  </a:lnTo>
                  <a:lnTo>
                    <a:pt x="69" y="110"/>
                  </a:lnTo>
                  <a:lnTo>
                    <a:pt x="71" y="103"/>
                  </a:lnTo>
                  <a:lnTo>
                    <a:pt x="72" y="97"/>
                  </a:lnTo>
                  <a:lnTo>
                    <a:pt x="73" y="90"/>
                  </a:lnTo>
                  <a:lnTo>
                    <a:pt x="74" y="84"/>
                  </a:lnTo>
                  <a:lnTo>
                    <a:pt x="75" y="77"/>
                  </a:lnTo>
                  <a:lnTo>
                    <a:pt x="78" y="71"/>
                  </a:lnTo>
                  <a:lnTo>
                    <a:pt x="87" y="19"/>
                  </a:lnTo>
                  <a:lnTo>
                    <a:pt x="129" y="27"/>
                  </a:lnTo>
                  <a:lnTo>
                    <a:pt x="130" y="24"/>
                  </a:lnTo>
                  <a:lnTo>
                    <a:pt x="134" y="22"/>
                  </a:lnTo>
                  <a:lnTo>
                    <a:pt x="137" y="20"/>
                  </a:lnTo>
                  <a:lnTo>
                    <a:pt x="140" y="19"/>
                  </a:lnTo>
                  <a:lnTo>
                    <a:pt x="81" y="0"/>
                  </a:lnTo>
                  <a:lnTo>
                    <a:pt x="68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2" name="Freeform 102"/>
            <p:cNvSpPr>
              <a:spLocks/>
            </p:cNvSpPr>
            <p:nvPr/>
          </p:nvSpPr>
          <p:spPr bwMode="auto">
            <a:xfrm>
              <a:off x="4476" y="2135"/>
              <a:ext cx="122" cy="18"/>
            </a:xfrm>
            <a:custGeom>
              <a:avLst/>
              <a:gdLst>
                <a:gd name="T0" fmla="*/ 117 w 122"/>
                <a:gd name="T1" fmla="*/ 0 h 18"/>
                <a:gd name="T2" fmla="*/ 120 w 122"/>
                <a:gd name="T3" fmla="*/ 0 h 18"/>
                <a:gd name="T4" fmla="*/ 122 w 122"/>
                <a:gd name="T5" fmla="*/ 4 h 18"/>
                <a:gd name="T6" fmla="*/ 122 w 122"/>
                <a:gd name="T7" fmla="*/ 7 h 18"/>
                <a:gd name="T8" fmla="*/ 118 w 122"/>
                <a:gd name="T9" fmla="*/ 11 h 18"/>
                <a:gd name="T10" fmla="*/ 111 w 122"/>
                <a:gd name="T11" fmla="*/ 11 h 18"/>
                <a:gd name="T12" fmla="*/ 106 w 122"/>
                <a:gd name="T13" fmla="*/ 12 h 18"/>
                <a:gd name="T14" fmla="*/ 101 w 122"/>
                <a:gd name="T15" fmla="*/ 13 h 18"/>
                <a:gd name="T16" fmla="*/ 95 w 122"/>
                <a:gd name="T17" fmla="*/ 13 h 18"/>
                <a:gd name="T18" fmla="*/ 89 w 122"/>
                <a:gd name="T19" fmla="*/ 13 h 18"/>
                <a:gd name="T20" fmla="*/ 83 w 122"/>
                <a:gd name="T21" fmla="*/ 14 h 18"/>
                <a:gd name="T22" fmla="*/ 77 w 122"/>
                <a:gd name="T23" fmla="*/ 14 h 18"/>
                <a:gd name="T24" fmla="*/ 71 w 122"/>
                <a:gd name="T25" fmla="*/ 16 h 18"/>
                <a:gd name="T26" fmla="*/ 65 w 122"/>
                <a:gd name="T27" fmla="*/ 16 h 18"/>
                <a:gd name="T28" fmla="*/ 60 w 122"/>
                <a:gd name="T29" fmla="*/ 16 h 18"/>
                <a:gd name="T30" fmla="*/ 54 w 122"/>
                <a:gd name="T31" fmla="*/ 16 h 18"/>
                <a:gd name="T32" fmla="*/ 48 w 122"/>
                <a:gd name="T33" fmla="*/ 17 h 18"/>
                <a:gd name="T34" fmla="*/ 42 w 122"/>
                <a:gd name="T35" fmla="*/ 17 h 18"/>
                <a:gd name="T36" fmla="*/ 36 w 122"/>
                <a:gd name="T37" fmla="*/ 17 h 18"/>
                <a:gd name="T38" fmla="*/ 30 w 122"/>
                <a:gd name="T39" fmla="*/ 17 h 18"/>
                <a:gd name="T40" fmla="*/ 24 w 122"/>
                <a:gd name="T41" fmla="*/ 18 h 18"/>
                <a:gd name="T42" fmla="*/ 20 w 122"/>
                <a:gd name="T43" fmla="*/ 18 h 18"/>
                <a:gd name="T44" fmla="*/ 15 w 122"/>
                <a:gd name="T45" fmla="*/ 18 h 18"/>
                <a:gd name="T46" fmla="*/ 10 w 122"/>
                <a:gd name="T47" fmla="*/ 18 h 18"/>
                <a:gd name="T48" fmla="*/ 7 w 122"/>
                <a:gd name="T49" fmla="*/ 18 h 18"/>
                <a:gd name="T50" fmla="*/ 2 w 122"/>
                <a:gd name="T51" fmla="*/ 16 h 18"/>
                <a:gd name="T52" fmla="*/ 0 w 122"/>
                <a:gd name="T53" fmla="*/ 13 h 18"/>
                <a:gd name="T54" fmla="*/ 0 w 122"/>
                <a:gd name="T55" fmla="*/ 9 h 18"/>
                <a:gd name="T56" fmla="*/ 3 w 122"/>
                <a:gd name="T57" fmla="*/ 7 h 18"/>
                <a:gd name="T58" fmla="*/ 10 w 122"/>
                <a:gd name="T59" fmla="*/ 7 h 18"/>
                <a:gd name="T60" fmla="*/ 17 w 122"/>
                <a:gd name="T61" fmla="*/ 7 h 18"/>
                <a:gd name="T62" fmla="*/ 24 w 122"/>
                <a:gd name="T63" fmla="*/ 7 h 18"/>
                <a:gd name="T64" fmla="*/ 33 w 122"/>
                <a:gd name="T65" fmla="*/ 7 h 18"/>
                <a:gd name="T66" fmla="*/ 39 w 122"/>
                <a:gd name="T67" fmla="*/ 6 h 18"/>
                <a:gd name="T68" fmla="*/ 46 w 122"/>
                <a:gd name="T69" fmla="*/ 6 h 18"/>
                <a:gd name="T70" fmla="*/ 53 w 122"/>
                <a:gd name="T71" fmla="*/ 6 h 18"/>
                <a:gd name="T72" fmla="*/ 58 w 122"/>
                <a:gd name="T73" fmla="*/ 6 h 18"/>
                <a:gd name="T74" fmla="*/ 65 w 122"/>
                <a:gd name="T75" fmla="*/ 5 h 18"/>
                <a:gd name="T76" fmla="*/ 71 w 122"/>
                <a:gd name="T77" fmla="*/ 5 h 18"/>
                <a:gd name="T78" fmla="*/ 78 w 122"/>
                <a:gd name="T79" fmla="*/ 4 h 18"/>
                <a:gd name="T80" fmla="*/ 85 w 122"/>
                <a:gd name="T81" fmla="*/ 4 h 18"/>
                <a:gd name="T82" fmla="*/ 92 w 122"/>
                <a:gd name="T83" fmla="*/ 3 h 18"/>
                <a:gd name="T84" fmla="*/ 101 w 122"/>
                <a:gd name="T85" fmla="*/ 2 h 18"/>
                <a:gd name="T86" fmla="*/ 104 w 122"/>
                <a:gd name="T87" fmla="*/ 2 h 18"/>
                <a:gd name="T88" fmla="*/ 108 w 122"/>
                <a:gd name="T89" fmla="*/ 2 h 18"/>
                <a:gd name="T90" fmla="*/ 112 w 122"/>
                <a:gd name="T91" fmla="*/ 0 h 18"/>
                <a:gd name="T92" fmla="*/ 117 w 122"/>
                <a:gd name="T93" fmla="*/ 0 h 18"/>
                <a:gd name="T94" fmla="*/ 117 w 122"/>
                <a:gd name="T95" fmla="*/ 0 h 1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2" h="18">
                  <a:moveTo>
                    <a:pt x="117" y="0"/>
                  </a:moveTo>
                  <a:lnTo>
                    <a:pt x="120" y="0"/>
                  </a:lnTo>
                  <a:lnTo>
                    <a:pt x="122" y="4"/>
                  </a:lnTo>
                  <a:lnTo>
                    <a:pt x="122" y="7"/>
                  </a:lnTo>
                  <a:lnTo>
                    <a:pt x="118" y="11"/>
                  </a:lnTo>
                  <a:lnTo>
                    <a:pt x="111" y="11"/>
                  </a:lnTo>
                  <a:lnTo>
                    <a:pt x="106" y="12"/>
                  </a:lnTo>
                  <a:lnTo>
                    <a:pt x="101" y="13"/>
                  </a:lnTo>
                  <a:lnTo>
                    <a:pt x="95" y="13"/>
                  </a:lnTo>
                  <a:lnTo>
                    <a:pt x="89" y="13"/>
                  </a:lnTo>
                  <a:lnTo>
                    <a:pt x="83" y="14"/>
                  </a:lnTo>
                  <a:lnTo>
                    <a:pt x="77" y="14"/>
                  </a:lnTo>
                  <a:lnTo>
                    <a:pt x="71" y="16"/>
                  </a:lnTo>
                  <a:lnTo>
                    <a:pt x="65" y="16"/>
                  </a:lnTo>
                  <a:lnTo>
                    <a:pt x="60" y="16"/>
                  </a:lnTo>
                  <a:lnTo>
                    <a:pt x="54" y="16"/>
                  </a:lnTo>
                  <a:lnTo>
                    <a:pt x="48" y="17"/>
                  </a:lnTo>
                  <a:lnTo>
                    <a:pt x="42" y="17"/>
                  </a:lnTo>
                  <a:lnTo>
                    <a:pt x="36" y="17"/>
                  </a:lnTo>
                  <a:lnTo>
                    <a:pt x="30" y="17"/>
                  </a:lnTo>
                  <a:lnTo>
                    <a:pt x="24" y="18"/>
                  </a:lnTo>
                  <a:lnTo>
                    <a:pt x="20" y="18"/>
                  </a:lnTo>
                  <a:lnTo>
                    <a:pt x="15" y="18"/>
                  </a:lnTo>
                  <a:lnTo>
                    <a:pt x="10" y="18"/>
                  </a:lnTo>
                  <a:lnTo>
                    <a:pt x="7" y="18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7"/>
                  </a:lnTo>
                  <a:lnTo>
                    <a:pt x="10" y="7"/>
                  </a:lnTo>
                  <a:lnTo>
                    <a:pt x="17" y="7"/>
                  </a:lnTo>
                  <a:lnTo>
                    <a:pt x="24" y="7"/>
                  </a:lnTo>
                  <a:lnTo>
                    <a:pt x="33" y="7"/>
                  </a:lnTo>
                  <a:lnTo>
                    <a:pt x="39" y="6"/>
                  </a:lnTo>
                  <a:lnTo>
                    <a:pt x="46" y="6"/>
                  </a:lnTo>
                  <a:lnTo>
                    <a:pt x="53" y="6"/>
                  </a:lnTo>
                  <a:lnTo>
                    <a:pt x="58" y="6"/>
                  </a:lnTo>
                  <a:lnTo>
                    <a:pt x="65" y="5"/>
                  </a:lnTo>
                  <a:lnTo>
                    <a:pt x="71" y="5"/>
                  </a:lnTo>
                  <a:lnTo>
                    <a:pt x="78" y="4"/>
                  </a:lnTo>
                  <a:lnTo>
                    <a:pt x="85" y="4"/>
                  </a:lnTo>
                  <a:lnTo>
                    <a:pt x="92" y="3"/>
                  </a:lnTo>
                  <a:lnTo>
                    <a:pt x="101" y="2"/>
                  </a:lnTo>
                  <a:lnTo>
                    <a:pt x="104" y="2"/>
                  </a:lnTo>
                  <a:lnTo>
                    <a:pt x="108" y="2"/>
                  </a:lnTo>
                  <a:lnTo>
                    <a:pt x="112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3" name="Freeform 103"/>
            <p:cNvSpPr>
              <a:spLocks/>
            </p:cNvSpPr>
            <p:nvPr/>
          </p:nvSpPr>
          <p:spPr bwMode="auto">
            <a:xfrm>
              <a:off x="4174" y="2531"/>
              <a:ext cx="371" cy="286"/>
            </a:xfrm>
            <a:custGeom>
              <a:avLst/>
              <a:gdLst>
                <a:gd name="T0" fmla="*/ 367 w 371"/>
                <a:gd name="T1" fmla="*/ 12 h 286"/>
                <a:gd name="T2" fmla="*/ 364 w 371"/>
                <a:gd name="T3" fmla="*/ 40 h 286"/>
                <a:gd name="T4" fmla="*/ 362 w 371"/>
                <a:gd name="T5" fmla="*/ 58 h 286"/>
                <a:gd name="T6" fmla="*/ 358 w 371"/>
                <a:gd name="T7" fmla="*/ 77 h 286"/>
                <a:gd name="T8" fmla="*/ 356 w 371"/>
                <a:gd name="T9" fmla="*/ 96 h 286"/>
                <a:gd name="T10" fmla="*/ 352 w 371"/>
                <a:gd name="T11" fmla="*/ 116 h 286"/>
                <a:gd name="T12" fmla="*/ 350 w 371"/>
                <a:gd name="T13" fmla="*/ 137 h 286"/>
                <a:gd name="T14" fmla="*/ 346 w 371"/>
                <a:gd name="T15" fmla="*/ 156 h 286"/>
                <a:gd name="T16" fmla="*/ 344 w 371"/>
                <a:gd name="T17" fmla="*/ 177 h 286"/>
                <a:gd name="T18" fmla="*/ 341 w 371"/>
                <a:gd name="T19" fmla="*/ 196 h 286"/>
                <a:gd name="T20" fmla="*/ 338 w 371"/>
                <a:gd name="T21" fmla="*/ 215 h 286"/>
                <a:gd name="T22" fmla="*/ 337 w 371"/>
                <a:gd name="T23" fmla="*/ 232 h 286"/>
                <a:gd name="T24" fmla="*/ 332 w 371"/>
                <a:gd name="T25" fmla="*/ 260 h 286"/>
                <a:gd name="T26" fmla="*/ 322 w 371"/>
                <a:gd name="T27" fmla="*/ 273 h 286"/>
                <a:gd name="T28" fmla="*/ 302 w 371"/>
                <a:gd name="T29" fmla="*/ 276 h 286"/>
                <a:gd name="T30" fmla="*/ 283 w 371"/>
                <a:gd name="T31" fmla="*/ 278 h 286"/>
                <a:gd name="T32" fmla="*/ 263 w 371"/>
                <a:gd name="T33" fmla="*/ 279 h 286"/>
                <a:gd name="T34" fmla="*/ 243 w 371"/>
                <a:gd name="T35" fmla="*/ 280 h 286"/>
                <a:gd name="T36" fmla="*/ 223 w 371"/>
                <a:gd name="T37" fmla="*/ 282 h 286"/>
                <a:gd name="T38" fmla="*/ 204 w 371"/>
                <a:gd name="T39" fmla="*/ 283 h 286"/>
                <a:gd name="T40" fmla="*/ 185 w 371"/>
                <a:gd name="T41" fmla="*/ 284 h 286"/>
                <a:gd name="T42" fmla="*/ 164 w 371"/>
                <a:gd name="T43" fmla="*/ 284 h 286"/>
                <a:gd name="T44" fmla="*/ 143 w 371"/>
                <a:gd name="T45" fmla="*/ 284 h 286"/>
                <a:gd name="T46" fmla="*/ 120 w 371"/>
                <a:gd name="T47" fmla="*/ 284 h 286"/>
                <a:gd name="T48" fmla="*/ 99 w 371"/>
                <a:gd name="T49" fmla="*/ 284 h 286"/>
                <a:gd name="T50" fmla="*/ 78 w 371"/>
                <a:gd name="T51" fmla="*/ 284 h 286"/>
                <a:gd name="T52" fmla="*/ 57 w 371"/>
                <a:gd name="T53" fmla="*/ 284 h 286"/>
                <a:gd name="T54" fmla="*/ 35 w 371"/>
                <a:gd name="T55" fmla="*/ 284 h 286"/>
                <a:gd name="T56" fmla="*/ 13 w 371"/>
                <a:gd name="T57" fmla="*/ 285 h 286"/>
                <a:gd name="T58" fmla="*/ 3 w 371"/>
                <a:gd name="T59" fmla="*/ 275 h 286"/>
                <a:gd name="T60" fmla="*/ 21 w 371"/>
                <a:gd name="T61" fmla="*/ 275 h 286"/>
                <a:gd name="T62" fmla="*/ 41 w 371"/>
                <a:gd name="T63" fmla="*/ 275 h 286"/>
                <a:gd name="T64" fmla="*/ 61 w 371"/>
                <a:gd name="T65" fmla="*/ 275 h 286"/>
                <a:gd name="T66" fmla="*/ 82 w 371"/>
                <a:gd name="T67" fmla="*/ 273 h 286"/>
                <a:gd name="T68" fmla="*/ 102 w 371"/>
                <a:gd name="T69" fmla="*/ 273 h 286"/>
                <a:gd name="T70" fmla="*/ 123 w 371"/>
                <a:gd name="T71" fmla="*/ 273 h 286"/>
                <a:gd name="T72" fmla="*/ 145 w 371"/>
                <a:gd name="T73" fmla="*/ 273 h 286"/>
                <a:gd name="T74" fmla="*/ 166 w 371"/>
                <a:gd name="T75" fmla="*/ 272 h 286"/>
                <a:gd name="T76" fmla="*/ 187 w 371"/>
                <a:gd name="T77" fmla="*/ 271 h 286"/>
                <a:gd name="T78" fmla="*/ 207 w 371"/>
                <a:gd name="T79" fmla="*/ 271 h 286"/>
                <a:gd name="T80" fmla="*/ 229 w 371"/>
                <a:gd name="T81" fmla="*/ 270 h 286"/>
                <a:gd name="T82" fmla="*/ 249 w 371"/>
                <a:gd name="T83" fmla="*/ 269 h 286"/>
                <a:gd name="T84" fmla="*/ 269 w 371"/>
                <a:gd name="T85" fmla="*/ 267 h 286"/>
                <a:gd name="T86" fmla="*/ 288 w 371"/>
                <a:gd name="T87" fmla="*/ 266 h 286"/>
                <a:gd name="T88" fmla="*/ 308 w 371"/>
                <a:gd name="T89" fmla="*/ 264 h 286"/>
                <a:gd name="T90" fmla="*/ 332 w 371"/>
                <a:gd name="T91" fmla="*/ 188 h 286"/>
                <a:gd name="T92" fmla="*/ 335 w 371"/>
                <a:gd name="T93" fmla="*/ 163 h 286"/>
                <a:gd name="T94" fmla="*/ 338 w 371"/>
                <a:gd name="T95" fmla="*/ 140 h 286"/>
                <a:gd name="T96" fmla="*/ 342 w 371"/>
                <a:gd name="T97" fmla="*/ 116 h 286"/>
                <a:gd name="T98" fmla="*/ 344 w 371"/>
                <a:gd name="T99" fmla="*/ 93 h 286"/>
                <a:gd name="T100" fmla="*/ 346 w 371"/>
                <a:gd name="T101" fmla="*/ 69 h 286"/>
                <a:gd name="T102" fmla="*/ 350 w 371"/>
                <a:gd name="T103" fmla="*/ 46 h 286"/>
                <a:gd name="T104" fmla="*/ 353 w 371"/>
                <a:gd name="T105" fmla="*/ 23 h 286"/>
                <a:gd name="T106" fmla="*/ 358 w 371"/>
                <a:gd name="T107" fmla="*/ 0 h 28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71" h="286">
                  <a:moveTo>
                    <a:pt x="358" y="0"/>
                  </a:moveTo>
                  <a:lnTo>
                    <a:pt x="371" y="2"/>
                  </a:lnTo>
                  <a:lnTo>
                    <a:pt x="370" y="6"/>
                  </a:lnTo>
                  <a:lnTo>
                    <a:pt x="367" y="12"/>
                  </a:lnTo>
                  <a:lnTo>
                    <a:pt x="366" y="18"/>
                  </a:lnTo>
                  <a:lnTo>
                    <a:pt x="365" y="25"/>
                  </a:lnTo>
                  <a:lnTo>
                    <a:pt x="364" y="33"/>
                  </a:lnTo>
                  <a:lnTo>
                    <a:pt x="364" y="40"/>
                  </a:lnTo>
                  <a:lnTo>
                    <a:pt x="363" y="45"/>
                  </a:lnTo>
                  <a:lnTo>
                    <a:pt x="362" y="50"/>
                  </a:lnTo>
                  <a:lnTo>
                    <a:pt x="362" y="54"/>
                  </a:lnTo>
                  <a:lnTo>
                    <a:pt x="362" y="58"/>
                  </a:lnTo>
                  <a:lnTo>
                    <a:pt x="359" y="62"/>
                  </a:lnTo>
                  <a:lnTo>
                    <a:pt x="359" y="67"/>
                  </a:lnTo>
                  <a:lnTo>
                    <a:pt x="358" y="72"/>
                  </a:lnTo>
                  <a:lnTo>
                    <a:pt x="358" y="77"/>
                  </a:lnTo>
                  <a:lnTo>
                    <a:pt x="357" y="81"/>
                  </a:lnTo>
                  <a:lnTo>
                    <a:pt x="356" y="86"/>
                  </a:lnTo>
                  <a:lnTo>
                    <a:pt x="356" y="91"/>
                  </a:lnTo>
                  <a:lnTo>
                    <a:pt x="356" y="96"/>
                  </a:lnTo>
                  <a:lnTo>
                    <a:pt x="355" y="101"/>
                  </a:lnTo>
                  <a:lnTo>
                    <a:pt x="353" y="106"/>
                  </a:lnTo>
                  <a:lnTo>
                    <a:pt x="352" y="110"/>
                  </a:lnTo>
                  <a:lnTo>
                    <a:pt x="352" y="116"/>
                  </a:lnTo>
                  <a:lnTo>
                    <a:pt x="351" y="121"/>
                  </a:lnTo>
                  <a:lnTo>
                    <a:pt x="350" y="126"/>
                  </a:lnTo>
                  <a:lnTo>
                    <a:pt x="350" y="132"/>
                  </a:lnTo>
                  <a:lnTo>
                    <a:pt x="350" y="137"/>
                  </a:lnTo>
                  <a:lnTo>
                    <a:pt x="349" y="141"/>
                  </a:lnTo>
                  <a:lnTo>
                    <a:pt x="348" y="147"/>
                  </a:lnTo>
                  <a:lnTo>
                    <a:pt x="346" y="151"/>
                  </a:lnTo>
                  <a:lnTo>
                    <a:pt x="346" y="156"/>
                  </a:lnTo>
                  <a:lnTo>
                    <a:pt x="345" y="161"/>
                  </a:lnTo>
                  <a:lnTo>
                    <a:pt x="344" y="167"/>
                  </a:lnTo>
                  <a:lnTo>
                    <a:pt x="344" y="171"/>
                  </a:lnTo>
                  <a:lnTo>
                    <a:pt x="344" y="177"/>
                  </a:lnTo>
                  <a:lnTo>
                    <a:pt x="343" y="182"/>
                  </a:lnTo>
                  <a:lnTo>
                    <a:pt x="343" y="187"/>
                  </a:lnTo>
                  <a:lnTo>
                    <a:pt x="341" y="191"/>
                  </a:lnTo>
                  <a:lnTo>
                    <a:pt x="341" y="196"/>
                  </a:lnTo>
                  <a:lnTo>
                    <a:pt x="341" y="201"/>
                  </a:lnTo>
                  <a:lnTo>
                    <a:pt x="339" y="205"/>
                  </a:lnTo>
                  <a:lnTo>
                    <a:pt x="338" y="210"/>
                  </a:lnTo>
                  <a:lnTo>
                    <a:pt x="338" y="215"/>
                  </a:lnTo>
                  <a:lnTo>
                    <a:pt x="338" y="218"/>
                  </a:lnTo>
                  <a:lnTo>
                    <a:pt x="337" y="223"/>
                  </a:lnTo>
                  <a:lnTo>
                    <a:pt x="337" y="228"/>
                  </a:lnTo>
                  <a:lnTo>
                    <a:pt x="337" y="232"/>
                  </a:lnTo>
                  <a:lnTo>
                    <a:pt x="335" y="239"/>
                  </a:lnTo>
                  <a:lnTo>
                    <a:pt x="335" y="248"/>
                  </a:lnTo>
                  <a:lnTo>
                    <a:pt x="333" y="253"/>
                  </a:lnTo>
                  <a:lnTo>
                    <a:pt x="332" y="260"/>
                  </a:lnTo>
                  <a:lnTo>
                    <a:pt x="332" y="266"/>
                  </a:lnTo>
                  <a:lnTo>
                    <a:pt x="332" y="272"/>
                  </a:lnTo>
                  <a:lnTo>
                    <a:pt x="326" y="272"/>
                  </a:lnTo>
                  <a:lnTo>
                    <a:pt x="322" y="273"/>
                  </a:lnTo>
                  <a:lnTo>
                    <a:pt x="317" y="273"/>
                  </a:lnTo>
                  <a:lnTo>
                    <a:pt x="312" y="275"/>
                  </a:lnTo>
                  <a:lnTo>
                    <a:pt x="308" y="275"/>
                  </a:lnTo>
                  <a:lnTo>
                    <a:pt x="302" y="276"/>
                  </a:lnTo>
                  <a:lnTo>
                    <a:pt x="297" y="277"/>
                  </a:lnTo>
                  <a:lnTo>
                    <a:pt x="293" y="277"/>
                  </a:lnTo>
                  <a:lnTo>
                    <a:pt x="288" y="277"/>
                  </a:lnTo>
                  <a:lnTo>
                    <a:pt x="283" y="278"/>
                  </a:lnTo>
                  <a:lnTo>
                    <a:pt x="277" y="278"/>
                  </a:lnTo>
                  <a:lnTo>
                    <a:pt x="273" y="278"/>
                  </a:lnTo>
                  <a:lnTo>
                    <a:pt x="268" y="278"/>
                  </a:lnTo>
                  <a:lnTo>
                    <a:pt x="263" y="279"/>
                  </a:lnTo>
                  <a:lnTo>
                    <a:pt x="257" y="280"/>
                  </a:lnTo>
                  <a:lnTo>
                    <a:pt x="254" y="280"/>
                  </a:lnTo>
                  <a:lnTo>
                    <a:pt x="248" y="280"/>
                  </a:lnTo>
                  <a:lnTo>
                    <a:pt x="243" y="280"/>
                  </a:lnTo>
                  <a:lnTo>
                    <a:pt x="239" y="280"/>
                  </a:lnTo>
                  <a:lnTo>
                    <a:pt x="234" y="282"/>
                  </a:lnTo>
                  <a:lnTo>
                    <a:pt x="229" y="282"/>
                  </a:lnTo>
                  <a:lnTo>
                    <a:pt x="223" y="282"/>
                  </a:lnTo>
                  <a:lnTo>
                    <a:pt x="219" y="282"/>
                  </a:lnTo>
                  <a:lnTo>
                    <a:pt x="214" y="283"/>
                  </a:lnTo>
                  <a:lnTo>
                    <a:pt x="209" y="283"/>
                  </a:lnTo>
                  <a:lnTo>
                    <a:pt x="204" y="283"/>
                  </a:lnTo>
                  <a:lnTo>
                    <a:pt x="199" y="283"/>
                  </a:lnTo>
                  <a:lnTo>
                    <a:pt x="194" y="283"/>
                  </a:lnTo>
                  <a:lnTo>
                    <a:pt x="189" y="283"/>
                  </a:lnTo>
                  <a:lnTo>
                    <a:pt x="185" y="284"/>
                  </a:lnTo>
                  <a:lnTo>
                    <a:pt x="179" y="284"/>
                  </a:lnTo>
                  <a:lnTo>
                    <a:pt x="174" y="284"/>
                  </a:lnTo>
                  <a:lnTo>
                    <a:pt x="168" y="284"/>
                  </a:lnTo>
                  <a:lnTo>
                    <a:pt x="164" y="284"/>
                  </a:lnTo>
                  <a:lnTo>
                    <a:pt x="158" y="284"/>
                  </a:lnTo>
                  <a:lnTo>
                    <a:pt x="153" y="284"/>
                  </a:lnTo>
                  <a:lnTo>
                    <a:pt x="147" y="284"/>
                  </a:lnTo>
                  <a:lnTo>
                    <a:pt x="143" y="284"/>
                  </a:lnTo>
                  <a:lnTo>
                    <a:pt x="137" y="284"/>
                  </a:lnTo>
                  <a:lnTo>
                    <a:pt x="132" y="284"/>
                  </a:lnTo>
                  <a:lnTo>
                    <a:pt x="126" y="284"/>
                  </a:lnTo>
                  <a:lnTo>
                    <a:pt x="120" y="284"/>
                  </a:lnTo>
                  <a:lnTo>
                    <a:pt x="115" y="284"/>
                  </a:lnTo>
                  <a:lnTo>
                    <a:pt x="111" y="284"/>
                  </a:lnTo>
                  <a:lnTo>
                    <a:pt x="105" y="284"/>
                  </a:lnTo>
                  <a:lnTo>
                    <a:pt x="99" y="284"/>
                  </a:lnTo>
                  <a:lnTo>
                    <a:pt x="93" y="284"/>
                  </a:lnTo>
                  <a:lnTo>
                    <a:pt x="90" y="284"/>
                  </a:lnTo>
                  <a:lnTo>
                    <a:pt x="84" y="284"/>
                  </a:lnTo>
                  <a:lnTo>
                    <a:pt x="78" y="284"/>
                  </a:lnTo>
                  <a:lnTo>
                    <a:pt x="72" y="284"/>
                  </a:lnTo>
                  <a:lnTo>
                    <a:pt x="68" y="284"/>
                  </a:lnTo>
                  <a:lnTo>
                    <a:pt x="62" y="284"/>
                  </a:lnTo>
                  <a:lnTo>
                    <a:pt x="57" y="284"/>
                  </a:lnTo>
                  <a:lnTo>
                    <a:pt x="51" y="284"/>
                  </a:lnTo>
                  <a:lnTo>
                    <a:pt x="45" y="284"/>
                  </a:lnTo>
                  <a:lnTo>
                    <a:pt x="40" y="284"/>
                  </a:lnTo>
                  <a:lnTo>
                    <a:pt x="35" y="284"/>
                  </a:lnTo>
                  <a:lnTo>
                    <a:pt x="29" y="284"/>
                  </a:lnTo>
                  <a:lnTo>
                    <a:pt x="24" y="285"/>
                  </a:lnTo>
                  <a:lnTo>
                    <a:pt x="18" y="285"/>
                  </a:lnTo>
                  <a:lnTo>
                    <a:pt x="13" y="285"/>
                  </a:lnTo>
                  <a:lnTo>
                    <a:pt x="7" y="285"/>
                  </a:lnTo>
                  <a:lnTo>
                    <a:pt x="2" y="286"/>
                  </a:lnTo>
                  <a:lnTo>
                    <a:pt x="0" y="275"/>
                  </a:lnTo>
                  <a:lnTo>
                    <a:pt x="3" y="275"/>
                  </a:lnTo>
                  <a:lnTo>
                    <a:pt x="8" y="275"/>
                  </a:lnTo>
                  <a:lnTo>
                    <a:pt x="13" y="275"/>
                  </a:lnTo>
                  <a:lnTo>
                    <a:pt x="17" y="275"/>
                  </a:lnTo>
                  <a:lnTo>
                    <a:pt x="21" y="275"/>
                  </a:lnTo>
                  <a:lnTo>
                    <a:pt x="27" y="275"/>
                  </a:lnTo>
                  <a:lnTo>
                    <a:pt x="31" y="275"/>
                  </a:lnTo>
                  <a:lnTo>
                    <a:pt x="36" y="275"/>
                  </a:lnTo>
                  <a:lnTo>
                    <a:pt x="41" y="275"/>
                  </a:lnTo>
                  <a:lnTo>
                    <a:pt x="45" y="275"/>
                  </a:lnTo>
                  <a:lnTo>
                    <a:pt x="51" y="275"/>
                  </a:lnTo>
                  <a:lnTo>
                    <a:pt x="56" y="275"/>
                  </a:lnTo>
                  <a:lnTo>
                    <a:pt x="61" y="275"/>
                  </a:lnTo>
                  <a:lnTo>
                    <a:pt x="66" y="275"/>
                  </a:lnTo>
                  <a:lnTo>
                    <a:pt x="71" y="275"/>
                  </a:lnTo>
                  <a:lnTo>
                    <a:pt x="77" y="275"/>
                  </a:lnTo>
                  <a:lnTo>
                    <a:pt x="82" y="273"/>
                  </a:lnTo>
                  <a:lnTo>
                    <a:pt x="86" y="273"/>
                  </a:lnTo>
                  <a:lnTo>
                    <a:pt x="92" y="273"/>
                  </a:lnTo>
                  <a:lnTo>
                    <a:pt x="97" y="273"/>
                  </a:lnTo>
                  <a:lnTo>
                    <a:pt x="102" y="273"/>
                  </a:lnTo>
                  <a:lnTo>
                    <a:pt x="107" y="273"/>
                  </a:lnTo>
                  <a:lnTo>
                    <a:pt x="113" y="273"/>
                  </a:lnTo>
                  <a:lnTo>
                    <a:pt x="119" y="273"/>
                  </a:lnTo>
                  <a:lnTo>
                    <a:pt x="123" y="273"/>
                  </a:lnTo>
                  <a:lnTo>
                    <a:pt x="129" y="273"/>
                  </a:lnTo>
                  <a:lnTo>
                    <a:pt x="134" y="273"/>
                  </a:lnTo>
                  <a:lnTo>
                    <a:pt x="140" y="273"/>
                  </a:lnTo>
                  <a:lnTo>
                    <a:pt x="145" y="273"/>
                  </a:lnTo>
                  <a:lnTo>
                    <a:pt x="151" y="273"/>
                  </a:lnTo>
                  <a:lnTo>
                    <a:pt x="155" y="273"/>
                  </a:lnTo>
                  <a:lnTo>
                    <a:pt x="161" y="273"/>
                  </a:lnTo>
                  <a:lnTo>
                    <a:pt x="166" y="272"/>
                  </a:lnTo>
                  <a:lnTo>
                    <a:pt x="172" y="272"/>
                  </a:lnTo>
                  <a:lnTo>
                    <a:pt x="177" y="272"/>
                  </a:lnTo>
                  <a:lnTo>
                    <a:pt x="182" y="272"/>
                  </a:lnTo>
                  <a:lnTo>
                    <a:pt x="187" y="271"/>
                  </a:lnTo>
                  <a:lnTo>
                    <a:pt x="192" y="271"/>
                  </a:lnTo>
                  <a:lnTo>
                    <a:pt x="198" y="271"/>
                  </a:lnTo>
                  <a:lnTo>
                    <a:pt x="204" y="271"/>
                  </a:lnTo>
                  <a:lnTo>
                    <a:pt x="207" y="271"/>
                  </a:lnTo>
                  <a:lnTo>
                    <a:pt x="213" y="271"/>
                  </a:lnTo>
                  <a:lnTo>
                    <a:pt x="218" y="271"/>
                  </a:lnTo>
                  <a:lnTo>
                    <a:pt x="223" y="271"/>
                  </a:lnTo>
                  <a:lnTo>
                    <a:pt x="229" y="270"/>
                  </a:lnTo>
                  <a:lnTo>
                    <a:pt x="234" y="270"/>
                  </a:lnTo>
                  <a:lnTo>
                    <a:pt x="239" y="270"/>
                  </a:lnTo>
                  <a:lnTo>
                    <a:pt x="244" y="270"/>
                  </a:lnTo>
                  <a:lnTo>
                    <a:pt x="249" y="269"/>
                  </a:lnTo>
                  <a:lnTo>
                    <a:pt x="254" y="269"/>
                  </a:lnTo>
                  <a:lnTo>
                    <a:pt x="260" y="269"/>
                  </a:lnTo>
                  <a:lnTo>
                    <a:pt x="264" y="269"/>
                  </a:lnTo>
                  <a:lnTo>
                    <a:pt x="269" y="267"/>
                  </a:lnTo>
                  <a:lnTo>
                    <a:pt x="274" y="266"/>
                  </a:lnTo>
                  <a:lnTo>
                    <a:pt x="278" y="266"/>
                  </a:lnTo>
                  <a:lnTo>
                    <a:pt x="284" y="266"/>
                  </a:lnTo>
                  <a:lnTo>
                    <a:pt x="288" y="266"/>
                  </a:lnTo>
                  <a:lnTo>
                    <a:pt x="294" y="265"/>
                  </a:lnTo>
                  <a:lnTo>
                    <a:pt x="298" y="265"/>
                  </a:lnTo>
                  <a:lnTo>
                    <a:pt x="303" y="265"/>
                  </a:lnTo>
                  <a:lnTo>
                    <a:pt x="308" y="264"/>
                  </a:lnTo>
                  <a:lnTo>
                    <a:pt x="312" y="264"/>
                  </a:lnTo>
                  <a:lnTo>
                    <a:pt x="317" y="263"/>
                  </a:lnTo>
                  <a:lnTo>
                    <a:pt x="322" y="263"/>
                  </a:lnTo>
                  <a:lnTo>
                    <a:pt x="332" y="188"/>
                  </a:lnTo>
                  <a:lnTo>
                    <a:pt x="332" y="181"/>
                  </a:lnTo>
                  <a:lnTo>
                    <a:pt x="333" y="175"/>
                  </a:lnTo>
                  <a:lnTo>
                    <a:pt x="333" y="169"/>
                  </a:lnTo>
                  <a:lnTo>
                    <a:pt x="335" y="163"/>
                  </a:lnTo>
                  <a:lnTo>
                    <a:pt x="336" y="156"/>
                  </a:lnTo>
                  <a:lnTo>
                    <a:pt x="337" y="151"/>
                  </a:lnTo>
                  <a:lnTo>
                    <a:pt x="337" y="144"/>
                  </a:lnTo>
                  <a:lnTo>
                    <a:pt x="338" y="140"/>
                  </a:lnTo>
                  <a:lnTo>
                    <a:pt x="338" y="134"/>
                  </a:lnTo>
                  <a:lnTo>
                    <a:pt x="339" y="128"/>
                  </a:lnTo>
                  <a:lnTo>
                    <a:pt x="341" y="122"/>
                  </a:lnTo>
                  <a:lnTo>
                    <a:pt x="342" y="116"/>
                  </a:lnTo>
                  <a:lnTo>
                    <a:pt x="342" y="110"/>
                  </a:lnTo>
                  <a:lnTo>
                    <a:pt x="343" y="105"/>
                  </a:lnTo>
                  <a:lnTo>
                    <a:pt x="343" y="99"/>
                  </a:lnTo>
                  <a:lnTo>
                    <a:pt x="344" y="93"/>
                  </a:lnTo>
                  <a:lnTo>
                    <a:pt x="344" y="87"/>
                  </a:lnTo>
                  <a:lnTo>
                    <a:pt x="345" y="81"/>
                  </a:lnTo>
                  <a:lnTo>
                    <a:pt x="346" y="75"/>
                  </a:lnTo>
                  <a:lnTo>
                    <a:pt x="346" y="69"/>
                  </a:lnTo>
                  <a:lnTo>
                    <a:pt x="346" y="64"/>
                  </a:lnTo>
                  <a:lnTo>
                    <a:pt x="349" y="58"/>
                  </a:lnTo>
                  <a:lnTo>
                    <a:pt x="349" y="52"/>
                  </a:lnTo>
                  <a:lnTo>
                    <a:pt x="350" y="46"/>
                  </a:lnTo>
                  <a:lnTo>
                    <a:pt x="350" y="40"/>
                  </a:lnTo>
                  <a:lnTo>
                    <a:pt x="351" y="34"/>
                  </a:lnTo>
                  <a:lnTo>
                    <a:pt x="352" y="28"/>
                  </a:lnTo>
                  <a:lnTo>
                    <a:pt x="353" y="23"/>
                  </a:lnTo>
                  <a:lnTo>
                    <a:pt x="355" y="17"/>
                  </a:lnTo>
                  <a:lnTo>
                    <a:pt x="356" y="12"/>
                  </a:lnTo>
                  <a:lnTo>
                    <a:pt x="356" y="6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4" name="Freeform 104"/>
            <p:cNvSpPr>
              <a:spLocks/>
            </p:cNvSpPr>
            <p:nvPr/>
          </p:nvSpPr>
          <p:spPr bwMode="auto">
            <a:xfrm>
              <a:off x="3896" y="2806"/>
              <a:ext cx="135" cy="160"/>
            </a:xfrm>
            <a:custGeom>
              <a:avLst/>
              <a:gdLst>
                <a:gd name="T0" fmla="*/ 6 w 135"/>
                <a:gd name="T1" fmla="*/ 4 h 160"/>
                <a:gd name="T2" fmla="*/ 15 w 135"/>
                <a:gd name="T3" fmla="*/ 14 h 160"/>
                <a:gd name="T4" fmla="*/ 25 w 135"/>
                <a:gd name="T5" fmla="*/ 23 h 160"/>
                <a:gd name="T6" fmla="*/ 34 w 135"/>
                <a:gd name="T7" fmla="*/ 32 h 160"/>
                <a:gd name="T8" fmla="*/ 42 w 135"/>
                <a:gd name="T9" fmla="*/ 42 h 160"/>
                <a:gd name="T10" fmla="*/ 49 w 135"/>
                <a:gd name="T11" fmla="*/ 51 h 160"/>
                <a:gd name="T12" fmla="*/ 58 w 135"/>
                <a:gd name="T13" fmla="*/ 62 h 160"/>
                <a:gd name="T14" fmla="*/ 66 w 135"/>
                <a:gd name="T15" fmla="*/ 71 h 160"/>
                <a:gd name="T16" fmla="*/ 73 w 135"/>
                <a:gd name="T17" fmla="*/ 82 h 160"/>
                <a:gd name="T18" fmla="*/ 80 w 135"/>
                <a:gd name="T19" fmla="*/ 91 h 160"/>
                <a:gd name="T20" fmla="*/ 88 w 135"/>
                <a:gd name="T21" fmla="*/ 100 h 160"/>
                <a:gd name="T22" fmla="*/ 95 w 135"/>
                <a:gd name="T23" fmla="*/ 110 h 160"/>
                <a:gd name="T24" fmla="*/ 103 w 135"/>
                <a:gd name="T25" fmla="*/ 118 h 160"/>
                <a:gd name="T26" fmla="*/ 111 w 135"/>
                <a:gd name="T27" fmla="*/ 126 h 160"/>
                <a:gd name="T28" fmla="*/ 120 w 135"/>
                <a:gd name="T29" fmla="*/ 134 h 160"/>
                <a:gd name="T30" fmla="*/ 129 w 135"/>
                <a:gd name="T31" fmla="*/ 141 h 160"/>
                <a:gd name="T32" fmla="*/ 134 w 135"/>
                <a:gd name="T33" fmla="*/ 148 h 160"/>
                <a:gd name="T34" fmla="*/ 131 w 135"/>
                <a:gd name="T35" fmla="*/ 156 h 160"/>
                <a:gd name="T36" fmla="*/ 127 w 135"/>
                <a:gd name="T37" fmla="*/ 155 h 160"/>
                <a:gd name="T38" fmla="*/ 118 w 135"/>
                <a:gd name="T39" fmla="*/ 146 h 160"/>
                <a:gd name="T40" fmla="*/ 106 w 135"/>
                <a:gd name="T41" fmla="*/ 134 h 160"/>
                <a:gd name="T42" fmla="*/ 90 w 135"/>
                <a:gd name="T43" fmla="*/ 119 h 160"/>
                <a:gd name="T44" fmla="*/ 77 w 135"/>
                <a:gd name="T45" fmla="*/ 104 h 160"/>
                <a:gd name="T46" fmla="*/ 63 w 135"/>
                <a:gd name="T47" fmla="*/ 90 h 160"/>
                <a:gd name="T48" fmla="*/ 51 w 135"/>
                <a:gd name="T49" fmla="*/ 74 h 160"/>
                <a:gd name="T50" fmla="*/ 42 w 135"/>
                <a:gd name="T51" fmla="*/ 64 h 160"/>
                <a:gd name="T52" fmla="*/ 37 w 135"/>
                <a:gd name="T53" fmla="*/ 56 h 160"/>
                <a:gd name="T54" fmla="*/ 31 w 135"/>
                <a:gd name="T55" fmla="*/ 48 h 160"/>
                <a:gd name="T56" fmla="*/ 26 w 135"/>
                <a:gd name="T57" fmla="*/ 38 h 160"/>
                <a:gd name="T58" fmla="*/ 19 w 135"/>
                <a:gd name="T59" fmla="*/ 30 h 160"/>
                <a:gd name="T60" fmla="*/ 12 w 135"/>
                <a:gd name="T61" fmla="*/ 22 h 160"/>
                <a:gd name="T62" fmla="*/ 3 w 135"/>
                <a:gd name="T63" fmla="*/ 14 h 160"/>
                <a:gd name="T64" fmla="*/ 0 w 135"/>
                <a:gd name="T65" fmla="*/ 4 h 160"/>
                <a:gd name="T66" fmla="*/ 1 w 135"/>
                <a:gd name="T67" fmla="*/ 0 h 1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" h="160">
                  <a:moveTo>
                    <a:pt x="1" y="0"/>
                  </a:moveTo>
                  <a:lnTo>
                    <a:pt x="6" y="4"/>
                  </a:lnTo>
                  <a:lnTo>
                    <a:pt x="12" y="9"/>
                  </a:lnTo>
                  <a:lnTo>
                    <a:pt x="15" y="14"/>
                  </a:lnTo>
                  <a:lnTo>
                    <a:pt x="21" y="18"/>
                  </a:lnTo>
                  <a:lnTo>
                    <a:pt x="25" y="23"/>
                  </a:lnTo>
                  <a:lnTo>
                    <a:pt x="29" y="26"/>
                  </a:lnTo>
                  <a:lnTo>
                    <a:pt x="34" y="32"/>
                  </a:lnTo>
                  <a:lnTo>
                    <a:pt x="39" y="37"/>
                  </a:lnTo>
                  <a:lnTo>
                    <a:pt x="42" y="42"/>
                  </a:lnTo>
                  <a:lnTo>
                    <a:pt x="46" y="46"/>
                  </a:lnTo>
                  <a:lnTo>
                    <a:pt x="49" y="51"/>
                  </a:lnTo>
                  <a:lnTo>
                    <a:pt x="54" y="57"/>
                  </a:lnTo>
                  <a:lnTo>
                    <a:pt x="58" y="62"/>
                  </a:lnTo>
                  <a:lnTo>
                    <a:pt x="61" y="67"/>
                  </a:lnTo>
                  <a:lnTo>
                    <a:pt x="66" y="71"/>
                  </a:lnTo>
                  <a:lnTo>
                    <a:pt x="69" y="77"/>
                  </a:lnTo>
                  <a:lnTo>
                    <a:pt x="73" y="82"/>
                  </a:lnTo>
                  <a:lnTo>
                    <a:pt x="76" y="86"/>
                  </a:lnTo>
                  <a:lnTo>
                    <a:pt x="80" y="91"/>
                  </a:lnTo>
                  <a:lnTo>
                    <a:pt x="85" y="97"/>
                  </a:lnTo>
                  <a:lnTo>
                    <a:pt x="88" y="100"/>
                  </a:lnTo>
                  <a:lnTo>
                    <a:pt x="92" y="105"/>
                  </a:lnTo>
                  <a:lnTo>
                    <a:pt x="95" y="110"/>
                  </a:lnTo>
                  <a:lnTo>
                    <a:pt x="100" y="114"/>
                  </a:lnTo>
                  <a:lnTo>
                    <a:pt x="103" y="118"/>
                  </a:lnTo>
                  <a:lnTo>
                    <a:pt x="108" y="123"/>
                  </a:lnTo>
                  <a:lnTo>
                    <a:pt x="111" y="126"/>
                  </a:lnTo>
                  <a:lnTo>
                    <a:pt x="116" y="131"/>
                  </a:lnTo>
                  <a:lnTo>
                    <a:pt x="120" y="134"/>
                  </a:lnTo>
                  <a:lnTo>
                    <a:pt x="124" y="138"/>
                  </a:lnTo>
                  <a:lnTo>
                    <a:pt x="129" y="141"/>
                  </a:lnTo>
                  <a:lnTo>
                    <a:pt x="135" y="146"/>
                  </a:lnTo>
                  <a:lnTo>
                    <a:pt x="134" y="148"/>
                  </a:lnTo>
                  <a:lnTo>
                    <a:pt x="133" y="152"/>
                  </a:lnTo>
                  <a:lnTo>
                    <a:pt x="131" y="156"/>
                  </a:lnTo>
                  <a:lnTo>
                    <a:pt x="131" y="160"/>
                  </a:lnTo>
                  <a:lnTo>
                    <a:pt x="127" y="155"/>
                  </a:lnTo>
                  <a:lnTo>
                    <a:pt x="123" y="151"/>
                  </a:lnTo>
                  <a:lnTo>
                    <a:pt x="118" y="146"/>
                  </a:lnTo>
                  <a:lnTo>
                    <a:pt x="114" y="142"/>
                  </a:lnTo>
                  <a:lnTo>
                    <a:pt x="106" y="134"/>
                  </a:lnTo>
                  <a:lnTo>
                    <a:pt x="99" y="127"/>
                  </a:lnTo>
                  <a:lnTo>
                    <a:pt x="90" y="119"/>
                  </a:lnTo>
                  <a:lnTo>
                    <a:pt x="83" y="112"/>
                  </a:lnTo>
                  <a:lnTo>
                    <a:pt x="77" y="104"/>
                  </a:lnTo>
                  <a:lnTo>
                    <a:pt x="70" y="98"/>
                  </a:lnTo>
                  <a:lnTo>
                    <a:pt x="63" y="90"/>
                  </a:lnTo>
                  <a:lnTo>
                    <a:pt x="58" y="83"/>
                  </a:lnTo>
                  <a:lnTo>
                    <a:pt x="51" y="74"/>
                  </a:lnTo>
                  <a:lnTo>
                    <a:pt x="46" y="67"/>
                  </a:lnTo>
                  <a:lnTo>
                    <a:pt x="42" y="64"/>
                  </a:lnTo>
                  <a:lnTo>
                    <a:pt x="39" y="59"/>
                  </a:lnTo>
                  <a:lnTo>
                    <a:pt x="37" y="56"/>
                  </a:lnTo>
                  <a:lnTo>
                    <a:pt x="34" y="51"/>
                  </a:lnTo>
                  <a:lnTo>
                    <a:pt x="31" y="48"/>
                  </a:lnTo>
                  <a:lnTo>
                    <a:pt x="28" y="43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0"/>
                  </a:lnTo>
                  <a:lnTo>
                    <a:pt x="15" y="26"/>
                  </a:lnTo>
                  <a:lnTo>
                    <a:pt x="12" y="22"/>
                  </a:lnTo>
                  <a:lnTo>
                    <a:pt x="7" y="18"/>
                  </a:lnTo>
                  <a:lnTo>
                    <a:pt x="3" y="14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5" name="Freeform 105"/>
            <p:cNvSpPr>
              <a:spLocks/>
            </p:cNvSpPr>
            <p:nvPr/>
          </p:nvSpPr>
          <p:spPr bwMode="auto">
            <a:xfrm>
              <a:off x="3973" y="2830"/>
              <a:ext cx="98" cy="26"/>
            </a:xfrm>
            <a:custGeom>
              <a:avLst/>
              <a:gdLst>
                <a:gd name="T0" fmla="*/ 5 w 98"/>
                <a:gd name="T1" fmla="*/ 0 h 26"/>
                <a:gd name="T2" fmla="*/ 10 w 98"/>
                <a:gd name="T3" fmla="*/ 0 h 26"/>
                <a:gd name="T4" fmla="*/ 16 w 98"/>
                <a:gd name="T5" fmla="*/ 2 h 26"/>
                <a:gd name="T6" fmla="*/ 22 w 98"/>
                <a:gd name="T7" fmla="*/ 2 h 26"/>
                <a:gd name="T8" fmla="*/ 27 w 98"/>
                <a:gd name="T9" fmla="*/ 5 h 26"/>
                <a:gd name="T10" fmla="*/ 33 w 98"/>
                <a:gd name="T11" fmla="*/ 5 h 26"/>
                <a:gd name="T12" fmla="*/ 39 w 98"/>
                <a:gd name="T13" fmla="*/ 6 h 26"/>
                <a:gd name="T14" fmla="*/ 45 w 98"/>
                <a:gd name="T15" fmla="*/ 6 h 26"/>
                <a:gd name="T16" fmla="*/ 52 w 98"/>
                <a:gd name="T17" fmla="*/ 8 h 26"/>
                <a:gd name="T18" fmla="*/ 58 w 98"/>
                <a:gd name="T19" fmla="*/ 8 h 26"/>
                <a:gd name="T20" fmla="*/ 64 w 98"/>
                <a:gd name="T21" fmla="*/ 9 h 26"/>
                <a:gd name="T22" fmla="*/ 70 w 98"/>
                <a:gd name="T23" fmla="*/ 11 h 26"/>
                <a:gd name="T24" fmla="*/ 75 w 98"/>
                <a:gd name="T25" fmla="*/ 12 h 26"/>
                <a:gd name="T26" fmla="*/ 80 w 98"/>
                <a:gd name="T27" fmla="*/ 12 h 26"/>
                <a:gd name="T28" fmla="*/ 86 w 98"/>
                <a:gd name="T29" fmla="*/ 14 h 26"/>
                <a:gd name="T30" fmla="*/ 92 w 98"/>
                <a:gd name="T31" fmla="*/ 15 h 26"/>
                <a:gd name="T32" fmla="*/ 98 w 98"/>
                <a:gd name="T33" fmla="*/ 18 h 26"/>
                <a:gd name="T34" fmla="*/ 98 w 98"/>
                <a:gd name="T35" fmla="*/ 22 h 26"/>
                <a:gd name="T36" fmla="*/ 98 w 98"/>
                <a:gd name="T37" fmla="*/ 26 h 26"/>
                <a:gd name="T38" fmla="*/ 93 w 98"/>
                <a:gd name="T39" fmla="*/ 25 h 26"/>
                <a:gd name="T40" fmla="*/ 88 w 98"/>
                <a:gd name="T41" fmla="*/ 24 h 26"/>
                <a:gd name="T42" fmla="*/ 82 w 98"/>
                <a:gd name="T43" fmla="*/ 24 h 26"/>
                <a:gd name="T44" fmla="*/ 77 w 98"/>
                <a:gd name="T45" fmla="*/ 22 h 26"/>
                <a:gd name="T46" fmla="*/ 70 w 98"/>
                <a:gd name="T47" fmla="*/ 21 h 26"/>
                <a:gd name="T48" fmla="*/ 63 w 98"/>
                <a:gd name="T49" fmla="*/ 20 h 26"/>
                <a:gd name="T50" fmla="*/ 56 w 98"/>
                <a:gd name="T51" fmla="*/ 18 h 26"/>
                <a:gd name="T52" fmla="*/ 49 w 98"/>
                <a:gd name="T53" fmla="*/ 18 h 26"/>
                <a:gd name="T54" fmla="*/ 40 w 98"/>
                <a:gd name="T55" fmla="*/ 15 h 26"/>
                <a:gd name="T56" fmla="*/ 34 w 98"/>
                <a:gd name="T57" fmla="*/ 14 h 26"/>
                <a:gd name="T58" fmla="*/ 27 w 98"/>
                <a:gd name="T59" fmla="*/ 13 h 26"/>
                <a:gd name="T60" fmla="*/ 22 w 98"/>
                <a:gd name="T61" fmla="*/ 12 h 26"/>
                <a:gd name="T62" fmla="*/ 15 w 98"/>
                <a:gd name="T63" fmla="*/ 12 h 26"/>
                <a:gd name="T64" fmla="*/ 9 w 98"/>
                <a:gd name="T65" fmla="*/ 11 h 26"/>
                <a:gd name="T66" fmla="*/ 4 w 98"/>
                <a:gd name="T67" fmla="*/ 11 h 26"/>
                <a:gd name="T68" fmla="*/ 0 w 98"/>
                <a:gd name="T69" fmla="*/ 12 h 26"/>
                <a:gd name="T70" fmla="*/ 5 w 98"/>
                <a:gd name="T71" fmla="*/ 0 h 26"/>
                <a:gd name="T72" fmla="*/ 5 w 98"/>
                <a:gd name="T73" fmla="*/ 0 h 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8" h="26">
                  <a:moveTo>
                    <a:pt x="5" y="0"/>
                  </a:moveTo>
                  <a:lnTo>
                    <a:pt x="10" y="0"/>
                  </a:lnTo>
                  <a:lnTo>
                    <a:pt x="16" y="2"/>
                  </a:lnTo>
                  <a:lnTo>
                    <a:pt x="22" y="2"/>
                  </a:lnTo>
                  <a:lnTo>
                    <a:pt x="27" y="5"/>
                  </a:lnTo>
                  <a:lnTo>
                    <a:pt x="33" y="5"/>
                  </a:lnTo>
                  <a:lnTo>
                    <a:pt x="39" y="6"/>
                  </a:lnTo>
                  <a:lnTo>
                    <a:pt x="45" y="6"/>
                  </a:lnTo>
                  <a:lnTo>
                    <a:pt x="52" y="8"/>
                  </a:lnTo>
                  <a:lnTo>
                    <a:pt x="58" y="8"/>
                  </a:lnTo>
                  <a:lnTo>
                    <a:pt x="64" y="9"/>
                  </a:lnTo>
                  <a:lnTo>
                    <a:pt x="70" y="11"/>
                  </a:lnTo>
                  <a:lnTo>
                    <a:pt x="75" y="12"/>
                  </a:lnTo>
                  <a:lnTo>
                    <a:pt x="80" y="12"/>
                  </a:lnTo>
                  <a:lnTo>
                    <a:pt x="86" y="14"/>
                  </a:lnTo>
                  <a:lnTo>
                    <a:pt x="92" y="15"/>
                  </a:lnTo>
                  <a:lnTo>
                    <a:pt x="98" y="18"/>
                  </a:lnTo>
                  <a:lnTo>
                    <a:pt x="98" y="22"/>
                  </a:lnTo>
                  <a:lnTo>
                    <a:pt x="98" y="26"/>
                  </a:lnTo>
                  <a:lnTo>
                    <a:pt x="93" y="25"/>
                  </a:lnTo>
                  <a:lnTo>
                    <a:pt x="88" y="24"/>
                  </a:lnTo>
                  <a:lnTo>
                    <a:pt x="82" y="24"/>
                  </a:lnTo>
                  <a:lnTo>
                    <a:pt x="77" y="22"/>
                  </a:lnTo>
                  <a:lnTo>
                    <a:pt x="70" y="21"/>
                  </a:lnTo>
                  <a:lnTo>
                    <a:pt x="63" y="20"/>
                  </a:lnTo>
                  <a:lnTo>
                    <a:pt x="56" y="18"/>
                  </a:lnTo>
                  <a:lnTo>
                    <a:pt x="49" y="18"/>
                  </a:lnTo>
                  <a:lnTo>
                    <a:pt x="40" y="15"/>
                  </a:lnTo>
                  <a:lnTo>
                    <a:pt x="34" y="14"/>
                  </a:lnTo>
                  <a:lnTo>
                    <a:pt x="27" y="13"/>
                  </a:lnTo>
                  <a:lnTo>
                    <a:pt x="22" y="12"/>
                  </a:lnTo>
                  <a:lnTo>
                    <a:pt x="15" y="12"/>
                  </a:lnTo>
                  <a:lnTo>
                    <a:pt x="9" y="11"/>
                  </a:lnTo>
                  <a:lnTo>
                    <a:pt x="4" y="11"/>
                  </a:lnTo>
                  <a:lnTo>
                    <a:pt x="0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6" name="Freeform 106"/>
            <p:cNvSpPr>
              <a:spLocks/>
            </p:cNvSpPr>
            <p:nvPr/>
          </p:nvSpPr>
          <p:spPr bwMode="auto">
            <a:xfrm>
              <a:off x="3929" y="2962"/>
              <a:ext cx="32" cy="71"/>
            </a:xfrm>
            <a:custGeom>
              <a:avLst/>
              <a:gdLst>
                <a:gd name="T0" fmla="*/ 2 w 32"/>
                <a:gd name="T1" fmla="*/ 0 h 71"/>
                <a:gd name="T2" fmla="*/ 6 w 32"/>
                <a:gd name="T3" fmla="*/ 6 h 71"/>
                <a:gd name="T4" fmla="*/ 9 w 32"/>
                <a:gd name="T5" fmla="*/ 15 h 71"/>
                <a:gd name="T6" fmla="*/ 11 w 32"/>
                <a:gd name="T7" fmla="*/ 19 h 71"/>
                <a:gd name="T8" fmla="*/ 13 w 32"/>
                <a:gd name="T9" fmla="*/ 24 h 71"/>
                <a:gd name="T10" fmla="*/ 14 w 32"/>
                <a:gd name="T11" fmla="*/ 27 h 71"/>
                <a:gd name="T12" fmla="*/ 16 w 32"/>
                <a:gd name="T13" fmla="*/ 33 h 71"/>
                <a:gd name="T14" fmla="*/ 18 w 32"/>
                <a:gd name="T15" fmla="*/ 37 h 71"/>
                <a:gd name="T16" fmla="*/ 19 w 32"/>
                <a:gd name="T17" fmla="*/ 41 h 71"/>
                <a:gd name="T18" fmla="*/ 21 w 32"/>
                <a:gd name="T19" fmla="*/ 46 h 71"/>
                <a:gd name="T20" fmla="*/ 22 w 32"/>
                <a:gd name="T21" fmla="*/ 51 h 71"/>
                <a:gd name="T22" fmla="*/ 25 w 32"/>
                <a:gd name="T23" fmla="*/ 56 h 71"/>
                <a:gd name="T24" fmla="*/ 27 w 32"/>
                <a:gd name="T25" fmla="*/ 60 h 71"/>
                <a:gd name="T26" fmla="*/ 28 w 32"/>
                <a:gd name="T27" fmla="*/ 64 h 71"/>
                <a:gd name="T28" fmla="*/ 32 w 32"/>
                <a:gd name="T29" fmla="*/ 70 h 71"/>
                <a:gd name="T30" fmla="*/ 28 w 32"/>
                <a:gd name="T31" fmla="*/ 70 h 71"/>
                <a:gd name="T32" fmla="*/ 25 w 32"/>
                <a:gd name="T33" fmla="*/ 70 h 71"/>
                <a:gd name="T34" fmla="*/ 21 w 32"/>
                <a:gd name="T35" fmla="*/ 70 h 71"/>
                <a:gd name="T36" fmla="*/ 19 w 32"/>
                <a:gd name="T37" fmla="*/ 71 h 71"/>
                <a:gd name="T38" fmla="*/ 18 w 32"/>
                <a:gd name="T39" fmla="*/ 66 h 71"/>
                <a:gd name="T40" fmla="*/ 15 w 32"/>
                <a:gd name="T41" fmla="*/ 61 h 71"/>
                <a:gd name="T42" fmla="*/ 13 w 32"/>
                <a:gd name="T43" fmla="*/ 58 h 71"/>
                <a:gd name="T44" fmla="*/ 12 w 32"/>
                <a:gd name="T45" fmla="*/ 53 h 71"/>
                <a:gd name="T46" fmla="*/ 9 w 32"/>
                <a:gd name="T47" fmla="*/ 49 h 71"/>
                <a:gd name="T48" fmla="*/ 7 w 32"/>
                <a:gd name="T49" fmla="*/ 45 h 71"/>
                <a:gd name="T50" fmla="*/ 6 w 32"/>
                <a:gd name="T51" fmla="*/ 40 h 71"/>
                <a:gd name="T52" fmla="*/ 5 w 32"/>
                <a:gd name="T53" fmla="*/ 37 h 71"/>
                <a:gd name="T54" fmla="*/ 2 w 32"/>
                <a:gd name="T55" fmla="*/ 31 h 71"/>
                <a:gd name="T56" fmla="*/ 2 w 32"/>
                <a:gd name="T57" fmla="*/ 27 h 71"/>
                <a:gd name="T58" fmla="*/ 1 w 32"/>
                <a:gd name="T59" fmla="*/ 23 h 71"/>
                <a:gd name="T60" fmla="*/ 1 w 32"/>
                <a:gd name="T61" fmla="*/ 18 h 71"/>
                <a:gd name="T62" fmla="*/ 0 w 32"/>
                <a:gd name="T63" fmla="*/ 13 h 71"/>
                <a:gd name="T64" fmla="*/ 0 w 32"/>
                <a:gd name="T65" fmla="*/ 10 h 71"/>
                <a:gd name="T66" fmla="*/ 0 w 32"/>
                <a:gd name="T67" fmla="*/ 5 h 71"/>
                <a:gd name="T68" fmla="*/ 2 w 32"/>
                <a:gd name="T69" fmla="*/ 0 h 71"/>
                <a:gd name="T70" fmla="*/ 2 w 32"/>
                <a:gd name="T71" fmla="*/ 0 h 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2" h="71">
                  <a:moveTo>
                    <a:pt x="2" y="0"/>
                  </a:moveTo>
                  <a:lnTo>
                    <a:pt x="6" y="6"/>
                  </a:lnTo>
                  <a:lnTo>
                    <a:pt x="9" y="15"/>
                  </a:lnTo>
                  <a:lnTo>
                    <a:pt x="11" y="19"/>
                  </a:lnTo>
                  <a:lnTo>
                    <a:pt x="13" y="24"/>
                  </a:lnTo>
                  <a:lnTo>
                    <a:pt x="14" y="27"/>
                  </a:lnTo>
                  <a:lnTo>
                    <a:pt x="16" y="33"/>
                  </a:lnTo>
                  <a:lnTo>
                    <a:pt x="18" y="37"/>
                  </a:lnTo>
                  <a:lnTo>
                    <a:pt x="19" y="41"/>
                  </a:lnTo>
                  <a:lnTo>
                    <a:pt x="21" y="46"/>
                  </a:lnTo>
                  <a:lnTo>
                    <a:pt x="22" y="51"/>
                  </a:lnTo>
                  <a:lnTo>
                    <a:pt x="25" y="56"/>
                  </a:lnTo>
                  <a:lnTo>
                    <a:pt x="27" y="60"/>
                  </a:lnTo>
                  <a:lnTo>
                    <a:pt x="28" y="64"/>
                  </a:lnTo>
                  <a:lnTo>
                    <a:pt x="32" y="70"/>
                  </a:lnTo>
                  <a:lnTo>
                    <a:pt x="28" y="70"/>
                  </a:lnTo>
                  <a:lnTo>
                    <a:pt x="25" y="70"/>
                  </a:lnTo>
                  <a:lnTo>
                    <a:pt x="21" y="70"/>
                  </a:lnTo>
                  <a:lnTo>
                    <a:pt x="19" y="71"/>
                  </a:lnTo>
                  <a:lnTo>
                    <a:pt x="18" y="66"/>
                  </a:lnTo>
                  <a:lnTo>
                    <a:pt x="15" y="61"/>
                  </a:lnTo>
                  <a:lnTo>
                    <a:pt x="13" y="58"/>
                  </a:lnTo>
                  <a:lnTo>
                    <a:pt x="12" y="53"/>
                  </a:lnTo>
                  <a:lnTo>
                    <a:pt x="9" y="49"/>
                  </a:lnTo>
                  <a:lnTo>
                    <a:pt x="7" y="45"/>
                  </a:lnTo>
                  <a:lnTo>
                    <a:pt x="6" y="40"/>
                  </a:lnTo>
                  <a:lnTo>
                    <a:pt x="5" y="37"/>
                  </a:lnTo>
                  <a:lnTo>
                    <a:pt x="2" y="31"/>
                  </a:lnTo>
                  <a:lnTo>
                    <a:pt x="2" y="27"/>
                  </a:lnTo>
                  <a:lnTo>
                    <a:pt x="1" y="23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7" name="Freeform 107"/>
            <p:cNvSpPr>
              <a:spLocks/>
            </p:cNvSpPr>
            <p:nvPr/>
          </p:nvSpPr>
          <p:spPr bwMode="auto">
            <a:xfrm>
              <a:off x="3806" y="2506"/>
              <a:ext cx="114" cy="53"/>
            </a:xfrm>
            <a:custGeom>
              <a:avLst/>
              <a:gdLst>
                <a:gd name="T0" fmla="*/ 88 w 114"/>
                <a:gd name="T1" fmla="*/ 1 h 53"/>
                <a:gd name="T2" fmla="*/ 114 w 114"/>
                <a:gd name="T3" fmla="*/ 21 h 53"/>
                <a:gd name="T4" fmla="*/ 56 w 114"/>
                <a:gd name="T5" fmla="*/ 53 h 53"/>
                <a:gd name="T6" fmla="*/ 33 w 114"/>
                <a:gd name="T7" fmla="*/ 37 h 53"/>
                <a:gd name="T8" fmla="*/ 0 w 114"/>
                <a:gd name="T9" fmla="*/ 51 h 53"/>
                <a:gd name="T10" fmla="*/ 4 w 114"/>
                <a:gd name="T11" fmla="*/ 25 h 53"/>
                <a:gd name="T12" fmla="*/ 50 w 114"/>
                <a:gd name="T13" fmla="*/ 0 h 53"/>
                <a:gd name="T14" fmla="*/ 88 w 114"/>
                <a:gd name="T15" fmla="*/ 1 h 53"/>
                <a:gd name="T16" fmla="*/ 88 w 114"/>
                <a:gd name="T17" fmla="*/ 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53">
                  <a:moveTo>
                    <a:pt x="88" y="1"/>
                  </a:moveTo>
                  <a:lnTo>
                    <a:pt x="114" y="21"/>
                  </a:lnTo>
                  <a:lnTo>
                    <a:pt x="56" y="53"/>
                  </a:lnTo>
                  <a:lnTo>
                    <a:pt x="33" y="37"/>
                  </a:lnTo>
                  <a:lnTo>
                    <a:pt x="0" y="51"/>
                  </a:lnTo>
                  <a:lnTo>
                    <a:pt x="4" y="25"/>
                  </a:lnTo>
                  <a:lnTo>
                    <a:pt x="50" y="0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8" name="Freeform 108"/>
            <p:cNvSpPr>
              <a:spLocks/>
            </p:cNvSpPr>
            <p:nvPr/>
          </p:nvSpPr>
          <p:spPr bwMode="auto">
            <a:xfrm>
              <a:off x="3800" y="2494"/>
              <a:ext cx="102" cy="69"/>
            </a:xfrm>
            <a:custGeom>
              <a:avLst/>
              <a:gdLst>
                <a:gd name="T0" fmla="*/ 102 w 102"/>
                <a:gd name="T1" fmla="*/ 0 h 69"/>
                <a:gd name="T2" fmla="*/ 102 w 102"/>
                <a:gd name="T3" fmla="*/ 2 h 69"/>
                <a:gd name="T4" fmla="*/ 101 w 102"/>
                <a:gd name="T5" fmla="*/ 6 h 69"/>
                <a:gd name="T6" fmla="*/ 100 w 102"/>
                <a:gd name="T7" fmla="*/ 9 h 69"/>
                <a:gd name="T8" fmla="*/ 100 w 102"/>
                <a:gd name="T9" fmla="*/ 13 h 69"/>
                <a:gd name="T10" fmla="*/ 94 w 102"/>
                <a:gd name="T11" fmla="*/ 13 h 69"/>
                <a:gd name="T12" fmla="*/ 88 w 102"/>
                <a:gd name="T13" fmla="*/ 13 h 69"/>
                <a:gd name="T14" fmla="*/ 81 w 102"/>
                <a:gd name="T15" fmla="*/ 14 h 69"/>
                <a:gd name="T16" fmla="*/ 75 w 102"/>
                <a:gd name="T17" fmla="*/ 14 h 69"/>
                <a:gd name="T18" fmla="*/ 67 w 102"/>
                <a:gd name="T19" fmla="*/ 15 h 69"/>
                <a:gd name="T20" fmla="*/ 60 w 102"/>
                <a:gd name="T21" fmla="*/ 16 h 69"/>
                <a:gd name="T22" fmla="*/ 52 w 102"/>
                <a:gd name="T23" fmla="*/ 19 h 69"/>
                <a:gd name="T24" fmla="*/ 45 w 102"/>
                <a:gd name="T25" fmla="*/ 21 h 69"/>
                <a:gd name="T26" fmla="*/ 36 w 102"/>
                <a:gd name="T27" fmla="*/ 23 h 69"/>
                <a:gd name="T28" fmla="*/ 29 w 102"/>
                <a:gd name="T29" fmla="*/ 28 h 69"/>
                <a:gd name="T30" fmla="*/ 22 w 102"/>
                <a:gd name="T31" fmla="*/ 32 h 69"/>
                <a:gd name="T32" fmla="*/ 18 w 102"/>
                <a:gd name="T33" fmla="*/ 37 h 69"/>
                <a:gd name="T34" fmla="*/ 13 w 102"/>
                <a:gd name="T35" fmla="*/ 43 h 69"/>
                <a:gd name="T36" fmla="*/ 10 w 102"/>
                <a:gd name="T37" fmla="*/ 50 h 69"/>
                <a:gd name="T38" fmla="*/ 7 w 102"/>
                <a:gd name="T39" fmla="*/ 55 h 69"/>
                <a:gd name="T40" fmla="*/ 7 w 102"/>
                <a:gd name="T41" fmla="*/ 60 h 69"/>
                <a:gd name="T42" fmla="*/ 7 w 102"/>
                <a:gd name="T43" fmla="*/ 64 h 69"/>
                <a:gd name="T44" fmla="*/ 7 w 102"/>
                <a:gd name="T45" fmla="*/ 69 h 69"/>
                <a:gd name="T46" fmla="*/ 1 w 102"/>
                <a:gd name="T47" fmla="*/ 69 h 69"/>
                <a:gd name="T48" fmla="*/ 0 w 102"/>
                <a:gd name="T49" fmla="*/ 61 h 69"/>
                <a:gd name="T50" fmla="*/ 0 w 102"/>
                <a:gd name="T51" fmla="*/ 54 h 69"/>
                <a:gd name="T52" fmla="*/ 1 w 102"/>
                <a:gd name="T53" fmla="*/ 47 h 69"/>
                <a:gd name="T54" fmla="*/ 6 w 102"/>
                <a:gd name="T55" fmla="*/ 42 h 69"/>
                <a:gd name="T56" fmla="*/ 10 w 102"/>
                <a:gd name="T57" fmla="*/ 35 h 69"/>
                <a:gd name="T58" fmla="*/ 13 w 102"/>
                <a:gd name="T59" fmla="*/ 30 h 69"/>
                <a:gd name="T60" fmla="*/ 19 w 102"/>
                <a:gd name="T61" fmla="*/ 26 h 69"/>
                <a:gd name="T62" fmla="*/ 26 w 102"/>
                <a:gd name="T63" fmla="*/ 21 h 69"/>
                <a:gd name="T64" fmla="*/ 33 w 102"/>
                <a:gd name="T65" fmla="*/ 17 h 69"/>
                <a:gd name="T66" fmla="*/ 40 w 102"/>
                <a:gd name="T67" fmla="*/ 14 h 69"/>
                <a:gd name="T68" fmla="*/ 47 w 102"/>
                <a:gd name="T69" fmla="*/ 10 h 69"/>
                <a:gd name="T70" fmla="*/ 55 w 102"/>
                <a:gd name="T71" fmla="*/ 8 h 69"/>
                <a:gd name="T72" fmla="*/ 59 w 102"/>
                <a:gd name="T73" fmla="*/ 7 h 69"/>
                <a:gd name="T74" fmla="*/ 63 w 102"/>
                <a:gd name="T75" fmla="*/ 6 h 69"/>
                <a:gd name="T76" fmla="*/ 67 w 102"/>
                <a:gd name="T77" fmla="*/ 5 h 69"/>
                <a:gd name="T78" fmla="*/ 70 w 102"/>
                <a:gd name="T79" fmla="*/ 5 h 69"/>
                <a:gd name="T80" fmla="*/ 75 w 102"/>
                <a:gd name="T81" fmla="*/ 5 h 69"/>
                <a:gd name="T82" fmla="*/ 79 w 102"/>
                <a:gd name="T83" fmla="*/ 3 h 69"/>
                <a:gd name="T84" fmla="*/ 82 w 102"/>
                <a:gd name="T85" fmla="*/ 3 h 69"/>
                <a:gd name="T86" fmla="*/ 87 w 102"/>
                <a:gd name="T87" fmla="*/ 3 h 69"/>
                <a:gd name="T88" fmla="*/ 90 w 102"/>
                <a:gd name="T89" fmla="*/ 2 h 69"/>
                <a:gd name="T90" fmla="*/ 95 w 102"/>
                <a:gd name="T91" fmla="*/ 2 h 69"/>
                <a:gd name="T92" fmla="*/ 100 w 102"/>
                <a:gd name="T93" fmla="*/ 1 h 69"/>
                <a:gd name="T94" fmla="*/ 102 w 102"/>
                <a:gd name="T95" fmla="*/ 0 h 69"/>
                <a:gd name="T96" fmla="*/ 102 w 102"/>
                <a:gd name="T97" fmla="*/ 0 h 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02" h="69">
                  <a:moveTo>
                    <a:pt x="102" y="0"/>
                  </a:moveTo>
                  <a:lnTo>
                    <a:pt x="102" y="2"/>
                  </a:lnTo>
                  <a:lnTo>
                    <a:pt x="101" y="6"/>
                  </a:lnTo>
                  <a:lnTo>
                    <a:pt x="100" y="9"/>
                  </a:lnTo>
                  <a:lnTo>
                    <a:pt x="100" y="13"/>
                  </a:lnTo>
                  <a:lnTo>
                    <a:pt x="94" y="13"/>
                  </a:lnTo>
                  <a:lnTo>
                    <a:pt x="88" y="13"/>
                  </a:lnTo>
                  <a:lnTo>
                    <a:pt x="81" y="14"/>
                  </a:lnTo>
                  <a:lnTo>
                    <a:pt x="75" y="14"/>
                  </a:lnTo>
                  <a:lnTo>
                    <a:pt x="67" y="15"/>
                  </a:lnTo>
                  <a:lnTo>
                    <a:pt x="60" y="16"/>
                  </a:lnTo>
                  <a:lnTo>
                    <a:pt x="52" y="19"/>
                  </a:lnTo>
                  <a:lnTo>
                    <a:pt x="45" y="21"/>
                  </a:lnTo>
                  <a:lnTo>
                    <a:pt x="36" y="23"/>
                  </a:lnTo>
                  <a:lnTo>
                    <a:pt x="29" y="28"/>
                  </a:lnTo>
                  <a:lnTo>
                    <a:pt x="22" y="32"/>
                  </a:lnTo>
                  <a:lnTo>
                    <a:pt x="18" y="37"/>
                  </a:lnTo>
                  <a:lnTo>
                    <a:pt x="13" y="43"/>
                  </a:lnTo>
                  <a:lnTo>
                    <a:pt x="10" y="50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4"/>
                  </a:lnTo>
                  <a:lnTo>
                    <a:pt x="7" y="69"/>
                  </a:lnTo>
                  <a:lnTo>
                    <a:pt x="1" y="69"/>
                  </a:lnTo>
                  <a:lnTo>
                    <a:pt x="0" y="61"/>
                  </a:lnTo>
                  <a:lnTo>
                    <a:pt x="0" y="54"/>
                  </a:lnTo>
                  <a:lnTo>
                    <a:pt x="1" y="47"/>
                  </a:lnTo>
                  <a:lnTo>
                    <a:pt x="6" y="42"/>
                  </a:lnTo>
                  <a:lnTo>
                    <a:pt x="10" y="35"/>
                  </a:lnTo>
                  <a:lnTo>
                    <a:pt x="13" y="30"/>
                  </a:lnTo>
                  <a:lnTo>
                    <a:pt x="19" y="26"/>
                  </a:lnTo>
                  <a:lnTo>
                    <a:pt x="26" y="21"/>
                  </a:lnTo>
                  <a:lnTo>
                    <a:pt x="33" y="17"/>
                  </a:lnTo>
                  <a:lnTo>
                    <a:pt x="40" y="14"/>
                  </a:lnTo>
                  <a:lnTo>
                    <a:pt x="47" y="10"/>
                  </a:lnTo>
                  <a:lnTo>
                    <a:pt x="55" y="8"/>
                  </a:lnTo>
                  <a:lnTo>
                    <a:pt x="59" y="7"/>
                  </a:lnTo>
                  <a:lnTo>
                    <a:pt x="63" y="6"/>
                  </a:lnTo>
                  <a:lnTo>
                    <a:pt x="67" y="5"/>
                  </a:lnTo>
                  <a:lnTo>
                    <a:pt x="70" y="5"/>
                  </a:lnTo>
                  <a:lnTo>
                    <a:pt x="75" y="5"/>
                  </a:lnTo>
                  <a:lnTo>
                    <a:pt x="79" y="3"/>
                  </a:lnTo>
                  <a:lnTo>
                    <a:pt x="82" y="3"/>
                  </a:lnTo>
                  <a:lnTo>
                    <a:pt x="87" y="3"/>
                  </a:lnTo>
                  <a:lnTo>
                    <a:pt x="90" y="2"/>
                  </a:lnTo>
                  <a:lnTo>
                    <a:pt x="95" y="2"/>
                  </a:lnTo>
                  <a:lnTo>
                    <a:pt x="100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49" name="Freeform 109"/>
            <p:cNvSpPr>
              <a:spLocks/>
            </p:cNvSpPr>
            <p:nvPr/>
          </p:nvSpPr>
          <p:spPr bwMode="auto">
            <a:xfrm>
              <a:off x="3831" y="2521"/>
              <a:ext cx="96" cy="36"/>
            </a:xfrm>
            <a:custGeom>
              <a:avLst/>
              <a:gdLst>
                <a:gd name="T0" fmla="*/ 83 w 96"/>
                <a:gd name="T1" fmla="*/ 0 h 36"/>
                <a:gd name="T2" fmla="*/ 96 w 96"/>
                <a:gd name="T3" fmla="*/ 3 h 36"/>
                <a:gd name="T4" fmla="*/ 87 w 96"/>
                <a:gd name="T5" fmla="*/ 8 h 36"/>
                <a:gd name="T6" fmla="*/ 80 w 96"/>
                <a:gd name="T7" fmla="*/ 14 h 36"/>
                <a:gd name="T8" fmla="*/ 75 w 96"/>
                <a:gd name="T9" fmla="*/ 19 h 36"/>
                <a:gd name="T10" fmla="*/ 69 w 96"/>
                <a:gd name="T11" fmla="*/ 23 h 36"/>
                <a:gd name="T12" fmla="*/ 63 w 96"/>
                <a:gd name="T13" fmla="*/ 26 h 36"/>
                <a:gd name="T14" fmla="*/ 57 w 96"/>
                <a:gd name="T15" fmla="*/ 29 h 36"/>
                <a:gd name="T16" fmla="*/ 52 w 96"/>
                <a:gd name="T17" fmla="*/ 31 h 36"/>
                <a:gd name="T18" fmla="*/ 48 w 96"/>
                <a:gd name="T19" fmla="*/ 34 h 36"/>
                <a:gd name="T20" fmla="*/ 42 w 96"/>
                <a:gd name="T21" fmla="*/ 35 h 36"/>
                <a:gd name="T22" fmla="*/ 37 w 96"/>
                <a:gd name="T23" fmla="*/ 36 h 36"/>
                <a:gd name="T24" fmla="*/ 32 w 96"/>
                <a:gd name="T25" fmla="*/ 36 h 36"/>
                <a:gd name="T26" fmla="*/ 27 w 96"/>
                <a:gd name="T27" fmla="*/ 36 h 36"/>
                <a:gd name="T28" fmla="*/ 21 w 96"/>
                <a:gd name="T29" fmla="*/ 35 h 36"/>
                <a:gd name="T30" fmla="*/ 14 w 96"/>
                <a:gd name="T31" fmla="*/ 34 h 36"/>
                <a:gd name="T32" fmla="*/ 7 w 96"/>
                <a:gd name="T33" fmla="*/ 33 h 36"/>
                <a:gd name="T34" fmla="*/ 0 w 96"/>
                <a:gd name="T35" fmla="*/ 31 h 36"/>
                <a:gd name="T36" fmla="*/ 14 w 96"/>
                <a:gd name="T37" fmla="*/ 26 h 36"/>
                <a:gd name="T38" fmla="*/ 17 w 96"/>
                <a:gd name="T39" fmla="*/ 27 h 36"/>
                <a:gd name="T40" fmla="*/ 24 w 96"/>
                <a:gd name="T41" fmla="*/ 29 h 36"/>
                <a:gd name="T42" fmla="*/ 27 w 96"/>
                <a:gd name="T43" fmla="*/ 29 h 36"/>
                <a:gd name="T44" fmla="*/ 30 w 96"/>
                <a:gd name="T45" fmla="*/ 29 h 36"/>
                <a:gd name="T46" fmla="*/ 35 w 96"/>
                <a:gd name="T47" fmla="*/ 29 h 36"/>
                <a:gd name="T48" fmla="*/ 39 w 96"/>
                <a:gd name="T49" fmla="*/ 29 h 36"/>
                <a:gd name="T50" fmla="*/ 43 w 96"/>
                <a:gd name="T51" fmla="*/ 27 h 36"/>
                <a:gd name="T52" fmla="*/ 48 w 96"/>
                <a:gd name="T53" fmla="*/ 26 h 36"/>
                <a:gd name="T54" fmla="*/ 52 w 96"/>
                <a:gd name="T55" fmla="*/ 22 h 36"/>
                <a:gd name="T56" fmla="*/ 57 w 96"/>
                <a:gd name="T57" fmla="*/ 20 h 36"/>
                <a:gd name="T58" fmla="*/ 63 w 96"/>
                <a:gd name="T59" fmla="*/ 16 h 36"/>
                <a:gd name="T60" fmla="*/ 69 w 96"/>
                <a:gd name="T61" fmla="*/ 12 h 36"/>
                <a:gd name="T62" fmla="*/ 76 w 96"/>
                <a:gd name="T63" fmla="*/ 6 h 36"/>
                <a:gd name="T64" fmla="*/ 83 w 96"/>
                <a:gd name="T65" fmla="*/ 0 h 36"/>
                <a:gd name="T66" fmla="*/ 83 w 96"/>
                <a:gd name="T67" fmla="*/ 0 h 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36">
                  <a:moveTo>
                    <a:pt x="83" y="0"/>
                  </a:moveTo>
                  <a:lnTo>
                    <a:pt x="96" y="3"/>
                  </a:lnTo>
                  <a:lnTo>
                    <a:pt x="87" y="8"/>
                  </a:lnTo>
                  <a:lnTo>
                    <a:pt x="80" y="14"/>
                  </a:lnTo>
                  <a:lnTo>
                    <a:pt x="75" y="19"/>
                  </a:lnTo>
                  <a:lnTo>
                    <a:pt x="69" y="23"/>
                  </a:lnTo>
                  <a:lnTo>
                    <a:pt x="63" y="26"/>
                  </a:lnTo>
                  <a:lnTo>
                    <a:pt x="57" y="29"/>
                  </a:lnTo>
                  <a:lnTo>
                    <a:pt x="52" y="31"/>
                  </a:lnTo>
                  <a:lnTo>
                    <a:pt x="48" y="34"/>
                  </a:lnTo>
                  <a:lnTo>
                    <a:pt x="42" y="35"/>
                  </a:lnTo>
                  <a:lnTo>
                    <a:pt x="37" y="36"/>
                  </a:lnTo>
                  <a:lnTo>
                    <a:pt x="32" y="36"/>
                  </a:lnTo>
                  <a:lnTo>
                    <a:pt x="27" y="36"/>
                  </a:lnTo>
                  <a:lnTo>
                    <a:pt x="21" y="35"/>
                  </a:lnTo>
                  <a:lnTo>
                    <a:pt x="14" y="34"/>
                  </a:lnTo>
                  <a:lnTo>
                    <a:pt x="7" y="33"/>
                  </a:lnTo>
                  <a:lnTo>
                    <a:pt x="0" y="31"/>
                  </a:lnTo>
                  <a:lnTo>
                    <a:pt x="14" y="26"/>
                  </a:lnTo>
                  <a:lnTo>
                    <a:pt x="17" y="27"/>
                  </a:lnTo>
                  <a:lnTo>
                    <a:pt x="24" y="29"/>
                  </a:lnTo>
                  <a:lnTo>
                    <a:pt x="27" y="29"/>
                  </a:lnTo>
                  <a:lnTo>
                    <a:pt x="30" y="29"/>
                  </a:lnTo>
                  <a:lnTo>
                    <a:pt x="35" y="29"/>
                  </a:lnTo>
                  <a:lnTo>
                    <a:pt x="39" y="29"/>
                  </a:lnTo>
                  <a:lnTo>
                    <a:pt x="43" y="27"/>
                  </a:lnTo>
                  <a:lnTo>
                    <a:pt x="48" y="26"/>
                  </a:lnTo>
                  <a:lnTo>
                    <a:pt x="52" y="22"/>
                  </a:lnTo>
                  <a:lnTo>
                    <a:pt x="57" y="20"/>
                  </a:lnTo>
                  <a:lnTo>
                    <a:pt x="63" y="16"/>
                  </a:lnTo>
                  <a:lnTo>
                    <a:pt x="69" y="12"/>
                  </a:lnTo>
                  <a:lnTo>
                    <a:pt x="76" y="6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0" name="Freeform 110"/>
            <p:cNvSpPr>
              <a:spLocks/>
            </p:cNvSpPr>
            <p:nvPr/>
          </p:nvSpPr>
          <p:spPr bwMode="auto">
            <a:xfrm>
              <a:off x="3800" y="2538"/>
              <a:ext cx="69" cy="26"/>
            </a:xfrm>
            <a:custGeom>
              <a:avLst/>
              <a:gdLst>
                <a:gd name="T0" fmla="*/ 62 w 69"/>
                <a:gd name="T1" fmla="*/ 0 h 26"/>
                <a:gd name="T2" fmla="*/ 63 w 69"/>
                <a:gd name="T3" fmla="*/ 0 h 26"/>
                <a:gd name="T4" fmla="*/ 67 w 69"/>
                <a:gd name="T5" fmla="*/ 2 h 26"/>
                <a:gd name="T6" fmla="*/ 69 w 69"/>
                <a:gd name="T7" fmla="*/ 4 h 26"/>
                <a:gd name="T8" fmla="*/ 69 w 69"/>
                <a:gd name="T9" fmla="*/ 6 h 26"/>
                <a:gd name="T10" fmla="*/ 65 w 69"/>
                <a:gd name="T11" fmla="*/ 6 h 26"/>
                <a:gd name="T12" fmla="*/ 60 w 69"/>
                <a:gd name="T13" fmla="*/ 6 h 26"/>
                <a:gd name="T14" fmla="*/ 55 w 69"/>
                <a:gd name="T15" fmla="*/ 6 h 26"/>
                <a:gd name="T16" fmla="*/ 51 w 69"/>
                <a:gd name="T17" fmla="*/ 9 h 26"/>
                <a:gd name="T18" fmla="*/ 46 w 69"/>
                <a:gd name="T19" fmla="*/ 9 h 26"/>
                <a:gd name="T20" fmla="*/ 42 w 69"/>
                <a:gd name="T21" fmla="*/ 10 h 26"/>
                <a:gd name="T22" fmla="*/ 38 w 69"/>
                <a:gd name="T23" fmla="*/ 11 h 26"/>
                <a:gd name="T24" fmla="*/ 34 w 69"/>
                <a:gd name="T25" fmla="*/ 13 h 26"/>
                <a:gd name="T26" fmla="*/ 29 w 69"/>
                <a:gd name="T27" fmla="*/ 14 h 26"/>
                <a:gd name="T28" fmla="*/ 25 w 69"/>
                <a:gd name="T29" fmla="*/ 16 h 26"/>
                <a:gd name="T30" fmla="*/ 21 w 69"/>
                <a:gd name="T31" fmla="*/ 17 h 26"/>
                <a:gd name="T32" fmla="*/ 17 w 69"/>
                <a:gd name="T33" fmla="*/ 19 h 26"/>
                <a:gd name="T34" fmla="*/ 10 w 69"/>
                <a:gd name="T35" fmla="*/ 23 h 26"/>
                <a:gd name="T36" fmla="*/ 4 w 69"/>
                <a:gd name="T37" fmla="*/ 26 h 26"/>
                <a:gd name="T38" fmla="*/ 1 w 69"/>
                <a:gd name="T39" fmla="*/ 23 h 26"/>
                <a:gd name="T40" fmla="*/ 0 w 69"/>
                <a:gd name="T41" fmla="*/ 20 h 26"/>
                <a:gd name="T42" fmla="*/ 6 w 69"/>
                <a:gd name="T43" fmla="*/ 16 h 26"/>
                <a:gd name="T44" fmla="*/ 12 w 69"/>
                <a:gd name="T45" fmla="*/ 12 h 26"/>
                <a:gd name="T46" fmla="*/ 15 w 69"/>
                <a:gd name="T47" fmla="*/ 10 h 26"/>
                <a:gd name="T48" fmla="*/ 20 w 69"/>
                <a:gd name="T49" fmla="*/ 9 h 26"/>
                <a:gd name="T50" fmla="*/ 25 w 69"/>
                <a:gd name="T51" fmla="*/ 7 h 26"/>
                <a:gd name="T52" fmla="*/ 28 w 69"/>
                <a:gd name="T53" fmla="*/ 6 h 26"/>
                <a:gd name="T54" fmla="*/ 33 w 69"/>
                <a:gd name="T55" fmla="*/ 5 h 26"/>
                <a:gd name="T56" fmla="*/ 36 w 69"/>
                <a:gd name="T57" fmla="*/ 5 h 26"/>
                <a:gd name="T58" fmla="*/ 41 w 69"/>
                <a:gd name="T59" fmla="*/ 3 h 26"/>
                <a:gd name="T60" fmla="*/ 46 w 69"/>
                <a:gd name="T61" fmla="*/ 3 h 26"/>
                <a:gd name="T62" fmla="*/ 49 w 69"/>
                <a:gd name="T63" fmla="*/ 2 h 26"/>
                <a:gd name="T64" fmla="*/ 54 w 69"/>
                <a:gd name="T65" fmla="*/ 0 h 26"/>
                <a:gd name="T66" fmla="*/ 58 w 69"/>
                <a:gd name="T67" fmla="*/ 0 h 26"/>
                <a:gd name="T68" fmla="*/ 62 w 69"/>
                <a:gd name="T69" fmla="*/ 0 h 26"/>
                <a:gd name="T70" fmla="*/ 62 w 69"/>
                <a:gd name="T71" fmla="*/ 0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9" h="26">
                  <a:moveTo>
                    <a:pt x="62" y="0"/>
                  </a:moveTo>
                  <a:lnTo>
                    <a:pt x="63" y="0"/>
                  </a:lnTo>
                  <a:lnTo>
                    <a:pt x="67" y="2"/>
                  </a:lnTo>
                  <a:lnTo>
                    <a:pt x="69" y="4"/>
                  </a:lnTo>
                  <a:lnTo>
                    <a:pt x="69" y="6"/>
                  </a:lnTo>
                  <a:lnTo>
                    <a:pt x="65" y="6"/>
                  </a:lnTo>
                  <a:lnTo>
                    <a:pt x="60" y="6"/>
                  </a:lnTo>
                  <a:lnTo>
                    <a:pt x="55" y="6"/>
                  </a:lnTo>
                  <a:lnTo>
                    <a:pt x="51" y="9"/>
                  </a:lnTo>
                  <a:lnTo>
                    <a:pt x="46" y="9"/>
                  </a:lnTo>
                  <a:lnTo>
                    <a:pt x="42" y="10"/>
                  </a:lnTo>
                  <a:lnTo>
                    <a:pt x="38" y="11"/>
                  </a:lnTo>
                  <a:lnTo>
                    <a:pt x="34" y="13"/>
                  </a:lnTo>
                  <a:lnTo>
                    <a:pt x="29" y="14"/>
                  </a:lnTo>
                  <a:lnTo>
                    <a:pt x="25" y="16"/>
                  </a:lnTo>
                  <a:lnTo>
                    <a:pt x="21" y="17"/>
                  </a:lnTo>
                  <a:lnTo>
                    <a:pt x="17" y="19"/>
                  </a:lnTo>
                  <a:lnTo>
                    <a:pt x="10" y="23"/>
                  </a:lnTo>
                  <a:lnTo>
                    <a:pt x="4" y="26"/>
                  </a:lnTo>
                  <a:lnTo>
                    <a:pt x="1" y="23"/>
                  </a:lnTo>
                  <a:lnTo>
                    <a:pt x="0" y="20"/>
                  </a:lnTo>
                  <a:lnTo>
                    <a:pt x="6" y="16"/>
                  </a:lnTo>
                  <a:lnTo>
                    <a:pt x="12" y="12"/>
                  </a:lnTo>
                  <a:lnTo>
                    <a:pt x="15" y="10"/>
                  </a:lnTo>
                  <a:lnTo>
                    <a:pt x="20" y="9"/>
                  </a:lnTo>
                  <a:lnTo>
                    <a:pt x="25" y="7"/>
                  </a:lnTo>
                  <a:lnTo>
                    <a:pt x="28" y="6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41" y="3"/>
                  </a:lnTo>
                  <a:lnTo>
                    <a:pt x="46" y="3"/>
                  </a:lnTo>
                  <a:lnTo>
                    <a:pt x="49" y="2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1" name="Freeform 111"/>
            <p:cNvSpPr>
              <a:spLocks/>
            </p:cNvSpPr>
            <p:nvPr/>
          </p:nvSpPr>
          <p:spPr bwMode="auto">
            <a:xfrm>
              <a:off x="3862" y="2338"/>
              <a:ext cx="217" cy="164"/>
            </a:xfrm>
            <a:custGeom>
              <a:avLst/>
              <a:gdLst>
                <a:gd name="T0" fmla="*/ 217 w 217"/>
                <a:gd name="T1" fmla="*/ 0 h 164"/>
                <a:gd name="T2" fmla="*/ 216 w 217"/>
                <a:gd name="T3" fmla="*/ 1 h 164"/>
                <a:gd name="T4" fmla="*/ 215 w 217"/>
                <a:gd name="T5" fmla="*/ 5 h 164"/>
                <a:gd name="T6" fmla="*/ 212 w 217"/>
                <a:gd name="T7" fmla="*/ 8 h 164"/>
                <a:gd name="T8" fmla="*/ 213 w 217"/>
                <a:gd name="T9" fmla="*/ 12 h 164"/>
                <a:gd name="T10" fmla="*/ 65 w 217"/>
                <a:gd name="T11" fmla="*/ 40 h 164"/>
                <a:gd name="T12" fmla="*/ 60 w 217"/>
                <a:gd name="T13" fmla="*/ 42 h 164"/>
                <a:gd name="T14" fmla="*/ 56 w 217"/>
                <a:gd name="T15" fmla="*/ 43 h 164"/>
                <a:gd name="T16" fmla="*/ 53 w 217"/>
                <a:gd name="T17" fmla="*/ 47 h 164"/>
                <a:gd name="T18" fmla="*/ 52 w 217"/>
                <a:gd name="T19" fmla="*/ 50 h 164"/>
                <a:gd name="T20" fmla="*/ 47 w 217"/>
                <a:gd name="T21" fmla="*/ 56 h 164"/>
                <a:gd name="T22" fmla="*/ 46 w 217"/>
                <a:gd name="T23" fmla="*/ 63 h 164"/>
                <a:gd name="T24" fmla="*/ 42 w 217"/>
                <a:gd name="T25" fmla="*/ 68 h 164"/>
                <a:gd name="T26" fmla="*/ 40 w 217"/>
                <a:gd name="T27" fmla="*/ 75 h 164"/>
                <a:gd name="T28" fmla="*/ 38 w 217"/>
                <a:gd name="T29" fmla="*/ 80 h 164"/>
                <a:gd name="T30" fmla="*/ 35 w 217"/>
                <a:gd name="T31" fmla="*/ 87 h 164"/>
                <a:gd name="T32" fmla="*/ 32 w 217"/>
                <a:gd name="T33" fmla="*/ 93 h 164"/>
                <a:gd name="T34" fmla="*/ 31 w 217"/>
                <a:gd name="T35" fmla="*/ 98 h 164"/>
                <a:gd name="T36" fmla="*/ 28 w 217"/>
                <a:gd name="T37" fmla="*/ 104 h 164"/>
                <a:gd name="T38" fmla="*/ 27 w 217"/>
                <a:gd name="T39" fmla="*/ 110 h 164"/>
                <a:gd name="T40" fmla="*/ 25 w 217"/>
                <a:gd name="T41" fmla="*/ 116 h 164"/>
                <a:gd name="T42" fmla="*/ 22 w 217"/>
                <a:gd name="T43" fmla="*/ 122 h 164"/>
                <a:gd name="T44" fmla="*/ 21 w 217"/>
                <a:gd name="T45" fmla="*/ 128 h 164"/>
                <a:gd name="T46" fmla="*/ 20 w 217"/>
                <a:gd name="T47" fmla="*/ 135 h 164"/>
                <a:gd name="T48" fmla="*/ 19 w 217"/>
                <a:gd name="T49" fmla="*/ 141 h 164"/>
                <a:gd name="T50" fmla="*/ 17 w 217"/>
                <a:gd name="T51" fmla="*/ 148 h 164"/>
                <a:gd name="T52" fmla="*/ 15 w 217"/>
                <a:gd name="T53" fmla="*/ 155 h 164"/>
                <a:gd name="T54" fmla="*/ 14 w 217"/>
                <a:gd name="T55" fmla="*/ 162 h 164"/>
                <a:gd name="T56" fmla="*/ 11 w 217"/>
                <a:gd name="T57" fmla="*/ 162 h 164"/>
                <a:gd name="T58" fmla="*/ 7 w 217"/>
                <a:gd name="T59" fmla="*/ 163 h 164"/>
                <a:gd name="T60" fmla="*/ 3 w 217"/>
                <a:gd name="T61" fmla="*/ 163 h 164"/>
                <a:gd name="T62" fmla="*/ 0 w 217"/>
                <a:gd name="T63" fmla="*/ 164 h 164"/>
                <a:gd name="T64" fmla="*/ 0 w 217"/>
                <a:gd name="T65" fmla="*/ 159 h 164"/>
                <a:gd name="T66" fmla="*/ 1 w 217"/>
                <a:gd name="T67" fmla="*/ 155 h 164"/>
                <a:gd name="T68" fmla="*/ 3 w 217"/>
                <a:gd name="T69" fmla="*/ 150 h 164"/>
                <a:gd name="T70" fmla="*/ 4 w 217"/>
                <a:gd name="T71" fmla="*/ 145 h 164"/>
                <a:gd name="T72" fmla="*/ 4 w 217"/>
                <a:gd name="T73" fmla="*/ 141 h 164"/>
                <a:gd name="T74" fmla="*/ 5 w 217"/>
                <a:gd name="T75" fmla="*/ 137 h 164"/>
                <a:gd name="T76" fmla="*/ 6 w 217"/>
                <a:gd name="T77" fmla="*/ 134 h 164"/>
                <a:gd name="T78" fmla="*/ 7 w 217"/>
                <a:gd name="T79" fmla="*/ 129 h 164"/>
                <a:gd name="T80" fmla="*/ 10 w 217"/>
                <a:gd name="T81" fmla="*/ 122 h 164"/>
                <a:gd name="T82" fmla="*/ 12 w 217"/>
                <a:gd name="T83" fmla="*/ 116 h 164"/>
                <a:gd name="T84" fmla="*/ 14 w 217"/>
                <a:gd name="T85" fmla="*/ 109 h 164"/>
                <a:gd name="T86" fmla="*/ 17 w 217"/>
                <a:gd name="T87" fmla="*/ 103 h 164"/>
                <a:gd name="T88" fmla="*/ 19 w 217"/>
                <a:gd name="T89" fmla="*/ 96 h 164"/>
                <a:gd name="T90" fmla="*/ 20 w 217"/>
                <a:gd name="T91" fmla="*/ 90 h 164"/>
                <a:gd name="T92" fmla="*/ 22 w 217"/>
                <a:gd name="T93" fmla="*/ 84 h 164"/>
                <a:gd name="T94" fmla="*/ 26 w 217"/>
                <a:gd name="T95" fmla="*/ 79 h 164"/>
                <a:gd name="T96" fmla="*/ 28 w 217"/>
                <a:gd name="T97" fmla="*/ 72 h 164"/>
                <a:gd name="T98" fmla="*/ 31 w 217"/>
                <a:gd name="T99" fmla="*/ 66 h 164"/>
                <a:gd name="T100" fmla="*/ 34 w 217"/>
                <a:gd name="T101" fmla="*/ 60 h 164"/>
                <a:gd name="T102" fmla="*/ 38 w 217"/>
                <a:gd name="T103" fmla="*/ 54 h 164"/>
                <a:gd name="T104" fmla="*/ 40 w 217"/>
                <a:gd name="T105" fmla="*/ 48 h 164"/>
                <a:gd name="T106" fmla="*/ 45 w 217"/>
                <a:gd name="T107" fmla="*/ 42 h 164"/>
                <a:gd name="T108" fmla="*/ 47 w 217"/>
                <a:gd name="T109" fmla="*/ 38 h 164"/>
                <a:gd name="T110" fmla="*/ 51 w 217"/>
                <a:gd name="T111" fmla="*/ 34 h 164"/>
                <a:gd name="T112" fmla="*/ 55 w 217"/>
                <a:gd name="T113" fmla="*/ 32 h 164"/>
                <a:gd name="T114" fmla="*/ 59 w 217"/>
                <a:gd name="T115" fmla="*/ 31 h 164"/>
                <a:gd name="T116" fmla="*/ 217 w 217"/>
                <a:gd name="T117" fmla="*/ 0 h 164"/>
                <a:gd name="T118" fmla="*/ 217 w 217"/>
                <a:gd name="T119" fmla="*/ 0 h 1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17" h="164">
                  <a:moveTo>
                    <a:pt x="217" y="0"/>
                  </a:moveTo>
                  <a:lnTo>
                    <a:pt x="216" y="1"/>
                  </a:lnTo>
                  <a:lnTo>
                    <a:pt x="215" y="5"/>
                  </a:lnTo>
                  <a:lnTo>
                    <a:pt x="212" y="8"/>
                  </a:lnTo>
                  <a:lnTo>
                    <a:pt x="213" y="12"/>
                  </a:lnTo>
                  <a:lnTo>
                    <a:pt x="65" y="40"/>
                  </a:lnTo>
                  <a:lnTo>
                    <a:pt x="60" y="42"/>
                  </a:lnTo>
                  <a:lnTo>
                    <a:pt x="56" y="43"/>
                  </a:lnTo>
                  <a:lnTo>
                    <a:pt x="53" y="47"/>
                  </a:lnTo>
                  <a:lnTo>
                    <a:pt x="52" y="50"/>
                  </a:lnTo>
                  <a:lnTo>
                    <a:pt x="47" y="56"/>
                  </a:lnTo>
                  <a:lnTo>
                    <a:pt x="46" y="63"/>
                  </a:lnTo>
                  <a:lnTo>
                    <a:pt x="42" y="68"/>
                  </a:lnTo>
                  <a:lnTo>
                    <a:pt x="40" y="75"/>
                  </a:lnTo>
                  <a:lnTo>
                    <a:pt x="38" y="80"/>
                  </a:lnTo>
                  <a:lnTo>
                    <a:pt x="35" y="87"/>
                  </a:lnTo>
                  <a:lnTo>
                    <a:pt x="32" y="93"/>
                  </a:lnTo>
                  <a:lnTo>
                    <a:pt x="31" y="98"/>
                  </a:lnTo>
                  <a:lnTo>
                    <a:pt x="28" y="104"/>
                  </a:lnTo>
                  <a:lnTo>
                    <a:pt x="27" y="110"/>
                  </a:lnTo>
                  <a:lnTo>
                    <a:pt x="25" y="116"/>
                  </a:lnTo>
                  <a:lnTo>
                    <a:pt x="22" y="122"/>
                  </a:lnTo>
                  <a:lnTo>
                    <a:pt x="21" y="128"/>
                  </a:lnTo>
                  <a:lnTo>
                    <a:pt x="20" y="135"/>
                  </a:lnTo>
                  <a:lnTo>
                    <a:pt x="19" y="141"/>
                  </a:lnTo>
                  <a:lnTo>
                    <a:pt x="17" y="148"/>
                  </a:lnTo>
                  <a:lnTo>
                    <a:pt x="15" y="155"/>
                  </a:lnTo>
                  <a:lnTo>
                    <a:pt x="14" y="162"/>
                  </a:lnTo>
                  <a:lnTo>
                    <a:pt x="11" y="162"/>
                  </a:lnTo>
                  <a:lnTo>
                    <a:pt x="7" y="163"/>
                  </a:lnTo>
                  <a:lnTo>
                    <a:pt x="3" y="163"/>
                  </a:lnTo>
                  <a:lnTo>
                    <a:pt x="0" y="164"/>
                  </a:lnTo>
                  <a:lnTo>
                    <a:pt x="0" y="159"/>
                  </a:lnTo>
                  <a:lnTo>
                    <a:pt x="1" y="155"/>
                  </a:lnTo>
                  <a:lnTo>
                    <a:pt x="3" y="150"/>
                  </a:lnTo>
                  <a:lnTo>
                    <a:pt x="4" y="145"/>
                  </a:lnTo>
                  <a:lnTo>
                    <a:pt x="4" y="141"/>
                  </a:lnTo>
                  <a:lnTo>
                    <a:pt x="5" y="137"/>
                  </a:lnTo>
                  <a:lnTo>
                    <a:pt x="6" y="134"/>
                  </a:lnTo>
                  <a:lnTo>
                    <a:pt x="7" y="129"/>
                  </a:lnTo>
                  <a:lnTo>
                    <a:pt x="10" y="122"/>
                  </a:lnTo>
                  <a:lnTo>
                    <a:pt x="12" y="116"/>
                  </a:lnTo>
                  <a:lnTo>
                    <a:pt x="14" y="109"/>
                  </a:lnTo>
                  <a:lnTo>
                    <a:pt x="17" y="103"/>
                  </a:lnTo>
                  <a:lnTo>
                    <a:pt x="19" y="96"/>
                  </a:lnTo>
                  <a:lnTo>
                    <a:pt x="20" y="90"/>
                  </a:lnTo>
                  <a:lnTo>
                    <a:pt x="22" y="84"/>
                  </a:lnTo>
                  <a:lnTo>
                    <a:pt x="26" y="79"/>
                  </a:lnTo>
                  <a:lnTo>
                    <a:pt x="28" y="72"/>
                  </a:lnTo>
                  <a:lnTo>
                    <a:pt x="31" y="66"/>
                  </a:lnTo>
                  <a:lnTo>
                    <a:pt x="34" y="60"/>
                  </a:lnTo>
                  <a:lnTo>
                    <a:pt x="38" y="54"/>
                  </a:lnTo>
                  <a:lnTo>
                    <a:pt x="40" y="48"/>
                  </a:lnTo>
                  <a:lnTo>
                    <a:pt x="45" y="42"/>
                  </a:lnTo>
                  <a:lnTo>
                    <a:pt x="47" y="38"/>
                  </a:lnTo>
                  <a:lnTo>
                    <a:pt x="51" y="34"/>
                  </a:lnTo>
                  <a:lnTo>
                    <a:pt x="55" y="32"/>
                  </a:lnTo>
                  <a:lnTo>
                    <a:pt x="59" y="31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2" name="Freeform 112"/>
            <p:cNvSpPr>
              <a:spLocks/>
            </p:cNvSpPr>
            <p:nvPr/>
          </p:nvSpPr>
          <p:spPr bwMode="auto">
            <a:xfrm>
              <a:off x="3607" y="3005"/>
              <a:ext cx="383" cy="148"/>
            </a:xfrm>
            <a:custGeom>
              <a:avLst/>
              <a:gdLst>
                <a:gd name="T0" fmla="*/ 150 w 383"/>
                <a:gd name="T1" fmla="*/ 2 h 148"/>
                <a:gd name="T2" fmla="*/ 137 w 383"/>
                <a:gd name="T3" fmla="*/ 6 h 148"/>
                <a:gd name="T4" fmla="*/ 118 w 383"/>
                <a:gd name="T5" fmla="*/ 10 h 148"/>
                <a:gd name="T6" fmla="*/ 99 w 383"/>
                <a:gd name="T7" fmla="*/ 15 h 148"/>
                <a:gd name="T8" fmla="*/ 82 w 383"/>
                <a:gd name="T9" fmla="*/ 18 h 148"/>
                <a:gd name="T10" fmla="*/ 66 w 383"/>
                <a:gd name="T11" fmla="*/ 23 h 148"/>
                <a:gd name="T12" fmla="*/ 40 w 383"/>
                <a:gd name="T13" fmla="*/ 29 h 148"/>
                <a:gd name="T14" fmla="*/ 29 w 383"/>
                <a:gd name="T15" fmla="*/ 35 h 148"/>
                <a:gd name="T16" fmla="*/ 46 w 383"/>
                <a:gd name="T17" fmla="*/ 38 h 148"/>
                <a:gd name="T18" fmla="*/ 63 w 383"/>
                <a:gd name="T19" fmla="*/ 45 h 148"/>
                <a:gd name="T20" fmla="*/ 80 w 383"/>
                <a:gd name="T21" fmla="*/ 52 h 148"/>
                <a:gd name="T22" fmla="*/ 96 w 383"/>
                <a:gd name="T23" fmla="*/ 58 h 148"/>
                <a:gd name="T24" fmla="*/ 112 w 383"/>
                <a:gd name="T25" fmla="*/ 65 h 148"/>
                <a:gd name="T26" fmla="*/ 129 w 383"/>
                <a:gd name="T27" fmla="*/ 71 h 148"/>
                <a:gd name="T28" fmla="*/ 145 w 383"/>
                <a:gd name="T29" fmla="*/ 78 h 148"/>
                <a:gd name="T30" fmla="*/ 164 w 383"/>
                <a:gd name="T31" fmla="*/ 86 h 148"/>
                <a:gd name="T32" fmla="*/ 184 w 383"/>
                <a:gd name="T33" fmla="*/ 95 h 148"/>
                <a:gd name="T34" fmla="*/ 200 w 383"/>
                <a:gd name="T35" fmla="*/ 102 h 148"/>
                <a:gd name="T36" fmla="*/ 215 w 383"/>
                <a:gd name="T37" fmla="*/ 109 h 148"/>
                <a:gd name="T38" fmla="*/ 232 w 383"/>
                <a:gd name="T39" fmla="*/ 114 h 148"/>
                <a:gd name="T40" fmla="*/ 248 w 383"/>
                <a:gd name="T41" fmla="*/ 120 h 148"/>
                <a:gd name="T42" fmla="*/ 266 w 383"/>
                <a:gd name="T43" fmla="*/ 127 h 148"/>
                <a:gd name="T44" fmla="*/ 283 w 383"/>
                <a:gd name="T45" fmla="*/ 133 h 148"/>
                <a:gd name="T46" fmla="*/ 299 w 383"/>
                <a:gd name="T47" fmla="*/ 127 h 148"/>
                <a:gd name="T48" fmla="*/ 318 w 383"/>
                <a:gd name="T49" fmla="*/ 113 h 148"/>
                <a:gd name="T50" fmla="*/ 340 w 383"/>
                <a:gd name="T51" fmla="*/ 99 h 148"/>
                <a:gd name="T52" fmla="*/ 358 w 383"/>
                <a:gd name="T53" fmla="*/ 90 h 148"/>
                <a:gd name="T54" fmla="*/ 347 w 383"/>
                <a:gd name="T55" fmla="*/ 79 h 148"/>
                <a:gd name="T56" fmla="*/ 324 w 383"/>
                <a:gd name="T57" fmla="*/ 71 h 148"/>
                <a:gd name="T58" fmla="*/ 301 w 383"/>
                <a:gd name="T59" fmla="*/ 63 h 148"/>
                <a:gd name="T60" fmla="*/ 279 w 383"/>
                <a:gd name="T61" fmla="*/ 54 h 148"/>
                <a:gd name="T62" fmla="*/ 285 w 383"/>
                <a:gd name="T63" fmla="*/ 47 h 148"/>
                <a:gd name="T64" fmla="*/ 310 w 383"/>
                <a:gd name="T65" fmla="*/ 55 h 148"/>
                <a:gd name="T66" fmla="*/ 337 w 383"/>
                <a:gd name="T67" fmla="*/ 65 h 148"/>
                <a:gd name="T68" fmla="*/ 363 w 383"/>
                <a:gd name="T69" fmla="*/ 76 h 148"/>
                <a:gd name="T70" fmla="*/ 377 w 383"/>
                <a:gd name="T71" fmla="*/ 88 h 148"/>
                <a:gd name="T72" fmla="*/ 355 w 383"/>
                <a:gd name="T73" fmla="*/ 103 h 148"/>
                <a:gd name="T74" fmla="*/ 329 w 383"/>
                <a:gd name="T75" fmla="*/ 119 h 148"/>
                <a:gd name="T76" fmla="*/ 304 w 383"/>
                <a:gd name="T77" fmla="*/ 136 h 148"/>
                <a:gd name="T78" fmla="*/ 285 w 383"/>
                <a:gd name="T79" fmla="*/ 145 h 148"/>
                <a:gd name="T80" fmla="*/ 260 w 383"/>
                <a:gd name="T81" fmla="*/ 136 h 148"/>
                <a:gd name="T82" fmla="*/ 233 w 383"/>
                <a:gd name="T83" fmla="*/ 126 h 148"/>
                <a:gd name="T84" fmla="*/ 205 w 383"/>
                <a:gd name="T85" fmla="*/ 116 h 148"/>
                <a:gd name="T86" fmla="*/ 178 w 383"/>
                <a:gd name="T87" fmla="*/ 104 h 148"/>
                <a:gd name="T88" fmla="*/ 150 w 383"/>
                <a:gd name="T89" fmla="*/ 92 h 148"/>
                <a:gd name="T90" fmla="*/ 122 w 383"/>
                <a:gd name="T91" fmla="*/ 81 h 148"/>
                <a:gd name="T92" fmla="*/ 95 w 383"/>
                <a:gd name="T93" fmla="*/ 69 h 148"/>
                <a:gd name="T94" fmla="*/ 71 w 383"/>
                <a:gd name="T95" fmla="*/ 58 h 148"/>
                <a:gd name="T96" fmla="*/ 49 w 383"/>
                <a:gd name="T97" fmla="*/ 50 h 148"/>
                <a:gd name="T98" fmla="*/ 23 w 383"/>
                <a:gd name="T99" fmla="*/ 41 h 148"/>
                <a:gd name="T100" fmla="*/ 3 w 383"/>
                <a:gd name="T101" fmla="*/ 32 h 148"/>
                <a:gd name="T102" fmla="*/ 3 w 383"/>
                <a:gd name="T103" fmla="*/ 29 h 148"/>
                <a:gd name="T104" fmla="*/ 23 w 383"/>
                <a:gd name="T105" fmla="*/ 23 h 148"/>
                <a:gd name="T106" fmla="*/ 50 w 383"/>
                <a:gd name="T107" fmla="*/ 15 h 148"/>
                <a:gd name="T108" fmla="*/ 76 w 383"/>
                <a:gd name="T109" fmla="*/ 9 h 148"/>
                <a:gd name="T110" fmla="*/ 95 w 383"/>
                <a:gd name="T111" fmla="*/ 7 h 148"/>
                <a:gd name="T112" fmla="*/ 121 w 383"/>
                <a:gd name="T113" fmla="*/ 2 h 148"/>
                <a:gd name="T114" fmla="*/ 139 w 383"/>
                <a:gd name="T115" fmla="*/ 0 h 14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3" h="148">
                  <a:moveTo>
                    <a:pt x="144" y="0"/>
                  </a:moveTo>
                  <a:lnTo>
                    <a:pt x="145" y="0"/>
                  </a:lnTo>
                  <a:lnTo>
                    <a:pt x="149" y="1"/>
                  </a:lnTo>
                  <a:lnTo>
                    <a:pt x="150" y="2"/>
                  </a:lnTo>
                  <a:lnTo>
                    <a:pt x="152" y="3"/>
                  </a:lnTo>
                  <a:lnTo>
                    <a:pt x="148" y="3"/>
                  </a:lnTo>
                  <a:lnTo>
                    <a:pt x="143" y="6"/>
                  </a:lnTo>
                  <a:lnTo>
                    <a:pt x="137" y="6"/>
                  </a:lnTo>
                  <a:lnTo>
                    <a:pt x="133" y="8"/>
                  </a:lnTo>
                  <a:lnTo>
                    <a:pt x="128" y="8"/>
                  </a:lnTo>
                  <a:lnTo>
                    <a:pt x="123" y="9"/>
                  </a:lnTo>
                  <a:lnTo>
                    <a:pt x="118" y="10"/>
                  </a:lnTo>
                  <a:lnTo>
                    <a:pt x="114" y="11"/>
                  </a:lnTo>
                  <a:lnTo>
                    <a:pt x="109" y="13"/>
                  </a:lnTo>
                  <a:lnTo>
                    <a:pt x="104" y="14"/>
                  </a:lnTo>
                  <a:lnTo>
                    <a:pt x="99" y="15"/>
                  </a:lnTo>
                  <a:lnTo>
                    <a:pt x="95" y="16"/>
                  </a:lnTo>
                  <a:lnTo>
                    <a:pt x="90" y="17"/>
                  </a:lnTo>
                  <a:lnTo>
                    <a:pt x="87" y="18"/>
                  </a:lnTo>
                  <a:lnTo>
                    <a:pt x="82" y="18"/>
                  </a:lnTo>
                  <a:lnTo>
                    <a:pt x="78" y="21"/>
                  </a:lnTo>
                  <a:lnTo>
                    <a:pt x="74" y="21"/>
                  </a:lnTo>
                  <a:lnTo>
                    <a:pt x="69" y="22"/>
                  </a:lnTo>
                  <a:lnTo>
                    <a:pt x="66" y="23"/>
                  </a:lnTo>
                  <a:lnTo>
                    <a:pt x="62" y="24"/>
                  </a:lnTo>
                  <a:lnTo>
                    <a:pt x="54" y="25"/>
                  </a:lnTo>
                  <a:lnTo>
                    <a:pt x="47" y="28"/>
                  </a:lnTo>
                  <a:lnTo>
                    <a:pt x="40" y="29"/>
                  </a:lnTo>
                  <a:lnTo>
                    <a:pt x="35" y="30"/>
                  </a:lnTo>
                  <a:lnTo>
                    <a:pt x="29" y="32"/>
                  </a:lnTo>
                  <a:lnTo>
                    <a:pt x="26" y="34"/>
                  </a:lnTo>
                  <a:lnTo>
                    <a:pt x="29" y="35"/>
                  </a:lnTo>
                  <a:lnTo>
                    <a:pt x="34" y="36"/>
                  </a:lnTo>
                  <a:lnTo>
                    <a:pt x="39" y="36"/>
                  </a:lnTo>
                  <a:lnTo>
                    <a:pt x="42" y="38"/>
                  </a:lnTo>
                  <a:lnTo>
                    <a:pt x="46" y="38"/>
                  </a:lnTo>
                  <a:lnTo>
                    <a:pt x="50" y="41"/>
                  </a:lnTo>
                  <a:lnTo>
                    <a:pt x="55" y="42"/>
                  </a:lnTo>
                  <a:lnTo>
                    <a:pt x="60" y="44"/>
                  </a:lnTo>
                  <a:lnTo>
                    <a:pt x="63" y="45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6" y="50"/>
                  </a:lnTo>
                  <a:lnTo>
                    <a:pt x="80" y="52"/>
                  </a:lnTo>
                  <a:lnTo>
                    <a:pt x="84" y="54"/>
                  </a:lnTo>
                  <a:lnTo>
                    <a:pt x="89" y="55"/>
                  </a:lnTo>
                  <a:lnTo>
                    <a:pt x="92" y="57"/>
                  </a:lnTo>
                  <a:lnTo>
                    <a:pt x="96" y="58"/>
                  </a:lnTo>
                  <a:lnTo>
                    <a:pt x="101" y="59"/>
                  </a:lnTo>
                  <a:lnTo>
                    <a:pt x="104" y="62"/>
                  </a:lnTo>
                  <a:lnTo>
                    <a:pt x="109" y="63"/>
                  </a:lnTo>
                  <a:lnTo>
                    <a:pt x="112" y="65"/>
                  </a:lnTo>
                  <a:lnTo>
                    <a:pt x="116" y="66"/>
                  </a:lnTo>
                  <a:lnTo>
                    <a:pt x="121" y="68"/>
                  </a:lnTo>
                  <a:lnTo>
                    <a:pt x="125" y="70"/>
                  </a:lnTo>
                  <a:lnTo>
                    <a:pt x="129" y="71"/>
                  </a:lnTo>
                  <a:lnTo>
                    <a:pt x="132" y="73"/>
                  </a:lnTo>
                  <a:lnTo>
                    <a:pt x="137" y="75"/>
                  </a:lnTo>
                  <a:lnTo>
                    <a:pt x="140" y="77"/>
                  </a:lnTo>
                  <a:lnTo>
                    <a:pt x="145" y="78"/>
                  </a:lnTo>
                  <a:lnTo>
                    <a:pt x="149" y="79"/>
                  </a:lnTo>
                  <a:lnTo>
                    <a:pt x="152" y="82"/>
                  </a:lnTo>
                  <a:lnTo>
                    <a:pt x="157" y="84"/>
                  </a:lnTo>
                  <a:lnTo>
                    <a:pt x="164" y="86"/>
                  </a:lnTo>
                  <a:lnTo>
                    <a:pt x="172" y="90"/>
                  </a:lnTo>
                  <a:lnTo>
                    <a:pt x="176" y="92"/>
                  </a:lnTo>
                  <a:lnTo>
                    <a:pt x="180" y="93"/>
                  </a:lnTo>
                  <a:lnTo>
                    <a:pt x="184" y="95"/>
                  </a:lnTo>
                  <a:lnTo>
                    <a:pt x="188" y="97"/>
                  </a:lnTo>
                  <a:lnTo>
                    <a:pt x="192" y="98"/>
                  </a:lnTo>
                  <a:lnTo>
                    <a:pt x="196" y="100"/>
                  </a:lnTo>
                  <a:lnTo>
                    <a:pt x="200" y="102"/>
                  </a:lnTo>
                  <a:lnTo>
                    <a:pt x="204" y="104"/>
                  </a:lnTo>
                  <a:lnTo>
                    <a:pt x="208" y="105"/>
                  </a:lnTo>
                  <a:lnTo>
                    <a:pt x="212" y="106"/>
                  </a:lnTo>
                  <a:lnTo>
                    <a:pt x="215" y="109"/>
                  </a:lnTo>
                  <a:lnTo>
                    <a:pt x="220" y="110"/>
                  </a:lnTo>
                  <a:lnTo>
                    <a:pt x="224" y="112"/>
                  </a:lnTo>
                  <a:lnTo>
                    <a:pt x="228" y="113"/>
                  </a:lnTo>
                  <a:lnTo>
                    <a:pt x="232" y="114"/>
                  </a:lnTo>
                  <a:lnTo>
                    <a:pt x="237" y="116"/>
                  </a:lnTo>
                  <a:lnTo>
                    <a:pt x="240" y="118"/>
                  </a:lnTo>
                  <a:lnTo>
                    <a:pt x="245" y="119"/>
                  </a:lnTo>
                  <a:lnTo>
                    <a:pt x="248" y="120"/>
                  </a:lnTo>
                  <a:lnTo>
                    <a:pt x="253" y="123"/>
                  </a:lnTo>
                  <a:lnTo>
                    <a:pt x="258" y="124"/>
                  </a:lnTo>
                  <a:lnTo>
                    <a:pt x="262" y="125"/>
                  </a:lnTo>
                  <a:lnTo>
                    <a:pt x="266" y="127"/>
                  </a:lnTo>
                  <a:lnTo>
                    <a:pt x="270" y="129"/>
                  </a:lnTo>
                  <a:lnTo>
                    <a:pt x="275" y="130"/>
                  </a:lnTo>
                  <a:lnTo>
                    <a:pt x="280" y="131"/>
                  </a:lnTo>
                  <a:lnTo>
                    <a:pt x="283" y="133"/>
                  </a:lnTo>
                  <a:lnTo>
                    <a:pt x="288" y="136"/>
                  </a:lnTo>
                  <a:lnTo>
                    <a:pt x="290" y="132"/>
                  </a:lnTo>
                  <a:lnTo>
                    <a:pt x="295" y="130"/>
                  </a:lnTo>
                  <a:lnTo>
                    <a:pt x="299" y="127"/>
                  </a:lnTo>
                  <a:lnTo>
                    <a:pt x="304" y="124"/>
                  </a:lnTo>
                  <a:lnTo>
                    <a:pt x="308" y="120"/>
                  </a:lnTo>
                  <a:lnTo>
                    <a:pt x="314" y="117"/>
                  </a:lnTo>
                  <a:lnTo>
                    <a:pt x="318" y="113"/>
                  </a:lnTo>
                  <a:lnTo>
                    <a:pt x="324" y="110"/>
                  </a:lnTo>
                  <a:lnTo>
                    <a:pt x="329" y="106"/>
                  </a:lnTo>
                  <a:lnTo>
                    <a:pt x="335" y="103"/>
                  </a:lnTo>
                  <a:lnTo>
                    <a:pt x="340" y="99"/>
                  </a:lnTo>
                  <a:lnTo>
                    <a:pt x="344" y="97"/>
                  </a:lnTo>
                  <a:lnTo>
                    <a:pt x="349" y="95"/>
                  </a:lnTo>
                  <a:lnTo>
                    <a:pt x="355" y="92"/>
                  </a:lnTo>
                  <a:lnTo>
                    <a:pt x="358" y="90"/>
                  </a:lnTo>
                  <a:lnTo>
                    <a:pt x="364" y="89"/>
                  </a:lnTo>
                  <a:lnTo>
                    <a:pt x="358" y="85"/>
                  </a:lnTo>
                  <a:lnTo>
                    <a:pt x="352" y="83"/>
                  </a:lnTo>
                  <a:lnTo>
                    <a:pt x="347" y="79"/>
                  </a:lnTo>
                  <a:lnTo>
                    <a:pt x="342" y="77"/>
                  </a:lnTo>
                  <a:lnTo>
                    <a:pt x="335" y="75"/>
                  </a:lnTo>
                  <a:lnTo>
                    <a:pt x="330" y="73"/>
                  </a:lnTo>
                  <a:lnTo>
                    <a:pt x="324" y="71"/>
                  </a:lnTo>
                  <a:lnTo>
                    <a:pt x="318" y="69"/>
                  </a:lnTo>
                  <a:lnTo>
                    <a:pt x="313" y="68"/>
                  </a:lnTo>
                  <a:lnTo>
                    <a:pt x="307" y="65"/>
                  </a:lnTo>
                  <a:lnTo>
                    <a:pt x="301" y="63"/>
                  </a:lnTo>
                  <a:lnTo>
                    <a:pt x="295" y="61"/>
                  </a:lnTo>
                  <a:lnTo>
                    <a:pt x="289" y="57"/>
                  </a:lnTo>
                  <a:lnTo>
                    <a:pt x="285" y="56"/>
                  </a:lnTo>
                  <a:lnTo>
                    <a:pt x="279" y="54"/>
                  </a:lnTo>
                  <a:lnTo>
                    <a:pt x="274" y="51"/>
                  </a:lnTo>
                  <a:lnTo>
                    <a:pt x="276" y="48"/>
                  </a:lnTo>
                  <a:lnTo>
                    <a:pt x="279" y="45"/>
                  </a:lnTo>
                  <a:lnTo>
                    <a:pt x="285" y="47"/>
                  </a:lnTo>
                  <a:lnTo>
                    <a:pt x="290" y="48"/>
                  </a:lnTo>
                  <a:lnTo>
                    <a:pt x="297" y="50"/>
                  </a:lnTo>
                  <a:lnTo>
                    <a:pt x="304" y="52"/>
                  </a:lnTo>
                  <a:lnTo>
                    <a:pt x="310" y="55"/>
                  </a:lnTo>
                  <a:lnTo>
                    <a:pt x="317" y="57"/>
                  </a:lnTo>
                  <a:lnTo>
                    <a:pt x="324" y="59"/>
                  </a:lnTo>
                  <a:lnTo>
                    <a:pt x="330" y="63"/>
                  </a:lnTo>
                  <a:lnTo>
                    <a:pt x="337" y="65"/>
                  </a:lnTo>
                  <a:lnTo>
                    <a:pt x="343" y="68"/>
                  </a:lnTo>
                  <a:lnTo>
                    <a:pt x="350" y="70"/>
                  </a:lnTo>
                  <a:lnTo>
                    <a:pt x="356" y="73"/>
                  </a:lnTo>
                  <a:lnTo>
                    <a:pt x="363" y="76"/>
                  </a:lnTo>
                  <a:lnTo>
                    <a:pt x="370" y="79"/>
                  </a:lnTo>
                  <a:lnTo>
                    <a:pt x="376" y="82"/>
                  </a:lnTo>
                  <a:lnTo>
                    <a:pt x="383" y="85"/>
                  </a:lnTo>
                  <a:lnTo>
                    <a:pt x="377" y="88"/>
                  </a:lnTo>
                  <a:lnTo>
                    <a:pt x="372" y="91"/>
                  </a:lnTo>
                  <a:lnTo>
                    <a:pt x="366" y="95"/>
                  </a:lnTo>
                  <a:lnTo>
                    <a:pt x="362" y="99"/>
                  </a:lnTo>
                  <a:lnTo>
                    <a:pt x="355" y="103"/>
                  </a:lnTo>
                  <a:lnTo>
                    <a:pt x="349" y="106"/>
                  </a:lnTo>
                  <a:lnTo>
                    <a:pt x="342" y="111"/>
                  </a:lnTo>
                  <a:lnTo>
                    <a:pt x="336" y="116"/>
                  </a:lnTo>
                  <a:lnTo>
                    <a:pt x="329" y="119"/>
                  </a:lnTo>
                  <a:lnTo>
                    <a:pt x="323" y="124"/>
                  </a:lnTo>
                  <a:lnTo>
                    <a:pt x="316" y="127"/>
                  </a:lnTo>
                  <a:lnTo>
                    <a:pt x="310" y="132"/>
                  </a:lnTo>
                  <a:lnTo>
                    <a:pt x="304" y="136"/>
                  </a:lnTo>
                  <a:lnTo>
                    <a:pt x="300" y="140"/>
                  </a:lnTo>
                  <a:lnTo>
                    <a:pt x="295" y="144"/>
                  </a:lnTo>
                  <a:lnTo>
                    <a:pt x="290" y="148"/>
                  </a:lnTo>
                  <a:lnTo>
                    <a:pt x="285" y="145"/>
                  </a:lnTo>
                  <a:lnTo>
                    <a:pt x="279" y="143"/>
                  </a:lnTo>
                  <a:lnTo>
                    <a:pt x="272" y="141"/>
                  </a:lnTo>
                  <a:lnTo>
                    <a:pt x="266" y="139"/>
                  </a:lnTo>
                  <a:lnTo>
                    <a:pt x="260" y="136"/>
                  </a:lnTo>
                  <a:lnTo>
                    <a:pt x="253" y="133"/>
                  </a:lnTo>
                  <a:lnTo>
                    <a:pt x="247" y="131"/>
                  </a:lnTo>
                  <a:lnTo>
                    <a:pt x="240" y="130"/>
                  </a:lnTo>
                  <a:lnTo>
                    <a:pt x="233" y="126"/>
                  </a:lnTo>
                  <a:lnTo>
                    <a:pt x="226" y="124"/>
                  </a:lnTo>
                  <a:lnTo>
                    <a:pt x="219" y="120"/>
                  </a:lnTo>
                  <a:lnTo>
                    <a:pt x="212" y="118"/>
                  </a:lnTo>
                  <a:lnTo>
                    <a:pt x="205" y="116"/>
                  </a:lnTo>
                  <a:lnTo>
                    <a:pt x="199" y="112"/>
                  </a:lnTo>
                  <a:lnTo>
                    <a:pt x="192" y="110"/>
                  </a:lnTo>
                  <a:lnTo>
                    <a:pt x="185" y="107"/>
                  </a:lnTo>
                  <a:lnTo>
                    <a:pt x="178" y="104"/>
                  </a:lnTo>
                  <a:lnTo>
                    <a:pt x="171" y="102"/>
                  </a:lnTo>
                  <a:lnTo>
                    <a:pt x="164" y="98"/>
                  </a:lnTo>
                  <a:lnTo>
                    <a:pt x="157" y="96"/>
                  </a:lnTo>
                  <a:lnTo>
                    <a:pt x="150" y="92"/>
                  </a:lnTo>
                  <a:lnTo>
                    <a:pt x="143" y="90"/>
                  </a:lnTo>
                  <a:lnTo>
                    <a:pt x="135" y="86"/>
                  </a:lnTo>
                  <a:lnTo>
                    <a:pt x="129" y="84"/>
                  </a:lnTo>
                  <a:lnTo>
                    <a:pt x="122" y="81"/>
                  </a:lnTo>
                  <a:lnTo>
                    <a:pt x="115" y="77"/>
                  </a:lnTo>
                  <a:lnTo>
                    <a:pt x="108" y="75"/>
                  </a:lnTo>
                  <a:lnTo>
                    <a:pt x="101" y="71"/>
                  </a:lnTo>
                  <a:lnTo>
                    <a:pt x="95" y="69"/>
                  </a:lnTo>
                  <a:lnTo>
                    <a:pt x="88" y="65"/>
                  </a:lnTo>
                  <a:lnTo>
                    <a:pt x="81" y="63"/>
                  </a:lnTo>
                  <a:lnTo>
                    <a:pt x="75" y="61"/>
                  </a:lnTo>
                  <a:lnTo>
                    <a:pt x="71" y="58"/>
                  </a:lnTo>
                  <a:lnTo>
                    <a:pt x="67" y="56"/>
                  </a:lnTo>
                  <a:lnTo>
                    <a:pt x="61" y="54"/>
                  </a:lnTo>
                  <a:lnTo>
                    <a:pt x="56" y="52"/>
                  </a:lnTo>
                  <a:lnTo>
                    <a:pt x="49" y="50"/>
                  </a:lnTo>
                  <a:lnTo>
                    <a:pt x="42" y="48"/>
                  </a:lnTo>
                  <a:lnTo>
                    <a:pt x="36" y="45"/>
                  </a:lnTo>
                  <a:lnTo>
                    <a:pt x="30" y="43"/>
                  </a:lnTo>
                  <a:lnTo>
                    <a:pt x="23" y="41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8" y="35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0" y="30"/>
                  </a:lnTo>
                  <a:lnTo>
                    <a:pt x="3" y="29"/>
                  </a:lnTo>
                  <a:lnTo>
                    <a:pt x="8" y="27"/>
                  </a:lnTo>
                  <a:lnTo>
                    <a:pt x="12" y="25"/>
                  </a:lnTo>
                  <a:lnTo>
                    <a:pt x="16" y="24"/>
                  </a:lnTo>
                  <a:lnTo>
                    <a:pt x="23" y="23"/>
                  </a:lnTo>
                  <a:lnTo>
                    <a:pt x="30" y="21"/>
                  </a:lnTo>
                  <a:lnTo>
                    <a:pt x="36" y="18"/>
                  </a:lnTo>
                  <a:lnTo>
                    <a:pt x="43" y="17"/>
                  </a:lnTo>
                  <a:lnTo>
                    <a:pt x="50" y="15"/>
                  </a:lnTo>
                  <a:lnTo>
                    <a:pt x="57" y="15"/>
                  </a:lnTo>
                  <a:lnTo>
                    <a:pt x="63" y="13"/>
                  </a:lnTo>
                  <a:lnTo>
                    <a:pt x="71" y="11"/>
                  </a:lnTo>
                  <a:lnTo>
                    <a:pt x="76" y="9"/>
                  </a:lnTo>
                  <a:lnTo>
                    <a:pt x="81" y="9"/>
                  </a:lnTo>
                  <a:lnTo>
                    <a:pt x="84" y="8"/>
                  </a:lnTo>
                  <a:lnTo>
                    <a:pt x="90" y="8"/>
                  </a:lnTo>
                  <a:lnTo>
                    <a:pt x="95" y="7"/>
                  </a:lnTo>
                  <a:lnTo>
                    <a:pt x="101" y="6"/>
                  </a:lnTo>
                  <a:lnTo>
                    <a:pt x="108" y="4"/>
                  </a:lnTo>
                  <a:lnTo>
                    <a:pt x="114" y="3"/>
                  </a:lnTo>
                  <a:lnTo>
                    <a:pt x="121" y="2"/>
                  </a:lnTo>
                  <a:lnTo>
                    <a:pt x="128" y="2"/>
                  </a:lnTo>
                  <a:lnTo>
                    <a:pt x="131" y="1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3" name="Freeform 113"/>
            <p:cNvSpPr>
              <a:spLocks/>
            </p:cNvSpPr>
            <p:nvPr/>
          </p:nvSpPr>
          <p:spPr bwMode="auto">
            <a:xfrm>
              <a:off x="4363" y="2535"/>
              <a:ext cx="177" cy="37"/>
            </a:xfrm>
            <a:custGeom>
              <a:avLst/>
              <a:gdLst>
                <a:gd name="T0" fmla="*/ 177 w 177"/>
                <a:gd name="T1" fmla="*/ 0 h 37"/>
                <a:gd name="T2" fmla="*/ 176 w 177"/>
                <a:gd name="T3" fmla="*/ 0 h 37"/>
                <a:gd name="T4" fmla="*/ 176 w 177"/>
                <a:gd name="T5" fmla="*/ 3 h 37"/>
                <a:gd name="T6" fmla="*/ 174 w 177"/>
                <a:gd name="T7" fmla="*/ 7 h 37"/>
                <a:gd name="T8" fmla="*/ 175 w 177"/>
                <a:gd name="T9" fmla="*/ 10 h 37"/>
                <a:gd name="T10" fmla="*/ 0 w 177"/>
                <a:gd name="T11" fmla="*/ 37 h 37"/>
                <a:gd name="T12" fmla="*/ 7 w 177"/>
                <a:gd name="T13" fmla="*/ 27 h 37"/>
                <a:gd name="T14" fmla="*/ 12 w 177"/>
                <a:gd name="T15" fmla="*/ 24 h 37"/>
                <a:gd name="T16" fmla="*/ 18 w 177"/>
                <a:gd name="T17" fmla="*/ 23 h 37"/>
                <a:gd name="T18" fmla="*/ 24 w 177"/>
                <a:gd name="T19" fmla="*/ 21 h 37"/>
                <a:gd name="T20" fmla="*/ 31 w 177"/>
                <a:gd name="T21" fmla="*/ 21 h 37"/>
                <a:gd name="T22" fmla="*/ 37 w 177"/>
                <a:gd name="T23" fmla="*/ 19 h 37"/>
                <a:gd name="T24" fmla="*/ 44 w 177"/>
                <a:gd name="T25" fmla="*/ 19 h 37"/>
                <a:gd name="T26" fmla="*/ 50 w 177"/>
                <a:gd name="T27" fmla="*/ 17 h 37"/>
                <a:gd name="T28" fmla="*/ 57 w 177"/>
                <a:gd name="T29" fmla="*/ 17 h 37"/>
                <a:gd name="T30" fmla="*/ 63 w 177"/>
                <a:gd name="T31" fmla="*/ 15 h 37"/>
                <a:gd name="T32" fmla="*/ 68 w 177"/>
                <a:gd name="T33" fmla="*/ 15 h 37"/>
                <a:gd name="T34" fmla="*/ 74 w 177"/>
                <a:gd name="T35" fmla="*/ 13 h 37"/>
                <a:gd name="T36" fmla="*/ 81 w 177"/>
                <a:gd name="T37" fmla="*/ 13 h 37"/>
                <a:gd name="T38" fmla="*/ 87 w 177"/>
                <a:gd name="T39" fmla="*/ 12 h 37"/>
                <a:gd name="T40" fmla="*/ 94 w 177"/>
                <a:gd name="T41" fmla="*/ 12 h 37"/>
                <a:gd name="T42" fmla="*/ 99 w 177"/>
                <a:gd name="T43" fmla="*/ 9 h 37"/>
                <a:gd name="T44" fmla="*/ 106 w 177"/>
                <a:gd name="T45" fmla="*/ 9 h 37"/>
                <a:gd name="T46" fmla="*/ 111 w 177"/>
                <a:gd name="T47" fmla="*/ 8 h 37"/>
                <a:gd name="T48" fmla="*/ 116 w 177"/>
                <a:gd name="T49" fmla="*/ 8 h 37"/>
                <a:gd name="T50" fmla="*/ 122 w 177"/>
                <a:gd name="T51" fmla="*/ 7 h 37"/>
                <a:gd name="T52" fmla="*/ 128 w 177"/>
                <a:gd name="T53" fmla="*/ 6 h 37"/>
                <a:gd name="T54" fmla="*/ 133 w 177"/>
                <a:gd name="T55" fmla="*/ 6 h 37"/>
                <a:gd name="T56" fmla="*/ 137 w 177"/>
                <a:gd name="T57" fmla="*/ 5 h 37"/>
                <a:gd name="T58" fmla="*/ 143 w 177"/>
                <a:gd name="T59" fmla="*/ 3 h 37"/>
                <a:gd name="T60" fmla="*/ 148 w 177"/>
                <a:gd name="T61" fmla="*/ 3 h 37"/>
                <a:gd name="T62" fmla="*/ 152 w 177"/>
                <a:gd name="T63" fmla="*/ 3 h 37"/>
                <a:gd name="T64" fmla="*/ 156 w 177"/>
                <a:gd name="T65" fmla="*/ 2 h 37"/>
                <a:gd name="T66" fmla="*/ 161 w 177"/>
                <a:gd name="T67" fmla="*/ 2 h 37"/>
                <a:gd name="T68" fmla="*/ 166 w 177"/>
                <a:gd name="T69" fmla="*/ 2 h 37"/>
                <a:gd name="T70" fmla="*/ 170 w 177"/>
                <a:gd name="T71" fmla="*/ 0 h 37"/>
                <a:gd name="T72" fmla="*/ 177 w 177"/>
                <a:gd name="T73" fmla="*/ 0 h 37"/>
                <a:gd name="T74" fmla="*/ 177 w 177"/>
                <a:gd name="T75" fmla="*/ 0 h 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7" h="37">
                  <a:moveTo>
                    <a:pt x="177" y="0"/>
                  </a:moveTo>
                  <a:lnTo>
                    <a:pt x="176" y="0"/>
                  </a:lnTo>
                  <a:lnTo>
                    <a:pt x="176" y="3"/>
                  </a:lnTo>
                  <a:lnTo>
                    <a:pt x="174" y="7"/>
                  </a:lnTo>
                  <a:lnTo>
                    <a:pt x="175" y="10"/>
                  </a:lnTo>
                  <a:lnTo>
                    <a:pt x="0" y="37"/>
                  </a:lnTo>
                  <a:lnTo>
                    <a:pt x="7" y="27"/>
                  </a:lnTo>
                  <a:lnTo>
                    <a:pt x="12" y="24"/>
                  </a:lnTo>
                  <a:lnTo>
                    <a:pt x="18" y="23"/>
                  </a:lnTo>
                  <a:lnTo>
                    <a:pt x="24" y="21"/>
                  </a:lnTo>
                  <a:lnTo>
                    <a:pt x="31" y="21"/>
                  </a:lnTo>
                  <a:lnTo>
                    <a:pt x="37" y="19"/>
                  </a:lnTo>
                  <a:lnTo>
                    <a:pt x="44" y="19"/>
                  </a:lnTo>
                  <a:lnTo>
                    <a:pt x="50" y="17"/>
                  </a:lnTo>
                  <a:lnTo>
                    <a:pt x="57" y="17"/>
                  </a:lnTo>
                  <a:lnTo>
                    <a:pt x="63" y="15"/>
                  </a:lnTo>
                  <a:lnTo>
                    <a:pt x="68" y="15"/>
                  </a:lnTo>
                  <a:lnTo>
                    <a:pt x="74" y="13"/>
                  </a:lnTo>
                  <a:lnTo>
                    <a:pt x="81" y="13"/>
                  </a:lnTo>
                  <a:lnTo>
                    <a:pt x="87" y="12"/>
                  </a:lnTo>
                  <a:lnTo>
                    <a:pt x="94" y="12"/>
                  </a:lnTo>
                  <a:lnTo>
                    <a:pt x="99" y="9"/>
                  </a:lnTo>
                  <a:lnTo>
                    <a:pt x="106" y="9"/>
                  </a:lnTo>
                  <a:lnTo>
                    <a:pt x="111" y="8"/>
                  </a:lnTo>
                  <a:lnTo>
                    <a:pt x="116" y="8"/>
                  </a:lnTo>
                  <a:lnTo>
                    <a:pt x="122" y="7"/>
                  </a:lnTo>
                  <a:lnTo>
                    <a:pt x="128" y="6"/>
                  </a:lnTo>
                  <a:lnTo>
                    <a:pt x="133" y="6"/>
                  </a:lnTo>
                  <a:lnTo>
                    <a:pt x="137" y="5"/>
                  </a:lnTo>
                  <a:lnTo>
                    <a:pt x="143" y="3"/>
                  </a:lnTo>
                  <a:lnTo>
                    <a:pt x="148" y="3"/>
                  </a:lnTo>
                  <a:lnTo>
                    <a:pt x="152" y="3"/>
                  </a:lnTo>
                  <a:lnTo>
                    <a:pt x="156" y="2"/>
                  </a:lnTo>
                  <a:lnTo>
                    <a:pt x="161" y="2"/>
                  </a:lnTo>
                  <a:lnTo>
                    <a:pt x="166" y="2"/>
                  </a:lnTo>
                  <a:lnTo>
                    <a:pt x="170" y="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4" name="Freeform 114"/>
            <p:cNvSpPr>
              <a:spLocks/>
            </p:cNvSpPr>
            <p:nvPr/>
          </p:nvSpPr>
          <p:spPr bwMode="auto">
            <a:xfrm>
              <a:off x="3893" y="2419"/>
              <a:ext cx="111" cy="21"/>
            </a:xfrm>
            <a:custGeom>
              <a:avLst/>
              <a:gdLst>
                <a:gd name="T0" fmla="*/ 9 w 111"/>
                <a:gd name="T1" fmla="*/ 6 h 21"/>
                <a:gd name="T2" fmla="*/ 11 w 111"/>
                <a:gd name="T3" fmla="*/ 5 h 21"/>
                <a:gd name="T4" fmla="*/ 16 w 111"/>
                <a:gd name="T5" fmla="*/ 5 h 21"/>
                <a:gd name="T6" fmla="*/ 22 w 111"/>
                <a:gd name="T7" fmla="*/ 3 h 21"/>
                <a:gd name="T8" fmla="*/ 28 w 111"/>
                <a:gd name="T9" fmla="*/ 3 h 21"/>
                <a:gd name="T10" fmla="*/ 35 w 111"/>
                <a:gd name="T11" fmla="*/ 3 h 21"/>
                <a:gd name="T12" fmla="*/ 43 w 111"/>
                <a:gd name="T13" fmla="*/ 3 h 21"/>
                <a:gd name="T14" fmla="*/ 47 w 111"/>
                <a:gd name="T15" fmla="*/ 2 h 21"/>
                <a:gd name="T16" fmla="*/ 51 w 111"/>
                <a:gd name="T17" fmla="*/ 2 h 21"/>
                <a:gd name="T18" fmla="*/ 55 w 111"/>
                <a:gd name="T19" fmla="*/ 2 h 21"/>
                <a:gd name="T20" fmla="*/ 59 w 111"/>
                <a:gd name="T21" fmla="*/ 2 h 21"/>
                <a:gd name="T22" fmla="*/ 63 w 111"/>
                <a:gd name="T23" fmla="*/ 2 h 21"/>
                <a:gd name="T24" fmla="*/ 68 w 111"/>
                <a:gd name="T25" fmla="*/ 2 h 21"/>
                <a:gd name="T26" fmla="*/ 71 w 111"/>
                <a:gd name="T27" fmla="*/ 1 h 21"/>
                <a:gd name="T28" fmla="*/ 76 w 111"/>
                <a:gd name="T29" fmla="*/ 1 h 21"/>
                <a:gd name="T30" fmla="*/ 83 w 111"/>
                <a:gd name="T31" fmla="*/ 0 h 21"/>
                <a:gd name="T32" fmla="*/ 90 w 111"/>
                <a:gd name="T33" fmla="*/ 0 h 21"/>
                <a:gd name="T34" fmla="*/ 96 w 111"/>
                <a:gd name="T35" fmla="*/ 0 h 21"/>
                <a:gd name="T36" fmla="*/ 103 w 111"/>
                <a:gd name="T37" fmla="*/ 0 h 21"/>
                <a:gd name="T38" fmla="*/ 106 w 111"/>
                <a:gd name="T39" fmla="*/ 0 h 21"/>
                <a:gd name="T40" fmla="*/ 111 w 111"/>
                <a:gd name="T41" fmla="*/ 0 h 21"/>
                <a:gd name="T42" fmla="*/ 107 w 111"/>
                <a:gd name="T43" fmla="*/ 1 h 21"/>
                <a:gd name="T44" fmla="*/ 102 w 111"/>
                <a:gd name="T45" fmla="*/ 6 h 21"/>
                <a:gd name="T46" fmla="*/ 95 w 111"/>
                <a:gd name="T47" fmla="*/ 8 h 21"/>
                <a:gd name="T48" fmla="*/ 92 w 111"/>
                <a:gd name="T49" fmla="*/ 12 h 21"/>
                <a:gd name="T50" fmla="*/ 88 w 111"/>
                <a:gd name="T51" fmla="*/ 12 h 21"/>
                <a:gd name="T52" fmla="*/ 84 w 111"/>
                <a:gd name="T53" fmla="*/ 13 h 21"/>
                <a:gd name="T54" fmla="*/ 78 w 111"/>
                <a:gd name="T55" fmla="*/ 13 h 21"/>
                <a:gd name="T56" fmla="*/ 73 w 111"/>
                <a:gd name="T57" fmla="*/ 14 h 21"/>
                <a:gd name="T58" fmla="*/ 66 w 111"/>
                <a:gd name="T59" fmla="*/ 14 h 21"/>
                <a:gd name="T60" fmla="*/ 59 w 111"/>
                <a:gd name="T61" fmla="*/ 15 h 21"/>
                <a:gd name="T62" fmla="*/ 52 w 111"/>
                <a:gd name="T63" fmla="*/ 15 h 21"/>
                <a:gd name="T64" fmla="*/ 45 w 111"/>
                <a:gd name="T65" fmla="*/ 17 h 21"/>
                <a:gd name="T66" fmla="*/ 38 w 111"/>
                <a:gd name="T67" fmla="*/ 17 h 21"/>
                <a:gd name="T68" fmla="*/ 30 w 111"/>
                <a:gd name="T69" fmla="*/ 17 h 21"/>
                <a:gd name="T70" fmla="*/ 24 w 111"/>
                <a:gd name="T71" fmla="*/ 17 h 21"/>
                <a:gd name="T72" fmla="*/ 17 w 111"/>
                <a:gd name="T73" fmla="*/ 19 h 21"/>
                <a:gd name="T74" fmla="*/ 10 w 111"/>
                <a:gd name="T75" fmla="*/ 19 h 21"/>
                <a:gd name="T76" fmla="*/ 7 w 111"/>
                <a:gd name="T77" fmla="*/ 19 h 21"/>
                <a:gd name="T78" fmla="*/ 2 w 111"/>
                <a:gd name="T79" fmla="*/ 20 h 21"/>
                <a:gd name="T80" fmla="*/ 0 w 111"/>
                <a:gd name="T81" fmla="*/ 21 h 21"/>
                <a:gd name="T82" fmla="*/ 9 w 111"/>
                <a:gd name="T83" fmla="*/ 6 h 21"/>
                <a:gd name="T84" fmla="*/ 9 w 111"/>
                <a:gd name="T85" fmla="*/ 6 h 2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1" h="21">
                  <a:moveTo>
                    <a:pt x="9" y="6"/>
                  </a:moveTo>
                  <a:lnTo>
                    <a:pt x="11" y="5"/>
                  </a:lnTo>
                  <a:lnTo>
                    <a:pt x="16" y="5"/>
                  </a:lnTo>
                  <a:lnTo>
                    <a:pt x="22" y="3"/>
                  </a:lnTo>
                  <a:lnTo>
                    <a:pt x="28" y="3"/>
                  </a:lnTo>
                  <a:lnTo>
                    <a:pt x="35" y="3"/>
                  </a:lnTo>
                  <a:lnTo>
                    <a:pt x="43" y="3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5" y="2"/>
                  </a:lnTo>
                  <a:lnTo>
                    <a:pt x="59" y="2"/>
                  </a:lnTo>
                  <a:lnTo>
                    <a:pt x="63" y="2"/>
                  </a:lnTo>
                  <a:lnTo>
                    <a:pt x="68" y="2"/>
                  </a:lnTo>
                  <a:lnTo>
                    <a:pt x="71" y="1"/>
                  </a:lnTo>
                  <a:lnTo>
                    <a:pt x="76" y="1"/>
                  </a:lnTo>
                  <a:lnTo>
                    <a:pt x="83" y="0"/>
                  </a:lnTo>
                  <a:lnTo>
                    <a:pt x="90" y="0"/>
                  </a:lnTo>
                  <a:lnTo>
                    <a:pt x="96" y="0"/>
                  </a:lnTo>
                  <a:lnTo>
                    <a:pt x="103" y="0"/>
                  </a:lnTo>
                  <a:lnTo>
                    <a:pt x="106" y="0"/>
                  </a:lnTo>
                  <a:lnTo>
                    <a:pt x="111" y="0"/>
                  </a:lnTo>
                  <a:lnTo>
                    <a:pt x="107" y="1"/>
                  </a:lnTo>
                  <a:lnTo>
                    <a:pt x="102" y="6"/>
                  </a:lnTo>
                  <a:lnTo>
                    <a:pt x="95" y="8"/>
                  </a:lnTo>
                  <a:lnTo>
                    <a:pt x="92" y="12"/>
                  </a:lnTo>
                  <a:lnTo>
                    <a:pt x="88" y="12"/>
                  </a:lnTo>
                  <a:lnTo>
                    <a:pt x="84" y="13"/>
                  </a:lnTo>
                  <a:lnTo>
                    <a:pt x="78" y="13"/>
                  </a:lnTo>
                  <a:lnTo>
                    <a:pt x="73" y="14"/>
                  </a:lnTo>
                  <a:lnTo>
                    <a:pt x="66" y="14"/>
                  </a:lnTo>
                  <a:lnTo>
                    <a:pt x="59" y="15"/>
                  </a:lnTo>
                  <a:lnTo>
                    <a:pt x="52" y="15"/>
                  </a:lnTo>
                  <a:lnTo>
                    <a:pt x="45" y="17"/>
                  </a:lnTo>
                  <a:lnTo>
                    <a:pt x="38" y="17"/>
                  </a:lnTo>
                  <a:lnTo>
                    <a:pt x="30" y="17"/>
                  </a:lnTo>
                  <a:lnTo>
                    <a:pt x="24" y="17"/>
                  </a:lnTo>
                  <a:lnTo>
                    <a:pt x="17" y="19"/>
                  </a:lnTo>
                  <a:lnTo>
                    <a:pt x="10" y="19"/>
                  </a:lnTo>
                  <a:lnTo>
                    <a:pt x="7" y="19"/>
                  </a:lnTo>
                  <a:lnTo>
                    <a:pt x="2" y="20"/>
                  </a:lnTo>
                  <a:lnTo>
                    <a:pt x="0" y="21"/>
                  </a:lnTo>
                  <a:lnTo>
                    <a:pt x="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5" name="Freeform 115"/>
            <p:cNvSpPr>
              <a:spLocks/>
            </p:cNvSpPr>
            <p:nvPr/>
          </p:nvSpPr>
          <p:spPr bwMode="auto">
            <a:xfrm>
              <a:off x="3959" y="3064"/>
              <a:ext cx="137" cy="198"/>
            </a:xfrm>
            <a:custGeom>
              <a:avLst/>
              <a:gdLst>
                <a:gd name="T0" fmla="*/ 54 w 137"/>
                <a:gd name="T1" fmla="*/ 198 h 198"/>
                <a:gd name="T2" fmla="*/ 67 w 137"/>
                <a:gd name="T3" fmla="*/ 197 h 198"/>
                <a:gd name="T4" fmla="*/ 81 w 137"/>
                <a:gd name="T5" fmla="*/ 194 h 198"/>
                <a:gd name="T6" fmla="*/ 94 w 137"/>
                <a:gd name="T7" fmla="*/ 184 h 198"/>
                <a:gd name="T8" fmla="*/ 106 w 137"/>
                <a:gd name="T9" fmla="*/ 174 h 198"/>
                <a:gd name="T10" fmla="*/ 116 w 137"/>
                <a:gd name="T11" fmla="*/ 160 h 198"/>
                <a:gd name="T12" fmla="*/ 122 w 137"/>
                <a:gd name="T13" fmla="*/ 148 h 198"/>
                <a:gd name="T14" fmla="*/ 127 w 137"/>
                <a:gd name="T15" fmla="*/ 140 h 198"/>
                <a:gd name="T16" fmla="*/ 130 w 137"/>
                <a:gd name="T17" fmla="*/ 130 h 198"/>
                <a:gd name="T18" fmla="*/ 134 w 137"/>
                <a:gd name="T19" fmla="*/ 121 h 198"/>
                <a:gd name="T20" fmla="*/ 135 w 137"/>
                <a:gd name="T21" fmla="*/ 111 h 198"/>
                <a:gd name="T22" fmla="*/ 136 w 137"/>
                <a:gd name="T23" fmla="*/ 100 h 198"/>
                <a:gd name="T24" fmla="*/ 137 w 137"/>
                <a:gd name="T25" fmla="*/ 91 h 198"/>
                <a:gd name="T26" fmla="*/ 137 w 137"/>
                <a:gd name="T27" fmla="*/ 81 h 198"/>
                <a:gd name="T28" fmla="*/ 137 w 137"/>
                <a:gd name="T29" fmla="*/ 72 h 198"/>
                <a:gd name="T30" fmla="*/ 135 w 137"/>
                <a:gd name="T31" fmla="*/ 63 h 198"/>
                <a:gd name="T32" fmla="*/ 134 w 137"/>
                <a:gd name="T33" fmla="*/ 53 h 198"/>
                <a:gd name="T34" fmla="*/ 132 w 137"/>
                <a:gd name="T35" fmla="*/ 45 h 198"/>
                <a:gd name="T36" fmla="*/ 128 w 137"/>
                <a:gd name="T37" fmla="*/ 33 h 198"/>
                <a:gd name="T38" fmla="*/ 119 w 137"/>
                <a:gd name="T39" fmla="*/ 20 h 198"/>
                <a:gd name="T40" fmla="*/ 108 w 137"/>
                <a:gd name="T41" fmla="*/ 10 h 198"/>
                <a:gd name="T42" fmla="*/ 98 w 137"/>
                <a:gd name="T43" fmla="*/ 3 h 198"/>
                <a:gd name="T44" fmla="*/ 85 w 137"/>
                <a:gd name="T45" fmla="*/ 0 h 198"/>
                <a:gd name="T46" fmla="*/ 71 w 137"/>
                <a:gd name="T47" fmla="*/ 0 h 198"/>
                <a:gd name="T48" fmla="*/ 58 w 137"/>
                <a:gd name="T49" fmla="*/ 5 h 198"/>
                <a:gd name="T50" fmla="*/ 45 w 137"/>
                <a:gd name="T51" fmla="*/ 13 h 198"/>
                <a:gd name="T52" fmla="*/ 33 w 137"/>
                <a:gd name="T53" fmla="*/ 24 h 198"/>
                <a:gd name="T54" fmla="*/ 25 w 137"/>
                <a:gd name="T55" fmla="*/ 34 h 198"/>
                <a:gd name="T56" fmla="*/ 22 w 137"/>
                <a:gd name="T57" fmla="*/ 43 h 198"/>
                <a:gd name="T58" fmla="*/ 17 w 137"/>
                <a:gd name="T59" fmla="*/ 51 h 198"/>
                <a:gd name="T60" fmla="*/ 12 w 137"/>
                <a:gd name="T61" fmla="*/ 59 h 198"/>
                <a:gd name="T62" fmla="*/ 9 w 137"/>
                <a:gd name="T63" fmla="*/ 68 h 198"/>
                <a:gd name="T64" fmla="*/ 6 w 137"/>
                <a:gd name="T65" fmla="*/ 78 h 198"/>
                <a:gd name="T66" fmla="*/ 4 w 137"/>
                <a:gd name="T67" fmla="*/ 88 h 198"/>
                <a:gd name="T68" fmla="*/ 2 w 137"/>
                <a:gd name="T69" fmla="*/ 98 h 198"/>
                <a:gd name="T70" fmla="*/ 0 w 137"/>
                <a:gd name="T71" fmla="*/ 107 h 198"/>
                <a:gd name="T72" fmla="*/ 0 w 137"/>
                <a:gd name="T73" fmla="*/ 118 h 198"/>
                <a:gd name="T74" fmla="*/ 2 w 137"/>
                <a:gd name="T75" fmla="*/ 127 h 198"/>
                <a:gd name="T76" fmla="*/ 3 w 137"/>
                <a:gd name="T77" fmla="*/ 136 h 198"/>
                <a:gd name="T78" fmla="*/ 4 w 137"/>
                <a:gd name="T79" fmla="*/ 145 h 198"/>
                <a:gd name="T80" fmla="*/ 6 w 137"/>
                <a:gd name="T81" fmla="*/ 154 h 198"/>
                <a:gd name="T82" fmla="*/ 10 w 137"/>
                <a:gd name="T83" fmla="*/ 164 h 198"/>
                <a:gd name="T84" fmla="*/ 18 w 137"/>
                <a:gd name="T85" fmla="*/ 177 h 198"/>
                <a:gd name="T86" fmla="*/ 27 w 137"/>
                <a:gd name="T87" fmla="*/ 188 h 198"/>
                <a:gd name="T88" fmla="*/ 40 w 137"/>
                <a:gd name="T89" fmla="*/ 195 h 198"/>
                <a:gd name="T90" fmla="*/ 47 w 137"/>
                <a:gd name="T91" fmla="*/ 197 h 1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7" h="198">
                  <a:moveTo>
                    <a:pt x="47" y="197"/>
                  </a:moveTo>
                  <a:lnTo>
                    <a:pt x="54" y="198"/>
                  </a:lnTo>
                  <a:lnTo>
                    <a:pt x="60" y="198"/>
                  </a:lnTo>
                  <a:lnTo>
                    <a:pt x="67" y="197"/>
                  </a:lnTo>
                  <a:lnTo>
                    <a:pt x="74" y="196"/>
                  </a:lnTo>
                  <a:lnTo>
                    <a:pt x="81" y="194"/>
                  </a:lnTo>
                  <a:lnTo>
                    <a:pt x="87" y="190"/>
                  </a:lnTo>
                  <a:lnTo>
                    <a:pt x="94" y="184"/>
                  </a:lnTo>
                  <a:lnTo>
                    <a:pt x="101" y="181"/>
                  </a:lnTo>
                  <a:lnTo>
                    <a:pt x="106" y="174"/>
                  </a:lnTo>
                  <a:lnTo>
                    <a:pt x="111" y="167"/>
                  </a:lnTo>
                  <a:lnTo>
                    <a:pt x="116" y="160"/>
                  </a:lnTo>
                  <a:lnTo>
                    <a:pt x="121" y="153"/>
                  </a:lnTo>
                  <a:lnTo>
                    <a:pt x="122" y="148"/>
                  </a:lnTo>
                  <a:lnTo>
                    <a:pt x="125" y="143"/>
                  </a:lnTo>
                  <a:lnTo>
                    <a:pt x="127" y="140"/>
                  </a:lnTo>
                  <a:lnTo>
                    <a:pt x="129" y="135"/>
                  </a:lnTo>
                  <a:lnTo>
                    <a:pt x="130" y="130"/>
                  </a:lnTo>
                  <a:lnTo>
                    <a:pt x="132" y="126"/>
                  </a:lnTo>
                  <a:lnTo>
                    <a:pt x="134" y="121"/>
                  </a:lnTo>
                  <a:lnTo>
                    <a:pt x="135" y="116"/>
                  </a:lnTo>
                  <a:lnTo>
                    <a:pt x="135" y="111"/>
                  </a:lnTo>
                  <a:lnTo>
                    <a:pt x="136" y="105"/>
                  </a:lnTo>
                  <a:lnTo>
                    <a:pt x="136" y="100"/>
                  </a:lnTo>
                  <a:lnTo>
                    <a:pt x="137" y="95"/>
                  </a:lnTo>
                  <a:lnTo>
                    <a:pt x="137" y="91"/>
                  </a:lnTo>
                  <a:lnTo>
                    <a:pt x="137" y="86"/>
                  </a:lnTo>
                  <a:lnTo>
                    <a:pt x="137" y="81"/>
                  </a:lnTo>
                  <a:lnTo>
                    <a:pt x="137" y="77"/>
                  </a:lnTo>
                  <a:lnTo>
                    <a:pt x="137" y="72"/>
                  </a:lnTo>
                  <a:lnTo>
                    <a:pt x="136" y="66"/>
                  </a:lnTo>
                  <a:lnTo>
                    <a:pt x="135" y="63"/>
                  </a:lnTo>
                  <a:lnTo>
                    <a:pt x="135" y="58"/>
                  </a:lnTo>
                  <a:lnTo>
                    <a:pt x="134" y="53"/>
                  </a:lnTo>
                  <a:lnTo>
                    <a:pt x="134" y="50"/>
                  </a:lnTo>
                  <a:lnTo>
                    <a:pt x="132" y="45"/>
                  </a:lnTo>
                  <a:lnTo>
                    <a:pt x="132" y="41"/>
                  </a:lnTo>
                  <a:lnTo>
                    <a:pt x="128" y="33"/>
                  </a:lnTo>
                  <a:lnTo>
                    <a:pt x="123" y="27"/>
                  </a:lnTo>
                  <a:lnTo>
                    <a:pt x="119" y="20"/>
                  </a:lnTo>
                  <a:lnTo>
                    <a:pt x="114" y="16"/>
                  </a:lnTo>
                  <a:lnTo>
                    <a:pt x="108" y="10"/>
                  </a:lnTo>
                  <a:lnTo>
                    <a:pt x="103" y="6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5" y="0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64" y="3"/>
                  </a:lnTo>
                  <a:lnTo>
                    <a:pt x="58" y="5"/>
                  </a:lnTo>
                  <a:lnTo>
                    <a:pt x="51" y="9"/>
                  </a:lnTo>
                  <a:lnTo>
                    <a:pt x="45" y="13"/>
                  </a:lnTo>
                  <a:lnTo>
                    <a:pt x="39" y="19"/>
                  </a:lnTo>
                  <a:lnTo>
                    <a:pt x="33" y="24"/>
                  </a:lnTo>
                  <a:lnTo>
                    <a:pt x="27" y="31"/>
                  </a:lnTo>
                  <a:lnTo>
                    <a:pt x="25" y="34"/>
                  </a:lnTo>
                  <a:lnTo>
                    <a:pt x="24" y="38"/>
                  </a:lnTo>
                  <a:lnTo>
                    <a:pt x="22" y="43"/>
                  </a:lnTo>
                  <a:lnTo>
                    <a:pt x="19" y="47"/>
                  </a:lnTo>
                  <a:lnTo>
                    <a:pt x="17" y="51"/>
                  </a:lnTo>
                  <a:lnTo>
                    <a:pt x="14" y="54"/>
                  </a:lnTo>
                  <a:lnTo>
                    <a:pt x="12" y="59"/>
                  </a:lnTo>
                  <a:lnTo>
                    <a:pt x="11" y="64"/>
                  </a:lnTo>
                  <a:lnTo>
                    <a:pt x="9" y="68"/>
                  </a:lnTo>
                  <a:lnTo>
                    <a:pt x="9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4" y="88"/>
                  </a:lnTo>
                  <a:lnTo>
                    <a:pt x="3" y="93"/>
                  </a:lnTo>
                  <a:lnTo>
                    <a:pt x="2" y="98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0" y="113"/>
                  </a:lnTo>
                  <a:lnTo>
                    <a:pt x="0" y="118"/>
                  </a:lnTo>
                  <a:lnTo>
                    <a:pt x="2" y="122"/>
                  </a:lnTo>
                  <a:lnTo>
                    <a:pt x="2" y="127"/>
                  </a:lnTo>
                  <a:lnTo>
                    <a:pt x="2" y="132"/>
                  </a:lnTo>
                  <a:lnTo>
                    <a:pt x="3" y="136"/>
                  </a:lnTo>
                  <a:lnTo>
                    <a:pt x="4" y="141"/>
                  </a:lnTo>
                  <a:lnTo>
                    <a:pt x="4" y="145"/>
                  </a:lnTo>
                  <a:lnTo>
                    <a:pt x="5" y="149"/>
                  </a:lnTo>
                  <a:lnTo>
                    <a:pt x="6" y="154"/>
                  </a:lnTo>
                  <a:lnTo>
                    <a:pt x="9" y="157"/>
                  </a:lnTo>
                  <a:lnTo>
                    <a:pt x="10" y="164"/>
                  </a:lnTo>
                  <a:lnTo>
                    <a:pt x="14" y="171"/>
                  </a:lnTo>
                  <a:lnTo>
                    <a:pt x="18" y="177"/>
                  </a:lnTo>
                  <a:lnTo>
                    <a:pt x="24" y="183"/>
                  </a:lnTo>
                  <a:lnTo>
                    <a:pt x="27" y="188"/>
                  </a:lnTo>
                  <a:lnTo>
                    <a:pt x="34" y="193"/>
                  </a:lnTo>
                  <a:lnTo>
                    <a:pt x="40" y="195"/>
                  </a:lnTo>
                  <a:lnTo>
                    <a:pt x="47" y="197"/>
                  </a:lnTo>
                  <a:close/>
                </a:path>
              </a:pathLst>
            </a:custGeom>
            <a:solidFill>
              <a:srgbClr val="B3B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6" name="Freeform 116"/>
            <p:cNvSpPr>
              <a:spLocks/>
            </p:cNvSpPr>
            <p:nvPr/>
          </p:nvSpPr>
          <p:spPr bwMode="auto">
            <a:xfrm>
              <a:off x="4045" y="2388"/>
              <a:ext cx="508" cy="795"/>
            </a:xfrm>
            <a:custGeom>
              <a:avLst/>
              <a:gdLst>
                <a:gd name="T0" fmla="*/ 487 w 508"/>
                <a:gd name="T1" fmla="*/ 19 h 795"/>
                <a:gd name="T2" fmla="*/ 466 w 508"/>
                <a:gd name="T3" fmla="*/ 19 h 795"/>
                <a:gd name="T4" fmla="*/ 440 w 508"/>
                <a:gd name="T5" fmla="*/ 19 h 795"/>
                <a:gd name="T6" fmla="*/ 410 w 508"/>
                <a:gd name="T7" fmla="*/ 20 h 795"/>
                <a:gd name="T8" fmla="*/ 376 w 508"/>
                <a:gd name="T9" fmla="*/ 22 h 795"/>
                <a:gd name="T10" fmla="*/ 341 w 508"/>
                <a:gd name="T11" fmla="*/ 23 h 795"/>
                <a:gd name="T12" fmla="*/ 304 w 508"/>
                <a:gd name="T13" fmla="*/ 24 h 795"/>
                <a:gd name="T14" fmla="*/ 270 w 508"/>
                <a:gd name="T15" fmla="*/ 27 h 795"/>
                <a:gd name="T16" fmla="*/ 238 w 508"/>
                <a:gd name="T17" fmla="*/ 29 h 795"/>
                <a:gd name="T18" fmla="*/ 207 w 508"/>
                <a:gd name="T19" fmla="*/ 32 h 795"/>
                <a:gd name="T20" fmla="*/ 183 w 508"/>
                <a:gd name="T21" fmla="*/ 36 h 795"/>
                <a:gd name="T22" fmla="*/ 157 w 508"/>
                <a:gd name="T23" fmla="*/ 46 h 795"/>
                <a:gd name="T24" fmla="*/ 146 w 508"/>
                <a:gd name="T25" fmla="*/ 61 h 795"/>
                <a:gd name="T26" fmla="*/ 138 w 508"/>
                <a:gd name="T27" fmla="*/ 86 h 795"/>
                <a:gd name="T28" fmla="*/ 129 w 508"/>
                <a:gd name="T29" fmla="*/ 120 h 795"/>
                <a:gd name="T30" fmla="*/ 117 w 508"/>
                <a:gd name="T31" fmla="*/ 162 h 795"/>
                <a:gd name="T32" fmla="*/ 105 w 508"/>
                <a:gd name="T33" fmla="*/ 210 h 795"/>
                <a:gd name="T34" fmla="*/ 94 w 508"/>
                <a:gd name="T35" fmla="*/ 266 h 795"/>
                <a:gd name="T36" fmla="*/ 81 w 508"/>
                <a:gd name="T37" fmla="*/ 324 h 795"/>
                <a:gd name="T38" fmla="*/ 67 w 508"/>
                <a:gd name="T39" fmla="*/ 385 h 795"/>
                <a:gd name="T40" fmla="*/ 54 w 508"/>
                <a:gd name="T41" fmla="*/ 446 h 795"/>
                <a:gd name="T42" fmla="*/ 41 w 508"/>
                <a:gd name="T43" fmla="*/ 507 h 795"/>
                <a:gd name="T44" fmla="*/ 29 w 508"/>
                <a:gd name="T45" fmla="*/ 566 h 795"/>
                <a:gd name="T46" fmla="*/ 19 w 508"/>
                <a:gd name="T47" fmla="*/ 623 h 795"/>
                <a:gd name="T48" fmla="*/ 19 w 508"/>
                <a:gd name="T49" fmla="*/ 658 h 795"/>
                <a:gd name="T50" fmla="*/ 26 w 508"/>
                <a:gd name="T51" fmla="*/ 681 h 795"/>
                <a:gd name="T52" fmla="*/ 28 w 508"/>
                <a:gd name="T53" fmla="*/ 703 h 795"/>
                <a:gd name="T54" fmla="*/ 27 w 508"/>
                <a:gd name="T55" fmla="*/ 726 h 795"/>
                <a:gd name="T56" fmla="*/ 25 w 508"/>
                <a:gd name="T57" fmla="*/ 747 h 795"/>
                <a:gd name="T58" fmla="*/ 21 w 508"/>
                <a:gd name="T59" fmla="*/ 767 h 795"/>
                <a:gd name="T60" fmla="*/ 14 w 508"/>
                <a:gd name="T61" fmla="*/ 788 h 795"/>
                <a:gd name="T62" fmla="*/ 3 w 508"/>
                <a:gd name="T63" fmla="*/ 790 h 795"/>
                <a:gd name="T64" fmla="*/ 9 w 508"/>
                <a:gd name="T65" fmla="*/ 760 h 795"/>
                <a:gd name="T66" fmla="*/ 14 w 508"/>
                <a:gd name="T67" fmla="*/ 736 h 795"/>
                <a:gd name="T68" fmla="*/ 16 w 508"/>
                <a:gd name="T69" fmla="*/ 715 h 795"/>
                <a:gd name="T70" fmla="*/ 15 w 508"/>
                <a:gd name="T71" fmla="*/ 692 h 795"/>
                <a:gd name="T72" fmla="*/ 10 w 508"/>
                <a:gd name="T73" fmla="*/ 669 h 795"/>
                <a:gd name="T74" fmla="*/ 0 w 508"/>
                <a:gd name="T75" fmla="*/ 647 h 795"/>
                <a:gd name="T76" fmla="*/ 10 w 508"/>
                <a:gd name="T77" fmla="*/ 592 h 795"/>
                <a:gd name="T78" fmla="*/ 21 w 508"/>
                <a:gd name="T79" fmla="*/ 532 h 795"/>
                <a:gd name="T80" fmla="*/ 34 w 508"/>
                <a:gd name="T81" fmla="*/ 470 h 795"/>
                <a:gd name="T82" fmla="*/ 48 w 508"/>
                <a:gd name="T83" fmla="*/ 408 h 795"/>
                <a:gd name="T84" fmla="*/ 61 w 508"/>
                <a:gd name="T85" fmla="*/ 344 h 795"/>
                <a:gd name="T86" fmla="*/ 75 w 508"/>
                <a:gd name="T87" fmla="*/ 284 h 795"/>
                <a:gd name="T88" fmla="*/ 88 w 508"/>
                <a:gd name="T89" fmla="*/ 227 h 795"/>
                <a:gd name="T90" fmla="*/ 102 w 508"/>
                <a:gd name="T91" fmla="*/ 174 h 795"/>
                <a:gd name="T92" fmla="*/ 112 w 508"/>
                <a:gd name="T93" fmla="*/ 127 h 795"/>
                <a:gd name="T94" fmla="*/ 123 w 508"/>
                <a:gd name="T95" fmla="*/ 87 h 795"/>
                <a:gd name="T96" fmla="*/ 132 w 508"/>
                <a:gd name="T97" fmla="*/ 58 h 795"/>
                <a:gd name="T98" fmla="*/ 140 w 508"/>
                <a:gd name="T99" fmla="*/ 39 h 795"/>
                <a:gd name="T100" fmla="*/ 158 w 508"/>
                <a:gd name="T101" fmla="*/ 29 h 795"/>
                <a:gd name="T102" fmla="*/ 183 w 508"/>
                <a:gd name="T103" fmla="*/ 24 h 795"/>
                <a:gd name="T104" fmla="*/ 207 w 508"/>
                <a:gd name="T105" fmla="*/ 20 h 795"/>
                <a:gd name="T106" fmla="*/ 236 w 508"/>
                <a:gd name="T107" fmla="*/ 17 h 795"/>
                <a:gd name="T108" fmla="*/ 269 w 508"/>
                <a:gd name="T109" fmla="*/ 14 h 795"/>
                <a:gd name="T110" fmla="*/ 306 w 508"/>
                <a:gd name="T111" fmla="*/ 13 h 795"/>
                <a:gd name="T112" fmla="*/ 341 w 508"/>
                <a:gd name="T113" fmla="*/ 10 h 795"/>
                <a:gd name="T114" fmla="*/ 376 w 508"/>
                <a:gd name="T115" fmla="*/ 7 h 795"/>
                <a:gd name="T116" fmla="*/ 411 w 508"/>
                <a:gd name="T117" fmla="*/ 6 h 795"/>
                <a:gd name="T118" fmla="*/ 444 w 508"/>
                <a:gd name="T119" fmla="*/ 4 h 795"/>
                <a:gd name="T120" fmla="*/ 473 w 508"/>
                <a:gd name="T121" fmla="*/ 2 h 795"/>
                <a:gd name="T122" fmla="*/ 499 w 508"/>
                <a:gd name="T123" fmla="*/ 0 h 79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8" h="795">
                  <a:moveTo>
                    <a:pt x="508" y="0"/>
                  </a:moveTo>
                  <a:lnTo>
                    <a:pt x="502" y="19"/>
                  </a:lnTo>
                  <a:lnTo>
                    <a:pt x="496" y="19"/>
                  </a:lnTo>
                  <a:lnTo>
                    <a:pt x="491" y="19"/>
                  </a:lnTo>
                  <a:lnTo>
                    <a:pt x="487" y="19"/>
                  </a:lnTo>
                  <a:lnTo>
                    <a:pt x="484" y="19"/>
                  </a:lnTo>
                  <a:lnTo>
                    <a:pt x="479" y="19"/>
                  </a:lnTo>
                  <a:lnTo>
                    <a:pt x="475" y="19"/>
                  </a:lnTo>
                  <a:lnTo>
                    <a:pt x="471" y="19"/>
                  </a:lnTo>
                  <a:lnTo>
                    <a:pt x="466" y="19"/>
                  </a:lnTo>
                  <a:lnTo>
                    <a:pt x="461" y="19"/>
                  </a:lnTo>
                  <a:lnTo>
                    <a:pt x="455" y="19"/>
                  </a:lnTo>
                  <a:lnTo>
                    <a:pt x="451" y="19"/>
                  </a:lnTo>
                  <a:lnTo>
                    <a:pt x="445" y="19"/>
                  </a:lnTo>
                  <a:lnTo>
                    <a:pt x="440" y="19"/>
                  </a:lnTo>
                  <a:lnTo>
                    <a:pt x="434" y="20"/>
                  </a:lnTo>
                  <a:lnTo>
                    <a:pt x="429" y="20"/>
                  </a:lnTo>
                  <a:lnTo>
                    <a:pt x="422" y="20"/>
                  </a:lnTo>
                  <a:lnTo>
                    <a:pt x="416" y="20"/>
                  </a:lnTo>
                  <a:lnTo>
                    <a:pt x="410" y="20"/>
                  </a:lnTo>
                  <a:lnTo>
                    <a:pt x="403" y="20"/>
                  </a:lnTo>
                  <a:lnTo>
                    <a:pt x="396" y="20"/>
                  </a:lnTo>
                  <a:lnTo>
                    <a:pt x="390" y="20"/>
                  </a:lnTo>
                  <a:lnTo>
                    <a:pt x="383" y="22"/>
                  </a:lnTo>
                  <a:lnTo>
                    <a:pt x="376" y="22"/>
                  </a:lnTo>
                  <a:lnTo>
                    <a:pt x="369" y="22"/>
                  </a:lnTo>
                  <a:lnTo>
                    <a:pt x="362" y="22"/>
                  </a:lnTo>
                  <a:lnTo>
                    <a:pt x="355" y="22"/>
                  </a:lnTo>
                  <a:lnTo>
                    <a:pt x="348" y="22"/>
                  </a:lnTo>
                  <a:lnTo>
                    <a:pt x="341" y="23"/>
                  </a:lnTo>
                  <a:lnTo>
                    <a:pt x="334" y="23"/>
                  </a:lnTo>
                  <a:lnTo>
                    <a:pt x="327" y="24"/>
                  </a:lnTo>
                  <a:lnTo>
                    <a:pt x="320" y="24"/>
                  </a:lnTo>
                  <a:lnTo>
                    <a:pt x="311" y="24"/>
                  </a:lnTo>
                  <a:lnTo>
                    <a:pt x="304" y="24"/>
                  </a:lnTo>
                  <a:lnTo>
                    <a:pt x="297" y="25"/>
                  </a:lnTo>
                  <a:lnTo>
                    <a:pt x="290" y="25"/>
                  </a:lnTo>
                  <a:lnTo>
                    <a:pt x="283" y="25"/>
                  </a:lnTo>
                  <a:lnTo>
                    <a:pt x="276" y="26"/>
                  </a:lnTo>
                  <a:lnTo>
                    <a:pt x="270" y="27"/>
                  </a:lnTo>
                  <a:lnTo>
                    <a:pt x="263" y="27"/>
                  </a:lnTo>
                  <a:lnTo>
                    <a:pt x="256" y="27"/>
                  </a:lnTo>
                  <a:lnTo>
                    <a:pt x="249" y="29"/>
                  </a:lnTo>
                  <a:lnTo>
                    <a:pt x="244" y="29"/>
                  </a:lnTo>
                  <a:lnTo>
                    <a:pt x="238" y="29"/>
                  </a:lnTo>
                  <a:lnTo>
                    <a:pt x="231" y="30"/>
                  </a:lnTo>
                  <a:lnTo>
                    <a:pt x="225" y="31"/>
                  </a:lnTo>
                  <a:lnTo>
                    <a:pt x="220" y="31"/>
                  </a:lnTo>
                  <a:lnTo>
                    <a:pt x="213" y="31"/>
                  </a:lnTo>
                  <a:lnTo>
                    <a:pt x="207" y="32"/>
                  </a:lnTo>
                  <a:lnTo>
                    <a:pt x="201" y="33"/>
                  </a:lnTo>
                  <a:lnTo>
                    <a:pt x="198" y="33"/>
                  </a:lnTo>
                  <a:lnTo>
                    <a:pt x="192" y="34"/>
                  </a:lnTo>
                  <a:lnTo>
                    <a:pt x="187" y="34"/>
                  </a:lnTo>
                  <a:lnTo>
                    <a:pt x="183" y="36"/>
                  </a:lnTo>
                  <a:lnTo>
                    <a:pt x="179" y="37"/>
                  </a:lnTo>
                  <a:lnTo>
                    <a:pt x="171" y="39"/>
                  </a:lnTo>
                  <a:lnTo>
                    <a:pt x="165" y="41"/>
                  </a:lnTo>
                  <a:lnTo>
                    <a:pt x="160" y="44"/>
                  </a:lnTo>
                  <a:lnTo>
                    <a:pt x="157" y="46"/>
                  </a:lnTo>
                  <a:lnTo>
                    <a:pt x="153" y="47"/>
                  </a:lnTo>
                  <a:lnTo>
                    <a:pt x="151" y="52"/>
                  </a:lnTo>
                  <a:lnTo>
                    <a:pt x="150" y="54"/>
                  </a:lnTo>
                  <a:lnTo>
                    <a:pt x="149" y="58"/>
                  </a:lnTo>
                  <a:lnTo>
                    <a:pt x="146" y="61"/>
                  </a:lnTo>
                  <a:lnTo>
                    <a:pt x="146" y="66"/>
                  </a:lnTo>
                  <a:lnTo>
                    <a:pt x="144" y="70"/>
                  </a:lnTo>
                  <a:lnTo>
                    <a:pt x="142" y="74"/>
                  </a:lnTo>
                  <a:lnTo>
                    <a:pt x="140" y="79"/>
                  </a:lnTo>
                  <a:lnTo>
                    <a:pt x="138" y="86"/>
                  </a:lnTo>
                  <a:lnTo>
                    <a:pt x="136" y="92"/>
                  </a:lnTo>
                  <a:lnTo>
                    <a:pt x="135" y="99"/>
                  </a:lnTo>
                  <a:lnTo>
                    <a:pt x="132" y="105"/>
                  </a:lnTo>
                  <a:lnTo>
                    <a:pt x="131" y="113"/>
                  </a:lnTo>
                  <a:lnTo>
                    <a:pt x="129" y="120"/>
                  </a:lnTo>
                  <a:lnTo>
                    <a:pt x="126" y="127"/>
                  </a:lnTo>
                  <a:lnTo>
                    <a:pt x="124" y="135"/>
                  </a:lnTo>
                  <a:lnTo>
                    <a:pt x="122" y="145"/>
                  </a:lnTo>
                  <a:lnTo>
                    <a:pt x="119" y="153"/>
                  </a:lnTo>
                  <a:lnTo>
                    <a:pt x="117" y="162"/>
                  </a:lnTo>
                  <a:lnTo>
                    <a:pt x="115" y="171"/>
                  </a:lnTo>
                  <a:lnTo>
                    <a:pt x="114" y="182"/>
                  </a:lnTo>
                  <a:lnTo>
                    <a:pt x="110" y="190"/>
                  </a:lnTo>
                  <a:lnTo>
                    <a:pt x="108" y="201"/>
                  </a:lnTo>
                  <a:lnTo>
                    <a:pt x="105" y="210"/>
                  </a:lnTo>
                  <a:lnTo>
                    <a:pt x="103" y="222"/>
                  </a:lnTo>
                  <a:lnTo>
                    <a:pt x="101" y="231"/>
                  </a:lnTo>
                  <a:lnTo>
                    <a:pt x="98" y="243"/>
                  </a:lnTo>
                  <a:lnTo>
                    <a:pt x="96" y="255"/>
                  </a:lnTo>
                  <a:lnTo>
                    <a:pt x="94" y="266"/>
                  </a:lnTo>
                  <a:lnTo>
                    <a:pt x="91" y="277"/>
                  </a:lnTo>
                  <a:lnTo>
                    <a:pt x="88" y="287"/>
                  </a:lnTo>
                  <a:lnTo>
                    <a:pt x="85" y="299"/>
                  </a:lnTo>
                  <a:lnTo>
                    <a:pt x="83" y="312"/>
                  </a:lnTo>
                  <a:lnTo>
                    <a:pt x="81" y="324"/>
                  </a:lnTo>
                  <a:lnTo>
                    <a:pt x="77" y="337"/>
                  </a:lnTo>
                  <a:lnTo>
                    <a:pt x="75" y="348"/>
                  </a:lnTo>
                  <a:lnTo>
                    <a:pt x="73" y="360"/>
                  </a:lnTo>
                  <a:lnTo>
                    <a:pt x="70" y="372"/>
                  </a:lnTo>
                  <a:lnTo>
                    <a:pt x="67" y="385"/>
                  </a:lnTo>
                  <a:lnTo>
                    <a:pt x="64" y="396"/>
                  </a:lnTo>
                  <a:lnTo>
                    <a:pt x="62" y="409"/>
                  </a:lnTo>
                  <a:lnTo>
                    <a:pt x="60" y="421"/>
                  </a:lnTo>
                  <a:lnTo>
                    <a:pt x="56" y="433"/>
                  </a:lnTo>
                  <a:lnTo>
                    <a:pt x="54" y="446"/>
                  </a:lnTo>
                  <a:lnTo>
                    <a:pt x="51" y="459"/>
                  </a:lnTo>
                  <a:lnTo>
                    <a:pt x="49" y="470"/>
                  </a:lnTo>
                  <a:lnTo>
                    <a:pt x="46" y="483"/>
                  </a:lnTo>
                  <a:lnTo>
                    <a:pt x="43" y="495"/>
                  </a:lnTo>
                  <a:lnTo>
                    <a:pt x="41" y="507"/>
                  </a:lnTo>
                  <a:lnTo>
                    <a:pt x="39" y="518"/>
                  </a:lnTo>
                  <a:lnTo>
                    <a:pt x="36" y="531"/>
                  </a:lnTo>
                  <a:lnTo>
                    <a:pt x="34" y="543"/>
                  </a:lnTo>
                  <a:lnTo>
                    <a:pt x="32" y="555"/>
                  </a:lnTo>
                  <a:lnTo>
                    <a:pt x="29" y="566"/>
                  </a:lnTo>
                  <a:lnTo>
                    <a:pt x="27" y="578"/>
                  </a:lnTo>
                  <a:lnTo>
                    <a:pt x="25" y="590"/>
                  </a:lnTo>
                  <a:lnTo>
                    <a:pt x="22" y="601"/>
                  </a:lnTo>
                  <a:lnTo>
                    <a:pt x="21" y="612"/>
                  </a:lnTo>
                  <a:lnTo>
                    <a:pt x="19" y="623"/>
                  </a:lnTo>
                  <a:lnTo>
                    <a:pt x="16" y="634"/>
                  </a:lnTo>
                  <a:lnTo>
                    <a:pt x="15" y="645"/>
                  </a:lnTo>
                  <a:lnTo>
                    <a:pt x="16" y="649"/>
                  </a:lnTo>
                  <a:lnTo>
                    <a:pt x="17" y="653"/>
                  </a:lnTo>
                  <a:lnTo>
                    <a:pt x="19" y="658"/>
                  </a:lnTo>
                  <a:lnTo>
                    <a:pt x="21" y="664"/>
                  </a:lnTo>
                  <a:lnTo>
                    <a:pt x="22" y="667"/>
                  </a:lnTo>
                  <a:lnTo>
                    <a:pt x="23" y="672"/>
                  </a:lnTo>
                  <a:lnTo>
                    <a:pt x="25" y="676"/>
                  </a:lnTo>
                  <a:lnTo>
                    <a:pt x="26" y="681"/>
                  </a:lnTo>
                  <a:lnTo>
                    <a:pt x="26" y="686"/>
                  </a:lnTo>
                  <a:lnTo>
                    <a:pt x="27" y="690"/>
                  </a:lnTo>
                  <a:lnTo>
                    <a:pt x="27" y="694"/>
                  </a:lnTo>
                  <a:lnTo>
                    <a:pt x="28" y="699"/>
                  </a:lnTo>
                  <a:lnTo>
                    <a:pt x="28" y="703"/>
                  </a:lnTo>
                  <a:lnTo>
                    <a:pt x="28" y="707"/>
                  </a:lnTo>
                  <a:lnTo>
                    <a:pt x="28" y="712"/>
                  </a:lnTo>
                  <a:lnTo>
                    <a:pt x="28" y="717"/>
                  </a:lnTo>
                  <a:lnTo>
                    <a:pt x="28" y="721"/>
                  </a:lnTo>
                  <a:lnTo>
                    <a:pt x="27" y="726"/>
                  </a:lnTo>
                  <a:lnTo>
                    <a:pt x="27" y="729"/>
                  </a:lnTo>
                  <a:lnTo>
                    <a:pt x="27" y="734"/>
                  </a:lnTo>
                  <a:lnTo>
                    <a:pt x="26" y="737"/>
                  </a:lnTo>
                  <a:lnTo>
                    <a:pt x="25" y="742"/>
                  </a:lnTo>
                  <a:lnTo>
                    <a:pt x="25" y="747"/>
                  </a:lnTo>
                  <a:lnTo>
                    <a:pt x="25" y="750"/>
                  </a:lnTo>
                  <a:lnTo>
                    <a:pt x="22" y="754"/>
                  </a:lnTo>
                  <a:lnTo>
                    <a:pt x="22" y="758"/>
                  </a:lnTo>
                  <a:lnTo>
                    <a:pt x="21" y="762"/>
                  </a:lnTo>
                  <a:lnTo>
                    <a:pt x="21" y="767"/>
                  </a:lnTo>
                  <a:lnTo>
                    <a:pt x="19" y="770"/>
                  </a:lnTo>
                  <a:lnTo>
                    <a:pt x="19" y="775"/>
                  </a:lnTo>
                  <a:lnTo>
                    <a:pt x="17" y="780"/>
                  </a:lnTo>
                  <a:lnTo>
                    <a:pt x="16" y="783"/>
                  </a:lnTo>
                  <a:lnTo>
                    <a:pt x="14" y="788"/>
                  </a:lnTo>
                  <a:lnTo>
                    <a:pt x="12" y="792"/>
                  </a:lnTo>
                  <a:lnTo>
                    <a:pt x="8" y="794"/>
                  </a:lnTo>
                  <a:lnTo>
                    <a:pt x="6" y="795"/>
                  </a:lnTo>
                  <a:lnTo>
                    <a:pt x="3" y="792"/>
                  </a:lnTo>
                  <a:lnTo>
                    <a:pt x="3" y="790"/>
                  </a:lnTo>
                  <a:lnTo>
                    <a:pt x="2" y="785"/>
                  </a:lnTo>
                  <a:lnTo>
                    <a:pt x="5" y="780"/>
                  </a:lnTo>
                  <a:lnTo>
                    <a:pt x="5" y="772"/>
                  </a:lnTo>
                  <a:lnTo>
                    <a:pt x="7" y="767"/>
                  </a:lnTo>
                  <a:lnTo>
                    <a:pt x="9" y="760"/>
                  </a:lnTo>
                  <a:lnTo>
                    <a:pt x="12" y="753"/>
                  </a:lnTo>
                  <a:lnTo>
                    <a:pt x="12" y="748"/>
                  </a:lnTo>
                  <a:lnTo>
                    <a:pt x="13" y="744"/>
                  </a:lnTo>
                  <a:lnTo>
                    <a:pt x="13" y="741"/>
                  </a:lnTo>
                  <a:lnTo>
                    <a:pt x="14" y="736"/>
                  </a:lnTo>
                  <a:lnTo>
                    <a:pt x="14" y="733"/>
                  </a:lnTo>
                  <a:lnTo>
                    <a:pt x="15" y="728"/>
                  </a:lnTo>
                  <a:lnTo>
                    <a:pt x="15" y="723"/>
                  </a:lnTo>
                  <a:lnTo>
                    <a:pt x="16" y="720"/>
                  </a:lnTo>
                  <a:lnTo>
                    <a:pt x="16" y="715"/>
                  </a:lnTo>
                  <a:lnTo>
                    <a:pt x="16" y="710"/>
                  </a:lnTo>
                  <a:lnTo>
                    <a:pt x="16" y="706"/>
                  </a:lnTo>
                  <a:lnTo>
                    <a:pt x="16" y="702"/>
                  </a:lnTo>
                  <a:lnTo>
                    <a:pt x="15" y="696"/>
                  </a:lnTo>
                  <a:lnTo>
                    <a:pt x="15" y="692"/>
                  </a:lnTo>
                  <a:lnTo>
                    <a:pt x="15" y="688"/>
                  </a:lnTo>
                  <a:lnTo>
                    <a:pt x="15" y="683"/>
                  </a:lnTo>
                  <a:lnTo>
                    <a:pt x="13" y="679"/>
                  </a:lnTo>
                  <a:lnTo>
                    <a:pt x="12" y="674"/>
                  </a:lnTo>
                  <a:lnTo>
                    <a:pt x="10" y="669"/>
                  </a:lnTo>
                  <a:lnTo>
                    <a:pt x="9" y="665"/>
                  </a:lnTo>
                  <a:lnTo>
                    <a:pt x="7" y="660"/>
                  </a:lnTo>
                  <a:lnTo>
                    <a:pt x="5" y="655"/>
                  </a:lnTo>
                  <a:lnTo>
                    <a:pt x="2" y="652"/>
                  </a:lnTo>
                  <a:lnTo>
                    <a:pt x="0" y="647"/>
                  </a:lnTo>
                  <a:lnTo>
                    <a:pt x="1" y="635"/>
                  </a:lnTo>
                  <a:lnTo>
                    <a:pt x="3" y="625"/>
                  </a:lnTo>
                  <a:lnTo>
                    <a:pt x="6" y="614"/>
                  </a:lnTo>
                  <a:lnTo>
                    <a:pt x="8" y="603"/>
                  </a:lnTo>
                  <a:lnTo>
                    <a:pt x="10" y="592"/>
                  </a:lnTo>
                  <a:lnTo>
                    <a:pt x="13" y="580"/>
                  </a:lnTo>
                  <a:lnTo>
                    <a:pt x="15" y="569"/>
                  </a:lnTo>
                  <a:lnTo>
                    <a:pt x="16" y="557"/>
                  </a:lnTo>
                  <a:lnTo>
                    <a:pt x="19" y="545"/>
                  </a:lnTo>
                  <a:lnTo>
                    <a:pt x="21" y="532"/>
                  </a:lnTo>
                  <a:lnTo>
                    <a:pt x="23" y="521"/>
                  </a:lnTo>
                  <a:lnTo>
                    <a:pt x="27" y="509"/>
                  </a:lnTo>
                  <a:lnTo>
                    <a:pt x="28" y="495"/>
                  </a:lnTo>
                  <a:lnTo>
                    <a:pt x="32" y="483"/>
                  </a:lnTo>
                  <a:lnTo>
                    <a:pt x="34" y="470"/>
                  </a:lnTo>
                  <a:lnTo>
                    <a:pt x="37" y="459"/>
                  </a:lnTo>
                  <a:lnTo>
                    <a:pt x="40" y="446"/>
                  </a:lnTo>
                  <a:lnTo>
                    <a:pt x="42" y="433"/>
                  </a:lnTo>
                  <a:lnTo>
                    <a:pt x="46" y="420"/>
                  </a:lnTo>
                  <a:lnTo>
                    <a:pt x="48" y="408"/>
                  </a:lnTo>
                  <a:lnTo>
                    <a:pt x="50" y="394"/>
                  </a:lnTo>
                  <a:lnTo>
                    <a:pt x="54" y="382"/>
                  </a:lnTo>
                  <a:lnTo>
                    <a:pt x="56" y="369"/>
                  </a:lnTo>
                  <a:lnTo>
                    <a:pt x="60" y="358"/>
                  </a:lnTo>
                  <a:lnTo>
                    <a:pt x="61" y="344"/>
                  </a:lnTo>
                  <a:lnTo>
                    <a:pt x="64" y="332"/>
                  </a:lnTo>
                  <a:lnTo>
                    <a:pt x="67" y="319"/>
                  </a:lnTo>
                  <a:lnTo>
                    <a:pt x="70" y="307"/>
                  </a:lnTo>
                  <a:lnTo>
                    <a:pt x="73" y="296"/>
                  </a:lnTo>
                  <a:lnTo>
                    <a:pt x="75" y="284"/>
                  </a:lnTo>
                  <a:lnTo>
                    <a:pt x="78" y="272"/>
                  </a:lnTo>
                  <a:lnTo>
                    <a:pt x="81" y="261"/>
                  </a:lnTo>
                  <a:lnTo>
                    <a:pt x="83" y="249"/>
                  </a:lnTo>
                  <a:lnTo>
                    <a:pt x="85" y="237"/>
                  </a:lnTo>
                  <a:lnTo>
                    <a:pt x="88" y="227"/>
                  </a:lnTo>
                  <a:lnTo>
                    <a:pt x="91" y="215"/>
                  </a:lnTo>
                  <a:lnTo>
                    <a:pt x="94" y="204"/>
                  </a:lnTo>
                  <a:lnTo>
                    <a:pt x="96" y="194"/>
                  </a:lnTo>
                  <a:lnTo>
                    <a:pt x="98" y="183"/>
                  </a:lnTo>
                  <a:lnTo>
                    <a:pt x="102" y="174"/>
                  </a:lnTo>
                  <a:lnTo>
                    <a:pt x="103" y="163"/>
                  </a:lnTo>
                  <a:lnTo>
                    <a:pt x="105" y="154"/>
                  </a:lnTo>
                  <a:lnTo>
                    <a:pt x="108" y="145"/>
                  </a:lnTo>
                  <a:lnTo>
                    <a:pt x="110" y="135"/>
                  </a:lnTo>
                  <a:lnTo>
                    <a:pt x="112" y="127"/>
                  </a:lnTo>
                  <a:lnTo>
                    <a:pt x="115" y="118"/>
                  </a:lnTo>
                  <a:lnTo>
                    <a:pt x="117" y="111"/>
                  </a:lnTo>
                  <a:lnTo>
                    <a:pt x="119" y="102"/>
                  </a:lnTo>
                  <a:lnTo>
                    <a:pt x="121" y="94"/>
                  </a:lnTo>
                  <a:lnTo>
                    <a:pt x="123" y="87"/>
                  </a:lnTo>
                  <a:lnTo>
                    <a:pt x="125" y="81"/>
                  </a:lnTo>
                  <a:lnTo>
                    <a:pt x="128" y="75"/>
                  </a:lnTo>
                  <a:lnTo>
                    <a:pt x="129" y="68"/>
                  </a:lnTo>
                  <a:lnTo>
                    <a:pt x="131" y="64"/>
                  </a:lnTo>
                  <a:lnTo>
                    <a:pt x="132" y="58"/>
                  </a:lnTo>
                  <a:lnTo>
                    <a:pt x="135" y="54"/>
                  </a:lnTo>
                  <a:lnTo>
                    <a:pt x="136" y="48"/>
                  </a:lnTo>
                  <a:lnTo>
                    <a:pt x="138" y="45"/>
                  </a:lnTo>
                  <a:lnTo>
                    <a:pt x="138" y="41"/>
                  </a:lnTo>
                  <a:lnTo>
                    <a:pt x="140" y="39"/>
                  </a:lnTo>
                  <a:lnTo>
                    <a:pt x="143" y="34"/>
                  </a:lnTo>
                  <a:lnTo>
                    <a:pt x="146" y="33"/>
                  </a:lnTo>
                  <a:lnTo>
                    <a:pt x="149" y="31"/>
                  </a:lnTo>
                  <a:lnTo>
                    <a:pt x="153" y="30"/>
                  </a:lnTo>
                  <a:lnTo>
                    <a:pt x="158" y="29"/>
                  </a:lnTo>
                  <a:lnTo>
                    <a:pt x="165" y="27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4"/>
                  </a:lnTo>
                  <a:lnTo>
                    <a:pt x="183" y="24"/>
                  </a:lnTo>
                  <a:lnTo>
                    <a:pt x="186" y="23"/>
                  </a:lnTo>
                  <a:lnTo>
                    <a:pt x="192" y="23"/>
                  </a:lnTo>
                  <a:lnTo>
                    <a:pt x="197" y="22"/>
                  </a:lnTo>
                  <a:lnTo>
                    <a:pt x="203" y="22"/>
                  </a:lnTo>
                  <a:lnTo>
                    <a:pt x="207" y="20"/>
                  </a:lnTo>
                  <a:lnTo>
                    <a:pt x="213" y="19"/>
                  </a:lnTo>
                  <a:lnTo>
                    <a:pt x="218" y="19"/>
                  </a:lnTo>
                  <a:lnTo>
                    <a:pt x="225" y="19"/>
                  </a:lnTo>
                  <a:lnTo>
                    <a:pt x="231" y="18"/>
                  </a:lnTo>
                  <a:lnTo>
                    <a:pt x="236" y="17"/>
                  </a:lnTo>
                  <a:lnTo>
                    <a:pt x="244" y="17"/>
                  </a:lnTo>
                  <a:lnTo>
                    <a:pt x="249" y="17"/>
                  </a:lnTo>
                  <a:lnTo>
                    <a:pt x="256" y="16"/>
                  </a:lnTo>
                  <a:lnTo>
                    <a:pt x="263" y="16"/>
                  </a:lnTo>
                  <a:lnTo>
                    <a:pt x="269" y="14"/>
                  </a:lnTo>
                  <a:lnTo>
                    <a:pt x="276" y="14"/>
                  </a:lnTo>
                  <a:lnTo>
                    <a:pt x="283" y="13"/>
                  </a:lnTo>
                  <a:lnTo>
                    <a:pt x="290" y="13"/>
                  </a:lnTo>
                  <a:lnTo>
                    <a:pt x="297" y="13"/>
                  </a:lnTo>
                  <a:lnTo>
                    <a:pt x="306" y="13"/>
                  </a:lnTo>
                  <a:lnTo>
                    <a:pt x="311" y="12"/>
                  </a:lnTo>
                  <a:lnTo>
                    <a:pt x="320" y="12"/>
                  </a:lnTo>
                  <a:lnTo>
                    <a:pt x="327" y="11"/>
                  </a:lnTo>
                  <a:lnTo>
                    <a:pt x="334" y="11"/>
                  </a:lnTo>
                  <a:lnTo>
                    <a:pt x="341" y="10"/>
                  </a:lnTo>
                  <a:lnTo>
                    <a:pt x="348" y="10"/>
                  </a:lnTo>
                  <a:lnTo>
                    <a:pt x="355" y="9"/>
                  </a:lnTo>
                  <a:lnTo>
                    <a:pt x="362" y="9"/>
                  </a:lnTo>
                  <a:lnTo>
                    <a:pt x="369" y="7"/>
                  </a:lnTo>
                  <a:lnTo>
                    <a:pt x="376" y="7"/>
                  </a:lnTo>
                  <a:lnTo>
                    <a:pt x="383" y="7"/>
                  </a:lnTo>
                  <a:lnTo>
                    <a:pt x="390" y="7"/>
                  </a:lnTo>
                  <a:lnTo>
                    <a:pt x="396" y="6"/>
                  </a:lnTo>
                  <a:lnTo>
                    <a:pt x="404" y="6"/>
                  </a:lnTo>
                  <a:lnTo>
                    <a:pt x="411" y="6"/>
                  </a:lnTo>
                  <a:lnTo>
                    <a:pt x="418" y="6"/>
                  </a:lnTo>
                  <a:lnTo>
                    <a:pt x="424" y="5"/>
                  </a:lnTo>
                  <a:lnTo>
                    <a:pt x="431" y="4"/>
                  </a:lnTo>
                  <a:lnTo>
                    <a:pt x="437" y="4"/>
                  </a:lnTo>
                  <a:lnTo>
                    <a:pt x="444" y="4"/>
                  </a:lnTo>
                  <a:lnTo>
                    <a:pt x="450" y="4"/>
                  </a:lnTo>
                  <a:lnTo>
                    <a:pt x="455" y="3"/>
                  </a:lnTo>
                  <a:lnTo>
                    <a:pt x="461" y="3"/>
                  </a:lnTo>
                  <a:lnTo>
                    <a:pt x="467" y="3"/>
                  </a:lnTo>
                  <a:lnTo>
                    <a:pt x="473" y="2"/>
                  </a:lnTo>
                  <a:lnTo>
                    <a:pt x="478" y="2"/>
                  </a:lnTo>
                  <a:lnTo>
                    <a:pt x="484" y="2"/>
                  </a:lnTo>
                  <a:lnTo>
                    <a:pt x="488" y="2"/>
                  </a:lnTo>
                  <a:lnTo>
                    <a:pt x="493" y="0"/>
                  </a:lnTo>
                  <a:lnTo>
                    <a:pt x="499" y="0"/>
                  </a:lnTo>
                  <a:lnTo>
                    <a:pt x="502" y="0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7" name="Freeform 117"/>
            <p:cNvSpPr>
              <a:spLocks/>
            </p:cNvSpPr>
            <p:nvPr/>
          </p:nvSpPr>
          <p:spPr bwMode="auto">
            <a:xfrm>
              <a:off x="3944" y="3046"/>
              <a:ext cx="158" cy="232"/>
            </a:xfrm>
            <a:custGeom>
              <a:avLst/>
              <a:gdLst>
                <a:gd name="T0" fmla="*/ 99 w 158"/>
                <a:gd name="T1" fmla="*/ 0 h 232"/>
                <a:gd name="T2" fmla="*/ 121 w 158"/>
                <a:gd name="T3" fmla="*/ 3 h 232"/>
                <a:gd name="T4" fmla="*/ 137 w 158"/>
                <a:gd name="T5" fmla="*/ 15 h 232"/>
                <a:gd name="T6" fmla="*/ 151 w 158"/>
                <a:gd name="T7" fmla="*/ 35 h 232"/>
                <a:gd name="T8" fmla="*/ 158 w 158"/>
                <a:gd name="T9" fmla="*/ 63 h 232"/>
                <a:gd name="T10" fmla="*/ 158 w 158"/>
                <a:gd name="T11" fmla="*/ 83 h 232"/>
                <a:gd name="T12" fmla="*/ 158 w 158"/>
                <a:gd name="T13" fmla="*/ 99 h 232"/>
                <a:gd name="T14" fmla="*/ 156 w 158"/>
                <a:gd name="T15" fmla="*/ 116 h 232"/>
                <a:gd name="T16" fmla="*/ 154 w 158"/>
                <a:gd name="T17" fmla="*/ 133 h 232"/>
                <a:gd name="T18" fmla="*/ 147 w 158"/>
                <a:gd name="T19" fmla="*/ 155 h 232"/>
                <a:gd name="T20" fmla="*/ 141 w 158"/>
                <a:gd name="T21" fmla="*/ 175 h 232"/>
                <a:gd name="T22" fmla="*/ 126 w 158"/>
                <a:gd name="T23" fmla="*/ 201 h 232"/>
                <a:gd name="T24" fmla="*/ 106 w 158"/>
                <a:gd name="T25" fmla="*/ 220 h 232"/>
                <a:gd name="T26" fmla="*/ 81 w 158"/>
                <a:gd name="T27" fmla="*/ 230 h 232"/>
                <a:gd name="T28" fmla="*/ 54 w 158"/>
                <a:gd name="T29" fmla="*/ 227 h 232"/>
                <a:gd name="T30" fmla="*/ 31 w 158"/>
                <a:gd name="T31" fmla="*/ 212 h 232"/>
                <a:gd name="T32" fmla="*/ 15 w 158"/>
                <a:gd name="T33" fmla="*/ 193 h 232"/>
                <a:gd name="T34" fmla="*/ 5 w 158"/>
                <a:gd name="T35" fmla="*/ 168 h 232"/>
                <a:gd name="T36" fmla="*/ 0 w 158"/>
                <a:gd name="T37" fmla="*/ 143 h 232"/>
                <a:gd name="T38" fmla="*/ 0 w 158"/>
                <a:gd name="T39" fmla="*/ 117 h 232"/>
                <a:gd name="T40" fmla="*/ 6 w 158"/>
                <a:gd name="T41" fmla="*/ 90 h 232"/>
                <a:gd name="T42" fmla="*/ 14 w 158"/>
                <a:gd name="T43" fmla="*/ 68 h 232"/>
                <a:gd name="T44" fmla="*/ 29 w 158"/>
                <a:gd name="T45" fmla="*/ 49 h 232"/>
                <a:gd name="T46" fmla="*/ 32 w 158"/>
                <a:gd name="T47" fmla="*/ 57 h 232"/>
                <a:gd name="T48" fmla="*/ 21 w 158"/>
                <a:gd name="T49" fmla="*/ 81 h 232"/>
                <a:gd name="T50" fmla="*/ 13 w 158"/>
                <a:gd name="T51" fmla="*/ 107 h 232"/>
                <a:gd name="T52" fmla="*/ 12 w 158"/>
                <a:gd name="T53" fmla="*/ 133 h 232"/>
                <a:gd name="T54" fmla="*/ 13 w 158"/>
                <a:gd name="T55" fmla="*/ 160 h 232"/>
                <a:gd name="T56" fmla="*/ 21 w 158"/>
                <a:gd name="T57" fmla="*/ 182 h 232"/>
                <a:gd name="T58" fmla="*/ 34 w 158"/>
                <a:gd name="T59" fmla="*/ 201 h 232"/>
                <a:gd name="T60" fmla="*/ 52 w 158"/>
                <a:gd name="T61" fmla="*/ 214 h 232"/>
                <a:gd name="T62" fmla="*/ 75 w 158"/>
                <a:gd name="T63" fmla="*/ 219 h 232"/>
                <a:gd name="T64" fmla="*/ 94 w 158"/>
                <a:gd name="T65" fmla="*/ 213 h 232"/>
                <a:gd name="T66" fmla="*/ 111 w 158"/>
                <a:gd name="T67" fmla="*/ 200 h 232"/>
                <a:gd name="T68" fmla="*/ 126 w 158"/>
                <a:gd name="T69" fmla="*/ 179 h 232"/>
                <a:gd name="T70" fmla="*/ 136 w 158"/>
                <a:gd name="T71" fmla="*/ 154 h 232"/>
                <a:gd name="T72" fmla="*/ 143 w 158"/>
                <a:gd name="T73" fmla="*/ 126 h 232"/>
                <a:gd name="T74" fmla="*/ 148 w 158"/>
                <a:gd name="T75" fmla="*/ 98 h 232"/>
                <a:gd name="T76" fmla="*/ 147 w 158"/>
                <a:gd name="T77" fmla="*/ 71 h 232"/>
                <a:gd name="T78" fmla="*/ 141 w 158"/>
                <a:gd name="T79" fmla="*/ 45 h 232"/>
                <a:gd name="T80" fmla="*/ 128 w 158"/>
                <a:gd name="T81" fmla="*/ 24 h 232"/>
                <a:gd name="T82" fmla="*/ 110 w 158"/>
                <a:gd name="T83" fmla="*/ 15 h 232"/>
                <a:gd name="T84" fmla="*/ 89 w 158"/>
                <a:gd name="T85" fmla="*/ 13 h 232"/>
                <a:gd name="T86" fmla="*/ 68 w 158"/>
                <a:gd name="T87" fmla="*/ 20 h 232"/>
                <a:gd name="T88" fmla="*/ 49 w 158"/>
                <a:gd name="T89" fmla="*/ 32 h 232"/>
                <a:gd name="T90" fmla="*/ 37 w 158"/>
                <a:gd name="T91" fmla="*/ 43 h 232"/>
                <a:gd name="T92" fmla="*/ 31 w 158"/>
                <a:gd name="T93" fmla="*/ 34 h 232"/>
                <a:gd name="T94" fmla="*/ 47 w 158"/>
                <a:gd name="T95" fmla="*/ 17 h 232"/>
                <a:gd name="T96" fmla="*/ 74 w 158"/>
                <a:gd name="T97" fmla="*/ 3 h 2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8" h="232">
                  <a:moveTo>
                    <a:pt x="81" y="1"/>
                  </a:moveTo>
                  <a:lnTo>
                    <a:pt x="87" y="0"/>
                  </a:lnTo>
                  <a:lnTo>
                    <a:pt x="93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10" y="0"/>
                  </a:lnTo>
                  <a:lnTo>
                    <a:pt x="116" y="2"/>
                  </a:lnTo>
                  <a:lnTo>
                    <a:pt x="121" y="3"/>
                  </a:lnTo>
                  <a:lnTo>
                    <a:pt x="126" y="7"/>
                  </a:lnTo>
                  <a:lnTo>
                    <a:pt x="129" y="9"/>
                  </a:lnTo>
                  <a:lnTo>
                    <a:pt x="134" y="11"/>
                  </a:lnTo>
                  <a:lnTo>
                    <a:pt x="137" y="15"/>
                  </a:lnTo>
                  <a:lnTo>
                    <a:pt x="142" y="20"/>
                  </a:lnTo>
                  <a:lnTo>
                    <a:pt x="144" y="24"/>
                  </a:lnTo>
                  <a:lnTo>
                    <a:pt x="149" y="29"/>
                  </a:lnTo>
                  <a:lnTo>
                    <a:pt x="151" y="35"/>
                  </a:lnTo>
                  <a:lnTo>
                    <a:pt x="155" y="42"/>
                  </a:lnTo>
                  <a:lnTo>
                    <a:pt x="156" y="48"/>
                  </a:lnTo>
                  <a:lnTo>
                    <a:pt x="157" y="55"/>
                  </a:lnTo>
                  <a:lnTo>
                    <a:pt x="158" y="63"/>
                  </a:lnTo>
                  <a:lnTo>
                    <a:pt x="158" y="71"/>
                  </a:lnTo>
                  <a:lnTo>
                    <a:pt x="158" y="75"/>
                  </a:lnTo>
                  <a:lnTo>
                    <a:pt x="158" y="78"/>
                  </a:lnTo>
                  <a:lnTo>
                    <a:pt x="158" y="83"/>
                  </a:lnTo>
                  <a:lnTo>
                    <a:pt x="158" y="86"/>
                  </a:lnTo>
                  <a:lnTo>
                    <a:pt x="158" y="90"/>
                  </a:lnTo>
                  <a:lnTo>
                    <a:pt x="158" y="95"/>
                  </a:lnTo>
                  <a:lnTo>
                    <a:pt x="158" y="99"/>
                  </a:lnTo>
                  <a:lnTo>
                    <a:pt x="158" y="104"/>
                  </a:lnTo>
                  <a:lnTo>
                    <a:pt x="158" y="107"/>
                  </a:lnTo>
                  <a:lnTo>
                    <a:pt x="157" y="111"/>
                  </a:lnTo>
                  <a:lnTo>
                    <a:pt x="156" y="116"/>
                  </a:lnTo>
                  <a:lnTo>
                    <a:pt x="156" y="120"/>
                  </a:lnTo>
                  <a:lnTo>
                    <a:pt x="155" y="124"/>
                  </a:lnTo>
                  <a:lnTo>
                    <a:pt x="155" y="129"/>
                  </a:lnTo>
                  <a:lnTo>
                    <a:pt x="154" y="133"/>
                  </a:lnTo>
                  <a:lnTo>
                    <a:pt x="154" y="137"/>
                  </a:lnTo>
                  <a:lnTo>
                    <a:pt x="150" y="144"/>
                  </a:lnTo>
                  <a:lnTo>
                    <a:pt x="149" y="152"/>
                  </a:lnTo>
                  <a:lnTo>
                    <a:pt x="147" y="155"/>
                  </a:lnTo>
                  <a:lnTo>
                    <a:pt x="147" y="160"/>
                  </a:lnTo>
                  <a:lnTo>
                    <a:pt x="144" y="164"/>
                  </a:lnTo>
                  <a:lnTo>
                    <a:pt x="144" y="168"/>
                  </a:lnTo>
                  <a:lnTo>
                    <a:pt x="141" y="175"/>
                  </a:lnTo>
                  <a:lnTo>
                    <a:pt x="137" y="182"/>
                  </a:lnTo>
                  <a:lnTo>
                    <a:pt x="133" y="188"/>
                  </a:lnTo>
                  <a:lnTo>
                    <a:pt x="129" y="195"/>
                  </a:lnTo>
                  <a:lnTo>
                    <a:pt x="126" y="201"/>
                  </a:lnTo>
                  <a:lnTo>
                    <a:pt x="121" y="207"/>
                  </a:lnTo>
                  <a:lnTo>
                    <a:pt x="116" y="212"/>
                  </a:lnTo>
                  <a:lnTo>
                    <a:pt x="111" y="218"/>
                  </a:lnTo>
                  <a:lnTo>
                    <a:pt x="106" y="220"/>
                  </a:lnTo>
                  <a:lnTo>
                    <a:pt x="100" y="223"/>
                  </a:lnTo>
                  <a:lnTo>
                    <a:pt x="94" y="226"/>
                  </a:lnTo>
                  <a:lnTo>
                    <a:pt x="88" y="229"/>
                  </a:lnTo>
                  <a:lnTo>
                    <a:pt x="81" y="230"/>
                  </a:lnTo>
                  <a:lnTo>
                    <a:pt x="75" y="232"/>
                  </a:lnTo>
                  <a:lnTo>
                    <a:pt x="68" y="232"/>
                  </a:lnTo>
                  <a:lnTo>
                    <a:pt x="61" y="232"/>
                  </a:lnTo>
                  <a:lnTo>
                    <a:pt x="54" y="227"/>
                  </a:lnTo>
                  <a:lnTo>
                    <a:pt x="48" y="225"/>
                  </a:lnTo>
                  <a:lnTo>
                    <a:pt x="41" y="220"/>
                  </a:lnTo>
                  <a:lnTo>
                    <a:pt x="37" y="216"/>
                  </a:lnTo>
                  <a:lnTo>
                    <a:pt x="31" y="212"/>
                  </a:lnTo>
                  <a:lnTo>
                    <a:pt x="27" y="208"/>
                  </a:lnTo>
                  <a:lnTo>
                    <a:pt x="22" y="202"/>
                  </a:lnTo>
                  <a:lnTo>
                    <a:pt x="19" y="199"/>
                  </a:lnTo>
                  <a:lnTo>
                    <a:pt x="15" y="193"/>
                  </a:lnTo>
                  <a:lnTo>
                    <a:pt x="12" y="187"/>
                  </a:lnTo>
                  <a:lnTo>
                    <a:pt x="10" y="181"/>
                  </a:lnTo>
                  <a:lnTo>
                    <a:pt x="7" y="175"/>
                  </a:lnTo>
                  <a:lnTo>
                    <a:pt x="5" y="168"/>
                  </a:lnTo>
                  <a:lnTo>
                    <a:pt x="4" y="163"/>
                  </a:lnTo>
                  <a:lnTo>
                    <a:pt x="3" y="155"/>
                  </a:lnTo>
                  <a:lnTo>
                    <a:pt x="3" y="150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0" y="117"/>
                  </a:lnTo>
                  <a:lnTo>
                    <a:pt x="1" y="110"/>
                  </a:lnTo>
                  <a:lnTo>
                    <a:pt x="3" y="104"/>
                  </a:lnTo>
                  <a:lnTo>
                    <a:pt x="4" y="97"/>
                  </a:lnTo>
                  <a:lnTo>
                    <a:pt x="6" y="90"/>
                  </a:lnTo>
                  <a:lnTo>
                    <a:pt x="7" y="84"/>
                  </a:lnTo>
                  <a:lnTo>
                    <a:pt x="10" y="78"/>
                  </a:lnTo>
                  <a:lnTo>
                    <a:pt x="12" y="72"/>
                  </a:lnTo>
                  <a:lnTo>
                    <a:pt x="14" y="68"/>
                  </a:lnTo>
                  <a:lnTo>
                    <a:pt x="18" y="62"/>
                  </a:lnTo>
                  <a:lnTo>
                    <a:pt x="20" y="57"/>
                  </a:lnTo>
                  <a:lnTo>
                    <a:pt x="24" y="52"/>
                  </a:lnTo>
                  <a:lnTo>
                    <a:pt x="29" y="49"/>
                  </a:lnTo>
                  <a:lnTo>
                    <a:pt x="34" y="47"/>
                  </a:lnTo>
                  <a:lnTo>
                    <a:pt x="34" y="49"/>
                  </a:lnTo>
                  <a:lnTo>
                    <a:pt x="35" y="52"/>
                  </a:lnTo>
                  <a:lnTo>
                    <a:pt x="32" y="57"/>
                  </a:lnTo>
                  <a:lnTo>
                    <a:pt x="29" y="63"/>
                  </a:lnTo>
                  <a:lnTo>
                    <a:pt x="26" y="69"/>
                  </a:lnTo>
                  <a:lnTo>
                    <a:pt x="24" y="75"/>
                  </a:lnTo>
                  <a:lnTo>
                    <a:pt x="21" y="81"/>
                  </a:lnTo>
                  <a:lnTo>
                    <a:pt x="19" y="88"/>
                  </a:lnTo>
                  <a:lnTo>
                    <a:pt x="18" y="95"/>
                  </a:lnTo>
                  <a:lnTo>
                    <a:pt x="15" y="100"/>
                  </a:lnTo>
                  <a:lnTo>
                    <a:pt x="13" y="107"/>
                  </a:lnTo>
                  <a:lnTo>
                    <a:pt x="13" y="113"/>
                  </a:lnTo>
                  <a:lnTo>
                    <a:pt x="12" y="120"/>
                  </a:lnTo>
                  <a:lnTo>
                    <a:pt x="12" y="127"/>
                  </a:lnTo>
                  <a:lnTo>
                    <a:pt x="12" y="133"/>
                  </a:lnTo>
                  <a:lnTo>
                    <a:pt x="12" y="140"/>
                  </a:lnTo>
                  <a:lnTo>
                    <a:pt x="12" y="146"/>
                  </a:lnTo>
                  <a:lnTo>
                    <a:pt x="13" y="154"/>
                  </a:lnTo>
                  <a:lnTo>
                    <a:pt x="13" y="160"/>
                  </a:lnTo>
                  <a:lnTo>
                    <a:pt x="15" y="166"/>
                  </a:lnTo>
                  <a:lnTo>
                    <a:pt x="18" y="172"/>
                  </a:lnTo>
                  <a:lnTo>
                    <a:pt x="19" y="178"/>
                  </a:lnTo>
                  <a:lnTo>
                    <a:pt x="21" y="182"/>
                  </a:lnTo>
                  <a:lnTo>
                    <a:pt x="24" y="187"/>
                  </a:lnTo>
                  <a:lnTo>
                    <a:pt x="27" y="193"/>
                  </a:lnTo>
                  <a:lnTo>
                    <a:pt x="31" y="198"/>
                  </a:lnTo>
                  <a:lnTo>
                    <a:pt x="34" y="201"/>
                  </a:lnTo>
                  <a:lnTo>
                    <a:pt x="39" y="205"/>
                  </a:lnTo>
                  <a:lnTo>
                    <a:pt x="42" y="208"/>
                  </a:lnTo>
                  <a:lnTo>
                    <a:pt x="48" y="212"/>
                  </a:lnTo>
                  <a:lnTo>
                    <a:pt x="52" y="214"/>
                  </a:lnTo>
                  <a:lnTo>
                    <a:pt x="58" y="216"/>
                  </a:lnTo>
                  <a:lnTo>
                    <a:pt x="65" y="218"/>
                  </a:lnTo>
                  <a:lnTo>
                    <a:pt x="72" y="220"/>
                  </a:lnTo>
                  <a:lnTo>
                    <a:pt x="75" y="219"/>
                  </a:lnTo>
                  <a:lnTo>
                    <a:pt x="81" y="219"/>
                  </a:lnTo>
                  <a:lnTo>
                    <a:pt x="85" y="218"/>
                  </a:lnTo>
                  <a:lnTo>
                    <a:pt x="90" y="215"/>
                  </a:lnTo>
                  <a:lnTo>
                    <a:pt x="94" y="213"/>
                  </a:lnTo>
                  <a:lnTo>
                    <a:pt x="99" y="211"/>
                  </a:lnTo>
                  <a:lnTo>
                    <a:pt x="103" y="207"/>
                  </a:lnTo>
                  <a:lnTo>
                    <a:pt x="108" y="205"/>
                  </a:lnTo>
                  <a:lnTo>
                    <a:pt x="111" y="200"/>
                  </a:lnTo>
                  <a:lnTo>
                    <a:pt x="115" y="195"/>
                  </a:lnTo>
                  <a:lnTo>
                    <a:pt x="118" y="191"/>
                  </a:lnTo>
                  <a:lnTo>
                    <a:pt x="122" y="185"/>
                  </a:lnTo>
                  <a:lnTo>
                    <a:pt x="126" y="179"/>
                  </a:lnTo>
                  <a:lnTo>
                    <a:pt x="128" y="173"/>
                  </a:lnTo>
                  <a:lnTo>
                    <a:pt x="131" y="167"/>
                  </a:lnTo>
                  <a:lnTo>
                    <a:pt x="135" y="161"/>
                  </a:lnTo>
                  <a:lnTo>
                    <a:pt x="136" y="154"/>
                  </a:lnTo>
                  <a:lnTo>
                    <a:pt x="138" y="147"/>
                  </a:lnTo>
                  <a:lnTo>
                    <a:pt x="141" y="140"/>
                  </a:lnTo>
                  <a:lnTo>
                    <a:pt x="143" y="133"/>
                  </a:lnTo>
                  <a:lnTo>
                    <a:pt x="143" y="126"/>
                  </a:lnTo>
                  <a:lnTo>
                    <a:pt x="144" y="119"/>
                  </a:lnTo>
                  <a:lnTo>
                    <a:pt x="147" y="112"/>
                  </a:lnTo>
                  <a:lnTo>
                    <a:pt x="148" y="106"/>
                  </a:lnTo>
                  <a:lnTo>
                    <a:pt x="148" y="98"/>
                  </a:lnTo>
                  <a:lnTo>
                    <a:pt x="148" y="91"/>
                  </a:lnTo>
                  <a:lnTo>
                    <a:pt x="148" y="84"/>
                  </a:lnTo>
                  <a:lnTo>
                    <a:pt x="148" y="77"/>
                  </a:lnTo>
                  <a:lnTo>
                    <a:pt x="147" y="71"/>
                  </a:lnTo>
                  <a:lnTo>
                    <a:pt x="147" y="64"/>
                  </a:lnTo>
                  <a:lnTo>
                    <a:pt x="144" y="57"/>
                  </a:lnTo>
                  <a:lnTo>
                    <a:pt x="144" y="52"/>
                  </a:lnTo>
                  <a:lnTo>
                    <a:pt x="141" y="45"/>
                  </a:lnTo>
                  <a:lnTo>
                    <a:pt x="138" y="38"/>
                  </a:lnTo>
                  <a:lnTo>
                    <a:pt x="135" y="34"/>
                  </a:lnTo>
                  <a:lnTo>
                    <a:pt x="131" y="29"/>
                  </a:lnTo>
                  <a:lnTo>
                    <a:pt x="128" y="24"/>
                  </a:lnTo>
                  <a:lnTo>
                    <a:pt x="123" y="21"/>
                  </a:lnTo>
                  <a:lnTo>
                    <a:pt x="118" y="18"/>
                  </a:lnTo>
                  <a:lnTo>
                    <a:pt x="115" y="16"/>
                  </a:lnTo>
                  <a:lnTo>
                    <a:pt x="110" y="15"/>
                  </a:lnTo>
                  <a:lnTo>
                    <a:pt x="104" y="14"/>
                  </a:lnTo>
                  <a:lnTo>
                    <a:pt x="100" y="13"/>
                  </a:lnTo>
                  <a:lnTo>
                    <a:pt x="94" y="13"/>
                  </a:lnTo>
                  <a:lnTo>
                    <a:pt x="89" y="13"/>
                  </a:lnTo>
                  <a:lnTo>
                    <a:pt x="85" y="14"/>
                  </a:lnTo>
                  <a:lnTo>
                    <a:pt x="79" y="15"/>
                  </a:lnTo>
                  <a:lnTo>
                    <a:pt x="74" y="16"/>
                  </a:lnTo>
                  <a:lnTo>
                    <a:pt x="68" y="20"/>
                  </a:lnTo>
                  <a:lnTo>
                    <a:pt x="62" y="22"/>
                  </a:lnTo>
                  <a:lnTo>
                    <a:pt x="58" y="25"/>
                  </a:lnTo>
                  <a:lnTo>
                    <a:pt x="54" y="29"/>
                  </a:lnTo>
                  <a:lnTo>
                    <a:pt x="49" y="32"/>
                  </a:lnTo>
                  <a:lnTo>
                    <a:pt x="46" y="36"/>
                  </a:lnTo>
                  <a:lnTo>
                    <a:pt x="42" y="40"/>
                  </a:lnTo>
                  <a:lnTo>
                    <a:pt x="40" y="44"/>
                  </a:lnTo>
                  <a:lnTo>
                    <a:pt x="37" y="43"/>
                  </a:lnTo>
                  <a:lnTo>
                    <a:pt x="33" y="43"/>
                  </a:lnTo>
                  <a:lnTo>
                    <a:pt x="29" y="42"/>
                  </a:lnTo>
                  <a:lnTo>
                    <a:pt x="28" y="42"/>
                  </a:lnTo>
                  <a:lnTo>
                    <a:pt x="31" y="34"/>
                  </a:lnTo>
                  <a:lnTo>
                    <a:pt x="37" y="27"/>
                  </a:lnTo>
                  <a:lnTo>
                    <a:pt x="39" y="23"/>
                  </a:lnTo>
                  <a:lnTo>
                    <a:pt x="42" y="21"/>
                  </a:lnTo>
                  <a:lnTo>
                    <a:pt x="47" y="17"/>
                  </a:lnTo>
                  <a:lnTo>
                    <a:pt x="52" y="15"/>
                  </a:lnTo>
                  <a:lnTo>
                    <a:pt x="59" y="10"/>
                  </a:lnTo>
                  <a:lnTo>
                    <a:pt x="67" y="6"/>
                  </a:lnTo>
                  <a:lnTo>
                    <a:pt x="74" y="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8" name="Freeform 118"/>
            <p:cNvSpPr>
              <a:spLocks/>
            </p:cNvSpPr>
            <p:nvPr/>
          </p:nvSpPr>
          <p:spPr bwMode="auto">
            <a:xfrm>
              <a:off x="3678" y="2930"/>
              <a:ext cx="103" cy="89"/>
            </a:xfrm>
            <a:custGeom>
              <a:avLst/>
              <a:gdLst>
                <a:gd name="T0" fmla="*/ 58 w 103"/>
                <a:gd name="T1" fmla="*/ 1 h 89"/>
                <a:gd name="T2" fmla="*/ 62 w 103"/>
                <a:gd name="T3" fmla="*/ 0 h 89"/>
                <a:gd name="T4" fmla="*/ 68 w 103"/>
                <a:gd name="T5" fmla="*/ 0 h 89"/>
                <a:gd name="T6" fmla="*/ 75 w 103"/>
                <a:gd name="T7" fmla="*/ 0 h 89"/>
                <a:gd name="T8" fmla="*/ 81 w 103"/>
                <a:gd name="T9" fmla="*/ 1 h 89"/>
                <a:gd name="T10" fmla="*/ 87 w 103"/>
                <a:gd name="T11" fmla="*/ 3 h 89"/>
                <a:gd name="T12" fmla="*/ 93 w 103"/>
                <a:gd name="T13" fmla="*/ 6 h 89"/>
                <a:gd name="T14" fmla="*/ 99 w 103"/>
                <a:gd name="T15" fmla="*/ 9 h 89"/>
                <a:gd name="T16" fmla="*/ 103 w 103"/>
                <a:gd name="T17" fmla="*/ 15 h 89"/>
                <a:gd name="T18" fmla="*/ 100 w 103"/>
                <a:gd name="T19" fmla="*/ 15 h 89"/>
                <a:gd name="T20" fmla="*/ 98 w 103"/>
                <a:gd name="T21" fmla="*/ 17 h 89"/>
                <a:gd name="T22" fmla="*/ 93 w 103"/>
                <a:gd name="T23" fmla="*/ 15 h 89"/>
                <a:gd name="T24" fmla="*/ 89 w 103"/>
                <a:gd name="T25" fmla="*/ 14 h 89"/>
                <a:gd name="T26" fmla="*/ 85 w 103"/>
                <a:gd name="T27" fmla="*/ 13 h 89"/>
                <a:gd name="T28" fmla="*/ 81 w 103"/>
                <a:gd name="T29" fmla="*/ 11 h 89"/>
                <a:gd name="T30" fmla="*/ 78 w 103"/>
                <a:gd name="T31" fmla="*/ 9 h 89"/>
                <a:gd name="T32" fmla="*/ 74 w 103"/>
                <a:gd name="T33" fmla="*/ 9 h 89"/>
                <a:gd name="T34" fmla="*/ 69 w 103"/>
                <a:gd name="T35" fmla="*/ 9 h 89"/>
                <a:gd name="T36" fmla="*/ 66 w 103"/>
                <a:gd name="T37" fmla="*/ 9 h 89"/>
                <a:gd name="T38" fmla="*/ 61 w 103"/>
                <a:gd name="T39" fmla="*/ 9 h 89"/>
                <a:gd name="T40" fmla="*/ 58 w 103"/>
                <a:gd name="T41" fmla="*/ 9 h 89"/>
                <a:gd name="T42" fmla="*/ 53 w 103"/>
                <a:gd name="T43" fmla="*/ 10 h 89"/>
                <a:gd name="T44" fmla="*/ 50 w 103"/>
                <a:gd name="T45" fmla="*/ 13 h 89"/>
                <a:gd name="T46" fmla="*/ 46 w 103"/>
                <a:gd name="T47" fmla="*/ 14 h 89"/>
                <a:gd name="T48" fmla="*/ 43 w 103"/>
                <a:gd name="T49" fmla="*/ 17 h 89"/>
                <a:gd name="T50" fmla="*/ 39 w 103"/>
                <a:gd name="T51" fmla="*/ 21 h 89"/>
                <a:gd name="T52" fmla="*/ 37 w 103"/>
                <a:gd name="T53" fmla="*/ 25 h 89"/>
                <a:gd name="T54" fmla="*/ 30 w 103"/>
                <a:gd name="T55" fmla="*/ 31 h 89"/>
                <a:gd name="T56" fmla="*/ 25 w 103"/>
                <a:gd name="T57" fmla="*/ 37 h 89"/>
                <a:gd name="T58" fmla="*/ 21 w 103"/>
                <a:gd name="T59" fmla="*/ 44 h 89"/>
                <a:gd name="T60" fmla="*/ 19 w 103"/>
                <a:gd name="T61" fmla="*/ 51 h 89"/>
                <a:gd name="T62" fmla="*/ 17 w 103"/>
                <a:gd name="T63" fmla="*/ 55 h 89"/>
                <a:gd name="T64" fmla="*/ 16 w 103"/>
                <a:gd name="T65" fmla="*/ 59 h 89"/>
                <a:gd name="T66" fmla="*/ 14 w 103"/>
                <a:gd name="T67" fmla="*/ 63 h 89"/>
                <a:gd name="T68" fmla="*/ 13 w 103"/>
                <a:gd name="T69" fmla="*/ 68 h 89"/>
                <a:gd name="T70" fmla="*/ 13 w 103"/>
                <a:gd name="T71" fmla="*/ 72 h 89"/>
                <a:gd name="T72" fmla="*/ 12 w 103"/>
                <a:gd name="T73" fmla="*/ 77 h 89"/>
                <a:gd name="T74" fmla="*/ 12 w 103"/>
                <a:gd name="T75" fmla="*/ 83 h 89"/>
                <a:gd name="T76" fmla="*/ 12 w 103"/>
                <a:gd name="T77" fmla="*/ 89 h 89"/>
                <a:gd name="T78" fmla="*/ 6 w 103"/>
                <a:gd name="T79" fmla="*/ 86 h 89"/>
                <a:gd name="T80" fmla="*/ 0 w 103"/>
                <a:gd name="T81" fmla="*/ 86 h 89"/>
                <a:gd name="T82" fmla="*/ 0 w 103"/>
                <a:gd name="T83" fmla="*/ 78 h 89"/>
                <a:gd name="T84" fmla="*/ 2 w 103"/>
                <a:gd name="T85" fmla="*/ 71 h 89"/>
                <a:gd name="T86" fmla="*/ 3 w 103"/>
                <a:gd name="T87" fmla="*/ 65 h 89"/>
                <a:gd name="T88" fmla="*/ 4 w 103"/>
                <a:gd name="T89" fmla="*/ 58 h 89"/>
                <a:gd name="T90" fmla="*/ 6 w 103"/>
                <a:gd name="T91" fmla="*/ 51 h 89"/>
                <a:gd name="T92" fmla="*/ 9 w 103"/>
                <a:gd name="T93" fmla="*/ 45 h 89"/>
                <a:gd name="T94" fmla="*/ 11 w 103"/>
                <a:gd name="T95" fmla="*/ 38 h 89"/>
                <a:gd name="T96" fmla="*/ 16 w 103"/>
                <a:gd name="T97" fmla="*/ 34 h 89"/>
                <a:gd name="T98" fmla="*/ 18 w 103"/>
                <a:gd name="T99" fmla="*/ 27 h 89"/>
                <a:gd name="T100" fmla="*/ 23 w 103"/>
                <a:gd name="T101" fmla="*/ 22 h 89"/>
                <a:gd name="T102" fmla="*/ 26 w 103"/>
                <a:gd name="T103" fmla="*/ 17 h 89"/>
                <a:gd name="T104" fmla="*/ 32 w 103"/>
                <a:gd name="T105" fmla="*/ 13 h 89"/>
                <a:gd name="T106" fmla="*/ 37 w 103"/>
                <a:gd name="T107" fmla="*/ 9 h 89"/>
                <a:gd name="T108" fmla="*/ 44 w 103"/>
                <a:gd name="T109" fmla="*/ 6 h 89"/>
                <a:gd name="T110" fmla="*/ 50 w 103"/>
                <a:gd name="T111" fmla="*/ 3 h 89"/>
                <a:gd name="T112" fmla="*/ 58 w 103"/>
                <a:gd name="T113" fmla="*/ 1 h 89"/>
                <a:gd name="T114" fmla="*/ 58 w 103"/>
                <a:gd name="T115" fmla="*/ 1 h 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3" h="89">
                  <a:moveTo>
                    <a:pt x="58" y="1"/>
                  </a:moveTo>
                  <a:lnTo>
                    <a:pt x="62" y="0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81" y="1"/>
                  </a:lnTo>
                  <a:lnTo>
                    <a:pt x="87" y="3"/>
                  </a:lnTo>
                  <a:lnTo>
                    <a:pt x="93" y="6"/>
                  </a:lnTo>
                  <a:lnTo>
                    <a:pt x="99" y="9"/>
                  </a:lnTo>
                  <a:lnTo>
                    <a:pt x="103" y="15"/>
                  </a:lnTo>
                  <a:lnTo>
                    <a:pt x="100" y="15"/>
                  </a:lnTo>
                  <a:lnTo>
                    <a:pt x="98" y="17"/>
                  </a:lnTo>
                  <a:lnTo>
                    <a:pt x="93" y="15"/>
                  </a:lnTo>
                  <a:lnTo>
                    <a:pt x="89" y="14"/>
                  </a:lnTo>
                  <a:lnTo>
                    <a:pt x="85" y="13"/>
                  </a:lnTo>
                  <a:lnTo>
                    <a:pt x="81" y="11"/>
                  </a:lnTo>
                  <a:lnTo>
                    <a:pt x="78" y="9"/>
                  </a:lnTo>
                  <a:lnTo>
                    <a:pt x="74" y="9"/>
                  </a:lnTo>
                  <a:lnTo>
                    <a:pt x="69" y="9"/>
                  </a:lnTo>
                  <a:lnTo>
                    <a:pt x="66" y="9"/>
                  </a:lnTo>
                  <a:lnTo>
                    <a:pt x="61" y="9"/>
                  </a:lnTo>
                  <a:lnTo>
                    <a:pt x="58" y="9"/>
                  </a:lnTo>
                  <a:lnTo>
                    <a:pt x="53" y="10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3" y="17"/>
                  </a:lnTo>
                  <a:lnTo>
                    <a:pt x="39" y="21"/>
                  </a:lnTo>
                  <a:lnTo>
                    <a:pt x="37" y="25"/>
                  </a:lnTo>
                  <a:lnTo>
                    <a:pt x="30" y="31"/>
                  </a:lnTo>
                  <a:lnTo>
                    <a:pt x="25" y="37"/>
                  </a:lnTo>
                  <a:lnTo>
                    <a:pt x="21" y="44"/>
                  </a:lnTo>
                  <a:lnTo>
                    <a:pt x="19" y="51"/>
                  </a:lnTo>
                  <a:lnTo>
                    <a:pt x="17" y="55"/>
                  </a:lnTo>
                  <a:lnTo>
                    <a:pt x="16" y="59"/>
                  </a:lnTo>
                  <a:lnTo>
                    <a:pt x="14" y="63"/>
                  </a:lnTo>
                  <a:lnTo>
                    <a:pt x="13" y="68"/>
                  </a:lnTo>
                  <a:lnTo>
                    <a:pt x="13" y="72"/>
                  </a:lnTo>
                  <a:lnTo>
                    <a:pt x="12" y="77"/>
                  </a:lnTo>
                  <a:lnTo>
                    <a:pt x="12" y="83"/>
                  </a:lnTo>
                  <a:lnTo>
                    <a:pt x="12" y="89"/>
                  </a:lnTo>
                  <a:lnTo>
                    <a:pt x="6" y="86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2" y="71"/>
                  </a:lnTo>
                  <a:lnTo>
                    <a:pt x="3" y="65"/>
                  </a:lnTo>
                  <a:lnTo>
                    <a:pt x="4" y="58"/>
                  </a:lnTo>
                  <a:lnTo>
                    <a:pt x="6" y="51"/>
                  </a:lnTo>
                  <a:lnTo>
                    <a:pt x="9" y="45"/>
                  </a:lnTo>
                  <a:lnTo>
                    <a:pt x="11" y="38"/>
                  </a:lnTo>
                  <a:lnTo>
                    <a:pt x="16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6" y="17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6"/>
                  </a:lnTo>
                  <a:lnTo>
                    <a:pt x="50" y="3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59" name="Freeform 119"/>
            <p:cNvSpPr>
              <a:spLocks/>
            </p:cNvSpPr>
            <p:nvPr/>
          </p:nvSpPr>
          <p:spPr bwMode="auto">
            <a:xfrm>
              <a:off x="3673" y="3054"/>
              <a:ext cx="101" cy="81"/>
            </a:xfrm>
            <a:custGeom>
              <a:avLst/>
              <a:gdLst>
                <a:gd name="T0" fmla="*/ 9 w 101"/>
                <a:gd name="T1" fmla="*/ 1 h 81"/>
                <a:gd name="T2" fmla="*/ 9 w 101"/>
                <a:gd name="T3" fmla="*/ 5 h 81"/>
                <a:gd name="T4" fmla="*/ 11 w 101"/>
                <a:gd name="T5" fmla="*/ 10 h 81"/>
                <a:gd name="T6" fmla="*/ 11 w 101"/>
                <a:gd name="T7" fmla="*/ 15 h 81"/>
                <a:gd name="T8" fmla="*/ 12 w 101"/>
                <a:gd name="T9" fmla="*/ 22 h 81"/>
                <a:gd name="T10" fmla="*/ 15 w 101"/>
                <a:gd name="T11" fmla="*/ 28 h 81"/>
                <a:gd name="T12" fmla="*/ 16 w 101"/>
                <a:gd name="T13" fmla="*/ 34 h 81"/>
                <a:gd name="T14" fmla="*/ 18 w 101"/>
                <a:gd name="T15" fmla="*/ 40 h 81"/>
                <a:gd name="T16" fmla="*/ 22 w 101"/>
                <a:gd name="T17" fmla="*/ 47 h 81"/>
                <a:gd name="T18" fmla="*/ 24 w 101"/>
                <a:gd name="T19" fmla="*/ 51 h 81"/>
                <a:gd name="T20" fmla="*/ 29 w 101"/>
                <a:gd name="T21" fmla="*/ 56 h 81"/>
                <a:gd name="T22" fmla="*/ 32 w 101"/>
                <a:gd name="T23" fmla="*/ 60 h 81"/>
                <a:gd name="T24" fmla="*/ 38 w 101"/>
                <a:gd name="T25" fmla="*/ 63 h 81"/>
                <a:gd name="T26" fmla="*/ 43 w 101"/>
                <a:gd name="T27" fmla="*/ 64 h 81"/>
                <a:gd name="T28" fmla="*/ 50 w 101"/>
                <a:gd name="T29" fmla="*/ 67 h 81"/>
                <a:gd name="T30" fmla="*/ 53 w 101"/>
                <a:gd name="T31" fmla="*/ 67 h 81"/>
                <a:gd name="T32" fmla="*/ 57 w 101"/>
                <a:gd name="T33" fmla="*/ 67 h 81"/>
                <a:gd name="T34" fmla="*/ 62 w 101"/>
                <a:gd name="T35" fmla="*/ 67 h 81"/>
                <a:gd name="T36" fmla="*/ 67 w 101"/>
                <a:gd name="T37" fmla="*/ 67 h 81"/>
                <a:gd name="T38" fmla="*/ 74 w 101"/>
                <a:gd name="T39" fmla="*/ 63 h 81"/>
                <a:gd name="T40" fmla="*/ 80 w 101"/>
                <a:gd name="T41" fmla="*/ 58 h 81"/>
                <a:gd name="T42" fmla="*/ 86 w 101"/>
                <a:gd name="T43" fmla="*/ 51 h 81"/>
                <a:gd name="T44" fmla="*/ 91 w 101"/>
                <a:gd name="T45" fmla="*/ 46 h 81"/>
                <a:gd name="T46" fmla="*/ 96 w 101"/>
                <a:gd name="T47" fmla="*/ 47 h 81"/>
                <a:gd name="T48" fmla="*/ 101 w 101"/>
                <a:gd name="T49" fmla="*/ 47 h 81"/>
                <a:gd name="T50" fmla="*/ 99 w 101"/>
                <a:gd name="T51" fmla="*/ 51 h 81"/>
                <a:gd name="T52" fmla="*/ 97 w 101"/>
                <a:gd name="T53" fmla="*/ 55 h 81"/>
                <a:gd name="T54" fmla="*/ 94 w 101"/>
                <a:gd name="T55" fmla="*/ 60 h 81"/>
                <a:gd name="T56" fmla="*/ 92 w 101"/>
                <a:gd name="T57" fmla="*/ 63 h 81"/>
                <a:gd name="T58" fmla="*/ 86 w 101"/>
                <a:gd name="T59" fmla="*/ 69 h 81"/>
                <a:gd name="T60" fmla="*/ 79 w 101"/>
                <a:gd name="T61" fmla="*/ 74 h 81"/>
                <a:gd name="T62" fmla="*/ 74 w 101"/>
                <a:gd name="T63" fmla="*/ 75 h 81"/>
                <a:gd name="T64" fmla="*/ 71 w 101"/>
                <a:gd name="T65" fmla="*/ 77 h 81"/>
                <a:gd name="T66" fmla="*/ 66 w 101"/>
                <a:gd name="T67" fmla="*/ 78 h 81"/>
                <a:gd name="T68" fmla="*/ 63 w 101"/>
                <a:gd name="T69" fmla="*/ 80 h 81"/>
                <a:gd name="T70" fmla="*/ 58 w 101"/>
                <a:gd name="T71" fmla="*/ 80 h 81"/>
                <a:gd name="T72" fmla="*/ 55 w 101"/>
                <a:gd name="T73" fmla="*/ 81 h 81"/>
                <a:gd name="T74" fmla="*/ 50 w 101"/>
                <a:gd name="T75" fmla="*/ 81 h 81"/>
                <a:gd name="T76" fmla="*/ 46 w 101"/>
                <a:gd name="T77" fmla="*/ 81 h 81"/>
                <a:gd name="T78" fmla="*/ 41 w 101"/>
                <a:gd name="T79" fmla="*/ 78 h 81"/>
                <a:gd name="T80" fmla="*/ 35 w 101"/>
                <a:gd name="T81" fmla="*/ 76 h 81"/>
                <a:gd name="T82" fmla="*/ 30 w 101"/>
                <a:gd name="T83" fmla="*/ 73 h 81"/>
                <a:gd name="T84" fmla="*/ 26 w 101"/>
                <a:gd name="T85" fmla="*/ 69 h 81"/>
                <a:gd name="T86" fmla="*/ 22 w 101"/>
                <a:gd name="T87" fmla="*/ 63 h 81"/>
                <a:gd name="T88" fmla="*/ 17 w 101"/>
                <a:gd name="T89" fmla="*/ 60 h 81"/>
                <a:gd name="T90" fmla="*/ 14 w 101"/>
                <a:gd name="T91" fmla="*/ 54 h 81"/>
                <a:gd name="T92" fmla="*/ 11 w 101"/>
                <a:gd name="T93" fmla="*/ 49 h 81"/>
                <a:gd name="T94" fmla="*/ 8 w 101"/>
                <a:gd name="T95" fmla="*/ 42 h 81"/>
                <a:gd name="T96" fmla="*/ 5 w 101"/>
                <a:gd name="T97" fmla="*/ 36 h 81"/>
                <a:gd name="T98" fmla="*/ 3 w 101"/>
                <a:gd name="T99" fmla="*/ 29 h 81"/>
                <a:gd name="T100" fmla="*/ 2 w 101"/>
                <a:gd name="T101" fmla="*/ 23 h 81"/>
                <a:gd name="T102" fmla="*/ 1 w 101"/>
                <a:gd name="T103" fmla="*/ 16 h 81"/>
                <a:gd name="T104" fmla="*/ 0 w 101"/>
                <a:gd name="T105" fmla="*/ 10 h 81"/>
                <a:gd name="T106" fmla="*/ 0 w 101"/>
                <a:gd name="T107" fmla="*/ 5 h 81"/>
                <a:gd name="T108" fmla="*/ 0 w 101"/>
                <a:gd name="T109" fmla="*/ 1 h 81"/>
                <a:gd name="T110" fmla="*/ 2 w 101"/>
                <a:gd name="T111" fmla="*/ 0 h 81"/>
                <a:gd name="T112" fmla="*/ 4 w 101"/>
                <a:gd name="T113" fmla="*/ 1 h 81"/>
                <a:gd name="T114" fmla="*/ 8 w 101"/>
                <a:gd name="T115" fmla="*/ 1 h 81"/>
                <a:gd name="T116" fmla="*/ 9 w 101"/>
                <a:gd name="T117" fmla="*/ 1 h 81"/>
                <a:gd name="T118" fmla="*/ 9 w 101"/>
                <a:gd name="T119" fmla="*/ 1 h 8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1" h="81">
                  <a:moveTo>
                    <a:pt x="9" y="1"/>
                  </a:moveTo>
                  <a:lnTo>
                    <a:pt x="9" y="5"/>
                  </a:lnTo>
                  <a:lnTo>
                    <a:pt x="11" y="10"/>
                  </a:lnTo>
                  <a:lnTo>
                    <a:pt x="11" y="15"/>
                  </a:lnTo>
                  <a:lnTo>
                    <a:pt x="12" y="22"/>
                  </a:lnTo>
                  <a:lnTo>
                    <a:pt x="15" y="28"/>
                  </a:lnTo>
                  <a:lnTo>
                    <a:pt x="16" y="34"/>
                  </a:lnTo>
                  <a:lnTo>
                    <a:pt x="18" y="40"/>
                  </a:lnTo>
                  <a:lnTo>
                    <a:pt x="22" y="47"/>
                  </a:lnTo>
                  <a:lnTo>
                    <a:pt x="24" y="51"/>
                  </a:lnTo>
                  <a:lnTo>
                    <a:pt x="29" y="56"/>
                  </a:lnTo>
                  <a:lnTo>
                    <a:pt x="32" y="60"/>
                  </a:lnTo>
                  <a:lnTo>
                    <a:pt x="38" y="63"/>
                  </a:lnTo>
                  <a:lnTo>
                    <a:pt x="43" y="64"/>
                  </a:lnTo>
                  <a:lnTo>
                    <a:pt x="50" y="67"/>
                  </a:lnTo>
                  <a:lnTo>
                    <a:pt x="53" y="67"/>
                  </a:lnTo>
                  <a:lnTo>
                    <a:pt x="57" y="67"/>
                  </a:lnTo>
                  <a:lnTo>
                    <a:pt x="62" y="67"/>
                  </a:lnTo>
                  <a:lnTo>
                    <a:pt x="67" y="67"/>
                  </a:lnTo>
                  <a:lnTo>
                    <a:pt x="74" y="63"/>
                  </a:lnTo>
                  <a:lnTo>
                    <a:pt x="80" y="58"/>
                  </a:lnTo>
                  <a:lnTo>
                    <a:pt x="86" y="51"/>
                  </a:lnTo>
                  <a:lnTo>
                    <a:pt x="91" y="46"/>
                  </a:lnTo>
                  <a:lnTo>
                    <a:pt x="96" y="47"/>
                  </a:lnTo>
                  <a:lnTo>
                    <a:pt x="101" y="47"/>
                  </a:lnTo>
                  <a:lnTo>
                    <a:pt x="99" y="51"/>
                  </a:lnTo>
                  <a:lnTo>
                    <a:pt x="97" y="55"/>
                  </a:lnTo>
                  <a:lnTo>
                    <a:pt x="94" y="60"/>
                  </a:lnTo>
                  <a:lnTo>
                    <a:pt x="92" y="63"/>
                  </a:lnTo>
                  <a:lnTo>
                    <a:pt x="86" y="69"/>
                  </a:lnTo>
                  <a:lnTo>
                    <a:pt x="79" y="74"/>
                  </a:lnTo>
                  <a:lnTo>
                    <a:pt x="74" y="75"/>
                  </a:lnTo>
                  <a:lnTo>
                    <a:pt x="71" y="77"/>
                  </a:lnTo>
                  <a:lnTo>
                    <a:pt x="66" y="78"/>
                  </a:lnTo>
                  <a:lnTo>
                    <a:pt x="63" y="80"/>
                  </a:lnTo>
                  <a:lnTo>
                    <a:pt x="58" y="80"/>
                  </a:lnTo>
                  <a:lnTo>
                    <a:pt x="55" y="81"/>
                  </a:lnTo>
                  <a:lnTo>
                    <a:pt x="50" y="81"/>
                  </a:lnTo>
                  <a:lnTo>
                    <a:pt x="46" y="81"/>
                  </a:lnTo>
                  <a:lnTo>
                    <a:pt x="41" y="78"/>
                  </a:lnTo>
                  <a:lnTo>
                    <a:pt x="35" y="76"/>
                  </a:lnTo>
                  <a:lnTo>
                    <a:pt x="30" y="73"/>
                  </a:lnTo>
                  <a:lnTo>
                    <a:pt x="26" y="69"/>
                  </a:lnTo>
                  <a:lnTo>
                    <a:pt x="22" y="63"/>
                  </a:lnTo>
                  <a:lnTo>
                    <a:pt x="17" y="60"/>
                  </a:lnTo>
                  <a:lnTo>
                    <a:pt x="14" y="54"/>
                  </a:lnTo>
                  <a:lnTo>
                    <a:pt x="11" y="49"/>
                  </a:lnTo>
                  <a:lnTo>
                    <a:pt x="8" y="42"/>
                  </a:lnTo>
                  <a:lnTo>
                    <a:pt x="5" y="36"/>
                  </a:lnTo>
                  <a:lnTo>
                    <a:pt x="3" y="29"/>
                  </a:lnTo>
                  <a:lnTo>
                    <a:pt x="2" y="23"/>
                  </a:lnTo>
                  <a:lnTo>
                    <a:pt x="1" y="16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2" y="0"/>
                  </a:lnTo>
                  <a:lnTo>
                    <a:pt x="4" y="1"/>
                  </a:lnTo>
                  <a:lnTo>
                    <a:pt x="8" y="1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0" name="Freeform 120"/>
            <p:cNvSpPr>
              <a:spLocks/>
            </p:cNvSpPr>
            <p:nvPr/>
          </p:nvSpPr>
          <p:spPr bwMode="auto">
            <a:xfrm>
              <a:off x="4394" y="2811"/>
              <a:ext cx="61" cy="87"/>
            </a:xfrm>
            <a:custGeom>
              <a:avLst/>
              <a:gdLst>
                <a:gd name="T0" fmla="*/ 35 w 61"/>
                <a:gd name="T1" fmla="*/ 0 h 87"/>
                <a:gd name="T2" fmla="*/ 40 w 61"/>
                <a:gd name="T3" fmla="*/ 3 h 87"/>
                <a:gd name="T4" fmla="*/ 46 w 61"/>
                <a:gd name="T5" fmla="*/ 6 h 87"/>
                <a:gd name="T6" fmla="*/ 49 w 61"/>
                <a:gd name="T7" fmla="*/ 10 h 87"/>
                <a:gd name="T8" fmla="*/ 53 w 61"/>
                <a:gd name="T9" fmla="*/ 13 h 87"/>
                <a:gd name="T10" fmla="*/ 55 w 61"/>
                <a:gd name="T11" fmla="*/ 18 h 87"/>
                <a:gd name="T12" fmla="*/ 57 w 61"/>
                <a:gd name="T13" fmla="*/ 24 h 87"/>
                <a:gd name="T14" fmla="*/ 58 w 61"/>
                <a:gd name="T15" fmla="*/ 30 h 87"/>
                <a:gd name="T16" fmla="*/ 61 w 61"/>
                <a:gd name="T17" fmla="*/ 37 h 87"/>
                <a:gd name="T18" fmla="*/ 61 w 61"/>
                <a:gd name="T19" fmla="*/ 44 h 87"/>
                <a:gd name="T20" fmla="*/ 61 w 61"/>
                <a:gd name="T21" fmla="*/ 51 h 87"/>
                <a:gd name="T22" fmla="*/ 61 w 61"/>
                <a:gd name="T23" fmla="*/ 58 h 87"/>
                <a:gd name="T24" fmla="*/ 58 w 61"/>
                <a:gd name="T25" fmla="*/ 65 h 87"/>
                <a:gd name="T26" fmla="*/ 56 w 61"/>
                <a:gd name="T27" fmla="*/ 71 h 87"/>
                <a:gd name="T28" fmla="*/ 53 w 61"/>
                <a:gd name="T29" fmla="*/ 77 h 87"/>
                <a:gd name="T30" fmla="*/ 47 w 61"/>
                <a:gd name="T31" fmla="*/ 81 h 87"/>
                <a:gd name="T32" fmla="*/ 42 w 61"/>
                <a:gd name="T33" fmla="*/ 87 h 87"/>
                <a:gd name="T34" fmla="*/ 35 w 61"/>
                <a:gd name="T35" fmla="*/ 87 h 87"/>
                <a:gd name="T36" fmla="*/ 30 w 61"/>
                <a:gd name="T37" fmla="*/ 86 h 87"/>
                <a:gd name="T38" fmla="*/ 26 w 61"/>
                <a:gd name="T39" fmla="*/ 85 h 87"/>
                <a:gd name="T40" fmla="*/ 21 w 61"/>
                <a:gd name="T41" fmla="*/ 84 h 87"/>
                <a:gd name="T42" fmla="*/ 16 w 61"/>
                <a:gd name="T43" fmla="*/ 81 h 87"/>
                <a:gd name="T44" fmla="*/ 13 w 61"/>
                <a:gd name="T45" fmla="*/ 80 h 87"/>
                <a:gd name="T46" fmla="*/ 9 w 61"/>
                <a:gd name="T47" fmla="*/ 77 h 87"/>
                <a:gd name="T48" fmla="*/ 7 w 61"/>
                <a:gd name="T49" fmla="*/ 73 h 87"/>
                <a:gd name="T50" fmla="*/ 3 w 61"/>
                <a:gd name="T51" fmla="*/ 67 h 87"/>
                <a:gd name="T52" fmla="*/ 2 w 61"/>
                <a:gd name="T53" fmla="*/ 62 h 87"/>
                <a:gd name="T54" fmla="*/ 1 w 61"/>
                <a:gd name="T55" fmla="*/ 57 h 87"/>
                <a:gd name="T56" fmla="*/ 1 w 61"/>
                <a:gd name="T57" fmla="*/ 52 h 87"/>
                <a:gd name="T58" fmla="*/ 0 w 61"/>
                <a:gd name="T59" fmla="*/ 46 h 87"/>
                <a:gd name="T60" fmla="*/ 1 w 61"/>
                <a:gd name="T61" fmla="*/ 41 h 87"/>
                <a:gd name="T62" fmla="*/ 1 w 61"/>
                <a:gd name="T63" fmla="*/ 36 h 87"/>
                <a:gd name="T64" fmla="*/ 3 w 61"/>
                <a:gd name="T65" fmla="*/ 31 h 87"/>
                <a:gd name="T66" fmla="*/ 5 w 61"/>
                <a:gd name="T67" fmla="*/ 25 h 87"/>
                <a:gd name="T68" fmla="*/ 8 w 61"/>
                <a:gd name="T69" fmla="*/ 19 h 87"/>
                <a:gd name="T70" fmla="*/ 10 w 61"/>
                <a:gd name="T71" fmla="*/ 16 h 87"/>
                <a:gd name="T72" fmla="*/ 15 w 61"/>
                <a:gd name="T73" fmla="*/ 12 h 87"/>
                <a:gd name="T74" fmla="*/ 19 w 61"/>
                <a:gd name="T75" fmla="*/ 7 h 87"/>
                <a:gd name="T76" fmla="*/ 23 w 61"/>
                <a:gd name="T77" fmla="*/ 5 h 87"/>
                <a:gd name="T78" fmla="*/ 28 w 61"/>
                <a:gd name="T79" fmla="*/ 3 h 87"/>
                <a:gd name="T80" fmla="*/ 35 w 61"/>
                <a:gd name="T81" fmla="*/ 0 h 87"/>
                <a:gd name="T82" fmla="*/ 35 w 61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" h="87">
                  <a:moveTo>
                    <a:pt x="35" y="0"/>
                  </a:moveTo>
                  <a:lnTo>
                    <a:pt x="40" y="3"/>
                  </a:lnTo>
                  <a:lnTo>
                    <a:pt x="46" y="6"/>
                  </a:lnTo>
                  <a:lnTo>
                    <a:pt x="49" y="10"/>
                  </a:lnTo>
                  <a:lnTo>
                    <a:pt x="53" y="13"/>
                  </a:lnTo>
                  <a:lnTo>
                    <a:pt x="55" y="18"/>
                  </a:lnTo>
                  <a:lnTo>
                    <a:pt x="57" y="24"/>
                  </a:lnTo>
                  <a:lnTo>
                    <a:pt x="58" y="30"/>
                  </a:lnTo>
                  <a:lnTo>
                    <a:pt x="61" y="37"/>
                  </a:lnTo>
                  <a:lnTo>
                    <a:pt x="61" y="44"/>
                  </a:lnTo>
                  <a:lnTo>
                    <a:pt x="61" y="51"/>
                  </a:lnTo>
                  <a:lnTo>
                    <a:pt x="61" y="58"/>
                  </a:lnTo>
                  <a:lnTo>
                    <a:pt x="58" y="65"/>
                  </a:lnTo>
                  <a:lnTo>
                    <a:pt x="56" y="71"/>
                  </a:lnTo>
                  <a:lnTo>
                    <a:pt x="53" y="77"/>
                  </a:lnTo>
                  <a:lnTo>
                    <a:pt x="47" y="81"/>
                  </a:lnTo>
                  <a:lnTo>
                    <a:pt x="42" y="87"/>
                  </a:lnTo>
                  <a:lnTo>
                    <a:pt x="35" y="87"/>
                  </a:lnTo>
                  <a:lnTo>
                    <a:pt x="30" y="86"/>
                  </a:lnTo>
                  <a:lnTo>
                    <a:pt x="26" y="85"/>
                  </a:lnTo>
                  <a:lnTo>
                    <a:pt x="21" y="84"/>
                  </a:lnTo>
                  <a:lnTo>
                    <a:pt x="16" y="81"/>
                  </a:lnTo>
                  <a:lnTo>
                    <a:pt x="13" y="80"/>
                  </a:lnTo>
                  <a:lnTo>
                    <a:pt x="9" y="77"/>
                  </a:lnTo>
                  <a:lnTo>
                    <a:pt x="7" y="73"/>
                  </a:lnTo>
                  <a:lnTo>
                    <a:pt x="3" y="67"/>
                  </a:lnTo>
                  <a:lnTo>
                    <a:pt x="2" y="62"/>
                  </a:lnTo>
                  <a:lnTo>
                    <a:pt x="1" y="57"/>
                  </a:lnTo>
                  <a:lnTo>
                    <a:pt x="1" y="52"/>
                  </a:lnTo>
                  <a:lnTo>
                    <a:pt x="0" y="46"/>
                  </a:lnTo>
                  <a:lnTo>
                    <a:pt x="1" y="41"/>
                  </a:lnTo>
                  <a:lnTo>
                    <a:pt x="1" y="36"/>
                  </a:lnTo>
                  <a:lnTo>
                    <a:pt x="3" y="31"/>
                  </a:lnTo>
                  <a:lnTo>
                    <a:pt x="5" y="25"/>
                  </a:lnTo>
                  <a:lnTo>
                    <a:pt x="8" y="19"/>
                  </a:lnTo>
                  <a:lnTo>
                    <a:pt x="10" y="16"/>
                  </a:lnTo>
                  <a:lnTo>
                    <a:pt x="15" y="12"/>
                  </a:lnTo>
                  <a:lnTo>
                    <a:pt x="19" y="7"/>
                  </a:lnTo>
                  <a:lnTo>
                    <a:pt x="23" y="5"/>
                  </a:lnTo>
                  <a:lnTo>
                    <a:pt x="28" y="3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1" name="Freeform 121"/>
            <p:cNvSpPr>
              <a:spLocks/>
            </p:cNvSpPr>
            <p:nvPr/>
          </p:nvSpPr>
          <p:spPr bwMode="auto">
            <a:xfrm>
              <a:off x="3738" y="2754"/>
              <a:ext cx="56" cy="260"/>
            </a:xfrm>
            <a:custGeom>
              <a:avLst/>
              <a:gdLst>
                <a:gd name="T0" fmla="*/ 40 w 56"/>
                <a:gd name="T1" fmla="*/ 0 h 260"/>
                <a:gd name="T2" fmla="*/ 45 w 56"/>
                <a:gd name="T3" fmla="*/ 1 h 260"/>
                <a:gd name="T4" fmla="*/ 49 w 56"/>
                <a:gd name="T5" fmla="*/ 1 h 260"/>
                <a:gd name="T6" fmla="*/ 53 w 56"/>
                <a:gd name="T7" fmla="*/ 1 h 260"/>
                <a:gd name="T8" fmla="*/ 56 w 56"/>
                <a:gd name="T9" fmla="*/ 5 h 260"/>
                <a:gd name="T10" fmla="*/ 14 w 56"/>
                <a:gd name="T11" fmla="*/ 153 h 260"/>
                <a:gd name="T12" fmla="*/ 17 w 56"/>
                <a:gd name="T13" fmla="*/ 158 h 260"/>
                <a:gd name="T14" fmla="*/ 19 w 56"/>
                <a:gd name="T15" fmla="*/ 165 h 260"/>
                <a:gd name="T16" fmla="*/ 20 w 56"/>
                <a:gd name="T17" fmla="*/ 170 h 260"/>
                <a:gd name="T18" fmla="*/ 22 w 56"/>
                <a:gd name="T19" fmla="*/ 177 h 260"/>
                <a:gd name="T20" fmla="*/ 24 w 56"/>
                <a:gd name="T21" fmla="*/ 183 h 260"/>
                <a:gd name="T22" fmla="*/ 25 w 56"/>
                <a:gd name="T23" fmla="*/ 189 h 260"/>
                <a:gd name="T24" fmla="*/ 25 w 56"/>
                <a:gd name="T25" fmla="*/ 194 h 260"/>
                <a:gd name="T26" fmla="*/ 27 w 56"/>
                <a:gd name="T27" fmla="*/ 201 h 260"/>
                <a:gd name="T28" fmla="*/ 26 w 56"/>
                <a:gd name="T29" fmla="*/ 207 h 260"/>
                <a:gd name="T30" fmla="*/ 26 w 56"/>
                <a:gd name="T31" fmla="*/ 214 h 260"/>
                <a:gd name="T32" fmla="*/ 25 w 56"/>
                <a:gd name="T33" fmla="*/ 220 h 260"/>
                <a:gd name="T34" fmla="*/ 24 w 56"/>
                <a:gd name="T35" fmla="*/ 227 h 260"/>
                <a:gd name="T36" fmla="*/ 21 w 56"/>
                <a:gd name="T37" fmla="*/ 235 h 260"/>
                <a:gd name="T38" fmla="*/ 20 w 56"/>
                <a:gd name="T39" fmla="*/ 242 h 260"/>
                <a:gd name="T40" fmla="*/ 18 w 56"/>
                <a:gd name="T41" fmla="*/ 247 h 260"/>
                <a:gd name="T42" fmla="*/ 18 w 56"/>
                <a:gd name="T43" fmla="*/ 251 h 260"/>
                <a:gd name="T44" fmla="*/ 15 w 56"/>
                <a:gd name="T45" fmla="*/ 255 h 260"/>
                <a:gd name="T46" fmla="*/ 14 w 56"/>
                <a:gd name="T47" fmla="*/ 260 h 260"/>
                <a:gd name="T48" fmla="*/ 9 w 56"/>
                <a:gd name="T49" fmla="*/ 259 h 260"/>
                <a:gd name="T50" fmla="*/ 6 w 56"/>
                <a:gd name="T51" fmla="*/ 258 h 260"/>
                <a:gd name="T52" fmla="*/ 4 w 56"/>
                <a:gd name="T53" fmla="*/ 257 h 260"/>
                <a:gd name="T54" fmla="*/ 0 w 56"/>
                <a:gd name="T55" fmla="*/ 257 h 260"/>
                <a:gd name="T56" fmla="*/ 2 w 56"/>
                <a:gd name="T57" fmla="*/ 252 h 260"/>
                <a:gd name="T58" fmla="*/ 4 w 56"/>
                <a:gd name="T59" fmla="*/ 247 h 260"/>
                <a:gd name="T60" fmla="*/ 5 w 56"/>
                <a:gd name="T61" fmla="*/ 244 h 260"/>
                <a:gd name="T62" fmla="*/ 6 w 56"/>
                <a:gd name="T63" fmla="*/ 241 h 260"/>
                <a:gd name="T64" fmla="*/ 8 w 56"/>
                <a:gd name="T65" fmla="*/ 234 h 260"/>
                <a:gd name="T66" fmla="*/ 11 w 56"/>
                <a:gd name="T67" fmla="*/ 227 h 260"/>
                <a:gd name="T68" fmla="*/ 12 w 56"/>
                <a:gd name="T69" fmla="*/ 221 h 260"/>
                <a:gd name="T70" fmla="*/ 13 w 56"/>
                <a:gd name="T71" fmla="*/ 216 h 260"/>
                <a:gd name="T72" fmla="*/ 13 w 56"/>
                <a:gd name="T73" fmla="*/ 210 h 260"/>
                <a:gd name="T74" fmla="*/ 14 w 56"/>
                <a:gd name="T75" fmla="*/ 205 h 260"/>
                <a:gd name="T76" fmla="*/ 12 w 56"/>
                <a:gd name="T77" fmla="*/ 199 h 260"/>
                <a:gd name="T78" fmla="*/ 12 w 56"/>
                <a:gd name="T79" fmla="*/ 193 h 260"/>
                <a:gd name="T80" fmla="*/ 9 w 56"/>
                <a:gd name="T81" fmla="*/ 187 h 260"/>
                <a:gd name="T82" fmla="*/ 9 w 56"/>
                <a:gd name="T83" fmla="*/ 183 h 260"/>
                <a:gd name="T84" fmla="*/ 7 w 56"/>
                <a:gd name="T85" fmla="*/ 176 h 260"/>
                <a:gd name="T86" fmla="*/ 5 w 56"/>
                <a:gd name="T87" fmla="*/ 170 h 260"/>
                <a:gd name="T88" fmla="*/ 2 w 56"/>
                <a:gd name="T89" fmla="*/ 164 h 260"/>
                <a:gd name="T90" fmla="*/ 0 w 56"/>
                <a:gd name="T91" fmla="*/ 158 h 260"/>
                <a:gd name="T92" fmla="*/ 40 w 56"/>
                <a:gd name="T93" fmla="*/ 0 h 260"/>
                <a:gd name="T94" fmla="*/ 40 w 56"/>
                <a:gd name="T95" fmla="*/ 0 h 2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" h="260">
                  <a:moveTo>
                    <a:pt x="40" y="0"/>
                  </a:moveTo>
                  <a:lnTo>
                    <a:pt x="45" y="1"/>
                  </a:lnTo>
                  <a:lnTo>
                    <a:pt x="49" y="1"/>
                  </a:lnTo>
                  <a:lnTo>
                    <a:pt x="53" y="1"/>
                  </a:lnTo>
                  <a:lnTo>
                    <a:pt x="56" y="5"/>
                  </a:lnTo>
                  <a:lnTo>
                    <a:pt x="14" y="153"/>
                  </a:lnTo>
                  <a:lnTo>
                    <a:pt x="17" y="158"/>
                  </a:lnTo>
                  <a:lnTo>
                    <a:pt x="19" y="165"/>
                  </a:lnTo>
                  <a:lnTo>
                    <a:pt x="20" y="170"/>
                  </a:lnTo>
                  <a:lnTo>
                    <a:pt x="22" y="177"/>
                  </a:lnTo>
                  <a:lnTo>
                    <a:pt x="24" y="183"/>
                  </a:lnTo>
                  <a:lnTo>
                    <a:pt x="25" y="189"/>
                  </a:lnTo>
                  <a:lnTo>
                    <a:pt x="25" y="194"/>
                  </a:lnTo>
                  <a:lnTo>
                    <a:pt x="27" y="201"/>
                  </a:lnTo>
                  <a:lnTo>
                    <a:pt x="26" y="207"/>
                  </a:lnTo>
                  <a:lnTo>
                    <a:pt x="26" y="214"/>
                  </a:lnTo>
                  <a:lnTo>
                    <a:pt x="25" y="220"/>
                  </a:lnTo>
                  <a:lnTo>
                    <a:pt x="24" y="227"/>
                  </a:lnTo>
                  <a:lnTo>
                    <a:pt x="21" y="235"/>
                  </a:lnTo>
                  <a:lnTo>
                    <a:pt x="20" y="242"/>
                  </a:lnTo>
                  <a:lnTo>
                    <a:pt x="18" y="247"/>
                  </a:lnTo>
                  <a:lnTo>
                    <a:pt x="18" y="251"/>
                  </a:lnTo>
                  <a:lnTo>
                    <a:pt x="15" y="255"/>
                  </a:lnTo>
                  <a:lnTo>
                    <a:pt x="14" y="260"/>
                  </a:lnTo>
                  <a:lnTo>
                    <a:pt x="9" y="259"/>
                  </a:lnTo>
                  <a:lnTo>
                    <a:pt x="6" y="258"/>
                  </a:lnTo>
                  <a:lnTo>
                    <a:pt x="4" y="257"/>
                  </a:lnTo>
                  <a:lnTo>
                    <a:pt x="0" y="257"/>
                  </a:lnTo>
                  <a:lnTo>
                    <a:pt x="2" y="252"/>
                  </a:lnTo>
                  <a:lnTo>
                    <a:pt x="4" y="247"/>
                  </a:lnTo>
                  <a:lnTo>
                    <a:pt x="5" y="244"/>
                  </a:lnTo>
                  <a:lnTo>
                    <a:pt x="6" y="241"/>
                  </a:lnTo>
                  <a:lnTo>
                    <a:pt x="8" y="234"/>
                  </a:lnTo>
                  <a:lnTo>
                    <a:pt x="11" y="227"/>
                  </a:lnTo>
                  <a:lnTo>
                    <a:pt x="12" y="221"/>
                  </a:lnTo>
                  <a:lnTo>
                    <a:pt x="13" y="216"/>
                  </a:lnTo>
                  <a:lnTo>
                    <a:pt x="13" y="210"/>
                  </a:lnTo>
                  <a:lnTo>
                    <a:pt x="14" y="205"/>
                  </a:lnTo>
                  <a:lnTo>
                    <a:pt x="12" y="199"/>
                  </a:lnTo>
                  <a:lnTo>
                    <a:pt x="12" y="193"/>
                  </a:lnTo>
                  <a:lnTo>
                    <a:pt x="9" y="187"/>
                  </a:lnTo>
                  <a:lnTo>
                    <a:pt x="9" y="183"/>
                  </a:lnTo>
                  <a:lnTo>
                    <a:pt x="7" y="176"/>
                  </a:lnTo>
                  <a:lnTo>
                    <a:pt x="5" y="170"/>
                  </a:lnTo>
                  <a:lnTo>
                    <a:pt x="2" y="164"/>
                  </a:lnTo>
                  <a:lnTo>
                    <a:pt x="0" y="158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2" name="Freeform 122"/>
            <p:cNvSpPr>
              <a:spLocks/>
            </p:cNvSpPr>
            <p:nvPr/>
          </p:nvSpPr>
          <p:spPr bwMode="auto">
            <a:xfrm>
              <a:off x="3793" y="2550"/>
              <a:ext cx="67" cy="159"/>
            </a:xfrm>
            <a:custGeom>
              <a:avLst/>
              <a:gdLst>
                <a:gd name="T0" fmla="*/ 67 w 67"/>
                <a:gd name="T1" fmla="*/ 6 h 159"/>
                <a:gd name="T2" fmla="*/ 62 w 67"/>
                <a:gd name="T3" fmla="*/ 18 h 159"/>
                <a:gd name="T4" fmla="*/ 59 w 67"/>
                <a:gd name="T5" fmla="*/ 27 h 159"/>
                <a:gd name="T6" fmla="*/ 56 w 67"/>
                <a:gd name="T7" fmla="*/ 36 h 159"/>
                <a:gd name="T8" fmla="*/ 53 w 67"/>
                <a:gd name="T9" fmla="*/ 47 h 159"/>
                <a:gd name="T10" fmla="*/ 49 w 67"/>
                <a:gd name="T11" fmla="*/ 59 h 159"/>
                <a:gd name="T12" fmla="*/ 46 w 67"/>
                <a:gd name="T13" fmla="*/ 70 h 159"/>
                <a:gd name="T14" fmla="*/ 42 w 67"/>
                <a:gd name="T15" fmla="*/ 83 h 159"/>
                <a:gd name="T16" fmla="*/ 38 w 67"/>
                <a:gd name="T17" fmla="*/ 94 h 159"/>
                <a:gd name="T18" fmla="*/ 34 w 67"/>
                <a:gd name="T19" fmla="*/ 106 h 159"/>
                <a:gd name="T20" fmla="*/ 29 w 67"/>
                <a:gd name="T21" fmla="*/ 116 h 159"/>
                <a:gd name="T22" fmla="*/ 26 w 67"/>
                <a:gd name="T23" fmla="*/ 128 h 159"/>
                <a:gd name="T24" fmla="*/ 22 w 67"/>
                <a:gd name="T25" fmla="*/ 137 h 159"/>
                <a:gd name="T26" fmla="*/ 19 w 67"/>
                <a:gd name="T27" fmla="*/ 145 h 159"/>
                <a:gd name="T28" fmla="*/ 14 w 67"/>
                <a:gd name="T29" fmla="*/ 159 h 159"/>
                <a:gd name="T30" fmla="*/ 5 w 67"/>
                <a:gd name="T31" fmla="*/ 157 h 159"/>
                <a:gd name="T32" fmla="*/ 1 w 67"/>
                <a:gd name="T33" fmla="*/ 156 h 159"/>
                <a:gd name="T34" fmla="*/ 5 w 67"/>
                <a:gd name="T35" fmla="*/ 148 h 159"/>
                <a:gd name="T36" fmla="*/ 8 w 67"/>
                <a:gd name="T37" fmla="*/ 140 h 159"/>
                <a:gd name="T38" fmla="*/ 12 w 67"/>
                <a:gd name="T39" fmla="*/ 129 h 159"/>
                <a:gd name="T40" fmla="*/ 17 w 67"/>
                <a:gd name="T41" fmla="*/ 118 h 159"/>
                <a:gd name="T42" fmla="*/ 20 w 67"/>
                <a:gd name="T43" fmla="*/ 107 h 159"/>
                <a:gd name="T44" fmla="*/ 24 w 67"/>
                <a:gd name="T45" fmla="*/ 95 h 159"/>
                <a:gd name="T46" fmla="*/ 28 w 67"/>
                <a:gd name="T47" fmla="*/ 82 h 159"/>
                <a:gd name="T48" fmla="*/ 33 w 67"/>
                <a:gd name="T49" fmla="*/ 70 h 159"/>
                <a:gd name="T50" fmla="*/ 36 w 67"/>
                <a:gd name="T51" fmla="*/ 59 h 159"/>
                <a:gd name="T52" fmla="*/ 40 w 67"/>
                <a:gd name="T53" fmla="*/ 47 h 159"/>
                <a:gd name="T54" fmla="*/ 43 w 67"/>
                <a:gd name="T55" fmla="*/ 35 h 159"/>
                <a:gd name="T56" fmla="*/ 47 w 67"/>
                <a:gd name="T57" fmla="*/ 26 h 159"/>
                <a:gd name="T58" fmla="*/ 51 w 67"/>
                <a:gd name="T59" fmla="*/ 17 h 159"/>
                <a:gd name="T60" fmla="*/ 53 w 67"/>
                <a:gd name="T61" fmla="*/ 9 h 159"/>
                <a:gd name="T62" fmla="*/ 60 w 67"/>
                <a:gd name="T63" fmla="*/ 0 h 15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7" h="159">
                  <a:moveTo>
                    <a:pt x="60" y="0"/>
                  </a:moveTo>
                  <a:lnTo>
                    <a:pt x="67" y="6"/>
                  </a:lnTo>
                  <a:lnTo>
                    <a:pt x="65" y="11"/>
                  </a:lnTo>
                  <a:lnTo>
                    <a:pt x="62" y="18"/>
                  </a:lnTo>
                  <a:lnTo>
                    <a:pt x="60" y="22"/>
                  </a:lnTo>
                  <a:lnTo>
                    <a:pt x="59" y="27"/>
                  </a:lnTo>
                  <a:lnTo>
                    <a:pt x="56" y="32"/>
                  </a:lnTo>
                  <a:lnTo>
                    <a:pt x="56" y="36"/>
                  </a:lnTo>
                  <a:lnTo>
                    <a:pt x="54" y="41"/>
                  </a:lnTo>
                  <a:lnTo>
                    <a:pt x="53" y="47"/>
                  </a:lnTo>
                  <a:lnTo>
                    <a:pt x="52" y="53"/>
                  </a:lnTo>
                  <a:lnTo>
                    <a:pt x="49" y="59"/>
                  </a:lnTo>
                  <a:lnTo>
                    <a:pt x="47" y="65"/>
                  </a:lnTo>
                  <a:lnTo>
                    <a:pt x="46" y="70"/>
                  </a:lnTo>
                  <a:lnTo>
                    <a:pt x="43" y="76"/>
                  </a:lnTo>
                  <a:lnTo>
                    <a:pt x="42" y="83"/>
                  </a:lnTo>
                  <a:lnTo>
                    <a:pt x="40" y="88"/>
                  </a:lnTo>
                  <a:lnTo>
                    <a:pt x="38" y="94"/>
                  </a:lnTo>
                  <a:lnTo>
                    <a:pt x="35" y="100"/>
                  </a:lnTo>
                  <a:lnTo>
                    <a:pt x="34" y="106"/>
                  </a:lnTo>
                  <a:lnTo>
                    <a:pt x="32" y="110"/>
                  </a:lnTo>
                  <a:lnTo>
                    <a:pt x="29" y="116"/>
                  </a:lnTo>
                  <a:lnTo>
                    <a:pt x="27" y="122"/>
                  </a:lnTo>
                  <a:lnTo>
                    <a:pt x="26" y="128"/>
                  </a:lnTo>
                  <a:lnTo>
                    <a:pt x="24" y="131"/>
                  </a:lnTo>
                  <a:lnTo>
                    <a:pt x="22" y="137"/>
                  </a:lnTo>
                  <a:lnTo>
                    <a:pt x="20" y="142"/>
                  </a:lnTo>
                  <a:lnTo>
                    <a:pt x="19" y="145"/>
                  </a:lnTo>
                  <a:lnTo>
                    <a:pt x="17" y="152"/>
                  </a:lnTo>
                  <a:lnTo>
                    <a:pt x="14" y="159"/>
                  </a:lnTo>
                  <a:lnTo>
                    <a:pt x="10" y="158"/>
                  </a:lnTo>
                  <a:lnTo>
                    <a:pt x="5" y="157"/>
                  </a:lnTo>
                  <a:lnTo>
                    <a:pt x="0" y="156"/>
                  </a:lnTo>
                  <a:lnTo>
                    <a:pt x="1" y="156"/>
                  </a:lnTo>
                  <a:lnTo>
                    <a:pt x="2" y="151"/>
                  </a:lnTo>
                  <a:lnTo>
                    <a:pt x="5" y="148"/>
                  </a:lnTo>
                  <a:lnTo>
                    <a:pt x="6" y="143"/>
                  </a:lnTo>
                  <a:lnTo>
                    <a:pt x="8" y="140"/>
                  </a:lnTo>
                  <a:lnTo>
                    <a:pt x="10" y="134"/>
                  </a:lnTo>
                  <a:lnTo>
                    <a:pt x="12" y="129"/>
                  </a:lnTo>
                  <a:lnTo>
                    <a:pt x="14" y="124"/>
                  </a:lnTo>
                  <a:lnTo>
                    <a:pt x="17" y="118"/>
                  </a:lnTo>
                  <a:lnTo>
                    <a:pt x="18" y="113"/>
                  </a:lnTo>
                  <a:lnTo>
                    <a:pt x="20" y="107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88"/>
                  </a:lnTo>
                  <a:lnTo>
                    <a:pt x="28" y="82"/>
                  </a:lnTo>
                  <a:lnTo>
                    <a:pt x="31" y="76"/>
                  </a:lnTo>
                  <a:lnTo>
                    <a:pt x="33" y="70"/>
                  </a:lnTo>
                  <a:lnTo>
                    <a:pt x="34" y="65"/>
                  </a:lnTo>
                  <a:lnTo>
                    <a:pt x="36" y="59"/>
                  </a:lnTo>
                  <a:lnTo>
                    <a:pt x="38" y="53"/>
                  </a:lnTo>
                  <a:lnTo>
                    <a:pt x="40" y="47"/>
                  </a:lnTo>
                  <a:lnTo>
                    <a:pt x="41" y="41"/>
                  </a:lnTo>
                  <a:lnTo>
                    <a:pt x="43" y="35"/>
                  </a:lnTo>
                  <a:lnTo>
                    <a:pt x="46" y="31"/>
                  </a:lnTo>
                  <a:lnTo>
                    <a:pt x="47" y="26"/>
                  </a:lnTo>
                  <a:lnTo>
                    <a:pt x="49" y="21"/>
                  </a:lnTo>
                  <a:lnTo>
                    <a:pt x="51" y="17"/>
                  </a:lnTo>
                  <a:lnTo>
                    <a:pt x="52" y="13"/>
                  </a:lnTo>
                  <a:lnTo>
                    <a:pt x="53" y="9"/>
                  </a:lnTo>
                  <a:lnTo>
                    <a:pt x="56" y="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3" name="Freeform 123"/>
            <p:cNvSpPr>
              <a:spLocks/>
            </p:cNvSpPr>
            <p:nvPr/>
          </p:nvSpPr>
          <p:spPr bwMode="auto">
            <a:xfrm>
              <a:off x="4237" y="2625"/>
              <a:ext cx="186" cy="240"/>
            </a:xfrm>
            <a:custGeom>
              <a:avLst/>
              <a:gdLst>
                <a:gd name="T0" fmla="*/ 183 w 186"/>
                <a:gd name="T1" fmla="*/ 240 h 240"/>
                <a:gd name="T2" fmla="*/ 0 w 186"/>
                <a:gd name="T3" fmla="*/ 11 h 240"/>
                <a:gd name="T4" fmla="*/ 5 w 186"/>
                <a:gd name="T5" fmla="*/ 0 h 240"/>
                <a:gd name="T6" fmla="*/ 186 w 186"/>
                <a:gd name="T7" fmla="*/ 232 h 240"/>
                <a:gd name="T8" fmla="*/ 183 w 186"/>
                <a:gd name="T9" fmla="*/ 240 h 240"/>
                <a:gd name="T10" fmla="*/ 183 w 186"/>
                <a:gd name="T11" fmla="*/ 240 h 2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240">
                  <a:moveTo>
                    <a:pt x="183" y="240"/>
                  </a:moveTo>
                  <a:lnTo>
                    <a:pt x="0" y="11"/>
                  </a:lnTo>
                  <a:lnTo>
                    <a:pt x="5" y="0"/>
                  </a:lnTo>
                  <a:lnTo>
                    <a:pt x="186" y="232"/>
                  </a:lnTo>
                  <a:lnTo>
                    <a:pt x="183" y="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4" name="Freeform 124"/>
            <p:cNvSpPr>
              <a:spLocks/>
            </p:cNvSpPr>
            <p:nvPr/>
          </p:nvSpPr>
          <p:spPr bwMode="auto">
            <a:xfrm>
              <a:off x="4320" y="2875"/>
              <a:ext cx="91" cy="318"/>
            </a:xfrm>
            <a:custGeom>
              <a:avLst/>
              <a:gdLst>
                <a:gd name="T0" fmla="*/ 12 w 91"/>
                <a:gd name="T1" fmla="*/ 318 h 318"/>
                <a:gd name="T2" fmla="*/ 91 w 91"/>
                <a:gd name="T3" fmla="*/ 1 h 318"/>
                <a:gd name="T4" fmla="*/ 82 w 91"/>
                <a:gd name="T5" fmla="*/ 0 h 318"/>
                <a:gd name="T6" fmla="*/ 0 w 91"/>
                <a:gd name="T7" fmla="*/ 312 h 318"/>
                <a:gd name="T8" fmla="*/ 12 w 91"/>
                <a:gd name="T9" fmla="*/ 318 h 318"/>
                <a:gd name="T10" fmla="*/ 12 w 91"/>
                <a:gd name="T11" fmla="*/ 318 h 3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318">
                  <a:moveTo>
                    <a:pt x="12" y="318"/>
                  </a:moveTo>
                  <a:lnTo>
                    <a:pt x="91" y="1"/>
                  </a:lnTo>
                  <a:lnTo>
                    <a:pt x="82" y="0"/>
                  </a:lnTo>
                  <a:lnTo>
                    <a:pt x="0" y="312"/>
                  </a:lnTo>
                  <a:lnTo>
                    <a:pt x="12" y="3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5" name="Freeform 125"/>
            <p:cNvSpPr>
              <a:spLocks/>
            </p:cNvSpPr>
            <p:nvPr/>
          </p:nvSpPr>
          <p:spPr bwMode="auto">
            <a:xfrm>
              <a:off x="4232" y="2876"/>
              <a:ext cx="205" cy="274"/>
            </a:xfrm>
            <a:custGeom>
              <a:avLst/>
              <a:gdLst>
                <a:gd name="T0" fmla="*/ 0 w 205"/>
                <a:gd name="T1" fmla="*/ 266 h 274"/>
                <a:gd name="T2" fmla="*/ 198 w 205"/>
                <a:gd name="T3" fmla="*/ 0 h 274"/>
                <a:gd name="T4" fmla="*/ 205 w 205"/>
                <a:gd name="T5" fmla="*/ 6 h 274"/>
                <a:gd name="T6" fmla="*/ 8 w 205"/>
                <a:gd name="T7" fmla="*/ 274 h 274"/>
                <a:gd name="T8" fmla="*/ 0 w 205"/>
                <a:gd name="T9" fmla="*/ 266 h 274"/>
                <a:gd name="T10" fmla="*/ 0 w 205"/>
                <a:gd name="T11" fmla="*/ 266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274">
                  <a:moveTo>
                    <a:pt x="0" y="266"/>
                  </a:moveTo>
                  <a:lnTo>
                    <a:pt x="198" y="0"/>
                  </a:lnTo>
                  <a:lnTo>
                    <a:pt x="205" y="6"/>
                  </a:lnTo>
                  <a:lnTo>
                    <a:pt x="8" y="274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6" name="Freeform 126"/>
            <p:cNvSpPr>
              <a:spLocks/>
            </p:cNvSpPr>
            <p:nvPr/>
          </p:nvSpPr>
          <p:spPr bwMode="auto">
            <a:xfrm>
              <a:off x="5108" y="2622"/>
              <a:ext cx="80" cy="130"/>
            </a:xfrm>
            <a:custGeom>
              <a:avLst/>
              <a:gdLst>
                <a:gd name="T0" fmla="*/ 7 w 80"/>
                <a:gd name="T1" fmla="*/ 130 h 130"/>
                <a:gd name="T2" fmla="*/ 34 w 80"/>
                <a:gd name="T3" fmla="*/ 72 h 130"/>
                <a:gd name="T4" fmla="*/ 34 w 80"/>
                <a:gd name="T5" fmla="*/ 71 h 130"/>
                <a:gd name="T6" fmla="*/ 39 w 80"/>
                <a:gd name="T7" fmla="*/ 71 h 130"/>
                <a:gd name="T8" fmla="*/ 42 w 80"/>
                <a:gd name="T9" fmla="*/ 70 h 130"/>
                <a:gd name="T10" fmla="*/ 49 w 80"/>
                <a:gd name="T11" fmla="*/ 68 h 130"/>
                <a:gd name="T12" fmla="*/ 55 w 80"/>
                <a:gd name="T13" fmla="*/ 64 h 130"/>
                <a:gd name="T14" fmla="*/ 63 w 80"/>
                <a:gd name="T15" fmla="*/ 60 h 130"/>
                <a:gd name="T16" fmla="*/ 66 w 80"/>
                <a:gd name="T17" fmla="*/ 57 h 130"/>
                <a:gd name="T18" fmla="*/ 69 w 80"/>
                <a:gd name="T19" fmla="*/ 53 h 130"/>
                <a:gd name="T20" fmla="*/ 72 w 80"/>
                <a:gd name="T21" fmla="*/ 50 h 130"/>
                <a:gd name="T22" fmla="*/ 75 w 80"/>
                <a:gd name="T23" fmla="*/ 46 h 130"/>
                <a:gd name="T24" fmla="*/ 78 w 80"/>
                <a:gd name="T25" fmla="*/ 43 h 130"/>
                <a:gd name="T26" fmla="*/ 79 w 80"/>
                <a:gd name="T27" fmla="*/ 38 h 130"/>
                <a:gd name="T28" fmla="*/ 79 w 80"/>
                <a:gd name="T29" fmla="*/ 34 h 130"/>
                <a:gd name="T30" fmla="*/ 80 w 80"/>
                <a:gd name="T31" fmla="*/ 29 h 130"/>
                <a:gd name="T32" fmla="*/ 79 w 80"/>
                <a:gd name="T33" fmla="*/ 21 h 130"/>
                <a:gd name="T34" fmla="*/ 78 w 80"/>
                <a:gd name="T35" fmla="*/ 15 h 130"/>
                <a:gd name="T36" fmla="*/ 75 w 80"/>
                <a:gd name="T37" fmla="*/ 8 h 130"/>
                <a:gd name="T38" fmla="*/ 73 w 80"/>
                <a:gd name="T39" fmla="*/ 3 h 130"/>
                <a:gd name="T40" fmla="*/ 72 w 80"/>
                <a:gd name="T41" fmla="*/ 0 h 130"/>
                <a:gd name="T42" fmla="*/ 72 w 80"/>
                <a:gd name="T43" fmla="*/ 0 h 130"/>
                <a:gd name="T44" fmla="*/ 68 w 80"/>
                <a:gd name="T45" fmla="*/ 1 h 130"/>
                <a:gd name="T46" fmla="*/ 62 w 80"/>
                <a:gd name="T47" fmla="*/ 4 h 130"/>
                <a:gd name="T48" fmla="*/ 58 w 80"/>
                <a:gd name="T49" fmla="*/ 7 h 130"/>
                <a:gd name="T50" fmla="*/ 54 w 80"/>
                <a:gd name="T51" fmla="*/ 10 h 130"/>
                <a:gd name="T52" fmla="*/ 49 w 80"/>
                <a:gd name="T53" fmla="*/ 15 h 130"/>
                <a:gd name="T54" fmla="*/ 45 w 80"/>
                <a:gd name="T55" fmla="*/ 19 h 130"/>
                <a:gd name="T56" fmla="*/ 40 w 80"/>
                <a:gd name="T57" fmla="*/ 23 h 130"/>
                <a:gd name="T58" fmla="*/ 34 w 80"/>
                <a:gd name="T59" fmla="*/ 27 h 130"/>
                <a:gd name="T60" fmla="*/ 31 w 80"/>
                <a:gd name="T61" fmla="*/ 30 h 130"/>
                <a:gd name="T62" fmla="*/ 27 w 80"/>
                <a:gd name="T63" fmla="*/ 35 h 130"/>
                <a:gd name="T64" fmla="*/ 20 w 80"/>
                <a:gd name="T65" fmla="*/ 41 h 130"/>
                <a:gd name="T66" fmla="*/ 19 w 80"/>
                <a:gd name="T67" fmla="*/ 46 h 130"/>
                <a:gd name="T68" fmla="*/ 19 w 80"/>
                <a:gd name="T69" fmla="*/ 50 h 130"/>
                <a:gd name="T70" fmla="*/ 19 w 80"/>
                <a:gd name="T71" fmla="*/ 53 h 130"/>
                <a:gd name="T72" fmla="*/ 20 w 80"/>
                <a:gd name="T73" fmla="*/ 58 h 130"/>
                <a:gd name="T74" fmla="*/ 22 w 80"/>
                <a:gd name="T75" fmla="*/ 62 h 130"/>
                <a:gd name="T76" fmla="*/ 25 w 80"/>
                <a:gd name="T77" fmla="*/ 66 h 130"/>
                <a:gd name="T78" fmla="*/ 26 w 80"/>
                <a:gd name="T79" fmla="*/ 70 h 130"/>
                <a:gd name="T80" fmla="*/ 0 w 80"/>
                <a:gd name="T81" fmla="*/ 130 h 130"/>
                <a:gd name="T82" fmla="*/ 7 w 80"/>
                <a:gd name="T83" fmla="*/ 130 h 130"/>
                <a:gd name="T84" fmla="*/ 7 w 80"/>
                <a:gd name="T85" fmla="*/ 130 h 1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0" h="130">
                  <a:moveTo>
                    <a:pt x="7" y="130"/>
                  </a:moveTo>
                  <a:lnTo>
                    <a:pt x="34" y="72"/>
                  </a:lnTo>
                  <a:lnTo>
                    <a:pt x="34" y="71"/>
                  </a:lnTo>
                  <a:lnTo>
                    <a:pt x="39" y="71"/>
                  </a:lnTo>
                  <a:lnTo>
                    <a:pt x="42" y="70"/>
                  </a:lnTo>
                  <a:lnTo>
                    <a:pt x="49" y="68"/>
                  </a:lnTo>
                  <a:lnTo>
                    <a:pt x="55" y="64"/>
                  </a:lnTo>
                  <a:lnTo>
                    <a:pt x="63" y="60"/>
                  </a:lnTo>
                  <a:lnTo>
                    <a:pt x="66" y="57"/>
                  </a:lnTo>
                  <a:lnTo>
                    <a:pt x="69" y="53"/>
                  </a:lnTo>
                  <a:lnTo>
                    <a:pt x="72" y="50"/>
                  </a:lnTo>
                  <a:lnTo>
                    <a:pt x="75" y="46"/>
                  </a:lnTo>
                  <a:lnTo>
                    <a:pt x="78" y="43"/>
                  </a:lnTo>
                  <a:lnTo>
                    <a:pt x="79" y="38"/>
                  </a:lnTo>
                  <a:lnTo>
                    <a:pt x="79" y="34"/>
                  </a:lnTo>
                  <a:lnTo>
                    <a:pt x="80" y="29"/>
                  </a:lnTo>
                  <a:lnTo>
                    <a:pt x="79" y="21"/>
                  </a:lnTo>
                  <a:lnTo>
                    <a:pt x="78" y="15"/>
                  </a:lnTo>
                  <a:lnTo>
                    <a:pt x="75" y="8"/>
                  </a:lnTo>
                  <a:lnTo>
                    <a:pt x="73" y="3"/>
                  </a:lnTo>
                  <a:lnTo>
                    <a:pt x="72" y="0"/>
                  </a:lnTo>
                  <a:lnTo>
                    <a:pt x="68" y="1"/>
                  </a:lnTo>
                  <a:lnTo>
                    <a:pt x="62" y="4"/>
                  </a:lnTo>
                  <a:lnTo>
                    <a:pt x="58" y="7"/>
                  </a:lnTo>
                  <a:lnTo>
                    <a:pt x="54" y="10"/>
                  </a:lnTo>
                  <a:lnTo>
                    <a:pt x="49" y="15"/>
                  </a:lnTo>
                  <a:lnTo>
                    <a:pt x="45" y="19"/>
                  </a:lnTo>
                  <a:lnTo>
                    <a:pt x="40" y="23"/>
                  </a:lnTo>
                  <a:lnTo>
                    <a:pt x="34" y="27"/>
                  </a:lnTo>
                  <a:lnTo>
                    <a:pt x="31" y="30"/>
                  </a:lnTo>
                  <a:lnTo>
                    <a:pt x="27" y="35"/>
                  </a:lnTo>
                  <a:lnTo>
                    <a:pt x="20" y="41"/>
                  </a:lnTo>
                  <a:lnTo>
                    <a:pt x="19" y="46"/>
                  </a:lnTo>
                  <a:lnTo>
                    <a:pt x="19" y="50"/>
                  </a:lnTo>
                  <a:lnTo>
                    <a:pt x="19" y="53"/>
                  </a:lnTo>
                  <a:lnTo>
                    <a:pt x="20" y="58"/>
                  </a:lnTo>
                  <a:lnTo>
                    <a:pt x="22" y="62"/>
                  </a:lnTo>
                  <a:lnTo>
                    <a:pt x="25" y="66"/>
                  </a:lnTo>
                  <a:lnTo>
                    <a:pt x="26" y="70"/>
                  </a:lnTo>
                  <a:lnTo>
                    <a:pt x="0" y="130"/>
                  </a:lnTo>
                  <a:lnTo>
                    <a:pt x="7" y="130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7" name="Freeform 127"/>
            <p:cNvSpPr>
              <a:spLocks/>
            </p:cNvSpPr>
            <p:nvPr/>
          </p:nvSpPr>
          <p:spPr bwMode="auto">
            <a:xfrm>
              <a:off x="5004" y="2541"/>
              <a:ext cx="97" cy="168"/>
            </a:xfrm>
            <a:custGeom>
              <a:avLst/>
              <a:gdLst>
                <a:gd name="T0" fmla="*/ 8 w 97"/>
                <a:gd name="T1" fmla="*/ 168 h 168"/>
                <a:gd name="T2" fmla="*/ 41 w 97"/>
                <a:gd name="T3" fmla="*/ 92 h 168"/>
                <a:gd name="T4" fmla="*/ 42 w 97"/>
                <a:gd name="T5" fmla="*/ 92 h 168"/>
                <a:gd name="T6" fmla="*/ 46 w 97"/>
                <a:gd name="T7" fmla="*/ 92 h 168"/>
                <a:gd name="T8" fmla="*/ 52 w 97"/>
                <a:gd name="T9" fmla="*/ 91 h 168"/>
                <a:gd name="T10" fmla="*/ 60 w 97"/>
                <a:gd name="T11" fmla="*/ 91 h 168"/>
                <a:gd name="T12" fmla="*/ 63 w 97"/>
                <a:gd name="T13" fmla="*/ 89 h 168"/>
                <a:gd name="T14" fmla="*/ 67 w 97"/>
                <a:gd name="T15" fmla="*/ 88 h 168"/>
                <a:gd name="T16" fmla="*/ 71 w 97"/>
                <a:gd name="T17" fmla="*/ 85 h 168"/>
                <a:gd name="T18" fmla="*/ 75 w 97"/>
                <a:gd name="T19" fmla="*/ 83 h 168"/>
                <a:gd name="T20" fmla="*/ 78 w 97"/>
                <a:gd name="T21" fmla="*/ 79 h 168"/>
                <a:gd name="T22" fmla="*/ 83 w 97"/>
                <a:gd name="T23" fmla="*/ 76 h 168"/>
                <a:gd name="T24" fmla="*/ 87 w 97"/>
                <a:gd name="T25" fmla="*/ 71 h 168"/>
                <a:gd name="T26" fmla="*/ 91 w 97"/>
                <a:gd name="T27" fmla="*/ 68 h 168"/>
                <a:gd name="T28" fmla="*/ 93 w 97"/>
                <a:gd name="T29" fmla="*/ 62 h 168"/>
                <a:gd name="T30" fmla="*/ 95 w 97"/>
                <a:gd name="T31" fmla="*/ 56 h 168"/>
                <a:gd name="T32" fmla="*/ 96 w 97"/>
                <a:gd name="T33" fmla="*/ 50 h 168"/>
                <a:gd name="T34" fmla="*/ 97 w 97"/>
                <a:gd name="T35" fmla="*/ 44 h 168"/>
                <a:gd name="T36" fmla="*/ 97 w 97"/>
                <a:gd name="T37" fmla="*/ 38 h 168"/>
                <a:gd name="T38" fmla="*/ 97 w 97"/>
                <a:gd name="T39" fmla="*/ 33 h 168"/>
                <a:gd name="T40" fmla="*/ 96 w 97"/>
                <a:gd name="T41" fmla="*/ 27 h 168"/>
                <a:gd name="T42" fmla="*/ 96 w 97"/>
                <a:gd name="T43" fmla="*/ 23 h 168"/>
                <a:gd name="T44" fmla="*/ 94 w 97"/>
                <a:gd name="T45" fmla="*/ 17 h 168"/>
                <a:gd name="T46" fmla="*/ 94 w 97"/>
                <a:gd name="T47" fmla="*/ 13 h 168"/>
                <a:gd name="T48" fmla="*/ 93 w 97"/>
                <a:gd name="T49" fmla="*/ 9 h 168"/>
                <a:gd name="T50" fmla="*/ 91 w 97"/>
                <a:gd name="T51" fmla="*/ 6 h 168"/>
                <a:gd name="T52" fmla="*/ 90 w 97"/>
                <a:gd name="T53" fmla="*/ 2 h 168"/>
                <a:gd name="T54" fmla="*/ 90 w 97"/>
                <a:gd name="T55" fmla="*/ 0 h 168"/>
                <a:gd name="T56" fmla="*/ 89 w 97"/>
                <a:gd name="T57" fmla="*/ 0 h 168"/>
                <a:gd name="T58" fmla="*/ 87 w 97"/>
                <a:gd name="T59" fmla="*/ 2 h 168"/>
                <a:gd name="T60" fmla="*/ 83 w 97"/>
                <a:gd name="T61" fmla="*/ 3 h 168"/>
                <a:gd name="T62" fmla="*/ 80 w 97"/>
                <a:gd name="T63" fmla="*/ 7 h 168"/>
                <a:gd name="T64" fmla="*/ 75 w 97"/>
                <a:gd name="T65" fmla="*/ 9 h 168"/>
                <a:gd name="T66" fmla="*/ 69 w 97"/>
                <a:gd name="T67" fmla="*/ 13 h 168"/>
                <a:gd name="T68" fmla="*/ 63 w 97"/>
                <a:gd name="T69" fmla="*/ 17 h 168"/>
                <a:gd name="T70" fmla="*/ 59 w 97"/>
                <a:gd name="T71" fmla="*/ 22 h 168"/>
                <a:gd name="T72" fmla="*/ 52 w 97"/>
                <a:gd name="T73" fmla="*/ 27 h 168"/>
                <a:gd name="T74" fmla="*/ 47 w 97"/>
                <a:gd name="T75" fmla="*/ 30 h 168"/>
                <a:gd name="T76" fmla="*/ 42 w 97"/>
                <a:gd name="T77" fmla="*/ 35 h 168"/>
                <a:gd name="T78" fmla="*/ 37 w 97"/>
                <a:gd name="T79" fmla="*/ 41 h 168"/>
                <a:gd name="T80" fmla="*/ 33 w 97"/>
                <a:gd name="T81" fmla="*/ 44 h 168"/>
                <a:gd name="T82" fmla="*/ 30 w 97"/>
                <a:gd name="T83" fmla="*/ 48 h 168"/>
                <a:gd name="T84" fmla="*/ 28 w 97"/>
                <a:gd name="T85" fmla="*/ 51 h 168"/>
                <a:gd name="T86" fmla="*/ 28 w 97"/>
                <a:gd name="T87" fmla="*/ 55 h 168"/>
                <a:gd name="T88" fmla="*/ 28 w 97"/>
                <a:gd name="T89" fmla="*/ 59 h 168"/>
                <a:gd name="T90" fmla="*/ 28 w 97"/>
                <a:gd name="T91" fmla="*/ 65 h 168"/>
                <a:gd name="T92" fmla="*/ 29 w 97"/>
                <a:gd name="T93" fmla="*/ 70 h 168"/>
                <a:gd name="T94" fmla="*/ 30 w 97"/>
                <a:gd name="T95" fmla="*/ 76 h 168"/>
                <a:gd name="T96" fmla="*/ 32 w 97"/>
                <a:gd name="T97" fmla="*/ 79 h 168"/>
                <a:gd name="T98" fmla="*/ 33 w 97"/>
                <a:gd name="T99" fmla="*/ 84 h 168"/>
                <a:gd name="T100" fmla="*/ 33 w 97"/>
                <a:gd name="T101" fmla="*/ 86 h 168"/>
                <a:gd name="T102" fmla="*/ 34 w 97"/>
                <a:gd name="T103" fmla="*/ 88 h 168"/>
                <a:gd name="T104" fmla="*/ 0 w 97"/>
                <a:gd name="T105" fmla="*/ 168 h 168"/>
                <a:gd name="T106" fmla="*/ 8 w 97"/>
                <a:gd name="T107" fmla="*/ 168 h 168"/>
                <a:gd name="T108" fmla="*/ 8 w 97"/>
                <a:gd name="T109" fmla="*/ 168 h 1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7" h="168">
                  <a:moveTo>
                    <a:pt x="8" y="168"/>
                  </a:moveTo>
                  <a:lnTo>
                    <a:pt x="41" y="92"/>
                  </a:lnTo>
                  <a:lnTo>
                    <a:pt x="42" y="92"/>
                  </a:lnTo>
                  <a:lnTo>
                    <a:pt x="46" y="92"/>
                  </a:lnTo>
                  <a:lnTo>
                    <a:pt x="52" y="91"/>
                  </a:lnTo>
                  <a:lnTo>
                    <a:pt x="60" y="91"/>
                  </a:lnTo>
                  <a:lnTo>
                    <a:pt x="63" y="89"/>
                  </a:lnTo>
                  <a:lnTo>
                    <a:pt x="67" y="88"/>
                  </a:lnTo>
                  <a:lnTo>
                    <a:pt x="71" y="85"/>
                  </a:lnTo>
                  <a:lnTo>
                    <a:pt x="75" y="83"/>
                  </a:lnTo>
                  <a:lnTo>
                    <a:pt x="78" y="79"/>
                  </a:lnTo>
                  <a:lnTo>
                    <a:pt x="83" y="76"/>
                  </a:lnTo>
                  <a:lnTo>
                    <a:pt x="87" y="71"/>
                  </a:lnTo>
                  <a:lnTo>
                    <a:pt x="91" y="68"/>
                  </a:lnTo>
                  <a:lnTo>
                    <a:pt x="93" y="62"/>
                  </a:lnTo>
                  <a:lnTo>
                    <a:pt x="95" y="56"/>
                  </a:lnTo>
                  <a:lnTo>
                    <a:pt x="96" y="50"/>
                  </a:lnTo>
                  <a:lnTo>
                    <a:pt x="97" y="44"/>
                  </a:lnTo>
                  <a:lnTo>
                    <a:pt x="97" y="38"/>
                  </a:lnTo>
                  <a:lnTo>
                    <a:pt x="97" y="33"/>
                  </a:lnTo>
                  <a:lnTo>
                    <a:pt x="96" y="27"/>
                  </a:lnTo>
                  <a:lnTo>
                    <a:pt x="96" y="23"/>
                  </a:lnTo>
                  <a:lnTo>
                    <a:pt x="94" y="17"/>
                  </a:lnTo>
                  <a:lnTo>
                    <a:pt x="94" y="13"/>
                  </a:lnTo>
                  <a:lnTo>
                    <a:pt x="93" y="9"/>
                  </a:lnTo>
                  <a:lnTo>
                    <a:pt x="91" y="6"/>
                  </a:lnTo>
                  <a:lnTo>
                    <a:pt x="90" y="2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5" y="9"/>
                  </a:lnTo>
                  <a:lnTo>
                    <a:pt x="69" y="13"/>
                  </a:lnTo>
                  <a:lnTo>
                    <a:pt x="63" y="17"/>
                  </a:lnTo>
                  <a:lnTo>
                    <a:pt x="59" y="22"/>
                  </a:lnTo>
                  <a:lnTo>
                    <a:pt x="52" y="27"/>
                  </a:lnTo>
                  <a:lnTo>
                    <a:pt x="47" y="30"/>
                  </a:lnTo>
                  <a:lnTo>
                    <a:pt x="42" y="35"/>
                  </a:lnTo>
                  <a:lnTo>
                    <a:pt x="37" y="41"/>
                  </a:lnTo>
                  <a:lnTo>
                    <a:pt x="33" y="44"/>
                  </a:lnTo>
                  <a:lnTo>
                    <a:pt x="30" y="48"/>
                  </a:lnTo>
                  <a:lnTo>
                    <a:pt x="28" y="51"/>
                  </a:lnTo>
                  <a:lnTo>
                    <a:pt x="28" y="55"/>
                  </a:lnTo>
                  <a:lnTo>
                    <a:pt x="28" y="59"/>
                  </a:lnTo>
                  <a:lnTo>
                    <a:pt x="28" y="65"/>
                  </a:lnTo>
                  <a:lnTo>
                    <a:pt x="29" y="70"/>
                  </a:lnTo>
                  <a:lnTo>
                    <a:pt x="30" y="76"/>
                  </a:lnTo>
                  <a:lnTo>
                    <a:pt x="32" y="79"/>
                  </a:lnTo>
                  <a:lnTo>
                    <a:pt x="33" y="84"/>
                  </a:lnTo>
                  <a:lnTo>
                    <a:pt x="33" y="86"/>
                  </a:lnTo>
                  <a:lnTo>
                    <a:pt x="34" y="88"/>
                  </a:lnTo>
                  <a:lnTo>
                    <a:pt x="0" y="168"/>
                  </a:lnTo>
                  <a:lnTo>
                    <a:pt x="8" y="168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8" name="Freeform 128"/>
            <p:cNvSpPr>
              <a:spLocks/>
            </p:cNvSpPr>
            <p:nvPr/>
          </p:nvSpPr>
          <p:spPr bwMode="auto">
            <a:xfrm>
              <a:off x="5054" y="2559"/>
              <a:ext cx="98" cy="177"/>
            </a:xfrm>
            <a:custGeom>
              <a:avLst/>
              <a:gdLst>
                <a:gd name="T0" fmla="*/ 7 w 98"/>
                <a:gd name="T1" fmla="*/ 177 h 177"/>
                <a:gd name="T2" fmla="*/ 43 w 98"/>
                <a:gd name="T3" fmla="*/ 98 h 177"/>
                <a:gd name="T4" fmla="*/ 44 w 98"/>
                <a:gd name="T5" fmla="*/ 98 h 177"/>
                <a:gd name="T6" fmla="*/ 48 w 98"/>
                <a:gd name="T7" fmla="*/ 98 h 177"/>
                <a:gd name="T8" fmla="*/ 53 w 98"/>
                <a:gd name="T9" fmla="*/ 95 h 177"/>
                <a:gd name="T10" fmla="*/ 61 w 98"/>
                <a:gd name="T11" fmla="*/ 94 h 177"/>
                <a:gd name="T12" fmla="*/ 65 w 98"/>
                <a:gd name="T13" fmla="*/ 92 h 177"/>
                <a:gd name="T14" fmla="*/ 68 w 98"/>
                <a:gd name="T15" fmla="*/ 90 h 177"/>
                <a:gd name="T16" fmla="*/ 73 w 98"/>
                <a:gd name="T17" fmla="*/ 86 h 177"/>
                <a:gd name="T18" fmla="*/ 76 w 98"/>
                <a:gd name="T19" fmla="*/ 84 h 177"/>
                <a:gd name="T20" fmla="*/ 81 w 98"/>
                <a:gd name="T21" fmla="*/ 80 h 177"/>
                <a:gd name="T22" fmla="*/ 85 w 98"/>
                <a:gd name="T23" fmla="*/ 77 h 177"/>
                <a:gd name="T24" fmla="*/ 88 w 98"/>
                <a:gd name="T25" fmla="*/ 71 h 177"/>
                <a:gd name="T26" fmla="*/ 93 w 98"/>
                <a:gd name="T27" fmla="*/ 66 h 177"/>
                <a:gd name="T28" fmla="*/ 94 w 98"/>
                <a:gd name="T29" fmla="*/ 60 h 177"/>
                <a:gd name="T30" fmla="*/ 96 w 98"/>
                <a:gd name="T31" fmla="*/ 56 h 177"/>
                <a:gd name="T32" fmla="*/ 96 w 98"/>
                <a:gd name="T33" fmla="*/ 50 h 177"/>
                <a:gd name="T34" fmla="*/ 98 w 98"/>
                <a:gd name="T35" fmla="*/ 44 h 177"/>
                <a:gd name="T36" fmla="*/ 96 w 98"/>
                <a:gd name="T37" fmla="*/ 38 h 177"/>
                <a:gd name="T38" fmla="*/ 96 w 98"/>
                <a:gd name="T39" fmla="*/ 33 h 177"/>
                <a:gd name="T40" fmla="*/ 96 w 98"/>
                <a:gd name="T41" fmla="*/ 27 h 177"/>
                <a:gd name="T42" fmla="*/ 95 w 98"/>
                <a:gd name="T43" fmla="*/ 23 h 177"/>
                <a:gd name="T44" fmla="*/ 94 w 98"/>
                <a:gd name="T45" fmla="*/ 18 h 177"/>
                <a:gd name="T46" fmla="*/ 93 w 98"/>
                <a:gd name="T47" fmla="*/ 13 h 177"/>
                <a:gd name="T48" fmla="*/ 91 w 98"/>
                <a:gd name="T49" fmla="*/ 9 h 177"/>
                <a:gd name="T50" fmla="*/ 91 w 98"/>
                <a:gd name="T51" fmla="*/ 6 h 177"/>
                <a:gd name="T52" fmla="*/ 88 w 98"/>
                <a:gd name="T53" fmla="*/ 3 h 177"/>
                <a:gd name="T54" fmla="*/ 88 w 98"/>
                <a:gd name="T55" fmla="*/ 0 h 177"/>
                <a:gd name="T56" fmla="*/ 87 w 98"/>
                <a:gd name="T57" fmla="*/ 0 h 177"/>
                <a:gd name="T58" fmla="*/ 85 w 98"/>
                <a:gd name="T59" fmla="*/ 3 h 177"/>
                <a:gd name="T60" fmla="*/ 81 w 98"/>
                <a:gd name="T61" fmla="*/ 4 h 177"/>
                <a:gd name="T62" fmla="*/ 78 w 98"/>
                <a:gd name="T63" fmla="*/ 8 h 177"/>
                <a:gd name="T64" fmla="*/ 73 w 98"/>
                <a:gd name="T65" fmla="*/ 10 h 177"/>
                <a:gd name="T66" fmla="*/ 67 w 98"/>
                <a:gd name="T67" fmla="*/ 15 h 177"/>
                <a:gd name="T68" fmla="*/ 61 w 98"/>
                <a:gd name="T69" fmla="*/ 18 h 177"/>
                <a:gd name="T70" fmla="*/ 57 w 98"/>
                <a:gd name="T71" fmla="*/ 24 h 177"/>
                <a:gd name="T72" fmla="*/ 50 w 98"/>
                <a:gd name="T73" fmla="*/ 27 h 177"/>
                <a:gd name="T74" fmla="*/ 44 w 98"/>
                <a:gd name="T75" fmla="*/ 33 h 177"/>
                <a:gd name="T76" fmla="*/ 39 w 98"/>
                <a:gd name="T77" fmla="*/ 38 h 177"/>
                <a:gd name="T78" fmla="*/ 34 w 98"/>
                <a:gd name="T79" fmla="*/ 43 h 177"/>
                <a:gd name="T80" fmla="*/ 31 w 98"/>
                <a:gd name="T81" fmla="*/ 46 h 177"/>
                <a:gd name="T82" fmla="*/ 27 w 98"/>
                <a:gd name="T83" fmla="*/ 51 h 177"/>
                <a:gd name="T84" fmla="*/ 25 w 98"/>
                <a:gd name="T85" fmla="*/ 54 h 177"/>
                <a:gd name="T86" fmla="*/ 25 w 98"/>
                <a:gd name="T87" fmla="*/ 58 h 177"/>
                <a:gd name="T88" fmla="*/ 25 w 98"/>
                <a:gd name="T89" fmla="*/ 63 h 177"/>
                <a:gd name="T90" fmla="*/ 26 w 98"/>
                <a:gd name="T91" fmla="*/ 68 h 177"/>
                <a:gd name="T92" fmla="*/ 27 w 98"/>
                <a:gd name="T93" fmla="*/ 73 h 177"/>
                <a:gd name="T94" fmla="*/ 30 w 98"/>
                <a:gd name="T95" fmla="*/ 79 h 177"/>
                <a:gd name="T96" fmla="*/ 31 w 98"/>
                <a:gd name="T97" fmla="*/ 82 h 177"/>
                <a:gd name="T98" fmla="*/ 33 w 98"/>
                <a:gd name="T99" fmla="*/ 87 h 177"/>
                <a:gd name="T100" fmla="*/ 33 w 98"/>
                <a:gd name="T101" fmla="*/ 90 h 177"/>
                <a:gd name="T102" fmla="*/ 34 w 98"/>
                <a:gd name="T103" fmla="*/ 91 h 177"/>
                <a:gd name="T104" fmla="*/ 0 w 98"/>
                <a:gd name="T105" fmla="*/ 174 h 177"/>
                <a:gd name="T106" fmla="*/ 7 w 98"/>
                <a:gd name="T107" fmla="*/ 177 h 177"/>
                <a:gd name="T108" fmla="*/ 7 w 98"/>
                <a:gd name="T109" fmla="*/ 177 h 1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8" h="177">
                  <a:moveTo>
                    <a:pt x="7" y="177"/>
                  </a:moveTo>
                  <a:lnTo>
                    <a:pt x="43" y="98"/>
                  </a:lnTo>
                  <a:lnTo>
                    <a:pt x="44" y="98"/>
                  </a:lnTo>
                  <a:lnTo>
                    <a:pt x="48" y="98"/>
                  </a:lnTo>
                  <a:lnTo>
                    <a:pt x="53" y="95"/>
                  </a:lnTo>
                  <a:lnTo>
                    <a:pt x="61" y="94"/>
                  </a:lnTo>
                  <a:lnTo>
                    <a:pt x="65" y="92"/>
                  </a:lnTo>
                  <a:lnTo>
                    <a:pt x="68" y="90"/>
                  </a:lnTo>
                  <a:lnTo>
                    <a:pt x="73" y="86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7"/>
                  </a:lnTo>
                  <a:lnTo>
                    <a:pt x="88" y="71"/>
                  </a:lnTo>
                  <a:lnTo>
                    <a:pt x="93" y="66"/>
                  </a:lnTo>
                  <a:lnTo>
                    <a:pt x="94" y="60"/>
                  </a:lnTo>
                  <a:lnTo>
                    <a:pt x="96" y="56"/>
                  </a:lnTo>
                  <a:lnTo>
                    <a:pt x="96" y="50"/>
                  </a:lnTo>
                  <a:lnTo>
                    <a:pt x="98" y="44"/>
                  </a:lnTo>
                  <a:lnTo>
                    <a:pt x="96" y="38"/>
                  </a:lnTo>
                  <a:lnTo>
                    <a:pt x="96" y="33"/>
                  </a:lnTo>
                  <a:lnTo>
                    <a:pt x="96" y="27"/>
                  </a:lnTo>
                  <a:lnTo>
                    <a:pt x="95" y="23"/>
                  </a:lnTo>
                  <a:lnTo>
                    <a:pt x="94" y="18"/>
                  </a:lnTo>
                  <a:lnTo>
                    <a:pt x="93" y="13"/>
                  </a:lnTo>
                  <a:lnTo>
                    <a:pt x="91" y="9"/>
                  </a:lnTo>
                  <a:lnTo>
                    <a:pt x="91" y="6"/>
                  </a:lnTo>
                  <a:lnTo>
                    <a:pt x="88" y="3"/>
                  </a:lnTo>
                  <a:lnTo>
                    <a:pt x="88" y="0"/>
                  </a:lnTo>
                  <a:lnTo>
                    <a:pt x="87" y="0"/>
                  </a:lnTo>
                  <a:lnTo>
                    <a:pt x="85" y="3"/>
                  </a:lnTo>
                  <a:lnTo>
                    <a:pt x="81" y="4"/>
                  </a:lnTo>
                  <a:lnTo>
                    <a:pt x="78" y="8"/>
                  </a:lnTo>
                  <a:lnTo>
                    <a:pt x="73" y="10"/>
                  </a:lnTo>
                  <a:lnTo>
                    <a:pt x="67" y="15"/>
                  </a:lnTo>
                  <a:lnTo>
                    <a:pt x="61" y="18"/>
                  </a:lnTo>
                  <a:lnTo>
                    <a:pt x="57" y="24"/>
                  </a:lnTo>
                  <a:lnTo>
                    <a:pt x="50" y="27"/>
                  </a:lnTo>
                  <a:lnTo>
                    <a:pt x="44" y="33"/>
                  </a:lnTo>
                  <a:lnTo>
                    <a:pt x="39" y="38"/>
                  </a:lnTo>
                  <a:lnTo>
                    <a:pt x="34" y="43"/>
                  </a:lnTo>
                  <a:lnTo>
                    <a:pt x="31" y="46"/>
                  </a:lnTo>
                  <a:lnTo>
                    <a:pt x="27" y="51"/>
                  </a:lnTo>
                  <a:lnTo>
                    <a:pt x="25" y="54"/>
                  </a:lnTo>
                  <a:lnTo>
                    <a:pt x="25" y="58"/>
                  </a:lnTo>
                  <a:lnTo>
                    <a:pt x="25" y="63"/>
                  </a:lnTo>
                  <a:lnTo>
                    <a:pt x="26" y="68"/>
                  </a:lnTo>
                  <a:lnTo>
                    <a:pt x="27" y="73"/>
                  </a:lnTo>
                  <a:lnTo>
                    <a:pt x="30" y="79"/>
                  </a:lnTo>
                  <a:lnTo>
                    <a:pt x="31" y="82"/>
                  </a:lnTo>
                  <a:lnTo>
                    <a:pt x="33" y="87"/>
                  </a:lnTo>
                  <a:lnTo>
                    <a:pt x="33" y="90"/>
                  </a:lnTo>
                  <a:lnTo>
                    <a:pt x="34" y="91"/>
                  </a:lnTo>
                  <a:lnTo>
                    <a:pt x="0" y="174"/>
                  </a:lnTo>
                  <a:lnTo>
                    <a:pt x="7" y="177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69" name="Freeform 129"/>
            <p:cNvSpPr>
              <a:spLocks/>
            </p:cNvSpPr>
            <p:nvPr/>
          </p:nvSpPr>
          <p:spPr bwMode="auto">
            <a:xfrm>
              <a:off x="5093" y="2615"/>
              <a:ext cx="84" cy="137"/>
            </a:xfrm>
            <a:custGeom>
              <a:avLst/>
              <a:gdLst>
                <a:gd name="T0" fmla="*/ 9 w 84"/>
                <a:gd name="T1" fmla="*/ 137 h 137"/>
                <a:gd name="T2" fmla="*/ 35 w 84"/>
                <a:gd name="T3" fmla="*/ 78 h 137"/>
                <a:gd name="T4" fmla="*/ 36 w 84"/>
                <a:gd name="T5" fmla="*/ 77 h 137"/>
                <a:gd name="T6" fmla="*/ 40 w 84"/>
                <a:gd name="T7" fmla="*/ 77 h 137"/>
                <a:gd name="T8" fmla="*/ 45 w 84"/>
                <a:gd name="T9" fmla="*/ 75 h 137"/>
                <a:gd name="T10" fmla="*/ 52 w 84"/>
                <a:gd name="T11" fmla="*/ 72 h 137"/>
                <a:gd name="T12" fmla="*/ 59 w 84"/>
                <a:gd name="T13" fmla="*/ 69 h 137"/>
                <a:gd name="T14" fmla="*/ 67 w 84"/>
                <a:gd name="T15" fmla="*/ 64 h 137"/>
                <a:gd name="T16" fmla="*/ 69 w 84"/>
                <a:gd name="T17" fmla="*/ 60 h 137"/>
                <a:gd name="T18" fmla="*/ 73 w 84"/>
                <a:gd name="T19" fmla="*/ 57 h 137"/>
                <a:gd name="T20" fmla="*/ 76 w 84"/>
                <a:gd name="T21" fmla="*/ 53 h 137"/>
                <a:gd name="T22" fmla="*/ 81 w 84"/>
                <a:gd name="T23" fmla="*/ 50 h 137"/>
                <a:gd name="T24" fmla="*/ 82 w 84"/>
                <a:gd name="T25" fmla="*/ 45 h 137"/>
                <a:gd name="T26" fmla="*/ 83 w 84"/>
                <a:gd name="T27" fmla="*/ 41 h 137"/>
                <a:gd name="T28" fmla="*/ 84 w 84"/>
                <a:gd name="T29" fmla="*/ 36 h 137"/>
                <a:gd name="T30" fmla="*/ 84 w 84"/>
                <a:gd name="T31" fmla="*/ 32 h 137"/>
                <a:gd name="T32" fmla="*/ 84 w 84"/>
                <a:gd name="T33" fmla="*/ 28 h 137"/>
                <a:gd name="T34" fmla="*/ 84 w 84"/>
                <a:gd name="T35" fmla="*/ 23 h 137"/>
                <a:gd name="T36" fmla="*/ 83 w 84"/>
                <a:gd name="T37" fmla="*/ 18 h 137"/>
                <a:gd name="T38" fmla="*/ 82 w 84"/>
                <a:gd name="T39" fmla="*/ 16 h 137"/>
                <a:gd name="T40" fmla="*/ 80 w 84"/>
                <a:gd name="T41" fmla="*/ 9 h 137"/>
                <a:gd name="T42" fmla="*/ 77 w 84"/>
                <a:gd name="T43" fmla="*/ 3 h 137"/>
                <a:gd name="T44" fmla="*/ 75 w 84"/>
                <a:gd name="T45" fmla="*/ 0 h 137"/>
                <a:gd name="T46" fmla="*/ 75 w 84"/>
                <a:gd name="T47" fmla="*/ 0 h 137"/>
                <a:gd name="T48" fmla="*/ 74 w 84"/>
                <a:gd name="T49" fmla="*/ 0 h 137"/>
                <a:gd name="T50" fmla="*/ 73 w 84"/>
                <a:gd name="T51" fmla="*/ 1 h 137"/>
                <a:gd name="T52" fmla="*/ 69 w 84"/>
                <a:gd name="T53" fmla="*/ 2 h 137"/>
                <a:gd name="T54" fmla="*/ 66 w 84"/>
                <a:gd name="T55" fmla="*/ 4 h 137"/>
                <a:gd name="T56" fmla="*/ 61 w 84"/>
                <a:gd name="T57" fmla="*/ 7 h 137"/>
                <a:gd name="T58" fmla="*/ 56 w 84"/>
                <a:gd name="T59" fmla="*/ 11 h 137"/>
                <a:gd name="T60" fmla="*/ 52 w 84"/>
                <a:gd name="T61" fmla="*/ 16 h 137"/>
                <a:gd name="T62" fmla="*/ 47 w 84"/>
                <a:gd name="T63" fmla="*/ 21 h 137"/>
                <a:gd name="T64" fmla="*/ 41 w 84"/>
                <a:gd name="T65" fmla="*/ 24 h 137"/>
                <a:gd name="T66" fmla="*/ 36 w 84"/>
                <a:gd name="T67" fmla="*/ 28 h 137"/>
                <a:gd name="T68" fmla="*/ 32 w 84"/>
                <a:gd name="T69" fmla="*/ 32 h 137"/>
                <a:gd name="T70" fmla="*/ 28 w 84"/>
                <a:gd name="T71" fmla="*/ 37 h 137"/>
                <a:gd name="T72" fmla="*/ 22 w 84"/>
                <a:gd name="T73" fmla="*/ 44 h 137"/>
                <a:gd name="T74" fmla="*/ 20 w 84"/>
                <a:gd name="T75" fmla="*/ 50 h 137"/>
                <a:gd name="T76" fmla="*/ 20 w 84"/>
                <a:gd name="T77" fmla="*/ 53 h 137"/>
                <a:gd name="T78" fmla="*/ 21 w 84"/>
                <a:gd name="T79" fmla="*/ 57 h 137"/>
                <a:gd name="T80" fmla="*/ 22 w 84"/>
                <a:gd name="T81" fmla="*/ 60 h 137"/>
                <a:gd name="T82" fmla="*/ 25 w 84"/>
                <a:gd name="T83" fmla="*/ 65 h 137"/>
                <a:gd name="T84" fmla="*/ 26 w 84"/>
                <a:gd name="T85" fmla="*/ 71 h 137"/>
                <a:gd name="T86" fmla="*/ 28 w 84"/>
                <a:gd name="T87" fmla="*/ 73 h 137"/>
                <a:gd name="T88" fmla="*/ 0 w 84"/>
                <a:gd name="T89" fmla="*/ 137 h 137"/>
                <a:gd name="T90" fmla="*/ 9 w 84"/>
                <a:gd name="T91" fmla="*/ 137 h 137"/>
                <a:gd name="T92" fmla="*/ 9 w 84"/>
                <a:gd name="T93" fmla="*/ 137 h 13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4" h="137">
                  <a:moveTo>
                    <a:pt x="9" y="137"/>
                  </a:moveTo>
                  <a:lnTo>
                    <a:pt x="35" y="78"/>
                  </a:lnTo>
                  <a:lnTo>
                    <a:pt x="36" y="77"/>
                  </a:lnTo>
                  <a:lnTo>
                    <a:pt x="40" y="77"/>
                  </a:lnTo>
                  <a:lnTo>
                    <a:pt x="45" y="75"/>
                  </a:lnTo>
                  <a:lnTo>
                    <a:pt x="52" y="72"/>
                  </a:lnTo>
                  <a:lnTo>
                    <a:pt x="59" y="69"/>
                  </a:lnTo>
                  <a:lnTo>
                    <a:pt x="67" y="64"/>
                  </a:lnTo>
                  <a:lnTo>
                    <a:pt x="69" y="60"/>
                  </a:lnTo>
                  <a:lnTo>
                    <a:pt x="73" y="57"/>
                  </a:lnTo>
                  <a:lnTo>
                    <a:pt x="76" y="53"/>
                  </a:lnTo>
                  <a:lnTo>
                    <a:pt x="81" y="50"/>
                  </a:lnTo>
                  <a:lnTo>
                    <a:pt x="82" y="45"/>
                  </a:lnTo>
                  <a:lnTo>
                    <a:pt x="83" y="41"/>
                  </a:lnTo>
                  <a:lnTo>
                    <a:pt x="84" y="36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4" y="23"/>
                  </a:lnTo>
                  <a:lnTo>
                    <a:pt x="83" y="18"/>
                  </a:lnTo>
                  <a:lnTo>
                    <a:pt x="82" y="16"/>
                  </a:lnTo>
                  <a:lnTo>
                    <a:pt x="80" y="9"/>
                  </a:lnTo>
                  <a:lnTo>
                    <a:pt x="77" y="3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69" y="2"/>
                  </a:lnTo>
                  <a:lnTo>
                    <a:pt x="66" y="4"/>
                  </a:lnTo>
                  <a:lnTo>
                    <a:pt x="61" y="7"/>
                  </a:lnTo>
                  <a:lnTo>
                    <a:pt x="56" y="11"/>
                  </a:lnTo>
                  <a:lnTo>
                    <a:pt x="52" y="16"/>
                  </a:lnTo>
                  <a:lnTo>
                    <a:pt x="47" y="21"/>
                  </a:lnTo>
                  <a:lnTo>
                    <a:pt x="41" y="24"/>
                  </a:lnTo>
                  <a:lnTo>
                    <a:pt x="36" y="28"/>
                  </a:lnTo>
                  <a:lnTo>
                    <a:pt x="32" y="32"/>
                  </a:lnTo>
                  <a:lnTo>
                    <a:pt x="28" y="37"/>
                  </a:lnTo>
                  <a:lnTo>
                    <a:pt x="22" y="44"/>
                  </a:lnTo>
                  <a:lnTo>
                    <a:pt x="20" y="50"/>
                  </a:lnTo>
                  <a:lnTo>
                    <a:pt x="20" y="53"/>
                  </a:lnTo>
                  <a:lnTo>
                    <a:pt x="21" y="57"/>
                  </a:lnTo>
                  <a:lnTo>
                    <a:pt x="22" y="60"/>
                  </a:lnTo>
                  <a:lnTo>
                    <a:pt x="25" y="65"/>
                  </a:lnTo>
                  <a:lnTo>
                    <a:pt x="26" y="71"/>
                  </a:lnTo>
                  <a:lnTo>
                    <a:pt x="28" y="73"/>
                  </a:lnTo>
                  <a:lnTo>
                    <a:pt x="0" y="137"/>
                  </a:lnTo>
                  <a:lnTo>
                    <a:pt x="9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0" name="Freeform 130"/>
            <p:cNvSpPr>
              <a:spLocks/>
            </p:cNvSpPr>
            <p:nvPr/>
          </p:nvSpPr>
          <p:spPr bwMode="auto">
            <a:xfrm>
              <a:off x="4984" y="2530"/>
              <a:ext cx="101" cy="177"/>
            </a:xfrm>
            <a:custGeom>
              <a:avLst/>
              <a:gdLst>
                <a:gd name="T0" fmla="*/ 8 w 101"/>
                <a:gd name="T1" fmla="*/ 177 h 177"/>
                <a:gd name="T2" fmla="*/ 42 w 101"/>
                <a:gd name="T3" fmla="*/ 97 h 177"/>
                <a:gd name="T4" fmla="*/ 43 w 101"/>
                <a:gd name="T5" fmla="*/ 97 h 177"/>
                <a:gd name="T6" fmla="*/ 48 w 101"/>
                <a:gd name="T7" fmla="*/ 97 h 177"/>
                <a:gd name="T8" fmla="*/ 50 w 101"/>
                <a:gd name="T9" fmla="*/ 96 h 177"/>
                <a:gd name="T10" fmla="*/ 54 w 101"/>
                <a:gd name="T11" fmla="*/ 96 h 177"/>
                <a:gd name="T12" fmla="*/ 57 w 101"/>
                <a:gd name="T13" fmla="*/ 95 h 177"/>
                <a:gd name="T14" fmla="*/ 62 w 101"/>
                <a:gd name="T15" fmla="*/ 95 h 177"/>
                <a:gd name="T16" fmla="*/ 66 w 101"/>
                <a:gd name="T17" fmla="*/ 94 h 177"/>
                <a:gd name="T18" fmla="*/ 70 w 101"/>
                <a:gd name="T19" fmla="*/ 92 h 177"/>
                <a:gd name="T20" fmla="*/ 74 w 101"/>
                <a:gd name="T21" fmla="*/ 89 h 177"/>
                <a:gd name="T22" fmla="*/ 79 w 101"/>
                <a:gd name="T23" fmla="*/ 88 h 177"/>
                <a:gd name="T24" fmla="*/ 82 w 101"/>
                <a:gd name="T25" fmla="*/ 83 h 177"/>
                <a:gd name="T26" fmla="*/ 87 w 101"/>
                <a:gd name="T27" fmla="*/ 80 h 177"/>
                <a:gd name="T28" fmla="*/ 91 w 101"/>
                <a:gd name="T29" fmla="*/ 75 h 177"/>
                <a:gd name="T30" fmla="*/ 95 w 101"/>
                <a:gd name="T31" fmla="*/ 70 h 177"/>
                <a:gd name="T32" fmla="*/ 97 w 101"/>
                <a:gd name="T33" fmla="*/ 63 h 177"/>
                <a:gd name="T34" fmla="*/ 98 w 101"/>
                <a:gd name="T35" fmla="*/ 58 h 177"/>
                <a:gd name="T36" fmla="*/ 101 w 101"/>
                <a:gd name="T37" fmla="*/ 52 h 177"/>
                <a:gd name="T38" fmla="*/ 101 w 101"/>
                <a:gd name="T39" fmla="*/ 46 h 177"/>
                <a:gd name="T40" fmla="*/ 101 w 101"/>
                <a:gd name="T41" fmla="*/ 40 h 177"/>
                <a:gd name="T42" fmla="*/ 101 w 101"/>
                <a:gd name="T43" fmla="*/ 34 h 177"/>
                <a:gd name="T44" fmla="*/ 101 w 101"/>
                <a:gd name="T45" fmla="*/ 28 h 177"/>
                <a:gd name="T46" fmla="*/ 101 w 101"/>
                <a:gd name="T47" fmla="*/ 24 h 177"/>
                <a:gd name="T48" fmla="*/ 98 w 101"/>
                <a:gd name="T49" fmla="*/ 18 h 177"/>
                <a:gd name="T50" fmla="*/ 98 w 101"/>
                <a:gd name="T51" fmla="*/ 13 h 177"/>
                <a:gd name="T52" fmla="*/ 97 w 101"/>
                <a:gd name="T53" fmla="*/ 8 h 177"/>
                <a:gd name="T54" fmla="*/ 96 w 101"/>
                <a:gd name="T55" fmla="*/ 6 h 177"/>
                <a:gd name="T56" fmla="*/ 94 w 101"/>
                <a:gd name="T57" fmla="*/ 1 h 177"/>
                <a:gd name="T58" fmla="*/ 94 w 101"/>
                <a:gd name="T59" fmla="*/ 0 h 177"/>
                <a:gd name="T60" fmla="*/ 93 w 101"/>
                <a:gd name="T61" fmla="*/ 0 h 177"/>
                <a:gd name="T62" fmla="*/ 91 w 101"/>
                <a:gd name="T63" fmla="*/ 1 h 177"/>
                <a:gd name="T64" fmla="*/ 87 w 101"/>
                <a:gd name="T65" fmla="*/ 3 h 177"/>
                <a:gd name="T66" fmla="*/ 83 w 101"/>
                <a:gd name="T67" fmla="*/ 7 h 177"/>
                <a:gd name="T68" fmla="*/ 79 w 101"/>
                <a:gd name="T69" fmla="*/ 10 h 177"/>
                <a:gd name="T70" fmla="*/ 74 w 101"/>
                <a:gd name="T71" fmla="*/ 14 h 177"/>
                <a:gd name="T72" fmla="*/ 68 w 101"/>
                <a:gd name="T73" fmla="*/ 18 h 177"/>
                <a:gd name="T74" fmla="*/ 62 w 101"/>
                <a:gd name="T75" fmla="*/ 24 h 177"/>
                <a:gd name="T76" fmla="*/ 55 w 101"/>
                <a:gd name="T77" fmla="*/ 28 h 177"/>
                <a:gd name="T78" fmla="*/ 49 w 101"/>
                <a:gd name="T79" fmla="*/ 32 h 177"/>
                <a:gd name="T80" fmla="*/ 43 w 101"/>
                <a:gd name="T81" fmla="*/ 38 h 177"/>
                <a:gd name="T82" fmla="*/ 39 w 101"/>
                <a:gd name="T83" fmla="*/ 42 h 177"/>
                <a:gd name="T84" fmla="*/ 35 w 101"/>
                <a:gd name="T85" fmla="*/ 46 h 177"/>
                <a:gd name="T86" fmla="*/ 32 w 101"/>
                <a:gd name="T87" fmla="*/ 51 h 177"/>
                <a:gd name="T88" fmla="*/ 29 w 101"/>
                <a:gd name="T89" fmla="*/ 53 h 177"/>
                <a:gd name="T90" fmla="*/ 29 w 101"/>
                <a:gd name="T91" fmla="*/ 56 h 177"/>
                <a:gd name="T92" fmla="*/ 29 w 101"/>
                <a:gd name="T93" fmla="*/ 62 h 177"/>
                <a:gd name="T94" fmla="*/ 29 w 101"/>
                <a:gd name="T95" fmla="*/ 68 h 177"/>
                <a:gd name="T96" fmla="*/ 31 w 101"/>
                <a:gd name="T97" fmla="*/ 74 h 177"/>
                <a:gd name="T98" fmla="*/ 32 w 101"/>
                <a:gd name="T99" fmla="*/ 80 h 177"/>
                <a:gd name="T100" fmla="*/ 33 w 101"/>
                <a:gd name="T101" fmla="*/ 85 h 177"/>
                <a:gd name="T102" fmla="*/ 34 w 101"/>
                <a:gd name="T103" fmla="*/ 88 h 177"/>
                <a:gd name="T104" fmla="*/ 35 w 101"/>
                <a:gd name="T105" fmla="*/ 92 h 177"/>
                <a:gd name="T106" fmla="*/ 35 w 101"/>
                <a:gd name="T107" fmla="*/ 93 h 177"/>
                <a:gd name="T108" fmla="*/ 0 w 101"/>
                <a:gd name="T109" fmla="*/ 177 h 177"/>
                <a:gd name="T110" fmla="*/ 8 w 101"/>
                <a:gd name="T111" fmla="*/ 177 h 177"/>
                <a:gd name="T112" fmla="*/ 8 w 101"/>
                <a:gd name="T113" fmla="*/ 177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1" h="177">
                  <a:moveTo>
                    <a:pt x="8" y="177"/>
                  </a:moveTo>
                  <a:lnTo>
                    <a:pt x="42" y="97"/>
                  </a:lnTo>
                  <a:lnTo>
                    <a:pt x="43" y="97"/>
                  </a:lnTo>
                  <a:lnTo>
                    <a:pt x="48" y="97"/>
                  </a:lnTo>
                  <a:lnTo>
                    <a:pt x="50" y="96"/>
                  </a:lnTo>
                  <a:lnTo>
                    <a:pt x="54" y="96"/>
                  </a:lnTo>
                  <a:lnTo>
                    <a:pt x="57" y="95"/>
                  </a:lnTo>
                  <a:lnTo>
                    <a:pt x="62" y="95"/>
                  </a:lnTo>
                  <a:lnTo>
                    <a:pt x="66" y="94"/>
                  </a:lnTo>
                  <a:lnTo>
                    <a:pt x="70" y="92"/>
                  </a:lnTo>
                  <a:lnTo>
                    <a:pt x="74" y="89"/>
                  </a:lnTo>
                  <a:lnTo>
                    <a:pt x="79" y="88"/>
                  </a:lnTo>
                  <a:lnTo>
                    <a:pt x="82" y="83"/>
                  </a:lnTo>
                  <a:lnTo>
                    <a:pt x="87" y="80"/>
                  </a:lnTo>
                  <a:lnTo>
                    <a:pt x="91" y="75"/>
                  </a:lnTo>
                  <a:lnTo>
                    <a:pt x="95" y="70"/>
                  </a:lnTo>
                  <a:lnTo>
                    <a:pt x="97" y="63"/>
                  </a:lnTo>
                  <a:lnTo>
                    <a:pt x="98" y="58"/>
                  </a:lnTo>
                  <a:lnTo>
                    <a:pt x="101" y="52"/>
                  </a:lnTo>
                  <a:lnTo>
                    <a:pt x="101" y="46"/>
                  </a:lnTo>
                  <a:lnTo>
                    <a:pt x="101" y="40"/>
                  </a:lnTo>
                  <a:lnTo>
                    <a:pt x="101" y="34"/>
                  </a:lnTo>
                  <a:lnTo>
                    <a:pt x="101" y="28"/>
                  </a:lnTo>
                  <a:lnTo>
                    <a:pt x="101" y="24"/>
                  </a:lnTo>
                  <a:lnTo>
                    <a:pt x="98" y="18"/>
                  </a:lnTo>
                  <a:lnTo>
                    <a:pt x="98" y="13"/>
                  </a:lnTo>
                  <a:lnTo>
                    <a:pt x="97" y="8"/>
                  </a:lnTo>
                  <a:lnTo>
                    <a:pt x="96" y="6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87" y="3"/>
                  </a:lnTo>
                  <a:lnTo>
                    <a:pt x="83" y="7"/>
                  </a:lnTo>
                  <a:lnTo>
                    <a:pt x="79" y="10"/>
                  </a:lnTo>
                  <a:lnTo>
                    <a:pt x="74" y="14"/>
                  </a:lnTo>
                  <a:lnTo>
                    <a:pt x="68" y="18"/>
                  </a:lnTo>
                  <a:lnTo>
                    <a:pt x="62" y="24"/>
                  </a:lnTo>
                  <a:lnTo>
                    <a:pt x="55" y="28"/>
                  </a:lnTo>
                  <a:lnTo>
                    <a:pt x="49" y="32"/>
                  </a:lnTo>
                  <a:lnTo>
                    <a:pt x="43" y="38"/>
                  </a:lnTo>
                  <a:lnTo>
                    <a:pt x="39" y="42"/>
                  </a:lnTo>
                  <a:lnTo>
                    <a:pt x="35" y="46"/>
                  </a:lnTo>
                  <a:lnTo>
                    <a:pt x="32" y="51"/>
                  </a:lnTo>
                  <a:lnTo>
                    <a:pt x="29" y="53"/>
                  </a:lnTo>
                  <a:lnTo>
                    <a:pt x="29" y="56"/>
                  </a:lnTo>
                  <a:lnTo>
                    <a:pt x="29" y="62"/>
                  </a:lnTo>
                  <a:lnTo>
                    <a:pt x="29" y="68"/>
                  </a:lnTo>
                  <a:lnTo>
                    <a:pt x="31" y="74"/>
                  </a:lnTo>
                  <a:lnTo>
                    <a:pt x="32" y="80"/>
                  </a:lnTo>
                  <a:lnTo>
                    <a:pt x="33" y="85"/>
                  </a:lnTo>
                  <a:lnTo>
                    <a:pt x="34" y="88"/>
                  </a:lnTo>
                  <a:lnTo>
                    <a:pt x="35" y="92"/>
                  </a:lnTo>
                  <a:lnTo>
                    <a:pt x="35" y="93"/>
                  </a:lnTo>
                  <a:lnTo>
                    <a:pt x="0" y="177"/>
                  </a:lnTo>
                  <a:lnTo>
                    <a:pt x="8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1" name="Freeform 131"/>
            <p:cNvSpPr>
              <a:spLocks/>
            </p:cNvSpPr>
            <p:nvPr/>
          </p:nvSpPr>
          <p:spPr bwMode="auto">
            <a:xfrm>
              <a:off x="5037" y="2550"/>
              <a:ext cx="102" cy="186"/>
            </a:xfrm>
            <a:custGeom>
              <a:avLst/>
              <a:gdLst>
                <a:gd name="T0" fmla="*/ 7 w 102"/>
                <a:gd name="T1" fmla="*/ 186 h 186"/>
                <a:gd name="T2" fmla="*/ 45 w 102"/>
                <a:gd name="T3" fmla="*/ 103 h 186"/>
                <a:gd name="T4" fmla="*/ 45 w 102"/>
                <a:gd name="T5" fmla="*/ 102 h 186"/>
                <a:gd name="T6" fmla="*/ 50 w 102"/>
                <a:gd name="T7" fmla="*/ 102 h 186"/>
                <a:gd name="T8" fmla="*/ 53 w 102"/>
                <a:gd name="T9" fmla="*/ 101 h 186"/>
                <a:gd name="T10" fmla="*/ 56 w 102"/>
                <a:gd name="T11" fmla="*/ 101 h 186"/>
                <a:gd name="T12" fmla="*/ 60 w 102"/>
                <a:gd name="T13" fmla="*/ 99 h 186"/>
                <a:gd name="T14" fmla="*/ 64 w 102"/>
                <a:gd name="T15" fmla="*/ 99 h 186"/>
                <a:gd name="T16" fmla="*/ 68 w 102"/>
                <a:gd name="T17" fmla="*/ 96 h 186"/>
                <a:gd name="T18" fmla="*/ 72 w 102"/>
                <a:gd name="T19" fmla="*/ 94 h 186"/>
                <a:gd name="T20" fmla="*/ 76 w 102"/>
                <a:gd name="T21" fmla="*/ 91 h 186"/>
                <a:gd name="T22" fmla="*/ 81 w 102"/>
                <a:gd name="T23" fmla="*/ 88 h 186"/>
                <a:gd name="T24" fmla="*/ 84 w 102"/>
                <a:gd name="T25" fmla="*/ 83 h 186"/>
                <a:gd name="T26" fmla="*/ 88 w 102"/>
                <a:gd name="T27" fmla="*/ 80 h 186"/>
                <a:gd name="T28" fmla="*/ 92 w 102"/>
                <a:gd name="T29" fmla="*/ 75 h 186"/>
                <a:gd name="T30" fmla="*/ 96 w 102"/>
                <a:gd name="T31" fmla="*/ 69 h 186"/>
                <a:gd name="T32" fmla="*/ 97 w 102"/>
                <a:gd name="T33" fmla="*/ 63 h 186"/>
                <a:gd name="T34" fmla="*/ 99 w 102"/>
                <a:gd name="T35" fmla="*/ 58 h 186"/>
                <a:gd name="T36" fmla="*/ 101 w 102"/>
                <a:gd name="T37" fmla="*/ 52 h 186"/>
                <a:gd name="T38" fmla="*/ 102 w 102"/>
                <a:gd name="T39" fmla="*/ 46 h 186"/>
                <a:gd name="T40" fmla="*/ 101 w 102"/>
                <a:gd name="T41" fmla="*/ 39 h 186"/>
                <a:gd name="T42" fmla="*/ 101 w 102"/>
                <a:gd name="T43" fmla="*/ 33 h 186"/>
                <a:gd name="T44" fmla="*/ 99 w 102"/>
                <a:gd name="T45" fmla="*/ 27 h 186"/>
                <a:gd name="T46" fmla="*/ 99 w 102"/>
                <a:gd name="T47" fmla="*/ 24 h 186"/>
                <a:gd name="T48" fmla="*/ 98 w 102"/>
                <a:gd name="T49" fmla="*/ 18 h 186"/>
                <a:gd name="T50" fmla="*/ 96 w 102"/>
                <a:gd name="T51" fmla="*/ 13 h 186"/>
                <a:gd name="T52" fmla="*/ 95 w 102"/>
                <a:gd name="T53" fmla="*/ 8 h 186"/>
                <a:gd name="T54" fmla="*/ 93 w 102"/>
                <a:gd name="T55" fmla="*/ 6 h 186"/>
                <a:gd name="T56" fmla="*/ 91 w 102"/>
                <a:gd name="T57" fmla="*/ 1 h 186"/>
                <a:gd name="T58" fmla="*/ 91 w 102"/>
                <a:gd name="T59" fmla="*/ 0 h 186"/>
                <a:gd name="T60" fmla="*/ 90 w 102"/>
                <a:gd name="T61" fmla="*/ 0 h 186"/>
                <a:gd name="T62" fmla="*/ 88 w 102"/>
                <a:gd name="T63" fmla="*/ 1 h 186"/>
                <a:gd name="T64" fmla="*/ 84 w 102"/>
                <a:gd name="T65" fmla="*/ 2 h 186"/>
                <a:gd name="T66" fmla="*/ 81 w 102"/>
                <a:gd name="T67" fmla="*/ 6 h 186"/>
                <a:gd name="T68" fmla="*/ 75 w 102"/>
                <a:gd name="T69" fmla="*/ 9 h 186"/>
                <a:gd name="T70" fmla="*/ 70 w 102"/>
                <a:gd name="T71" fmla="*/ 14 h 186"/>
                <a:gd name="T72" fmla="*/ 64 w 102"/>
                <a:gd name="T73" fmla="*/ 19 h 186"/>
                <a:gd name="T74" fmla="*/ 58 w 102"/>
                <a:gd name="T75" fmla="*/ 25 h 186"/>
                <a:gd name="T76" fmla="*/ 51 w 102"/>
                <a:gd name="T77" fmla="*/ 29 h 186"/>
                <a:gd name="T78" fmla="*/ 45 w 102"/>
                <a:gd name="T79" fmla="*/ 34 h 186"/>
                <a:gd name="T80" fmla="*/ 40 w 102"/>
                <a:gd name="T81" fmla="*/ 39 h 186"/>
                <a:gd name="T82" fmla="*/ 35 w 102"/>
                <a:gd name="T83" fmla="*/ 45 h 186"/>
                <a:gd name="T84" fmla="*/ 30 w 102"/>
                <a:gd name="T85" fmla="*/ 48 h 186"/>
                <a:gd name="T86" fmla="*/ 28 w 102"/>
                <a:gd name="T87" fmla="*/ 53 h 186"/>
                <a:gd name="T88" fmla="*/ 26 w 102"/>
                <a:gd name="T89" fmla="*/ 56 h 186"/>
                <a:gd name="T90" fmla="*/ 26 w 102"/>
                <a:gd name="T91" fmla="*/ 61 h 186"/>
                <a:gd name="T92" fmla="*/ 26 w 102"/>
                <a:gd name="T93" fmla="*/ 66 h 186"/>
                <a:gd name="T94" fmla="*/ 27 w 102"/>
                <a:gd name="T95" fmla="*/ 72 h 186"/>
                <a:gd name="T96" fmla="*/ 28 w 102"/>
                <a:gd name="T97" fmla="*/ 77 h 186"/>
                <a:gd name="T98" fmla="*/ 30 w 102"/>
                <a:gd name="T99" fmla="*/ 83 h 186"/>
                <a:gd name="T100" fmla="*/ 31 w 102"/>
                <a:gd name="T101" fmla="*/ 87 h 186"/>
                <a:gd name="T102" fmla="*/ 33 w 102"/>
                <a:gd name="T103" fmla="*/ 91 h 186"/>
                <a:gd name="T104" fmla="*/ 34 w 102"/>
                <a:gd name="T105" fmla="*/ 94 h 186"/>
                <a:gd name="T106" fmla="*/ 35 w 102"/>
                <a:gd name="T107" fmla="*/ 95 h 186"/>
                <a:gd name="T108" fmla="*/ 0 w 102"/>
                <a:gd name="T109" fmla="*/ 182 h 186"/>
                <a:gd name="T110" fmla="*/ 7 w 102"/>
                <a:gd name="T111" fmla="*/ 186 h 186"/>
                <a:gd name="T112" fmla="*/ 7 w 102"/>
                <a:gd name="T113" fmla="*/ 186 h 1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2" h="186">
                  <a:moveTo>
                    <a:pt x="7" y="186"/>
                  </a:moveTo>
                  <a:lnTo>
                    <a:pt x="45" y="103"/>
                  </a:lnTo>
                  <a:lnTo>
                    <a:pt x="45" y="102"/>
                  </a:lnTo>
                  <a:lnTo>
                    <a:pt x="50" y="102"/>
                  </a:lnTo>
                  <a:lnTo>
                    <a:pt x="53" y="101"/>
                  </a:lnTo>
                  <a:lnTo>
                    <a:pt x="56" y="101"/>
                  </a:lnTo>
                  <a:lnTo>
                    <a:pt x="60" y="99"/>
                  </a:lnTo>
                  <a:lnTo>
                    <a:pt x="64" y="99"/>
                  </a:lnTo>
                  <a:lnTo>
                    <a:pt x="68" y="96"/>
                  </a:lnTo>
                  <a:lnTo>
                    <a:pt x="72" y="94"/>
                  </a:lnTo>
                  <a:lnTo>
                    <a:pt x="76" y="91"/>
                  </a:lnTo>
                  <a:lnTo>
                    <a:pt x="81" y="88"/>
                  </a:lnTo>
                  <a:lnTo>
                    <a:pt x="84" y="83"/>
                  </a:lnTo>
                  <a:lnTo>
                    <a:pt x="88" y="80"/>
                  </a:lnTo>
                  <a:lnTo>
                    <a:pt x="92" y="75"/>
                  </a:lnTo>
                  <a:lnTo>
                    <a:pt x="96" y="69"/>
                  </a:lnTo>
                  <a:lnTo>
                    <a:pt x="97" y="63"/>
                  </a:lnTo>
                  <a:lnTo>
                    <a:pt x="99" y="58"/>
                  </a:lnTo>
                  <a:lnTo>
                    <a:pt x="101" y="52"/>
                  </a:lnTo>
                  <a:lnTo>
                    <a:pt x="102" y="46"/>
                  </a:lnTo>
                  <a:lnTo>
                    <a:pt x="101" y="39"/>
                  </a:lnTo>
                  <a:lnTo>
                    <a:pt x="101" y="33"/>
                  </a:lnTo>
                  <a:lnTo>
                    <a:pt x="99" y="27"/>
                  </a:lnTo>
                  <a:lnTo>
                    <a:pt x="99" y="24"/>
                  </a:lnTo>
                  <a:lnTo>
                    <a:pt x="98" y="18"/>
                  </a:lnTo>
                  <a:lnTo>
                    <a:pt x="96" y="13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91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4" y="2"/>
                  </a:lnTo>
                  <a:lnTo>
                    <a:pt x="81" y="6"/>
                  </a:lnTo>
                  <a:lnTo>
                    <a:pt x="75" y="9"/>
                  </a:lnTo>
                  <a:lnTo>
                    <a:pt x="70" y="14"/>
                  </a:lnTo>
                  <a:lnTo>
                    <a:pt x="64" y="19"/>
                  </a:lnTo>
                  <a:lnTo>
                    <a:pt x="58" y="25"/>
                  </a:lnTo>
                  <a:lnTo>
                    <a:pt x="51" y="29"/>
                  </a:lnTo>
                  <a:lnTo>
                    <a:pt x="45" y="34"/>
                  </a:lnTo>
                  <a:lnTo>
                    <a:pt x="40" y="39"/>
                  </a:lnTo>
                  <a:lnTo>
                    <a:pt x="35" y="45"/>
                  </a:lnTo>
                  <a:lnTo>
                    <a:pt x="30" y="48"/>
                  </a:lnTo>
                  <a:lnTo>
                    <a:pt x="28" y="53"/>
                  </a:lnTo>
                  <a:lnTo>
                    <a:pt x="26" y="56"/>
                  </a:lnTo>
                  <a:lnTo>
                    <a:pt x="26" y="61"/>
                  </a:lnTo>
                  <a:lnTo>
                    <a:pt x="26" y="66"/>
                  </a:lnTo>
                  <a:lnTo>
                    <a:pt x="27" y="72"/>
                  </a:lnTo>
                  <a:lnTo>
                    <a:pt x="28" y="77"/>
                  </a:lnTo>
                  <a:lnTo>
                    <a:pt x="30" y="83"/>
                  </a:lnTo>
                  <a:lnTo>
                    <a:pt x="31" y="87"/>
                  </a:lnTo>
                  <a:lnTo>
                    <a:pt x="33" y="91"/>
                  </a:lnTo>
                  <a:lnTo>
                    <a:pt x="34" y="94"/>
                  </a:lnTo>
                  <a:lnTo>
                    <a:pt x="35" y="95"/>
                  </a:lnTo>
                  <a:lnTo>
                    <a:pt x="0" y="182"/>
                  </a:lnTo>
                  <a:lnTo>
                    <a:pt x="7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2" name="Freeform 132"/>
            <p:cNvSpPr>
              <a:spLocks/>
            </p:cNvSpPr>
            <p:nvPr/>
          </p:nvSpPr>
          <p:spPr bwMode="auto">
            <a:xfrm>
              <a:off x="4920" y="2688"/>
              <a:ext cx="297" cy="123"/>
            </a:xfrm>
            <a:custGeom>
              <a:avLst/>
              <a:gdLst>
                <a:gd name="T0" fmla="*/ 6 w 297"/>
                <a:gd name="T1" fmla="*/ 2 h 123"/>
                <a:gd name="T2" fmla="*/ 17 w 297"/>
                <a:gd name="T3" fmla="*/ 4 h 123"/>
                <a:gd name="T4" fmla="*/ 30 w 297"/>
                <a:gd name="T5" fmla="*/ 7 h 123"/>
                <a:gd name="T6" fmla="*/ 42 w 297"/>
                <a:gd name="T7" fmla="*/ 11 h 123"/>
                <a:gd name="T8" fmla="*/ 54 w 297"/>
                <a:gd name="T9" fmla="*/ 14 h 123"/>
                <a:gd name="T10" fmla="*/ 65 w 297"/>
                <a:gd name="T11" fmla="*/ 17 h 123"/>
                <a:gd name="T12" fmla="*/ 77 w 297"/>
                <a:gd name="T13" fmla="*/ 21 h 123"/>
                <a:gd name="T14" fmla="*/ 89 w 297"/>
                <a:gd name="T15" fmla="*/ 25 h 123"/>
                <a:gd name="T16" fmla="*/ 100 w 297"/>
                <a:gd name="T17" fmla="*/ 28 h 123"/>
                <a:gd name="T18" fmla="*/ 111 w 297"/>
                <a:gd name="T19" fmla="*/ 31 h 123"/>
                <a:gd name="T20" fmla="*/ 121 w 297"/>
                <a:gd name="T21" fmla="*/ 34 h 123"/>
                <a:gd name="T22" fmla="*/ 132 w 297"/>
                <a:gd name="T23" fmla="*/ 38 h 123"/>
                <a:gd name="T24" fmla="*/ 141 w 297"/>
                <a:gd name="T25" fmla="*/ 43 h 123"/>
                <a:gd name="T26" fmla="*/ 152 w 297"/>
                <a:gd name="T27" fmla="*/ 46 h 123"/>
                <a:gd name="T28" fmla="*/ 162 w 297"/>
                <a:gd name="T29" fmla="*/ 50 h 123"/>
                <a:gd name="T30" fmla="*/ 173 w 297"/>
                <a:gd name="T31" fmla="*/ 54 h 123"/>
                <a:gd name="T32" fmla="*/ 182 w 297"/>
                <a:gd name="T33" fmla="*/ 58 h 123"/>
                <a:gd name="T34" fmla="*/ 191 w 297"/>
                <a:gd name="T35" fmla="*/ 60 h 123"/>
                <a:gd name="T36" fmla="*/ 199 w 297"/>
                <a:gd name="T37" fmla="*/ 64 h 123"/>
                <a:gd name="T38" fmla="*/ 208 w 297"/>
                <a:gd name="T39" fmla="*/ 68 h 123"/>
                <a:gd name="T40" fmla="*/ 216 w 297"/>
                <a:gd name="T41" fmla="*/ 72 h 123"/>
                <a:gd name="T42" fmla="*/ 225 w 297"/>
                <a:gd name="T43" fmla="*/ 75 h 123"/>
                <a:gd name="T44" fmla="*/ 232 w 297"/>
                <a:gd name="T45" fmla="*/ 79 h 123"/>
                <a:gd name="T46" fmla="*/ 240 w 297"/>
                <a:gd name="T47" fmla="*/ 82 h 123"/>
                <a:gd name="T48" fmla="*/ 251 w 297"/>
                <a:gd name="T49" fmla="*/ 88 h 123"/>
                <a:gd name="T50" fmla="*/ 266 w 297"/>
                <a:gd name="T51" fmla="*/ 94 h 123"/>
                <a:gd name="T52" fmla="*/ 278 w 297"/>
                <a:gd name="T53" fmla="*/ 101 h 123"/>
                <a:gd name="T54" fmla="*/ 290 w 297"/>
                <a:gd name="T55" fmla="*/ 108 h 123"/>
                <a:gd name="T56" fmla="*/ 297 w 297"/>
                <a:gd name="T57" fmla="*/ 123 h 123"/>
                <a:gd name="T58" fmla="*/ 288 w 297"/>
                <a:gd name="T59" fmla="*/ 118 h 123"/>
                <a:gd name="T60" fmla="*/ 277 w 297"/>
                <a:gd name="T61" fmla="*/ 113 h 123"/>
                <a:gd name="T62" fmla="*/ 266 w 297"/>
                <a:gd name="T63" fmla="*/ 106 h 123"/>
                <a:gd name="T64" fmla="*/ 251 w 297"/>
                <a:gd name="T65" fmla="*/ 100 h 123"/>
                <a:gd name="T66" fmla="*/ 236 w 297"/>
                <a:gd name="T67" fmla="*/ 93 h 123"/>
                <a:gd name="T68" fmla="*/ 221 w 297"/>
                <a:gd name="T69" fmla="*/ 87 h 123"/>
                <a:gd name="T70" fmla="*/ 213 w 297"/>
                <a:gd name="T71" fmla="*/ 82 h 123"/>
                <a:gd name="T72" fmla="*/ 205 w 297"/>
                <a:gd name="T73" fmla="*/ 79 h 123"/>
                <a:gd name="T74" fmla="*/ 195 w 297"/>
                <a:gd name="T75" fmla="*/ 75 h 123"/>
                <a:gd name="T76" fmla="*/ 187 w 297"/>
                <a:gd name="T77" fmla="*/ 73 h 123"/>
                <a:gd name="T78" fmla="*/ 177 w 297"/>
                <a:gd name="T79" fmla="*/ 68 h 123"/>
                <a:gd name="T80" fmla="*/ 167 w 297"/>
                <a:gd name="T81" fmla="*/ 65 h 123"/>
                <a:gd name="T82" fmla="*/ 157 w 297"/>
                <a:gd name="T83" fmla="*/ 60 h 123"/>
                <a:gd name="T84" fmla="*/ 146 w 297"/>
                <a:gd name="T85" fmla="*/ 57 h 123"/>
                <a:gd name="T86" fmla="*/ 136 w 297"/>
                <a:gd name="T87" fmla="*/ 52 h 123"/>
                <a:gd name="T88" fmla="*/ 124 w 297"/>
                <a:gd name="T89" fmla="*/ 48 h 123"/>
                <a:gd name="T90" fmla="*/ 112 w 297"/>
                <a:gd name="T91" fmla="*/ 45 h 123"/>
                <a:gd name="T92" fmla="*/ 102 w 297"/>
                <a:gd name="T93" fmla="*/ 43 h 123"/>
                <a:gd name="T94" fmla="*/ 90 w 297"/>
                <a:gd name="T95" fmla="*/ 38 h 123"/>
                <a:gd name="T96" fmla="*/ 77 w 297"/>
                <a:gd name="T97" fmla="*/ 34 h 123"/>
                <a:gd name="T98" fmla="*/ 64 w 297"/>
                <a:gd name="T99" fmla="*/ 31 h 123"/>
                <a:gd name="T100" fmla="*/ 52 w 297"/>
                <a:gd name="T101" fmla="*/ 26 h 123"/>
                <a:gd name="T102" fmla="*/ 40 w 297"/>
                <a:gd name="T103" fmla="*/ 23 h 123"/>
                <a:gd name="T104" fmla="*/ 25 w 297"/>
                <a:gd name="T105" fmla="*/ 20 h 123"/>
                <a:gd name="T106" fmla="*/ 13 w 297"/>
                <a:gd name="T107" fmla="*/ 17 h 123"/>
                <a:gd name="T108" fmla="*/ 0 w 297"/>
                <a:gd name="T109" fmla="*/ 13 h 123"/>
                <a:gd name="T110" fmla="*/ 0 w 297"/>
                <a:gd name="T111" fmla="*/ 0 h 12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7" h="123">
                  <a:moveTo>
                    <a:pt x="0" y="0"/>
                  </a:moveTo>
                  <a:lnTo>
                    <a:pt x="6" y="2"/>
                  </a:lnTo>
                  <a:lnTo>
                    <a:pt x="11" y="3"/>
                  </a:lnTo>
                  <a:lnTo>
                    <a:pt x="17" y="4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6" y="10"/>
                  </a:lnTo>
                  <a:lnTo>
                    <a:pt x="42" y="11"/>
                  </a:lnTo>
                  <a:lnTo>
                    <a:pt x="49" y="13"/>
                  </a:lnTo>
                  <a:lnTo>
                    <a:pt x="54" y="14"/>
                  </a:lnTo>
                  <a:lnTo>
                    <a:pt x="61" y="16"/>
                  </a:lnTo>
                  <a:lnTo>
                    <a:pt x="65" y="17"/>
                  </a:lnTo>
                  <a:lnTo>
                    <a:pt x="72" y="19"/>
                  </a:lnTo>
                  <a:lnTo>
                    <a:pt x="77" y="21"/>
                  </a:lnTo>
                  <a:lnTo>
                    <a:pt x="84" y="23"/>
                  </a:lnTo>
                  <a:lnTo>
                    <a:pt x="89" y="25"/>
                  </a:lnTo>
                  <a:lnTo>
                    <a:pt x="96" y="26"/>
                  </a:lnTo>
                  <a:lnTo>
                    <a:pt x="100" y="28"/>
                  </a:lnTo>
                  <a:lnTo>
                    <a:pt x="105" y="30"/>
                  </a:lnTo>
                  <a:lnTo>
                    <a:pt x="111" y="31"/>
                  </a:lnTo>
                  <a:lnTo>
                    <a:pt x="117" y="33"/>
                  </a:lnTo>
                  <a:lnTo>
                    <a:pt x="121" y="34"/>
                  </a:lnTo>
                  <a:lnTo>
                    <a:pt x="126" y="37"/>
                  </a:lnTo>
                  <a:lnTo>
                    <a:pt x="132" y="38"/>
                  </a:lnTo>
                  <a:lnTo>
                    <a:pt x="138" y="40"/>
                  </a:lnTo>
                  <a:lnTo>
                    <a:pt x="141" y="43"/>
                  </a:lnTo>
                  <a:lnTo>
                    <a:pt x="147" y="44"/>
                  </a:lnTo>
                  <a:lnTo>
                    <a:pt x="152" y="46"/>
                  </a:lnTo>
                  <a:lnTo>
                    <a:pt x="157" y="48"/>
                  </a:lnTo>
                  <a:lnTo>
                    <a:pt x="162" y="50"/>
                  </a:lnTo>
                  <a:lnTo>
                    <a:pt x="167" y="52"/>
                  </a:lnTo>
                  <a:lnTo>
                    <a:pt x="173" y="54"/>
                  </a:lnTo>
                  <a:lnTo>
                    <a:pt x="178" y="55"/>
                  </a:lnTo>
                  <a:lnTo>
                    <a:pt x="182" y="58"/>
                  </a:lnTo>
                  <a:lnTo>
                    <a:pt x="186" y="59"/>
                  </a:lnTo>
                  <a:lnTo>
                    <a:pt x="191" y="60"/>
                  </a:lnTo>
                  <a:lnTo>
                    <a:pt x="195" y="62"/>
                  </a:lnTo>
                  <a:lnTo>
                    <a:pt x="199" y="64"/>
                  </a:lnTo>
                  <a:lnTo>
                    <a:pt x="203" y="66"/>
                  </a:lnTo>
                  <a:lnTo>
                    <a:pt x="208" y="68"/>
                  </a:lnTo>
                  <a:lnTo>
                    <a:pt x="213" y="71"/>
                  </a:lnTo>
                  <a:lnTo>
                    <a:pt x="216" y="72"/>
                  </a:lnTo>
                  <a:lnTo>
                    <a:pt x="221" y="73"/>
                  </a:lnTo>
                  <a:lnTo>
                    <a:pt x="225" y="75"/>
                  </a:lnTo>
                  <a:lnTo>
                    <a:pt x="228" y="77"/>
                  </a:lnTo>
                  <a:lnTo>
                    <a:pt x="232" y="79"/>
                  </a:lnTo>
                  <a:lnTo>
                    <a:pt x="236" y="81"/>
                  </a:lnTo>
                  <a:lnTo>
                    <a:pt x="240" y="82"/>
                  </a:lnTo>
                  <a:lnTo>
                    <a:pt x="244" y="85"/>
                  </a:lnTo>
                  <a:lnTo>
                    <a:pt x="251" y="88"/>
                  </a:lnTo>
                  <a:lnTo>
                    <a:pt x="259" y="92"/>
                  </a:lnTo>
                  <a:lnTo>
                    <a:pt x="266" y="94"/>
                  </a:lnTo>
                  <a:lnTo>
                    <a:pt x="273" y="98"/>
                  </a:lnTo>
                  <a:lnTo>
                    <a:pt x="278" y="101"/>
                  </a:lnTo>
                  <a:lnTo>
                    <a:pt x="284" y="105"/>
                  </a:lnTo>
                  <a:lnTo>
                    <a:pt x="290" y="108"/>
                  </a:lnTo>
                  <a:lnTo>
                    <a:pt x="296" y="112"/>
                  </a:lnTo>
                  <a:lnTo>
                    <a:pt x="297" y="123"/>
                  </a:lnTo>
                  <a:lnTo>
                    <a:pt x="292" y="121"/>
                  </a:lnTo>
                  <a:lnTo>
                    <a:pt x="288" y="118"/>
                  </a:lnTo>
                  <a:lnTo>
                    <a:pt x="282" y="115"/>
                  </a:lnTo>
                  <a:lnTo>
                    <a:pt x="277" y="113"/>
                  </a:lnTo>
                  <a:lnTo>
                    <a:pt x="270" y="109"/>
                  </a:lnTo>
                  <a:lnTo>
                    <a:pt x="266" y="106"/>
                  </a:lnTo>
                  <a:lnTo>
                    <a:pt x="259" y="103"/>
                  </a:lnTo>
                  <a:lnTo>
                    <a:pt x="251" y="100"/>
                  </a:lnTo>
                  <a:lnTo>
                    <a:pt x="243" y="96"/>
                  </a:lnTo>
                  <a:lnTo>
                    <a:pt x="236" y="93"/>
                  </a:lnTo>
                  <a:lnTo>
                    <a:pt x="228" y="89"/>
                  </a:lnTo>
                  <a:lnTo>
                    <a:pt x="221" y="87"/>
                  </a:lnTo>
                  <a:lnTo>
                    <a:pt x="216" y="85"/>
                  </a:lnTo>
                  <a:lnTo>
                    <a:pt x="213" y="82"/>
                  </a:lnTo>
                  <a:lnTo>
                    <a:pt x="208" y="81"/>
                  </a:lnTo>
                  <a:lnTo>
                    <a:pt x="205" y="79"/>
                  </a:lnTo>
                  <a:lnTo>
                    <a:pt x="200" y="77"/>
                  </a:lnTo>
                  <a:lnTo>
                    <a:pt x="195" y="75"/>
                  </a:lnTo>
                  <a:lnTo>
                    <a:pt x="192" y="74"/>
                  </a:lnTo>
                  <a:lnTo>
                    <a:pt x="187" y="73"/>
                  </a:lnTo>
                  <a:lnTo>
                    <a:pt x="182" y="71"/>
                  </a:lnTo>
                  <a:lnTo>
                    <a:pt x="177" y="68"/>
                  </a:lnTo>
                  <a:lnTo>
                    <a:pt x="172" y="66"/>
                  </a:lnTo>
                  <a:lnTo>
                    <a:pt x="167" y="65"/>
                  </a:lnTo>
                  <a:lnTo>
                    <a:pt x="161" y="62"/>
                  </a:lnTo>
                  <a:lnTo>
                    <a:pt x="157" y="60"/>
                  </a:lnTo>
                  <a:lnTo>
                    <a:pt x="151" y="58"/>
                  </a:lnTo>
                  <a:lnTo>
                    <a:pt x="146" y="57"/>
                  </a:lnTo>
                  <a:lnTo>
                    <a:pt x="140" y="54"/>
                  </a:lnTo>
                  <a:lnTo>
                    <a:pt x="136" y="52"/>
                  </a:lnTo>
                  <a:lnTo>
                    <a:pt x="130" y="50"/>
                  </a:lnTo>
                  <a:lnTo>
                    <a:pt x="124" y="48"/>
                  </a:lnTo>
                  <a:lnTo>
                    <a:pt x="118" y="46"/>
                  </a:lnTo>
                  <a:lnTo>
                    <a:pt x="112" y="45"/>
                  </a:lnTo>
                  <a:lnTo>
                    <a:pt x="106" y="44"/>
                  </a:lnTo>
                  <a:lnTo>
                    <a:pt x="102" y="43"/>
                  </a:lnTo>
                  <a:lnTo>
                    <a:pt x="96" y="40"/>
                  </a:lnTo>
                  <a:lnTo>
                    <a:pt x="90" y="38"/>
                  </a:lnTo>
                  <a:lnTo>
                    <a:pt x="83" y="35"/>
                  </a:lnTo>
                  <a:lnTo>
                    <a:pt x="77" y="34"/>
                  </a:lnTo>
                  <a:lnTo>
                    <a:pt x="70" y="32"/>
                  </a:lnTo>
                  <a:lnTo>
                    <a:pt x="64" y="31"/>
                  </a:lnTo>
                  <a:lnTo>
                    <a:pt x="58" y="28"/>
                  </a:lnTo>
                  <a:lnTo>
                    <a:pt x="52" y="26"/>
                  </a:lnTo>
                  <a:lnTo>
                    <a:pt x="45" y="25"/>
                  </a:lnTo>
                  <a:lnTo>
                    <a:pt x="40" y="23"/>
                  </a:lnTo>
                  <a:lnTo>
                    <a:pt x="32" y="21"/>
                  </a:lnTo>
                  <a:lnTo>
                    <a:pt x="25" y="20"/>
                  </a:lnTo>
                  <a:lnTo>
                    <a:pt x="20" y="18"/>
                  </a:lnTo>
                  <a:lnTo>
                    <a:pt x="13" y="17"/>
                  </a:lnTo>
                  <a:lnTo>
                    <a:pt x="7" y="16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3" name="Freeform 133"/>
            <p:cNvSpPr>
              <a:spLocks/>
            </p:cNvSpPr>
            <p:nvPr/>
          </p:nvSpPr>
          <p:spPr bwMode="auto">
            <a:xfrm>
              <a:off x="4395" y="2837"/>
              <a:ext cx="189" cy="175"/>
            </a:xfrm>
            <a:custGeom>
              <a:avLst/>
              <a:gdLst>
                <a:gd name="T0" fmla="*/ 184 w 189"/>
                <a:gd name="T1" fmla="*/ 175 h 175"/>
                <a:gd name="T2" fmla="*/ 0 w 189"/>
                <a:gd name="T3" fmla="*/ 14 h 175"/>
                <a:gd name="T4" fmla="*/ 4 w 189"/>
                <a:gd name="T5" fmla="*/ 0 h 175"/>
                <a:gd name="T6" fmla="*/ 189 w 189"/>
                <a:gd name="T7" fmla="*/ 159 h 175"/>
                <a:gd name="T8" fmla="*/ 184 w 189"/>
                <a:gd name="T9" fmla="*/ 175 h 175"/>
                <a:gd name="T10" fmla="*/ 184 w 189"/>
                <a:gd name="T11" fmla="*/ 17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75">
                  <a:moveTo>
                    <a:pt x="184" y="175"/>
                  </a:moveTo>
                  <a:lnTo>
                    <a:pt x="0" y="14"/>
                  </a:lnTo>
                  <a:lnTo>
                    <a:pt x="4" y="0"/>
                  </a:lnTo>
                  <a:lnTo>
                    <a:pt x="189" y="159"/>
                  </a:lnTo>
                  <a:lnTo>
                    <a:pt x="184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4" name="Freeform 134"/>
            <p:cNvSpPr>
              <a:spLocks/>
            </p:cNvSpPr>
            <p:nvPr/>
          </p:nvSpPr>
          <p:spPr bwMode="auto">
            <a:xfrm>
              <a:off x="4187" y="2843"/>
              <a:ext cx="220" cy="234"/>
            </a:xfrm>
            <a:custGeom>
              <a:avLst/>
              <a:gdLst>
                <a:gd name="T0" fmla="*/ 2 w 220"/>
                <a:gd name="T1" fmla="*/ 234 h 234"/>
                <a:gd name="T2" fmla="*/ 220 w 220"/>
                <a:gd name="T3" fmla="*/ 4 h 234"/>
                <a:gd name="T4" fmla="*/ 210 w 220"/>
                <a:gd name="T5" fmla="*/ 0 h 234"/>
                <a:gd name="T6" fmla="*/ 0 w 220"/>
                <a:gd name="T7" fmla="*/ 223 h 234"/>
                <a:gd name="T8" fmla="*/ 2 w 220"/>
                <a:gd name="T9" fmla="*/ 234 h 234"/>
                <a:gd name="T10" fmla="*/ 2 w 220"/>
                <a:gd name="T11" fmla="*/ 234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34">
                  <a:moveTo>
                    <a:pt x="2" y="234"/>
                  </a:moveTo>
                  <a:lnTo>
                    <a:pt x="220" y="4"/>
                  </a:lnTo>
                  <a:lnTo>
                    <a:pt x="210" y="0"/>
                  </a:lnTo>
                  <a:lnTo>
                    <a:pt x="0" y="223"/>
                  </a:lnTo>
                  <a:lnTo>
                    <a:pt x="2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5" name="Freeform 135"/>
            <p:cNvSpPr>
              <a:spLocks/>
            </p:cNvSpPr>
            <p:nvPr/>
          </p:nvSpPr>
          <p:spPr bwMode="auto">
            <a:xfrm>
              <a:off x="4161" y="2859"/>
              <a:ext cx="268" cy="129"/>
            </a:xfrm>
            <a:custGeom>
              <a:avLst/>
              <a:gdLst>
                <a:gd name="T0" fmla="*/ 0 w 268"/>
                <a:gd name="T1" fmla="*/ 115 h 129"/>
                <a:gd name="T2" fmla="*/ 268 w 268"/>
                <a:gd name="T3" fmla="*/ 0 h 129"/>
                <a:gd name="T4" fmla="*/ 265 w 268"/>
                <a:gd name="T5" fmla="*/ 12 h 129"/>
                <a:gd name="T6" fmla="*/ 2 w 268"/>
                <a:gd name="T7" fmla="*/ 129 h 129"/>
                <a:gd name="T8" fmla="*/ 0 w 268"/>
                <a:gd name="T9" fmla="*/ 115 h 129"/>
                <a:gd name="T10" fmla="*/ 0 w 268"/>
                <a:gd name="T11" fmla="*/ 115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8" h="129">
                  <a:moveTo>
                    <a:pt x="0" y="115"/>
                  </a:moveTo>
                  <a:lnTo>
                    <a:pt x="268" y="0"/>
                  </a:lnTo>
                  <a:lnTo>
                    <a:pt x="265" y="12"/>
                  </a:lnTo>
                  <a:lnTo>
                    <a:pt x="2" y="129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476" name="Freeform 136"/>
            <p:cNvSpPr>
              <a:spLocks/>
            </p:cNvSpPr>
            <p:nvPr/>
          </p:nvSpPr>
          <p:spPr bwMode="auto">
            <a:xfrm>
              <a:off x="4202" y="2711"/>
              <a:ext cx="229" cy="126"/>
            </a:xfrm>
            <a:custGeom>
              <a:avLst/>
              <a:gdLst>
                <a:gd name="T0" fmla="*/ 2 w 229"/>
                <a:gd name="T1" fmla="*/ 0 h 126"/>
                <a:gd name="T2" fmla="*/ 229 w 229"/>
                <a:gd name="T3" fmla="*/ 120 h 126"/>
                <a:gd name="T4" fmla="*/ 224 w 229"/>
                <a:gd name="T5" fmla="*/ 126 h 126"/>
                <a:gd name="T6" fmla="*/ 0 w 229"/>
                <a:gd name="T7" fmla="*/ 11 h 126"/>
                <a:gd name="T8" fmla="*/ 2 w 229"/>
                <a:gd name="T9" fmla="*/ 0 h 126"/>
                <a:gd name="T10" fmla="*/ 2 w 229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9" h="126">
                  <a:moveTo>
                    <a:pt x="2" y="0"/>
                  </a:moveTo>
                  <a:lnTo>
                    <a:pt x="229" y="120"/>
                  </a:lnTo>
                  <a:lnTo>
                    <a:pt x="224" y="126"/>
                  </a:lnTo>
                  <a:lnTo>
                    <a:pt x="0" y="1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036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036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8AD2EDB-565A-4ECD-8989-6DAAE4422CB7}" type="slidenum">
              <a:rPr lang="en-US" smtClean="0"/>
              <a:pPr eaLnBrk="1" hangingPunct="1"/>
              <a:t>95</a:t>
            </a:fld>
            <a:endParaRPr lang="en-US" smtClean="0"/>
          </a:p>
        </p:txBody>
      </p:sp>
      <p:sp>
        <p:nvSpPr>
          <p:cNvPr id="1013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6361" y="1417176"/>
            <a:ext cx="7856538" cy="4237038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Wheelchairs…</a:t>
            </a:r>
            <a:endParaRPr lang="en-US" b="1" dirty="0" smtClean="0"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 guided backwards when going downhill</a:t>
            </a:r>
          </a:p>
          <a:p>
            <a:pPr>
              <a:buFont typeface="Arial" pitchFamily="34" charset="0"/>
              <a:buChar char="•"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 pulled backwards over indented or raised areas (i.e., entrance to elevators)</a:t>
            </a:r>
          </a:p>
        </p:txBody>
      </p:sp>
      <p:sp>
        <p:nvSpPr>
          <p:cNvPr id="101381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2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3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138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1F95B01-56D4-4857-8BDC-8E36FB47889C}" type="slidenum">
              <a:rPr lang="en-US" smtClean="0"/>
              <a:pPr eaLnBrk="1" hangingPunct="1"/>
              <a:t>96</a:t>
            </a:fld>
            <a:endParaRPr lang="en-US" smtClean="0"/>
          </a:p>
        </p:txBody>
      </p:sp>
      <p:sp>
        <p:nvSpPr>
          <p:cNvPr id="10240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87563"/>
            <a:ext cx="6197600" cy="4038600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Wheelchairs…</a:t>
            </a:r>
          </a:p>
          <a:p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Feet placed on footrests for transport</a:t>
            </a:r>
          </a:p>
        </p:txBody>
      </p:sp>
      <p:sp>
        <p:nvSpPr>
          <p:cNvPr id="102405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6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7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08" name="Group 185"/>
          <p:cNvGrpSpPr>
            <a:grpSpLocks/>
          </p:cNvGrpSpPr>
          <p:nvPr/>
        </p:nvGrpSpPr>
        <p:grpSpPr bwMode="auto">
          <a:xfrm>
            <a:off x="6064250" y="2019300"/>
            <a:ext cx="2352675" cy="3730625"/>
            <a:chOff x="3820" y="1224"/>
            <a:chExt cx="1482" cy="2350"/>
          </a:xfrm>
        </p:grpSpPr>
        <p:sp>
          <p:nvSpPr>
            <p:cNvPr id="102411" name="Freeform 9"/>
            <p:cNvSpPr>
              <a:spLocks/>
            </p:cNvSpPr>
            <p:nvPr/>
          </p:nvSpPr>
          <p:spPr bwMode="auto">
            <a:xfrm>
              <a:off x="4934" y="1453"/>
              <a:ext cx="186" cy="183"/>
            </a:xfrm>
            <a:custGeom>
              <a:avLst/>
              <a:gdLst>
                <a:gd name="T0" fmla="*/ 92 w 186"/>
                <a:gd name="T1" fmla="*/ 183 h 183"/>
                <a:gd name="T2" fmla="*/ 111 w 186"/>
                <a:gd name="T3" fmla="*/ 182 h 183"/>
                <a:gd name="T4" fmla="*/ 130 w 186"/>
                <a:gd name="T5" fmla="*/ 177 h 183"/>
                <a:gd name="T6" fmla="*/ 145 w 186"/>
                <a:gd name="T7" fmla="*/ 167 h 183"/>
                <a:gd name="T8" fmla="*/ 159 w 186"/>
                <a:gd name="T9" fmla="*/ 157 h 183"/>
                <a:gd name="T10" fmla="*/ 171 w 186"/>
                <a:gd name="T11" fmla="*/ 144 h 183"/>
                <a:gd name="T12" fmla="*/ 179 w 186"/>
                <a:gd name="T13" fmla="*/ 128 h 183"/>
                <a:gd name="T14" fmla="*/ 185 w 186"/>
                <a:gd name="T15" fmla="*/ 112 h 183"/>
                <a:gd name="T16" fmla="*/ 186 w 186"/>
                <a:gd name="T17" fmla="*/ 93 h 183"/>
                <a:gd name="T18" fmla="*/ 185 w 186"/>
                <a:gd name="T19" fmla="*/ 75 h 183"/>
                <a:gd name="T20" fmla="*/ 179 w 186"/>
                <a:gd name="T21" fmla="*/ 57 h 183"/>
                <a:gd name="T22" fmla="*/ 171 w 186"/>
                <a:gd name="T23" fmla="*/ 41 h 183"/>
                <a:gd name="T24" fmla="*/ 159 w 186"/>
                <a:gd name="T25" fmla="*/ 27 h 183"/>
                <a:gd name="T26" fmla="*/ 145 w 186"/>
                <a:gd name="T27" fmla="*/ 16 h 183"/>
                <a:gd name="T28" fmla="*/ 130 w 186"/>
                <a:gd name="T29" fmla="*/ 7 h 183"/>
                <a:gd name="T30" fmla="*/ 111 w 186"/>
                <a:gd name="T31" fmla="*/ 2 h 183"/>
                <a:gd name="T32" fmla="*/ 92 w 186"/>
                <a:gd name="T33" fmla="*/ 0 h 183"/>
                <a:gd name="T34" fmla="*/ 74 w 186"/>
                <a:gd name="T35" fmla="*/ 2 h 183"/>
                <a:gd name="T36" fmla="*/ 57 w 186"/>
                <a:gd name="T37" fmla="*/ 7 h 183"/>
                <a:gd name="T38" fmla="*/ 41 w 186"/>
                <a:gd name="T39" fmla="*/ 16 h 183"/>
                <a:gd name="T40" fmla="*/ 26 w 186"/>
                <a:gd name="T41" fmla="*/ 27 h 183"/>
                <a:gd name="T42" fmla="*/ 16 w 186"/>
                <a:gd name="T43" fmla="*/ 41 h 183"/>
                <a:gd name="T44" fmla="*/ 6 w 186"/>
                <a:gd name="T45" fmla="*/ 57 h 183"/>
                <a:gd name="T46" fmla="*/ 1 w 186"/>
                <a:gd name="T47" fmla="*/ 75 h 183"/>
                <a:gd name="T48" fmla="*/ 0 w 186"/>
                <a:gd name="T49" fmla="*/ 93 h 183"/>
                <a:gd name="T50" fmla="*/ 1 w 186"/>
                <a:gd name="T51" fmla="*/ 112 h 183"/>
                <a:gd name="T52" fmla="*/ 6 w 186"/>
                <a:gd name="T53" fmla="*/ 128 h 183"/>
                <a:gd name="T54" fmla="*/ 16 w 186"/>
                <a:gd name="T55" fmla="*/ 144 h 183"/>
                <a:gd name="T56" fmla="*/ 26 w 186"/>
                <a:gd name="T57" fmla="*/ 157 h 183"/>
                <a:gd name="T58" fmla="*/ 41 w 186"/>
                <a:gd name="T59" fmla="*/ 167 h 183"/>
                <a:gd name="T60" fmla="*/ 57 w 186"/>
                <a:gd name="T61" fmla="*/ 177 h 183"/>
                <a:gd name="T62" fmla="*/ 74 w 186"/>
                <a:gd name="T63" fmla="*/ 182 h 183"/>
                <a:gd name="T64" fmla="*/ 92 w 186"/>
                <a:gd name="T65" fmla="*/ 183 h 1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6" h="183">
                  <a:moveTo>
                    <a:pt x="92" y="183"/>
                  </a:moveTo>
                  <a:lnTo>
                    <a:pt x="111" y="182"/>
                  </a:lnTo>
                  <a:lnTo>
                    <a:pt x="130" y="177"/>
                  </a:lnTo>
                  <a:lnTo>
                    <a:pt x="145" y="167"/>
                  </a:lnTo>
                  <a:lnTo>
                    <a:pt x="159" y="157"/>
                  </a:lnTo>
                  <a:lnTo>
                    <a:pt x="171" y="144"/>
                  </a:lnTo>
                  <a:lnTo>
                    <a:pt x="179" y="128"/>
                  </a:lnTo>
                  <a:lnTo>
                    <a:pt x="185" y="112"/>
                  </a:lnTo>
                  <a:lnTo>
                    <a:pt x="186" y="93"/>
                  </a:lnTo>
                  <a:lnTo>
                    <a:pt x="185" y="75"/>
                  </a:lnTo>
                  <a:lnTo>
                    <a:pt x="179" y="57"/>
                  </a:lnTo>
                  <a:lnTo>
                    <a:pt x="171" y="41"/>
                  </a:lnTo>
                  <a:lnTo>
                    <a:pt x="159" y="27"/>
                  </a:lnTo>
                  <a:lnTo>
                    <a:pt x="145" y="16"/>
                  </a:lnTo>
                  <a:lnTo>
                    <a:pt x="130" y="7"/>
                  </a:lnTo>
                  <a:lnTo>
                    <a:pt x="111" y="2"/>
                  </a:lnTo>
                  <a:lnTo>
                    <a:pt x="92" y="0"/>
                  </a:lnTo>
                  <a:lnTo>
                    <a:pt x="74" y="2"/>
                  </a:lnTo>
                  <a:lnTo>
                    <a:pt x="57" y="7"/>
                  </a:lnTo>
                  <a:lnTo>
                    <a:pt x="41" y="16"/>
                  </a:lnTo>
                  <a:lnTo>
                    <a:pt x="26" y="27"/>
                  </a:lnTo>
                  <a:lnTo>
                    <a:pt x="16" y="41"/>
                  </a:lnTo>
                  <a:lnTo>
                    <a:pt x="6" y="57"/>
                  </a:lnTo>
                  <a:lnTo>
                    <a:pt x="1" y="75"/>
                  </a:lnTo>
                  <a:lnTo>
                    <a:pt x="0" y="93"/>
                  </a:lnTo>
                  <a:lnTo>
                    <a:pt x="1" y="112"/>
                  </a:lnTo>
                  <a:lnTo>
                    <a:pt x="6" y="128"/>
                  </a:lnTo>
                  <a:lnTo>
                    <a:pt x="16" y="144"/>
                  </a:lnTo>
                  <a:lnTo>
                    <a:pt x="26" y="157"/>
                  </a:lnTo>
                  <a:lnTo>
                    <a:pt x="41" y="167"/>
                  </a:lnTo>
                  <a:lnTo>
                    <a:pt x="57" y="177"/>
                  </a:lnTo>
                  <a:lnTo>
                    <a:pt x="74" y="182"/>
                  </a:lnTo>
                  <a:lnTo>
                    <a:pt x="92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2" name="Freeform 10"/>
            <p:cNvSpPr>
              <a:spLocks/>
            </p:cNvSpPr>
            <p:nvPr/>
          </p:nvSpPr>
          <p:spPr bwMode="auto">
            <a:xfrm>
              <a:off x="4658" y="2920"/>
              <a:ext cx="327" cy="544"/>
            </a:xfrm>
            <a:custGeom>
              <a:avLst/>
              <a:gdLst>
                <a:gd name="T0" fmla="*/ 305 w 327"/>
                <a:gd name="T1" fmla="*/ 0 h 544"/>
                <a:gd name="T2" fmla="*/ 307 w 327"/>
                <a:gd name="T3" fmla="*/ 4 h 544"/>
                <a:gd name="T4" fmla="*/ 314 w 327"/>
                <a:gd name="T5" fmla="*/ 16 h 544"/>
                <a:gd name="T6" fmla="*/ 321 w 327"/>
                <a:gd name="T7" fmla="*/ 36 h 544"/>
                <a:gd name="T8" fmla="*/ 327 w 327"/>
                <a:gd name="T9" fmla="*/ 65 h 544"/>
                <a:gd name="T10" fmla="*/ 327 w 327"/>
                <a:gd name="T11" fmla="*/ 105 h 544"/>
                <a:gd name="T12" fmla="*/ 321 w 327"/>
                <a:gd name="T13" fmla="*/ 155 h 544"/>
                <a:gd name="T14" fmla="*/ 303 w 327"/>
                <a:gd name="T15" fmla="*/ 216 h 544"/>
                <a:gd name="T16" fmla="*/ 273 w 327"/>
                <a:gd name="T17" fmla="*/ 291 h 544"/>
                <a:gd name="T18" fmla="*/ 268 w 327"/>
                <a:gd name="T19" fmla="*/ 312 h 544"/>
                <a:gd name="T20" fmla="*/ 260 w 327"/>
                <a:gd name="T21" fmla="*/ 362 h 544"/>
                <a:gd name="T22" fmla="*/ 258 w 327"/>
                <a:gd name="T23" fmla="*/ 421 h 544"/>
                <a:gd name="T24" fmla="*/ 273 w 327"/>
                <a:gd name="T25" fmla="*/ 468 h 544"/>
                <a:gd name="T26" fmla="*/ 274 w 327"/>
                <a:gd name="T27" fmla="*/ 470 h 544"/>
                <a:gd name="T28" fmla="*/ 276 w 327"/>
                <a:gd name="T29" fmla="*/ 474 h 544"/>
                <a:gd name="T30" fmla="*/ 276 w 327"/>
                <a:gd name="T31" fmla="*/ 479 h 544"/>
                <a:gd name="T32" fmla="*/ 272 w 327"/>
                <a:gd name="T33" fmla="*/ 487 h 544"/>
                <a:gd name="T34" fmla="*/ 261 w 327"/>
                <a:gd name="T35" fmla="*/ 495 h 544"/>
                <a:gd name="T36" fmla="*/ 242 w 327"/>
                <a:gd name="T37" fmla="*/ 501 h 544"/>
                <a:gd name="T38" fmla="*/ 212 w 327"/>
                <a:gd name="T39" fmla="*/ 509 h 544"/>
                <a:gd name="T40" fmla="*/ 168 w 327"/>
                <a:gd name="T41" fmla="*/ 515 h 544"/>
                <a:gd name="T42" fmla="*/ 164 w 327"/>
                <a:gd name="T43" fmla="*/ 516 h 544"/>
                <a:gd name="T44" fmla="*/ 154 w 327"/>
                <a:gd name="T45" fmla="*/ 521 h 544"/>
                <a:gd name="T46" fmla="*/ 136 w 327"/>
                <a:gd name="T47" fmla="*/ 528 h 544"/>
                <a:gd name="T48" fmla="*/ 114 w 327"/>
                <a:gd name="T49" fmla="*/ 535 h 544"/>
                <a:gd name="T50" fmla="*/ 89 w 327"/>
                <a:gd name="T51" fmla="*/ 540 h 544"/>
                <a:gd name="T52" fmla="*/ 61 w 327"/>
                <a:gd name="T53" fmla="*/ 544 h 544"/>
                <a:gd name="T54" fmla="*/ 30 w 327"/>
                <a:gd name="T55" fmla="*/ 544 h 544"/>
                <a:gd name="T56" fmla="*/ 0 w 327"/>
                <a:gd name="T57" fmla="*/ 539 h 544"/>
                <a:gd name="T58" fmla="*/ 3 w 327"/>
                <a:gd name="T59" fmla="*/ 537 h 544"/>
                <a:gd name="T60" fmla="*/ 9 w 327"/>
                <a:gd name="T61" fmla="*/ 535 h 544"/>
                <a:gd name="T62" fmla="*/ 20 w 327"/>
                <a:gd name="T63" fmla="*/ 527 h 544"/>
                <a:gd name="T64" fmla="*/ 37 w 327"/>
                <a:gd name="T65" fmla="*/ 515 h 544"/>
                <a:gd name="T66" fmla="*/ 58 w 327"/>
                <a:gd name="T67" fmla="*/ 498 h 544"/>
                <a:gd name="T68" fmla="*/ 85 w 327"/>
                <a:gd name="T69" fmla="*/ 472 h 544"/>
                <a:gd name="T70" fmla="*/ 117 w 327"/>
                <a:gd name="T71" fmla="*/ 439 h 544"/>
                <a:gd name="T72" fmla="*/ 154 w 327"/>
                <a:gd name="T73" fmla="*/ 397 h 544"/>
                <a:gd name="T74" fmla="*/ 156 w 327"/>
                <a:gd name="T75" fmla="*/ 393 h 544"/>
                <a:gd name="T76" fmla="*/ 162 w 327"/>
                <a:gd name="T77" fmla="*/ 378 h 544"/>
                <a:gd name="T78" fmla="*/ 168 w 327"/>
                <a:gd name="T79" fmla="*/ 353 h 544"/>
                <a:gd name="T80" fmla="*/ 176 w 327"/>
                <a:gd name="T81" fmla="*/ 317 h 544"/>
                <a:gd name="T82" fmla="*/ 183 w 327"/>
                <a:gd name="T83" fmla="*/ 268 h 544"/>
                <a:gd name="T84" fmla="*/ 185 w 327"/>
                <a:gd name="T85" fmla="*/ 206 h 544"/>
                <a:gd name="T86" fmla="*/ 184 w 327"/>
                <a:gd name="T87" fmla="*/ 129 h 544"/>
                <a:gd name="T88" fmla="*/ 176 w 327"/>
                <a:gd name="T89" fmla="*/ 36 h 544"/>
                <a:gd name="T90" fmla="*/ 305 w 327"/>
                <a:gd name="T91" fmla="*/ 0 h 54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7" h="544">
                  <a:moveTo>
                    <a:pt x="305" y="0"/>
                  </a:moveTo>
                  <a:lnTo>
                    <a:pt x="307" y="4"/>
                  </a:lnTo>
                  <a:lnTo>
                    <a:pt x="314" y="16"/>
                  </a:lnTo>
                  <a:lnTo>
                    <a:pt x="321" y="36"/>
                  </a:lnTo>
                  <a:lnTo>
                    <a:pt x="327" y="65"/>
                  </a:lnTo>
                  <a:lnTo>
                    <a:pt x="327" y="105"/>
                  </a:lnTo>
                  <a:lnTo>
                    <a:pt x="321" y="155"/>
                  </a:lnTo>
                  <a:lnTo>
                    <a:pt x="303" y="216"/>
                  </a:lnTo>
                  <a:lnTo>
                    <a:pt x="273" y="291"/>
                  </a:lnTo>
                  <a:lnTo>
                    <a:pt x="268" y="312"/>
                  </a:lnTo>
                  <a:lnTo>
                    <a:pt x="260" y="362"/>
                  </a:lnTo>
                  <a:lnTo>
                    <a:pt x="258" y="421"/>
                  </a:lnTo>
                  <a:lnTo>
                    <a:pt x="273" y="468"/>
                  </a:lnTo>
                  <a:lnTo>
                    <a:pt x="274" y="470"/>
                  </a:lnTo>
                  <a:lnTo>
                    <a:pt x="276" y="474"/>
                  </a:lnTo>
                  <a:lnTo>
                    <a:pt x="276" y="479"/>
                  </a:lnTo>
                  <a:lnTo>
                    <a:pt x="272" y="487"/>
                  </a:lnTo>
                  <a:lnTo>
                    <a:pt x="261" y="495"/>
                  </a:lnTo>
                  <a:lnTo>
                    <a:pt x="242" y="501"/>
                  </a:lnTo>
                  <a:lnTo>
                    <a:pt x="212" y="509"/>
                  </a:lnTo>
                  <a:lnTo>
                    <a:pt x="168" y="515"/>
                  </a:lnTo>
                  <a:lnTo>
                    <a:pt x="164" y="516"/>
                  </a:lnTo>
                  <a:lnTo>
                    <a:pt x="154" y="521"/>
                  </a:lnTo>
                  <a:lnTo>
                    <a:pt x="136" y="528"/>
                  </a:lnTo>
                  <a:lnTo>
                    <a:pt x="114" y="535"/>
                  </a:lnTo>
                  <a:lnTo>
                    <a:pt x="89" y="540"/>
                  </a:lnTo>
                  <a:lnTo>
                    <a:pt x="61" y="544"/>
                  </a:lnTo>
                  <a:lnTo>
                    <a:pt x="30" y="544"/>
                  </a:lnTo>
                  <a:lnTo>
                    <a:pt x="0" y="539"/>
                  </a:lnTo>
                  <a:lnTo>
                    <a:pt x="3" y="537"/>
                  </a:lnTo>
                  <a:lnTo>
                    <a:pt x="9" y="535"/>
                  </a:lnTo>
                  <a:lnTo>
                    <a:pt x="20" y="527"/>
                  </a:lnTo>
                  <a:lnTo>
                    <a:pt x="37" y="515"/>
                  </a:lnTo>
                  <a:lnTo>
                    <a:pt x="58" y="498"/>
                  </a:lnTo>
                  <a:lnTo>
                    <a:pt x="85" y="472"/>
                  </a:lnTo>
                  <a:lnTo>
                    <a:pt x="117" y="439"/>
                  </a:lnTo>
                  <a:lnTo>
                    <a:pt x="154" y="397"/>
                  </a:lnTo>
                  <a:lnTo>
                    <a:pt x="156" y="393"/>
                  </a:lnTo>
                  <a:lnTo>
                    <a:pt x="162" y="378"/>
                  </a:lnTo>
                  <a:lnTo>
                    <a:pt x="168" y="353"/>
                  </a:lnTo>
                  <a:lnTo>
                    <a:pt x="176" y="317"/>
                  </a:lnTo>
                  <a:lnTo>
                    <a:pt x="183" y="268"/>
                  </a:lnTo>
                  <a:lnTo>
                    <a:pt x="185" y="206"/>
                  </a:lnTo>
                  <a:lnTo>
                    <a:pt x="184" y="129"/>
                  </a:lnTo>
                  <a:lnTo>
                    <a:pt x="176" y="36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3" name="Freeform 11"/>
            <p:cNvSpPr>
              <a:spLocks/>
            </p:cNvSpPr>
            <p:nvPr/>
          </p:nvSpPr>
          <p:spPr bwMode="auto">
            <a:xfrm>
              <a:off x="4789" y="2952"/>
              <a:ext cx="174" cy="426"/>
            </a:xfrm>
            <a:custGeom>
              <a:avLst/>
              <a:gdLst>
                <a:gd name="T0" fmla="*/ 81 w 174"/>
                <a:gd name="T1" fmla="*/ 23 h 426"/>
                <a:gd name="T2" fmla="*/ 82 w 174"/>
                <a:gd name="T3" fmla="*/ 36 h 426"/>
                <a:gd name="T4" fmla="*/ 84 w 174"/>
                <a:gd name="T5" fmla="*/ 72 h 426"/>
                <a:gd name="T6" fmla="*/ 84 w 174"/>
                <a:gd name="T7" fmla="*/ 125 h 426"/>
                <a:gd name="T8" fmla="*/ 81 w 174"/>
                <a:gd name="T9" fmla="*/ 187 h 426"/>
                <a:gd name="T10" fmla="*/ 72 w 174"/>
                <a:gd name="T11" fmla="*/ 253 h 426"/>
                <a:gd name="T12" fmla="*/ 57 w 174"/>
                <a:gd name="T13" fmla="*/ 317 h 426"/>
                <a:gd name="T14" fmla="*/ 35 w 174"/>
                <a:gd name="T15" fmla="*/ 373 h 426"/>
                <a:gd name="T16" fmla="*/ 0 w 174"/>
                <a:gd name="T17" fmla="*/ 412 h 426"/>
                <a:gd name="T18" fmla="*/ 1 w 174"/>
                <a:gd name="T19" fmla="*/ 414 h 426"/>
                <a:gd name="T20" fmla="*/ 5 w 174"/>
                <a:gd name="T21" fmla="*/ 418 h 426"/>
                <a:gd name="T22" fmla="*/ 12 w 174"/>
                <a:gd name="T23" fmla="*/ 423 h 426"/>
                <a:gd name="T24" fmla="*/ 23 w 174"/>
                <a:gd name="T25" fmla="*/ 426 h 426"/>
                <a:gd name="T26" fmla="*/ 37 w 174"/>
                <a:gd name="T27" fmla="*/ 426 h 426"/>
                <a:gd name="T28" fmla="*/ 54 w 174"/>
                <a:gd name="T29" fmla="*/ 420 h 426"/>
                <a:gd name="T30" fmla="*/ 76 w 174"/>
                <a:gd name="T31" fmla="*/ 410 h 426"/>
                <a:gd name="T32" fmla="*/ 102 w 174"/>
                <a:gd name="T33" fmla="*/ 390 h 426"/>
                <a:gd name="T34" fmla="*/ 102 w 174"/>
                <a:gd name="T35" fmla="*/ 386 h 426"/>
                <a:gd name="T36" fmla="*/ 101 w 174"/>
                <a:gd name="T37" fmla="*/ 374 h 426"/>
                <a:gd name="T38" fmla="*/ 100 w 174"/>
                <a:gd name="T39" fmla="*/ 357 h 426"/>
                <a:gd name="T40" fmla="*/ 100 w 174"/>
                <a:gd name="T41" fmla="*/ 336 h 426"/>
                <a:gd name="T42" fmla="*/ 102 w 174"/>
                <a:gd name="T43" fmla="*/ 310 h 426"/>
                <a:gd name="T44" fmla="*/ 108 w 174"/>
                <a:gd name="T45" fmla="*/ 282 h 426"/>
                <a:gd name="T46" fmla="*/ 117 w 174"/>
                <a:gd name="T47" fmla="*/ 255 h 426"/>
                <a:gd name="T48" fmla="*/ 131 w 174"/>
                <a:gd name="T49" fmla="*/ 228 h 426"/>
                <a:gd name="T50" fmla="*/ 134 w 174"/>
                <a:gd name="T51" fmla="*/ 223 h 426"/>
                <a:gd name="T52" fmla="*/ 142 w 174"/>
                <a:gd name="T53" fmla="*/ 207 h 426"/>
                <a:gd name="T54" fmla="*/ 151 w 174"/>
                <a:gd name="T55" fmla="*/ 183 h 426"/>
                <a:gd name="T56" fmla="*/ 162 w 174"/>
                <a:gd name="T57" fmla="*/ 151 h 426"/>
                <a:gd name="T58" fmla="*/ 170 w 174"/>
                <a:gd name="T59" fmla="*/ 117 h 426"/>
                <a:gd name="T60" fmla="*/ 174 w 174"/>
                <a:gd name="T61" fmla="*/ 78 h 426"/>
                <a:gd name="T62" fmla="*/ 171 w 174"/>
                <a:gd name="T63" fmla="*/ 38 h 426"/>
                <a:gd name="T64" fmla="*/ 159 w 174"/>
                <a:gd name="T65" fmla="*/ 0 h 426"/>
                <a:gd name="T66" fmla="*/ 81 w 174"/>
                <a:gd name="T67" fmla="*/ 23 h 4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4" h="426">
                  <a:moveTo>
                    <a:pt x="81" y="23"/>
                  </a:moveTo>
                  <a:lnTo>
                    <a:pt x="82" y="36"/>
                  </a:lnTo>
                  <a:lnTo>
                    <a:pt x="84" y="72"/>
                  </a:lnTo>
                  <a:lnTo>
                    <a:pt x="84" y="125"/>
                  </a:lnTo>
                  <a:lnTo>
                    <a:pt x="81" y="187"/>
                  </a:lnTo>
                  <a:lnTo>
                    <a:pt x="72" y="253"/>
                  </a:lnTo>
                  <a:lnTo>
                    <a:pt x="57" y="317"/>
                  </a:lnTo>
                  <a:lnTo>
                    <a:pt x="35" y="373"/>
                  </a:lnTo>
                  <a:lnTo>
                    <a:pt x="0" y="412"/>
                  </a:lnTo>
                  <a:lnTo>
                    <a:pt x="1" y="414"/>
                  </a:lnTo>
                  <a:lnTo>
                    <a:pt x="5" y="418"/>
                  </a:lnTo>
                  <a:lnTo>
                    <a:pt x="12" y="423"/>
                  </a:lnTo>
                  <a:lnTo>
                    <a:pt x="23" y="426"/>
                  </a:lnTo>
                  <a:lnTo>
                    <a:pt x="37" y="426"/>
                  </a:lnTo>
                  <a:lnTo>
                    <a:pt x="54" y="420"/>
                  </a:lnTo>
                  <a:lnTo>
                    <a:pt x="76" y="410"/>
                  </a:lnTo>
                  <a:lnTo>
                    <a:pt x="102" y="390"/>
                  </a:lnTo>
                  <a:lnTo>
                    <a:pt x="102" y="386"/>
                  </a:lnTo>
                  <a:lnTo>
                    <a:pt x="101" y="374"/>
                  </a:lnTo>
                  <a:lnTo>
                    <a:pt x="100" y="357"/>
                  </a:lnTo>
                  <a:lnTo>
                    <a:pt x="100" y="336"/>
                  </a:lnTo>
                  <a:lnTo>
                    <a:pt x="102" y="310"/>
                  </a:lnTo>
                  <a:lnTo>
                    <a:pt x="108" y="282"/>
                  </a:lnTo>
                  <a:lnTo>
                    <a:pt x="117" y="255"/>
                  </a:lnTo>
                  <a:lnTo>
                    <a:pt x="131" y="228"/>
                  </a:lnTo>
                  <a:lnTo>
                    <a:pt x="134" y="223"/>
                  </a:lnTo>
                  <a:lnTo>
                    <a:pt x="142" y="207"/>
                  </a:lnTo>
                  <a:lnTo>
                    <a:pt x="151" y="183"/>
                  </a:lnTo>
                  <a:lnTo>
                    <a:pt x="162" y="151"/>
                  </a:lnTo>
                  <a:lnTo>
                    <a:pt x="170" y="117"/>
                  </a:lnTo>
                  <a:lnTo>
                    <a:pt x="174" y="78"/>
                  </a:lnTo>
                  <a:lnTo>
                    <a:pt x="171" y="38"/>
                  </a:lnTo>
                  <a:lnTo>
                    <a:pt x="159" y="0"/>
                  </a:lnTo>
                  <a:lnTo>
                    <a:pt x="81" y="23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4" name="Freeform 12"/>
            <p:cNvSpPr>
              <a:spLocks/>
            </p:cNvSpPr>
            <p:nvPr/>
          </p:nvSpPr>
          <p:spPr bwMode="auto">
            <a:xfrm>
              <a:off x="4863" y="3404"/>
              <a:ext cx="64" cy="53"/>
            </a:xfrm>
            <a:custGeom>
              <a:avLst/>
              <a:gdLst>
                <a:gd name="T0" fmla="*/ 3 w 64"/>
                <a:gd name="T1" fmla="*/ 16 h 53"/>
                <a:gd name="T2" fmla="*/ 0 w 64"/>
                <a:gd name="T3" fmla="*/ 53 h 53"/>
                <a:gd name="T4" fmla="*/ 43 w 64"/>
                <a:gd name="T5" fmla="*/ 52 h 53"/>
                <a:gd name="T6" fmla="*/ 64 w 64"/>
                <a:gd name="T7" fmla="*/ 0 h 53"/>
                <a:gd name="T8" fmla="*/ 3 w 64"/>
                <a:gd name="T9" fmla="*/ 1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53">
                  <a:moveTo>
                    <a:pt x="3" y="16"/>
                  </a:moveTo>
                  <a:lnTo>
                    <a:pt x="0" y="53"/>
                  </a:lnTo>
                  <a:lnTo>
                    <a:pt x="43" y="52"/>
                  </a:lnTo>
                  <a:lnTo>
                    <a:pt x="64" y="0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5" name="Freeform 13"/>
            <p:cNvSpPr>
              <a:spLocks/>
            </p:cNvSpPr>
            <p:nvPr/>
          </p:nvSpPr>
          <p:spPr bwMode="auto">
            <a:xfrm>
              <a:off x="4935" y="2894"/>
              <a:ext cx="305" cy="618"/>
            </a:xfrm>
            <a:custGeom>
              <a:avLst/>
              <a:gdLst>
                <a:gd name="T0" fmla="*/ 91 w 305"/>
                <a:gd name="T1" fmla="*/ 618 h 618"/>
                <a:gd name="T2" fmla="*/ 122 w 305"/>
                <a:gd name="T3" fmla="*/ 607 h 618"/>
                <a:gd name="T4" fmla="*/ 148 w 305"/>
                <a:gd name="T5" fmla="*/ 591 h 618"/>
                <a:gd name="T6" fmla="*/ 171 w 305"/>
                <a:gd name="T7" fmla="*/ 575 h 618"/>
                <a:gd name="T8" fmla="*/ 191 w 305"/>
                <a:gd name="T9" fmla="*/ 557 h 618"/>
                <a:gd name="T10" fmla="*/ 207 w 305"/>
                <a:gd name="T11" fmla="*/ 541 h 618"/>
                <a:gd name="T12" fmla="*/ 219 w 305"/>
                <a:gd name="T13" fmla="*/ 526 h 618"/>
                <a:gd name="T14" fmla="*/ 225 w 305"/>
                <a:gd name="T15" fmla="*/ 517 h 618"/>
                <a:gd name="T16" fmla="*/ 228 w 305"/>
                <a:gd name="T17" fmla="*/ 513 h 618"/>
                <a:gd name="T18" fmla="*/ 264 w 305"/>
                <a:gd name="T19" fmla="*/ 486 h 618"/>
                <a:gd name="T20" fmla="*/ 286 w 305"/>
                <a:gd name="T21" fmla="*/ 465 h 618"/>
                <a:gd name="T22" fmla="*/ 299 w 305"/>
                <a:gd name="T23" fmla="*/ 449 h 618"/>
                <a:gd name="T24" fmla="*/ 305 w 305"/>
                <a:gd name="T25" fmla="*/ 437 h 618"/>
                <a:gd name="T26" fmla="*/ 305 w 305"/>
                <a:gd name="T27" fmla="*/ 429 h 618"/>
                <a:gd name="T28" fmla="*/ 302 w 305"/>
                <a:gd name="T29" fmla="*/ 424 h 618"/>
                <a:gd name="T30" fmla="*/ 298 w 305"/>
                <a:gd name="T31" fmla="*/ 423 h 618"/>
                <a:gd name="T32" fmla="*/ 297 w 305"/>
                <a:gd name="T33" fmla="*/ 421 h 618"/>
                <a:gd name="T34" fmla="*/ 278 w 305"/>
                <a:gd name="T35" fmla="*/ 408 h 618"/>
                <a:gd name="T36" fmla="*/ 261 w 305"/>
                <a:gd name="T37" fmla="*/ 387 h 618"/>
                <a:gd name="T38" fmla="*/ 246 w 305"/>
                <a:gd name="T39" fmla="*/ 362 h 618"/>
                <a:gd name="T40" fmla="*/ 233 w 305"/>
                <a:gd name="T41" fmla="*/ 335 h 618"/>
                <a:gd name="T42" fmla="*/ 223 w 305"/>
                <a:gd name="T43" fmla="*/ 310 h 618"/>
                <a:gd name="T44" fmla="*/ 216 w 305"/>
                <a:gd name="T45" fmla="*/ 289 h 618"/>
                <a:gd name="T46" fmla="*/ 211 w 305"/>
                <a:gd name="T47" fmla="*/ 273 h 618"/>
                <a:gd name="T48" fmla="*/ 209 w 305"/>
                <a:gd name="T49" fmla="*/ 268 h 618"/>
                <a:gd name="T50" fmla="*/ 200 w 305"/>
                <a:gd name="T51" fmla="*/ 188 h 618"/>
                <a:gd name="T52" fmla="*/ 184 w 305"/>
                <a:gd name="T53" fmla="*/ 126 h 618"/>
                <a:gd name="T54" fmla="*/ 166 w 305"/>
                <a:gd name="T55" fmla="*/ 78 h 618"/>
                <a:gd name="T56" fmla="*/ 146 w 305"/>
                <a:gd name="T57" fmla="*/ 45 h 618"/>
                <a:gd name="T58" fmla="*/ 127 w 305"/>
                <a:gd name="T59" fmla="*/ 22 h 618"/>
                <a:gd name="T60" fmla="*/ 111 w 305"/>
                <a:gd name="T61" fmla="*/ 8 h 618"/>
                <a:gd name="T62" fmla="*/ 99 w 305"/>
                <a:gd name="T63" fmla="*/ 1 h 618"/>
                <a:gd name="T64" fmla="*/ 95 w 305"/>
                <a:gd name="T65" fmla="*/ 0 h 618"/>
                <a:gd name="T66" fmla="*/ 0 w 305"/>
                <a:gd name="T67" fmla="*/ 92 h 618"/>
                <a:gd name="T68" fmla="*/ 53 w 305"/>
                <a:gd name="T69" fmla="*/ 169 h 618"/>
                <a:gd name="T70" fmla="*/ 91 w 305"/>
                <a:gd name="T71" fmla="*/ 236 h 618"/>
                <a:gd name="T72" fmla="*/ 119 w 305"/>
                <a:gd name="T73" fmla="*/ 291 h 618"/>
                <a:gd name="T74" fmla="*/ 139 w 305"/>
                <a:gd name="T75" fmla="*/ 337 h 618"/>
                <a:gd name="T76" fmla="*/ 150 w 305"/>
                <a:gd name="T77" fmla="*/ 372 h 618"/>
                <a:gd name="T78" fmla="*/ 155 w 305"/>
                <a:gd name="T79" fmla="*/ 398 h 618"/>
                <a:gd name="T80" fmla="*/ 158 w 305"/>
                <a:gd name="T81" fmla="*/ 412 h 618"/>
                <a:gd name="T82" fmla="*/ 158 w 305"/>
                <a:gd name="T83" fmla="*/ 417 h 618"/>
                <a:gd name="T84" fmla="*/ 109 w 305"/>
                <a:gd name="T85" fmla="*/ 546 h 618"/>
                <a:gd name="T86" fmla="*/ 103 w 305"/>
                <a:gd name="T87" fmla="*/ 549 h 618"/>
                <a:gd name="T88" fmla="*/ 90 w 305"/>
                <a:gd name="T89" fmla="*/ 555 h 618"/>
                <a:gd name="T90" fmla="*/ 74 w 305"/>
                <a:gd name="T91" fmla="*/ 566 h 618"/>
                <a:gd name="T92" fmla="*/ 58 w 305"/>
                <a:gd name="T93" fmla="*/ 578 h 618"/>
                <a:gd name="T94" fmla="*/ 48 w 305"/>
                <a:gd name="T95" fmla="*/ 591 h 618"/>
                <a:gd name="T96" fmla="*/ 45 w 305"/>
                <a:gd name="T97" fmla="*/ 603 h 618"/>
                <a:gd name="T98" fmla="*/ 56 w 305"/>
                <a:gd name="T99" fmla="*/ 612 h 618"/>
                <a:gd name="T100" fmla="*/ 83 w 305"/>
                <a:gd name="T101" fmla="*/ 618 h 618"/>
                <a:gd name="T102" fmla="*/ 91 w 305"/>
                <a:gd name="T103" fmla="*/ 618 h 6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05" h="618">
                  <a:moveTo>
                    <a:pt x="91" y="618"/>
                  </a:moveTo>
                  <a:lnTo>
                    <a:pt x="122" y="607"/>
                  </a:lnTo>
                  <a:lnTo>
                    <a:pt x="148" y="591"/>
                  </a:lnTo>
                  <a:lnTo>
                    <a:pt x="171" y="575"/>
                  </a:lnTo>
                  <a:lnTo>
                    <a:pt x="191" y="557"/>
                  </a:lnTo>
                  <a:lnTo>
                    <a:pt x="207" y="541"/>
                  </a:lnTo>
                  <a:lnTo>
                    <a:pt x="219" y="526"/>
                  </a:lnTo>
                  <a:lnTo>
                    <a:pt x="225" y="517"/>
                  </a:lnTo>
                  <a:lnTo>
                    <a:pt x="228" y="513"/>
                  </a:lnTo>
                  <a:lnTo>
                    <a:pt x="264" y="486"/>
                  </a:lnTo>
                  <a:lnTo>
                    <a:pt x="286" y="465"/>
                  </a:lnTo>
                  <a:lnTo>
                    <a:pt x="299" y="449"/>
                  </a:lnTo>
                  <a:lnTo>
                    <a:pt x="305" y="437"/>
                  </a:lnTo>
                  <a:lnTo>
                    <a:pt x="305" y="429"/>
                  </a:lnTo>
                  <a:lnTo>
                    <a:pt x="302" y="424"/>
                  </a:lnTo>
                  <a:lnTo>
                    <a:pt x="298" y="423"/>
                  </a:lnTo>
                  <a:lnTo>
                    <a:pt x="297" y="421"/>
                  </a:lnTo>
                  <a:lnTo>
                    <a:pt x="278" y="408"/>
                  </a:lnTo>
                  <a:lnTo>
                    <a:pt x="261" y="387"/>
                  </a:lnTo>
                  <a:lnTo>
                    <a:pt x="246" y="362"/>
                  </a:lnTo>
                  <a:lnTo>
                    <a:pt x="233" y="335"/>
                  </a:lnTo>
                  <a:lnTo>
                    <a:pt x="223" y="310"/>
                  </a:lnTo>
                  <a:lnTo>
                    <a:pt x="216" y="289"/>
                  </a:lnTo>
                  <a:lnTo>
                    <a:pt x="211" y="273"/>
                  </a:lnTo>
                  <a:lnTo>
                    <a:pt x="209" y="268"/>
                  </a:lnTo>
                  <a:lnTo>
                    <a:pt x="200" y="188"/>
                  </a:lnTo>
                  <a:lnTo>
                    <a:pt x="184" y="126"/>
                  </a:lnTo>
                  <a:lnTo>
                    <a:pt x="166" y="78"/>
                  </a:lnTo>
                  <a:lnTo>
                    <a:pt x="146" y="45"/>
                  </a:lnTo>
                  <a:lnTo>
                    <a:pt x="127" y="22"/>
                  </a:lnTo>
                  <a:lnTo>
                    <a:pt x="111" y="8"/>
                  </a:lnTo>
                  <a:lnTo>
                    <a:pt x="99" y="1"/>
                  </a:lnTo>
                  <a:lnTo>
                    <a:pt x="95" y="0"/>
                  </a:lnTo>
                  <a:lnTo>
                    <a:pt x="0" y="92"/>
                  </a:lnTo>
                  <a:lnTo>
                    <a:pt x="53" y="169"/>
                  </a:lnTo>
                  <a:lnTo>
                    <a:pt x="91" y="236"/>
                  </a:lnTo>
                  <a:lnTo>
                    <a:pt x="119" y="291"/>
                  </a:lnTo>
                  <a:lnTo>
                    <a:pt x="139" y="337"/>
                  </a:lnTo>
                  <a:lnTo>
                    <a:pt x="150" y="372"/>
                  </a:lnTo>
                  <a:lnTo>
                    <a:pt x="155" y="398"/>
                  </a:lnTo>
                  <a:lnTo>
                    <a:pt x="158" y="412"/>
                  </a:lnTo>
                  <a:lnTo>
                    <a:pt x="158" y="417"/>
                  </a:lnTo>
                  <a:lnTo>
                    <a:pt x="109" y="546"/>
                  </a:lnTo>
                  <a:lnTo>
                    <a:pt x="103" y="549"/>
                  </a:lnTo>
                  <a:lnTo>
                    <a:pt x="90" y="555"/>
                  </a:lnTo>
                  <a:lnTo>
                    <a:pt x="74" y="566"/>
                  </a:lnTo>
                  <a:lnTo>
                    <a:pt x="58" y="578"/>
                  </a:lnTo>
                  <a:lnTo>
                    <a:pt x="48" y="591"/>
                  </a:lnTo>
                  <a:lnTo>
                    <a:pt x="45" y="603"/>
                  </a:lnTo>
                  <a:lnTo>
                    <a:pt x="56" y="612"/>
                  </a:lnTo>
                  <a:lnTo>
                    <a:pt x="83" y="618"/>
                  </a:lnTo>
                  <a:lnTo>
                    <a:pt x="91" y="6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6" name="Freeform 14"/>
            <p:cNvSpPr>
              <a:spLocks/>
            </p:cNvSpPr>
            <p:nvPr/>
          </p:nvSpPr>
          <p:spPr bwMode="auto">
            <a:xfrm>
              <a:off x="4976" y="2927"/>
              <a:ext cx="199" cy="440"/>
            </a:xfrm>
            <a:custGeom>
              <a:avLst/>
              <a:gdLst>
                <a:gd name="T0" fmla="*/ 0 w 199"/>
                <a:gd name="T1" fmla="*/ 58 h 440"/>
                <a:gd name="T2" fmla="*/ 8 w 199"/>
                <a:gd name="T3" fmla="*/ 69 h 440"/>
                <a:gd name="T4" fmla="*/ 27 w 199"/>
                <a:gd name="T5" fmla="*/ 101 h 440"/>
                <a:gd name="T6" fmla="*/ 52 w 199"/>
                <a:gd name="T7" fmla="*/ 146 h 440"/>
                <a:gd name="T8" fmla="*/ 80 w 199"/>
                <a:gd name="T9" fmla="*/ 201 h 440"/>
                <a:gd name="T10" fmla="*/ 105 w 199"/>
                <a:gd name="T11" fmla="*/ 264 h 440"/>
                <a:gd name="T12" fmla="*/ 123 w 199"/>
                <a:gd name="T13" fmla="*/ 326 h 440"/>
                <a:gd name="T14" fmla="*/ 130 w 199"/>
                <a:gd name="T15" fmla="*/ 386 h 440"/>
                <a:gd name="T16" fmla="*/ 121 w 199"/>
                <a:gd name="T17" fmla="*/ 437 h 440"/>
                <a:gd name="T18" fmla="*/ 123 w 199"/>
                <a:gd name="T19" fmla="*/ 439 h 440"/>
                <a:gd name="T20" fmla="*/ 129 w 199"/>
                <a:gd name="T21" fmla="*/ 440 h 440"/>
                <a:gd name="T22" fmla="*/ 137 w 199"/>
                <a:gd name="T23" fmla="*/ 440 h 440"/>
                <a:gd name="T24" fmla="*/ 147 w 199"/>
                <a:gd name="T25" fmla="*/ 437 h 440"/>
                <a:gd name="T26" fmla="*/ 159 w 199"/>
                <a:gd name="T27" fmla="*/ 431 h 440"/>
                <a:gd name="T28" fmla="*/ 172 w 199"/>
                <a:gd name="T29" fmla="*/ 418 h 440"/>
                <a:gd name="T30" fmla="*/ 186 w 199"/>
                <a:gd name="T31" fmla="*/ 398 h 440"/>
                <a:gd name="T32" fmla="*/ 199 w 199"/>
                <a:gd name="T33" fmla="*/ 367 h 440"/>
                <a:gd name="T34" fmla="*/ 196 w 199"/>
                <a:gd name="T35" fmla="*/ 365 h 440"/>
                <a:gd name="T36" fmla="*/ 190 w 199"/>
                <a:gd name="T37" fmla="*/ 355 h 440"/>
                <a:gd name="T38" fmla="*/ 180 w 199"/>
                <a:gd name="T39" fmla="*/ 341 h 440"/>
                <a:gd name="T40" fmla="*/ 170 w 199"/>
                <a:gd name="T41" fmla="*/ 321 h 440"/>
                <a:gd name="T42" fmla="*/ 159 w 199"/>
                <a:gd name="T43" fmla="*/ 298 h 440"/>
                <a:gd name="T44" fmla="*/ 151 w 199"/>
                <a:gd name="T45" fmla="*/ 272 h 440"/>
                <a:gd name="T46" fmla="*/ 146 w 199"/>
                <a:gd name="T47" fmla="*/ 243 h 440"/>
                <a:gd name="T48" fmla="*/ 144 w 199"/>
                <a:gd name="T49" fmla="*/ 212 h 440"/>
                <a:gd name="T50" fmla="*/ 144 w 199"/>
                <a:gd name="T51" fmla="*/ 205 h 440"/>
                <a:gd name="T52" fmla="*/ 143 w 199"/>
                <a:gd name="T53" fmla="*/ 188 h 440"/>
                <a:gd name="T54" fmla="*/ 141 w 199"/>
                <a:gd name="T55" fmla="*/ 163 h 440"/>
                <a:gd name="T56" fmla="*/ 134 w 199"/>
                <a:gd name="T57" fmla="*/ 131 h 440"/>
                <a:gd name="T58" fmla="*/ 123 w 199"/>
                <a:gd name="T59" fmla="*/ 97 h 440"/>
                <a:gd name="T60" fmla="*/ 107 w 199"/>
                <a:gd name="T61" fmla="*/ 61 h 440"/>
                <a:gd name="T62" fmla="*/ 86 w 199"/>
                <a:gd name="T63" fmla="*/ 28 h 440"/>
                <a:gd name="T64" fmla="*/ 57 w 199"/>
                <a:gd name="T65" fmla="*/ 0 h 440"/>
                <a:gd name="T66" fmla="*/ 0 w 199"/>
                <a:gd name="T67" fmla="*/ 58 h 4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9" h="440">
                  <a:moveTo>
                    <a:pt x="0" y="58"/>
                  </a:moveTo>
                  <a:lnTo>
                    <a:pt x="8" y="69"/>
                  </a:lnTo>
                  <a:lnTo>
                    <a:pt x="27" y="101"/>
                  </a:lnTo>
                  <a:lnTo>
                    <a:pt x="52" y="146"/>
                  </a:lnTo>
                  <a:lnTo>
                    <a:pt x="80" y="201"/>
                  </a:lnTo>
                  <a:lnTo>
                    <a:pt x="105" y="264"/>
                  </a:lnTo>
                  <a:lnTo>
                    <a:pt x="123" y="326"/>
                  </a:lnTo>
                  <a:lnTo>
                    <a:pt x="130" y="386"/>
                  </a:lnTo>
                  <a:lnTo>
                    <a:pt x="121" y="437"/>
                  </a:lnTo>
                  <a:lnTo>
                    <a:pt x="123" y="439"/>
                  </a:lnTo>
                  <a:lnTo>
                    <a:pt x="129" y="440"/>
                  </a:lnTo>
                  <a:lnTo>
                    <a:pt x="137" y="440"/>
                  </a:lnTo>
                  <a:lnTo>
                    <a:pt x="147" y="437"/>
                  </a:lnTo>
                  <a:lnTo>
                    <a:pt x="159" y="431"/>
                  </a:lnTo>
                  <a:lnTo>
                    <a:pt x="172" y="418"/>
                  </a:lnTo>
                  <a:lnTo>
                    <a:pt x="186" y="398"/>
                  </a:lnTo>
                  <a:lnTo>
                    <a:pt x="199" y="367"/>
                  </a:lnTo>
                  <a:lnTo>
                    <a:pt x="196" y="365"/>
                  </a:lnTo>
                  <a:lnTo>
                    <a:pt x="190" y="355"/>
                  </a:lnTo>
                  <a:lnTo>
                    <a:pt x="180" y="341"/>
                  </a:lnTo>
                  <a:lnTo>
                    <a:pt x="170" y="321"/>
                  </a:lnTo>
                  <a:lnTo>
                    <a:pt x="159" y="298"/>
                  </a:lnTo>
                  <a:lnTo>
                    <a:pt x="151" y="272"/>
                  </a:lnTo>
                  <a:lnTo>
                    <a:pt x="146" y="243"/>
                  </a:lnTo>
                  <a:lnTo>
                    <a:pt x="144" y="212"/>
                  </a:lnTo>
                  <a:lnTo>
                    <a:pt x="144" y="205"/>
                  </a:lnTo>
                  <a:lnTo>
                    <a:pt x="143" y="188"/>
                  </a:lnTo>
                  <a:lnTo>
                    <a:pt x="141" y="163"/>
                  </a:lnTo>
                  <a:lnTo>
                    <a:pt x="134" y="131"/>
                  </a:lnTo>
                  <a:lnTo>
                    <a:pt x="123" y="97"/>
                  </a:lnTo>
                  <a:lnTo>
                    <a:pt x="107" y="61"/>
                  </a:lnTo>
                  <a:lnTo>
                    <a:pt x="86" y="28"/>
                  </a:lnTo>
                  <a:lnTo>
                    <a:pt x="57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7" name="Freeform 15"/>
            <p:cNvSpPr>
              <a:spLocks/>
            </p:cNvSpPr>
            <p:nvPr/>
          </p:nvSpPr>
          <p:spPr bwMode="auto">
            <a:xfrm>
              <a:off x="5191" y="3331"/>
              <a:ext cx="51" cy="77"/>
            </a:xfrm>
            <a:custGeom>
              <a:avLst/>
              <a:gdLst>
                <a:gd name="T0" fmla="*/ 0 w 51"/>
                <a:gd name="T1" fmla="*/ 43 h 77"/>
                <a:gd name="T2" fmla="*/ 17 w 51"/>
                <a:gd name="T3" fmla="*/ 77 h 77"/>
                <a:gd name="T4" fmla="*/ 51 w 51"/>
                <a:gd name="T5" fmla="*/ 56 h 77"/>
                <a:gd name="T6" fmla="*/ 46 w 51"/>
                <a:gd name="T7" fmla="*/ 0 h 77"/>
                <a:gd name="T8" fmla="*/ 0 w 51"/>
                <a:gd name="T9" fmla="*/ 43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7">
                  <a:moveTo>
                    <a:pt x="0" y="43"/>
                  </a:moveTo>
                  <a:lnTo>
                    <a:pt x="17" y="77"/>
                  </a:lnTo>
                  <a:lnTo>
                    <a:pt x="51" y="56"/>
                  </a:lnTo>
                  <a:lnTo>
                    <a:pt x="46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8" name="Freeform 16"/>
            <p:cNvSpPr>
              <a:spLocks/>
            </p:cNvSpPr>
            <p:nvPr/>
          </p:nvSpPr>
          <p:spPr bwMode="auto">
            <a:xfrm>
              <a:off x="4753" y="1302"/>
              <a:ext cx="280" cy="401"/>
            </a:xfrm>
            <a:custGeom>
              <a:avLst/>
              <a:gdLst>
                <a:gd name="T0" fmla="*/ 2 w 280"/>
                <a:gd name="T1" fmla="*/ 73 h 401"/>
                <a:gd name="T2" fmla="*/ 0 w 280"/>
                <a:gd name="T3" fmla="*/ 92 h 401"/>
                <a:gd name="T4" fmla="*/ 16 w 280"/>
                <a:gd name="T5" fmla="*/ 125 h 401"/>
                <a:gd name="T6" fmla="*/ 12 w 280"/>
                <a:gd name="T7" fmla="*/ 131 h 401"/>
                <a:gd name="T8" fmla="*/ 8 w 280"/>
                <a:gd name="T9" fmla="*/ 151 h 401"/>
                <a:gd name="T10" fmla="*/ 8 w 280"/>
                <a:gd name="T11" fmla="*/ 182 h 401"/>
                <a:gd name="T12" fmla="*/ 23 w 280"/>
                <a:gd name="T13" fmla="*/ 219 h 401"/>
                <a:gd name="T14" fmla="*/ 27 w 280"/>
                <a:gd name="T15" fmla="*/ 227 h 401"/>
                <a:gd name="T16" fmla="*/ 34 w 280"/>
                <a:gd name="T17" fmla="*/ 244 h 401"/>
                <a:gd name="T18" fmla="*/ 41 w 280"/>
                <a:gd name="T19" fmla="*/ 264 h 401"/>
                <a:gd name="T20" fmla="*/ 44 w 280"/>
                <a:gd name="T21" fmla="*/ 275 h 401"/>
                <a:gd name="T22" fmla="*/ 44 w 280"/>
                <a:gd name="T23" fmla="*/ 276 h 401"/>
                <a:gd name="T24" fmla="*/ 47 w 280"/>
                <a:gd name="T25" fmla="*/ 281 h 401"/>
                <a:gd name="T26" fmla="*/ 51 w 280"/>
                <a:gd name="T27" fmla="*/ 288 h 401"/>
                <a:gd name="T28" fmla="*/ 55 w 280"/>
                <a:gd name="T29" fmla="*/ 296 h 401"/>
                <a:gd name="T30" fmla="*/ 61 w 280"/>
                <a:gd name="T31" fmla="*/ 304 h 401"/>
                <a:gd name="T32" fmla="*/ 71 w 280"/>
                <a:gd name="T33" fmla="*/ 311 h 401"/>
                <a:gd name="T34" fmla="*/ 81 w 280"/>
                <a:gd name="T35" fmla="*/ 316 h 401"/>
                <a:gd name="T36" fmla="*/ 93 w 280"/>
                <a:gd name="T37" fmla="*/ 318 h 401"/>
                <a:gd name="T38" fmla="*/ 90 w 280"/>
                <a:gd name="T39" fmla="*/ 374 h 401"/>
                <a:gd name="T40" fmla="*/ 93 w 280"/>
                <a:gd name="T41" fmla="*/ 377 h 401"/>
                <a:gd name="T42" fmla="*/ 100 w 280"/>
                <a:gd name="T43" fmla="*/ 385 h 401"/>
                <a:gd name="T44" fmla="*/ 112 w 280"/>
                <a:gd name="T45" fmla="*/ 394 h 401"/>
                <a:gd name="T46" fmla="*/ 130 w 280"/>
                <a:gd name="T47" fmla="*/ 401 h 401"/>
                <a:gd name="T48" fmla="*/ 155 w 280"/>
                <a:gd name="T49" fmla="*/ 401 h 401"/>
                <a:gd name="T50" fmla="*/ 189 w 280"/>
                <a:gd name="T51" fmla="*/ 393 h 401"/>
                <a:gd name="T52" fmla="*/ 230 w 280"/>
                <a:gd name="T53" fmla="*/ 373 h 401"/>
                <a:gd name="T54" fmla="*/ 280 w 280"/>
                <a:gd name="T55" fmla="*/ 337 h 401"/>
                <a:gd name="T56" fmla="*/ 277 w 280"/>
                <a:gd name="T57" fmla="*/ 336 h 401"/>
                <a:gd name="T58" fmla="*/ 269 w 280"/>
                <a:gd name="T59" fmla="*/ 332 h 401"/>
                <a:gd name="T60" fmla="*/ 260 w 280"/>
                <a:gd name="T61" fmla="*/ 325 h 401"/>
                <a:gd name="T62" fmla="*/ 250 w 280"/>
                <a:gd name="T63" fmla="*/ 314 h 401"/>
                <a:gd name="T64" fmla="*/ 242 w 280"/>
                <a:gd name="T65" fmla="*/ 299 h 401"/>
                <a:gd name="T66" fmla="*/ 238 w 280"/>
                <a:gd name="T67" fmla="*/ 279 h 401"/>
                <a:gd name="T68" fmla="*/ 238 w 280"/>
                <a:gd name="T69" fmla="*/ 252 h 401"/>
                <a:gd name="T70" fmla="*/ 247 w 280"/>
                <a:gd name="T71" fmla="*/ 219 h 401"/>
                <a:gd name="T72" fmla="*/ 247 w 280"/>
                <a:gd name="T73" fmla="*/ 215 h 401"/>
                <a:gd name="T74" fmla="*/ 246 w 280"/>
                <a:gd name="T75" fmla="*/ 203 h 401"/>
                <a:gd name="T76" fmla="*/ 243 w 280"/>
                <a:gd name="T77" fmla="*/ 186 h 401"/>
                <a:gd name="T78" fmla="*/ 239 w 280"/>
                <a:gd name="T79" fmla="*/ 165 h 401"/>
                <a:gd name="T80" fmla="*/ 234 w 280"/>
                <a:gd name="T81" fmla="*/ 139 h 401"/>
                <a:gd name="T82" fmla="*/ 226 w 280"/>
                <a:gd name="T83" fmla="*/ 113 h 401"/>
                <a:gd name="T84" fmla="*/ 216 w 280"/>
                <a:gd name="T85" fmla="*/ 86 h 401"/>
                <a:gd name="T86" fmla="*/ 204 w 280"/>
                <a:gd name="T87" fmla="*/ 60 h 401"/>
                <a:gd name="T88" fmla="*/ 190 w 280"/>
                <a:gd name="T89" fmla="*/ 37 h 401"/>
                <a:gd name="T90" fmla="*/ 173 w 280"/>
                <a:gd name="T91" fmla="*/ 19 h 401"/>
                <a:gd name="T92" fmla="*/ 153 w 280"/>
                <a:gd name="T93" fmla="*/ 5 h 401"/>
                <a:gd name="T94" fmla="*/ 130 w 280"/>
                <a:gd name="T95" fmla="*/ 0 h 401"/>
                <a:gd name="T96" fmla="*/ 104 w 280"/>
                <a:gd name="T97" fmla="*/ 1 h 401"/>
                <a:gd name="T98" fmla="*/ 73 w 280"/>
                <a:gd name="T99" fmla="*/ 13 h 401"/>
                <a:gd name="T100" fmla="*/ 40 w 280"/>
                <a:gd name="T101" fmla="*/ 37 h 401"/>
                <a:gd name="T102" fmla="*/ 2 w 280"/>
                <a:gd name="T103" fmla="*/ 73 h 4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0" h="401">
                  <a:moveTo>
                    <a:pt x="2" y="73"/>
                  </a:moveTo>
                  <a:lnTo>
                    <a:pt x="0" y="92"/>
                  </a:lnTo>
                  <a:lnTo>
                    <a:pt x="16" y="125"/>
                  </a:lnTo>
                  <a:lnTo>
                    <a:pt x="12" y="131"/>
                  </a:lnTo>
                  <a:lnTo>
                    <a:pt x="8" y="151"/>
                  </a:lnTo>
                  <a:lnTo>
                    <a:pt x="8" y="182"/>
                  </a:lnTo>
                  <a:lnTo>
                    <a:pt x="23" y="219"/>
                  </a:lnTo>
                  <a:lnTo>
                    <a:pt x="27" y="227"/>
                  </a:lnTo>
                  <a:lnTo>
                    <a:pt x="34" y="244"/>
                  </a:lnTo>
                  <a:lnTo>
                    <a:pt x="41" y="264"/>
                  </a:lnTo>
                  <a:lnTo>
                    <a:pt x="44" y="275"/>
                  </a:lnTo>
                  <a:lnTo>
                    <a:pt x="44" y="276"/>
                  </a:lnTo>
                  <a:lnTo>
                    <a:pt x="47" y="281"/>
                  </a:lnTo>
                  <a:lnTo>
                    <a:pt x="51" y="288"/>
                  </a:lnTo>
                  <a:lnTo>
                    <a:pt x="55" y="296"/>
                  </a:lnTo>
                  <a:lnTo>
                    <a:pt x="61" y="304"/>
                  </a:lnTo>
                  <a:lnTo>
                    <a:pt x="71" y="311"/>
                  </a:lnTo>
                  <a:lnTo>
                    <a:pt x="81" y="316"/>
                  </a:lnTo>
                  <a:lnTo>
                    <a:pt x="93" y="318"/>
                  </a:lnTo>
                  <a:lnTo>
                    <a:pt x="90" y="374"/>
                  </a:lnTo>
                  <a:lnTo>
                    <a:pt x="93" y="377"/>
                  </a:lnTo>
                  <a:lnTo>
                    <a:pt x="100" y="385"/>
                  </a:lnTo>
                  <a:lnTo>
                    <a:pt x="112" y="394"/>
                  </a:lnTo>
                  <a:lnTo>
                    <a:pt x="130" y="401"/>
                  </a:lnTo>
                  <a:lnTo>
                    <a:pt x="155" y="401"/>
                  </a:lnTo>
                  <a:lnTo>
                    <a:pt x="189" y="393"/>
                  </a:lnTo>
                  <a:lnTo>
                    <a:pt x="230" y="373"/>
                  </a:lnTo>
                  <a:lnTo>
                    <a:pt x="280" y="337"/>
                  </a:lnTo>
                  <a:lnTo>
                    <a:pt x="277" y="336"/>
                  </a:lnTo>
                  <a:lnTo>
                    <a:pt x="269" y="332"/>
                  </a:lnTo>
                  <a:lnTo>
                    <a:pt x="260" y="325"/>
                  </a:lnTo>
                  <a:lnTo>
                    <a:pt x="250" y="314"/>
                  </a:lnTo>
                  <a:lnTo>
                    <a:pt x="242" y="299"/>
                  </a:lnTo>
                  <a:lnTo>
                    <a:pt x="238" y="279"/>
                  </a:lnTo>
                  <a:lnTo>
                    <a:pt x="238" y="252"/>
                  </a:lnTo>
                  <a:lnTo>
                    <a:pt x="247" y="219"/>
                  </a:lnTo>
                  <a:lnTo>
                    <a:pt x="247" y="215"/>
                  </a:lnTo>
                  <a:lnTo>
                    <a:pt x="246" y="203"/>
                  </a:lnTo>
                  <a:lnTo>
                    <a:pt x="243" y="186"/>
                  </a:lnTo>
                  <a:lnTo>
                    <a:pt x="239" y="165"/>
                  </a:lnTo>
                  <a:lnTo>
                    <a:pt x="234" y="139"/>
                  </a:lnTo>
                  <a:lnTo>
                    <a:pt x="226" y="113"/>
                  </a:lnTo>
                  <a:lnTo>
                    <a:pt x="216" y="86"/>
                  </a:lnTo>
                  <a:lnTo>
                    <a:pt x="204" y="60"/>
                  </a:lnTo>
                  <a:lnTo>
                    <a:pt x="190" y="37"/>
                  </a:lnTo>
                  <a:lnTo>
                    <a:pt x="173" y="19"/>
                  </a:lnTo>
                  <a:lnTo>
                    <a:pt x="153" y="5"/>
                  </a:lnTo>
                  <a:lnTo>
                    <a:pt x="130" y="0"/>
                  </a:lnTo>
                  <a:lnTo>
                    <a:pt x="104" y="1"/>
                  </a:lnTo>
                  <a:lnTo>
                    <a:pt x="73" y="13"/>
                  </a:lnTo>
                  <a:lnTo>
                    <a:pt x="40" y="37"/>
                  </a:lnTo>
                  <a:lnTo>
                    <a:pt x="2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9" name="Freeform 17"/>
            <p:cNvSpPr>
              <a:spLocks/>
            </p:cNvSpPr>
            <p:nvPr/>
          </p:nvSpPr>
          <p:spPr bwMode="auto">
            <a:xfrm>
              <a:off x="4772" y="1289"/>
              <a:ext cx="197" cy="313"/>
            </a:xfrm>
            <a:custGeom>
              <a:avLst/>
              <a:gdLst>
                <a:gd name="T0" fmla="*/ 193 w 197"/>
                <a:gd name="T1" fmla="*/ 171 h 313"/>
                <a:gd name="T2" fmla="*/ 193 w 197"/>
                <a:gd name="T3" fmla="*/ 151 h 313"/>
                <a:gd name="T4" fmla="*/ 191 w 197"/>
                <a:gd name="T5" fmla="*/ 143 h 313"/>
                <a:gd name="T6" fmla="*/ 184 w 197"/>
                <a:gd name="T7" fmla="*/ 126 h 313"/>
                <a:gd name="T8" fmla="*/ 183 w 197"/>
                <a:gd name="T9" fmla="*/ 105 h 313"/>
                <a:gd name="T10" fmla="*/ 191 w 197"/>
                <a:gd name="T11" fmla="*/ 86 h 313"/>
                <a:gd name="T12" fmla="*/ 192 w 197"/>
                <a:gd name="T13" fmla="*/ 83 h 313"/>
                <a:gd name="T14" fmla="*/ 195 w 197"/>
                <a:gd name="T15" fmla="*/ 77 h 313"/>
                <a:gd name="T16" fmla="*/ 196 w 197"/>
                <a:gd name="T17" fmla="*/ 66 h 313"/>
                <a:gd name="T18" fmla="*/ 197 w 197"/>
                <a:gd name="T19" fmla="*/ 53 h 313"/>
                <a:gd name="T20" fmla="*/ 193 w 197"/>
                <a:gd name="T21" fmla="*/ 40 h 313"/>
                <a:gd name="T22" fmla="*/ 185 w 197"/>
                <a:gd name="T23" fmla="*/ 25 h 313"/>
                <a:gd name="T24" fmla="*/ 171 w 197"/>
                <a:gd name="T25" fmla="*/ 12 h 313"/>
                <a:gd name="T26" fmla="*/ 148 w 197"/>
                <a:gd name="T27" fmla="*/ 1 h 313"/>
                <a:gd name="T28" fmla="*/ 147 w 197"/>
                <a:gd name="T29" fmla="*/ 1 h 313"/>
                <a:gd name="T30" fmla="*/ 143 w 197"/>
                <a:gd name="T31" fmla="*/ 1 h 313"/>
                <a:gd name="T32" fmla="*/ 136 w 197"/>
                <a:gd name="T33" fmla="*/ 0 h 313"/>
                <a:gd name="T34" fmla="*/ 128 w 197"/>
                <a:gd name="T35" fmla="*/ 0 h 313"/>
                <a:gd name="T36" fmla="*/ 119 w 197"/>
                <a:gd name="T37" fmla="*/ 1 h 313"/>
                <a:gd name="T38" fmla="*/ 109 w 197"/>
                <a:gd name="T39" fmla="*/ 3 h 313"/>
                <a:gd name="T40" fmla="*/ 98 w 197"/>
                <a:gd name="T41" fmla="*/ 4 h 313"/>
                <a:gd name="T42" fmla="*/ 87 w 197"/>
                <a:gd name="T43" fmla="*/ 8 h 313"/>
                <a:gd name="T44" fmla="*/ 85 w 197"/>
                <a:gd name="T45" fmla="*/ 8 h 313"/>
                <a:gd name="T46" fmla="*/ 79 w 197"/>
                <a:gd name="T47" fmla="*/ 7 h 313"/>
                <a:gd name="T48" fmla="*/ 70 w 197"/>
                <a:gd name="T49" fmla="*/ 5 h 313"/>
                <a:gd name="T50" fmla="*/ 60 w 197"/>
                <a:gd name="T51" fmla="*/ 5 h 313"/>
                <a:gd name="T52" fmla="*/ 48 w 197"/>
                <a:gd name="T53" fmla="*/ 8 h 313"/>
                <a:gd name="T54" fmla="*/ 37 w 197"/>
                <a:gd name="T55" fmla="*/ 12 h 313"/>
                <a:gd name="T56" fmla="*/ 26 w 197"/>
                <a:gd name="T57" fmla="*/ 20 h 313"/>
                <a:gd name="T58" fmla="*/ 17 w 197"/>
                <a:gd name="T59" fmla="*/ 32 h 313"/>
                <a:gd name="T60" fmla="*/ 15 w 197"/>
                <a:gd name="T61" fmla="*/ 40 h 313"/>
                <a:gd name="T62" fmla="*/ 9 w 197"/>
                <a:gd name="T63" fmla="*/ 61 h 313"/>
                <a:gd name="T64" fmla="*/ 4 w 197"/>
                <a:gd name="T65" fmla="*/ 85 h 313"/>
                <a:gd name="T66" fmla="*/ 0 w 197"/>
                <a:gd name="T67" fmla="*/ 105 h 313"/>
                <a:gd name="T68" fmla="*/ 17 w 197"/>
                <a:gd name="T69" fmla="*/ 139 h 313"/>
                <a:gd name="T70" fmla="*/ 13 w 197"/>
                <a:gd name="T71" fmla="*/ 147 h 313"/>
                <a:gd name="T72" fmla="*/ 8 w 197"/>
                <a:gd name="T73" fmla="*/ 167 h 313"/>
                <a:gd name="T74" fmla="*/ 7 w 197"/>
                <a:gd name="T75" fmla="*/ 195 h 313"/>
                <a:gd name="T76" fmla="*/ 17 w 197"/>
                <a:gd name="T77" fmla="*/ 227 h 313"/>
                <a:gd name="T78" fmla="*/ 26 w 197"/>
                <a:gd name="T79" fmla="*/ 245 h 313"/>
                <a:gd name="T80" fmla="*/ 40 w 197"/>
                <a:gd name="T81" fmla="*/ 273 h 313"/>
                <a:gd name="T82" fmla="*/ 41 w 197"/>
                <a:gd name="T83" fmla="*/ 277 h 313"/>
                <a:gd name="T84" fmla="*/ 44 w 197"/>
                <a:gd name="T85" fmla="*/ 286 h 313"/>
                <a:gd name="T86" fmla="*/ 50 w 197"/>
                <a:gd name="T87" fmla="*/ 298 h 313"/>
                <a:gd name="T88" fmla="*/ 61 w 197"/>
                <a:gd name="T89" fmla="*/ 308 h 313"/>
                <a:gd name="T90" fmla="*/ 78 w 197"/>
                <a:gd name="T91" fmla="*/ 313 h 313"/>
                <a:gd name="T92" fmla="*/ 101 w 197"/>
                <a:gd name="T93" fmla="*/ 309 h 313"/>
                <a:gd name="T94" fmla="*/ 130 w 197"/>
                <a:gd name="T95" fmla="*/ 292 h 313"/>
                <a:gd name="T96" fmla="*/ 168 w 197"/>
                <a:gd name="T97" fmla="*/ 260 h 313"/>
                <a:gd name="T98" fmla="*/ 174 w 197"/>
                <a:gd name="T99" fmla="*/ 251 h 313"/>
                <a:gd name="T100" fmla="*/ 184 w 197"/>
                <a:gd name="T101" fmla="*/ 228 h 313"/>
                <a:gd name="T102" fmla="*/ 193 w 197"/>
                <a:gd name="T103" fmla="*/ 199 h 313"/>
                <a:gd name="T104" fmla="*/ 193 w 197"/>
                <a:gd name="T105" fmla="*/ 171 h 3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7" h="313">
                  <a:moveTo>
                    <a:pt x="193" y="171"/>
                  </a:moveTo>
                  <a:lnTo>
                    <a:pt x="193" y="151"/>
                  </a:lnTo>
                  <a:lnTo>
                    <a:pt x="191" y="143"/>
                  </a:lnTo>
                  <a:lnTo>
                    <a:pt x="184" y="126"/>
                  </a:lnTo>
                  <a:lnTo>
                    <a:pt x="183" y="105"/>
                  </a:lnTo>
                  <a:lnTo>
                    <a:pt x="191" y="86"/>
                  </a:lnTo>
                  <a:lnTo>
                    <a:pt x="192" y="83"/>
                  </a:lnTo>
                  <a:lnTo>
                    <a:pt x="195" y="77"/>
                  </a:lnTo>
                  <a:lnTo>
                    <a:pt x="196" y="66"/>
                  </a:lnTo>
                  <a:lnTo>
                    <a:pt x="197" y="53"/>
                  </a:lnTo>
                  <a:lnTo>
                    <a:pt x="193" y="40"/>
                  </a:lnTo>
                  <a:lnTo>
                    <a:pt x="185" y="25"/>
                  </a:lnTo>
                  <a:lnTo>
                    <a:pt x="171" y="12"/>
                  </a:lnTo>
                  <a:lnTo>
                    <a:pt x="148" y="1"/>
                  </a:lnTo>
                  <a:lnTo>
                    <a:pt x="147" y="1"/>
                  </a:lnTo>
                  <a:lnTo>
                    <a:pt x="143" y="1"/>
                  </a:lnTo>
                  <a:lnTo>
                    <a:pt x="136" y="0"/>
                  </a:lnTo>
                  <a:lnTo>
                    <a:pt x="128" y="0"/>
                  </a:lnTo>
                  <a:lnTo>
                    <a:pt x="119" y="1"/>
                  </a:lnTo>
                  <a:lnTo>
                    <a:pt x="109" y="3"/>
                  </a:lnTo>
                  <a:lnTo>
                    <a:pt x="98" y="4"/>
                  </a:lnTo>
                  <a:lnTo>
                    <a:pt x="87" y="8"/>
                  </a:lnTo>
                  <a:lnTo>
                    <a:pt x="85" y="8"/>
                  </a:lnTo>
                  <a:lnTo>
                    <a:pt x="79" y="7"/>
                  </a:lnTo>
                  <a:lnTo>
                    <a:pt x="70" y="5"/>
                  </a:lnTo>
                  <a:lnTo>
                    <a:pt x="60" y="5"/>
                  </a:lnTo>
                  <a:lnTo>
                    <a:pt x="48" y="8"/>
                  </a:lnTo>
                  <a:lnTo>
                    <a:pt x="37" y="12"/>
                  </a:lnTo>
                  <a:lnTo>
                    <a:pt x="26" y="20"/>
                  </a:lnTo>
                  <a:lnTo>
                    <a:pt x="17" y="32"/>
                  </a:lnTo>
                  <a:lnTo>
                    <a:pt x="15" y="40"/>
                  </a:lnTo>
                  <a:lnTo>
                    <a:pt x="9" y="61"/>
                  </a:lnTo>
                  <a:lnTo>
                    <a:pt x="4" y="85"/>
                  </a:lnTo>
                  <a:lnTo>
                    <a:pt x="0" y="105"/>
                  </a:lnTo>
                  <a:lnTo>
                    <a:pt x="17" y="139"/>
                  </a:lnTo>
                  <a:lnTo>
                    <a:pt x="13" y="147"/>
                  </a:lnTo>
                  <a:lnTo>
                    <a:pt x="8" y="167"/>
                  </a:lnTo>
                  <a:lnTo>
                    <a:pt x="7" y="195"/>
                  </a:lnTo>
                  <a:lnTo>
                    <a:pt x="17" y="227"/>
                  </a:lnTo>
                  <a:lnTo>
                    <a:pt x="26" y="245"/>
                  </a:lnTo>
                  <a:lnTo>
                    <a:pt x="40" y="273"/>
                  </a:lnTo>
                  <a:lnTo>
                    <a:pt x="41" y="277"/>
                  </a:lnTo>
                  <a:lnTo>
                    <a:pt x="44" y="286"/>
                  </a:lnTo>
                  <a:lnTo>
                    <a:pt x="50" y="298"/>
                  </a:lnTo>
                  <a:lnTo>
                    <a:pt x="61" y="308"/>
                  </a:lnTo>
                  <a:lnTo>
                    <a:pt x="78" y="313"/>
                  </a:lnTo>
                  <a:lnTo>
                    <a:pt x="101" y="309"/>
                  </a:lnTo>
                  <a:lnTo>
                    <a:pt x="130" y="292"/>
                  </a:lnTo>
                  <a:lnTo>
                    <a:pt x="168" y="260"/>
                  </a:lnTo>
                  <a:lnTo>
                    <a:pt x="174" y="251"/>
                  </a:lnTo>
                  <a:lnTo>
                    <a:pt x="184" y="228"/>
                  </a:lnTo>
                  <a:lnTo>
                    <a:pt x="193" y="199"/>
                  </a:lnTo>
                  <a:lnTo>
                    <a:pt x="193" y="171"/>
                  </a:lnTo>
                  <a:close/>
                </a:path>
              </a:pathLst>
            </a:custGeom>
            <a:solidFill>
              <a:srgbClr val="FF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0" name="Freeform 18"/>
            <p:cNvSpPr>
              <a:spLocks/>
            </p:cNvSpPr>
            <p:nvPr/>
          </p:nvSpPr>
          <p:spPr bwMode="auto">
            <a:xfrm>
              <a:off x="4813" y="1493"/>
              <a:ext cx="42" cy="15"/>
            </a:xfrm>
            <a:custGeom>
              <a:avLst/>
              <a:gdLst>
                <a:gd name="T0" fmla="*/ 41 w 42"/>
                <a:gd name="T1" fmla="*/ 0 h 15"/>
                <a:gd name="T2" fmla="*/ 41 w 42"/>
                <a:gd name="T3" fmla="*/ 1 h 15"/>
                <a:gd name="T4" fmla="*/ 42 w 42"/>
                <a:gd name="T5" fmla="*/ 5 h 15"/>
                <a:gd name="T6" fmla="*/ 42 w 42"/>
                <a:gd name="T7" fmla="*/ 11 h 15"/>
                <a:gd name="T8" fmla="*/ 41 w 42"/>
                <a:gd name="T9" fmla="*/ 15 h 15"/>
                <a:gd name="T10" fmla="*/ 38 w 42"/>
                <a:gd name="T11" fmla="*/ 13 h 15"/>
                <a:gd name="T12" fmla="*/ 30 w 42"/>
                <a:gd name="T13" fmla="*/ 12 h 15"/>
                <a:gd name="T14" fmla="*/ 21 w 42"/>
                <a:gd name="T15" fmla="*/ 11 h 15"/>
                <a:gd name="T16" fmla="*/ 13 w 42"/>
                <a:gd name="T17" fmla="*/ 11 h 15"/>
                <a:gd name="T18" fmla="*/ 0 w 42"/>
                <a:gd name="T19" fmla="*/ 9 h 15"/>
                <a:gd name="T20" fmla="*/ 3 w 42"/>
                <a:gd name="T21" fmla="*/ 8 h 15"/>
                <a:gd name="T22" fmla="*/ 12 w 42"/>
                <a:gd name="T23" fmla="*/ 4 h 15"/>
                <a:gd name="T24" fmla="*/ 24 w 42"/>
                <a:gd name="T25" fmla="*/ 3 h 15"/>
                <a:gd name="T26" fmla="*/ 37 w 42"/>
                <a:gd name="T27" fmla="*/ 7 h 15"/>
                <a:gd name="T28" fmla="*/ 41 w 42"/>
                <a:gd name="T29" fmla="*/ 0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">
                  <a:moveTo>
                    <a:pt x="41" y="0"/>
                  </a:moveTo>
                  <a:lnTo>
                    <a:pt x="41" y="1"/>
                  </a:lnTo>
                  <a:lnTo>
                    <a:pt x="42" y="5"/>
                  </a:lnTo>
                  <a:lnTo>
                    <a:pt x="42" y="11"/>
                  </a:lnTo>
                  <a:lnTo>
                    <a:pt x="41" y="15"/>
                  </a:lnTo>
                  <a:lnTo>
                    <a:pt x="38" y="13"/>
                  </a:lnTo>
                  <a:lnTo>
                    <a:pt x="30" y="12"/>
                  </a:lnTo>
                  <a:lnTo>
                    <a:pt x="21" y="11"/>
                  </a:lnTo>
                  <a:lnTo>
                    <a:pt x="13" y="11"/>
                  </a:lnTo>
                  <a:lnTo>
                    <a:pt x="0" y="9"/>
                  </a:lnTo>
                  <a:lnTo>
                    <a:pt x="3" y="8"/>
                  </a:lnTo>
                  <a:lnTo>
                    <a:pt x="12" y="4"/>
                  </a:lnTo>
                  <a:lnTo>
                    <a:pt x="24" y="3"/>
                  </a:lnTo>
                  <a:lnTo>
                    <a:pt x="37" y="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1" name="Freeform 19"/>
            <p:cNvSpPr>
              <a:spLocks/>
            </p:cNvSpPr>
            <p:nvPr/>
          </p:nvSpPr>
          <p:spPr bwMode="auto">
            <a:xfrm>
              <a:off x="4784" y="1427"/>
              <a:ext cx="16" cy="12"/>
            </a:xfrm>
            <a:custGeom>
              <a:avLst/>
              <a:gdLst>
                <a:gd name="T0" fmla="*/ 6 w 16"/>
                <a:gd name="T1" fmla="*/ 12 h 12"/>
                <a:gd name="T2" fmla="*/ 10 w 16"/>
                <a:gd name="T3" fmla="*/ 12 h 12"/>
                <a:gd name="T4" fmla="*/ 13 w 16"/>
                <a:gd name="T5" fmla="*/ 12 h 12"/>
                <a:gd name="T6" fmla="*/ 14 w 16"/>
                <a:gd name="T7" fmla="*/ 10 h 12"/>
                <a:gd name="T8" fmla="*/ 16 w 16"/>
                <a:gd name="T9" fmla="*/ 8 h 12"/>
                <a:gd name="T10" fmla="*/ 16 w 16"/>
                <a:gd name="T11" fmla="*/ 5 h 12"/>
                <a:gd name="T12" fmla="*/ 14 w 16"/>
                <a:gd name="T13" fmla="*/ 2 h 12"/>
                <a:gd name="T14" fmla="*/ 12 w 16"/>
                <a:gd name="T15" fmla="*/ 1 h 12"/>
                <a:gd name="T16" fmla="*/ 8 w 16"/>
                <a:gd name="T17" fmla="*/ 0 h 12"/>
                <a:gd name="T18" fmla="*/ 5 w 16"/>
                <a:gd name="T19" fmla="*/ 0 h 12"/>
                <a:gd name="T20" fmla="*/ 3 w 16"/>
                <a:gd name="T21" fmla="*/ 0 h 12"/>
                <a:gd name="T22" fmla="*/ 1 w 16"/>
                <a:gd name="T23" fmla="*/ 2 h 12"/>
                <a:gd name="T24" fmla="*/ 0 w 16"/>
                <a:gd name="T25" fmla="*/ 5 h 12"/>
                <a:gd name="T26" fmla="*/ 0 w 16"/>
                <a:gd name="T27" fmla="*/ 8 h 12"/>
                <a:gd name="T28" fmla="*/ 1 w 16"/>
                <a:gd name="T29" fmla="*/ 10 h 12"/>
                <a:gd name="T30" fmla="*/ 4 w 16"/>
                <a:gd name="T31" fmla="*/ 12 h 12"/>
                <a:gd name="T32" fmla="*/ 6 w 16"/>
                <a:gd name="T33" fmla="*/ 12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2">
                  <a:moveTo>
                    <a:pt x="6" y="12"/>
                  </a:moveTo>
                  <a:lnTo>
                    <a:pt x="10" y="12"/>
                  </a:lnTo>
                  <a:lnTo>
                    <a:pt x="13" y="12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4" y="12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2" name="Freeform 20"/>
            <p:cNvSpPr>
              <a:spLocks/>
            </p:cNvSpPr>
            <p:nvPr/>
          </p:nvSpPr>
          <p:spPr bwMode="auto">
            <a:xfrm>
              <a:off x="4873" y="1427"/>
              <a:ext cx="14" cy="12"/>
            </a:xfrm>
            <a:custGeom>
              <a:avLst/>
              <a:gdLst>
                <a:gd name="T0" fmla="*/ 6 w 14"/>
                <a:gd name="T1" fmla="*/ 12 h 12"/>
                <a:gd name="T2" fmla="*/ 9 w 14"/>
                <a:gd name="T3" fmla="*/ 12 h 12"/>
                <a:gd name="T4" fmla="*/ 12 w 14"/>
                <a:gd name="T5" fmla="*/ 12 h 12"/>
                <a:gd name="T6" fmla="*/ 13 w 14"/>
                <a:gd name="T7" fmla="*/ 10 h 12"/>
                <a:gd name="T8" fmla="*/ 14 w 14"/>
                <a:gd name="T9" fmla="*/ 8 h 12"/>
                <a:gd name="T10" fmla="*/ 14 w 14"/>
                <a:gd name="T11" fmla="*/ 5 h 12"/>
                <a:gd name="T12" fmla="*/ 13 w 14"/>
                <a:gd name="T13" fmla="*/ 2 h 12"/>
                <a:gd name="T14" fmla="*/ 10 w 14"/>
                <a:gd name="T15" fmla="*/ 1 h 12"/>
                <a:gd name="T16" fmla="*/ 8 w 14"/>
                <a:gd name="T17" fmla="*/ 0 h 12"/>
                <a:gd name="T18" fmla="*/ 4 w 14"/>
                <a:gd name="T19" fmla="*/ 0 h 12"/>
                <a:gd name="T20" fmla="*/ 2 w 14"/>
                <a:gd name="T21" fmla="*/ 0 h 12"/>
                <a:gd name="T22" fmla="*/ 0 w 14"/>
                <a:gd name="T23" fmla="*/ 2 h 12"/>
                <a:gd name="T24" fmla="*/ 0 w 14"/>
                <a:gd name="T25" fmla="*/ 5 h 12"/>
                <a:gd name="T26" fmla="*/ 0 w 14"/>
                <a:gd name="T27" fmla="*/ 8 h 12"/>
                <a:gd name="T28" fmla="*/ 1 w 14"/>
                <a:gd name="T29" fmla="*/ 10 h 12"/>
                <a:gd name="T30" fmla="*/ 4 w 14"/>
                <a:gd name="T31" fmla="*/ 12 h 12"/>
                <a:gd name="T32" fmla="*/ 6 w 14"/>
                <a:gd name="T33" fmla="*/ 12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lnTo>
                    <a:pt x="9" y="12"/>
                  </a:lnTo>
                  <a:lnTo>
                    <a:pt x="12" y="12"/>
                  </a:lnTo>
                  <a:lnTo>
                    <a:pt x="13" y="10"/>
                  </a:lnTo>
                  <a:lnTo>
                    <a:pt x="14" y="8"/>
                  </a:lnTo>
                  <a:lnTo>
                    <a:pt x="14" y="5"/>
                  </a:lnTo>
                  <a:lnTo>
                    <a:pt x="13" y="2"/>
                  </a:lnTo>
                  <a:lnTo>
                    <a:pt x="10" y="1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4" y="12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3" name="Freeform 21"/>
            <p:cNvSpPr>
              <a:spLocks/>
            </p:cNvSpPr>
            <p:nvPr/>
          </p:nvSpPr>
          <p:spPr bwMode="auto">
            <a:xfrm>
              <a:off x="4800" y="1524"/>
              <a:ext cx="82" cy="16"/>
            </a:xfrm>
            <a:custGeom>
              <a:avLst/>
              <a:gdLst>
                <a:gd name="T0" fmla="*/ 0 w 82"/>
                <a:gd name="T1" fmla="*/ 0 h 16"/>
                <a:gd name="T2" fmla="*/ 1 w 82"/>
                <a:gd name="T3" fmla="*/ 0 h 16"/>
                <a:gd name="T4" fmla="*/ 5 w 82"/>
                <a:gd name="T5" fmla="*/ 2 h 16"/>
                <a:gd name="T6" fmla="*/ 12 w 82"/>
                <a:gd name="T7" fmla="*/ 4 h 16"/>
                <a:gd name="T8" fmla="*/ 21 w 82"/>
                <a:gd name="T9" fmla="*/ 6 h 16"/>
                <a:gd name="T10" fmla="*/ 33 w 82"/>
                <a:gd name="T11" fmla="*/ 8 h 16"/>
                <a:gd name="T12" fmla="*/ 47 w 82"/>
                <a:gd name="T13" fmla="*/ 6 h 16"/>
                <a:gd name="T14" fmla="*/ 63 w 82"/>
                <a:gd name="T15" fmla="*/ 5 h 16"/>
                <a:gd name="T16" fmla="*/ 82 w 82"/>
                <a:gd name="T17" fmla="*/ 1 h 16"/>
                <a:gd name="T18" fmla="*/ 30 w 82"/>
                <a:gd name="T19" fmla="*/ 16 h 16"/>
                <a:gd name="T20" fmla="*/ 0 w 82"/>
                <a:gd name="T21" fmla="*/ 0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6">
                  <a:moveTo>
                    <a:pt x="0" y="0"/>
                  </a:moveTo>
                  <a:lnTo>
                    <a:pt x="1" y="0"/>
                  </a:lnTo>
                  <a:lnTo>
                    <a:pt x="5" y="2"/>
                  </a:lnTo>
                  <a:lnTo>
                    <a:pt x="12" y="4"/>
                  </a:lnTo>
                  <a:lnTo>
                    <a:pt x="21" y="6"/>
                  </a:lnTo>
                  <a:lnTo>
                    <a:pt x="33" y="8"/>
                  </a:lnTo>
                  <a:lnTo>
                    <a:pt x="47" y="6"/>
                  </a:lnTo>
                  <a:lnTo>
                    <a:pt x="63" y="5"/>
                  </a:lnTo>
                  <a:lnTo>
                    <a:pt x="82" y="1"/>
                  </a:lnTo>
                  <a:lnTo>
                    <a:pt x="3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4" name="Freeform 22"/>
            <p:cNvSpPr>
              <a:spLocks/>
            </p:cNvSpPr>
            <p:nvPr/>
          </p:nvSpPr>
          <p:spPr bwMode="auto">
            <a:xfrm>
              <a:off x="4820" y="154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9 w 33"/>
                <a:gd name="T3" fmla="*/ 6 h 14"/>
                <a:gd name="T4" fmla="*/ 33 w 33"/>
                <a:gd name="T5" fmla="*/ 1 h 14"/>
                <a:gd name="T6" fmla="*/ 12 w 33"/>
                <a:gd name="T7" fmla="*/ 14 h 14"/>
                <a:gd name="T8" fmla="*/ 0 w 3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9" y="6"/>
                  </a:lnTo>
                  <a:lnTo>
                    <a:pt x="33" y="1"/>
                  </a:lnTo>
                  <a:lnTo>
                    <a:pt x="1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5" name="Freeform 23"/>
            <p:cNvSpPr>
              <a:spLocks/>
            </p:cNvSpPr>
            <p:nvPr/>
          </p:nvSpPr>
          <p:spPr bwMode="auto">
            <a:xfrm>
              <a:off x="4854" y="1426"/>
              <a:ext cx="61" cy="10"/>
            </a:xfrm>
            <a:custGeom>
              <a:avLst/>
              <a:gdLst>
                <a:gd name="T0" fmla="*/ 61 w 61"/>
                <a:gd name="T1" fmla="*/ 0 h 10"/>
                <a:gd name="T2" fmla="*/ 13 w 61"/>
                <a:gd name="T3" fmla="*/ 0 h 10"/>
                <a:gd name="T4" fmla="*/ 0 w 61"/>
                <a:gd name="T5" fmla="*/ 10 h 10"/>
                <a:gd name="T6" fmla="*/ 61 w 6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0">
                  <a:moveTo>
                    <a:pt x="61" y="0"/>
                  </a:moveTo>
                  <a:lnTo>
                    <a:pt x="13" y="0"/>
                  </a:lnTo>
                  <a:lnTo>
                    <a:pt x="0" y="1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6" name="Freeform 24"/>
            <p:cNvSpPr>
              <a:spLocks/>
            </p:cNvSpPr>
            <p:nvPr/>
          </p:nvSpPr>
          <p:spPr bwMode="auto">
            <a:xfrm>
              <a:off x="4800" y="1456"/>
              <a:ext cx="17" cy="50"/>
            </a:xfrm>
            <a:custGeom>
              <a:avLst/>
              <a:gdLst>
                <a:gd name="T0" fmla="*/ 10 w 17"/>
                <a:gd name="T1" fmla="*/ 0 h 50"/>
                <a:gd name="T2" fmla="*/ 9 w 17"/>
                <a:gd name="T3" fmla="*/ 4 h 50"/>
                <a:gd name="T4" fmla="*/ 6 w 17"/>
                <a:gd name="T5" fmla="*/ 15 h 50"/>
                <a:gd name="T6" fmla="*/ 4 w 17"/>
                <a:gd name="T7" fmla="*/ 25 h 50"/>
                <a:gd name="T8" fmla="*/ 0 w 17"/>
                <a:gd name="T9" fmla="*/ 33 h 50"/>
                <a:gd name="T10" fmla="*/ 0 w 17"/>
                <a:gd name="T11" fmla="*/ 38 h 50"/>
                <a:gd name="T12" fmla="*/ 6 w 17"/>
                <a:gd name="T13" fmla="*/ 44 h 50"/>
                <a:gd name="T14" fmla="*/ 13 w 17"/>
                <a:gd name="T15" fmla="*/ 49 h 50"/>
                <a:gd name="T16" fmla="*/ 17 w 17"/>
                <a:gd name="T17" fmla="*/ 50 h 50"/>
                <a:gd name="T18" fmla="*/ 10 w 17"/>
                <a:gd name="T19" fmla="*/ 37 h 50"/>
                <a:gd name="T20" fmla="*/ 10 w 1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50">
                  <a:moveTo>
                    <a:pt x="10" y="0"/>
                  </a:moveTo>
                  <a:lnTo>
                    <a:pt x="9" y="4"/>
                  </a:lnTo>
                  <a:lnTo>
                    <a:pt x="6" y="15"/>
                  </a:lnTo>
                  <a:lnTo>
                    <a:pt x="4" y="25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6" y="44"/>
                  </a:lnTo>
                  <a:lnTo>
                    <a:pt x="13" y="49"/>
                  </a:lnTo>
                  <a:lnTo>
                    <a:pt x="17" y="50"/>
                  </a:lnTo>
                  <a:lnTo>
                    <a:pt x="10" y="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7" name="Freeform 25"/>
            <p:cNvSpPr>
              <a:spLocks/>
            </p:cNvSpPr>
            <p:nvPr/>
          </p:nvSpPr>
          <p:spPr bwMode="auto">
            <a:xfrm>
              <a:off x="4767" y="1387"/>
              <a:ext cx="39" cy="36"/>
            </a:xfrm>
            <a:custGeom>
              <a:avLst/>
              <a:gdLst>
                <a:gd name="T0" fmla="*/ 39 w 39"/>
                <a:gd name="T1" fmla="*/ 36 h 36"/>
                <a:gd name="T2" fmla="*/ 39 w 39"/>
                <a:gd name="T3" fmla="*/ 35 h 36"/>
                <a:gd name="T4" fmla="*/ 38 w 39"/>
                <a:gd name="T5" fmla="*/ 29 h 36"/>
                <a:gd name="T6" fmla="*/ 35 w 39"/>
                <a:gd name="T7" fmla="*/ 21 h 36"/>
                <a:gd name="T8" fmla="*/ 31 w 39"/>
                <a:gd name="T9" fmla="*/ 15 h 36"/>
                <a:gd name="T10" fmla="*/ 26 w 39"/>
                <a:gd name="T11" fmla="*/ 7 h 36"/>
                <a:gd name="T12" fmla="*/ 20 w 39"/>
                <a:gd name="T13" fmla="*/ 1 h 36"/>
                <a:gd name="T14" fmla="*/ 10 w 39"/>
                <a:gd name="T15" fmla="*/ 0 h 36"/>
                <a:gd name="T16" fmla="*/ 0 w 39"/>
                <a:gd name="T17" fmla="*/ 1 h 36"/>
                <a:gd name="T18" fmla="*/ 2 w 39"/>
                <a:gd name="T19" fmla="*/ 11 h 36"/>
                <a:gd name="T20" fmla="*/ 5 w 39"/>
                <a:gd name="T21" fmla="*/ 9 h 36"/>
                <a:gd name="T22" fmla="*/ 13 w 39"/>
                <a:gd name="T23" fmla="*/ 9 h 36"/>
                <a:gd name="T24" fmla="*/ 25 w 39"/>
                <a:gd name="T25" fmla="*/ 16 h 36"/>
                <a:gd name="T26" fmla="*/ 39 w 39"/>
                <a:gd name="T27" fmla="*/ 36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6">
                  <a:moveTo>
                    <a:pt x="39" y="36"/>
                  </a:moveTo>
                  <a:lnTo>
                    <a:pt x="39" y="35"/>
                  </a:lnTo>
                  <a:lnTo>
                    <a:pt x="38" y="29"/>
                  </a:lnTo>
                  <a:lnTo>
                    <a:pt x="35" y="21"/>
                  </a:lnTo>
                  <a:lnTo>
                    <a:pt x="31" y="15"/>
                  </a:lnTo>
                  <a:lnTo>
                    <a:pt x="26" y="7"/>
                  </a:lnTo>
                  <a:lnTo>
                    <a:pt x="20" y="1"/>
                  </a:lnTo>
                  <a:lnTo>
                    <a:pt x="10" y="0"/>
                  </a:lnTo>
                  <a:lnTo>
                    <a:pt x="0" y="1"/>
                  </a:lnTo>
                  <a:lnTo>
                    <a:pt x="2" y="11"/>
                  </a:lnTo>
                  <a:lnTo>
                    <a:pt x="5" y="9"/>
                  </a:lnTo>
                  <a:lnTo>
                    <a:pt x="13" y="9"/>
                  </a:lnTo>
                  <a:lnTo>
                    <a:pt x="25" y="16"/>
                  </a:lnTo>
                  <a:lnTo>
                    <a:pt x="39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8" name="Freeform 26"/>
            <p:cNvSpPr>
              <a:spLocks/>
            </p:cNvSpPr>
            <p:nvPr/>
          </p:nvSpPr>
          <p:spPr bwMode="auto">
            <a:xfrm>
              <a:off x="4753" y="1419"/>
              <a:ext cx="57" cy="20"/>
            </a:xfrm>
            <a:custGeom>
              <a:avLst/>
              <a:gdLst>
                <a:gd name="T0" fmla="*/ 57 w 57"/>
                <a:gd name="T1" fmla="*/ 20 h 20"/>
                <a:gd name="T2" fmla="*/ 41 w 57"/>
                <a:gd name="T3" fmla="*/ 4 h 20"/>
                <a:gd name="T4" fmla="*/ 27 w 57"/>
                <a:gd name="T5" fmla="*/ 0 h 20"/>
                <a:gd name="T6" fmla="*/ 0 w 57"/>
                <a:gd name="T7" fmla="*/ 4 h 20"/>
                <a:gd name="T8" fmla="*/ 39 w 57"/>
                <a:gd name="T9" fmla="*/ 8 h 20"/>
                <a:gd name="T10" fmla="*/ 57 w 57"/>
                <a:gd name="T11" fmla="*/ 2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0">
                  <a:moveTo>
                    <a:pt x="57" y="20"/>
                  </a:moveTo>
                  <a:lnTo>
                    <a:pt x="41" y="4"/>
                  </a:lnTo>
                  <a:lnTo>
                    <a:pt x="27" y="0"/>
                  </a:lnTo>
                  <a:lnTo>
                    <a:pt x="0" y="4"/>
                  </a:lnTo>
                  <a:lnTo>
                    <a:pt x="39" y="8"/>
                  </a:lnTo>
                  <a:lnTo>
                    <a:pt x="57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9" name="Freeform 27"/>
            <p:cNvSpPr>
              <a:spLocks/>
            </p:cNvSpPr>
            <p:nvPr/>
          </p:nvSpPr>
          <p:spPr bwMode="auto">
            <a:xfrm>
              <a:off x="4849" y="1386"/>
              <a:ext cx="73" cy="26"/>
            </a:xfrm>
            <a:custGeom>
              <a:avLst/>
              <a:gdLst>
                <a:gd name="T0" fmla="*/ 73 w 73"/>
                <a:gd name="T1" fmla="*/ 20 h 26"/>
                <a:gd name="T2" fmla="*/ 71 w 73"/>
                <a:gd name="T3" fmla="*/ 17 h 26"/>
                <a:gd name="T4" fmla="*/ 67 w 73"/>
                <a:gd name="T5" fmla="*/ 13 h 26"/>
                <a:gd name="T6" fmla="*/ 61 w 73"/>
                <a:gd name="T7" fmla="*/ 8 h 26"/>
                <a:gd name="T8" fmla="*/ 53 w 73"/>
                <a:gd name="T9" fmla="*/ 2 h 26"/>
                <a:gd name="T10" fmla="*/ 41 w 73"/>
                <a:gd name="T11" fmla="*/ 0 h 26"/>
                <a:gd name="T12" fmla="*/ 29 w 73"/>
                <a:gd name="T13" fmla="*/ 1 h 26"/>
                <a:gd name="T14" fmla="*/ 16 w 73"/>
                <a:gd name="T15" fmla="*/ 10 h 26"/>
                <a:gd name="T16" fmla="*/ 0 w 73"/>
                <a:gd name="T17" fmla="*/ 26 h 26"/>
                <a:gd name="T18" fmla="*/ 2 w 73"/>
                <a:gd name="T19" fmla="*/ 25 h 26"/>
                <a:gd name="T20" fmla="*/ 8 w 73"/>
                <a:gd name="T21" fmla="*/ 21 h 26"/>
                <a:gd name="T22" fmla="*/ 17 w 73"/>
                <a:gd name="T23" fmla="*/ 17 h 26"/>
                <a:gd name="T24" fmla="*/ 28 w 73"/>
                <a:gd name="T25" fmla="*/ 12 h 26"/>
                <a:gd name="T26" fmla="*/ 40 w 73"/>
                <a:gd name="T27" fmla="*/ 9 h 26"/>
                <a:gd name="T28" fmla="*/ 51 w 73"/>
                <a:gd name="T29" fmla="*/ 8 h 26"/>
                <a:gd name="T30" fmla="*/ 62 w 73"/>
                <a:gd name="T31" fmla="*/ 12 h 26"/>
                <a:gd name="T32" fmla="*/ 73 w 73"/>
                <a:gd name="T33" fmla="*/ 2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26">
                  <a:moveTo>
                    <a:pt x="73" y="20"/>
                  </a:moveTo>
                  <a:lnTo>
                    <a:pt x="71" y="17"/>
                  </a:lnTo>
                  <a:lnTo>
                    <a:pt x="67" y="13"/>
                  </a:lnTo>
                  <a:lnTo>
                    <a:pt x="61" y="8"/>
                  </a:lnTo>
                  <a:lnTo>
                    <a:pt x="53" y="2"/>
                  </a:lnTo>
                  <a:lnTo>
                    <a:pt x="41" y="0"/>
                  </a:lnTo>
                  <a:lnTo>
                    <a:pt x="29" y="1"/>
                  </a:lnTo>
                  <a:lnTo>
                    <a:pt x="16" y="10"/>
                  </a:lnTo>
                  <a:lnTo>
                    <a:pt x="0" y="26"/>
                  </a:lnTo>
                  <a:lnTo>
                    <a:pt x="2" y="25"/>
                  </a:lnTo>
                  <a:lnTo>
                    <a:pt x="8" y="21"/>
                  </a:lnTo>
                  <a:lnTo>
                    <a:pt x="17" y="17"/>
                  </a:lnTo>
                  <a:lnTo>
                    <a:pt x="28" y="12"/>
                  </a:lnTo>
                  <a:lnTo>
                    <a:pt x="40" y="9"/>
                  </a:lnTo>
                  <a:lnTo>
                    <a:pt x="51" y="8"/>
                  </a:lnTo>
                  <a:lnTo>
                    <a:pt x="62" y="12"/>
                  </a:lnTo>
                  <a:lnTo>
                    <a:pt x="7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0" name="Freeform 28"/>
            <p:cNvSpPr>
              <a:spLocks/>
            </p:cNvSpPr>
            <p:nvPr/>
          </p:nvSpPr>
          <p:spPr bwMode="auto">
            <a:xfrm>
              <a:off x="4862" y="1537"/>
              <a:ext cx="131" cy="148"/>
            </a:xfrm>
            <a:custGeom>
              <a:avLst/>
              <a:gdLst>
                <a:gd name="T0" fmla="*/ 1 w 131"/>
                <a:gd name="T1" fmla="*/ 82 h 148"/>
                <a:gd name="T2" fmla="*/ 0 w 131"/>
                <a:gd name="T3" fmla="*/ 133 h 148"/>
                <a:gd name="T4" fmla="*/ 1 w 131"/>
                <a:gd name="T5" fmla="*/ 135 h 148"/>
                <a:gd name="T6" fmla="*/ 5 w 131"/>
                <a:gd name="T7" fmla="*/ 139 h 148"/>
                <a:gd name="T8" fmla="*/ 13 w 131"/>
                <a:gd name="T9" fmla="*/ 146 h 148"/>
                <a:gd name="T10" fmla="*/ 27 w 131"/>
                <a:gd name="T11" fmla="*/ 148 h 148"/>
                <a:gd name="T12" fmla="*/ 44 w 131"/>
                <a:gd name="T13" fmla="*/ 148 h 148"/>
                <a:gd name="T14" fmla="*/ 66 w 131"/>
                <a:gd name="T15" fmla="*/ 142 h 148"/>
                <a:gd name="T16" fmla="*/ 95 w 131"/>
                <a:gd name="T17" fmla="*/ 126 h 148"/>
                <a:gd name="T18" fmla="*/ 131 w 131"/>
                <a:gd name="T19" fmla="*/ 98 h 148"/>
                <a:gd name="T20" fmla="*/ 130 w 131"/>
                <a:gd name="T21" fmla="*/ 97 h 148"/>
                <a:gd name="T22" fmla="*/ 125 w 131"/>
                <a:gd name="T23" fmla="*/ 91 h 148"/>
                <a:gd name="T24" fmla="*/ 119 w 131"/>
                <a:gd name="T25" fmla="*/ 83 h 148"/>
                <a:gd name="T26" fmla="*/ 113 w 131"/>
                <a:gd name="T27" fmla="*/ 72 h 148"/>
                <a:gd name="T28" fmla="*/ 107 w 131"/>
                <a:gd name="T29" fmla="*/ 58 h 148"/>
                <a:gd name="T30" fmla="*/ 105 w 131"/>
                <a:gd name="T31" fmla="*/ 41 h 148"/>
                <a:gd name="T32" fmla="*/ 105 w 131"/>
                <a:gd name="T33" fmla="*/ 21 h 148"/>
                <a:gd name="T34" fmla="*/ 111 w 131"/>
                <a:gd name="T35" fmla="*/ 0 h 148"/>
                <a:gd name="T36" fmla="*/ 109 w 131"/>
                <a:gd name="T37" fmla="*/ 3 h 148"/>
                <a:gd name="T38" fmla="*/ 102 w 131"/>
                <a:gd name="T39" fmla="*/ 12 h 148"/>
                <a:gd name="T40" fmla="*/ 91 w 131"/>
                <a:gd name="T41" fmla="*/ 25 h 148"/>
                <a:gd name="T42" fmla="*/ 77 w 131"/>
                <a:gd name="T43" fmla="*/ 38 h 148"/>
                <a:gd name="T44" fmla="*/ 61 w 131"/>
                <a:gd name="T45" fmla="*/ 54 h 148"/>
                <a:gd name="T46" fmla="*/ 42 w 131"/>
                <a:gd name="T47" fmla="*/ 68 h 148"/>
                <a:gd name="T48" fmla="*/ 23 w 131"/>
                <a:gd name="T49" fmla="*/ 77 h 148"/>
                <a:gd name="T50" fmla="*/ 1 w 131"/>
                <a:gd name="T51" fmla="*/ 82 h 1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1" h="148">
                  <a:moveTo>
                    <a:pt x="1" y="82"/>
                  </a:moveTo>
                  <a:lnTo>
                    <a:pt x="0" y="133"/>
                  </a:lnTo>
                  <a:lnTo>
                    <a:pt x="1" y="135"/>
                  </a:lnTo>
                  <a:lnTo>
                    <a:pt x="5" y="139"/>
                  </a:lnTo>
                  <a:lnTo>
                    <a:pt x="13" y="146"/>
                  </a:lnTo>
                  <a:lnTo>
                    <a:pt x="27" y="148"/>
                  </a:lnTo>
                  <a:lnTo>
                    <a:pt x="44" y="148"/>
                  </a:lnTo>
                  <a:lnTo>
                    <a:pt x="66" y="142"/>
                  </a:lnTo>
                  <a:lnTo>
                    <a:pt x="95" y="126"/>
                  </a:lnTo>
                  <a:lnTo>
                    <a:pt x="131" y="98"/>
                  </a:lnTo>
                  <a:lnTo>
                    <a:pt x="130" y="97"/>
                  </a:lnTo>
                  <a:lnTo>
                    <a:pt x="125" y="91"/>
                  </a:lnTo>
                  <a:lnTo>
                    <a:pt x="119" y="83"/>
                  </a:lnTo>
                  <a:lnTo>
                    <a:pt x="113" y="72"/>
                  </a:lnTo>
                  <a:lnTo>
                    <a:pt x="107" y="58"/>
                  </a:lnTo>
                  <a:lnTo>
                    <a:pt x="105" y="41"/>
                  </a:lnTo>
                  <a:lnTo>
                    <a:pt x="105" y="21"/>
                  </a:lnTo>
                  <a:lnTo>
                    <a:pt x="111" y="0"/>
                  </a:lnTo>
                  <a:lnTo>
                    <a:pt x="109" y="3"/>
                  </a:lnTo>
                  <a:lnTo>
                    <a:pt x="102" y="12"/>
                  </a:lnTo>
                  <a:lnTo>
                    <a:pt x="91" y="25"/>
                  </a:lnTo>
                  <a:lnTo>
                    <a:pt x="77" y="38"/>
                  </a:lnTo>
                  <a:lnTo>
                    <a:pt x="61" y="54"/>
                  </a:lnTo>
                  <a:lnTo>
                    <a:pt x="42" y="68"/>
                  </a:lnTo>
                  <a:lnTo>
                    <a:pt x="23" y="77"/>
                  </a:lnTo>
                  <a:lnTo>
                    <a:pt x="1" y="82"/>
                  </a:lnTo>
                  <a:close/>
                </a:path>
              </a:pathLst>
            </a:custGeom>
            <a:solidFill>
              <a:srgbClr val="EFA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1" name="Freeform 29"/>
            <p:cNvSpPr>
              <a:spLocks/>
            </p:cNvSpPr>
            <p:nvPr/>
          </p:nvSpPr>
          <p:spPr bwMode="auto">
            <a:xfrm>
              <a:off x="4878" y="1587"/>
              <a:ext cx="83" cy="101"/>
            </a:xfrm>
            <a:custGeom>
              <a:avLst/>
              <a:gdLst>
                <a:gd name="T0" fmla="*/ 83 w 83"/>
                <a:gd name="T1" fmla="*/ 0 h 101"/>
                <a:gd name="T2" fmla="*/ 68 w 83"/>
                <a:gd name="T3" fmla="*/ 84 h 101"/>
                <a:gd name="T4" fmla="*/ 66 w 83"/>
                <a:gd name="T5" fmla="*/ 85 h 101"/>
                <a:gd name="T6" fmla="*/ 62 w 83"/>
                <a:gd name="T7" fmla="*/ 88 h 101"/>
                <a:gd name="T8" fmla="*/ 56 w 83"/>
                <a:gd name="T9" fmla="*/ 92 h 101"/>
                <a:gd name="T10" fmla="*/ 48 w 83"/>
                <a:gd name="T11" fmla="*/ 96 h 101"/>
                <a:gd name="T12" fmla="*/ 37 w 83"/>
                <a:gd name="T13" fmla="*/ 98 h 101"/>
                <a:gd name="T14" fmla="*/ 25 w 83"/>
                <a:gd name="T15" fmla="*/ 101 h 101"/>
                <a:gd name="T16" fmla="*/ 13 w 83"/>
                <a:gd name="T17" fmla="*/ 100 h 101"/>
                <a:gd name="T18" fmla="*/ 0 w 83"/>
                <a:gd name="T19" fmla="*/ 96 h 101"/>
                <a:gd name="T20" fmla="*/ 83 w 83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01">
                  <a:moveTo>
                    <a:pt x="83" y="0"/>
                  </a:moveTo>
                  <a:lnTo>
                    <a:pt x="68" y="84"/>
                  </a:lnTo>
                  <a:lnTo>
                    <a:pt x="66" y="85"/>
                  </a:lnTo>
                  <a:lnTo>
                    <a:pt x="62" y="88"/>
                  </a:lnTo>
                  <a:lnTo>
                    <a:pt x="56" y="92"/>
                  </a:lnTo>
                  <a:lnTo>
                    <a:pt x="48" y="96"/>
                  </a:lnTo>
                  <a:lnTo>
                    <a:pt x="37" y="98"/>
                  </a:lnTo>
                  <a:lnTo>
                    <a:pt x="25" y="101"/>
                  </a:lnTo>
                  <a:lnTo>
                    <a:pt x="13" y="100"/>
                  </a:lnTo>
                  <a:lnTo>
                    <a:pt x="0" y="96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2" name="Freeform 30"/>
            <p:cNvSpPr>
              <a:spLocks/>
            </p:cNvSpPr>
            <p:nvPr/>
          </p:nvSpPr>
          <p:spPr bwMode="auto">
            <a:xfrm>
              <a:off x="4755" y="1224"/>
              <a:ext cx="335" cy="326"/>
            </a:xfrm>
            <a:custGeom>
              <a:avLst/>
              <a:gdLst>
                <a:gd name="T0" fmla="*/ 77 w 335"/>
                <a:gd name="T1" fmla="*/ 94 h 326"/>
                <a:gd name="T2" fmla="*/ 78 w 335"/>
                <a:gd name="T3" fmla="*/ 155 h 326"/>
                <a:gd name="T4" fmla="*/ 188 w 335"/>
                <a:gd name="T5" fmla="*/ 160 h 326"/>
                <a:gd name="T6" fmla="*/ 189 w 335"/>
                <a:gd name="T7" fmla="*/ 166 h 326"/>
                <a:gd name="T8" fmla="*/ 191 w 335"/>
                <a:gd name="T9" fmla="*/ 182 h 326"/>
                <a:gd name="T10" fmla="*/ 192 w 335"/>
                <a:gd name="T11" fmla="*/ 204 h 326"/>
                <a:gd name="T12" fmla="*/ 191 w 335"/>
                <a:gd name="T13" fmla="*/ 232 h 326"/>
                <a:gd name="T14" fmla="*/ 188 w 335"/>
                <a:gd name="T15" fmla="*/ 260 h 326"/>
                <a:gd name="T16" fmla="*/ 180 w 335"/>
                <a:gd name="T17" fmla="*/ 286 h 326"/>
                <a:gd name="T18" fmla="*/ 165 w 335"/>
                <a:gd name="T19" fmla="*/ 309 h 326"/>
                <a:gd name="T20" fmla="*/ 145 w 335"/>
                <a:gd name="T21" fmla="*/ 324 h 326"/>
                <a:gd name="T22" fmla="*/ 152 w 335"/>
                <a:gd name="T23" fmla="*/ 325 h 326"/>
                <a:gd name="T24" fmla="*/ 168 w 335"/>
                <a:gd name="T25" fmla="*/ 326 h 326"/>
                <a:gd name="T26" fmla="*/ 192 w 335"/>
                <a:gd name="T27" fmla="*/ 326 h 326"/>
                <a:gd name="T28" fmla="*/ 221 w 335"/>
                <a:gd name="T29" fmla="*/ 322 h 326"/>
                <a:gd name="T30" fmla="*/ 253 w 335"/>
                <a:gd name="T31" fmla="*/ 309 h 326"/>
                <a:gd name="T32" fmla="*/ 283 w 335"/>
                <a:gd name="T33" fmla="*/ 286 h 326"/>
                <a:gd name="T34" fmla="*/ 311 w 335"/>
                <a:gd name="T35" fmla="*/ 249 h 326"/>
                <a:gd name="T36" fmla="*/ 332 w 335"/>
                <a:gd name="T37" fmla="*/ 198 h 326"/>
                <a:gd name="T38" fmla="*/ 334 w 335"/>
                <a:gd name="T39" fmla="*/ 190 h 326"/>
                <a:gd name="T40" fmla="*/ 335 w 335"/>
                <a:gd name="T41" fmla="*/ 167 h 326"/>
                <a:gd name="T42" fmla="*/ 332 w 335"/>
                <a:gd name="T43" fmla="*/ 137 h 326"/>
                <a:gd name="T44" fmla="*/ 327 w 335"/>
                <a:gd name="T45" fmla="*/ 101 h 326"/>
                <a:gd name="T46" fmla="*/ 312 w 335"/>
                <a:gd name="T47" fmla="*/ 65 h 326"/>
                <a:gd name="T48" fmla="*/ 287 w 335"/>
                <a:gd name="T49" fmla="*/ 34 h 326"/>
                <a:gd name="T50" fmla="*/ 250 w 335"/>
                <a:gd name="T51" fmla="*/ 12 h 326"/>
                <a:gd name="T52" fmla="*/ 197 w 335"/>
                <a:gd name="T53" fmla="*/ 4 h 326"/>
                <a:gd name="T54" fmla="*/ 192 w 335"/>
                <a:gd name="T55" fmla="*/ 3 h 326"/>
                <a:gd name="T56" fmla="*/ 177 w 335"/>
                <a:gd name="T57" fmla="*/ 1 h 326"/>
                <a:gd name="T58" fmla="*/ 156 w 335"/>
                <a:gd name="T59" fmla="*/ 0 h 326"/>
                <a:gd name="T60" fmla="*/ 131 w 335"/>
                <a:gd name="T61" fmla="*/ 1 h 326"/>
                <a:gd name="T62" fmla="*/ 103 w 335"/>
                <a:gd name="T63" fmla="*/ 7 h 326"/>
                <a:gd name="T64" fmla="*/ 75 w 335"/>
                <a:gd name="T65" fmla="*/ 17 h 326"/>
                <a:gd name="T66" fmla="*/ 50 w 335"/>
                <a:gd name="T67" fmla="*/ 34 h 326"/>
                <a:gd name="T68" fmla="*/ 29 w 335"/>
                <a:gd name="T69" fmla="*/ 60 h 326"/>
                <a:gd name="T70" fmla="*/ 24 w 335"/>
                <a:gd name="T71" fmla="*/ 68 h 326"/>
                <a:gd name="T72" fmla="*/ 12 w 335"/>
                <a:gd name="T73" fmla="*/ 89 h 326"/>
                <a:gd name="T74" fmla="*/ 1 w 335"/>
                <a:gd name="T75" fmla="*/ 119 h 326"/>
                <a:gd name="T76" fmla="*/ 0 w 335"/>
                <a:gd name="T77" fmla="*/ 151 h 326"/>
                <a:gd name="T78" fmla="*/ 62 w 335"/>
                <a:gd name="T79" fmla="*/ 152 h 326"/>
                <a:gd name="T80" fmla="*/ 77 w 335"/>
                <a:gd name="T81" fmla="*/ 94 h 32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35" h="326">
                  <a:moveTo>
                    <a:pt x="77" y="94"/>
                  </a:moveTo>
                  <a:lnTo>
                    <a:pt x="78" y="155"/>
                  </a:lnTo>
                  <a:lnTo>
                    <a:pt x="188" y="160"/>
                  </a:lnTo>
                  <a:lnTo>
                    <a:pt x="189" y="166"/>
                  </a:lnTo>
                  <a:lnTo>
                    <a:pt x="191" y="182"/>
                  </a:lnTo>
                  <a:lnTo>
                    <a:pt x="192" y="204"/>
                  </a:lnTo>
                  <a:lnTo>
                    <a:pt x="191" y="232"/>
                  </a:lnTo>
                  <a:lnTo>
                    <a:pt x="188" y="260"/>
                  </a:lnTo>
                  <a:lnTo>
                    <a:pt x="180" y="286"/>
                  </a:lnTo>
                  <a:lnTo>
                    <a:pt x="165" y="309"/>
                  </a:lnTo>
                  <a:lnTo>
                    <a:pt x="145" y="324"/>
                  </a:lnTo>
                  <a:lnTo>
                    <a:pt x="152" y="325"/>
                  </a:lnTo>
                  <a:lnTo>
                    <a:pt x="168" y="326"/>
                  </a:lnTo>
                  <a:lnTo>
                    <a:pt x="192" y="326"/>
                  </a:lnTo>
                  <a:lnTo>
                    <a:pt x="221" y="322"/>
                  </a:lnTo>
                  <a:lnTo>
                    <a:pt x="253" y="309"/>
                  </a:lnTo>
                  <a:lnTo>
                    <a:pt x="283" y="286"/>
                  </a:lnTo>
                  <a:lnTo>
                    <a:pt x="311" y="249"/>
                  </a:lnTo>
                  <a:lnTo>
                    <a:pt x="332" y="198"/>
                  </a:lnTo>
                  <a:lnTo>
                    <a:pt x="334" y="190"/>
                  </a:lnTo>
                  <a:lnTo>
                    <a:pt x="335" y="167"/>
                  </a:lnTo>
                  <a:lnTo>
                    <a:pt x="332" y="137"/>
                  </a:lnTo>
                  <a:lnTo>
                    <a:pt x="327" y="101"/>
                  </a:lnTo>
                  <a:lnTo>
                    <a:pt x="312" y="65"/>
                  </a:lnTo>
                  <a:lnTo>
                    <a:pt x="287" y="34"/>
                  </a:lnTo>
                  <a:lnTo>
                    <a:pt x="250" y="12"/>
                  </a:lnTo>
                  <a:lnTo>
                    <a:pt x="197" y="4"/>
                  </a:lnTo>
                  <a:lnTo>
                    <a:pt x="192" y="3"/>
                  </a:lnTo>
                  <a:lnTo>
                    <a:pt x="177" y="1"/>
                  </a:lnTo>
                  <a:lnTo>
                    <a:pt x="156" y="0"/>
                  </a:lnTo>
                  <a:lnTo>
                    <a:pt x="131" y="1"/>
                  </a:lnTo>
                  <a:lnTo>
                    <a:pt x="103" y="7"/>
                  </a:lnTo>
                  <a:lnTo>
                    <a:pt x="75" y="17"/>
                  </a:lnTo>
                  <a:lnTo>
                    <a:pt x="50" y="34"/>
                  </a:lnTo>
                  <a:lnTo>
                    <a:pt x="29" y="60"/>
                  </a:lnTo>
                  <a:lnTo>
                    <a:pt x="24" y="68"/>
                  </a:lnTo>
                  <a:lnTo>
                    <a:pt x="12" y="89"/>
                  </a:lnTo>
                  <a:lnTo>
                    <a:pt x="1" y="119"/>
                  </a:lnTo>
                  <a:lnTo>
                    <a:pt x="0" y="151"/>
                  </a:lnTo>
                  <a:lnTo>
                    <a:pt x="62" y="152"/>
                  </a:lnTo>
                  <a:lnTo>
                    <a:pt x="77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3" name="Freeform 31"/>
            <p:cNvSpPr>
              <a:spLocks/>
            </p:cNvSpPr>
            <p:nvPr/>
          </p:nvSpPr>
          <p:spPr bwMode="auto">
            <a:xfrm>
              <a:off x="4853" y="1302"/>
              <a:ext cx="102" cy="47"/>
            </a:xfrm>
            <a:custGeom>
              <a:avLst/>
              <a:gdLst>
                <a:gd name="T0" fmla="*/ 81 w 102"/>
                <a:gd name="T1" fmla="*/ 0 h 47"/>
                <a:gd name="T2" fmla="*/ 102 w 102"/>
                <a:gd name="T3" fmla="*/ 47 h 47"/>
                <a:gd name="T4" fmla="*/ 0 w 102"/>
                <a:gd name="T5" fmla="*/ 47 h 47"/>
                <a:gd name="T6" fmla="*/ 4 w 102"/>
                <a:gd name="T7" fmla="*/ 24 h 47"/>
                <a:gd name="T8" fmla="*/ 81 w 10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7">
                  <a:moveTo>
                    <a:pt x="81" y="0"/>
                  </a:moveTo>
                  <a:lnTo>
                    <a:pt x="102" y="47"/>
                  </a:lnTo>
                  <a:lnTo>
                    <a:pt x="0" y="47"/>
                  </a:lnTo>
                  <a:lnTo>
                    <a:pt x="4" y="24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428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4" name="Freeform 32"/>
            <p:cNvSpPr>
              <a:spLocks/>
            </p:cNvSpPr>
            <p:nvPr/>
          </p:nvSpPr>
          <p:spPr bwMode="auto">
            <a:xfrm>
              <a:off x="4773" y="1321"/>
              <a:ext cx="37" cy="22"/>
            </a:xfrm>
            <a:custGeom>
              <a:avLst/>
              <a:gdLst>
                <a:gd name="T0" fmla="*/ 37 w 37"/>
                <a:gd name="T1" fmla="*/ 0 h 22"/>
                <a:gd name="T2" fmla="*/ 33 w 37"/>
                <a:gd name="T3" fmla="*/ 22 h 22"/>
                <a:gd name="T4" fmla="*/ 0 w 37"/>
                <a:gd name="T5" fmla="*/ 18 h 22"/>
                <a:gd name="T6" fmla="*/ 12 w 37"/>
                <a:gd name="T7" fmla="*/ 2 h 22"/>
                <a:gd name="T8" fmla="*/ 37 w 3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2">
                  <a:moveTo>
                    <a:pt x="37" y="0"/>
                  </a:moveTo>
                  <a:lnTo>
                    <a:pt x="33" y="22"/>
                  </a:lnTo>
                  <a:lnTo>
                    <a:pt x="0" y="18"/>
                  </a:lnTo>
                  <a:lnTo>
                    <a:pt x="12" y="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428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5" name="Freeform 33"/>
            <p:cNvSpPr>
              <a:spLocks/>
            </p:cNvSpPr>
            <p:nvPr/>
          </p:nvSpPr>
          <p:spPr bwMode="auto">
            <a:xfrm>
              <a:off x="4995" y="1365"/>
              <a:ext cx="79" cy="92"/>
            </a:xfrm>
            <a:custGeom>
              <a:avLst/>
              <a:gdLst>
                <a:gd name="T0" fmla="*/ 2 w 79"/>
                <a:gd name="T1" fmla="*/ 13 h 92"/>
                <a:gd name="T2" fmla="*/ 0 w 79"/>
                <a:gd name="T3" fmla="*/ 92 h 92"/>
                <a:gd name="T4" fmla="*/ 4 w 79"/>
                <a:gd name="T5" fmla="*/ 91 h 92"/>
                <a:gd name="T6" fmla="*/ 13 w 79"/>
                <a:gd name="T7" fmla="*/ 88 h 92"/>
                <a:gd name="T8" fmla="*/ 26 w 79"/>
                <a:gd name="T9" fmla="*/ 82 h 92"/>
                <a:gd name="T10" fmla="*/ 42 w 79"/>
                <a:gd name="T11" fmla="*/ 74 h 92"/>
                <a:gd name="T12" fmla="*/ 57 w 79"/>
                <a:gd name="T13" fmla="*/ 61 h 92"/>
                <a:gd name="T14" fmla="*/ 69 w 79"/>
                <a:gd name="T15" fmla="*/ 45 h 92"/>
                <a:gd name="T16" fmla="*/ 78 w 79"/>
                <a:gd name="T17" fmla="*/ 25 h 92"/>
                <a:gd name="T18" fmla="*/ 79 w 79"/>
                <a:gd name="T19" fmla="*/ 0 h 92"/>
                <a:gd name="T20" fmla="*/ 78 w 79"/>
                <a:gd name="T21" fmla="*/ 1 h 92"/>
                <a:gd name="T22" fmla="*/ 75 w 79"/>
                <a:gd name="T23" fmla="*/ 6 h 92"/>
                <a:gd name="T24" fmla="*/ 71 w 79"/>
                <a:gd name="T25" fmla="*/ 13 h 92"/>
                <a:gd name="T26" fmla="*/ 63 w 79"/>
                <a:gd name="T27" fmla="*/ 19 h 92"/>
                <a:gd name="T28" fmla="*/ 53 w 79"/>
                <a:gd name="T29" fmla="*/ 23 h 92"/>
                <a:gd name="T30" fmla="*/ 39 w 79"/>
                <a:gd name="T31" fmla="*/ 25 h 92"/>
                <a:gd name="T32" fmla="*/ 22 w 79"/>
                <a:gd name="T33" fmla="*/ 22 h 92"/>
                <a:gd name="T34" fmla="*/ 2 w 79"/>
                <a:gd name="T35" fmla="*/ 13 h 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9" h="92">
                  <a:moveTo>
                    <a:pt x="2" y="13"/>
                  </a:moveTo>
                  <a:lnTo>
                    <a:pt x="0" y="92"/>
                  </a:lnTo>
                  <a:lnTo>
                    <a:pt x="4" y="91"/>
                  </a:lnTo>
                  <a:lnTo>
                    <a:pt x="13" y="88"/>
                  </a:lnTo>
                  <a:lnTo>
                    <a:pt x="26" y="82"/>
                  </a:lnTo>
                  <a:lnTo>
                    <a:pt x="42" y="74"/>
                  </a:lnTo>
                  <a:lnTo>
                    <a:pt x="57" y="61"/>
                  </a:lnTo>
                  <a:lnTo>
                    <a:pt x="69" y="45"/>
                  </a:lnTo>
                  <a:lnTo>
                    <a:pt x="78" y="25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5" y="6"/>
                  </a:lnTo>
                  <a:lnTo>
                    <a:pt x="71" y="13"/>
                  </a:lnTo>
                  <a:lnTo>
                    <a:pt x="63" y="19"/>
                  </a:lnTo>
                  <a:lnTo>
                    <a:pt x="53" y="23"/>
                  </a:lnTo>
                  <a:lnTo>
                    <a:pt x="39" y="25"/>
                  </a:lnTo>
                  <a:lnTo>
                    <a:pt x="22" y="22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428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6" name="Freeform 34"/>
            <p:cNvSpPr>
              <a:spLocks/>
            </p:cNvSpPr>
            <p:nvPr/>
          </p:nvSpPr>
          <p:spPr bwMode="auto">
            <a:xfrm>
              <a:off x="4555" y="1595"/>
              <a:ext cx="747" cy="1474"/>
            </a:xfrm>
            <a:custGeom>
              <a:avLst/>
              <a:gdLst>
                <a:gd name="T0" fmla="*/ 462 w 747"/>
                <a:gd name="T1" fmla="*/ 0 h 1474"/>
                <a:gd name="T2" fmla="*/ 457 w 747"/>
                <a:gd name="T3" fmla="*/ 4 h 1474"/>
                <a:gd name="T4" fmla="*/ 442 w 747"/>
                <a:gd name="T5" fmla="*/ 14 h 1474"/>
                <a:gd name="T6" fmla="*/ 420 w 747"/>
                <a:gd name="T7" fmla="*/ 25 h 1474"/>
                <a:gd name="T8" fmla="*/ 393 w 747"/>
                <a:gd name="T9" fmla="*/ 39 h 1474"/>
                <a:gd name="T10" fmla="*/ 363 w 747"/>
                <a:gd name="T11" fmla="*/ 49 h 1474"/>
                <a:gd name="T12" fmla="*/ 331 w 747"/>
                <a:gd name="T13" fmla="*/ 55 h 1474"/>
                <a:gd name="T14" fmla="*/ 299 w 747"/>
                <a:gd name="T15" fmla="*/ 53 h 1474"/>
                <a:gd name="T16" fmla="*/ 271 w 747"/>
                <a:gd name="T17" fmla="*/ 41 h 1474"/>
                <a:gd name="T18" fmla="*/ 263 w 747"/>
                <a:gd name="T19" fmla="*/ 79 h 1474"/>
                <a:gd name="T20" fmla="*/ 144 w 747"/>
                <a:gd name="T21" fmla="*/ 105 h 1474"/>
                <a:gd name="T22" fmla="*/ 51 w 747"/>
                <a:gd name="T23" fmla="*/ 309 h 1474"/>
                <a:gd name="T24" fmla="*/ 11 w 747"/>
                <a:gd name="T25" fmla="*/ 389 h 1474"/>
                <a:gd name="T26" fmla="*/ 42 w 747"/>
                <a:gd name="T27" fmla="*/ 467 h 1474"/>
                <a:gd name="T28" fmla="*/ 6 w 747"/>
                <a:gd name="T29" fmla="*/ 475 h 1474"/>
                <a:gd name="T30" fmla="*/ 51 w 747"/>
                <a:gd name="T31" fmla="*/ 590 h 1474"/>
                <a:gd name="T32" fmla="*/ 76 w 747"/>
                <a:gd name="T33" fmla="*/ 590 h 1474"/>
                <a:gd name="T34" fmla="*/ 123 w 747"/>
                <a:gd name="T35" fmla="*/ 686 h 1474"/>
                <a:gd name="T36" fmla="*/ 0 w 747"/>
                <a:gd name="T37" fmla="*/ 1366 h 1474"/>
                <a:gd name="T38" fmla="*/ 315 w 747"/>
                <a:gd name="T39" fmla="*/ 1468 h 1474"/>
                <a:gd name="T40" fmla="*/ 412 w 747"/>
                <a:gd name="T41" fmla="*/ 1474 h 1474"/>
                <a:gd name="T42" fmla="*/ 642 w 747"/>
                <a:gd name="T43" fmla="*/ 1450 h 1474"/>
                <a:gd name="T44" fmla="*/ 620 w 747"/>
                <a:gd name="T45" fmla="*/ 869 h 1474"/>
                <a:gd name="T46" fmla="*/ 611 w 747"/>
                <a:gd name="T47" fmla="*/ 616 h 1474"/>
                <a:gd name="T48" fmla="*/ 735 w 747"/>
                <a:gd name="T49" fmla="*/ 557 h 1474"/>
                <a:gd name="T50" fmla="*/ 739 w 747"/>
                <a:gd name="T51" fmla="*/ 540 h 1474"/>
                <a:gd name="T52" fmla="*/ 744 w 747"/>
                <a:gd name="T53" fmla="*/ 496 h 1474"/>
                <a:gd name="T54" fmla="*/ 747 w 747"/>
                <a:gd name="T55" fmla="*/ 441 h 1474"/>
                <a:gd name="T56" fmla="*/ 739 w 747"/>
                <a:gd name="T57" fmla="*/ 384 h 1474"/>
                <a:gd name="T58" fmla="*/ 694 w 747"/>
                <a:gd name="T59" fmla="*/ 125 h 1474"/>
                <a:gd name="T60" fmla="*/ 693 w 747"/>
                <a:gd name="T61" fmla="*/ 122 h 1474"/>
                <a:gd name="T62" fmla="*/ 687 w 747"/>
                <a:gd name="T63" fmla="*/ 117 h 1474"/>
                <a:gd name="T64" fmla="*/ 679 w 747"/>
                <a:gd name="T65" fmla="*/ 109 h 1474"/>
                <a:gd name="T66" fmla="*/ 668 w 747"/>
                <a:gd name="T67" fmla="*/ 101 h 1474"/>
                <a:gd name="T68" fmla="*/ 653 w 747"/>
                <a:gd name="T69" fmla="*/ 92 h 1474"/>
                <a:gd name="T70" fmla="*/ 634 w 747"/>
                <a:gd name="T71" fmla="*/ 85 h 1474"/>
                <a:gd name="T72" fmla="*/ 612 w 747"/>
                <a:gd name="T73" fmla="*/ 80 h 1474"/>
                <a:gd name="T74" fmla="*/ 587 w 747"/>
                <a:gd name="T75" fmla="*/ 79 h 1474"/>
                <a:gd name="T76" fmla="*/ 507 w 747"/>
                <a:gd name="T77" fmla="*/ 47 h 1474"/>
                <a:gd name="T78" fmla="*/ 462 w 747"/>
                <a:gd name="T79" fmla="*/ 0 h 147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47" h="1474">
                  <a:moveTo>
                    <a:pt x="462" y="0"/>
                  </a:moveTo>
                  <a:lnTo>
                    <a:pt x="457" y="4"/>
                  </a:lnTo>
                  <a:lnTo>
                    <a:pt x="442" y="14"/>
                  </a:lnTo>
                  <a:lnTo>
                    <a:pt x="420" y="25"/>
                  </a:lnTo>
                  <a:lnTo>
                    <a:pt x="393" y="39"/>
                  </a:lnTo>
                  <a:lnTo>
                    <a:pt x="363" y="49"/>
                  </a:lnTo>
                  <a:lnTo>
                    <a:pt x="331" y="55"/>
                  </a:lnTo>
                  <a:lnTo>
                    <a:pt x="299" y="53"/>
                  </a:lnTo>
                  <a:lnTo>
                    <a:pt x="271" y="41"/>
                  </a:lnTo>
                  <a:lnTo>
                    <a:pt x="263" y="79"/>
                  </a:lnTo>
                  <a:lnTo>
                    <a:pt x="144" y="105"/>
                  </a:lnTo>
                  <a:lnTo>
                    <a:pt x="51" y="309"/>
                  </a:lnTo>
                  <a:lnTo>
                    <a:pt x="11" y="389"/>
                  </a:lnTo>
                  <a:lnTo>
                    <a:pt x="42" y="467"/>
                  </a:lnTo>
                  <a:lnTo>
                    <a:pt x="6" y="475"/>
                  </a:lnTo>
                  <a:lnTo>
                    <a:pt x="51" y="590"/>
                  </a:lnTo>
                  <a:lnTo>
                    <a:pt x="76" y="590"/>
                  </a:lnTo>
                  <a:lnTo>
                    <a:pt x="123" y="686"/>
                  </a:lnTo>
                  <a:lnTo>
                    <a:pt x="0" y="1366"/>
                  </a:lnTo>
                  <a:lnTo>
                    <a:pt x="315" y="1468"/>
                  </a:lnTo>
                  <a:lnTo>
                    <a:pt x="412" y="1474"/>
                  </a:lnTo>
                  <a:lnTo>
                    <a:pt x="642" y="1450"/>
                  </a:lnTo>
                  <a:lnTo>
                    <a:pt x="620" y="869"/>
                  </a:lnTo>
                  <a:lnTo>
                    <a:pt x="611" y="616"/>
                  </a:lnTo>
                  <a:lnTo>
                    <a:pt x="735" y="557"/>
                  </a:lnTo>
                  <a:lnTo>
                    <a:pt x="739" y="540"/>
                  </a:lnTo>
                  <a:lnTo>
                    <a:pt x="744" y="496"/>
                  </a:lnTo>
                  <a:lnTo>
                    <a:pt x="747" y="441"/>
                  </a:lnTo>
                  <a:lnTo>
                    <a:pt x="739" y="384"/>
                  </a:lnTo>
                  <a:lnTo>
                    <a:pt x="694" y="125"/>
                  </a:lnTo>
                  <a:lnTo>
                    <a:pt x="693" y="122"/>
                  </a:lnTo>
                  <a:lnTo>
                    <a:pt x="687" y="117"/>
                  </a:lnTo>
                  <a:lnTo>
                    <a:pt x="679" y="109"/>
                  </a:lnTo>
                  <a:lnTo>
                    <a:pt x="668" y="101"/>
                  </a:lnTo>
                  <a:lnTo>
                    <a:pt x="653" y="92"/>
                  </a:lnTo>
                  <a:lnTo>
                    <a:pt x="634" y="85"/>
                  </a:lnTo>
                  <a:lnTo>
                    <a:pt x="612" y="80"/>
                  </a:lnTo>
                  <a:lnTo>
                    <a:pt x="587" y="79"/>
                  </a:lnTo>
                  <a:lnTo>
                    <a:pt x="507" y="47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7" name="Freeform 35"/>
            <p:cNvSpPr>
              <a:spLocks/>
            </p:cNvSpPr>
            <p:nvPr/>
          </p:nvSpPr>
          <p:spPr bwMode="auto">
            <a:xfrm>
              <a:off x="4593" y="2090"/>
              <a:ext cx="69" cy="65"/>
            </a:xfrm>
            <a:custGeom>
              <a:avLst/>
              <a:gdLst>
                <a:gd name="T0" fmla="*/ 0 w 69"/>
                <a:gd name="T1" fmla="*/ 0 h 65"/>
                <a:gd name="T2" fmla="*/ 58 w 69"/>
                <a:gd name="T3" fmla="*/ 8 h 65"/>
                <a:gd name="T4" fmla="*/ 69 w 69"/>
                <a:gd name="T5" fmla="*/ 49 h 65"/>
                <a:gd name="T6" fmla="*/ 30 w 69"/>
                <a:gd name="T7" fmla="*/ 65 h 65"/>
                <a:gd name="T8" fmla="*/ 0 w 69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5">
                  <a:moveTo>
                    <a:pt x="0" y="0"/>
                  </a:moveTo>
                  <a:lnTo>
                    <a:pt x="58" y="8"/>
                  </a:lnTo>
                  <a:lnTo>
                    <a:pt x="69" y="49"/>
                  </a:lnTo>
                  <a:lnTo>
                    <a:pt x="30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8" name="Freeform 36"/>
            <p:cNvSpPr>
              <a:spLocks/>
            </p:cNvSpPr>
            <p:nvPr/>
          </p:nvSpPr>
          <p:spPr bwMode="auto">
            <a:xfrm>
              <a:off x="4605" y="1632"/>
              <a:ext cx="664" cy="641"/>
            </a:xfrm>
            <a:custGeom>
              <a:avLst/>
              <a:gdLst>
                <a:gd name="T0" fmla="*/ 405 w 664"/>
                <a:gd name="T1" fmla="*/ 0 h 641"/>
                <a:gd name="T2" fmla="*/ 433 w 664"/>
                <a:gd name="T3" fmla="*/ 39 h 641"/>
                <a:gd name="T4" fmla="*/ 519 w 664"/>
                <a:gd name="T5" fmla="*/ 63 h 641"/>
                <a:gd name="T6" fmla="*/ 478 w 664"/>
                <a:gd name="T7" fmla="*/ 104 h 641"/>
                <a:gd name="T8" fmla="*/ 551 w 664"/>
                <a:gd name="T9" fmla="*/ 73 h 641"/>
                <a:gd name="T10" fmla="*/ 612 w 664"/>
                <a:gd name="T11" fmla="*/ 104 h 641"/>
                <a:gd name="T12" fmla="*/ 664 w 664"/>
                <a:gd name="T13" fmla="*/ 410 h 641"/>
                <a:gd name="T14" fmla="*/ 661 w 664"/>
                <a:gd name="T15" fmla="*/ 492 h 641"/>
                <a:gd name="T16" fmla="*/ 441 w 664"/>
                <a:gd name="T17" fmla="*/ 589 h 641"/>
                <a:gd name="T18" fmla="*/ 515 w 664"/>
                <a:gd name="T19" fmla="*/ 585 h 641"/>
                <a:gd name="T20" fmla="*/ 378 w 664"/>
                <a:gd name="T21" fmla="*/ 641 h 641"/>
                <a:gd name="T22" fmla="*/ 333 w 664"/>
                <a:gd name="T23" fmla="*/ 503 h 641"/>
                <a:gd name="T24" fmla="*/ 474 w 664"/>
                <a:gd name="T25" fmla="*/ 458 h 641"/>
                <a:gd name="T26" fmla="*/ 599 w 664"/>
                <a:gd name="T27" fmla="*/ 471 h 641"/>
                <a:gd name="T28" fmla="*/ 489 w 664"/>
                <a:gd name="T29" fmla="*/ 430 h 641"/>
                <a:gd name="T30" fmla="*/ 508 w 664"/>
                <a:gd name="T31" fmla="*/ 389 h 641"/>
                <a:gd name="T32" fmla="*/ 599 w 664"/>
                <a:gd name="T33" fmla="*/ 292 h 641"/>
                <a:gd name="T34" fmla="*/ 498 w 664"/>
                <a:gd name="T35" fmla="*/ 352 h 641"/>
                <a:gd name="T36" fmla="*/ 534 w 664"/>
                <a:gd name="T37" fmla="*/ 126 h 641"/>
                <a:gd name="T38" fmla="*/ 470 w 664"/>
                <a:gd name="T39" fmla="*/ 275 h 641"/>
                <a:gd name="T40" fmla="*/ 457 w 664"/>
                <a:gd name="T41" fmla="*/ 413 h 641"/>
                <a:gd name="T42" fmla="*/ 433 w 664"/>
                <a:gd name="T43" fmla="*/ 223 h 641"/>
                <a:gd name="T44" fmla="*/ 416 w 664"/>
                <a:gd name="T45" fmla="*/ 287 h 641"/>
                <a:gd name="T46" fmla="*/ 333 w 664"/>
                <a:gd name="T47" fmla="*/ 365 h 641"/>
                <a:gd name="T48" fmla="*/ 405 w 664"/>
                <a:gd name="T49" fmla="*/ 365 h 641"/>
                <a:gd name="T50" fmla="*/ 413 w 664"/>
                <a:gd name="T51" fmla="*/ 438 h 641"/>
                <a:gd name="T52" fmla="*/ 323 w 664"/>
                <a:gd name="T53" fmla="*/ 458 h 641"/>
                <a:gd name="T54" fmla="*/ 163 w 664"/>
                <a:gd name="T55" fmla="*/ 442 h 641"/>
                <a:gd name="T56" fmla="*/ 85 w 664"/>
                <a:gd name="T57" fmla="*/ 336 h 641"/>
                <a:gd name="T58" fmla="*/ 140 w 664"/>
                <a:gd name="T59" fmla="*/ 195 h 641"/>
                <a:gd name="T60" fmla="*/ 134 w 664"/>
                <a:gd name="T61" fmla="*/ 126 h 641"/>
                <a:gd name="T62" fmla="*/ 110 w 664"/>
                <a:gd name="T63" fmla="*/ 203 h 641"/>
                <a:gd name="T64" fmla="*/ 56 w 664"/>
                <a:gd name="T65" fmla="*/ 331 h 641"/>
                <a:gd name="T66" fmla="*/ 97 w 664"/>
                <a:gd name="T67" fmla="*/ 145 h 641"/>
                <a:gd name="T68" fmla="*/ 18 w 664"/>
                <a:gd name="T69" fmla="*/ 347 h 641"/>
                <a:gd name="T70" fmla="*/ 0 w 664"/>
                <a:gd name="T71" fmla="*/ 344 h 641"/>
                <a:gd name="T72" fmla="*/ 110 w 664"/>
                <a:gd name="T73" fmla="*/ 101 h 641"/>
                <a:gd name="T74" fmla="*/ 216 w 664"/>
                <a:gd name="T75" fmla="*/ 77 h 641"/>
                <a:gd name="T76" fmla="*/ 240 w 664"/>
                <a:gd name="T77" fmla="*/ 118 h 641"/>
                <a:gd name="T78" fmla="*/ 238 w 664"/>
                <a:gd name="T79" fmla="*/ 55 h 641"/>
                <a:gd name="T80" fmla="*/ 244 w 664"/>
                <a:gd name="T81" fmla="*/ 55 h 641"/>
                <a:gd name="T82" fmla="*/ 257 w 664"/>
                <a:gd name="T83" fmla="*/ 56 h 641"/>
                <a:gd name="T84" fmla="*/ 277 w 664"/>
                <a:gd name="T85" fmla="*/ 55 h 641"/>
                <a:gd name="T86" fmla="*/ 302 w 664"/>
                <a:gd name="T87" fmla="*/ 52 h 641"/>
                <a:gd name="T88" fmla="*/ 329 w 664"/>
                <a:gd name="T89" fmla="*/ 47 h 641"/>
                <a:gd name="T90" fmla="*/ 356 w 664"/>
                <a:gd name="T91" fmla="*/ 36 h 641"/>
                <a:gd name="T92" fmla="*/ 383 w 664"/>
                <a:gd name="T93" fmla="*/ 22 h 641"/>
                <a:gd name="T94" fmla="*/ 405 w 664"/>
                <a:gd name="T95" fmla="*/ 0 h 6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64" h="641">
                  <a:moveTo>
                    <a:pt x="405" y="0"/>
                  </a:moveTo>
                  <a:lnTo>
                    <a:pt x="433" y="39"/>
                  </a:lnTo>
                  <a:lnTo>
                    <a:pt x="519" y="63"/>
                  </a:lnTo>
                  <a:lnTo>
                    <a:pt x="478" y="104"/>
                  </a:lnTo>
                  <a:lnTo>
                    <a:pt x="551" y="73"/>
                  </a:lnTo>
                  <a:lnTo>
                    <a:pt x="612" y="104"/>
                  </a:lnTo>
                  <a:lnTo>
                    <a:pt x="664" y="410"/>
                  </a:lnTo>
                  <a:lnTo>
                    <a:pt x="661" y="492"/>
                  </a:lnTo>
                  <a:lnTo>
                    <a:pt x="441" y="589"/>
                  </a:lnTo>
                  <a:lnTo>
                    <a:pt x="515" y="585"/>
                  </a:lnTo>
                  <a:lnTo>
                    <a:pt x="378" y="641"/>
                  </a:lnTo>
                  <a:lnTo>
                    <a:pt x="333" y="503"/>
                  </a:lnTo>
                  <a:lnTo>
                    <a:pt x="474" y="458"/>
                  </a:lnTo>
                  <a:lnTo>
                    <a:pt x="599" y="471"/>
                  </a:lnTo>
                  <a:lnTo>
                    <a:pt x="489" y="430"/>
                  </a:lnTo>
                  <a:lnTo>
                    <a:pt x="508" y="389"/>
                  </a:lnTo>
                  <a:lnTo>
                    <a:pt x="599" y="292"/>
                  </a:lnTo>
                  <a:lnTo>
                    <a:pt x="498" y="352"/>
                  </a:lnTo>
                  <a:lnTo>
                    <a:pt x="534" y="126"/>
                  </a:lnTo>
                  <a:lnTo>
                    <a:pt x="470" y="275"/>
                  </a:lnTo>
                  <a:lnTo>
                    <a:pt x="457" y="413"/>
                  </a:lnTo>
                  <a:lnTo>
                    <a:pt x="433" y="223"/>
                  </a:lnTo>
                  <a:lnTo>
                    <a:pt x="416" y="287"/>
                  </a:lnTo>
                  <a:lnTo>
                    <a:pt x="333" y="365"/>
                  </a:lnTo>
                  <a:lnTo>
                    <a:pt x="405" y="365"/>
                  </a:lnTo>
                  <a:lnTo>
                    <a:pt x="413" y="438"/>
                  </a:lnTo>
                  <a:lnTo>
                    <a:pt x="323" y="458"/>
                  </a:lnTo>
                  <a:lnTo>
                    <a:pt x="163" y="442"/>
                  </a:lnTo>
                  <a:lnTo>
                    <a:pt x="85" y="336"/>
                  </a:lnTo>
                  <a:lnTo>
                    <a:pt x="140" y="195"/>
                  </a:lnTo>
                  <a:lnTo>
                    <a:pt x="134" y="126"/>
                  </a:lnTo>
                  <a:lnTo>
                    <a:pt x="110" y="203"/>
                  </a:lnTo>
                  <a:lnTo>
                    <a:pt x="56" y="331"/>
                  </a:lnTo>
                  <a:lnTo>
                    <a:pt x="97" y="145"/>
                  </a:lnTo>
                  <a:lnTo>
                    <a:pt x="18" y="347"/>
                  </a:lnTo>
                  <a:lnTo>
                    <a:pt x="0" y="344"/>
                  </a:lnTo>
                  <a:lnTo>
                    <a:pt x="110" y="101"/>
                  </a:lnTo>
                  <a:lnTo>
                    <a:pt x="216" y="77"/>
                  </a:lnTo>
                  <a:lnTo>
                    <a:pt x="240" y="118"/>
                  </a:lnTo>
                  <a:lnTo>
                    <a:pt x="238" y="55"/>
                  </a:lnTo>
                  <a:lnTo>
                    <a:pt x="244" y="55"/>
                  </a:lnTo>
                  <a:lnTo>
                    <a:pt x="257" y="56"/>
                  </a:lnTo>
                  <a:lnTo>
                    <a:pt x="277" y="55"/>
                  </a:lnTo>
                  <a:lnTo>
                    <a:pt x="302" y="52"/>
                  </a:lnTo>
                  <a:lnTo>
                    <a:pt x="329" y="47"/>
                  </a:lnTo>
                  <a:lnTo>
                    <a:pt x="356" y="36"/>
                  </a:lnTo>
                  <a:lnTo>
                    <a:pt x="383" y="22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39" name="Freeform 37"/>
            <p:cNvSpPr>
              <a:spLocks/>
            </p:cNvSpPr>
            <p:nvPr/>
          </p:nvSpPr>
          <p:spPr bwMode="auto">
            <a:xfrm>
              <a:off x="4908" y="1671"/>
              <a:ext cx="110" cy="192"/>
            </a:xfrm>
            <a:custGeom>
              <a:avLst/>
              <a:gdLst>
                <a:gd name="T0" fmla="*/ 110 w 110"/>
                <a:gd name="T1" fmla="*/ 0 h 192"/>
                <a:gd name="T2" fmla="*/ 0 w 110"/>
                <a:gd name="T3" fmla="*/ 115 h 192"/>
                <a:gd name="T4" fmla="*/ 34 w 110"/>
                <a:gd name="T5" fmla="*/ 192 h 192"/>
                <a:gd name="T6" fmla="*/ 110 w 110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192">
                  <a:moveTo>
                    <a:pt x="110" y="0"/>
                  </a:moveTo>
                  <a:lnTo>
                    <a:pt x="0" y="115"/>
                  </a:lnTo>
                  <a:lnTo>
                    <a:pt x="34" y="19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51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0" name="Freeform 38"/>
            <p:cNvSpPr>
              <a:spLocks/>
            </p:cNvSpPr>
            <p:nvPr/>
          </p:nvSpPr>
          <p:spPr bwMode="auto">
            <a:xfrm>
              <a:off x="4900" y="1900"/>
              <a:ext cx="107" cy="93"/>
            </a:xfrm>
            <a:custGeom>
              <a:avLst/>
              <a:gdLst>
                <a:gd name="T0" fmla="*/ 107 w 107"/>
                <a:gd name="T1" fmla="*/ 0 h 93"/>
                <a:gd name="T2" fmla="*/ 0 w 107"/>
                <a:gd name="T3" fmla="*/ 28 h 93"/>
                <a:gd name="T4" fmla="*/ 18 w 107"/>
                <a:gd name="T5" fmla="*/ 93 h 93"/>
                <a:gd name="T6" fmla="*/ 107 w 107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93">
                  <a:moveTo>
                    <a:pt x="107" y="0"/>
                  </a:moveTo>
                  <a:lnTo>
                    <a:pt x="0" y="28"/>
                  </a:lnTo>
                  <a:lnTo>
                    <a:pt x="18" y="93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51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1" name="Freeform 39"/>
            <p:cNvSpPr>
              <a:spLocks/>
            </p:cNvSpPr>
            <p:nvPr/>
          </p:nvSpPr>
          <p:spPr bwMode="auto">
            <a:xfrm>
              <a:off x="5204" y="1758"/>
              <a:ext cx="49" cy="325"/>
            </a:xfrm>
            <a:custGeom>
              <a:avLst/>
              <a:gdLst>
                <a:gd name="T0" fmla="*/ 7 w 49"/>
                <a:gd name="T1" fmla="*/ 0 h 325"/>
                <a:gd name="T2" fmla="*/ 0 w 49"/>
                <a:gd name="T3" fmla="*/ 295 h 325"/>
                <a:gd name="T4" fmla="*/ 49 w 49"/>
                <a:gd name="T5" fmla="*/ 325 h 325"/>
                <a:gd name="T6" fmla="*/ 45 w 49"/>
                <a:gd name="T7" fmla="*/ 250 h 325"/>
                <a:gd name="T8" fmla="*/ 7 w 49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25">
                  <a:moveTo>
                    <a:pt x="7" y="0"/>
                  </a:moveTo>
                  <a:lnTo>
                    <a:pt x="0" y="295"/>
                  </a:lnTo>
                  <a:lnTo>
                    <a:pt x="49" y="325"/>
                  </a:lnTo>
                  <a:lnTo>
                    <a:pt x="45" y="25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1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2" name="Freeform 40"/>
            <p:cNvSpPr>
              <a:spLocks/>
            </p:cNvSpPr>
            <p:nvPr/>
          </p:nvSpPr>
          <p:spPr bwMode="auto">
            <a:xfrm>
              <a:off x="4620" y="2249"/>
              <a:ext cx="531" cy="764"/>
            </a:xfrm>
            <a:custGeom>
              <a:avLst/>
              <a:gdLst>
                <a:gd name="T0" fmla="*/ 508 w 531"/>
                <a:gd name="T1" fmla="*/ 0 h 764"/>
                <a:gd name="T2" fmla="*/ 531 w 531"/>
                <a:gd name="T3" fmla="*/ 755 h 764"/>
                <a:gd name="T4" fmla="*/ 402 w 531"/>
                <a:gd name="T5" fmla="*/ 764 h 764"/>
                <a:gd name="T6" fmla="*/ 390 w 531"/>
                <a:gd name="T7" fmla="*/ 203 h 764"/>
                <a:gd name="T8" fmla="*/ 299 w 531"/>
                <a:gd name="T9" fmla="*/ 755 h 764"/>
                <a:gd name="T10" fmla="*/ 0 w 531"/>
                <a:gd name="T11" fmla="*/ 659 h 764"/>
                <a:gd name="T12" fmla="*/ 74 w 531"/>
                <a:gd name="T13" fmla="*/ 101 h 764"/>
                <a:gd name="T14" fmla="*/ 398 w 531"/>
                <a:gd name="T15" fmla="*/ 150 h 764"/>
                <a:gd name="T16" fmla="*/ 368 w 531"/>
                <a:gd name="T17" fmla="*/ 52 h 764"/>
                <a:gd name="T18" fmla="*/ 508 w 531"/>
                <a:gd name="T19" fmla="*/ 0 h 7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1" h="764">
                  <a:moveTo>
                    <a:pt x="508" y="0"/>
                  </a:moveTo>
                  <a:lnTo>
                    <a:pt x="531" y="755"/>
                  </a:lnTo>
                  <a:lnTo>
                    <a:pt x="402" y="764"/>
                  </a:lnTo>
                  <a:lnTo>
                    <a:pt x="390" y="203"/>
                  </a:lnTo>
                  <a:lnTo>
                    <a:pt x="299" y="755"/>
                  </a:lnTo>
                  <a:lnTo>
                    <a:pt x="0" y="659"/>
                  </a:lnTo>
                  <a:lnTo>
                    <a:pt x="74" y="101"/>
                  </a:lnTo>
                  <a:lnTo>
                    <a:pt x="398" y="150"/>
                  </a:lnTo>
                  <a:lnTo>
                    <a:pt x="368" y="52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51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3" name="Freeform 41"/>
            <p:cNvSpPr>
              <a:spLocks/>
            </p:cNvSpPr>
            <p:nvPr/>
          </p:nvSpPr>
          <p:spPr bwMode="auto">
            <a:xfrm>
              <a:off x="5060" y="2245"/>
              <a:ext cx="53" cy="207"/>
            </a:xfrm>
            <a:custGeom>
              <a:avLst/>
              <a:gdLst>
                <a:gd name="T0" fmla="*/ 53 w 53"/>
                <a:gd name="T1" fmla="*/ 7 h 207"/>
                <a:gd name="T2" fmla="*/ 10 w 53"/>
                <a:gd name="T3" fmla="*/ 207 h 207"/>
                <a:gd name="T4" fmla="*/ 0 w 53"/>
                <a:gd name="T5" fmla="*/ 31 h 207"/>
                <a:gd name="T6" fmla="*/ 1 w 53"/>
                <a:gd name="T7" fmla="*/ 28 h 207"/>
                <a:gd name="T8" fmla="*/ 5 w 53"/>
                <a:gd name="T9" fmla="*/ 24 h 207"/>
                <a:gd name="T10" fmla="*/ 10 w 53"/>
                <a:gd name="T11" fmla="*/ 17 h 207"/>
                <a:gd name="T12" fmla="*/ 17 w 53"/>
                <a:gd name="T13" fmla="*/ 9 h 207"/>
                <a:gd name="T14" fmla="*/ 25 w 53"/>
                <a:gd name="T15" fmla="*/ 4 h 207"/>
                <a:gd name="T16" fmla="*/ 34 w 53"/>
                <a:gd name="T17" fmla="*/ 0 h 207"/>
                <a:gd name="T18" fmla="*/ 43 w 53"/>
                <a:gd name="T19" fmla="*/ 1 h 207"/>
                <a:gd name="T20" fmla="*/ 53 w 53"/>
                <a:gd name="T21" fmla="*/ 7 h 2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07">
                  <a:moveTo>
                    <a:pt x="53" y="7"/>
                  </a:moveTo>
                  <a:lnTo>
                    <a:pt x="10" y="207"/>
                  </a:lnTo>
                  <a:lnTo>
                    <a:pt x="0" y="31"/>
                  </a:lnTo>
                  <a:lnTo>
                    <a:pt x="1" y="28"/>
                  </a:lnTo>
                  <a:lnTo>
                    <a:pt x="5" y="24"/>
                  </a:lnTo>
                  <a:lnTo>
                    <a:pt x="10" y="17"/>
                  </a:lnTo>
                  <a:lnTo>
                    <a:pt x="17" y="9"/>
                  </a:lnTo>
                  <a:lnTo>
                    <a:pt x="25" y="4"/>
                  </a:lnTo>
                  <a:lnTo>
                    <a:pt x="34" y="0"/>
                  </a:lnTo>
                  <a:lnTo>
                    <a:pt x="43" y="1"/>
                  </a:lnTo>
                  <a:lnTo>
                    <a:pt x="5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4" name="Freeform 42"/>
            <p:cNvSpPr>
              <a:spLocks/>
            </p:cNvSpPr>
            <p:nvPr/>
          </p:nvSpPr>
          <p:spPr bwMode="auto">
            <a:xfrm>
              <a:off x="4869" y="2374"/>
              <a:ext cx="39" cy="109"/>
            </a:xfrm>
            <a:custGeom>
              <a:avLst/>
              <a:gdLst>
                <a:gd name="T0" fmla="*/ 39 w 39"/>
                <a:gd name="T1" fmla="*/ 6 h 109"/>
                <a:gd name="T2" fmla="*/ 39 w 39"/>
                <a:gd name="T3" fmla="*/ 109 h 109"/>
                <a:gd name="T4" fmla="*/ 0 w 39"/>
                <a:gd name="T5" fmla="*/ 0 h 109"/>
                <a:gd name="T6" fmla="*/ 39 w 39"/>
                <a:gd name="T7" fmla="*/ 6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9">
                  <a:moveTo>
                    <a:pt x="39" y="6"/>
                  </a:moveTo>
                  <a:lnTo>
                    <a:pt x="39" y="109"/>
                  </a:lnTo>
                  <a:lnTo>
                    <a:pt x="0" y="0"/>
                  </a:lnTo>
                  <a:lnTo>
                    <a:pt x="3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5" name="Freeform 43"/>
            <p:cNvSpPr>
              <a:spLocks/>
            </p:cNvSpPr>
            <p:nvPr/>
          </p:nvSpPr>
          <p:spPr bwMode="auto">
            <a:xfrm>
              <a:off x="4869" y="1667"/>
              <a:ext cx="35" cy="106"/>
            </a:xfrm>
            <a:custGeom>
              <a:avLst/>
              <a:gdLst>
                <a:gd name="T0" fmla="*/ 21 w 35"/>
                <a:gd name="T1" fmla="*/ 0 h 106"/>
                <a:gd name="T2" fmla="*/ 35 w 35"/>
                <a:gd name="T3" fmla="*/ 56 h 106"/>
                <a:gd name="T4" fmla="*/ 0 w 35"/>
                <a:gd name="T5" fmla="*/ 106 h 106"/>
                <a:gd name="T6" fmla="*/ 8 w 35"/>
                <a:gd name="T7" fmla="*/ 60 h 106"/>
                <a:gd name="T8" fmla="*/ 4 w 35"/>
                <a:gd name="T9" fmla="*/ 4 h 106"/>
                <a:gd name="T10" fmla="*/ 21 w 35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06">
                  <a:moveTo>
                    <a:pt x="21" y="0"/>
                  </a:moveTo>
                  <a:lnTo>
                    <a:pt x="35" y="56"/>
                  </a:lnTo>
                  <a:lnTo>
                    <a:pt x="0" y="106"/>
                  </a:lnTo>
                  <a:lnTo>
                    <a:pt x="8" y="60"/>
                  </a:lnTo>
                  <a:lnTo>
                    <a:pt x="4" y="4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6" name="Freeform 44"/>
            <p:cNvSpPr>
              <a:spLocks/>
            </p:cNvSpPr>
            <p:nvPr/>
          </p:nvSpPr>
          <p:spPr bwMode="auto">
            <a:xfrm>
              <a:off x="4674" y="2353"/>
              <a:ext cx="163" cy="130"/>
            </a:xfrm>
            <a:custGeom>
              <a:avLst/>
              <a:gdLst>
                <a:gd name="T0" fmla="*/ 163 w 163"/>
                <a:gd name="T1" fmla="*/ 18 h 130"/>
                <a:gd name="T2" fmla="*/ 126 w 163"/>
                <a:gd name="T3" fmla="*/ 102 h 130"/>
                <a:gd name="T4" fmla="*/ 99 w 163"/>
                <a:gd name="T5" fmla="*/ 38 h 130"/>
                <a:gd name="T6" fmla="*/ 69 w 163"/>
                <a:gd name="T7" fmla="*/ 130 h 130"/>
                <a:gd name="T8" fmla="*/ 0 w 163"/>
                <a:gd name="T9" fmla="*/ 114 h 130"/>
                <a:gd name="T10" fmla="*/ 52 w 163"/>
                <a:gd name="T11" fmla="*/ 0 h 130"/>
                <a:gd name="T12" fmla="*/ 163 w 163"/>
                <a:gd name="T13" fmla="*/ 18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130">
                  <a:moveTo>
                    <a:pt x="163" y="18"/>
                  </a:moveTo>
                  <a:lnTo>
                    <a:pt x="126" y="102"/>
                  </a:lnTo>
                  <a:lnTo>
                    <a:pt x="99" y="38"/>
                  </a:lnTo>
                  <a:lnTo>
                    <a:pt x="69" y="130"/>
                  </a:lnTo>
                  <a:lnTo>
                    <a:pt x="0" y="114"/>
                  </a:lnTo>
                  <a:lnTo>
                    <a:pt x="52" y="0"/>
                  </a:lnTo>
                  <a:lnTo>
                    <a:pt x="163" y="18"/>
                  </a:lnTo>
                  <a:close/>
                </a:path>
              </a:pathLst>
            </a:custGeom>
            <a:solidFill>
              <a:srgbClr val="7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7" name="Freeform 45"/>
            <p:cNvSpPr>
              <a:spLocks/>
            </p:cNvSpPr>
            <p:nvPr/>
          </p:nvSpPr>
          <p:spPr bwMode="auto">
            <a:xfrm>
              <a:off x="4952" y="2135"/>
              <a:ext cx="237" cy="114"/>
            </a:xfrm>
            <a:custGeom>
              <a:avLst/>
              <a:gdLst>
                <a:gd name="T0" fmla="*/ 237 w 237"/>
                <a:gd name="T1" fmla="*/ 0 h 114"/>
                <a:gd name="T2" fmla="*/ 0 w 237"/>
                <a:gd name="T3" fmla="*/ 41 h 114"/>
                <a:gd name="T4" fmla="*/ 21 w 237"/>
                <a:gd name="T5" fmla="*/ 114 h 114"/>
                <a:gd name="T6" fmla="*/ 237 w 237"/>
                <a:gd name="T7" fmla="*/ 0 h 1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14">
                  <a:moveTo>
                    <a:pt x="237" y="0"/>
                  </a:moveTo>
                  <a:lnTo>
                    <a:pt x="0" y="41"/>
                  </a:lnTo>
                  <a:lnTo>
                    <a:pt x="21" y="114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51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8" name="Freeform 46"/>
            <p:cNvSpPr>
              <a:spLocks/>
            </p:cNvSpPr>
            <p:nvPr/>
          </p:nvSpPr>
          <p:spPr bwMode="auto">
            <a:xfrm>
              <a:off x="4185" y="2798"/>
              <a:ext cx="407" cy="731"/>
            </a:xfrm>
            <a:custGeom>
              <a:avLst/>
              <a:gdLst>
                <a:gd name="T0" fmla="*/ 323 w 407"/>
                <a:gd name="T1" fmla="*/ 77 h 731"/>
                <a:gd name="T2" fmla="*/ 344 w 407"/>
                <a:gd name="T3" fmla="*/ 133 h 731"/>
                <a:gd name="T4" fmla="*/ 359 w 407"/>
                <a:gd name="T5" fmla="*/ 195 h 731"/>
                <a:gd name="T6" fmla="*/ 366 w 407"/>
                <a:gd name="T7" fmla="*/ 263 h 731"/>
                <a:gd name="T8" fmla="*/ 366 w 407"/>
                <a:gd name="T9" fmla="*/ 334 h 731"/>
                <a:gd name="T10" fmla="*/ 358 w 407"/>
                <a:gd name="T11" fmla="*/ 406 h 731"/>
                <a:gd name="T12" fmla="*/ 340 w 407"/>
                <a:gd name="T13" fmla="*/ 472 h 731"/>
                <a:gd name="T14" fmla="*/ 317 w 407"/>
                <a:gd name="T15" fmla="*/ 532 h 731"/>
                <a:gd name="T16" fmla="*/ 286 w 407"/>
                <a:gd name="T17" fmla="*/ 581 h 731"/>
                <a:gd name="T18" fmla="*/ 252 w 407"/>
                <a:gd name="T19" fmla="*/ 621 h 731"/>
                <a:gd name="T20" fmla="*/ 211 w 407"/>
                <a:gd name="T21" fmla="*/ 649 h 731"/>
                <a:gd name="T22" fmla="*/ 167 w 407"/>
                <a:gd name="T23" fmla="*/ 665 h 731"/>
                <a:gd name="T24" fmla="*/ 128 w 407"/>
                <a:gd name="T25" fmla="*/ 665 h 731"/>
                <a:gd name="T26" fmla="*/ 97 w 407"/>
                <a:gd name="T27" fmla="*/ 658 h 731"/>
                <a:gd name="T28" fmla="*/ 66 w 407"/>
                <a:gd name="T29" fmla="*/ 642 h 731"/>
                <a:gd name="T30" fmla="*/ 40 w 407"/>
                <a:gd name="T31" fmla="*/ 622 h 731"/>
                <a:gd name="T32" fmla="*/ 0 w 407"/>
                <a:gd name="T33" fmla="*/ 658 h 731"/>
                <a:gd name="T34" fmla="*/ 32 w 407"/>
                <a:gd name="T35" fmla="*/ 688 h 731"/>
                <a:gd name="T36" fmla="*/ 67 w 407"/>
                <a:gd name="T37" fmla="*/ 712 h 731"/>
                <a:gd name="T38" fmla="*/ 104 w 407"/>
                <a:gd name="T39" fmla="*/ 726 h 731"/>
                <a:gd name="T40" fmla="*/ 144 w 407"/>
                <a:gd name="T41" fmla="*/ 731 h 731"/>
                <a:gd name="T42" fmla="*/ 197 w 407"/>
                <a:gd name="T43" fmla="*/ 722 h 731"/>
                <a:gd name="T44" fmla="*/ 246 w 407"/>
                <a:gd name="T45" fmla="*/ 696 h 731"/>
                <a:gd name="T46" fmla="*/ 291 w 407"/>
                <a:gd name="T47" fmla="*/ 657 h 731"/>
                <a:gd name="T48" fmla="*/ 330 w 407"/>
                <a:gd name="T49" fmla="*/ 604 h 731"/>
                <a:gd name="T50" fmla="*/ 362 w 407"/>
                <a:gd name="T51" fmla="*/ 540 h 731"/>
                <a:gd name="T52" fmla="*/ 387 w 407"/>
                <a:gd name="T53" fmla="*/ 466 h 731"/>
                <a:gd name="T54" fmla="*/ 401 w 407"/>
                <a:gd name="T55" fmla="*/ 385 h 731"/>
                <a:gd name="T56" fmla="*/ 407 w 407"/>
                <a:gd name="T57" fmla="*/ 297 h 731"/>
                <a:gd name="T58" fmla="*/ 401 w 407"/>
                <a:gd name="T59" fmla="*/ 214 h 731"/>
                <a:gd name="T60" fmla="*/ 388 w 407"/>
                <a:gd name="T61" fmla="*/ 134 h 731"/>
                <a:gd name="T62" fmla="*/ 366 w 407"/>
                <a:gd name="T63" fmla="*/ 64 h 731"/>
                <a:gd name="T64" fmla="*/ 336 w 407"/>
                <a:gd name="T65" fmla="*/ 0 h 7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07" h="731">
                  <a:moveTo>
                    <a:pt x="311" y="52"/>
                  </a:moveTo>
                  <a:lnTo>
                    <a:pt x="323" y="77"/>
                  </a:lnTo>
                  <a:lnTo>
                    <a:pt x="335" y="105"/>
                  </a:lnTo>
                  <a:lnTo>
                    <a:pt x="344" y="133"/>
                  </a:lnTo>
                  <a:lnTo>
                    <a:pt x="352" y="163"/>
                  </a:lnTo>
                  <a:lnTo>
                    <a:pt x="359" y="195"/>
                  </a:lnTo>
                  <a:lnTo>
                    <a:pt x="363" y="228"/>
                  </a:lnTo>
                  <a:lnTo>
                    <a:pt x="366" y="263"/>
                  </a:lnTo>
                  <a:lnTo>
                    <a:pt x="367" y="297"/>
                  </a:lnTo>
                  <a:lnTo>
                    <a:pt x="366" y="334"/>
                  </a:lnTo>
                  <a:lnTo>
                    <a:pt x="363" y="372"/>
                  </a:lnTo>
                  <a:lnTo>
                    <a:pt x="358" y="406"/>
                  </a:lnTo>
                  <a:lnTo>
                    <a:pt x="350" y="440"/>
                  </a:lnTo>
                  <a:lnTo>
                    <a:pt x="340" y="472"/>
                  </a:lnTo>
                  <a:lnTo>
                    <a:pt x="330" y="503"/>
                  </a:lnTo>
                  <a:lnTo>
                    <a:pt x="317" y="532"/>
                  </a:lnTo>
                  <a:lnTo>
                    <a:pt x="302" y="557"/>
                  </a:lnTo>
                  <a:lnTo>
                    <a:pt x="286" y="581"/>
                  </a:lnTo>
                  <a:lnTo>
                    <a:pt x="269" y="602"/>
                  </a:lnTo>
                  <a:lnTo>
                    <a:pt x="252" y="621"/>
                  </a:lnTo>
                  <a:lnTo>
                    <a:pt x="232" y="637"/>
                  </a:lnTo>
                  <a:lnTo>
                    <a:pt x="211" y="649"/>
                  </a:lnTo>
                  <a:lnTo>
                    <a:pt x="189" y="658"/>
                  </a:lnTo>
                  <a:lnTo>
                    <a:pt x="167" y="665"/>
                  </a:lnTo>
                  <a:lnTo>
                    <a:pt x="144" y="666"/>
                  </a:lnTo>
                  <a:lnTo>
                    <a:pt x="128" y="665"/>
                  </a:lnTo>
                  <a:lnTo>
                    <a:pt x="112" y="662"/>
                  </a:lnTo>
                  <a:lnTo>
                    <a:pt x="97" y="658"/>
                  </a:lnTo>
                  <a:lnTo>
                    <a:pt x="82" y="651"/>
                  </a:lnTo>
                  <a:lnTo>
                    <a:pt x="66" y="642"/>
                  </a:lnTo>
                  <a:lnTo>
                    <a:pt x="53" y="633"/>
                  </a:lnTo>
                  <a:lnTo>
                    <a:pt x="40" y="622"/>
                  </a:lnTo>
                  <a:lnTo>
                    <a:pt x="26" y="609"/>
                  </a:lnTo>
                  <a:lnTo>
                    <a:pt x="0" y="658"/>
                  </a:lnTo>
                  <a:lnTo>
                    <a:pt x="16" y="674"/>
                  </a:lnTo>
                  <a:lnTo>
                    <a:pt x="32" y="688"/>
                  </a:lnTo>
                  <a:lnTo>
                    <a:pt x="49" y="702"/>
                  </a:lnTo>
                  <a:lnTo>
                    <a:pt x="67" y="712"/>
                  </a:lnTo>
                  <a:lnTo>
                    <a:pt x="86" y="720"/>
                  </a:lnTo>
                  <a:lnTo>
                    <a:pt x="104" y="726"/>
                  </a:lnTo>
                  <a:lnTo>
                    <a:pt x="124" y="730"/>
                  </a:lnTo>
                  <a:lnTo>
                    <a:pt x="144" y="731"/>
                  </a:lnTo>
                  <a:lnTo>
                    <a:pt x="171" y="728"/>
                  </a:lnTo>
                  <a:lnTo>
                    <a:pt x="197" y="722"/>
                  </a:lnTo>
                  <a:lnTo>
                    <a:pt x="222" y="711"/>
                  </a:lnTo>
                  <a:lnTo>
                    <a:pt x="246" y="696"/>
                  </a:lnTo>
                  <a:lnTo>
                    <a:pt x="270" y="678"/>
                  </a:lnTo>
                  <a:lnTo>
                    <a:pt x="291" y="657"/>
                  </a:lnTo>
                  <a:lnTo>
                    <a:pt x="311" y="631"/>
                  </a:lnTo>
                  <a:lnTo>
                    <a:pt x="330" y="604"/>
                  </a:lnTo>
                  <a:lnTo>
                    <a:pt x="347" y="573"/>
                  </a:lnTo>
                  <a:lnTo>
                    <a:pt x="362" y="540"/>
                  </a:lnTo>
                  <a:lnTo>
                    <a:pt x="375" y="504"/>
                  </a:lnTo>
                  <a:lnTo>
                    <a:pt x="387" y="466"/>
                  </a:lnTo>
                  <a:lnTo>
                    <a:pt x="395" y="426"/>
                  </a:lnTo>
                  <a:lnTo>
                    <a:pt x="401" y="385"/>
                  </a:lnTo>
                  <a:lnTo>
                    <a:pt x="405" y="341"/>
                  </a:lnTo>
                  <a:lnTo>
                    <a:pt x="407" y="297"/>
                  </a:lnTo>
                  <a:lnTo>
                    <a:pt x="405" y="255"/>
                  </a:lnTo>
                  <a:lnTo>
                    <a:pt x="401" y="214"/>
                  </a:lnTo>
                  <a:lnTo>
                    <a:pt x="396" y="173"/>
                  </a:lnTo>
                  <a:lnTo>
                    <a:pt x="388" y="134"/>
                  </a:lnTo>
                  <a:lnTo>
                    <a:pt x="378" y="98"/>
                  </a:lnTo>
                  <a:lnTo>
                    <a:pt x="366" y="64"/>
                  </a:lnTo>
                  <a:lnTo>
                    <a:pt x="352" y="31"/>
                  </a:lnTo>
                  <a:lnTo>
                    <a:pt x="336" y="0"/>
                  </a:lnTo>
                  <a:lnTo>
                    <a:pt x="311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49" name="Freeform 47"/>
            <p:cNvSpPr>
              <a:spLocks/>
            </p:cNvSpPr>
            <p:nvPr/>
          </p:nvSpPr>
          <p:spPr bwMode="auto">
            <a:xfrm>
              <a:off x="4065" y="2659"/>
              <a:ext cx="456" cy="797"/>
            </a:xfrm>
            <a:custGeom>
              <a:avLst/>
              <a:gdLst>
                <a:gd name="T0" fmla="*/ 42 w 456"/>
                <a:gd name="T1" fmla="*/ 398 h 797"/>
                <a:gd name="T2" fmla="*/ 51 w 456"/>
                <a:gd name="T3" fmla="*/ 326 h 797"/>
                <a:gd name="T4" fmla="*/ 67 w 456"/>
                <a:gd name="T5" fmla="*/ 260 h 797"/>
                <a:gd name="T6" fmla="*/ 92 w 456"/>
                <a:gd name="T7" fmla="*/ 201 h 797"/>
                <a:gd name="T8" fmla="*/ 122 w 456"/>
                <a:gd name="T9" fmla="*/ 151 h 797"/>
                <a:gd name="T10" fmla="*/ 158 w 456"/>
                <a:gd name="T11" fmla="*/ 111 h 797"/>
                <a:gd name="T12" fmla="*/ 198 w 456"/>
                <a:gd name="T13" fmla="*/ 83 h 797"/>
                <a:gd name="T14" fmla="*/ 242 w 456"/>
                <a:gd name="T15" fmla="*/ 68 h 797"/>
                <a:gd name="T16" fmla="*/ 289 w 456"/>
                <a:gd name="T17" fmla="*/ 69 h 797"/>
                <a:gd name="T18" fmla="*/ 336 w 456"/>
                <a:gd name="T19" fmla="*/ 85 h 797"/>
                <a:gd name="T20" fmla="*/ 378 w 456"/>
                <a:gd name="T21" fmla="*/ 118 h 797"/>
                <a:gd name="T22" fmla="*/ 415 w 456"/>
                <a:gd name="T23" fmla="*/ 163 h 797"/>
                <a:gd name="T24" fmla="*/ 456 w 456"/>
                <a:gd name="T25" fmla="*/ 139 h 797"/>
                <a:gd name="T26" fmla="*/ 417 w 456"/>
                <a:gd name="T27" fmla="*/ 82 h 797"/>
                <a:gd name="T28" fmla="*/ 370 w 456"/>
                <a:gd name="T29" fmla="*/ 38 h 797"/>
                <a:gd name="T30" fmla="*/ 320 w 456"/>
                <a:gd name="T31" fmla="*/ 11 h 797"/>
                <a:gd name="T32" fmla="*/ 264 w 456"/>
                <a:gd name="T33" fmla="*/ 0 h 797"/>
                <a:gd name="T34" fmla="*/ 211 w 456"/>
                <a:gd name="T35" fmla="*/ 9 h 797"/>
                <a:gd name="T36" fmla="*/ 162 w 456"/>
                <a:gd name="T37" fmla="*/ 34 h 797"/>
                <a:gd name="T38" fmla="*/ 117 w 456"/>
                <a:gd name="T39" fmla="*/ 74 h 797"/>
                <a:gd name="T40" fmla="*/ 79 w 456"/>
                <a:gd name="T41" fmla="*/ 127 h 797"/>
                <a:gd name="T42" fmla="*/ 46 w 456"/>
                <a:gd name="T43" fmla="*/ 192 h 797"/>
                <a:gd name="T44" fmla="*/ 22 w 456"/>
                <a:gd name="T45" fmla="*/ 266 h 797"/>
                <a:gd name="T46" fmla="*/ 6 w 456"/>
                <a:gd name="T47" fmla="*/ 349 h 797"/>
                <a:gd name="T48" fmla="*/ 0 w 456"/>
                <a:gd name="T49" fmla="*/ 436 h 797"/>
                <a:gd name="T50" fmla="*/ 8 w 456"/>
                <a:gd name="T51" fmla="*/ 545 h 797"/>
                <a:gd name="T52" fmla="*/ 34 w 456"/>
                <a:gd name="T53" fmla="*/ 644 h 797"/>
                <a:gd name="T54" fmla="*/ 71 w 456"/>
                <a:gd name="T55" fmla="*/ 729 h 797"/>
                <a:gd name="T56" fmla="*/ 120 w 456"/>
                <a:gd name="T57" fmla="*/ 797 h 797"/>
                <a:gd name="T58" fmla="*/ 122 w 456"/>
                <a:gd name="T59" fmla="*/ 721 h 797"/>
                <a:gd name="T60" fmla="*/ 84 w 456"/>
                <a:gd name="T61" fmla="*/ 655 h 797"/>
                <a:gd name="T62" fmla="*/ 56 w 456"/>
                <a:gd name="T63" fmla="*/ 575 h 797"/>
                <a:gd name="T64" fmla="*/ 42 w 456"/>
                <a:gd name="T65" fmla="*/ 484 h 7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6" h="797">
                  <a:moveTo>
                    <a:pt x="40" y="436"/>
                  </a:moveTo>
                  <a:lnTo>
                    <a:pt x="42" y="398"/>
                  </a:lnTo>
                  <a:lnTo>
                    <a:pt x="44" y="362"/>
                  </a:lnTo>
                  <a:lnTo>
                    <a:pt x="51" y="326"/>
                  </a:lnTo>
                  <a:lnTo>
                    <a:pt x="57" y="292"/>
                  </a:lnTo>
                  <a:lnTo>
                    <a:pt x="67" y="260"/>
                  </a:lnTo>
                  <a:lnTo>
                    <a:pt x="79" y="229"/>
                  </a:lnTo>
                  <a:lnTo>
                    <a:pt x="92" y="201"/>
                  </a:lnTo>
                  <a:lnTo>
                    <a:pt x="107" y="175"/>
                  </a:lnTo>
                  <a:lnTo>
                    <a:pt x="122" y="151"/>
                  </a:lnTo>
                  <a:lnTo>
                    <a:pt x="140" y="130"/>
                  </a:lnTo>
                  <a:lnTo>
                    <a:pt x="158" y="111"/>
                  </a:lnTo>
                  <a:lnTo>
                    <a:pt x="177" y="95"/>
                  </a:lnTo>
                  <a:lnTo>
                    <a:pt x="198" y="83"/>
                  </a:lnTo>
                  <a:lnTo>
                    <a:pt x="219" y="74"/>
                  </a:lnTo>
                  <a:lnTo>
                    <a:pt x="242" y="68"/>
                  </a:lnTo>
                  <a:lnTo>
                    <a:pt x="264" y="66"/>
                  </a:lnTo>
                  <a:lnTo>
                    <a:pt x="289" y="69"/>
                  </a:lnTo>
                  <a:lnTo>
                    <a:pt x="313" y="75"/>
                  </a:lnTo>
                  <a:lnTo>
                    <a:pt x="336" y="85"/>
                  </a:lnTo>
                  <a:lnTo>
                    <a:pt x="358" y="99"/>
                  </a:lnTo>
                  <a:lnTo>
                    <a:pt x="378" y="118"/>
                  </a:lnTo>
                  <a:lnTo>
                    <a:pt x="398" y="139"/>
                  </a:lnTo>
                  <a:lnTo>
                    <a:pt x="415" y="163"/>
                  </a:lnTo>
                  <a:lnTo>
                    <a:pt x="431" y="191"/>
                  </a:lnTo>
                  <a:lnTo>
                    <a:pt x="456" y="139"/>
                  </a:lnTo>
                  <a:lnTo>
                    <a:pt x="438" y="109"/>
                  </a:lnTo>
                  <a:lnTo>
                    <a:pt x="417" y="82"/>
                  </a:lnTo>
                  <a:lnTo>
                    <a:pt x="394" y="58"/>
                  </a:lnTo>
                  <a:lnTo>
                    <a:pt x="370" y="38"/>
                  </a:lnTo>
                  <a:lnTo>
                    <a:pt x="345" y="22"/>
                  </a:lnTo>
                  <a:lnTo>
                    <a:pt x="320" y="11"/>
                  </a:lnTo>
                  <a:lnTo>
                    <a:pt x="292" y="3"/>
                  </a:lnTo>
                  <a:lnTo>
                    <a:pt x="264" y="0"/>
                  </a:lnTo>
                  <a:lnTo>
                    <a:pt x="238" y="3"/>
                  </a:lnTo>
                  <a:lnTo>
                    <a:pt x="211" y="9"/>
                  </a:lnTo>
                  <a:lnTo>
                    <a:pt x="186" y="20"/>
                  </a:lnTo>
                  <a:lnTo>
                    <a:pt x="162" y="34"/>
                  </a:lnTo>
                  <a:lnTo>
                    <a:pt x="140" y="53"/>
                  </a:lnTo>
                  <a:lnTo>
                    <a:pt x="117" y="74"/>
                  </a:lnTo>
                  <a:lnTo>
                    <a:pt x="97" y="99"/>
                  </a:lnTo>
                  <a:lnTo>
                    <a:pt x="79" y="127"/>
                  </a:lnTo>
                  <a:lnTo>
                    <a:pt x="61" y="159"/>
                  </a:lnTo>
                  <a:lnTo>
                    <a:pt x="46" y="192"/>
                  </a:lnTo>
                  <a:lnTo>
                    <a:pt x="32" y="228"/>
                  </a:lnTo>
                  <a:lnTo>
                    <a:pt x="22" y="266"/>
                  </a:lnTo>
                  <a:lnTo>
                    <a:pt x="12" y="306"/>
                  </a:lnTo>
                  <a:lnTo>
                    <a:pt x="6" y="349"/>
                  </a:lnTo>
                  <a:lnTo>
                    <a:pt x="2" y="391"/>
                  </a:lnTo>
                  <a:lnTo>
                    <a:pt x="0" y="436"/>
                  </a:lnTo>
                  <a:lnTo>
                    <a:pt x="3" y="492"/>
                  </a:lnTo>
                  <a:lnTo>
                    <a:pt x="8" y="545"/>
                  </a:lnTo>
                  <a:lnTo>
                    <a:pt x="19" y="597"/>
                  </a:lnTo>
                  <a:lnTo>
                    <a:pt x="34" y="644"/>
                  </a:lnTo>
                  <a:lnTo>
                    <a:pt x="51" y="690"/>
                  </a:lnTo>
                  <a:lnTo>
                    <a:pt x="71" y="729"/>
                  </a:lnTo>
                  <a:lnTo>
                    <a:pt x="95" y="765"/>
                  </a:lnTo>
                  <a:lnTo>
                    <a:pt x="120" y="797"/>
                  </a:lnTo>
                  <a:lnTo>
                    <a:pt x="146" y="748"/>
                  </a:lnTo>
                  <a:lnTo>
                    <a:pt x="122" y="721"/>
                  </a:lnTo>
                  <a:lnTo>
                    <a:pt x="103" y="690"/>
                  </a:lnTo>
                  <a:lnTo>
                    <a:pt x="84" y="655"/>
                  </a:lnTo>
                  <a:lnTo>
                    <a:pt x="69" y="617"/>
                  </a:lnTo>
                  <a:lnTo>
                    <a:pt x="56" y="575"/>
                  </a:lnTo>
                  <a:lnTo>
                    <a:pt x="48" y="530"/>
                  </a:lnTo>
                  <a:lnTo>
                    <a:pt x="42" y="484"/>
                  </a:lnTo>
                  <a:lnTo>
                    <a:pt x="40" y="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0" name="Freeform 48"/>
            <p:cNvSpPr>
              <a:spLocks/>
            </p:cNvSpPr>
            <p:nvPr/>
          </p:nvSpPr>
          <p:spPr bwMode="auto">
            <a:xfrm>
              <a:off x="4320" y="2668"/>
              <a:ext cx="45" cy="434"/>
            </a:xfrm>
            <a:custGeom>
              <a:avLst/>
              <a:gdLst>
                <a:gd name="T0" fmla="*/ 21 w 45"/>
                <a:gd name="T1" fmla="*/ 434 h 434"/>
                <a:gd name="T2" fmla="*/ 45 w 45"/>
                <a:gd name="T3" fmla="*/ 4 h 434"/>
                <a:gd name="T4" fmla="*/ 25 w 45"/>
                <a:gd name="T5" fmla="*/ 0 h 434"/>
                <a:gd name="T6" fmla="*/ 0 w 45"/>
                <a:gd name="T7" fmla="*/ 431 h 434"/>
                <a:gd name="T8" fmla="*/ 21 w 45"/>
                <a:gd name="T9" fmla="*/ 434 h 4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34">
                  <a:moveTo>
                    <a:pt x="21" y="434"/>
                  </a:moveTo>
                  <a:lnTo>
                    <a:pt x="45" y="4"/>
                  </a:lnTo>
                  <a:lnTo>
                    <a:pt x="25" y="0"/>
                  </a:lnTo>
                  <a:lnTo>
                    <a:pt x="0" y="431"/>
                  </a:lnTo>
                  <a:lnTo>
                    <a:pt x="21" y="4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1" name="Freeform 49"/>
            <p:cNvSpPr>
              <a:spLocks/>
            </p:cNvSpPr>
            <p:nvPr/>
          </p:nvSpPr>
          <p:spPr bwMode="auto">
            <a:xfrm>
              <a:off x="4214" y="2696"/>
              <a:ext cx="131" cy="407"/>
            </a:xfrm>
            <a:custGeom>
              <a:avLst/>
              <a:gdLst>
                <a:gd name="T0" fmla="*/ 131 w 131"/>
                <a:gd name="T1" fmla="*/ 393 h 407"/>
                <a:gd name="T2" fmla="*/ 21 w 131"/>
                <a:gd name="T3" fmla="*/ 0 h 407"/>
                <a:gd name="T4" fmla="*/ 0 w 131"/>
                <a:gd name="T5" fmla="*/ 15 h 407"/>
                <a:gd name="T6" fmla="*/ 111 w 131"/>
                <a:gd name="T7" fmla="*/ 407 h 407"/>
                <a:gd name="T8" fmla="*/ 131 w 131"/>
                <a:gd name="T9" fmla="*/ 393 h 4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407">
                  <a:moveTo>
                    <a:pt x="131" y="393"/>
                  </a:moveTo>
                  <a:lnTo>
                    <a:pt x="21" y="0"/>
                  </a:lnTo>
                  <a:lnTo>
                    <a:pt x="0" y="15"/>
                  </a:lnTo>
                  <a:lnTo>
                    <a:pt x="111" y="407"/>
                  </a:lnTo>
                  <a:lnTo>
                    <a:pt x="131" y="3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2" name="Freeform 50"/>
            <p:cNvSpPr>
              <a:spLocks/>
            </p:cNvSpPr>
            <p:nvPr/>
          </p:nvSpPr>
          <p:spPr bwMode="auto">
            <a:xfrm>
              <a:off x="4128" y="2799"/>
              <a:ext cx="213" cy="307"/>
            </a:xfrm>
            <a:custGeom>
              <a:avLst/>
              <a:gdLst>
                <a:gd name="T0" fmla="*/ 213 w 213"/>
                <a:gd name="T1" fmla="*/ 279 h 307"/>
                <a:gd name="T2" fmla="*/ 13 w 213"/>
                <a:gd name="T3" fmla="*/ 0 h 307"/>
                <a:gd name="T4" fmla="*/ 0 w 213"/>
                <a:gd name="T5" fmla="*/ 27 h 307"/>
                <a:gd name="T6" fmla="*/ 200 w 213"/>
                <a:gd name="T7" fmla="*/ 307 h 307"/>
                <a:gd name="T8" fmla="*/ 213 w 213"/>
                <a:gd name="T9" fmla="*/ 27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307">
                  <a:moveTo>
                    <a:pt x="213" y="279"/>
                  </a:moveTo>
                  <a:lnTo>
                    <a:pt x="13" y="0"/>
                  </a:lnTo>
                  <a:lnTo>
                    <a:pt x="0" y="27"/>
                  </a:lnTo>
                  <a:lnTo>
                    <a:pt x="200" y="307"/>
                  </a:lnTo>
                  <a:lnTo>
                    <a:pt x="213" y="2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3" name="Freeform 51"/>
            <p:cNvSpPr>
              <a:spLocks/>
            </p:cNvSpPr>
            <p:nvPr/>
          </p:nvSpPr>
          <p:spPr bwMode="auto">
            <a:xfrm>
              <a:off x="4128" y="2799"/>
              <a:ext cx="213" cy="307"/>
            </a:xfrm>
            <a:custGeom>
              <a:avLst/>
              <a:gdLst>
                <a:gd name="T0" fmla="*/ 213 w 213"/>
                <a:gd name="T1" fmla="*/ 279 h 307"/>
                <a:gd name="T2" fmla="*/ 13 w 213"/>
                <a:gd name="T3" fmla="*/ 0 h 307"/>
                <a:gd name="T4" fmla="*/ 0 w 213"/>
                <a:gd name="T5" fmla="*/ 27 h 307"/>
                <a:gd name="T6" fmla="*/ 200 w 213"/>
                <a:gd name="T7" fmla="*/ 307 h 307"/>
                <a:gd name="T8" fmla="*/ 213 w 213"/>
                <a:gd name="T9" fmla="*/ 27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307">
                  <a:moveTo>
                    <a:pt x="213" y="279"/>
                  </a:moveTo>
                  <a:lnTo>
                    <a:pt x="13" y="0"/>
                  </a:lnTo>
                  <a:lnTo>
                    <a:pt x="0" y="27"/>
                  </a:lnTo>
                  <a:lnTo>
                    <a:pt x="200" y="307"/>
                  </a:lnTo>
                  <a:lnTo>
                    <a:pt x="213" y="2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4" name="Freeform 52"/>
            <p:cNvSpPr>
              <a:spLocks/>
            </p:cNvSpPr>
            <p:nvPr/>
          </p:nvSpPr>
          <p:spPr bwMode="auto">
            <a:xfrm>
              <a:off x="4076" y="2960"/>
              <a:ext cx="260" cy="146"/>
            </a:xfrm>
            <a:custGeom>
              <a:avLst/>
              <a:gdLst>
                <a:gd name="T0" fmla="*/ 260 w 260"/>
                <a:gd name="T1" fmla="*/ 111 h 146"/>
                <a:gd name="T2" fmla="*/ 8 w 260"/>
                <a:gd name="T3" fmla="*/ 0 h 146"/>
                <a:gd name="T4" fmla="*/ 0 w 260"/>
                <a:gd name="T5" fmla="*/ 33 h 146"/>
                <a:gd name="T6" fmla="*/ 255 w 260"/>
                <a:gd name="T7" fmla="*/ 146 h 146"/>
                <a:gd name="T8" fmla="*/ 260 w 260"/>
                <a:gd name="T9" fmla="*/ 11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46">
                  <a:moveTo>
                    <a:pt x="260" y="111"/>
                  </a:moveTo>
                  <a:lnTo>
                    <a:pt x="8" y="0"/>
                  </a:lnTo>
                  <a:lnTo>
                    <a:pt x="0" y="33"/>
                  </a:lnTo>
                  <a:lnTo>
                    <a:pt x="255" y="146"/>
                  </a:lnTo>
                  <a:lnTo>
                    <a:pt x="26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5" name="Freeform 53"/>
            <p:cNvSpPr>
              <a:spLocks/>
            </p:cNvSpPr>
            <p:nvPr/>
          </p:nvSpPr>
          <p:spPr bwMode="auto">
            <a:xfrm>
              <a:off x="4128" y="2799"/>
              <a:ext cx="213" cy="307"/>
            </a:xfrm>
            <a:custGeom>
              <a:avLst/>
              <a:gdLst>
                <a:gd name="T0" fmla="*/ 213 w 213"/>
                <a:gd name="T1" fmla="*/ 279 h 307"/>
                <a:gd name="T2" fmla="*/ 13 w 213"/>
                <a:gd name="T3" fmla="*/ 0 h 307"/>
                <a:gd name="T4" fmla="*/ 0 w 213"/>
                <a:gd name="T5" fmla="*/ 27 h 307"/>
                <a:gd name="T6" fmla="*/ 200 w 213"/>
                <a:gd name="T7" fmla="*/ 307 h 307"/>
                <a:gd name="T8" fmla="*/ 213 w 213"/>
                <a:gd name="T9" fmla="*/ 279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3" h="307">
                  <a:moveTo>
                    <a:pt x="213" y="279"/>
                  </a:moveTo>
                  <a:lnTo>
                    <a:pt x="13" y="0"/>
                  </a:lnTo>
                  <a:lnTo>
                    <a:pt x="0" y="27"/>
                  </a:lnTo>
                  <a:lnTo>
                    <a:pt x="200" y="307"/>
                  </a:lnTo>
                  <a:lnTo>
                    <a:pt x="213" y="2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6" name="Freeform 54"/>
            <p:cNvSpPr>
              <a:spLocks/>
            </p:cNvSpPr>
            <p:nvPr/>
          </p:nvSpPr>
          <p:spPr bwMode="auto">
            <a:xfrm>
              <a:off x="4076" y="2960"/>
              <a:ext cx="260" cy="146"/>
            </a:xfrm>
            <a:custGeom>
              <a:avLst/>
              <a:gdLst>
                <a:gd name="T0" fmla="*/ 260 w 260"/>
                <a:gd name="T1" fmla="*/ 111 h 146"/>
                <a:gd name="T2" fmla="*/ 8 w 260"/>
                <a:gd name="T3" fmla="*/ 0 h 146"/>
                <a:gd name="T4" fmla="*/ 0 w 260"/>
                <a:gd name="T5" fmla="*/ 33 h 146"/>
                <a:gd name="T6" fmla="*/ 255 w 260"/>
                <a:gd name="T7" fmla="*/ 146 h 146"/>
                <a:gd name="T8" fmla="*/ 260 w 260"/>
                <a:gd name="T9" fmla="*/ 11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46">
                  <a:moveTo>
                    <a:pt x="260" y="111"/>
                  </a:moveTo>
                  <a:lnTo>
                    <a:pt x="8" y="0"/>
                  </a:lnTo>
                  <a:lnTo>
                    <a:pt x="0" y="33"/>
                  </a:lnTo>
                  <a:lnTo>
                    <a:pt x="255" y="146"/>
                  </a:lnTo>
                  <a:lnTo>
                    <a:pt x="26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7" name="Freeform 55"/>
            <p:cNvSpPr>
              <a:spLocks/>
            </p:cNvSpPr>
            <p:nvPr/>
          </p:nvSpPr>
          <p:spPr bwMode="auto">
            <a:xfrm>
              <a:off x="4071" y="3069"/>
              <a:ext cx="262" cy="110"/>
            </a:xfrm>
            <a:custGeom>
              <a:avLst/>
              <a:gdLst>
                <a:gd name="T0" fmla="*/ 260 w 262"/>
                <a:gd name="T1" fmla="*/ 0 h 110"/>
                <a:gd name="T2" fmla="*/ 0 w 262"/>
                <a:gd name="T3" fmla="*/ 75 h 110"/>
                <a:gd name="T4" fmla="*/ 4 w 262"/>
                <a:gd name="T5" fmla="*/ 110 h 110"/>
                <a:gd name="T6" fmla="*/ 262 w 262"/>
                <a:gd name="T7" fmla="*/ 34 h 110"/>
                <a:gd name="T8" fmla="*/ 260 w 262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10">
                  <a:moveTo>
                    <a:pt x="260" y="0"/>
                  </a:moveTo>
                  <a:lnTo>
                    <a:pt x="0" y="75"/>
                  </a:lnTo>
                  <a:lnTo>
                    <a:pt x="4" y="110"/>
                  </a:lnTo>
                  <a:lnTo>
                    <a:pt x="262" y="34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8" name="Freeform 56"/>
            <p:cNvSpPr>
              <a:spLocks/>
            </p:cNvSpPr>
            <p:nvPr/>
          </p:nvSpPr>
          <p:spPr bwMode="auto">
            <a:xfrm>
              <a:off x="4109" y="3071"/>
              <a:ext cx="226" cy="276"/>
            </a:xfrm>
            <a:custGeom>
              <a:avLst/>
              <a:gdLst>
                <a:gd name="T0" fmla="*/ 214 w 226"/>
                <a:gd name="T1" fmla="*/ 0 h 276"/>
                <a:gd name="T2" fmla="*/ 0 w 226"/>
                <a:gd name="T3" fmla="*/ 248 h 276"/>
                <a:gd name="T4" fmla="*/ 11 w 226"/>
                <a:gd name="T5" fmla="*/ 276 h 276"/>
                <a:gd name="T6" fmla="*/ 226 w 226"/>
                <a:gd name="T7" fmla="*/ 28 h 276"/>
                <a:gd name="T8" fmla="*/ 214 w 226"/>
                <a:gd name="T9" fmla="*/ 0 h 2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" h="276">
                  <a:moveTo>
                    <a:pt x="214" y="0"/>
                  </a:moveTo>
                  <a:lnTo>
                    <a:pt x="0" y="248"/>
                  </a:lnTo>
                  <a:lnTo>
                    <a:pt x="11" y="276"/>
                  </a:lnTo>
                  <a:lnTo>
                    <a:pt x="226" y="2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9" name="Freeform 57"/>
            <p:cNvSpPr>
              <a:spLocks/>
            </p:cNvSpPr>
            <p:nvPr/>
          </p:nvSpPr>
          <p:spPr bwMode="auto">
            <a:xfrm>
              <a:off x="4186" y="3077"/>
              <a:ext cx="150" cy="394"/>
            </a:xfrm>
            <a:custGeom>
              <a:avLst/>
              <a:gdLst>
                <a:gd name="T0" fmla="*/ 133 w 150"/>
                <a:gd name="T1" fmla="*/ 0 h 394"/>
                <a:gd name="T2" fmla="*/ 0 w 150"/>
                <a:gd name="T3" fmla="*/ 376 h 394"/>
                <a:gd name="T4" fmla="*/ 19 w 150"/>
                <a:gd name="T5" fmla="*/ 394 h 394"/>
                <a:gd name="T6" fmla="*/ 150 w 150"/>
                <a:gd name="T7" fmla="*/ 18 h 394"/>
                <a:gd name="T8" fmla="*/ 133 w 150"/>
                <a:gd name="T9" fmla="*/ 0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94">
                  <a:moveTo>
                    <a:pt x="133" y="0"/>
                  </a:moveTo>
                  <a:lnTo>
                    <a:pt x="0" y="376"/>
                  </a:lnTo>
                  <a:lnTo>
                    <a:pt x="19" y="394"/>
                  </a:lnTo>
                  <a:lnTo>
                    <a:pt x="150" y="18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0" name="Freeform 58"/>
            <p:cNvSpPr>
              <a:spLocks/>
            </p:cNvSpPr>
            <p:nvPr/>
          </p:nvSpPr>
          <p:spPr bwMode="auto">
            <a:xfrm>
              <a:off x="4293" y="3086"/>
              <a:ext cx="42" cy="436"/>
            </a:xfrm>
            <a:custGeom>
              <a:avLst/>
              <a:gdLst>
                <a:gd name="T0" fmla="*/ 22 w 42"/>
                <a:gd name="T1" fmla="*/ 0 h 436"/>
                <a:gd name="T2" fmla="*/ 0 w 42"/>
                <a:gd name="T3" fmla="*/ 432 h 436"/>
                <a:gd name="T4" fmla="*/ 20 w 42"/>
                <a:gd name="T5" fmla="*/ 436 h 436"/>
                <a:gd name="T6" fmla="*/ 42 w 42"/>
                <a:gd name="T7" fmla="*/ 4 h 436"/>
                <a:gd name="T8" fmla="*/ 22 w 42"/>
                <a:gd name="T9" fmla="*/ 0 h 4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6">
                  <a:moveTo>
                    <a:pt x="22" y="0"/>
                  </a:moveTo>
                  <a:lnTo>
                    <a:pt x="0" y="432"/>
                  </a:lnTo>
                  <a:lnTo>
                    <a:pt x="20" y="436"/>
                  </a:lnTo>
                  <a:lnTo>
                    <a:pt x="42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1" name="Freeform 59"/>
            <p:cNvSpPr>
              <a:spLocks/>
            </p:cNvSpPr>
            <p:nvPr/>
          </p:nvSpPr>
          <p:spPr bwMode="auto">
            <a:xfrm>
              <a:off x="4313" y="3086"/>
              <a:ext cx="110" cy="419"/>
            </a:xfrm>
            <a:custGeom>
              <a:avLst/>
              <a:gdLst>
                <a:gd name="T0" fmla="*/ 0 w 110"/>
                <a:gd name="T1" fmla="*/ 13 h 419"/>
                <a:gd name="T2" fmla="*/ 92 w 110"/>
                <a:gd name="T3" fmla="*/ 419 h 419"/>
                <a:gd name="T4" fmla="*/ 110 w 110"/>
                <a:gd name="T5" fmla="*/ 407 h 419"/>
                <a:gd name="T6" fmla="*/ 20 w 110"/>
                <a:gd name="T7" fmla="*/ 0 h 419"/>
                <a:gd name="T8" fmla="*/ 0 w 110"/>
                <a:gd name="T9" fmla="*/ 13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419">
                  <a:moveTo>
                    <a:pt x="0" y="13"/>
                  </a:moveTo>
                  <a:lnTo>
                    <a:pt x="92" y="419"/>
                  </a:lnTo>
                  <a:lnTo>
                    <a:pt x="110" y="407"/>
                  </a:lnTo>
                  <a:lnTo>
                    <a:pt x="2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2" name="Freeform 60"/>
            <p:cNvSpPr>
              <a:spLocks/>
            </p:cNvSpPr>
            <p:nvPr/>
          </p:nvSpPr>
          <p:spPr bwMode="auto">
            <a:xfrm>
              <a:off x="4316" y="3085"/>
              <a:ext cx="200" cy="330"/>
            </a:xfrm>
            <a:custGeom>
              <a:avLst/>
              <a:gdLst>
                <a:gd name="T0" fmla="*/ 0 w 200"/>
                <a:gd name="T1" fmla="*/ 23 h 330"/>
                <a:gd name="T2" fmla="*/ 186 w 200"/>
                <a:gd name="T3" fmla="*/ 330 h 330"/>
                <a:gd name="T4" fmla="*/ 200 w 200"/>
                <a:gd name="T5" fmla="*/ 305 h 330"/>
                <a:gd name="T6" fmla="*/ 16 w 200"/>
                <a:gd name="T7" fmla="*/ 0 h 330"/>
                <a:gd name="T8" fmla="*/ 0 w 200"/>
                <a:gd name="T9" fmla="*/ 23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330">
                  <a:moveTo>
                    <a:pt x="0" y="23"/>
                  </a:moveTo>
                  <a:lnTo>
                    <a:pt x="186" y="330"/>
                  </a:lnTo>
                  <a:lnTo>
                    <a:pt x="200" y="305"/>
                  </a:lnTo>
                  <a:lnTo>
                    <a:pt x="16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3" name="Freeform 61"/>
            <p:cNvSpPr>
              <a:spLocks/>
            </p:cNvSpPr>
            <p:nvPr/>
          </p:nvSpPr>
          <p:spPr bwMode="auto">
            <a:xfrm>
              <a:off x="4320" y="3083"/>
              <a:ext cx="254" cy="181"/>
            </a:xfrm>
            <a:custGeom>
              <a:avLst/>
              <a:gdLst>
                <a:gd name="T0" fmla="*/ 0 w 254"/>
                <a:gd name="T1" fmla="*/ 33 h 181"/>
                <a:gd name="T2" fmla="*/ 246 w 254"/>
                <a:gd name="T3" fmla="*/ 181 h 181"/>
                <a:gd name="T4" fmla="*/ 254 w 254"/>
                <a:gd name="T5" fmla="*/ 149 h 181"/>
                <a:gd name="T6" fmla="*/ 8 w 254"/>
                <a:gd name="T7" fmla="*/ 0 h 181"/>
                <a:gd name="T8" fmla="*/ 0 w 254"/>
                <a:gd name="T9" fmla="*/ 33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181">
                  <a:moveTo>
                    <a:pt x="0" y="33"/>
                  </a:moveTo>
                  <a:lnTo>
                    <a:pt x="246" y="181"/>
                  </a:lnTo>
                  <a:lnTo>
                    <a:pt x="254" y="149"/>
                  </a:lnTo>
                  <a:lnTo>
                    <a:pt x="8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4" name="Freeform 62"/>
            <p:cNvSpPr>
              <a:spLocks/>
            </p:cNvSpPr>
            <p:nvPr/>
          </p:nvSpPr>
          <p:spPr bwMode="auto">
            <a:xfrm>
              <a:off x="4325" y="3046"/>
              <a:ext cx="263" cy="74"/>
            </a:xfrm>
            <a:custGeom>
              <a:avLst/>
              <a:gdLst>
                <a:gd name="T0" fmla="*/ 3 w 263"/>
                <a:gd name="T1" fmla="*/ 74 h 74"/>
                <a:gd name="T2" fmla="*/ 263 w 263"/>
                <a:gd name="T3" fmla="*/ 36 h 74"/>
                <a:gd name="T4" fmla="*/ 261 w 263"/>
                <a:gd name="T5" fmla="*/ 0 h 74"/>
                <a:gd name="T6" fmla="*/ 0 w 263"/>
                <a:gd name="T7" fmla="*/ 40 h 74"/>
                <a:gd name="T8" fmla="*/ 3 w 263"/>
                <a:gd name="T9" fmla="*/ 7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74">
                  <a:moveTo>
                    <a:pt x="3" y="74"/>
                  </a:moveTo>
                  <a:lnTo>
                    <a:pt x="263" y="36"/>
                  </a:lnTo>
                  <a:lnTo>
                    <a:pt x="261" y="0"/>
                  </a:lnTo>
                  <a:lnTo>
                    <a:pt x="0" y="40"/>
                  </a:lnTo>
                  <a:lnTo>
                    <a:pt x="3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5" name="Freeform 63"/>
            <p:cNvSpPr>
              <a:spLocks/>
            </p:cNvSpPr>
            <p:nvPr/>
          </p:nvSpPr>
          <p:spPr bwMode="auto">
            <a:xfrm>
              <a:off x="4323" y="2871"/>
              <a:ext cx="238" cy="248"/>
            </a:xfrm>
            <a:custGeom>
              <a:avLst/>
              <a:gdLst>
                <a:gd name="T0" fmla="*/ 10 w 238"/>
                <a:gd name="T1" fmla="*/ 248 h 248"/>
                <a:gd name="T2" fmla="*/ 238 w 238"/>
                <a:gd name="T3" fmla="*/ 32 h 248"/>
                <a:gd name="T4" fmla="*/ 228 w 238"/>
                <a:gd name="T5" fmla="*/ 0 h 248"/>
                <a:gd name="T6" fmla="*/ 0 w 238"/>
                <a:gd name="T7" fmla="*/ 218 h 248"/>
                <a:gd name="T8" fmla="*/ 10 w 238"/>
                <a:gd name="T9" fmla="*/ 248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248">
                  <a:moveTo>
                    <a:pt x="10" y="248"/>
                  </a:moveTo>
                  <a:lnTo>
                    <a:pt x="238" y="32"/>
                  </a:lnTo>
                  <a:lnTo>
                    <a:pt x="228" y="0"/>
                  </a:lnTo>
                  <a:lnTo>
                    <a:pt x="0" y="218"/>
                  </a:lnTo>
                  <a:lnTo>
                    <a:pt x="10" y="2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6" name="Freeform 64"/>
            <p:cNvSpPr>
              <a:spLocks/>
            </p:cNvSpPr>
            <p:nvPr/>
          </p:nvSpPr>
          <p:spPr bwMode="auto">
            <a:xfrm>
              <a:off x="4321" y="2738"/>
              <a:ext cx="170" cy="374"/>
            </a:xfrm>
            <a:custGeom>
              <a:avLst/>
              <a:gdLst>
                <a:gd name="T0" fmla="*/ 19 w 170"/>
                <a:gd name="T1" fmla="*/ 374 h 374"/>
                <a:gd name="T2" fmla="*/ 170 w 170"/>
                <a:gd name="T3" fmla="*/ 20 h 374"/>
                <a:gd name="T4" fmla="*/ 151 w 170"/>
                <a:gd name="T5" fmla="*/ 0 h 374"/>
                <a:gd name="T6" fmla="*/ 0 w 170"/>
                <a:gd name="T7" fmla="*/ 355 h 374"/>
                <a:gd name="T8" fmla="*/ 19 w 170"/>
                <a:gd name="T9" fmla="*/ 374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374">
                  <a:moveTo>
                    <a:pt x="19" y="374"/>
                  </a:moveTo>
                  <a:lnTo>
                    <a:pt x="170" y="20"/>
                  </a:lnTo>
                  <a:lnTo>
                    <a:pt x="151" y="0"/>
                  </a:lnTo>
                  <a:lnTo>
                    <a:pt x="0" y="355"/>
                  </a:lnTo>
                  <a:lnTo>
                    <a:pt x="19" y="3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7" name="Freeform 65"/>
            <p:cNvSpPr>
              <a:spLocks/>
            </p:cNvSpPr>
            <p:nvPr/>
          </p:nvSpPr>
          <p:spPr bwMode="auto">
            <a:xfrm>
              <a:off x="4300" y="3050"/>
              <a:ext cx="54" cy="94"/>
            </a:xfrm>
            <a:custGeom>
              <a:avLst/>
              <a:gdLst>
                <a:gd name="T0" fmla="*/ 27 w 54"/>
                <a:gd name="T1" fmla="*/ 94 h 94"/>
                <a:gd name="T2" fmla="*/ 37 w 54"/>
                <a:gd name="T3" fmla="*/ 90 h 94"/>
                <a:gd name="T4" fmla="*/ 46 w 54"/>
                <a:gd name="T5" fmla="*/ 81 h 94"/>
                <a:gd name="T6" fmla="*/ 52 w 54"/>
                <a:gd name="T7" fmla="*/ 68 h 94"/>
                <a:gd name="T8" fmla="*/ 54 w 54"/>
                <a:gd name="T9" fmla="*/ 49 h 94"/>
                <a:gd name="T10" fmla="*/ 52 w 54"/>
                <a:gd name="T11" fmla="*/ 29 h 94"/>
                <a:gd name="T12" fmla="*/ 46 w 54"/>
                <a:gd name="T13" fmla="*/ 15 h 94"/>
                <a:gd name="T14" fmla="*/ 37 w 54"/>
                <a:gd name="T15" fmla="*/ 4 h 94"/>
                <a:gd name="T16" fmla="*/ 27 w 54"/>
                <a:gd name="T17" fmla="*/ 0 h 94"/>
                <a:gd name="T18" fmla="*/ 16 w 54"/>
                <a:gd name="T19" fmla="*/ 4 h 94"/>
                <a:gd name="T20" fmla="*/ 8 w 54"/>
                <a:gd name="T21" fmla="*/ 15 h 94"/>
                <a:gd name="T22" fmla="*/ 3 w 54"/>
                <a:gd name="T23" fmla="*/ 29 h 94"/>
                <a:gd name="T24" fmla="*/ 0 w 54"/>
                <a:gd name="T25" fmla="*/ 49 h 94"/>
                <a:gd name="T26" fmla="*/ 3 w 54"/>
                <a:gd name="T27" fmla="*/ 68 h 94"/>
                <a:gd name="T28" fmla="*/ 8 w 54"/>
                <a:gd name="T29" fmla="*/ 81 h 94"/>
                <a:gd name="T30" fmla="*/ 16 w 54"/>
                <a:gd name="T31" fmla="*/ 90 h 94"/>
                <a:gd name="T32" fmla="*/ 27 w 54"/>
                <a:gd name="T33" fmla="*/ 94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94">
                  <a:moveTo>
                    <a:pt x="27" y="94"/>
                  </a:moveTo>
                  <a:lnTo>
                    <a:pt x="37" y="90"/>
                  </a:lnTo>
                  <a:lnTo>
                    <a:pt x="46" y="81"/>
                  </a:lnTo>
                  <a:lnTo>
                    <a:pt x="52" y="68"/>
                  </a:lnTo>
                  <a:lnTo>
                    <a:pt x="54" y="49"/>
                  </a:lnTo>
                  <a:lnTo>
                    <a:pt x="52" y="29"/>
                  </a:lnTo>
                  <a:lnTo>
                    <a:pt x="46" y="15"/>
                  </a:lnTo>
                  <a:lnTo>
                    <a:pt x="37" y="4"/>
                  </a:lnTo>
                  <a:lnTo>
                    <a:pt x="27" y="0"/>
                  </a:lnTo>
                  <a:lnTo>
                    <a:pt x="16" y="4"/>
                  </a:lnTo>
                  <a:lnTo>
                    <a:pt x="8" y="15"/>
                  </a:lnTo>
                  <a:lnTo>
                    <a:pt x="3" y="29"/>
                  </a:lnTo>
                  <a:lnTo>
                    <a:pt x="0" y="49"/>
                  </a:lnTo>
                  <a:lnTo>
                    <a:pt x="3" y="68"/>
                  </a:lnTo>
                  <a:lnTo>
                    <a:pt x="8" y="81"/>
                  </a:lnTo>
                  <a:lnTo>
                    <a:pt x="16" y="90"/>
                  </a:lnTo>
                  <a:lnTo>
                    <a:pt x="27" y="94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8" name="Freeform 66"/>
            <p:cNvSpPr>
              <a:spLocks/>
            </p:cNvSpPr>
            <p:nvPr/>
          </p:nvSpPr>
          <p:spPr bwMode="auto">
            <a:xfrm>
              <a:off x="3977" y="2655"/>
              <a:ext cx="355" cy="870"/>
            </a:xfrm>
            <a:custGeom>
              <a:avLst/>
              <a:gdLst>
                <a:gd name="T0" fmla="*/ 98 w 355"/>
                <a:gd name="T1" fmla="*/ 403 h 870"/>
                <a:gd name="T2" fmla="*/ 108 w 355"/>
                <a:gd name="T3" fmla="*/ 324 h 870"/>
                <a:gd name="T4" fmla="*/ 127 w 355"/>
                <a:gd name="T5" fmla="*/ 249 h 870"/>
                <a:gd name="T6" fmla="*/ 155 w 355"/>
                <a:gd name="T7" fmla="*/ 183 h 870"/>
                <a:gd name="T8" fmla="*/ 189 w 355"/>
                <a:gd name="T9" fmla="*/ 125 h 870"/>
                <a:gd name="T10" fmla="*/ 230 w 355"/>
                <a:gd name="T11" fmla="*/ 77 h 870"/>
                <a:gd name="T12" fmla="*/ 277 w 355"/>
                <a:gd name="T13" fmla="*/ 41 h 870"/>
                <a:gd name="T14" fmla="*/ 328 w 355"/>
                <a:gd name="T15" fmla="*/ 18 h 870"/>
                <a:gd name="T16" fmla="*/ 347 w 355"/>
                <a:gd name="T17" fmla="*/ 11 h 870"/>
                <a:gd name="T18" fmla="*/ 330 w 355"/>
                <a:gd name="T19" fmla="*/ 5 h 870"/>
                <a:gd name="T20" fmla="*/ 312 w 355"/>
                <a:gd name="T21" fmla="*/ 1 h 870"/>
                <a:gd name="T22" fmla="*/ 297 w 355"/>
                <a:gd name="T23" fmla="*/ 0 h 870"/>
                <a:gd name="T24" fmla="*/ 259 w 355"/>
                <a:gd name="T25" fmla="*/ 3 h 870"/>
                <a:gd name="T26" fmla="*/ 202 w 355"/>
                <a:gd name="T27" fmla="*/ 20 h 870"/>
                <a:gd name="T28" fmla="*/ 151 w 355"/>
                <a:gd name="T29" fmla="*/ 53 h 870"/>
                <a:gd name="T30" fmla="*/ 104 w 355"/>
                <a:gd name="T31" fmla="*/ 99 h 870"/>
                <a:gd name="T32" fmla="*/ 66 w 355"/>
                <a:gd name="T33" fmla="*/ 158 h 870"/>
                <a:gd name="T34" fmla="*/ 34 w 355"/>
                <a:gd name="T35" fmla="*/ 228 h 870"/>
                <a:gd name="T36" fmla="*/ 13 w 355"/>
                <a:gd name="T37" fmla="*/ 306 h 870"/>
                <a:gd name="T38" fmla="*/ 1 w 355"/>
                <a:gd name="T39" fmla="*/ 390 h 870"/>
                <a:gd name="T40" fmla="*/ 1 w 355"/>
                <a:gd name="T41" fmla="*/ 480 h 870"/>
                <a:gd name="T42" fmla="*/ 13 w 355"/>
                <a:gd name="T43" fmla="*/ 565 h 870"/>
                <a:gd name="T44" fmla="*/ 34 w 355"/>
                <a:gd name="T45" fmla="*/ 643 h 870"/>
                <a:gd name="T46" fmla="*/ 66 w 355"/>
                <a:gd name="T47" fmla="*/ 712 h 870"/>
                <a:gd name="T48" fmla="*/ 104 w 355"/>
                <a:gd name="T49" fmla="*/ 770 h 870"/>
                <a:gd name="T50" fmla="*/ 151 w 355"/>
                <a:gd name="T51" fmla="*/ 818 h 870"/>
                <a:gd name="T52" fmla="*/ 202 w 355"/>
                <a:gd name="T53" fmla="*/ 850 h 870"/>
                <a:gd name="T54" fmla="*/ 259 w 355"/>
                <a:gd name="T55" fmla="*/ 867 h 870"/>
                <a:gd name="T56" fmla="*/ 295 w 355"/>
                <a:gd name="T57" fmla="*/ 870 h 870"/>
                <a:gd name="T58" fmla="*/ 310 w 355"/>
                <a:gd name="T59" fmla="*/ 869 h 870"/>
                <a:gd name="T60" fmla="*/ 294 w 355"/>
                <a:gd name="T61" fmla="*/ 858 h 870"/>
                <a:gd name="T62" fmla="*/ 250 w 355"/>
                <a:gd name="T63" fmla="*/ 830 h 870"/>
                <a:gd name="T64" fmla="*/ 210 w 355"/>
                <a:gd name="T65" fmla="*/ 792 h 870"/>
                <a:gd name="T66" fmla="*/ 175 w 355"/>
                <a:gd name="T67" fmla="*/ 744 h 870"/>
                <a:gd name="T68" fmla="*/ 145 w 355"/>
                <a:gd name="T69" fmla="*/ 688 h 870"/>
                <a:gd name="T70" fmla="*/ 123 w 355"/>
                <a:gd name="T71" fmla="*/ 626 h 870"/>
                <a:gd name="T72" fmla="*/ 106 w 355"/>
                <a:gd name="T73" fmla="*/ 557 h 870"/>
                <a:gd name="T74" fmla="*/ 98 w 355"/>
                <a:gd name="T75" fmla="*/ 484 h 8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5" h="870">
                  <a:moveTo>
                    <a:pt x="96" y="446"/>
                  </a:moveTo>
                  <a:lnTo>
                    <a:pt x="98" y="403"/>
                  </a:lnTo>
                  <a:lnTo>
                    <a:pt x="102" y="363"/>
                  </a:lnTo>
                  <a:lnTo>
                    <a:pt x="108" y="324"/>
                  </a:lnTo>
                  <a:lnTo>
                    <a:pt x="116" y="286"/>
                  </a:lnTo>
                  <a:lnTo>
                    <a:pt x="127" y="249"/>
                  </a:lnTo>
                  <a:lnTo>
                    <a:pt x="140" y="215"/>
                  </a:lnTo>
                  <a:lnTo>
                    <a:pt x="155" y="183"/>
                  </a:lnTo>
                  <a:lnTo>
                    <a:pt x="171" y="152"/>
                  </a:lnTo>
                  <a:lnTo>
                    <a:pt x="189" y="125"/>
                  </a:lnTo>
                  <a:lnTo>
                    <a:pt x="209" y="99"/>
                  </a:lnTo>
                  <a:lnTo>
                    <a:pt x="230" y="77"/>
                  </a:lnTo>
                  <a:lnTo>
                    <a:pt x="253" y="58"/>
                  </a:lnTo>
                  <a:lnTo>
                    <a:pt x="277" y="41"/>
                  </a:lnTo>
                  <a:lnTo>
                    <a:pt x="302" y="29"/>
                  </a:lnTo>
                  <a:lnTo>
                    <a:pt x="328" y="18"/>
                  </a:lnTo>
                  <a:lnTo>
                    <a:pt x="355" y="13"/>
                  </a:lnTo>
                  <a:lnTo>
                    <a:pt x="347" y="11"/>
                  </a:lnTo>
                  <a:lnTo>
                    <a:pt x="338" y="7"/>
                  </a:lnTo>
                  <a:lnTo>
                    <a:pt x="330" y="5"/>
                  </a:lnTo>
                  <a:lnTo>
                    <a:pt x="322" y="3"/>
                  </a:lnTo>
                  <a:lnTo>
                    <a:pt x="312" y="1"/>
                  </a:lnTo>
                  <a:lnTo>
                    <a:pt x="305" y="1"/>
                  </a:lnTo>
                  <a:lnTo>
                    <a:pt x="297" y="0"/>
                  </a:lnTo>
                  <a:lnTo>
                    <a:pt x="289" y="0"/>
                  </a:lnTo>
                  <a:lnTo>
                    <a:pt x="259" y="3"/>
                  </a:lnTo>
                  <a:lnTo>
                    <a:pt x="230" y="9"/>
                  </a:lnTo>
                  <a:lnTo>
                    <a:pt x="202" y="20"/>
                  </a:lnTo>
                  <a:lnTo>
                    <a:pt x="176" y="34"/>
                  </a:lnTo>
                  <a:lnTo>
                    <a:pt x="151" y="53"/>
                  </a:lnTo>
                  <a:lnTo>
                    <a:pt x="127" y="74"/>
                  </a:lnTo>
                  <a:lnTo>
                    <a:pt x="104" y="99"/>
                  </a:lnTo>
                  <a:lnTo>
                    <a:pt x="85" y="127"/>
                  </a:lnTo>
                  <a:lnTo>
                    <a:pt x="66" y="158"/>
                  </a:lnTo>
                  <a:lnTo>
                    <a:pt x="49" y="192"/>
                  </a:lnTo>
                  <a:lnTo>
                    <a:pt x="34" y="228"/>
                  </a:lnTo>
                  <a:lnTo>
                    <a:pt x="22" y="265"/>
                  </a:lnTo>
                  <a:lnTo>
                    <a:pt x="13" y="306"/>
                  </a:lnTo>
                  <a:lnTo>
                    <a:pt x="5" y="347"/>
                  </a:lnTo>
                  <a:lnTo>
                    <a:pt x="1" y="390"/>
                  </a:lnTo>
                  <a:lnTo>
                    <a:pt x="0" y="435"/>
                  </a:lnTo>
                  <a:lnTo>
                    <a:pt x="1" y="480"/>
                  </a:lnTo>
                  <a:lnTo>
                    <a:pt x="5" y="522"/>
                  </a:lnTo>
                  <a:lnTo>
                    <a:pt x="13" y="565"/>
                  </a:lnTo>
                  <a:lnTo>
                    <a:pt x="22" y="605"/>
                  </a:lnTo>
                  <a:lnTo>
                    <a:pt x="34" y="643"/>
                  </a:lnTo>
                  <a:lnTo>
                    <a:pt x="49" y="679"/>
                  </a:lnTo>
                  <a:lnTo>
                    <a:pt x="66" y="712"/>
                  </a:lnTo>
                  <a:lnTo>
                    <a:pt x="85" y="743"/>
                  </a:lnTo>
                  <a:lnTo>
                    <a:pt x="104" y="770"/>
                  </a:lnTo>
                  <a:lnTo>
                    <a:pt x="127" y="796"/>
                  </a:lnTo>
                  <a:lnTo>
                    <a:pt x="151" y="818"/>
                  </a:lnTo>
                  <a:lnTo>
                    <a:pt x="176" y="835"/>
                  </a:lnTo>
                  <a:lnTo>
                    <a:pt x="202" y="850"/>
                  </a:lnTo>
                  <a:lnTo>
                    <a:pt x="230" y="861"/>
                  </a:lnTo>
                  <a:lnTo>
                    <a:pt x="259" y="867"/>
                  </a:lnTo>
                  <a:lnTo>
                    <a:pt x="289" y="870"/>
                  </a:lnTo>
                  <a:lnTo>
                    <a:pt x="295" y="870"/>
                  </a:lnTo>
                  <a:lnTo>
                    <a:pt x="303" y="870"/>
                  </a:lnTo>
                  <a:lnTo>
                    <a:pt x="310" y="869"/>
                  </a:lnTo>
                  <a:lnTo>
                    <a:pt x="316" y="867"/>
                  </a:lnTo>
                  <a:lnTo>
                    <a:pt x="294" y="858"/>
                  </a:lnTo>
                  <a:lnTo>
                    <a:pt x="271" y="845"/>
                  </a:lnTo>
                  <a:lnTo>
                    <a:pt x="250" y="830"/>
                  </a:lnTo>
                  <a:lnTo>
                    <a:pt x="229" y="812"/>
                  </a:lnTo>
                  <a:lnTo>
                    <a:pt x="210" y="792"/>
                  </a:lnTo>
                  <a:lnTo>
                    <a:pt x="192" y="769"/>
                  </a:lnTo>
                  <a:lnTo>
                    <a:pt x="175" y="744"/>
                  </a:lnTo>
                  <a:lnTo>
                    <a:pt x="160" y="717"/>
                  </a:lnTo>
                  <a:lnTo>
                    <a:pt x="145" y="688"/>
                  </a:lnTo>
                  <a:lnTo>
                    <a:pt x="134" y="658"/>
                  </a:lnTo>
                  <a:lnTo>
                    <a:pt x="123" y="626"/>
                  </a:lnTo>
                  <a:lnTo>
                    <a:pt x="114" y="591"/>
                  </a:lnTo>
                  <a:lnTo>
                    <a:pt x="106" y="557"/>
                  </a:lnTo>
                  <a:lnTo>
                    <a:pt x="100" y="521"/>
                  </a:lnTo>
                  <a:lnTo>
                    <a:pt x="98" y="484"/>
                  </a:lnTo>
                  <a:lnTo>
                    <a:pt x="96" y="4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9" name="Freeform 67"/>
            <p:cNvSpPr>
              <a:spLocks/>
            </p:cNvSpPr>
            <p:nvPr/>
          </p:nvSpPr>
          <p:spPr bwMode="auto">
            <a:xfrm>
              <a:off x="4007" y="2696"/>
              <a:ext cx="211" cy="792"/>
            </a:xfrm>
            <a:custGeom>
              <a:avLst/>
              <a:gdLst>
                <a:gd name="T0" fmla="*/ 180 w 211"/>
                <a:gd name="T1" fmla="*/ 0 h 792"/>
                <a:gd name="T2" fmla="*/ 178 w 211"/>
                <a:gd name="T3" fmla="*/ 1 h 792"/>
                <a:gd name="T4" fmla="*/ 170 w 211"/>
                <a:gd name="T5" fmla="*/ 5 h 792"/>
                <a:gd name="T6" fmla="*/ 158 w 211"/>
                <a:gd name="T7" fmla="*/ 13 h 792"/>
                <a:gd name="T8" fmla="*/ 143 w 211"/>
                <a:gd name="T9" fmla="*/ 24 h 792"/>
                <a:gd name="T10" fmla="*/ 125 w 211"/>
                <a:gd name="T11" fmla="*/ 38 h 792"/>
                <a:gd name="T12" fmla="*/ 106 w 211"/>
                <a:gd name="T13" fmla="*/ 58 h 792"/>
                <a:gd name="T14" fmla="*/ 86 w 211"/>
                <a:gd name="T15" fmla="*/ 82 h 792"/>
                <a:gd name="T16" fmla="*/ 66 w 211"/>
                <a:gd name="T17" fmla="*/ 111 h 792"/>
                <a:gd name="T18" fmla="*/ 48 w 211"/>
                <a:gd name="T19" fmla="*/ 146 h 792"/>
                <a:gd name="T20" fmla="*/ 31 w 211"/>
                <a:gd name="T21" fmla="*/ 186 h 792"/>
                <a:gd name="T22" fmla="*/ 17 w 211"/>
                <a:gd name="T23" fmla="*/ 232 h 792"/>
                <a:gd name="T24" fmla="*/ 7 w 211"/>
                <a:gd name="T25" fmla="*/ 285 h 792"/>
                <a:gd name="T26" fmla="*/ 0 w 211"/>
                <a:gd name="T27" fmla="*/ 345 h 792"/>
                <a:gd name="T28" fmla="*/ 0 w 211"/>
                <a:gd name="T29" fmla="*/ 411 h 792"/>
                <a:gd name="T30" fmla="*/ 5 w 211"/>
                <a:gd name="T31" fmla="*/ 485 h 792"/>
                <a:gd name="T32" fmla="*/ 19 w 211"/>
                <a:gd name="T33" fmla="*/ 568 h 792"/>
                <a:gd name="T34" fmla="*/ 21 w 211"/>
                <a:gd name="T35" fmla="*/ 576 h 792"/>
                <a:gd name="T36" fmla="*/ 29 w 211"/>
                <a:gd name="T37" fmla="*/ 598 h 792"/>
                <a:gd name="T38" fmla="*/ 43 w 211"/>
                <a:gd name="T39" fmla="*/ 629 h 792"/>
                <a:gd name="T40" fmla="*/ 62 w 211"/>
                <a:gd name="T41" fmla="*/ 666 h 792"/>
                <a:gd name="T42" fmla="*/ 89 w 211"/>
                <a:gd name="T43" fmla="*/ 706 h 792"/>
                <a:gd name="T44" fmla="*/ 122 w 211"/>
                <a:gd name="T45" fmla="*/ 741 h 792"/>
                <a:gd name="T46" fmla="*/ 163 w 211"/>
                <a:gd name="T47" fmla="*/ 772 h 792"/>
                <a:gd name="T48" fmla="*/ 211 w 211"/>
                <a:gd name="T49" fmla="*/ 792 h 792"/>
                <a:gd name="T50" fmla="*/ 208 w 211"/>
                <a:gd name="T51" fmla="*/ 790 h 792"/>
                <a:gd name="T52" fmla="*/ 202 w 211"/>
                <a:gd name="T53" fmla="*/ 786 h 792"/>
                <a:gd name="T54" fmla="*/ 191 w 211"/>
                <a:gd name="T55" fmla="*/ 779 h 792"/>
                <a:gd name="T56" fmla="*/ 176 w 211"/>
                <a:gd name="T57" fmla="*/ 768 h 792"/>
                <a:gd name="T58" fmla="*/ 161 w 211"/>
                <a:gd name="T59" fmla="*/ 753 h 792"/>
                <a:gd name="T60" fmla="*/ 142 w 211"/>
                <a:gd name="T61" fmla="*/ 736 h 792"/>
                <a:gd name="T62" fmla="*/ 123 w 211"/>
                <a:gd name="T63" fmla="*/ 715 h 792"/>
                <a:gd name="T64" fmla="*/ 104 w 211"/>
                <a:gd name="T65" fmla="*/ 688 h 792"/>
                <a:gd name="T66" fmla="*/ 85 w 211"/>
                <a:gd name="T67" fmla="*/ 659 h 792"/>
                <a:gd name="T68" fmla="*/ 66 w 211"/>
                <a:gd name="T69" fmla="*/ 625 h 792"/>
                <a:gd name="T70" fmla="*/ 51 w 211"/>
                <a:gd name="T71" fmla="*/ 586 h 792"/>
                <a:gd name="T72" fmla="*/ 36 w 211"/>
                <a:gd name="T73" fmla="*/ 544 h 792"/>
                <a:gd name="T74" fmla="*/ 25 w 211"/>
                <a:gd name="T75" fmla="*/ 495 h 792"/>
                <a:gd name="T76" fmla="*/ 17 w 211"/>
                <a:gd name="T77" fmla="*/ 442 h 792"/>
                <a:gd name="T78" fmla="*/ 15 w 211"/>
                <a:gd name="T79" fmla="*/ 383 h 792"/>
                <a:gd name="T80" fmla="*/ 17 w 211"/>
                <a:gd name="T81" fmla="*/ 320 h 792"/>
                <a:gd name="T82" fmla="*/ 17 w 211"/>
                <a:gd name="T83" fmla="*/ 310 h 792"/>
                <a:gd name="T84" fmla="*/ 20 w 211"/>
                <a:gd name="T85" fmla="*/ 287 h 792"/>
                <a:gd name="T86" fmla="*/ 27 w 211"/>
                <a:gd name="T87" fmla="*/ 249 h 792"/>
                <a:gd name="T88" fmla="*/ 40 w 211"/>
                <a:gd name="T89" fmla="*/ 203 h 792"/>
                <a:gd name="T90" fmla="*/ 58 w 211"/>
                <a:gd name="T91" fmla="*/ 153 h 792"/>
                <a:gd name="T92" fmla="*/ 88 w 211"/>
                <a:gd name="T93" fmla="*/ 100 h 792"/>
                <a:gd name="T94" fmla="*/ 127 w 211"/>
                <a:gd name="T95" fmla="*/ 48 h 792"/>
                <a:gd name="T96" fmla="*/ 180 w 211"/>
                <a:gd name="T97" fmla="*/ 0 h 7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1" h="792">
                  <a:moveTo>
                    <a:pt x="180" y="0"/>
                  </a:moveTo>
                  <a:lnTo>
                    <a:pt x="178" y="1"/>
                  </a:lnTo>
                  <a:lnTo>
                    <a:pt x="170" y="5"/>
                  </a:lnTo>
                  <a:lnTo>
                    <a:pt x="158" y="13"/>
                  </a:lnTo>
                  <a:lnTo>
                    <a:pt x="143" y="24"/>
                  </a:lnTo>
                  <a:lnTo>
                    <a:pt x="125" y="38"/>
                  </a:lnTo>
                  <a:lnTo>
                    <a:pt x="106" y="58"/>
                  </a:lnTo>
                  <a:lnTo>
                    <a:pt x="86" y="82"/>
                  </a:lnTo>
                  <a:lnTo>
                    <a:pt x="66" y="111"/>
                  </a:lnTo>
                  <a:lnTo>
                    <a:pt x="48" y="146"/>
                  </a:lnTo>
                  <a:lnTo>
                    <a:pt x="31" y="186"/>
                  </a:lnTo>
                  <a:lnTo>
                    <a:pt x="17" y="232"/>
                  </a:lnTo>
                  <a:lnTo>
                    <a:pt x="7" y="285"/>
                  </a:lnTo>
                  <a:lnTo>
                    <a:pt x="0" y="345"/>
                  </a:lnTo>
                  <a:lnTo>
                    <a:pt x="0" y="411"/>
                  </a:lnTo>
                  <a:lnTo>
                    <a:pt x="5" y="485"/>
                  </a:lnTo>
                  <a:lnTo>
                    <a:pt x="19" y="568"/>
                  </a:lnTo>
                  <a:lnTo>
                    <a:pt x="21" y="576"/>
                  </a:lnTo>
                  <a:lnTo>
                    <a:pt x="29" y="598"/>
                  </a:lnTo>
                  <a:lnTo>
                    <a:pt x="43" y="629"/>
                  </a:lnTo>
                  <a:lnTo>
                    <a:pt x="62" y="666"/>
                  </a:lnTo>
                  <a:lnTo>
                    <a:pt x="89" y="706"/>
                  </a:lnTo>
                  <a:lnTo>
                    <a:pt x="122" y="741"/>
                  </a:lnTo>
                  <a:lnTo>
                    <a:pt x="163" y="772"/>
                  </a:lnTo>
                  <a:lnTo>
                    <a:pt x="211" y="792"/>
                  </a:lnTo>
                  <a:lnTo>
                    <a:pt x="208" y="790"/>
                  </a:lnTo>
                  <a:lnTo>
                    <a:pt x="202" y="786"/>
                  </a:lnTo>
                  <a:lnTo>
                    <a:pt x="191" y="779"/>
                  </a:lnTo>
                  <a:lnTo>
                    <a:pt x="176" y="768"/>
                  </a:lnTo>
                  <a:lnTo>
                    <a:pt x="161" y="753"/>
                  </a:lnTo>
                  <a:lnTo>
                    <a:pt x="142" y="736"/>
                  </a:lnTo>
                  <a:lnTo>
                    <a:pt x="123" y="715"/>
                  </a:lnTo>
                  <a:lnTo>
                    <a:pt x="104" y="688"/>
                  </a:lnTo>
                  <a:lnTo>
                    <a:pt x="85" y="659"/>
                  </a:lnTo>
                  <a:lnTo>
                    <a:pt x="66" y="625"/>
                  </a:lnTo>
                  <a:lnTo>
                    <a:pt x="51" y="586"/>
                  </a:lnTo>
                  <a:lnTo>
                    <a:pt x="36" y="544"/>
                  </a:lnTo>
                  <a:lnTo>
                    <a:pt x="25" y="495"/>
                  </a:lnTo>
                  <a:lnTo>
                    <a:pt x="17" y="442"/>
                  </a:lnTo>
                  <a:lnTo>
                    <a:pt x="15" y="383"/>
                  </a:lnTo>
                  <a:lnTo>
                    <a:pt x="17" y="320"/>
                  </a:lnTo>
                  <a:lnTo>
                    <a:pt x="17" y="310"/>
                  </a:lnTo>
                  <a:lnTo>
                    <a:pt x="20" y="287"/>
                  </a:lnTo>
                  <a:lnTo>
                    <a:pt x="27" y="249"/>
                  </a:lnTo>
                  <a:lnTo>
                    <a:pt x="40" y="203"/>
                  </a:lnTo>
                  <a:lnTo>
                    <a:pt x="58" y="153"/>
                  </a:lnTo>
                  <a:lnTo>
                    <a:pt x="88" y="100"/>
                  </a:lnTo>
                  <a:lnTo>
                    <a:pt x="127" y="48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0" name="Freeform 68"/>
            <p:cNvSpPr>
              <a:spLocks/>
            </p:cNvSpPr>
            <p:nvPr/>
          </p:nvSpPr>
          <p:spPr bwMode="auto">
            <a:xfrm>
              <a:off x="4067" y="2707"/>
              <a:ext cx="209" cy="793"/>
            </a:xfrm>
            <a:custGeom>
              <a:avLst/>
              <a:gdLst>
                <a:gd name="T0" fmla="*/ 177 w 209"/>
                <a:gd name="T1" fmla="*/ 0 h 793"/>
                <a:gd name="T2" fmla="*/ 175 w 209"/>
                <a:gd name="T3" fmla="*/ 1 h 793"/>
                <a:gd name="T4" fmla="*/ 167 w 209"/>
                <a:gd name="T5" fmla="*/ 5 h 793"/>
                <a:gd name="T6" fmla="*/ 155 w 209"/>
                <a:gd name="T7" fmla="*/ 13 h 793"/>
                <a:gd name="T8" fmla="*/ 140 w 209"/>
                <a:gd name="T9" fmla="*/ 24 h 793"/>
                <a:gd name="T10" fmla="*/ 122 w 209"/>
                <a:gd name="T11" fmla="*/ 38 h 793"/>
                <a:gd name="T12" fmla="*/ 103 w 209"/>
                <a:gd name="T13" fmla="*/ 58 h 793"/>
                <a:gd name="T14" fmla="*/ 83 w 209"/>
                <a:gd name="T15" fmla="*/ 82 h 793"/>
                <a:gd name="T16" fmla="*/ 65 w 209"/>
                <a:gd name="T17" fmla="*/ 111 h 793"/>
                <a:gd name="T18" fmla="*/ 46 w 209"/>
                <a:gd name="T19" fmla="*/ 146 h 793"/>
                <a:gd name="T20" fmla="*/ 29 w 209"/>
                <a:gd name="T21" fmla="*/ 185 h 793"/>
                <a:gd name="T22" fmla="*/ 16 w 209"/>
                <a:gd name="T23" fmla="*/ 232 h 793"/>
                <a:gd name="T24" fmla="*/ 5 w 209"/>
                <a:gd name="T25" fmla="*/ 285 h 793"/>
                <a:gd name="T26" fmla="*/ 0 w 209"/>
                <a:gd name="T27" fmla="*/ 344 h 793"/>
                <a:gd name="T28" fmla="*/ 0 w 209"/>
                <a:gd name="T29" fmla="*/ 411 h 793"/>
                <a:gd name="T30" fmla="*/ 5 w 209"/>
                <a:gd name="T31" fmla="*/ 485 h 793"/>
                <a:gd name="T32" fmla="*/ 18 w 209"/>
                <a:gd name="T33" fmla="*/ 567 h 793"/>
                <a:gd name="T34" fmla="*/ 21 w 209"/>
                <a:gd name="T35" fmla="*/ 575 h 793"/>
                <a:gd name="T36" fmla="*/ 29 w 209"/>
                <a:gd name="T37" fmla="*/ 598 h 793"/>
                <a:gd name="T38" fmla="*/ 42 w 209"/>
                <a:gd name="T39" fmla="*/ 628 h 793"/>
                <a:gd name="T40" fmla="*/ 62 w 209"/>
                <a:gd name="T41" fmla="*/ 665 h 793"/>
                <a:gd name="T42" fmla="*/ 87 w 209"/>
                <a:gd name="T43" fmla="*/ 705 h 793"/>
                <a:gd name="T44" fmla="*/ 120 w 209"/>
                <a:gd name="T45" fmla="*/ 742 h 793"/>
                <a:gd name="T46" fmla="*/ 162 w 209"/>
                <a:gd name="T47" fmla="*/ 773 h 793"/>
                <a:gd name="T48" fmla="*/ 209 w 209"/>
                <a:gd name="T49" fmla="*/ 793 h 793"/>
                <a:gd name="T50" fmla="*/ 207 w 209"/>
                <a:gd name="T51" fmla="*/ 791 h 793"/>
                <a:gd name="T52" fmla="*/ 200 w 209"/>
                <a:gd name="T53" fmla="*/ 787 h 793"/>
                <a:gd name="T54" fmla="*/ 189 w 209"/>
                <a:gd name="T55" fmla="*/ 779 h 793"/>
                <a:gd name="T56" fmla="*/ 175 w 209"/>
                <a:gd name="T57" fmla="*/ 769 h 793"/>
                <a:gd name="T58" fmla="*/ 159 w 209"/>
                <a:gd name="T59" fmla="*/ 754 h 793"/>
                <a:gd name="T60" fmla="*/ 140 w 209"/>
                <a:gd name="T61" fmla="*/ 737 h 793"/>
                <a:gd name="T62" fmla="*/ 122 w 209"/>
                <a:gd name="T63" fmla="*/ 714 h 793"/>
                <a:gd name="T64" fmla="*/ 102 w 209"/>
                <a:gd name="T65" fmla="*/ 689 h 793"/>
                <a:gd name="T66" fmla="*/ 83 w 209"/>
                <a:gd name="T67" fmla="*/ 660 h 793"/>
                <a:gd name="T68" fmla="*/ 65 w 209"/>
                <a:gd name="T69" fmla="*/ 626 h 793"/>
                <a:gd name="T70" fmla="*/ 49 w 209"/>
                <a:gd name="T71" fmla="*/ 587 h 793"/>
                <a:gd name="T72" fmla="*/ 34 w 209"/>
                <a:gd name="T73" fmla="*/ 543 h 793"/>
                <a:gd name="T74" fmla="*/ 24 w 209"/>
                <a:gd name="T75" fmla="*/ 494 h 793"/>
                <a:gd name="T76" fmla="*/ 17 w 209"/>
                <a:gd name="T77" fmla="*/ 441 h 793"/>
                <a:gd name="T78" fmla="*/ 14 w 209"/>
                <a:gd name="T79" fmla="*/ 383 h 793"/>
                <a:gd name="T80" fmla="*/ 17 w 209"/>
                <a:gd name="T81" fmla="*/ 319 h 793"/>
                <a:gd name="T82" fmla="*/ 17 w 209"/>
                <a:gd name="T83" fmla="*/ 310 h 793"/>
                <a:gd name="T84" fmla="*/ 20 w 209"/>
                <a:gd name="T85" fmla="*/ 286 h 793"/>
                <a:gd name="T86" fmla="*/ 26 w 209"/>
                <a:gd name="T87" fmla="*/ 249 h 793"/>
                <a:gd name="T88" fmla="*/ 38 w 209"/>
                <a:gd name="T89" fmla="*/ 204 h 793"/>
                <a:gd name="T90" fmla="*/ 57 w 209"/>
                <a:gd name="T91" fmla="*/ 152 h 793"/>
                <a:gd name="T92" fmla="*/ 86 w 209"/>
                <a:gd name="T93" fmla="*/ 99 h 793"/>
                <a:gd name="T94" fmla="*/ 126 w 209"/>
                <a:gd name="T95" fmla="*/ 47 h 793"/>
                <a:gd name="T96" fmla="*/ 177 w 209"/>
                <a:gd name="T97" fmla="*/ 0 h 7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9" h="793">
                  <a:moveTo>
                    <a:pt x="177" y="0"/>
                  </a:moveTo>
                  <a:lnTo>
                    <a:pt x="175" y="1"/>
                  </a:lnTo>
                  <a:lnTo>
                    <a:pt x="167" y="5"/>
                  </a:lnTo>
                  <a:lnTo>
                    <a:pt x="155" y="13"/>
                  </a:lnTo>
                  <a:lnTo>
                    <a:pt x="140" y="24"/>
                  </a:lnTo>
                  <a:lnTo>
                    <a:pt x="122" y="38"/>
                  </a:lnTo>
                  <a:lnTo>
                    <a:pt x="103" y="58"/>
                  </a:lnTo>
                  <a:lnTo>
                    <a:pt x="83" y="82"/>
                  </a:lnTo>
                  <a:lnTo>
                    <a:pt x="65" y="111"/>
                  </a:lnTo>
                  <a:lnTo>
                    <a:pt x="46" y="146"/>
                  </a:lnTo>
                  <a:lnTo>
                    <a:pt x="29" y="185"/>
                  </a:lnTo>
                  <a:lnTo>
                    <a:pt x="16" y="232"/>
                  </a:lnTo>
                  <a:lnTo>
                    <a:pt x="5" y="285"/>
                  </a:lnTo>
                  <a:lnTo>
                    <a:pt x="0" y="344"/>
                  </a:lnTo>
                  <a:lnTo>
                    <a:pt x="0" y="411"/>
                  </a:lnTo>
                  <a:lnTo>
                    <a:pt x="5" y="485"/>
                  </a:lnTo>
                  <a:lnTo>
                    <a:pt x="18" y="567"/>
                  </a:lnTo>
                  <a:lnTo>
                    <a:pt x="21" y="575"/>
                  </a:lnTo>
                  <a:lnTo>
                    <a:pt x="29" y="598"/>
                  </a:lnTo>
                  <a:lnTo>
                    <a:pt x="42" y="628"/>
                  </a:lnTo>
                  <a:lnTo>
                    <a:pt x="62" y="665"/>
                  </a:lnTo>
                  <a:lnTo>
                    <a:pt x="87" y="705"/>
                  </a:lnTo>
                  <a:lnTo>
                    <a:pt x="120" y="742"/>
                  </a:lnTo>
                  <a:lnTo>
                    <a:pt x="162" y="773"/>
                  </a:lnTo>
                  <a:lnTo>
                    <a:pt x="209" y="793"/>
                  </a:lnTo>
                  <a:lnTo>
                    <a:pt x="207" y="791"/>
                  </a:lnTo>
                  <a:lnTo>
                    <a:pt x="200" y="787"/>
                  </a:lnTo>
                  <a:lnTo>
                    <a:pt x="189" y="779"/>
                  </a:lnTo>
                  <a:lnTo>
                    <a:pt x="175" y="769"/>
                  </a:lnTo>
                  <a:lnTo>
                    <a:pt x="159" y="754"/>
                  </a:lnTo>
                  <a:lnTo>
                    <a:pt x="140" y="737"/>
                  </a:lnTo>
                  <a:lnTo>
                    <a:pt x="122" y="714"/>
                  </a:lnTo>
                  <a:lnTo>
                    <a:pt x="102" y="689"/>
                  </a:lnTo>
                  <a:lnTo>
                    <a:pt x="83" y="660"/>
                  </a:lnTo>
                  <a:lnTo>
                    <a:pt x="65" y="626"/>
                  </a:lnTo>
                  <a:lnTo>
                    <a:pt x="49" y="587"/>
                  </a:lnTo>
                  <a:lnTo>
                    <a:pt x="34" y="543"/>
                  </a:lnTo>
                  <a:lnTo>
                    <a:pt x="24" y="494"/>
                  </a:lnTo>
                  <a:lnTo>
                    <a:pt x="17" y="441"/>
                  </a:lnTo>
                  <a:lnTo>
                    <a:pt x="14" y="383"/>
                  </a:lnTo>
                  <a:lnTo>
                    <a:pt x="17" y="319"/>
                  </a:lnTo>
                  <a:lnTo>
                    <a:pt x="17" y="310"/>
                  </a:lnTo>
                  <a:lnTo>
                    <a:pt x="20" y="286"/>
                  </a:lnTo>
                  <a:lnTo>
                    <a:pt x="26" y="249"/>
                  </a:lnTo>
                  <a:lnTo>
                    <a:pt x="38" y="204"/>
                  </a:lnTo>
                  <a:lnTo>
                    <a:pt x="57" y="152"/>
                  </a:lnTo>
                  <a:lnTo>
                    <a:pt x="86" y="99"/>
                  </a:lnTo>
                  <a:lnTo>
                    <a:pt x="126" y="47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1" name="Freeform 69"/>
            <p:cNvSpPr>
              <a:spLocks/>
            </p:cNvSpPr>
            <p:nvPr/>
          </p:nvSpPr>
          <p:spPr bwMode="auto">
            <a:xfrm>
              <a:off x="3913" y="3270"/>
              <a:ext cx="164" cy="293"/>
            </a:xfrm>
            <a:custGeom>
              <a:avLst/>
              <a:gdLst>
                <a:gd name="T0" fmla="*/ 126 w 164"/>
                <a:gd name="T1" fmla="*/ 22 h 293"/>
                <a:gd name="T2" fmla="*/ 135 w 164"/>
                <a:gd name="T3" fmla="*/ 41 h 293"/>
                <a:gd name="T4" fmla="*/ 142 w 164"/>
                <a:gd name="T5" fmla="*/ 65 h 293"/>
                <a:gd name="T6" fmla="*/ 147 w 164"/>
                <a:gd name="T7" fmla="*/ 90 h 293"/>
                <a:gd name="T8" fmla="*/ 149 w 164"/>
                <a:gd name="T9" fmla="*/ 118 h 293"/>
                <a:gd name="T10" fmla="*/ 147 w 164"/>
                <a:gd name="T11" fmla="*/ 149 h 293"/>
                <a:gd name="T12" fmla="*/ 142 w 164"/>
                <a:gd name="T13" fmla="*/ 177 h 293"/>
                <a:gd name="T14" fmla="*/ 133 w 164"/>
                <a:gd name="T15" fmla="*/ 202 h 293"/>
                <a:gd name="T16" fmla="*/ 122 w 164"/>
                <a:gd name="T17" fmla="*/ 223 h 293"/>
                <a:gd name="T18" fmla="*/ 109 w 164"/>
                <a:gd name="T19" fmla="*/ 242 h 293"/>
                <a:gd name="T20" fmla="*/ 93 w 164"/>
                <a:gd name="T21" fmla="*/ 255 h 293"/>
                <a:gd name="T22" fmla="*/ 77 w 164"/>
                <a:gd name="T23" fmla="*/ 264 h 293"/>
                <a:gd name="T24" fmla="*/ 58 w 164"/>
                <a:gd name="T25" fmla="*/ 267 h 293"/>
                <a:gd name="T26" fmla="*/ 52 w 164"/>
                <a:gd name="T27" fmla="*/ 267 h 293"/>
                <a:gd name="T28" fmla="*/ 45 w 164"/>
                <a:gd name="T29" fmla="*/ 266 h 293"/>
                <a:gd name="T30" fmla="*/ 40 w 164"/>
                <a:gd name="T31" fmla="*/ 263 h 293"/>
                <a:gd name="T32" fmla="*/ 33 w 164"/>
                <a:gd name="T33" fmla="*/ 260 h 293"/>
                <a:gd name="T34" fmla="*/ 27 w 164"/>
                <a:gd name="T35" fmla="*/ 258 h 293"/>
                <a:gd name="T36" fmla="*/ 21 w 164"/>
                <a:gd name="T37" fmla="*/ 252 h 293"/>
                <a:gd name="T38" fmla="*/ 16 w 164"/>
                <a:gd name="T39" fmla="*/ 248 h 293"/>
                <a:gd name="T40" fmla="*/ 11 w 164"/>
                <a:gd name="T41" fmla="*/ 243 h 293"/>
                <a:gd name="T42" fmla="*/ 0 w 164"/>
                <a:gd name="T43" fmla="*/ 264 h 293"/>
                <a:gd name="T44" fmla="*/ 7 w 164"/>
                <a:gd name="T45" fmla="*/ 271 h 293"/>
                <a:gd name="T46" fmla="*/ 13 w 164"/>
                <a:gd name="T47" fmla="*/ 276 h 293"/>
                <a:gd name="T48" fmla="*/ 20 w 164"/>
                <a:gd name="T49" fmla="*/ 281 h 293"/>
                <a:gd name="T50" fmla="*/ 28 w 164"/>
                <a:gd name="T51" fmla="*/ 285 h 293"/>
                <a:gd name="T52" fmla="*/ 35 w 164"/>
                <a:gd name="T53" fmla="*/ 289 h 293"/>
                <a:gd name="T54" fmla="*/ 42 w 164"/>
                <a:gd name="T55" fmla="*/ 292 h 293"/>
                <a:gd name="T56" fmla="*/ 50 w 164"/>
                <a:gd name="T57" fmla="*/ 293 h 293"/>
                <a:gd name="T58" fmla="*/ 58 w 164"/>
                <a:gd name="T59" fmla="*/ 293 h 293"/>
                <a:gd name="T60" fmla="*/ 80 w 164"/>
                <a:gd name="T61" fmla="*/ 289 h 293"/>
                <a:gd name="T62" fmla="*/ 99 w 164"/>
                <a:gd name="T63" fmla="*/ 279 h 293"/>
                <a:gd name="T64" fmla="*/ 118 w 164"/>
                <a:gd name="T65" fmla="*/ 263 h 293"/>
                <a:gd name="T66" fmla="*/ 134 w 164"/>
                <a:gd name="T67" fmla="*/ 242 h 293"/>
                <a:gd name="T68" fmla="*/ 147 w 164"/>
                <a:gd name="T69" fmla="*/ 215 h 293"/>
                <a:gd name="T70" fmla="*/ 156 w 164"/>
                <a:gd name="T71" fmla="*/ 186 h 293"/>
                <a:gd name="T72" fmla="*/ 162 w 164"/>
                <a:gd name="T73" fmla="*/ 153 h 293"/>
                <a:gd name="T74" fmla="*/ 164 w 164"/>
                <a:gd name="T75" fmla="*/ 118 h 293"/>
                <a:gd name="T76" fmla="*/ 163 w 164"/>
                <a:gd name="T77" fmla="*/ 85 h 293"/>
                <a:gd name="T78" fmla="*/ 156 w 164"/>
                <a:gd name="T79" fmla="*/ 55 h 293"/>
                <a:gd name="T80" fmla="*/ 147 w 164"/>
                <a:gd name="T81" fmla="*/ 25 h 293"/>
                <a:gd name="T82" fmla="*/ 135 w 164"/>
                <a:gd name="T83" fmla="*/ 0 h 293"/>
                <a:gd name="T84" fmla="*/ 126 w 164"/>
                <a:gd name="T85" fmla="*/ 22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4" h="293">
                  <a:moveTo>
                    <a:pt x="126" y="22"/>
                  </a:moveTo>
                  <a:lnTo>
                    <a:pt x="135" y="41"/>
                  </a:lnTo>
                  <a:lnTo>
                    <a:pt x="142" y="65"/>
                  </a:lnTo>
                  <a:lnTo>
                    <a:pt x="147" y="90"/>
                  </a:lnTo>
                  <a:lnTo>
                    <a:pt x="149" y="118"/>
                  </a:lnTo>
                  <a:lnTo>
                    <a:pt x="147" y="149"/>
                  </a:lnTo>
                  <a:lnTo>
                    <a:pt x="142" y="177"/>
                  </a:lnTo>
                  <a:lnTo>
                    <a:pt x="133" y="202"/>
                  </a:lnTo>
                  <a:lnTo>
                    <a:pt x="122" y="223"/>
                  </a:lnTo>
                  <a:lnTo>
                    <a:pt x="109" y="242"/>
                  </a:lnTo>
                  <a:lnTo>
                    <a:pt x="93" y="255"/>
                  </a:lnTo>
                  <a:lnTo>
                    <a:pt x="77" y="264"/>
                  </a:lnTo>
                  <a:lnTo>
                    <a:pt x="58" y="267"/>
                  </a:lnTo>
                  <a:lnTo>
                    <a:pt x="52" y="267"/>
                  </a:lnTo>
                  <a:lnTo>
                    <a:pt x="45" y="266"/>
                  </a:lnTo>
                  <a:lnTo>
                    <a:pt x="40" y="263"/>
                  </a:lnTo>
                  <a:lnTo>
                    <a:pt x="33" y="260"/>
                  </a:lnTo>
                  <a:lnTo>
                    <a:pt x="27" y="258"/>
                  </a:lnTo>
                  <a:lnTo>
                    <a:pt x="21" y="252"/>
                  </a:lnTo>
                  <a:lnTo>
                    <a:pt x="16" y="248"/>
                  </a:lnTo>
                  <a:lnTo>
                    <a:pt x="11" y="243"/>
                  </a:lnTo>
                  <a:lnTo>
                    <a:pt x="0" y="264"/>
                  </a:lnTo>
                  <a:lnTo>
                    <a:pt x="7" y="271"/>
                  </a:lnTo>
                  <a:lnTo>
                    <a:pt x="13" y="276"/>
                  </a:lnTo>
                  <a:lnTo>
                    <a:pt x="20" y="281"/>
                  </a:lnTo>
                  <a:lnTo>
                    <a:pt x="28" y="285"/>
                  </a:lnTo>
                  <a:lnTo>
                    <a:pt x="35" y="289"/>
                  </a:lnTo>
                  <a:lnTo>
                    <a:pt x="42" y="292"/>
                  </a:lnTo>
                  <a:lnTo>
                    <a:pt x="50" y="293"/>
                  </a:lnTo>
                  <a:lnTo>
                    <a:pt x="58" y="293"/>
                  </a:lnTo>
                  <a:lnTo>
                    <a:pt x="80" y="289"/>
                  </a:lnTo>
                  <a:lnTo>
                    <a:pt x="99" y="279"/>
                  </a:lnTo>
                  <a:lnTo>
                    <a:pt x="118" y="263"/>
                  </a:lnTo>
                  <a:lnTo>
                    <a:pt x="134" y="242"/>
                  </a:lnTo>
                  <a:lnTo>
                    <a:pt x="147" y="215"/>
                  </a:lnTo>
                  <a:lnTo>
                    <a:pt x="156" y="186"/>
                  </a:lnTo>
                  <a:lnTo>
                    <a:pt x="162" y="153"/>
                  </a:lnTo>
                  <a:lnTo>
                    <a:pt x="164" y="118"/>
                  </a:lnTo>
                  <a:lnTo>
                    <a:pt x="163" y="85"/>
                  </a:lnTo>
                  <a:lnTo>
                    <a:pt x="156" y="55"/>
                  </a:lnTo>
                  <a:lnTo>
                    <a:pt x="147" y="25"/>
                  </a:lnTo>
                  <a:lnTo>
                    <a:pt x="135" y="0"/>
                  </a:lnTo>
                  <a:lnTo>
                    <a:pt x="126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2" name="Freeform 70"/>
            <p:cNvSpPr>
              <a:spLocks/>
            </p:cNvSpPr>
            <p:nvPr/>
          </p:nvSpPr>
          <p:spPr bwMode="auto">
            <a:xfrm>
              <a:off x="3867" y="3215"/>
              <a:ext cx="181" cy="319"/>
            </a:xfrm>
            <a:custGeom>
              <a:avLst/>
              <a:gdLst>
                <a:gd name="T0" fmla="*/ 14 w 181"/>
                <a:gd name="T1" fmla="*/ 173 h 319"/>
                <a:gd name="T2" fmla="*/ 16 w 181"/>
                <a:gd name="T3" fmla="*/ 143 h 319"/>
                <a:gd name="T4" fmla="*/ 21 w 181"/>
                <a:gd name="T5" fmla="*/ 115 h 319"/>
                <a:gd name="T6" fmla="*/ 30 w 181"/>
                <a:gd name="T7" fmla="*/ 91 h 319"/>
                <a:gd name="T8" fmla="*/ 41 w 181"/>
                <a:gd name="T9" fmla="*/ 69 h 319"/>
                <a:gd name="T10" fmla="*/ 54 w 181"/>
                <a:gd name="T11" fmla="*/ 51 h 319"/>
                <a:gd name="T12" fmla="*/ 70 w 181"/>
                <a:gd name="T13" fmla="*/ 38 h 319"/>
                <a:gd name="T14" fmla="*/ 86 w 181"/>
                <a:gd name="T15" fmla="*/ 29 h 319"/>
                <a:gd name="T16" fmla="*/ 104 w 181"/>
                <a:gd name="T17" fmla="*/ 26 h 319"/>
                <a:gd name="T18" fmla="*/ 114 w 181"/>
                <a:gd name="T19" fmla="*/ 27 h 319"/>
                <a:gd name="T20" fmla="*/ 124 w 181"/>
                <a:gd name="T21" fmla="*/ 30 h 319"/>
                <a:gd name="T22" fmla="*/ 132 w 181"/>
                <a:gd name="T23" fmla="*/ 34 h 319"/>
                <a:gd name="T24" fmla="*/ 142 w 181"/>
                <a:gd name="T25" fmla="*/ 39 h 319"/>
                <a:gd name="T26" fmla="*/ 149 w 181"/>
                <a:gd name="T27" fmla="*/ 47 h 319"/>
                <a:gd name="T28" fmla="*/ 157 w 181"/>
                <a:gd name="T29" fmla="*/ 55 h 319"/>
                <a:gd name="T30" fmla="*/ 165 w 181"/>
                <a:gd name="T31" fmla="*/ 66 h 319"/>
                <a:gd name="T32" fmla="*/ 172 w 181"/>
                <a:gd name="T33" fmla="*/ 77 h 319"/>
                <a:gd name="T34" fmla="*/ 181 w 181"/>
                <a:gd name="T35" fmla="*/ 55 h 319"/>
                <a:gd name="T36" fmla="*/ 173 w 181"/>
                <a:gd name="T37" fmla="*/ 43 h 319"/>
                <a:gd name="T38" fmla="*/ 165 w 181"/>
                <a:gd name="T39" fmla="*/ 33 h 319"/>
                <a:gd name="T40" fmla="*/ 157 w 181"/>
                <a:gd name="T41" fmla="*/ 23 h 319"/>
                <a:gd name="T42" fmla="*/ 148 w 181"/>
                <a:gd name="T43" fmla="*/ 16 h 319"/>
                <a:gd name="T44" fmla="*/ 138 w 181"/>
                <a:gd name="T45" fmla="*/ 9 h 319"/>
                <a:gd name="T46" fmla="*/ 127 w 181"/>
                <a:gd name="T47" fmla="*/ 4 h 319"/>
                <a:gd name="T48" fmla="*/ 116 w 181"/>
                <a:gd name="T49" fmla="*/ 1 h 319"/>
                <a:gd name="T50" fmla="*/ 104 w 181"/>
                <a:gd name="T51" fmla="*/ 0 h 319"/>
                <a:gd name="T52" fmla="*/ 83 w 181"/>
                <a:gd name="T53" fmla="*/ 4 h 319"/>
                <a:gd name="T54" fmla="*/ 63 w 181"/>
                <a:gd name="T55" fmla="*/ 13 h 319"/>
                <a:gd name="T56" fmla="*/ 46 w 181"/>
                <a:gd name="T57" fmla="*/ 29 h 319"/>
                <a:gd name="T58" fmla="*/ 30 w 181"/>
                <a:gd name="T59" fmla="*/ 50 h 319"/>
                <a:gd name="T60" fmla="*/ 17 w 181"/>
                <a:gd name="T61" fmla="*/ 75 h 319"/>
                <a:gd name="T62" fmla="*/ 8 w 181"/>
                <a:gd name="T63" fmla="*/ 106 h 319"/>
                <a:gd name="T64" fmla="*/ 2 w 181"/>
                <a:gd name="T65" fmla="*/ 138 h 319"/>
                <a:gd name="T66" fmla="*/ 0 w 181"/>
                <a:gd name="T67" fmla="*/ 173 h 319"/>
                <a:gd name="T68" fmla="*/ 1 w 181"/>
                <a:gd name="T69" fmla="*/ 196 h 319"/>
                <a:gd name="T70" fmla="*/ 4 w 181"/>
                <a:gd name="T71" fmla="*/ 217 h 319"/>
                <a:gd name="T72" fmla="*/ 8 w 181"/>
                <a:gd name="T73" fmla="*/ 238 h 319"/>
                <a:gd name="T74" fmla="*/ 13 w 181"/>
                <a:gd name="T75" fmla="*/ 257 h 319"/>
                <a:gd name="T76" fmla="*/ 20 w 181"/>
                <a:gd name="T77" fmla="*/ 275 h 319"/>
                <a:gd name="T78" fmla="*/ 28 w 181"/>
                <a:gd name="T79" fmla="*/ 291 h 319"/>
                <a:gd name="T80" fmla="*/ 35 w 181"/>
                <a:gd name="T81" fmla="*/ 306 h 319"/>
                <a:gd name="T82" fmla="*/ 46 w 181"/>
                <a:gd name="T83" fmla="*/ 319 h 319"/>
                <a:gd name="T84" fmla="*/ 57 w 181"/>
                <a:gd name="T85" fmla="*/ 298 h 319"/>
                <a:gd name="T86" fmla="*/ 47 w 181"/>
                <a:gd name="T87" fmla="*/ 287 h 319"/>
                <a:gd name="T88" fmla="*/ 39 w 181"/>
                <a:gd name="T89" fmla="*/ 274 h 319"/>
                <a:gd name="T90" fmla="*/ 33 w 181"/>
                <a:gd name="T91" fmla="*/ 261 h 319"/>
                <a:gd name="T92" fmla="*/ 26 w 181"/>
                <a:gd name="T93" fmla="*/ 245 h 319"/>
                <a:gd name="T94" fmla="*/ 21 w 181"/>
                <a:gd name="T95" fmla="*/ 229 h 319"/>
                <a:gd name="T96" fmla="*/ 17 w 181"/>
                <a:gd name="T97" fmla="*/ 212 h 319"/>
                <a:gd name="T98" fmla="*/ 16 w 181"/>
                <a:gd name="T99" fmla="*/ 193 h 319"/>
                <a:gd name="T100" fmla="*/ 14 w 181"/>
                <a:gd name="T101" fmla="*/ 173 h 3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1" h="319">
                  <a:moveTo>
                    <a:pt x="14" y="173"/>
                  </a:moveTo>
                  <a:lnTo>
                    <a:pt x="16" y="143"/>
                  </a:lnTo>
                  <a:lnTo>
                    <a:pt x="21" y="115"/>
                  </a:lnTo>
                  <a:lnTo>
                    <a:pt x="30" y="91"/>
                  </a:lnTo>
                  <a:lnTo>
                    <a:pt x="41" y="69"/>
                  </a:lnTo>
                  <a:lnTo>
                    <a:pt x="54" y="51"/>
                  </a:lnTo>
                  <a:lnTo>
                    <a:pt x="70" y="38"/>
                  </a:lnTo>
                  <a:lnTo>
                    <a:pt x="86" y="29"/>
                  </a:lnTo>
                  <a:lnTo>
                    <a:pt x="104" y="26"/>
                  </a:lnTo>
                  <a:lnTo>
                    <a:pt x="114" y="27"/>
                  </a:lnTo>
                  <a:lnTo>
                    <a:pt x="124" y="30"/>
                  </a:lnTo>
                  <a:lnTo>
                    <a:pt x="132" y="34"/>
                  </a:lnTo>
                  <a:lnTo>
                    <a:pt x="142" y="39"/>
                  </a:lnTo>
                  <a:lnTo>
                    <a:pt x="149" y="47"/>
                  </a:lnTo>
                  <a:lnTo>
                    <a:pt x="157" y="55"/>
                  </a:lnTo>
                  <a:lnTo>
                    <a:pt x="165" y="66"/>
                  </a:lnTo>
                  <a:lnTo>
                    <a:pt x="172" y="77"/>
                  </a:lnTo>
                  <a:lnTo>
                    <a:pt x="181" y="55"/>
                  </a:lnTo>
                  <a:lnTo>
                    <a:pt x="173" y="43"/>
                  </a:lnTo>
                  <a:lnTo>
                    <a:pt x="165" y="33"/>
                  </a:lnTo>
                  <a:lnTo>
                    <a:pt x="157" y="23"/>
                  </a:lnTo>
                  <a:lnTo>
                    <a:pt x="148" y="16"/>
                  </a:lnTo>
                  <a:lnTo>
                    <a:pt x="138" y="9"/>
                  </a:lnTo>
                  <a:lnTo>
                    <a:pt x="127" y="4"/>
                  </a:lnTo>
                  <a:lnTo>
                    <a:pt x="116" y="1"/>
                  </a:lnTo>
                  <a:lnTo>
                    <a:pt x="104" y="0"/>
                  </a:lnTo>
                  <a:lnTo>
                    <a:pt x="83" y="4"/>
                  </a:lnTo>
                  <a:lnTo>
                    <a:pt x="63" y="13"/>
                  </a:lnTo>
                  <a:lnTo>
                    <a:pt x="46" y="29"/>
                  </a:lnTo>
                  <a:lnTo>
                    <a:pt x="30" y="50"/>
                  </a:lnTo>
                  <a:lnTo>
                    <a:pt x="17" y="75"/>
                  </a:lnTo>
                  <a:lnTo>
                    <a:pt x="8" y="106"/>
                  </a:lnTo>
                  <a:lnTo>
                    <a:pt x="2" y="138"/>
                  </a:lnTo>
                  <a:lnTo>
                    <a:pt x="0" y="173"/>
                  </a:lnTo>
                  <a:lnTo>
                    <a:pt x="1" y="196"/>
                  </a:lnTo>
                  <a:lnTo>
                    <a:pt x="4" y="217"/>
                  </a:lnTo>
                  <a:lnTo>
                    <a:pt x="8" y="238"/>
                  </a:lnTo>
                  <a:lnTo>
                    <a:pt x="13" y="257"/>
                  </a:lnTo>
                  <a:lnTo>
                    <a:pt x="20" y="275"/>
                  </a:lnTo>
                  <a:lnTo>
                    <a:pt x="28" y="291"/>
                  </a:lnTo>
                  <a:lnTo>
                    <a:pt x="35" y="306"/>
                  </a:lnTo>
                  <a:lnTo>
                    <a:pt x="46" y="319"/>
                  </a:lnTo>
                  <a:lnTo>
                    <a:pt x="57" y="298"/>
                  </a:lnTo>
                  <a:lnTo>
                    <a:pt x="47" y="287"/>
                  </a:lnTo>
                  <a:lnTo>
                    <a:pt x="39" y="274"/>
                  </a:lnTo>
                  <a:lnTo>
                    <a:pt x="33" y="261"/>
                  </a:lnTo>
                  <a:lnTo>
                    <a:pt x="26" y="245"/>
                  </a:lnTo>
                  <a:lnTo>
                    <a:pt x="21" y="229"/>
                  </a:lnTo>
                  <a:lnTo>
                    <a:pt x="17" y="212"/>
                  </a:lnTo>
                  <a:lnTo>
                    <a:pt x="16" y="193"/>
                  </a:lnTo>
                  <a:lnTo>
                    <a:pt x="14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3" name="Freeform 71"/>
            <p:cNvSpPr>
              <a:spLocks/>
            </p:cNvSpPr>
            <p:nvPr/>
          </p:nvSpPr>
          <p:spPr bwMode="auto">
            <a:xfrm>
              <a:off x="3967" y="3219"/>
              <a:ext cx="19" cy="173"/>
            </a:xfrm>
            <a:custGeom>
              <a:avLst/>
              <a:gdLst>
                <a:gd name="T0" fmla="*/ 10 w 19"/>
                <a:gd name="T1" fmla="*/ 173 h 173"/>
                <a:gd name="T2" fmla="*/ 19 w 19"/>
                <a:gd name="T3" fmla="*/ 1 h 173"/>
                <a:gd name="T4" fmla="*/ 10 w 19"/>
                <a:gd name="T5" fmla="*/ 0 h 173"/>
                <a:gd name="T6" fmla="*/ 0 w 19"/>
                <a:gd name="T7" fmla="*/ 171 h 173"/>
                <a:gd name="T8" fmla="*/ 10 w 19"/>
                <a:gd name="T9" fmla="*/ 173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3">
                  <a:moveTo>
                    <a:pt x="10" y="173"/>
                  </a:moveTo>
                  <a:lnTo>
                    <a:pt x="19" y="1"/>
                  </a:lnTo>
                  <a:lnTo>
                    <a:pt x="10" y="0"/>
                  </a:lnTo>
                  <a:lnTo>
                    <a:pt x="0" y="171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4" name="Freeform 72"/>
            <p:cNvSpPr>
              <a:spLocks/>
            </p:cNvSpPr>
            <p:nvPr/>
          </p:nvSpPr>
          <p:spPr bwMode="auto">
            <a:xfrm>
              <a:off x="3925" y="3229"/>
              <a:ext cx="52" cy="163"/>
            </a:xfrm>
            <a:custGeom>
              <a:avLst/>
              <a:gdLst>
                <a:gd name="T0" fmla="*/ 52 w 52"/>
                <a:gd name="T1" fmla="*/ 158 h 163"/>
                <a:gd name="T2" fmla="*/ 11 w 52"/>
                <a:gd name="T3" fmla="*/ 0 h 163"/>
                <a:gd name="T4" fmla="*/ 0 w 52"/>
                <a:gd name="T5" fmla="*/ 7 h 163"/>
                <a:gd name="T6" fmla="*/ 45 w 52"/>
                <a:gd name="T7" fmla="*/ 163 h 163"/>
                <a:gd name="T8" fmla="*/ 52 w 52"/>
                <a:gd name="T9" fmla="*/ 15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3">
                  <a:moveTo>
                    <a:pt x="52" y="158"/>
                  </a:moveTo>
                  <a:lnTo>
                    <a:pt x="11" y="0"/>
                  </a:lnTo>
                  <a:lnTo>
                    <a:pt x="0" y="7"/>
                  </a:lnTo>
                  <a:lnTo>
                    <a:pt x="45" y="163"/>
                  </a:lnTo>
                  <a:lnTo>
                    <a:pt x="52" y="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5" name="Freeform 73"/>
            <p:cNvSpPr>
              <a:spLocks/>
            </p:cNvSpPr>
            <p:nvPr/>
          </p:nvSpPr>
          <p:spPr bwMode="auto">
            <a:xfrm>
              <a:off x="3891" y="3270"/>
              <a:ext cx="86" cy="124"/>
            </a:xfrm>
            <a:custGeom>
              <a:avLst/>
              <a:gdLst>
                <a:gd name="T0" fmla="*/ 86 w 86"/>
                <a:gd name="T1" fmla="*/ 113 h 124"/>
                <a:gd name="T2" fmla="*/ 5 w 86"/>
                <a:gd name="T3" fmla="*/ 0 h 124"/>
                <a:gd name="T4" fmla="*/ 0 w 86"/>
                <a:gd name="T5" fmla="*/ 11 h 124"/>
                <a:gd name="T6" fmla="*/ 80 w 86"/>
                <a:gd name="T7" fmla="*/ 124 h 124"/>
                <a:gd name="T8" fmla="*/ 86 w 86"/>
                <a:gd name="T9" fmla="*/ 1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4">
                  <a:moveTo>
                    <a:pt x="86" y="113"/>
                  </a:moveTo>
                  <a:lnTo>
                    <a:pt x="5" y="0"/>
                  </a:lnTo>
                  <a:lnTo>
                    <a:pt x="0" y="11"/>
                  </a:lnTo>
                  <a:lnTo>
                    <a:pt x="80" y="124"/>
                  </a:lnTo>
                  <a:lnTo>
                    <a:pt x="86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6" name="Freeform 74"/>
            <p:cNvSpPr>
              <a:spLocks/>
            </p:cNvSpPr>
            <p:nvPr/>
          </p:nvSpPr>
          <p:spPr bwMode="auto">
            <a:xfrm>
              <a:off x="3891" y="3270"/>
              <a:ext cx="86" cy="124"/>
            </a:xfrm>
            <a:custGeom>
              <a:avLst/>
              <a:gdLst>
                <a:gd name="T0" fmla="*/ 86 w 86"/>
                <a:gd name="T1" fmla="*/ 113 h 124"/>
                <a:gd name="T2" fmla="*/ 5 w 86"/>
                <a:gd name="T3" fmla="*/ 0 h 124"/>
                <a:gd name="T4" fmla="*/ 0 w 86"/>
                <a:gd name="T5" fmla="*/ 11 h 124"/>
                <a:gd name="T6" fmla="*/ 80 w 86"/>
                <a:gd name="T7" fmla="*/ 124 h 124"/>
                <a:gd name="T8" fmla="*/ 86 w 86"/>
                <a:gd name="T9" fmla="*/ 1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4">
                  <a:moveTo>
                    <a:pt x="86" y="113"/>
                  </a:moveTo>
                  <a:lnTo>
                    <a:pt x="5" y="0"/>
                  </a:lnTo>
                  <a:lnTo>
                    <a:pt x="0" y="11"/>
                  </a:lnTo>
                  <a:lnTo>
                    <a:pt x="80" y="124"/>
                  </a:lnTo>
                  <a:lnTo>
                    <a:pt x="86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7" name="Freeform 75"/>
            <p:cNvSpPr>
              <a:spLocks/>
            </p:cNvSpPr>
            <p:nvPr/>
          </p:nvSpPr>
          <p:spPr bwMode="auto">
            <a:xfrm>
              <a:off x="3871" y="3334"/>
              <a:ext cx="104" cy="60"/>
            </a:xfrm>
            <a:custGeom>
              <a:avLst/>
              <a:gdLst>
                <a:gd name="T0" fmla="*/ 104 w 104"/>
                <a:gd name="T1" fmla="*/ 45 h 60"/>
                <a:gd name="T2" fmla="*/ 2 w 104"/>
                <a:gd name="T3" fmla="*/ 0 h 60"/>
                <a:gd name="T4" fmla="*/ 0 w 104"/>
                <a:gd name="T5" fmla="*/ 13 h 60"/>
                <a:gd name="T6" fmla="*/ 102 w 104"/>
                <a:gd name="T7" fmla="*/ 60 h 60"/>
                <a:gd name="T8" fmla="*/ 104 w 104"/>
                <a:gd name="T9" fmla="*/ 4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0">
                  <a:moveTo>
                    <a:pt x="104" y="45"/>
                  </a:moveTo>
                  <a:lnTo>
                    <a:pt x="2" y="0"/>
                  </a:lnTo>
                  <a:lnTo>
                    <a:pt x="0" y="13"/>
                  </a:lnTo>
                  <a:lnTo>
                    <a:pt x="102" y="60"/>
                  </a:lnTo>
                  <a:lnTo>
                    <a:pt x="104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8" name="Freeform 76"/>
            <p:cNvSpPr>
              <a:spLocks/>
            </p:cNvSpPr>
            <p:nvPr/>
          </p:nvSpPr>
          <p:spPr bwMode="auto">
            <a:xfrm>
              <a:off x="3891" y="3270"/>
              <a:ext cx="86" cy="124"/>
            </a:xfrm>
            <a:custGeom>
              <a:avLst/>
              <a:gdLst>
                <a:gd name="T0" fmla="*/ 86 w 86"/>
                <a:gd name="T1" fmla="*/ 113 h 124"/>
                <a:gd name="T2" fmla="*/ 5 w 86"/>
                <a:gd name="T3" fmla="*/ 0 h 124"/>
                <a:gd name="T4" fmla="*/ 0 w 86"/>
                <a:gd name="T5" fmla="*/ 11 h 124"/>
                <a:gd name="T6" fmla="*/ 80 w 86"/>
                <a:gd name="T7" fmla="*/ 124 h 124"/>
                <a:gd name="T8" fmla="*/ 86 w 86"/>
                <a:gd name="T9" fmla="*/ 11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4">
                  <a:moveTo>
                    <a:pt x="86" y="113"/>
                  </a:moveTo>
                  <a:lnTo>
                    <a:pt x="5" y="0"/>
                  </a:lnTo>
                  <a:lnTo>
                    <a:pt x="0" y="11"/>
                  </a:lnTo>
                  <a:lnTo>
                    <a:pt x="80" y="124"/>
                  </a:lnTo>
                  <a:lnTo>
                    <a:pt x="86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9" name="Freeform 77"/>
            <p:cNvSpPr>
              <a:spLocks/>
            </p:cNvSpPr>
            <p:nvPr/>
          </p:nvSpPr>
          <p:spPr bwMode="auto">
            <a:xfrm>
              <a:off x="3871" y="3334"/>
              <a:ext cx="104" cy="60"/>
            </a:xfrm>
            <a:custGeom>
              <a:avLst/>
              <a:gdLst>
                <a:gd name="T0" fmla="*/ 104 w 104"/>
                <a:gd name="T1" fmla="*/ 45 h 60"/>
                <a:gd name="T2" fmla="*/ 2 w 104"/>
                <a:gd name="T3" fmla="*/ 0 h 60"/>
                <a:gd name="T4" fmla="*/ 0 w 104"/>
                <a:gd name="T5" fmla="*/ 13 h 60"/>
                <a:gd name="T6" fmla="*/ 102 w 104"/>
                <a:gd name="T7" fmla="*/ 60 h 60"/>
                <a:gd name="T8" fmla="*/ 104 w 104"/>
                <a:gd name="T9" fmla="*/ 4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0">
                  <a:moveTo>
                    <a:pt x="104" y="45"/>
                  </a:moveTo>
                  <a:lnTo>
                    <a:pt x="2" y="0"/>
                  </a:lnTo>
                  <a:lnTo>
                    <a:pt x="0" y="13"/>
                  </a:lnTo>
                  <a:lnTo>
                    <a:pt x="102" y="60"/>
                  </a:lnTo>
                  <a:lnTo>
                    <a:pt x="104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0" name="Freeform 78"/>
            <p:cNvSpPr>
              <a:spLocks/>
            </p:cNvSpPr>
            <p:nvPr/>
          </p:nvSpPr>
          <p:spPr bwMode="auto">
            <a:xfrm>
              <a:off x="3868" y="3378"/>
              <a:ext cx="106" cy="45"/>
            </a:xfrm>
            <a:custGeom>
              <a:avLst/>
              <a:gdLst>
                <a:gd name="T0" fmla="*/ 105 w 106"/>
                <a:gd name="T1" fmla="*/ 0 h 45"/>
                <a:gd name="T2" fmla="*/ 0 w 106"/>
                <a:gd name="T3" fmla="*/ 30 h 45"/>
                <a:gd name="T4" fmla="*/ 1 w 106"/>
                <a:gd name="T5" fmla="*/ 45 h 45"/>
                <a:gd name="T6" fmla="*/ 106 w 106"/>
                <a:gd name="T7" fmla="*/ 14 h 45"/>
                <a:gd name="T8" fmla="*/ 105 w 106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45">
                  <a:moveTo>
                    <a:pt x="105" y="0"/>
                  </a:moveTo>
                  <a:lnTo>
                    <a:pt x="0" y="30"/>
                  </a:lnTo>
                  <a:lnTo>
                    <a:pt x="1" y="45"/>
                  </a:lnTo>
                  <a:lnTo>
                    <a:pt x="106" y="1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1" name="Freeform 79"/>
            <p:cNvSpPr>
              <a:spLocks/>
            </p:cNvSpPr>
            <p:nvPr/>
          </p:nvSpPr>
          <p:spPr bwMode="auto">
            <a:xfrm>
              <a:off x="3884" y="3379"/>
              <a:ext cx="90" cy="111"/>
            </a:xfrm>
            <a:custGeom>
              <a:avLst/>
              <a:gdLst>
                <a:gd name="T0" fmla="*/ 85 w 90"/>
                <a:gd name="T1" fmla="*/ 0 h 111"/>
                <a:gd name="T2" fmla="*/ 0 w 90"/>
                <a:gd name="T3" fmla="*/ 100 h 111"/>
                <a:gd name="T4" fmla="*/ 4 w 90"/>
                <a:gd name="T5" fmla="*/ 111 h 111"/>
                <a:gd name="T6" fmla="*/ 90 w 90"/>
                <a:gd name="T7" fmla="*/ 12 h 111"/>
                <a:gd name="T8" fmla="*/ 85 w 90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11">
                  <a:moveTo>
                    <a:pt x="85" y="0"/>
                  </a:moveTo>
                  <a:lnTo>
                    <a:pt x="0" y="100"/>
                  </a:lnTo>
                  <a:lnTo>
                    <a:pt x="4" y="111"/>
                  </a:lnTo>
                  <a:lnTo>
                    <a:pt x="90" y="1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2" name="Freeform 80"/>
            <p:cNvSpPr>
              <a:spLocks/>
            </p:cNvSpPr>
            <p:nvPr/>
          </p:nvSpPr>
          <p:spPr bwMode="auto">
            <a:xfrm>
              <a:off x="3914" y="3382"/>
              <a:ext cx="61" cy="158"/>
            </a:xfrm>
            <a:custGeom>
              <a:avLst/>
              <a:gdLst>
                <a:gd name="T0" fmla="*/ 53 w 61"/>
                <a:gd name="T1" fmla="*/ 0 h 158"/>
                <a:gd name="T2" fmla="*/ 0 w 61"/>
                <a:gd name="T3" fmla="*/ 150 h 158"/>
                <a:gd name="T4" fmla="*/ 8 w 61"/>
                <a:gd name="T5" fmla="*/ 158 h 158"/>
                <a:gd name="T6" fmla="*/ 61 w 61"/>
                <a:gd name="T7" fmla="*/ 6 h 158"/>
                <a:gd name="T8" fmla="*/ 53 w 61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58">
                  <a:moveTo>
                    <a:pt x="53" y="0"/>
                  </a:moveTo>
                  <a:lnTo>
                    <a:pt x="0" y="150"/>
                  </a:lnTo>
                  <a:lnTo>
                    <a:pt x="8" y="158"/>
                  </a:lnTo>
                  <a:lnTo>
                    <a:pt x="61" y="6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3" name="Freeform 81"/>
            <p:cNvSpPr>
              <a:spLocks/>
            </p:cNvSpPr>
            <p:nvPr/>
          </p:nvSpPr>
          <p:spPr bwMode="auto">
            <a:xfrm>
              <a:off x="3958" y="3386"/>
              <a:ext cx="16" cy="173"/>
            </a:xfrm>
            <a:custGeom>
              <a:avLst/>
              <a:gdLst>
                <a:gd name="T0" fmla="*/ 7 w 16"/>
                <a:gd name="T1" fmla="*/ 0 h 173"/>
                <a:gd name="T2" fmla="*/ 0 w 16"/>
                <a:gd name="T3" fmla="*/ 172 h 173"/>
                <a:gd name="T4" fmla="*/ 7 w 16"/>
                <a:gd name="T5" fmla="*/ 173 h 173"/>
                <a:gd name="T6" fmla="*/ 16 w 16"/>
                <a:gd name="T7" fmla="*/ 1 h 173"/>
                <a:gd name="T8" fmla="*/ 7 w 16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3">
                  <a:moveTo>
                    <a:pt x="7" y="0"/>
                  </a:moveTo>
                  <a:lnTo>
                    <a:pt x="0" y="172"/>
                  </a:lnTo>
                  <a:lnTo>
                    <a:pt x="7" y="173"/>
                  </a:lnTo>
                  <a:lnTo>
                    <a:pt x="16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4" name="Freeform 82"/>
            <p:cNvSpPr>
              <a:spLocks/>
            </p:cNvSpPr>
            <p:nvPr/>
          </p:nvSpPr>
          <p:spPr bwMode="auto">
            <a:xfrm>
              <a:off x="3965" y="3386"/>
              <a:ext cx="45" cy="167"/>
            </a:xfrm>
            <a:custGeom>
              <a:avLst/>
              <a:gdLst>
                <a:gd name="T0" fmla="*/ 0 w 45"/>
                <a:gd name="T1" fmla="*/ 4 h 167"/>
                <a:gd name="T2" fmla="*/ 37 w 45"/>
                <a:gd name="T3" fmla="*/ 167 h 167"/>
                <a:gd name="T4" fmla="*/ 45 w 45"/>
                <a:gd name="T5" fmla="*/ 163 h 167"/>
                <a:gd name="T6" fmla="*/ 9 w 45"/>
                <a:gd name="T7" fmla="*/ 0 h 167"/>
                <a:gd name="T8" fmla="*/ 0 w 45"/>
                <a:gd name="T9" fmla="*/ 4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7">
                  <a:moveTo>
                    <a:pt x="0" y="4"/>
                  </a:moveTo>
                  <a:lnTo>
                    <a:pt x="37" y="167"/>
                  </a:lnTo>
                  <a:lnTo>
                    <a:pt x="45" y="163"/>
                  </a:lnTo>
                  <a:lnTo>
                    <a:pt x="9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5" name="Freeform 83"/>
            <p:cNvSpPr>
              <a:spLocks/>
            </p:cNvSpPr>
            <p:nvPr/>
          </p:nvSpPr>
          <p:spPr bwMode="auto">
            <a:xfrm>
              <a:off x="3966" y="3384"/>
              <a:ext cx="81" cy="133"/>
            </a:xfrm>
            <a:custGeom>
              <a:avLst/>
              <a:gdLst>
                <a:gd name="T0" fmla="*/ 0 w 81"/>
                <a:gd name="T1" fmla="*/ 10 h 133"/>
                <a:gd name="T2" fmla="*/ 76 w 81"/>
                <a:gd name="T3" fmla="*/ 133 h 133"/>
                <a:gd name="T4" fmla="*/ 81 w 81"/>
                <a:gd name="T5" fmla="*/ 124 h 133"/>
                <a:gd name="T6" fmla="*/ 7 w 81"/>
                <a:gd name="T7" fmla="*/ 0 h 133"/>
                <a:gd name="T8" fmla="*/ 0 w 81"/>
                <a:gd name="T9" fmla="*/ 1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33">
                  <a:moveTo>
                    <a:pt x="0" y="10"/>
                  </a:moveTo>
                  <a:lnTo>
                    <a:pt x="76" y="133"/>
                  </a:lnTo>
                  <a:lnTo>
                    <a:pt x="81" y="124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6" name="Freeform 84"/>
            <p:cNvSpPr>
              <a:spLocks/>
            </p:cNvSpPr>
            <p:nvPr/>
          </p:nvSpPr>
          <p:spPr bwMode="auto">
            <a:xfrm>
              <a:off x="3969" y="3384"/>
              <a:ext cx="102" cy="72"/>
            </a:xfrm>
            <a:custGeom>
              <a:avLst/>
              <a:gdLst>
                <a:gd name="T0" fmla="*/ 0 w 102"/>
                <a:gd name="T1" fmla="*/ 14 h 72"/>
                <a:gd name="T2" fmla="*/ 98 w 102"/>
                <a:gd name="T3" fmla="*/ 72 h 72"/>
                <a:gd name="T4" fmla="*/ 102 w 102"/>
                <a:gd name="T5" fmla="*/ 59 h 72"/>
                <a:gd name="T6" fmla="*/ 2 w 102"/>
                <a:gd name="T7" fmla="*/ 0 h 72"/>
                <a:gd name="T8" fmla="*/ 0 w 102"/>
                <a:gd name="T9" fmla="*/ 1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72">
                  <a:moveTo>
                    <a:pt x="0" y="14"/>
                  </a:moveTo>
                  <a:lnTo>
                    <a:pt x="98" y="72"/>
                  </a:lnTo>
                  <a:lnTo>
                    <a:pt x="102" y="59"/>
                  </a:lnTo>
                  <a:lnTo>
                    <a:pt x="2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7" name="Freeform 85"/>
            <p:cNvSpPr>
              <a:spLocks/>
            </p:cNvSpPr>
            <p:nvPr/>
          </p:nvSpPr>
          <p:spPr bwMode="auto">
            <a:xfrm>
              <a:off x="3970" y="3370"/>
              <a:ext cx="105" cy="29"/>
            </a:xfrm>
            <a:custGeom>
              <a:avLst/>
              <a:gdLst>
                <a:gd name="T0" fmla="*/ 1 w 105"/>
                <a:gd name="T1" fmla="*/ 29 h 29"/>
                <a:gd name="T2" fmla="*/ 105 w 105"/>
                <a:gd name="T3" fmla="*/ 14 h 29"/>
                <a:gd name="T4" fmla="*/ 105 w 105"/>
                <a:gd name="T5" fmla="*/ 0 h 29"/>
                <a:gd name="T6" fmla="*/ 0 w 105"/>
                <a:gd name="T7" fmla="*/ 16 h 29"/>
                <a:gd name="T8" fmla="*/ 1 w 105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9">
                  <a:moveTo>
                    <a:pt x="1" y="29"/>
                  </a:moveTo>
                  <a:lnTo>
                    <a:pt x="105" y="14"/>
                  </a:lnTo>
                  <a:lnTo>
                    <a:pt x="105" y="0"/>
                  </a:lnTo>
                  <a:lnTo>
                    <a:pt x="0" y="16"/>
                  </a:lnTo>
                  <a:lnTo>
                    <a:pt x="1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8" name="Freeform 86"/>
            <p:cNvSpPr>
              <a:spLocks/>
            </p:cNvSpPr>
            <p:nvPr/>
          </p:nvSpPr>
          <p:spPr bwMode="auto">
            <a:xfrm>
              <a:off x="3969" y="3299"/>
              <a:ext cx="95" cy="100"/>
            </a:xfrm>
            <a:custGeom>
              <a:avLst/>
              <a:gdLst>
                <a:gd name="T0" fmla="*/ 5 w 95"/>
                <a:gd name="T1" fmla="*/ 100 h 100"/>
                <a:gd name="T2" fmla="*/ 95 w 95"/>
                <a:gd name="T3" fmla="*/ 12 h 100"/>
                <a:gd name="T4" fmla="*/ 91 w 95"/>
                <a:gd name="T5" fmla="*/ 0 h 100"/>
                <a:gd name="T6" fmla="*/ 0 w 95"/>
                <a:gd name="T7" fmla="*/ 88 h 100"/>
                <a:gd name="T8" fmla="*/ 5 w 95"/>
                <a:gd name="T9" fmla="*/ 10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00">
                  <a:moveTo>
                    <a:pt x="5" y="100"/>
                  </a:moveTo>
                  <a:lnTo>
                    <a:pt x="95" y="12"/>
                  </a:lnTo>
                  <a:lnTo>
                    <a:pt x="91" y="0"/>
                  </a:lnTo>
                  <a:lnTo>
                    <a:pt x="0" y="88"/>
                  </a:lnTo>
                  <a:lnTo>
                    <a:pt x="5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9" name="Freeform 87"/>
            <p:cNvSpPr>
              <a:spLocks/>
            </p:cNvSpPr>
            <p:nvPr/>
          </p:nvSpPr>
          <p:spPr bwMode="auto">
            <a:xfrm>
              <a:off x="3969" y="3246"/>
              <a:ext cx="67" cy="150"/>
            </a:xfrm>
            <a:custGeom>
              <a:avLst/>
              <a:gdLst>
                <a:gd name="T0" fmla="*/ 8 w 67"/>
                <a:gd name="T1" fmla="*/ 150 h 150"/>
                <a:gd name="T2" fmla="*/ 67 w 67"/>
                <a:gd name="T3" fmla="*/ 8 h 150"/>
                <a:gd name="T4" fmla="*/ 61 w 67"/>
                <a:gd name="T5" fmla="*/ 0 h 150"/>
                <a:gd name="T6" fmla="*/ 0 w 67"/>
                <a:gd name="T7" fmla="*/ 142 h 150"/>
                <a:gd name="T8" fmla="*/ 8 w 67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50">
                  <a:moveTo>
                    <a:pt x="8" y="150"/>
                  </a:moveTo>
                  <a:lnTo>
                    <a:pt x="67" y="8"/>
                  </a:lnTo>
                  <a:lnTo>
                    <a:pt x="61" y="0"/>
                  </a:lnTo>
                  <a:lnTo>
                    <a:pt x="0" y="142"/>
                  </a:lnTo>
                  <a:lnTo>
                    <a:pt x="8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0" name="Freeform 88"/>
            <p:cNvSpPr>
              <a:spLocks/>
            </p:cNvSpPr>
            <p:nvPr/>
          </p:nvSpPr>
          <p:spPr bwMode="auto">
            <a:xfrm>
              <a:off x="3962" y="3371"/>
              <a:ext cx="21" cy="39"/>
            </a:xfrm>
            <a:custGeom>
              <a:avLst/>
              <a:gdLst>
                <a:gd name="T0" fmla="*/ 9 w 21"/>
                <a:gd name="T1" fmla="*/ 39 h 39"/>
                <a:gd name="T2" fmla="*/ 13 w 21"/>
                <a:gd name="T3" fmla="*/ 37 h 39"/>
                <a:gd name="T4" fmla="*/ 17 w 21"/>
                <a:gd name="T5" fmla="*/ 33 h 39"/>
                <a:gd name="T6" fmla="*/ 20 w 21"/>
                <a:gd name="T7" fmla="*/ 27 h 39"/>
                <a:gd name="T8" fmla="*/ 21 w 21"/>
                <a:gd name="T9" fmla="*/ 19 h 39"/>
                <a:gd name="T10" fmla="*/ 20 w 21"/>
                <a:gd name="T11" fmla="*/ 11 h 39"/>
                <a:gd name="T12" fmla="*/ 17 w 21"/>
                <a:gd name="T13" fmla="*/ 5 h 39"/>
                <a:gd name="T14" fmla="*/ 13 w 21"/>
                <a:gd name="T15" fmla="*/ 1 h 39"/>
                <a:gd name="T16" fmla="*/ 9 w 21"/>
                <a:gd name="T17" fmla="*/ 0 h 39"/>
                <a:gd name="T18" fmla="*/ 5 w 21"/>
                <a:gd name="T19" fmla="*/ 1 h 39"/>
                <a:gd name="T20" fmla="*/ 3 w 21"/>
                <a:gd name="T21" fmla="*/ 5 h 39"/>
                <a:gd name="T22" fmla="*/ 0 w 21"/>
                <a:gd name="T23" fmla="*/ 11 h 39"/>
                <a:gd name="T24" fmla="*/ 0 w 21"/>
                <a:gd name="T25" fmla="*/ 19 h 39"/>
                <a:gd name="T26" fmla="*/ 0 w 21"/>
                <a:gd name="T27" fmla="*/ 27 h 39"/>
                <a:gd name="T28" fmla="*/ 3 w 21"/>
                <a:gd name="T29" fmla="*/ 33 h 39"/>
                <a:gd name="T30" fmla="*/ 5 w 21"/>
                <a:gd name="T31" fmla="*/ 37 h 39"/>
                <a:gd name="T32" fmla="*/ 9 w 21"/>
                <a:gd name="T33" fmla="*/ 39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" h="39">
                  <a:moveTo>
                    <a:pt x="9" y="39"/>
                  </a:moveTo>
                  <a:lnTo>
                    <a:pt x="13" y="37"/>
                  </a:lnTo>
                  <a:lnTo>
                    <a:pt x="17" y="33"/>
                  </a:lnTo>
                  <a:lnTo>
                    <a:pt x="20" y="27"/>
                  </a:lnTo>
                  <a:lnTo>
                    <a:pt x="21" y="19"/>
                  </a:lnTo>
                  <a:lnTo>
                    <a:pt x="20" y="11"/>
                  </a:lnTo>
                  <a:lnTo>
                    <a:pt x="17" y="5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1"/>
                  </a:lnTo>
                  <a:lnTo>
                    <a:pt x="3" y="5"/>
                  </a:lnTo>
                  <a:lnTo>
                    <a:pt x="0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3" y="33"/>
                  </a:lnTo>
                  <a:lnTo>
                    <a:pt x="5" y="37"/>
                  </a:lnTo>
                  <a:lnTo>
                    <a:pt x="9" y="39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1" name="Freeform 89"/>
            <p:cNvSpPr>
              <a:spLocks/>
            </p:cNvSpPr>
            <p:nvPr/>
          </p:nvSpPr>
          <p:spPr bwMode="auto">
            <a:xfrm>
              <a:off x="3820" y="3212"/>
              <a:ext cx="163" cy="350"/>
            </a:xfrm>
            <a:custGeom>
              <a:avLst/>
              <a:gdLst>
                <a:gd name="T0" fmla="*/ 45 w 163"/>
                <a:gd name="T1" fmla="*/ 179 h 350"/>
                <a:gd name="T2" fmla="*/ 48 w 163"/>
                <a:gd name="T3" fmla="*/ 146 h 350"/>
                <a:gd name="T4" fmla="*/ 55 w 163"/>
                <a:gd name="T5" fmla="*/ 115 h 350"/>
                <a:gd name="T6" fmla="*/ 65 w 163"/>
                <a:gd name="T7" fmla="*/ 87 h 350"/>
                <a:gd name="T8" fmla="*/ 80 w 163"/>
                <a:gd name="T9" fmla="*/ 62 h 350"/>
                <a:gd name="T10" fmla="*/ 97 w 163"/>
                <a:gd name="T11" fmla="*/ 41 h 350"/>
                <a:gd name="T12" fmla="*/ 117 w 163"/>
                <a:gd name="T13" fmla="*/ 24 h 350"/>
                <a:gd name="T14" fmla="*/ 139 w 163"/>
                <a:gd name="T15" fmla="*/ 13 h 350"/>
                <a:gd name="T16" fmla="*/ 163 w 163"/>
                <a:gd name="T17" fmla="*/ 7 h 350"/>
                <a:gd name="T18" fmla="*/ 155 w 163"/>
                <a:gd name="T19" fmla="*/ 4 h 350"/>
                <a:gd name="T20" fmla="*/ 147 w 163"/>
                <a:gd name="T21" fmla="*/ 1 h 350"/>
                <a:gd name="T22" fmla="*/ 139 w 163"/>
                <a:gd name="T23" fmla="*/ 0 h 350"/>
                <a:gd name="T24" fmla="*/ 132 w 163"/>
                <a:gd name="T25" fmla="*/ 0 h 350"/>
                <a:gd name="T26" fmla="*/ 106 w 163"/>
                <a:gd name="T27" fmla="*/ 4 h 350"/>
                <a:gd name="T28" fmla="*/ 81 w 163"/>
                <a:gd name="T29" fmla="*/ 15 h 350"/>
                <a:gd name="T30" fmla="*/ 59 w 163"/>
                <a:gd name="T31" fmla="*/ 30 h 350"/>
                <a:gd name="T32" fmla="*/ 40 w 163"/>
                <a:gd name="T33" fmla="*/ 52 h 350"/>
                <a:gd name="T34" fmla="*/ 23 w 163"/>
                <a:gd name="T35" fmla="*/ 78 h 350"/>
                <a:gd name="T36" fmla="*/ 11 w 163"/>
                <a:gd name="T37" fmla="*/ 107 h 350"/>
                <a:gd name="T38" fmla="*/ 3 w 163"/>
                <a:gd name="T39" fmla="*/ 141 h 350"/>
                <a:gd name="T40" fmla="*/ 0 w 163"/>
                <a:gd name="T41" fmla="*/ 176 h 350"/>
                <a:gd name="T42" fmla="*/ 3 w 163"/>
                <a:gd name="T43" fmla="*/ 211 h 350"/>
                <a:gd name="T44" fmla="*/ 11 w 163"/>
                <a:gd name="T45" fmla="*/ 244 h 350"/>
                <a:gd name="T46" fmla="*/ 23 w 163"/>
                <a:gd name="T47" fmla="*/ 273 h 350"/>
                <a:gd name="T48" fmla="*/ 40 w 163"/>
                <a:gd name="T49" fmla="*/ 298 h 350"/>
                <a:gd name="T50" fmla="*/ 59 w 163"/>
                <a:gd name="T51" fmla="*/ 321 h 350"/>
                <a:gd name="T52" fmla="*/ 81 w 163"/>
                <a:gd name="T53" fmla="*/ 337 h 350"/>
                <a:gd name="T54" fmla="*/ 106 w 163"/>
                <a:gd name="T55" fmla="*/ 346 h 350"/>
                <a:gd name="T56" fmla="*/ 132 w 163"/>
                <a:gd name="T57" fmla="*/ 350 h 350"/>
                <a:gd name="T58" fmla="*/ 135 w 163"/>
                <a:gd name="T59" fmla="*/ 350 h 350"/>
                <a:gd name="T60" fmla="*/ 139 w 163"/>
                <a:gd name="T61" fmla="*/ 349 h 350"/>
                <a:gd name="T62" fmla="*/ 143 w 163"/>
                <a:gd name="T63" fmla="*/ 349 h 350"/>
                <a:gd name="T64" fmla="*/ 146 w 163"/>
                <a:gd name="T65" fmla="*/ 349 h 350"/>
                <a:gd name="T66" fmla="*/ 125 w 163"/>
                <a:gd name="T67" fmla="*/ 339 h 350"/>
                <a:gd name="T68" fmla="*/ 106 w 163"/>
                <a:gd name="T69" fmla="*/ 326 h 350"/>
                <a:gd name="T70" fmla="*/ 89 w 163"/>
                <a:gd name="T71" fmla="*/ 308 h 350"/>
                <a:gd name="T72" fmla="*/ 75 w 163"/>
                <a:gd name="T73" fmla="*/ 288 h 350"/>
                <a:gd name="T74" fmla="*/ 63 w 163"/>
                <a:gd name="T75" fmla="*/ 264 h 350"/>
                <a:gd name="T76" fmla="*/ 53 w 163"/>
                <a:gd name="T77" fmla="*/ 237 h 350"/>
                <a:gd name="T78" fmla="*/ 48 w 163"/>
                <a:gd name="T79" fmla="*/ 208 h 350"/>
                <a:gd name="T80" fmla="*/ 45 w 163"/>
                <a:gd name="T81" fmla="*/ 179 h 3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3" h="350">
                  <a:moveTo>
                    <a:pt x="45" y="179"/>
                  </a:moveTo>
                  <a:lnTo>
                    <a:pt x="48" y="146"/>
                  </a:lnTo>
                  <a:lnTo>
                    <a:pt x="55" y="115"/>
                  </a:lnTo>
                  <a:lnTo>
                    <a:pt x="65" y="87"/>
                  </a:lnTo>
                  <a:lnTo>
                    <a:pt x="80" y="62"/>
                  </a:lnTo>
                  <a:lnTo>
                    <a:pt x="97" y="41"/>
                  </a:lnTo>
                  <a:lnTo>
                    <a:pt x="117" y="24"/>
                  </a:lnTo>
                  <a:lnTo>
                    <a:pt x="139" y="13"/>
                  </a:lnTo>
                  <a:lnTo>
                    <a:pt x="163" y="7"/>
                  </a:lnTo>
                  <a:lnTo>
                    <a:pt x="155" y="4"/>
                  </a:lnTo>
                  <a:lnTo>
                    <a:pt x="147" y="1"/>
                  </a:lnTo>
                  <a:lnTo>
                    <a:pt x="139" y="0"/>
                  </a:lnTo>
                  <a:lnTo>
                    <a:pt x="132" y="0"/>
                  </a:lnTo>
                  <a:lnTo>
                    <a:pt x="106" y="4"/>
                  </a:lnTo>
                  <a:lnTo>
                    <a:pt x="81" y="15"/>
                  </a:lnTo>
                  <a:lnTo>
                    <a:pt x="59" y="30"/>
                  </a:lnTo>
                  <a:lnTo>
                    <a:pt x="40" y="52"/>
                  </a:lnTo>
                  <a:lnTo>
                    <a:pt x="23" y="78"/>
                  </a:lnTo>
                  <a:lnTo>
                    <a:pt x="11" y="107"/>
                  </a:lnTo>
                  <a:lnTo>
                    <a:pt x="3" y="141"/>
                  </a:lnTo>
                  <a:lnTo>
                    <a:pt x="0" y="176"/>
                  </a:lnTo>
                  <a:lnTo>
                    <a:pt x="3" y="211"/>
                  </a:lnTo>
                  <a:lnTo>
                    <a:pt x="11" y="244"/>
                  </a:lnTo>
                  <a:lnTo>
                    <a:pt x="23" y="273"/>
                  </a:lnTo>
                  <a:lnTo>
                    <a:pt x="40" y="298"/>
                  </a:lnTo>
                  <a:lnTo>
                    <a:pt x="59" y="321"/>
                  </a:lnTo>
                  <a:lnTo>
                    <a:pt x="81" y="337"/>
                  </a:lnTo>
                  <a:lnTo>
                    <a:pt x="106" y="346"/>
                  </a:lnTo>
                  <a:lnTo>
                    <a:pt x="132" y="350"/>
                  </a:lnTo>
                  <a:lnTo>
                    <a:pt x="135" y="350"/>
                  </a:lnTo>
                  <a:lnTo>
                    <a:pt x="139" y="349"/>
                  </a:lnTo>
                  <a:lnTo>
                    <a:pt x="143" y="349"/>
                  </a:lnTo>
                  <a:lnTo>
                    <a:pt x="146" y="349"/>
                  </a:lnTo>
                  <a:lnTo>
                    <a:pt x="125" y="339"/>
                  </a:lnTo>
                  <a:lnTo>
                    <a:pt x="106" y="326"/>
                  </a:lnTo>
                  <a:lnTo>
                    <a:pt x="89" y="308"/>
                  </a:lnTo>
                  <a:lnTo>
                    <a:pt x="75" y="288"/>
                  </a:lnTo>
                  <a:lnTo>
                    <a:pt x="63" y="264"/>
                  </a:lnTo>
                  <a:lnTo>
                    <a:pt x="53" y="237"/>
                  </a:lnTo>
                  <a:lnTo>
                    <a:pt x="48" y="208"/>
                  </a:lnTo>
                  <a:lnTo>
                    <a:pt x="45" y="1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2" name="Freeform 90"/>
            <p:cNvSpPr>
              <a:spLocks/>
            </p:cNvSpPr>
            <p:nvPr/>
          </p:nvSpPr>
          <p:spPr bwMode="auto">
            <a:xfrm>
              <a:off x="3945" y="3216"/>
              <a:ext cx="162" cy="349"/>
            </a:xfrm>
            <a:custGeom>
              <a:avLst/>
              <a:gdLst>
                <a:gd name="T0" fmla="*/ 118 w 162"/>
                <a:gd name="T1" fmla="*/ 179 h 349"/>
                <a:gd name="T2" fmla="*/ 115 w 162"/>
                <a:gd name="T3" fmla="*/ 146 h 349"/>
                <a:gd name="T4" fmla="*/ 109 w 162"/>
                <a:gd name="T5" fmla="*/ 115 h 349"/>
                <a:gd name="T6" fmla="*/ 98 w 162"/>
                <a:gd name="T7" fmla="*/ 87 h 349"/>
                <a:gd name="T8" fmla="*/ 83 w 162"/>
                <a:gd name="T9" fmla="*/ 62 h 349"/>
                <a:gd name="T10" fmla="*/ 66 w 162"/>
                <a:gd name="T11" fmla="*/ 41 h 349"/>
                <a:gd name="T12" fmla="*/ 46 w 162"/>
                <a:gd name="T13" fmla="*/ 24 h 349"/>
                <a:gd name="T14" fmla="*/ 24 w 162"/>
                <a:gd name="T15" fmla="*/ 12 h 349"/>
                <a:gd name="T16" fmla="*/ 0 w 162"/>
                <a:gd name="T17" fmla="*/ 5 h 349"/>
                <a:gd name="T18" fmla="*/ 7 w 162"/>
                <a:gd name="T19" fmla="*/ 4 h 349"/>
                <a:gd name="T20" fmla="*/ 14 w 162"/>
                <a:gd name="T21" fmla="*/ 1 h 349"/>
                <a:gd name="T22" fmla="*/ 22 w 162"/>
                <a:gd name="T23" fmla="*/ 0 h 349"/>
                <a:gd name="T24" fmla="*/ 32 w 162"/>
                <a:gd name="T25" fmla="*/ 0 h 349"/>
                <a:gd name="T26" fmla="*/ 58 w 162"/>
                <a:gd name="T27" fmla="*/ 4 h 349"/>
                <a:gd name="T28" fmla="*/ 82 w 162"/>
                <a:gd name="T29" fmla="*/ 13 h 349"/>
                <a:gd name="T30" fmla="*/ 105 w 162"/>
                <a:gd name="T31" fmla="*/ 29 h 349"/>
                <a:gd name="T32" fmla="*/ 123 w 162"/>
                <a:gd name="T33" fmla="*/ 50 h 349"/>
                <a:gd name="T34" fmla="*/ 139 w 162"/>
                <a:gd name="T35" fmla="*/ 77 h 349"/>
                <a:gd name="T36" fmla="*/ 151 w 162"/>
                <a:gd name="T37" fmla="*/ 106 h 349"/>
                <a:gd name="T38" fmla="*/ 159 w 162"/>
                <a:gd name="T39" fmla="*/ 139 h 349"/>
                <a:gd name="T40" fmla="*/ 162 w 162"/>
                <a:gd name="T41" fmla="*/ 174 h 349"/>
                <a:gd name="T42" fmla="*/ 159 w 162"/>
                <a:gd name="T43" fmla="*/ 209 h 349"/>
                <a:gd name="T44" fmla="*/ 151 w 162"/>
                <a:gd name="T45" fmla="*/ 241 h 349"/>
                <a:gd name="T46" fmla="*/ 139 w 162"/>
                <a:gd name="T47" fmla="*/ 272 h 349"/>
                <a:gd name="T48" fmla="*/ 123 w 162"/>
                <a:gd name="T49" fmla="*/ 297 h 349"/>
                <a:gd name="T50" fmla="*/ 105 w 162"/>
                <a:gd name="T51" fmla="*/ 318 h 349"/>
                <a:gd name="T52" fmla="*/ 82 w 162"/>
                <a:gd name="T53" fmla="*/ 335 h 349"/>
                <a:gd name="T54" fmla="*/ 58 w 162"/>
                <a:gd name="T55" fmla="*/ 345 h 349"/>
                <a:gd name="T56" fmla="*/ 32 w 162"/>
                <a:gd name="T57" fmla="*/ 349 h 349"/>
                <a:gd name="T58" fmla="*/ 28 w 162"/>
                <a:gd name="T59" fmla="*/ 349 h 349"/>
                <a:gd name="T60" fmla="*/ 24 w 162"/>
                <a:gd name="T61" fmla="*/ 349 h 349"/>
                <a:gd name="T62" fmla="*/ 20 w 162"/>
                <a:gd name="T63" fmla="*/ 349 h 349"/>
                <a:gd name="T64" fmla="*/ 17 w 162"/>
                <a:gd name="T65" fmla="*/ 349 h 349"/>
                <a:gd name="T66" fmla="*/ 38 w 162"/>
                <a:gd name="T67" fmla="*/ 339 h 349"/>
                <a:gd name="T68" fmla="*/ 57 w 162"/>
                <a:gd name="T69" fmla="*/ 325 h 349"/>
                <a:gd name="T70" fmla="*/ 74 w 162"/>
                <a:gd name="T71" fmla="*/ 308 h 349"/>
                <a:gd name="T72" fmla="*/ 89 w 162"/>
                <a:gd name="T73" fmla="*/ 288 h 349"/>
                <a:gd name="T74" fmla="*/ 101 w 162"/>
                <a:gd name="T75" fmla="*/ 264 h 349"/>
                <a:gd name="T76" fmla="*/ 110 w 162"/>
                <a:gd name="T77" fmla="*/ 237 h 349"/>
                <a:gd name="T78" fmla="*/ 115 w 162"/>
                <a:gd name="T79" fmla="*/ 209 h 349"/>
                <a:gd name="T80" fmla="*/ 118 w 162"/>
                <a:gd name="T81" fmla="*/ 179 h 3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349">
                  <a:moveTo>
                    <a:pt x="118" y="179"/>
                  </a:moveTo>
                  <a:lnTo>
                    <a:pt x="115" y="146"/>
                  </a:lnTo>
                  <a:lnTo>
                    <a:pt x="109" y="115"/>
                  </a:lnTo>
                  <a:lnTo>
                    <a:pt x="98" y="87"/>
                  </a:lnTo>
                  <a:lnTo>
                    <a:pt x="83" y="62"/>
                  </a:lnTo>
                  <a:lnTo>
                    <a:pt x="66" y="41"/>
                  </a:lnTo>
                  <a:lnTo>
                    <a:pt x="46" y="24"/>
                  </a:lnTo>
                  <a:lnTo>
                    <a:pt x="24" y="12"/>
                  </a:lnTo>
                  <a:lnTo>
                    <a:pt x="0" y="5"/>
                  </a:lnTo>
                  <a:lnTo>
                    <a:pt x="7" y="4"/>
                  </a:lnTo>
                  <a:lnTo>
                    <a:pt x="14" y="1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58" y="4"/>
                  </a:lnTo>
                  <a:lnTo>
                    <a:pt x="82" y="13"/>
                  </a:lnTo>
                  <a:lnTo>
                    <a:pt x="105" y="29"/>
                  </a:lnTo>
                  <a:lnTo>
                    <a:pt x="123" y="50"/>
                  </a:lnTo>
                  <a:lnTo>
                    <a:pt x="139" y="77"/>
                  </a:lnTo>
                  <a:lnTo>
                    <a:pt x="151" y="106"/>
                  </a:lnTo>
                  <a:lnTo>
                    <a:pt x="159" y="139"/>
                  </a:lnTo>
                  <a:lnTo>
                    <a:pt x="162" y="174"/>
                  </a:lnTo>
                  <a:lnTo>
                    <a:pt x="159" y="209"/>
                  </a:lnTo>
                  <a:lnTo>
                    <a:pt x="151" y="241"/>
                  </a:lnTo>
                  <a:lnTo>
                    <a:pt x="139" y="272"/>
                  </a:lnTo>
                  <a:lnTo>
                    <a:pt x="123" y="297"/>
                  </a:lnTo>
                  <a:lnTo>
                    <a:pt x="105" y="318"/>
                  </a:lnTo>
                  <a:lnTo>
                    <a:pt x="82" y="335"/>
                  </a:lnTo>
                  <a:lnTo>
                    <a:pt x="58" y="345"/>
                  </a:lnTo>
                  <a:lnTo>
                    <a:pt x="32" y="349"/>
                  </a:lnTo>
                  <a:lnTo>
                    <a:pt x="28" y="349"/>
                  </a:lnTo>
                  <a:lnTo>
                    <a:pt x="24" y="349"/>
                  </a:lnTo>
                  <a:lnTo>
                    <a:pt x="20" y="349"/>
                  </a:lnTo>
                  <a:lnTo>
                    <a:pt x="17" y="349"/>
                  </a:lnTo>
                  <a:lnTo>
                    <a:pt x="38" y="339"/>
                  </a:lnTo>
                  <a:lnTo>
                    <a:pt x="57" y="325"/>
                  </a:lnTo>
                  <a:lnTo>
                    <a:pt x="74" y="308"/>
                  </a:lnTo>
                  <a:lnTo>
                    <a:pt x="89" y="288"/>
                  </a:lnTo>
                  <a:lnTo>
                    <a:pt x="101" y="264"/>
                  </a:lnTo>
                  <a:lnTo>
                    <a:pt x="110" y="237"/>
                  </a:lnTo>
                  <a:lnTo>
                    <a:pt x="115" y="209"/>
                  </a:lnTo>
                  <a:lnTo>
                    <a:pt x="118" y="1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3" name="Freeform 91"/>
            <p:cNvSpPr>
              <a:spLocks/>
            </p:cNvSpPr>
            <p:nvPr/>
          </p:nvSpPr>
          <p:spPr bwMode="auto">
            <a:xfrm>
              <a:off x="3843" y="3229"/>
              <a:ext cx="83" cy="317"/>
            </a:xfrm>
            <a:custGeom>
              <a:avLst/>
              <a:gdLst>
                <a:gd name="T0" fmla="*/ 71 w 83"/>
                <a:gd name="T1" fmla="*/ 0 h 317"/>
                <a:gd name="T2" fmla="*/ 67 w 83"/>
                <a:gd name="T3" fmla="*/ 3 h 317"/>
                <a:gd name="T4" fmla="*/ 57 w 83"/>
                <a:gd name="T5" fmla="*/ 9 h 317"/>
                <a:gd name="T6" fmla="*/ 42 w 83"/>
                <a:gd name="T7" fmla="*/ 24 h 317"/>
                <a:gd name="T8" fmla="*/ 26 w 83"/>
                <a:gd name="T9" fmla="*/ 45 h 317"/>
                <a:gd name="T10" fmla="*/ 12 w 83"/>
                <a:gd name="T11" fmla="*/ 74 h 317"/>
                <a:gd name="T12" fmla="*/ 2 w 83"/>
                <a:gd name="T13" fmla="*/ 114 h 317"/>
                <a:gd name="T14" fmla="*/ 0 w 83"/>
                <a:gd name="T15" fmla="*/ 165 h 317"/>
                <a:gd name="T16" fmla="*/ 8 w 83"/>
                <a:gd name="T17" fmla="*/ 227 h 317"/>
                <a:gd name="T18" fmla="*/ 9 w 83"/>
                <a:gd name="T19" fmla="*/ 230 h 317"/>
                <a:gd name="T20" fmla="*/ 12 w 83"/>
                <a:gd name="T21" fmla="*/ 239 h 317"/>
                <a:gd name="T22" fmla="*/ 17 w 83"/>
                <a:gd name="T23" fmla="*/ 252 h 317"/>
                <a:gd name="T24" fmla="*/ 25 w 83"/>
                <a:gd name="T25" fmla="*/ 267 h 317"/>
                <a:gd name="T26" fmla="*/ 36 w 83"/>
                <a:gd name="T27" fmla="*/ 283 h 317"/>
                <a:gd name="T28" fmla="*/ 49 w 83"/>
                <a:gd name="T29" fmla="*/ 297 h 317"/>
                <a:gd name="T30" fmla="*/ 65 w 83"/>
                <a:gd name="T31" fmla="*/ 309 h 317"/>
                <a:gd name="T32" fmla="*/ 83 w 83"/>
                <a:gd name="T33" fmla="*/ 317 h 317"/>
                <a:gd name="T34" fmla="*/ 79 w 83"/>
                <a:gd name="T35" fmla="*/ 314 h 317"/>
                <a:gd name="T36" fmla="*/ 70 w 83"/>
                <a:gd name="T37" fmla="*/ 308 h 317"/>
                <a:gd name="T38" fmla="*/ 57 w 83"/>
                <a:gd name="T39" fmla="*/ 295 h 317"/>
                <a:gd name="T40" fmla="*/ 41 w 83"/>
                <a:gd name="T41" fmla="*/ 276 h 317"/>
                <a:gd name="T42" fmla="*/ 26 w 83"/>
                <a:gd name="T43" fmla="*/ 251 h 317"/>
                <a:gd name="T44" fmla="*/ 14 w 83"/>
                <a:gd name="T45" fmla="*/ 218 h 317"/>
                <a:gd name="T46" fmla="*/ 8 w 83"/>
                <a:gd name="T47" fmla="*/ 178 h 317"/>
                <a:gd name="T48" fmla="*/ 8 w 83"/>
                <a:gd name="T49" fmla="*/ 129 h 317"/>
                <a:gd name="T50" fmla="*/ 8 w 83"/>
                <a:gd name="T51" fmla="*/ 125 h 317"/>
                <a:gd name="T52" fmla="*/ 9 w 83"/>
                <a:gd name="T53" fmla="*/ 116 h 317"/>
                <a:gd name="T54" fmla="*/ 12 w 83"/>
                <a:gd name="T55" fmla="*/ 101 h 317"/>
                <a:gd name="T56" fmla="*/ 17 w 83"/>
                <a:gd name="T57" fmla="*/ 82 h 317"/>
                <a:gd name="T58" fmla="*/ 25 w 83"/>
                <a:gd name="T59" fmla="*/ 63 h 317"/>
                <a:gd name="T60" fmla="*/ 36 w 83"/>
                <a:gd name="T61" fmla="*/ 40 h 317"/>
                <a:gd name="T62" fmla="*/ 52 w 83"/>
                <a:gd name="T63" fmla="*/ 20 h 317"/>
                <a:gd name="T64" fmla="*/ 71 w 83"/>
                <a:gd name="T65" fmla="*/ 0 h 3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317">
                  <a:moveTo>
                    <a:pt x="71" y="0"/>
                  </a:moveTo>
                  <a:lnTo>
                    <a:pt x="67" y="3"/>
                  </a:lnTo>
                  <a:lnTo>
                    <a:pt x="57" y="9"/>
                  </a:lnTo>
                  <a:lnTo>
                    <a:pt x="42" y="24"/>
                  </a:lnTo>
                  <a:lnTo>
                    <a:pt x="26" y="45"/>
                  </a:lnTo>
                  <a:lnTo>
                    <a:pt x="12" y="74"/>
                  </a:lnTo>
                  <a:lnTo>
                    <a:pt x="2" y="114"/>
                  </a:lnTo>
                  <a:lnTo>
                    <a:pt x="0" y="165"/>
                  </a:lnTo>
                  <a:lnTo>
                    <a:pt x="8" y="227"/>
                  </a:lnTo>
                  <a:lnTo>
                    <a:pt x="9" y="230"/>
                  </a:lnTo>
                  <a:lnTo>
                    <a:pt x="12" y="239"/>
                  </a:lnTo>
                  <a:lnTo>
                    <a:pt x="17" y="252"/>
                  </a:lnTo>
                  <a:lnTo>
                    <a:pt x="25" y="267"/>
                  </a:lnTo>
                  <a:lnTo>
                    <a:pt x="36" y="283"/>
                  </a:lnTo>
                  <a:lnTo>
                    <a:pt x="49" y="297"/>
                  </a:lnTo>
                  <a:lnTo>
                    <a:pt x="65" y="309"/>
                  </a:lnTo>
                  <a:lnTo>
                    <a:pt x="83" y="317"/>
                  </a:lnTo>
                  <a:lnTo>
                    <a:pt x="79" y="314"/>
                  </a:lnTo>
                  <a:lnTo>
                    <a:pt x="70" y="308"/>
                  </a:lnTo>
                  <a:lnTo>
                    <a:pt x="57" y="295"/>
                  </a:lnTo>
                  <a:lnTo>
                    <a:pt x="41" y="276"/>
                  </a:lnTo>
                  <a:lnTo>
                    <a:pt x="26" y="251"/>
                  </a:lnTo>
                  <a:lnTo>
                    <a:pt x="14" y="218"/>
                  </a:lnTo>
                  <a:lnTo>
                    <a:pt x="8" y="178"/>
                  </a:lnTo>
                  <a:lnTo>
                    <a:pt x="8" y="129"/>
                  </a:lnTo>
                  <a:lnTo>
                    <a:pt x="8" y="125"/>
                  </a:lnTo>
                  <a:lnTo>
                    <a:pt x="9" y="116"/>
                  </a:lnTo>
                  <a:lnTo>
                    <a:pt x="12" y="101"/>
                  </a:lnTo>
                  <a:lnTo>
                    <a:pt x="17" y="82"/>
                  </a:lnTo>
                  <a:lnTo>
                    <a:pt x="25" y="63"/>
                  </a:lnTo>
                  <a:lnTo>
                    <a:pt x="36" y="40"/>
                  </a:lnTo>
                  <a:lnTo>
                    <a:pt x="52" y="2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4" name="Freeform 92"/>
            <p:cNvSpPr>
              <a:spLocks/>
            </p:cNvSpPr>
            <p:nvPr/>
          </p:nvSpPr>
          <p:spPr bwMode="auto">
            <a:xfrm>
              <a:off x="4492" y="2103"/>
              <a:ext cx="583" cy="358"/>
            </a:xfrm>
            <a:custGeom>
              <a:avLst/>
              <a:gdLst>
                <a:gd name="T0" fmla="*/ 511 w 583"/>
                <a:gd name="T1" fmla="*/ 358 h 358"/>
                <a:gd name="T2" fmla="*/ 583 w 583"/>
                <a:gd name="T3" fmla="*/ 0 h 358"/>
                <a:gd name="T4" fmla="*/ 78 w 583"/>
                <a:gd name="T5" fmla="*/ 17 h 358"/>
                <a:gd name="T6" fmla="*/ 0 w 583"/>
                <a:gd name="T7" fmla="*/ 239 h 358"/>
                <a:gd name="T8" fmla="*/ 511 w 583"/>
                <a:gd name="T9" fmla="*/ 358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3" h="358">
                  <a:moveTo>
                    <a:pt x="511" y="358"/>
                  </a:moveTo>
                  <a:lnTo>
                    <a:pt x="583" y="0"/>
                  </a:lnTo>
                  <a:lnTo>
                    <a:pt x="78" y="17"/>
                  </a:lnTo>
                  <a:lnTo>
                    <a:pt x="0" y="239"/>
                  </a:lnTo>
                  <a:lnTo>
                    <a:pt x="511" y="3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5" name="Freeform 93"/>
            <p:cNvSpPr>
              <a:spLocks/>
            </p:cNvSpPr>
            <p:nvPr/>
          </p:nvSpPr>
          <p:spPr bwMode="auto">
            <a:xfrm>
              <a:off x="4541" y="2138"/>
              <a:ext cx="484" cy="238"/>
            </a:xfrm>
            <a:custGeom>
              <a:avLst/>
              <a:gdLst>
                <a:gd name="T0" fmla="*/ 434 w 484"/>
                <a:gd name="T1" fmla="*/ 238 h 238"/>
                <a:gd name="T2" fmla="*/ 484 w 484"/>
                <a:gd name="T3" fmla="*/ 0 h 238"/>
                <a:gd name="T4" fmla="*/ 67 w 484"/>
                <a:gd name="T5" fmla="*/ 13 h 238"/>
                <a:gd name="T6" fmla="*/ 0 w 484"/>
                <a:gd name="T7" fmla="*/ 188 h 238"/>
                <a:gd name="T8" fmla="*/ 434 w 484"/>
                <a:gd name="T9" fmla="*/ 23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4" h="238">
                  <a:moveTo>
                    <a:pt x="434" y="238"/>
                  </a:moveTo>
                  <a:lnTo>
                    <a:pt x="484" y="0"/>
                  </a:lnTo>
                  <a:lnTo>
                    <a:pt x="67" y="13"/>
                  </a:lnTo>
                  <a:lnTo>
                    <a:pt x="0" y="188"/>
                  </a:lnTo>
                  <a:lnTo>
                    <a:pt x="434" y="238"/>
                  </a:lnTo>
                  <a:close/>
                </a:path>
              </a:pathLst>
            </a:cu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6" name="Freeform 94"/>
            <p:cNvSpPr>
              <a:spLocks/>
            </p:cNvSpPr>
            <p:nvPr/>
          </p:nvSpPr>
          <p:spPr bwMode="auto">
            <a:xfrm>
              <a:off x="3840" y="1861"/>
              <a:ext cx="1194" cy="1582"/>
            </a:xfrm>
            <a:custGeom>
              <a:avLst/>
              <a:gdLst>
                <a:gd name="T0" fmla="*/ 1190 w 1194"/>
                <a:gd name="T1" fmla="*/ 689 h 1582"/>
                <a:gd name="T2" fmla="*/ 1176 w 1194"/>
                <a:gd name="T3" fmla="*/ 598 h 1582"/>
                <a:gd name="T4" fmla="*/ 1159 w 1194"/>
                <a:gd name="T5" fmla="*/ 515 h 1582"/>
                <a:gd name="T6" fmla="*/ 1145 w 1194"/>
                <a:gd name="T7" fmla="*/ 464 h 1582"/>
                <a:gd name="T8" fmla="*/ 1132 w 1194"/>
                <a:gd name="T9" fmla="*/ 431 h 1582"/>
                <a:gd name="T10" fmla="*/ 1086 w 1194"/>
                <a:gd name="T11" fmla="*/ 395 h 1582"/>
                <a:gd name="T12" fmla="*/ 1030 w 1194"/>
                <a:gd name="T13" fmla="*/ 374 h 1582"/>
                <a:gd name="T14" fmla="*/ 990 w 1194"/>
                <a:gd name="T15" fmla="*/ 364 h 1582"/>
                <a:gd name="T16" fmla="*/ 962 w 1194"/>
                <a:gd name="T17" fmla="*/ 356 h 1582"/>
                <a:gd name="T18" fmla="*/ 932 w 1194"/>
                <a:gd name="T19" fmla="*/ 334 h 1582"/>
                <a:gd name="T20" fmla="*/ 916 w 1194"/>
                <a:gd name="T21" fmla="*/ 305 h 1582"/>
                <a:gd name="T22" fmla="*/ 909 w 1194"/>
                <a:gd name="T23" fmla="*/ 285 h 1582"/>
                <a:gd name="T24" fmla="*/ 907 w 1194"/>
                <a:gd name="T25" fmla="*/ 278 h 1582"/>
                <a:gd name="T26" fmla="*/ 912 w 1194"/>
                <a:gd name="T27" fmla="*/ 269 h 1582"/>
                <a:gd name="T28" fmla="*/ 924 w 1194"/>
                <a:gd name="T29" fmla="*/ 258 h 1582"/>
                <a:gd name="T30" fmla="*/ 943 w 1194"/>
                <a:gd name="T31" fmla="*/ 245 h 1582"/>
                <a:gd name="T32" fmla="*/ 968 w 1194"/>
                <a:gd name="T33" fmla="*/ 220 h 1582"/>
                <a:gd name="T34" fmla="*/ 980 w 1194"/>
                <a:gd name="T35" fmla="*/ 189 h 1582"/>
                <a:gd name="T36" fmla="*/ 974 w 1194"/>
                <a:gd name="T37" fmla="*/ 167 h 1582"/>
                <a:gd name="T38" fmla="*/ 965 w 1194"/>
                <a:gd name="T39" fmla="*/ 155 h 1582"/>
                <a:gd name="T40" fmla="*/ 965 w 1194"/>
                <a:gd name="T41" fmla="*/ 148 h 1582"/>
                <a:gd name="T42" fmla="*/ 972 w 1194"/>
                <a:gd name="T43" fmla="*/ 112 h 1582"/>
                <a:gd name="T44" fmla="*/ 962 w 1194"/>
                <a:gd name="T45" fmla="*/ 62 h 1582"/>
                <a:gd name="T46" fmla="*/ 913 w 1194"/>
                <a:gd name="T47" fmla="*/ 15 h 1582"/>
                <a:gd name="T48" fmla="*/ 863 w 1194"/>
                <a:gd name="T49" fmla="*/ 1 h 1582"/>
                <a:gd name="T50" fmla="*/ 834 w 1194"/>
                <a:gd name="T51" fmla="*/ 0 h 1582"/>
                <a:gd name="T52" fmla="*/ 787 w 1194"/>
                <a:gd name="T53" fmla="*/ 1 h 1582"/>
                <a:gd name="T54" fmla="*/ 736 w 1194"/>
                <a:gd name="T55" fmla="*/ 13 h 1582"/>
                <a:gd name="T56" fmla="*/ 709 w 1194"/>
                <a:gd name="T57" fmla="*/ 27 h 1582"/>
                <a:gd name="T58" fmla="*/ 695 w 1194"/>
                <a:gd name="T59" fmla="*/ 42 h 1582"/>
                <a:gd name="T60" fmla="*/ 673 w 1194"/>
                <a:gd name="T61" fmla="*/ 70 h 1582"/>
                <a:gd name="T62" fmla="*/ 656 w 1194"/>
                <a:gd name="T63" fmla="*/ 106 h 1582"/>
                <a:gd name="T64" fmla="*/ 671 w 1194"/>
                <a:gd name="T65" fmla="*/ 180 h 1582"/>
                <a:gd name="T66" fmla="*/ 666 w 1194"/>
                <a:gd name="T67" fmla="*/ 188 h 1582"/>
                <a:gd name="T68" fmla="*/ 660 w 1194"/>
                <a:gd name="T69" fmla="*/ 212 h 1582"/>
                <a:gd name="T70" fmla="*/ 667 w 1194"/>
                <a:gd name="T71" fmla="*/ 255 h 1582"/>
                <a:gd name="T72" fmla="*/ 699 w 1194"/>
                <a:gd name="T73" fmla="*/ 319 h 1582"/>
                <a:gd name="T74" fmla="*/ 687 w 1194"/>
                <a:gd name="T75" fmla="*/ 411 h 1582"/>
                <a:gd name="T76" fmla="*/ 672 w 1194"/>
                <a:gd name="T77" fmla="*/ 412 h 1582"/>
                <a:gd name="T78" fmla="*/ 640 w 1194"/>
                <a:gd name="T79" fmla="*/ 420 h 1582"/>
                <a:gd name="T80" fmla="*/ 607 w 1194"/>
                <a:gd name="T81" fmla="*/ 436 h 1582"/>
                <a:gd name="T82" fmla="*/ 589 w 1194"/>
                <a:gd name="T83" fmla="*/ 465 h 1582"/>
                <a:gd name="T84" fmla="*/ 581 w 1194"/>
                <a:gd name="T85" fmla="*/ 490 h 1582"/>
                <a:gd name="T86" fmla="*/ 557 w 1194"/>
                <a:gd name="T87" fmla="*/ 550 h 1582"/>
                <a:gd name="T88" fmla="*/ 521 w 1194"/>
                <a:gd name="T89" fmla="*/ 620 h 1582"/>
                <a:gd name="T90" fmla="*/ 476 w 1194"/>
                <a:gd name="T91" fmla="*/ 679 h 1582"/>
                <a:gd name="T92" fmla="*/ 467 w 1194"/>
                <a:gd name="T93" fmla="*/ 679 h 1582"/>
                <a:gd name="T94" fmla="*/ 443 w 1194"/>
                <a:gd name="T95" fmla="*/ 680 h 1582"/>
                <a:gd name="T96" fmla="*/ 407 w 1194"/>
                <a:gd name="T97" fmla="*/ 688 h 1582"/>
                <a:gd name="T98" fmla="*/ 367 w 1194"/>
                <a:gd name="T99" fmla="*/ 708 h 1582"/>
                <a:gd name="T100" fmla="*/ 326 w 1194"/>
                <a:gd name="T101" fmla="*/ 744 h 1582"/>
                <a:gd name="T102" fmla="*/ 289 w 1194"/>
                <a:gd name="T103" fmla="*/ 802 h 1582"/>
                <a:gd name="T104" fmla="*/ 261 w 1194"/>
                <a:gd name="T105" fmla="*/ 887 h 1582"/>
                <a:gd name="T106" fmla="*/ 247 w 1194"/>
                <a:gd name="T107" fmla="*/ 1002 h 1582"/>
                <a:gd name="T108" fmla="*/ 0 w 1194"/>
                <a:gd name="T109" fmla="*/ 1340 h 1582"/>
                <a:gd name="T110" fmla="*/ 880 w 1194"/>
                <a:gd name="T111" fmla="*/ 1582 h 1582"/>
                <a:gd name="T112" fmla="*/ 1119 w 1194"/>
                <a:gd name="T113" fmla="*/ 1224 h 1582"/>
                <a:gd name="T114" fmla="*/ 1127 w 1194"/>
                <a:gd name="T115" fmla="*/ 981 h 1582"/>
                <a:gd name="T116" fmla="*/ 1148 w 1194"/>
                <a:gd name="T117" fmla="*/ 965 h 1582"/>
                <a:gd name="T118" fmla="*/ 1177 w 1194"/>
                <a:gd name="T119" fmla="*/ 915 h 1582"/>
                <a:gd name="T120" fmla="*/ 1194 w 1194"/>
                <a:gd name="T121" fmla="*/ 811 h 15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4" h="1582">
                  <a:moveTo>
                    <a:pt x="1194" y="732"/>
                  </a:moveTo>
                  <a:lnTo>
                    <a:pt x="1190" y="689"/>
                  </a:lnTo>
                  <a:lnTo>
                    <a:pt x="1184" y="644"/>
                  </a:lnTo>
                  <a:lnTo>
                    <a:pt x="1176" y="598"/>
                  </a:lnTo>
                  <a:lnTo>
                    <a:pt x="1168" y="554"/>
                  </a:lnTo>
                  <a:lnTo>
                    <a:pt x="1159" y="515"/>
                  </a:lnTo>
                  <a:lnTo>
                    <a:pt x="1151" y="484"/>
                  </a:lnTo>
                  <a:lnTo>
                    <a:pt x="1145" y="464"/>
                  </a:lnTo>
                  <a:lnTo>
                    <a:pt x="1144" y="456"/>
                  </a:lnTo>
                  <a:lnTo>
                    <a:pt x="1132" y="431"/>
                  </a:lnTo>
                  <a:lnTo>
                    <a:pt x="1112" y="411"/>
                  </a:lnTo>
                  <a:lnTo>
                    <a:pt x="1086" y="395"/>
                  </a:lnTo>
                  <a:lnTo>
                    <a:pt x="1058" y="383"/>
                  </a:lnTo>
                  <a:lnTo>
                    <a:pt x="1030" y="374"/>
                  </a:lnTo>
                  <a:lnTo>
                    <a:pt x="1006" y="367"/>
                  </a:lnTo>
                  <a:lnTo>
                    <a:pt x="990" y="364"/>
                  </a:lnTo>
                  <a:lnTo>
                    <a:pt x="984" y="363"/>
                  </a:lnTo>
                  <a:lnTo>
                    <a:pt x="962" y="356"/>
                  </a:lnTo>
                  <a:lnTo>
                    <a:pt x="945" y="347"/>
                  </a:lnTo>
                  <a:lnTo>
                    <a:pt x="932" y="334"/>
                  </a:lnTo>
                  <a:lnTo>
                    <a:pt x="923" y="319"/>
                  </a:lnTo>
                  <a:lnTo>
                    <a:pt x="916" y="305"/>
                  </a:lnTo>
                  <a:lnTo>
                    <a:pt x="911" y="294"/>
                  </a:lnTo>
                  <a:lnTo>
                    <a:pt x="909" y="285"/>
                  </a:lnTo>
                  <a:lnTo>
                    <a:pt x="908" y="282"/>
                  </a:lnTo>
                  <a:lnTo>
                    <a:pt x="907" y="278"/>
                  </a:lnTo>
                  <a:lnTo>
                    <a:pt x="908" y="273"/>
                  </a:lnTo>
                  <a:lnTo>
                    <a:pt x="912" y="269"/>
                  </a:lnTo>
                  <a:lnTo>
                    <a:pt x="917" y="263"/>
                  </a:lnTo>
                  <a:lnTo>
                    <a:pt x="924" y="258"/>
                  </a:lnTo>
                  <a:lnTo>
                    <a:pt x="933" y="253"/>
                  </a:lnTo>
                  <a:lnTo>
                    <a:pt x="943" y="245"/>
                  </a:lnTo>
                  <a:lnTo>
                    <a:pt x="952" y="237"/>
                  </a:lnTo>
                  <a:lnTo>
                    <a:pt x="968" y="220"/>
                  </a:lnTo>
                  <a:lnTo>
                    <a:pt x="977" y="204"/>
                  </a:lnTo>
                  <a:lnTo>
                    <a:pt x="980" y="189"/>
                  </a:lnTo>
                  <a:lnTo>
                    <a:pt x="978" y="177"/>
                  </a:lnTo>
                  <a:lnTo>
                    <a:pt x="974" y="167"/>
                  </a:lnTo>
                  <a:lnTo>
                    <a:pt x="970" y="160"/>
                  </a:lnTo>
                  <a:lnTo>
                    <a:pt x="965" y="155"/>
                  </a:lnTo>
                  <a:lnTo>
                    <a:pt x="964" y="153"/>
                  </a:lnTo>
                  <a:lnTo>
                    <a:pt x="965" y="148"/>
                  </a:lnTo>
                  <a:lnTo>
                    <a:pt x="969" y="133"/>
                  </a:lnTo>
                  <a:lnTo>
                    <a:pt x="972" y="112"/>
                  </a:lnTo>
                  <a:lnTo>
                    <a:pt x="970" y="88"/>
                  </a:lnTo>
                  <a:lnTo>
                    <a:pt x="962" y="62"/>
                  </a:lnTo>
                  <a:lnTo>
                    <a:pt x="944" y="37"/>
                  </a:lnTo>
                  <a:lnTo>
                    <a:pt x="913" y="15"/>
                  </a:lnTo>
                  <a:lnTo>
                    <a:pt x="867" y="1"/>
                  </a:lnTo>
                  <a:lnTo>
                    <a:pt x="863" y="1"/>
                  </a:lnTo>
                  <a:lnTo>
                    <a:pt x="851" y="0"/>
                  </a:lnTo>
                  <a:lnTo>
                    <a:pt x="834" y="0"/>
                  </a:lnTo>
                  <a:lnTo>
                    <a:pt x="811" y="0"/>
                  </a:lnTo>
                  <a:lnTo>
                    <a:pt x="787" y="1"/>
                  </a:lnTo>
                  <a:lnTo>
                    <a:pt x="761" y="6"/>
                  </a:lnTo>
                  <a:lnTo>
                    <a:pt x="736" y="13"/>
                  </a:lnTo>
                  <a:lnTo>
                    <a:pt x="712" y="25"/>
                  </a:lnTo>
                  <a:lnTo>
                    <a:pt x="709" y="27"/>
                  </a:lnTo>
                  <a:lnTo>
                    <a:pt x="704" y="33"/>
                  </a:lnTo>
                  <a:lnTo>
                    <a:pt x="695" y="42"/>
                  </a:lnTo>
                  <a:lnTo>
                    <a:pt x="684" y="55"/>
                  </a:lnTo>
                  <a:lnTo>
                    <a:pt x="673" y="70"/>
                  </a:lnTo>
                  <a:lnTo>
                    <a:pt x="664" y="87"/>
                  </a:lnTo>
                  <a:lnTo>
                    <a:pt x="656" y="106"/>
                  </a:lnTo>
                  <a:lnTo>
                    <a:pt x="652" y="126"/>
                  </a:lnTo>
                  <a:lnTo>
                    <a:pt x="671" y="180"/>
                  </a:lnTo>
                  <a:lnTo>
                    <a:pt x="669" y="181"/>
                  </a:lnTo>
                  <a:lnTo>
                    <a:pt x="666" y="188"/>
                  </a:lnTo>
                  <a:lnTo>
                    <a:pt x="662" y="197"/>
                  </a:lnTo>
                  <a:lnTo>
                    <a:pt x="660" y="212"/>
                  </a:lnTo>
                  <a:lnTo>
                    <a:pt x="660" y="232"/>
                  </a:lnTo>
                  <a:lnTo>
                    <a:pt x="667" y="255"/>
                  </a:lnTo>
                  <a:lnTo>
                    <a:pt x="679" y="285"/>
                  </a:lnTo>
                  <a:lnTo>
                    <a:pt x="699" y="319"/>
                  </a:lnTo>
                  <a:lnTo>
                    <a:pt x="730" y="367"/>
                  </a:lnTo>
                  <a:lnTo>
                    <a:pt x="687" y="411"/>
                  </a:lnTo>
                  <a:lnTo>
                    <a:pt x="683" y="411"/>
                  </a:lnTo>
                  <a:lnTo>
                    <a:pt x="672" y="412"/>
                  </a:lnTo>
                  <a:lnTo>
                    <a:pt x="658" y="415"/>
                  </a:lnTo>
                  <a:lnTo>
                    <a:pt x="640" y="420"/>
                  </a:lnTo>
                  <a:lnTo>
                    <a:pt x="623" y="427"/>
                  </a:lnTo>
                  <a:lnTo>
                    <a:pt x="607" y="436"/>
                  </a:lnTo>
                  <a:lnTo>
                    <a:pt x="595" y="449"/>
                  </a:lnTo>
                  <a:lnTo>
                    <a:pt x="589" y="465"/>
                  </a:lnTo>
                  <a:lnTo>
                    <a:pt x="586" y="472"/>
                  </a:lnTo>
                  <a:lnTo>
                    <a:pt x="581" y="490"/>
                  </a:lnTo>
                  <a:lnTo>
                    <a:pt x="570" y="517"/>
                  </a:lnTo>
                  <a:lnTo>
                    <a:pt x="557" y="550"/>
                  </a:lnTo>
                  <a:lnTo>
                    <a:pt x="540" y="584"/>
                  </a:lnTo>
                  <a:lnTo>
                    <a:pt x="521" y="620"/>
                  </a:lnTo>
                  <a:lnTo>
                    <a:pt x="500" y="652"/>
                  </a:lnTo>
                  <a:lnTo>
                    <a:pt x="476" y="679"/>
                  </a:lnTo>
                  <a:lnTo>
                    <a:pt x="473" y="679"/>
                  </a:lnTo>
                  <a:lnTo>
                    <a:pt x="467" y="679"/>
                  </a:lnTo>
                  <a:lnTo>
                    <a:pt x="456" y="679"/>
                  </a:lnTo>
                  <a:lnTo>
                    <a:pt x="443" y="680"/>
                  </a:lnTo>
                  <a:lnTo>
                    <a:pt x="426" y="683"/>
                  </a:lnTo>
                  <a:lnTo>
                    <a:pt x="407" y="688"/>
                  </a:lnTo>
                  <a:lnTo>
                    <a:pt x="387" y="696"/>
                  </a:lnTo>
                  <a:lnTo>
                    <a:pt x="367" y="708"/>
                  </a:lnTo>
                  <a:lnTo>
                    <a:pt x="346" y="724"/>
                  </a:lnTo>
                  <a:lnTo>
                    <a:pt x="326" y="744"/>
                  </a:lnTo>
                  <a:lnTo>
                    <a:pt x="306" y="770"/>
                  </a:lnTo>
                  <a:lnTo>
                    <a:pt x="289" y="802"/>
                  </a:lnTo>
                  <a:lnTo>
                    <a:pt x="273" y="840"/>
                  </a:lnTo>
                  <a:lnTo>
                    <a:pt x="261" y="887"/>
                  </a:lnTo>
                  <a:lnTo>
                    <a:pt x="252" y="940"/>
                  </a:lnTo>
                  <a:lnTo>
                    <a:pt x="247" y="1002"/>
                  </a:lnTo>
                  <a:lnTo>
                    <a:pt x="196" y="1340"/>
                  </a:lnTo>
                  <a:lnTo>
                    <a:pt x="0" y="1340"/>
                  </a:lnTo>
                  <a:lnTo>
                    <a:pt x="261" y="1568"/>
                  </a:lnTo>
                  <a:lnTo>
                    <a:pt x="880" y="1582"/>
                  </a:lnTo>
                  <a:lnTo>
                    <a:pt x="988" y="1258"/>
                  </a:lnTo>
                  <a:lnTo>
                    <a:pt x="1119" y="1224"/>
                  </a:lnTo>
                  <a:lnTo>
                    <a:pt x="1123" y="982"/>
                  </a:lnTo>
                  <a:lnTo>
                    <a:pt x="1127" y="981"/>
                  </a:lnTo>
                  <a:lnTo>
                    <a:pt x="1136" y="977"/>
                  </a:lnTo>
                  <a:lnTo>
                    <a:pt x="1148" y="965"/>
                  </a:lnTo>
                  <a:lnTo>
                    <a:pt x="1163" y="946"/>
                  </a:lnTo>
                  <a:lnTo>
                    <a:pt x="1177" y="915"/>
                  </a:lnTo>
                  <a:lnTo>
                    <a:pt x="1188" y="871"/>
                  </a:lnTo>
                  <a:lnTo>
                    <a:pt x="1194" y="811"/>
                  </a:lnTo>
                  <a:lnTo>
                    <a:pt x="1194" y="7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7" name="Freeform 95"/>
            <p:cNvSpPr>
              <a:spLocks/>
            </p:cNvSpPr>
            <p:nvPr/>
          </p:nvSpPr>
          <p:spPr bwMode="auto">
            <a:xfrm>
              <a:off x="4516" y="1899"/>
              <a:ext cx="274" cy="316"/>
            </a:xfrm>
            <a:custGeom>
              <a:avLst/>
              <a:gdLst>
                <a:gd name="T0" fmla="*/ 28 w 274"/>
                <a:gd name="T1" fmla="*/ 249 h 316"/>
                <a:gd name="T2" fmla="*/ 8 w 274"/>
                <a:gd name="T3" fmla="*/ 198 h 316"/>
                <a:gd name="T4" fmla="*/ 15 w 274"/>
                <a:gd name="T5" fmla="*/ 150 h 316"/>
                <a:gd name="T6" fmla="*/ 0 w 274"/>
                <a:gd name="T7" fmla="*/ 106 h 316"/>
                <a:gd name="T8" fmla="*/ 11 w 274"/>
                <a:gd name="T9" fmla="*/ 62 h 316"/>
                <a:gd name="T10" fmla="*/ 20 w 274"/>
                <a:gd name="T11" fmla="*/ 32 h 316"/>
                <a:gd name="T12" fmla="*/ 40 w 274"/>
                <a:gd name="T13" fmla="*/ 11 h 316"/>
                <a:gd name="T14" fmla="*/ 65 w 274"/>
                <a:gd name="T15" fmla="*/ 4 h 316"/>
                <a:gd name="T16" fmla="*/ 86 w 274"/>
                <a:gd name="T17" fmla="*/ 5 h 316"/>
                <a:gd name="T18" fmla="*/ 96 w 274"/>
                <a:gd name="T19" fmla="*/ 7 h 316"/>
                <a:gd name="T20" fmla="*/ 118 w 274"/>
                <a:gd name="T21" fmla="*/ 1 h 316"/>
                <a:gd name="T22" fmla="*/ 139 w 274"/>
                <a:gd name="T23" fmla="*/ 0 h 316"/>
                <a:gd name="T24" fmla="*/ 154 w 274"/>
                <a:gd name="T25" fmla="*/ 0 h 316"/>
                <a:gd name="T26" fmla="*/ 159 w 274"/>
                <a:gd name="T27" fmla="*/ 1 h 316"/>
                <a:gd name="T28" fmla="*/ 202 w 274"/>
                <a:gd name="T29" fmla="*/ 25 h 316"/>
                <a:gd name="T30" fmla="*/ 214 w 274"/>
                <a:gd name="T31" fmla="*/ 54 h 316"/>
                <a:gd name="T32" fmla="*/ 210 w 274"/>
                <a:gd name="T33" fmla="*/ 78 h 316"/>
                <a:gd name="T34" fmla="*/ 206 w 274"/>
                <a:gd name="T35" fmla="*/ 89 h 316"/>
                <a:gd name="T36" fmla="*/ 200 w 274"/>
                <a:gd name="T37" fmla="*/ 129 h 316"/>
                <a:gd name="T38" fmla="*/ 210 w 274"/>
                <a:gd name="T39" fmla="*/ 155 h 316"/>
                <a:gd name="T40" fmla="*/ 220 w 274"/>
                <a:gd name="T41" fmla="*/ 180 h 316"/>
                <a:gd name="T42" fmla="*/ 225 w 274"/>
                <a:gd name="T43" fmla="*/ 158 h 316"/>
                <a:gd name="T44" fmla="*/ 256 w 274"/>
                <a:gd name="T45" fmla="*/ 131 h 316"/>
                <a:gd name="T46" fmla="*/ 269 w 274"/>
                <a:gd name="T47" fmla="*/ 139 h 316"/>
                <a:gd name="T48" fmla="*/ 273 w 274"/>
                <a:gd name="T49" fmla="*/ 176 h 316"/>
                <a:gd name="T50" fmla="*/ 269 w 274"/>
                <a:gd name="T51" fmla="*/ 180 h 316"/>
                <a:gd name="T52" fmla="*/ 259 w 274"/>
                <a:gd name="T53" fmla="*/ 188 h 316"/>
                <a:gd name="T54" fmla="*/ 241 w 274"/>
                <a:gd name="T55" fmla="*/ 198 h 316"/>
                <a:gd name="T56" fmla="*/ 219 w 274"/>
                <a:gd name="T57" fmla="*/ 204 h 316"/>
                <a:gd name="T58" fmla="*/ 215 w 274"/>
                <a:gd name="T59" fmla="*/ 215 h 316"/>
                <a:gd name="T60" fmla="*/ 202 w 274"/>
                <a:gd name="T61" fmla="*/ 241 h 316"/>
                <a:gd name="T62" fmla="*/ 200 w 274"/>
                <a:gd name="T63" fmla="*/ 247 h 316"/>
                <a:gd name="T64" fmla="*/ 195 w 274"/>
                <a:gd name="T65" fmla="*/ 259 h 316"/>
                <a:gd name="T66" fmla="*/ 182 w 274"/>
                <a:gd name="T67" fmla="*/ 276 h 316"/>
                <a:gd name="T68" fmla="*/ 157 w 274"/>
                <a:gd name="T69" fmla="*/ 294 h 316"/>
                <a:gd name="T70" fmla="*/ 157 w 274"/>
                <a:gd name="T71" fmla="*/ 281 h 316"/>
                <a:gd name="T72" fmla="*/ 153 w 274"/>
                <a:gd name="T73" fmla="*/ 261 h 316"/>
                <a:gd name="T74" fmla="*/ 151 w 274"/>
                <a:gd name="T75" fmla="*/ 271 h 316"/>
                <a:gd name="T76" fmla="*/ 145 w 274"/>
                <a:gd name="T77" fmla="*/ 290 h 316"/>
                <a:gd name="T78" fmla="*/ 129 w 274"/>
                <a:gd name="T79" fmla="*/ 309 h 316"/>
                <a:gd name="T80" fmla="*/ 101 w 274"/>
                <a:gd name="T81" fmla="*/ 316 h 316"/>
                <a:gd name="T82" fmla="*/ 94 w 274"/>
                <a:gd name="T83" fmla="*/ 316 h 316"/>
                <a:gd name="T84" fmla="*/ 78 w 274"/>
                <a:gd name="T85" fmla="*/ 314 h 316"/>
                <a:gd name="T86" fmla="*/ 58 w 274"/>
                <a:gd name="T87" fmla="*/ 304 h 316"/>
                <a:gd name="T88" fmla="*/ 43 w 274"/>
                <a:gd name="T89" fmla="*/ 280 h 3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4" h="316">
                  <a:moveTo>
                    <a:pt x="43" y="280"/>
                  </a:moveTo>
                  <a:lnTo>
                    <a:pt x="28" y="249"/>
                  </a:lnTo>
                  <a:lnTo>
                    <a:pt x="20" y="231"/>
                  </a:lnTo>
                  <a:lnTo>
                    <a:pt x="8" y="198"/>
                  </a:lnTo>
                  <a:lnTo>
                    <a:pt x="9" y="170"/>
                  </a:lnTo>
                  <a:lnTo>
                    <a:pt x="15" y="150"/>
                  </a:lnTo>
                  <a:lnTo>
                    <a:pt x="17" y="142"/>
                  </a:lnTo>
                  <a:lnTo>
                    <a:pt x="0" y="106"/>
                  </a:lnTo>
                  <a:lnTo>
                    <a:pt x="4" y="86"/>
                  </a:lnTo>
                  <a:lnTo>
                    <a:pt x="11" y="62"/>
                  </a:lnTo>
                  <a:lnTo>
                    <a:pt x="17" y="41"/>
                  </a:lnTo>
                  <a:lnTo>
                    <a:pt x="20" y="32"/>
                  </a:lnTo>
                  <a:lnTo>
                    <a:pt x="29" y="20"/>
                  </a:lnTo>
                  <a:lnTo>
                    <a:pt x="40" y="11"/>
                  </a:lnTo>
                  <a:lnTo>
                    <a:pt x="53" y="7"/>
                  </a:lnTo>
                  <a:lnTo>
                    <a:pt x="65" y="4"/>
                  </a:lnTo>
                  <a:lnTo>
                    <a:pt x="77" y="4"/>
                  </a:lnTo>
                  <a:lnTo>
                    <a:pt x="86" y="5"/>
                  </a:lnTo>
                  <a:lnTo>
                    <a:pt x="93" y="7"/>
                  </a:lnTo>
                  <a:lnTo>
                    <a:pt x="96" y="7"/>
                  </a:lnTo>
                  <a:lnTo>
                    <a:pt x="107" y="4"/>
                  </a:lnTo>
                  <a:lnTo>
                    <a:pt x="118" y="1"/>
                  </a:lnTo>
                  <a:lnTo>
                    <a:pt x="129" y="0"/>
                  </a:lnTo>
                  <a:lnTo>
                    <a:pt x="139" y="0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58" y="1"/>
                  </a:lnTo>
                  <a:lnTo>
                    <a:pt x="159" y="1"/>
                  </a:lnTo>
                  <a:lnTo>
                    <a:pt x="184" y="12"/>
                  </a:lnTo>
                  <a:lnTo>
                    <a:pt x="202" y="25"/>
                  </a:lnTo>
                  <a:lnTo>
                    <a:pt x="210" y="40"/>
                  </a:lnTo>
                  <a:lnTo>
                    <a:pt x="214" y="54"/>
                  </a:lnTo>
                  <a:lnTo>
                    <a:pt x="212" y="68"/>
                  </a:lnTo>
                  <a:lnTo>
                    <a:pt x="210" y="78"/>
                  </a:lnTo>
                  <a:lnTo>
                    <a:pt x="207" y="86"/>
                  </a:lnTo>
                  <a:lnTo>
                    <a:pt x="206" y="89"/>
                  </a:lnTo>
                  <a:lnTo>
                    <a:pt x="198" y="106"/>
                  </a:lnTo>
                  <a:lnTo>
                    <a:pt x="200" y="129"/>
                  </a:lnTo>
                  <a:lnTo>
                    <a:pt x="206" y="147"/>
                  </a:lnTo>
                  <a:lnTo>
                    <a:pt x="210" y="155"/>
                  </a:lnTo>
                  <a:lnTo>
                    <a:pt x="210" y="174"/>
                  </a:lnTo>
                  <a:lnTo>
                    <a:pt x="220" y="180"/>
                  </a:lnTo>
                  <a:lnTo>
                    <a:pt x="221" y="174"/>
                  </a:lnTo>
                  <a:lnTo>
                    <a:pt x="225" y="158"/>
                  </a:lnTo>
                  <a:lnTo>
                    <a:pt x="236" y="142"/>
                  </a:lnTo>
                  <a:lnTo>
                    <a:pt x="256" y="131"/>
                  </a:lnTo>
                  <a:lnTo>
                    <a:pt x="260" y="133"/>
                  </a:lnTo>
                  <a:lnTo>
                    <a:pt x="269" y="139"/>
                  </a:lnTo>
                  <a:lnTo>
                    <a:pt x="274" y="152"/>
                  </a:lnTo>
                  <a:lnTo>
                    <a:pt x="273" y="176"/>
                  </a:lnTo>
                  <a:lnTo>
                    <a:pt x="272" y="178"/>
                  </a:lnTo>
                  <a:lnTo>
                    <a:pt x="269" y="180"/>
                  </a:lnTo>
                  <a:lnTo>
                    <a:pt x="265" y="184"/>
                  </a:lnTo>
                  <a:lnTo>
                    <a:pt x="259" y="188"/>
                  </a:lnTo>
                  <a:lnTo>
                    <a:pt x="251" y="194"/>
                  </a:lnTo>
                  <a:lnTo>
                    <a:pt x="241" y="198"/>
                  </a:lnTo>
                  <a:lnTo>
                    <a:pt x="231" y="202"/>
                  </a:lnTo>
                  <a:lnTo>
                    <a:pt x="219" y="204"/>
                  </a:lnTo>
                  <a:lnTo>
                    <a:pt x="217" y="207"/>
                  </a:lnTo>
                  <a:lnTo>
                    <a:pt x="215" y="215"/>
                  </a:lnTo>
                  <a:lnTo>
                    <a:pt x="210" y="227"/>
                  </a:lnTo>
                  <a:lnTo>
                    <a:pt x="202" y="241"/>
                  </a:lnTo>
                  <a:lnTo>
                    <a:pt x="202" y="243"/>
                  </a:lnTo>
                  <a:lnTo>
                    <a:pt x="200" y="247"/>
                  </a:lnTo>
                  <a:lnTo>
                    <a:pt x="199" y="252"/>
                  </a:lnTo>
                  <a:lnTo>
                    <a:pt x="195" y="259"/>
                  </a:lnTo>
                  <a:lnTo>
                    <a:pt x="190" y="267"/>
                  </a:lnTo>
                  <a:lnTo>
                    <a:pt x="182" y="276"/>
                  </a:lnTo>
                  <a:lnTo>
                    <a:pt x="171" y="285"/>
                  </a:lnTo>
                  <a:lnTo>
                    <a:pt x="157" y="294"/>
                  </a:lnTo>
                  <a:lnTo>
                    <a:pt x="157" y="290"/>
                  </a:lnTo>
                  <a:lnTo>
                    <a:pt x="157" y="281"/>
                  </a:lnTo>
                  <a:lnTo>
                    <a:pt x="155" y="271"/>
                  </a:lnTo>
                  <a:lnTo>
                    <a:pt x="153" y="261"/>
                  </a:lnTo>
                  <a:lnTo>
                    <a:pt x="153" y="264"/>
                  </a:lnTo>
                  <a:lnTo>
                    <a:pt x="151" y="271"/>
                  </a:lnTo>
                  <a:lnTo>
                    <a:pt x="149" y="280"/>
                  </a:lnTo>
                  <a:lnTo>
                    <a:pt x="145" y="290"/>
                  </a:lnTo>
                  <a:lnTo>
                    <a:pt x="138" y="301"/>
                  </a:lnTo>
                  <a:lnTo>
                    <a:pt x="129" y="309"/>
                  </a:lnTo>
                  <a:lnTo>
                    <a:pt x="117" y="314"/>
                  </a:lnTo>
                  <a:lnTo>
                    <a:pt x="101" y="316"/>
                  </a:lnTo>
                  <a:lnTo>
                    <a:pt x="100" y="316"/>
                  </a:lnTo>
                  <a:lnTo>
                    <a:pt x="94" y="316"/>
                  </a:lnTo>
                  <a:lnTo>
                    <a:pt x="88" y="316"/>
                  </a:lnTo>
                  <a:lnTo>
                    <a:pt x="78" y="314"/>
                  </a:lnTo>
                  <a:lnTo>
                    <a:pt x="69" y="310"/>
                  </a:lnTo>
                  <a:lnTo>
                    <a:pt x="58" y="304"/>
                  </a:lnTo>
                  <a:lnTo>
                    <a:pt x="50" y="294"/>
                  </a:lnTo>
                  <a:lnTo>
                    <a:pt x="43" y="280"/>
                  </a:lnTo>
                  <a:close/>
                </a:path>
              </a:pathLst>
            </a:custGeom>
            <a:solidFill>
              <a:srgbClr val="F9B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8" name="Freeform 96"/>
            <p:cNvSpPr>
              <a:spLocks/>
            </p:cNvSpPr>
            <p:nvPr/>
          </p:nvSpPr>
          <p:spPr bwMode="auto">
            <a:xfrm>
              <a:off x="4666" y="1916"/>
              <a:ext cx="50" cy="102"/>
            </a:xfrm>
            <a:custGeom>
              <a:avLst/>
              <a:gdLst>
                <a:gd name="T0" fmla="*/ 28 w 50"/>
                <a:gd name="T1" fmla="*/ 102 h 102"/>
                <a:gd name="T2" fmla="*/ 0 w 50"/>
                <a:gd name="T3" fmla="*/ 90 h 102"/>
                <a:gd name="T4" fmla="*/ 33 w 50"/>
                <a:gd name="T5" fmla="*/ 48 h 102"/>
                <a:gd name="T6" fmla="*/ 24 w 50"/>
                <a:gd name="T7" fmla="*/ 0 h 102"/>
                <a:gd name="T8" fmla="*/ 50 w 50"/>
                <a:gd name="T9" fmla="*/ 51 h 102"/>
                <a:gd name="T10" fmla="*/ 28 w 50"/>
                <a:gd name="T11" fmla="*/ 10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02">
                  <a:moveTo>
                    <a:pt x="28" y="102"/>
                  </a:moveTo>
                  <a:lnTo>
                    <a:pt x="0" y="90"/>
                  </a:lnTo>
                  <a:lnTo>
                    <a:pt x="33" y="48"/>
                  </a:lnTo>
                  <a:lnTo>
                    <a:pt x="24" y="0"/>
                  </a:lnTo>
                  <a:lnTo>
                    <a:pt x="50" y="51"/>
                  </a:lnTo>
                  <a:lnTo>
                    <a:pt x="28" y="102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9" name="Freeform 97"/>
            <p:cNvSpPr>
              <a:spLocks/>
            </p:cNvSpPr>
            <p:nvPr/>
          </p:nvSpPr>
          <p:spPr bwMode="auto">
            <a:xfrm>
              <a:off x="4580" y="1988"/>
              <a:ext cx="13" cy="28"/>
            </a:xfrm>
            <a:custGeom>
              <a:avLst/>
              <a:gdLst>
                <a:gd name="T0" fmla="*/ 13 w 13"/>
                <a:gd name="T1" fmla="*/ 28 h 28"/>
                <a:gd name="T2" fmla="*/ 1 w 13"/>
                <a:gd name="T3" fmla="*/ 0 h 28"/>
                <a:gd name="T4" fmla="*/ 0 w 13"/>
                <a:gd name="T5" fmla="*/ 26 h 28"/>
                <a:gd name="T6" fmla="*/ 13 w 13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3" y="28"/>
                  </a:moveTo>
                  <a:lnTo>
                    <a:pt x="1" y="0"/>
                  </a:lnTo>
                  <a:lnTo>
                    <a:pt x="0" y="26"/>
                  </a:lnTo>
                  <a:lnTo>
                    <a:pt x="13" y="28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0" name="Freeform 98"/>
            <p:cNvSpPr>
              <a:spLocks/>
            </p:cNvSpPr>
            <p:nvPr/>
          </p:nvSpPr>
          <p:spPr bwMode="auto">
            <a:xfrm>
              <a:off x="4748" y="2053"/>
              <a:ext cx="20" cy="32"/>
            </a:xfrm>
            <a:custGeom>
              <a:avLst/>
              <a:gdLst>
                <a:gd name="T0" fmla="*/ 4 w 20"/>
                <a:gd name="T1" fmla="*/ 0 h 32"/>
                <a:gd name="T2" fmla="*/ 0 w 20"/>
                <a:gd name="T3" fmla="*/ 14 h 32"/>
                <a:gd name="T4" fmla="*/ 13 w 20"/>
                <a:gd name="T5" fmla="*/ 20 h 32"/>
                <a:gd name="T6" fmla="*/ 5 w 20"/>
                <a:gd name="T7" fmla="*/ 32 h 32"/>
                <a:gd name="T8" fmla="*/ 8 w 20"/>
                <a:gd name="T9" fmla="*/ 30 h 32"/>
                <a:gd name="T10" fmla="*/ 15 w 20"/>
                <a:gd name="T11" fmla="*/ 25 h 32"/>
                <a:gd name="T12" fmla="*/ 20 w 20"/>
                <a:gd name="T13" fmla="*/ 18 h 32"/>
                <a:gd name="T14" fmla="*/ 20 w 20"/>
                <a:gd name="T15" fmla="*/ 13 h 32"/>
                <a:gd name="T16" fmla="*/ 17 w 20"/>
                <a:gd name="T17" fmla="*/ 12 h 32"/>
                <a:gd name="T18" fmla="*/ 12 w 20"/>
                <a:gd name="T19" fmla="*/ 9 h 32"/>
                <a:gd name="T20" fmla="*/ 7 w 20"/>
                <a:gd name="T21" fmla="*/ 5 h 32"/>
                <a:gd name="T22" fmla="*/ 4 w 20"/>
                <a:gd name="T23" fmla="*/ 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32">
                  <a:moveTo>
                    <a:pt x="4" y="0"/>
                  </a:moveTo>
                  <a:lnTo>
                    <a:pt x="0" y="14"/>
                  </a:lnTo>
                  <a:lnTo>
                    <a:pt x="13" y="20"/>
                  </a:lnTo>
                  <a:lnTo>
                    <a:pt x="5" y="32"/>
                  </a:lnTo>
                  <a:lnTo>
                    <a:pt x="8" y="30"/>
                  </a:lnTo>
                  <a:lnTo>
                    <a:pt x="15" y="25"/>
                  </a:lnTo>
                  <a:lnTo>
                    <a:pt x="20" y="18"/>
                  </a:lnTo>
                  <a:lnTo>
                    <a:pt x="20" y="13"/>
                  </a:lnTo>
                  <a:lnTo>
                    <a:pt x="17" y="12"/>
                  </a:lnTo>
                  <a:lnTo>
                    <a:pt x="12" y="9"/>
                  </a:lnTo>
                  <a:lnTo>
                    <a:pt x="7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1" name="Freeform 99"/>
            <p:cNvSpPr>
              <a:spLocks/>
            </p:cNvSpPr>
            <p:nvPr/>
          </p:nvSpPr>
          <p:spPr bwMode="auto">
            <a:xfrm>
              <a:off x="4537" y="2041"/>
              <a:ext cx="16" cy="13"/>
            </a:xfrm>
            <a:custGeom>
              <a:avLst/>
              <a:gdLst>
                <a:gd name="T0" fmla="*/ 8 w 16"/>
                <a:gd name="T1" fmla="*/ 13 h 13"/>
                <a:gd name="T2" fmla="*/ 11 w 16"/>
                <a:gd name="T3" fmla="*/ 13 h 13"/>
                <a:gd name="T4" fmla="*/ 14 w 16"/>
                <a:gd name="T5" fmla="*/ 12 h 13"/>
                <a:gd name="T6" fmla="*/ 15 w 16"/>
                <a:gd name="T7" fmla="*/ 9 h 13"/>
                <a:gd name="T8" fmla="*/ 16 w 16"/>
                <a:gd name="T9" fmla="*/ 7 h 13"/>
                <a:gd name="T10" fmla="*/ 16 w 16"/>
                <a:gd name="T11" fmla="*/ 4 h 13"/>
                <a:gd name="T12" fmla="*/ 15 w 16"/>
                <a:gd name="T13" fmla="*/ 3 h 13"/>
                <a:gd name="T14" fmla="*/ 12 w 16"/>
                <a:gd name="T15" fmla="*/ 1 h 13"/>
                <a:gd name="T16" fmla="*/ 10 w 16"/>
                <a:gd name="T17" fmla="*/ 0 h 13"/>
                <a:gd name="T18" fmla="*/ 6 w 16"/>
                <a:gd name="T19" fmla="*/ 0 h 13"/>
                <a:gd name="T20" fmla="*/ 3 w 16"/>
                <a:gd name="T21" fmla="*/ 1 h 13"/>
                <a:gd name="T22" fmla="*/ 2 w 16"/>
                <a:gd name="T23" fmla="*/ 3 h 13"/>
                <a:gd name="T24" fmla="*/ 0 w 16"/>
                <a:gd name="T25" fmla="*/ 5 h 13"/>
                <a:gd name="T26" fmla="*/ 2 w 16"/>
                <a:gd name="T27" fmla="*/ 8 h 13"/>
                <a:gd name="T28" fmla="*/ 3 w 16"/>
                <a:gd name="T29" fmla="*/ 10 h 13"/>
                <a:gd name="T30" fmla="*/ 6 w 16"/>
                <a:gd name="T31" fmla="*/ 12 h 13"/>
                <a:gd name="T32" fmla="*/ 8 w 16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3">
                  <a:moveTo>
                    <a:pt x="8" y="13"/>
                  </a:moveTo>
                  <a:lnTo>
                    <a:pt x="11" y="13"/>
                  </a:lnTo>
                  <a:lnTo>
                    <a:pt x="14" y="12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0"/>
                  </a:lnTo>
                  <a:lnTo>
                    <a:pt x="6" y="12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2" name="Freeform 100"/>
            <p:cNvSpPr>
              <a:spLocks/>
            </p:cNvSpPr>
            <p:nvPr/>
          </p:nvSpPr>
          <p:spPr bwMode="auto">
            <a:xfrm>
              <a:off x="4631" y="2042"/>
              <a:ext cx="16" cy="13"/>
            </a:xfrm>
            <a:custGeom>
              <a:avLst/>
              <a:gdLst>
                <a:gd name="T0" fmla="*/ 7 w 16"/>
                <a:gd name="T1" fmla="*/ 13 h 13"/>
                <a:gd name="T2" fmla="*/ 11 w 16"/>
                <a:gd name="T3" fmla="*/ 13 h 13"/>
                <a:gd name="T4" fmla="*/ 14 w 16"/>
                <a:gd name="T5" fmla="*/ 12 h 13"/>
                <a:gd name="T6" fmla="*/ 15 w 16"/>
                <a:gd name="T7" fmla="*/ 9 h 13"/>
                <a:gd name="T8" fmla="*/ 16 w 16"/>
                <a:gd name="T9" fmla="*/ 7 h 13"/>
                <a:gd name="T10" fmla="*/ 16 w 16"/>
                <a:gd name="T11" fmla="*/ 4 h 13"/>
                <a:gd name="T12" fmla="*/ 15 w 16"/>
                <a:gd name="T13" fmla="*/ 2 h 13"/>
                <a:gd name="T14" fmla="*/ 12 w 16"/>
                <a:gd name="T15" fmla="*/ 0 h 13"/>
                <a:gd name="T16" fmla="*/ 8 w 16"/>
                <a:gd name="T17" fmla="*/ 0 h 13"/>
                <a:gd name="T18" fmla="*/ 4 w 16"/>
                <a:gd name="T19" fmla="*/ 0 h 13"/>
                <a:gd name="T20" fmla="*/ 3 w 16"/>
                <a:gd name="T21" fmla="*/ 2 h 13"/>
                <a:gd name="T22" fmla="*/ 0 w 16"/>
                <a:gd name="T23" fmla="*/ 3 h 13"/>
                <a:gd name="T24" fmla="*/ 0 w 16"/>
                <a:gd name="T25" fmla="*/ 6 h 13"/>
                <a:gd name="T26" fmla="*/ 0 w 16"/>
                <a:gd name="T27" fmla="*/ 8 h 13"/>
                <a:gd name="T28" fmla="*/ 2 w 16"/>
                <a:gd name="T29" fmla="*/ 11 h 13"/>
                <a:gd name="T30" fmla="*/ 4 w 16"/>
                <a:gd name="T31" fmla="*/ 12 h 13"/>
                <a:gd name="T32" fmla="*/ 7 w 16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3">
                  <a:moveTo>
                    <a:pt x="7" y="13"/>
                  </a:moveTo>
                  <a:lnTo>
                    <a:pt x="11" y="13"/>
                  </a:lnTo>
                  <a:lnTo>
                    <a:pt x="14" y="12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3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1"/>
                  </a:lnTo>
                  <a:lnTo>
                    <a:pt x="4" y="12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3" name="Freeform 101"/>
            <p:cNvSpPr>
              <a:spLocks/>
            </p:cNvSpPr>
            <p:nvPr/>
          </p:nvSpPr>
          <p:spPr bwMode="auto">
            <a:xfrm>
              <a:off x="4524" y="2034"/>
              <a:ext cx="40" cy="12"/>
            </a:xfrm>
            <a:custGeom>
              <a:avLst/>
              <a:gdLst>
                <a:gd name="T0" fmla="*/ 0 w 40"/>
                <a:gd name="T1" fmla="*/ 10 h 12"/>
                <a:gd name="T2" fmla="*/ 5 w 40"/>
                <a:gd name="T3" fmla="*/ 10 h 12"/>
                <a:gd name="T4" fmla="*/ 16 w 40"/>
                <a:gd name="T5" fmla="*/ 10 h 12"/>
                <a:gd name="T6" fmla="*/ 28 w 40"/>
                <a:gd name="T7" fmla="*/ 10 h 12"/>
                <a:gd name="T8" fmla="*/ 37 w 40"/>
                <a:gd name="T9" fmla="*/ 12 h 12"/>
                <a:gd name="T10" fmla="*/ 40 w 40"/>
                <a:gd name="T11" fmla="*/ 12 h 12"/>
                <a:gd name="T12" fmla="*/ 39 w 40"/>
                <a:gd name="T13" fmla="*/ 8 h 12"/>
                <a:gd name="T14" fmla="*/ 35 w 40"/>
                <a:gd name="T15" fmla="*/ 3 h 12"/>
                <a:gd name="T16" fmla="*/ 33 w 40"/>
                <a:gd name="T17" fmla="*/ 0 h 12"/>
                <a:gd name="T18" fmla="*/ 29 w 40"/>
                <a:gd name="T19" fmla="*/ 0 h 12"/>
                <a:gd name="T20" fmla="*/ 19 w 40"/>
                <a:gd name="T21" fmla="*/ 2 h 12"/>
                <a:gd name="T22" fmla="*/ 7 w 40"/>
                <a:gd name="T23" fmla="*/ 4 h 12"/>
                <a:gd name="T24" fmla="*/ 0 w 40"/>
                <a:gd name="T25" fmla="*/ 10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12">
                  <a:moveTo>
                    <a:pt x="0" y="10"/>
                  </a:moveTo>
                  <a:lnTo>
                    <a:pt x="5" y="10"/>
                  </a:lnTo>
                  <a:lnTo>
                    <a:pt x="16" y="10"/>
                  </a:lnTo>
                  <a:lnTo>
                    <a:pt x="28" y="10"/>
                  </a:lnTo>
                  <a:lnTo>
                    <a:pt x="37" y="12"/>
                  </a:lnTo>
                  <a:lnTo>
                    <a:pt x="40" y="12"/>
                  </a:lnTo>
                  <a:lnTo>
                    <a:pt x="39" y="8"/>
                  </a:lnTo>
                  <a:lnTo>
                    <a:pt x="35" y="3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19" y="2"/>
                  </a:lnTo>
                  <a:lnTo>
                    <a:pt x="7" y="4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4" name="Freeform 102"/>
            <p:cNvSpPr>
              <a:spLocks/>
            </p:cNvSpPr>
            <p:nvPr/>
          </p:nvSpPr>
          <p:spPr bwMode="auto">
            <a:xfrm>
              <a:off x="4620" y="2038"/>
              <a:ext cx="49" cy="11"/>
            </a:xfrm>
            <a:custGeom>
              <a:avLst/>
              <a:gdLst>
                <a:gd name="T0" fmla="*/ 1 w 49"/>
                <a:gd name="T1" fmla="*/ 3 h 11"/>
                <a:gd name="T2" fmla="*/ 0 w 49"/>
                <a:gd name="T3" fmla="*/ 6 h 11"/>
                <a:gd name="T4" fmla="*/ 49 w 49"/>
                <a:gd name="T5" fmla="*/ 11 h 11"/>
                <a:gd name="T6" fmla="*/ 10 w 49"/>
                <a:gd name="T7" fmla="*/ 0 h 11"/>
                <a:gd name="T8" fmla="*/ 1 w 49"/>
                <a:gd name="T9" fmla="*/ 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1">
                  <a:moveTo>
                    <a:pt x="1" y="3"/>
                  </a:moveTo>
                  <a:lnTo>
                    <a:pt x="0" y="6"/>
                  </a:lnTo>
                  <a:lnTo>
                    <a:pt x="49" y="11"/>
                  </a:lnTo>
                  <a:lnTo>
                    <a:pt x="1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5" name="Freeform 103"/>
            <p:cNvSpPr>
              <a:spLocks/>
            </p:cNvSpPr>
            <p:nvPr/>
          </p:nvSpPr>
          <p:spPr bwMode="auto">
            <a:xfrm>
              <a:off x="4630" y="2119"/>
              <a:ext cx="28" cy="39"/>
            </a:xfrm>
            <a:custGeom>
              <a:avLst/>
              <a:gdLst>
                <a:gd name="T0" fmla="*/ 0 w 28"/>
                <a:gd name="T1" fmla="*/ 0 h 39"/>
                <a:gd name="T2" fmla="*/ 4 w 28"/>
                <a:gd name="T3" fmla="*/ 4 h 39"/>
                <a:gd name="T4" fmla="*/ 15 w 28"/>
                <a:gd name="T5" fmla="*/ 13 h 39"/>
                <a:gd name="T6" fmla="*/ 24 w 28"/>
                <a:gd name="T7" fmla="*/ 25 h 39"/>
                <a:gd name="T8" fmla="*/ 28 w 28"/>
                <a:gd name="T9" fmla="*/ 37 h 39"/>
                <a:gd name="T10" fmla="*/ 21 w 28"/>
                <a:gd name="T11" fmla="*/ 39 h 39"/>
                <a:gd name="T12" fmla="*/ 20 w 28"/>
                <a:gd name="T13" fmla="*/ 33 h 39"/>
                <a:gd name="T14" fmla="*/ 15 w 28"/>
                <a:gd name="T15" fmla="*/ 23 h 39"/>
                <a:gd name="T16" fmla="*/ 8 w 28"/>
                <a:gd name="T17" fmla="*/ 9 h 39"/>
                <a:gd name="T18" fmla="*/ 0 w 28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9">
                  <a:moveTo>
                    <a:pt x="0" y="0"/>
                  </a:moveTo>
                  <a:lnTo>
                    <a:pt x="4" y="4"/>
                  </a:lnTo>
                  <a:lnTo>
                    <a:pt x="15" y="13"/>
                  </a:lnTo>
                  <a:lnTo>
                    <a:pt x="24" y="25"/>
                  </a:lnTo>
                  <a:lnTo>
                    <a:pt x="28" y="37"/>
                  </a:lnTo>
                  <a:lnTo>
                    <a:pt x="21" y="39"/>
                  </a:lnTo>
                  <a:lnTo>
                    <a:pt x="20" y="33"/>
                  </a:lnTo>
                  <a:lnTo>
                    <a:pt x="15" y="23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6" name="Freeform 104"/>
            <p:cNvSpPr>
              <a:spLocks/>
            </p:cNvSpPr>
            <p:nvPr/>
          </p:nvSpPr>
          <p:spPr bwMode="auto">
            <a:xfrm>
              <a:off x="4557" y="2143"/>
              <a:ext cx="89" cy="8"/>
            </a:xfrm>
            <a:custGeom>
              <a:avLst/>
              <a:gdLst>
                <a:gd name="T0" fmla="*/ 0 w 89"/>
                <a:gd name="T1" fmla="*/ 1 h 8"/>
                <a:gd name="T2" fmla="*/ 3 w 89"/>
                <a:gd name="T3" fmla="*/ 1 h 8"/>
                <a:gd name="T4" fmla="*/ 8 w 89"/>
                <a:gd name="T5" fmla="*/ 1 h 8"/>
                <a:gd name="T6" fmla="*/ 17 w 89"/>
                <a:gd name="T7" fmla="*/ 1 h 8"/>
                <a:gd name="T8" fmla="*/ 29 w 89"/>
                <a:gd name="T9" fmla="*/ 3 h 8"/>
                <a:gd name="T10" fmla="*/ 43 w 89"/>
                <a:gd name="T11" fmla="*/ 3 h 8"/>
                <a:gd name="T12" fmla="*/ 57 w 89"/>
                <a:gd name="T13" fmla="*/ 1 h 8"/>
                <a:gd name="T14" fmla="*/ 73 w 89"/>
                <a:gd name="T15" fmla="*/ 1 h 8"/>
                <a:gd name="T16" fmla="*/ 89 w 89"/>
                <a:gd name="T17" fmla="*/ 0 h 8"/>
                <a:gd name="T18" fmla="*/ 32 w 89"/>
                <a:gd name="T19" fmla="*/ 8 h 8"/>
                <a:gd name="T20" fmla="*/ 0 w 89"/>
                <a:gd name="T21" fmla="*/ 1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8">
                  <a:moveTo>
                    <a:pt x="0" y="1"/>
                  </a:moveTo>
                  <a:lnTo>
                    <a:pt x="3" y="1"/>
                  </a:lnTo>
                  <a:lnTo>
                    <a:pt x="8" y="1"/>
                  </a:lnTo>
                  <a:lnTo>
                    <a:pt x="17" y="1"/>
                  </a:lnTo>
                  <a:lnTo>
                    <a:pt x="29" y="3"/>
                  </a:lnTo>
                  <a:lnTo>
                    <a:pt x="43" y="3"/>
                  </a:lnTo>
                  <a:lnTo>
                    <a:pt x="57" y="1"/>
                  </a:lnTo>
                  <a:lnTo>
                    <a:pt x="73" y="1"/>
                  </a:lnTo>
                  <a:lnTo>
                    <a:pt x="89" y="0"/>
                  </a:lnTo>
                  <a:lnTo>
                    <a:pt x="32" y="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7" name="Freeform 105"/>
            <p:cNvSpPr>
              <a:spLocks/>
            </p:cNvSpPr>
            <p:nvPr/>
          </p:nvSpPr>
          <p:spPr bwMode="auto">
            <a:xfrm>
              <a:off x="4653" y="2087"/>
              <a:ext cx="54" cy="73"/>
            </a:xfrm>
            <a:custGeom>
              <a:avLst/>
              <a:gdLst>
                <a:gd name="T0" fmla="*/ 54 w 54"/>
                <a:gd name="T1" fmla="*/ 0 h 73"/>
                <a:gd name="T2" fmla="*/ 53 w 54"/>
                <a:gd name="T3" fmla="*/ 3 h 73"/>
                <a:gd name="T4" fmla="*/ 51 w 54"/>
                <a:gd name="T5" fmla="*/ 8 h 73"/>
                <a:gd name="T6" fmla="*/ 47 w 54"/>
                <a:gd name="T7" fmla="*/ 16 h 73"/>
                <a:gd name="T8" fmla="*/ 41 w 54"/>
                <a:gd name="T9" fmla="*/ 24 h 73"/>
                <a:gd name="T10" fmla="*/ 34 w 54"/>
                <a:gd name="T11" fmla="*/ 32 h 73"/>
                <a:gd name="T12" fmla="*/ 25 w 54"/>
                <a:gd name="T13" fmla="*/ 37 h 73"/>
                <a:gd name="T14" fmla="*/ 13 w 54"/>
                <a:gd name="T15" fmla="*/ 39 h 73"/>
                <a:gd name="T16" fmla="*/ 0 w 54"/>
                <a:gd name="T17" fmla="*/ 35 h 73"/>
                <a:gd name="T18" fmla="*/ 25 w 54"/>
                <a:gd name="T19" fmla="*/ 73 h 73"/>
                <a:gd name="T20" fmla="*/ 30 w 54"/>
                <a:gd name="T21" fmla="*/ 67 h 73"/>
                <a:gd name="T22" fmla="*/ 43 w 54"/>
                <a:gd name="T23" fmla="*/ 48 h 73"/>
                <a:gd name="T24" fmla="*/ 54 w 54"/>
                <a:gd name="T25" fmla="*/ 24 h 73"/>
                <a:gd name="T26" fmla="*/ 54 w 54"/>
                <a:gd name="T27" fmla="*/ 0 h 7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73">
                  <a:moveTo>
                    <a:pt x="54" y="0"/>
                  </a:moveTo>
                  <a:lnTo>
                    <a:pt x="53" y="3"/>
                  </a:lnTo>
                  <a:lnTo>
                    <a:pt x="51" y="8"/>
                  </a:lnTo>
                  <a:lnTo>
                    <a:pt x="47" y="16"/>
                  </a:lnTo>
                  <a:lnTo>
                    <a:pt x="41" y="24"/>
                  </a:lnTo>
                  <a:lnTo>
                    <a:pt x="34" y="32"/>
                  </a:lnTo>
                  <a:lnTo>
                    <a:pt x="25" y="37"/>
                  </a:lnTo>
                  <a:lnTo>
                    <a:pt x="13" y="39"/>
                  </a:lnTo>
                  <a:lnTo>
                    <a:pt x="0" y="35"/>
                  </a:lnTo>
                  <a:lnTo>
                    <a:pt x="25" y="73"/>
                  </a:lnTo>
                  <a:lnTo>
                    <a:pt x="30" y="67"/>
                  </a:lnTo>
                  <a:lnTo>
                    <a:pt x="43" y="48"/>
                  </a:lnTo>
                  <a:lnTo>
                    <a:pt x="54" y="24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8" name="Freeform 106"/>
            <p:cNvSpPr>
              <a:spLocks/>
            </p:cNvSpPr>
            <p:nvPr/>
          </p:nvSpPr>
          <p:spPr bwMode="auto">
            <a:xfrm>
              <a:off x="4549" y="2128"/>
              <a:ext cx="6" cy="20"/>
            </a:xfrm>
            <a:custGeom>
              <a:avLst/>
              <a:gdLst>
                <a:gd name="T0" fmla="*/ 4 w 6"/>
                <a:gd name="T1" fmla="*/ 0 h 20"/>
                <a:gd name="T2" fmla="*/ 3 w 6"/>
                <a:gd name="T3" fmla="*/ 2 h 20"/>
                <a:gd name="T4" fmla="*/ 0 w 6"/>
                <a:gd name="T5" fmla="*/ 6 h 20"/>
                <a:gd name="T6" fmla="*/ 0 w 6"/>
                <a:gd name="T7" fmla="*/ 12 h 20"/>
                <a:gd name="T8" fmla="*/ 6 w 6"/>
                <a:gd name="T9" fmla="*/ 20 h 20"/>
                <a:gd name="T10" fmla="*/ 6 w 6"/>
                <a:gd name="T11" fmla="*/ 18 h 20"/>
                <a:gd name="T12" fmla="*/ 4 w 6"/>
                <a:gd name="T13" fmla="*/ 11 h 20"/>
                <a:gd name="T14" fmla="*/ 4 w 6"/>
                <a:gd name="T15" fmla="*/ 4 h 20"/>
                <a:gd name="T16" fmla="*/ 4 w 6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">
                  <a:moveTo>
                    <a:pt x="4" y="0"/>
                  </a:moveTo>
                  <a:lnTo>
                    <a:pt x="3" y="2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4" y="11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9" name="Freeform 107"/>
            <p:cNvSpPr>
              <a:spLocks/>
            </p:cNvSpPr>
            <p:nvPr/>
          </p:nvSpPr>
          <p:spPr bwMode="auto">
            <a:xfrm>
              <a:off x="4570" y="2155"/>
              <a:ext cx="64" cy="15"/>
            </a:xfrm>
            <a:custGeom>
              <a:avLst/>
              <a:gdLst>
                <a:gd name="T0" fmla="*/ 0 w 64"/>
                <a:gd name="T1" fmla="*/ 3 h 15"/>
                <a:gd name="T2" fmla="*/ 20 w 64"/>
                <a:gd name="T3" fmla="*/ 8 h 15"/>
                <a:gd name="T4" fmla="*/ 64 w 64"/>
                <a:gd name="T5" fmla="*/ 0 h 15"/>
                <a:gd name="T6" fmla="*/ 23 w 64"/>
                <a:gd name="T7" fmla="*/ 15 h 15"/>
                <a:gd name="T8" fmla="*/ 0 w 64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">
                  <a:moveTo>
                    <a:pt x="0" y="3"/>
                  </a:moveTo>
                  <a:lnTo>
                    <a:pt x="20" y="8"/>
                  </a:lnTo>
                  <a:lnTo>
                    <a:pt x="64" y="0"/>
                  </a:lnTo>
                  <a:lnTo>
                    <a:pt x="23" y="1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0" name="Freeform 108"/>
            <p:cNvSpPr>
              <a:spLocks/>
            </p:cNvSpPr>
            <p:nvPr/>
          </p:nvSpPr>
          <p:spPr bwMode="auto">
            <a:xfrm>
              <a:off x="4747" y="2158"/>
              <a:ext cx="126" cy="136"/>
            </a:xfrm>
            <a:custGeom>
              <a:avLst/>
              <a:gdLst>
                <a:gd name="T0" fmla="*/ 9 w 126"/>
                <a:gd name="T1" fmla="*/ 0 h 136"/>
                <a:gd name="T2" fmla="*/ 12 w 126"/>
                <a:gd name="T3" fmla="*/ 0 h 136"/>
                <a:gd name="T4" fmla="*/ 21 w 126"/>
                <a:gd name="T5" fmla="*/ 1 h 136"/>
                <a:gd name="T6" fmla="*/ 33 w 126"/>
                <a:gd name="T7" fmla="*/ 4 h 136"/>
                <a:gd name="T8" fmla="*/ 49 w 126"/>
                <a:gd name="T9" fmla="*/ 13 h 136"/>
                <a:gd name="T10" fmla="*/ 67 w 126"/>
                <a:gd name="T11" fmla="*/ 29 h 136"/>
                <a:gd name="T12" fmla="*/ 87 w 126"/>
                <a:gd name="T13" fmla="*/ 53 h 136"/>
                <a:gd name="T14" fmla="*/ 107 w 126"/>
                <a:gd name="T15" fmla="*/ 87 h 136"/>
                <a:gd name="T16" fmla="*/ 126 w 126"/>
                <a:gd name="T17" fmla="*/ 134 h 136"/>
                <a:gd name="T18" fmla="*/ 119 w 126"/>
                <a:gd name="T19" fmla="*/ 135 h 136"/>
                <a:gd name="T20" fmla="*/ 100 w 126"/>
                <a:gd name="T21" fmla="*/ 136 h 136"/>
                <a:gd name="T22" fmla="*/ 75 w 126"/>
                <a:gd name="T23" fmla="*/ 136 h 136"/>
                <a:gd name="T24" fmla="*/ 49 w 126"/>
                <a:gd name="T25" fmla="*/ 131 h 136"/>
                <a:gd name="T26" fmla="*/ 25 w 126"/>
                <a:gd name="T27" fmla="*/ 118 h 136"/>
                <a:gd name="T28" fmla="*/ 6 w 126"/>
                <a:gd name="T29" fmla="*/ 94 h 136"/>
                <a:gd name="T30" fmla="*/ 0 w 126"/>
                <a:gd name="T31" fmla="*/ 55 h 136"/>
                <a:gd name="T32" fmla="*/ 9 w 126"/>
                <a:gd name="T33" fmla="*/ 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6" h="136">
                  <a:moveTo>
                    <a:pt x="9" y="0"/>
                  </a:moveTo>
                  <a:lnTo>
                    <a:pt x="12" y="0"/>
                  </a:lnTo>
                  <a:lnTo>
                    <a:pt x="21" y="1"/>
                  </a:lnTo>
                  <a:lnTo>
                    <a:pt x="33" y="4"/>
                  </a:lnTo>
                  <a:lnTo>
                    <a:pt x="49" y="13"/>
                  </a:lnTo>
                  <a:lnTo>
                    <a:pt x="67" y="29"/>
                  </a:lnTo>
                  <a:lnTo>
                    <a:pt x="87" y="53"/>
                  </a:lnTo>
                  <a:lnTo>
                    <a:pt x="107" y="87"/>
                  </a:lnTo>
                  <a:lnTo>
                    <a:pt x="126" y="134"/>
                  </a:lnTo>
                  <a:lnTo>
                    <a:pt x="119" y="135"/>
                  </a:lnTo>
                  <a:lnTo>
                    <a:pt x="100" y="136"/>
                  </a:lnTo>
                  <a:lnTo>
                    <a:pt x="75" y="136"/>
                  </a:lnTo>
                  <a:lnTo>
                    <a:pt x="49" y="131"/>
                  </a:lnTo>
                  <a:lnTo>
                    <a:pt x="25" y="118"/>
                  </a:lnTo>
                  <a:lnTo>
                    <a:pt x="6" y="94"/>
                  </a:lnTo>
                  <a:lnTo>
                    <a:pt x="0" y="5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1" name="Freeform 109"/>
            <p:cNvSpPr>
              <a:spLocks/>
            </p:cNvSpPr>
            <p:nvPr/>
          </p:nvSpPr>
          <p:spPr bwMode="auto">
            <a:xfrm>
              <a:off x="4606" y="2181"/>
              <a:ext cx="120" cy="153"/>
            </a:xfrm>
            <a:custGeom>
              <a:avLst/>
              <a:gdLst>
                <a:gd name="T0" fmla="*/ 120 w 120"/>
                <a:gd name="T1" fmla="*/ 0 h 153"/>
                <a:gd name="T2" fmla="*/ 116 w 120"/>
                <a:gd name="T3" fmla="*/ 6 h 153"/>
                <a:gd name="T4" fmla="*/ 105 w 120"/>
                <a:gd name="T5" fmla="*/ 22 h 153"/>
                <a:gd name="T6" fmla="*/ 90 w 120"/>
                <a:gd name="T7" fmla="*/ 43 h 153"/>
                <a:gd name="T8" fmla="*/ 72 w 120"/>
                <a:gd name="T9" fmla="*/ 68 h 153"/>
                <a:gd name="T10" fmla="*/ 55 w 120"/>
                <a:gd name="T11" fmla="*/ 96 h 153"/>
                <a:gd name="T12" fmla="*/ 37 w 120"/>
                <a:gd name="T13" fmla="*/ 120 h 153"/>
                <a:gd name="T14" fmla="*/ 25 w 120"/>
                <a:gd name="T15" fmla="*/ 140 h 153"/>
                <a:gd name="T16" fmla="*/ 19 w 120"/>
                <a:gd name="T17" fmla="*/ 153 h 153"/>
                <a:gd name="T18" fmla="*/ 20 w 120"/>
                <a:gd name="T19" fmla="*/ 144 h 153"/>
                <a:gd name="T20" fmla="*/ 20 w 120"/>
                <a:gd name="T21" fmla="*/ 120 h 153"/>
                <a:gd name="T22" fmla="*/ 15 w 120"/>
                <a:gd name="T23" fmla="*/ 88 h 153"/>
                <a:gd name="T24" fmla="*/ 0 w 120"/>
                <a:gd name="T25" fmla="*/ 55 h 153"/>
                <a:gd name="T26" fmla="*/ 2 w 120"/>
                <a:gd name="T27" fmla="*/ 55 h 153"/>
                <a:gd name="T28" fmla="*/ 4 w 120"/>
                <a:gd name="T29" fmla="*/ 57 h 153"/>
                <a:gd name="T30" fmla="*/ 10 w 120"/>
                <a:gd name="T31" fmla="*/ 59 h 153"/>
                <a:gd name="T32" fmla="*/ 16 w 120"/>
                <a:gd name="T33" fmla="*/ 59 h 153"/>
                <a:gd name="T34" fmla="*/ 24 w 120"/>
                <a:gd name="T35" fmla="*/ 59 h 153"/>
                <a:gd name="T36" fmla="*/ 33 w 120"/>
                <a:gd name="T37" fmla="*/ 55 h 153"/>
                <a:gd name="T38" fmla="*/ 44 w 120"/>
                <a:gd name="T39" fmla="*/ 50 h 153"/>
                <a:gd name="T40" fmla="*/ 56 w 120"/>
                <a:gd name="T41" fmla="*/ 40 h 153"/>
                <a:gd name="T42" fmla="*/ 57 w 120"/>
                <a:gd name="T43" fmla="*/ 42 h 153"/>
                <a:gd name="T44" fmla="*/ 59 w 120"/>
                <a:gd name="T45" fmla="*/ 42 h 153"/>
                <a:gd name="T46" fmla="*/ 63 w 120"/>
                <a:gd name="T47" fmla="*/ 43 h 153"/>
                <a:gd name="T48" fmla="*/ 69 w 120"/>
                <a:gd name="T49" fmla="*/ 42 h 153"/>
                <a:gd name="T50" fmla="*/ 77 w 120"/>
                <a:gd name="T51" fmla="*/ 39 h 153"/>
                <a:gd name="T52" fmla="*/ 88 w 120"/>
                <a:gd name="T53" fmla="*/ 31 h 153"/>
                <a:gd name="T54" fmla="*/ 102 w 120"/>
                <a:gd name="T55" fmla="*/ 19 h 153"/>
                <a:gd name="T56" fmla="*/ 120 w 120"/>
                <a:gd name="T57" fmla="*/ 0 h 15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0" h="153">
                  <a:moveTo>
                    <a:pt x="120" y="0"/>
                  </a:moveTo>
                  <a:lnTo>
                    <a:pt x="116" y="6"/>
                  </a:lnTo>
                  <a:lnTo>
                    <a:pt x="105" y="22"/>
                  </a:lnTo>
                  <a:lnTo>
                    <a:pt x="90" y="43"/>
                  </a:lnTo>
                  <a:lnTo>
                    <a:pt x="72" y="68"/>
                  </a:lnTo>
                  <a:lnTo>
                    <a:pt x="55" y="96"/>
                  </a:lnTo>
                  <a:lnTo>
                    <a:pt x="37" y="120"/>
                  </a:lnTo>
                  <a:lnTo>
                    <a:pt x="25" y="140"/>
                  </a:lnTo>
                  <a:lnTo>
                    <a:pt x="19" y="153"/>
                  </a:lnTo>
                  <a:lnTo>
                    <a:pt x="20" y="144"/>
                  </a:lnTo>
                  <a:lnTo>
                    <a:pt x="20" y="120"/>
                  </a:lnTo>
                  <a:lnTo>
                    <a:pt x="15" y="88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4" y="57"/>
                  </a:lnTo>
                  <a:lnTo>
                    <a:pt x="10" y="59"/>
                  </a:lnTo>
                  <a:lnTo>
                    <a:pt x="16" y="59"/>
                  </a:lnTo>
                  <a:lnTo>
                    <a:pt x="24" y="59"/>
                  </a:lnTo>
                  <a:lnTo>
                    <a:pt x="33" y="55"/>
                  </a:lnTo>
                  <a:lnTo>
                    <a:pt x="44" y="50"/>
                  </a:lnTo>
                  <a:lnTo>
                    <a:pt x="56" y="40"/>
                  </a:lnTo>
                  <a:lnTo>
                    <a:pt x="57" y="42"/>
                  </a:lnTo>
                  <a:lnTo>
                    <a:pt x="59" y="42"/>
                  </a:lnTo>
                  <a:lnTo>
                    <a:pt x="63" y="43"/>
                  </a:lnTo>
                  <a:lnTo>
                    <a:pt x="69" y="42"/>
                  </a:lnTo>
                  <a:lnTo>
                    <a:pt x="77" y="39"/>
                  </a:lnTo>
                  <a:lnTo>
                    <a:pt x="88" y="31"/>
                  </a:lnTo>
                  <a:lnTo>
                    <a:pt x="102" y="19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2" name="Freeform 110"/>
            <p:cNvSpPr>
              <a:spLocks/>
            </p:cNvSpPr>
            <p:nvPr/>
          </p:nvSpPr>
          <p:spPr bwMode="auto">
            <a:xfrm>
              <a:off x="4621" y="2273"/>
              <a:ext cx="40" cy="69"/>
            </a:xfrm>
            <a:custGeom>
              <a:avLst/>
              <a:gdLst>
                <a:gd name="T0" fmla="*/ 40 w 40"/>
                <a:gd name="T1" fmla="*/ 0 h 69"/>
                <a:gd name="T2" fmla="*/ 38 w 40"/>
                <a:gd name="T3" fmla="*/ 0 h 69"/>
                <a:gd name="T4" fmla="*/ 36 w 40"/>
                <a:gd name="T5" fmla="*/ 1 h 69"/>
                <a:gd name="T6" fmla="*/ 32 w 40"/>
                <a:gd name="T7" fmla="*/ 3 h 69"/>
                <a:gd name="T8" fmla="*/ 26 w 40"/>
                <a:gd name="T9" fmla="*/ 4 h 69"/>
                <a:gd name="T10" fmla="*/ 20 w 40"/>
                <a:gd name="T11" fmla="*/ 5 h 69"/>
                <a:gd name="T12" fmla="*/ 13 w 40"/>
                <a:gd name="T13" fmla="*/ 5 h 69"/>
                <a:gd name="T14" fmla="*/ 6 w 40"/>
                <a:gd name="T15" fmla="*/ 4 h 69"/>
                <a:gd name="T16" fmla="*/ 0 w 40"/>
                <a:gd name="T17" fmla="*/ 0 h 69"/>
                <a:gd name="T18" fmla="*/ 0 w 40"/>
                <a:gd name="T19" fmla="*/ 69 h 69"/>
                <a:gd name="T20" fmla="*/ 40 w 40"/>
                <a:gd name="T21" fmla="*/ 0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9">
                  <a:moveTo>
                    <a:pt x="40" y="0"/>
                  </a:moveTo>
                  <a:lnTo>
                    <a:pt x="38" y="0"/>
                  </a:lnTo>
                  <a:lnTo>
                    <a:pt x="36" y="1"/>
                  </a:lnTo>
                  <a:lnTo>
                    <a:pt x="32" y="3"/>
                  </a:lnTo>
                  <a:lnTo>
                    <a:pt x="26" y="4"/>
                  </a:lnTo>
                  <a:lnTo>
                    <a:pt x="20" y="5"/>
                  </a:lnTo>
                  <a:lnTo>
                    <a:pt x="13" y="5"/>
                  </a:lnTo>
                  <a:lnTo>
                    <a:pt x="6" y="4"/>
                  </a:lnTo>
                  <a:lnTo>
                    <a:pt x="0" y="0"/>
                  </a:lnTo>
                  <a:lnTo>
                    <a:pt x="0" y="69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9B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3" name="Freeform 111"/>
            <p:cNvSpPr>
              <a:spLocks/>
            </p:cNvSpPr>
            <p:nvPr/>
          </p:nvSpPr>
          <p:spPr bwMode="auto">
            <a:xfrm>
              <a:off x="4506" y="2006"/>
              <a:ext cx="102" cy="120"/>
            </a:xfrm>
            <a:custGeom>
              <a:avLst/>
              <a:gdLst>
                <a:gd name="T0" fmla="*/ 53 w 102"/>
                <a:gd name="T1" fmla="*/ 16 h 120"/>
                <a:gd name="T2" fmla="*/ 60 w 102"/>
                <a:gd name="T3" fmla="*/ 40 h 120"/>
                <a:gd name="T4" fmla="*/ 45 w 102"/>
                <a:gd name="T5" fmla="*/ 97 h 120"/>
                <a:gd name="T6" fmla="*/ 63 w 102"/>
                <a:gd name="T7" fmla="*/ 108 h 120"/>
                <a:gd name="T8" fmla="*/ 102 w 102"/>
                <a:gd name="T9" fmla="*/ 108 h 120"/>
                <a:gd name="T10" fmla="*/ 102 w 102"/>
                <a:gd name="T11" fmla="*/ 114 h 120"/>
                <a:gd name="T12" fmla="*/ 70 w 102"/>
                <a:gd name="T13" fmla="*/ 114 h 120"/>
                <a:gd name="T14" fmla="*/ 63 w 102"/>
                <a:gd name="T15" fmla="*/ 120 h 120"/>
                <a:gd name="T16" fmla="*/ 33 w 102"/>
                <a:gd name="T17" fmla="*/ 101 h 120"/>
                <a:gd name="T18" fmla="*/ 49 w 102"/>
                <a:gd name="T19" fmla="*/ 36 h 120"/>
                <a:gd name="T20" fmla="*/ 46 w 102"/>
                <a:gd name="T21" fmla="*/ 19 h 120"/>
                <a:gd name="T22" fmla="*/ 3 w 102"/>
                <a:gd name="T23" fmla="*/ 11 h 120"/>
                <a:gd name="T24" fmla="*/ 0 w 102"/>
                <a:gd name="T25" fmla="*/ 0 h 120"/>
                <a:gd name="T26" fmla="*/ 53 w 102"/>
                <a:gd name="T27" fmla="*/ 16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20">
                  <a:moveTo>
                    <a:pt x="53" y="16"/>
                  </a:moveTo>
                  <a:lnTo>
                    <a:pt x="60" y="40"/>
                  </a:lnTo>
                  <a:lnTo>
                    <a:pt x="45" y="97"/>
                  </a:lnTo>
                  <a:lnTo>
                    <a:pt x="63" y="108"/>
                  </a:lnTo>
                  <a:lnTo>
                    <a:pt x="102" y="108"/>
                  </a:lnTo>
                  <a:lnTo>
                    <a:pt x="102" y="114"/>
                  </a:lnTo>
                  <a:lnTo>
                    <a:pt x="70" y="114"/>
                  </a:lnTo>
                  <a:lnTo>
                    <a:pt x="63" y="120"/>
                  </a:lnTo>
                  <a:lnTo>
                    <a:pt x="33" y="101"/>
                  </a:lnTo>
                  <a:lnTo>
                    <a:pt x="49" y="36"/>
                  </a:lnTo>
                  <a:lnTo>
                    <a:pt x="46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53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4" name="Freeform 112"/>
            <p:cNvSpPr>
              <a:spLocks/>
            </p:cNvSpPr>
            <p:nvPr/>
          </p:nvSpPr>
          <p:spPr bwMode="auto">
            <a:xfrm>
              <a:off x="4483" y="2026"/>
              <a:ext cx="76" cy="63"/>
            </a:xfrm>
            <a:custGeom>
              <a:avLst/>
              <a:gdLst>
                <a:gd name="T0" fmla="*/ 76 w 76"/>
                <a:gd name="T1" fmla="*/ 35 h 63"/>
                <a:gd name="T2" fmla="*/ 76 w 76"/>
                <a:gd name="T3" fmla="*/ 28 h 63"/>
                <a:gd name="T4" fmla="*/ 73 w 76"/>
                <a:gd name="T5" fmla="*/ 22 h 63"/>
                <a:gd name="T6" fmla="*/ 69 w 76"/>
                <a:gd name="T7" fmla="*/ 16 h 63"/>
                <a:gd name="T8" fmla="*/ 64 w 76"/>
                <a:gd name="T9" fmla="*/ 11 h 63"/>
                <a:gd name="T10" fmla="*/ 56 w 76"/>
                <a:gd name="T11" fmla="*/ 7 h 63"/>
                <a:gd name="T12" fmla="*/ 48 w 76"/>
                <a:gd name="T13" fmla="*/ 4 h 63"/>
                <a:gd name="T14" fmla="*/ 38 w 76"/>
                <a:gd name="T15" fmla="*/ 2 h 63"/>
                <a:gd name="T16" fmla="*/ 29 w 76"/>
                <a:gd name="T17" fmla="*/ 0 h 63"/>
                <a:gd name="T18" fmla="*/ 21 w 76"/>
                <a:gd name="T19" fmla="*/ 0 h 63"/>
                <a:gd name="T20" fmla="*/ 13 w 76"/>
                <a:gd name="T21" fmla="*/ 0 h 63"/>
                <a:gd name="T22" fmla="*/ 7 w 76"/>
                <a:gd name="T23" fmla="*/ 3 h 63"/>
                <a:gd name="T24" fmla="*/ 0 w 76"/>
                <a:gd name="T25" fmla="*/ 6 h 63"/>
                <a:gd name="T26" fmla="*/ 3 w 76"/>
                <a:gd name="T27" fmla="*/ 10 h 63"/>
                <a:gd name="T28" fmla="*/ 9 w 76"/>
                <a:gd name="T29" fmla="*/ 7 h 63"/>
                <a:gd name="T30" fmla="*/ 16 w 76"/>
                <a:gd name="T31" fmla="*/ 4 h 63"/>
                <a:gd name="T32" fmla="*/ 23 w 76"/>
                <a:gd name="T33" fmla="*/ 4 h 63"/>
                <a:gd name="T34" fmla="*/ 29 w 76"/>
                <a:gd name="T35" fmla="*/ 4 h 63"/>
                <a:gd name="T36" fmla="*/ 37 w 76"/>
                <a:gd name="T37" fmla="*/ 6 h 63"/>
                <a:gd name="T38" fmla="*/ 45 w 76"/>
                <a:gd name="T39" fmla="*/ 7 h 63"/>
                <a:gd name="T40" fmla="*/ 52 w 76"/>
                <a:gd name="T41" fmla="*/ 11 h 63"/>
                <a:gd name="T42" fmla="*/ 58 w 76"/>
                <a:gd name="T43" fmla="*/ 14 h 63"/>
                <a:gd name="T44" fmla="*/ 62 w 76"/>
                <a:gd name="T45" fmla="*/ 19 h 63"/>
                <a:gd name="T46" fmla="*/ 66 w 76"/>
                <a:gd name="T47" fmla="*/ 23 h 63"/>
                <a:gd name="T48" fmla="*/ 68 w 76"/>
                <a:gd name="T49" fmla="*/ 29 h 63"/>
                <a:gd name="T50" fmla="*/ 69 w 76"/>
                <a:gd name="T51" fmla="*/ 35 h 63"/>
                <a:gd name="T52" fmla="*/ 68 w 76"/>
                <a:gd name="T53" fmla="*/ 43 h 63"/>
                <a:gd name="T54" fmla="*/ 62 w 76"/>
                <a:gd name="T55" fmla="*/ 49 h 63"/>
                <a:gd name="T56" fmla="*/ 56 w 76"/>
                <a:gd name="T57" fmla="*/ 55 h 63"/>
                <a:gd name="T58" fmla="*/ 46 w 76"/>
                <a:gd name="T59" fmla="*/ 57 h 63"/>
                <a:gd name="T60" fmla="*/ 53 w 76"/>
                <a:gd name="T61" fmla="*/ 63 h 63"/>
                <a:gd name="T62" fmla="*/ 62 w 76"/>
                <a:gd name="T63" fmla="*/ 57 h 63"/>
                <a:gd name="T64" fmla="*/ 69 w 76"/>
                <a:gd name="T65" fmla="*/ 51 h 63"/>
                <a:gd name="T66" fmla="*/ 74 w 76"/>
                <a:gd name="T67" fmla="*/ 44 h 63"/>
                <a:gd name="T68" fmla="*/ 76 w 76"/>
                <a:gd name="T69" fmla="*/ 35 h 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6" h="63">
                  <a:moveTo>
                    <a:pt x="76" y="35"/>
                  </a:moveTo>
                  <a:lnTo>
                    <a:pt x="76" y="28"/>
                  </a:lnTo>
                  <a:lnTo>
                    <a:pt x="73" y="22"/>
                  </a:lnTo>
                  <a:lnTo>
                    <a:pt x="69" y="16"/>
                  </a:lnTo>
                  <a:lnTo>
                    <a:pt x="64" y="11"/>
                  </a:lnTo>
                  <a:lnTo>
                    <a:pt x="56" y="7"/>
                  </a:lnTo>
                  <a:lnTo>
                    <a:pt x="48" y="4"/>
                  </a:lnTo>
                  <a:lnTo>
                    <a:pt x="38" y="2"/>
                  </a:lnTo>
                  <a:lnTo>
                    <a:pt x="29" y="0"/>
                  </a:lnTo>
                  <a:lnTo>
                    <a:pt x="21" y="0"/>
                  </a:lnTo>
                  <a:lnTo>
                    <a:pt x="13" y="0"/>
                  </a:lnTo>
                  <a:lnTo>
                    <a:pt x="7" y="3"/>
                  </a:lnTo>
                  <a:lnTo>
                    <a:pt x="0" y="6"/>
                  </a:lnTo>
                  <a:lnTo>
                    <a:pt x="3" y="10"/>
                  </a:lnTo>
                  <a:lnTo>
                    <a:pt x="9" y="7"/>
                  </a:lnTo>
                  <a:lnTo>
                    <a:pt x="16" y="4"/>
                  </a:lnTo>
                  <a:lnTo>
                    <a:pt x="23" y="4"/>
                  </a:lnTo>
                  <a:lnTo>
                    <a:pt x="29" y="4"/>
                  </a:lnTo>
                  <a:lnTo>
                    <a:pt x="37" y="6"/>
                  </a:lnTo>
                  <a:lnTo>
                    <a:pt x="45" y="7"/>
                  </a:lnTo>
                  <a:lnTo>
                    <a:pt x="52" y="11"/>
                  </a:lnTo>
                  <a:lnTo>
                    <a:pt x="58" y="14"/>
                  </a:lnTo>
                  <a:lnTo>
                    <a:pt x="62" y="19"/>
                  </a:lnTo>
                  <a:lnTo>
                    <a:pt x="66" y="23"/>
                  </a:lnTo>
                  <a:lnTo>
                    <a:pt x="68" y="29"/>
                  </a:lnTo>
                  <a:lnTo>
                    <a:pt x="69" y="35"/>
                  </a:lnTo>
                  <a:lnTo>
                    <a:pt x="68" y="43"/>
                  </a:lnTo>
                  <a:lnTo>
                    <a:pt x="62" y="49"/>
                  </a:lnTo>
                  <a:lnTo>
                    <a:pt x="56" y="55"/>
                  </a:lnTo>
                  <a:lnTo>
                    <a:pt x="46" y="57"/>
                  </a:lnTo>
                  <a:lnTo>
                    <a:pt x="53" y="63"/>
                  </a:lnTo>
                  <a:lnTo>
                    <a:pt x="62" y="57"/>
                  </a:lnTo>
                  <a:lnTo>
                    <a:pt x="69" y="51"/>
                  </a:lnTo>
                  <a:lnTo>
                    <a:pt x="74" y="44"/>
                  </a:lnTo>
                  <a:lnTo>
                    <a:pt x="76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5" name="Freeform 113"/>
            <p:cNvSpPr>
              <a:spLocks/>
            </p:cNvSpPr>
            <p:nvPr/>
          </p:nvSpPr>
          <p:spPr bwMode="auto">
            <a:xfrm>
              <a:off x="4464" y="2032"/>
              <a:ext cx="72" cy="59"/>
            </a:xfrm>
            <a:custGeom>
              <a:avLst/>
              <a:gdLst>
                <a:gd name="T0" fmla="*/ 48 w 72"/>
                <a:gd name="T1" fmla="*/ 54 h 59"/>
                <a:gd name="T2" fmla="*/ 40 w 72"/>
                <a:gd name="T3" fmla="*/ 53 h 59"/>
                <a:gd name="T4" fmla="*/ 32 w 72"/>
                <a:gd name="T5" fmla="*/ 51 h 59"/>
                <a:gd name="T6" fmla="*/ 24 w 72"/>
                <a:gd name="T7" fmla="*/ 47 h 59"/>
                <a:gd name="T8" fmla="*/ 19 w 72"/>
                <a:gd name="T9" fmla="*/ 45 h 59"/>
                <a:gd name="T10" fmla="*/ 14 w 72"/>
                <a:gd name="T11" fmla="*/ 39 h 59"/>
                <a:gd name="T12" fmla="*/ 10 w 72"/>
                <a:gd name="T13" fmla="*/ 35 h 59"/>
                <a:gd name="T14" fmla="*/ 8 w 72"/>
                <a:gd name="T15" fmla="*/ 29 h 59"/>
                <a:gd name="T16" fmla="*/ 7 w 72"/>
                <a:gd name="T17" fmla="*/ 23 h 59"/>
                <a:gd name="T18" fmla="*/ 8 w 72"/>
                <a:gd name="T19" fmla="*/ 18 h 59"/>
                <a:gd name="T20" fmla="*/ 11 w 72"/>
                <a:gd name="T21" fmla="*/ 13 h 59"/>
                <a:gd name="T22" fmla="*/ 16 w 72"/>
                <a:gd name="T23" fmla="*/ 8 h 59"/>
                <a:gd name="T24" fmla="*/ 22 w 72"/>
                <a:gd name="T25" fmla="*/ 4 h 59"/>
                <a:gd name="T26" fmla="*/ 19 w 72"/>
                <a:gd name="T27" fmla="*/ 0 h 59"/>
                <a:gd name="T28" fmla="*/ 11 w 72"/>
                <a:gd name="T29" fmla="*/ 4 h 59"/>
                <a:gd name="T30" fmla="*/ 6 w 72"/>
                <a:gd name="T31" fmla="*/ 9 h 59"/>
                <a:gd name="T32" fmla="*/ 2 w 72"/>
                <a:gd name="T33" fmla="*/ 16 h 59"/>
                <a:gd name="T34" fmla="*/ 0 w 72"/>
                <a:gd name="T35" fmla="*/ 23 h 59"/>
                <a:gd name="T36" fmla="*/ 2 w 72"/>
                <a:gd name="T37" fmla="*/ 30 h 59"/>
                <a:gd name="T38" fmla="*/ 4 w 72"/>
                <a:gd name="T39" fmla="*/ 37 h 59"/>
                <a:gd name="T40" fmla="*/ 8 w 72"/>
                <a:gd name="T41" fmla="*/ 42 h 59"/>
                <a:gd name="T42" fmla="*/ 14 w 72"/>
                <a:gd name="T43" fmla="*/ 47 h 59"/>
                <a:gd name="T44" fmla="*/ 20 w 72"/>
                <a:gd name="T45" fmla="*/ 53 h 59"/>
                <a:gd name="T46" fmla="*/ 30 w 72"/>
                <a:gd name="T47" fmla="*/ 55 h 59"/>
                <a:gd name="T48" fmla="*/ 38 w 72"/>
                <a:gd name="T49" fmla="*/ 58 h 59"/>
                <a:gd name="T50" fmla="*/ 48 w 72"/>
                <a:gd name="T51" fmla="*/ 59 h 59"/>
                <a:gd name="T52" fmla="*/ 53 w 72"/>
                <a:gd name="T53" fmla="*/ 59 h 59"/>
                <a:gd name="T54" fmla="*/ 59 w 72"/>
                <a:gd name="T55" fmla="*/ 59 h 59"/>
                <a:gd name="T56" fmla="*/ 65 w 72"/>
                <a:gd name="T57" fmla="*/ 58 h 59"/>
                <a:gd name="T58" fmla="*/ 72 w 72"/>
                <a:gd name="T59" fmla="*/ 57 h 59"/>
                <a:gd name="T60" fmla="*/ 65 w 72"/>
                <a:gd name="T61" fmla="*/ 51 h 59"/>
                <a:gd name="T62" fmla="*/ 61 w 72"/>
                <a:gd name="T63" fmla="*/ 53 h 59"/>
                <a:gd name="T64" fmla="*/ 57 w 72"/>
                <a:gd name="T65" fmla="*/ 54 h 59"/>
                <a:gd name="T66" fmla="*/ 52 w 72"/>
                <a:gd name="T67" fmla="*/ 54 h 59"/>
                <a:gd name="T68" fmla="*/ 48 w 72"/>
                <a:gd name="T69" fmla="*/ 54 h 5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" h="59">
                  <a:moveTo>
                    <a:pt x="48" y="54"/>
                  </a:moveTo>
                  <a:lnTo>
                    <a:pt x="40" y="53"/>
                  </a:lnTo>
                  <a:lnTo>
                    <a:pt x="32" y="51"/>
                  </a:lnTo>
                  <a:lnTo>
                    <a:pt x="24" y="47"/>
                  </a:lnTo>
                  <a:lnTo>
                    <a:pt x="19" y="45"/>
                  </a:lnTo>
                  <a:lnTo>
                    <a:pt x="14" y="39"/>
                  </a:lnTo>
                  <a:lnTo>
                    <a:pt x="10" y="35"/>
                  </a:lnTo>
                  <a:lnTo>
                    <a:pt x="8" y="29"/>
                  </a:lnTo>
                  <a:lnTo>
                    <a:pt x="7" y="23"/>
                  </a:lnTo>
                  <a:lnTo>
                    <a:pt x="8" y="18"/>
                  </a:lnTo>
                  <a:lnTo>
                    <a:pt x="11" y="13"/>
                  </a:lnTo>
                  <a:lnTo>
                    <a:pt x="16" y="8"/>
                  </a:lnTo>
                  <a:lnTo>
                    <a:pt x="22" y="4"/>
                  </a:lnTo>
                  <a:lnTo>
                    <a:pt x="19" y="0"/>
                  </a:lnTo>
                  <a:lnTo>
                    <a:pt x="11" y="4"/>
                  </a:lnTo>
                  <a:lnTo>
                    <a:pt x="6" y="9"/>
                  </a:lnTo>
                  <a:lnTo>
                    <a:pt x="2" y="16"/>
                  </a:lnTo>
                  <a:lnTo>
                    <a:pt x="0" y="23"/>
                  </a:lnTo>
                  <a:lnTo>
                    <a:pt x="2" y="30"/>
                  </a:lnTo>
                  <a:lnTo>
                    <a:pt x="4" y="37"/>
                  </a:lnTo>
                  <a:lnTo>
                    <a:pt x="8" y="42"/>
                  </a:lnTo>
                  <a:lnTo>
                    <a:pt x="14" y="47"/>
                  </a:lnTo>
                  <a:lnTo>
                    <a:pt x="20" y="53"/>
                  </a:lnTo>
                  <a:lnTo>
                    <a:pt x="30" y="55"/>
                  </a:lnTo>
                  <a:lnTo>
                    <a:pt x="38" y="58"/>
                  </a:lnTo>
                  <a:lnTo>
                    <a:pt x="48" y="59"/>
                  </a:lnTo>
                  <a:lnTo>
                    <a:pt x="53" y="59"/>
                  </a:lnTo>
                  <a:lnTo>
                    <a:pt x="59" y="59"/>
                  </a:lnTo>
                  <a:lnTo>
                    <a:pt x="65" y="58"/>
                  </a:lnTo>
                  <a:lnTo>
                    <a:pt x="72" y="57"/>
                  </a:lnTo>
                  <a:lnTo>
                    <a:pt x="65" y="51"/>
                  </a:lnTo>
                  <a:lnTo>
                    <a:pt x="61" y="53"/>
                  </a:lnTo>
                  <a:lnTo>
                    <a:pt x="57" y="54"/>
                  </a:lnTo>
                  <a:lnTo>
                    <a:pt x="52" y="54"/>
                  </a:lnTo>
                  <a:lnTo>
                    <a:pt x="48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6" name="Freeform 114"/>
            <p:cNvSpPr>
              <a:spLocks/>
            </p:cNvSpPr>
            <p:nvPr/>
          </p:nvSpPr>
          <p:spPr bwMode="auto">
            <a:xfrm>
              <a:off x="4616" y="2029"/>
              <a:ext cx="74" cy="64"/>
            </a:xfrm>
            <a:custGeom>
              <a:avLst/>
              <a:gdLst>
                <a:gd name="T0" fmla="*/ 74 w 74"/>
                <a:gd name="T1" fmla="*/ 36 h 64"/>
                <a:gd name="T2" fmla="*/ 74 w 74"/>
                <a:gd name="T3" fmla="*/ 29 h 64"/>
                <a:gd name="T4" fmla="*/ 71 w 74"/>
                <a:gd name="T5" fmla="*/ 22 h 64"/>
                <a:gd name="T6" fmla="*/ 67 w 74"/>
                <a:gd name="T7" fmla="*/ 17 h 64"/>
                <a:gd name="T8" fmla="*/ 62 w 74"/>
                <a:gd name="T9" fmla="*/ 12 h 64"/>
                <a:gd name="T10" fmla="*/ 55 w 74"/>
                <a:gd name="T11" fmla="*/ 7 h 64"/>
                <a:gd name="T12" fmla="*/ 47 w 74"/>
                <a:gd name="T13" fmla="*/ 4 h 64"/>
                <a:gd name="T14" fmla="*/ 39 w 74"/>
                <a:gd name="T15" fmla="*/ 1 h 64"/>
                <a:gd name="T16" fmla="*/ 30 w 74"/>
                <a:gd name="T17" fmla="*/ 0 h 64"/>
                <a:gd name="T18" fmla="*/ 21 w 74"/>
                <a:gd name="T19" fmla="*/ 0 h 64"/>
                <a:gd name="T20" fmla="*/ 13 w 74"/>
                <a:gd name="T21" fmla="*/ 1 h 64"/>
                <a:gd name="T22" fmla="*/ 6 w 74"/>
                <a:gd name="T23" fmla="*/ 4 h 64"/>
                <a:gd name="T24" fmla="*/ 0 w 74"/>
                <a:gd name="T25" fmla="*/ 7 h 64"/>
                <a:gd name="T26" fmla="*/ 4 w 74"/>
                <a:gd name="T27" fmla="*/ 11 h 64"/>
                <a:gd name="T28" fmla="*/ 9 w 74"/>
                <a:gd name="T29" fmla="*/ 8 h 64"/>
                <a:gd name="T30" fmla="*/ 15 w 74"/>
                <a:gd name="T31" fmla="*/ 5 h 64"/>
                <a:gd name="T32" fmla="*/ 22 w 74"/>
                <a:gd name="T33" fmla="*/ 5 h 64"/>
                <a:gd name="T34" fmla="*/ 30 w 74"/>
                <a:gd name="T35" fmla="*/ 5 h 64"/>
                <a:gd name="T36" fmla="*/ 38 w 74"/>
                <a:gd name="T37" fmla="*/ 7 h 64"/>
                <a:gd name="T38" fmla="*/ 45 w 74"/>
                <a:gd name="T39" fmla="*/ 8 h 64"/>
                <a:gd name="T40" fmla="*/ 51 w 74"/>
                <a:gd name="T41" fmla="*/ 12 h 64"/>
                <a:gd name="T42" fmla="*/ 57 w 74"/>
                <a:gd name="T43" fmla="*/ 15 h 64"/>
                <a:gd name="T44" fmla="*/ 62 w 74"/>
                <a:gd name="T45" fmla="*/ 20 h 64"/>
                <a:gd name="T46" fmla="*/ 66 w 74"/>
                <a:gd name="T47" fmla="*/ 24 h 64"/>
                <a:gd name="T48" fmla="*/ 67 w 74"/>
                <a:gd name="T49" fmla="*/ 30 h 64"/>
                <a:gd name="T50" fmla="*/ 67 w 74"/>
                <a:gd name="T51" fmla="*/ 36 h 64"/>
                <a:gd name="T52" fmla="*/ 66 w 74"/>
                <a:gd name="T53" fmla="*/ 44 h 64"/>
                <a:gd name="T54" fmla="*/ 62 w 74"/>
                <a:gd name="T55" fmla="*/ 49 h 64"/>
                <a:gd name="T56" fmla="*/ 55 w 74"/>
                <a:gd name="T57" fmla="*/ 54 h 64"/>
                <a:gd name="T58" fmla="*/ 46 w 74"/>
                <a:gd name="T59" fmla="*/ 58 h 64"/>
                <a:gd name="T60" fmla="*/ 50 w 74"/>
                <a:gd name="T61" fmla="*/ 64 h 64"/>
                <a:gd name="T62" fmla="*/ 59 w 74"/>
                <a:gd name="T63" fmla="*/ 58 h 64"/>
                <a:gd name="T64" fmla="*/ 67 w 74"/>
                <a:gd name="T65" fmla="*/ 53 h 64"/>
                <a:gd name="T66" fmla="*/ 72 w 74"/>
                <a:gd name="T67" fmla="*/ 45 h 64"/>
                <a:gd name="T68" fmla="*/ 74 w 74"/>
                <a:gd name="T69" fmla="*/ 36 h 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4" h="64">
                  <a:moveTo>
                    <a:pt x="74" y="36"/>
                  </a:moveTo>
                  <a:lnTo>
                    <a:pt x="74" y="29"/>
                  </a:lnTo>
                  <a:lnTo>
                    <a:pt x="71" y="22"/>
                  </a:lnTo>
                  <a:lnTo>
                    <a:pt x="67" y="17"/>
                  </a:lnTo>
                  <a:lnTo>
                    <a:pt x="62" y="12"/>
                  </a:lnTo>
                  <a:lnTo>
                    <a:pt x="55" y="7"/>
                  </a:lnTo>
                  <a:lnTo>
                    <a:pt x="47" y="4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4"/>
                  </a:lnTo>
                  <a:lnTo>
                    <a:pt x="0" y="7"/>
                  </a:lnTo>
                  <a:lnTo>
                    <a:pt x="4" y="11"/>
                  </a:lnTo>
                  <a:lnTo>
                    <a:pt x="9" y="8"/>
                  </a:lnTo>
                  <a:lnTo>
                    <a:pt x="15" y="5"/>
                  </a:lnTo>
                  <a:lnTo>
                    <a:pt x="22" y="5"/>
                  </a:lnTo>
                  <a:lnTo>
                    <a:pt x="30" y="5"/>
                  </a:lnTo>
                  <a:lnTo>
                    <a:pt x="38" y="7"/>
                  </a:lnTo>
                  <a:lnTo>
                    <a:pt x="45" y="8"/>
                  </a:lnTo>
                  <a:lnTo>
                    <a:pt x="51" y="12"/>
                  </a:lnTo>
                  <a:lnTo>
                    <a:pt x="57" y="15"/>
                  </a:lnTo>
                  <a:lnTo>
                    <a:pt x="62" y="20"/>
                  </a:lnTo>
                  <a:lnTo>
                    <a:pt x="66" y="24"/>
                  </a:lnTo>
                  <a:lnTo>
                    <a:pt x="67" y="30"/>
                  </a:lnTo>
                  <a:lnTo>
                    <a:pt x="67" y="36"/>
                  </a:lnTo>
                  <a:lnTo>
                    <a:pt x="66" y="44"/>
                  </a:lnTo>
                  <a:lnTo>
                    <a:pt x="62" y="49"/>
                  </a:lnTo>
                  <a:lnTo>
                    <a:pt x="55" y="54"/>
                  </a:lnTo>
                  <a:lnTo>
                    <a:pt x="46" y="58"/>
                  </a:lnTo>
                  <a:lnTo>
                    <a:pt x="50" y="64"/>
                  </a:lnTo>
                  <a:lnTo>
                    <a:pt x="59" y="58"/>
                  </a:lnTo>
                  <a:lnTo>
                    <a:pt x="67" y="53"/>
                  </a:lnTo>
                  <a:lnTo>
                    <a:pt x="72" y="45"/>
                  </a:lnTo>
                  <a:lnTo>
                    <a:pt x="7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7" name="Freeform 115"/>
            <p:cNvSpPr>
              <a:spLocks/>
            </p:cNvSpPr>
            <p:nvPr/>
          </p:nvSpPr>
          <p:spPr bwMode="auto">
            <a:xfrm>
              <a:off x="4597" y="2036"/>
              <a:ext cx="69" cy="59"/>
            </a:xfrm>
            <a:custGeom>
              <a:avLst/>
              <a:gdLst>
                <a:gd name="T0" fmla="*/ 48 w 69"/>
                <a:gd name="T1" fmla="*/ 54 h 59"/>
                <a:gd name="T2" fmla="*/ 40 w 69"/>
                <a:gd name="T3" fmla="*/ 53 h 59"/>
                <a:gd name="T4" fmla="*/ 33 w 69"/>
                <a:gd name="T5" fmla="*/ 51 h 59"/>
                <a:gd name="T6" fmla="*/ 25 w 69"/>
                <a:gd name="T7" fmla="*/ 47 h 59"/>
                <a:gd name="T8" fmla="*/ 20 w 69"/>
                <a:gd name="T9" fmla="*/ 45 h 59"/>
                <a:gd name="T10" fmla="*/ 15 w 69"/>
                <a:gd name="T11" fmla="*/ 39 h 59"/>
                <a:gd name="T12" fmla="*/ 11 w 69"/>
                <a:gd name="T13" fmla="*/ 35 h 59"/>
                <a:gd name="T14" fmla="*/ 9 w 69"/>
                <a:gd name="T15" fmla="*/ 29 h 59"/>
                <a:gd name="T16" fmla="*/ 8 w 69"/>
                <a:gd name="T17" fmla="*/ 23 h 59"/>
                <a:gd name="T18" fmla="*/ 9 w 69"/>
                <a:gd name="T19" fmla="*/ 18 h 59"/>
                <a:gd name="T20" fmla="*/ 12 w 69"/>
                <a:gd name="T21" fmla="*/ 12 h 59"/>
                <a:gd name="T22" fmla="*/ 16 w 69"/>
                <a:gd name="T23" fmla="*/ 8 h 59"/>
                <a:gd name="T24" fmla="*/ 23 w 69"/>
                <a:gd name="T25" fmla="*/ 4 h 59"/>
                <a:gd name="T26" fmla="*/ 19 w 69"/>
                <a:gd name="T27" fmla="*/ 0 h 59"/>
                <a:gd name="T28" fmla="*/ 11 w 69"/>
                <a:gd name="T29" fmla="*/ 4 h 59"/>
                <a:gd name="T30" fmla="*/ 5 w 69"/>
                <a:gd name="T31" fmla="*/ 9 h 59"/>
                <a:gd name="T32" fmla="*/ 1 w 69"/>
                <a:gd name="T33" fmla="*/ 15 h 59"/>
                <a:gd name="T34" fmla="*/ 0 w 69"/>
                <a:gd name="T35" fmla="*/ 23 h 59"/>
                <a:gd name="T36" fmla="*/ 1 w 69"/>
                <a:gd name="T37" fmla="*/ 30 h 59"/>
                <a:gd name="T38" fmla="*/ 4 w 69"/>
                <a:gd name="T39" fmla="*/ 37 h 59"/>
                <a:gd name="T40" fmla="*/ 8 w 69"/>
                <a:gd name="T41" fmla="*/ 42 h 59"/>
                <a:gd name="T42" fmla="*/ 15 w 69"/>
                <a:gd name="T43" fmla="*/ 47 h 59"/>
                <a:gd name="T44" fmla="*/ 21 w 69"/>
                <a:gd name="T45" fmla="*/ 53 h 59"/>
                <a:gd name="T46" fmla="*/ 29 w 69"/>
                <a:gd name="T47" fmla="*/ 55 h 59"/>
                <a:gd name="T48" fmla="*/ 38 w 69"/>
                <a:gd name="T49" fmla="*/ 58 h 59"/>
                <a:gd name="T50" fmla="*/ 48 w 69"/>
                <a:gd name="T51" fmla="*/ 59 h 59"/>
                <a:gd name="T52" fmla="*/ 53 w 69"/>
                <a:gd name="T53" fmla="*/ 59 h 59"/>
                <a:gd name="T54" fmla="*/ 58 w 69"/>
                <a:gd name="T55" fmla="*/ 59 h 59"/>
                <a:gd name="T56" fmla="*/ 64 w 69"/>
                <a:gd name="T57" fmla="*/ 58 h 59"/>
                <a:gd name="T58" fmla="*/ 69 w 69"/>
                <a:gd name="T59" fmla="*/ 57 h 59"/>
                <a:gd name="T60" fmla="*/ 65 w 69"/>
                <a:gd name="T61" fmla="*/ 51 h 59"/>
                <a:gd name="T62" fmla="*/ 61 w 69"/>
                <a:gd name="T63" fmla="*/ 53 h 59"/>
                <a:gd name="T64" fmla="*/ 57 w 69"/>
                <a:gd name="T65" fmla="*/ 54 h 59"/>
                <a:gd name="T66" fmla="*/ 53 w 69"/>
                <a:gd name="T67" fmla="*/ 54 h 59"/>
                <a:gd name="T68" fmla="*/ 48 w 69"/>
                <a:gd name="T69" fmla="*/ 54 h 5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59">
                  <a:moveTo>
                    <a:pt x="48" y="54"/>
                  </a:moveTo>
                  <a:lnTo>
                    <a:pt x="40" y="53"/>
                  </a:lnTo>
                  <a:lnTo>
                    <a:pt x="33" y="51"/>
                  </a:lnTo>
                  <a:lnTo>
                    <a:pt x="25" y="47"/>
                  </a:lnTo>
                  <a:lnTo>
                    <a:pt x="20" y="45"/>
                  </a:lnTo>
                  <a:lnTo>
                    <a:pt x="15" y="39"/>
                  </a:lnTo>
                  <a:lnTo>
                    <a:pt x="11" y="35"/>
                  </a:lnTo>
                  <a:lnTo>
                    <a:pt x="9" y="29"/>
                  </a:lnTo>
                  <a:lnTo>
                    <a:pt x="8" y="23"/>
                  </a:lnTo>
                  <a:lnTo>
                    <a:pt x="9" y="18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23" y="4"/>
                  </a:lnTo>
                  <a:lnTo>
                    <a:pt x="19" y="0"/>
                  </a:lnTo>
                  <a:lnTo>
                    <a:pt x="11" y="4"/>
                  </a:lnTo>
                  <a:lnTo>
                    <a:pt x="5" y="9"/>
                  </a:lnTo>
                  <a:lnTo>
                    <a:pt x="1" y="15"/>
                  </a:lnTo>
                  <a:lnTo>
                    <a:pt x="0" y="23"/>
                  </a:lnTo>
                  <a:lnTo>
                    <a:pt x="1" y="30"/>
                  </a:lnTo>
                  <a:lnTo>
                    <a:pt x="4" y="37"/>
                  </a:lnTo>
                  <a:lnTo>
                    <a:pt x="8" y="42"/>
                  </a:lnTo>
                  <a:lnTo>
                    <a:pt x="15" y="47"/>
                  </a:lnTo>
                  <a:lnTo>
                    <a:pt x="21" y="53"/>
                  </a:lnTo>
                  <a:lnTo>
                    <a:pt x="29" y="55"/>
                  </a:lnTo>
                  <a:lnTo>
                    <a:pt x="38" y="58"/>
                  </a:lnTo>
                  <a:lnTo>
                    <a:pt x="48" y="59"/>
                  </a:lnTo>
                  <a:lnTo>
                    <a:pt x="53" y="59"/>
                  </a:lnTo>
                  <a:lnTo>
                    <a:pt x="58" y="59"/>
                  </a:lnTo>
                  <a:lnTo>
                    <a:pt x="64" y="58"/>
                  </a:lnTo>
                  <a:lnTo>
                    <a:pt x="69" y="57"/>
                  </a:lnTo>
                  <a:lnTo>
                    <a:pt x="65" y="51"/>
                  </a:lnTo>
                  <a:lnTo>
                    <a:pt x="61" y="53"/>
                  </a:lnTo>
                  <a:lnTo>
                    <a:pt x="57" y="54"/>
                  </a:lnTo>
                  <a:lnTo>
                    <a:pt x="53" y="54"/>
                  </a:lnTo>
                  <a:lnTo>
                    <a:pt x="48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8" name="Freeform 116"/>
            <p:cNvSpPr>
              <a:spLocks/>
            </p:cNvSpPr>
            <p:nvPr/>
          </p:nvSpPr>
          <p:spPr bwMode="auto">
            <a:xfrm>
              <a:off x="4553" y="2046"/>
              <a:ext cx="47" cy="23"/>
            </a:xfrm>
            <a:custGeom>
              <a:avLst/>
              <a:gdLst>
                <a:gd name="T0" fmla="*/ 0 w 47"/>
                <a:gd name="T1" fmla="*/ 9 h 23"/>
                <a:gd name="T2" fmla="*/ 0 w 47"/>
                <a:gd name="T3" fmla="*/ 8 h 23"/>
                <a:gd name="T4" fmla="*/ 3 w 47"/>
                <a:gd name="T5" fmla="*/ 7 h 23"/>
                <a:gd name="T6" fmla="*/ 6 w 47"/>
                <a:gd name="T7" fmla="*/ 4 h 23"/>
                <a:gd name="T8" fmla="*/ 10 w 47"/>
                <a:gd name="T9" fmla="*/ 2 h 23"/>
                <a:gd name="T10" fmla="*/ 16 w 47"/>
                <a:gd name="T11" fmla="*/ 0 h 23"/>
                <a:gd name="T12" fmla="*/ 24 w 47"/>
                <a:gd name="T13" fmla="*/ 0 h 23"/>
                <a:gd name="T14" fmla="*/ 35 w 47"/>
                <a:gd name="T15" fmla="*/ 3 h 23"/>
                <a:gd name="T16" fmla="*/ 47 w 47"/>
                <a:gd name="T17" fmla="*/ 9 h 23"/>
                <a:gd name="T18" fmla="*/ 47 w 47"/>
                <a:gd name="T19" fmla="*/ 23 h 23"/>
                <a:gd name="T20" fmla="*/ 45 w 47"/>
                <a:gd name="T21" fmla="*/ 21 h 23"/>
                <a:gd name="T22" fmla="*/ 43 w 47"/>
                <a:gd name="T23" fmla="*/ 19 h 23"/>
                <a:gd name="T24" fmla="*/ 39 w 47"/>
                <a:gd name="T25" fmla="*/ 13 h 23"/>
                <a:gd name="T26" fmla="*/ 33 w 47"/>
                <a:gd name="T27" fmla="*/ 9 h 23"/>
                <a:gd name="T28" fmla="*/ 27 w 47"/>
                <a:gd name="T29" fmla="*/ 5 h 23"/>
                <a:gd name="T30" fmla="*/ 19 w 47"/>
                <a:gd name="T31" fmla="*/ 4 h 23"/>
                <a:gd name="T32" fmla="*/ 10 w 47"/>
                <a:gd name="T33" fmla="*/ 5 h 23"/>
                <a:gd name="T34" fmla="*/ 0 w 47"/>
                <a:gd name="T35" fmla="*/ 9 h 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23">
                  <a:moveTo>
                    <a:pt x="0" y="9"/>
                  </a:moveTo>
                  <a:lnTo>
                    <a:pt x="0" y="8"/>
                  </a:lnTo>
                  <a:lnTo>
                    <a:pt x="3" y="7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5" y="3"/>
                  </a:lnTo>
                  <a:lnTo>
                    <a:pt x="47" y="9"/>
                  </a:lnTo>
                  <a:lnTo>
                    <a:pt x="47" y="23"/>
                  </a:lnTo>
                  <a:lnTo>
                    <a:pt x="45" y="21"/>
                  </a:lnTo>
                  <a:lnTo>
                    <a:pt x="43" y="19"/>
                  </a:lnTo>
                  <a:lnTo>
                    <a:pt x="39" y="13"/>
                  </a:lnTo>
                  <a:lnTo>
                    <a:pt x="33" y="9"/>
                  </a:lnTo>
                  <a:lnTo>
                    <a:pt x="27" y="5"/>
                  </a:lnTo>
                  <a:lnTo>
                    <a:pt x="19" y="4"/>
                  </a:lnTo>
                  <a:lnTo>
                    <a:pt x="10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9" name="Freeform 117"/>
            <p:cNvSpPr>
              <a:spLocks/>
            </p:cNvSpPr>
            <p:nvPr/>
          </p:nvSpPr>
          <p:spPr bwMode="auto">
            <a:xfrm>
              <a:off x="4687" y="2009"/>
              <a:ext cx="96" cy="61"/>
            </a:xfrm>
            <a:custGeom>
              <a:avLst/>
              <a:gdLst>
                <a:gd name="T0" fmla="*/ 0 w 96"/>
                <a:gd name="T1" fmla="*/ 45 h 61"/>
                <a:gd name="T2" fmla="*/ 96 w 96"/>
                <a:gd name="T3" fmla="*/ 0 h 61"/>
                <a:gd name="T4" fmla="*/ 1 w 96"/>
                <a:gd name="T5" fmla="*/ 61 h 61"/>
                <a:gd name="T6" fmla="*/ 0 w 96"/>
                <a:gd name="T7" fmla="*/ 4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61">
                  <a:moveTo>
                    <a:pt x="0" y="45"/>
                  </a:moveTo>
                  <a:lnTo>
                    <a:pt x="96" y="0"/>
                  </a:lnTo>
                  <a:lnTo>
                    <a:pt x="1" y="61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0" name="Freeform 118"/>
            <p:cNvSpPr>
              <a:spLocks/>
            </p:cNvSpPr>
            <p:nvPr/>
          </p:nvSpPr>
          <p:spPr bwMode="auto">
            <a:xfrm>
              <a:off x="4423" y="1788"/>
              <a:ext cx="455" cy="297"/>
            </a:xfrm>
            <a:custGeom>
              <a:avLst/>
              <a:gdLst>
                <a:gd name="T0" fmla="*/ 452 w 455"/>
                <a:gd name="T1" fmla="*/ 200 h 297"/>
                <a:gd name="T2" fmla="*/ 446 w 455"/>
                <a:gd name="T3" fmla="*/ 180 h 297"/>
                <a:gd name="T4" fmla="*/ 452 w 455"/>
                <a:gd name="T5" fmla="*/ 171 h 297"/>
                <a:gd name="T6" fmla="*/ 439 w 455"/>
                <a:gd name="T7" fmla="*/ 130 h 297"/>
                <a:gd name="T8" fmla="*/ 420 w 455"/>
                <a:gd name="T9" fmla="*/ 108 h 297"/>
                <a:gd name="T10" fmla="*/ 406 w 455"/>
                <a:gd name="T11" fmla="*/ 92 h 297"/>
                <a:gd name="T12" fmla="*/ 383 w 455"/>
                <a:gd name="T13" fmla="*/ 83 h 297"/>
                <a:gd name="T14" fmla="*/ 383 w 455"/>
                <a:gd name="T15" fmla="*/ 58 h 297"/>
                <a:gd name="T16" fmla="*/ 365 w 455"/>
                <a:gd name="T17" fmla="*/ 38 h 297"/>
                <a:gd name="T18" fmla="*/ 340 w 455"/>
                <a:gd name="T19" fmla="*/ 29 h 297"/>
                <a:gd name="T20" fmla="*/ 321 w 455"/>
                <a:gd name="T21" fmla="*/ 30 h 297"/>
                <a:gd name="T22" fmla="*/ 297 w 455"/>
                <a:gd name="T23" fmla="*/ 5 h 297"/>
                <a:gd name="T24" fmla="*/ 265 w 455"/>
                <a:gd name="T25" fmla="*/ 0 h 297"/>
                <a:gd name="T26" fmla="*/ 242 w 455"/>
                <a:gd name="T27" fmla="*/ 5 h 297"/>
                <a:gd name="T28" fmla="*/ 222 w 455"/>
                <a:gd name="T29" fmla="*/ 17 h 297"/>
                <a:gd name="T30" fmla="*/ 204 w 455"/>
                <a:gd name="T31" fmla="*/ 8 h 297"/>
                <a:gd name="T32" fmla="*/ 174 w 455"/>
                <a:gd name="T33" fmla="*/ 5 h 297"/>
                <a:gd name="T34" fmla="*/ 142 w 455"/>
                <a:gd name="T35" fmla="*/ 15 h 297"/>
                <a:gd name="T36" fmla="*/ 124 w 455"/>
                <a:gd name="T37" fmla="*/ 37 h 297"/>
                <a:gd name="T38" fmla="*/ 121 w 455"/>
                <a:gd name="T39" fmla="*/ 46 h 297"/>
                <a:gd name="T40" fmla="*/ 113 w 455"/>
                <a:gd name="T41" fmla="*/ 46 h 297"/>
                <a:gd name="T42" fmla="*/ 92 w 455"/>
                <a:gd name="T43" fmla="*/ 41 h 297"/>
                <a:gd name="T44" fmla="*/ 59 w 455"/>
                <a:gd name="T45" fmla="*/ 47 h 297"/>
                <a:gd name="T46" fmla="*/ 33 w 455"/>
                <a:gd name="T47" fmla="*/ 66 h 297"/>
                <a:gd name="T48" fmla="*/ 30 w 455"/>
                <a:gd name="T49" fmla="*/ 95 h 297"/>
                <a:gd name="T50" fmla="*/ 28 w 455"/>
                <a:gd name="T51" fmla="*/ 116 h 297"/>
                <a:gd name="T52" fmla="*/ 2 w 455"/>
                <a:gd name="T53" fmla="*/ 141 h 297"/>
                <a:gd name="T54" fmla="*/ 3 w 455"/>
                <a:gd name="T55" fmla="*/ 167 h 297"/>
                <a:gd name="T56" fmla="*/ 20 w 455"/>
                <a:gd name="T57" fmla="*/ 187 h 297"/>
                <a:gd name="T58" fmla="*/ 45 w 455"/>
                <a:gd name="T59" fmla="*/ 196 h 297"/>
                <a:gd name="T60" fmla="*/ 59 w 455"/>
                <a:gd name="T61" fmla="*/ 196 h 297"/>
                <a:gd name="T62" fmla="*/ 83 w 455"/>
                <a:gd name="T63" fmla="*/ 220 h 297"/>
                <a:gd name="T64" fmla="*/ 117 w 455"/>
                <a:gd name="T65" fmla="*/ 225 h 297"/>
                <a:gd name="T66" fmla="*/ 146 w 455"/>
                <a:gd name="T67" fmla="*/ 216 h 297"/>
                <a:gd name="T68" fmla="*/ 166 w 455"/>
                <a:gd name="T69" fmla="*/ 199 h 297"/>
                <a:gd name="T70" fmla="*/ 178 w 455"/>
                <a:gd name="T71" fmla="*/ 202 h 297"/>
                <a:gd name="T72" fmla="*/ 189 w 455"/>
                <a:gd name="T73" fmla="*/ 204 h 297"/>
                <a:gd name="T74" fmla="*/ 194 w 455"/>
                <a:gd name="T75" fmla="*/ 210 h 297"/>
                <a:gd name="T76" fmla="*/ 204 w 455"/>
                <a:gd name="T77" fmla="*/ 226 h 297"/>
                <a:gd name="T78" fmla="*/ 226 w 455"/>
                <a:gd name="T79" fmla="*/ 234 h 297"/>
                <a:gd name="T80" fmla="*/ 253 w 455"/>
                <a:gd name="T81" fmla="*/ 237 h 297"/>
                <a:gd name="T82" fmla="*/ 269 w 455"/>
                <a:gd name="T83" fmla="*/ 253 h 297"/>
                <a:gd name="T84" fmla="*/ 303 w 455"/>
                <a:gd name="T85" fmla="*/ 295 h 297"/>
                <a:gd name="T86" fmla="*/ 337 w 455"/>
                <a:gd name="T87" fmla="*/ 294 h 297"/>
                <a:gd name="T88" fmla="*/ 365 w 455"/>
                <a:gd name="T89" fmla="*/ 279 h 297"/>
                <a:gd name="T90" fmla="*/ 378 w 455"/>
                <a:gd name="T91" fmla="*/ 261 h 297"/>
                <a:gd name="T92" fmla="*/ 378 w 455"/>
                <a:gd name="T93" fmla="*/ 252 h 297"/>
                <a:gd name="T94" fmla="*/ 411 w 455"/>
                <a:gd name="T95" fmla="*/ 249 h 297"/>
                <a:gd name="T96" fmla="*/ 439 w 455"/>
                <a:gd name="T97" fmla="*/ 234 h 2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55" h="297">
                  <a:moveTo>
                    <a:pt x="450" y="220"/>
                  </a:moveTo>
                  <a:lnTo>
                    <a:pt x="452" y="210"/>
                  </a:lnTo>
                  <a:lnTo>
                    <a:pt x="452" y="200"/>
                  </a:lnTo>
                  <a:lnTo>
                    <a:pt x="448" y="192"/>
                  </a:lnTo>
                  <a:lnTo>
                    <a:pt x="443" y="184"/>
                  </a:lnTo>
                  <a:lnTo>
                    <a:pt x="446" y="180"/>
                  </a:lnTo>
                  <a:lnTo>
                    <a:pt x="448" y="177"/>
                  </a:lnTo>
                  <a:lnTo>
                    <a:pt x="450" y="173"/>
                  </a:lnTo>
                  <a:lnTo>
                    <a:pt x="452" y="171"/>
                  </a:lnTo>
                  <a:lnTo>
                    <a:pt x="455" y="155"/>
                  </a:lnTo>
                  <a:lnTo>
                    <a:pt x="450" y="141"/>
                  </a:lnTo>
                  <a:lnTo>
                    <a:pt x="439" y="130"/>
                  </a:lnTo>
                  <a:lnTo>
                    <a:pt x="424" y="120"/>
                  </a:lnTo>
                  <a:lnTo>
                    <a:pt x="423" y="114"/>
                  </a:lnTo>
                  <a:lnTo>
                    <a:pt x="420" y="108"/>
                  </a:lnTo>
                  <a:lnTo>
                    <a:pt x="417" y="102"/>
                  </a:lnTo>
                  <a:lnTo>
                    <a:pt x="413" y="98"/>
                  </a:lnTo>
                  <a:lnTo>
                    <a:pt x="406" y="92"/>
                  </a:lnTo>
                  <a:lnTo>
                    <a:pt x="399" y="88"/>
                  </a:lnTo>
                  <a:lnTo>
                    <a:pt x="391" y="86"/>
                  </a:lnTo>
                  <a:lnTo>
                    <a:pt x="383" y="83"/>
                  </a:lnTo>
                  <a:lnTo>
                    <a:pt x="386" y="75"/>
                  </a:lnTo>
                  <a:lnTo>
                    <a:pt x="386" y="66"/>
                  </a:lnTo>
                  <a:lnTo>
                    <a:pt x="383" y="58"/>
                  </a:lnTo>
                  <a:lnTo>
                    <a:pt x="379" y="50"/>
                  </a:lnTo>
                  <a:lnTo>
                    <a:pt x="373" y="43"/>
                  </a:lnTo>
                  <a:lnTo>
                    <a:pt x="365" y="38"/>
                  </a:lnTo>
                  <a:lnTo>
                    <a:pt x="354" y="33"/>
                  </a:lnTo>
                  <a:lnTo>
                    <a:pt x="344" y="30"/>
                  </a:lnTo>
                  <a:lnTo>
                    <a:pt x="340" y="29"/>
                  </a:lnTo>
                  <a:lnTo>
                    <a:pt x="333" y="29"/>
                  </a:lnTo>
                  <a:lnTo>
                    <a:pt x="328" y="29"/>
                  </a:lnTo>
                  <a:lnTo>
                    <a:pt x="321" y="30"/>
                  </a:lnTo>
                  <a:lnTo>
                    <a:pt x="316" y="19"/>
                  </a:lnTo>
                  <a:lnTo>
                    <a:pt x="308" y="12"/>
                  </a:lnTo>
                  <a:lnTo>
                    <a:pt x="297" y="5"/>
                  </a:lnTo>
                  <a:lnTo>
                    <a:pt x="284" y="1"/>
                  </a:lnTo>
                  <a:lnTo>
                    <a:pt x="275" y="0"/>
                  </a:lnTo>
                  <a:lnTo>
                    <a:pt x="265" y="0"/>
                  </a:lnTo>
                  <a:lnTo>
                    <a:pt x="257" y="0"/>
                  </a:lnTo>
                  <a:lnTo>
                    <a:pt x="250" y="2"/>
                  </a:lnTo>
                  <a:lnTo>
                    <a:pt x="242" y="5"/>
                  </a:lnTo>
                  <a:lnTo>
                    <a:pt x="234" y="8"/>
                  </a:lnTo>
                  <a:lnTo>
                    <a:pt x="227" y="12"/>
                  </a:lnTo>
                  <a:lnTo>
                    <a:pt x="222" y="17"/>
                  </a:lnTo>
                  <a:lnTo>
                    <a:pt x="216" y="13"/>
                  </a:lnTo>
                  <a:lnTo>
                    <a:pt x="211" y="10"/>
                  </a:lnTo>
                  <a:lnTo>
                    <a:pt x="204" y="8"/>
                  </a:lnTo>
                  <a:lnTo>
                    <a:pt x="198" y="6"/>
                  </a:lnTo>
                  <a:lnTo>
                    <a:pt x="186" y="5"/>
                  </a:lnTo>
                  <a:lnTo>
                    <a:pt x="174" y="5"/>
                  </a:lnTo>
                  <a:lnTo>
                    <a:pt x="163" y="8"/>
                  </a:lnTo>
                  <a:lnTo>
                    <a:pt x="153" y="10"/>
                  </a:lnTo>
                  <a:lnTo>
                    <a:pt x="142" y="15"/>
                  </a:lnTo>
                  <a:lnTo>
                    <a:pt x="134" y="22"/>
                  </a:lnTo>
                  <a:lnTo>
                    <a:pt x="128" y="29"/>
                  </a:lnTo>
                  <a:lnTo>
                    <a:pt x="124" y="37"/>
                  </a:lnTo>
                  <a:lnTo>
                    <a:pt x="122" y="41"/>
                  </a:lnTo>
                  <a:lnTo>
                    <a:pt x="121" y="43"/>
                  </a:lnTo>
                  <a:lnTo>
                    <a:pt x="121" y="46"/>
                  </a:lnTo>
                  <a:lnTo>
                    <a:pt x="121" y="49"/>
                  </a:lnTo>
                  <a:lnTo>
                    <a:pt x="117" y="47"/>
                  </a:lnTo>
                  <a:lnTo>
                    <a:pt x="113" y="46"/>
                  </a:lnTo>
                  <a:lnTo>
                    <a:pt x="108" y="43"/>
                  </a:lnTo>
                  <a:lnTo>
                    <a:pt x="102" y="42"/>
                  </a:lnTo>
                  <a:lnTo>
                    <a:pt x="92" y="41"/>
                  </a:lnTo>
                  <a:lnTo>
                    <a:pt x="80" y="42"/>
                  </a:lnTo>
                  <a:lnTo>
                    <a:pt x="69" y="43"/>
                  </a:lnTo>
                  <a:lnTo>
                    <a:pt x="59" y="47"/>
                  </a:lnTo>
                  <a:lnTo>
                    <a:pt x="49" y="51"/>
                  </a:lnTo>
                  <a:lnTo>
                    <a:pt x="40" y="58"/>
                  </a:lnTo>
                  <a:lnTo>
                    <a:pt x="33" y="66"/>
                  </a:lnTo>
                  <a:lnTo>
                    <a:pt x="30" y="74"/>
                  </a:lnTo>
                  <a:lnTo>
                    <a:pt x="27" y="84"/>
                  </a:lnTo>
                  <a:lnTo>
                    <a:pt x="30" y="95"/>
                  </a:lnTo>
                  <a:lnTo>
                    <a:pt x="33" y="104"/>
                  </a:lnTo>
                  <a:lnTo>
                    <a:pt x="40" y="112"/>
                  </a:lnTo>
                  <a:lnTo>
                    <a:pt x="28" y="116"/>
                  </a:lnTo>
                  <a:lnTo>
                    <a:pt x="18" y="123"/>
                  </a:lnTo>
                  <a:lnTo>
                    <a:pt x="8" y="131"/>
                  </a:lnTo>
                  <a:lnTo>
                    <a:pt x="2" y="141"/>
                  </a:lnTo>
                  <a:lnTo>
                    <a:pt x="0" y="149"/>
                  </a:lnTo>
                  <a:lnTo>
                    <a:pt x="0" y="159"/>
                  </a:lnTo>
                  <a:lnTo>
                    <a:pt x="3" y="167"/>
                  </a:lnTo>
                  <a:lnTo>
                    <a:pt x="7" y="173"/>
                  </a:lnTo>
                  <a:lnTo>
                    <a:pt x="12" y="181"/>
                  </a:lnTo>
                  <a:lnTo>
                    <a:pt x="20" y="187"/>
                  </a:lnTo>
                  <a:lnTo>
                    <a:pt x="31" y="192"/>
                  </a:lnTo>
                  <a:lnTo>
                    <a:pt x="41" y="195"/>
                  </a:lnTo>
                  <a:lnTo>
                    <a:pt x="45" y="196"/>
                  </a:lnTo>
                  <a:lnTo>
                    <a:pt x="51" y="196"/>
                  </a:lnTo>
                  <a:lnTo>
                    <a:pt x="55" y="196"/>
                  </a:lnTo>
                  <a:lnTo>
                    <a:pt x="59" y="196"/>
                  </a:lnTo>
                  <a:lnTo>
                    <a:pt x="64" y="205"/>
                  </a:lnTo>
                  <a:lnTo>
                    <a:pt x="72" y="213"/>
                  </a:lnTo>
                  <a:lnTo>
                    <a:pt x="83" y="220"/>
                  </a:lnTo>
                  <a:lnTo>
                    <a:pt x="96" y="224"/>
                  </a:lnTo>
                  <a:lnTo>
                    <a:pt x="106" y="225"/>
                  </a:lnTo>
                  <a:lnTo>
                    <a:pt x="117" y="225"/>
                  </a:lnTo>
                  <a:lnTo>
                    <a:pt x="128" y="222"/>
                  </a:lnTo>
                  <a:lnTo>
                    <a:pt x="137" y="220"/>
                  </a:lnTo>
                  <a:lnTo>
                    <a:pt x="146" y="216"/>
                  </a:lnTo>
                  <a:lnTo>
                    <a:pt x="154" y="210"/>
                  </a:lnTo>
                  <a:lnTo>
                    <a:pt x="161" y="205"/>
                  </a:lnTo>
                  <a:lnTo>
                    <a:pt x="166" y="199"/>
                  </a:lnTo>
                  <a:lnTo>
                    <a:pt x="170" y="200"/>
                  </a:lnTo>
                  <a:lnTo>
                    <a:pt x="174" y="201"/>
                  </a:lnTo>
                  <a:lnTo>
                    <a:pt x="178" y="202"/>
                  </a:lnTo>
                  <a:lnTo>
                    <a:pt x="183" y="204"/>
                  </a:lnTo>
                  <a:lnTo>
                    <a:pt x="186" y="204"/>
                  </a:lnTo>
                  <a:lnTo>
                    <a:pt x="189" y="204"/>
                  </a:lnTo>
                  <a:lnTo>
                    <a:pt x="190" y="204"/>
                  </a:lnTo>
                  <a:lnTo>
                    <a:pt x="193" y="204"/>
                  </a:lnTo>
                  <a:lnTo>
                    <a:pt x="194" y="210"/>
                  </a:lnTo>
                  <a:lnTo>
                    <a:pt x="195" y="217"/>
                  </a:lnTo>
                  <a:lnTo>
                    <a:pt x="199" y="221"/>
                  </a:lnTo>
                  <a:lnTo>
                    <a:pt x="204" y="226"/>
                  </a:lnTo>
                  <a:lnTo>
                    <a:pt x="211" y="229"/>
                  </a:lnTo>
                  <a:lnTo>
                    <a:pt x="218" y="233"/>
                  </a:lnTo>
                  <a:lnTo>
                    <a:pt x="226" y="234"/>
                  </a:lnTo>
                  <a:lnTo>
                    <a:pt x="235" y="237"/>
                  </a:lnTo>
                  <a:lnTo>
                    <a:pt x="243" y="238"/>
                  </a:lnTo>
                  <a:lnTo>
                    <a:pt x="253" y="237"/>
                  </a:lnTo>
                  <a:lnTo>
                    <a:pt x="264" y="236"/>
                  </a:lnTo>
                  <a:lnTo>
                    <a:pt x="272" y="234"/>
                  </a:lnTo>
                  <a:lnTo>
                    <a:pt x="269" y="253"/>
                  </a:lnTo>
                  <a:lnTo>
                    <a:pt x="273" y="271"/>
                  </a:lnTo>
                  <a:lnTo>
                    <a:pt x="284" y="287"/>
                  </a:lnTo>
                  <a:lnTo>
                    <a:pt x="303" y="295"/>
                  </a:lnTo>
                  <a:lnTo>
                    <a:pt x="314" y="297"/>
                  </a:lnTo>
                  <a:lnTo>
                    <a:pt x="326" y="297"/>
                  </a:lnTo>
                  <a:lnTo>
                    <a:pt x="337" y="294"/>
                  </a:lnTo>
                  <a:lnTo>
                    <a:pt x="348" y="291"/>
                  </a:lnTo>
                  <a:lnTo>
                    <a:pt x="357" y="286"/>
                  </a:lnTo>
                  <a:lnTo>
                    <a:pt x="365" y="279"/>
                  </a:lnTo>
                  <a:lnTo>
                    <a:pt x="371" y="273"/>
                  </a:lnTo>
                  <a:lnTo>
                    <a:pt x="377" y="265"/>
                  </a:lnTo>
                  <a:lnTo>
                    <a:pt x="378" y="261"/>
                  </a:lnTo>
                  <a:lnTo>
                    <a:pt x="378" y="257"/>
                  </a:lnTo>
                  <a:lnTo>
                    <a:pt x="378" y="254"/>
                  </a:lnTo>
                  <a:lnTo>
                    <a:pt x="378" y="252"/>
                  </a:lnTo>
                  <a:lnTo>
                    <a:pt x="390" y="252"/>
                  </a:lnTo>
                  <a:lnTo>
                    <a:pt x="401" y="252"/>
                  </a:lnTo>
                  <a:lnTo>
                    <a:pt x="411" y="249"/>
                  </a:lnTo>
                  <a:lnTo>
                    <a:pt x="422" y="245"/>
                  </a:lnTo>
                  <a:lnTo>
                    <a:pt x="431" y="240"/>
                  </a:lnTo>
                  <a:lnTo>
                    <a:pt x="439" y="234"/>
                  </a:lnTo>
                  <a:lnTo>
                    <a:pt x="446" y="228"/>
                  </a:lnTo>
                  <a:lnTo>
                    <a:pt x="450" y="2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1" name="Freeform 119"/>
            <p:cNvSpPr>
              <a:spLocks/>
            </p:cNvSpPr>
            <p:nvPr/>
          </p:nvSpPr>
          <p:spPr bwMode="auto">
            <a:xfrm>
              <a:off x="4462" y="1817"/>
              <a:ext cx="389" cy="248"/>
            </a:xfrm>
            <a:custGeom>
              <a:avLst/>
              <a:gdLst>
                <a:gd name="T0" fmla="*/ 385 w 389"/>
                <a:gd name="T1" fmla="*/ 156 h 248"/>
                <a:gd name="T2" fmla="*/ 375 w 389"/>
                <a:gd name="T3" fmla="*/ 136 h 248"/>
                <a:gd name="T4" fmla="*/ 381 w 389"/>
                <a:gd name="T5" fmla="*/ 128 h 248"/>
                <a:gd name="T6" fmla="*/ 371 w 389"/>
                <a:gd name="T7" fmla="*/ 98 h 248"/>
                <a:gd name="T8" fmla="*/ 347 w 389"/>
                <a:gd name="T9" fmla="*/ 73 h 248"/>
                <a:gd name="T10" fmla="*/ 325 w 389"/>
                <a:gd name="T11" fmla="*/ 55 h 248"/>
                <a:gd name="T12" fmla="*/ 319 w 389"/>
                <a:gd name="T13" fmla="*/ 38 h 248"/>
                <a:gd name="T14" fmla="*/ 299 w 389"/>
                <a:gd name="T15" fmla="*/ 25 h 248"/>
                <a:gd name="T16" fmla="*/ 281 w 389"/>
                <a:gd name="T17" fmla="*/ 21 h 248"/>
                <a:gd name="T18" fmla="*/ 268 w 389"/>
                <a:gd name="T19" fmla="*/ 14 h 248"/>
                <a:gd name="T20" fmla="*/ 240 w 389"/>
                <a:gd name="T21" fmla="*/ 0 h 248"/>
                <a:gd name="T22" fmla="*/ 217 w 389"/>
                <a:gd name="T23" fmla="*/ 0 h 248"/>
                <a:gd name="T24" fmla="*/ 197 w 389"/>
                <a:gd name="T25" fmla="*/ 6 h 248"/>
                <a:gd name="T26" fmla="*/ 183 w 389"/>
                <a:gd name="T27" fmla="*/ 10 h 248"/>
                <a:gd name="T28" fmla="*/ 167 w 389"/>
                <a:gd name="T29" fmla="*/ 5 h 248"/>
                <a:gd name="T30" fmla="*/ 138 w 389"/>
                <a:gd name="T31" fmla="*/ 6 h 248"/>
                <a:gd name="T32" fmla="*/ 114 w 389"/>
                <a:gd name="T33" fmla="*/ 18 h 248"/>
                <a:gd name="T34" fmla="*/ 103 w 389"/>
                <a:gd name="T35" fmla="*/ 32 h 248"/>
                <a:gd name="T36" fmla="*/ 103 w 389"/>
                <a:gd name="T37" fmla="*/ 38 h 248"/>
                <a:gd name="T38" fmla="*/ 91 w 389"/>
                <a:gd name="T39" fmla="*/ 34 h 248"/>
                <a:gd name="T40" fmla="*/ 67 w 389"/>
                <a:gd name="T41" fmla="*/ 33 h 248"/>
                <a:gd name="T42" fmla="*/ 42 w 389"/>
                <a:gd name="T43" fmla="*/ 41 h 248"/>
                <a:gd name="T44" fmla="*/ 25 w 389"/>
                <a:gd name="T45" fmla="*/ 58 h 248"/>
                <a:gd name="T46" fmla="*/ 28 w 389"/>
                <a:gd name="T47" fmla="*/ 81 h 248"/>
                <a:gd name="T48" fmla="*/ 14 w 389"/>
                <a:gd name="T49" fmla="*/ 95 h 248"/>
                <a:gd name="T50" fmla="*/ 0 w 389"/>
                <a:gd name="T51" fmla="*/ 116 h 248"/>
                <a:gd name="T52" fmla="*/ 5 w 389"/>
                <a:gd name="T53" fmla="*/ 134 h 248"/>
                <a:gd name="T54" fmla="*/ 25 w 389"/>
                <a:gd name="T55" fmla="*/ 147 h 248"/>
                <a:gd name="T56" fmla="*/ 41 w 389"/>
                <a:gd name="T57" fmla="*/ 150 h 248"/>
                <a:gd name="T58" fmla="*/ 53 w 389"/>
                <a:gd name="T59" fmla="*/ 158 h 248"/>
                <a:gd name="T60" fmla="*/ 79 w 389"/>
                <a:gd name="T61" fmla="*/ 171 h 248"/>
                <a:gd name="T62" fmla="*/ 101 w 389"/>
                <a:gd name="T63" fmla="*/ 171 h 248"/>
                <a:gd name="T64" fmla="*/ 115 w 389"/>
                <a:gd name="T65" fmla="*/ 162 h 248"/>
                <a:gd name="T66" fmla="*/ 128 w 389"/>
                <a:gd name="T67" fmla="*/ 152 h 248"/>
                <a:gd name="T68" fmla="*/ 154 w 389"/>
                <a:gd name="T69" fmla="*/ 156 h 248"/>
                <a:gd name="T70" fmla="*/ 160 w 389"/>
                <a:gd name="T71" fmla="*/ 156 h 248"/>
                <a:gd name="T72" fmla="*/ 171 w 389"/>
                <a:gd name="T73" fmla="*/ 176 h 248"/>
                <a:gd name="T74" fmla="*/ 200 w 389"/>
                <a:gd name="T75" fmla="*/ 187 h 248"/>
                <a:gd name="T76" fmla="*/ 226 w 389"/>
                <a:gd name="T77" fmla="*/ 191 h 248"/>
                <a:gd name="T78" fmla="*/ 253 w 389"/>
                <a:gd name="T79" fmla="*/ 192 h 248"/>
                <a:gd name="T80" fmla="*/ 256 w 389"/>
                <a:gd name="T81" fmla="*/ 224 h 248"/>
                <a:gd name="T82" fmla="*/ 297 w 389"/>
                <a:gd name="T83" fmla="*/ 248 h 248"/>
                <a:gd name="T84" fmla="*/ 322 w 389"/>
                <a:gd name="T85" fmla="*/ 224 h 248"/>
                <a:gd name="T86" fmla="*/ 319 w 389"/>
                <a:gd name="T87" fmla="*/ 200 h 248"/>
                <a:gd name="T88" fmla="*/ 318 w 389"/>
                <a:gd name="T89" fmla="*/ 196 h 248"/>
                <a:gd name="T90" fmla="*/ 328 w 389"/>
                <a:gd name="T91" fmla="*/ 192 h 248"/>
                <a:gd name="T92" fmla="*/ 360 w 389"/>
                <a:gd name="T93" fmla="*/ 192 h 248"/>
                <a:gd name="T94" fmla="*/ 385 w 389"/>
                <a:gd name="T95" fmla="*/ 183 h 24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89" h="248">
                  <a:moveTo>
                    <a:pt x="389" y="176"/>
                  </a:moveTo>
                  <a:lnTo>
                    <a:pt x="389" y="167"/>
                  </a:lnTo>
                  <a:lnTo>
                    <a:pt x="385" y="156"/>
                  </a:lnTo>
                  <a:lnTo>
                    <a:pt x="379" y="146"/>
                  </a:lnTo>
                  <a:lnTo>
                    <a:pt x="372" y="139"/>
                  </a:lnTo>
                  <a:lnTo>
                    <a:pt x="375" y="136"/>
                  </a:lnTo>
                  <a:lnTo>
                    <a:pt x="378" y="134"/>
                  </a:lnTo>
                  <a:lnTo>
                    <a:pt x="379" y="131"/>
                  </a:lnTo>
                  <a:lnTo>
                    <a:pt x="381" y="128"/>
                  </a:lnTo>
                  <a:lnTo>
                    <a:pt x="383" y="118"/>
                  </a:lnTo>
                  <a:lnTo>
                    <a:pt x="380" y="107"/>
                  </a:lnTo>
                  <a:lnTo>
                    <a:pt x="371" y="98"/>
                  </a:lnTo>
                  <a:lnTo>
                    <a:pt x="358" y="91"/>
                  </a:lnTo>
                  <a:lnTo>
                    <a:pt x="355" y="82"/>
                  </a:lnTo>
                  <a:lnTo>
                    <a:pt x="347" y="73"/>
                  </a:lnTo>
                  <a:lnTo>
                    <a:pt x="336" y="66"/>
                  </a:lnTo>
                  <a:lnTo>
                    <a:pt x="323" y="62"/>
                  </a:lnTo>
                  <a:lnTo>
                    <a:pt x="325" y="55"/>
                  </a:lnTo>
                  <a:lnTo>
                    <a:pt x="325" y="50"/>
                  </a:lnTo>
                  <a:lnTo>
                    <a:pt x="323" y="44"/>
                  </a:lnTo>
                  <a:lnTo>
                    <a:pt x="319" y="38"/>
                  </a:lnTo>
                  <a:lnTo>
                    <a:pt x="314" y="33"/>
                  </a:lnTo>
                  <a:lnTo>
                    <a:pt x="307" y="29"/>
                  </a:lnTo>
                  <a:lnTo>
                    <a:pt x="299" y="25"/>
                  </a:lnTo>
                  <a:lnTo>
                    <a:pt x="290" y="22"/>
                  </a:lnTo>
                  <a:lnTo>
                    <a:pt x="285" y="21"/>
                  </a:lnTo>
                  <a:lnTo>
                    <a:pt x="281" y="21"/>
                  </a:lnTo>
                  <a:lnTo>
                    <a:pt x="277" y="21"/>
                  </a:lnTo>
                  <a:lnTo>
                    <a:pt x="273" y="22"/>
                  </a:lnTo>
                  <a:lnTo>
                    <a:pt x="268" y="14"/>
                  </a:lnTo>
                  <a:lnTo>
                    <a:pt x="261" y="9"/>
                  </a:lnTo>
                  <a:lnTo>
                    <a:pt x="250" y="4"/>
                  </a:lnTo>
                  <a:lnTo>
                    <a:pt x="240" y="0"/>
                  </a:lnTo>
                  <a:lnTo>
                    <a:pt x="232" y="0"/>
                  </a:lnTo>
                  <a:lnTo>
                    <a:pt x="224" y="0"/>
                  </a:lnTo>
                  <a:lnTo>
                    <a:pt x="217" y="0"/>
                  </a:lnTo>
                  <a:lnTo>
                    <a:pt x="209" y="1"/>
                  </a:lnTo>
                  <a:lnTo>
                    <a:pt x="203" y="4"/>
                  </a:lnTo>
                  <a:lnTo>
                    <a:pt x="197" y="6"/>
                  </a:lnTo>
                  <a:lnTo>
                    <a:pt x="192" y="9"/>
                  </a:lnTo>
                  <a:lnTo>
                    <a:pt x="187" y="13"/>
                  </a:lnTo>
                  <a:lnTo>
                    <a:pt x="183" y="10"/>
                  </a:lnTo>
                  <a:lnTo>
                    <a:pt x="177" y="8"/>
                  </a:lnTo>
                  <a:lnTo>
                    <a:pt x="172" y="6"/>
                  </a:lnTo>
                  <a:lnTo>
                    <a:pt x="167" y="5"/>
                  </a:lnTo>
                  <a:lnTo>
                    <a:pt x="156" y="4"/>
                  </a:lnTo>
                  <a:lnTo>
                    <a:pt x="147" y="5"/>
                  </a:lnTo>
                  <a:lnTo>
                    <a:pt x="138" y="6"/>
                  </a:lnTo>
                  <a:lnTo>
                    <a:pt x="128" y="9"/>
                  </a:lnTo>
                  <a:lnTo>
                    <a:pt x="120" y="13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104" y="30"/>
                  </a:lnTo>
                  <a:lnTo>
                    <a:pt x="103" y="32"/>
                  </a:lnTo>
                  <a:lnTo>
                    <a:pt x="103" y="34"/>
                  </a:lnTo>
                  <a:lnTo>
                    <a:pt x="103" y="36"/>
                  </a:lnTo>
                  <a:lnTo>
                    <a:pt x="103" y="38"/>
                  </a:lnTo>
                  <a:lnTo>
                    <a:pt x="99" y="37"/>
                  </a:lnTo>
                  <a:lnTo>
                    <a:pt x="95" y="36"/>
                  </a:lnTo>
                  <a:lnTo>
                    <a:pt x="91" y="34"/>
                  </a:lnTo>
                  <a:lnTo>
                    <a:pt x="87" y="33"/>
                  </a:lnTo>
                  <a:lnTo>
                    <a:pt x="78" y="32"/>
                  </a:lnTo>
                  <a:lnTo>
                    <a:pt x="67" y="33"/>
                  </a:lnTo>
                  <a:lnTo>
                    <a:pt x="58" y="34"/>
                  </a:lnTo>
                  <a:lnTo>
                    <a:pt x="50" y="37"/>
                  </a:lnTo>
                  <a:lnTo>
                    <a:pt x="42" y="41"/>
                  </a:lnTo>
                  <a:lnTo>
                    <a:pt x="34" y="46"/>
                  </a:lnTo>
                  <a:lnTo>
                    <a:pt x="29" y="51"/>
                  </a:lnTo>
                  <a:lnTo>
                    <a:pt x="25" y="58"/>
                  </a:lnTo>
                  <a:lnTo>
                    <a:pt x="24" y="66"/>
                  </a:lnTo>
                  <a:lnTo>
                    <a:pt x="24" y="74"/>
                  </a:lnTo>
                  <a:lnTo>
                    <a:pt x="28" y="81"/>
                  </a:lnTo>
                  <a:lnTo>
                    <a:pt x="34" y="87"/>
                  </a:lnTo>
                  <a:lnTo>
                    <a:pt x="24" y="90"/>
                  </a:lnTo>
                  <a:lnTo>
                    <a:pt x="14" y="95"/>
                  </a:lnTo>
                  <a:lnTo>
                    <a:pt x="6" y="102"/>
                  </a:lnTo>
                  <a:lnTo>
                    <a:pt x="1" y="110"/>
                  </a:lnTo>
                  <a:lnTo>
                    <a:pt x="0" y="116"/>
                  </a:lnTo>
                  <a:lnTo>
                    <a:pt x="0" y="123"/>
                  </a:lnTo>
                  <a:lnTo>
                    <a:pt x="1" y="128"/>
                  </a:lnTo>
                  <a:lnTo>
                    <a:pt x="5" y="134"/>
                  </a:lnTo>
                  <a:lnTo>
                    <a:pt x="10" y="139"/>
                  </a:lnTo>
                  <a:lnTo>
                    <a:pt x="17" y="143"/>
                  </a:lnTo>
                  <a:lnTo>
                    <a:pt x="25" y="147"/>
                  </a:lnTo>
                  <a:lnTo>
                    <a:pt x="34" y="150"/>
                  </a:lnTo>
                  <a:lnTo>
                    <a:pt x="37" y="150"/>
                  </a:lnTo>
                  <a:lnTo>
                    <a:pt x="41" y="150"/>
                  </a:lnTo>
                  <a:lnTo>
                    <a:pt x="45" y="150"/>
                  </a:lnTo>
                  <a:lnTo>
                    <a:pt x="49" y="150"/>
                  </a:lnTo>
                  <a:lnTo>
                    <a:pt x="53" y="158"/>
                  </a:lnTo>
                  <a:lnTo>
                    <a:pt x="58" y="164"/>
                  </a:lnTo>
                  <a:lnTo>
                    <a:pt x="67" y="168"/>
                  </a:lnTo>
                  <a:lnTo>
                    <a:pt x="79" y="171"/>
                  </a:lnTo>
                  <a:lnTo>
                    <a:pt x="89" y="172"/>
                  </a:lnTo>
                  <a:lnTo>
                    <a:pt x="95" y="172"/>
                  </a:lnTo>
                  <a:lnTo>
                    <a:pt x="101" y="171"/>
                  </a:lnTo>
                  <a:lnTo>
                    <a:pt x="106" y="168"/>
                  </a:lnTo>
                  <a:lnTo>
                    <a:pt x="111" y="166"/>
                  </a:lnTo>
                  <a:lnTo>
                    <a:pt x="115" y="162"/>
                  </a:lnTo>
                  <a:lnTo>
                    <a:pt x="119" y="156"/>
                  </a:lnTo>
                  <a:lnTo>
                    <a:pt x="123" y="151"/>
                  </a:lnTo>
                  <a:lnTo>
                    <a:pt x="128" y="152"/>
                  </a:lnTo>
                  <a:lnTo>
                    <a:pt x="138" y="154"/>
                  </a:lnTo>
                  <a:lnTo>
                    <a:pt x="147" y="155"/>
                  </a:lnTo>
                  <a:lnTo>
                    <a:pt x="154" y="156"/>
                  </a:lnTo>
                  <a:lnTo>
                    <a:pt x="156" y="156"/>
                  </a:lnTo>
                  <a:lnTo>
                    <a:pt x="158" y="156"/>
                  </a:lnTo>
                  <a:lnTo>
                    <a:pt x="160" y="156"/>
                  </a:lnTo>
                  <a:lnTo>
                    <a:pt x="161" y="156"/>
                  </a:lnTo>
                  <a:lnTo>
                    <a:pt x="164" y="167"/>
                  </a:lnTo>
                  <a:lnTo>
                    <a:pt x="171" y="176"/>
                  </a:lnTo>
                  <a:lnTo>
                    <a:pt x="181" y="183"/>
                  </a:lnTo>
                  <a:lnTo>
                    <a:pt x="196" y="187"/>
                  </a:lnTo>
                  <a:lnTo>
                    <a:pt x="200" y="187"/>
                  </a:lnTo>
                  <a:lnTo>
                    <a:pt x="207" y="188"/>
                  </a:lnTo>
                  <a:lnTo>
                    <a:pt x="216" y="189"/>
                  </a:lnTo>
                  <a:lnTo>
                    <a:pt x="226" y="191"/>
                  </a:lnTo>
                  <a:lnTo>
                    <a:pt x="236" y="191"/>
                  </a:lnTo>
                  <a:lnTo>
                    <a:pt x="245" y="192"/>
                  </a:lnTo>
                  <a:lnTo>
                    <a:pt x="253" y="192"/>
                  </a:lnTo>
                  <a:lnTo>
                    <a:pt x="258" y="192"/>
                  </a:lnTo>
                  <a:lnTo>
                    <a:pt x="254" y="207"/>
                  </a:lnTo>
                  <a:lnTo>
                    <a:pt x="256" y="224"/>
                  </a:lnTo>
                  <a:lnTo>
                    <a:pt x="261" y="238"/>
                  </a:lnTo>
                  <a:lnTo>
                    <a:pt x="275" y="246"/>
                  </a:lnTo>
                  <a:lnTo>
                    <a:pt x="297" y="248"/>
                  </a:lnTo>
                  <a:lnTo>
                    <a:pt x="310" y="242"/>
                  </a:lnTo>
                  <a:lnTo>
                    <a:pt x="319" y="234"/>
                  </a:lnTo>
                  <a:lnTo>
                    <a:pt x="322" y="224"/>
                  </a:lnTo>
                  <a:lnTo>
                    <a:pt x="323" y="215"/>
                  </a:lnTo>
                  <a:lnTo>
                    <a:pt x="321" y="205"/>
                  </a:lnTo>
                  <a:lnTo>
                    <a:pt x="319" y="200"/>
                  </a:lnTo>
                  <a:lnTo>
                    <a:pt x="317" y="200"/>
                  </a:lnTo>
                  <a:lnTo>
                    <a:pt x="318" y="197"/>
                  </a:lnTo>
                  <a:lnTo>
                    <a:pt x="318" y="196"/>
                  </a:lnTo>
                  <a:lnTo>
                    <a:pt x="318" y="193"/>
                  </a:lnTo>
                  <a:lnTo>
                    <a:pt x="318" y="191"/>
                  </a:lnTo>
                  <a:lnTo>
                    <a:pt x="328" y="192"/>
                  </a:lnTo>
                  <a:lnTo>
                    <a:pt x="339" y="193"/>
                  </a:lnTo>
                  <a:lnTo>
                    <a:pt x="350" y="193"/>
                  </a:lnTo>
                  <a:lnTo>
                    <a:pt x="360" y="192"/>
                  </a:lnTo>
                  <a:lnTo>
                    <a:pt x="370" y="189"/>
                  </a:lnTo>
                  <a:lnTo>
                    <a:pt x="379" y="187"/>
                  </a:lnTo>
                  <a:lnTo>
                    <a:pt x="385" y="183"/>
                  </a:lnTo>
                  <a:lnTo>
                    <a:pt x="389" y="176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2" name="Freeform 120"/>
            <p:cNvSpPr>
              <a:spLocks/>
            </p:cNvSpPr>
            <p:nvPr/>
          </p:nvSpPr>
          <p:spPr bwMode="auto">
            <a:xfrm>
              <a:off x="3936" y="3242"/>
              <a:ext cx="722" cy="161"/>
            </a:xfrm>
            <a:custGeom>
              <a:avLst/>
              <a:gdLst>
                <a:gd name="T0" fmla="*/ 0 w 722"/>
                <a:gd name="T1" fmla="*/ 0 h 161"/>
                <a:gd name="T2" fmla="*/ 194 w 722"/>
                <a:gd name="T3" fmla="*/ 148 h 161"/>
                <a:gd name="T4" fmla="*/ 722 w 722"/>
                <a:gd name="T5" fmla="*/ 161 h 161"/>
                <a:gd name="T6" fmla="*/ 591 w 722"/>
                <a:gd name="T7" fmla="*/ 20 h 161"/>
                <a:gd name="T8" fmla="*/ 0 w 722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2" h="161">
                  <a:moveTo>
                    <a:pt x="0" y="0"/>
                  </a:moveTo>
                  <a:lnTo>
                    <a:pt x="194" y="148"/>
                  </a:lnTo>
                  <a:lnTo>
                    <a:pt x="722" y="161"/>
                  </a:lnTo>
                  <a:lnTo>
                    <a:pt x="591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3" name="Freeform 121"/>
            <p:cNvSpPr>
              <a:spLocks/>
            </p:cNvSpPr>
            <p:nvPr/>
          </p:nvSpPr>
          <p:spPr bwMode="auto">
            <a:xfrm>
              <a:off x="4087" y="2565"/>
              <a:ext cx="599" cy="635"/>
            </a:xfrm>
            <a:custGeom>
              <a:avLst/>
              <a:gdLst>
                <a:gd name="T0" fmla="*/ 0 w 599"/>
                <a:gd name="T1" fmla="*/ 614 h 635"/>
                <a:gd name="T2" fmla="*/ 2 w 599"/>
                <a:gd name="T3" fmla="*/ 555 h 635"/>
                <a:gd name="T4" fmla="*/ 9 w 599"/>
                <a:gd name="T5" fmla="*/ 457 h 635"/>
                <a:gd name="T6" fmla="*/ 22 w 599"/>
                <a:gd name="T7" fmla="*/ 337 h 635"/>
                <a:gd name="T8" fmla="*/ 47 w 599"/>
                <a:gd name="T9" fmla="*/ 212 h 635"/>
                <a:gd name="T10" fmla="*/ 85 w 599"/>
                <a:gd name="T11" fmla="*/ 103 h 635"/>
                <a:gd name="T12" fmla="*/ 138 w 599"/>
                <a:gd name="T13" fmla="*/ 26 h 635"/>
                <a:gd name="T14" fmla="*/ 210 w 599"/>
                <a:gd name="T15" fmla="*/ 0 h 635"/>
                <a:gd name="T16" fmla="*/ 250 w 599"/>
                <a:gd name="T17" fmla="*/ 16 h 635"/>
                <a:gd name="T18" fmla="*/ 224 w 599"/>
                <a:gd name="T19" fmla="*/ 41 h 635"/>
                <a:gd name="T20" fmla="*/ 193 w 599"/>
                <a:gd name="T21" fmla="*/ 90 h 635"/>
                <a:gd name="T22" fmla="*/ 181 w 599"/>
                <a:gd name="T23" fmla="*/ 159 h 635"/>
                <a:gd name="T24" fmla="*/ 189 w 599"/>
                <a:gd name="T25" fmla="*/ 197 h 635"/>
                <a:gd name="T26" fmla="*/ 192 w 599"/>
                <a:gd name="T27" fmla="*/ 179 h 635"/>
                <a:gd name="T28" fmla="*/ 199 w 599"/>
                <a:gd name="T29" fmla="*/ 146 h 635"/>
                <a:gd name="T30" fmla="*/ 213 w 599"/>
                <a:gd name="T31" fmla="*/ 107 h 635"/>
                <a:gd name="T32" fmla="*/ 234 w 599"/>
                <a:gd name="T33" fmla="*/ 67 h 635"/>
                <a:gd name="T34" fmla="*/ 267 w 599"/>
                <a:gd name="T35" fmla="*/ 34 h 635"/>
                <a:gd name="T36" fmla="*/ 314 w 599"/>
                <a:gd name="T37" fmla="*/ 13 h 635"/>
                <a:gd name="T38" fmla="*/ 375 w 599"/>
                <a:gd name="T39" fmla="*/ 10 h 635"/>
                <a:gd name="T40" fmla="*/ 420 w 599"/>
                <a:gd name="T41" fmla="*/ 22 h 635"/>
                <a:gd name="T42" fmla="*/ 472 w 599"/>
                <a:gd name="T43" fmla="*/ 46 h 635"/>
                <a:gd name="T44" fmla="*/ 539 w 599"/>
                <a:gd name="T45" fmla="*/ 93 h 635"/>
                <a:gd name="T46" fmla="*/ 591 w 599"/>
                <a:gd name="T47" fmla="*/ 152 h 635"/>
                <a:gd name="T48" fmla="*/ 477 w 599"/>
                <a:gd name="T49" fmla="*/ 509 h 635"/>
                <a:gd name="T50" fmla="*/ 486 w 599"/>
                <a:gd name="T51" fmla="*/ 461 h 635"/>
                <a:gd name="T52" fmla="*/ 501 w 599"/>
                <a:gd name="T53" fmla="*/ 351 h 635"/>
                <a:gd name="T54" fmla="*/ 495 w 599"/>
                <a:gd name="T55" fmla="*/ 227 h 635"/>
                <a:gd name="T56" fmla="*/ 449 w 599"/>
                <a:gd name="T57" fmla="*/ 134 h 635"/>
                <a:gd name="T58" fmla="*/ 450 w 599"/>
                <a:gd name="T59" fmla="*/ 193 h 635"/>
                <a:gd name="T60" fmla="*/ 444 w 599"/>
                <a:gd name="T61" fmla="*/ 303 h 635"/>
                <a:gd name="T62" fmla="*/ 412 w 599"/>
                <a:gd name="T63" fmla="*/ 363 h 635"/>
                <a:gd name="T64" fmla="*/ 342 w 599"/>
                <a:gd name="T65" fmla="*/ 268 h 635"/>
                <a:gd name="T66" fmla="*/ 366 w 599"/>
                <a:gd name="T67" fmla="*/ 574 h 635"/>
                <a:gd name="T68" fmla="*/ 327 w 599"/>
                <a:gd name="T69" fmla="*/ 467 h 635"/>
                <a:gd name="T70" fmla="*/ 285 w 599"/>
                <a:gd name="T71" fmla="*/ 305 h 635"/>
                <a:gd name="T72" fmla="*/ 273 w 599"/>
                <a:gd name="T73" fmla="*/ 139 h 635"/>
                <a:gd name="T74" fmla="*/ 285 w 599"/>
                <a:gd name="T75" fmla="*/ 86 h 635"/>
                <a:gd name="T76" fmla="*/ 253 w 599"/>
                <a:gd name="T77" fmla="*/ 177 h 635"/>
                <a:gd name="T78" fmla="*/ 224 w 599"/>
                <a:gd name="T79" fmla="*/ 334 h 635"/>
                <a:gd name="T80" fmla="*/ 236 w 599"/>
                <a:gd name="T81" fmla="*/ 530 h 635"/>
                <a:gd name="T82" fmla="*/ 87 w 599"/>
                <a:gd name="T83" fmla="*/ 630 h 635"/>
                <a:gd name="T84" fmla="*/ 82 w 599"/>
                <a:gd name="T85" fmla="*/ 599 h 635"/>
                <a:gd name="T86" fmla="*/ 75 w 599"/>
                <a:gd name="T87" fmla="*/ 513 h 635"/>
                <a:gd name="T88" fmla="*/ 85 w 599"/>
                <a:gd name="T89" fmla="*/ 375 h 635"/>
                <a:gd name="T90" fmla="*/ 124 w 599"/>
                <a:gd name="T91" fmla="*/ 193 h 635"/>
                <a:gd name="T92" fmla="*/ 108 w 599"/>
                <a:gd name="T93" fmla="*/ 219 h 635"/>
                <a:gd name="T94" fmla="*/ 70 w 599"/>
                <a:gd name="T95" fmla="*/ 294 h 635"/>
                <a:gd name="T96" fmla="*/ 29 w 599"/>
                <a:gd name="T97" fmla="*/ 428 h 635"/>
                <a:gd name="T98" fmla="*/ 0 w 599"/>
                <a:gd name="T99" fmla="*/ 622 h 6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99" h="635">
                  <a:moveTo>
                    <a:pt x="0" y="622"/>
                  </a:moveTo>
                  <a:lnTo>
                    <a:pt x="0" y="614"/>
                  </a:lnTo>
                  <a:lnTo>
                    <a:pt x="1" y="591"/>
                  </a:lnTo>
                  <a:lnTo>
                    <a:pt x="2" y="555"/>
                  </a:lnTo>
                  <a:lnTo>
                    <a:pt x="5" y="510"/>
                  </a:lnTo>
                  <a:lnTo>
                    <a:pt x="9" y="457"/>
                  </a:lnTo>
                  <a:lnTo>
                    <a:pt x="14" y="399"/>
                  </a:lnTo>
                  <a:lnTo>
                    <a:pt x="22" y="337"/>
                  </a:lnTo>
                  <a:lnTo>
                    <a:pt x="34" y="274"/>
                  </a:lnTo>
                  <a:lnTo>
                    <a:pt x="47" y="212"/>
                  </a:lnTo>
                  <a:lnTo>
                    <a:pt x="65" y="155"/>
                  </a:lnTo>
                  <a:lnTo>
                    <a:pt x="85" y="103"/>
                  </a:lnTo>
                  <a:lnTo>
                    <a:pt x="110" y="59"/>
                  </a:lnTo>
                  <a:lnTo>
                    <a:pt x="138" y="26"/>
                  </a:lnTo>
                  <a:lnTo>
                    <a:pt x="172" y="5"/>
                  </a:lnTo>
                  <a:lnTo>
                    <a:pt x="210" y="0"/>
                  </a:lnTo>
                  <a:lnTo>
                    <a:pt x="254" y="12"/>
                  </a:lnTo>
                  <a:lnTo>
                    <a:pt x="250" y="16"/>
                  </a:lnTo>
                  <a:lnTo>
                    <a:pt x="238" y="25"/>
                  </a:lnTo>
                  <a:lnTo>
                    <a:pt x="224" y="41"/>
                  </a:lnTo>
                  <a:lnTo>
                    <a:pt x="208" y="63"/>
                  </a:lnTo>
                  <a:lnTo>
                    <a:pt x="193" y="90"/>
                  </a:lnTo>
                  <a:lnTo>
                    <a:pt x="184" y="123"/>
                  </a:lnTo>
                  <a:lnTo>
                    <a:pt x="181" y="159"/>
                  </a:lnTo>
                  <a:lnTo>
                    <a:pt x="189" y="200"/>
                  </a:lnTo>
                  <a:lnTo>
                    <a:pt x="189" y="197"/>
                  </a:lnTo>
                  <a:lnTo>
                    <a:pt x="191" y="189"/>
                  </a:lnTo>
                  <a:lnTo>
                    <a:pt x="192" y="179"/>
                  </a:lnTo>
                  <a:lnTo>
                    <a:pt x="195" y="163"/>
                  </a:lnTo>
                  <a:lnTo>
                    <a:pt x="199" y="146"/>
                  </a:lnTo>
                  <a:lnTo>
                    <a:pt x="205" y="127"/>
                  </a:lnTo>
                  <a:lnTo>
                    <a:pt x="213" y="107"/>
                  </a:lnTo>
                  <a:lnTo>
                    <a:pt x="222" y="87"/>
                  </a:lnTo>
                  <a:lnTo>
                    <a:pt x="234" y="67"/>
                  </a:lnTo>
                  <a:lnTo>
                    <a:pt x="250" y="50"/>
                  </a:lnTo>
                  <a:lnTo>
                    <a:pt x="267" y="34"/>
                  </a:lnTo>
                  <a:lnTo>
                    <a:pt x="290" y="22"/>
                  </a:lnTo>
                  <a:lnTo>
                    <a:pt x="314" y="13"/>
                  </a:lnTo>
                  <a:lnTo>
                    <a:pt x="343" y="9"/>
                  </a:lnTo>
                  <a:lnTo>
                    <a:pt x="375" y="10"/>
                  </a:lnTo>
                  <a:lnTo>
                    <a:pt x="412" y="18"/>
                  </a:lnTo>
                  <a:lnTo>
                    <a:pt x="420" y="22"/>
                  </a:lnTo>
                  <a:lnTo>
                    <a:pt x="441" y="32"/>
                  </a:lnTo>
                  <a:lnTo>
                    <a:pt x="472" y="46"/>
                  </a:lnTo>
                  <a:lnTo>
                    <a:pt x="506" y="67"/>
                  </a:lnTo>
                  <a:lnTo>
                    <a:pt x="539" y="93"/>
                  </a:lnTo>
                  <a:lnTo>
                    <a:pt x="570" y="120"/>
                  </a:lnTo>
                  <a:lnTo>
                    <a:pt x="591" y="152"/>
                  </a:lnTo>
                  <a:lnTo>
                    <a:pt x="599" y="187"/>
                  </a:lnTo>
                  <a:lnTo>
                    <a:pt x="477" y="509"/>
                  </a:lnTo>
                  <a:lnTo>
                    <a:pt x="479" y="496"/>
                  </a:lnTo>
                  <a:lnTo>
                    <a:pt x="486" y="461"/>
                  </a:lnTo>
                  <a:lnTo>
                    <a:pt x="494" y="411"/>
                  </a:lnTo>
                  <a:lnTo>
                    <a:pt x="501" y="351"/>
                  </a:lnTo>
                  <a:lnTo>
                    <a:pt x="502" y="288"/>
                  </a:lnTo>
                  <a:lnTo>
                    <a:pt x="495" y="227"/>
                  </a:lnTo>
                  <a:lnTo>
                    <a:pt x="478" y="172"/>
                  </a:lnTo>
                  <a:lnTo>
                    <a:pt x="449" y="134"/>
                  </a:lnTo>
                  <a:lnTo>
                    <a:pt x="449" y="151"/>
                  </a:lnTo>
                  <a:lnTo>
                    <a:pt x="450" y="193"/>
                  </a:lnTo>
                  <a:lnTo>
                    <a:pt x="449" y="249"/>
                  </a:lnTo>
                  <a:lnTo>
                    <a:pt x="444" y="303"/>
                  </a:lnTo>
                  <a:lnTo>
                    <a:pt x="432" y="346"/>
                  </a:lnTo>
                  <a:lnTo>
                    <a:pt x="412" y="363"/>
                  </a:lnTo>
                  <a:lnTo>
                    <a:pt x="383" y="341"/>
                  </a:lnTo>
                  <a:lnTo>
                    <a:pt x="342" y="268"/>
                  </a:lnTo>
                  <a:lnTo>
                    <a:pt x="372" y="590"/>
                  </a:lnTo>
                  <a:lnTo>
                    <a:pt x="366" y="574"/>
                  </a:lnTo>
                  <a:lnTo>
                    <a:pt x="350" y="532"/>
                  </a:lnTo>
                  <a:lnTo>
                    <a:pt x="327" y="467"/>
                  </a:lnTo>
                  <a:lnTo>
                    <a:pt x="305" y="390"/>
                  </a:lnTo>
                  <a:lnTo>
                    <a:pt x="285" y="305"/>
                  </a:lnTo>
                  <a:lnTo>
                    <a:pt x="273" y="219"/>
                  </a:lnTo>
                  <a:lnTo>
                    <a:pt x="273" y="139"/>
                  </a:lnTo>
                  <a:lnTo>
                    <a:pt x="290" y="73"/>
                  </a:lnTo>
                  <a:lnTo>
                    <a:pt x="285" y="86"/>
                  </a:lnTo>
                  <a:lnTo>
                    <a:pt x="270" y="122"/>
                  </a:lnTo>
                  <a:lnTo>
                    <a:pt x="253" y="177"/>
                  </a:lnTo>
                  <a:lnTo>
                    <a:pt x="236" y="249"/>
                  </a:lnTo>
                  <a:lnTo>
                    <a:pt x="224" y="334"/>
                  </a:lnTo>
                  <a:lnTo>
                    <a:pt x="222" y="429"/>
                  </a:lnTo>
                  <a:lnTo>
                    <a:pt x="236" y="530"/>
                  </a:lnTo>
                  <a:lnTo>
                    <a:pt x="269" y="635"/>
                  </a:lnTo>
                  <a:lnTo>
                    <a:pt x="87" y="630"/>
                  </a:lnTo>
                  <a:lnTo>
                    <a:pt x="86" y="622"/>
                  </a:lnTo>
                  <a:lnTo>
                    <a:pt x="82" y="599"/>
                  </a:lnTo>
                  <a:lnTo>
                    <a:pt x="78" y="562"/>
                  </a:lnTo>
                  <a:lnTo>
                    <a:pt x="75" y="513"/>
                  </a:lnTo>
                  <a:lnTo>
                    <a:pt x="77" y="449"/>
                  </a:lnTo>
                  <a:lnTo>
                    <a:pt x="85" y="375"/>
                  </a:lnTo>
                  <a:lnTo>
                    <a:pt x="99" y="289"/>
                  </a:lnTo>
                  <a:lnTo>
                    <a:pt x="124" y="193"/>
                  </a:lnTo>
                  <a:lnTo>
                    <a:pt x="120" y="200"/>
                  </a:lnTo>
                  <a:lnTo>
                    <a:pt x="108" y="219"/>
                  </a:lnTo>
                  <a:lnTo>
                    <a:pt x="91" y="249"/>
                  </a:lnTo>
                  <a:lnTo>
                    <a:pt x="70" y="294"/>
                  </a:lnTo>
                  <a:lnTo>
                    <a:pt x="49" y="354"/>
                  </a:lnTo>
                  <a:lnTo>
                    <a:pt x="29" y="428"/>
                  </a:lnTo>
                  <a:lnTo>
                    <a:pt x="12" y="517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F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4" name="Freeform 122"/>
            <p:cNvSpPr>
              <a:spLocks/>
            </p:cNvSpPr>
            <p:nvPr/>
          </p:nvSpPr>
          <p:spPr bwMode="auto">
            <a:xfrm>
              <a:off x="4670" y="2849"/>
              <a:ext cx="258" cy="238"/>
            </a:xfrm>
            <a:custGeom>
              <a:avLst/>
              <a:gdLst>
                <a:gd name="T0" fmla="*/ 70 w 258"/>
                <a:gd name="T1" fmla="*/ 0 h 238"/>
                <a:gd name="T2" fmla="*/ 0 w 258"/>
                <a:gd name="T3" fmla="*/ 238 h 238"/>
                <a:gd name="T4" fmla="*/ 240 w 258"/>
                <a:gd name="T5" fmla="*/ 198 h 238"/>
                <a:gd name="T6" fmla="*/ 258 w 258"/>
                <a:gd name="T7" fmla="*/ 17 h 238"/>
                <a:gd name="T8" fmla="*/ 70 w 258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8" h="238">
                  <a:moveTo>
                    <a:pt x="70" y="0"/>
                  </a:moveTo>
                  <a:lnTo>
                    <a:pt x="0" y="238"/>
                  </a:lnTo>
                  <a:lnTo>
                    <a:pt x="240" y="198"/>
                  </a:lnTo>
                  <a:lnTo>
                    <a:pt x="258" y="17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5" name="Freeform 123"/>
            <p:cNvSpPr>
              <a:spLocks/>
            </p:cNvSpPr>
            <p:nvPr/>
          </p:nvSpPr>
          <p:spPr bwMode="auto">
            <a:xfrm>
              <a:off x="4540" y="2189"/>
              <a:ext cx="286" cy="271"/>
            </a:xfrm>
            <a:custGeom>
              <a:avLst/>
              <a:gdLst>
                <a:gd name="T0" fmla="*/ 209 w 286"/>
                <a:gd name="T1" fmla="*/ 4 h 271"/>
                <a:gd name="T2" fmla="*/ 201 w 286"/>
                <a:gd name="T3" fmla="*/ 19 h 271"/>
                <a:gd name="T4" fmla="*/ 178 w 286"/>
                <a:gd name="T5" fmla="*/ 55 h 271"/>
                <a:gd name="T6" fmla="*/ 146 w 286"/>
                <a:gd name="T7" fmla="*/ 104 h 271"/>
                <a:gd name="T8" fmla="*/ 110 w 286"/>
                <a:gd name="T9" fmla="*/ 154 h 271"/>
                <a:gd name="T10" fmla="*/ 73 w 286"/>
                <a:gd name="T11" fmla="*/ 198 h 271"/>
                <a:gd name="T12" fmla="*/ 41 w 286"/>
                <a:gd name="T13" fmla="*/ 223 h 271"/>
                <a:gd name="T14" fmla="*/ 17 w 286"/>
                <a:gd name="T15" fmla="*/ 222 h 271"/>
                <a:gd name="T16" fmla="*/ 9 w 286"/>
                <a:gd name="T17" fmla="*/ 182 h 271"/>
                <a:gd name="T18" fmla="*/ 8 w 286"/>
                <a:gd name="T19" fmla="*/ 185 h 271"/>
                <a:gd name="T20" fmla="*/ 7 w 286"/>
                <a:gd name="T21" fmla="*/ 193 h 271"/>
                <a:gd name="T22" fmla="*/ 4 w 286"/>
                <a:gd name="T23" fmla="*/ 203 h 271"/>
                <a:gd name="T24" fmla="*/ 1 w 286"/>
                <a:gd name="T25" fmla="*/ 218 h 271"/>
                <a:gd name="T26" fmla="*/ 0 w 286"/>
                <a:gd name="T27" fmla="*/ 231 h 271"/>
                <a:gd name="T28" fmla="*/ 0 w 286"/>
                <a:gd name="T29" fmla="*/ 246 h 271"/>
                <a:gd name="T30" fmla="*/ 3 w 286"/>
                <a:gd name="T31" fmla="*/ 258 h 271"/>
                <a:gd name="T32" fmla="*/ 9 w 286"/>
                <a:gd name="T33" fmla="*/ 266 h 271"/>
                <a:gd name="T34" fmla="*/ 19 w 286"/>
                <a:gd name="T35" fmla="*/ 271 h 271"/>
                <a:gd name="T36" fmla="*/ 34 w 286"/>
                <a:gd name="T37" fmla="*/ 268 h 271"/>
                <a:gd name="T38" fmla="*/ 54 w 286"/>
                <a:gd name="T39" fmla="*/ 260 h 271"/>
                <a:gd name="T40" fmla="*/ 81 w 286"/>
                <a:gd name="T41" fmla="*/ 243 h 271"/>
                <a:gd name="T42" fmla="*/ 114 w 286"/>
                <a:gd name="T43" fmla="*/ 217 h 271"/>
                <a:gd name="T44" fmla="*/ 155 w 286"/>
                <a:gd name="T45" fmla="*/ 178 h 271"/>
                <a:gd name="T46" fmla="*/ 204 w 286"/>
                <a:gd name="T47" fmla="*/ 128 h 271"/>
                <a:gd name="T48" fmla="*/ 262 w 286"/>
                <a:gd name="T49" fmla="*/ 63 h 271"/>
                <a:gd name="T50" fmla="*/ 167 w 286"/>
                <a:gd name="T51" fmla="*/ 198 h 271"/>
                <a:gd name="T52" fmla="*/ 286 w 286"/>
                <a:gd name="T53" fmla="*/ 67 h 271"/>
                <a:gd name="T54" fmla="*/ 285 w 286"/>
                <a:gd name="T55" fmla="*/ 63 h 271"/>
                <a:gd name="T56" fmla="*/ 282 w 286"/>
                <a:gd name="T57" fmla="*/ 53 h 271"/>
                <a:gd name="T58" fmla="*/ 276 w 286"/>
                <a:gd name="T59" fmla="*/ 42 h 271"/>
                <a:gd name="T60" fmla="*/ 268 w 286"/>
                <a:gd name="T61" fmla="*/ 27 h 271"/>
                <a:gd name="T62" fmla="*/ 257 w 286"/>
                <a:gd name="T63" fmla="*/ 14 h 271"/>
                <a:gd name="T64" fmla="*/ 244 w 286"/>
                <a:gd name="T65" fmla="*/ 4 h 271"/>
                <a:gd name="T66" fmla="*/ 228 w 286"/>
                <a:gd name="T67" fmla="*/ 0 h 271"/>
                <a:gd name="T68" fmla="*/ 209 w 286"/>
                <a:gd name="T69" fmla="*/ 4 h 2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6" h="271">
                  <a:moveTo>
                    <a:pt x="209" y="4"/>
                  </a:moveTo>
                  <a:lnTo>
                    <a:pt x="201" y="19"/>
                  </a:lnTo>
                  <a:lnTo>
                    <a:pt x="178" y="55"/>
                  </a:lnTo>
                  <a:lnTo>
                    <a:pt x="146" y="104"/>
                  </a:lnTo>
                  <a:lnTo>
                    <a:pt x="110" y="154"/>
                  </a:lnTo>
                  <a:lnTo>
                    <a:pt x="73" y="198"/>
                  </a:lnTo>
                  <a:lnTo>
                    <a:pt x="41" y="223"/>
                  </a:lnTo>
                  <a:lnTo>
                    <a:pt x="17" y="222"/>
                  </a:lnTo>
                  <a:lnTo>
                    <a:pt x="9" y="182"/>
                  </a:lnTo>
                  <a:lnTo>
                    <a:pt x="8" y="185"/>
                  </a:lnTo>
                  <a:lnTo>
                    <a:pt x="7" y="193"/>
                  </a:lnTo>
                  <a:lnTo>
                    <a:pt x="4" y="203"/>
                  </a:lnTo>
                  <a:lnTo>
                    <a:pt x="1" y="218"/>
                  </a:lnTo>
                  <a:lnTo>
                    <a:pt x="0" y="231"/>
                  </a:lnTo>
                  <a:lnTo>
                    <a:pt x="0" y="246"/>
                  </a:lnTo>
                  <a:lnTo>
                    <a:pt x="3" y="258"/>
                  </a:lnTo>
                  <a:lnTo>
                    <a:pt x="9" y="266"/>
                  </a:lnTo>
                  <a:lnTo>
                    <a:pt x="19" y="271"/>
                  </a:lnTo>
                  <a:lnTo>
                    <a:pt x="34" y="268"/>
                  </a:lnTo>
                  <a:lnTo>
                    <a:pt x="54" y="260"/>
                  </a:lnTo>
                  <a:lnTo>
                    <a:pt x="81" y="243"/>
                  </a:lnTo>
                  <a:lnTo>
                    <a:pt x="114" y="217"/>
                  </a:lnTo>
                  <a:lnTo>
                    <a:pt x="155" y="178"/>
                  </a:lnTo>
                  <a:lnTo>
                    <a:pt x="204" y="128"/>
                  </a:lnTo>
                  <a:lnTo>
                    <a:pt x="262" y="63"/>
                  </a:lnTo>
                  <a:lnTo>
                    <a:pt x="167" y="198"/>
                  </a:lnTo>
                  <a:lnTo>
                    <a:pt x="286" y="67"/>
                  </a:lnTo>
                  <a:lnTo>
                    <a:pt x="285" y="63"/>
                  </a:lnTo>
                  <a:lnTo>
                    <a:pt x="282" y="53"/>
                  </a:lnTo>
                  <a:lnTo>
                    <a:pt x="276" y="42"/>
                  </a:lnTo>
                  <a:lnTo>
                    <a:pt x="268" y="27"/>
                  </a:lnTo>
                  <a:lnTo>
                    <a:pt x="257" y="14"/>
                  </a:lnTo>
                  <a:lnTo>
                    <a:pt x="244" y="4"/>
                  </a:lnTo>
                  <a:lnTo>
                    <a:pt x="228" y="0"/>
                  </a:lnTo>
                  <a:lnTo>
                    <a:pt x="209" y="4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6" name="Freeform 124"/>
            <p:cNvSpPr>
              <a:spLocks/>
            </p:cNvSpPr>
            <p:nvPr/>
          </p:nvSpPr>
          <p:spPr bwMode="auto">
            <a:xfrm>
              <a:off x="4553" y="2237"/>
              <a:ext cx="40" cy="129"/>
            </a:xfrm>
            <a:custGeom>
              <a:avLst/>
              <a:gdLst>
                <a:gd name="T0" fmla="*/ 0 w 40"/>
                <a:gd name="T1" fmla="*/ 37 h 129"/>
                <a:gd name="T2" fmla="*/ 25 w 40"/>
                <a:gd name="T3" fmla="*/ 129 h 129"/>
                <a:gd name="T4" fmla="*/ 40 w 40"/>
                <a:gd name="T5" fmla="*/ 41 h 129"/>
                <a:gd name="T6" fmla="*/ 16 w 40"/>
                <a:gd name="T7" fmla="*/ 0 h 129"/>
                <a:gd name="T8" fmla="*/ 0 w 40"/>
                <a:gd name="T9" fmla="*/ 37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29">
                  <a:moveTo>
                    <a:pt x="0" y="37"/>
                  </a:moveTo>
                  <a:lnTo>
                    <a:pt x="25" y="129"/>
                  </a:lnTo>
                  <a:lnTo>
                    <a:pt x="40" y="41"/>
                  </a:lnTo>
                  <a:lnTo>
                    <a:pt x="16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7" name="Freeform 125"/>
            <p:cNvSpPr>
              <a:spLocks/>
            </p:cNvSpPr>
            <p:nvPr/>
          </p:nvSpPr>
          <p:spPr bwMode="auto">
            <a:xfrm>
              <a:off x="4358" y="2256"/>
              <a:ext cx="590" cy="435"/>
            </a:xfrm>
            <a:custGeom>
              <a:avLst/>
              <a:gdLst>
                <a:gd name="T0" fmla="*/ 141 w 590"/>
                <a:gd name="T1" fmla="*/ 53 h 435"/>
                <a:gd name="T2" fmla="*/ 110 w 590"/>
                <a:gd name="T3" fmla="*/ 57 h 435"/>
                <a:gd name="T4" fmla="*/ 87 w 590"/>
                <a:gd name="T5" fmla="*/ 87 h 435"/>
                <a:gd name="T6" fmla="*/ 69 w 590"/>
                <a:gd name="T7" fmla="*/ 136 h 435"/>
                <a:gd name="T8" fmla="*/ 30 w 590"/>
                <a:gd name="T9" fmla="*/ 230 h 435"/>
                <a:gd name="T10" fmla="*/ 30 w 590"/>
                <a:gd name="T11" fmla="*/ 282 h 435"/>
                <a:gd name="T12" fmla="*/ 45 w 590"/>
                <a:gd name="T13" fmla="*/ 241 h 435"/>
                <a:gd name="T14" fmla="*/ 83 w 590"/>
                <a:gd name="T15" fmla="*/ 160 h 435"/>
                <a:gd name="T16" fmla="*/ 109 w 590"/>
                <a:gd name="T17" fmla="*/ 123 h 435"/>
                <a:gd name="T18" fmla="*/ 85 w 590"/>
                <a:gd name="T19" fmla="*/ 187 h 435"/>
                <a:gd name="T20" fmla="*/ 69 w 590"/>
                <a:gd name="T21" fmla="*/ 265 h 435"/>
                <a:gd name="T22" fmla="*/ 88 w 590"/>
                <a:gd name="T23" fmla="*/ 284 h 435"/>
                <a:gd name="T24" fmla="*/ 141 w 590"/>
                <a:gd name="T25" fmla="*/ 291 h 435"/>
                <a:gd name="T26" fmla="*/ 191 w 590"/>
                <a:gd name="T27" fmla="*/ 310 h 435"/>
                <a:gd name="T28" fmla="*/ 365 w 590"/>
                <a:gd name="T29" fmla="*/ 358 h 435"/>
                <a:gd name="T30" fmla="*/ 398 w 590"/>
                <a:gd name="T31" fmla="*/ 355 h 435"/>
                <a:gd name="T32" fmla="*/ 434 w 590"/>
                <a:gd name="T33" fmla="*/ 368 h 435"/>
                <a:gd name="T34" fmla="*/ 459 w 590"/>
                <a:gd name="T35" fmla="*/ 384 h 435"/>
                <a:gd name="T36" fmla="*/ 524 w 590"/>
                <a:gd name="T37" fmla="*/ 400 h 435"/>
                <a:gd name="T38" fmla="*/ 576 w 590"/>
                <a:gd name="T39" fmla="*/ 435 h 435"/>
                <a:gd name="T40" fmla="*/ 560 w 590"/>
                <a:gd name="T41" fmla="*/ 407 h 435"/>
                <a:gd name="T42" fmla="*/ 515 w 590"/>
                <a:gd name="T43" fmla="*/ 362 h 435"/>
                <a:gd name="T44" fmla="*/ 472 w 590"/>
                <a:gd name="T45" fmla="*/ 350 h 435"/>
                <a:gd name="T46" fmla="*/ 515 w 590"/>
                <a:gd name="T47" fmla="*/ 349 h 435"/>
                <a:gd name="T48" fmla="*/ 574 w 590"/>
                <a:gd name="T49" fmla="*/ 364 h 435"/>
                <a:gd name="T50" fmla="*/ 578 w 590"/>
                <a:gd name="T51" fmla="*/ 364 h 435"/>
                <a:gd name="T52" fmla="*/ 524 w 590"/>
                <a:gd name="T53" fmla="*/ 326 h 435"/>
                <a:gd name="T54" fmla="*/ 450 w 590"/>
                <a:gd name="T55" fmla="*/ 314 h 435"/>
                <a:gd name="T56" fmla="*/ 466 w 590"/>
                <a:gd name="T57" fmla="*/ 266 h 435"/>
                <a:gd name="T58" fmla="*/ 499 w 590"/>
                <a:gd name="T59" fmla="*/ 167 h 435"/>
                <a:gd name="T60" fmla="*/ 515 w 590"/>
                <a:gd name="T61" fmla="*/ 112 h 435"/>
                <a:gd name="T62" fmla="*/ 479 w 590"/>
                <a:gd name="T63" fmla="*/ 200 h 435"/>
                <a:gd name="T64" fmla="*/ 405 w 590"/>
                <a:gd name="T65" fmla="*/ 317 h 435"/>
                <a:gd name="T66" fmla="*/ 393 w 590"/>
                <a:gd name="T67" fmla="*/ 305 h 435"/>
                <a:gd name="T68" fmla="*/ 463 w 590"/>
                <a:gd name="T69" fmla="*/ 150 h 435"/>
                <a:gd name="T70" fmla="*/ 504 w 590"/>
                <a:gd name="T71" fmla="*/ 9 h 435"/>
                <a:gd name="T72" fmla="*/ 458 w 590"/>
                <a:gd name="T73" fmla="*/ 16 h 435"/>
                <a:gd name="T74" fmla="*/ 411 w 590"/>
                <a:gd name="T75" fmla="*/ 85 h 435"/>
                <a:gd name="T76" fmla="*/ 341 w 590"/>
                <a:gd name="T77" fmla="*/ 171 h 435"/>
                <a:gd name="T78" fmla="*/ 263 w 590"/>
                <a:gd name="T79" fmla="*/ 238 h 435"/>
                <a:gd name="T80" fmla="*/ 195 w 590"/>
                <a:gd name="T81" fmla="*/ 248 h 435"/>
                <a:gd name="T82" fmla="*/ 161 w 590"/>
                <a:gd name="T83" fmla="*/ 195 h 435"/>
                <a:gd name="T84" fmla="*/ 166 w 590"/>
                <a:gd name="T85" fmla="*/ 110 h 4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90" h="435">
                  <a:moveTo>
                    <a:pt x="149" y="54"/>
                  </a:moveTo>
                  <a:lnTo>
                    <a:pt x="146" y="54"/>
                  </a:lnTo>
                  <a:lnTo>
                    <a:pt x="141" y="53"/>
                  </a:lnTo>
                  <a:lnTo>
                    <a:pt x="132" y="53"/>
                  </a:lnTo>
                  <a:lnTo>
                    <a:pt x="122" y="53"/>
                  </a:lnTo>
                  <a:lnTo>
                    <a:pt x="110" y="57"/>
                  </a:lnTo>
                  <a:lnTo>
                    <a:pt x="101" y="62"/>
                  </a:lnTo>
                  <a:lnTo>
                    <a:pt x="92" y="73"/>
                  </a:lnTo>
                  <a:lnTo>
                    <a:pt x="87" y="87"/>
                  </a:lnTo>
                  <a:lnTo>
                    <a:pt x="84" y="94"/>
                  </a:lnTo>
                  <a:lnTo>
                    <a:pt x="79" y="111"/>
                  </a:lnTo>
                  <a:lnTo>
                    <a:pt x="69" y="136"/>
                  </a:lnTo>
                  <a:lnTo>
                    <a:pt x="57" y="167"/>
                  </a:lnTo>
                  <a:lnTo>
                    <a:pt x="44" y="200"/>
                  </a:lnTo>
                  <a:lnTo>
                    <a:pt x="30" y="230"/>
                  </a:lnTo>
                  <a:lnTo>
                    <a:pt x="15" y="256"/>
                  </a:lnTo>
                  <a:lnTo>
                    <a:pt x="0" y="274"/>
                  </a:lnTo>
                  <a:lnTo>
                    <a:pt x="30" y="282"/>
                  </a:lnTo>
                  <a:lnTo>
                    <a:pt x="31" y="277"/>
                  </a:lnTo>
                  <a:lnTo>
                    <a:pt x="38" y="262"/>
                  </a:lnTo>
                  <a:lnTo>
                    <a:pt x="45" y="241"/>
                  </a:lnTo>
                  <a:lnTo>
                    <a:pt x="56" y="216"/>
                  </a:lnTo>
                  <a:lnTo>
                    <a:pt x="69" y="188"/>
                  </a:lnTo>
                  <a:lnTo>
                    <a:pt x="83" y="160"/>
                  </a:lnTo>
                  <a:lnTo>
                    <a:pt x="97" y="136"/>
                  </a:lnTo>
                  <a:lnTo>
                    <a:pt x="112" y="118"/>
                  </a:lnTo>
                  <a:lnTo>
                    <a:pt x="109" y="123"/>
                  </a:lnTo>
                  <a:lnTo>
                    <a:pt x="102" y="139"/>
                  </a:lnTo>
                  <a:lnTo>
                    <a:pt x="95" y="160"/>
                  </a:lnTo>
                  <a:lnTo>
                    <a:pt x="85" y="187"/>
                  </a:lnTo>
                  <a:lnTo>
                    <a:pt x="77" y="215"/>
                  </a:lnTo>
                  <a:lnTo>
                    <a:pt x="71" y="242"/>
                  </a:lnTo>
                  <a:lnTo>
                    <a:pt x="69" y="265"/>
                  </a:lnTo>
                  <a:lnTo>
                    <a:pt x="73" y="282"/>
                  </a:lnTo>
                  <a:lnTo>
                    <a:pt x="77" y="282"/>
                  </a:lnTo>
                  <a:lnTo>
                    <a:pt x="88" y="284"/>
                  </a:lnTo>
                  <a:lnTo>
                    <a:pt x="102" y="285"/>
                  </a:lnTo>
                  <a:lnTo>
                    <a:pt x="121" y="288"/>
                  </a:lnTo>
                  <a:lnTo>
                    <a:pt x="141" y="291"/>
                  </a:lnTo>
                  <a:lnTo>
                    <a:pt x="161" y="297"/>
                  </a:lnTo>
                  <a:lnTo>
                    <a:pt x="178" y="302"/>
                  </a:lnTo>
                  <a:lnTo>
                    <a:pt x="191" y="310"/>
                  </a:lnTo>
                  <a:lnTo>
                    <a:pt x="288" y="288"/>
                  </a:lnTo>
                  <a:lnTo>
                    <a:pt x="362" y="359"/>
                  </a:lnTo>
                  <a:lnTo>
                    <a:pt x="365" y="358"/>
                  </a:lnTo>
                  <a:lnTo>
                    <a:pt x="373" y="356"/>
                  </a:lnTo>
                  <a:lnTo>
                    <a:pt x="385" y="355"/>
                  </a:lnTo>
                  <a:lnTo>
                    <a:pt x="398" y="355"/>
                  </a:lnTo>
                  <a:lnTo>
                    <a:pt x="411" y="356"/>
                  </a:lnTo>
                  <a:lnTo>
                    <a:pt x="425" y="360"/>
                  </a:lnTo>
                  <a:lnTo>
                    <a:pt x="434" y="368"/>
                  </a:lnTo>
                  <a:lnTo>
                    <a:pt x="440" y="382"/>
                  </a:lnTo>
                  <a:lnTo>
                    <a:pt x="446" y="382"/>
                  </a:lnTo>
                  <a:lnTo>
                    <a:pt x="459" y="384"/>
                  </a:lnTo>
                  <a:lnTo>
                    <a:pt x="478" y="388"/>
                  </a:lnTo>
                  <a:lnTo>
                    <a:pt x="500" y="394"/>
                  </a:lnTo>
                  <a:lnTo>
                    <a:pt x="524" y="400"/>
                  </a:lnTo>
                  <a:lnTo>
                    <a:pt x="546" y="410"/>
                  </a:lnTo>
                  <a:lnTo>
                    <a:pt x="564" y="421"/>
                  </a:lnTo>
                  <a:lnTo>
                    <a:pt x="576" y="435"/>
                  </a:lnTo>
                  <a:lnTo>
                    <a:pt x="574" y="431"/>
                  </a:lnTo>
                  <a:lnTo>
                    <a:pt x="569" y="421"/>
                  </a:lnTo>
                  <a:lnTo>
                    <a:pt x="560" y="407"/>
                  </a:lnTo>
                  <a:lnTo>
                    <a:pt x="548" y="391"/>
                  </a:lnTo>
                  <a:lnTo>
                    <a:pt x="532" y="375"/>
                  </a:lnTo>
                  <a:lnTo>
                    <a:pt x="515" y="362"/>
                  </a:lnTo>
                  <a:lnTo>
                    <a:pt x="492" y="353"/>
                  </a:lnTo>
                  <a:lnTo>
                    <a:pt x="468" y="350"/>
                  </a:lnTo>
                  <a:lnTo>
                    <a:pt x="472" y="350"/>
                  </a:lnTo>
                  <a:lnTo>
                    <a:pt x="482" y="349"/>
                  </a:lnTo>
                  <a:lnTo>
                    <a:pt x="496" y="347"/>
                  </a:lnTo>
                  <a:lnTo>
                    <a:pt x="515" y="349"/>
                  </a:lnTo>
                  <a:lnTo>
                    <a:pt x="535" y="350"/>
                  </a:lnTo>
                  <a:lnTo>
                    <a:pt x="554" y="355"/>
                  </a:lnTo>
                  <a:lnTo>
                    <a:pt x="574" y="364"/>
                  </a:lnTo>
                  <a:lnTo>
                    <a:pt x="590" y="376"/>
                  </a:lnTo>
                  <a:lnTo>
                    <a:pt x="588" y="372"/>
                  </a:lnTo>
                  <a:lnTo>
                    <a:pt x="578" y="364"/>
                  </a:lnTo>
                  <a:lnTo>
                    <a:pt x="564" y="351"/>
                  </a:lnTo>
                  <a:lnTo>
                    <a:pt x="545" y="338"/>
                  </a:lnTo>
                  <a:lnTo>
                    <a:pt x="524" y="326"/>
                  </a:lnTo>
                  <a:lnTo>
                    <a:pt x="500" y="315"/>
                  </a:lnTo>
                  <a:lnTo>
                    <a:pt x="475" y="311"/>
                  </a:lnTo>
                  <a:lnTo>
                    <a:pt x="450" y="314"/>
                  </a:lnTo>
                  <a:lnTo>
                    <a:pt x="452" y="307"/>
                  </a:lnTo>
                  <a:lnTo>
                    <a:pt x="458" y="291"/>
                  </a:lnTo>
                  <a:lnTo>
                    <a:pt x="466" y="266"/>
                  </a:lnTo>
                  <a:lnTo>
                    <a:pt x="476" y="236"/>
                  </a:lnTo>
                  <a:lnTo>
                    <a:pt x="487" y="203"/>
                  </a:lnTo>
                  <a:lnTo>
                    <a:pt x="499" y="167"/>
                  </a:lnTo>
                  <a:lnTo>
                    <a:pt x="509" y="134"/>
                  </a:lnTo>
                  <a:lnTo>
                    <a:pt x="517" y="105"/>
                  </a:lnTo>
                  <a:lnTo>
                    <a:pt x="515" y="112"/>
                  </a:lnTo>
                  <a:lnTo>
                    <a:pt x="508" y="132"/>
                  </a:lnTo>
                  <a:lnTo>
                    <a:pt x="496" y="163"/>
                  </a:lnTo>
                  <a:lnTo>
                    <a:pt x="479" y="200"/>
                  </a:lnTo>
                  <a:lnTo>
                    <a:pt x="459" y="240"/>
                  </a:lnTo>
                  <a:lnTo>
                    <a:pt x="434" y="280"/>
                  </a:lnTo>
                  <a:lnTo>
                    <a:pt x="405" y="317"/>
                  </a:lnTo>
                  <a:lnTo>
                    <a:pt x="373" y="346"/>
                  </a:lnTo>
                  <a:lnTo>
                    <a:pt x="378" y="335"/>
                  </a:lnTo>
                  <a:lnTo>
                    <a:pt x="393" y="305"/>
                  </a:lnTo>
                  <a:lnTo>
                    <a:pt x="414" y="260"/>
                  </a:lnTo>
                  <a:lnTo>
                    <a:pt x="439" y="207"/>
                  </a:lnTo>
                  <a:lnTo>
                    <a:pt x="463" y="150"/>
                  </a:lnTo>
                  <a:lnTo>
                    <a:pt x="484" y="95"/>
                  </a:lnTo>
                  <a:lnTo>
                    <a:pt x="499" y="46"/>
                  </a:lnTo>
                  <a:lnTo>
                    <a:pt x="504" y="9"/>
                  </a:lnTo>
                  <a:lnTo>
                    <a:pt x="468" y="0"/>
                  </a:lnTo>
                  <a:lnTo>
                    <a:pt x="466" y="4"/>
                  </a:lnTo>
                  <a:lnTo>
                    <a:pt x="458" y="16"/>
                  </a:lnTo>
                  <a:lnTo>
                    <a:pt x="446" y="34"/>
                  </a:lnTo>
                  <a:lnTo>
                    <a:pt x="430" y="58"/>
                  </a:lnTo>
                  <a:lnTo>
                    <a:pt x="411" y="85"/>
                  </a:lnTo>
                  <a:lnTo>
                    <a:pt x="389" y="114"/>
                  </a:lnTo>
                  <a:lnTo>
                    <a:pt x="366" y="143"/>
                  </a:lnTo>
                  <a:lnTo>
                    <a:pt x="341" y="171"/>
                  </a:lnTo>
                  <a:lnTo>
                    <a:pt x="315" y="197"/>
                  </a:lnTo>
                  <a:lnTo>
                    <a:pt x="289" y="221"/>
                  </a:lnTo>
                  <a:lnTo>
                    <a:pt x="263" y="238"/>
                  </a:lnTo>
                  <a:lnTo>
                    <a:pt x="239" y="250"/>
                  </a:lnTo>
                  <a:lnTo>
                    <a:pt x="215" y="253"/>
                  </a:lnTo>
                  <a:lnTo>
                    <a:pt x="195" y="248"/>
                  </a:lnTo>
                  <a:lnTo>
                    <a:pt x="177" y="232"/>
                  </a:lnTo>
                  <a:lnTo>
                    <a:pt x="162" y="203"/>
                  </a:lnTo>
                  <a:lnTo>
                    <a:pt x="161" y="195"/>
                  </a:lnTo>
                  <a:lnTo>
                    <a:pt x="158" y="172"/>
                  </a:lnTo>
                  <a:lnTo>
                    <a:pt x="159" y="142"/>
                  </a:lnTo>
                  <a:lnTo>
                    <a:pt x="166" y="110"/>
                  </a:lnTo>
                  <a:lnTo>
                    <a:pt x="149" y="54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8" name="Freeform 126"/>
            <p:cNvSpPr>
              <a:spLocks/>
            </p:cNvSpPr>
            <p:nvPr/>
          </p:nvSpPr>
          <p:spPr bwMode="auto">
            <a:xfrm>
              <a:off x="4855" y="2278"/>
              <a:ext cx="140" cy="458"/>
            </a:xfrm>
            <a:custGeom>
              <a:avLst/>
              <a:gdLst>
                <a:gd name="T0" fmla="*/ 49 w 140"/>
                <a:gd name="T1" fmla="*/ 0 h 458"/>
                <a:gd name="T2" fmla="*/ 51 w 140"/>
                <a:gd name="T3" fmla="*/ 0 h 458"/>
                <a:gd name="T4" fmla="*/ 55 w 140"/>
                <a:gd name="T5" fmla="*/ 0 h 458"/>
                <a:gd name="T6" fmla="*/ 61 w 140"/>
                <a:gd name="T7" fmla="*/ 2 h 458"/>
                <a:gd name="T8" fmla="*/ 69 w 140"/>
                <a:gd name="T9" fmla="*/ 6 h 458"/>
                <a:gd name="T10" fmla="*/ 79 w 140"/>
                <a:gd name="T11" fmla="*/ 11 h 458"/>
                <a:gd name="T12" fmla="*/ 87 w 140"/>
                <a:gd name="T13" fmla="*/ 20 h 458"/>
                <a:gd name="T14" fmla="*/ 96 w 140"/>
                <a:gd name="T15" fmla="*/ 33 h 458"/>
                <a:gd name="T16" fmla="*/ 102 w 140"/>
                <a:gd name="T17" fmla="*/ 51 h 458"/>
                <a:gd name="T18" fmla="*/ 105 w 140"/>
                <a:gd name="T19" fmla="*/ 56 h 458"/>
                <a:gd name="T20" fmla="*/ 109 w 140"/>
                <a:gd name="T21" fmla="*/ 72 h 458"/>
                <a:gd name="T22" fmla="*/ 117 w 140"/>
                <a:gd name="T23" fmla="*/ 100 h 458"/>
                <a:gd name="T24" fmla="*/ 125 w 140"/>
                <a:gd name="T25" fmla="*/ 141 h 458"/>
                <a:gd name="T26" fmla="*/ 132 w 140"/>
                <a:gd name="T27" fmla="*/ 195 h 458"/>
                <a:gd name="T28" fmla="*/ 137 w 140"/>
                <a:gd name="T29" fmla="*/ 266 h 458"/>
                <a:gd name="T30" fmla="*/ 140 w 140"/>
                <a:gd name="T31" fmla="*/ 353 h 458"/>
                <a:gd name="T32" fmla="*/ 137 w 140"/>
                <a:gd name="T33" fmla="*/ 458 h 458"/>
                <a:gd name="T34" fmla="*/ 133 w 140"/>
                <a:gd name="T35" fmla="*/ 449 h 458"/>
                <a:gd name="T36" fmla="*/ 121 w 140"/>
                <a:gd name="T37" fmla="*/ 425 h 458"/>
                <a:gd name="T38" fmla="*/ 102 w 140"/>
                <a:gd name="T39" fmla="*/ 392 h 458"/>
                <a:gd name="T40" fmla="*/ 81 w 140"/>
                <a:gd name="T41" fmla="*/ 353 h 458"/>
                <a:gd name="T42" fmla="*/ 59 w 140"/>
                <a:gd name="T43" fmla="*/ 316 h 458"/>
                <a:gd name="T44" fmla="*/ 36 w 140"/>
                <a:gd name="T45" fmla="*/ 285 h 458"/>
                <a:gd name="T46" fmla="*/ 16 w 140"/>
                <a:gd name="T47" fmla="*/ 267 h 458"/>
                <a:gd name="T48" fmla="*/ 0 w 140"/>
                <a:gd name="T49" fmla="*/ 266 h 458"/>
                <a:gd name="T50" fmla="*/ 4 w 140"/>
                <a:gd name="T51" fmla="*/ 256 h 458"/>
                <a:gd name="T52" fmla="*/ 12 w 140"/>
                <a:gd name="T53" fmla="*/ 232 h 458"/>
                <a:gd name="T54" fmla="*/ 24 w 140"/>
                <a:gd name="T55" fmla="*/ 197 h 458"/>
                <a:gd name="T56" fmla="*/ 38 w 140"/>
                <a:gd name="T57" fmla="*/ 154 h 458"/>
                <a:gd name="T58" fmla="*/ 48 w 140"/>
                <a:gd name="T59" fmla="*/ 110 h 458"/>
                <a:gd name="T60" fmla="*/ 56 w 140"/>
                <a:gd name="T61" fmla="*/ 67 h 458"/>
                <a:gd name="T62" fmla="*/ 57 w 140"/>
                <a:gd name="T63" fmla="*/ 28 h 458"/>
                <a:gd name="T64" fmla="*/ 49 w 140"/>
                <a:gd name="T65" fmla="*/ 0 h 4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0" h="458">
                  <a:moveTo>
                    <a:pt x="49" y="0"/>
                  </a:moveTo>
                  <a:lnTo>
                    <a:pt x="51" y="0"/>
                  </a:lnTo>
                  <a:lnTo>
                    <a:pt x="55" y="0"/>
                  </a:lnTo>
                  <a:lnTo>
                    <a:pt x="61" y="2"/>
                  </a:lnTo>
                  <a:lnTo>
                    <a:pt x="69" y="6"/>
                  </a:lnTo>
                  <a:lnTo>
                    <a:pt x="79" y="11"/>
                  </a:lnTo>
                  <a:lnTo>
                    <a:pt x="87" y="20"/>
                  </a:lnTo>
                  <a:lnTo>
                    <a:pt x="96" y="33"/>
                  </a:lnTo>
                  <a:lnTo>
                    <a:pt x="102" y="51"/>
                  </a:lnTo>
                  <a:lnTo>
                    <a:pt x="105" y="56"/>
                  </a:lnTo>
                  <a:lnTo>
                    <a:pt x="109" y="72"/>
                  </a:lnTo>
                  <a:lnTo>
                    <a:pt x="117" y="100"/>
                  </a:lnTo>
                  <a:lnTo>
                    <a:pt x="125" y="141"/>
                  </a:lnTo>
                  <a:lnTo>
                    <a:pt x="132" y="195"/>
                  </a:lnTo>
                  <a:lnTo>
                    <a:pt x="137" y="266"/>
                  </a:lnTo>
                  <a:lnTo>
                    <a:pt x="140" y="353"/>
                  </a:lnTo>
                  <a:lnTo>
                    <a:pt x="137" y="458"/>
                  </a:lnTo>
                  <a:lnTo>
                    <a:pt x="133" y="449"/>
                  </a:lnTo>
                  <a:lnTo>
                    <a:pt x="121" y="425"/>
                  </a:lnTo>
                  <a:lnTo>
                    <a:pt x="102" y="392"/>
                  </a:lnTo>
                  <a:lnTo>
                    <a:pt x="81" y="353"/>
                  </a:lnTo>
                  <a:lnTo>
                    <a:pt x="59" y="316"/>
                  </a:lnTo>
                  <a:lnTo>
                    <a:pt x="36" y="285"/>
                  </a:lnTo>
                  <a:lnTo>
                    <a:pt x="16" y="267"/>
                  </a:lnTo>
                  <a:lnTo>
                    <a:pt x="0" y="266"/>
                  </a:lnTo>
                  <a:lnTo>
                    <a:pt x="4" y="256"/>
                  </a:lnTo>
                  <a:lnTo>
                    <a:pt x="12" y="232"/>
                  </a:lnTo>
                  <a:lnTo>
                    <a:pt x="24" y="197"/>
                  </a:lnTo>
                  <a:lnTo>
                    <a:pt x="38" y="154"/>
                  </a:lnTo>
                  <a:lnTo>
                    <a:pt x="48" y="110"/>
                  </a:lnTo>
                  <a:lnTo>
                    <a:pt x="56" y="67"/>
                  </a:lnTo>
                  <a:lnTo>
                    <a:pt x="57" y="2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9" name="Freeform 127"/>
            <p:cNvSpPr>
              <a:spLocks/>
            </p:cNvSpPr>
            <p:nvPr/>
          </p:nvSpPr>
          <p:spPr bwMode="auto">
            <a:xfrm>
              <a:off x="4720" y="2631"/>
              <a:ext cx="276" cy="188"/>
            </a:xfrm>
            <a:custGeom>
              <a:avLst/>
              <a:gdLst>
                <a:gd name="T0" fmla="*/ 11 w 276"/>
                <a:gd name="T1" fmla="*/ 15 h 188"/>
                <a:gd name="T2" fmla="*/ 13 w 276"/>
                <a:gd name="T3" fmla="*/ 15 h 188"/>
                <a:gd name="T4" fmla="*/ 19 w 276"/>
                <a:gd name="T5" fmla="*/ 13 h 188"/>
                <a:gd name="T6" fmla="*/ 25 w 276"/>
                <a:gd name="T7" fmla="*/ 13 h 188"/>
                <a:gd name="T8" fmla="*/ 35 w 276"/>
                <a:gd name="T9" fmla="*/ 13 h 188"/>
                <a:gd name="T10" fmla="*/ 44 w 276"/>
                <a:gd name="T11" fmla="*/ 16 h 188"/>
                <a:gd name="T12" fmla="*/ 51 w 276"/>
                <a:gd name="T13" fmla="*/ 19 h 188"/>
                <a:gd name="T14" fmla="*/ 56 w 276"/>
                <a:gd name="T15" fmla="*/ 25 h 188"/>
                <a:gd name="T16" fmla="*/ 59 w 276"/>
                <a:gd name="T17" fmla="*/ 33 h 188"/>
                <a:gd name="T18" fmla="*/ 60 w 276"/>
                <a:gd name="T19" fmla="*/ 32 h 188"/>
                <a:gd name="T20" fmla="*/ 64 w 276"/>
                <a:gd name="T21" fmla="*/ 29 h 188"/>
                <a:gd name="T22" fmla="*/ 69 w 276"/>
                <a:gd name="T23" fmla="*/ 24 h 188"/>
                <a:gd name="T24" fmla="*/ 77 w 276"/>
                <a:gd name="T25" fmla="*/ 19 h 188"/>
                <a:gd name="T26" fmla="*/ 86 w 276"/>
                <a:gd name="T27" fmla="*/ 13 h 188"/>
                <a:gd name="T28" fmla="*/ 97 w 276"/>
                <a:gd name="T29" fmla="*/ 8 h 188"/>
                <a:gd name="T30" fmla="*/ 110 w 276"/>
                <a:gd name="T31" fmla="*/ 4 h 188"/>
                <a:gd name="T32" fmla="*/ 125 w 276"/>
                <a:gd name="T33" fmla="*/ 1 h 188"/>
                <a:gd name="T34" fmla="*/ 141 w 276"/>
                <a:gd name="T35" fmla="*/ 0 h 188"/>
                <a:gd name="T36" fmla="*/ 158 w 276"/>
                <a:gd name="T37" fmla="*/ 1 h 188"/>
                <a:gd name="T38" fmla="*/ 175 w 276"/>
                <a:gd name="T39" fmla="*/ 7 h 188"/>
                <a:gd name="T40" fmla="*/ 195 w 276"/>
                <a:gd name="T41" fmla="*/ 15 h 188"/>
                <a:gd name="T42" fmla="*/ 214 w 276"/>
                <a:gd name="T43" fmla="*/ 28 h 188"/>
                <a:gd name="T44" fmla="*/ 235 w 276"/>
                <a:gd name="T45" fmla="*/ 46 h 188"/>
                <a:gd name="T46" fmla="*/ 255 w 276"/>
                <a:gd name="T47" fmla="*/ 69 h 188"/>
                <a:gd name="T48" fmla="*/ 276 w 276"/>
                <a:gd name="T49" fmla="*/ 98 h 188"/>
                <a:gd name="T50" fmla="*/ 252 w 276"/>
                <a:gd name="T51" fmla="*/ 154 h 188"/>
                <a:gd name="T52" fmla="*/ 208 w 276"/>
                <a:gd name="T53" fmla="*/ 180 h 188"/>
                <a:gd name="T54" fmla="*/ 203 w 276"/>
                <a:gd name="T55" fmla="*/ 182 h 188"/>
                <a:gd name="T56" fmla="*/ 188 w 276"/>
                <a:gd name="T57" fmla="*/ 186 h 188"/>
                <a:gd name="T58" fmla="*/ 167 w 276"/>
                <a:gd name="T59" fmla="*/ 188 h 188"/>
                <a:gd name="T60" fmla="*/ 139 w 276"/>
                <a:gd name="T61" fmla="*/ 188 h 188"/>
                <a:gd name="T62" fmla="*/ 106 w 276"/>
                <a:gd name="T63" fmla="*/ 180 h 188"/>
                <a:gd name="T64" fmla="*/ 72 w 276"/>
                <a:gd name="T65" fmla="*/ 165 h 188"/>
                <a:gd name="T66" fmla="*/ 36 w 276"/>
                <a:gd name="T67" fmla="*/ 135 h 188"/>
                <a:gd name="T68" fmla="*/ 0 w 276"/>
                <a:gd name="T69" fmla="*/ 92 h 188"/>
                <a:gd name="T70" fmla="*/ 11 w 276"/>
                <a:gd name="T71" fmla="*/ 15 h 18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76" h="188">
                  <a:moveTo>
                    <a:pt x="11" y="15"/>
                  </a:moveTo>
                  <a:lnTo>
                    <a:pt x="13" y="15"/>
                  </a:lnTo>
                  <a:lnTo>
                    <a:pt x="19" y="13"/>
                  </a:lnTo>
                  <a:lnTo>
                    <a:pt x="25" y="13"/>
                  </a:lnTo>
                  <a:lnTo>
                    <a:pt x="35" y="13"/>
                  </a:lnTo>
                  <a:lnTo>
                    <a:pt x="44" y="16"/>
                  </a:lnTo>
                  <a:lnTo>
                    <a:pt x="51" y="19"/>
                  </a:lnTo>
                  <a:lnTo>
                    <a:pt x="56" y="25"/>
                  </a:lnTo>
                  <a:lnTo>
                    <a:pt x="59" y="33"/>
                  </a:lnTo>
                  <a:lnTo>
                    <a:pt x="60" y="32"/>
                  </a:lnTo>
                  <a:lnTo>
                    <a:pt x="64" y="29"/>
                  </a:lnTo>
                  <a:lnTo>
                    <a:pt x="69" y="24"/>
                  </a:lnTo>
                  <a:lnTo>
                    <a:pt x="77" y="19"/>
                  </a:lnTo>
                  <a:lnTo>
                    <a:pt x="86" y="13"/>
                  </a:lnTo>
                  <a:lnTo>
                    <a:pt x="97" y="8"/>
                  </a:lnTo>
                  <a:lnTo>
                    <a:pt x="110" y="4"/>
                  </a:lnTo>
                  <a:lnTo>
                    <a:pt x="125" y="1"/>
                  </a:lnTo>
                  <a:lnTo>
                    <a:pt x="141" y="0"/>
                  </a:lnTo>
                  <a:lnTo>
                    <a:pt x="158" y="1"/>
                  </a:lnTo>
                  <a:lnTo>
                    <a:pt x="175" y="7"/>
                  </a:lnTo>
                  <a:lnTo>
                    <a:pt x="195" y="15"/>
                  </a:lnTo>
                  <a:lnTo>
                    <a:pt x="214" y="28"/>
                  </a:lnTo>
                  <a:lnTo>
                    <a:pt x="235" y="46"/>
                  </a:lnTo>
                  <a:lnTo>
                    <a:pt x="255" y="69"/>
                  </a:lnTo>
                  <a:lnTo>
                    <a:pt x="276" y="98"/>
                  </a:lnTo>
                  <a:lnTo>
                    <a:pt x="252" y="154"/>
                  </a:lnTo>
                  <a:lnTo>
                    <a:pt x="208" y="180"/>
                  </a:lnTo>
                  <a:lnTo>
                    <a:pt x="203" y="182"/>
                  </a:lnTo>
                  <a:lnTo>
                    <a:pt x="188" y="186"/>
                  </a:lnTo>
                  <a:lnTo>
                    <a:pt x="167" y="188"/>
                  </a:lnTo>
                  <a:lnTo>
                    <a:pt x="139" y="188"/>
                  </a:lnTo>
                  <a:lnTo>
                    <a:pt x="106" y="180"/>
                  </a:lnTo>
                  <a:lnTo>
                    <a:pt x="72" y="165"/>
                  </a:lnTo>
                  <a:lnTo>
                    <a:pt x="36" y="135"/>
                  </a:lnTo>
                  <a:lnTo>
                    <a:pt x="0" y="92"/>
                  </a:lnTo>
                  <a:lnTo>
                    <a:pt x="11" y="15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0" name="Freeform 128"/>
            <p:cNvSpPr>
              <a:spLocks/>
            </p:cNvSpPr>
            <p:nvPr/>
          </p:nvSpPr>
          <p:spPr bwMode="auto">
            <a:xfrm>
              <a:off x="4573" y="2579"/>
              <a:ext cx="118" cy="98"/>
            </a:xfrm>
            <a:custGeom>
              <a:avLst/>
              <a:gdLst>
                <a:gd name="T0" fmla="*/ 118 w 118"/>
                <a:gd name="T1" fmla="*/ 53 h 98"/>
                <a:gd name="T2" fmla="*/ 68 w 118"/>
                <a:gd name="T3" fmla="*/ 0 h 98"/>
                <a:gd name="T4" fmla="*/ 0 w 118"/>
                <a:gd name="T5" fmla="*/ 4 h 98"/>
                <a:gd name="T6" fmla="*/ 44 w 118"/>
                <a:gd name="T7" fmla="*/ 27 h 98"/>
                <a:gd name="T8" fmla="*/ 114 w 118"/>
                <a:gd name="T9" fmla="*/ 98 h 98"/>
                <a:gd name="T10" fmla="*/ 118 w 118"/>
                <a:gd name="T11" fmla="*/ 53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98">
                  <a:moveTo>
                    <a:pt x="118" y="53"/>
                  </a:moveTo>
                  <a:lnTo>
                    <a:pt x="68" y="0"/>
                  </a:lnTo>
                  <a:lnTo>
                    <a:pt x="0" y="4"/>
                  </a:lnTo>
                  <a:lnTo>
                    <a:pt x="44" y="27"/>
                  </a:lnTo>
                  <a:lnTo>
                    <a:pt x="114" y="98"/>
                  </a:lnTo>
                  <a:lnTo>
                    <a:pt x="118" y="53"/>
                  </a:lnTo>
                  <a:close/>
                </a:path>
              </a:pathLst>
            </a:custGeom>
            <a:solidFill>
              <a:srgbClr val="F9B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1" name="Freeform 129"/>
            <p:cNvSpPr>
              <a:spLocks/>
            </p:cNvSpPr>
            <p:nvPr/>
          </p:nvSpPr>
          <p:spPr bwMode="auto">
            <a:xfrm>
              <a:off x="4753" y="2620"/>
              <a:ext cx="126" cy="117"/>
            </a:xfrm>
            <a:custGeom>
              <a:avLst/>
              <a:gdLst>
                <a:gd name="T0" fmla="*/ 18 w 126"/>
                <a:gd name="T1" fmla="*/ 23 h 117"/>
                <a:gd name="T2" fmla="*/ 0 w 126"/>
                <a:gd name="T3" fmla="*/ 117 h 117"/>
                <a:gd name="T4" fmla="*/ 49 w 126"/>
                <a:gd name="T5" fmla="*/ 23 h 117"/>
                <a:gd name="T6" fmla="*/ 126 w 126"/>
                <a:gd name="T7" fmla="*/ 93 h 117"/>
                <a:gd name="T8" fmla="*/ 90 w 126"/>
                <a:gd name="T9" fmla="*/ 0 h 117"/>
                <a:gd name="T10" fmla="*/ 24 w 126"/>
                <a:gd name="T11" fmla="*/ 2 h 117"/>
                <a:gd name="T12" fmla="*/ 18 w 126"/>
                <a:gd name="T13" fmla="*/ 23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17">
                  <a:moveTo>
                    <a:pt x="18" y="23"/>
                  </a:moveTo>
                  <a:lnTo>
                    <a:pt x="0" y="117"/>
                  </a:lnTo>
                  <a:lnTo>
                    <a:pt x="49" y="23"/>
                  </a:lnTo>
                  <a:lnTo>
                    <a:pt x="126" y="93"/>
                  </a:lnTo>
                  <a:lnTo>
                    <a:pt x="90" y="0"/>
                  </a:lnTo>
                  <a:lnTo>
                    <a:pt x="24" y="2"/>
                  </a:lnTo>
                  <a:lnTo>
                    <a:pt x="18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2" name="Freeform 130"/>
            <p:cNvSpPr>
              <a:spLocks/>
            </p:cNvSpPr>
            <p:nvPr/>
          </p:nvSpPr>
          <p:spPr bwMode="auto">
            <a:xfrm>
              <a:off x="4793" y="2562"/>
              <a:ext cx="143" cy="96"/>
            </a:xfrm>
            <a:custGeom>
              <a:avLst/>
              <a:gdLst>
                <a:gd name="T0" fmla="*/ 27 w 143"/>
                <a:gd name="T1" fmla="*/ 0 h 96"/>
                <a:gd name="T2" fmla="*/ 0 w 143"/>
                <a:gd name="T3" fmla="*/ 21 h 96"/>
                <a:gd name="T4" fmla="*/ 17 w 143"/>
                <a:gd name="T5" fmla="*/ 60 h 96"/>
                <a:gd name="T6" fmla="*/ 143 w 143"/>
                <a:gd name="T7" fmla="*/ 96 h 96"/>
                <a:gd name="T8" fmla="*/ 70 w 143"/>
                <a:gd name="T9" fmla="*/ 44 h 96"/>
                <a:gd name="T10" fmla="*/ 69 w 143"/>
                <a:gd name="T11" fmla="*/ 8 h 96"/>
                <a:gd name="T12" fmla="*/ 27 w 143"/>
                <a:gd name="T13" fmla="*/ 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96">
                  <a:moveTo>
                    <a:pt x="27" y="0"/>
                  </a:moveTo>
                  <a:lnTo>
                    <a:pt x="0" y="21"/>
                  </a:lnTo>
                  <a:lnTo>
                    <a:pt x="17" y="60"/>
                  </a:lnTo>
                  <a:lnTo>
                    <a:pt x="143" y="96"/>
                  </a:lnTo>
                  <a:lnTo>
                    <a:pt x="70" y="44"/>
                  </a:lnTo>
                  <a:lnTo>
                    <a:pt x="69" y="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3" name="Rectangle 131"/>
            <p:cNvSpPr>
              <a:spLocks noChangeArrowheads="1"/>
            </p:cNvSpPr>
            <p:nvPr/>
          </p:nvSpPr>
          <p:spPr bwMode="auto">
            <a:xfrm>
              <a:off x="3971" y="3371"/>
              <a:ext cx="415" cy="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4" name="Freeform 132"/>
            <p:cNvSpPr>
              <a:spLocks/>
            </p:cNvSpPr>
            <p:nvPr/>
          </p:nvSpPr>
          <p:spPr bwMode="auto">
            <a:xfrm>
              <a:off x="4916" y="2342"/>
              <a:ext cx="61" cy="288"/>
            </a:xfrm>
            <a:custGeom>
              <a:avLst/>
              <a:gdLst>
                <a:gd name="T0" fmla="*/ 61 w 61"/>
                <a:gd name="T1" fmla="*/ 288 h 288"/>
                <a:gd name="T2" fmla="*/ 0 w 61"/>
                <a:gd name="T3" fmla="*/ 213 h 288"/>
                <a:gd name="T4" fmla="*/ 20 w 61"/>
                <a:gd name="T5" fmla="*/ 0 h 288"/>
                <a:gd name="T6" fmla="*/ 61 w 61"/>
                <a:gd name="T7" fmla="*/ 288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88">
                  <a:moveTo>
                    <a:pt x="61" y="288"/>
                  </a:moveTo>
                  <a:lnTo>
                    <a:pt x="0" y="213"/>
                  </a:lnTo>
                  <a:lnTo>
                    <a:pt x="20" y="0"/>
                  </a:lnTo>
                  <a:lnTo>
                    <a:pt x="61" y="28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5" name="Freeform 133"/>
            <p:cNvSpPr>
              <a:spLocks/>
            </p:cNvSpPr>
            <p:nvPr/>
          </p:nvSpPr>
          <p:spPr bwMode="auto">
            <a:xfrm>
              <a:off x="4645" y="2217"/>
              <a:ext cx="157" cy="179"/>
            </a:xfrm>
            <a:custGeom>
              <a:avLst/>
              <a:gdLst>
                <a:gd name="T0" fmla="*/ 104 w 157"/>
                <a:gd name="T1" fmla="*/ 0 h 179"/>
                <a:gd name="T2" fmla="*/ 0 w 157"/>
                <a:gd name="T3" fmla="*/ 179 h 179"/>
                <a:gd name="T4" fmla="*/ 157 w 157"/>
                <a:gd name="T5" fmla="*/ 35 h 179"/>
                <a:gd name="T6" fmla="*/ 104 w 157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179">
                  <a:moveTo>
                    <a:pt x="104" y="0"/>
                  </a:moveTo>
                  <a:lnTo>
                    <a:pt x="0" y="179"/>
                  </a:lnTo>
                  <a:lnTo>
                    <a:pt x="157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6" name="Freeform 134"/>
            <p:cNvSpPr>
              <a:spLocks/>
            </p:cNvSpPr>
            <p:nvPr/>
          </p:nvSpPr>
          <p:spPr bwMode="auto">
            <a:xfrm>
              <a:off x="4695" y="2303"/>
              <a:ext cx="121" cy="266"/>
            </a:xfrm>
            <a:custGeom>
              <a:avLst/>
              <a:gdLst>
                <a:gd name="T0" fmla="*/ 121 w 121"/>
                <a:gd name="T1" fmla="*/ 0 h 266"/>
                <a:gd name="T2" fmla="*/ 0 w 121"/>
                <a:gd name="T3" fmla="*/ 152 h 266"/>
                <a:gd name="T4" fmla="*/ 27 w 121"/>
                <a:gd name="T5" fmla="*/ 266 h 266"/>
                <a:gd name="T6" fmla="*/ 121 w 121"/>
                <a:gd name="T7" fmla="*/ 0 h 2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66">
                  <a:moveTo>
                    <a:pt x="121" y="0"/>
                  </a:moveTo>
                  <a:lnTo>
                    <a:pt x="0" y="152"/>
                  </a:lnTo>
                  <a:lnTo>
                    <a:pt x="27" y="266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7" name="Rectangle 135"/>
            <p:cNvSpPr>
              <a:spLocks noChangeArrowheads="1"/>
            </p:cNvSpPr>
            <p:nvPr/>
          </p:nvSpPr>
          <p:spPr bwMode="auto">
            <a:xfrm>
              <a:off x="3987" y="3391"/>
              <a:ext cx="381" cy="9"/>
            </a:xfrm>
            <a:prstGeom prst="rect">
              <a:avLst/>
            </a:prstGeom>
            <a:solidFill>
              <a:srgbClr val="BF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8" name="Freeform 136"/>
            <p:cNvSpPr>
              <a:spLocks/>
            </p:cNvSpPr>
            <p:nvPr/>
          </p:nvSpPr>
          <p:spPr bwMode="auto">
            <a:xfrm>
              <a:off x="4715" y="2809"/>
              <a:ext cx="408" cy="729"/>
            </a:xfrm>
            <a:custGeom>
              <a:avLst/>
              <a:gdLst>
                <a:gd name="T0" fmla="*/ 325 w 408"/>
                <a:gd name="T1" fmla="*/ 74 h 729"/>
                <a:gd name="T2" fmla="*/ 345 w 408"/>
                <a:gd name="T3" fmla="*/ 130 h 729"/>
                <a:gd name="T4" fmla="*/ 360 w 408"/>
                <a:gd name="T5" fmla="*/ 192 h 729"/>
                <a:gd name="T6" fmla="*/ 367 w 408"/>
                <a:gd name="T7" fmla="*/ 260 h 729"/>
                <a:gd name="T8" fmla="*/ 367 w 408"/>
                <a:gd name="T9" fmla="*/ 333 h 729"/>
                <a:gd name="T10" fmla="*/ 358 w 408"/>
                <a:gd name="T11" fmla="*/ 404 h 729"/>
                <a:gd name="T12" fmla="*/ 342 w 408"/>
                <a:gd name="T13" fmla="*/ 471 h 729"/>
                <a:gd name="T14" fmla="*/ 317 w 408"/>
                <a:gd name="T15" fmla="*/ 529 h 729"/>
                <a:gd name="T16" fmla="*/ 286 w 408"/>
                <a:gd name="T17" fmla="*/ 579 h 729"/>
                <a:gd name="T18" fmla="*/ 250 w 408"/>
                <a:gd name="T19" fmla="*/ 619 h 729"/>
                <a:gd name="T20" fmla="*/ 211 w 408"/>
                <a:gd name="T21" fmla="*/ 647 h 729"/>
                <a:gd name="T22" fmla="*/ 167 w 408"/>
                <a:gd name="T23" fmla="*/ 662 h 729"/>
                <a:gd name="T24" fmla="*/ 127 w 408"/>
                <a:gd name="T25" fmla="*/ 662 h 729"/>
                <a:gd name="T26" fmla="*/ 95 w 408"/>
                <a:gd name="T27" fmla="*/ 655 h 729"/>
                <a:gd name="T28" fmla="*/ 66 w 408"/>
                <a:gd name="T29" fmla="*/ 640 h 729"/>
                <a:gd name="T30" fmla="*/ 38 w 408"/>
                <a:gd name="T31" fmla="*/ 619 h 729"/>
                <a:gd name="T32" fmla="*/ 0 w 408"/>
                <a:gd name="T33" fmla="*/ 658 h 729"/>
                <a:gd name="T34" fmla="*/ 32 w 408"/>
                <a:gd name="T35" fmla="*/ 688 h 729"/>
                <a:gd name="T36" fmla="*/ 68 w 408"/>
                <a:gd name="T37" fmla="*/ 711 h 729"/>
                <a:gd name="T38" fmla="*/ 105 w 408"/>
                <a:gd name="T39" fmla="*/ 724 h 729"/>
                <a:gd name="T40" fmla="*/ 144 w 408"/>
                <a:gd name="T41" fmla="*/ 729 h 729"/>
                <a:gd name="T42" fmla="*/ 197 w 408"/>
                <a:gd name="T43" fmla="*/ 720 h 729"/>
                <a:gd name="T44" fmla="*/ 248 w 408"/>
                <a:gd name="T45" fmla="*/ 695 h 729"/>
                <a:gd name="T46" fmla="*/ 292 w 408"/>
                <a:gd name="T47" fmla="*/ 655 h 729"/>
                <a:gd name="T48" fmla="*/ 331 w 408"/>
                <a:gd name="T49" fmla="*/ 602 h 729"/>
                <a:gd name="T50" fmla="*/ 363 w 408"/>
                <a:gd name="T51" fmla="*/ 537 h 729"/>
                <a:gd name="T52" fmla="*/ 387 w 408"/>
                <a:gd name="T53" fmla="*/ 464 h 729"/>
                <a:gd name="T54" fmla="*/ 403 w 408"/>
                <a:gd name="T55" fmla="*/ 382 h 729"/>
                <a:gd name="T56" fmla="*/ 408 w 408"/>
                <a:gd name="T57" fmla="*/ 294 h 729"/>
                <a:gd name="T58" fmla="*/ 403 w 408"/>
                <a:gd name="T59" fmla="*/ 211 h 729"/>
                <a:gd name="T60" fmla="*/ 390 w 408"/>
                <a:gd name="T61" fmla="*/ 132 h 729"/>
                <a:gd name="T62" fmla="*/ 367 w 408"/>
                <a:gd name="T63" fmla="*/ 62 h 729"/>
                <a:gd name="T64" fmla="*/ 337 w 408"/>
                <a:gd name="T65" fmla="*/ 0 h 7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08" h="729">
                  <a:moveTo>
                    <a:pt x="311" y="49"/>
                  </a:moveTo>
                  <a:lnTo>
                    <a:pt x="325" y="74"/>
                  </a:lnTo>
                  <a:lnTo>
                    <a:pt x="335" y="102"/>
                  </a:lnTo>
                  <a:lnTo>
                    <a:pt x="345" y="130"/>
                  </a:lnTo>
                  <a:lnTo>
                    <a:pt x="354" y="160"/>
                  </a:lnTo>
                  <a:lnTo>
                    <a:pt x="360" y="192"/>
                  </a:lnTo>
                  <a:lnTo>
                    <a:pt x="364" y="225"/>
                  </a:lnTo>
                  <a:lnTo>
                    <a:pt x="367" y="260"/>
                  </a:lnTo>
                  <a:lnTo>
                    <a:pt x="368" y="294"/>
                  </a:lnTo>
                  <a:lnTo>
                    <a:pt x="367" y="333"/>
                  </a:lnTo>
                  <a:lnTo>
                    <a:pt x="364" y="368"/>
                  </a:lnTo>
                  <a:lnTo>
                    <a:pt x="358" y="404"/>
                  </a:lnTo>
                  <a:lnTo>
                    <a:pt x="351" y="437"/>
                  </a:lnTo>
                  <a:lnTo>
                    <a:pt x="342" y="471"/>
                  </a:lnTo>
                  <a:lnTo>
                    <a:pt x="330" y="501"/>
                  </a:lnTo>
                  <a:lnTo>
                    <a:pt x="317" y="529"/>
                  </a:lnTo>
                  <a:lnTo>
                    <a:pt x="302" y="555"/>
                  </a:lnTo>
                  <a:lnTo>
                    <a:pt x="286" y="579"/>
                  </a:lnTo>
                  <a:lnTo>
                    <a:pt x="269" y="601"/>
                  </a:lnTo>
                  <a:lnTo>
                    <a:pt x="250" y="619"/>
                  </a:lnTo>
                  <a:lnTo>
                    <a:pt x="232" y="634"/>
                  </a:lnTo>
                  <a:lnTo>
                    <a:pt x="211" y="647"/>
                  </a:lnTo>
                  <a:lnTo>
                    <a:pt x="189" y="655"/>
                  </a:lnTo>
                  <a:lnTo>
                    <a:pt x="167" y="662"/>
                  </a:lnTo>
                  <a:lnTo>
                    <a:pt x="144" y="663"/>
                  </a:lnTo>
                  <a:lnTo>
                    <a:pt x="127" y="662"/>
                  </a:lnTo>
                  <a:lnTo>
                    <a:pt x="111" y="659"/>
                  </a:lnTo>
                  <a:lnTo>
                    <a:pt x="95" y="655"/>
                  </a:lnTo>
                  <a:lnTo>
                    <a:pt x="81" y="648"/>
                  </a:lnTo>
                  <a:lnTo>
                    <a:pt x="66" y="640"/>
                  </a:lnTo>
                  <a:lnTo>
                    <a:pt x="52" y="631"/>
                  </a:lnTo>
                  <a:lnTo>
                    <a:pt x="38" y="619"/>
                  </a:lnTo>
                  <a:lnTo>
                    <a:pt x="25" y="606"/>
                  </a:lnTo>
                  <a:lnTo>
                    <a:pt x="0" y="658"/>
                  </a:lnTo>
                  <a:lnTo>
                    <a:pt x="16" y="673"/>
                  </a:lnTo>
                  <a:lnTo>
                    <a:pt x="32" y="688"/>
                  </a:lnTo>
                  <a:lnTo>
                    <a:pt x="49" y="700"/>
                  </a:lnTo>
                  <a:lnTo>
                    <a:pt x="68" y="711"/>
                  </a:lnTo>
                  <a:lnTo>
                    <a:pt x="86" y="719"/>
                  </a:lnTo>
                  <a:lnTo>
                    <a:pt x="105" y="724"/>
                  </a:lnTo>
                  <a:lnTo>
                    <a:pt x="125" y="728"/>
                  </a:lnTo>
                  <a:lnTo>
                    <a:pt x="144" y="729"/>
                  </a:lnTo>
                  <a:lnTo>
                    <a:pt x="171" y="727"/>
                  </a:lnTo>
                  <a:lnTo>
                    <a:pt x="197" y="720"/>
                  </a:lnTo>
                  <a:lnTo>
                    <a:pt x="223" y="709"/>
                  </a:lnTo>
                  <a:lnTo>
                    <a:pt x="248" y="695"/>
                  </a:lnTo>
                  <a:lnTo>
                    <a:pt x="270" y="676"/>
                  </a:lnTo>
                  <a:lnTo>
                    <a:pt x="292" y="655"/>
                  </a:lnTo>
                  <a:lnTo>
                    <a:pt x="313" y="630"/>
                  </a:lnTo>
                  <a:lnTo>
                    <a:pt x="331" y="602"/>
                  </a:lnTo>
                  <a:lnTo>
                    <a:pt x="349" y="571"/>
                  </a:lnTo>
                  <a:lnTo>
                    <a:pt x="363" y="537"/>
                  </a:lnTo>
                  <a:lnTo>
                    <a:pt x="376" y="501"/>
                  </a:lnTo>
                  <a:lnTo>
                    <a:pt x="387" y="464"/>
                  </a:lnTo>
                  <a:lnTo>
                    <a:pt x="396" y="423"/>
                  </a:lnTo>
                  <a:lnTo>
                    <a:pt x="403" y="382"/>
                  </a:lnTo>
                  <a:lnTo>
                    <a:pt x="407" y="339"/>
                  </a:lnTo>
                  <a:lnTo>
                    <a:pt x="408" y="294"/>
                  </a:lnTo>
                  <a:lnTo>
                    <a:pt x="407" y="252"/>
                  </a:lnTo>
                  <a:lnTo>
                    <a:pt x="403" y="211"/>
                  </a:lnTo>
                  <a:lnTo>
                    <a:pt x="398" y="171"/>
                  </a:lnTo>
                  <a:lnTo>
                    <a:pt x="390" y="132"/>
                  </a:lnTo>
                  <a:lnTo>
                    <a:pt x="379" y="97"/>
                  </a:lnTo>
                  <a:lnTo>
                    <a:pt x="367" y="62"/>
                  </a:lnTo>
                  <a:lnTo>
                    <a:pt x="352" y="30"/>
                  </a:lnTo>
                  <a:lnTo>
                    <a:pt x="337" y="0"/>
                  </a:lnTo>
                  <a:lnTo>
                    <a:pt x="311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9" name="Freeform 137"/>
            <p:cNvSpPr>
              <a:spLocks/>
            </p:cNvSpPr>
            <p:nvPr/>
          </p:nvSpPr>
          <p:spPr bwMode="auto">
            <a:xfrm>
              <a:off x="4598" y="2670"/>
              <a:ext cx="454" cy="797"/>
            </a:xfrm>
            <a:custGeom>
              <a:avLst/>
              <a:gdLst>
                <a:gd name="T0" fmla="*/ 40 w 454"/>
                <a:gd name="T1" fmla="*/ 395 h 797"/>
                <a:gd name="T2" fmla="*/ 49 w 454"/>
                <a:gd name="T3" fmla="*/ 323 h 797"/>
                <a:gd name="T4" fmla="*/ 65 w 454"/>
                <a:gd name="T5" fmla="*/ 257 h 797"/>
                <a:gd name="T6" fmla="*/ 89 w 454"/>
                <a:gd name="T7" fmla="*/ 198 h 797"/>
                <a:gd name="T8" fmla="*/ 120 w 454"/>
                <a:gd name="T9" fmla="*/ 148 h 797"/>
                <a:gd name="T10" fmla="*/ 155 w 454"/>
                <a:gd name="T11" fmla="*/ 108 h 797"/>
                <a:gd name="T12" fmla="*/ 195 w 454"/>
                <a:gd name="T13" fmla="*/ 80 h 797"/>
                <a:gd name="T14" fmla="*/ 239 w 454"/>
                <a:gd name="T15" fmla="*/ 64 h 797"/>
                <a:gd name="T16" fmla="*/ 287 w 454"/>
                <a:gd name="T17" fmla="*/ 66 h 797"/>
                <a:gd name="T18" fmla="*/ 333 w 454"/>
                <a:gd name="T19" fmla="*/ 83 h 797"/>
                <a:gd name="T20" fmla="*/ 375 w 454"/>
                <a:gd name="T21" fmla="*/ 115 h 797"/>
                <a:gd name="T22" fmla="*/ 412 w 454"/>
                <a:gd name="T23" fmla="*/ 161 h 797"/>
                <a:gd name="T24" fmla="*/ 454 w 454"/>
                <a:gd name="T25" fmla="*/ 139 h 797"/>
                <a:gd name="T26" fmla="*/ 415 w 454"/>
                <a:gd name="T27" fmla="*/ 80 h 797"/>
                <a:gd name="T28" fmla="*/ 369 w 454"/>
                <a:gd name="T29" fmla="*/ 37 h 797"/>
                <a:gd name="T30" fmla="*/ 317 w 454"/>
                <a:gd name="T31" fmla="*/ 9 h 797"/>
                <a:gd name="T32" fmla="*/ 261 w 454"/>
                <a:gd name="T33" fmla="*/ 0 h 797"/>
                <a:gd name="T34" fmla="*/ 208 w 454"/>
                <a:gd name="T35" fmla="*/ 9 h 797"/>
                <a:gd name="T36" fmla="*/ 159 w 454"/>
                <a:gd name="T37" fmla="*/ 34 h 797"/>
                <a:gd name="T38" fmla="*/ 114 w 454"/>
                <a:gd name="T39" fmla="*/ 74 h 797"/>
                <a:gd name="T40" fmla="*/ 76 w 454"/>
                <a:gd name="T41" fmla="*/ 127 h 797"/>
                <a:gd name="T42" fmla="*/ 44 w 454"/>
                <a:gd name="T43" fmla="*/ 190 h 797"/>
                <a:gd name="T44" fmla="*/ 20 w 454"/>
                <a:gd name="T45" fmla="*/ 265 h 797"/>
                <a:gd name="T46" fmla="*/ 6 w 454"/>
                <a:gd name="T47" fmla="*/ 346 h 797"/>
                <a:gd name="T48" fmla="*/ 0 w 454"/>
                <a:gd name="T49" fmla="*/ 433 h 797"/>
                <a:gd name="T50" fmla="*/ 8 w 454"/>
                <a:gd name="T51" fmla="*/ 543 h 797"/>
                <a:gd name="T52" fmla="*/ 33 w 454"/>
                <a:gd name="T53" fmla="*/ 643 h 797"/>
                <a:gd name="T54" fmla="*/ 69 w 454"/>
                <a:gd name="T55" fmla="*/ 728 h 797"/>
                <a:gd name="T56" fmla="*/ 117 w 454"/>
                <a:gd name="T57" fmla="*/ 797 h 797"/>
                <a:gd name="T58" fmla="*/ 120 w 454"/>
                <a:gd name="T59" fmla="*/ 718 h 797"/>
                <a:gd name="T60" fmla="*/ 82 w 454"/>
                <a:gd name="T61" fmla="*/ 652 h 797"/>
                <a:gd name="T62" fmla="*/ 55 w 454"/>
                <a:gd name="T63" fmla="*/ 572 h 797"/>
                <a:gd name="T64" fmla="*/ 40 w 454"/>
                <a:gd name="T65" fmla="*/ 482 h 7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4" h="797">
                  <a:moveTo>
                    <a:pt x="39" y="433"/>
                  </a:moveTo>
                  <a:lnTo>
                    <a:pt x="40" y="395"/>
                  </a:lnTo>
                  <a:lnTo>
                    <a:pt x="43" y="359"/>
                  </a:lnTo>
                  <a:lnTo>
                    <a:pt x="49" y="323"/>
                  </a:lnTo>
                  <a:lnTo>
                    <a:pt x="56" y="289"/>
                  </a:lnTo>
                  <a:lnTo>
                    <a:pt x="65" y="257"/>
                  </a:lnTo>
                  <a:lnTo>
                    <a:pt x="77" y="226"/>
                  </a:lnTo>
                  <a:lnTo>
                    <a:pt x="89" y="198"/>
                  </a:lnTo>
                  <a:lnTo>
                    <a:pt x="104" y="172"/>
                  </a:lnTo>
                  <a:lnTo>
                    <a:pt x="120" y="148"/>
                  </a:lnTo>
                  <a:lnTo>
                    <a:pt x="137" y="127"/>
                  </a:lnTo>
                  <a:lnTo>
                    <a:pt x="155" y="108"/>
                  </a:lnTo>
                  <a:lnTo>
                    <a:pt x="175" y="92"/>
                  </a:lnTo>
                  <a:lnTo>
                    <a:pt x="195" y="80"/>
                  </a:lnTo>
                  <a:lnTo>
                    <a:pt x="216" y="71"/>
                  </a:lnTo>
                  <a:lnTo>
                    <a:pt x="239" y="64"/>
                  </a:lnTo>
                  <a:lnTo>
                    <a:pt x="261" y="63"/>
                  </a:lnTo>
                  <a:lnTo>
                    <a:pt x="287" y="66"/>
                  </a:lnTo>
                  <a:lnTo>
                    <a:pt x="310" y="72"/>
                  </a:lnTo>
                  <a:lnTo>
                    <a:pt x="333" y="83"/>
                  </a:lnTo>
                  <a:lnTo>
                    <a:pt x="355" y="98"/>
                  </a:lnTo>
                  <a:lnTo>
                    <a:pt x="375" y="115"/>
                  </a:lnTo>
                  <a:lnTo>
                    <a:pt x="394" y="136"/>
                  </a:lnTo>
                  <a:lnTo>
                    <a:pt x="412" y="161"/>
                  </a:lnTo>
                  <a:lnTo>
                    <a:pt x="428" y="188"/>
                  </a:lnTo>
                  <a:lnTo>
                    <a:pt x="454" y="139"/>
                  </a:lnTo>
                  <a:lnTo>
                    <a:pt x="435" y="108"/>
                  </a:lnTo>
                  <a:lnTo>
                    <a:pt x="415" y="80"/>
                  </a:lnTo>
                  <a:lnTo>
                    <a:pt x="393" y="57"/>
                  </a:lnTo>
                  <a:lnTo>
                    <a:pt x="369" y="37"/>
                  </a:lnTo>
                  <a:lnTo>
                    <a:pt x="344" y="21"/>
                  </a:lnTo>
                  <a:lnTo>
                    <a:pt x="317" y="9"/>
                  </a:lnTo>
                  <a:lnTo>
                    <a:pt x="289" y="2"/>
                  </a:lnTo>
                  <a:lnTo>
                    <a:pt x="261" y="0"/>
                  </a:lnTo>
                  <a:lnTo>
                    <a:pt x="235" y="2"/>
                  </a:lnTo>
                  <a:lnTo>
                    <a:pt x="208" y="9"/>
                  </a:lnTo>
                  <a:lnTo>
                    <a:pt x="183" y="19"/>
                  </a:lnTo>
                  <a:lnTo>
                    <a:pt x="159" y="34"/>
                  </a:lnTo>
                  <a:lnTo>
                    <a:pt x="137" y="51"/>
                  </a:lnTo>
                  <a:lnTo>
                    <a:pt x="114" y="74"/>
                  </a:lnTo>
                  <a:lnTo>
                    <a:pt x="94" y="99"/>
                  </a:lnTo>
                  <a:lnTo>
                    <a:pt x="76" y="127"/>
                  </a:lnTo>
                  <a:lnTo>
                    <a:pt x="60" y="157"/>
                  </a:lnTo>
                  <a:lnTo>
                    <a:pt x="44" y="190"/>
                  </a:lnTo>
                  <a:lnTo>
                    <a:pt x="32" y="226"/>
                  </a:lnTo>
                  <a:lnTo>
                    <a:pt x="20" y="265"/>
                  </a:lnTo>
                  <a:lnTo>
                    <a:pt x="12" y="305"/>
                  </a:lnTo>
                  <a:lnTo>
                    <a:pt x="6" y="346"/>
                  </a:lnTo>
                  <a:lnTo>
                    <a:pt x="2" y="388"/>
                  </a:lnTo>
                  <a:lnTo>
                    <a:pt x="0" y="433"/>
                  </a:lnTo>
                  <a:lnTo>
                    <a:pt x="3" y="489"/>
                  </a:lnTo>
                  <a:lnTo>
                    <a:pt x="8" y="543"/>
                  </a:lnTo>
                  <a:lnTo>
                    <a:pt x="19" y="594"/>
                  </a:lnTo>
                  <a:lnTo>
                    <a:pt x="33" y="643"/>
                  </a:lnTo>
                  <a:lnTo>
                    <a:pt x="49" y="686"/>
                  </a:lnTo>
                  <a:lnTo>
                    <a:pt x="69" y="728"/>
                  </a:lnTo>
                  <a:lnTo>
                    <a:pt x="92" y="765"/>
                  </a:lnTo>
                  <a:lnTo>
                    <a:pt x="117" y="797"/>
                  </a:lnTo>
                  <a:lnTo>
                    <a:pt x="142" y="745"/>
                  </a:lnTo>
                  <a:lnTo>
                    <a:pt x="120" y="718"/>
                  </a:lnTo>
                  <a:lnTo>
                    <a:pt x="100" y="688"/>
                  </a:lnTo>
                  <a:lnTo>
                    <a:pt x="82" y="652"/>
                  </a:lnTo>
                  <a:lnTo>
                    <a:pt x="67" y="615"/>
                  </a:lnTo>
                  <a:lnTo>
                    <a:pt x="55" y="572"/>
                  </a:lnTo>
                  <a:lnTo>
                    <a:pt x="47" y="529"/>
                  </a:lnTo>
                  <a:lnTo>
                    <a:pt x="40" y="482"/>
                  </a:lnTo>
                  <a:lnTo>
                    <a:pt x="39" y="4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0" name="Freeform 138"/>
            <p:cNvSpPr>
              <a:spLocks/>
            </p:cNvSpPr>
            <p:nvPr/>
          </p:nvSpPr>
          <p:spPr bwMode="auto">
            <a:xfrm>
              <a:off x="4850" y="2676"/>
              <a:ext cx="45" cy="436"/>
            </a:xfrm>
            <a:custGeom>
              <a:avLst/>
              <a:gdLst>
                <a:gd name="T0" fmla="*/ 23 w 45"/>
                <a:gd name="T1" fmla="*/ 436 h 436"/>
                <a:gd name="T2" fmla="*/ 45 w 45"/>
                <a:gd name="T3" fmla="*/ 4 h 436"/>
                <a:gd name="T4" fmla="*/ 24 w 45"/>
                <a:gd name="T5" fmla="*/ 0 h 436"/>
                <a:gd name="T6" fmla="*/ 0 w 45"/>
                <a:gd name="T7" fmla="*/ 432 h 436"/>
                <a:gd name="T8" fmla="*/ 23 w 45"/>
                <a:gd name="T9" fmla="*/ 436 h 4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36">
                  <a:moveTo>
                    <a:pt x="23" y="436"/>
                  </a:moveTo>
                  <a:lnTo>
                    <a:pt x="45" y="4"/>
                  </a:lnTo>
                  <a:lnTo>
                    <a:pt x="24" y="0"/>
                  </a:lnTo>
                  <a:lnTo>
                    <a:pt x="0" y="432"/>
                  </a:lnTo>
                  <a:lnTo>
                    <a:pt x="23" y="4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1" name="Freeform 139"/>
            <p:cNvSpPr>
              <a:spLocks/>
            </p:cNvSpPr>
            <p:nvPr/>
          </p:nvSpPr>
          <p:spPr bwMode="auto">
            <a:xfrm>
              <a:off x="4744" y="2704"/>
              <a:ext cx="130" cy="408"/>
            </a:xfrm>
            <a:custGeom>
              <a:avLst/>
              <a:gdLst>
                <a:gd name="T0" fmla="*/ 130 w 130"/>
                <a:gd name="T1" fmla="*/ 394 h 408"/>
                <a:gd name="T2" fmla="*/ 20 w 130"/>
                <a:gd name="T3" fmla="*/ 0 h 408"/>
                <a:gd name="T4" fmla="*/ 0 w 130"/>
                <a:gd name="T5" fmla="*/ 16 h 408"/>
                <a:gd name="T6" fmla="*/ 110 w 130"/>
                <a:gd name="T7" fmla="*/ 408 h 408"/>
                <a:gd name="T8" fmla="*/ 130 w 130"/>
                <a:gd name="T9" fmla="*/ 394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08">
                  <a:moveTo>
                    <a:pt x="130" y="394"/>
                  </a:moveTo>
                  <a:lnTo>
                    <a:pt x="20" y="0"/>
                  </a:lnTo>
                  <a:lnTo>
                    <a:pt x="0" y="16"/>
                  </a:lnTo>
                  <a:lnTo>
                    <a:pt x="110" y="408"/>
                  </a:lnTo>
                  <a:lnTo>
                    <a:pt x="130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2" name="Freeform 140"/>
            <p:cNvSpPr>
              <a:spLocks/>
            </p:cNvSpPr>
            <p:nvPr/>
          </p:nvSpPr>
          <p:spPr bwMode="auto">
            <a:xfrm>
              <a:off x="4659" y="2810"/>
              <a:ext cx="214" cy="304"/>
            </a:xfrm>
            <a:custGeom>
              <a:avLst/>
              <a:gdLst>
                <a:gd name="T0" fmla="*/ 214 w 214"/>
                <a:gd name="T1" fmla="*/ 277 h 304"/>
                <a:gd name="T2" fmla="*/ 11 w 214"/>
                <a:gd name="T3" fmla="*/ 0 h 304"/>
                <a:gd name="T4" fmla="*/ 0 w 214"/>
                <a:gd name="T5" fmla="*/ 27 h 304"/>
                <a:gd name="T6" fmla="*/ 199 w 214"/>
                <a:gd name="T7" fmla="*/ 304 h 304"/>
                <a:gd name="T8" fmla="*/ 214 w 214"/>
                <a:gd name="T9" fmla="*/ 277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4">
                  <a:moveTo>
                    <a:pt x="214" y="277"/>
                  </a:moveTo>
                  <a:lnTo>
                    <a:pt x="11" y="0"/>
                  </a:lnTo>
                  <a:lnTo>
                    <a:pt x="0" y="27"/>
                  </a:lnTo>
                  <a:lnTo>
                    <a:pt x="199" y="304"/>
                  </a:lnTo>
                  <a:lnTo>
                    <a:pt x="214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3" name="Freeform 141"/>
            <p:cNvSpPr>
              <a:spLocks/>
            </p:cNvSpPr>
            <p:nvPr/>
          </p:nvSpPr>
          <p:spPr bwMode="auto">
            <a:xfrm>
              <a:off x="4659" y="2810"/>
              <a:ext cx="214" cy="304"/>
            </a:xfrm>
            <a:custGeom>
              <a:avLst/>
              <a:gdLst>
                <a:gd name="T0" fmla="*/ 214 w 214"/>
                <a:gd name="T1" fmla="*/ 277 h 304"/>
                <a:gd name="T2" fmla="*/ 11 w 214"/>
                <a:gd name="T3" fmla="*/ 0 h 304"/>
                <a:gd name="T4" fmla="*/ 0 w 214"/>
                <a:gd name="T5" fmla="*/ 27 h 304"/>
                <a:gd name="T6" fmla="*/ 199 w 214"/>
                <a:gd name="T7" fmla="*/ 304 h 304"/>
                <a:gd name="T8" fmla="*/ 214 w 214"/>
                <a:gd name="T9" fmla="*/ 277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4">
                  <a:moveTo>
                    <a:pt x="214" y="277"/>
                  </a:moveTo>
                  <a:lnTo>
                    <a:pt x="11" y="0"/>
                  </a:lnTo>
                  <a:lnTo>
                    <a:pt x="0" y="27"/>
                  </a:lnTo>
                  <a:lnTo>
                    <a:pt x="199" y="304"/>
                  </a:lnTo>
                  <a:lnTo>
                    <a:pt x="214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4" name="Freeform 142"/>
            <p:cNvSpPr>
              <a:spLocks/>
            </p:cNvSpPr>
            <p:nvPr/>
          </p:nvSpPr>
          <p:spPr bwMode="auto">
            <a:xfrm>
              <a:off x="4610" y="2968"/>
              <a:ext cx="257" cy="146"/>
            </a:xfrm>
            <a:custGeom>
              <a:avLst/>
              <a:gdLst>
                <a:gd name="T0" fmla="*/ 257 w 257"/>
                <a:gd name="T1" fmla="*/ 113 h 146"/>
                <a:gd name="T2" fmla="*/ 6 w 257"/>
                <a:gd name="T3" fmla="*/ 0 h 146"/>
                <a:gd name="T4" fmla="*/ 0 w 257"/>
                <a:gd name="T5" fmla="*/ 34 h 146"/>
                <a:gd name="T6" fmla="*/ 252 w 257"/>
                <a:gd name="T7" fmla="*/ 146 h 146"/>
                <a:gd name="T8" fmla="*/ 257 w 257"/>
                <a:gd name="T9" fmla="*/ 11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146">
                  <a:moveTo>
                    <a:pt x="257" y="113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252" y="146"/>
                  </a:lnTo>
                  <a:lnTo>
                    <a:pt x="257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5" name="Freeform 143"/>
            <p:cNvSpPr>
              <a:spLocks/>
            </p:cNvSpPr>
            <p:nvPr/>
          </p:nvSpPr>
          <p:spPr bwMode="auto">
            <a:xfrm>
              <a:off x="4659" y="2810"/>
              <a:ext cx="214" cy="304"/>
            </a:xfrm>
            <a:custGeom>
              <a:avLst/>
              <a:gdLst>
                <a:gd name="T0" fmla="*/ 214 w 214"/>
                <a:gd name="T1" fmla="*/ 277 h 304"/>
                <a:gd name="T2" fmla="*/ 11 w 214"/>
                <a:gd name="T3" fmla="*/ 0 h 304"/>
                <a:gd name="T4" fmla="*/ 0 w 214"/>
                <a:gd name="T5" fmla="*/ 27 h 304"/>
                <a:gd name="T6" fmla="*/ 199 w 214"/>
                <a:gd name="T7" fmla="*/ 304 h 304"/>
                <a:gd name="T8" fmla="*/ 214 w 214"/>
                <a:gd name="T9" fmla="*/ 277 h 3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4">
                  <a:moveTo>
                    <a:pt x="214" y="277"/>
                  </a:moveTo>
                  <a:lnTo>
                    <a:pt x="11" y="0"/>
                  </a:lnTo>
                  <a:lnTo>
                    <a:pt x="0" y="27"/>
                  </a:lnTo>
                  <a:lnTo>
                    <a:pt x="199" y="304"/>
                  </a:lnTo>
                  <a:lnTo>
                    <a:pt x="214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6" name="Freeform 144"/>
            <p:cNvSpPr>
              <a:spLocks/>
            </p:cNvSpPr>
            <p:nvPr/>
          </p:nvSpPr>
          <p:spPr bwMode="auto">
            <a:xfrm>
              <a:off x="4610" y="2968"/>
              <a:ext cx="257" cy="146"/>
            </a:xfrm>
            <a:custGeom>
              <a:avLst/>
              <a:gdLst>
                <a:gd name="T0" fmla="*/ 257 w 257"/>
                <a:gd name="T1" fmla="*/ 113 h 146"/>
                <a:gd name="T2" fmla="*/ 6 w 257"/>
                <a:gd name="T3" fmla="*/ 0 h 146"/>
                <a:gd name="T4" fmla="*/ 0 w 257"/>
                <a:gd name="T5" fmla="*/ 34 h 146"/>
                <a:gd name="T6" fmla="*/ 252 w 257"/>
                <a:gd name="T7" fmla="*/ 146 h 146"/>
                <a:gd name="T8" fmla="*/ 257 w 257"/>
                <a:gd name="T9" fmla="*/ 11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7" h="146">
                  <a:moveTo>
                    <a:pt x="257" y="113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252" y="146"/>
                  </a:lnTo>
                  <a:lnTo>
                    <a:pt x="257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7" name="Freeform 145"/>
            <p:cNvSpPr>
              <a:spLocks/>
            </p:cNvSpPr>
            <p:nvPr/>
          </p:nvSpPr>
          <p:spPr bwMode="auto">
            <a:xfrm>
              <a:off x="4604" y="3078"/>
              <a:ext cx="259" cy="109"/>
            </a:xfrm>
            <a:custGeom>
              <a:avLst/>
              <a:gdLst>
                <a:gd name="T0" fmla="*/ 255 w 259"/>
                <a:gd name="T1" fmla="*/ 0 h 109"/>
                <a:gd name="T2" fmla="*/ 0 w 259"/>
                <a:gd name="T3" fmla="*/ 76 h 109"/>
                <a:gd name="T4" fmla="*/ 4 w 259"/>
                <a:gd name="T5" fmla="*/ 109 h 109"/>
                <a:gd name="T6" fmla="*/ 259 w 259"/>
                <a:gd name="T7" fmla="*/ 34 h 109"/>
                <a:gd name="T8" fmla="*/ 255 w 259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109">
                  <a:moveTo>
                    <a:pt x="255" y="0"/>
                  </a:moveTo>
                  <a:lnTo>
                    <a:pt x="0" y="76"/>
                  </a:lnTo>
                  <a:lnTo>
                    <a:pt x="4" y="109"/>
                  </a:lnTo>
                  <a:lnTo>
                    <a:pt x="259" y="34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8" name="Freeform 146"/>
            <p:cNvSpPr>
              <a:spLocks/>
            </p:cNvSpPr>
            <p:nvPr/>
          </p:nvSpPr>
          <p:spPr bwMode="auto">
            <a:xfrm>
              <a:off x="4641" y="3079"/>
              <a:ext cx="225" cy="279"/>
            </a:xfrm>
            <a:custGeom>
              <a:avLst/>
              <a:gdLst>
                <a:gd name="T0" fmla="*/ 213 w 225"/>
                <a:gd name="T1" fmla="*/ 0 h 279"/>
                <a:gd name="T2" fmla="*/ 0 w 225"/>
                <a:gd name="T3" fmla="*/ 250 h 279"/>
                <a:gd name="T4" fmla="*/ 12 w 225"/>
                <a:gd name="T5" fmla="*/ 279 h 279"/>
                <a:gd name="T6" fmla="*/ 225 w 225"/>
                <a:gd name="T7" fmla="*/ 29 h 279"/>
                <a:gd name="T8" fmla="*/ 213 w 225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79">
                  <a:moveTo>
                    <a:pt x="213" y="0"/>
                  </a:moveTo>
                  <a:lnTo>
                    <a:pt x="0" y="250"/>
                  </a:lnTo>
                  <a:lnTo>
                    <a:pt x="12" y="279"/>
                  </a:lnTo>
                  <a:lnTo>
                    <a:pt x="225" y="29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9" name="Freeform 147"/>
            <p:cNvSpPr>
              <a:spLocks/>
            </p:cNvSpPr>
            <p:nvPr/>
          </p:nvSpPr>
          <p:spPr bwMode="auto">
            <a:xfrm>
              <a:off x="4718" y="3086"/>
              <a:ext cx="149" cy="394"/>
            </a:xfrm>
            <a:custGeom>
              <a:avLst/>
              <a:gdLst>
                <a:gd name="T0" fmla="*/ 129 w 149"/>
                <a:gd name="T1" fmla="*/ 0 h 394"/>
                <a:gd name="T2" fmla="*/ 0 w 149"/>
                <a:gd name="T3" fmla="*/ 375 h 394"/>
                <a:gd name="T4" fmla="*/ 18 w 149"/>
                <a:gd name="T5" fmla="*/ 394 h 394"/>
                <a:gd name="T6" fmla="*/ 149 w 149"/>
                <a:gd name="T7" fmla="*/ 17 h 394"/>
                <a:gd name="T8" fmla="*/ 129 w 149"/>
                <a:gd name="T9" fmla="*/ 0 h 3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394">
                  <a:moveTo>
                    <a:pt x="129" y="0"/>
                  </a:moveTo>
                  <a:lnTo>
                    <a:pt x="0" y="375"/>
                  </a:lnTo>
                  <a:lnTo>
                    <a:pt x="18" y="394"/>
                  </a:lnTo>
                  <a:lnTo>
                    <a:pt x="149" y="17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0" name="Freeform 148"/>
            <p:cNvSpPr>
              <a:spLocks/>
            </p:cNvSpPr>
            <p:nvPr/>
          </p:nvSpPr>
          <p:spPr bwMode="auto">
            <a:xfrm>
              <a:off x="4822" y="3097"/>
              <a:ext cx="44" cy="433"/>
            </a:xfrm>
            <a:custGeom>
              <a:avLst/>
              <a:gdLst>
                <a:gd name="T0" fmla="*/ 21 w 44"/>
                <a:gd name="T1" fmla="*/ 0 h 433"/>
                <a:gd name="T2" fmla="*/ 0 w 44"/>
                <a:gd name="T3" fmla="*/ 431 h 433"/>
                <a:gd name="T4" fmla="*/ 21 w 44"/>
                <a:gd name="T5" fmla="*/ 433 h 433"/>
                <a:gd name="T6" fmla="*/ 44 w 44"/>
                <a:gd name="T7" fmla="*/ 2 h 433"/>
                <a:gd name="T8" fmla="*/ 21 w 44"/>
                <a:gd name="T9" fmla="*/ 0 h 4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33">
                  <a:moveTo>
                    <a:pt x="21" y="0"/>
                  </a:moveTo>
                  <a:lnTo>
                    <a:pt x="0" y="431"/>
                  </a:lnTo>
                  <a:lnTo>
                    <a:pt x="21" y="433"/>
                  </a:lnTo>
                  <a:lnTo>
                    <a:pt x="44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1" name="Freeform 149"/>
            <p:cNvSpPr>
              <a:spLocks/>
            </p:cNvSpPr>
            <p:nvPr/>
          </p:nvSpPr>
          <p:spPr bwMode="auto">
            <a:xfrm>
              <a:off x="4843" y="3095"/>
              <a:ext cx="112" cy="419"/>
            </a:xfrm>
            <a:custGeom>
              <a:avLst/>
              <a:gdLst>
                <a:gd name="T0" fmla="*/ 0 w 112"/>
                <a:gd name="T1" fmla="*/ 12 h 419"/>
                <a:gd name="T2" fmla="*/ 91 w 112"/>
                <a:gd name="T3" fmla="*/ 419 h 419"/>
                <a:gd name="T4" fmla="*/ 112 w 112"/>
                <a:gd name="T5" fmla="*/ 407 h 419"/>
                <a:gd name="T6" fmla="*/ 22 w 112"/>
                <a:gd name="T7" fmla="*/ 0 h 419"/>
                <a:gd name="T8" fmla="*/ 0 w 112"/>
                <a:gd name="T9" fmla="*/ 12 h 4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19">
                  <a:moveTo>
                    <a:pt x="0" y="12"/>
                  </a:moveTo>
                  <a:lnTo>
                    <a:pt x="91" y="419"/>
                  </a:lnTo>
                  <a:lnTo>
                    <a:pt x="112" y="407"/>
                  </a:lnTo>
                  <a:lnTo>
                    <a:pt x="22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2" name="Freeform 150"/>
            <p:cNvSpPr>
              <a:spLocks/>
            </p:cNvSpPr>
            <p:nvPr/>
          </p:nvSpPr>
          <p:spPr bwMode="auto">
            <a:xfrm>
              <a:off x="4846" y="3093"/>
              <a:ext cx="200" cy="331"/>
            </a:xfrm>
            <a:custGeom>
              <a:avLst/>
              <a:gdLst>
                <a:gd name="T0" fmla="*/ 0 w 200"/>
                <a:gd name="T1" fmla="*/ 25 h 331"/>
                <a:gd name="T2" fmla="*/ 187 w 200"/>
                <a:gd name="T3" fmla="*/ 331 h 331"/>
                <a:gd name="T4" fmla="*/ 200 w 200"/>
                <a:gd name="T5" fmla="*/ 306 h 331"/>
                <a:gd name="T6" fmla="*/ 16 w 200"/>
                <a:gd name="T7" fmla="*/ 0 h 331"/>
                <a:gd name="T8" fmla="*/ 0 w 200"/>
                <a:gd name="T9" fmla="*/ 25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331">
                  <a:moveTo>
                    <a:pt x="0" y="25"/>
                  </a:moveTo>
                  <a:lnTo>
                    <a:pt x="187" y="331"/>
                  </a:lnTo>
                  <a:lnTo>
                    <a:pt x="200" y="306"/>
                  </a:lnTo>
                  <a:lnTo>
                    <a:pt x="16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3" name="Freeform 151"/>
            <p:cNvSpPr>
              <a:spLocks/>
            </p:cNvSpPr>
            <p:nvPr/>
          </p:nvSpPr>
          <p:spPr bwMode="auto">
            <a:xfrm>
              <a:off x="4851" y="3093"/>
              <a:ext cx="254" cy="181"/>
            </a:xfrm>
            <a:custGeom>
              <a:avLst/>
              <a:gdLst>
                <a:gd name="T0" fmla="*/ 0 w 254"/>
                <a:gd name="T1" fmla="*/ 33 h 181"/>
                <a:gd name="T2" fmla="*/ 247 w 254"/>
                <a:gd name="T3" fmla="*/ 181 h 181"/>
                <a:gd name="T4" fmla="*/ 254 w 254"/>
                <a:gd name="T5" fmla="*/ 147 h 181"/>
                <a:gd name="T6" fmla="*/ 7 w 254"/>
                <a:gd name="T7" fmla="*/ 0 h 181"/>
                <a:gd name="T8" fmla="*/ 0 w 254"/>
                <a:gd name="T9" fmla="*/ 33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181">
                  <a:moveTo>
                    <a:pt x="0" y="33"/>
                  </a:moveTo>
                  <a:lnTo>
                    <a:pt x="247" y="181"/>
                  </a:lnTo>
                  <a:lnTo>
                    <a:pt x="254" y="147"/>
                  </a:lnTo>
                  <a:lnTo>
                    <a:pt x="7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4" name="Freeform 152"/>
            <p:cNvSpPr>
              <a:spLocks/>
            </p:cNvSpPr>
            <p:nvPr/>
          </p:nvSpPr>
          <p:spPr bwMode="auto">
            <a:xfrm>
              <a:off x="4855" y="3057"/>
              <a:ext cx="265" cy="71"/>
            </a:xfrm>
            <a:custGeom>
              <a:avLst/>
              <a:gdLst>
                <a:gd name="T0" fmla="*/ 2 w 265"/>
                <a:gd name="T1" fmla="*/ 71 h 71"/>
                <a:gd name="T2" fmla="*/ 265 w 265"/>
                <a:gd name="T3" fmla="*/ 34 h 71"/>
                <a:gd name="T4" fmla="*/ 262 w 265"/>
                <a:gd name="T5" fmla="*/ 0 h 71"/>
                <a:gd name="T6" fmla="*/ 0 w 265"/>
                <a:gd name="T7" fmla="*/ 37 h 71"/>
                <a:gd name="T8" fmla="*/ 2 w 26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71">
                  <a:moveTo>
                    <a:pt x="2" y="71"/>
                  </a:moveTo>
                  <a:lnTo>
                    <a:pt x="265" y="34"/>
                  </a:lnTo>
                  <a:lnTo>
                    <a:pt x="262" y="0"/>
                  </a:lnTo>
                  <a:lnTo>
                    <a:pt x="0" y="37"/>
                  </a:lnTo>
                  <a:lnTo>
                    <a:pt x="2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5" name="Freeform 153"/>
            <p:cNvSpPr>
              <a:spLocks/>
            </p:cNvSpPr>
            <p:nvPr/>
          </p:nvSpPr>
          <p:spPr bwMode="auto">
            <a:xfrm>
              <a:off x="4854" y="2880"/>
              <a:ext cx="239" cy="247"/>
            </a:xfrm>
            <a:custGeom>
              <a:avLst/>
              <a:gdLst>
                <a:gd name="T0" fmla="*/ 11 w 239"/>
                <a:gd name="T1" fmla="*/ 247 h 247"/>
                <a:gd name="T2" fmla="*/ 239 w 239"/>
                <a:gd name="T3" fmla="*/ 31 h 247"/>
                <a:gd name="T4" fmla="*/ 227 w 239"/>
                <a:gd name="T5" fmla="*/ 0 h 247"/>
                <a:gd name="T6" fmla="*/ 0 w 239"/>
                <a:gd name="T7" fmla="*/ 218 h 247"/>
                <a:gd name="T8" fmla="*/ 11 w 239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247">
                  <a:moveTo>
                    <a:pt x="11" y="247"/>
                  </a:moveTo>
                  <a:lnTo>
                    <a:pt x="239" y="31"/>
                  </a:lnTo>
                  <a:lnTo>
                    <a:pt x="227" y="0"/>
                  </a:lnTo>
                  <a:lnTo>
                    <a:pt x="0" y="218"/>
                  </a:lnTo>
                  <a:lnTo>
                    <a:pt x="11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6" name="Freeform 154"/>
            <p:cNvSpPr>
              <a:spLocks/>
            </p:cNvSpPr>
            <p:nvPr/>
          </p:nvSpPr>
          <p:spPr bwMode="auto">
            <a:xfrm>
              <a:off x="4853" y="2746"/>
              <a:ext cx="167" cy="377"/>
            </a:xfrm>
            <a:custGeom>
              <a:avLst/>
              <a:gdLst>
                <a:gd name="T0" fmla="*/ 17 w 167"/>
                <a:gd name="T1" fmla="*/ 377 h 377"/>
                <a:gd name="T2" fmla="*/ 167 w 167"/>
                <a:gd name="T3" fmla="*/ 22 h 377"/>
                <a:gd name="T4" fmla="*/ 151 w 167"/>
                <a:gd name="T5" fmla="*/ 0 h 377"/>
                <a:gd name="T6" fmla="*/ 0 w 167"/>
                <a:gd name="T7" fmla="*/ 356 h 377"/>
                <a:gd name="T8" fmla="*/ 17 w 167"/>
                <a:gd name="T9" fmla="*/ 377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377">
                  <a:moveTo>
                    <a:pt x="17" y="377"/>
                  </a:moveTo>
                  <a:lnTo>
                    <a:pt x="167" y="22"/>
                  </a:lnTo>
                  <a:lnTo>
                    <a:pt x="151" y="0"/>
                  </a:lnTo>
                  <a:lnTo>
                    <a:pt x="0" y="356"/>
                  </a:lnTo>
                  <a:lnTo>
                    <a:pt x="17" y="3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7" name="Freeform 155"/>
            <p:cNvSpPr>
              <a:spLocks/>
            </p:cNvSpPr>
            <p:nvPr/>
          </p:nvSpPr>
          <p:spPr bwMode="auto">
            <a:xfrm>
              <a:off x="4830" y="3058"/>
              <a:ext cx="53" cy="97"/>
            </a:xfrm>
            <a:custGeom>
              <a:avLst/>
              <a:gdLst>
                <a:gd name="T0" fmla="*/ 27 w 53"/>
                <a:gd name="T1" fmla="*/ 97 h 97"/>
                <a:gd name="T2" fmla="*/ 37 w 53"/>
                <a:gd name="T3" fmla="*/ 93 h 97"/>
                <a:gd name="T4" fmla="*/ 47 w 53"/>
                <a:gd name="T5" fmla="*/ 82 h 97"/>
                <a:gd name="T6" fmla="*/ 52 w 53"/>
                <a:gd name="T7" fmla="*/ 68 h 97"/>
                <a:gd name="T8" fmla="*/ 53 w 53"/>
                <a:gd name="T9" fmla="*/ 49 h 97"/>
                <a:gd name="T10" fmla="*/ 52 w 53"/>
                <a:gd name="T11" fmla="*/ 31 h 97"/>
                <a:gd name="T12" fmla="*/ 47 w 53"/>
                <a:gd name="T13" fmla="*/ 15 h 97"/>
                <a:gd name="T14" fmla="*/ 37 w 53"/>
                <a:gd name="T15" fmla="*/ 4 h 97"/>
                <a:gd name="T16" fmla="*/ 27 w 53"/>
                <a:gd name="T17" fmla="*/ 0 h 97"/>
                <a:gd name="T18" fmla="*/ 17 w 53"/>
                <a:gd name="T19" fmla="*/ 4 h 97"/>
                <a:gd name="T20" fmla="*/ 8 w 53"/>
                <a:gd name="T21" fmla="*/ 15 h 97"/>
                <a:gd name="T22" fmla="*/ 3 w 53"/>
                <a:gd name="T23" fmla="*/ 31 h 97"/>
                <a:gd name="T24" fmla="*/ 0 w 53"/>
                <a:gd name="T25" fmla="*/ 49 h 97"/>
                <a:gd name="T26" fmla="*/ 3 w 53"/>
                <a:gd name="T27" fmla="*/ 68 h 97"/>
                <a:gd name="T28" fmla="*/ 8 w 53"/>
                <a:gd name="T29" fmla="*/ 82 h 97"/>
                <a:gd name="T30" fmla="*/ 17 w 53"/>
                <a:gd name="T31" fmla="*/ 93 h 97"/>
                <a:gd name="T32" fmla="*/ 27 w 53"/>
                <a:gd name="T33" fmla="*/ 97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97">
                  <a:moveTo>
                    <a:pt x="27" y="97"/>
                  </a:moveTo>
                  <a:lnTo>
                    <a:pt x="37" y="93"/>
                  </a:lnTo>
                  <a:lnTo>
                    <a:pt x="47" y="82"/>
                  </a:lnTo>
                  <a:lnTo>
                    <a:pt x="52" y="68"/>
                  </a:lnTo>
                  <a:lnTo>
                    <a:pt x="53" y="49"/>
                  </a:lnTo>
                  <a:lnTo>
                    <a:pt x="52" y="31"/>
                  </a:lnTo>
                  <a:lnTo>
                    <a:pt x="47" y="15"/>
                  </a:lnTo>
                  <a:lnTo>
                    <a:pt x="37" y="4"/>
                  </a:lnTo>
                  <a:lnTo>
                    <a:pt x="27" y="0"/>
                  </a:lnTo>
                  <a:lnTo>
                    <a:pt x="17" y="4"/>
                  </a:lnTo>
                  <a:lnTo>
                    <a:pt x="8" y="15"/>
                  </a:lnTo>
                  <a:lnTo>
                    <a:pt x="3" y="31"/>
                  </a:lnTo>
                  <a:lnTo>
                    <a:pt x="0" y="49"/>
                  </a:lnTo>
                  <a:lnTo>
                    <a:pt x="3" y="68"/>
                  </a:lnTo>
                  <a:lnTo>
                    <a:pt x="8" y="82"/>
                  </a:lnTo>
                  <a:lnTo>
                    <a:pt x="17" y="93"/>
                  </a:lnTo>
                  <a:lnTo>
                    <a:pt x="27" y="9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8" name="Freeform 156"/>
            <p:cNvSpPr>
              <a:spLocks/>
            </p:cNvSpPr>
            <p:nvPr/>
          </p:nvSpPr>
          <p:spPr bwMode="auto">
            <a:xfrm>
              <a:off x="4512" y="2664"/>
              <a:ext cx="350" cy="872"/>
            </a:xfrm>
            <a:custGeom>
              <a:avLst/>
              <a:gdLst>
                <a:gd name="T0" fmla="*/ 97 w 350"/>
                <a:gd name="T1" fmla="*/ 405 h 872"/>
                <a:gd name="T2" fmla="*/ 106 w 350"/>
                <a:gd name="T3" fmla="*/ 324 h 872"/>
                <a:gd name="T4" fmla="*/ 126 w 350"/>
                <a:gd name="T5" fmla="*/ 250 h 872"/>
                <a:gd name="T6" fmla="*/ 153 w 350"/>
                <a:gd name="T7" fmla="*/ 183 h 872"/>
                <a:gd name="T8" fmla="*/ 187 w 350"/>
                <a:gd name="T9" fmla="*/ 126 h 872"/>
                <a:gd name="T10" fmla="*/ 227 w 350"/>
                <a:gd name="T11" fmla="*/ 78 h 872"/>
                <a:gd name="T12" fmla="*/ 273 w 350"/>
                <a:gd name="T13" fmla="*/ 41 h 872"/>
                <a:gd name="T14" fmla="*/ 324 w 350"/>
                <a:gd name="T15" fmla="*/ 19 h 872"/>
                <a:gd name="T16" fmla="*/ 342 w 350"/>
                <a:gd name="T17" fmla="*/ 9 h 872"/>
                <a:gd name="T18" fmla="*/ 325 w 350"/>
                <a:gd name="T19" fmla="*/ 6 h 872"/>
                <a:gd name="T20" fmla="*/ 308 w 350"/>
                <a:gd name="T21" fmla="*/ 2 h 872"/>
                <a:gd name="T22" fmla="*/ 290 w 350"/>
                <a:gd name="T23" fmla="*/ 0 h 872"/>
                <a:gd name="T24" fmla="*/ 253 w 350"/>
                <a:gd name="T25" fmla="*/ 3 h 872"/>
                <a:gd name="T26" fmla="*/ 199 w 350"/>
                <a:gd name="T27" fmla="*/ 20 h 872"/>
                <a:gd name="T28" fmla="*/ 147 w 350"/>
                <a:gd name="T29" fmla="*/ 53 h 872"/>
                <a:gd name="T30" fmla="*/ 102 w 350"/>
                <a:gd name="T31" fmla="*/ 100 h 872"/>
                <a:gd name="T32" fmla="*/ 65 w 350"/>
                <a:gd name="T33" fmla="*/ 158 h 872"/>
                <a:gd name="T34" fmla="*/ 35 w 350"/>
                <a:gd name="T35" fmla="*/ 228 h 872"/>
                <a:gd name="T36" fmla="*/ 13 w 350"/>
                <a:gd name="T37" fmla="*/ 307 h 872"/>
                <a:gd name="T38" fmla="*/ 1 w 350"/>
                <a:gd name="T39" fmla="*/ 390 h 872"/>
                <a:gd name="T40" fmla="*/ 1 w 350"/>
                <a:gd name="T41" fmla="*/ 480 h 872"/>
                <a:gd name="T42" fmla="*/ 13 w 350"/>
                <a:gd name="T43" fmla="*/ 565 h 872"/>
                <a:gd name="T44" fmla="*/ 35 w 350"/>
                <a:gd name="T45" fmla="*/ 643 h 872"/>
                <a:gd name="T46" fmla="*/ 65 w 350"/>
                <a:gd name="T47" fmla="*/ 712 h 872"/>
                <a:gd name="T48" fmla="*/ 102 w 350"/>
                <a:gd name="T49" fmla="*/ 772 h 872"/>
                <a:gd name="T50" fmla="*/ 147 w 350"/>
                <a:gd name="T51" fmla="*/ 818 h 872"/>
                <a:gd name="T52" fmla="*/ 199 w 350"/>
                <a:gd name="T53" fmla="*/ 852 h 872"/>
                <a:gd name="T54" fmla="*/ 253 w 350"/>
                <a:gd name="T55" fmla="*/ 869 h 872"/>
                <a:gd name="T56" fmla="*/ 289 w 350"/>
                <a:gd name="T57" fmla="*/ 872 h 872"/>
                <a:gd name="T58" fmla="*/ 305 w 350"/>
                <a:gd name="T59" fmla="*/ 870 h 872"/>
                <a:gd name="T60" fmla="*/ 290 w 350"/>
                <a:gd name="T61" fmla="*/ 858 h 872"/>
                <a:gd name="T62" fmla="*/ 247 w 350"/>
                <a:gd name="T63" fmla="*/ 830 h 872"/>
                <a:gd name="T64" fmla="*/ 207 w 350"/>
                <a:gd name="T65" fmla="*/ 792 h 872"/>
                <a:gd name="T66" fmla="*/ 172 w 350"/>
                <a:gd name="T67" fmla="*/ 744 h 872"/>
                <a:gd name="T68" fmla="*/ 143 w 350"/>
                <a:gd name="T69" fmla="*/ 689 h 872"/>
                <a:gd name="T70" fmla="*/ 121 w 350"/>
                <a:gd name="T71" fmla="*/ 626 h 872"/>
                <a:gd name="T72" fmla="*/ 105 w 350"/>
                <a:gd name="T73" fmla="*/ 557 h 872"/>
                <a:gd name="T74" fmla="*/ 97 w 350"/>
                <a:gd name="T75" fmla="*/ 484 h 8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0" h="872">
                  <a:moveTo>
                    <a:pt x="96" y="446"/>
                  </a:moveTo>
                  <a:lnTo>
                    <a:pt x="97" y="405"/>
                  </a:lnTo>
                  <a:lnTo>
                    <a:pt x="101" y="364"/>
                  </a:lnTo>
                  <a:lnTo>
                    <a:pt x="106" y="324"/>
                  </a:lnTo>
                  <a:lnTo>
                    <a:pt x="115" y="287"/>
                  </a:lnTo>
                  <a:lnTo>
                    <a:pt x="126" y="250"/>
                  </a:lnTo>
                  <a:lnTo>
                    <a:pt x="138" y="216"/>
                  </a:lnTo>
                  <a:lnTo>
                    <a:pt x="153" y="183"/>
                  </a:lnTo>
                  <a:lnTo>
                    <a:pt x="168" y="153"/>
                  </a:lnTo>
                  <a:lnTo>
                    <a:pt x="187" y="126"/>
                  </a:lnTo>
                  <a:lnTo>
                    <a:pt x="206" y="101"/>
                  </a:lnTo>
                  <a:lnTo>
                    <a:pt x="227" y="78"/>
                  </a:lnTo>
                  <a:lnTo>
                    <a:pt x="249" y="59"/>
                  </a:lnTo>
                  <a:lnTo>
                    <a:pt x="273" y="41"/>
                  </a:lnTo>
                  <a:lnTo>
                    <a:pt x="297" y="28"/>
                  </a:lnTo>
                  <a:lnTo>
                    <a:pt x="324" y="19"/>
                  </a:lnTo>
                  <a:lnTo>
                    <a:pt x="350" y="12"/>
                  </a:lnTo>
                  <a:lnTo>
                    <a:pt x="342" y="9"/>
                  </a:lnTo>
                  <a:lnTo>
                    <a:pt x="334" y="7"/>
                  </a:lnTo>
                  <a:lnTo>
                    <a:pt x="325" y="6"/>
                  </a:lnTo>
                  <a:lnTo>
                    <a:pt x="317" y="3"/>
                  </a:lnTo>
                  <a:lnTo>
                    <a:pt x="308" y="2"/>
                  </a:lnTo>
                  <a:lnTo>
                    <a:pt x="300" y="2"/>
                  </a:lnTo>
                  <a:lnTo>
                    <a:pt x="290" y="0"/>
                  </a:lnTo>
                  <a:lnTo>
                    <a:pt x="282" y="0"/>
                  </a:lnTo>
                  <a:lnTo>
                    <a:pt x="253" y="3"/>
                  </a:lnTo>
                  <a:lnTo>
                    <a:pt x="225" y="9"/>
                  </a:lnTo>
                  <a:lnTo>
                    <a:pt x="199" y="20"/>
                  </a:lnTo>
                  <a:lnTo>
                    <a:pt x="172" y="35"/>
                  </a:lnTo>
                  <a:lnTo>
                    <a:pt x="147" y="53"/>
                  </a:lnTo>
                  <a:lnTo>
                    <a:pt x="125" y="74"/>
                  </a:lnTo>
                  <a:lnTo>
                    <a:pt x="102" y="100"/>
                  </a:lnTo>
                  <a:lnTo>
                    <a:pt x="82" y="128"/>
                  </a:lnTo>
                  <a:lnTo>
                    <a:pt x="65" y="158"/>
                  </a:lnTo>
                  <a:lnTo>
                    <a:pt x="48" y="193"/>
                  </a:lnTo>
                  <a:lnTo>
                    <a:pt x="35" y="228"/>
                  </a:lnTo>
                  <a:lnTo>
                    <a:pt x="23" y="265"/>
                  </a:lnTo>
                  <a:lnTo>
                    <a:pt x="13" y="307"/>
                  </a:lnTo>
                  <a:lnTo>
                    <a:pt x="5" y="348"/>
                  </a:lnTo>
                  <a:lnTo>
                    <a:pt x="1" y="390"/>
                  </a:lnTo>
                  <a:lnTo>
                    <a:pt x="0" y="435"/>
                  </a:lnTo>
                  <a:lnTo>
                    <a:pt x="1" y="480"/>
                  </a:lnTo>
                  <a:lnTo>
                    <a:pt x="5" y="523"/>
                  </a:lnTo>
                  <a:lnTo>
                    <a:pt x="13" y="565"/>
                  </a:lnTo>
                  <a:lnTo>
                    <a:pt x="23" y="605"/>
                  </a:lnTo>
                  <a:lnTo>
                    <a:pt x="35" y="643"/>
                  </a:lnTo>
                  <a:lnTo>
                    <a:pt x="48" y="679"/>
                  </a:lnTo>
                  <a:lnTo>
                    <a:pt x="65" y="712"/>
                  </a:lnTo>
                  <a:lnTo>
                    <a:pt x="82" y="744"/>
                  </a:lnTo>
                  <a:lnTo>
                    <a:pt x="102" y="772"/>
                  </a:lnTo>
                  <a:lnTo>
                    <a:pt x="125" y="797"/>
                  </a:lnTo>
                  <a:lnTo>
                    <a:pt x="147" y="818"/>
                  </a:lnTo>
                  <a:lnTo>
                    <a:pt x="172" y="837"/>
                  </a:lnTo>
                  <a:lnTo>
                    <a:pt x="199" y="852"/>
                  </a:lnTo>
                  <a:lnTo>
                    <a:pt x="225" y="862"/>
                  </a:lnTo>
                  <a:lnTo>
                    <a:pt x="253" y="869"/>
                  </a:lnTo>
                  <a:lnTo>
                    <a:pt x="282" y="872"/>
                  </a:lnTo>
                  <a:lnTo>
                    <a:pt x="289" y="872"/>
                  </a:lnTo>
                  <a:lnTo>
                    <a:pt x="297" y="870"/>
                  </a:lnTo>
                  <a:lnTo>
                    <a:pt x="305" y="870"/>
                  </a:lnTo>
                  <a:lnTo>
                    <a:pt x="313" y="869"/>
                  </a:lnTo>
                  <a:lnTo>
                    <a:pt x="290" y="858"/>
                  </a:lnTo>
                  <a:lnTo>
                    <a:pt x="268" y="846"/>
                  </a:lnTo>
                  <a:lnTo>
                    <a:pt x="247" y="830"/>
                  </a:lnTo>
                  <a:lnTo>
                    <a:pt x="225" y="812"/>
                  </a:lnTo>
                  <a:lnTo>
                    <a:pt x="207" y="792"/>
                  </a:lnTo>
                  <a:lnTo>
                    <a:pt x="188" y="769"/>
                  </a:lnTo>
                  <a:lnTo>
                    <a:pt x="172" y="744"/>
                  </a:lnTo>
                  <a:lnTo>
                    <a:pt x="157" y="716"/>
                  </a:lnTo>
                  <a:lnTo>
                    <a:pt x="143" y="689"/>
                  </a:lnTo>
                  <a:lnTo>
                    <a:pt x="131" y="658"/>
                  </a:lnTo>
                  <a:lnTo>
                    <a:pt x="121" y="626"/>
                  </a:lnTo>
                  <a:lnTo>
                    <a:pt x="111" y="592"/>
                  </a:lnTo>
                  <a:lnTo>
                    <a:pt x="105" y="557"/>
                  </a:lnTo>
                  <a:lnTo>
                    <a:pt x="100" y="521"/>
                  </a:lnTo>
                  <a:lnTo>
                    <a:pt x="97" y="484"/>
                  </a:lnTo>
                  <a:lnTo>
                    <a:pt x="96" y="4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9" name="Freeform 157"/>
            <p:cNvSpPr>
              <a:spLocks/>
            </p:cNvSpPr>
            <p:nvPr/>
          </p:nvSpPr>
          <p:spPr bwMode="auto">
            <a:xfrm>
              <a:off x="4540" y="2704"/>
              <a:ext cx="207" cy="793"/>
            </a:xfrm>
            <a:custGeom>
              <a:avLst/>
              <a:gdLst>
                <a:gd name="T0" fmla="*/ 178 w 207"/>
                <a:gd name="T1" fmla="*/ 0 h 793"/>
                <a:gd name="T2" fmla="*/ 175 w 207"/>
                <a:gd name="T3" fmla="*/ 1 h 793"/>
                <a:gd name="T4" fmla="*/ 167 w 207"/>
                <a:gd name="T5" fmla="*/ 5 h 793"/>
                <a:gd name="T6" fmla="*/ 155 w 207"/>
                <a:gd name="T7" fmla="*/ 13 h 793"/>
                <a:gd name="T8" fmla="*/ 140 w 207"/>
                <a:gd name="T9" fmla="*/ 24 h 793"/>
                <a:gd name="T10" fmla="*/ 123 w 207"/>
                <a:gd name="T11" fmla="*/ 38 h 793"/>
                <a:gd name="T12" fmla="*/ 105 w 207"/>
                <a:gd name="T13" fmla="*/ 58 h 793"/>
                <a:gd name="T14" fmla="*/ 85 w 207"/>
                <a:gd name="T15" fmla="*/ 82 h 793"/>
                <a:gd name="T16" fmla="*/ 65 w 207"/>
                <a:gd name="T17" fmla="*/ 111 h 793"/>
                <a:gd name="T18" fmla="*/ 46 w 207"/>
                <a:gd name="T19" fmla="*/ 146 h 793"/>
                <a:gd name="T20" fmla="*/ 30 w 207"/>
                <a:gd name="T21" fmla="*/ 186 h 793"/>
                <a:gd name="T22" fmla="*/ 17 w 207"/>
                <a:gd name="T23" fmla="*/ 232 h 793"/>
                <a:gd name="T24" fmla="*/ 7 w 207"/>
                <a:gd name="T25" fmla="*/ 285 h 793"/>
                <a:gd name="T26" fmla="*/ 1 w 207"/>
                <a:gd name="T27" fmla="*/ 345 h 793"/>
                <a:gd name="T28" fmla="*/ 0 w 207"/>
                <a:gd name="T29" fmla="*/ 412 h 793"/>
                <a:gd name="T30" fmla="*/ 5 w 207"/>
                <a:gd name="T31" fmla="*/ 487 h 793"/>
                <a:gd name="T32" fmla="*/ 19 w 207"/>
                <a:gd name="T33" fmla="*/ 569 h 793"/>
                <a:gd name="T34" fmla="*/ 21 w 207"/>
                <a:gd name="T35" fmla="*/ 577 h 793"/>
                <a:gd name="T36" fmla="*/ 29 w 207"/>
                <a:gd name="T37" fmla="*/ 598 h 793"/>
                <a:gd name="T38" fmla="*/ 42 w 207"/>
                <a:gd name="T39" fmla="*/ 630 h 793"/>
                <a:gd name="T40" fmla="*/ 62 w 207"/>
                <a:gd name="T41" fmla="*/ 667 h 793"/>
                <a:gd name="T42" fmla="*/ 87 w 207"/>
                <a:gd name="T43" fmla="*/ 706 h 793"/>
                <a:gd name="T44" fmla="*/ 121 w 207"/>
                <a:gd name="T45" fmla="*/ 743 h 793"/>
                <a:gd name="T46" fmla="*/ 160 w 207"/>
                <a:gd name="T47" fmla="*/ 773 h 793"/>
                <a:gd name="T48" fmla="*/ 207 w 207"/>
                <a:gd name="T49" fmla="*/ 793 h 793"/>
                <a:gd name="T50" fmla="*/ 204 w 207"/>
                <a:gd name="T51" fmla="*/ 792 h 793"/>
                <a:gd name="T52" fmla="*/ 197 w 207"/>
                <a:gd name="T53" fmla="*/ 788 h 793"/>
                <a:gd name="T54" fmla="*/ 187 w 207"/>
                <a:gd name="T55" fmla="*/ 780 h 793"/>
                <a:gd name="T56" fmla="*/ 174 w 207"/>
                <a:gd name="T57" fmla="*/ 769 h 793"/>
                <a:gd name="T58" fmla="*/ 158 w 207"/>
                <a:gd name="T59" fmla="*/ 755 h 793"/>
                <a:gd name="T60" fmla="*/ 139 w 207"/>
                <a:gd name="T61" fmla="*/ 737 h 793"/>
                <a:gd name="T62" fmla="*/ 121 w 207"/>
                <a:gd name="T63" fmla="*/ 716 h 793"/>
                <a:gd name="T64" fmla="*/ 102 w 207"/>
                <a:gd name="T65" fmla="*/ 690 h 793"/>
                <a:gd name="T66" fmla="*/ 82 w 207"/>
                <a:gd name="T67" fmla="*/ 660 h 793"/>
                <a:gd name="T68" fmla="*/ 65 w 207"/>
                <a:gd name="T69" fmla="*/ 626 h 793"/>
                <a:gd name="T70" fmla="*/ 49 w 207"/>
                <a:gd name="T71" fmla="*/ 588 h 793"/>
                <a:gd name="T72" fmla="*/ 34 w 207"/>
                <a:gd name="T73" fmla="*/ 544 h 793"/>
                <a:gd name="T74" fmla="*/ 24 w 207"/>
                <a:gd name="T75" fmla="*/ 496 h 793"/>
                <a:gd name="T76" fmla="*/ 17 w 207"/>
                <a:gd name="T77" fmla="*/ 443 h 793"/>
                <a:gd name="T78" fmla="*/ 15 w 207"/>
                <a:gd name="T79" fmla="*/ 383 h 793"/>
                <a:gd name="T80" fmla="*/ 17 w 207"/>
                <a:gd name="T81" fmla="*/ 320 h 793"/>
                <a:gd name="T82" fmla="*/ 17 w 207"/>
                <a:gd name="T83" fmla="*/ 310 h 793"/>
                <a:gd name="T84" fmla="*/ 20 w 207"/>
                <a:gd name="T85" fmla="*/ 286 h 793"/>
                <a:gd name="T86" fmla="*/ 26 w 207"/>
                <a:gd name="T87" fmla="*/ 249 h 793"/>
                <a:gd name="T88" fmla="*/ 38 w 207"/>
                <a:gd name="T89" fmla="*/ 204 h 793"/>
                <a:gd name="T90" fmla="*/ 58 w 207"/>
                <a:gd name="T91" fmla="*/ 154 h 793"/>
                <a:gd name="T92" fmla="*/ 86 w 207"/>
                <a:gd name="T93" fmla="*/ 101 h 793"/>
                <a:gd name="T94" fmla="*/ 126 w 207"/>
                <a:gd name="T95" fmla="*/ 48 h 793"/>
                <a:gd name="T96" fmla="*/ 178 w 207"/>
                <a:gd name="T97" fmla="*/ 0 h 7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7" h="793">
                  <a:moveTo>
                    <a:pt x="178" y="0"/>
                  </a:moveTo>
                  <a:lnTo>
                    <a:pt x="175" y="1"/>
                  </a:lnTo>
                  <a:lnTo>
                    <a:pt x="167" y="5"/>
                  </a:lnTo>
                  <a:lnTo>
                    <a:pt x="155" y="13"/>
                  </a:lnTo>
                  <a:lnTo>
                    <a:pt x="140" y="24"/>
                  </a:lnTo>
                  <a:lnTo>
                    <a:pt x="123" y="38"/>
                  </a:lnTo>
                  <a:lnTo>
                    <a:pt x="105" y="58"/>
                  </a:lnTo>
                  <a:lnTo>
                    <a:pt x="85" y="82"/>
                  </a:lnTo>
                  <a:lnTo>
                    <a:pt x="65" y="111"/>
                  </a:lnTo>
                  <a:lnTo>
                    <a:pt x="46" y="146"/>
                  </a:lnTo>
                  <a:lnTo>
                    <a:pt x="30" y="186"/>
                  </a:lnTo>
                  <a:lnTo>
                    <a:pt x="17" y="232"/>
                  </a:lnTo>
                  <a:lnTo>
                    <a:pt x="7" y="285"/>
                  </a:lnTo>
                  <a:lnTo>
                    <a:pt x="1" y="345"/>
                  </a:lnTo>
                  <a:lnTo>
                    <a:pt x="0" y="412"/>
                  </a:lnTo>
                  <a:lnTo>
                    <a:pt x="5" y="487"/>
                  </a:lnTo>
                  <a:lnTo>
                    <a:pt x="19" y="569"/>
                  </a:lnTo>
                  <a:lnTo>
                    <a:pt x="21" y="577"/>
                  </a:lnTo>
                  <a:lnTo>
                    <a:pt x="29" y="598"/>
                  </a:lnTo>
                  <a:lnTo>
                    <a:pt x="42" y="630"/>
                  </a:lnTo>
                  <a:lnTo>
                    <a:pt x="62" y="667"/>
                  </a:lnTo>
                  <a:lnTo>
                    <a:pt x="87" y="706"/>
                  </a:lnTo>
                  <a:lnTo>
                    <a:pt x="121" y="743"/>
                  </a:lnTo>
                  <a:lnTo>
                    <a:pt x="160" y="773"/>
                  </a:lnTo>
                  <a:lnTo>
                    <a:pt x="207" y="793"/>
                  </a:lnTo>
                  <a:lnTo>
                    <a:pt x="204" y="792"/>
                  </a:lnTo>
                  <a:lnTo>
                    <a:pt x="197" y="788"/>
                  </a:lnTo>
                  <a:lnTo>
                    <a:pt x="187" y="780"/>
                  </a:lnTo>
                  <a:lnTo>
                    <a:pt x="174" y="769"/>
                  </a:lnTo>
                  <a:lnTo>
                    <a:pt x="158" y="755"/>
                  </a:lnTo>
                  <a:lnTo>
                    <a:pt x="139" y="737"/>
                  </a:lnTo>
                  <a:lnTo>
                    <a:pt x="121" y="716"/>
                  </a:lnTo>
                  <a:lnTo>
                    <a:pt x="102" y="690"/>
                  </a:lnTo>
                  <a:lnTo>
                    <a:pt x="82" y="660"/>
                  </a:lnTo>
                  <a:lnTo>
                    <a:pt x="65" y="626"/>
                  </a:lnTo>
                  <a:lnTo>
                    <a:pt x="49" y="588"/>
                  </a:lnTo>
                  <a:lnTo>
                    <a:pt x="34" y="544"/>
                  </a:lnTo>
                  <a:lnTo>
                    <a:pt x="24" y="496"/>
                  </a:lnTo>
                  <a:lnTo>
                    <a:pt x="17" y="443"/>
                  </a:lnTo>
                  <a:lnTo>
                    <a:pt x="15" y="383"/>
                  </a:lnTo>
                  <a:lnTo>
                    <a:pt x="17" y="320"/>
                  </a:lnTo>
                  <a:lnTo>
                    <a:pt x="17" y="310"/>
                  </a:lnTo>
                  <a:lnTo>
                    <a:pt x="20" y="286"/>
                  </a:lnTo>
                  <a:lnTo>
                    <a:pt x="26" y="249"/>
                  </a:lnTo>
                  <a:lnTo>
                    <a:pt x="38" y="204"/>
                  </a:lnTo>
                  <a:lnTo>
                    <a:pt x="58" y="154"/>
                  </a:lnTo>
                  <a:lnTo>
                    <a:pt x="86" y="101"/>
                  </a:lnTo>
                  <a:lnTo>
                    <a:pt x="126" y="48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0" name="Freeform 158"/>
            <p:cNvSpPr>
              <a:spLocks/>
            </p:cNvSpPr>
            <p:nvPr/>
          </p:nvSpPr>
          <p:spPr bwMode="auto">
            <a:xfrm>
              <a:off x="4597" y="2715"/>
              <a:ext cx="208" cy="794"/>
            </a:xfrm>
            <a:custGeom>
              <a:avLst/>
              <a:gdLst>
                <a:gd name="T0" fmla="*/ 178 w 208"/>
                <a:gd name="T1" fmla="*/ 0 h 794"/>
                <a:gd name="T2" fmla="*/ 175 w 208"/>
                <a:gd name="T3" fmla="*/ 1 h 794"/>
                <a:gd name="T4" fmla="*/ 167 w 208"/>
                <a:gd name="T5" fmla="*/ 5 h 794"/>
                <a:gd name="T6" fmla="*/ 155 w 208"/>
                <a:gd name="T7" fmla="*/ 13 h 794"/>
                <a:gd name="T8" fmla="*/ 140 w 208"/>
                <a:gd name="T9" fmla="*/ 23 h 794"/>
                <a:gd name="T10" fmla="*/ 123 w 208"/>
                <a:gd name="T11" fmla="*/ 39 h 794"/>
                <a:gd name="T12" fmla="*/ 103 w 208"/>
                <a:gd name="T13" fmla="*/ 58 h 794"/>
                <a:gd name="T14" fmla="*/ 85 w 208"/>
                <a:gd name="T15" fmla="*/ 82 h 794"/>
                <a:gd name="T16" fmla="*/ 65 w 208"/>
                <a:gd name="T17" fmla="*/ 111 h 794"/>
                <a:gd name="T18" fmla="*/ 46 w 208"/>
                <a:gd name="T19" fmla="*/ 145 h 794"/>
                <a:gd name="T20" fmla="*/ 30 w 208"/>
                <a:gd name="T21" fmla="*/ 187 h 794"/>
                <a:gd name="T22" fmla="*/ 16 w 208"/>
                <a:gd name="T23" fmla="*/ 233 h 794"/>
                <a:gd name="T24" fmla="*/ 5 w 208"/>
                <a:gd name="T25" fmla="*/ 286 h 794"/>
                <a:gd name="T26" fmla="*/ 0 w 208"/>
                <a:gd name="T27" fmla="*/ 346 h 794"/>
                <a:gd name="T28" fmla="*/ 0 w 208"/>
                <a:gd name="T29" fmla="*/ 412 h 794"/>
                <a:gd name="T30" fmla="*/ 5 w 208"/>
                <a:gd name="T31" fmla="*/ 486 h 794"/>
                <a:gd name="T32" fmla="*/ 19 w 208"/>
                <a:gd name="T33" fmla="*/ 569 h 794"/>
                <a:gd name="T34" fmla="*/ 21 w 208"/>
                <a:gd name="T35" fmla="*/ 577 h 794"/>
                <a:gd name="T36" fmla="*/ 29 w 208"/>
                <a:gd name="T37" fmla="*/ 598 h 794"/>
                <a:gd name="T38" fmla="*/ 42 w 208"/>
                <a:gd name="T39" fmla="*/ 630 h 794"/>
                <a:gd name="T40" fmla="*/ 62 w 208"/>
                <a:gd name="T41" fmla="*/ 667 h 794"/>
                <a:gd name="T42" fmla="*/ 87 w 208"/>
                <a:gd name="T43" fmla="*/ 705 h 794"/>
                <a:gd name="T44" fmla="*/ 121 w 208"/>
                <a:gd name="T45" fmla="*/ 742 h 794"/>
                <a:gd name="T46" fmla="*/ 160 w 208"/>
                <a:gd name="T47" fmla="*/ 773 h 794"/>
                <a:gd name="T48" fmla="*/ 208 w 208"/>
                <a:gd name="T49" fmla="*/ 794 h 794"/>
                <a:gd name="T50" fmla="*/ 205 w 208"/>
                <a:gd name="T51" fmla="*/ 793 h 794"/>
                <a:gd name="T52" fmla="*/ 199 w 208"/>
                <a:gd name="T53" fmla="*/ 789 h 794"/>
                <a:gd name="T54" fmla="*/ 188 w 208"/>
                <a:gd name="T55" fmla="*/ 781 h 794"/>
                <a:gd name="T56" fmla="*/ 175 w 208"/>
                <a:gd name="T57" fmla="*/ 770 h 794"/>
                <a:gd name="T58" fmla="*/ 159 w 208"/>
                <a:gd name="T59" fmla="*/ 756 h 794"/>
                <a:gd name="T60" fmla="*/ 140 w 208"/>
                <a:gd name="T61" fmla="*/ 738 h 794"/>
                <a:gd name="T62" fmla="*/ 122 w 208"/>
                <a:gd name="T63" fmla="*/ 716 h 794"/>
                <a:gd name="T64" fmla="*/ 103 w 208"/>
                <a:gd name="T65" fmla="*/ 691 h 794"/>
                <a:gd name="T66" fmla="*/ 83 w 208"/>
                <a:gd name="T67" fmla="*/ 660 h 794"/>
                <a:gd name="T68" fmla="*/ 66 w 208"/>
                <a:gd name="T69" fmla="*/ 626 h 794"/>
                <a:gd name="T70" fmla="*/ 50 w 208"/>
                <a:gd name="T71" fmla="*/ 587 h 794"/>
                <a:gd name="T72" fmla="*/ 36 w 208"/>
                <a:gd name="T73" fmla="*/ 543 h 794"/>
                <a:gd name="T74" fmla="*/ 25 w 208"/>
                <a:gd name="T75" fmla="*/ 496 h 794"/>
                <a:gd name="T76" fmla="*/ 19 w 208"/>
                <a:gd name="T77" fmla="*/ 443 h 794"/>
                <a:gd name="T78" fmla="*/ 16 w 208"/>
                <a:gd name="T79" fmla="*/ 383 h 794"/>
                <a:gd name="T80" fmla="*/ 19 w 208"/>
                <a:gd name="T81" fmla="*/ 319 h 794"/>
                <a:gd name="T82" fmla="*/ 19 w 208"/>
                <a:gd name="T83" fmla="*/ 310 h 794"/>
                <a:gd name="T84" fmla="*/ 21 w 208"/>
                <a:gd name="T85" fmla="*/ 286 h 794"/>
                <a:gd name="T86" fmla="*/ 28 w 208"/>
                <a:gd name="T87" fmla="*/ 249 h 794"/>
                <a:gd name="T88" fmla="*/ 40 w 208"/>
                <a:gd name="T89" fmla="*/ 204 h 794"/>
                <a:gd name="T90" fmla="*/ 58 w 208"/>
                <a:gd name="T91" fmla="*/ 153 h 794"/>
                <a:gd name="T92" fmla="*/ 86 w 208"/>
                <a:gd name="T93" fmla="*/ 100 h 794"/>
                <a:gd name="T94" fmla="*/ 126 w 208"/>
                <a:gd name="T95" fmla="*/ 47 h 794"/>
                <a:gd name="T96" fmla="*/ 178 w 208"/>
                <a:gd name="T97" fmla="*/ 0 h 7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08" h="794">
                  <a:moveTo>
                    <a:pt x="178" y="0"/>
                  </a:moveTo>
                  <a:lnTo>
                    <a:pt x="175" y="1"/>
                  </a:lnTo>
                  <a:lnTo>
                    <a:pt x="167" y="5"/>
                  </a:lnTo>
                  <a:lnTo>
                    <a:pt x="155" y="13"/>
                  </a:lnTo>
                  <a:lnTo>
                    <a:pt x="140" y="23"/>
                  </a:lnTo>
                  <a:lnTo>
                    <a:pt x="123" y="39"/>
                  </a:lnTo>
                  <a:lnTo>
                    <a:pt x="103" y="58"/>
                  </a:lnTo>
                  <a:lnTo>
                    <a:pt x="85" y="82"/>
                  </a:lnTo>
                  <a:lnTo>
                    <a:pt x="65" y="111"/>
                  </a:lnTo>
                  <a:lnTo>
                    <a:pt x="46" y="145"/>
                  </a:lnTo>
                  <a:lnTo>
                    <a:pt x="30" y="187"/>
                  </a:lnTo>
                  <a:lnTo>
                    <a:pt x="16" y="233"/>
                  </a:lnTo>
                  <a:lnTo>
                    <a:pt x="5" y="286"/>
                  </a:lnTo>
                  <a:lnTo>
                    <a:pt x="0" y="346"/>
                  </a:lnTo>
                  <a:lnTo>
                    <a:pt x="0" y="412"/>
                  </a:lnTo>
                  <a:lnTo>
                    <a:pt x="5" y="486"/>
                  </a:lnTo>
                  <a:lnTo>
                    <a:pt x="19" y="569"/>
                  </a:lnTo>
                  <a:lnTo>
                    <a:pt x="21" y="577"/>
                  </a:lnTo>
                  <a:lnTo>
                    <a:pt x="29" y="598"/>
                  </a:lnTo>
                  <a:lnTo>
                    <a:pt x="42" y="630"/>
                  </a:lnTo>
                  <a:lnTo>
                    <a:pt x="62" y="667"/>
                  </a:lnTo>
                  <a:lnTo>
                    <a:pt x="87" y="705"/>
                  </a:lnTo>
                  <a:lnTo>
                    <a:pt x="121" y="742"/>
                  </a:lnTo>
                  <a:lnTo>
                    <a:pt x="160" y="773"/>
                  </a:lnTo>
                  <a:lnTo>
                    <a:pt x="208" y="794"/>
                  </a:lnTo>
                  <a:lnTo>
                    <a:pt x="205" y="793"/>
                  </a:lnTo>
                  <a:lnTo>
                    <a:pt x="199" y="789"/>
                  </a:lnTo>
                  <a:lnTo>
                    <a:pt x="188" y="781"/>
                  </a:lnTo>
                  <a:lnTo>
                    <a:pt x="175" y="770"/>
                  </a:lnTo>
                  <a:lnTo>
                    <a:pt x="159" y="756"/>
                  </a:lnTo>
                  <a:lnTo>
                    <a:pt x="140" y="738"/>
                  </a:lnTo>
                  <a:lnTo>
                    <a:pt x="122" y="716"/>
                  </a:lnTo>
                  <a:lnTo>
                    <a:pt x="103" y="691"/>
                  </a:lnTo>
                  <a:lnTo>
                    <a:pt x="83" y="660"/>
                  </a:lnTo>
                  <a:lnTo>
                    <a:pt x="66" y="626"/>
                  </a:lnTo>
                  <a:lnTo>
                    <a:pt x="50" y="587"/>
                  </a:lnTo>
                  <a:lnTo>
                    <a:pt x="36" y="543"/>
                  </a:lnTo>
                  <a:lnTo>
                    <a:pt x="25" y="496"/>
                  </a:lnTo>
                  <a:lnTo>
                    <a:pt x="19" y="443"/>
                  </a:lnTo>
                  <a:lnTo>
                    <a:pt x="16" y="383"/>
                  </a:lnTo>
                  <a:lnTo>
                    <a:pt x="19" y="319"/>
                  </a:lnTo>
                  <a:lnTo>
                    <a:pt x="19" y="310"/>
                  </a:lnTo>
                  <a:lnTo>
                    <a:pt x="21" y="286"/>
                  </a:lnTo>
                  <a:lnTo>
                    <a:pt x="28" y="249"/>
                  </a:lnTo>
                  <a:lnTo>
                    <a:pt x="40" y="204"/>
                  </a:lnTo>
                  <a:lnTo>
                    <a:pt x="58" y="153"/>
                  </a:lnTo>
                  <a:lnTo>
                    <a:pt x="86" y="100"/>
                  </a:lnTo>
                  <a:lnTo>
                    <a:pt x="126" y="47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1" name="Freeform 159"/>
            <p:cNvSpPr>
              <a:spLocks/>
            </p:cNvSpPr>
            <p:nvPr/>
          </p:nvSpPr>
          <p:spPr bwMode="auto">
            <a:xfrm>
              <a:off x="4447" y="3278"/>
              <a:ext cx="163" cy="293"/>
            </a:xfrm>
            <a:custGeom>
              <a:avLst/>
              <a:gdLst>
                <a:gd name="T0" fmla="*/ 123 w 163"/>
                <a:gd name="T1" fmla="*/ 21 h 293"/>
                <a:gd name="T2" fmla="*/ 134 w 163"/>
                <a:gd name="T3" fmla="*/ 43 h 293"/>
                <a:gd name="T4" fmla="*/ 141 w 163"/>
                <a:gd name="T5" fmla="*/ 67 h 293"/>
                <a:gd name="T6" fmla="*/ 145 w 163"/>
                <a:gd name="T7" fmla="*/ 92 h 293"/>
                <a:gd name="T8" fmla="*/ 146 w 163"/>
                <a:gd name="T9" fmla="*/ 120 h 293"/>
                <a:gd name="T10" fmla="*/ 145 w 163"/>
                <a:gd name="T11" fmla="*/ 150 h 293"/>
                <a:gd name="T12" fmla="*/ 139 w 163"/>
                <a:gd name="T13" fmla="*/ 177 h 293"/>
                <a:gd name="T14" fmla="*/ 131 w 163"/>
                <a:gd name="T15" fmla="*/ 202 h 293"/>
                <a:gd name="T16" fmla="*/ 121 w 163"/>
                <a:gd name="T17" fmla="*/ 224 h 293"/>
                <a:gd name="T18" fmla="*/ 108 w 163"/>
                <a:gd name="T19" fmla="*/ 242 h 293"/>
                <a:gd name="T20" fmla="*/ 93 w 163"/>
                <a:gd name="T21" fmla="*/ 255 h 293"/>
                <a:gd name="T22" fmla="*/ 76 w 163"/>
                <a:gd name="T23" fmla="*/ 264 h 293"/>
                <a:gd name="T24" fmla="*/ 59 w 163"/>
                <a:gd name="T25" fmla="*/ 267 h 293"/>
                <a:gd name="T26" fmla="*/ 52 w 163"/>
                <a:gd name="T27" fmla="*/ 267 h 293"/>
                <a:gd name="T28" fmla="*/ 45 w 163"/>
                <a:gd name="T29" fmla="*/ 265 h 293"/>
                <a:gd name="T30" fmla="*/ 40 w 163"/>
                <a:gd name="T31" fmla="*/ 264 h 293"/>
                <a:gd name="T32" fmla="*/ 33 w 163"/>
                <a:gd name="T33" fmla="*/ 262 h 293"/>
                <a:gd name="T34" fmla="*/ 28 w 163"/>
                <a:gd name="T35" fmla="*/ 258 h 293"/>
                <a:gd name="T36" fmla="*/ 21 w 163"/>
                <a:gd name="T37" fmla="*/ 254 h 293"/>
                <a:gd name="T38" fmla="*/ 17 w 163"/>
                <a:gd name="T39" fmla="*/ 250 h 293"/>
                <a:gd name="T40" fmla="*/ 12 w 163"/>
                <a:gd name="T41" fmla="*/ 244 h 293"/>
                <a:gd name="T42" fmla="*/ 0 w 163"/>
                <a:gd name="T43" fmla="*/ 264 h 293"/>
                <a:gd name="T44" fmla="*/ 7 w 163"/>
                <a:gd name="T45" fmla="*/ 271 h 293"/>
                <a:gd name="T46" fmla="*/ 13 w 163"/>
                <a:gd name="T47" fmla="*/ 276 h 293"/>
                <a:gd name="T48" fmla="*/ 20 w 163"/>
                <a:gd name="T49" fmla="*/ 281 h 293"/>
                <a:gd name="T50" fmla="*/ 28 w 163"/>
                <a:gd name="T51" fmla="*/ 285 h 293"/>
                <a:gd name="T52" fmla="*/ 35 w 163"/>
                <a:gd name="T53" fmla="*/ 289 h 293"/>
                <a:gd name="T54" fmla="*/ 43 w 163"/>
                <a:gd name="T55" fmla="*/ 292 h 293"/>
                <a:gd name="T56" fmla="*/ 51 w 163"/>
                <a:gd name="T57" fmla="*/ 293 h 293"/>
                <a:gd name="T58" fmla="*/ 59 w 163"/>
                <a:gd name="T59" fmla="*/ 293 h 293"/>
                <a:gd name="T60" fmla="*/ 80 w 163"/>
                <a:gd name="T61" fmla="*/ 289 h 293"/>
                <a:gd name="T62" fmla="*/ 98 w 163"/>
                <a:gd name="T63" fmla="*/ 280 h 293"/>
                <a:gd name="T64" fmla="*/ 117 w 163"/>
                <a:gd name="T65" fmla="*/ 264 h 293"/>
                <a:gd name="T66" fmla="*/ 133 w 163"/>
                <a:gd name="T67" fmla="*/ 243 h 293"/>
                <a:gd name="T68" fmla="*/ 145 w 163"/>
                <a:gd name="T69" fmla="*/ 218 h 293"/>
                <a:gd name="T70" fmla="*/ 155 w 163"/>
                <a:gd name="T71" fmla="*/ 187 h 293"/>
                <a:gd name="T72" fmla="*/ 161 w 163"/>
                <a:gd name="T73" fmla="*/ 155 h 293"/>
                <a:gd name="T74" fmla="*/ 163 w 163"/>
                <a:gd name="T75" fmla="*/ 120 h 293"/>
                <a:gd name="T76" fmla="*/ 161 w 163"/>
                <a:gd name="T77" fmla="*/ 86 h 293"/>
                <a:gd name="T78" fmla="*/ 155 w 163"/>
                <a:gd name="T79" fmla="*/ 55 h 293"/>
                <a:gd name="T80" fmla="*/ 146 w 163"/>
                <a:gd name="T81" fmla="*/ 25 h 293"/>
                <a:gd name="T82" fmla="*/ 134 w 163"/>
                <a:gd name="T83" fmla="*/ 0 h 293"/>
                <a:gd name="T84" fmla="*/ 123 w 163"/>
                <a:gd name="T85" fmla="*/ 21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3" h="293">
                  <a:moveTo>
                    <a:pt x="123" y="21"/>
                  </a:moveTo>
                  <a:lnTo>
                    <a:pt x="134" y="43"/>
                  </a:lnTo>
                  <a:lnTo>
                    <a:pt x="141" y="67"/>
                  </a:lnTo>
                  <a:lnTo>
                    <a:pt x="145" y="92"/>
                  </a:lnTo>
                  <a:lnTo>
                    <a:pt x="146" y="120"/>
                  </a:lnTo>
                  <a:lnTo>
                    <a:pt x="145" y="150"/>
                  </a:lnTo>
                  <a:lnTo>
                    <a:pt x="139" y="177"/>
                  </a:lnTo>
                  <a:lnTo>
                    <a:pt x="131" y="202"/>
                  </a:lnTo>
                  <a:lnTo>
                    <a:pt x="121" y="224"/>
                  </a:lnTo>
                  <a:lnTo>
                    <a:pt x="108" y="242"/>
                  </a:lnTo>
                  <a:lnTo>
                    <a:pt x="93" y="255"/>
                  </a:lnTo>
                  <a:lnTo>
                    <a:pt x="76" y="264"/>
                  </a:lnTo>
                  <a:lnTo>
                    <a:pt x="59" y="267"/>
                  </a:lnTo>
                  <a:lnTo>
                    <a:pt x="52" y="267"/>
                  </a:lnTo>
                  <a:lnTo>
                    <a:pt x="45" y="265"/>
                  </a:lnTo>
                  <a:lnTo>
                    <a:pt x="40" y="264"/>
                  </a:lnTo>
                  <a:lnTo>
                    <a:pt x="33" y="262"/>
                  </a:lnTo>
                  <a:lnTo>
                    <a:pt x="28" y="258"/>
                  </a:lnTo>
                  <a:lnTo>
                    <a:pt x="21" y="254"/>
                  </a:lnTo>
                  <a:lnTo>
                    <a:pt x="17" y="250"/>
                  </a:lnTo>
                  <a:lnTo>
                    <a:pt x="12" y="244"/>
                  </a:lnTo>
                  <a:lnTo>
                    <a:pt x="0" y="264"/>
                  </a:lnTo>
                  <a:lnTo>
                    <a:pt x="7" y="271"/>
                  </a:lnTo>
                  <a:lnTo>
                    <a:pt x="13" y="276"/>
                  </a:lnTo>
                  <a:lnTo>
                    <a:pt x="20" y="281"/>
                  </a:lnTo>
                  <a:lnTo>
                    <a:pt x="28" y="285"/>
                  </a:lnTo>
                  <a:lnTo>
                    <a:pt x="35" y="289"/>
                  </a:lnTo>
                  <a:lnTo>
                    <a:pt x="43" y="292"/>
                  </a:lnTo>
                  <a:lnTo>
                    <a:pt x="51" y="293"/>
                  </a:lnTo>
                  <a:lnTo>
                    <a:pt x="59" y="293"/>
                  </a:lnTo>
                  <a:lnTo>
                    <a:pt x="80" y="289"/>
                  </a:lnTo>
                  <a:lnTo>
                    <a:pt x="98" y="280"/>
                  </a:lnTo>
                  <a:lnTo>
                    <a:pt x="117" y="264"/>
                  </a:lnTo>
                  <a:lnTo>
                    <a:pt x="133" y="243"/>
                  </a:lnTo>
                  <a:lnTo>
                    <a:pt x="145" y="218"/>
                  </a:lnTo>
                  <a:lnTo>
                    <a:pt x="155" y="187"/>
                  </a:lnTo>
                  <a:lnTo>
                    <a:pt x="161" y="155"/>
                  </a:lnTo>
                  <a:lnTo>
                    <a:pt x="163" y="120"/>
                  </a:lnTo>
                  <a:lnTo>
                    <a:pt x="161" y="86"/>
                  </a:lnTo>
                  <a:lnTo>
                    <a:pt x="155" y="55"/>
                  </a:lnTo>
                  <a:lnTo>
                    <a:pt x="146" y="25"/>
                  </a:lnTo>
                  <a:lnTo>
                    <a:pt x="134" y="0"/>
                  </a:lnTo>
                  <a:lnTo>
                    <a:pt x="123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2" name="Freeform 160"/>
            <p:cNvSpPr>
              <a:spLocks/>
            </p:cNvSpPr>
            <p:nvPr/>
          </p:nvSpPr>
          <p:spPr bwMode="auto">
            <a:xfrm>
              <a:off x="4401" y="3223"/>
              <a:ext cx="180" cy="319"/>
            </a:xfrm>
            <a:custGeom>
              <a:avLst/>
              <a:gdLst>
                <a:gd name="T0" fmla="*/ 16 w 180"/>
                <a:gd name="T1" fmla="*/ 175 h 319"/>
                <a:gd name="T2" fmla="*/ 17 w 180"/>
                <a:gd name="T3" fmla="*/ 145 h 319"/>
                <a:gd name="T4" fmla="*/ 22 w 180"/>
                <a:gd name="T5" fmla="*/ 118 h 319"/>
                <a:gd name="T6" fmla="*/ 30 w 180"/>
                <a:gd name="T7" fmla="*/ 92 h 319"/>
                <a:gd name="T8" fmla="*/ 42 w 180"/>
                <a:gd name="T9" fmla="*/ 71 h 319"/>
                <a:gd name="T10" fmla="*/ 55 w 180"/>
                <a:gd name="T11" fmla="*/ 53 h 319"/>
                <a:gd name="T12" fmla="*/ 70 w 180"/>
                <a:gd name="T13" fmla="*/ 39 h 319"/>
                <a:gd name="T14" fmla="*/ 86 w 180"/>
                <a:gd name="T15" fmla="*/ 30 h 319"/>
                <a:gd name="T16" fmla="*/ 105 w 180"/>
                <a:gd name="T17" fmla="*/ 27 h 319"/>
                <a:gd name="T18" fmla="*/ 114 w 180"/>
                <a:gd name="T19" fmla="*/ 29 h 319"/>
                <a:gd name="T20" fmla="*/ 123 w 180"/>
                <a:gd name="T21" fmla="*/ 31 h 319"/>
                <a:gd name="T22" fmla="*/ 132 w 180"/>
                <a:gd name="T23" fmla="*/ 35 h 319"/>
                <a:gd name="T24" fmla="*/ 140 w 180"/>
                <a:gd name="T25" fmla="*/ 41 h 319"/>
                <a:gd name="T26" fmla="*/ 148 w 180"/>
                <a:gd name="T27" fmla="*/ 47 h 319"/>
                <a:gd name="T28" fmla="*/ 156 w 180"/>
                <a:gd name="T29" fmla="*/ 57 h 319"/>
                <a:gd name="T30" fmla="*/ 163 w 180"/>
                <a:gd name="T31" fmla="*/ 66 h 319"/>
                <a:gd name="T32" fmla="*/ 169 w 180"/>
                <a:gd name="T33" fmla="*/ 76 h 319"/>
                <a:gd name="T34" fmla="*/ 180 w 180"/>
                <a:gd name="T35" fmla="*/ 55 h 319"/>
                <a:gd name="T36" fmla="*/ 172 w 180"/>
                <a:gd name="T37" fmla="*/ 43 h 319"/>
                <a:gd name="T38" fmla="*/ 164 w 180"/>
                <a:gd name="T39" fmla="*/ 33 h 319"/>
                <a:gd name="T40" fmla="*/ 156 w 180"/>
                <a:gd name="T41" fmla="*/ 23 h 319"/>
                <a:gd name="T42" fmla="*/ 147 w 180"/>
                <a:gd name="T43" fmla="*/ 15 h 319"/>
                <a:gd name="T44" fmla="*/ 136 w 180"/>
                <a:gd name="T45" fmla="*/ 9 h 319"/>
                <a:gd name="T46" fmla="*/ 127 w 180"/>
                <a:gd name="T47" fmla="*/ 4 h 319"/>
                <a:gd name="T48" fmla="*/ 115 w 180"/>
                <a:gd name="T49" fmla="*/ 1 h 319"/>
                <a:gd name="T50" fmla="*/ 105 w 180"/>
                <a:gd name="T51" fmla="*/ 0 h 319"/>
                <a:gd name="T52" fmla="*/ 83 w 180"/>
                <a:gd name="T53" fmla="*/ 4 h 319"/>
                <a:gd name="T54" fmla="*/ 63 w 180"/>
                <a:gd name="T55" fmla="*/ 13 h 319"/>
                <a:gd name="T56" fmla="*/ 46 w 180"/>
                <a:gd name="T57" fmla="*/ 30 h 319"/>
                <a:gd name="T58" fmla="*/ 30 w 180"/>
                <a:gd name="T59" fmla="*/ 51 h 319"/>
                <a:gd name="T60" fmla="*/ 17 w 180"/>
                <a:gd name="T61" fmla="*/ 78 h 319"/>
                <a:gd name="T62" fmla="*/ 8 w 180"/>
                <a:gd name="T63" fmla="*/ 107 h 319"/>
                <a:gd name="T64" fmla="*/ 2 w 180"/>
                <a:gd name="T65" fmla="*/ 140 h 319"/>
                <a:gd name="T66" fmla="*/ 0 w 180"/>
                <a:gd name="T67" fmla="*/ 175 h 319"/>
                <a:gd name="T68" fmla="*/ 1 w 180"/>
                <a:gd name="T69" fmla="*/ 197 h 319"/>
                <a:gd name="T70" fmla="*/ 2 w 180"/>
                <a:gd name="T71" fmla="*/ 218 h 319"/>
                <a:gd name="T72" fmla="*/ 6 w 180"/>
                <a:gd name="T73" fmla="*/ 238 h 319"/>
                <a:gd name="T74" fmla="*/ 12 w 180"/>
                <a:gd name="T75" fmla="*/ 258 h 319"/>
                <a:gd name="T76" fmla="*/ 18 w 180"/>
                <a:gd name="T77" fmla="*/ 275 h 319"/>
                <a:gd name="T78" fmla="*/ 26 w 180"/>
                <a:gd name="T79" fmla="*/ 293 h 319"/>
                <a:gd name="T80" fmla="*/ 36 w 180"/>
                <a:gd name="T81" fmla="*/ 307 h 319"/>
                <a:gd name="T82" fmla="*/ 46 w 180"/>
                <a:gd name="T83" fmla="*/ 319 h 319"/>
                <a:gd name="T84" fmla="*/ 58 w 180"/>
                <a:gd name="T85" fmla="*/ 299 h 319"/>
                <a:gd name="T86" fmla="*/ 49 w 180"/>
                <a:gd name="T87" fmla="*/ 289 h 319"/>
                <a:gd name="T88" fmla="*/ 41 w 180"/>
                <a:gd name="T89" fmla="*/ 277 h 319"/>
                <a:gd name="T90" fmla="*/ 33 w 180"/>
                <a:gd name="T91" fmla="*/ 262 h 319"/>
                <a:gd name="T92" fmla="*/ 28 w 180"/>
                <a:gd name="T93" fmla="*/ 248 h 319"/>
                <a:gd name="T94" fmla="*/ 22 w 180"/>
                <a:gd name="T95" fmla="*/ 230 h 319"/>
                <a:gd name="T96" fmla="*/ 18 w 180"/>
                <a:gd name="T97" fmla="*/ 213 h 319"/>
                <a:gd name="T98" fmla="*/ 17 w 180"/>
                <a:gd name="T99" fmla="*/ 195 h 319"/>
                <a:gd name="T100" fmla="*/ 16 w 180"/>
                <a:gd name="T101" fmla="*/ 175 h 3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0" h="319">
                  <a:moveTo>
                    <a:pt x="16" y="175"/>
                  </a:moveTo>
                  <a:lnTo>
                    <a:pt x="17" y="145"/>
                  </a:lnTo>
                  <a:lnTo>
                    <a:pt x="22" y="118"/>
                  </a:lnTo>
                  <a:lnTo>
                    <a:pt x="30" y="92"/>
                  </a:lnTo>
                  <a:lnTo>
                    <a:pt x="42" y="71"/>
                  </a:lnTo>
                  <a:lnTo>
                    <a:pt x="55" y="53"/>
                  </a:lnTo>
                  <a:lnTo>
                    <a:pt x="70" y="39"/>
                  </a:lnTo>
                  <a:lnTo>
                    <a:pt x="86" y="30"/>
                  </a:lnTo>
                  <a:lnTo>
                    <a:pt x="105" y="27"/>
                  </a:lnTo>
                  <a:lnTo>
                    <a:pt x="114" y="29"/>
                  </a:lnTo>
                  <a:lnTo>
                    <a:pt x="123" y="31"/>
                  </a:lnTo>
                  <a:lnTo>
                    <a:pt x="132" y="35"/>
                  </a:lnTo>
                  <a:lnTo>
                    <a:pt x="140" y="41"/>
                  </a:lnTo>
                  <a:lnTo>
                    <a:pt x="148" y="47"/>
                  </a:lnTo>
                  <a:lnTo>
                    <a:pt x="156" y="57"/>
                  </a:lnTo>
                  <a:lnTo>
                    <a:pt x="163" y="66"/>
                  </a:lnTo>
                  <a:lnTo>
                    <a:pt x="169" y="76"/>
                  </a:lnTo>
                  <a:lnTo>
                    <a:pt x="180" y="55"/>
                  </a:lnTo>
                  <a:lnTo>
                    <a:pt x="172" y="43"/>
                  </a:lnTo>
                  <a:lnTo>
                    <a:pt x="164" y="33"/>
                  </a:lnTo>
                  <a:lnTo>
                    <a:pt x="156" y="23"/>
                  </a:lnTo>
                  <a:lnTo>
                    <a:pt x="147" y="15"/>
                  </a:lnTo>
                  <a:lnTo>
                    <a:pt x="136" y="9"/>
                  </a:lnTo>
                  <a:lnTo>
                    <a:pt x="127" y="4"/>
                  </a:lnTo>
                  <a:lnTo>
                    <a:pt x="115" y="1"/>
                  </a:lnTo>
                  <a:lnTo>
                    <a:pt x="105" y="0"/>
                  </a:lnTo>
                  <a:lnTo>
                    <a:pt x="83" y="4"/>
                  </a:lnTo>
                  <a:lnTo>
                    <a:pt x="63" y="13"/>
                  </a:lnTo>
                  <a:lnTo>
                    <a:pt x="46" y="30"/>
                  </a:lnTo>
                  <a:lnTo>
                    <a:pt x="30" y="51"/>
                  </a:lnTo>
                  <a:lnTo>
                    <a:pt x="17" y="78"/>
                  </a:lnTo>
                  <a:lnTo>
                    <a:pt x="8" y="107"/>
                  </a:lnTo>
                  <a:lnTo>
                    <a:pt x="2" y="140"/>
                  </a:lnTo>
                  <a:lnTo>
                    <a:pt x="0" y="175"/>
                  </a:lnTo>
                  <a:lnTo>
                    <a:pt x="1" y="197"/>
                  </a:lnTo>
                  <a:lnTo>
                    <a:pt x="2" y="218"/>
                  </a:lnTo>
                  <a:lnTo>
                    <a:pt x="6" y="238"/>
                  </a:lnTo>
                  <a:lnTo>
                    <a:pt x="12" y="258"/>
                  </a:lnTo>
                  <a:lnTo>
                    <a:pt x="18" y="275"/>
                  </a:lnTo>
                  <a:lnTo>
                    <a:pt x="26" y="293"/>
                  </a:lnTo>
                  <a:lnTo>
                    <a:pt x="36" y="307"/>
                  </a:lnTo>
                  <a:lnTo>
                    <a:pt x="46" y="319"/>
                  </a:lnTo>
                  <a:lnTo>
                    <a:pt x="58" y="299"/>
                  </a:lnTo>
                  <a:lnTo>
                    <a:pt x="49" y="289"/>
                  </a:lnTo>
                  <a:lnTo>
                    <a:pt x="41" y="277"/>
                  </a:lnTo>
                  <a:lnTo>
                    <a:pt x="33" y="262"/>
                  </a:lnTo>
                  <a:lnTo>
                    <a:pt x="28" y="248"/>
                  </a:lnTo>
                  <a:lnTo>
                    <a:pt x="22" y="230"/>
                  </a:lnTo>
                  <a:lnTo>
                    <a:pt x="18" y="213"/>
                  </a:lnTo>
                  <a:lnTo>
                    <a:pt x="17" y="195"/>
                  </a:lnTo>
                  <a:lnTo>
                    <a:pt x="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3" name="Freeform 161"/>
            <p:cNvSpPr>
              <a:spLocks/>
            </p:cNvSpPr>
            <p:nvPr/>
          </p:nvSpPr>
          <p:spPr bwMode="auto">
            <a:xfrm>
              <a:off x="4502" y="3227"/>
              <a:ext cx="17" cy="175"/>
            </a:xfrm>
            <a:custGeom>
              <a:avLst/>
              <a:gdLst>
                <a:gd name="T0" fmla="*/ 9 w 17"/>
                <a:gd name="T1" fmla="*/ 175 h 175"/>
                <a:gd name="T2" fmla="*/ 17 w 17"/>
                <a:gd name="T3" fmla="*/ 1 h 175"/>
                <a:gd name="T4" fmla="*/ 10 w 17"/>
                <a:gd name="T5" fmla="*/ 0 h 175"/>
                <a:gd name="T6" fmla="*/ 0 w 17"/>
                <a:gd name="T7" fmla="*/ 173 h 175"/>
                <a:gd name="T8" fmla="*/ 9 w 17"/>
                <a:gd name="T9" fmla="*/ 175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5">
                  <a:moveTo>
                    <a:pt x="9" y="175"/>
                  </a:moveTo>
                  <a:lnTo>
                    <a:pt x="17" y="1"/>
                  </a:lnTo>
                  <a:lnTo>
                    <a:pt x="10" y="0"/>
                  </a:lnTo>
                  <a:lnTo>
                    <a:pt x="0" y="173"/>
                  </a:lnTo>
                  <a:lnTo>
                    <a:pt x="9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4" name="Freeform 162"/>
            <p:cNvSpPr>
              <a:spLocks/>
            </p:cNvSpPr>
            <p:nvPr/>
          </p:nvSpPr>
          <p:spPr bwMode="auto">
            <a:xfrm>
              <a:off x="4460" y="3237"/>
              <a:ext cx="52" cy="165"/>
            </a:xfrm>
            <a:custGeom>
              <a:avLst/>
              <a:gdLst>
                <a:gd name="T0" fmla="*/ 52 w 52"/>
                <a:gd name="T1" fmla="*/ 158 h 165"/>
                <a:gd name="T2" fmla="*/ 7 w 52"/>
                <a:gd name="T3" fmla="*/ 0 h 165"/>
                <a:gd name="T4" fmla="*/ 0 w 52"/>
                <a:gd name="T5" fmla="*/ 7 h 165"/>
                <a:gd name="T6" fmla="*/ 44 w 52"/>
                <a:gd name="T7" fmla="*/ 165 h 165"/>
                <a:gd name="T8" fmla="*/ 52 w 52"/>
                <a:gd name="T9" fmla="*/ 158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65">
                  <a:moveTo>
                    <a:pt x="52" y="158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44" y="165"/>
                  </a:lnTo>
                  <a:lnTo>
                    <a:pt x="52" y="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5" name="Freeform 163"/>
            <p:cNvSpPr>
              <a:spLocks/>
            </p:cNvSpPr>
            <p:nvPr/>
          </p:nvSpPr>
          <p:spPr bwMode="auto">
            <a:xfrm>
              <a:off x="4425" y="3280"/>
              <a:ext cx="86" cy="122"/>
            </a:xfrm>
            <a:custGeom>
              <a:avLst/>
              <a:gdLst>
                <a:gd name="T0" fmla="*/ 86 w 86"/>
                <a:gd name="T1" fmla="*/ 111 h 122"/>
                <a:gd name="T2" fmla="*/ 6 w 86"/>
                <a:gd name="T3" fmla="*/ 0 h 122"/>
                <a:gd name="T4" fmla="*/ 0 w 86"/>
                <a:gd name="T5" fmla="*/ 12 h 122"/>
                <a:gd name="T6" fmla="*/ 81 w 86"/>
                <a:gd name="T7" fmla="*/ 122 h 122"/>
                <a:gd name="T8" fmla="*/ 86 w 86"/>
                <a:gd name="T9" fmla="*/ 11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2">
                  <a:moveTo>
                    <a:pt x="86" y="111"/>
                  </a:moveTo>
                  <a:lnTo>
                    <a:pt x="6" y="0"/>
                  </a:lnTo>
                  <a:lnTo>
                    <a:pt x="0" y="12"/>
                  </a:lnTo>
                  <a:lnTo>
                    <a:pt x="81" y="122"/>
                  </a:lnTo>
                  <a:lnTo>
                    <a:pt x="86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6" name="Freeform 164"/>
            <p:cNvSpPr>
              <a:spLocks/>
            </p:cNvSpPr>
            <p:nvPr/>
          </p:nvSpPr>
          <p:spPr bwMode="auto">
            <a:xfrm>
              <a:off x="4425" y="3280"/>
              <a:ext cx="86" cy="122"/>
            </a:xfrm>
            <a:custGeom>
              <a:avLst/>
              <a:gdLst>
                <a:gd name="T0" fmla="*/ 86 w 86"/>
                <a:gd name="T1" fmla="*/ 111 h 122"/>
                <a:gd name="T2" fmla="*/ 6 w 86"/>
                <a:gd name="T3" fmla="*/ 0 h 122"/>
                <a:gd name="T4" fmla="*/ 0 w 86"/>
                <a:gd name="T5" fmla="*/ 12 h 122"/>
                <a:gd name="T6" fmla="*/ 81 w 86"/>
                <a:gd name="T7" fmla="*/ 122 h 122"/>
                <a:gd name="T8" fmla="*/ 86 w 86"/>
                <a:gd name="T9" fmla="*/ 11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2">
                  <a:moveTo>
                    <a:pt x="86" y="111"/>
                  </a:moveTo>
                  <a:lnTo>
                    <a:pt x="6" y="0"/>
                  </a:lnTo>
                  <a:lnTo>
                    <a:pt x="0" y="12"/>
                  </a:lnTo>
                  <a:lnTo>
                    <a:pt x="81" y="122"/>
                  </a:lnTo>
                  <a:lnTo>
                    <a:pt x="86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7" name="Freeform 165"/>
            <p:cNvSpPr>
              <a:spLocks/>
            </p:cNvSpPr>
            <p:nvPr/>
          </p:nvSpPr>
          <p:spPr bwMode="auto">
            <a:xfrm>
              <a:off x="4405" y="3345"/>
              <a:ext cx="103" cy="57"/>
            </a:xfrm>
            <a:custGeom>
              <a:avLst/>
              <a:gdLst>
                <a:gd name="T0" fmla="*/ 103 w 103"/>
                <a:gd name="T1" fmla="*/ 43 h 57"/>
                <a:gd name="T2" fmla="*/ 1 w 103"/>
                <a:gd name="T3" fmla="*/ 0 h 57"/>
                <a:gd name="T4" fmla="*/ 0 w 103"/>
                <a:gd name="T5" fmla="*/ 13 h 57"/>
                <a:gd name="T6" fmla="*/ 102 w 103"/>
                <a:gd name="T7" fmla="*/ 57 h 57"/>
                <a:gd name="T8" fmla="*/ 103 w 103"/>
                <a:gd name="T9" fmla="*/ 4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7">
                  <a:moveTo>
                    <a:pt x="103" y="43"/>
                  </a:moveTo>
                  <a:lnTo>
                    <a:pt x="1" y="0"/>
                  </a:lnTo>
                  <a:lnTo>
                    <a:pt x="0" y="13"/>
                  </a:lnTo>
                  <a:lnTo>
                    <a:pt x="102" y="57"/>
                  </a:lnTo>
                  <a:lnTo>
                    <a:pt x="103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8" name="Freeform 166"/>
            <p:cNvSpPr>
              <a:spLocks/>
            </p:cNvSpPr>
            <p:nvPr/>
          </p:nvSpPr>
          <p:spPr bwMode="auto">
            <a:xfrm>
              <a:off x="4425" y="3280"/>
              <a:ext cx="86" cy="122"/>
            </a:xfrm>
            <a:custGeom>
              <a:avLst/>
              <a:gdLst>
                <a:gd name="T0" fmla="*/ 86 w 86"/>
                <a:gd name="T1" fmla="*/ 111 h 122"/>
                <a:gd name="T2" fmla="*/ 6 w 86"/>
                <a:gd name="T3" fmla="*/ 0 h 122"/>
                <a:gd name="T4" fmla="*/ 0 w 86"/>
                <a:gd name="T5" fmla="*/ 12 h 122"/>
                <a:gd name="T6" fmla="*/ 81 w 86"/>
                <a:gd name="T7" fmla="*/ 122 h 122"/>
                <a:gd name="T8" fmla="*/ 86 w 86"/>
                <a:gd name="T9" fmla="*/ 11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22">
                  <a:moveTo>
                    <a:pt x="86" y="111"/>
                  </a:moveTo>
                  <a:lnTo>
                    <a:pt x="6" y="0"/>
                  </a:lnTo>
                  <a:lnTo>
                    <a:pt x="0" y="12"/>
                  </a:lnTo>
                  <a:lnTo>
                    <a:pt x="81" y="122"/>
                  </a:lnTo>
                  <a:lnTo>
                    <a:pt x="86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9" name="Freeform 167"/>
            <p:cNvSpPr>
              <a:spLocks/>
            </p:cNvSpPr>
            <p:nvPr/>
          </p:nvSpPr>
          <p:spPr bwMode="auto">
            <a:xfrm>
              <a:off x="4405" y="3345"/>
              <a:ext cx="103" cy="57"/>
            </a:xfrm>
            <a:custGeom>
              <a:avLst/>
              <a:gdLst>
                <a:gd name="T0" fmla="*/ 103 w 103"/>
                <a:gd name="T1" fmla="*/ 43 h 57"/>
                <a:gd name="T2" fmla="*/ 1 w 103"/>
                <a:gd name="T3" fmla="*/ 0 h 57"/>
                <a:gd name="T4" fmla="*/ 0 w 103"/>
                <a:gd name="T5" fmla="*/ 13 h 57"/>
                <a:gd name="T6" fmla="*/ 102 w 103"/>
                <a:gd name="T7" fmla="*/ 57 h 57"/>
                <a:gd name="T8" fmla="*/ 103 w 103"/>
                <a:gd name="T9" fmla="*/ 4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7">
                  <a:moveTo>
                    <a:pt x="103" y="43"/>
                  </a:moveTo>
                  <a:lnTo>
                    <a:pt x="1" y="0"/>
                  </a:lnTo>
                  <a:lnTo>
                    <a:pt x="0" y="13"/>
                  </a:lnTo>
                  <a:lnTo>
                    <a:pt x="102" y="57"/>
                  </a:lnTo>
                  <a:lnTo>
                    <a:pt x="103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0" name="Freeform 168"/>
            <p:cNvSpPr>
              <a:spLocks/>
            </p:cNvSpPr>
            <p:nvPr/>
          </p:nvSpPr>
          <p:spPr bwMode="auto">
            <a:xfrm>
              <a:off x="4402" y="3388"/>
              <a:ext cx="105" cy="43"/>
            </a:xfrm>
            <a:custGeom>
              <a:avLst/>
              <a:gdLst>
                <a:gd name="T0" fmla="*/ 104 w 105"/>
                <a:gd name="T1" fmla="*/ 0 h 43"/>
                <a:gd name="T2" fmla="*/ 0 w 105"/>
                <a:gd name="T3" fmla="*/ 30 h 43"/>
                <a:gd name="T4" fmla="*/ 3 w 105"/>
                <a:gd name="T5" fmla="*/ 43 h 43"/>
                <a:gd name="T6" fmla="*/ 105 w 105"/>
                <a:gd name="T7" fmla="*/ 14 h 43"/>
                <a:gd name="T8" fmla="*/ 104 w 105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3">
                  <a:moveTo>
                    <a:pt x="104" y="0"/>
                  </a:moveTo>
                  <a:lnTo>
                    <a:pt x="0" y="30"/>
                  </a:lnTo>
                  <a:lnTo>
                    <a:pt x="3" y="43"/>
                  </a:lnTo>
                  <a:lnTo>
                    <a:pt x="105" y="1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1" name="Freeform 169"/>
            <p:cNvSpPr>
              <a:spLocks/>
            </p:cNvSpPr>
            <p:nvPr/>
          </p:nvSpPr>
          <p:spPr bwMode="auto">
            <a:xfrm>
              <a:off x="4417" y="3388"/>
              <a:ext cx="91" cy="110"/>
            </a:xfrm>
            <a:custGeom>
              <a:avLst/>
              <a:gdLst>
                <a:gd name="T0" fmla="*/ 86 w 91"/>
                <a:gd name="T1" fmla="*/ 0 h 110"/>
                <a:gd name="T2" fmla="*/ 0 w 91"/>
                <a:gd name="T3" fmla="*/ 100 h 110"/>
                <a:gd name="T4" fmla="*/ 5 w 91"/>
                <a:gd name="T5" fmla="*/ 110 h 110"/>
                <a:gd name="T6" fmla="*/ 91 w 91"/>
                <a:gd name="T7" fmla="*/ 12 h 110"/>
                <a:gd name="T8" fmla="*/ 86 w 91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0">
                  <a:moveTo>
                    <a:pt x="86" y="0"/>
                  </a:moveTo>
                  <a:lnTo>
                    <a:pt x="0" y="100"/>
                  </a:lnTo>
                  <a:lnTo>
                    <a:pt x="5" y="110"/>
                  </a:lnTo>
                  <a:lnTo>
                    <a:pt x="91" y="1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2" name="Freeform 170"/>
            <p:cNvSpPr>
              <a:spLocks/>
            </p:cNvSpPr>
            <p:nvPr/>
          </p:nvSpPr>
          <p:spPr bwMode="auto">
            <a:xfrm>
              <a:off x="4449" y="3391"/>
              <a:ext cx="59" cy="158"/>
            </a:xfrm>
            <a:custGeom>
              <a:avLst/>
              <a:gdLst>
                <a:gd name="T0" fmla="*/ 51 w 59"/>
                <a:gd name="T1" fmla="*/ 0 h 158"/>
                <a:gd name="T2" fmla="*/ 0 w 59"/>
                <a:gd name="T3" fmla="*/ 150 h 158"/>
                <a:gd name="T4" fmla="*/ 7 w 59"/>
                <a:gd name="T5" fmla="*/ 158 h 158"/>
                <a:gd name="T6" fmla="*/ 59 w 59"/>
                <a:gd name="T7" fmla="*/ 7 h 158"/>
                <a:gd name="T8" fmla="*/ 51 w 5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58">
                  <a:moveTo>
                    <a:pt x="51" y="0"/>
                  </a:moveTo>
                  <a:lnTo>
                    <a:pt x="0" y="150"/>
                  </a:lnTo>
                  <a:lnTo>
                    <a:pt x="7" y="158"/>
                  </a:lnTo>
                  <a:lnTo>
                    <a:pt x="59" y="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3" name="Freeform 171"/>
            <p:cNvSpPr>
              <a:spLocks/>
            </p:cNvSpPr>
            <p:nvPr/>
          </p:nvSpPr>
          <p:spPr bwMode="auto">
            <a:xfrm>
              <a:off x="4491" y="3395"/>
              <a:ext cx="17" cy="174"/>
            </a:xfrm>
            <a:custGeom>
              <a:avLst/>
              <a:gdLst>
                <a:gd name="T0" fmla="*/ 8 w 17"/>
                <a:gd name="T1" fmla="*/ 0 h 174"/>
                <a:gd name="T2" fmla="*/ 0 w 17"/>
                <a:gd name="T3" fmla="*/ 172 h 174"/>
                <a:gd name="T4" fmla="*/ 8 w 17"/>
                <a:gd name="T5" fmla="*/ 174 h 174"/>
                <a:gd name="T6" fmla="*/ 17 w 17"/>
                <a:gd name="T7" fmla="*/ 1 h 174"/>
                <a:gd name="T8" fmla="*/ 8 w 17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4">
                  <a:moveTo>
                    <a:pt x="8" y="0"/>
                  </a:moveTo>
                  <a:lnTo>
                    <a:pt x="0" y="172"/>
                  </a:lnTo>
                  <a:lnTo>
                    <a:pt x="8" y="174"/>
                  </a:lnTo>
                  <a:lnTo>
                    <a:pt x="17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4" name="Freeform 172"/>
            <p:cNvSpPr>
              <a:spLocks/>
            </p:cNvSpPr>
            <p:nvPr/>
          </p:nvSpPr>
          <p:spPr bwMode="auto">
            <a:xfrm>
              <a:off x="4499" y="3394"/>
              <a:ext cx="42" cy="168"/>
            </a:xfrm>
            <a:custGeom>
              <a:avLst/>
              <a:gdLst>
                <a:gd name="T0" fmla="*/ 0 w 42"/>
                <a:gd name="T1" fmla="*/ 5 h 168"/>
                <a:gd name="T2" fmla="*/ 37 w 42"/>
                <a:gd name="T3" fmla="*/ 168 h 168"/>
                <a:gd name="T4" fmla="*/ 42 w 42"/>
                <a:gd name="T5" fmla="*/ 163 h 168"/>
                <a:gd name="T6" fmla="*/ 9 w 42"/>
                <a:gd name="T7" fmla="*/ 0 h 168"/>
                <a:gd name="T8" fmla="*/ 0 w 42"/>
                <a:gd name="T9" fmla="*/ 5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68">
                  <a:moveTo>
                    <a:pt x="0" y="5"/>
                  </a:moveTo>
                  <a:lnTo>
                    <a:pt x="37" y="168"/>
                  </a:lnTo>
                  <a:lnTo>
                    <a:pt x="42" y="163"/>
                  </a:lnTo>
                  <a:lnTo>
                    <a:pt x="9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5" name="Freeform 173"/>
            <p:cNvSpPr>
              <a:spLocks/>
            </p:cNvSpPr>
            <p:nvPr/>
          </p:nvSpPr>
          <p:spPr bwMode="auto">
            <a:xfrm>
              <a:off x="4500" y="3394"/>
              <a:ext cx="80" cy="131"/>
            </a:xfrm>
            <a:custGeom>
              <a:avLst/>
              <a:gdLst>
                <a:gd name="T0" fmla="*/ 0 w 80"/>
                <a:gd name="T1" fmla="*/ 9 h 131"/>
                <a:gd name="T2" fmla="*/ 73 w 80"/>
                <a:gd name="T3" fmla="*/ 131 h 131"/>
                <a:gd name="T4" fmla="*/ 80 w 80"/>
                <a:gd name="T5" fmla="*/ 122 h 131"/>
                <a:gd name="T6" fmla="*/ 7 w 80"/>
                <a:gd name="T7" fmla="*/ 0 h 131"/>
                <a:gd name="T8" fmla="*/ 0 w 80"/>
                <a:gd name="T9" fmla="*/ 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31">
                  <a:moveTo>
                    <a:pt x="0" y="9"/>
                  </a:moveTo>
                  <a:lnTo>
                    <a:pt x="73" y="131"/>
                  </a:lnTo>
                  <a:lnTo>
                    <a:pt x="80" y="122"/>
                  </a:lnTo>
                  <a:lnTo>
                    <a:pt x="7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6" name="Freeform 174"/>
            <p:cNvSpPr>
              <a:spLocks/>
            </p:cNvSpPr>
            <p:nvPr/>
          </p:nvSpPr>
          <p:spPr bwMode="auto">
            <a:xfrm>
              <a:off x="4502" y="3394"/>
              <a:ext cx="100" cy="71"/>
            </a:xfrm>
            <a:custGeom>
              <a:avLst/>
              <a:gdLst>
                <a:gd name="T0" fmla="*/ 0 w 100"/>
                <a:gd name="T1" fmla="*/ 12 h 71"/>
                <a:gd name="T2" fmla="*/ 98 w 100"/>
                <a:gd name="T3" fmla="*/ 71 h 71"/>
                <a:gd name="T4" fmla="*/ 100 w 100"/>
                <a:gd name="T5" fmla="*/ 59 h 71"/>
                <a:gd name="T6" fmla="*/ 4 w 100"/>
                <a:gd name="T7" fmla="*/ 0 h 71"/>
                <a:gd name="T8" fmla="*/ 0 w 100"/>
                <a:gd name="T9" fmla="*/ 1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1">
                  <a:moveTo>
                    <a:pt x="0" y="12"/>
                  </a:moveTo>
                  <a:lnTo>
                    <a:pt x="98" y="71"/>
                  </a:lnTo>
                  <a:lnTo>
                    <a:pt x="100" y="59"/>
                  </a:lnTo>
                  <a:lnTo>
                    <a:pt x="4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7" name="Freeform 175"/>
            <p:cNvSpPr>
              <a:spLocks/>
            </p:cNvSpPr>
            <p:nvPr/>
          </p:nvSpPr>
          <p:spPr bwMode="auto">
            <a:xfrm>
              <a:off x="4504" y="3379"/>
              <a:ext cx="104" cy="29"/>
            </a:xfrm>
            <a:custGeom>
              <a:avLst/>
              <a:gdLst>
                <a:gd name="T0" fmla="*/ 0 w 104"/>
                <a:gd name="T1" fmla="*/ 29 h 29"/>
                <a:gd name="T2" fmla="*/ 104 w 104"/>
                <a:gd name="T3" fmla="*/ 13 h 29"/>
                <a:gd name="T4" fmla="*/ 104 w 104"/>
                <a:gd name="T5" fmla="*/ 0 h 29"/>
                <a:gd name="T6" fmla="*/ 0 w 104"/>
                <a:gd name="T7" fmla="*/ 15 h 29"/>
                <a:gd name="T8" fmla="*/ 0 w 104"/>
                <a:gd name="T9" fmla="*/ 2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9">
                  <a:moveTo>
                    <a:pt x="0" y="29"/>
                  </a:moveTo>
                  <a:lnTo>
                    <a:pt x="104" y="13"/>
                  </a:lnTo>
                  <a:lnTo>
                    <a:pt x="104" y="0"/>
                  </a:lnTo>
                  <a:lnTo>
                    <a:pt x="0" y="15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8" name="Freeform 176"/>
            <p:cNvSpPr>
              <a:spLocks/>
            </p:cNvSpPr>
            <p:nvPr/>
          </p:nvSpPr>
          <p:spPr bwMode="auto">
            <a:xfrm>
              <a:off x="4503" y="3309"/>
              <a:ext cx="94" cy="98"/>
            </a:xfrm>
            <a:custGeom>
              <a:avLst/>
              <a:gdLst>
                <a:gd name="T0" fmla="*/ 5 w 94"/>
                <a:gd name="T1" fmla="*/ 98 h 98"/>
                <a:gd name="T2" fmla="*/ 94 w 94"/>
                <a:gd name="T3" fmla="*/ 12 h 98"/>
                <a:gd name="T4" fmla="*/ 90 w 94"/>
                <a:gd name="T5" fmla="*/ 0 h 98"/>
                <a:gd name="T6" fmla="*/ 0 w 94"/>
                <a:gd name="T7" fmla="*/ 86 h 98"/>
                <a:gd name="T8" fmla="*/ 5 w 94"/>
                <a:gd name="T9" fmla="*/ 98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98">
                  <a:moveTo>
                    <a:pt x="5" y="98"/>
                  </a:moveTo>
                  <a:lnTo>
                    <a:pt x="94" y="12"/>
                  </a:lnTo>
                  <a:lnTo>
                    <a:pt x="90" y="0"/>
                  </a:lnTo>
                  <a:lnTo>
                    <a:pt x="0" y="86"/>
                  </a:lnTo>
                  <a:lnTo>
                    <a:pt x="5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9" name="Freeform 177"/>
            <p:cNvSpPr>
              <a:spLocks/>
            </p:cNvSpPr>
            <p:nvPr/>
          </p:nvSpPr>
          <p:spPr bwMode="auto">
            <a:xfrm>
              <a:off x="4503" y="3254"/>
              <a:ext cx="66" cy="150"/>
            </a:xfrm>
            <a:custGeom>
              <a:avLst/>
              <a:gdLst>
                <a:gd name="T0" fmla="*/ 8 w 66"/>
                <a:gd name="T1" fmla="*/ 150 h 150"/>
                <a:gd name="T2" fmla="*/ 66 w 66"/>
                <a:gd name="T3" fmla="*/ 10 h 150"/>
                <a:gd name="T4" fmla="*/ 60 w 66"/>
                <a:gd name="T5" fmla="*/ 0 h 150"/>
                <a:gd name="T6" fmla="*/ 0 w 66"/>
                <a:gd name="T7" fmla="*/ 144 h 150"/>
                <a:gd name="T8" fmla="*/ 8 w 66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50">
                  <a:moveTo>
                    <a:pt x="8" y="150"/>
                  </a:moveTo>
                  <a:lnTo>
                    <a:pt x="66" y="10"/>
                  </a:lnTo>
                  <a:lnTo>
                    <a:pt x="60" y="0"/>
                  </a:lnTo>
                  <a:lnTo>
                    <a:pt x="0" y="144"/>
                  </a:lnTo>
                  <a:lnTo>
                    <a:pt x="8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0" name="Freeform 178"/>
            <p:cNvSpPr>
              <a:spLocks/>
            </p:cNvSpPr>
            <p:nvPr/>
          </p:nvSpPr>
          <p:spPr bwMode="auto">
            <a:xfrm>
              <a:off x="4494" y="3380"/>
              <a:ext cx="19" cy="38"/>
            </a:xfrm>
            <a:custGeom>
              <a:avLst/>
              <a:gdLst>
                <a:gd name="T0" fmla="*/ 10 w 19"/>
                <a:gd name="T1" fmla="*/ 38 h 38"/>
                <a:gd name="T2" fmla="*/ 14 w 19"/>
                <a:gd name="T3" fmla="*/ 36 h 38"/>
                <a:gd name="T4" fmla="*/ 17 w 19"/>
                <a:gd name="T5" fmla="*/ 32 h 38"/>
                <a:gd name="T6" fmla="*/ 19 w 19"/>
                <a:gd name="T7" fmla="*/ 27 h 38"/>
                <a:gd name="T8" fmla="*/ 19 w 19"/>
                <a:gd name="T9" fmla="*/ 19 h 38"/>
                <a:gd name="T10" fmla="*/ 19 w 19"/>
                <a:gd name="T11" fmla="*/ 11 h 38"/>
                <a:gd name="T12" fmla="*/ 17 w 19"/>
                <a:gd name="T13" fmla="*/ 6 h 38"/>
                <a:gd name="T14" fmla="*/ 14 w 19"/>
                <a:gd name="T15" fmla="*/ 2 h 38"/>
                <a:gd name="T16" fmla="*/ 10 w 19"/>
                <a:gd name="T17" fmla="*/ 0 h 38"/>
                <a:gd name="T18" fmla="*/ 6 w 19"/>
                <a:gd name="T19" fmla="*/ 2 h 38"/>
                <a:gd name="T20" fmla="*/ 4 w 19"/>
                <a:gd name="T21" fmla="*/ 6 h 38"/>
                <a:gd name="T22" fmla="*/ 1 w 19"/>
                <a:gd name="T23" fmla="*/ 11 h 38"/>
                <a:gd name="T24" fmla="*/ 0 w 19"/>
                <a:gd name="T25" fmla="*/ 19 h 38"/>
                <a:gd name="T26" fmla="*/ 1 w 19"/>
                <a:gd name="T27" fmla="*/ 27 h 38"/>
                <a:gd name="T28" fmla="*/ 4 w 19"/>
                <a:gd name="T29" fmla="*/ 32 h 38"/>
                <a:gd name="T30" fmla="*/ 6 w 19"/>
                <a:gd name="T31" fmla="*/ 36 h 38"/>
                <a:gd name="T32" fmla="*/ 10 w 19"/>
                <a:gd name="T33" fmla="*/ 38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38">
                  <a:moveTo>
                    <a:pt x="10" y="38"/>
                  </a:moveTo>
                  <a:lnTo>
                    <a:pt x="14" y="36"/>
                  </a:lnTo>
                  <a:lnTo>
                    <a:pt x="17" y="32"/>
                  </a:lnTo>
                  <a:lnTo>
                    <a:pt x="19" y="27"/>
                  </a:lnTo>
                  <a:lnTo>
                    <a:pt x="19" y="19"/>
                  </a:lnTo>
                  <a:lnTo>
                    <a:pt x="19" y="11"/>
                  </a:lnTo>
                  <a:lnTo>
                    <a:pt x="17" y="6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9"/>
                  </a:lnTo>
                  <a:lnTo>
                    <a:pt x="1" y="27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10" y="38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1" name="Freeform 179"/>
            <p:cNvSpPr>
              <a:spLocks/>
            </p:cNvSpPr>
            <p:nvPr/>
          </p:nvSpPr>
          <p:spPr bwMode="auto">
            <a:xfrm>
              <a:off x="4354" y="3223"/>
              <a:ext cx="161" cy="347"/>
            </a:xfrm>
            <a:custGeom>
              <a:avLst/>
              <a:gdLst>
                <a:gd name="T0" fmla="*/ 45 w 161"/>
                <a:gd name="T1" fmla="*/ 177 h 347"/>
                <a:gd name="T2" fmla="*/ 48 w 161"/>
                <a:gd name="T3" fmla="*/ 144 h 347"/>
                <a:gd name="T4" fmla="*/ 55 w 161"/>
                <a:gd name="T5" fmla="*/ 114 h 347"/>
                <a:gd name="T6" fmla="*/ 65 w 161"/>
                <a:gd name="T7" fmla="*/ 86 h 347"/>
                <a:gd name="T8" fmla="*/ 80 w 161"/>
                <a:gd name="T9" fmla="*/ 61 h 347"/>
                <a:gd name="T10" fmla="*/ 96 w 161"/>
                <a:gd name="T11" fmla="*/ 39 h 347"/>
                <a:gd name="T12" fmla="*/ 116 w 161"/>
                <a:gd name="T13" fmla="*/ 22 h 347"/>
                <a:gd name="T14" fmla="*/ 137 w 161"/>
                <a:gd name="T15" fmla="*/ 10 h 347"/>
                <a:gd name="T16" fmla="*/ 161 w 161"/>
                <a:gd name="T17" fmla="*/ 4 h 347"/>
                <a:gd name="T18" fmla="*/ 154 w 161"/>
                <a:gd name="T19" fmla="*/ 1 h 347"/>
                <a:gd name="T20" fmla="*/ 148 w 161"/>
                <a:gd name="T21" fmla="*/ 0 h 347"/>
                <a:gd name="T22" fmla="*/ 140 w 161"/>
                <a:gd name="T23" fmla="*/ 0 h 347"/>
                <a:gd name="T24" fmla="*/ 132 w 161"/>
                <a:gd name="T25" fmla="*/ 0 h 347"/>
                <a:gd name="T26" fmla="*/ 105 w 161"/>
                <a:gd name="T27" fmla="*/ 4 h 347"/>
                <a:gd name="T28" fmla="*/ 81 w 161"/>
                <a:gd name="T29" fmla="*/ 13 h 347"/>
                <a:gd name="T30" fmla="*/ 59 w 161"/>
                <a:gd name="T31" fmla="*/ 29 h 347"/>
                <a:gd name="T32" fmla="*/ 39 w 161"/>
                <a:gd name="T33" fmla="*/ 50 h 347"/>
                <a:gd name="T34" fmla="*/ 23 w 161"/>
                <a:gd name="T35" fmla="*/ 75 h 347"/>
                <a:gd name="T36" fmla="*/ 11 w 161"/>
                <a:gd name="T37" fmla="*/ 106 h 347"/>
                <a:gd name="T38" fmla="*/ 3 w 161"/>
                <a:gd name="T39" fmla="*/ 137 h 347"/>
                <a:gd name="T40" fmla="*/ 0 w 161"/>
                <a:gd name="T41" fmla="*/ 173 h 347"/>
                <a:gd name="T42" fmla="*/ 3 w 161"/>
                <a:gd name="T43" fmla="*/ 209 h 347"/>
                <a:gd name="T44" fmla="*/ 11 w 161"/>
                <a:gd name="T45" fmla="*/ 241 h 347"/>
                <a:gd name="T46" fmla="*/ 23 w 161"/>
                <a:gd name="T47" fmla="*/ 271 h 347"/>
                <a:gd name="T48" fmla="*/ 39 w 161"/>
                <a:gd name="T49" fmla="*/ 297 h 347"/>
                <a:gd name="T50" fmla="*/ 59 w 161"/>
                <a:gd name="T51" fmla="*/ 318 h 347"/>
                <a:gd name="T52" fmla="*/ 81 w 161"/>
                <a:gd name="T53" fmla="*/ 334 h 347"/>
                <a:gd name="T54" fmla="*/ 105 w 161"/>
                <a:gd name="T55" fmla="*/ 343 h 347"/>
                <a:gd name="T56" fmla="*/ 132 w 161"/>
                <a:gd name="T57" fmla="*/ 347 h 347"/>
                <a:gd name="T58" fmla="*/ 136 w 161"/>
                <a:gd name="T59" fmla="*/ 347 h 347"/>
                <a:gd name="T60" fmla="*/ 138 w 161"/>
                <a:gd name="T61" fmla="*/ 347 h 347"/>
                <a:gd name="T62" fmla="*/ 142 w 161"/>
                <a:gd name="T63" fmla="*/ 347 h 347"/>
                <a:gd name="T64" fmla="*/ 145 w 161"/>
                <a:gd name="T65" fmla="*/ 346 h 347"/>
                <a:gd name="T66" fmla="*/ 124 w 161"/>
                <a:gd name="T67" fmla="*/ 336 h 347"/>
                <a:gd name="T68" fmla="*/ 105 w 161"/>
                <a:gd name="T69" fmla="*/ 323 h 347"/>
                <a:gd name="T70" fmla="*/ 88 w 161"/>
                <a:gd name="T71" fmla="*/ 306 h 347"/>
                <a:gd name="T72" fmla="*/ 73 w 161"/>
                <a:gd name="T73" fmla="*/ 286 h 347"/>
                <a:gd name="T74" fmla="*/ 61 w 161"/>
                <a:gd name="T75" fmla="*/ 262 h 347"/>
                <a:gd name="T76" fmla="*/ 53 w 161"/>
                <a:gd name="T77" fmla="*/ 236 h 347"/>
                <a:gd name="T78" fmla="*/ 47 w 161"/>
                <a:gd name="T79" fmla="*/ 208 h 347"/>
                <a:gd name="T80" fmla="*/ 45 w 161"/>
                <a:gd name="T81" fmla="*/ 177 h 34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347">
                  <a:moveTo>
                    <a:pt x="45" y="177"/>
                  </a:moveTo>
                  <a:lnTo>
                    <a:pt x="48" y="144"/>
                  </a:lnTo>
                  <a:lnTo>
                    <a:pt x="55" y="114"/>
                  </a:lnTo>
                  <a:lnTo>
                    <a:pt x="65" y="86"/>
                  </a:lnTo>
                  <a:lnTo>
                    <a:pt x="80" y="61"/>
                  </a:lnTo>
                  <a:lnTo>
                    <a:pt x="96" y="39"/>
                  </a:lnTo>
                  <a:lnTo>
                    <a:pt x="116" y="22"/>
                  </a:lnTo>
                  <a:lnTo>
                    <a:pt x="137" y="10"/>
                  </a:lnTo>
                  <a:lnTo>
                    <a:pt x="161" y="4"/>
                  </a:lnTo>
                  <a:lnTo>
                    <a:pt x="154" y="1"/>
                  </a:lnTo>
                  <a:lnTo>
                    <a:pt x="148" y="0"/>
                  </a:lnTo>
                  <a:lnTo>
                    <a:pt x="140" y="0"/>
                  </a:lnTo>
                  <a:lnTo>
                    <a:pt x="132" y="0"/>
                  </a:lnTo>
                  <a:lnTo>
                    <a:pt x="105" y="4"/>
                  </a:lnTo>
                  <a:lnTo>
                    <a:pt x="81" y="13"/>
                  </a:lnTo>
                  <a:lnTo>
                    <a:pt x="59" y="29"/>
                  </a:lnTo>
                  <a:lnTo>
                    <a:pt x="39" y="50"/>
                  </a:lnTo>
                  <a:lnTo>
                    <a:pt x="23" y="75"/>
                  </a:lnTo>
                  <a:lnTo>
                    <a:pt x="11" y="106"/>
                  </a:lnTo>
                  <a:lnTo>
                    <a:pt x="3" y="137"/>
                  </a:lnTo>
                  <a:lnTo>
                    <a:pt x="0" y="173"/>
                  </a:lnTo>
                  <a:lnTo>
                    <a:pt x="3" y="209"/>
                  </a:lnTo>
                  <a:lnTo>
                    <a:pt x="11" y="241"/>
                  </a:lnTo>
                  <a:lnTo>
                    <a:pt x="23" y="271"/>
                  </a:lnTo>
                  <a:lnTo>
                    <a:pt x="39" y="297"/>
                  </a:lnTo>
                  <a:lnTo>
                    <a:pt x="59" y="318"/>
                  </a:lnTo>
                  <a:lnTo>
                    <a:pt x="81" y="334"/>
                  </a:lnTo>
                  <a:lnTo>
                    <a:pt x="105" y="343"/>
                  </a:lnTo>
                  <a:lnTo>
                    <a:pt x="132" y="347"/>
                  </a:lnTo>
                  <a:lnTo>
                    <a:pt x="136" y="347"/>
                  </a:lnTo>
                  <a:lnTo>
                    <a:pt x="138" y="347"/>
                  </a:lnTo>
                  <a:lnTo>
                    <a:pt x="142" y="347"/>
                  </a:lnTo>
                  <a:lnTo>
                    <a:pt x="145" y="346"/>
                  </a:lnTo>
                  <a:lnTo>
                    <a:pt x="124" y="336"/>
                  </a:lnTo>
                  <a:lnTo>
                    <a:pt x="105" y="323"/>
                  </a:lnTo>
                  <a:lnTo>
                    <a:pt x="88" y="306"/>
                  </a:lnTo>
                  <a:lnTo>
                    <a:pt x="73" y="286"/>
                  </a:lnTo>
                  <a:lnTo>
                    <a:pt x="61" y="262"/>
                  </a:lnTo>
                  <a:lnTo>
                    <a:pt x="53" y="236"/>
                  </a:lnTo>
                  <a:lnTo>
                    <a:pt x="47" y="208"/>
                  </a:lnTo>
                  <a:lnTo>
                    <a:pt x="45" y="1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2" name="Freeform 180"/>
            <p:cNvSpPr>
              <a:spLocks/>
            </p:cNvSpPr>
            <p:nvPr/>
          </p:nvSpPr>
          <p:spPr bwMode="auto">
            <a:xfrm>
              <a:off x="4479" y="3225"/>
              <a:ext cx="160" cy="349"/>
            </a:xfrm>
            <a:custGeom>
              <a:avLst/>
              <a:gdLst>
                <a:gd name="T0" fmla="*/ 117 w 160"/>
                <a:gd name="T1" fmla="*/ 178 h 349"/>
                <a:gd name="T2" fmla="*/ 114 w 160"/>
                <a:gd name="T3" fmla="*/ 145 h 349"/>
                <a:gd name="T4" fmla="*/ 107 w 160"/>
                <a:gd name="T5" fmla="*/ 114 h 349"/>
                <a:gd name="T6" fmla="*/ 97 w 160"/>
                <a:gd name="T7" fmla="*/ 86 h 349"/>
                <a:gd name="T8" fmla="*/ 82 w 160"/>
                <a:gd name="T9" fmla="*/ 61 h 349"/>
                <a:gd name="T10" fmla="*/ 65 w 160"/>
                <a:gd name="T11" fmla="*/ 40 h 349"/>
                <a:gd name="T12" fmla="*/ 45 w 160"/>
                <a:gd name="T13" fmla="*/ 23 h 349"/>
                <a:gd name="T14" fmla="*/ 24 w 160"/>
                <a:gd name="T15" fmla="*/ 12 h 349"/>
                <a:gd name="T16" fmla="*/ 0 w 160"/>
                <a:gd name="T17" fmla="*/ 6 h 349"/>
                <a:gd name="T18" fmla="*/ 7 w 160"/>
                <a:gd name="T19" fmla="*/ 3 h 349"/>
                <a:gd name="T20" fmla="*/ 15 w 160"/>
                <a:gd name="T21" fmla="*/ 2 h 349"/>
                <a:gd name="T22" fmla="*/ 23 w 160"/>
                <a:gd name="T23" fmla="*/ 0 h 349"/>
                <a:gd name="T24" fmla="*/ 30 w 160"/>
                <a:gd name="T25" fmla="*/ 0 h 349"/>
                <a:gd name="T26" fmla="*/ 56 w 160"/>
                <a:gd name="T27" fmla="*/ 4 h 349"/>
                <a:gd name="T28" fmla="*/ 81 w 160"/>
                <a:gd name="T29" fmla="*/ 13 h 349"/>
                <a:gd name="T30" fmla="*/ 102 w 160"/>
                <a:gd name="T31" fmla="*/ 31 h 349"/>
                <a:gd name="T32" fmla="*/ 122 w 160"/>
                <a:gd name="T33" fmla="*/ 52 h 349"/>
                <a:gd name="T34" fmla="*/ 138 w 160"/>
                <a:gd name="T35" fmla="*/ 77 h 349"/>
                <a:gd name="T36" fmla="*/ 150 w 160"/>
                <a:gd name="T37" fmla="*/ 108 h 349"/>
                <a:gd name="T38" fmla="*/ 158 w 160"/>
                <a:gd name="T39" fmla="*/ 139 h 349"/>
                <a:gd name="T40" fmla="*/ 160 w 160"/>
                <a:gd name="T41" fmla="*/ 175 h 349"/>
                <a:gd name="T42" fmla="*/ 158 w 160"/>
                <a:gd name="T43" fmla="*/ 210 h 349"/>
                <a:gd name="T44" fmla="*/ 150 w 160"/>
                <a:gd name="T45" fmla="*/ 243 h 349"/>
                <a:gd name="T46" fmla="*/ 138 w 160"/>
                <a:gd name="T47" fmla="*/ 272 h 349"/>
                <a:gd name="T48" fmla="*/ 122 w 160"/>
                <a:gd name="T49" fmla="*/ 297 h 349"/>
                <a:gd name="T50" fmla="*/ 102 w 160"/>
                <a:gd name="T51" fmla="*/ 320 h 349"/>
                <a:gd name="T52" fmla="*/ 81 w 160"/>
                <a:gd name="T53" fmla="*/ 336 h 349"/>
                <a:gd name="T54" fmla="*/ 56 w 160"/>
                <a:gd name="T55" fmla="*/ 345 h 349"/>
                <a:gd name="T56" fmla="*/ 30 w 160"/>
                <a:gd name="T57" fmla="*/ 349 h 349"/>
                <a:gd name="T58" fmla="*/ 27 w 160"/>
                <a:gd name="T59" fmla="*/ 349 h 349"/>
                <a:gd name="T60" fmla="*/ 24 w 160"/>
                <a:gd name="T61" fmla="*/ 348 h 349"/>
                <a:gd name="T62" fmla="*/ 20 w 160"/>
                <a:gd name="T63" fmla="*/ 348 h 349"/>
                <a:gd name="T64" fmla="*/ 17 w 160"/>
                <a:gd name="T65" fmla="*/ 348 h 349"/>
                <a:gd name="T66" fmla="*/ 37 w 160"/>
                <a:gd name="T67" fmla="*/ 338 h 349"/>
                <a:gd name="T68" fmla="*/ 56 w 160"/>
                <a:gd name="T69" fmla="*/ 325 h 349"/>
                <a:gd name="T70" fmla="*/ 73 w 160"/>
                <a:gd name="T71" fmla="*/ 308 h 349"/>
                <a:gd name="T72" fmla="*/ 87 w 160"/>
                <a:gd name="T73" fmla="*/ 287 h 349"/>
                <a:gd name="T74" fmla="*/ 99 w 160"/>
                <a:gd name="T75" fmla="*/ 263 h 349"/>
                <a:gd name="T76" fmla="*/ 109 w 160"/>
                <a:gd name="T77" fmla="*/ 236 h 349"/>
                <a:gd name="T78" fmla="*/ 115 w 160"/>
                <a:gd name="T79" fmla="*/ 208 h 349"/>
                <a:gd name="T80" fmla="*/ 117 w 160"/>
                <a:gd name="T81" fmla="*/ 178 h 3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0" h="349">
                  <a:moveTo>
                    <a:pt x="117" y="178"/>
                  </a:moveTo>
                  <a:lnTo>
                    <a:pt x="114" y="145"/>
                  </a:lnTo>
                  <a:lnTo>
                    <a:pt x="107" y="114"/>
                  </a:lnTo>
                  <a:lnTo>
                    <a:pt x="97" y="86"/>
                  </a:lnTo>
                  <a:lnTo>
                    <a:pt x="82" y="61"/>
                  </a:lnTo>
                  <a:lnTo>
                    <a:pt x="65" y="40"/>
                  </a:lnTo>
                  <a:lnTo>
                    <a:pt x="45" y="23"/>
                  </a:lnTo>
                  <a:lnTo>
                    <a:pt x="24" y="12"/>
                  </a:lnTo>
                  <a:lnTo>
                    <a:pt x="0" y="6"/>
                  </a:lnTo>
                  <a:lnTo>
                    <a:pt x="7" y="3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56" y="4"/>
                  </a:lnTo>
                  <a:lnTo>
                    <a:pt x="81" y="13"/>
                  </a:lnTo>
                  <a:lnTo>
                    <a:pt x="102" y="31"/>
                  </a:lnTo>
                  <a:lnTo>
                    <a:pt x="122" y="52"/>
                  </a:lnTo>
                  <a:lnTo>
                    <a:pt x="138" y="77"/>
                  </a:lnTo>
                  <a:lnTo>
                    <a:pt x="150" y="108"/>
                  </a:lnTo>
                  <a:lnTo>
                    <a:pt x="158" y="139"/>
                  </a:lnTo>
                  <a:lnTo>
                    <a:pt x="160" y="175"/>
                  </a:lnTo>
                  <a:lnTo>
                    <a:pt x="158" y="210"/>
                  </a:lnTo>
                  <a:lnTo>
                    <a:pt x="150" y="243"/>
                  </a:lnTo>
                  <a:lnTo>
                    <a:pt x="138" y="272"/>
                  </a:lnTo>
                  <a:lnTo>
                    <a:pt x="122" y="297"/>
                  </a:lnTo>
                  <a:lnTo>
                    <a:pt x="102" y="320"/>
                  </a:lnTo>
                  <a:lnTo>
                    <a:pt x="81" y="336"/>
                  </a:lnTo>
                  <a:lnTo>
                    <a:pt x="56" y="345"/>
                  </a:lnTo>
                  <a:lnTo>
                    <a:pt x="30" y="349"/>
                  </a:lnTo>
                  <a:lnTo>
                    <a:pt x="27" y="349"/>
                  </a:lnTo>
                  <a:lnTo>
                    <a:pt x="24" y="348"/>
                  </a:lnTo>
                  <a:lnTo>
                    <a:pt x="20" y="348"/>
                  </a:lnTo>
                  <a:lnTo>
                    <a:pt x="17" y="348"/>
                  </a:lnTo>
                  <a:lnTo>
                    <a:pt x="37" y="338"/>
                  </a:lnTo>
                  <a:lnTo>
                    <a:pt x="56" y="325"/>
                  </a:lnTo>
                  <a:lnTo>
                    <a:pt x="73" y="308"/>
                  </a:lnTo>
                  <a:lnTo>
                    <a:pt x="87" y="287"/>
                  </a:lnTo>
                  <a:lnTo>
                    <a:pt x="99" y="263"/>
                  </a:lnTo>
                  <a:lnTo>
                    <a:pt x="109" y="236"/>
                  </a:lnTo>
                  <a:lnTo>
                    <a:pt x="115" y="208"/>
                  </a:lnTo>
                  <a:lnTo>
                    <a:pt x="117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3" name="Freeform 181"/>
            <p:cNvSpPr>
              <a:spLocks/>
            </p:cNvSpPr>
            <p:nvPr/>
          </p:nvSpPr>
          <p:spPr bwMode="auto">
            <a:xfrm>
              <a:off x="4378" y="3237"/>
              <a:ext cx="82" cy="318"/>
            </a:xfrm>
            <a:custGeom>
              <a:avLst/>
              <a:gdLst>
                <a:gd name="T0" fmla="*/ 71 w 82"/>
                <a:gd name="T1" fmla="*/ 0 h 318"/>
                <a:gd name="T2" fmla="*/ 67 w 82"/>
                <a:gd name="T3" fmla="*/ 3 h 318"/>
                <a:gd name="T4" fmla="*/ 56 w 82"/>
                <a:gd name="T5" fmla="*/ 9 h 318"/>
                <a:gd name="T6" fmla="*/ 40 w 82"/>
                <a:gd name="T7" fmla="*/ 24 h 318"/>
                <a:gd name="T8" fmla="*/ 25 w 82"/>
                <a:gd name="T9" fmla="*/ 45 h 318"/>
                <a:gd name="T10" fmla="*/ 11 w 82"/>
                <a:gd name="T11" fmla="*/ 74 h 318"/>
                <a:gd name="T12" fmla="*/ 2 w 82"/>
                <a:gd name="T13" fmla="*/ 114 h 318"/>
                <a:gd name="T14" fmla="*/ 0 w 82"/>
                <a:gd name="T15" fmla="*/ 166 h 318"/>
                <a:gd name="T16" fmla="*/ 8 w 82"/>
                <a:gd name="T17" fmla="*/ 228 h 318"/>
                <a:gd name="T18" fmla="*/ 10 w 82"/>
                <a:gd name="T19" fmla="*/ 231 h 318"/>
                <a:gd name="T20" fmla="*/ 12 w 82"/>
                <a:gd name="T21" fmla="*/ 240 h 318"/>
                <a:gd name="T22" fmla="*/ 18 w 82"/>
                <a:gd name="T23" fmla="*/ 252 h 318"/>
                <a:gd name="T24" fmla="*/ 24 w 82"/>
                <a:gd name="T25" fmla="*/ 267 h 318"/>
                <a:gd name="T26" fmla="*/ 35 w 82"/>
                <a:gd name="T27" fmla="*/ 283 h 318"/>
                <a:gd name="T28" fmla="*/ 48 w 82"/>
                <a:gd name="T29" fmla="*/ 297 h 318"/>
                <a:gd name="T30" fmla="*/ 64 w 82"/>
                <a:gd name="T31" fmla="*/ 310 h 318"/>
                <a:gd name="T32" fmla="*/ 82 w 82"/>
                <a:gd name="T33" fmla="*/ 318 h 318"/>
                <a:gd name="T34" fmla="*/ 78 w 82"/>
                <a:gd name="T35" fmla="*/ 316 h 318"/>
                <a:gd name="T36" fmla="*/ 69 w 82"/>
                <a:gd name="T37" fmla="*/ 309 h 318"/>
                <a:gd name="T38" fmla="*/ 56 w 82"/>
                <a:gd name="T39" fmla="*/ 296 h 318"/>
                <a:gd name="T40" fmla="*/ 40 w 82"/>
                <a:gd name="T41" fmla="*/ 277 h 318"/>
                <a:gd name="T42" fmla="*/ 25 w 82"/>
                <a:gd name="T43" fmla="*/ 252 h 318"/>
                <a:gd name="T44" fmla="*/ 14 w 82"/>
                <a:gd name="T45" fmla="*/ 219 h 318"/>
                <a:gd name="T46" fmla="*/ 6 w 82"/>
                <a:gd name="T47" fmla="*/ 178 h 318"/>
                <a:gd name="T48" fmla="*/ 6 w 82"/>
                <a:gd name="T49" fmla="*/ 129 h 318"/>
                <a:gd name="T50" fmla="*/ 6 w 82"/>
                <a:gd name="T51" fmla="*/ 125 h 318"/>
                <a:gd name="T52" fmla="*/ 7 w 82"/>
                <a:gd name="T53" fmla="*/ 116 h 318"/>
                <a:gd name="T54" fmla="*/ 10 w 82"/>
                <a:gd name="T55" fmla="*/ 101 h 318"/>
                <a:gd name="T56" fmla="*/ 15 w 82"/>
                <a:gd name="T57" fmla="*/ 82 h 318"/>
                <a:gd name="T58" fmla="*/ 23 w 82"/>
                <a:gd name="T59" fmla="*/ 62 h 318"/>
                <a:gd name="T60" fmla="*/ 35 w 82"/>
                <a:gd name="T61" fmla="*/ 40 h 318"/>
                <a:gd name="T62" fmla="*/ 49 w 82"/>
                <a:gd name="T63" fmla="*/ 20 h 318"/>
                <a:gd name="T64" fmla="*/ 71 w 82"/>
                <a:gd name="T65" fmla="*/ 0 h 3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" h="318">
                  <a:moveTo>
                    <a:pt x="71" y="0"/>
                  </a:moveTo>
                  <a:lnTo>
                    <a:pt x="67" y="3"/>
                  </a:lnTo>
                  <a:lnTo>
                    <a:pt x="56" y="9"/>
                  </a:lnTo>
                  <a:lnTo>
                    <a:pt x="40" y="24"/>
                  </a:lnTo>
                  <a:lnTo>
                    <a:pt x="25" y="45"/>
                  </a:lnTo>
                  <a:lnTo>
                    <a:pt x="11" y="74"/>
                  </a:lnTo>
                  <a:lnTo>
                    <a:pt x="2" y="114"/>
                  </a:lnTo>
                  <a:lnTo>
                    <a:pt x="0" y="166"/>
                  </a:lnTo>
                  <a:lnTo>
                    <a:pt x="8" y="228"/>
                  </a:lnTo>
                  <a:lnTo>
                    <a:pt x="10" y="231"/>
                  </a:lnTo>
                  <a:lnTo>
                    <a:pt x="12" y="240"/>
                  </a:lnTo>
                  <a:lnTo>
                    <a:pt x="18" y="252"/>
                  </a:lnTo>
                  <a:lnTo>
                    <a:pt x="24" y="267"/>
                  </a:lnTo>
                  <a:lnTo>
                    <a:pt x="35" y="283"/>
                  </a:lnTo>
                  <a:lnTo>
                    <a:pt x="48" y="297"/>
                  </a:lnTo>
                  <a:lnTo>
                    <a:pt x="64" y="310"/>
                  </a:lnTo>
                  <a:lnTo>
                    <a:pt x="82" y="318"/>
                  </a:lnTo>
                  <a:lnTo>
                    <a:pt x="78" y="316"/>
                  </a:lnTo>
                  <a:lnTo>
                    <a:pt x="69" y="309"/>
                  </a:lnTo>
                  <a:lnTo>
                    <a:pt x="56" y="296"/>
                  </a:lnTo>
                  <a:lnTo>
                    <a:pt x="40" y="277"/>
                  </a:lnTo>
                  <a:lnTo>
                    <a:pt x="25" y="252"/>
                  </a:lnTo>
                  <a:lnTo>
                    <a:pt x="14" y="219"/>
                  </a:lnTo>
                  <a:lnTo>
                    <a:pt x="6" y="178"/>
                  </a:lnTo>
                  <a:lnTo>
                    <a:pt x="6" y="129"/>
                  </a:lnTo>
                  <a:lnTo>
                    <a:pt x="6" y="125"/>
                  </a:lnTo>
                  <a:lnTo>
                    <a:pt x="7" y="116"/>
                  </a:lnTo>
                  <a:lnTo>
                    <a:pt x="10" y="101"/>
                  </a:lnTo>
                  <a:lnTo>
                    <a:pt x="15" y="82"/>
                  </a:lnTo>
                  <a:lnTo>
                    <a:pt x="23" y="62"/>
                  </a:lnTo>
                  <a:lnTo>
                    <a:pt x="35" y="40"/>
                  </a:lnTo>
                  <a:lnTo>
                    <a:pt x="49" y="2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4" name="Freeform 182"/>
            <p:cNvSpPr>
              <a:spLocks/>
            </p:cNvSpPr>
            <p:nvPr/>
          </p:nvSpPr>
          <p:spPr bwMode="auto">
            <a:xfrm>
              <a:off x="4873" y="2050"/>
              <a:ext cx="147" cy="109"/>
            </a:xfrm>
            <a:custGeom>
              <a:avLst/>
              <a:gdLst>
                <a:gd name="T0" fmla="*/ 29 w 147"/>
                <a:gd name="T1" fmla="*/ 12 h 109"/>
                <a:gd name="T2" fmla="*/ 0 w 147"/>
                <a:gd name="T3" fmla="*/ 66 h 109"/>
                <a:gd name="T4" fmla="*/ 50 w 147"/>
                <a:gd name="T5" fmla="*/ 109 h 109"/>
                <a:gd name="T6" fmla="*/ 130 w 147"/>
                <a:gd name="T7" fmla="*/ 78 h 109"/>
                <a:gd name="T8" fmla="*/ 147 w 147"/>
                <a:gd name="T9" fmla="*/ 33 h 109"/>
                <a:gd name="T10" fmla="*/ 144 w 147"/>
                <a:gd name="T11" fmla="*/ 31 h 109"/>
                <a:gd name="T12" fmla="*/ 139 w 147"/>
                <a:gd name="T13" fmla="*/ 25 h 109"/>
                <a:gd name="T14" fmla="*/ 128 w 147"/>
                <a:gd name="T15" fmla="*/ 17 h 109"/>
                <a:gd name="T16" fmla="*/ 115 w 147"/>
                <a:gd name="T17" fmla="*/ 8 h 109"/>
                <a:gd name="T18" fmla="*/ 98 w 147"/>
                <a:gd name="T19" fmla="*/ 3 h 109"/>
                <a:gd name="T20" fmla="*/ 78 w 147"/>
                <a:gd name="T21" fmla="*/ 0 h 109"/>
                <a:gd name="T22" fmla="*/ 54 w 147"/>
                <a:gd name="T23" fmla="*/ 3 h 109"/>
                <a:gd name="T24" fmla="*/ 29 w 147"/>
                <a:gd name="T25" fmla="*/ 12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09">
                  <a:moveTo>
                    <a:pt x="29" y="12"/>
                  </a:moveTo>
                  <a:lnTo>
                    <a:pt x="0" y="66"/>
                  </a:lnTo>
                  <a:lnTo>
                    <a:pt x="50" y="109"/>
                  </a:lnTo>
                  <a:lnTo>
                    <a:pt x="130" y="78"/>
                  </a:lnTo>
                  <a:lnTo>
                    <a:pt x="147" y="33"/>
                  </a:lnTo>
                  <a:lnTo>
                    <a:pt x="144" y="31"/>
                  </a:lnTo>
                  <a:lnTo>
                    <a:pt x="139" y="25"/>
                  </a:lnTo>
                  <a:lnTo>
                    <a:pt x="128" y="17"/>
                  </a:lnTo>
                  <a:lnTo>
                    <a:pt x="115" y="8"/>
                  </a:lnTo>
                  <a:lnTo>
                    <a:pt x="98" y="3"/>
                  </a:lnTo>
                  <a:lnTo>
                    <a:pt x="78" y="0"/>
                  </a:lnTo>
                  <a:lnTo>
                    <a:pt x="54" y="3"/>
                  </a:lnTo>
                  <a:lnTo>
                    <a:pt x="2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5" name="Freeform 183"/>
            <p:cNvSpPr>
              <a:spLocks/>
            </p:cNvSpPr>
            <p:nvPr/>
          </p:nvSpPr>
          <p:spPr bwMode="auto">
            <a:xfrm>
              <a:off x="4911" y="2075"/>
              <a:ext cx="82" cy="61"/>
            </a:xfrm>
            <a:custGeom>
              <a:avLst/>
              <a:gdLst>
                <a:gd name="T0" fmla="*/ 12 w 82"/>
                <a:gd name="T1" fmla="*/ 4 h 61"/>
                <a:gd name="T2" fmla="*/ 0 w 82"/>
                <a:gd name="T3" fmla="*/ 34 h 61"/>
                <a:gd name="T4" fmla="*/ 28 w 82"/>
                <a:gd name="T5" fmla="*/ 61 h 61"/>
                <a:gd name="T6" fmla="*/ 82 w 82"/>
                <a:gd name="T7" fmla="*/ 16 h 61"/>
                <a:gd name="T8" fmla="*/ 80 w 82"/>
                <a:gd name="T9" fmla="*/ 15 h 61"/>
                <a:gd name="T10" fmla="*/ 73 w 82"/>
                <a:gd name="T11" fmla="*/ 12 h 61"/>
                <a:gd name="T12" fmla="*/ 64 w 82"/>
                <a:gd name="T13" fmla="*/ 10 h 61"/>
                <a:gd name="T14" fmla="*/ 53 w 82"/>
                <a:gd name="T15" fmla="*/ 6 h 61"/>
                <a:gd name="T16" fmla="*/ 41 w 82"/>
                <a:gd name="T17" fmla="*/ 2 h 61"/>
                <a:gd name="T18" fmla="*/ 29 w 82"/>
                <a:gd name="T19" fmla="*/ 0 h 61"/>
                <a:gd name="T20" fmla="*/ 20 w 82"/>
                <a:gd name="T21" fmla="*/ 2 h 61"/>
                <a:gd name="T22" fmla="*/ 12 w 82"/>
                <a:gd name="T23" fmla="*/ 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61">
                  <a:moveTo>
                    <a:pt x="12" y="4"/>
                  </a:moveTo>
                  <a:lnTo>
                    <a:pt x="0" y="34"/>
                  </a:lnTo>
                  <a:lnTo>
                    <a:pt x="28" y="61"/>
                  </a:lnTo>
                  <a:lnTo>
                    <a:pt x="82" y="16"/>
                  </a:lnTo>
                  <a:lnTo>
                    <a:pt x="80" y="15"/>
                  </a:lnTo>
                  <a:lnTo>
                    <a:pt x="73" y="12"/>
                  </a:lnTo>
                  <a:lnTo>
                    <a:pt x="64" y="10"/>
                  </a:lnTo>
                  <a:lnTo>
                    <a:pt x="53" y="6"/>
                  </a:lnTo>
                  <a:lnTo>
                    <a:pt x="41" y="2"/>
                  </a:lnTo>
                  <a:lnTo>
                    <a:pt x="29" y="0"/>
                  </a:lnTo>
                  <a:lnTo>
                    <a:pt x="20" y="2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FF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6" name="Freeform 184"/>
            <p:cNvSpPr>
              <a:spLocks/>
            </p:cNvSpPr>
            <p:nvPr/>
          </p:nvSpPr>
          <p:spPr bwMode="auto">
            <a:xfrm>
              <a:off x="5018" y="1493"/>
              <a:ext cx="79" cy="97"/>
            </a:xfrm>
            <a:custGeom>
              <a:avLst/>
              <a:gdLst>
                <a:gd name="T0" fmla="*/ 30 w 79"/>
                <a:gd name="T1" fmla="*/ 0 h 97"/>
                <a:gd name="T2" fmla="*/ 0 w 79"/>
                <a:gd name="T3" fmla="*/ 36 h 97"/>
                <a:gd name="T4" fmla="*/ 3 w 79"/>
                <a:gd name="T5" fmla="*/ 37 h 97"/>
                <a:gd name="T6" fmla="*/ 8 w 79"/>
                <a:gd name="T7" fmla="*/ 40 h 97"/>
                <a:gd name="T8" fmla="*/ 16 w 79"/>
                <a:gd name="T9" fmla="*/ 45 h 97"/>
                <a:gd name="T10" fmla="*/ 24 w 79"/>
                <a:gd name="T11" fmla="*/ 52 h 97"/>
                <a:gd name="T12" fmla="*/ 34 w 79"/>
                <a:gd name="T13" fmla="*/ 61 h 97"/>
                <a:gd name="T14" fmla="*/ 40 w 79"/>
                <a:gd name="T15" fmla="*/ 69 h 97"/>
                <a:gd name="T16" fmla="*/ 44 w 79"/>
                <a:gd name="T17" fmla="*/ 80 h 97"/>
                <a:gd name="T18" fmla="*/ 46 w 79"/>
                <a:gd name="T19" fmla="*/ 89 h 97"/>
                <a:gd name="T20" fmla="*/ 48 w 79"/>
                <a:gd name="T21" fmla="*/ 84 h 97"/>
                <a:gd name="T22" fmla="*/ 52 w 79"/>
                <a:gd name="T23" fmla="*/ 69 h 97"/>
                <a:gd name="T24" fmla="*/ 52 w 79"/>
                <a:gd name="T25" fmla="*/ 51 h 97"/>
                <a:gd name="T26" fmla="*/ 39 w 79"/>
                <a:gd name="T27" fmla="*/ 31 h 97"/>
                <a:gd name="T28" fmla="*/ 42 w 79"/>
                <a:gd name="T29" fmla="*/ 32 h 97"/>
                <a:gd name="T30" fmla="*/ 47 w 79"/>
                <a:gd name="T31" fmla="*/ 37 h 97"/>
                <a:gd name="T32" fmla="*/ 55 w 79"/>
                <a:gd name="T33" fmla="*/ 44 h 97"/>
                <a:gd name="T34" fmla="*/ 63 w 79"/>
                <a:gd name="T35" fmla="*/ 53 h 97"/>
                <a:gd name="T36" fmla="*/ 69 w 79"/>
                <a:gd name="T37" fmla="*/ 64 h 97"/>
                <a:gd name="T38" fmla="*/ 75 w 79"/>
                <a:gd name="T39" fmla="*/ 74 h 97"/>
                <a:gd name="T40" fmla="*/ 76 w 79"/>
                <a:gd name="T41" fmla="*/ 86 h 97"/>
                <a:gd name="T42" fmla="*/ 72 w 79"/>
                <a:gd name="T43" fmla="*/ 97 h 97"/>
                <a:gd name="T44" fmla="*/ 73 w 79"/>
                <a:gd name="T45" fmla="*/ 94 h 97"/>
                <a:gd name="T46" fmla="*/ 76 w 79"/>
                <a:gd name="T47" fmla="*/ 86 h 97"/>
                <a:gd name="T48" fmla="*/ 77 w 79"/>
                <a:gd name="T49" fmla="*/ 76 h 97"/>
                <a:gd name="T50" fmla="*/ 79 w 79"/>
                <a:gd name="T51" fmla="*/ 62 h 97"/>
                <a:gd name="T52" fmla="*/ 75 w 79"/>
                <a:gd name="T53" fmla="*/ 47 h 97"/>
                <a:gd name="T54" fmla="*/ 67 w 79"/>
                <a:gd name="T55" fmla="*/ 31 h 97"/>
                <a:gd name="T56" fmla="*/ 52 w 79"/>
                <a:gd name="T57" fmla="*/ 15 h 97"/>
                <a:gd name="T58" fmla="*/ 30 w 79"/>
                <a:gd name="T59" fmla="*/ 0 h 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9" h="97">
                  <a:moveTo>
                    <a:pt x="30" y="0"/>
                  </a:moveTo>
                  <a:lnTo>
                    <a:pt x="0" y="36"/>
                  </a:lnTo>
                  <a:lnTo>
                    <a:pt x="3" y="37"/>
                  </a:lnTo>
                  <a:lnTo>
                    <a:pt x="8" y="40"/>
                  </a:lnTo>
                  <a:lnTo>
                    <a:pt x="16" y="45"/>
                  </a:lnTo>
                  <a:lnTo>
                    <a:pt x="24" y="52"/>
                  </a:lnTo>
                  <a:lnTo>
                    <a:pt x="34" y="61"/>
                  </a:lnTo>
                  <a:lnTo>
                    <a:pt x="40" y="69"/>
                  </a:lnTo>
                  <a:lnTo>
                    <a:pt x="44" y="80"/>
                  </a:lnTo>
                  <a:lnTo>
                    <a:pt x="46" y="89"/>
                  </a:lnTo>
                  <a:lnTo>
                    <a:pt x="48" y="84"/>
                  </a:lnTo>
                  <a:lnTo>
                    <a:pt x="52" y="69"/>
                  </a:lnTo>
                  <a:lnTo>
                    <a:pt x="52" y="51"/>
                  </a:lnTo>
                  <a:lnTo>
                    <a:pt x="39" y="31"/>
                  </a:lnTo>
                  <a:lnTo>
                    <a:pt x="42" y="32"/>
                  </a:lnTo>
                  <a:lnTo>
                    <a:pt x="47" y="37"/>
                  </a:lnTo>
                  <a:lnTo>
                    <a:pt x="55" y="44"/>
                  </a:lnTo>
                  <a:lnTo>
                    <a:pt x="63" y="53"/>
                  </a:lnTo>
                  <a:lnTo>
                    <a:pt x="69" y="64"/>
                  </a:lnTo>
                  <a:lnTo>
                    <a:pt x="75" y="74"/>
                  </a:lnTo>
                  <a:lnTo>
                    <a:pt x="76" y="86"/>
                  </a:lnTo>
                  <a:lnTo>
                    <a:pt x="72" y="97"/>
                  </a:lnTo>
                  <a:lnTo>
                    <a:pt x="73" y="94"/>
                  </a:lnTo>
                  <a:lnTo>
                    <a:pt x="76" y="86"/>
                  </a:lnTo>
                  <a:lnTo>
                    <a:pt x="77" y="76"/>
                  </a:lnTo>
                  <a:lnTo>
                    <a:pt x="79" y="62"/>
                  </a:lnTo>
                  <a:lnTo>
                    <a:pt x="75" y="47"/>
                  </a:lnTo>
                  <a:lnTo>
                    <a:pt x="67" y="31"/>
                  </a:lnTo>
                  <a:lnTo>
                    <a:pt x="52" y="1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28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0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241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638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Right Arrow 1"/>
          <p:cNvSpPr/>
          <p:nvPr/>
        </p:nvSpPr>
        <p:spPr>
          <a:xfrm>
            <a:off x="3638575" y="5003007"/>
            <a:ext cx="2743175" cy="601381"/>
          </a:xfrm>
          <a:prstGeom prst="rightArrow">
            <a:avLst/>
          </a:prstGeom>
          <a:solidFill>
            <a:srgbClr val="FFC00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A8412FD-7A9C-440B-8943-AC3A1DDF14D6}" type="slidenum">
              <a:rPr lang="en-US" smtClean="0"/>
              <a:pPr eaLnBrk="1" hangingPunct="1"/>
              <a:t>97</a:t>
            </a:fld>
            <a:endParaRPr lang="en-US" smtClean="0"/>
          </a:p>
        </p:txBody>
      </p:sp>
      <p:sp>
        <p:nvSpPr>
          <p:cNvPr id="1034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936750"/>
            <a:ext cx="7959725" cy="4283075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Gurneys/Stretchers/Litters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Wheels locked when transferring residents on or off 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belts secured prior to transfer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Both side rails raised prior to transfer</a:t>
            </a:r>
          </a:p>
        </p:txBody>
      </p:sp>
      <p:sp>
        <p:nvSpPr>
          <p:cNvPr id="103429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30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31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3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343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DB5DE50-5B33-4B71-89C3-1292186E0B6E}" type="slidenum">
              <a:rPr lang="en-US" smtClean="0"/>
              <a:pPr eaLnBrk="1" hangingPunct="1"/>
              <a:t>98</a:t>
            </a:fld>
            <a:endParaRPr lang="en-US" smtClean="0"/>
          </a:p>
        </p:txBody>
      </p:sp>
      <p:sp>
        <p:nvSpPr>
          <p:cNvPr id="10445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90713"/>
            <a:ext cx="8018463" cy="4235450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Gurneys/Stretchers/Litters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never left alone on stretcher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Backed head first into elevators</a:t>
            </a:r>
          </a:p>
        </p:txBody>
      </p:sp>
      <p:sp>
        <p:nvSpPr>
          <p:cNvPr id="104453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4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55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56" name="Group 7"/>
          <p:cNvGrpSpPr>
            <a:grpSpLocks noChangeAspect="1"/>
          </p:cNvGrpSpPr>
          <p:nvPr/>
        </p:nvGrpSpPr>
        <p:grpSpPr bwMode="auto">
          <a:xfrm>
            <a:off x="3224213" y="4386263"/>
            <a:ext cx="2386012" cy="1806575"/>
            <a:chOff x="3798" y="1936"/>
            <a:chExt cx="1618" cy="1225"/>
          </a:xfrm>
        </p:grpSpPr>
        <p:sp>
          <p:nvSpPr>
            <p:cNvPr id="104459" name="AutoShape 8"/>
            <p:cNvSpPr>
              <a:spLocks noChangeAspect="1" noChangeArrowheads="1" noTextEdit="1"/>
            </p:cNvSpPr>
            <p:nvPr/>
          </p:nvSpPr>
          <p:spPr bwMode="auto">
            <a:xfrm>
              <a:off x="3798" y="1936"/>
              <a:ext cx="1618" cy="1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0" name="Freeform 9"/>
            <p:cNvSpPr>
              <a:spLocks/>
            </p:cNvSpPr>
            <p:nvPr/>
          </p:nvSpPr>
          <p:spPr bwMode="auto">
            <a:xfrm>
              <a:off x="4047" y="2103"/>
              <a:ext cx="1362" cy="441"/>
            </a:xfrm>
            <a:custGeom>
              <a:avLst/>
              <a:gdLst>
                <a:gd name="T0" fmla="*/ 1 w 2722"/>
                <a:gd name="T1" fmla="*/ 3 h 881"/>
                <a:gd name="T2" fmla="*/ 1 w 2722"/>
                <a:gd name="T3" fmla="*/ 3 h 881"/>
                <a:gd name="T4" fmla="*/ 1 w 2722"/>
                <a:gd name="T5" fmla="*/ 4 h 881"/>
                <a:gd name="T6" fmla="*/ 1 w 2722"/>
                <a:gd name="T7" fmla="*/ 4 h 881"/>
                <a:gd name="T8" fmla="*/ 1 w 2722"/>
                <a:gd name="T9" fmla="*/ 4 h 881"/>
                <a:gd name="T10" fmla="*/ 2 w 2722"/>
                <a:gd name="T11" fmla="*/ 4 h 881"/>
                <a:gd name="T12" fmla="*/ 2 w 2722"/>
                <a:gd name="T13" fmla="*/ 3 h 881"/>
                <a:gd name="T14" fmla="*/ 2 w 2722"/>
                <a:gd name="T15" fmla="*/ 3 h 881"/>
                <a:gd name="T16" fmla="*/ 2 w 2722"/>
                <a:gd name="T17" fmla="*/ 3 h 881"/>
                <a:gd name="T18" fmla="*/ 3 w 2722"/>
                <a:gd name="T19" fmla="*/ 3 h 881"/>
                <a:gd name="T20" fmla="*/ 4 w 2722"/>
                <a:gd name="T21" fmla="*/ 3 h 881"/>
                <a:gd name="T22" fmla="*/ 5 w 2722"/>
                <a:gd name="T23" fmla="*/ 3 h 881"/>
                <a:gd name="T24" fmla="*/ 6 w 2722"/>
                <a:gd name="T25" fmla="*/ 2 h 881"/>
                <a:gd name="T26" fmla="*/ 7 w 2722"/>
                <a:gd name="T27" fmla="*/ 2 h 881"/>
                <a:gd name="T28" fmla="*/ 8 w 2722"/>
                <a:gd name="T29" fmla="*/ 2 h 881"/>
                <a:gd name="T30" fmla="*/ 8 w 2722"/>
                <a:gd name="T31" fmla="*/ 1 h 881"/>
                <a:gd name="T32" fmla="*/ 9 w 2722"/>
                <a:gd name="T33" fmla="*/ 1 h 881"/>
                <a:gd name="T34" fmla="*/ 9 w 2722"/>
                <a:gd name="T35" fmla="*/ 1 h 881"/>
                <a:gd name="T36" fmla="*/ 10 w 2722"/>
                <a:gd name="T37" fmla="*/ 1 h 881"/>
                <a:gd name="T38" fmla="*/ 10 w 2722"/>
                <a:gd name="T39" fmla="*/ 1 h 881"/>
                <a:gd name="T40" fmla="*/ 10 w 2722"/>
                <a:gd name="T41" fmla="*/ 1 h 881"/>
                <a:gd name="T42" fmla="*/ 10 w 2722"/>
                <a:gd name="T43" fmla="*/ 1 h 881"/>
                <a:gd name="T44" fmla="*/ 11 w 2722"/>
                <a:gd name="T45" fmla="*/ 2 h 881"/>
                <a:gd name="T46" fmla="*/ 11 w 2722"/>
                <a:gd name="T47" fmla="*/ 2 h 881"/>
                <a:gd name="T48" fmla="*/ 11 w 2722"/>
                <a:gd name="T49" fmla="*/ 2 h 881"/>
                <a:gd name="T50" fmla="*/ 11 w 2722"/>
                <a:gd name="T51" fmla="*/ 2 h 881"/>
                <a:gd name="T52" fmla="*/ 11 w 2722"/>
                <a:gd name="T53" fmla="*/ 2 h 881"/>
                <a:gd name="T54" fmla="*/ 11 w 2722"/>
                <a:gd name="T55" fmla="*/ 2 h 881"/>
                <a:gd name="T56" fmla="*/ 11 w 2722"/>
                <a:gd name="T57" fmla="*/ 2 h 881"/>
                <a:gd name="T58" fmla="*/ 11 w 2722"/>
                <a:gd name="T59" fmla="*/ 1 h 881"/>
                <a:gd name="T60" fmla="*/ 11 w 2722"/>
                <a:gd name="T61" fmla="*/ 1 h 881"/>
                <a:gd name="T62" fmla="*/ 11 w 2722"/>
                <a:gd name="T63" fmla="*/ 1 h 881"/>
                <a:gd name="T64" fmla="*/ 10 w 2722"/>
                <a:gd name="T65" fmla="*/ 1 h 881"/>
                <a:gd name="T66" fmla="*/ 10 w 2722"/>
                <a:gd name="T67" fmla="*/ 1 h 881"/>
                <a:gd name="T68" fmla="*/ 10 w 2722"/>
                <a:gd name="T69" fmla="*/ 1 h 881"/>
                <a:gd name="T70" fmla="*/ 9 w 2722"/>
                <a:gd name="T71" fmla="*/ 1 h 881"/>
                <a:gd name="T72" fmla="*/ 8 w 2722"/>
                <a:gd name="T73" fmla="*/ 1 h 881"/>
                <a:gd name="T74" fmla="*/ 7 w 2722"/>
                <a:gd name="T75" fmla="*/ 1 h 881"/>
                <a:gd name="T76" fmla="*/ 7 w 2722"/>
                <a:gd name="T77" fmla="*/ 1 h 881"/>
                <a:gd name="T78" fmla="*/ 5 w 2722"/>
                <a:gd name="T79" fmla="*/ 1 h 881"/>
                <a:gd name="T80" fmla="*/ 4 w 2722"/>
                <a:gd name="T81" fmla="*/ 1 h 881"/>
                <a:gd name="T82" fmla="*/ 3 w 2722"/>
                <a:gd name="T83" fmla="*/ 2 h 881"/>
                <a:gd name="T84" fmla="*/ 2 w 2722"/>
                <a:gd name="T85" fmla="*/ 2 h 881"/>
                <a:gd name="T86" fmla="*/ 1 w 2722"/>
                <a:gd name="T87" fmla="*/ 3 h 8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22" h="881">
                  <a:moveTo>
                    <a:pt x="1" y="630"/>
                  </a:moveTo>
                  <a:lnTo>
                    <a:pt x="0" y="638"/>
                  </a:lnTo>
                  <a:lnTo>
                    <a:pt x="1" y="661"/>
                  </a:lnTo>
                  <a:lnTo>
                    <a:pt x="8" y="696"/>
                  </a:lnTo>
                  <a:lnTo>
                    <a:pt x="27" y="741"/>
                  </a:lnTo>
                  <a:lnTo>
                    <a:pt x="44" y="766"/>
                  </a:lnTo>
                  <a:lnTo>
                    <a:pt x="64" y="791"/>
                  </a:lnTo>
                  <a:lnTo>
                    <a:pt x="87" y="815"/>
                  </a:lnTo>
                  <a:lnTo>
                    <a:pt x="113" y="837"/>
                  </a:lnTo>
                  <a:lnTo>
                    <a:pt x="137" y="856"/>
                  </a:lnTo>
                  <a:lnTo>
                    <a:pt x="160" y="869"/>
                  </a:lnTo>
                  <a:lnTo>
                    <a:pt x="180" y="879"/>
                  </a:lnTo>
                  <a:lnTo>
                    <a:pt x="195" y="881"/>
                  </a:lnTo>
                  <a:lnTo>
                    <a:pt x="208" y="876"/>
                  </a:lnTo>
                  <a:lnTo>
                    <a:pt x="224" y="863"/>
                  </a:lnTo>
                  <a:lnTo>
                    <a:pt x="242" y="847"/>
                  </a:lnTo>
                  <a:lnTo>
                    <a:pt x="262" y="825"/>
                  </a:lnTo>
                  <a:lnTo>
                    <a:pt x="278" y="804"/>
                  </a:lnTo>
                  <a:lnTo>
                    <a:pt x="293" y="781"/>
                  </a:lnTo>
                  <a:lnTo>
                    <a:pt x="303" y="760"/>
                  </a:lnTo>
                  <a:lnTo>
                    <a:pt x="306" y="741"/>
                  </a:lnTo>
                  <a:lnTo>
                    <a:pt x="311" y="740"/>
                  </a:lnTo>
                  <a:lnTo>
                    <a:pt x="324" y="737"/>
                  </a:lnTo>
                  <a:lnTo>
                    <a:pt x="346" y="730"/>
                  </a:lnTo>
                  <a:lnTo>
                    <a:pt x="375" y="722"/>
                  </a:lnTo>
                  <a:lnTo>
                    <a:pt x="411" y="712"/>
                  </a:lnTo>
                  <a:lnTo>
                    <a:pt x="456" y="700"/>
                  </a:lnTo>
                  <a:lnTo>
                    <a:pt x="505" y="686"/>
                  </a:lnTo>
                  <a:lnTo>
                    <a:pt x="561" y="669"/>
                  </a:lnTo>
                  <a:lnTo>
                    <a:pt x="621" y="653"/>
                  </a:lnTo>
                  <a:lnTo>
                    <a:pt x="687" y="633"/>
                  </a:lnTo>
                  <a:lnTo>
                    <a:pt x="756" y="613"/>
                  </a:lnTo>
                  <a:lnTo>
                    <a:pt x="828" y="592"/>
                  </a:lnTo>
                  <a:lnTo>
                    <a:pt x="905" y="569"/>
                  </a:lnTo>
                  <a:lnTo>
                    <a:pt x="984" y="546"/>
                  </a:lnTo>
                  <a:lnTo>
                    <a:pt x="1064" y="522"/>
                  </a:lnTo>
                  <a:lnTo>
                    <a:pt x="1148" y="497"/>
                  </a:lnTo>
                  <a:lnTo>
                    <a:pt x="1231" y="471"/>
                  </a:lnTo>
                  <a:lnTo>
                    <a:pt x="1315" y="444"/>
                  </a:lnTo>
                  <a:lnTo>
                    <a:pt x="1399" y="418"/>
                  </a:lnTo>
                  <a:lnTo>
                    <a:pt x="1484" y="390"/>
                  </a:lnTo>
                  <a:lnTo>
                    <a:pt x="1566" y="364"/>
                  </a:lnTo>
                  <a:lnTo>
                    <a:pt x="1648" y="336"/>
                  </a:lnTo>
                  <a:lnTo>
                    <a:pt x="1727" y="310"/>
                  </a:lnTo>
                  <a:lnTo>
                    <a:pt x="1804" y="284"/>
                  </a:lnTo>
                  <a:lnTo>
                    <a:pt x="1878" y="257"/>
                  </a:lnTo>
                  <a:lnTo>
                    <a:pt x="1948" y="231"/>
                  </a:lnTo>
                  <a:lnTo>
                    <a:pt x="2015" y="205"/>
                  </a:lnTo>
                  <a:lnTo>
                    <a:pt x="2078" y="180"/>
                  </a:lnTo>
                  <a:lnTo>
                    <a:pt x="2135" y="157"/>
                  </a:lnTo>
                  <a:lnTo>
                    <a:pt x="2186" y="134"/>
                  </a:lnTo>
                  <a:lnTo>
                    <a:pt x="2230" y="113"/>
                  </a:lnTo>
                  <a:lnTo>
                    <a:pt x="2270" y="92"/>
                  </a:lnTo>
                  <a:lnTo>
                    <a:pt x="2273" y="93"/>
                  </a:lnTo>
                  <a:lnTo>
                    <a:pt x="2279" y="97"/>
                  </a:lnTo>
                  <a:lnTo>
                    <a:pt x="2291" y="102"/>
                  </a:lnTo>
                  <a:lnTo>
                    <a:pt x="2306" y="108"/>
                  </a:lnTo>
                  <a:lnTo>
                    <a:pt x="2324" y="116"/>
                  </a:lnTo>
                  <a:lnTo>
                    <a:pt x="2343" y="126"/>
                  </a:lnTo>
                  <a:lnTo>
                    <a:pt x="2366" y="138"/>
                  </a:lnTo>
                  <a:lnTo>
                    <a:pt x="2389" y="151"/>
                  </a:lnTo>
                  <a:lnTo>
                    <a:pt x="2416" y="164"/>
                  </a:lnTo>
                  <a:lnTo>
                    <a:pt x="2440" y="179"/>
                  </a:lnTo>
                  <a:lnTo>
                    <a:pt x="2466" y="193"/>
                  </a:lnTo>
                  <a:lnTo>
                    <a:pt x="2491" y="208"/>
                  </a:lnTo>
                  <a:lnTo>
                    <a:pt x="2516" y="223"/>
                  </a:lnTo>
                  <a:lnTo>
                    <a:pt x="2539" y="239"/>
                  </a:lnTo>
                  <a:lnTo>
                    <a:pt x="2560" y="256"/>
                  </a:lnTo>
                  <a:lnTo>
                    <a:pt x="2578" y="271"/>
                  </a:lnTo>
                  <a:lnTo>
                    <a:pt x="2578" y="275"/>
                  </a:lnTo>
                  <a:lnTo>
                    <a:pt x="2581" y="287"/>
                  </a:lnTo>
                  <a:lnTo>
                    <a:pt x="2584" y="303"/>
                  </a:lnTo>
                  <a:lnTo>
                    <a:pt x="2593" y="323"/>
                  </a:lnTo>
                  <a:lnTo>
                    <a:pt x="2603" y="344"/>
                  </a:lnTo>
                  <a:lnTo>
                    <a:pt x="2617" y="362"/>
                  </a:lnTo>
                  <a:lnTo>
                    <a:pt x="2635" y="376"/>
                  </a:lnTo>
                  <a:lnTo>
                    <a:pt x="2660" y="382"/>
                  </a:lnTo>
                  <a:lnTo>
                    <a:pt x="2673" y="380"/>
                  </a:lnTo>
                  <a:lnTo>
                    <a:pt x="2685" y="376"/>
                  </a:lnTo>
                  <a:lnTo>
                    <a:pt x="2694" y="366"/>
                  </a:lnTo>
                  <a:lnTo>
                    <a:pt x="2704" y="354"/>
                  </a:lnTo>
                  <a:lnTo>
                    <a:pt x="2711" y="341"/>
                  </a:lnTo>
                  <a:lnTo>
                    <a:pt x="2717" y="326"/>
                  </a:lnTo>
                  <a:lnTo>
                    <a:pt x="2721" y="310"/>
                  </a:lnTo>
                  <a:lnTo>
                    <a:pt x="2722" y="293"/>
                  </a:lnTo>
                  <a:lnTo>
                    <a:pt x="2721" y="277"/>
                  </a:lnTo>
                  <a:lnTo>
                    <a:pt x="2717" y="261"/>
                  </a:lnTo>
                  <a:lnTo>
                    <a:pt x="2712" y="244"/>
                  </a:lnTo>
                  <a:lnTo>
                    <a:pt x="2703" y="231"/>
                  </a:lnTo>
                  <a:lnTo>
                    <a:pt x="2691" y="221"/>
                  </a:lnTo>
                  <a:lnTo>
                    <a:pt x="2678" y="213"/>
                  </a:lnTo>
                  <a:lnTo>
                    <a:pt x="2660" y="208"/>
                  </a:lnTo>
                  <a:lnTo>
                    <a:pt x="2639" y="208"/>
                  </a:lnTo>
                  <a:lnTo>
                    <a:pt x="2578" y="118"/>
                  </a:lnTo>
                  <a:lnTo>
                    <a:pt x="2578" y="113"/>
                  </a:lnTo>
                  <a:lnTo>
                    <a:pt x="2573" y="102"/>
                  </a:lnTo>
                  <a:lnTo>
                    <a:pt x="2565" y="85"/>
                  </a:lnTo>
                  <a:lnTo>
                    <a:pt x="2552" y="65"/>
                  </a:lnTo>
                  <a:lnTo>
                    <a:pt x="2529" y="44"/>
                  </a:lnTo>
                  <a:lnTo>
                    <a:pt x="2494" y="26"/>
                  </a:lnTo>
                  <a:lnTo>
                    <a:pt x="2450" y="11"/>
                  </a:lnTo>
                  <a:lnTo>
                    <a:pt x="2391" y="1"/>
                  </a:lnTo>
                  <a:lnTo>
                    <a:pt x="2371" y="0"/>
                  </a:lnTo>
                  <a:lnTo>
                    <a:pt x="2345" y="0"/>
                  </a:lnTo>
                  <a:lnTo>
                    <a:pt x="2312" y="1"/>
                  </a:lnTo>
                  <a:lnTo>
                    <a:pt x="2273" y="3"/>
                  </a:lnTo>
                  <a:lnTo>
                    <a:pt x="2229" y="6"/>
                  </a:lnTo>
                  <a:lnTo>
                    <a:pt x="2179" y="11"/>
                  </a:lnTo>
                  <a:lnTo>
                    <a:pt x="2125" y="16"/>
                  </a:lnTo>
                  <a:lnTo>
                    <a:pt x="2065" y="23"/>
                  </a:lnTo>
                  <a:lnTo>
                    <a:pt x="2002" y="31"/>
                  </a:lnTo>
                  <a:lnTo>
                    <a:pt x="1933" y="41"/>
                  </a:lnTo>
                  <a:lnTo>
                    <a:pt x="1861" y="51"/>
                  </a:lnTo>
                  <a:lnTo>
                    <a:pt x="1787" y="62"/>
                  </a:lnTo>
                  <a:lnTo>
                    <a:pt x="1709" y="75"/>
                  </a:lnTo>
                  <a:lnTo>
                    <a:pt x="1627" y="90"/>
                  </a:lnTo>
                  <a:lnTo>
                    <a:pt x="1543" y="106"/>
                  </a:lnTo>
                  <a:lnTo>
                    <a:pt x="1456" y="123"/>
                  </a:lnTo>
                  <a:lnTo>
                    <a:pt x="1367" y="143"/>
                  </a:lnTo>
                  <a:lnTo>
                    <a:pt x="1277" y="162"/>
                  </a:lnTo>
                  <a:lnTo>
                    <a:pt x="1185" y="185"/>
                  </a:lnTo>
                  <a:lnTo>
                    <a:pt x="1094" y="208"/>
                  </a:lnTo>
                  <a:lnTo>
                    <a:pt x="1000" y="234"/>
                  </a:lnTo>
                  <a:lnTo>
                    <a:pt x="905" y="261"/>
                  </a:lnTo>
                  <a:lnTo>
                    <a:pt x="811" y="290"/>
                  </a:lnTo>
                  <a:lnTo>
                    <a:pt x="716" y="320"/>
                  </a:lnTo>
                  <a:lnTo>
                    <a:pt x="623" y="353"/>
                  </a:lnTo>
                  <a:lnTo>
                    <a:pt x="529" y="385"/>
                  </a:lnTo>
                  <a:lnTo>
                    <a:pt x="438" y="421"/>
                  </a:lnTo>
                  <a:lnTo>
                    <a:pt x="347" y="459"/>
                  </a:lnTo>
                  <a:lnTo>
                    <a:pt x="257" y="499"/>
                  </a:lnTo>
                  <a:lnTo>
                    <a:pt x="170" y="541"/>
                  </a:lnTo>
                  <a:lnTo>
                    <a:pt x="85" y="584"/>
                  </a:lnTo>
                  <a:lnTo>
                    <a:pt x="1" y="6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1" name="Freeform 10"/>
            <p:cNvSpPr>
              <a:spLocks/>
            </p:cNvSpPr>
            <p:nvPr/>
          </p:nvSpPr>
          <p:spPr bwMode="auto">
            <a:xfrm>
              <a:off x="3813" y="2322"/>
              <a:ext cx="323" cy="196"/>
            </a:xfrm>
            <a:custGeom>
              <a:avLst/>
              <a:gdLst>
                <a:gd name="T0" fmla="*/ 1 w 646"/>
                <a:gd name="T1" fmla="*/ 1 h 392"/>
                <a:gd name="T2" fmla="*/ 1 w 646"/>
                <a:gd name="T3" fmla="*/ 1 h 392"/>
                <a:gd name="T4" fmla="*/ 1 w 646"/>
                <a:gd name="T5" fmla="*/ 1 h 392"/>
                <a:gd name="T6" fmla="*/ 1 w 646"/>
                <a:gd name="T7" fmla="*/ 1 h 392"/>
                <a:gd name="T8" fmla="*/ 0 w 646"/>
                <a:gd name="T9" fmla="*/ 1 h 392"/>
                <a:gd name="T10" fmla="*/ 1 w 646"/>
                <a:gd name="T11" fmla="*/ 1 h 392"/>
                <a:gd name="T12" fmla="*/ 1 w 646"/>
                <a:gd name="T13" fmla="*/ 2 h 392"/>
                <a:gd name="T14" fmla="*/ 1 w 646"/>
                <a:gd name="T15" fmla="*/ 2 h 392"/>
                <a:gd name="T16" fmla="*/ 1 w 646"/>
                <a:gd name="T17" fmla="*/ 2 h 392"/>
                <a:gd name="T18" fmla="*/ 1 w 646"/>
                <a:gd name="T19" fmla="*/ 2 h 392"/>
                <a:gd name="T20" fmla="*/ 1 w 646"/>
                <a:gd name="T21" fmla="*/ 2 h 392"/>
                <a:gd name="T22" fmla="*/ 1 w 646"/>
                <a:gd name="T23" fmla="*/ 2 h 392"/>
                <a:gd name="T24" fmla="*/ 2 w 646"/>
                <a:gd name="T25" fmla="*/ 2 h 392"/>
                <a:gd name="T26" fmla="*/ 2 w 646"/>
                <a:gd name="T27" fmla="*/ 2 h 392"/>
                <a:gd name="T28" fmla="*/ 2 w 646"/>
                <a:gd name="T29" fmla="*/ 2 h 392"/>
                <a:gd name="T30" fmla="*/ 2 w 646"/>
                <a:gd name="T31" fmla="*/ 2 h 392"/>
                <a:gd name="T32" fmla="*/ 3 w 646"/>
                <a:gd name="T33" fmla="*/ 2 h 392"/>
                <a:gd name="T34" fmla="*/ 3 w 646"/>
                <a:gd name="T35" fmla="*/ 2 h 392"/>
                <a:gd name="T36" fmla="*/ 3 w 646"/>
                <a:gd name="T37" fmla="*/ 2 h 392"/>
                <a:gd name="T38" fmla="*/ 3 w 646"/>
                <a:gd name="T39" fmla="*/ 1 h 392"/>
                <a:gd name="T40" fmla="*/ 3 w 646"/>
                <a:gd name="T41" fmla="*/ 1 h 392"/>
                <a:gd name="T42" fmla="*/ 3 w 646"/>
                <a:gd name="T43" fmla="*/ 1 h 392"/>
                <a:gd name="T44" fmla="*/ 3 w 646"/>
                <a:gd name="T45" fmla="*/ 1 h 392"/>
                <a:gd name="T46" fmla="*/ 3 w 646"/>
                <a:gd name="T47" fmla="*/ 1 h 392"/>
                <a:gd name="T48" fmla="*/ 2 w 646"/>
                <a:gd name="T49" fmla="*/ 1 h 392"/>
                <a:gd name="T50" fmla="*/ 2 w 646"/>
                <a:gd name="T51" fmla="*/ 2 h 392"/>
                <a:gd name="T52" fmla="*/ 2 w 646"/>
                <a:gd name="T53" fmla="*/ 2 h 392"/>
                <a:gd name="T54" fmla="*/ 2 w 646"/>
                <a:gd name="T55" fmla="*/ 2 h 392"/>
                <a:gd name="T56" fmla="*/ 2 w 646"/>
                <a:gd name="T57" fmla="*/ 2 h 392"/>
                <a:gd name="T58" fmla="*/ 1 w 646"/>
                <a:gd name="T59" fmla="*/ 2 h 392"/>
                <a:gd name="T60" fmla="*/ 1 w 646"/>
                <a:gd name="T61" fmla="*/ 2 h 392"/>
                <a:gd name="T62" fmla="*/ 1 w 646"/>
                <a:gd name="T63" fmla="*/ 2 h 392"/>
                <a:gd name="T64" fmla="*/ 1 w 646"/>
                <a:gd name="T65" fmla="*/ 2 h 392"/>
                <a:gd name="T66" fmla="*/ 1 w 646"/>
                <a:gd name="T67" fmla="*/ 1 h 392"/>
                <a:gd name="T68" fmla="*/ 1 w 646"/>
                <a:gd name="T69" fmla="*/ 1 h 392"/>
                <a:gd name="T70" fmla="*/ 1 w 646"/>
                <a:gd name="T71" fmla="*/ 1 h 392"/>
                <a:gd name="T72" fmla="*/ 1 w 646"/>
                <a:gd name="T73" fmla="*/ 1 h 392"/>
                <a:gd name="T74" fmla="*/ 1 w 646"/>
                <a:gd name="T75" fmla="*/ 1 h 392"/>
                <a:gd name="T76" fmla="*/ 1 w 646"/>
                <a:gd name="T77" fmla="*/ 0 h 39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6" h="392">
                  <a:moveTo>
                    <a:pt x="232" y="0"/>
                  </a:moveTo>
                  <a:lnTo>
                    <a:pt x="223" y="8"/>
                  </a:lnTo>
                  <a:lnTo>
                    <a:pt x="196" y="33"/>
                  </a:lnTo>
                  <a:lnTo>
                    <a:pt x="159" y="68"/>
                  </a:lnTo>
                  <a:lnTo>
                    <a:pt x="116" y="107"/>
                  </a:lnTo>
                  <a:lnTo>
                    <a:pt x="73" y="150"/>
                  </a:lnTo>
                  <a:lnTo>
                    <a:pt x="36" y="189"/>
                  </a:lnTo>
                  <a:lnTo>
                    <a:pt x="9" y="222"/>
                  </a:lnTo>
                  <a:lnTo>
                    <a:pt x="0" y="245"/>
                  </a:lnTo>
                  <a:lnTo>
                    <a:pt x="0" y="248"/>
                  </a:lnTo>
                  <a:lnTo>
                    <a:pt x="1" y="251"/>
                  </a:lnTo>
                  <a:lnTo>
                    <a:pt x="1" y="256"/>
                  </a:lnTo>
                  <a:lnTo>
                    <a:pt x="3" y="260"/>
                  </a:lnTo>
                  <a:lnTo>
                    <a:pt x="11" y="276"/>
                  </a:lnTo>
                  <a:lnTo>
                    <a:pt x="26" y="292"/>
                  </a:lnTo>
                  <a:lnTo>
                    <a:pt x="44" y="310"/>
                  </a:lnTo>
                  <a:lnTo>
                    <a:pt x="67" y="327"/>
                  </a:lnTo>
                  <a:lnTo>
                    <a:pt x="95" y="345"/>
                  </a:lnTo>
                  <a:lnTo>
                    <a:pt x="126" y="361"/>
                  </a:lnTo>
                  <a:lnTo>
                    <a:pt x="160" y="378"/>
                  </a:lnTo>
                  <a:lnTo>
                    <a:pt x="200" y="392"/>
                  </a:lnTo>
                  <a:lnTo>
                    <a:pt x="203" y="391"/>
                  </a:lnTo>
                  <a:lnTo>
                    <a:pt x="216" y="389"/>
                  </a:lnTo>
                  <a:lnTo>
                    <a:pt x="234" y="386"/>
                  </a:lnTo>
                  <a:lnTo>
                    <a:pt x="257" y="379"/>
                  </a:lnTo>
                  <a:lnTo>
                    <a:pt x="285" y="374"/>
                  </a:lnTo>
                  <a:lnTo>
                    <a:pt x="318" y="366"/>
                  </a:lnTo>
                  <a:lnTo>
                    <a:pt x="352" y="360"/>
                  </a:lnTo>
                  <a:lnTo>
                    <a:pt x="390" y="351"/>
                  </a:lnTo>
                  <a:lnTo>
                    <a:pt x="426" y="342"/>
                  </a:lnTo>
                  <a:lnTo>
                    <a:pt x="464" y="333"/>
                  </a:lnTo>
                  <a:lnTo>
                    <a:pt x="500" y="325"/>
                  </a:lnTo>
                  <a:lnTo>
                    <a:pt x="533" y="317"/>
                  </a:lnTo>
                  <a:lnTo>
                    <a:pt x="564" y="309"/>
                  </a:lnTo>
                  <a:lnTo>
                    <a:pt x="590" y="302"/>
                  </a:lnTo>
                  <a:lnTo>
                    <a:pt x="611" y="296"/>
                  </a:lnTo>
                  <a:lnTo>
                    <a:pt x="628" y="291"/>
                  </a:lnTo>
                  <a:lnTo>
                    <a:pt x="644" y="279"/>
                  </a:lnTo>
                  <a:lnTo>
                    <a:pt x="646" y="266"/>
                  </a:lnTo>
                  <a:lnTo>
                    <a:pt x="636" y="253"/>
                  </a:lnTo>
                  <a:lnTo>
                    <a:pt x="619" y="240"/>
                  </a:lnTo>
                  <a:lnTo>
                    <a:pt x="600" y="228"/>
                  </a:lnTo>
                  <a:lnTo>
                    <a:pt x="582" y="219"/>
                  </a:lnTo>
                  <a:lnTo>
                    <a:pt x="567" y="210"/>
                  </a:lnTo>
                  <a:lnTo>
                    <a:pt x="562" y="209"/>
                  </a:lnTo>
                  <a:lnTo>
                    <a:pt x="559" y="210"/>
                  </a:lnTo>
                  <a:lnTo>
                    <a:pt x="551" y="214"/>
                  </a:lnTo>
                  <a:lnTo>
                    <a:pt x="537" y="220"/>
                  </a:lnTo>
                  <a:lnTo>
                    <a:pt x="519" y="228"/>
                  </a:lnTo>
                  <a:lnTo>
                    <a:pt x="498" y="238"/>
                  </a:lnTo>
                  <a:lnTo>
                    <a:pt x="474" y="248"/>
                  </a:lnTo>
                  <a:lnTo>
                    <a:pt x="447" y="260"/>
                  </a:lnTo>
                  <a:lnTo>
                    <a:pt x="419" y="271"/>
                  </a:lnTo>
                  <a:lnTo>
                    <a:pt x="392" y="283"/>
                  </a:lnTo>
                  <a:lnTo>
                    <a:pt x="362" y="292"/>
                  </a:lnTo>
                  <a:lnTo>
                    <a:pt x="332" y="302"/>
                  </a:lnTo>
                  <a:lnTo>
                    <a:pt x="305" y="310"/>
                  </a:lnTo>
                  <a:lnTo>
                    <a:pt x="280" y="319"/>
                  </a:lnTo>
                  <a:lnTo>
                    <a:pt x="255" y="324"/>
                  </a:lnTo>
                  <a:lnTo>
                    <a:pt x="234" y="325"/>
                  </a:lnTo>
                  <a:lnTo>
                    <a:pt x="218" y="325"/>
                  </a:lnTo>
                  <a:lnTo>
                    <a:pt x="188" y="319"/>
                  </a:lnTo>
                  <a:lnTo>
                    <a:pt x="160" y="309"/>
                  </a:lnTo>
                  <a:lnTo>
                    <a:pt x="136" y="297"/>
                  </a:lnTo>
                  <a:lnTo>
                    <a:pt x="116" y="281"/>
                  </a:lnTo>
                  <a:lnTo>
                    <a:pt x="101" y="266"/>
                  </a:lnTo>
                  <a:lnTo>
                    <a:pt x="93" y="250"/>
                  </a:lnTo>
                  <a:lnTo>
                    <a:pt x="91" y="233"/>
                  </a:lnTo>
                  <a:lnTo>
                    <a:pt x="96" y="219"/>
                  </a:lnTo>
                  <a:lnTo>
                    <a:pt x="109" y="204"/>
                  </a:lnTo>
                  <a:lnTo>
                    <a:pt x="129" y="184"/>
                  </a:lnTo>
                  <a:lnTo>
                    <a:pt x="152" y="161"/>
                  </a:lnTo>
                  <a:lnTo>
                    <a:pt x="177" y="140"/>
                  </a:lnTo>
                  <a:lnTo>
                    <a:pt x="200" y="120"/>
                  </a:lnTo>
                  <a:lnTo>
                    <a:pt x="219" y="104"/>
                  </a:lnTo>
                  <a:lnTo>
                    <a:pt x="232" y="92"/>
                  </a:lnTo>
                  <a:lnTo>
                    <a:pt x="237" y="87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2" name="Freeform 11"/>
            <p:cNvSpPr>
              <a:spLocks/>
            </p:cNvSpPr>
            <p:nvPr/>
          </p:nvSpPr>
          <p:spPr bwMode="auto">
            <a:xfrm>
              <a:off x="4012" y="2619"/>
              <a:ext cx="1376" cy="366"/>
            </a:xfrm>
            <a:custGeom>
              <a:avLst/>
              <a:gdLst>
                <a:gd name="T0" fmla="*/ 11 w 2752"/>
                <a:gd name="T1" fmla="*/ 1 h 732"/>
                <a:gd name="T2" fmla="*/ 11 w 2752"/>
                <a:gd name="T3" fmla="*/ 1 h 732"/>
                <a:gd name="T4" fmla="*/ 11 w 2752"/>
                <a:gd name="T5" fmla="*/ 1 h 732"/>
                <a:gd name="T6" fmla="*/ 11 w 2752"/>
                <a:gd name="T7" fmla="*/ 2 h 732"/>
                <a:gd name="T8" fmla="*/ 11 w 2752"/>
                <a:gd name="T9" fmla="*/ 2 h 732"/>
                <a:gd name="T10" fmla="*/ 10 w 2752"/>
                <a:gd name="T11" fmla="*/ 2 h 732"/>
                <a:gd name="T12" fmla="*/ 10 w 2752"/>
                <a:gd name="T13" fmla="*/ 2 h 732"/>
                <a:gd name="T14" fmla="*/ 9 w 2752"/>
                <a:gd name="T15" fmla="*/ 2 h 732"/>
                <a:gd name="T16" fmla="*/ 8 w 2752"/>
                <a:gd name="T17" fmla="*/ 3 h 732"/>
                <a:gd name="T18" fmla="*/ 8 w 2752"/>
                <a:gd name="T19" fmla="*/ 3 h 732"/>
                <a:gd name="T20" fmla="*/ 7 w 2752"/>
                <a:gd name="T21" fmla="*/ 3 h 732"/>
                <a:gd name="T22" fmla="*/ 6 w 2752"/>
                <a:gd name="T23" fmla="*/ 3 h 732"/>
                <a:gd name="T24" fmla="*/ 6 w 2752"/>
                <a:gd name="T25" fmla="*/ 3 h 732"/>
                <a:gd name="T26" fmla="*/ 5 w 2752"/>
                <a:gd name="T27" fmla="*/ 3 h 732"/>
                <a:gd name="T28" fmla="*/ 4 w 2752"/>
                <a:gd name="T29" fmla="*/ 3 h 732"/>
                <a:gd name="T30" fmla="*/ 3 w 2752"/>
                <a:gd name="T31" fmla="*/ 3 h 732"/>
                <a:gd name="T32" fmla="*/ 3 w 2752"/>
                <a:gd name="T33" fmla="*/ 3 h 732"/>
                <a:gd name="T34" fmla="*/ 2 w 2752"/>
                <a:gd name="T35" fmla="*/ 3 h 732"/>
                <a:gd name="T36" fmla="*/ 2 w 2752"/>
                <a:gd name="T37" fmla="*/ 3 h 732"/>
                <a:gd name="T38" fmla="*/ 1 w 2752"/>
                <a:gd name="T39" fmla="*/ 3 h 732"/>
                <a:gd name="T40" fmla="*/ 1 w 2752"/>
                <a:gd name="T41" fmla="*/ 3 h 732"/>
                <a:gd name="T42" fmla="*/ 1 w 2752"/>
                <a:gd name="T43" fmla="*/ 3 h 732"/>
                <a:gd name="T44" fmla="*/ 0 w 2752"/>
                <a:gd name="T45" fmla="*/ 3 h 732"/>
                <a:gd name="T46" fmla="*/ 0 w 2752"/>
                <a:gd name="T47" fmla="*/ 3 h 732"/>
                <a:gd name="T48" fmla="*/ 1 w 2752"/>
                <a:gd name="T49" fmla="*/ 2 h 732"/>
                <a:gd name="T50" fmla="*/ 1 w 2752"/>
                <a:gd name="T51" fmla="*/ 2 h 732"/>
                <a:gd name="T52" fmla="*/ 1 w 2752"/>
                <a:gd name="T53" fmla="*/ 2 h 732"/>
                <a:gd name="T54" fmla="*/ 1 w 2752"/>
                <a:gd name="T55" fmla="*/ 2 h 732"/>
                <a:gd name="T56" fmla="*/ 2 w 2752"/>
                <a:gd name="T57" fmla="*/ 2 h 732"/>
                <a:gd name="T58" fmla="*/ 2 w 2752"/>
                <a:gd name="T59" fmla="*/ 2 h 732"/>
                <a:gd name="T60" fmla="*/ 3 w 2752"/>
                <a:gd name="T61" fmla="*/ 1 h 732"/>
                <a:gd name="T62" fmla="*/ 3 w 2752"/>
                <a:gd name="T63" fmla="*/ 1 h 732"/>
                <a:gd name="T64" fmla="*/ 4 w 2752"/>
                <a:gd name="T65" fmla="*/ 1 h 732"/>
                <a:gd name="T66" fmla="*/ 5 w 2752"/>
                <a:gd name="T67" fmla="*/ 1 h 732"/>
                <a:gd name="T68" fmla="*/ 6 w 2752"/>
                <a:gd name="T69" fmla="*/ 1 h 732"/>
                <a:gd name="T70" fmla="*/ 7 w 2752"/>
                <a:gd name="T71" fmla="*/ 1 h 732"/>
                <a:gd name="T72" fmla="*/ 7 w 2752"/>
                <a:gd name="T73" fmla="*/ 1 h 732"/>
                <a:gd name="T74" fmla="*/ 8 w 2752"/>
                <a:gd name="T75" fmla="*/ 1 h 732"/>
                <a:gd name="T76" fmla="*/ 9 w 2752"/>
                <a:gd name="T77" fmla="*/ 0 h 732"/>
                <a:gd name="T78" fmla="*/ 9 w 2752"/>
                <a:gd name="T79" fmla="*/ 1 h 732"/>
                <a:gd name="T80" fmla="*/ 10 w 2752"/>
                <a:gd name="T81" fmla="*/ 1 h 732"/>
                <a:gd name="T82" fmla="*/ 10 w 2752"/>
                <a:gd name="T83" fmla="*/ 1 h 732"/>
                <a:gd name="T84" fmla="*/ 11 w 2752"/>
                <a:gd name="T85" fmla="*/ 1 h 732"/>
                <a:gd name="T86" fmla="*/ 11 w 2752"/>
                <a:gd name="T87" fmla="*/ 1 h 732"/>
                <a:gd name="T88" fmla="*/ 11 w 2752"/>
                <a:gd name="T89" fmla="*/ 1 h 7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52" h="732">
                  <a:moveTo>
                    <a:pt x="2752" y="159"/>
                  </a:moveTo>
                  <a:lnTo>
                    <a:pt x="2752" y="166"/>
                  </a:lnTo>
                  <a:lnTo>
                    <a:pt x="2752" y="172"/>
                  </a:lnTo>
                  <a:lnTo>
                    <a:pt x="2752" y="179"/>
                  </a:lnTo>
                  <a:lnTo>
                    <a:pt x="2751" y="185"/>
                  </a:lnTo>
                  <a:lnTo>
                    <a:pt x="2746" y="200"/>
                  </a:lnTo>
                  <a:lnTo>
                    <a:pt x="2739" y="217"/>
                  </a:lnTo>
                  <a:lnTo>
                    <a:pt x="2728" y="233"/>
                  </a:lnTo>
                  <a:lnTo>
                    <a:pt x="2715" y="249"/>
                  </a:lnTo>
                  <a:lnTo>
                    <a:pt x="2698" y="266"/>
                  </a:lnTo>
                  <a:lnTo>
                    <a:pt x="2678" y="282"/>
                  </a:lnTo>
                  <a:lnTo>
                    <a:pt x="2657" y="299"/>
                  </a:lnTo>
                  <a:lnTo>
                    <a:pt x="2631" y="315"/>
                  </a:lnTo>
                  <a:lnTo>
                    <a:pt x="2605" y="331"/>
                  </a:lnTo>
                  <a:lnTo>
                    <a:pt x="2575" y="348"/>
                  </a:lnTo>
                  <a:lnTo>
                    <a:pt x="2542" y="364"/>
                  </a:lnTo>
                  <a:lnTo>
                    <a:pt x="2508" y="382"/>
                  </a:lnTo>
                  <a:lnTo>
                    <a:pt x="2470" y="399"/>
                  </a:lnTo>
                  <a:lnTo>
                    <a:pt x="2431" y="415"/>
                  </a:lnTo>
                  <a:lnTo>
                    <a:pt x="2390" y="432"/>
                  </a:lnTo>
                  <a:lnTo>
                    <a:pt x="2345" y="448"/>
                  </a:lnTo>
                  <a:lnTo>
                    <a:pt x="2301" y="464"/>
                  </a:lnTo>
                  <a:lnTo>
                    <a:pt x="2254" y="479"/>
                  </a:lnTo>
                  <a:lnTo>
                    <a:pt x="2204" y="496"/>
                  </a:lnTo>
                  <a:lnTo>
                    <a:pt x="2152" y="510"/>
                  </a:lnTo>
                  <a:lnTo>
                    <a:pt x="2099" y="527"/>
                  </a:lnTo>
                  <a:lnTo>
                    <a:pt x="2045" y="541"/>
                  </a:lnTo>
                  <a:lnTo>
                    <a:pt x="1990" y="556"/>
                  </a:lnTo>
                  <a:lnTo>
                    <a:pt x="1931" y="569"/>
                  </a:lnTo>
                  <a:lnTo>
                    <a:pt x="1871" y="584"/>
                  </a:lnTo>
                  <a:lnTo>
                    <a:pt x="1811" y="597"/>
                  </a:lnTo>
                  <a:lnTo>
                    <a:pt x="1750" y="610"/>
                  </a:lnTo>
                  <a:lnTo>
                    <a:pt x="1686" y="624"/>
                  </a:lnTo>
                  <a:lnTo>
                    <a:pt x="1622" y="635"/>
                  </a:lnTo>
                  <a:lnTo>
                    <a:pt x="1557" y="646"/>
                  </a:lnTo>
                  <a:lnTo>
                    <a:pt x="1491" y="658"/>
                  </a:lnTo>
                  <a:lnTo>
                    <a:pt x="1424" y="668"/>
                  </a:lnTo>
                  <a:lnTo>
                    <a:pt x="1353" y="678"/>
                  </a:lnTo>
                  <a:lnTo>
                    <a:pt x="1283" y="688"/>
                  </a:lnTo>
                  <a:lnTo>
                    <a:pt x="1214" y="696"/>
                  </a:lnTo>
                  <a:lnTo>
                    <a:pt x="1145" y="702"/>
                  </a:lnTo>
                  <a:lnTo>
                    <a:pt x="1079" y="709"/>
                  </a:lnTo>
                  <a:lnTo>
                    <a:pt x="1012" y="715"/>
                  </a:lnTo>
                  <a:lnTo>
                    <a:pt x="948" y="720"/>
                  </a:lnTo>
                  <a:lnTo>
                    <a:pt x="884" y="724"/>
                  </a:lnTo>
                  <a:lnTo>
                    <a:pt x="823" y="727"/>
                  </a:lnTo>
                  <a:lnTo>
                    <a:pt x="763" y="729"/>
                  </a:lnTo>
                  <a:lnTo>
                    <a:pt x="704" y="730"/>
                  </a:lnTo>
                  <a:lnTo>
                    <a:pt x="646" y="732"/>
                  </a:lnTo>
                  <a:lnTo>
                    <a:pt x="592" y="730"/>
                  </a:lnTo>
                  <a:lnTo>
                    <a:pt x="538" y="730"/>
                  </a:lnTo>
                  <a:lnTo>
                    <a:pt x="487" y="727"/>
                  </a:lnTo>
                  <a:lnTo>
                    <a:pt x="438" y="725"/>
                  </a:lnTo>
                  <a:lnTo>
                    <a:pt x="390" y="720"/>
                  </a:lnTo>
                  <a:lnTo>
                    <a:pt x="346" y="717"/>
                  </a:lnTo>
                  <a:lnTo>
                    <a:pt x="304" y="710"/>
                  </a:lnTo>
                  <a:lnTo>
                    <a:pt x="262" y="706"/>
                  </a:lnTo>
                  <a:lnTo>
                    <a:pt x="225" y="697"/>
                  </a:lnTo>
                  <a:lnTo>
                    <a:pt x="190" y="691"/>
                  </a:lnTo>
                  <a:lnTo>
                    <a:pt x="158" y="683"/>
                  </a:lnTo>
                  <a:lnTo>
                    <a:pt x="128" y="673"/>
                  </a:lnTo>
                  <a:lnTo>
                    <a:pt x="100" y="663"/>
                  </a:lnTo>
                  <a:lnTo>
                    <a:pt x="77" y="651"/>
                  </a:lnTo>
                  <a:lnTo>
                    <a:pt x="56" y="640"/>
                  </a:lnTo>
                  <a:lnTo>
                    <a:pt x="38" y="628"/>
                  </a:lnTo>
                  <a:lnTo>
                    <a:pt x="23" y="615"/>
                  </a:lnTo>
                  <a:lnTo>
                    <a:pt x="12" y="601"/>
                  </a:lnTo>
                  <a:lnTo>
                    <a:pt x="5" y="586"/>
                  </a:lnTo>
                  <a:lnTo>
                    <a:pt x="0" y="571"/>
                  </a:lnTo>
                  <a:lnTo>
                    <a:pt x="0" y="564"/>
                  </a:lnTo>
                  <a:lnTo>
                    <a:pt x="0" y="558"/>
                  </a:lnTo>
                  <a:lnTo>
                    <a:pt x="0" y="550"/>
                  </a:lnTo>
                  <a:lnTo>
                    <a:pt x="2" y="543"/>
                  </a:lnTo>
                  <a:lnTo>
                    <a:pt x="7" y="528"/>
                  </a:lnTo>
                  <a:lnTo>
                    <a:pt x="15" y="512"/>
                  </a:lnTo>
                  <a:lnTo>
                    <a:pt x="26" y="496"/>
                  </a:lnTo>
                  <a:lnTo>
                    <a:pt x="39" y="481"/>
                  </a:lnTo>
                  <a:lnTo>
                    <a:pt x="56" y="464"/>
                  </a:lnTo>
                  <a:lnTo>
                    <a:pt x="76" y="448"/>
                  </a:lnTo>
                  <a:lnTo>
                    <a:pt x="98" y="432"/>
                  </a:lnTo>
                  <a:lnTo>
                    <a:pt x="123" y="415"/>
                  </a:lnTo>
                  <a:lnTo>
                    <a:pt x="151" y="399"/>
                  </a:lnTo>
                  <a:lnTo>
                    <a:pt x="180" y="381"/>
                  </a:lnTo>
                  <a:lnTo>
                    <a:pt x="213" y="364"/>
                  </a:lnTo>
                  <a:lnTo>
                    <a:pt x="248" y="348"/>
                  </a:lnTo>
                  <a:lnTo>
                    <a:pt x="285" y="331"/>
                  </a:lnTo>
                  <a:lnTo>
                    <a:pt x="325" y="315"/>
                  </a:lnTo>
                  <a:lnTo>
                    <a:pt x="366" y="299"/>
                  </a:lnTo>
                  <a:lnTo>
                    <a:pt x="408" y="282"/>
                  </a:lnTo>
                  <a:lnTo>
                    <a:pt x="454" y="266"/>
                  </a:lnTo>
                  <a:lnTo>
                    <a:pt x="502" y="251"/>
                  </a:lnTo>
                  <a:lnTo>
                    <a:pt x="551" y="235"/>
                  </a:lnTo>
                  <a:lnTo>
                    <a:pt x="602" y="220"/>
                  </a:lnTo>
                  <a:lnTo>
                    <a:pt x="654" y="205"/>
                  </a:lnTo>
                  <a:lnTo>
                    <a:pt x="709" y="190"/>
                  </a:lnTo>
                  <a:lnTo>
                    <a:pt x="764" y="176"/>
                  </a:lnTo>
                  <a:lnTo>
                    <a:pt x="822" y="161"/>
                  </a:lnTo>
                  <a:lnTo>
                    <a:pt x="881" y="148"/>
                  </a:lnTo>
                  <a:lnTo>
                    <a:pt x="942" y="135"/>
                  </a:lnTo>
                  <a:lnTo>
                    <a:pt x="1004" y="121"/>
                  </a:lnTo>
                  <a:lnTo>
                    <a:pt x="1066" y="108"/>
                  </a:lnTo>
                  <a:lnTo>
                    <a:pt x="1130" y="97"/>
                  </a:lnTo>
                  <a:lnTo>
                    <a:pt x="1194" y="85"/>
                  </a:lnTo>
                  <a:lnTo>
                    <a:pt x="1260" y="74"/>
                  </a:lnTo>
                  <a:lnTo>
                    <a:pt x="1327" y="64"/>
                  </a:lnTo>
                  <a:lnTo>
                    <a:pt x="1397" y="54"/>
                  </a:lnTo>
                  <a:lnTo>
                    <a:pt x="1468" y="44"/>
                  </a:lnTo>
                  <a:lnTo>
                    <a:pt x="1537" y="36"/>
                  </a:lnTo>
                  <a:lnTo>
                    <a:pt x="1606" y="29"/>
                  </a:lnTo>
                  <a:lnTo>
                    <a:pt x="1673" y="23"/>
                  </a:lnTo>
                  <a:lnTo>
                    <a:pt x="1739" y="16"/>
                  </a:lnTo>
                  <a:lnTo>
                    <a:pt x="1804" y="11"/>
                  </a:lnTo>
                  <a:lnTo>
                    <a:pt x="1867" y="8"/>
                  </a:lnTo>
                  <a:lnTo>
                    <a:pt x="1929" y="5"/>
                  </a:lnTo>
                  <a:lnTo>
                    <a:pt x="1990" y="3"/>
                  </a:lnTo>
                  <a:lnTo>
                    <a:pt x="2049" y="2"/>
                  </a:lnTo>
                  <a:lnTo>
                    <a:pt x="2106" y="0"/>
                  </a:lnTo>
                  <a:lnTo>
                    <a:pt x="2160" y="2"/>
                  </a:lnTo>
                  <a:lnTo>
                    <a:pt x="2214" y="2"/>
                  </a:lnTo>
                  <a:lnTo>
                    <a:pt x="2265" y="5"/>
                  </a:lnTo>
                  <a:lnTo>
                    <a:pt x="2316" y="7"/>
                  </a:lnTo>
                  <a:lnTo>
                    <a:pt x="2362" y="10"/>
                  </a:lnTo>
                  <a:lnTo>
                    <a:pt x="2408" y="15"/>
                  </a:lnTo>
                  <a:lnTo>
                    <a:pt x="2450" y="20"/>
                  </a:lnTo>
                  <a:lnTo>
                    <a:pt x="2490" y="26"/>
                  </a:lnTo>
                  <a:lnTo>
                    <a:pt x="2528" y="33"/>
                  </a:lnTo>
                  <a:lnTo>
                    <a:pt x="2564" y="41"/>
                  </a:lnTo>
                  <a:lnTo>
                    <a:pt x="2596" y="49"/>
                  </a:lnTo>
                  <a:lnTo>
                    <a:pt x="2626" y="59"/>
                  </a:lnTo>
                  <a:lnTo>
                    <a:pt x="2652" y="69"/>
                  </a:lnTo>
                  <a:lnTo>
                    <a:pt x="2677" y="79"/>
                  </a:lnTo>
                  <a:lnTo>
                    <a:pt x="2696" y="90"/>
                  </a:lnTo>
                  <a:lnTo>
                    <a:pt x="2715" y="103"/>
                  </a:lnTo>
                  <a:lnTo>
                    <a:pt x="2729" y="116"/>
                  </a:lnTo>
                  <a:lnTo>
                    <a:pt x="2741" y="130"/>
                  </a:lnTo>
                  <a:lnTo>
                    <a:pt x="2747" y="144"/>
                  </a:lnTo>
                  <a:lnTo>
                    <a:pt x="2752" y="159"/>
                  </a:lnTo>
                  <a:close/>
                </a:path>
              </a:pathLst>
            </a:custGeom>
            <a:solidFill>
              <a:srgbClr val="E8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3" name="Freeform 12"/>
            <p:cNvSpPr>
              <a:spLocks/>
            </p:cNvSpPr>
            <p:nvPr/>
          </p:nvSpPr>
          <p:spPr bwMode="auto">
            <a:xfrm>
              <a:off x="4056" y="2634"/>
              <a:ext cx="1285" cy="336"/>
            </a:xfrm>
            <a:custGeom>
              <a:avLst/>
              <a:gdLst>
                <a:gd name="T0" fmla="*/ 11 w 2568"/>
                <a:gd name="T1" fmla="*/ 1 h 672"/>
                <a:gd name="T2" fmla="*/ 11 w 2568"/>
                <a:gd name="T3" fmla="*/ 1 h 672"/>
                <a:gd name="T4" fmla="*/ 10 w 2568"/>
                <a:gd name="T5" fmla="*/ 1 h 672"/>
                <a:gd name="T6" fmla="*/ 10 w 2568"/>
                <a:gd name="T7" fmla="*/ 2 h 672"/>
                <a:gd name="T8" fmla="*/ 10 w 2568"/>
                <a:gd name="T9" fmla="*/ 2 h 672"/>
                <a:gd name="T10" fmla="*/ 10 w 2568"/>
                <a:gd name="T11" fmla="*/ 2 h 672"/>
                <a:gd name="T12" fmla="*/ 9 w 2568"/>
                <a:gd name="T13" fmla="*/ 2 h 672"/>
                <a:gd name="T14" fmla="*/ 9 w 2568"/>
                <a:gd name="T15" fmla="*/ 2 h 672"/>
                <a:gd name="T16" fmla="*/ 8 w 2568"/>
                <a:gd name="T17" fmla="*/ 2 h 672"/>
                <a:gd name="T18" fmla="*/ 7 w 2568"/>
                <a:gd name="T19" fmla="*/ 3 h 672"/>
                <a:gd name="T20" fmla="*/ 7 w 2568"/>
                <a:gd name="T21" fmla="*/ 3 h 672"/>
                <a:gd name="T22" fmla="*/ 6 w 2568"/>
                <a:gd name="T23" fmla="*/ 3 h 672"/>
                <a:gd name="T24" fmla="*/ 5 w 2568"/>
                <a:gd name="T25" fmla="*/ 3 h 672"/>
                <a:gd name="T26" fmla="*/ 4 w 2568"/>
                <a:gd name="T27" fmla="*/ 3 h 672"/>
                <a:gd name="T28" fmla="*/ 4 w 2568"/>
                <a:gd name="T29" fmla="*/ 3 h 672"/>
                <a:gd name="T30" fmla="*/ 3 w 2568"/>
                <a:gd name="T31" fmla="*/ 3 h 672"/>
                <a:gd name="T32" fmla="*/ 2 w 2568"/>
                <a:gd name="T33" fmla="*/ 3 h 672"/>
                <a:gd name="T34" fmla="*/ 2 w 2568"/>
                <a:gd name="T35" fmla="*/ 3 h 672"/>
                <a:gd name="T36" fmla="*/ 1 w 2568"/>
                <a:gd name="T37" fmla="*/ 3 h 672"/>
                <a:gd name="T38" fmla="*/ 1 w 2568"/>
                <a:gd name="T39" fmla="*/ 3 h 672"/>
                <a:gd name="T40" fmla="*/ 1 w 2568"/>
                <a:gd name="T41" fmla="*/ 3 h 672"/>
                <a:gd name="T42" fmla="*/ 1 w 2568"/>
                <a:gd name="T43" fmla="*/ 3 h 672"/>
                <a:gd name="T44" fmla="*/ 0 w 2568"/>
                <a:gd name="T45" fmla="*/ 3 h 672"/>
                <a:gd name="T46" fmla="*/ 0 w 2568"/>
                <a:gd name="T47" fmla="*/ 2 h 672"/>
                <a:gd name="T48" fmla="*/ 1 w 2568"/>
                <a:gd name="T49" fmla="*/ 2 h 672"/>
                <a:gd name="T50" fmla="*/ 1 w 2568"/>
                <a:gd name="T51" fmla="*/ 2 h 672"/>
                <a:gd name="T52" fmla="*/ 1 w 2568"/>
                <a:gd name="T53" fmla="*/ 2 h 672"/>
                <a:gd name="T54" fmla="*/ 1 w 2568"/>
                <a:gd name="T55" fmla="*/ 2 h 672"/>
                <a:gd name="T56" fmla="*/ 2 w 2568"/>
                <a:gd name="T57" fmla="*/ 2 h 672"/>
                <a:gd name="T58" fmla="*/ 2 w 2568"/>
                <a:gd name="T59" fmla="*/ 1 h 672"/>
                <a:gd name="T60" fmla="*/ 3 w 2568"/>
                <a:gd name="T61" fmla="*/ 1 h 672"/>
                <a:gd name="T62" fmla="*/ 3 w 2568"/>
                <a:gd name="T63" fmla="*/ 1 h 672"/>
                <a:gd name="T64" fmla="*/ 4 w 2568"/>
                <a:gd name="T65" fmla="*/ 1 h 672"/>
                <a:gd name="T66" fmla="*/ 5 w 2568"/>
                <a:gd name="T67" fmla="*/ 1 h 672"/>
                <a:gd name="T68" fmla="*/ 5 w 2568"/>
                <a:gd name="T69" fmla="*/ 1 h 672"/>
                <a:gd name="T70" fmla="*/ 6 w 2568"/>
                <a:gd name="T71" fmla="*/ 1 h 672"/>
                <a:gd name="T72" fmla="*/ 7 w 2568"/>
                <a:gd name="T73" fmla="*/ 1 h 672"/>
                <a:gd name="T74" fmla="*/ 8 w 2568"/>
                <a:gd name="T75" fmla="*/ 1 h 672"/>
                <a:gd name="T76" fmla="*/ 8 w 2568"/>
                <a:gd name="T77" fmla="*/ 0 h 672"/>
                <a:gd name="T78" fmla="*/ 9 w 2568"/>
                <a:gd name="T79" fmla="*/ 1 h 672"/>
                <a:gd name="T80" fmla="*/ 9 w 2568"/>
                <a:gd name="T81" fmla="*/ 1 h 672"/>
                <a:gd name="T82" fmla="*/ 10 w 2568"/>
                <a:gd name="T83" fmla="*/ 1 h 672"/>
                <a:gd name="T84" fmla="*/ 10 w 2568"/>
                <a:gd name="T85" fmla="*/ 1 h 672"/>
                <a:gd name="T86" fmla="*/ 10 w 2568"/>
                <a:gd name="T87" fmla="*/ 1 h 672"/>
                <a:gd name="T88" fmla="*/ 10 w 2568"/>
                <a:gd name="T89" fmla="*/ 1 h 67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568" h="672">
                  <a:moveTo>
                    <a:pt x="2568" y="143"/>
                  </a:moveTo>
                  <a:lnTo>
                    <a:pt x="2568" y="147"/>
                  </a:lnTo>
                  <a:lnTo>
                    <a:pt x="2568" y="150"/>
                  </a:lnTo>
                  <a:lnTo>
                    <a:pt x="2568" y="151"/>
                  </a:lnTo>
                  <a:lnTo>
                    <a:pt x="2568" y="155"/>
                  </a:lnTo>
                  <a:lnTo>
                    <a:pt x="2566" y="170"/>
                  </a:lnTo>
                  <a:lnTo>
                    <a:pt x="2562" y="184"/>
                  </a:lnTo>
                  <a:lnTo>
                    <a:pt x="2553" y="199"/>
                  </a:lnTo>
                  <a:lnTo>
                    <a:pt x="2542" y="214"/>
                  </a:lnTo>
                  <a:lnTo>
                    <a:pt x="2529" y="229"/>
                  </a:lnTo>
                  <a:lnTo>
                    <a:pt x="2512" y="243"/>
                  </a:lnTo>
                  <a:lnTo>
                    <a:pt x="2493" y="260"/>
                  </a:lnTo>
                  <a:lnTo>
                    <a:pt x="2470" y="275"/>
                  </a:lnTo>
                  <a:lnTo>
                    <a:pt x="2445" y="291"/>
                  </a:lnTo>
                  <a:lnTo>
                    <a:pt x="2419" y="307"/>
                  </a:lnTo>
                  <a:lnTo>
                    <a:pt x="2388" y="322"/>
                  </a:lnTo>
                  <a:lnTo>
                    <a:pt x="2357" y="339"/>
                  </a:lnTo>
                  <a:lnTo>
                    <a:pt x="2322" y="353"/>
                  </a:lnTo>
                  <a:lnTo>
                    <a:pt x="2286" y="370"/>
                  </a:lnTo>
                  <a:lnTo>
                    <a:pt x="2247" y="384"/>
                  </a:lnTo>
                  <a:lnTo>
                    <a:pt x="2206" y="401"/>
                  </a:lnTo>
                  <a:lnTo>
                    <a:pt x="2163" y="416"/>
                  </a:lnTo>
                  <a:lnTo>
                    <a:pt x="2119" y="430"/>
                  </a:lnTo>
                  <a:lnTo>
                    <a:pt x="2071" y="447"/>
                  </a:lnTo>
                  <a:lnTo>
                    <a:pt x="2022" y="462"/>
                  </a:lnTo>
                  <a:lnTo>
                    <a:pt x="1973" y="475"/>
                  </a:lnTo>
                  <a:lnTo>
                    <a:pt x="1920" y="489"/>
                  </a:lnTo>
                  <a:lnTo>
                    <a:pt x="1868" y="504"/>
                  </a:lnTo>
                  <a:lnTo>
                    <a:pt x="1812" y="517"/>
                  </a:lnTo>
                  <a:lnTo>
                    <a:pt x="1756" y="531"/>
                  </a:lnTo>
                  <a:lnTo>
                    <a:pt x="1697" y="544"/>
                  </a:lnTo>
                  <a:lnTo>
                    <a:pt x="1638" y="555"/>
                  </a:lnTo>
                  <a:lnTo>
                    <a:pt x="1579" y="568"/>
                  </a:lnTo>
                  <a:lnTo>
                    <a:pt x="1517" y="580"/>
                  </a:lnTo>
                  <a:lnTo>
                    <a:pt x="1454" y="591"/>
                  </a:lnTo>
                  <a:lnTo>
                    <a:pt x="1390" y="601"/>
                  </a:lnTo>
                  <a:lnTo>
                    <a:pt x="1327" y="611"/>
                  </a:lnTo>
                  <a:lnTo>
                    <a:pt x="1261" y="621"/>
                  </a:lnTo>
                  <a:lnTo>
                    <a:pt x="1195" y="629"/>
                  </a:lnTo>
                  <a:lnTo>
                    <a:pt x="1131" y="637"/>
                  </a:lnTo>
                  <a:lnTo>
                    <a:pt x="1067" y="644"/>
                  </a:lnTo>
                  <a:lnTo>
                    <a:pt x="1005" y="650"/>
                  </a:lnTo>
                  <a:lnTo>
                    <a:pt x="944" y="655"/>
                  </a:lnTo>
                  <a:lnTo>
                    <a:pt x="884" y="660"/>
                  </a:lnTo>
                  <a:lnTo>
                    <a:pt x="825" y="663"/>
                  </a:lnTo>
                  <a:lnTo>
                    <a:pt x="767" y="667"/>
                  </a:lnTo>
                  <a:lnTo>
                    <a:pt x="710" y="668"/>
                  </a:lnTo>
                  <a:lnTo>
                    <a:pt x="656" y="670"/>
                  </a:lnTo>
                  <a:lnTo>
                    <a:pt x="603" y="672"/>
                  </a:lnTo>
                  <a:lnTo>
                    <a:pt x="551" y="670"/>
                  </a:lnTo>
                  <a:lnTo>
                    <a:pt x="502" y="670"/>
                  </a:lnTo>
                  <a:lnTo>
                    <a:pt x="454" y="668"/>
                  </a:lnTo>
                  <a:lnTo>
                    <a:pt x="408" y="665"/>
                  </a:lnTo>
                  <a:lnTo>
                    <a:pt x="364" y="662"/>
                  </a:lnTo>
                  <a:lnTo>
                    <a:pt x="321" y="659"/>
                  </a:lnTo>
                  <a:lnTo>
                    <a:pt x="282" y="654"/>
                  </a:lnTo>
                  <a:lnTo>
                    <a:pt x="244" y="649"/>
                  </a:lnTo>
                  <a:lnTo>
                    <a:pt x="208" y="642"/>
                  </a:lnTo>
                  <a:lnTo>
                    <a:pt x="175" y="636"/>
                  </a:lnTo>
                  <a:lnTo>
                    <a:pt x="146" y="627"/>
                  </a:lnTo>
                  <a:lnTo>
                    <a:pt x="118" y="619"/>
                  </a:lnTo>
                  <a:lnTo>
                    <a:pt x="93" y="611"/>
                  </a:lnTo>
                  <a:lnTo>
                    <a:pt x="70" y="601"/>
                  </a:lnTo>
                  <a:lnTo>
                    <a:pt x="50" y="590"/>
                  </a:lnTo>
                  <a:lnTo>
                    <a:pt x="34" y="580"/>
                  </a:lnTo>
                  <a:lnTo>
                    <a:pt x="21" y="567"/>
                  </a:lnTo>
                  <a:lnTo>
                    <a:pt x="11" y="555"/>
                  </a:lnTo>
                  <a:lnTo>
                    <a:pt x="3" y="542"/>
                  </a:lnTo>
                  <a:lnTo>
                    <a:pt x="0" y="527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11"/>
                  </a:lnTo>
                  <a:lnTo>
                    <a:pt x="1" y="504"/>
                  </a:lnTo>
                  <a:lnTo>
                    <a:pt x="6" y="489"/>
                  </a:lnTo>
                  <a:lnTo>
                    <a:pt x="13" y="476"/>
                  </a:lnTo>
                  <a:lnTo>
                    <a:pt x="23" y="462"/>
                  </a:lnTo>
                  <a:lnTo>
                    <a:pt x="36" y="447"/>
                  </a:lnTo>
                  <a:lnTo>
                    <a:pt x="50" y="432"/>
                  </a:lnTo>
                  <a:lnTo>
                    <a:pt x="69" y="417"/>
                  </a:lnTo>
                  <a:lnTo>
                    <a:pt x="90" y="403"/>
                  </a:lnTo>
                  <a:lnTo>
                    <a:pt x="113" y="386"/>
                  </a:lnTo>
                  <a:lnTo>
                    <a:pt x="137" y="371"/>
                  </a:lnTo>
                  <a:lnTo>
                    <a:pt x="167" y="357"/>
                  </a:lnTo>
                  <a:lnTo>
                    <a:pt x="196" y="340"/>
                  </a:lnTo>
                  <a:lnTo>
                    <a:pt x="229" y="325"/>
                  </a:lnTo>
                  <a:lnTo>
                    <a:pt x="264" y="311"/>
                  </a:lnTo>
                  <a:lnTo>
                    <a:pt x="300" y="296"/>
                  </a:lnTo>
                  <a:lnTo>
                    <a:pt x="339" y="279"/>
                  </a:lnTo>
                  <a:lnTo>
                    <a:pt x="380" y="265"/>
                  </a:lnTo>
                  <a:lnTo>
                    <a:pt x="421" y="250"/>
                  </a:lnTo>
                  <a:lnTo>
                    <a:pt x="465" y="235"/>
                  </a:lnTo>
                  <a:lnTo>
                    <a:pt x="513" y="220"/>
                  </a:lnTo>
                  <a:lnTo>
                    <a:pt x="561" y="207"/>
                  </a:lnTo>
                  <a:lnTo>
                    <a:pt x="610" y="192"/>
                  </a:lnTo>
                  <a:lnTo>
                    <a:pt x="661" y="179"/>
                  </a:lnTo>
                  <a:lnTo>
                    <a:pt x="713" y="165"/>
                  </a:lnTo>
                  <a:lnTo>
                    <a:pt x="767" y="151"/>
                  </a:lnTo>
                  <a:lnTo>
                    <a:pt x="821" y="138"/>
                  </a:lnTo>
                  <a:lnTo>
                    <a:pt x="879" y="127"/>
                  </a:lnTo>
                  <a:lnTo>
                    <a:pt x="936" y="115"/>
                  </a:lnTo>
                  <a:lnTo>
                    <a:pt x="995" y="102"/>
                  </a:lnTo>
                  <a:lnTo>
                    <a:pt x="1054" y="92"/>
                  </a:lnTo>
                  <a:lnTo>
                    <a:pt x="1115" y="81"/>
                  </a:lnTo>
                  <a:lnTo>
                    <a:pt x="1177" y="71"/>
                  </a:lnTo>
                  <a:lnTo>
                    <a:pt x="1240" y="61"/>
                  </a:lnTo>
                  <a:lnTo>
                    <a:pt x="1305" y="51"/>
                  </a:lnTo>
                  <a:lnTo>
                    <a:pt x="1371" y="43"/>
                  </a:lnTo>
                  <a:lnTo>
                    <a:pt x="1435" y="35"/>
                  </a:lnTo>
                  <a:lnTo>
                    <a:pt x="1499" y="28"/>
                  </a:lnTo>
                  <a:lnTo>
                    <a:pt x="1561" y="22"/>
                  </a:lnTo>
                  <a:lnTo>
                    <a:pt x="1623" y="17"/>
                  </a:lnTo>
                  <a:lnTo>
                    <a:pt x="1684" y="12"/>
                  </a:lnTo>
                  <a:lnTo>
                    <a:pt x="1743" y="7"/>
                  </a:lnTo>
                  <a:lnTo>
                    <a:pt x="1801" y="5"/>
                  </a:lnTo>
                  <a:lnTo>
                    <a:pt x="1856" y="2"/>
                  </a:lnTo>
                  <a:lnTo>
                    <a:pt x="1912" y="0"/>
                  </a:lnTo>
                  <a:lnTo>
                    <a:pt x="1965" y="0"/>
                  </a:lnTo>
                  <a:lnTo>
                    <a:pt x="2017" y="0"/>
                  </a:lnTo>
                  <a:lnTo>
                    <a:pt x="2066" y="2"/>
                  </a:lnTo>
                  <a:lnTo>
                    <a:pt x="2114" y="4"/>
                  </a:lnTo>
                  <a:lnTo>
                    <a:pt x="2160" y="5"/>
                  </a:lnTo>
                  <a:lnTo>
                    <a:pt x="2204" y="9"/>
                  </a:lnTo>
                  <a:lnTo>
                    <a:pt x="2247" y="12"/>
                  </a:lnTo>
                  <a:lnTo>
                    <a:pt x="2286" y="17"/>
                  </a:lnTo>
                  <a:lnTo>
                    <a:pt x="2324" y="23"/>
                  </a:lnTo>
                  <a:lnTo>
                    <a:pt x="2360" y="28"/>
                  </a:lnTo>
                  <a:lnTo>
                    <a:pt x="2391" y="37"/>
                  </a:lnTo>
                  <a:lnTo>
                    <a:pt x="2422" y="43"/>
                  </a:lnTo>
                  <a:lnTo>
                    <a:pt x="2450" y="51"/>
                  </a:lnTo>
                  <a:lnTo>
                    <a:pt x="2475" y="61"/>
                  </a:lnTo>
                  <a:lnTo>
                    <a:pt x="2498" y="71"/>
                  </a:lnTo>
                  <a:lnTo>
                    <a:pt x="2517" y="81"/>
                  </a:lnTo>
                  <a:lnTo>
                    <a:pt x="2534" y="92"/>
                  </a:lnTo>
                  <a:lnTo>
                    <a:pt x="2547" y="104"/>
                  </a:lnTo>
                  <a:lnTo>
                    <a:pt x="2557" y="117"/>
                  </a:lnTo>
                  <a:lnTo>
                    <a:pt x="2565" y="130"/>
                  </a:lnTo>
                  <a:lnTo>
                    <a:pt x="2568" y="143"/>
                  </a:lnTo>
                  <a:close/>
                </a:path>
              </a:pathLst>
            </a:custGeom>
            <a:solidFill>
              <a:srgbClr val="CE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4" name="Freeform 13"/>
            <p:cNvSpPr>
              <a:spLocks/>
            </p:cNvSpPr>
            <p:nvPr/>
          </p:nvSpPr>
          <p:spPr bwMode="auto">
            <a:xfrm>
              <a:off x="4101" y="2649"/>
              <a:ext cx="1192" cy="305"/>
            </a:xfrm>
            <a:custGeom>
              <a:avLst/>
              <a:gdLst>
                <a:gd name="T0" fmla="*/ 9 w 2385"/>
                <a:gd name="T1" fmla="*/ 1 h 610"/>
                <a:gd name="T2" fmla="*/ 9 w 2385"/>
                <a:gd name="T3" fmla="*/ 1 h 610"/>
                <a:gd name="T4" fmla="*/ 9 w 2385"/>
                <a:gd name="T5" fmla="*/ 1 h 610"/>
                <a:gd name="T6" fmla="*/ 8 w 2385"/>
                <a:gd name="T7" fmla="*/ 2 h 610"/>
                <a:gd name="T8" fmla="*/ 8 w 2385"/>
                <a:gd name="T9" fmla="*/ 2 h 610"/>
                <a:gd name="T10" fmla="*/ 7 w 2385"/>
                <a:gd name="T11" fmla="*/ 2 h 610"/>
                <a:gd name="T12" fmla="*/ 7 w 2385"/>
                <a:gd name="T13" fmla="*/ 2 h 610"/>
                <a:gd name="T14" fmla="*/ 6 w 2385"/>
                <a:gd name="T15" fmla="*/ 2 h 610"/>
                <a:gd name="T16" fmla="*/ 6 w 2385"/>
                <a:gd name="T17" fmla="*/ 2 h 610"/>
                <a:gd name="T18" fmla="*/ 5 w 2385"/>
                <a:gd name="T19" fmla="*/ 3 h 610"/>
                <a:gd name="T20" fmla="*/ 4 w 2385"/>
                <a:gd name="T21" fmla="*/ 3 h 610"/>
                <a:gd name="T22" fmla="*/ 4 w 2385"/>
                <a:gd name="T23" fmla="*/ 3 h 610"/>
                <a:gd name="T24" fmla="*/ 3 w 2385"/>
                <a:gd name="T25" fmla="*/ 3 h 610"/>
                <a:gd name="T26" fmla="*/ 2 w 2385"/>
                <a:gd name="T27" fmla="*/ 3 h 610"/>
                <a:gd name="T28" fmla="*/ 2 w 2385"/>
                <a:gd name="T29" fmla="*/ 3 h 610"/>
                <a:gd name="T30" fmla="*/ 1 w 2385"/>
                <a:gd name="T31" fmla="*/ 3 h 610"/>
                <a:gd name="T32" fmla="*/ 1 w 2385"/>
                <a:gd name="T33" fmla="*/ 3 h 610"/>
                <a:gd name="T34" fmla="*/ 0 w 2385"/>
                <a:gd name="T35" fmla="*/ 3 h 610"/>
                <a:gd name="T36" fmla="*/ 0 w 2385"/>
                <a:gd name="T37" fmla="*/ 3 h 610"/>
                <a:gd name="T38" fmla="*/ 0 w 2385"/>
                <a:gd name="T39" fmla="*/ 3 h 610"/>
                <a:gd name="T40" fmla="*/ 0 w 2385"/>
                <a:gd name="T41" fmla="*/ 2 h 610"/>
                <a:gd name="T42" fmla="*/ 0 w 2385"/>
                <a:gd name="T43" fmla="*/ 2 h 610"/>
                <a:gd name="T44" fmla="*/ 0 w 2385"/>
                <a:gd name="T45" fmla="*/ 2 h 610"/>
                <a:gd name="T46" fmla="*/ 0 w 2385"/>
                <a:gd name="T47" fmla="*/ 2 h 610"/>
                <a:gd name="T48" fmla="*/ 0 w 2385"/>
                <a:gd name="T49" fmla="*/ 2 h 610"/>
                <a:gd name="T50" fmla="*/ 0 w 2385"/>
                <a:gd name="T51" fmla="*/ 2 h 610"/>
                <a:gd name="T52" fmla="*/ 0 w 2385"/>
                <a:gd name="T53" fmla="*/ 2 h 610"/>
                <a:gd name="T54" fmla="*/ 1 w 2385"/>
                <a:gd name="T55" fmla="*/ 2 h 610"/>
                <a:gd name="T56" fmla="*/ 1 w 2385"/>
                <a:gd name="T57" fmla="*/ 1 h 610"/>
                <a:gd name="T58" fmla="*/ 2 w 2385"/>
                <a:gd name="T59" fmla="*/ 1 h 610"/>
                <a:gd name="T60" fmla="*/ 2 w 2385"/>
                <a:gd name="T61" fmla="*/ 1 h 610"/>
                <a:gd name="T62" fmla="*/ 3 w 2385"/>
                <a:gd name="T63" fmla="*/ 1 h 610"/>
                <a:gd name="T64" fmla="*/ 4 w 2385"/>
                <a:gd name="T65" fmla="*/ 1 h 610"/>
                <a:gd name="T66" fmla="*/ 4 w 2385"/>
                <a:gd name="T67" fmla="*/ 1 h 610"/>
                <a:gd name="T68" fmla="*/ 5 w 2385"/>
                <a:gd name="T69" fmla="*/ 1 h 610"/>
                <a:gd name="T70" fmla="*/ 6 w 2385"/>
                <a:gd name="T71" fmla="*/ 1 h 610"/>
                <a:gd name="T72" fmla="*/ 6 w 2385"/>
                <a:gd name="T73" fmla="*/ 1 h 610"/>
                <a:gd name="T74" fmla="*/ 7 w 2385"/>
                <a:gd name="T75" fmla="*/ 0 h 610"/>
                <a:gd name="T76" fmla="*/ 7 w 2385"/>
                <a:gd name="T77" fmla="*/ 1 h 610"/>
                <a:gd name="T78" fmla="*/ 8 w 2385"/>
                <a:gd name="T79" fmla="*/ 1 h 610"/>
                <a:gd name="T80" fmla="*/ 8 w 2385"/>
                <a:gd name="T81" fmla="*/ 1 h 610"/>
                <a:gd name="T82" fmla="*/ 8 w 2385"/>
                <a:gd name="T83" fmla="*/ 1 h 610"/>
                <a:gd name="T84" fmla="*/ 9 w 2385"/>
                <a:gd name="T85" fmla="*/ 1 h 610"/>
                <a:gd name="T86" fmla="*/ 9 w 2385"/>
                <a:gd name="T87" fmla="*/ 1 h 6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85" h="610">
                  <a:moveTo>
                    <a:pt x="2385" y="126"/>
                  </a:moveTo>
                  <a:lnTo>
                    <a:pt x="2385" y="140"/>
                  </a:lnTo>
                  <a:lnTo>
                    <a:pt x="2383" y="153"/>
                  </a:lnTo>
                  <a:lnTo>
                    <a:pt x="2377" y="166"/>
                  </a:lnTo>
                  <a:lnTo>
                    <a:pt x="2369" y="181"/>
                  </a:lnTo>
                  <a:lnTo>
                    <a:pt x="2357" y="194"/>
                  </a:lnTo>
                  <a:lnTo>
                    <a:pt x="2342" y="208"/>
                  </a:lnTo>
                  <a:lnTo>
                    <a:pt x="2326" y="223"/>
                  </a:lnTo>
                  <a:lnTo>
                    <a:pt x="2306" y="238"/>
                  </a:lnTo>
                  <a:lnTo>
                    <a:pt x="2285" y="253"/>
                  </a:lnTo>
                  <a:lnTo>
                    <a:pt x="2259" y="266"/>
                  </a:lnTo>
                  <a:lnTo>
                    <a:pt x="2232" y="281"/>
                  </a:lnTo>
                  <a:lnTo>
                    <a:pt x="2203" y="295"/>
                  </a:lnTo>
                  <a:lnTo>
                    <a:pt x="2172" y="310"/>
                  </a:lnTo>
                  <a:lnTo>
                    <a:pt x="2137" y="325"/>
                  </a:lnTo>
                  <a:lnTo>
                    <a:pt x="2101" y="340"/>
                  </a:lnTo>
                  <a:lnTo>
                    <a:pt x="2064" y="354"/>
                  </a:lnTo>
                  <a:lnTo>
                    <a:pt x="2023" y="369"/>
                  </a:lnTo>
                  <a:lnTo>
                    <a:pt x="1982" y="382"/>
                  </a:lnTo>
                  <a:lnTo>
                    <a:pt x="1937" y="397"/>
                  </a:lnTo>
                  <a:lnTo>
                    <a:pt x="1891" y="412"/>
                  </a:lnTo>
                  <a:lnTo>
                    <a:pt x="1844" y="425"/>
                  </a:lnTo>
                  <a:lnTo>
                    <a:pt x="1795" y="438"/>
                  </a:lnTo>
                  <a:lnTo>
                    <a:pt x="1745" y="451"/>
                  </a:lnTo>
                  <a:lnTo>
                    <a:pt x="1693" y="464"/>
                  </a:lnTo>
                  <a:lnTo>
                    <a:pt x="1639" y="478"/>
                  </a:lnTo>
                  <a:lnTo>
                    <a:pt x="1585" y="489"/>
                  </a:lnTo>
                  <a:lnTo>
                    <a:pt x="1529" y="501"/>
                  </a:lnTo>
                  <a:lnTo>
                    <a:pt x="1471" y="512"/>
                  </a:lnTo>
                  <a:lnTo>
                    <a:pt x="1412" y="523"/>
                  </a:lnTo>
                  <a:lnTo>
                    <a:pt x="1353" y="533"/>
                  </a:lnTo>
                  <a:lnTo>
                    <a:pt x="1293" y="543"/>
                  </a:lnTo>
                  <a:lnTo>
                    <a:pt x="1232" y="553"/>
                  </a:lnTo>
                  <a:lnTo>
                    <a:pt x="1171" y="561"/>
                  </a:lnTo>
                  <a:lnTo>
                    <a:pt x="1111" y="569"/>
                  </a:lnTo>
                  <a:lnTo>
                    <a:pt x="1050" y="578"/>
                  </a:lnTo>
                  <a:lnTo>
                    <a:pt x="991" y="584"/>
                  </a:lnTo>
                  <a:lnTo>
                    <a:pt x="933" y="589"/>
                  </a:lnTo>
                  <a:lnTo>
                    <a:pt x="876" y="596"/>
                  </a:lnTo>
                  <a:lnTo>
                    <a:pt x="820" y="599"/>
                  </a:lnTo>
                  <a:lnTo>
                    <a:pt x="765" y="602"/>
                  </a:lnTo>
                  <a:lnTo>
                    <a:pt x="712" y="606"/>
                  </a:lnTo>
                  <a:lnTo>
                    <a:pt x="660" y="609"/>
                  </a:lnTo>
                  <a:lnTo>
                    <a:pt x="609" y="609"/>
                  </a:lnTo>
                  <a:lnTo>
                    <a:pt x="560" y="610"/>
                  </a:lnTo>
                  <a:lnTo>
                    <a:pt x="510" y="610"/>
                  </a:lnTo>
                  <a:lnTo>
                    <a:pt x="464" y="610"/>
                  </a:lnTo>
                  <a:lnTo>
                    <a:pt x="420" y="609"/>
                  </a:lnTo>
                  <a:lnTo>
                    <a:pt x="377" y="607"/>
                  </a:lnTo>
                  <a:lnTo>
                    <a:pt x="336" y="604"/>
                  </a:lnTo>
                  <a:lnTo>
                    <a:pt x="297" y="601"/>
                  </a:lnTo>
                  <a:lnTo>
                    <a:pt x="261" y="596"/>
                  </a:lnTo>
                  <a:lnTo>
                    <a:pt x="227" y="592"/>
                  </a:lnTo>
                  <a:lnTo>
                    <a:pt x="194" y="586"/>
                  </a:lnTo>
                  <a:lnTo>
                    <a:pt x="163" y="581"/>
                  </a:lnTo>
                  <a:lnTo>
                    <a:pt x="135" y="574"/>
                  </a:lnTo>
                  <a:lnTo>
                    <a:pt x="108" y="566"/>
                  </a:lnTo>
                  <a:lnTo>
                    <a:pt x="85" y="558"/>
                  </a:lnTo>
                  <a:lnTo>
                    <a:pt x="66" y="550"/>
                  </a:lnTo>
                  <a:lnTo>
                    <a:pt x="48" y="540"/>
                  </a:lnTo>
                  <a:lnTo>
                    <a:pt x="33" y="530"/>
                  </a:lnTo>
                  <a:lnTo>
                    <a:pt x="20" y="520"/>
                  </a:lnTo>
                  <a:lnTo>
                    <a:pt x="10" y="509"/>
                  </a:lnTo>
                  <a:lnTo>
                    <a:pt x="3" y="497"/>
                  </a:lnTo>
                  <a:lnTo>
                    <a:pt x="0" y="484"/>
                  </a:lnTo>
                  <a:lnTo>
                    <a:pt x="0" y="479"/>
                  </a:lnTo>
                  <a:lnTo>
                    <a:pt x="0" y="474"/>
                  </a:lnTo>
                  <a:lnTo>
                    <a:pt x="0" y="469"/>
                  </a:lnTo>
                  <a:lnTo>
                    <a:pt x="0" y="464"/>
                  </a:lnTo>
                  <a:lnTo>
                    <a:pt x="3" y="451"/>
                  </a:lnTo>
                  <a:lnTo>
                    <a:pt x="10" y="438"/>
                  </a:lnTo>
                  <a:lnTo>
                    <a:pt x="20" y="425"/>
                  </a:lnTo>
                  <a:lnTo>
                    <a:pt x="31" y="412"/>
                  </a:lnTo>
                  <a:lnTo>
                    <a:pt x="46" y="399"/>
                  </a:lnTo>
                  <a:lnTo>
                    <a:pt x="63" y="386"/>
                  </a:lnTo>
                  <a:lnTo>
                    <a:pt x="82" y="371"/>
                  </a:lnTo>
                  <a:lnTo>
                    <a:pt x="104" y="358"/>
                  </a:lnTo>
                  <a:lnTo>
                    <a:pt x="127" y="343"/>
                  </a:lnTo>
                  <a:lnTo>
                    <a:pt x="153" y="330"/>
                  </a:lnTo>
                  <a:lnTo>
                    <a:pt x="181" y="315"/>
                  </a:lnTo>
                  <a:lnTo>
                    <a:pt x="210" y="302"/>
                  </a:lnTo>
                  <a:lnTo>
                    <a:pt x="243" y="287"/>
                  </a:lnTo>
                  <a:lnTo>
                    <a:pt x="277" y="272"/>
                  </a:lnTo>
                  <a:lnTo>
                    <a:pt x="313" y="259"/>
                  </a:lnTo>
                  <a:lnTo>
                    <a:pt x="351" y="246"/>
                  </a:lnTo>
                  <a:lnTo>
                    <a:pt x="391" y="231"/>
                  </a:lnTo>
                  <a:lnTo>
                    <a:pt x="432" y="218"/>
                  </a:lnTo>
                  <a:lnTo>
                    <a:pt x="474" y="205"/>
                  </a:lnTo>
                  <a:lnTo>
                    <a:pt x="518" y="192"/>
                  </a:lnTo>
                  <a:lnTo>
                    <a:pt x="564" y="179"/>
                  </a:lnTo>
                  <a:lnTo>
                    <a:pt x="612" y="166"/>
                  </a:lnTo>
                  <a:lnTo>
                    <a:pt x="661" y="154"/>
                  </a:lnTo>
                  <a:lnTo>
                    <a:pt x="710" y="141"/>
                  </a:lnTo>
                  <a:lnTo>
                    <a:pt x="763" y="130"/>
                  </a:lnTo>
                  <a:lnTo>
                    <a:pt x="815" y="118"/>
                  </a:lnTo>
                  <a:lnTo>
                    <a:pt x="868" y="107"/>
                  </a:lnTo>
                  <a:lnTo>
                    <a:pt x="924" y="97"/>
                  </a:lnTo>
                  <a:lnTo>
                    <a:pt x="979" y="85"/>
                  </a:lnTo>
                  <a:lnTo>
                    <a:pt x="1035" y="76"/>
                  </a:lnTo>
                  <a:lnTo>
                    <a:pt x="1093" y="66"/>
                  </a:lnTo>
                  <a:lnTo>
                    <a:pt x="1152" y="57"/>
                  </a:lnTo>
                  <a:lnTo>
                    <a:pt x="1212" y="49"/>
                  </a:lnTo>
                  <a:lnTo>
                    <a:pt x="1275" y="41"/>
                  </a:lnTo>
                  <a:lnTo>
                    <a:pt x="1334" y="33"/>
                  </a:lnTo>
                  <a:lnTo>
                    <a:pt x="1393" y="26"/>
                  </a:lnTo>
                  <a:lnTo>
                    <a:pt x="1452" y="21"/>
                  </a:lnTo>
                  <a:lnTo>
                    <a:pt x="1509" y="15"/>
                  </a:lnTo>
                  <a:lnTo>
                    <a:pt x="1565" y="12"/>
                  </a:lnTo>
                  <a:lnTo>
                    <a:pt x="1619" y="8"/>
                  </a:lnTo>
                  <a:lnTo>
                    <a:pt x="1673" y="5"/>
                  </a:lnTo>
                  <a:lnTo>
                    <a:pt x="1726" y="2"/>
                  </a:lnTo>
                  <a:lnTo>
                    <a:pt x="1776" y="2"/>
                  </a:lnTo>
                  <a:lnTo>
                    <a:pt x="1826" y="0"/>
                  </a:lnTo>
                  <a:lnTo>
                    <a:pt x="1873" y="0"/>
                  </a:lnTo>
                  <a:lnTo>
                    <a:pt x="1921" y="0"/>
                  </a:lnTo>
                  <a:lnTo>
                    <a:pt x="1965" y="2"/>
                  </a:lnTo>
                  <a:lnTo>
                    <a:pt x="2008" y="3"/>
                  </a:lnTo>
                  <a:lnTo>
                    <a:pt x="2049" y="7"/>
                  </a:lnTo>
                  <a:lnTo>
                    <a:pt x="2088" y="10"/>
                  </a:lnTo>
                  <a:lnTo>
                    <a:pt x="2124" y="15"/>
                  </a:lnTo>
                  <a:lnTo>
                    <a:pt x="2159" y="18"/>
                  </a:lnTo>
                  <a:lnTo>
                    <a:pt x="2191" y="25"/>
                  </a:lnTo>
                  <a:lnTo>
                    <a:pt x="2223" y="30"/>
                  </a:lnTo>
                  <a:lnTo>
                    <a:pt x="2250" y="36"/>
                  </a:lnTo>
                  <a:lnTo>
                    <a:pt x="2277" y="44"/>
                  </a:lnTo>
                  <a:lnTo>
                    <a:pt x="2300" y="53"/>
                  </a:lnTo>
                  <a:lnTo>
                    <a:pt x="2319" y="61"/>
                  </a:lnTo>
                  <a:lnTo>
                    <a:pt x="2337" y="71"/>
                  </a:lnTo>
                  <a:lnTo>
                    <a:pt x="2352" y="80"/>
                  </a:lnTo>
                  <a:lnTo>
                    <a:pt x="2365" y="90"/>
                  </a:lnTo>
                  <a:lnTo>
                    <a:pt x="2375" y="102"/>
                  </a:lnTo>
                  <a:lnTo>
                    <a:pt x="2382" y="113"/>
                  </a:lnTo>
                  <a:lnTo>
                    <a:pt x="2385" y="126"/>
                  </a:lnTo>
                  <a:close/>
                </a:path>
              </a:pathLst>
            </a:custGeom>
            <a:solidFill>
              <a:srgbClr val="B7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5" name="Freeform 14"/>
            <p:cNvSpPr>
              <a:spLocks/>
            </p:cNvSpPr>
            <p:nvPr/>
          </p:nvSpPr>
          <p:spPr bwMode="auto">
            <a:xfrm>
              <a:off x="4145" y="2664"/>
              <a:ext cx="1100" cy="275"/>
            </a:xfrm>
            <a:custGeom>
              <a:avLst/>
              <a:gdLst>
                <a:gd name="T0" fmla="*/ 8 w 2201"/>
                <a:gd name="T1" fmla="*/ 1 h 549"/>
                <a:gd name="T2" fmla="*/ 8 w 2201"/>
                <a:gd name="T3" fmla="*/ 1 h 549"/>
                <a:gd name="T4" fmla="*/ 8 w 2201"/>
                <a:gd name="T5" fmla="*/ 1 h 549"/>
                <a:gd name="T6" fmla="*/ 8 w 2201"/>
                <a:gd name="T7" fmla="*/ 1 h 549"/>
                <a:gd name="T8" fmla="*/ 7 w 2201"/>
                <a:gd name="T9" fmla="*/ 2 h 549"/>
                <a:gd name="T10" fmla="*/ 7 w 2201"/>
                <a:gd name="T11" fmla="*/ 2 h 549"/>
                <a:gd name="T12" fmla="*/ 6 w 2201"/>
                <a:gd name="T13" fmla="*/ 2 h 549"/>
                <a:gd name="T14" fmla="*/ 6 w 2201"/>
                <a:gd name="T15" fmla="*/ 2 h 549"/>
                <a:gd name="T16" fmla="*/ 5 w 2201"/>
                <a:gd name="T17" fmla="*/ 2 h 549"/>
                <a:gd name="T18" fmla="*/ 5 w 2201"/>
                <a:gd name="T19" fmla="*/ 2 h 549"/>
                <a:gd name="T20" fmla="*/ 4 w 2201"/>
                <a:gd name="T21" fmla="*/ 2 h 549"/>
                <a:gd name="T22" fmla="*/ 3 w 2201"/>
                <a:gd name="T23" fmla="*/ 3 h 549"/>
                <a:gd name="T24" fmla="*/ 3 w 2201"/>
                <a:gd name="T25" fmla="*/ 3 h 549"/>
                <a:gd name="T26" fmla="*/ 2 w 2201"/>
                <a:gd name="T27" fmla="*/ 3 h 549"/>
                <a:gd name="T28" fmla="*/ 2 w 2201"/>
                <a:gd name="T29" fmla="*/ 3 h 549"/>
                <a:gd name="T30" fmla="*/ 1 w 2201"/>
                <a:gd name="T31" fmla="*/ 3 h 549"/>
                <a:gd name="T32" fmla="*/ 1 w 2201"/>
                <a:gd name="T33" fmla="*/ 3 h 549"/>
                <a:gd name="T34" fmla="*/ 0 w 2201"/>
                <a:gd name="T35" fmla="*/ 3 h 549"/>
                <a:gd name="T36" fmla="*/ 0 w 2201"/>
                <a:gd name="T37" fmla="*/ 2 h 549"/>
                <a:gd name="T38" fmla="*/ 0 w 2201"/>
                <a:gd name="T39" fmla="*/ 2 h 549"/>
                <a:gd name="T40" fmla="*/ 0 w 2201"/>
                <a:gd name="T41" fmla="*/ 2 h 549"/>
                <a:gd name="T42" fmla="*/ 0 w 2201"/>
                <a:gd name="T43" fmla="*/ 2 h 549"/>
                <a:gd name="T44" fmla="*/ 0 w 2201"/>
                <a:gd name="T45" fmla="*/ 2 h 549"/>
                <a:gd name="T46" fmla="*/ 0 w 2201"/>
                <a:gd name="T47" fmla="*/ 2 h 549"/>
                <a:gd name="T48" fmla="*/ 0 w 2201"/>
                <a:gd name="T49" fmla="*/ 2 h 549"/>
                <a:gd name="T50" fmla="*/ 0 w 2201"/>
                <a:gd name="T51" fmla="*/ 2 h 549"/>
                <a:gd name="T52" fmla="*/ 1 w 2201"/>
                <a:gd name="T53" fmla="*/ 1 h 549"/>
                <a:gd name="T54" fmla="*/ 1 w 2201"/>
                <a:gd name="T55" fmla="*/ 1 h 549"/>
                <a:gd name="T56" fmla="*/ 2 w 2201"/>
                <a:gd name="T57" fmla="*/ 1 h 549"/>
                <a:gd name="T58" fmla="*/ 2 w 2201"/>
                <a:gd name="T59" fmla="*/ 1 h 549"/>
                <a:gd name="T60" fmla="*/ 3 w 2201"/>
                <a:gd name="T61" fmla="*/ 1 h 549"/>
                <a:gd name="T62" fmla="*/ 3 w 2201"/>
                <a:gd name="T63" fmla="*/ 1 h 549"/>
                <a:gd name="T64" fmla="*/ 4 w 2201"/>
                <a:gd name="T65" fmla="*/ 1 h 549"/>
                <a:gd name="T66" fmla="*/ 5 w 2201"/>
                <a:gd name="T67" fmla="*/ 1 h 549"/>
                <a:gd name="T68" fmla="*/ 5 w 2201"/>
                <a:gd name="T69" fmla="*/ 1 h 549"/>
                <a:gd name="T70" fmla="*/ 6 w 2201"/>
                <a:gd name="T71" fmla="*/ 1 h 549"/>
                <a:gd name="T72" fmla="*/ 6 w 2201"/>
                <a:gd name="T73" fmla="*/ 0 h 549"/>
                <a:gd name="T74" fmla="*/ 7 w 2201"/>
                <a:gd name="T75" fmla="*/ 1 h 549"/>
                <a:gd name="T76" fmla="*/ 7 w 2201"/>
                <a:gd name="T77" fmla="*/ 1 h 549"/>
                <a:gd name="T78" fmla="*/ 8 w 2201"/>
                <a:gd name="T79" fmla="*/ 1 h 549"/>
                <a:gd name="T80" fmla="*/ 8 w 2201"/>
                <a:gd name="T81" fmla="*/ 1 h 549"/>
                <a:gd name="T82" fmla="*/ 8 w 2201"/>
                <a:gd name="T83" fmla="*/ 1 h 549"/>
                <a:gd name="T84" fmla="*/ 8 w 2201"/>
                <a:gd name="T85" fmla="*/ 1 h 5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01" h="549">
                  <a:moveTo>
                    <a:pt x="2201" y="110"/>
                  </a:moveTo>
                  <a:lnTo>
                    <a:pt x="2201" y="121"/>
                  </a:lnTo>
                  <a:lnTo>
                    <a:pt x="2199" y="132"/>
                  </a:lnTo>
                  <a:lnTo>
                    <a:pt x="2194" y="146"/>
                  </a:lnTo>
                  <a:lnTo>
                    <a:pt x="2186" y="157"/>
                  </a:lnTo>
                  <a:lnTo>
                    <a:pt x="2175" y="170"/>
                  </a:lnTo>
                  <a:lnTo>
                    <a:pt x="2161" y="183"/>
                  </a:lnTo>
                  <a:lnTo>
                    <a:pt x="2147" y="196"/>
                  </a:lnTo>
                  <a:lnTo>
                    <a:pt x="2129" y="210"/>
                  </a:lnTo>
                  <a:lnTo>
                    <a:pt x="2107" y="223"/>
                  </a:lnTo>
                  <a:lnTo>
                    <a:pt x="2084" y="236"/>
                  </a:lnTo>
                  <a:lnTo>
                    <a:pt x="2060" y="249"/>
                  </a:lnTo>
                  <a:lnTo>
                    <a:pt x="2032" y="262"/>
                  </a:lnTo>
                  <a:lnTo>
                    <a:pt x="2004" y="275"/>
                  </a:lnTo>
                  <a:lnTo>
                    <a:pt x="1971" y="288"/>
                  </a:lnTo>
                  <a:lnTo>
                    <a:pt x="1938" y="302"/>
                  </a:lnTo>
                  <a:lnTo>
                    <a:pt x="1904" y="315"/>
                  </a:lnTo>
                  <a:lnTo>
                    <a:pt x="1866" y="328"/>
                  </a:lnTo>
                  <a:lnTo>
                    <a:pt x="1827" y="341"/>
                  </a:lnTo>
                  <a:lnTo>
                    <a:pt x="1788" y="354"/>
                  </a:lnTo>
                  <a:lnTo>
                    <a:pt x="1745" y="366"/>
                  </a:lnTo>
                  <a:lnTo>
                    <a:pt x="1701" y="379"/>
                  </a:lnTo>
                  <a:lnTo>
                    <a:pt x="1656" y="390"/>
                  </a:lnTo>
                  <a:lnTo>
                    <a:pt x="1609" y="403"/>
                  </a:lnTo>
                  <a:lnTo>
                    <a:pt x="1561" y="415"/>
                  </a:lnTo>
                  <a:lnTo>
                    <a:pt x="1512" y="426"/>
                  </a:lnTo>
                  <a:lnTo>
                    <a:pt x="1461" y="436"/>
                  </a:lnTo>
                  <a:lnTo>
                    <a:pt x="1409" y="448"/>
                  </a:lnTo>
                  <a:lnTo>
                    <a:pt x="1356" y="457"/>
                  </a:lnTo>
                  <a:lnTo>
                    <a:pt x="1302" y="467"/>
                  </a:lnTo>
                  <a:lnTo>
                    <a:pt x="1248" y="477"/>
                  </a:lnTo>
                  <a:lnTo>
                    <a:pt x="1192" y="487"/>
                  </a:lnTo>
                  <a:lnTo>
                    <a:pt x="1135" y="495"/>
                  </a:lnTo>
                  <a:lnTo>
                    <a:pt x="1077" y="503"/>
                  </a:lnTo>
                  <a:lnTo>
                    <a:pt x="1022" y="510"/>
                  </a:lnTo>
                  <a:lnTo>
                    <a:pt x="967" y="518"/>
                  </a:lnTo>
                  <a:lnTo>
                    <a:pt x="913" y="523"/>
                  </a:lnTo>
                  <a:lnTo>
                    <a:pt x="859" y="530"/>
                  </a:lnTo>
                  <a:lnTo>
                    <a:pt x="807" y="535"/>
                  </a:lnTo>
                  <a:lnTo>
                    <a:pt x="754" y="538"/>
                  </a:lnTo>
                  <a:lnTo>
                    <a:pt x="703" y="541"/>
                  </a:lnTo>
                  <a:lnTo>
                    <a:pt x="654" y="544"/>
                  </a:lnTo>
                  <a:lnTo>
                    <a:pt x="607" y="546"/>
                  </a:lnTo>
                  <a:lnTo>
                    <a:pt x="559" y="548"/>
                  </a:lnTo>
                  <a:lnTo>
                    <a:pt x="515" y="549"/>
                  </a:lnTo>
                  <a:lnTo>
                    <a:pt x="471" y="549"/>
                  </a:lnTo>
                  <a:lnTo>
                    <a:pt x="428" y="549"/>
                  </a:lnTo>
                  <a:lnTo>
                    <a:pt x="387" y="548"/>
                  </a:lnTo>
                  <a:lnTo>
                    <a:pt x="347" y="546"/>
                  </a:lnTo>
                  <a:lnTo>
                    <a:pt x="310" y="544"/>
                  </a:lnTo>
                  <a:lnTo>
                    <a:pt x="274" y="541"/>
                  </a:lnTo>
                  <a:lnTo>
                    <a:pt x="239" y="538"/>
                  </a:lnTo>
                  <a:lnTo>
                    <a:pt x="208" y="535"/>
                  </a:lnTo>
                  <a:lnTo>
                    <a:pt x="177" y="530"/>
                  </a:lnTo>
                  <a:lnTo>
                    <a:pt x="149" y="525"/>
                  </a:lnTo>
                  <a:lnTo>
                    <a:pt x="124" y="518"/>
                  </a:lnTo>
                  <a:lnTo>
                    <a:pt x="100" y="512"/>
                  </a:lnTo>
                  <a:lnTo>
                    <a:pt x="79" y="505"/>
                  </a:lnTo>
                  <a:lnTo>
                    <a:pt x="60" y="497"/>
                  </a:lnTo>
                  <a:lnTo>
                    <a:pt x="44" y="489"/>
                  </a:lnTo>
                  <a:lnTo>
                    <a:pt x="29" y="480"/>
                  </a:lnTo>
                  <a:lnTo>
                    <a:pt x="18" y="471"/>
                  </a:lnTo>
                  <a:lnTo>
                    <a:pt x="10" y="461"/>
                  </a:lnTo>
                  <a:lnTo>
                    <a:pt x="3" y="451"/>
                  </a:lnTo>
                  <a:lnTo>
                    <a:pt x="0" y="439"/>
                  </a:lnTo>
                  <a:lnTo>
                    <a:pt x="0" y="428"/>
                  </a:lnTo>
                  <a:lnTo>
                    <a:pt x="1" y="416"/>
                  </a:lnTo>
                  <a:lnTo>
                    <a:pt x="6" y="403"/>
                  </a:lnTo>
                  <a:lnTo>
                    <a:pt x="15" y="392"/>
                  </a:lnTo>
                  <a:lnTo>
                    <a:pt x="26" y="379"/>
                  </a:lnTo>
                  <a:lnTo>
                    <a:pt x="39" y="367"/>
                  </a:lnTo>
                  <a:lnTo>
                    <a:pt x="54" y="354"/>
                  </a:lnTo>
                  <a:lnTo>
                    <a:pt x="72" y="341"/>
                  </a:lnTo>
                  <a:lnTo>
                    <a:pt x="93" y="328"/>
                  </a:lnTo>
                  <a:lnTo>
                    <a:pt x="116" y="315"/>
                  </a:lnTo>
                  <a:lnTo>
                    <a:pt x="141" y="302"/>
                  </a:lnTo>
                  <a:lnTo>
                    <a:pt x="169" y="288"/>
                  </a:lnTo>
                  <a:lnTo>
                    <a:pt x="197" y="275"/>
                  </a:lnTo>
                  <a:lnTo>
                    <a:pt x="228" y="262"/>
                  </a:lnTo>
                  <a:lnTo>
                    <a:pt x="262" y="249"/>
                  </a:lnTo>
                  <a:lnTo>
                    <a:pt x="297" y="236"/>
                  </a:lnTo>
                  <a:lnTo>
                    <a:pt x="334" y="223"/>
                  </a:lnTo>
                  <a:lnTo>
                    <a:pt x="372" y="210"/>
                  </a:lnTo>
                  <a:lnTo>
                    <a:pt x="413" y="196"/>
                  </a:lnTo>
                  <a:lnTo>
                    <a:pt x="456" y="183"/>
                  </a:lnTo>
                  <a:lnTo>
                    <a:pt x="500" y="172"/>
                  </a:lnTo>
                  <a:lnTo>
                    <a:pt x="544" y="159"/>
                  </a:lnTo>
                  <a:lnTo>
                    <a:pt x="592" y="147"/>
                  </a:lnTo>
                  <a:lnTo>
                    <a:pt x="639" y="136"/>
                  </a:lnTo>
                  <a:lnTo>
                    <a:pt x="689" y="124"/>
                  </a:lnTo>
                  <a:lnTo>
                    <a:pt x="739" y="113"/>
                  </a:lnTo>
                  <a:lnTo>
                    <a:pt x="790" y="103"/>
                  </a:lnTo>
                  <a:lnTo>
                    <a:pt x="843" y="91"/>
                  </a:lnTo>
                  <a:lnTo>
                    <a:pt x="897" y="82"/>
                  </a:lnTo>
                  <a:lnTo>
                    <a:pt x="953" y="72"/>
                  </a:lnTo>
                  <a:lnTo>
                    <a:pt x="1008" y="62"/>
                  </a:lnTo>
                  <a:lnTo>
                    <a:pt x="1064" y="54"/>
                  </a:lnTo>
                  <a:lnTo>
                    <a:pt x="1122" y="46"/>
                  </a:lnTo>
                  <a:lnTo>
                    <a:pt x="1177" y="39"/>
                  </a:lnTo>
                  <a:lnTo>
                    <a:pt x="1233" y="31"/>
                  </a:lnTo>
                  <a:lnTo>
                    <a:pt x="1287" y="26"/>
                  </a:lnTo>
                  <a:lnTo>
                    <a:pt x="1341" y="19"/>
                  </a:lnTo>
                  <a:lnTo>
                    <a:pt x="1394" y="14"/>
                  </a:lnTo>
                  <a:lnTo>
                    <a:pt x="1445" y="11"/>
                  </a:lnTo>
                  <a:lnTo>
                    <a:pt x="1496" y="8"/>
                  </a:lnTo>
                  <a:lnTo>
                    <a:pt x="1545" y="4"/>
                  </a:lnTo>
                  <a:lnTo>
                    <a:pt x="1594" y="3"/>
                  </a:lnTo>
                  <a:lnTo>
                    <a:pt x="1640" y="1"/>
                  </a:lnTo>
                  <a:lnTo>
                    <a:pt x="1686" y="0"/>
                  </a:lnTo>
                  <a:lnTo>
                    <a:pt x="1730" y="0"/>
                  </a:lnTo>
                  <a:lnTo>
                    <a:pt x="1773" y="0"/>
                  </a:lnTo>
                  <a:lnTo>
                    <a:pt x="1814" y="1"/>
                  </a:lnTo>
                  <a:lnTo>
                    <a:pt x="1853" y="3"/>
                  </a:lnTo>
                  <a:lnTo>
                    <a:pt x="1891" y="4"/>
                  </a:lnTo>
                  <a:lnTo>
                    <a:pt x="1927" y="8"/>
                  </a:lnTo>
                  <a:lnTo>
                    <a:pt x="1961" y="11"/>
                  </a:lnTo>
                  <a:lnTo>
                    <a:pt x="1993" y="14"/>
                  </a:lnTo>
                  <a:lnTo>
                    <a:pt x="2024" y="19"/>
                  </a:lnTo>
                  <a:lnTo>
                    <a:pt x="2052" y="24"/>
                  </a:lnTo>
                  <a:lnTo>
                    <a:pt x="2076" y="31"/>
                  </a:lnTo>
                  <a:lnTo>
                    <a:pt x="2101" y="37"/>
                  </a:lnTo>
                  <a:lnTo>
                    <a:pt x="2122" y="44"/>
                  </a:lnTo>
                  <a:lnTo>
                    <a:pt x="2140" y="52"/>
                  </a:lnTo>
                  <a:lnTo>
                    <a:pt x="2157" y="60"/>
                  </a:lnTo>
                  <a:lnTo>
                    <a:pt x="2171" y="68"/>
                  </a:lnTo>
                  <a:lnTo>
                    <a:pt x="2183" y="78"/>
                  </a:lnTo>
                  <a:lnTo>
                    <a:pt x="2191" y="88"/>
                  </a:lnTo>
                  <a:lnTo>
                    <a:pt x="2198" y="98"/>
                  </a:lnTo>
                  <a:lnTo>
                    <a:pt x="2201" y="110"/>
                  </a:lnTo>
                  <a:close/>
                </a:path>
              </a:pathLst>
            </a:custGeom>
            <a:solidFill>
              <a:srgbClr val="A0D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6" name="Freeform 15"/>
            <p:cNvSpPr>
              <a:spLocks/>
            </p:cNvSpPr>
            <p:nvPr/>
          </p:nvSpPr>
          <p:spPr bwMode="auto">
            <a:xfrm>
              <a:off x="4189" y="2679"/>
              <a:ext cx="1009" cy="245"/>
            </a:xfrm>
            <a:custGeom>
              <a:avLst/>
              <a:gdLst>
                <a:gd name="T0" fmla="*/ 8 w 2018"/>
                <a:gd name="T1" fmla="*/ 0 h 491"/>
                <a:gd name="T2" fmla="*/ 8 w 2018"/>
                <a:gd name="T3" fmla="*/ 0 h 491"/>
                <a:gd name="T4" fmla="*/ 8 w 2018"/>
                <a:gd name="T5" fmla="*/ 0 h 491"/>
                <a:gd name="T6" fmla="*/ 8 w 2018"/>
                <a:gd name="T7" fmla="*/ 0 h 491"/>
                <a:gd name="T8" fmla="*/ 7 w 2018"/>
                <a:gd name="T9" fmla="*/ 1 h 491"/>
                <a:gd name="T10" fmla="*/ 6 w 2018"/>
                <a:gd name="T11" fmla="*/ 1 h 491"/>
                <a:gd name="T12" fmla="*/ 6 w 2018"/>
                <a:gd name="T13" fmla="*/ 1 h 491"/>
                <a:gd name="T14" fmla="*/ 5 w 2018"/>
                <a:gd name="T15" fmla="*/ 1 h 491"/>
                <a:gd name="T16" fmla="*/ 4 w 2018"/>
                <a:gd name="T17" fmla="*/ 1 h 491"/>
                <a:gd name="T18" fmla="*/ 3 w 2018"/>
                <a:gd name="T19" fmla="*/ 1 h 491"/>
                <a:gd name="T20" fmla="*/ 3 w 2018"/>
                <a:gd name="T21" fmla="*/ 1 h 491"/>
                <a:gd name="T22" fmla="*/ 2 w 2018"/>
                <a:gd name="T23" fmla="*/ 1 h 491"/>
                <a:gd name="T24" fmla="*/ 1 w 2018"/>
                <a:gd name="T25" fmla="*/ 1 h 491"/>
                <a:gd name="T26" fmla="*/ 1 w 2018"/>
                <a:gd name="T27" fmla="*/ 1 h 491"/>
                <a:gd name="T28" fmla="*/ 1 w 2018"/>
                <a:gd name="T29" fmla="*/ 1 h 491"/>
                <a:gd name="T30" fmla="*/ 1 w 2018"/>
                <a:gd name="T31" fmla="*/ 1 h 491"/>
                <a:gd name="T32" fmla="*/ 1 w 2018"/>
                <a:gd name="T33" fmla="*/ 1 h 491"/>
                <a:gd name="T34" fmla="*/ 1 w 2018"/>
                <a:gd name="T35" fmla="*/ 1 h 491"/>
                <a:gd name="T36" fmla="*/ 1 w 2018"/>
                <a:gd name="T37" fmla="*/ 1 h 491"/>
                <a:gd name="T38" fmla="*/ 1 w 2018"/>
                <a:gd name="T39" fmla="*/ 0 h 491"/>
                <a:gd name="T40" fmla="*/ 2 w 2018"/>
                <a:gd name="T41" fmla="*/ 0 h 491"/>
                <a:gd name="T42" fmla="*/ 2 w 2018"/>
                <a:gd name="T43" fmla="*/ 0 h 491"/>
                <a:gd name="T44" fmla="*/ 3 w 2018"/>
                <a:gd name="T45" fmla="*/ 0 h 491"/>
                <a:gd name="T46" fmla="*/ 4 w 2018"/>
                <a:gd name="T47" fmla="*/ 0 h 491"/>
                <a:gd name="T48" fmla="*/ 5 w 2018"/>
                <a:gd name="T49" fmla="*/ 0 h 491"/>
                <a:gd name="T50" fmla="*/ 5 w 2018"/>
                <a:gd name="T51" fmla="*/ 0 h 491"/>
                <a:gd name="T52" fmla="*/ 6 w 2018"/>
                <a:gd name="T53" fmla="*/ 0 h 491"/>
                <a:gd name="T54" fmla="*/ 7 w 2018"/>
                <a:gd name="T55" fmla="*/ 0 h 491"/>
                <a:gd name="T56" fmla="*/ 7 w 2018"/>
                <a:gd name="T57" fmla="*/ 0 h 491"/>
                <a:gd name="T58" fmla="*/ 8 w 2018"/>
                <a:gd name="T59" fmla="*/ 0 h 491"/>
                <a:gd name="T60" fmla="*/ 8 w 2018"/>
                <a:gd name="T61" fmla="*/ 0 h 491"/>
                <a:gd name="T62" fmla="*/ 8 w 2018"/>
                <a:gd name="T63" fmla="*/ 0 h 4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18" h="491">
                  <a:moveTo>
                    <a:pt x="2018" y="94"/>
                  </a:moveTo>
                  <a:lnTo>
                    <a:pt x="2016" y="115"/>
                  </a:lnTo>
                  <a:lnTo>
                    <a:pt x="2003" y="136"/>
                  </a:lnTo>
                  <a:lnTo>
                    <a:pt x="1982" y="159"/>
                  </a:lnTo>
                  <a:lnTo>
                    <a:pt x="1950" y="181"/>
                  </a:lnTo>
                  <a:lnTo>
                    <a:pt x="1909" y="205"/>
                  </a:lnTo>
                  <a:lnTo>
                    <a:pt x="1862" y="228"/>
                  </a:lnTo>
                  <a:lnTo>
                    <a:pt x="1806" y="251"/>
                  </a:lnTo>
                  <a:lnTo>
                    <a:pt x="1744" y="276"/>
                  </a:lnTo>
                  <a:lnTo>
                    <a:pt x="1673" y="299"/>
                  </a:lnTo>
                  <a:lnTo>
                    <a:pt x="1598" y="322"/>
                  </a:lnTo>
                  <a:lnTo>
                    <a:pt x="1516" y="343"/>
                  </a:lnTo>
                  <a:lnTo>
                    <a:pt x="1429" y="364"/>
                  </a:lnTo>
                  <a:lnTo>
                    <a:pt x="1337" y="384"/>
                  </a:lnTo>
                  <a:lnTo>
                    <a:pt x="1242" y="404"/>
                  </a:lnTo>
                  <a:lnTo>
                    <a:pt x="1142" y="422"/>
                  </a:lnTo>
                  <a:lnTo>
                    <a:pt x="1039" y="438"/>
                  </a:lnTo>
                  <a:lnTo>
                    <a:pt x="935" y="453"/>
                  </a:lnTo>
                  <a:lnTo>
                    <a:pt x="835" y="464"/>
                  </a:lnTo>
                  <a:lnTo>
                    <a:pt x="738" y="474"/>
                  </a:lnTo>
                  <a:lnTo>
                    <a:pt x="643" y="483"/>
                  </a:lnTo>
                  <a:lnTo>
                    <a:pt x="555" y="487"/>
                  </a:lnTo>
                  <a:lnTo>
                    <a:pt x="469" y="489"/>
                  </a:lnTo>
                  <a:lnTo>
                    <a:pt x="391" y="491"/>
                  </a:lnTo>
                  <a:lnTo>
                    <a:pt x="317" y="487"/>
                  </a:lnTo>
                  <a:lnTo>
                    <a:pt x="250" y="484"/>
                  </a:lnTo>
                  <a:lnTo>
                    <a:pt x="189" y="478"/>
                  </a:lnTo>
                  <a:lnTo>
                    <a:pt x="136" y="469"/>
                  </a:lnTo>
                  <a:lnTo>
                    <a:pt x="91" y="460"/>
                  </a:lnTo>
                  <a:lnTo>
                    <a:pt x="54" y="446"/>
                  </a:lnTo>
                  <a:lnTo>
                    <a:pt x="27" y="432"/>
                  </a:lnTo>
                  <a:lnTo>
                    <a:pt x="9" y="415"/>
                  </a:lnTo>
                  <a:lnTo>
                    <a:pt x="0" y="396"/>
                  </a:lnTo>
                  <a:lnTo>
                    <a:pt x="2" y="374"/>
                  </a:lnTo>
                  <a:lnTo>
                    <a:pt x="15" y="353"/>
                  </a:lnTo>
                  <a:lnTo>
                    <a:pt x="36" y="332"/>
                  </a:lnTo>
                  <a:lnTo>
                    <a:pt x="68" y="309"/>
                  </a:lnTo>
                  <a:lnTo>
                    <a:pt x="109" y="286"/>
                  </a:lnTo>
                  <a:lnTo>
                    <a:pt x="156" y="261"/>
                  </a:lnTo>
                  <a:lnTo>
                    <a:pt x="212" y="238"/>
                  </a:lnTo>
                  <a:lnTo>
                    <a:pt x="274" y="215"/>
                  </a:lnTo>
                  <a:lnTo>
                    <a:pt x="345" y="192"/>
                  </a:lnTo>
                  <a:lnTo>
                    <a:pt x="420" y="169"/>
                  </a:lnTo>
                  <a:lnTo>
                    <a:pt x="502" y="148"/>
                  </a:lnTo>
                  <a:lnTo>
                    <a:pt x="588" y="126"/>
                  </a:lnTo>
                  <a:lnTo>
                    <a:pt x="679" y="105"/>
                  </a:lnTo>
                  <a:lnTo>
                    <a:pt x="776" y="87"/>
                  </a:lnTo>
                  <a:lnTo>
                    <a:pt x="875" y="69"/>
                  </a:lnTo>
                  <a:lnTo>
                    <a:pt x="978" y="53"/>
                  </a:lnTo>
                  <a:lnTo>
                    <a:pt x="1081" y="38"/>
                  </a:lnTo>
                  <a:lnTo>
                    <a:pt x="1181" y="26"/>
                  </a:lnTo>
                  <a:lnTo>
                    <a:pt x="1280" y="17"/>
                  </a:lnTo>
                  <a:lnTo>
                    <a:pt x="1373" y="8"/>
                  </a:lnTo>
                  <a:lnTo>
                    <a:pt x="1463" y="3"/>
                  </a:lnTo>
                  <a:lnTo>
                    <a:pt x="1547" y="0"/>
                  </a:lnTo>
                  <a:lnTo>
                    <a:pt x="1627" y="0"/>
                  </a:lnTo>
                  <a:lnTo>
                    <a:pt x="1701" y="2"/>
                  </a:lnTo>
                  <a:lnTo>
                    <a:pt x="1768" y="5"/>
                  </a:lnTo>
                  <a:lnTo>
                    <a:pt x="1829" y="12"/>
                  </a:lnTo>
                  <a:lnTo>
                    <a:pt x="1882" y="20"/>
                  </a:lnTo>
                  <a:lnTo>
                    <a:pt x="1928" y="30"/>
                  </a:lnTo>
                  <a:lnTo>
                    <a:pt x="1964" y="43"/>
                  </a:lnTo>
                  <a:lnTo>
                    <a:pt x="1991" y="58"/>
                  </a:lnTo>
                  <a:lnTo>
                    <a:pt x="2010" y="74"/>
                  </a:lnTo>
                  <a:lnTo>
                    <a:pt x="2018" y="94"/>
                  </a:lnTo>
                  <a:close/>
                </a:path>
              </a:pathLst>
            </a:custGeom>
            <a:solidFill>
              <a:srgbClr val="87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7" name="Freeform 16"/>
            <p:cNvSpPr>
              <a:spLocks/>
            </p:cNvSpPr>
            <p:nvPr/>
          </p:nvSpPr>
          <p:spPr bwMode="auto">
            <a:xfrm>
              <a:off x="4233" y="2693"/>
              <a:ext cx="917" cy="216"/>
            </a:xfrm>
            <a:custGeom>
              <a:avLst/>
              <a:gdLst>
                <a:gd name="T0" fmla="*/ 8 w 1834"/>
                <a:gd name="T1" fmla="*/ 1 h 431"/>
                <a:gd name="T2" fmla="*/ 8 w 1834"/>
                <a:gd name="T3" fmla="*/ 1 h 431"/>
                <a:gd name="T4" fmla="*/ 7 w 1834"/>
                <a:gd name="T5" fmla="*/ 1 h 431"/>
                <a:gd name="T6" fmla="*/ 7 w 1834"/>
                <a:gd name="T7" fmla="*/ 1 h 431"/>
                <a:gd name="T8" fmla="*/ 6 w 1834"/>
                <a:gd name="T9" fmla="*/ 1 h 431"/>
                <a:gd name="T10" fmla="*/ 6 w 1834"/>
                <a:gd name="T11" fmla="*/ 2 h 431"/>
                <a:gd name="T12" fmla="*/ 5 w 1834"/>
                <a:gd name="T13" fmla="*/ 2 h 431"/>
                <a:gd name="T14" fmla="*/ 5 w 1834"/>
                <a:gd name="T15" fmla="*/ 2 h 431"/>
                <a:gd name="T16" fmla="*/ 4 w 1834"/>
                <a:gd name="T17" fmla="*/ 2 h 431"/>
                <a:gd name="T18" fmla="*/ 3 w 1834"/>
                <a:gd name="T19" fmla="*/ 2 h 431"/>
                <a:gd name="T20" fmla="*/ 2 w 1834"/>
                <a:gd name="T21" fmla="*/ 2 h 431"/>
                <a:gd name="T22" fmla="*/ 2 w 1834"/>
                <a:gd name="T23" fmla="*/ 2 h 431"/>
                <a:gd name="T24" fmla="*/ 1 w 1834"/>
                <a:gd name="T25" fmla="*/ 2 h 431"/>
                <a:gd name="T26" fmla="*/ 1 w 1834"/>
                <a:gd name="T27" fmla="*/ 2 h 431"/>
                <a:gd name="T28" fmla="*/ 1 w 1834"/>
                <a:gd name="T29" fmla="*/ 2 h 431"/>
                <a:gd name="T30" fmla="*/ 1 w 1834"/>
                <a:gd name="T31" fmla="*/ 2 h 431"/>
                <a:gd name="T32" fmla="*/ 1 w 1834"/>
                <a:gd name="T33" fmla="*/ 2 h 431"/>
                <a:gd name="T34" fmla="*/ 1 w 1834"/>
                <a:gd name="T35" fmla="*/ 2 h 431"/>
                <a:gd name="T36" fmla="*/ 1 w 1834"/>
                <a:gd name="T37" fmla="*/ 2 h 431"/>
                <a:gd name="T38" fmla="*/ 1 w 1834"/>
                <a:gd name="T39" fmla="*/ 1 h 431"/>
                <a:gd name="T40" fmla="*/ 2 w 1834"/>
                <a:gd name="T41" fmla="*/ 1 h 431"/>
                <a:gd name="T42" fmla="*/ 2 w 1834"/>
                <a:gd name="T43" fmla="*/ 1 h 431"/>
                <a:gd name="T44" fmla="*/ 3 w 1834"/>
                <a:gd name="T45" fmla="*/ 1 h 431"/>
                <a:gd name="T46" fmla="*/ 4 w 1834"/>
                <a:gd name="T47" fmla="*/ 1 h 431"/>
                <a:gd name="T48" fmla="*/ 4 w 1834"/>
                <a:gd name="T49" fmla="*/ 1 h 431"/>
                <a:gd name="T50" fmla="*/ 5 w 1834"/>
                <a:gd name="T51" fmla="*/ 1 h 431"/>
                <a:gd name="T52" fmla="*/ 6 w 1834"/>
                <a:gd name="T53" fmla="*/ 1 h 431"/>
                <a:gd name="T54" fmla="*/ 6 w 1834"/>
                <a:gd name="T55" fmla="*/ 0 h 431"/>
                <a:gd name="T56" fmla="*/ 7 w 1834"/>
                <a:gd name="T57" fmla="*/ 1 h 431"/>
                <a:gd name="T58" fmla="*/ 7 w 1834"/>
                <a:gd name="T59" fmla="*/ 1 h 431"/>
                <a:gd name="T60" fmla="*/ 7 w 1834"/>
                <a:gd name="T61" fmla="*/ 1 h 431"/>
                <a:gd name="T62" fmla="*/ 8 w 1834"/>
                <a:gd name="T63" fmla="*/ 1 h 4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34" h="431">
                  <a:moveTo>
                    <a:pt x="1834" y="77"/>
                  </a:moveTo>
                  <a:lnTo>
                    <a:pt x="1832" y="95"/>
                  </a:lnTo>
                  <a:lnTo>
                    <a:pt x="1820" y="113"/>
                  </a:lnTo>
                  <a:lnTo>
                    <a:pt x="1801" y="133"/>
                  </a:lnTo>
                  <a:lnTo>
                    <a:pt x="1771" y="152"/>
                  </a:lnTo>
                  <a:lnTo>
                    <a:pt x="1735" y="172"/>
                  </a:lnTo>
                  <a:lnTo>
                    <a:pt x="1693" y="193"/>
                  </a:lnTo>
                  <a:lnTo>
                    <a:pt x="1642" y="215"/>
                  </a:lnTo>
                  <a:lnTo>
                    <a:pt x="1584" y="234"/>
                  </a:lnTo>
                  <a:lnTo>
                    <a:pt x="1520" y="256"/>
                  </a:lnTo>
                  <a:lnTo>
                    <a:pt x="1451" y="275"/>
                  </a:lnTo>
                  <a:lnTo>
                    <a:pt x="1378" y="295"/>
                  </a:lnTo>
                  <a:lnTo>
                    <a:pt x="1297" y="315"/>
                  </a:lnTo>
                  <a:lnTo>
                    <a:pt x="1215" y="333"/>
                  </a:lnTo>
                  <a:lnTo>
                    <a:pt x="1127" y="349"/>
                  </a:lnTo>
                  <a:lnTo>
                    <a:pt x="1036" y="366"/>
                  </a:lnTo>
                  <a:lnTo>
                    <a:pt x="943" y="380"/>
                  </a:lnTo>
                  <a:lnTo>
                    <a:pt x="850" y="393"/>
                  </a:lnTo>
                  <a:lnTo>
                    <a:pt x="758" y="405"/>
                  </a:lnTo>
                  <a:lnTo>
                    <a:pt x="669" y="415"/>
                  </a:lnTo>
                  <a:lnTo>
                    <a:pt x="584" y="421"/>
                  </a:lnTo>
                  <a:lnTo>
                    <a:pt x="503" y="426"/>
                  </a:lnTo>
                  <a:lnTo>
                    <a:pt x="426" y="430"/>
                  </a:lnTo>
                  <a:lnTo>
                    <a:pt x="354" y="431"/>
                  </a:lnTo>
                  <a:lnTo>
                    <a:pt x="287" y="430"/>
                  </a:lnTo>
                  <a:lnTo>
                    <a:pt x="226" y="426"/>
                  </a:lnTo>
                  <a:lnTo>
                    <a:pt x="172" y="421"/>
                  </a:lnTo>
                  <a:lnTo>
                    <a:pt x="123" y="415"/>
                  </a:lnTo>
                  <a:lnTo>
                    <a:pt x="82" y="407"/>
                  </a:lnTo>
                  <a:lnTo>
                    <a:pt x="49" y="395"/>
                  </a:lnTo>
                  <a:lnTo>
                    <a:pt x="25" y="384"/>
                  </a:lnTo>
                  <a:lnTo>
                    <a:pt x="8" y="369"/>
                  </a:lnTo>
                  <a:lnTo>
                    <a:pt x="0" y="352"/>
                  </a:lnTo>
                  <a:lnTo>
                    <a:pt x="2" y="334"/>
                  </a:lnTo>
                  <a:lnTo>
                    <a:pt x="13" y="316"/>
                  </a:lnTo>
                  <a:lnTo>
                    <a:pt x="33" y="297"/>
                  </a:lnTo>
                  <a:lnTo>
                    <a:pt x="62" y="277"/>
                  </a:lnTo>
                  <a:lnTo>
                    <a:pt x="98" y="257"/>
                  </a:lnTo>
                  <a:lnTo>
                    <a:pt x="141" y="236"/>
                  </a:lnTo>
                  <a:lnTo>
                    <a:pt x="192" y="215"/>
                  </a:lnTo>
                  <a:lnTo>
                    <a:pt x="249" y="195"/>
                  </a:lnTo>
                  <a:lnTo>
                    <a:pt x="313" y="174"/>
                  </a:lnTo>
                  <a:lnTo>
                    <a:pt x="382" y="154"/>
                  </a:lnTo>
                  <a:lnTo>
                    <a:pt x="456" y="134"/>
                  </a:lnTo>
                  <a:lnTo>
                    <a:pt x="535" y="115"/>
                  </a:lnTo>
                  <a:lnTo>
                    <a:pt x="618" y="96"/>
                  </a:lnTo>
                  <a:lnTo>
                    <a:pt x="705" y="80"/>
                  </a:lnTo>
                  <a:lnTo>
                    <a:pt x="795" y="64"/>
                  </a:lnTo>
                  <a:lnTo>
                    <a:pt x="889" y="49"/>
                  </a:lnTo>
                  <a:lnTo>
                    <a:pt x="982" y="36"/>
                  </a:lnTo>
                  <a:lnTo>
                    <a:pt x="1074" y="24"/>
                  </a:lnTo>
                  <a:lnTo>
                    <a:pt x="1163" y="16"/>
                  </a:lnTo>
                  <a:lnTo>
                    <a:pt x="1248" y="9"/>
                  </a:lnTo>
                  <a:lnTo>
                    <a:pt x="1330" y="3"/>
                  </a:lnTo>
                  <a:lnTo>
                    <a:pt x="1407" y="1"/>
                  </a:lnTo>
                  <a:lnTo>
                    <a:pt x="1479" y="0"/>
                  </a:lnTo>
                  <a:lnTo>
                    <a:pt x="1547" y="1"/>
                  </a:lnTo>
                  <a:lnTo>
                    <a:pt x="1607" y="3"/>
                  </a:lnTo>
                  <a:lnTo>
                    <a:pt x="1661" y="8"/>
                  </a:lnTo>
                  <a:lnTo>
                    <a:pt x="1711" y="14"/>
                  </a:lnTo>
                  <a:lnTo>
                    <a:pt x="1752" y="24"/>
                  </a:lnTo>
                  <a:lnTo>
                    <a:pt x="1784" y="34"/>
                  </a:lnTo>
                  <a:lnTo>
                    <a:pt x="1809" y="47"/>
                  </a:lnTo>
                  <a:lnTo>
                    <a:pt x="1825" y="60"/>
                  </a:lnTo>
                  <a:lnTo>
                    <a:pt x="1834" y="77"/>
                  </a:lnTo>
                  <a:close/>
                </a:path>
              </a:pathLst>
            </a:custGeom>
            <a:solidFill>
              <a:srgbClr val="70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8" name="Freeform 17"/>
            <p:cNvSpPr>
              <a:spLocks/>
            </p:cNvSpPr>
            <p:nvPr/>
          </p:nvSpPr>
          <p:spPr bwMode="auto">
            <a:xfrm>
              <a:off x="4278" y="2707"/>
              <a:ext cx="825" cy="187"/>
            </a:xfrm>
            <a:custGeom>
              <a:avLst/>
              <a:gdLst>
                <a:gd name="T0" fmla="*/ 7 w 1650"/>
                <a:gd name="T1" fmla="*/ 1 h 372"/>
                <a:gd name="T2" fmla="*/ 7 w 1650"/>
                <a:gd name="T3" fmla="*/ 1 h 372"/>
                <a:gd name="T4" fmla="*/ 7 w 1650"/>
                <a:gd name="T5" fmla="*/ 1 h 372"/>
                <a:gd name="T6" fmla="*/ 6 w 1650"/>
                <a:gd name="T7" fmla="*/ 1 h 372"/>
                <a:gd name="T8" fmla="*/ 6 w 1650"/>
                <a:gd name="T9" fmla="*/ 1 h 372"/>
                <a:gd name="T10" fmla="*/ 5 w 1650"/>
                <a:gd name="T11" fmla="*/ 1 h 372"/>
                <a:gd name="T12" fmla="*/ 5 w 1650"/>
                <a:gd name="T13" fmla="*/ 2 h 372"/>
                <a:gd name="T14" fmla="*/ 4 w 1650"/>
                <a:gd name="T15" fmla="*/ 2 h 372"/>
                <a:gd name="T16" fmla="*/ 3 w 1650"/>
                <a:gd name="T17" fmla="*/ 2 h 372"/>
                <a:gd name="T18" fmla="*/ 3 w 1650"/>
                <a:gd name="T19" fmla="*/ 2 h 372"/>
                <a:gd name="T20" fmla="*/ 2 w 1650"/>
                <a:gd name="T21" fmla="*/ 2 h 372"/>
                <a:gd name="T22" fmla="*/ 2 w 1650"/>
                <a:gd name="T23" fmla="*/ 2 h 372"/>
                <a:gd name="T24" fmla="*/ 1 w 1650"/>
                <a:gd name="T25" fmla="*/ 2 h 372"/>
                <a:gd name="T26" fmla="*/ 1 w 1650"/>
                <a:gd name="T27" fmla="*/ 2 h 372"/>
                <a:gd name="T28" fmla="*/ 1 w 1650"/>
                <a:gd name="T29" fmla="*/ 2 h 372"/>
                <a:gd name="T30" fmla="*/ 1 w 1650"/>
                <a:gd name="T31" fmla="*/ 2 h 372"/>
                <a:gd name="T32" fmla="*/ 1 w 1650"/>
                <a:gd name="T33" fmla="*/ 2 h 372"/>
                <a:gd name="T34" fmla="*/ 1 w 1650"/>
                <a:gd name="T35" fmla="*/ 2 h 372"/>
                <a:gd name="T36" fmla="*/ 1 w 1650"/>
                <a:gd name="T37" fmla="*/ 1 h 372"/>
                <a:gd name="T38" fmla="*/ 1 w 1650"/>
                <a:gd name="T39" fmla="*/ 1 h 372"/>
                <a:gd name="T40" fmla="*/ 2 w 1650"/>
                <a:gd name="T41" fmla="*/ 1 h 372"/>
                <a:gd name="T42" fmla="*/ 2 w 1650"/>
                <a:gd name="T43" fmla="*/ 1 h 372"/>
                <a:gd name="T44" fmla="*/ 3 w 1650"/>
                <a:gd name="T45" fmla="*/ 1 h 372"/>
                <a:gd name="T46" fmla="*/ 3 w 1650"/>
                <a:gd name="T47" fmla="*/ 1 h 372"/>
                <a:gd name="T48" fmla="*/ 4 w 1650"/>
                <a:gd name="T49" fmla="*/ 1 h 372"/>
                <a:gd name="T50" fmla="*/ 5 w 1650"/>
                <a:gd name="T51" fmla="*/ 1 h 372"/>
                <a:gd name="T52" fmla="*/ 5 w 1650"/>
                <a:gd name="T53" fmla="*/ 1 h 372"/>
                <a:gd name="T54" fmla="*/ 6 w 1650"/>
                <a:gd name="T55" fmla="*/ 0 h 372"/>
                <a:gd name="T56" fmla="*/ 6 w 1650"/>
                <a:gd name="T57" fmla="*/ 1 h 372"/>
                <a:gd name="T58" fmla="*/ 7 w 1650"/>
                <a:gd name="T59" fmla="*/ 1 h 372"/>
                <a:gd name="T60" fmla="*/ 7 w 1650"/>
                <a:gd name="T61" fmla="*/ 1 h 372"/>
                <a:gd name="T62" fmla="*/ 7 w 1650"/>
                <a:gd name="T63" fmla="*/ 1 h 3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50" h="372">
                  <a:moveTo>
                    <a:pt x="1650" y="64"/>
                  </a:moveTo>
                  <a:lnTo>
                    <a:pt x="1649" y="78"/>
                  </a:lnTo>
                  <a:lnTo>
                    <a:pt x="1639" y="93"/>
                  </a:lnTo>
                  <a:lnTo>
                    <a:pt x="1621" y="109"/>
                  </a:lnTo>
                  <a:lnTo>
                    <a:pt x="1595" y="126"/>
                  </a:lnTo>
                  <a:lnTo>
                    <a:pt x="1562" y="144"/>
                  </a:lnTo>
                  <a:lnTo>
                    <a:pt x="1523" y="162"/>
                  </a:lnTo>
                  <a:lnTo>
                    <a:pt x="1477" y="180"/>
                  </a:lnTo>
                  <a:lnTo>
                    <a:pt x="1424" y="196"/>
                  </a:lnTo>
                  <a:lnTo>
                    <a:pt x="1367" y="215"/>
                  </a:lnTo>
                  <a:lnTo>
                    <a:pt x="1304" y="233"/>
                  </a:lnTo>
                  <a:lnTo>
                    <a:pt x="1237" y="251"/>
                  </a:lnTo>
                  <a:lnTo>
                    <a:pt x="1167" y="267"/>
                  </a:lnTo>
                  <a:lnTo>
                    <a:pt x="1091" y="283"/>
                  </a:lnTo>
                  <a:lnTo>
                    <a:pt x="1012" y="298"/>
                  </a:lnTo>
                  <a:lnTo>
                    <a:pt x="930" y="313"/>
                  </a:lnTo>
                  <a:lnTo>
                    <a:pt x="847" y="326"/>
                  </a:lnTo>
                  <a:lnTo>
                    <a:pt x="763" y="338"/>
                  </a:lnTo>
                  <a:lnTo>
                    <a:pt x="681" y="347"/>
                  </a:lnTo>
                  <a:lnTo>
                    <a:pt x="601" y="356"/>
                  </a:lnTo>
                  <a:lnTo>
                    <a:pt x="525" y="362"/>
                  </a:lnTo>
                  <a:lnTo>
                    <a:pt x="452" y="367"/>
                  </a:lnTo>
                  <a:lnTo>
                    <a:pt x="383" y="370"/>
                  </a:lnTo>
                  <a:lnTo>
                    <a:pt x="317" y="372"/>
                  </a:lnTo>
                  <a:lnTo>
                    <a:pt x="258" y="372"/>
                  </a:lnTo>
                  <a:lnTo>
                    <a:pt x="202" y="370"/>
                  </a:lnTo>
                  <a:lnTo>
                    <a:pt x="153" y="367"/>
                  </a:lnTo>
                  <a:lnTo>
                    <a:pt x="110" y="361"/>
                  </a:lnTo>
                  <a:lnTo>
                    <a:pt x="74" y="354"/>
                  </a:lnTo>
                  <a:lnTo>
                    <a:pt x="43" y="346"/>
                  </a:lnTo>
                  <a:lnTo>
                    <a:pt x="22" y="336"/>
                  </a:lnTo>
                  <a:lnTo>
                    <a:pt x="7" y="323"/>
                  </a:lnTo>
                  <a:lnTo>
                    <a:pt x="0" y="310"/>
                  </a:lnTo>
                  <a:lnTo>
                    <a:pt x="2" y="295"/>
                  </a:lnTo>
                  <a:lnTo>
                    <a:pt x="12" y="279"/>
                  </a:lnTo>
                  <a:lnTo>
                    <a:pt x="30" y="262"/>
                  </a:lnTo>
                  <a:lnTo>
                    <a:pt x="56" y="246"/>
                  </a:lnTo>
                  <a:lnTo>
                    <a:pt x="89" y="229"/>
                  </a:lnTo>
                  <a:lnTo>
                    <a:pt x="128" y="211"/>
                  </a:lnTo>
                  <a:lnTo>
                    <a:pt x="174" y="193"/>
                  </a:lnTo>
                  <a:lnTo>
                    <a:pt x="227" y="175"/>
                  </a:lnTo>
                  <a:lnTo>
                    <a:pt x="283" y="157"/>
                  </a:lnTo>
                  <a:lnTo>
                    <a:pt x="345" y="141"/>
                  </a:lnTo>
                  <a:lnTo>
                    <a:pt x="412" y="123"/>
                  </a:lnTo>
                  <a:lnTo>
                    <a:pt x="484" y="106"/>
                  </a:lnTo>
                  <a:lnTo>
                    <a:pt x="558" y="90"/>
                  </a:lnTo>
                  <a:lnTo>
                    <a:pt x="637" y="75"/>
                  </a:lnTo>
                  <a:lnTo>
                    <a:pt x="719" y="60"/>
                  </a:lnTo>
                  <a:lnTo>
                    <a:pt x="803" y="47"/>
                  </a:lnTo>
                  <a:lnTo>
                    <a:pt x="888" y="36"/>
                  </a:lnTo>
                  <a:lnTo>
                    <a:pt x="970" y="24"/>
                  </a:lnTo>
                  <a:lnTo>
                    <a:pt x="1049" y="16"/>
                  </a:lnTo>
                  <a:lnTo>
                    <a:pt x="1126" y="9"/>
                  </a:lnTo>
                  <a:lnTo>
                    <a:pt x="1199" y="4"/>
                  </a:lnTo>
                  <a:lnTo>
                    <a:pt x="1268" y="1"/>
                  </a:lnTo>
                  <a:lnTo>
                    <a:pt x="1332" y="0"/>
                  </a:lnTo>
                  <a:lnTo>
                    <a:pt x="1393" y="1"/>
                  </a:lnTo>
                  <a:lnTo>
                    <a:pt x="1449" y="3"/>
                  </a:lnTo>
                  <a:lnTo>
                    <a:pt x="1498" y="6"/>
                  </a:lnTo>
                  <a:lnTo>
                    <a:pt x="1541" y="11"/>
                  </a:lnTo>
                  <a:lnTo>
                    <a:pt x="1577" y="19"/>
                  </a:lnTo>
                  <a:lnTo>
                    <a:pt x="1608" y="27"/>
                  </a:lnTo>
                  <a:lnTo>
                    <a:pt x="1629" y="37"/>
                  </a:lnTo>
                  <a:lnTo>
                    <a:pt x="1644" y="50"/>
                  </a:lnTo>
                  <a:lnTo>
                    <a:pt x="1650" y="64"/>
                  </a:lnTo>
                  <a:close/>
                </a:path>
              </a:pathLst>
            </a:custGeom>
            <a:solidFill>
              <a:srgbClr val="56B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9" name="Freeform 18"/>
            <p:cNvSpPr>
              <a:spLocks/>
            </p:cNvSpPr>
            <p:nvPr/>
          </p:nvSpPr>
          <p:spPr bwMode="auto">
            <a:xfrm>
              <a:off x="4287" y="2235"/>
              <a:ext cx="851" cy="893"/>
            </a:xfrm>
            <a:custGeom>
              <a:avLst/>
              <a:gdLst>
                <a:gd name="T0" fmla="*/ 1 w 1702"/>
                <a:gd name="T1" fmla="*/ 2 h 1785"/>
                <a:gd name="T2" fmla="*/ 1 w 1702"/>
                <a:gd name="T3" fmla="*/ 4 h 1785"/>
                <a:gd name="T4" fmla="*/ 1 w 1702"/>
                <a:gd name="T5" fmla="*/ 5 h 1785"/>
                <a:gd name="T6" fmla="*/ 1 w 1702"/>
                <a:gd name="T7" fmla="*/ 5 h 1785"/>
                <a:gd name="T8" fmla="*/ 1 w 1702"/>
                <a:gd name="T9" fmla="*/ 5 h 1785"/>
                <a:gd name="T10" fmla="*/ 1 w 1702"/>
                <a:gd name="T11" fmla="*/ 5 h 1785"/>
                <a:gd name="T12" fmla="*/ 1 w 1702"/>
                <a:gd name="T13" fmla="*/ 6 h 1785"/>
                <a:gd name="T14" fmla="*/ 1 w 1702"/>
                <a:gd name="T15" fmla="*/ 6 h 1785"/>
                <a:gd name="T16" fmla="*/ 1 w 1702"/>
                <a:gd name="T17" fmla="*/ 6 h 1785"/>
                <a:gd name="T18" fmla="*/ 3 w 1702"/>
                <a:gd name="T19" fmla="*/ 7 h 1785"/>
                <a:gd name="T20" fmla="*/ 3 w 1702"/>
                <a:gd name="T21" fmla="*/ 7 h 1785"/>
                <a:gd name="T22" fmla="*/ 3 w 1702"/>
                <a:gd name="T23" fmla="*/ 7 h 1785"/>
                <a:gd name="T24" fmla="*/ 3 w 1702"/>
                <a:gd name="T25" fmla="*/ 7 h 1785"/>
                <a:gd name="T26" fmla="*/ 3 w 1702"/>
                <a:gd name="T27" fmla="*/ 7 h 1785"/>
                <a:gd name="T28" fmla="*/ 3 w 1702"/>
                <a:gd name="T29" fmla="*/ 7 h 1785"/>
                <a:gd name="T30" fmla="*/ 3 w 1702"/>
                <a:gd name="T31" fmla="*/ 6 h 1785"/>
                <a:gd name="T32" fmla="*/ 3 w 1702"/>
                <a:gd name="T33" fmla="*/ 6 h 1785"/>
                <a:gd name="T34" fmla="*/ 4 w 1702"/>
                <a:gd name="T35" fmla="*/ 6 h 1785"/>
                <a:gd name="T36" fmla="*/ 5 w 1702"/>
                <a:gd name="T37" fmla="*/ 6 h 1785"/>
                <a:gd name="T38" fmla="*/ 6 w 1702"/>
                <a:gd name="T39" fmla="*/ 5 h 1785"/>
                <a:gd name="T40" fmla="*/ 6 w 1702"/>
                <a:gd name="T41" fmla="*/ 6 h 1785"/>
                <a:gd name="T42" fmla="*/ 7 w 1702"/>
                <a:gd name="T43" fmla="*/ 6 h 1785"/>
                <a:gd name="T44" fmla="*/ 7 w 1702"/>
                <a:gd name="T45" fmla="*/ 6 h 1785"/>
                <a:gd name="T46" fmla="*/ 7 w 1702"/>
                <a:gd name="T47" fmla="*/ 6 h 1785"/>
                <a:gd name="T48" fmla="*/ 7 w 1702"/>
                <a:gd name="T49" fmla="*/ 5 h 1785"/>
                <a:gd name="T50" fmla="*/ 6 w 1702"/>
                <a:gd name="T51" fmla="*/ 5 h 1785"/>
                <a:gd name="T52" fmla="*/ 6 w 1702"/>
                <a:gd name="T53" fmla="*/ 2 h 1785"/>
                <a:gd name="T54" fmla="*/ 5 w 1702"/>
                <a:gd name="T55" fmla="*/ 1 h 1785"/>
                <a:gd name="T56" fmla="*/ 6 w 1702"/>
                <a:gd name="T57" fmla="*/ 5 h 1785"/>
                <a:gd name="T58" fmla="*/ 5 w 1702"/>
                <a:gd name="T59" fmla="*/ 4 h 1785"/>
                <a:gd name="T60" fmla="*/ 5 w 1702"/>
                <a:gd name="T61" fmla="*/ 3 h 1785"/>
                <a:gd name="T62" fmla="*/ 5 w 1702"/>
                <a:gd name="T63" fmla="*/ 1 h 1785"/>
                <a:gd name="T64" fmla="*/ 4 w 1702"/>
                <a:gd name="T65" fmla="*/ 1 h 1785"/>
                <a:gd name="T66" fmla="*/ 5 w 1702"/>
                <a:gd name="T67" fmla="*/ 3 h 1785"/>
                <a:gd name="T68" fmla="*/ 4 w 1702"/>
                <a:gd name="T69" fmla="*/ 4 h 1785"/>
                <a:gd name="T70" fmla="*/ 4 w 1702"/>
                <a:gd name="T71" fmla="*/ 5 h 1785"/>
                <a:gd name="T72" fmla="*/ 5 w 1702"/>
                <a:gd name="T73" fmla="*/ 5 h 1785"/>
                <a:gd name="T74" fmla="*/ 5 w 1702"/>
                <a:gd name="T75" fmla="*/ 5 h 1785"/>
                <a:gd name="T76" fmla="*/ 5 w 1702"/>
                <a:gd name="T77" fmla="*/ 4 h 1785"/>
                <a:gd name="T78" fmla="*/ 5 w 1702"/>
                <a:gd name="T79" fmla="*/ 5 h 1785"/>
                <a:gd name="T80" fmla="*/ 6 w 1702"/>
                <a:gd name="T81" fmla="*/ 5 h 1785"/>
                <a:gd name="T82" fmla="*/ 6 w 1702"/>
                <a:gd name="T83" fmla="*/ 5 h 1785"/>
                <a:gd name="T84" fmla="*/ 5 w 1702"/>
                <a:gd name="T85" fmla="*/ 6 h 1785"/>
                <a:gd name="T86" fmla="*/ 4 w 1702"/>
                <a:gd name="T87" fmla="*/ 6 h 1785"/>
                <a:gd name="T88" fmla="*/ 2 w 1702"/>
                <a:gd name="T89" fmla="*/ 6 h 1785"/>
                <a:gd name="T90" fmla="*/ 2 w 1702"/>
                <a:gd name="T91" fmla="*/ 5 h 1785"/>
                <a:gd name="T92" fmla="*/ 2 w 1702"/>
                <a:gd name="T93" fmla="*/ 4 h 1785"/>
                <a:gd name="T94" fmla="*/ 2 w 1702"/>
                <a:gd name="T95" fmla="*/ 3 h 1785"/>
                <a:gd name="T96" fmla="*/ 2 w 1702"/>
                <a:gd name="T97" fmla="*/ 2 h 1785"/>
                <a:gd name="T98" fmla="*/ 2 w 1702"/>
                <a:gd name="T99" fmla="*/ 2 h 1785"/>
                <a:gd name="T100" fmla="*/ 2 w 1702"/>
                <a:gd name="T101" fmla="*/ 4 h 1785"/>
                <a:gd name="T102" fmla="*/ 2 w 1702"/>
                <a:gd name="T103" fmla="*/ 5 h 1785"/>
                <a:gd name="T104" fmla="*/ 2 w 1702"/>
                <a:gd name="T105" fmla="*/ 6 h 1785"/>
                <a:gd name="T106" fmla="*/ 2 w 1702"/>
                <a:gd name="T107" fmla="*/ 6 h 1785"/>
                <a:gd name="T108" fmla="*/ 1 w 1702"/>
                <a:gd name="T109" fmla="*/ 5 h 1785"/>
                <a:gd name="T110" fmla="*/ 1 w 1702"/>
                <a:gd name="T111" fmla="*/ 5 h 1785"/>
                <a:gd name="T112" fmla="*/ 1 w 1702"/>
                <a:gd name="T113" fmla="*/ 4 h 1785"/>
                <a:gd name="T114" fmla="*/ 1 w 1702"/>
                <a:gd name="T115" fmla="*/ 3 h 1785"/>
                <a:gd name="T116" fmla="*/ 1 w 1702"/>
                <a:gd name="T117" fmla="*/ 2 h 178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02" h="1785">
                  <a:moveTo>
                    <a:pt x="60" y="361"/>
                  </a:moveTo>
                  <a:lnTo>
                    <a:pt x="55" y="376"/>
                  </a:lnTo>
                  <a:lnTo>
                    <a:pt x="44" y="417"/>
                  </a:lnTo>
                  <a:lnTo>
                    <a:pt x="27" y="479"/>
                  </a:lnTo>
                  <a:lnTo>
                    <a:pt x="13" y="556"/>
                  </a:lnTo>
                  <a:lnTo>
                    <a:pt x="3" y="642"/>
                  </a:lnTo>
                  <a:lnTo>
                    <a:pt x="0" y="729"/>
                  </a:lnTo>
                  <a:lnTo>
                    <a:pt x="9" y="814"/>
                  </a:lnTo>
                  <a:lnTo>
                    <a:pt x="34" y="891"/>
                  </a:lnTo>
                  <a:lnTo>
                    <a:pt x="62" y="955"/>
                  </a:lnTo>
                  <a:lnTo>
                    <a:pt x="80" y="1009"/>
                  </a:lnTo>
                  <a:lnTo>
                    <a:pt x="90" y="1052"/>
                  </a:lnTo>
                  <a:lnTo>
                    <a:pt x="95" y="1085"/>
                  </a:lnTo>
                  <a:lnTo>
                    <a:pt x="93" y="1109"/>
                  </a:lnTo>
                  <a:lnTo>
                    <a:pt x="90" y="1126"/>
                  </a:lnTo>
                  <a:lnTo>
                    <a:pt x="86" y="1136"/>
                  </a:lnTo>
                  <a:lnTo>
                    <a:pt x="85" y="1139"/>
                  </a:lnTo>
                  <a:lnTo>
                    <a:pt x="82" y="1140"/>
                  </a:lnTo>
                  <a:lnTo>
                    <a:pt x="75" y="1147"/>
                  </a:lnTo>
                  <a:lnTo>
                    <a:pt x="65" y="1155"/>
                  </a:lnTo>
                  <a:lnTo>
                    <a:pt x="55" y="1168"/>
                  </a:lnTo>
                  <a:lnTo>
                    <a:pt x="45" y="1183"/>
                  </a:lnTo>
                  <a:lnTo>
                    <a:pt x="37" y="1200"/>
                  </a:lnTo>
                  <a:lnTo>
                    <a:pt x="36" y="1218"/>
                  </a:lnTo>
                  <a:lnTo>
                    <a:pt x="39" y="1236"/>
                  </a:lnTo>
                  <a:lnTo>
                    <a:pt x="47" y="1273"/>
                  </a:lnTo>
                  <a:lnTo>
                    <a:pt x="47" y="1311"/>
                  </a:lnTo>
                  <a:lnTo>
                    <a:pt x="42" y="1347"/>
                  </a:lnTo>
                  <a:lnTo>
                    <a:pt x="39" y="1383"/>
                  </a:lnTo>
                  <a:lnTo>
                    <a:pt x="42" y="1401"/>
                  </a:lnTo>
                  <a:lnTo>
                    <a:pt x="54" y="1423"/>
                  </a:lnTo>
                  <a:lnTo>
                    <a:pt x="72" y="1442"/>
                  </a:lnTo>
                  <a:lnTo>
                    <a:pt x="93" y="1459"/>
                  </a:lnTo>
                  <a:lnTo>
                    <a:pt x="119" y="1469"/>
                  </a:lnTo>
                  <a:lnTo>
                    <a:pt x="145" y="1467"/>
                  </a:lnTo>
                  <a:lnTo>
                    <a:pt x="173" y="1456"/>
                  </a:lnTo>
                  <a:lnTo>
                    <a:pt x="201" y="1428"/>
                  </a:lnTo>
                  <a:lnTo>
                    <a:pt x="211" y="1367"/>
                  </a:lnTo>
                  <a:lnTo>
                    <a:pt x="495" y="1490"/>
                  </a:lnTo>
                  <a:lnTo>
                    <a:pt x="554" y="1620"/>
                  </a:lnTo>
                  <a:lnTo>
                    <a:pt x="551" y="1626"/>
                  </a:lnTo>
                  <a:lnTo>
                    <a:pt x="542" y="1641"/>
                  </a:lnTo>
                  <a:lnTo>
                    <a:pt x="533" y="1664"/>
                  </a:lnTo>
                  <a:lnTo>
                    <a:pt x="526" y="1692"/>
                  </a:lnTo>
                  <a:lnTo>
                    <a:pt x="526" y="1720"/>
                  </a:lnTo>
                  <a:lnTo>
                    <a:pt x="536" y="1748"/>
                  </a:lnTo>
                  <a:lnTo>
                    <a:pt x="559" y="1769"/>
                  </a:lnTo>
                  <a:lnTo>
                    <a:pt x="600" y="1784"/>
                  </a:lnTo>
                  <a:lnTo>
                    <a:pt x="646" y="1785"/>
                  </a:lnTo>
                  <a:lnTo>
                    <a:pt x="682" y="1774"/>
                  </a:lnTo>
                  <a:lnTo>
                    <a:pt x="710" y="1753"/>
                  </a:lnTo>
                  <a:lnTo>
                    <a:pt x="729" y="1726"/>
                  </a:lnTo>
                  <a:lnTo>
                    <a:pt x="743" y="1698"/>
                  </a:lnTo>
                  <a:lnTo>
                    <a:pt x="751" y="1672"/>
                  </a:lnTo>
                  <a:lnTo>
                    <a:pt x="752" y="1652"/>
                  </a:lnTo>
                  <a:lnTo>
                    <a:pt x="752" y="1641"/>
                  </a:lnTo>
                  <a:lnTo>
                    <a:pt x="751" y="1631"/>
                  </a:lnTo>
                  <a:lnTo>
                    <a:pt x="749" y="1615"/>
                  </a:lnTo>
                  <a:lnTo>
                    <a:pt x="747" y="1595"/>
                  </a:lnTo>
                  <a:lnTo>
                    <a:pt x="739" y="1574"/>
                  </a:lnTo>
                  <a:lnTo>
                    <a:pt x="728" y="1554"/>
                  </a:lnTo>
                  <a:lnTo>
                    <a:pt x="706" y="1539"/>
                  </a:lnTo>
                  <a:lnTo>
                    <a:pt x="677" y="1529"/>
                  </a:lnTo>
                  <a:lnTo>
                    <a:pt x="636" y="1529"/>
                  </a:lnTo>
                  <a:lnTo>
                    <a:pt x="610" y="1515"/>
                  </a:lnTo>
                  <a:lnTo>
                    <a:pt x="618" y="1515"/>
                  </a:lnTo>
                  <a:lnTo>
                    <a:pt x="639" y="1511"/>
                  </a:lnTo>
                  <a:lnTo>
                    <a:pt x="672" y="1508"/>
                  </a:lnTo>
                  <a:lnTo>
                    <a:pt x="716" y="1501"/>
                  </a:lnTo>
                  <a:lnTo>
                    <a:pt x="769" y="1493"/>
                  </a:lnTo>
                  <a:lnTo>
                    <a:pt x="828" y="1482"/>
                  </a:lnTo>
                  <a:lnTo>
                    <a:pt x="893" y="1469"/>
                  </a:lnTo>
                  <a:lnTo>
                    <a:pt x="962" y="1452"/>
                  </a:lnTo>
                  <a:lnTo>
                    <a:pt x="1031" y="1433"/>
                  </a:lnTo>
                  <a:lnTo>
                    <a:pt x="1102" y="1410"/>
                  </a:lnTo>
                  <a:lnTo>
                    <a:pt x="1171" y="1383"/>
                  </a:lnTo>
                  <a:lnTo>
                    <a:pt x="1236" y="1352"/>
                  </a:lnTo>
                  <a:lnTo>
                    <a:pt x="1297" y="1318"/>
                  </a:lnTo>
                  <a:lnTo>
                    <a:pt x="1351" y="1278"/>
                  </a:lnTo>
                  <a:lnTo>
                    <a:pt x="1397" y="1234"/>
                  </a:lnTo>
                  <a:lnTo>
                    <a:pt x="1431" y="1185"/>
                  </a:lnTo>
                  <a:lnTo>
                    <a:pt x="1538" y="1255"/>
                  </a:lnTo>
                  <a:lnTo>
                    <a:pt x="1533" y="1265"/>
                  </a:lnTo>
                  <a:lnTo>
                    <a:pt x="1525" y="1293"/>
                  </a:lnTo>
                  <a:lnTo>
                    <a:pt x="1522" y="1331"/>
                  </a:lnTo>
                  <a:lnTo>
                    <a:pt x="1531" y="1372"/>
                  </a:lnTo>
                  <a:lnTo>
                    <a:pt x="1545" y="1392"/>
                  </a:lnTo>
                  <a:lnTo>
                    <a:pt x="1563" y="1406"/>
                  </a:lnTo>
                  <a:lnTo>
                    <a:pt x="1584" y="1416"/>
                  </a:lnTo>
                  <a:lnTo>
                    <a:pt x="1607" y="1423"/>
                  </a:lnTo>
                  <a:lnTo>
                    <a:pt x="1630" y="1424"/>
                  </a:lnTo>
                  <a:lnTo>
                    <a:pt x="1651" y="1421"/>
                  </a:lnTo>
                  <a:lnTo>
                    <a:pt x="1669" y="1413"/>
                  </a:lnTo>
                  <a:lnTo>
                    <a:pt x="1684" y="1398"/>
                  </a:lnTo>
                  <a:lnTo>
                    <a:pt x="1694" y="1377"/>
                  </a:lnTo>
                  <a:lnTo>
                    <a:pt x="1700" y="1349"/>
                  </a:lnTo>
                  <a:lnTo>
                    <a:pt x="1702" y="1318"/>
                  </a:lnTo>
                  <a:lnTo>
                    <a:pt x="1699" y="1286"/>
                  </a:lnTo>
                  <a:lnTo>
                    <a:pt x="1691" y="1257"/>
                  </a:lnTo>
                  <a:lnTo>
                    <a:pt x="1676" y="1234"/>
                  </a:lnTo>
                  <a:lnTo>
                    <a:pt x="1656" y="1219"/>
                  </a:lnTo>
                  <a:lnTo>
                    <a:pt x="1628" y="1216"/>
                  </a:lnTo>
                  <a:lnTo>
                    <a:pt x="1467" y="1117"/>
                  </a:lnTo>
                  <a:lnTo>
                    <a:pt x="1461" y="1081"/>
                  </a:lnTo>
                  <a:lnTo>
                    <a:pt x="1444" y="983"/>
                  </a:lnTo>
                  <a:lnTo>
                    <a:pt x="1423" y="839"/>
                  </a:lnTo>
                  <a:lnTo>
                    <a:pt x="1399" y="665"/>
                  </a:lnTo>
                  <a:lnTo>
                    <a:pt x="1376" y="477"/>
                  </a:lnTo>
                  <a:lnTo>
                    <a:pt x="1358" y="294"/>
                  </a:lnTo>
                  <a:lnTo>
                    <a:pt x="1349" y="130"/>
                  </a:lnTo>
                  <a:lnTo>
                    <a:pt x="1354" y="0"/>
                  </a:lnTo>
                  <a:lnTo>
                    <a:pt x="1279" y="26"/>
                  </a:lnTo>
                  <a:lnTo>
                    <a:pt x="1389" y="1058"/>
                  </a:lnTo>
                  <a:lnTo>
                    <a:pt x="1381" y="1055"/>
                  </a:lnTo>
                  <a:lnTo>
                    <a:pt x="1356" y="1047"/>
                  </a:lnTo>
                  <a:lnTo>
                    <a:pt x="1321" y="1034"/>
                  </a:lnTo>
                  <a:lnTo>
                    <a:pt x="1282" y="1019"/>
                  </a:lnTo>
                  <a:lnTo>
                    <a:pt x="1239" y="1001"/>
                  </a:lnTo>
                  <a:lnTo>
                    <a:pt x="1202" y="983"/>
                  </a:lnTo>
                  <a:lnTo>
                    <a:pt x="1171" y="967"/>
                  </a:lnTo>
                  <a:lnTo>
                    <a:pt x="1153" y="952"/>
                  </a:lnTo>
                  <a:lnTo>
                    <a:pt x="1148" y="921"/>
                  </a:lnTo>
                  <a:lnTo>
                    <a:pt x="1136" y="837"/>
                  </a:lnTo>
                  <a:lnTo>
                    <a:pt x="1120" y="714"/>
                  </a:lnTo>
                  <a:lnTo>
                    <a:pt x="1103" y="569"/>
                  </a:lnTo>
                  <a:lnTo>
                    <a:pt x="1090" y="418"/>
                  </a:lnTo>
                  <a:lnTo>
                    <a:pt x="1082" y="274"/>
                  </a:lnTo>
                  <a:lnTo>
                    <a:pt x="1084" y="151"/>
                  </a:lnTo>
                  <a:lnTo>
                    <a:pt x="1097" y="67"/>
                  </a:lnTo>
                  <a:lnTo>
                    <a:pt x="1020" y="67"/>
                  </a:lnTo>
                  <a:lnTo>
                    <a:pt x="1018" y="87"/>
                  </a:lnTo>
                  <a:lnTo>
                    <a:pt x="1016" y="139"/>
                  </a:lnTo>
                  <a:lnTo>
                    <a:pt x="1016" y="223"/>
                  </a:lnTo>
                  <a:lnTo>
                    <a:pt x="1018" y="333"/>
                  </a:lnTo>
                  <a:lnTo>
                    <a:pt x="1023" y="464"/>
                  </a:lnTo>
                  <a:lnTo>
                    <a:pt x="1033" y="612"/>
                  </a:lnTo>
                  <a:lnTo>
                    <a:pt x="1049" y="771"/>
                  </a:lnTo>
                  <a:lnTo>
                    <a:pt x="1075" y="937"/>
                  </a:lnTo>
                  <a:lnTo>
                    <a:pt x="1075" y="988"/>
                  </a:lnTo>
                  <a:lnTo>
                    <a:pt x="985" y="1003"/>
                  </a:lnTo>
                  <a:lnTo>
                    <a:pt x="985" y="1012"/>
                  </a:lnTo>
                  <a:lnTo>
                    <a:pt x="987" y="1037"/>
                  </a:lnTo>
                  <a:lnTo>
                    <a:pt x="990" y="1073"/>
                  </a:lnTo>
                  <a:lnTo>
                    <a:pt x="998" y="1113"/>
                  </a:lnTo>
                  <a:lnTo>
                    <a:pt x="1011" y="1150"/>
                  </a:lnTo>
                  <a:lnTo>
                    <a:pt x="1030" y="1181"/>
                  </a:lnTo>
                  <a:lnTo>
                    <a:pt x="1057" y="1200"/>
                  </a:lnTo>
                  <a:lnTo>
                    <a:pt x="1092" y="1200"/>
                  </a:lnTo>
                  <a:lnTo>
                    <a:pt x="1126" y="1185"/>
                  </a:lnTo>
                  <a:lnTo>
                    <a:pt x="1153" y="1163"/>
                  </a:lnTo>
                  <a:lnTo>
                    <a:pt x="1169" y="1139"/>
                  </a:lnTo>
                  <a:lnTo>
                    <a:pt x="1179" y="1113"/>
                  </a:lnTo>
                  <a:lnTo>
                    <a:pt x="1184" y="1086"/>
                  </a:lnTo>
                  <a:lnTo>
                    <a:pt x="1184" y="1060"/>
                  </a:lnTo>
                  <a:lnTo>
                    <a:pt x="1182" y="1039"/>
                  </a:lnTo>
                  <a:lnTo>
                    <a:pt x="1177" y="1022"/>
                  </a:lnTo>
                  <a:lnTo>
                    <a:pt x="1185" y="1026"/>
                  </a:lnTo>
                  <a:lnTo>
                    <a:pt x="1208" y="1037"/>
                  </a:lnTo>
                  <a:lnTo>
                    <a:pt x="1241" y="1053"/>
                  </a:lnTo>
                  <a:lnTo>
                    <a:pt x="1279" y="1073"/>
                  </a:lnTo>
                  <a:lnTo>
                    <a:pt x="1317" y="1093"/>
                  </a:lnTo>
                  <a:lnTo>
                    <a:pt x="1351" y="1114"/>
                  </a:lnTo>
                  <a:lnTo>
                    <a:pt x="1376" y="1134"/>
                  </a:lnTo>
                  <a:lnTo>
                    <a:pt x="1389" y="1149"/>
                  </a:lnTo>
                  <a:lnTo>
                    <a:pt x="1385" y="1152"/>
                  </a:lnTo>
                  <a:lnTo>
                    <a:pt x="1377" y="1163"/>
                  </a:lnTo>
                  <a:lnTo>
                    <a:pt x="1361" y="1181"/>
                  </a:lnTo>
                  <a:lnTo>
                    <a:pt x="1340" y="1203"/>
                  </a:lnTo>
                  <a:lnTo>
                    <a:pt x="1310" y="1229"/>
                  </a:lnTo>
                  <a:lnTo>
                    <a:pt x="1274" y="1259"/>
                  </a:lnTo>
                  <a:lnTo>
                    <a:pt x="1231" y="1288"/>
                  </a:lnTo>
                  <a:lnTo>
                    <a:pt x="1179" y="1318"/>
                  </a:lnTo>
                  <a:lnTo>
                    <a:pt x="1120" y="1347"/>
                  </a:lnTo>
                  <a:lnTo>
                    <a:pt x="1051" y="1373"/>
                  </a:lnTo>
                  <a:lnTo>
                    <a:pt x="974" y="1396"/>
                  </a:lnTo>
                  <a:lnTo>
                    <a:pt x="888" y="1414"/>
                  </a:lnTo>
                  <a:lnTo>
                    <a:pt x="793" y="1428"/>
                  </a:lnTo>
                  <a:lnTo>
                    <a:pt x="688" y="1433"/>
                  </a:lnTo>
                  <a:lnTo>
                    <a:pt x="574" y="1429"/>
                  </a:lnTo>
                  <a:lnTo>
                    <a:pt x="449" y="1418"/>
                  </a:lnTo>
                  <a:lnTo>
                    <a:pt x="447" y="1406"/>
                  </a:lnTo>
                  <a:lnTo>
                    <a:pt x="442" y="1373"/>
                  </a:lnTo>
                  <a:lnTo>
                    <a:pt x="436" y="1326"/>
                  </a:lnTo>
                  <a:lnTo>
                    <a:pt x="426" y="1265"/>
                  </a:lnTo>
                  <a:lnTo>
                    <a:pt x="416" y="1196"/>
                  </a:lnTo>
                  <a:lnTo>
                    <a:pt x="403" y="1124"/>
                  </a:lnTo>
                  <a:lnTo>
                    <a:pt x="388" y="1052"/>
                  </a:lnTo>
                  <a:lnTo>
                    <a:pt x="373" y="983"/>
                  </a:lnTo>
                  <a:lnTo>
                    <a:pt x="364" y="907"/>
                  </a:lnTo>
                  <a:lnTo>
                    <a:pt x="362" y="812"/>
                  </a:lnTo>
                  <a:lnTo>
                    <a:pt x="367" y="707"/>
                  </a:lnTo>
                  <a:lnTo>
                    <a:pt x="378" y="601"/>
                  </a:lnTo>
                  <a:lnTo>
                    <a:pt x="393" y="499"/>
                  </a:lnTo>
                  <a:lnTo>
                    <a:pt x="408" y="410"/>
                  </a:lnTo>
                  <a:lnTo>
                    <a:pt x="424" y="343"/>
                  </a:lnTo>
                  <a:lnTo>
                    <a:pt x="439" y="305"/>
                  </a:lnTo>
                  <a:lnTo>
                    <a:pt x="364" y="310"/>
                  </a:lnTo>
                  <a:lnTo>
                    <a:pt x="360" y="330"/>
                  </a:lnTo>
                  <a:lnTo>
                    <a:pt x="352" y="382"/>
                  </a:lnTo>
                  <a:lnTo>
                    <a:pt x="339" y="459"/>
                  </a:lnTo>
                  <a:lnTo>
                    <a:pt x="326" y="548"/>
                  </a:lnTo>
                  <a:lnTo>
                    <a:pt x="313" y="640"/>
                  </a:lnTo>
                  <a:lnTo>
                    <a:pt x="300" y="725"/>
                  </a:lnTo>
                  <a:lnTo>
                    <a:pt x="291" y="794"/>
                  </a:lnTo>
                  <a:lnTo>
                    <a:pt x="288" y="835"/>
                  </a:lnTo>
                  <a:lnTo>
                    <a:pt x="293" y="878"/>
                  </a:lnTo>
                  <a:lnTo>
                    <a:pt x="305" y="950"/>
                  </a:lnTo>
                  <a:lnTo>
                    <a:pt x="319" y="1039"/>
                  </a:lnTo>
                  <a:lnTo>
                    <a:pt x="339" y="1136"/>
                  </a:lnTo>
                  <a:lnTo>
                    <a:pt x="357" y="1231"/>
                  </a:lnTo>
                  <a:lnTo>
                    <a:pt x="372" y="1311"/>
                  </a:lnTo>
                  <a:lnTo>
                    <a:pt x="383" y="1367"/>
                  </a:lnTo>
                  <a:lnTo>
                    <a:pt x="388" y="1388"/>
                  </a:lnTo>
                  <a:lnTo>
                    <a:pt x="380" y="1385"/>
                  </a:lnTo>
                  <a:lnTo>
                    <a:pt x="359" y="1377"/>
                  </a:lnTo>
                  <a:lnTo>
                    <a:pt x="328" y="1362"/>
                  </a:lnTo>
                  <a:lnTo>
                    <a:pt x="291" y="1344"/>
                  </a:lnTo>
                  <a:lnTo>
                    <a:pt x="252" y="1321"/>
                  </a:lnTo>
                  <a:lnTo>
                    <a:pt x="216" y="1295"/>
                  </a:lnTo>
                  <a:lnTo>
                    <a:pt x="183" y="1264"/>
                  </a:lnTo>
                  <a:lnTo>
                    <a:pt x="160" y="1231"/>
                  </a:lnTo>
                  <a:lnTo>
                    <a:pt x="159" y="1218"/>
                  </a:lnTo>
                  <a:lnTo>
                    <a:pt x="155" y="1181"/>
                  </a:lnTo>
                  <a:lnTo>
                    <a:pt x="150" y="1127"/>
                  </a:lnTo>
                  <a:lnTo>
                    <a:pt x="142" y="1062"/>
                  </a:lnTo>
                  <a:lnTo>
                    <a:pt x="132" y="991"/>
                  </a:lnTo>
                  <a:lnTo>
                    <a:pt x="121" y="921"/>
                  </a:lnTo>
                  <a:lnTo>
                    <a:pt x="106" y="858"/>
                  </a:lnTo>
                  <a:lnTo>
                    <a:pt x="90" y="806"/>
                  </a:lnTo>
                  <a:lnTo>
                    <a:pt x="78" y="753"/>
                  </a:lnTo>
                  <a:lnTo>
                    <a:pt x="78" y="686"/>
                  </a:lnTo>
                  <a:lnTo>
                    <a:pt x="85" y="610"/>
                  </a:lnTo>
                  <a:lnTo>
                    <a:pt x="96" y="535"/>
                  </a:lnTo>
                  <a:lnTo>
                    <a:pt x="109" y="464"/>
                  </a:lnTo>
                  <a:lnTo>
                    <a:pt x="123" y="405"/>
                  </a:lnTo>
                  <a:lnTo>
                    <a:pt x="132" y="366"/>
                  </a:lnTo>
                  <a:lnTo>
                    <a:pt x="136" y="351"/>
                  </a:lnTo>
                  <a:lnTo>
                    <a:pt x="60" y="3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0" name="Freeform 19"/>
            <p:cNvSpPr>
              <a:spLocks/>
            </p:cNvSpPr>
            <p:nvPr/>
          </p:nvSpPr>
          <p:spPr bwMode="auto">
            <a:xfrm>
              <a:off x="4355" y="2721"/>
              <a:ext cx="539" cy="112"/>
            </a:xfrm>
            <a:custGeom>
              <a:avLst/>
              <a:gdLst>
                <a:gd name="T0" fmla="*/ 5 w 1077"/>
                <a:gd name="T1" fmla="*/ 1 h 224"/>
                <a:gd name="T2" fmla="*/ 5 w 1077"/>
                <a:gd name="T3" fmla="*/ 1 h 224"/>
                <a:gd name="T4" fmla="*/ 5 w 1077"/>
                <a:gd name="T5" fmla="*/ 1 h 224"/>
                <a:gd name="T6" fmla="*/ 4 w 1077"/>
                <a:gd name="T7" fmla="*/ 1 h 224"/>
                <a:gd name="T8" fmla="*/ 4 w 1077"/>
                <a:gd name="T9" fmla="*/ 1 h 224"/>
                <a:gd name="T10" fmla="*/ 4 w 1077"/>
                <a:gd name="T11" fmla="*/ 1 h 224"/>
                <a:gd name="T12" fmla="*/ 4 w 1077"/>
                <a:gd name="T13" fmla="*/ 1 h 224"/>
                <a:gd name="T14" fmla="*/ 4 w 1077"/>
                <a:gd name="T15" fmla="*/ 1 h 224"/>
                <a:gd name="T16" fmla="*/ 3 w 1077"/>
                <a:gd name="T17" fmla="*/ 1 h 224"/>
                <a:gd name="T18" fmla="*/ 3 w 1077"/>
                <a:gd name="T19" fmla="*/ 1 h 224"/>
                <a:gd name="T20" fmla="*/ 3 w 1077"/>
                <a:gd name="T21" fmla="*/ 1 h 224"/>
                <a:gd name="T22" fmla="*/ 2 w 1077"/>
                <a:gd name="T23" fmla="*/ 1 h 224"/>
                <a:gd name="T24" fmla="*/ 2 w 1077"/>
                <a:gd name="T25" fmla="*/ 1 h 224"/>
                <a:gd name="T26" fmla="*/ 2 w 1077"/>
                <a:gd name="T27" fmla="*/ 1 h 224"/>
                <a:gd name="T28" fmla="*/ 1 w 1077"/>
                <a:gd name="T29" fmla="*/ 1 h 224"/>
                <a:gd name="T30" fmla="*/ 1 w 1077"/>
                <a:gd name="T31" fmla="*/ 1 h 224"/>
                <a:gd name="T32" fmla="*/ 0 w 1077"/>
                <a:gd name="T33" fmla="*/ 1 h 224"/>
                <a:gd name="T34" fmla="*/ 1 w 1077"/>
                <a:gd name="T35" fmla="*/ 1 h 224"/>
                <a:gd name="T36" fmla="*/ 1 w 1077"/>
                <a:gd name="T37" fmla="*/ 1 h 224"/>
                <a:gd name="T38" fmla="*/ 1 w 1077"/>
                <a:gd name="T39" fmla="*/ 1 h 224"/>
                <a:gd name="T40" fmla="*/ 1 w 1077"/>
                <a:gd name="T41" fmla="*/ 1 h 224"/>
                <a:gd name="T42" fmla="*/ 2 w 1077"/>
                <a:gd name="T43" fmla="*/ 1 h 224"/>
                <a:gd name="T44" fmla="*/ 2 w 1077"/>
                <a:gd name="T45" fmla="*/ 1 h 224"/>
                <a:gd name="T46" fmla="*/ 2 w 1077"/>
                <a:gd name="T47" fmla="*/ 1 h 224"/>
                <a:gd name="T48" fmla="*/ 3 w 1077"/>
                <a:gd name="T49" fmla="*/ 1 h 224"/>
                <a:gd name="T50" fmla="*/ 3 w 1077"/>
                <a:gd name="T51" fmla="*/ 1 h 224"/>
                <a:gd name="T52" fmla="*/ 3 w 1077"/>
                <a:gd name="T53" fmla="*/ 1 h 224"/>
                <a:gd name="T54" fmla="*/ 4 w 1077"/>
                <a:gd name="T55" fmla="*/ 1 h 224"/>
                <a:gd name="T56" fmla="*/ 4 w 1077"/>
                <a:gd name="T57" fmla="*/ 1 h 224"/>
                <a:gd name="T58" fmla="*/ 4 w 1077"/>
                <a:gd name="T59" fmla="*/ 1 h 224"/>
                <a:gd name="T60" fmla="*/ 4 w 1077"/>
                <a:gd name="T61" fmla="*/ 1 h 224"/>
                <a:gd name="T62" fmla="*/ 4 w 1077"/>
                <a:gd name="T63" fmla="*/ 1 h 224"/>
                <a:gd name="T64" fmla="*/ 4 w 1077"/>
                <a:gd name="T65" fmla="*/ 0 h 224"/>
                <a:gd name="T66" fmla="*/ 4 w 1077"/>
                <a:gd name="T67" fmla="*/ 1 h 224"/>
                <a:gd name="T68" fmla="*/ 5 w 1077"/>
                <a:gd name="T69" fmla="*/ 1 h 224"/>
                <a:gd name="T70" fmla="*/ 5 w 1077"/>
                <a:gd name="T71" fmla="*/ 1 h 224"/>
                <a:gd name="T72" fmla="*/ 5 w 1077"/>
                <a:gd name="T73" fmla="*/ 1 h 22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77" h="224">
                  <a:moveTo>
                    <a:pt x="1077" y="63"/>
                  </a:moveTo>
                  <a:lnTo>
                    <a:pt x="1076" y="63"/>
                  </a:lnTo>
                  <a:lnTo>
                    <a:pt x="1072" y="61"/>
                  </a:lnTo>
                  <a:lnTo>
                    <a:pt x="1066" y="61"/>
                  </a:lnTo>
                  <a:lnTo>
                    <a:pt x="1056" y="60"/>
                  </a:lnTo>
                  <a:lnTo>
                    <a:pt x="1044" y="58"/>
                  </a:lnTo>
                  <a:lnTo>
                    <a:pt x="1031" y="56"/>
                  </a:lnTo>
                  <a:lnTo>
                    <a:pt x="1015" y="56"/>
                  </a:lnTo>
                  <a:lnTo>
                    <a:pt x="997" y="55"/>
                  </a:lnTo>
                  <a:lnTo>
                    <a:pt x="977" y="55"/>
                  </a:lnTo>
                  <a:lnTo>
                    <a:pt x="956" y="56"/>
                  </a:lnTo>
                  <a:lnTo>
                    <a:pt x="933" y="58"/>
                  </a:lnTo>
                  <a:lnTo>
                    <a:pt x="908" y="60"/>
                  </a:lnTo>
                  <a:lnTo>
                    <a:pt x="882" y="63"/>
                  </a:lnTo>
                  <a:lnTo>
                    <a:pt x="856" y="68"/>
                  </a:lnTo>
                  <a:lnTo>
                    <a:pt x="828" y="74"/>
                  </a:lnTo>
                  <a:lnTo>
                    <a:pt x="798" y="82"/>
                  </a:lnTo>
                  <a:lnTo>
                    <a:pt x="767" y="92"/>
                  </a:lnTo>
                  <a:lnTo>
                    <a:pt x="731" y="102"/>
                  </a:lnTo>
                  <a:lnTo>
                    <a:pt x="692" y="115"/>
                  </a:lnTo>
                  <a:lnTo>
                    <a:pt x="649" y="127"/>
                  </a:lnTo>
                  <a:lnTo>
                    <a:pt x="603" y="140"/>
                  </a:lnTo>
                  <a:lnTo>
                    <a:pt x="554" y="155"/>
                  </a:lnTo>
                  <a:lnTo>
                    <a:pt x="503" y="168"/>
                  </a:lnTo>
                  <a:lnTo>
                    <a:pt x="451" y="179"/>
                  </a:lnTo>
                  <a:lnTo>
                    <a:pt x="397" y="191"/>
                  </a:lnTo>
                  <a:lnTo>
                    <a:pt x="342" y="201"/>
                  </a:lnTo>
                  <a:lnTo>
                    <a:pt x="287" y="210"/>
                  </a:lnTo>
                  <a:lnTo>
                    <a:pt x="231" y="217"/>
                  </a:lnTo>
                  <a:lnTo>
                    <a:pt x="174" y="222"/>
                  </a:lnTo>
                  <a:lnTo>
                    <a:pt x="118" y="224"/>
                  </a:lnTo>
                  <a:lnTo>
                    <a:pt x="64" y="224"/>
                  </a:lnTo>
                  <a:lnTo>
                    <a:pt x="9" y="219"/>
                  </a:lnTo>
                  <a:lnTo>
                    <a:pt x="0" y="179"/>
                  </a:lnTo>
                  <a:lnTo>
                    <a:pt x="3" y="179"/>
                  </a:lnTo>
                  <a:lnTo>
                    <a:pt x="16" y="179"/>
                  </a:lnTo>
                  <a:lnTo>
                    <a:pt x="34" y="179"/>
                  </a:lnTo>
                  <a:lnTo>
                    <a:pt x="59" y="178"/>
                  </a:lnTo>
                  <a:lnTo>
                    <a:pt x="88" y="178"/>
                  </a:lnTo>
                  <a:lnTo>
                    <a:pt x="124" y="176"/>
                  </a:lnTo>
                  <a:lnTo>
                    <a:pt x="164" y="173"/>
                  </a:lnTo>
                  <a:lnTo>
                    <a:pt x="206" y="169"/>
                  </a:lnTo>
                  <a:lnTo>
                    <a:pt x="251" y="166"/>
                  </a:lnTo>
                  <a:lnTo>
                    <a:pt x="298" y="161"/>
                  </a:lnTo>
                  <a:lnTo>
                    <a:pt x="347" y="156"/>
                  </a:lnTo>
                  <a:lnTo>
                    <a:pt x="397" y="148"/>
                  </a:lnTo>
                  <a:lnTo>
                    <a:pt x="446" y="140"/>
                  </a:lnTo>
                  <a:lnTo>
                    <a:pt x="493" y="132"/>
                  </a:lnTo>
                  <a:lnTo>
                    <a:pt x="541" y="120"/>
                  </a:lnTo>
                  <a:lnTo>
                    <a:pt x="585" y="107"/>
                  </a:lnTo>
                  <a:lnTo>
                    <a:pt x="628" y="94"/>
                  </a:lnTo>
                  <a:lnTo>
                    <a:pt x="667" y="82"/>
                  </a:lnTo>
                  <a:lnTo>
                    <a:pt x="705" y="71"/>
                  </a:lnTo>
                  <a:lnTo>
                    <a:pt x="739" y="61"/>
                  </a:lnTo>
                  <a:lnTo>
                    <a:pt x="772" y="51"/>
                  </a:lnTo>
                  <a:lnTo>
                    <a:pt x="803" y="43"/>
                  </a:lnTo>
                  <a:lnTo>
                    <a:pt x="830" y="35"/>
                  </a:lnTo>
                  <a:lnTo>
                    <a:pt x="856" y="27"/>
                  </a:lnTo>
                  <a:lnTo>
                    <a:pt x="879" y="22"/>
                  </a:lnTo>
                  <a:lnTo>
                    <a:pt x="898" y="15"/>
                  </a:lnTo>
                  <a:lnTo>
                    <a:pt x="915" y="10"/>
                  </a:lnTo>
                  <a:lnTo>
                    <a:pt x="931" y="7"/>
                  </a:lnTo>
                  <a:lnTo>
                    <a:pt x="943" y="4"/>
                  </a:lnTo>
                  <a:lnTo>
                    <a:pt x="953" y="2"/>
                  </a:lnTo>
                  <a:lnTo>
                    <a:pt x="961" y="0"/>
                  </a:lnTo>
                  <a:lnTo>
                    <a:pt x="966" y="0"/>
                  </a:lnTo>
                  <a:lnTo>
                    <a:pt x="976" y="0"/>
                  </a:lnTo>
                  <a:lnTo>
                    <a:pt x="990" y="2"/>
                  </a:lnTo>
                  <a:lnTo>
                    <a:pt x="1007" y="5"/>
                  </a:lnTo>
                  <a:lnTo>
                    <a:pt x="1025" y="10"/>
                  </a:lnTo>
                  <a:lnTo>
                    <a:pt x="1043" y="18"/>
                  </a:lnTo>
                  <a:lnTo>
                    <a:pt x="1059" y="30"/>
                  </a:lnTo>
                  <a:lnTo>
                    <a:pt x="1071" y="45"/>
                  </a:lnTo>
                  <a:lnTo>
                    <a:pt x="1077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1" name="Freeform 20"/>
            <p:cNvSpPr>
              <a:spLocks/>
            </p:cNvSpPr>
            <p:nvPr/>
          </p:nvSpPr>
          <p:spPr bwMode="auto">
            <a:xfrm>
              <a:off x="3920" y="1945"/>
              <a:ext cx="1389" cy="476"/>
            </a:xfrm>
            <a:custGeom>
              <a:avLst/>
              <a:gdLst>
                <a:gd name="T0" fmla="*/ 0 w 2779"/>
                <a:gd name="T1" fmla="*/ 3 h 952"/>
                <a:gd name="T2" fmla="*/ 0 w 2779"/>
                <a:gd name="T3" fmla="*/ 3 h 952"/>
                <a:gd name="T4" fmla="*/ 0 w 2779"/>
                <a:gd name="T5" fmla="*/ 4 h 952"/>
                <a:gd name="T6" fmla="*/ 0 w 2779"/>
                <a:gd name="T7" fmla="*/ 4 h 952"/>
                <a:gd name="T8" fmla="*/ 0 w 2779"/>
                <a:gd name="T9" fmla="*/ 4 h 952"/>
                <a:gd name="T10" fmla="*/ 0 w 2779"/>
                <a:gd name="T11" fmla="*/ 4 h 952"/>
                <a:gd name="T12" fmla="*/ 1 w 2779"/>
                <a:gd name="T13" fmla="*/ 4 h 952"/>
                <a:gd name="T14" fmla="*/ 1 w 2779"/>
                <a:gd name="T15" fmla="*/ 4 h 952"/>
                <a:gd name="T16" fmla="*/ 2 w 2779"/>
                <a:gd name="T17" fmla="*/ 4 h 952"/>
                <a:gd name="T18" fmla="*/ 2 w 2779"/>
                <a:gd name="T19" fmla="*/ 4 h 952"/>
                <a:gd name="T20" fmla="*/ 3 w 2779"/>
                <a:gd name="T21" fmla="*/ 4 h 952"/>
                <a:gd name="T22" fmla="*/ 4 w 2779"/>
                <a:gd name="T23" fmla="*/ 3 h 952"/>
                <a:gd name="T24" fmla="*/ 5 w 2779"/>
                <a:gd name="T25" fmla="*/ 3 h 952"/>
                <a:gd name="T26" fmla="*/ 7 w 2779"/>
                <a:gd name="T27" fmla="*/ 3 h 952"/>
                <a:gd name="T28" fmla="*/ 8 w 2779"/>
                <a:gd name="T29" fmla="*/ 2 h 952"/>
                <a:gd name="T30" fmla="*/ 9 w 2779"/>
                <a:gd name="T31" fmla="*/ 2 h 952"/>
                <a:gd name="T32" fmla="*/ 9 w 2779"/>
                <a:gd name="T33" fmla="*/ 2 h 952"/>
                <a:gd name="T34" fmla="*/ 10 w 2779"/>
                <a:gd name="T35" fmla="*/ 2 h 952"/>
                <a:gd name="T36" fmla="*/ 10 w 2779"/>
                <a:gd name="T37" fmla="*/ 2 h 952"/>
                <a:gd name="T38" fmla="*/ 10 w 2779"/>
                <a:gd name="T39" fmla="*/ 1 h 952"/>
                <a:gd name="T40" fmla="*/ 10 w 2779"/>
                <a:gd name="T41" fmla="*/ 1 h 952"/>
                <a:gd name="T42" fmla="*/ 10 w 2779"/>
                <a:gd name="T43" fmla="*/ 1 h 952"/>
                <a:gd name="T44" fmla="*/ 10 w 2779"/>
                <a:gd name="T45" fmla="*/ 1 h 952"/>
                <a:gd name="T46" fmla="*/ 10 w 2779"/>
                <a:gd name="T47" fmla="*/ 1 h 952"/>
                <a:gd name="T48" fmla="*/ 10 w 2779"/>
                <a:gd name="T49" fmla="*/ 1 h 952"/>
                <a:gd name="T50" fmla="*/ 10 w 2779"/>
                <a:gd name="T51" fmla="*/ 1 h 952"/>
                <a:gd name="T52" fmla="*/ 9 w 2779"/>
                <a:gd name="T53" fmla="*/ 1 h 952"/>
                <a:gd name="T54" fmla="*/ 9 w 2779"/>
                <a:gd name="T55" fmla="*/ 1 h 952"/>
                <a:gd name="T56" fmla="*/ 8 w 2779"/>
                <a:gd name="T57" fmla="*/ 0 h 952"/>
                <a:gd name="T58" fmla="*/ 8 w 2779"/>
                <a:gd name="T59" fmla="*/ 0 h 952"/>
                <a:gd name="T60" fmla="*/ 8 w 2779"/>
                <a:gd name="T61" fmla="*/ 1 h 952"/>
                <a:gd name="T62" fmla="*/ 7 w 2779"/>
                <a:gd name="T63" fmla="*/ 1 h 952"/>
                <a:gd name="T64" fmla="*/ 7 w 2779"/>
                <a:gd name="T65" fmla="*/ 1 h 952"/>
                <a:gd name="T66" fmla="*/ 7 w 2779"/>
                <a:gd name="T67" fmla="*/ 1 h 952"/>
                <a:gd name="T68" fmla="*/ 6 w 2779"/>
                <a:gd name="T69" fmla="*/ 1 h 952"/>
                <a:gd name="T70" fmla="*/ 6 w 2779"/>
                <a:gd name="T71" fmla="*/ 1 h 952"/>
                <a:gd name="T72" fmla="*/ 5 w 2779"/>
                <a:gd name="T73" fmla="*/ 1 h 952"/>
                <a:gd name="T74" fmla="*/ 4 w 2779"/>
                <a:gd name="T75" fmla="*/ 2 h 952"/>
                <a:gd name="T76" fmla="*/ 3 w 2779"/>
                <a:gd name="T77" fmla="*/ 2 h 952"/>
                <a:gd name="T78" fmla="*/ 2 w 2779"/>
                <a:gd name="T79" fmla="*/ 2 h 952"/>
                <a:gd name="T80" fmla="*/ 1 w 2779"/>
                <a:gd name="T81" fmla="*/ 2 h 952"/>
                <a:gd name="T82" fmla="*/ 0 w 2779"/>
                <a:gd name="T83" fmla="*/ 3 h 952"/>
                <a:gd name="T84" fmla="*/ 0 w 2779"/>
                <a:gd name="T85" fmla="*/ 3 h 9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79" h="952">
                  <a:moveTo>
                    <a:pt x="161" y="576"/>
                  </a:moveTo>
                  <a:lnTo>
                    <a:pt x="151" y="581"/>
                  </a:lnTo>
                  <a:lnTo>
                    <a:pt x="125" y="594"/>
                  </a:lnTo>
                  <a:lnTo>
                    <a:pt x="91" y="614"/>
                  </a:lnTo>
                  <a:lnTo>
                    <a:pt x="55" y="642"/>
                  </a:lnTo>
                  <a:lnTo>
                    <a:pt x="22" y="678"/>
                  </a:lnTo>
                  <a:lnTo>
                    <a:pt x="2" y="717"/>
                  </a:lnTo>
                  <a:lnTo>
                    <a:pt x="0" y="765"/>
                  </a:lnTo>
                  <a:lnTo>
                    <a:pt x="23" y="816"/>
                  </a:lnTo>
                  <a:lnTo>
                    <a:pt x="27" y="817"/>
                  </a:lnTo>
                  <a:lnTo>
                    <a:pt x="35" y="824"/>
                  </a:lnTo>
                  <a:lnTo>
                    <a:pt x="48" y="832"/>
                  </a:lnTo>
                  <a:lnTo>
                    <a:pt x="66" y="844"/>
                  </a:lnTo>
                  <a:lnTo>
                    <a:pt x="89" y="857"/>
                  </a:lnTo>
                  <a:lnTo>
                    <a:pt x="115" y="870"/>
                  </a:lnTo>
                  <a:lnTo>
                    <a:pt x="145" y="885"/>
                  </a:lnTo>
                  <a:lnTo>
                    <a:pt x="178" y="899"/>
                  </a:lnTo>
                  <a:lnTo>
                    <a:pt x="212" y="914"/>
                  </a:lnTo>
                  <a:lnTo>
                    <a:pt x="248" y="927"/>
                  </a:lnTo>
                  <a:lnTo>
                    <a:pt x="287" y="937"/>
                  </a:lnTo>
                  <a:lnTo>
                    <a:pt x="327" y="945"/>
                  </a:lnTo>
                  <a:lnTo>
                    <a:pt x="368" y="952"/>
                  </a:lnTo>
                  <a:lnTo>
                    <a:pt x="409" y="952"/>
                  </a:lnTo>
                  <a:lnTo>
                    <a:pt x="450" y="950"/>
                  </a:lnTo>
                  <a:lnTo>
                    <a:pt x="489" y="942"/>
                  </a:lnTo>
                  <a:lnTo>
                    <a:pt x="514" y="935"/>
                  </a:lnTo>
                  <a:lnTo>
                    <a:pt x="550" y="926"/>
                  </a:lnTo>
                  <a:lnTo>
                    <a:pt x="594" y="912"/>
                  </a:lnTo>
                  <a:lnTo>
                    <a:pt x="647" y="898"/>
                  </a:lnTo>
                  <a:lnTo>
                    <a:pt x="707" y="881"/>
                  </a:lnTo>
                  <a:lnTo>
                    <a:pt x="776" y="862"/>
                  </a:lnTo>
                  <a:lnTo>
                    <a:pt x="850" y="840"/>
                  </a:lnTo>
                  <a:lnTo>
                    <a:pt x="930" y="816"/>
                  </a:lnTo>
                  <a:lnTo>
                    <a:pt x="1016" y="791"/>
                  </a:lnTo>
                  <a:lnTo>
                    <a:pt x="1104" y="765"/>
                  </a:lnTo>
                  <a:lnTo>
                    <a:pt x="1198" y="738"/>
                  </a:lnTo>
                  <a:lnTo>
                    <a:pt x="1294" y="711"/>
                  </a:lnTo>
                  <a:lnTo>
                    <a:pt x="1393" y="681"/>
                  </a:lnTo>
                  <a:lnTo>
                    <a:pt x="1493" y="652"/>
                  </a:lnTo>
                  <a:lnTo>
                    <a:pt x="1593" y="622"/>
                  </a:lnTo>
                  <a:lnTo>
                    <a:pt x="1695" y="592"/>
                  </a:lnTo>
                  <a:lnTo>
                    <a:pt x="1795" y="561"/>
                  </a:lnTo>
                  <a:lnTo>
                    <a:pt x="1893" y="532"/>
                  </a:lnTo>
                  <a:lnTo>
                    <a:pt x="1990" y="504"/>
                  </a:lnTo>
                  <a:lnTo>
                    <a:pt x="2085" y="474"/>
                  </a:lnTo>
                  <a:lnTo>
                    <a:pt x="2177" y="446"/>
                  </a:lnTo>
                  <a:lnTo>
                    <a:pt x="2264" y="420"/>
                  </a:lnTo>
                  <a:lnTo>
                    <a:pt x="2346" y="396"/>
                  </a:lnTo>
                  <a:lnTo>
                    <a:pt x="2423" y="371"/>
                  </a:lnTo>
                  <a:lnTo>
                    <a:pt x="2493" y="350"/>
                  </a:lnTo>
                  <a:lnTo>
                    <a:pt x="2557" y="328"/>
                  </a:lnTo>
                  <a:lnTo>
                    <a:pt x="2613" y="310"/>
                  </a:lnTo>
                  <a:lnTo>
                    <a:pt x="2662" y="295"/>
                  </a:lnTo>
                  <a:lnTo>
                    <a:pt x="2700" y="281"/>
                  </a:lnTo>
                  <a:lnTo>
                    <a:pt x="2730" y="271"/>
                  </a:lnTo>
                  <a:lnTo>
                    <a:pt x="2749" y="263"/>
                  </a:lnTo>
                  <a:lnTo>
                    <a:pt x="2757" y="258"/>
                  </a:lnTo>
                  <a:lnTo>
                    <a:pt x="2766" y="245"/>
                  </a:lnTo>
                  <a:lnTo>
                    <a:pt x="2774" y="231"/>
                  </a:lnTo>
                  <a:lnTo>
                    <a:pt x="2779" y="218"/>
                  </a:lnTo>
                  <a:lnTo>
                    <a:pt x="2779" y="205"/>
                  </a:lnTo>
                  <a:lnTo>
                    <a:pt x="2776" y="190"/>
                  </a:lnTo>
                  <a:lnTo>
                    <a:pt x="2766" y="176"/>
                  </a:lnTo>
                  <a:lnTo>
                    <a:pt x="2748" y="159"/>
                  </a:lnTo>
                  <a:lnTo>
                    <a:pt x="2721" y="141"/>
                  </a:lnTo>
                  <a:lnTo>
                    <a:pt x="2721" y="140"/>
                  </a:lnTo>
                  <a:lnTo>
                    <a:pt x="2723" y="136"/>
                  </a:lnTo>
                  <a:lnTo>
                    <a:pt x="2725" y="131"/>
                  </a:lnTo>
                  <a:lnTo>
                    <a:pt x="2726" y="123"/>
                  </a:lnTo>
                  <a:lnTo>
                    <a:pt x="2726" y="115"/>
                  </a:lnTo>
                  <a:lnTo>
                    <a:pt x="2725" y="105"/>
                  </a:lnTo>
                  <a:lnTo>
                    <a:pt x="2720" y="94"/>
                  </a:lnTo>
                  <a:lnTo>
                    <a:pt x="2712" y="82"/>
                  </a:lnTo>
                  <a:lnTo>
                    <a:pt x="2700" y="71"/>
                  </a:lnTo>
                  <a:lnTo>
                    <a:pt x="2684" y="59"/>
                  </a:lnTo>
                  <a:lnTo>
                    <a:pt x="2661" y="49"/>
                  </a:lnTo>
                  <a:lnTo>
                    <a:pt x="2633" y="38"/>
                  </a:lnTo>
                  <a:lnTo>
                    <a:pt x="2598" y="28"/>
                  </a:lnTo>
                  <a:lnTo>
                    <a:pt x="2556" y="20"/>
                  </a:lnTo>
                  <a:lnTo>
                    <a:pt x="2505" y="13"/>
                  </a:lnTo>
                  <a:lnTo>
                    <a:pt x="2444" y="8"/>
                  </a:lnTo>
                  <a:lnTo>
                    <a:pt x="2408" y="7"/>
                  </a:lnTo>
                  <a:lnTo>
                    <a:pt x="2375" y="5"/>
                  </a:lnTo>
                  <a:lnTo>
                    <a:pt x="2343" y="3"/>
                  </a:lnTo>
                  <a:lnTo>
                    <a:pt x="2313" y="2"/>
                  </a:lnTo>
                  <a:lnTo>
                    <a:pt x="2285" y="2"/>
                  </a:lnTo>
                  <a:lnTo>
                    <a:pt x="2259" y="0"/>
                  </a:lnTo>
                  <a:lnTo>
                    <a:pt x="2236" y="0"/>
                  </a:lnTo>
                  <a:lnTo>
                    <a:pt x="2213" y="0"/>
                  </a:lnTo>
                  <a:lnTo>
                    <a:pt x="2164" y="0"/>
                  </a:lnTo>
                  <a:lnTo>
                    <a:pt x="2124" y="0"/>
                  </a:lnTo>
                  <a:lnTo>
                    <a:pt x="2093" y="2"/>
                  </a:lnTo>
                  <a:lnTo>
                    <a:pt x="2072" y="3"/>
                  </a:lnTo>
                  <a:lnTo>
                    <a:pt x="2055" y="5"/>
                  </a:lnTo>
                  <a:lnTo>
                    <a:pt x="2044" y="7"/>
                  </a:lnTo>
                  <a:lnTo>
                    <a:pt x="2039" y="8"/>
                  </a:lnTo>
                  <a:lnTo>
                    <a:pt x="2037" y="8"/>
                  </a:lnTo>
                  <a:lnTo>
                    <a:pt x="2033" y="10"/>
                  </a:lnTo>
                  <a:lnTo>
                    <a:pt x="2018" y="13"/>
                  </a:lnTo>
                  <a:lnTo>
                    <a:pt x="1995" y="20"/>
                  </a:lnTo>
                  <a:lnTo>
                    <a:pt x="1962" y="30"/>
                  </a:lnTo>
                  <a:lnTo>
                    <a:pt x="1923" y="39"/>
                  </a:lnTo>
                  <a:lnTo>
                    <a:pt x="1877" y="53"/>
                  </a:lnTo>
                  <a:lnTo>
                    <a:pt x="1823" y="69"/>
                  </a:lnTo>
                  <a:lnTo>
                    <a:pt x="1764" y="85"/>
                  </a:lnTo>
                  <a:lnTo>
                    <a:pt x="1700" y="103"/>
                  </a:lnTo>
                  <a:lnTo>
                    <a:pt x="1631" y="123"/>
                  </a:lnTo>
                  <a:lnTo>
                    <a:pt x="1557" y="143"/>
                  </a:lnTo>
                  <a:lnTo>
                    <a:pt x="1481" y="166"/>
                  </a:lnTo>
                  <a:lnTo>
                    <a:pt x="1401" y="189"/>
                  </a:lnTo>
                  <a:lnTo>
                    <a:pt x="1319" y="212"/>
                  </a:lnTo>
                  <a:lnTo>
                    <a:pt x="1237" y="236"/>
                  </a:lnTo>
                  <a:lnTo>
                    <a:pt x="1152" y="259"/>
                  </a:lnTo>
                  <a:lnTo>
                    <a:pt x="1068" y="286"/>
                  </a:lnTo>
                  <a:lnTo>
                    <a:pt x="983" y="310"/>
                  </a:lnTo>
                  <a:lnTo>
                    <a:pt x="899" y="335"/>
                  </a:lnTo>
                  <a:lnTo>
                    <a:pt x="817" y="359"/>
                  </a:lnTo>
                  <a:lnTo>
                    <a:pt x="737" y="382"/>
                  </a:lnTo>
                  <a:lnTo>
                    <a:pt x="658" y="407"/>
                  </a:lnTo>
                  <a:lnTo>
                    <a:pt x="584" y="430"/>
                  </a:lnTo>
                  <a:lnTo>
                    <a:pt x="514" y="451"/>
                  </a:lnTo>
                  <a:lnTo>
                    <a:pt x="448" y="473"/>
                  </a:lnTo>
                  <a:lnTo>
                    <a:pt x="387" y="492"/>
                  </a:lnTo>
                  <a:lnTo>
                    <a:pt x="332" y="510"/>
                  </a:lnTo>
                  <a:lnTo>
                    <a:pt x="282" y="527"/>
                  </a:lnTo>
                  <a:lnTo>
                    <a:pt x="240" y="542"/>
                  </a:lnTo>
                  <a:lnTo>
                    <a:pt x="205" y="556"/>
                  </a:lnTo>
                  <a:lnTo>
                    <a:pt x="179" y="566"/>
                  </a:lnTo>
                  <a:lnTo>
                    <a:pt x="161" y="5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2" name="Freeform 21"/>
            <p:cNvSpPr>
              <a:spLocks/>
            </p:cNvSpPr>
            <p:nvPr/>
          </p:nvSpPr>
          <p:spPr bwMode="auto">
            <a:xfrm>
              <a:off x="3950" y="1952"/>
              <a:ext cx="1324" cy="452"/>
            </a:xfrm>
            <a:custGeom>
              <a:avLst/>
              <a:gdLst>
                <a:gd name="T0" fmla="*/ 2 w 2649"/>
                <a:gd name="T1" fmla="*/ 4 h 904"/>
                <a:gd name="T2" fmla="*/ 2 w 2649"/>
                <a:gd name="T3" fmla="*/ 4 h 904"/>
                <a:gd name="T4" fmla="*/ 3 w 2649"/>
                <a:gd name="T5" fmla="*/ 4 h 904"/>
                <a:gd name="T6" fmla="*/ 4 w 2649"/>
                <a:gd name="T7" fmla="*/ 3 h 904"/>
                <a:gd name="T8" fmla="*/ 5 w 2649"/>
                <a:gd name="T9" fmla="*/ 3 h 904"/>
                <a:gd name="T10" fmla="*/ 6 w 2649"/>
                <a:gd name="T11" fmla="*/ 3 h 904"/>
                <a:gd name="T12" fmla="*/ 7 w 2649"/>
                <a:gd name="T13" fmla="*/ 2 h 904"/>
                <a:gd name="T14" fmla="*/ 8 w 2649"/>
                <a:gd name="T15" fmla="*/ 2 h 904"/>
                <a:gd name="T16" fmla="*/ 9 w 2649"/>
                <a:gd name="T17" fmla="*/ 2 h 904"/>
                <a:gd name="T18" fmla="*/ 10 w 2649"/>
                <a:gd name="T19" fmla="*/ 2 h 904"/>
                <a:gd name="T20" fmla="*/ 10 w 2649"/>
                <a:gd name="T21" fmla="*/ 1 h 904"/>
                <a:gd name="T22" fmla="*/ 10 w 2649"/>
                <a:gd name="T23" fmla="*/ 1 h 904"/>
                <a:gd name="T24" fmla="*/ 10 w 2649"/>
                <a:gd name="T25" fmla="*/ 1 h 904"/>
                <a:gd name="T26" fmla="*/ 10 w 2649"/>
                <a:gd name="T27" fmla="*/ 1 h 904"/>
                <a:gd name="T28" fmla="*/ 10 w 2649"/>
                <a:gd name="T29" fmla="*/ 1 h 904"/>
                <a:gd name="T30" fmla="*/ 10 w 2649"/>
                <a:gd name="T31" fmla="*/ 1 h 904"/>
                <a:gd name="T32" fmla="*/ 9 w 2649"/>
                <a:gd name="T33" fmla="*/ 1 h 904"/>
                <a:gd name="T34" fmla="*/ 9 w 2649"/>
                <a:gd name="T35" fmla="*/ 1 h 904"/>
                <a:gd name="T36" fmla="*/ 9 w 2649"/>
                <a:gd name="T37" fmla="*/ 1 h 904"/>
                <a:gd name="T38" fmla="*/ 9 w 2649"/>
                <a:gd name="T39" fmla="*/ 1 h 904"/>
                <a:gd name="T40" fmla="*/ 9 w 2649"/>
                <a:gd name="T41" fmla="*/ 1 h 904"/>
                <a:gd name="T42" fmla="*/ 8 w 2649"/>
                <a:gd name="T43" fmla="*/ 1 h 904"/>
                <a:gd name="T44" fmla="*/ 8 w 2649"/>
                <a:gd name="T45" fmla="*/ 1 h 904"/>
                <a:gd name="T46" fmla="*/ 8 w 2649"/>
                <a:gd name="T47" fmla="*/ 1 h 904"/>
                <a:gd name="T48" fmla="*/ 8 w 2649"/>
                <a:gd name="T49" fmla="*/ 1 h 904"/>
                <a:gd name="T50" fmla="*/ 8 w 2649"/>
                <a:gd name="T51" fmla="*/ 0 h 904"/>
                <a:gd name="T52" fmla="*/ 7 w 2649"/>
                <a:gd name="T53" fmla="*/ 1 h 904"/>
                <a:gd name="T54" fmla="*/ 7 w 2649"/>
                <a:gd name="T55" fmla="*/ 1 h 904"/>
                <a:gd name="T56" fmla="*/ 7 w 2649"/>
                <a:gd name="T57" fmla="*/ 1 h 904"/>
                <a:gd name="T58" fmla="*/ 7 w 2649"/>
                <a:gd name="T59" fmla="*/ 1 h 904"/>
                <a:gd name="T60" fmla="*/ 6 w 2649"/>
                <a:gd name="T61" fmla="*/ 1 h 904"/>
                <a:gd name="T62" fmla="*/ 5 w 2649"/>
                <a:gd name="T63" fmla="*/ 1 h 904"/>
                <a:gd name="T64" fmla="*/ 4 w 2649"/>
                <a:gd name="T65" fmla="*/ 1 h 904"/>
                <a:gd name="T66" fmla="*/ 3 w 2649"/>
                <a:gd name="T67" fmla="*/ 2 h 904"/>
                <a:gd name="T68" fmla="*/ 3 w 2649"/>
                <a:gd name="T69" fmla="*/ 2 h 904"/>
                <a:gd name="T70" fmla="*/ 2 w 2649"/>
                <a:gd name="T71" fmla="*/ 2 h 904"/>
                <a:gd name="T72" fmla="*/ 1 w 2649"/>
                <a:gd name="T73" fmla="*/ 2 h 904"/>
                <a:gd name="T74" fmla="*/ 0 w 2649"/>
                <a:gd name="T75" fmla="*/ 3 h 904"/>
                <a:gd name="T76" fmla="*/ 0 w 2649"/>
                <a:gd name="T77" fmla="*/ 3 h 904"/>
                <a:gd name="T78" fmla="*/ 0 w 2649"/>
                <a:gd name="T79" fmla="*/ 3 h 904"/>
                <a:gd name="T80" fmla="*/ 0 w 2649"/>
                <a:gd name="T81" fmla="*/ 3 h 904"/>
                <a:gd name="T82" fmla="*/ 0 w 2649"/>
                <a:gd name="T83" fmla="*/ 3 h 904"/>
                <a:gd name="T84" fmla="*/ 0 w 2649"/>
                <a:gd name="T85" fmla="*/ 4 h 904"/>
                <a:gd name="T86" fmla="*/ 0 w 2649"/>
                <a:gd name="T87" fmla="*/ 4 h 904"/>
                <a:gd name="T88" fmla="*/ 0 w 2649"/>
                <a:gd name="T89" fmla="*/ 4 h 904"/>
                <a:gd name="T90" fmla="*/ 0 w 2649"/>
                <a:gd name="T91" fmla="*/ 4 h 904"/>
                <a:gd name="T92" fmla="*/ 1 w 2649"/>
                <a:gd name="T93" fmla="*/ 4 h 904"/>
                <a:gd name="T94" fmla="*/ 1 w 2649"/>
                <a:gd name="T95" fmla="*/ 4 h 9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49" h="904">
                  <a:moveTo>
                    <a:pt x="461" y="895"/>
                  </a:moveTo>
                  <a:lnTo>
                    <a:pt x="484" y="888"/>
                  </a:lnTo>
                  <a:lnTo>
                    <a:pt x="519" y="878"/>
                  </a:lnTo>
                  <a:lnTo>
                    <a:pt x="560" y="867"/>
                  </a:lnTo>
                  <a:lnTo>
                    <a:pt x="611" y="853"/>
                  </a:lnTo>
                  <a:lnTo>
                    <a:pt x="668" y="837"/>
                  </a:lnTo>
                  <a:lnTo>
                    <a:pt x="734" y="817"/>
                  </a:lnTo>
                  <a:lnTo>
                    <a:pt x="804" y="798"/>
                  </a:lnTo>
                  <a:lnTo>
                    <a:pt x="881" y="775"/>
                  </a:lnTo>
                  <a:lnTo>
                    <a:pt x="962" y="752"/>
                  </a:lnTo>
                  <a:lnTo>
                    <a:pt x="1047" y="727"/>
                  </a:lnTo>
                  <a:lnTo>
                    <a:pt x="1135" y="701"/>
                  </a:lnTo>
                  <a:lnTo>
                    <a:pt x="1227" y="675"/>
                  </a:lnTo>
                  <a:lnTo>
                    <a:pt x="1322" y="647"/>
                  </a:lnTo>
                  <a:lnTo>
                    <a:pt x="1418" y="619"/>
                  </a:lnTo>
                  <a:lnTo>
                    <a:pt x="1513" y="591"/>
                  </a:lnTo>
                  <a:lnTo>
                    <a:pt x="1609" y="561"/>
                  </a:lnTo>
                  <a:lnTo>
                    <a:pt x="1706" y="534"/>
                  </a:lnTo>
                  <a:lnTo>
                    <a:pt x="1800" y="506"/>
                  </a:lnTo>
                  <a:lnTo>
                    <a:pt x="1893" y="478"/>
                  </a:lnTo>
                  <a:lnTo>
                    <a:pt x="1983" y="450"/>
                  </a:lnTo>
                  <a:lnTo>
                    <a:pt x="2070" y="424"/>
                  </a:lnTo>
                  <a:lnTo>
                    <a:pt x="2154" y="399"/>
                  </a:lnTo>
                  <a:lnTo>
                    <a:pt x="2233" y="374"/>
                  </a:lnTo>
                  <a:lnTo>
                    <a:pt x="2306" y="351"/>
                  </a:lnTo>
                  <a:lnTo>
                    <a:pt x="2374" y="330"/>
                  </a:lnTo>
                  <a:lnTo>
                    <a:pt x="2436" y="310"/>
                  </a:lnTo>
                  <a:lnTo>
                    <a:pt x="2490" y="292"/>
                  </a:lnTo>
                  <a:lnTo>
                    <a:pt x="2536" y="278"/>
                  </a:lnTo>
                  <a:lnTo>
                    <a:pt x="2574" y="264"/>
                  </a:lnTo>
                  <a:lnTo>
                    <a:pt x="2602" y="255"/>
                  </a:lnTo>
                  <a:lnTo>
                    <a:pt x="2620" y="246"/>
                  </a:lnTo>
                  <a:lnTo>
                    <a:pt x="2628" y="241"/>
                  </a:lnTo>
                  <a:lnTo>
                    <a:pt x="2630" y="241"/>
                  </a:lnTo>
                  <a:lnTo>
                    <a:pt x="2630" y="240"/>
                  </a:lnTo>
                  <a:lnTo>
                    <a:pt x="2631" y="240"/>
                  </a:lnTo>
                  <a:lnTo>
                    <a:pt x="2631" y="238"/>
                  </a:lnTo>
                  <a:lnTo>
                    <a:pt x="2639" y="227"/>
                  </a:lnTo>
                  <a:lnTo>
                    <a:pt x="2646" y="215"/>
                  </a:lnTo>
                  <a:lnTo>
                    <a:pt x="2649" y="204"/>
                  </a:lnTo>
                  <a:lnTo>
                    <a:pt x="2649" y="191"/>
                  </a:lnTo>
                  <a:lnTo>
                    <a:pt x="2644" y="179"/>
                  </a:lnTo>
                  <a:lnTo>
                    <a:pt x="2634" y="164"/>
                  </a:lnTo>
                  <a:lnTo>
                    <a:pt x="2618" y="150"/>
                  </a:lnTo>
                  <a:lnTo>
                    <a:pt x="2595" y="133"/>
                  </a:lnTo>
                  <a:lnTo>
                    <a:pt x="2597" y="130"/>
                  </a:lnTo>
                  <a:lnTo>
                    <a:pt x="2600" y="120"/>
                  </a:lnTo>
                  <a:lnTo>
                    <a:pt x="2600" y="105"/>
                  </a:lnTo>
                  <a:lnTo>
                    <a:pt x="2593" y="87"/>
                  </a:lnTo>
                  <a:lnTo>
                    <a:pt x="2575" y="67"/>
                  </a:lnTo>
                  <a:lnTo>
                    <a:pt x="2544" y="49"/>
                  </a:lnTo>
                  <a:lnTo>
                    <a:pt x="2495" y="31"/>
                  </a:lnTo>
                  <a:lnTo>
                    <a:pt x="2423" y="18"/>
                  </a:lnTo>
                  <a:lnTo>
                    <a:pt x="2411" y="17"/>
                  </a:lnTo>
                  <a:lnTo>
                    <a:pt x="2400" y="15"/>
                  </a:lnTo>
                  <a:lnTo>
                    <a:pt x="2388" y="13"/>
                  </a:lnTo>
                  <a:lnTo>
                    <a:pt x="2375" y="12"/>
                  </a:lnTo>
                  <a:lnTo>
                    <a:pt x="2364" y="12"/>
                  </a:lnTo>
                  <a:lnTo>
                    <a:pt x="2351" y="10"/>
                  </a:lnTo>
                  <a:lnTo>
                    <a:pt x="2336" y="8"/>
                  </a:lnTo>
                  <a:lnTo>
                    <a:pt x="2323" y="8"/>
                  </a:lnTo>
                  <a:lnTo>
                    <a:pt x="2313" y="8"/>
                  </a:lnTo>
                  <a:lnTo>
                    <a:pt x="2305" y="7"/>
                  </a:lnTo>
                  <a:lnTo>
                    <a:pt x="2295" y="7"/>
                  </a:lnTo>
                  <a:lnTo>
                    <a:pt x="2287" y="7"/>
                  </a:lnTo>
                  <a:lnTo>
                    <a:pt x="2277" y="5"/>
                  </a:lnTo>
                  <a:lnTo>
                    <a:pt x="2269" y="5"/>
                  </a:lnTo>
                  <a:lnTo>
                    <a:pt x="2261" y="5"/>
                  </a:lnTo>
                  <a:lnTo>
                    <a:pt x="2252" y="5"/>
                  </a:lnTo>
                  <a:lnTo>
                    <a:pt x="2241" y="5"/>
                  </a:lnTo>
                  <a:lnTo>
                    <a:pt x="2229" y="3"/>
                  </a:lnTo>
                  <a:lnTo>
                    <a:pt x="2218" y="3"/>
                  </a:lnTo>
                  <a:lnTo>
                    <a:pt x="2206" y="3"/>
                  </a:lnTo>
                  <a:lnTo>
                    <a:pt x="2197" y="2"/>
                  </a:lnTo>
                  <a:lnTo>
                    <a:pt x="2187" y="2"/>
                  </a:lnTo>
                  <a:lnTo>
                    <a:pt x="2177" y="2"/>
                  </a:lnTo>
                  <a:lnTo>
                    <a:pt x="2167" y="2"/>
                  </a:lnTo>
                  <a:lnTo>
                    <a:pt x="2106" y="0"/>
                  </a:lnTo>
                  <a:lnTo>
                    <a:pt x="2057" y="0"/>
                  </a:lnTo>
                  <a:lnTo>
                    <a:pt x="2019" y="2"/>
                  </a:lnTo>
                  <a:lnTo>
                    <a:pt x="1992" y="3"/>
                  </a:lnTo>
                  <a:lnTo>
                    <a:pt x="1972" y="5"/>
                  </a:lnTo>
                  <a:lnTo>
                    <a:pt x="1959" y="7"/>
                  </a:lnTo>
                  <a:lnTo>
                    <a:pt x="1952" y="8"/>
                  </a:lnTo>
                  <a:lnTo>
                    <a:pt x="1949" y="10"/>
                  </a:lnTo>
                  <a:lnTo>
                    <a:pt x="1942" y="12"/>
                  </a:lnTo>
                  <a:lnTo>
                    <a:pt x="1928" y="17"/>
                  </a:lnTo>
                  <a:lnTo>
                    <a:pt x="1905" y="23"/>
                  </a:lnTo>
                  <a:lnTo>
                    <a:pt x="1873" y="31"/>
                  </a:lnTo>
                  <a:lnTo>
                    <a:pt x="1834" y="43"/>
                  </a:lnTo>
                  <a:lnTo>
                    <a:pt x="1790" y="56"/>
                  </a:lnTo>
                  <a:lnTo>
                    <a:pt x="1739" y="71"/>
                  </a:lnTo>
                  <a:lnTo>
                    <a:pt x="1682" y="87"/>
                  </a:lnTo>
                  <a:lnTo>
                    <a:pt x="1621" y="104"/>
                  </a:lnTo>
                  <a:lnTo>
                    <a:pt x="1554" y="123"/>
                  </a:lnTo>
                  <a:lnTo>
                    <a:pt x="1485" y="143"/>
                  </a:lnTo>
                  <a:lnTo>
                    <a:pt x="1411" y="164"/>
                  </a:lnTo>
                  <a:lnTo>
                    <a:pt x="1336" y="186"/>
                  </a:lnTo>
                  <a:lnTo>
                    <a:pt x="1258" y="209"/>
                  </a:lnTo>
                  <a:lnTo>
                    <a:pt x="1180" y="232"/>
                  </a:lnTo>
                  <a:lnTo>
                    <a:pt x="1099" y="256"/>
                  </a:lnTo>
                  <a:lnTo>
                    <a:pt x="1019" y="279"/>
                  </a:lnTo>
                  <a:lnTo>
                    <a:pt x="939" y="302"/>
                  </a:lnTo>
                  <a:lnTo>
                    <a:pt x="858" y="327"/>
                  </a:lnTo>
                  <a:lnTo>
                    <a:pt x="779" y="350"/>
                  </a:lnTo>
                  <a:lnTo>
                    <a:pt x="704" y="373"/>
                  </a:lnTo>
                  <a:lnTo>
                    <a:pt x="630" y="396"/>
                  </a:lnTo>
                  <a:lnTo>
                    <a:pt x="558" y="417"/>
                  </a:lnTo>
                  <a:lnTo>
                    <a:pt x="491" y="437"/>
                  </a:lnTo>
                  <a:lnTo>
                    <a:pt x="429" y="456"/>
                  </a:lnTo>
                  <a:lnTo>
                    <a:pt x="369" y="474"/>
                  </a:lnTo>
                  <a:lnTo>
                    <a:pt x="317" y="492"/>
                  </a:lnTo>
                  <a:lnTo>
                    <a:pt x="269" y="507"/>
                  </a:lnTo>
                  <a:lnTo>
                    <a:pt x="228" y="522"/>
                  </a:lnTo>
                  <a:lnTo>
                    <a:pt x="196" y="534"/>
                  </a:lnTo>
                  <a:lnTo>
                    <a:pt x="169" y="543"/>
                  </a:lnTo>
                  <a:lnTo>
                    <a:pt x="151" y="552"/>
                  </a:lnTo>
                  <a:lnTo>
                    <a:pt x="150" y="552"/>
                  </a:lnTo>
                  <a:lnTo>
                    <a:pt x="146" y="553"/>
                  </a:lnTo>
                  <a:lnTo>
                    <a:pt x="145" y="555"/>
                  </a:lnTo>
                  <a:lnTo>
                    <a:pt x="125" y="565"/>
                  </a:lnTo>
                  <a:lnTo>
                    <a:pt x="99" y="579"/>
                  </a:lnTo>
                  <a:lnTo>
                    <a:pt x="68" y="601"/>
                  </a:lnTo>
                  <a:lnTo>
                    <a:pt x="38" y="625"/>
                  </a:lnTo>
                  <a:lnTo>
                    <a:pt x="14" y="657"/>
                  </a:lnTo>
                  <a:lnTo>
                    <a:pt x="0" y="693"/>
                  </a:lnTo>
                  <a:lnTo>
                    <a:pt x="0" y="732"/>
                  </a:lnTo>
                  <a:lnTo>
                    <a:pt x="22" y="775"/>
                  </a:lnTo>
                  <a:lnTo>
                    <a:pt x="25" y="776"/>
                  </a:lnTo>
                  <a:lnTo>
                    <a:pt x="33" y="781"/>
                  </a:lnTo>
                  <a:lnTo>
                    <a:pt x="45" y="789"/>
                  </a:lnTo>
                  <a:lnTo>
                    <a:pt x="63" y="801"/>
                  </a:lnTo>
                  <a:lnTo>
                    <a:pt x="84" y="812"/>
                  </a:lnTo>
                  <a:lnTo>
                    <a:pt x="109" y="827"/>
                  </a:lnTo>
                  <a:lnTo>
                    <a:pt x="137" y="840"/>
                  </a:lnTo>
                  <a:lnTo>
                    <a:pt x="166" y="853"/>
                  </a:lnTo>
                  <a:lnTo>
                    <a:pt x="199" y="868"/>
                  </a:lnTo>
                  <a:lnTo>
                    <a:pt x="235" y="880"/>
                  </a:lnTo>
                  <a:lnTo>
                    <a:pt x="271" y="890"/>
                  </a:lnTo>
                  <a:lnTo>
                    <a:pt x="309" y="898"/>
                  </a:lnTo>
                  <a:lnTo>
                    <a:pt x="346" y="903"/>
                  </a:lnTo>
                  <a:lnTo>
                    <a:pt x="384" y="904"/>
                  </a:lnTo>
                  <a:lnTo>
                    <a:pt x="424" y="901"/>
                  </a:lnTo>
                  <a:lnTo>
                    <a:pt x="461" y="895"/>
                  </a:lnTo>
                  <a:close/>
                </a:path>
              </a:pathLst>
            </a:custGeom>
            <a:solidFill>
              <a:srgbClr val="E8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3" name="Freeform 22"/>
            <p:cNvSpPr>
              <a:spLocks/>
            </p:cNvSpPr>
            <p:nvPr/>
          </p:nvSpPr>
          <p:spPr bwMode="auto">
            <a:xfrm>
              <a:off x="3978" y="1959"/>
              <a:ext cx="1260" cy="427"/>
            </a:xfrm>
            <a:custGeom>
              <a:avLst/>
              <a:gdLst>
                <a:gd name="T0" fmla="*/ 2 w 2519"/>
                <a:gd name="T1" fmla="*/ 3 h 855"/>
                <a:gd name="T2" fmla="*/ 3 w 2519"/>
                <a:gd name="T3" fmla="*/ 3 h 855"/>
                <a:gd name="T4" fmla="*/ 4 w 2519"/>
                <a:gd name="T5" fmla="*/ 2 h 855"/>
                <a:gd name="T6" fmla="*/ 5 w 2519"/>
                <a:gd name="T7" fmla="*/ 2 h 855"/>
                <a:gd name="T8" fmla="*/ 6 w 2519"/>
                <a:gd name="T9" fmla="*/ 2 h 855"/>
                <a:gd name="T10" fmla="*/ 7 w 2519"/>
                <a:gd name="T11" fmla="*/ 1 h 855"/>
                <a:gd name="T12" fmla="*/ 8 w 2519"/>
                <a:gd name="T13" fmla="*/ 1 h 855"/>
                <a:gd name="T14" fmla="*/ 9 w 2519"/>
                <a:gd name="T15" fmla="*/ 1 h 855"/>
                <a:gd name="T16" fmla="*/ 10 w 2519"/>
                <a:gd name="T17" fmla="*/ 1 h 855"/>
                <a:gd name="T18" fmla="*/ 10 w 2519"/>
                <a:gd name="T19" fmla="*/ 0 h 855"/>
                <a:gd name="T20" fmla="*/ 10 w 2519"/>
                <a:gd name="T21" fmla="*/ 0 h 855"/>
                <a:gd name="T22" fmla="*/ 10 w 2519"/>
                <a:gd name="T23" fmla="*/ 0 h 855"/>
                <a:gd name="T24" fmla="*/ 10 w 2519"/>
                <a:gd name="T25" fmla="*/ 0 h 855"/>
                <a:gd name="T26" fmla="*/ 10 w 2519"/>
                <a:gd name="T27" fmla="*/ 0 h 855"/>
                <a:gd name="T28" fmla="*/ 10 w 2519"/>
                <a:gd name="T29" fmla="*/ 0 h 855"/>
                <a:gd name="T30" fmla="*/ 10 w 2519"/>
                <a:gd name="T31" fmla="*/ 0 h 855"/>
                <a:gd name="T32" fmla="*/ 10 w 2519"/>
                <a:gd name="T33" fmla="*/ 0 h 855"/>
                <a:gd name="T34" fmla="*/ 9 w 2519"/>
                <a:gd name="T35" fmla="*/ 0 h 855"/>
                <a:gd name="T36" fmla="*/ 9 w 2519"/>
                <a:gd name="T37" fmla="*/ 0 h 855"/>
                <a:gd name="T38" fmla="*/ 9 w 2519"/>
                <a:gd name="T39" fmla="*/ 0 h 855"/>
                <a:gd name="T40" fmla="*/ 9 w 2519"/>
                <a:gd name="T41" fmla="*/ 0 h 855"/>
                <a:gd name="T42" fmla="*/ 9 w 2519"/>
                <a:gd name="T43" fmla="*/ 0 h 855"/>
                <a:gd name="T44" fmla="*/ 9 w 2519"/>
                <a:gd name="T45" fmla="*/ 0 h 855"/>
                <a:gd name="T46" fmla="*/ 8 w 2519"/>
                <a:gd name="T47" fmla="*/ 0 h 855"/>
                <a:gd name="T48" fmla="*/ 8 w 2519"/>
                <a:gd name="T49" fmla="*/ 0 h 855"/>
                <a:gd name="T50" fmla="*/ 8 w 2519"/>
                <a:gd name="T51" fmla="*/ 0 h 855"/>
                <a:gd name="T52" fmla="*/ 8 w 2519"/>
                <a:gd name="T53" fmla="*/ 0 h 855"/>
                <a:gd name="T54" fmla="*/ 8 w 2519"/>
                <a:gd name="T55" fmla="*/ 0 h 855"/>
                <a:gd name="T56" fmla="*/ 7 w 2519"/>
                <a:gd name="T57" fmla="*/ 0 h 855"/>
                <a:gd name="T58" fmla="*/ 7 w 2519"/>
                <a:gd name="T59" fmla="*/ 0 h 855"/>
                <a:gd name="T60" fmla="*/ 6 w 2519"/>
                <a:gd name="T61" fmla="*/ 0 h 855"/>
                <a:gd name="T62" fmla="*/ 5 w 2519"/>
                <a:gd name="T63" fmla="*/ 0 h 855"/>
                <a:gd name="T64" fmla="*/ 4 w 2519"/>
                <a:gd name="T65" fmla="*/ 1 h 855"/>
                <a:gd name="T66" fmla="*/ 3 w 2519"/>
                <a:gd name="T67" fmla="*/ 1 h 855"/>
                <a:gd name="T68" fmla="*/ 2 w 2519"/>
                <a:gd name="T69" fmla="*/ 1 h 855"/>
                <a:gd name="T70" fmla="*/ 2 w 2519"/>
                <a:gd name="T71" fmla="*/ 1 h 855"/>
                <a:gd name="T72" fmla="*/ 1 w 2519"/>
                <a:gd name="T73" fmla="*/ 1 h 855"/>
                <a:gd name="T74" fmla="*/ 1 w 2519"/>
                <a:gd name="T75" fmla="*/ 2 h 855"/>
                <a:gd name="T76" fmla="*/ 1 w 2519"/>
                <a:gd name="T77" fmla="*/ 2 h 855"/>
                <a:gd name="T78" fmla="*/ 1 w 2519"/>
                <a:gd name="T79" fmla="*/ 2 h 855"/>
                <a:gd name="T80" fmla="*/ 0 w 2519"/>
                <a:gd name="T81" fmla="*/ 2 h 855"/>
                <a:gd name="T82" fmla="*/ 1 w 2519"/>
                <a:gd name="T83" fmla="*/ 2 h 855"/>
                <a:gd name="T84" fmla="*/ 1 w 2519"/>
                <a:gd name="T85" fmla="*/ 2 h 855"/>
                <a:gd name="T86" fmla="*/ 1 w 2519"/>
                <a:gd name="T87" fmla="*/ 3 h 855"/>
                <a:gd name="T88" fmla="*/ 1 w 2519"/>
                <a:gd name="T89" fmla="*/ 3 h 855"/>
                <a:gd name="T90" fmla="*/ 2 w 2519"/>
                <a:gd name="T91" fmla="*/ 3 h 855"/>
                <a:gd name="T92" fmla="*/ 2 w 2519"/>
                <a:gd name="T93" fmla="*/ 3 h 8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519" h="855">
                  <a:moveTo>
                    <a:pt x="431" y="845"/>
                  </a:moveTo>
                  <a:lnTo>
                    <a:pt x="454" y="838"/>
                  </a:lnTo>
                  <a:lnTo>
                    <a:pt x="485" y="830"/>
                  </a:lnTo>
                  <a:lnTo>
                    <a:pt x="525" y="819"/>
                  </a:lnTo>
                  <a:lnTo>
                    <a:pt x="572" y="806"/>
                  </a:lnTo>
                  <a:lnTo>
                    <a:pt x="628" y="789"/>
                  </a:lnTo>
                  <a:lnTo>
                    <a:pt x="689" y="773"/>
                  </a:lnTo>
                  <a:lnTo>
                    <a:pt x="756" y="753"/>
                  </a:lnTo>
                  <a:lnTo>
                    <a:pt x="830" y="732"/>
                  </a:lnTo>
                  <a:lnTo>
                    <a:pt x="907" y="710"/>
                  </a:lnTo>
                  <a:lnTo>
                    <a:pt x="989" y="686"/>
                  </a:lnTo>
                  <a:lnTo>
                    <a:pt x="1072" y="661"/>
                  </a:lnTo>
                  <a:lnTo>
                    <a:pt x="1161" y="637"/>
                  </a:lnTo>
                  <a:lnTo>
                    <a:pt x="1250" y="610"/>
                  </a:lnTo>
                  <a:lnTo>
                    <a:pt x="1341" y="584"/>
                  </a:lnTo>
                  <a:lnTo>
                    <a:pt x="1433" y="556"/>
                  </a:lnTo>
                  <a:lnTo>
                    <a:pt x="1525" y="530"/>
                  </a:lnTo>
                  <a:lnTo>
                    <a:pt x="1617" y="502"/>
                  </a:lnTo>
                  <a:lnTo>
                    <a:pt x="1707" y="476"/>
                  </a:lnTo>
                  <a:lnTo>
                    <a:pt x="1796" y="450"/>
                  </a:lnTo>
                  <a:lnTo>
                    <a:pt x="1883" y="423"/>
                  </a:lnTo>
                  <a:lnTo>
                    <a:pt x="1965" y="399"/>
                  </a:lnTo>
                  <a:lnTo>
                    <a:pt x="2045" y="374"/>
                  </a:lnTo>
                  <a:lnTo>
                    <a:pt x="2121" y="351"/>
                  </a:lnTo>
                  <a:lnTo>
                    <a:pt x="2191" y="330"/>
                  </a:lnTo>
                  <a:lnTo>
                    <a:pt x="2255" y="308"/>
                  </a:lnTo>
                  <a:lnTo>
                    <a:pt x="2314" y="290"/>
                  </a:lnTo>
                  <a:lnTo>
                    <a:pt x="2367" y="274"/>
                  </a:lnTo>
                  <a:lnTo>
                    <a:pt x="2411" y="259"/>
                  </a:lnTo>
                  <a:lnTo>
                    <a:pt x="2447" y="246"/>
                  </a:lnTo>
                  <a:lnTo>
                    <a:pt x="2473" y="236"/>
                  </a:lnTo>
                  <a:lnTo>
                    <a:pt x="2491" y="230"/>
                  </a:lnTo>
                  <a:lnTo>
                    <a:pt x="2499" y="225"/>
                  </a:lnTo>
                  <a:lnTo>
                    <a:pt x="2501" y="223"/>
                  </a:lnTo>
                  <a:lnTo>
                    <a:pt x="2503" y="221"/>
                  </a:lnTo>
                  <a:lnTo>
                    <a:pt x="2511" y="210"/>
                  </a:lnTo>
                  <a:lnTo>
                    <a:pt x="2516" y="200"/>
                  </a:lnTo>
                  <a:lnTo>
                    <a:pt x="2519" y="189"/>
                  </a:lnTo>
                  <a:lnTo>
                    <a:pt x="2519" y="177"/>
                  </a:lnTo>
                  <a:lnTo>
                    <a:pt x="2516" y="164"/>
                  </a:lnTo>
                  <a:lnTo>
                    <a:pt x="2506" y="151"/>
                  </a:lnTo>
                  <a:lnTo>
                    <a:pt x="2490" y="138"/>
                  </a:lnTo>
                  <a:lnTo>
                    <a:pt x="2468" y="121"/>
                  </a:lnTo>
                  <a:lnTo>
                    <a:pt x="2470" y="118"/>
                  </a:lnTo>
                  <a:lnTo>
                    <a:pt x="2473" y="108"/>
                  </a:lnTo>
                  <a:lnTo>
                    <a:pt x="2472" y="95"/>
                  </a:lnTo>
                  <a:lnTo>
                    <a:pt x="2465" y="77"/>
                  </a:lnTo>
                  <a:lnTo>
                    <a:pt x="2449" y="61"/>
                  </a:lnTo>
                  <a:lnTo>
                    <a:pt x="2419" y="43"/>
                  </a:lnTo>
                  <a:lnTo>
                    <a:pt x="2371" y="26"/>
                  </a:lnTo>
                  <a:lnTo>
                    <a:pt x="2303" y="15"/>
                  </a:lnTo>
                  <a:lnTo>
                    <a:pt x="2291" y="13"/>
                  </a:lnTo>
                  <a:lnTo>
                    <a:pt x="2280" y="11"/>
                  </a:lnTo>
                  <a:lnTo>
                    <a:pt x="2267" y="10"/>
                  </a:lnTo>
                  <a:lnTo>
                    <a:pt x="2255" y="10"/>
                  </a:lnTo>
                  <a:lnTo>
                    <a:pt x="2242" y="8"/>
                  </a:lnTo>
                  <a:lnTo>
                    <a:pt x="2229" y="7"/>
                  </a:lnTo>
                  <a:lnTo>
                    <a:pt x="2216" y="7"/>
                  </a:lnTo>
                  <a:lnTo>
                    <a:pt x="2203" y="5"/>
                  </a:lnTo>
                  <a:lnTo>
                    <a:pt x="2180" y="5"/>
                  </a:lnTo>
                  <a:lnTo>
                    <a:pt x="2158" y="3"/>
                  </a:lnTo>
                  <a:lnTo>
                    <a:pt x="2139" y="3"/>
                  </a:lnTo>
                  <a:lnTo>
                    <a:pt x="2121" y="2"/>
                  </a:lnTo>
                  <a:lnTo>
                    <a:pt x="2102" y="2"/>
                  </a:lnTo>
                  <a:lnTo>
                    <a:pt x="2088" y="2"/>
                  </a:lnTo>
                  <a:lnTo>
                    <a:pt x="2073" y="0"/>
                  </a:lnTo>
                  <a:lnTo>
                    <a:pt x="2058" y="0"/>
                  </a:lnTo>
                  <a:lnTo>
                    <a:pt x="2045" y="0"/>
                  </a:lnTo>
                  <a:lnTo>
                    <a:pt x="2034" y="0"/>
                  </a:lnTo>
                  <a:lnTo>
                    <a:pt x="2022" y="0"/>
                  </a:lnTo>
                  <a:lnTo>
                    <a:pt x="2011" y="0"/>
                  </a:lnTo>
                  <a:lnTo>
                    <a:pt x="1970" y="0"/>
                  </a:lnTo>
                  <a:lnTo>
                    <a:pt x="1937" y="0"/>
                  </a:lnTo>
                  <a:lnTo>
                    <a:pt x="1911" y="2"/>
                  </a:lnTo>
                  <a:lnTo>
                    <a:pt x="1891" y="3"/>
                  </a:lnTo>
                  <a:lnTo>
                    <a:pt x="1878" y="5"/>
                  </a:lnTo>
                  <a:lnTo>
                    <a:pt x="1868" y="7"/>
                  </a:lnTo>
                  <a:lnTo>
                    <a:pt x="1863" y="7"/>
                  </a:lnTo>
                  <a:lnTo>
                    <a:pt x="1860" y="8"/>
                  </a:lnTo>
                  <a:lnTo>
                    <a:pt x="1852" y="10"/>
                  </a:lnTo>
                  <a:lnTo>
                    <a:pt x="1837" y="15"/>
                  </a:lnTo>
                  <a:lnTo>
                    <a:pt x="1812" y="21"/>
                  </a:lnTo>
                  <a:lnTo>
                    <a:pt x="1783" y="29"/>
                  </a:lnTo>
                  <a:lnTo>
                    <a:pt x="1745" y="41"/>
                  </a:lnTo>
                  <a:lnTo>
                    <a:pt x="1701" y="54"/>
                  </a:lnTo>
                  <a:lnTo>
                    <a:pt x="1651" y="67"/>
                  </a:lnTo>
                  <a:lnTo>
                    <a:pt x="1597" y="84"/>
                  </a:lnTo>
                  <a:lnTo>
                    <a:pt x="1538" y="100"/>
                  </a:lnTo>
                  <a:lnTo>
                    <a:pt x="1474" y="118"/>
                  </a:lnTo>
                  <a:lnTo>
                    <a:pt x="1409" y="138"/>
                  </a:lnTo>
                  <a:lnTo>
                    <a:pt x="1338" y="157"/>
                  </a:lnTo>
                  <a:lnTo>
                    <a:pt x="1266" y="179"/>
                  </a:lnTo>
                  <a:lnTo>
                    <a:pt x="1192" y="200"/>
                  </a:lnTo>
                  <a:lnTo>
                    <a:pt x="1117" y="221"/>
                  </a:lnTo>
                  <a:lnTo>
                    <a:pt x="1041" y="243"/>
                  </a:lnTo>
                  <a:lnTo>
                    <a:pt x="964" y="266"/>
                  </a:lnTo>
                  <a:lnTo>
                    <a:pt x="889" y="289"/>
                  </a:lnTo>
                  <a:lnTo>
                    <a:pt x="813" y="310"/>
                  </a:lnTo>
                  <a:lnTo>
                    <a:pt x="740" y="333"/>
                  </a:lnTo>
                  <a:lnTo>
                    <a:pt x="667" y="354"/>
                  </a:lnTo>
                  <a:lnTo>
                    <a:pt x="597" y="376"/>
                  </a:lnTo>
                  <a:lnTo>
                    <a:pt x="530" y="395"/>
                  </a:lnTo>
                  <a:lnTo>
                    <a:pt x="466" y="415"/>
                  </a:lnTo>
                  <a:lnTo>
                    <a:pt x="407" y="433"/>
                  </a:lnTo>
                  <a:lnTo>
                    <a:pt x="351" y="451"/>
                  </a:lnTo>
                  <a:lnTo>
                    <a:pt x="302" y="468"/>
                  </a:lnTo>
                  <a:lnTo>
                    <a:pt x="256" y="482"/>
                  </a:lnTo>
                  <a:lnTo>
                    <a:pt x="218" y="496"/>
                  </a:lnTo>
                  <a:lnTo>
                    <a:pt x="187" y="507"/>
                  </a:lnTo>
                  <a:lnTo>
                    <a:pt x="161" y="515"/>
                  </a:lnTo>
                  <a:lnTo>
                    <a:pt x="144" y="523"/>
                  </a:lnTo>
                  <a:lnTo>
                    <a:pt x="143" y="523"/>
                  </a:lnTo>
                  <a:lnTo>
                    <a:pt x="141" y="525"/>
                  </a:lnTo>
                  <a:lnTo>
                    <a:pt x="138" y="525"/>
                  </a:lnTo>
                  <a:lnTo>
                    <a:pt x="136" y="527"/>
                  </a:lnTo>
                  <a:lnTo>
                    <a:pt x="118" y="535"/>
                  </a:lnTo>
                  <a:lnTo>
                    <a:pt x="93" y="550"/>
                  </a:lnTo>
                  <a:lnTo>
                    <a:pt x="64" y="569"/>
                  </a:lnTo>
                  <a:lnTo>
                    <a:pt x="36" y="592"/>
                  </a:lnTo>
                  <a:lnTo>
                    <a:pt x="13" y="622"/>
                  </a:lnTo>
                  <a:lnTo>
                    <a:pt x="0" y="655"/>
                  </a:lnTo>
                  <a:lnTo>
                    <a:pt x="1" y="692"/>
                  </a:lnTo>
                  <a:lnTo>
                    <a:pt x="21" y="733"/>
                  </a:lnTo>
                  <a:lnTo>
                    <a:pt x="24" y="735"/>
                  </a:lnTo>
                  <a:lnTo>
                    <a:pt x="31" y="740"/>
                  </a:lnTo>
                  <a:lnTo>
                    <a:pt x="42" y="748"/>
                  </a:lnTo>
                  <a:lnTo>
                    <a:pt x="59" y="758"/>
                  </a:lnTo>
                  <a:lnTo>
                    <a:pt x="79" y="770"/>
                  </a:lnTo>
                  <a:lnTo>
                    <a:pt x="102" y="781"/>
                  </a:lnTo>
                  <a:lnTo>
                    <a:pt x="128" y="794"/>
                  </a:lnTo>
                  <a:lnTo>
                    <a:pt x="156" y="807"/>
                  </a:lnTo>
                  <a:lnTo>
                    <a:pt x="187" y="820"/>
                  </a:lnTo>
                  <a:lnTo>
                    <a:pt x="220" y="832"/>
                  </a:lnTo>
                  <a:lnTo>
                    <a:pt x="254" y="842"/>
                  </a:lnTo>
                  <a:lnTo>
                    <a:pt x="288" y="848"/>
                  </a:lnTo>
                  <a:lnTo>
                    <a:pt x="325" y="853"/>
                  </a:lnTo>
                  <a:lnTo>
                    <a:pt x="361" y="855"/>
                  </a:lnTo>
                  <a:lnTo>
                    <a:pt x="395" y="852"/>
                  </a:lnTo>
                  <a:lnTo>
                    <a:pt x="431" y="845"/>
                  </a:lnTo>
                  <a:close/>
                </a:path>
              </a:pathLst>
            </a:custGeom>
            <a:solidFill>
              <a:srgbClr val="CEE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4" name="Freeform 23"/>
            <p:cNvSpPr>
              <a:spLocks/>
            </p:cNvSpPr>
            <p:nvPr/>
          </p:nvSpPr>
          <p:spPr bwMode="auto">
            <a:xfrm>
              <a:off x="4008" y="1966"/>
              <a:ext cx="1194" cy="402"/>
            </a:xfrm>
            <a:custGeom>
              <a:avLst/>
              <a:gdLst>
                <a:gd name="T0" fmla="*/ 2 w 2388"/>
                <a:gd name="T1" fmla="*/ 3 h 806"/>
                <a:gd name="T2" fmla="*/ 3 w 2388"/>
                <a:gd name="T3" fmla="*/ 2 h 806"/>
                <a:gd name="T4" fmla="*/ 4 w 2388"/>
                <a:gd name="T5" fmla="*/ 2 h 806"/>
                <a:gd name="T6" fmla="*/ 4 w 2388"/>
                <a:gd name="T7" fmla="*/ 2 h 806"/>
                <a:gd name="T8" fmla="*/ 5 w 2388"/>
                <a:gd name="T9" fmla="*/ 2 h 806"/>
                <a:gd name="T10" fmla="*/ 6 w 2388"/>
                <a:gd name="T11" fmla="*/ 1 h 806"/>
                <a:gd name="T12" fmla="*/ 7 w 2388"/>
                <a:gd name="T13" fmla="*/ 1 h 806"/>
                <a:gd name="T14" fmla="*/ 8 w 2388"/>
                <a:gd name="T15" fmla="*/ 1 h 806"/>
                <a:gd name="T16" fmla="*/ 9 w 2388"/>
                <a:gd name="T17" fmla="*/ 1 h 806"/>
                <a:gd name="T18" fmla="*/ 10 w 2388"/>
                <a:gd name="T19" fmla="*/ 0 h 806"/>
                <a:gd name="T20" fmla="*/ 10 w 2388"/>
                <a:gd name="T21" fmla="*/ 0 h 806"/>
                <a:gd name="T22" fmla="*/ 10 w 2388"/>
                <a:gd name="T23" fmla="*/ 0 h 806"/>
                <a:gd name="T24" fmla="*/ 10 w 2388"/>
                <a:gd name="T25" fmla="*/ 0 h 806"/>
                <a:gd name="T26" fmla="*/ 10 w 2388"/>
                <a:gd name="T27" fmla="*/ 0 h 806"/>
                <a:gd name="T28" fmla="*/ 10 w 2388"/>
                <a:gd name="T29" fmla="*/ 0 h 806"/>
                <a:gd name="T30" fmla="*/ 10 w 2388"/>
                <a:gd name="T31" fmla="*/ 0 h 806"/>
                <a:gd name="T32" fmla="*/ 9 w 2388"/>
                <a:gd name="T33" fmla="*/ 0 h 806"/>
                <a:gd name="T34" fmla="*/ 9 w 2388"/>
                <a:gd name="T35" fmla="*/ 0 h 806"/>
                <a:gd name="T36" fmla="*/ 9 w 2388"/>
                <a:gd name="T37" fmla="*/ 0 h 806"/>
                <a:gd name="T38" fmla="*/ 9 w 2388"/>
                <a:gd name="T39" fmla="*/ 0 h 806"/>
                <a:gd name="T40" fmla="*/ 8 w 2388"/>
                <a:gd name="T41" fmla="*/ 0 h 806"/>
                <a:gd name="T42" fmla="*/ 8 w 2388"/>
                <a:gd name="T43" fmla="*/ 0 h 806"/>
                <a:gd name="T44" fmla="*/ 8 w 2388"/>
                <a:gd name="T45" fmla="*/ 0 h 806"/>
                <a:gd name="T46" fmla="*/ 8 w 2388"/>
                <a:gd name="T47" fmla="*/ 0 h 806"/>
                <a:gd name="T48" fmla="*/ 7 w 2388"/>
                <a:gd name="T49" fmla="*/ 0 h 806"/>
                <a:gd name="T50" fmla="*/ 7 w 2388"/>
                <a:gd name="T51" fmla="*/ 0 h 806"/>
                <a:gd name="T52" fmla="*/ 7 w 2388"/>
                <a:gd name="T53" fmla="*/ 0 h 806"/>
                <a:gd name="T54" fmla="*/ 7 w 2388"/>
                <a:gd name="T55" fmla="*/ 0 h 806"/>
                <a:gd name="T56" fmla="*/ 6 w 2388"/>
                <a:gd name="T57" fmla="*/ 0 h 806"/>
                <a:gd name="T58" fmla="*/ 5 w 2388"/>
                <a:gd name="T59" fmla="*/ 0 h 806"/>
                <a:gd name="T60" fmla="*/ 4 w 2388"/>
                <a:gd name="T61" fmla="*/ 0 h 806"/>
                <a:gd name="T62" fmla="*/ 3 w 2388"/>
                <a:gd name="T63" fmla="*/ 1 h 806"/>
                <a:gd name="T64" fmla="*/ 3 w 2388"/>
                <a:gd name="T65" fmla="*/ 1 h 806"/>
                <a:gd name="T66" fmla="*/ 2 w 2388"/>
                <a:gd name="T67" fmla="*/ 1 h 806"/>
                <a:gd name="T68" fmla="*/ 1 w 2388"/>
                <a:gd name="T69" fmla="*/ 1 h 806"/>
                <a:gd name="T70" fmla="*/ 1 w 2388"/>
                <a:gd name="T71" fmla="*/ 1 h 806"/>
                <a:gd name="T72" fmla="*/ 1 w 2388"/>
                <a:gd name="T73" fmla="*/ 1 h 806"/>
                <a:gd name="T74" fmla="*/ 1 w 2388"/>
                <a:gd name="T75" fmla="*/ 1 h 806"/>
                <a:gd name="T76" fmla="*/ 1 w 2388"/>
                <a:gd name="T77" fmla="*/ 2 h 806"/>
                <a:gd name="T78" fmla="*/ 0 w 2388"/>
                <a:gd name="T79" fmla="*/ 2 h 806"/>
                <a:gd name="T80" fmla="*/ 1 w 2388"/>
                <a:gd name="T81" fmla="*/ 2 h 806"/>
                <a:gd name="T82" fmla="*/ 1 w 2388"/>
                <a:gd name="T83" fmla="*/ 2 h 806"/>
                <a:gd name="T84" fmla="*/ 1 w 2388"/>
                <a:gd name="T85" fmla="*/ 2 h 806"/>
                <a:gd name="T86" fmla="*/ 1 w 2388"/>
                <a:gd name="T87" fmla="*/ 3 h 806"/>
                <a:gd name="T88" fmla="*/ 2 w 2388"/>
                <a:gd name="T89" fmla="*/ 3 h 80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88" h="806">
                  <a:moveTo>
                    <a:pt x="402" y="798"/>
                  </a:moveTo>
                  <a:lnTo>
                    <a:pt x="423" y="793"/>
                  </a:lnTo>
                  <a:lnTo>
                    <a:pt x="453" y="784"/>
                  </a:lnTo>
                  <a:lnTo>
                    <a:pt x="490" y="773"/>
                  </a:lnTo>
                  <a:lnTo>
                    <a:pt x="535" y="760"/>
                  </a:lnTo>
                  <a:lnTo>
                    <a:pt x="587" y="745"/>
                  </a:lnTo>
                  <a:lnTo>
                    <a:pt x="644" y="729"/>
                  </a:lnTo>
                  <a:lnTo>
                    <a:pt x="708" y="711"/>
                  </a:lnTo>
                  <a:lnTo>
                    <a:pt x="779" y="691"/>
                  </a:lnTo>
                  <a:lnTo>
                    <a:pt x="851" y="670"/>
                  </a:lnTo>
                  <a:lnTo>
                    <a:pt x="928" y="648"/>
                  </a:lnTo>
                  <a:lnTo>
                    <a:pt x="1010" y="624"/>
                  </a:lnTo>
                  <a:lnTo>
                    <a:pt x="1092" y="601"/>
                  </a:lnTo>
                  <a:lnTo>
                    <a:pt x="1177" y="576"/>
                  </a:lnTo>
                  <a:lnTo>
                    <a:pt x="1264" y="550"/>
                  </a:lnTo>
                  <a:lnTo>
                    <a:pt x="1351" y="525"/>
                  </a:lnTo>
                  <a:lnTo>
                    <a:pt x="1440" y="499"/>
                  </a:lnTo>
                  <a:lnTo>
                    <a:pt x="1527" y="473"/>
                  </a:lnTo>
                  <a:lnTo>
                    <a:pt x="1612" y="448"/>
                  </a:lnTo>
                  <a:lnTo>
                    <a:pt x="1697" y="423"/>
                  </a:lnTo>
                  <a:lnTo>
                    <a:pt x="1779" y="399"/>
                  </a:lnTo>
                  <a:lnTo>
                    <a:pt x="1858" y="374"/>
                  </a:lnTo>
                  <a:lnTo>
                    <a:pt x="1935" y="351"/>
                  </a:lnTo>
                  <a:lnTo>
                    <a:pt x="2006" y="330"/>
                  </a:lnTo>
                  <a:lnTo>
                    <a:pt x="2073" y="309"/>
                  </a:lnTo>
                  <a:lnTo>
                    <a:pt x="2135" y="291"/>
                  </a:lnTo>
                  <a:lnTo>
                    <a:pt x="2191" y="272"/>
                  </a:lnTo>
                  <a:lnTo>
                    <a:pt x="2240" y="256"/>
                  </a:lnTo>
                  <a:lnTo>
                    <a:pt x="2283" y="243"/>
                  </a:lnTo>
                  <a:lnTo>
                    <a:pt x="2317" y="231"/>
                  </a:lnTo>
                  <a:lnTo>
                    <a:pt x="2345" y="222"/>
                  </a:lnTo>
                  <a:lnTo>
                    <a:pt x="2362" y="215"/>
                  </a:lnTo>
                  <a:lnTo>
                    <a:pt x="2370" y="210"/>
                  </a:lnTo>
                  <a:lnTo>
                    <a:pt x="2370" y="208"/>
                  </a:lnTo>
                  <a:lnTo>
                    <a:pt x="2372" y="208"/>
                  </a:lnTo>
                  <a:lnTo>
                    <a:pt x="2372" y="207"/>
                  </a:lnTo>
                  <a:lnTo>
                    <a:pt x="2378" y="197"/>
                  </a:lnTo>
                  <a:lnTo>
                    <a:pt x="2385" y="186"/>
                  </a:lnTo>
                  <a:lnTo>
                    <a:pt x="2388" y="176"/>
                  </a:lnTo>
                  <a:lnTo>
                    <a:pt x="2388" y="164"/>
                  </a:lnTo>
                  <a:lnTo>
                    <a:pt x="2385" y="154"/>
                  </a:lnTo>
                  <a:lnTo>
                    <a:pt x="2376" y="141"/>
                  </a:lnTo>
                  <a:lnTo>
                    <a:pt x="2362" y="128"/>
                  </a:lnTo>
                  <a:lnTo>
                    <a:pt x="2340" y="113"/>
                  </a:lnTo>
                  <a:lnTo>
                    <a:pt x="2342" y="110"/>
                  </a:lnTo>
                  <a:lnTo>
                    <a:pt x="2344" y="102"/>
                  </a:lnTo>
                  <a:lnTo>
                    <a:pt x="2344" y="89"/>
                  </a:lnTo>
                  <a:lnTo>
                    <a:pt x="2337" y="72"/>
                  </a:lnTo>
                  <a:lnTo>
                    <a:pt x="2322" y="56"/>
                  </a:lnTo>
                  <a:lnTo>
                    <a:pt x="2293" y="39"/>
                  </a:lnTo>
                  <a:lnTo>
                    <a:pt x="2247" y="25"/>
                  </a:lnTo>
                  <a:lnTo>
                    <a:pt x="2181" y="13"/>
                  </a:lnTo>
                  <a:lnTo>
                    <a:pt x="2168" y="12"/>
                  </a:lnTo>
                  <a:lnTo>
                    <a:pt x="2157" y="10"/>
                  </a:lnTo>
                  <a:lnTo>
                    <a:pt x="2144" y="8"/>
                  </a:lnTo>
                  <a:lnTo>
                    <a:pt x="2132" y="8"/>
                  </a:lnTo>
                  <a:lnTo>
                    <a:pt x="2119" y="7"/>
                  </a:lnTo>
                  <a:lnTo>
                    <a:pt x="2107" y="7"/>
                  </a:lnTo>
                  <a:lnTo>
                    <a:pt x="2094" y="5"/>
                  </a:lnTo>
                  <a:lnTo>
                    <a:pt x="2081" y="5"/>
                  </a:lnTo>
                  <a:lnTo>
                    <a:pt x="2060" y="3"/>
                  </a:lnTo>
                  <a:lnTo>
                    <a:pt x="2039" y="3"/>
                  </a:lnTo>
                  <a:lnTo>
                    <a:pt x="2021" y="2"/>
                  </a:lnTo>
                  <a:lnTo>
                    <a:pt x="2004" y="2"/>
                  </a:lnTo>
                  <a:lnTo>
                    <a:pt x="1988" y="2"/>
                  </a:lnTo>
                  <a:lnTo>
                    <a:pt x="1973" y="2"/>
                  </a:lnTo>
                  <a:lnTo>
                    <a:pt x="1960" y="0"/>
                  </a:lnTo>
                  <a:lnTo>
                    <a:pt x="1947" y="0"/>
                  </a:lnTo>
                  <a:lnTo>
                    <a:pt x="1899" y="0"/>
                  </a:lnTo>
                  <a:lnTo>
                    <a:pt x="1861" y="0"/>
                  </a:lnTo>
                  <a:lnTo>
                    <a:pt x="1832" y="0"/>
                  </a:lnTo>
                  <a:lnTo>
                    <a:pt x="1809" y="2"/>
                  </a:lnTo>
                  <a:lnTo>
                    <a:pt x="1793" y="3"/>
                  </a:lnTo>
                  <a:lnTo>
                    <a:pt x="1781" y="7"/>
                  </a:lnTo>
                  <a:lnTo>
                    <a:pt x="1773" y="7"/>
                  </a:lnTo>
                  <a:lnTo>
                    <a:pt x="1770" y="8"/>
                  </a:lnTo>
                  <a:lnTo>
                    <a:pt x="1761" y="12"/>
                  </a:lnTo>
                  <a:lnTo>
                    <a:pt x="1745" y="15"/>
                  </a:lnTo>
                  <a:lnTo>
                    <a:pt x="1720" y="21"/>
                  </a:lnTo>
                  <a:lnTo>
                    <a:pt x="1691" y="31"/>
                  </a:lnTo>
                  <a:lnTo>
                    <a:pt x="1653" y="41"/>
                  </a:lnTo>
                  <a:lnTo>
                    <a:pt x="1612" y="53"/>
                  </a:lnTo>
                  <a:lnTo>
                    <a:pt x="1565" y="67"/>
                  </a:lnTo>
                  <a:lnTo>
                    <a:pt x="1512" y="82"/>
                  </a:lnTo>
                  <a:lnTo>
                    <a:pt x="1455" y="99"/>
                  </a:lnTo>
                  <a:lnTo>
                    <a:pt x="1396" y="115"/>
                  </a:lnTo>
                  <a:lnTo>
                    <a:pt x="1332" y="133"/>
                  </a:lnTo>
                  <a:lnTo>
                    <a:pt x="1266" y="153"/>
                  </a:lnTo>
                  <a:lnTo>
                    <a:pt x="1197" y="172"/>
                  </a:lnTo>
                  <a:lnTo>
                    <a:pt x="1127" y="192"/>
                  </a:lnTo>
                  <a:lnTo>
                    <a:pt x="1056" y="213"/>
                  </a:lnTo>
                  <a:lnTo>
                    <a:pt x="984" y="233"/>
                  </a:lnTo>
                  <a:lnTo>
                    <a:pt x="912" y="254"/>
                  </a:lnTo>
                  <a:lnTo>
                    <a:pt x="840" y="276"/>
                  </a:lnTo>
                  <a:lnTo>
                    <a:pt x="767" y="297"/>
                  </a:lnTo>
                  <a:lnTo>
                    <a:pt x="699" y="318"/>
                  </a:lnTo>
                  <a:lnTo>
                    <a:pt x="630" y="338"/>
                  </a:lnTo>
                  <a:lnTo>
                    <a:pt x="564" y="358"/>
                  </a:lnTo>
                  <a:lnTo>
                    <a:pt x="500" y="378"/>
                  </a:lnTo>
                  <a:lnTo>
                    <a:pt x="439" y="396"/>
                  </a:lnTo>
                  <a:lnTo>
                    <a:pt x="384" y="412"/>
                  </a:lnTo>
                  <a:lnTo>
                    <a:pt x="331" y="428"/>
                  </a:lnTo>
                  <a:lnTo>
                    <a:pt x="284" y="445"/>
                  </a:lnTo>
                  <a:lnTo>
                    <a:pt x="241" y="458"/>
                  </a:lnTo>
                  <a:lnTo>
                    <a:pt x="205" y="471"/>
                  </a:lnTo>
                  <a:lnTo>
                    <a:pt x="175" y="481"/>
                  </a:lnTo>
                  <a:lnTo>
                    <a:pt x="151" y="491"/>
                  </a:lnTo>
                  <a:lnTo>
                    <a:pt x="134" y="497"/>
                  </a:lnTo>
                  <a:lnTo>
                    <a:pt x="133" y="497"/>
                  </a:lnTo>
                  <a:lnTo>
                    <a:pt x="131" y="499"/>
                  </a:lnTo>
                  <a:lnTo>
                    <a:pt x="128" y="499"/>
                  </a:lnTo>
                  <a:lnTo>
                    <a:pt x="126" y="501"/>
                  </a:lnTo>
                  <a:lnTo>
                    <a:pt x="110" y="509"/>
                  </a:lnTo>
                  <a:lnTo>
                    <a:pt x="87" y="522"/>
                  </a:lnTo>
                  <a:lnTo>
                    <a:pt x="61" y="540"/>
                  </a:lnTo>
                  <a:lnTo>
                    <a:pt x="33" y="563"/>
                  </a:lnTo>
                  <a:lnTo>
                    <a:pt x="11" y="589"/>
                  </a:lnTo>
                  <a:lnTo>
                    <a:pt x="0" y="620"/>
                  </a:lnTo>
                  <a:lnTo>
                    <a:pt x="0" y="656"/>
                  </a:lnTo>
                  <a:lnTo>
                    <a:pt x="18" y="694"/>
                  </a:lnTo>
                  <a:lnTo>
                    <a:pt x="20" y="696"/>
                  </a:lnTo>
                  <a:lnTo>
                    <a:pt x="28" y="701"/>
                  </a:lnTo>
                  <a:lnTo>
                    <a:pt x="38" y="707"/>
                  </a:lnTo>
                  <a:lnTo>
                    <a:pt x="54" y="717"/>
                  </a:lnTo>
                  <a:lnTo>
                    <a:pt x="72" y="727"/>
                  </a:lnTo>
                  <a:lnTo>
                    <a:pt x="93" y="739"/>
                  </a:lnTo>
                  <a:lnTo>
                    <a:pt x="118" y="752"/>
                  </a:lnTo>
                  <a:lnTo>
                    <a:pt x="144" y="763"/>
                  </a:lnTo>
                  <a:lnTo>
                    <a:pt x="172" y="775"/>
                  </a:lnTo>
                  <a:lnTo>
                    <a:pt x="203" y="784"/>
                  </a:lnTo>
                  <a:lnTo>
                    <a:pt x="234" y="794"/>
                  </a:lnTo>
                  <a:lnTo>
                    <a:pt x="267" y="801"/>
                  </a:lnTo>
                  <a:lnTo>
                    <a:pt x="302" y="806"/>
                  </a:lnTo>
                  <a:lnTo>
                    <a:pt x="334" y="806"/>
                  </a:lnTo>
                  <a:lnTo>
                    <a:pt x="369" y="804"/>
                  </a:lnTo>
                  <a:lnTo>
                    <a:pt x="402" y="798"/>
                  </a:lnTo>
                  <a:close/>
                </a:path>
              </a:pathLst>
            </a:custGeom>
            <a:solidFill>
              <a:srgbClr val="B7D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5" name="Freeform 24"/>
            <p:cNvSpPr>
              <a:spLocks/>
            </p:cNvSpPr>
            <p:nvPr/>
          </p:nvSpPr>
          <p:spPr bwMode="auto">
            <a:xfrm>
              <a:off x="4037" y="1972"/>
              <a:ext cx="1129" cy="379"/>
            </a:xfrm>
            <a:custGeom>
              <a:avLst/>
              <a:gdLst>
                <a:gd name="T0" fmla="*/ 1 w 2259"/>
                <a:gd name="T1" fmla="*/ 3 h 758"/>
                <a:gd name="T2" fmla="*/ 2 w 2259"/>
                <a:gd name="T3" fmla="*/ 3 h 758"/>
                <a:gd name="T4" fmla="*/ 2 w 2259"/>
                <a:gd name="T5" fmla="*/ 3 h 758"/>
                <a:gd name="T6" fmla="*/ 3 w 2259"/>
                <a:gd name="T7" fmla="*/ 3 h 758"/>
                <a:gd name="T8" fmla="*/ 4 w 2259"/>
                <a:gd name="T9" fmla="*/ 3 h 758"/>
                <a:gd name="T10" fmla="*/ 5 w 2259"/>
                <a:gd name="T11" fmla="*/ 2 h 758"/>
                <a:gd name="T12" fmla="*/ 6 w 2259"/>
                <a:gd name="T13" fmla="*/ 2 h 758"/>
                <a:gd name="T14" fmla="*/ 7 w 2259"/>
                <a:gd name="T15" fmla="*/ 2 h 758"/>
                <a:gd name="T16" fmla="*/ 8 w 2259"/>
                <a:gd name="T17" fmla="*/ 1 h 758"/>
                <a:gd name="T18" fmla="*/ 8 w 2259"/>
                <a:gd name="T19" fmla="*/ 1 h 758"/>
                <a:gd name="T20" fmla="*/ 8 w 2259"/>
                <a:gd name="T21" fmla="*/ 1 h 758"/>
                <a:gd name="T22" fmla="*/ 8 w 2259"/>
                <a:gd name="T23" fmla="*/ 1 h 758"/>
                <a:gd name="T24" fmla="*/ 8 w 2259"/>
                <a:gd name="T25" fmla="*/ 1 h 758"/>
                <a:gd name="T26" fmla="*/ 8 w 2259"/>
                <a:gd name="T27" fmla="*/ 1 h 758"/>
                <a:gd name="T28" fmla="*/ 8 w 2259"/>
                <a:gd name="T29" fmla="*/ 1 h 758"/>
                <a:gd name="T30" fmla="*/ 8 w 2259"/>
                <a:gd name="T31" fmla="*/ 1 h 758"/>
                <a:gd name="T32" fmla="*/ 8 w 2259"/>
                <a:gd name="T33" fmla="*/ 1 h 758"/>
                <a:gd name="T34" fmla="*/ 8 w 2259"/>
                <a:gd name="T35" fmla="*/ 1 h 758"/>
                <a:gd name="T36" fmla="*/ 7 w 2259"/>
                <a:gd name="T37" fmla="*/ 1 h 758"/>
                <a:gd name="T38" fmla="*/ 7 w 2259"/>
                <a:gd name="T39" fmla="*/ 1 h 758"/>
                <a:gd name="T40" fmla="*/ 7 w 2259"/>
                <a:gd name="T41" fmla="*/ 1 h 758"/>
                <a:gd name="T42" fmla="*/ 7 w 2259"/>
                <a:gd name="T43" fmla="*/ 1 h 758"/>
                <a:gd name="T44" fmla="*/ 7 w 2259"/>
                <a:gd name="T45" fmla="*/ 1 h 758"/>
                <a:gd name="T46" fmla="*/ 6 w 2259"/>
                <a:gd name="T47" fmla="*/ 1 h 758"/>
                <a:gd name="T48" fmla="*/ 6 w 2259"/>
                <a:gd name="T49" fmla="*/ 1 h 758"/>
                <a:gd name="T50" fmla="*/ 6 w 2259"/>
                <a:gd name="T51" fmla="*/ 1 h 758"/>
                <a:gd name="T52" fmla="*/ 6 w 2259"/>
                <a:gd name="T53" fmla="*/ 1 h 758"/>
                <a:gd name="T54" fmla="*/ 5 w 2259"/>
                <a:gd name="T55" fmla="*/ 1 h 758"/>
                <a:gd name="T56" fmla="*/ 5 w 2259"/>
                <a:gd name="T57" fmla="*/ 1 h 758"/>
                <a:gd name="T58" fmla="*/ 4 w 2259"/>
                <a:gd name="T59" fmla="*/ 1 h 758"/>
                <a:gd name="T60" fmla="*/ 3 w 2259"/>
                <a:gd name="T61" fmla="*/ 1 h 758"/>
                <a:gd name="T62" fmla="*/ 2 w 2259"/>
                <a:gd name="T63" fmla="*/ 2 h 758"/>
                <a:gd name="T64" fmla="*/ 2 w 2259"/>
                <a:gd name="T65" fmla="*/ 2 h 758"/>
                <a:gd name="T66" fmla="*/ 1 w 2259"/>
                <a:gd name="T67" fmla="*/ 2 h 758"/>
                <a:gd name="T68" fmla="*/ 0 w 2259"/>
                <a:gd name="T69" fmla="*/ 2 h 758"/>
                <a:gd name="T70" fmla="*/ 0 w 2259"/>
                <a:gd name="T71" fmla="*/ 2 h 758"/>
                <a:gd name="T72" fmla="*/ 0 w 2259"/>
                <a:gd name="T73" fmla="*/ 2 h 758"/>
                <a:gd name="T74" fmla="*/ 0 w 2259"/>
                <a:gd name="T75" fmla="*/ 2 h 758"/>
                <a:gd name="T76" fmla="*/ 0 w 2259"/>
                <a:gd name="T77" fmla="*/ 3 h 758"/>
                <a:gd name="T78" fmla="*/ 0 w 2259"/>
                <a:gd name="T79" fmla="*/ 3 h 758"/>
                <a:gd name="T80" fmla="*/ 0 w 2259"/>
                <a:gd name="T81" fmla="*/ 3 h 758"/>
                <a:gd name="T82" fmla="*/ 0 w 2259"/>
                <a:gd name="T83" fmla="*/ 3 h 758"/>
                <a:gd name="T84" fmla="*/ 0 w 2259"/>
                <a:gd name="T85" fmla="*/ 3 h 758"/>
                <a:gd name="T86" fmla="*/ 0 w 2259"/>
                <a:gd name="T87" fmla="*/ 3 h 758"/>
                <a:gd name="T88" fmla="*/ 1 w 2259"/>
                <a:gd name="T89" fmla="*/ 3 h 7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59" h="758">
                  <a:moveTo>
                    <a:pt x="373" y="750"/>
                  </a:moveTo>
                  <a:lnTo>
                    <a:pt x="392" y="745"/>
                  </a:lnTo>
                  <a:lnTo>
                    <a:pt x="420" y="737"/>
                  </a:lnTo>
                  <a:lnTo>
                    <a:pt x="456" y="727"/>
                  </a:lnTo>
                  <a:lnTo>
                    <a:pt x="499" y="716"/>
                  </a:lnTo>
                  <a:lnTo>
                    <a:pt x="548" y="701"/>
                  </a:lnTo>
                  <a:lnTo>
                    <a:pt x="602" y="686"/>
                  </a:lnTo>
                  <a:lnTo>
                    <a:pt x="663" y="668"/>
                  </a:lnTo>
                  <a:lnTo>
                    <a:pt x="729" y="650"/>
                  </a:lnTo>
                  <a:lnTo>
                    <a:pt x="799" y="630"/>
                  </a:lnTo>
                  <a:lnTo>
                    <a:pt x="871" y="609"/>
                  </a:lnTo>
                  <a:lnTo>
                    <a:pt x="948" y="586"/>
                  </a:lnTo>
                  <a:lnTo>
                    <a:pt x="1027" y="565"/>
                  </a:lnTo>
                  <a:lnTo>
                    <a:pt x="1107" y="540"/>
                  </a:lnTo>
                  <a:lnTo>
                    <a:pt x="1189" y="517"/>
                  </a:lnTo>
                  <a:lnTo>
                    <a:pt x="1273" y="493"/>
                  </a:lnTo>
                  <a:lnTo>
                    <a:pt x="1357" y="468"/>
                  </a:lnTo>
                  <a:lnTo>
                    <a:pt x="1439" y="443"/>
                  </a:lnTo>
                  <a:lnTo>
                    <a:pt x="1521" y="420"/>
                  </a:lnTo>
                  <a:lnTo>
                    <a:pt x="1601" y="396"/>
                  </a:lnTo>
                  <a:lnTo>
                    <a:pt x="1680" y="373"/>
                  </a:lnTo>
                  <a:lnTo>
                    <a:pt x="1755" y="350"/>
                  </a:lnTo>
                  <a:lnTo>
                    <a:pt x="1827" y="328"/>
                  </a:lnTo>
                  <a:lnTo>
                    <a:pt x="1895" y="309"/>
                  </a:lnTo>
                  <a:lnTo>
                    <a:pt x="1959" y="289"/>
                  </a:lnTo>
                  <a:lnTo>
                    <a:pt x="2018" y="271"/>
                  </a:lnTo>
                  <a:lnTo>
                    <a:pt x="2072" y="253"/>
                  </a:lnTo>
                  <a:lnTo>
                    <a:pt x="2119" y="238"/>
                  </a:lnTo>
                  <a:lnTo>
                    <a:pt x="2159" y="225"/>
                  </a:lnTo>
                  <a:lnTo>
                    <a:pt x="2193" y="214"/>
                  </a:lnTo>
                  <a:lnTo>
                    <a:pt x="2218" y="205"/>
                  </a:lnTo>
                  <a:lnTo>
                    <a:pt x="2234" y="199"/>
                  </a:lnTo>
                  <a:lnTo>
                    <a:pt x="2242" y="194"/>
                  </a:lnTo>
                  <a:lnTo>
                    <a:pt x="2244" y="192"/>
                  </a:lnTo>
                  <a:lnTo>
                    <a:pt x="2251" y="182"/>
                  </a:lnTo>
                  <a:lnTo>
                    <a:pt x="2255" y="173"/>
                  </a:lnTo>
                  <a:lnTo>
                    <a:pt x="2259" y="163"/>
                  </a:lnTo>
                  <a:lnTo>
                    <a:pt x="2259" y="153"/>
                  </a:lnTo>
                  <a:lnTo>
                    <a:pt x="2255" y="143"/>
                  </a:lnTo>
                  <a:lnTo>
                    <a:pt x="2247" y="131"/>
                  </a:lnTo>
                  <a:lnTo>
                    <a:pt x="2236" y="118"/>
                  </a:lnTo>
                  <a:lnTo>
                    <a:pt x="2216" y="105"/>
                  </a:lnTo>
                  <a:lnTo>
                    <a:pt x="2218" y="102"/>
                  </a:lnTo>
                  <a:lnTo>
                    <a:pt x="2219" y="94"/>
                  </a:lnTo>
                  <a:lnTo>
                    <a:pt x="2219" y="81"/>
                  </a:lnTo>
                  <a:lnTo>
                    <a:pt x="2213" y="66"/>
                  </a:lnTo>
                  <a:lnTo>
                    <a:pt x="2196" y="51"/>
                  </a:lnTo>
                  <a:lnTo>
                    <a:pt x="2169" y="35"/>
                  </a:lnTo>
                  <a:lnTo>
                    <a:pt x="2126" y="22"/>
                  </a:lnTo>
                  <a:lnTo>
                    <a:pt x="2064" y="12"/>
                  </a:lnTo>
                  <a:lnTo>
                    <a:pt x="2050" y="10"/>
                  </a:lnTo>
                  <a:lnTo>
                    <a:pt x="2037" y="10"/>
                  </a:lnTo>
                  <a:lnTo>
                    <a:pt x="2024" y="8"/>
                  </a:lnTo>
                  <a:lnTo>
                    <a:pt x="2011" y="7"/>
                  </a:lnTo>
                  <a:lnTo>
                    <a:pt x="2000" y="5"/>
                  </a:lnTo>
                  <a:lnTo>
                    <a:pt x="1986" y="5"/>
                  </a:lnTo>
                  <a:lnTo>
                    <a:pt x="1975" y="3"/>
                  </a:lnTo>
                  <a:lnTo>
                    <a:pt x="1964" y="3"/>
                  </a:lnTo>
                  <a:lnTo>
                    <a:pt x="1942" y="3"/>
                  </a:lnTo>
                  <a:lnTo>
                    <a:pt x="1923" y="2"/>
                  </a:lnTo>
                  <a:lnTo>
                    <a:pt x="1904" y="2"/>
                  </a:lnTo>
                  <a:lnTo>
                    <a:pt x="1888" y="2"/>
                  </a:lnTo>
                  <a:lnTo>
                    <a:pt x="1873" y="2"/>
                  </a:lnTo>
                  <a:lnTo>
                    <a:pt x="1860" y="2"/>
                  </a:lnTo>
                  <a:lnTo>
                    <a:pt x="1849" y="2"/>
                  </a:lnTo>
                  <a:lnTo>
                    <a:pt x="1837" y="2"/>
                  </a:lnTo>
                  <a:lnTo>
                    <a:pt x="1796" y="0"/>
                  </a:lnTo>
                  <a:lnTo>
                    <a:pt x="1763" y="0"/>
                  </a:lnTo>
                  <a:lnTo>
                    <a:pt x="1739" y="2"/>
                  </a:lnTo>
                  <a:lnTo>
                    <a:pt x="1718" y="2"/>
                  </a:lnTo>
                  <a:lnTo>
                    <a:pt x="1703" y="5"/>
                  </a:lnTo>
                  <a:lnTo>
                    <a:pt x="1693" y="7"/>
                  </a:lnTo>
                  <a:lnTo>
                    <a:pt x="1686" y="7"/>
                  </a:lnTo>
                  <a:lnTo>
                    <a:pt x="1681" y="8"/>
                  </a:lnTo>
                  <a:lnTo>
                    <a:pt x="1672" y="12"/>
                  </a:lnTo>
                  <a:lnTo>
                    <a:pt x="1654" y="17"/>
                  </a:lnTo>
                  <a:lnTo>
                    <a:pt x="1631" y="23"/>
                  </a:lnTo>
                  <a:lnTo>
                    <a:pt x="1601" y="31"/>
                  </a:lnTo>
                  <a:lnTo>
                    <a:pt x="1565" y="41"/>
                  </a:lnTo>
                  <a:lnTo>
                    <a:pt x="1524" y="53"/>
                  </a:lnTo>
                  <a:lnTo>
                    <a:pt x="1478" y="66"/>
                  </a:lnTo>
                  <a:lnTo>
                    <a:pt x="1429" y="81"/>
                  </a:lnTo>
                  <a:lnTo>
                    <a:pt x="1375" y="95"/>
                  </a:lnTo>
                  <a:lnTo>
                    <a:pt x="1317" y="112"/>
                  </a:lnTo>
                  <a:lnTo>
                    <a:pt x="1257" y="130"/>
                  </a:lnTo>
                  <a:lnTo>
                    <a:pt x="1194" y="146"/>
                  </a:lnTo>
                  <a:lnTo>
                    <a:pt x="1130" y="166"/>
                  </a:lnTo>
                  <a:lnTo>
                    <a:pt x="1063" y="184"/>
                  </a:lnTo>
                  <a:lnTo>
                    <a:pt x="996" y="204"/>
                  </a:lnTo>
                  <a:lnTo>
                    <a:pt x="929" y="223"/>
                  </a:lnTo>
                  <a:lnTo>
                    <a:pt x="860" y="243"/>
                  </a:lnTo>
                  <a:lnTo>
                    <a:pt x="792" y="263"/>
                  </a:lnTo>
                  <a:lnTo>
                    <a:pt x="725" y="282"/>
                  </a:lnTo>
                  <a:lnTo>
                    <a:pt x="658" y="302"/>
                  </a:lnTo>
                  <a:lnTo>
                    <a:pt x="594" y="322"/>
                  </a:lnTo>
                  <a:lnTo>
                    <a:pt x="532" y="340"/>
                  </a:lnTo>
                  <a:lnTo>
                    <a:pt x="473" y="358"/>
                  </a:lnTo>
                  <a:lnTo>
                    <a:pt x="415" y="376"/>
                  </a:lnTo>
                  <a:lnTo>
                    <a:pt x="363" y="392"/>
                  </a:lnTo>
                  <a:lnTo>
                    <a:pt x="314" y="407"/>
                  </a:lnTo>
                  <a:lnTo>
                    <a:pt x="269" y="422"/>
                  </a:lnTo>
                  <a:lnTo>
                    <a:pt x="228" y="433"/>
                  </a:lnTo>
                  <a:lnTo>
                    <a:pt x="194" y="447"/>
                  </a:lnTo>
                  <a:lnTo>
                    <a:pt x="166" y="456"/>
                  </a:lnTo>
                  <a:lnTo>
                    <a:pt x="143" y="465"/>
                  </a:lnTo>
                  <a:lnTo>
                    <a:pt x="127" y="471"/>
                  </a:lnTo>
                  <a:lnTo>
                    <a:pt x="125" y="473"/>
                  </a:lnTo>
                  <a:lnTo>
                    <a:pt x="123" y="473"/>
                  </a:lnTo>
                  <a:lnTo>
                    <a:pt x="120" y="474"/>
                  </a:lnTo>
                  <a:lnTo>
                    <a:pt x="118" y="476"/>
                  </a:lnTo>
                  <a:lnTo>
                    <a:pt x="104" y="483"/>
                  </a:lnTo>
                  <a:lnTo>
                    <a:pt x="82" y="494"/>
                  </a:lnTo>
                  <a:lnTo>
                    <a:pt x="58" y="511"/>
                  </a:lnTo>
                  <a:lnTo>
                    <a:pt x="33" y="532"/>
                  </a:lnTo>
                  <a:lnTo>
                    <a:pt x="12" y="556"/>
                  </a:lnTo>
                  <a:lnTo>
                    <a:pt x="0" y="586"/>
                  </a:lnTo>
                  <a:lnTo>
                    <a:pt x="2" y="617"/>
                  </a:lnTo>
                  <a:lnTo>
                    <a:pt x="18" y="653"/>
                  </a:lnTo>
                  <a:lnTo>
                    <a:pt x="20" y="655"/>
                  </a:lnTo>
                  <a:lnTo>
                    <a:pt x="27" y="660"/>
                  </a:lnTo>
                  <a:lnTo>
                    <a:pt x="38" y="666"/>
                  </a:lnTo>
                  <a:lnTo>
                    <a:pt x="51" y="675"/>
                  </a:lnTo>
                  <a:lnTo>
                    <a:pt x="68" y="684"/>
                  </a:lnTo>
                  <a:lnTo>
                    <a:pt x="89" y="696"/>
                  </a:lnTo>
                  <a:lnTo>
                    <a:pt x="110" y="706"/>
                  </a:lnTo>
                  <a:lnTo>
                    <a:pt x="135" y="717"/>
                  </a:lnTo>
                  <a:lnTo>
                    <a:pt x="161" y="729"/>
                  </a:lnTo>
                  <a:lnTo>
                    <a:pt x="191" y="739"/>
                  </a:lnTo>
                  <a:lnTo>
                    <a:pt x="218" y="747"/>
                  </a:lnTo>
                  <a:lnTo>
                    <a:pt x="250" y="753"/>
                  </a:lnTo>
                  <a:lnTo>
                    <a:pt x="281" y="757"/>
                  </a:lnTo>
                  <a:lnTo>
                    <a:pt x="312" y="758"/>
                  </a:lnTo>
                  <a:lnTo>
                    <a:pt x="341" y="757"/>
                  </a:lnTo>
                  <a:lnTo>
                    <a:pt x="373" y="750"/>
                  </a:lnTo>
                  <a:close/>
                </a:path>
              </a:pathLst>
            </a:custGeom>
            <a:solidFill>
              <a:srgbClr val="A0D6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6" name="Freeform 25"/>
            <p:cNvSpPr>
              <a:spLocks/>
            </p:cNvSpPr>
            <p:nvPr/>
          </p:nvSpPr>
          <p:spPr bwMode="auto">
            <a:xfrm>
              <a:off x="4065" y="1979"/>
              <a:ext cx="1065" cy="355"/>
            </a:xfrm>
            <a:custGeom>
              <a:avLst/>
              <a:gdLst>
                <a:gd name="T0" fmla="*/ 2 w 2129"/>
                <a:gd name="T1" fmla="*/ 3 h 709"/>
                <a:gd name="T2" fmla="*/ 2 w 2129"/>
                <a:gd name="T3" fmla="*/ 3 h 709"/>
                <a:gd name="T4" fmla="*/ 3 w 2129"/>
                <a:gd name="T5" fmla="*/ 3 h 709"/>
                <a:gd name="T6" fmla="*/ 4 w 2129"/>
                <a:gd name="T7" fmla="*/ 3 h 709"/>
                <a:gd name="T8" fmla="*/ 5 w 2129"/>
                <a:gd name="T9" fmla="*/ 2 h 709"/>
                <a:gd name="T10" fmla="*/ 6 w 2129"/>
                <a:gd name="T11" fmla="*/ 2 h 709"/>
                <a:gd name="T12" fmla="*/ 7 w 2129"/>
                <a:gd name="T13" fmla="*/ 2 h 709"/>
                <a:gd name="T14" fmla="*/ 7 w 2129"/>
                <a:gd name="T15" fmla="*/ 2 h 709"/>
                <a:gd name="T16" fmla="*/ 8 w 2129"/>
                <a:gd name="T17" fmla="*/ 1 h 709"/>
                <a:gd name="T18" fmla="*/ 9 w 2129"/>
                <a:gd name="T19" fmla="*/ 1 h 709"/>
                <a:gd name="T20" fmla="*/ 9 w 2129"/>
                <a:gd name="T21" fmla="*/ 1 h 709"/>
                <a:gd name="T22" fmla="*/ 9 w 2129"/>
                <a:gd name="T23" fmla="*/ 1 h 709"/>
                <a:gd name="T24" fmla="*/ 9 w 2129"/>
                <a:gd name="T25" fmla="*/ 1 h 709"/>
                <a:gd name="T26" fmla="*/ 9 w 2129"/>
                <a:gd name="T27" fmla="*/ 1 h 709"/>
                <a:gd name="T28" fmla="*/ 9 w 2129"/>
                <a:gd name="T29" fmla="*/ 1 h 709"/>
                <a:gd name="T30" fmla="*/ 9 w 2129"/>
                <a:gd name="T31" fmla="*/ 1 h 709"/>
                <a:gd name="T32" fmla="*/ 8 w 2129"/>
                <a:gd name="T33" fmla="*/ 1 h 709"/>
                <a:gd name="T34" fmla="*/ 8 w 2129"/>
                <a:gd name="T35" fmla="*/ 1 h 709"/>
                <a:gd name="T36" fmla="*/ 8 w 2129"/>
                <a:gd name="T37" fmla="*/ 1 h 709"/>
                <a:gd name="T38" fmla="*/ 8 w 2129"/>
                <a:gd name="T39" fmla="*/ 1 h 709"/>
                <a:gd name="T40" fmla="*/ 8 w 2129"/>
                <a:gd name="T41" fmla="*/ 0 h 709"/>
                <a:gd name="T42" fmla="*/ 7 w 2129"/>
                <a:gd name="T43" fmla="*/ 0 h 709"/>
                <a:gd name="T44" fmla="*/ 7 w 2129"/>
                <a:gd name="T45" fmla="*/ 0 h 709"/>
                <a:gd name="T46" fmla="*/ 7 w 2129"/>
                <a:gd name="T47" fmla="*/ 0 h 709"/>
                <a:gd name="T48" fmla="*/ 7 w 2129"/>
                <a:gd name="T49" fmla="*/ 1 h 709"/>
                <a:gd name="T50" fmla="*/ 7 w 2129"/>
                <a:gd name="T51" fmla="*/ 1 h 709"/>
                <a:gd name="T52" fmla="*/ 6 w 2129"/>
                <a:gd name="T53" fmla="*/ 1 h 709"/>
                <a:gd name="T54" fmla="*/ 6 w 2129"/>
                <a:gd name="T55" fmla="*/ 1 h 709"/>
                <a:gd name="T56" fmla="*/ 5 w 2129"/>
                <a:gd name="T57" fmla="*/ 1 h 709"/>
                <a:gd name="T58" fmla="*/ 5 w 2129"/>
                <a:gd name="T59" fmla="*/ 1 h 709"/>
                <a:gd name="T60" fmla="*/ 4 w 2129"/>
                <a:gd name="T61" fmla="*/ 1 h 709"/>
                <a:gd name="T62" fmla="*/ 3 w 2129"/>
                <a:gd name="T63" fmla="*/ 2 h 709"/>
                <a:gd name="T64" fmla="*/ 2 w 2129"/>
                <a:gd name="T65" fmla="*/ 2 h 709"/>
                <a:gd name="T66" fmla="*/ 2 w 2129"/>
                <a:gd name="T67" fmla="*/ 2 h 709"/>
                <a:gd name="T68" fmla="*/ 1 w 2129"/>
                <a:gd name="T69" fmla="*/ 2 h 709"/>
                <a:gd name="T70" fmla="*/ 1 w 2129"/>
                <a:gd name="T71" fmla="*/ 2 h 709"/>
                <a:gd name="T72" fmla="*/ 1 w 2129"/>
                <a:gd name="T73" fmla="*/ 2 h 709"/>
                <a:gd name="T74" fmla="*/ 1 w 2129"/>
                <a:gd name="T75" fmla="*/ 2 h 709"/>
                <a:gd name="T76" fmla="*/ 1 w 2129"/>
                <a:gd name="T77" fmla="*/ 2 h 709"/>
                <a:gd name="T78" fmla="*/ 0 w 2129"/>
                <a:gd name="T79" fmla="*/ 3 h 709"/>
                <a:gd name="T80" fmla="*/ 1 w 2129"/>
                <a:gd name="T81" fmla="*/ 3 h 709"/>
                <a:gd name="T82" fmla="*/ 1 w 2129"/>
                <a:gd name="T83" fmla="*/ 3 h 709"/>
                <a:gd name="T84" fmla="*/ 1 w 2129"/>
                <a:gd name="T85" fmla="*/ 3 h 709"/>
                <a:gd name="T86" fmla="*/ 1 w 2129"/>
                <a:gd name="T87" fmla="*/ 3 h 709"/>
                <a:gd name="T88" fmla="*/ 2 w 2129"/>
                <a:gd name="T89" fmla="*/ 3 h 70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29" h="709">
                  <a:moveTo>
                    <a:pt x="344" y="701"/>
                  </a:moveTo>
                  <a:lnTo>
                    <a:pt x="362" y="696"/>
                  </a:lnTo>
                  <a:lnTo>
                    <a:pt x="388" y="689"/>
                  </a:lnTo>
                  <a:lnTo>
                    <a:pt x="421" y="679"/>
                  </a:lnTo>
                  <a:lnTo>
                    <a:pt x="462" y="668"/>
                  </a:lnTo>
                  <a:lnTo>
                    <a:pt x="508" y="655"/>
                  </a:lnTo>
                  <a:lnTo>
                    <a:pt x="559" y="640"/>
                  </a:lnTo>
                  <a:lnTo>
                    <a:pt x="616" y="624"/>
                  </a:lnTo>
                  <a:lnTo>
                    <a:pt x="679" y="607"/>
                  </a:lnTo>
                  <a:lnTo>
                    <a:pt x="744" y="587"/>
                  </a:lnTo>
                  <a:lnTo>
                    <a:pt x="813" y="568"/>
                  </a:lnTo>
                  <a:lnTo>
                    <a:pt x="885" y="548"/>
                  </a:lnTo>
                  <a:lnTo>
                    <a:pt x="961" y="527"/>
                  </a:lnTo>
                  <a:lnTo>
                    <a:pt x="1036" y="504"/>
                  </a:lnTo>
                  <a:lnTo>
                    <a:pt x="1113" y="481"/>
                  </a:lnTo>
                  <a:lnTo>
                    <a:pt x="1192" y="459"/>
                  </a:lnTo>
                  <a:lnTo>
                    <a:pt x="1271" y="436"/>
                  </a:lnTo>
                  <a:lnTo>
                    <a:pt x="1350" y="414"/>
                  </a:lnTo>
                  <a:lnTo>
                    <a:pt x="1427" y="391"/>
                  </a:lnTo>
                  <a:lnTo>
                    <a:pt x="1504" y="368"/>
                  </a:lnTo>
                  <a:lnTo>
                    <a:pt x="1578" y="346"/>
                  </a:lnTo>
                  <a:lnTo>
                    <a:pt x="1648" y="325"/>
                  </a:lnTo>
                  <a:lnTo>
                    <a:pt x="1717" y="305"/>
                  </a:lnTo>
                  <a:lnTo>
                    <a:pt x="1783" y="286"/>
                  </a:lnTo>
                  <a:lnTo>
                    <a:pt x="1843" y="266"/>
                  </a:lnTo>
                  <a:lnTo>
                    <a:pt x="1899" y="249"/>
                  </a:lnTo>
                  <a:lnTo>
                    <a:pt x="1950" y="233"/>
                  </a:lnTo>
                  <a:lnTo>
                    <a:pt x="1994" y="220"/>
                  </a:lnTo>
                  <a:lnTo>
                    <a:pt x="2032" y="207"/>
                  </a:lnTo>
                  <a:lnTo>
                    <a:pt x="2065" y="197"/>
                  </a:lnTo>
                  <a:lnTo>
                    <a:pt x="2088" y="187"/>
                  </a:lnTo>
                  <a:lnTo>
                    <a:pt x="2104" y="182"/>
                  </a:lnTo>
                  <a:lnTo>
                    <a:pt x="2112" y="177"/>
                  </a:lnTo>
                  <a:lnTo>
                    <a:pt x="2114" y="176"/>
                  </a:lnTo>
                  <a:lnTo>
                    <a:pt x="2115" y="174"/>
                  </a:lnTo>
                  <a:lnTo>
                    <a:pt x="2122" y="166"/>
                  </a:lnTo>
                  <a:lnTo>
                    <a:pt x="2125" y="158"/>
                  </a:lnTo>
                  <a:lnTo>
                    <a:pt x="2129" y="148"/>
                  </a:lnTo>
                  <a:lnTo>
                    <a:pt x="2129" y="139"/>
                  </a:lnTo>
                  <a:lnTo>
                    <a:pt x="2125" y="130"/>
                  </a:lnTo>
                  <a:lnTo>
                    <a:pt x="2119" y="118"/>
                  </a:lnTo>
                  <a:lnTo>
                    <a:pt x="2107" y="108"/>
                  </a:lnTo>
                  <a:lnTo>
                    <a:pt x="2089" y="95"/>
                  </a:lnTo>
                  <a:lnTo>
                    <a:pt x="2091" y="92"/>
                  </a:lnTo>
                  <a:lnTo>
                    <a:pt x="2093" y="84"/>
                  </a:lnTo>
                  <a:lnTo>
                    <a:pt x="2093" y="72"/>
                  </a:lnTo>
                  <a:lnTo>
                    <a:pt x="2086" y="59"/>
                  </a:lnTo>
                  <a:lnTo>
                    <a:pt x="2071" y="44"/>
                  </a:lnTo>
                  <a:lnTo>
                    <a:pt x="2045" y="30"/>
                  </a:lnTo>
                  <a:lnTo>
                    <a:pt x="2002" y="18"/>
                  </a:lnTo>
                  <a:lnTo>
                    <a:pt x="1943" y="8"/>
                  </a:lnTo>
                  <a:lnTo>
                    <a:pt x="1930" y="7"/>
                  </a:lnTo>
                  <a:lnTo>
                    <a:pt x="1915" y="7"/>
                  </a:lnTo>
                  <a:lnTo>
                    <a:pt x="1902" y="5"/>
                  </a:lnTo>
                  <a:lnTo>
                    <a:pt x="1891" y="5"/>
                  </a:lnTo>
                  <a:lnTo>
                    <a:pt x="1878" y="3"/>
                  </a:lnTo>
                  <a:lnTo>
                    <a:pt x="1866" y="3"/>
                  </a:lnTo>
                  <a:lnTo>
                    <a:pt x="1855" y="2"/>
                  </a:lnTo>
                  <a:lnTo>
                    <a:pt x="1843" y="2"/>
                  </a:lnTo>
                  <a:lnTo>
                    <a:pt x="1822" y="2"/>
                  </a:lnTo>
                  <a:lnTo>
                    <a:pt x="1804" y="0"/>
                  </a:lnTo>
                  <a:lnTo>
                    <a:pt x="1787" y="0"/>
                  </a:lnTo>
                  <a:lnTo>
                    <a:pt x="1773" y="0"/>
                  </a:lnTo>
                  <a:lnTo>
                    <a:pt x="1760" y="0"/>
                  </a:lnTo>
                  <a:lnTo>
                    <a:pt x="1748" y="0"/>
                  </a:lnTo>
                  <a:lnTo>
                    <a:pt x="1738" y="0"/>
                  </a:lnTo>
                  <a:lnTo>
                    <a:pt x="1728" y="0"/>
                  </a:lnTo>
                  <a:lnTo>
                    <a:pt x="1694" y="0"/>
                  </a:lnTo>
                  <a:lnTo>
                    <a:pt x="1666" y="0"/>
                  </a:lnTo>
                  <a:lnTo>
                    <a:pt x="1645" y="0"/>
                  </a:lnTo>
                  <a:lnTo>
                    <a:pt x="1627" y="2"/>
                  </a:lnTo>
                  <a:lnTo>
                    <a:pt x="1614" y="3"/>
                  </a:lnTo>
                  <a:lnTo>
                    <a:pt x="1604" y="5"/>
                  </a:lnTo>
                  <a:lnTo>
                    <a:pt x="1597" y="7"/>
                  </a:lnTo>
                  <a:lnTo>
                    <a:pt x="1592" y="8"/>
                  </a:lnTo>
                  <a:lnTo>
                    <a:pt x="1581" y="11"/>
                  </a:lnTo>
                  <a:lnTo>
                    <a:pt x="1563" y="16"/>
                  </a:lnTo>
                  <a:lnTo>
                    <a:pt x="1540" y="23"/>
                  </a:lnTo>
                  <a:lnTo>
                    <a:pt x="1510" y="31"/>
                  </a:lnTo>
                  <a:lnTo>
                    <a:pt x="1476" y="41"/>
                  </a:lnTo>
                  <a:lnTo>
                    <a:pt x="1435" y="52"/>
                  </a:lnTo>
                  <a:lnTo>
                    <a:pt x="1392" y="64"/>
                  </a:lnTo>
                  <a:lnTo>
                    <a:pt x="1345" y="77"/>
                  </a:lnTo>
                  <a:lnTo>
                    <a:pt x="1292" y="92"/>
                  </a:lnTo>
                  <a:lnTo>
                    <a:pt x="1238" y="107"/>
                  </a:lnTo>
                  <a:lnTo>
                    <a:pt x="1182" y="123"/>
                  </a:lnTo>
                  <a:lnTo>
                    <a:pt x="1123" y="141"/>
                  </a:lnTo>
                  <a:lnTo>
                    <a:pt x="1061" y="158"/>
                  </a:lnTo>
                  <a:lnTo>
                    <a:pt x="999" y="176"/>
                  </a:lnTo>
                  <a:lnTo>
                    <a:pt x="936" y="194"/>
                  </a:lnTo>
                  <a:lnTo>
                    <a:pt x="872" y="212"/>
                  </a:lnTo>
                  <a:lnTo>
                    <a:pt x="808" y="231"/>
                  </a:lnTo>
                  <a:lnTo>
                    <a:pt x="744" y="249"/>
                  </a:lnTo>
                  <a:lnTo>
                    <a:pt x="680" y="267"/>
                  </a:lnTo>
                  <a:lnTo>
                    <a:pt x="618" y="286"/>
                  </a:lnTo>
                  <a:lnTo>
                    <a:pt x="559" y="304"/>
                  </a:lnTo>
                  <a:lnTo>
                    <a:pt x="500" y="320"/>
                  </a:lnTo>
                  <a:lnTo>
                    <a:pt x="444" y="338"/>
                  </a:lnTo>
                  <a:lnTo>
                    <a:pt x="390" y="353"/>
                  </a:lnTo>
                  <a:lnTo>
                    <a:pt x="341" y="369"/>
                  </a:lnTo>
                  <a:lnTo>
                    <a:pt x="295" y="382"/>
                  </a:lnTo>
                  <a:lnTo>
                    <a:pt x="252" y="395"/>
                  </a:lnTo>
                  <a:lnTo>
                    <a:pt x="215" y="409"/>
                  </a:lnTo>
                  <a:lnTo>
                    <a:pt x="182" y="418"/>
                  </a:lnTo>
                  <a:lnTo>
                    <a:pt x="155" y="428"/>
                  </a:lnTo>
                  <a:lnTo>
                    <a:pt x="133" y="436"/>
                  </a:lnTo>
                  <a:lnTo>
                    <a:pt x="118" y="443"/>
                  </a:lnTo>
                  <a:lnTo>
                    <a:pt x="116" y="445"/>
                  </a:lnTo>
                  <a:lnTo>
                    <a:pt x="114" y="445"/>
                  </a:lnTo>
                  <a:lnTo>
                    <a:pt x="111" y="446"/>
                  </a:lnTo>
                  <a:lnTo>
                    <a:pt x="110" y="448"/>
                  </a:lnTo>
                  <a:lnTo>
                    <a:pt x="96" y="453"/>
                  </a:lnTo>
                  <a:lnTo>
                    <a:pt x="77" y="464"/>
                  </a:lnTo>
                  <a:lnTo>
                    <a:pt x="54" y="479"/>
                  </a:lnTo>
                  <a:lnTo>
                    <a:pt x="31" y="499"/>
                  </a:lnTo>
                  <a:lnTo>
                    <a:pt x="11" y="522"/>
                  </a:lnTo>
                  <a:lnTo>
                    <a:pt x="0" y="548"/>
                  </a:lnTo>
                  <a:lnTo>
                    <a:pt x="0" y="579"/>
                  </a:lnTo>
                  <a:lnTo>
                    <a:pt x="16" y="612"/>
                  </a:lnTo>
                  <a:lnTo>
                    <a:pt x="18" y="614"/>
                  </a:lnTo>
                  <a:lnTo>
                    <a:pt x="24" y="617"/>
                  </a:lnTo>
                  <a:lnTo>
                    <a:pt x="34" y="624"/>
                  </a:lnTo>
                  <a:lnTo>
                    <a:pt x="46" y="632"/>
                  </a:lnTo>
                  <a:lnTo>
                    <a:pt x="62" y="640"/>
                  </a:lnTo>
                  <a:lnTo>
                    <a:pt x="80" y="650"/>
                  </a:lnTo>
                  <a:lnTo>
                    <a:pt x="101" y="661"/>
                  </a:lnTo>
                  <a:lnTo>
                    <a:pt x="124" y="671"/>
                  </a:lnTo>
                  <a:lnTo>
                    <a:pt x="149" y="681"/>
                  </a:lnTo>
                  <a:lnTo>
                    <a:pt x="175" y="689"/>
                  </a:lnTo>
                  <a:lnTo>
                    <a:pt x="201" y="697"/>
                  </a:lnTo>
                  <a:lnTo>
                    <a:pt x="229" y="704"/>
                  </a:lnTo>
                  <a:lnTo>
                    <a:pt x="259" y="707"/>
                  </a:lnTo>
                  <a:lnTo>
                    <a:pt x="287" y="709"/>
                  </a:lnTo>
                  <a:lnTo>
                    <a:pt x="316" y="706"/>
                  </a:lnTo>
                  <a:lnTo>
                    <a:pt x="344" y="701"/>
                  </a:lnTo>
                  <a:close/>
                </a:path>
              </a:pathLst>
            </a:custGeom>
            <a:solidFill>
              <a:srgbClr val="87C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7" name="Freeform 26"/>
            <p:cNvSpPr>
              <a:spLocks/>
            </p:cNvSpPr>
            <p:nvPr/>
          </p:nvSpPr>
          <p:spPr bwMode="auto">
            <a:xfrm>
              <a:off x="4095" y="1986"/>
              <a:ext cx="999" cy="330"/>
            </a:xfrm>
            <a:custGeom>
              <a:avLst/>
              <a:gdLst>
                <a:gd name="T0" fmla="*/ 2 w 1997"/>
                <a:gd name="T1" fmla="*/ 3 h 660"/>
                <a:gd name="T2" fmla="*/ 2 w 1997"/>
                <a:gd name="T3" fmla="*/ 3 h 660"/>
                <a:gd name="T4" fmla="*/ 3 w 1997"/>
                <a:gd name="T5" fmla="*/ 3 h 660"/>
                <a:gd name="T6" fmla="*/ 4 w 1997"/>
                <a:gd name="T7" fmla="*/ 2 h 660"/>
                <a:gd name="T8" fmla="*/ 5 w 1997"/>
                <a:gd name="T9" fmla="*/ 2 h 660"/>
                <a:gd name="T10" fmla="*/ 5 w 1997"/>
                <a:gd name="T11" fmla="*/ 2 h 660"/>
                <a:gd name="T12" fmla="*/ 6 w 1997"/>
                <a:gd name="T13" fmla="*/ 2 h 660"/>
                <a:gd name="T14" fmla="*/ 7 w 1997"/>
                <a:gd name="T15" fmla="*/ 2 h 660"/>
                <a:gd name="T16" fmla="*/ 8 w 1997"/>
                <a:gd name="T17" fmla="*/ 1 h 660"/>
                <a:gd name="T18" fmla="*/ 8 w 1997"/>
                <a:gd name="T19" fmla="*/ 1 h 660"/>
                <a:gd name="T20" fmla="*/ 8 w 1997"/>
                <a:gd name="T21" fmla="*/ 1 h 660"/>
                <a:gd name="T22" fmla="*/ 8 w 1997"/>
                <a:gd name="T23" fmla="*/ 1 h 660"/>
                <a:gd name="T24" fmla="*/ 8 w 1997"/>
                <a:gd name="T25" fmla="*/ 1 h 660"/>
                <a:gd name="T26" fmla="*/ 8 w 1997"/>
                <a:gd name="T27" fmla="*/ 1 h 660"/>
                <a:gd name="T28" fmla="*/ 8 w 1997"/>
                <a:gd name="T29" fmla="*/ 1 h 660"/>
                <a:gd name="T30" fmla="*/ 8 w 1997"/>
                <a:gd name="T31" fmla="*/ 1 h 660"/>
                <a:gd name="T32" fmla="*/ 8 w 1997"/>
                <a:gd name="T33" fmla="*/ 1 h 660"/>
                <a:gd name="T34" fmla="*/ 8 w 1997"/>
                <a:gd name="T35" fmla="*/ 1 h 660"/>
                <a:gd name="T36" fmla="*/ 7 w 1997"/>
                <a:gd name="T37" fmla="*/ 1 h 660"/>
                <a:gd name="T38" fmla="*/ 7 w 1997"/>
                <a:gd name="T39" fmla="*/ 0 h 660"/>
                <a:gd name="T40" fmla="*/ 7 w 1997"/>
                <a:gd name="T41" fmla="*/ 0 h 660"/>
                <a:gd name="T42" fmla="*/ 7 w 1997"/>
                <a:gd name="T43" fmla="*/ 0 h 660"/>
                <a:gd name="T44" fmla="*/ 7 w 1997"/>
                <a:gd name="T45" fmla="*/ 0 h 660"/>
                <a:gd name="T46" fmla="*/ 7 w 1997"/>
                <a:gd name="T47" fmla="*/ 1 h 660"/>
                <a:gd name="T48" fmla="*/ 6 w 1997"/>
                <a:gd name="T49" fmla="*/ 1 h 660"/>
                <a:gd name="T50" fmla="*/ 6 w 1997"/>
                <a:gd name="T51" fmla="*/ 1 h 660"/>
                <a:gd name="T52" fmla="*/ 6 w 1997"/>
                <a:gd name="T53" fmla="*/ 1 h 660"/>
                <a:gd name="T54" fmla="*/ 6 w 1997"/>
                <a:gd name="T55" fmla="*/ 1 h 660"/>
                <a:gd name="T56" fmla="*/ 5 w 1997"/>
                <a:gd name="T57" fmla="*/ 1 h 660"/>
                <a:gd name="T58" fmla="*/ 4 w 1997"/>
                <a:gd name="T59" fmla="*/ 1 h 660"/>
                <a:gd name="T60" fmla="*/ 4 w 1997"/>
                <a:gd name="T61" fmla="*/ 1 h 660"/>
                <a:gd name="T62" fmla="*/ 3 w 1997"/>
                <a:gd name="T63" fmla="*/ 1 h 660"/>
                <a:gd name="T64" fmla="*/ 2 w 1997"/>
                <a:gd name="T65" fmla="*/ 2 h 660"/>
                <a:gd name="T66" fmla="*/ 2 w 1997"/>
                <a:gd name="T67" fmla="*/ 2 h 660"/>
                <a:gd name="T68" fmla="*/ 1 w 1997"/>
                <a:gd name="T69" fmla="*/ 2 h 660"/>
                <a:gd name="T70" fmla="*/ 1 w 1997"/>
                <a:gd name="T71" fmla="*/ 2 h 660"/>
                <a:gd name="T72" fmla="*/ 1 w 1997"/>
                <a:gd name="T73" fmla="*/ 2 h 660"/>
                <a:gd name="T74" fmla="*/ 1 w 1997"/>
                <a:gd name="T75" fmla="*/ 2 h 660"/>
                <a:gd name="T76" fmla="*/ 1 w 1997"/>
                <a:gd name="T77" fmla="*/ 2 h 660"/>
                <a:gd name="T78" fmla="*/ 0 w 1997"/>
                <a:gd name="T79" fmla="*/ 3 h 660"/>
                <a:gd name="T80" fmla="*/ 1 w 1997"/>
                <a:gd name="T81" fmla="*/ 3 h 660"/>
                <a:gd name="T82" fmla="*/ 1 w 1997"/>
                <a:gd name="T83" fmla="*/ 3 h 660"/>
                <a:gd name="T84" fmla="*/ 1 w 1997"/>
                <a:gd name="T85" fmla="*/ 3 h 660"/>
                <a:gd name="T86" fmla="*/ 1 w 1997"/>
                <a:gd name="T87" fmla="*/ 3 h 660"/>
                <a:gd name="T88" fmla="*/ 2 w 1997"/>
                <a:gd name="T89" fmla="*/ 3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97" h="660">
                  <a:moveTo>
                    <a:pt x="313" y="653"/>
                  </a:moveTo>
                  <a:lnTo>
                    <a:pt x="329" y="648"/>
                  </a:lnTo>
                  <a:lnTo>
                    <a:pt x="354" y="642"/>
                  </a:lnTo>
                  <a:lnTo>
                    <a:pt x="385" y="634"/>
                  </a:lnTo>
                  <a:lnTo>
                    <a:pt x="423" y="624"/>
                  </a:lnTo>
                  <a:lnTo>
                    <a:pt x="466" y="611"/>
                  </a:lnTo>
                  <a:lnTo>
                    <a:pt x="515" y="597"/>
                  </a:lnTo>
                  <a:lnTo>
                    <a:pt x="569" y="583"/>
                  </a:lnTo>
                  <a:lnTo>
                    <a:pt x="626" y="566"/>
                  </a:lnTo>
                  <a:lnTo>
                    <a:pt x="689" y="548"/>
                  </a:lnTo>
                  <a:lnTo>
                    <a:pt x="753" y="530"/>
                  </a:lnTo>
                  <a:lnTo>
                    <a:pt x="821" y="510"/>
                  </a:lnTo>
                  <a:lnTo>
                    <a:pt x="892" y="489"/>
                  </a:lnTo>
                  <a:lnTo>
                    <a:pt x="964" y="469"/>
                  </a:lnTo>
                  <a:lnTo>
                    <a:pt x="1036" y="448"/>
                  </a:lnTo>
                  <a:lnTo>
                    <a:pt x="1112" y="427"/>
                  </a:lnTo>
                  <a:lnTo>
                    <a:pt x="1186" y="405"/>
                  </a:lnTo>
                  <a:lnTo>
                    <a:pt x="1259" y="384"/>
                  </a:lnTo>
                  <a:lnTo>
                    <a:pt x="1333" y="363"/>
                  </a:lnTo>
                  <a:lnTo>
                    <a:pt x="1404" y="341"/>
                  </a:lnTo>
                  <a:lnTo>
                    <a:pt x="1474" y="322"/>
                  </a:lnTo>
                  <a:lnTo>
                    <a:pt x="1541" y="302"/>
                  </a:lnTo>
                  <a:lnTo>
                    <a:pt x="1607" y="282"/>
                  </a:lnTo>
                  <a:lnTo>
                    <a:pt x="1668" y="264"/>
                  </a:lnTo>
                  <a:lnTo>
                    <a:pt x="1725" y="246"/>
                  </a:lnTo>
                  <a:lnTo>
                    <a:pt x="1779" y="230"/>
                  </a:lnTo>
                  <a:lnTo>
                    <a:pt x="1827" y="215"/>
                  </a:lnTo>
                  <a:lnTo>
                    <a:pt x="1869" y="202"/>
                  </a:lnTo>
                  <a:lnTo>
                    <a:pt x="1906" y="190"/>
                  </a:lnTo>
                  <a:lnTo>
                    <a:pt x="1937" y="181"/>
                  </a:lnTo>
                  <a:lnTo>
                    <a:pt x="1960" y="172"/>
                  </a:lnTo>
                  <a:lnTo>
                    <a:pt x="1974" y="166"/>
                  </a:lnTo>
                  <a:lnTo>
                    <a:pt x="1983" y="163"/>
                  </a:lnTo>
                  <a:lnTo>
                    <a:pt x="1984" y="161"/>
                  </a:lnTo>
                  <a:lnTo>
                    <a:pt x="1984" y="159"/>
                  </a:lnTo>
                  <a:lnTo>
                    <a:pt x="1991" y="151"/>
                  </a:lnTo>
                  <a:lnTo>
                    <a:pt x="1994" y="143"/>
                  </a:lnTo>
                  <a:lnTo>
                    <a:pt x="1997" y="135"/>
                  </a:lnTo>
                  <a:lnTo>
                    <a:pt x="1997" y="126"/>
                  </a:lnTo>
                  <a:lnTo>
                    <a:pt x="1996" y="118"/>
                  </a:lnTo>
                  <a:lnTo>
                    <a:pt x="1989" y="108"/>
                  </a:lnTo>
                  <a:lnTo>
                    <a:pt x="1978" y="99"/>
                  </a:lnTo>
                  <a:lnTo>
                    <a:pt x="1961" y="87"/>
                  </a:lnTo>
                  <a:lnTo>
                    <a:pt x="1963" y="84"/>
                  </a:lnTo>
                  <a:lnTo>
                    <a:pt x="1965" y="77"/>
                  </a:lnTo>
                  <a:lnTo>
                    <a:pt x="1963" y="66"/>
                  </a:lnTo>
                  <a:lnTo>
                    <a:pt x="1958" y="53"/>
                  </a:lnTo>
                  <a:lnTo>
                    <a:pt x="1943" y="39"/>
                  </a:lnTo>
                  <a:lnTo>
                    <a:pt x="1917" y="26"/>
                  </a:lnTo>
                  <a:lnTo>
                    <a:pt x="1878" y="15"/>
                  </a:lnTo>
                  <a:lnTo>
                    <a:pt x="1822" y="7"/>
                  </a:lnTo>
                  <a:lnTo>
                    <a:pt x="1809" y="5"/>
                  </a:lnTo>
                  <a:lnTo>
                    <a:pt x="1794" y="5"/>
                  </a:lnTo>
                  <a:lnTo>
                    <a:pt x="1781" y="3"/>
                  </a:lnTo>
                  <a:lnTo>
                    <a:pt x="1769" y="3"/>
                  </a:lnTo>
                  <a:lnTo>
                    <a:pt x="1756" y="2"/>
                  </a:lnTo>
                  <a:lnTo>
                    <a:pt x="1745" y="2"/>
                  </a:lnTo>
                  <a:lnTo>
                    <a:pt x="1733" y="0"/>
                  </a:lnTo>
                  <a:lnTo>
                    <a:pt x="1722" y="0"/>
                  </a:lnTo>
                  <a:lnTo>
                    <a:pt x="1702" y="0"/>
                  </a:lnTo>
                  <a:lnTo>
                    <a:pt x="1684" y="0"/>
                  </a:lnTo>
                  <a:lnTo>
                    <a:pt x="1668" y="0"/>
                  </a:lnTo>
                  <a:lnTo>
                    <a:pt x="1655" y="0"/>
                  </a:lnTo>
                  <a:lnTo>
                    <a:pt x="1643" y="0"/>
                  </a:lnTo>
                  <a:lnTo>
                    <a:pt x="1633" y="0"/>
                  </a:lnTo>
                  <a:lnTo>
                    <a:pt x="1623" y="0"/>
                  </a:lnTo>
                  <a:lnTo>
                    <a:pt x="1617" y="0"/>
                  </a:lnTo>
                  <a:lnTo>
                    <a:pt x="1589" y="0"/>
                  </a:lnTo>
                  <a:lnTo>
                    <a:pt x="1568" y="0"/>
                  </a:lnTo>
                  <a:lnTo>
                    <a:pt x="1550" y="2"/>
                  </a:lnTo>
                  <a:lnTo>
                    <a:pt x="1535" y="2"/>
                  </a:lnTo>
                  <a:lnTo>
                    <a:pt x="1523" y="3"/>
                  </a:lnTo>
                  <a:lnTo>
                    <a:pt x="1514" y="5"/>
                  </a:lnTo>
                  <a:lnTo>
                    <a:pt x="1507" y="7"/>
                  </a:lnTo>
                  <a:lnTo>
                    <a:pt x="1502" y="8"/>
                  </a:lnTo>
                  <a:lnTo>
                    <a:pt x="1489" y="12"/>
                  </a:lnTo>
                  <a:lnTo>
                    <a:pt x="1471" y="17"/>
                  </a:lnTo>
                  <a:lnTo>
                    <a:pt x="1446" y="23"/>
                  </a:lnTo>
                  <a:lnTo>
                    <a:pt x="1418" y="31"/>
                  </a:lnTo>
                  <a:lnTo>
                    <a:pt x="1384" y="41"/>
                  </a:lnTo>
                  <a:lnTo>
                    <a:pt x="1346" y="51"/>
                  </a:lnTo>
                  <a:lnTo>
                    <a:pt x="1304" y="64"/>
                  </a:lnTo>
                  <a:lnTo>
                    <a:pt x="1258" y="76"/>
                  </a:lnTo>
                  <a:lnTo>
                    <a:pt x="1210" y="90"/>
                  </a:lnTo>
                  <a:lnTo>
                    <a:pt x="1158" y="103"/>
                  </a:lnTo>
                  <a:lnTo>
                    <a:pt x="1105" y="120"/>
                  </a:lnTo>
                  <a:lnTo>
                    <a:pt x="1049" y="135"/>
                  </a:lnTo>
                  <a:lnTo>
                    <a:pt x="992" y="151"/>
                  </a:lnTo>
                  <a:lnTo>
                    <a:pt x="933" y="167"/>
                  </a:lnTo>
                  <a:lnTo>
                    <a:pt x="874" y="186"/>
                  </a:lnTo>
                  <a:lnTo>
                    <a:pt x="813" y="202"/>
                  </a:lnTo>
                  <a:lnTo>
                    <a:pt x="754" y="220"/>
                  </a:lnTo>
                  <a:lnTo>
                    <a:pt x="694" y="236"/>
                  </a:lnTo>
                  <a:lnTo>
                    <a:pt x="634" y="254"/>
                  </a:lnTo>
                  <a:lnTo>
                    <a:pt x="577" y="271"/>
                  </a:lnTo>
                  <a:lnTo>
                    <a:pt x="521" y="287"/>
                  </a:lnTo>
                  <a:lnTo>
                    <a:pt x="467" y="304"/>
                  </a:lnTo>
                  <a:lnTo>
                    <a:pt x="415" y="318"/>
                  </a:lnTo>
                  <a:lnTo>
                    <a:pt x="364" y="335"/>
                  </a:lnTo>
                  <a:lnTo>
                    <a:pt x="318" y="348"/>
                  </a:lnTo>
                  <a:lnTo>
                    <a:pt x="275" y="361"/>
                  </a:lnTo>
                  <a:lnTo>
                    <a:pt x="236" y="374"/>
                  </a:lnTo>
                  <a:lnTo>
                    <a:pt x="200" y="386"/>
                  </a:lnTo>
                  <a:lnTo>
                    <a:pt x="169" y="396"/>
                  </a:lnTo>
                  <a:lnTo>
                    <a:pt x="144" y="405"/>
                  </a:lnTo>
                  <a:lnTo>
                    <a:pt x="123" y="412"/>
                  </a:lnTo>
                  <a:lnTo>
                    <a:pt x="108" y="419"/>
                  </a:lnTo>
                  <a:lnTo>
                    <a:pt x="106" y="419"/>
                  </a:lnTo>
                  <a:lnTo>
                    <a:pt x="105" y="420"/>
                  </a:lnTo>
                  <a:lnTo>
                    <a:pt x="101" y="420"/>
                  </a:lnTo>
                  <a:lnTo>
                    <a:pt x="100" y="422"/>
                  </a:lnTo>
                  <a:lnTo>
                    <a:pt x="88" y="427"/>
                  </a:lnTo>
                  <a:lnTo>
                    <a:pt x="70" y="437"/>
                  </a:lnTo>
                  <a:lnTo>
                    <a:pt x="49" y="451"/>
                  </a:lnTo>
                  <a:lnTo>
                    <a:pt x="28" y="468"/>
                  </a:lnTo>
                  <a:lnTo>
                    <a:pt x="11" y="489"/>
                  </a:lnTo>
                  <a:lnTo>
                    <a:pt x="0" y="514"/>
                  </a:lnTo>
                  <a:lnTo>
                    <a:pt x="0" y="542"/>
                  </a:lnTo>
                  <a:lnTo>
                    <a:pt x="14" y="573"/>
                  </a:lnTo>
                  <a:lnTo>
                    <a:pt x="16" y="574"/>
                  </a:lnTo>
                  <a:lnTo>
                    <a:pt x="21" y="578"/>
                  </a:lnTo>
                  <a:lnTo>
                    <a:pt x="31" y="583"/>
                  </a:lnTo>
                  <a:lnTo>
                    <a:pt x="42" y="591"/>
                  </a:lnTo>
                  <a:lnTo>
                    <a:pt x="55" y="599"/>
                  </a:lnTo>
                  <a:lnTo>
                    <a:pt x="74" y="607"/>
                  </a:lnTo>
                  <a:lnTo>
                    <a:pt x="92" y="617"/>
                  </a:lnTo>
                  <a:lnTo>
                    <a:pt x="113" y="627"/>
                  </a:lnTo>
                  <a:lnTo>
                    <a:pt x="136" y="635"/>
                  </a:lnTo>
                  <a:lnTo>
                    <a:pt x="159" y="643"/>
                  </a:lnTo>
                  <a:lnTo>
                    <a:pt x="183" y="650"/>
                  </a:lnTo>
                  <a:lnTo>
                    <a:pt x="210" y="656"/>
                  </a:lnTo>
                  <a:lnTo>
                    <a:pt x="234" y="660"/>
                  </a:lnTo>
                  <a:lnTo>
                    <a:pt x="261" y="660"/>
                  </a:lnTo>
                  <a:lnTo>
                    <a:pt x="287" y="658"/>
                  </a:lnTo>
                  <a:lnTo>
                    <a:pt x="313" y="653"/>
                  </a:lnTo>
                  <a:close/>
                </a:path>
              </a:pathLst>
            </a:custGeom>
            <a:solidFill>
              <a:srgbClr val="70B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8" name="Freeform 27"/>
            <p:cNvSpPr>
              <a:spLocks/>
            </p:cNvSpPr>
            <p:nvPr/>
          </p:nvSpPr>
          <p:spPr bwMode="auto">
            <a:xfrm>
              <a:off x="4124" y="1993"/>
              <a:ext cx="934" cy="306"/>
            </a:xfrm>
            <a:custGeom>
              <a:avLst/>
              <a:gdLst>
                <a:gd name="T0" fmla="*/ 2 w 1868"/>
                <a:gd name="T1" fmla="*/ 3 h 612"/>
                <a:gd name="T2" fmla="*/ 2 w 1868"/>
                <a:gd name="T3" fmla="*/ 3 h 612"/>
                <a:gd name="T4" fmla="*/ 3 w 1868"/>
                <a:gd name="T5" fmla="*/ 3 h 612"/>
                <a:gd name="T6" fmla="*/ 3 w 1868"/>
                <a:gd name="T7" fmla="*/ 2 h 612"/>
                <a:gd name="T8" fmla="*/ 4 w 1868"/>
                <a:gd name="T9" fmla="*/ 2 h 612"/>
                <a:gd name="T10" fmla="*/ 5 w 1868"/>
                <a:gd name="T11" fmla="*/ 2 h 612"/>
                <a:gd name="T12" fmla="*/ 6 w 1868"/>
                <a:gd name="T13" fmla="*/ 2 h 612"/>
                <a:gd name="T14" fmla="*/ 7 w 1868"/>
                <a:gd name="T15" fmla="*/ 1 h 612"/>
                <a:gd name="T16" fmla="*/ 7 w 1868"/>
                <a:gd name="T17" fmla="*/ 1 h 612"/>
                <a:gd name="T18" fmla="*/ 8 w 1868"/>
                <a:gd name="T19" fmla="*/ 1 h 612"/>
                <a:gd name="T20" fmla="*/ 8 w 1868"/>
                <a:gd name="T21" fmla="*/ 1 h 612"/>
                <a:gd name="T22" fmla="*/ 8 w 1868"/>
                <a:gd name="T23" fmla="*/ 1 h 612"/>
                <a:gd name="T24" fmla="*/ 8 w 1868"/>
                <a:gd name="T25" fmla="*/ 1 h 612"/>
                <a:gd name="T26" fmla="*/ 8 w 1868"/>
                <a:gd name="T27" fmla="*/ 1 h 612"/>
                <a:gd name="T28" fmla="*/ 8 w 1868"/>
                <a:gd name="T29" fmla="*/ 1 h 612"/>
                <a:gd name="T30" fmla="*/ 7 w 1868"/>
                <a:gd name="T31" fmla="*/ 1 h 612"/>
                <a:gd name="T32" fmla="*/ 7 w 1868"/>
                <a:gd name="T33" fmla="*/ 1 h 612"/>
                <a:gd name="T34" fmla="*/ 7 w 1868"/>
                <a:gd name="T35" fmla="*/ 1 h 612"/>
                <a:gd name="T36" fmla="*/ 7 w 1868"/>
                <a:gd name="T37" fmla="*/ 0 h 612"/>
                <a:gd name="T38" fmla="*/ 7 w 1868"/>
                <a:gd name="T39" fmla="*/ 0 h 612"/>
                <a:gd name="T40" fmla="*/ 6 w 1868"/>
                <a:gd name="T41" fmla="*/ 0 h 612"/>
                <a:gd name="T42" fmla="*/ 6 w 1868"/>
                <a:gd name="T43" fmla="*/ 0 h 612"/>
                <a:gd name="T44" fmla="*/ 6 w 1868"/>
                <a:gd name="T45" fmla="*/ 1 h 612"/>
                <a:gd name="T46" fmla="*/ 6 w 1868"/>
                <a:gd name="T47" fmla="*/ 1 h 612"/>
                <a:gd name="T48" fmla="*/ 6 w 1868"/>
                <a:gd name="T49" fmla="*/ 1 h 612"/>
                <a:gd name="T50" fmla="*/ 6 w 1868"/>
                <a:gd name="T51" fmla="*/ 1 h 612"/>
                <a:gd name="T52" fmla="*/ 5 w 1868"/>
                <a:gd name="T53" fmla="*/ 1 h 612"/>
                <a:gd name="T54" fmla="*/ 5 w 1868"/>
                <a:gd name="T55" fmla="*/ 1 h 612"/>
                <a:gd name="T56" fmla="*/ 4 w 1868"/>
                <a:gd name="T57" fmla="*/ 1 h 612"/>
                <a:gd name="T58" fmla="*/ 3 w 1868"/>
                <a:gd name="T59" fmla="*/ 1 h 612"/>
                <a:gd name="T60" fmla="*/ 3 w 1868"/>
                <a:gd name="T61" fmla="*/ 1 h 612"/>
                <a:gd name="T62" fmla="*/ 2 w 1868"/>
                <a:gd name="T63" fmla="*/ 2 h 612"/>
                <a:gd name="T64" fmla="*/ 2 w 1868"/>
                <a:gd name="T65" fmla="*/ 2 h 612"/>
                <a:gd name="T66" fmla="*/ 1 w 1868"/>
                <a:gd name="T67" fmla="*/ 2 h 612"/>
                <a:gd name="T68" fmla="*/ 1 w 1868"/>
                <a:gd name="T69" fmla="*/ 2 h 612"/>
                <a:gd name="T70" fmla="*/ 1 w 1868"/>
                <a:gd name="T71" fmla="*/ 2 h 612"/>
                <a:gd name="T72" fmla="*/ 1 w 1868"/>
                <a:gd name="T73" fmla="*/ 2 h 612"/>
                <a:gd name="T74" fmla="*/ 1 w 1868"/>
                <a:gd name="T75" fmla="*/ 2 h 612"/>
                <a:gd name="T76" fmla="*/ 1 w 1868"/>
                <a:gd name="T77" fmla="*/ 3 h 612"/>
                <a:gd name="T78" fmla="*/ 1 w 1868"/>
                <a:gd name="T79" fmla="*/ 3 h 612"/>
                <a:gd name="T80" fmla="*/ 1 w 1868"/>
                <a:gd name="T81" fmla="*/ 3 h 612"/>
                <a:gd name="T82" fmla="*/ 1 w 1868"/>
                <a:gd name="T83" fmla="*/ 3 h 612"/>
                <a:gd name="T84" fmla="*/ 1 w 1868"/>
                <a:gd name="T85" fmla="*/ 3 h 612"/>
                <a:gd name="T86" fmla="*/ 2 w 1868"/>
                <a:gd name="T87" fmla="*/ 3 h 61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8" h="612">
                  <a:moveTo>
                    <a:pt x="286" y="606"/>
                  </a:moveTo>
                  <a:lnTo>
                    <a:pt x="300" y="602"/>
                  </a:lnTo>
                  <a:lnTo>
                    <a:pt x="323" y="596"/>
                  </a:lnTo>
                  <a:lnTo>
                    <a:pt x="351" y="588"/>
                  </a:lnTo>
                  <a:lnTo>
                    <a:pt x="387" y="578"/>
                  </a:lnTo>
                  <a:lnTo>
                    <a:pt x="427" y="566"/>
                  </a:lnTo>
                  <a:lnTo>
                    <a:pt x="472" y="555"/>
                  </a:lnTo>
                  <a:lnTo>
                    <a:pt x="523" y="540"/>
                  </a:lnTo>
                  <a:lnTo>
                    <a:pt x="577" y="525"/>
                  </a:lnTo>
                  <a:lnTo>
                    <a:pt x="635" y="509"/>
                  </a:lnTo>
                  <a:lnTo>
                    <a:pt x="696" y="491"/>
                  </a:lnTo>
                  <a:lnTo>
                    <a:pt x="760" y="473"/>
                  </a:lnTo>
                  <a:lnTo>
                    <a:pt x="825" y="455"/>
                  </a:lnTo>
                  <a:lnTo>
                    <a:pt x="894" y="435"/>
                  </a:lnTo>
                  <a:lnTo>
                    <a:pt x="963" y="415"/>
                  </a:lnTo>
                  <a:lnTo>
                    <a:pt x="1032" y="396"/>
                  </a:lnTo>
                  <a:lnTo>
                    <a:pt x="1102" y="376"/>
                  </a:lnTo>
                  <a:lnTo>
                    <a:pt x="1171" y="355"/>
                  </a:lnTo>
                  <a:lnTo>
                    <a:pt x="1240" y="335"/>
                  </a:lnTo>
                  <a:lnTo>
                    <a:pt x="1307" y="315"/>
                  </a:lnTo>
                  <a:lnTo>
                    <a:pt x="1373" y="296"/>
                  </a:lnTo>
                  <a:lnTo>
                    <a:pt x="1437" y="278"/>
                  </a:lnTo>
                  <a:lnTo>
                    <a:pt x="1499" y="260"/>
                  </a:lnTo>
                  <a:lnTo>
                    <a:pt x="1557" y="243"/>
                  </a:lnTo>
                  <a:lnTo>
                    <a:pt x="1611" y="227"/>
                  </a:lnTo>
                  <a:lnTo>
                    <a:pt x="1660" y="210"/>
                  </a:lnTo>
                  <a:lnTo>
                    <a:pt x="1706" y="197"/>
                  </a:lnTo>
                  <a:lnTo>
                    <a:pt x="1747" y="184"/>
                  </a:lnTo>
                  <a:lnTo>
                    <a:pt x="1781" y="173"/>
                  </a:lnTo>
                  <a:lnTo>
                    <a:pt x="1811" y="164"/>
                  </a:lnTo>
                  <a:lnTo>
                    <a:pt x="1832" y="156"/>
                  </a:lnTo>
                  <a:lnTo>
                    <a:pt x="1847" y="150"/>
                  </a:lnTo>
                  <a:lnTo>
                    <a:pt x="1855" y="146"/>
                  </a:lnTo>
                  <a:lnTo>
                    <a:pt x="1857" y="145"/>
                  </a:lnTo>
                  <a:lnTo>
                    <a:pt x="1867" y="130"/>
                  </a:lnTo>
                  <a:lnTo>
                    <a:pt x="1868" y="115"/>
                  </a:lnTo>
                  <a:lnTo>
                    <a:pt x="1860" y="99"/>
                  </a:lnTo>
                  <a:lnTo>
                    <a:pt x="1835" y="79"/>
                  </a:lnTo>
                  <a:lnTo>
                    <a:pt x="1837" y="76"/>
                  </a:lnTo>
                  <a:lnTo>
                    <a:pt x="1839" y="69"/>
                  </a:lnTo>
                  <a:lnTo>
                    <a:pt x="1837" y="59"/>
                  </a:lnTo>
                  <a:lnTo>
                    <a:pt x="1832" y="48"/>
                  </a:lnTo>
                  <a:lnTo>
                    <a:pt x="1817" y="35"/>
                  </a:lnTo>
                  <a:lnTo>
                    <a:pt x="1794" y="23"/>
                  </a:lnTo>
                  <a:lnTo>
                    <a:pt x="1757" y="13"/>
                  </a:lnTo>
                  <a:lnTo>
                    <a:pt x="1703" y="5"/>
                  </a:lnTo>
                  <a:lnTo>
                    <a:pt x="1688" y="4"/>
                  </a:lnTo>
                  <a:lnTo>
                    <a:pt x="1675" y="4"/>
                  </a:lnTo>
                  <a:lnTo>
                    <a:pt x="1662" y="2"/>
                  </a:lnTo>
                  <a:lnTo>
                    <a:pt x="1648" y="2"/>
                  </a:lnTo>
                  <a:lnTo>
                    <a:pt x="1635" y="2"/>
                  </a:lnTo>
                  <a:lnTo>
                    <a:pt x="1624" y="2"/>
                  </a:lnTo>
                  <a:lnTo>
                    <a:pt x="1614" y="0"/>
                  </a:lnTo>
                  <a:lnTo>
                    <a:pt x="1603" y="0"/>
                  </a:lnTo>
                  <a:lnTo>
                    <a:pt x="1583" y="0"/>
                  </a:lnTo>
                  <a:lnTo>
                    <a:pt x="1566" y="0"/>
                  </a:lnTo>
                  <a:lnTo>
                    <a:pt x="1552" y="0"/>
                  </a:lnTo>
                  <a:lnTo>
                    <a:pt x="1540" y="0"/>
                  </a:lnTo>
                  <a:lnTo>
                    <a:pt x="1529" y="0"/>
                  </a:lnTo>
                  <a:lnTo>
                    <a:pt x="1521" y="0"/>
                  </a:lnTo>
                  <a:lnTo>
                    <a:pt x="1514" y="0"/>
                  </a:lnTo>
                  <a:lnTo>
                    <a:pt x="1507" y="0"/>
                  </a:lnTo>
                  <a:lnTo>
                    <a:pt x="1488" y="0"/>
                  </a:lnTo>
                  <a:lnTo>
                    <a:pt x="1470" y="0"/>
                  </a:lnTo>
                  <a:lnTo>
                    <a:pt x="1457" y="2"/>
                  </a:lnTo>
                  <a:lnTo>
                    <a:pt x="1443" y="2"/>
                  </a:lnTo>
                  <a:lnTo>
                    <a:pt x="1434" y="4"/>
                  </a:lnTo>
                  <a:lnTo>
                    <a:pt x="1427" y="5"/>
                  </a:lnTo>
                  <a:lnTo>
                    <a:pt x="1420" y="7"/>
                  </a:lnTo>
                  <a:lnTo>
                    <a:pt x="1414" y="8"/>
                  </a:lnTo>
                  <a:lnTo>
                    <a:pt x="1399" y="12"/>
                  </a:lnTo>
                  <a:lnTo>
                    <a:pt x="1381" y="18"/>
                  </a:lnTo>
                  <a:lnTo>
                    <a:pt x="1357" y="25"/>
                  </a:lnTo>
                  <a:lnTo>
                    <a:pt x="1329" y="31"/>
                  </a:lnTo>
                  <a:lnTo>
                    <a:pt x="1296" y="41"/>
                  </a:lnTo>
                  <a:lnTo>
                    <a:pt x="1258" y="51"/>
                  </a:lnTo>
                  <a:lnTo>
                    <a:pt x="1219" y="63"/>
                  </a:lnTo>
                  <a:lnTo>
                    <a:pt x="1176" y="74"/>
                  </a:lnTo>
                  <a:lnTo>
                    <a:pt x="1130" y="87"/>
                  </a:lnTo>
                  <a:lnTo>
                    <a:pt x="1081" y="100"/>
                  </a:lnTo>
                  <a:lnTo>
                    <a:pt x="1030" y="115"/>
                  </a:lnTo>
                  <a:lnTo>
                    <a:pt x="978" y="130"/>
                  </a:lnTo>
                  <a:lnTo>
                    <a:pt x="925" y="145"/>
                  </a:lnTo>
                  <a:lnTo>
                    <a:pt x="869" y="161"/>
                  </a:lnTo>
                  <a:lnTo>
                    <a:pt x="814" y="176"/>
                  </a:lnTo>
                  <a:lnTo>
                    <a:pt x="758" y="192"/>
                  </a:lnTo>
                  <a:lnTo>
                    <a:pt x="702" y="209"/>
                  </a:lnTo>
                  <a:lnTo>
                    <a:pt x="648" y="225"/>
                  </a:lnTo>
                  <a:lnTo>
                    <a:pt x="592" y="240"/>
                  </a:lnTo>
                  <a:lnTo>
                    <a:pt x="538" y="256"/>
                  </a:lnTo>
                  <a:lnTo>
                    <a:pt x="486" y="271"/>
                  </a:lnTo>
                  <a:lnTo>
                    <a:pt x="436" y="286"/>
                  </a:lnTo>
                  <a:lnTo>
                    <a:pt x="387" y="301"/>
                  </a:lnTo>
                  <a:lnTo>
                    <a:pt x="341" y="314"/>
                  </a:lnTo>
                  <a:lnTo>
                    <a:pt x="299" y="327"/>
                  </a:lnTo>
                  <a:lnTo>
                    <a:pt x="258" y="340"/>
                  </a:lnTo>
                  <a:lnTo>
                    <a:pt x="222" y="351"/>
                  </a:lnTo>
                  <a:lnTo>
                    <a:pt x="189" y="361"/>
                  </a:lnTo>
                  <a:lnTo>
                    <a:pt x="159" y="371"/>
                  </a:lnTo>
                  <a:lnTo>
                    <a:pt x="135" y="379"/>
                  </a:lnTo>
                  <a:lnTo>
                    <a:pt x="117" y="386"/>
                  </a:lnTo>
                  <a:lnTo>
                    <a:pt x="102" y="392"/>
                  </a:lnTo>
                  <a:lnTo>
                    <a:pt x="99" y="394"/>
                  </a:lnTo>
                  <a:lnTo>
                    <a:pt x="95" y="394"/>
                  </a:lnTo>
                  <a:lnTo>
                    <a:pt x="94" y="396"/>
                  </a:lnTo>
                  <a:lnTo>
                    <a:pt x="92" y="396"/>
                  </a:lnTo>
                  <a:lnTo>
                    <a:pt x="82" y="401"/>
                  </a:lnTo>
                  <a:lnTo>
                    <a:pt x="66" y="409"/>
                  </a:lnTo>
                  <a:lnTo>
                    <a:pt x="46" y="422"/>
                  </a:lnTo>
                  <a:lnTo>
                    <a:pt x="26" y="437"/>
                  </a:lnTo>
                  <a:lnTo>
                    <a:pt x="10" y="456"/>
                  </a:lnTo>
                  <a:lnTo>
                    <a:pt x="0" y="479"/>
                  </a:lnTo>
                  <a:lnTo>
                    <a:pt x="0" y="506"/>
                  </a:lnTo>
                  <a:lnTo>
                    <a:pt x="13" y="534"/>
                  </a:lnTo>
                  <a:lnTo>
                    <a:pt x="15" y="535"/>
                  </a:lnTo>
                  <a:lnTo>
                    <a:pt x="20" y="538"/>
                  </a:lnTo>
                  <a:lnTo>
                    <a:pt x="28" y="543"/>
                  </a:lnTo>
                  <a:lnTo>
                    <a:pt x="38" y="550"/>
                  </a:lnTo>
                  <a:lnTo>
                    <a:pt x="51" y="557"/>
                  </a:lnTo>
                  <a:lnTo>
                    <a:pt x="66" y="565"/>
                  </a:lnTo>
                  <a:lnTo>
                    <a:pt x="84" y="573"/>
                  </a:lnTo>
                  <a:lnTo>
                    <a:pt x="103" y="581"/>
                  </a:lnTo>
                  <a:lnTo>
                    <a:pt x="123" y="589"/>
                  </a:lnTo>
                  <a:lnTo>
                    <a:pt x="144" y="598"/>
                  </a:lnTo>
                  <a:lnTo>
                    <a:pt x="167" y="604"/>
                  </a:lnTo>
                  <a:lnTo>
                    <a:pt x="190" y="609"/>
                  </a:lnTo>
                  <a:lnTo>
                    <a:pt x="213" y="611"/>
                  </a:lnTo>
                  <a:lnTo>
                    <a:pt x="238" y="612"/>
                  </a:lnTo>
                  <a:lnTo>
                    <a:pt x="263" y="611"/>
                  </a:lnTo>
                  <a:lnTo>
                    <a:pt x="286" y="606"/>
                  </a:lnTo>
                  <a:close/>
                </a:path>
              </a:pathLst>
            </a:custGeom>
            <a:solidFill>
              <a:srgbClr val="56B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9" name="Freeform 28"/>
            <p:cNvSpPr>
              <a:spLocks/>
            </p:cNvSpPr>
            <p:nvPr/>
          </p:nvSpPr>
          <p:spPr bwMode="auto">
            <a:xfrm>
              <a:off x="4153" y="1999"/>
              <a:ext cx="869" cy="282"/>
            </a:xfrm>
            <a:custGeom>
              <a:avLst/>
              <a:gdLst>
                <a:gd name="T0" fmla="*/ 2 w 1737"/>
                <a:gd name="T1" fmla="*/ 3 h 563"/>
                <a:gd name="T2" fmla="*/ 2 w 1737"/>
                <a:gd name="T3" fmla="*/ 3 h 563"/>
                <a:gd name="T4" fmla="*/ 2 w 1737"/>
                <a:gd name="T5" fmla="*/ 3 h 563"/>
                <a:gd name="T6" fmla="*/ 2 w 1737"/>
                <a:gd name="T7" fmla="*/ 2 h 563"/>
                <a:gd name="T8" fmla="*/ 3 w 1737"/>
                <a:gd name="T9" fmla="*/ 2 h 563"/>
                <a:gd name="T10" fmla="*/ 3 w 1737"/>
                <a:gd name="T11" fmla="*/ 2 h 563"/>
                <a:gd name="T12" fmla="*/ 4 w 1737"/>
                <a:gd name="T13" fmla="*/ 2 h 563"/>
                <a:gd name="T14" fmla="*/ 4 w 1737"/>
                <a:gd name="T15" fmla="*/ 2 h 563"/>
                <a:gd name="T16" fmla="*/ 5 w 1737"/>
                <a:gd name="T17" fmla="*/ 2 h 563"/>
                <a:gd name="T18" fmla="*/ 5 w 1737"/>
                <a:gd name="T19" fmla="*/ 2 h 563"/>
                <a:gd name="T20" fmla="*/ 6 w 1737"/>
                <a:gd name="T21" fmla="*/ 1 h 563"/>
                <a:gd name="T22" fmla="*/ 6 w 1737"/>
                <a:gd name="T23" fmla="*/ 1 h 563"/>
                <a:gd name="T24" fmla="*/ 7 w 1737"/>
                <a:gd name="T25" fmla="*/ 1 h 563"/>
                <a:gd name="T26" fmla="*/ 7 w 1737"/>
                <a:gd name="T27" fmla="*/ 1 h 563"/>
                <a:gd name="T28" fmla="*/ 7 w 1737"/>
                <a:gd name="T29" fmla="*/ 1 h 563"/>
                <a:gd name="T30" fmla="*/ 7 w 1737"/>
                <a:gd name="T31" fmla="*/ 1 h 563"/>
                <a:gd name="T32" fmla="*/ 7 w 1737"/>
                <a:gd name="T33" fmla="*/ 1 h 563"/>
                <a:gd name="T34" fmla="*/ 7 w 1737"/>
                <a:gd name="T35" fmla="*/ 1 h 563"/>
                <a:gd name="T36" fmla="*/ 7 w 1737"/>
                <a:gd name="T37" fmla="*/ 1 h 563"/>
                <a:gd name="T38" fmla="*/ 7 w 1737"/>
                <a:gd name="T39" fmla="*/ 1 h 563"/>
                <a:gd name="T40" fmla="*/ 7 w 1737"/>
                <a:gd name="T41" fmla="*/ 1 h 563"/>
                <a:gd name="T42" fmla="*/ 7 w 1737"/>
                <a:gd name="T43" fmla="*/ 1 h 563"/>
                <a:gd name="T44" fmla="*/ 7 w 1737"/>
                <a:gd name="T45" fmla="*/ 1 h 563"/>
                <a:gd name="T46" fmla="*/ 7 w 1737"/>
                <a:gd name="T47" fmla="*/ 1 h 563"/>
                <a:gd name="T48" fmla="*/ 7 w 1737"/>
                <a:gd name="T49" fmla="*/ 1 h 563"/>
                <a:gd name="T50" fmla="*/ 7 w 1737"/>
                <a:gd name="T51" fmla="*/ 1 h 563"/>
                <a:gd name="T52" fmla="*/ 6 w 1737"/>
                <a:gd name="T53" fmla="*/ 0 h 563"/>
                <a:gd name="T54" fmla="*/ 6 w 1737"/>
                <a:gd name="T55" fmla="*/ 0 h 563"/>
                <a:gd name="T56" fmla="*/ 6 w 1737"/>
                <a:gd name="T57" fmla="*/ 0 h 563"/>
                <a:gd name="T58" fmla="*/ 6 w 1737"/>
                <a:gd name="T59" fmla="*/ 0 h 563"/>
                <a:gd name="T60" fmla="*/ 6 w 1737"/>
                <a:gd name="T61" fmla="*/ 0 h 563"/>
                <a:gd name="T62" fmla="*/ 6 w 1737"/>
                <a:gd name="T63" fmla="*/ 1 h 563"/>
                <a:gd name="T64" fmla="*/ 6 w 1737"/>
                <a:gd name="T65" fmla="*/ 1 h 563"/>
                <a:gd name="T66" fmla="*/ 6 w 1737"/>
                <a:gd name="T67" fmla="*/ 1 h 563"/>
                <a:gd name="T68" fmla="*/ 6 w 1737"/>
                <a:gd name="T69" fmla="*/ 1 h 563"/>
                <a:gd name="T70" fmla="*/ 6 w 1737"/>
                <a:gd name="T71" fmla="*/ 1 h 563"/>
                <a:gd name="T72" fmla="*/ 6 w 1737"/>
                <a:gd name="T73" fmla="*/ 1 h 563"/>
                <a:gd name="T74" fmla="*/ 5 w 1737"/>
                <a:gd name="T75" fmla="*/ 1 h 563"/>
                <a:gd name="T76" fmla="*/ 5 w 1737"/>
                <a:gd name="T77" fmla="*/ 1 h 563"/>
                <a:gd name="T78" fmla="*/ 5 w 1737"/>
                <a:gd name="T79" fmla="*/ 1 h 563"/>
                <a:gd name="T80" fmla="*/ 5 w 1737"/>
                <a:gd name="T81" fmla="*/ 1 h 563"/>
                <a:gd name="T82" fmla="*/ 4 w 1737"/>
                <a:gd name="T83" fmla="*/ 1 h 563"/>
                <a:gd name="T84" fmla="*/ 4 w 1737"/>
                <a:gd name="T85" fmla="*/ 1 h 563"/>
                <a:gd name="T86" fmla="*/ 3 w 1737"/>
                <a:gd name="T87" fmla="*/ 1 h 563"/>
                <a:gd name="T88" fmla="*/ 3 w 1737"/>
                <a:gd name="T89" fmla="*/ 1 h 563"/>
                <a:gd name="T90" fmla="*/ 3 w 1737"/>
                <a:gd name="T91" fmla="*/ 1 h 563"/>
                <a:gd name="T92" fmla="*/ 2 w 1737"/>
                <a:gd name="T93" fmla="*/ 1 h 563"/>
                <a:gd name="T94" fmla="*/ 2 w 1737"/>
                <a:gd name="T95" fmla="*/ 2 h 563"/>
                <a:gd name="T96" fmla="*/ 2 w 1737"/>
                <a:gd name="T97" fmla="*/ 2 h 563"/>
                <a:gd name="T98" fmla="*/ 1 w 1737"/>
                <a:gd name="T99" fmla="*/ 2 h 563"/>
                <a:gd name="T100" fmla="*/ 1 w 1737"/>
                <a:gd name="T101" fmla="*/ 2 h 563"/>
                <a:gd name="T102" fmla="*/ 1 w 1737"/>
                <a:gd name="T103" fmla="*/ 2 h 563"/>
                <a:gd name="T104" fmla="*/ 1 w 1737"/>
                <a:gd name="T105" fmla="*/ 2 h 563"/>
                <a:gd name="T106" fmla="*/ 1 w 1737"/>
                <a:gd name="T107" fmla="*/ 2 h 563"/>
                <a:gd name="T108" fmla="*/ 1 w 1737"/>
                <a:gd name="T109" fmla="*/ 2 h 563"/>
                <a:gd name="T110" fmla="*/ 1 w 1737"/>
                <a:gd name="T111" fmla="*/ 2 h 563"/>
                <a:gd name="T112" fmla="*/ 1 w 1737"/>
                <a:gd name="T113" fmla="*/ 2 h 563"/>
                <a:gd name="T114" fmla="*/ 0 w 1737"/>
                <a:gd name="T115" fmla="*/ 2 h 563"/>
                <a:gd name="T116" fmla="*/ 1 w 1737"/>
                <a:gd name="T117" fmla="*/ 2 h 563"/>
                <a:gd name="T118" fmla="*/ 1 w 1737"/>
                <a:gd name="T119" fmla="*/ 3 h 563"/>
                <a:gd name="T120" fmla="*/ 1 w 1737"/>
                <a:gd name="T121" fmla="*/ 3 h 563"/>
                <a:gd name="T122" fmla="*/ 1 w 1737"/>
                <a:gd name="T123" fmla="*/ 3 h 5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37" h="563">
                  <a:moveTo>
                    <a:pt x="256" y="558"/>
                  </a:moveTo>
                  <a:lnTo>
                    <a:pt x="269" y="555"/>
                  </a:lnTo>
                  <a:lnTo>
                    <a:pt x="290" y="548"/>
                  </a:lnTo>
                  <a:lnTo>
                    <a:pt x="317" y="542"/>
                  </a:lnTo>
                  <a:lnTo>
                    <a:pt x="350" y="534"/>
                  </a:lnTo>
                  <a:lnTo>
                    <a:pt x="387" y="522"/>
                  </a:lnTo>
                  <a:lnTo>
                    <a:pt x="428" y="511"/>
                  </a:lnTo>
                  <a:lnTo>
                    <a:pt x="476" y="498"/>
                  </a:lnTo>
                  <a:lnTo>
                    <a:pt x="527" y="484"/>
                  </a:lnTo>
                  <a:lnTo>
                    <a:pt x="581" y="468"/>
                  </a:lnTo>
                  <a:lnTo>
                    <a:pt x="637" y="453"/>
                  </a:lnTo>
                  <a:lnTo>
                    <a:pt x="697" y="435"/>
                  </a:lnTo>
                  <a:lnTo>
                    <a:pt x="758" y="419"/>
                  </a:lnTo>
                  <a:lnTo>
                    <a:pt x="822" y="401"/>
                  </a:lnTo>
                  <a:lnTo>
                    <a:pt x="886" y="383"/>
                  </a:lnTo>
                  <a:lnTo>
                    <a:pt x="951" y="363"/>
                  </a:lnTo>
                  <a:lnTo>
                    <a:pt x="1015" y="345"/>
                  </a:lnTo>
                  <a:lnTo>
                    <a:pt x="1081" y="327"/>
                  </a:lnTo>
                  <a:lnTo>
                    <a:pt x="1145" y="307"/>
                  </a:lnTo>
                  <a:lnTo>
                    <a:pt x="1209" y="289"/>
                  </a:lnTo>
                  <a:lnTo>
                    <a:pt x="1271" y="271"/>
                  </a:lnTo>
                  <a:lnTo>
                    <a:pt x="1330" y="255"/>
                  </a:lnTo>
                  <a:lnTo>
                    <a:pt x="1388" y="237"/>
                  </a:lnTo>
                  <a:lnTo>
                    <a:pt x="1442" y="222"/>
                  </a:lnTo>
                  <a:lnTo>
                    <a:pt x="1493" y="205"/>
                  </a:lnTo>
                  <a:lnTo>
                    <a:pt x="1540" y="192"/>
                  </a:lnTo>
                  <a:lnTo>
                    <a:pt x="1583" y="179"/>
                  </a:lnTo>
                  <a:lnTo>
                    <a:pt x="1622" y="168"/>
                  </a:lnTo>
                  <a:lnTo>
                    <a:pt x="1655" y="156"/>
                  </a:lnTo>
                  <a:lnTo>
                    <a:pt x="1681" y="148"/>
                  </a:lnTo>
                  <a:lnTo>
                    <a:pt x="1703" y="141"/>
                  </a:lnTo>
                  <a:lnTo>
                    <a:pt x="1717" y="135"/>
                  </a:lnTo>
                  <a:lnTo>
                    <a:pt x="1726" y="132"/>
                  </a:lnTo>
                  <a:lnTo>
                    <a:pt x="1727" y="130"/>
                  </a:lnTo>
                  <a:lnTo>
                    <a:pt x="1735" y="117"/>
                  </a:lnTo>
                  <a:lnTo>
                    <a:pt x="1737" y="104"/>
                  </a:lnTo>
                  <a:lnTo>
                    <a:pt x="1729" y="89"/>
                  </a:lnTo>
                  <a:lnTo>
                    <a:pt x="1708" y="71"/>
                  </a:lnTo>
                  <a:lnTo>
                    <a:pt x="1709" y="69"/>
                  </a:lnTo>
                  <a:lnTo>
                    <a:pt x="1709" y="63"/>
                  </a:lnTo>
                  <a:lnTo>
                    <a:pt x="1709" y="53"/>
                  </a:lnTo>
                  <a:lnTo>
                    <a:pt x="1704" y="43"/>
                  </a:lnTo>
                  <a:lnTo>
                    <a:pt x="1691" y="32"/>
                  </a:lnTo>
                  <a:lnTo>
                    <a:pt x="1668" y="20"/>
                  </a:lnTo>
                  <a:lnTo>
                    <a:pt x="1632" y="12"/>
                  </a:lnTo>
                  <a:lnTo>
                    <a:pt x="1581" y="5"/>
                  </a:lnTo>
                  <a:lnTo>
                    <a:pt x="1567" y="4"/>
                  </a:lnTo>
                  <a:lnTo>
                    <a:pt x="1552" y="4"/>
                  </a:lnTo>
                  <a:lnTo>
                    <a:pt x="1539" y="2"/>
                  </a:lnTo>
                  <a:lnTo>
                    <a:pt x="1526" y="2"/>
                  </a:lnTo>
                  <a:lnTo>
                    <a:pt x="1514" y="0"/>
                  </a:lnTo>
                  <a:lnTo>
                    <a:pt x="1503" y="0"/>
                  </a:lnTo>
                  <a:lnTo>
                    <a:pt x="1491" y="0"/>
                  </a:lnTo>
                  <a:lnTo>
                    <a:pt x="1481" y="0"/>
                  </a:lnTo>
                  <a:lnTo>
                    <a:pt x="1463" y="0"/>
                  </a:lnTo>
                  <a:lnTo>
                    <a:pt x="1447" y="0"/>
                  </a:lnTo>
                  <a:lnTo>
                    <a:pt x="1434" y="0"/>
                  </a:lnTo>
                  <a:lnTo>
                    <a:pt x="1422" y="0"/>
                  </a:lnTo>
                  <a:lnTo>
                    <a:pt x="1414" y="0"/>
                  </a:lnTo>
                  <a:lnTo>
                    <a:pt x="1406" y="2"/>
                  </a:lnTo>
                  <a:lnTo>
                    <a:pt x="1401" y="2"/>
                  </a:lnTo>
                  <a:lnTo>
                    <a:pt x="1398" y="2"/>
                  </a:lnTo>
                  <a:lnTo>
                    <a:pt x="1384" y="2"/>
                  </a:lnTo>
                  <a:lnTo>
                    <a:pt x="1371" y="2"/>
                  </a:lnTo>
                  <a:lnTo>
                    <a:pt x="1361" y="2"/>
                  </a:lnTo>
                  <a:lnTo>
                    <a:pt x="1352" y="4"/>
                  </a:lnTo>
                  <a:lnTo>
                    <a:pt x="1343" y="5"/>
                  </a:lnTo>
                  <a:lnTo>
                    <a:pt x="1337" y="7"/>
                  </a:lnTo>
                  <a:lnTo>
                    <a:pt x="1330" y="9"/>
                  </a:lnTo>
                  <a:lnTo>
                    <a:pt x="1324" y="10"/>
                  </a:lnTo>
                  <a:lnTo>
                    <a:pt x="1309" y="13"/>
                  </a:lnTo>
                  <a:lnTo>
                    <a:pt x="1289" y="20"/>
                  </a:lnTo>
                  <a:lnTo>
                    <a:pt x="1265" y="27"/>
                  </a:lnTo>
                  <a:lnTo>
                    <a:pt x="1237" y="33"/>
                  </a:lnTo>
                  <a:lnTo>
                    <a:pt x="1204" y="43"/>
                  </a:lnTo>
                  <a:lnTo>
                    <a:pt x="1170" y="53"/>
                  </a:lnTo>
                  <a:lnTo>
                    <a:pt x="1130" y="63"/>
                  </a:lnTo>
                  <a:lnTo>
                    <a:pt x="1089" y="74"/>
                  </a:lnTo>
                  <a:lnTo>
                    <a:pt x="1047" y="86"/>
                  </a:lnTo>
                  <a:lnTo>
                    <a:pt x="1001" y="99"/>
                  </a:lnTo>
                  <a:lnTo>
                    <a:pt x="953" y="112"/>
                  </a:lnTo>
                  <a:lnTo>
                    <a:pt x="904" y="125"/>
                  </a:lnTo>
                  <a:lnTo>
                    <a:pt x="855" y="140"/>
                  </a:lnTo>
                  <a:lnTo>
                    <a:pt x="804" y="155"/>
                  </a:lnTo>
                  <a:lnTo>
                    <a:pt x="753" y="169"/>
                  </a:lnTo>
                  <a:lnTo>
                    <a:pt x="701" y="183"/>
                  </a:lnTo>
                  <a:lnTo>
                    <a:pt x="650" y="197"/>
                  </a:lnTo>
                  <a:lnTo>
                    <a:pt x="597" y="212"/>
                  </a:lnTo>
                  <a:lnTo>
                    <a:pt x="546" y="227"/>
                  </a:lnTo>
                  <a:lnTo>
                    <a:pt x="497" y="242"/>
                  </a:lnTo>
                  <a:lnTo>
                    <a:pt x="450" y="255"/>
                  </a:lnTo>
                  <a:lnTo>
                    <a:pt x="402" y="269"/>
                  </a:lnTo>
                  <a:lnTo>
                    <a:pt x="358" y="283"/>
                  </a:lnTo>
                  <a:lnTo>
                    <a:pt x="315" y="296"/>
                  </a:lnTo>
                  <a:lnTo>
                    <a:pt x="276" y="307"/>
                  </a:lnTo>
                  <a:lnTo>
                    <a:pt x="238" y="319"/>
                  </a:lnTo>
                  <a:lnTo>
                    <a:pt x="204" y="329"/>
                  </a:lnTo>
                  <a:lnTo>
                    <a:pt x="172" y="338"/>
                  </a:lnTo>
                  <a:lnTo>
                    <a:pt x="146" y="347"/>
                  </a:lnTo>
                  <a:lnTo>
                    <a:pt x="123" y="355"/>
                  </a:lnTo>
                  <a:lnTo>
                    <a:pt x="105" y="361"/>
                  </a:lnTo>
                  <a:lnTo>
                    <a:pt x="92" y="366"/>
                  </a:lnTo>
                  <a:lnTo>
                    <a:pt x="89" y="368"/>
                  </a:lnTo>
                  <a:lnTo>
                    <a:pt x="85" y="368"/>
                  </a:lnTo>
                  <a:lnTo>
                    <a:pt x="84" y="370"/>
                  </a:lnTo>
                  <a:lnTo>
                    <a:pt x="82" y="371"/>
                  </a:lnTo>
                  <a:lnTo>
                    <a:pt x="74" y="375"/>
                  </a:lnTo>
                  <a:lnTo>
                    <a:pt x="61" y="383"/>
                  </a:lnTo>
                  <a:lnTo>
                    <a:pt x="43" y="393"/>
                  </a:lnTo>
                  <a:lnTo>
                    <a:pt x="25" y="407"/>
                  </a:lnTo>
                  <a:lnTo>
                    <a:pt x="10" y="425"/>
                  </a:lnTo>
                  <a:lnTo>
                    <a:pt x="0" y="445"/>
                  </a:lnTo>
                  <a:lnTo>
                    <a:pt x="0" y="470"/>
                  </a:lnTo>
                  <a:lnTo>
                    <a:pt x="12" y="494"/>
                  </a:lnTo>
                  <a:lnTo>
                    <a:pt x="18" y="498"/>
                  </a:lnTo>
                  <a:lnTo>
                    <a:pt x="35" y="509"/>
                  </a:lnTo>
                  <a:lnTo>
                    <a:pt x="59" y="522"/>
                  </a:lnTo>
                  <a:lnTo>
                    <a:pt x="92" y="537"/>
                  </a:lnTo>
                  <a:lnTo>
                    <a:pt x="130" y="552"/>
                  </a:lnTo>
                  <a:lnTo>
                    <a:pt x="171" y="560"/>
                  </a:lnTo>
                  <a:lnTo>
                    <a:pt x="213" y="563"/>
                  </a:lnTo>
                  <a:lnTo>
                    <a:pt x="256" y="558"/>
                  </a:lnTo>
                  <a:close/>
                </a:path>
              </a:pathLst>
            </a:custGeom>
            <a:solidFill>
              <a:srgbClr val="3FA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0" name="Freeform 29"/>
            <p:cNvSpPr>
              <a:spLocks/>
            </p:cNvSpPr>
            <p:nvPr/>
          </p:nvSpPr>
          <p:spPr bwMode="auto">
            <a:xfrm>
              <a:off x="4182" y="2006"/>
              <a:ext cx="803" cy="258"/>
            </a:xfrm>
            <a:custGeom>
              <a:avLst/>
              <a:gdLst>
                <a:gd name="T0" fmla="*/ 0 w 1607"/>
                <a:gd name="T1" fmla="*/ 1 h 517"/>
                <a:gd name="T2" fmla="*/ 1 w 1607"/>
                <a:gd name="T3" fmla="*/ 1 h 517"/>
                <a:gd name="T4" fmla="*/ 1 w 1607"/>
                <a:gd name="T5" fmla="*/ 1 h 517"/>
                <a:gd name="T6" fmla="*/ 1 w 1607"/>
                <a:gd name="T7" fmla="*/ 1 h 517"/>
                <a:gd name="T8" fmla="*/ 2 w 1607"/>
                <a:gd name="T9" fmla="*/ 1 h 517"/>
                <a:gd name="T10" fmla="*/ 2 w 1607"/>
                <a:gd name="T11" fmla="*/ 1 h 517"/>
                <a:gd name="T12" fmla="*/ 2 w 1607"/>
                <a:gd name="T13" fmla="*/ 1 h 517"/>
                <a:gd name="T14" fmla="*/ 3 w 1607"/>
                <a:gd name="T15" fmla="*/ 1 h 517"/>
                <a:gd name="T16" fmla="*/ 3 w 1607"/>
                <a:gd name="T17" fmla="*/ 1 h 517"/>
                <a:gd name="T18" fmla="*/ 4 w 1607"/>
                <a:gd name="T19" fmla="*/ 1 h 517"/>
                <a:gd name="T20" fmla="*/ 4 w 1607"/>
                <a:gd name="T21" fmla="*/ 0 h 517"/>
                <a:gd name="T22" fmla="*/ 5 w 1607"/>
                <a:gd name="T23" fmla="*/ 0 h 517"/>
                <a:gd name="T24" fmla="*/ 5 w 1607"/>
                <a:gd name="T25" fmla="*/ 0 h 517"/>
                <a:gd name="T26" fmla="*/ 5 w 1607"/>
                <a:gd name="T27" fmla="*/ 0 h 517"/>
                <a:gd name="T28" fmla="*/ 6 w 1607"/>
                <a:gd name="T29" fmla="*/ 0 h 517"/>
                <a:gd name="T30" fmla="*/ 6 w 1607"/>
                <a:gd name="T31" fmla="*/ 0 h 517"/>
                <a:gd name="T32" fmla="*/ 6 w 1607"/>
                <a:gd name="T33" fmla="*/ 0 h 517"/>
                <a:gd name="T34" fmla="*/ 6 w 1607"/>
                <a:gd name="T35" fmla="*/ 0 h 517"/>
                <a:gd name="T36" fmla="*/ 6 w 1607"/>
                <a:gd name="T37" fmla="*/ 0 h 517"/>
                <a:gd name="T38" fmla="*/ 6 w 1607"/>
                <a:gd name="T39" fmla="*/ 0 h 517"/>
                <a:gd name="T40" fmla="*/ 6 w 1607"/>
                <a:gd name="T41" fmla="*/ 0 h 517"/>
                <a:gd name="T42" fmla="*/ 6 w 1607"/>
                <a:gd name="T43" fmla="*/ 0 h 517"/>
                <a:gd name="T44" fmla="*/ 6 w 1607"/>
                <a:gd name="T45" fmla="*/ 0 h 517"/>
                <a:gd name="T46" fmla="*/ 5 w 1607"/>
                <a:gd name="T47" fmla="*/ 0 h 517"/>
                <a:gd name="T48" fmla="*/ 5 w 1607"/>
                <a:gd name="T49" fmla="*/ 0 h 517"/>
                <a:gd name="T50" fmla="*/ 5 w 1607"/>
                <a:gd name="T51" fmla="*/ 0 h 517"/>
                <a:gd name="T52" fmla="*/ 5 w 1607"/>
                <a:gd name="T53" fmla="*/ 0 h 517"/>
                <a:gd name="T54" fmla="*/ 5 w 1607"/>
                <a:gd name="T55" fmla="*/ 0 h 517"/>
                <a:gd name="T56" fmla="*/ 5 w 1607"/>
                <a:gd name="T57" fmla="*/ 0 h 517"/>
                <a:gd name="T58" fmla="*/ 5 w 1607"/>
                <a:gd name="T59" fmla="*/ 0 h 517"/>
                <a:gd name="T60" fmla="*/ 5 w 1607"/>
                <a:gd name="T61" fmla="*/ 0 h 517"/>
                <a:gd name="T62" fmla="*/ 5 w 1607"/>
                <a:gd name="T63" fmla="*/ 0 h 517"/>
                <a:gd name="T64" fmla="*/ 5 w 1607"/>
                <a:gd name="T65" fmla="*/ 0 h 517"/>
                <a:gd name="T66" fmla="*/ 4 w 1607"/>
                <a:gd name="T67" fmla="*/ 0 h 517"/>
                <a:gd name="T68" fmla="*/ 4 w 1607"/>
                <a:gd name="T69" fmla="*/ 0 h 517"/>
                <a:gd name="T70" fmla="*/ 4 w 1607"/>
                <a:gd name="T71" fmla="*/ 0 h 517"/>
                <a:gd name="T72" fmla="*/ 4 w 1607"/>
                <a:gd name="T73" fmla="*/ 0 h 517"/>
                <a:gd name="T74" fmla="*/ 4 w 1607"/>
                <a:gd name="T75" fmla="*/ 0 h 517"/>
                <a:gd name="T76" fmla="*/ 4 w 1607"/>
                <a:gd name="T77" fmla="*/ 0 h 517"/>
                <a:gd name="T78" fmla="*/ 4 w 1607"/>
                <a:gd name="T79" fmla="*/ 0 h 517"/>
                <a:gd name="T80" fmla="*/ 3 w 1607"/>
                <a:gd name="T81" fmla="*/ 0 h 517"/>
                <a:gd name="T82" fmla="*/ 3 w 1607"/>
                <a:gd name="T83" fmla="*/ 0 h 517"/>
                <a:gd name="T84" fmla="*/ 3 w 1607"/>
                <a:gd name="T85" fmla="*/ 0 h 517"/>
                <a:gd name="T86" fmla="*/ 2 w 1607"/>
                <a:gd name="T87" fmla="*/ 0 h 517"/>
                <a:gd name="T88" fmla="*/ 2 w 1607"/>
                <a:gd name="T89" fmla="*/ 0 h 517"/>
                <a:gd name="T90" fmla="*/ 1 w 1607"/>
                <a:gd name="T91" fmla="*/ 0 h 517"/>
                <a:gd name="T92" fmla="*/ 1 w 1607"/>
                <a:gd name="T93" fmla="*/ 0 h 517"/>
                <a:gd name="T94" fmla="*/ 1 w 1607"/>
                <a:gd name="T95" fmla="*/ 1 h 517"/>
                <a:gd name="T96" fmla="*/ 0 w 1607"/>
                <a:gd name="T97" fmla="*/ 1 h 517"/>
                <a:gd name="T98" fmla="*/ 0 w 1607"/>
                <a:gd name="T99" fmla="*/ 1 h 517"/>
                <a:gd name="T100" fmla="*/ 0 w 1607"/>
                <a:gd name="T101" fmla="*/ 1 h 517"/>
                <a:gd name="T102" fmla="*/ 0 w 1607"/>
                <a:gd name="T103" fmla="*/ 1 h 517"/>
                <a:gd name="T104" fmla="*/ 0 w 1607"/>
                <a:gd name="T105" fmla="*/ 1 h 517"/>
                <a:gd name="T106" fmla="*/ 0 w 1607"/>
                <a:gd name="T107" fmla="*/ 1 h 517"/>
                <a:gd name="T108" fmla="*/ 0 w 1607"/>
                <a:gd name="T109" fmla="*/ 1 h 517"/>
                <a:gd name="T110" fmla="*/ 0 w 1607"/>
                <a:gd name="T111" fmla="*/ 1 h 517"/>
                <a:gd name="T112" fmla="*/ 0 w 1607"/>
                <a:gd name="T113" fmla="*/ 1 h 517"/>
                <a:gd name="T114" fmla="*/ 0 w 1607"/>
                <a:gd name="T115" fmla="*/ 1 h 517"/>
                <a:gd name="T116" fmla="*/ 0 w 1607"/>
                <a:gd name="T117" fmla="*/ 1 h 517"/>
                <a:gd name="T118" fmla="*/ 0 w 1607"/>
                <a:gd name="T119" fmla="*/ 1 h 517"/>
                <a:gd name="T120" fmla="*/ 0 w 1607"/>
                <a:gd name="T121" fmla="*/ 1 h 517"/>
                <a:gd name="T122" fmla="*/ 0 w 1607"/>
                <a:gd name="T123" fmla="*/ 2 h 51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607" h="517">
                  <a:moveTo>
                    <a:pt x="226" y="512"/>
                  </a:moveTo>
                  <a:lnTo>
                    <a:pt x="239" y="509"/>
                  </a:lnTo>
                  <a:lnTo>
                    <a:pt x="257" y="504"/>
                  </a:lnTo>
                  <a:lnTo>
                    <a:pt x="282" y="498"/>
                  </a:lnTo>
                  <a:lnTo>
                    <a:pt x="311" y="489"/>
                  </a:lnTo>
                  <a:lnTo>
                    <a:pt x="346" y="480"/>
                  </a:lnTo>
                  <a:lnTo>
                    <a:pt x="385" y="470"/>
                  </a:lnTo>
                  <a:lnTo>
                    <a:pt x="428" y="457"/>
                  </a:lnTo>
                  <a:lnTo>
                    <a:pt x="475" y="444"/>
                  </a:lnTo>
                  <a:lnTo>
                    <a:pt x="526" y="430"/>
                  </a:lnTo>
                  <a:lnTo>
                    <a:pt x="579" y="416"/>
                  </a:lnTo>
                  <a:lnTo>
                    <a:pt x="634" y="399"/>
                  </a:lnTo>
                  <a:lnTo>
                    <a:pt x="690" y="383"/>
                  </a:lnTo>
                  <a:lnTo>
                    <a:pt x="749" y="366"/>
                  </a:lnTo>
                  <a:lnTo>
                    <a:pt x="810" y="350"/>
                  </a:lnTo>
                  <a:lnTo>
                    <a:pt x="871" y="332"/>
                  </a:lnTo>
                  <a:lnTo>
                    <a:pt x="931" y="316"/>
                  </a:lnTo>
                  <a:lnTo>
                    <a:pt x="992" y="298"/>
                  </a:lnTo>
                  <a:lnTo>
                    <a:pt x="1053" y="281"/>
                  </a:lnTo>
                  <a:lnTo>
                    <a:pt x="1112" y="263"/>
                  </a:lnTo>
                  <a:lnTo>
                    <a:pt x="1169" y="247"/>
                  </a:lnTo>
                  <a:lnTo>
                    <a:pt x="1225" y="230"/>
                  </a:lnTo>
                  <a:lnTo>
                    <a:pt x="1277" y="215"/>
                  </a:lnTo>
                  <a:lnTo>
                    <a:pt x="1328" y="201"/>
                  </a:lnTo>
                  <a:lnTo>
                    <a:pt x="1377" y="186"/>
                  </a:lnTo>
                  <a:lnTo>
                    <a:pt x="1422" y="173"/>
                  </a:lnTo>
                  <a:lnTo>
                    <a:pt x="1461" y="161"/>
                  </a:lnTo>
                  <a:lnTo>
                    <a:pt x="1497" y="150"/>
                  </a:lnTo>
                  <a:lnTo>
                    <a:pt x="1528" y="140"/>
                  </a:lnTo>
                  <a:lnTo>
                    <a:pt x="1554" y="132"/>
                  </a:lnTo>
                  <a:lnTo>
                    <a:pt x="1574" y="125"/>
                  </a:lnTo>
                  <a:lnTo>
                    <a:pt x="1587" y="120"/>
                  </a:lnTo>
                  <a:lnTo>
                    <a:pt x="1595" y="117"/>
                  </a:lnTo>
                  <a:lnTo>
                    <a:pt x="1597" y="117"/>
                  </a:lnTo>
                  <a:lnTo>
                    <a:pt x="1597" y="115"/>
                  </a:lnTo>
                  <a:lnTo>
                    <a:pt x="1605" y="104"/>
                  </a:lnTo>
                  <a:lnTo>
                    <a:pt x="1607" y="92"/>
                  </a:lnTo>
                  <a:lnTo>
                    <a:pt x="1600" y="79"/>
                  </a:lnTo>
                  <a:lnTo>
                    <a:pt x="1581" y="63"/>
                  </a:lnTo>
                  <a:lnTo>
                    <a:pt x="1582" y="61"/>
                  </a:lnTo>
                  <a:lnTo>
                    <a:pt x="1582" y="55"/>
                  </a:lnTo>
                  <a:lnTo>
                    <a:pt x="1582" y="46"/>
                  </a:lnTo>
                  <a:lnTo>
                    <a:pt x="1577" y="37"/>
                  </a:lnTo>
                  <a:lnTo>
                    <a:pt x="1564" y="27"/>
                  </a:lnTo>
                  <a:lnTo>
                    <a:pt x="1543" y="17"/>
                  </a:lnTo>
                  <a:lnTo>
                    <a:pt x="1509" y="9"/>
                  </a:lnTo>
                  <a:lnTo>
                    <a:pt x="1461" y="4"/>
                  </a:lnTo>
                  <a:lnTo>
                    <a:pt x="1446" y="4"/>
                  </a:lnTo>
                  <a:lnTo>
                    <a:pt x="1431" y="2"/>
                  </a:lnTo>
                  <a:lnTo>
                    <a:pt x="1417" y="2"/>
                  </a:lnTo>
                  <a:lnTo>
                    <a:pt x="1404" y="2"/>
                  </a:lnTo>
                  <a:lnTo>
                    <a:pt x="1392" y="0"/>
                  </a:lnTo>
                  <a:lnTo>
                    <a:pt x="1381" y="0"/>
                  </a:lnTo>
                  <a:lnTo>
                    <a:pt x="1371" y="0"/>
                  </a:lnTo>
                  <a:lnTo>
                    <a:pt x="1361" y="0"/>
                  </a:lnTo>
                  <a:lnTo>
                    <a:pt x="1343" y="0"/>
                  </a:lnTo>
                  <a:lnTo>
                    <a:pt x="1328" y="0"/>
                  </a:lnTo>
                  <a:lnTo>
                    <a:pt x="1315" y="0"/>
                  </a:lnTo>
                  <a:lnTo>
                    <a:pt x="1307" y="0"/>
                  </a:lnTo>
                  <a:lnTo>
                    <a:pt x="1299" y="0"/>
                  </a:lnTo>
                  <a:lnTo>
                    <a:pt x="1294" y="2"/>
                  </a:lnTo>
                  <a:lnTo>
                    <a:pt x="1289" y="2"/>
                  </a:lnTo>
                  <a:lnTo>
                    <a:pt x="1287" y="2"/>
                  </a:lnTo>
                  <a:lnTo>
                    <a:pt x="1281" y="2"/>
                  </a:lnTo>
                  <a:lnTo>
                    <a:pt x="1272" y="2"/>
                  </a:lnTo>
                  <a:lnTo>
                    <a:pt x="1267" y="4"/>
                  </a:lnTo>
                  <a:lnTo>
                    <a:pt x="1261" y="4"/>
                  </a:lnTo>
                  <a:lnTo>
                    <a:pt x="1254" y="5"/>
                  </a:lnTo>
                  <a:lnTo>
                    <a:pt x="1248" y="7"/>
                  </a:lnTo>
                  <a:lnTo>
                    <a:pt x="1241" y="10"/>
                  </a:lnTo>
                  <a:lnTo>
                    <a:pt x="1235" y="12"/>
                  </a:lnTo>
                  <a:lnTo>
                    <a:pt x="1218" y="17"/>
                  </a:lnTo>
                  <a:lnTo>
                    <a:pt x="1197" y="22"/>
                  </a:lnTo>
                  <a:lnTo>
                    <a:pt x="1172" y="28"/>
                  </a:lnTo>
                  <a:lnTo>
                    <a:pt x="1144" y="37"/>
                  </a:lnTo>
                  <a:lnTo>
                    <a:pt x="1115" y="45"/>
                  </a:lnTo>
                  <a:lnTo>
                    <a:pt x="1080" y="53"/>
                  </a:lnTo>
                  <a:lnTo>
                    <a:pt x="1044" y="63"/>
                  </a:lnTo>
                  <a:lnTo>
                    <a:pt x="1005" y="74"/>
                  </a:lnTo>
                  <a:lnTo>
                    <a:pt x="964" y="86"/>
                  </a:lnTo>
                  <a:lnTo>
                    <a:pt x="921" y="97"/>
                  </a:lnTo>
                  <a:lnTo>
                    <a:pt x="877" y="109"/>
                  </a:lnTo>
                  <a:lnTo>
                    <a:pt x="833" y="122"/>
                  </a:lnTo>
                  <a:lnTo>
                    <a:pt x="785" y="135"/>
                  </a:lnTo>
                  <a:lnTo>
                    <a:pt x="739" y="148"/>
                  </a:lnTo>
                  <a:lnTo>
                    <a:pt x="692" y="161"/>
                  </a:lnTo>
                  <a:lnTo>
                    <a:pt x="644" y="174"/>
                  </a:lnTo>
                  <a:lnTo>
                    <a:pt x="597" y="188"/>
                  </a:lnTo>
                  <a:lnTo>
                    <a:pt x="549" y="201"/>
                  </a:lnTo>
                  <a:lnTo>
                    <a:pt x="503" y="214"/>
                  </a:lnTo>
                  <a:lnTo>
                    <a:pt x="457" y="227"/>
                  </a:lnTo>
                  <a:lnTo>
                    <a:pt x="413" y="240"/>
                  </a:lnTo>
                  <a:lnTo>
                    <a:pt x="370" y="253"/>
                  </a:lnTo>
                  <a:lnTo>
                    <a:pt x="329" y="265"/>
                  </a:lnTo>
                  <a:lnTo>
                    <a:pt x="290" y="276"/>
                  </a:lnTo>
                  <a:lnTo>
                    <a:pt x="252" y="288"/>
                  </a:lnTo>
                  <a:lnTo>
                    <a:pt x="219" y="298"/>
                  </a:lnTo>
                  <a:lnTo>
                    <a:pt x="188" y="307"/>
                  </a:lnTo>
                  <a:lnTo>
                    <a:pt x="159" y="316"/>
                  </a:lnTo>
                  <a:lnTo>
                    <a:pt x="134" y="324"/>
                  </a:lnTo>
                  <a:lnTo>
                    <a:pt x="113" y="330"/>
                  </a:lnTo>
                  <a:lnTo>
                    <a:pt x="96" y="337"/>
                  </a:lnTo>
                  <a:lnTo>
                    <a:pt x="83" y="342"/>
                  </a:lnTo>
                  <a:lnTo>
                    <a:pt x="80" y="343"/>
                  </a:lnTo>
                  <a:lnTo>
                    <a:pt x="77" y="343"/>
                  </a:lnTo>
                  <a:lnTo>
                    <a:pt x="75" y="345"/>
                  </a:lnTo>
                  <a:lnTo>
                    <a:pt x="73" y="347"/>
                  </a:lnTo>
                  <a:lnTo>
                    <a:pt x="67" y="350"/>
                  </a:lnTo>
                  <a:lnTo>
                    <a:pt x="55" y="355"/>
                  </a:lnTo>
                  <a:lnTo>
                    <a:pt x="39" y="365"/>
                  </a:lnTo>
                  <a:lnTo>
                    <a:pt x="23" y="378"/>
                  </a:lnTo>
                  <a:lnTo>
                    <a:pt x="8" y="393"/>
                  </a:lnTo>
                  <a:lnTo>
                    <a:pt x="0" y="411"/>
                  </a:lnTo>
                  <a:lnTo>
                    <a:pt x="0" y="432"/>
                  </a:lnTo>
                  <a:lnTo>
                    <a:pt x="9" y="455"/>
                  </a:lnTo>
                  <a:lnTo>
                    <a:pt x="14" y="458"/>
                  </a:lnTo>
                  <a:lnTo>
                    <a:pt x="29" y="468"/>
                  </a:lnTo>
                  <a:lnTo>
                    <a:pt x="52" y="480"/>
                  </a:lnTo>
                  <a:lnTo>
                    <a:pt x="82" y="493"/>
                  </a:lnTo>
                  <a:lnTo>
                    <a:pt x="114" y="506"/>
                  </a:lnTo>
                  <a:lnTo>
                    <a:pt x="150" y="514"/>
                  </a:lnTo>
                  <a:lnTo>
                    <a:pt x="188" y="517"/>
                  </a:lnTo>
                  <a:lnTo>
                    <a:pt x="226" y="512"/>
                  </a:lnTo>
                  <a:close/>
                </a:path>
              </a:pathLst>
            </a:custGeom>
            <a:solidFill>
              <a:srgbClr val="28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1" name="Freeform 30"/>
            <p:cNvSpPr>
              <a:spLocks/>
            </p:cNvSpPr>
            <p:nvPr/>
          </p:nvSpPr>
          <p:spPr bwMode="auto">
            <a:xfrm>
              <a:off x="4210" y="2011"/>
              <a:ext cx="739" cy="235"/>
            </a:xfrm>
            <a:custGeom>
              <a:avLst/>
              <a:gdLst>
                <a:gd name="T0" fmla="*/ 1 w 1478"/>
                <a:gd name="T1" fmla="*/ 2 h 469"/>
                <a:gd name="T2" fmla="*/ 1 w 1478"/>
                <a:gd name="T3" fmla="*/ 2 h 469"/>
                <a:gd name="T4" fmla="*/ 1 w 1478"/>
                <a:gd name="T5" fmla="*/ 2 h 469"/>
                <a:gd name="T6" fmla="*/ 0 w 1478"/>
                <a:gd name="T7" fmla="*/ 2 h 469"/>
                <a:gd name="T8" fmla="*/ 1 w 1478"/>
                <a:gd name="T9" fmla="*/ 2 h 469"/>
                <a:gd name="T10" fmla="*/ 1 w 1478"/>
                <a:gd name="T11" fmla="*/ 2 h 469"/>
                <a:gd name="T12" fmla="*/ 1 w 1478"/>
                <a:gd name="T13" fmla="*/ 2 h 469"/>
                <a:gd name="T14" fmla="*/ 1 w 1478"/>
                <a:gd name="T15" fmla="*/ 2 h 469"/>
                <a:gd name="T16" fmla="*/ 1 w 1478"/>
                <a:gd name="T17" fmla="*/ 2 h 469"/>
                <a:gd name="T18" fmla="*/ 1 w 1478"/>
                <a:gd name="T19" fmla="*/ 2 h 469"/>
                <a:gd name="T20" fmla="*/ 2 w 1478"/>
                <a:gd name="T21" fmla="*/ 2 h 469"/>
                <a:gd name="T22" fmla="*/ 2 w 1478"/>
                <a:gd name="T23" fmla="*/ 2 h 469"/>
                <a:gd name="T24" fmla="*/ 2 w 1478"/>
                <a:gd name="T25" fmla="*/ 2 h 469"/>
                <a:gd name="T26" fmla="*/ 3 w 1478"/>
                <a:gd name="T27" fmla="*/ 2 h 469"/>
                <a:gd name="T28" fmla="*/ 3 w 1478"/>
                <a:gd name="T29" fmla="*/ 2 h 469"/>
                <a:gd name="T30" fmla="*/ 4 w 1478"/>
                <a:gd name="T31" fmla="*/ 2 h 469"/>
                <a:gd name="T32" fmla="*/ 4 w 1478"/>
                <a:gd name="T33" fmla="*/ 2 h 469"/>
                <a:gd name="T34" fmla="*/ 5 w 1478"/>
                <a:gd name="T35" fmla="*/ 1 h 469"/>
                <a:gd name="T36" fmla="*/ 5 w 1478"/>
                <a:gd name="T37" fmla="*/ 1 h 469"/>
                <a:gd name="T38" fmla="*/ 5 w 1478"/>
                <a:gd name="T39" fmla="*/ 1 h 469"/>
                <a:gd name="T40" fmla="*/ 6 w 1478"/>
                <a:gd name="T41" fmla="*/ 1 h 469"/>
                <a:gd name="T42" fmla="*/ 6 w 1478"/>
                <a:gd name="T43" fmla="*/ 1 h 469"/>
                <a:gd name="T44" fmla="*/ 6 w 1478"/>
                <a:gd name="T45" fmla="*/ 1 h 469"/>
                <a:gd name="T46" fmla="*/ 6 w 1478"/>
                <a:gd name="T47" fmla="*/ 1 h 469"/>
                <a:gd name="T48" fmla="*/ 6 w 1478"/>
                <a:gd name="T49" fmla="*/ 1 h 469"/>
                <a:gd name="T50" fmla="*/ 6 w 1478"/>
                <a:gd name="T51" fmla="*/ 1 h 469"/>
                <a:gd name="T52" fmla="*/ 6 w 1478"/>
                <a:gd name="T53" fmla="*/ 1 h 469"/>
                <a:gd name="T54" fmla="*/ 6 w 1478"/>
                <a:gd name="T55" fmla="*/ 1 h 469"/>
                <a:gd name="T56" fmla="*/ 6 w 1478"/>
                <a:gd name="T57" fmla="*/ 1 h 469"/>
                <a:gd name="T58" fmla="*/ 6 w 1478"/>
                <a:gd name="T59" fmla="*/ 1 h 469"/>
                <a:gd name="T60" fmla="*/ 6 w 1478"/>
                <a:gd name="T61" fmla="*/ 1 h 469"/>
                <a:gd name="T62" fmla="*/ 5 w 1478"/>
                <a:gd name="T63" fmla="*/ 0 h 469"/>
                <a:gd name="T64" fmla="*/ 5 w 1478"/>
                <a:gd name="T65" fmla="*/ 1 h 469"/>
                <a:gd name="T66" fmla="*/ 5 w 1478"/>
                <a:gd name="T67" fmla="*/ 1 h 469"/>
                <a:gd name="T68" fmla="*/ 5 w 1478"/>
                <a:gd name="T69" fmla="*/ 1 h 469"/>
                <a:gd name="T70" fmla="*/ 5 w 1478"/>
                <a:gd name="T71" fmla="*/ 1 h 469"/>
                <a:gd name="T72" fmla="*/ 5 w 1478"/>
                <a:gd name="T73" fmla="*/ 1 h 469"/>
                <a:gd name="T74" fmla="*/ 5 w 1478"/>
                <a:gd name="T75" fmla="*/ 1 h 469"/>
                <a:gd name="T76" fmla="*/ 4 w 1478"/>
                <a:gd name="T77" fmla="*/ 1 h 469"/>
                <a:gd name="T78" fmla="*/ 4 w 1478"/>
                <a:gd name="T79" fmla="*/ 1 h 469"/>
                <a:gd name="T80" fmla="*/ 4 w 1478"/>
                <a:gd name="T81" fmla="*/ 1 h 469"/>
                <a:gd name="T82" fmla="*/ 3 w 1478"/>
                <a:gd name="T83" fmla="*/ 1 h 469"/>
                <a:gd name="T84" fmla="*/ 3 w 1478"/>
                <a:gd name="T85" fmla="*/ 1 h 469"/>
                <a:gd name="T86" fmla="*/ 2 w 1478"/>
                <a:gd name="T87" fmla="*/ 1 h 469"/>
                <a:gd name="T88" fmla="*/ 2 w 1478"/>
                <a:gd name="T89" fmla="*/ 1 h 469"/>
                <a:gd name="T90" fmla="*/ 2 w 1478"/>
                <a:gd name="T91" fmla="*/ 1 h 469"/>
                <a:gd name="T92" fmla="*/ 1 w 1478"/>
                <a:gd name="T93" fmla="*/ 2 h 469"/>
                <a:gd name="T94" fmla="*/ 1 w 1478"/>
                <a:gd name="T95" fmla="*/ 2 h 469"/>
                <a:gd name="T96" fmla="*/ 1 w 1478"/>
                <a:gd name="T97" fmla="*/ 2 h 469"/>
                <a:gd name="T98" fmla="*/ 1 w 1478"/>
                <a:gd name="T99" fmla="*/ 2 h 4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78" h="469">
                  <a:moveTo>
                    <a:pt x="66" y="320"/>
                  </a:moveTo>
                  <a:lnTo>
                    <a:pt x="62" y="322"/>
                  </a:lnTo>
                  <a:lnTo>
                    <a:pt x="51" y="327"/>
                  </a:lnTo>
                  <a:lnTo>
                    <a:pt x="38" y="335"/>
                  </a:lnTo>
                  <a:lnTo>
                    <a:pt x="23" y="346"/>
                  </a:lnTo>
                  <a:lnTo>
                    <a:pt x="10" y="359"/>
                  </a:lnTo>
                  <a:lnTo>
                    <a:pt x="2" y="376"/>
                  </a:lnTo>
                  <a:lnTo>
                    <a:pt x="0" y="394"/>
                  </a:lnTo>
                  <a:lnTo>
                    <a:pt x="10" y="415"/>
                  </a:lnTo>
                  <a:lnTo>
                    <a:pt x="15" y="418"/>
                  </a:lnTo>
                  <a:lnTo>
                    <a:pt x="28" y="427"/>
                  </a:lnTo>
                  <a:lnTo>
                    <a:pt x="46" y="436"/>
                  </a:lnTo>
                  <a:lnTo>
                    <a:pt x="72" y="448"/>
                  </a:lnTo>
                  <a:lnTo>
                    <a:pt x="100" y="459"/>
                  </a:lnTo>
                  <a:lnTo>
                    <a:pt x="133" y="466"/>
                  </a:lnTo>
                  <a:lnTo>
                    <a:pt x="166" y="469"/>
                  </a:lnTo>
                  <a:lnTo>
                    <a:pt x="198" y="464"/>
                  </a:lnTo>
                  <a:lnTo>
                    <a:pt x="210" y="461"/>
                  </a:lnTo>
                  <a:lnTo>
                    <a:pt x="226" y="456"/>
                  </a:lnTo>
                  <a:lnTo>
                    <a:pt x="249" y="451"/>
                  </a:lnTo>
                  <a:lnTo>
                    <a:pt x="277" y="443"/>
                  </a:lnTo>
                  <a:lnTo>
                    <a:pt x="310" y="435"/>
                  </a:lnTo>
                  <a:lnTo>
                    <a:pt x="346" y="423"/>
                  </a:lnTo>
                  <a:lnTo>
                    <a:pt x="387" y="414"/>
                  </a:lnTo>
                  <a:lnTo>
                    <a:pt x="431" y="400"/>
                  </a:lnTo>
                  <a:lnTo>
                    <a:pt x="479" y="387"/>
                  </a:lnTo>
                  <a:lnTo>
                    <a:pt x="530" y="374"/>
                  </a:lnTo>
                  <a:lnTo>
                    <a:pt x="581" y="359"/>
                  </a:lnTo>
                  <a:lnTo>
                    <a:pt x="635" y="343"/>
                  </a:lnTo>
                  <a:lnTo>
                    <a:pt x="690" y="328"/>
                  </a:lnTo>
                  <a:lnTo>
                    <a:pt x="748" y="312"/>
                  </a:lnTo>
                  <a:lnTo>
                    <a:pt x="805" y="295"/>
                  </a:lnTo>
                  <a:lnTo>
                    <a:pt x="863" y="279"/>
                  </a:lnTo>
                  <a:lnTo>
                    <a:pt x="920" y="264"/>
                  </a:lnTo>
                  <a:lnTo>
                    <a:pt x="976" y="248"/>
                  </a:lnTo>
                  <a:lnTo>
                    <a:pt x="1032" y="231"/>
                  </a:lnTo>
                  <a:lnTo>
                    <a:pt x="1086" y="217"/>
                  </a:lnTo>
                  <a:lnTo>
                    <a:pt x="1138" y="202"/>
                  </a:lnTo>
                  <a:lnTo>
                    <a:pt x="1187" y="187"/>
                  </a:lnTo>
                  <a:lnTo>
                    <a:pt x="1235" y="174"/>
                  </a:lnTo>
                  <a:lnTo>
                    <a:pt x="1279" y="161"/>
                  </a:lnTo>
                  <a:lnTo>
                    <a:pt x="1319" y="148"/>
                  </a:lnTo>
                  <a:lnTo>
                    <a:pt x="1356" y="138"/>
                  </a:lnTo>
                  <a:lnTo>
                    <a:pt x="1388" y="128"/>
                  </a:lnTo>
                  <a:lnTo>
                    <a:pt x="1415" y="120"/>
                  </a:lnTo>
                  <a:lnTo>
                    <a:pt x="1438" y="112"/>
                  </a:lnTo>
                  <a:lnTo>
                    <a:pt x="1455" y="107"/>
                  </a:lnTo>
                  <a:lnTo>
                    <a:pt x="1465" y="102"/>
                  </a:lnTo>
                  <a:lnTo>
                    <a:pt x="1470" y="100"/>
                  </a:lnTo>
                  <a:lnTo>
                    <a:pt x="1476" y="90"/>
                  </a:lnTo>
                  <a:lnTo>
                    <a:pt x="1478" y="80"/>
                  </a:lnTo>
                  <a:lnTo>
                    <a:pt x="1473" y="69"/>
                  </a:lnTo>
                  <a:lnTo>
                    <a:pt x="1455" y="54"/>
                  </a:lnTo>
                  <a:lnTo>
                    <a:pt x="1456" y="52"/>
                  </a:lnTo>
                  <a:lnTo>
                    <a:pt x="1456" y="48"/>
                  </a:lnTo>
                  <a:lnTo>
                    <a:pt x="1456" y="41"/>
                  </a:lnTo>
                  <a:lnTo>
                    <a:pt x="1450" y="31"/>
                  </a:lnTo>
                  <a:lnTo>
                    <a:pt x="1438" y="23"/>
                  </a:lnTo>
                  <a:lnTo>
                    <a:pt x="1419" y="15"/>
                  </a:lnTo>
                  <a:lnTo>
                    <a:pt x="1386" y="8"/>
                  </a:lnTo>
                  <a:lnTo>
                    <a:pt x="1342" y="3"/>
                  </a:lnTo>
                  <a:lnTo>
                    <a:pt x="1296" y="2"/>
                  </a:lnTo>
                  <a:lnTo>
                    <a:pt x="1258" y="0"/>
                  </a:lnTo>
                  <a:lnTo>
                    <a:pt x="1230" y="0"/>
                  </a:lnTo>
                  <a:lnTo>
                    <a:pt x="1209" y="0"/>
                  </a:lnTo>
                  <a:lnTo>
                    <a:pt x="1194" y="2"/>
                  </a:lnTo>
                  <a:lnTo>
                    <a:pt x="1186" y="2"/>
                  </a:lnTo>
                  <a:lnTo>
                    <a:pt x="1181" y="3"/>
                  </a:lnTo>
                  <a:lnTo>
                    <a:pt x="1179" y="3"/>
                  </a:lnTo>
                  <a:lnTo>
                    <a:pt x="1176" y="3"/>
                  </a:lnTo>
                  <a:lnTo>
                    <a:pt x="1168" y="7"/>
                  </a:lnTo>
                  <a:lnTo>
                    <a:pt x="1153" y="10"/>
                  </a:lnTo>
                  <a:lnTo>
                    <a:pt x="1133" y="15"/>
                  </a:lnTo>
                  <a:lnTo>
                    <a:pt x="1110" y="21"/>
                  </a:lnTo>
                  <a:lnTo>
                    <a:pt x="1081" y="30"/>
                  </a:lnTo>
                  <a:lnTo>
                    <a:pt x="1050" y="38"/>
                  </a:lnTo>
                  <a:lnTo>
                    <a:pt x="1014" y="48"/>
                  </a:lnTo>
                  <a:lnTo>
                    <a:pt x="974" y="59"/>
                  </a:lnTo>
                  <a:lnTo>
                    <a:pt x="933" y="71"/>
                  </a:lnTo>
                  <a:lnTo>
                    <a:pt x="889" y="82"/>
                  </a:lnTo>
                  <a:lnTo>
                    <a:pt x="841" y="95"/>
                  </a:lnTo>
                  <a:lnTo>
                    <a:pt x="794" y="108"/>
                  </a:lnTo>
                  <a:lnTo>
                    <a:pt x="745" y="121"/>
                  </a:lnTo>
                  <a:lnTo>
                    <a:pt x="695" y="135"/>
                  </a:lnTo>
                  <a:lnTo>
                    <a:pt x="645" y="149"/>
                  </a:lnTo>
                  <a:lnTo>
                    <a:pt x="594" y="162"/>
                  </a:lnTo>
                  <a:lnTo>
                    <a:pt x="543" y="177"/>
                  </a:lnTo>
                  <a:lnTo>
                    <a:pt x="492" y="190"/>
                  </a:lnTo>
                  <a:lnTo>
                    <a:pt x="443" y="205"/>
                  </a:lnTo>
                  <a:lnTo>
                    <a:pt x="395" y="218"/>
                  </a:lnTo>
                  <a:lnTo>
                    <a:pt x="349" y="231"/>
                  </a:lnTo>
                  <a:lnTo>
                    <a:pt x="305" y="244"/>
                  </a:lnTo>
                  <a:lnTo>
                    <a:pt x="264" y="256"/>
                  </a:lnTo>
                  <a:lnTo>
                    <a:pt x="225" y="267"/>
                  </a:lnTo>
                  <a:lnTo>
                    <a:pt x="190" y="277"/>
                  </a:lnTo>
                  <a:lnTo>
                    <a:pt x="157" y="287"/>
                  </a:lnTo>
                  <a:lnTo>
                    <a:pt x="130" y="297"/>
                  </a:lnTo>
                  <a:lnTo>
                    <a:pt x="107" y="304"/>
                  </a:lnTo>
                  <a:lnTo>
                    <a:pt x="87" y="310"/>
                  </a:lnTo>
                  <a:lnTo>
                    <a:pt x="74" y="317"/>
                  </a:lnTo>
                  <a:lnTo>
                    <a:pt x="66" y="320"/>
                  </a:lnTo>
                  <a:close/>
                </a:path>
              </a:pathLst>
            </a:custGeom>
            <a:solidFill>
              <a:srgbClr val="0F9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2" name="Freeform 31"/>
            <p:cNvSpPr>
              <a:spLocks/>
            </p:cNvSpPr>
            <p:nvPr/>
          </p:nvSpPr>
          <p:spPr bwMode="auto">
            <a:xfrm>
              <a:off x="3936" y="1938"/>
              <a:ext cx="1050" cy="429"/>
            </a:xfrm>
            <a:custGeom>
              <a:avLst/>
              <a:gdLst>
                <a:gd name="T0" fmla="*/ 0 w 2101"/>
                <a:gd name="T1" fmla="*/ 4 h 857"/>
                <a:gd name="T2" fmla="*/ 0 w 2101"/>
                <a:gd name="T3" fmla="*/ 4 h 857"/>
                <a:gd name="T4" fmla="*/ 0 w 2101"/>
                <a:gd name="T5" fmla="*/ 4 h 857"/>
                <a:gd name="T6" fmla="*/ 0 w 2101"/>
                <a:gd name="T7" fmla="*/ 4 h 857"/>
                <a:gd name="T8" fmla="*/ 0 w 2101"/>
                <a:gd name="T9" fmla="*/ 4 h 857"/>
                <a:gd name="T10" fmla="*/ 0 w 2101"/>
                <a:gd name="T11" fmla="*/ 3 h 857"/>
                <a:gd name="T12" fmla="*/ 0 w 2101"/>
                <a:gd name="T13" fmla="*/ 3 h 857"/>
                <a:gd name="T14" fmla="*/ 0 w 2101"/>
                <a:gd name="T15" fmla="*/ 3 h 857"/>
                <a:gd name="T16" fmla="*/ 0 w 2101"/>
                <a:gd name="T17" fmla="*/ 3 h 857"/>
                <a:gd name="T18" fmla="*/ 0 w 2101"/>
                <a:gd name="T19" fmla="*/ 3 h 857"/>
                <a:gd name="T20" fmla="*/ 0 w 2101"/>
                <a:gd name="T21" fmla="*/ 3 h 857"/>
                <a:gd name="T22" fmla="*/ 1 w 2101"/>
                <a:gd name="T23" fmla="*/ 2 h 857"/>
                <a:gd name="T24" fmla="*/ 1 w 2101"/>
                <a:gd name="T25" fmla="*/ 2 h 857"/>
                <a:gd name="T26" fmla="*/ 2 w 2101"/>
                <a:gd name="T27" fmla="*/ 2 h 857"/>
                <a:gd name="T28" fmla="*/ 3 w 2101"/>
                <a:gd name="T29" fmla="*/ 2 h 857"/>
                <a:gd name="T30" fmla="*/ 4 w 2101"/>
                <a:gd name="T31" fmla="*/ 2 h 857"/>
                <a:gd name="T32" fmla="*/ 4 w 2101"/>
                <a:gd name="T33" fmla="*/ 1 h 857"/>
                <a:gd name="T34" fmla="*/ 5 w 2101"/>
                <a:gd name="T35" fmla="*/ 1 h 857"/>
                <a:gd name="T36" fmla="*/ 6 w 2101"/>
                <a:gd name="T37" fmla="*/ 1 h 857"/>
                <a:gd name="T38" fmla="*/ 6 w 2101"/>
                <a:gd name="T39" fmla="*/ 1 h 857"/>
                <a:gd name="T40" fmla="*/ 7 w 2101"/>
                <a:gd name="T41" fmla="*/ 1 h 857"/>
                <a:gd name="T42" fmla="*/ 7 w 2101"/>
                <a:gd name="T43" fmla="*/ 1 h 857"/>
                <a:gd name="T44" fmla="*/ 8 w 2101"/>
                <a:gd name="T45" fmla="*/ 1 h 857"/>
                <a:gd name="T46" fmla="*/ 8 w 2101"/>
                <a:gd name="T47" fmla="*/ 1 h 857"/>
                <a:gd name="T48" fmla="*/ 8 w 2101"/>
                <a:gd name="T49" fmla="*/ 1 h 857"/>
                <a:gd name="T50" fmla="*/ 8 w 2101"/>
                <a:gd name="T51" fmla="*/ 1 h 857"/>
                <a:gd name="T52" fmla="*/ 7 w 2101"/>
                <a:gd name="T53" fmla="*/ 1 h 857"/>
                <a:gd name="T54" fmla="*/ 7 w 2101"/>
                <a:gd name="T55" fmla="*/ 1 h 857"/>
                <a:gd name="T56" fmla="*/ 6 w 2101"/>
                <a:gd name="T57" fmla="*/ 1 h 857"/>
                <a:gd name="T58" fmla="*/ 6 w 2101"/>
                <a:gd name="T59" fmla="*/ 1 h 857"/>
                <a:gd name="T60" fmla="*/ 5 w 2101"/>
                <a:gd name="T61" fmla="*/ 1 h 857"/>
                <a:gd name="T62" fmla="*/ 4 w 2101"/>
                <a:gd name="T63" fmla="*/ 1 h 857"/>
                <a:gd name="T64" fmla="*/ 4 w 2101"/>
                <a:gd name="T65" fmla="*/ 2 h 857"/>
                <a:gd name="T66" fmla="*/ 3 w 2101"/>
                <a:gd name="T67" fmla="*/ 2 h 857"/>
                <a:gd name="T68" fmla="*/ 2 w 2101"/>
                <a:gd name="T69" fmla="*/ 2 h 857"/>
                <a:gd name="T70" fmla="*/ 2 w 2101"/>
                <a:gd name="T71" fmla="*/ 2 h 857"/>
                <a:gd name="T72" fmla="*/ 1 w 2101"/>
                <a:gd name="T73" fmla="*/ 3 h 857"/>
                <a:gd name="T74" fmla="*/ 1 w 2101"/>
                <a:gd name="T75" fmla="*/ 3 h 857"/>
                <a:gd name="T76" fmla="*/ 0 w 2101"/>
                <a:gd name="T77" fmla="*/ 3 h 857"/>
                <a:gd name="T78" fmla="*/ 0 w 2101"/>
                <a:gd name="T79" fmla="*/ 3 h 857"/>
                <a:gd name="T80" fmla="*/ 0 w 2101"/>
                <a:gd name="T81" fmla="*/ 3 h 857"/>
                <a:gd name="T82" fmla="*/ 0 w 2101"/>
                <a:gd name="T83" fmla="*/ 3 h 857"/>
                <a:gd name="T84" fmla="*/ 0 w 2101"/>
                <a:gd name="T85" fmla="*/ 3 h 857"/>
                <a:gd name="T86" fmla="*/ 0 w 2101"/>
                <a:gd name="T87" fmla="*/ 4 h 857"/>
                <a:gd name="T88" fmla="*/ 0 w 2101"/>
                <a:gd name="T89" fmla="*/ 4 h 857"/>
                <a:gd name="T90" fmla="*/ 0 w 2101"/>
                <a:gd name="T91" fmla="*/ 4 h 857"/>
                <a:gd name="T92" fmla="*/ 1 w 2101"/>
                <a:gd name="T93" fmla="*/ 4 h 857"/>
                <a:gd name="T94" fmla="*/ 1 w 2101"/>
                <a:gd name="T95" fmla="*/ 4 h 857"/>
                <a:gd name="T96" fmla="*/ 1 w 2101"/>
                <a:gd name="T97" fmla="*/ 4 h 857"/>
                <a:gd name="T98" fmla="*/ 1 w 2101"/>
                <a:gd name="T99" fmla="*/ 4 h 8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01" h="857">
                  <a:moveTo>
                    <a:pt x="247" y="857"/>
                  </a:moveTo>
                  <a:lnTo>
                    <a:pt x="244" y="855"/>
                  </a:lnTo>
                  <a:lnTo>
                    <a:pt x="232" y="853"/>
                  </a:lnTo>
                  <a:lnTo>
                    <a:pt x="214" y="848"/>
                  </a:lnTo>
                  <a:lnTo>
                    <a:pt x="193" y="842"/>
                  </a:lnTo>
                  <a:lnTo>
                    <a:pt x="167" y="834"/>
                  </a:lnTo>
                  <a:lnTo>
                    <a:pt x="139" y="824"/>
                  </a:lnTo>
                  <a:lnTo>
                    <a:pt x="111" y="811"/>
                  </a:lnTo>
                  <a:lnTo>
                    <a:pt x="83" y="797"/>
                  </a:lnTo>
                  <a:lnTo>
                    <a:pt x="57" y="781"/>
                  </a:lnTo>
                  <a:lnTo>
                    <a:pt x="36" y="765"/>
                  </a:lnTo>
                  <a:lnTo>
                    <a:pt x="16" y="745"/>
                  </a:lnTo>
                  <a:lnTo>
                    <a:pt x="4" y="724"/>
                  </a:lnTo>
                  <a:lnTo>
                    <a:pt x="0" y="701"/>
                  </a:lnTo>
                  <a:lnTo>
                    <a:pt x="3" y="676"/>
                  </a:lnTo>
                  <a:lnTo>
                    <a:pt x="14" y="650"/>
                  </a:lnTo>
                  <a:lnTo>
                    <a:pt x="39" y="622"/>
                  </a:lnTo>
                  <a:lnTo>
                    <a:pt x="59" y="607"/>
                  </a:lnTo>
                  <a:lnTo>
                    <a:pt x="88" y="589"/>
                  </a:lnTo>
                  <a:lnTo>
                    <a:pt x="126" y="571"/>
                  </a:lnTo>
                  <a:lnTo>
                    <a:pt x="173" y="551"/>
                  </a:lnTo>
                  <a:lnTo>
                    <a:pt x="228" y="530"/>
                  </a:lnTo>
                  <a:lnTo>
                    <a:pt x="288" y="507"/>
                  </a:lnTo>
                  <a:lnTo>
                    <a:pt x="355" y="484"/>
                  </a:lnTo>
                  <a:lnTo>
                    <a:pt x="428" y="459"/>
                  </a:lnTo>
                  <a:lnTo>
                    <a:pt x="506" y="435"/>
                  </a:lnTo>
                  <a:lnTo>
                    <a:pt x="588" y="409"/>
                  </a:lnTo>
                  <a:lnTo>
                    <a:pt x="674" y="384"/>
                  </a:lnTo>
                  <a:lnTo>
                    <a:pt x="761" y="358"/>
                  </a:lnTo>
                  <a:lnTo>
                    <a:pt x="851" y="331"/>
                  </a:lnTo>
                  <a:lnTo>
                    <a:pt x="944" y="305"/>
                  </a:lnTo>
                  <a:lnTo>
                    <a:pt x="1036" y="279"/>
                  </a:lnTo>
                  <a:lnTo>
                    <a:pt x="1130" y="253"/>
                  </a:lnTo>
                  <a:lnTo>
                    <a:pt x="1221" y="228"/>
                  </a:lnTo>
                  <a:lnTo>
                    <a:pt x="1313" y="203"/>
                  </a:lnTo>
                  <a:lnTo>
                    <a:pt x="1404" y="179"/>
                  </a:lnTo>
                  <a:lnTo>
                    <a:pt x="1490" y="156"/>
                  </a:lnTo>
                  <a:lnTo>
                    <a:pt x="1574" y="134"/>
                  </a:lnTo>
                  <a:lnTo>
                    <a:pt x="1654" y="113"/>
                  </a:lnTo>
                  <a:lnTo>
                    <a:pt x="1730" y="93"/>
                  </a:lnTo>
                  <a:lnTo>
                    <a:pt x="1800" y="75"/>
                  </a:lnTo>
                  <a:lnTo>
                    <a:pt x="1866" y="59"/>
                  </a:lnTo>
                  <a:lnTo>
                    <a:pt x="1923" y="44"/>
                  </a:lnTo>
                  <a:lnTo>
                    <a:pt x="1976" y="31"/>
                  </a:lnTo>
                  <a:lnTo>
                    <a:pt x="2019" y="20"/>
                  </a:lnTo>
                  <a:lnTo>
                    <a:pt x="2053" y="11"/>
                  </a:lnTo>
                  <a:lnTo>
                    <a:pt x="2079" y="5"/>
                  </a:lnTo>
                  <a:lnTo>
                    <a:pt x="2096" y="2"/>
                  </a:lnTo>
                  <a:lnTo>
                    <a:pt x="2101" y="0"/>
                  </a:lnTo>
                  <a:lnTo>
                    <a:pt x="2096" y="2"/>
                  </a:lnTo>
                  <a:lnTo>
                    <a:pt x="2079" y="6"/>
                  </a:lnTo>
                  <a:lnTo>
                    <a:pt x="2053" y="13"/>
                  </a:lnTo>
                  <a:lnTo>
                    <a:pt x="2019" y="23"/>
                  </a:lnTo>
                  <a:lnTo>
                    <a:pt x="1974" y="36"/>
                  </a:lnTo>
                  <a:lnTo>
                    <a:pt x="1923" y="49"/>
                  </a:lnTo>
                  <a:lnTo>
                    <a:pt x="1864" y="67"/>
                  </a:lnTo>
                  <a:lnTo>
                    <a:pt x="1800" y="85"/>
                  </a:lnTo>
                  <a:lnTo>
                    <a:pt x="1728" y="105"/>
                  </a:lnTo>
                  <a:lnTo>
                    <a:pt x="1653" y="126"/>
                  </a:lnTo>
                  <a:lnTo>
                    <a:pt x="1572" y="151"/>
                  </a:lnTo>
                  <a:lnTo>
                    <a:pt x="1489" y="174"/>
                  </a:lnTo>
                  <a:lnTo>
                    <a:pt x="1402" y="200"/>
                  </a:lnTo>
                  <a:lnTo>
                    <a:pt x="1313" y="226"/>
                  </a:lnTo>
                  <a:lnTo>
                    <a:pt x="1223" y="254"/>
                  </a:lnTo>
                  <a:lnTo>
                    <a:pt x="1131" y="281"/>
                  </a:lnTo>
                  <a:lnTo>
                    <a:pt x="1039" y="308"/>
                  </a:lnTo>
                  <a:lnTo>
                    <a:pt x="948" y="338"/>
                  </a:lnTo>
                  <a:lnTo>
                    <a:pt x="857" y="366"/>
                  </a:lnTo>
                  <a:lnTo>
                    <a:pt x="769" y="394"/>
                  </a:lnTo>
                  <a:lnTo>
                    <a:pt x="683" y="422"/>
                  </a:lnTo>
                  <a:lnTo>
                    <a:pt x="600" y="448"/>
                  </a:lnTo>
                  <a:lnTo>
                    <a:pt x="521" y="474"/>
                  </a:lnTo>
                  <a:lnTo>
                    <a:pt x="447" y="500"/>
                  </a:lnTo>
                  <a:lnTo>
                    <a:pt x="378" y="525"/>
                  </a:lnTo>
                  <a:lnTo>
                    <a:pt x="314" y="548"/>
                  </a:lnTo>
                  <a:lnTo>
                    <a:pt x="257" y="571"/>
                  </a:lnTo>
                  <a:lnTo>
                    <a:pt x="208" y="591"/>
                  </a:lnTo>
                  <a:lnTo>
                    <a:pt x="167" y="610"/>
                  </a:lnTo>
                  <a:lnTo>
                    <a:pt x="134" y="627"/>
                  </a:lnTo>
                  <a:lnTo>
                    <a:pt x="111" y="642"/>
                  </a:lnTo>
                  <a:lnTo>
                    <a:pt x="98" y="655"/>
                  </a:lnTo>
                  <a:lnTo>
                    <a:pt x="86" y="676"/>
                  </a:lnTo>
                  <a:lnTo>
                    <a:pt x="82" y="696"/>
                  </a:lnTo>
                  <a:lnTo>
                    <a:pt x="85" y="714"/>
                  </a:lnTo>
                  <a:lnTo>
                    <a:pt x="93" y="730"/>
                  </a:lnTo>
                  <a:lnTo>
                    <a:pt x="106" y="745"/>
                  </a:lnTo>
                  <a:lnTo>
                    <a:pt x="123" y="758"/>
                  </a:lnTo>
                  <a:lnTo>
                    <a:pt x="142" y="770"/>
                  </a:lnTo>
                  <a:lnTo>
                    <a:pt x="165" y="779"/>
                  </a:lnTo>
                  <a:lnTo>
                    <a:pt x="187" y="788"/>
                  </a:lnTo>
                  <a:lnTo>
                    <a:pt x="209" y="796"/>
                  </a:lnTo>
                  <a:lnTo>
                    <a:pt x="232" y="801"/>
                  </a:lnTo>
                  <a:lnTo>
                    <a:pt x="252" y="806"/>
                  </a:lnTo>
                  <a:lnTo>
                    <a:pt x="269" y="809"/>
                  </a:lnTo>
                  <a:lnTo>
                    <a:pt x="283" y="812"/>
                  </a:lnTo>
                  <a:lnTo>
                    <a:pt x="291" y="814"/>
                  </a:lnTo>
                  <a:lnTo>
                    <a:pt x="295" y="814"/>
                  </a:lnTo>
                  <a:lnTo>
                    <a:pt x="290" y="817"/>
                  </a:lnTo>
                  <a:lnTo>
                    <a:pt x="277" y="825"/>
                  </a:lnTo>
                  <a:lnTo>
                    <a:pt x="260" y="838"/>
                  </a:lnTo>
                  <a:lnTo>
                    <a:pt x="247" y="8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3" name="Freeform 32"/>
            <p:cNvSpPr>
              <a:spLocks/>
            </p:cNvSpPr>
            <p:nvPr/>
          </p:nvSpPr>
          <p:spPr bwMode="auto">
            <a:xfrm>
              <a:off x="4123" y="2061"/>
              <a:ext cx="1124" cy="324"/>
            </a:xfrm>
            <a:custGeom>
              <a:avLst/>
              <a:gdLst>
                <a:gd name="T0" fmla="*/ 0 w 2249"/>
                <a:gd name="T1" fmla="*/ 2 h 649"/>
                <a:gd name="T2" fmla="*/ 0 w 2249"/>
                <a:gd name="T3" fmla="*/ 2 h 649"/>
                <a:gd name="T4" fmla="*/ 0 w 2249"/>
                <a:gd name="T5" fmla="*/ 2 h 649"/>
                <a:gd name="T6" fmla="*/ 0 w 2249"/>
                <a:gd name="T7" fmla="*/ 2 h 649"/>
                <a:gd name="T8" fmla="*/ 0 w 2249"/>
                <a:gd name="T9" fmla="*/ 2 h 649"/>
                <a:gd name="T10" fmla="*/ 0 w 2249"/>
                <a:gd name="T11" fmla="*/ 2 h 649"/>
                <a:gd name="T12" fmla="*/ 1 w 2249"/>
                <a:gd name="T13" fmla="*/ 2 h 649"/>
                <a:gd name="T14" fmla="*/ 1 w 2249"/>
                <a:gd name="T15" fmla="*/ 2 h 649"/>
                <a:gd name="T16" fmla="*/ 1 w 2249"/>
                <a:gd name="T17" fmla="*/ 2 h 649"/>
                <a:gd name="T18" fmla="*/ 1 w 2249"/>
                <a:gd name="T19" fmla="*/ 2 h 649"/>
                <a:gd name="T20" fmla="*/ 2 w 2249"/>
                <a:gd name="T21" fmla="*/ 2 h 649"/>
                <a:gd name="T22" fmla="*/ 2 w 2249"/>
                <a:gd name="T23" fmla="*/ 1 h 649"/>
                <a:gd name="T24" fmla="*/ 3 w 2249"/>
                <a:gd name="T25" fmla="*/ 1 h 649"/>
                <a:gd name="T26" fmla="*/ 3 w 2249"/>
                <a:gd name="T27" fmla="*/ 1 h 649"/>
                <a:gd name="T28" fmla="*/ 4 w 2249"/>
                <a:gd name="T29" fmla="*/ 1 h 649"/>
                <a:gd name="T30" fmla="*/ 4 w 2249"/>
                <a:gd name="T31" fmla="*/ 1 h 649"/>
                <a:gd name="T32" fmla="*/ 5 w 2249"/>
                <a:gd name="T33" fmla="*/ 1 h 649"/>
                <a:gd name="T34" fmla="*/ 6 w 2249"/>
                <a:gd name="T35" fmla="*/ 0 h 649"/>
                <a:gd name="T36" fmla="*/ 6 w 2249"/>
                <a:gd name="T37" fmla="*/ 0 h 649"/>
                <a:gd name="T38" fmla="*/ 7 w 2249"/>
                <a:gd name="T39" fmla="*/ 0 h 649"/>
                <a:gd name="T40" fmla="*/ 7 w 2249"/>
                <a:gd name="T41" fmla="*/ 0 h 649"/>
                <a:gd name="T42" fmla="*/ 8 w 2249"/>
                <a:gd name="T43" fmla="*/ 0 h 649"/>
                <a:gd name="T44" fmla="*/ 8 w 2249"/>
                <a:gd name="T45" fmla="*/ 0 h 649"/>
                <a:gd name="T46" fmla="*/ 8 w 2249"/>
                <a:gd name="T47" fmla="*/ 0 h 649"/>
                <a:gd name="T48" fmla="*/ 8 w 2249"/>
                <a:gd name="T49" fmla="*/ 0 h 649"/>
                <a:gd name="T50" fmla="*/ 8 w 2249"/>
                <a:gd name="T51" fmla="*/ 0 h 649"/>
                <a:gd name="T52" fmla="*/ 8 w 2249"/>
                <a:gd name="T53" fmla="*/ 0 h 649"/>
                <a:gd name="T54" fmla="*/ 8 w 2249"/>
                <a:gd name="T55" fmla="*/ 0 h 649"/>
                <a:gd name="T56" fmla="*/ 8 w 2249"/>
                <a:gd name="T57" fmla="*/ 0 h 649"/>
                <a:gd name="T58" fmla="*/ 7 w 2249"/>
                <a:gd name="T59" fmla="*/ 0 h 649"/>
                <a:gd name="T60" fmla="*/ 7 w 2249"/>
                <a:gd name="T61" fmla="*/ 0 h 649"/>
                <a:gd name="T62" fmla="*/ 7 w 2249"/>
                <a:gd name="T63" fmla="*/ 0 h 649"/>
                <a:gd name="T64" fmla="*/ 6 w 2249"/>
                <a:gd name="T65" fmla="*/ 0 h 649"/>
                <a:gd name="T66" fmla="*/ 6 w 2249"/>
                <a:gd name="T67" fmla="*/ 0 h 649"/>
                <a:gd name="T68" fmla="*/ 5 w 2249"/>
                <a:gd name="T69" fmla="*/ 0 h 649"/>
                <a:gd name="T70" fmla="*/ 5 w 2249"/>
                <a:gd name="T71" fmla="*/ 0 h 649"/>
                <a:gd name="T72" fmla="*/ 4 w 2249"/>
                <a:gd name="T73" fmla="*/ 1 h 649"/>
                <a:gd name="T74" fmla="*/ 4 w 2249"/>
                <a:gd name="T75" fmla="*/ 1 h 649"/>
                <a:gd name="T76" fmla="*/ 3 w 2249"/>
                <a:gd name="T77" fmla="*/ 1 h 649"/>
                <a:gd name="T78" fmla="*/ 3 w 2249"/>
                <a:gd name="T79" fmla="*/ 1 h 649"/>
                <a:gd name="T80" fmla="*/ 2 w 2249"/>
                <a:gd name="T81" fmla="*/ 1 h 649"/>
                <a:gd name="T82" fmla="*/ 2 w 2249"/>
                <a:gd name="T83" fmla="*/ 2 h 649"/>
                <a:gd name="T84" fmla="*/ 1 w 2249"/>
                <a:gd name="T85" fmla="*/ 2 h 649"/>
                <a:gd name="T86" fmla="*/ 1 w 2249"/>
                <a:gd name="T87" fmla="*/ 2 h 649"/>
                <a:gd name="T88" fmla="*/ 0 w 2249"/>
                <a:gd name="T89" fmla="*/ 2 h 649"/>
                <a:gd name="T90" fmla="*/ 0 w 2249"/>
                <a:gd name="T91" fmla="*/ 2 h 649"/>
                <a:gd name="T92" fmla="*/ 0 w 2249"/>
                <a:gd name="T93" fmla="*/ 2 h 649"/>
                <a:gd name="T94" fmla="*/ 0 w 2249"/>
                <a:gd name="T95" fmla="*/ 2 h 6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249" h="649">
                  <a:moveTo>
                    <a:pt x="0" y="634"/>
                  </a:moveTo>
                  <a:lnTo>
                    <a:pt x="2" y="634"/>
                  </a:lnTo>
                  <a:lnTo>
                    <a:pt x="9" y="635"/>
                  </a:lnTo>
                  <a:lnTo>
                    <a:pt x="19" y="637"/>
                  </a:lnTo>
                  <a:lnTo>
                    <a:pt x="32" y="640"/>
                  </a:lnTo>
                  <a:lnTo>
                    <a:pt x="48" y="642"/>
                  </a:lnTo>
                  <a:lnTo>
                    <a:pt x="68" y="645"/>
                  </a:lnTo>
                  <a:lnTo>
                    <a:pt x="89" y="647"/>
                  </a:lnTo>
                  <a:lnTo>
                    <a:pt x="114" y="649"/>
                  </a:lnTo>
                  <a:lnTo>
                    <a:pt x="140" y="649"/>
                  </a:lnTo>
                  <a:lnTo>
                    <a:pt x="168" y="649"/>
                  </a:lnTo>
                  <a:lnTo>
                    <a:pt x="197" y="647"/>
                  </a:lnTo>
                  <a:lnTo>
                    <a:pt x="228" y="642"/>
                  </a:lnTo>
                  <a:lnTo>
                    <a:pt x="260" y="637"/>
                  </a:lnTo>
                  <a:lnTo>
                    <a:pt x="292" y="631"/>
                  </a:lnTo>
                  <a:lnTo>
                    <a:pt x="325" y="621"/>
                  </a:lnTo>
                  <a:lnTo>
                    <a:pt x="358" y="608"/>
                  </a:lnTo>
                  <a:lnTo>
                    <a:pt x="378" y="599"/>
                  </a:lnTo>
                  <a:lnTo>
                    <a:pt x="406" y="590"/>
                  </a:lnTo>
                  <a:lnTo>
                    <a:pt x="442" y="576"/>
                  </a:lnTo>
                  <a:lnTo>
                    <a:pt x="483" y="562"/>
                  </a:lnTo>
                  <a:lnTo>
                    <a:pt x="529" y="545"/>
                  </a:lnTo>
                  <a:lnTo>
                    <a:pt x="581" y="529"/>
                  </a:lnTo>
                  <a:lnTo>
                    <a:pt x="640" y="509"/>
                  </a:lnTo>
                  <a:lnTo>
                    <a:pt x="701" y="488"/>
                  </a:lnTo>
                  <a:lnTo>
                    <a:pt x="768" y="466"/>
                  </a:lnTo>
                  <a:lnTo>
                    <a:pt x="837" y="443"/>
                  </a:lnTo>
                  <a:lnTo>
                    <a:pt x="909" y="421"/>
                  </a:lnTo>
                  <a:lnTo>
                    <a:pt x="985" y="396"/>
                  </a:lnTo>
                  <a:lnTo>
                    <a:pt x="1062" y="371"/>
                  </a:lnTo>
                  <a:lnTo>
                    <a:pt x="1140" y="347"/>
                  </a:lnTo>
                  <a:lnTo>
                    <a:pt x="1219" y="320"/>
                  </a:lnTo>
                  <a:lnTo>
                    <a:pt x="1299" y="296"/>
                  </a:lnTo>
                  <a:lnTo>
                    <a:pt x="1380" y="270"/>
                  </a:lnTo>
                  <a:lnTo>
                    <a:pt x="1460" y="245"/>
                  </a:lnTo>
                  <a:lnTo>
                    <a:pt x="1539" y="220"/>
                  </a:lnTo>
                  <a:lnTo>
                    <a:pt x="1616" y="196"/>
                  </a:lnTo>
                  <a:lnTo>
                    <a:pt x="1691" y="173"/>
                  </a:lnTo>
                  <a:lnTo>
                    <a:pt x="1764" y="150"/>
                  </a:lnTo>
                  <a:lnTo>
                    <a:pt x="1834" y="127"/>
                  </a:lnTo>
                  <a:lnTo>
                    <a:pt x="1900" y="107"/>
                  </a:lnTo>
                  <a:lnTo>
                    <a:pt x="1962" y="87"/>
                  </a:lnTo>
                  <a:lnTo>
                    <a:pt x="2021" y="69"/>
                  </a:lnTo>
                  <a:lnTo>
                    <a:pt x="2074" y="53"/>
                  </a:lnTo>
                  <a:lnTo>
                    <a:pt x="2121" y="38"/>
                  </a:lnTo>
                  <a:lnTo>
                    <a:pt x="2164" y="25"/>
                  </a:lnTo>
                  <a:lnTo>
                    <a:pt x="2200" y="15"/>
                  </a:lnTo>
                  <a:lnTo>
                    <a:pt x="2228" y="7"/>
                  </a:lnTo>
                  <a:lnTo>
                    <a:pt x="2249" y="0"/>
                  </a:lnTo>
                  <a:lnTo>
                    <a:pt x="2247" y="0"/>
                  </a:lnTo>
                  <a:lnTo>
                    <a:pt x="2241" y="2"/>
                  </a:lnTo>
                  <a:lnTo>
                    <a:pt x="2229" y="5"/>
                  </a:lnTo>
                  <a:lnTo>
                    <a:pt x="2215" y="7"/>
                  </a:lnTo>
                  <a:lnTo>
                    <a:pt x="2195" y="12"/>
                  </a:lnTo>
                  <a:lnTo>
                    <a:pt x="2174" y="17"/>
                  </a:lnTo>
                  <a:lnTo>
                    <a:pt x="2147" y="22"/>
                  </a:lnTo>
                  <a:lnTo>
                    <a:pt x="2118" y="30"/>
                  </a:lnTo>
                  <a:lnTo>
                    <a:pt x="2085" y="37"/>
                  </a:lnTo>
                  <a:lnTo>
                    <a:pt x="2049" y="45"/>
                  </a:lnTo>
                  <a:lnTo>
                    <a:pt x="2011" y="55"/>
                  </a:lnTo>
                  <a:lnTo>
                    <a:pt x="1969" y="64"/>
                  </a:lnTo>
                  <a:lnTo>
                    <a:pt x="1926" y="74"/>
                  </a:lnTo>
                  <a:lnTo>
                    <a:pt x="1878" y="86"/>
                  </a:lnTo>
                  <a:lnTo>
                    <a:pt x="1831" y="99"/>
                  </a:lnTo>
                  <a:lnTo>
                    <a:pt x="1780" y="112"/>
                  </a:lnTo>
                  <a:lnTo>
                    <a:pt x="1728" y="125"/>
                  </a:lnTo>
                  <a:lnTo>
                    <a:pt x="1673" y="140"/>
                  </a:lnTo>
                  <a:lnTo>
                    <a:pt x="1616" y="155"/>
                  </a:lnTo>
                  <a:lnTo>
                    <a:pt x="1559" y="171"/>
                  </a:lnTo>
                  <a:lnTo>
                    <a:pt x="1501" y="188"/>
                  </a:lnTo>
                  <a:lnTo>
                    <a:pt x="1441" y="204"/>
                  </a:lnTo>
                  <a:lnTo>
                    <a:pt x="1380" y="222"/>
                  </a:lnTo>
                  <a:lnTo>
                    <a:pt x="1319" y="240"/>
                  </a:lnTo>
                  <a:lnTo>
                    <a:pt x="1257" y="260"/>
                  </a:lnTo>
                  <a:lnTo>
                    <a:pt x="1195" y="279"/>
                  </a:lnTo>
                  <a:lnTo>
                    <a:pt x="1132" y="301"/>
                  </a:lnTo>
                  <a:lnTo>
                    <a:pt x="1070" y="320"/>
                  </a:lnTo>
                  <a:lnTo>
                    <a:pt x="1006" y="342"/>
                  </a:lnTo>
                  <a:lnTo>
                    <a:pt x="944" y="365"/>
                  </a:lnTo>
                  <a:lnTo>
                    <a:pt x="883" y="388"/>
                  </a:lnTo>
                  <a:lnTo>
                    <a:pt x="821" y="411"/>
                  </a:lnTo>
                  <a:lnTo>
                    <a:pt x="706" y="453"/>
                  </a:lnTo>
                  <a:lnTo>
                    <a:pt x="607" y="491"/>
                  </a:lnTo>
                  <a:lnTo>
                    <a:pt x="522" y="522"/>
                  </a:lnTo>
                  <a:lnTo>
                    <a:pt x="450" y="547"/>
                  </a:lnTo>
                  <a:lnTo>
                    <a:pt x="388" y="568"/>
                  </a:lnTo>
                  <a:lnTo>
                    <a:pt x="335" y="585"/>
                  </a:lnTo>
                  <a:lnTo>
                    <a:pt x="291" y="596"/>
                  </a:lnTo>
                  <a:lnTo>
                    <a:pt x="253" y="606"/>
                  </a:lnTo>
                  <a:lnTo>
                    <a:pt x="220" y="613"/>
                  </a:lnTo>
                  <a:lnTo>
                    <a:pt x="191" y="617"/>
                  </a:lnTo>
                  <a:lnTo>
                    <a:pt x="163" y="621"/>
                  </a:lnTo>
                  <a:lnTo>
                    <a:pt x="135" y="622"/>
                  </a:lnTo>
                  <a:lnTo>
                    <a:pt x="107" y="626"/>
                  </a:lnTo>
                  <a:lnTo>
                    <a:pt x="76" y="627"/>
                  </a:lnTo>
                  <a:lnTo>
                    <a:pt x="41" y="631"/>
                  </a:lnTo>
                  <a:lnTo>
                    <a:pt x="0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4" name="Freeform 33"/>
            <p:cNvSpPr>
              <a:spLocks/>
            </p:cNvSpPr>
            <p:nvPr/>
          </p:nvSpPr>
          <p:spPr bwMode="auto">
            <a:xfrm>
              <a:off x="4184" y="1973"/>
              <a:ext cx="1111" cy="351"/>
            </a:xfrm>
            <a:custGeom>
              <a:avLst/>
              <a:gdLst>
                <a:gd name="T0" fmla="*/ 9 w 2222"/>
                <a:gd name="T1" fmla="*/ 1 h 702"/>
                <a:gd name="T2" fmla="*/ 9 w 2222"/>
                <a:gd name="T3" fmla="*/ 1 h 702"/>
                <a:gd name="T4" fmla="*/ 9 w 2222"/>
                <a:gd name="T5" fmla="*/ 1 h 702"/>
                <a:gd name="T6" fmla="*/ 9 w 2222"/>
                <a:gd name="T7" fmla="*/ 1 h 702"/>
                <a:gd name="T8" fmla="*/ 9 w 2222"/>
                <a:gd name="T9" fmla="*/ 0 h 702"/>
                <a:gd name="T10" fmla="*/ 9 w 2222"/>
                <a:gd name="T11" fmla="*/ 1 h 702"/>
                <a:gd name="T12" fmla="*/ 8 w 2222"/>
                <a:gd name="T13" fmla="*/ 1 h 702"/>
                <a:gd name="T14" fmla="*/ 8 w 2222"/>
                <a:gd name="T15" fmla="*/ 1 h 702"/>
                <a:gd name="T16" fmla="*/ 7 w 2222"/>
                <a:gd name="T17" fmla="*/ 1 h 702"/>
                <a:gd name="T18" fmla="*/ 6 w 2222"/>
                <a:gd name="T19" fmla="*/ 1 h 702"/>
                <a:gd name="T20" fmla="*/ 6 w 2222"/>
                <a:gd name="T21" fmla="*/ 1 h 702"/>
                <a:gd name="T22" fmla="*/ 5 w 2222"/>
                <a:gd name="T23" fmla="*/ 2 h 702"/>
                <a:gd name="T24" fmla="*/ 4 w 2222"/>
                <a:gd name="T25" fmla="*/ 2 h 702"/>
                <a:gd name="T26" fmla="*/ 3 w 2222"/>
                <a:gd name="T27" fmla="*/ 2 h 702"/>
                <a:gd name="T28" fmla="*/ 3 w 2222"/>
                <a:gd name="T29" fmla="*/ 2 h 702"/>
                <a:gd name="T30" fmla="*/ 2 w 2222"/>
                <a:gd name="T31" fmla="*/ 2 h 702"/>
                <a:gd name="T32" fmla="*/ 1 w 2222"/>
                <a:gd name="T33" fmla="*/ 3 h 702"/>
                <a:gd name="T34" fmla="*/ 1 w 2222"/>
                <a:gd name="T35" fmla="*/ 3 h 702"/>
                <a:gd name="T36" fmla="*/ 1 w 2222"/>
                <a:gd name="T37" fmla="*/ 3 h 702"/>
                <a:gd name="T38" fmla="*/ 1 w 2222"/>
                <a:gd name="T39" fmla="*/ 3 h 702"/>
                <a:gd name="T40" fmla="*/ 1 w 2222"/>
                <a:gd name="T41" fmla="*/ 3 h 702"/>
                <a:gd name="T42" fmla="*/ 1 w 2222"/>
                <a:gd name="T43" fmla="*/ 3 h 702"/>
                <a:gd name="T44" fmla="*/ 1 w 2222"/>
                <a:gd name="T45" fmla="*/ 3 h 702"/>
                <a:gd name="T46" fmla="*/ 1 w 2222"/>
                <a:gd name="T47" fmla="*/ 3 h 702"/>
                <a:gd name="T48" fmla="*/ 1 w 2222"/>
                <a:gd name="T49" fmla="*/ 3 h 702"/>
                <a:gd name="T50" fmla="*/ 2 w 2222"/>
                <a:gd name="T51" fmla="*/ 3 h 702"/>
                <a:gd name="T52" fmla="*/ 2 w 2222"/>
                <a:gd name="T53" fmla="*/ 3 h 702"/>
                <a:gd name="T54" fmla="*/ 3 w 2222"/>
                <a:gd name="T55" fmla="*/ 2 h 702"/>
                <a:gd name="T56" fmla="*/ 3 w 2222"/>
                <a:gd name="T57" fmla="*/ 2 h 702"/>
                <a:gd name="T58" fmla="*/ 4 w 2222"/>
                <a:gd name="T59" fmla="*/ 2 h 702"/>
                <a:gd name="T60" fmla="*/ 5 w 2222"/>
                <a:gd name="T61" fmla="*/ 2 h 702"/>
                <a:gd name="T62" fmla="*/ 5 w 2222"/>
                <a:gd name="T63" fmla="*/ 2 h 702"/>
                <a:gd name="T64" fmla="*/ 6 w 2222"/>
                <a:gd name="T65" fmla="*/ 1 h 702"/>
                <a:gd name="T66" fmla="*/ 7 w 2222"/>
                <a:gd name="T67" fmla="*/ 1 h 702"/>
                <a:gd name="T68" fmla="*/ 8 w 2222"/>
                <a:gd name="T69" fmla="*/ 1 h 702"/>
                <a:gd name="T70" fmla="*/ 8 w 2222"/>
                <a:gd name="T71" fmla="*/ 1 h 702"/>
                <a:gd name="T72" fmla="*/ 9 w 2222"/>
                <a:gd name="T73" fmla="*/ 1 h 702"/>
                <a:gd name="T74" fmla="*/ 9 w 2222"/>
                <a:gd name="T75" fmla="*/ 1 h 702"/>
                <a:gd name="T76" fmla="*/ 9 w 2222"/>
                <a:gd name="T77" fmla="*/ 1 h 702"/>
                <a:gd name="T78" fmla="*/ 9 w 2222"/>
                <a:gd name="T79" fmla="*/ 1 h 702"/>
                <a:gd name="T80" fmla="*/ 9 w 2222"/>
                <a:gd name="T81" fmla="*/ 1 h 70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22" h="702">
                  <a:moveTo>
                    <a:pt x="2158" y="116"/>
                  </a:moveTo>
                  <a:lnTo>
                    <a:pt x="2163" y="111"/>
                  </a:lnTo>
                  <a:lnTo>
                    <a:pt x="2176" y="100"/>
                  </a:lnTo>
                  <a:lnTo>
                    <a:pt x="2192" y="82"/>
                  </a:lnTo>
                  <a:lnTo>
                    <a:pt x="2209" y="62"/>
                  </a:lnTo>
                  <a:lnTo>
                    <a:pt x="2220" y="41"/>
                  </a:lnTo>
                  <a:lnTo>
                    <a:pt x="2222" y="23"/>
                  </a:lnTo>
                  <a:lnTo>
                    <a:pt x="2212" y="8"/>
                  </a:lnTo>
                  <a:lnTo>
                    <a:pt x="2184" y="0"/>
                  </a:lnTo>
                  <a:lnTo>
                    <a:pt x="2169" y="0"/>
                  </a:lnTo>
                  <a:lnTo>
                    <a:pt x="2143" y="5"/>
                  </a:lnTo>
                  <a:lnTo>
                    <a:pt x="2105" y="11"/>
                  </a:lnTo>
                  <a:lnTo>
                    <a:pt x="2060" y="21"/>
                  </a:lnTo>
                  <a:lnTo>
                    <a:pt x="2005" y="33"/>
                  </a:lnTo>
                  <a:lnTo>
                    <a:pt x="1941" y="47"/>
                  </a:lnTo>
                  <a:lnTo>
                    <a:pt x="1873" y="64"/>
                  </a:lnTo>
                  <a:lnTo>
                    <a:pt x="1795" y="84"/>
                  </a:lnTo>
                  <a:lnTo>
                    <a:pt x="1713" y="103"/>
                  </a:lnTo>
                  <a:lnTo>
                    <a:pt x="1627" y="126"/>
                  </a:lnTo>
                  <a:lnTo>
                    <a:pt x="1535" y="151"/>
                  </a:lnTo>
                  <a:lnTo>
                    <a:pt x="1440" y="177"/>
                  </a:lnTo>
                  <a:lnTo>
                    <a:pt x="1343" y="203"/>
                  </a:lnTo>
                  <a:lnTo>
                    <a:pt x="1243" y="231"/>
                  </a:lnTo>
                  <a:lnTo>
                    <a:pt x="1143" y="259"/>
                  </a:lnTo>
                  <a:lnTo>
                    <a:pt x="1043" y="289"/>
                  </a:lnTo>
                  <a:lnTo>
                    <a:pt x="941" y="318"/>
                  </a:lnTo>
                  <a:lnTo>
                    <a:pt x="843" y="349"/>
                  </a:lnTo>
                  <a:lnTo>
                    <a:pt x="744" y="379"/>
                  </a:lnTo>
                  <a:lnTo>
                    <a:pt x="651" y="408"/>
                  </a:lnTo>
                  <a:lnTo>
                    <a:pt x="559" y="440"/>
                  </a:lnTo>
                  <a:lnTo>
                    <a:pt x="472" y="469"/>
                  </a:lnTo>
                  <a:lnTo>
                    <a:pt x="390" y="497"/>
                  </a:lnTo>
                  <a:lnTo>
                    <a:pt x="313" y="525"/>
                  </a:lnTo>
                  <a:lnTo>
                    <a:pt x="244" y="553"/>
                  </a:lnTo>
                  <a:lnTo>
                    <a:pt x="182" y="579"/>
                  </a:lnTo>
                  <a:lnTo>
                    <a:pt x="126" y="604"/>
                  </a:lnTo>
                  <a:lnTo>
                    <a:pt x="80" y="627"/>
                  </a:lnTo>
                  <a:lnTo>
                    <a:pt x="44" y="650"/>
                  </a:lnTo>
                  <a:lnTo>
                    <a:pt x="18" y="669"/>
                  </a:lnTo>
                  <a:lnTo>
                    <a:pt x="3" y="686"/>
                  </a:lnTo>
                  <a:lnTo>
                    <a:pt x="0" y="702"/>
                  </a:lnTo>
                  <a:lnTo>
                    <a:pt x="3" y="701"/>
                  </a:lnTo>
                  <a:lnTo>
                    <a:pt x="11" y="697"/>
                  </a:lnTo>
                  <a:lnTo>
                    <a:pt x="26" y="692"/>
                  </a:lnTo>
                  <a:lnTo>
                    <a:pt x="45" y="684"/>
                  </a:lnTo>
                  <a:lnTo>
                    <a:pt x="70" y="674"/>
                  </a:lnTo>
                  <a:lnTo>
                    <a:pt x="100" y="661"/>
                  </a:lnTo>
                  <a:lnTo>
                    <a:pt x="134" y="648"/>
                  </a:lnTo>
                  <a:lnTo>
                    <a:pt x="173" y="633"/>
                  </a:lnTo>
                  <a:lnTo>
                    <a:pt x="218" y="617"/>
                  </a:lnTo>
                  <a:lnTo>
                    <a:pt x="265" y="597"/>
                  </a:lnTo>
                  <a:lnTo>
                    <a:pt x="318" y="577"/>
                  </a:lnTo>
                  <a:lnTo>
                    <a:pt x="375" y="558"/>
                  </a:lnTo>
                  <a:lnTo>
                    <a:pt x="436" y="535"/>
                  </a:lnTo>
                  <a:lnTo>
                    <a:pt x="500" y="512"/>
                  </a:lnTo>
                  <a:lnTo>
                    <a:pt x="567" y="489"/>
                  </a:lnTo>
                  <a:lnTo>
                    <a:pt x="639" y="463"/>
                  </a:lnTo>
                  <a:lnTo>
                    <a:pt x="713" y="438"/>
                  </a:lnTo>
                  <a:lnTo>
                    <a:pt x="790" y="412"/>
                  </a:lnTo>
                  <a:lnTo>
                    <a:pt x="870" y="385"/>
                  </a:lnTo>
                  <a:lnTo>
                    <a:pt x="952" y="359"/>
                  </a:lnTo>
                  <a:lnTo>
                    <a:pt x="1039" y="331"/>
                  </a:lnTo>
                  <a:lnTo>
                    <a:pt x="1126" y="305"/>
                  </a:lnTo>
                  <a:lnTo>
                    <a:pt x="1216" y="277"/>
                  </a:lnTo>
                  <a:lnTo>
                    <a:pt x="1308" y="251"/>
                  </a:lnTo>
                  <a:lnTo>
                    <a:pt x="1402" y="225"/>
                  </a:lnTo>
                  <a:lnTo>
                    <a:pt x="1499" y="198"/>
                  </a:lnTo>
                  <a:lnTo>
                    <a:pt x="1595" y="172"/>
                  </a:lnTo>
                  <a:lnTo>
                    <a:pt x="1694" y="146"/>
                  </a:lnTo>
                  <a:lnTo>
                    <a:pt x="1794" y="121"/>
                  </a:lnTo>
                  <a:lnTo>
                    <a:pt x="1896" y="98"/>
                  </a:lnTo>
                  <a:lnTo>
                    <a:pt x="1997" y="74"/>
                  </a:lnTo>
                  <a:lnTo>
                    <a:pt x="2099" y="52"/>
                  </a:lnTo>
                  <a:lnTo>
                    <a:pt x="2102" y="52"/>
                  </a:lnTo>
                  <a:lnTo>
                    <a:pt x="2109" y="51"/>
                  </a:lnTo>
                  <a:lnTo>
                    <a:pt x="2119" y="51"/>
                  </a:lnTo>
                  <a:lnTo>
                    <a:pt x="2130" y="51"/>
                  </a:lnTo>
                  <a:lnTo>
                    <a:pt x="2140" y="52"/>
                  </a:lnTo>
                  <a:lnTo>
                    <a:pt x="2146" y="57"/>
                  </a:lnTo>
                  <a:lnTo>
                    <a:pt x="2146" y="67"/>
                  </a:lnTo>
                  <a:lnTo>
                    <a:pt x="2142" y="80"/>
                  </a:lnTo>
                  <a:lnTo>
                    <a:pt x="2158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5" name="Freeform 34"/>
            <p:cNvSpPr>
              <a:spLocks/>
            </p:cNvSpPr>
            <p:nvPr/>
          </p:nvSpPr>
          <p:spPr bwMode="auto">
            <a:xfrm>
              <a:off x="4976" y="1937"/>
              <a:ext cx="282" cy="30"/>
            </a:xfrm>
            <a:custGeom>
              <a:avLst/>
              <a:gdLst>
                <a:gd name="T0" fmla="*/ 1 w 564"/>
                <a:gd name="T1" fmla="*/ 1 h 60"/>
                <a:gd name="T2" fmla="*/ 1 w 564"/>
                <a:gd name="T3" fmla="*/ 1 h 60"/>
                <a:gd name="T4" fmla="*/ 1 w 564"/>
                <a:gd name="T5" fmla="*/ 1 h 60"/>
                <a:gd name="T6" fmla="*/ 1 w 564"/>
                <a:gd name="T7" fmla="*/ 1 h 60"/>
                <a:gd name="T8" fmla="*/ 1 w 564"/>
                <a:gd name="T9" fmla="*/ 1 h 60"/>
                <a:gd name="T10" fmla="*/ 1 w 564"/>
                <a:gd name="T11" fmla="*/ 1 h 60"/>
                <a:gd name="T12" fmla="*/ 1 w 564"/>
                <a:gd name="T13" fmla="*/ 1 h 60"/>
                <a:gd name="T14" fmla="*/ 1 w 564"/>
                <a:gd name="T15" fmla="*/ 0 h 60"/>
                <a:gd name="T16" fmla="*/ 1 w 564"/>
                <a:gd name="T17" fmla="*/ 0 h 60"/>
                <a:gd name="T18" fmla="*/ 1 w 564"/>
                <a:gd name="T19" fmla="*/ 0 h 60"/>
                <a:gd name="T20" fmla="*/ 1 w 564"/>
                <a:gd name="T21" fmla="*/ 0 h 60"/>
                <a:gd name="T22" fmla="*/ 1 w 564"/>
                <a:gd name="T23" fmla="*/ 0 h 60"/>
                <a:gd name="T24" fmla="*/ 1 w 564"/>
                <a:gd name="T25" fmla="*/ 1 h 60"/>
                <a:gd name="T26" fmla="*/ 1 w 564"/>
                <a:gd name="T27" fmla="*/ 1 h 60"/>
                <a:gd name="T28" fmla="*/ 2 w 564"/>
                <a:gd name="T29" fmla="*/ 1 h 60"/>
                <a:gd name="T30" fmla="*/ 2 w 564"/>
                <a:gd name="T31" fmla="*/ 1 h 60"/>
                <a:gd name="T32" fmla="*/ 2 w 564"/>
                <a:gd name="T33" fmla="*/ 1 h 60"/>
                <a:gd name="T34" fmla="*/ 2 w 564"/>
                <a:gd name="T35" fmla="*/ 1 h 60"/>
                <a:gd name="T36" fmla="*/ 2 w 564"/>
                <a:gd name="T37" fmla="*/ 1 h 60"/>
                <a:gd name="T38" fmla="*/ 2 w 564"/>
                <a:gd name="T39" fmla="*/ 1 h 60"/>
                <a:gd name="T40" fmla="*/ 2 w 564"/>
                <a:gd name="T41" fmla="*/ 1 h 60"/>
                <a:gd name="T42" fmla="*/ 2 w 564"/>
                <a:gd name="T43" fmla="*/ 1 h 60"/>
                <a:gd name="T44" fmla="*/ 3 w 564"/>
                <a:gd name="T45" fmla="*/ 1 h 60"/>
                <a:gd name="T46" fmla="*/ 3 w 564"/>
                <a:gd name="T47" fmla="*/ 1 h 60"/>
                <a:gd name="T48" fmla="*/ 3 w 564"/>
                <a:gd name="T49" fmla="*/ 1 h 60"/>
                <a:gd name="T50" fmla="*/ 3 w 564"/>
                <a:gd name="T51" fmla="*/ 1 h 60"/>
                <a:gd name="T52" fmla="*/ 3 w 564"/>
                <a:gd name="T53" fmla="*/ 1 h 60"/>
                <a:gd name="T54" fmla="*/ 3 w 564"/>
                <a:gd name="T55" fmla="*/ 1 h 60"/>
                <a:gd name="T56" fmla="*/ 3 w 564"/>
                <a:gd name="T57" fmla="*/ 1 h 60"/>
                <a:gd name="T58" fmla="*/ 3 w 564"/>
                <a:gd name="T59" fmla="*/ 1 h 60"/>
                <a:gd name="T60" fmla="*/ 2 w 564"/>
                <a:gd name="T61" fmla="*/ 1 h 60"/>
                <a:gd name="T62" fmla="*/ 2 w 564"/>
                <a:gd name="T63" fmla="*/ 1 h 60"/>
                <a:gd name="T64" fmla="*/ 2 w 564"/>
                <a:gd name="T65" fmla="*/ 1 h 60"/>
                <a:gd name="T66" fmla="*/ 2 w 564"/>
                <a:gd name="T67" fmla="*/ 1 h 60"/>
                <a:gd name="T68" fmla="*/ 2 w 564"/>
                <a:gd name="T69" fmla="*/ 1 h 60"/>
                <a:gd name="T70" fmla="*/ 2 w 564"/>
                <a:gd name="T71" fmla="*/ 1 h 60"/>
                <a:gd name="T72" fmla="*/ 2 w 564"/>
                <a:gd name="T73" fmla="*/ 1 h 60"/>
                <a:gd name="T74" fmla="*/ 2 w 564"/>
                <a:gd name="T75" fmla="*/ 1 h 60"/>
                <a:gd name="T76" fmla="*/ 1 w 564"/>
                <a:gd name="T77" fmla="*/ 1 h 60"/>
                <a:gd name="T78" fmla="*/ 1 w 564"/>
                <a:gd name="T79" fmla="*/ 1 h 60"/>
                <a:gd name="T80" fmla="*/ 1 w 564"/>
                <a:gd name="T81" fmla="*/ 1 h 60"/>
                <a:gd name="T82" fmla="*/ 1 w 564"/>
                <a:gd name="T83" fmla="*/ 1 h 60"/>
                <a:gd name="T84" fmla="*/ 1 w 564"/>
                <a:gd name="T85" fmla="*/ 1 h 60"/>
                <a:gd name="T86" fmla="*/ 1 w 564"/>
                <a:gd name="T87" fmla="*/ 1 h 60"/>
                <a:gd name="T88" fmla="*/ 1 w 564"/>
                <a:gd name="T89" fmla="*/ 1 h 60"/>
                <a:gd name="T90" fmla="*/ 1 w 564"/>
                <a:gd name="T91" fmla="*/ 1 h 60"/>
                <a:gd name="T92" fmla="*/ 1 w 564"/>
                <a:gd name="T93" fmla="*/ 1 h 60"/>
                <a:gd name="T94" fmla="*/ 1 w 564"/>
                <a:gd name="T95" fmla="*/ 1 h 60"/>
                <a:gd name="T96" fmla="*/ 0 w 564"/>
                <a:gd name="T97" fmla="*/ 1 h 60"/>
                <a:gd name="T98" fmla="*/ 1 w 564"/>
                <a:gd name="T99" fmla="*/ 1 h 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4" h="60">
                  <a:moveTo>
                    <a:pt x="12" y="3"/>
                  </a:moveTo>
                  <a:lnTo>
                    <a:pt x="13" y="3"/>
                  </a:lnTo>
                  <a:lnTo>
                    <a:pt x="17" y="3"/>
                  </a:lnTo>
                  <a:lnTo>
                    <a:pt x="25" y="3"/>
                  </a:lnTo>
                  <a:lnTo>
                    <a:pt x="33" y="1"/>
                  </a:lnTo>
                  <a:lnTo>
                    <a:pt x="45" y="1"/>
                  </a:lnTo>
                  <a:lnTo>
                    <a:pt x="58" y="1"/>
                  </a:lnTo>
                  <a:lnTo>
                    <a:pt x="74" y="0"/>
                  </a:lnTo>
                  <a:lnTo>
                    <a:pt x="90" y="0"/>
                  </a:lnTo>
                  <a:lnTo>
                    <a:pt x="115" y="0"/>
                  </a:lnTo>
                  <a:lnTo>
                    <a:pt x="141" y="0"/>
                  </a:lnTo>
                  <a:lnTo>
                    <a:pt x="169" y="0"/>
                  </a:lnTo>
                  <a:lnTo>
                    <a:pt x="199" y="1"/>
                  </a:lnTo>
                  <a:lnTo>
                    <a:pt x="230" y="1"/>
                  </a:lnTo>
                  <a:lnTo>
                    <a:pt x="261" y="3"/>
                  </a:lnTo>
                  <a:lnTo>
                    <a:pt x="294" y="6"/>
                  </a:lnTo>
                  <a:lnTo>
                    <a:pt x="328" y="8"/>
                  </a:lnTo>
                  <a:lnTo>
                    <a:pt x="361" y="13"/>
                  </a:lnTo>
                  <a:lnTo>
                    <a:pt x="394" y="16"/>
                  </a:lnTo>
                  <a:lnTo>
                    <a:pt x="425" y="21"/>
                  </a:lnTo>
                  <a:lnTo>
                    <a:pt x="456" y="28"/>
                  </a:lnTo>
                  <a:lnTo>
                    <a:pt x="486" y="34"/>
                  </a:lnTo>
                  <a:lnTo>
                    <a:pt x="514" y="42"/>
                  </a:lnTo>
                  <a:lnTo>
                    <a:pt x="540" y="51"/>
                  </a:lnTo>
                  <a:lnTo>
                    <a:pt x="564" y="60"/>
                  </a:lnTo>
                  <a:lnTo>
                    <a:pt x="563" y="60"/>
                  </a:lnTo>
                  <a:lnTo>
                    <a:pt x="556" y="59"/>
                  </a:lnTo>
                  <a:lnTo>
                    <a:pt x="546" y="57"/>
                  </a:lnTo>
                  <a:lnTo>
                    <a:pt x="532" y="55"/>
                  </a:lnTo>
                  <a:lnTo>
                    <a:pt x="515" y="54"/>
                  </a:lnTo>
                  <a:lnTo>
                    <a:pt x="494" y="51"/>
                  </a:lnTo>
                  <a:lnTo>
                    <a:pt x="471" y="49"/>
                  </a:lnTo>
                  <a:lnTo>
                    <a:pt x="446" y="46"/>
                  </a:lnTo>
                  <a:lnTo>
                    <a:pt x="418" y="42"/>
                  </a:lnTo>
                  <a:lnTo>
                    <a:pt x="389" y="39"/>
                  </a:lnTo>
                  <a:lnTo>
                    <a:pt x="356" y="37"/>
                  </a:lnTo>
                  <a:lnTo>
                    <a:pt x="323" y="34"/>
                  </a:lnTo>
                  <a:lnTo>
                    <a:pt x="289" y="32"/>
                  </a:lnTo>
                  <a:lnTo>
                    <a:pt x="254" y="29"/>
                  </a:lnTo>
                  <a:lnTo>
                    <a:pt x="218" y="29"/>
                  </a:lnTo>
                  <a:lnTo>
                    <a:pt x="182" y="28"/>
                  </a:lnTo>
                  <a:lnTo>
                    <a:pt x="159" y="28"/>
                  </a:lnTo>
                  <a:lnTo>
                    <a:pt x="136" y="28"/>
                  </a:lnTo>
                  <a:lnTo>
                    <a:pt x="112" y="28"/>
                  </a:lnTo>
                  <a:lnTo>
                    <a:pt x="89" y="28"/>
                  </a:lnTo>
                  <a:lnTo>
                    <a:pt x="66" y="29"/>
                  </a:lnTo>
                  <a:lnTo>
                    <a:pt x="45" y="31"/>
                  </a:lnTo>
                  <a:lnTo>
                    <a:pt x="22" y="32"/>
                  </a:lnTo>
                  <a:lnTo>
                    <a:pt x="0" y="34"/>
                  </a:lnTo>
                  <a:lnTo>
                    <a:pt x="1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6" name="Freeform 35"/>
            <p:cNvSpPr>
              <a:spLocks/>
            </p:cNvSpPr>
            <p:nvPr/>
          </p:nvSpPr>
          <p:spPr bwMode="auto">
            <a:xfrm>
              <a:off x="4044" y="2260"/>
              <a:ext cx="172" cy="56"/>
            </a:xfrm>
            <a:custGeom>
              <a:avLst/>
              <a:gdLst>
                <a:gd name="T0" fmla="*/ 1 w 344"/>
                <a:gd name="T1" fmla="*/ 0 h 112"/>
                <a:gd name="T2" fmla="*/ 1 w 344"/>
                <a:gd name="T3" fmla="*/ 1 h 112"/>
                <a:gd name="T4" fmla="*/ 1 w 344"/>
                <a:gd name="T5" fmla="*/ 1 h 112"/>
                <a:gd name="T6" fmla="*/ 1 w 344"/>
                <a:gd name="T7" fmla="*/ 1 h 112"/>
                <a:gd name="T8" fmla="*/ 1 w 344"/>
                <a:gd name="T9" fmla="*/ 1 h 112"/>
                <a:gd name="T10" fmla="*/ 1 w 344"/>
                <a:gd name="T11" fmla="*/ 1 h 112"/>
                <a:gd name="T12" fmla="*/ 1 w 344"/>
                <a:gd name="T13" fmla="*/ 1 h 112"/>
                <a:gd name="T14" fmla="*/ 1 w 344"/>
                <a:gd name="T15" fmla="*/ 1 h 112"/>
                <a:gd name="T16" fmla="*/ 1 w 344"/>
                <a:gd name="T17" fmla="*/ 1 h 112"/>
                <a:gd name="T18" fmla="*/ 1 w 344"/>
                <a:gd name="T19" fmla="*/ 1 h 112"/>
                <a:gd name="T20" fmla="*/ 1 w 344"/>
                <a:gd name="T21" fmla="*/ 1 h 112"/>
                <a:gd name="T22" fmla="*/ 1 w 344"/>
                <a:gd name="T23" fmla="*/ 1 h 112"/>
                <a:gd name="T24" fmla="*/ 1 w 344"/>
                <a:gd name="T25" fmla="*/ 1 h 112"/>
                <a:gd name="T26" fmla="*/ 1 w 344"/>
                <a:gd name="T27" fmla="*/ 1 h 112"/>
                <a:gd name="T28" fmla="*/ 2 w 344"/>
                <a:gd name="T29" fmla="*/ 1 h 112"/>
                <a:gd name="T30" fmla="*/ 2 w 344"/>
                <a:gd name="T31" fmla="*/ 1 h 112"/>
                <a:gd name="T32" fmla="*/ 2 w 344"/>
                <a:gd name="T33" fmla="*/ 1 h 112"/>
                <a:gd name="T34" fmla="*/ 2 w 344"/>
                <a:gd name="T35" fmla="*/ 1 h 112"/>
                <a:gd name="T36" fmla="*/ 2 w 344"/>
                <a:gd name="T37" fmla="*/ 1 h 112"/>
                <a:gd name="T38" fmla="*/ 2 w 344"/>
                <a:gd name="T39" fmla="*/ 1 h 112"/>
                <a:gd name="T40" fmla="*/ 2 w 344"/>
                <a:gd name="T41" fmla="*/ 1 h 112"/>
                <a:gd name="T42" fmla="*/ 2 w 344"/>
                <a:gd name="T43" fmla="*/ 1 h 112"/>
                <a:gd name="T44" fmla="*/ 2 w 344"/>
                <a:gd name="T45" fmla="*/ 1 h 112"/>
                <a:gd name="T46" fmla="*/ 1 w 344"/>
                <a:gd name="T47" fmla="*/ 1 h 112"/>
                <a:gd name="T48" fmla="*/ 1 w 344"/>
                <a:gd name="T49" fmla="*/ 1 h 112"/>
                <a:gd name="T50" fmla="*/ 1 w 344"/>
                <a:gd name="T51" fmla="*/ 1 h 112"/>
                <a:gd name="T52" fmla="*/ 1 w 344"/>
                <a:gd name="T53" fmla="*/ 1 h 112"/>
                <a:gd name="T54" fmla="*/ 1 w 344"/>
                <a:gd name="T55" fmla="*/ 1 h 112"/>
                <a:gd name="T56" fmla="*/ 1 w 344"/>
                <a:gd name="T57" fmla="*/ 1 h 112"/>
                <a:gd name="T58" fmla="*/ 1 w 344"/>
                <a:gd name="T59" fmla="*/ 1 h 112"/>
                <a:gd name="T60" fmla="*/ 1 w 344"/>
                <a:gd name="T61" fmla="*/ 1 h 112"/>
                <a:gd name="T62" fmla="*/ 1 w 344"/>
                <a:gd name="T63" fmla="*/ 1 h 112"/>
                <a:gd name="T64" fmla="*/ 1 w 344"/>
                <a:gd name="T65" fmla="*/ 1 h 112"/>
                <a:gd name="T66" fmla="*/ 1 w 344"/>
                <a:gd name="T67" fmla="*/ 1 h 112"/>
                <a:gd name="T68" fmla="*/ 1 w 344"/>
                <a:gd name="T69" fmla="*/ 1 h 112"/>
                <a:gd name="T70" fmla="*/ 1 w 344"/>
                <a:gd name="T71" fmla="*/ 1 h 112"/>
                <a:gd name="T72" fmla="*/ 1 w 344"/>
                <a:gd name="T73" fmla="*/ 1 h 112"/>
                <a:gd name="T74" fmla="*/ 1 w 344"/>
                <a:gd name="T75" fmla="*/ 1 h 112"/>
                <a:gd name="T76" fmla="*/ 1 w 344"/>
                <a:gd name="T77" fmla="*/ 1 h 112"/>
                <a:gd name="T78" fmla="*/ 0 w 344"/>
                <a:gd name="T79" fmla="*/ 1 h 112"/>
                <a:gd name="T80" fmla="*/ 1 w 344"/>
                <a:gd name="T81" fmla="*/ 0 h 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4" h="112">
                  <a:moveTo>
                    <a:pt x="3" y="0"/>
                  </a:moveTo>
                  <a:lnTo>
                    <a:pt x="5" y="2"/>
                  </a:lnTo>
                  <a:lnTo>
                    <a:pt x="8" y="5"/>
                  </a:lnTo>
                  <a:lnTo>
                    <a:pt x="13" y="10"/>
                  </a:lnTo>
                  <a:lnTo>
                    <a:pt x="21" y="17"/>
                  </a:lnTo>
                  <a:lnTo>
                    <a:pt x="33" y="25"/>
                  </a:lnTo>
                  <a:lnTo>
                    <a:pt x="46" y="33"/>
                  </a:lnTo>
                  <a:lnTo>
                    <a:pt x="62" y="41"/>
                  </a:lnTo>
                  <a:lnTo>
                    <a:pt x="80" y="48"/>
                  </a:lnTo>
                  <a:lnTo>
                    <a:pt x="102" y="54"/>
                  </a:lnTo>
                  <a:lnTo>
                    <a:pt x="126" y="59"/>
                  </a:lnTo>
                  <a:lnTo>
                    <a:pt x="154" y="63"/>
                  </a:lnTo>
                  <a:lnTo>
                    <a:pt x="185" y="63"/>
                  </a:lnTo>
                  <a:lnTo>
                    <a:pt x="220" y="61"/>
                  </a:lnTo>
                  <a:lnTo>
                    <a:pt x="258" y="56"/>
                  </a:lnTo>
                  <a:lnTo>
                    <a:pt x="300" y="46"/>
                  </a:lnTo>
                  <a:lnTo>
                    <a:pt x="344" y="33"/>
                  </a:lnTo>
                  <a:lnTo>
                    <a:pt x="341" y="36"/>
                  </a:lnTo>
                  <a:lnTo>
                    <a:pt x="333" y="43"/>
                  </a:lnTo>
                  <a:lnTo>
                    <a:pt x="320" y="53"/>
                  </a:lnTo>
                  <a:lnTo>
                    <a:pt x="303" y="64"/>
                  </a:lnTo>
                  <a:lnTo>
                    <a:pt x="285" y="77"/>
                  </a:lnTo>
                  <a:lnTo>
                    <a:pt x="269" y="90"/>
                  </a:lnTo>
                  <a:lnTo>
                    <a:pt x="253" y="102"/>
                  </a:lnTo>
                  <a:lnTo>
                    <a:pt x="238" y="112"/>
                  </a:lnTo>
                  <a:lnTo>
                    <a:pt x="235" y="112"/>
                  </a:lnTo>
                  <a:lnTo>
                    <a:pt x="226" y="110"/>
                  </a:lnTo>
                  <a:lnTo>
                    <a:pt x="213" y="108"/>
                  </a:lnTo>
                  <a:lnTo>
                    <a:pt x="197" y="105"/>
                  </a:lnTo>
                  <a:lnTo>
                    <a:pt x="176" y="100"/>
                  </a:lnTo>
                  <a:lnTo>
                    <a:pt x="154" y="97"/>
                  </a:lnTo>
                  <a:lnTo>
                    <a:pt x="131" y="90"/>
                  </a:lnTo>
                  <a:lnTo>
                    <a:pt x="107" y="84"/>
                  </a:lnTo>
                  <a:lnTo>
                    <a:pt x="84" y="77"/>
                  </a:lnTo>
                  <a:lnTo>
                    <a:pt x="62" y="69"/>
                  </a:lnTo>
                  <a:lnTo>
                    <a:pt x="41" y="59"/>
                  </a:lnTo>
                  <a:lnTo>
                    <a:pt x="25" y="49"/>
                  </a:lnTo>
                  <a:lnTo>
                    <a:pt x="12" y="38"/>
                  </a:lnTo>
                  <a:lnTo>
                    <a:pt x="3" y="26"/>
                  </a:lnTo>
                  <a:lnTo>
                    <a:pt x="0" y="1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7" name="Freeform 36"/>
            <p:cNvSpPr>
              <a:spLocks/>
            </p:cNvSpPr>
            <p:nvPr/>
          </p:nvSpPr>
          <p:spPr bwMode="auto">
            <a:xfrm>
              <a:off x="3900" y="2029"/>
              <a:ext cx="1425" cy="402"/>
            </a:xfrm>
            <a:custGeom>
              <a:avLst/>
              <a:gdLst>
                <a:gd name="T0" fmla="*/ 0 w 2851"/>
                <a:gd name="T1" fmla="*/ 2 h 805"/>
                <a:gd name="T2" fmla="*/ 0 w 2851"/>
                <a:gd name="T3" fmla="*/ 2 h 805"/>
                <a:gd name="T4" fmla="*/ 0 w 2851"/>
                <a:gd name="T5" fmla="*/ 2 h 805"/>
                <a:gd name="T6" fmla="*/ 0 w 2851"/>
                <a:gd name="T7" fmla="*/ 2 h 805"/>
                <a:gd name="T8" fmla="*/ 0 w 2851"/>
                <a:gd name="T9" fmla="*/ 2 h 805"/>
                <a:gd name="T10" fmla="*/ 1 w 2851"/>
                <a:gd name="T11" fmla="*/ 3 h 805"/>
                <a:gd name="T12" fmla="*/ 1 w 2851"/>
                <a:gd name="T13" fmla="*/ 3 h 805"/>
                <a:gd name="T14" fmla="*/ 1 w 2851"/>
                <a:gd name="T15" fmla="*/ 3 h 805"/>
                <a:gd name="T16" fmla="*/ 1 w 2851"/>
                <a:gd name="T17" fmla="*/ 3 h 805"/>
                <a:gd name="T18" fmla="*/ 2 w 2851"/>
                <a:gd name="T19" fmla="*/ 3 h 805"/>
                <a:gd name="T20" fmla="*/ 2 w 2851"/>
                <a:gd name="T21" fmla="*/ 2 h 805"/>
                <a:gd name="T22" fmla="*/ 3 w 2851"/>
                <a:gd name="T23" fmla="*/ 2 h 805"/>
                <a:gd name="T24" fmla="*/ 3 w 2851"/>
                <a:gd name="T25" fmla="*/ 2 h 805"/>
                <a:gd name="T26" fmla="*/ 4 w 2851"/>
                <a:gd name="T27" fmla="*/ 2 h 805"/>
                <a:gd name="T28" fmla="*/ 5 w 2851"/>
                <a:gd name="T29" fmla="*/ 2 h 805"/>
                <a:gd name="T30" fmla="*/ 6 w 2851"/>
                <a:gd name="T31" fmla="*/ 1 h 805"/>
                <a:gd name="T32" fmla="*/ 6 w 2851"/>
                <a:gd name="T33" fmla="*/ 1 h 805"/>
                <a:gd name="T34" fmla="*/ 7 w 2851"/>
                <a:gd name="T35" fmla="*/ 1 h 805"/>
                <a:gd name="T36" fmla="*/ 8 w 2851"/>
                <a:gd name="T37" fmla="*/ 1 h 805"/>
                <a:gd name="T38" fmla="*/ 9 w 2851"/>
                <a:gd name="T39" fmla="*/ 1 h 805"/>
                <a:gd name="T40" fmla="*/ 9 w 2851"/>
                <a:gd name="T41" fmla="*/ 0 h 805"/>
                <a:gd name="T42" fmla="*/ 10 w 2851"/>
                <a:gd name="T43" fmla="*/ 0 h 805"/>
                <a:gd name="T44" fmla="*/ 10 w 2851"/>
                <a:gd name="T45" fmla="*/ 0 h 805"/>
                <a:gd name="T46" fmla="*/ 10 w 2851"/>
                <a:gd name="T47" fmla="*/ 0 h 805"/>
                <a:gd name="T48" fmla="*/ 11 w 2851"/>
                <a:gd name="T49" fmla="*/ 0 h 805"/>
                <a:gd name="T50" fmla="*/ 11 w 2851"/>
                <a:gd name="T51" fmla="*/ 0 h 805"/>
                <a:gd name="T52" fmla="*/ 11 w 2851"/>
                <a:gd name="T53" fmla="*/ 0 h 805"/>
                <a:gd name="T54" fmla="*/ 10 w 2851"/>
                <a:gd name="T55" fmla="*/ 0 h 805"/>
                <a:gd name="T56" fmla="*/ 10 w 2851"/>
                <a:gd name="T57" fmla="*/ 0 h 805"/>
                <a:gd name="T58" fmla="*/ 10 w 2851"/>
                <a:gd name="T59" fmla="*/ 0 h 805"/>
                <a:gd name="T60" fmla="*/ 11 w 2851"/>
                <a:gd name="T61" fmla="*/ 0 h 805"/>
                <a:gd name="T62" fmla="*/ 10 w 2851"/>
                <a:gd name="T63" fmla="*/ 0 h 805"/>
                <a:gd name="T64" fmla="*/ 10 w 2851"/>
                <a:gd name="T65" fmla="*/ 0 h 805"/>
                <a:gd name="T66" fmla="*/ 10 w 2851"/>
                <a:gd name="T67" fmla="*/ 0 h 805"/>
                <a:gd name="T68" fmla="*/ 10 w 2851"/>
                <a:gd name="T69" fmla="*/ 0 h 805"/>
                <a:gd name="T70" fmla="*/ 9 w 2851"/>
                <a:gd name="T71" fmla="*/ 0 h 805"/>
                <a:gd name="T72" fmla="*/ 8 w 2851"/>
                <a:gd name="T73" fmla="*/ 0 h 805"/>
                <a:gd name="T74" fmla="*/ 8 w 2851"/>
                <a:gd name="T75" fmla="*/ 1 h 805"/>
                <a:gd name="T76" fmla="*/ 7 w 2851"/>
                <a:gd name="T77" fmla="*/ 1 h 805"/>
                <a:gd name="T78" fmla="*/ 6 w 2851"/>
                <a:gd name="T79" fmla="*/ 1 h 805"/>
                <a:gd name="T80" fmla="*/ 6 w 2851"/>
                <a:gd name="T81" fmla="*/ 1 h 805"/>
                <a:gd name="T82" fmla="*/ 5 w 2851"/>
                <a:gd name="T83" fmla="*/ 2 h 805"/>
                <a:gd name="T84" fmla="*/ 4 w 2851"/>
                <a:gd name="T85" fmla="*/ 2 h 805"/>
                <a:gd name="T86" fmla="*/ 3 w 2851"/>
                <a:gd name="T87" fmla="*/ 2 h 805"/>
                <a:gd name="T88" fmla="*/ 3 w 2851"/>
                <a:gd name="T89" fmla="*/ 2 h 805"/>
                <a:gd name="T90" fmla="*/ 2 w 2851"/>
                <a:gd name="T91" fmla="*/ 2 h 805"/>
                <a:gd name="T92" fmla="*/ 2 w 2851"/>
                <a:gd name="T93" fmla="*/ 2 h 805"/>
                <a:gd name="T94" fmla="*/ 2 w 2851"/>
                <a:gd name="T95" fmla="*/ 2 h 805"/>
                <a:gd name="T96" fmla="*/ 1 w 2851"/>
                <a:gd name="T97" fmla="*/ 2 h 805"/>
                <a:gd name="T98" fmla="*/ 1 w 2851"/>
                <a:gd name="T99" fmla="*/ 2 h 805"/>
                <a:gd name="T100" fmla="*/ 1 w 2851"/>
                <a:gd name="T101" fmla="*/ 2 h 805"/>
                <a:gd name="T102" fmla="*/ 0 w 2851"/>
                <a:gd name="T103" fmla="*/ 2 h 805"/>
                <a:gd name="T104" fmla="*/ 0 w 2851"/>
                <a:gd name="T105" fmla="*/ 2 h 805"/>
                <a:gd name="T106" fmla="*/ 0 w 2851"/>
                <a:gd name="T107" fmla="*/ 2 h 805"/>
                <a:gd name="T108" fmla="*/ 0 w 2851"/>
                <a:gd name="T109" fmla="*/ 2 h 805"/>
                <a:gd name="T110" fmla="*/ 0 w 2851"/>
                <a:gd name="T111" fmla="*/ 2 h 805"/>
                <a:gd name="T112" fmla="*/ 0 w 2851"/>
                <a:gd name="T113" fmla="*/ 2 h 805"/>
                <a:gd name="T114" fmla="*/ 0 w 2851"/>
                <a:gd name="T115" fmla="*/ 2 h 805"/>
                <a:gd name="T116" fmla="*/ 0 w 2851"/>
                <a:gd name="T117" fmla="*/ 2 h 805"/>
                <a:gd name="T118" fmla="*/ 0 w 2851"/>
                <a:gd name="T119" fmla="*/ 2 h 80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51" h="805">
                  <a:moveTo>
                    <a:pt x="0" y="655"/>
                  </a:moveTo>
                  <a:lnTo>
                    <a:pt x="4" y="657"/>
                  </a:lnTo>
                  <a:lnTo>
                    <a:pt x="12" y="662"/>
                  </a:lnTo>
                  <a:lnTo>
                    <a:pt x="25" y="670"/>
                  </a:lnTo>
                  <a:lnTo>
                    <a:pt x="43" y="680"/>
                  </a:lnTo>
                  <a:lnTo>
                    <a:pt x="64" y="691"/>
                  </a:lnTo>
                  <a:lnTo>
                    <a:pt x="91" y="704"/>
                  </a:lnTo>
                  <a:lnTo>
                    <a:pt x="118" y="718"/>
                  </a:lnTo>
                  <a:lnTo>
                    <a:pt x="151" y="732"/>
                  </a:lnTo>
                  <a:lnTo>
                    <a:pt x="186" y="745"/>
                  </a:lnTo>
                  <a:lnTo>
                    <a:pt x="222" y="760"/>
                  </a:lnTo>
                  <a:lnTo>
                    <a:pt x="260" y="772"/>
                  </a:lnTo>
                  <a:lnTo>
                    <a:pt x="299" y="783"/>
                  </a:lnTo>
                  <a:lnTo>
                    <a:pt x="338" y="793"/>
                  </a:lnTo>
                  <a:lnTo>
                    <a:pt x="379" y="800"/>
                  </a:lnTo>
                  <a:lnTo>
                    <a:pt x="419" y="803"/>
                  </a:lnTo>
                  <a:lnTo>
                    <a:pt x="458" y="805"/>
                  </a:lnTo>
                  <a:lnTo>
                    <a:pt x="483" y="803"/>
                  </a:lnTo>
                  <a:lnTo>
                    <a:pt x="517" y="796"/>
                  </a:lnTo>
                  <a:lnTo>
                    <a:pt x="560" y="786"/>
                  </a:lnTo>
                  <a:lnTo>
                    <a:pt x="612" y="775"/>
                  </a:lnTo>
                  <a:lnTo>
                    <a:pt x="673" y="760"/>
                  </a:lnTo>
                  <a:lnTo>
                    <a:pt x="740" y="742"/>
                  </a:lnTo>
                  <a:lnTo>
                    <a:pt x="814" y="722"/>
                  </a:lnTo>
                  <a:lnTo>
                    <a:pt x="893" y="699"/>
                  </a:lnTo>
                  <a:lnTo>
                    <a:pt x="978" y="677"/>
                  </a:lnTo>
                  <a:lnTo>
                    <a:pt x="1066" y="650"/>
                  </a:lnTo>
                  <a:lnTo>
                    <a:pt x="1158" y="624"/>
                  </a:lnTo>
                  <a:lnTo>
                    <a:pt x="1255" y="594"/>
                  </a:lnTo>
                  <a:lnTo>
                    <a:pt x="1353" y="565"/>
                  </a:lnTo>
                  <a:lnTo>
                    <a:pt x="1454" y="535"/>
                  </a:lnTo>
                  <a:lnTo>
                    <a:pt x="1555" y="504"/>
                  </a:lnTo>
                  <a:lnTo>
                    <a:pt x="1657" y="473"/>
                  </a:lnTo>
                  <a:lnTo>
                    <a:pt x="1759" y="442"/>
                  </a:lnTo>
                  <a:lnTo>
                    <a:pt x="1859" y="411"/>
                  </a:lnTo>
                  <a:lnTo>
                    <a:pt x="1959" y="380"/>
                  </a:lnTo>
                  <a:lnTo>
                    <a:pt x="2055" y="348"/>
                  </a:lnTo>
                  <a:lnTo>
                    <a:pt x="2149" y="319"/>
                  </a:lnTo>
                  <a:lnTo>
                    <a:pt x="2239" y="291"/>
                  </a:lnTo>
                  <a:lnTo>
                    <a:pt x="2326" y="263"/>
                  </a:lnTo>
                  <a:lnTo>
                    <a:pt x="2406" y="237"/>
                  </a:lnTo>
                  <a:lnTo>
                    <a:pt x="2482" y="212"/>
                  </a:lnTo>
                  <a:lnTo>
                    <a:pt x="2551" y="191"/>
                  </a:lnTo>
                  <a:lnTo>
                    <a:pt x="2613" y="169"/>
                  </a:lnTo>
                  <a:lnTo>
                    <a:pt x="2669" y="151"/>
                  </a:lnTo>
                  <a:lnTo>
                    <a:pt x="2715" y="137"/>
                  </a:lnTo>
                  <a:lnTo>
                    <a:pt x="2753" y="124"/>
                  </a:lnTo>
                  <a:lnTo>
                    <a:pt x="2779" y="114"/>
                  </a:lnTo>
                  <a:lnTo>
                    <a:pt x="2797" y="107"/>
                  </a:lnTo>
                  <a:lnTo>
                    <a:pt x="2833" y="87"/>
                  </a:lnTo>
                  <a:lnTo>
                    <a:pt x="2849" y="68"/>
                  </a:lnTo>
                  <a:lnTo>
                    <a:pt x="2851" y="50"/>
                  </a:lnTo>
                  <a:lnTo>
                    <a:pt x="2841" y="33"/>
                  </a:lnTo>
                  <a:lnTo>
                    <a:pt x="2826" y="20"/>
                  </a:lnTo>
                  <a:lnTo>
                    <a:pt x="2810" y="10"/>
                  </a:lnTo>
                  <a:lnTo>
                    <a:pt x="2795" y="2"/>
                  </a:lnTo>
                  <a:lnTo>
                    <a:pt x="2790" y="0"/>
                  </a:lnTo>
                  <a:lnTo>
                    <a:pt x="2794" y="2"/>
                  </a:lnTo>
                  <a:lnTo>
                    <a:pt x="2802" y="9"/>
                  </a:lnTo>
                  <a:lnTo>
                    <a:pt x="2810" y="18"/>
                  </a:lnTo>
                  <a:lnTo>
                    <a:pt x="2817" y="30"/>
                  </a:lnTo>
                  <a:lnTo>
                    <a:pt x="2817" y="45"/>
                  </a:lnTo>
                  <a:lnTo>
                    <a:pt x="2808" y="61"/>
                  </a:lnTo>
                  <a:lnTo>
                    <a:pt x="2789" y="78"/>
                  </a:lnTo>
                  <a:lnTo>
                    <a:pt x="2754" y="96"/>
                  </a:lnTo>
                  <a:lnTo>
                    <a:pt x="2738" y="102"/>
                  </a:lnTo>
                  <a:lnTo>
                    <a:pt x="2712" y="110"/>
                  </a:lnTo>
                  <a:lnTo>
                    <a:pt x="2675" y="122"/>
                  </a:lnTo>
                  <a:lnTo>
                    <a:pt x="2631" y="137"/>
                  </a:lnTo>
                  <a:lnTo>
                    <a:pt x="2579" y="153"/>
                  </a:lnTo>
                  <a:lnTo>
                    <a:pt x="2518" y="171"/>
                  </a:lnTo>
                  <a:lnTo>
                    <a:pt x="2451" y="192"/>
                  </a:lnTo>
                  <a:lnTo>
                    <a:pt x="2377" y="214"/>
                  </a:lnTo>
                  <a:lnTo>
                    <a:pt x="2298" y="237"/>
                  </a:lnTo>
                  <a:lnTo>
                    <a:pt x="2216" y="263"/>
                  </a:lnTo>
                  <a:lnTo>
                    <a:pt x="2128" y="288"/>
                  </a:lnTo>
                  <a:lnTo>
                    <a:pt x="2037" y="316"/>
                  </a:lnTo>
                  <a:lnTo>
                    <a:pt x="1942" y="343"/>
                  </a:lnTo>
                  <a:lnTo>
                    <a:pt x="1847" y="371"/>
                  </a:lnTo>
                  <a:lnTo>
                    <a:pt x="1749" y="399"/>
                  </a:lnTo>
                  <a:lnTo>
                    <a:pt x="1650" y="429"/>
                  </a:lnTo>
                  <a:lnTo>
                    <a:pt x="1552" y="458"/>
                  </a:lnTo>
                  <a:lnTo>
                    <a:pt x="1454" y="486"/>
                  </a:lnTo>
                  <a:lnTo>
                    <a:pt x="1357" y="514"/>
                  </a:lnTo>
                  <a:lnTo>
                    <a:pt x="1262" y="542"/>
                  </a:lnTo>
                  <a:lnTo>
                    <a:pt x="1170" y="568"/>
                  </a:lnTo>
                  <a:lnTo>
                    <a:pt x="1080" y="594"/>
                  </a:lnTo>
                  <a:lnTo>
                    <a:pt x="994" y="619"/>
                  </a:lnTo>
                  <a:lnTo>
                    <a:pt x="912" y="642"/>
                  </a:lnTo>
                  <a:lnTo>
                    <a:pt x="835" y="665"/>
                  </a:lnTo>
                  <a:lnTo>
                    <a:pt x="765" y="685"/>
                  </a:lnTo>
                  <a:lnTo>
                    <a:pt x="701" y="703"/>
                  </a:lnTo>
                  <a:lnTo>
                    <a:pt x="645" y="718"/>
                  </a:lnTo>
                  <a:lnTo>
                    <a:pt x="596" y="732"/>
                  </a:lnTo>
                  <a:lnTo>
                    <a:pt x="555" y="744"/>
                  </a:lnTo>
                  <a:lnTo>
                    <a:pt x="522" y="752"/>
                  </a:lnTo>
                  <a:lnTo>
                    <a:pt x="501" y="757"/>
                  </a:lnTo>
                  <a:lnTo>
                    <a:pt x="466" y="762"/>
                  </a:lnTo>
                  <a:lnTo>
                    <a:pt x="430" y="762"/>
                  </a:lnTo>
                  <a:lnTo>
                    <a:pt x="392" y="759"/>
                  </a:lnTo>
                  <a:lnTo>
                    <a:pt x="355" y="750"/>
                  </a:lnTo>
                  <a:lnTo>
                    <a:pt x="317" y="739"/>
                  </a:lnTo>
                  <a:lnTo>
                    <a:pt x="281" y="726"/>
                  </a:lnTo>
                  <a:lnTo>
                    <a:pt x="245" y="711"/>
                  </a:lnTo>
                  <a:lnTo>
                    <a:pt x="210" y="695"/>
                  </a:lnTo>
                  <a:lnTo>
                    <a:pt x="178" y="678"/>
                  </a:lnTo>
                  <a:lnTo>
                    <a:pt x="148" y="662"/>
                  </a:lnTo>
                  <a:lnTo>
                    <a:pt x="122" y="645"/>
                  </a:lnTo>
                  <a:lnTo>
                    <a:pt x="99" y="631"/>
                  </a:lnTo>
                  <a:lnTo>
                    <a:pt x="81" y="619"/>
                  </a:lnTo>
                  <a:lnTo>
                    <a:pt x="66" y="609"/>
                  </a:lnTo>
                  <a:lnTo>
                    <a:pt x="58" y="603"/>
                  </a:lnTo>
                  <a:lnTo>
                    <a:pt x="55" y="601"/>
                  </a:lnTo>
                  <a:lnTo>
                    <a:pt x="55" y="603"/>
                  </a:lnTo>
                  <a:lnTo>
                    <a:pt x="53" y="608"/>
                  </a:lnTo>
                  <a:lnTo>
                    <a:pt x="48" y="616"/>
                  </a:lnTo>
                  <a:lnTo>
                    <a:pt x="43" y="624"/>
                  </a:lnTo>
                  <a:lnTo>
                    <a:pt x="36" y="632"/>
                  </a:lnTo>
                  <a:lnTo>
                    <a:pt x="27" y="642"/>
                  </a:lnTo>
                  <a:lnTo>
                    <a:pt x="15" y="650"/>
                  </a:lnTo>
                  <a:lnTo>
                    <a:pt x="0" y="6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8" name="Freeform 37"/>
            <p:cNvSpPr>
              <a:spLocks/>
            </p:cNvSpPr>
            <p:nvPr/>
          </p:nvSpPr>
          <p:spPr bwMode="auto">
            <a:xfrm>
              <a:off x="3798" y="2364"/>
              <a:ext cx="307" cy="154"/>
            </a:xfrm>
            <a:custGeom>
              <a:avLst/>
              <a:gdLst>
                <a:gd name="T0" fmla="*/ 1 w 613"/>
                <a:gd name="T1" fmla="*/ 1 h 306"/>
                <a:gd name="T2" fmla="*/ 1 w 613"/>
                <a:gd name="T3" fmla="*/ 1 h 306"/>
                <a:gd name="T4" fmla="*/ 1 w 613"/>
                <a:gd name="T5" fmla="*/ 1 h 306"/>
                <a:gd name="T6" fmla="*/ 1 w 613"/>
                <a:gd name="T7" fmla="*/ 1 h 306"/>
                <a:gd name="T8" fmla="*/ 0 w 613"/>
                <a:gd name="T9" fmla="*/ 1 h 306"/>
                <a:gd name="T10" fmla="*/ 1 w 613"/>
                <a:gd name="T11" fmla="*/ 1 h 306"/>
                <a:gd name="T12" fmla="*/ 1 w 613"/>
                <a:gd name="T13" fmla="*/ 1 h 306"/>
                <a:gd name="T14" fmla="*/ 1 w 613"/>
                <a:gd name="T15" fmla="*/ 1 h 306"/>
                <a:gd name="T16" fmla="*/ 1 w 613"/>
                <a:gd name="T17" fmla="*/ 2 h 306"/>
                <a:gd name="T18" fmla="*/ 1 w 613"/>
                <a:gd name="T19" fmla="*/ 2 h 306"/>
                <a:gd name="T20" fmla="*/ 1 w 613"/>
                <a:gd name="T21" fmla="*/ 2 h 306"/>
                <a:gd name="T22" fmla="*/ 2 w 613"/>
                <a:gd name="T23" fmla="*/ 2 h 306"/>
                <a:gd name="T24" fmla="*/ 2 w 613"/>
                <a:gd name="T25" fmla="*/ 2 h 306"/>
                <a:gd name="T26" fmla="*/ 2 w 613"/>
                <a:gd name="T27" fmla="*/ 2 h 306"/>
                <a:gd name="T28" fmla="*/ 2 w 613"/>
                <a:gd name="T29" fmla="*/ 2 h 306"/>
                <a:gd name="T30" fmla="*/ 3 w 613"/>
                <a:gd name="T31" fmla="*/ 2 h 306"/>
                <a:gd name="T32" fmla="*/ 3 w 613"/>
                <a:gd name="T33" fmla="*/ 1 h 306"/>
                <a:gd name="T34" fmla="*/ 3 w 613"/>
                <a:gd name="T35" fmla="*/ 1 h 306"/>
                <a:gd name="T36" fmla="*/ 3 w 613"/>
                <a:gd name="T37" fmla="*/ 1 h 306"/>
                <a:gd name="T38" fmla="*/ 3 w 613"/>
                <a:gd name="T39" fmla="*/ 1 h 306"/>
                <a:gd name="T40" fmla="*/ 3 w 613"/>
                <a:gd name="T41" fmla="*/ 1 h 306"/>
                <a:gd name="T42" fmla="*/ 3 w 613"/>
                <a:gd name="T43" fmla="*/ 1 h 306"/>
                <a:gd name="T44" fmla="*/ 3 w 613"/>
                <a:gd name="T45" fmla="*/ 1 h 306"/>
                <a:gd name="T46" fmla="*/ 3 w 613"/>
                <a:gd name="T47" fmla="*/ 1 h 306"/>
                <a:gd name="T48" fmla="*/ 2 w 613"/>
                <a:gd name="T49" fmla="*/ 1 h 306"/>
                <a:gd name="T50" fmla="*/ 2 w 613"/>
                <a:gd name="T51" fmla="*/ 1 h 306"/>
                <a:gd name="T52" fmla="*/ 2 w 613"/>
                <a:gd name="T53" fmla="*/ 1 h 306"/>
                <a:gd name="T54" fmla="*/ 2 w 613"/>
                <a:gd name="T55" fmla="*/ 2 h 306"/>
                <a:gd name="T56" fmla="*/ 2 w 613"/>
                <a:gd name="T57" fmla="*/ 2 h 306"/>
                <a:gd name="T58" fmla="*/ 1 w 613"/>
                <a:gd name="T59" fmla="*/ 2 h 306"/>
                <a:gd name="T60" fmla="*/ 1 w 613"/>
                <a:gd name="T61" fmla="*/ 2 h 306"/>
                <a:gd name="T62" fmla="*/ 1 w 613"/>
                <a:gd name="T63" fmla="*/ 1 h 306"/>
                <a:gd name="T64" fmla="*/ 1 w 613"/>
                <a:gd name="T65" fmla="*/ 1 h 306"/>
                <a:gd name="T66" fmla="*/ 1 w 613"/>
                <a:gd name="T67" fmla="*/ 1 h 306"/>
                <a:gd name="T68" fmla="*/ 1 w 613"/>
                <a:gd name="T69" fmla="*/ 1 h 306"/>
                <a:gd name="T70" fmla="*/ 1 w 613"/>
                <a:gd name="T71" fmla="*/ 1 h 306"/>
                <a:gd name="T72" fmla="*/ 1 w 613"/>
                <a:gd name="T73" fmla="*/ 1 h 306"/>
                <a:gd name="T74" fmla="*/ 1 w 613"/>
                <a:gd name="T75" fmla="*/ 1 h 306"/>
                <a:gd name="T76" fmla="*/ 1 w 613"/>
                <a:gd name="T77" fmla="*/ 1 h 306"/>
                <a:gd name="T78" fmla="*/ 1 w 613"/>
                <a:gd name="T79" fmla="*/ 1 h 3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13" h="306">
                  <a:moveTo>
                    <a:pt x="177" y="0"/>
                  </a:moveTo>
                  <a:lnTo>
                    <a:pt x="171" y="5"/>
                  </a:lnTo>
                  <a:lnTo>
                    <a:pt x="153" y="16"/>
                  </a:lnTo>
                  <a:lnTo>
                    <a:pt x="126" y="36"/>
                  </a:lnTo>
                  <a:lnTo>
                    <a:pt x="95" y="59"/>
                  </a:lnTo>
                  <a:lnTo>
                    <a:pt x="64" y="83"/>
                  </a:lnTo>
                  <a:lnTo>
                    <a:pt x="36" y="110"/>
                  </a:lnTo>
                  <a:lnTo>
                    <a:pt x="13" y="133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2" y="164"/>
                  </a:lnTo>
                  <a:lnTo>
                    <a:pt x="2" y="169"/>
                  </a:lnTo>
                  <a:lnTo>
                    <a:pt x="5" y="174"/>
                  </a:lnTo>
                  <a:lnTo>
                    <a:pt x="20" y="195"/>
                  </a:lnTo>
                  <a:lnTo>
                    <a:pt x="43" y="216"/>
                  </a:lnTo>
                  <a:lnTo>
                    <a:pt x="74" y="239"/>
                  </a:lnTo>
                  <a:lnTo>
                    <a:pt x="108" y="259"/>
                  </a:lnTo>
                  <a:lnTo>
                    <a:pt x="143" y="279"/>
                  </a:lnTo>
                  <a:lnTo>
                    <a:pt x="177" y="293"/>
                  </a:lnTo>
                  <a:lnTo>
                    <a:pt x="207" y="303"/>
                  </a:lnTo>
                  <a:lnTo>
                    <a:pt x="230" y="306"/>
                  </a:lnTo>
                  <a:lnTo>
                    <a:pt x="244" y="306"/>
                  </a:lnTo>
                  <a:lnTo>
                    <a:pt x="262" y="303"/>
                  </a:lnTo>
                  <a:lnTo>
                    <a:pt x="287" y="300"/>
                  </a:lnTo>
                  <a:lnTo>
                    <a:pt x="315" y="297"/>
                  </a:lnTo>
                  <a:lnTo>
                    <a:pt x="344" y="292"/>
                  </a:lnTo>
                  <a:lnTo>
                    <a:pt x="377" y="287"/>
                  </a:lnTo>
                  <a:lnTo>
                    <a:pt x="410" y="282"/>
                  </a:lnTo>
                  <a:lnTo>
                    <a:pt x="444" y="275"/>
                  </a:lnTo>
                  <a:lnTo>
                    <a:pt x="476" y="269"/>
                  </a:lnTo>
                  <a:lnTo>
                    <a:pt x="507" y="264"/>
                  </a:lnTo>
                  <a:lnTo>
                    <a:pt x="536" y="259"/>
                  </a:lnTo>
                  <a:lnTo>
                    <a:pt x="563" y="254"/>
                  </a:lnTo>
                  <a:lnTo>
                    <a:pt x="582" y="251"/>
                  </a:lnTo>
                  <a:lnTo>
                    <a:pt x="599" y="247"/>
                  </a:lnTo>
                  <a:lnTo>
                    <a:pt x="610" y="244"/>
                  </a:lnTo>
                  <a:lnTo>
                    <a:pt x="613" y="244"/>
                  </a:lnTo>
                  <a:lnTo>
                    <a:pt x="612" y="244"/>
                  </a:lnTo>
                  <a:lnTo>
                    <a:pt x="605" y="241"/>
                  </a:lnTo>
                  <a:lnTo>
                    <a:pt x="595" y="238"/>
                  </a:lnTo>
                  <a:lnTo>
                    <a:pt x="584" y="234"/>
                  </a:lnTo>
                  <a:lnTo>
                    <a:pt x="571" y="229"/>
                  </a:lnTo>
                  <a:lnTo>
                    <a:pt x="559" y="223"/>
                  </a:lnTo>
                  <a:lnTo>
                    <a:pt x="548" y="218"/>
                  </a:lnTo>
                  <a:lnTo>
                    <a:pt x="538" y="211"/>
                  </a:lnTo>
                  <a:lnTo>
                    <a:pt x="536" y="213"/>
                  </a:lnTo>
                  <a:lnTo>
                    <a:pt x="530" y="215"/>
                  </a:lnTo>
                  <a:lnTo>
                    <a:pt x="518" y="218"/>
                  </a:lnTo>
                  <a:lnTo>
                    <a:pt x="505" y="223"/>
                  </a:lnTo>
                  <a:lnTo>
                    <a:pt x="487" y="228"/>
                  </a:lnTo>
                  <a:lnTo>
                    <a:pt x="469" y="234"/>
                  </a:lnTo>
                  <a:lnTo>
                    <a:pt x="448" y="241"/>
                  </a:lnTo>
                  <a:lnTo>
                    <a:pt x="423" y="247"/>
                  </a:lnTo>
                  <a:lnTo>
                    <a:pt x="399" y="252"/>
                  </a:lnTo>
                  <a:lnTo>
                    <a:pt x="374" y="259"/>
                  </a:lnTo>
                  <a:lnTo>
                    <a:pt x="348" y="264"/>
                  </a:lnTo>
                  <a:lnTo>
                    <a:pt x="323" y="269"/>
                  </a:lnTo>
                  <a:lnTo>
                    <a:pt x="297" y="272"/>
                  </a:lnTo>
                  <a:lnTo>
                    <a:pt x="274" y="274"/>
                  </a:lnTo>
                  <a:lnTo>
                    <a:pt x="251" y="275"/>
                  </a:lnTo>
                  <a:lnTo>
                    <a:pt x="230" y="274"/>
                  </a:lnTo>
                  <a:lnTo>
                    <a:pt x="200" y="269"/>
                  </a:lnTo>
                  <a:lnTo>
                    <a:pt x="171" y="261"/>
                  </a:lnTo>
                  <a:lnTo>
                    <a:pt x="141" y="251"/>
                  </a:lnTo>
                  <a:lnTo>
                    <a:pt x="115" y="236"/>
                  </a:lnTo>
                  <a:lnTo>
                    <a:pt x="92" y="221"/>
                  </a:lnTo>
                  <a:lnTo>
                    <a:pt x="72" y="205"/>
                  </a:lnTo>
                  <a:lnTo>
                    <a:pt x="57" y="188"/>
                  </a:lnTo>
                  <a:lnTo>
                    <a:pt x="49" y="170"/>
                  </a:lnTo>
                  <a:lnTo>
                    <a:pt x="48" y="159"/>
                  </a:lnTo>
                  <a:lnTo>
                    <a:pt x="48" y="147"/>
                  </a:lnTo>
                  <a:lnTo>
                    <a:pt x="52" y="137"/>
                  </a:lnTo>
                  <a:lnTo>
                    <a:pt x="61" y="126"/>
                  </a:lnTo>
                  <a:lnTo>
                    <a:pt x="80" y="106"/>
                  </a:lnTo>
                  <a:lnTo>
                    <a:pt x="102" y="83"/>
                  </a:lnTo>
                  <a:lnTo>
                    <a:pt x="121" y="64"/>
                  </a:lnTo>
                  <a:lnTo>
                    <a:pt x="139" y="42"/>
                  </a:lnTo>
                  <a:lnTo>
                    <a:pt x="154" y="26"/>
                  </a:lnTo>
                  <a:lnTo>
                    <a:pt x="166" y="13"/>
                  </a:lnTo>
                  <a:lnTo>
                    <a:pt x="174" y="3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9" name="Freeform 38"/>
            <p:cNvSpPr>
              <a:spLocks/>
            </p:cNvSpPr>
            <p:nvPr/>
          </p:nvSpPr>
          <p:spPr bwMode="auto">
            <a:xfrm>
              <a:off x="4137" y="2146"/>
              <a:ext cx="1067" cy="343"/>
            </a:xfrm>
            <a:custGeom>
              <a:avLst/>
              <a:gdLst>
                <a:gd name="T0" fmla="*/ 0 w 2136"/>
                <a:gd name="T1" fmla="*/ 3 h 686"/>
                <a:gd name="T2" fmla="*/ 0 w 2136"/>
                <a:gd name="T3" fmla="*/ 3 h 686"/>
                <a:gd name="T4" fmla="*/ 0 w 2136"/>
                <a:gd name="T5" fmla="*/ 3 h 686"/>
                <a:gd name="T6" fmla="*/ 0 w 2136"/>
                <a:gd name="T7" fmla="*/ 3 h 686"/>
                <a:gd name="T8" fmla="*/ 0 w 2136"/>
                <a:gd name="T9" fmla="*/ 3 h 686"/>
                <a:gd name="T10" fmla="*/ 1 w 2136"/>
                <a:gd name="T11" fmla="*/ 3 h 686"/>
                <a:gd name="T12" fmla="*/ 1 w 2136"/>
                <a:gd name="T13" fmla="*/ 3 h 686"/>
                <a:gd name="T14" fmla="*/ 2 w 2136"/>
                <a:gd name="T15" fmla="*/ 3 h 686"/>
                <a:gd name="T16" fmla="*/ 3 w 2136"/>
                <a:gd name="T17" fmla="*/ 2 h 686"/>
                <a:gd name="T18" fmla="*/ 3 w 2136"/>
                <a:gd name="T19" fmla="*/ 2 h 686"/>
                <a:gd name="T20" fmla="*/ 4 w 2136"/>
                <a:gd name="T21" fmla="*/ 2 h 686"/>
                <a:gd name="T22" fmla="*/ 5 w 2136"/>
                <a:gd name="T23" fmla="*/ 2 h 686"/>
                <a:gd name="T24" fmla="*/ 5 w 2136"/>
                <a:gd name="T25" fmla="*/ 2 h 686"/>
                <a:gd name="T26" fmla="*/ 6 w 2136"/>
                <a:gd name="T27" fmla="*/ 1 h 686"/>
                <a:gd name="T28" fmla="*/ 7 w 2136"/>
                <a:gd name="T29" fmla="*/ 1 h 686"/>
                <a:gd name="T30" fmla="*/ 7 w 2136"/>
                <a:gd name="T31" fmla="*/ 1 h 686"/>
                <a:gd name="T32" fmla="*/ 8 w 2136"/>
                <a:gd name="T33" fmla="*/ 1 h 686"/>
                <a:gd name="T34" fmla="*/ 8 w 2136"/>
                <a:gd name="T35" fmla="*/ 1 h 686"/>
                <a:gd name="T36" fmla="*/ 8 w 2136"/>
                <a:gd name="T37" fmla="*/ 1 h 686"/>
                <a:gd name="T38" fmla="*/ 8 w 2136"/>
                <a:gd name="T39" fmla="*/ 1 h 686"/>
                <a:gd name="T40" fmla="*/ 7 w 2136"/>
                <a:gd name="T41" fmla="*/ 1 h 686"/>
                <a:gd name="T42" fmla="*/ 7 w 2136"/>
                <a:gd name="T43" fmla="*/ 1 h 686"/>
                <a:gd name="T44" fmla="*/ 7 w 2136"/>
                <a:gd name="T45" fmla="*/ 1 h 686"/>
                <a:gd name="T46" fmla="*/ 7 w 2136"/>
                <a:gd name="T47" fmla="*/ 1 h 686"/>
                <a:gd name="T48" fmla="*/ 7 w 2136"/>
                <a:gd name="T49" fmla="*/ 1 h 686"/>
                <a:gd name="T50" fmla="*/ 6 w 2136"/>
                <a:gd name="T51" fmla="*/ 1 h 686"/>
                <a:gd name="T52" fmla="*/ 6 w 2136"/>
                <a:gd name="T53" fmla="*/ 1 h 686"/>
                <a:gd name="T54" fmla="*/ 6 w 2136"/>
                <a:gd name="T55" fmla="*/ 1 h 686"/>
                <a:gd name="T56" fmla="*/ 5 w 2136"/>
                <a:gd name="T57" fmla="*/ 1 h 686"/>
                <a:gd name="T58" fmla="*/ 5 w 2136"/>
                <a:gd name="T59" fmla="*/ 2 h 686"/>
                <a:gd name="T60" fmla="*/ 4 w 2136"/>
                <a:gd name="T61" fmla="*/ 2 h 686"/>
                <a:gd name="T62" fmla="*/ 3 w 2136"/>
                <a:gd name="T63" fmla="*/ 2 h 686"/>
                <a:gd name="T64" fmla="*/ 3 w 2136"/>
                <a:gd name="T65" fmla="*/ 2 h 686"/>
                <a:gd name="T66" fmla="*/ 2 w 2136"/>
                <a:gd name="T67" fmla="*/ 3 h 686"/>
                <a:gd name="T68" fmla="*/ 1 w 2136"/>
                <a:gd name="T69" fmla="*/ 3 h 686"/>
                <a:gd name="T70" fmla="*/ 0 w 2136"/>
                <a:gd name="T71" fmla="*/ 3 h 6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36" h="686">
                  <a:moveTo>
                    <a:pt x="0" y="686"/>
                  </a:moveTo>
                  <a:lnTo>
                    <a:pt x="4" y="686"/>
                  </a:lnTo>
                  <a:lnTo>
                    <a:pt x="13" y="683"/>
                  </a:lnTo>
                  <a:lnTo>
                    <a:pt x="30" y="679"/>
                  </a:lnTo>
                  <a:lnTo>
                    <a:pt x="53" y="675"/>
                  </a:lnTo>
                  <a:lnTo>
                    <a:pt x="81" y="668"/>
                  </a:lnTo>
                  <a:lnTo>
                    <a:pt x="114" y="660"/>
                  </a:lnTo>
                  <a:lnTo>
                    <a:pt x="153" y="652"/>
                  </a:lnTo>
                  <a:lnTo>
                    <a:pt x="197" y="642"/>
                  </a:lnTo>
                  <a:lnTo>
                    <a:pt x="246" y="629"/>
                  </a:lnTo>
                  <a:lnTo>
                    <a:pt x="301" y="615"/>
                  </a:lnTo>
                  <a:lnTo>
                    <a:pt x="358" y="601"/>
                  </a:lnTo>
                  <a:lnTo>
                    <a:pt x="420" y="586"/>
                  </a:lnTo>
                  <a:lnTo>
                    <a:pt x="486" y="568"/>
                  </a:lnTo>
                  <a:lnTo>
                    <a:pt x="555" y="550"/>
                  </a:lnTo>
                  <a:lnTo>
                    <a:pt x="627" y="530"/>
                  </a:lnTo>
                  <a:lnTo>
                    <a:pt x="704" y="509"/>
                  </a:lnTo>
                  <a:lnTo>
                    <a:pt x="783" y="487"/>
                  </a:lnTo>
                  <a:lnTo>
                    <a:pt x="863" y="463"/>
                  </a:lnTo>
                  <a:lnTo>
                    <a:pt x="947" y="438"/>
                  </a:lnTo>
                  <a:lnTo>
                    <a:pt x="1032" y="412"/>
                  </a:lnTo>
                  <a:lnTo>
                    <a:pt x="1121" y="386"/>
                  </a:lnTo>
                  <a:lnTo>
                    <a:pt x="1209" y="356"/>
                  </a:lnTo>
                  <a:lnTo>
                    <a:pt x="1299" y="327"/>
                  </a:lnTo>
                  <a:lnTo>
                    <a:pt x="1391" y="295"/>
                  </a:lnTo>
                  <a:lnTo>
                    <a:pt x="1485" y="263"/>
                  </a:lnTo>
                  <a:lnTo>
                    <a:pt x="1578" y="230"/>
                  </a:lnTo>
                  <a:lnTo>
                    <a:pt x="1672" y="195"/>
                  </a:lnTo>
                  <a:lnTo>
                    <a:pt x="1765" y="159"/>
                  </a:lnTo>
                  <a:lnTo>
                    <a:pt x="1859" y="123"/>
                  </a:lnTo>
                  <a:lnTo>
                    <a:pt x="1952" y="84"/>
                  </a:lnTo>
                  <a:lnTo>
                    <a:pt x="2044" y="46"/>
                  </a:lnTo>
                  <a:lnTo>
                    <a:pt x="2136" y="5"/>
                  </a:lnTo>
                  <a:lnTo>
                    <a:pt x="2134" y="5"/>
                  </a:lnTo>
                  <a:lnTo>
                    <a:pt x="2126" y="5"/>
                  </a:lnTo>
                  <a:lnTo>
                    <a:pt x="2116" y="5"/>
                  </a:lnTo>
                  <a:lnTo>
                    <a:pt x="2103" y="5"/>
                  </a:lnTo>
                  <a:lnTo>
                    <a:pt x="2087" y="3"/>
                  </a:lnTo>
                  <a:lnTo>
                    <a:pt x="2069" y="3"/>
                  </a:lnTo>
                  <a:lnTo>
                    <a:pt x="2049" y="2"/>
                  </a:lnTo>
                  <a:lnTo>
                    <a:pt x="2029" y="0"/>
                  </a:lnTo>
                  <a:lnTo>
                    <a:pt x="2028" y="2"/>
                  </a:lnTo>
                  <a:lnTo>
                    <a:pt x="2021" y="3"/>
                  </a:lnTo>
                  <a:lnTo>
                    <a:pt x="2010" y="8"/>
                  </a:lnTo>
                  <a:lnTo>
                    <a:pt x="1995" y="15"/>
                  </a:lnTo>
                  <a:lnTo>
                    <a:pt x="1977" y="23"/>
                  </a:lnTo>
                  <a:lnTo>
                    <a:pt x="1954" y="33"/>
                  </a:lnTo>
                  <a:lnTo>
                    <a:pt x="1928" y="44"/>
                  </a:lnTo>
                  <a:lnTo>
                    <a:pt x="1896" y="58"/>
                  </a:lnTo>
                  <a:lnTo>
                    <a:pt x="1860" y="72"/>
                  </a:lnTo>
                  <a:lnTo>
                    <a:pt x="1821" y="87"/>
                  </a:lnTo>
                  <a:lnTo>
                    <a:pt x="1778" y="105"/>
                  </a:lnTo>
                  <a:lnTo>
                    <a:pt x="1731" y="123"/>
                  </a:lnTo>
                  <a:lnTo>
                    <a:pt x="1680" y="143"/>
                  </a:lnTo>
                  <a:lnTo>
                    <a:pt x="1626" y="164"/>
                  </a:lnTo>
                  <a:lnTo>
                    <a:pt x="1567" y="186"/>
                  </a:lnTo>
                  <a:lnTo>
                    <a:pt x="1504" y="210"/>
                  </a:lnTo>
                  <a:lnTo>
                    <a:pt x="1439" y="233"/>
                  </a:lnTo>
                  <a:lnTo>
                    <a:pt x="1368" y="259"/>
                  </a:lnTo>
                  <a:lnTo>
                    <a:pt x="1294" y="286"/>
                  </a:lnTo>
                  <a:lnTo>
                    <a:pt x="1216" y="312"/>
                  </a:lnTo>
                  <a:lnTo>
                    <a:pt x="1135" y="340"/>
                  </a:lnTo>
                  <a:lnTo>
                    <a:pt x="1050" y="369"/>
                  </a:lnTo>
                  <a:lnTo>
                    <a:pt x="960" y="399"/>
                  </a:lnTo>
                  <a:lnTo>
                    <a:pt x="868" y="428"/>
                  </a:lnTo>
                  <a:lnTo>
                    <a:pt x="773" y="460"/>
                  </a:lnTo>
                  <a:lnTo>
                    <a:pt x="673" y="491"/>
                  </a:lnTo>
                  <a:lnTo>
                    <a:pt x="570" y="522"/>
                  </a:lnTo>
                  <a:lnTo>
                    <a:pt x="463" y="555"/>
                  </a:lnTo>
                  <a:lnTo>
                    <a:pt x="351" y="588"/>
                  </a:lnTo>
                  <a:lnTo>
                    <a:pt x="238" y="620"/>
                  </a:lnTo>
                  <a:lnTo>
                    <a:pt x="122" y="653"/>
                  </a:lnTo>
                  <a:lnTo>
                    <a:pt x="0" y="6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0" name="Freeform 39"/>
            <p:cNvSpPr>
              <a:spLocks/>
            </p:cNvSpPr>
            <p:nvPr/>
          </p:nvSpPr>
          <p:spPr bwMode="auto">
            <a:xfrm>
              <a:off x="5221" y="2098"/>
              <a:ext cx="164" cy="154"/>
            </a:xfrm>
            <a:custGeom>
              <a:avLst/>
              <a:gdLst>
                <a:gd name="T0" fmla="*/ 1 w 328"/>
                <a:gd name="T1" fmla="*/ 0 h 309"/>
                <a:gd name="T2" fmla="*/ 1 w 328"/>
                <a:gd name="T3" fmla="*/ 0 h 309"/>
                <a:gd name="T4" fmla="*/ 1 w 328"/>
                <a:gd name="T5" fmla="*/ 0 h 309"/>
                <a:gd name="T6" fmla="*/ 1 w 328"/>
                <a:gd name="T7" fmla="*/ 0 h 309"/>
                <a:gd name="T8" fmla="*/ 1 w 328"/>
                <a:gd name="T9" fmla="*/ 0 h 309"/>
                <a:gd name="T10" fmla="*/ 1 w 328"/>
                <a:gd name="T11" fmla="*/ 0 h 309"/>
                <a:gd name="T12" fmla="*/ 1 w 328"/>
                <a:gd name="T13" fmla="*/ 0 h 309"/>
                <a:gd name="T14" fmla="*/ 1 w 328"/>
                <a:gd name="T15" fmla="*/ 0 h 309"/>
                <a:gd name="T16" fmla="*/ 1 w 328"/>
                <a:gd name="T17" fmla="*/ 0 h 309"/>
                <a:gd name="T18" fmla="*/ 1 w 328"/>
                <a:gd name="T19" fmla="*/ 0 h 309"/>
                <a:gd name="T20" fmla="*/ 1 w 328"/>
                <a:gd name="T21" fmla="*/ 0 h 309"/>
                <a:gd name="T22" fmla="*/ 2 w 328"/>
                <a:gd name="T23" fmla="*/ 0 h 309"/>
                <a:gd name="T24" fmla="*/ 2 w 328"/>
                <a:gd name="T25" fmla="*/ 0 h 309"/>
                <a:gd name="T26" fmla="*/ 2 w 328"/>
                <a:gd name="T27" fmla="*/ 0 h 309"/>
                <a:gd name="T28" fmla="*/ 2 w 328"/>
                <a:gd name="T29" fmla="*/ 0 h 309"/>
                <a:gd name="T30" fmla="*/ 2 w 328"/>
                <a:gd name="T31" fmla="*/ 1 h 309"/>
                <a:gd name="T32" fmla="*/ 2 w 328"/>
                <a:gd name="T33" fmla="*/ 1 h 309"/>
                <a:gd name="T34" fmla="*/ 2 w 328"/>
                <a:gd name="T35" fmla="*/ 1 h 309"/>
                <a:gd name="T36" fmla="*/ 2 w 328"/>
                <a:gd name="T37" fmla="*/ 1 h 309"/>
                <a:gd name="T38" fmla="*/ 2 w 328"/>
                <a:gd name="T39" fmla="*/ 1 h 309"/>
                <a:gd name="T40" fmla="*/ 2 w 328"/>
                <a:gd name="T41" fmla="*/ 1 h 309"/>
                <a:gd name="T42" fmla="*/ 2 w 328"/>
                <a:gd name="T43" fmla="*/ 1 h 309"/>
                <a:gd name="T44" fmla="*/ 2 w 328"/>
                <a:gd name="T45" fmla="*/ 1 h 309"/>
                <a:gd name="T46" fmla="*/ 2 w 328"/>
                <a:gd name="T47" fmla="*/ 1 h 309"/>
                <a:gd name="T48" fmla="*/ 2 w 328"/>
                <a:gd name="T49" fmla="*/ 1 h 309"/>
                <a:gd name="T50" fmla="*/ 2 w 328"/>
                <a:gd name="T51" fmla="*/ 1 h 309"/>
                <a:gd name="T52" fmla="*/ 2 w 328"/>
                <a:gd name="T53" fmla="*/ 0 h 309"/>
                <a:gd name="T54" fmla="*/ 2 w 328"/>
                <a:gd name="T55" fmla="*/ 0 h 309"/>
                <a:gd name="T56" fmla="*/ 2 w 328"/>
                <a:gd name="T57" fmla="*/ 0 h 309"/>
                <a:gd name="T58" fmla="*/ 2 w 328"/>
                <a:gd name="T59" fmla="*/ 0 h 309"/>
                <a:gd name="T60" fmla="*/ 2 w 328"/>
                <a:gd name="T61" fmla="*/ 0 h 309"/>
                <a:gd name="T62" fmla="*/ 1 w 328"/>
                <a:gd name="T63" fmla="*/ 0 h 309"/>
                <a:gd name="T64" fmla="*/ 1 w 328"/>
                <a:gd name="T65" fmla="*/ 0 h 309"/>
                <a:gd name="T66" fmla="*/ 1 w 328"/>
                <a:gd name="T67" fmla="*/ 0 h 309"/>
                <a:gd name="T68" fmla="*/ 1 w 328"/>
                <a:gd name="T69" fmla="*/ 0 h 309"/>
                <a:gd name="T70" fmla="*/ 1 w 328"/>
                <a:gd name="T71" fmla="*/ 0 h 309"/>
                <a:gd name="T72" fmla="*/ 1 w 328"/>
                <a:gd name="T73" fmla="*/ 0 h 309"/>
                <a:gd name="T74" fmla="*/ 1 w 328"/>
                <a:gd name="T75" fmla="*/ 0 h 309"/>
                <a:gd name="T76" fmla="*/ 1 w 328"/>
                <a:gd name="T77" fmla="*/ 0 h 309"/>
                <a:gd name="T78" fmla="*/ 1 w 328"/>
                <a:gd name="T79" fmla="*/ 0 h 309"/>
                <a:gd name="T80" fmla="*/ 1 w 328"/>
                <a:gd name="T81" fmla="*/ 0 h 309"/>
                <a:gd name="T82" fmla="*/ 1 w 328"/>
                <a:gd name="T83" fmla="*/ 0 h 309"/>
                <a:gd name="T84" fmla="*/ 1 w 328"/>
                <a:gd name="T85" fmla="*/ 0 h 309"/>
                <a:gd name="T86" fmla="*/ 1 w 328"/>
                <a:gd name="T87" fmla="*/ 0 h 309"/>
                <a:gd name="T88" fmla="*/ 1 w 328"/>
                <a:gd name="T89" fmla="*/ 0 h 309"/>
                <a:gd name="T90" fmla="*/ 1 w 328"/>
                <a:gd name="T91" fmla="*/ 0 h 309"/>
                <a:gd name="T92" fmla="*/ 1 w 328"/>
                <a:gd name="T93" fmla="*/ 0 h 309"/>
                <a:gd name="T94" fmla="*/ 1 w 328"/>
                <a:gd name="T95" fmla="*/ 0 h 309"/>
                <a:gd name="T96" fmla="*/ 0 w 328"/>
                <a:gd name="T97" fmla="*/ 0 h 309"/>
                <a:gd name="T98" fmla="*/ 1 w 328"/>
                <a:gd name="T99" fmla="*/ 0 h 30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28" h="309">
                  <a:moveTo>
                    <a:pt x="64" y="0"/>
                  </a:moveTo>
                  <a:lnTo>
                    <a:pt x="72" y="4"/>
                  </a:lnTo>
                  <a:lnTo>
                    <a:pt x="95" y="12"/>
                  </a:lnTo>
                  <a:lnTo>
                    <a:pt x="126" y="23"/>
                  </a:lnTo>
                  <a:lnTo>
                    <a:pt x="162" y="40"/>
                  </a:lnTo>
                  <a:lnTo>
                    <a:pt x="198" y="58"/>
                  </a:lnTo>
                  <a:lnTo>
                    <a:pt x="228" y="77"/>
                  </a:lnTo>
                  <a:lnTo>
                    <a:pt x="246" y="97"/>
                  </a:lnTo>
                  <a:lnTo>
                    <a:pt x="249" y="118"/>
                  </a:lnTo>
                  <a:lnTo>
                    <a:pt x="249" y="135"/>
                  </a:lnTo>
                  <a:lnTo>
                    <a:pt x="254" y="155"/>
                  </a:lnTo>
                  <a:lnTo>
                    <a:pt x="265" y="174"/>
                  </a:lnTo>
                  <a:lnTo>
                    <a:pt x="280" y="194"/>
                  </a:lnTo>
                  <a:lnTo>
                    <a:pt x="297" y="215"/>
                  </a:lnTo>
                  <a:lnTo>
                    <a:pt x="310" y="237"/>
                  </a:lnTo>
                  <a:lnTo>
                    <a:pt x="321" y="256"/>
                  </a:lnTo>
                  <a:lnTo>
                    <a:pt x="328" y="276"/>
                  </a:lnTo>
                  <a:lnTo>
                    <a:pt x="328" y="284"/>
                  </a:lnTo>
                  <a:lnTo>
                    <a:pt x="328" y="292"/>
                  </a:lnTo>
                  <a:lnTo>
                    <a:pt x="324" y="301"/>
                  </a:lnTo>
                  <a:lnTo>
                    <a:pt x="318" y="309"/>
                  </a:lnTo>
                  <a:lnTo>
                    <a:pt x="318" y="307"/>
                  </a:lnTo>
                  <a:lnTo>
                    <a:pt x="318" y="299"/>
                  </a:lnTo>
                  <a:lnTo>
                    <a:pt x="315" y="287"/>
                  </a:lnTo>
                  <a:lnTo>
                    <a:pt x="310" y="271"/>
                  </a:lnTo>
                  <a:lnTo>
                    <a:pt x="305" y="261"/>
                  </a:lnTo>
                  <a:lnTo>
                    <a:pt x="300" y="251"/>
                  </a:lnTo>
                  <a:lnTo>
                    <a:pt x="293" y="240"/>
                  </a:lnTo>
                  <a:lnTo>
                    <a:pt x="285" y="227"/>
                  </a:lnTo>
                  <a:lnTo>
                    <a:pt x="275" y="214"/>
                  </a:lnTo>
                  <a:lnTo>
                    <a:pt x="262" y="200"/>
                  </a:lnTo>
                  <a:lnTo>
                    <a:pt x="249" y="186"/>
                  </a:lnTo>
                  <a:lnTo>
                    <a:pt x="233" y="171"/>
                  </a:lnTo>
                  <a:lnTo>
                    <a:pt x="218" y="156"/>
                  </a:lnTo>
                  <a:lnTo>
                    <a:pt x="210" y="145"/>
                  </a:lnTo>
                  <a:lnTo>
                    <a:pt x="205" y="133"/>
                  </a:lnTo>
                  <a:lnTo>
                    <a:pt x="201" y="123"/>
                  </a:lnTo>
                  <a:lnTo>
                    <a:pt x="201" y="115"/>
                  </a:lnTo>
                  <a:lnTo>
                    <a:pt x="200" y="107"/>
                  </a:lnTo>
                  <a:lnTo>
                    <a:pt x="200" y="99"/>
                  </a:lnTo>
                  <a:lnTo>
                    <a:pt x="198" y="91"/>
                  </a:lnTo>
                  <a:lnTo>
                    <a:pt x="193" y="84"/>
                  </a:lnTo>
                  <a:lnTo>
                    <a:pt x="185" y="77"/>
                  </a:lnTo>
                  <a:lnTo>
                    <a:pt x="172" y="69"/>
                  </a:lnTo>
                  <a:lnTo>
                    <a:pt x="154" y="61"/>
                  </a:lnTo>
                  <a:lnTo>
                    <a:pt x="128" y="51"/>
                  </a:lnTo>
                  <a:lnTo>
                    <a:pt x="95" y="41"/>
                  </a:lnTo>
                  <a:lnTo>
                    <a:pt x="52" y="30"/>
                  </a:lnTo>
                  <a:lnTo>
                    <a:pt x="0" y="1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1" name="Freeform 40"/>
            <p:cNvSpPr>
              <a:spLocks/>
            </p:cNvSpPr>
            <p:nvPr/>
          </p:nvSpPr>
          <p:spPr bwMode="auto">
            <a:xfrm>
              <a:off x="5226" y="2159"/>
              <a:ext cx="154" cy="96"/>
            </a:xfrm>
            <a:custGeom>
              <a:avLst/>
              <a:gdLst>
                <a:gd name="T0" fmla="*/ 0 w 309"/>
                <a:gd name="T1" fmla="*/ 1 h 192"/>
                <a:gd name="T2" fmla="*/ 0 w 309"/>
                <a:gd name="T3" fmla="*/ 1 h 192"/>
                <a:gd name="T4" fmla="*/ 0 w 309"/>
                <a:gd name="T5" fmla="*/ 1 h 192"/>
                <a:gd name="T6" fmla="*/ 0 w 309"/>
                <a:gd name="T7" fmla="*/ 1 h 192"/>
                <a:gd name="T8" fmla="*/ 0 w 309"/>
                <a:gd name="T9" fmla="*/ 1 h 192"/>
                <a:gd name="T10" fmla="*/ 0 w 309"/>
                <a:gd name="T11" fmla="*/ 1 h 192"/>
                <a:gd name="T12" fmla="*/ 0 w 309"/>
                <a:gd name="T13" fmla="*/ 1 h 192"/>
                <a:gd name="T14" fmla="*/ 0 w 309"/>
                <a:gd name="T15" fmla="*/ 1 h 192"/>
                <a:gd name="T16" fmla="*/ 0 w 309"/>
                <a:gd name="T17" fmla="*/ 1 h 192"/>
                <a:gd name="T18" fmla="*/ 0 w 309"/>
                <a:gd name="T19" fmla="*/ 1 h 192"/>
                <a:gd name="T20" fmla="*/ 1 w 309"/>
                <a:gd name="T21" fmla="*/ 1 h 192"/>
                <a:gd name="T22" fmla="*/ 1 w 309"/>
                <a:gd name="T23" fmla="*/ 1 h 192"/>
                <a:gd name="T24" fmla="*/ 1 w 309"/>
                <a:gd name="T25" fmla="*/ 1 h 192"/>
                <a:gd name="T26" fmla="*/ 1 w 309"/>
                <a:gd name="T27" fmla="*/ 1 h 192"/>
                <a:gd name="T28" fmla="*/ 1 w 309"/>
                <a:gd name="T29" fmla="*/ 1 h 192"/>
                <a:gd name="T30" fmla="*/ 1 w 309"/>
                <a:gd name="T31" fmla="*/ 1 h 192"/>
                <a:gd name="T32" fmla="*/ 1 w 309"/>
                <a:gd name="T33" fmla="*/ 1 h 192"/>
                <a:gd name="T34" fmla="*/ 1 w 309"/>
                <a:gd name="T35" fmla="*/ 1 h 192"/>
                <a:gd name="T36" fmla="*/ 1 w 309"/>
                <a:gd name="T37" fmla="*/ 1 h 192"/>
                <a:gd name="T38" fmla="*/ 1 w 309"/>
                <a:gd name="T39" fmla="*/ 1 h 192"/>
                <a:gd name="T40" fmla="*/ 1 w 309"/>
                <a:gd name="T41" fmla="*/ 1 h 192"/>
                <a:gd name="T42" fmla="*/ 1 w 309"/>
                <a:gd name="T43" fmla="*/ 1 h 192"/>
                <a:gd name="T44" fmla="*/ 1 w 309"/>
                <a:gd name="T45" fmla="*/ 1 h 192"/>
                <a:gd name="T46" fmla="*/ 0 w 309"/>
                <a:gd name="T47" fmla="*/ 1 h 192"/>
                <a:gd name="T48" fmla="*/ 0 w 309"/>
                <a:gd name="T49" fmla="*/ 1 h 192"/>
                <a:gd name="T50" fmla="*/ 0 w 309"/>
                <a:gd name="T51" fmla="*/ 1 h 192"/>
                <a:gd name="T52" fmla="*/ 0 w 309"/>
                <a:gd name="T53" fmla="*/ 1 h 192"/>
                <a:gd name="T54" fmla="*/ 0 w 309"/>
                <a:gd name="T55" fmla="*/ 1 h 192"/>
                <a:gd name="T56" fmla="*/ 0 w 309"/>
                <a:gd name="T57" fmla="*/ 1 h 192"/>
                <a:gd name="T58" fmla="*/ 0 w 309"/>
                <a:gd name="T59" fmla="*/ 1 h 192"/>
                <a:gd name="T60" fmla="*/ 0 w 309"/>
                <a:gd name="T61" fmla="*/ 1 h 192"/>
                <a:gd name="T62" fmla="*/ 0 w 309"/>
                <a:gd name="T63" fmla="*/ 1 h 192"/>
                <a:gd name="T64" fmla="*/ 0 w 309"/>
                <a:gd name="T65" fmla="*/ 0 h 192"/>
                <a:gd name="T66" fmla="*/ 0 w 309"/>
                <a:gd name="T67" fmla="*/ 1 h 192"/>
                <a:gd name="T68" fmla="*/ 0 w 309"/>
                <a:gd name="T69" fmla="*/ 1 h 192"/>
                <a:gd name="T70" fmla="*/ 0 w 309"/>
                <a:gd name="T71" fmla="*/ 1 h 192"/>
                <a:gd name="T72" fmla="*/ 0 w 309"/>
                <a:gd name="T73" fmla="*/ 1 h 1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9" h="192">
                  <a:moveTo>
                    <a:pt x="0" y="38"/>
                  </a:moveTo>
                  <a:lnTo>
                    <a:pt x="9" y="43"/>
                  </a:lnTo>
                  <a:lnTo>
                    <a:pt x="33" y="55"/>
                  </a:lnTo>
                  <a:lnTo>
                    <a:pt x="66" y="74"/>
                  </a:lnTo>
                  <a:lnTo>
                    <a:pt x="105" y="96"/>
                  </a:lnTo>
                  <a:lnTo>
                    <a:pt x="148" y="119"/>
                  </a:lnTo>
                  <a:lnTo>
                    <a:pt x="186" y="141"/>
                  </a:lnTo>
                  <a:lnTo>
                    <a:pt x="219" y="161"/>
                  </a:lnTo>
                  <a:lnTo>
                    <a:pt x="240" y="176"/>
                  </a:lnTo>
                  <a:lnTo>
                    <a:pt x="253" y="186"/>
                  </a:lnTo>
                  <a:lnTo>
                    <a:pt x="266" y="191"/>
                  </a:lnTo>
                  <a:lnTo>
                    <a:pt x="278" y="192"/>
                  </a:lnTo>
                  <a:lnTo>
                    <a:pt x="289" y="192"/>
                  </a:lnTo>
                  <a:lnTo>
                    <a:pt x="297" y="191"/>
                  </a:lnTo>
                  <a:lnTo>
                    <a:pt x="304" y="189"/>
                  </a:lnTo>
                  <a:lnTo>
                    <a:pt x="307" y="187"/>
                  </a:lnTo>
                  <a:lnTo>
                    <a:pt x="309" y="186"/>
                  </a:lnTo>
                  <a:lnTo>
                    <a:pt x="307" y="186"/>
                  </a:lnTo>
                  <a:lnTo>
                    <a:pt x="302" y="186"/>
                  </a:lnTo>
                  <a:lnTo>
                    <a:pt x="294" y="182"/>
                  </a:lnTo>
                  <a:lnTo>
                    <a:pt x="284" y="179"/>
                  </a:lnTo>
                  <a:lnTo>
                    <a:pt x="271" y="174"/>
                  </a:lnTo>
                  <a:lnTo>
                    <a:pt x="256" y="166"/>
                  </a:lnTo>
                  <a:lnTo>
                    <a:pt x="238" y="155"/>
                  </a:lnTo>
                  <a:lnTo>
                    <a:pt x="219" y="138"/>
                  </a:lnTo>
                  <a:lnTo>
                    <a:pt x="196" y="119"/>
                  </a:lnTo>
                  <a:lnTo>
                    <a:pt x="166" y="97"/>
                  </a:lnTo>
                  <a:lnTo>
                    <a:pt x="135" y="74"/>
                  </a:lnTo>
                  <a:lnTo>
                    <a:pt x="104" y="51"/>
                  </a:lnTo>
                  <a:lnTo>
                    <a:pt x="74" y="32"/>
                  </a:lnTo>
                  <a:lnTo>
                    <a:pt x="50" y="15"/>
                  </a:lnTo>
                  <a:lnTo>
                    <a:pt x="33" y="4"/>
                  </a:lnTo>
                  <a:lnTo>
                    <a:pt x="27" y="0"/>
                  </a:lnTo>
                  <a:lnTo>
                    <a:pt x="27" y="5"/>
                  </a:lnTo>
                  <a:lnTo>
                    <a:pt x="27" y="17"/>
                  </a:lnTo>
                  <a:lnTo>
                    <a:pt x="19" y="3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2" name="Freeform 41"/>
            <p:cNvSpPr>
              <a:spLocks/>
            </p:cNvSpPr>
            <p:nvPr/>
          </p:nvSpPr>
          <p:spPr bwMode="auto">
            <a:xfrm>
              <a:off x="5332" y="2204"/>
              <a:ext cx="83" cy="98"/>
            </a:xfrm>
            <a:custGeom>
              <a:avLst/>
              <a:gdLst>
                <a:gd name="T0" fmla="*/ 0 w 167"/>
                <a:gd name="T1" fmla="*/ 1 h 195"/>
                <a:gd name="T2" fmla="*/ 0 w 167"/>
                <a:gd name="T3" fmla="*/ 1 h 195"/>
                <a:gd name="T4" fmla="*/ 0 w 167"/>
                <a:gd name="T5" fmla="*/ 1 h 195"/>
                <a:gd name="T6" fmla="*/ 0 w 167"/>
                <a:gd name="T7" fmla="*/ 1 h 195"/>
                <a:gd name="T8" fmla="*/ 0 w 167"/>
                <a:gd name="T9" fmla="*/ 0 h 195"/>
                <a:gd name="T10" fmla="*/ 0 w 167"/>
                <a:gd name="T11" fmla="*/ 1 h 195"/>
                <a:gd name="T12" fmla="*/ 0 w 167"/>
                <a:gd name="T13" fmla="*/ 1 h 195"/>
                <a:gd name="T14" fmla="*/ 0 w 167"/>
                <a:gd name="T15" fmla="*/ 1 h 195"/>
                <a:gd name="T16" fmla="*/ 0 w 167"/>
                <a:gd name="T17" fmla="*/ 1 h 195"/>
                <a:gd name="T18" fmla="*/ 0 w 167"/>
                <a:gd name="T19" fmla="*/ 1 h 195"/>
                <a:gd name="T20" fmla="*/ 0 w 167"/>
                <a:gd name="T21" fmla="*/ 1 h 195"/>
                <a:gd name="T22" fmla="*/ 0 w 167"/>
                <a:gd name="T23" fmla="*/ 1 h 195"/>
                <a:gd name="T24" fmla="*/ 0 w 167"/>
                <a:gd name="T25" fmla="*/ 1 h 195"/>
                <a:gd name="T26" fmla="*/ 0 w 167"/>
                <a:gd name="T27" fmla="*/ 1 h 195"/>
                <a:gd name="T28" fmla="*/ 0 w 167"/>
                <a:gd name="T29" fmla="*/ 1 h 195"/>
                <a:gd name="T30" fmla="*/ 0 w 167"/>
                <a:gd name="T31" fmla="*/ 1 h 195"/>
                <a:gd name="T32" fmla="*/ 0 w 167"/>
                <a:gd name="T33" fmla="*/ 1 h 195"/>
                <a:gd name="T34" fmla="*/ 0 w 167"/>
                <a:gd name="T35" fmla="*/ 1 h 195"/>
                <a:gd name="T36" fmla="*/ 0 w 167"/>
                <a:gd name="T37" fmla="*/ 1 h 195"/>
                <a:gd name="T38" fmla="*/ 0 w 167"/>
                <a:gd name="T39" fmla="*/ 1 h 195"/>
                <a:gd name="T40" fmla="*/ 0 w 167"/>
                <a:gd name="T41" fmla="*/ 1 h 195"/>
                <a:gd name="T42" fmla="*/ 0 w 167"/>
                <a:gd name="T43" fmla="*/ 1 h 195"/>
                <a:gd name="T44" fmla="*/ 0 w 167"/>
                <a:gd name="T45" fmla="*/ 1 h 195"/>
                <a:gd name="T46" fmla="*/ 0 w 167"/>
                <a:gd name="T47" fmla="*/ 1 h 195"/>
                <a:gd name="T48" fmla="*/ 0 w 167"/>
                <a:gd name="T49" fmla="*/ 1 h 195"/>
                <a:gd name="T50" fmla="*/ 0 w 167"/>
                <a:gd name="T51" fmla="*/ 1 h 195"/>
                <a:gd name="T52" fmla="*/ 0 w 167"/>
                <a:gd name="T53" fmla="*/ 1 h 195"/>
                <a:gd name="T54" fmla="*/ 0 w 167"/>
                <a:gd name="T55" fmla="*/ 1 h 195"/>
                <a:gd name="T56" fmla="*/ 0 w 167"/>
                <a:gd name="T57" fmla="*/ 1 h 195"/>
                <a:gd name="T58" fmla="*/ 0 w 167"/>
                <a:gd name="T59" fmla="*/ 1 h 195"/>
                <a:gd name="T60" fmla="*/ 0 w 167"/>
                <a:gd name="T61" fmla="*/ 1 h 195"/>
                <a:gd name="T62" fmla="*/ 0 w 167"/>
                <a:gd name="T63" fmla="*/ 1 h 195"/>
                <a:gd name="T64" fmla="*/ 0 w 167"/>
                <a:gd name="T65" fmla="*/ 1 h 195"/>
                <a:gd name="T66" fmla="*/ 0 w 167"/>
                <a:gd name="T67" fmla="*/ 1 h 195"/>
                <a:gd name="T68" fmla="*/ 0 w 167"/>
                <a:gd name="T69" fmla="*/ 1 h 195"/>
                <a:gd name="T70" fmla="*/ 0 w 167"/>
                <a:gd name="T71" fmla="*/ 1 h 195"/>
                <a:gd name="T72" fmla="*/ 0 w 167"/>
                <a:gd name="T73" fmla="*/ 1 h 19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7" h="195">
                  <a:moveTo>
                    <a:pt x="144" y="85"/>
                  </a:moveTo>
                  <a:lnTo>
                    <a:pt x="138" y="54"/>
                  </a:lnTo>
                  <a:lnTo>
                    <a:pt x="126" y="28"/>
                  </a:lnTo>
                  <a:lnTo>
                    <a:pt x="118" y="8"/>
                  </a:lnTo>
                  <a:lnTo>
                    <a:pt x="113" y="0"/>
                  </a:lnTo>
                  <a:lnTo>
                    <a:pt x="115" y="1"/>
                  </a:lnTo>
                  <a:lnTo>
                    <a:pt x="121" y="8"/>
                  </a:lnTo>
                  <a:lnTo>
                    <a:pt x="131" y="16"/>
                  </a:lnTo>
                  <a:lnTo>
                    <a:pt x="141" y="29"/>
                  </a:lnTo>
                  <a:lnTo>
                    <a:pt x="151" y="44"/>
                  </a:lnTo>
                  <a:lnTo>
                    <a:pt x="159" y="62"/>
                  </a:lnTo>
                  <a:lnTo>
                    <a:pt x="166" y="82"/>
                  </a:lnTo>
                  <a:lnTo>
                    <a:pt x="167" y="103"/>
                  </a:lnTo>
                  <a:lnTo>
                    <a:pt x="166" y="118"/>
                  </a:lnTo>
                  <a:lnTo>
                    <a:pt x="161" y="133"/>
                  </a:lnTo>
                  <a:lnTo>
                    <a:pt x="153" y="149"/>
                  </a:lnTo>
                  <a:lnTo>
                    <a:pt x="139" y="165"/>
                  </a:lnTo>
                  <a:lnTo>
                    <a:pt x="112" y="187"/>
                  </a:lnTo>
                  <a:lnTo>
                    <a:pt x="85" y="195"/>
                  </a:lnTo>
                  <a:lnTo>
                    <a:pt x="57" y="192"/>
                  </a:lnTo>
                  <a:lnTo>
                    <a:pt x="35" y="178"/>
                  </a:lnTo>
                  <a:lnTo>
                    <a:pt x="16" y="160"/>
                  </a:lnTo>
                  <a:lnTo>
                    <a:pt x="5" y="137"/>
                  </a:lnTo>
                  <a:lnTo>
                    <a:pt x="0" y="114"/>
                  </a:lnTo>
                  <a:lnTo>
                    <a:pt x="7" y="95"/>
                  </a:lnTo>
                  <a:lnTo>
                    <a:pt x="8" y="98"/>
                  </a:lnTo>
                  <a:lnTo>
                    <a:pt x="13" y="108"/>
                  </a:lnTo>
                  <a:lnTo>
                    <a:pt x="21" y="123"/>
                  </a:lnTo>
                  <a:lnTo>
                    <a:pt x="35" y="136"/>
                  </a:lnTo>
                  <a:lnTo>
                    <a:pt x="49" y="149"/>
                  </a:lnTo>
                  <a:lnTo>
                    <a:pt x="67" y="157"/>
                  </a:lnTo>
                  <a:lnTo>
                    <a:pt x="89" y="157"/>
                  </a:lnTo>
                  <a:lnTo>
                    <a:pt x="113" y="149"/>
                  </a:lnTo>
                  <a:lnTo>
                    <a:pt x="130" y="136"/>
                  </a:lnTo>
                  <a:lnTo>
                    <a:pt x="139" y="121"/>
                  </a:lnTo>
                  <a:lnTo>
                    <a:pt x="144" y="103"/>
                  </a:lnTo>
                  <a:lnTo>
                    <a:pt x="144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3" name="Freeform 42"/>
            <p:cNvSpPr>
              <a:spLocks/>
            </p:cNvSpPr>
            <p:nvPr/>
          </p:nvSpPr>
          <p:spPr bwMode="auto">
            <a:xfrm>
              <a:off x="4283" y="2459"/>
              <a:ext cx="59" cy="391"/>
            </a:xfrm>
            <a:custGeom>
              <a:avLst/>
              <a:gdLst>
                <a:gd name="T0" fmla="*/ 1 w 116"/>
                <a:gd name="T1" fmla="*/ 0 h 781"/>
                <a:gd name="T2" fmla="*/ 1 w 116"/>
                <a:gd name="T3" fmla="*/ 1 h 781"/>
                <a:gd name="T4" fmla="*/ 1 w 116"/>
                <a:gd name="T5" fmla="*/ 1 h 781"/>
                <a:gd name="T6" fmla="*/ 1 w 116"/>
                <a:gd name="T7" fmla="*/ 1 h 781"/>
                <a:gd name="T8" fmla="*/ 1 w 116"/>
                <a:gd name="T9" fmla="*/ 1 h 781"/>
                <a:gd name="T10" fmla="*/ 1 w 116"/>
                <a:gd name="T11" fmla="*/ 1 h 781"/>
                <a:gd name="T12" fmla="*/ 0 w 116"/>
                <a:gd name="T13" fmla="*/ 1 h 781"/>
                <a:gd name="T14" fmla="*/ 1 w 116"/>
                <a:gd name="T15" fmla="*/ 2 h 781"/>
                <a:gd name="T16" fmla="*/ 1 w 116"/>
                <a:gd name="T17" fmla="*/ 2 h 781"/>
                <a:gd name="T18" fmla="*/ 1 w 116"/>
                <a:gd name="T19" fmla="*/ 2 h 781"/>
                <a:gd name="T20" fmla="*/ 1 w 116"/>
                <a:gd name="T21" fmla="*/ 3 h 781"/>
                <a:gd name="T22" fmla="*/ 1 w 116"/>
                <a:gd name="T23" fmla="*/ 3 h 781"/>
                <a:gd name="T24" fmla="*/ 1 w 116"/>
                <a:gd name="T25" fmla="*/ 3 h 781"/>
                <a:gd name="T26" fmla="*/ 1 w 116"/>
                <a:gd name="T27" fmla="*/ 3 h 781"/>
                <a:gd name="T28" fmla="*/ 1 w 116"/>
                <a:gd name="T29" fmla="*/ 3 h 781"/>
                <a:gd name="T30" fmla="*/ 1 w 116"/>
                <a:gd name="T31" fmla="*/ 3 h 781"/>
                <a:gd name="T32" fmla="*/ 1 w 116"/>
                <a:gd name="T33" fmla="*/ 3 h 781"/>
                <a:gd name="T34" fmla="*/ 1 w 116"/>
                <a:gd name="T35" fmla="*/ 3 h 781"/>
                <a:gd name="T36" fmla="*/ 1 w 116"/>
                <a:gd name="T37" fmla="*/ 3 h 781"/>
                <a:gd name="T38" fmla="*/ 1 w 116"/>
                <a:gd name="T39" fmla="*/ 3 h 781"/>
                <a:gd name="T40" fmla="*/ 1 w 116"/>
                <a:gd name="T41" fmla="*/ 4 h 781"/>
                <a:gd name="T42" fmla="*/ 1 w 116"/>
                <a:gd name="T43" fmla="*/ 4 h 781"/>
                <a:gd name="T44" fmla="*/ 1 w 116"/>
                <a:gd name="T45" fmla="*/ 3 h 781"/>
                <a:gd name="T46" fmla="*/ 1 w 116"/>
                <a:gd name="T47" fmla="*/ 3 h 781"/>
                <a:gd name="T48" fmla="*/ 1 w 116"/>
                <a:gd name="T49" fmla="*/ 3 h 781"/>
                <a:gd name="T50" fmla="*/ 1 w 116"/>
                <a:gd name="T51" fmla="*/ 3 h 781"/>
                <a:gd name="T52" fmla="*/ 1 w 116"/>
                <a:gd name="T53" fmla="*/ 3 h 781"/>
                <a:gd name="T54" fmla="*/ 1 w 116"/>
                <a:gd name="T55" fmla="*/ 2 h 781"/>
                <a:gd name="T56" fmla="*/ 1 w 116"/>
                <a:gd name="T57" fmla="*/ 2 h 781"/>
                <a:gd name="T58" fmla="*/ 1 w 116"/>
                <a:gd name="T59" fmla="*/ 2 h 781"/>
                <a:gd name="T60" fmla="*/ 1 w 116"/>
                <a:gd name="T61" fmla="*/ 2 h 781"/>
                <a:gd name="T62" fmla="*/ 1 w 116"/>
                <a:gd name="T63" fmla="*/ 1 h 781"/>
                <a:gd name="T64" fmla="*/ 1 w 116"/>
                <a:gd name="T65" fmla="*/ 1 h 781"/>
                <a:gd name="T66" fmla="*/ 1 w 116"/>
                <a:gd name="T67" fmla="*/ 1 h 781"/>
                <a:gd name="T68" fmla="*/ 1 w 116"/>
                <a:gd name="T69" fmla="*/ 1 h 781"/>
                <a:gd name="T70" fmla="*/ 1 w 116"/>
                <a:gd name="T71" fmla="*/ 1 h 781"/>
                <a:gd name="T72" fmla="*/ 1 w 116"/>
                <a:gd name="T73" fmla="*/ 0 h 78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6" h="781">
                  <a:moveTo>
                    <a:pt x="51" y="0"/>
                  </a:moveTo>
                  <a:lnTo>
                    <a:pt x="48" y="8"/>
                  </a:lnTo>
                  <a:lnTo>
                    <a:pt x="38" y="31"/>
                  </a:lnTo>
                  <a:lnTo>
                    <a:pt x="25" y="69"/>
                  </a:lnTo>
                  <a:lnTo>
                    <a:pt x="13" y="120"/>
                  </a:lnTo>
                  <a:lnTo>
                    <a:pt x="3" y="180"/>
                  </a:lnTo>
                  <a:lnTo>
                    <a:pt x="0" y="251"/>
                  </a:lnTo>
                  <a:lnTo>
                    <a:pt x="3" y="328"/>
                  </a:lnTo>
                  <a:lnTo>
                    <a:pt x="20" y="413"/>
                  </a:lnTo>
                  <a:lnTo>
                    <a:pt x="34" y="466"/>
                  </a:lnTo>
                  <a:lnTo>
                    <a:pt x="48" y="514"/>
                  </a:lnTo>
                  <a:lnTo>
                    <a:pt x="61" y="556"/>
                  </a:lnTo>
                  <a:lnTo>
                    <a:pt x="72" y="596"/>
                  </a:lnTo>
                  <a:lnTo>
                    <a:pt x="79" y="633"/>
                  </a:lnTo>
                  <a:lnTo>
                    <a:pt x="84" y="668"/>
                  </a:lnTo>
                  <a:lnTo>
                    <a:pt x="80" y="704"/>
                  </a:lnTo>
                  <a:lnTo>
                    <a:pt x="72" y="738"/>
                  </a:lnTo>
                  <a:lnTo>
                    <a:pt x="79" y="738"/>
                  </a:lnTo>
                  <a:lnTo>
                    <a:pt x="93" y="743"/>
                  </a:lnTo>
                  <a:lnTo>
                    <a:pt x="107" y="756"/>
                  </a:lnTo>
                  <a:lnTo>
                    <a:pt x="110" y="781"/>
                  </a:lnTo>
                  <a:lnTo>
                    <a:pt x="111" y="775"/>
                  </a:lnTo>
                  <a:lnTo>
                    <a:pt x="113" y="755"/>
                  </a:lnTo>
                  <a:lnTo>
                    <a:pt x="116" y="724"/>
                  </a:lnTo>
                  <a:lnTo>
                    <a:pt x="115" y="679"/>
                  </a:lnTo>
                  <a:lnTo>
                    <a:pt x="110" y="625"/>
                  </a:lnTo>
                  <a:lnTo>
                    <a:pt x="98" y="560"/>
                  </a:lnTo>
                  <a:lnTo>
                    <a:pt x="77" y="484"/>
                  </a:lnTo>
                  <a:lnTo>
                    <a:pt x="46" y="399"/>
                  </a:lnTo>
                  <a:lnTo>
                    <a:pt x="26" y="335"/>
                  </a:lnTo>
                  <a:lnTo>
                    <a:pt x="18" y="266"/>
                  </a:lnTo>
                  <a:lnTo>
                    <a:pt x="16" y="200"/>
                  </a:lnTo>
                  <a:lnTo>
                    <a:pt x="23" y="138"/>
                  </a:lnTo>
                  <a:lnTo>
                    <a:pt x="31" y="82"/>
                  </a:lnTo>
                  <a:lnTo>
                    <a:pt x="41" y="39"/>
                  </a:lnTo>
                  <a:lnTo>
                    <a:pt x="48" y="1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4" name="Freeform 43"/>
            <p:cNvSpPr>
              <a:spLocks/>
            </p:cNvSpPr>
            <p:nvPr/>
          </p:nvSpPr>
          <p:spPr bwMode="auto">
            <a:xfrm>
              <a:off x="4314" y="2446"/>
              <a:ext cx="51" cy="367"/>
            </a:xfrm>
            <a:custGeom>
              <a:avLst/>
              <a:gdLst>
                <a:gd name="T0" fmla="*/ 0 w 103"/>
                <a:gd name="T1" fmla="*/ 0 h 733"/>
                <a:gd name="T2" fmla="*/ 0 w 103"/>
                <a:gd name="T3" fmla="*/ 1 h 733"/>
                <a:gd name="T4" fmla="*/ 0 w 103"/>
                <a:gd name="T5" fmla="*/ 1 h 733"/>
                <a:gd name="T6" fmla="*/ 0 w 103"/>
                <a:gd name="T7" fmla="*/ 1 h 733"/>
                <a:gd name="T8" fmla="*/ 0 w 103"/>
                <a:gd name="T9" fmla="*/ 1 h 733"/>
                <a:gd name="T10" fmla="*/ 0 w 103"/>
                <a:gd name="T11" fmla="*/ 1 h 733"/>
                <a:gd name="T12" fmla="*/ 0 w 103"/>
                <a:gd name="T13" fmla="*/ 1 h 733"/>
                <a:gd name="T14" fmla="*/ 0 w 103"/>
                <a:gd name="T15" fmla="*/ 2 h 733"/>
                <a:gd name="T16" fmla="*/ 0 w 103"/>
                <a:gd name="T17" fmla="*/ 2 h 733"/>
                <a:gd name="T18" fmla="*/ 0 w 103"/>
                <a:gd name="T19" fmla="*/ 2 h 733"/>
                <a:gd name="T20" fmla="*/ 0 w 103"/>
                <a:gd name="T21" fmla="*/ 2 h 733"/>
                <a:gd name="T22" fmla="*/ 0 w 103"/>
                <a:gd name="T23" fmla="*/ 2 h 733"/>
                <a:gd name="T24" fmla="*/ 0 w 103"/>
                <a:gd name="T25" fmla="*/ 3 h 733"/>
                <a:gd name="T26" fmla="*/ 0 w 103"/>
                <a:gd name="T27" fmla="*/ 3 h 733"/>
                <a:gd name="T28" fmla="*/ 0 w 103"/>
                <a:gd name="T29" fmla="*/ 3 h 733"/>
                <a:gd name="T30" fmla="*/ 0 w 103"/>
                <a:gd name="T31" fmla="*/ 3 h 733"/>
                <a:gd name="T32" fmla="*/ 0 w 103"/>
                <a:gd name="T33" fmla="*/ 3 h 733"/>
                <a:gd name="T34" fmla="*/ 0 w 103"/>
                <a:gd name="T35" fmla="*/ 3 h 733"/>
                <a:gd name="T36" fmla="*/ 0 w 103"/>
                <a:gd name="T37" fmla="*/ 3 h 733"/>
                <a:gd name="T38" fmla="*/ 0 w 103"/>
                <a:gd name="T39" fmla="*/ 3 h 733"/>
                <a:gd name="T40" fmla="*/ 0 w 103"/>
                <a:gd name="T41" fmla="*/ 3 h 733"/>
                <a:gd name="T42" fmla="*/ 0 w 103"/>
                <a:gd name="T43" fmla="*/ 3 h 733"/>
                <a:gd name="T44" fmla="*/ 0 w 103"/>
                <a:gd name="T45" fmla="*/ 2 h 733"/>
                <a:gd name="T46" fmla="*/ 0 w 103"/>
                <a:gd name="T47" fmla="*/ 2 h 733"/>
                <a:gd name="T48" fmla="*/ 0 w 103"/>
                <a:gd name="T49" fmla="*/ 2 h 733"/>
                <a:gd name="T50" fmla="*/ 0 w 103"/>
                <a:gd name="T51" fmla="*/ 2 h 733"/>
                <a:gd name="T52" fmla="*/ 0 w 103"/>
                <a:gd name="T53" fmla="*/ 2 h 733"/>
                <a:gd name="T54" fmla="*/ 0 w 103"/>
                <a:gd name="T55" fmla="*/ 1 h 733"/>
                <a:gd name="T56" fmla="*/ 0 w 103"/>
                <a:gd name="T57" fmla="*/ 1 h 733"/>
                <a:gd name="T58" fmla="*/ 0 w 103"/>
                <a:gd name="T59" fmla="*/ 1 h 733"/>
                <a:gd name="T60" fmla="*/ 0 w 103"/>
                <a:gd name="T61" fmla="*/ 1 h 733"/>
                <a:gd name="T62" fmla="*/ 0 w 103"/>
                <a:gd name="T63" fmla="*/ 1 h 733"/>
                <a:gd name="T64" fmla="*/ 0 w 103"/>
                <a:gd name="T65" fmla="*/ 1 h 733"/>
                <a:gd name="T66" fmla="*/ 0 w 103"/>
                <a:gd name="T67" fmla="*/ 1 h 733"/>
                <a:gd name="T68" fmla="*/ 0 w 103"/>
                <a:gd name="T69" fmla="*/ 1 h 733"/>
                <a:gd name="T70" fmla="*/ 0 w 103"/>
                <a:gd name="T71" fmla="*/ 1 h 733"/>
                <a:gd name="T72" fmla="*/ 0 w 103"/>
                <a:gd name="T73" fmla="*/ 0 h 7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3" h="733">
                  <a:moveTo>
                    <a:pt x="75" y="0"/>
                  </a:moveTo>
                  <a:lnTo>
                    <a:pt x="73" y="11"/>
                  </a:lnTo>
                  <a:lnTo>
                    <a:pt x="67" y="41"/>
                  </a:lnTo>
                  <a:lnTo>
                    <a:pt x="59" y="87"/>
                  </a:lnTo>
                  <a:lnTo>
                    <a:pt x="49" y="139"/>
                  </a:lnTo>
                  <a:lnTo>
                    <a:pt x="41" y="198"/>
                  </a:lnTo>
                  <a:lnTo>
                    <a:pt x="36" y="254"/>
                  </a:lnTo>
                  <a:lnTo>
                    <a:pt x="34" y="305"/>
                  </a:lnTo>
                  <a:lnTo>
                    <a:pt x="39" y="344"/>
                  </a:lnTo>
                  <a:lnTo>
                    <a:pt x="49" y="380"/>
                  </a:lnTo>
                  <a:lnTo>
                    <a:pt x="59" y="423"/>
                  </a:lnTo>
                  <a:lnTo>
                    <a:pt x="70" y="471"/>
                  </a:lnTo>
                  <a:lnTo>
                    <a:pt x="82" y="523"/>
                  </a:lnTo>
                  <a:lnTo>
                    <a:pt x="90" y="576"/>
                  </a:lnTo>
                  <a:lnTo>
                    <a:pt x="98" y="630"/>
                  </a:lnTo>
                  <a:lnTo>
                    <a:pt x="103" y="684"/>
                  </a:lnTo>
                  <a:lnTo>
                    <a:pt x="103" y="733"/>
                  </a:lnTo>
                  <a:lnTo>
                    <a:pt x="101" y="722"/>
                  </a:lnTo>
                  <a:lnTo>
                    <a:pt x="96" y="692"/>
                  </a:lnTo>
                  <a:lnTo>
                    <a:pt x="88" y="648"/>
                  </a:lnTo>
                  <a:lnTo>
                    <a:pt x="78" y="594"/>
                  </a:lnTo>
                  <a:lnTo>
                    <a:pt x="65" y="535"/>
                  </a:lnTo>
                  <a:lnTo>
                    <a:pt x="50" y="474"/>
                  </a:lnTo>
                  <a:lnTo>
                    <a:pt x="36" y="418"/>
                  </a:lnTo>
                  <a:lnTo>
                    <a:pt x="18" y="371"/>
                  </a:lnTo>
                  <a:lnTo>
                    <a:pt x="5" y="323"/>
                  </a:lnTo>
                  <a:lnTo>
                    <a:pt x="0" y="269"/>
                  </a:lnTo>
                  <a:lnTo>
                    <a:pt x="0" y="213"/>
                  </a:lnTo>
                  <a:lnTo>
                    <a:pt x="5" y="156"/>
                  </a:lnTo>
                  <a:lnTo>
                    <a:pt x="11" y="106"/>
                  </a:lnTo>
                  <a:lnTo>
                    <a:pt x="19" y="64"/>
                  </a:lnTo>
                  <a:lnTo>
                    <a:pt x="26" y="36"/>
                  </a:lnTo>
                  <a:lnTo>
                    <a:pt x="28" y="26"/>
                  </a:lnTo>
                  <a:lnTo>
                    <a:pt x="32" y="26"/>
                  </a:lnTo>
                  <a:lnTo>
                    <a:pt x="44" y="24"/>
                  </a:lnTo>
                  <a:lnTo>
                    <a:pt x="59" y="1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5" name="Freeform 44"/>
            <p:cNvSpPr>
              <a:spLocks/>
            </p:cNvSpPr>
            <p:nvPr/>
          </p:nvSpPr>
          <p:spPr bwMode="auto">
            <a:xfrm>
              <a:off x="4290" y="2818"/>
              <a:ext cx="224" cy="152"/>
            </a:xfrm>
            <a:custGeom>
              <a:avLst/>
              <a:gdLst>
                <a:gd name="T0" fmla="*/ 1 w 448"/>
                <a:gd name="T1" fmla="*/ 0 h 304"/>
                <a:gd name="T2" fmla="*/ 1 w 448"/>
                <a:gd name="T3" fmla="*/ 1 h 304"/>
                <a:gd name="T4" fmla="*/ 1 w 448"/>
                <a:gd name="T5" fmla="*/ 1 h 304"/>
                <a:gd name="T6" fmla="*/ 1 w 448"/>
                <a:gd name="T7" fmla="*/ 1 h 304"/>
                <a:gd name="T8" fmla="*/ 1 w 448"/>
                <a:gd name="T9" fmla="*/ 1 h 304"/>
                <a:gd name="T10" fmla="*/ 1 w 448"/>
                <a:gd name="T11" fmla="*/ 1 h 304"/>
                <a:gd name="T12" fmla="*/ 0 w 448"/>
                <a:gd name="T13" fmla="*/ 1 h 304"/>
                <a:gd name="T14" fmla="*/ 0 w 448"/>
                <a:gd name="T15" fmla="*/ 1 h 304"/>
                <a:gd name="T16" fmla="*/ 1 w 448"/>
                <a:gd name="T17" fmla="*/ 1 h 304"/>
                <a:gd name="T18" fmla="*/ 1 w 448"/>
                <a:gd name="T19" fmla="*/ 1 h 304"/>
                <a:gd name="T20" fmla="*/ 1 w 448"/>
                <a:gd name="T21" fmla="*/ 1 h 304"/>
                <a:gd name="T22" fmla="*/ 1 w 448"/>
                <a:gd name="T23" fmla="*/ 1 h 304"/>
                <a:gd name="T24" fmla="*/ 1 w 448"/>
                <a:gd name="T25" fmla="*/ 1 h 304"/>
                <a:gd name="T26" fmla="*/ 1 w 448"/>
                <a:gd name="T27" fmla="*/ 1 h 304"/>
                <a:gd name="T28" fmla="*/ 1 w 448"/>
                <a:gd name="T29" fmla="*/ 1 h 304"/>
                <a:gd name="T30" fmla="*/ 1 w 448"/>
                <a:gd name="T31" fmla="*/ 1 h 304"/>
                <a:gd name="T32" fmla="*/ 1 w 448"/>
                <a:gd name="T33" fmla="*/ 1 h 304"/>
                <a:gd name="T34" fmla="*/ 1 w 448"/>
                <a:gd name="T35" fmla="*/ 1 h 304"/>
                <a:gd name="T36" fmla="*/ 2 w 448"/>
                <a:gd name="T37" fmla="*/ 1 h 304"/>
                <a:gd name="T38" fmla="*/ 2 w 448"/>
                <a:gd name="T39" fmla="*/ 2 h 304"/>
                <a:gd name="T40" fmla="*/ 2 w 448"/>
                <a:gd name="T41" fmla="*/ 2 h 304"/>
                <a:gd name="T42" fmla="*/ 2 w 448"/>
                <a:gd name="T43" fmla="*/ 2 h 304"/>
                <a:gd name="T44" fmla="*/ 2 w 448"/>
                <a:gd name="T45" fmla="*/ 2 h 304"/>
                <a:gd name="T46" fmla="*/ 2 w 448"/>
                <a:gd name="T47" fmla="*/ 2 h 304"/>
                <a:gd name="T48" fmla="*/ 2 w 448"/>
                <a:gd name="T49" fmla="*/ 2 h 304"/>
                <a:gd name="T50" fmla="*/ 2 w 448"/>
                <a:gd name="T51" fmla="*/ 2 h 304"/>
                <a:gd name="T52" fmla="*/ 2 w 448"/>
                <a:gd name="T53" fmla="*/ 2 h 304"/>
                <a:gd name="T54" fmla="*/ 2 w 448"/>
                <a:gd name="T55" fmla="*/ 2 h 304"/>
                <a:gd name="T56" fmla="*/ 2 w 448"/>
                <a:gd name="T57" fmla="*/ 2 h 304"/>
                <a:gd name="T58" fmla="*/ 2 w 448"/>
                <a:gd name="T59" fmla="*/ 1 h 304"/>
                <a:gd name="T60" fmla="*/ 2 w 448"/>
                <a:gd name="T61" fmla="*/ 1 h 304"/>
                <a:gd name="T62" fmla="*/ 2 w 448"/>
                <a:gd name="T63" fmla="*/ 1 h 304"/>
                <a:gd name="T64" fmla="*/ 1 w 448"/>
                <a:gd name="T65" fmla="*/ 1 h 304"/>
                <a:gd name="T66" fmla="*/ 1 w 448"/>
                <a:gd name="T67" fmla="*/ 1 h 304"/>
                <a:gd name="T68" fmla="*/ 1 w 448"/>
                <a:gd name="T69" fmla="*/ 1 h 304"/>
                <a:gd name="T70" fmla="*/ 1 w 448"/>
                <a:gd name="T71" fmla="*/ 1 h 304"/>
                <a:gd name="T72" fmla="*/ 1 w 448"/>
                <a:gd name="T73" fmla="*/ 1 h 304"/>
                <a:gd name="T74" fmla="*/ 1 w 448"/>
                <a:gd name="T75" fmla="*/ 1 h 304"/>
                <a:gd name="T76" fmla="*/ 1 w 448"/>
                <a:gd name="T77" fmla="*/ 1 h 304"/>
                <a:gd name="T78" fmla="*/ 1 w 448"/>
                <a:gd name="T79" fmla="*/ 1 h 304"/>
                <a:gd name="T80" fmla="*/ 1 w 448"/>
                <a:gd name="T81" fmla="*/ 0 h 3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48" h="304">
                  <a:moveTo>
                    <a:pt x="33" y="0"/>
                  </a:moveTo>
                  <a:lnTo>
                    <a:pt x="31" y="2"/>
                  </a:lnTo>
                  <a:lnTo>
                    <a:pt x="25" y="7"/>
                  </a:lnTo>
                  <a:lnTo>
                    <a:pt x="18" y="15"/>
                  </a:lnTo>
                  <a:lnTo>
                    <a:pt x="10" y="25"/>
                  </a:lnTo>
                  <a:lnTo>
                    <a:pt x="3" y="39"/>
                  </a:lnTo>
                  <a:lnTo>
                    <a:pt x="0" y="54"/>
                  </a:lnTo>
                  <a:lnTo>
                    <a:pt x="0" y="71"/>
                  </a:lnTo>
                  <a:lnTo>
                    <a:pt x="7" y="90"/>
                  </a:lnTo>
                  <a:lnTo>
                    <a:pt x="15" y="102"/>
                  </a:lnTo>
                  <a:lnTo>
                    <a:pt x="30" y="115"/>
                  </a:lnTo>
                  <a:lnTo>
                    <a:pt x="51" y="130"/>
                  </a:lnTo>
                  <a:lnTo>
                    <a:pt x="76" y="146"/>
                  </a:lnTo>
                  <a:lnTo>
                    <a:pt x="105" y="164"/>
                  </a:lnTo>
                  <a:lnTo>
                    <a:pt x="138" y="182"/>
                  </a:lnTo>
                  <a:lnTo>
                    <a:pt x="174" y="200"/>
                  </a:lnTo>
                  <a:lnTo>
                    <a:pt x="210" y="217"/>
                  </a:lnTo>
                  <a:lnTo>
                    <a:pt x="246" y="235"/>
                  </a:lnTo>
                  <a:lnTo>
                    <a:pt x="282" y="251"/>
                  </a:lnTo>
                  <a:lnTo>
                    <a:pt x="318" y="264"/>
                  </a:lnTo>
                  <a:lnTo>
                    <a:pt x="351" y="277"/>
                  </a:lnTo>
                  <a:lnTo>
                    <a:pt x="382" y="289"/>
                  </a:lnTo>
                  <a:lnTo>
                    <a:pt x="408" y="297"/>
                  </a:lnTo>
                  <a:lnTo>
                    <a:pt x="431" y="302"/>
                  </a:lnTo>
                  <a:lnTo>
                    <a:pt x="448" y="304"/>
                  </a:lnTo>
                  <a:lnTo>
                    <a:pt x="443" y="302"/>
                  </a:lnTo>
                  <a:lnTo>
                    <a:pt x="428" y="295"/>
                  </a:lnTo>
                  <a:lnTo>
                    <a:pt x="405" y="284"/>
                  </a:lnTo>
                  <a:lnTo>
                    <a:pt x="377" y="271"/>
                  </a:lnTo>
                  <a:lnTo>
                    <a:pt x="343" y="254"/>
                  </a:lnTo>
                  <a:lnTo>
                    <a:pt x="305" y="236"/>
                  </a:lnTo>
                  <a:lnTo>
                    <a:pt x="266" y="215"/>
                  </a:lnTo>
                  <a:lnTo>
                    <a:pt x="225" y="192"/>
                  </a:lnTo>
                  <a:lnTo>
                    <a:pt x="184" y="167"/>
                  </a:lnTo>
                  <a:lnTo>
                    <a:pt x="146" y="143"/>
                  </a:lnTo>
                  <a:lnTo>
                    <a:pt x="110" y="118"/>
                  </a:lnTo>
                  <a:lnTo>
                    <a:pt x="80" y="92"/>
                  </a:lnTo>
                  <a:lnTo>
                    <a:pt x="56" y="67"/>
                  </a:lnTo>
                  <a:lnTo>
                    <a:pt x="38" y="44"/>
                  </a:lnTo>
                  <a:lnTo>
                    <a:pt x="31" y="2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6" name="Freeform 45"/>
            <p:cNvSpPr>
              <a:spLocks/>
            </p:cNvSpPr>
            <p:nvPr/>
          </p:nvSpPr>
          <p:spPr bwMode="auto">
            <a:xfrm>
              <a:off x="4349" y="2810"/>
              <a:ext cx="632" cy="155"/>
            </a:xfrm>
            <a:custGeom>
              <a:avLst/>
              <a:gdLst>
                <a:gd name="T0" fmla="*/ 0 w 1265"/>
                <a:gd name="T1" fmla="*/ 1 h 310"/>
                <a:gd name="T2" fmla="*/ 0 w 1265"/>
                <a:gd name="T3" fmla="*/ 1 h 310"/>
                <a:gd name="T4" fmla="*/ 0 w 1265"/>
                <a:gd name="T5" fmla="*/ 1 h 310"/>
                <a:gd name="T6" fmla="*/ 0 w 1265"/>
                <a:gd name="T7" fmla="*/ 1 h 310"/>
                <a:gd name="T8" fmla="*/ 0 w 1265"/>
                <a:gd name="T9" fmla="*/ 1 h 310"/>
                <a:gd name="T10" fmla="*/ 0 w 1265"/>
                <a:gd name="T11" fmla="*/ 1 h 310"/>
                <a:gd name="T12" fmla="*/ 1 w 1265"/>
                <a:gd name="T13" fmla="*/ 1 h 310"/>
                <a:gd name="T14" fmla="*/ 1 w 1265"/>
                <a:gd name="T15" fmla="*/ 2 h 310"/>
                <a:gd name="T16" fmla="*/ 1 w 1265"/>
                <a:gd name="T17" fmla="*/ 2 h 310"/>
                <a:gd name="T18" fmla="*/ 1 w 1265"/>
                <a:gd name="T19" fmla="*/ 2 h 310"/>
                <a:gd name="T20" fmla="*/ 2 w 1265"/>
                <a:gd name="T21" fmla="*/ 2 h 310"/>
                <a:gd name="T22" fmla="*/ 2 w 1265"/>
                <a:gd name="T23" fmla="*/ 1 h 310"/>
                <a:gd name="T24" fmla="*/ 3 w 1265"/>
                <a:gd name="T25" fmla="*/ 1 h 310"/>
                <a:gd name="T26" fmla="*/ 3 w 1265"/>
                <a:gd name="T27" fmla="*/ 1 h 310"/>
                <a:gd name="T28" fmla="*/ 4 w 1265"/>
                <a:gd name="T29" fmla="*/ 1 h 310"/>
                <a:gd name="T30" fmla="*/ 4 w 1265"/>
                <a:gd name="T31" fmla="*/ 1 h 310"/>
                <a:gd name="T32" fmla="*/ 4 w 1265"/>
                <a:gd name="T33" fmla="*/ 1 h 310"/>
                <a:gd name="T34" fmla="*/ 4 w 1265"/>
                <a:gd name="T35" fmla="*/ 1 h 310"/>
                <a:gd name="T36" fmla="*/ 4 w 1265"/>
                <a:gd name="T37" fmla="*/ 1 h 310"/>
                <a:gd name="T38" fmla="*/ 4 w 1265"/>
                <a:gd name="T39" fmla="*/ 1 h 310"/>
                <a:gd name="T40" fmla="*/ 4 w 1265"/>
                <a:gd name="T41" fmla="*/ 1 h 310"/>
                <a:gd name="T42" fmla="*/ 3 w 1265"/>
                <a:gd name="T43" fmla="*/ 2 h 310"/>
                <a:gd name="T44" fmla="*/ 2 w 1265"/>
                <a:gd name="T45" fmla="*/ 2 h 310"/>
                <a:gd name="T46" fmla="*/ 2 w 1265"/>
                <a:gd name="T47" fmla="*/ 2 h 310"/>
                <a:gd name="T48" fmla="*/ 1 w 1265"/>
                <a:gd name="T49" fmla="*/ 2 h 310"/>
                <a:gd name="T50" fmla="*/ 1 w 1265"/>
                <a:gd name="T51" fmla="*/ 2 h 310"/>
                <a:gd name="T52" fmla="*/ 1 w 1265"/>
                <a:gd name="T53" fmla="*/ 2 h 310"/>
                <a:gd name="T54" fmla="*/ 1 w 1265"/>
                <a:gd name="T55" fmla="*/ 2 h 310"/>
                <a:gd name="T56" fmla="*/ 0 w 1265"/>
                <a:gd name="T57" fmla="*/ 1 h 310"/>
                <a:gd name="T58" fmla="*/ 0 w 1265"/>
                <a:gd name="T59" fmla="*/ 1 h 310"/>
                <a:gd name="T60" fmla="*/ 0 w 1265"/>
                <a:gd name="T61" fmla="*/ 1 h 310"/>
                <a:gd name="T62" fmla="*/ 0 w 1265"/>
                <a:gd name="T63" fmla="*/ 1 h 310"/>
                <a:gd name="T64" fmla="*/ 0 w 1265"/>
                <a:gd name="T65" fmla="*/ 1 h 3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65" h="310">
                  <a:moveTo>
                    <a:pt x="43" y="96"/>
                  </a:moveTo>
                  <a:lnTo>
                    <a:pt x="44" y="98"/>
                  </a:lnTo>
                  <a:lnTo>
                    <a:pt x="51" y="103"/>
                  </a:lnTo>
                  <a:lnTo>
                    <a:pt x="59" y="111"/>
                  </a:lnTo>
                  <a:lnTo>
                    <a:pt x="72" y="121"/>
                  </a:lnTo>
                  <a:lnTo>
                    <a:pt x="87" y="133"/>
                  </a:lnTo>
                  <a:lnTo>
                    <a:pt x="105" y="146"/>
                  </a:lnTo>
                  <a:lnTo>
                    <a:pt x="126" y="160"/>
                  </a:lnTo>
                  <a:lnTo>
                    <a:pt x="149" y="175"/>
                  </a:lnTo>
                  <a:lnTo>
                    <a:pt x="174" y="190"/>
                  </a:lnTo>
                  <a:lnTo>
                    <a:pt x="200" y="205"/>
                  </a:lnTo>
                  <a:lnTo>
                    <a:pt x="230" y="218"/>
                  </a:lnTo>
                  <a:lnTo>
                    <a:pt x="259" y="231"/>
                  </a:lnTo>
                  <a:lnTo>
                    <a:pt x="289" y="243"/>
                  </a:lnTo>
                  <a:lnTo>
                    <a:pt x="320" y="251"/>
                  </a:lnTo>
                  <a:lnTo>
                    <a:pt x="353" y="257"/>
                  </a:lnTo>
                  <a:lnTo>
                    <a:pt x="384" y="261"/>
                  </a:lnTo>
                  <a:lnTo>
                    <a:pt x="418" y="262"/>
                  </a:lnTo>
                  <a:lnTo>
                    <a:pt x="461" y="264"/>
                  </a:lnTo>
                  <a:lnTo>
                    <a:pt x="510" y="264"/>
                  </a:lnTo>
                  <a:lnTo>
                    <a:pt x="564" y="264"/>
                  </a:lnTo>
                  <a:lnTo>
                    <a:pt x="622" y="261"/>
                  </a:lnTo>
                  <a:lnTo>
                    <a:pt x="682" y="256"/>
                  </a:lnTo>
                  <a:lnTo>
                    <a:pt x="746" y="249"/>
                  </a:lnTo>
                  <a:lnTo>
                    <a:pt x="812" y="238"/>
                  </a:lnTo>
                  <a:lnTo>
                    <a:pt x="876" y="224"/>
                  </a:lnTo>
                  <a:lnTo>
                    <a:pt x="942" y="206"/>
                  </a:lnTo>
                  <a:lnTo>
                    <a:pt x="1004" y="185"/>
                  </a:lnTo>
                  <a:lnTo>
                    <a:pt x="1066" y="159"/>
                  </a:lnTo>
                  <a:lnTo>
                    <a:pt x="1124" y="128"/>
                  </a:lnTo>
                  <a:lnTo>
                    <a:pt x="1176" y="92"/>
                  </a:lnTo>
                  <a:lnTo>
                    <a:pt x="1224" y="49"/>
                  </a:lnTo>
                  <a:lnTo>
                    <a:pt x="1265" y="0"/>
                  </a:lnTo>
                  <a:lnTo>
                    <a:pt x="1263" y="3"/>
                  </a:lnTo>
                  <a:lnTo>
                    <a:pt x="1257" y="14"/>
                  </a:lnTo>
                  <a:lnTo>
                    <a:pt x="1245" y="32"/>
                  </a:lnTo>
                  <a:lnTo>
                    <a:pt x="1229" y="55"/>
                  </a:lnTo>
                  <a:lnTo>
                    <a:pt x="1207" y="82"/>
                  </a:lnTo>
                  <a:lnTo>
                    <a:pt x="1178" y="111"/>
                  </a:lnTo>
                  <a:lnTo>
                    <a:pt x="1142" y="142"/>
                  </a:lnTo>
                  <a:lnTo>
                    <a:pt x="1097" y="174"/>
                  </a:lnTo>
                  <a:lnTo>
                    <a:pt x="1043" y="205"/>
                  </a:lnTo>
                  <a:lnTo>
                    <a:pt x="983" y="233"/>
                  </a:lnTo>
                  <a:lnTo>
                    <a:pt x="910" y="259"/>
                  </a:lnTo>
                  <a:lnTo>
                    <a:pt x="828" y="280"/>
                  </a:lnTo>
                  <a:lnTo>
                    <a:pt x="735" y="297"/>
                  </a:lnTo>
                  <a:lnTo>
                    <a:pt x="630" y="307"/>
                  </a:lnTo>
                  <a:lnTo>
                    <a:pt x="514" y="310"/>
                  </a:lnTo>
                  <a:lnTo>
                    <a:pt x="384" y="303"/>
                  </a:lnTo>
                  <a:lnTo>
                    <a:pt x="381" y="303"/>
                  </a:lnTo>
                  <a:lnTo>
                    <a:pt x="372" y="300"/>
                  </a:lnTo>
                  <a:lnTo>
                    <a:pt x="359" y="297"/>
                  </a:lnTo>
                  <a:lnTo>
                    <a:pt x="343" y="292"/>
                  </a:lnTo>
                  <a:lnTo>
                    <a:pt x="322" y="285"/>
                  </a:lnTo>
                  <a:lnTo>
                    <a:pt x="297" y="277"/>
                  </a:lnTo>
                  <a:lnTo>
                    <a:pt x="271" y="267"/>
                  </a:lnTo>
                  <a:lnTo>
                    <a:pt x="241" y="256"/>
                  </a:lnTo>
                  <a:lnTo>
                    <a:pt x="212" y="244"/>
                  </a:lnTo>
                  <a:lnTo>
                    <a:pt x="181" y="229"/>
                  </a:lnTo>
                  <a:lnTo>
                    <a:pt x="148" y="213"/>
                  </a:lnTo>
                  <a:lnTo>
                    <a:pt x="117" y="193"/>
                  </a:lnTo>
                  <a:lnTo>
                    <a:pt x="85" y="174"/>
                  </a:lnTo>
                  <a:lnTo>
                    <a:pt x="54" y="152"/>
                  </a:lnTo>
                  <a:lnTo>
                    <a:pt x="26" y="128"/>
                  </a:lnTo>
                  <a:lnTo>
                    <a:pt x="0" y="101"/>
                  </a:lnTo>
                  <a:lnTo>
                    <a:pt x="43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7" name="Freeform 46"/>
            <p:cNvSpPr>
              <a:spLocks/>
            </p:cNvSpPr>
            <p:nvPr/>
          </p:nvSpPr>
          <p:spPr bwMode="auto">
            <a:xfrm>
              <a:off x="4827" y="2810"/>
              <a:ext cx="189" cy="134"/>
            </a:xfrm>
            <a:custGeom>
              <a:avLst/>
              <a:gdLst>
                <a:gd name="T0" fmla="*/ 2 w 378"/>
                <a:gd name="T1" fmla="*/ 1 h 267"/>
                <a:gd name="T2" fmla="*/ 2 w 378"/>
                <a:gd name="T3" fmla="*/ 1 h 267"/>
                <a:gd name="T4" fmla="*/ 2 w 378"/>
                <a:gd name="T5" fmla="*/ 1 h 267"/>
                <a:gd name="T6" fmla="*/ 2 w 378"/>
                <a:gd name="T7" fmla="*/ 1 h 267"/>
                <a:gd name="T8" fmla="*/ 2 w 378"/>
                <a:gd name="T9" fmla="*/ 1 h 267"/>
                <a:gd name="T10" fmla="*/ 2 w 378"/>
                <a:gd name="T11" fmla="*/ 1 h 267"/>
                <a:gd name="T12" fmla="*/ 2 w 378"/>
                <a:gd name="T13" fmla="*/ 1 h 267"/>
                <a:gd name="T14" fmla="*/ 2 w 378"/>
                <a:gd name="T15" fmla="*/ 1 h 267"/>
                <a:gd name="T16" fmla="*/ 2 w 378"/>
                <a:gd name="T17" fmla="*/ 1 h 267"/>
                <a:gd name="T18" fmla="*/ 2 w 378"/>
                <a:gd name="T19" fmla="*/ 1 h 267"/>
                <a:gd name="T20" fmla="*/ 1 w 378"/>
                <a:gd name="T21" fmla="*/ 1 h 267"/>
                <a:gd name="T22" fmla="*/ 1 w 378"/>
                <a:gd name="T23" fmla="*/ 1 h 267"/>
                <a:gd name="T24" fmla="*/ 1 w 378"/>
                <a:gd name="T25" fmla="*/ 1 h 267"/>
                <a:gd name="T26" fmla="*/ 1 w 378"/>
                <a:gd name="T27" fmla="*/ 1 h 267"/>
                <a:gd name="T28" fmla="*/ 1 w 378"/>
                <a:gd name="T29" fmla="*/ 1 h 267"/>
                <a:gd name="T30" fmla="*/ 1 w 378"/>
                <a:gd name="T31" fmla="*/ 1 h 267"/>
                <a:gd name="T32" fmla="*/ 0 w 378"/>
                <a:gd name="T33" fmla="*/ 2 h 267"/>
                <a:gd name="T34" fmla="*/ 1 w 378"/>
                <a:gd name="T35" fmla="*/ 2 h 267"/>
                <a:gd name="T36" fmla="*/ 1 w 378"/>
                <a:gd name="T37" fmla="*/ 2 h 267"/>
                <a:gd name="T38" fmla="*/ 1 w 378"/>
                <a:gd name="T39" fmla="*/ 1 h 267"/>
                <a:gd name="T40" fmla="*/ 1 w 378"/>
                <a:gd name="T41" fmla="*/ 1 h 267"/>
                <a:gd name="T42" fmla="*/ 1 w 378"/>
                <a:gd name="T43" fmla="*/ 1 h 267"/>
                <a:gd name="T44" fmla="*/ 1 w 378"/>
                <a:gd name="T45" fmla="*/ 1 h 267"/>
                <a:gd name="T46" fmla="*/ 1 w 378"/>
                <a:gd name="T47" fmla="*/ 1 h 267"/>
                <a:gd name="T48" fmla="*/ 1 w 378"/>
                <a:gd name="T49" fmla="*/ 1 h 267"/>
                <a:gd name="T50" fmla="*/ 1 w 378"/>
                <a:gd name="T51" fmla="*/ 1 h 267"/>
                <a:gd name="T52" fmla="*/ 1 w 378"/>
                <a:gd name="T53" fmla="*/ 1 h 267"/>
                <a:gd name="T54" fmla="*/ 1 w 378"/>
                <a:gd name="T55" fmla="*/ 1 h 267"/>
                <a:gd name="T56" fmla="*/ 1 w 378"/>
                <a:gd name="T57" fmla="*/ 1 h 267"/>
                <a:gd name="T58" fmla="*/ 2 w 378"/>
                <a:gd name="T59" fmla="*/ 1 h 267"/>
                <a:gd name="T60" fmla="*/ 2 w 378"/>
                <a:gd name="T61" fmla="*/ 1 h 267"/>
                <a:gd name="T62" fmla="*/ 2 w 378"/>
                <a:gd name="T63" fmla="*/ 1 h 267"/>
                <a:gd name="T64" fmla="*/ 2 w 378"/>
                <a:gd name="T65" fmla="*/ 0 h 267"/>
                <a:gd name="T66" fmla="*/ 2 w 378"/>
                <a:gd name="T67" fmla="*/ 1 h 2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8" h="267">
                  <a:moveTo>
                    <a:pt x="378" y="11"/>
                  </a:moveTo>
                  <a:lnTo>
                    <a:pt x="376" y="13"/>
                  </a:lnTo>
                  <a:lnTo>
                    <a:pt x="374" y="18"/>
                  </a:lnTo>
                  <a:lnTo>
                    <a:pt x="369" y="26"/>
                  </a:lnTo>
                  <a:lnTo>
                    <a:pt x="363" y="37"/>
                  </a:lnTo>
                  <a:lnTo>
                    <a:pt x="353" y="51"/>
                  </a:lnTo>
                  <a:lnTo>
                    <a:pt x="340" y="67"/>
                  </a:lnTo>
                  <a:lnTo>
                    <a:pt x="323" y="83"/>
                  </a:lnTo>
                  <a:lnTo>
                    <a:pt x="305" y="103"/>
                  </a:lnTo>
                  <a:lnTo>
                    <a:pt x="282" y="123"/>
                  </a:lnTo>
                  <a:lnTo>
                    <a:pt x="255" y="144"/>
                  </a:lnTo>
                  <a:lnTo>
                    <a:pt x="225" y="165"/>
                  </a:lnTo>
                  <a:lnTo>
                    <a:pt x="189" y="187"/>
                  </a:lnTo>
                  <a:lnTo>
                    <a:pt x="150" y="208"/>
                  </a:lnTo>
                  <a:lnTo>
                    <a:pt x="105" y="228"/>
                  </a:lnTo>
                  <a:lnTo>
                    <a:pt x="56" y="249"/>
                  </a:lnTo>
                  <a:lnTo>
                    <a:pt x="0" y="267"/>
                  </a:lnTo>
                  <a:lnTo>
                    <a:pt x="4" y="265"/>
                  </a:lnTo>
                  <a:lnTo>
                    <a:pt x="12" y="262"/>
                  </a:lnTo>
                  <a:lnTo>
                    <a:pt x="25" y="256"/>
                  </a:lnTo>
                  <a:lnTo>
                    <a:pt x="43" y="247"/>
                  </a:lnTo>
                  <a:lnTo>
                    <a:pt x="64" y="236"/>
                  </a:lnTo>
                  <a:lnTo>
                    <a:pt x="89" y="223"/>
                  </a:lnTo>
                  <a:lnTo>
                    <a:pt x="115" y="208"/>
                  </a:lnTo>
                  <a:lnTo>
                    <a:pt x="143" y="192"/>
                  </a:lnTo>
                  <a:lnTo>
                    <a:pt x="171" y="172"/>
                  </a:lnTo>
                  <a:lnTo>
                    <a:pt x="200" y="152"/>
                  </a:lnTo>
                  <a:lnTo>
                    <a:pt x="228" y="129"/>
                  </a:lnTo>
                  <a:lnTo>
                    <a:pt x="256" y="106"/>
                  </a:lnTo>
                  <a:lnTo>
                    <a:pt x="281" y="82"/>
                  </a:lnTo>
                  <a:lnTo>
                    <a:pt x="304" y="55"/>
                  </a:lnTo>
                  <a:lnTo>
                    <a:pt x="323" y="28"/>
                  </a:lnTo>
                  <a:lnTo>
                    <a:pt x="340" y="0"/>
                  </a:lnTo>
                  <a:lnTo>
                    <a:pt x="378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8" name="Freeform 47"/>
            <p:cNvSpPr>
              <a:spLocks/>
            </p:cNvSpPr>
            <p:nvPr/>
          </p:nvSpPr>
          <p:spPr bwMode="auto">
            <a:xfrm>
              <a:off x="4561" y="2980"/>
              <a:ext cx="64" cy="83"/>
            </a:xfrm>
            <a:custGeom>
              <a:avLst/>
              <a:gdLst>
                <a:gd name="T0" fmla="*/ 1 w 128"/>
                <a:gd name="T1" fmla="*/ 0 h 164"/>
                <a:gd name="T2" fmla="*/ 1 w 128"/>
                <a:gd name="T3" fmla="*/ 1 h 164"/>
                <a:gd name="T4" fmla="*/ 1 w 128"/>
                <a:gd name="T5" fmla="*/ 1 h 164"/>
                <a:gd name="T6" fmla="*/ 1 w 128"/>
                <a:gd name="T7" fmla="*/ 1 h 164"/>
                <a:gd name="T8" fmla="*/ 1 w 128"/>
                <a:gd name="T9" fmla="*/ 1 h 164"/>
                <a:gd name="T10" fmla="*/ 1 w 128"/>
                <a:gd name="T11" fmla="*/ 1 h 164"/>
                <a:gd name="T12" fmla="*/ 1 w 128"/>
                <a:gd name="T13" fmla="*/ 1 h 164"/>
                <a:gd name="T14" fmla="*/ 1 w 128"/>
                <a:gd name="T15" fmla="*/ 1 h 164"/>
                <a:gd name="T16" fmla="*/ 1 w 128"/>
                <a:gd name="T17" fmla="*/ 1 h 164"/>
                <a:gd name="T18" fmla="*/ 1 w 128"/>
                <a:gd name="T19" fmla="*/ 1 h 164"/>
                <a:gd name="T20" fmla="*/ 1 w 128"/>
                <a:gd name="T21" fmla="*/ 1 h 164"/>
                <a:gd name="T22" fmla="*/ 1 w 128"/>
                <a:gd name="T23" fmla="*/ 1 h 164"/>
                <a:gd name="T24" fmla="*/ 1 w 128"/>
                <a:gd name="T25" fmla="*/ 1 h 164"/>
                <a:gd name="T26" fmla="*/ 1 w 128"/>
                <a:gd name="T27" fmla="*/ 1 h 164"/>
                <a:gd name="T28" fmla="*/ 1 w 128"/>
                <a:gd name="T29" fmla="*/ 1 h 164"/>
                <a:gd name="T30" fmla="*/ 1 w 128"/>
                <a:gd name="T31" fmla="*/ 1 h 164"/>
                <a:gd name="T32" fmla="*/ 0 w 128"/>
                <a:gd name="T33" fmla="*/ 1 h 164"/>
                <a:gd name="T34" fmla="*/ 1 w 128"/>
                <a:gd name="T35" fmla="*/ 0 h 1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8" h="164">
                  <a:moveTo>
                    <a:pt x="36" y="0"/>
                  </a:moveTo>
                  <a:lnTo>
                    <a:pt x="41" y="2"/>
                  </a:lnTo>
                  <a:lnTo>
                    <a:pt x="52" y="8"/>
                  </a:lnTo>
                  <a:lnTo>
                    <a:pt x="70" y="18"/>
                  </a:lnTo>
                  <a:lnTo>
                    <a:pt x="89" y="34"/>
                  </a:lnTo>
                  <a:lnTo>
                    <a:pt x="107" y="57"/>
                  </a:lnTo>
                  <a:lnTo>
                    <a:pt x="121" y="85"/>
                  </a:lnTo>
                  <a:lnTo>
                    <a:pt x="128" y="121"/>
                  </a:lnTo>
                  <a:lnTo>
                    <a:pt x="126" y="164"/>
                  </a:lnTo>
                  <a:lnTo>
                    <a:pt x="125" y="159"/>
                  </a:lnTo>
                  <a:lnTo>
                    <a:pt x="121" y="146"/>
                  </a:lnTo>
                  <a:lnTo>
                    <a:pt x="115" y="128"/>
                  </a:lnTo>
                  <a:lnTo>
                    <a:pt x="103" y="105"/>
                  </a:lnTo>
                  <a:lnTo>
                    <a:pt x="85" y="82"/>
                  </a:lnTo>
                  <a:lnTo>
                    <a:pt x="64" y="59"/>
                  </a:lnTo>
                  <a:lnTo>
                    <a:pt x="36" y="39"/>
                  </a:lnTo>
                  <a:lnTo>
                    <a:pt x="0" y="2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9" name="Freeform 48"/>
            <p:cNvSpPr>
              <a:spLocks/>
            </p:cNvSpPr>
            <p:nvPr/>
          </p:nvSpPr>
          <p:spPr bwMode="auto">
            <a:xfrm>
              <a:off x="4530" y="2978"/>
              <a:ext cx="77" cy="98"/>
            </a:xfrm>
            <a:custGeom>
              <a:avLst/>
              <a:gdLst>
                <a:gd name="T0" fmla="*/ 1 w 152"/>
                <a:gd name="T1" fmla="*/ 0 h 197"/>
                <a:gd name="T2" fmla="*/ 1 w 152"/>
                <a:gd name="T3" fmla="*/ 0 h 197"/>
                <a:gd name="T4" fmla="*/ 1 w 152"/>
                <a:gd name="T5" fmla="*/ 0 h 197"/>
                <a:gd name="T6" fmla="*/ 1 w 152"/>
                <a:gd name="T7" fmla="*/ 0 h 197"/>
                <a:gd name="T8" fmla="*/ 1 w 152"/>
                <a:gd name="T9" fmla="*/ 0 h 197"/>
                <a:gd name="T10" fmla="*/ 1 w 152"/>
                <a:gd name="T11" fmla="*/ 0 h 197"/>
                <a:gd name="T12" fmla="*/ 1 w 152"/>
                <a:gd name="T13" fmla="*/ 0 h 197"/>
                <a:gd name="T14" fmla="*/ 1 w 152"/>
                <a:gd name="T15" fmla="*/ 0 h 197"/>
                <a:gd name="T16" fmla="*/ 1 w 152"/>
                <a:gd name="T17" fmla="*/ 0 h 197"/>
                <a:gd name="T18" fmla="*/ 1 w 152"/>
                <a:gd name="T19" fmla="*/ 0 h 197"/>
                <a:gd name="T20" fmla="*/ 1 w 152"/>
                <a:gd name="T21" fmla="*/ 0 h 197"/>
                <a:gd name="T22" fmla="*/ 1 w 152"/>
                <a:gd name="T23" fmla="*/ 0 h 197"/>
                <a:gd name="T24" fmla="*/ 1 w 152"/>
                <a:gd name="T25" fmla="*/ 0 h 197"/>
                <a:gd name="T26" fmla="*/ 1 w 152"/>
                <a:gd name="T27" fmla="*/ 0 h 197"/>
                <a:gd name="T28" fmla="*/ 1 w 152"/>
                <a:gd name="T29" fmla="*/ 0 h 197"/>
                <a:gd name="T30" fmla="*/ 1 w 152"/>
                <a:gd name="T31" fmla="*/ 0 h 197"/>
                <a:gd name="T32" fmla="*/ 0 w 152"/>
                <a:gd name="T33" fmla="*/ 0 h 197"/>
                <a:gd name="T34" fmla="*/ 1 w 152"/>
                <a:gd name="T35" fmla="*/ 0 h 1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2" h="197">
                  <a:moveTo>
                    <a:pt x="34" y="0"/>
                  </a:moveTo>
                  <a:lnTo>
                    <a:pt x="34" y="5"/>
                  </a:lnTo>
                  <a:lnTo>
                    <a:pt x="37" y="16"/>
                  </a:lnTo>
                  <a:lnTo>
                    <a:pt x="42" y="36"/>
                  </a:lnTo>
                  <a:lnTo>
                    <a:pt x="52" y="61"/>
                  </a:lnTo>
                  <a:lnTo>
                    <a:pt x="65" y="90"/>
                  </a:lnTo>
                  <a:lnTo>
                    <a:pt x="87" y="123"/>
                  </a:lnTo>
                  <a:lnTo>
                    <a:pt x="114" y="159"/>
                  </a:lnTo>
                  <a:lnTo>
                    <a:pt x="152" y="197"/>
                  </a:lnTo>
                  <a:lnTo>
                    <a:pt x="147" y="194"/>
                  </a:lnTo>
                  <a:lnTo>
                    <a:pt x="131" y="187"/>
                  </a:lnTo>
                  <a:lnTo>
                    <a:pt x="110" y="174"/>
                  </a:lnTo>
                  <a:lnTo>
                    <a:pt x="83" y="154"/>
                  </a:lnTo>
                  <a:lnTo>
                    <a:pt x="57" y="130"/>
                  </a:lnTo>
                  <a:lnTo>
                    <a:pt x="32" y="100"/>
                  </a:lnTo>
                  <a:lnTo>
                    <a:pt x="13" y="64"/>
                  </a:lnTo>
                  <a:lnTo>
                    <a:pt x="0" y="2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0" name="Freeform 49"/>
            <p:cNvSpPr>
              <a:spLocks/>
            </p:cNvSpPr>
            <p:nvPr/>
          </p:nvSpPr>
          <p:spPr bwMode="auto">
            <a:xfrm>
              <a:off x="5045" y="2799"/>
              <a:ext cx="80" cy="117"/>
            </a:xfrm>
            <a:custGeom>
              <a:avLst/>
              <a:gdLst>
                <a:gd name="T0" fmla="*/ 0 w 159"/>
                <a:gd name="T1" fmla="*/ 0 h 235"/>
                <a:gd name="T2" fmla="*/ 1 w 159"/>
                <a:gd name="T3" fmla="*/ 0 h 235"/>
                <a:gd name="T4" fmla="*/ 1 w 159"/>
                <a:gd name="T5" fmla="*/ 0 h 235"/>
                <a:gd name="T6" fmla="*/ 1 w 159"/>
                <a:gd name="T7" fmla="*/ 0 h 235"/>
                <a:gd name="T8" fmla="*/ 1 w 159"/>
                <a:gd name="T9" fmla="*/ 0 h 235"/>
                <a:gd name="T10" fmla="*/ 1 w 159"/>
                <a:gd name="T11" fmla="*/ 0 h 235"/>
                <a:gd name="T12" fmla="*/ 1 w 159"/>
                <a:gd name="T13" fmla="*/ 0 h 235"/>
                <a:gd name="T14" fmla="*/ 1 w 159"/>
                <a:gd name="T15" fmla="*/ 0 h 235"/>
                <a:gd name="T16" fmla="*/ 1 w 159"/>
                <a:gd name="T17" fmla="*/ 0 h 235"/>
                <a:gd name="T18" fmla="*/ 1 w 159"/>
                <a:gd name="T19" fmla="*/ 0 h 235"/>
                <a:gd name="T20" fmla="*/ 1 w 159"/>
                <a:gd name="T21" fmla="*/ 0 h 235"/>
                <a:gd name="T22" fmla="*/ 1 w 159"/>
                <a:gd name="T23" fmla="*/ 0 h 235"/>
                <a:gd name="T24" fmla="*/ 1 w 159"/>
                <a:gd name="T25" fmla="*/ 0 h 235"/>
                <a:gd name="T26" fmla="*/ 1 w 159"/>
                <a:gd name="T27" fmla="*/ 0 h 235"/>
                <a:gd name="T28" fmla="*/ 1 w 159"/>
                <a:gd name="T29" fmla="*/ 0 h 235"/>
                <a:gd name="T30" fmla="*/ 1 w 159"/>
                <a:gd name="T31" fmla="*/ 0 h 235"/>
                <a:gd name="T32" fmla="*/ 1 w 159"/>
                <a:gd name="T33" fmla="*/ 0 h 235"/>
                <a:gd name="T34" fmla="*/ 0 w 159"/>
                <a:gd name="T35" fmla="*/ 0 h 23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235">
                  <a:moveTo>
                    <a:pt x="0" y="0"/>
                  </a:moveTo>
                  <a:lnTo>
                    <a:pt x="8" y="5"/>
                  </a:lnTo>
                  <a:lnTo>
                    <a:pt x="29" y="18"/>
                  </a:lnTo>
                  <a:lnTo>
                    <a:pt x="60" y="38"/>
                  </a:lnTo>
                  <a:lnTo>
                    <a:pt x="93" y="66"/>
                  </a:lnTo>
                  <a:lnTo>
                    <a:pt x="124" y="100"/>
                  </a:lnTo>
                  <a:lnTo>
                    <a:pt x="147" y="140"/>
                  </a:lnTo>
                  <a:lnTo>
                    <a:pt x="159" y="186"/>
                  </a:lnTo>
                  <a:lnTo>
                    <a:pt x="154" y="235"/>
                  </a:lnTo>
                  <a:lnTo>
                    <a:pt x="154" y="230"/>
                  </a:lnTo>
                  <a:lnTo>
                    <a:pt x="152" y="217"/>
                  </a:lnTo>
                  <a:lnTo>
                    <a:pt x="147" y="196"/>
                  </a:lnTo>
                  <a:lnTo>
                    <a:pt x="137" y="171"/>
                  </a:lnTo>
                  <a:lnTo>
                    <a:pt x="121" y="143"/>
                  </a:lnTo>
                  <a:lnTo>
                    <a:pt x="98" y="114"/>
                  </a:lnTo>
                  <a:lnTo>
                    <a:pt x="65" y="86"/>
                  </a:lnTo>
                  <a:lnTo>
                    <a:pt x="21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1" name="Freeform 50"/>
            <p:cNvSpPr>
              <a:spLocks/>
            </p:cNvSpPr>
            <p:nvPr/>
          </p:nvSpPr>
          <p:spPr bwMode="auto">
            <a:xfrm>
              <a:off x="5056" y="2856"/>
              <a:ext cx="50" cy="66"/>
            </a:xfrm>
            <a:custGeom>
              <a:avLst/>
              <a:gdLst>
                <a:gd name="T0" fmla="*/ 0 w 100"/>
                <a:gd name="T1" fmla="*/ 1 h 132"/>
                <a:gd name="T2" fmla="*/ 1 w 100"/>
                <a:gd name="T3" fmla="*/ 1 h 132"/>
                <a:gd name="T4" fmla="*/ 1 w 100"/>
                <a:gd name="T5" fmla="*/ 1 h 132"/>
                <a:gd name="T6" fmla="*/ 1 w 100"/>
                <a:gd name="T7" fmla="*/ 1 h 132"/>
                <a:gd name="T8" fmla="*/ 1 w 100"/>
                <a:gd name="T9" fmla="*/ 1 h 132"/>
                <a:gd name="T10" fmla="*/ 1 w 100"/>
                <a:gd name="T11" fmla="*/ 1 h 132"/>
                <a:gd name="T12" fmla="*/ 1 w 100"/>
                <a:gd name="T13" fmla="*/ 1 h 132"/>
                <a:gd name="T14" fmla="*/ 1 w 100"/>
                <a:gd name="T15" fmla="*/ 1 h 132"/>
                <a:gd name="T16" fmla="*/ 1 w 100"/>
                <a:gd name="T17" fmla="*/ 1 h 132"/>
                <a:gd name="T18" fmla="*/ 1 w 100"/>
                <a:gd name="T19" fmla="*/ 1 h 132"/>
                <a:gd name="T20" fmla="*/ 1 w 100"/>
                <a:gd name="T21" fmla="*/ 1 h 132"/>
                <a:gd name="T22" fmla="*/ 1 w 100"/>
                <a:gd name="T23" fmla="*/ 1 h 132"/>
                <a:gd name="T24" fmla="*/ 1 w 100"/>
                <a:gd name="T25" fmla="*/ 1 h 132"/>
                <a:gd name="T26" fmla="*/ 1 w 100"/>
                <a:gd name="T27" fmla="*/ 1 h 132"/>
                <a:gd name="T28" fmla="*/ 1 w 100"/>
                <a:gd name="T29" fmla="*/ 1 h 132"/>
                <a:gd name="T30" fmla="*/ 1 w 100"/>
                <a:gd name="T31" fmla="*/ 1 h 132"/>
                <a:gd name="T32" fmla="*/ 1 w 100"/>
                <a:gd name="T33" fmla="*/ 0 h 132"/>
                <a:gd name="T34" fmla="*/ 0 w 100"/>
                <a:gd name="T35" fmla="*/ 1 h 1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132">
                  <a:moveTo>
                    <a:pt x="0" y="14"/>
                  </a:moveTo>
                  <a:lnTo>
                    <a:pt x="3" y="19"/>
                  </a:lnTo>
                  <a:lnTo>
                    <a:pt x="10" y="31"/>
                  </a:lnTo>
                  <a:lnTo>
                    <a:pt x="23" y="49"/>
                  </a:lnTo>
                  <a:lnTo>
                    <a:pt x="36" y="68"/>
                  </a:lnTo>
                  <a:lnTo>
                    <a:pt x="52" y="90"/>
                  </a:lnTo>
                  <a:lnTo>
                    <a:pt x="69" y="109"/>
                  </a:lnTo>
                  <a:lnTo>
                    <a:pt x="85" y="124"/>
                  </a:lnTo>
                  <a:lnTo>
                    <a:pt x="100" y="132"/>
                  </a:lnTo>
                  <a:lnTo>
                    <a:pt x="97" y="128"/>
                  </a:lnTo>
                  <a:lnTo>
                    <a:pt x="89" y="116"/>
                  </a:lnTo>
                  <a:lnTo>
                    <a:pt x="79" y="100"/>
                  </a:lnTo>
                  <a:lnTo>
                    <a:pt x="66" y="80"/>
                  </a:lnTo>
                  <a:lnTo>
                    <a:pt x="52" y="57"/>
                  </a:lnTo>
                  <a:lnTo>
                    <a:pt x="39" y="36"/>
                  </a:lnTo>
                  <a:lnTo>
                    <a:pt x="31" y="16"/>
                  </a:lnTo>
                  <a:lnTo>
                    <a:pt x="26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2" name="Freeform 51"/>
            <p:cNvSpPr>
              <a:spLocks/>
            </p:cNvSpPr>
            <p:nvPr/>
          </p:nvSpPr>
          <p:spPr bwMode="auto">
            <a:xfrm>
              <a:off x="5037" y="2848"/>
              <a:ext cx="107" cy="116"/>
            </a:xfrm>
            <a:custGeom>
              <a:avLst/>
              <a:gdLst>
                <a:gd name="T0" fmla="*/ 1 w 213"/>
                <a:gd name="T1" fmla="*/ 0 h 233"/>
                <a:gd name="T2" fmla="*/ 1 w 213"/>
                <a:gd name="T3" fmla="*/ 0 h 233"/>
                <a:gd name="T4" fmla="*/ 1 w 213"/>
                <a:gd name="T5" fmla="*/ 0 h 233"/>
                <a:gd name="T6" fmla="*/ 1 w 213"/>
                <a:gd name="T7" fmla="*/ 0 h 233"/>
                <a:gd name="T8" fmla="*/ 1 w 213"/>
                <a:gd name="T9" fmla="*/ 0 h 233"/>
                <a:gd name="T10" fmla="*/ 1 w 213"/>
                <a:gd name="T11" fmla="*/ 0 h 233"/>
                <a:gd name="T12" fmla="*/ 1 w 213"/>
                <a:gd name="T13" fmla="*/ 0 h 233"/>
                <a:gd name="T14" fmla="*/ 1 w 213"/>
                <a:gd name="T15" fmla="*/ 0 h 233"/>
                <a:gd name="T16" fmla="*/ 1 w 213"/>
                <a:gd name="T17" fmla="*/ 0 h 233"/>
                <a:gd name="T18" fmla="*/ 1 w 213"/>
                <a:gd name="T19" fmla="*/ 0 h 233"/>
                <a:gd name="T20" fmla="*/ 1 w 213"/>
                <a:gd name="T21" fmla="*/ 0 h 233"/>
                <a:gd name="T22" fmla="*/ 1 w 213"/>
                <a:gd name="T23" fmla="*/ 0 h 233"/>
                <a:gd name="T24" fmla="*/ 1 w 213"/>
                <a:gd name="T25" fmla="*/ 0 h 233"/>
                <a:gd name="T26" fmla="*/ 1 w 213"/>
                <a:gd name="T27" fmla="*/ 0 h 233"/>
                <a:gd name="T28" fmla="*/ 0 w 213"/>
                <a:gd name="T29" fmla="*/ 0 h 233"/>
                <a:gd name="T30" fmla="*/ 1 w 213"/>
                <a:gd name="T31" fmla="*/ 0 h 233"/>
                <a:gd name="T32" fmla="*/ 1 w 213"/>
                <a:gd name="T33" fmla="*/ 0 h 233"/>
                <a:gd name="T34" fmla="*/ 1 w 213"/>
                <a:gd name="T35" fmla="*/ 0 h 233"/>
                <a:gd name="T36" fmla="*/ 1 w 213"/>
                <a:gd name="T37" fmla="*/ 0 h 233"/>
                <a:gd name="T38" fmla="*/ 1 w 213"/>
                <a:gd name="T39" fmla="*/ 0 h 233"/>
                <a:gd name="T40" fmla="*/ 1 w 213"/>
                <a:gd name="T41" fmla="*/ 0 h 233"/>
                <a:gd name="T42" fmla="*/ 1 w 213"/>
                <a:gd name="T43" fmla="*/ 0 h 233"/>
                <a:gd name="T44" fmla="*/ 1 w 213"/>
                <a:gd name="T45" fmla="*/ 0 h 233"/>
                <a:gd name="T46" fmla="*/ 1 w 213"/>
                <a:gd name="T47" fmla="*/ 0 h 233"/>
                <a:gd name="T48" fmla="*/ 1 w 213"/>
                <a:gd name="T49" fmla="*/ 0 h 233"/>
                <a:gd name="T50" fmla="*/ 1 w 213"/>
                <a:gd name="T51" fmla="*/ 0 h 233"/>
                <a:gd name="T52" fmla="*/ 1 w 213"/>
                <a:gd name="T53" fmla="*/ 0 h 233"/>
                <a:gd name="T54" fmla="*/ 1 w 213"/>
                <a:gd name="T55" fmla="*/ 0 h 233"/>
                <a:gd name="T56" fmla="*/ 1 w 213"/>
                <a:gd name="T57" fmla="*/ 0 h 233"/>
                <a:gd name="T58" fmla="*/ 1 w 213"/>
                <a:gd name="T59" fmla="*/ 0 h 233"/>
                <a:gd name="T60" fmla="*/ 1 w 213"/>
                <a:gd name="T61" fmla="*/ 0 h 233"/>
                <a:gd name="T62" fmla="*/ 1 w 213"/>
                <a:gd name="T63" fmla="*/ 0 h 233"/>
                <a:gd name="T64" fmla="*/ 1 w 213"/>
                <a:gd name="T65" fmla="*/ 0 h 233"/>
                <a:gd name="T66" fmla="*/ 1 w 213"/>
                <a:gd name="T67" fmla="*/ 0 h 23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3" h="233">
                  <a:moveTo>
                    <a:pt x="186" y="0"/>
                  </a:moveTo>
                  <a:lnTo>
                    <a:pt x="189" y="8"/>
                  </a:lnTo>
                  <a:lnTo>
                    <a:pt x="197" y="28"/>
                  </a:lnTo>
                  <a:lnTo>
                    <a:pt x="205" y="58"/>
                  </a:lnTo>
                  <a:lnTo>
                    <a:pt x="212" y="92"/>
                  </a:lnTo>
                  <a:lnTo>
                    <a:pt x="213" y="130"/>
                  </a:lnTo>
                  <a:lnTo>
                    <a:pt x="204" y="166"/>
                  </a:lnTo>
                  <a:lnTo>
                    <a:pt x="182" y="199"/>
                  </a:lnTo>
                  <a:lnTo>
                    <a:pt x="145" y="223"/>
                  </a:lnTo>
                  <a:lnTo>
                    <a:pt x="100" y="233"/>
                  </a:lnTo>
                  <a:lnTo>
                    <a:pt x="64" y="227"/>
                  </a:lnTo>
                  <a:lnTo>
                    <a:pt x="36" y="207"/>
                  </a:lnTo>
                  <a:lnTo>
                    <a:pt x="17" y="179"/>
                  </a:lnTo>
                  <a:lnTo>
                    <a:pt x="5" y="145"/>
                  </a:lnTo>
                  <a:lnTo>
                    <a:pt x="0" y="110"/>
                  </a:lnTo>
                  <a:lnTo>
                    <a:pt x="5" y="76"/>
                  </a:lnTo>
                  <a:lnTo>
                    <a:pt x="17" y="48"/>
                  </a:lnTo>
                  <a:lnTo>
                    <a:pt x="43" y="90"/>
                  </a:lnTo>
                  <a:lnTo>
                    <a:pt x="43" y="95"/>
                  </a:lnTo>
                  <a:lnTo>
                    <a:pt x="43" y="110"/>
                  </a:lnTo>
                  <a:lnTo>
                    <a:pt x="46" y="131"/>
                  </a:lnTo>
                  <a:lnTo>
                    <a:pt x="53" y="153"/>
                  </a:lnTo>
                  <a:lnTo>
                    <a:pt x="63" y="174"/>
                  </a:lnTo>
                  <a:lnTo>
                    <a:pt x="79" y="189"/>
                  </a:lnTo>
                  <a:lnTo>
                    <a:pt x="102" y="197"/>
                  </a:lnTo>
                  <a:lnTo>
                    <a:pt x="133" y="192"/>
                  </a:lnTo>
                  <a:lnTo>
                    <a:pt x="163" y="174"/>
                  </a:lnTo>
                  <a:lnTo>
                    <a:pt x="181" y="148"/>
                  </a:lnTo>
                  <a:lnTo>
                    <a:pt x="192" y="117"/>
                  </a:lnTo>
                  <a:lnTo>
                    <a:pt x="195" y="84"/>
                  </a:lnTo>
                  <a:lnTo>
                    <a:pt x="194" y="53"/>
                  </a:lnTo>
                  <a:lnTo>
                    <a:pt x="191" y="25"/>
                  </a:lnTo>
                  <a:lnTo>
                    <a:pt x="187" y="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3" name="Freeform 52"/>
            <p:cNvSpPr>
              <a:spLocks/>
            </p:cNvSpPr>
            <p:nvPr/>
          </p:nvSpPr>
          <p:spPr bwMode="auto">
            <a:xfrm>
              <a:off x="4776" y="2730"/>
              <a:ext cx="108" cy="117"/>
            </a:xfrm>
            <a:custGeom>
              <a:avLst/>
              <a:gdLst>
                <a:gd name="T0" fmla="*/ 1 w 215"/>
                <a:gd name="T1" fmla="*/ 0 h 234"/>
                <a:gd name="T2" fmla="*/ 1 w 215"/>
                <a:gd name="T3" fmla="*/ 1 h 234"/>
                <a:gd name="T4" fmla="*/ 1 w 215"/>
                <a:gd name="T5" fmla="*/ 1 h 234"/>
                <a:gd name="T6" fmla="*/ 1 w 215"/>
                <a:gd name="T7" fmla="*/ 1 h 234"/>
                <a:gd name="T8" fmla="*/ 1 w 215"/>
                <a:gd name="T9" fmla="*/ 1 h 234"/>
                <a:gd name="T10" fmla="*/ 1 w 215"/>
                <a:gd name="T11" fmla="*/ 1 h 234"/>
                <a:gd name="T12" fmla="*/ 1 w 215"/>
                <a:gd name="T13" fmla="*/ 1 h 234"/>
                <a:gd name="T14" fmla="*/ 1 w 215"/>
                <a:gd name="T15" fmla="*/ 1 h 234"/>
                <a:gd name="T16" fmla="*/ 1 w 215"/>
                <a:gd name="T17" fmla="*/ 1 h 234"/>
                <a:gd name="T18" fmla="*/ 1 w 215"/>
                <a:gd name="T19" fmla="*/ 1 h 234"/>
                <a:gd name="T20" fmla="*/ 1 w 215"/>
                <a:gd name="T21" fmla="*/ 1 h 234"/>
                <a:gd name="T22" fmla="*/ 1 w 215"/>
                <a:gd name="T23" fmla="*/ 1 h 234"/>
                <a:gd name="T24" fmla="*/ 1 w 215"/>
                <a:gd name="T25" fmla="*/ 1 h 234"/>
                <a:gd name="T26" fmla="*/ 1 w 215"/>
                <a:gd name="T27" fmla="*/ 1 h 234"/>
                <a:gd name="T28" fmla="*/ 0 w 215"/>
                <a:gd name="T29" fmla="*/ 1 h 234"/>
                <a:gd name="T30" fmla="*/ 1 w 215"/>
                <a:gd name="T31" fmla="*/ 1 h 234"/>
                <a:gd name="T32" fmla="*/ 1 w 215"/>
                <a:gd name="T33" fmla="*/ 1 h 234"/>
                <a:gd name="T34" fmla="*/ 1 w 215"/>
                <a:gd name="T35" fmla="*/ 1 h 234"/>
                <a:gd name="T36" fmla="*/ 1 w 215"/>
                <a:gd name="T37" fmla="*/ 1 h 234"/>
                <a:gd name="T38" fmla="*/ 1 w 215"/>
                <a:gd name="T39" fmla="*/ 1 h 234"/>
                <a:gd name="T40" fmla="*/ 1 w 215"/>
                <a:gd name="T41" fmla="*/ 1 h 234"/>
                <a:gd name="T42" fmla="*/ 1 w 215"/>
                <a:gd name="T43" fmla="*/ 1 h 234"/>
                <a:gd name="T44" fmla="*/ 1 w 215"/>
                <a:gd name="T45" fmla="*/ 1 h 234"/>
                <a:gd name="T46" fmla="*/ 1 w 215"/>
                <a:gd name="T47" fmla="*/ 1 h 234"/>
                <a:gd name="T48" fmla="*/ 1 w 215"/>
                <a:gd name="T49" fmla="*/ 1 h 234"/>
                <a:gd name="T50" fmla="*/ 1 w 215"/>
                <a:gd name="T51" fmla="*/ 1 h 234"/>
                <a:gd name="T52" fmla="*/ 1 w 215"/>
                <a:gd name="T53" fmla="*/ 1 h 234"/>
                <a:gd name="T54" fmla="*/ 1 w 215"/>
                <a:gd name="T55" fmla="*/ 1 h 234"/>
                <a:gd name="T56" fmla="*/ 1 w 215"/>
                <a:gd name="T57" fmla="*/ 1 h 234"/>
                <a:gd name="T58" fmla="*/ 1 w 215"/>
                <a:gd name="T59" fmla="*/ 1 h 234"/>
                <a:gd name="T60" fmla="*/ 1 w 215"/>
                <a:gd name="T61" fmla="*/ 1 h 234"/>
                <a:gd name="T62" fmla="*/ 1 w 215"/>
                <a:gd name="T63" fmla="*/ 1 h 234"/>
                <a:gd name="T64" fmla="*/ 1 w 215"/>
                <a:gd name="T65" fmla="*/ 1 h 234"/>
                <a:gd name="T66" fmla="*/ 1 w 215"/>
                <a:gd name="T67" fmla="*/ 0 h 2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5" h="234">
                  <a:moveTo>
                    <a:pt x="187" y="0"/>
                  </a:moveTo>
                  <a:lnTo>
                    <a:pt x="190" y="9"/>
                  </a:lnTo>
                  <a:lnTo>
                    <a:pt x="198" y="28"/>
                  </a:lnTo>
                  <a:lnTo>
                    <a:pt x="206" y="58"/>
                  </a:lnTo>
                  <a:lnTo>
                    <a:pt x="213" y="92"/>
                  </a:lnTo>
                  <a:lnTo>
                    <a:pt x="215" y="130"/>
                  </a:lnTo>
                  <a:lnTo>
                    <a:pt x="205" y="166"/>
                  </a:lnTo>
                  <a:lnTo>
                    <a:pt x="183" y="199"/>
                  </a:lnTo>
                  <a:lnTo>
                    <a:pt x="144" y="224"/>
                  </a:lnTo>
                  <a:lnTo>
                    <a:pt x="100" y="234"/>
                  </a:lnTo>
                  <a:lnTo>
                    <a:pt x="64" y="229"/>
                  </a:lnTo>
                  <a:lnTo>
                    <a:pt x="36" y="209"/>
                  </a:lnTo>
                  <a:lnTo>
                    <a:pt x="16" y="179"/>
                  </a:lnTo>
                  <a:lnTo>
                    <a:pt x="5" y="147"/>
                  </a:lnTo>
                  <a:lnTo>
                    <a:pt x="0" y="110"/>
                  </a:lnTo>
                  <a:lnTo>
                    <a:pt x="5" y="76"/>
                  </a:lnTo>
                  <a:lnTo>
                    <a:pt x="16" y="48"/>
                  </a:lnTo>
                  <a:lnTo>
                    <a:pt x="42" y="91"/>
                  </a:lnTo>
                  <a:lnTo>
                    <a:pt x="42" y="96"/>
                  </a:lnTo>
                  <a:lnTo>
                    <a:pt x="42" y="110"/>
                  </a:lnTo>
                  <a:lnTo>
                    <a:pt x="46" y="132"/>
                  </a:lnTo>
                  <a:lnTo>
                    <a:pt x="52" y="153"/>
                  </a:lnTo>
                  <a:lnTo>
                    <a:pt x="62" y="174"/>
                  </a:lnTo>
                  <a:lnTo>
                    <a:pt x="78" y="189"/>
                  </a:lnTo>
                  <a:lnTo>
                    <a:pt x="101" y="197"/>
                  </a:lnTo>
                  <a:lnTo>
                    <a:pt x="133" y="192"/>
                  </a:lnTo>
                  <a:lnTo>
                    <a:pt x="162" y="174"/>
                  </a:lnTo>
                  <a:lnTo>
                    <a:pt x="182" y="148"/>
                  </a:lnTo>
                  <a:lnTo>
                    <a:pt x="192" y="117"/>
                  </a:lnTo>
                  <a:lnTo>
                    <a:pt x="197" y="84"/>
                  </a:lnTo>
                  <a:lnTo>
                    <a:pt x="195" y="53"/>
                  </a:lnTo>
                  <a:lnTo>
                    <a:pt x="192" y="25"/>
                  </a:lnTo>
                  <a:lnTo>
                    <a:pt x="188" y="7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4" name="Freeform 53"/>
            <p:cNvSpPr>
              <a:spLocks/>
            </p:cNvSpPr>
            <p:nvPr/>
          </p:nvSpPr>
          <p:spPr bwMode="auto">
            <a:xfrm>
              <a:off x="4293" y="2866"/>
              <a:ext cx="107" cy="117"/>
            </a:xfrm>
            <a:custGeom>
              <a:avLst/>
              <a:gdLst>
                <a:gd name="T0" fmla="*/ 1 w 213"/>
                <a:gd name="T1" fmla="*/ 0 h 233"/>
                <a:gd name="T2" fmla="*/ 1 w 213"/>
                <a:gd name="T3" fmla="*/ 1 h 233"/>
                <a:gd name="T4" fmla="*/ 1 w 213"/>
                <a:gd name="T5" fmla="*/ 1 h 233"/>
                <a:gd name="T6" fmla="*/ 1 w 213"/>
                <a:gd name="T7" fmla="*/ 1 h 233"/>
                <a:gd name="T8" fmla="*/ 1 w 213"/>
                <a:gd name="T9" fmla="*/ 1 h 233"/>
                <a:gd name="T10" fmla="*/ 1 w 213"/>
                <a:gd name="T11" fmla="*/ 1 h 233"/>
                <a:gd name="T12" fmla="*/ 1 w 213"/>
                <a:gd name="T13" fmla="*/ 1 h 233"/>
                <a:gd name="T14" fmla="*/ 1 w 213"/>
                <a:gd name="T15" fmla="*/ 1 h 233"/>
                <a:gd name="T16" fmla="*/ 1 w 213"/>
                <a:gd name="T17" fmla="*/ 1 h 233"/>
                <a:gd name="T18" fmla="*/ 1 w 213"/>
                <a:gd name="T19" fmla="*/ 1 h 233"/>
                <a:gd name="T20" fmla="*/ 1 w 213"/>
                <a:gd name="T21" fmla="*/ 1 h 233"/>
                <a:gd name="T22" fmla="*/ 1 w 213"/>
                <a:gd name="T23" fmla="*/ 1 h 233"/>
                <a:gd name="T24" fmla="*/ 1 w 213"/>
                <a:gd name="T25" fmla="*/ 1 h 233"/>
                <a:gd name="T26" fmla="*/ 1 w 213"/>
                <a:gd name="T27" fmla="*/ 1 h 233"/>
                <a:gd name="T28" fmla="*/ 0 w 213"/>
                <a:gd name="T29" fmla="*/ 1 h 233"/>
                <a:gd name="T30" fmla="*/ 1 w 213"/>
                <a:gd name="T31" fmla="*/ 1 h 233"/>
                <a:gd name="T32" fmla="*/ 1 w 213"/>
                <a:gd name="T33" fmla="*/ 1 h 233"/>
                <a:gd name="T34" fmla="*/ 1 w 213"/>
                <a:gd name="T35" fmla="*/ 1 h 233"/>
                <a:gd name="T36" fmla="*/ 1 w 213"/>
                <a:gd name="T37" fmla="*/ 1 h 233"/>
                <a:gd name="T38" fmla="*/ 1 w 213"/>
                <a:gd name="T39" fmla="*/ 1 h 233"/>
                <a:gd name="T40" fmla="*/ 1 w 213"/>
                <a:gd name="T41" fmla="*/ 1 h 233"/>
                <a:gd name="T42" fmla="*/ 1 w 213"/>
                <a:gd name="T43" fmla="*/ 1 h 233"/>
                <a:gd name="T44" fmla="*/ 1 w 213"/>
                <a:gd name="T45" fmla="*/ 1 h 233"/>
                <a:gd name="T46" fmla="*/ 1 w 213"/>
                <a:gd name="T47" fmla="*/ 1 h 233"/>
                <a:gd name="T48" fmla="*/ 1 w 213"/>
                <a:gd name="T49" fmla="*/ 1 h 233"/>
                <a:gd name="T50" fmla="*/ 1 w 213"/>
                <a:gd name="T51" fmla="*/ 1 h 233"/>
                <a:gd name="T52" fmla="*/ 1 w 213"/>
                <a:gd name="T53" fmla="*/ 1 h 233"/>
                <a:gd name="T54" fmla="*/ 1 w 213"/>
                <a:gd name="T55" fmla="*/ 1 h 233"/>
                <a:gd name="T56" fmla="*/ 1 w 213"/>
                <a:gd name="T57" fmla="*/ 1 h 233"/>
                <a:gd name="T58" fmla="*/ 1 w 213"/>
                <a:gd name="T59" fmla="*/ 1 h 233"/>
                <a:gd name="T60" fmla="*/ 1 w 213"/>
                <a:gd name="T61" fmla="*/ 1 h 233"/>
                <a:gd name="T62" fmla="*/ 1 w 213"/>
                <a:gd name="T63" fmla="*/ 1 h 233"/>
                <a:gd name="T64" fmla="*/ 1 w 213"/>
                <a:gd name="T65" fmla="*/ 1 h 233"/>
                <a:gd name="T66" fmla="*/ 1 w 213"/>
                <a:gd name="T67" fmla="*/ 0 h 23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3" h="233">
                  <a:moveTo>
                    <a:pt x="185" y="0"/>
                  </a:moveTo>
                  <a:lnTo>
                    <a:pt x="188" y="6"/>
                  </a:lnTo>
                  <a:lnTo>
                    <a:pt x="196" y="28"/>
                  </a:lnTo>
                  <a:lnTo>
                    <a:pt x="205" y="56"/>
                  </a:lnTo>
                  <a:lnTo>
                    <a:pt x="211" y="92"/>
                  </a:lnTo>
                  <a:lnTo>
                    <a:pt x="213" y="128"/>
                  </a:lnTo>
                  <a:lnTo>
                    <a:pt x="203" y="166"/>
                  </a:lnTo>
                  <a:lnTo>
                    <a:pt x="182" y="198"/>
                  </a:lnTo>
                  <a:lnTo>
                    <a:pt x="144" y="223"/>
                  </a:lnTo>
                  <a:lnTo>
                    <a:pt x="100" y="233"/>
                  </a:lnTo>
                  <a:lnTo>
                    <a:pt x="64" y="226"/>
                  </a:lnTo>
                  <a:lnTo>
                    <a:pt x="36" y="207"/>
                  </a:lnTo>
                  <a:lnTo>
                    <a:pt x="16" y="179"/>
                  </a:lnTo>
                  <a:lnTo>
                    <a:pt x="5" y="144"/>
                  </a:lnTo>
                  <a:lnTo>
                    <a:pt x="0" y="110"/>
                  </a:lnTo>
                  <a:lnTo>
                    <a:pt x="5" y="75"/>
                  </a:lnTo>
                  <a:lnTo>
                    <a:pt x="16" y="47"/>
                  </a:lnTo>
                  <a:lnTo>
                    <a:pt x="42" y="90"/>
                  </a:lnTo>
                  <a:lnTo>
                    <a:pt x="42" y="95"/>
                  </a:lnTo>
                  <a:lnTo>
                    <a:pt x="42" y="110"/>
                  </a:lnTo>
                  <a:lnTo>
                    <a:pt x="46" y="131"/>
                  </a:lnTo>
                  <a:lnTo>
                    <a:pt x="52" y="152"/>
                  </a:lnTo>
                  <a:lnTo>
                    <a:pt x="62" y="172"/>
                  </a:lnTo>
                  <a:lnTo>
                    <a:pt x="78" y="189"/>
                  </a:lnTo>
                  <a:lnTo>
                    <a:pt x="101" y="195"/>
                  </a:lnTo>
                  <a:lnTo>
                    <a:pt x="132" y="190"/>
                  </a:lnTo>
                  <a:lnTo>
                    <a:pt x="162" y="174"/>
                  </a:lnTo>
                  <a:lnTo>
                    <a:pt x="180" y="148"/>
                  </a:lnTo>
                  <a:lnTo>
                    <a:pt x="192" y="116"/>
                  </a:lnTo>
                  <a:lnTo>
                    <a:pt x="195" y="84"/>
                  </a:lnTo>
                  <a:lnTo>
                    <a:pt x="193" y="52"/>
                  </a:lnTo>
                  <a:lnTo>
                    <a:pt x="190" y="24"/>
                  </a:lnTo>
                  <a:lnTo>
                    <a:pt x="187" y="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5" name="Freeform 54"/>
            <p:cNvSpPr>
              <a:spLocks/>
            </p:cNvSpPr>
            <p:nvPr/>
          </p:nvSpPr>
          <p:spPr bwMode="auto">
            <a:xfrm>
              <a:off x="4534" y="3007"/>
              <a:ext cx="134" cy="129"/>
            </a:xfrm>
            <a:custGeom>
              <a:avLst/>
              <a:gdLst>
                <a:gd name="T0" fmla="*/ 0 w 269"/>
                <a:gd name="T1" fmla="*/ 0 h 258"/>
                <a:gd name="T2" fmla="*/ 0 w 269"/>
                <a:gd name="T3" fmla="*/ 1 h 258"/>
                <a:gd name="T4" fmla="*/ 1 w 269"/>
                <a:gd name="T5" fmla="*/ 1 h 258"/>
                <a:gd name="T6" fmla="*/ 1 w 269"/>
                <a:gd name="T7" fmla="*/ 1 h 258"/>
                <a:gd name="T8" fmla="*/ 1 w 269"/>
                <a:gd name="T9" fmla="*/ 1 h 258"/>
                <a:gd name="T10" fmla="*/ 1 w 269"/>
                <a:gd name="T11" fmla="*/ 1 h 258"/>
                <a:gd name="T12" fmla="*/ 0 w 269"/>
                <a:gd name="T13" fmla="*/ 1 h 258"/>
                <a:gd name="T14" fmla="*/ 0 w 269"/>
                <a:gd name="T15" fmla="*/ 1 h 258"/>
                <a:gd name="T16" fmla="*/ 0 w 269"/>
                <a:gd name="T17" fmla="*/ 1 h 258"/>
                <a:gd name="T18" fmla="*/ 0 w 269"/>
                <a:gd name="T19" fmla="*/ 2 h 258"/>
                <a:gd name="T20" fmla="*/ 0 w 269"/>
                <a:gd name="T21" fmla="*/ 1 h 258"/>
                <a:gd name="T22" fmla="*/ 0 w 269"/>
                <a:gd name="T23" fmla="*/ 1 h 258"/>
                <a:gd name="T24" fmla="*/ 0 w 269"/>
                <a:gd name="T25" fmla="*/ 1 h 258"/>
                <a:gd name="T26" fmla="*/ 0 w 269"/>
                <a:gd name="T27" fmla="*/ 1 h 258"/>
                <a:gd name="T28" fmla="*/ 0 w 269"/>
                <a:gd name="T29" fmla="*/ 1 h 258"/>
                <a:gd name="T30" fmla="*/ 0 w 269"/>
                <a:gd name="T31" fmla="*/ 1 h 258"/>
                <a:gd name="T32" fmla="*/ 0 w 269"/>
                <a:gd name="T33" fmla="*/ 1 h 258"/>
                <a:gd name="T34" fmla="*/ 0 w 269"/>
                <a:gd name="T35" fmla="*/ 1 h 258"/>
                <a:gd name="T36" fmla="*/ 0 w 269"/>
                <a:gd name="T37" fmla="*/ 1 h 258"/>
                <a:gd name="T38" fmla="*/ 0 w 269"/>
                <a:gd name="T39" fmla="*/ 1 h 258"/>
                <a:gd name="T40" fmla="*/ 0 w 269"/>
                <a:gd name="T41" fmla="*/ 1 h 258"/>
                <a:gd name="T42" fmla="*/ 0 w 269"/>
                <a:gd name="T43" fmla="*/ 1 h 258"/>
                <a:gd name="T44" fmla="*/ 0 w 269"/>
                <a:gd name="T45" fmla="*/ 1 h 258"/>
                <a:gd name="T46" fmla="*/ 0 w 269"/>
                <a:gd name="T47" fmla="*/ 1 h 258"/>
                <a:gd name="T48" fmla="*/ 0 w 269"/>
                <a:gd name="T49" fmla="*/ 1 h 258"/>
                <a:gd name="T50" fmla="*/ 0 w 269"/>
                <a:gd name="T51" fmla="*/ 1 h 258"/>
                <a:gd name="T52" fmla="*/ 0 w 269"/>
                <a:gd name="T53" fmla="*/ 1 h 258"/>
                <a:gd name="T54" fmla="*/ 0 w 269"/>
                <a:gd name="T55" fmla="*/ 1 h 258"/>
                <a:gd name="T56" fmla="*/ 0 w 269"/>
                <a:gd name="T57" fmla="*/ 1 h 258"/>
                <a:gd name="T58" fmla="*/ 0 w 269"/>
                <a:gd name="T59" fmla="*/ 1 h 258"/>
                <a:gd name="T60" fmla="*/ 0 w 269"/>
                <a:gd name="T61" fmla="*/ 1 h 258"/>
                <a:gd name="T62" fmla="*/ 0 w 269"/>
                <a:gd name="T63" fmla="*/ 1 h 258"/>
                <a:gd name="T64" fmla="*/ 0 w 269"/>
                <a:gd name="T65" fmla="*/ 1 h 258"/>
                <a:gd name="T66" fmla="*/ 0 w 269"/>
                <a:gd name="T67" fmla="*/ 0 h 2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9" h="258">
                  <a:moveTo>
                    <a:pt x="246" y="0"/>
                  </a:moveTo>
                  <a:lnTo>
                    <a:pt x="250" y="9"/>
                  </a:lnTo>
                  <a:lnTo>
                    <a:pt x="256" y="30"/>
                  </a:lnTo>
                  <a:lnTo>
                    <a:pt x="264" y="61"/>
                  </a:lnTo>
                  <a:lnTo>
                    <a:pt x="269" y="101"/>
                  </a:lnTo>
                  <a:lnTo>
                    <a:pt x="266" y="142"/>
                  </a:lnTo>
                  <a:lnTo>
                    <a:pt x="254" y="183"/>
                  </a:lnTo>
                  <a:lnTo>
                    <a:pt x="227" y="219"/>
                  </a:lnTo>
                  <a:lnTo>
                    <a:pt x="182" y="247"/>
                  </a:lnTo>
                  <a:lnTo>
                    <a:pt x="131" y="258"/>
                  </a:lnTo>
                  <a:lnTo>
                    <a:pt x="87" y="250"/>
                  </a:lnTo>
                  <a:lnTo>
                    <a:pt x="49" y="225"/>
                  </a:lnTo>
                  <a:lnTo>
                    <a:pt x="23" y="191"/>
                  </a:lnTo>
                  <a:lnTo>
                    <a:pt x="5" y="148"/>
                  </a:lnTo>
                  <a:lnTo>
                    <a:pt x="0" y="104"/>
                  </a:lnTo>
                  <a:lnTo>
                    <a:pt x="8" y="61"/>
                  </a:lnTo>
                  <a:lnTo>
                    <a:pt x="31" y="27"/>
                  </a:lnTo>
                  <a:lnTo>
                    <a:pt x="61" y="78"/>
                  </a:lnTo>
                  <a:lnTo>
                    <a:pt x="59" y="84"/>
                  </a:lnTo>
                  <a:lnTo>
                    <a:pt x="56" y="104"/>
                  </a:lnTo>
                  <a:lnTo>
                    <a:pt x="54" y="130"/>
                  </a:lnTo>
                  <a:lnTo>
                    <a:pt x="58" y="158"/>
                  </a:lnTo>
                  <a:lnTo>
                    <a:pt x="67" y="186"/>
                  </a:lnTo>
                  <a:lnTo>
                    <a:pt x="87" y="207"/>
                  </a:lnTo>
                  <a:lnTo>
                    <a:pt x="120" y="217"/>
                  </a:lnTo>
                  <a:lnTo>
                    <a:pt x="168" y="214"/>
                  </a:lnTo>
                  <a:lnTo>
                    <a:pt x="204" y="197"/>
                  </a:lnTo>
                  <a:lnTo>
                    <a:pt x="227" y="170"/>
                  </a:lnTo>
                  <a:lnTo>
                    <a:pt x="241" y="135"/>
                  </a:lnTo>
                  <a:lnTo>
                    <a:pt x="250" y="97"/>
                  </a:lnTo>
                  <a:lnTo>
                    <a:pt x="251" y="61"/>
                  </a:lnTo>
                  <a:lnTo>
                    <a:pt x="250" y="30"/>
                  </a:lnTo>
                  <a:lnTo>
                    <a:pt x="248" y="9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6" name="Freeform 55"/>
            <p:cNvSpPr>
              <a:spLocks/>
            </p:cNvSpPr>
            <p:nvPr/>
          </p:nvSpPr>
          <p:spPr bwMode="auto">
            <a:xfrm>
              <a:off x="4952" y="2241"/>
              <a:ext cx="69" cy="553"/>
            </a:xfrm>
            <a:custGeom>
              <a:avLst/>
              <a:gdLst>
                <a:gd name="T0" fmla="*/ 1 w 137"/>
                <a:gd name="T1" fmla="*/ 0 h 1106"/>
                <a:gd name="T2" fmla="*/ 1 w 137"/>
                <a:gd name="T3" fmla="*/ 1 h 1106"/>
                <a:gd name="T4" fmla="*/ 1 w 137"/>
                <a:gd name="T5" fmla="*/ 1 h 1106"/>
                <a:gd name="T6" fmla="*/ 1 w 137"/>
                <a:gd name="T7" fmla="*/ 2 h 1106"/>
                <a:gd name="T8" fmla="*/ 1 w 137"/>
                <a:gd name="T9" fmla="*/ 3 h 1106"/>
                <a:gd name="T10" fmla="*/ 1 w 137"/>
                <a:gd name="T11" fmla="*/ 3 h 1106"/>
                <a:gd name="T12" fmla="*/ 1 w 137"/>
                <a:gd name="T13" fmla="*/ 3 h 1106"/>
                <a:gd name="T14" fmla="*/ 1 w 137"/>
                <a:gd name="T15" fmla="*/ 4 h 1106"/>
                <a:gd name="T16" fmla="*/ 1 w 137"/>
                <a:gd name="T17" fmla="*/ 4 h 1106"/>
                <a:gd name="T18" fmla="*/ 1 w 137"/>
                <a:gd name="T19" fmla="*/ 4 h 1106"/>
                <a:gd name="T20" fmla="*/ 1 w 137"/>
                <a:gd name="T21" fmla="*/ 5 h 1106"/>
                <a:gd name="T22" fmla="*/ 1 w 137"/>
                <a:gd name="T23" fmla="*/ 5 h 1106"/>
                <a:gd name="T24" fmla="*/ 1 w 137"/>
                <a:gd name="T25" fmla="*/ 5 h 1106"/>
                <a:gd name="T26" fmla="*/ 1 w 137"/>
                <a:gd name="T27" fmla="*/ 5 h 1106"/>
                <a:gd name="T28" fmla="*/ 1 w 137"/>
                <a:gd name="T29" fmla="*/ 5 h 1106"/>
                <a:gd name="T30" fmla="*/ 1 w 137"/>
                <a:gd name="T31" fmla="*/ 4 h 1106"/>
                <a:gd name="T32" fmla="*/ 1 w 137"/>
                <a:gd name="T33" fmla="*/ 4 h 1106"/>
                <a:gd name="T34" fmla="*/ 1 w 137"/>
                <a:gd name="T35" fmla="*/ 3 h 1106"/>
                <a:gd name="T36" fmla="*/ 1 w 137"/>
                <a:gd name="T37" fmla="*/ 2 h 1106"/>
                <a:gd name="T38" fmla="*/ 1 w 137"/>
                <a:gd name="T39" fmla="*/ 2 h 1106"/>
                <a:gd name="T40" fmla="*/ 0 w 137"/>
                <a:gd name="T41" fmla="*/ 1 h 1106"/>
                <a:gd name="T42" fmla="*/ 1 w 137"/>
                <a:gd name="T43" fmla="*/ 0 h 11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7" h="1106">
                  <a:moveTo>
                    <a:pt x="32" y="0"/>
                  </a:moveTo>
                  <a:lnTo>
                    <a:pt x="36" y="64"/>
                  </a:lnTo>
                  <a:lnTo>
                    <a:pt x="42" y="219"/>
                  </a:lnTo>
                  <a:lnTo>
                    <a:pt x="54" y="411"/>
                  </a:lnTo>
                  <a:lnTo>
                    <a:pt x="69" y="585"/>
                  </a:lnTo>
                  <a:lnTo>
                    <a:pt x="78" y="663"/>
                  </a:lnTo>
                  <a:lnTo>
                    <a:pt x="88" y="749"/>
                  </a:lnTo>
                  <a:lnTo>
                    <a:pt x="100" y="836"/>
                  </a:lnTo>
                  <a:lnTo>
                    <a:pt x="111" y="919"/>
                  </a:lnTo>
                  <a:lnTo>
                    <a:pt x="121" y="993"/>
                  </a:lnTo>
                  <a:lnTo>
                    <a:pt x="129" y="1052"/>
                  </a:lnTo>
                  <a:lnTo>
                    <a:pt x="136" y="1092"/>
                  </a:lnTo>
                  <a:lnTo>
                    <a:pt x="137" y="1106"/>
                  </a:lnTo>
                  <a:lnTo>
                    <a:pt x="133" y="1090"/>
                  </a:lnTo>
                  <a:lnTo>
                    <a:pt x="119" y="1039"/>
                  </a:lnTo>
                  <a:lnTo>
                    <a:pt x="101" y="956"/>
                  </a:lnTo>
                  <a:lnTo>
                    <a:pt x="78" y="836"/>
                  </a:lnTo>
                  <a:lnTo>
                    <a:pt x="55" y="683"/>
                  </a:lnTo>
                  <a:lnTo>
                    <a:pt x="32" y="494"/>
                  </a:lnTo>
                  <a:lnTo>
                    <a:pt x="13" y="271"/>
                  </a:lnTo>
                  <a:lnTo>
                    <a:pt x="0" y="1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7" name="Freeform 56"/>
            <p:cNvSpPr>
              <a:spLocks/>
            </p:cNvSpPr>
            <p:nvPr/>
          </p:nvSpPr>
          <p:spPr bwMode="auto">
            <a:xfrm>
              <a:off x="4928" y="2281"/>
              <a:ext cx="69" cy="529"/>
            </a:xfrm>
            <a:custGeom>
              <a:avLst/>
              <a:gdLst>
                <a:gd name="T0" fmla="*/ 0 w 138"/>
                <a:gd name="T1" fmla="*/ 0 h 1057"/>
                <a:gd name="T2" fmla="*/ 1 w 138"/>
                <a:gd name="T3" fmla="*/ 1 h 1057"/>
                <a:gd name="T4" fmla="*/ 1 w 138"/>
                <a:gd name="T5" fmla="*/ 1 h 1057"/>
                <a:gd name="T6" fmla="*/ 1 w 138"/>
                <a:gd name="T7" fmla="*/ 2 h 1057"/>
                <a:gd name="T8" fmla="*/ 1 w 138"/>
                <a:gd name="T9" fmla="*/ 2 h 1057"/>
                <a:gd name="T10" fmla="*/ 1 w 138"/>
                <a:gd name="T11" fmla="*/ 3 h 1057"/>
                <a:gd name="T12" fmla="*/ 1 w 138"/>
                <a:gd name="T13" fmla="*/ 4 h 1057"/>
                <a:gd name="T14" fmla="*/ 1 w 138"/>
                <a:gd name="T15" fmla="*/ 4 h 1057"/>
                <a:gd name="T16" fmla="*/ 1 w 138"/>
                <a:gd name="T17" fmla="*/ 5 h 1057"/>
                <a:gd name="T18" fmla="*/ 1 w 138"/>
                <a:gd name="T19" fmla="*/ 5 h 1057"/>
                <a:gd name="T20" fmla="*/ 1 w 138"/>
                <a:gd name="T21" fmla="*/ 5 h 1057"/>
                <a:gd name="T22" fmla="*/ 1 w 138"/>
                <a:gd name="T23" fmla="*/ 4 h 1057"/>
                <a:gd name="T24" fmla="*/ 1 w 138"/>
                <a:gd name="T25" fmla="*/ 4 h 1057"/>
                <a:gd name="T26" fmla="*/ 1 w 138"/>
                <a:gd name="T27" fmla="*/ 3 h 1057"/>
                <a:gd name="T28" fmla="*/ 1 w 138"/>
                <a:gd name="T29" fmla="*/ 2 h 1057"/>
                <a:gd name="T30" fmla="*/ 1 w 138"/>
                <a:gd name="T31" fmla="*/ 2 h 1057"/>
                <a:gd name="T32" fmla="*/ 1 w 138"/>
                <a:gd name="T33" fmla="*/ 1 h 1057"/>
                <a:gd name="T34" fmla="*/ 0 w 138"/>
                <a:gd name="T35" fmla="*/ 0 h 10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1057">
                  <a:moveTo>
                    <a:pt x="0" y="0"/>
                  </a:moveTo>
                  <a:lnTo>
                    <a:pt x="3" y="41"/>
                  </a:lnTo>
                  <a:lnTo>
                    <a:pt x="15" y="151"/>
                  </a:lnTo>
                  <a:lnTo>
                    <a:pt x="28" y="307"/>
                  </a:lnTo>
                  <a:lnTo>
                    <a:pt x="46" y="489"/>
                  </a:lnTo>
                  <a:lnTo>
                    <a:pt x="62" y="676"/>
                  </a:lnTo>
                  <a:lnTo>
                    <a:pt x="76" y="845"/>
                  </a:lnTo>
                  <a:lnTo>
                    <a:pt x="87" y="976"/>
                  </a:lnTo>
                  <a:lnTo>
                    <a:pt x="90" y="1047"/>
                  </a:lnTo>
                  <a:lnTo>
                    <a:pt x="138" y="1057"/>
                  </a:lnTo>
                  <a:lnTo>
                    <a:pt x="135" y="1027"/>
                  </a:lnTo>
                  <a:lnTo>
                    <a:pt x="123" y="948"/>
                  </a:lnTo>
                  <a:lnTo>
                    <a:pt x="108" y="829"/>
                  </a:lnTo>
                  <a:lnTo>
                    <a:pt x="89" y="681"/>
                  </a:lnTo>
                  <a:lnTo>
                    <a:pt x="67" y="512"/>
                  </a:lnTo>
                  <a:lnTo>
                    <a:pt x="44" y="336"/>
                  </a:lnTo>
                  <a:lnTo>
                    <a:pt x="21" y="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8" name="Freeform 57"/>
            <p:cNvSpPr>
              <a:spLocks/>
            </p:cNvSpPr>
            <p:nvPr/>
          </p:nvSpPr>
          <p:spPr bwMode="auto">
            <a:xfrm>
              <a:off x="4824" y="2284"/>
              <a:ext cx="38" cy="417"/>
            </a:xfrm>
            <a:custGeom>
              <a:avLst/>
              <a:gdLst>
                <a:gd name="T0" fmla="*/ 1 w 75"/>
                <a:gd name="T1" fmla="*/ 4 h 833"/>
                <a:gd name="T2" fmla="*/ 1 w 75"/>
                <a:gd name="T3" fmla="*/ 4 h 833"/>
                <a:gd name="T4" fmla="*/ 1 w 75"/>
                <a:gd name="T5" fmla="*/ 3 h 833"/>
                <a:gd name="T6" fmla="*/ 1 w 75"/>
                <a:gd name="T7" fmla="*/ 3 h 833"/>
                <a:gd name="T8" fmla="*/ 1 w 75"/>
                <a:gd name="T9" fmla="*/ 2 h 833"/>
                <a:gd name="T10" fmla="*/ 1 w 75"/>
                <a:gd name="T11" fmla="*/ 2 h 833"/>
                <a:gd name="T12" fmla="*/ 1 w 75"/>
                <a:gd name="T13" fmla="*/ 1 h 833"/>
                <a:gd name="T14" fmla="*/ 1 w 75"/>
                <a:gd name="T15" fmla="*/ 1 h 833"/>
                <a:gd name="T16" fmla="*/ 1 w 75"/>
                <a:gd name="T17" fmla="*/ 0 h 833"/>
                <a:gd name="T18" fmla="*/ 1 w 75"/>
                <a:gd name="T19" fmla="*/ 1 h 833"/>
                <a:gd name="T20" fmla="*/ 1 w 75"/>
                <a:gd name="T21" fmla="*/ 1 h 833"/>
                <a:gd name="T22" fmla="*/ 0 w 75"/>
                <a:gd name="T23" fmla="*/ 1 h 833"/>
                <a:gd name="T24" fmla="*/ 0 w 75"/>
                <a:gd name="T25" fmla="*/ 1 h 833"/>
                <a:gd name="T26" fmla="*/ 1 w 75"/>
                <a:gd name="T27" fmla="*/ 2 h 833"/>
                <a:gd name="T28" fmla="*/ 1 w 75"/>
                <a:gd name="T29" fmla="*/ 2 h 833"/>
                <a:gd name="T30" fmla="*/ 1 w 75"/>
                <a:gd name="T31" fmla="*/ 3 h 833"/>
                <a:gd name="T32" fmla="*/ 1 w 75"/>
                <a:gd name="T33" fmla="*/ 3 h 833"/>
                <a:gd name="T34" fmla="*/ 1 w 75"/>
                <a:gd name="T35" fmla="*/ 4 h 8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833">
                  <a:moveTo>
                    <a:pt x="75" y="833"/>
                  </a:moveTo>
                  <a:lnTo>
                    <a:pt x="72" y="807"/>
                  </a:lnTo>
                  <a:lnTo>
                    <a:pt x="64" y="737"/>
                  </a:lnTo>
                  <a:lnTo>
                    <a:pt x="52" y="632"/>
                  </a:lnTo>
                  <a:lnTo>
                    <a:pt x="39" y="505"/>
                  </a:lnTo>
                  <a:lnTo>
                    <a:pt x="28" y="367"/>
                  </a:lnTo>
                  <a:lnTo>
                    <a:pt x="21" y="230"/>
                  </a:lnTo>
                  <a:lnTo>
                    <a:pt x="21" y="103"/>
                  </a:lnTo>
                  <a:lnTo>
                    <a:pt x="28" y="0"/>
                  </a:lnTo>
                  <a:lnTo>
                    <a:pt x="1" y="11"/>
                  </a:lnTo>
                  <a:lnTo>
                    <a:pt x="1" y="29"/>
                  </a:lnTo>
                  <a:lnTo>
                    <a:pt x="0" y="79"/>
                  </a:lnTo>
                  <a:lnTo>
                    <a:pt x="0" y="156"/>
                  </a:lnTo>
                  <a:lnTo>
                    <a:pt x="3" y="257"/>
                  </a:lnTo>
                  <a:lnTo>
                    <a:pt x="10" y="380"/>
                  </a:lnTo>
                  <a:lnTo>
                    <a:pt x="24" y="520"/>
                  </a:lnTo>
                  <a:lnTo>
                    <a:pt x="44" y="673"/>
                  </a:lnTo>
                  <a:lnTo>
                    <a:pt x="75" y="8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9" name="Freeform 58"/>
            <p:cNvSpPr>
              <a:spLocks/>
            </p:cNvSpPr>
            <p:nvPr/>
          </p:nvSpPr>
          <p:spPr bwMode="auto">
            <a:xfrm>
              <a:off x="4789" y="2292"/>
              <a:ext cx="38" cy="417"/>
            </a:xfrm>
            <a:custGeom>
              <a:avLst/>
              <a:gdLst>
                <a:gd name="T0" fmla="*/ 0 w 77"/>
                <a:gd name="T1" fmla="*/ 4 h 834"/>
                <a:gd name="T2" fmla="*/ 0 w 77"/>
                <a:gd name="T3" fmla="*/ 4 h 834"/>
                <a:gd name="T4" fmla="*/ 0 w 77"/>
                <a:gd name="T5" fmla="*/ 3 h 834"/>
                <a:gd name="T6" fmla="*/ 0 w 77"/>
                <a:gd name="T7" fmla="*/ 3 h 834"/>
                <a:gd name="T8" fmla="*/ 0 w 77"/>
                <a:gd name="T9" fmla="*/ 2 h 834"/>
                <a:gd name="T10" fmla="*/ 0 w 77"/>
                <a:gd name="T11" fmla="*/ 2 h 834"/>
                <a:gd name="T12" fmla="*/ 0 w 77"/>
                <a:gd name="T13" fmla="*/ 1 h 834"/>
                <a:gd name="T14" fmla="*/ 0 w 77"/>
                <a:gd name="T15" fmla="*/ 1 h 834"/>
                <a:gd name="T16" fmla="*/ 0 w 77"/>
                <a:gd name="T17" fmla="*/ 0 h 834"/>
                <a:gd name="T18" fmla="*/ 0 w 77"/>
                <a:gd name="T19" fmla="*/ 1 h 834"/>
                <a:gd name="T20" fmla="*/ 0 w 77"/>
                <a:gd name="T21" fmla="*/ 1 h 834"/>
                <a:gd name="T22" fmla="*/ 0 w 77"/>
                <a:gd name="T23" fmla="*/ 1 h 834"/>
                <a:gd name="T24" fmla="*/ 0 w 77"/>
                <a:gd name="T25" fmla="*/ 1 h 834"/>
                <a:gd name="T26" fmla="*/ 0 w 77"/>
                <a:gd name="T27" fmla="*/ 2 h 834"/>
                <a:gd name="T28" fmla="*/ 0 w 77"/>
                <a:gd name="T29" fmla="*/ 2 h 834"/>
                <a:gd name="T30" fmla="*/ 0 w 77"/>
                <a:gd name="T31" fmla="*/ 3 h 834"/>
                <a:gd name="T32" fmla="*/ 0 w 77"/>
                <a:gd name="T33" fmla="*/ 3 h 834"/>
                <a:gd name="T34" fmla="*/ 0 w 77"/>
                <a:gd name="T35" fmla="*/ 4 h 8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7" h="834">
                  <a:moveTo>
                    <a:pt x="77" y="834"/>
                  </a:moveTo>
                  <a:lnTo>
                    <a:pt x="74" y="808"/>
                  </a:lnTo>
                  <a:lnTo>
                    <a:pt x="66" y="737"/>
                  </a:lnTo>
                  <a:lnTo>
                    <a:pt x="54" y="632"/>
                  </a:lnTo>
                  <a:lnTo>
                    <a:pt x="41" y="506"/>
                  </a:lnTo>
                  <a:lnTo>
                    <a:pt x="30" y="368"/>
                  </a:lnTo>
                  <a:lnTo>
                    <a:pt x="23" y="230"/>
                  </a:lnTo>
                  <a:lnTo>
                    <a:pt x="23" y="104"/>
                  </a:lnTo>
                  <a:lnTo>
                    <a:pt x="30" y="0"/>
                  </a:lnTo>
                  <a:lnTo>
                    <a:pt x="2" y="12"/>
                  </a:lnTo>
                  <a:lnTo>
                    <a:pt x="2" y="30"/>
                  </a:lnTo>
                  <a:lnTo>
                    <a:pt x="0" y="79"/>
                  </a:lnTo>
                  <a:lnTo>
                    <a:pt x="0" y="156"/>
                  </a:lnTo>
                  <a:lnTo>
                    <a:pt x="4" y="258"/>
                  </a:lnTo>
                  <a:lnTo>
                    <a:pt x="12" y="381"/>
                  </a:lnTo>
                  <a:lnTo>
                    <a:pt x="25" y="520"/>
                  </a:lnTo>
                  <a:lnTo>
                    <a:pt x="46" y="673"/>
                  </a:lnTo>
                  <a:lnTo>
                    <a:pt x="77" y="8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0" name="Freeform 59"/>
            <p:cNvSpPr>
              <a:spLocks/>
            </p:cNvSpPr>
            <p:nvPr/>
          </p:nvSpPr>
          <p:spPr bwMode="auto">
            <a:xfrm>
              <a:off x="4456" y="2386"/>
              <a:ext cx="58" cy="544"/>
            </a:xfrm>
            <a:custGeom>
              <a:avLst/>
              <a:gdLst>
                <a:gd name="T0" fmla="*/ 0 w 117"/>
                <a:gd name="T1" fmla="*/ 0 h 1088"/>
                <a:gd name="T2" fmla="*/ 0 w 117"/>
                <a:gd name="T3" fmla="*/ 1 h 1088"/>
                <a:gd name="T4" fmla="*/ 0 w 117"/>
                <a:gd name="T5" fmla="*/ 1 h 1088"/>
                <a:gd name="T6" fmla="*/ 0 w 117"/>
                <a:gd name="T7" fmla="*/ 1 h 1088"/>
                <a:gd name="T8" fmla="*/ 0 w 117"/>
                <a:gd name="T9" fmla="*/ 1 h 1088"/>
                <a:gd name="T10" fmla="*/ 0 w 117"/>
                <a:gd name="T11" fmla="*/ 2 h 1088"/>
                <a:gd name="T12" fmla="*/ 0 w 117"/>
                <a:gd name="T13" fmla="*/ 2 h 1088"/>
                <a:gd name="T14" fmla="*/ 0 w 117"/>
                <a:gd name="T15" fmla="*/ 2 h 1088"/>
                <a:gd name="T16" fmla="*/ 0 w 117"/>
                <a:gd name="T17" fmla="*/ 3 h 1088"/>
                <a:gd name="T18" fmla="*/ 0 w 117"/>
                <a:gd name="T19" fmla="*/ 3 h 1088"/>
                <a:gd name="T20" fmla="*/ 0 w 117"/>
                <a:gd name="T21" fmla="*/ 3 h 1088"/>
                <a:gd name="T22" fmla="*/ 0 w 117"/>
                <a:gd name="T23" fmla="*/ 4 h 1088"/>
                <a:gd name="T24" fmla="*/ 0 w 117"/>
                <a:gd name="T25" fmla="*/ 4 h 1088"/>
                <a:gd name="T26" fmla="*/ 0 w 117"/>
                <a:gd name="T27" fmla="*/ 4 h 1088"/>
                <a:gd name="T28" fmla="*/ 0 w 117"/>
                <a:gd name="T29" fmla="*/ 4 h 1088"/>
                <a:gd name="T30" fmla="*/ 0 w 117"/>
                <a:gd name="T31" fmla="*/ 5 h 1088"/>
                <a:gd name="T32" fmla="*/ 0 w 117"/>
                <a:gd name="T33" fmla="*/ 5 h 1088"/>
                <a:gd name="T34" fmla="*/ 0 w 117"/>
                <a:gd name="T35" fmla="*/ 5 h 1088"/>
                <a:gd name="T36" fmla="*/ 0 w 117"/>
                <a:gd name="T37" fmla="*/ 5 h 1088"/>
                <a:gd name="T38" fmla="*/ 0 w 117"/>
                <a:gd name="T39" fmla="*/ 4 h 1088"/>
                <a:gd name="T40" fmla="*/ 0 w 117"/>
                <a:gd name="T41" fmla="*/ 4 h 1088"/>
                <a:gd name="T42" fmla="*/ 0 w 117"/>
                <a:gd name="T43" fmla="*/ 4 h 1088"/>
                <a:gd name="T44" fmla="*/ 0 w 117"/>
                <a:gd name="T45" fmla="*/ 3 h 1088"/>
                <a:gd name="T46" fmla="*/ 0 w 117"/>
                <a:gd name="T47" fmla="*/ 3 h 1088"/>
                <a:gd name="T48" fmla="*/ 0 w 117"/>
                <a:gd name="T49" fmla="*/ 3 h 1088"/>
                <a:gd name="T50" fmla="*/ 0 w 117"/>
                <a:gd name="T51" fmla="*/ 3 h 1088"/>
                <a:gd name="T52" fmla="*/ 0 w 117"/>
                <a:gd name="T53" fmla="*/ 2 h 1088"/>
                <a:gd name="T54" fmla="*/ 0 w 117"/>
                <a:gd name="T55" fmla="*/ 2 h 1088"/>
                <a:gd name="T56" fmla="*/ 0 w 117"/>
                <a:gd name="T57" fmla="*/ 1 h 1088"/>
                <a:gd name="T58" fmla="*/ 0 w 117"/>
                <a:gd name="T59" fmla="*/ 1 h 1088"/>
                <a:gd name="T60" fmla="*/ 0 w 117"/>
                <a:gd name="T61" fmla="*/ 1 h 1088"/>
                <a:gd name="T62" fmla="*/ 0 w 117"/>
                <a:gd name="T63" fmla="*/ 1 h 1088"/>
                <a:gd name="T64" fmla="*/ 0 w 117"/>
                <a:gd name="T65" fmla="*/ 1 h 1088"/>
                <a:gd name="T66" fmla="*/ 0 w 117"/>
                <a:gd name="T67" fmla="*/ 0 h 108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7" h="1088">
                  <a:moveTo>
                    <a:pt x="117" y="0"/>
                  </a:moveTo>
                  <a:lnTo>
                    <a:pt x="112" y="15"/>
                  </a:lnTo>
                  <a:lnTo>
                    <a:pt x="100" y="56"/>
                  </a:lnTo>
                  <a:lnTo>
                    <a:pt x="82" y="117"/>
                  </a:lnTo>
                  <a:lnTo>
                    <a:pt x="64" y="194"/>
                  </a:lnTo>
                  <a:lnTo>
                    <a:pt x="46" y="283"/>
                  </a:lnTo>
                  <a:lnTo>
                    <a:pt x="33" y="378"/>
                  </a:lnTo>
                  <a:lnTo>
                    <a:pt x="28" y="475"/>
                  </a:lnTo>
                  <a:lnTo>
                    <a:pt x="32" y="568"/>
                  </a:lnTo>
                  <a:lnTo>
                    <a:pt x="43" y="653"/>
                  </a:lnTo>
                  <a:lnTo>
                    <a:pt x="56" y="729"/>
                  </a:lnTo>
                  <a:lnTo>
                    <a:pt x="69" y="799"/>
                  </a:lnTo>
                  <a:lnTo>
                    <a:pt x="82" y="863"/>
                  </a:lnTo>
                  <a:lnTo>
                    <a:pt x="94" y="924"/>
                  </a:lnTo>
                  <a:lnTo>
                    <a:pt x="104" y="980"/>
                  </a:lnTo>
                  <a:lnTo>
                    <a:pt x="107" y="1034"/>
                  </a:lnTo>
                  <a:lnTo>
                    <a:pt x="107" y="1088"/>
                  </a:lnTo>
                  <a:lnTo>
                    <a:pt x="104" y="1075"/>
                  </a:lnTo>
                  <a:lnTo>
                    <a:pt x="96" y="1037"/>
                  </a:lnTo>
                  <a:lnTo>
                    <a:pt x="82" y="982"/>
                  </a:lnTo>
                  <a:lnTo>
                    <a:pt x="68" y="914"/>
                  </a:lnTo>
                  <a:lnTo>
                    <a:pt x="51" y="840"/>
                  </a:lnTo>
                  <a:lnTo>
                    <a:pt x="35" y="768"/>
                  </a:lnTo>
                  <a:lnTo>
                    <a:pt x="22" y="701"/>
                  </a:lnTo>
                  <a:lnTo>
                    <a:pt x="10" y="647"/>
                  </a:lnTo>
                  <a:lnTo>
                    <a:pt x="0" y="543"/>
                  </a:lnTo>
                  <a:lnTo>
                    <a:pt x="2" y="435"/>
                  </a:lnTo>
                  <a:lnTo>
                    <a:pt x="14" y="330"/>
                  </a:lnTo>
                  <a:lnTo>
                    <a:pt x="30" y="232"/>
                  </a:lnTo>
                  <a:lnTo>
                    <a:pt x="50" y="145"/>
                  </a:lnTo>
                  <a:lnTo>
                    <a:pt x="68" y="76"/>
                  </a:lnTo>
                  <a:lnTo>
                    <a:pt x="81" y="31"/>
                  </a:lnTo>
                  <a:lnTo>
                    <a:pt x="86" y="15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1" name="Freeform 60"/>
            <p:cNvSpPr>
              <a:spLocks/>
            </p:cNvSpPr>
            <p:nvPr/>
          </p:nvSpPr>
          <p:spPr bwMode="auto">
            <a:xfrm>
              <a:off x="4425" y="2399"/>
              <a:ext cx="53" cy="520"/>
            </a:xfrm>
            <a:custGeom>
              <a:avLst/>
              <a:gdLst>
                <a:gd name="T0" fmla="*/ 0 w 107"/>
                <a:gd name="T1" fmla="*/ 0 h 1040"/>
                <a:gd name="T2" fmla="*/ 0 w 107"/>
                <a:gd name="T3" fmla="*/ 1 h 1040"/>
                <a:gd name="T4" fmla="*/ 0 w 107"/>
                <a:gd name="T5" fmla="*/ 1 h 1040"/>
                <a:gd name="T6" fmla="*/ 0 w 107"/>
                <a:gd name="T7" fmla="*/ 1 h 1040"/>
                <a:gd name="T8" fmla="*/ 0 w 107"/>
                <a:gd name="T9" fmla="*/ 1 h 1040"/>
                <a:gd name="T10" fmla="*/ 0 w 107"/>
                <a:gd name="T11" fmla="*/ 2 h 1040"/>
                <a:gd name="T12" fmla="*/ 0 w 107"/>
                <a:gd name="T13" fmla="*/ 2 h 1040"/>
                <a:gd name="T14" fmla="*/ 0 w 107"/>
                <a:gd name="T15" fmla="*/ 2 h 1040"/>
                <a:gd name="T16" fmla="*/ 0 w 107"/>
                <a:gd name="T17" fmla="*/ 3 h 1040"/>
                <a:gd name="T18" fmla="*/ 0 w 107"/>
                <a:gd name="T19" fmla="*/ 3 h 1040"/>
                <a:gd name="T20" fmla="*/ 0 w 107"/>
                <a:gd name="T21" fmla="*/ 3 h 1040"/>
                <a:gd name="T22" fmla="*/ 0 w 107"/>
                <a:gd name="T23" fmla="*/ 3 h 1040"/>
                <a:gd name="T24" fmla="*/ 0 w 107"/>
                <a:gd name="T25" fmla="*/ 4 h 1040"/>
                <a:gd name="T26" fmla="*/ 0 w 107"/>
                <a:gd name="T27" fmla="*/ 4 h 1040"/>
                <a:gd name="T28" fmla="*/ 0 w 107"/>
                <a:gd name="T29" fmla="*/ 4 h 1040"/>
                <a:gd name="T30" fmla="*/ 0 w 107"/>
                <a:gd name="T31" fmla="*/ 4 h 1040"/>
                <a:gd name="T32" fmla="*/ 0 w 107"/>
                <a:gd name="T33" fmla="*/ 5 h 1040"/>
                <a:gd name="T34" fmla="*/ 0 w 107"/>
                <a:gd name="T35" fmla="*/ 5 h 1040"/>
                <a:gd name="T36" fmla="*/ 0 w 107"/>
                <a:gd name="T37" fmla="*/ 4 h 1040"/>
                <a:gd name="T38" fmla="*/ 0 w 107"/>
                <a:gd name="T39" fmla="*/ 4 h 1040"/>
                <a:gd name="T40" fmla="*/ 0 w 107"/>
                <a:gd name="T41" fmla="*/ 4 h 1040"/>
                <a:gd name="T42" fmla="*/ 0 w 107"/>
                <a:gd name="T43" fmla="*/ 4 h 1040"/>
                <a:gd name="T44" fmla="*/ 0 w 107"/>
                <a:gd name="T45" fmla="*/ 3 h 1040"/>
                <a:gd name="T46" fmla="*/ 0 w 107"/>
                <a:gd name="T47" fmla="*/ 3 h 1040"/>
                <a:gd name="T48" fmla="*/ 0 w 107"/>
                <a:gd name="T49" fmla="*/ 3 h 1040"/>
                <a:gd name="T50" fmla="*/ 0 w 107"/>
                <a:gd name="T51" fmla="*/ 3 h 1040"/>
                <a:gd name="T52" fmla="*/ 0 w 107"/>
                <a:gd name="T53" fmla="*/ 2 h 1040"/>
                <a:gd name="T54" fmla="*/ 0 w 107"/>
                <a:gd name="T55" fmla="*/ 2 h 1040"/>
                <a:gd name="T56" fmla="*/ 0 w 107"/>
                <a:gd name="T57" fmla="*/ 2 h 1040"/>
                <a:gd name="T58" fmla="*/ 0 w 107"/>
                <a:gd name="T59" fmla="*/ 1 h 1040"/>
                <a:gd name="T60" fmla="*/ 0 w 107"/>
                <a:gd name="T61" fmla="*/ 1 h 1040"/>
                <a:gd name="T62" fmla="*/ 0 w 107"/>
                <a:gd name="T63" fmla="*/ 1 h 1040"/>
                <a:gd name="T64" fmla="*/ 0 w 107"/>
                <a:gd name="T65" fmla="*/ 1 h 1040"/>
                <a:gd name="T66" fmla="*/ 0 w 107"/>
                <a:gd name="T67" fmla="*/ 0 h 10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7" h="1040">
                  <a:moveTo>
                    <a:pt x="105" y="0"/>
                  </a:moveTo>
                  <a:lnTo>
                    <a:pt x="100" y="14"/>
                  </a:lnTo>
                  <a:lnTo>
                    <a:pt x="90" y="54"/>
                  </a:lnTo>
                  <a:lnTo>
                    <a:pt x="76" y="113"/>
                  </a:lnTo>
                  <a:lnTo>
                    <a:pt x="59" y="187"/>
                  </a:lnTo>
                  <a:lnTo>
                    <a:pt x="43" y="270"/>
                  </a:lnTo>
                  <a:lnTo>
                    <a:pt x="30" y="357"/>
                  </a:lnTo>
                  <a:lnTo>
                    <a:pt x="23" y="444"/>
                  </a:lnTo>
                  <a:lnTo>
                    <a:pt x="25" y="525"/>
                  </a:lnTo>
                  <a:lnTo>
                    <a:pt x="33" y="602"/>
                  </a:lnTo>
                  <a:lnTo>
                    <a:pt x="46" y="677"/>
                  </a:lnTo>
                  <a:lnTo>
                    <a:pt x="61" y="753"/>
                  </a:lnTo>
                  <a:lnTo>
                    <a:pt x="77" y="823"/>
                  </a:lnTo>
                  <a:lnTo>
                    <a:pt x="90" y="891"/>
                  </a:lnTo>
                  <a:lnTo>
                    <a:pt x="102" y="950"/>
                  </a:lnTo>
                  <a:lnTo>
                    <a:pt x="107" y="1001"/>
                  </a:lnTo>
                  <a:lnTo>
                    <a:pt x="105" y="1040"/>
                  </a:lnTo>
                  <a:lnTo>
                    <a:pt x="103" y="1028"/>
                  </a:lnTo>
                  <a:lnTo>
                    <a:pt x="98" y="997"/>
                  </a:lnTo>
                  <a:lnTo>
                    <a:pt x="90" y="950"/>
                  </a:lnTo>
                  <a:lnTo>
                    <a:pt x="80" y="892"/>
                  </a:lnTo>
                  <a:lnTo>
                    <a:pt x="66" y="830"/>
                  </a:lnTo>
                  <a:lnTo>
                    <a:pt x="51" y="766"/>
                  </a:lnTo>
                  <a:lnTo>
                    <a:pt x="35" y="707"/>
                  </a:lnTo>
                  <a:lnTo>
                    <a:pt x="15" y="658"/>
                  </a:lnTo>
                  <a:lnTo>
                    <a:pt x="2" y="597"/>
                  </a:lnTo>
                  <a:lnTo>
                    <a:pt x="0" y="507"/>
                  </a:lnTo>
                  <a:lnTo>
                    <a:pt x="8" y="402"/>
                  </a:lnTo>
                  <a:lnTo>
                    <a:pt x="21" y="290"/>
                  </a:lnTo>
                  <a:lnTo>
                    <a:pt x="36" y="183"/>
                  </a:lnTo>
                  <a:lnTo>
                    <a:pt x="51" y="95"/>
                  </a:lnTo>
                  <a:lnTo>
                    <a:pt x="62" y="32"/>
                  </a:lnTo>
                  <a:lnTo>
                    <a:pt x="67" y="9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2" name="Freeform 61"/>
            <p:cNvSpPr>
              <a:spLocks/>
            </p:cNvSpPr>
            <p:nvPr/>
          </p:nvSpPr>
          <p:spPr bwMode="auto">
            <a:xfrm>
              <a:off x="4888" y="2730"/>
              <a:ext cx="93" cy="45"/>
            </a:xfrm>
            <a:custGeom>
              <a:avLst/>
              <a:gdLst>
                <a:gd name="T0" fmla="*/ 0 w 187"/>
                <a:gd name="T1" fmla="*/ 0 h 91"/>
                <a:gd name="T2" fmla="*/ 0 w 187"/>
                <a:gd name="T3" fmla="*/ 0 h 91"/>
                <a:gd name="T4" fmla="*/ 0 w 187"/>
                <a:gd name="T5" fmla="*/ 0 h 91"/>
                <a:gd name="T6" fmla="*/ 0 w 187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91">
                  <a:moveTo>
                    <a:pt x="0" y="0"/>
                  </a:moveTo>
                  <a:lnTo>
                    <a:pt x="182" y="91"/>
                  </a:lnTo>
                  <a:lnTo>
                    <a:pt x="187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3" name="Freeform 62"/>
            <p:cNvSpPr>
              <a:spLocks/>
            </p:cNvSpPr>
            <p:nvPr/>
          </p:nvSpPr>
          <p:spPr bwMode="auto">
            <a:xfrm>
              <a:off x="4347" y="2521"/>
              <a:ext cx="464" cy="96"/>
            </a:xfrm>
            <a:custGeom>
              <a:avLst/>
              <a:gdLst>
                <a:gd name="T0" fmla="*/ 3 w 929"/>
                <a:gd name="T1" fmla="*/ 1 h 192"/>
                <a:gd name="T2" fmla="*/ 3 w 929"/>
                <a:gd name="T3" fmla="*/ 1 h 192"/>
                <a:gd name="T4" fmla="*/ 3 w 929"/>
                <a:gd name="T5" fmla="*/ 1 h 192"/>
                <a:gd name="T6" fmla="*/ 3 w 929"/>
                <a:gd name="T7" fmla="*/ 1 h 192"/>
                <a:gd name="T8" fmla="*/ 2 w 929"/>
                <a:gd name="T9" fmla="*/ 1 h 192"/>
                <a:gd name="T10" fmla="*/ 2 w 929"/>
                <a:gd name="T11" fmla="*/ 0 h 192"/>
                <a:gd name="T12" fmla="*/ 2 w 929"/>
                <a:gd name="T13" fmla="*/ 1 h 192"/>
                <a:gd name="T14" fmla="*/ 2 w 929"/>
                <a:gd name="T15" fmla="*/ 1 h 192"/>
                <a:gd name="T16" fmla="*/ 2 w 929"/>
                <a:gd name="T17" fmla="*/ 1 h 192"/>
                <a:gd name="T18" fmla="*/ 2 w 929"/>
                <a:gd name="T19" fmla="*/ 1 h 192"/>
                <a:gd name="T20" fmla="*/ 2 w 929"/>
                <a:gd name="T21" fmla="*/ 1 h 192"/>
                <a:gd name="T22" fmla="*/ 1 w 929"/>
                <a:gd name="T23" fmla="*/ 1 h 192"/>
                <a:gd name="T24" fmla="*/ 1 w 929"/>
                <a:gd name="T25" fmla="*/ 1 h 192"/>
                <a:gd name="T26" fmla="*/ 1 w 929"/>
                <a:gd name="T27" fmla="*/ 1 h 192"/>
                <a:gd name="T28" fmla="*/ 1 w 929"/>
                <a:gd name="T29" fmla="*/ 1 h 192"/>
                <a:gd name="T30" fmla="*/ 0 w 929"/>
                <a:gd name="T31" fmla="*/ 1 h 192"/>
                <a:gd name="T32" fmla="*/ 0 w 929"/>
                <a:gd name="T33" fmla="*/ 1 h 192"/>
                <a:gd name="T34" fmla="*/ 0 w 929"/>
                <a:gd name="T35" fmla="*/ 1 h 192"/>
                <a:gd name="T36" fmla="*/ 0 w 929"/>
                <a:gd name="T37" fmla="*/ 1 h 192"/>
                <a:gd name="T38" fmla="*/ 0 w 929"/>
                <a:gd name="T39" fmla="*/ 1 h 192"/>
                <a:gd name="T40" fmla="*/ 0 w 929"/>
                <a:gd name="T41" fmla="*/ 1 h 192"/>
                <a:gd name="T42" fmla="*/ 0 w 929"/>
                <a:gd name="T43" fmla="*/ 1 h 192"/>
                <a:gd name="T44" fmla="*/ 0 w 929"/>
                <a:gd name="T45" fmla="*/ 1 h 192"/>
                <a:gd name="T46" fmla="*/ 0 w 929"/>
                <a:gd name="T47" fmla="*/ 1 h 192"/>
                <a:gd name="T48" fmla="*/ 1 w 929"/>
                <a:gd name="T49" fmla="*/ 1 h 192"/>
                <a:gd name="T50" fmla="*/ 1 w 929"/>
                <a:gd name="T51" fmla="*/ 1 h 192"/>
                <a:gd name="T52" fmla="*/ 1 w 929"/>
                <a:gd name="T53" fmla="*/ 1 h 192"/>
                <a:gd name="T54" fmla="*/ 1 w 929"/>
                <a:gd name="T55" fmla="*/ 1 h 192"/>
                <a:gd name="T56" fmla="*/ 1 w 929"/>
                <a:gd name="T57" fmla="*/ 1 h 192"/>
                <a:gd name="T58" fmla="*/ 2 w 929"/>
                <a:gd name="T59" fmla="*/ 1 h 192"/>
                <a:gd name="T60" fmla="*/ 2 w 929"/>
                <a:gd name="T61" fmla="*/ 1 h 192"/>
                <a:gd name="T62" fmla="*/ 2 w 929"/>
                <a:gd name="T63" fmla="*/ 1 h 192"/>
                <a:gd name="T64" fmla="*/ 2 w 929"/>
                <a:gd name="T65" fmla="*/ 1 h 192"/>
                <a:gd name="T66" fmla="*/ 2 w 929"/>
                <a:gd name="T67" fmla="*/ 1 h 192"/>
                <a:gd name="T68" fmla="*/ 2 w 929"/>
                <a:gd name="T69" fmla="*/ 1 h 192"/>
                <a:gd name="T70" fmla="*/ 2 w 929"/>
                <a:gd name="T71" fmla="*/ 1 h 192"/>
                <a:gd name="T72" fmla="*/ 3 w 929"/>
                <a:gd name="T73" fmla="*/ 1 h 192"/>
                <a:gd name="T74" fmla="*/ 3 w 929"/>
                <a:gd name="T75" fmla="*/ 1 h 192"/>
                <a:gd name="T76" fmla="*/ 3 w 929"/>
                <a:gd name="T77" fmla="*/ 1 h 192"/>
                <a:gd name="T78" fmla="*/ 3 w 929"/>
                <a:gd name="T79" fmla="*/ 1 h 192"/>
                <a:gd name="T80" fmla="*/ 3 w 929"/>
                <a:gd name="T81" fmla="*/ 1 h 1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9" h="192">
                  <a:moveTo>
                    <a:pt x="929" y="15"/>
                  </a:moveTo>
                  <a:lnTo>
                    <a:pt x="925" y="15"/>
                  </a:lnTo>
                  <a:lnTo>
                    <a:pt x="915" y="13"/>
                  </a:lnTo>
                  <a:lnTo>
                    <a:pt x="899" y="13"/>
                  </a:lnTo>
                  <a:lnTo>
                    <a:pt x="879" y="12"/>
                  </a:lnTo>
                  <a:lnTo>
                    <a:pt x="855" y="8"/>
                  </a:lnTo>
                  <a:lnTo>
                    <a:pt x="829" y="7"/>
                  </a:lnTo>
                  <a:lnTo>
                    <a:pt x="799" y="5"/>
                  </a:lnTo>
                  <a:lnTo>
                    <a:pt x="768" y="3"/>
                  </a:lnTo>
                  <a:lnTo>
                    <a:pt x="737" y="2"/>
                  </a:lnTo>
                  <a:lnTo>
                    <a:pt x="707" y="2"/>
                  </a:lnTo>
                  <a:lnTo>
                    <a:pt x="678" y="0"/>
                  </a:lnTo>
                  <a:lnTo>
                    <a:pt x="651" y="0"/>
                  </a:lnTo>
                  <a:lnTo>
                    <a:pt x="627" y="2"/>
                  </a:lnTo>
                  <a:lnTo>
                    <a:pt x="607" y="2"/>
                  </a:lnTo>
                  <a:lnTo>
                    <a:pt x="592" y="5"/>
                  </a:lnTo>
                  <a:lnTo>
                    <a:pt x="584" y="8"/>
                  </a:lnTo>
                  <a:lnTo>
                    <a:pt x="571" y="21"/>
                  </a:lnTo>
                  <a:lnTo>
                    <a:pt x="558" y="39"/>
                  </a:lnTo>
                  <a:lnTo>
                    <a:pt x="545" y="64"/>
                  </a:lnTo>
                  <a:lnTo>
                    <a:pt x="528" y="89"/>
                  </a:lnTo>
                  <a:lnTo>
                    <a:pt x="512" y="113"/>
                  </a:lnTo>
                  <a:lnTo>
                    <a:pt x="492" y="133"/>
                  </a:lnTo>
                  <a:lnTo>
                    <a:pt x="473" y="148"/>
                  </a:lnTo>
                  <a:lnTo>
                    <a:pt x="450" y="153"/>
                  </a:lnTo>
                  <a:lnTo>
                    <a:pt x="435" y="153"/>
                  </a:lnTo>
                  <a:lnTo>
                    <a:pt x="414" y="154"/>
                  </a:lnTo>
                  <a:lnTo>
                    <a:pt x="386" y="154"/>
                  </a:lnTo>
                  <a:lnTo>
                    <a:pt x="355" y="156"/>
                  </a:lnTo>
                  <a:lnTo>
                    <a:pt x="318" y="158"/>
                  </a:lnTo>
                  <a:lnTo>
                    <a:pt x="281" y="159"/>
                  </a:lnTo>
                  <a:lnTo>
                    <a:pt x="241" y="161"/>
                  </a:lnTo>
                  <a:lnTo>
                    <a:pt x="202" y="162"/>
                  </a:lnTo>
                  <a:lnTo>
                    <a:pt x="163" y="166"/>
                  </a:lnTo>
                  <a:lnTo>
                    <a:pt x="127" y="167"/>
                  </a:lnTo>
                  <a:lnTo>
                    <a:pt x="92" y="169"/>
                  </a:lnTo>
                  <a:lnTo>
                    <a:pt x="63" y="171"/>
                  </a:lnTo>
                  <a:lnTo>
                    <a:pt x="36" y="172"/>
                  </a:lnTo>
                  <a:lnTo>
                    <a:pt x="17" y="172"/>
                  </a:lnTo>
                  <a:lnTo>
                    <a:pt x="5" y="174"/>
                  </a:lnTo>
                  <a:lnTo>
                    <a:pt x="0" y="174"/>
                  </a:lnTo>
                  <a:lnTo>
                    <a:pt x="5" y="174"/>
                  </a:lnTo>
                  <a:lnTo>
                    <a:pt x="20" y="176"/>
                  </a:lnTo>
                  <a:lnTo>
                    <a:pt x="41" y="177"/>
                  </a:lnTo>
                  <a:lnTo>
                    <a:pt x="71" y="179"/>
                  </a:lnTo>
                  <a:lnTo>
                    <a:pt x="105" y="181"/>
                  </a:lnTo>
                  <a:lnTo>
                    <a:pt x="145" y="182"/>
                  </a:lnTo>
                  <a:lnTo>
                    <a:pt x="187" y="185"/>
                  </a:lnTo>
                  <a:lnTo>
                    <a:pt x="230" y="187"/>
                  </a:lnTo>
                  <a:lnTo>
                    <a:pt x="274" y="189"/>
                  </a:lnTo>
                  <a:lnTo>
                    <a:pt x="318" y="190"/>
                  </a:lnTo>
                  <a:lnTo>
                    <a:pt x="359" y="190"/>
                  </a:lnTo>
                  <a:lnTo>
                    <a:pt x="397" y="192"/>
                  </a:lnTo>
                  <a:lnTo>
                    <a:pt x="432" y="190"/>
                  </a:lnTo>
                  <a:lnTo>
                    <a:pt x="459" y="189"/>
                  </a:lnTo>
                  <a:lnTo>
                    <a:pt x="479" y="187"/>
                  </a:lnTo>
                  <a:lnTo>
                    <a:pt x="492" y="184"/>
                  </a:lnTo>
                  <a:lnTo>
                    <a:pt x="509" y="171"/>
                  </a:lnTo>
                  <a:lnTo>
                    <a:pt x="525" y="151"/>
                  </a:lnTo>
                  <a:lnTo>
                    <a:pt x="543" y="126"/>
                  </a:lnTo>
                  <a:lnTo>
                    <a:pt x="560" y="100"/>
                  </a:lnTo>
                  <a:lnTo>
                    <a:pt x="576" y="74"/>
                  </a:lnTo>
                  <a:lnTo>
                    <a:pt x="594" y="54"/>
                  </a:lnTo>
                  <a:lnTo>
                    <a:pt x="610" y="39"/>
                  </a:lnTo>
                  <a:lnTo>
                    <a:pt x="627" y="36"/>
                  </a:lnTo>
                  <a:lnTo>
                    <a:pt x="637" y="38"/>
                  </a:lnTo>
                  <a:lnTo>
                    <a:pt x="651" y="38"/>
                  </a:lnTo>
                  <a:lnTo>
                    <a:pt x="668" y="39"/>
                  </a:lnTo>
                  <a:lnTo>
                    <a:pt x="689" y="41"/>
                  </a:lnTo>
                  <a:lnTo>
                    <a:pt x="712" y="41"/>
                  </a:lnTo>
                  <a:lnTo>
                    <a:pt x="735" y="43"/>
                  </a:lnTo>
                  <a:lnTo>
                    <a:pt x="761" y="44"/>
                  </a:lnTo>
                  <a:lnTo>
                    <a:pt x="786" y="46"/>
                  </a:lnTo>
                  <a:lnTo>
                    <a:pt x="810" y="46"/>
                  </a:lnTo>
                  <a:lnTo>
                    <a:pt x="833" y="48"/>
                  </a:lnTo>
                  <a:lnTo>
                    <a:pt x="855" y="49"/>
                  </a:lnTo>
                  <a:lnTo>
                    <a:pt x="874" y="49"/>
                  </a:lnTo>
                  <a:lnTo>
                    <a:pt x="891" y="49"/>
                  </a:lnTo>
                  <a:lnTo>
                    <a:pt x="904" y="51"/>
                  </a:lnTo>
                  <a:lnTo>
                    <a:pt x="911" y="51"/>
                  </a:lnTo>
                  <a:lnTo>
                    <a:pt x="914" y="51"/>
                  </a:lnTo>
                  <a:lnTo>
                    <a:pt x="92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4" name="Freeform 63"/>
            <p:cNvSpPr>
              <a:spLocks/>
            </p:cNvSpPr>
            <p:nvPr/>
          </p:nvSpPr>
          <p:spPr bwMode="auto">
            <a:xfrm>
              <a:off x="4360" y="2546"/>
              <a:ext cx="401" cy="92"/>
            </a:xfrm>
            <a:custGeom>
              <a:avLst/>
              <a:gdLst>
                <a:gd name="T0" fmla="*/ 3 w 803"/>
                <a:gd name="T1" fmla="*/ 1 h 182"/>
                <a:gd name="T2" fmla="*/ 3 w 803"/>
                <a:gd name="T3" fmla="*/ 1 h 182"/>
                <a:gd name="T4" fmla="*/ 3 w 803"/>
                <a:gd name="T5" fmla="*/ 1 h 182"/>
                <a:gd name="T6" fmla="*/ 2 w 803"/>
                <a:gd name="T7" fmla="*/ 1 h 182"/>
                <a:gd name="T8" fmla="*/ 2 w 803"/>
                <a:gd name="T9" fmla="*/ 1 h 182"/>
                <a:gd name="T10" fmla="*/ 2 w 803"/>
                <a:gd name="T11" fmla="*/ 1 h 182"/>
                <a:gd name="T12" fmla="*/ 2 w 803"/>
                <a:gd name="T13" fmla="*/ 1 h 182"/>
                <a:gd name="T14" fmla="*/ 2 w 803"/>
                <a:gd name="T15" fmla="*/ 1 h 182"/>
                <a:gd name="T16" fmla="*/ 2 w 803"/>
                <a:gd name="T17" fmla="*/ 1 h 182"/>
                <a:gd name="T18" fmla="*/ 2 w 803"/>
                <a:gd name="T19" fmla="*/ 1 h 182"/>
                <a:gd name="T20" fmla="*/ 2 w 803"/>
                <a:gd name="T21" fmla="*/ 1 h 182"/>
                <a:gd name="T22" fmla="*/ 2 w 803"/>
                <a:gd name="T23" fmla="*/ 1 h 182"/>
                <a:gd name="T24" fmla="*/ 2 w 803"/>
                <a:gd name="T25" fmla="*/ 1 h 182"/>
                <a:gd name="T26" fmla="*/ 2 w 803"/>
                <a:gd name="T27" fmla="*/ 1 h 182"/>
                <a:gd name="T28" fmla="*/ 2 w 803"/>
                <a:gd name="T29" fmla="*/ 1 h 182"/>
                <a:gd name="T30" fmla="*/ 2 w 803"/>
                <a:gd name="T31" fmla="*/ 1 h 182"/>
                <a:gd name="T32" fmla="*/ 2 w 803"/>
                <a:gd name="T33" fmla="*/ 1 h 182"/>
                <a:gd name="T34" fmla="*/ 0 w 803"/>
                <a:gd name="T35" fmla="*/ 1 h 182"/>
                <a:gd name="T36" fmla="*/ 1 w 803"/>
                <a:gd name="T37" fmla="*/ 1 h 182"/>
                <a:gd name="T38" fmla="*/ 2 w 803"/>
                <a:gd name="T39" fmla="*/ 0 h 182"/>
                <a:gd name="T40" fmla="*/ 3 w 803"/>
                <a:gd name="T41" fmla="*/ 1 h 1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03" h="182">
                  <a:moveTo>
                    <a:pt x="803" y="21"/>
                  </a:moveTo>
                  <a:lnTo>
                    <a:pt x="796" y="21"/>
                  </a:lnTo>
                  <a:lnTo>
                    <a:pt x="780" y="21"/>
                  </a:lnTo>
                  <a:lnTo>
                    <a:pt x="757" y="20"/>
                  </a:lnTo>
                  <a:lnTo>
                    <a:pt x="729" y="20"/>
                  </a:lnTo>
                  <a:lnTo>
                    <a:pt x="699" y="20"/>
                  </a:lnTo>
                  <a:lnTo>
                    <a:pt x="671" y="20"/>
                  </a:lnTo>
                  <a:lnTo>
                    <a:pt x="648" y="20"/>
                  </a:lnTo>
                  <a:lnTo>
                    <a:pt x="632" y="21"/>
                  </a:lnTo>
                  <a:lnTo>
                    <a:pt x="617" y="29"/>
                  </a:lnTo>
                  <a:lnTo>
                    <a:pt x="601" y="49"/>
                  </a:lnTo>
                  <a:lnTo>
                    <a:pt x="581" y="75"/>
                  </a:lnTo>
                  <a:lnTo>
                    <a:pt x="561" y="103"/>
                  </a:lnTo>
                  <a:lnTo>
                    <a:pt x="543" y="133"/>
                  </a:lnTo>
                  <a:lnTo>
                    <a:pt x="529" y="157"/>
                  </a:lnTo>
                  <a:lnTo>
                    <a:pt x="519" y="175"/>
                  </a:lnTo>
                  <a:lnTo>
                    <a:pt x="516" y="182"/>
                  </a:lnTo>
                  <a:lnTo>
                    <a:pt x="0" y="171"/>
                  </a:lnTo>
                  <a:lnTo>
                    <a:pt x="494" y="166"/>
                  </a:lnTo>
                  <a:lnTo>
                    <a:pt x="594" y="0"/>
                  </a:lnTo>
                  <a:lnTo>
                    <a:pt x="803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5" name="Freeform 64"/>
            <p:cNvSpPr>
              <a:spLocks/>
            </p:cNvSpPr>
            <p:nvPr/>
          </p:nvSpPr>
          <p:spPr bwMode="auto">
            <a:xfrm>
              <a:off x="4838" y="2512"/>
              <a:ext cx="114" cy="27"/>
            </a:xfrm>
            <a:custGeom>
              <a:avLst/>
              <a:gdLst>
                <a:gd name="T0" fmla="*/ 1 w 228"/>
                <a:gd name="T1" fmla="*/ 1 h 54"/>
                <a:gd name="T2" fmla="*/ 0 w 228"/>
                <a:gd name="T3" fmla="*/ 0 h 54"/>
                <a:gd name="T4" fmla="*/ 1 w 228"/>
                <a:gd name="T5" fmla="*/ 1 h 54"/>
                <a:gd name="T6" fmla="*/ 1 w 228"/>
                <a:gd name="T7" fmla="*/ 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54">
                  <a:moveTo>
                    <a:pt x="228" y="21"/>
                  </a:moveTo>
                  <a:lnTo>
                    <a:pt x="0" y="0"/>
                  </a:lnTo>
                  <a:lnTo>
                    <a:pt x="223" y="54"/>
                  </a:lnTo>
                  <a:lnTo>
                    <a:pt x="228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6" name="Freeform 65"/>
            <p:cNvSpPr>
              <a:spLocks/>
            </p:cNvSpPr>
            <p:nvPr/>
          </p:nvSpPr>
          <p:spPr bwMode="auto">
            <a:xfrm>
              <a:off x="4840" y="2533"/>
              <a:ext cx="75" cy="11"/>
            </a:xfrm>
            <a:custGeom>
              <a:avLst/>
              <a:gdLst>
                <a:gd name="T0" fmla="*/ 0 w 149"/>
                <a:gd name="T1" fmla="*/ 0 h 21"/>
                <a:gd name="T2" fmla="*/ 1 w 149"/>
                <a:gd name="T3" fmla="*/ 1 h 21"/>
                <a:gd name="T4" fmla="*/ 1 w 149"/>
                <a:gd name="T5" fmla="*/ 1 h 21"/>
                <a:gd name="T6" fmla="*/ 0 w 14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1">
                  <a:moveTo>
                    <a:pt x="0" y="0"/>
                  </a:moveTo>
                  <a:lnTo>
                    <a:pt x="149" y="16"/>
                  </a:lnTo>
                  <a:lnTo>
                    <a:pt x="5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Freeform 66"/>
            <p:cNvSpPr>
              <a:spLocks/>
            </p:cNvSpPr>
            <p:nvPr/>
          </p:nvSpPr>
          <p:spPr bwMode="auto">
            <a:xfrm>
              <a:off x="4334" y="2619"/>
              <a:ext cx="92" cy="45"/>
            </a:xfrm>
            <a:custGeom>
              <a:avLst/>
              <a:gdLst>
                <a:gd name="T0" fmla="*/ 0 w 185"/>
                <a:gd name="T1" fmla="*/ 0 h 91"/>
                <a:gd name="T2" fmla="*/ 0 w 185"/>
                <a:gd name="T3" fmla="*/ 0 h 91"/>
                <a:gd name="T4" fmla="*/ 0 w 185"/>
                <a:gd name="T5" fmla="*/ 0 h 91"/>
                <a:gd name="T6" fmla="*/ 0 w 185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91">
                  <a:moveTo>
                    <a:pt x="180" y="59"/>
                  </a:moveTo>
                  <a:lnTo>
                    <a:pt x="0" y="0"/>
                  </a:lnTo>
                  <a:lnTo>
                    <a:pt x="185" y="91"/>
                  </a:lnTo>
                  <a:lnTo>
                    <a:pt x="18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8" name="Freeform 67"/>
            <p:cNvSpPr>
              <a:spLocks/>
            </p:cNvSpPr>
            <p:nvPr/>
          </p:nvSpPr>
          <p:spPr bwMode="auto">
            <a:xfrm>
              <a:off x="4081" y="2505"/>
              <a:ext cx="111" cy="42"/>
            </a:xfrm>
            <a:custGeom>
              <a:avLst/>
              <a:gdLst>
                <a:gd name="T0" fmla="*/ 0 w 223"/>
                <a:gd name="T1" fmla="*/ 0 h 86"/>
                <a:gd name="T2" fmla="*/ 0 w 223"/>
                <a:gd name="T3" fmla="*/ 0 h 86"/>
                <a:gd name="T4" fmla="*/ 0 w 223"/>
                <a:gd name="T5" fmla="*/ 0 h 86"/>
                <a:gd name="T6" fmla="*/ 0 w 223"/>
                <a:gd name="T7" fmla="*/ 0 h 86"/>
                <a:gd name="T8" fmla="*/ 0 w 223"/>
                <a:gd name="T9" fmla="*/ 0 h 86"/>
                <a:gd name="T10" fmla="*/ 0 w 223"/>
                <a:gd name="T11" fmla="*/ 0 h 86"/>
                <a:gd name="T12" fmla="*/ 0 w 223"/>
                <a:gd name="T13" fmla="*/ 0 h 86"/>
                <a:gd name="T14" fmla="*/ 0 w 223"/>
                <a:gd name="T15" fmla="*/ 0 h 86"/>
                <a:gd name="T16" fmla="*/ 0 w 223"/>
                <a:gd name="T17" fmla="*/ 0 h 86"/>
                <a:gd name="T18" fmla="*/ 0 w 223"/>
                <a:gd name="T19" fmla="*/ 0 h 86"/>
                <a:gd name="T20" fmla="*/ 0 w 223"/>
                <a:gd name="T21" fmla="*/ 0 h 86"/>
                <a:gd name="T22" fmla="*/ 0 w 223"/>
                <a:gd name="T23" fmla="*/ 0 h 86"/>
                <a:gd name="T24" fmla="*/ 0 w 223"/>
                <a:gd name="T25" fmla="*/ 0 h 86"/>
                <a:gd name="T26" fmla="*/ 0 w 223"/>
                <a:gd name="T27" fmla="*/ 0 h 86"/>
                <a:gd name="T28" fmla="*/ 0 w 223"/>
                <a:gd name="T29" fmla="*/ 0 h 86"/>
                <a:gd name="T30" fmla="*/ 0 w 223"/>
                <a:gd name="T31" fmla="*/ 0 h 86"/>
                <a:gd name="T32" fmla="*/ 0 w 223"/>
                <a:gd name="T33" fmla="*/ 0 h 86"/>
                <a:gd name="T34" fmla="*/ 0 w 223"/>
                <a:gd name="T35" fmla="*/ 0 h 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3" h="86">
                  <a:moveTo>
                    <a:pt x="0" y="26"/>
                  </a:moveTo>
                  <a:lnTo>
                    <a:pt x="10" y="35"/>
                  </a:lnTo>
                  <a:lnTo>
                    <a:pt x="28" y="51"/>
                  </a:lnTo>
                  <a:lnTo>
                    <a:pt x="52" y="67"/>
                  </a:lnTo>
                  <a:lnTo>
                    <a:pt x="83" y="81"/>
                  </a:lnTo>
                  <a:lnTo>
                    <a:pt x="116" y="86"/>
                  </a:lnTo>
                  <a:lnTo>
                    <a:pt x="152" y="77"/>
                  </a:lnTo>
                  <a:lnTo>
                    <a:pt x="188" y="51"/>
                  </a:lnTo>
                  <a:lnTo>
                    <a:pt x="223" y="0"/>
                  </a:lnTo>
                  <a:lnTo>
                    <a:pt x="218" y="5"/>
                  </a:lnTo>
                  <a:lnTo>
                    <a:pt x="205" y="17"/>
                  </a:lnTo>
                  <a:lnTo>
                    <a:pt x="187" y="31"/>
                  </a:lnTo>
                  <a:lnTo>
                    <a:pt x="162" y="45"/>
                  </a:lnTo>
                  <a:lnTo>
                    <a:pt x="136" y="54"/>
                  </a:lnTo>
                  <a:lnTo>
                    <a:pt x="108" y="53"/>
                  </a:lnTo>
                  <a:lnTo>
                    <a:pt x="82" y="40"/>
                  </a:lnTo>
                  <a:lnTo>
                    <a:pt x="57" y="1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9" name="Freeform 68"/>
            <p:cNvSpPr>
              <a:spLocks/>
            </p:cNvSpPr>
            <p:nvPr/>
          </p:nvSpPr>
          <p:spPr bwMode="auto">
            <a:xfrm>
              <a:off x="5003" y="2213"/>
              <a:ext cx="135" cy="252"/>
            </a:xfrm>
            <a:custGeom>
              <a:avLst/>
              <a:gdLst>
                <a:gd name="T0" fmla="*/ 1 w 271"/>
                <a:gd name="T1" fmla="*/ 0 h 505"/>
                <a:gd name="T2" fmla="*/ 1 w 271"/>
                <a:gd name="T3" fmla="*/ 0 h 505"/>
                <a:gd name="T4" fmla="*/ 1 w 271"/>
                <a:gd name="T5" fmla="*/ 0 h 505"/>
                <a:gd name="T6" fmla="*/ 1 w 271"/>
                <a:gd name="T7" fmla="*/ 0 h 505"/>
                <a:gd name="T8" fmla="*/ 0 w 271"/>
                <a:gd name="T9" fmla="*/ 0 h 505"/>
                <a:gd name="T10" fmla="*/ 0 w 271"/>
                <a:gd name="T11" fmla="*/ 0 h 505"/>
                <a:gd name="T12" fmla="*/ 0 w 271"/>
                <a:gd name="T13" fmla="*/ 0 h 505"/>
                <a:gd name="T14" fmla="*/ 0 w 271"/>
                <a:gd name="T15" fmla="*/ 0 h 505"/>
                <a:gd name="T16" fmla="*/ 0 w 271"/>
                <a:gd name="T17" fmla="*/ 0 h 505"/>
                <a:gd name="T18" fmla="*/ 0 w 271"/>
                <a:gd name="T19" fmla="*/ 1 h 505"/>
                <a:gd name="T20" fmla="*/ 0 w 271"/>
                <a:gd name="T21" fmla="*/ 1 h 505"/>
                <a:gd name="T22" fmla="*/ 0 w 271"/>
                <a:gd name="T23" fmla="*/ 1 h 505"/>
                <a:gd name="T24" fmla="*/ 0 w 271"/>
                <a:gd name="T25" fmla="*/ 1 h 505"/>
                <a:gd name="T26" fmla="*/ 0 w 271"/>
                <a:gd name="T27" fmla="*/ 1 h 505"/>
                <a:gd name="T28" fmla="*/ 0 w 271"/>
                <a:gd name="T29" fmla="*/ 1 h 505"/>
                <a:gd name="T30" fmla="*/ 0 w 271"/>
                <a:gd name="T31" fmla="*/ 1 h 505"/>
                <a:gd name="T32" fmla="*/ 0 w 271"/>
                <a:gd name="T33" fmla="*/ 1 h 505"/>
                <a:gd name="T34" fmla="*/ 0 w 271"/>
                <a:gd name="T35" fmla="*/ 1 h 505"/>
                <a:gd name="T36" fmla="*/ 0 w 271"/>
                <a:gd name="T37" fmla="*/ 1 h 505"/>
                <a:gd name="T38" fmla="*/ 0 w 271"/>
                <a:gd name="T39" fmla="*/ 1 h 505"/>
                <a:gd name="T40" fmla="*/ 0 w 271"/>
                <a:gd name="T41" fmla="*/ 1 h 505"/>
                <a:gd name="T42" fmla="*/ 0 w 271"/>
                <a:gd name="T43" fmla="*/ 1 h 505"/>
                <a:gd name="T44" fmla="*/ 0 w 271"/>
                <a:gd name="T45" fmla="*/ 1 h 505"/>
                <a:gd name="T46" fmla="*/ 0 w 271"/>
                <a:gd name="T47" fmla="*/ 1 h 505"/>
                <a:gd name="T48" fmla="*/ 0 w 271"/>
                <a:gd name="T49" fmla="*/ 0 h 505"/>
                <a:gd name="T50" fmla="*/ 0 w 271"/>
                <a:gd name="T51" fmla="*/ 0 h 505"/>
                <a:gd name="T52" fmla="*/ 0 w 271"/>
                <a:gd name="T53" fmla="*/ 0 h 505"/>
                <a:gd name="T54" fmla="*/ 0 w 271"/>
                <a:gd name="T55" fmla="*/ 0 h 505"/>
                <a:gd name="T56" fmla="*/ 0 w 271"/>
                <a:gd name="T57" fmla="*/ 0 h 505"/>
                <a:gd name="T58" fmla="*/ 0 w 271"/>
                <a:gd name="T59" fmla="*/ 0 h 505"/>
                <a:gd name="T60" fmla="*/ 0 w 271"/>
                <a:gd name="T61" fmla="*/ 0 h 505"/>
                <a:gd name="T62" fmla="*/ 0 w 271"/>
                <a:gd name="T63" fmla="*/ 0 h 505"/>
                <a:gd name="T64" fmla="*/ 0 w 271"/>
                <a:gd name="T65" fmla="*/ 0 h 505"/>
                <a:gd name="T66" fmla="*/ 1 w 271"/>
                <a:gd name="T67" fmla="*/ 0 h 50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1" h="505">
                  <a:moveTo>
                    <a:pt x="271" y="0"/>
                  </a:moveTo>
                  <a:lnTo>
                    <a:pt x="269" y="7"/>
                  </a:lnTo>
                  <a:lnTo>
                    <a:pt x="266" y="26"/>
                  </a:lnTo>
                  <a:lnTo>
                    <a:pt x="260" y="54"/>
                  </a:lnTo>
                  <a:lnTo>
                    <a:pt x="248" y="87"/>
                  </a:lnTo>
                  <a:lnTo>
                    <a:pt x="232" y="125"/>
                  </a:lnTo>
                  <a:lnTo>
                    <a:pt x="209" y="164"/>
                  </a:lnTo>
                  <a:lnTo>
                    <a:pt x="181" y="200"/>
                  </a:lnTo>
                  <a:lnTo>
                    <a:pt x="143" y="233"/>
                  </a:lnTo>
                  <a:lnTo>
                    <a:pt x="100" y="271"/>
                  </a:lnTo>
                  <a:lnTo>
                    <a:pt x="68" y="315"/>
                  </a:lnTo>
                  <a:lnTo>
                    <a:pt x="43" y="359"/>
                  </a:lnTo>
                  <a:lnTo>
                    <a:pt x="25" y="404"/>
                  </a:lnTo>
                  <a:lnTo>
                    <a:pt x="12" y="443"/>
                  </a:lnTo>
                  <a:lnTo>
                    <a:pt x="5" y="476"/>
                  </a:lnTo>
                  <a:lnTo>
                    <a:pt x="2" y="497"/>
                  </a:lnTo>
                  <a:lnTo>
                    <a:pt x="0" y="505"/>
                  </a:lnTo>
                  <a:lnTo>
                    <a:pt x="2" y="497"/>
                  </a:lnTo>
                  <a:lnTo>
                    <a:pt x="5" y="476"/>
                  </a:lnTo>
                  <a:lnTo>
                    <a:pt x="10" y="443"/>
                  </a:lnTo>
                  <a:lnTo>
                    <a:pt x="18" y="404"/>
                  </a:lnTo>
                  <a:lnTo>
                    <a:pt x="30" y="363"/>
                  </a:lnTo>
                  <a:lnTo>
                    <a:pt x="45" y="320"/>
                  </a:lnTo>
                  <a:lnTo>
                    <a:pt x="64" y="284"/>
                  </a:lnTo>
                  <a:lnTo>
                    <a:pt x="86" y="254"/>
                  </a:lnTo>
                  <a:lnTo>
                    <a:pt x="110" y="231"/>
                  </a:lnTo>
                  <a:lnTo>
                    <a:pt x="135" y="207"/>
                  </a:lnTo>
                  <a:lnTo>
                    <a:pt x="158" y="182"/>
                  </a:lnTo>
                  <a:lnTo>
                    <a:pt x="179" y="154"/>
                  </a:lnTo>
                  <a:lnTo>
                    <a:pt x="197" y="123"/>
                  </a:lnTo>
                  <a:lnTo>
                    <a:pt x="214" y="87"/>
                  </a:lnTo>
                  <a:lnTo>
                    <a:pt x="223" y="46"/>
                  </a:lnTo>
                  <a:lnTo>
                    <a:pt x="228" y="0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0" name="Freeform 69"/>
            <p:cNvSpPr>
              <a:spLocks/>
            </p:cNvSpPr>
            <p:nvPr/>
          </p:nvSpPr>
          <p:spPr bwMode="auto">
            <a:xfrm>
              <a:off x="4994" y="2476"/>
              <a:ext cx="96" cy="276"/>
            </a:xfrm>
            <a:custGeom>
              <a:avLst/>
              <a:gdLst>
                <a:gd name="T0" fmla="*/ 1 w 190"/>
                <a:gd name="T1" fmla="*/ 0 h 551"/>
                <a:gd name="T2" fmla="*/ 1 w 190"/>
                <a:gd name="T3" fmla="*/ 1 h 551"/>
                <a:gd name="T4" fmla="*/ 1 w 190"/>
                <a:gd name="T5" fmla="*/ 1 h 551"/>
                <a:gd name="T6" fmla="*/ 1 w 190"/>
                <a:gd name="T7" fmla="*/ 1 h 551"/>
                <a:gd name="T8" fmla="*/ 1 w 190"/>
                <a:gd name="T9" fmla="*/ 1 h 551"/>
                <a:gd name="T10" fmla="*/ 1 w 190"/>
                <a:gd name="T11" fmla="*/ 1 h 551"/>
                <a:gd name="T12" fmla="*/ 1 w 190"/>
                <a:gd name="T13" fmla="*/ 1 h 551"/>
                <a:gd name="T14" fmla="*/ 1 w 190"/>
                <a:gd name="T15" fmla="*/ 1 h 551"/>
                <a:gd name="T16" fmla="*/ 1 w 190"/>
                <a:gd name="T17" fmla="*/ 2 h 551"/>
                <a:gd name="T18" fmla="*/ 1 w 190"/>
                <a:gd name="T19" fmla="*/ 2 h 551"/>
                <a:gd name="T20" fmla="*/ 1 w 190"/>
                <a:gd name="T21" fmla="*/ 2 h 551"/>
                <a:gd name="T22" fmla="*/ 1 w 190"/>
                <a:gd name="T23" fmla="*/ 2 h 551"/>
                <a:gd name="T24" fmla="*/ 1 w 190"/>
                <a:gd name="T25" fmla="*/ 2 h 551"/>
                <a:gd name="T26" fmla="*/ 1 w 190"/>
                <a:gd name="T27" fmla="*/ 2 h 551"/>
                <a:gd name="T28" fmla="*/ 1 w 190"/>
                <a:gd name="T29" fmla="*/ 2 h 551"/>
                <a:gd name="T30" fmla="*/ 1 w 190"/>
                <a:gd name="T31" fmla="*/ 3 h 551"/>
                <a:gd name="T32" fmla="*/ 1 w 190"/>
                <a:gd name="T33" fmla="*/ 3 h 551"/>
                <a:gd name="T34" fmla="*/ 1 w 190"/>
                <a:gd name="T35" fmla="*/ 3 h 551"/>
                <a:gd name="T36" fmla="*/ 1 w 190"/>
                <a:gd name="T37" fmla="*/ 3 h 551"/>
                <a:gd name="T38" fmla="*/ 1 w 190"/>
                <a:gd name="T39" fmla="*/ 2 h 551"/>
                <a:gd name="T40" fmla="*/ 1 w 190"/>
                <a:gd name="T41" fmla="*/ 2 h 551"/>
                <a:gd name="T42" fmla="*/ 1 w 190"/>
                <a:gd name="T43" fmla="*/ 2 h 551"/>
                <a:gd name="T44" fmla="*/ 1 w 190"/>
                <a:gd name="T45" fmla="*/ 2 h 551"/>
                <a:gd name="T46" fmla="*/ 1 w 190"/>
                <a:gd name="T47" fmla="*/ 2 h 551"/>
                <a:gd name="T48" fmla="*/ 1 w 190"/>
                <a:gd name="T49" fmla="*/ 2 h 551"/>
                <a:gd name="T50" fmla="*/ 1 w 190"/>
                <a:gd name="T51" fmla="*/ 1 h 551"/>
                <a:gd name="T52" fmla="*/ 1 w 190"/>
                <a:gd name="T53" fmla="*/ 1 h 551"/>
                <a:gd name="T54" fmla="*/ 1 w 190"/>
                <a:gd name="T55" fmla="*/ 1 h 551"/>
                <a:gd name="T56" fmla="*/ 1 w 190"/>
                <a:gd name="T57" fmla="*/ 1 h 551"/>
                <a:gd name="T58" fmla="*/ 1 w 190"/>
                <a:gd name="T59" fmla="*/ 1 h 551"/>
                <a:gd name="T60" fmla="*/ 1 w 190"/>
                <a:gd name="T61" fmla="*/ 1 h 551"/>
                <a:gd name="T62" fmla="*/ 1 w 190"/>
                <a:gd name="T63" fmla="*/ 1 h 551"/>
                <a:gd name="T64" fmla="*/ 0 w 190"/>
                <a:gd name="T65" fmla="*/ 1 h 551"/>
                <a:gd name="T66" fmla="*/ 1 w 190"/>
                <a:gd name="T67" fmla="*/ 0 h 5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0" h="551">
                  <a:moveTo>
                    <a:pt x="33" y="0"/>
                  </a:moveTo>
                  <a:lnTo>
                    <a:pt x="46" y="23"/>
                  </a:lnTo>
                  <a:lnTo>
                    <a:pt x="62" y="56"/>
                  </a:lnTo>
                  <a:lnTo>
                    <a:pt x="82" y="92"/>
                  </a:lnTo>
                  <a:lnTo>
                    <a:pt x="102" y="133"/>
                  </a:lnTo>
                  <a:lnTo>
                    <a:pt x="123" y="174"/>
                  </a:lnTo>
                  <a:lnTo>
                    <a:pt x="144" y="213"/>
                  </a:lnTo>
                  <a:lnTo>
                    <a:pt x="161" y="251"/>
                  </a:lnTo>
                  <a:lnTo>
                    <a:pt x="175" y="280"/>
                  </a:lnTo>
                  <a:lnTo>
                    <a:pt x="185" y="308"/>
                  </a:lnTo>
                  <a:lnTo>
                    <a:pt x="190" y="338"/>
                  </a:lnTo>
                  <a:lnTo>
                    <a:pt x="189" y="371"/>
                  </a:lnTo>
                  <a:lnTo>
                    <a:pt x="182" y="405"/>
                  </a:lnTo>
                  <a:lnTo>
                    <a:pt x="166" y="441"/>
                  </a:lnTo>
                  <a:lnTo>
                    <a:pt x="139" y="479"/>
                  </a:lnTo>
                  <a:lnTo>
                    <a:pt x="105" y="515"/>
                  </a:lnTo>
                  <a:lnTo>
                    <a:pt x="59" y="551"/>
                  </a:lnTo>
                  <a:lnTo>
                    <a:pt x="66" y="545"/>
                  </a:lnTo>
                  <a:lnTo>
                    <a:pt x="80" y="528"/>
                  </a:lnTo>
                  <a:lnTo>
                    <a:pt x="100" y="500"/>
                  </a:lnTo>
                  <a:lnTo>
                    <a:pt x="121" y="466"/>
                  </a:lnTo>
                  <a:lnTo>
                    <a:pt x="139" y="426"/>
                  </a:lnTo>
                  <a:lnTo>
                    <a:pt x="151" y="380"/>
                  </a:lnTo>
                  <a:lnTo>
                    <a:pt x="149" y="333"/>
                  </a:lnTo>
                  <a:lnTo>
                    <a:pt x="133" y="285"/>
                  </a:lnTo>
                  <a:lnTo>
                    <a:pt x="107" y="238"/>
                  </a:lnTo>
                  <a:lnTo>
                    <a:pt x="84" y="193"/>
                  </a:lnTo>
                  <a:lnTo>
                    <a:pt x="61" y="154"/>
                  </a:lnTo>
                  <a:lnTo>
                    <a:pt x="41" y="118"/>
                  </a:lnTo>
                  <a:lnTo>
                    <a:pt x="25" y="88"/>
                  </a:lnTo>
                  <a:lnTo>
                    <a:pt x="11" y="65"/>
                  </a:lnTo>
                  <a:lnTo>
                    <a:pt x="3" y="51"/>
                  </a:lnTo>
                  <a:lnTo>
                    <a:pt x="0" y="4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1" name="Freeform 70"/>
            <p:cNvSpPr>
              <a:spLocks/>
            </p:cNvSpPr>
            <p:nvPr/>
          </p:nvSpPr>
          <p:spPr bwMode="auto">
            <a:xfrm>
              <a:off x="4851" y="2407"/>
              <a:ext cx="84" cy="315"/>
            </a:xfrm>
            <a:custGeom>
              <a:avLst/>
              <a:gdLst>
                <a:gd name="T0" fmla="*/ 0 w 169"/>
                <a:gd name="T1" fmla="*/ 0 h 630"/>
                <a:gd name="T2" fmla="*/ 0 w 169"/>
                <a:gd name="T3" fmla="*/ 1 h 630"/>
                <a:gd name="T4" fmla="*/ 0 w 169"/>
                <a:gd name="T5" fmla="*/ 1 h 630"/>
                <a:gd name="T6" fmla="*/ 0 w 169"/>
                <a:gd name="T7" fmla="*/ 1 h 630"/>
                <a:gd name="T8" fmla="*/ 0 w 169"/>
                <a:gd name="T9" fmla="*/ 1 h 630"/>
                <a:gd name="T10" fmla="*/ 0 w 169"/>
                <a:gd name="T11" fmla="*/ 1 h 630"/>
                <a:gd name="T12" fmla="*/ 0 w 169"/>
                <a:gd name="T13" fmla="*/ 1 h 630"/>
                <a:gd name="T14" fmla="*/ 0 w 169"/>
                <a:gd name="T15" fmla="*/ 1 h 630"/>
                <a:gd name="T16" fmla="*/ 0 w 169"/>
                <a:gd name="T17" fmla="*/ 1 h 630"/>
                <a:gd name="T18" fmla="*/ 0 w 169"/>
                <a:gd name="T19" fmla="*/ 2 h 630"/>
                <a:gd name="T20" fmla="*/ 0 w 169"/>
                <a:gd name="T21" fmla="*/ 2 h 630"/>
                <a:gd name="T22" fmla="*/ 0 w 169"/>
                <a:gd name="T23" fmla="*/ 2 h 630"/>
                <a:gd name="T24" fmla="*/ 0 w 169"/>
                <a:gd name="T25" fmla="*/ 2 h 630"/>
                <a:gd name="T26" fmla="*/ 0 w 169"/>
                <a:gd name="T27" fmla="*/ 2 h 630"/>
                <a:gd name="T28" fmla="*/ 0 w 169"/>
                <a:gd name="T29" fmla="*/ 3 h 630"/>
                <a:gd name="T30" fmla="*/ 0 w 169"/>
                <a:gd name="T31" fmla="*/ 3 h 630"/>
                <a:gd name="T32" fmla="*/ 0 w 169"/>
                <a:gd name="T33" fmla="*/ 3 h 630"/>
                <a:gd name="T34" fmla="*/ 0 w 169"/>
                <a:gd name="T35" fmla="*/ 3 h 630"/>
                <a:gd name="T36" fmla="*/ 0 w 169"/>
                <a:gd name="T37" fmla="*/ 3 h 630"/>
                <a:gd name="T38" fmla="*/ 0 w 169"/>
                <a:gd name="T39" fmla="*/ 3 h 630"/>
                <a:gd name="T40" fmla="*/ 0 w 169"/>
                <a:gd name="T41" fmla="*/ 3 h 630"/>
                <a:gd name="T42" fmla="*/ 0 w 169"/>
                <a:gd name="T43" fmla="*/ 3 h 630"/>
                <a:gd name="T44" fmla="*/ 0 w 169"/>
                <a:gd name="T45" fmla="*/ 3 h 630"/>
                <a:gd name="T46" fmla="*/ 0 w 169"/>
                <a:gd name="T47" fmla="*/ 3 h 630"/>
                <a:gd name="T48" fmla="*/ 0 w 169"/>
                <a:gd name="T49" fmla="*/ 3 h 630"/>
                <a:gd name="T50" fmla="*/ 0 w 169"/>
                <a:gd name="T51" fmla="*/ 2 h 630"/>
                <a:gd name="T52" fmla="*/ 0 w 169"/>
                <a:gd name="T53" fmla="*/ 2 h 630"/>
                <a:gd name="T54" fmla="*/ 0 w 169"/>
                <a:gd name="T55" fmla="*/ 2 h 630"/>
                <a:gd name="T56" fmla="*/ 0 w 169"/>
                <a:gd name="T57" fmla="*/ 2 h 630"/>
                <a:gd name="T58" fmla="*/ 0 w 169"/>
                <a:gd name="T59" fmla="*/ 2 h 630"/>
                <a:gd name="T60" fmla="*/ 0 w 169"/>
                <a:gd name="T61" fmla="*/ 1 h 630"/>
                <a:gd name="T62" fmla="*/ 0 w 169"/>
                <a:gd name="T63" fmla="*/ 1 h 630"/>
                <a:gd name="T64" fmla="*/ 0 w 169"/>
                <a:gd name="T65" fmla="*/ 1 h 630"/>
                <a:gd name="T66" fmla="*/ 0 w 169"/>
                <a:gd name="T67" fmla="*/ 0 h 6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9" h="630">
                  <a:moveTo>
                    <a:pt x="0" y="0"/>
                  </a:moveTo>
                  <a:lnTo>
                    <a:pt x="3" y="5"/>
                  </a:lnTo>
                  <a:lnTo>
                    <a:pt x="13" y="18"/>
                  </a:lnTo>
                  <a:lnTo>
                    <a:pt x="26" y="39"/>
                  </a:lnTo>
                  <a:lnTo>
                    <a:pt x="44" y="67"/>
                  </a:lnTo>
                  <a:lnTo>
                    <a:pt x="64" y="102"/>
                  </a:lnTo>
                  <a:lnTo>
                    <a:pt x="85" y="141"/>
                  </a:lnTo>
                  <a:lnTo>
                    <a:pt x="107" y="185"/>
                  </a:lnTo>
                  <a:lnTo>
                    <a:pt x="126" y="233"/>
                  </a:lnTo>
                  <a:lnTo>
                    <a:pt x="143" y="284"/>
                  </a:lnTo>
                  <a:lnTo>
                    <a:pt x="156" y="335"/>
                  </a:lnTo>
                  <a:lnTo>
                    <a:pt x="166" y="387"/>
                  </a:lnTo>
                  <a:lnTo>
                    <a:pt x="169" y="440"/>
                  </a:lnTo>
                  <a:lnTo>
                    <a:pt x="164" y="491"/>
                  </a:lnTo>
                  <a:lnTo>
                    <a:pt x="151" y="540"/>
                  </a:lnTo>
                  <a:lnTo>
                    <a:pt x="128" y="587"/>
                  </a:lnTo>
                  <a:lnTo>
                    <a:pt x="95" y="630"/>
                  </a:lnTo>
                  <a:lnTo>
                    <a:pt x="64" y="620"/>
                  </a:lnTo>
                  <a:lnTo>
                    <a:pt x="66" y="619"/>
                  </a:lnTo>
                  <a:lnTo>
                    <a:pt x="72" y="614"/>
                  </a:lnTo>
                  <a:lnTo>
                    <a:pt x="82" y="604"/>
                  </a:lnTo>
                  <a:lnTo>
                    <a:pt x="92" y="591"/>
                  </a:lnTo>
                  <a:lnTo>
                    <a:pt x="103" y="573"/>
                  </a:lnTo>
                  <a:lnTo>
                    <a:pt x="115" y="550"/>
                  </a:lnTo>
                  <a:lnTo>
                    <a:pt x="125" y="522"/>
                  </a:lnTo>
                  <a:lnTo>
                    <a:pt x="133" y="489"/>
                  </a:lnTo>
                  <a:lnTo>
                    <a:pt x="138" y="450"/>
                  </a:lnTo>
                  <a:lnTo>
                    <a:pt x="139" y="405"/>
                  </a:lnTo>
                  <a:lnTo>
                    <a:pt x="134" y="354"/>
                  </a:lnTo>
                  <a:lnTo>
                    <a:pt x="125" y="297"/>
                  </a:lnTo>
                  <a:lnTo>
                    <a:pt x="107" y="235"/>
                  </a:lnTo>
                  <a:lnTo>
                    <a:pt x="80" y="164"/>
                  </a:lnTo>
                  <a:lnTo>
                    <a:pt x="46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2" name="Freeform 71"/>
            <p:cNvSpPr>
              <a:spLocks/>
            </p:cNvSpPr>
            <p:nvPr/>
          </p:nvSpPr>
          <p:spPr bwMode="auto">
            <a:xfrm>
              <a:off x="4883" y="2350"/>
              <a:ext cx="43" cy="91"/>
            </a:xfrm>
            <a:custGeom>
              <a:avLst/>
              <a:gdLst>
                <a:gd name="T0" fmla="*/ 1 w 85"/>
                <a:gd name="T1" fmla="*/ 1 h 182"/>
                <a:gd name="T2" fmla="*/ 1 w 85"/>
                <a:gd name="T3" fmla="*/ 1 h 182"/>
                <a:gd name="T4" fmla="*/ 1 w 85"/>
                <a:gd name="T5" fmla="*/ 1 h 182"/>
                <a:gd name="T6" fmla="*/ 1 w 85"/>
                <a:gd name="T7" fmla="*/ 1 h 182"/>
                <a:gd name="T8" fmla="*/ 1 w 85"/>
                <a:gd name="T9" fmla="*/ 1 h 182"/>
                <a:gd name="T10" fmla="*/ 1 w 85"/>
                <a:gd name="T11" fmla="*/ 1 h 182"/>
                <a:gd name="T12" fmla="*/ 1 w 85"/>
                <a:gd name="T13" fmla="*/ 1 h 182"/>
                <a:gd name="T14" fmla="*/ 1 w 85"/>
                <a:gd name="T15" fmla="*/ 1 h 182"/>
                <a:gd name="T16" fmla="*/ 0 w 85"/>
                <a:gd name="T17" fmla="*/ 1 h 182"/>
                <a:gd name="T18" fmla="*/ 1 w 85"/>
                <a:gd name="T19" fmla="*/ 1 h 182"/>
                <a:gd name="T20" fmla="*/ 1 w 85"/>
                <a:gd name="T21" fmla="*/ 1 h 182"/>
                <a:gd name="T22" fmla="*/ 1 w 85"/>
                <a:gd name="T23" fmla="*/ 1 h 182"/>
                <a:gd name="T24" fmla="*/ 1 w 85"/>
                <a:gd name="T25" fmla="*/ 1 h 182"/>
                <a:gd name="T26" fmla="*/ 1 w 85"/>
                <a:gd name="T27" fmla="*/ 1 h 182"/>
                <a:gd name="T28" fmla="*/ 1 w 85"/>
                <a:gd name="T29" fmla="*/ 1 h 182"/>
                <a:gd name="T30" fmla="*/ 1 w 85"/>
                <a:gd name="T31" fmla="*/ 1 h 182"/>
                <a:gd name="T32" fmla="*/ 1 w 85"/>
                <a:gd name="T33" fmla="*/ 0 h 182"/>
                <a:gd name="T34" fmla="*/ 1 w 85"/>
                <a:gd name="T35" fmla="*/ 1 h 1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82">
                  <a:moveTo>
                    <a:pt x="85" y="49"/>
                  </a:moveTo>
                  <a:lnTo>
                    <a:pt x="82" y="51"/>
                  </a:lnTo>
                  <a:lnTo>
                    <a:pt x="75" y="57"/>
                  </a:lnTo>
                  <a:lnTo>
                    <a:pt x="64" y="69"/>
                  </a:lnTo>
                  <a:lnTo>
                    <a:pt x="51" y="83"/>
                  </a:lnTo>
                  <a:lnTo>
                    <a:pt x="36" y="103"/>
                  </a:lnTo>
                  <a:lnTo>
                    <a:pt x="23" y="124"/>
                  </a:lnTo>
                  <a:lnTo>
                    <a:pt x="10" y="152"/>
                  </a:lnTo>
                  <a:lnTo>
                    <a:pt x="0" y="182"/>
                  </a:lnTo>
                  <a:lnTo>
                    <a:pt x="2" y="177"/>
                  </a:lnTo>
                  <a:lnTo>
                    <a:pt x="3" y="164"/>
                  </a:lnTo>
                  <a:lnTo>
                    <a:pt x="8" y="142"/>
                  </a:lnTo>
                  <a:lnTo>
                    <a:pt x="16" y="118"/>
                  </a:lnTo>
                  <a:lnTo>
                    <a:pt x="28" y="88"/>
                  </a:lnTo>
                  <a:lnTo>
                    <a:pt x="43" y="57"/>
                  </a:lnTo>
                  <a:lnTo>
                    <a:pt x="62" y="28"/>
                  </a:lnTo>
                  <a:lnTo>
                    <a:pt x="85" y="0"/>
                  </a:lnTo>
                  <a:lnTo>
                    <a:pt x="85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3" name="Freeform 72"/>
            <p:cNvSpPr>
              <a:spLocks/>
            </p:cNvSpPr>
            <p:nvPr/>
          </p:nvSpPr>
          <p:spPr bwMode="auto">
            <a:xfrm>
              <a:off x="4344" y="1952"/>
              <a:ext cx="441" cy="162"/>
            </a:xfrm>
            <a:custGeom>
              <a:avLst/>
              <a:gdLst>
                <a:gd name="T0" fmla="*/ 1 w 881"/>
                <a:gd name="T1" fmla="*/ 1 h 325"/>
                <a:gd name="T2" fmla="*/ 1 w 881"/>
                <a:gd name="T3" fmla="*/ 1 h 325"/>
                <a:gd name="T4" fmla="*/ 0 w 881"/>
                <a:gd name="T5" fmla="*/ 0 h 325"/>
                <a:gd name="T6" fmla="*/ 1 w 881"/>
                <a:gd name="T7" fmla="*/ 0 h 325"/>
                <a:gd name="T8" fmla="*/ 1 w 881"/>
                <a:gd name="T9" fmla="*/ 0 h 325"/>
                <a:gd name="T10" fmla="*/ 1 w 881"/>
                <a:gd name="T11" fmla="*/ 0 h 325"/>
                <a:gd name="T12" fmla="*/ 2 w 881"/>
                <a:gd name="T13" fmla="*/ 0 h 325"/>
                <a:gd name="T14" fmla="*/ 2 w 881"/>
                <a:gd name="T15" fmla="*/ 0 h 325"/>
                <a:gd name="T16" fmla="*/ 3 w 881"/>
                <a:gd name="T17" fmla="*/ 0 h 325"/>
                <a:gd name="T18" fmla="*/ 3 w 881"/>
                <a:gd name="T19" fmla="*/ 0 h 325"/>
                <a:gd name="T20" fmla="*/ 4 w 881"/>
                <a:gd name="T21" fmla="*/ 0 h 325"/>
                <a:gd name="T22" fmla="*/ 4 w 881"/>
                <a:gd name="T23" fmla="*/ 0 h 325"/>
                <a:gd name="T24" fmla="*/ 4 w 881"/>
                <a:gd name="T25" fmla="*/ 0 h 325"/>
                <a:gd name="T26" fmla="*/ 4 w 881"/>
                <a:gd name="T27" fmla="*/ 0 h 325"/>
                <a:gd name="T28" fmla="*/ 4 w 881"/>
                <a:gd name="T29" fmla="*/ 0 h 325"/>
                <a:gd name="T30" fmla="*/ 4 w 881"/>
                <a:gd name="T31" fmla="*/ 0 h 325"/>
                <a:gd name="T32" fmla="*/ 4 w 881"/>
                <a:gd name="T33" fmla="*/ 0 h 325"/>
                <a:gd name="T34" fmla="*/ 4 w 881"/>
                <a:gd name="T35" fmla="*/ 0 h 325"/>
                <a:gd name="T36" fmla="*/ 4 w 881"/>
                <a:gd name="T37" fmla="*/ 0 h 325"/>
                <a:gd name="T38" fmla="*/ 4 w 881"/>
                <a:gd name="T39" fmla="*/ 0 h 325"/>
                <a:gd name="T40" fmla="*/ 4 w 881"/>
                <a:gd name="T41" fmla="*/ 0 h 325"/>
                <a:gd name="T42" fmla="*/ 3 w 881"/>
                <a:gd name="T43" fmla="*/ 0 h 325"/>
                <a:gd name="T44" fmla="*/ 3 w 881"/>
                <a:gd name="T45" fmla="*/ 0 h 325"/>
                <a:gd name="T46" fmla="*/ 3 w 881"/>
                <a:gd name="T47" fmla="*/ 0 h 325"/>
                <a:gd name="T48" fmla="*/ 2 w 881"/>
                <a:gd name="T49" fmla="*/ 0 h 325"/>
                <a:gd name="T50" fmla="*/ 2 w 881"/>
                <a:gd name="T51" fmla="*/ 0 h 325"/>
                <a:gd name="T52" fmla="*/ 1 w 881"/>
                <a:gd name="T53" fmla="*/ 0 h 325"/>
                <a:gd name="T54" fmla="*/ 1 w 881"/>
                <a:gd name="T55" fmla="*/ 0 h 325"/>
                <a:gd name="T56" fmla="*/ 1 w 881"/>
                <a:gd name="T57" fmla="*/ 0 h 325"/>
                <a:gd name="T58" fmla="*/ 1 w 881"/>
                <a:gd name="T59" fmla="*/ 0 h 325"/>
                <a:gd name="T60" fmla="*/ 1 w 881"/>
                <a:gd name="T61" fmla="*/ 0 h 325"/>
                <a:gd name="T62" fmla="*/ 1 w 881"/>
                <a:gd name="T63" fmla="*/ 1 h 325"/>
                <a:gd name="T64" fmla="*/ 1 w 881"/>
                <a:gd name="T65" fmla="*/ 1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1" h="325">
                  <a:moveTo>
                    <a:pt x="27" y="325"/>
                  </a:moveTo>
                  <a:lnTo>
                    <a:pt x="23" y="320"/>
                  </a:lnTo>
                  <a:lnTo>
                    <a:pt x="17" y="309"/>
                  </a:lnTo>
                  <a:lnTo>
                    <a:pt x="9" y="291"/>
                  </a:lnTo>
                  <a:lnTo>
                    <a:pt x="2" y="268"/>
                  </a:lnTo>
                  <a:lnTo>
                    <a:pt x="0" y="246"/>
                  </a:lnTo>
                  <a:lnTo>
                    <a:pt x="9" y="223"/>
                  </a:lnTo>
                  <a:lnTo>
                    <a:pt x="27" y="205"/>
                  </a:lnTo>
                  <a:lnTo>
                    <a:pt x="58" y="192"/>
                  </a:lnTo>
                  <a:lnTo>
                    <a:pt x="84" y="186"/>
                  </a:lnTo>
                  <a:lnTo>
                    <a:pt x="122" y="176"/>
                  </a:lnTo>
                  <a:lnTo>
                    <a:pt x="169" y="164"/>
                  </a:lnTo>
                  <a:lnTo>
                    <a:pt x="223" y="151"/>
                  </a:lnTo>
                  <a:lnTo>
                    <a:pt x="286" y="136"/>
                  </a:lnTo>
                  <a:lnTo>
                    <a:pt x="350" y="120"/>
                  </a:lnTo>
                  <a:lnTo>
                    <a:pt x="417" y="104"/>
                  </a:lnTo>
                  <a:lnTo>
                    <a:pt x="486" y="86"/>
                  </a:lnTo>
                  <a:lnTo>
                    <a:pt x="553" y="69"/>
                  </a:lnTo>
                  <a:lnTo>
                    <a:pt x="615" y="54"/>
                  </a:lnTo>
                  <a:lnTo>
                    <a:pt x="674" y="40"/>
                  </a:lnTo>
                  <a:lnTo>
                    <a:pt x="727" y="26"/>
                  </a:lnTo>
                  <a:lnTo>
                    <a:pt x="771" y="15"/>
                  </a:lnTo>
                  <a:lnTo>
                    <a:pt x="804" y="7"/>
                  </a:lnTo>
                  <a:lnTo>
                    <a:pt x="825" y="2"/>
                  </a:lnTo>
                  <a:lnTo>
                    <a:pt x="834" y="0"/>
                  </a:lnTo>
                  <a:lnTo>
                    <a:pt x="835" y="0"/>
                  </a:lnTo>
                  <a:lnTo>
                    <a:pt x="838" y="0"/>
                  </a:lnTo>
                  <a:lnTo>
                    <a:pt x="842" y="0"/>
                  </a:lnTo>
                  <a:lnTo>
                    <a:pt x="847" y="0"/>
                  </a:lnTo>
                  <a:lnTo>
                    <a:pt x="860" y="5"/>
                  </a:lnTo>
                  <a:lnTo>
                    <a:pt x="871" y="17"/>
                  </a:lnTo>
                  <a:lnTo>
                    <a:pt x="879" y="41"/>
                  </a:lnTo>
                  <a:lnTo>
                    <a:pt x="881" y="81"/>
                  </a:lnTo>
                  <a:lnTo>
                    <a:pt x="855" y="86"/>
                  </a:lnTo>
                  <a:lnTo>
                    <a:pt x="855" y="82"/>
                  </a:lnTo>
                  <a:lnTo>
                    <a:pt x="856" y="76"/>
                  </a:lnTo>
                  <a:lnTo>
                    <a:pt x="858" y="67"/>
                  </a:lnTo>
                  <a:lnTo>
                    <a:pt x="858" y="58"/>
                  </a:lnTo>
                  <a:lnTo>
                    <a:pt x="853" y="48"/>
                  </a:lnTo>
                  <a:lnTo>
                    <a:pt x="847" y="41"/>
                  </a:lnTo>
                  <a:lnTo>
                    <a:pt x="832" y="36"/>
                  </a:lnTo>
                  <a:lnTo>
                    <a:pt x="812" y="38"/>
                  </a:lnTo>
                  <a:lnTo>
                    <a:pt x="794" y="41"/>
                  </a:lnTo>
                  <a:lnTo>
                    <a:pt x="761" y="49"/>
                  </a:lnTo>
                  <a:lnTo>
                    <a:pt x="720" y="59"/>
                  </a:lnTo>
                  <a:lnTo>
                    <a:pt x="670" y="71"/>
                  </a:lnTo>
                  <a:lnTo>
                    <a:pt x="612" y="86"/>
                  </a:lnTo>
                  <a:lnTo>
                    <a:pt x="550" y="100"/>
                  </a:lnTo>
                  <a:lnTo>
                    <a:pt x="486" y="117"/>
                  </a:lnTo>
                  <a:lnTo>
                    <a:pt x="419" y="135"/>
                  </a:lnTo>
                  <a:lnTo>
                    <a:pt x="353" y="151"/>
                  </a:lnTo>
                  <a:lnTo>
                    <a:pt x="291" y="168"/>
                  </a:lnTo>
                  <a:lnTo>
                    <a:pt x="233" y="182"/>
                  </a:lnTo>
                  <a:lnTo>
                    <a:pt x="181" y="195"/>
                  </a:lnTo>
                  <a:lnTo>
                    <a:pt x="136" y="207"/>
                  </a:lnTo>
                  <a:lnTo>
                    <a:pt x="104" y="215"/>
                  </a:lnTo>
                  <a:lnTo>
                    <a:pt x="82" y="222"/>
                  </a:lnTo>
                  <a:lnTo>
                    <a:pt x="74" y="223"/>
                  </a:lnTo>
                  <a:lnTo>
                    <a:pt x="73" y="225"/>
                  </a:lnTo>
                  <a:lnTo>
                    <a:pt x="66" y="227"/>
                  </a:lnTo>
                  <a:lnTo>
                    <a:pt x="59" y="232"/>
                  </a:lnTo>
                  <a:lnTo>
                    <a:pt x="51" y="240"/>
                  </a:lnTo>
                  <a:lnTo>
                    <a:pt x="46" y="251"/>
                  </a:lnTo>
                  <a:lnTo>
                    <a:pt x="43" y="266"/>
                  </a:lnTo>
                  <a:lnTo>
                    <a:pt x="45" y="286"/>
                  </a:lnTo>
                  <a:lnTo>
                    <a:pt x="53" y="309"/>
                  </a:lnTo>
                  <a:lnTo>
                    <a:pt x="27" y="3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4" name="Freeform 73"/>
            <p:cNvSpPr>
              <a:spLocks/>
            </p:cNvSpPr>
            <p:nvPr/>
          </p:nvSpPr>
          <p:spPr bwMode="auto">
            <a:xfrm>
              <a:off x="4558" y="2007"/>
              <a:ext cx="22" cy="46"/>
            </a:xfrm>
            <a:custGeom>
              <a:avLst/>
              <a:gdLst>
                <a:gd name="T0" fmla="*/ 1 w 43"/>
                <a:gd name="T1" fmla="*/ 1 h 90"/>
                <a:gd name="T2" fmla="*/ 0 w 43"/>
                <a:gd name="T3" fmla="*/ 1 h 90"/>
                <a:gd name="T4" fmla="*/ 1 w 43"/>
                <a:gd name="T5" fmla="*/ 0 h 90"/>
                <a:gd name="T6" fmla="*/ 1 w 43"/>
                <a:gd name="T7" fmla="*/ 1 h 90"/>
                <a:gd name="T8" fmla="*/ 1 w 43"/>
                <a:gd name="T9" fmla="*/ 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90">
                  <a:moveTo>
                    <a:pt x="7" y="90"/>
                  </a:moveTo>
                  <a:lnTo>
                    <a:pt x="0" y="16"/>
                  </a:lnTo>
                  <a:lnTo>
                    <a:pt x="43" y="0"/>
                  </a:lnTo>
                  <a:lnTo>
                    <a:pt x="43" y="80"/>
                  </a:lnTo>
                  <a:lnTo>
                    <a:pt x="7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5" name="Freeform 74"/>
            <p:cNvSpPr>
              <a:spLocks/>
            </p:cNvSpPr>
            <p:nvPr/>
          </p:nvSpPr>
          <p:spPr bwMode="auto">
            <a:xfrm>
              <a:off x="4602" y="1999"/>
              <a:ext cx="451" cy="248"/>
            </a:xfrm>
            <a:custGeom>
              <a:avLst/>
              <a:gdLst>
                <a:gd name="T0" fmla="*/ 1 w 902"/>
                <a:gd name="T1" fmla="*/ 2 h 496"/>
                <a:gd name="T2" fmla="*/ 1 w 902"/>
                <a:gd name="T3" fmla="*/ 2 h 496"/>
                <a:gd name="T4" fmla="*/ 0 w 902"/>
                <a:gd name="T5" fmla="*/ 2 h 496"/>
                <a:gd name="T6" fmla="*/ 1 w 902"/>
                <a:gd name="T7" fmla="*/ 1 h 496"/>
                <a:gd name="T8" fmla="*/ 1 w 902"/>
                <a:gd name="T9" fmla="*/ 1 h 496"/>
                <a:gd name="T10" fmla="*/ 1 w 902"/>
                <a:gd name="T11" fmla="*/ 1 h 496"/>
                <a:gd name="T12" fmla="*/ 2 w 902"/>
                <a:gd name="T13" fmla="*/ 1 h 496"/>
                <a:gd name="T14" fmla="*/ 2 w 902"/>
                <a:gd name="T15" fmla="*/ 1 h 496"/>
                <a:gd name="T16" fmla="*/ 3 w 902"/>
                <a:gd name="T17" fmla="*/ 1 h 496"/>
                <a:gd name="T18" fmla="*/ 3 w 902"/>
                <a:gd name="T19" fmla="*/ 1 h 496"/>
                <a:gd name="T20" fmla="*/ 4 w 902"/>
                <a:gd name="T21" fmla="*/ 1 h 496"/>
                <a:gd name="T22" fmla="*/ 4 w 902"/>
                <a:gd name="T23" fmla="*/ 1 h 496"/>
                <a:gd name="T24" fmla="*/ 4 w 902"/>
                <a:gd name="T25" fmla="*/ 0 h 496"/>
                <a:gd name="T26" fmla="*/ 4 w 902"/>
                <a:gd name="T27" fmla="*/ 1 h 496"/>
                <a:gd name="T28" fmla="*/ 4 w 902"/>
                <a:gd name="T29" fmla="*/ 1 h 496"/>
                <a:gd name="T30" fmla="*/ 4 w 902"/>
                <a:gd name="T31" fmla="*/ 1 h 496"/>
                <a:gd name="T32" fmla="*/ 4 w 902"/>
                <a:gd name="T33" fmla="*/ 1 h 496"/>
                <a:gd name="T34" fmla="*/ 4 w 902"/>
                <a:gd name="T35" fmla="*/ 1 h 496"/>
                <a:gd name="T36" fmla="*/ 4 w 902"/>
                <a:gd name="T37" fmla="*/ 1 h 496"/>
                <a:gd name="T38" fmla="*/ 4 w 902"/>
                <a:gd name="T39" fmla="*/ 1 h 496"/>
                <a:gd name="T40" fmla="*/ 4 w 902"/>
                <a:gd name="T41" fmla="*/ 1 h 496"/>
                <a:gd name="T42" fmla="*/ 4 w 902"/>
                <a:gd name="T43" fmla="*/ 1 h 496"/>
                <a:gd name="T44" fmla="*/ 3 w 902"/>
                <a:gd name="T45" fmla="*/ 1 h 496"/>
                <a:gd name="T46" fmla="*/ 3 w 902"/>
                <a:gd name="T47" fmla="*/ 1 h 496"/>
                <a:gd name="T48" fmla="*/ 2 w 902"/>
                <a:gd name="T49" fmla="*/ 1 h 496"/>
                <a:gd name="T50" fmla="*/ 2 w 902"/>
                <a:gd name="T51" fmla="*/ 1 h 496"/>
                <a:gd name="T52" fmla="*/ 1 w 902"/>
                <a:gd name="T53" fmla="*/ 1 h 496"/>
                <a:gd name="T54" fmla="*/ 1 w 902"/>
                <a:gd name="T55" fmla="*/ 1 h 496"/>
                <a:gd name="T56" fmla="*/ 1 w 902"/>
                <a:gd name="T57" fmla="*/ 1 h 496"/>
                <a:gd name="T58" fmla="*/ 1 w 902"/>
                <a:gd name="T59" fmla="*/ 1 h 496"/>
                <a:gd name="T60" fmla="*/ 1 w 902"/>
                <a:gd name="T61" fmla="*/ 2 h 496"/>
                <a:gd name="T62" fmla="*/ 1 w 902"/>
                <a:gd name="T63" fmla="*/ 2 h 496"/>
                <a:gd name="T64" fmla="*/ 1 w 902"/>
                <a:gd name="T65" fmla="*/ 2 h 4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02" h="496">
                  <a:moveTo>
                    <a:pt x="32" y="496"/>
                  </a:moveTo>
                  <a:lnTo>
                    <a:pt x="28" y="484"/>
                  </a:lnTo>
                  <a:lnTo>
                    <a:pt x="18" y="455"/>
                  </a:lnTo>
                  <a:lnTo>
                    <a:pt x="9" y="414"/>
                  </a:lnTo>
                  <a:lnTo>
                    <a:pt x="2" y="365"/>
                  </a:lnTo>
                  <a:lnTo>
                    <a:pt x="0" y="314"/>
                  </a:lnTo>
                  <a:lnTo>
                    <a:pt x="9" y="266"/>
                  </a:lnTo>
                  <a:lnTo>
                    <a:pt x="30" y="230"/>
                  </a:lnTo>
                  <a:lnTo>
                    <a:pt x="68" y="209"/>
                  </a:lnTo>
                  <a:lnTo>
                    <a:pt x="94" y="202"/>
                  </a:lnTo>
                  <a:lnTo>
                    <a:pt x="132" y="192"/>
                  </a:lnTo>
                  <a:lnTo>
                    <a:pt x="179" y="179"/>
                  </a:lnTo>
                  <a:lnTo>
                    <a:pt x="233" y="164"/>
                  </a:lnTo>
                  <a:lnTo>
                    <a:pt x="296" y="148"/>
                  </a:lnTo>
                  <a:lnTo>
                    <a:pt x="361" y="132"/>
                  </a:lnTo>
                  <a:lnTo>
                    <a:pt x="428" y="114"/>
                  </a:lnTo>
                  <a:lnTo>
                    <a:pt x="496" y="94"/>
                  </a:lnTo>
                  <a:lnTo>
                    <a:pt x="563" y="76"/>
                  </a:lnTo>
                  <a:lnTo>
                    <a:pt x="627" y="59"/>
                  </a:lnTo>
                  <a:lnTo>
                    <a:pt x="686" y="43"/>
                  </a:lnTo>
                  <a:lnTo>
                    <a:pt x="738" y="30"/>
                  </a:lnTo>
                  <a:lnTo>
                    <a:pt x="783" y="17"/>
                  </a:lnTo>
                  <a:lnTo>
                    <a:pt x="815" y="9"/>
                  </a:lnTo>
                  <a:lnTo>
                    <a:pt x="837" y="2"/>
                  </a:lnTo>
                  <a:lnTo>
                    <a:pt x="845" y="0"/>
                  </a:lnTo>
                  <a:lnTo>
                    <a:pt x="848" y="0"/>
                  </a:lnTo>
                  <a:lnTo>
                    <a:pt x="856" y="2"/>
                  </a:lnTo>
                  <a:lnTo>
                    <a:pt x="868" y="10"/>
                  </a:lnTo>
                  <a:lnTo>
                    <a:pt x="881" y="25"/>
                  </a:lnTo>
                  <a:lnTo>
                    <a:pt x="893" y="53"/>
                  </a:lnTo>
                  <a:lnTo>
                    <a:pt x="901" y="94"/>
                  </a:lnTo>
                  <a:lnTo>
                    <a:pt x="902" y="151"/>
                  </a:lnTo>
                  <a:lnTo>
                    <a:pt x="897" y="230"/>
                  </a:lnTo>
                  <a:lnTo>
                    <a:pt x="871" y="235"/>
                  </a:lnTo>
                  <a:lnTo>
                    <a:pt x="871" y="227"/>
                  </a:lnTo>
                  <a:lnTo>
                    <a:pt x="873" y="202"/>
                  </a:lnTo>
                  <a:lnTo>
                    <a:pt x="873" y="169"/>
                  </a:lnTo>
                  <a:lnTo>
                    <a:pt x="871" y="133"/>
                  </a:lnTo>
                  <a:lnTo>
                    <a:pt x="866" y="96"/>
                  </a:lnTo>
                  <a:lnTo>
                    <a:pt x="858" y="64"/>
                  </a:lnTo>
                  <a:lnTo>
                    <a:pt x="843" y="43"/>
                  </a:lnTo>
                  <a:lnTo>
                    <a:pt x="824" y="38"/>
                  </a:lnTo>
                  <a:lnTo>
                    <a:pt x="806" y="43"/>
                  </a:lnTo>
                  <a:lnTo>
                    <a:pt x="773" y="50"/>
                  </a:lnTo>
                  <a:lnTo>
                    <a:pt x="732" y="61"/>
                  </a:lnTo>
                  <a:lnTo>
                    <a:pt x="681" y="74"/>
                  </a:lnTo>
                  <a:lnTo>
                    <a:pt x="624" y="91"/>
                  </a:lnTo>
                  <a:lnTo>
                    <a:pt x="561" y="107"/>
                  </a:lnTo>
                  <a:lnTo>
                    <a:pt x="496" y="125"/>
                  </a:lnTo>
                  <a:lnTo>
                    <a:pt x="430" y="143"/>
                  </a:lnTo>
                  <a:lnTo>
                    <a:pt x="364" y="161"/>
                  </a:lnTo>
                  <a:lnTo>
                    <a:pt x="300" y="179"/>
                  </a:lnTo>
                  <a:lnTo>
                    <a:pt x="243" y="196"/>
                  </a:lnTo>
                  <a:lnTo>
                    <a:pt x="191" y="210"/>
                  </a:lnTo>
                  <a:lnTo>
                    <a:pt x="146" y="222"/>
                  </a:lnTo>
                  <a:lnTo>
                    <a:pt x="114" y="232"/>
                  </a:lnTo>
                  <a:lnTo>
                    <a:pt x="92" y="238"/>
                  </a:lnTo>
                  <a:lnTo>
                    <a:pt x="84" y="240"/>
                  </a:lnTo>
                  <a:lnTo>
                    <a:pt x="81" y="240"/>
                  </a:lnTo>
                  <a:lnTo>
                    <a:pt x="73" y="243"/>
                  </a:lnTo>
                  <a:lnTo>
                    <a:pt x="61" y="253"/>
                  </a:lnTo>
                  <a:lnTo>
                    <a:pt x="51" y="269"/>
                  </a:lnTo>
                  <a:lnTo>
                    <a:pt x="43" y="299"/>
                  </a:lnTo>
                  <a:lnTo>
                    <a:pt x="40" y="342"/>
                  </a:lnTo>
                  <a:lnTo>
                    <a:pt x="43" y="401"/>
                  </a:lnTo>
                  <a:lnTo>
                    <a:pt x="58" y="480"/>
                  </a:lnTo>
                  <a:lnTo>
                    <a:pt x="32" y="4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6" name="Freeform 75"/>
            <p:cNvSpPr>
              <a:spLocks/>
            </p:cNvSpPr>
            <p:nvPr/>
          </p:nvSpPr>
          <p:spPr bwMode="auto">
            <a:xfrm>
              <a:off x="4821" y="2055"/>
              <a:ext cx="22" cy="120"/>
            </a:xfrm>
            <a:custGeom>
              <a:avLst/>
              <a:gdLst>
                <a:gd name="T0" fmla="*/ 1 w 43"/>
                <a:gd name="T1" fmla="*/ 1 h 240"/>
                <a:gd name="T2" fmla="*/ 0 w 43"/>
                <a:gd name="T3" fmla="*/ 1 h 240"/>
                <a:gd name="T4" fmla="*/ 1 w 43"/>
                <a:gd name="T5" fmla="*/ 0 h 240"/>
                <a:gd name="T6" fmla="*/ 1 w 43"/>
                <a:gd name="T7" fmla="*/ 1 h 240"/>
                <a:gd name="T8" fmla="*/ 1 w 43"/>
                <a:gd name="T9" fmla="*/ 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40">
                  <a:moveTo>
                    <a:pt x="6" y="240"/>
                  </a:moveTo>
                  <a:lnTo>
                    <a:pt x="0" y="16"/>
                  </a:lnTo>
                  <a:lnTo>
                    <a:pt x="43" y="0"/>
                  </a:lnTo>
                  <a:lnTo>
                    <a:pt x="43" y="230"/>
                  </a:lnTo>
                  <a:lnTo>
                    <a:pt x="6" y="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7" name="Freeform 76"/>
            <p:cNvSpPr>
              <a:spLocks/>
            </p:cNvSpPr>
            <p:nvPr/>
          </p:nvSpPr>
          <p:spPr bwMode="auto">
            <a:xfrm>
              <a:off x="3833" y="2438"/>
              <a:ext cx="83" cy="51"/>
            </a:xfrm>
            <a:custGeom>
              <a:avLst/>
              <a:gdLst>
                <a:gd name="T0" fmla="*/ 1 w 165"/>
                <a:gd name="T1" fmla="*/ 0 h 102"/>
                <a:gd name="T2" fmla="*/ 1 w 165"/>
                <a:gd name="T3" fmla="*/ 1 h 102"/>
                <a:gd name="T4" fmla="*/ 1 w 165"/>
                <a:gd name="T5" fmla="*/ 1 h 102"/>
                <a:gd name="T6" fmla="*/ 1 w 165"/>
                <a:gd name="T7" fmla="*/ 1 h 102"/>
                <a:gd name="T8" fmla="*/ 1 w 165"/>
                <a:gd name="T9" fmla="*/ 1 h 102"/>
                <a:gd name="T10" fmla="*/ 1 w 165"/>
                <a:gd name="T11" fmla="*/ 1 h 102"/>
                <a:gd name="T12" fmla="*/ 1 w 165"/>
                <a:gd name="T13" fmla="*/ 1 h 102"/>
                <a:gd name="T14" fmla="*/ 1 w 165"/>
                <a:gd name="T15" fmla="*/ 1 h 102"/>
                <a:gd name="T16" fmla="*/ 1 w 165"/>
                <a:gd name="T17" fmla="*/ 1 h 102"/>
                <a:gd name="T18" fmla="*/ 1 w 165"/>
                <a:gd name="T19" fmla="*/ 1 h 102"/>
                <a:gd name="T20" fmla="*/ 1 w 165"/>
                <a:gd name="T21" fmla="*/ 1 h 102"/>
                <a:gd name="T22" fmla="*/ 1 w 165"/>
                <a:gd name="T23" fmla="*/ 1 h 102"/>
                <a:gd name="T24" fmla="*/ 1 w 165"/>
                <a:gd name="T25" fmla="*/ 1 h 102"/>
                <a:gd name="T26" fmla="*/ 1 w 165"/>
                <a:gd name="T27" fmla="*/ 1 h 102"/>
                <a:gd name="T28" fmla="*/ 1 w 165"/>
                <a:gd name="T29" fmla="*/ 1 h 102"/>
                <a:gd name="T30" fmla="*/ 1 w 165"/>
                <a:gd name="T31" fmla="*/ 1 h 102"/>
                <a:gd name="T32" fmla="*/ 1 w 165"/>
                <a:gd name="T33" fmla="*/ 1 h 102"/>
                <a:gd name="T34" fmla="*/ 1 w 165"/>
                <a:gd name="T35" fmla="*/ 1 h 102"/>
                <a:gd name="T36" fmla="*/ 1 w 165"/>
                <a:gd name="T37" fmla="*/ 1 h 102"/>
                <a:gd name="T38" fmla="*/ 1 w 165"/>
                <a:gd name="T39" fmla="*/ 1 h 102"/>
                <a:gd name="T40" fmla="*/ 1 w 165"/>
                <a:gd name="T41" fmla="*/ 1 h 102"/>
                <a:gd name="T42" fmla="*/ 1 w 165"/>
                <a:gd name="T43" fmla="*/ 1 h 102"/>
                <a:gd name="T44" fmla="*/ 1 w 165"/>
                <a:gd name="T45" fmla="*/ 1 h 102"/>
                <a:gd name="T46" fmla="*/ 1 w 165"/>
                <a:gd name="T47" fmla="*/ 1 h 102"/>
                <a:gd name="T48" fmla="*/ 0 w 165"/>
                <a:gd name="T49" fmla="*/ 1 h 102"/>
                <a:gd name="T50" fmla="*/ 1 w 165"/>
                <a:gd name="T51" fmla="*/ 0 h 1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5" h="102">
                  <a:moveTo>
                    <a:pt x="31" y="0"/>
                  </a:moveTo>
                  <a:lnTo>
                    <a:pt x="34" y="4"/>
                  </a:lnTo>
                  <a:lnTo>
                    <a:pt x="41" y="10"/>
                  </a:lnTo>
                  <a:lnTo>
                    <a:pt x="52" y="22"/>
                  </a:lnTo>
                  <a:lnTo>
                    <a:pt x="65" y="36"/>
                  </a:lnTo>
                  <a:lnTo>
                    <a:pt x="75" y="46"/>
                  </a:lnTo>
                  <a:lnTo>
                    <a:pt x="86" y="56"/>
                  </a:lnTo>
                  <a:lnTo>
                    <a:pt x="100" y="64"/>
                  </a:lnTo>
                  <a:lnTo>
                    <a:pt x="111" y="74"/>
                  </a:lnTo>
                  <a:lnTo>
                    <a:pt x="124" y="82"/>
                  </a:lnTo>
                  <a:lnTo>
                    <a:pt x="137" y="91"/>
                  </a:lnTo>
                  <a:lnTo>
                    <a:pt x="152" y="97"/>
                  </a:lnTo>
                  <a:lnTo>
                    <a:pt x="165" y="102"/>
                  </a:lnTo>
                  <a:lnTo>
                    <a:pt x="162" y="100"/>
                  </a:lnTo>
                  <a:lnTo>
                    <a:pt x="152" y="99"/>
                  </a:lnTo>
                  <a:lnTo>
                    <a:pt x="137" y="94"/>
                  </a:lnTo>
                  <a:lnTo>
                    <a:pt x="119" y="86"/>
                  </a:lnTo>
                  <a:lnTo>
                    <a:pt x="98" y="77"/>
                  </a:lnTo>
                  <a:lnTo>
                    <a:pt x="73" y="66"/>
                  </a:lnTo>
                  <a:lnTo>
                    <a:pt x="50" y="51"/>
                  </a:lnTo>
                  <a:lnTo>
                    <a:pt x="26" y="35"/>
                  </a:lnTo>
                  <a:lnTo>
                    <a:pt x="19" y="30"/>
                  </a:lnTo>
                  <a:lnTo>
                    <a:pt x="13" y="23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8" name="Freeform 77"/>
            <p:cNvSpPr>
              <a:spLocks/>
            </p:cNvSpPr>
            <p:nvPr/>
          </p:nvSpPr>
          <p:spPr bwMode="auto">
            <a:xfrm>
              <a:off x="3870" y="2359"/>
              <a:ext cx="70" cy="72"/>
            </a:xfrm>
            <a:custGeom>
              <a:avLst/>
              <a:gdLst>
                <a:gd name="T0" fmla="*/ 1 w 140"/>
                <a:gd name="T1" fmla="*/ 0 h 145"/>
                <a:gd name="T2" fmla="*/ 1 w 140"/>
                <a:gd name="T3" fmla="*/ 0 h 145"/>
                <a:gd name="T4" fmla="*/ 1 w 140"/>
                <a:gd name="T5" fmla="*/ 0 h 145"/>
                <a:gd name="T6" fmla="*/ 1 w 140"/>
                <a:gd name="T7" fmla="*/ 0 h 145"/>
                <a:gd name="T8" fmla="*/ 1 w 140"/>
                <a:gd name="T9" fmla="*/ 0 h 145"/>
                <a:gd name="T10" fmla="*/ 1 w 140"/>
                <a:gd name="T11" fmla="*/ 0 h 145"/>
                <a:gd name="T12" fmla="*/ 1 w 140"/>
                <a:gd name="T13" fmla="*/ 0 h 145"/>
                <a:gd name="T14" fmla="*/ 1 w 140"/>
                <a:gd name="T15" fmla="*/ 0 h 145"/>
                <a:gd name="T16" fmla="*/ 0 w 140"/>
                <a:gd name="T17" fmla="*/ 0 h 145"/>
                <a:gd name="T18" fmla="*/ 1 w 140"/>
                <a:gd name="T19" fmla="*/ 0 h 145"/>
                <a:gd name="T20" fmla="*/ 1 w 140"/>
                <a:gd name="T21" fmla="*/ 0 h 145"/>
                <a:gd name="T22" fmla="*/ 1 w 140"/>
                <a:gd name="T23" fmla="*/ 0 h 145"/>
                <a:gd name="T24" fmla="*/ 1 w 140"/>
                <a:gd name="T25" fmla="*/ 0 h 145"/>
                <a:gd name="T26" fmla="*/ 1 w 140"/>
                <a:gd name="T27" fmla="*/ 0 h 145"/>
                <a:gd name="T28" fmla="*/ 1 w 140"/>
                <a:gd name="T29" fmla="*/ 0 h 145"/>
                <a:gd name="T30" fmla="*/ 1 w 140"/>
                <a:gd name="T31" fmla="*/ 0 h 145"/>
                <a:gd name="T32" fmla="*/ 1 w 140"/>
                <a:gd name="T33" fmla="*/ 0 h 145"/>
                <a:gd name="T34" fmla="*/ 1 w 140"/>
                <a:gd name="T35" fmla="*/ 0 h 1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0" h="145">
                  <a:moveTo>
                    <a:pt x="140" y="26"/>
                  </a:moveTo>
                  <a:lnTo>
                    <a:pt x="136" y="28"/>
                  </a:lnTo>
                  <a:lnTo>
                    <a:pt x="128" y="31"/>
                  </a:lnTo>
                  <a:lnTo>
                    <a:pt x="115" y="36"/>
                  </a:lnTo>
                  <a:lnTo>
                    <a:pt x="99" y="48"/>
                  </a:lnTo>
                  <a:lnTo>
                    <a:pt x="77" y="62"/>
                  </a:lnTo>
                  <a:lnTo>
                    <a:pt x="54" y="84"/>
                  </a:lnTo>
                  <a:lnTo>
                    <a:pt x="28" y="110"/>
                  </a:lnTo>
                  <a:lnTo>
                    <a:pt x="0" y="145"/>
                  </a:lnTo>
                  <a:lnTo>
                    <a:pt x="2" y="140"/>
                  </a:lnTo>
                  <a:lnTo>
                    <a:pt x="10" y="128"/>
                  </a:lnTo>
                  <a:lnTo>
                    <a:pt x="20" y="110"/>
                  </a:lnTo>
                  <a:lnTo>
                    <a:pt x="35" y="89"/>
                  </a:lnTo>
                  <a:lnTo>
                    <a:pt x="50" y="64"/>
                  </a:lnTo>
                  <a:lnTo>
                    <a:pt x="68" y="41"/>
                  </a:lnTo>
                  <a:lnTo>
                    <a:pt x="87" y="18"/>
                  </a:lnTo>
                  <a:lnTo>
                    <a:pt x="107" y="0"/>
                  </a:lnTo>
                  <a:lnTo>
                    <a:pt x="14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9" name="Freeform 78"/>
            <p:cNvSpPr>
              <a:spLocks/>
            </p:cNvSpPr>
            <p:nvPr/>
          </p:nvSpPr>
          <p:spPr bwMode="auto">
            <a:xfrm>
              <a:off x="3951" y="2438"/>
              <a:ext cx="111" cy="46"/>
            </a:xfrm>
            <a:custGeom>
              <a:avLst/>
              <a:gdLst>
                <a:gd name="T0" fmla="*/ 0 w 223"/>
                <a:gd name="T1" fmla="*/ 1 h 92"/>
                <a:gd name="T2" fmla="*/ 0 w 223"/>
                <a:gd name="T3" fmla="*/ 1 h 92"/>
                <a:gd name="T4" fmla="*/ 0 w 223"/>
                <a:gd name="T5" fmla="*/ 1 h 92"/>
                <a:gd name="T6" fmla="*/ 0 w 223"/>
                <a:gd name="T7" fmla="*/ 1 h 92"/>
                <a:gd name="T8" fmla="*/ 0 w 223"/>
                <a:gd name="T9" fmla="*/ 1 h 92"/>
                <a:gd name="T10" fmla="*/ 0 w 223"/>
                <a:gd name="T11" fmla="*/ 1 h 92"/>
                <a:gd name="T12" fmla="*/ 0 w 223"/>
                <a:gd name="T13" fmla="*/ 1 h 92"/>
                <a:gd name="T14" fmla="*/ 0 w 223"/>
                <a:gd name="T15" fmla="*/ 1 h 92"/>
                <a:gd name="T16" fmla="*/ 0 w 223"/>
                <a:gd name="T17" fmla="*/ 1 h 92"/>
                <a:gd name="T18" fmla="*/ 0 w 223"/>
                <a:gd name="T19" fmla="*/ 1 h 92"/>
                <a:gd name="T20" fmla="*/ 0 w 223"/>
                <a:gd name="T21" fmla="*/ 1 h 92"/>
                <a:gd name="T22" fmla="*/ 0 w 223"/>
                <a:gd name="T23" fmla="*/ 1 h 92"/>
                <a:gd name="T24" fmla="*/ 0 w 223"/>
                <a:gd name="T25" fmla="*/ 1 h 92"/>
                <a:gd name="T26" fmla="*/ 0 w 223"/>
                <a:gd name="T27" fmla="*/ 1 h 92"/>
                <a:gd name="T28" fmla="*/ 0 w 223"/>
                <a:gd name="T29" fmla="*/ 1 h 92"/>
                <a:gd name="T30" fmla="*/ 0 w 223"/>
                <a:gd name="T31" fmla="*/ 1 h 92"/>
                <a:gd name="T32" fmla="*/ 0 w 223"/>
                <a:gd name="T33" fmla="*/ 0 h 92"/>
                <a:gd name="T34" fmla="*/ 0 w 223"/>
                <a:gd name="T35" fmla="*/ 1 h 9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3" h="92">
                  <a:moveTo>
                    <a:pt x="223" y="28"/>
                  </a:moveTo>
                  <a:lnTo>
                    <a:pt x="217" y="30"/>
                  </a:lnTo>
                  <a:lnTo>
                    <a:pt x="199" y="36"/>
                  </a:lnTo>
                  <a:lnTo>
                    <a:pt x="171" y="45"/>
                  </a:lnTo>
                  <a:lnTo>
                    <a:pt x="138" y="56"/>
                  </a:lnTo>
                  <a:lnTo>
                    <a:pt x="100" y="68"/>
                  </a:lnTo>
                  <a:lnTo>
                    <a:pt x="64" y="77"/>
                  </a:lnTo>
                  <a:lnTo>
                    <a:pt x="30" y="86"/>
                  </a:lnTo>
                  <a:lnTo>
                    <a:pt x="0" y="92"/>
                  </a:lnTo>
                  <a:lnTo>
                    <a:pt x="8" y="89"/>
                  </a:lnTo>
                  <a:lnTo>
                    <a:pt x="30" y="82"/>
                  </a:lnTo>
                  <a:lnTo>
                    <a:pt x="59" y="71"/>
                  </a:lnTo>
                  <a:lnTo>
                    <a:pt x="95" y="56"/>
                  </a:lnTo>
                  <a:lnTo>
                    <a:pt x="131" y="41"/>
                  </a:lnTo>
                  <a:lnTo>
                    <a:pt x="164" y="27"/>
                  </a:lnTo>
                  <a:lnTo>
                    <a:pt x="189" y="12"/>
                  </a:lnTo>
                  <a:lnTo>
                    <a:pt x="202" y="0"/>
                  </a:lnTo>
                  <a:lnTo>
                    <a:pt x="22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0" name="Freeform 79"/>
            <p:cNvSpPr>
              <a:spLocks/>
            </p:cNvSpPr>
            <p:nvPr/>
          </p:nvSpPr>
          <p:spPr bwMode="auto">
            <a:xfrm>
              <a:off x="4373" y="2739"/>
              <a:ext cx="589" cy="94"/>
            </a:xfrm>
            <a:custGeom>
              <a:avLst/>
              <a:gdLst>
                <a:gd name="T0" fmla="*/ 5 w 1177"/>
                <a:gd name="T1" fmla="*/ 1 h 187"/>
                <a:gd name="T2" fmla="*/ 5 w 1177"/>
                <a:gd name="T3" fmla="*/ 1 h 187"/>
                <a:gd name="T4" fmla="*/ 5 w 1177"/>
                <a:gd name="T5" fmla="*/ 1 h 187"/>
                <a:gd name="T6" fmla="*/ 5 w 1177"/>
                <a:gd name="T7" fmla="*/ 1 h 187"/>
                <a:gd name="T8" fmla="*/ 5 w 1177"/>
                <a:gd name="T9" fmla="*/ 1 h 187"/>
                <a:gd name="T10" fmla="*/ 4 w 1177"/>
                <a:gd name="T11" fmla="*/ 1 h 187"/>
                <a:gd name="T12" fmla="*/ 4 w 1177"/>
                <a:gd name="T13" fmla="*/ 1 h 187"/>
                <a:gd name="T14" fmla="*/ 4 w 1177"/>
                <a:gd name="T15" fmla="*/ 1 h 187"/>
                <a:gd name="T16" fmla="*/ 4 w 1177"/>
                <a:gd name="T17" fmla="*/ 1 h 187"/>
                <a:gd name="T18" fmla="*/ 4 w 1177"/>
                <a:gd name="T19" fmla="*/ 1 h 187"/>
                <a:gd name="T20" fmla="*/ 3 w 1177"/>
                <a:gd name="T21" fmla="*/ 1 h 187"/>
                <a:gd name="T22" fmla="*/ 3 w 1177"/>
                <a:gd name="T23" fmla="*/ 1 h 187"/>
                <a:gd name="T24" fmla="*/ 2 w 1177"/>
                <a:gd name="T25" fmla="*/ 1 h 187"/>
                <a:gd name="T26" fmla="*/ 2 w 1177"/>
                <a:gd name="T27" fmla="*/ 1 h 187"/>
                <a:gd name="T28" fmla="*/ 1 w 1177"/>
                <a:gd name="T29" fmla="*/ 1 h 187"/>
                <a:gd name="T30" fmla="*/ 1 w 1177"/>
                <a:gd name="T31" fmla="*/ 1 h 187"/>
                <a:gd name="T32" fmla="*/ 1 w 1177"/>
                <a:gd name="T33" fmla="*/ 1 h 187"/>
                <a:gd name="T34" fmla="*/ 1 w 1177"/>
                <a:gd name="T35" fmla="*/ 1 h 187"/>
                <a:gd name="T36" fmla="*/ 1 w 1177"/>
                <a:gd name="T37" fmla="*/ 1 h 187"/>
                <a:gd name="T38" fmla="*/ 1 w 1177"/>
                <a:gd name="T39" fmla="*/ 1 h 187"/>
                <a:gd name="T40" fmla="*/ 2 w 1177"/>
                <a:gd name="T41" fmla="*/ 1 h 187"/>
                <a:gd name="T42" fmla="*/ 2 w 1177"/>
                <a:gd name="T43" fmla="*/ 1 h 187"/>
                <a:gd name="T44" fmla="*/ 2 w 1177"/>
                <a:gd name="T45" fmla="*/ 1 h 187"/>
                <a:gd name="T46" fmla="*/ 3 w 1177"/>
                <a:gd name="T47" fmla="*/ 1 h 187"/>
                <a:gd name="T48" fmla="*/ 3 w 1177"/>
                <a:gd name="T49" fmla="*/ 1 h 187"/>
                <a:gd name="T50" fmla="*/ 3 w 1177"/>
                <a:gd name="T51" fmla="*/ 1 h 187"/>
                <a:gd name="T52" fmla="*/ 4 w 1177"/>
                <a:gd name="T53" fmla="*/ 1 h 187"/>
                <a:gd name="T54" fmla="*/ 4 w 1177"/>
                <a:gd name="T55" fmla="*/ 1 h 187"/>
                <a:gd name="T56" fmla="*/ 4 w 1177"/>
                <a:gd name="T57" fmla="*/ 0 h 187"/>
                <a:gd name="T58" fmla="*/ 4 w 1177"/>
                <a:gd name="T59" fmla="*/ 1 h 187"/>
                <a:gd name="T60" fmla="*/ 5 w 1177"/>
                <a:gd name="T61" fmla="*/ 1 h 187"/>
                <a:gd name="T62" fmla="*/ 5 w 1177"/>
                <a:gd name="T63" fmla="*/ 1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77" h="187">
                  <a:moveTo>
                    <a:pt x="1177" y="111"/>
                  </a:moveTo>
                  <a:lnTo>
                    <a:pt x="1176" y="109"/>
                  </a:lnTo>
                  <a:lnTo>
                    <a:pt x="1171" y="106"/>
                  </a:lnTo>
                  <a:lnTo>
                    <a:pt x="1163" y="101"/>
                  </a:lnTo>
                  <a:lnTo>
                    <a:pt x="1153" y="96"/>
                  </a:lnTo>
                  <a:lnTo>
                    <a:pt x="1140" y="88"/>
                  </a:lnTo>
                  <a:lnTo>
                    <a:pt x="1125" y="80"/>
                  </a:lnTo>
                  <a:lnTo>
                    <a:pt x="1107" y="72"/>
                  </a:lnTo>
                  <a:lnTo>
                    <a:pt x="1089" y="64"/>
                  </a:lnTo>
                  <a:lnTo>
                    <a:pt x="1067" y="55"/>
                  </a:lnTo>
                  <a:lnTo>
                    <a:pt x="1045" y="47"/>
                  </a:lnTo>
                  <a:lnTo>
                    <a:pt x="1022" y="41"/>
                  </a:lnTo>
                  <a:lnTo>
                    <a:pt x="995" y="34"/>
                  </a:lnTo>
                  <a:lnTo>
                    <a:pt x="971" y="31"/>
                  </a:lnTo>
                  <a:lnTo>
                    <a:pt x="943" y="27"/>
                  </a:lnTo>
                  <a:lnTo>
                    <a:pt x="917" y="27"/>
                  </a:lnTo>
                  <a:lnTo>
                    <a:pt x="889" y="31"/>
                  </a:lnTo>
                  <a:lnTo>
                    <a:pt x="851" y="37"/>
                  </a:lnTo>
                  <a:lnTo>
                    <a:pt x="813" y="45"/>
                  </a:lnTo>
                  <a:lnTo>
                    <a:pt x="776" y="55"/>
                  </a:lnTo>
                  <a:lnTo>
                    <a:pt x="736" y="67"/>
                  </a:lnTo>
                  <a:lnTo>
                    <a:pt x="695" y="78"/>
                  </a:lnTo>
                  <a:lnTo>
                    <a:pt x="653" y="91"/>
                  </a:lnTo>
                  <a:lnTo>
                    <a:pt x="608" y="105"/>
                  </a:lnTo>
                  <a:lnTo>
                    <a:pt x="561" y="118"/>
                  </a:lnTo>
                  <a:lnTo>
                    <a:pt x="508" y="131"/>
                  </a:lnTo>
                  <a:lnTo>
                    <a:pt x="452" y="142"/>
                  </a:lnTo>
                  <a:lnTo>
                    <a:pt x="392" y="154"/>
                  </a:lnTo>
                  <a:lnTo>
                    <a:pt x="326" y="164"/>
                  </a:lnTo>
                  <a:lnTo>
                    <a:pt x="254" y="173"/>
                  </a:lnTo>
                  <a:lnTo>
                    <a:pt x="177" y="180"/>
                  </a:lnTo>
                  <a:lnTo>
                    <a:pt x="92" y="185"/>
                  </a:lnTo>
                  <a:lnTo>
                    <a:pt x="0" y="187"/>
                  </a:lnTo>
                  <a:lnTo>
                    <a:pt x="5" y="187"/>
                  </a:lnTo>
                  <a:lnTo>
                    <a:pt x="18" y="185"/>
                  </a:lnTo>
                  <a:lnTo>
                    <a:pt x="39" y="182"/>
                  </a:lnTo>
                  <a:lnTo>
                    <a:pt x="67" y="180"/>
                  </a:lnTo>
                  <a:lnTo>
                    <a:pt x="100" y="175"/>
                  </a:lnTo>
                  <a:lnTo>
                    <a:pt x="139" y="170"/>
                  </a:lnTo>
                  <a:lnTo>
                    <a:pt x="182" y="164"/>
                  </a:lnTo>
                  <a:lnTo>
                    <a:pt x="229" y="157"/>
                  </a:lnTo>
                  <a:lnTo>
                    <a:pt x="279" y="149"/>
                  </a:lnTo>
                  <a:lnTo>
                    <a:pt x="329" y="141"/>
                  </a:lnTo>
                  <a:lnTo>
                    <a:pt x="382" y="131"/>
                  </a:lnTo>
                  <a:lnTo>
                    <a:pt x="434" y="121"/>
                  </a:lnTo>
                  <a:lnTo>
                    <a:pt x="485" y="109"/>
                  </a:lnTo>
                  <a:lnTo>
                    <a:pt x="536" y="98"/>
                  </a:lnTo>
                  <a:lnTo>
                    <a:pt x="582" y="85"/>
                  </a:lnTo>
                  <a:lnTo>
                    <a:pt x="626" y="70"/>
                  </a:lnTo>
                  <a:lnTo>
                    <a:pt x="659" y="59"/>
                  </a:lnTo>
                  <a:lnTo>
                    <a:pt x="694" y="47"/>
                  </a:lnTo>
                  <a:lnTo>
                    <a:pt x="730" y="36"/>
                  </a:lnTo>
                  <a:lnTo>
                    <a:pt x="766" y="26"/>
                  </a:lnTo>
                  <a:lnTo>
                    <a:pt x="802" y="16"/>
                  </a:lnTo>
                  <a:lnTo>
                    <a:pt x="838" y="9"/>
                  </a:lnTo>
                  <a:lnTo>
                    <a:pt x="874" y="3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82" y="3"/>
                  </a:lnTo>
                  <a:lnTo>
                    <a:pt x="1018" y="9"/>
                  </a:lnTo>
                  <a:lnTo>
                    <a:pt x="1053" y="19"/>
                  </a:lnTo>
                  <a:lnTo>
                    <a:pt x="1086" y="34"/>
                  </a:lnTo>
                  <a:lnTo>
                    <a:pt x="1118" y="55"/>
                  </a:lnTo>
                  <a:lnTo>
                    <a:pt x="1148" y="80"/>
                  </a:lnTo>
                  <a:lnTo>
                    <a:pt x="1177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1" name="Freeform 80"/>
            <p:cNvSpPr>
              <a:spLocks/>
            </p:cNvSpPr>
            <p:nvPr/>
          </p:nvSpPr>
          <p:spPr bwMode="auto">
            <a:xfrm>
              <a:off x="4378" y="2727"/>
              <a:ext cx="414" cy="93"/>
            </a:xfrm>
            <a:custGeom>
              <a:avLst/>
              <a:gdLst>
                <a:gd name="T0" fmla="*/ 0 w 828"/>
                <a:gd name="T1" fmla="*/ 0 h 187"/>
                <a:gd name="T2" fmla="*/ 1 w 828"/>
                <a:gd name="T3" fmla="*/ 0 h 187"/>
                <a:gd name="T4" fmla="*/ 1 w 828"/>
                <a:gd name="T5" fmla="*/ 0 h 187"/>
                <a:gd name="T6" fmla="*/ 1 w 828"/>
                <a:gd name="T7" fmla="*/ 0 h 187"/>
                <a:gd name="T8" fmla="*/ 1 w 828"/>
                <a:gd name="T9" fmla="*/ 0 h 187"/>
                <a:gd name="T10" fmla="*/ 1 w 828"/>
                <a:gd name="T11" fmla="*/ 0 h 187"/>
                <a:gd name="T12" fmla="*/ 1 w 828"/>
                <a:gd name="T13" fmla="*/ 0 h 187"/>
                <a:gd name="T14" fmla="*/ 1 w 828"/>
                <a:gd name="T15" fmla="*/ 0 h 187"/>
                <a:gd name="T16" fmla="*/ 1 w 828"/>
                <a:gd name="T17" fmla="*/ 0 h 187"/>
                <a:gd name="T18" fmla="*/ 2 w 828"/>
                <a:gd name="T19" fmla="*/ 0 h 187"/>
                <a:gd name="T20" fmla="*/ 2 w 828"/>
                <a:gd name="T21" fmla="*/ 0 h 187"/>
                <a:gd name="T22" fmla="*/ 2 w 828"/>
                <a:gd name="T23" fmla="*/ 0 h 187"/>
                <a:gd name="T24" fmla="*/ 2 w 828"/>
                <a:gd name="T25" fmla="*/ 0 h 187"/>
                <a:gd name="T26" fmla="*/ 3 w 828"/>
                <a:gd name="T27" fmla="*/ 0 h 187"/>
                <a:gd name="T28" fmla="*/ 3 w 828"/>
                <a:gd name="T29" fmla="*/ 0 h 187"/>
                <a:gd name="T30" fmla="*/ 3 w 828"/>
                <a:gd name="T31" fmla="*/ 0 h 187"/>
                <a:gd name="T32" fmla="*/ 4 w 828"/>
                <a:gd name="T33" fmla="*/ 0 h 187"/>
                <a:gd name="T34" fmla="*/ 4 w 828"/>
                <a:gd name="T35" fmla="*/ 0 h 187"/>
                <a:gd name="T36" fmla="*/ 4 w 828"/>
                <a:gd name="T37" fmla="*/ 0 h 187"/>
                <a:gd name="T38" fmla="*/ 4 w 828"/>
                <a:gd name="T39" fmla="*/ 0 h 187"/>
                <a:gd name="T40" fmla="*/ 4 w 828"/>
                <a:gd name="T41" fmla="*/ 0 h 187"/>
                <a:gd name="T42" fmla="*/ 3 w 828"/>
                <a:gd name="T43" fmla="*/ 0 h 187"/>
                <a:gd name="T44" fmla="*/ 3 w 828"/>
                <a:gd name="T45" fmla="*/ 0 h 187"/>
                <a:gd name="T46" fmla="*/ 3 w 828"/>
                <a:gd name="T47" fmla="*/ 0 h 187"/>
                <a:gd name="T48" fmla="*/ 3 w 828"/>
                <a:gd name="T49" fmla="*/ 0 h 187"/>
                <a:gd name="T50" fmla="*/ 3 w 828"/>
                <a:gd name="T51" fmla="*/ 0 h 187"/>
                <a:gd name="T52" fmla="*/ 2 w 828"/>
                <a:gd name="T53" fmla="*/ 0 h 187"/>
                <a:gd name="T54" fmla="*/ 2 w 828"/>
                <a:gd name="T55" fmla="*/ 0 h 187"/>
                <a:gd name="T56" fmla="*/ 2 w 828"/>
                <a:gd name="T57" fmla="*/ 0 h 187"/>
                <a:gd name="T58" fmla="*/ 2 w 828"/>
                <a:gd name="T59" fmla="*/ 0 h 187"/>
                <a:gd name="T60" fmla="*/ 1 w 828"/>
                <a:gd name="T61" fmla="*/ 0 h 187"/>
                <a:gd name="T62" fmla="*/ 1 w 828"/>
                <a:gd name="T63" fmla="*/ 0 h 187"/>
                <a:gd name="T64" fmla="*/ 1 w 828"/>
                <a:gd name="T65" fmla="*/ 0 h 187"/>
                <a:gd name="T66" fmla="*/ 0 w 828"/>
                <a:gd name="T67" fmla="*/ 0 h 1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28" h="187">
                  <a:moveTo>
                    <a:pt x="0" y="162"/>
                  </a:moveTo>
                  <a:lnTo>
                    <a:pt x="5" y="162"/>
                  </a:lnTo>
                  <a:lnTo>
                    <a:pt x="16" y="162"/>
                  </a:lnTo>
                  <a:lnTo>
                    <a:pt x="36" y="162"/>
                  </a:lnTo>
                  <a:lnTo>
                    <a:pt x="64" y="161"/>
                  </a:lnTo>
                  <a:lnTo>
                    <a:pt x="96" y="159"/>
                  </a:lnTo>
                  <a:lnTo>
                    <a:pt x="137" y="156"/>
                  </a:lnTo>
                  <a:lnTo>
                    <a:pt x="185" y="151"/>
                  </a:lnTo>
                  <a:lnTo>
                    <a:pt x="237" y="144"/>
                  </a:lnTo>
                  <a:lnTo>
                    <a:pt x="295" y="136"/>
                  </a:lnTo>
                  <a:lnTo>
                    <a:pt x="359" y="125"/>
                  </a:lnTo>
                  <a:lnTo>
                    <a:pt x="428" y="112"/>
                  </a:lnTo>
                  <a:lnTo>
                    <a:pt x="500" y="95"/>
                  </a:lnTo>
                  <a:lnTo>
                    <a:pt x="577" y="77"/>
                  </a:lnTo>
                  <a:lnTo>
                    <a:pt x="657" y="56"/>
                  </a:lnTo>
                  <a:lnTo>
                    <a:pt x="741" y="29"/>
                  </a:lnTo>
                  <a:lnTo>
                    <a:pt x="828" y="0"/>
                  </a:lnTo>
                  <a:lnTo>
                    <a:pt x="825" y="2"/>
                  </a:lnTo>
                  <a:lnTo>
                    <a:pt x="813" y="8"/>
                  </a:lnTo>
                  <a:lnTo>
                    <a:pt x="793" y="16"/>
                  </a:lnTo>
                  <a:lnTo>
                    <a:pt x="769" y="28"/>
                  </a:lnTo>
                  <a:lnTo>
                    <a:pt x="736" y="41"/>
                  </a:lnTo>
                  <a:lnTo>
                    <a:pt x="697" y="56"/>
                  </a:lnTo>
                  <a:lnTo>
                    <a:pt x="651" y="72"/>
                  </a:lnTo>
                  <a:lnTo>
                    <a:pt x="600" y="90"/>
                  </a:lnTo>
                  <a:lnTo>
                    <a:pt x="542" y="107"/>
                  </a:lnTo>
                  <a:lnTo>
                    <a:pt x="482" y="123"/>
                  </a:lnTo>
                  <a:lnTo>
                    <a:pt x="413" y="139"/>
                  </a:lnTo>
                  <a:lnTo>
                    <a:pt x="341" y="154"/>
                  </a:lnTo>
                  <a:lnTo>
                    <a:pt x="265" y="166"/>
                  </a:lnTo>
                  <a:lnTo>
                    <a:pt x="183" y="176"/>
                  </a:lnTo>
                  <a:lnTo>
                    <a:pt x="98" y="184"/>
                  </a:lnTo>
                  <a:lnTo>
                    <a:pt x="9" y="187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2" name="Freeform 81"/>
            <p:cNvSpPr>
              <a:spLocks/>
            </p:cNvSpPr>
            <p:nvPr/>
          </p:nvSpPr>
          <p:spPr bwMode="auto">
            <a:xfrm>
              <a:off x="4370" y="2658"/>
              <a:ext cx="61" cy="39"/>
            </a:xfrm>
            <a:custGeom>
              <a:avLst/>
              <a:gdLst>
                <a:gd name="T0" fmla="*/ 0 w 123"/>
                <a:gd name="T1" fmla="*/ 1 h 77"/>
                <a:gd name="T2" fmla="*/ 0 w 123"/>
                <a:gd name="T3" fmla="*/ 0 h 77"/>
                <a:gd name="T4" fmla="*/ 0 w 123"/>
                <a:gd name="T5" fmla="*/ 1 h 77"/>
                <a:gd name="T6" fmla="*/ 0 w 12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7">
                  <a:moveTo>
                    <a:pt x="118" y="51"/>
                  </a:moveTo>
                  <a:lnTo>
                    <a:pt x="0" y="0"/>
                  </a:lnTo>
                  <a:lnTo>
                    <a:pt x="123" y="77"/>
                  </a:lnTo>
                  <a:lnTo>
                    <a:pt x="118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45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445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843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7CC18AD-2848-40EE-952E-05D78E8DDB8E}" type="slidenum">
              <a:rPr lang="en-US" smtClean="0"/>
              <a:pPr eaLnBrk="1" hangingPunct="1"/>
              <a:t>99</a:t>
            </a:fld>
            <a:endParaRPr lang="en-US" smtClean="0"/>
          </a:p>
        </p:txBody>
      </p:sp>
      <p:sp>
        <p:nvSpPr>
          <p:cNvPr id="10547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5700" y="1617672"/>
            <a:ext cx="8285010" cy="3079750"/>
          </a:xfrm>
        </p:spPr>
        <p:txBody>
          <a:bodyPr/>
          <a:lstStyle/>
          <a:p>
            <a:pPr marL="457200" lvl="1" indent="0">
              <a:lnSpc>
                <a:spcPct val="90000"/>
              </a:lnSpc>
              <a:buNone/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Gurneys/Stretchers/Litters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Always used with assistance when transferring resident on or off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Pushed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feet first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during transport</a:t>
            </a:r>
          </a:p>
        </p:txBody>
      </p:sp>
      <p:sp>
        <p:nvSpPr>
          <p:cNvPr id="105478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79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80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481" name="Group 250"/>
          <p:cNvGrpSpPr>
            <a:grpSpLocks noChangeAspect="1"/>
          </p:cNvGrpSpPr>
          <p:nvPr/>
        </p:nvGrpSpPr>
        <p:grpSpPr bwMode="auto">
          <a:xfrm>
            <a:off x="6214465" y="4561371"/>
            <a:ext cx="1566301" cy="1762544"/>
            <a:chOff x="2933" y="1008"/>
            <a:chExt cx="2533" cy="2851"/>
          </a:xfrm>
        </p:grpSpPr>
        <p:sp>
          <p:nvSpPr>
            <p:cNvPr id="105484" name="AutoShape 249"/>
            <p:cNvSpPr>
              <a:spLocks noChangeAspect="1" noChangeArrowheads="1" noTextEdit="1"/>
            </p:cNvSpPr>
            <p:nvPr/>
          </p:nvSpPr>
          <p:spPr bwMode="auto">
            <a:xfrm>
              <a:off x="2933" y="1008"/>
              <a:ext cx="2533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5" name="Freeform 251"/>
            <p:cNvSpPr>
              <a:spLocks/>
            </p:cNvSpPr>
            <p:nvPr/>
          </p:nvSpPr>
          <p:spPr bwMode="auto">
            <a:xfrm>
              <a:off x="2959" y="3372"/>
              <a:ext cx="244" cy="155"/>
            </a:xfrm>
            <a:custGeom>
              <a:avLst/>
              <a:gdLst>
                <a:gd name="T0" fmla="*/ 0 w 487"/>
                <a:gd name="T1" fmla="*/ 0 h 309"/>
                <a:gd name="T2" fmla="*/ 1 w 487"/>
                <a:gd name="T3" fmla="*/ 1 h 309"/>
                <a:gd name="T4" fmla="*/ 1 w 487"/>
                <a:gd name="T5" fmla="*/ 1 h 309"/>
                <a:gd name="T6" fmla="*/ 1 w 487"/>
                <a:gd name="T7" fmla="*/ 1 h 309"/>
                <a:gd name="T8" fmla="*/ 1 w 487"/>
                <a:gd name="T9" fmla="*/ 1 h 309"/>
                <a:gd name="T10" fmla="*/ 1 w 487"/>
                <a:gd name="T11" fmla="*/ 1 h 309"/>
                <a:gd name="T12" fmla="*/ 1 w 487"/>
                <a:gd name="T13" fmla="*/ 1 h 309"/>
                <a:gd name="T14" fmla="*/ 1 w 487"/>
                <a:gd name="T15" fmla="*/ 1 h 309"/>
                <a:gd name="T16" fmla="*/ 1 w 487"/>
                <a:gd name="T17" fmla="*/ 1 h 309"/>
                <a:gd name="T18" fmla="*/ 1 w 487"/>
                <a:gd name="T19" fmla="*/ 1 h 309"/>
                <a:gd name="T20" fmla="*/ 1 w 487"/>
                <a:gd name="T21" fmla="*/ 1 h 309"/>
                <a:gd name="T22" fmla="*/ 1 w 487"/>
                <a:gd name="T23" fmla="*/ 1 h 309"/>
                <a:gd name="T24" fmla="*/ 1 w 487"/>
                <a:gd name="T25" fmla="*/ 1 h 309"/>
                <a:gd name="T26" fmla="*/ 1 w 487"/>
                <a:gd name="T27" fmla="*/ 1 h 309"/>
                <a:gd name="T28" fmla="*/ 1 w 487"/>
                <a:gd name="T29" fmla="*/ 1 h 309"/>
                <a:gd name="T30" fmla="*/ 1 w 487"/>
                <a:gd name="T31" fmla="*/ 1 h 309"/>
                <a:gd name="T32" fmla="*/ 1 w 487"/>
                <a:gd name="T33" fmla="*/ 1 h 309"/>
                <a:gd name="T34" fmla="*/ 1 w 487"/>
                <a:gd name="T35" fmla="*/ 1 h 309"/>
                <a:gd name="T36" fmla="*/ 1 w 487"/>
                <a:gd name="T37" fmla="*/ 1 h 309"/>
                <a:gd name="T38" fmla="*/ 1 w 487"/>
                <a:gd name="T39" fmla="*/ 1 h 309"/>
                <a:gd name="T40" fmla="*/ 1 w 487"/>
                <a:gd name="T41" fmla="*/ 1 h 309"/>
                <a:gd name="T42" fmla="*/ 1 w 487"/>
                <a:gd name="T43" fmla="*/ 1 h 309"/>
                <a:gd name="T44" fmla="*/ 1 w 487"/>
                <a:gd name="T45" fmla="*/ 1 h 309"/>
                <a:gd name="T46" fmla="*/ 1 w 487"/>
                <a:gd name="T47" fmla="*/ 1 h 309"/>
                <a:gd name="T48" fmla="*/ 1 w 487"/>
                <a:gd name="T49" fmla="*/ 1 h 309"/>
                <a:gd name="T50" fmla="*/ 1 w 487"/>
                <a:gd name="T51" fmla="*/ 1 h 309"/>
                <a:gd name="T52" fmla="*/ 1 w 487"/>
                <a:gd name="T53" fmla="*/ 1 h 309"/>
                <a:gd name="T54" fmla="*/ 1 w 487"/>
                <a:gd name="T55" fmla="*/ 1 h 309"/>
                <a:gd name="T56" fmla="*/ 1 w 487"/>
                <a:gd name="T57" fmla="*/ 1 h 309"/>
                <a:gd name="T58" fmla="*/ 2 w 487"/>
                <a:gd name="T59" fmla="*/ 1 h 309"/>
                <a:gd name="T60" fmla="*/ 2 w 487"/>
                <a:gd name="T61" fmla="*/ 1 h 309"/>
                <a:gd name="T62" fmla="*/ 2 w 487"/>
                <a:gd name="T63" fmla="*/ 1 h 309"/>
                <a:gd name="T64" fmla="*/ 2 w 487"/>
                <a:gd name="T65" fmla="*/ 1 h 309"/>
                <a:gd name="T66" fmla="*/ 2 w 487"/>
                <a:gd name="T67" fmla="*/ 1 h 309"/>
                <a:gd name="T68" fmla="*/ 2 w 487"/>
                <a:gd name="T69" fmla="*/ 1 h 309"/>
                <a:gd name="T70" fmla="*/ 2 w 487"/>
                <a:gd name="T71" fmla="*/ 1 h 309"/>
                <a:gd name="T72" fmla="*/ 2 w 487"/>
                <a:gd name="T73" fmla="*/ 1 h 309"/>
                <a:gd name="T74" fmla="*/ 2 w 487"/>
                <a:gd name="T75" fmla="*/ 1 h 309"/>
                <a:gd name="T76" fmla="*/ 2 w 487"/>
                <a:gd name="T77" fmla="*/ 1 h 309"/>
                <a:gd name="T78" fmla="*/ 2 w 487"/>
                <a:gd name="T79" fmla="*/ 2 h 309"/>
                <a:gd name="T80" fmla="*/ 2 w 487"/>
                <a:gd name="T81" fmla="*/ 2 h 309"/>
                <a:gd name="T82" fmla="*/ 2 w 487"/>
                <a:gd name="T83" fmla="*/ 2 h 309"/>
                <a:gd name="T84" fmla="*/ 2 w 487"/>
                <a:gd name="T85" fmla="*/ 2 h 309"/>
                <a:gd name="T86" fmla="*/ 2 w 487"/>
                <a:gd name="T87" fmla="*/ 2 h 309"/>
                <a:gd name="T88" fmla="*/ 2 w 487"/>
                <a:gd name="T89" fmla="*/ 2 h 309"/>
                <a:gd name="T90" fmla="*/ 2 w 487"/>
                <a:gd name="T91" fmla="*/ 2 h 309"/>
                <a:gd name="T92" fmla="*/ 2 w 487"/>
                <a:gd name="T93" fmla="*/ 2 h 309"/>
                <a:gd name="T94" fmla="*/ 2 w 487"/>
                <a:gd name="T95" fmla="*/ 2 h 309"/>
                <a:gd name="T96" fmla="*/ 2 w 487"/>
                <a:gd name="T97" fmla="*/ 2 h 309"/>
                <a:gd name="T98" fmla="*/ 2 w 487"/>
                <a:gd name="T99" fmla="*/ 2 h 309"/>
                <a:gd name="T100" fmla="*/ 2 w 487"/>
                <a:gd name="T101" fmla="*/ 2 h 30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87" h="309">
                  <a:moveTo>
                    <a:pt x="0" y="0"/>
                  </a:moveTo>
                  <a:lnTo>
                    <a:pt x="3" y="10"/>
                  </a:lnTo>
                  <a:lnTo>
                    <a:pt x="11" y="23"/>
                  </a:lnTo>
                  <a:lnTo>
                    <a:pt x="20" y="35"/>
                  </a:lnTo>
                  <a:lnTo>
                    <a:pt x="30" y="48"/>
                  </a:lnTo>
                  <a:lnTo>
                    <a:pt x="40" y="60"/>
                  </a:lnTo>
                  <a:lnTo>
                    <a:pt x="55" y="73"/>
                  </a:lnTo>
                  <a:lnTo>
                    <a:pt x="60" y="78"/>
                  </a:lnTo>
                  <a:lnTo>
                    <a:pt x="68" y="87"/>
                  </a:lnTo>
                  <a:lnTo>
                    <a:pt x="75" y="92"/>
                  </a:lnTo>
                  <a:lnTo>
                    <a:pt x="85" y="100"/>
                  </a:lnTo>
                  <a:lnTo>
                    <a:pt x="92" y="105"/>
                  </a:lnTo>
                  <a:lnTo>
                    <a:pt x="100" y="112"/>
                  </a:lnTo>
                  <a:lnTo>
                    <a:pt x="107" y="118"/>
                  </a:lnTo>
                  <a:lnTo>
                    <a:pt x="117" y="125"/>
                  </a:lnTo>
                  <a:lnTo>
                    <a:pt x="125" y="130"/>
                  </a:lnTo>
                  <a:lnTo>
                    <a:pt x="133" y="137"/>
                  </a:lnTo>
                  <a:lnTo>
                    <a:pt x="143" y="143"/>
                  </a:lnTo>
                  <a:lnTo>
                    <a:pt x="153" y="150"/>
                  </a:lnTo>
                  <a:lnTo>
                    <a:pt x="162" y="155"/>
                  </a:lnTo>
                  <a:lnTo>
                    <a:pt x="172" y="162"/>
                  </a:lnTo>
                  <a:lnTo>
                    <a:pt x="182" y="167"/>
                  </a:lnTo>
                  <a:lnTo>
                    <a:pt x="192" y="173"/>
                  </a:lnTo>
                  <a:lnTo>
                    <a:pt x="202" y="178"/>
                  </a:lnTo>
                  <a:lnTo>
                    <a:pt x="212" y="185"/>
                  </a:lnTo>
                  <a:lnTo>
                    <a:pt x="222" y="192"/>
                  </a:lnTo>
                  <a:lnTo>
                    <a:pt x="232" y="198"/>
                  </a:lnTo>
                  <a:lnTo>
                    <a:pt x="240" y="203"/>
                  </a:lnTo>
                  <a:lnTo>
                    <a:pt x="250" y="209"/>
                  </a:lnTo>
                  <a:lnTo>
                    <a:pt x="260" y="214"/>
                  </a:lnTo>
                  <a:lnTo>
                    <a:pt x="270" y="219"/>
                  </a:lnTo>
                  <a:lnTo>
                    <a:pt x="279" y="224"/>
                  </a:lnTo>
                  <a:lnTo>
                    <a:pt x="289" y="229"/>
                  </a:lnTo>
                  <a:lnTo>
                    <a:pt x="299" y="234"/>
                  </a:lnTo>
                  <a:lnTo>
                    <a:pt x="309" y="239"/>
                  </a:lnTo>
                  <a:lnTo>
                    <a:pt x="317" y="242"/>
                  </a:lnTo>
                  <a:lnTo>
                    <a:pt x="327" y="247"/>
                  </a:lnTo>
                  <a:lnTo>
                    <a:pt x="335" y="250"/>
                  </a:lnTo>
                  <a:lnTo>
                    <a:pt x="345" y="255"/>
                  </a:lnTo>
                  <a:lnTo>
                    <a:pt x="354" y="259"/>
                  </a:lnTo>
                  <a:lnTo>
                    <a:pt x="364" y="264"/>
                  </a:lnTo>
                  <a:lnTo>
                    <a:pt x="372" y="267"/>
                  </a:lnTo>
                  <a:lnTo>
                    <a:pt x="382" y="272"/>
                  </a:lnTo>
                  <a:lnTo>
                    <a:pt x="397" y="279"/>
                  </a:lnTo>
                  <a:lnTo>
                    <a:pt x="414" y="285"/>
                  </a:lnTo>
                  <a:lnTo>
                    <a:pt x="429" y="290"/>
                  </a:lnTo>
                  <a:lnTo>
                    <a:pt x="444" y="295"/>
                  </a:lnTo>
                  <a:lnTo>
                    <a:pt x="455" y="299"/>
                  </a:lnTo>
                  <a:lnTo>
                    <a:pt x="467" y="304"/>
                  </a:lnTo>
                  <a:lnTo>
                    <a:pt x="477" y="305"/>
                  </a:lnTo>
                  <a:lnTo>
                    <a:pt x="487" y="30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6" name="Freeform 252"/>
            <p:cNvSpPr>
              <a:spLocks/>
            </p:cNvSpPr>
            <p:nvPr/>
          </p:nvSpPr>
          <p:spPr bwMode="auto">
            <a:xfrm>
              <a:off x="3203" y="3527"/>
              <a:ext cx="178" cy="183"/>
            </a:xfrm>
            <a:custGeom>
              <a:avLst/>
              <a:gdLst>
                <a:gd name="T0" fmla="*/ 0 w 357"/>
                <a:gd name="T1" fmla="*/ 0 h 367"/>
                <a:gd name="T2" fmla="*/ 0 w 357"/>
                <a:gd name="T3" fmla="*/ 0 h 367"/>
                <a:gd name="T4" fmla="*/ 0 w 357"/>
                <a:gd name="T5" fmla="*/ 0 h 367"/>
                <a:gd name="T6" fmla="*/ 0 w 357"/>
                <a:gd name="T7" fmla="*/ 0 h 367"/>
                <a:gd name="T8" fmla="*/ 0 w 357"/>
                <a:gd name="T9" fmla="*/ 0 h 367"/>
                <a:gd name="T10" fmla="*/ 0 w 357"/>
                <a:gd name="T11" fmla="*/ 0 h 367"/>
                <a:gd name="T12" fmla="*/ 0 w 357"/>
                <a:gd name="T13" fmla="*/ 0 h 367"/>
                <a:gd name="T14" fmla="*/ 0 w 357"/>
                <a:gd name="T15" fmla="*/ 0 h 367"/>
                <a:gd name="T16" fmla="*/ 0 w 357"/>
                <a:gd name="T17" fmla="*/ 0 h 367"/>
                <a:gd name="T18" fmla="*/ 0 w 357"/>
                <a:gd name="T19" fmla="*/ 0 h 367"/>
                <a:gd name="T20" fmla="*/ 0 w 357"/>
                <a:gd name="T21" fmla="*/ 0 h 367"/>
                <a:gd name="T22" fmla="*/ 0 w 357"/>
                <a:gd name="T23" fmla="*/ 0 h 367"/>
                <a:gd name="T24" fmla="*/ 0 w 357"/>
                <a:gd name="T25" fmla="*/ 0 h 367"/>
                <a:gd name="T26" fmla="*/ 0 w 357"/>
                <a:gd name="T27" fmla="*/ 0 h 367"/>
                <a:gd name="T28" fmla="*/ 0 w 357"/>
                <a:gd name="T29" fmla="*/ 0 h 367"/>
                <a:gd name="T30" fmla="*/ 0 w 357"/>
                <a:gd name="T31" fmla="*/ 0 h 367"/>
                <a:gd name="T32" fmla="*/ 0 w 357"/>
                <a:gd name="T33" fmla="*/ 0 h 367"/>
                <a:gd name="T34" fmla="*/ 0 w 357"/>
                <a:gd name="T35" fmla="*/ 0 h 367"/>
                <a:gd name="T36" fmla="*/ 0 w 357"/>
                <a:gd name="T37" fmla="*/ 0 h 367"/>
                <a:gd name="T38" fmla="*/ 0 w 357"/>
                <a:gd name="T39" fmla="*/ 0 h 367"/>
                <a:gd name="T40" fmla="*/ 0 w 357"/>
                <a:gd name="T41" fmla="*/ 0 h 367"/>
                <a:gd name="T42" fmla="*/ 0 w 357"/>
                <a:gd name="T43" fmla="*/ 0 h 367"/>
                <a:gd name="T44" fmla="*/ 0 w 357"/>
                <a:gd name="T45" fmla="*/ 0 h 367"/>
                <a:gd name="T46" fmla="*/ 0 w 357"/>
                <a:gd name="T47" fmla="*/ 0 h 367"/>
                <a:gd name="T48" fmla="*/ 0 w 357"/>
                <a:gd name="T49" fmla="*/ 0 h 367"/>
                <a:gd name="T50" fmla="*/ 0 w 357"/>
                <a:gd name="T51" fmla="*/ 0 h 367"/>
                <a:gd name="T52" fmla="*/ 0 w 357"/>
                <a:gd name="T53" fmla="*/ 0 h 367"/>
                <a:gd name="T54" fmla="*/ 0 w 357"/>
                <a:gd name="T55" fmla="*/ 1 h 367"/>
                <a:gd name="T56" fmla="*/ 0 w 357"/>
                <a:gd name="T57" fmla="*/ 1 h 367"/>
                <a:gd name="T58" fmla="*/ 0 w 357"/>
                <a:gd name="T59" fmla="*/ 1 h 367"/>
                <a:gd name="T60" fmla="*/ 0 w 357"/>
                <a:gd name="T61" fmla="*/ 1 h 367"/>
                <a:gd name="T62" fmla="*/ 0 w 357"/>
                <a:gd name="T63" fmla="*/ 1 h 367"/>
                <a:gd name="T64" fmla="*/ 0 w 357"/>
                <a:gd name="T65" fmla="*/ 1 h 367"/>
                <a:gd name="T66" fmla="*/ 0 w 357"/>
                <a:gd name="T67" fmla="*/ 1 h 367"/>
                <a:gd name="T68" fmla="*/ 0 w 357"/>
                <a:gd name="T69" fmla="*/ 1 h 367"/>
                <a:gd name="T70" fmla="*/ 1 w 357"/>
                <a:gd name="T71" fmla="*/ 1 h 367"/>
                <a:gd name="T72" fmla="*/ 1 w 357"/>
                <a:gd name="T73" fmla="*/ 1 h 367"/>
                <a:gd name="T74" fmla="*/ 1 w 357"/>
                <a:gd name="T75" fmla="*/ 1 h 367"/>
                <a:gd name="T76" fmla="*/ 1 w 357"/>
                <a:gd name="T77" fmla="*/ 1 h 367"/>
                <a:gd name="T78" fmla="*/ 1 w 357"/>
                <a:gd name="T79" fmla="*/ 1 h 367"/>
                <a:gd name="T80" fmla="*/ 1 w 357"/>
                <a:gd name="T81" fmla="*/ 1 h 367"/>
                <a:gd name="T82" fmla="*/ 1 w 357"/>
                <a:gd name="T83" fmla="*/ 1 h 367"/>
                <a:gd name="T84" fmla="*/ 1 w 357"/>
                <a:gd name="T85" fmla="*/ 1 h 36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57" h="367">
                  <a:moveTo>
                    <a:pt x="0" y="0"/>
                  </a:moveTo>
                  <a:lnTo>
                    <a:pt x="3" y="10"/>
                  </a:lnTo>
                  <a:lnTo>
                    <a:pt x="8" y="23"/>
                  </a:lnTo>
                  <a:lnTo>
                    <a:pt x="15" y="36"/>
                  </a:lnTo>
                  <a:lnTo>
                    <a:pt x="24" y="51"/>
                  </a:lnTo>
                  <a:lnTo>
                    <a:pt x="30" y="66"/>
                  </a:lnTo>
                  <a:lnTo>
                    <a:pt x="39" y="81"/>
                  </a:lnTo>
                  <a:lnTo>
                    <a:pt x="44" y="88"/>
                  </a:lnTo>
                  <a:lnTo>
                    <a:pt x="49" y="98"/>
                  </a:lnTo>
                  <a:lnTo>
                    <a:pt x="54" y="105"/>
                  </a:lnTo>
                  <a:lnTo>
                    <a:pt x="59" y="115"/>
                  </a:lnTo>
                  <a:lnTo>
                    <a:pt x="64" y="122"/>
                  </a:lnTo>
                  <a:lnTo>
                    <a:pt x="69" y="130"/>
                  </a:lnTo>
                  <a:lnTo>
                    <a:pt x="74" y="138"/>
                  </a:lnTo>
                  <a:lnTo>
                    <a:pt x="79" y="147"/>
                  </a:lnTo>
                  <a:lnTo>
                    <a:pt x="84" y="153"/>
                  </a:lnTo>
                  <a:lnTo>
                    <a:pt x="89" y="163"/>
                  </a:lnTo>
                  <a:lnTo>
                    <a:pt x="95" y="170"/>
                  </a:lnTo>
                  <a:lnTo>
                    <a:pt x="102" y="180"/>
                  </a:lnTo>
                  <a:lnTo>
                    <a:pt x="107" y="187"/>
                  </a:lnTo>
                  <a:lnTo>
                    <a:pt x="112" y="197"/>
                  </a:lnTo>
                  <a:lnTo>
                    <a:pt x="119" y="203"/>
                  </a:lnTo>
                  <a:lnTo>
                    <a:pt x="125" y="213"/>
                  </a:lnTo>
                  <a:lnTo>
                    <a:pt x="130" y="220"/>
                  </a:lnTo>
                  <a:lnTo>
                    <a:pt x="137" y="228"/>
                  </a:lnTo>
                  <a:lnTo>
                    <a:pt x="144" y="237"/>
                  </a:lnTo>
                  <a:lnTo>
                    <a:pt x="150" y="245"/>
                  </a:lnTo>
                  <a:lnTo>
                    <a:pt x="162" y="258"/>
                  </a:lnTo>
                  <a:lnTo>
                    <a:pt x="175" y="273"/>
                  </a:lnTo>
                  <a:lnTo>
                    <a:pt x="187" y="285"/>
                  </a:lnTo>
                  <a:lnTo>
                    <a:pt x="200" y="298"/>
                  </a:lnTo>
                  <a:lnTo>
                    <a:pt x="212" y="310"/>
                  </a:lnTo>
                  <a:lnTo>
                    <a:pt x="227" y="322"/>
                  </a:lnTo>
                  <a:lnTo>
                    <a:pt x="239" y="332"/>
                  </a:lnTo>
                  <a:lnTo>
                    <a:pt x="254" y="342"/>
                  </a:lnTo>
                  <a:lnTo>
                    <a:pt x="266" y="349"/>
                  </a:lnTo>
                  <a:lnTo>
                    <a:pt x="281" y="355"/>
                  </a:lnTo>
                  <a:lnTo>
                    <a:pt x="292" y="359"/>
                  </a:lnTo>
                  <a:lnTo>
                    <a:pt x="307" y="364"/>
                  </a:lnTo>
                  <a:lnTo>
                    <a:pt x="319" y="365"/>
                  </a:lnTo>
                  <a:lnTo>
                    <a:pt x="332" y="367"/>
                  </a:lnTo>
                  <a:lnTo>
                    <a:pt x="344" y="365"/>
                  </a:lnTo>
                  <a:lnTo>
                    <a:pt x="357" y="364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7" name="Freeform 253"/>
            <p:cNvSpPr>
              <a:spLocks/>
            </p:cNvSpPr>
            <p:nvPr/>
          </p:nvSpPr>
          <p:spPr bwMode="auto">
            <a:xfrm>
              <a:off x="3381" y="3684"/>
              <a:ext cx="25" cy="25"/>
            </a:xfrm>
            <a:custGeom>
              <a:avLst/>
              <a:gdLst>
                <a:gd name="T0" fmla="*/ 0 w 50"/>
                <a:gd name="T1" fmla="*/ 0 h 51"/>
                <a:gd name="T2" fmla="*/ 1 w 50"/>
                <a:gd name="T3" fmla="*/ 0 h 51"/>
                <a:gd name="T4" fmla="*/ 1 w 50"/>
                <a:gd name="T5" fmla="*/ 0 h 51"/>
                <a:gd name="T6" fmla="*/ 1 w 50"/>
                <a:gd name="T7" fmla="*/ 0 h 51"/>
                <a:gd name="T8" fmla="*/ 1 w 50"/>
                <a:gd name="T9" fmla="*/ 0 h 51"/>
                <a:gd name="T10" fmla="*/ 1 w 50"/>
                <a:gd name="T11" fmla="*/ 0 h 51"/>
                <a:gd name="T12" fmla="*/ 1 w 50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1">
                  <a:moveTo>
                    <a:pt x="0" y="51"/>
                  </a:moveTo>
                  <a:lnTo>
                    <a:pt x="15" y="42"/>
                  </a:lnTo>
                  <a:lnTo>
                    <a:pt x="30" y="32"/>
                  </a:lnTo>
                  <a:lnTo>
                    <a:pt x="35" y="24"/>
                  </a:lnTo>
                  <a:lnTo>
                    <a:pt x="40" y="17"/>
                  </a:lnTo>
                  <a:lnTo>
                    <a:pt x="45" y="9"/>
                  </a:lnTo>
                  <a:lnTo>
                    <a:pt x="5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8" name="Freeform 254"/>
            <p:cNvSpPr>
              <a:spLocks/>
            </p:cNvSpPr>
            <p:nvPr/>
          </p:nvSpPr>
          <p:spPr bwMode="auto">
            <a:xfrm>
              <a:off x="3378" y="3487"/>
              <a:ext cx="34" cy="197"/>
            </a:xfrm>
            <a:custGeom>
              <a:avLst/>
              <a:gdLst>
                <a:gd name="T0" fmla="*/ 1 w 68"/>
                <a:gd name="T1" fmla="*/ 2 h 393"/>
                <a:gd name="T2" fmla="*/ 1 w 68"/>
                <a:gd name="T3" fmla="*/ 2 h 393"/>
                <a:gd name="T4" fmla="*/ 1 w 68"/>
                <a:gd name="T5" fmla="*/ 2 h 393"/>
                <a:gd name="T6" fmla="*/ 1 w 68"/>
                <a:gd name="T7" fmla="*/ 2 h 393"/>
                <a:gd name="T8" fmla="*/ 1 w 68"/>
                <a:gd name="T9" fmla="*/ 2 h 393"/>
                <a:gd name="T10" fmla="*/ 1 w 68"/>
                <a:gd name="T11" fmla="*/ 2 h 393"/>
                <a:gd name="T12" fmla="*/ 1 w 68"/>
                <a:gd name="T13" fmla="*/ 2 h 393"/>
                <a:gd name="T14" fmla="*/ 1 w 68"/>
                <a:gd name="T15" fmla="*/ 2 h 393"/>
                <a:gd name="T16" fmla="*/ 1 w 68"/>
                <a:gd name="T17" fmla="*/ 2 h 393"/>
                <a:gd name="T18" fmla="*/ 1 w 68"/>
                <a:gd name="T19" fmla="*/ 2 h 393"/>
                <a:gd name="T20" fmla="*/ 1 w 68"/>
                <a:gd name="T21" fmla="*/ 2 h 393"/>
                <a:gd name="T22" fmla="*/ 1 w 68"/>
                <a:gd name="T23" fmla="*/ 1 h 393"/>
                <a:gd name="T24" fmla="*/ 1 w 68"/>
                <a:gd name="T25" fmla="*/ 1 h 393"/>
                <a:gd name="T26" fmla="*/ 1 w 68"/>
                <a:gd name="T27" fmla="*/ 1 h 393"/>
                <a:gd name="T28" fmla="*/ 1 w 68"/>
                <a:gd name="T29" fmla="*/ 1 h 393"/>
                <a:gd name="T30" fmla="*/ 1 w 68"/>
                <a:gd name="T31" fmla="*/ 1 h 393"/>
                <a:gd name="T32" fmla="*/ 1 w 68"/>
                <a:gd name="T33" fmla="*/ 1 h 393"/>
                <a:gd name="T34" fmla="*/ 1 w 68"/>
                <a:gd name="T35" fmla="*/ 1 h 393"/>
                <a:gd name="T36" fmla="*/ 1 w 68"/>
                <a:gd name="T37" fmla="*/ 1 h 393"/>
                <a:gd name="T38" fmla="*/ 1 w 68"/>
                <a:gd name="T39" fmla="*/ 1 h 393"/>
                <a:gd name="T40" fmla="*/ 1 w 68"/>
                <a:gd name="T41" fmla="*/ 1 h 393"/>
                <a:gd name="T42" fmla="*/ 1 w 68"/>
                <a:gd name="T43" fmla="*/ 1 h 393"/>
                <a:gd name="T44" fmla="*/ 1 w 68"/>
                <a:gd name="T45" fmla="*/ 1 h 393"/>
                <a:gd name="T46" fmla="*/ 1 w 68"/>
                <a:gd name="T47" fmla="*/ 1 h 393"/>
                <a:gd name="T48" fmla="*/ 1 w 68"/>
                <a:gd name="T49" fmla="*/ 1 h 393"/>
                <a:gd name="T50" fmla="*/ 1 w 68"/>
                <a:gd name="T51" fmla="*/ 1 h 393"/>
                <a:gd name="T52" fmla="*/ 1 w 68"/>
                <a:gd name="T53" fmla="*/ 1 h 393"/>
                <a:gd name="T54" fmla="*/ 1 w 68"/>
                <a:gd name="T55" fmla="*/ 1 h 393"/>
                <a:gd name="T56" fmla="*/ 1 w 68"/>
                <a:gd name="T57" fmla="*/ 1 h 393"/>
                <a:gd name="T58" fmla="*/ 1 w 68"/>
                <a:gd name="T59" fmla="*/ 1 h 393"/>
                <a:gd name="T60" fmla="*/ 0 w 68"/>
                <a:gd name="T61" fmla="*/ 0 h 3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8" h="393">
                  <a:moveTo>
                    <a:pt x="56" y="393"/>
                  </a:moveTo>
                  <a:lnTo>
                    <a:pt x="58" y="382"/>
                  </a:lnTo>
                  <a:lnTo>
                    <a:pt x="61" y="370"/>
                  </a:lnTo>
                  <a:lnTo>
                    <a:pt x="63" y="358"/>
                  </a:lnTo>
                  <a:lnTo>
                    <a:pt x="66" y="347"/>
                  </a:lnTo>
                  <a:lnTo>
                    <a:pt x="66" y="333"/>
                  </a:lnTo>
                  <a:lnTo>
                    <a:pt x="66" y="320"/>
                  </a:lnTo>
                  <a:lnTo>
                    <a:pt x="66" y="307"/>
                  </a:lnTo>
                  <a:lnTo>
                    <a:pt x="68" y="293"/>
                  </a:lnTo>
                  <a:lnTo>
                    <a:pt x="66" y="278"/>
                  </a:lnTo>
                  <a:lnTo>
                    <a:pt x="66" y="263"/>
                  </a:lnTo>
                  <a:lnTo>
                    <a:pt x="65" y="248"/>
                  </a:lnTo>
                  <a:lnTo>
                    <a:pt x="63" y="235"/>
                  </a:lnTo>
                  <a:lnTo>
                    <a:pt x="60" y="220"/>
                  </a:lnTo>
                  <a:lnTo>
                    <a:pt x="58" y="205"/>
                  </a:lnTo>
                  <a:lnTo>
                    <a:pt x="56" y="190"/>
                  </a:lnTo>
                  <a:lnTo>
                    <a:pt x="55" y="176"/>
                  </a:lnTo>
                  <a:lnTo>
                    <a:pt x="50" y="161"/>
                  </a:lnTo>
                  <a:lnTo>
                    <a:pt x="46" y="146"/>
                  </a:lnTo>
                  <a:lnTo>
                    <a:pt x="43" y="133"/>
                  </a:lnTo>
                  <a:lnTo>
                    <a:pt x="40" y="120"/>
                  </a:lnTo>
                  <a:lnTo>
                    <a:pt x="35" y="105"/>
                  </a:lnTo>
                  <a:lnTo>
                    <a:pt x="31" y="93"/>
                  </a:lnTo>
                  <a:lnTo>
                    <a:pt x="28" y="80"/>
                  </a:lnTo>
                  <a:lnTo>
                    <a:pt x="25" y="70"/>
                  </a:lnTo>
                  <a:lnTo>
                    <a:pt x="20" y="56"/>
                  </a:lnTo>
                  <a:lnTo>
                    <a:pt x="16" y="46"/>
                  </a:lnTo>
                  <a:lnTo>
                    <a:pt x="13" y="36"/>
                  </a:lnTo>
                  <a:lnTo>
                    <a:pt x="10" y="26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9" name="Freeform 255"/>
            <p:cNvSpPr>
              <a:spLocks/>
            </p:cNvSpPr>
            <p:nvPr/>
          </p:nvSpPr>
          <p:spPr bwMode="auto">
            <a:xfrm>
              <a:off x="3359" y="3384"/>
              <a:ext cx="19" cy="103"/>
            </a:xfrm>
            <a:custGeom>
              <a:avLst/>
              <a:gdLst>
                <a:gd name="T0" fmla="*/ 1 w 37"/>
                <a:gd name="T1" fmla="*/ 1 h 206"/>
                <a:gd name="T2" fmla="*/ 1 w 37"/>
                <a:gd name="T3" fmla="*/ 1 h 206"/>
                <a:gd name="T4" fmla="*/ 1 w 37"/>
                <a:gd name="T5" fmla="*/ 1 h 206"/>
                <a:gd name="T6" fmla="*/ 1 w 37"/>
                <a:gd name="T7" fmla="*/ 1 h 206"/>
                <a:gd name="T8" fmla="*/ 1 w 37"/>
                <a:gd name="T9" fmla="*/ 1 h 206"/>
                <a:gd name="T10" fmla="*/ 1 w 37"/>
                <a:gd name="T11" fmla="*/ 1 h 206"/>
                <a:gd name="T12" fmla="*/ 1 w 37"/>
                <a:gd name="T13" fmla="*/ 1 h 206"/>
                <a:gd name="T14" fmla="*/ 1 w 37"/>
                <a:gd name="T15" fmla="*/ 1 h 206"/>
                <a:gd name="T16" fmla="*/ 1 w 37"/>
                <a:gd name="T17" fmla="*/ 1 h 206"/>
                <a:gd name="T18" fmla="*/ 1 w 37"/>
                <a:gd name="T19" fmla="*/ 1 h 206"/>
                <a:gd name="T20" fmla="*/ 0 w 37"/>
                <a:gd name="T21" fmla="*/ 1 h 206"/>
                <a:gd name="T22" fmla="*/ 0 w 37"/>
                <a:gd name="T23" fmla="*/ 1 h 206"/>
                <a:gd name="T24" fmla="*/ 0 w 37"/>
                <a:gd name="T25" fmla="*/ 1 h 206"/>
                <a:gd name="T26" fmla="*/ 0 w 37"/>
                <a:gd name="T27" fmla="*/ 1 h 206"/>
                <a:gd name="T28" fmla="*/ 0 w 37"/>
                <a:gd name="T29" fmla="*/ 1 h 206"/>
                <a:gd name="T30" fmla="*/ 0 w 37"/>
                <a:gd name="T31" fmla="*/ 1 h 206"/>
                <a:gd name="T32" fmla="*/ 0 w 37"/>
                <a:gd name="T33" fmla="*/ 0 h 2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206">
                  <a:moveTo>
                    <a:pt x="37" y="206"/>
                  </a:moveTo>
                  <a:lnTo>
                    <a:pt x="30" y="191"/>
                  </a:lnTo>
                  <a:lnTo>
                    <a:pt x="25" y="177"/>
                  </a:lnTo>
                  <a:lnTo>
                    <a:pt x="20" y="162"/>
                  </a:lnTo>
                  <a:lnTo>
                    <a:pt x="15" y="147"/>
                  </a:lnTo>
                  <a:lnTo>
                    <a:pt x="10" y="130"/>
                  </a:lnTo>
                  <a:lnTo>
                    <a:pt x="8" y="114"/>
                  </a:lnTo>
                  <a:lnTo>
                    <a:pt x="5" y="99"/>
                  </a:lnTo>
                  <a:lnTo>
                    <a:pt x="5" y="84"/>
                  </a:lnTo>
                  <a:lnTo>
                    <a:pt x="2" y="69"/>
                  </a:lnTo>
                  <a:lnTo>
                    <a:pt x="0" y="54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0" name="Line 256"/>
            <p:cNvSpPr>
              <a:spLocks noChangeShapeType="1"/>
            </p:cNvSpPr>
            <p:nvPr/>
          </p:nvSpPr>
          <p:spPr bwMode="auto">
            <a:xfrm>
              <a:off x="3359" y="3384"/>
              <a:ext cx="41" cy="1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1" name="Freeform 257"/>
            <p:cNvSpPr>
              <a:spLocks/>
            </p:cNvSpPr>
            <p:nvPr/>
          </p:nvSpPr>
          <p:spPr bwMode="auto">
            <a:xfrm>
              <a:off x="3400" y="3380"/>
              <a:ext cx="5" cy="4"/>
            </a:xfrm>
            <a:custGeom>
              <a:avLst/>
              <a:gdLst>
                <a:gd name="T0" fmla="*/ 0 w 12"/>
                <a:gd name="T1" fmla="*/ 1 h 8"/>
                <a:gd name="T2" fmla="*/ 0 w 12"/>
                <a:gd name="T3" fmla="*/ 1 h 8"/>
                <a:gd name="T4" fmla="*/ 0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lnTo>
                    <a:pt x="7" y="5"/>
                  </a:lnTo>
                  <a:lnTo>
                    <a:pt x="12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2" name="Line 258"/>
            <p:cNvSpPr>
              <a:spLocks noChangeShapeType="1"/>
            </p:cNvSpPr>
            <p:nvPr/>
          </p:nvSpPr>
          <p:spPr bwMode="auto">
            <a:xfrm flipV="1">
              <a:off x="3405" y="2994"/>
              <a:ext cx="131" cy="386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3" name="Freeform 259"/>
            <p:cNvSpPr>
              <a:spLocks/>
            </p:cNvSpPr>
            <p:nvPr/>
          </p:nvSpPr>
          <p:spPr bwMode="auto">
            <a:xfrm>
              <a:off x="3522" y="2805"/>
              <a:ext cx="20" cy="189"/>
            </a:xfrm>
            <a:custGeom>
              <a:avLst/>
              <a:gdLst>
                <a:gd name="T0" fmla="*/ 0 w 41"/>
                <a:gd name="T1" fmla="*/ 2 h 377"/>
                <a:gd name="T2" fmla="*/ 0 w 41"/>
                <a:gd name="T3" fmla="*/ 2 h 377"/>
                <a:gd name="T4" fmla="*/ 0 w 41"/>
                <a:gd name="T5" fmla="*/ 2 h 377"/>
                <a:gd name="T6" fmla="*/ 0 w 41"/>
                <a:gd name="T7" fmla="*/ 2 h 377"/>
                <a:gd name="T8" fmla="*/ 0 w 41"/>
                <a:gd name="T9" fmla="*/ 2 h 377"/>
                <a:gd name="T10" fmla="*/ 0 w 41"/>
                <a:gd name="T11" fmla="*/ 2 h 377"/>
                <a:gd name="T12" fmla="*/ 0 w 41"/>
                <a:gd name="T13" fmla="*/ 2 h 377"/>
                <a:gd name="T14" fmla="*/ 0 w 41"/>
                <a:gd name="T15" fmla="*/ 2 h 377"/>
                <a:gd name="T16" fmla="*/ 0 w 41"/>
                <a:gd name="T17" fmla="*/ 2 h 377"/>
                <a:gd name="T18" fmla="*/ 0 w 41"/>
                <a:gd name="T19" fmla="*/ 2 h 377"/>
                <a:gd name="T20" fmla="*/ 0 w 41"/>
                <a:gd name="T21" fmla="*/ 2 h 377"/>
                <a:gd name="T22" fmla="*/ 0 w 41"/>
                <a:gd name="T23" fmla="*/ 2 h 377"/>
                <a:gd name="T24" fmla="*/ 0 w 41"/>
                <a:gd name="T25" fmla="*/ 1 h 377"/>
                <a:gd name="T26" fmla="*/ 0 w 41"/>
                <a:gd name="T27" fmla="*/ 1 h 377"/>
                <a:gd name="T28" fmla="*/ 0 w 41"/>
                <a:gd name="T29" fmla="*/ 1 h 377"/>
                <a:gd name="T30" fmla="*/ 0 w 41"/>
                <a:gd name="T31" fmla="*/ 1 h 377"/>
                <a:gd name="T32" fmla="*/ 0 w 41"/>
                <a:gd name="T33" fmla="*/ 1 h 377"/>
                <a:gd name="T34" fmla="*/ 0 w 41"/>
                <a:gd name="T35" fmla="*/ 1 h 377"/>
                <a:gd name="T36" fmla="*/ 0 w 41"/>
                <a:gd name="T37" fmla="*/ 1 h 377"/>
                <a:gd name="T38" fmla="*/ 0 w 41"/>
                <a:gd name="T39" fmla="*/ 1 h 377"/>
                <a:gd name="T40" fmla="*/ 0 w 41"/>
                <a:gd name="T41" fmla="*/ 1 h 377"/>
                <a:gd name="T42" fmla="*/ 0 w 41"/>
                <a:gd name="T43" fmla="*/ 1 h 377"/>
                <a:gd name="T44" fmla="*/ 0 w 41"/>
                <a:gd name="T45" fmla="*/ 1 h 377"/>
                <a:gd name="T46" fmla="*/ 0 w 41"/>
                <a:gd name="T47" fmla="*/ 1 h 377"/>
                <a:gd name="T48" fmla="*/ 0 w 41"/>
                <a:gd name="T49" fmla="*/ 1 h 377"/>
                <a:gd name="T50" fmla="*/ 0 w 41"/>
                <a:gd name="T51" fmla="*/ 1 h 377"/>
                <a:gd name="T52" fmla="*/ 0 w 41"/>
                <a:gd name="T53" fmla="*/ 1 h 377"/>
                <a:gd name="T54" fmla="*/ 0 w 41"/>
                <a:gd name="T55" fmla="*/ 1 h 377"/>
                <a:gd name="T56" fmla="*/ 0 w 41"/>
                <a:gd name="T57" fmla="*/ 1 h 377"/>
                <a:gd name="T58" fmla="*/ 0 w 41"/>
                <a:gd name="T59" fmla="*/ 1 h 377"/>
                <a:gd name="T60" fmla="*/ 0 w 41"/>
                <a:gd name="T61" fmla="*/ 1 h 377"/>
                <a:gd name="T62" fmla="*/ 0 w 41"/>
                <a:gd name="T63" fmla="*/ 1 h 377"/>
                <a:gd name="T64" fmla="*/ 0 w 41"/>
                <a:gd name="T65" fmla="*/ 0 h 3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1" h="377">
                  <a:moveTo>
                    <a:pt x="29" y="377"/>
                  </a:moveTo>
                  <a:lnTo>
                    <a:pt x="30" y="369"/>
                  </a:lnTo>
                  <a:lnTo>
                    <a:pt x="32" y="360"/>
                  </a:lnTo>
                  <a:lnTo>
                    <a:pt x="34" y="350"/>
                  </a:lnTo>
                  <a:lnTo>
                    <a:pt x="37" y="342"/>
                  </a:lnTo>
                  <a:lnTo>
                    <a:pt x="37" y="330"/>
                  </a:lnTo>
                  <a:lnTo>
                    <a:pt x="39" y="320"/>
                  </a:lnTo>
                  <a:lnTo>
                    <a:pt x="39" y="309"/>
                  </a:lnTo>
                  <a:lnTo>
                    <a:pt x="41" y="297"/>
                  </a:lnTo>
                  <a:lnTo>
                    <a:pt x="39" y="284"/>
                  </a:lnTo>
                  <a:lnTo>
                    <a:pt x="39" y="270"/>
                  </a:lnTo>
                  <a:lnTo>
                    <a:pt x="39" y="257"/>
                  </a:lnTo>
                  <a:lnTo>
                    <a:pt x="39" y="245"/>
                  </a:lnTo>
                  <a:lnTo>
                    <a:pt x="37" y="230"/>
                  </a:lnTo>
                  <a:lnTo>
                    <a:pt x="36" y="217"/>
                  </a:lnTo>
                  <a:lnTo>
                    <a:pt x="34" y="203"/>
                  </a:lnTo>
                  <a:lnTo>
                    <a:pt x="34" y="190"/>
                  </a:lnTo>
                  <a:lnTo>
                    <a:pt x="30" y="175"/>
                  </a:lnTo>
                  <a:lnTo>
                    <a:pt x="29" y="162"/>
                  </a:lnTo>
                  <a:lnTo>
                    <a:pt x="25" y="147"/>
                  </a:lnTo>
                  <a:lnTo>
                    <a:pt x="25" y="133"/>
                  </a:lnTo>
                  <a:lnTo>
                    <a:pt x="22" y="118"/>
                  </a:lnTo>
                  <a:lnTo>
                    <a:pt x="20" y="107"/>
                  </a:lnTo>
                  <a:lnTo>
                    <a:pt x="17" y="93"/>
                  </a:lnTo>
                  <a:lnTo>
                    <a:pt x="17" y="82"/>
                  </a:lnTo>
                  <a:lnTo>
                    <a:pt x="14" y="68"/>
                  </a:lnTo>
                  <a:lnTo>
                    <a:pt x="12" y="57"/>
                  </a:lnTo>
                  <a:lnTo>
                    <a:pt x="9" y="45"/>
                  </a:lnTo>
                  <a:lnTo>
                    <a:pt x="7" y="35"/>
                  </a:lnTo>
                  <a:lnTo>
                    <a:pt x="4" y="25"/>
                  </a:lnTo>
                  <a:lnTo>
                    <a:pt x="2" y="15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4" name="Freeform 260"/>
            <p:cNvSpPr>
              <a:spLocks/>
            </p:cNvSpPr>
            <p:nvPr/>
          </p:nvSpPr>
          <p:spPr bwMode="auto">
            <a:xfrm>
              <a:off x="3522" y="2805"/>
              <a:ext cx="44" cy="3"/>
            </a:xfrm>
            <a:custGeom>
              <a:avLst/>
              <a:gdLst>
                <a:gd name="T0" fmla="*/ 0 w 87"/>
                <a:gd name="T1" fmla="*/ 0 h 6"/>
                <a:gd name="T2" fmla="*/ 1 w 87"/>
                <a:gd name="T3" fmla="*/ 0 h 6"/>
                <a:gd name="T4" fmla="*/ 1 w 87"/>
                <a:gd name="T5" fmla="*/ 0 h 6"/>
                <a:gd name="T6" fmla="*/ 1 w 87"/>
                <a:gd name="T7" fmla="*/ 1 h 6"/>
                <a:gd name="T8" fmla="*/ 1 w 87"/>
                <a:gd name="T9" fmla="*/ 1 h 6"/>
                <a:gd name="T10" fmla="*/ 1 w 87"/>
                <a:gd name="T11" fmla="*/ 1 h 6"/>
                <a:gd name="T12" fmla="*/ 1 w 87"/>
                <a:gd name="T13" fmla="*/ 1 h 6"/>
                <a:gd name="T14" fmla="*/ 1 w 87"/>
                <a:gd name="T15" fmla="*/ 1 h 6"/>
                <a:gd name="T16" fmla="*/ 1 w 87"/>
                <a:gd name="T17" fmla="*/ 1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6">
                  <a:moveTo>
                    <a:pt x="0" y="0"/>
                  </a:moveTo>
                  <a:lnTo>
                    <a:pt x="9" y="0"/>
                  </a:lnTo>
                  <a:lnTo>
                    <a:pt x="17" y="0"/>
                  </a:lnTo>
                  <a:lnTo>
                    <a:pt x="27" y="1"/>
                  </a:lnTo>
                  <a:lnTo>
                    <a:pt x="39" y="3"/>
                  </a:lnTo>
                  <a:lnTo>
                    <a:pt x="49" y="3"/>
                  </a:lnTo>
                  <a:lnTo>
                    <a:pt x="61" y="3"/>
                  </a:lnTo>
                  <a:lnTo>
                    <a:pt x="72" y="5"/>
                  </a:lnTo>
                  <a:lnTo>
                    <a:pt x="87" y="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5" name="Freeform 261"/>
            <p:cNvSpPr>
              <a:spLocks/>
            </p:cNvSpPr>
            <p:nvPr/>
          </p:nvSpPr>
          <p:spPr bwMode="auto">
            <a:xfrm>
              <a:off x="3566" y="2808"/>
              <a:ext cx="115" cy="6"/>
            </a:xfrm>
            <a:custGeom>
              <a:avLst/>
              <a:gdLst>
                <a:gd name="T0" fmla="*/ 0 w 231"/>
                <a:gd name="T1" fmla="*/ 0 h 12"/>
                <a:gd name="T2" fmla="*/ 0 w 231"/>
                <a:gd name="T3" fmla="*/ 0 h 12"/>
                <a:gd name="T4" fmla="*/ 0 w 231"/>
                <a:gd name="T5" fmla="*/ 0 h 12"/>
                <a:gd name="T6" fmla="*/ 0 w 231"/>
                <a:gd name="T7" fmla="*/ 0 h 12"/>
                <a:gd name="T8" fmla="*/ 0 w 231"/>
                <a:gd name="T9" fmla="*/ 1 h 12"/>
                <a:gd name="T10" fmla="*/ 0 w 231"/>
                <a:gd name="T11" fmla="*/ 1 h 12"/>
                <a:gd name="T12" fmla="*/ 0 w 231"/>
                <a:gd name="T13" fmla="*/ 1 h 12"/>
                <a:gd name="T14" fmla="*/ 0 w 231"/>
                <a:gd name="T15" fmla="*/ 1 h 12"/>
                <a:gd name="T16" fmla="*/ 0 w 231"/>
                <a:gd name="T17" fmla="*/ 1 h 12"/>
                <a:gd name="T18" fmla="*/ 0 w 231"/>
                <a:gd name="T19" fmla="*/ 1 h 12"/>
                <a:gd name="T20" fmla="*/ 0 w 231"/>
                <a:gd name="T21" fmla="*/ 1 h 12"/>
                <a:gd name="T22" fmla="*/ 0 w 231"/>
                <a:gd name="T23" fmla="*/ 1 h 12"/>
                <a:gd name="T24" fmla="*/ 0 w 231"/>
                <a:gd name="T25" fmla="*/ 1 h 12"/>
                <a:gd name="T26" fmla="*/ 0 w 231"/>
                <a:gd name="T27" fmla="*/ 1 h 12"/>
                <a:gd name="T28" fmla="*/ 0 w 231"/>
                <a:gd name="T29" fmla="*/ 1 h 12"/>
                <a:gd name="T30" fmla="*/ 0 w 231"/>
                <a:gd name="T31" fmla="*/ 1 h 12"/>
                <a:gd name="T32" fmla="*/ 0 w 231"/>
                <a:gd name="T33" fmla="*/ 1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1" h="12">
                  <a:moveTo>
                    <a:pt x="0" y="0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4" y="0"/>
                  </a:lnTo>
                  <a:lnTo>
                    <a:pt x="49" y="2"/>
                  </a:lnTo>
                  <a:lnTo>
                    <a:pt x="60" y="2"/>
                  </a:lnTo>
                  <a:lnTo>
                    <a:pt x="74" y="4"/>
                  </a:lnTo>
                  <a:lnTo>
                    <a:pt x="89" y="4"/>
                  </a:lnTo>
                  <a:lnTo>
                    <a:pt x="104" y="5"/>
                  </a:lnTo>
                  <a:lnTo>
                    <a:pt x="117" y="5"/>
                  </a:lnTo>
                  <a:lnTo>
                    <a:pt x="132" y="7"/>
                  </a:lnTo>
                  <a:lnTo>
                    <a:pt x="147" y="7"/>
                  </a:lnTo>
                  <a:lnTo>
                    <a:pt x="164" y="9"/>
                  </a:lnTo>
                  <a:lnTo>
                    <a:pt x="179" y="9"/>
                  </a:lnTo>
                  <a:lnTo>
                    <a:pt x="196" y="10"/>
                  </a:lnTo>
                  <a:lnTo>
                    <a:pt x="212" y="10"/>
                  </a:lnTo>
                  <a:lnTo>
                    <a:pt x="231" y="1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6" name="Freeform 262"/>
            <p:cNvSpPr>
              <a:spLocks/>
            </p:cNvSpPr>
            <p:nvPr/>
          </p:nvSpPr>
          <p:spPr bwMode="auto">
            <a:xfrm>
              <a:off x="3680" y="2814"/>
              <a:ext cx="1" cy="2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1 h 3"/>
                <a:gd name="T4" fmla="*/ 0 w 2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2"/>
                  </a:lnTo>
                  <a:lnTo>
                    <a:pt x="0" y="3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7" name="Freeform 263"/>
            <p:cNvSpPr>
              <a:spLocks/>
            </p:cNvSpPr>
            <p:nvPr/>
          </p:nvSpPr>
          <p:spPr bwMode="auto">
            <a:xfrm>
              <a:off x="3680" y="2816"/>
              <a:ext cx="19" cy="454"/>
            </a:xfrm>
            <a:custGeom>
              <a:avLst/>
              <a:gdLst>
                <a:gd name="T0" fmla="*/ 0 w 38"/>
                <a:gd name="T1" fmla="*/ 0 h 909"/>
                <a:gd name="T2" fmla="*/ 0 w 38"/>
                <a:gd name="T3" fmla="*/ 0 h 909"/>
                <a:gd name="T4" fmla="*/ 0 w 38"/>
                <a:gd name="T5" fmla="*/ 0 h 909"/>
                <a:gd name="T6" fmla="*/ 0 w 38"/>
                <a:gd name="T7" fmla="*/ 0 h 909"/>
                <a:gd name="T8" fmla="*/ 0 w 38"/>
                <a:gd name="T9" fmla="*/ 0 h 909"/>
                <a:gd name="T10" fmla="*/ 0 w 38"/>
                <a:gd name="T11" fmla="*/ 0 h 909"/>
                <a:gd name="T12" fmla="*/ 0 w 38"/>
                <a:gd name="T13" fmla="*/ 0 h 909"/>
                <a:gd name="T14" fmla="*/ 0 w 38"/>
                <a:gd name="T15" fmla="*/ 0 h 909"/>
                <a:gd name="T16" fmla="*/ 1 w 38"/>
                <a:gd name="T17" fmla="*/ 0 h 909"/>
                <a:gd name="T18" fmla="*/ 1 w 38"/>
                <a:gd name="T19" fmla="*/ 0 h 909"/>
                <a:gd name="T20" fmla="*/ 1 w 38"/>
                <a:gd name="T21" fmla="*/ 0 h 909"/>
                <a:gd name="T22" fmla="*/ 1 w 38"/>
                <a:gd name="T23" fmla="*/ 0 h 909"/>
                <a:gd name="T24" fmla="*/ 1 w 38"/>
                <a:gd name="T25" fmla="*/ 0 h 909"/>
                <a:gd name="T26" fmla="*/ 1 w 38"/>
                <a:gd name="T27" fmla="*/ 0 h 909"/>
                <a:gd name="T28" fmla="*/ 1 w 38"/>
                <a:gd name="T29" fmla="*/ 0 h 909"/>
                <a:gd name="T30" fmla="*/ 1 w 38"/>
                <a:gd name="T31" fmla="*/ 0 h 909"/>
                <a:gd name="T32" fmla="*/ 1 w 38"/>
                <a:gd name="T33" fmla="*/ 0 h 909"/>
                <a:gd name="T34" fmla="*/ 1 w 38"/>
                <a:gd name="T35" fmla="*/ 0 h 909"/>
                <a:gd name="T36" fmla="*/ 1 w 38"/>
                <a:gd name="T37" fmla="*/ 0 h 909"/>
                <a:gd name="T38" fmla="*/ 1 w 38"/>
                <a:gd name="T39" fmla="*/ 0 h 909"/>
                <a:gd name="T40" fmla="*/ 1 w 38"/>
                <a:gd name="T41" fmla="*/ 0 h 909"/>
                <a:gd name="T42" fmla="*/ 1 w 38"/>
                <a:gd name="T43" fmla="*/ 0 h 909"/>
                <a:gd name="T44" fmla="*/ 1 w 38"/>
                <a:gd name="T45" fmla="*/ 0 h 909"/>
                <a:gd name="T46" fmla="*/ 1 w 38"/>
                <a:gd name="T47" fmla="*/ 0 h 909"/>
                <a:gd name="T48" fmla="*/ 1 w 38"/>
                <a:gd name="T49" fmla="*/ 1 h 909"/>
                <a:gd name="T50" fmla="*/ 1 w 38"/>
                <a:gd name="T51" fmla="*/ 1 h 909"/>
                <a:gd name="T52" fmla="*/ 1 w 38"/>
                <a:gd name="T53" fmla="*/ 1 h 909"/>
                <a:gd name="T54" fmla="*/ 1 w 38"/>
                <a:gd name="T55" fmla="*/ 1 h 909"/>
                <a:gd name="T56" fmla="*/ 1 w 38"/>
                <a:gd name="T57" fmla="*/ 1 h 909"/>
                <a:gd name="T58" fmla="*/ 1 w 38"/>
                <a:gd name="T59" fmla="*/ 1 h 909"/>
                <a:gd name="T60" fmla="*/ 1 w 38"/>
                <a:gd name="T61" fmla="*/ 1 h 909"/>
                <a:gd name="T62" fmla="*/ 1 w 38"/>
                <a:gd name="T63" fmla="*/ 1 h 909"/>
                <a:gd name="T64" fmla="*/ 1 w 38"/>
                <a:gd name="T65" fmla="*/ 1 h 909"/>
                <a:gd name="T66" fmla="*/ 1 w 38"/>
                <a:gd name="T67" fmla="*/ 1 h 909"/>
                <a:gd name="T68" fmla="*/ 1 w 38"/>
                <a:gd name="T69" fmla="*/ 1 h 909"/>
                <a:gd name="T70" fmla="*/ 1 w 38"/>
                <a:gd name="T71" fmla="*/ 1 h 909"/>
                <a:gd name="T72" fmla="*/ 1 w 38"/>
                <a:gd name="T73" fmla="*/ 1 h 909"/>
                <a:gd name="T74" fmla="*/ 1 w 38"/>
                <a:gd name="T75" fmla="*/ 1 h 909"/>
                <a:gd name="T76" fmla="*/ 1 w 38"/>
                <a:gd name="T77" fmla="*/ 1 h 909"/>
                <a:gd name="T78" fmla="*/ 1 w 38"/>
                <a:gd name="T79" fmla="*/ 2 h 909"/>
                <a:gd name="T80" fmla="*/ 1 w 38"/>
                <a:gd name="T81" fmla="*/ 2 h 909"/>
                <a:gd name="T82" fmla="*/ 1 w 38"/>
                <a:gd name="T83" fmla="*/ 2 h 909"/>
                <a:gd name="T84" fmla="*/ 1 w 38"/>
                <a:gd name="T85" fmla="*/ 2 h 909"/>
                <a:gd name="T86" fmla="*/ 1 w 38"/>
                <a:gd name="T87" fmla="*/ 2 h 909"/>
                <a:gd name="T88" fmla="*/ 1 w 38"/>
                <a:gd name="T89" fmla="*/ 2 h 909"/>
                <a:gd name="T90" fmla="*/ 1 w 38"/>
                <a:gd name="T91" fmla="*/ 2 h 909"/>
                <a:gd name="T92" fmla="*/ 1 w 38"/>
                <a:gd name="T93" fmla="*/ 2 h 909"/>
                <a:gd name="T94" fmla="*/ 1 w 38"/>
                <a:gd name="T95" fmla="*/ 2 h 909"/>
                <a:gd name="T96" fmla="*/ 1 w 38"/>
                <a:gd name="T97" fmla="*/ 2 h 909"/>
                <a:gd name="T98" fmla="*/ 1 w 38"/>
                <a:gd name="T99" fmla="*/ 2 h 909"/>
                <a:gd name="T100" fmla="*/ 1 w 38"/>
                <a:gd name="T101" fmla="*/ 2 h 909"/>
                <a:gd name="T102" fmla="*/ 1 w 38"/>
                <a:gd name="T103" fmla="*/ 2 h 909"/>
                <a:gd name="T104" fmla="*/ 1 w 38"/>
                <a:gd name="T105" fmla="*/ 3 h 909"/>
                <a:gd name="T106" fmla="*/ 1 w 38"/>
                <a:gd name="T107" fmla="*/ 3 h 909"/>
                <a:gd name="T108" fmla="*/ 1 w 38"/>
                <a:gd name="T109" fmla="*/ 3 h 909"/>
                <a:gd name="T110" fmla="*/ 1 w 38"/>
                <a:gd name="T111" fmla="*/ 3 h 909"/>
                <a:gd name="T112" fmla="*/ 1 w 38"/>
                <a:gd name="T113" fmla="*/ 3 h 909"/>
                <a:gd name="T114" fmla="*/ 1 w 38"/>
                <a:gd name="T115" fmla="*/ 3 h 909"/>
                <a:gd name="T116" fmla="*/ 1 w 38"/>
                <a:gd name="T117" fmla="*/ 3 h 90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8" h="909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21"/>
                  </a:lnTo>
                  <a:lnTo>
                    <a:pt x="0" y="31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2" y="62"/>
                  </a:lnTo>
                  <a:lnTo>
                    <a:pt x="2" y="72"/>
                  </a:lnTo>
                  <a:lnTo>
                    <a:pt x="3" y="82"/>
                  </a:lnTo>
                  <a:lnTo>
                    <a:pt x="3" y="91"/>
                  </a:lnTo>
                  <a:lnTo>
                    <a:pt x="3" y="101"/>
                  </a:lnTo>
                  <a:lnTo>
                    <a:pt x="3" y="112"/>
                  </a:lnTo>
                  <a:lnTo>
                    <a:pt x="3" y="124"/>
                  </a:lnTo>
                  <a:lnTo>
                    <a:pt x="3" y="134"/>
                  </a:lnTo>
                  <a:lnTo>
                    <a:pt x="5" y="147"/>
                  </a:lnTo>
                  <a:lnTo>
                    <a:pt x="5" y="159"/>
                  </a:lnTo>
                  <a:lnTo>
                    <a:pt x="7" y="174"/>
                  </a:lnTo>
                  <a:lnTo>
                    <a:pt x="7" y="187"/>
                  </a:lnTo>
                  <a:lnTo>
                    <a:pt x="7" y="201"/>
                  </a:lnTo>
                  <a:lnTo>
                    <a:pt x="7" y="216"/>
                  </a:lnTo>
                  <a:lnTo>
                    <a:pt x="8" y="231"/>
                  </a:lnTo>
                  <a:lnTo>
                    <a:pt x="8" y="246"/>
                  </a:lnTo>
                  <a:lnTo>
                    <a:pt x="10" y="261"/>
                  </a:lnTo>
                  <a:lnTo>
                    <a:pt x="10" y="278"/>
                  </a:lnTo>
                  <a:lnTo>
                    <a:pt x="12" y="294"/>
                  </a:lnTo>
                  <a:lnTo>
                    <a:pt x="12" y="309"/>
                  </a:lnTo>
                  <a:lnTo>
                    <a:pt x="12" y="326"/>
                  </a:lnTo>
                  <a:lnTo>
                    <a:pt x="12" y="343"/>
                  </a:lnTo>
                  <a:lnTo>
                    <a:pt x="13" y="361"/>
                  </a:lnTo>
                  <a:lnTo>
                    <a:pt x="13" y="378"/>
                  </a:lnTo>
                  <a:lnTo>
                    <a:pt x="15" y="396"/>
                  </a:lnTo>
                  <a:lnTo>
                    <a:pt x="15" y="413"/>
                  </a:lnTo>
                  <a:lnTo>
                    <a:pt x="17" y="433"/>
                  </a:lnTo>
                  <a:lnTo>
                    <a:pt x="17" y="450"/>
                  </a:lnTo>
                  <a:lnTo>
                    <a:pt x="17" y="468"/>
                  </a:lnTo>
                  <a:lnTo>
                    <a:pt x="17" y="486"/>
                  </a:lnTo>
                  <a:lnTo>
                    <a:pt x="18" y="506"/>
                  </a:lnTo>
                  <a:lnTo>
                    <a:pt x="18" y="526"/>
                  </a:lnTo>
                  <a:lnTo>
                    <a:pt x="20" y="546"/>
                  </a:lnTo>
                  <a:lnTo>
                    <a:pt x="22" y="566"/>
                  </a:lnTo>
                  <a:lnTo>
                    <a:pt x="23" y="586"/>
                  </a:lnTo>
                  <a:lnTo>
                    <a:pt x="23" y="605"/>
                  </a:lnTo>
                  <a:lnTo>
                    <a:pt x="23" y="625"/>
                  </a:lnTo>
                  <a:lnTo>
                    <a:pt x="25" y="645"/>
                  </a:lnTo>
                  <a:lnTo>
                    <a:pt x="27" y="665"/>
                  </a:lnTo>
                  <a:lnTo>
                    <a:pt x="27" y="685"/>
                  </a:lnTo>
                  <a:lnTo>
                    <a:pt x="27" y="705"/>
                  </a:lnTo>
                  <a:lnTo>
                    <a:pt x="28" y="725"/>
                  </a:lnTo>
                  <a:lnTo>
                    <a:pt x="30" y="747"/>
                  </a:lnTo>
                  <a:lnTo>
                    <a:pt x="30" y="767"/>
                  </a:lnTo>
                  <a:lnTo>
                    <a:pt x="32" y="787"/>
                  </a:lnTo>
                  <a:lnTo>
                    <a:pt x="32" y="807"/>
                  </a:lnTo>
                  <a:lnTo>
                    <a:pt x="33" y="827"/>
                  </a:lnTo>
                  <a:lnTo>
                    <a:pt x="33" y="847"/>
                  </a:lnTo>
                  <a:lnTo>
                    <a:pt x="35" y="867"/>
                  </a:lnTo>
                  <a:lnTo>
                    <a:pt x="37" y="887"/>
                  </a:lnTo>
                  <a:lnTo>
                    <a:pt x="38" y="90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8" name="Freeform 264"/>
            <p:cNvSpPr>
              <a:spLocks/>
            </p:cNvSpPr>
            <p:nvPr/>
          </p:nvSpPr>
          <p:spPr bwMode="auto">
            <a:xfrm>
              <a:off x="3688" y="3265"/>
              <a:ext cx="11" cy="5"/>
            </a:xfrm>
            <a:custGeom>
              <a:avLst/>
              <a:gdLst>
                <a:gd name="T0" fmla="*/ 1 w 21"/>
                <a:gd name="T1" fmla="*/ 1 h 10"/>
                <a:gd name="T2" fmla="*/ 1 w 21"/>
                <a:gd name="T3" fmla="*/ 1 h 10"/>
                <a:gd name="T4" fmla="*/ 0 w 2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21" y="10"/>
                  </a:moveTo>
                  <a:lnTo>
                    <a:pt x="8" y="3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9" name="Freeform 265"/>
            <p:cNvSpPr>
              <a:spLocks/>
            </p:cNvSpPr>
            <p:nvPr/>
          </p:nvSpPr>
          <p:spPr bwMode="auto">
            <a:xfrm>
              <a:off x="3622" y="3175"/>
              <a:ext cx="66" cy="90"/>
            </a:xfrm>
            <a:custGeom>
              <a:avLst/>
              <a:gdLst>
                <a:gd name="T0" fmla="*/ 1 w 132"/>
                <a:gd name="T1" fmla="*/ 1 h 179"/>
                <a:gd name="T2" fmla="*/ 1 w 132"/>
                <a:gd name="T3" fmla="*/ 1 h 179"/>
                <a:gd name="T4" fmla="*/ 1 w 132"/>
                <a:gd name="T5" fmla="*/ 1 h 179"/>
                <a:gd name="T6" fmla="*/ 1 w 132"/>
                <a:gd name="T7" fmla="*/ 1 h 179"/>
                <a:gd name="T8" fmla="*/ 1 w 132"/>
                <a:gd name="T9" fmla="*/ 1 h 179"/>
                <a:gd name="T10" fmla="*/ 1 w 132"/>
                <a:gd name="T11" fmla="*/ 1 h 179"/>
                <a:gd name="T12" fmla="*/ 1 w 132"/>
                <a:gd name="T13" fmla="*/ 1 h 179"/>
                <a:gd name="T14" fmla="*/ 1 w 132"/>
                <a:gd name="T15" fmla="*/ 1 h 179"/>
                <a:gd name="T16" fmla="*/ 1 w 132"/>
                <a:gd name="T17" fmla="*/ 1 h 179"/>
                <a:gd name="T18" fmla="*/ 1 w 132"/>
                <a:gd name="T19" fmla="*/ 1 h 179"/>
                <a:gd name="T20" fmla="*/ 1 w 132"/>
                <a:gd name="T21" fmla="*/ 1 h 179"/>
                <a:gd name="T22" fmla="*/ 1 w 132"/>
                <a:gd name="T23" fmla="*/ 1 h 179"/>
                <a:gd name="T24" fmla="*/ 1 w 132"/>
                <a:gd name="T25" fmla="*/ 1 h 179"/>
                <a:gd name="T26" fmla="*/ 1 w 132"/>
                <a:gd name="T27" fmla="*/ 1 h 179"/>
                <a:gd name="T28" fmla="*/ 1 w 132"/>
                <a:gd name="T29" fmla="*/ 1 h 179"/>
                <a:gd name="T30" fmla="*/ 1 w 132"/>
                <a:gd name="T31" fmla="*/ 1 h 179"/>
                <a:gd name="T32" fmla="*/ 1 w 132"/>
                <a:gd name="T33" fmla="*/ 1 h 179"/>
                <a:gd name="T34" fmla="*/ 1 w 132"/>
                <a:gd name="T35" fmla="*/ 1 h 179"/>
                <a:gd name="T36" fmla="*/ 1 w 132"/>
                <a:gd name="T37" fmla="*/ 1 h 179"/>
                <a:gd name="T38" fmla="*/ 1 w 132"/>
                <a:gd name="T39" fmla="*/ 1 h 179"/>
                <a:gd name="T40" fmla="*/ 1 w 132"/>
                <a:gd name="T41" fmla="*/ 0 h 179"/>
                <a:gd name="T42" fmla="*/ 1 w 132"/>
                <a:gd name="T43" fmla="*/ 0 h 179"/>
                <a:gd name="T44" fmla="*/ 0 w 132"/>
                <a:gd name="T45" fmla="*/ 0 h 1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79">
                  <a:moveTo>
                    <a:pt x="132" y="179"/>
                  </a:moveTo>
                  <a:lnTo>
                    <a:pt x="128" y="164"/>
                  </a:lnTo>
                  <a:lnTo>
                    <a:pt x="127" y="152"/>
                  </a:lnTo>
                  <a:lnTo>
                    <a:pt x="123" y="138"/>
                  </a:lnTo>
                  <a:lnTo>
                    <a:pt x="122" y="128"/>
                  </a:lnTo>
                  <a:lnTo>
                    <a:pt x="117" y="117"/>
                  </a:lnTo>
                  <a:lnTo>
                    <a:pt x="115" y="107"/>
                  </a:lnTo>
                  <a:lnTo>
                    <a:pt x="110" y="97"/>
                  </a:lnTo>
                  <a:lnTo>
                    <a:pt x="108" y="88"/>
                  </a:lnTo>
                  <a:lnTo>
                    <a:pt x="103" y="78"/>
                  </a:lnTo>
                  <a:lnTo>
                    <a:pt x="100" y="70"/>
                  </a:lnTo>
                  <a:lnTo>
                    <a:pt x="95" y="62"/>
                  </a:lnTo>
                  <a:lnTo>
                    <a:pt x="92" y="55"/>
                  </a:lnTo>
                  <a:lnTo>
                    <a:pt x="83" y="43"/>
                  </a:lnTo>
                  <a:lnTo>
                    <a:pt x="77" y="33"/>
                  </a:lnTo>
                  <a:lnTo>
                    <a:pt x="67" y="23"/>
                  </a:lnTo>
                  <a:lnTo>
                    <a:pt x="57" y="17"/>
                  </a:lnTo>
                  <a:lnTo>
                    <a:pt x="46" y="10"/>
                  </a:lnTo>
                  <a:lnTo>
                    <a:pt x="38" y="7"/>
                  </a:lnTo>
                  <a:lnTo>
                    <a:pt x="28" y="2"/>
                  </a:lnTo>
                  <a:lnTo>
                    <a:pt x="18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0" name="Freeform 266"/>
            <p:cNvSpPr>
              <a:spLocks/>
            </p:cNvSpPr>
            <p:nvPr/>
          </p:nvSpPr>
          <p:spPr bwMode="auto">
            <a:xfrm>
              <a:off x="3552" y="3175"/>
              <a:ext cx="70" cy="164"/>
            </a:xfrm>
            <a:custGeom>
              <a:avLst/>
              <a:gdLst>
                <a:gd name="T0" fmla="*/ 1 w 140"/>
                <a:gd name="T1" fmla="*/ 0 h 327"/>
                <a:gd name="T2" fmla="*/ 1 w 140"/>
                <a:gd name="T3" fmla="*/ 0 h 327"/>
                <a:gd name="T4" fmla="*/ 1 w 140"/>
                <a:gd name="T5" fmla="*/ 1 h 327"/>
                <a:gd name="T6" fmla="*/ 1 w 140"/>
                <a:gd name="T7" fmla="*/ 1 h 327"/>
                <a:gd name="T8" fmla="*/ 1 w 140"/>
                <a:gd name="T9" fmla="*/ 1 h 327"/>
                <a:gd name="T10" fmla="*/ 1 w 140"/>
                <a:gd name="T11" fmla="*/ 1 h 327"/>
                <a:gd name="T12" fmla="*/ 1 w 140"/>
                <a:gd name="T13" fmla="*/ 1 h 327"/>
                <a:gd name="T14" fmla="*/ 1 w 140"/>
                <a:gd name="T15" fmla="*/ 1 h 327"/>
                <a:gd name="T16" fmla="*/ 1 w 140"/>
                <a:gd name="T17" fmla="*/ 1 h 327"/>
                <a:gd name="T18" fmla="*/ 1 w 140"/>
                <a:gd name="T19" fmla="*/ 1 h 327"/>
                <a:gd name="T20" fmla="*/ 1 w 140"/>
                <a:gd name="T21" fmla="*/ 1 h 327"/>
                <a:gd name="T22" fmla="*/ 1 w 140"/>
                <a:gd name="T23" fmla="*/ 1 h 327"/>
                <a:gd name="T24" fmla="*/ 1 w 140"/>
                <a:gd name="T25" fmla="*/ 1 h 327"/>
                <a:gd name="T26" fmla="*/ 1 w 140"/>
                <a:gd name="T27" fmla="*/ 1 h 327"/>
                <a:gd name="T28" fmla="*/ 1 w 140"/>
                <a:gd name="T29" fmla="*/ 1 h 327"/>
                <a:gd name="T30" fmla="*/ 1 w 140"/>
                <a:gd name="T31" fmla="*/ 1 h 327"/>
                <a:gd name="T32" fmla="*/ 1 w 140"/>
                <a:gd name="T33" fmla="*/ 1 h 327"/>
                <a:gd name="T34" fmla="*/ 1 w 140"/>
                <a:gd name="T35" fmla="*/ 1 h 327"/>
                <a:gd name="T36" fmla="*/ 1 w 140"/>
                <a:gd name="T37" fmla="*/ 1 h 327"/>
                <a:gd name="T38" fmla="*/ 1 w 140"/>
                <a:gd name="T39" fmla="*/ 1 h 327"/>
                <a:gd name="T40" fmla="*/ 1 w 140"/>
                <a:gd name="T41" fmla="*/ 1 h 327"/>
                <a:gd name="T42" fmla="*/ 1 w 140"/>
                <a:gd name="T43" fmla="*/ 1 h 327"/>
                <a:gd name="T44" fmla="*/ 1 w 140"/>
                <a:gd name="T45" fmla="*/ 1 h 327"/>
                <a:gd name="T46" fmla="*/ 1 w 140"/>
                <a:gd name="T47" fmla="*/ 1 h 327"/>
                <a:gd name="T48" fmla="*/ 1 w 140"/>
                <a:gd name="T49" fmla="*/ 2 h 327"/>
                <a:gd name="T50" fmla="*/ 0 w 140"/>
                <a:gd name="T51" fmla="*/ 2 h 327"/>
                <a:gd name="T52" fmla="*/ 0 w 140"/>
                <a:gd name="T53" fmla="*/ 2 h 327"/>
                <a:gd name="T54" fmla="*/ 0 w 140"/>
                <a:gd name="T55" fmla="*/ 2 h 327"/>
                <a:gd name="T56" fmla="*/ 0 w 140"/>
                <a:gd name="T57" fmla="*/ 2 h 3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0" h="327">
                  <a:moveTo>
                    <a:pt x="140" y="0"/>
                  </a:moveTo>
                  <a:lnTo>
                    <a:pt x="125" y="0"/>
                  </a:lnTo>
                  <a:lnTo>
                    <a:pt x="110" y="5"/>
                  </a:lnTo>
                  <a:lnTo>
                    <a:pt x="95" y="12"/>
                  </a:lnTo>
                  <a:lnTo>
                    <a:pt x="83" y="23"/>
                  </a:lnTo>
                  <a:lnTo>
                    <a:pt x="76" y="28"/>
                  </a:lnTo>
                  <a:lnTo>
                    <a:pt x="70" y="37"/>
                  </a:lnTo>
                  <a:lnTo>
                    <a:pt x="63" y="43"/>
                  </a:lnTo>
                  <a:lnTo>
                    <a:pt x="58" y="53"/>
                  </a:lnTo>
                  <a:lnTo>
                    <a:pt x="53" y="62"/>
                  </a:lnTo>
                  <a:lnTo>
                    <a:pt x="48" y="72"/>
                  </a:lnTo>
                  <a:lnTo>
                    <a:pt x="43" y="82"/>
                  </a:lnTo>
                  <a:lnTo>
                    <a:pt x="40" y="93"/>
                  </a:lnTo>
                  <a:lnTo>
                    <a:pt x="35" y="103"/>
                  </a:lnTo>
                  <a:lnTo>
                    <a:pt x="30" y="115"/>
                  </a:lnTo>
                  <a:lnTo>
                    <a:pt x="25" y="127"/>
                  </a:lnTo>
                  <a:lnTo>
                    <a:pt x="21" y="142"/>
                  </a:lnTo>
                  <a:lnTo>
                    <a:pt x="16" y="153"/>
                  </a:lnTo>
                  <a:lnTo>
                    <a:pt x="15" y="167"/>
                  </a:lnTo>
                  <a:lnTo>
                    <a:pt x="11" y="182"/>
                  </a:lnTo>
                  <a:lnTo>
                    <a:pt x="10" y="197"/>
                  </a:lnTo>
                  <a:lnTo>
                    <a:pt x="6" y="212"/>
                  </a:lnTo>
                  <a:lnTo>
                    <a:pt x="5" y="227"/>
                  </a:lnTo>
                  <a:lnTo>
                    <a:pt x="1" y="242"/>
                  </a:lnTo>
                  <a:lnTo>
                    <a:pt x="1" y="259"/>
                  </a:lnTo>
                  <a:lnTo>
                    <a:pt x="0" y="274"/>
                  </a:lnTo>
                  <a:lnTo>
                    <a:pt x="0" y="292"/>
                  </a:lnTo>
                  <a:lnTo>
                    <a:pt x="0" y="309"/>
                  </a:lnTo>
                  <a:lnTo>
                    <a:pt x="0" y="32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1" name="Freeform 267"/>
            <p:cNvSpPr>
              <a:spLocks/>
            </p:cNvSpPr>
            <p:nvPr/>
          </p:nvSpPr>
          <p:spPr bwMode="auto">
            <a:xfrm>
              <a:off x="3552" y="3339"/>
              <a:ext cx="23" cy="120"/>
            </a:xfrm>
            <a:custGeom>
              <a:avLst/>
              <a:gdLst>
                <a:gd name="T0" fmla="*/ 0 w 45"/>
                <a:gd name="T1" fmla="*/ 0 h 240"/>
                <a:gd name="T2" fmla="*/ 0 w 45"/>
                <a:gd name="T3" fmla="*/ 1 h 240"/>
                <a:gd name="T4" fmla="*/ 0 w 45"/>
                <a:gd name="T5" fmla="*/ 1 h 240"/>
                <a:gd name="T6" fmla="*/ 0 w 45"/>
                <a:gd name="T7" fmla="*/ 1 h 240"/>
                <a:gd name="T8" fmla="*/ 1 w 45"/>
                <a:gd name="T9" fmla="*/ 1 h 240"/>
                <a:gd name="T10" fmla="*/ 1 w 45"/>
                <a:gd name="T11" fmla="*/ 1 h 240"/>
                <a:gd name="T12" fmla="*/ 1 w 45"/>
                <a:gd name="T13" fmla="*/ 1 h 240"/>
                <a:gd name="T14" fmla="*/ 1 w 45"/>
                <a:gd name="T15" fmla="*/ 1 h 240"/>
                <a:gd name="T16" fmla="*/ 1 w 45"/>
                <a:gd name="T17" fmla="*/ 1 h 240"/>
                <a:gd name="T18" fmla="*/ 1 w 45"/>
                <a:gd name="T19" fmla="*/ 1 h 240"/>
                <a:gd name="T20" fmla="*/ 1 w 45"/>
                <a:gd name="T21" fmla="*/ 1 h 240"/>
                <a:gd name="T22" fmla="*/ 1 w 45"/>
                <a:gd name="T23" fmla="*/ 1 h 240"/>
                <a:gd name="T24" fmla="*/ 1 w 45"/>
                <a:gd name="T25" fmla="*/ 1 h 240"/>
                <a:gd name="T26" fmla="*/ 1 w 45"/>
                <a:gd name="T27" fmla="*/ 1 h 240"/>
                <a:gd name="T28" fmla="*/ 1 w 45"/>
                <a:gd name="T29" fmla="*/ 1 h 240"/>
                <a:gd name="T30" fmla="*/ 1 w 45"/>
                <a:gd name="T31" fmla="*/ 1 h 240"/>
                <a:gd name="T32" fmla="*/ 1 w 45"/>
                <a:gd name="T33" fmla="*/ 1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240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1" y="69"/>
                  </a:lnTo>
                  <a:lnTo>
                    <a:pt x="1" y="85"/>
                  </a:lnTo>
                  <a:lnTo>
                    <a:pt x="5" y="102"/>
                  </a:lnTo>
                  <a:lnTo>
                    <a:pt x="6" y="117"/>
                  </a:lnTo>
                  <a:lnTo>
                    <a:pt x="11" y="134"/>
                  </a:lnTo>
                  <a:lnTo>
                    <a:pt x="13" y="147"/>
                  </a:lnTo>
                  <a:lnTo>
                    <a:pt x="16" y="162"/>
                  </a:lnTo>
                  <a:lnTo>
                    <a:pt x="20" y="175"/>
                  </a:lnTo>
                  <a:lnTo>
                    <a:pt x="25" y="190"/>
                  </a:lnTo>
                  <a:lnTo>
                    <a:pt x="30" y="202"/>
                  </a:lnTo>
                  <a:lnTo>
                    <a:pt x="35" y="215"/>
                  </a:lnTo>
                  <a:lnTo>
                    <a:pt x="40" y="227"/>
                  </a:lnTo>
                  <a:lnTo>
                    <a:pt x="45" y="24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2" name="Freeform 268"/>
            <p:cNvSpPr>
              <a:spLocks/>
            </p:cNvSpPr>
            <p:nvPr/>
          </p:nvSpPr>
          <p:spPr bwMode="auto">
            <a:xfrm>
              <a:off x="3567" y="3458"/>
              <a:ext cx="8" cy="1"/>
            </a:xfrm>
            <a:custGeom>
              <a:avLst/>
              <a:gdLst>
                <a:gd name="T0" fmla="*/ 1 w 15"/>
                <a:gd name="T1" fmla="*/ 1 h 1"/>
                <a:gd name="T2" fmla="*/ 1 w 15"/>
                <a:gd name="T3" fmla="*/ 0 h 1"/>
                <a:gd name="T4" fmla="*/ 0 w 1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">
                  <a:moveTo>
                    <a:pt x="15" y="1"/>
                  </a:move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3" name="Freeform 269"/>
            <p:cNvSpPr>
              <a:spLocks/>
            </p:cNvSpPr>
            <p:nvPr/>
          </p:nvSpPr>
          <p:spPr bwMode="auto">
            <a:xfrm>
              <a:off x="3489" y="3458"/>
              <a:ext cx="78" cy="196"/>
            </a:xfrm>
            <a:custGeom>
              <a:avLst/>
              <a:gdLst>
                <a:gd name="T0" fmla="*/ 0 w 157"/>
                <a:gd name="T1" fmla="*/ 0 h 390"/>
                <a:gd name="T2" fmla="*/ 0 w 157"/>
                <a:gd name="T3" fmla="*/ 0 h 390"/>
                <a:gd name="T4" fmla="*/ 0 w 157"/>
                <a:gd name="T5" fmla="*/ 1 h 390"/>
                <a:gd name="T6" fmla="*/ 0 w 157"/>
                <a:gd name="T7" fmla="*/ 1 h 390"/>
                <a:gd name="T8" fmla="*/ 0 w 157"/>
                <a:gd name="T9" fmla="*/ 1 h 390"/>
                <a:gd name="T10" fmla="*/ 0 w 157"/>
                <a:gd name="T11" fmla="*/ 1 h 390"/>
                <a:gd name="T12" fmla="*/ 0 w 157"/>
                <a:gd name="T13" fmla="*/ 1 h 390"/>
                <a:gd name="T14" fmla="*/ 0 w 157"/>
                <a:gd name="T15" fmla="*/ 1 h 390"/>
                <a:gd name="T16" fmla="*/ 0 w 157"/>
                <a:gd name="T17" fmla="*/ 1 h 390"/>
                <a:gd name="T18" fmla="*/ 0 w 157"/>
                <a:gd name="T19" fmla="*/ 1 h 390"/>
                <a:gd name="T20" fmla="*/ 0 w 157"/>
                <a:gd name="T21" fmla="*/ 1 h 390"/>
                <a:gd name="T22" fmla="*/ 0 w 157"/>
                <a:gd name="T23" fmla="*/ 1 h 390"/>
                <a:gd name="T24" fmla="*/ 0 w 157"/>
                <a:gd name="T25" fmla="*/ 1 h 390"/>
                <a:gd name="T26" fmla="*/ 0 w 157"/>
                <a:gd name="T27" fmla="*/ 1 h 390"/>
                <a:gd name="T28" fmla="*/ 0 w 157"/>
                <a:gd name="T29" fmla="*/ 1 h 390"/>
                <a:gd name="T30" fmla="*/ 0 w 157"/>
                <a:gd name="T31" fmla="*/ 1 h 390"/>
                <a:gd name="T32" fmla="*/ 0 w 157"/>
                <a:gd name="T33" fmla="*/ 1 h 390"/>
                <a:gd name="T34" fmla="*/ 0 w 157"/>
                <a:gd name="T35" fmla="*/ 1 h 390"/>
                <a:gd name="T36" fmla="*/ 0 w 157"/>
                <a:gd name="T37" fmla="*/ 1 h 390"/>
                <a:gd name="T38" fmla="*/ 0 w 157"/>
                <a:gd name="T39" fmla="*/ 1 h 390"/>
                <a:gd name="T40" fmla="*/ 0 w 157"/>
                <a:gd name="T41" fmla="*/ 1 h 390"/>
                <a:gd name="T42" fmla="*/ 0 w 157"/>
                <a:gd name="T43" fmla="*/ 1 h 390"/>
                <a:gd name="T44" fmla="*/ 0 w 157"/>
                <a:gd name="T45" fmla="*/ 1 h 390"/>
                <a:gd name="T46" fmla="*/ 0 w 157"/>
                <a:gd name="T47" fmla="*/ 1 h 390"/>
                <a:gd name="T48" fmla="*/ 0 w 157"/>
                <a:gd name="T49" fmla="*/ 2 h 390"/>
                <a:gd name="T50" fmla="*/ 0 w 157"/>
                <a:gd name="T51" fmla="*/ 2 h 390"/>
                <a:gd name="T52" fmla="*/ 0 w 157"/>
                <a:gd name="T53" fmla="*/ 2 h 390"/>
                <a:gd name="T54" fmla="*/ 0 w 157"/>
                <a:gd name="T55" fmla="*/ 2 h 390"/>
                <a:gd name="T56" fmla="*/ 0 w 157"/>
                <a:gd name="T57" fmla="*/ 2 h 390"/>
                <a:gd name="T58" fmla="*/ 0 w 157"/>
                <a:gd name="T59" fmla="*/ 2 h 390"/>
                <a:gd name="T60" fmla="*/ 0 w 157"/>
                <a:gd name="T61" fmla="*/ 2 h 390"/>
                <a:gd name="T62" fmla="*/ 0 w 157"/>
                <a:gd name="T63" fmla="*/ 2 h 390"/>
                <a:gd name="T64" fmla="*/ 0 w 157"/>
                <a:gd name="T65" fmla="*/ 2 h 390"/>
                <a:gd name="T66" fmla="*/ 0 w 157"/>
                <a:gd name="T67" fmla="*/ 2 h 390"/>
                <a:gd name="T68" fmla="*/ 0 w 157"/>
                <a:gd name="T69" fmla="*/ 2 h 390"/>
                <a:gd name="T70" fmla="*/ 0 w 157"/>
                <a:gd name="T71" fmla="*/ 2 h 390"/>
                <a:gd name="T72" fmla="*/ 0 w 157"/>
                <a:gd name="T73" fmla="*/ 2 h 3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7" h="390">
                  <a:moveTo>
                    <a:pt x="157" y="0"/>
                  </a:moveTo>
                  <a:lnTo>
                    <a:pt x="138" y="0"/>
                  </a:lnTo>
                  <a:lnTo>
                    <a:pt x="123" y="6"/>
                  </a:lnTo>
                  <a:lnTo>
                    <a:pt x="115" y="10"/>
                  </a:lnTo>
                  <a:lnTo>
                    <a:pt x="108" y="15"/>
                  </a:lnTo>
                  <a:lnTo>
                    <a:pt x="100" y="20"/>
                  </a:lnTo>
                  <a:lnTo>
                    <a:pt x="93" y="28"/>
                  </a:lnTo>
                  <a:lnTo>
                    <a:pt x="85" y="35"/>
                  </a:lnTo>
                  <a:lnTo>
                    <a:pt x="78" y="43"/>
                  </a:lnTo>
                  <a:lnTo>
                    <a:pt x="71" y="53"/>
                  </a:lnTo>
                  <a:lnTo>
                    <a:pt x="66" y="63"/>
                  </a:lnTo>
                  <a:lnTo>
                    <a:pt x="60" y="73"/>
                  </a:lnTo>
                  <a:lnTo>
                    <a:pt x="55" y="85"/>
                  </a:lnTo>
                  <a:lnTo>
                    <a:pt x="50" y="97"/>
                  </a:lnTo>
                  <a:lnTo>
                    <a:pt x="45" y="112"/>
                  </a:lnTo>
                  <a:lnTo>
                    <a:pt x="38" y="123"/>
                  </a:lnTo>
                  <a:lnTo>
                    <a:pt x="33" y="138"/>
                  </a:lnTo>
                  <a:lnTo>
                    <a:pt x="28" y="153"/>
                  </a:lnTo>
                  <a:lnTo>
                    <a:pt x="25" y="168"/>
                  </a:lnTo>
                  <a:lnTo>
                    <a:pt x="20" y="183"/>
                  </a:lnTo>
                  <a:lnTo>
                    <a:pt x="16" y="200"/>
                  </a:lnTo>
                  <a:lnTo>
                    <a:pt x="13" y="217"/>
                  </a:lnTo>
                  <a:lnTo>
                    <a:pt x="11" y="235"/>
                  </a:lnTo>
                  <a:lnTo>
                    <a:pt x="6" y="252"/>
                  </a:lnTo>
                  <a:lnTo>
                    <a:pt x="5" y="270"/>
                  </a:lnTo>
                  <a:lnTo>
                    <a:pt x="3" y="280"/>
                  </a:lnTo>
                  <a:lnTo>
                    <a:pt x="1" y="290"/>
                  </a:lnTo>
                  <a:lnTo>
                    <a:pt x="1" y="300"/>
                  </a:lnTo>
                  <a:lnTo>
                    <a:pt x="1" y="310"/>
                  </a:lnTo>
                  <a:lnTo>
                    <a:pt x="0" y="319"/>
                  </a:lnTo>
                  <a:lnTo>
                    <a:pt x="0" y="329"/>
                  </a:lnTo>
                  <a:lnTo>
                    <a:pt x="0" y="339"/>
                  </a:lnTo>
                  <a:lnTo>
                    <a:pt x="0" y="349"/>
                  </a:lnTo>
                  <a:lnTo>
                    <a:pt x="0" y="359"/>
                  </a:lnTo>
                  <a:lnTo>
                    <a:pt x="0" y="369"/>
                  </a:lnTo>
                  <a:lnTo>
                    <a:pt x="0" y="379"/>
                  </a:lnTo>
                  <a:lnTo>
                    <a:pt x="0" y="39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4" name="Freeform 270"/>
            <p:cNvSpPr>
              <a:spLocks/>
            </p:cNvSpPr>
            <p:nvPr/>
          </p:nvSpPr>
          <p:spPr bwMode="auto">
            <a:xfrm>
              <a:off x="3489" y="3654"/>
              <a:ext cx="78" cy="194"/>
            </a:xfrm>
            <a:custGeom>
              <a:avLst/>
              <a:gdLst>
                <a:gd name="T0" fmla="*/ 0 w 157"/>
                <a:gd name="T1" fmla="*/ 0 h 389"/>
                <a:gd name="T2" fmla="*/ 0 w 157"/>
                <a:gd name="T3" fmla="*/ 0 h 389"/>
                <a:gd name="T4" fmla="*/ 0 w 157"/>
                <a:gd name="T5" fmla="*/ 0 h 389"/>
                <a:gd name="T6" fmla="*/ 0 w 157"/>
                <a:gd name="T7" fmla="*/ 0 h 389"/>
                <a:gd name="T8" fmla="*/ 0 w 157"/>
                <a:gd name="T9" fmla="*/ 0 h 389"/>
                <a:gd name="T10" fmla="*/ 0 w 157"/>
                <a:gd name="T11" fmla="*/ 0 h 389"/>
                <a:gd name="T12" fmla="*/ 0 w 157"/>
                <a:gd name="T13" fmla="*/ 0 h 389"/>
                <a:gd name="T14" fmla="*/ 0 w 157"/>
                <a:gd name="T15" fmla="*/ 0 h 389"/>
                <a:gd name="T16" fmla="*/ 0 w 157"/>
                <a:gd name="T17" fmla="*/ 0 h 389"/>
                <a:gd name="T18" fmla="*/ 0 w 157"/>
                <a:gd name="T19" fmla="*/ 0 h 389"/>
                <a:gd name="T20" fmla="*/ 0 w 157"/>
                <a:gd name="T21" fmla="*/ 0 h 389"/>
                <a:gd name="T22" fmla="*/ 0 w 157"/>
                <a:gd name="T23" fmla="*/ 0 h 389"/>
                <a:gd name="T24" fmla="*/ 0 w 157"/>
                <a:gd name="T25" fmla="*/ 0 h 389"/>
                <a:gd name="T26" fmla="*/ 0 w 157"/>
                <a:gd name="T27" fmla="*/ 0 h 389"/>
                <a:gd name="T28" fmla="*/ 0 w 157"/>
                <a:gd name="T29" fmla="*/ 0 h 389"/>
                <a:gd name="T30" fmla="*/ 0 w 157"/>
                <a:gd name="T31" fmla="*/ 0 h 389"/>
                <a:gd name="T32" fmla="*/ 0 w 157"/>
                <a:gd name="T33" fmla="*/ 0 h 389"/>
                <a:gd name="T34" fmla="*/ 0 w 157"/>
                <a:gd name="T35" fmla="*/ 0 h 389"/>
                <a:gd name="T36" fmla="*/ 0 w 157"/>
                <a:gd name="T37" fmla="*/ 0 h 389"/>
                <a:gd name="T38" fmla="*/ 0 w 157"/>
                <a:gd name="T39" fmla="*/ 0 h 389"/>
                <a:gd name="T40" fmla="*/ 0 w 157"/>
                <a:gd name="T41" fmla="*/ 0 h 389"/>
                <a:gd name="T42" fmla="*/ 0 w 157"/>
                <a:gd name="T43" fmla="*/ 0 h 389"/>
                <a:gd name="T44" fmla="*/ 0 w 157"/>
                <a:gd name="T45" fmla="*/ 0 h 389"/>
                <a:gd name="T46" fmla="*/ 0 w 157"/>
                <a:gd name="T47" fmla="*/ 1 h 389"/>
                <a:gd name="T48" fmla="*/ 0 w 157"/>
                <a:gd name="T49" fmla="*/ 1 h 389"/>
                <a:gd name="T50" fmla="*/ 0 w 157"/>
                <a:gd name="T51" fmla="*/ 1 h 389"/>
                <a:gd name="T52" fmla="*/ 0 w 157"/>
                <a:gd name="T53" fmla="*/ 1 h 389"/>
                <a:gd name="T54" fmla="*/ 0 w 157"/>
                <a:gd name="T55" fmla="*/ 1 h 389"/>
                <a:gd name="T56" fmla="*/ 0 w 157"/>
                <a:gd name="T57" fmla="*/ 1 h 389"/>
                <a:gd name="T58" fmla="*/ 0 w 157"/>
                <a:gd name="T59" fmla="*/ 1 h 389"/>
                <a:gd name="T60" fmla="*/ 0 w 157"/>
                <a:gd name="T61" fmla="*/ 1 h 389"/>
                <a:gd name="T62" fmla="*/ 0 w 157"/>
                <a:gd name="T63" fmla="*/ 1 h 389"/>
                <a:gd name="T64" fmla="*/ 0 w 157"/>
                <a:gd name="T65" fmla="*/ 1 h 389"/>
                <a:gd name="T66" fmla="*/ 0 w 157"/>
                <a:gd name="T67" fmla="*/ 1 h 389"/>
                <a:gd name="T68" fmla="*/ 0 w 157"/>
                <a:gd name="T69" fmla="*/ 1 h 389"/>
                <a:gd name="T70" fmla="*/ 0 w 157"/>
                <a:gd name="T71" fmla="*/ 1 h 389"/>
                <a:gd name="T72" fmla="*/ 0 w 157"/>
                <a:gd name="T73" fmla="*/ 1 h 389"/>
                <a:gd name="T74" fmla="*/ 0 w 157"/>
                <a:gd name="T75" fmla="*/ 1 h 389"/>
                <a:gd name="T76" fmla="*/ 0 w 157"/>
                <a:gd name="T77" fmla="*/ 1 h 38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7" h="389">
                  <a:moveTo>
                    <a:pt x="0" y="0"/>
                  </a:moveTo>
                  <a:lnTo>
                    <a:pt x="0" y="9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1" y="79"/>
                  </a:lnTo>
                  <a:lnTo>
                    <a:pt x="1" y="87"/>
                  </a:lnTo>
                  <a:lnTo>
                    <a:pt x="1" y="97"/>
                  </a:lnTo>
                  <a:lnTo>
                    <a:pt x="3" y="106"/>
                  </a:lnTo>
                  <a:lnTo>
                    <a:pt x="5" y="116"/>
                  </a:lnTo>
                  <a:lnTo>
                    <a:pt x="5" y="124"/>
                  </a:lnTo>
                  <a:lnTo>
                    <a:pt x="6" y="134"/>
                  </a:lnTo>
                  <a:lnTo>
                    <a:pt x="8" y="142"/>
                  </a:lnTo>
                  <a:lnTo>
                    <a:pt x="11" y="152"/>
                  </a:lnTo>
                  <a:lnTo>
                    <a:pt x="13" y="169"/>
                  </a:lnTo>
                  <a:lnTo>
                    <a:pt x="16" y="186"/>
                  </a:lnTo>
                  <a:lnTo>
                    <a:pt x="20" y="201"/>
                  </a:lnTo>
                  <a:lnTo>
                    <a:pt x="25" y="217"/>
                  </a:lnTo>
                  <a:lnTo>
                    <a:pt x="28" y="232"/>
                  </a:lnTo>
                  <a:lnTo>
                    <a:pt x="33" y="247"/>
                  </a:lnTo>
                  <a:lnTo>
                    <a:pt x="38" y="261"/>
                  </a:lnTo>
                  <a:lnTo>
                    <a:pt x="45" y="276"/>
                  </a:lnTo>
                  <a:lnTo>
                    <a:pt x="50" y="287"/>
                  </a:lnTo>
                  <a:lnTo>
                    <a:pt x="55" y="299"/>
                  </a:lnTo>
                  <a:lnTo>
                    <a:pt x="60" y="311"/>
                  </a:lnTo>
                  <a:lnTo>
                    <a:pt x="66" y="323"/>
                  </a:lnTo>
                  <a:lnTo>
                    <a:pt x="71" y="331"/>
                  </a:lnTo>
                  <a:lnTo>
                    <a:pt x="78" y="341"/>
                  </a:lnTo>
                  <a:lnTo>
                    <a:pt x="85" y="349"/>
                  </a:lnTo>
                  <a:lnTo>
                    <a:pt x="93" y="358"/>
                  </a:lnTo>
                  <a:lnTo>
                    <a:pt x="100" y="363"/>
                  </a:lnTo>
                  <a:lnTo>
                    <a:pt x="108" y="369"/>
                  </a:lnTo>
                  <a:lnTo>
                    <a:pt x="115" y="374"/>
                  </a:lnTo>
                  <a:lnTo>
                    <a:pt x="123" y="381"/>
                  </a:lnTo>
                  <a:lnTo>
                    <a:pt x="138" y="386"/>
                  </a:lnTo>
                  <a:lnTo>
                    <a:pt x="157" y="38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5" name="Freeform 271"/>
            <p:cNvSpPr>
              <a:spLocks/>
            </p:cNvSpPr>
            <p:nvPr/>
          </p:nvSpPr>
          <p:spPr bwMode="auto">
            <a:xfrm>
              <a:off x="3567" y="3672"/>
              <a:ext cx="80" cy="176"/>
            </a:xfrm>
            <a:custGeom>
              <a:avLst/>
              <a:gdLst>
                <a:gd name="T0" fmla="*/ 0 w 158"/>
                <a:gd name="T1" fmla="*/ 2 h 352"/>
                <a:gd name="T2" fmla="*/ 1 w 158"/>
                <a:gd name="T3" fmla="*/ 2 h 352"/>
                <a:gd name="T4" fmla="*/ 1 w 158"/>
                <a:gd name="T5" fmla="*/ 2 h 352"/>
                <a:gd name="T6" fmla="*/ 1 w 158"/>
                <a:gd name="T7" fmla="*/ 2 h 352"/>
                <a:gd name="T8" fmla="*/ 1 w 158"/>
                <a:gd name="T9" fmla="*/ 2 h 352"/>
                <a:gd name="T10" fmla="*/ 1 w 158"/>
                <a:gd name="T11" fmla="*/ 2 h 352"/>
                <a:gd name="T12" fmla="*/ 1 w 158"/>
                <a:gd name="T13" fmla="*/ 2 h 352"/>
                <a:gd name="T14" fmla="*/ 1 w 158"/>
                <a:gd name="T15" fmla="*/ 2 h 352"/>
                <a:gd name="T16" fmla="*/ 1 w 158"/>
                <a:gd name="T17" fmla="*/ 2 h 352"/>
                <a:gd name="T18" fmla="*/ 1 w 158"/>
                <a:gd name="T19" fmla="*/ 2 h 352"/>
                <a:gd name="T20" fmla="*/ 1 w 158"/>
                <a:gd name="T21" fmla="*/ 2 h 352"/>
                <a:gd name="T22" fmla="*/ 1 w 158"/>
                <a:gd name="T23" fmla="*/ 2 h 352"/>
                <a:gd name="T24" fmla="*/ 1 w 158"/>
                <a:gd name="T25" fmla="*/ 1 h 352"/>
                <a:gd name="T26" fmla="*/ 1 w 158"/>
                <a:gd name="T27" fmla="*/ 1 h 352"/>
                <a:gd name="T28" fmla="*/ 1 w 158"/>
                <a:gd name="T29" fmla="*/ 1 h 352"/>
                <a:gd name="T30" fmla="*/ 1 w 158"/>
                <a:gd name="T31" fmla="*/ 1 h 352"/>
                <a:gd name="T32" fmla="*/ 1 w 158"/>
                <a:gd name="T33" fmla="*/ 1 h 352"/>
                <a:gd name="T34" fmla="*/ 1 w 158"/>
                <a:gd name="T35" fmla="*/ 1 h 352"/>
                <a:gd name="T36" fmla="*/ 1 w 158"/>
                <a:gd name="T37" fmla="*/ 1 h 352"/>
                <a:gd name="T38" fmla="*/ 1 w 158"/>
                <a:gd name="T39" fmla="*/ 1 h 352"/>
                <a:gd name="T40" fmla="*/ 1 w 158"/>
                <a:gd name="T41" fmla="*/ 1 h 352"/>
                <a:gd name="T42" fmla="*/ 1 w 158"/>
                <a:gd name="T43" fmla="*/ 1 h 352"/>
                <a:gd name="T44" fmla="*/ 1 w 158"/>
                <a:gd name="T45" fmla="*/ 1 h 352"/>
                <a:gd name="T46" fmla="*/ 1 w 158"/>
                <a:gd name="T47" fmla="*/ 1 h 352"/>
                <a:gd name="T48" fmla="*/ 1 w 158"/>
                <a:gd name="T49" fmla="*/ 1 h 352"/>
                <a:gd name="T50" fmla="*/ 1 w 158"/>
                <a:gd name="T51" fmla="*/ 1 h 352"/>
                <a:gd name="T52" fmla="*/ 1 w 158"/>
                <a:gd name="T53" fmla="*/ 1 h 352"/>
                <a:gd name="T54" fmla="*/ 1 w 158"/>
                <a:gd name="T55" fmla="*/ 1 h 352"/>
                <a:gd name="T56" fmla="*/ 1 w 158"/>
                <a:gd name="T57" fmla="*/ 1 h 352"/>
                <a:gd name="T58" fmla="*/ 1 w 158"/>
                <a:gd name="T59" fmla="*/ 1 h 352"/>
                <a:gd name="T60" fmla="*/ 1 w 158"/>
                <a:gd name="T61" fmla="*/ 0 h 35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8" h="352">
                  <a:moveTo>
                    <a:pt x="0" y="352"/>
                  </a:moveTo>
                  <a:lnTo>
                    <a:pt x="13" y="349"/>
                  </a:lnTo>
                  <a:lnTo>
                    <a:pt x="28" y="344"/>
                  </a:lnTo>
                  <a:lnTo>
                    <a:pt x="43" y="334"/>
                  </a:lnTo>
                  <a:lnTo>
                    <a:pt x="58" y="324"/>
                  </a:lnTo>
                  <a:lnTo>
                    <a:pt x="63" y="316"/>
                  </a:lnTo>
                  <a:lnTo>
                    <a:pt x="70" y="309"/>
                  </a:lnTo>
                  <a:lnTo>
                    <a:pt x="76" y="301"/>
                  </a:lnTo>
                  <a:lnTo>
                    <a:pt x="83" y="292"/>
                  </a:lnTo>
                  <a:lnTo>
                    <a:pt x="88" y="282"/>
                  </a:lnTo>
                  <a:lnTo>
                    <a:pt x="95" y="272"/>
                  </a:lnTo>
                  <a:lnTo>
                    <a:pt x="100" y="262"/>
                  </a:lnTo>
                  <a:lnTo>
                    <a:pt x="106" y="252"/>
                  </a:lnTo>
                  <a:lnTo>
                    <a:pt x="110" y="239"/>
                  </a:lnTo>
                  <a:lnTo>
                    <a:pt x="115" y="225"/>
                  </a:lnTo>
                  <a:lnTo>
                    <a:pt x="120" y="212"/>
                  </a:lnTo>
                  <a:lnTo>
                    <a:pt x="125" y="199"/>
                  </a:lnTo>
                  <a:lnTo>
                    <a:pt x="128" y="184"/>
                  </a:lnTo>
                  <a:lnTo>
                    <a:pt x="131" y="169"/>
                  </a:lnTo>
                  <a:lnTo>
                    <a:pt x="135" y="154"/>
                  </a:lnTo>
                  <a:lnTo>
                    <a:pt x="140" y="140"/>
                  </a:lnTo>
                  <a:lnTo>
                    <a:pt x="141" y="122"/>
                  </a:lnTo>
                  <a:lnTo>
                    <a:pt x="145" y="105"/>
                  </a:lnTo>
                  <a:lnTo>
                    <a:pt x="148" y="89"/>
                  </a:lnTo>
                  <a:lnTo>
                    <a:pt x="151" y="72"/>
                  </a:lnTo>
                  <a:lnTo>
                    <a:pt x="151" y="62"/>
                  </a:lnTo>
                  <a:lnTo>
                    <a:pt x="151" y="54"/>
                  </a:lnTo>
                  <a:lnTo>
                    <a:pt x="153" y="43"/>
                  </a:lnTo>
                  <a:lnTo>
                    <a:pt x="155" y="35"/>
                  </a:lnTo>
                  <a:lnTo>
                    <a:pt x="155" y="17"/>
                  </a:lnTo>
                  <a:lnTo>
                    <a:pt x="158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6" name="Freeform 272"/>
            <p:cNvSpPr>
              <a:spLocks/>
            </p:cNvSpPr>
            <p:nvPr/>
          </p:nvSpPr>
          <p:spPr bwMode="auto">
            <a:xfrm>
              <a:off x="3647" y="3655"/>
              <a:ext cx="1" cy="17"/>
            </a:xfrm>
            <a:custGeom>
              <a:avLst/>
              <a:gdLst>
                <a:gd name="T0" fmla="*/ 0 w 1"/>
                <a:gd name="T1" fmla="*/ 0 h 35"/>
                <a:gd name="T2" fmla="*/ 0 w 1"/>
                <a:gd name="T3" fmla="*/ 0 h 35"/>
                <a:gd name="T4" fmla="*/ 0 w 1"/>
                <a:gd name="T5" fmla="*/ 0 h 35"/>
                <a:gd name="T6" fmla="*/ 0 w 1"/>
                <a:gd name="T7" fmla="*/ 0 h 35"/>
                <a:gd name="T8" fmla="*/ 0 w 1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5">
                  <a:moveTo>
                    <a:pt x="0" y="35"/>
                  </a:moveTo>
                  <a:lnTo>
                    <a:pt x="0" y="28"/>
                  </a:lnTo>
                  <a:lnTo>
                    <a:pt x="0" y="18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7" name="Freeform 273"/>
            <p:cNvSpPr>
              <a:spLocks/>
            </p:cNvSpPr>
            <p:nvPr/>
          </p:nvSpPr>
          <p:spPr bwMode="auto">
            <a:xfrm>
              <a:off x="3647" y="3646"/>
              <a:ext cx="878" cy="9"/>
            </a:xfrm>
            <a:custGeom>
              <a:avLst/>
              <a:gdLst>
                <a:gd name="T0" fmla="*/ 0 w 1758"/>
                <a:gd name="T1" fmla="*/ 1 h 17"/>
                <a:gd name="T2" fmla="*/ 0 w 1758"/>
                <a:gd name="T3" fmla="*/ 1 h 17"/>
                <a:gd name="T4" fmla="*/ 0 w 1758"/>
                <a:gd name="T5" fmla="*/ 1 h 17"/>
                <a:gd name="T6" fmla="*/ 0 w 1758"/>
                <a:gd name="T7" fmla="*/ 1 h 17"/>
                <a:gd name="T8" fmla="*/ 0 w 1758"/>
                <a:gd name="T9" fmla="*/ 1 h 17"/>
                <a:gd name="T10" fmla="*/ 0 w 1758"/>
                <a:gd name="T11" fmla="*/ 1 h 17"/>
                <a:gd name="T12" fmla="*/ 0 w 1758"/>
                <a:gd name="T13" fmla="*/ 1 h 17"/>
                <a:gd name="T14" fmla="*/ 0 w 1758"/>
                <a:gd name="T15" fmla="*/ 1 h 17"/>
                <a:gd name="T16" fmla="*/ 1 w 1758"/>
                <a:gd name="T17" fmla="*/ 1 h 17"/>
                <a:gd name="T18" fmla="*/ 1 w 1758"/>
                <a:gd name="T19" fmla="*/ 1 h 17"/>
                <a:gd name="T20" fmla="*/ 1 w 1758"/>
                <a:gd name="T21" fmla="*/ 1 h 17"/>
                <a:gd name="T22" fmla="*/ 2 w 1758"/>
                <a:gd name="T23" fmla="*/ 1 h 17"/>
                <a:gd name="T24" fmla="*/ 2 w 1758"/>
                <a:gd name="T25" fmla="*/ 1 h 17"/>
                <a:gd name="T26" fmla="*/ 2 w 1758"/>
                <a:gd name="T27" fmla="*/ 1 h 17"/>
                <a:gd name="T28" fmla="*/ 2 w 1758"/>
                <a:gd name="T29" fmla="*/ 1 h 17"/>
                <a:gd name="T30" fmla="*/ 3 w 1758"/>
                <a:gd name="T31" fmla="*/ 1 h 17"/>
                <a:gd name="T32" fmla="*/ 3 w 1758"/>
                <a:gd name="T33" fmla="*/ 1 h 17"/>
                <a:gd name="T34" fmla="*/ 3 w 1758"/>
                <a:gd name="T35" fmla="*/ 1 h 17"/>
                <a:gd name="T36" fmla="*/ 4 w 1758"/>
                <a:gd name="T37" fmla="*/ 1 h 17"/>
                <a:gd name="T38" fmla="*/ 4 w 1758"/>
                <a:gd name="T39" fmla="*/ 1 h 17"/>
                <a:gd name="T40" fmla="*/ 4 w 1758"/>
                <a:gd name="T41" fmla="*/ 1 h 17"/>
                <a:gd name="T42" fmla="*/ 5 w 1758"/>
                <a:gd name="T43" fmla="*/ 1 h 17"/>
                <a:gd name="T44" fmla="*/ 5 w 1758"/>
                <a:gd name="T45" fmla="*/ 1 h 17"/>
                <a:gd name="T46" fmla="*/ 5 w 1758"/>
                <a:gd name="T47" fmla="*/ 1 h 17"/>
                <a:gd name="T48" fmla="*/ 5 w 1758"/>
                <a:gd name="T49" fmla="*/ 0 h 17"/>
                <a:gd name="T50" fmla="*/ 6 w 1758"/>
                <a:gd name="T51" fmla="*/ 0 h 17"/>
                <a:gd name="T52" fmla="*/ 6 w 1758"/>
                <a:gd name="T53" fmla="*/ 0 h 17"/>
                <a:gd name="T54" fmla="*/ 6 w 1758"/>
                <a:gd name="T55" fmla="*/ 0 h 17"/>
                <a:gd name="T56" fmla="*/ 6 w 1758"/>
                <a:gd name="T57" fmla="*/ 0 h 17"/>
                <a:gd name="T58" fmla="*/ 6 w 1758"/>
                <a:gd name="T59" fmla="*/ 0 h 17"/>
                <a:gd name="T60" fmla="*/ 6 w 1758"/>
                <a:gd name="T61" fmla="*/ 0 h 17"/>
                <a:gd name="T62" fmla="*/ 6 w 1758"/>
                <a:gd name="T63" fmla="*/ 0 h 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58" h="17">
                  <a:moveTo>
                    <a:pt x="0" y="17"/>
                  </a:moveTo>
                  <a:lnTo>
                    <a:pt x="0" y="15"/>
                  </a:lnTo>
                  <a:lnTo>
                    <a:pt x="5" y="15"/>
                  </a:lnTo>
                  <a:lnTo>
                    <a:pt x="12" y="15"/>
                  </a:lnTo>
                  <a:lnTo>
                    <a:pt x="22" y="15"/>
                  </a:lnTo>
                  <a:lnTo>
                    <a:pt x="32" y="15"/>
                  </a:lnTo>
                  <a:lnTo>
                    <a:pt x="45" y="15"/>
                  </a:lnTo>
                  <a:lnTo>
                    <a:pt x="60" y="15"/>
                  </a:lnTo>
                  <a:lnTo>
                    <a:pt x="80" y="15"/>
                  </a:lnTo>
                  <a:lnTo>
                    <a:pt x="99" y="14"/>
                  </a:lnTo>
                  <a:lnTo>
                    <a:pt x="120" y="14"/>
                  </a:lnTo>
                  <a:lnTo>
                    <a:pt x="142" y="14"/>
                  </a:lnTo>
                  <a:lnTo>
                    <a:pt x="169" y="14"/>
                  </a:lnTo>
                  <a:lnTo>
                    <a:pt x="194" y="14"/>
                  </a:lnTo>
                  <a:lnTo>
                    <a:pt x="222" y="14"/>
                  </a:lnTo>
                  <a:lnTo>
                    <a:pt x="251" y="14"/>
                  </a:lnTo>
                  <a:lnTo>
                    <a:pt x="282" y="14"/>
                  </a:lnTo>
                  <a:lnTo>
                    <a:pt x="312" y="12"/>
                  </a:lnTo>
                  <a:lnTo>
                    <a:pt x="346" y="12"/>
                  </a:lnTo>
                  <a:lnTo>
                    <a:pt x="379" y="12"/>
                  </a:lnTo>
                  <a:lnTo>
                    <a:pt x="414" y="12"/>
                  </a:lnTo>
                  <a:lnTo>
                    <a:pt x="449" y="10"/>
                  </a:lnTo>
                  <a:lnTo>
                    <a:pt x="486" y="10"/>
                  </a:lnTo>
                  <a:lnTo>
                    <a:pt x="523" y="10"/>
                  </a:lnTo>
                  <a:lnTo>
                    <a:pt x="563" y="10"/>
                  </a:lnTo>
                  <a:lnTo>
                    <a:pt x="601" y="9"/>
                  </a:lnTo>
                  <a:lnTo>
                    <a:pt x="639" y="9"/>
                  </a:lnTo>
                  <a:lnTo>
                    <a:pt x="680" y="9"/>
                  </a:lnTo>
                  <a:lnTo>
                    <a:pt x="721" y="9"/>
                  </a:lnTo>
                  <a:lnTo>
                    <a:pt x="761" y="9"/>
                  </a:lnTo>
                  <a:lnTo>
                    <a:pt x="801" y="9"/>
                  </a:lnTo>
                  <a:lnTo>
                    <a:pt x="843" y="9"/>
                  </a:lnTo>
                  <a:lnTo>
                    <a:pt x="885" y="9"/>
                  </a:lnTo>
                  <a:lnTo>
                    <a:pt x="925" y="7"/>
                  </a:lnTo>
                  <a:lnTo>
                    <a:pt x="965" y="7"/>
                  </a:lnTo>
                  <a:lnTo>
                    <a:pt x="1005" y="5"/>
                  </a:lnTo>
                  <a:lnTo>
                    <a:pt x="1047" y="5"/>
                  </a:lnTo>
                  <a:lnTo>
                    <a:pt x="1085" y="4"/>
                  </a:lnTo>
                  <a:lnTo>
                    <a:pt x="1125" y="4"/>
                  </a:lnTo>
                  <a:lnTo>
                    <a:pt x="1164" y="4"/>
                  </a:lnTo>
                  <a:lnTo>
                    <a:pt x="1204" y="4"/>
                  </a:lnTo>
                  <a:lnTo>
                    <a:pt x="1240" y="2"/>
                  </a:lnTo>
                  <a:lnTo>
                    <a:pt x="1277" y="2"/>
                  </a:lnTo>
                  <a:lnTo>
                    <a:pt x="1314" y="2"/>
                  </a:lnTo>
                  <a:lnTo>
                    <a:pt x="1351" y="2"/>
                  </a:lnTo>
                  <a:lnTo>
                    <a:pt x="1384" y="2"/>
                  </a:lnTo>
                  <a:lnTo>
                    <a:pt x="1417" y="2"/>
                  </a:lnTo>
                  <a:lnTo>
                    <a:pt x="1449" y="2"/>
                  </a:lnTo>
                  <a:lnTo>
                    <a:pt x="1482" y="2"/>
                  </a:lnTo>
                  <a:lnTo>
                    <a:pt x="1511" y="0"/>
                  </a:lnTo>
                  <a:lnTo>
                    <a:pt x="1539" y="0"/>
                  </a:lnTo>
                  <a:lnTo>
                    <a:pt x="1566" y="0"/>
                  </a:lnTo>
                  <a:lnTo>
                    <a:pt x="1593" y="0"/>
                  </a:lnTo>
                  <a:lnTo>
                    <a:pt x="1616" y="0"/>
                  </a:lnTo>
                  <a:lnTo>
                    <a:pt x="1639" y="0"/>
                  </a:lnTo>
                  <a:lnTo>
                    <a:pt x="1659" y="0"/>
                  </a:lnTo>
                  <a:lnTo>
                    <a:pt x="1679" y="0"/>
                  </a:lnTo>
                  <a:lnTo>
                    <a:pt x="1694" y="0"/>
                  </a:lnTo>
                  <a:lnTo>
                    <a:pt x="1711" y="0"/>
                  </a:lnTo>
                  <a:lnTo>
                    <a:pt x="1724" y="0"/>
                  </a:lnTo>
                  <a:lnTo>
                    <a:pt x="1736" y="0"/>
                  </a:lnTo>
                  <a:lnTo>
                    <a:pt x="1744" y="0"/>
                  </a:lnTo>
                  <a:lnTo>
                    <a:pt x="1751" y="0"/>
                  </a:lnTo>
                  <a:lnTo>
                    <a:pt x="1754" y="0"/>
                  </a:lnTo>
                  <a:lnTo>
                    <a:pt x="1758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8" name="Freeform 274"/>
            <p:cNvSpPr>
              <a:spLocks/>
            </p:cNvSpPr>
            <p:nvPr/>
          </p:nvSpPr>
          <p:spPr bwMode="auto">
            <a:xfrm>
              <a:off x="4525" y="3646"/>
              <a:ext cx="14" cy="6"/>
            </a:xfrm>
            <a:custGeom>
              <a:avLst/>
              <a:gdLst>
                <a:gd name="T0" fmla="*/ 0 w 27"/>
                <a:gd name="T1" fmla="*/ 0 h 12"/>
                <a:gd name="T2" fmla="*/ 1 w 27"/>
                <a:gd name="T3" fmla="*/ 0 h 12"/>
                <a:gd name="T4" fmla="*/ 1 w 27"/>
                <a:gd name="T5" fmla="*/ 1 h 12"/>
                <a:gd name="T6" fmla="*/ 1 w 27"/>
                <a:gd name="T7" fmla="*/ 1 h 12"/>
                <a:gd name="T8" fmla="*/ 1 w 27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0" y="0"/>
                  </a:moveTo>
                  <a:lnTo>
                    <a:pt x="3" y="0"/>
                  </a:lnTo>
                  <a:lnTo>
                    <a:pt x="12" y="5"/>
                  </a:lnTo>
                  <a:lnTo>
                    <a:pt x="18" y="9"/>
                  </a:lnTo>
                  <a:lnTo>
                    <a:pt x="27" y="1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09" name="Freeform 275"/>
            <p:cNvSpPr>
              <a:spLocks/>
            </p:cNvSpPr>
            <p:nvPr/>
          </p:nvSpPr>
          <p:spPr bwMode="auto">
            <a:xfrm>
              <a:off x="4539" y="3652"/>
              <a:ext cx="72" cy="169"/>
            </a:xfrm>
            <a:custGeom>
              <a:avLst/>
              <a:gdLst>
                <a:gd name="T0" fmla="*/ 0 w 145"/>
                <a:gd name="T1" fmla="*/ 0 h 339"/>
                <a:gd name="T2" fmla="*/ 0 w 145"/>
                <a:gd name="T3" fmla="*/ 0 h 339"/>
                <a:gd name="T4" fmla="*/ 0 w 145"/>
                <a:gd name="T5" fmla="*/ 0 h 339"/>
                <a:gd name="T6" fmla="*/ 0 w 145"/>
                <a:gd name="T7" fmla="*/ 0 h 339"/>
                <a:gd name="T8" fmla="*/ 0 w 145"/>
                <a:gd name="T9" fmla="*/ 0 h 339"/>
                <a:gd name="T10" fmla="*/ 0 w 145"/>
                <a:gd name="T11" fmla="*/ 0 h 339"/>
                <a:gd name="T12" fmla="*/ 0 w 145"/>
                <a:gd name="T13" fmla="*/ 0 h 339"/>
                <a:gd name="T14" fmla="*/ 0 w 145"/>
                <a:gd name="T15" fmla="*/ 0 h 339"/>
                <a:gd name="T16" fmla="*/ 0 w 145"/>
                <a:gd name="T17" fmla="*/ 0 h 339"/>
                <a:gd name="T18" fmla="*/ 0 w 145"/>
                <a:gd name="T19" fmla="*/ 0 h 339"/>
                <a:gd name="T20" fmla="*/ 0 w 145"/>
                <a:gd name="T21" fmla="*/ 0 h 339"/>
                <a:gd name="T22" fmla="*/ 0 w 145"/>
                <a:gd name="T23" fmla="*/ 0 h 339"/>
                <a:gd name="T24" fmla="*/ 0 w 145"/>
                <a:gd name="T25" fmla="*/ 0 h 339"/>
                <a:gd name="T26" fmla="*/ 0 w 145"/>
                <a:gd name="T27" fmla="*/ 0 h 339"/>
                <a:gd name="T28" fmla="*/ 0 w 145"/>
                <a:gd name="T29" fmla="*/ 0 h 339"/>
                <a:gd name="T30" fmla="*/ 0 w 145"/>
                <a:gd name="T31" fmla="*/ 0 h 339"/>
                <a:gd name="T32" fmla="*/ 0 w 145"/>
                <a:gd name="T33" fmla="*/ 0 h 339"/>
                <a:gd name="T34" fmla="*/ 0 w 145"/>
                <a:gd name="T35" fmla="*/ 0 h 339"/>
                <a:gd name="T36" fmla="*/ 0 w 145"/>
                <a:gd name="T37" fmla="*/ 1 h 339"/>
                <a:gd name="T38" fmla="*/ 0 w 145"/>
                <a:gd name="T39" fmla="*/ 1 h 339"/>
                <a:gd name="T40" fmla="*/ 0 w 145"/>
                <a:gd name="T41" fmla="*/ 1 h 339"/>
                <a:gd name="T42" fmla="*/ 0 w 145"/>
                <a:gd name="T43" fmla="*/ 1 h 339"/>
                <a:gd name="T44" fmla="*/ 0 w 145"/>
                <a:gd name="T45" fmla="*/ 1 h 339"/>
                <a:gd name="T46" fmla="*/ 0 w 145"/>
                <a:gd name="T47" fmla="*/ 1 h 339"/>
                <a:gd name="T48" fmla="*/ 0 w 145"/>
                <a:gd name="T49" fmla="*/ 1 h 339"/>
                <a:gd name="T50" fmla="*/ 0 w 145"/>
                <a:gd name="T51" fmla="*/ 1 h 339"/>
                <a:gd name="T52" fmla="*/ 0 w 145"/>
                <a:gd name="T53" fmla="*/ 1 h 339"/>
                <a:gd name="T54" fmla="*/ 0 w 145"/>
                <a:gd name="T55" fmla="*/ 1 h 339"/>
                <a:gd name="T56" fmla="*/ 0 w 145"/>
                <a:gd name="T57" fmla="*/ 1 h 3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45" h="339">
                  <a:moveTo>
                    <a:pt x="0" y="0"/>
                  </a:moveTo>
                  <a:lnTo>
                    <a:pt x="0" y="17"/>
                  </a:lnTo>
                  <a:lnTo>
                    <a:pt x="0" y="35"/>
                  </a:lnTo>
                  <a:lnTo>
                    <a:pt x="1" y="52"/>
                  </a:lnTo>
                  <a:lnTo>
                    <a:pt x="5" y="70"/>
                  </a:lnTo>
                  <a:lnTo>
                    <a:pt x="5" y="85"/>
                  </a:lnTo>
                  <a:lnTo>
                    <a:pt x="8" y="102"/>
                  </a:lnTo>
                  <a:lnTo>
                    <a:pt x="10" y="119"/>
                  </a:lnTo>
                  <a:lnTo>
                    <a:pt x="15" y="135"/>
                  </a:lnTo>
                  <a:lnTo>
                    <a:pt x="16" y="149"/>
                  </a:lnTo>
                  <a:lnTo>
                    <a:pt x="20" y="164"/>
                  </a:lnTo>
                  <a:lnTo>
                    <a:pt x="23" y="177"/>
                  </a:lnTo>
                  <a:lnTo>
                    <a:pt x="28" y="192"/>
                  </a:lnTo>
                  <a:lnTo>
                    <a:pt x="31" y="204"/>
                  </a:lnTo>
                  <a:lnTo>
                    <a:pt x="36" y="217"/>
                  </a:lnTo>
                  <a:lnTo>
                    <a:pt x="41" y="229"/>
                  </a:lnTo>
                  <a:lnTo>
                    <a:pt x="46" y="242"/>
                  </a:lnTo>
                  <a:lnTo>
                    <a:pt x="51" y="252"/>
                  </a:lnTo>
                  <a:lnTo>
                    <a:pt x="56" y="262"/>
                  </a:lnTo>
                  <a:lnTo>
                    <a:pt x="61" y="272"/>
                  </a:lnTo>
                  <a:lnTo>
                    <a:pt x="66" y="282"/>
                  </a:lnTo>
                  <a:lnTo>
                    <a:pt x="71" y="289"/>
                  </a:lnTo>
                  <a:lnTo>
                    <a:pt x="78" y="297"/>
                  </a:lnTo>
                  <a:lnTo>
                    <a:pt x="83" y="304"/>
                  </a:lnTo>
                  <a:lnTo>
                    <a:pt x="90" y="312"/>
                  </a:lnTo>
                  <a:lnTo>
                    <a:pt x="101" y="322"/>
                  </a:lnTo>
                  <a:lnTo>
                    <a:pt x="115" y="331"/>
                  </a:lnTo>
                  <a:lnTo>
                    <a:pt x="130" y="336"/>
                  </a:lnTo>
                  <a:lnTo>
                    <a:pt x="145" y="33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0" name="Freeform 276"/>
            <p:cNvSpPr>
              <a:spLocks/>
            </p:cNvSpPr>
            <p:nvPr/>
          </p:nvSpPr>
          <p:spPr bwMode="auto">
            <a:xfrm>
              <a:off x="4611" y="3627"/>
              <a:ext cx="73" cy="194"/>
            </a:xfrm>
            <a:custGeom>
              <a:avLst/>
              <a:gdLst>
                <a:gd name="T0" fmla="*/ 0 w 145"/>
                <a:gd name="T1" fmla="*/ 1 h 389"/>
                <a:gd name="T2" fmla="*/ 1 w 145"/>
                <a:gd name="T3" fmla="*/ 1 h 389"/>
                <a:gd name="T4" fmla="*/ 1 w 145"/>
                <a:gd name="T5" fmla="*/ 1 h 389"/>
                <a:gd name="T6" fmla="*/ 1 w 145"/>
                <a:gd name="T7" fmla="*/ 1 h 389"/>
                <a:gd name="T8" fmla="*/ 1 w 145"/>
                <a:gd name="T9" fmla="*/ 1 h 389"/>
                <a:gd name="T10" fmla="*/ 1 w 145"/>
                <a:gd name="T11" fmla="*/ 1 h 389"/>
                <a:gd name="T12" fmla="*/ 1 w 145"/>
                <a:gd name="T13" fmla="*/ 1 h 389"/>
                <a:gd name="T14" fmla="*/ 1 w 145"/>
                <a:gd name="T15" fmla="*/ 1 h 389"/>
                <a:gd name="T16" fmla="*/ 1 w 145"/>
                <a:gd name="T17" fmla="*/ 1 h 389"/>
                <a:gd name="T18" fmla="*/ 1 w 145"/>
                <a:gd name="T19" fmla="*/ 1 h 389"/>
                <a:gd name="T20" fmla="*/ 1 w 145"/>
                <a:gd name="T21" fmla="*/ 1 h 389"/>
                <a:gd name="T22" fmla="*/ 1 w 145"/>
                <a:gd name="T23" fmla="*/ 1 h 389"/>
                <a:gd name="T24" fmla="*/ 1 w 145"/>
                <a:gd name="T25" fmla="*/ 1 h 389"/>
                <a:gd name="T26" fmla="*/ 1 w 145"/>
                <a:gd name="T27" fmla="*/ 1 h 389"/>
                <a:gd name="T28" fmla="*/ 1 w 145"/>
                <a:gd name="T29" fmla="*/ 0 h 389"/>
                <a:gd name="T30" fmla="*/ 1 w 145"/>
                <a:gd name="T31" fmla="*/ 0 h 389"/>
                <a:gd name="T32" fmla="*/ 1 w 145"/>
                <a:gd name="T33" fmla="*/ 0 h 389"/>
                <a:gd name="T34" fmla="*/ 1 w 145"/>
                <a:gd name="T35" fmla="*/ 0 h 389"/>
                <a:gd name="T36" fmla="*/ 1 w 145"/>
                <a:gd name="T37" fmla="*/ 0 h 389"/>
                <a:gd name="T38" fmla="*/ 1 w 145"/>
                <a:gd name="T39" fmla="*/ 0 h 389"/>
                <a:gd name="T40" fmla="*/ 1 w 145"/>
                <a:gd name="T41" fmla="*/ 0 h 389"/>
                <a:gd name="T42" fmla="*/ 1 w 145"/>
                <a:gd name="T43" fmla="*/ 0 h 389"/>
                <a:gd name="T44" fmla="*/ 1 w 145"/>
                <a:gd name="T45" fmla="*/ 0 h 389"/>
                <a:gd name="T46" fmla="*/ 1 w 145"/>
                <a:gd name="T47" fmla="*/ 0 h 389"/>
                <a:gd name="T48" fmla="*/ 1 w 145"/>
                <a:gd name="T49" fmla="*/ 0 h 389"/>
                <a:gd name="T50" fmla="*/ 1 w 145"/>
                <a:gd name="T51" fmla="*/ 0 h 389"/>
                <a:gd name="T52" fmla="*/ 1 w 145"/>
                <a:gd name="T53" fmla="*/ 0 h 389"/>
                <a:gd name="T54" fmla="*/ 1 w 145"/>
                <a:gd name="T55" fmla="*/ 0 h 389"/>
                <a:gd name="T56" fmla="*/ 1 w 145"/>
                <a:gd name="T57" fmla="*/ 0 h 389"/>
                <a:gd name="T58" fmla="*/ 1 w 145"/>
                <a:gd name="T59" fmla="*/ 0 h 389"/>
                <a:gd name="T60" fmla="*/ 1 w 145"/>
                <a:gd name="T61" fmla="*/ 0 h 389"/>
                <a:gd name="T62" fmla="*/ 1 w 145"/>
                <a:gd name="T63" fmla="*/ 0 h 389"/>
                <a:gd name="T64" fmla="*/ 1 w 145"/>
                <a:gd name="T65" fmla="*/ 0 h 389"/>
                <a:gd name="T66" fmla="*/ 1 w 145"/>
                <a:gd name="T67" fmla="*/ 0 h 389"/>
                <a:gd name="T68" fmla="*/ 1 w 145"/>
                <a:gd name="T69" fmla="*/ 0 h 389"/>
                <a:gd name="T70" fmla="*/ 1 w 145"/>
                <a:gd name="T71" fmla="*/ 0 h 389"/>
                <a:gd name="T72" fmla="*/ 1 w 145"/>
                <a:gd name="T73" fmla="*/ 0 h 3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5" h="389">
                  <a:moveTo>
                    <a:pt x="0" y="389"/>
                  </a:moveTo>
                  <a:lnTo>
                    <a:pt x="13" y="386"/>
                  </a:lnTo>
                  <a:lnTo>
                    <a:pt x="28" y="381"/>
                  </a:lnTo>
                  <a:lnTo>
                    <a:pt x="41" y="369"/>
                  </a:lnTo>
                  <a:lnTo>
                    <a:pt x="55" y="357"/>
                  </a:lnTo>
                  <a:lnTo>
                    <a:pt x="60" y="349"/>
                  </a:lnTo>
                  <a:lnTo>
                    <a:pt x="67" y="340"/>
                  </a:lnTo>
                  <a:lnTo>
                    <a:pt x="73" y="330"/>
                  </a:lnTo>
                  <a:lnTo>
                    <a:pt x="80" y="322"/>
                  </a:lnTo>
                  <a:lnTo>
                    <a:pt x="85" y="310"/>
                  </a:lnTo>
                  <a:lnTo>
                    <a:pt x="90" y="299"/>
                  </a:lnTo>
                  <a:lnTo>
                    <a:pt x="95" y="287"/>
                  </a:lnTo>
                  <a:lnTo>
                    <a:pt x="102" y="275"/>
                  </a:lnTo>
                  <a:lnTo>
                    <a:pt x="105" y="260"/>
                  </a:lnTo>
                  <a:lnTo>
                    <a:pt x="110" y="247"/>
                  </a:lnTo>
                  <a:lnTo>
                    <a:pt x="113" y="232"/>
                  </a:lnTo>
                  <a:lnTo>
                    <a:pt x="118" y="217"/>
                  </a:lnTo>
                  <a:lnTo>
                    <a:pt x="122" y="200"/>
                  </a:lnTo>
                  <a:lnTo>
                    <a:pt x="125" y="185"/>
                  </a:lnTo>
                  <a:lnTo>
                    <a:pt x="128" y="169"/>
                  </a:lnTo>
                  <a:lnTo>
                    <a:pt x="133" y="152"/>
                  </a:lnTo>
                  <a:lnTo>
                    <a:pt x="133" y="142"/>
                  </a:lnTo>
                  <a:lnTo>
                    <a:pt x="135" y="133"/>
                  </a:lnTo>
                  <a:lnTo>
                    <a:pt x="135" y="123"/>
                  </a:lnTo>
                  <a:lnTo>
                    <a:pt x="137" y="115"/>
                  </a:lnTo>
                  <a:lnTo>
                    <a:pt x="137" y="105"/>
                  </a:lnTo>
                  <a:lnTo>
                    <a:pt x="138" y="97"/>
                  </a:lnTo>
                  <a:lnTo>
                    <a:pt x="140" y="87"/>
                  </a:lnTo>
                  <a:lnTo>
                    <a:pt x="142" y="78"/>
                  </a:lnTo>
                  <a:lnTo>
                    <a:pt x="142" y="68"/>
                  </a:lnTo>
                  <a:lnTo>
                    <a:pt x="142" y="58"/>
                  </a:lnTo>
                  <a:lnTo>
                    <a:pt x="142" y="48"/>
                  </a:lnTo>
                  <a:lnTo>
                    <a:pt x="143" y="38"/>
                  </a:lnTo>
                  <a:lnTo>
                    <a:pt x="143" y="28"/>
                  </a:lnTo>
                  <a:lnTo>
                    <a:pt x="143" y="18"/>
                  </a:lnTo>
                  <a:lnTo>
                    <a:pt x="143" y="8"/>
                  </a:lnTo>
                  <a:lnTo>
                    <a:pt x="145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1" name="Freeform 277"/>
            <p:cNvSpPr>
              <a:spLocks/>
            </p:cNvSpPr>
            <p:nvPr/>
          </p:nvSpPr>
          <p:spPr bwMode="auto">
            <a:xfrm>
              <a:off x="4611" y="3433"/>
              <a:ext cx="73" cy="194"/>
            </a:xfrm>
            <a:custGeom>
              <a:avLst/>
              <a:gdLst>
                <a:gd name="T0" fmla="*/ 1 w 145"/>
                <a:gd name="T1" fmla="*/ 1 h 389"/>
                <a:gd name="T2" fmla="*/ 1 w 145"/>
                <a:gd name="T3" fmla="*/ 1 h 389"/>
                <a:gd name="T4" fmla="*/ 1 w 145"/>
                <a:gd name="T5" fmla="*/ 1 h 389"/>
                <a:gd name="T6" fmla="*/ 1 w 145"/>
                <a:gd name="T7" fmla="*/ 1 h 389"/>
                <a:gd name="T8" fmla="*/ 1 w 145"/>
                <a:gd name="T9" fmla="*/ 1 h 389"/>
                <a:gd name="T10" fmla="*/ 1 w 145"/>
                <a:gd name="T11" fmla="*/ 1 h 389"/>
                <a:gd name="T12" fmla="*/ 1 w 145"/>
                <a:gd name="T13" fmla="*/ 1 h 389"/>
                <a:gd name="T14" fmla="*/ 1 w 145"/>
                <a:gd name="T15" fmla="*/ 1 h 389"/>
                <a:gd name="T16" fmla="*/ 1 w 145"/>
                <a:gd name="T17" fmla="*/ 1 h 389"/>
                <a:gd name="T18" fmla="*/ 1 w 145"/>
                <a:gd name="T19" fmla="*/ 1 h 389"/>
                <a:gd name="T20" fmla="*/ 1 w 145"/>
                <a:gd name="T21" fmla="*/ 1 h 389"/>
                <a:gd name="T22" fmla="*/ 1 w 145"/>
                <a:gd name="T23" fmla="*/ 1 h 389"/>
                <a:gd name="T24" fmla="*/ 1 w 145"/>
                <a:gd name="T25" fmla="*/ 1 h 389"/>
                <a:gd name="T26" fmla="*/ 1 w 145"/>
                <a:gd name="T27" fmla="*/ 0 h 389"/>
                <a:gd name="T28" fmla="*/ 1 w 145"/>
                <a:gd name="T29" fmla="*/ 0 h 389"/>
                <a:gd name="T30" fmla="*/ 1 w 145"/>
                <a:gd name="T31" fmla="*/ 0 h 389"/>
                <a:gd name="T32" fmla="*/ 1 w 145"/>
                <a:gd name="T33" fmla="*/ 0 h 389"/>
                <a:gd name="T34" fmla="*/ 1 w 145"/>
                <a:gd name="T35" fmla="*/ 0 h 389"/>
                <a:gd name="T36" fmla="*/ 1 w 145"/>
                <a:gd name="T37" fmla="*/ 0 h 389"/>
                <a:gd name="T38" fmla="*/ 1 w 145"/>
                <a:gd name="T39" fmla="*/ 0 h 389"/>
                <a:gd name="T40" fmla="*/ 1 w 145"/>
                <a:gd name="T41" fmla="*/ 0 h 389"/>
                <a:gd name="T42" fmla="*/ 1 w 145"/>
                <a:gd name="T43" fmla="*/ 0 h 389"/>
                <a:gd name="T44" fmla="*/ 1 w 145"/>
                <a:gd name="T45" fmla="*/ 0 h 389"/>
                <a:gd name="T46" fmla="*/ 1 w 145"/>
                <a:gd name="T47" fmla="*/ 0 h 389"/>
                <a:gd name="T48" fmla="*/ 1 w 145"/>
                <a:gd name="T49" fmla="*/ 0 h 389"/>
                <a:gd name="T50" fmla="*/ 1 w 145"/>
                <a:gd name="T51" fmla="*/ 0 h 389"/>
                <a:gd name="T52" fmla="*/ 1 w 145"/>
                <a:gd name="T53" fmla="*/ 0 h 389"/>
                <a:gd name="T54" fmla="*/ 1 w 145"/>
                <a:gd name="T55" fmla="*/ 0 h 389"/>
                <a:gd name="T56" fmla="*/ 1 w 145"/>
                <a:gd name="T57" fmla="*/ 0 h 389"/>
                <a:gd name="T58" fmla="*/ 1 w 145"/>
                <a:gd name="T59" fmla="*/ 0 h 389"/>
                <a:gd name="T60" fmla="*/ 1 w 145"/>
                <a:gd name="T61" fmla="*/ 0 h 389"/>
                <a:gd name="T62" fmla="*/ 1 w 145"/>
                <a:gd name="T63" fmla="*/ 0 h 389"/>
                <a:gd name="T64" fmla="*/ 1 w 145"/>
                <a:gd name="T65" fmla="*/ 0 h 389"/>
                <a:gd name="T66" fmla="*/ 1 w 145"/>
                <a:gd name="T67" fmla="*/ 0 h 389"/>
                <a:gd name="T68" fmla="*/ 0 w 145"/>
                <a:gd name="T69" fmla="*/ 0 h 3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5" h="389">
                  <a:moveTo>
                    <a:pt x="145" y="389"/>
                  </a:moveTo>
                  <a:lnTo>
                    <a:pt x="143" y="377"/>
                  </a:lnTo>
                  <a:lnTo>
                    <a:pt x="143" y="367"/>
                  </a:lnTo>
                  <a:lnTo>
                    <a:pt x="143" y="357"/>
                  </a:lnTo>
                  <a:lnTo>
                    <a:pt x="143" y="347"/>
                  </a:lnTo>
                  <a:lnTo>
                    <a:pt x="142" y="337"/>
                  </a:lnTo>
                  <a:lnTo>
                    <a:pt x="142" y="327"/>
                  </a:lnTo>
                  <a:lnTo>
                    <a:pt x="142" y="317"/>
                  </a:lnTo>
                  <a:lnTo>
                    <a:pt x="142" y="309"/>
                  </a:lnTo>
                  <a:lnTo>
                    <a:pt x="140" y="299"/>
                  </a:lnTo>
                  <a:lnTo>
                    <a:pt x="138" y="289"/>
                  </a:lnTo>
                  <a:lnTo>
                    <a:pt x="137" y="279"/>
                  </a:lnTo>
                  <a:lnTo>
                    <a:pt x="137" y="270"/>
                  </a:lnTo>
                  <a:lnTo>
                    <a:pt x="135" y="252"/>
                  </a:lnTo>
                  <a:lnTo>
                    <a:pt x="133" y="235"/>
                  </a:lnTo>
                  <a:lnTo>
                    <a:pt x="128" y="217"/>
                  </a:lnTo>
                  <a:lnTo>
                    <a:pt x="125" y="200"/>
                  </a:lnTo>
                  <a:lnTo>
                    <a:pt x="122" y="184"/>
                  </a:lnTo>
                  <a:lnTo>
                    <a:pt x="118" y="169"/>
                  </a:lnTo>
                  <a:lnTo>
                    <a:pt x="113" y="154"/>
                  </a:lnTo>
                  <a:lnTo>
                    <a:pt x="110" y="139"/>
                  </a:lnTo>
                  <a:lnTo>
                    <a:pt x="105" y="124"/>
                  </a:lnTo>
                  <a:lnTo>
                    <a:pt x="102" y="112"/>
                  </a:lnTo>
                  <a:lnTo>
                    <a:pt x="95" y="97"/>
                  </a:lnTo>
                  <a:lnTo>
                    <a:pt x="90" y="85"/>
                  </a:lnTo>
                  <a:lnTo>
                    <a:pt x="85" y="73"/>
                  </a:lnTo>
                  <a:lnTo>
                    <a:pt x="80" y="63"/>
                  </a:lnTo>
                  <a:lnTo>
                    <a:pt x="73" y="53"/>
                  </a:lnTo>
                  <a:lnTo>
                    <a:pt x="67" y="43"/>
                  </a:lnTo>
                  <a:lnTo>
                    <a:pt x="60" y="35"/>
                  </a:lnTo>
                  <a:lnTo>
                    <a:pt x="55" y="28"/>
                  </a:lnTo>
                  <a:lnTo>
                    <a:pt x="41" y="15"/>
                  </a:lnTo>
                  <a:lnTo>
                    <a:pt x="28" y="7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2" name="Freeform 278"/>
            <p:cNvSpPr>
              <a:spLocks/>
            </p:cNvSpPr>
            <p:nvPr/>
          </p:nvSpPr>
          <p:spPr bwMode="auto">
            <a:xfrm>
              <a:off x="4540" y="3433"/>
              <a:ext cx="71" cy="152"/>
            </a:xfrm>
            <a:custGeom>
              <a:avLst/>
              <a:gdLst>
                <a:gd name="T0" fmla="*/ 1 w 142"/>
                <a:gd name="T1" fmla="*/ 0 h 306"/>
                <a:gd name="T2" fmla="*/ 1 w 142"/>
                <a:gd name="T3" fmla="*/ 0 h 306"/>
                <a:gd name="T4" fmla="*/ 1 w 142"/>
                <a:gd name="T5" fmla="*/ 0 h 306"/>
                <a:gd name="T6" fmla="*/ 1 w 142"/>
                <a:gd name="T7" fmla="*/ 0 h 306"/>
                <a:gd name="T8" fmla="*/ 1 w 142"/>
                <a:gd name="T9" fmla="*/ 0 h 306"/>
                <a:gd name="T10" fmla="*/ 1 w 142"/>
                <a:gd name="T11" fmla="*/ 0 h 306"/>
                <a:gd name="T12" fmla="*/ 1 w 142"/>
                <a:gd name="T13" fmla="*/ 0 h 306"/>
                <a:gd name="T14" fmla="*/ 1 w 142"/>
                <a:gd name="T15" fmla="*/ 0 h 306"/>
                <a:gd name="T16" fmla="*/ 1 w 142"/>
                <a:gd name="T17" fmla="*/ 0 h 306"/>
                <a:gd name="T18" fmla="*/ 1 w 142"/>
                <a:gd name="T19" fmla="*/ 0 h 306"/>
                <a:gd name="T20" fmla="*/ 1 w 142"/>
                <a:gd name="T21" fmla="*/ 0 h 306"/>
                <a:gd name="T22" fmla="*/ 1 w 142"/>
                <a:gd name="T23" fmla="*/ 0 h 306"/>
                <a:gd name="T24" fmla="*/ 1 w 142"/>
                <a:gd name="T25" fmla="*/ 0 h 306"/>
                <a:gd name="T26" fmla="*/ 1 w 142"/>
                <a:gd name="T27" fmla="*/ 0 h 306"/>
                <a:gd name="T28" fmla="*/ 1 w 142"/>
                <a:gd name="T29" fmla="*/ 0 h 306"/>
                <a:gd name="T30" fmla="*/ 1 w 142"/>
                <a:gd name="T31" fmla="*/ 0 h 306"/>
                <a:gd name="T32" fmla="*/ 1 w 142"/>
                <a:gd name="T33" fmla="*/ 0 h 306"/>
                <a:gd name="T34" fmla="*/ 1 w 142"/>
                <a:gd name="T35" fmla="*/ 0 h 306"/>
                <a:gd name="T36" fmla="*/ 1 w 142"/>
                <a:gd name="T37" fmla="*/ 0 h 306"/>
                <a:gd name="T38" fmla="*/ 1 w 142"/>
                <a:gd name="T39" fmla="*/ 0 h 306"/>
                <a:gd name="T40" fmla="*/ 1 w 142"/>
                <a:gd name="T41" fmla="*/ 0 h 306"/>
                <a:gd name="T42" fmla="*/ 1 w 142"/>
                <a:gd name="T43" fmla="*/ 0 h 306"/>
                <a:gd name="T44" fmla="*/ 1 w 142"/>
                <a:gd name="T45" fmla="*/ 0 h 306"/>
                <a:gd name="T46" fmla="*/ 1 w 142"/>
                <a:gd name="T47" fmla="*/ 0 h 306"/>
                <a:gd name="T48" fmla="*/ 1 w 142"/>
                <a:gd name="T49" fmla="*/ 1 h 306"/>
                <a:gd name="T50" fmla="*/ 0 w 142"/>
                <a:gd name="T51" fmla="*/ 1 h 306"/>
                <a:gd name="T52" fmla="*/ 0 w 142"/>
                <a:gd name="T53" fmla="*/ 1 h 3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2" h="306">
                  <a:moveTo>
                    <a:pt x="142" y="0"/>
                  </a:moveTo>
                  <a:lnTo>
                    <a:pt x="127" y="0"/>
                  </a:lnTo>
                  <a:lnTo>
                    <a:pt x="115" y="5"/>
                  </a:lnTo>
                  <a:lnTo>
                    <a:pt x="102" y="10"/>
                  </a:lnTo>
                  <a:lnTo>
                    <a:pt x="90" y="22"/>
                  </a:lnTo>
                  <a:lnTo>
                    <a:pt x="78" y="32"/>
                  </a:lnTo>
                  <a:lnTo>
                    <a:pt x="67" y="47"/>
                  </a:lnTo>
                  <a:lnTo>
                    <a:pt x="62" y="55"/>
                  </a:lnTo>
                  <a:lnTo>
                    <a:pt x="57" y="63"/>
                  </a:lnTo>
                  <a:lnTo>
                    <a:pt x="52" y="73"/>
                  </a:lnTo>
                  <a:lnTo>
                    <a:pt x="48" y="85"/>
                  </a:lnTo>
                  <a:lnTo>
                    <a:pt x="43" y="95"/>
                  </a:lnTo>
                  <a:lnTo>
                    <a:pt x="38" y="105"/>
                  </a:lnTo>
                  <a:lnTo>
                    <a:pt x="33" y="115"/>
                  </a:lnTo>
                  <a:lnTo>
                    <a:pt x="30" y="129"/>
                  </a:lnTo>
                  <a:lnTo>
                    <a:pt x="25" y="139"/>
                  </a:lnTo>
                  <a:lnTo>
                    <a:pt x="22" y="152"/>
                  </a:lnTo>
                  <a:lnTo>
                    <a:pt x="18" y="165"/>
                  </a:lnTo>
                  <a:lnTo>
                    <a:pt x="17" y="180"/>
                  </a:lnTo>
                  <a:lnTo>
                    <a:pt x="12" y="194"/>
                  </a:lnTo>
                  <a:lnTo>
                    <a:pt x="10" y="209"/>
                  </a:lnTo>
                  <a:lnTo>
                    <a:pt x="7" y="224"/>
                  </a:lnTo>
                  <a:lnTo>
                    <a:pt x="5" y="240"/>
                  </a:lnTo>
                  <a:lnTo>
                    <a:pt x="3" y="255"/>
                  </a:lnTo>
                  <a:lnTo>
                    <a:pt x="2" y="270"/>
                  </a:lnTo>
                  <a:lnTo>
                    <a:pt x="0" y="287"/>
                  </a:lnTo>
                  <a:lnTo>
                    <a:pt x="0" y="30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3" name="Freeform 279"/>
            <p:cNvSpPr>
              <a:spLocks/>
            </p:cNvSpPr>
            <p:nvPr/>
          </p:nvSpPr>
          <p:spPr bwMode="auto">
            <a:xfrm>
              <a:off x="4533" y="3584"/>
              <a:ext cx="7" cy="1"/>
            </a:xfrm>
            <a:custGeom>
              <a:avLst/>
              <a:gdLst>
                <a:gd name="T0" fmla="*/ 0 w 15"/>
                <a:gd name="T1" fmla="*/ 1 h 2"/>
                <a:gd name="T2" fmla="*/ 0 w 15"/>
                <a:gd name="T3" fmla="*/ 0 h 2"/>
                <a:gd name="T4" fmla="*/ 0 w 1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">
                  <a:moveTo>
                    <a:pt x="15" y="2"/>
                  </a:move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4" name="Freeform 280"/>
            <p:cNvSpPr>
              <a:spLocks/>
            </p:cNvSpPr>
            <p:nvPr/>
          </p:nvSpPr>
          <p:spPr bwMode="auto">
            <a:xfrm>
              <a:off x="4532" y="3584"/>
              <a:ext cx="1" cy="1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5" name="Freeform 281"/>
            <p:cNvSpPr>
              <a:spLocks/>
            </p:cNvSpPr>
            <p:nvPr/>
          </p:nvSpPr>
          <p:spPr bwMode="auto">
            <a:xfrm>
              <a:off x="4484" y="3584"/>
              <a:ext cx="48" cy="1"/>
            </a:xfrm>
            <a:custGeom>
              <a:avLst/>
              <a:gdLst>
                <a:gd name="T0" fmla="*/ 0 w 97"/>
                <a:gd name="T1" fmla="*/ 0 h 1"/>
                <a:gd name="T2" fmla="*/ 0 w 97"/>
                <a:gd name="T3" fmla="*/ 0 h 1"/>
                <a:gd name="T4" fmla="*/ 0 w 97"/>
                <a:gd name="T5" fmla="*/ 0 h 1"/>
                <a:gd name="T6" fmla="*/ 0 w 97"/>
                <a:gd name="T7" fmla="*/ 0 h 1"/>
                <a:gd name="T8" fmla="*/ 0 w 97"/>
                <a:gd name="T9" fmla="*/ 0 h 1"/>
                <a:gd name="T10" fmla="*/ 0 w 97"/>
                <a:gd name="T11" fmla="*/ 0 h 1"/>
                <a:gd name="T12" fmla="*/ 0 w 97"/>
                <a:gd name="T13" fmla="*/ 0 h 1"/>
                <a:gd name="T14" fmla="*/ 0 w 97"/>
                <a:gd name="T15" fmla="*/ 0 h 1"/>
                <a:gd name="T16" fmla="*/ 0 w 97"/>
                <a:gd name="T17" fmla="*/ 0 h 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">
                  <a:moveTo>
                    <a:pt x="97" y="0"/>
                  </a:moveTo>
                  <a:lnTo>
                    <a:pt x="92" y="0"/>
                  </a:lnTo>
                  <a:lnTo>
                    <a:pt x="82" y="0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32" y="0"/>
                  </a:lnTo>
                  <a:lnTo>
                    <a:pt x="17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6" name="Freeform 282"/>
            <p:cNvSpPr>
              <a:spLocks/>
            </p:cNvSpPr>
            <p:nvPr/>
          </p:nvSpPr>
          <p:spPr bwMode="auto">
            <a:xfrm>
              <a:off x="4482" y="3584"/>
              <a:ext cx="2" cy="1"/>
            </a:xfrm>
            <a:custGeom>
              <a:avLst/>
              <a:gdLst>
                <a:gd name="T0" fmla="*/ 1 w 3"/>
                <a:gd name="T1" fmla="*/ 1 h 2"/>
                <a:gd name="T2" fmla="*/ 1 w 3"/>
                <a:gd name="T3" fmla="*/ 0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7" name="Freeform 283"/>
            <p:cNvSpPr>
              <a:spLocks/>
            </p:cNvSpPr>
            <p:nvPr/>
          </p:nvSpPr>
          <p:spPr bwMode="auto">
            <a:xfrm>
              <a:off x="4482" y="3485"/>
              <a:ext cx="2" cy="99"/>
            </a:xfrm>
            <a:custGeom>
              <a:avLst/>
              <a:gdLst>
                <a:gd name="T0" fmla="*/ 0 w 3"/>
                <a:gd name="T1" fmla="*/ 1 h 197"/>
                <a:gd name="T2" fmla="*/ 0 w 3"/>
                <a:gd name="T3" fmla="*/ 1 h 197"/>
                <a:gd name="T4" fmla="*/ 0 w 3"/>
                <a:gd name="T5" fmla="*/ 1 h 197"/>
                <a:gd name="T6" fmla="*/ 0 w 3"/>
                <a:gd name="T7" fmla="*/ 1 h 197"/>
                <a:gd name="T8" fmla="*/ 0 w 3"/>
                <a:gd name="T9" fmla="*/ 1 h 197"/>
                <a:gd name="T10" fmla="*/ 0 w 3"/>
                <a:gd name="T11" fmla="*/ 1 h 197"/>
                <a:gd name="T12" fmla="*/ 0 w 3"/>
                <a:gd name="T13" fmla="*/ 1 h 197"/>
                <a:gd name="T14" fmla="*/ 0 w 3"/>
                <a:gd name="T15" fmla="*/ 1 h 197"/>
                <a:gd name="T16" fmla="*/ 0 w 3"/>
                <a:gd name="T17" fmla="*/ 1 h 197"/>
                <a:gd name="T18" fmla="*/ 0 w 3"/>
                <a:gd name="T19" fmla="*/ 1 h 197"/>
                <a:gd name="T20" fmla="*/ 1 w 3"/>
                <a:gd name="T21" fmla="*/ 1 h 197"/>
                <a:gd name="T22" fmla="*/ 1 w 3"/>
                <a:gd name="T23" fmla="*/ 1 h 197"/>
                <a:gd name="T24" fmla="*/ 1 w 3"/>
                <a:gd name="T25" fmla="*/ 1 h 197"/>
                <a:gd name="T26" fmla="*/ 1 w 3"/>
                <a:gd name="T27" fmla="*/ 1 h 197"/>
                <a:gd name="T28" fmla="*/ 1 w 3"/>
                <a:gd name="T29" fmla="*/ 1 h 197"/>
                <a:gd name="T30" fmla="*/ 1 w 3"/>
                <a:gd name="T31" fmla="*/ 1 h 197"/>
                <a:gd name="T32" fmla="*/ 1 w 3"/>
                <a:gd name="T33" fmla="*/ 1 h 197"/>
                <a:gd name="T34" fmla="*/ 1 w 3"/>
                <a:gd name="T35" fmla="*/ 1 h 197"/>
                <a:gd name="T36" fmla="*/ 1 w 3"/>
                <a:gd name="T37" fmla="*/ 0 h 1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" h="197">
                  <a:moveTo>
                    <a:pt x="0" y="197"/>
                  </a:moveTo>
                  <a:lnTo>
                    <a:pt x="0" y="190"/>
                  </a:lnTo>
                  <a:lnTo>
                    <a:pt x="0" y="180"/>
                  </a:lnTo>
                  <a:lnTo>
                    <a:pt x="0" y="172"/>
                  </a:lnTo>
                  <a:lnTo>
                    <a:pt x="0" y="164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0" y="127"/>
                  </a:lnTo>
                  <a:lnTo>
                    <a:pt x="0" y="112"/>
                  </a:lnTo>
                  <a:lnTo>
                    <a:pt x="0" y="95"/>
                  </a:lnTo>
                  <a:lnTo>
                    <a:pt x="2" y="79"/>
                  </a:lnTo>
                  <a:lnTo>
                    <a:pt x="2" y="69"/>
                  </a:lnTo>
                  <a:lnTo>
                    <a:pt x="2" y="59"/>
                  </a:lnTo>
                  <a:lnTo>
                    <a:pt x="2" y="49"/>
                  </a:lnTo>
                  <a:lnTo>
                    <a:pt x="2" y="40"/>
                  </a:lnTo>
                  <a:lnTo>
                    <a:pt x="2" y="30"/>
                  </a:lnTo>
                  <a:lnTo>
                    <a:pt x="2" y="20"/>
                  </a:lnTo>
                  <a:lnTo>
                    <a:pt x="2" y="10"/>
                  </a:lnTo>
                  <a:lnTo>
                    <a:pt x="3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8" name="Freeform 284"/>
            <p:cNvSpPr>
              <a:spLocks/>
            </p:cNvSpPr>
            <p:nvPr/>
          </p:nvSpPr>
          <p:spPr bwMode="auto">
            <a:xfrm>
              <a:off x="4484" y="3485"/>
              <a:ext cx="28" cy="13"/>
            </a:xfrm>
            <a:custGeom>
              <a:avLst/>
              <a:gdLst>
                <a:gd name="T0" fmla="*/ 0 w 57"/>
                <a:gd name="T1" fmla="*/ 0 h 27"/>
                <a:gd name="T2" fmla="*/ 0 w 57"/>
                <a:gd name="T3" fmla="*/ 0 h 27"/>
                <a:gd name="T4" fmla="*/ 0 w 57"/>
                <a:gd name="T5" fmla="*/ 0 h 27"/>
                <a:gd name="T6" fmla="*/ 0 w 57"/>
                <a:gd name="T7" fmla="*/ 0 h 27"/>
                <a:gd name="T8" fmla="*/ 0 w 57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7">
                  <a:moveTo>
                    <a:pt x="0" y="0"/>
                  </a:moveTo>
                  <a:lnTo>
                    <a:pt x="14" y="10"/>
                  </a:lnTo>
                  <a:lnTo>
                    <a:pt x="27" y="20"/>
                  </a:lnTo>
                  <a:lnTo>
                    <a:pt x="42" y="24"/>
                  </a:lnTo>
                  <a:lnTo>
                    <a:pt x="57" y="2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9" name="Freeform 285"/>
            <p:cNvSpPr>
              <a:spLocks/>
            </p:cNvSpPr>
            <p:nvPr/>
          </p:nvSpPr>
          <p:spPr bwMode="auto">
            <a:xfrm>
              <a:off x="4512" y="3336"/>
              <a:ext cx="69" cy="162"/>
            </a:xfrm>
            <a:custGeom>
              <a:avLst/>
              <a:gdLst>
                <a:gd name="T0" fmla="*/ 0 w 139"/>
                <a:gd name="T1" fmla="*/ 1 h 326"/>
                <a:gd name="T2" fmla="*/ 0 w 139"/>
                <a:gd name="T3" fmla="*/ 1 h 326"/>
                <a:gd name="T4" fmla="*/ 0 w 139"/>
                <a:gd name="T5" fmla="*/ 1 h 326"/>
                <a:gd name="T6" fmla="*/ 0 w 139"/>
                <a:gd name="T7" fmla="*/ 1 h 326"/>
                <a:gd name="T8" fmla="*/ 0 w 139"/>
                <a:gd name="T9" fmla="*/ 1 h 326"/>
                <a:gd name="T10" fmla="*/ 0 w 139"/>
                <a:gd name="T11" fmla="*/ 1 h 326"/>
                <a:gd name="T12" fmla="*/ 0 w 139"/>
                <a:gd name="T13" fmla="*/ 1 h 326"/>
                <a:gd name="T14" fmla="*/ 0 w 139"/>
                <a:gd name="T15" fmla="*/ 1 h 326"/>
                <a:gd name="T16" fmla="*/ 0 w 139"/>
                <a:gd name="T17" fmla="*/ 1 h 326"/>
                <a:gd name="T18" fmla="*/ 0 w 139"/>
                <a:gd name="T19" fmla="*/ 1 h 326"/>
                <a:gd name="T20" fmla="*/ 0 w 139"/>
                <a:gd name="T21" fmla="*/ 0 h 326"/>
                <a:gd name="T22" fmla="*/ 0 w 139"/>
                <a:gd name="T23" fmla="*/ 0 h 326"/>
                <a:gd name="T24" fmla="*/ 0 w 139"/>
                <a:gd name="T25" fmla="*/ 0 h 326"/>
                <a:gd name="T26" fmla="*/ 0 w 139"/>
                <a:gd name="T27" fmla="*/ 0 h 326"/>
                <a:gd name="T28" fmla="*/ 0 w 139"/>
                <a:gd name="T29" fmla="*/ 0 h 326"/>
                <a:gd name="T30" fmla="*/ 0 w 139"/>
                <a:gd name="T31" fmla="*/ 0 h 326"/>
                <a:gd name="T32" fmla="*/ 0 w 139"/>
                <a:gd name="T33" fmla="*/ 0 h 326"/>
                <a:gd name="T34" fmla="*/ 0 w 139"/>
                <a:gd name="T35" fmla="*/ 0 h 326"/>
                <a:gd name="T36" fmla="*/ 0 w 139"/>
                <a:gd name="T37" fmla="*/ 0 h 326"/>
                <a:gd name="T38" fmla="*/ 0 w 139"/>
                <a:gd name="T39" fmla="*/ 0 h 326"/>
                <a:gd name="T40" fmla="*/ 0 w 139"/>
                <a:gd name="T41" fmla="*/ 0 h 326"/>
                <a:gd name="T42" fmla="*/ 0 w 139"/>
                <a:gd name="T43" fmla="*/ 0 h 326"/>
                <a:gd name="T44" fmla="*/ 0 w 139"/>
                <a:gd name="T45" fmla="*/ 0 h 326"/>
                <a:gd name="T46" fmla="*/ 0 w 139"/>
                <a:gd name="T47" fmla="*/ 0 h 326"/>
                <a:gd name="T48" fmla="*/ 0 w 139"/>
                <a:gd name="T49" fmla="*/ 0 h 326"/>
                <a:gd name="T50" fmla="*/ 0 w 139"/>
                <a:gd name="T51" fmla="*/ 0 h 326"/>
                <a:gd name="T52" fmla="*/ 0 w 139"/>
                <a:gd name="T53" fmla="*/ 0 h 326"/>
                <a:gd name="T54" fmla="*/ 0 w 139"/>
                <a:gd name="T55" fmla="*/ 0 h 326"/>
                <a:gd name="T56" fmla="*/ 0 w 139"/>
                <a:gd name="T57" fmla="*/ 0 h 32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9" h="326">
                  <a:moveTo>
                    <a:pt x="0" y="326"/>
                  </a:moveTo>
                  <a:lnTo>
                    <a:pt x="13" y="323"/>
                  </a:lnTo>
                  <a:lnTo>
                    <a:pt x="27" y="318"/>
                  </a:lnTo>
                  <a:lnTo>
                    <a:pt x="40" y="309"/>
                  </a:lnTo>
                  <a:lnTo>
                    <a:pt x="54" y="299"/>
                  </a:lnTo>
                  <a:lnTo>
                    <a:pt x="59" y="291"/>
                  </a:lnTo>
                  <a:lnTo>
                    <a:pt x="64" y="284"/>
                  </a:lnTo>
                  <a:lnTo>
                    <a:pt x="69" y="276"/>
                  </a:lnTo>
                  <a:lnTo>
                    <a:pt x="75" y="269"/>
                  </a:lnTo>
                  <a:lnTo>
                    <a:pt x="80" y="259"/>
                  </a:lnTo>
                  <a:lnTo>
                    <a:pt x="85" y="249"/>
                  </a:lnTo>
                  <a:lnTo>
                    <a:pt x="90" y="239"/>
                  </a:lnTo>
                  <a:lnTo>
                    <a:pt x="97" y="231"/>
                  </a:lnTo>
                  <a:lnTo>
                    <a:pt x="100" y="217"/>
                  </a:lnTo>
                  <a:lnTo>
                    <a:pt x="104" y="206"/>
                  </a:lnTo>
                  <a:lnTo>
                    <a:pt x="107" y="192"/>
                  </a:lnTo>
                  <a:lnTo>
                    <a:pt x="112" y="181"/>
                  </a:lnTo>
                  <a:lnTo>
                    <a:pt x="115" y="167"/>
                  </a:lnTo>
                  <a:lnTo>
                    <a:pt x="119" y="154"/>
                  </a:lnTo>
                  <a:lnTo>
                    <a:pt x="122" y="141"/>
                  </a:lnTo>
                  <a:lnTo>
                    <a:pt x="127" y="127"/>
                  </a:lnTo>
                  <a:lnTo>
                    <a:pt x="129" y="111"/>
                  </a:lnTo>
                  <a:lnTo>
                    <a:pt x="130" y="96"/>
                  </a:lnTo>
                  <a:lnTo>
                    <a:pt x="132" y="81"/>
                  </a:lnTo>
                  <a:lnTo>
                    <a:pt x="135" y="66"/>
                  </a:lnTo>
                  <a:lnTo>
                    <a:pt x="135" y="49"/>
                  </a:lnTo>
                  <a:lnTo>
                    <a:pt x="137" y="32"/>
                  </a:lnTo>
                  <a:lnTo>
                    <a:pt x="137" y="15"/>
                  </a:lnTo>
                  <a:lnTo>
                    <a:pt x="139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0" name="Freeform 286"/>
            <p:cNvSpPr>
              <a:spLocks/>
            </p:cNvSpPr>
            <p:nvPr/>
          </p:nvSpPr>
          <p:spPr bwMode="auto">
            <a:xfrm>
              <a:off x="4512" y="3172"/>
              <a:ext cx="69" cy="164"/>
            </a:xfrm>
            <a:custGeom>
              <a:avLst/>
              <a:gdLst>
                <a:gd name="T0" fmla="*/ 0 w 139"/>
                <a:gd name="T1" fmla="*/ 2 h 327"/>
                <a:gd name="T2" fmla="*/ 0 w 139"/>
                <a:gd name="T3" fmla="*/ 2 h 327"/>
                <a:gd name="T4" fmla="*/ 0 w 139"/>
                <a:gd name="T5" fmla="*/ 2 h 327"/>
                <a:gd name="T6" fmla="*/ 0 w 139"/>
                <a:gd name="T7" fmla="*/ 2 h 327"/>
                <a:gd name="T8" fmla="*/ 0 w 139"/>
                <a:gd name="T9" fmla="*/ 2 h 327"/>
                <a:gd name="T10" fmla="*/ 0 w 139"/>
                <a:gd name="T11" fmla="*/ 1 h 327"/>
                <a:gd name="T12" fmla="*/ 0 w 139"/>
                <a:gd name="T13" fmla="*/ 1 h 327"/>
                <a:gd name="T14" fmla="*/ 0 w 139"/>
                <a:gd name="T15" fmla="*/ 1 h 327"/>
                <a:gd name="T16" fmla="*/ 0 w 139"/>
                <a:gd name="T17" fmla="*/ 1 h 327"/>
                <a:gd name="T18" fmla="*/ 0 w 139"/>
                <a:gd name="T19" fmla="*/ 1 h 327"/>
                <a:gd name="T20" fmla="*/ 0 w 139"/>
                <a:gd name="T21" fmla="*/ 1 h 327"/>
                <a:gd name="T22" fmla="*/ 0 w 139"/>
                <a:gd name="T23" fmla="*/ 1 h 327"/>
                <a:gd name="T24" fmla="*/ 0 w 139"/>
                <a:gd name="T25" fmla="*/ 1 h 327"/>
                <a:gd name="T26" fmla="*/ 0 w 139"/>
                <a:gd name="T27" fmla="*/ 1 h 327"/>
                <a:gd name="T28" fmla="*/ 0 w 139"/>
                <a:gd name="T29" fmla="*/ 1 h 327"/>
                <a:gd name="T30" fmla="*/ 0 w 139"/>
                <a:gd name="T31" fmla="*/ 1 h 327"/>
                <a:gd name="T32" fmla="*/ 0 w 139"/>
                <a:gd name="T33" fmla="*/ 1 h 327"/>
                <a:gd name="T34" fmla="*/ 0 w 139"/>
                <a:gd name="T35" fmla="*/ 1 h 327"/>
                <a:gd name="T36" fmla="*/ 0 w 139"/>
                <a:gd name="T37" fmla="*/ 1 h 327"/>
                <a:gd name="T38" fmla="*/ 0 w 139"/>
                <a:gd name="T39" fmla="*/ 1 h 327"/>
                <a:gd name="T40" fmla="*/ 0 w 139"/>
                <a:gd name="T41" fmla="*/ 1 h 327"/>
                <a:gd name="T42" fmla="*/ 0 w 139"/>
                <a:gd name="T43" fmla="*/ 1 h 327"/>
                <a:gd name="T44" fmla="*/ 0 w 139"/>
                <a:gd name="T45" fmla="*/ 1 h 327"/>
                <a:gd name="T46" fmla="*/ 0 w 139"/>
                <a:gd name="T47" fmla="*/ 1 h 327"/>
                <a:gd name="T48" fmla="*/ 0 w 139"/>
                <a:gd name="T49" fmla="*/ 1 h 327"/>
                <a:gd name="T50" fmla="*/ 0 w 139"/>
                <a:gd name="T51" fmla="*/ 1 h 327"/>
                <a:gd name="T52" fmla="*/ 0 w 139"/>
                <a:gd name="T53" fmla="*/ 1 h 327"/>
                <a:gd name="T54" fmla="*/ 0 w 139"/>
                <a:gd name="T55" fmla="*/ 0 h 327"/>
                <a:gd name="T56" fmla="*/ 0 w 139"/>
                <a:gd name="T57" fmla="*/ 0 h 3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9" h="327">
                  <a:moveTo>
                    <a:pt x="139" y="327"/>
                  </a:moveTo>
                  <a:lnTo>
                    <a:pt x="137" y="309"/>
                  </a:lnTo>
                  <a:lnTo>
                    <a:pt x="137" y="292"/>
                  </a:lnTo>
                  <a:lnTo>
                    <a:pt x="135" y="274"/>
                  </a:lnTo>
                  <a:lnTo>
                    <a:pt x="135" y="259"/>
                  </a:lnTo>
                  <a:lnTo>
                    <a:pt x="132" y="242"/>
                  </a:lnTo>
                  <a:lnTo>
                    <a:pt x="130" y="227"/>
                  </a:lnTo>
                  <a:lnTo>
                    <a:pt x="129" y="212"/>
                  </a:lnTo>
                  <a:lnTo>
                    <a:pt x="127" y="197"/>
                  </a:lnTo>
                  <a:lnTo>
                    <a:pt x="122" y="182"/>
                  </a:lnTo>
                  <a:lnTo>
                    <a:pt x="119" y="167"/>
                  </a:lnTo>
                  <a:lnTo>
                    <a:pt x="115" y="154"/>
                  </a:lnTo>
                  <a:lnTo>
                    <a:pt x="112" y="142"/>
                  </a:lnTo>
                  <a:lnTo>
                    <a:pt x="107" y="127"/>
                  </a:lnTo>
                  <a:lnTo>
                    <a:pt x="104" y="115"/>
                  </a:lnTo>
                  <a:lnTo>
                    <a:pt x="100" y="104"/>
                  </a:lnTo>
                  <a:lnTo>
                    <a:pt x="97" y="94"/>
                  </a:lnTo>
                  <a:lnTo>
                    <a:pt x="90" y="82"/>
                  </a:lnTo>
                  <a:lnTo>
                    <a:pt x="85" y="72"/>
                  </a:lnTo>
                  <a:lnTo>
                    <a:pt x="80" y="62"/>
                  </a:lnTo>
                  <a:lnTo>
                    <a:pt x="75" y="54"/>
                  </a:lnTo>
                  <a:lnTo>
                    <a:pt x="69" y="44"/>
                  </a:lnTo>
                  <a:lnTo>
                    <a:pt x="64" y="37"/>
                  </a:lnTo>
                  <a:lnTo>
                    <a:pt x="59" y="29"/>
                  </a:lnTo>
                  <a:lnTo>
                    <a:pt x="54" y="24"/>
                  </a:lnTo>
                  <a:lnTo>
                    <a:pt x="40" y="12"/>
                  </a:lnTo>
                  <a:lnTo>
                    <a:pt x="27" y="5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1" name="Freeform 287"/>
            <p:cNvSpPr>
              <a:spLocks/>
            </p:cNvSpPr>
            <p:nvPr/>
          </p:nvSpPr>
          <p:spPr bwMode="auto">
            <a:xfrm>
              <a:off x="4490" y="3172"/>
              <a:ext cx="22" cy="8"/>
            </a:xfrm>
            <a:custGeom>
              <a:avLst/>
              <a:gdLst>
                <a:gd name="T0" fmla="*/ 0 w 45"/>
                <a:gd name="T1" fmla="*/ 0 h 17"/>
                <a:gd name="T2" fmla="*/ 0 w 45"/>
                <a:gd name="T3" fmla="*/ 0 h 17"/>
                <a:gd name="T4" fmla="*/ 0 w 45"/>
                <a:gd name="T5" fmla="*/ 0 h 17"/>
                <a:gd name="T6" fmla="*/ 0 w 45"/>
                <a:gd name="T7" fmla="*/ 0 h 17"/>
                <a:gd name="T8" fmla="*/ 0 w 4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7">
                  <a:moveTo>
                    <a:pt x="45" y="0"/>
                  </a:moveTo>
                  <a:lnTo>
                    <a:pt x="32" y="0"/>
                  </a:lnTo>
                  <a:lnTo>
                    <a:pt x="22" y="4"/>
                  </a:lnTo>
                  <a:lnTo>
                    <a:pt x="10" y="9"/>
                  </a:lnTo>
                  <a:lnTo>
                    <a:pt x="0" y="1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2" name="Freeform 288"/>
            <p:cNvSpPr>
              <a:spLocks/>
            </p:cNvSpPr>
            <p:nvPr/>
          </p:nvSpPr>
          <p:spPr bwMode="auto">
            <a:xfrm>
              <a:off x="4490" y="2810"/>
              <a:ext cx="6" cy="370"/>
            </a:xfrm>
            <a:custGeom>
              <a:avLst/>
              <a:gdLst>
                <a:gd name="T0" fmla="*/ 0 w 13"/>
                <a:gd name="T1" fmla="*/ 2 h 741"/>
                <a:gd name="T2" fmla="*/ 0 w 13"/>
                <a:gd name="T3" fmla="*/ 2 h 741"/>
                <a:gd name="T4" fmla="*/ 0 w 13"/>
                <a:gd name="T5" fmla="*/ 2 h 741"/>
                <a:gd name="T6" fmla="*/ 0 w 13"/>
                <a:gd name="T7" fmla="*/ 2 h 741"/>
                <a:gd name="T8" fmla="*/ 0 w 13"/>
                <a:gd name="T9" fmla="*/ 2 h 741"/>
                <a:gd name="T10" fmla="*/ 0 w 13"/>
                <a:gd name="T11" fmla="*/ 2 h 741"/>
                <a:gd name="T12" fmla="*/ 0 w 13"/>
                <a:gd name="T13" fmla="*/ 2 h 741"/>
                <a:gd name="T14" fmla="*/ 0 w 13"/>
                <a:gd name="T15" fmla="*/ 2 h 741"/>
                <a:gd name="T16" fmla="*/ 0 w 13"/>
                <a:gd name="T17" fmla="*/ 2 h 741"/>
                <a:gd name="T18" fmla="*/ 0 w 13"/>
                <a:gd name="T19" fmla="*/ 2 h 741"/>
                <a:gd name="T20" fmla="*/ 0 w 13"/>
                <a:gd name="T21" fmla="*/ 2 h 741"/>
                <a:gd name="T22" fmla="*/ 0 w 13"/>
                <a:gd name="T23" fmla="*/ 2 h 741"/>
                <a:gd name="T24" fmla="*/ 0 w 13"/>
                <a:gd name="T25" fmla="*/ 2 h 741"/>
                <a:gd name="T26" fmla="*/ 0 w 13"/>
                <a:gd name="T27" fmla="*/ 2 h 741"/>
                <a:gd name="T28" fmla="*/ 0 w 13"/>
                <a:gd name="T29" fmla="*/ 2 h 741"/>
                <a:gd name="T30" fmla="*/ 0 w 13"/>
                <a:gd name="T31" fmla="*/ 2 h 741"/>
                <a:gd name="T32" fmla="*/ 0 w 13"/>
                <a:gd name="T33" fmla="*/ 1 h 741"/>
                <a:gd name="T34" fmla="*/ 0 w 13"/>
                <a:gd name="T35" fmla="*/ 1 h 741"/>
                <a:gd name="T36" fmla="*/ 0 w 13"/>
                <a:gd name="T37" fmla="*/ 1 h 741"/>
                <a:gd name="T38" fmla="*/ 0 w 13"/>
                <a:gd name="T39" fmla="*/ 1 h 741"/>
                <a:gd name="T40" fmla="*/ 0 w 13"/>
                <a:gd name="T41" fmla="*/ 1 h 741"/>
                <a:gd name="T42" fmla="*/ 0 w 13"/>
                <a:gd name="T43" fmla="*/ 1 h 741"/>
                <a:gd name="T44" fmla="*/ 0 w 13"/>
                <a:gd name="T45" fmla="*/ 1 h 741"/>
                <a:gd name="T46" fmla="*/ 0 w 13"/>
                <a:gd name="T47" fmla="*/ 1 h 741"/>
                <a:gd name="T48" fmla="*/ 0 w 13"/>
                <a:gd name="T49" fmla="*/ 1 h 741"/>
                <a:gd name="T50" fmla="*/ 0 w 13"/>
                <a:gd name="T51" fmla="*/ 1 h 741"/>
                <a:gd name="T52" fmla="*/ 0 w 13"/>
                <a:gd name="T53" fmla="*/ 1 h 741"/>
                <a:gd name="T54" fmla="*/ 0 w 13"/>
                <a:gd name="T55" fmla="*/ 1 h 741"/>
                <a:gd name="T56" fmla="*/ 0 w 13"/>
                <a:gd name="T57" fmla="*/ 1 h 741"/>
                <a:gd name="T58" fmla="*/ 0 w 13"/>
                <a:gd name="T59" fmla="*/ 1 h 741"/>
                <a:gd name="T60" fmla="*/ 0 w 13"/>
                <a:gd name="T61" fmla="*/ 1 h 741"/>
                <a:gd name="T62" fmla="*/ 0 w 13"/>
                <a:gd name="T63" fmla="*/ 1 h 741"/>
                <a:gd name="T64" fmla="*/ 0 w 13"/>
                <a:gd name="T65" fmla="*/ 1 h 741"/>
                <a:gd name="T66" fmla="*/ 0 w 13"/>
                <a:gd name="T67" fmla="*/ 1 h 741"/>
                <a:gd name="T68" fmla="*/ 0 w 13"/>
                <a:gd name="T69" fmla="*/ 1 h 741"/>
                <a:gd name="T70" fmla="*/ 0 w 13"/>
                <a:gd name="T71" fmla="*/ 0 h 741"/>
                <a:gd name="T72" fmla="*/ 0 w 13"/>
                <a:gd name="T73" fmla="*/ 0 h 741"/>
                <a:gd name="T74" fmla="*/ 0 w 13"/>
                <a:gd name="T75" fmla="*/ 0 h 741"/>
                <a:gd name="T76" fmla="*/ 0 w 13"/>
                <a:gd name="T77" fmla="*/ 0 h 741"/>
                <a:gd name="T78" fmla="*/ 0 w 13"/>
                <a:gd name="T79" fmla="*/ 0 h 741"/>
                <a:gd name="T80" fmla="*/ 0 w 13"/>
                <a:gd name="T81" fmla="*/ 0 h 741"/>
                <a:gd name="T82" fmla="*/ 0 w 13"/>
                <a:gd name="T83" fmla="*/ 0 h 741"/>
                <a:gd name="T84" fmla="*/ 0 w 13"/>
                <a:gd name="T85" fmla="*/ 0 h 741"/>
                <a:gd name="T86" fmla="*/ 0 w 13"/>
                <a:gd name="T87" fmla="*/ 0 h 741"/>
                <a:gd name="T88" fmla="*/ 0 w 13"/>
                <a:gd name="T89" fmla="*/ 0 h 741"/>
                <a:gd name="T90" fmla="*/ 0 w 13"/>
                <a:gd name="T91" fmla="*/ 0 h 741"/>
                <a:gd name="T92" fmla="*/ 0 w 13"/>
                <a:gd name="T93" fmla="*/ 0 h 741"/>
                <a:gd name="T94" fmla="*/ 0 w 13"/>
                <a:gd name="T95" fmla="*/ 0 h 741"/>
                <a:gd name="T96" fmla="*/ 0 w 13"/>
                <a:gd name="T97" fmla="*/ 0 h 741"/>
                <a:gd name="T98" fmla="*/ 0 w 13"/>
                <a:gd name="T99" fmla="*/ 0 h 741"/>
                <a:gd name="T100" fmla="*/ 0 w 13"/>
                <a:gd name="T101" fmla="*/ 0 h 741"/>
                <a:gd name="T102" fmla="*/ 0 w 13"/>
                <a:gd name="T103" fmla="*/ 0 h 741"/>
                <a:gd name="T104" fmla="*/ 0 w 13"/>
                <a:gd name="T105" fmla="*/ 0 h 741"/>
                <a:gd name="T106" fmla="*/ 0 w 13"/>
                <a:gd name="T107" fmla="*/ 0 h 741"/>
                <a:gd name="T108" fmla="*/ 0 w 13"/>
                <a:gd name="T109" fmla="*/ 0 h 741"/>
                <a:gd name="T110" fmla="*/ 0 w 13"/>
                <a:gd name="T111" fmla="*/ 0 h 741"/>
                <a:gd name="T112" fmla="*/ 0 w 13"/>
                <a:gd name="T113" fmla="*/ 0 h 741"/>
                <a:gd name="T114" fmla="*/ 0 w 13"/>
                <a:gd name="T115" fmla="*/ 0 h 741"/>
                <a:gd name="T116" fmla="*/ 0 w 13"/>
                <a:gd name="T117" fmla="*/ 0 h 7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" h="741">
                  <a:moveTo>
                    <a:pt x="0" y="741"/>
                  </a:moveTo>
                  <a:lnTo>
                    <a:pt x="0" y="726"/>
                  </a:lnTo>
                  <a:lnTo>
                    <a:pt x="0" y="711"/>
                  </a:lnTo>
                  <a:lnTo>
                    <a:pt x="0" y="696"/>
                  </a:lnTo>
                  <a:lnTo>
                    <a:pt x="0" y="681"/>
                  </a:lnTo>
                  <a:lnTo>
                    <a:pt x="0" y="666"/>
                  </a:lnTo>
                  <a:lnTo>
                    <a:pt x="0" y="651"/>
                  </a:lnTo>
                  <a:lnTo>
                    <a:pt x="0" y="636"/>
                  </a:lnTo>
                  <a:lnTo>
                    <a:pt x="2" y="621"/>
                  </a:lnTo>
                  <a:lnTo>
                    <a:pt x="2" y="606"/>
                  </a:lnTo>
                  <a:lnTo>
                    <a:pt x="2" y="591"/>
                  </a:lnTo>
                  <a:lnTo>
                    <a:pt x="2" y="576"/>
                  </a:lnTo>
                  <a:lnTo>
                    <a:pt x="2" y="561"/>
                  </a:lnTo>
                  <a:lnTo>
                    <a:pt x="2" y="546"/>
                  </a:lnTo>
                  <a:lnTo>
                    <a:pt x="2" y="532"/>
                  </a:lnTo>
                  <a:lnTo>
                    <a:pt x="2" y="517"/>
                  </a:lnTo>
                  <a:lnTo>
                    <a:pt x="3" y="504"/>
                  </a:lnTo>
                  <a:lnTo>
                    <a:pt x="3" y="489"/>
                  </a:lnTo>
                  <a:lnTo>
                    <a:pt x="3" y="474"/>
                  </a:lnTo>
                  <a:lnTo>
                    <a:pt x="3" y="459"/>
                  </a:lnTo>
                  <a:lnTo>
                    <a:pt x="3" y="445"/>
                  </a:lnTo>
                  <a:lnTo>
                    <a:pt x="3" y="430"/>
                  </a:lnTo>
                  <a:lnTo>
                    <a:pt x="3" y="417"/>
                  </a:lnTo>
                  <a:lnTo>
                    <a:pt x="3" y="404"/>
                  </a:lnTo>
                  <a:lnTo>
                    <a:pt x="5" y="390"/>
                  </a:lnTo>
                  <a:lnTo>
                    <a:pt x="5" y="375"/>
                  </a:lnTo>
                  <a:lnTo>
                    <a:pt x="5" y="364"/>
                  </a:lnTo>
                  <a:lnTo>
                    <a:pt x="5" y="349"/>
                  </a:lnTo>
                  <a:lnTo>
                    <a:pt x="7" y="337"/>
                  </a:lnTo>
                  <a:lnTo>
                    <a:pt x="7" y="324"/>
                  </a:lnTo>
                  <a:lnTo>
                    <a:pt x="7" y="312"/>
                  </a:lnTo>
                  <a:lnTo>
                    <a:pt x="7" y="299"/>
                  </a:lnTo>
                  <a:lnTo>
                    <a:pt x="8" y="289"/>
                  </a:lnTo>
                  <a:lnTo>
                    <a:pt x="8" y="275"/>
                  </a:lnTo>
                  <a:lnTo>
                    <a:pt x="8" y="264"/>
                  </a:lnTo>
                  <a:lnTo>
                    <a:pt x="8" y="250"/>
                  </a:lnTo>
                  <a:lnTo>
                    <a:pt x="8" y="239"/>
                  </a:lnTo>
                  <a:lnTo>
                    <a:pt x="8" y="227"/>
                  </a:lnTo>
                  <a:lnTo>
                    <a:pt x="8" y="215"/>
                  </a:lnTo>
                  <a:lnTo>
                    <a:pt x="8" y="203"/>
                  </a:lnTo>
                  <a:lnTo>
                    <a:pt x="8" y="193"/>
                  </a:lnTo>
                  <a:lnTo>
                    <a:pt x="8" y="182"/>
                  </a:lnTo>
                  <a:lnTo>
                    <a:pt x="8" y="172"/>
                  </a:lnTo>
                  <a:lnTo>
                    <a:pt x="8" y="162"/>
                  </a:lnTo>
                  <a:lnTo>
                    <a:pt x="8" y="152"/>
                  </a:lnTo>
                  <a:lnTo>
                    <a:pt x="8" y="142"/>
                  </a:lnTo>
                  <a:lnTo>
                    <a:pt x="8" y="132"/>
                  </a:lnTo>
                  <a:lnTo>
                    <a:pt x="8" y="122"/>
                  </a:lnTo>
                  <a:lnTo>
                    <a:pt x="10" y="113"/>
                  </a:lnTo>
                  <a:lnTo>
                    <a:pt x="10" y="103"/>
                  </a:lnTo>
                  <a:lnTo>
                    <a:pt x="10" y="93"/>
                  </a:lnTo>
                  <a:lnTo>
                    <a:pt x="10" y="85"/>
                  </a:lnTo>
                  <a:lnTo>
                    <a:pt x="10" y="77"/>
                  </a:lnTo>
                  <a:lnTo>
                    <a:pt x="10" y="62"/>
                  </a:lnTo>
                  <a:lnTo>
                    <a:pt x="12" y="47"/>
                  </a:lnTo>
                  <a:lnTo>
                    <a:pt x="12" y="32"/>
                  </a:lnTo>
                  <a:lnTo>
                    <a:pt x="12" y="20"/>
                  </a:lnTo>
                  <a:lnTo>
                    <a:pt x="12" y="8"/>
                  </a:lnTo>
                  <a:lnTo>
                    <a:pt x="13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3" name="Freeform 289"/>
            <p:cNvSpPr>
              <a:spLocks/>
            </p:cNvSpPr>
            <p:nvPr/>
          </p:nvSpPr>
          <p:spPr bwMode="auto">
            <a:xfrm>
              <a:off x="4496" y="2794"/>
              <a:ext cx="127" cy="16"/>
            </a:xfrm>
            <a:custGeom>
              <a:avLst/>
              <a:gdLst>
                <a:gd name="T0" fmla="*/ 0 w 254"/>
                <a:gd name="T1" fmla="*/ 1 h 32"/>
                <a:gd name="T2" fmla="*/ 1 w 254"/>
                <a:gd name="T3" fmla="*/ 1 h 32"/>
                <a:gd name="T4" fmla="*/ 1 w 254"/>
                <a:gd name="T5" fmla="*/ 1 h 32"/>
                <a:gd name="T6" fmla="*/ 1 w 254"/>
                <a:gd name="T7" fmla="*/ 1 h 32"/>
                <a:gd name="T8" fmla="*/ 1 w 254"/>
                <a:gd name="T9" fmla="*/ 1 h 32"/>
                <a:gd name="T10" fmla="*/ 1 w 254"/>
                <a:gd name="T11" fmla="*/ 1 h 32"/>
                <a:gd name="T12" fmla="*/ 1 w 254"/>
                <a:gd name="T13" fmla="*/ 1 h 32"/>
                <a:gd name="T14" fmla="*/ 1 w 254"/>
                <a:gd name="T15" fmla="*/ 1 h 32"/>
                <a:gd name="T16" fmla="*/ 1 w 254"/>
                <a:gd name="T17" fmla="*/ 1 h 32"/>
                <a:gd name="T18" fmla="*/ 1 w 254"/>
                <a:gd name="T19" fmla="*/ 1 h 32"/>
                <a:gd name="T20" fmla="*/ 1 w 254"/>
                <a:gd name="T21" fmla="*/ 1 h 32"/>
                <a:gd name="T22" fmla="*/ 1 w 254"/>
                <a:gd name="T23" fmla="*/ 1 h 32"/>
                <a:gd name="T24" fmla="*/ 1 w 254"/>
                <a:gd name="T25" fmla="*/ 1 h 32"/>
                <a:gd name="T26" fmla="*/ 1 w 254"/>
                <a:gd name="T27" fmla="*/ 1 h 32"/>
                <a:gd name="T28" fmla="*/ 1 w 254"/>
                <a:gd name="T29" fmla="*/ 1 h 32"/>
                <a:gd name="T30" fmla="*/ 1 w 254"/>
                <a:gd name="T31" fmla="*/ 1 h 32"/>
                <a:gd name="T32" fmla="*/ 1 w 254"/>
                <a:gd name="T33" fmla="*/ 1 h 32"/>
                <a:gd name="T34" fmla="*/ 1 w 254"/>
                <a:gd name="T35" fmla="*/ 1 h 32"/>
                <a:gd name="T36" fmla="*/ 1 w 254"/>
                <a:gd name="T37" fmla="*/ 1 h 32"/>
                <a:gd name="T38" fmla="*/ 1 w 254"/>
                <a:gd name="T39" fmla="*/ 1 h 32"/>
                <a:gd name="T40" fmla="*/ 1 w 254"/>
                <a:gd name="T41" fmla="*/ 1 h 32"/>
                <a:gd name="T42" fmla="*/ 1 w 254"/>
                <a:gd name="T43" fmla="*/ 1 h 32"/>
                <a:gd name="T44" fmla="*/ 1 w 254"/>
                <a:gd name="T45" fmla="*/ 1 h 32"/>
                <a:gd name="T46" fmla="*/ 1 w 254"/>
                <a:gd name="T47" fmla="*/ 1 h 32"/>
                <a:gd name="T48" fmla="*/ 1 w 254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4" h="32">
                  <a:moveTo>
                    <a:pt x="0" y="32"/>
                  </a:moveTo>
                  <a:lnTo>
                    <a:pt x="12" y="30"/>
                  </a:lnTo>
                  <a:lnTo>
                    <a:pt x="25" y="28"/>
                  </a:lnTo>
                  <a:lnTo>
                    <a:pt x="37" y="28"/>
                  </a:lnTo>
                  <a:lnTo>
                    <a:pt x="50" y="28"/>
                  </a:lnTo>
                  <a:lnTo>
                    <a:pt x="62" y="27"/>
                  </a:lnTo>
                  <a:lnTo>
                    <a:pt x="74" y="25"/>
                  </a:lnTo>
                  <a:lnTo>
                    <a:pt x="86" y="25"/>
                  </a:lnTo>
                  <a:lnTo>
                    <a:pt x="97" y="25"/>
                  </a:lnTo>
                  <a:lnTo>
                    <a:pt x="107" y="23"/>
                  </a:lnTo>
                  <a:lnTo>
                    <a:pt x="117" y="22"/>
                  </a:lnTo>
                  <a:lnTo>
                    <a:pt x="127" y="22"/>
                  </a:lnTo>
                  <a:lnTo>
                    <a:pt x="139" y="22"/>
                  </a:lnTo>
                  <a:lnTo>
                    <a:pt x="147" y="20"/>
                  </a:lnTo>
                  <a:lnTo>
                    <a:pt x="157" y="18"/>
                  </a:lnTo>
                  <a:lnTo>
                    <a:pt x="166" y="18"/>
                  </a:lnTo>
                  <a:lnTo>
                    <a:pt x="176" y="18"/>
                  </a:lnTo>
                  <a:lnTo>
                    <a:pt x="189" y="15"/>
                  </a:lnTo>
                  <a:lnTo>
                    <a:pt x="204" y="13"/>
                  </a:lnTo>
                  <a:lnTo>
                    <a:pt x="216" y="10"/>
                  </a:lnTo>
                  <a:lnTo>
                    <a:pt x="227" y="8"/>
                  </a:lnTo>
                  <a:lnTo>
                    <a:pt x="236" y="5"/>
                  </a:lnTo>
                  <a:lnTo>
                    <a:pt x="242" y="3"/>
                  </a:lnTo>
                  <a:lnTo>
                    <a:pt x="247" y="2"/>
                  </a:lnTo>
                  <a:lnTo>
                    <a:pt x="254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4" name="Freeform 290"/>
            <p:cNvSpPr>
              <a:spLocks/>
            </p:cNvSpPr>
            <p:nvPr/>
          </p:nvSpPr>
          <p:spPr bwMode="auto">
            <a:xfrm>
              <a:off x="4623" y="2752"/>
              <a:ext cx="15" cy="42"/>
            </a:xfrm>
            <a:custGeom>
              <a:avLst/>
              <a:gdLst>
                <a:gd name="T0" fmla="*/ 0 w 30"/>
                <a:gd name="T1" fmla="*/ 1 h 83"/>
                <a:gd name="T2" fmla="*/ 1 w 30"/>
                <a:gd name="T3" fmla="*/ 1 h 83"/>
                <a:gd name="T4" fmla="*/ 1 w 30"/>
                <a:gd name="T5" fmla="*/ 1 h 83"/>
                <a:gd name="T6" fmla="*/ 1 w 30"/>
                <a:gd name="T7" fmla="*/ 1 h 83"/>
                <a:gd name="T8" fmla="*/ 1 w 30"/>
                <a:gd name="T9" fmla="*/ 1 h 83"/>
                <a:gd name="T10" fmla="*/ 1 w 30"/>
                <a:gd name="T11" fmla="*/ 1 h 83"/>
                <a:gd name="T12" fmla="*/ 1 w 30"/>
                <a:gd name="T13" fmla="*/ 1 h 83"/>
                <a:gd name="T14" fmla="*/ 1 w 30"/>
                <a:gd name="T15" fmla="*/ 1 h 83"/>
                <a:gd name="T16" fmla="*/ 1 w 30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83">
                  <a:moveTo>
                    <a:pt x="0" y="83"/>
                  </a:moveTo>
                  <a:lnTo>
                    <a:pt x="5" y="75"/>
                  </a:lnTo>
                  <a:lnTo>
                    <a:pt x="10" y="66"/>
                  </a:lnTo>
                  <a:lnTo>
                    <a:pt x="15" y="56"/>
                  </a:lnTo>
                  <a:lnTo>
                    <a:pt x="20" y="46"/>
                  </a:lnTo>
                  <a:lnTo>
                    <a:pt x="22" y="35"/>
                  </a:lnTo>
                  <a:lnTo>
                    <a:pt x="25" y="23"/>
                  </a:lnTo>
                  <a:lnTo>
                    <a:pt x="27" y="11"/>
                  </a:lnTo>
                  <a:lnTo>
                    <a:pt x="3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5" name="Freeform 291"/>
            <p:cNvSpPr>
              <a:spLocks/>
            </p:cNvSpPr>
            <p:nvPr/>
          </p:nvSpPr>
          <p:spPr bwMode="auto">
            <a:xfrm>
              <a:off x="4638" y="2691"/>
              <a:ext cx="169" cy="66"/>
            </a:xfrm>
            <a:custGeom>
              <a:avLst/>
              <a:gdLst>
                <a:gd name="T0" fmla="*/ 0 w 337"/>
                <a:gd name="T1" fmla="*/ 1 h 132"/>
                <a:gd name="T2" fmla="*/ 1 w 337"/>
                <a:gd name="T3" fmla="*/ 1 h 132"/>
                <a:gd name="T4" fmla="*/ 1 w 337"/>
                <a:gd name="T5" fmla="*/ 1 h 132"/>
                <a:gd name="T6" fmla="*/ 1 w 337"/>
                <a:gd name="T7" fmla="*/ 1 h 132"/>
                <a:gd name="T8" fmla="*/ 1 w 337"/>
                <a:gd name="T9" fmla="*/ 1 h 132"/>
                <a:gd name="T10" fmla="*/ 1 w 337"/>
                <a:gd name="T11" fmla="*/ 1 h 132"/>
                <a:gd name="T12" fmla="*/ 1 w 337"/>
                <a:gd name="T13" fmla="*/ 1 h 132"/>
                <a:gd name="T14" fmla="*/ 1 w 337"/>
                <a:gd name="T15" fmla="*/ 1 h 132"/>
                <a:gd name="T16" fmla="*/ 1 w 337"/>
                <a:gd name="T17" fmla="*/ 1 h 132"/>
                <a:gd name="T18" fmla="*/ 1 w 337"/>
                <a:gd name="T19" fmla="*/ 1 h 132"/>
                <a:gd name="T20" fmla="*/ 1 w 337"/>
                <a:gd name="T21" fmla="*/ 1 h 132"/>
                <a:gd name="T22" fmla="*/ 1 w 337"/>
                <a:gd name="T23" fmla="*/ 1 h 132"/>
                <a:gd name="T24" fmla="*/ 1 w 337"/>
                <a:gd name="T25" fmla="*/ 1 h 132"/>
                <a:gd name="T26" fmla="*/ 1 w 337"/>
                <a:gd name="T27" fmla="*/ 1 h 132"/>
                <a:gd name="T28" fmla="*/ 1 w 337"/>
                <a:gd name="T29" fmla="*/ 1 h 132"/>
                <a:gd name="T30" fmla="*/ 1 w 337"/>
                <a:gd name="T31" fmla="*/ 1 h 132"/>
                <a:gd name="T32" fmla="*/ 1 w 337"/>
                <a:gd name="T33" fmla="*/ 1 h 132"/>
                <a:gd name="T34" fmla="*/ 1 w 337"/>
                <a:gd name="T35" fmla="*/ 1 h 132"/>
                <a:gd name="T36" fmla="*/ 1 w 337"/>
                <a:gd name="T37" fmla="*/ 1 h 132"/>
                <a:gd name="T38" fmla="*/ 1 w 337"/>
                <a:gd name="T39" fmla="*/ 1 h 132"/>
                <a:gd name="T40" fmla="*/ 1 w 337"/>
                <a:gd name="T41" fmla="*/ 1 h 132"/>
                <a:gd name="T42" fmla="*/ 1 w 337"/>
                <a:gd name="T43" fmla="*/ 1 h 132"/>
                <a:gd name="T44" fmla="*/ 1 w 337"/>
                <a:gd name="T45" fmla="*/ 1 h 132"/>
                <a:gd name="T46" fmla="*/ 1 w 337"/>
                <a:gd name="T47" fmla="*/ 1 h 132"/>
                <a:gd name="T48" fmla="*/ 2 w 337"/>
                <a:gd name="T49" fmla="*/ 1 h 132"/>
                <a:gd name="T50" fmla="*/ 2 w 337"/>
                <a:gd name="T51" fmla="*/ 1 h 132"/>
                <a:gd name="T52" fmla="*/ 2 w 337"/>
                <a:gd name="T53" fmla="*/ 1 h 132"/>
                <a:gd name="T54" fmla="*/ 2 w 337"/>
                <a:gd name="T55" fmla="*/ 1 h 132"/>
                <a:gd name="T56" fmla="*/ 2 w 337"/>
                <a:gd name="T57" fmla="*/ 1 h 132"/>
                <a:gd name="T58" fmla="*/ 2 w 337"/>
                <a:gd name="T59" fmla="*/ 1 h 132"/>
                <a:gd name="T60" fmla="*/ 2 w 337"/>
                <a:gd name="T61" fmla="*/ 1 h 132"/>
                <a:gd name="T62" fmla="*/ 2 w 337"/>
                <a:gd name="T63" fmla="*/ 1 h 132"/>
                <a:gd name="T64" fmla="*/ 2 w 337"/>
                <a:gd name="T65" fmla="*/ 0 h 1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7" h="132">
                  <a:moveTo>
                    <a:pt x="0" y="122"/>
                  </a:moveTo>
                  <a:lnTo>
                    <a:pt x="10" y="123"/>
                  </a:lnTo>
                  <a:lnTo>
                    <a:pt x="20" y="127"/>
                  </a:lnTo>
                  <a:lnTo>
                    <a:pt x="32" y="128"/>
                  </a:lnTo>
                  <a:lnTo>
                    <a:pt x="44" y="132"/>
                  </a:lnTo>
                  <a:lnTo>
                    <a:pt x="54" y="132"/>
                  </a:lnTo>
                  <a:lnTo>
                    <a:pt x="65" y="132"/>
                  </a:lnTo>
                  <a:lnTo>
                    <a:pt x="77" y="130"/>
                  </a:lnTo>
                  <a:lnTo>
                    <a:pt x="89" y="130"/>
                  </a:lnTo>
                  <a:lnTo>
                    <a:pt x="99" y="127"/>
                  </a:lnTo>
                  <a:lnTo>
                    <a:pt x="110" y="125"/>
                  </a:lnTo>
                  <a:lnTo>
                    <a:pt x="122" y="122"/>
                  </a:lnTo>
                  <a:lnTo>
                    <a:pt x="134" y="118"/>
                  </a:lnTo>
                  <a:lnTo>
                    <a:pt x="144" y="113"/>
                  </a:lnTo>
                  <a:lnTo>
                    <a:pt x="157" y="110"/>
                  </a:lnTo>
                  <a:lnTo>
                    <a:pt x="167" y="105"/>
                  </a:lnTo>
                  <a:lnTo>
                    <a:pt x="180" y="102"/>
                  </a:lnTo>
                  <a:lnTo>
                    <a:pt x="190" y="95"/>
                  </a:lnTo>
                  <a:lnTo>
                    <a:pt x="200" y="88"/>
                  </a:lnTo>
                  <a:lnTo>
                    <a:pt x="210" y="82"/>
                  </a:lnTo>
                  <a:lnTo>
                    <a:pt x="222" y="77"/>
                  </a:lnTo>
                  <a:lnTo>
                    <a:pt x="232" y="70"/>
                  </a:lnTo>
                  <a:lnTo>
                    <a:pt x="242" y="63"/>
                  </a:lnTo>
                  <a:lnTo>
                    <a:pt x="252" y="57"/>
                  </a:lnTo>
                  <a:lnTo>
                    <a:pt x="264" y="52"/>
                  </a:lnTo>
                  <a:lnTo>
                    <a:pt x="272" y="43"/>
                  </a:lnTo>
                  <a:lnTo>
                    <a:pt x="282" y="37"/>
                  </a:lnTo>
                  <a:lnTo>
                    <a:pt x="292" y="30"/>
                  </a:lnTo>
                  <a:lnTo>
                    <a:pt x="302" y="23"/>
                  </a:lnTo>
                  <a:lnTo>
                    <a:pt x="311" y="16"/>
                  </a:lnTo>
                  <a:lnTo>
                    <a:pt x="319" y="10"/>
                  </a:lnTo>
                  <a:lnTo>
                    <a:pt x="327" y="5"/>
                  </a:lnTo>
                  <a:lnTo>
                    <a:pt x="337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6" name="Freeform 292"/>
            <p:cNvSpPr>
              <a:spLocks/>
            </p:cNvSpPr>
            <p:nvPr/>
          </p:nvSpPr>
          <p:spPr bwMode="auto">
            <a:xfrm>
              <a:off x="4807" y="2674"/>
              <a:ext cx="25" cy="17"/>
            </a:xfrm>
            <a:custGeom>
              <a:avLst/>
              <a:gdLst>
                <a:gd name="T0" fmla="*/ 0 w 50"/>
                <a:gd name="T1" fmla="*/ 0 h 35"/>
                <a:gd name="T2" fmla="*/ 1 w 50"/>
                <a:gd name="T3" fmla="*/ 0 h 35"/>
                <a:gd name="T4" fmla="*/ 1 w 50"/>
                <a:gd name="T5" fmla="*/ 0 h 35"/>
                <a:gd name="T6" fmla="*/ 1 w 50"/>
                <a:gd name="T7" fmla="*/ 0 h 35"/>
                <a:gd name="T8" fmla="*/ 1 w 5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lnTo>
                    <a:pt x="14" y="21"/>
                  </a:lnTo>
                  <a:lnTo>
                    <a:pt x="29" y="11"/>
                  </a:lnTo>
                  <a:lnTo>
                    <a:pt x="40" y="3"/>
                  </a:lnTo>
                  <a:lnTo>
                    <a:pt x="5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7" name="Freeform 293"/>
            <p:cNvSpPr>
              <a:spLocks/>
            </p:cNvSpPr>
            <p:nvPr/>
          </p:nvSpPr>
          <p:spPr bwMode="auto">
            <a:xfrm>
              <a:off x="4832" y="2640"/>
              <a:ext cx="66" cy="34"/>
            </a:xfrm>
            <a:custGeom>
              <a:avLst/>
              <a:gdLst>
                <a:gd name="T0" fmla="*/ 0 w 132"/>
                <a:gd name="T1" fmla="*/ 0 h 69"/>
                <a:gd name="T2" fmla="*/ 1 w 132"/>
                <a:gd name="T3" fmla="*/ 0 h 69"/>
                <a:gd name="T4" fmla="*/ 1 w 132"/>
                <a:gd name="T5" fmla="*/ 0 h 69"/>
                <a:gd name="T6" fmla="*/ 1 w 132"/>
                <a:gd name="T7" fmla="*/ 0 h 69"/>
                <a:gd name="T8" fmla="*/ 1 w 132"/>
                <a:gd name="T9" fmla="*/ 0 h 69"/>
                <a:gd name="T10" fmla="*/ 1 w 132"/>
                <a:gd name="T11" fmla="*/ 0 h 69"/>
                <a:gd name="T12" fmla="*/ 1 w 132"/>
                <a:gd name="T13" fmla="*/ 0 h 69"/>
                <a:gd name="T14" fmla="*/ 1 w 132"/>
                <a:gd name="T15" fmla="*/ 0 h 69"/>
                <a:gd name="T16" fmla="*/ 1 w 132"/>
                <a:gd name="T17" fmla="*/ 0 h 69"/>
                <a:gd name="T18" fmla="*/ 1 w 132"/>
                <a:gd name="T19" fmla="*/ 0 h 69"/>
                <a:gd name="T20" fmla="*/ 1 w 132"/>
                <a:gd name="T21" fmla="*/ 0 h 69"/>
                <a:gd name="T22" fmla="*/ 1 w 132"/>
                <a:gd name="T23" fmla="*/ 0 h 69"/>
                <a:gd name="T24" fmla="*/ 1 w 132"/>
                <a:gd name="T25" fmla="*/ 0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69">
                  <a:moveTo>
                    <a:pt x="0" y="69"/>
                  </a:moveTo>
                  <a:lnTo>
                    <a:pt x="2" y="65"/>
                  </a:lnTo>
                  <a:lnTo>
                    <a:pt x="9" y="62"/>
                  </a:lnTo>
                  <a:lnTo>
                    <a:pt x="20" y="55"/>
                  </a:lnTo>
                  <a:lnTo>
                    <a:pt x="37" y="49"/>
                  </a:lnTo>
                  <a:lnTo>
                    <a:pt x="45" y="42"/>
                  </a:lnTo>
                  <a:lnTo>
                    <a:pt x="55" y="37"/>
                  </a:lnTo>
                  <a:lnTo>
                    <a:pt x="66" y="32"/>
                  </a:lnTo>
                  <a:lnTo>
                    <a:pt x="79" y="27"/>
                  </a:lnTo>
                  <a:lnTo>
                    <a:pt x="89" y="20"/>
                  </a:lnTo>
                  <a:lnTo>
                    <a:pt x="102" y="14"/>
                  </a:lnTo>
                  <a:lnTo>
                    <a:pt x="117" y="7"/>
                  </a:lnTo>
                  <a:lnTo>
                    <a:pt x="132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8" name="Freeform 294"/>
            <p:cNvSpPr>
              <a:spLocks/>
            </p:cNvSpPr>
            <p:nvPr/>
          </p:nvSpPr>
          <p:spPr bwMode="auto">
            <a:xfrm>
              <a:off x="4856" y="2640"/>
              <a:ext cx="42" cy="225"/>
            </a:xfrm>
            <a:custGeom>
              <a:avLst/>
              <a:gdLst>
                <a:gd name="T0" fmla="*/ 1 w 83"/>
                <a:gd name="T1" fmla="*/ 0 h 451"/>
                <a:gd name="T2" fmla="*/ 1 w 83"/>
                <a:gd name="T3" fmla="*/ 0 h 451"/>
                <a:gd name="T4" fmla="*/ 1 w 83"/>
                <a:gd name="T5" fmla="*/ 0 h 451"/>
                <a:gd name="T6" fmla="*/ 1 w 83"/>
                <a:gd name="T7" fmla="*/ 0 h 451"/>
                <a:gd name="T8" fmla="*/ 1 w 83"/>
                <a:gd name="T9" fmla="*/ 0 h 451"/>
                <a:gd name="T10" fmla="*/ 1 w 83"/>
                <a:gd name="T11" fmla="*/ 0 h 451"/>
                <a:gd name="T12" fmla="*/ 1 w 83"/>
                <a:gd name="T13" fmla="*/ 0 h 451"/>
                <a:gd name="T14" fmla="*/ 1 w 83"/>
                <a:gd name="T15" fmla="*/ 0 h 451"/>
                <a:gd name="T16" fmla="*/ 1 w 83"/>
                <a:gd name="T17" fmla="*/ 0 h 451"/>
                <a:gd name="T18" fmla="*/ 1 w 83"/>
                <a:gd name="T19" fmla="*/ 0 h 451"/>
                <a:gd name="T20" fmla="*/ 1 w 83"/>
                <a:gd name="T21" fmla="*/ 0 h 451"/>
                <a:gd name="T22" fmla="*/ 1 w 83"/>
                <a:gd name="T23" fmla="*/ 0 h 451"/>
                <a:gd name="T24" fmla="*/ 1 w 83"/>
                <a:gd name="T25" fmla="*/ 0 h 451"/>
                <a:gd name="T26" fmla="*/ 1 w 83"/>
                <a:gd name="T27" fmla="*/ 0 h 451"/>
                <a:gd name="T28" fmla="*/ 1 w 83"/>
                <a:gd name="T29" fmla="*/ 0 h 451"/>
                <a:gd name="T30" fmla="*/ 1 w 83"/>
                <a:gd name="T31" fmla="*/ 0 h 451"/>
                <a:gd name="T32" fmla="*/ 1 w 83"/>
                <a:gd name="T33" fmla="*/ 0 h 451"/>
                <a:gd name="T34" fmla="*/ 1 w 83"/>
                <a:gd name="T35" fmla="*/ 0 h 451"/>
                <a:gd name="T36" fmla="*/ 1 w 83"/>
                <a:gd name="T37" fmla="*/ 0 h 451"/>
                <a:gd name="T38" fmla="*/ 1 w 83"/>
                <a:gd name="T39" fmla="*/ 0 h 451"/>
                <a:gd name="T40" fmla="*/ 1 w 83"/>
                <a:gd name="T41" fmla="*/ 1 h 451"/>
                <a:gd name="T42" fmla="*/ 1 w 83"/>
                <a:gd name="T43" fmla="*/ 1 h 451"/>
                <a:gd name="T44" fmla="*/ 1 w 83"/>
                <a:gd name="T45" fmla="*/ 1 h 451"/>
                <a:gd name="T46" fmla="*/ 1 w 83"/>
                <a:gd name="T47" fmla="*/ 1 h 451"/>
                <a:gd name="T48" fmla="*/ 1 w 83"/>
                <a:gd name="T49" fmla="*/ 1 h 451"/>
                <a:gd name="T50" fmla="*/ 1 w 83"/>
                <a:gd name="T51" fmla="*/ 1 h 451"/>
                <a:gd name="T52" fmla="*/ 1 w 83"/>
                <a:gd name="T53" fmla="*/ 1 h 451"/>
                <a:gd name="T54" fmla="*/ 1 w 83"/>
                <a:gd name="T55" fmla="*/ 1 h 451"/>
                <a:gd name="T56" fmla="*/ 1 w 83"/>
                <a:gd name="T57" fmla="*/ 1 h 451"/>
                <a:gd name="T58" fmla="*/ 1 w 83"/>
                <a:gd name="T59" fmla="*/ 1 h 451"/>
                <a:gd name="T60" fmla="*/ 1 w 83"/>
                <a:gd name="T61" fmla="*/ 1 h 451"/>
                <a:gd name="T62" fmla="*/ 0 w 83"/>
                <a:gd name="T63" fmla="*/ 1 h 451"/>
                <a:gd name="T64" fmla="*/ 0 w 83"/>
                <a:gd name="T65" fmla="*/ 1 h 4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3" h="451">
                  <a:moveTo>
                    <a:pt x="83" y="0"/>
                  </a:moveTo>
                  <a:lnTo>
                    <a:pt x="80" y="5"/>
                  </a:lnTo>
                  <a:lnTo>
                    <a:pt x="78" y="14"/>
                  </a:lnTo>
                  <a:lnTo>
                    <a:pt x="77" y="22"/>
                  </a:lnTo>
                  <a:lnTo>
                    <a:pt x="75" y="32"/>
                  </a:lnTo>
                  <a:lnTo>
                    <a:pt x="72" y="42"/>
                  </a:lnTo>
                  <a:lnTo>
                    <a:pt x="70" y="52"/>
                  </a:lnTo>
                  <a:lnTo>
                    <a:pt x="68" y="64"/>
                  </a:lnTo>
                  <a:lnTo>
                    <a:pt x="67" y="79"/>
                  </a:lnTo>
                  <a:lnTo>
                    <a:pt x="63" y="90"/>
                  </a:lnTo>
                  <a:lnTo>
                    <a:pt x="60" y="105"/>
                  </a:lnTo>
                  <a:lnTo>
                    <a:pt x="57" y="120"/>
                  </a:lnTo>
                  <a:lnTo>
                    <a:pt x="55" y="135"/>
                  </a:lnTo>
                  <a:lnTo>
                    <a:pt x="52" y="151"/>
                  </a:lnTo>
                  <a:lnTo>
                    <a:pt x="50" y="166"/>
                  </a:lnTo>
                  <a:lnTo>
                    <a:pt x="47" y="182"/>
                  </a:lnTo>
                  <a:lnTo>
                    <a:pt x="45" y="201"/>
                  </a:lnTo>
                  <a:lnTo>
                    <a:pt x="40" y="216"/>
                  </a:lnTo>
                  <a:lnTo>
                    <a:pt x="38" y="232"/>
                  </a:lnTo>
                  <a:lnTo>
                    <a:pt x="33" y="249"/>
                  </a:lnTo>
                  <a:lnTo>
                    <a:pt x="32" y="267"/>
                  </a:lnTo>
                  <a:lnTo>
                    <a:pt x="28" y="282"/>
                  </a:lnTo>
                  <a:lnTo>
                    <a:pt x="25" y="301"/>
                  </a:lnTo>
                  <a:lnTo>
                    <a:pt x="22" y="316"/>
                  </a:lnTo>
                  <a:lnTo>
                    <a:pt x="20" y="334"/>
                  </a:lnTo>
                  <a:lnTo>
                    <a:pt x="15" y="349"/>
                  </a:lnTo>
                  <a:lnTo>
                    <a:pt x="13" y="364"/>
                  </a:lnTo>
                  <a:lnTo>
                    <a:pt x="10" y="379"/>
                  </a:lnTo>
                  <a:lnTo>
                    <a:pt x="8" y="396"/>
                  </a:lnTo>
                  <a:lnTo>
                    <a:pt x="5" y="409"/>
                  </a:lnTo>
                  <a:lnTo>
                    <a:pt x="3" y="424"/>
                  </a:lnTo>
                  <a:lnTo>
                    <a:pt x="0" y="438"/>
                  </a:lnTo>
                  <a:lnTo>
                    <a:pt x="0" y="45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29" name="Freeform 295"/>
            <p:cNvSpPr>
              <a:spLocks/>
            </p:cNvSpPr>
            <p:nvPr/>
          </p:nvSpPr>
          <p:spPr bwMode="auto">
            <a:xfrm>
              <a:off x="4853" y="2865"/>
              <a:ext cx="41" cy="658"/>
            </a:xfrm>
            <a:custGeom>
              <a:avLst/>
              <a:gdLst>
                <a:gd name="T0" fmla="*/ 1 w 82"/>
                <a:gd name="T1" fmla="*/ 0 h 1317"/>
                <a:gd name="T2" fmla="*/ 0 w 82"/>
                <a:gd name="T3" fmla="*/ 0 h 1317"/>
                <a:gd name="T4" fmla="*/ 0 w 82"/>
                <a:gd name="T5" fmla="*/ 0 h 1317"/>
                <a:gd name="T6" fmla="*/ 0 w 82"/>
                <a:gd name="T7" fmla="*/ 0 h 1317"/>
                <a:gd name="T8" fmla="*/ 0 w 82"/>
                <a:gd name="T9" fmla="*/ 0 h 1317"/>
                <a:gd name="T10" fmla="*/ 0 w 82"/>
                <a:gd name="T11" fmla="*/ 0 h 1317"/>
                <a:gd name="T12" fmla="*/ 0 w 82"/>
                <a:gd name="T13" fmla="*/ 0 h 1317"/>
                <a:gd name="T14" fmla="*/ 1 w 82"/>
                <a:gd name="T15" fmla="*/ 0 h 1317"/>
                <a:gd name="T16" fmla="*/ 1 w 82"/>
                <a:gd name="T17" fmla="*/ 1 h 1317"/>
                <a:gd name="T18" fmla="*/ 1 w 82"/>
                <a:gd name="T19" fmla="*/ 1 h 1317"/>
                <a:gd name="T20" fmla="*/ 1 w 82"/>
                <a:gd name="T21" fmla="*/ 1 h 1317"/>
                <a:gd name="T22" fmla="*/ 1 w 82"/>
                <a:gd name="T23" fmla="*/ 1 h 1317"/>
                <a:gd name="T24" fmla="*/ 1 w 82"/>
                <a:gd name="T25" fmla="*/ 1 h 1317"/>
                <a:gd name="T26" fmla="*/ 1 w 82"/>
                <a:gd name="T27" fmla="*/ 2 h 1317"/>
                <a:gd name="T28" fmla="*/ 1 w 82"/>
                <a:gd name="T29" fmla="*/ 2 h 1317"/>
                <a:gd name="T30" fmla="*/ 1 w 82"/>
                <a:gd name="T31" fmla="*/ 2 h 1317"/>
                <a:gd name="T32" fmla="*/ 1 w 82"/>
                <a:gd name="T33" fmla="*/ 2 h 1317"/>
                <a:gd name="T34" fmla="*/ 1 w 82"/>
                <a:gd name="T35" fmla="*/ 2 h 1317"/>
                <a:gd name="T36" fmla="*/ 1 w 82"/>
                <a:gd name="T37" fmla="*/ 3 h 1317"/>
                <a:gd name="T38" fmla="*/ 1 w 82"/>
                <a:gd name="T39" fmla="*/ 3 h 1317"/>
                <a:gd name="T40" fmla="*/ 1 w 82"/>
                <a:gd name="T41" fmla="*/ 3 h 1317"/>
                <a:gd name="T42" fmla="*/ 1 w 82"/>
                <a:gd name="T43" fmla="*/ 3 h 1317"/>
                <a:gd name="T44" fmla="*/ 1 w 82"/>
                <a:gd name="T45" fmla="*/ 3 h 1317"/>
                <a:gd name="T46" fmla="*/ 1 w 82"/>
                <a:gd name="T47" fmla="*/ 4 h 1317"/>
                <a:gd name="T48" fmla="*/ 1 w 82"/>
                <a:gd name="T49" fmla="*/ 4 h 1317"/>
                <a:gd name="T50" fmla="*/ 1 w 82"/>
                <a:gd name="T51" fmla="*/ 4 h 1317"/>
                <a:gd name="T52" fmla="*/ 1 w 82"/>
                <a:gd name="T53" fmla="*/ 4 h 1317"/>
                <a:gd name="T54" fmla="*/ 1 w 82"/>
                <a:gd name="T55" fmla="*/ 4 h 1317"/>
                <a:gd name="T56" fmla="*/ 1 w 82"/>
                <a:gd name="T57" fmla="*/ 4 h 1317"/>
                <a:gd name="T58" fmla="*/ 1 w 82"/>
                <a:gd name="T59" fmla="*/ 4 h 1317"/>
                <a:gd name="T60" fmla="*/ 1 w 82"/>
                <a:gd name="T61" fmla="*/ 5 h 1317"/>
                <a:gd name="T62" fmla="*/ 1 w 82"/>
                <a:gd name="T63" fmla="*/ 5 h 13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2" h="1317">
                  <a:moveTo>
                    <a:pt x="5" y="0"/>
                  </a:moveTo>
                  <a:lnTo>
                    <a:pt x="3" y="5"/>
                  </a:lnTo>
                  <a:lnTo>
                    <a:pt x="1" y="15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7"/>
                  </a:lnTo>
                  <a:lnTo>
                    <a:pt x="0" y="62"/>
                  </a:lnTo>
                  <a:lnTo>
                    <a:pt x="0" y="77"/>
                  </a:lnTo>
                  <a:lnTo>
                    <a:pt x="0" y="93"/>
                  </a:lnTo>
                  <a:lnTo>
                    <a:pt x="0" y="108"/>
                  </a:lnTo>
                  <a:lnTo>
                    <a:pt x="0" y="127"/>
                  </a:lnTo>
                  <a:lnTo>
                    <a:pt x="0" y="145"/>
                  </a:lnTo>
                  <a:lnTo>
                    <a:pt x="0" y="165"/>
                  </a:lnTo>
                  <a:lnTo>
                    <a:pt x="0" y="185"/>
                  </a:lnTo>
                  <a:lnTo>
                    <a:pt x="1" y="207"/>
                  </a:lnTo>
                  <a:lnTo>
                    <a:pt x="3" y="229"/>
                  </a:lnTo>
                  <a:lnTo>
                    <a:pt x="5" y="254"/>
                  </a:lnTo>
                  <a:lnTo>
                    <a:pt x="5" y="275"/>
                  </a:lnTo>
                  <a:lnTo>
                    <a:pt x="5" y="300"/>
                  </a:lnTo>
                  <a:lnTo>
                    <a:pt x="6" y="325"/>
                  </a:lnTo>
                  <a:lnTo>
                    <a:pt x="8" y="351"/>
                  </a:lnTo>
                  <a:lnTo>
                    <a:pt x="8" y="376"/>
                  </a:lnTo>
                  <a:lnTo>
                    <a:pt x="10" y="401"/>
                  </a:lnTo>
                  <a:lnTo>
                    <a:pt x="11" y="427"/>
                  </a:lnTo>
                  <a:lnTo>
                    <a:pt x="15" y="456"/>
                  </a:lnTo>
                  <a:lnTo>
                    <a:pt x="15" y="481"/>
                  </a:lnTo>
                  <a:lnTo>
                    <a:pt x="18" y="509"/>
                  </a:lnTo>
                  <a:lnTo>
                    <a:pt x="18" y="536"/>
                  </a:lnTo>
                  <a:lnTo>
                    <a:pt x="22" y="564"/>
                  </a:lnTo>
                  <a:lnTo>
                    <a:pt x="23" y="591"/>
                  </a:lnTo>
                  <a:lnTo>
                    <a:pt x="25" y="621"/>
                  </a:lnTo>
                  <a:lnTo>
                    <a:pt x="27" y="648"/>
                  </a:lnTo>
                  <a:lnTo>
                    <a:pt x="30" y="678"/>
                  </a:lnTo>
                  <a:lnTo>
                    <a:pt x="30" y="704"/>
                  </a:lnTo>
                  <a:lnTo>
                    <a:pt x="33" y="733"/>
                  </a:lnTo>
                  <a:lnTo>
                    <a:pt x="33" y="759"/>
                  </a:lnTo>
                  <a:lnTo>
                    <a:pt x="37" y="788"/>
                  </a:lnTo>
                  <a:lnTo>
                    <a:pt x="38" y="815"/>
                  </a:lnTo>
                  <a:lnTo>
                    <a:pt x="40" y="841"/>
                  </a:lnTo>
                  <a:lnTo>
                    <a:pt x="42" y="868"/>
                  </a:lnTo>
                  <a:lnTo>
                    <a:pt x="45" y="896"/>
                  </a:lnTo>
                  <a:lnTo>
                    <a:pt x="45" y="921"/>
                  </a:lnTo>
                  <a:lnTo>
                    <a:pt x="48" y="946"/>
                  </a:lnTo>
                  <a:lnTo>
                    <a:pt x="50" y="971"/>
                  </a:lnTo>
                  <a:lnTo>
                    <a:pt x="53" y="996"/>
                  </a:lnTo>
                  <a:lnTo>
                    <a:pt x="53" y="1020"/>
                  </a:lnTo>
                  <a:lnTo>
                    <a:pt x="57" y="1043"/>
                  </a:lnTo>
                  <a:lnTo>
                    <a:pt x="58" y="1067"/>
                  </a:lnTo>
                  <a:lnTo>
                    <a:pt x="62" y="1090"/>
                  </a:lnTo>
                  <a:lnTo>
                    <a:pt x="62" y="1110"/>
                  </a:lnTo>
                  <a:lnTo>
                    <a:pt x="63" y="1130"/>
                  </a:lnTo>
                  <a:lnTo>
                    <a:pt x="65" y="1150"/>
                  </a:lnTo>
                  <a:lnTo>
                    <a:pt x="67" y="1170"/>
                  </a:lnTo>
                  <a:lnTo>
                    <a:pt x="68" y="1187"/>
                  </a:lnTo>
                  <a:lnTo>
                    <a:pt x="70" y="1205"/>
                  </a:lnTo>
                  <a:lnTo>
                    <a:pt x="72" y="1220"/>
                  </a:lnTo>
                  <a:lnTo>
                    <a:pt x="73" y="1237"/>
                  </a:lnTo>
                  <a:lnTo>
                    <a:pt x="73" y="1250"/>
                  </a:lnTo>
                  <a:lnTo>
                    <a:pt x="75" y="1264"/>
                  </a:lnTo>
                  <a:lnTo>
                    <a:pt x="75" y="1275"/>
                  </a:lnTo>
                  <a:lnTo>
                    <a:pt x="77" y="1287"/>
                  </a:lnTo>
                  <a:lnTo>
                    <a:pt x="77" y="1295"/>
                  </a:lnTo>
                  <a:lnTo>
                    <a:pt x="78" y="1304"/>
                  </a:lnTo>
                  <a:lnTo>
                    <a:pt x="80" y="1310"/>
                  </a:lnTo>
                  <a:lnTo>
                    <a:pt x="82" y="131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0" name="Freeform 296"/>
            <p:cNvSpPr>
              <a:spLocks/>
            </p:cNvSpPr>
            <p:nvPr/>
          </p:nvSpPr>
          <p:spPr bwMode="auto">
            <a:xfrm>
              <a:off x="4734" y="3523"/>
              <a:ext cx="160" cy="198"/>
            </a:xfrm>
            <a:custGeom>
              <a:avLst/>
              <a:gdLst>
                <a:gd name="T0" fmla="*/ 1 w 321"/>
                <a:gd name="T1" fmla="*/ 0 h 396"/>
                <a:gd name="T2" fmla="*/ 1 w 321"/>
                <a:gd name="T3" fmla="*/ 1 h 396"/>
                <a:gd name="T4" fmla="*/ 1 w 321"/>
                <a:gd name="T5" fmla="*/ 1 h 396"/>
                <a:gd name="T6" fmla="*/ 1 w 321"/>
                <a:gd name="T7" fmla="*/ 1 h 396"/>
                <a:gd name="T8" fmla="*/ 1 w 321"/>
                <a:gd name="T9" fmla="*/ 1 h 396"/>
                <a:gd name="T10" fmla="*/ 1 w 321"/>
                <a:gd name="T11" fmla="*/ 1 h 396"/>
                <a:gd name="T12" fmla="*/ 1 w 321"/>
                <a:gd name="T13" fmla="*/ 1 h 396"/>
                <a:gd name="T14" fmla="*/ 1 w 321"/>
                <a:gd name="T15" fmla="*/ 1 h 396"/>
                <a:gd name="T16" fmla="*/ 0 w 321"/>
                <a:gd name="T17" fmla="*/ 1 h 396"/>
                <a:gd name="T18" fmla="*/ 0 w 321"/>
                <a:gd name="T19" fmla="*/ 1 h 396"/>
                <a:gd name="T20" fmla="*/ 0 w 321"/>
                <a:gd name="T21" fmla="*/ 1 h 396"/>
                <a:gd name="T22" fmla="*/ 0 w 321"/>
                <a:gd name="T23" fmla="*/ 1 h 396"/>
                <a:gd name="T24" fmla="*/ 0 w 321"/>
                <a:gd name="T25" fmla="*/ 1 h 396"/>
                <a:gd name="T26" fmla="*/ 0 w 321"/>
                <a:gd name="T27" fmla="*/ 1 h 396"/>
                <a:gd name="T28" fmla="*/ 0 w 321"/>
                <a:gd name="T29" fmla="*/ 1 h 396"/>
                <a:gd name="T30" fmla="*/ 0 w 321"/>
                <a:gd name="T31" fmla="*/ 1 h 396"/>
                <a:gd name="T32" fmla="*/ 0 w 321"/>
                <a:gd name="T33" fmla="*/ 1 h 396"/>
                <a:gd name="T34" fmla="*/ 0 w 321"/>
                <a:gd name="T35" fmla="*/ 1 h 396"/>
                <a:gd name="T36" fmla="*/ 0 w 321"/>
                <a:gd name="T37" fmla="*/ 1 h 396"/>
                <a:gd name="T38" fmla="*/ 0 w 321"/>
                <a:gd name="T39" fmla="*/ 1 h 396"/>
                <a:gd name="T40" fmla="*/ 0 w 321"/>
                <a:gd name="T41" fmla="*/ 1 h 396"/>
                <a:gd name="T42" fmla="*/ 0 w 321"/>
                <a:gd name="T43" fmla="*/ 1 h 396"/>
                <a:gd name="T44" fmla="*/ 0 w 321"/>
                <a:gd name="T45" fmla="*/ 1 h 396"/>
                <a:gd name="T46" fmla="*/ 0 w 321"/>
                <a:gd name="T47" fmla="*/ 1 h 396"/>
                <a:gd name="T48" fmla="*/ 0 w 321"/>
                <a:gd name="T49" fmla="*/ 1 h 396"/>
                <a:gd name="T50" fmla="*/ 0 w 321"/>
                <a:gd name="T51" fmla="*/ 1 h 396"/>
                <a:gd name="T52" fmla="*/ 0 w 321"/>
                <a:gd name="T53" fmla="*/ 1 h 396"/>
                <a:gd name="T54" fmla="*/ 0 w 321"/>
                <a:gd name="T55" fmla="*/ 1 h 396"/>
                <a:gd name="T56" fmla="*/ 0 w 321"/>
                <a:gd name="T57" fmla="*/ 1 h 396"/>
                <a:gd name="T58" fmla="*/ 0 w 321"/>
                <a:gd name="T59" fmla="*/ 2 h 396"/>
                <a:gd name="T60" fmla="*/ 0 w 321"/>
                <a:gd name="T61" fmla="*/ 2 h 396"/>
                <a:gd name="T62" fmla="*/ 0 w 321"/>
                <a:gd name="T63" fmla="*/ 2 h 396"/>
                <a:gd name="T64" fmla="*/ 0 w 321"/>
                <a:gd name="T65" fmla="*/ 2 h 396"/>
                <a:gd name="T66" fmla="*/ 0 w 321"/>
                <a:gd name="T67" fmla="*/ 2 h 396"/>
                <a:gd name="T68" fmla="*/ 0 w 321"/>
                <a:gd name="T69" fmla="*/ 2 h 396"/>
                <a:gd name="T70" fmla="*/ 0 w 321"/>
                <a:gd name="T71" fmla="*/ 2 h 396"/>
                <a:gd name="T72" fmla="*/ 0 w 321"/>
                <a:gd name="T73" fmla="*/ 2 h 396"/>
                <a:gd name="T74" fmla="*/ 0 w 321"/>
                <a:gd name="T75" fmla="*/ 2 h 396"/>
                <a:gd name="T76" fmla="*/ 0 w 321"/>
                <a:gd name="T77" fmla="*/ 2 h 396"/>
                <a:gd name="T78" fmla="*/ 0 w 321"/>
                <a:gd name="T79" fmla="*/ 2 h 396"/>
                <a:gd name="T80" fmla="*/ 0 w 321"/>
                <a:gd name="T81" fmla="*/ 2 h 3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1" h="396">
                  <a:moveTo>
                    <a:pt x="321" y="0"/>
                  </a:moveTo>
                  <a:lnTo>
                    <a:pt x="314" y="3"/>
                  </a:lnTo>
                  <a:lnTo>
                    <a:pt x="307" y="10"/>
                  </a:lnTo>
                  <a:lnTo>
                    <a:pt x="299" y="15"/>
                  </a:lnTo>
                  <a:lnTo>
                    <a:pt x="291" y="25"/>
                  </a:lnTo>
                  <a:lnTo>
                    <a:pt x="281" y="33"/>
                  </a:lnTo>
                  <a:lnTo>
                    <a:pt x="271" y="43"/>
                  </a:lnTo>
                  <a:lnTo>
                    <a:pt x="259" y="55"/>
                  </a:lnTo>
                  <a:lnTo>
                    <a:pt x="249" y="68"/>
                  </a:lnTo>
                  <a:lnTo>
                    <a:pt x="235" y="78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5" y="120"/>
                  </a:lnTo>
                  <a:lnTo>
                    <a:pt x="187" y="127"/>
                  </a:lnTo>
                  <a:lnTo>
                    <a:pt x="180" y="135"/>
                  </a:lnTo>
                  <a:lnTo>
                    <a:pt x="174" y="142"/>
                  </a:lnTo>
                  <a:lnTo>
                    <a:pt x="167" y="150"/>
                  </a:lnTo>
                  <a:lnTo>
                    <a:pt x="159" y="157"/>
                  </a:lnTo>
                  <a:lnTo>
                    <a:pt x="154" y="165"/>
                  </a:lnTo>
                  <a:lnTo>
                    <a:pt x="145" y="172"/>
                  </a:lnTo>
                  <a:lnTo>
                    <a:pt x="140" y="182"/>
                  </a:lnTo>
                  <a:lnTo>
                    <a:pt x="132" y="189"/>
                  </a:lnTo>
                  <a:lnTo>
                    <a:pt x="125" y="197"/>
                  </a:lnTo>
                  <a:lnTo>
                    <a:pt x="119" y="204"/>
                  </a:lnTo>
                  <a:lnTo>
                    <a:pt x="112" y="212"/>
                  </a:lnTo>
                  <a:lnTo>
                    <a:pt x="104" y="219"/>
                  </a:lnTo>
                  <a:lnTo>
                    <a:pt x="99" y="227"/>
                  </a:lnTo>
                  <a:lnTo>
                    <a:pt x="90" y="235"/>
                  </a:lnTo>
                  <a:lnTo>
                    <a:pt x="85" y="244"/>
                  </a:lnTo>
                  <a:lnTo>
                    <a:pt x="72" y="259"/>
                  </a:lnTo>
                  <a:lnTo>
                    <a:pt x="60" y="274"/>
                  </a:lnTo>
                  <a:lnTo>
                    <a:pt x="50" y="289"/>
                  </a:lnTo>
                  <a:lnTo>
                    <a:pt x="42" y="304"/>
                  </a:lnTo>
                  <a:lnTo>
                    <a:pt x="32" y="317"/>
                  </a:lnTo>
                  <a:lnTo>
                    <a:pt x="23" y="330"/>
                  </a:lnTo>
                  <a:lnTo>
                    <a:pt x="15" y="342"/>
                  </a:lnTo>
                  <a:lnTo>
                    <a:pt x="10" y="356"/>
                  </a:lnTo>
                  <a:lnTo>
                    <a:pt x="5" y="366"/>
                  </a:lnTo>
                  <a:lnTo>
                    <a:pt x="2" y="376"/>
                  </a:lnTo>
                  <a:lnTo>
                    <a:pt x="0" y="386"/>
                  </a:lnTo>
                  <a:lnTo>
                    <a:pt x="2" y="39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1" name="Freeform 297"/>
            <p:cNvSpPr>
              <a:spLocks/>
            </p:cNvSpPr>
            <p:nvPr/>
          </p:nvSpPr>
          <p:spPr bwMode="auto">
            <a:xfrm>
              <a:off x="4735" y="3721"/>
              <a:ext cx="6" cy="13"/>
            </a:xfrm>
            <a:custGeom>
              <a:avLst/>
              <a:gdLst>
                <a:gd name="T0" fmla="*/ 0 w 11"/>
                <a:gd name="T1" fmla="*/ 0 h 25"/>
                <a:gd name="T2" fmla="*/ 0 w 11"/>
                <a:gd name="T3" fmla="*/ 1 h 25"/>
                <a:gd name="T4" fmla="*/ 1 w 11"/>
                <a:gd name="T5" fmla="*/ 1 h 25"/>
                <a:gd name="T6" fmla="*/ 1 w 11"/>
                <a:gd name="T7" fmla="*/ 1 h 25"/>
                <a:gd name="T8" fmla="*/ 1 w 11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lnTo>
                    <a:pt x="0" y="8"/>
                  </a:lnTo>
                  <a:lnTo>
                    <a:pt x="3" y="15"/>
                  </a:lnTo>
                  <a:lnTo>
                    <a:pt x="6" y="20"/>
                  </a:lnTo>
                  <a:lnTo>
                    <a:pt x="11" y="25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2" name="Freeform 298"/>
            <p:cNvSpPr>
              <a:spLocks/>
            </p:cNvSpPr>
            <p:nvPr/>
          </p:nvSpPr>
          <p:spPr bwMode="auto">
            <a:xfrm>
              <a:off x="4741" y="3734"/>
              <a:ext cx="107" cy="12"/>
            </a:xfrm>
            <a:custGeom>
              <a:avLst/>
              <a:gdLst>
                <a:gd name="T0" fmla="*/ 0 w 214"/>
                <a:gd name="T1" fmla="*/ 0 h 25"/>
                <a:gd name="T2" fmla="*/ 1 w 214"/>
                <a:gd name="T3" fmla="*/ 0 h 25"/>
                <a:gd name="T4" fmla="*/ 1 w 214"/>
                <a:gd name="T5" fmla="*/ 0 h 25"/>
                <a:gd name="T6" fmla="*/ 1 w 214"/>
                <a:gd name="T7" fmla="*/ 0 h 25"/>
                <a:gd name="T8" fmla="*/ 1 w 214"/>
                <a:gd name="T9" fmla="*/ 0 h 25"/>
                <a:gd name="T10" fmla="*/ 1 w 214"/>
                <a:gd name="T11" fmla="*/ 0 h 25"/>
                <a:gd name="T12" fmla="*/ 1 w 214"/>
                <a:gd name="T13" fmla="*/ 0 h 25"/>
                <a:gd name="T14" fmla="*/ 1 w 214"/>
                <a:gd name="T15" fmla="*/ 0 h 25"/>
                <a:gd name="T16" fmla="*/ 1 w 214"/>
                <a:gd name="T17" fmla="*/ 0 h 25"/>
                <a:gd name="T18" fmla="*/ 1 w 214"/>
                <a:gd name="T19" fmla="*/ 0 h 25"/>
                <a:gd name="T20" fmla="*/ 1 w 214"/>
                <a:gd name="T21" fmla="*/ 0 h 25"/>
                <a:gd name="T22" fmla="*/ 1 w 214"/>
                <a:gd name="T23" fmla="*/ 0 h 25"/>
                <a:gd name="T24" fmla="*/ 1 w 214"/>
                <a:gd name="T25" fmla="*/ 0 h 25"/>
                <a:gd name="T26" fmla="*/ 1 w 214"/>
                <a:gd name="T27" fmla="*/ 0 h 25"/>
                <a:gd name="T28" fmla="*/ 1 w 214"/>
                <a:gd name="T29" fmla="*/ 0 h 25"/>
                <a:gd name="T30" fmla="*/ 1 w 214"/>
                <a:gd name="T31" fmla="*/ 0 h 25"/>
                <a:gd name="T32" fmla="*/ 1 w 214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4" h="25">
                  <a:moveTo>
                    <a:pt x="0" y="0"/>
                  </a:moveTo>
                  <a:lnTo>
                    <a:pt x="10" y="5"/>
                  </a:lnTo>
                  <a:lnTo>
                    <a:pt x="21" y="11"/>
                  </a:lnTo>
                  <a:lnTo>
                    <a:pt x="31" y="15"/>
                  </a:lnTo>
                  <a:lnTo>
                    <a:pt x="42" y="20"/>
                  </a:lnTo>
                  <a:lnTo>
                    <a:pt x="52" y="21"/>
                  </a:lnTo>
                  <a:lnTo>
                    <a:pt x="66" y="23"/>
                  </a:lnTo>
                  <a:lnTo>
                    <a:pt x="77" y="23"/>
                  </a:lnTo>
                  <a:lnTo>
                    <a:pt x="92" y="25"/>
                  </a:lnTo>
                  <a:lnTo>
                    <a:pt x="104" y="23"/>
                  </a:lnTo>
                  <a:lnTo>
                    <a:pt x="117" y="21"/>
                  </a:lnTo>
                  <a:lnTo>
                    <a:pt x="132" y="20"/>
                  </a:lnTo>
                  <a:lnTo>
                    <a:pt x="147" y="18"/>
                  </a:lnTo>
                  <a:lnTo>
                    <a:pt x="162" y="15"/>
                  </a:lnTo>
                  <a:lnTo>
                    <a:pt x="179" y="11"/>
                  </a:lnTo>
                  <a:lnTo>
                    <a:pt x="196" y="8"/>
                  </a:lnTo>
                  <a:lnTo>
                    <a:pt x="214" y="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3" name="Line 299"/>
            <p:cNvSpPr>
              <a:spLocks noChangeShapeType="1"/>
            </p:cNvSpPr>
            <p:nvPr/>
          </p:nvSpPr>
          <p:spPr bwMode="auto">
            <a:xfrm flipV="1">
              <a:off x="4848" y="3728"/>
              <a:ext cx="43" cy="9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4" name="Freeform 300"/>
            <p:cNvSpPr>
              <a:spLocks/>
            </p:cNvSpPr>
            <p:nvPr/>
          </p:nvSpPr>
          <p:spPr bwMode="auto">
            <a:xfrm>
              <a:off x="4891" y="3556"/>
              <a:ext cx="295" cy="172"/>
            </a:xfrm>
            <a:custGeom>
              <a:avLst/>
              <a:gdLst>
                <a:gd name="T0" fmla="*/ 0 w 591"/>
                <a:gd name="T1" fmla="*/ 2 h 344"/>
                <a:gd name="T2" fmla="*/ 0 w 591"/>
                <a:gd name="T3" fmla="*/ 2 h 344"/>
                <a:gd name="T4" fmla="*/ 0 w 591"/>
                <a:gd name="T5" fmla="*/ 2 h 344"/>
                <a:gd name="T6" fmla="*/ 0 w 591"/>
                <a:gd name="T7" fmla="*/ 2 h 344"/>
                <a:gd name="T8" fmla="*/ 0 w 591"/>
                <a:gd name="T9" fmla="*/ 2 h 344"/>
                <a:gd name="T10" fmla="*/ 0 w 591"/>
                <a:gd name="T11" fmla="*/ 2 h 344"/>
                <a:gd name="T12" fmla="*/ 0 w 591"/>
                <a:gd name="T13" fmla="*/ 2 h 344"/>
                <a:gd name="T14" fmla="*/ 0 w 591"/>
                <a:gd name="T15" fmla="*/ 2 h 344"/>
                <a:gd name="T16" fmla="*/ 0 w 591"/>
                <a:gd name="T17" fmla="*/ 2 h 344"/>
                <a:gd name="T18" fmla="*/ 0 w 591"/>
                <a:gd name="T19" fmla="*/ 2 h 344"/>
                <a:gd name="T20" fmla="*/ 0 w 591"/>
                <a:gd name="T21" fmla="*/ 2 h 344"/>
                <a:gd name="T22" fmla="*/ 0 w 591"/>
                <a:gd name="T23" fmla="*/ 2 h 344"/>
                <a:gd name="T24" fmla="*/ 0 w 591"/>
                <a:gd name="T25" fmla="*/ 2 h 344"/>
                <a:gd name="T26" fmla="*/ 0 w 591"/>
                <a:gd name="T27" fmla="*/ 2 h 344"/>
                <a:gd name="T28" fmla="*/ 0 w 591"/>
                <a:gd name="T29" fmla="*/ 2 h 344"/>
                <a:gd name="T30" fmla="*/ 0 w 591"/>
                <a:gd name="T31" fmla="*/ 2 h 344"/>
                <a:gd name="T32" fmla="*/ 0 w 591"/>
                <a:gd name="T33" fmla="*/ 2 h 344"/>
                <a:gd name="T34" fmla="*/ 0 w 591"/>
                <a:gd name="T35" fmla="*/ 2 h 344"/>
                <a:gd name="T36" fmla="*/ 0 w 591"/>
                <a:gd name="T37" fmla="*/ 2 h 344"/>
                <a:gd name="T38" fmla="*/ 0 w 591"/>
                <a:gd name="T39" fmla="*/ 1 h 344"/>
                <a:gd name="T40" fmla="*/ 0 w 591"/>
                <a:gd name="T41" fmla="*/ 1 h 344"/>
                <a:gd name="T42" fmla="*/ 0 w 591"/>
                <a:gd name="T43" fmla="*/ 1 h 344"/>
                <a:gd name="T44" fmla="*/ 0 w 591"/>
                <a:gd name="T45" fmla="*/ 1 h 344"/>
                <a:gd name="T46" fmla="*/ 0 w 591"/>
                <a:gd name="T47" fmla="*/ 1 h 344"/>
                <a:gd name="T48" fmla="*/ 1 w 591"/>
                <a:gd name="T49" fmla="*/ 1 h 344"/>
                <a:gd name="T50" fmla="*/ 1 w 591"/>
                <a:gd name="T51" fmla="*/ 1 h 344"/>
                <a:gd name="T52" fmla="*/ 1 w 591"/>
                <a:gd name="T53" fmla="*/ 1 h 344"/>
                <a:gd name="T54" fmla="*/ 1 w 591"/>
                <a:gd name="T55" fmla="*/ 1 h 344"/>
                <a:gd name="T56" fmla="*/ 1 w 591"/>
                <a:gd name="T57" fmla="*/ 1 h 344"/>
                <a:gd name="T58" fmla="*/ 1 w 591"/>
                <a:gd name="T59" fmla="*/ 1 h 344"/>
                <a:gd name="T60" fmla="*/ 1 w 591"/>
                <a:gd name="T61" fmla="*/ 1 h 344"/>
                <a:gd name="T62" fmla="*/ 1 w 591"/>
                <a:gd name="T63" fmla="*/ 1 h 344"/>
                <a:gd name="T64" fmla="*/ 1 w 591"/>
                <a:gd name="T65" fmla="*/ 1 h 344"/>
                <a:gd name="T66" fmla="*/ 1 w 591"/>
                <a:gd name="T67" fmla="*/ 1 h 344"/>
                <a:gd name="T68" fmla="*/ 1 w 591"/>
                <a:gd name="T69" fmla="*/ 1 h 344"/>
                <a:gd name="T70" fmla="*/ 1 w 591"/>
                <a:gd name="T71" fmla="*/ 1 h 344"/>
                <a:gd name="T72" fmla="*/ 1 w 591"/>
                <a:gd name="T73" fmla="*/ 1 h 344"/>
                <a:gd name="T74" fmla="*/ 1 w 591"/>
                <a:gd name="T75" fmla="*/ 1 h 344"/>
                <a:gd name="T76" fmla="*/ 1 w 591"/>
                <a:gd name="T77" fmla="*/ 1 h 344"/>
                <a:gd name="T78" fmla="*/ 1 w 591"/>
                <a:gd name="T79" fmla="*/ 1 h 344"/>
                <a:gd name="T80" fmla="*/ 1 w 591"/>
                <a:gd name="T81" fmla="*/ 1 h 344"/>
                <a:gd name="T82" fmla="*/ 1 w 591"/>
                <a:gd name="T83" fmla="*/ 1 h 344"/>
                <a:gd name="T84" fmla="*/ 1 w 591"/>
                <a:gd name="T85" fmla="*/ 1 h 344"/>
                <a:gd name="T86" fmla="*/ 1 w 591"/>
                <a:gd name="T87" fmla="*/ 1 h 344"/>
                <a:gd name="T88" fmla="*/ 1 w 591"/>
                <a:gd name="T89" fmla="*/ 1 h 344"/>
                <a:gd name="T90" fmla="*/ 1 w 591"/>
                <a:gd name="T91" fmla="*/ 1 h 344"/>
                <a:gd name="T92" fmla="*/ 1 w 591"/>
                <a:gd name="T93" fmla="*/ 1 h 344"/>
                <a:gd name="T94" fmla="*/ 1 w 591"/>
                <a:gd name="T95" fmla="*/ 1 h 344"/>
                <a:gd name="T96" fmla="*/ 2 w 591"/>
                <a:gd name="T97" fmla="*/ 1 h 344"/>
                <a:gd name="T98" fmla="*/ 2 w 591"/>
                <a:gd name="T99" fmla="*/ 1 h 344"/>
                <a:gd name="T100" fmla="*/ 2 w 591"/>
                <a:gd name="T101" fmla="*/ 1 h 344"/>
                <a:gd name="T102" fmla="*/ 2 w 591"/>
                <a:gd name="T103" fmla="*/ 1 h 344"/>
                <a:gd name="T104" fmla="*/ 2 w 591"/>
                <a:gd name="T105" fmla="*/ 1 h 344"/>
                <a:gd name="T106" fmla="*/ 2 w 591"/>
                <a:gd name="T107" fmla="*/ 1 h 344"/>
                <a:gd name="T108" fmla="*/ 2 w 591"/>
                <a:gd name="T109" fmla="*/ 1 h 344"/>
                <a:gd name="T110" fmla="*/ 2 w 591"/>
                <a:gd name="T111" fmla="*/ 1 h 344"/>
                <a:gd name="T112" fmla="*/ 2 w 591"/>
                <a:gd name="T113" fmla="*/ 0 h 3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91" h="344">
                  <a:moveTo>
                    <a:pt x="0" y="344"/>
                  </a:moveTo>
                  <a:lnTo>
                    <a:pt x="12" y="339"/>
                  </a:lnTo>
                  <a:lnTo>
                    <a:pt x="28" y="336"/>
                  </a:lnTo>
                  <a:lnTo>
                    <a:pt x="35" y="331"/>
                  </a:lnTo>
                  <a:lnTo>
                    <a:pt x="43" y="329"/>
                  </a:lnTo>
                  <a:lnTo>
                    <a:pt x="53" y="324"/>
                  </a:lnTo>
                  <a:lnTo>
                    <a:pt x="63" y="322"/>
                  </a:lnTo>
                  <a:lnTo>
                    <a:pt x="72" y="317"/>
                  </a:lnTo>
                  <a:lnTo>
                    <a:pt x="82" y="314"/>
                  </a:lnTo>
                  <a:lnTo>
                    <a:pt x="92" y="309"/>
                  </a:lnTo>
                  <a:lnTo>
                    <a:pt x="102" y="306"/>
                  </a:lnTo>
                  <a:lnTo>
                    <a:pt x="112" y="301"/>
                  </a:lnTo>
                  <a:lnTo>
                    <a:pt x="123" y="296"/>
                  </a:lnTo>
                  <a:lnTo>
                    <a:pt x="135" y="291"/>
                  </a:lnTo>
                  <a:lnTo>
                    <a:pt x="147" y="287"/>
                  </a:lnTo>
                  <a:lnTo>
                    <a:pt x="157" y="281"/>
                  </a:lnTo>
                  <a:lnTo>
                    <a:pt x="169" y="274"/>
                  </a:lnTo>
                  <a:lnTo>
                    <a:pt x="180" y="267"/>
                  </a:lnTo>
                  <a:lnTo>
                    <a:pt x="192" y="262"/>
                  </a:lnTo>
                  <a:lnTo>
                    <a:pt x="202" y="255"/>
                  </a:lnTo>
                  <a:lnTo>
                    <a:pt x="214" y="250"/>
                  </a:lnTo>
                  <a:lnTo>
                    <a:pt x="225" y="244"/>
                  </a:lnTo>
                  <a:lnTo>
                    <a:pt x="239" y="239"/>
                  </a:lnTo>
                  <a:lnTo>
                    <a:pt x="249" y="230"/>
                  </a:lnTo>
                  <a:lnTo>
                    <a:pt x="262" y="225"/>
                  </a:lnTo>
                  <a:lnTo>
                    <a:pt x="274" y="217"/>
                  </a:lnTo>
                  <a:lnTo>
                    <a:pt x="287" y="212"/>
                  </a:lnTo>
                  <a:lnTo>
                    <a:pt x="297" y="204"/>
                  </a:lnTo>
                  <a:lnTo>
                    <a:pt x="310" y="199"/>
                  </a:lnTo>
                  <a:lnTo>
                    <a:pt x="322" y="190"/>
                  </a:lnTo>
                  <a:lnTo>
                    <a:pt x="335" y="185"/>
                  </a:lnTo>
                  <a:lnTo>
                    <a:pt x="345" y="177"/>
                  </a:lnTo>
                  <a:lnTo>
                    <a:pt x="357" y="170"/>
                  </a:lnTo>
                  <a:lnTo>
                    <a:pt x="367" y="162"/>
                  </a:lnTo>
                  <a:lnTo>
                    <a:pt x="379" y="155"/>
                  </a:lnTo>
                  <a:lnTo>
                    <a:pt x="389" y="147"/>
                  </a:lnTo>
                  <a:lnTo>
                    <a:pt x="401" y="140"/>
                  </a:lnTo>
                  <a:lnTo>
                    <a:pt x="412" y="134"/>
                  </a:lnTo>
                  <a:lnTo>
                    <a:pt x="424" y="127"/>
                  </a:lnTo>
                  <a:lnTo>
                    <a:pt x="434" y="119"/>
                  </a:lnTo>
                  <a:lnTo>
                    <a:pt x="444" y="112"/>
                  </a:lnTo>
                  <a:lnTo>
                    <a:pt x="454" y="105"/>
                  </a:lnTo>
                  <a:lnTo>
                    <a:pt x="464" y="100"/>
                  </a:lnTo>
                  <a:lnTo>
                    <a:pt x="472" y="94"/>
                  </a:lnTo>
                  <a:lnTo>
                    <a:pt x="482" y="87"/>
                  </a:lnTo>
                  <a:lnTo>
                    <a:pt x="491" y="80"/>
                  </a:lnTo>
                  <a:lnTo>
                    <a:pt x="501" y="75"/>
                  </a:lnTo>
                  <a:lnTo>
                    <a:pt x="507" y="69"/>
                  </a:lnTo>
                  <a:lnTo>
                    <a:pt x="516" y="62"/>
                  </a:lnTo>
                  <a:lnTo>
                    <a:pt x="524" y="55"/>
                  </a:lnTo>
                  <a:lnTo>
                    <a:pt x="532" y="50"/>
                  </a:lnTo>
                  <a:lnTo>
                    <a:pt x="546" y="40"/>
                  </a:lnTo>
                  <a:lnTo>
                    <a:pt x="559" y="30"/>
                  </a:lnTo>
                  <a:lnTo>
                    <a:pt x="567" y="20"/>
                  </a:lnTo>
                  <a:lnTo>
                    <a:pt x="577" y="12"/>
                  </a:lnTo>
                  <a:lnTo>
                    <a:pt x="584" y="5"/>
                  </a:lnTo>
                  <a:lnTo>
                    <a:pt x="591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5" name="Freeform 301"/>
            <p:cNvSpPr>
              <a:spLocks/>
            </p:cNvSpPr>
            <p:nvPr/>
          </p:nvSpPr>
          <p:spPr bwMode="auto">
            <a:xfrm>
              <a:off x="5156" y="3445"/>
              <a:ext cx="35" cy="111"/>
            </a:xfrm>
            <a:custGeom>
              <a:avLst/>
              <a:gdLst>
                <a:gd name="T0" fmla="*/ 1 w 70"/>
                <a:gd name="T1" fmla="*/ 1 h 222"/>
                <a:gd name="T2" fmla="*/ 1 w 70"/>
                <a:gd name="T3" fmla="*/ 1 h 222"/>
                <a:gd name="T4" fmla="*/ 1 w 70"/>
                <a:gd name="T5" fmla="*/ 1 h 222"/>
                <a:gd name="T6" fmla="*/ 1 w 70"/>
                <a:gd name="T7" fmla="*/ 1 h 222"/>
                <a:gd name="T8" fmla="*/ 1 w 70"/>
                <a:gd name="T9" fmla="*/ 1 h 222"/>
                <a:gd name="T10" fmla="*/ 1 w 70"/>
                <a:gd name="T11" fmla="*/ 1 h 222"/>
                <a:gd name="T12" fmla="*/ 1 w 70"/>
                <a:gd name="T13" fmla="*/ 1 h 222"/>
                <a:gd name="T14" fmla="*/ 1 w 70"/>
                <a:gd name="T15" fmla="*/ 1 h 222"/>
                <a:gd name="T16" fmla="*/ 1 w 70"/>
                <a:gd name="T17" fmla="*/ 1 h 222"/>
                <a:gd name="T18" fmla="*/ 1 w 70"/>
                <a:gd name="T19" fmla="*/ 1 h 222"/>
                <a:gd name="T20" fmla="*/ 1 w 70"/>
                <a:gd name="T21" fmla="*/ 1 h 222"/>
                <a:gd name="T22" fmla="*/ 1 w 70"/>
                <a:gd name="T23" fmla="*/ 1 h 222"/>
                <a:gd name="T24" fmla="*/ 1 w 70"/>
                <a:gd name="T25" fmla="*/ 1 h 222"/>
                <a:gd name="T26" fmla="*/ 1 w 70"/>
                <a:gd name="T27" fmla="*/ 1 h 222"/>
                <a:gd name="T28" fmla="*/ 1 w 70"/>
                <a:gd name="T29" fmla="*/ 1 h 222"/>
                <a:gd name="T30" fmla="*/ 1 w 70"/>
                <a:gd name="T31" fmla="*/ 1 h 222"/>
                <a:gd name="T32" fmla="*/ 0 w 70"/>
                <a:gd name="T33" fmla="*/ 0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222">
                  <a:moveTo>
                    <a:pt x="62" y="222"/>
                  </a:moveTo>
                  <a:lnTo>
                    <a:pt x="65" y="207"/>
                  </a:lnTo>
                  <a:lnTo>
                    <a:pt x="68" y="194"/>
                  </a:lnTo>
                  <a:lnTo>
                    <a:pt x="68" y="179"/>
                  </a:lnTo>
                  <a:lnTo>
                    <a:pt x="70" y="164"/>
                  </a:lnTo>
                  <a:lnTo>
                    <a:pt x="65" y="147"/>
                  </a:lnTo>
                  <a:lnTo>
                    <a:pt x="62" y="130"/>
                  </a:lnTo>
                  <a:lnTo>
                    <a:pt x="57" y="114"/>
                  </a:lnTo>
                  <a:lnTo>
                    <a:pt x="52" y="99"/>
                  </a:lnTo>
                  <a:lnTo>
                    <a:pt x="43" y="80"/>
                  </a:lnTo>
                  <a:lnTo>
                    <a:pt x="37" y="65"/>
                  </a:lnTo>
                  <a:lnTo>
                    <a:pt x="28" y="50"/>
                  </a:lnTo>
                  <a:lnTo>
                    <a:pt x="23" y="37"/>
                  </a:lnTo>
                  <a:lnTo>
                    <a:pt x="15" y="23"/>
                  </a:lnTo>
                  <a:lnTo>
                    <a:pt x="8" y="13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6" name="Freeform 302"/>
            <p:cNvSpPr>
              <a:spLocks/>
            </p:cNvSpPr>
            <p:nvPr/>
          </p:nvSpPr>
          <p:spPr bwMode="auto">
            <a:xfrm>
              <a:off x="5156" y="3432"/>
              <a:ext cx="3" cy="13"/>
            </a:xfrm>
            <a:custGeom>
              <a:avLst/>
              <a:gdLst>
                <a:gd name="T0" fmla="*/ 0 w 7"/>
                <a:gd name="T1" fmla="*/ 0 h 27"/>
                <a:gd name="T2" fmla="*/ 0 w 7"/>
                <a:gd name="T3" fmla="*/ 0 h 27"/>
                <a:gd name="T4" fmla="*/ 0 w 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0" y="27"/>
                  </a:moveTo>
                  <a:lnTo>
                    <a:pt x="2" y="15"/>
                  </a:lnTo>
                  <a:lnTo>
                    <a:pt x="7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7" name="Freeform 303"/>
            <p:cNvSpPr>
              <a:spLocks/>
            </p:cNvSpPr>
            <p:nvPr/>
          </p:nvSpPr>
          <p:spPr bwMode="auto">
            <a:xfrm>
              <a:off x="5159" y="3310"/>
              <a:ext cx="270" cy="122"/>
            </a:xfrm>
            <a:custGeom>
              <a:avLst/>
              <a:gdLst>
                <a:gd name="T0" fmla="*/ 0 w 541"/>
                <a:gd name="T1" fmla="*/ 1 h 243"/>
                <a:gd name="T2" fmla="*/ 0 w 541"/>
                <a:gd name="T3" fmla="*/ 1 h 243"/>
                <a:gd name="T4" fmla="*/ 0 w 541"/>
                <a:gd name="T5" fmla="*/ 1 h 243"/>
                <a:gd name="T6" fmla="*/ 0 w 541"/>
                <a:gd name="T7" fmla="*/ 1 h 243"/>
                <a:gd name="T8" fmla="*/ 0 w 541"/>
                <a:gd name="T9" fmla="*/ 1 h 243"/>
                <a:gd name="T10" fmla="*/ 0 w 541"/>
                <a:gd name="T11" fmla="*/ 1 h 243"/>
                <a:gd name="T12" fmla="*/ 0 w 541"/>
                <a:gd name="T13" fmla="*/ 1 h 243"/>
                <a:gd name="T14" fmla="*/ 0 w 541"/>
                <a:gd name="T15" fmla="*/ 1 h 243"/>
                <a:gd name="T16" fmla="*/ 0 w 541"/>
                <a:gd name="T17" fmla="*/ 1 h 243"/>
                <a:gd name="T18" fmla="*/ 0 w 541"/>
                <a:gd name="T19" fmla="*/ 1 h 243"/>
                <a:gd name="T20" fmla="*/ 0 w 541"/>
                <a:gd name="T21" fmla="*/ 1 h 243"/>
                <a:gd name="T22" fmla="*/ 0 w 541"/>
                <a:gd name="T23" fmla="*/ 1 h 243"/>
                <a:gd name="T24" fmla="*/ 0 w 541"/>
                <a:gd name="T25" fmla="*/ 1 h 243"/>
                <a:gd name="T26" fmla="*/ 0 w 541"/>
                <a:gd name="T27" fmla="*/ 1 h 243"/>
                <a:gd name="T28" fmla="*/ 0 w 541"/>
                <a:gd name="T29" fmla="*/ 1 h 243"/>
                <a:gd name="T30" fmla="*/ 0 w 541"/>
                <a:gd name="T31" fmla="*/ 1 h 243"/>
                <a:gd name="T32" fmla="*/ 0 w 541"/>
                <a:gd name="T33" fmla="*/ 1 h 243"/>
                <a:gd name="T34" fmla="*/ 0 w 541"/>
                <a:gd name="T35" fmla="*/ 1 h 243"/>
                <a:gd name="T36" fmla="*/ 0 w 541"/>
                <a:gd name="T37" fmla="*/ 1 h 243"/>
                <a:gd name="T38" fmla="*/ 0 w 541"/>
                <a:gd name="T39" fmla="*/ 1 h 243"/>
                <a:gd name="T40" fmla="*/ 0 w 541"/>
                <a:gd name="T41" fmla="*/ 1 h 243"/>
                <a:gd name="T42" fmla="*/ 0 w 541"/>
                <a:gd name="T43" fmla="*/ 1 h 243"/>
                <a:gd name="T44" fmla="*/ 0 w 541"/>
                <a:gd name="T45" fmla="*/ 1 h 243"/>
                <a:gd name="T46" fmla="*/ 0 w 541"/>
                <a:gd name="T47" fmla="*/ 1 h 243"/>
                <a:gd name="T48" fmla="*/ 1 w 541"/>
                <a:gd name="T49" fmla="*/ 1 h 243"/>
                <a:gd name="T50" fmla="*/ 1 w 541"/>
                <a:gd name="T51" fmla="*/ 1 h 243"/>
                <a:gd name="T52" fmla="*/ 1 w 541"/>
                <a:gd name="T53" fmla="*/ 1 h 243"/>
                <a:gd name="T54" fmla="*/ 1 w 541"/>
                <a:gd name="T55" fmla="*/ 1 h 243"/>
                <a:gd name="T56" fmla="*/ 1 w 541"/>
                <a:gd name="T57" fmla="*/ 1 h 243"/>
                <a:gd name="T58" fmla="*/ 1 w 541"/>
                <a:gd name="T59" fmla="*/ 1 h 243"/>
                <a:gd name="T60" fmla="*/ 1 w 541"/>
                <a:gd name="T61" fmla="*/ 1 h 243"/>
                <a:gd name="T62" fmla="*/ 1 w 541"/>
                <a:gd name="T63" fmla="*/ 1 h 243"/>
                <a:gd name="T64" fmla="*/ 1 w 541"/>
                <a:gd name="T65" fmla="*/ 1 h 243"/>
                <a:gd name="T66" fmla="*/ 1 w 541"/>
                <a:gd name="T67" fmla="*/ 1 h 243"/>
                <a:gd name="T68" fmla="*/ 1 w 541"/>
                <a:gd name="T69" fmla="*/ 1 h 243"/>
                <a:gd name="T70" fmla="*/ 1 w 541"/>
                <a:gd name="T71" fmla="*/ 1 h 243"/>
                <a:gd name="T72" fmla="*/ 1 w 541"/>
                <a:gd name="T73" fmla="*/ 1 h 243"/>
                <a:gd name="T74" fmla="*/ 1 w 541"/>
                <a:gd name="T75" fmla="*/ 1 h 243"/>
                <a:gd name="T76" fmla="*/ 1 w 541"/>
                <a:gd name="T77" fmla="*/ 1 h 243"/>
                <a:gd name="T78" fmla="*/ 1 w 541"/>
                <a:gd name="T79" fmla="*/ 1 h 243"/>
                <a:gd name="T80" fmla="*/ 1 w 541"/>
                <a:gd name="T81" fmla="*/ 1 h 243"/>
                <a:gd name="T82" fmla="*/ 1 w 541"/>
                <a:gd name="T83" fmla="*/ 1 h 243"/>
                <a:gd name="T84" fmla="*/ 1 w 541"/>
                <a:gd name="T85" fmla="*/ 1 h 243"/>
                <a:gd name="T86" fmla="*/ 1 w 541"/>
                <a:gd name="T87" fmla="*/ 1 h 243"/>
                <a:gd name="T88" fmla="*/ 1 w 541"/>
                <a:gd name="T89" fmla="*/ 1 h 243"/>
                <a:gd name="T90" fmla="*/ 1 w 541"/>
                <a:gd name="T91" fmla="*/ 1 h 243"/>
                <a:gd name="T92" fmla="*/ 1 w 541"/>
                <a:gd name="T93" fmla="*/ 1 h 243"/>
                <a:gd name="T94" fmla="*/ 1 w 541"/>
                <a:gd name="T95" fmla="*/ 1 h 243"/>
                <a:gd name="T96" fmla="*/ 2 w 541"/>
                <a:gd name="T97" fmla="*/ 1 h 243"/>
                <a:gd name="T98" fmla="*/ 2 w 541"/>
                <a:gd name="T99" fmla="*/ 1 h 243"/>
                <a:gd name="T100" fmla="*/ 2 w 541"/>
                <a:gd name="T101" fmla="*/ 0 h 24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1" h="243">
                  <a:moveTo>
                    <a:pt x="0" y="243"/>
                  </a:moveTo>
                  <a:lnTo>
                    <a:pt x="3" y="240"/>
                  </a:lnTo>
                  <a:lnTo>
                    <a:pt x="10" y="238"/>
                  </a:lnTo>
                  <a:lnTo>
                    <a:pt x="18" y="235"/>
                  </a:lnTo>
                  <a:lnTo>
                    <a:pt x="30" y="233"/>
                  </a:lnTo>
                  <a:lnTo>
                    <a:pt x="41" y="230"/>
                  </a:lnTo>
                  <a:lnTo>
                    <a:pt x="56" y="227"/>
                  </a:lnTo>
                  <a:lnTo>
                    <a:pt x="72" y="222"/>
                  </a:lnTo>
                  <a:lnTo>
                    <a:pt x="90" y="218"/>
                  </a:lnTo>
                  <a:lnTo>
                    <a:pt x="98" y="213"/>
                  </a:lnTo>
                  <a:lnTo>
                    <a:pt x="107" y="212"/>
                  </a:lnTo>
                  <a:lnTo>
                    <a:pt x="117" y="207"/>
                  </a:lnTo>
                  <a:lnTo>
                    <a:pt x="127" y="205"/>
                  </a:lnTo>
                  <a:lnTo>
                    <a:pt x="137" y="202"/>
                  </a:lnTo>
                  <a:lnTo>
                    <a:pt x="147" y="198"/>
                  </a:lnTo>
                  <a:lnTo>
                    <a:pt x="158" y="195"/>
                  </a:lnTo>
                  <a:lnTo>
                    <a:pt x="170" y="193"/>
                  </a:lnTo>
                  <a:lnTo>
                    <a:pt x="180" y="188"/>
                  </a:lnTo>
                  <a:lnTo>
                    <a:pt x="190" y="185"/>
                  </a:lnTo>
                  <a:lnTo>
                    <a:pt x="202" y="182"/>
                  </a:lnTo>
                  <a:lnTo>
                    <a:pt x="213" y="178"/>
                  </a:lnTo>
                  <a:lnTo>
                    <a:pt x="223" y="173"/>
                  </a:lnTo>
                  <a:lnTo>
                    <a:pt x="235" y="170"/>
                  </a:lnTo>
                  <a:lnTo>
                    <a:pt x="247" y="167"/>
                  </a:lnTo>
                  <a:lnTo>
                    <a:pt x="260" y="163"/>
                  </a:lnTo>
                  <a:lnTo>
                    <a:pt x="270" y="158"/>
                  </a:lnTo>
                  <a:lnTo>
                    <a:pt x="282" y="153"/>
                  </a:lnTo>
                  <a:lnTo>
                    <a:pt x="292" y="148"/>
                  </a:lnTo>
                  <a:lnTo>
                    <a:pt x="304" y="145"/>
                  </a:lnTo>
                  <a:lnTo>
                    <a:pt x="314" y="140"/>
                  </a:lnTo>
                  <a:lnTo>
                    <a:pt x="325" y="135"/>
                  </a:lnTo>
                  <a:lnTo>
                    <a:pt x="337" y="130"/>
                  </a:lnTo>
                  <a:lnTo>
                    <a:pt x="349" y="127"/>
                  </a:lnTo>
                  <a:lnTo>
                    <a:pt x="359" y="122"/>
                  </a:lnTo>
                  <a:lnTo>
                    <a:pt x="370" y="117"/>
                  </a:lnTo>
                  <a:lnTo>
                    <a:pt x="380" y="112"/>
                  </a:lnTo>
                  <a:lnTo>
                    <a:pt x="392" y="106"/>
                  </a:lnTo>
                  <a:lnTo>
                    <a:pt x="402" y="101"/>
                  </a:lnTo>
                  <a:lnTo>
                    <a:pt x="412" y="96"/>
                  </a:lnTo>
                  <a:lnTo>
                    <a:pt x="422" y="91"/>
                  </a:lnTo>
                  <a:lnTo>
                    <a:pt x="434" y="88"/>
                  </a:lnTo>
                  <a:lnTo>
                    <a:pt x="442" y="81"/>
                  </a:lnTo>
                  <a:lnTo>
                    <a:pt x="450" y="76"/>
                  </a:lnTo>
                  <a:lnTo>
                    <a:pt x="459" y="70"/>
                  </a:lnTo>
                  <a:lnTo>
                    <a:pt x="469" y="65"/>
                  </a:lnTo>
                  <a:lnTo>
                    <a:pt x="484" y="53"/>
                  </a:lnTo>
                  <a:lnTo>
                    <a:pt x="499" y="43"/>
                  </a:lnTo>
                  <a:lnTo>
                    <a:pt x="511" y="31"/>
                  </a:lnTo>
                  <a:lnTo>
                    <a:pt x="522" y="21"/>
                  </a:lnTo>
                  <a:lnTo>
                    <a:pt x="532" y="10"/>
                  </a:lnTo>
                  <a:lnTo>
                    <a:pt x="541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8" name="Freeform 304"/>
            <p:cNvSpPr>
              <a:spLocks/>
            </p:cNvSpPr>
            <p:nvPr/>
          </p:nvSpPr>
          <p:spPr bwMode="auto">
            <a:xfrm>
              <a:off x="5429" y="3249"/>
              <a:ext cx="10" cy="61"/>
            </a:xfrm>
            <a:custGeom>
              <a:avLst/>
              <a:gdLst>
                <a:gd name="T0" fmla="*/ 0 w 20"/>
                <a:gd name="T1" fmla="*/ 1 h 122"/>
                <a:gd name="T2" fmla="*/ 1 w 20"/>
                <a:gd name="T3" fmla="*/ 1 h 122"/>
                <a:gd name="T4" fmla="*/ 1 w 20"/>
                <a:gd name="T5" fmla="*/ 1 h 122"/>
                <a:gd name="T6" fmla="*/ 1 w 20"/>
                <a:gd name="T7" fmla="*/ 1 h 122"/>
                <a:gd name="T8" fmla="*/ 1 w 20"/>
                <a:gd name="T9" fmla="*/ 1 h 122"/>
                <a:gd name="T10" fmla="*/ 1 w 20"/>
                <a:gd name="T11" fmla="*/ 1 h 122"/>
                <a:gd name="T12" fmla="*/ 1 w 20"/>
                <a:gd name="T13" fmla="*/ 1 h 122"/>
                <a:gd name="T14" fmla="*/ 1 w 20"/>
                <a:gd name="T15" fmla="*/ 1 h 122"/>
                <a:gd name="T16" fmla="*/ 1 w 20"/>
                <a:gd name="T17" fmla="*/ 0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22">
                  <a:moveTo>
                    <a:pt x="0" y="122"/>
                  </a:moveTo>
                  <a:lnTo>
                    <a:pt x="5" y="103"/>
                  </a:lnTo>
                  <a:lnTo>
                    <a:pt x="11" y="87"/>
                  </a:lnTo>
                  <a:lnTo>
                    <a:pt x="15" y="72"/>
                  </a:lnTo>
                  <a:lnTo>
                    <a:pt x="20" y="57"/>
                  </a:lnTo>
                  <a:lnTo>
                    <a:pt x="20" y="42"/>
                  </a:lnTo>
                  <a:lnTo>
                    <a:pt x="20" y="27"/>
                  </a:lnTo>
                  <a:lnTo>
                    <a:pt x="18" y="11"/>
                  </a:lnTo>
                  <a:lnTo>
                    <a:pt x="16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9" name="Freeform 305"/>
            <p:cNvSpPr>
              <a:spLocks/>
            </p:cNvSpPr>
            <p:nvPr/>
          </p:nvSpPr>
          <p:spPr bwMode="auto">
            <a:xfrm>
              <a:off x="5410" y="3216"/>
              <a:ext cx="28" cy="33"/>
            </a:xfrm>
            <a:custGeom>
              <a:avLst/>
              <a:gdLst>
                <a:gd name="T0" fmla="*/ 1 w 55"/>
                <a:gd name="T1" fmla="*/ 0 h 67"/>
                <a:gd name="T2" fmla="*/ 1 w 55"/>
                <a:gd name="T3" fmla="*/ 0 h 67"/>
                <a:gd name="T4" fmla="*/ 1 w 55"/>
                <a:gd name="T5" fmla="*/ 0 h 67"/>
                <a:gd name="T6" fmla="*/ 1 w 55"/>
                <a:gd name="T7" fmla="*/ 0 h 67"/>
                <a:gd name="T8" fmla="*/ 1 w 55"/>
                <a:gd name="T9" fmla="*/ 0 h 67"/>
                <a:gd name="T10" fmla="*/ 1 w 55"/>
                <a:gd name="T11" fmla="*/ 0 h 67"/>
                <a:gd name="T12" fmla="*/ 1 w 55"/>
                <a:gd name="T13" fmla="*/ 0 h 67"/>
                <a:gd name="T14" fmla="*/ 1 w 55"/>
                <a:gd name="T15" fmla="*/ 0 h 67"/>
                <a:gd name="T16" fmla="*/ 0 w 55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67">
                  <a:moveTo>
                    <a:pt x="55" y="67"/>
                  </a:moveTo>
                  <a:lnTo>
                    <a:pt x="49" y="52"/>
                  </a:lnTo>
                  <a:lnTo>
                    <a:pt x="42" y="40"/>
                  </a:lnTo>
                  <a:lnTo>
                    <a:pt x="34" y="28"/>
                  </a:lnTo>
                  <a:lnTo>
                    <a:pt x="27" y="20"/>
                  </a:lnTo>
                  <a:lnTo>
                    <a:pt x="17" y="12"/>
                  </a:lnTo>
                  <a:lnTo>
                    <a:pt x="10" y="7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0" name="Freeform 306"/>
            <p:cNvSpPr>
              <a:spLocks/>
            </p:cNvSpPr>
            <p:nvPr/>
          </p:nvSpPr>
          <p:spPr bwMode="auto">
            <a:xfrm>
              <a:off x="5342" y="2952"/>
              <a:ext cx="68" cy="264"/>
            </a:xfrm>
            <a:custGeom>
              <a:avLst/>
              <a:gdLst>
                <a:gd name="T0" fmla="*/ 0 w 137"/>
                <a:gd name="T1" fmla="*/ 3 h 527"/>
                <a:gd name="T2" fmla="*/ 0 w 137"/>
                <a:gd name="T3" fmla="*/ 3 h 527"/>
                <a:gd name="T4" fmla="*/ 0 w 137"/>
                <a:gd name="T5" fmla="*/ 2 h 527"/>
                <a:gd name="T6" fmla="*/ 0 w 137"/>
                <a:gd name="T7" fmla="*/ 2 h 527"/>
                <a:gd name="T8" fmla="*/ 0 w 137"/>
                <a:gd name="T9" fmla="*/ 2 h 527"/>
                <a:gd name="T10" fmla="*/ 0 w 137"/>
                <a:gd name="T11" fmla="*/ 2 h 527"/>
                <a:gd name="T12" fmla="*/ 0 w 137"/>
                <a:gd name="T13" fmla="*/ 2 h 527"/>
                <a:gd name="T14" fmla="*/ 0 w 137"/>
                <a:gd name="T15" fmla="*/ 2 h 527"/>
                <a:gd name="T16" fmla="*/ 0 w 137"/>
                <a:gd name="T17" fmla="*/ 2 h 527"/>
                <a:gd name="T18" fmla="*/ 0 w 137"/>
                <a:gd name="T19" fmla="*/ 2 h 527"/>
                <a:gd name="T20" fmla="*/ 0 w 137"/>
                <a:gd name="T21" fmla="*/ 2 h 527"/>
                <a:gd name="T22" fmla="*/ 0 w 137"/>
                <a:gd name="T23" fmla="*/ 2 h 527"/>
                <a:gd name="T24" fmla="*/ 0 w 137"/>
                <a:gd name="T25" fmla="*/ 2 h 527"/>
                <a:gd name="T26" fmla="*/ 0 w 137"/>
                <a:gd name="T27" fmla="*/ 2 h 527"/>
                <a:gd name="T28" fmla="*/ 0 w 137"/>
                <a:gd name="T29" fmla="*/ 2 h 527"/>
                <a:gd name="T30" fmla="*/ 0 w 137"/>
                <a:gd name="T31" fmla="*/ 2 h 527"/>
                <a:gd name="T32" fmla="*/ 0 w 137"/>
                <a:gd name="T33" fmla="*/ 2 h 527"/>
                <a:gd name="T34" fmla="*/ 0 w 137"/>
                <a:gd name="T35" fmla="*/ 2 h 527"/>
                <a:gd name="T36" fmla="*/ 0 w 137"/>
                <a:gd name="T37" fmla="*/ 2 h 527"/>
                <a:gd name="T38" fmla="*/ 0 w 137"/>
                <a:gd name="T39" fmla="*/ 2 h 527"/>
                <a:gd name="T40" fmla="*/ 0 w 137"/>
                <a:gd name="T41" fmla="*/ 2 h 527"/>
                <a:gd name="T42" fmla="*/ 0 w 137"/>
                <a:gd name="T43" fmla="*/ 2 h 527"/>
                <a:gd name="T44" fmla="*/ 0 w 137"/>
                <a:gd name="T45" fmla="*/ 2 h 527"/>
                <a:gd name="T46" fmla="*/ 0 w 137"/>
                <a:gd name="T47" fmla="*/ 1 h 527"/>
                <a:gd name="T48" fmla="*/ 0 w 137"/>
                <a:gd name="T49" fmla="*/ 1 h 527"/>
                <a:gd name="T50" fmla="*/ 0 w 137"/>
                <a:gd name="T51" fmla="*/ 1 h 527"/>
                <a:gd name="T52" fmla="*/ 0 w 137"/>
                <a:gd name="T53" fmla="*/ 1 h 527"/>
                <a:gd name="T54" fmla="*/ 0 w 137"/>
                <a:gd name="T55" fmla="*/ 1 h 527"/>
                <a:gd name="T56" fmla="*/ 0 w 137"/>
                <a:gd name="T57" fmla="*/ 1 h 527"/>
                <a:gd name="T58" fmla="*/ 0 w 137"/>
                <a:gd name="T59" fmla="*/ 1 h 527"/>
                <a:gd name="T60" fmla="*/ 0 w 137"/>
                <a:gd name="T61" fmla="*/ 1 h 527"/>
                <a:gd name="T62" fmla="*/ 0 w 137"/>
                <a:gd name="T63" fmla="*/ 1 h 527"/>
                <a:gd name="T64" fmla="*/ 0 w 137"/>
                <a:gd name="T65" fmla="*/ 1 h 527"/>
                <a:gd name="T66" fmla="*/ 0 w 137"/>
                <a:gd name="T67" fmla="*/ 1 h 527"/>
                <a:gd name="T68" fmla="*/ 0 w 137"/>
                <a:gd name="T69" fmla="*/ 1 h 527"/>
                <a:gd name="T70" fmla="*/ 0 w 137"/>
                <a:gd name="T71" fmla="*/ 1 h 527"/>
                <a:gd name="T72" fmla="*/ 0 w 137"/>
                <a:gd name="T73" fmla="*/ 1 h 527"/>
                <a:gd name="T74" fmla="*/ 0 w 137"/>
                <a:gd name="T75" fmla="*/ 1 h 527"/>
                <a:gd name="T76" fmla="*/ 0 w 137"/>
                <a:gd name="T77" fmla="*/ 1 h 527"/>
                <a:gd name="T78" fmla="*/ 0 w 137"/>
                <a:gd name="T79" fmla="*/ 1 h 527"/>
                <a:gd name="T80" fmla="*/ 0 w 137"/>
                <a:gd name="T81" fmla="*/ 0 h 5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7" h="527">
                  <a:moveTo>
                    <a:pt x="137" y="527"/>
                  </a:moveTo>
                  <a:lnTo>
                    <a:pt x="134" y="517"/>
                  </a:lnTo>
                  <a:lnTo>
                    <a:pt x="134" y="507"/>
                  </a:lnTo>
                  <a:lnTo>
                    <a:pt x="130" y="497"/>
                  </a:lnTo>
                  <a:lnTo>
                    <a:pt x="130" y="487"/>
                  </a:lnTo>
                  <a:lnTo>
                    <a:pt x="129" y="477"/>
                  </a:lnTo>
                  <a:lnTo>
                    <a:pt x="127" y="469"/>
                  </a:lnTo>
                  <a:lnTo>
                    <a:pt x="125" y="459"/>
                  </a:lnTo>
                  <a:lnTo>
                    <a:pt x="125" y="450"/>
                  </a:lnTo>
                  <a:lnTo>
                    <a:pt x="122" y="440"/>
                  </a:lnTo>
                  <a:lnTo>
                    <a:pt x="120" y="430"/>
                  </a:lnTo>
                  <a:lnTo>
                    <a:pt x="119" y="422"/>
                  </a:lnTo>
                  <a:lnTo>
                    <a:pt x="119" y="414"/>
                  </a:lnTo>
                  <a:lnTo>
                    <a:pt x="114" y="395"/>
                  </a:lnTo>
                  <a:lnTo>
                    <a:pt x="112" y="378"/>
                  </a:lnTo>
                  <a:lnTo>
                    <a:pt x="109" y="368"/>
                  </a:lnTo>
                  <a:lnTo>
                    <a:pt x="107" y="358"/>
                  </a:lnTo>
                  <a:lnTo>
                    <a:pt x="104" y="350"/>
                  </a:lnTo>
                  <a:lnTo>
                    <a:pt x="104" y="342"/>
                  </a:lnTo>
                  <a:lnTo>
                    <a:pt x="99" y="323"/>
                  </a:lnTo>
                  <a:lnTo>
                    <a:pt x="95" y="307"/>
                  </a:lnTo>
                  <a:lnTo>
                    <a:pt x="90" y="288"/>
                  </a:lnTo>
                  <a:lnTo>
                    <a:pt x="87" y="272"/>
                  </a:lnTo>
                  <a:lnTo>
                    <a:pt x="82" y="255"/>
                  </a:lnTo>
                  <a:lnTo>
                    <a:pt x="79" y="240"/>
                  </a:lnTo>
                  <a:lnTo>
                    <a:pt x="74" y="223"/>
                  </a:lnTo>
                  <a:lnTo>
                    <a:pt x="69" y="207"/>
                  </a:lnTo>
                  <a:lnTo>
                    <a:pt x="64" y="190"/>
                  </a:lnTo>
                  <a:lnTo>
                    <a:pt x="59" y="175"/>
                  </a:lnTo>
                  <a:lnTo>
                    <a:pt x="54" y="158"/>
                  </a:lnTo>
                  <a:lnTo>
                    <a:pt x="49" y="143"/>
                  </a:lnTo>
                  <a:lnTo>
                    <a:pt x="44" y="128"/>
                  </a:lnTo>
                  <a:lnTo>
                    <a:pt x="39" y="113"/>
                  </a:lnTo>
                  <a:lnTo>
                    <a:pt x="34" y="98"/>
                  </a:lnTo>
                  <a:lnTo>
                    <a:pt x="29" y="83"/>
                  </a:lnTo>
                  <a:lnTo>
                    <a:pt x="24" y="68"/>
                  </a:lnTo>
                  <a:lnTo>
                    <a:pt x="19" y="53"/>
                  </a:lnTo>
                  <a:lnTo>
                    <a:pt x="14" y="38"/>
                  </a:lnTo>
                  <a:lnTo>
                    <a:pt x="9" y="25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1" name="Freeform 307"/>
            <p:cNvSpPr>
              <a:spLocks/>
            </p:cNvSpPr>
            <p:nvPr/>
          </p:nvSpPr>
          <p:spPr bwMode="auto">
            <a:xfrm>
              <a:off x="5307" y="2817"/>
              <a:ext cx="35" cy="135"/>
            </a:xfrm>
            <a:custGeom>
              <a:avLst/>
              <a:gdLst>
                <a:gd name="T0" fmla="*/ 1 w 70"/>
                <a:gd name="T1" fmla="*/ 2 h 269"/>
                <a:gd name="T2" fmla="*/ 1 w 70"/>
                <a:gd name="T3" fmla="*/ 2 h 269"/>
                <a:gd name="T4" fmla="*/ 1 w 70"/>
                <a:gd name="T5" fmla="*/ 1 h 269"/>
                <a:gd name="T6" fmla="*/ 1 w 70"/>
                <a:gd name="T7" fmla="*/ 1 h 269"/>
                <a:gd name="T8" fmla="*/ 1 w 70"/>
                <a:gd name="T9" fmla="*/ 1 h 269"/>
                <a:gd name="T10" fmla="*/ 1 w 70"/>
                <a:gd name="T11" fmla="*/ 1 h 269"/>
                <a:gd name="T12" fmla="*/ 1 w 70"/>
                <a:gd name="T13" fmla="*/ 1 h 269"/>
                <a:gd name="T14" fmla="*/ 1 w 70"/>
                <a:gd name="T15" fmla="*/ 1 h 269"/>
                <a:gd name="T16" fmla="*/ 1 w 70"/>
                <a:gd name="T17" fmla="*/ 1 h 269"/>
                <a:gd name="T18" fmla="*/ 1 w 70"/>
                <a:gd name="T19" fmla="*/ 1 h 269"/>
                <a:gd name="T20" fmla="*/ 1 w 70"/>
                <a:gd name="T21" fmla="*/ 1 h 269"/>
                <a:gd name="T22" fmla="*/ 1 w 70"/>
                <a:gd name="T23" fmla="*/ 1 h 269"/>
                <a:gd name="T24" fmla="*/ 1 w 70"/>
                <a:gd name="T25" fmla="*/ 1 h 269"/>
                <a:gd name="T26" fmla="*/ 1 w 70"/>
                <a:gd name="T27" fmla="*/ 1 h 269"/>
                <a:gd name="T28" fmla="*/ 1 w 70"/>
                <a:gd name="T29" fmla="*/ 1 h 269"/>
                <a:gd name="T30" fmla="*/ 1 w 70"/>
                <a:gd name="T31" fmla="*/ 1 h 269"/>
                <a:gd name="T32" fmla="*/ 1 w 70"/>
                <a:gd name="T33" fmla="*/ 1 h 269"/>
                <a:gd name="T34" fmla="*/ 1 w 70"/>
                <a:gd name="T35" fmla="*/ 1 h 269"/>
                <a:gd name="T36" fmla="*/ 1 w 70"/>
                <a:gd name="T37" fmla="*/ 1 h 269"/>
                <a:gd name="T38" fmla="*/ 0 w 70"/>
                <a:gd name="T39" fmla="*/ 1 h 269"/>
                <a:gd name="T40" fmla="*/ 0 w 70"/>
                <a:gd name="T41" fmla="*/ 1 h 269"/>
                <a:gd name="T42" fmla="*/ 0 w 70"/>
                <a:gd name="T43" fmla="*/ 1 h 269"/>
                <a:gd name="T44" fmla="*/ 1 w 70"/>
                <a:gd name="T45" fmla="*/ 0 h 2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0" h="269">
                  <a:moveTo>
                    <a:pt x="70" y="269"/>
                  </a:moveTo>
                  <a:lnTo>
                    <a:pt x="65" y="257"/>
                  </a:lnTo>
                  <a:lnTo>
                    <a:pt x="60" y="245"/>
                  </a:lnTo>
                  <a:lnTo>
                    <a:pt x="57" y="234"/>
                  </a:lnTo>
                  <a:lnTo>
                    <a:pt x="54" y="224"/>
                  </a:lnTo>
                  <a:lnTo>
                    <a:pt x="49" y="212"/>
                  </a:lnTo>
                  <a:lnTo>
                    <a:pt x="45" y="202"/>
                  </a:lnTo>
                  <a:lnTo>
                    <a:pt x="42" y="192"/>
                  </a:lnTo>
                  <a:lnTo>
                    <a:pt x="39" y="182"/>
                  </a:lnTo>
                  <a:lnTo>
                    <a:pt x="34" y="172"/>
                  </a:lnTo>
                  <a:lnTo>
                    <a:pt x="32" y="162"/>
                  </a:lnTo>
                  <a:lnTo>
                    <a:pt x="27" y="152"/>
                  </a:lnTo>
                  <a:lnTo>
                    <a:pt x="25" y="142"/>
                  </a:lnTo>
                  <a:lnTo>
                    <a:pt x="20" y="123"/>
                  </a:lnTo>
                  <a:lnTo>
                    <a:pt x="17" y="108"/>
                  </a:lnTo>
                  <a:lnTo>
                    <a:pt x="12" y="90"/>
                  </a:lnTo>
                  <a:lnTo>
                    <a:pt x="7" y="75"/>
                  </a:lnTo>
                  <a:lnTo>
                    <a:pt x="4" y="60"/>
                  </a:lnTo>
                  <a:lnTo>
                    <a:pt x="2" y="47"/>
                  </a:lnTo>
                  <a:lnTo>
                    <a:pt x="0" y="32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4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2" name="Freeform 308"/>
            <p:cNvSpPr>
              <a:spLocks/>
            </p:cNvSpPr>
            <p:nvPr/>
          </p:nvSpPr>
          <p:spPr bwMode="auto">
            <a:xfrm>
              <a:off x="5308" y="2534"/>
              <a:ext cx="83" cy="283"/>
            </a:xfrm>
            <a:custGeom>
              <a:avLst/>
              <a:gdLst>
                <a:gd name="T0" fmla="*/ 0 w 165"/>
                <a:gd name="T1" fmla="*/ 3 h 566"/>
                <a:gd name="T2" fmla="*/ 0 w 165"/>
                <a:gd name="T3" fmla="*/ 3 h 566"/>
                <a:gd name="T4" fmla="*/ 1 w 165"/>
                <a:gd name="T5" fmla="*/ 3 h 566"/>
                <a:gd name="T6" fmla="*/ 1 w 165"/>
                <a:gd name="T7" fmla="*/ 3 h 566"/>
                <a:gd name="T8" fmla="*/ 1 w 165"/>
                <a:gd name="T9" fmla="*/ 2 h 566"/>
                <a:gd name="T10" fmla="*/ 1 w 165"/>
                <a:gd name="T11" fmla="*/ 2 h 566"/>
                <a:gd name="T12" fmla="*/ 1 w 165"/>
                <a:gd name="T13" fmla="*/ 2 h 566"/>
                <a:gd name="T14" fmla="*/ 1 w 165"/>
                <a:gd name="T15" fmla="*/ 2 h 566"/>
                <a:gd name="T16" fmla="*/ 1 w 165"/>
                <a:gd name="T17" fmla="*/ 2 h 566"/>
                <a:gd name="T18" fmla="*/ 1 w 165"/>
                <a:gd name="T19" fmla="*/ 2 h 566"/>
                <a:gd name="T20" fmla="*/ 1 w 165"/>
                <a:gd name="T21" fmla="*/ 2 h 566"/>
                <a:gd name="T22" fmla="*/ 1 w 165"/>
                <a:gd name="T23" fmla="*/ 2 h 566"/>
                <a:gd name="T24" fmla="*/ 1 w 165"/>
                <a:gd name="T25" fmla="*/ 2 h 566"/>
                <a:gd name="T26" fmla="*/ 1 w 165"/>
                <a:gd name="T27" fmla="*/ 2 h 566"/>
                <a:gd name="T28" fmla="*/ 1 w 165"/>
                <a:gd name="T29" fmla="*/ 2 h 566"/>
                <a:gd name="T30" fmla="*/ 1 w 165"/>
                <a:gd name="T31" fmla="*/ 2 h 566"/>
                <a:gd name="T32" fmla="*/ 1 w 165"/>
                <a:gd name="T33" fmla="*/ 2 h 566"/>
                <a:gd name="T34" fmla="*/ 1 w 165"/>
                <a:gd name="T35" fmla="*/ 2 h 566"/>
                <a:gd name="T36" fmla="*/ 1 w 165"/>
                <a:gd name="T37" fmla="*/ 2 h 566"/>
                <a:gd name="T38" fmla="*/ 1 w 165"/>
                <a:gd name="T39" fmla="*/ 2 h 566"/>
                <a:gd name="T40" fmla="*/ 1 w 165"/>
                <a:gd name="T41" fmla="*/ 2 h 566"/>
                <a:gd name="T42" fmla="*/ 1 w 165"/>
                <a:gd name="T43" fmla="*/ 2 h 566"/>
                <a:gd name="T44" fmla="*/ 1 w 165"/>
                <a:gd name="T45" fmla="*/ 2 h 566"/>
                <a:gd name="T46" fmla="*/ 1 w 165"/>
                <a:gd name="T47" fmla="*/ 2 h 566"/>
                <a:gd name="T48" fmla="*/ 1 w 165"/>
                <a:gd name="T49" fmla="*/ 2 h 566"/>
                <a:gd name="T50" fmla="*/ 1 w 165"/>
                <a:gd name="T51" fmla="*/ 2 h 566"/>
                <a:gd name="T52" fmla="*/ 1 w 165"/>
                <a:gd name="T53" fmla="*/ 2 h 566"/>
                <a:gd name="T54" fmla="*/ 1 w 165"/>
                <a:gd name="T55" fmla="*/ 1 h 566"/>
                <a:gd name="T56" fmla="*/ 1 w 165"/>
                <a:gd name="T57" fmla="*/ 1 h 566"/>
                <a:gd name="T58" fmla="*/ 1 w 165"/>
                <a:gd name="T59" fmla="*/ 1 h 566"/>
                <a:gd name="T60" fmla="*/ 1 w 165"/>
                <a:gd name="T61" fmla="*/ 1 h 566"/>
                <a:gd name="T62" fmla="*/ 1 w 165"/>
                <a:gd name="T63" fmla="*/ 1 h 566"/>
                <a:gd name="T64" fmla="*/ 1 w 165"/>
                <a:gd name="T65" fmla="*/ 1 h 566"/>
                <a:gd name="T66" fmla="*/ 1 w 165"/>
                <a:gd name="T67" fmla="*/ 1 h 566"/>
                <a:gd name="T68" fmla="*/ 1 w 165"/>
                <a:gd name="T69" fmla="*/ 1 h 566"/>
                <a:gd name="T70" fmla="*/ 1 w 165"/>
                <a:gd name="T71" fmla="*/ 1 h 566"/>
                <a:gd name="T72" fmla="*/ 1 w 165"/>
                <a:gd name="T73" fmla="*/ 1 h 566"/>
                <a:gd name="T74" fmla="*/ 1 w 165"/>
                <a:gd name="T75" fmla="*/ 1 h 566"/>
                <a:gd name="T76" fmla="*/ 1 w 165"/>
                <a:gd name="T77" fmla="*/ 1 h 566"/>
                <a:gd name="T78" fmla="*/ 1 w 165"/>
                <a:gd name="T79" fmla="*/ 1 h 566"/>
                <a:gd name="T80" fmla="*/ 1 w 165"/>
                <a:gd name="T81" fmla="*/ 1 h 566"/>
                <a:gd name="T82" fmla="*/ 1 w 165"/>
                <a:gd name="T83" fmla="*/ 1 h 566"/>
                <a:gd name="T84" fmla="*/ 1 w 165"/>
                <a:gd name="T85" fmla="*/ 1 h 566"/>
                <a:gd name="T86" fmla="*/ 1 w 165"/>
                <a:gd name="T87" fmla="*/ 1 h 566"/>
                <a:gd name="T88" fmla="*/ 1 w 165"/>
                <a:gd name="T89" fmla="*/ 1 h 566"/>
                <a:gd name="T90" fmla="*/ 1 w 165"/>
                <a:gd name="T91" fmla="*/ 1 h 566"/>
                <a:gd name="T92" fmla="*/ 1 w 165"/>
                <a:gd name="T93" fmla="*/ 1 h 566"/>
                <a:gd name="T94" fmla="*/ 1 w 165"/>
                <a:gd name="T95" fmla="*/ 1 h 566"/>
                <a:gd name="T96" fmla="*/ 1 w 165"/>
                <a:gd name="T97" fmla="*/ 1 h 566"/>
                <a:gd name="T98" fmla="*/ 1 w 165"/>
                <a:gd name="T99" fmla="*/ 1 h 566"/>
                <a:gd name="T100" fmla="*/ 1 w 165"/>
                <a:gd name="T101" fmla="*/ 0 h 5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5" h="566">
                  <a:moveTo>
                    <a:pt x="0" y="566"/>
                  </a:moveTo>
                  <a:lnTo>
                    <a:pt x="0" y="551"/>
                  </a:lnTo>
                  <a:lnTo>
                    <a:pt x="3" y="537"/>
                  </a:lnTo>
                  <a:lnTo>
                    <a:pt x="6" y="521"/>
                  </a:lnTo>
                  <a:lnTo>
                    <a:pt x="11" y="504"/>
                  </a:lnTo>
                  <a:lnTo>
                    <a:pt x="13" y="494"/>
                  </a:lnTo>
                  <a:lnTo>
                    <a:pt x="16" y="484"/>
                  </a:lnTo>
                  <a:lnTo>
                    <a:pt x="18" y="474"/>
                  </a:lnTo>
                  <a:lnTo>
                    <a:pt x="21" y="466"/>
                  </a:lnTo>
                  <a:lnTo>
                    <a:pt x="23" y="454"/>
                  </a:lnTo>
                  <a:lnTo>
                    <a:pt x="28" y="444"/>
                  </a:lnTo>
                  <a:lnTo>
                    <a:pt x="30" y="434"/>
                  </a:lnTo>
                  <a:lnTo>
                    <a:pt x="35" y="424"/>
                  </a:lnTo>
                  <a:lnTo>
                    <a:pt x="36" y="411"/>
                  </a:lnTo>
                  <a:lnTo>
                    <a:pt x="40" y="401"/>
                  </a:lnTo>
                  <a:lnTo>
                    <a:pt x="43" y="387"/>
                  </a:lnTo>
                  <a:lnTo>
                    <a:pt x="46" y="377"/>
                  </a:lnTo>
                  <a:lnTo>
                    <a:pt x="50" y="364"/>
                  </a:lnTo>
                  <a:lnTo>
                    <a:pt x="53" y="354"/>
                  </a:lnTo>
                  <a:lnTo>
                    <a:pt x="56" y="340"/>
                  </a:lnTo>
                  <a:lnTo>
                    <a:pt x="61" y="330"/>
                  </a:lnTo>
                  <a:lnTo>
                    <a:pt x="63" y="317"/>
                  </a:lnTo>
                  <a:lnTo>
                    <a:pt x="66" y="305"/>
                  </a:lnTo>
                  <a:lnTo>
                    <a:pt x="70" y="294"/>
                  </a:lnTo>
                  <a:lnTo>
                    <a:pt x="75" y="282"/>
                  </a:lnTo>
                  <a:lnTo>
                    <a:pt x="78" y="270"/>
                  </a:lnTo>
                  <a:lnTo>
                    <a:pt x="81" y="259"/>
                  </a:lnTo>
                  <a:lnTo>
                    <a:pt x="85" y="247"/>
                  </a:lnTo>
                  <a:lnTo>
                    <a:pt x="90" y="237"/>
                  </a:lnTo>
                  <a:lnTo>
                    <a:pt x="91" y="224"/>
                  </a:lnTo>
                  <a:lnTo>
                    <a:pt x="95" y="212"/>
                  </a:lnTo>
                  <a:lnTo>
                    <a:pt x="98" y="200"/>
                  </a:lnTo>
                  <a:lnTo>
                    <a:pt x="103" y="189"/>
                  </a:lnTo>
                  <a:lnTo>
                    <a:pt x="105" y="177"/>
                  </a:lnTo>
                  <a:lnTo>
                    <a:pt x="108" y="167"/>
                  </a:lnTo>
                  <a:lnTo>
                    <a:pt x="111" y="157"/>
                  </a:lnTo>
                  <a:lnTo>
                    <a:pt x="116" y="147"/>
                  </a:lnTo>
                  <a:lnTo>
                    <a:pt x="118" y="135"/>
                  </a:lnTo>
                  <a:lnTo>
                    <a:pt x="121" y="125"/>
                  </a:lnTo>
                  <a:lnTo>
                    <a:pt x="125" y="115"/>
                  </a:lnTo>
                  <a:lnTo>
                    <a:pt x="128" y="107"/>
                  </a:lnTo>
                  <a:lnTo>
                    <a:pt x="130" y="97"/>
                  </a:lnTo>
                  <a:lnTo>
                    <a:pt x="133" y="87"/>
                  </a:lnTo>
                  <a:lnTo>
                    <a:pt x="136" y="78"/>
                  </a:lnTo>
                  <a:lnTo>
                    <a:pt x="140" y="72"/>
                  </a:lnTo>
                  <a:lnTo>
                    <a:pt x="143" y="55"/>
                  </a:lnTo>
                  <a:lnTo>
                    <a:pt x="148" y="42"/>
                  </a:lnTo>
                  <a:lnTo>
                    <a:pt x="151" y="28"/>
                  </a:lnTo>
                  <a:lnTo>
                    <a:pt x="156" y="18"/>
                  </a:lnTo>
                  <a:lnTo>
                    <a:pt x="161" y="3"/>
                  </a:lnTo>
                  <a:lnTo>
                    <a:pt x="165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3" name="Freeform 309"/>
            <p:cNvSpPr>
              <a:spLocks/>
            </p:cNvSpPr>
            <p:nvPr/>
          </p:nvSpPr>
          <p:spPr bwMode="auto">
            <a:xfrm>
              <a:off x="5391" y="2408"/>
              <a:ext cx="57" cy="126"/>
            </a:xfrm>
            <a:custGeom>
              <a:avLst/>
              <a:gdLst>
                <a:gd name="T0" fmla="*/ 0 w 115"/>
                <a:gd name="T1" fmla="*/ 0 h 254"/>
                <a:gd name="T2" fmla="*/ 0 w 115"/>
                <a:gd name="T3" fmla="*/ 0 h 254"/>
                <a:gd name="T4" fmla="*/ 0 w 115"/>
                <a:gd name="T5" fmla="*/ 0 h 254"/>
                <a:gd name="T6" fmla="*/ 0 w 115"/>
                <a:gd name="T7" fmla="*/ 0 h 254"/>
                <a:gd name="T8" fmla="*/ 0 w 115"/>
                <a:gd name="T9" fmla="*/ 0 h 254"/>
                <a:gd name="T10" fmla="*/ 0 w 115"/>
                <a:gd name="T11" fmla="*/ 0 h 254"/>
                <a:gd name="T12" fmla="*/ 0 w 115"/>
                <a:gd name="T13" fmla="*/ 0 h 254"/>
                <a:gd name="T14" fmla="*/ 0 w 115"/>
                <a:gd name="T15" fmla="*/ 0 h 254"/>
                <a:gd name="T16" fmla="*/ 0 w 115"/>
                <a:gd name="T17" fmla="*/ 0 h 254"/>
                <a:gd name="T18" fmla="*/ 0 w 115"/>
                <a:gd name="T19" fmla="*/ 0 h 254"/>
                <a:gd name="T20" fmla="*/ 0 w 115"/>
                <a:gd name="T21" fmla="*/ 0 h 254"/>
                <a:gd name="T22" fmla="*/ 0 w 115"/>
                <a:gd name="T23" fmla="*/ 0 h 254"/>
                <a:gd name="T24" fmla="*/ 0 w 115"/>
                <a:gd name="T25" fmla="*/ 0 h 254"/>
                <a:gd name="T26" fmla="*/ 0 w 115"/>
                <a:gd name="T27" fmla="*/ 0 h 254"/>
                <a:gd name="T28" fmla="*/ 0 w 115"/>
                <a:gd name="T29" fmla="*/ 0 h 254"/>
                <a:gd name="T30" fmla="*/ 0 w 115"/>
                <a:gd name="T31" fmla="*/ 0 h 254"/>
                <a:gd name="T32" fmla="*/ 0 w 115"/>
                <a:gd name="T33" fmla="*/ 0 h 254"/>
                <a:gd name="T34" fmla="*/ 0 w 115"/>
                <a:gd name="T35" fmla="*/ 0 h 254"/>
                <a:gd name="T36" fmla="*/ 0 w 115"/>
                <a:gd name="T37" fmla="*/ 0 h 254"/>
                <a:gd name="T38" fmla="*/ 0 w 115"/>
                <a:gd name="T39" fmla="*/ 0 h 254"/>
                <a:gd name="T40" fmla="*/ 0 w 115"/>
                <a:gd name="T41" fmla="*/ 0 h 254"/>
                <a:gd name="T42" fmla="*/ 0 w 115"/>
                <a:gd name="T43" fmla="*/ 0 h 254"/>
                <a:gd name="T44" fmla="*/ 0 w 115"/>
                <a:gd name="T45" fmla="*/ 0 h 254"/>
                <a:gd name="T46" fmla="*/ 0 w 115"/>
                <a:gd name="T47" fmla="*/ 0 h 254"/>
                <a:gd name="T48" fmla="*/ 0 w 115"/>
                <a:gd name="T49" fmla="*/ 0 h 2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54">
                  <a:moveTo>
                    <a:pt x="0" y="254"/>
                  </a:moveTo>
                  <a:lnTo>
                    <a:pt x="5" y="242"/>
                  </a:lnTo>
                  <a:lnTo>
                    <a:pt x="10" y="232"/>
                  </a:lnTo>
                  <a:lnTo>
                    <a:pt x="15" y="222"/>
                  </a:lnTo>
                  <a:lnTo>
                    <a:pt x="20" y="212"/>
                  </a:lnTo>
                  <a:lnTo>
                    <a:pt x="25" y="202"/>
                  </a:lnTo>
                  <a:lnTo>
                    <a:pt x="30" y="192"/>
                  </a:lnTo>
                  <a:lnTo>
                    <a:pt x="35" y="182"/>
                  </a:lnTo>
                  <a:lnTo>
                    <a:pt x="40" y="174"/>
                  </a:lnTo>
                  <a:lnTo>
                    <a:pt x="43" y="164"/>
                  </a:lnTo>
                  <a:lnTo>
                    <a:pt x="48" y="154"/>
                  </a:lnTo>
                  <a:lnTo>
                    <a:pt x="53" y="145"/>
                  </a:lnTo>
                  <a:lnTo>
                    <a:pt x="58" y="137"/>
                  </a:lnTo>
                  <a:lnTo>
                    <a:pt x="62" y="127"/>
                  </a:lnTo>
                  <a:lnTo>
                    <a:pt x="67" y="119"/>
                  </a:lnTo>
                  <a:lnTo>
                    <a:pt x="70" y="110"/>
                  </a:lnTo>
                  <a:lnTo>
                    <a:pt x="75" y="104"/>
                  </a:lnTo>
                  <a:lnTo>
                    <a:pt x="82" y="87"/>
                  </a:lnTo>
                  <a:lnTo>
                    <a:pt x="88" y="72"/>
                  </a:lnTo>
                  <a:lnTo>
                    <a:pt x="93" y="57"/>
                  </a:lnTo>
                  <a:lnTo>
                    <a:pt x="100" y="44"/>
                  </a:lnTo>
                  <a:lnTo>
                    <a:pt x="103" y="30"/>
                  </a:lnTo>
                  <a:lnTo>
                    <a:pt x="108" y="19"/>
                  </a:lnTo>
                  <a:lnTo>
                    <a:pt x="112" y="9"/>
                  </a:lnTo>
                  <a:lnTo>
                    <a:pt x="115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4" name="Freeform 310"/>
            <p:cNvSpPr>
              <a:spLocks/>
            </p:cNvSpPr>
            <p:nvPr/>
          </p:nvSpPr>
          <p:spPr bwMode="auto">
            <a:xfrm>
              <a:off x="5400" y="2151"/>
              <a:ext cx="52" cy="257"/>
            </a:xfrm>
            <a:custGeom>
              <a:avLst/>
              <a:gdLst>
                <a:gd name="T0" fmla="*/ 1 w 104"/>
                <a:gd name="T1" fmla="*/ 3 h 512"/>
                <a:gd name="T2" fmla="*/ 1 w 104"/>
                <a:gd name="T3" fmla="*/ 2 h 512"/>
                <a:gd name="T4" fmla="*/ 1 w 104"/>
                <a:gd name="T5" fmla="*/ 2 h 512"/>
                <a:gd name="T6" fmla="*/ 1 w 104"/>
                <a:gd name="T7" fmla="*/ 2 h 512"/>
                <a:gd name="T8" fmla="*/ 1 w 104"/>
                <a:gd name="T9" fmla="*/ 2 h 512"/>
                <a:gd name="T10" fmla="*/ 1 w 104"/>
                <a:gd name="T11" fmla="*/ 2 h 512"/>
                <a:gd name="T12" fmla="*/ 1 w 104"/>
                <a:gd name="T13" fmla="*/ 2 h 512"/>
                <a:gd name="T14" fmla="*/ 1 w 104"/>
                <a:gd name="T15" fmla="*/ 2 h 512"/>
                <a:gd name="T16" fmla="*/ 1 w 104"/>
                <a:gd name="T17" fmla="*/ 2 h 512"/>
                <a:gd name="T18" fmla="*/ 1 w 104"/>
                <a:gd name="T19" fmla="*/ 2 h 512"/>
                <a:gd name="T20" fmla="*/ 1 w 104"/>
                <a:gd name="T21" fmla="*/ 2 h 512"/>
                <a:gd name="T22" fmla="*/ 1 w 104"/>
                <a:gd name="T23" fmla="*/ 2 h 512"/>
                <a:gd name="T24" fmla="*/ 1 w 104"/>
                <a:gd name="T25" fmla="*/ 2 h 512"/>
                <a:gd name="T26" fmla="*/ 1 w 104"/>
                <a:gd name="T27" fmla="*/ 2 h 512"/>
                <a:gd name="T28" fmla="*/ 1 w 104"/>
                <a:gd name="T29" fmla="*/ 2 h 512"/>
                <a:gd name="T30" fmla="*/ 1 w 104"/>
                <a:gd name="T31" fmla="*/ 2 h 512"/>
                <a:gd name="T32" fmla="*/ 1 w 104"/>
                <a:gd name="T33" fmla="*/ 2 h 512"/>
                <a:gd name="T34" fmla="*/ 1 w 104"/>
                <a:gd name="T35" fmla="*/ 2 h 512"/>
                <a:gd name="T36" fmla="*/ 1 w 104"/>
                <a:gd name="T37" fmla="*/ 2 h 512"/>
                <a:gd name="T38" fmla="*/ 1 w 104"/>
                <a:gd name="T39" fmla="*/ 2 h 512"/>
                <a:gd name="T40" fmla="*/ 1 w 104"/>
                <a:gd name="T41" fmla="*/ 2 h 512"/>
                <a:gd name="T42" fmla="*/ 1 w 104"/>
                <a:gd name="T43" fmla="*/ 1 h 512"/>
                <a:gd name="T44" fmla="*/ 1 w 104"/>
                <a:gd name="T45" fmla="*/ 1 h 512"/>
                <a:gd name="T46" fmla="*/ 1 w 104"/>
                <a:gd name="T47" fmla="*/ 1 h 512"/>
                <a:gd name="T48" fmla="*/ 1 w 104"/>
                <a:gd name="T49" fmla="*/ 1 h 512"/>
                <a:gd name="T50" fmla="*/ 1 w 104"/>
                <a:gd name="T51" fmla="*/ 1 h 512"/>
                <a:gd name="T52" fmla="*/ 1 w 104"/>
                <a:gd name="T53" fmla="*/ 1 h 512"/>
                <a:gd name="T54" fmla="*/ 1 w 104"/>
                <a:gd name="T55" fmla="*/ 1 h 512"/>
                <a:gd name="T56" fmla="*/ 1 w 104"/>
                <a:gd name="T57" fmla="*/ 1 h 512"/>
                <a:gd name="T58" fmla="*/ 1 w 104"/>
                <a:gd name="T59" fmla="*/ 1 h 512"/>
                <a:gd name="T60" fmla="*/ 1 w 104"/>
                <a:gd name="T61" fmla="*/ 1 h 512"/>
                <a:gd name="T62" fmla="*/ 1 w 104"/>
                <a:gd name="T63" fmla="*/ 1 h 512"/>
                <a:gd name="T64" fmla="*/ 1 w 104"/>
                <a:gd name="T65" fmla="*/ 1 h 512"/>
                <a:gd name="T66" fmla="*/ 1 w 104"/>
                <a:gd name="T67" fmla="*/ 1 h 512"/>
                <a:gd name="T68" fmla="*/ 1 w 104"/>
                <a:gd name="T69" fmla="*/ 1 h 512"/>
                <a:gd name="T70" fmla="*/ 1 w 104"/>
                <a:gd name="T71" fmla="*/ 1 h 512"/>
                <a:gd name="T72" fmla="*/ 1 w 104"/>
                <a:gd name="T73" fmla="*/ 1 h 512"/>
                <a:gd name="T74" fmla="*/ 1 w 104"/>
                <a:gd name="T75" fmla="*/ 1 h 512"/>
                <a:gd name="T76" fmla="*/ 1 w 104"/>
                <a:gd name="T77" fmla="*/ 1 h 512"/>
                <a:gd name="T78" fmla="*/ 1 w 104"/>
                <a:gd name="T79" fmla="*/ 1 h 512"/>
                <a:gd name="T80" fmla="*/ 0 w 104"/>
                <a:gd name="T81" fmla="*/ 0 h 5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4" h="512">
                  <a:moveTo>
                    <a:pt x="97" y="512"/>
                  </a:moveTo>
                  <a:lnTo>
                    <a:pt x="99" y="496"/>
                  </a:lnTo>
                  <a:lnTo>
                    <a:pt x="100" y="481"/>
                  </a:lnTo>
                  <a:lnTo>
                    <a:pt x="102" y="464"/>
                  </a:lnTo>
                  <a:lnTo>
                    <a:pt x="104" y="449"/>
                  </a:lnTo>
                  <a:lnTo>
                    <a:pt x="102" y="430"/>
                  </a:lnTo>
                  <a:lnTo>
                    <a:pt x="102" y="414"/>
                  </a:lnTo>
                  <a:lnTo>
                    <a:pt x="100" y="397"/>
                  </a:lnTo>
                  <a:lnTo>
                    <a:pt x="100" y="380"/>
                  </a:lnTo>
                  <a:lnTo>
                    <a:pt x="99" y="370"/>
                  </a:lnTo>
                  <a:lnTo>
                    <a:pt x="97" y="360"/>
                  </a:lnTo>
                  <a:lnTo>
                    <a:pt x="95" y="350"/>
                  </a:lnTo>
                  <a:lnTo>
                    <a:pt x="94" y="342"/>
                  </a:lnTo>
                  <a:lnTo>
                    <a:pt x="92" y="332"/>
                  </a:lnTo>
                  <a:lnTo>
                    <a:pt x="90" y="324"/>
                  </a:lnTo>
                  <a:lnTo>
                    <a:pt x="89" y="314"/>
                  </a:lnTo>
                  <a:lnTo>
                    <a:pt x="89" y="305"/>
                  </a:lnTo>
                  <a:lnTo>
                    <a:pt x="85" y="295"/>
                  </a:lnTo>
                  <a:lnTo>
                    <a:pt x="84" y="285"/>
                  </a:lnTo>
                  <a:lnTo>
                    <a:pt x="82" y="275"/>
                  </a:lnTo>
                  <a:lnTo>
                    <a:pt x="80" y="267"/>
                  </a:lnTo>
                  <a:lnTo>
                    <a:pt x="77" y="249"/>
                  </a:lnTo>
                  <a:lnTo>
                    <a:pt x="74" y="232"/>
                  </a:lnTo>
                  <a:lnTo>
                    <a:pt x="70" y="222"/>
                  </a:lnTo>
                  <a:lnTo>
                    <a:pt x="69" y="212"/>
                  </a:lnTo>
                  <a:lnTo>
                    <a:pt x="65" y="202"/>
                  </a:lnTo>
                  <a:lnTo>
                    <a:pt x="64" y="193"/>
                  </a:lnTo>
                  <a:lnTo>
                    <a:pt x="59" y="175"/>
                  </a:lnTo>
                  <a:lnTo>
                    <a:pt x="54" y="158"/>
                  </a:lnTo>
                  <a:lnTo>
                    <a:pt x="49" y="142"/>
                  </a:lnTo>
                  <a:lnTo>
                    <a:pt x="44" y="125"/>
                  </a:lnTo>
                  <a:lnTo>
                    <a:pt x="39" y="110"/>
                  </a:lnTo>
                  <a:lnTo>
                    <a:pt x="34" y="95"/>
                  </a:lnTo>
                  <a:lnTo>
                    <a:pt x="29" y="80"/>
                  </a:lnTo>
                  <a:lnTo>
                    <a:pt x="24" y="65"/>
                  </a:lnTo>
                  <a:lnTo>
                    <a:pt x="18" y="52"/>
                  </a:lnTo>
                  <a:lnTo>
                    <a:pt x="13" y="40"/>
                  </a:lnTo>
                  <a:lnTo>
                    <a:pt x="8" y="27"/>
                  </a:lnTo>
                  <a:lnTo>
                    <a:pt x="5" y="17"/>
                  </a:ln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5" name="Freeform 311"/>
            <p:cNvSpPr>
              <a:spLocks/>
            </p:cNvSpPr>
            <p:nvPr/>
          </p:nvSpPr>
          <p:spPr bwMode="auto">
            <a:xfrm>
              <a:off x="5400" y="2086"/>
              <a:ext cx="8" cy="65"/>
            </a:xfrm>
            <a:custGeom>
              <a:avLst/>
              <a:gdLst>
                <a:gd name="T0" fmla="*/ 0 w 17"/>
                <a:gd name="T1" fmla="*/ 1 h 130"/>
                <a:gd name="T2" fmla="*/ 0 w 17"/>
                <a:gd name="T3" fmla="*/ 1 h 130"/>
                <a:gd name="T4" fmla="*/ 0 w 17"/>
                <a:gd name="T5" fmla="*/ 1 h 130"/>
                <a:gd name="T6" fmla="*/ 0 w 17"/>
                <a:gd name="T7" fmla="*/ 1 h 130"/>
                <a:gd name="T8" fmla="*/ 0 w 17"/>
                <a:gd name="T9" fmla="*/ 1 h 130"/>
                <a:gd name="T10" fmla="*/ 0 w 17"/>
                <a:gd name="T11" fmla="*/ 1 h 130"/>
                <a:gd name="T12" fmla="*/ 0 w 17"/>
                <a:gd name="T13" fmla="*/ 1 h 130"/>
                <a:gd name="T14" fmla="*/ 0 w 17"/>
                <a:gd name="T15" fmla="*/ 1 h 130"/>
                <a:gd name="T16" fmla="*/ 0 w 17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30">
                  <a:moveTo>
                    <a:pt x="0" y="130"/>
                  </a:moveTo>
                  <a:lnTo>
                    <a:pt x="5" y="111"/>
                  </a:lnTo>
                  <a:lnTo>
                    <a:pt x="10" y="96"/>
                  </a:lnTo>
                  <a:lnTo>
                    <a:pt x="13" y="78"/>
                  </a:lnTo>
                  <a:lnTo>
                    <a:pt x="17" y="63"/>
                  </a:lnTo>
                  <a:lnTo>
                    <a:pt x="15" y="46"/>
                  </a:lnTo>
                  <a:lnTo>
                    <a:pt x="13" y="30"/>
                  </a:lnTo>
                  <a:lnTo>
                    <a:pt x="7" y="15"/>
                  </a:lnTo>
                  <a:lnTo>
                    <a:pt x="2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6" name="Freeform 312"/>
            <p:cNvSpPr>
              <a:spLocks/>
            </p:cNvSpPr>
            <p:nvPr/>
          </p:nvSpPr>
          <p:spPr bwMode="auto">
            <a:xfrm>
              <a:off x="5295" y="1708"/>
              <a:ext cx="106" cy="378"/>
            </a:xfrm>
            <a:custGeom>
              <a:avLst/>
              <a:gdLst>
                <a:gd name="T0" fmla="*/ 1 w 212"/>
                <a:gd name="T1" fmla="*/ 2 h 757"/>
                <a:gd name="T2" fmla="*/ 1 w 212"/>
                <a:gd name="T3" fmla="*/ 2 h 757"/>
                <a:gd name="T4" fmla="*/ 1 w 212"/>
                <a:gd name="T5" fmla="*/ 2 h 757"/>
                <a:gd name="T6" fmla="*/ 1 w 212"/>
                <a:gd name="T7" fmla="*/ 2 h 757"/>
                <a:gd name="T8" fmla="*/ 1 w 212"/>
                <a:gd name="T9" fmla="*/ 2 h 757"/>
                <a:gd name="T10" fmla="*/ 1 w 212"/>
                <a:gd name="T11" fmla="*/ 2 h 757"/>
                <a:gd name="T12" fmla="*/ 1 w 212"/>
                <a:gd name="T13" fmla="*/ 2 h 757"/>
                <a:gd name="T14" fmla="*/ 1 w 212"/>
                <a:gd name="T15" fmla="*/ 2 h 757"/>
                <a:gd name="T16" fmla="*/ 1 w 212"/>
                <a:gd name="T17" fmla="*/ 2 h 757"/>
                <a:gd name="T18" fmla="*/ 1 w 212"/>
                <a:gd name="T19" fmla="*/ 2 h 757"/>
                <a:gd name="T20" fmla="*/ 1 w 212"/>
                <a:gd name="T21" fmla="*/ 2 h 757"/>
                <a:gd name="T22" fmla="*/ 1 w 212"/>
                <a:gd name="T23" fmla="*/ 2 h 757"/>
                <a:gd name="T24" fmla="*/ 1 w 212"/>
                <a:gd name="T25" fmla="*/ 2 h 757"/>
                <a:gd name="T26" fmla="*/ 1 w 212"/>
                <a:gd name="T27" fmla="*/ 2 h 757"/>
                <a:gd name="T28" fmla="*/ 1 w 212"/>
                <a:gd name="T29" fmla="*/ 2 h 757"/>
                <a:gd name="T30" fmla="*/ 1 w 212"/>
                <a:gd name="T31" fmla="*/ 2 h 757"/>
                <a:gd name="T32" fmla="*/ 1 w 212"/>
                <a:gd name="T33" fmla="*/ 2 h 757"/>
                <a:gd name="T34" fmla="*/ 1 w 212"/>
                <a:gd name="T35" fmla="*/ 2 h 757"/>
                <a:gd name="T36" fmla="*/ 1 w 212"/>
                <a:gd name="T37" fmla="*/ 2 h 757"/>
                <a:gd name="T38" fmla="*/ 1 w 212"/>
                <a:gd name="T39" fmla="*/ 2 h 757"/>
                <a:gd name="T40" fmla="*/ 1 w 212"/>
                <a:gd name="T41" fmla="*/ 2 h 757"/>
                <a:gd name="T42" fmla="*/ 1 w 212"/>
                <a:gd name="T43" fmla="*/ 1 h 757"/>
                <a:gd name="T44" fmla="*/ 1 w 212"/>
                <a:gd name="T45" fmla="*/ 1 h 757"/>
                <a:gd name="T46" fmla="*/ 1 w 212"/>
                <a:gd name="T47" fmla="*/ 1 h 757"/>
                <a:gd name="T48" fmla="*/ 1 w 212"/>
                <a:gd name="T49" fmla="*/ 1 h 757"/>
                <a:gd name="T50" fmla="*/ 1 w 212"/>
                <a:gd name="T51" fmla="*/ 1 h 757"/>
                <a:gd name="T52" fmla="*/ 1 w 212"/>
                <a:gd name="T53" fmla="*/ 1 h 757"/>
                <a:gd name="T54" fmla="*/ 1 w 212"/>
                <a:gd name="T55" fmla="*/ 1 h 757"/>
                <a:gd name="T56" fmla="*/ 1 w 212"/>
                <a:gd name="T57" fmla="*/ 1 h 757"/>
                <a:gd name="T58" fmla="*/ 1 w 212"/>
                <a:gd name="T59" fmla="*/ 1 h 757"/>
                <a:gd name="T60" fmla="*/ 1 w 212"/>
                <a:gd name="T61" fmla="*/ 1 h 757"/>
                <a:gd name="T62" fmla="*/ 1 w 212"/>
                <a:gd name="T63" fmla="*/ 1 h 757"/>
                <a:gd name="T64" fmla="*/ 1 w 212"/>
                <a:gd name="T65" fmla="*/ 1 h 757"/>
                <a:gd name="T66" fmla="*/ 1 w 212"/>
                <a:gd name="T67" fmla="*/ 1 h 757"/>
                <a:gd name="T68" fmla="*/ 1 w 212"/>
                <a:gd name="T69" fmla="*/ 1 h 757"/>
                <a:gd name="T70" fmla="*/ 1 w 212"/>
                <a:gd name="T71" fmla="*/ 1 h 757"/>
                <a:gd name="T72" fmla="*/ 1 w 212"/>
                <a:gd name="T73" fmla="*/ 1 h 757"/>
                <a:gd name="T74" fmla="*/ 1 w 212"/>
                <a:gd name="T75" fmla="*/ 0 h 757"/>
                <a:gd name="T76" fmla="*/ 1 w 212"/>
                <a:gd name="T77" fmla="*/ 0 h 757"/>
                <a:gd name="T78" fmla="*/ 1 w 212"/>
                <a:gd name="T79" fmla="*/ 0 h 757"/>
                <a:gd name="T80" fmla="*/ 1 w 212"/>
                <a:gd name="T81" fmla="*/ 0 h 757"/>
                <a:gd name="T82" fmla="*/ 1 w 212"/>
                <a:gd name="T83" fmla="*/ 0 h 757"/>
                <a:gd name="T84" fmla="*/ 1 w 212"/>
                <a:gd name="T85" fmla="*/ 0 h 757"/>
                <a:gd name="T86" fmla="*/ 1 w 212"/>
                <a:gd name="T87" fmla="*/ 0 h 757"/>
                <a:gd name="T88" fmla="*/ 1 w 212"/>
                <a:gd name="T89" fmla="*/ 0 h 757"/>
                <a:gd name="T90" fmla="*/ 1 w 212"/>
                <a:gd name="T91" fmla="*/ 0 h 757"/>
                <a:gd name="T92" fmla="*/ 1 w 212"/>
                <a:gd name="T93" fmla="*/ 0 h 757"/>
                <a:gd name="T94" fmla="*/ 1 w 212"/>
                <a:gd name="T95" fmla="*/ 0 h 757"/>
                <a:gd name="T96" fmla="*/ 1 w 212"/>
                <a:gd name="T97" fmla="*/ 0 h 757"/>
                <a:gd name="T98" fmla="*/ 1 w 212"/>
                <a:gd name="T99" fmla="*/ 0 h 757"/>
                <a:gd name="T100" fmla="*/ 1 w 212"/>
                <a:gd name="T101" fmla="*/ 0 h 757"/>
                <a:gd name="T102" fmla="*/ 1 w 212"/>
                <a:gd name="T103" fmla="*/ 0 h 757"/>
                <a:gd name="T104" fmla="*/ 1 w 212"/>
                <a:gd name="T105" fmla="*/ 0 h 757"/>
                <a:gd name="T106" fmla="*/ 1 w 212"/>
                <a:gd name="T107" fmla="*/ 0 h 757"/>
                <a:gd name="T108" fmla="*/ 1 w 212"/>
                <a:gd name="T109" fmla="*/ 0 h 757"/>
                <a:gd name="T110" fmla="*/ 1 w 212"/>
                <a:gd name="T111" fmla="*/ 0 h 757"/>
                <a:gd name="T112" fmla="*/ 0 w 212"/>
                <a:gd name="T113" fmla="*/ 0 h 757"/>
                <a:gd name="T114" fmla="*/ 0 w 212"/>
                <a:gd name="T115" fmla="*/ 0 h 757"/>
                <a:gd name="T116" fmla="*/ 0 w 212"/>
                <a:gd name="T117" fmla="*/ 0 h 7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2" h="757">
                  <a:moveTo>
                    <a:pt x="212" y="757"/>
                  </a:moveTo>
                  <a:lnTo>
                    <a:pt x="207" y="748"/>
                  </a:lnTo>
                  <a:lnTo>
                    <a:pt x="203" y="740"/>
                  </a:lnTo>
                  <a:lnTo>
                    <a:pt x="198" y="732"/>
                  </a:lnTo>
                  <a:lnTo>
                    <a:pt x="195" y="723"/>
                  </a:lnTo>
                  <a:lnTo>
                    <a:pt x="190" y="712"/>
                  </a:lnTo>
                  <a:lnTo>
                    <a:pt x="187" y="702"/>
                  </a:lnTo>
                  <a:lnTo>
                    <a:pt x="182" y="692"/>
                  </a:lnTo>
                  <a:lnTo>
                    <a:pt x="178" y="681"/>
                  </a:lnTo>
                  <a:lnTo>
                    <a:pt x="173" y="668"/>
                  </a:lnTo>
                  <a:lnTo>
                    <a:pt x="168" y="656"/>
                  </a:lnTo>
                  <a:lnTo>
                    <a:pt x="163" y="643"/>
                  </a:lnTo>
                  <a:lnTo>
                    <a:pt x="160" y="631"/>
                  </a:lnTo>
                  <a:lnTo>
                    <a:pt x="155" y="618"/>
                  </a:lnTo>
                  <a:lnTo>
                    <a:pt x="152" y="605"/>
                  </a:lnTo>
                  <a:lnTo>
                    <a:pt x="147" y="591"/>
                  </a:lnTo>
                  <a:lnTo>
                    <a:pt x="143" y="578"/>
                  </a:lnTo>
                  <a:lnTo>
                    <a:pt x="138" y="563"/>
                  </a:lnTo>
                  <a:lnTo>
                    <a:pt x="133" y="548"/>
                  </a:lnTo>
                  <a:lnTo>
                    <a:pt x="128" y="533"/>
                  </a:lnTo>
                  <a:lnTo>
                    <a:pt x="125" y="518"/>
                  </a:lnTo>
                  <a:lnTo>
                    <a:pt x="120" y="501"/>
                  </a:lnTo>
                  <a:lnTo>
                    <a:pt x="117" y="486"/>
                  </a:lnTo>
                  <a:lnTo>
                    <a:pt x="112" y="470"/>
                  </a:lnTo>
                  <a:lnTo>
                    <a:pt x="108" y="454"/>
                  </a:lnTo>
                  <a:lnTo>
                    <a:pt x="103" y="438"/>
                  </a:lnTo>
                  <a:lnTo>
                    <a:pt x="98" y="421"/>
                  </a:lnTo>
                  <a:lnTo>
                    <a:pt x="93" y="404"/>
                  </a:lnTo>
                  <a:lnTo>
                    <a:pt x="90" y="389"/>
                  </a:lnTo>
                  <a:lnTo>
                    <a:pt x="85" y="373"/>
                  </a:lnTo>
                  <a:lnTo>
                    <a:pt x="82" y="356"/>
                  </a:lnTo>
                  <a:lnTo>
                    <a:pt x="78" y="341"/>
                  </a:lnTo>
                  <a:lnTo>
                    <a:pt x="75" y="326"/>
                  </a:lnTo>
                  <a:lnTo>
                    <a:pt x="70" y="309"/>
                  </a:lnTo>
                  <a:lnTo>
                    <a:pt x="65" y="293"/>
                  </a:lnTo>
                  <a:lnTo>
                    <a:pt x="62" y="276"/>
                  </a:lnTo>
                  <a:lnTo>
                    <a:pt x="58" y="261"/>
                  </a:lnTo>
                  <a:lnTo>
                    <a:pt x="53" y="246"/>
                  </a:lnTo>
                  <a:lnTo>
                    <a:pt x="50" y="231"/>
                  </a:lnTo>
                  <a:lnTo>
                    <a:pt x="47" y="216"/>
                  </a:lnTo>
                  <a:lnTo>
                    <a:pt x="45" y="202"/>
                  </a:lnTo>
                  <a:lnTo>
                    <a:pt x="40" y="187"/>
                  </a:lnTo>
                  <a:lnTo>
                    <a:pt x="37" y="172"/>
                  </a:lnTo>
                  <a:lnTo>
                    <a:pt x="33" y="159"/>
                  </a:lnTo>
                  <a:lnTo>
                    <a:pt x="32" y="147"/>
                  </a:lnTo>
                  <a:lnTo>
                    <a:pt x="28" y="132"/>
                  </a:lnTo>
                  <a:lnTo>
                    <a:pt x="27" y="121"/>
                  </a:lnTo>
                  <a:lnTo>
                    <a:pt x="23" y="109"/>
                  </a:lnTo>
                  <a:lnTo>
                    <a:pt x="22" y="99"/>
                  </a:lnTo>
                  <a:lnTo>
                    <a:pt x="18" y="87"/>
                  </a:lnTo>
                  <a:lnTo>
                    <a:pt x="17" y="76"/>
                  </a:lnTo>
                  <a:lnTo>
                    <a:pt x="13" y="66"/>
                  </a:lnTo>
                  <a:lnTo>
                    <a:pt x="11" y="57"/>
                  </a:lnTo>
                  <a:lnTo>
                    <a:pt x="6" y="41"/>
                  </a:lnTo>
                  <a:lnTo>
                    <a:pt x="5" y="27"/>
                  </a:lnTo>
                  <a:lnTo>
                    <a:pt x="1" y="14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7" name="Freeform 313"/>
            <p:cNvSpPr>
              <a:spLocks/>
            </p:cNvSpPr>
            <p:nvPr/>
          </p:nvSpPr>
          <p:spPr bwMode="auto">
            <a:xfrm>
              <a:off x="5292" y="1704"/>
              <a:ext cx="3" cy="4"/>
            </a:xfrm>
            <a:custGeom>
              <a:avLst/>
              <a:gdLst>
                <a:gd name="T0" fmla="*/ 0 w 7"/>
                <a:gd name="T1" fmla="*/ 1 h 8"/>
                <a:gd name="T2" fmla="*/ 0 w 7"/>
                <a:gd name="T3" fmla="*/ 1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8" name="Freeform 314"/>
            <p:cNvSpPr>
              <a:spLocks/>
            </p:cNvSpPr>
            <p:nvPr/>
          </p:nvSpPr>
          <p:spPr bwMode="auto">
            <a:xfrm>
              <a:off x="5136" y="1495"/>
              <a:ext cx="156" cy="209"/>
            </a:xfrm>
            <a:custGeom>
              <a:avLst/>
              <a:gdLst>
                <a:gd name="T0" fmla="*/ 2 w 310"/>
                <a:gd name="T1" fmla="*/ 1 h 419"/>
                <a:gd name="T2" fmla="*/ 2 w 310"/>
                <a:gd name="T3" fmla="*/ 1 h 419"/>
                <a:gd name="T4" fmla="*/ 2 w 310"/>
                <a:gd name="T5" fmla="*/ 1 h 419"/>
                <a:gd name="T6" fmla="*/ 2 w 310"/>
                <a:gd name="T7" fmla="*/ 1 h 419"/>
                <a:gd name="T8" fmla="*/ 2 w 310"/>
                <a:gd name="T9" fmla="*/ 1 h 419"/>
                <a:gd name="T10" fmla="*/ 2 w 310"/>
                <a:gd name="T11" fmla="*/ 1 h 419"/>
                <a:gd name="T12" fmla="*/ 2 w 310"/>
                <a:gd name="T13" fmla="*/ 1 h 419"/>
                <a:gd name="T14" fmla="*/ 2 w 310"/>
                <a:gd name="T15" fmla="*/ 1 h 419"/>
                <a:gd name="T16" fmla="*/ 1 w 310"/>
                <a:gd name="T17" fmla="*/ 1 h 419"/>
                <a:gd name="T18" fmla="*/ 1 w 310"/>
                <a:gd name="T19" fmla="*/ 1 h 419"/>
                <a:gd name="T20" fmla="*/ 1 w 310"/>
                <a:gd name="T21" fmla="*/ 1 h 419"/>
                <a:gd name="T22" fmla="*/ 1 w 310"/>
                <a:gd name="T23" fmla="*/ 1 h 419"/>
                <a:gd name="T24" fmla="*/ 1 w 310"/>
                <a:gd name="T25" fmla="*/ 0 h 419"/>
                <a:gd name="T26" fmla="*/ 1 w 310"/>
                <a:gd name="T27" fmla="*/ 0 h 419"/>
                <a:gd name="T28" fmla="*/ 1 w 310"/>
                <a:gd name="T29" fmla="*/ 0 h 419"/>
                <a:gd name="T30" fmla="*/ 1 w 310"/>
                <a:gd name="T31" fmla="*/ 0 h 419"/>
                <a:gd name="T32" fmla="*/ 1 w 310"/>
                <a:gd name="T33" fmla="*/ 0 h 419"/>
                <a:gd name="T34" fmla="*/ 1 w 310"/>
                <a:gd name="T35" fmla="*/ 0 h 419"/>
                <a:gd name="T36" fmla="*/ 1 w 310"/>
                <a:gd name="T37" fmla="*/ 0 h 419"/>
                <a:gd name="T38" fmla="*/ 1 w 310"/>
                <a:gd name="T39" fmla="*/ 0 h 419"/>
                <a:gd name="T40" fmla="*/ 1 w 310"/>
                <a:gd name="T41" fmla="*/ 0 h 419"/>
                <a:gd name="T42" fmla="*/ 1 w 310"/>
                <a:gd name="T43" fmla="*/ 0 h 419"/>
                <a:gd name="T44" fmla="*/ 1 w 310"/>
                <a:gd name="T45" fmla="*/ 0 h 419"/>
                <a:gd name="T46" fmla="*/ 1 w 310"/>
                <a:gd name="T47" fmla="*/ 0 h 419"/>
                <a:gd name="T48" fmla="*/ 1 w 310"/>
                <a:gd name="T49" fmla="*/ 0 h 419"/>
                <a:gd name="T50" fmla="*/ 1 w 310"/>
                <a:gd name="T51" fmla="*/ 0 h 419"/>
                <a:gd name="T52" fmla="*/ 1 w 310"/>
                <a:gd name="T53" fmla="*/ 0 h 419"/>
                <a:gd name="T54" fmla="*/ 1 w 310"/>
                <a:gd name="T55" fmla="*/ 0 h 419"/>
                <a:gd name="T56" fmla="*/ 1 w 310"/>
                <a:gd name="T57" fmla="*/ 0 h 419"/>
                <a:gd name="T58" fmla="*/ 1 w 310"/>
                <a:gd name="T59" fmla="*/ 0 h 419"/>
                <a:gd name="T60" fmla="*/ 1 w 310"/>
                <a:gd name="T61" fmla="*/ 0 h 419"/>
                <a:gd name="T62" fmla="*/ 1 w 310"/>
                <a:gd name="T63" fmla="*/ 0 h 419"/>
                <a:gd name="T64" fmla="*/ 1 w 310"/>
                <a:gd name="T65" fmla="*/ 0 h 419"/>
                <a:gd name="T66" fmla="*/ 1 w 310"/>
                <a:gd name="T67" fmla="*/ 0 h 419"/>
                <a:gd name="T68" fmla="*/ 1 w 310"/>
                <a:gd name="T69" fmla="*/ 0 h 419"/>
                <a:gd name="T70" fmla="*/ 1 w 310"/>
                <a:gd name="T71" fmla="*/ 0 h 419"/>
                <a:gd name="T72" fmla="*/ 0 w 310"/>
                <a:gd name="T73" fmla="*/ 0 h 4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10" h="419">
                  <a:moveTo>
                    <a:pt x="310" y="419"/>
                  </a:moveTo>
                  <a:lnTo>
                    <a:pt x="303" y="401"/>
                  </a:lnTo>
                  <a:lnTo>
                    <a:pt x="297" y="384"/>
                  </a:lnTo>
                  <a:lnTo>
                    <a:pt x="290" y="366"/>
                  </a:lnTo>
                  <a:lnTo>
                    <a:pt x="285" y="349"/>
                  </a:lnTo>
                  <a:lnTo>
                    <a:pt x="277" y="331"/>
                  </a:lnTo>
                  <a:lnTo>
                    <a:pt x="270" y="316"/>
                  </a:lnTo>
                  <a:lnTo>
                    <a:pt x="262" y="297"/>
                  </a:lnTo>
                  <a:lnTo>
                    <a:pt x="255" y="282"/>
                  </a:lnTo>
                  <a:lnTo>
                    <a:pt x="250" y="272"/>
                  </a:lnTo>
                  <a:lnTo>
                    <a:pt x="245" y="266"/>
                  </a:lnTo>
                  <a:lnTo>
                    <a:pt x="240" y="256"/>
                  </a:lnTo>
                  <a:lnTo>
                    <a:pt x="237" y="249"/>
                  </a:lnTo>
                  <a:lnTo>
                    <a:pt x="228" y="234"/>
                  </a:lnTo>
                  <a:lnTo>
                    <a:pt x="220" y="219"/>
                  </a:lnTo>
                  <a:lnTo>
                    <a:pt x="215" y="209"/>
                  </a:lnTo>
                  <a:lnTo>
                    <a:pt x="210" y="202"/>
                  </a:lnTo>
                  <a:lnTo>
                    <a:pt x="205" y="194"/>
                  </a:lnTo>
                  <a:lnTo>
                    <a:pt x="202" y="187"/>
                  </a:lnTo>
                  <a:lnTo>
                    <a:pt x="192" y="174"/>
                  </a:lnTo>
                  <a:lnTo>
                    <a:pt x="183" y="160"/>
                  </a:lnTo>
                  <a:lnTo>
                    <a:pt x="172" y="145"/>
                  </a:lnTo>
                  <a:lnTo>
                    <a:pt x="162" y="130"/>
                  </a:lnTo>
                  <a:lnTo>
                    <a:pt x="150" y="117"/>
                  </a:lnTo>
                  <a:lnTo>
                    <a:pt x="140" y="105"/>
                  </a:lnTo>
                  <a:lnTo>
                    <a:pt x="128" y="94"/>
                  </a:lnTo>
                  <a:lnTo>
                    <a:pt x="118" y="82"/>
                  </a:lnTo>
                  <a:lnTo>
                    <a:pt x="106" y="72"/>
                  </a:lnTo>
                  <a:lnTo>
                    <a:pt x="96" y="62"/>
                  </a:lnTo>
                  <a:lnTo>
                    <a:pt x="83" y="50"/>
                  </a:lnTo>
                  <a:lnTo>
                    <a:pt x="71" y="40"/>
                  </a:lnTo>
                  <a:lnTo>
                    <a:pt x="60" y="32"/>
                  </a:lnTo>
                  <a:lnTo>
                    <a:pt x="48" y="25"/>
                  </a:lnTo>
                  <a:lnTo>
                    <a:pt x="35" y="17"/>
                  </a:lnTo>
                  <a:lnTo>
                    <a:pt x="23" y="10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9" name="Freeform 315"/>
            <p:cNvSpPr>
              <a:spLocks/>
            </p:cNvSpPr>
            <p:nvPr/>
          </p:nvSpPr>
          <p:spPr bwMode="auto">
            <a:xfrm>
              <a:off x="5130" y="1494"/>
              <a:ext cx="6" cy="2"/>
            </a:xfrm>
            <a:custGeom>
              <a:avLst/>
              <a:gdLst>
                <a:gd name="T0" fmla="*/ 0 w 14"/>
                <a:gd name="T1" fmla="*/ 0 h 5"/>
                <a:gd name="T2" fmla="*/ 0 w 14"/>
                <a:gd name="T3" fmla="*/ 0 h 5"/>
                <a:gd name="T4" fmla="*/ 0 w 1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lnTo>
                    <a:pt x="5" y="0"/>
                  </a:lnTo>
                  <a:lnTo>
                    <a:pt x="0" y="5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0" name="Freeform 316"/>
            <p:cNvSpPr>
              <a:spLocks/>
            </p:cNvSpPr>
            <p:nvPr/>
          </p:nvSpPr>
          <p:spPr bwMode="auto">
            <a:xfrm>
              <a:off x="5128" y="1496"/>
              <a:ext cx="2" cy="4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1 h 7"/>
                <a:gd name="T4" fmla="*/ 0 w 3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lnTo>
                    <a:pt x="0" y="4"/>
                  </a:lnTo>
                  <a:lnTo>
                    <a:pt x="0" y="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1" name="Freeform 317"/>
            <p:cNvSpPr>
              <a:spLocks/>
            </p:cNvSpPr>
            <p:nvPr/>
          </p:nvSpPr>
          <p:spPr bwMode="auto">
            <a:xfrm>
              <a:off x="5125" y="1494"/>
              <a:ext cx="3" cy="6"/>
            </a:xfrm>
            <a:custGeom>
              <a:avLst/>
              <a:gdLst>
                <a:gd name="T0" fmla="*/ 0 w 7"/>
                <a:gd name="T1" fmla="*/ 1 h 12"/>
                <a:gd name="T2" fmla="*/ 0 w 7"/>
                <a:gd name="T3" fmla="*/ 1 h 12"/>
                <a:gd name="T4" fmla="*/ 0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2"/>
                  </a:move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2" name="Freeform 318"/>
            <p:cNvSpPr>
              <a:spLocks/>
            </p:cNvSpPr>
            <p:nvPr/>
          </p:nvSpPr>
          <p:spPr bwMode="auto">
            <a:xfrm>
              <a:off x="5097" y="1420"/>
              <a:ext cx="28" cy="74"/>
            </a:xfrm>
            <a:custGeom>
              <a:avLst/>
              <a:gdLst>
                <a:gd name="T0" fmla="*/ 1 w 55"/>
                <a:gd name="T1" fmla="*/ 1 h 146"/>
                <a:gd name="T2" fmla="*/ 1 w 55"/>
                <a:gd name="T3" fmla="*/ 1 h 146"/>
                <a:gd name="T4" fmla="*/ 1 w 55"/>
                <a:gd name="T5" fmla="*/ 1 h 146"/>
                <a:gd name="T6" fmla="*/ 1 w 55"/>
                <a:gd name="T7" fmla="*/ 1 h 146"/>
                <a:gd name="T8" fmla="*/ 1 w 55"/>
                <a:gd name="T9" fmla="*/ 1 h 146"/>
                <a:gd name="T10" fmla="*/ 1 w 55"/>
                <a:gd name="T11" fmla="*/ 1 h 146"/>
                <a:gd name="T12" fmla="*/ 1 w 55"/>
                <a:gd name="T13" fmla="*/ 1 h 146"/>
                <a:gd name="T14" fmla="*/ 0 w 55"/>
                <a:gd name="T15" fmla="*/ 1 h 146"/>
                <a:gd name="T16" fmla="*/ 0 w 55"/>
                <a:gd name="T17" fmla="*/ 1 h 146"/>
                <a:gd name="T18" fmla="*/ 0 w 55"/>
                <a:gd name="T19" fmla="*/ 1 h 146"/>
                <a:gd name="T20" fmla="*/ 0 w 55"/>
                <a:gd name="T21" fmla="*/ 1 h 146"/>
                <a:gd name="T22" fmla="*/ 1 w 55"/>
                <a:gd name="T23" fmla="*/ 1 h 146"/>
                <a:gd name="T24" fmla="*/ 1 w 55"/>
                <a:gd name="T25" fmla="*/ 1 h 146"/>
                <a:gd name="T26" fmla="*/ 1 w 55"/>
                <a:gd name="T27" fmla="*/ 1 h 146"/>
                <a:gd name="T28" fmla="*/ 1 w 55"/>
                <a:gd name="T29" fmla="*/ 0 h 1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" h="146">
                  <a:moveTo>
                    <a:pt x="55" y="146"/>
                  </a:moveTo>
                  <a:lnTo>
                    <a:pt x="39" y="136"/>
                  </a:lnTo>
                  <a:lnTo>
                    <a:pt x="29" y="128"/>
                  </a:lnTo>
                  <a:lnTo>
                    <a:pt x="17" y="118"/>
                  </a:lnTo>
                  <a:lnTo>
                    <a:pt x="12" y="108"/>
                  </a:lnTo>
                  <a:lnTo>
                    <a:pt x="5" y="95"/>
                  </a:lnTo>
                  <a:lnTo>
                    <a:pt x="2" y="83"/>
                  </a:lnTo>
                  <a:lnTo>
                    <a:pt x="0" y="71"/>
                  </a:lnTo>
                  <a:lnTo>
                    <a:pt x="0" y="60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5"/>
                  </a:lnTo>
                  <a:lnTo>
                    <a:pt x="4" y="18"/>
                  </a:lnTo>
                  <a:lnTo>
                    <a:pt x="7" y="3"/>
                  </a:lnTo>
                  <a:lnTo>
                    <a:pt x="1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3" name="Freeform 319"/>
            <p:cNvSpPr>
              <a:spLocks/>
            </p:cNvSpPr>
            <p:nvPr/>
          </p:nvSpPr>
          <p:spPr bwMode="auto">
            <a:xfrm>
              <a:off x="5080" y="1163"/>
              <a:ext cx="34" cy="257"/>
            </a:xfrm>
            <a:custGeom>
              <a:avLst/>
              <a:gdLst>
                <a:gd name="T0" fmla="*/ 0 w 69"/>
                <a:gd name="T1" fmla="*/ 2 h 515"/>
                <a:gd name="T2" fmla="*/ 0 w 69"/>
                <a:gd name="T3" fmla="*/ 1 h 515"/>
                <a:gd name="T4" fmla="*/ 0 w 69"/>
                <a:gd name="T5" fmla="*/ 1 h 515"/>
                <a:gd name="T6" fmla="*/ 0 w 69"/>
                <a:gd name="T7" fmla="*/ 1 h 515"/>
                <a:gd name="T8" fmla="*/ 0 w 69"/>
                <a:gd name="T9" fmla="*/ 1 h 515"/>
                <a:gd name="T10" fmla="*/ 0 w 69"/>
                <a:gd name="T11" fmla="*/ 1 h 515"/>
                <a:gd name="T12" fmla="*/ 0 w 69"/>
                <a:gd name="T13" fmla="*/ 1 h 515"/>
                <a:gd name="T14" fmla="*/ 0 w 69"/>
                <a:gd name="T15" fmla="*/ 1 h 515"/>
                <a:gd name="T16" fmla="*/ 0 w 69"/>
                <a:gd name="T17" fmla="*/ 1 h 515"/>
                <a:gd name="T18" fmla="*/ 0 w 69"/>
                <a:gd name="T19" fmla="*/ 1 h 515"/>
                <a:gd name="T20" fmla="*/ 0 w 69"/>
                <a:gd name="T21" fmla="*/ 1 h 515"/>
                <a:gd name="T22" fmla="*/ 0 w 69"/>
                <a:gd name="T23" fmla="*/ 1 h 515"/>
                <a:gd name="T24" fmla="*/ 0 w 69"/>
                <a:gd name="T25" fmla="*/ 1 h 515"/>
                <a:gd name="T26" fmla="*/ 0 w 69"/>
                <a:gd name="T27" fmla="*/ 1 h 515"/>
                <a:gd name="T28" fmla="*/ 0 w 69"/>
                <a:gd name="T29" fmla="*/ 1 h 515"/>
                <a:gd name="T30" fmla="*/ 0 w 69"/>
                <a:gd name="T31" fmla="*/ 1 h 515"/>
                <a:gd name="T32" fmla="*/ 0 w 69"/>
                <a:gd name="T33" fmla="*/ 1 h 515"/>
                <a:gd name="T34" fmla="*/ 0 w 69"/>
                <a:gd name="T35" fmla="*/ 1 h 515"/>
                <a:gd name="T36" fmla="*/ 0 w 69"/>
                <a:gd name="T37" fmla="*/ 1 h 515"/>
                <a:gd name="T38" fmla="*/ 0 w 69"/>
                <a:gd name="T39" fmla="*/ 1 h 515"/>
                <a:gd name="T40" fmla="*/ 0 w 69"/>
                <a:gd name="T41" fmla="*/ 1 h 515"/>
                <a:gd name="T42" fmla="*/ 0 w 69"/>
                <a:gd name="T43" fmla="*/ 1 h 515"/>
                <a:gd name="T44" fmla="*/ 0 w 69"/>
                <a:gd name="T45" fmla="*/ 1 h 515"/>
                <a:gd name="T46" fmla="*/ 0 w 69"/>
                <a:gd name="T47" fmla="*/ 0 h 515"/>
                <a:gd name="T48" fmla="*/ 0 w 69"/>
                <a:gd name="T49" fmla="*/ 0 h 515"/>
                <a:gd name="T50" fmla="*/ 0 w 69"/>
                <a:gd name="T51" fmla="*/ 0 h 515"/>
                <a:gd name="T52" fmla="*/ 0 w 69"/>
                <a:gd name="T53" fmla="*/ 0 h 515"/>
                <a:gd name="T54" fmla="*/ 0 w 69"/>
                <a:gd name="T55" fmla="*/ 0 h 515"/>
                <a:gd name="T56" fmla="*/ 0 w 69"/>
                <a:gd name="T57" fmla="*/ 0 h 515"/>
                <a:gd name="T58" fmla="*/ 0 w 69"/>
                <a:gd name="T59" fmla="*/ 0 h 515"/>
                <a:gd name="T60" fmla="*/ 0 w 69"/>
                <a:gd name="T61" fmla="*/ 0 h 515"/>
                <a:gd name="T62" fmla="*/ 0 w 69"/>
                <a:gd name="T63" fmla="*/ 0 h 515"/>
                <a:gd name="T64" fmla="*/ 0 w 69"/>
                <a:gd name="T65" fmla="*/ 0 h 515"/>
                <a:gd name="T66" fmla="*/ 0 w 69"/>
                <a:gd name="T67" fmla="*/ 0 h 515"/>
                <a:gd name="T68" fmla="*/ 0 w 69"/>
                <a:gd name="T69" fmla="*/ 0 h 515"/>
                <a:gd name="T70" fmla="*/ 0 w 69"/>
                <a:gd name="T71" fmla="*/ 0 h 515"/>
                <a:gd name="T72" fmla="*/ 0 w 69"/>
                <a:gd name="T73" fmla="*/ 0 h 515"/>
                <a:gd name="T74" fmla="*/ 0 w 69"/>
                <a:gd name="T75" fmla="*/ 0 h 515"/>
                <a:gd name="T76" fmla="*/ 0 w 69"/>
                <a:gd name="T77" fmla="*/ 0 h 515"/>
                <a:gd name="T78" fmla="*/ 0 w 69"/>
                <a:gd name="T79" fmla="*/ 0 h 515"/>
                <a:gd name="T80" fmla="*/ 0 w 69"/>
                <a:gd name="T81" fmla="*/ 0 h 515"/>
                <a:gd name="T82" fmla="*/ 0 w 69"/>
                <a:gd name="T83" fmla="*/ 0 h 515"/>
                <a:gd name="T84" fmla="*/ 0 w 69"/>
                <a:gd name="T85" fmla="*/ 0 h 51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9" h="515">
                  <a:moveTo>
                    <a:pt x="45" y="515"/>
                  </a:moveTo>
                  <a:lnTo>
                    <a:pt x="45" y="501"/>
                  </a:lnTo>
                  <a:lnTo>
                    <a:pt x="47" y="490"/>
                  </a:lnTo>
                  <a:lnTo>
                    <a:pt x="49" y="478"/>
                  </a:lnTo>
                  <a:lnTo>
                    <a:pt x="52" y="468"/>
                  </a:lnTo>
                  <a:lnTo>
                    <a:pt x="52" y="456"/>
                  </a:lnTo>
                  <a:lnTo>
                    <a:pt x="54" y="444"/>
                  </a:lnTo>
                  <a:lnTo>
                    <a:pt x="55" y="433"/>
                  </a:lnTo>
                  <a:lnTo>
                    <a:pt x="59" y="423"/>
                  </a:lnTo>
                  <a:lnTo>
                    <a:pt x="59" y="411"/>
                  </a:lnTo>
                  <a:lnTo>
                    <a:pt x="60" y="401"/>
                  </a:lnTo>
                  <a:lnTo>
                    <a:pt x="60" y="391"/>
                  </a:lnTo>
                  <a:lnTo>
                    <a:pt x="62" y="381"/>
                  </a:lnTo>
                  <a:lnTo>
                    <a:pt x="62" y="371"/>
                  </a:lnTo>
                  <a:lnTo>
                    <a:pt x="64" y="361"/>
                  </a:lnTo>
                  <a:lnTo>
                    <a:pt x="65" y="351"/>
                  </a:lnTo>
                  <a:lnTo>
                    <a:pt x="67" y="341"/>
                  </a:lnTo>
                  <a:lnTo>
                    <a:pt x="67" y="331"/>
                  </a:lnTo>
                  <a:lnTo>
                    <a:pt x="67" y="321"/>
                  </a:lnTo>
                  <a:lnTo>
                    <a:pt x="67" y="311"/>
                  </a:lnTo>
                  <a:lnTo>
                    <a:pt x="67" y="301"/>
                  </a:lnTo>
                  <a:lnTo>
                    <a:pt x="67" y="283"/>
                  </a:lnTo>
                  <a:lnTo>
                    <a:pt x="69" y="266"/>
                  </a:lnTo>
                  <a:lnTo>
                    <a:pt x="67" y="248"/>
                  </a:lnTo>
                  <a:lnTo>
                    <a:pt x="67" y="231"/>
                  </a:lnTo>
                  <a:lnTo>
                    <a:pt x="67" y="214"/>
                  </a:lnTo>
                  <a:lnTo>
                    <a:pt x="67" y="199"/>
                  </a:lnTo>
                  <a:lnTo>
                    <a:pt x="64" y="182"/>
                  </a:lnTo>
                  <a:lnTo>
                    <a:pt x="62" y="167"/>
                  </a:lnTo>
                  <a:lnTo>
                    <a:pt x="60" y="152"/>
                  </a:lnTo>
                  <a:lnTo>
                    <a:pt x="59" y="137"/>
                  </a:lnTo>
                  <a:lnTo>
                    <a:pt x="54" y="122"/>
                  </a:lnTo>
                  <a:lnTo>
                    <a:pt x="52" y="111"/>
                  </a:lnTo>
                  <a:lnTo>
                    <a:pt x="47" y="97"/>
                  </a:lnTo>
                  <a:lnTo>
                    <a:pt x="45" y="86"/>
                  </a:lnTo>
                  <a:lnTo>
                    <a:pt x="40" y="72"/>
                  </a:lnTo>
                  <a:lnTo>
                    <a:pt x="35" y="61"/>
                  </a:lnTo>
                  <a:lnTo>
                    <a:pt x="30" y="49"/>
                  </a:lnTo>
                  <a:lnTo>
                    <a:pt x="25" y="39"/>
                  </a:lnTo>
                  <a:lnTo>
                    <a:pt x="19" y="27"/>
                  </a:lnTo>
                  <a:lnTo>
                    <a:pt x="12" y="17"/>
                  </a:lnTo>
                  <a:lnTo>
                    <a:pt x="5" y="9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4" name="Freeform 320"/>
            <p:cNvSpPr>
              <a:spLocks/>
            </p:cNvSpPr>
            <p:nvPr/>
          </p:nvSpPr>
          <p:spPr bwMode="auto">
            <a:xfrm>
              <a:off x="4979" y="1115"/>
              <a:ext cx="101" cy="48"/>
            </a:xfrm>
            <a:custGeom>
              <a:avLst/>
              <a:gdLst>
                <a:gd name="T0" fmla="*/ 1 w 200"/>
                <a:gd name="T1" fmla="*/ 1 h 96"/>
                <a:gd name="T2" fmla="*/ 1 w 200"/>
                <a:gd name="T3" fmla="*/ 1 h 96"/>
                <a:gd name="T4" fmla="*/ 1 w 200"/>
                <a:gd name="T5" fmla="*/ 1 h 96"/>
                <a:gd name="T6" fmla="*/ 1 w 200"/>
                <a:gd name="T7" fmla="*/ 1 h 96"/>
                <a:gd name="T8" fmla="*/ 1 w 200"/>
                <a:gd name="T9" fmla="*/ 1 h 96"/>
                <a:gd name="T10" fmla="*/ 1 w 200"/>
                <a:gd name="T11" fmla="*/ 1 h 96"/>
                <a:gd name="T12" fmla="*/ 1 w 200"/>
                <a:gd name="T13" fmla="*/ 1 h 96"/>
                <a:gd name="T14" fmla="*/ 1 w 200"/>
                <a:gd name="T15" fmla="*/ 1 h 96"/>
                <a:gd name="T16" fmla="*/ 1 w 200"/>
                <a:gd name="T17" fmla="*/ 1 h 96"/>
                <a:gd name="T18" fmla="*/ 1 w 200"/>
                <a:gd name="T19" fmla="*/ 1 h 96"/>
                <a:gd name="T20" fmla="*/ 1 w 200"/>
                <a:gd name="T21" fmla="*/ 1 h 96"/>
                <a:gd name="T22" fmla="*/ 1 w 200"/>
                <a:gd name="T23" fmla="*/ 1 h 96"/>
                <a:gd name="T24" fmla="*/ 1 w 200"/>
                <a:gd name="T25" fmla="*/ 1 h 96"/>
                <a:gd name="T26" fmla="*/ 1 w 200"/>
                <a:gd name="T27" fmla="*/ 1 h 96"/>
                <a:gd name="T28" fmla="*/ 1 w 200"/>
                <a:gd name="T29" fmla="*/ 1 h 96"/>
                <a:gd name="T30" fmla="*/ 1 w 200"/>
                <a:gd name="T31" fmla="*/ 0 h 96"/>
                <a:gd name="T32" fmla="*/ 0 w 200"/>
                <a:gd name="T33" fmla="*/ 0 h 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0" h="96">
                  <a:moveTo>
                    <a:pt x="200" y="96"/>
                  </a:moveTo>
                  <a:lnTo>
                    <a:pt x="190" y="85"/>
                  </a:lnTo>
                  <a:lnTo>
                    <a:pt x="180" y="75"/>
                  </a:lnTo>
                  <a:lnTo>
                    <a:pt x="170" y="65"/>
                  </a:lnTo>
                  <a:lnTo>
                    <a:pt x="160" y="56"/>
                  </a:lnTo>
                  <a:lnTo>
                    <a:pt x="148" y="46"/>
                  </a:lnTo>
                  <a:lnTo>
                    <a:pt x="138" y="40"/>
                  </a:lnTo>
                  <a:lnTo>
                    <a:pt x="127" y="33"/>
                  </a:lnTo>
                  <a:lnTo>
                    <a:pt x="115" y="28"/>
                  </a:lnTo>
                  <a:lnTo>
                    <a:pt x="102" y="21"/>
                  </a:lnTo>
                  <a:lnTo>
                    <a:pt x="88" y="16"/>
                  </a:lnTo>
                  <a:lnTo>
                    <a:pt x="73" y="11"/>
                  </a:lnTo>
                  <a:lnTo>
                    <a:pt x="60" y="8"/>
                  </a:lnTo>
                  <a:lnTo>
                    <a:pt x="45" y="3"/>
                  </a:lnTo>
                  <a:lnTo>
                    <a:pt x="30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5" name="Freeform 321"/>
            <p:cNvSpPr>
              <a:spLocks/>
            </p:cNvSpPr>
            <p:nvPr/>
          </p:nvSpPr>
          <p:spPr bwMode="auto">
            <a:xfrm>
              <a:off x="4758" y="1114"/>
              <a:ext cx="221" cy="228"/>
            </a:xfrm>
            <a:custGeom>
              <a:avLst/>
              <a:gdLst>
                <a:gd name="T0" fmla="*/ 2 w 442"/>
                <a:gd name="T1" fmla="*/ 1 h 456"/>
                <a:gd name="T2" fmla="*/ 2 w 442"/>
                <a:gd name="T3" fmla="*/ 0 h 456"/>
                <a:gd name="T4" fmla="*/ 2 w 442"/>
                <a:gd name="T5" fmla="*/ 0 h 456"/>
                <a:gd name="T6" fmla="*/ 2 w 442"/>
                <a:gd name="T7" fmla="*/ 0 h 456"/>
                <a:gd name="T8" fmla="*/ 2 w 442"/>
                <a:gd name="T9" fmla="*/ 0 h 456"/>
                <a:gd name="T10" fmla="*/ 2 w 442"/>
                <a:gd name="T11" fmla="*/ 0 h 456"/>
                <a:gd name="T12" fmla="*/ 2 w 442"/>
                <a:gd name="T13" fmla="*/ 0 h 456"/>
                <a:gd name="T14" fmla="*/ 2 w 442"/>
                <a:gd name="T15" fmla="*/ 1 h 456"/>
                <a:gd name="T16" fmla="*/ 2 w 442"/>
                <a:gd name="T17" fmla="*/ 1 h 456"/>
                <a:gd name="T18" fmla="*/ 2 w 442"/>
                <a:gd name="T19" fmla="*/ 1 h 456"/>
                <a:gd name="T20" fmla="*/ 2 w 442"/>
                <a:gd name="T21" fmla="*/ 1 h 456"/>
                <a:gd name="T22" fmla="*/ 2 w 442"/>
                <a:gd name="T23" fmla="*/ 1 h 456"/>
                <a:gd name="T24" fmla="*/ 2 w 442"/>
                <a:gd name="T25" fmla="*/ 1 h 456"/>
                <a:gd name="T26" fmla="*/ 2 w 442"/>
                <a:gd name="T27" fmla="*/ 1 h 456"/>
                <a:gd name="T28" fmla="*/ 1 w 442"/>
                <a:gd name="T29" fmla="*/ 1 h 456"/>
                <a:gd name="T30" fmla="*/ 1 w 442"/>
                <a:gd name="T31" fmla="*/ 1 h 456"/>
                <a:gd name="T32" fmla="*/ 1 w 442"/>
                <a:gd name="T33" fmla="*/ 1 h 456"/>
                <a:gd name="T34" fmla="*/ 1 w 442"/>
                <a:gd name="T35" fmla="*/ 1 h 456"/>
                <a:gd name="T36" fmla="*/ 1 w 442"/>
                <a:gd name="T37" fmla="*/ 1 h 456"/>
                <a:gd name="T38" fmla="*/ 1 w 442"/>
                <a:gd name="T39" fmla="*/ 1 h 456"/>
                <a:gd name="T40" fmla="*/ 1 w 442"/>
                <a:gd name="T41" fmla="*/ 1 h 456"/>
                <a:gd name="T42" fmla="*/ 1 w 442"/>
                <a:gd name="T43" fmla="*/ 1 h 456"/>
                <a:gd name="T44" fmla="*/ 1 w 442"/>
                <a:gd name="T45" fmla="*/ 1 h 456"/>
                <a:gd name="T46" fmla="*/ 1 w 442"/>
                <a:gd name="T47" fmla="*/ 1 h 456"/>
                <a:gd name="T48" fmla="*/ 1 w 442"/>
                <a:gd name="T49" fmla="*/ 1 h 456"/>
                <a:gd name="T50" fmla="*/ 1 w 442"/>
                <a:gd name="T51" fmla="*/ 1 h 456"/>
                <a:gd name="T52" fmla="*/ 1 w 442"/>
                <a:gd name="T53" fmla="*/ 1 h 456"/>
                <a:gd name="T54" fmla="*/ 1 w 442"/>
                <a:gd name="T55" fmla="*/ 1 h 456"/>
                <a:gd name="T56" fmla="*/ 1 w 442"/>
                <a:gd name="T57" fmla="*/ 1 h 456"/>
                <a:gd name="T58" fmla="*/ 1 w 442"/>
                <a:gd name="T59" fmla="*/ 1 h 456"/>
                <a:gd name="T60" fmla="*/ 1 w 442"/>
                <a:gd name="T61" fmla="*/ 1 h 456"/>
                <a:gd name="T62" fmla="*/ 1 w 442"/>
                <a:gd name="T63" fmla="*/ 1 h 456"/>
                <a:gd name="T64" fmla="*/ 1 w 442"/>
                <a:gd name="T65" fmla="*/ 1 h 456"/>
                <a:gd name="T66" fmla="*/ 1 w 442"/>
                <a:gd name="T67" fmla="*/ 1 h 456"/>
                <a:gd name="T68" fmla="*/ 1 w 442"/>
                <a:gd name="T69" fmla="*/ 1 h 456"/>
                <a:gd name="T70" fmla="*/ 1 w 442"/>
                <a:gd name="T71" fmla="*/ 1 h 456"/>
                <a:gd name="T72" fmla="*/ 1 w 442"/>
                <a:gd name="T73" fmla="*/ 1 h 456"/>
                <a:gd name="T74" fmla="*/ 1 w 442"/>
                <a:gd name="T75" fmla="*/ 1 h 456"/>
                <a:gd name="T76" fmla="*/ 1 w 442"/>
                <a:gd name="T77" fmla="*/ 1 h 456"/>
                <a:gd name="T78" fmla="*/ 1 w 442"/>
                <a:gd name="T79" fmla="*/ 1 h 456"/>
                <a:gd name="T80" fmla="*/ 1 w 442"/>
                <a:gd name="T81" fmla="*/ 1 h 456"/>
                <a:gd name="T82" fmla="*/ 1 w 442"/>
                <a:gd name="T83" fmla="*/ 2 h 456"/>
                <a:gd name="T84" fmla="*/ 1 w 442"/>
                <a:gd name="T85" fmla="*/ 2 h 456"/>
                <a:gd name="T86" fmla="*/ 1 w 442"/>
                <a:gd name="T87" fmla="*/ 2 h 456"/>
                <a:gd name="T88" fmla="*/ 1 w 442"/>
                <a:gd name="T89" fmla="*/ 2 h 456"/>
                <a:gd name="T90" fmla="*/ 1 w 442"/>
                <a:gd name="T91" fmla="*/ 2 h 456"/>
                <a:gd name="T92" fmla="*/ 1 w 442"/>
                <a:gd name="T93" fmla="*/ 2 h 456"/>
                <a:gd name="T94" fmla="*/ 1 w 442"/>
                <a:gd name="T95" fmla="*/ 2 h 456"/>
                <a:gd name="T96" fmla="*/ 1 w 442"/>
                <a:gd name="T97" fmla="*/ 2 h 456"/>
                <a:gd name="T98" fmla="*/ 1 w 442"/>
                <a:gd name="T99" fmla="*/ 2 h 456"/>
                <a:gd name="T100" fmla="*/ 1 w 442"/>
                <a:gd name="T101" fmla="*/ 2 h 456"/>
                <a:gd name="T102" fmla="*/ 0 w 442"/>
                <a:gd name="T103" fmla="*/ 2 h 456"/>
                <a:gd name="T104" fmla="*/ 0 w 442"/>
                <a:gd name="T105" fmla="*/ 2 h 4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42" h="456">
                  <a:moveTo>
                    <a:pt x="442" y="2"/>
                  </a:moveTo>
                  <a:lnTo>
                    <a:pt x="430" y="0"/>
                  </a:lnTo>
                  <a:lnTo>
                    <a:pt x="420" y="0"/>
                  </a:lnTo>
                  <a:lnTo>
                    <a:pt x="407" y="0"/>
                  </a:lnTo>
                  <a:lnTo>
                    <a:pt x="395" y="0"/>
                  </a:lnTo>
                  <a:lnTo>
                    <a:pt x="380" y="0"/>
                  </a:lnTo>
                  <a:lnTo>
                    <a:pt x="367" y="0"/>
                  </a:lnTo>
                  <a:lnTo>
                    <a:pt x="352" y="2"/>
                  </a:lnTo>
                  <a:lnTo>
                    <a:pt x="337" y="7"/>
                  </a:lnTo>
                  <a:lnTo>
                    <a:pt x="318" y="8"/>
                  </a:lnTo>
                  <a:lnTo>
                    <a:pt x="302" y="12"/>
                  </a:lnTo>
                  <a:lnTo>
                    <a:pt x="285" y="17"/>
                  </a:lnTo>
                  <a:lnTo>
                    <a:pt x="268" y="23"/>
                  </a:lnTo>
                  <a:lnTo>
                    <a:pt x="258" y="25"/>
                  </a:lnTo>
                  <a:lnTo>
                    <a:pt x="250" y="28"/>
                  </a:lnTo>
                  <a:lnTo>
                    <a:pt x="242" y="33"/>
                  </a:lnTo>
                  <a:lnTo>
                    <a:pt x="233" y="38"/>
                  </a:lnTo>
                  <a:lnTo>
                    <a:pt x="223" y="42"/>
                  </a:lnTo>
                  <a:lnTo>
                    <a:pt x="215" y="47"/>
                  </a:lnTo>
                  <a:lnTo>
                    <a:pt x="207" y="52"/>
                  </a:lnTo>
                  <a:lnTo>
                    <a:pt x="198" y="58"/>
                  </a:lnTo>
                  <a:lnTo>
                    <a:pt x="188" y="63"/>
                  </a:lnTo>
                  <a:lnTo>
                    <a:pt x="180" y="68"/>
                  </a:lnTo>
                  <a:lnTo>
                    <a:pt x="171" y="73"/>
                  </a:lnTo>
                  <a:lnTo>
                    <a:pt x="163" y="82"/>
                  </a:lnTo>
                  <a:lnTo>
                    <a:pt x="153" y="87"/>
                  </a:lnTo>
                  <a:lnTo>
                    <a:pt x="145" y="95"/>
                  </a:lnTo>
                  <a:lnTo>
                    <a:pt x="136" y="102"/>
                  </a:lnTo>
                  <a:lnTo>
                    <a:pt x="130" y="112"/>
                  </a:lnTo>
                  <a:lnTo>
                    <a:pt x="120" y="120"/>
                  </a:lnTo>
                  <a:lnTo>
                    <a:pt x="113" y="129"/>
                  </a:lnTo>
                  <a:lnTo>
                    <a:pt x="105" y="139"/>
                  </a:lnTo>
                  <a:lnTo>
                    <a:pt x="98" y="149"/>
                  </a:lnTo>
                  <a:lnTo>
                    <a:pt x="90" y="159"/>
                  </a:lnTo>
                  <a:lnTo>
                    <a:pt x="83" y="169"/>
                  </a:lnTo>
                  <a:lnTo>
                    <a:pt x="75" y="180"/>
                  </a:lnTo>
                  <a:lnTo>
                    <a:pt x="70" y="194"/>
                  </a:lnTo>
                  <a:lnTo>
                    <a:pt x="61" y="204"/>
                  </a:lnTo>
                  <a:lnTo>
                    <a:pt x="55" y="217"/>
                  </a:lnTo>
                  <a:lnTo>
                    <a:pt x="50" y="230"/>
                  </a:lnTo>
                  <a:lnTo>
                    <a:pt x="45" y="245"/>
                  </a:lnTo>
                  <a:lnTo>
                    <a:pt x="38" y="259"/>
                  </a:lnTo>
                  <a:lnTo>
                    <a:pt x="33" y="274"/>
                  </a:lnTo>
                  <a:lnTo>
                    <a:pt x="28" y="290"/>
                  </a:lnTo>
                  <a:lnTo>
                    <a:pt x="25" y="307"/>
                  </a:lnTo>
                  <a:lnTo>
                    <a:pt x="20" y="322"/>
                  </a:lnTo>
                  <a:lnTo>
                    <a:pt x="15" y="339"/>
                  </a:lnTo>
                  <a:lnTo>
                    <a:pt x="10" y="356"/>
                  </a:lnTo>
                  <a:lnTo>
                    <a:pt x="8" y="376"/>
                  </a:lnTo>
                  <a:lnTo>
                    <a:pt x="3" y="394"/>
                  </a:lnTo>
                  <a:lnTo>
                    <a:pt x="1" y="414"/>
                  </a:lnTo>
                  <a:lnTo>
                    <a:pt x="0" y="434"/>
                  </a:lnTo>
                  <a:lnTo>
                    <a:pt x="0" y="45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6" name="Freeform 322"/>
            <p:cNvSpPr>
              <a:spLocks/>
            </p:cNvSpPr>
            <p:nvPr/>
          </p:nvSpPr>
          <p:spPr bwMode="auto">
            <a:xfrm>
              <a:off x="4757" y="1342"/>
              <a:ext cx="6" cy="27"/>
            </a:xfrm>
            <a:custGeom>
              <a:avLst/>
              <a:gdLst>
                <a:gd name="T0" fmla="*/ 1 w 12"/>
                <a:gd name="T1" fmla="*/ 0 h 55"/>
                <a:gd name="T2" fmla="*/ 0 w 12"/>
                <a:gd name="T3" fmla="*/ 0 h 55"/>
                <a:gd name="T4" fmla="*/ 0 w 12"/>
                <a:gd name="T5" fmla="*/ 0 h 55"/>
                <a:gd name="T6" fmla="*/ 1 w 12"/>
                <a:gd name="T7" fmla="*/ 0 h 55"/>
                <a:gd name="T8" fmla="*/ 1 w 12"/>
                <a:gd name="T9" fmla="*/ 0 h 55"/>
                <a:gd name="T10" fmla="*/ 1 w 12"/>
                <a:gd name="T11" fmla="*/ 0 h 55"/>
                <a:gd name="T12" fmla="*/ 1 w 12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55">
                  <a:moveTo>
                    <a:pt x="2" y="0"/>
                  </a:moveTo>
                  <a:lnTo>
                    <a:pt x="0" y="8"/>
                  </a:lnTo>
                  <a:lnTo>
                    <a:pt x="0" y="18"/>
                  </a:lnTo>
                  <a:lnTo>
                    <a:pt x="2" y="25"/>
                  </a:lnTo>
                  <a:lnTo>
                    <a:pt x="3" y="33"/>
                  </a:lnTo>
                  <a:lnTo>
                    <a:pt x="7" y="43"/>
                  </a:lnTo>
                  <a:lnTo>
                    <a:pt x="12" y="55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7" name="Freeform 323"/>
            <p:cNvSpPr>
              <a:spLocks/>
            </p:cNvSpPr>
            <p:nvPr/>
          </p:nvSpPr>
          <p:spPr bwMode="auto">
            <a:xfrm>
              <a:off x="4763" y="1369"/>
              <a:ext cx="5" cy="19"/>
            </a:xfrm>
            <a:custGeom>
              <a:avLst/>
              <a:gdLst>
                <a:gd name="T0" fmla="*/ 0 w 10"/>
                <a:gd name="T1" fmla="*/ 0 h 36"/>
                <a:gd name="T2" fmla="*/ 1 w 10"/>
                <a:gd name="T3" fmla="*/ 1 h 36"/>
                <a:gd name="T4" fmla="*/ 1 w 10"/>
                <a:gd name="T5" fmla="*/ 1 h 36"/>
                <a:gd name="T6" fmla="*/ 1 w 10"/>
                <a:gd name="T7" fmla="*/ 1 h 36"/>
                <a:gd name="T8" fmla="*/ 1 w 10"/>
                <a:gd name="T9" fmla="*/ 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0" y="0"/>
                  </a:moveTo>
                  <a:lnTo>
                    <a:pt x="1" y="6"/>
                  </a:lnTo>
                  <a:lnTo>
                    <a:pt x="5" y="15"/>
                  </a:lnTo>
                  <a:lnTo>
                    <a:pt x="6" y="25"/>
                  </a:lnTo>
                  <a:lnTo>
                    <a:pt x="10" y="36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8" name="Freeform 324"/>
            <p:cNvSpPr>
              <a:spLocks/>
            </p:cNvSpPr>
            <p:nvPr/>
          </p:nvSpPr>
          <p:spPr bwMode="auto">
            <a:xfrm>
              <a:off x="4768" y="138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59" name="Freeform 325"/>
            <p:cNvSpPr>
              <a:spLocks/>
            </p:cNvSpPr>
            <p:nvPr/>
          </p:nvSpPr>
          <p:spPr bwMode="auto">
            <a:xfrm>
              <a:off x="4768" y="138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0" name="Freeform 326"/>
            <p:cNvSpPr>
              <a:spLocks/>
            </p:cNvSpPr>
            <p:nvPr/>
          </p:nvSpPr>
          <p:spPr bwMode="auto">
            <a:xfrm>
              <a:off x="4768" y="1388"/>
              <a:ext cx="14" cy="113"/>
            </a:xfrm>
            <a:custGeom>
              <a:avLst/>
              <a:gdLst>
                <a:gd name="T0" fmla="*/ 0 w 28"/>
                <a:gd name="T1" fmla="*/ 0 h 227"/>
                <a:gd name="T2" fmla="*/ 0 w 28"/>
                <a:gd name="T3" fmla="*/ 0 h 227"/>
                <a:gd name="T4" fmla="*/ 0 w 28"/>
                <a:gd name="T5" fmla="*/ 0 h 227"/>
                <a:gd name="T6" fmla="*/ 1 w 28"/>
                <a:gd name="T7" fmla="*/ 0 h 227"/>
                <a:gd name="T8" fmla="*/ 1 w 28"/>
                <a:gd name="T9" fmla="*/ 0 h 227"/>
                <a:gd name="T10" fmla="*/ 1 w 28"/>
                <a:gd name="T11" fmla="*/ 0 h 227"/>
                <a:gd name="T12" fmla="*/ 1 w 28"/>
                <a:gd name="T13" fmla="*/ 0 h 227"/>
                <a:gd name="T14" fmla="*/ 1 w 28"/>
                <a:gd name="T15" fmla="*/ 0 h 227"/>
                <a:gd name="T16" fmla="*/ 1 w 28"/>
                <a:gd name="T17" fmla="*/ 0 h 227"/>
                <a:gd name="T18" fmla="*/ 1 w 28"/>
                <a:gd name="T19" fmla="*/ 0 h 227"/>
                <a:gd name="T20" fmla="*/ 1 w 28"/>
                <a:gd name="T21" fmla="*/ 0 h 227"/>
                <a:gd name="T22" fmla="*/ 1 w 28"/>
                <a:gd name="T23" fmla="*/ 0 h 227"/>
                <a:gd name="T24" fmla="*/ 1 w 28"/>
                <a:gd name="T25" fmla="*/ 0 h 227"/>
                <a:gd name="T26" fmla="*/ 1 w 28"/>
                <a:gd name="T27" fmla="*/ 0 h 227"/>
                <a:gd name="T28" fmla="*/ 1 w 28"/>
                <a:gd name="T29" fmla="*/ 0 h 227"/>
                <a:gd name="T30" fmla="*/ 1 w 28"/>
                <a:gd name="T31" fmla="*/ 0 h 227"/>
                <a:gd name="T32" fmla="*/ 1 w 28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227">
                  <a:moveTo>
                    <a:pt x="0" y="0"/>
                  </a:moveTo>
                  <a:lnTo>
                    <a:pt x="0" y="16"/>
                  </a:lnTo>
                  <a:lnTo>
                    <a:pt x="0" y="31"/>
                  </a:lnTo>
                  <a:lnTo>
                    <a:pt x="1" y="46"/>
                  </a:lnTo>
                  <a:lnTo>
                    <a:pt x="3" y="61"/>
                  </a:lnTo>
                  <a:lnTo>
                    <a:pt x="3" y="76"/>
                  </a:lnTo>
                  <a:lnTo>
                    <a:pt x="5" y="91"/>
                  </a:lnTo>
                  <a:lnTo>
                    <a:pt x="6" y="106"/>
                  </a:lnTo>
                  <a:lnTo>
                    <a:pt x="10" y="121"/>
                  </a:lnTo>
                  <a:lnTo>
                    <a:pt x="10" y="134"/>
                  </a:lnTo>
                  <a:lnTo>
                    <a:pt x="13" y="147"/>
                  </a:lnTo>
                  <a:lnTo>
                    <a:pt x="13" y="161"/>
                  </a:lnTo>
                  <a:lnTo>
                    <a:pt x="16" y="176"/>
                  </a:lnTo>
                  <a:lnTo>
                    <a:pt x="18" y="187"/>
                  </a:lnTo>
                  <a:lnTo>
                    <a:pt x="21" y="201"/>
                  </a:lnTo>
                  <a:lnTo>
                    <a:pt x="23" y="214"/>
                  </a:lnTo>
                  <a:lnTo>
                    <a:pt x="28" y="22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1" name="Freeform 327"/>
            <p:cNvSpPr>
              <a:spLocks/>
            </p:cNvSpPr>
            <p:nvPr/>
          </p:nvSpPr>
          <p:spPr bwMode="auto">
            <a:xfrm>
              <a:off x="4540" y="1501"/>
              <a:ext cx="242" cy="271"/>
            </a:xfrm>
            <a:custGeom>
              <a:avLst/>
              <a:gdLst>
                <a:gd name="T0" fmla="*/ 2 w 484"/>
                <a:gd name="T1" fmla="*/ 0 h 541"/>
                <a:gd name="T2" fmla="*/ 2 w 484"/>
                <a:gd name="T3" fmla="*/ 1 h 541"/>
                <a:gd name="T4" fmla="*/ 2 w 484"/>
                <a:gd name="T5" fmla="*/ 1 h 541"/>
                <a:gd name="T6" fmla="*/ 2 w 484"/>
                <a:gd name="T7" fmla="*/ 1 h 541"/>
                <a:gd name="T8" fmla="*/ 2 w 484"/>
                <a:gd name="T9" fmla="*/ 1 h 541"/>
                <a:gd name="T10" fmla="*/ 2 w 484"/>
                <a:gd name="T11" fmla="*/ 1 h 541"/>
                <a:gd name="T12" fmla="*/ 2 w 484"/>
                <a:gd name="T13" fmla="*/ 1 h 541"/>
                <a:gd name="T14" fmla="*/ 2 w 484"/>
                <a:gd name="T15" fmla="*/ 1 h 541"/>
                <a:gd name="T16" fmla="*/ 2 w 484"/>
                <a:gd name="T17" fmla="*/ 1 h 541"/>
                <a:gd name="T18" fmla="*/ 2 w 484"/>
                <a:gd name="T19" fmla="*/ 1 h 541"/>
                <a:gd name="T20" fmla="*/ 2 w 484"/>
                <a:gd name="T21" fmla="*/ 1 h 541"/>
                <a:gd name="T22" fmla="*/ 2 w 484"/>
                <a:gd name="T23" fmla="*/ 1 h 541"/>
                <a:gd name="T24" fmla="*/ 2 w 484"/>
                <a:gd name="T25" fmla="*/ 1 h 541"/>
                <a:gd name="T26" fmla="*/ 2 w 484"/>
                <a:gd name="T27" fmla="*/ 1 h 541"/>
                <a:gd name="T28" fmla="*/ 2 w 484"/>
                <a:gd name="T29" fmla="*/ 1 h 541"/>
                <a:gd name="T30" fmla="*/ 2 w 484"/>
                <a:gd name="T31" fmla="*/ 1 h 541"/>
                <a:gd name="T32" fmla="*/ 2 w 484"/>
                <a:gd name="T33" fmla="*/ 1 h 541"/>
                <a:gd name="T34" fmla="*/ 2 w 484"/>
                <a:gd name="T35" fmla="*/ 1 h 541"/>
                <a:gd name="T36" fmla="*/ 2 w 484"/>
                <a:gd name="T37" fmla="*/ 1 h 541"/>
                <a:gd name="T38" fmla="*/ 2 w 484"/>
                <a:gd name="T39" fmla="*/ 1 h 541"/>
                <a:gd name="T40" fmla="*/ 2 w 484"/>
                <a:gd name="T41" fmla="*/ 1 h 541"/>
                <a:gd name="T42" fmla="*/ 2 w 484"/>
                <a:gd name="T43" fmla="*/ 1 h 541"/>
                <a:gd name="T44" fmla="*/ 2 w 484"/>
                <a:gd name="T45" fmla="*/ 1 h 541"/>
                <a:gd name="T46" fmla="*/ 2 w 484"/>
                <a:gd name="T47" fmla="*/ 1 h 541"/>
                <a:gd name="T48" fmla="*/ 2 w 484"/>
                <a:gd name="T49" fmla="*/ 1 h 541"/>
                <a:gd name="T50" fmla="*/ 1 w 484"/>
                <a:gd name="T51" fmla="*/ 1 h 541"/>
                <a:gd name="T52" fmla="*/ 1 w 484"/>
                <a:gd name="T53" fmla="*/ 1 h 541"/>
                <a:gd name="T54" fmla="*/ 1 w 484"/>
                <a:gd name="T55" fmla="*/ 1 h 541"/>
                <a:gd name="T56" fmla="*/ 1 w 484"/>
                <a:gd name="T57" fmla="*/ 1 h 541"/>
                <a:gd name="T58" fmla="*/ 1 w 484"/>
                <a:gd name="T59" fmla="*/ 1 h 541"/>
                <a:gd name="T60" fmla="*/ 1 w 484"/>
                <a:gd name="T61" fmla="*/ 1 h 541"/>
                <a:gd name="T62" fmla="*/ 1 w 484"/>
                <a:gd name="T63" fmla="*/ 1 h 541"/>
                <a:gd name="T64" fmla="*/ 1 w 484"/>
                <a:gd name="T65" fmla="*/ 2 h 541"/>
                <a:gd name="T66" fmla="*/ 1 w 484"/>
                <a:gd name="T67" fmla="*/ 2 h 541"/>
                <a:gd name="T68" fmla="*/ 1 w 484"/>
                <a:gd name="T69" fmla="*/ 2 h 541"/>
                <a:gd name="T70" fmla="*/ 1 w 484"/>
                <a:gd name="T71" fmla="*/ 2 h 541"/>
                <a:gd name="T72" fmla="*/ 1 w 484"/>
                <a:gd name="T73" fmla="*/ 2 h 541"/>
                <a:gd name="T74" fmla="*/ 1 w 484"/>
                <a:gd name="T75" fmla="*/ 2 h 541"/>
                <a:gd name="T76" fmla="*/ 1 w 484"/>
                <a:gd name="T77" fmla="*/ 2 h 541"/>
                <a:gd name="T78" fmla="*/ 1 w 484"/>
                <a:gd name="T79" fmla="*/ 2 h 541"/>
                <a:gd name="T80" fmla="*/ 1 w 484"/>
                <a:gd name="T81" fmla="*/ 2 h 541"/>
                <a:gd name="T82" fmla="*/ 1 w 484"/>
                <a:gd name="T83" fmla="*/ 2 h 541"/>
                <a:gd name="T84" fmla="*/ 1 w 484"/>
                <a:gd name="T85" fmla="*/ 2 h 541"/>
                <a:gd name="T86" fmla="*/ 1 w 484"/>
                <a:gd name="T87" fmla="*/ 2 h 541"/>
                <a:gd name="T88" fmla="*/ 1 w 484"/>
                <a:gd name="T89" fmla="*/ 2 h 541"/>
                <a:gd name="T90" fmla="*/ 1 w 484"/>
                <a:gd name="T91" fmla="*/ 2 h 541"/>
                <a:gd name="T92" fmla="*/ 1 w 484"/>
                <a:gd name="T93" fmla="*/ 2 h 541"/>
                <a:gd name="T94" fmla="*/ 1 w 484"/>
                <a:gd name="T95" fmla="*/ 2 h 541"/>
                <a:gd name="T96" fmla="*/ 1 w 484"/>
                <a:gd name="T97" fmla="*/ 2 h 541"/>
                <a:gd name="T98" fmla="*/ 1 w 484"/>
                <a:gd name="T99" fmla="*/ 2 h 541"/>
                <a:gd name="T100" fmla="*/ 1 w 484"/>
                <a:gd name="T101" fmla="*/ 2 h 541"/>
                <a:gd name="T102" fmla="*/ 1 w 484"/>
                <a:gd name="T103" fmla="*/ 2 h 541"/>
                <a:gd name="T104" fmla="*/ 1 w 484"/>
                <a:gd name="T105" fmla="*/ 2 h 541"/>
                <a:gd name="T106" fmla="*/ 1 w 484"/>
                <a:gd name="T107" fmla="*/ 2 h 541"/>
                <a:gd name="T108" fmla="*/ 1 w 484"/>
                <a:gd name="T109" fmla="*/ 3 h 541"/>
                <a:gd name="T110" fmla="*/ 1 w 484"/>
                <a:gd name="T111" fmla="*/ 3 h 541"/>
                <a:gd name="T112" fmla="*/ 0 w 484"/>
                <a:gd name="T113" fmla="*/ 3 h 5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4" h="541">
                  <a:moveTo>
                    <a:pt x="484" y="0"/>
                  </a:moveTo>
                  <a:lnTo>
                    <a:pt x="477" y="2"/>
                  </a:lnTo>
                  <a:lnTo>
                    <a:pt x="469" y="9"/>
                  </a:lnTo>
                  <a:lnTo>
                    <a:pt x="459" y="14"/>
                  </a:lnTo>
                  <a:lnTo>
                    <a:pt x="451" y="22"/>
                  </a:lnTo>
                  <a:lnTo>
                    <a:pt x="439" y="29"/>
                  </a:lnTo>
                  <a:lnTo>
                    <a:pt x="427" y="39"/>
                  </a:lnTo>
                  <a:lnTo>
                    <a:pt x="414" y="49"/>
                  </a:lnTo>
                  <a:lnTo>
                    <a:pt x="400" y="61"/>
                  </a:lnTo>
                  <a:lnTo>
                    <a:pt x="392" y="66"/>
                  </a:lnTo>
                  <a:lnTo>
                    <a:pt x="384" y="71"/>
                  </a:lnTo>
                  <a:lnTo>
                    <a:pt x="375" y="77"/>
                  </a:lnTo>
                  <a:lnTo>
                    <a:pt x="367" y="84"/>
                  </a:lnTo>
                  <a:lnTo>
                    <a:pt x="359" y="91"/>
                  </a:lnTo>
                  <a:lnTo>
                    <a:pt x="350" y="99"/>
                  </a:lnTo>
                  <a:lnTo>
                    <a:pt x="342" y="106"/>
                  </a:lnTo>
                  <a:lnTo>
                    <a:pt x="334" y="114"/>
                  </a:lnTo>
                  <a:lnTo>
                    <a:pt x="324" y="121"/>
                  </a:lnTo>
                  <a:lnTo>
                    <a:pt x="315" y="129"/>
                  </a:lnTo>
                  <a:lnTo>
                    <a:pt x="305" y="137"/>
                  </a:lnTo>
                  <a:lnTo>
                    <a:pt x="297" y="146"/>
                  </a:lnTo>
                  <a:lnTo>
                    <a:pt x="287" y="154"/>
                  </a:lnTo>
                  <a:lnTo>
                    <a:pt x="279" y="162"/>
                  </a:lnTo>
                  <a:lnTo>
                    <a:pt x="270" y="172"/>
                  </a:lnTo>
                  <a:lnTo>
                    <a:pt x="262" y="182"/>
                  </a:lnTo>
                  <a:lnTo>
                    <a:pt x="252" y="191"/>
                  </a:lnTo>
                  <a:lnTo>
                    <a:pt x="242" y="199"/>
                  </a:lnTo>
                  <a:lnTo>
                    <a:pt x="232" y="209"/>
                  </a:lnTo>
                  <a:lnTo>
                    <a:pt x="222" y="219"/>
                  </a:lnTo>
                  <a:lnTo>
                    <a:pt x="212" y="229"/>
                  </a:lnTo>
                  <a:lnTo>
                    <a:pt x="202" y="239"/>
                  </a:lnTo>
                  <a:lnTo>
                    <a:pt x="192" y="249"/>
                  </a:lnTo>
                  <a:lnTo>
                    <a:pt x="183" y="259"/>
                  </a:lnTo>
                  <a:lnTo>
                    <a:pt x="173" y="269"/>
                  </a:lnTo>
                  <a:lnTo>
                    <a:pt x="163" y="279"/>
                  </a:lnTo>
                  <a:lnTo>
                    <a:pt x="155" y="291"/>
                  </a:lnTo>
                  <a:lnTo>
                    <a:pt x="147" y="303"/>
                  </a:lnTo>
                  <a:lnTo>
                    <a:pt x="137" y="313"/>
                  </a:lnTo>
                  <a:lnTo>
                    <a:pt x="128" y="324"/>
                  </a:lnTo>
                  <a:lnTo>
                    <a:pt x="120" y="336"/>
                  </a:lnTo>
                  <a:lnTo>
                    <a:pt x="112" y="348"/>
                  </a:lnTo>
                  <a:lnTo>
                    <a:pt x="102" y="358"/>
                  </a:lnTo>
                  <a:lnTo>
                    <a:pt x="93" y="369"/>
                  </a:lnTo>
                  <a:lnTo>
                    <a:pt x="85" y="381"/>
                  </a:lnTo>
                  <a:lnTo>
                    <a:pt x="77" y="393"/>
                  </a:lnTo>
                  <a:lnTo>
                    <a:pt x="68" y="403"/>
                  </a:lnTo>
                  <a:lnTo>
                    <a:pt x="62" y="416"/>
                  </a:lnTo>
                  <a:lnTo>
                    <a:pt x="53" y="428"/>
                  </a:lnTo>
                  <a:lnTo>
                    <a:pt x="47" y="441"/>
                  </a:lnTo>
                  <a:lnTo>
                    <a:pt x="38" y="451"/>
                  </a:lnTo>
                  <a:lnTo>
                    <a:pt x="32" y="465"/>
                  </a:lnTo>
                  <a:lnTo>
                    <a:pt x="25" y="476"/>
                  </a:lnTo>
                  <a:lnTo>
                    <a:pt x="20" y="490"/>
                  </a:lnTo>
                  <a:lnTo>
                    <a:pt x="13" y="501"/>
                  </a:lnTo>
                  <a:lnTo>
                    <a:pt x="8" y="515"/>
                  </a:lnTo>
                  <a:lnTo>
                    <a:pt x="3" y="526"/>
                  </a:lnTo>
                  <a:lnTo>
                    <a:pt x="0" y="54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2" name="Freeform 328"/>
            <p:cNvSpPr>
              <a:spLocks/>
            </p:cNvSpPr>
            <p:nvPr/>
          </p:nvSpPr>
          <p:spPr bwMode="auto">
            <a:xfrm>
              <a:off x="4395" y="1772"/>
              <a:ext cx="145" cy="254"/>
            </a:xfrm>
            <a:custGeom>
              <a:avLst/>
              <a:gdLst>
                <a:gd name="T0" fmla="*/ 1 w 291"/>
                <a:gd name="T1" fmla="*/ 0 h 509"/>
                <a:gd name="T2" fmla="*/ 1 w 291"/>
                <a:gd name="T3" fmla="*/ 0 h 509"/>
                <a:gd name="T4" fmla="*/ 1 w 291"/>
                <a:gd name="T5" fmla="*/ 0 h 509"/>
                <a:gd name="T6" fmla="*/ 1 w 291"/>
                <a:gd name="T7" fmla="*/ 0 h 509"/>
                <a:gd name="T8" fmla="*/ 1 w 291"/>
                <a:gd name="T9" fmla="*/ 0 h 509"/>
                <a:gd name="T10" fmla="*/ 1 w 291"/>
                <a:gd name="T11" fmla="*/ 0 h 509"/>
                <a:gd name="T12" fmla="*/ 1 w 291"/>
                <a:gd name="T13" fmla="*/ 0 h 509"/>
                <a:gd name="T14" fmla="*/ 0 w 291"/>
                <a:gd name="T15" fmla="*/ 0 h 509"/>
                <a:gd name="T16" fmla="*/ 0 w 291"/>
                <a:gd name="T17" fmla="*/ 0 h 509"/>
                <a:gd name="T18" fmla="*/ 0 w 291"/>
                <a:gd name="T19" fmla="*/ 0 h 509"/>
                <a:gd name="T20" fmla="*/ 0 w 291"/>
                <a:gd name="T21" fmla="*/ 0 h 509"/>
                <a:gd name="T22" fmla="*/ 0 w 291"/>
                <a:gd name="T23" fmla="*/ 0 h 509"/>
                <a:gd name="T24" fmla="*/ 0 w 291"/>
                <a:gd name="T25" fmla="*/ 0 h 509"/>
                <a:gd name="T26" fmla="*/ 0 w 291"/>
                <a:gd name="T27" fmla="*/ 0 h 509"/>
                <a:gd name="T28" fmla="*/ 0 w 291"/>
                <a:gd name="T29" fmla="*/ 0 h 509"/>
                <a:gd name="T30" fmla="*/ 0 w 291"/>
                <a:gd name="T31" fmla="*/ 0 h 509"/>
                <a:gd name="T32" fmla="*/ 0 w 291"/>
                <a:gd name="T33" fmla="*/ 0 h 509"/>
                <a:gd name="T34" fmla="*/ 0 w 291"/>
                <a:gd name="T35" fmla="*/ 0 h 509"/>
                <a:gd name="T36" fmla="*/ 0 w 291"/>
                <a:gd name="T37" fmla="*/ 0 h 509"/>
                <a:gd name="T38" fmla="*/ 0 w 291"/>
                <a:gd name="T39" fmla="*/ 0 h 509"/>
                <a:gd name="T40" fmla="*/ 0 w 291"/>
                <a:gd name="T41" fmla="*/ 0 h 509"/>
                <a:gd name="T42" fmla="*/ 0 w 291"/>
                <a:gd name="T43" fmla="*/ 0 h 509"/>
                <a:gd name="T44" fmla="*/ 0 w 291"/>
                <a:gd name="T45" fmla="*/ 0 h 509"/>
                <a:gd name="T46" fmla="*/ 0 w 291"/>
                <a:gd name="T47" fmla="*/ 0 h 509"/>
                <a:gd name="T48" fmla="*/ 0 w 291"/>
                <a:gd name="T49" fmla="*/ 1 h 509"/>
                <a:gd name="T50" fmla="*/ 0 w 291"/>
                <a:gd name="T51" fmla="*/ 1 h 509"/>
                <a:gd name="T52" fmla="*/ 0 w 291"/>
                <a:gd name="T53" fmla="*/ 1 h 509"/>
                <a:gd name="T54" fmla="*/ 0 w 291"/>
                <a:gd name="T55" fmla="*/ 1 h 509"/>
                <a:gd name="T56" fmla="*/ 0 w 291"/>
                <a:gd name="T57" fmla="*/ 1 h 509"/>
                <a:gd name="T58" fmla="*/ 0 w 291"/>
                <a:gd name="T59" fmla="*/ 1 h 509"/>
                <a:gd name="T60" fmla="*/ 0 w 291"/>
                <a:gd name="T61" fmla="*/ 1 h 509"/>
                <a:gd name="T62" fmla="*/ 0 w 291"/>
                <a:gd name="T63" fmla="*/ 1 h 509"/>
                <a:gd name="T64" fmla="*/ 0 w 291"/>
                <a:gd name="T65" fmla="*/ 1 h 509"/>
                <a:gd name="T66" fmla="*/ 0 w 291"/>
                <a:gd name="T67" fmla="*/ 1 h 509"/>
                <a:gd name="T68" fmla="*/ 0 w 291"/>
                <a:gd name="T69" fmla="*/ 1 h 509"/>
                <a:gd name="T70" fmla="*/ 0 w 291"/>
                <a:gd name="T71" fmla="*/ 1 h 509"/>
                <a:gd name="T72" fmla="*/ 0 w 291"/>
                <a:gd name="T73" fmla="*/ 1 h 509"/>
                <a:gd name="T74" fmla="*/ 0 w 291"/>
                <a:gd name="T75" fmla="*/ 1 h 509"/>
                <a:gd name="T76" fmla="*/ 0 w 291"/>
                <a:gd name="T77" fmla="*/ 1 h 509"/>
                <a:gd name="T78" fmla="*/ 0 w 291"/>
                <a:gd name="T79" fmla="*/ 1 h 509"/>
                <a:gd name="T80" fmla="*/ 0 w 291"/>
                <a:gd name="T81" fmla="*/ 1 h 509"/>
                <a:gd name="T82" fmla="*/ 0 w 291"/>
                <a:gd name="T83" fmla="*/ 1 h 509"/>
                <a:gd name="T84" fmla="*/ 0 w 291"/>
                <a:gd name="T85" fmla="*/ 1 h 509"/>
                <a:gd name="T86" fmla="*/ 0 w 291"/>
                <a:gd name="T87" fmla="*/ 1 h 509"/>
                <a:gd name="T88" fmla="*/ 0 w 291"/>
                <a:gd name="T89" fmla="*/ 1 h 509"/>
                <a:gd name="T90" fmla="*/ 0 w 291"/>
                <a:gd name="T91" fmla="*/ 1 h 509"/>
                <a:gd name="T92" fmla="*/ 0 w 291"/>
                <a:gd name="T93" fmla="*/ 1 h 50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91" h="509">
                  <a:moveTo>
                    <a:pt x="291" y="0"/>
                  </a:moveTo>
                  <a:lnTo>
                    <a:pt x="284" y="10"/>
                  </a:lnTo>
                  <a:lnTo>
                    <a:pt x="279" y="24"/>
                  </a:lnTo>
                  <a:lnTo>
                    <a:pt x="274" y="34"/>
                  </a:lnTo>
                  <a:lnTo>
                    <a:pt x="269" y="47"/>
                  </a:lnTo>
                  <a:lnTo>
                    <a:pt x="262" y="57"/>
                  </a:lnTo>
                  <a:lnTo>
                    <a:pt x="257" y="70"/>
                  </a:lnTo>
                  <a:lnTo>
                    <a:pt x="252" y="80"/>
                  </a:lnTo>
                  <a:lnTo>
                    <a:pt x="247" y="94"/>
                  </a:lnTo>
                  <a:lnTo>
                    <a:pt x="241" y="104"/>
                  </a:lnTo>
                  <a:lnTo>
                    <a:pt x="236" y="115"/>
                  </a:lnTo>
                  <a:lnTo>
                    <a:pt x="231" y="127"/>
                  </a:lnTo>
                  <a:lnTo>
                    <a:pt x="226" y="139"/>
                  </a:lnTo>
                  <a:lnTo>
                    <a:pt x="219" y="149"/>
                  </a:lnTo>
                  <a:lnTo>
                    <a:pt x="214" y="161"/>
                  </a:lnTo>
                  <a:lnTo>
                    <a:pt x="209" y="172"/>
                  </a:lnTo>
                  <a:lnTo>
                    <a:pt x="204" y="184"/>
                  </a:lnTo>
                  <a:lnTo>
                    <a:pt x="197" y="194"/>
                  </a:lnTo>
                  <a:lnTo>
                    <a:pt x="192" y="204"/>
                  </a:lnTo>
                  <a:lnTo>
                    <a:pt x="186" y="214"/>
                  </a:lnTo>
                  <a:lnTo>
                    <a:pt x="181" y="224"/>
                  </a:lnTo>
                  <a:lnTo>
                    <a:pt x="174" y="234"/>
                  </a:lnTo>
                  <a:lnTo>
                    <a:pt x="169" y="244"/>
                  </a:lnTo>
                  <a:lnTo>
                    <a:pt x="164" y="254"/>
                  </a:lnTo>
                  <a:lnTo>
                    <a:pt x="159" y="266"/>
                  </a:lnTo>
                  <a:lnTo>
                    <a:pt x="152" y="274"/>
                  </a:lnTo>
                  <a:lnTo>
                    <a:pt x="147" y="284"/>
                  </a:lnTo>
                  <a:lnTo>
                    <a:pt x="141" y="292"/>
                  </a:lnTo>
                  <a:lnTo>
                    <a:pt x="136" y="302"/>
                  </a:lnTo>
                  <a:lnTo>
                    <a:pt x="131" y="311"/>
                  </a:lnTo>
                  <a:lnTo>
                    <a:pt x="126" y="321"/>
                  </a:lnTo>
                  <a:lnTo>
                    <a:pt x="121" y="329"/>
                  </a:lnTo>
                  <a:lnTo>
                    <a:pt x="116" y="339"/>
                  </a:lnTo>
                  <a:lnTo>
                    <a:pt x="104" y="354"/>
                  </a:lnTo>
                  <a:lnTo>
                    <a:pt x="94" y="369"/>
                  </a:lnTo>
                  <a:lnTo>
                    <a:pt x="84" y="384"/>
                  </a:lnTo>
                  <a:lnTo>
                    <a:pt x="74" y="399"/>
                  </a:lnTo>
                  <a:lnTo>
                    <a:pt x="64" y="413"/>
                  </a:lnTo>
                  <a:lnTo>
                    <a:pt x="56" y="426"/>
                  </a:lnTo>
                  <a:lnTo>
                    <a:pt x="47" y="438"/>
                  </a:lnTo>
                  <a:lnTo>
                    <a:pt x="40" y="451"/>
                  </a:lnTo>
                  <a:lnTo>
                    <a:pt x="32" y="459"/>
                  </a:lnTo>
                  <a:lnTo>
                    <a:pt x="25" y="469"/>
                  </a:lnTo>
                  <a:lnTo>
                    <a:pt x="20" y="478"/>
                  </a:lnTo>
                  <a:lnTo>
                    <a:pt x="15" y="486"/>
                  </a:lnTo>
                  <a:lnTo>
                    <a:pt x="5" y="499"/>
                  </a:lnTo>
                  <a:lnTo>
                    <a:pt x="0" y="50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3" name="Freeform 329"/>
            <p:cNvSpPr>
              <a:spLocks/>
            </p:cNvSpPr>
            <p:nvPr/>
          </p:nvSpPr>
          <p:spPr bwMode="auto">
            <a:xfrm>
              <a:off x="4021" y="1752"/>
              <a:ext cx="374" cy="274"/>
            </a:xfrm>
            <a:custGeom>
              <a:avLst/>
              <a:gdLst>
                <a:gd name="T0" fmla="*/ 3 w 747"/>
                <a:gd name="T1" fmla="*/ 2 h 549"/>
                <a:gd name="T2" fmla="*/ 3 w 747"/>
                <a:gd name="T3" fmla="*/ 2 h 549"/>
                <a:gd name="T4" fmla="*/ 3 w 747"/>
                <a:gd name="T5" fmla="*/ 1 h 549"/>
                <a:gd name="T6" fmla="*/ 3 w 747"/>
                <a:gd name="T7" fmla="*/ 1 h 549"/>
                <a:gd name="T8" fmla="*/ 3 w 747"/>
                <a:gd name="T9" fmla="*/ 1 h 549"/>
                <a:gd name="T10" fmla="*/ 3 w 747"/>
                <a:gd name="T11" fmla="*/ 1 h 549"/>
                <a:gd name="T12" fmla="*/ 3 w 747"/>
                <a:gd name="T13" fmla="*/ 1 h 549"/>
                <a:gd name="T14" fmla="*/ 3 w 747"/>
                <a:gd name="T15" fmla="*/ 1 h 549"/>
                <a:gd name="T16" fmla="*/ 3 w 747"/>
                <a:gd name="T17" fmla="*/ 1 h 549"/>
                <a:gd name="T18" fmla="*/ 3 w 747"/>
                <a:gd name="T19" fmla="*/ 1 h 549"/>
                <a:gd name="T20" fmla="*/ 3 w 747"/>
                <a:gd name="T21" fmla="*/ 1 h 549"/>
                <a:gd name="T22" fmla="*/ 3 w 747"/>
                <a:gd name="T23" fmla="*/ 1 h 549"/>
                <a:gd name="T24" fmla="*/ 3 w 747"/>
                <a:gd name="T25" fmla="*/ 1 h 549"/>
                <a:gd name="T26" fmla="*/ 3 w 747"/>
                <a:gd name="T27" fmla="*/ 1 h 549"/>
                <a:gd name="T28" fmla="*/ 3 w 747"/>
                <a:gd name="T29" fmla="*/ 0 h 549"/>
                <a:gd name="T30" fmla="*/ 3 w 747"/>
                <a:gd name="T31" fmla="*/ 0 h 549"/>
                <a:gd name="T32" fmla="*/ 3 w 747"/>
                <a:gd name="T33" fmla="*/ 0 h 549"/>
                <a:gd name="T34" fmla="*/ 2 w 747"/>
                <a:gd name="T35" fmla="*/ 0 h 549"/>
                <a:gd name="T36" fmla="*/ 2 w 747"/>
                <a:gd name="T37" fmla="*/ 0 h 549"/>
                <a:gd name="T38" fmla="*/ 2 w 747"/>
                <a:gd name="T39" fmla="*/ 0 h 549"/>
                <a:gd name="T40" fmla="*/ 2 w 747"/>
                <a:gd name="T41" fmla="*/ 0 h 549"/>
                <a:gd name="T42" fmla="*/ 2 w 747"/>
                <a:gd name="T43" fmla="*/ 0 h 549"/>
                <a:gd name="T44" fmla="*/ 2 w 747"/>
                <a:gd name="T45" fmla="*/ 0 h 549"/>
                <a:gd name="T46" fmla="*/ 2 w 747"/>
                <a:gd name="T47" fmla="*/ 0 h 549"/>
                <a:gd name="T48" fmla="*/ 2 w 747"/>
                <a:gd name="T49" fmla="*/ 0 h 549"/>
                <a:gd name="T50" fmla="*/ 1 w 747"/>
                <a:gd name="T51" fmla="*/ 0 h 549"/>
                <a:gd name="T52" fmla="*/ 1 w 747"/>
                <a:gd name="T53" fmla="*/ 0 h 549"/>
                <a:gd name="T54" fmla="*/ 1 w 747"/>
                <a:gd name="T55" fmla="*/ 0 h 549"/>
                <a:gd name="T56" fmla="*/ 1 w 747"/>
                <a:gd name="T57" fmla="*/ 0 h 549"/>
                <a:gd name="T58" fmla="*/ 1 w 747"/>
                <a:gd name="T59" fmla="*/ 0 h 549"/>
                <a:gd name="T60" fmla="*/ 1 w 747"/>
                <a:gd name="T61" fmla="*/ 0 h 549"/>
                <a:gd name="T62" fmla="*/ 1 w 747"/>
                <a:gd name="T63" fmla="*/ 0 h 5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7" h="549">
                  <a:moveTo>
                    <a:pt x="747" y="549"/>
                  </a:moveTo>
                  <a:lnTo>
                    <a:pt x="742" y="539"/>
                  </a:lnTo>
                  <a:lnTo>
                    <a:pt x="739" y="531"/>
                  </a:lnTo>
                  <a:lnTo>
                    <a:pt x="734" y="521"/>
                  </a:lnTo>
                  <a:lnTo>
                    <a:pt x="731" y="513"/>
                  </a:lnTo>
                  <a:lnTo>
                    <a:pt x="726" y="503"/>
                  </a:lnTo>
                  <a:lnTo>
                    <a:pt x="722" y="493"/>
                  </a:lnTo>
                  <a:lnTo>
                    <a:pt x="717" y="483"/>
                  </a:lnTo>
                  <a:lnTo>
                    <a:pt x="714" y="473"/>
                  </a:lnTo>
                  <a:lnTo>
                    <a:pt x="707" y="461"/>
                  </a:lnTo>
                  <a:lnTo>
                    <a:pt x="702" y="451"/>
                  </a:lnTo>
                  <a:lnTo>
                    <a:pt x="697" y="441"/>
                  </a:lnTo>
                  <a:lnTo>
                    <a:pt x="692" y="431"/>
                  </a:lnTo>
                  <a:lnTo>
                    <a:pt x="686" y="419"/>
                  </a:lnTo>
                  <a:lnTo>
                    <a:pt x="679" y="409"/>
                  </a:lnTo>
                  <a:lnTo>
                    <a:pt x="672" y="398"/>
                  </a:lnTo>
                  <a:lnTo>
                    <a:pt x="667" y="388"/>
                  </a:lnTo>
                  <a:lnTo>
                    <a:pt x="659" y="374"/>
                  </a:lnTo>
                  <a:lnTo>
                    <a:pt x="652" y="364"/>
                  </a:lnTo>
                  <a:lnTo>
                    <a:pt x="644" y="351"/>
                  </a:lnTo>
                  <a:lnTo>
                    <a:pt x="637" y="341"/>
                  </a:lnTo>
                  <a:lnTo>
                    <a:pt x="629" y="329"/>
                  </a:lnTo>
                  <a:lnTo>
                    <a:pt x="621" y="317"/>
                  </a:lnTo>
                  <a:lnTo>
                    <a:pt x="612" y="306"/>
                  </a:lnTo>
                  <a:lnTo>
                    <a:pt x="606" y="296"/>
                  </a:lnTo>
                  <a:lnTo>
                    <a:pt x="596" y="284"/>
                  </a:lnTo>
                  <a:lnTo>
                    <a:pt x="586" y="272"/>
                  </a:lnTo>
                  <a:lnTo>
                    <a:pt x="575" y="261"/>
                  </a:lnTo>
                  <a:lnTo>
                    <a:pt x="567" y="251"/>
                  </a:lnTo>
                  <a:lnTo>
                    <a:pt x="557" y="239"/>
                  </a:lnTo>
                  <a:lnTo>
                    <a:pt x="547" y="227"/>
                  </a:lnTo>
                  <a:lnTo>
                    <a:pt x="537" y="217"/>
                  </a:lnTo>
                  <a:lnTo>
                    <a:pt x="527" y="207"/>
                  </a:lnTo>
                  <a:lnTo>
                    <a:pt x="514" y="196"/>
                  </a:lnTo>
                  <a:lnTo>
                    <a:pt x="502" y="184"/>
                  </a:lnTo>
                  <a:lnTo>
                    <a:pt x="490" y="174"/>
                  </a:lnTo>
                  <a:lnTo>
                    <a:pt x="479" y="164"/>
                  </a:lnTo>
                  <a:lnTo>
                    <a:pt x="465" y="154"/>
                  </a:lnTo>
                  <a:lnTo>
                    <a:pt x="452" y="144"/>
                  </a:lnTo>
                  <a:lnTo>
                    <a:pt x="439" y="134"/>
                  </a:lnTo>
                  <a:lnTo>
                    <a:pt x="427" y="125"/>
                  </a:lnTo>
                  <a:lnTo>
                    <a:pt x="412" y="115"/>
                  </a:lnTo>
                  <a:lnTo>
                    <a:pt x="399" y="105"/>
                  </a:lnTo>
                  <a:lnTo>
                    <a:pt x="384" y="97"/>
                  </a:lnTo>
                  <a:lnTo>
                    <a:pt x="370" y="90"/>
                  </a:lnTo>
                  <a:lnTo>
                    <a:pt x="353" y="80"/>
                  </a:lnTo>
                  <a:lnTo>
                    <a:pt x="338" y="74"/>
                  </a:lnTo>
                  <a:lnTo>
                    <a:pt x="323" y="65"/>
                  </a:lnTo>
                  <a:lnTo>
                    <a:pt x="308" y="60"/>
                  </a:lnTo>
                  <a:lnTo>
                    <a:pt x="290" y="52"/>
                  </a:lnTo>
                  <a:lnTo>
                    <a:pt x="273" y="45"/>
                  </a:lnTo>
                  <a:lnTo>
                    <a:pt x="255" y="39"/>
                  </a:lnTo>
                  <a:lnTo>
                    <a:pt x="238" y="34"/>
                  </a:lnTo>
                  <a:lnTo>
                    <a:pt x="220" y="27"/>
                  </a:lnTo>
                  <a:lnTo>
                    <a:pt x="202" y="22"/>
                  </a:lnTo>
                  <a:lnTo>
                    <a:pt x="183" y="19"/>
                  </a:lnTo>
                  <a:lnTo>
                    <a:pt x="165" y="15"/>
                  </a:lnTo>
                  <a:lnTo>
                    <a:pt x="145" y="10"/>
                  </a:lnTo>
                  <a:lnTo>
                    <a:pt x="125" y="7"/>
                  </a:lnTo>
                  <a:lnTo>
                    <a:pt x="105" y="4"/>
                  </a:lnTo>
                  <a:lnTo>
                    <a:pt x="85" y="4"/>
                  </a:lnTo>
                  <a:lnTo>
                    <a:pt x="63" y="0"/>
                  </a:lnTo>
                  <a:lnTo>
                    <a:pt x="41" y="0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4" name="Freeform 330"/>
            <p:cNvSpPr>
              <a:spLocks/>
            </p:cNvSpPr>
            <p:nvPr/>
          </p:nvSpPr>
          <p:spPr bwMode="auto">
            <a:xfrm>
              <a:off x="3783" y="1752"/>
              <a:ext cx="238" cy="68"/>
            </a:xfrm>
            <a:custGeom>
              <a:avLst/>
              <a:gdLst>
                <a:gd name="T0" fmla="*/ 1 w 478"/>
                <a:gd name="T1" fmla="*/ 0 h 137"/>
                <a:gd name="T2" fmla="*/ 1 w 478"/>
                <a:gd name="T3" fmla="*/ 0 h 137"/>
                <a:gd name="T4" fmla="*/ 1 w 478"/>
                <a:gd name="T5" fmla="*/ 0 h 137"/>
                <a:gd name="T6" fmla="*/ 1 w 478"/>
                <a:gd name="T7" fmla="*/ 0 h 137"/>
                <a:gd name="T8" fmla="*/ 1 w 478"/>
                <a:gd name="T9" fmla="*/ 0 h 137"/>
                <a:gd name="T10" fmla="*/ 1 w 478"/>
                <a:gd name="T11" fmla="*/ 0 h 137"/>
                <a:gd name="T12" fmla="*/ 1 w 478"/>
                <a:gd name="T13" fmla="*/ 0 h 137"/>
                <a:gd name="T14" fmla="*/ 1 w 478"/>
                <a:gd name="T15" fmla="*/ 0 h 137"/>
                <a:gd name="T16" fmla="*/ 1 w 478"/>
                <a:gd name="T17" fmla="*/ 0 h 137"/>
                <a:gd name="T18" fmla="*/ 1 w 478"/>
                <a:gd name="T19" fmla="*/ 0 h 137"/>
                <a:gd name="T20" fmla="*/ 1 w 478"/>
                <a:gd name="T21" fmla="*/ 0 h 137"/>
                <a:gd name="T22" fmla="*/ 1 w 478"/>
                <a:gd name="T23" fmla="*/ 0 h 137"/>
                <a:gd name="T24" fmla="*/ 1 w 478"/>
                <a:gd name="T25" fmla="*/ 0 h 137"/>
                <a:gd name="T26" fmla="*/ 1 w 478"/>
                <a:gd name="T27" fmla="*/ 0 h 137"/>
                <a:gd name="T28" fmla="*/ 1 w 478"/>
                <a:gd name="T29" fmla="*/ 0 h 137"/>
                <a:gd name="T30" fmla="*/ 1 w 478"/>
                <a:gd name="T31" fmla="*/ 0 h 137"/>
                <a:gd name="T32" fmla="*/ 1 w 478"/>
                <a:gd name="T33" fmla="*/ 0 h 137"/>
                <a:gd name="T34" fmla="*/ 0 w 478"/>
                <a:gd name="T35" fmla="*/ 0 h 137"/>
                <a:gd name="T36" fmla="*/ 0 w 478"/>
                <a:gd name="T37" fmla="*/ 0 h 137"/>
                <a:gd name="T38" fmla="*/ 0 w 478"/>
                <a:gd name="T39" fmla="*/ 0 h 137"/>
                <a:gd name="T40" fmla="*/ 0 w 478"/>
                <a:gd name="T41" fmla="*/ 0 h 137"/>
                <a:gd name="T42" fmla="*/ 0 w 478"/>
                <a:gd name="T43" fmla="*/ 0 h 137"/>
                <a:gd name="T44" fmla="*/ 0 w 478"/>
                <a:gd name="T45" fmla="*/ 0 h 137"/>
                <a:gd name="T46" fmla="*/ 0 w 478"/>
                <a:gd name="T47" fmla="*/ 0 h 137"/>
                <a:gd name="T48" fmla="*/ 0 w 478"/>
                <a:gd name="T49" fmla="*/ 0 h 137"/>
                <a:gd name="T50" fmla="*/ 0 w 478"/>
                <a:gd name="T51" fmla="*/ 0 h 137"/>
                <a:gd name="T52" fmla="*/ 0 w 478"/>
                <a:gd name="T53" fmla="*/ 0 h 137"/>
                <a:gd name="T54" fmla="*/ 0 w 478"/>
                <a:gd name="T55" fmla="*/ 0 h 137"/>
                <a:gd name="T56" fmla="*/ 0 w 478"/>
                <a:gd name="T57" fmla="*/ 0 h 137"/>
                <a:gd name="T58" fmla="*/ 0 w 478"/>
                <a:gd name="T59" fmla="*/ 0 h 137"/>
                <a:gd name="T60" fmla="*/ 0 w 478"/>
                <a:gd name="T61" fmla="*/ 0 h 137"/>
                <a:gd name="T62" fmla="*/ 0 w 478"/>
                <a:gd name="T63" fmla="*/ 0 h 137"/>
                <a:gd name="T64" fmla="*/ 0 w 478"/>
                <a:gd name="T65" fmla="*/ 0 h 137"/>
                <a:gd name="T66" fmla="*/ 0 w 478"/>
                <a:gd name="T67" fmla="*/ 0 h 137"/>
                <a:gd name="T68" fmla="*/ 0 w 478"/>
                <a:gd name="T69" fmla="*/ 0 h 137"/>
                <a:gd name="T70" fmla="*/ 0 w 478"/>
                <a:gd name="T71" fmla="*/ 0 h 137"/>
                <a:gd name="T72" fmla="*/ 0 w 478"/>
                <a:gd name="T73" fmla="*/ 0 h 13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78" h="137">
                  <a:moveTo>
                    <a:pt x="478" y="0"/>
                  </a:moveTo>
                  <a:lnTo>
                    <a:pt x="468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0"/>
                  </a:lnTo>
                  <a:lnTo>
                    <a:pt x="428" y="0"/>
                  </a:lnTo>
                  <a:lnTo>
                    <a:pt x="419" y="0"/>
                  </a:lnTo>
                  <a:lnTo>
                    <a:pt x="409" y="0"/>
                  </a:lnTo>
                  <a:lnTo>
                    <a:pt x="401" y="2"/>
                  </a:lnTo>
                  <a:lnTo>
                    <a:pt x="382" y="2"/>
                  </a:lnTo>
                  <a:lnTo>
                    <a:pt x="366" y="4"/>
                  </a:lnTo>
                  <a:lnTo>
                    <a:pt x="347" y="5"/>
                  </a:lnTo>
                  <a:lnTo>
                    <a:pt x="331" y="9"/>
                  </a:lnTo>
                  <a:lnTo>
                    <a:pt x="312" y="10"/>
                  </a:lnTo>
                  <a:lnTo>
                    <a:pt x="296" y="14"/>
                  </a:lnTo>
                  <a:lnTo>
                    <a:pt x="281" y="15"/>
                  </a:lnTo>
                  <a:lnTo>
                    <a:pt x="266" y="20"/>
                  </a:lnTo>
                  <a:lnTo>
                    <a:pt x="249" y="24"/>
                  </a:lnTo>
                  <a:lnTo>
                    <a:pt x="234" y="29"/>
                  </a:lnTo>
                  <a:lnTo>
                    <a:pt x="219" y="34"/>
                  </a:lnTo>
                  <a:lnTo>
                    <a:pt x="206" y="39"/>
                  </a:lnTo>
                  <a:lnTo>
                    <a:pt x="191" y="42"/>
                  </a:lnTo>
                  <a:lnTo>
                    <a:pt x="176" y="47"/>
                  </a:lnTo>
                  <a:lnTo>
                    <a:pt x="160" y="52"/>
                  </a:lnTo>
                  <a:lnTo>
                    <a:pt x="147" y="57"/>
                  </a:lnTo>
                  <a:lnTo>
                    <a:pt x="132" y="62"/>
                  </a:lnTo>
                  <a:lnTo>
                    <a:pt x="119" y="69"/>
                  </a:lnTo>
                  <a:lnTo>
                    <a:pt x="105" y="75"/>
                  </a:lnTo>
                  <a:lnTo>
                    <a:pt x="94" y="82"/>
                  </a:lnTo>
                  <a:lnTo>
                    <a:pt x="80" y="87"/>
                  </a:lnTo>
                  <a:lnTo>
                    <a:pt x="69" y="94"/>
                  </a:lnTo>
                  <a:lnTo>
                    <a:pt x="55" y="100"/>
                  </a:lnTo>
                  <a:lnTo>
                    <a:pt x="44" y="107"/>
                  </a:lnTo>
                  <a:lnTo>
                    <a:pt x="32" y="114"/>
                  </a:lnTo>
                  <a:lnTo>
                    <a:pt x="20" y="122"/>
                  </a:lnTo>
                  <a:lnTo>
                    <a:pt x="10" y="129"/>
                  </a:lnTo>
                  <a:lnTo>
                    <a:pt x="0" y="13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5" name="Freeform 331"/>
            <p:cNvSpPr>
              <a:spLocks/>
            </p:cNvSpPr>
            <p:nvPr/>
          </p:nvSpPr>
          <p:spPr bwMode="auto">
            <a:xfrm>
              <a:off x="3571" y="1491"/>
              <a:ext cx="212" cy="329"/>
            </a:xfrm>
            <a:custGeom>
              <a:avLst/>
              <a:gdLst>
                <a:gd name="T0" fmla="*/ 2 w 424"/>
                <a:gd name="T1" fmla="*/ 3 h 658"/>
                <a:gd name="T2" fmla="*/ 2 w 424"/>
                <a:gd name="T3" fmla="*/ 3 h 658"/>
                <a:gd name="T4" fmla="*/ 2 w 424"/>
                <a:gd name="T5" fmla="*/ 3 h 658"/>
                <a:gd name="T6" fmla="*/ 2 w 424"/>
                <a:gd name="T7" fmla="*/ 3 h 658"/>
                <a:gd name="T8" fmla="*/ 2 w 424"/>
                <a:gd name="T9" fmla="*/ 3 h 658"/>
                <a:gd name="T10" fmla="*/ 2 w 424"/>
                <a:gd name="T11" fmla="*/ 3 h 658"/>
                <a:gd name="T12" fmla="*/ 2 w 424"/>
                <a:gd name="T13" fmla="*/ 3 h 658"/>
                <a:gd name="T14" fmla="*/ 2 w 424"/>
                <a:gd name="T15" fmla="*/ 3 h 658"/>
                <a:gd name="T16" fmla="*/ 2 w 424"/>
                <a:gd name="T17" fmla="*/ 3 h 658"/>
                <a:gd name="T18" fmla="*/ 2 w 424"/>
                <a:gd name="T19" fmla="*/ 2 h 658"/>
                <a:gd name="T20" fmla="*/ 2 w 424"/>
                <a:gd name="T21" fmla="*/ 2 h 658"/>
                <a:gd name="T22" fmla="*/ 2 w 424"/>
                <a:gd name="T23" fmla="*/ 2 h 658"/>
                <a:gd name="T24" fmla="*/ 2 w 424"/>
                <a:gd name="T25" fmla="*/ 2 h 658"/>
                <a:gd name="T26" fmla="*/ 2 w 424"/>
                <a:gd name="T27" fmla="*/ 2 h 658"/>
                <a:gd name="T28" fmla="*/ 2 w 424"/>
                <a:gd name="T29" fmla="*/ 2 h 658"/>
                <a:gd name="T30" fmla="*/ 2 w 424"/>
                <a:gd name="T31" fmla="*/ 2 h 658"/>
                <a:gd name="T32" fmla="*/ 2 w 424"/>
                <a:gd name="T33" fmla="*/ 2 h 658"/>
                <a:gd name="T34" fmla="*/ 2 w 424"/>
                <a:gd name="T35" fmla="*/ 2 h 658"/>
                <a:gd name="T36" fmla="*/ 2 w 424"/>
                <a:gd name="T37" fmla="*/ 2 h 658"/>
                <a:gd name="T38" fmla="*/ 2 w 424"/>
                <a:gd name="T39" fmla="*/ 2 h 658"/>
                <a:gd name="T40" fmla="*/ 2 w 424"/>
                <a:gd name="T41" fmla="*/ 2 h 658"/>
                <a:gd name="T42" fmla="*/ 2 w 424"/>
                <a:gd name="T43" fmla="*/ 2 h 658"/>
                <a:gd name="T44" fmla="*/ 1 w 424"/>
                <a:gd name="T45" fmla="*/ 2 h 658"/>
                <a:gd name="T46" fmla="*/ 1 w 424"/>
                <a:gd name="T47" fmla="*/ 2 h 658"/>
                <a:gd name="T48" fmla="*/ 1 w 424"/>
                <a:gd name="T49" fmla="*/ 2 h 658"/>
                <a:gd name="T50" fmla="*/ 1 w 424"/>
                <a:gd name="T51" fmla="*/ 2 h 658"/>
                <a:gd name="T52" fmla="*/ 1 w 424"/>
                <a:gd name="T53" fmla="*/ 1 h 658"/>
                <a:gd name="T54" fmla="*/ 1 w 424"/>
                <a:gd name="T55" fmla="*/ 1 h 658"/>
                <a:gd name="T56" fmla="*/ 1 w 424"/>
                <a:gd name="T57" fmla="*/ 1 h 658"/>
                <a:gd name="T58" fmla="*/ 1 w 424"/>
                <a:gd name="T59" fmla="*/ 1 h 658"/>
                <a:gd name="T60" fmla="*/ 1 w 424"/>
                <a:gd name="T61" fmla="*/ 1 h 658"/>
                <a:gd name="T62" fmla="*/ 1 w 424"/>
                <a:gd name="T63" fmla="*/ 1 h 658"/>
                <a:gd name="T64" fmla="*/ 1 w 424"/>
                <a:gd name="T65" fmla="*/ 1 h 658"/>
                <a:gd name="T66" fmla="*/ 1 w 424"/>
                <a:gd name="T67" fmla="*/ 1 h 658"/>
                <a:gd name="T68" fmla="*/ 1 w 424"/>
                <a:gd name="T69" fmla="*/ 1 h 658"/>
                <a:gd name="T70" fmla="*/ 1 w 424"/>
                <a:gd name="T71" fmla="*/ 1 h 658"/>
                <a:gd name="T72" fmla="*/ 1 w 424"/>
                <a:gd name="T73" fmla="*/ 1 h 658"/>
                <a:gd name="T74" fmla="*/ 1 w 424"/>
                <a:gd name="T75" fmla="*/ 1 h 658"/>
                <a:gd name="T76" fmla="*/ 1 w 424"/>
                <a:gd name="T77" fmla="*/ 1 h 658"/>
                <a:gd name="T78" fmla="*/ 1 w 424"/>
                <a:gd name="T79" fmla="*/ 1 h 658"/>
                <a:gd name="T80" fmla="*/ 1 w 424"/>
                <a:gd name="T81" fmla="*/ 1 h 658"/>
                <a:gd name="T82" fmla="*/ 1 w 424"/>
                <a:gd name="T83" fmla="*/ 1 h 658"/>
                <a:gd name="T84" fmla="*/ 1 w 424"/>
                <a:gd name="T85" fmla="*/ 1 h 658"/>
                <a:gd name="T86" fmla="*/ 1 w 424"/>
                <a:gd name="T87" fmla="*/ 1 h 658"/>
                <a:gd name="T88" fmla="*/ 1 w 424"/>
                <a:gd name="T89" fmla="*/ 1 h 658"/>
                <a:gd name="T90" fmla="*/ 1 w 424"/>
                <a:gd name="T91" fmla="*/ 1 h 658"/>
                <a:gd name="T92" fmla="*/ 1 w 424"/>
                <a:gd name="T93" fmla="*/ 1 h 658"/>
                <a:gd name="T94" fmla="*/ 1 w 424"/>
                <a:gd name="T95" fmla="*/ 1 h 658"/>
                <a:gd name="T96" fmla="*/ 1 w 424"/>
                <a:gd name="T97" fmla="*/ 1 h 658"/>
                <a:gd name="T98" fmla="*/ 1 w 424"/>
                <a:gd name="T99" fmla="*/ 1 h 658"/>
                <a:gd name="T100" fmla="*/ 1 w 424"/>
                <a:gd name="T101" fmla="*/ 1 h 658"/>
                <a:gd name="T102" fmla="*/ 1 w 424"/>
                <a:gd name="T103" fmla="*/ 1 h 658"/>
                <a:gd name="T104" fmla="*/ 0 w 424"/>
                <a:gd name="T105" fmla="*/ 0 h 65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24" h="658">
                  <a:moveTo>
                    <a:pt x="424" y="658"/>
                  </a:moveTo>
                  <a:lnTo>
                    <a:pt x="418" y="638"/>
                  </a:lnTo>
                  <a:lnTo>
                    <a:pt x="411" y="620"/>
                  </a:lnTo>
                  <a:lnTo>
                    <a:pt x="404" y="601"/>
                  </a:lnTo>
                  <a:lnTo>
                    <a:pt x="399" y="585"/>
                  </a:lnTo>
                  <a:lnTo>
                    <a:pt x="391" y="566"/>
                  </a:lnTo>
                  <a:lnTo>
                    <a:pt x="384" y="550"/>
                  </a:lnTo>
                  <a:lnTo>
                    <a:pt x="378" y="531"/>
                  </a:lnTo>
                  <a:lnTo>
                    <a:pt x="371" y="516"/>
                  </a:lnTo>
                  <a:lnTo>
                    <a:pt x="362" y="498"/>
                  </a:lnTo>
                  <a:lnTo>
                    <a:pt x="354" y="481"/>
                  </a:lnTo>
                  <a:lnTo>
                    <a:pt x="346" y="465"/>
                  </a:lnTo>
                  <a:lnTo>
                    <a:pt x="339" y="449"/>
                  </a:lnTo>
                  <a:lnTo>
                    <a:pt x="331" y="434"/>
                  </a:lnTo>
                  <a:lnTo>
                    <a:pt x="322" y="419"/>
                  </a:lnTo>
                  <a:lnTo>
                    <a:pt x="314" y="404"/>
                  </a:lnTo>
                  <a:lnTo>
                    <a:pt x="307" y="389"/>
                  </a:lnTo>
                  <a:lnTo>
                    <a:pt x="297" y="374"/>
                  </a:lnTo>
                  <a:lnTo>
                    <a:pt x="289" y="359"/>
                  </a:lnTo>
                  <a:lnTo>
                    <a:pt x="281" y="344"/>
                  </a:lnTo>
                  <a:lnTo>
                    <a:pt x="272" y="329"/>
                  </a:lnTo>
                  <a:lnTo>
                    <a:pt x="262" y="314"/>
                  </a:lnTo>
                  <a:lnTo>
                    <a:pt x="254" y="301"/>
                  </a:lnTo>
                  <a:lnTo>
                    <a:pt x="246" y="288"/>
                  </a:lnTo>
                  <a:lnTo>
                    <a:pt x="237" y="276"/>
                  </a:lnTo>
                  <a:lnTo>
                    <a:pt x="227" y="263"/>
                  </a:lnTo>
                  <a:lnTo>
                    <a:pt x="217" y="251"/>
                  </a:lnTo>
                  <a:lnTo>
                    <a:pt x="209" y="237"/>
                  </a:lnTo>
                  <a:lnTo>
                    <a:pt x="201" y="226"/>
                  </a:lnTo>
                  <a:lnTo>
                    <a:pt x="191" y="214"/>
                  </a:lnTo>
                  <a:lnTo>
                    <a:pt x="182" y="202"/>
                  </a:lnTo>
                  <a:lnTo>
                    <a:pt x="174" y="192"/>
                  </a:lnTo>
                  <a:lnTo>
                    <a:pt x="167" y="182"/>
                  </a:lnTo>
                  <a:lnTo>
                    <a:pt x="157" y="171"/>
                  </a:lnTo>
                  <a:lnTo>
                    <a:pt x="149" y="159"/>
                  </a:lnTo>
                  <a:lnTo>
                    <a:pt x="140" y="149"/>
                  </a:lnTo>
                  <a:lnTo>
                    <a:pt x="132" y="141"/>
                  </a:lnTo>
                  <a:lnTo>
                    <a:pt x="124" y="131"/>
                  </a:lnTo>
                  <a:lnTo>
                    <a:pt x="117" y="121"/>
                  </a:lnTo>
                  <a:lnTo>
                    <a:pt x="109" y="112"/>
                  </a:lnTo>
                  <a:lnTo>
                    <a:pt x="102" y="104"/>
                  </a:lnTo>
                  <a:lnTo>
                    <a:pt x="94" y="94"/>
                  </a:lnTo>
                  <a:lnTo>
                    <a:pt x="87" y="87"/>
                  </a:lnTo>
                  <a:lnTo>
                    <a:pt x="79" y="79"/>
                  </a:lnTo>
                  <a:lnTo>
                    <a:pt x="72" y="72"/>
                  </a:lnTo>
                  <a:lnTo>
                    <a:pt x="59" y="57"/>
                  </a:lnTo>
                  <a:lnTo>
                    <a:pt x="49" y="47"/>
                  </a:lnTo>
                  <a:lnTo>
                    <a:pt x="37" y="36"/>
                  </a:lnTo>
                  <a:lnTo>
                    <a:pt x="27" y="27"/>
                  </a:lnTo>
                  <a:lnTo>
                    <a:pt x="17" y="17"/>
                  </a:lnTo>
                  <a:lnTo>
                    <a:pt x="12" y="12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6" name="Freeform 332"/>
            <p:cNvSpPr>
              <a:spLocks/>
            </p:cNvSpPr>
            <p:nvPr/>
          </p:nvSpPr>
          <p:spPr bwMode="auto">
            <a:xfrm>
              <a:off x="3570" y="1491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7" name="Freeform 333"/>
            <p:cNvSpPr>
              <a:spLocks/>
            </p:cNvSpPr>
            <p:nvPr/>
          </p:nvSpPr>
          <p:spPr bwMode="auto">
            <a:xfrm>
              <a:off x="3570" y="1480"/>
              <a:ext cx="4" cy="11"/>
            </a:xfrm>
            <a:custGeom>
              <a:avLst/>
              <a:gdLst>
                <a:gd name="T0" fmla="*/ 0 w 8"/>
                <a:gd name="T1" fmla="*/ 1 h 21"/>
                <a:gd name="T2" fmla="*/ 1 w 8"/>
                <a:gd name="T3" fmla="*/ 1 h 21"/>
                <a:gd name="T4" fmla="*/ 1 w 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0" y="21"/>
                  </a:moveTo>
                  <a:lnTo>
                    <a:pt x="3" y="10"/>
                  </a:lnTo>
                  <a:lnTo>
                    <a:pt x="8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8" name="Line 334"/>
            <p:cNvSpPr>
              <a:spLocks noChangeShapeType="1"/>
            </p:cNvSpPr>
            <p:nvPr/>
          </p:nvSpPr>
          <p:spPr bwMode="auto">
            <a:xfrm flipV="1">
              <a:off x="3574" y="1458"/>
              <a:ext cx="9" cy="22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69" name="Freeform 335"/>
            <p:cNvSpPr>
              <a:spLocks/>
            </p:cNvSpPr>
            <p:nvPr/>
          </p:nvSpPr>
          <p:spPr bwMode="auto">
            <a:xfrm>
              <a:off x="3583" y="1293"/>
              <a:ext cx="47" cy="165"/>
            </a:xfrm>
            <a:custGeom>
              <a:avLst/>
              <a:gdLst>
                <a:gd name="T0" fmla="*/ 0 w 94"/>
                <a:gd name="T1" fmla="*/ 1 h 331"/>
                <a:gd name="T2" fmla="*/ 1 w 94"/>
                <a:gd name="T3" fmla="*/ 1 h 331"/>
                <a:gd name="T4" fmla="*/ 1 w 94"/>
                <a:gd name="T5" fmla="*/ 1 h 331"/>
                <a:gd name="T6" fmla="*/ 1 w 94"/>
                <a:gd name="T7" fmla="*/ 1 h 331"/>
                <a:gd name="T8" fmla="*/ 1 w 94"/>
                <a:gd name="T9" fmla="*/ 1 h 331"/>
                <a:gd name="T10" fmla="*/ 1 w 94"/>
                <a:gd name="T11" fmla="*/ 1 h 331"/>
                <a:gd name="T12" fmla="*/ 1 w 94"/>
                <a:gd name="T13" fmla="*/ 1 h 331"/>
                <a:gd name="T14" fmla="*/ 1 w 94"/>
                <a:gd name="T15" fmla="*/ 0 h 331"/>
                <a:gd name="T16" fmla="*/ 1 w 94"/>
                <a:gd name="T17" fmla="*/ 0 h 331"/>
                <a:gd name="T18" fmla="*/ 1 w 94"/>
                <a:gd name="T19" fmla="*/ 0 h 331"/>
                <a:gd name="T20" fmla="*/ 1 w 94"/>
                <a:gd name="T21" fmla="*/ 0 h 331"/>
                <a:gd name="T22" fmla="*/ 1 w 94"/>
                <a:gd name="T23" fmla="*/ 0 h 331"/>
                <a:gd name="T24" fmla="*/ 1 w 94"/>
                <a:gd name="T25" fmla="*/ 0 h 331"/>
                <a:gd name="T26" fmla="*/ 1 w 94"/>
                <a:gd name="T27" fmla="*/ 0 h 331"/>
                <a:gd name="T28" fmla="*/ 1 w 94"/>
                <a:gd name="T29" fmla="*/ 0 h 331"/>
                <a:gd name="T30" fmla="*/ 1 w 94"/>
                <a:gd name="T31" fmla="*/ 0 h 331"/>
                <a:gd name="T32" fmla="*/ 1 w 94"/>
                <a:gd name="T33" fmla="*/ 0 h 331"/>
                <a:gd name="T34" fmla="*/ 1 w 94"/>
                <a:gd name="T35" fmla="*/ 0 h 331"/>
                <a:gd name="T36" fmla="*/ 1 w 94"/>
                <a:gd name="T37" fmla="*/ 0 h 331"/>
                <a:gd name="T38" fmla="*/ 1 w 94"/>
                <a:gd name="T39" fmla="*/ 0 h 331"/>
                <a:gd name="T40" fmla="*/ 1 w 94"/>
                <a:gd name="T41" fmla="*/ 0 h 331"/>
                <a:gd name="T42" fmla="*/ 1 w 94"/>
                <a:gd name="T43" fmla="*/ 0 h 331"/>
                <a:gd name="T44" fmla="*/ 1 w 94"/>
                <a:gd name="T45" fmla="*/ 0 h 331"/>
                <a:gd name="T46" fmla="*/ 1 w 94"/>
                <a:gd name="T47" fmla="*/ 0 h 331"/>
                <a:gd name="T48" fmla="*/ 1 w 94"/>
                <a:gd name="T49" fmla="*/ 0 h 331"/>
                <a:gd name="T50" fmla="*/ 1 w 94"/>
                <a:gd name="T51" fmla="*/ 0 h 331"/>
                <a:gd name="T52" fmla="*/ 1 w 94"/>
                <a:gd name="T53" fmla="*/ 0 h 331"/>
                <a:gd name="T54" fmla="*/ 1 w 94"/>
                <a:gd name="T55" fmla="*/ 0 h 331"/>
                <a:gd name="T56" fmla="*/ 1 w 94"/>
                <a:gd name="T57" fmla="*/ 0 h 331"/>
                <a:gd name="T58" fmla="*/ 1 w 94"/>
                <a:gd name="T59" fmla="*/ 0 h 331"/>
                <a:gd name="T60" fmla="*/ 1 w 94"/>
                <a:gd name="T61" fmla="*/ 0 h 3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" h="331">
                  <a:moveTo>
                    <a:pt x="0" y="331"/>
                  </a:moveTo>
                  <a:lnTo>
                    <a:pt x="5" y="312"/>
                  </a:lnTo>
                  <a:lnTo>
                    <a:pt x="14" y="296"/>
                  </a:lnTo>
                  <a:lnTo>
                    <a:pt x="17" y="286"/>
                  </a:lnTo>
                  <a:lnTo>
                    <a:pt x="20" y="277"/>
                  </a:lnTo>
                  <a:lnTo>
                    <a:pt x="24" y="267"/>
                  </a:lnTo>
                  <a:lnTo>
                    <a:pt x="29" y="259"/>
                  </a:lnTo>
                  <a:lnTo>
                    <a:pt x="32" y="247"/>
                  </a:lnTo>
                  <a:lnTo>
                    <a:pt x="35" y="237"/>
                  </a:lnTo>
                  <a:lnTo>
                    <a:pt x="39" y="227"/>
                  </a:lnTo>
                  <a:lnTo>
                    <a:pt x="42" y="217"/>
                  </a:lnTo>
                  <a:lnTo>
                    <a:pt x="45" y="207"/>
                  </a:lnTo>
                  <a:lnTo>
                    <a:pt x="49" y="197"/>
                  </a:lnTo>
                  <a:lnTo>
                    <a:pt x="52" y="187"/>
                  </a:lnTo>
                  <a:lnTo>
                    <a:pt x="57" y="177"/>
                  </a:lnTo>
                  <a:lnTo>
                    <a:pt x="59" y="165"/>
                  </a:lnTo>
                  <a:lnTo>
                    <a:pt x="62" y="155"/>
                  </a:lnTo>
                  <a:lnTo>
                    <a:pt x="65" y="144"/>
                  </a:lnTo>
                  <a:lnTo>
                    <a:pt x="69" y="134"/>
                  </a:lnTo>
                  <a:lnTo>
                    <a:pt x="70" y="122"/>
                  </a:lnTo>
                  <a:lnTo>
                    <a:pt x="74" y="112"/>
                  </a:lnTo>
                  <a:lnTo>
                    <a:pt x="77" y="100"/>
                  </a:lnTo>
                  <a:lnTo>
                    <a:pt x="80" y="90"/>
                  </a:lnTo>
                  <a:lnTo>
                    <a:pt x="82" y="79"/>
                  </a:lnTo>
                  <a:lnTo>
                    <a:pt x="84" y="67"/>
                  </a:lnTo>
                  <a:lnTo>
                    <a:pt x="85" y="55"/>
                  </a:lnTo>
                  <a:lnTo>
                    <a:pt x="89" y="45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2" y="10"/>
                  </a:lnTo>
                  <a:lnTo>
                    <a:pt x="94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0" name="Freeform 336"/>
            <p:cNvSpPr>
              <a:spLocks/>
            </p:cNvSpPr>
            <p:nvPr/>
          </p:nvSpPr>
          <p:spPr bwMode="auto">
            <a:xfrm>
              <a:off x="3630" y="1274"/>
              <a:ext cx="5" cy="19"/>
            </a:xfrm>
            <a:custGeom>
              <a:avLst/>
              <a:gdLst>
                <a:gd name="T0" fmla="*/ 0 w 10"/>
                <a:gd name="T1" fmla="*/ 1 h 37"/>
                <a:gd name="T2" fmla="*/ 0 w 10"/>
                <a:gd name="T3" fmla="*/ 1 h 37"/>
                <a:gd name="T4" fmla="*/ 1 w 10"/>
                <a:gd name="T5" fmla="*/ 1 h 37"/>
                <a:gd name="T6" fmla="*/ 1 w 10"/>
                <a:gd name="T7" fmla="*/ 1 h 37"/>
                <a:gd name="T8" fmla="*/ 1 w 1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7">
                  <a:moveTo>
                    <a:pt x="0" y="37"/>
                  </a:moveTo>
                  <a:lnTo>
                    <a:pt x="0" y="24"/>
                  </a:lnTo>
                  <a:lnTo>
                    <a:pt x="3" y="14"/>
                  </a:lnTo>
                  <a:lnTo>
                    <a:pt x="5" y="5"/>
                  </a:lnTo>
                  <a:lnTo>
                    <a:pt x="1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1" name="Freeform 337"/>
            <p:cNvSpPr>
              <a:spLocks/>
            </p:cNvSpPr>
            <p:nvPr/>
          </p:nvSpPr>
          <p:spPr bwMode="auto">
            <a:xfrm>
              <a:off x="3635" y="1247"/>
              <a:ext cx="5" cy="27"/>
            </a:xfrm>
            <a:custGeom>
              <a:avLst/>
              <a:gdLst>
                <a:gd name="T0" fmla="*/ 0 w 10"/>
                <a:gd name="T1" fmla="*/ 0 h 55"/>
                <a:gd name="T2" fmla="*/ 1 w 10"/>
                <a:gd name="T3" fmla="*/ 0 h 55"/>
                <a:gd name="T4" fmla="*/ 1 w 10"/>
                <a:gd name="T5" fmla="*/ 0 h 55"/>
                <a:gd name="T6" fmla="*/ 1 w 10"/>
                <a:gd name="T7" fmla="*/ 0 h 55"/>
                <a:gd name="T8" fmla="*/ 1 w 10"/>
                <a:gd name="T9" fmla="*/ 0 h 55"/>
                <a:gd name="T10" fmla="*/ 1 w 10"/>
                <a:gd name="T11" fmla="*/ 0 h 55"/>
                <a:gd name="T12" fmla="*/ 1 w 10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5">
                  <a:moveTo>
                    <a:pt x="0" y="55"/>
                  </a:moveTo>
                  <a:lnTo>
                    <a:pt x="3" y="44"/>
                  </a:lnTo>
                  <a:lnTo>
                    <a:pt x="8" y="32"/>
                  </a:lnTo>
                  <a:lnTo>
                    <a:pt x="8" y="24"/>
                  </a:lnTo>
                  <a:lnTo>
                    <a:pt x="10" y="17"/>
                  </a:lnTo>
                  <a:lnTo>
                    <a:pt x="10" y="9"/>
                  </a:lnTo>
                  <a:lnTo>
                    <a:pt x="1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2" name="Freeform 338"/>
            <p:cNvSpPr>
              <a:spLocks/>
            </p:cNvSpPr>
            <p:nvPr/>
          </p:nvSpPr>
          <p:spPr bwMode="auto">
            <a:xfrm>
              <a:off x="3420" y="1018"/>
              <a:ext cx="220" cy="229"/>
            </a:xfrm>
            <a:custGeom>
              <a:avLst/>
              <a:gdLst>
                <a:gd name="T0" fmla="*/ 1 w 441"/>
                <a:gd name="T1" fmla="*/ 2 h 457"/>
                <a:gd name="T2" fmla="*/ 1 w 441"/>
                <a:gd name="T3" fmla="*/ 2 h 457"/>
                <a:gd name="T4" fmla="*/ 1 w 441"/>
                <a:gd name="T5" fmla="*/ 2 h 457"/>
                <a:gd name="T6" fmla="*/ 1 w 441"/>
                <a:gd name="T7" fmla="*/ 2 h 457"/>
                <a:gd name="T8" fmla="*/ 1 w 441"/>
                <a:gd name="T9" fmla="*/ 2 h 457"/>
                <a:gd name="T10" fmla="*/ 1 w 441"/>
                <a:gd name="T11" fmla="*/ 2 h 457"/>
                <a:gd name="T12" fmla="*/ 1 w 441"/>
                <a:gd name="T13" fmla="*/ 2 h 457"/>
                <a:gd name="T14" fmla="*/ 1 w 441"/>
                <a:gd name="T15" fmla="*/ 2 h 457"/>
                <a:gd name="T16" fmla="*/ 1 w 441"/>
                <a:gd name="T17" fmla="*/ 2 h 457"/>
                <a:gd name="T18" fmla="*/ 1 w 441"/>
                <a:gd name="T19" fmla="*/ 2 h 457"/>
                <a:gd name="T20" fmla="*/ 1 w 441"/>
                <a:gd name="T21" fmla="*/ 2 h 457"/>
                <a:gd name="T22" fmla="*/ 1 w 441"/>
                <a:gd name="T23" fmla="*/ 2 h 457"/>
                <a:gd name="T24" fmla="*/ 1 w 441"/>
                <a:gd name="T25" fmla="*/ 1 h 457"/>
                <a:gd name="T26" fmla="*/ 1 w 441"/>
                <a:gd name="T27" fmla="*/ 1 h 457"/>
                <a:gd name="T28" fmla="*/ 1 w 441"/>
                <a:gd name="T29" fmla="*/ 1 h 457"/>
                <a:gd name="T30" fmla="*/ 1 w 441"/>
                <a:gd name="T31" fmla="*/ 1 h 457"/>
                <a:gd name="T32" fmla="*/ 1 w 441"/>
                <a:gd name="T33" fmla="*/ 1 h 457"/>
                <a:gd name="T34" fmla="*/ 1 w 441"/>
                <a:gd name="T35" fmla="*/ 1 h 457"/>
                <a:gd name="T36" fmla="*/ 1 w 441"/>
                <a:gd name="T37" fmla="*/ 1 h 457"/>
                <a:gd name="T38" fmla="*/ 1 w 441"/>
                <a:gd name="T39" fmla="*/ 1 h 457"/>
                <a:gd name="T40" fmla="*/ 1 w 441"/>
                <a:gd name="T41" fmla="*/ 1 h 457"/>
                <a:gd name="T42" fmla="*/ 1 w 441"/>
                <a:gd name="T43" fmla="*/ 1 h 457"/>
                <a:gd name="T44" fmla="*/ 1 w 441"/>
                <a:gd name="T45" fmla="*/ 1 h 457"/>
                <a:gd name="T46" fmla="*/ 1 w 441"/>
                <a:gd name="T47" fmla="*/ 1 h 457"/>
                <a:gd name="T48" fmla="*/ 1 w 441"/>
                <a:gd name="T49" fmla="*/ 1 h 457"/>
                <a:gd name="T50" fmla="*/ 1 w 441"/>
                <a:gd name="T51" fmla="*/ 1 h 457"/>
                <a:gd name="T52" fmla="*/ 1 w 441"/>
                <a:gd name="T53" fmla="*/ 1 h 457"/>
                <a:gd name="T54" fmla="*/ 1 w 441"/>
                <a:gd name="T55" fmla="*/ 1 h 457"/>
                <a:gd name="T56" fmla="*/ 1 w 441"/>
                <a:gd name="T57" fmla="*/ 1 h 457"/>
                <a:gd name="T58" fmla="*/ 1 w 441"/>
                <a:gd name="T59" fmla="*/ 1 h 457"/>
                <a:gd name="T60" fmla="*/ 1 w 441"/>
                <a:gd name="T61" fmla="*/ 1 h 457"/>
                <a:gd name="T62" fmla="*/ 0 w 441"/>
                <a:gd name="T63" fmla="*/ 1 h 457"/>
                <a:gd name="T64" fmla="*/ 0 w 441"/>
                <a:gd name="T65" fmla="*/ 1 h 457"/>
                <a:gd name="T66" fmla="*/ 0 w 441"/>
                <a:gd name="T67" fmla="*/ 1 h 457"/>
                <a:gd name="T68" fmla="*/ 0 w 441"/>
                <a:gd name="T69" fmla="*/ 1 h 457"/>
                <a:gd name="T70" fmla="*/ 0 w 441"/>
                <a:gd name="T71" fmla="*/ 1 h 457"/>
                <a:gd name="T72" fmla="*/ 0 w 441"/>
                <a:gd name="T73" fmla="*/ 1 h 457"/>
                <a:gd name="T74" fmla="*/ 0 w 441"/>
                <a:gd name="T75" fmla="*/ 1 h 457"/>
                <a:gd name="T76" fmla="*/ 0 w 441"/>
                <a:gd name="T77" fmla="*/ 1 h 457"/>
                <a:gd name="T78" fmla="*/ 0 w 441"/>
                <a:gd name="T79" fmla="*/ 1 h 457"/>
                <a:gd name="T80" fmla="*/ 0 w 441"/>
                <a:gd name="T81" fmla="*/ 1 h 457"/>
                <a:gd name="T82" fmla="*/ 0 w 441"/>
                <a:gd name="T83" fmla="*/ 1 h 457"/>
                <a:gd name="T84" fmla="*/ 0 w 441"/>
                <a:gd name="T85" fmla="*/ 1 h 457"/>
                <a:gd name="T86" fmla="*/ 0 w 441"/>
                <a:gd name="T87" fmla="*/ 1 h 457"/>
                <a:gd name="T88" fmla="*/ 0 w 441"/>
                <a:gd name="T89" fmla="*/ 1 h 457"/>
                <a:gd name="T90" fmla="*/ 0 w 441"/>
                <a:gd name="T91" fmla="*/ 1 h 457"/>
                <a:gd name="T92" fmla="*/ 0 w 441"/>
                <a:gd name="T93" fmla="*/ 0 h 457"/>
                <a:gd name="T94" fmla="*/ 0 w 441"/>
                <a:gd name="T95" fmla="*/ 0 h 457"/>
                <a:gd name="T96" fmla="*/ 0 w 441"/>
                <a:gd name="T97" fmla="*/ 0 h 457"/>
                <a:gd name="T98" fmla="*/ 0 w 441"/>
                <a:gd name="T99" fmla="*/ 0 h 457"/>
                <a:gd name="T100" fmla="*/ 0 w 441"/>
                <a:gd name="T101" fmla="*/ 0 h 457"/>
                <a:gd name="T102" fmla="*/ 0 w 441"/>
                <a:gd name="T103" fmla="*/ 0 h 457"/>
                <a:gd name="T104" fmla="*/ 0 w 441"/>
                <a:gd name="T105" fmla="*/ 1 h 4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41" h="457">
                  <a:moveTo>
                    <a:pt x="441" y="457"/>
                  </a:moveTo>
                  <a:lnTo>
                    <a:pt x="437" y="436"/>
                  </a:lnTo>
                  <a:lnTo>
                    <a:pt x="434" y="416"/>
                  </a:lnTo>
                  <a:lnTo>
                    <a:pt x="431" y="396"/>
                  </a:lnTo>
                  <a:lnTo>
                    <a:pt x="429" y="377"/>
                  </a:lnTo>
                  <a:lnTo>
                    <a:pt x="424" y="357"/>
                  </a:lnTo>
                  <a:lnTo>
                    <a:pt x="421" y="341"/>
                  </a:lnTo>
                  <a:lnTo>
                    <a:pt x="417" y="324"/>
                  </a:lnTo>
                  <a:lnTo>
                    <a:pt x="414" y="309"/>
                  </a:lnTo>
                  <a:lnTo>
                    <a:pt x="407" y="292"/>
                  </a:lnTo>
                  <a:lnTo>
                    <a:pt x="402" y="275"/>
                  </a:lnTo>
                  <a:lnTo>
                    <a:pt x="397" y="260"/>
                  </a:lnTo>
                  <a:lnTo>
                    <a:pt x="392" y="247"/>
                  </a:lnTo>
                  <a:lnTo>
                    <a:pt x="386" y="232"/>
                  </a:lnTo>
                  <a:lnTo>
                    <a:pt x="381" y="219"/>
                  </a:lnTo>
                  <a:lnTo>
                    <a:pt x="374" y="205"/>
                  </a:lnTo>
                  <a:lnTo>
                    <a:pt x="369" y="195"/>
                  </a:lnTo>
                  <a:lnTo>
                    <a:pt x="361" y="182"/>
                  </a:lnTo>
                  <a:lnTo>
                    <a:pt x="354" y="170"/>
                  </a:lnTo>
                  <a:lnTo>
                    <a:pt x="346" y="160"/>
                  </a:lnTo>
                  <a:lnTo>
                    <a:pt x="339" y="150"/>
                  </a:lnTo>
                  <a:lnTo>
                    <a:pt x="331" y="140"/>
                  </a:lnTo>
                  <a:lnTo>
                    <a:pt x="324" y="130"/>
                  </a:lnTo>
                  <a:lnTo>
                    <a:pt x="316" y="122"/>
                  </a:lnTo>
                  <a:lnTo>
                    <a:pt x="309" y="114"/>
                  </a:lnTo>
                  <a:lnTo>
                    <a:pt x="299" y="104"/>
                  </a:lnTo>
                  <a:lnTo>
                    <a:pt x="292" y="97"/>
                  </a:lnTo>
                  <a:lnTo>
                    <a:pt x="282" y="88"/>
                  </a:lnTo>
                  <a:lnTo>
                    <a:pt x="276" y="83"/>
                  </a:lnTo>
                  <a:lnTo>
                    <a:pt x="266" y="75"/>
                  </a:lnTo>
                  <a:lnTo>
                    <a:pt x="259" y="68"/>
                  </a:lnTo>
                  <a:lnTo>
                    <a:pt x="249" y="63"/>
                  </a:lnTo>
                  <a:lnTo>
                    <a:pt x="242" y="58"/>
                  </a:lnTo>
                  <a:lnTo>
                    <a:pt x="232" y="52"/>
                  </a:lnTo>
                  <a:lnTo>
                    <a:pt x="222" y="47"/>
                  </a:lnTo>
                  <a:lnTo>
                    <a:pt x="214" y="42"/>
                  </a:lnTo>
                  <a:lnTo>
                    <a:pt x="205" y="38"/>
                  </a:lnTo>
                  <a:lnTo>
                    <a:pt x="195" y="33"/>
                  </a:lnTo>
                  <a:lnTo>
                    <a:pt x="185" y="28"/>
                  </a:lnTo>
                  <a:lnTo>
                    <a:pt x="177" y="25"/>
                  </a:lnTo>
                  <a:lnTo>
                    <a:pt x="169" y="23"/>
                  </a:lnTo>
                  <a:lnTo>
                    <a:pt x="150" y="17"/>
                  </a:lnTo>
                  <a:lnTo>
                    <a:pt x="134" y="12"/>
                  </a:lnTo>
                  <a:lnTo>
                    <a:pt x="117" y="8"/>
                  </a:lnTo>
                  <a:lnTo>
                    <a:pt x="102" y="7"/>
                  </a:lnTo>
                  <a:lnTo>
                    <a:pt x="85" y="2"/>
                  </a:lnTo>
                  <a:lnTo>
                    <a:pt x="70" y="0"/>
                  </a:lnTo>
                  <a:lnTo>
                    <a:pt x="55" y="0"/>
                  </a:lnTo>
                  <a:lnTo>
                    <a:pt x="44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8" y="0"/>
                  </a:lnTo>
                  <a:lnTo>
                    <a:pt x="0" y="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3" name="Freeform 339"/>
            <p:cNvSpPr>
              <a:spLocks/>
            </p:cNvSpPr>
            <p:nvPr/>
          </p:nvSpPr>
          <p:spPr bwMode="auto">
            <a:xfrm>
              <a:off x="3319" y="1019"/>
              <a:ext cx="101" cy="48"/>
            </a:xfrm>
            <a:custGeom>
              <a:avLst/>
              <a:gdLst>
                <a:gd name="T0" fmla="*/ 1 w 202"/>
                <a:gd name="T1" fmla="*/ 0 h 97"/>
                <a:gd name="T2" fmla="*/ 1 w 202"/>
                <a:gd name="T3" fmla="*/ 0 h 97"/>
                <a:gd name="T4" fmla="*/ 1 w 202"/>
                <a:gd name="T5" fmla="*/ 0 h 97"/>
                <a:gd name="T6" fmla="*/ 1 w 202"/>
                <a:gd name="T7" fmla="*/ 0 h 97"/>
                <a:gd name="T8" fmla="*/ 1 w 202"/>
                <a:gd name="T9" fmla="*/ 0 h 97"/>
                <a:gd name="T10" fmla="*/ 1 w 202"/>
                <a:gd name="T11" fmla="*/ 0 h 97"/>
                <a:gd name="T12" fmla="*/ 1 w 202"/>
                <a:gd name="T13" fmla="*/ 0 h 97"/>
                <a:gd name="T14" fmla="*/ 1 w 202"/>
                <a:gd name="T15" fmla="*/ 0 h 97"/>
                <a:gd name="T16" fmla="*/ 1 w 202"/>
                <a:gd name="T17" fmla="*/ 0 h 97"/>
                <a:gd name="T18" fmla="*/ 1 w 202"/>
                <a:gd name="T19" fmla="*/ 0 h 97"/>
                <a:gd name="T20" fmla="*/ 1 w 202"/>
                <a:gd name="T21" fmla="*/ 0 h 97"/>
                <a:gd name="T22" fmla="*/ 1 w 202"/>
                <a:gd name="T23" fmla="*/ 0 h 97"/>
                <a:gd name="T24" fmla="*/ 1 w 202"/>
                <a:gd name="T25" fmla="*/ 0 h 97"/>
                <a:gd name="T26" fmla="*/ 1 w 202"/>
                <a:gd name="T27" fmla="*/ 0 h 97"/>
                <a:gd name="T28" fmla="*/ 1 w 202"/>
                <a:gd name="T29" fmla="*/ 0 h 97"/>
                <a:gd name="T30" fmla="*/ 1 w 202"/>
                <a:gd name="T31" fmla="*/ 0 h 97"/>
                <a:gd name="T32" fmla="*/ 0 w 202"/>
                <a:gd name="T33" fmla="*/ 0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2" h="97">
                  <a:moveTo>
                    <a:pt x="202" y="0"/>
                  </a:moveTo>
                  <a:lnTo>
                    <a:pt x="184" y="0"/>
                  </a:lnTo>
                  <a:lnTo>
                    <a:pt x="169" y="1"/>
                  </a:lnTo>
                  <a:lnTo>
                    <a:pt x="154" y="3"/>
                  </a:lnTo>
                  <a:lnTo>
                    <a:pt x="139" y="8"/>
                  </a:lnTo>
                  <a:lnTo>
                    <a:pt x="124" y="11"/>
                  </a:lnTo>
                  <a:lnTo>
                    <a:pt x="109" y="16"/>
                  </a:lnTo>
                  <a:lnTo>
                    <a:pt x="95" y="21"/>
                  </a:lnTo>
                  <a:lnTo>
                    <a:pt x="84" y="28"/>
                  </a:lnTo>
                  <a:lnTo>
                    <a:pt x="70" y="33"/>
                  </a:lnTo>
                  <a:lnTo>
                    <a:pt x="59" y="40"/>
                  </a:lnTo>
                  <a:lnTo>
                    <a:pt x="47" y="46"/>
                  </a:lnTo>
                  <a:lnTo>
                    <a:pt x="37" y="56"/>
                  </a:lnTo>
                  <a:lnTo>
                    <a:pt x="27" y="65"/>
                  </a:lnTo>
                  <a:lnTo>
                    <a:pt x="17" y="75"/>
                  </a:lnTo>
                  <a:lnTo>
                    <a:pt x="7" y="85"/>
                  </a:lnTo>
                  <a:lnTo>
                    <a:pt x="0" y="9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4" name="Freeform 340"/>
            <p:cNvSpPr>
              <a:spLocks/>
            </p:cNvSpPr>
            <p:nvPr/>
          </p:nvSpPr>
          <p:spPr bwMode="auto">
            <a:xfrm>
              <a:off x="3283" y="1067"/>
              <a:ext cx="36" cy="256"/>
            </a:xfrm>
            <a:custGeom>
              <a:avLst/>
              <a:gdLst>
                <a:gd name="T0" fmla="*/ 1 w 72"/>
                <a:gd name="T1" fmla="*/ 0 h 512"/>
                <a:gd name="T2" fmla="*/ 1 w 72"/>
                <a:gd name="T3" fmla="*/ 1 h 512"/>
                <a:gd name="T4" fmla="*/ 1 w 72"/>
                <a:gd name="T5" fmla="*/ 1 h 512"/>
                <a:gd name="T6" fmla="*/ 1 w 72"/>
                <a:gd name="T7" fmla="*/ 1 h 512"/>
                <a:gd name="T8" fmla="*/ 1 w 72"/>
                <a:gd name="T9" fmla="*/ 1 h 512"/>
                <a:gd name="T10" fmla="*/ 1 w 72"/>
                <a:gd name="T11" fmla="*/ 1 h 512"/>
                <a:gd name="T12" fmla="*/ 1 w 72"/>
                <a:gd name="T13" fmla="*/ 1 h 512"/>
                <a:gd name="T14" fmla="*/ 1 w 72"/>
                <a:gd name="T15" fmla="*/ 1 h 512"/>
                <a:gd name="T16" fmla="*/ 1 w 72"/>
                <a:gd name="T17" fmla="*/ 1 h 512"/>
                <a:gd name="T18" fmla="*/ 1 w 72"/>
                <a:gd name="T19" fmla="*/ 1 h 512"/>
                <a:gd name="T20" fmla="*/ 1 w 72"/>
                <a:gd name="T21" fmla="*/ 1 h 512"/>
                <a:gd name="T22" fmla="*/ 1 w 72"/>
                <a:gd name="T23" fmla="*/ 1 h 512"/>
                <a:gd name="T24" fmla="*/ 1 w 72"/>
                <a:gd name="T25" fmla="*/ 1 h 512"/>
                <a:gd name="T26" fmla="*/ 1 w 72"/>
                <a:gd name="T27" fmla="*/ 1 h 512"/>
                <a:gd name="T28" fmla="*/ 1 w 72"/>
                <a:gd name="T29" fmla="*/ 1 h 512"/>
                <a:gd name="T30" fmla="*/ 1 w 72"/>
                <a:gd name="T31" fmla="*/ 1 h 512"/>
                <a:gd name="T32" fmla="*/ 1 w 72"/>
                <a:gd name="T33" fmla="*/ 1 h 512"/>
                <a:gd name="T34" fmla="*/ 1 w 72"/>
                <a:gd name="T35" fmla="*/ 1 h 512"/>
                <a:gd name="T36" fmla="*/ 0 w 72"/>
                <a:gd name="T37" fmla="*/ 1 h 512"/>
                <a:gd name="T38" fmla="*/ 0 w 72"/>
                <a:gd name="T39" fmla="*/ 1 h 512"/>
                <a:gd name="T40" fmla="*/ 0 w 72"/>
                <a:gd name="T41" fmla="*/ 2 h 512"/>
                <a:gd name="T42" fmla="*/ 0 w 72"/>
                <a:gd name="T43" fmla="*/ 2 h 512"/>
                <a:gd name="T44" fmla="*/ 0 w 72"/>
                <a:gd name="T45" fmla="*/ 2 h 512"/>
                <a:gd name="T46" fmla="*/ 0 w 72"/>
                <a:gd name="T47" fmla="*/ 2 h 512"/>
                <a:gd name="T48" fmla="*/ 1 w 72"/>
                <a:gd name="T49" fmla="*/ 2 h 512"/>
                <a:gd name="T50" fmla="*/ 1 w 72"/>
                <a:gd name="T51" fmla="*/ 2 h 512"/>
                <a:gd name="T52" fmla="*/ 1 w 72"/>
                <a:gd name="T53" fmla="*/ 2 h 512"/>
                <a:gd name="T54" fmla="*/ 1 w 72"/>
                <a:gd name="T55" fmla="*/ 2 h 512"/>
                <a:gd name="T56" fmla="*/ 1 w 72"/>
                <a:gd name="T57" fmla="*/ 2 h 512"/>
                <a:gd name="T58" fmla="*/ 1 w 72"/>
                <a:gd name="T59" fmla="*/ 2 h 512"/>
                <a:gd name="T60" fmla="*/ 1 w 72"/>
                <a:gd name="T61" fmla="*/ 2 h 512"/>
                <a:gd name="T62" fmla="*/ 1 w 72"/>
                <a:gd name="T63" fmla="*/ 2 h 512"/>
                <a:gd name="T64" fmla="*/ 1 w 72"/>
                <a:gd name="T65" fmla="*/ 2 h 512"/>
                <a:gd name="T66" fmla="*/ 1 w 72"/>
                <a:gd name="T67" fmla="*/ 2 h 512"/>
                <a:gd name="T68" fmla="*/ 1 w 72"/>
                <a:gd name="T69" fmla="*/ 2 h 512"/>
                <a:gd name="T70" fmla="*/ 1 w 72"/>
                <a:gd name="T71" fmla="*/ 2 h 512"/>
                <a:gd name="T72" fmla="*/ 1 w 72"/>
                <a:gd name="T73" fmla="*/ 2 h 512"/>
                <a:gd name="T74" fmla="*/ 1 w 72"/>
                <a:gd name="T75" fmla="*/ 2 h 512"/>
                <a:gd name="T76" fmla="*/ 1 w 72"/>
                <a:gd name="T77" fmla="*/ 2 h 512"/>
                <a:gd name="T78" fmla="*/ 1 w 72"/>
                <a:gd name="T79" fmla="*/ 2 h 512"/>
                <a:gd name="T80" fmla="*/ 1 w 72"/>
                <a:gd name="T81" fmla="*/ 2 h 512"/>
                <a:gd name="T82" fmla="*/ 1 w 72"/>
                <a:gd name="T83" fmla="*/ 2 h 512"/>
                <a:gd name="T84" fmla="*/ 1 w 72"/>
                <a:gd name="T85" fmla="*/ 2 h 5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2" h="512">
                  <a:moveTo>
                    <a:pt x="72" y="0"/>
                  </a:moveTo>
                  <a:lnTo>
                    <a:pt x="64" y="8"/>
                  </a:lnTo>
                  <a:lnTo>
                    <a:pt x="57" y="16"/>
                  </a:lnTo>
                  <a:lnTo>
                    <a:pt x="50" y="26"/>
                  </a:lnTo>
                  <a:lnTo>
                    <a:pt x="45" y="38"/>
                  </a:lnTo>
                  <a:lnTo>
                    <a:pt x="39" y="48"/>
                  </a:lnTo>
                  <a:lnTo>
                    <a:pt x="34" y="60"/>
                  </a:lnTo>
                  <a:lnTo>
                    <a:pt x="29" y="71"/>
                  </a:lnTo>
                  <a:lnTo>
                    <a:pt x="25" y="85"/>
                  </a:lnTo>
                  <a:lnTo>
                    <a:pt x="20" y="96"/>
                  </a:lnTo>
                  <a:lnTo>
                    <a:pt x="17" y="110"/>
                  </a:lnTo>
                  <a:lnTo>
                    <a:pt x="14" y="123"/>
                  </a:lnTo>
                  <a:lnTo>
                    <a:pt x="12" y="138"/>
                  </a:lnTo>
                  <a:lnTo>
                    <a:pt x="7" y="151"/>
                  </a:lnTo>
                  <a:lnTo>
                    <a:pt x="5" y="166"/>
                  </a:lnTo>
                  <a:lnTo>
                    <a:pt x="4" y="183"/>
                  </a:lnTo>
                  <a:lnTo>
                    <a:pt x="4" y="200"/>
                  </a:lnTo>
                  <a:lnTo>
                    <a:pt x="2" y="215"/>
                  </a:lnTo>
                  <a:lnTo>
                    <a:pt x="0" y="230"/>
                  </a:lnTo>
                  <a:lnTo>
                    <a:pt x="0" y="247"/>
                  </a:lnTo>
                  <a:lnTo>
                    <a:pt x="0" y="265"/>
                  </a:lnTo>
                  <a:lnTo>
                    <a:pt x="0" y="282"/>
                  </a:lnTo>
                  <a:lnTo>
                    <a:pt x="0" y="300"/>
                  </a:lnTo>
                  <a:lnTo>
                    <a:pt x="0" y="310"/>
                  </a:lnTo>
                  <a:lnTo>
                    <a:pt x="2" y="320"/>
                  </a:lnTo>
                  <a:lnTo>
                    <a:pt x="2" y="330"/>
                  </a:lnTo>
                  <a:lnTo>
                    <a:pt x="4" y="340"/>
                  </a:lnTo>
                  <a:lnTo>
                    <a:pt x="4" y="350"/>
                  </a:lnTo>
                  <a:lnTo>
                    <a:pt x="4" y="360"/>
                  </a:lnTo>
                  <a:lnTo>
                    <a:pt x="4" y="370"/>
                  </a:lnTo>
                  <a:lnTo>
                    <a:pt x="5" y="380"/>
                  </a:lnTo>
                  <a:lnTo>
                    <a:pt x="5" y="390"/>
                  </a:lnTo>
                  <a:lnTo>
                    <a:pt x="7" y="400"/>
                  </a:lnTo>
                  <a:lnTo>
                    <a:pt x="9" y="410"/>
                  </a:lnTo>
                  <a:lnTo>
                    <a:pt x="12" y="422"/>
                  </a:lnTo>
                  <a:lnTo>
                    <a:pt x="12" y="432"/>
                  </a:lnTo>
                  <a:lnTo>
                    <a:pt x="14" y="442"/>
                  </a:lnTo>
                  <a:lnTo>
                    <a:pt x="15" y="454"/>
                  </a:lnTo>
                  <a:lnTo>
                    <a:pt x="17" y="465"/>
                  </a:lnTo>
                  <a:lnTo>
                    <a:pt x="19" y="475"/>
                  </a:lnTo>
                  <a:lnTo>
                    <a:pt x="22" y="487"/>
                  </a:lnTo>
                  <a:lnTo>
                    <a:pt x="24" y="499"/>
                  </a:lnTo>
                  <a:lnTo>
                    <a:pt x="27" y="51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5" name="Freeform 341"/>
            <p:cNvSpPr>
              <a:spLocks/>
            </p:cNvSpPr>
            <p:nvPr/>
          </p:nvSpPr>
          <p:spPr bwMode="auto">
            <a:xfrm>
              <a:off x="3274" y="1323"/>
              <a:ext cx="26" cy="75"/>
            </a:xfrm>
            <a:custGeom>
              <a:avLst/>
              <a:gdLst>
                <a:gd name="T0" fmla="*/ 1 w 51"/>
                <a:gd name="T1" fmla="*/ 0 h 149"/>
                <a:gd name="T2" fmla="*/ 1 w 51"/>
                <a:gd name="T3" fmla="*/ 1 h 149"/>
                <a:gd name="T4" fmla="*/ 1 w 51"/>
                <a:gd name="T5" fmla="*/ 1 h 149"/>
                <a:gd name="T6" fmla="*/ 1 w 51"/>
                <a:gd name="T7" fmla="*/ 1 h 149"/>
                <a:gd name="T8" fmla="*/ 1 w 51"/>
                <a:gd name="T9" fmla="*/ 1 h 149"/>
                <a:gd name="T10" fmla="*/ 1 w 51"/>
                <a:gd name="T11" fmla="*/ 1 h 149"/>
                <a:gd name="T12" fmla="*/ 1 w 51"/>
                <a:gd name="T13" fmla="*/ 1 h 149"/>
                <a:gd name="T14" fmla="*/ 1 w 51"/>
                <a:gd name="T15" fmla="*/ 1 h 149"/>
                <a:gd name="T16" fmla="*/ 1 w 51"/>
                <a:gd name="T17" fmla="*/ 1 h 149"/>
                <a:gd name="T18" fmla="*/ 1 w 51"/>
                <a:gd name="T19" fmla="*/ 1 h 149"/>
                <a:gd name="T20" fmla="*/ 1 w 51"/>
                <a:gd name="T21" fmla="*/ 1 h 149"/>
                <a:gd name="T22" fmla="*/ 1 w 51"/>
                <a:gd name="T23" fmla="*/ 1 h 149"/>
                <a:gd name="T24" fmla="*/ 1 w 51"/>
                <a:gd name="T25" fmla="*/ 1 h 149"/>
                <a:gd name="T26" fmla="*/ 1 w 51"/>
                <a:gd name="T27" fmla="*/ 1 h 149"/>
                <a:gd name="T28" fmla="*/ 0 w 51"/>
                <a:gd name="T29" fmla="*/ 1 h 1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49">
                  <a:moveTo>
                    <a:pt x="43" y="0"/>
                  </a:moveTo>
                  <a:lnTo>
                    <a:pt x="43" y="5"/>
                  </a:lnTo>
                  <a:lnTo>
                    <a:pt x="46" y="18"/>
                  </a:lnTo>
                  <a:lnTo>
                    <a:pt x="48" y="27"/>
                  </a:lnTo>
                  <a:lnTo>
                    <a:pt x="50" y="37"/>
                  </a:lnTo>
                  <a:lnTo>
                    <a:pt x="50" y="48"/>
                  </a:lnTo>
                  <a:lnTo>
                    <a:pt x="51" y="62"/>
                  </a:lnTo>
                  <a:lnTo>
                    <a:pt x="48" y="73"/>
                  </a:lnTo>
                  <a:lnTo>
                    <a:pt x="46" y="85"/>
                  </a:lnTo>
                  <a:lnTo>
                    <a:pt x="43" y="97"/>
                  </a:lnTo>
                  <a:lnTo>
                    <a:pt x="40" y="110"/>
                  </a:lnTo>
                  <a:lnTo>
                    <a:pt x="31" y="120"/>
                  </a:lnTo>
                  <a:lnTo>
                    <a:pt x="23" y="130"/>
                  </a:lnTo>
                  <a:lnTo>
                    <a:pt x="11" y="139"/>
                  </a:lnTo>
                  <a:lnTo>
                    <a:pt x="0" y="14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6" name="Freeform 342"/>
            <p:cNvSpPr>
              <a:spLocks/>
            </p:cNvSpPr>
            <p:nvPr/>
          </p:nvSpPr>
          <p:spPr bwMode="auto">
            <a:xfrm>
              <a:off x="3271" y="1398"/>
              <a:ext cx="3" cy="6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0 h 13"/>
                <a:gd name="T4" fmla="*/ 0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lnTo>
                    <a:pt x="0" y="5"/>
                  </a:lnTo>
                  <a:lnTo>
                    <a:pt x="0" y="13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7" name="Freeform 343"/>
            <p:cNvSpPr>
              <a:spLocks/>
            </p:cNvSpPr>
            <p:nvPr/>
          </p:nvSpPr>
          <p:spPr bwMode="auto">
            <a:xfrm>
              <a:off x="3067" y="1404"/>
              <a:ext cx="204" cy="257"/>
            </a:xfrm>
            <a:custGeom>
              <a:avLst/>
              <a:gdLst>
                <a:gd name="T0" fmla="*/ 2 w 407"/>
                <a:gd name="T1" fmla="*/ 0 h 514"/>
                <a:gd name="T2" fmla="*/ 2 w 407"/>
                <a:gd name="T3" fmla="*/ 1 h 514"/>
                <a:gd name="T4" fmla="*/ 2 w 407"/>
                <a:gd name="T5" fmla="*/ 1 h 514"/>
                <a:gd name="T6" fmla="*/ 2 w 407"/>
                <a:gd name="T7" fmla="*/ 1 h 514"/>
                <a:gd name="T8" fmla="*/ 2 w 407"/>
                <a:gd name="T9" fmla="*/ 1 h 514"/>
                <a:gd name="T10" fmla="*/ 2 w 407"/>
                <a:gd name="T11" fmla="*/ 1 h 514"/>
                <a:gd name="T12" fmla="*/ 2 w 407"/>
                <a:gd name="T13" fmla="*/ 1 h 514"/>
                <a:gd name="T14" fmla="*/ 2 w 407"/>
                <a:gd name="T15" fmla="*/ 1 h 514"/>
                <a:gd name="T16" fmla="*/ 2 w 407"/>
                <a:gd name="T17" fmla="*/ 1 h 514"/>
                <a:gd name="T18" fmla="*/ 2 w 407"/>
                <a:gd name="T19" fmla="*/ 1 h 514"/>
                <a:gd name="T20" fmla="*/ 2 w 407"/>
                <a:gd name="T21" fmla="*/ 1 h 514"/>
                <a:gd name="T22" fmla="*/ 2 w 407"/>
                <a:gd name="T23" fmla="*/ 1 h 514"/>
                <a:gd name="T24" fmla="*/ 2 w 407"/>
                <a:gd name="T25" fmla="*/ 1 h 514"/>
                <a:gd name="T26" fmla="*/ 2 w 407"/>
                <a:gd name="T27" fmla="*/ 1 h 514"/>
                <a:gd name="T28" fmla="*/ 2 w 407"/>
                <a:gd name="T29" fmla="*/ 1 h 514"/>
                <a:gd name="T30" fmla="*/ 2 w 407"/>
                <a:gd name="T31" fmla="*/ 1 h 514"/>
                <a:gd name="T32" fmla="*/ 2 w 407"/>
                <a:gd name="T33" fmla="*/ 1 h 514"/>
                <a:gd name="T34" fmla="*/ 2 w 407"/>
                <a:gd name="T35" fmla="*/ 1 h 514"/>
                <a:gd name="T36" fmla="*/ 1 w 407"/>
                <a:gd name="T37" fmla="*/ 1 h 514"/>
                <a:gd name="T38" fmla="*/ 1 w 407"/>
                <a:gd name="T39" fmla="*/ 1 h 514"/>
                <a:gd name="T40" fmla="*/ 1 w 407"/>
                <a:gd name="T41" fmla="*/ 1 h 514"/>
                <a:gd name="T42" fmla="*/ 1 w 407"/>
                <a:gd name="T43" fmla="*/ 1 h 514"/>
                <a:gd name="T44" fmla="*/ 1 w 407"/>
                <a:gd name="T45" fmla="*/ 1 h 514"/>
                <a:gd name="T46" fmla="*/ 1 w 407"/>
                <a:gd name="T47" fmla="*/ 1 h 514"/>
                <a:gd name="T48" fmla="*/ 1 w 407"/>
                <a:gd name="T49" fmla="*/ 1 h 514"/>
                <a:gd name="T50" fmla="*/ 1 w 407"/>
                <a:gd name="T51" fmla="*/ 1 h 514"/>
                <a:gd name="T52" fmla="*/ 1 w 407"/>
                <a:gd name="T53" fmla="*/ 1 h 514"/>
                <a:gd name="T54" fmla="*/ 1 w 407"/>
                <a:gd name="T55" fmla="*/ 1 h 514"/>
                <a:gd name="T56" fmla="*/ 1 w 407"/>
                <a:gd name="T57" fmla="*/ 1 h 514"/>
                <a:gd name="T58" fmla="*/ 1 w 407"/>
                <a:gd name="T59" fmla="*/ 1 h 514"/>
                <a:gd name="T60" fmla="*/ 1 w 407"/>
                <a:gd name="T61" fmla="*/ 2 h 514"/>
                <a:gd name="T62" fmla="*/ 1 w 407"/>
                <a:gd name="T63" fmla="*/ 2 h 514"/>
                <a:gd name="T64" fmla="*/ 1 w 407"/>
                <a:gd name="T65" fmla="*/ 2 h 514"/>
                <a:gd name="T66" fmla="*/ 1 w 407"/>
                <a:gd name="T67" fmla="*/ 2 h 514"/>
                <a:gd name="T68" fmla="*/ 1 w 407"/>
                <a:gd name="T69" fmla="*/ 2 h 514"/>
                <a:gd name="T70" fmla="*/ 1 w 407"/>
                <a:gd name="T71" fmla="*/ 2 h 514"/>
                <a:gd name="T72" fmla="*/ 1 w 407"/>
                <a:gd name="T73" fmla="*/ 2 h 514"/>
                <a:gd name="T74" fmla="*/ 1 w 407"/>
                <a:gd name="T75" fmla="*/ 2 h 514"/>
                <a:gd name="T76" fmla="*/ 1 w 407"/>
                <a:gd name="T77" fmla="*/ 2 h 514"/>
                <a:gd name="T78" fmla="*/ 1 w 407"/>
                <a:gd name="T79" fmla="*/ 2 h 514"/>
                <a:gd name="T80" fmla="*/ 1 w 407"/>
                <a:gd name="T81" fmla="*/ 2 h 514"/>
                <a:gd name="T82" fmla="*/ 1 w 407"/>
                <a:gd name="T83" fmla="*/ 2 h 514"/>
                <a:gd name="T84" fmla="*/ 1 w 407"/>
                <a:gd name="T85" fmla="*/ 2 h 514"/>
                <a:gd name="T86" fmla="*/ 1 w 407"/>
                <a:gd name="T87" fmla="*/ 2 h 514"/>
                <a:gd name="T88" fmla="*/ 1 w 407"/>
                <a:gd name="T89" fmla="*/ 2 h 514"/>
                <a:gd name="T90" fmla="*/ 1 w 407"/>
                <a:gd name="T91" fmla="*/ 2 h 514"/>
                <a:gd name="T92" fmla="*/ 1 w 407"/>
                <a:gd name="T93" fmla="*/ 2 h 514"/>
                <a:gd name="T94" fmla="*/ 1 w 407"/>
                <a:gd name="T95" fmla="*/ 2 h 514"/>
                <a:gd name="T96" fmla="*/ 1 w 407"/>
                <a:gd name="T97" fmla="*/ 2 h 514"/>
                <a:gd name="T98" fmla="*/ 1 w 407"/>
                <a:gd name="T99" fmla="*/ 2 h 514"/>
                <a:gd name="T100" fmla="*/ 1 w 407"/>
                <a:gd name="T101" fmla="*/ 2 h 514"/>
                <a:gd name="T102" fmla="*/ 1 w 407"/>
                <a:gd name="T103" fmla="*/ 2 h 514"/>
                <a:gd name="T104" fmla="*/ 1 w 407"/>
                <a:gd name="T105" fmla="*/ 2 h 514"/>
                <a:gd name="T106" fmla="*/ 1 w 407"/>
                <a:gd name="T107" fmla="*/ 2 h 514"/>
                <a:gd name="T108" fmla="*/ 0 w 407"/>
                <a:gd name="T109" fmla="*/ 3 h 5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" h="514">
                  <a:moveTo>
                    <a:pt x="407" y="0"/>
                  </a:moveTo>
                  <a:lnTo>
                    <a:pt x="400" y="3"/>
                  </a:lnTo>
                  <a:lnTo>
                    <a:pt x="395" y="10"/>
                  </a:lnTo>
                  <a:lnTo>
                    <a:pt x="387" y="15"/>
                  </a:lnTo>
                  <a:lnTo>
                    <a:pt x="379" y="25"/>
                  </a:lnTo>
                  <a:lnTo>
                    <a:pt x="367" y="33"/>
                  </a:lnTo>
                  <a:lnTo>
                    <a:pt x="357" y="45"/>
                  </a:lnTo>
                  <a:lnTo>
                    <a:pt x="344" y="57"/>
                  </a:lnTo>
                  <a:lnTo>
                    <a:pt x="332" y="72"/>
                  </a:lnTo>
                  <a:lnTo>
                    <a:pt x="324" y="77"/>
                  </a:lnTo>
                  <a:lnTo>
                    <a:pt x="317" y="85"/>
                  </a:lnTo>
                  <a:lnTo>
                    <a:pt x="309" y="92"/>
                  </a:lnTo>
                  <a:lnTo>
                    <a:pt x="302" y="100"/>
                  </a:lnTo>
                  <a:lnTo>
                    <a:pt x="294" y="107"/>
                  </a:lnTo>
                  <a:lnTo>
                    <a:pt x="285" y="115"/>
                  </a:lnTo>
                  <a:lnTo>
                    <a:pt x="277" y="123"/>
                  </a:lnTo>
                  <a:lnTo>
                    <a:pt x="270" y="133"/>
                  </a:lnTo>
                  <a:lnTo>
                    <a:pt x="262" y="140"/>
                  </a:lnTo>
                  <a:lnTo>
                    <a:pt x="253" y="148"/>
                  </a:lnTo>
                  <a:lnTo>
                    <a:pt x="245" y="157"/>
                  </a:lnTo>
                  <a:lnTo>
                    <a:pt x="237" y="167"/>
                  </a:lnTo>
                  <a:lnTo>
                    <a:pt x="228" y="177"/>
                  </a:lnTo>
                  <a:lnTo>
                    <a:pt x="220" y="187"/>
                  </a:lnTo>
                  <a:lnTo>
                    <a:pt x="212" y="197"/>
                  </a:lnTo>
                  <a:lnTo>
                    <a:pt x="205" y="207"/>
                  </a:lnTo>
                  <a:lnTo>
                    <a:pt x="195" y="215"/>
                  </a:lnTo>
                  <a:lnTo>
                    <a:pt x="187" y="225"/>
                  </a:lnTo>
                  <a:lnTo>
                    <a:pt x="178" y="235"/>
                  </a:lnTo>
                  <a:lnTo>
                    <a:pt x="170" y="245"/>
                  </a:lnTo>
                  <a:lnTo>
                    <a:pt x="160" y="255"/>
                  </a:lnTo>
                  <a:lnTo>
                    <a:pt x="152" y="265"/>
                  </a:lnTo>
                  <a:lnTo>
                    <a:pt x="143" y="275"/>
                  </a:lnTo>
                  <a:lnTo>
                    <a:pt x="137" y="285"/>
                  </a:lnTo>
                  <a:lnTo>
                    <a:pt x="127" y="295"/>
                  </a:lnTo>
                  <a:lnTo>
                    <a:pt x="120" y="305"/>
                  </a:lnTo>
                  <a:lnTo>
                    <a:pt x="112" y="315"/>
                  </a:lnTo>
                  <a:lnTo>
                    <a:pt x="105" y="325"/>
                  </a:lnTo>
                  <a:lnTo>
                    <a:pt x="97" y="335"/>
                  </a:lnTo>
                  <a:lnTo>
                    <a:pt x="90" y="345"/>
                  </a:lnTo>
                  <a:lnTo>
                    <a:pt x="82" y="355"/>
                  </a:lnTo>
                  <a:lnTo>
                    <a:pt x="77" y="367"/>
                  </a:lnTo>
                  <a:lnTo>
                    <a:pt x="68" y="375"/>
                  </a:lnTo>
                  <a:lnTo>
                    <a:pt x="62" y="385"/>
                  </a:lnTo>
                  <a:lnTo>
                    <a:pt x="55" y="395"/>
                  </a:lnTo>
                  <a:lnTo>
                    <a:pt x="50" y="405"/>
                  </a:lnTo>
                  <a:lnTo>
                    <a:pt x="43" y="414"/>
                  </a:lnTo>
                  <a:lnTo>
                    <a:pt x="38" y="424"/>
                  </a:lnTo>
                  <a:lnTo>
                    <a:pt x="33" y="434"/>
                  </a:lnTo>
                  <a:lnTo>
                    <a:pt x="28" y="444"/>
                  </a:lnTo>
                  <a:lnTo>
                    <a:pt x="23" y="452"/>
                  </a:lnTo>
                  <a:lnTo>
                    <a:pt x="18" y="461"/>
                  </a:lnTo>
                  <a:lnTo>
                    <a:pt x="13" y="469"/>
                  </a:lnTo>
                  <a:lnTo>
                    <a:pt x="10" y="479"/>
                  </a:lnTo>
                  <a:lnTo>
                    <a:pt x="3" y="496"/>
                  </a:lnTo>
                  <a:lnTo>
                    <a:pt x="0" y="514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8" name="Freeform 344"/>
            <p:cNvSpPr>
              <a:spLocks/>
            </p:cNvSpPr>
            <p:nvPr/>
          </p:nvSpPr>
          <p:spPr bwMode="auto">
            <a:xfrm>
              <a:off x="3055" y="1661"/>
              <a:ext cx="12" cy="187"/>
            </a:xfrm>
            <a:custGeom>
              <a:avLst/>
              <a:gdLst>
                <a:gd name="T0" fmla="*/ 0 w 25"/>
                <a:gd name="T1" fmla="*/ 0 h 372"/>
                <a:gd name="T2" fmla="*/ 0 w 25"/>
                <a:gd name="T3" fmla="*/ 1 h 372"/>
                <a:gd name="T4" fmla="*/ 0 w 25"/>
                <a:gd name="T5" fmla="*/ 1 h 372"/>
                <a:gd name="T6" fmla="*/ 0 w 25"/>
                <a:gd name="T7" fmla="*/ 1 h 372"/>
                <a:gd name="T8" fmla="*/ 0 w 25"/>
                <a:gd name="T9" fmla="*/ 1 h 372"/>
                <a:gd name="T10" fmla="*/ 0 w 25"/>
                <a:gd name="T11" fmla="*/ 1 h 372"/>
                <a:gd name="T12" fmla="*/ 0 w 25"/>
                <a:gd name="T13" fmla="*/ 1 h 372"/>
                <a:gd name="T14" fmla="*/ 0 w 25"/>
                <a:gd name="T15" fmla="*/ 1 h 372"/>
                <a:gd name="T16" fmla="*/ 0 w 25"/>
                <a:gd name="T17" fmla="*/ 1 h 372"/>
                <a:gd name="T18" fmla="*/ 0 w 25"/>
                <a:gd name="T19" fmla="*/ 1 h 372"/>
                <a:gd name="T20" fmla="*/ 0 w 25"/>
                <a:gd name="T21" fmla="*/ 1 h 372"/>
                <a:gd name="T22" fmla="*/ 0 w 25"/>
                <a:gd name="T23" fmla="*/ 1 h 372"/>
                <a:gd name="T24" fmla="*/ 0 w 25"/>
                <a:gd name="T25" fmla="*/ 1 h 372"/>
                <a:gd name="T26" fmla="*/ 0 w 25"/>
                <a:gd name="T27" fmla="*/ 1 h 372"/>
                <a:gd name="T28" fmla="*/ 0 w 25"/>
                <a:gd name="T29" fmla="*/ 1 h 372"/>
                <a:gd name="T30" fmla="*/ 0 w 25"/>
                <a:gd name="T31" fmla="*/ 1 h 372"/>
                <a:gd name="T32" fmla="*/ 0 w 25"/>
                <a:gd name="T33" fmla="*/ 1 h 372"/>
                <a:gd name="T34" fmla="*/ 0 w 25"/>
                <a:gd name="T35" fmla="*/ 1 h 372"/>
                <a:gd name="T36" fmla="*/ 0 w 25"/>
                <a:gd name="T37" fmla="*/ 1 h 372"/>
                <a:gd name="T38" fmla="*/ 0 w 25"/>
                <a:gd name="T39" fmla="*/ 1 h 372"/>
                <a:gd name="T40" fmla="*/ 0 w 25"/>
                <a:gd name="T41" fmla="*/ 1 h 372"/>
                <a:gd name="T42" fmla="*/ 0 w 25"/>
                <a:gd name="T43" fmla="*/ 2 h 372"/>
                <a:gd name="T44" fmla="*/ 0 w 25"/>
                <a:gd name="T45" fmla="*/ 2 h 372"/>
                <a:gd name="T46" fmla="*/ 0 w 25"/>
                <a:gd name="T47" fmla="*/ 2 h 372"/>
                <a:gd name="T48" fmla="*/ 0 w 25"/>
                <a:gd name="T49" fmla="*/ 2 h 372"/>
                <a:gd name="T50" fmla="*/ 0 w 25"/>
                <a:gd name="T51" fmla="*/ 2 h 372"/>
                <a:gd name="T52" fmla="*/ 0 w 25"/>
                <a:gd name="T53" fmla="*/ 2 h 372"/>
                <a:gd name="T54" fmla="*/ 0 w 25"/>
                <a:gd name="T55" fmla="*/ 2 h 372"/>
                <a:gd name="T56" fmla="*/ 0 w 25"/>
                <a:gd name="T57" fmla="*/ 2 h 3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" h="372">
                  <a:moveTo>
                    <a:pt x="25" y="0"/>
                  </a:moveTo>
                  <a:lnTo>
                    <a:pt x="20" y="12"/>
                  </a:lnTo>
                  <a:lnTo>
                    <a:pt x="16" y="27"/>
                  </a:lnTo>
                  <a:lnTo>
                    <a:pt x="13" y="42"/>
                  </a:lnTo>
                  <a:lnTo>
                    <a:pt x="11" y="60"/>
                  </a:lnTo>
                  <a:lnTo>
                    <a:pt x="10" y="68"/>
                  </a:lnTo>
                  <a:lnTo>
                    <a:pt x="8" y="78"/>
                  </a:lnTo>
                  <a:lnTo>
                    <a:pt x="6" y="88"/>
                  </a:lnTo>
                  <a:lnTo>
                    <a:pt x="6" y="100"/>
                  </a:lnTo>
                  <a:lnTo>
                    <a:pt x="5" y="110"/>
                  </a:lnTo>
                  <a:lnTo>
                    <a:pt x="5" y="122"/>
                  </a:lnTo>
                  <a:lnTo>
                    <a:pt x="5" y="134"/>
                  </a:lnTo>
                  <a:lnTo>
                    <a:pt x="5" y="147"/>
                  </a:lnTo>
                  <a:lnTo>
                    <a:pt x="3" y="157"/>
                  </a:lnTo>
                  <a:lnTo>
                    <a:pt x="3" y="170"/>
                  </a:lnTo>
                  <a:lnTo>
                    <a:pt x="1" y="182"/>
                  </a:lnTo>
                  <a:lnTo>
                    <a:pt x="1" y="197"/>
                  </a:lnTo>
                  <a:lnTo>
                    <a:pt x="0" y="209"/>
                  </a:lnTo>
                  <a:lnTo>
                    <a:pt x="0" y="222"/>
                  </a:lnTo>
                  <a:lnTo>
                    <a:pt x="0" y="237"/>
                  </a:lnTo>
                  <a:lnTo>
                    <a:pt x="0" y="252"/>
                  </a:lnTo>
                  <a:lnTo>
                    <a:pt x="0" y="265"/>
                  </a:lnTo>
                  <a:lnTo>
                    <a:pt x="0" y="280"/>
                  </a:lnTo>
                  <a:lnTo>
                    <a:pt x="0" y="295"/>
                  </a:lnTo>
                  <a:lnTo>
                    <a:pt x="0" y="310"/>
                  </a:lnTo>
                  <a:lnTo>
                    <a:pt x="0" y="325"/>
                  </a:lnTo>
                  <a:lnTo>
                    <a:pt x="0" y="341"/>
                  </a:lnTo>
                  <a:lnTo>
                    <a:pt x="0" y="356"/>
                  </a:lnTo>
                  <a:lnTo>
                    <a:pt x="0" y="37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79" name="Freeform 345"/>
            <p:cNvSpPr>
              <a:spLocks/>
            </p:cNvSpPr>
            <p:nvPr/>
          </p:nvSpPr>
          <p:spPr bwMode="auto">
            <a:xfrm>
              <a:off x="3055" y="1848"/>
              <a:ext cx="23" cy="400"/>
            </a:xfrm>
            <a:custGeom>
              <a:avLst/>
              <a:gdLst>
                <a:gd name="T0" fmla="*/ 0 w 46"/>
                <a:gd name="T1" fmla="*/ 0 h 801"/>
                <a:gd name="T2" fmla="*/ 0 w 46"/>
                <a:gd name="T3" fmla="*/ 0 h 801"/>
                <a:gd name="T4" fmla="*/ 0 w 46"/>
                <a:gd name="T5" fmla="*/ 0 h 801"/>
                <a:gd name="T6" fmla="*/ 0 w 46"/>
                <a:gd name="T7" fmla="*/ 0 h 801"/>
                <a:gd name="T8" fmla="*/ 0 w 46"/>
                <a:gd name="T9" fmla="*/ 0 h 801"/>
                <a:gd name="T10" fmla="*/ 0 w 46"/>
                <a:gd name="T11" fmla="*/ 0 h 801"/>
                <a:gd name="T12" fmla="*/ 0 w 46"/>
                <a:gd name="T13" fmla="*/ 0 h 801"/>
                <a:gd name="T14" fmla="*/ 0 w 46"/>
                <a:gd name="T15" fmla="*/ 0 h 801"/>
                <a:gd name="T16" fmla="*/ 0 w 46"/>
                <a:gd name="T17" fmla="*/ 0 h 801"/>
                <a:gd name="T18" fmla="*/ 0 w 46"/>
                <a:gd name="T19" fmla="*/ 0 h 801"/>
                <a:gd name="T20" fmla="*/ 0 w 46"/>
                <a:gd name="T21" fmla="*/ 0 h 801"/>
                <a:gd name="T22" fmla="*/ 0 w 46"/>
                <a:gd name="T23" fmla="*/ 0 h 801"/>
                <a:gd name="T24" fmla="*/ 0 w 46"/>
                <a:gd name="T25" fmla="*/ 0 h 801"/>
                <a:gd name="T26" fmla="*/ 0 w 46"/>
                <a:gd name="T27" fmla="*/ 0 h 801"/>
                <a:gd name="T28" fmla="*/ 1 w 46"/>
                <a:gd name="T29" fmla="*/ 0 h 801"/>
                <a:gd name="T30" fmla="*/ 1 w 46"/>
                <a:gd name="T31" fmla="*/ 0 h 801"/>
                <a:gd name="T32" fmla="*/ 1 w 46"/>
                <a:gd name="T33" fmla="*/ 0 h 801"/>
                <a:gd name="T34" fmla="*/ 1 w 46"/>
                <a:gd name="T35" fmla="*/ 1 h 801"/>
                <a:gd name="T36" fmla="*/ 1 w 46"/>
                <a:gd name="T37" fmla="*/ 1 h 801"/>
                <a:gd name="T38" fmla="*/ 1 w 46"/>
                <a:gd name="T39" fmla="*/ 1 h 801"/>
                <a:gd name="T40" fmla="*/ 1 w 46"/>
                <a:gd name="T41" fmla="*/ 1 h 801"/>
                <a:gd name="T42" fmla="*/ 1 w 46"/>
                <a:gd name="T43" fmla="*/ 1 h 801"/>
                <a:gd name="T44" fmla="*/ 1 w 46"/>
                <a:gd name="T45" fmla="*/ 1 h 801"/>
                <a:gd name="T46" fmla="*/ 1 w 46"/>
                <a:gd name="T47" fmla="*/ 1 h 801"/>
                <a:gd name="T48" fmla="*/ 1 w 46"/>
                <a:gd name="T49" fmla="*/ 1 h 801"/>
                <a:gd name="T50" fmla="*/ 1 w 46"/>
                <a:gd name="T51" fmla="*/ 1 h 801"/>
                <a:gd name="T52" fmla="*/ 1 w 46"/>
                <a:gd name="T53" fmla="*/ 1 h 801"/>
                <a:gd name="T54" fmla="*/ 1 w 46"/>
                <a:gd name="T55" fmla="*/ 1 h 801"/>
                <a:gd name="T56" fmla="*/ 1 w 46"/>
                <a:gd name="T57" fmla="*/ 1 h 801"/>
                <a:gd name="T58" fmla="*/ 1 w 46"/>
                <a:gd name="T59" fmla="*/ 1 h 801"/>
                <a:gd name="T60" fmla="*/ 1 w 46"/>
                <a:gd name="T61" fmla="*/ 1 h 801"/>
                <a:gd name="T62" fmla="*/ 1 w 46"/>
                <a:gd name="T63" fmla="*/ 1 h 801"/>
                <a:gd name="T64" fmla="*/ 1 w 46"/>
                <a:gd name="T65" fmla="*/ 1 h 801"/>
                <a:gd name="T66" fmla="*/ 1 w 46"/>
                <a:gd name="T67" fmla="*/ 1 h 801"/>
                <a:gd name="T68" fmla="*/ 1 w 46"/>
                <a:gd name="T69" fmla="*/ 2 h 801"/>
                <a:gd name="T70" fmla="*/ 1 w 46"/>
                <a:gd name="T71" fmla="*/ 2 h 801"/>
                <a:gd name="T72" fmla="*/ 1 w 46"/>
                <a:gd name="T73" fmla="*/ 2 h 801"/>
                <a:gd name="T74" fmla="*/ 1 w 46"/>
                <a:gd name="T75" fmla="*/ 2 h 801"/>
                <a:gd name="T76" fmla="*/ 1 w 46"/>
                <a:gd name="T77" fmla="*/ 2 h 801"/>
                <a:gd name="T78" fmla="*/ 1 w 46"/>
                <a:gd name="T79" fmla="*/ 2 h 801"/>
                <a:gd name="T80" fmla="*/ 1 w 46"/>
                <a:gd name="T81" fmla="*/ 2 h 801"/>
                <a:gd name="T82" fmla="*/ 1 w 46"/>
                <a:gd name="T83" fmla="*/ 2 h 801"/>
                <a:gd name="T84" fmla="*/ 1 w 46"/>
                <a:gd name="T85" fmla="*/ 2 h 801"/>
                <a:gd name="T86" fmla="*/ 1 w 46"/>
                <a:gd name="T87" fmla="*/ 2 h 801"/>
                <a:gd name="T88" fmla="*/ 1 w 46"/>
                <a:gd name="T89" fmla="*/ 2 h 801"/>
                <a:gd name="T90" fmla="*/ 1 w 46"/>
                <a:gd name="T91" fmla="*/ 2 h 801"/>
                <a:gd name="T92" fmla="*/ 1 w 46"/>
                <a:gd name="T93" fmla="*/ 2 h 801"/>
                <a:gd name="T94" fmla="*/ 1 w 46"/>
                <a:gd name="T95" fmla="*/ 2 h 801"/>
                <a:gd name="T96" fmla="*/ 1 w 46"/>
                <a:gd name="T97" fmla="*/ 2 h 801"/>
                <a:gd name="T98" fmla="*/ 1 w 46"/>
                <a:gd name="T99" fmla="*/ 2 h 801"/>
                <a:gd name="T100" fmla="*/ 1 w 46"/>
                <a:gd name="T101" fmla="*/ 2 h 801"/>
                <a:gd name="T102" fmla="*/ 1 w 46"/>
                <a:gd name="T103" fmla="*/ 2 h 801"/>
                <a:gd name="T104" fmla="*/ 1 w 46"/>
                <a:gd name="T105" fmla="*/ 2 h 801"/>
                <a:gd name="T106" fmla="*/ 1 w 46"/>
                <a:gd name="T107" fmla="*/ 2 h 801"/>
                <a:gd name="T108" fmla="*/ 1 w 46"/>
                <a:gd name="T109" fmla="*/ 2 h 801"/>
                <a:gd name="T110" fmla="*/ 1 w 46"/>
                <a:gd name="T111" fmla="*/ 3 h 801"/>
                <a:gd name="T112" fmla="*/ 1 w 46"/>
                <a:gd name="T113" fmla="*/ 3 h 801"/>
                <a:gd name="T114" fmla="*/ 1 w 46"/>
                <a:gd name="T115" fmla="*/ 3 h 801"/>
                <a:gd name="T116" fmla="*/ 1 w 46"/>
                <a:gd name="T117" fmla="*/ 3 h 80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6" h="801">
                  <a:moveTo>
                    <a:pt x="0" y="0"/>
                  </a:moveTo>
                  <a:lnTo>
                    <a:pt x="0" y="15"/>
                  </a:lnTo>
                  <a:lnTo>
                    <a:pt x="0" y="30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0" y="75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0" y="122"/>
                  </a:lnTo>
                  <a:lnTo>
                    <a:pt x="0" y="137"/>
                  </a:lnTo>
                  <a:lnTo>
                    <a:pt x="0" y="152"/>
                  </a:lnTo>
                  <a:lnTo>
                    <a:pt x="0" y="169"/>
                  </a:lnTo>
                  <a:lnTo>
                    <a:pt x="0" y="186"/>
                  </a:lnTo>
                  <a:lnTo>
                    <a:pt x="0" y="201"/>
                  </a:lnTo>
                  <a:lnTo>
                    <a:pt x="1" y="216"/>
                  </a:lnTo>
                  <a:lnTo>
                    <a:pt x="1" y="232"/>
                  </a:lnTo>
                  <a:lnTo>
                    <a:pt x="3" y="249"/>
                  </a:lnTo>
                  <a:lnTo>
                    <a:pt x="3" y="264"/>
                  </a:lnTo>
                  <a:lnTo>
                    <a:pt x="3" y="279"/>
                  </a:lnTo>
                  <a:lnTo>
                    <a:pt x="3" y="294"/>
                  </a:lnTo>
                  <a:lnTo>
                    <a:pt x="3" y="311"/>
                  </a:lnTo>
                  <a:lnTo>
                    <a:pt x="3" y="326"/>
                  </a:lnTo>
                  <a:lnTo>
                    <a:pt x="5" y="342"/>
                  </a:lnTo>
                  <a:lnTo>
                    <a:pt x="5" y="357"/>
                  </a:lnTo>
                  <a:lnTo>
                    <a:pt x="6" y="374"/>
                  </a:lnTo>
                  <a:lnTo>
                    <a:pt x="6" y="387"/>
                  </a:lnTo>
                  <a:lnTo>
                    <a:pt x="8" y="402"/>
                  </a:lnTo>
                  <a:lnTo>
                    <a:pt x="8" y="418"/>
                  </a:lnTo>
                  <a:lnTo>
                    <a:pt x="10" y="433"/>
                  </a:lnTo>
                  <a:lnTo>
                    <a:pt x="10" y="448"/>
                  </a:lnTo>
                  <a:lnTo>
                    <a:pt x="11" y="463"/>
                  </a:lnTo>
                  <a:lnTo>
                    <a:pt x="13" y="478"/>
                  </a:lnTo>
                  <a:lnTo>
                    <a:pt x="15" y="493"/>
                  </a:lnTo>
                  <a:lnTo>
                    <a:pt x="15" y="506"/>
                  </a:lnTo>
                  <a:lnTo>
                    <a:pt x="15" y="519"/>
                  </a:lnTo>
                  <a:lnTo>
                    <a:pt x="15" y="533"/>
                  </a:lnTo>
                  <a:lnTo>
                    <a:pt x="16" y="546"/>
                  </a:lnTo>
                  <a:lnTo>
                    <a:pt x="16" y="558"/>
                  </a:lnTo>
                  <a:lnTo>
                    <a:pt x="18" y="571"/>
                  </a:lnTo>
                  <a:lnTo>
                    <a:pt x="18" y="584"/>
                  </a:lnTo>
                  <a:lnTo>
                    <a:pt x="20" y="598"/>
                  </a:lnTo>
                  <a:lnTo>
                    <a:pt x="20" y="609"/>
                  </a:lnTo>
                  <a:lnTo>
                    <a:pt x="21" y="621"/>
                  </a:lnTo>
                  <a:lnTo>
                    <a:pt x="21" y="633"/>
                  </a:lnTo>
                  <a:lnTo>
                    <a:pt x="23" y="646"/>
                  </a:lnTo>
                  <a:lnTo>
                    <a:pt x="23" y="656"/>
                  </a:lnTo>
                  <a:lnTo>
                    <a:pt x="25" y="668"/>
                  </a:lnTo>
                  <a:lnTo>
                    <a:pt x="26" y="678"/>
                  </a:lnTo>
                  <a:lnTo>
                    <a:pt x="28" y="690"/>
                  </a:lnTo>
                  <a:lnTo>
                    <a:pt x="28" y="698"/>
                  </a:lnTo>
                  <a:lnTo>
                    <a:pt x="30" y="708"/>
                  </a:lnTo>
                  <a:lnTo>
                    <a:pt x="30" y="716"/>
                  </a:lnTo>
                  <a:lnTo>
                    <a:pt x="31" y="726"/>
                  </a:lnTo>
                  <a:lnTo>
                    <a:pt x="33" y="741"/>
                  </a:lnTo>
                  <a:lnTo>
                    <a:pt x="36" y="758"/>
                  </a:lnTo>
                  <a:lnTo>
                    <a:pt x="38" y="770"/>
                  </a:lnTo>
                  <a:lnTo>
                    <a:pt x="41" y="781"/>
                  </a:lnTo>
                  <a:lnTo>
                    <a:pt x="43" y="791"/>
                  </a:lnTo>
                  <a:lnTo>
                    <a:pt x="46" y="80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0" name="Freeform 346"/>
            <p:cNvSpPr>
              <a:spLocks/>
            </p:cNvSpPr>
            <p:nvPr/>
          </p:nvSpPr>
          <p:spPr bwMode="auto">
            <a:xfrm>
              <a:off x="3078" y="2248"/>
              <a:ext cx="3" cy="24"/>
            </a:xfrm>
            <a:custGeom>
              <a:avLst/>
              <a:gdLst>
                <a:gd name="T0" fmla="*/ 0 w 5"/>
                <a:gd name="T1" fmla="*/ 0 h 49"/>
                <a:gd name="T2" fmla="*/ 1 w 5"/>
                <a:gd name="T3" fmla="*/ 0 h 49"/>
                <a:gd name="T4" fmla="*/ 1 w 5"/>
                <a:gd name="T5" fmla="*/ 0 h 49"/>
                <a:gd name="T6" fmla="*/ 1 w 5"/>
                <a:gd name="T7" fmla="*/ 0 h 49"/>
                <a:gd name="T8" fmla="*/ 1 w 5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9">
                  <a:moveTo>
                    <a:pt x="0" y="0"/>
                  </a:moveTo>
                  <a:lnTo>
                    <a:pt x="2" y="9"/>
                  </a:lnTo>
                  <a:lnTo>
                    <a:pt x="4" y="20"/>
                  </a:lnTo>
                  <a:lnTo>
                    <a:pt x="4" y="34"/>
                  </a:lnTo>
                  <a:lnTo>
                    <a:pt x="5" y="49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1" name="Freeform 347"/>
            <p:cNvSpPr>
              <a:spLocks/>
            </p:cNvSpPr>
            <p:nvPr/>
          </p:nvSpPr>
          <p:spPr bwMode="auto">
            <a:xfrm>
              <a:off x="3079" y="2272"/>
              <a:ext cx="2" cy="40"/>
            </a:xfrm>
            <a:custGeom>
              <a:avLst/>
              <a:gdLst>
                <a:gd name="T0" fmla="*/ 1 w 3"/>
                <a:gd name="T1" fmla="*/ 0 h 80"/>
                <a:gd name="T2" fmla="*/ 1 w 3"/>
                <a:gd name="T3" fmla="*/ 1 h 80"/>
                <a:gd name="T4" fmla="*/ 1 w 3"/>
                <a:gd name="T5" fmla="*/ 1 h 80"/>
                <a:gd name="T6" fmla="*/ 1 w 3"/>
                <a:gd name="T7" fmla="*/ 1 h 80"/>
                <a:gd name="T8" fmla="*/ 1 w 3"/>
                <a:gd name="T9" fmla="*/ 1 h 80"/>
                <a:gd name="T10" fmla="*/ 0 w 3"/>
                <a:gd name="T11" fmla="*/ 1 h 80"/>
                <a:gd name="T12" fmla="*/ 0 w 3"/>
                <a:gd name="T13" fmla="*/ 1 h 80"/>
                <a:gd name="T14" fmla="*/ 0 w 3"/>
                <a:gd name="T15" fmla="*/ 1 h 80"/>
                <a:gd name="T16" fmla="*/ 0 w 3"/>
                <a:gd name="T17" fmla="*/ 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80">
                  <a:moveTo>
                    <a:pt x="3" y="0"/>
                  </a:moveTo>
                  <a:lnTo>
                    <a:pt x="2" y="8"/>
                  </a:lnTo>
                  <a:lnTo>
                    <a:pt x="2" y="17"/>
                  </a:lnTo>
                  <a:lnTo>
                    <a:pt x="2" y="27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7"/>
                  </a:lnTo>
                  <a:lnTo>
                    <a:pt x="0" y="68"/>
                  </a:lnTo>
                  <a:lnTo>
                    <a:pt x="0" y="8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2" name="Freeform 348"/>
            <p:cNvSpPr>
              <a:spLocks/>
            </p:cNvSpPr>
            <p:nvPr/>
          </p:nvSpPr>
          <p:spPr bwMode="auto">
            <a:xfrm>
              <a:off x="3077" y="2312"/>
              <a:ext cx="2" cy="71"/>
            </a:xfrm>
            <a:custGeom>
              <a:avLst/>
              <a:gdLst>
                <a:gd name="T0" fmla="*/ 0 w 5"/>
                <a:gd name="T1" fmla="*/ 0 h 140"/>
                <a:gd name="T2" fmla="*/ 0 w 5"/>
                <a:gd name="T3" fmla="*/ 1 h 140"/>
                <a:gd name="T4" fmla="*/ 0 w 5"/>
                <a:gd name="T5" fmla="*/ 1 h 140"/>
                <a:gd name="T6" fmla="*/ 0 w 5"/>
                <a:gd name="T7" fmla="*/ 1 h 140"/>
                <a:gd name="T8" fmla="*/ 0 w 5"/>
                <a:gd name="T9" fmla="*/ 1 h 140"/>
                <a:gd name="T10" fmla="*/ 0 w 5"/>
                <a:gd name="T11" fmla="*/ 1 h 140"/>
                <a:gd name="T12" fmla="*/ 0 w 5"/>
                <a:gd name="T13" fmla="*/ 1 h 140"/>
                <a:gd name="T14" fmla="*/ 0 w 5"/>
                <a:gd name="T15" fmla="*/ 1 h 140"/>
                <a:gd name="T16" fmla="*/ 0 w 5"/>
                <a:gd name="T17" fmla="*/ 1 h 140"/>
                <a:gd name="T18" fmla="*/ 0 w 5"/>
                <a:gd name="T19" fmla="*/ 1 h 140"/>
                <a:gd name="T20" fmla="*/ 0 w 5"/>
                <a:gd name="T21" fmla="*/ 1 h 1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140">
                  <a:moveTo>
                    <a:pt x="5" y="0"/>
                  </a:moveTo>
                  <a:lnTo>
                    <a:pt x="3" y="15"/>
                  </a:lnTo>
                  <a:lnTo>
                    <a:pt x="2" y="30"/>
                  </a:lnTo>
                  <a:lnTo>
                    <a:pt x="0" y="47"/>
                  </a:lnTo>
                  <a:lnTo>
                    <a:pt x="0" y="65"/>
                  </a:lnTo>
                  <a:lnTo>
                    <a:pt x="0" y="82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0" y="120"/>
                  </a:lnTo>
                  <a:lnTo>
                    <a:pt x="0" y="130"/>
                  </a:lnTo>
                  <a:lnTo>
                    <a:pt x="0" y="14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3" name="Freeform 349"/>
            <p:cNvSpPr>
              <a:spLocks/>
            </p:cNvSpPr>
            <p:nvPr/>
          </p:nvSpPr>
          <p:spPr bwMode="auto">
            <a:xfrm>
              <a:off x="3077" y="2383"/>
              <a:ext cx="96" cy="310"/>
            </a:xfrm>
            <a:custGeom>
              <a:avLst/>
              <a:gdLst>
                <a:gd name="T0" fmla="*/ 0 w 192"/>
                <a:gd name="T1" fmla="*/ 0 h 621"/>
                <a:gd name="T2" fmla="*/ 0 w 192"/>
                <a:gd name="T3" fmla="*/ 0 h 621"/>
                <a:gd name="T4" fmla="*/ 0 w 192"/>
                <a:gd name="T5" fmla="*/ 0 h 621"/>
                <a:gd name="T6" fmla="*/ 0 w 192"/>
                <a:gd name="T7" fmla="*/ 0 h 621"/>
                <a:gd name="T8" fmla="*/ 0 w 192"/>
                <a:gd name="T9" fmla="*/ 0 h 621"/>
                <a:gd name="T10" fmla="*/ 0 w 192"/>
                <a:gd name="T11" fmla="*/ 0 h 621"/>
                <a:gd name="T12" fmla="*/ 1 w 192"/>
                <a:gd name="T13" fmla="*/ 0 h 621"/>
                <a:gd name="T14" fmla="*/ 1 w 192"/>
                <a:gd name="T15" fmla="*/ 0 h 621"/>
                <a:gd name="T16" fmla="*/ 1 w 192"/>
                <a:gd name="T17" fmla="*/ 0 h 621"/>
                <a:gd name="T18" fmla="*/ 1 w 192"/>
                <a:gd name="T19" fmla="*/ 0 h 621"/>
                <a:gd name="T20" fmla="*/ 1 w 192"/>
                <a:gd name="T21" fmla="*/ 0 h 621"/>
                <a:gd name="T22" fmla="*/ 1 w 192"/>
                <a:gd name="T23" fmla="*/ 0 h 621"/>
                <a:gd name="T24" fmla="*/ 1 w 192"/>
                <a:gd name="T25" fmla="*/ 0 h 621"/>
                <a:gd name="T26" fmla="*/ 1 w 192"/>
                <a:gd name="T27" fmla="*/ 0 h 621"/>
                <a:gd name="T28" fmla="*/ 1 w 192"/>
                <a:gd name="T29" fmla="*/ 0 h 621"/>
                <a:gd name="T30" fmla="*/ 1 w 192"/>
                <a:gd name="T31" fmla="*/ 0 h 621"/>
                <a:gd name="T32" fmla="*/ 1 w 192"/>
                <a:gd name="T33" fmla="*/ 0 h 621"/>
                <a:gd name="T34" fmla="*/ 1 w 192"/>
                <a:gd name="T35" fmla="*/ 0 h 621"/>
                <a:gd name="T36" fmla="*/ 1 w 192"/>
                <a:gd name="T37" fmla="*/ 0 h 621"/>
                <a:gd name="T38" fmla="*/ 1 w 192"/>
                <a:gd name="T39" fmla="*/ 0 h 621"/>
                <a:gd name="T40" fmla="*/ 1 w 192"/>
                <a:gd name="T41" fmla="*/ 1 h 621"/>
                <a:gd name="T42" fmla="*/ 1 w 192"/>
                <a:gd name="T43" fmla="*/ 1 h 621"/>
                <a:gd name="T44" fmla="*/ 1 w 192"/>
                <a:gd name="T45" fmla="*/ 1 h 621"/>
                <a:gd name="T46" fmla="*/ 1 w 192"/>
                <a:gd name="T47" fmla="*/ 1 h 621"/>
                <a:gd name="T48" fmla="*/ 1 w 192"/>
                <a:gd name="T49" fmla="*/ 1 h 621"/>
                <a:gd name="T50" fmla="*/ 1 w 192"/>
                <a:gd name="T51" fmla="*/ 1 h 621"/>
                <a:gd name="T52" fmla="*/ 1 w 192"/>
                <a:gd name="T53" fmla="*/ 1 h 621"/>
                <a:gd name="T54" fmla="*/ 1 w 192"/>
                <a:gd name="T55" fmla="*/ 1 h 621"/>
                <a:gd name="T56" fmla="*/ 1 w 192"/>
                <a:gd name="T57" fmla="*/ 1 h 621"/>
                <a:gd name="T58" fmla="*/ 1 w 192"/>
                <a:gd name="T59" fmla="*/ 1 h 621"/>
                <a:gd name="T60" fmla="*/ 1 w 192"/>
                <a:gd name="T61" fmla="*/ 1 h 621"/>
                <a:gd name="T62" fmla="*/ 1 w 192"/>
                <a:gd name="T63" fmla="*/ 1 h 621"/>
                <a:gd name="T64" fmla="*/ 1 w 192"/>
                <a:gd name="T65" fmla="*/ 1 h 621"/>
                <a:gd name="T66" fmla="*/ 1 w 192"/>
                <a:gd name="T67" fmla="*/ 1 h 621"/>
                <a:gd name="T68" fmla="*/ 1 w 192"/>
                <a:gd name="T69" fmla="*/ 1 h 621"/>
                <a:gd name="T70" fmla="*/ 1 w 192"/>
                <a:gd name="T71" fmla="*/ 1 h 621"/>
                <a:gd name="T72" fmla="*/ 1 w 192"/>
                <a:gd name="T73" fmla="*/ 1 h 621"/>
                <a:gd name="T74" fmla="*/ 1 w 192"/>
                <a:gd name="T75" fmla="*/ 1 h 621"/>
                <a:gd name="T76" fmla="*/ 1 w 192"/>
                <a:gd name="T77" fmla="*/ 1 h 621"/>
                <a:gd name="T78" fmla="*/ 1 w 192"/>
                <a:gd name="T79" fmla="*/ 1 h 621"/>
                <a:gd name="T80" fmla="*/ 1 w 192"/>
                <a:gd name="T81" fmla="*/ 1 h 621"/>
                <a:gd name="T82" fmla="*/ 1 w 192"/>
                <a:gd name="T83" fmla="*/ 1 h 621"/>
                <a:gd name="T84" fmla="*/ 1 w 192"/>
                <a:gd name="T85" fmla="*/ 1 h 621"/>
                <a:gd name="T86" fmla="*/ 1 w 192"/>
                <a:gd name="T87" fmla="*/ 1 h 621"/>
                <a:gd name="T88" fmla="*/ 1 w 192"/>
                <a:gd name="T89" fmla="*/ 1 h 621"/>
                <a:gd name="T90" fmla="*/ 1 w 192"/>
                <a:gd name="T91" fmla="*/ 2 h 621"/>
                <a:gd name="T92" fmla="*/ 1 w 192"/>
                <a:gd name="T93" fmla="*/ 2 h 621"/>
                <a:gd name="T94" fmla="*/ 1 w 192"/>
                <a:gd name="T95" fmla="*/ 2 h 621"/>
                <a:gd name="T96" fmla="*/ 1 w 192"/>
                <a:gd name="T97" fmla="*/ 2 h 621"/>
                <a:gd name="T98" fmla="*/ 1 w 192"/>
                <a:gd name="T99" fmla="*/ 2 h 621"/>
                <a:gd name="T100" fmla="*/ 1 w 192"/>
                <a:gd name="T101" fmla="*/ 2 h 621"/>
                <a:gd name="T102" fmla="*/ 1 w 192"/>
                <a:gd name="T103" fmla="*/ 2 h 621"/>
                <a:gd name="T104" fmla="*/ 1 w 192"/>
                <a:gd name="T105" fmla="*/ 2 h 621"/>
                <a:gd name="T106" fmla="*/ 1 w 192"/>
                <a:gd name="T107" fmla="*/ 2 h 621"/>
                <a:gd name="T108" fmla="*/ 1 w 192"/>
                <a:gd name="T109" fmla="*/ 2 h 62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621">
                  <a:moveTo>
                    <a:pt x="0" y="0"/>
                  </a:moveTo>
                  <a:lnTo>
                    <a:pt x="0" y="15"/>
                  </a:lnTo>
                  <a:lnTo>
                    <a:pt x="0" y="30"/>
                  </a:lnTo>
                  <a:lnTo>
                    <a:pt x="0" y="45"/>
                  </a:lnTo>
                  <a:lnTo>
                    <a:pt x="0" y="62"/>
                  </a:lnTo>
                  <a:lnTo>
                    <a:pt x="0" y="77"/>
                  </a:lnTo>
                  <a:lnTo>
                    <a:pt x="2" y="95"/>
                  </a:lnTo>
                  <a:lnTo>
                    <a:pt x="3" y="112"/>
                  </a:lnTo>
                  <a:lnTo>
                    <a:pt x="7" y="130"/>
                  </a:lnTo>
                  <a:lnTo>
                    <a:pt x="7" y="147"/>
                  </a:lnTo>
                  <a:lnTo>
                    <a:pt x="10" y="165"/>
                  </a:lnTo>
                  <a:lnTo>
                    <a:pt x="10" y="174"/>
                  </a:lnTo>
                  <a:lnTo>
                    <a:pt x="12" y="182"/>
                  </a:lnTo>
                  <a:lnTo>
                    <a:pt x="13" y="192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8" y="221"/>
                  </a:lnTo>
                  <a:lnTo>
                    <a:pt x="20" y="231"/>
                  </a:lnTo>
                  <a:lnTo>
                    <a:pt x="23" y="241"/>
                  </a:lnTo>
                  <a:lnTo>
                    <a:pt x="25" y="251"/>
                  </a:lnTo>
                  <a:lnTo>
                    <a:pt x="28" y="261"/>
                  </a:lnTo>
                  <a:lnTo>
                    <a:pt x="30" y="271"/>
                  </a:lnTo>
                  <a:lnTo>
                    <a:pt x="33" y="281"/>
                  </a:lnTo>
                  <a:lnTo>
                    <a:pt x="35" y="289"/>
                  </a:lnTo>
                  <a:lnTo>
                    <a:pt x="38" y="299"/>
                  </a:lnTo>
                  <a:lnTo>
                    <a:pt x="40" y="309"/>
                  </a:lnTo>
                  <a:lnTo>
                    <a:pt x="44" y="319"/>
                  </a:lnTo>
                  <a:lnTo>
                    <a:pt x="45" y="329"/>
                  </a:lnTo>
                  <a:lnTo>
                    <a:pt x="50" y="339"/>
                  </a:lnTo>
                  <a:lnTo>
                    <a:pt x="52" y="349"/>
                  </a:lnTo>
                  <a:lnTo>
                    <a:pt x="57" y="359"/>
                  </a:lnTo>
                  <a:lnTo>
                    <a:pt x="60" y="369"/>
                  </a:lnTo>
                  <a:lnTo>
                    <a:pt x="64" y="379"/>
                  </a:lnTo>
                  <a:lnTo>
                    <a:pt x="67" y="389"/>
                  </a:lnTo>
                  <a:lnTo>
                    <a:pt x="72" y="401"/>
                  </a:lnTo>
                  <a:lnTo>
                    <a:pt x="77" y="411"/>
                  </a:lnTo>
                  <a:lnTo>
                    <a:pt x="82" y="422"/>
                  </a:lnTo>
                  <a:lnTo>
                    <a:pt x="87" y="433"/>
                  </a:lnTo>
                  <a:lnTo>
                    <a:pt x="92" y="444"/>
                  </a:lnTo>
                  <a:lnTo>
                    <a:pt x="97" y="454"/>
                  </a:lnTo>
                  <a:lnTo>
                    <a:pt x="102" y="464"/>
                  </a:lnTo>
                  <a:lnTo>
                    <a:pt x="107" y="474"/>
                  </a:lnTo>
                  <a:lnTo>
                    <a:pt x="112" y="486"/>
                  </a:lnTo>
                  <a:lnTo>
                    <a:pt x="117" y="496"/>
                  </a:lnTo>
                  <a:lnTo>
                    <a:pt x="122" y="508"/>
                  </a:lnTo>
                  <a:lnTo>
                    <a:pt x="129" y="518"/>
                  </a:lnTo>
                  <a:lnTo>
                    <a:pt x="135" y="529"/>
                  </a:lnTo>
                  <a:lnTo>
                    <a:pt x="140" y="539"/>
                  </a:lnTo>
                  <a:lnTo>
                    <a:pt x="147" y="551"/>
                  </a:lnTo>
                  <a:lnTo>
                    <a:pt x="154" y="563"/>
                  </a:lnTo>
                  <a:lnTo>
                    <a:pt x="160" y="574"/>
                  </a:lnTo>
                  <a:lnTo>
                    <a:pt x="167" y="584"/>
                  </a:lnTo>
                  <a:lnTo>
                    <a:pt x="175" y="596"/>
                  </a:lnTo>
                  <a:lnTo>
                    <a:pt x="182" y="608"/>
                  </a:lnTo>
                  <a:lnTo>
                    <a:pt x="192" y="62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4" name="Freeform 350"/>
            <p:cNvSpPr>
              <a:spLocks/>
            </p:cNvSpPr>
            <p:nvPr/>
          </p:nvSpPr>
          <p:spPr bwMode="auto">
            <a:xfrm>
              <a:off x="2993" y="2693"/>
              <a:ext cx="180" cy="524"/>
            </a:xfrm>
            <a:custGeom>
              <a:avLst/>
              <a:gdLst>
                <a:gd name="T0" fmla="*/ 2 w 359"/>
                <a:gd name="T1" fmla="*/ 0 h 1048"/>
                <a:gd name="T2" fmla="*/ 2 w 359"/>
                <a:gd name="T3" fmla="*/ 1 h 1048"/>
                <a:gd name="T4" fmla="*/ 2 w 359"/>
                <a:gd name="T5" fmla="*/ 1 h 1048"/>
                <a:gd name="T6" fmla="*/ 2 w 359"/>
                <a:gd name="T7" fmla="*/ 1 h 1048"/>
                <a:gd name="T8" fmla="*/ 2 w 359"/>
                <a:gd name="T9" fmla="*/ 1 h 1048"/>
                <a:gd name="T10" fmla="*/ 2 w 359"/>
                <a:gd name="T11" fmla="*/ 1 h 1048"/>
                <a:gd name="T12" fmla="*/ 2 w 359"/>
                <a:gd name="T13" fmla="*/ 1 h 1048"/>
                <a:gd name="T14" fmla="*/ 2 w 359"/>
                <a:gd name="T15" fmla="*/ 1 h 1048"/>
                <a:gd name="T16" fmla="*/ 2 w 359"/>
                <a:gd name="T17" fmla="*/ 1 h 1048"/>
                <a:gd name="T18" fmla="*/ 2 w 359"/>
                <a:gd name="T19" fmla="*/ 1 h 1048"/>
                <a:gd name="T20" fmla="*/ 2 w 359"/>
                <a:gd name="T21" fmla="*/ 1 h 1048"/>
                <a:gd name="T22" fmla="*/ 2 w 359"/>
                <a:gd name="T23" fmla="*/ 1 h 1048"/>
                <a:gd name="T24" fmla="*/ 2 w 359"/>
                <a:gd name="T25" fmla="*/ 1 h 1048"/>
                <a:gd name="T26" fmla="*/ 2 w 359"/>
                <a:gd name="T27" fmla="*/ 1 h 1048"/>
                <a:gd name="T28" fmla="*/ 2 w 359"/>
                <a:gd name="T29" fmla="*/ 1 h 1048"/>
                <a:gd name="T30" fmla="*/ 2 w 359"/>
                <a:gd name="T31" fmla="*/ 1 h 1048"/>
                <a:gd name="T32" fmla="*/ 2 w 359"/>
                <a:gd name="T33" fmla="*/ 1 h 1048"/>
                <a:gd name="T34" fmla="*/ 2 w 359"/>
                <a:gd name="T35" fmla="*/ 1 h 1048"/>
                <a:gd name="T36" fmla="*/ 2 w 359"/>
                <a:gd name="T37" fmla="*/ 2 h 1048"/>
                <a:gd name="T38" fmla="*/ 1 w 359"/>
                <a:gd name="T39" fmla="*/ 2 h 1048"/>
                <a:gd name="T40" fmla="*/ 1 w 359"/>
                <a:gd name="T41" fmla="*/ 2 h 1048"/>
                <a:gd name="T42" fmla="*/ 1 w 359"/>
                <a:gd name="T43" fmla="*/ 2 h 1048"/>
                <a:gd name="T44" fmla="*/ 1 w 359"/>
                <a:gd name="T45" fmla="*/ 2 h 1048"/>
                <a:gd name="T46" fmla="*/ 1 w 359"/>
                <a:gd name="T47" fmla="*/ 2 h 1048"/>
                <a:gd name="T48" fmla="*/ 1 w 359"/>
                <a:gd name="T49" fmla="*/ 2 h 1048"/>
                <a:gd name="T50" fmla="*/ 1 w 359"/>
                <a:gd name="T51" fmla="*/ 2 h 1048"/>
                <a:gd name="T52" fmla="*/ 1 w 359"/>
                <a:gd name="T53" fmla="*/ 2 h 1048"/>
                <a:gd name="T54" fmla="*/ 1 w 359"/>
                <a:gd name="T55" fmla="*/ 2 h 1048"/>
                <a:gd name="T56" fmla="*/ 1 w 359"/>
                <a:gd name="T57" fmla="*/ 2 h 1048"/>
                <a:gd name="T58" fmla="*/ 1 w 359"/>
                <a:gd name="T59" fmla="*/ 2 h 1048"/>
                <a:gd name="T60" fmla="*/ 1 w 359"/>
                <a:gd name="T61" fmla="*/ 3 h 1048"/>
                <a:gd name="T62" fmla="*/ 1 w 359"/>
                <a:gd name="T63" fmla="*/ 3 h 1048"/>
                <a:gd name="T64" fmla="*/ 1 w 359"/>
                <a:gd name="T65" fmla="*/ 3 h 1048"/>
                <a:gd name="T66" fmla="*/ 1 w 359"/>
                <a:gd name="T67" fmla="*/ 3 h 1048"/>
                <a:gd name="T68" fmla="*/ 1 w 359"/>
                <a:gd name="T69" fmla="*/ 3 h 1048"/>
                <a:gd name="T70" fmla="*/ 1 w 359"/>
                <a:gd name="T71" fmla="*/ 3 h 1048"/>
                <a:gd name="T72" fmla="*/ 1 w 359"/>
                <a:gd name="T73" fmla="*/ 3 h 1048"/>
                <a:gd name="T74" fmla="*/ 1 w 359"/>
                <a:gd name="T75" fmla="*/ 3 h 1048"/>
                <a:gd name="T76" fmla="*/ 1 w 359"/>
                <a:gd name="T77" fmla="*/ 3 h 1048"/>
                <a:gd name="T78" fmla="*/ 1 w 359"/>
                <a:gd name="T79" fmla="*/ 3 h 1048"/>
                <a:gd name="T80" fmla="*/ 1 w 359"/>
                <a:gd name="T81" fmla="*/ 3 h 1048"/>
                <a:gd name="T82" fmla="*/ 1 w 359"/>
                <a:gd name="T83" fmla="*/ 3 h 1048"/>
                <a:gd name="T84" fmla="*/ 1 w 359"/>
                <a:gd name="T85" fmla="*/ 4 h 1048"/>
                <a:gd name="T86" fmla="*/ 1 w 359"/>
                <a:gd name="T87" fmla="*/ 4 h 1048"/>
                <a:gd name="T88" fmla="*/ 1 w 359"/>
                <a:gd name="T89" fmla="*/ 4 h 1048"/>
                <a:gd name="T90" fmla="*/ 1 w 359"/>
                <a:gd name="T91" fmla="*/ 4 h 1048"/>
                <a:gd name="T92" fmla="*/ 1 w 359"/>
                <a:gd name="T93" fmla="*/ 4 h 1048"/>
                <a:gd name="T94" fmla="*/ 1 w 359"/>
                <a:gd name="T95" fmla="*/ 4 h 1048"/>
                <a:gd name="T96" fmla="*/ 1 w 359"/>
                <a:gd name="T97" fmla="*/ 4 h 1048"/>
                <a:gd name="T98" fmla="*/ 1 w 359"/>
                <a:gd name="T99" fmla="*/ 4 h 1048"/>
                <a:gd name="T100" fmla="*/ 1 w 359"/>
                <a:gd name="T101" fmla="*/ 4 h 1048"/>
                <a:gd name="T102" fmla="*/ 1 w 359"/>
                <a:gd name="T103" fmla="*/ 4 h 1048"/>
                <a:gd name="T104" fmla="*/ 1 w 359"/>
                <a:gd name="T105" fmla="*/ 4 h 1048"/>
                <a:gd name="T106" fmla="*/ 1 w 359"/>
                <a:gd name="T107" fmla="*/ 4 h 1048"/>
                <a:gd name="T108" fmla="*/ 1 w 359"/>
                <a:gd name="T109" fmla="*/ 4 h 1048"/>
                <a:gd name="T110" fmla="*/ 1 w 359"/>
                <a:gd name="T111" fmla="*/ 4 h 1048"/>
                <a:gd name="T112" fmla="*/ 1 w 359"/>
                <a:gd name="T113" fmla="*/ 4 h 1048"/>
                <a:gd name="T114" fmla="*/ 1 w 359"/>
                <a:gd name="T115" fmla="*/ 4 h 1048"/>
                <a:gd name="T116" fmla="*/ 1 w 359"/>
                <a:gd name="T117" fmla="*/ 4 h 1048"/>
                <a:gd name="T118" fmla="*/ 0 w 359"/>
                <a:gd name="T119" fmla="*/ 5 h 1048"/>
                <a:gd name="T120" fmla="*/ 0 w 359"/>
                <a:gd name="T121" fmla="*/ 5 h 10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9" h="1048">
                  <a:moveTo>
                    <a:pt x="359" y="0"/>
                  </a:moveTo>
                  <a:lnTo>
                    <a:pt x="354" y="8"/>
                  </a:lnTo>
                  <a:lnTo>
                    <a:pt x="349" y="23"/>
                  </a:lnTo>
                  <a:lnTo>
                    <a:pt x="344" y="30"/>
                  </a:lnTo>
                  <a:lnTo>
                    <a:pt x="341" y="42"/>
                  </a:lnTo>
                  <a:lnTo>
                    <a:pt x="337" y="52"/>
                  </a:lnTo>
                  <a:lnTo>
                    <a:pt x="334" y="65"/>
                  </a:lnTo>
                  <a:lnTo>
                    <a:pt x="327" y="75"/>
                  </a:lnTo>
                  <a:lnTo>
                    <a:pt x="322" y="89"/>
                  </a:lnTo>
                  <a:lnTo>
                    <a:pt x="317" y="104"/>
                  </a:lnTo>
                  <a:lnTo>
                    <a:pt x="312" y="119"/>
                  </a:lnTo>
                  <a:lnTo>
                    <a:pt x="306" y="134"/>
                  </a:lnTo>
                  <a:lnTo>
                    <a:pt x="301" y="150"/>
                  </a:lnTo>
                  <a:lnTo>
                    <a:pt x="294" y="167"/>
                  </a:lnTo>
                  <a:lnTo>
                    <a:pt x="289" y="187"/>
                  </a:lnTo>
                  <a:lnTo>
                    <a:pt x="281" y="204"/>
                  </a:lnTo>
                  <a:lnTo>
                    <a:pt x="274" y="222"/>
                  </a:lnTo>
                  <a:lnTo>
                    <a:pt x="266" y="242"/>
                  </a:lnTo>
                  <a:lnTo>
                    <a:pt x="259" y="262"/>
                  </a:lnTo>
                  <a:lnTo>
                    <a:pt x="251" y="282"/>
                  </a:lnTo>
                  <a:lnTo>
                    <a:pt x="244" y="302"/>
                  </a:lnTo>
                  <a:lnTo>
                    <a:pt x="237" y="324"/>
                  </a:lnTo>
                  <a:lnTo>
                    <a:pt x="231" y="346"/>
                  </a:lnTo>
                  <a:lnTo>
                    <a:pt x="222" y="366"/>
                  </a:lnTo>
                  <a:lnTo>
                    <a:pt x="214" y="387"/>
                  </a:lnTo>
                  <a:lnTo>
                    <a:pt x="205" y="409"/>
                  </a:lnTo>
                  <a:lnTo>
                    <a:pt x="199" y="432"/>
                  </a:lnTo>
                  <a:lnTo>
                    <a:pt x="190" y="454"/>
                  </a:lnTo>
                  <a:lnTo>
                    <a:pt x="182" y="478"/>
                  </a:lnTo>
                  <a:lnTo>
                    <a:pt x="174" y="501"/>
                  </a:lnTo>
                  <a:lnTo>
                    <a:pt x="167" y="524"/>
                  </a:lnTo>
                  <a:lnTo>
                    <a:pt x="157" y="546"/>
                  </a:lnTo>
                  <a:lnTo>
                    <a:pt x="150" y="568"/>
                  </a:lnTo>
                  <a:lnTo>
                    <a:pt x="140" y="589"/>
                  </a:lnTo>
                  <a:lnTo>
                    <a:pt x="134" y="613"/>
                  </a:lnTo>
                  <a:lnTo>
                    <a:pt x="125" y="634"/>
                  </a:lnTo>
                  <a:lnTo>
                    <a:pt x="119" y="656"/>
                  </a:lnTo>
                  <a:lnTo>
                    <a:pt x="110" y="678"/>
                  </a:lnTo>
                  <a:lnTo>
                    <a:pt x="104" y="701"/>
                  </a:lnTo>
                  <a:lnTo>
                    <a:pt x="95" y="721"/>
                  </a:lnTo>
                  <a:lnTo>
                    <a:pt x="89" y="743"/>
                  </a:lnTo>
                  <a:lnTo>
                    <a:pt x="80" y="763"/>
                  </a:lnTo>
                  <a:lnTo>
                    <a:pt x="74" y="785"/>
                  </a:lnTo>
                  <a:lnTo>
                    <a:pt x="67" y="803"/>
                  </a:lnTo>
                  <a:lnTo>
                    <a:pt x="60" y="823"/>
                  </a:lnTo>
                  <a:lnTo>
                    <a:pt x="55" y="841"/>
                  </a:lnTo>
                  <a:lnTo>
                    <a:pt x="50" y="861"/>
                  </a:lnTo>
                  <a:lnTo>
                    <a:pt x="44" y="878"/>
                  </a:lnTo>
                  <a:lnTo>
                    <a:pt x="39" y="895"/>
                  </a:lnTo>
                  <a:lnTo>
                    <a:pt x="34" y="910"/>
                  </a:lnTo>
                  <a:lnTo>
                    <a:pt x="29" y="927"/>
                  </a:lnTo>
                  <a:lnTo>
                    <a:pt x="24" y="940"/>
                  </a:lnTo>
                  <a:lnTo>
                    <a:pt x="19" y="955"/>
                  </a:lnTo>
                  <a:lnTo>
                    <a:pt x="15" y="968"/>
                  </a:lnTo>
                  <a:lnTo>
                    <a:pt x="14" y="982"/>
                  </a:lnTo>
                  <a:lnTo>
                    <a:pt x="9" y="992"/>
                  </a:lnTo>
                  <a:lnTo>
                    <a:pt x="7" y="1003"/>
                  </a:lnTo>
                  <a:lnTo>
                    <a:pt x="4" y="1013"/>
                  </a:lnTo>
                  <a:lnTo>
                    <a:pt x="4" y="1023"/>
                  </a:lnTo>
                  <a:lnTo>
                    <a:pt x="0" y="1038"/>
                  </a:lnTo>
                  <a:lnTo>
                    <a:pt x="0" y="1048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5" name="Freeform 351"/>
            <p:cNvSpPr>
              <a:spLocks/>
            </p:cNvSpPr>
            <p:nvPr/>
          </p:nvSpPr>
          <p:spPr bwMode="auto">
            <a:xfrm>
              <a:off x="2993" y="3217"/>
              <a:ext cx="11" cy="24"/>
            </a:xfrm>
            <a:custGeom>
              <a:avLst/>
              <a:gdLst>
                <a:gd name="T0" fmla="*/ 0 w 22"/>
                <a:gd name="T1" fmla="*/ 0 h 47"/>
                <a:gd name="T2" fmla="*/ 0 w 22"/>
                <a:gd name="T3" fmla="*/ 1 h 47"/>
                <a:gd name="T4" fmla="*/ 1 w 22"/>
                <a:gd name="T5" fmla="*/ 1 h 47"/>
                <a:gd name="T6" fmla="*/ 1 w 22"/>
                <a:gd name="T7" fmla="*/ 1 h 47"/>
                <a:gd name="T8" fmla="*/ 1 w 22"/>
                <a:gd name="T9" fmla="*/ 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lnTo>
                    <a:pt x="0" y="10"/>
                  </a:lnTo>
                  <a:lnTo>
                    <a:pt x="5" y="22"/>
                  </a:lnTo>
                  <a:lnTo>
                    <a:pt x="12" y="34"/>
                  </a:lnTo>
                  <a:lnTo>
                    <a:pt x="22" y="4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6" name="Freeform 352"/>
            <p:cNvSpPr>
              <a:spLocks/>
            </p:cNvSpPr>
            <p:nvPr/>
          </p:nvSpPr>
          <p:spPr bwMode="auto">
            <a:xfrm>
              <a:off x="2952" y="3241"/>
              <a:ext cx="52" cy="131"/>
            </a:xfrm>
            <a:custGeom>
              <a:avLst/>
              <a:gdLst>
                <a:gd name="T0" fmla="*/ 1 w 104"/>
                <a:gd name="T1" fmla="*/ 0 h 264"/>
                <a:gd name="T2" fmla="*/ 1 w 104"/>
                <a:gd name="T3" fmla="*/ 0 h 264"/>
                <a:gd name="T4" fmla="*/ 1 w 104"/>
                <a:gd name="T5" fmla="*/ 0 h 264"/>
                <a:gd name="T6" fmla="*/ 1 w 104"/>
                <a:gd name="T7" fmla="*/ 0 h 264"/>
                <a:gd name="T8" fmla="*/ 1 w 104"/>
                <a:gd name="T9" fmla="*/ 0 h 264"/>
                <a:gd name="T10" fmla="*/ 1 w 104"/>
                <a:gd name="T11" fmla="*/ 0 h 264"/>
                <a:gd name="T12" fmla="*/ 1 w 104"/>
                <a:gd name="T13" fmla="*/ 0 h 264"/>
                <a:gd name="T14" fmla="*/ 1 w 104"/>
                <a:gd name="T15" fmla="*/ 0 h 264"/>
                <a:gd name="T16" fmla="*/ 1 w 104"/>
                <a:gd name="T17" fmla="*/ 0 h 264"/>
                <a:gd name="T18" fmla="*/ 1 w 104"/>
                <a:gd name="T19" fmla="*/ 0 h 264"/>
                <a:gd name="T20" fmla="*/ 1 w 104"/>
                <a:gd name="T21" fmla="*/ 0 h 264"/>
                <a:gd name="T22" fmla="*/ 1 w 104"/>
                <a:gd name="T23" fmla="*/ 0 h 264"/>
                <a:gd name="T24" fmla="*/ 1 w 104"/>
                <a:gd name="T25" fmla="*/ 0 h 264"/>
                <a:gd name="T26" fmla="*/ 1 w 104"/>
                <a:gd name="T27" fmla="*/ 0 h 264"/>
                <a:gd name="T28" fmla="*/ 1 w 104"/>
                <a:gd name="T29" fmla="*/ 0 h 264"/>
                <a:gd name="T30" fmla="*/ 1 w 104"/>
                <a:gd name="T31" fmla="*/ 0 h 264"/>
                <a:gd name="T32" fmla="*/ 1 w 104"/>
                <a:gd name="T33" fmla="*/ 0 h 264"/>
                <a:gd name="T34" fmla="*/ 1 w 104"/>
                <a:gd name="T35" fmla="*/ 0 h 264"/>
                <a:gd name="T36" fmla="*/ 1 w 104"/>
                <a:gd name="T37" fmla="*/ 0 h 264"/>
                <a:gd name="T38" fmla="*/ 0 w 104"/>
                <a:gd name="T39" fmla="*/ 0 h 264"/>
                <a:gd name="T40" fmla="*/ 0 w 104"/>
                <a:gd name="T41" fmla="*/ 0 h 264"/>
                <a:gd name="T42" fmla="*/ 0 w 104"/>
                <a:gd name="T43" fmla="*/ 0 h 264"/>
                <a:gd name="T44" fmla="*/ 0 w 104"/>
                <a:gd name="T45" fmla="*/ 0 h 264"/>
                <a:gd name="T46" fmla="*/ 0 w 104"/>
                <a:gd name="T47" fmla="*/ 0 h 264"/>
                <a:gd name="T48" fmla="*/ 1 w 104"/>
                <a:gd name="T49" fmla="*/ 0 h 264"/>
                <a:gd name="T50" fmla="*/ 1 w 104"/>
                <a:gd name="T51" fmla="*/ 0 h 264"/>
                <a:gd name="T52" fmla="*/ 1 w 104"/>
                <a:gd name="T53" fmla="*/ 1 h 2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4" h="264">
                  <a:moveTo>
                    <a:pt x="104" y="0"/>
                  </a:moveTo>
                  <a:lnTo>
                    <a:pt x="99" y="2"/>
                  </a:lnTo>
                  <a:lnTo>
                    <a:pt x="92" y="8"/>
                  </a:lnTo>
                  <a:lnTo>
                    <a:pt x="84" y="15"/>
                  </a:lnTo>
                  <a:lnTo>
                    <a:pt x="76" y="27"/>
                  </a:lnTo>
                  <a:lnTo>
                    <a:pt x="64" y="37"/>
                  </a:lnTo>
                  <a:lnTo>
                    <a:pt x="54" y="52"/>
                  </a:lnTo>
                  <a:lnTo>
                    <a:pt x="49" y="59"/>
                  </a:lnTo>
                  <a:lnTo>
                    <a:pt x="44" y="67"/>
                  </a:lnTo>
                  <a:lnTo>
                    <a:pt x="39" y="77"/>
                  </a:lnTo>
                  <a:lnTo>
                    <a:pt x="34" y="87"/>
                  </a:lnTo>
                  <a:lnTo>
                    <a:pt x="29" y="95"/>
                  </a:lnTo>
                  <a:lnTo>
                    <a:pt x="24" y="104"/>
                  </a:lnTo>
                  <a:lnTo>
                    <a:pt x="19" y="114"/>
                  </a:lnTo>
                  <a:lnTo>
                    <a:pt x="15" y="125"/>
                  </a:lnTo>
                  <a:lnTo>
                    <a:pt x="10" y="135"/>
                  </a:lnTo>
                  <a:lnTo>
                    <a:pt x="7" y="145"/>
                  </a:lnTo>
                  <a:lnTo>
                    <a:pt x="4" y="157"/>
                  </a:lnTo>
                  <a:lnTo>
                    <a:pt x="4" y="169"/>
                  </a:lnTo>
                  <a:lnTo>
                    <a:pt x="0" y="179"/>
                  </a:lnTo>
                  <a:lnTo>
                    <a:pt x="0" y="190"/>
                  </a:lnTo>
                  <a:lnTo>
                    <a:pt x="0" y="202"/>
                  </a:lnTo>
                  <a:lnTo>
                    <a:pt x="0" y="214"/>
                  </a:lnTo>
                  <a:lnTo>
                    <a:pt x="0" y="225"/>
                  </a:lnTo>
                  <a:lnTo>
                    <a:pt x="4" y="239"/>
                  </a:lnTo>
                  <a:lnTo>
                    <a:pt x="9" y="251"/>
                  </a:lnTo>
                  <a:lnTo>
                    <a:pt x="14" y="264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7" name="Freeform 353"/>
            <p:cNvSpPr>
              <a:spLocks/>
            </p:cNvSpPr>
            <p:nvPr/>
          </p:nvSpPr>
          <p:spPr bwMode="auto">
            <a:xfrm>
              <a:off x="4755" y="2435"/>
              <a:ext cx="146" cy="131"/>
            </a:xfrm>
            <a:custGeom>
              <a:avLst/>
              <a:gdLst>
                <a:gd name="T0" fmla="*/ 2 w 292"/>
                <a:gd name="T1" fmla="*/ 0 h 262"/>
                <a:gd name="T2" fmla="*/ 2 w 292"/>
                <a:gd name="T3" fmla="*/ 1 h 262"/>
                <a:gd name="T4" fmla="*/ 2 w 292"/>
                <a:gd name="T5" fmla="*/ 1 h 262"/>
                <a:gd name="T6" fmla="*/ 1 w 292"/>
                <a:gd name="T7" fmla="*/ 1 h 262"/>
                <a:gd name="T8" fmla="*/ 1 w 292"/>
                <a:gd name="T9" fmla="*/ 1 h 262"/>
                <a:gd name="T10" fmla="*/ 1 w 292"/>
                <a:gd name="T11" fmla="*/ 1 h 262"/>
                <a:gd name="T12" fmla="*/ 1 w 292"/>
                <a:gd name="T13" fmla="*/ 1 h 262"/>
                <a:gd name="T14" fmla="*/ 1 w 292"/>
                <a:gd name="T15" fmla="*/ 1 h 262"/>
                <a:gd name="T16" fmla="*/ 1 w 292"/>
                <a:gd name="T17" fmla="*/ 1 h 262"/>
                <a:gd name="T18" fmla="*/ 1 w 292"/>
                <a:gd name="T19" fmla="*/ 1 h 262"/>
                <a:gd name="T20" fmla="*/ 1 w 292"/>
                <a:gd name="T21" fmla="*/ 1 h 262"/>
                <a:gd name="T22" fmla="*/ 1 w 292"/>
                <a:gd name="T23" fmla="*/ 1 h 262"/>
                <a:gd name="T24" fmla="*/ 1 w 292"/>
                <a:gd name="T25" fmla="*/ 1 h 262"/>
                <a:gd name="T26" fmla="*/ 1 w 292"/>
                <a:gd name="T27" fmla="*/ 1 h 262"/>
                <a:gd name="T28" fmla="*/ 1 w 292"/>
                <a:gd name="T29" fmla="*/ 1 h 262"/>
                <a:gd name="T30" fmla="*/ 1 w 292"/>
                <a:gd name="T31" fmla="*/ 1 h 262"/>
                <a:gd name="T32" fmla="*/ 1 w 292"/>
                <a:gd name="T33" fmla="*/ 1 h 262"/>
                <a:gd name="T34" fmla="*/ 1 w 292"/>
                <a:gd name="T35" fmla="*/ 1 h 262"/>
                <a:gd name="T36" fmla="*/ 1 w 292"/>
                <a:gd name="T37" fmla="*/ 1 h 262"/>
                <a:gd name="T38" fmla="*/ 1 w 292"/>
                <a:gd name="T39" fmla="*/ 1 h 262"/>
                <a:gd name="T40" fmla="*/ 1 w 292"/>
                <a:gd name="T41" fmla="*/ 1 h 262"/>
                <a:gd name="T42" fmla="*/ 1 w 292"/>
                <a:gd name="T43" fmla="*/ 1 h 262"/>
                <a:gd name="T44" fmla="*/ 1 w 292"/>
                <a:gd name="T45" fmla="*/ 1 h 262"/>
                <a:gd name="T46" fmla="*/ 1 w 292"/>
                <a:gd name="T47" fmla="*/ 1 h 262"/>
                <a:gd name="T48" fmla="*/ 1 w 292"/>
                <a:gd name="T49" fmla="*/ 1 h 262"/>
                <a:gd name="T50" fmla="*/ 1 w 292"/>
                <a:gd name="T51" fmla="*/ 1 h 262"/>
                <a:gd name="T52" fmla="*/ 1 w 292"/>
                <a:gd name="T53" fmla="*/ 1 h 262"/>
                <a:gd name="T54" fmla="*/ 1 w 292"/>
                <a:gd name="T55" fmla="*/ 1 h 262"/>
                <a:gd name="T56" fmla="*/ 1 w 292"/>
                <a:gd name="T57" fmla="*/ 1 h 262"/>
                <a:gd name="T58" fmla="*/ 1 w 292"/>
                <a:gd name="T59" fmla="*/ 1 h 262"/>
                <a:gd name="T60" fmla="*/ 0 w 292"/>
                <a:gd name="T61" fmla="*/ 2 h 2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2" h="262">
                  <a:moveTo>
                    <a:pt x="292" y="0"/>
                  </a:moveTo>
                  <a:lnTo>
                    <a:pt x="279" y="9"/>
                  </a:lnTo>
                  <a:lnTo>
                    <a:pt x="269" y="19"/>
                  </a:lnTo>
                  <a:lnTo>
                    <a:pt x="255" y="27"/>
                  </a:lnTo>
                  <a:lnTo>
                    <a:pt x="245" y="37"/>
                  </a:lnTo>
                  <a:lnTo>
                    <a:pt x="234" y="45"/>
                  </a:lnTo>
                  <a:lnTo>
                    <a:pt x="222" y="55"/>
                  </a:lnTo>
                  <a:lnTo>
                    <a:pt x="210" y="65"/>
                  </a:lnTo>
                  <a:lnTo>
                    <a:pt x="200" y="75"/>
                  </a:lnTo>
                  <a:lnTo>
                    <a:pt x="188" y="84"/>
                  </a:lnTo>
                  <a:lnTo>
                    <a:pt x="177" y="94"/>
                  </a:lnTo>
                  <a:lnTo>
                    <a:pt x="165" y="104"/>
                  </a:lnTo>
                  <a:lnTo>
                    <a:pt x="155" y="114"/>
                  </a:lnTo>
                  <a:lnTo>
                    <a:pt x="145" y="122"/>
                  </a:lnTo>
                  <a:lnTo>
                    <a:pt x="135" y="132"/>
                  </a:lnTo>
                  <a:lnTo>
                    <a:pt x="125" y="142"/>
                  </a:lnTo>
                  <a:lnTo>
                    <a:pt x="115" y="152"/>
                  </a:lnTo>
                  <a:lnTo>
                    <a:pt x="105" y="159"/>
                  </a:lnTo>
                  <a:lnTo>
                    <a:pt x="95" y="169"/>
                  </a:lnTo>
                  <a:lnTo>
                    <a:pt x="85" y="176"/>
                  </a:lnTo>
                  <a:lnTo>
                    <a:pt x="77" y="186"/>
                  </a:lnTo>
                  <a:lnTo>
                    <a:pt x="67" y="192"/>
                  </a:lnTo>
                  <a:lnTo>
                    <a:pt x="58" y="201"/>
                  </a:lnTo>
                  <a:lnTo>
                    <a:pt x="50" y="207"/>
                  </a:lnTo>
                  <a:lnTo>
                    <a:pt x="43" y="216"/>
                  </a:lnTo>
                  <a:lnTo>
                    <a:pt x="35" y="222"/>
                  </a:lnTo>
                  <a:lnTo>
                    <a:pt x="28" y="229"/>
                  </a:lnTo>
                  <a:lnTo>
                    <a:pt x="22" y="234"/>
                  </a:lnTo>
                  <a:lnTo>
                    <a:pt x="17" y="241"/>
                  </a:lnTo>
                  <a:lnTo>
                    <a:pt x="7" y="251"/>
                  </a:lnTo>
                  <a:lnTo>
                    <a:pt x="0" y="26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8" name="Freeform 354"/>
            <p:cNvSpPr>
              <a:spLocks/>
            </p:cNvSpPr>
            <p:nvPr/>
          </p:nvSpPr>
          <p:spPr bwMode="auto">
            <a:xfrm>
              <a:off x="4655" y="2566"/>
              <a:ext cx="100" cy="41"/>
            </a:xfrm>
            <a:custGeom>
              <a:avLst/>
              <a:gdLst>
                <a:gd name="T0" fmla="*/ 1 w 200"/>
                <a:gd name="T1" fmla="*/ 0 h 82"/>
                <a:gd name="T2" fmla="*/ 1 w 200"/>
                <a:gd name="T3" fmla="*/ 1 h 82"/>
                <a:gd name="T4" fmla="*/ 1 w 200"/>
                <a:gd name="T5" fmla="*/ 1 h 82"/>
                <a:gd name="T6" fmla="*/ 1 w 200"/>
                <a:gd name="T7" fmla="*/ 1 h 82"/>
                <a:gd name="T8" fmla="*/ 1 w 200"/>
                <a:gd name="T9" fmla="*/ 1 h 82"/>
                <a:gd name="T10" fmla="*/ 1 w 200"/>
                <a:gd name="T11" fmla="*/ 1 h 82"/>
                <a:gd name="T12" fmla="*/ 1 w 200"/>
                <a:gd name="T13" fmla="*/ 1 h 82"/>
                <a:gd name="T14" fmla="*/ 1 w 200"/>
                <a:gd name="T15" fmla="*/ 1 h 82"/>
                <a:gd name="T16" fmla="*/ 1 w 200"/>
                <a:gd name="T17" fmla="*/ 1 h 82"/>
                <a:gd name="T18" fmla="*/ 1 w 200"/>
                <a:gd name="T19" fmla="*/ 1 h 82"/>
                <a:gd name="T20" fmla="*/ 1 w 200"/>
                <a:gd name="T21" fmla="*/ 1 h 82"/>
                <a:gd name="T22" fmla="*/ 1 w 200"/>
                <a:gd name="T23" fmla="*/ 1 h 82"/>
                <a:gd name="T24" fmla="*/ 1 w 200"/>
                <a:gd name="T25" fmla="*/ 1 h 82"/>
                <a:gd name="T26" fmla="*/ 1 w 200"/>
                <a:gd name="T27" fmla="*/ 1 h 82"/>
                <a:gd name="T28" fmla="*/ 1 w 200"/>
                <a:gd name="T29" fmla="*/ 1 h 82"/>
                <a:gd name="T30" fmla="*/ 1 w 200"/>
                <a:gd name="T31" fmla="*/ 1 h 82"/>
                <a:gd name="T32" fmla="*/ 0 w 200"/>
                <a:gd name="T33" fmla="*/ 1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0" h="82">
                  <a:moveTo>
                    <a:pt x="200" y="0"/>
                  </a:moveTo>
                  <a:lnTo>
                    <a:pt x="188" y="9"/>
                  </a:lnTo>
                  <a:lnTo>
                    <a:pt x="178" y="19"/>
                  </a:lnTo>
                  <a:lnTo>
                    <a:pt x="165" y="27"/>
                  </a:lnTo>
                  <a:lnTo>
                    <a:pt x="153" y="35"/>
                  </a:lnTo>
                  <a:lnTo>
                    <a:pt x="138" y="42"/>
                  </a:lnTo>
                  <a:lnTo>
                    <a:pt x="125" y="49"/>
                  </a:lnTo>
                  <a:lnTo>
                    <a:pt x="111" y="54"/>
                  </a:lnTo>
                  <a:lnTo>
                    <a:pt x="98" y="60"/>
                  </a:lnTo>
                  <a:lnTo>
                    <a:pt x="83" y="64"/>
                  </a:lnTo>
                  <a:lnTo>
                    <a:pt x="68" y="67"/>
                  </a:lnTo>
                  <a:lnTo>
                    <a:pt x="55" y="71"/>
                  </a:lnTo>
                  <a:lnTo>
                    <a:pt x="41" y="74"/>
                  </a:lnTo>
                  <a:lnTo>
                    <a:pt x="28" y="76"/>
                  </a:lnTo>
                  <a:lnTo>
                    <a:pt x="18" y="77"/>
                  </a:lnTo>
                  <a:lnTo>
                    <a:pt x="6" y="79"/>
                  </a:lnTo>
                  <a:lnTo>
                    <a:pt x="0" y="8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89" name="Freeform 355"/>
            <p:cNvSpPr>
              <a:spLocks/>
            </p:cNvSpPr>
            <p:nvPr/>
          </p:nvSpPr>
          <p:spPr bwMode="auto">
            <a:xfrm>
              <a:off x="4654" y="2442"/>
              <a:ext cx="9" cy="165"/>
            </a:xfrm>
            <a:custGeom>
              <a:avLst/>
              <a:gdLst>
                <a:gd name="T0" fmla="*/ 1 w 18"/>
                <a:gd name="T1" fmla="*/ 2 h 330"/>
                <a:gd name="T2" fmla="*/ 1 w 18"/>
                <a:gd name="T3" fmla="*/ 2 h 330"/>
                <a:gd name="T4" fmla="*/ 1 w 18"/>
                <a:gd name="T5" fmla="*/ 2 h 330"/>
                <a:gd name="T6" fmla="*/ 1 w 18"/>
                <a:gd name="T7" fmla="*/ 2 h 330"/>
                <a:gd name="T8" fmla="*/ 1 w 18"/>
                <a:gd name="T9" fmla="*/ 2 h 330"/>
                <a:gd name="T10" fmla="*/ 1 w 18"/>
                <a:gd name="T11" fmla="*/ 2 h 330"/>
                <a:gd name="T12" fmla="*/ 1 w 18"/>
                <a:gd name="T13" fmla="*/ 2 h 330"/>
                <a:gd name="T14" fmla="*/ 1 w 18"/>
                <a:gd name="T15" fmla="*/ 2 h 330"/>
                <a:gd name="T16" fmla="*/ 1 w 18"/>
                <a:gd name="T17" fmla="*/ 1 h 330"/>
                <a:gd name="T18" fmla="*/ 1 w 18"/>
                <a:gd name="T19" fmla="*/ 1 h 330"/>
                <a:gd name="T20" fmla="*/ 1 w 18"/>
                <a:gd name="T21" fmla="*/ 1 h 330"/>
                <a:gd name="T22" fmla="*/ 1 w 18"/>
                <a:gd name="T23" fmla="*/ 1 h 330"/>
                <a:gd name="T24" fmla="*/ 1 w 18"/>
                <a:gd name="T25" fmla="*/ 1 h 330"/>
                <a:gd name="T26" fmla="*/ 1 w 18"/>
                <a:gd name="T27" fmla="*/ 1 h 330"/>
                <a:gd name="T28" fmla="*/ 1 w 18"/>
                <a:gd name="T29" fmla="*/ 1 h 330"/>
                <a:gd name="T30" fmla="*/ 1 w 18"/>
                <a:gd name="T31" fmla="*/ 1 h 330"/>
                <a:gd name="T32" fmla="*/ 1 w 18"/>
                <a:gd name="T33" fmla="*/ 1 h 330"/>
                <a:gd name="T34" fmla="*/ 1 w 18"/>
                <a:gd name="T35" fmla="*/ 1 h 330"/>
                <a:gd name="T36" fmla="*/ 1 w 18"/>
                <a:gd name="T37" fmla="*/ 1 h 330"/>
                <a:gd name="T38" fmla="*/ 1 w 18"/>
                <a:gd name="T39" fmla="*/ 1 h 330"/>
                <a:gd name="T40" fmla="*/ 1 w 18"/>
                <a:gd name="T41" fmla="*/ 1 h 330"/>
                <a:gd name="T42" fmla="*/ 1 w 18"/>
                <a:gd name="T43" fmla="*/ 1 h 330"/>
                <a:gd name="T44" fmla="*/ 1 w 18"/>
                <a:gd name="T45" fmla="*/ 1 h 330"/>
                <a:gd name="T46" fmla="*/ 1 w 18"/>
                <a:gd name="T47" fmla="*/ 1 h 330"/>
                <a:gd name="T48" fmla="*/ 1 w 18"/>
                <a:gd name="T49" fmla="*/ 1 h 330"/>
                <a:gd name="T50" fmla="*/ 1 w 18"/>
                <a:gd name="T51" fmla="*/ 1 h 330"/>
                <a:gd name="T52" fmla="*/ 1 w 18"/>
                <a:gd name="T53" fmla="*/ 1 h 330"/>
                <a:gd name="T54" fmla="*/ 1 w 18"/>
                <a:gd name="T55" fmla="*/ 1 h 330"/>
                <a:gd name="T56" fmla="*/ 1 w 18"/>
                <a:gd name="T57" fmla="*/ 1 h 330"/>
                <a:gd name="T58" fmla="*/ 1 w 18"/>
                <a:gd name="T59" fmla="*/ 1 h 330"/>
                <a:gd name="T60" fmla="*/ 1 w 18"/>
                <a:gd name="T61" fmla="*/ 1 h 330"/>
                <a:gd name="T62" fmla="*/ 0 w 18"/>
                <a:gd name="T63" fmla="*/ 1 h 330"/>
                <a:gd name="T64" fmla="*/ 0 w 18"/>
                <a:gd name="T65" fmla="*/ 0 h 3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" h="330">
                  <a:moveTo>
                    <a:pt x="2" y="330"/>
                  </a:moveTo>
                  <a:lnTo>
                    <a:pt x="3" y="320"/>
                  </a:lnTo>
                  <a:lnTo>
                    <a:pt x="7" y="310"/>
                  </a:lnTo>
                  <a:lnTo>
                    <a:pt x="8" y="300"/>
                  </a:lnTo>
                  <a:lnTo>
                    <a:pt x="12" y="290"/>
                  </a:lnTo>
                  <a:lnTo>
                    <a:pt x="12" y="280"/>
                  </a:lnTo>
                  <a:lnTo>
                    <a:pt x="13" y="270"/>
                  </a:lnTo>
                  <a:lnTo>
                    <a:pt x="15" y="260"/>
                  </a:lnTo>
                  <a:lnTo>
                    <a:pt x="17" y="250"/>
                  </a:lnTo>
                  <a:lnTo>
                    <a:pt x="17" y="238"/>
                  </a:lnTo>
                  <a:lnTo>
                    <a:pt x="17" y="228"/>
                  </a:lnTo>
                  <a:lnTo>
                    <a:pt x="17" y="217"/>
                  </a:lnTo>
                  <a:lnTo>
                    <a:pt x="18" y="207"/>
                  </a:lnTo>
                  <a:lnTo>
                    <a:pt x="18" y="195"/>
                  </a:lnTo>
                  <a:lnTo>
                    <a:pt x="18" y="185"/>
                  </a:lnTo>
                  <a:lnTo>
                    <a:pt x="18" y="175"/>
                  </a:lnTo>
                  <a:lnTo>
                    <a:pt x="18" y="165"/>
                  </a:lnTo>
                  <a:lnTo>
                    <a:pt x="17" y="153"/>
                  </a:lnTo>
                  <a:lnTo>
                    <a:pt x="15" y="142"/>
                  </a:lnTo>
                  <a:lnTo>
                    <a:pt x="13" y="130"/>
                  </a:lnTo>
                  <a:lnTo>
                    <a:pt x="13" y="120"/>
                  </a:lnTo>
                  <a:lnTo>
                    <a:pt x="12" y="108"/>
                  </a:lnTo>
                  <a:lnTo>
                    <a:pt x="12" y="98"/>
                  </a:lnTo>
                  <a:lnTo>
                    <a:pt x="10" y="88"/>
                  </a:lnTo>
                  <a:lnTo>
                    <a:pt x="10" y="78"/>
                  </a:lnTo>
                  <a:lnTo>
                    <a:pt x="8" y="66"/>
                  </a:lnTo>
                  <a:lnTo>
                    <a:pt x="7" y="56"/>
                  </a:lnTo>
                  <a:lnTo>
                    <a:pt x="5" y="46"/>
                  </a:lnTo>
                  <a:lnTo>
                    <a:pt x="5" y="36"/>
                  </a:lnTo>
                  <a:lnTo>
                    <a:pt x="3" y="26"/>
                  </a:lnTo>
                  <a:lnTo>
                    <a:pt x="2" y="16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0" name="Line 356"/>
            <p:cNvSpPr>
              <a:spLocks noChangeShapeType="1"/>
            </p:cNvSpPr>
            <p:nvPr/>
          </p:nvSpPr>
          <p:spPr bwMode="auto">
            <a:xfrm flipH="1" flipV="1">
              <a:off x="4649" y="2410"/>
              <a:ext cx="5" cy="32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1" name="Freeform 357"/>
            <p:cNvSpPr>
              <a:spLocks/>
            </p:cNvSpPr>
            <p:nvPr/>
          </p:nvSpPr>
          <p:spPr bwMode="auto">
            <a:xfrm>
              <a:off x="4532" y="2270"/>
              <a:ext cx="117" cy="140"/>
            </a:xfrm>
            <a:custGeom>
              <a:avLst/>
              <a:gdLst>
                <a:gd name="T0" fmla="*/ 1 w 234"/>
                <a:gd name="T1" fmla="*/ 2 h 280"/>
                <a:gd name="T2" fmla="*/ 1 w 234"/>
                <a:gd name="T3" fmla="*/ 2 h 280"/>
                <a:gd name="T4" fmla="*/ 1 w 234"/>
                <a:gd name="T5" fmla="*/ 2 h 280"/>
                <a:gd name="T6" fmla="*/ 1 w 234"/>
                <a:gd name="T7" fmla="*/ 1 h 280"/>
                <a:gd name="T8" fmla="*/ 1 w 234"/>
                <a:gd name="T9" fmla="*/ 1 h 280"/>
                <a:gd name="T10" fmla="*/ 1 w 234"/>
                <a:gd name="T11" fmla="*/ 1 h 280"/>
                <a:gd name="T12" fmla="*/ 1 w 234"/>
                <a:gd name="T13" fmla="*/ 1 h 280"/>
                <a:gd name="T14" fmla="*/ 1 w 234"/>
                <a:gd name="T15" fmla="*/ 1 h 280"/>
                <a:gd name="T16" fmla="*/ 1 w 234"/>
                <a:gd name="T17" fmla="*/ 1 h 280"/>
                <a:gd name="T18" fmla="*/ 1 w 234"/>
                <a:gd name="T19" fmla="*/ 1 h 280"/>
                <a:gd name="T20" fmla="*/ 1 w 234"/>
                <a:gd name="T21" fmla="*/ 1 h 280"/>
                <a:gd name="T22" fmla="*/ 1 w 234"/>
                <a:gd name="T23" fmla="*/ 1 h 280"/>
                <a:gd name="T24" fmla="*/ 1 w 234"/>
                <a:gd name="T25" fmla="*/ 1 h 280"/>
                <a:gd name="T26" fmla="*/ 1 w 234"/>
                <a:gd name="T27" fmla="*/ 1 h 280"/>
                <a:gd name="T28" fmla="*/ 1 w 234"/>
                <a:gd name="T29" fmla="*/ 1 h 280"/>
                <a:gd name="T30" fmla="*/ 1 w 234"/>
                <a:gd name="T31" fmla="*/ 1 h 280"/>
                <a:gd name="T32" fmla="*/ 1 w 234"/>
                <a:gd name="T33" fmla="*/ 1 h 280"/>
                <a:gd name="T34" fmla="*/ 1 w 234"/>
                <a:gd name="T35" fmla="*/ 1 h 280"/>
                <a:gd name="T36" fmla="*/ 1 w 234"/>
                <a:gd name="T37" fmla="*/ 1 h 280"/>
                <a:gd name="T38" fmla="*/ 1 w 234"/>
                <a:gd name="T39" fmla="*/ 1 h 280"/>
                <a:gd name="T40" fmla="*/ 1 w 234"/>
                <a:gd name="T41" fmla="*/ 1 h 280"/>
                <a:gd name="T42" fmla="*/ 1 w 234"/>
                <a:gd name="T43" fmla="*/ 1 h 280"/>
                <a:gd name="T44" fmla="*/ 1 w 234"/>
                <a:gd name="T45" fmla="*/ 1 h 280"/>
                <a:gd name="T46" fmla="*/ 1 w 234"/>
                <a:gd name="T47" fmla="*/ 1 h 280"/>
                <a:gd name="T48" fmla="*/ 1 w 234"/>
                <a:gd name="T49" fmla="*/ 1 h 280"/>
                <a:gd name="T50" fmla="*/ 1 w 234"/>
                <a:gd name="T51" fmla="*/ 1 h 280"/>
                <a:gd name="T52" fmla="*/ 1 w 234"/>
                <a:gd name="T53" fmla="*/ 1 h 280"/>
                <a:gd name="T54" fmla="*/ 1 w 234"/>
                <a:gd name="T55" fmla="*/ 1 h 280"/>
                <a:gd name="T56" fmla="*/ 1 w 234"/>
                <a:gd name="T57" fmla="*/ 1 h 280"/>
                <a:gd name="T58" fmla="*/ 1 w 234"/>
                <a:gd name="T59" fmla="*/ 1 h 280"/>
                <a:gd name="T60" fmla="*/ 0 w 234"/>
                <a:gd name="T61" fmla="*/ 0 h 28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4" h="280">
                  <a:moveTo>
                    <a:pt x="234" y="280"/>
                  </a:moveTo>
                  <a:lnTo>
                    <a:pt x="231" y="269"/>
                  </a:lnTo>
                  <a:lnTo>
                    <a:pt x="227" y="257"/>
                  </a:lnTo>
                  <a:lnTo>
                    <a:pt x="222" y="245"/>
                  </a:lnTo>
                  <a:lnTo>
                    <a:pt x="219" y="235"/>
                  </a:lnTo>
                  <a:lnTo>
                    <a:pt x="214" y="224"/>
                  </a:lnTo>
                  <a:lnTo>
                    <a:pt x="209" y="212"/>
                  </a:lnTo>
                  <a:lnTo>
                    <a:pt x="202" y="202"/>
                  </a:lnTo>
                  <a:lnTo>
                    <a:pt x="195" y="192"/>
                  </a:lnTo>
                  <a:lnTo>
                    <a:pt x="187" y="180"/>
                  </a:lnTo>
                  <a:lnTo>
                    <a:pt x="179" y="168"/>
                  </a:lnTo>
                  <a:lnTo>
                    <a:pt x="170" y="157"/>
                  </a:lnTo>
                  <a:lnTo>
                    <a:pt x="164" y="147"/>
                  </a:lnTo>
                  <a:lnTo>
                    <a:pt x="154" y="137"/>
                  </a:lnTo>
                  <a:lnTo>
                    <a:pt x="145" y="127"/>
                  </a:lnTo>
                  <a:lnTo>
                    <a:pt x="137" y="117"/>
                  </a:lnTo>
                  <a:lnTo>
                    <a:pt x="129" y="108"/>
                  </a:lnTo>
                  <a:lnTo>
                    <a:pt x="119" y="98"/>
                  </a:lnTo>
                  <a:lnTo>
                    <a:pt x="109" y="88"/>
                  </a:lnTo>
                  <a:lnTo>
                    <a:pt x="99" y="80"/>
                  </a:lnTo>
                  <a:lnTo>
                    <a:pt x="90" y="72"/>
                  </a:lnTo>
                  <a:lnTo>
                    <a:pt x="80" y="62"/>
                  </a:lnTo>
                  <a:lnTo>
                    <a:pt x="70" y="55"/>
                  </a:lnTo>
                  <a:lnTo>
                    <a:pt x="62" y="47"/>
                  </a:lnTo>
                  <a:lnTo>
                    <a:pt x="54" y="42"/>
                  </a:lnTo>
                  <a:lnTo>
                    <a:pt x="44" y="33"/>
                  </a:lnTo>
                  <a:lnTo>
                    <a:pt x="35" y="27"/>
                  </a:lnTo>
                  <a:lnTo>
                    <a:pt x="27" y="20"/>
                  </a:lnTo>
                  <a:lnTo>
                    <a:pt x="22" y="15"/>
                  </a:lnTo>
                  <a:lnTo>
                    <a:pt x="9" y="5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2" name="Freeform 358"/>
            <p:cNvSpPr>
              <a:spLocks/>
            </p:cNvSpPr>
            <p:nvPr/>
          </p:nvSpPr>
          <p:spPr bwMode="auto">
            <a:xfrm>
              <a:off x="4532" y="2206"/>
              <a:ext cx="46" cy="64"/>
            </a:xfrm>
            <a:custGeom>
              <a:avLst/>
              <a:gdLst>
                <a:gd name="T0" fmla="*/ 0 w 92"/>
                <a:gd name="T1" fmla="*/ 1 h 127"/>
                <a:gd name="T2" fmla="*/ 1 w 92"/>
                <a:gd name="T3" fmla="*/ 1 h 127"/>
                <a:gd name="T4" fmla="*/ 1 w 92"/>
                <a:gd name="T5" fmla="*/ 1 h 127"/>
                <a:gd name="T6" fmla="*/ 1 w 92"/>
                <a:gd name="T7" fmla="*/ 1 h 127"/>
                <a:gd name="T8" fmla="*/ 1 w 92"/>
                <a:gd name="T9" fmla="*/ 1 h 127"/>
                <a:gd name="T10" fmla="*/ 1 w 92"/>
                <a:gd name="T11" fmla="*/ 1 h 127"/>
                <a:gd name="T12" fmla="*/ 1 w 92"/>
                <a:gd name="T13" fmla="*/ 1 h 127"/>
                <a:gd name="T14" fmla="*/ 1 w 92"/>
                <a:gd name="T15" fmla="*/ 1 h 127"/>
                <a:gd name="T16" fmla="*/ 1 w 92"/>
                <a:gd name="T17" fmla="*/ 1 h 127"/>
                <a:gd name="T18" fmla="*/ 1 w 92"/>
                <a:gd name="T19" fmla="*/ 1 h 127"/>
                <a:gd name="T20" fmla="*/ 1 w 92"/>
                <a:gd name="T21" fmla="*/ 1 h 127"/>
                <a:gd name="T22" fmla="*/ 1 w 92"/>
                <a:gd name="T23" fmla="*/ 1 h 127"/>
                <a:gd name="T24" fmla="*/ 1 w 92"/>
                <a:gd name="T25" fmla="*/ 1 h 127"/>
                <a:gd name="T26" fmla="*/ 1 w 92"/>
                <a:gd name="T27" fmla="*/ 1 h 127"/>
                <a:gd name="T28" fmla="*/ 1 w 92"/>
                <a:gd name="T29" fmla="*/ 0 h 1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127">
                  <a:moveTo>
                    <a:pt x="0" y="127"/>
                  </a:moveTo>
                  <a:lnTo>
                    <a:pt x="7" y="118"/>
                  </a:lnTo>
                  <a:lnTo>
                    <a:pt x="14" y="110"/>
                  </a:lnTo>
                  <a:lnTo>
                    <a:pt x="20" y="102"/>
                  </a:lnTo>
                  <a:lnTo>
                    <a:pt x="27" y="95"/>
                  </a:lnTo>
                  <a:lnTo>
                    <a:pt x="39" y="80"/>
                  </a:lnTo>
                  <a:lnTo>
                    <a:pt x="52" y="65"/>
                  </a:lnTo>
                  <a:lnTo>
                    <a:pt x="57" y="55"/>
                  </a:lnTo>
                  <a:lnTo>
                    <a:pt x="62" y="48"/>
                  </a:lnTo>
                  <a:lnTo>
                    <a:pt x="67" y="38"/>
                  </a:lnTo>
                  <a:lnTo>
                    <a:pt x="72" y="32"/>
                  </a:lnTo>
                  <a:lnTo>
                    <a:pt x="77" y="23"/>
                  </a:lnTo>
                  <a:lnTo>
                    <a:pt x="82" y="15"/>
                  </a:lnTo>
                  <a:lnTo>
                    <a:pt x="87" y="7"/>
                  </a:lnTo>
                  <a:lnTo>
                    <a:pt x="92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3" name="Freeform 359"/>
            <p:cNvSpPr>
              <a:spLocks/>
            </p:cNvSpPr>
            <p:nvPr/>
          </p:nvSpPr>
          <p:spPr bwMode="auto">
            <a:xfrm>
              <a:off x="4578" y="2206"/>
              <a:ext cx="3" cy="1"/>
            </a:xfrm>
            <a:custGeom>
              <a:avLst/>
              <a:gdLst>
                <a:gd name="T0" fmla="*/ 0 w 7"/>
                <a:gd name="T1" fmla="*/ 1 h 2"/>
                <a:gd name="T2" fmla="*/ 0 w 7"/>
                <a:gd name="T3" fmla="*/ 0 h 2"/>
                <a:gd name="T4" fmla="*/ 0 w 7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lnTo>
                    <a:pt x="3" y="0"/>
                  </a:lnTo>
                  <a:lnTo>
                    <a:pt x="7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4" name="Freeform 360"/>
            <p:cNvSpPr>
              <a:spLocks/>
            </p:cNvSpPr>
            <p:nvPr/>
          </p:nvSpPr>
          <p:spPr bwMode="auto">
            <a:xfrm>
              <a:off x="4581" y="1954"/>
              <a:ext cx="160" cy="252"/>
            </a:xfrm>
            <a:custGeom>
              <a:avLst/>
              <a:gdLst>
                <a:gd name="T0" fmla="*/ 0 w 318"/>
                <a:gd name="T1" fmla="*/ 2 h 502"/>
                <a:gd name="T2" fmla="*/ 1 w 318"/>
                <a:gd name="T3" fmla="*/ 2 h 502"/>
                <a:gd name="T4" fmla="*/ 1 w 318"/>
                <a:gd name="T5" fmla="*/ 2 h 502"/>
                <a:gd name="T6" fmla="*/ 1 w 318"/>
                <a:gd name="T7" fmla="*/ 2 h 502"/>
                <a:gd name="T8" fmla="*/ 1 w 318"/>
                <a:gd name="T9" fmla="*/ 2 h 502"/>
                <a:gd name="T10" fmla="*/ 1 w 318"/>
                <a:gd name="T11" fmla="*/ 2 h 502"/>
                <a:gd name="T12" fmla="*/ 1 w 318"/>
                <a:gd name="T13" fmla="*/ 2 h 502"/>
                <a:gd name="T14" fmla="*/ 1 w 318"/>
                <a:gd name="T15" fmla="*/ 2 h 502"/>
                <a:gd name="T16" fmla="*/ 1 w 318"/>
                <a:gd name="T17" fmla="*/ 2 h 502"/>
                <a:gd name="T18" fmla="*/ 1 w 318"/>
                <a:gd name="T19" fmla="*/ 2 h 502"/>
                <a:gd name="T20" fmla="*/ 1 w 318"/>
                <a:gd name="T21" fmla="*/ 2 h 502"/>
                <a:gd name="T22" fmla="*/ 1 w 318"/>
                <a:gd name="T23" fmla="*/ 2 h 502"/>
                <a:gd name="T24" fmla="*/ 1 w 318"/>
                <a:gd name="T25" fmla="*/ 2 h 502"/>
                <a:gd name="T26" fmla="*/ 1 w 318"/>
                <a:gd name="T27" fmla="*/ 2 h 502"/>
                <a:gd name="T28" fmla="*/ 1 w 318"/>
                <a:gd name="T29" fmla="*/ 2 h 502"/>
                <a:gd name="T30" fmla="*/ 1 w 318"/>
                <a:gd name="T31" fmla="*/ 2 h 502"/>
                <a:gd name="T32" fmla="*/ 1 w 318"/>
                <a:gd name="T33" fmla="*/ 2 h 502"/>
                <a:gd name="T34" fmla="*/ 1 w 318"/>
                <a:gd name="T35" fmla="*/ 2 h 502"/>
                <a:gd name="T36" fmla="*/ 1 w 318"/>
                <a:gd name="T37" fmla="*/ 2 h 502"/>
                <a:gd name="T38" fmla="*/ 1 w 318"/>
                <a:gd name="T39" fmla="*/ 2 h 502"/>
                <a:gd name="T40" fmla="*/ 1 w 318"/>
                <a:gd name="T41" fmla="*/ 2 h 502"/>
                <a:gd name="T42" fmla="*/ 1 w 318"/>
                <a:gd name="T43" fmla="*/ 2 h 502"/>
                <a:gd name="T44" fmla="*/ 1 w 318"/>
                <a:gd name="T45" fmla="*/ 2 h 502"/>
                <a:gd name="T46" fmla="*/ 1 w 318"/>
                <a:gd name="T47" fmla="*/ 2 h 502"/>
                <a:gd name="T48" fmla="*/ 1 w 318"/>
                <a:gd name="T49" fmla="*/ 2 h 502"/>
                <a:gd name="T50" fmla="*/ 1 w 318"/>
                <a:gd name="T51" fmla="*/ 2 h 502"/>
                <a:gd name="T52" fmla="*/ 1 w 318"/>
                <a:gd name="T53" fmla="*/ 2 h 502"/>
                <a:gd name="T54" fmla="*/ 1 w 318"/>
                <a:gd name="T55" fmla="*/ 2 h 502"/>
                <a:gd name="T56" fmla="*/ 1 w 318"/>
                <a:gd name="T57" fmla="*/ 2 h 502"/>
                <a:gd name="T58" fmla="*/ 1 w 318"/>
                <a:gd name="T59" fmla="*/ 2 h 502"/>
                <a:gd name="T60" fmla="*/ 1 w 318"/>
                <a:gd name="T61" fmla="*/ 1 h 502"/>
                <a:gd name="T62" fmla="*/ 1 w 318"/>
                <a:gd name="T63" fmla="*/ 1 h 502"/>
                <a:gd name="T64" fmla="*/ 1 w 318"/>
                <a:gd name="T65" fmla="*/ 1 h 502"/>
                <a:gd name="T66" fmla="*/ 1 w 318"/>
                <a:gd name="T67" fmla="*/ 1 h 502"/>
                <a:gd name="T68" fmla="*/ 1 w 318"/>
                <a:gd name="T69" fmla="*/ 1 h 502"/>
                <a:gd name="T70" fmla="*/ 1 w 318"/>
                <a:gd name="T71" fmla="*/ 1 h 502"/>
                <a:gd name="T72" fmla="*/ 1 w 318"/>
                <a:gd name="T73" fmla="*/ 1 h 502"/>
                <a:gd name="T74" fmla="*/ 1 w 318"/>
                <a:gd name="T75" fmla="*/ 1 h 502"/>
                <a:gd name="T76" fmla="*/ 1 w 318"/>
                <a:gd name="T77" fmla="*/ 1 h 502"/>
                <a:gd name="T78" fmla="*/ 1 w 318"/>
                <a:gd name="T79" fmla="*/ 1 h 502"/>
                <a:gd name="T80" fmla="*/ 1 w 318"/>
                <a:gd name="T81" fmla="*/ 1 h 502"/>
                <a:gd name="T82" fmla="*/ 1 w 318"/>
                <a:gd name="T83" fmla="*/ 1 h 502"/>
                <a:gd name="T84" fmla="*/ 2 w 318"/>
                <a:gd name="T85" fmla="*/ 1 h 502"/>
                <a:gd name="T86" fmla="*/ 2 w 318"/>
                <a:gd name="T87" fmla="*/ 1 h 502"/>
                <a:gd name="T88" fmla="*/ 2 w 318"/>
                <a:gd name="T89" fmla="*/ 1 h 502"/>
                <a:gd name="T90" fmla="*/ 2 w 318"/>
                <a:gd name="T91" fmla="*/ 1 h 502"/>
                <a:gd name="T92" fmla="*/ 2 w 318"/>
                <a:gd name="T93" fmla="*/ 1 h 502"/>
                <a:gd name="T94" fmla="*/ 2 w 318"/>
                <a:gd name="T95" fmla="*/ 1 h 502"/>
                <a:gd name="T96" fmla="*/ 2 w 318"/>
                <a:gd name="T97" fmla="*/ 1 h 502"/>
                <a:gd name="T98" fmla="*/ 2 w 318"/>
                <a:gd name="T99" fmla="*/ 1 h 502"/>
                <a:gd name="T100" fmla="*/ 2 w 318"/>
                <a:gd name="T101" fmla="*/ 1 h 502"/>
                <a:gd name="T102" fmla="*/ 2 w 318"/>
                <a:gd name="T103" fmla="*/ 1 h 502"/>
                <a:gd name="T104" fmla="*/ 2 w 318"/>
                <a:gd name="T105" fmla="*/ 0 h 50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18" h="502">
                  <a:moveTo>
                    <a:pt x="0" y="502"/>
                  </a:moveTo>
                  <a:lnTo>
                    <a:pt x="6" y="494"/>
                  </a:lnTo>
                  <a:lnTo>
                    <a:pt x="15" y="487"/>
                  </a:lnTo>
                  <a:lnTo>
                    <a:pt x="21" y="479"/>
                  </a:lnTo>
                  <a:lnTo>
                    <a:pt x="30" y="472"/>
                  </a:lnTo>
                  <a:lnTo>
                    <a:pt x="36" y="464"/>
                  </a:lnTo>
                  <a:lnTo>
                    <a:pt x="45" y="456"/>
                  </a:lnTo>
                  <a:lnTo>
                    <a:pt x="51" y="447"/>
                  </a:lnTo>
                  <a:lnTo>
                    <a:pt x="60" y="441"/>
                  </a:lnTo>
                  <a:lnTo>
                    <a:pt x="66" y="431"/>
                  </a:lnTo>
                  <a:lnTo>
                    <a:pt x="73" y="424"/>
                  </a:lnTo>
                  <a:lnTo>
                    <a:pt x="80" y="414"/>
                  </a:lnTo>
                  <a:lnTo>
                    <a:pt x="88" y="407"/>
                  </a:lnTo>
                  <a:lnTo>
                    <a:pt x="95" y="397"/>
                  </a:lnTo>
                  <a:lnTo>
                    <a:pt x="101" y="390"/>
                  </a:lnTo>
                  <a:lnTo>
                    <a:pt x="108" y="380"/>
                  </a:lnTo>
                  <a:lnTo>
                    <a:pt x="116" y="374"/>
                  </a:lnTo>
                  <a:lnTo>
                    <a:pt x="122" y="364"/>
                  </a:lnTo>
                  <a:lnTo>
                    <a:pt x="128" y="355"/>
                  </a:lnTo>
                  <a:lnTo>
                    <a:pt x="133" y="345"/>
                  </a:lnTo>
                  <a:lnTo>
                    <a:pt x="140" y="337"/>
                  </a:lnTo>
                  <a:lnTo>
                    <a:pt x="145" y="327"/>
                  </a:lnTo>
                  <a:lnTo>
                    <a:pt x="152" y="319"/>
                  </a:lnTo>
                  <a:lnTo>
                    <a:pt x="158" y="310"/>
                  </a:lnTo>
                  <a:lnTo>
                    <a:pt x="165" y="302"/>
                  </a:lnTo>
                  <a:lnTo>
                    <a:pt x="170" y="292"/>
                  </a:lnTo>
                  <a:lnTo>
                    <a:pt x="177" y="284"/>
                  </a:lnTo>
                  <a:lnTo>
                    <a:pt x="182" y="275"/>
                  </a:lnTo>
                  <a:lnTo>
                    <a:pt x="188" y="267"/>
                  </a:lnTo>
                  <a:lnTo>
                    <a:pt x="193" y="257"/>
                  </a:lnTo>
                  <a:lnTo>
                    <a:pt x="198" y="249"/>
                  </a:lnTo>
                  <a:lnTo>
                    <a:pt x="203" y="240"/>
                  </a:lnTo>
                  <a:lnTo>
                    <a:pt x="210" y="232"/>
                  </a:lnTo>
                  <a:lnTo>
                    <a:pt x="213" y="222"/>
                  </a:lnTo>
                  <a:lnTo>
                    <a:pt x="218" y="212"/>
                  </a:lnTo>
                  <a:lnTo>
                    <a:pt x="223" y="204"/>
                  </a:lnTo>
                  <a:lnTo>
                    <a:pt x="228" y="195"/>
                  </a:lnTo>
                  <a:lnTo>
                    <a:pt x="232" y="185"/>
                  </a:lnTo>
                  <a:lnTo>
                    <a:pt x="237" y="177"/>
                  </a:lnTo>
                  <a:lnTo>
                    <a:pt x="240" y="168"/>
                  </a:lnTo>
                  <a:lnTo>
                    <a:pt x="245" y="160"/>
                  </a:lnTo>
                  <a:lnTo>
                    <a:pt x="252" y="143"/>
                  </a:lnTo>
                  <a:lnTo>
                    <a:pt x="260" y="127"/>
                  </a:lnTo>
                  <a:lnTo>
                    <a:pt x="268" y="112"/>
                  </a:lnTo>
                  <a:lnTo>
                    <a:pt x="277" y="97"/>
                  </a:lnTo>
                  <a:lnTo>
                    <a:pt x="282" y="82"/>
                  </a:lnTo>
                  <a:lnTo>
                    <a:pt x="288" y="67"/>
                  </a:lnTo>
                  <a:lnTo>
                    <a:pt x="293" y="53"/>
                  </a:lnTo>
                  <a:lnTo>
                    <a:pt x="300" y="42"/>
                  </a:lnTo>
                  <a:lnTo>
                    <a:pt x="303" y="28"/>
                  </a:lnTo>
                  <a:lnTo>
                    <a:pt x="308" y="18"/>
                  </a:lnTo>
                  <a:lnTo>
                    <a:pt x="313" y="8"/>
                  </a:lnTo>
                  <a:lnTo>
                    <a:pt x="318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5" name="Freeform 361"/>
            <p:cNvSpPr>
              <a:spLocks/>
            </p:cNvSpPr>
            <p:nvPr/>
          </p:nvSpPr>
          <p:spPr bwMode="auto">
            <a:xfrm>
              <a:off x="4741" y="1954"/>
              <a:ext cx="134" cy="304"/>
            </a:xfrm>
            <a:custGeom>
              <a:avLst/>
              <a:gdLst>
                <a:gd name="T0" fmla="*/ 0 w 269"/>
                <a:gd name="T1" fmla="*/ 0 h 607"/>
                <a:gd name="T2" fmla="*/ 0 w 269"/>
                <a:gd name="T3" fmla="*/ 1 h 607"/>
                <a:gd name="T4" fmla="*/ 0 w 269"/>
                <a:gd name="T5" fmla="*/ 1 h 607"/>
                <a:gd name="T6" fmla="*/ 0 w 269"/>
                <a:gd name="T7" fmla="*/ 1 h 607"/>
                <a:gd name="T8" fmla="*/ 0 w 269"/>
                <a:gd name="T9" fmla="*/ 1 h 607"/>
                <a:gd name="T10" fmla="*/ 0 w 269"/>
                <a:gd name="T11" fmla="*/ 1 h 607"/>
                <a:gd name="T12" fmla="*/ 0 w 269"/>
                <a:gd name="T13" fmla="*/ 1 h 607"/>
                <a:gd name="T14" fmla="*/ 0 w 269"/>
                <a:gd name="T15" fmla="*/ 1 h 607"/>
                <a:gd name="T16" fmla="*/ 0 w 269"/>
                <a:gd name="T17" fmla="*/ 1 h 607"/>
                <a:gd name="T18" fmla="*/ 0 w 269"/>
                <a:gd name="T19" fmla="*/ 1 h 607"/>
                <a:gd name="T20" fmla="*/ 0 w 269"/>
                <a:gd name="T21" fmla="*/ 1 h 607"/>
                <a:gd name="T22" fmla="*/ 0 w 269"/>
                <a:gd name="T23" fmla="*/ 1 h 607"/>
                <a:gd name="T24" fmla="*/ 0 w 269"/>
                <a:gd name="T25" fmla="*/ 1 h 607"/>
                <a:gd name="T26" fmla="*/ 0 w 269"/>
                <a:gd name="T27" fmla="*/ 1 h 607"/>
                <a:gd name="T28" fmla="*/ 0 w 269"/>
                <a:gd name="T29" fmla="*/ 1 h 607"/>
                <a:gd name="T30" fmla="*/ 0 w 269"/>
                <a:gd name="T31" fmla="*/ 1 h 607"/>
                <a:gd name="T32" fmla="*/ 0 w 269"/>
                <a:gd name="T33" fmla="*/ 1 h 607"/>
                <a:gd name="T34" fmla="*/ 0 w 269"/>
                <a:gd name="T35" fmla="*/ 1 h 607"/>
                <a:gd name="T36" fmla="*/ 0 w 269"/>
                <a:gd name="T37" fmla="*/ 1 h 607"/>
                <a:gd name="T38" fmla="*/ 0 w 269"/>
                <a:gd name="T39" fmla="*/ 1 h 607"/>
                <a:gd name="T40" fmla="*/ 0 w 269"/>
                <a:gd name="T41" fmla="*/ 1 h 607"/>
                <a:gd name="T42" fmla="*/ 0 w 269"/>
                <a:gd name="T43" fmla="*/ 1 h 607"/>
                <a:gd name="T44" fmla="*/ 0 w 269"/>
                <a:gd name="T45" fmla="*/ 1 h 607"/>
                <a:gd name="T46" fmla="*/ 0 w 269"/>
                <a:gd name="T47" fmla="*/ 2 h 607"/>
                <a:gd name="T48" fmla="*/ 0 w 269"/>
                <a:gd name="T49" fmla="*/ 2 h 607"/>
                <a:gd name="T50" fmla="*/ 0 w 269"/>
                <a:gd name="T51" fmla="*/ 2 h 607"/>
                <a:gd name="T52" fmla="*/ 0 w 269"/>
                <a:gd name="T53" fmla="*/ 2 h 607"/>
                <a:gd name="T54" fmla="*/ 0 w 269"/>
                <a:gd name="T55" fmla="*/ 2 h 607"/>
                <a:gd name="T56" fmla="*/ 0 w 269"/>
                <a:gd name="T57" fmla="*/ 2 h 607"/>
                <a:gd name="T58" fmla="*/ 0 w 269"/>
                <a:gd name="T59" fmla="*/ 2 h 607"/>
                <a:gd name="T60" fmla="*/ 0 w 269"/>
                <a:gd name="T61" fmla="*/ 2 h 607"/>
                <a:gd name="T62" fmla="*/ 0 w 269"/>
                <a:gd name="T63" fmla="*/ 2 h 607"/>
                <a:gd name="T64" fmla="*/ 0 w 269"/>
                <a:gd name="T65" fmla="*/ 2 h 607"/>
                <a:gd name="T66" fmla="*/ 0 w 269"/>
                <a:gd name="T67" fmla="*/ 2 h 607"/>
                <a:gd name="T68" fmla="*/ 0 w 269"/>
                <a:gd name="T69" fmla="*/ 2 h 607"/>
                <a:gd name="T70" fmla="*/ 0 w 269"/>
                <a:gd name="T71" fmla="*/ 2 h 607"/>
                <a:gd name="T72" fmla="*/ 0 w 269"/>
                <a:gd name="T73" fmla="*/ 2 h 607"/>
                <a:gd name="T74" fmla="*/ 0 w 269"/>
                <a:gd name="T75" fmla="*/ 2 h 607"/>
                <a:gd name="T76" fmla="*/ 0 w 269"/>
                <a:gd name="T77" fmla="*/ 2 h 607"/>
                <a:gd name="T78" fmla="*/ 0 w 269"/>
                <a:gd name="T79" fmla="*/ 2 h 607"/>
                <a:gd name="T80" fmla="*/ 0 w 269"/>
                <a:gd name="T81" fmla="*/ 2 h 607"/>
                <a:gd name="T82" fmla="*/ 0 w 269"/>
                <a:gd name="T83" fmla="*/ 2 h 607"/>
                <a:gd name="T84" fmla="*/ 0 w 269"/>
                <a:gd name="T85" fmla="*/ 2 h 607"/>
                <a:gd name="T86" fmla="*/ 0 w 269"/>
                <a:gd name="T87" fmla="*/ 2 h 607"/>
                <a:gd name="T88" fmla="*/ 0 w 269"/>
                <a:gd name="T89" fmla="*/ 2 h 607"/>
                <a:gd name="T90" fmla="*/ 0 w 269"/>
                <a:gd name="T91" fmla="*/ 2 h 607"/>
                <a:gd name="T92" fmla="*/ 0 w 269"/>
                <a:gd name="T93" fmla="*/ 2 h 607"/>
                <a:gd name="T94" fmla="*/ 0 w 269"/>
                <a:gd name="T95" fmla="*/ 3 h 607"/>
                <a:gd name="T96" fmla="*/ 0 w 269"/>
                <a:gd name="T97" fmla="*/ 3 h 607"/>
                <a:gd name="T98" fmla="*/ 0 w 269"/>
                <a:gd name="T99" fmla="*/ 3 h 607"/>
                <a:gd name="T100" fmla="*/ 0 w 269"/>
                <a:gd name="T101" fmla="*/ 3 h 607"/>
                <a:gd name="T102" fmla="*/ 0 w 269"/>
                <a:gd name="T103" fmla="*/ 3 h 607"/>
                <a:gd name="T104" fmla="*/ 0 w 269"/>
                <a:gd name="T105" fmla="*/ 3 h 607"/>
                <a:gd name="T106" fmla="*/ 0 w 269"/>
                <a:gd name="T107" fmla="*/ 3 h 607"/>
                <a:gd name="T108" fmla="*/ 0 w 269"/>
                <a:gd name="T109" fmla="*/ 3 h 607"/>
                <a:gd name="T110" fmla="*/ 1 w 269"/>
                <a:gd name="T111" fmla="*/ 3 h 607"/>
                <a:gd name="T112" fmla="*/ 1 w 269"/>
                <a:gd name="T113" fmla="*/ 3 h 6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9" h="607">
                  <a:moveTo>
                    <a:pt x="0" y="0"/>
                  </a:moveTo>
                  <a:lnTo>
                    <a:pt x="2" y="10"/>
                  </a:lnTo>
                  <a:lnTo>
                    <a:pt x="5" y="25"/>
                  </a:lnTo>
                  <a:lnTo>
                    <a:pt x="9" y="38"/>
                  </a:lnTo>
                  <a:lnTo>
                    <a:pt x="14" y="57"/>
                  </a:lnTo>
                  <a:lnTo>
                    <a:pt x="15" y="65"/>
                  </a:lnTo>
                  <a:lnTo>
                    <a:pt x="19" y="73"/>
                  </a:lnTo>
                  <a:lnTo>
                    <a:pt x="21" y="83"/>
                  </a:lnTo>
                  <a:lnTo>
                    <a:pt x="24" y="93"/>
                  </a:lnTo>
                  <a:lnTo>
                    <a:pt x="26" y="103"/>
                  </a:lnTo>
                  <a:lnTo>
                    <a:pt x="31" y="113"/>
                  </a:lnTo>
                  <a:lnTo>
                    <a:pt x="32" y="123"/>
                  </a:lnTo>
                  <a:lnTo>
                    <a:pt x="37" y="135"/>
                  </a:lnTo>
                  <a:lnTo>
                    <a:pt x="39" y="145"/>
                  </a:lnTo>
                  <a:lnTo>
                    <a:pt x="42" y="155"/>
                  </a:lnTo>
                  <a:lnTo>
                    <a:pt x="46" y="167"/>
                  </a:lnTo>
                  <a:lnTo>
                    <a:pt x="49" y="178"/>
                  </a:lnTo>
                  <a:lnTo>
                    <a:pt x="52" y="188"/>
                  </a:lnTo>
                  <a:lnTo>
                    <a:pt x="56" y="200"/>
                  </a:lnTo>
                  <a:lnTo>
                    <a:pt x="61" y="212"/>
                  </a:lnTo>
                  <a:lnTo>
                    <a:pt x="66" y="225"/>
                  </a:lnTo>
                  <a:lnTo>
                    <a:pt x="69" y="235"/>
                  </a:lnTo>
                  <a:lnTo>
                    <a:pt x="72" y="247"/>
                  </a:lnTo>
                  <a:lnTo>
                    <a:pt x="76" y="259"/>
                  </a:lnTo>
                  <a:lnTo>
                    <a:pt x="81" y="272"/>
                  </a:lnTo>
                  <a:lnTo>
                    <a:pt x="84" y="282"/>
                  </a:lnTo>
                  <a:lnTo>
                    <a:pt x="89" y="295"/>
                  </a:lnTo>
                  <a:lnTo>
                    <a:pt x="94" y="307"/>
                  </a:lnTo>
                  <a:lnTo>
                    <a:pt x="99" y="320"/>
                  </a:lnTo>
                  <a:lnTo>
                    <a:pt x="102" y="330"/>
                  </a:lnTo>
                  <a:lnTo>
                    <a:pt x="107" y="342"/>
                  </a:lnTo>
                  <a:lnTo>
                    <a:pt x="111" y="354"/>
                  </a:lnTo>
                  <a:lnTo>
                    <a:pt x="116" y="365"/>
                  </a:lnTo>
                  <a:lnTo>
                    <a:pt x="121" y="377"/>
                  </a:lnTo>
                  <a:lnTo>
                    <a:pt x="126" y="389"/>
                  </a:lnTo>
                  <a:lnTo>
                    <a:pt x="131" y="400"/>
                  </a:lnTo>
                  <a:lnTo>
                    <a:pt x="136" y="412"/>
                  </a:lnTo>
                  <a:lnTo>
                    <a:pt x="141" y="422"/>
                  </a:lnTo>
                  <a:lnTo>
                    <a:pt x="146" y="434"/>
                  </a:lnTo>
                  <a:lnTo>
                    <a:pt x="151" y="444"/>
                  </a:lnTo>
                  <a:lnTo>
                    <a:pt x="156" y="456"/>
                  </a:lnTo>
                  <a:lnTo>
                    <a:pt x="161" y="466"/>
                  </a:lnTo>
                  <a:lnTo>
                    <a:pt x="167" y="476"/>
                  </a:lnTo>
                  <a:lnTo>
                    <a:pt x="172" y="486"/>
                  </a:lnTo>
                  <a:lnTo>
                    <a:pt x="179" y="496"/>
                  </a:lnTo>
                  <a:lnTo>
                    <a:pt x="184" y="504"/>
                  </a:lnTo>
                  <a:lnTo>
                    <a:pt x="189" y="512"/>
                  </a:lnTo>
                  <a:lnTo>
                    <a:pt x="194" y="521"/>
                  </a:lnTo>
                  <a:lnTo>
                    <a:pt x="199" y="531"/>
                  </a:lnTo>
                  <a:lnTo>
                    <a:pt x="204" y="537"/>
                  </a:lnTo>
                  <a:lnTo>
                    <a:pt x="211" y="546"/>
                  </a:lnTo>
                  <a:lnTo>
                    <a:pt x="216" y="554"/>
                  </a:lnTo>
                  <a:lnTo>
                    <a:pt x="222" y="562"/>
                  </a:lnTo>
                  <a:lnTo>
                    <a:pt x="232" y="576"/>
                  </a:lnTo>
                  <a:lnTo>
                    <a:pt x="244" y="587"/>
                  </a:lnTo>
                  <a:lnTo>
                    <a:pt x="256" y="597"/>
                  </a:lnTo>
                  <a:lnTo>
                    <a:pt x="269" y="60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6" name="Freeform 362"/>
            <p:cNvSpPr>
              <a:spLocks/>
            </p:cNvSpPr>
            <p:nvPr/>
          </p:nvSpPr>
          <p:spPr bwMode="auto">
            <a:xfrm>
              <a:off x="4875" y="2258"/>
              <a:ext cx="27" cy="171"/>
            </a:xfrm>
            <a:custGeom>
              <a:avLst/>
              <a:gdLst>
                <a:gd name="T0" fmla="*/ 0 w 54"/>
                <a:gd name="T1" fmla="*/ 0 h 343"/>
                <a:gd name="T2" fmla="*/ 0 w 54"/>
                <a:gd name="T3" fmla="*/ 0 h 343"/>
                <a:gd name="T4" fmla="*/ 1 w 54"/>
                <a:gd name="T5" fmla="*/ 0 h 343"/>
                <a:gd name="T6" fmla="*/ 1 w 54"/>
                <a:gd name="T7" fmla="*/ 0 h 343"/>
                <a:gd name="T8" fmla="*/ 1 w 54"/>
                <a:gd name="T9" fmla="*/ 0 h 343"/>
                <a:gd name="T10" fmla="*/ 1 w 54"/>
                <a:gd name="T11" fmla="*/ 0 h 343"/>
                <a:gd name="T12" fmla="*/ 1 w 54"/>
                <a:gd name="T13" fmla="*/ 0 h 343"/>
                <a:gd name="T14" fmla="*/ 1 w 54"/>
                <a:gd name="T15" fmla="*/ 0 h 343"/>
                <a:gd name="T16" fmla="*/ 1 w 54"/>
                <a:gd name="T17" fmla="*/ 0 h 343"/>
                <a:gd name="T18" fmla="*/ 1 w 54"/>
                <a:gd name="T19" fmla="*/ 0 h 343"/>
                <a:gd name="T20" fmla="*/ 1 w 54"/>
                <a:gd name="T21" fmla="*/ 0 h 343"/>
                <a:gd name="T22" fmla="*/ 1 w 54"/>
                <a:gd name="T23" fmla="*/ 0 h 343"/>
                <a:gd name="T24" fmla="*/ 1 w 54"/>
                <a:gd name="T25" fmla="*/ 0 h 343"/>
                <a:gd name="T26" fmla="*/ 1 w 54"/>
                <a:gd name="T27" fmla="*/ 0 h 343"/>
                <a:gd name="T28" fmla="*/ 1 w 54"/>
                <a:gd name="T29" fmla="*/ 0 h 343"/>
                <a:gd name="T30" fmla="*/ 1 w 54"/>
                <a:gd name="T31" fmla="*/ 0 h 343"/>
                <a:gd name="T32" fmla="*/ 1 w 54"/>
                <a:gd name="T33" fmla="*/ 0 h 343"/>
                <a:gd name="T34" fmla="*/ 1 w 54"/>
                <a:gd name="T35" fmla="*/ 0 h 343"/>
                <a:gd name="T36" fmla="*/ 1 w 54"/>
                <a:gd name="T37" fmla="*/ 0 h 343"/>
                <a:gd name="T38" fmla="*/ 1 w 54"/>
                <a:gd name="T39" fmla="*/ 0 h 343"/>
                <a:gd name="T40" fmla="*/ 1 w 54"/>
                <a:gd name="T41" fmla="*/ 0 h 343"/>
                <a:gd name="T42" fmla="*/ 1 w 54"/>
                <a:gd name="T43" fmla="*/ 0 h 343"/>
                <a:gd name="T44" fmla="*/ 1 w 54"/>
                <a:gd name="T45" fmla="*/ 1 h 343"/>
                <a:gd name="T46" fmla="*/ 1 w 54"/>
                <a:gd name="T47" fmla="*/ 1 h 343"/>
                <a:gd name="T48" fmla="*/ 1 w 54"/>
                <a:gd name="T49" fmla="*/ 1 h 343"/>
                <a:gd name="T50" fmla="*/ 1 w 54"/>
                <a:gd name="T51" fmla="*/ 1 h 343"/>
                <a:gd name="T52" fmla="*/ 1 w 54"/>
                <a:gd name="T53" fmla="*/ 1 h 343"/>
                <a:gd name="T54" fmla="*/ 1 w 54"/>
                <a:gd name="T55" fmla="*/ 1 h 343"/>
                <a:gd name="T56" fmla="*/ 1 w 54"/>
                <a:gd name="T57" fmla="*/ 1 h 343"/>
                <a:gd name="T58" fmla="*/ 1 w 54"/>
                <a:gd name="T59" fmla="*/ 1 h 343"/>
                <a:gd name="T60" fmla="*/ 1 w 54"/>
                <a:gd name="T61" fmla="*/ 1 h 34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4" h="343">
                  <a:moveTo>
                    <a:pt x="0" y="0"/>
                  </a:moveTo>
                  <a:lnTo>
                    <a:pt x="0" y="7"/>
                  </a:lnTo>
                  <a:lnTo>
                    <a:pt x="4" y="15"/>
                  </a:lnTo>
                  <a:lnTo>
                    <a:pt x="5" y="26"/>
                  </a:lnTo>
                  <a:lnTo>
                    <a:pt x="9" y="36"/>
                  </a:lnTo>
                  <a:lnTo>
                    <a:pt x="10" y="46"/>
                  </a:lnTo>
                  <a:lnTo>
                    <a:pt x="14" y="57"/>
                  </a:lnTo>
                  <a:lnTo>
                    <a:pt x="15" y="69"/>
                  </a:lnTo>
                  <a:lnTo>
                    <a:pt x="19" y="82"/>
                  </a:lnTo>
                  <a:lnTo>
                    <a:pt x="20" y="92"/>
                  </a:lnTo>
                  <a:lnTo>
                    <a:pt x="24" y="106"/>
                  </a:lnTo>
                  <a:lnTo>
                    <a:pt x="27" y="117"/>
                  </a:lnTo>
                  <a:lnTo>
                    <a:pt x="30" y="131"/>
                  </a:lnTo>
                  <a:lnTo>
                    <a:pt x="32" y="142"/>
                  </a:lnTo>
                  <a:lnTo>
                    <a:pt x="35" y="157"/>
                  </a:lnTo>
                  <a:lnTo>
                    <a:pt x="39" y="169"/>
                  </a:lnTo>
                  <a:lnTo>
                    <a:pt x="42" y="184"/>
                  </a:lnTo>
                  <a:lnTo>
                    <a:pt x="42" y="196"/>
                  </a:lnTo>
                  <a:lnTo>
                    <a:pt x="45" y="209"/>
                  </a:lnTo>
                  <a:lnTo>
                    <a:pt x="45" y="221"/>
                  </a:lnTo>
                  <a:lnTo>
                    <a:pt x="49" y="234"/>
                  </a:lnTo>
                  <a:lnTo>
                    <a:pt x="49" y="246"/>
                  </a:lnTo>
                  <a:lnTo>
                    <a:pt x="50" y="258"/>
                  </a:lnTo>
                  <a:lnTo>
                    <a:pt x="52" y="269"/>
                  </a:lnTo>
                  <a:lnTo>
                    <a:pt x="54" y="281"/>
                  </a:lnTo>
                  <a:lnTo>
                    <a:pt x="54" y="289"/>
                  </a:lnTo>
                  <a:lnTo>
                    <a:pt x="54" y="299"/>
                  </a:lnTo>
                  <a:lnTo>
                    <a:pt x="54" y="308"/>
                  </a:lnTo>
                  <a:lnTo>
                    <a:pt x="54" y="316"/>
                  </a:lnTo>
                  <a:lnTo>
                    <a:pt x="52" y="331"/>
                  </a:lnTo>
                  <a:lnTo>
                    <a:pt x="50" y="343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7" name="Freeform 363"/>
            <p:cNvSpPr>
              <a:spLocks/>
            </p:cNvSpPr>
            <p:nvPr/>
          </p:nvSpPr>
          <p:spPr bwMode="auto">
            <a:xfrm>
              <a:off x="4899" y="2429"/>
              <a:ext cx="2" cy="6"/>
            </a:xfrm>
            <a:custGeom>
              <a:avLst/>
              <a:gdLst>
                <a:gd name="T0" fmla="*/ 1 w 3"/>
                <a:gd name="T1" fmla="*/ 0 h 11"/>
                <a:gd name="T2" fmla="*/ 0 w 3"/>
                <a:gd name="T3" fmla="*/ 1 h 11"/>
                <a:gd name="T4" fmla="*/ 1 w 3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1" y="0"/>
                  </a:moveTo>
                  <a:lnTo>
                    <a:pt x="0" y="5"/>
                  </a:lnTo>
                  <a:lnTo>
                    <a:pt x="3" y="1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8" name="Freeform 364"/>
            <p:cNvSpPr>
              <a:spLocks/>
            </p:cNvSpPr>
            <p:nvPr/>
          </p:nvSpPr>
          <p:spPr bwMode="auto">
            <a:xfrm>
              <a:off x="4390" y="3352"/>
              <a:ext cx="5" cy="220"/>
            </a:xfrm>
            <a:custGeom>
              <a:avLst/>
              <a:gdLst>
                <a:gd name="T0" fmla="*/ 1 w 10"/>
                <a:gd name="T1" fmla="*/ 0 h 441"/>
                <a:gd name="T2" fmla="*/ 1 w 10"/>
                <a:gd name="T3" fmla="*/ 0 h 441"/>
                <a:gd name="T4" fmla="*/ 1 w 10"/>
                <a:gd name="T5" fmla="*/ 0 h 441"/>
                <a:gd name="T6" fmla="*/ 1 w 10"/>
                <a:gd name="T7" fmla="*/ 0 h 441"/>
                <a:gd name="T8" fmla="*/ 1 w 10"/>
                <a:gd name="T9" fmla="*/ 0 h 441"/>
                <a:gd name="T10" fmla="*/ 1 w 10"/>
                <a:gd name="T11" fmla="*/ 0 h 441"/>
                <a:gd name="T12" fmla="*/ 1 w 10"/>
                <a:gd name="T13" fmla="*/ 0 h 441"/>
                <a:gd name="T14" fmla="*/ 1 w 10"/>
                <a:gd name="T15" fmla="*/ 0 h 441"/>
                <a:gd name="T16" fmla="*/ 1 w 10"/>
                <a:gd name="T17" fmla="*/ 0 h 441"/>
                <a:gd name="T18" fmla="*/ 1 w 10"/>
                <a:gd name="T19" fmla="*/ 0 h 441"/>
                <a:gd name="T20" fmla="*/ 1 w 10"/>
                <a:gd name="T21" fmla="*/ 0 h 441"/>
                <a:gd name="T22" fmla="*/ 1 w 10"/>
                <a:gd name="T23" fmla="*/ 0 h 441"/>
                <a:gd name="T24" fmla="*/ 1 w 10"/>
                <a:gd name="T25" fmla="*/ 0 h 441"/>
                <a:gd name="T26" fmla="*/ 1 w 10"/>
                <a:gd name="T27" fmla="*/ 0 h 441"/>
                <a:gd name="T28" fmla="*/ 1 w 10"/>
                <a:gd name="T29" fmla="*/ 0 h 441"/>
                <a:gd name="T30" fmla="*/ 1 w 10"/>
                <a:gd name="T31" fmla="*/ 0 h 441"/>
                <a:gd name="T32" fmla="*/ 1 w 10"/>
                <a:gd name="T33" fmla="*/ 0 h 441"/>
                <a:gd name="T34" fmla="*/ 1 w 10"/>
                <a:gd name="T35" fmla="*/ 0 h 441"/>
                <a:gd name="T36" fmla="*/ 1 w 10"/>
                <a:gd name="T37" fmla="*/ 0 h 441"/>
                <a:gd name="T38" fmla="*/ 1 w 10"/>
                <a:gd name="T39" fmla="*/ 0 h 441"/>
                <a:gd name="T40" fmla="*/ 1 w 10"/>
                <a:gd name="T41" fmla="*/ 0 h 441"/>
                <a:gd name="T42" fmla="*/ 1 w 10"/>
                <a:gd name="T43" fmla="*/ 0 h 441"/>
                <a:gd name="T44" fmla="*/ 1 w 10"/>
                <a:gd name="T45" fmla="*/ 0 h 441"/>
                <a:gd name="T46" fmla="*/ 1 w 10"/>
                <a:gd name="T47" fmla="*/ 0 h 441"/>
                <a:gd name="T48" fmla="*/ 1 w 10"/>
                <a:gd name="T49" fmla="*/ 0 h 441"/>
                <a:gd name="T50" fmla="*/ 1 w 10"/>
                <a:gd name="T51" fmla="*/ 1 h 441"/>
                <a:gd name="T52" fmla="*/ 1 w 10"/>
                <a:gd name="T53" fmla="*/ 1 h 441"/>
                <a:gd name="T54" fmla="*/ 1 w 10"/>
                <a:gd name="T55" fmla="*/ 1 h 441"/>
                <a:gd name="T56" fmla="*/ 1 w 10"/>
                <a:gd name="T57" fmla="*/ 1 h 441"/>
                <a:gd name="T58" fmla="*/ 0 w 10"/>
                <a:gd name="T59" fmla="*/ 1 h 441"/>
                <a:gd name="T60" fmla="*/ 0 w 10"/>
                <a:gd name="T61" fmla="*/ 1 h 441"/>
                <a:gd name="T62" fmla="*/ 0 w 10"/>
                <a:gd name="T63" fmla="*/ 1 h 441"/>
                <a:gd name="T64" fmla="*/ 0 w 10"/>
                <a:gd name="T65" fmla="*/ 1 h 441"/>
                <a:gd name="T66" fmla="*/ 0 w 10"/>
                <a:gd name="T67" fmla="*/ 1 h 441"/>
                <a:gd name="T68" fmla="*/ 0 w 10"/>
                <a:gd name="T69" fmla="*/ 1 h 441"/>
                <a:gd name="T70" fmla="*/ 0 w 10"/>
                <a:gd name="T71" fmla="*/ 1 h 441"/>
                <a:gd name="T72" fmla="*/ 0 w 10"/>
                <a:gd name="T73" fmla="*/ 1 h 441"/>
                <a:gd name="T74" fmla="*/ 0 w 10"/>
                <a:gd name="T75" fmla="*/ 1 h 441"/>
                <a:gd name="T76" fmla="*/ 0 w 10"/>
                <a:gd name="T77" fmla="*/ 1 h 441"/>
                <a:gd name="T78" fmla="*/ 0 w 10"/>
                <a:gd name="T79" fmla="*/ 1 h 441"/>
                <a:gd name="T80" fmla="*/ 0 w 10"/>
                <a:gd name="T81" fmla="*/ 1 h 4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" h="441">
                  <a:moveTo>
                    <a:pt x="10" y="0"/>
                  </a:moveTo>
                  <a:lnTo>
                    <a:pt x="9" y="10"/>
                  </a:lnTo>
                  <a:lnTo>
                    <a:pt x="9" y="22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54"/>
                  </a:lnTo>
                  <a:lnTo>
                    <a:pt x="7" y="65"/>
                  </a:lnTo>
                  <a:lnTo>
                    <a:pt x="7" y="75"/>
                  </a:lnTo>
                  <a:lnTo>
                    <a:pt x="7" y="87"/>
                  </a:lnTo>
                  <a:lnTo>
                    <a:pt x="5" y="97"/>
                  </a:lnTo>
                  <a:lnTo>
                    <a:pt x="5" y="107"/>
                  </a:lnTo>
                  <a:lnTo>
                    <a:pt x="5" y="117"/>
                  </a:lnTo>
                  <a:lnTo>
                    <a:pt x="5" y="129"/>
                  </a:lnTo>
                  <a:lnTo>
                    <a:pt x="5" y="139"/>
                  </a:lnTo>
                  <a:lnTo>
                    <a:pt x="5" y="149"/>
                  </a:lnTo>
                  <a:lnTo>
                    <a:pt x="5" y="159"/>
                  </a:lnTo>
                  <a:lnTo>
                    <a:pt x="5" y="170"/>
                  </a:lnTo>
                  <a:lnTo>
                    <a:pt x="4" y="179"/>
                  </a:lnTo>
                  <a:lnTo>
                    <a:pt x="4" y="189"/>
                  </a:lnTo>
                  <a:lnTo>
                    <a:pt x="4" y="197"/>
                  </a:lnTo>
                  <a:lnTo>
                    <a:pt x="4" y="207"/>
                  </a:lnTo>
                  <a:lnTo>
                    <a:pt x="4" y="215"/>
                  </a:lnTo>
                  <a:lnTo>
                    <a:pt x="4" y="225"/>
                  </a:lnTo>
                  <a:lnTo>
                    <a:pt x="4" y="234"/>
                  </a:lnTo>
                  <a:lnTo>
                    <a:pt x="4" y="244"/>
                  </a:lnTo>
                  <a:lnTo>
                    <a:pt x="2" y="261"/>
                  </a:lnTo>
                  <a:lnTo>
                    <a:pt x="2" y="277"/>
                  </a:lnTo>
                  <a:lnTo>
                    <a:pt x="2" y="294"/>
                  </a:lnTo>
                  <a:lnTo>
                    <a:pt x="2" y="311"/>
                  </a:lnTo>
                  <a:lnTo>
                    <a:pt x="0" y="324"/>
                  </a:lnTo>
                  <a:lnTo>
                    <a:pt x="0" y="337"/>
                  </a:lnTo>
                  <a:lnTo>
                    <a:pt x="0" y="349"/>
                  </a:lnTo>
                  <a:lnTo>
                    <a:pt x="0" y="362"/>
                  </a:lnTo>
                  <a:lnTo>
                    <a:pt x="0" y="372"/>
                  </a:lnTo>
                  <a:lnTo>
                    <a:pt x="0" y="382"/>
                  </a:lnTo>
                  <a:lnTo>
                    <a:pt x="0" y="392"/>
                  </a:lnTo>
                  <a:lnTo>
                    <a:pt x="0" y="402"/>
                  </a:lnTo>
                  <a:lnTo>
                    <a:pt x="0" y="417"/>
                  </a:lnTo>
                  <a:lnTo>
                    <a:pt x="0" y="429"/>
                  </a:lnTo>
                  <a:lnTo>
                    <a:pt x="0" y="436"/>
                  </a:lnTo>
                  <a:lnTo>
                    <a:pt x="0" y="44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9" name="Freeform 365"/>
            <p:cNvSpPr>
              <a:spLocks/>
            </p:cNvSpPr>
            <p:nvPr/>
          </p:nvSpPr>
          <p:spPr bwMode="auto">
            <a:xfrm>
              <a:off x="4379" y="3572"/>
              <a:ext cx="11" cy="4"/>
            </a:xfrm>
            <a:custGeom>
              <a:avLst/>
              <a:gdLst>
                <a:gd name="T0" fmla="*/ 1 w 21"/>
                <a:gd name="T1" fmla="*/ 0 h 8"/>
                <a:gd name="T2" fmla="*/ 1 w 21"/>
                <a:gd name="T3" fmla="*/ 1 h 8"/>
                <a:gd name="T4" fmla="*/ 0 w 21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lnTo>
                    <a:pt x="8" y="3"/>
                  </a:lnTo>
                  <a:lnTo>
                    <a:pt x="0" y="8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0" name="Freeform 366"/>
            <p:cNvSpPr>
              <a:spLocks/>
            </p:cNvSpPr>
            <p:nvPr/>
          </p:nvSpPr>
          <p:spPr bwMode="auto">
            <a:xfrm>
              <a:off x="3813" y="3576"/>
              <a:ext cx="566" cy="18"/>
            </a:xfrm>
            <a:custGeom>
              <a:avLst/>
              <a:gdLst>
                <a:gd name="T0" fmla="*/ 4 w 1134"/>
                <a:gd name="T1" fmla="*/ 0 h 35"/>
                <a:gd name="T2" fmla="*/ 4 w 1134"/>
                <a:gd name="T3" fmla="*/ 0 h 35"/>
                <a:gd name="T4" fmla="*/ 4 w 1134"/>
                <a:gd name="T5" fmla="*/ 0 h 35"/>
                <a:gd name="T6" fmla="*/ 4 w 1134"/>
                <a:gd name="T7" fmla="*/ 0 h 35"/>
                <a:gd name="T8" fmla="*/ 4 w 1134"/>
                <a:gd name="T9" fmla="*/ 0 h 35"/>
                <a:gd name="T10" fmla="*/ 4 w 1134"/>
                <a:gd name="T11" fmla="*/ 0 h 35"/>
                <a:gd name="T12" fmla="*/ 4 w 1134"/>
                <a:gd name="T13" fmla="*/ 0 h 35"/>
                <a:gd name="T14" fmla="*/ 4 w 1134"/>
                <a:gd name="T15" fmla="*/ 0 h 35"/>
                <a:gd name="T16" fmla="*/ 4 w 1134"/>
                <a:gd name="T17" fmla="*/ 0 h 35"/>
                <a:gd name="T18" fmla="*/ 4 w 1134"/>
                <a:gd name="T19" fmla="*/ 0 h 35"/>
                <a:gd name="T20" fmla="*/ 4 w 1134"/>
                <a:gd name="T21" fmla="*/ 1 h 35"/>
                <a:gd name="T22" fmla="*/ 3 w 1134"/>
                <a:gd name="T23" fmla="*/ 1 h 35"/>
                <a:gd name="T24" fmla="*/ 3 w 1134"/>
                <a:gd name="T25" fmla="*/ 1 h 35"/>
                <a:gd name="T26" fmla="*/ 3 w 1134"/>
                <a:gd name="T27" fmla="*/ 1 h 35"/>
                <a:gd name="T28" fmla="*/ 3 w 1134"/>
                <a:gd name="T29" fmla="*/ 1 h 35"/>
                <a:gd name="T30" fmla="*/ 3 w 1134"/>
                <a:gd name="T31" fmla="*/ 1 h 35"/>
                <a:gd name="T32" fmla="*/ 3 w 1134"/>
                <a:gd name="T33" fmla="*/ 1 h 35"/>
                <a:gd name="T34" fmla="*/ 3 w 1134"/>
                <a:gd name="T35" fmla="*/ 1 h 35"/>
                <a:gd name="T36" fmla="*/ 3 w 1134"/>
                <a:gd name="T37" fmla="*/ 1 h 35"/>
                <a:gd name="T38" fmla="*/ 3 w 1134"/>
                <a:gd name="T39" fmla="*/ 1 h 35"/>
                <a:gd name="T40" fmla="*/ 3 w 1134"/>
                <a:gd name="T41" fmla="*/ 1 h 35"/>
                <a:gd name="T42" fmla="*/ 3 w 1134"/>
                <a:gd name="T43" fmla="*/ 1 h 35"/>
                <a:gd name="T44" fmla="*/ 3 w 1134"/>
                <a:gd name="T45" fmla="*/ 1 h 35"/>
                <a:gd name="T46" fmla="*/ 2 w 1134"/>
                <a:gd name="T47" fmla="*/ 1 h 35"/>
                <a:gd name="T48" fmla="*/ 2 w 1134"/>
                <a:gd name="T49" fmla="*/ 1 h 35"/>
                <a:gd name="T50" fmla="*/ 2 w 1134"/>
                <a:gd name="T51" fmla="*/ 1 h 35"/>
                <a:gd name="T52" fmla="*/ 2 w 1134"/>
                <a:gd name="T53" fmla="*/ 1 h 35"/>
                <a:gd name="T54" fmla="*/ 2 w 1134"/>
                <a:gd name="T55" fmla="*/ 1 h 35"/>
                <a:gd name="T56" fmla="*/ 2 w 1134"/>
                <a:gd name="T57" fmla="*/ 1 h 35"/>
                <a:gd name="T58" fmla="*/ 2 w 1134"/>
                <a:gd name="T59" fmla="*/ 1 h 35"/>
                <a:gd name="T60" fmla="*/ 2 w 1134"/>
                <a:gd name="T61" fmla="*/ 1 h 35"/>
                <a:gd name="T62" fmla="*/ 2 w 1134"/>
                <a:gd name="T63" fmla="*/ 1 h 35"/>
                <a:gd name="T64" fmla="*/ 2 w 1134"/>
                <a:gd name="T65" fmla="*/ 1 h 35"/>
                <a:gd name="T66" fmla="*/ 1 w 1134"/>
                <a:gd name="T67" fmla="*/ 1 h 35"/>
                <a:gd name="T68" fmla="*/ 1 w 1134"/>
                <a:gd name="T69" fmla="*/ 1 h 35"/>
                <a:gd name="T70" fmla="*/ 1 w 1134"/>
                <a:gd name="T71" fmla="*/ 1 h 35"/>
                <a:gd name="T72" fmla="*/ 1 w 1134"/>
                <a:gd name="T73" fmla="*/ 1 h 35"/>
                <a:gd name="T74" fmla="*/ 1 w 1134"/>
                <a:gd name="T75" fmla="*/ 1 h 35"/>
                <a:gd name="T76" fmla="*/ 1 w 1134"/>
                <a:gd name="T77" fmla="*/ 1 h 35"/>
                <a:gd name="T78" fmla="*/ 1 w 1134"/>
                <a:gd name="T79" fmla="*/ 1 h 35"/>
                <a:gd name="T80" fmla="*/ 1 w 1134"/>
                <a:gd name="T81" fmla="*/ 1 h 35"/>
                <a:gd name="T82" fmla="*/ 1 w 1134"/>
                <a:gd name="T83" fmla="*/ 1 h 35"/>
                <a:gd name="T84" fmla="*/ 1 w 1134"/>
                <a:gd name="T85" fmla="*/ 1 h 35"/>
                <a:gd name="T86" fmla="*/ 0 w 1134"/>
                <a:gd name="T87" fmla="*/ 1 h 35"/>
                <a:gd name="T88" fmla="*/ 0 w 1134"/>
                <a:gd name="T89" fmla="*/ 1 h 35"/>
                <a:gd name="T90" fmla="*/ 0 w 1134"/>
                <a:gd name="T91" fmla="*/ 1 h 35"/>
                <a:gd name="T92" fmla="*/ 0 w 1134"/>
                <a:gd name="T93" fmla="*/ 1 h 35"/>
                <a:gd name="T94" fmla="*/ 0 w 1134"/>
                <a:gd name="T95" fmla="*/ 1 h 35"/>
                <a:gd name="T96" fmla="*/ 0 w 1134"/>
                <a:gd name="T97" fmla="*/ 1 h 35"/>
                <a:gd name="T98" fmla="*/ 0 w 1134"/>
                <a:gd name="T99" fmla="*/ 1 h 35"/>
                <a:gd name="T100" fmla="*/ 0 w 1134"/>
                <a:gd name="T101" fmla="*/ 1 h 35"/>
                <a:gd name="T102" fmla="*/ 0 w 1134"/>
                <a:gd name="T103" fmla="*/ 1 h 35"/>
                <a:gd name="T104" fmla="*/ 0 w 1134"/>
                <a:gd name="T105" fmla="*/ 1 h 35"/>
                <a:gd name="T106" fmla="*/ 0 w 1134"/>
                <a:gd name="T107" fmla="*/ 1 h 35"/>
                <a:gd name="T108" fmla="*/ 0 w 1134"/>
                <a:gd name="T109" fmla="*/ 1 h 35"/>
                <a:gd name="T110" fmla="*/ 0 w 1134"/>
                <a:gd name="T111" fmla="*/ 1 h 35"/>
                <a:gd name="T112" fmla="*/ 0 w 1134"/>
                <a:gd name="T113" fmla="*/ 1 h 35"/>
                <a:gd name="T114" fmla="*/ 0 w 1134"/>
                <a:gd name="T115" fmla="*/ 1 h 35"/>
                <a:gd name="T116" fmla="*/ 0 w 1134"/>
                <a:gd name="T117" fmla="*/ 1 h 35"/>
                <a:gd name="T118" fmla="*/ 0 w 1134"/>
                <a:gd name="T119" fmla="*/ 1 h 35"/>
                <a:gd name="T120" fmla="*/ 0 w 1134"/>
                <a:gd name="T121" fmla="*/ 1 h 3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34" h="35">
                  <a:moveTo>
                    <a:pt x="1134" y="0"/>
                  </a:moveTo>
                  <a:lnTo>
                    <a:pt x="1129" y="0"/>
                  </a:lnTo>
                  <a:lnTo>
                    <a:pt x="1119" y="0"/>
                  </a:lnTo>
                  <a:lnTo>
                    <a:pt x="1110" y="0"/>
                  </a:lnTo>
                  <a:lnTo>
                    <a:pt x="1104" y="0"/>
                  </a:lnTo>
                  <a:lnTo>
                    <a:pt x="1094" y="0"/>
                  </a:lnTo>
                  <a:lnTo>
                    <a:pt x="1084" y="0"/>
                  </a:lnTo>
                  <a:lnTo>
                    <a:pt x="1070" y="0"/>
                  </a:lnTo>
                  <a:lnTo>
                    <a:pt x="1057" y="0"/>
                  </a:lnTo>
                  <a:lnTo>
                    <a:pt x="1042" y="0"/>
                  </a:lnTo>
                  <a:lnTo>
                    <a:pt x="1027" y="2"/>
                  </a:lnTo>
                  <a:lnTo>
                    <a:pt x="1009" y="2"/>
                  </a:lnTo>
                  <a:lnTo>
                    <a:pt x="992" y="3"/>
                  </a:lnTo>
                  <a:lnTo>
                    <a:pt x="973" y="3"/>
                  </a:lnTo>
                  <a:lnTo>
                    <a:pt x="955" y="5"/>
                  </a:lnTo>
                  <a:lnTo>
                    <a:pt x="933" y="5"/>
                  </a:lnTo>
                  <a:lnTo>
                    <a:pt x="912" y="5"/>
                  </a:lnTo>
                  <a:lnTo>
                    <a:pt x="890" y="5"/>
                  </a:lnTo>
                  <a:lnTo>
                    <a:pt x="868" y="7"/>
                  </a:lnTo>
                  <a:lnTo>
                    <a:pt x="845" y="7"/>
                  </a:lnTo>
                  <a:lnTo>
                    <a:pt x="822" y="8"/>
                  </a:lnTo>
                  <a:lnTo>
                    <a:pt x="798" y="8"/>
                  </a:lnTo>
                  <a:lnTo>
                    <a:pt x="775" y="10"/>
                  </a:lnTo>
                  <a:lnTo>
                    <a:pt x="748" y="10"/>
                  </a:lnTo>
                  <a:lnTo>
                    <a:pt x="723" y="10"/>
                  </a:lnTo>
                  <a:lnTo>
                    <a:pt x="698" y="10"/>
                  </a:lnTo>
                  <a:lnTo>
                    <a:pt x="673" y="12"/>
                  </a:lnTo>
                  <a:lnTo>
                    <a:pt x="646" y="12"/>
                  </a:lnTo>
                  <a:lnTo>
                    <a:pt x="621" y="13"/>
                  </a:lnTo>
                  <a:lnTo>
                    <a:pt x="595" y="15"/>
                  </a:lnTo>
                  <a:lnTo>
                    <a:pt x="570" y="17"/>
                  </a:lnTo>
                  <a:lnTo>
                    <a:pt x="541" y="17"/>
                  </a:lnTo>
                  <a:lnTo>
                    <a:pt x="514" y="17"/>
                  </a:lnTo>
                  <a:lnTo>
                    <a:pt x="488" y="17"/>
                  </a:lnTo>
                  <a:lnTo>
                    <a:pt x="463" y="19"/>
                  </a:lnTo>
                  <a:lnTo>
                    <a:pt x="436" y="19"/>
                  </a:lnTo>
                  <a:lnTo>
                    <a:pt x="411" y="20"/>
                  </a:lnTo>
                  <a:lnTo>
                    <a:pt x="386" y="20"/>
                  </a:lnTo>
                  <a:lnTo>
                    <a:pt x="361" y="22"/>
                  </a:lnTo>
                  <a:lnTo>
                    <a:pt x="336" y="22"/>
                  </a:lnTo>
                  <a:lnTo>
                    <a:pt x="311" y="22"/>
                  </a:lnTo>
                  <a:lnTo>
                    <a:pt x="287" y="24"/>
                  </a:lnTo>
                  <a:lnTo>
                    <a:pt x="266" y="25"/>
                  </a:lnTo>
                  <a:lnTo>
                    <a:pt x="242" y="25"/>
                  </a:lnTo>
                  <a:lnTo>
                    <a:pt x="221" y="25"/>
                  </a:lnTo>
                  <a:lnTo>
                    <a:pt x="201" y="27"/>
                  </a:lnTo>
                  <a:lnTo>
                    <a:pt x="181" y="29"/>
                  </a:lnTo>
                  <a:lnTo>
                    <a:pt x="161" y="29"/>
                  </a:lnTo>
                  <a:lnTo>
                    <a:pt x="141" y="29"/>
                  </a:lnTo>
                  <a:lnTo>
                    <a:pt x="122" y="29"/>
                  </a:lnTo>
                  <a:lnTo>
                    <a:pt x="107" y="30"/>
                  </a:lnTo>
                  <a:lnTo>
                    <a:pt x="90" y="30"/>
                  </a:lnTo>
                  <a:lnTo>
                    <a:pt x="75" y="30"/>
                  </a:lnTo>
                  <a:lnTo>
                    <a:pt x="60" y="30"/>
                  </a:lnTo>
                  <a:lnTo>
                    <a:pt x="50" y="32"/>
                  </a:lnTo>
                  <a:lnTo>
                    <a:pt x="37" y="32"/>
                  </a:lnTo>
                  <a:lnTo>
                    <a:pt x="29" y="32"/>
                  </a:lnTo>
                  <a:lnTo>
                    <a:pt x="19" y="32"/>
                  </a:lnTo>
                  <a:lnTo>
                    <a:pt x="12" y="34"/>
                  </a:lnTo>
                  <a:lnTo>
                    <a:pt x="2" y="34"/>
                  </a:lnTo>
                  <a:lnTo>
                    <a:pt x="0" y="35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1" name="Freeform 367"/>
            <p:cNvSpPr>
              <a:spLocks/>
            </p:cNvSpPr>
            <p:nvPr/>
          </p:nvSpPr>
          <p:spPr bwMode="auto">
            <a:xfrm>
              <a:off x="3800" y="3582"/>
              <a:ext cx="13" cy="12"/>
            </a:xfrm>
            <a:custGeom>
              <a:avLst/>
              <a:gdLst>
                <a:gd name="T0" fmla="*/ 1 w 25"/>
                <a:gd name="T1" fmla="*/ 1 h 23"/>
                <a:gd name="T2" fmla="*/ 1 w 25"/>
                <a:gd name="T3" fmla="*/ 1 h 23"/>
                <a:gd name="T4" fmla="*/ 1 w 25"/>
                <a:gd name="T5" fmla="*/ 1 h 23"/>
                <a:gd name="T6" fmla="*/ 1 w 25"/>
                <a:gd name="T7" fmla="*/ 1 h 23"/>
                <a:gd name="T8" fmla="*/ 0 w 2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25" y="23"/>
                  </a:moveTo>
                  <a:lnTo>
                    <a:pt x="20" y="17"/>
                  </a:lnTo>
                  <a:lnTo>
                    <a:pt x="12" y="10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2" name="Freeform 368"/>
            <p:cNvSpPr>
              <a:spLocks/>
            </p:cNvSpPr>
            <p:nvPr/>
          </p:nvSpPr>
          <p:spPr bwMode="auto">
            <a:xfrm>
              <a:off x="3793" y="3357"/>
              <a:ext cx="7" cy="225"/>
            </a:xfrm>
            <a:custGeom>
              <a:avLst/>
              <a:gdLst>
                <a:gd name="T0" fmla="*/ 0 w 15"/>
                <a:gd name="T1" fmla="*/ 1 h 451"/>
                <a:gd name="T2" fmla="*/ 0 w 15"/>
                <a:gd name="T3" fmla="*/ 1 h 451"/>
                <a:gd name="T4" fmla="*/ 0 w 15"/>
                <a:gd name="T5" fmla="*/ 1 h 451"/>
                <a:gd name="T6" fmla="*/ 0 w 15"/>
                <a:gd name="T7" fmla="*/ 1 h 451"/>
                <a:gd name="T8" fmla="*/ 0 w 15"/>
                <a:gd name="T9" fmla="*/ 1 h 451"/>
                <a:gd name="T10" fmla="*/ 0 w 15"/>
                <a:gd name="T11" fmla="*/ 1 h 451"/>
                <a:gd name="T12" fmla="*/ 0 w 15"/>
                <a:gd name="T13" fmla="*/ 1 h 451"/>
                <a:gd name="T14" fmla="*/ 0 w 15"/>
                <a:gd name="T15" fmla="*/ 1 h 451"/>
                <a:gd name="T16" fmla="*/ 0 w 15"/>
                <a:gd name="T17" fmla="*/ 1 h 451"/>
                <a:gd name="T18" fmla="*/ 0 w 15"/>
                <a:gd name="T19" fmla="*/ 1 h 451"/>
                <a:gd name="T20" fmla="*/ 0 w 15"/>
                <a:gd name="T21" fmla="*/ 1 h 451"/>
                <a:gd name="T22" fmla="*/ 0 w 15"/>
                <a:gd name="T23" fmla="*/ 1 h 451"/>
                <a:gd name="T24" fmla="*/ 0 w 15"/>
                <a:gd name="T25" fmla="*/ 1 h 451"/>
                <a:gd name="T26" fmla="*/ 0 w 15"/>
                <a:gd name="T27" fmla="*/ 1 h 451"/>
                <a:gd name="T28" fmla="*/ 0 w 15"/>
                <a:gd name="T29" fmla="*/ 1 h 451"/>
                <a:gd name="T30" fmla="*/ 0 w 15"/>
                <a:gd name="T31" fmla="*/ 1 h 451"/>
                <a:gd name="T32" fmla="*/ 0 w 15"/>
                <a:gd name="T33" fmla="*/ 0 h 451"/>
                <a:gd name="T34" fmla="*/ 0 w 15"/>
                <a:gd name="T35" fmla="*/ 0 h 451"/>
                <a:gd name="T36" fmla="*/ 0 w 15"/>
                <a:gd name="T37" fmla="*/ 0 h 451"/>
                <a:gd name="T38" fmla="*/ 0 w 15"/>
                <a:gd name="T39" fmla="*/ 0 h 451"/>
                <a:gd name="T40" fmla="*/ 0 w 15"/>
                <a:gd name="T41" fmla="*/ 0 h 451"/>
                <a:gd name="T42" fmla="*/ 0 w 15"/>
                <a:gd name="T43" fmla="*/ 0 h 451"/>
                <a:gd name="T44" fmla="*/ 0 w 15"/>
                <a:gd name="T45" fmla="*/ 0 h 451"/>
                <a:gd name="T46" fmla="*/ 0 w 15"/>
                <a:gd name="T47" fmla="*/ 0 h 451"/>
                <a:gd name="T48" fmla="*/ 0 w 15"/>
                <a:gd name="T49" fmla="*/ 0 h 451"/>
                <a:gd name="T50" fmla="*/ 0 w 15"/>
                <a:gd name="T51" fmla="*/ 0 h 451"/>
                <a:gd name="T52" fmla="*/ 0 w 15"/>
                <a:gd name="T53" fmla="*/ 0 h 451"/>
                <a:gd name="T54" fmla="*/ 0 w 15"/>
                <a:gd name="T55" fmla="*/ 0 h 451"/>
                <a:gd name="T56" fmla="*/ 0 w 15"/>
                <a:gd name="T57" fmla="*/ 0 h 451"/>
                <a:gd name="T58" fmla="*/ 0 w 15"/>
                <a:gd name="T59" fmla="*/ 0 h 451"/>
                <a:gd name="T60" fmla="*/ 0 w 15"/>
                <a:gd name="T61" fmla="*/ 0 h 451"/>
                <a:gd name="T62" fmla="*/ 0 w 15"/>
                <a:gd name="T63" fmla="*/ 0 h 451"/>
                <a:gd name="T64" fmla="*/ 0 w 15"/>
                <a:gd name="T65" fmla="*/ 0 h 451"/>
                <a:gd name="T66" fmla="*/ 0 w 15"/>
                <a:gd name="T67" fmla="*/ 0 h 451"/>
                <a:gd name="T68" fmla="*/ 0 w 15"/>
                <a:gd name="T69" fmla="*/ 0 h 451"/>
                <a:gd name="T70" fmla="*/ 0 w 15"/>
                <a:gd name="T71" fmla="*/ 0 h 451"/>
                <a:gd name="T72" fmla="*/ 0 w 15"/>
                <a:gd name="T73" fmla="*/ 0 h 451"/>
                <a:gd name="T74" fmla="*/ 0 w 15"/>
                <a:gd name="T75" fmla="*/ 0 h 451"/>
                <a:gd name="T76" fmla="*/ 0 w 15"/>
                <a:gd name="T77" fmla="*/ 0 h 451"/>
                <a:gd name="T78" fmla="*/ 0 w 15"/>
                <a:gd name="T79" fmla="*/ 0 h 451"/>
                <a:gd name="T80" fmla="*/ 0 w 15"/>
                <a:gd name="T81" fmla="*/ 0 h 4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" h="451">
                  <a:moveTo>
                    <a:pt x="15" y="451"/>
                  </a:moveTo>
                  <a:lnTo>
                    <a:pt x="14" y="446"/>
                  </a:lnTo>
                  <a:lnTo>
                    <a:pt x="14" y="439"/>
                  </a:lnTo>
                  <a:lnTo>
                    <a:pt x="14" y="427"/>
                  </a:lnTo>
                  <a:lnTo>
                    <a:pt x="14" y="414"/>
                  </a:lnTo>
                  <a:lnTo>
                    <a:pt x="12" y="404"/>
                  </a:lnTo>
                  <a:lnTo>
                    <a:pt x="12" y="394"/>
                  </a:lnTo>
                  <a:lnTo>
                    <a:pt x="12" y="382"/>
                  </a:lnTo>
                  <a:lnTo>
                    <a:pt x="12" y="371"/>
                  </a:lnTo>
                  <a:lnTo>
                    <a:pt x="10" y="357"/>
                  </a:lnTo>
                  <a:lnTo>
                    <a:pt x="10" y="346"/>
                  </a:lnTo>
                  <a:lnTo>
                    <a:pt x="10" y="331"/>
                  </a:lnTo>
                  <a:lnTo>
                    <a:pt x="10" y="317"/>
                  </a:lnTo>
                  <a:lnTo>
                    <a:pt x="9" y="301"/>
                  </a:lnTo>
                  <a:lnTo>
                    <a:pt x="9" y="284"/>
                  </a:lnTo>
                  <a:lnTo>
                    <a:pt x="7" y="267"/>
                  </a:lnTo>
                  <a:lnTo>
                    <a:pt x="7" y="251"/>
                  </a:lnTo>
                  <a:lnTo>
                    <a:pt x="5" y="241"/>
                  </a:lnTo>
                  <a:lnTo>
                    <a:pt x="5" y="232"/>
                  </a:lnTo>
                  <a:lnTo>
                    <a:pt x="5" y="222"/>
                  </a:lnTo>
                  <a:lnTo>
                    <a:pt x="5" y="214"/>
                  </a:lnTo>
                  <a:lnTo>
                    <a:pt x="5" y="204"/>
                  </a:lnTo>
                  <a:lnTo>
                    <a:pt x="5" y="194"/>
                  </a:lnTo>
                  <a:lnTo>
                    <a:pt x="5" y="184"/>
                  </a:lnTo>
                  <a:lnTo>
                    <a:pt x="5" y="175"/>
                  </a:lnTo>
                  <a:lnTo>
                    <a:pt x="4" y="164"/>
                  </a:lnTo>
                  <a:lnTo>
                    <a:pt x="4" y="154"/>
                  </a:lnTo>
                  <a:lnTo>
                    <a:pt x="4" y="144"/>
                  </a:lnTo>
                  <a:lnTo>
                    <a:pt x="4" y="134"/>
                  </a:lnTo>
                  <a:lnTo>
                    <a:pt x="2" y="122"/>
                  </a:lnTo>
                  <a:lnTo>
                    <a:pt x="2" y="112"/>
                  </a:lnTo>
                  <a:lnTo>
                    <a:pt x="2" y="100"/>
                  </a:lnTo>
                  <a:lnTo>
                    <a:pt x="2" y="90"/>
                  </a:lnTo>
                  <a:lnTo>
                    <a:pt x="0" y="79"/>
                  </a:lnTo>
                  <a:lnTo>
                    <a:pt x="0" y="67"/>
                  </a:lnTo>
                  <a:lnTo>
                    <a:pt x="0" y="55"/>
                  </a:lnTo>
                  <a:lnTo>
                    <a:pt x="0" y="45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3" name="Line 369"/>
            <p:cNvSpPr>
              <a:spLocks noChangeShapeType="1"/>
            </p:cNvSpPr>
            <p:nvPr/>
          </p:nvSpPr>
          <p:spPr bwMode="auto">
            <a:xfrm flipV="1">
              <a:off x="3793" y="3352"/>
              <a:ext cx="602" cy="5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4" name="Line 370"/>
            <p:cNvSpPr>
              <a:spLocks noChangeShapeType="1"/>
            </p:cNvSpPr>
            <p:nvPr/>
          </p:nvSpPr>
          <p:spPr bwMode="auto">
            <a:xfrm flipV="1">
              <a:off x="3827" y="2817"/>
              <a:ext cx="5" cy="459"/>
            </a:xfrm>
            <a:prstGeom prst="line">
              <a:avLst/>
            </a:prstGeom>
            <a:noFill/>
            <a:ln w="3175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5" name="Freeform 371"/>
            <p:cNvSpPr>
              <a:spLocks/>
            </p:cNvSpPr>
            <p:nvPr/>
          </p:nvSpPr>
          <p:spPr bwMode="auto">
            <a:xfrm>
              <a:off x="3832" y="2816"/>
              <a:ext cx="513" cy="3"/>
            </a:xfrm>
            <a:custGeom>
              <a:avLst/>
              <a:gdLst>
                <a:gd name="T0" fmla="*/ 1 w 1026"/>
                <a:gd name="T1" fmla="*/ 0 h 7"/>
                <a:gd name="T2" fmla="*/ 1 w 1026"/>
                <a:gd name="T3" fmla="*/ 0 h 7"/>
                <a:gd name="T4" fmla="*/ 1 w 1026"/>
                <a:gd name="T5" fmla="*/ 0 h 7"/>
                <a:gd name="T6" fmla="*/ 1 w 1026"/>
                <a:gd name="T7" fmla="*/ 0 h 7"/>
                <a:gd name="T8" fmla="*/ 1 w 1026"/>
                <a:gd name="T9" fmla="*/ 0 h 7"/>
                <a:gd name="T10" fmla="*/ 1 w 1026"/>
                <a:gd name="T11" fmla="*/ 0 h 7"/>
                <a:gd name="T12" fmla="*/ 1 w 1026"/>
                <a:gd name="T13" fmla="*/ 0 h 7"/>
                <a:gd name="T14" fmla="*/ 1 w 1026"/>
                <a:gd name="T15" fmla="*/ 0 h 7"/>
                <a:gd name="T16" fmla="*/ 2 w 1026"/>
                <a:gd name="T17" fmla="*/ 0 h 7"/>
                <a:gd name="T18" fmla="*/ 2 w 1026"/>
                <a:gd name="T19" fmla="*/ 0 h 7"/>
                <a:gd name="T20" fmla="*/ 2 w 1026"/>
                <a:gd name="T21" fmla="*/ 0 h 7"/>
                <a:gd name="T22" fmla="*/ 2 w 1026"/>
                <a:gd name="T23" fmla="*/ 0 h 7"/>
                <a:gd name="T24" fmla="*/ 2 w 1026"/>
                <a:gd name="T25" fmla="*/ 0 h 7"/>
                <a:gd name="T26" fmla="*/ 2 w 1026"/>
                <a:gd name="T27" fmla="*/ 0 h 7"/>
                <a:gd name="T28" fmla="*/ 2 w 1026"/>
                <a:gd name="T29" fmla="*/ 0 h 7"/>
                <a:gd name="T30" fmla="*/ 2 w 1026"/>
                <a:gd name="T31" fmla="*/ 0 h 7"/>
                <a:gd name="T32" fmla="*/ 3 w 1026"/>
                <a:gd name="T33" fmla="*/ 0 h 7"/>
                <a:gd name="T34" fmla="*/ 3 w 1026"/>
                <a:gd name="T35" fmla="*/ 0 h 7"/>
                <a:gd name="T36" fmla="*/ 3 w 1026"/>
                <a:gd name="T37" fmla="*/ 0 h 7"/>
                <a:gd name="T38" fmla="*/ 3 w 1026"/>
                <a:gd name="T39" fmla="*/ 0 h 7"/>
                <a:gd name="T40" fmla="*/ 3 w 1026"/>
                <a:gd name="T41" fmla="*/ 0 h 7"/>
                <a:gd name="T42" fmla="*/ 3 w 1026"/>
                <a:gd name="T43" fmla="*/ 0 h 7"/>
                <a:gd name="T44" fmla="*/ 3 w 1026"/>
                <a:gd name="T45" fmla="*/ 0 h 7"/>
                <a:gd name="T46" fmla="*/ 3 w 1026"/>
                <a:gd name="T47" fmla="*/ 0 h 7"/>
                <a:gd name="T48" fmla="*/ 4 w 1026"/>
                <a:gd name="T49" fmla="*/ 0 h 7"/>
                <a:gd name="T50" fmla="*/ 4 w 1026"/>
                <a:gd name="T51" fmla="*/ 0 h 7"/>
                <a:gd name="T52" fmla="*/ 4 w 1026"/>
                <a:gd name="T53" fmla="*/ 0 h 7"/>
                <a:gd name="T54" fmla="*/ 4 w 1026"/>
                <a:gd name="T55" fmla="*/ 0 h 7"/>
                <a:gd name="T56" fmla="*/ 4 w 1026"/>
                <a:gd name="T57" fmla="*/ 0 h 7"/>
                <a:gd name="T58" fmla="*/ 4 w 1026"/>
                <a:gd name="T59" fmla="*/ 0 h 7"/>
                <a:gd name="T60" fmla="*/ 4 w 1026"/>
                <a:gd name="T61" fmla="*/ 0 h 7"/>
                <a:gd name="T62" fmla="*/ 4 w 1026"/>
                <a:gd name="T63" fmla="*/ 0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26" h="7">
                  <a:moveTo>
                    <a:pt x="0" y="4"/>
                  </a:moveTo>
                  <a:lnTo>
                    <a:pt x="15" y="4"/>
                  </a:lnTo>
                  <a:lnTo>
                    <a:pt x="30" y="4"/>
                  </a:lnTo>
                  <a:lnTo>
                    <a:pt x="45" y="4"/>
                  </a:lnTo>
                  <a:lnTo>
                    <a:pt x="60" y="4"/>
                  </a:lnTo>
                  <a:lnTo>
                    <a:pt x="75" y="4"/>
                  </a:lnTo>
                  <a:lnTo>
                    <a:pt x="92" y="4"/>
                  </a:lnTo>
                  <a:lnTo>
                    <a:pt x="107" y="4"/>
                  </a:lnTo>
                  <a:lnTo>
                    <a:pt x="123" y="4"/>
                  </a:lnTo>
                  <a:lnTo>
                    <a:pt x="138" y="4"/>
                  </a:lnTo>
                  <a:lnTo>
                    <a:pt x="155" y="4"/>
                  </a:lnTo>
                  <a:lnTo>
                    <a:pt x="172" y="4"/>
                  </a:lnTo>
                  <a:lnTo>
                    <a:pt x="188" y="4"/>
                  </a:lnTo>
                  <a:lnTo>
                    <a:pt x="203" y="4"/>
                  </a:lnTo>
                  <a:lnTo>
                    <a:pt x="220" y="4"/>
                  </a:lnTo>
                  <a:lnTo>
                    <a:pt x="237" y="4"/>
                  </a:lnTo>
                  <a:lnTo>
                    <a:pt x="253" y="6"/>
                  </a:lnTo>
                  <a:lnTo>
                    <a:pt x="268" y="6"/>
                  </a:lnTo>
                  <a:lnTo>
                    <a:pt x="285" y="6"/>
                  </a:lnTo>
                  <a:lnTo>
                    <a:pt x="302" y="6"/>
                  </a:lnTo>
                  <a:lnTo>
                    <a:pt x="319" y="6"/>
                  </a:lnTo>
                  <a:lnTo>
                    <a:pt x="334" y="6"/>
                  </a:lnTo>
                  <a:lnTo>
                    <a:pt x="350" y="6"/>
                  </a:lnTo>
                  <a:lnTo>
                    <a:pt x="367" y="6"/>
                  </a:lnTo>
                  <a:lnTo>
                    <a:pt x="385" y="6"/>
                  </a:lnTo>
                  <a:lnTo>
                    <a:pt x="400" y="6"/>
                  </a:lnTo>
                  <a:lnTo>
                    <a:pt x="417" y="6"/>
                  </a:lnTo>
                  <a:lnTo>
                    <a:pt x="434" y="6"/>
                  </a:lnTo>
                  <a:lnTo>
                    <a:pt x="450" y="6"/>
                  </a:lnTo>
                  <a:lnTo>
                    <a:pt x="467" y="6"/>
                  </a:lnTo>
                  <a:lnTo>
                    <a:pt x="484" y="6"/>
                  </a:lnTo>
                  <a:lnTo>
                    <a:pt x="500" y="6"/>
                  </a:lnTo>
                  <a:lnTo>
                    <a:pt x="519" y="7"/>
                  </a:lnTo>
                  <a:lnTo>
                    <a:pt x="534" y="6"/>
                  </a:lnTo>
                  <a:lnTo>
                    <a:pt x="551" y="6"/>
                  </a:lnTo>
                  <a:lnTo>
                    <a:pt x="567" y="6"/>
                  </a:lnTo>
                  <a:lnTo>
                    <a:pt x="584" y="6"/>
                  </a:lnTo>
                  <a:lnTo>
                    <a:pt x="599" y="6"/>
                  </a:lnTo>
                  <a:lnTo>
                    <a:pt x="616" y="6"/>
                  </a:lnTo>
                  <a:lnTo>
                    <a:pt x="632" y="6"/>
                  </a:lnTo>
                  <a:lnTo>
                    <a:pt x="649" y="6"/>
                  </a:lnTo>
                  <a:lnTo>
                    <a:pt x="664" y="4"/>
                  </a:lnTo>
                  <a:lnTo>
                    <a:pt x="681" y="4"/>
                  </a:lnTo>
                  <a:lnTo>
                    <a:pt x="697" y="4"/>
                  </a:lnTo>
                  <a:lnTo>
                    <a:pt x="714" y="4"/>
                  </a:lnTo>
                  <a:lnTo>
                    <a:pt x="729" y="4"/>
                  </a:lnTo>
                  <a:lnTo>
                    <a:pt x="746" y="4"/>
                  </a:lnTo>
                  <a:lnTo>
                    <a:pt x="763" y="4"/>
                  </a:lnTo>
                  <a:lnTo>
                    <a:pt x="779" y="4"/>
                  </a:lnTo>
                  <a:lnTo>
                    <a:pt x="794" y="2"/>
                  </a:lnTo>
                  <a:lnTo>
                    <a:pt x="811" y="2"/>
                  </a:lnTo>
                  <a:lnTo>
                    <a:pt x="826" y="2"/>
                  </a:lnTo>
                  <a:lnTo>
                    <a:pt x="843" y="2"/>
                  </a:lnTo>
                  <a:lnTo>
                    <a:pt x="858" y="2"/>
                  </a:lnTo>
                  <a:lnTo>
                    <a:pt x="873" y="2"/>
                  </a:lnTo>
                  <a:lnTo>
                    <a:pt x="888" y="2"/>
                  </a:lnTo>
                  <a:lnTo>
                    <a:pt x="904" y="2"/>
                  </a:lnTo>
                  <a:lnTo>
                    <a:pt x="919" y="0"/>
                  </a:lnTo>
                  <a:lnTo>
                    <a:pt x="934" y="0"/>
                  </a:lnTo>
                  <a:lnTo>
                    <a:pt x="949" y="0"/>
                  </a:lnTo>
                  <a:lnTo>
                    <a:pt x="965" y="0"/>
                  </a:lnTo>
                  <a:lnTo>
                    <a:pt x="980" y="0"/>
                  </a:lnTo>
                  <a:lnTo>
                    <a:pt x="995" y="0"/>
                  </a:lnTo>
                  <a:lnTo>
                    <a:pt x="1010" y="0"/>
                  </a:lnTo>
                  <a:lnTo>
                    <a:pt x="1026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6" name="Freeform 372"/>
            <p:cNvSpPr>
              <a:spLocks/>
            </p:cNvSpPr>
            <p:nvPr/>
          </p:nvSpPr>
          <p:spPr bwMode="auto">
            <a:xfrm>
              <a:off x="3827" y="2816"/>
              <a:ext cx="518" cy="460"/>
            </a:xfrm>
            <a:custGeom>
              <a:avLst/>
              <a:gdLst>
                <a:gd name="T0" fmla="*/ 5 w 1036"/>
                <a:gd name="T1" fmla="*/ 0 h 920"/>
                <a:gd name="T2" fmla="*/ 4 w 1036"/>
                <a:gd name="T3" fmla="*/ 4 h 920"/>
                <a:gd name="T4" fmla="*/ 0 w 1036"/>
                <a:gd name="T5" fmla="*/ 4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6" h="920">
                  <a:moveTo>
                    <a:pt x="1036" y="0"/>
                  </a:moveTo>
                  <a:lnTo>
                    <a:pt x="1021" y="917"/>
                  </a:lnTo>
                  <a:lnTo>
                    <a:pt x="0" y="92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7" name="Freeform 373"/>
            <p:cNvSpPr>
              <a:spLocks/>
            </p:cNvSpPr>
            <p:nvPr/>
          </p:nvSpPr>
          <p:spPr bwMode="auto">
            <a:xfrm>
              <a:off x="3622" y="3372"/>
              <a:ext cx="70" cy="130"/>
            </a:xfrm>
            <a:custGeom>
              <a:avLst/>
              <a:gdLst>
                <a:gd name="T0" fmla="*/ 0 w 138"/>
                <a:gd name="T1" fmla="*/ 1 h 261"/>
                <a:gd name="T2" fmla="*/ 1 w 138"/>
                <a:gd name="T3" fmla="*/ 1 h 261"/>
                <a:gd name="T4" fmla="*/ 1 w 138"/>
                <a:gd name="T5" fmla="*/ 0 h 261"/>
                <a:gd name="T6" fmla="*/ 1 w 138"/>
                <a:gd name="T7" fmla="*/ 0 h 261"/>
                <a:gd name="T8" fmla="*/ 1 w 138"/>
                <a:gd name="T9" fmla="*/ 0 h 261"/>
                <a:gd name="T10" fmla="*/ 1 w 138"/>
                <a:gd name="T11" fmla="*/ 0 h 261"/>
                <a:gd name="T12" fmla="*/ 1 w 138"/>
                <a:gd name="T13" fmla="*/ 0 h 261"/>
                <a:gd name="T14" fmla="*/ 1 w 138"/>
                <a:gd name="T15" fmla="*/ 0 h 261"/>
                <a:gd name="T16" fmla="*/ 1 w 138"/>
                <a:gd name="T17" fmla="*/ 0 h 261"/>
                <a:gd name="T18" fmla="*/ 1 w 138"/>
                <a:gd name="T19" fmla="*/ 0 h 261"/>
                <a:gd name="T20" fmla="*/ 1 w 138"/>
                <a:gd name="T21" fmla="*/ 0 h 261"/>
                <a:gd name="T22" fmla="*/ 1 w 138"/>
                <a:gd name="T23" fmla="*/ 0 h 261"/>
                <a:gd name="T24" fmla="*/ 1 w 138"/>
                <a:gd name="T25" fmla="*/ 0 h 261"/>
                <a:gd name="T26" fmla="*/ 1 w 138"/>
                <a:gd name="T27" fmla="*/ 0 h 261"/>
                <a:gd name="T28" fmla="*/ 1 w 138"/>
                <a:gd name="T29" fmla="*/ 0 h 261"/>
                <a:gd name="T30" fmla="*/ 1 w 138"/>
                <a:gd name="T31" fmla="*/ 0 h 261"/>
                <a:gd name="T32" fmla="*/ 1 w 138"/>
                <a:gd name="T33" fmla="*/ 0 h 261"/>
                <a:gd name="T34" fmla="*/ 1 w 138"/>
                <a:gd name="T35" fmla="*/ 0 h 261"/>
                <a:gd name="T36" fmla="*/ 1 w 138"/>
                <a:gd name="T37" fmla="*/ 0 h 261"/>
                <a:gd name="T38" fmla="*/ 1 w 138"/>
                <a:gd name="T39" fmla="*/ 0 h 261"/>
                <a:gd name="T40" fmla="*/ 1 w 138"/>
                <a:gd name="T41" fmla="*/ 0 h 261"/>
                <a:gd name="T42" fmla="*/ 1 w 138"/>
                <a:gd name="T43" fmla="*/ 0 h 261"/>
                <a:gd name="T44" fmla="*/ 1 w 138"/>
                <a:gd name="T45" fmla="*/ 0 h 261"/>
                <a:gd name="T46" fmla="*/ 1 w 138"/>
                <a:gd name="T47" fmla="*/ 0 h 261"/>
                <a:gd name="T48" fmla="*/ 1 w 138"/>
                <a:gd name="T49" fmla="*/ 0 h 261"/>
                <a:gd name="T50" fmla="*/ 1 w 138"/>
                <a:gd name="T51" fmla="*/ 0 h 261"/>
                <a:gd name="T52" fmla="*/ 1 w 138"/>
                <a:gd name="T53" fmla="*/ 0 h 2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261">
                  <a:moveTo>
                    <a:pt x="0" y="261"/>
                  </a:moveTo>
                  <a:lnTo>
                    <a:pt x="11" y="257"/>
                  </a:lnTo>
                  <a:lnTo>
                    <a:pt x="23" y="254"/>
                  </a:lnTo>
                  <a:lnTo>
                    <a:pt x="35" y="247"/>
                  </a:lnTo>
                  <a:lnTo>
                    <a:pt x="46" y="241"/>
                  </a:lnTo>
                  <a:lnTo>
                    <a:pt x="57" y="229"/>
                  </a:lnTo>
                  <a:lnTo>
                    <a:pt x="67" y="216"/>
                  </a:lnTo>
                  <a:lnTo>
                    <a:pt x="72" y="207"/>
                  </a:lnTo>
                  <a:lnTo>
                    <a:pt x="77" y="200"/>
                  </a:lnTo>
                  <a:lnTo>
                    <a:pt x="82" y="192"/>
                  </a:lnTo>
                  <a:lnTo>
                    <a:pt x="88" y="185"/>
                  </a:lnTo>
                  <a:lnTo>
                    <a:pt x="92" y="175"/>
                  </a:lnTo>
                  <a:lnTo>
                    <a:pt x="95" y="165"/>
                  </a:lnTo>
                  <a:lnTo>
                    <a:pt x="98" y="155"/>
                  </a:lnTo>
                  <a:lnTo>
                    <a:pt x="103" y="147"/>
                  </a:lnTo>
                  <a:lnTo>
                    <a:pt x="107" y="135"/>
                  </a:lnTo>
                  <a:lnTo>
                    <a:pt x="110" y="125"/>
                  </a:lnTo>
                  <a:lnTo>
                    <a:pt x="113" y="114"/>
                  </a:lnTo>
                  <a:lnTo>
                    <a:pt x="118" y="104"/>
                  </a:lnTo>
                  <a:lnTo>
                    <a:pt x="120" y="90"/>
                  </a:lnTo>
                  <a:lnTo>
                    <a:pt x="123" y="79"/>
                  </a:lnTo>
                  <a:lnTo>
                    <a:pt x="125" y="65"/>
                  </a:lnTo>
                  <a:lnTo>
                    <a:pt x="128" y="54"/>
                  </a:lnTo>
                  <a:lnTo>
                    <a:pt x="130" y="39"/>
                  </a:lnTo>
                  <a:lnTo>
                    <a:pt x="133" y="27"/>
                  </a:lnTo>
                  <a:lnTo>
                    <a:pt x="135" y="12"/>
                  </a:lnTo>
                  <a:lnTo>
                    <a:pt x="138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8" name="Freeform 374"/>
            <p:cNvSpPr>
              <a:spLocks/>
            </p:cNvSpPr>
            <p:nvPr/>
          </p:nvSpPr>
          <p:spPr bwMode="auto">
            <a:xfrm>
              <a:off x="3692" y="3367"/>
              <a:ext cx="11" cy="5"/>
            </a:xfrm>
            <a:custGeom>
              <a:avLst/>
              <a:gdLst>
                <a:gd name="T0" fmla="*/ 0 w 24"/>
                <a:gd name="T1" fmla="*/ 1 h 10"/>
                <a:gd name="T2" fmla="*/ 0 w 24"/>
                <a:gd name="T3" fmla="*/ 1 h 10"/>
                <a:gd name="T4" fmla="*/ 0 w 2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lnTo>
                    <a:pt x="10" y="5"/>
                  </a:lnTo>
                  <a:lnTo>
                    <a:pt x="24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9" name="Freeform 375"/>
            <p:cNvSpPr>
              <a:spLocks/>
            </p:cNvSpPr>
            <p:nvPr/>
          </p:nvSpPr>
          <p:spPr bwMode="auto">
            <a:xfrm>
              <a:off x="3703" y="3367"/>
              <a:ext cx="10" cy="220"/>
            </a:xfrm>
            <a:custGeom>
              <a:avLst/>
              <a:gdLst>
                <a:gd name="T0" fmla="*/ 0 w 18"/>
                <a:gd name="T1" fmla="*/ 0 h 441"/>
                <a:gd name="T2" fmla="*/ 0 w 18"/>
                <a:gd name="T3" fmla="*/ 0 h 441"/>
                <a:gd name="T4" fmla="*/ 0 w 18"/>
                <a:gd name="T5" fmla="*/ 0 h 441"/>
                <a:gd name="T6" fmla="*/ 0 w 18"/>
                <a:gd name="T7" fmla="*/ 0 h 441"/>
                <a:gd name="T8" fmla="*/ 0 w 18"/>
                <a:gd name="T9" fmla="*/ 0 h 441"/>
                <a:gd name="T10" fmla="*/ 0 w 18"/>
                <a:gd name="T11" fmla="*/ 0 h 441"/>
                <a:gd name="T12" fmla="*/ 0 w 18"/>
                <a:gd name="T13" fmla="*/ 0 h 441"/>
                <a:gd name="T14" fmla="*/ 0 w 18"/>
                <a:gd name="T15" fmla="*/ 0 h 441"/>
                <a:gd name="T16" fmla="*/ 1 w 18"/>
                <a:gd name="T17" fmla="*/ 0 h 441"/>
                <a:gd name="T18" fmla="*/ 1 w 18"/>
                <a:gd name="T19" fmla="*/ 0 h 441"/>
                <a:gd name="T20" fmla="*/ 1 w 18"/>
                <a:gd name="T21" fmla="*/ 0 h 441"/>
                <a:gd name="T22" fmla="*/ 1 w 18"/>
                <a:gd name="T23" fmla="*/ 0 h 441"/>
                <a:gd name="T24" fmla="*/ 1 w 18"/>
                <a:gd name="T25" fmla="*/ 0 h 441"/>
                <a:gd name="T26" fmla="*/ 1 w 18"/>
                <a:gd name="T27" fmla="*/ 0 h 441"/>
                <a:gd name="T28" fmla="*/ 1 w 18"/>
                <a:gd name="T29" fmla="*/ 0 h 441"/>
                <a:gd name="T30" fmla="*/ 1 w 18"/>
                <a:gd name="T31" fmla="*/ 0 h 441"/>
                <a:gd name="T32" fmla="*/ 1 w 18"/>
                <a:gd name="T33" fmla="*/ 0 h 441"/>
                <a:gd name="T34" fmla="*/ 1 w 18"/>
                <a:gd name="T35" fmla="*/ 0 h 441"/>
                <a:gd name="T36" fmla="*/ 1 w 18"/>
                <a:gd name="T37" fmla="*/ 0 h 441"/>
                <a:gd name="T38" fmla="*/ 1 w 18"/>
                <a:gd name="T39" fmla="*/ 0 h 441"/>
                <a:gd name="T40" fmla="*/ 1 w 18"/>
                <a:gd name="T41" fmla="*/ 0 h 441"/>
                <a:gd name="T42" fmla="*/ 1 w 18"/>
                <a:gd name="T43" fmla="*/ 0 h 441"/>
                <a:gd name="T44" fmla="*/ 1 w 18"/>
                <a:gd name="T45" fmla="*/ 0 h 441"/>
                <a:gd name="T46" fmla="*/ 1 w 18"/>
                <a:gd name="T47" fmla="*/ 0 h 441"/>
                <a:gd name="T48" fmla="*/ 1 w 18"/>
                <a:gd name="T49" fmla="*/ 0 h 441"/>
                <a:gd name="T50" fmla="*/ 1 w 18"/>
                <a:gd name="T51" fmla="*/ 1 h 441"/>
                <a:gd name="T52" fmla="*/ 1 w 18"/>
                <a:gd name="T53" fmla="*/ 1 h 441"/>
                <a:gd name="T54" fmla="*/ 1 w 18"/>
                <a:gd name="T55" fmla="*/ 1 h 441"/>
                <a:gd name="T56" fmla="*/ 1 w 18"/>
                <a:gd name="T57" fmla="*/ 1 h 441"/>
                <a:gd name="T58" fmla="*/ 1 w 18"/>
                <a:gd name="T59" fmla="*/ 1 h 441"/>
                <a:gd name="T60" fmla="*/ 1 w 18"/>
                <a:gd name="T61" fmla="*/ 1 h 441"/>
                <a:gd name="T62" fmla="*/ 1 w 18"/>
                <a:gd name="T63" fmla="*/ 1 h 441"/>
                <a:gd name="T64" fmla="*/ 1 w 18"/>
                <a:gd name="T65" fmla="*/ 1 h 441"/>
                <a:gd name="T66" fmla="*/ 1 w 18"/>
                <a:gd name="T67" fmla="*/ 1 h 441"/>
                <a:gd name="T68" fmla="*/ 1 w 18"/>
                <a:gd name="T69" fmla="*/ 1 h 441"/>
                <a:gd name="T70" fmla="*/ 1 w 18"/>
                <a:gd name="T71" fmla="*/ 1 h 441"/>
                <a:gd name="T72" fmla="*/ 1 w 18"/>
                <a:gd name="T73" fmla="*/ 1 h 441"/>
                <a:gd name="T74" fmla="*/ 1 w 18"/>
                <a:gd name="T75" fmla="*/ 1 h 441"/>
                <a:gd name="T76" fmla="*/ 1 w 18"/>
                <a:gd name="T77" fmla="*/ 1 h 441"/>
                <a:gd name="T78" fmla="*/ 1 w 18"/>
                <a:gd name="T79" fmla="*/ 1 h 441"/>
                <a:gd name="T80" fmla="*/ 1 w 18"/>
                <a:gd name="T81" fmla="*/ 1 h 4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" h="441">
                  <a:moveTo>
                    <a:pt x="0" y="0"/>
                  </a:moveTo>
                  <a:lnTo>
                    <a:pt x="0" y="10"/>
                  </a:lnTo>
                  <a:lnTo>
                    <a:pt x="0" y="22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65"/>
                  </a:lnTo>
                  <a:lnTo>
                    <a:pt x="0" y="75"/>
                  </a:lnTo>
                  <a:lnTo>
                    <a:pt x="1" y="87"/>
                  </a:lnTo>
                  <a:lnTo>
                    <a:pt x="1" y="97"/>
                  </a:lnTo>
                  <a:lnTo>
                    <a:pt x="1" y="107"/>
                  </a:lnTo>
                  <a:lnTo>
                    <a:pt x="1" y="117"/>
                  </a:lnTo>
                  <a:lnTo>
                    <a:pt x="3" y="129"/>
                  </a:lnTo>
                  <a:lnTo>
                    <a:pt x="3" y="139"/>
                  </a:lnTo>
                  <a:lnTo>
                    <a:pt x="3" y="149"/>
                  </a:lnTo>
                  <a:lnTo>
                    <a:pt x="3" y="159"/>
                  </a:lnTo>
                  <a:lnTo>
                    <a:pt x="5" y="170"/>
                  </a:lnTo>
                  <a:lnTo>
                    <a:pt x="5" y="179"/>
                  </a:lnTo>
                  <a:lnTo>
                    <a:pt x="5" y="189"/>
                  </a:lnTo>
                  <a:lnTo>
                    <a:pt x="5" y="199"/>
                  </a:lnTo>
                  <a:lnTo>
                    <a:pt x="6" y="209"/>
                  </a:lnTo>
                  <a:lnTo>
                    <a:pt x="6" y="217"/>
                  </a:lnTo>
                  <a:lnTo>
                    <a:pt x="6" y="227"/>
                  </a:lnTo>
                  <a:lnTo>
                    <a:pt x="6" y="236"/>
                  </a:lnTo>
                  <a:lnTo>
                    <a:pt x="8" y="246"/>
                  </a:lnTo>
                  <a:lnTo>
                    <a:pt x="8" y="262"/>
                  </a:lnTo>
                  <a:lnTo>
                    <a:pt x="10" y="279"/>
                  </a:lnTo>
                  <a:lnTo>
                    <a:pt x="10" y="294"/>
                  </a:lnTo>
                  <a:lnTo>
                    <a:pt x="11" y="311"/>
                  </a:lnTo>
                  <a:lnTo>
                    <a:pt x="11" y="324"/>
                  </a:lnTo>
                  <a:lnTo>
                    <a:pt x="11" y="337"/>
                  </a:lnTo>
                  <a:lnTo>
                    <a:pt x="11" y="349"/>
                  </a:lnTo>
                  <a:lnTo>
                    <a:pt x="13" y="362"/>
                  </a:lnTo>
                  <a:lnTo>
                    <a:pt x="13" y="372"/>
                  </a:lnTo>
                  <a:lnTo>
                    <a:pt x="13" y="384"/>
                  </a:lnTo>
                  <a:lnTo>
                    <a:pt x="13" y="394"/>
                  </a:lnTo>
                  <a:lnTo>
                    <a:pt x="15" y="404"/>
                  </a:lnTo>
                  <a:lnTo>
                    <a:pt x="15" y="417"/>
                  </a:lnTo>
                  <a:lnTo>
                    <a:pt x="16" y="429"/>
                  </a:lnTo>
                  <a:lnTo>
                    <a:pt x="16" y="436"/>
                  </a:lnTo>
                  <a:lnTo>
                    <a:pt x="18" y="441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0" name="Freeform 376"/>
            <p:cNvSpPr>
              <a:spLocks/>
            </p:cNvSpPr>
            <p:nvPr/>
          </p:nvSpPr>
          <p:spPr bwMode="auto">
            <a:xfrm>
              <a:off x="3698" y="3587"/>
              <a:ext cx="15" cy="8"/>
            </a:xfrm>
            <a:custGeom>
              <a:avLst/>
              <a:gdLst>
                <a:gd name="T0" fmla="*/ 1 w 28"/>
                <a:gd name="T1" fmla="*/ 0 h 17"/>
                <a:gd name="T2" fmla="*/ 1 w 28"/>
                <a:gd name="T3" fmla="*/ 0 h 17"/>
                <a:gd name="T4" fmla="*/ 1 w 28"/>
                <a:gd name="T5" fmla="*/ 0 h 17"/>
                <a:gd name="T6" fmla="*/ 1 w 28"/>
                <a:gd name="T7" fmla="*/ 0 h 17"/>
                <a:gd name="T8" fmla="*/ 0 w 2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lnTo>
                    <a:pt x="20" y="3"/>
                  </a:lnTo>
                  <a:lnTo>
                    <a:pt x="11" y="8"/>
                  </a:lnTo>
                  <a:lnTo>
                    <a:pt x="3" y="12"/>
                  </a:lnTo>
                  <a:lnTo>
                    <a:pt x="0" y="17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1" name="Freeform 377"/>
            <p:cNvSpPr>
              <a:spLocks/>
            </p:cNvSpPr>
            <p:nvPr/>
          </p:nvSpPr>
          <p:spPr bwMode="auto">
            <a:xfrm>
              <a:off x="3644" y="3595"/>
              <a:ext cx="54" cy="1"/>
            </a:xfrm>
            <a:custGeom>
              <a:avLst/>
              <a:gdLst>
                <a:gd name="T0" fmla="*/ 0 w 109"/>
                <a:gd name="T1" fmla="*/ 0 h 1"/>
                <a:gd name="T2" fmla="*/ 0 w 109"/>
                <a:gd name="T3" fmla="*/ 0 h 1"/>
                <a:gd name="T4" fmla="*/ 0 w 109"/>
                <a:gd name="T5" fmla="*/ 0 h 1"/>
                <a:gd name="T6" fmla="*/ 0 w 109"/>
                <a:gd name="T7" fmla="*/ 0 h 1"/>
                <a:gd name="T8" fmla="*/ 0 w 109"/>
                <a:gd name="T9" fmla="*/ 0 h 1"/>
                <a:gd name="T10" fmla="*/ 0 w 109"/>
                <a:gd name="T11" fmla="*/ 0 h 1"/>
                <a:gd name="T12" fmla="*/ 0 w 109"/>
                <a:gd name="T13" fmla="*/ 0 h 1"/>
                <a:gd name="T14" fmla="*/ 0 w 109"/>
                <a:gd name="T15" fmla="*/ 0 h 1"/>
                <a:gd name="T16" fmla="*/ 0 w 109"/>
                <a:gd name="T17" fmla="*/ 0 h 1"/>
                <a:gd name="T18" fmla="*/ 0 w 109"/>
                <a:gd name="T19" fmla="*/ 0 h 1"/>
                <a:gd name="T20" fmla="*/ 0 w 109"/>
                <a:gd name="T21" fmla="*/ 0 h 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">
                  <a:moveTo>
                    <a:pt x="109" y="0"/>
                  </a:moveTo>
                  <a:lnTo>
                    <a:pt x="102" y="0"/>
                  </a:lnTo>
                  <a:lnTo>
                    <a:pt x="90" y="0"/>
                  </a:lnTo>
                  <a:lnTo>
                    <a:pt x="75" y="0"/>
                  </a:lnTo>
                  <a:lnTo>
                    <a:pt x="59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2" name="Freeform 378"/>
            <p:cNvSpPr>
              <a:spLocks/>
            </p:cNvSpPr>
            <p:nvPr/>
          </p:nvSpPr>
          <p:spPr bwMode="auto">
            <a:xfrm>
              <a:off x="3640" y="3571"/>
              <a:ext cx="4" cy="24"/>
            </a:xfrm>
            <a:custGeom>
              <a:avLst/>
              <a:gdLst>
                <a:gd name="T0" fmla="*/ 1 w 8"/>
                <a:gd name="T1" fmla="*/ 0 h 49"/>
                <a:gd name="T2" fmla="*/ 1 w 8"/>
                <a:gd name="T3" fmla="*/ 0 h 49"/>
                <a:gd name="T4" fmla="*/ 1 w 8"/>
                <a:gd name="T5" fmla="*/ 0 h 49"/>
                <a:gd name="T6" fmla="*/ 0 w 8"/>
                <a:gd name="T7" fmla="*/ 0 h 49"/>
                <a:gd name="T8" fmla="*/ 0 w 8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9">
                  <a:moveTo>
                    <a:pt x="8" y="49"/>
                  </a:moveTo>
                  <a:lnTo>
                    <a:pt x="5" y="35"/>
                  </a:lnTo>
                  <a:lnTo>
                    <a:pt x="3" y="18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3" name="Freeform 379"/>
            <p:cNvSpPr>
              <a:spLocks/>
            </p:cNvSpPr>
            <p:nvPr/>
          </p:nvSpPr>
          <p:spPr bwMode="auto">
            <a:xfrm>
              <a:off x="3617" y="3501"/>
              <a:ext cx="23" cy="70"/>
            </a:xfrm>
            <a:custGeom>
              <a:avLst/>
              <a:gdLst>
                <a:gd name="T0" fmla="*/ 1 w 45"/>
                <a:gd name="T1" fmla="*/ 1 h 140"/>
                <a:gd name="T2" fmla="*/ 1 w 45"/>
                <a:gd name="T3" fmla="*/ 1 h 140"/>
                <a:gd name="T4" fmla="*/ 1 w 45"/>
                <a:gd name="T5" fmla="*/ 1 h 140"/>
                <a:gd name="T6" fmla="*/ 1 w 45"/>
                <a:gd name="T7" fmla="*/ 1 h 140"/>
                <a:gd name="T8" fmla="*/ 1 w 45"/>
                <a:gd name="T9" fmla="*/ 1 h 140"/>
                <a:gd name="T10" fmla="*/ 1 w 45"/>
                <a:gd name="T11" fmla="*/ 1 h 140"/>
                <a:gd name="T12" fmla="*/ 1 w 45"/>
                <a:gd name="T13" fmla="*/ 1 h 140"/>
                <a:gd name="T14" fmla="*/ 1 w 45"/>
                <a:gd name="T15" fmla="*/ 1 h 140"/>
                <a:gd name="T16" fmla="*/ 1 w 45"/>
                <a:gd name="T17" fmla="*/ 1 h 140"/>
                <a:gd name="T18" fmla="*/ 1 w 45"/>
                <a:gd name="T19" fmla="*/ 1 h 140"/>
                <a:gd name="T20" fmla="*/ 1 w 45"/>
                <a:gd name="T21" fmla="*/ 1 h 140"/>
                <a:gd name="T22" fmla="*/ 1 w 45"/>
                <a:gd name="T23" fmla="*/ 1 h 140"/>
                <a:gd name="T24" fmla="*/ 0 w 45"/>
                <a:gd name="T25" fmla="*/ 0 h 1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40">
                  <a:moveTo>
                    <a:pt x="45" y="140"/>
                  </a:moveTo>
                  <a:lnTo>
                    <a:pt x="41" y="128"/>
                  </a:lnTo>
                  <a:lnTo>
                    <a:pt x="40" y="118"/>
                  </a:lnTo>
                  <a:lnTo>
                    <a:pt x="36" y="108"/>
                  </a:lnTo>
                  <a:lnTo>
                    <a:pt x="35" y="98"/>
                  </a:lnTo>
                  <a:lnTo>
                    <a:pt x="31" y="88"/>
                  </a:lnTo>
                  <a:lnTo>
                    <a:pt x="30" y="80"/>
                  </a:lnTo>
                  <a:lnTo>
                    <a:pt x="26" y="70"/>
                  </a:lnTo>
                  <a:lnTo>
                    <a:pt x="25" y="62"/>
                  </a:lnTo>
                  <a:lnTo>
                    <a:pt x="18" y="43"/>
                  </a:lnTo>
                  <a:lnTo>
                    <a:pt x="11" y="28"/>
                  </a:lnTo>
                  <a:lnTo>
                    <a:pt x="5" y="13"/>
                  </a:lnTo>
                  <a:lnTo>
                    <a:pt x="0" y="0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4" name="Freeform 380"/>
            <p:cNvSpPr>
              <a:spLocks/>
            </p:cNvSpPr>
            <p:nvPr/>
          </p:nvSpPr>
          <p:spPr bwMode="auto">
            <a:xfrm>
              <a:off x="3617" y="3501"/>
              <a:ext cx="5" cy="1"/>
            </a:xfrm>
            <a:custGeom>
              <a:avLst/>
              <a:gdLst>
                <a:gd name="T0" fmla="*/ 0 w 10"/>
                <a:gd name="T1" fmla="*/ 0 h 2"/>
                <a:gd name="T2" fmla="*/ 1 w 10"/>
                <a:gd name="T3" fmla="*/ 0 h 2"/>
                <a:gd name="T4" fmla="*/ 1 w 10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5" y="0"/>
                  </a:lnTo>
                  <a:lnTo>
                    <a:pt x="10" y="2"/>
                  </a:lnTo>
                </a:path>
              </a:pathLst>
            </a:custGeom>
            <a:noFill/>
            <a:ln w="3175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5" name="Freeform 381"/>
            <p:cNvSpPr>
              <a:spLocks/>
            </p:cNvSpPr>
            <p:nvPr/>
          </p:nvSpPr>
          <p:spPr bwMode="auto">
            <a:xfrm>
              <a:off x="3660" y="1591"/>
              <a:ext cx="400" cy="2063"/>
            </a:xfrm>
            <a:custGeom>
              <a:avLst/>
              <a:gdLst>
                <a:gd name="T0" fmla="*/ 1 w 799"/>
                <a:gd name="T1" fmla="*/ 1 h 4126"/>
                <a:gd name="T2" fmla="*/ 1 w 799"/>
                <a:gd name="T3" fmla="*/ 1 h 4126"/>
                <a:gd name="T4" fmla="*/ 1 w 799"/>
                <a:gd name="T5" fmla="*/ 1 h 4126"/>
                <a:gd name="T6" fmla="*/ 1 w 799"/>
                <a:gd name="T7" fmla="*/ 2 h 4126"/>
                <a:gd name="T8" fmla="*/ 1 w 799"/>
                <a:gd name="T9" fmla="*/ 2 h 4126"/>
                <a:gd name="T10" fmla="*/ 2 w 799"/>
                <a:gd name="T11" fmla="*/ 2 h 4126"/>
                <a:gd name="T12" fmla="*/ 2 w 799"/>
                <a:gd name="T13" fmla="*/ 2 h 4126"/>
                <a:gd name="T14" fmla="*/ 2 w 799"/>
                <a:gd name="T15" fmla="*/ 2 h 4126"/>
                <a:gd name="T16" fmla="*/ 3 w 799"/>
                <a:gd name="T17" fmla="*/ 2 h 4126"/>
                <a:gd name="T18" fmla="*/ 3 w 799"/>
                <a:gd name="T19" fmla="*/ 2 h 4126"/>
                <a:gd name="T20" fmla="*/ 3 w 799"/>
                <a:gd name="T21" fmla="*/ 2 h 4126"/>
                <a:gd name="T22" fmla="*/ 4 w 799"/>
                <a:gd name="T23" fmla="*/ 2 h 4126"/>
                <a:gd name="T24" fmla="*/ 3 w 799"/>
                <a:gd name="T25" fmla="*/ 10 h 4126"/>
                <a:gd name="T26" fmla="*/ 3 w 799"/>
                <a:gd name="T27" fmla="*/ 10 h 4126"/>
                <a:gd name="T28" fmla="*/ 3 w 799"/>
                <a:gd name="T29" fmla="*/ 10 h 4126"/>
                <a:gd name="T30" fmla="*/ 2 w 799"/>
                <a:gd name="T31" fmla="*/ 10 h 4126"/>
                <a:gd name="T32" fmla="*/ 2 w 799"/>
                <a:gd name="T33" fmla="*/ 10 h 4126"/>
                <a:gd name="T34" fmla="*/ 2 w 799"/>
                <a:gd name="T35" fmla="*/ 14 h 4126"/>
                <a:gd name="T36" fmla="*/ 2 w 799"/>
                <a:gd name="T37" fmla="*/ 15 h 4126"/>
                <a:gd name="T38" fmla="*/ 2 w 799"/>
                <a:gd name="T39" fmla="*/ 15 h 4126"/>
                <a:gd name="T40" fmla="*/ 2 w 799"/>
                <a:gd name="T41" fmla="*/ 15 h 4126"/>
                <a:gd name="T42" fmla="*/ 2 w 799"/>
                <a:gd name="T43" fmla="*/ 15 h 4126"/>
                <a:gd name="T44" fmla="*/ 2 w 799"/>
                <a:gd name="T45" fmla="*/ 16 h 4126"/>
                <a:gd name="T46" fmla="*/ 2 w 799"/>
                <a:gd name="T47" fmla="*/ 16 h 4126"/>
                <a:gd name="T48" fmla="*/ 2 w 799"/>
                <a:gd name="T49" fmla="*/ 16 h 4126"/>
                <a:gd name="T50" fmla="*/ 2 w 799"/>
                <a:gd name="T51" fmla="*/ 16 h 4126"/>
                <a:gd name="T52" fmla="*/ 2 w 799"/>
                <a:gd name="T53" fmla="*/ 16 h 4126"/>
                <a:gd name="T54" fmla="*/ 3 w 799"/>
                <a:gd name="T55" fmla="*/ 16 h 4126"/>
                <a:gd name="T56" fmla="*/ 3 w 799"/>
                <a:gd name="T57" fmla="*/ 16 h 4126"/>
                <a:gd name="T58" fmla="*/ 4 w 799"/>
                <a:gd name="T59" fmla="*/ 17 h 4126"/>
                <a:gd name="T60" fmla="*/ 3 w 799"/>
                <a:gd name="T61" fmla="*/ 17 h 4126"/>
                <a:gd name="T62" fmla="*/ 2 w 799"/>
                <a:gd name="T63" fmla="*/ 17 h 4126"/>
                <a:gd name="T64" fmla="*/ 1 w 799"/>
                <a:gd name="T65" fmla="*/ 17 h 4126"/>
                <a:gd name="T66" fmla="*/ 1 w 799"/>
                <a:gd name="T67" fmla="*/ 17 h 4126"/>
                <a:gd name="T68" fmla="*/ 1 w 799"/>
                <a:gd name="T69" fmla="*/ 16 h 4126"/>
                <a:gd name="T70" fmla="*/ 1 w 799"/>
                <a:gd name="T71" fmla="*/ 16 h 4126"/>
                <a:gd name="T72" fmla="*/ 1 w 799"/>
                <a:gd name="T73" fmla="*/ 16 h 4126"/>
                <a:gd name="T74" fmla="*/ 1 w 799"/>
                <a:gd name="T75" fmla="*/ 16 h 4126"/>
                <a:gd name="T76" fmla="*/ 1 w 799"/>
                <a:gd name="T77" fmla="*/ 15 h 4126"/>
                <a:gd name="T78" fmla="*/ 1 w 799"/>
                <a:gd name="T79" fmla="*/ 15 h 4126"/>
                <a:gd name="T80" fmla="*/ 1 w 799"/>
                <a:gd name="T81" fmla="*/ 15 h 4126"/>
                <a:gd name="T82" fmla="*/ 1 w 799"/>
                <a:gd name="T83" fmla="*/ 15 h 4126"/>
                <a:gd name="T84" fmla="*/ 1 w 799"/>
                <a:gd name="T85" fmla="*/ 14 h 4126"/>
                <a:gd name="T86" fmla="*/ 1 w 799"/>
                <a:gd name="T87" fmla="*/ 15 h 4126"/>
                <a:gd name="T88" fmla="*/ 1 w 799"/>
                <a:gd name="T89" fmla="*/ 15 h 4126"/>
                <a:gd name="T90" fmla="*/ 1 w 799"/>
                <a:gd name="T91" fmla="*/ 15 h 4126"/>
                <a:gd name="T92" fmla="*/ 1 w 799"/>
                <a:gd name="T93" fmla="*/ 13 h 4126"/>
                <a:gd name="T94" fmla="*/ 1 w 799"/>
                <a:gd name="T95" fmla="*/ 13 h 4126"/>
                <a:gd name="T96" fmla="*/ 1 w 799"/>
                <a:gd name="T97" fmla="*/ 14 h 4126"/>
                <a:gd name="T98" fmla="*/ 1 w 799"/>
                <a:gd name="T99" fmla="*/ 13 h 4126"/>
                <a:gd name="T100" fmla="*/ 1 w 799"/>
                <a:gd name="T101" fmla="*/ 13 h 4126"/>
                <a:gd name="T102" fmla="*/ 1 w 799"/>
                <a:gd name="T103" fmla="*/ 12 h 4126"/>
                <a:gd name="T104" fmla="*/ 1 w 799"/>
                <a:gd name="T105" fmla="*/ 12 h 4126"/>
                <a:gd name="T106" fmla="*/ 1 w 799"/>
                <a:gd name="T107" fmla="*/ 11 h 4126"/>
                <a:gd name="T108" fmla="*/ 1 w 799"/>
                <a:gd name="T109" fmla="*/ 11 h 4126"/>
                <a:gd name="T110" fmla="*/ 1 w 799"/>
                <a:gd name="T111" fmla="*/ 11 h 4126"/>
                <a:gd name="T112" fmla="*/ 1 w 799"/>
                <a:gd name="T113" fmla="*/ 10 h 4126"/>
                <a:gd name="T114" fmla="*/ 1 w 799"/>
                <a:gd name="T115" fmla="*/ 10 h 4126"/>
                <a:gd name="T116" fmla="*/ 1 w 799"/>
                <a:gd name="T117" fmla="*/ 10 h 4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99" h="4126">
                  <a:moveTo>
                    <a:pt x="0" y="0"/>
                  </a:moveTo>
                  <a:lnTo>
                    <a:pt x="3" y="3"/>
                  </a:lnTo>
                  <a:lnTo>
                    <a:pt x="12" y="15"/>
                  </a:lnTo>
                  <a:lnTo>
                    <a:pt x="22" y="27"/>
                  </a:lnTo>
                  <a:lnTo>
                    <a:pt x="30" y="38"/>
                  </a:lnTo>
                  <a:lnTo>
                    <a:pt x="38" y="52"/>
                  </a:lnTo>
                  <a:lnTo>
                    <a:pt x="47" y="64"/>
                  </a:lnTo>
                  <a:lnTo>
                    <a:pt x="57" y="77"/>
                  </a:lnTo>
                  <a:lnTo>
                    <a:pt x="65" y="89"/>
                  </a:lnTo>
                  <a:lnTo>
                    <a:pt x="73" y="102"/>
                  </a:lnTo>
                  <a:lnTo>
                    <a:pt x="82" y="115"/>
                  </a:lnTo>
                  <a:lnTo>
                    <a:pt x="92" y="130"/>
                  </a:lnTo>
                  <a:lnTo>
                    <a:pt x="100" y="145"/>
                  </a:lnTo>
                  <a:lnTo>
                    <a:pt x="108" y="160"/>
                  </a:lnTo>
                  <a:lnTo>
                    <a:pt x="117" y="175"/>
                  </a:lnTo>
                  <a:lnTo>
                    <a:pt x="127" y="190"/>
                  </a:lnTo>
                  <a:lnTo>
                    <a:pt x="133" y="205"/>
                  </a:lnTo>
                  <a:lnTo>
                    <a:pt x="142" y="220"/>
                  </a:lnTo>
                  <a:lnTo>
                    <a:pt x="150" y="235"/>
                  </a:lnTo>
                  <a:lnTo>
                    <a:pt x="158" y="250"/>
                  </a:lnTo>
                  <a:lnTo>
                    <a:pt x="165" y="266"/>
                  </a:lnTo>
                  <a:lnTo>
                    <a:pt x="173" y="282"/>
                  </a:lnTo>
                  <a:lnTo>
                    <a:pt x="182" y="299"/>
                  </a:lnTo>
                  <a:lnTo>
                    <a:pt x="190" y="317"/>
                  </a:lnTo>
                  <a:lnTo>
                    <a:pt x="197" y="332"/>
                  </a:lnTo>
                  <a:lnTo>
                    <a:pt x="204" y="351"/>
                  </a:lnTo>
                  <a:lnTo>
                    <a:pt x="210" y="367"/>
                  </a:lnTo>
                  <a:lnTo>
                    <a:pt x="219" y="386"/>
                  </a:lnTo>
                  <a:lnTo>
                    <a:pt x="224" y="402"/>
                  </a:lnTo>
                  <a:lnTo>
                    <a:pt x="230" y="421"/>
                  </a:lnTo>
                  <a:lnTo>
                    <a:pt x="237" y="439"/>
                  </a:lnTo>
                  <a:lnTo>
                    <a:pt x="244" y="459"/>
                  </a:lnTo>
                  <a:lnTo>
                    <a:pt x="254" y="451"/>
                  </a:lnTo>
                  <a:lnTo>
                    <a:pt x="264" y="444"/>
                  </a:lnTo>
                  <a:lnTo>
                    <a:pt x="275" y="436"/>
                  </a:lnTo>
                  <a:lnTo>
                    <a:pt x="289" y="429"/>
                  </a:lnTo>
                  <a:lnTo>
                    <a:pt x="299" y="422"/>
                  </a:lnTo>
                  <a:lnTo>
                    <a:pt x="312" y="416"/>
                  </a:lnTo>
                  <a:lnTo>
                    <a:pt x="324" y="409"/>
                  </a:lnTo>
                  <a:lnTo>
                    <a:pt x="339" y="404"/>
                  </a:lnTo>
                  <a:lnTo>
                    <a:pt x="350" y="397"/>
                  </a:lnTo>
                  <a:lnTo>
                    <a:pt x="364" y="391"/>
                  </a:lnTo>
                  <a:lnTo>
                    <a:pt x="377" y="384"/>
                  </a:lnTo>
                  <a:lnTo>
                    <a:pt x="392" y="379"/>
                  </a:lnTo>
                  <a:lnTo>
                    <a:pt x="405" y="374"/>
                  </a:lnTo>
                  <a:lnTo>
                    <a:pt x="421" y="369"/>
                  </a:lnTo>
                  <a:lnTo>
                    <a:pt x="436" y="364"/>
                  </a:lnTo>
                  <a:lnTo>
                    <a:pt x="451" y="361"/>
                  </a:lnTo>
                  <a:lnTo>
                    <a:pt x="464" y="356"/>
                  </a:lnTo>
                  <a:lnTo>
                    <a:pt x="479" y="351"/>
                  </a:lnTo>
                  <a:lnTo>
                    <a:pt x="494" y="346"/>
                  </a:lnTo>
                  <a:lnTo>
                    <a:pt x="511" y="342"/>
                  </a:lnTo>
                  <a:lnTo>
                    <a:pt x="526" y="337"/>
                  </a:lnTo>
                  <a:lnTo>
                    <a:pt x="541" y="336"/>
                  </a:lnTo>
                  <a:lnTo>
                    <a:pt x="557" y="332"/>
                  </a:lnTo>
                  <a:lnTo>
                    <a:pt x="576" y="331"/>
                  </a:lnTo>
                  <a:lnTo>
                    <a:pt x="592" y="327"/>
                  </a:lnTo>
                  <a:lnTo>
                    <a:pt x="611" y="326"/>
                  </a:lnTo>
                  <a:lnTo>
                    <a:pt x="627" y="324"/>
                  </a:lnTo>
                  <a:lnTo>
                    <a:pt x="646" y="324"/>
                  </a:lnTo>
                  <a:lnTo>
                    <a:pt x="654" y="322"/>
                  </a:lnTo>
                  <a:lnTo>
                    <a:pt x="664" y="322"/>
                  </a:lnTo>
                  <a:lnTo>
                    <a:pt x="673" y="322"/>
                  </a:lnTo>
                  <a:lnTo>
                    <a:pt x="683" y="322"/>
                  </a:lnTo>
                  <a:lnTo>
                    <a:pt x="693" y="322"/>
                  </a:lnTo>
                  <a:lnTo>
                    <a:pt x="703" y="322"/>
                  </a:lnTo>
                  <a:lnTo>
                    <a:pt x="713" y="322"/>
                  </a:lnTo>
                  <a:lnTo>
                    <a:pt x="723" y="322"/>
                  </a:lnTo>
                  <a:lnTo>
                    <a:pt x="743" y="322"/>
                  </a:lnTo>
                  <a:lnTo>
                    <a:pt x="764" y="322"/>
                  </a:lnTo>
                  <a:lnTo>
                    <a:pt x="786" y="322"/>
                  </a:lnTo>
                  <a:lnTo>
                    <a:pt x="799" y="324"/>
                  </a:lnTo>
                  <a:lnTo>
                    <a:pt x="799" y="2456"/>
                  </a:lnTo>
                  <a:lnTo>
                    <a:pt x="794" y="2456"/>
                  </a:lnTo>
                  <a:lnTo>
                    <a:pt x="778" y="2456"/>
                  </a:lnTo>
                  <a:lnTo>
                    <a:pt x="761" y="2456"/>
                  </a:lnTo>
                  <a:lnTo>
                    <a:pt x="744" y="2456"/>
                  </a:lnTo>
                  <a:lnTo>
                    <a:pt x="729" y="2456"/>
                  </a:lnTo>
                  <a:lnTo>
                    <a:pt x="711" y="2456"/>
                  </a:lnTo>
                  <a:lnTo>
                    <a:pt x="694" y="2456"/>
                  </a:lnTo>
                  <a:lnTo>
                    <a:pt x="678" y="2456"/>
                  </a:lnTo>
                  <a:lnTo>
                    <a:pt x="663" y="2456"/>
                  </a:lnTo>
                  <a:lnTo>
                    <a:pt x="646" y="2456"/>
                  </a:lnTo>
                  <a:lnTo>
                    <a:pt x="629" y="2456"/>
                  </a:lnTo>
                  <a:lnTo>
                    <a:pt x="612" y="2456"/>
                  </a:lnTo>
                  <a:lnTo>
                    <a:pt x="597" y="2456"/>
                  </a:lnTo>
                  <a:lnTo>
                    <a:pt x="581" y="2454"/>
                  </a:lnTo>
                  <a:lnTo>
                    <a:pt x="564" y="2454"/>
                  </a:lnTo>
                  <a:lnTo>
                    <a:pt x="547" y="2454"/>
                  </a:lnTo>
                  <a:lnTo>
                    <a:pt x="532" y="2454"/>
                  </a:lnTo>
                  <a:lnTo>
                    <a:pt x="516" y="2454"/>
                  </a:lnTo>
                  <a:lnTo>
                    <a:pt x="499" y="2454"/>
                  </a:lnTo>
                  <a:lnTo>
                    <a:pt x="482" y="2454"/>
                  </a:lnTo>
                  <a:lnTo>
                    <a:pt x="467" y="2454"/>
                  </a:lnTo>
                  <a:lnTo>
                    <a:pt x="451" y="2454"/>
                  </a:lnTo>
                  <a:lnTo>
                    <a:pt x="436" y="2454"/>
                  </a:lnTo>
                  <a:lnTo>
                    <a:pt x="419" y="2454"/>
                  </a:lnTo>
                  <a:lnTo>
                    <a:pt x="404" y="2454"/>
                  </a:lnTo>
                  <a:lnTo>
                    <a:pt x="389" y="2454"/>
                  </a:lnTo>
                  <a:lnTo>
                    <a:pt x="374" y="2454"/>
                  </a:lnTo>
                  <a:lnTo>
                    <a:pt x="359" y="2454"/>
                  </a:lnTo>
                  <a:lnTo>
                    <a:pt x="344" y="2454"/>
                  </a:lnTo>
                  <a:lnTo>
                    <a:pt x="334" y="3370"/>
                  </a:lnTo>
                  <a:lnTo>
                    <a:pt x="799" y="3369"/>
                  </a:lnTo>
                  <a:lnTo>
                    <a:pt x="799" y="3527"/>
                  </a:lnTo>
                  <a:lnTo>
                    <a:pt x="265" y="3532"/>
                  </a:lnTo>
                  <a:lnTo>
                    <a:pt x="265" y="3542"/>
                  </a:lnTo>
                  <a:lnTo>
                    <a:pt x="265" y="3554"/>
                  </a:lnTo>
                  <a:lnTo>
                    <a:pt x="265" y="3566"/>
                  </a:lnTo>
                  <a:lnTo>
                    <a:pt x="265" y="3577"/>
                  </a:lnTo>
                  <a:lnTo>
                    <a:pt x="265" y="3587"/>
                  </a:lnTo>
                  <a:lnTo>
                    <a:pt x="265" y="3599"/>
                  </a:lnTo>
                  <a:lnTo>
                    <a:pt x="265" y="3611"/>
                  </a:lnTo>
                  <a:lnTo>
                    <a:pt x="267" y="3622"/>
                  </a:lnTo>
                  <a:lnTo>
                    <a:pt x="267" y="3632"/>
                  </a:lnTo>
                  <a:lnTo>
                    <a:pt x="267" y="3644"/>
                  </a:lnTo>
                  <a:lnTo>
                    <a:pt x="267" y="3654"/>
                  </a:lnTo>
                  <a:lnTo>
                    <a:pt x="269" y="3666"/>
                  </a:lnTo>
                  <a:lnTo>
                    <a:pt x="269" y="3676"/>
                  </a:lnTo>
                  <a:lnTo>
                    <a:pt x="269" y="3686"/>
                  </a:lnTo>
                  <a:lnTo>
                    <a:pt x="269" y="3696"/>
                  </a:lnTo>
                  <a:lnTo>
                    <a:pt x="270" y="3707"/>
                  </a:lnTo>
                  <a:lnTo>
                    <a:pt x="270" y="3716"/>
                  </a:lnTo>
                  <a:lnTo>
                    <a:pt x="270" y="3726"/>
                  </a:lnTo>
                  <a:lnTo>
                    <a:pt x="270" y="3736"/>
                  </a:lnTo>
                  <a:lnTo>
                    <a:pt x="270" y="3746"/>
                  </a:lnTo>
                  <a:lnTo>
                    <a:pt x="270" y="3754"/>
                  </a:lnTo>
                  <a:lnTo>
                    <a:pt x="270" y="3764"/>
                  </a:lnTo>
                  <a:lnTo>
                    <a:pt x="270" y="3773"/>
                  </a:lnTo>
                  <a:lnTo>
                    <a:pt x="272" y="3783"/>
                  </a:lnTo>
                  <a:lnTo>
                    <a:pt x="272" y="3799"/>
                  </a:lnTo>
                  <a:lnTo>
                    <a:pt x="274" y="3816"/>
                  </a:lnTo>
                  <a:lnTo>
                    <a:pt x="274" y="3833"/>
                  </a:lnTo>
                  <a:lnTo>
                    <a:pt x="275" y="3849"/>
                  </a:lnTo>
                  <a:lnTo>
                    <a:pt x="275" y="3863"/>
                  </a:lnTo>
                  <a:lnTo>
                    <a:pt x="275" y="3878"/>
                  </a:lnTo>
                  <a:lnTo>
                    <a:pt x="275" y="3889"/>
                  </a:lnTo>
                  <a:lnTo>
                    <a:pt x="277" y="3903"/>
                  </a:lnTo>
                  <a:lnTo>
                    <a:pt x="277" y="3914"/>
                  </a:lnTo>
                  <a:lnTo>
                    <a:pt x="277" y="3926"/>
                  </a:lnTo>
                  <a:lnTo>
                    <a:pt x="277" y="3936"/>
                  </a:lnTo>
                  <a:lnTo>
                    <a:pt x="279" y="3946"/>
                  </a:lnTo>
                  <a:lnTo>
                    <a:pt x="279" y="3959"/>
                  </a:lnTo>
                  <a:lnTo>
                    <a:pt x="279" y="3971"/>
                  </a:lnTo>
                  <a:lnTo>
                    <a:pt x="279" y="3978"/>
                  </a:lnTo>
                  <a:lnTo>
                    <a:pt x="280" y="3983"/>
                  </a:lnTo>
                  <a:lnTo>
                    <a:pt x="284" y="3986"/>
                  </a:lnTo>
                  <a:lnTo>
                    <a:pt x="292" y="3993"/>
                  </a:lnTo>
                  <a:lnTo>
                    <a:pt x="299" y="4000"/>
                  </a:lnTo>
                  <a:lnTo>
                    <a:pt x="305" y="4006"/>
                  </a:lnTo>
                  <a:lnTo>
                    <a:pt x="307" y="4005"/>
                  </a:lnTo>
                  <a:lnTo>
                    <a:pt x="317" y="4005"/>
                  </a:lnTo>
                  <a:lnTo>
                    <a:pt x="324" y="4003"/>
                  </a:lnTo>
                  <a:lnTo>
                    <a:pt x="334" y="4003"/>
                  </a:lnTo>
                  <a:lnTo>
                    <a:pt x="342" y="4003"/>
                  </a:lnTo>
                  <a:lnTo>
                    <a:pt x="355" y="4003"/>
                  </a:lnTo>
                  <a:lnTo>
                    <a:pt x="365" y="4001"/>
                  </a:lnTo>
                  <a:lnTo>
                    <a:pt x="380" y="4001"/>
                  </a:lnTo>
                  <a:lnTo>
                    <a:pt x="395" y="4001"/>
                  </a:lnTo>
                  <a:lnTo>
                    <a:pt x="412" y="4001"/>
                  </a:lnTo>
                  <a:lnTo>
                    <a:pt x="427" y="4000"/>
                  </a:lnTo>
                  <a:lnTo>
                    <a:pt x="446" y="4000"/>
                  </a:lnTo>
                  <a:lnTo>
                    <a:pt x="466" y="4000"/>
                  </a:lnTo>
                  <a:lnTo>
                    <a:pt x="486" y="4000"/>
                  </a:lnTo>
                  <a:lnTo>
                    <a:pt x="506" y="3998"/>
                  </a:lnTo>
                  <a:lnTo>
                    <a:pt x="526" y="3996"/>
                  </a:lnTo>
                  <a:lnTo>
                    <a:pt x="547" y="3996"/>
                  </a:lnTo>
                  <a:lnTo>
                    <a:pt x="571" y="3996"/>
                  </a:lnTo>
                  <a:lnTo>
                    <a:pt x="592" y="3995"/>
                  </a:lnTo>
                  <a:lnTo>
                    <a:pt x="616" y="3993"/>
                  </a:lnTo>
                  <a:lnTo>
                    <a:pt x="641" y="3993"/>
                  </a:lnTo>
                  <a:lnTo>
                    <a:pt x="666" y="3993"/>
                  </a:lnTo>
                  <a:lnTo>
                    <a:pt x="691" y="3991"/>
                  </a:lnTo>
                  <a:lnTo>
                    <a:pt x="716" y="3991"/>
                  </a:lnTo>
                  <a:lnTo>
                    <a:pt x="741" y="3990"/>
                  </a:lnTo>
                  <a:lnTo>
                    <a:pt x="768" y="3990"/>
                  </a:lnTo>
                  <a:lnTo>
                    <a:pt x="793" y="3988"/>
                  </a:lnTo>
                  <a:lnTo>
                    <a:pt x="799" y="3988"/>
                  </a:lnTo>
                  <a:lnTo>
                    <a:pt x="799" y="4118"/>
                  </a:lnTo>
                  <a:lnTo>
                    <a:pt x="774" y="4118"/>
                  </a:lnTo>
                  <a:lnTo>
                    <a:pt x="734" y="4118"/>
                  </a:lnTo>
                  <a:lnTo>
                    <a:pt x="694" y="4118"/>
                  </a:lnTo>
                  <a:lnTo>
                    <a:pt x="653" y="4118"/>
                  </a:lnTo>
                  <a:lnTo>
                    <a:pt x="612" y="4120"/>
                  </a:lnTo>
                  <a:lnTo>
                    <a:pt x="574" y="4120"/>
                  </a:lnTo>
                  <a:lnTo>
                    <a:pt x="536" y="4121"/>
                  </a:lnTo>
                  <a:lnTo>
                    <a:pt x="496" y="4121"/>
                  </a:lnTo>
                  <a:lnTo>
                    <a:pt x="459" y="4121"/>
                  </a:lnTo>
                  <a:lnTo>
                    <a:pt x="422" y="4121"/>
                  </a:lnTo>
                  <a:lnTo>
                    <a:pt x="387" y="4121"/>
                  </a:lnTo>
                  <a:lnTo>
                    <a:pt x="352" y="4121"/>
                  </a:lnTo>
                  <a:lnTo>
                    <a:pt x="319" y="4123"/>
                  </a:lnTo>
                  <a:lnTo>
                    <a:pt x="285" y="4123"/>
                  </a:lnTo>
                  <a:lnTo>
                    <a:pt x="255" y="4125"/>
                  </a:lnTo>
                  <a:lnTo>
                    <a:pt x="224" y="4125"/>
                  </a:lnTo>
                  <a:lnTo>
                    <a:pt x="195" y="4125"/>
                  </a:lnTo>
                  <a:lnTo>
                    <a:pt x="167" y="4125"/>
                  </a:lnTo>
                  <a:lnTo>
                    <a:pt x="142" y="4125"/>
                  </a:lnTo>
                  <a:lnTo>
                    <a:pt x="115" y="4125"/>
                  </a:lnTo>
                  <a:lnTo>
                    <a:pt x="93" y="4125"/>
                  </a:lnTo>
                  <a:lnTo>
                    <a:pt x="72" y="4125"/>
                  </a:lnTo>
                  <a:lnTo>
                    <a:pt x="53" y="4126"/>
                  </a:lnTo>
                  <a:lnTo>
                    <a:pt x="33" y="4126"/>
                  </a:lnTo>
                  <a:lnTo>
                    <a:pt x="18" y="4126"/>
                  </a:lnTo>
                  <a:lnTo>
                    <a:pt x="5" y="4126"/>
                  </a:lnTo>
                  <a:lnTo>
                    <a:pt x="0" y="4126"/>
                  </a:lnTo>
                  <a:lnTo>
                    <a:pt x="0" y="4010"/>
                  </a:lnTo>
                  <a:lnTo>
                    <a:pt x="7" y="4010"/>
                  </a:lnTo>
                  <a:lnTo>
                    <a:pt x="15" y="4010"/>
                  </a:lnTo>
                  <a:lnTo>
                    <a:pt x="25" y="4010"/>
                  </a:lnTo>
                  <a:lnTo>
                    <a:pt x="42" y="4010"/>
                  </a:lnTo>
                  <a:lnTo>
                    <a:pt x="58" y="4010"/>
                  </a:lnTo>
                  <a:lnTo>
                    <a:pt x="70" y="4010"/>
                  </a:lnTo>
                  <a:lnTo>
                    <a:pt x="77" y="4010"/>
                  </a:lnTo>
                  <a:lnTo>
                    <a:pt x="80" y="4005"/>
                  </a:lnTo>
                  <a:lnTo>
                    <a:pt x="88" y="4001"/>
                  </a:lnTo>
                  <a:lnTo>
                    <a:pt x="95" y="3996"/>
                  </a:lnTo>
                  <a:lnTo>
                    <a:pt x="103" y="3993"/>
                  </a:lnTo>
                  <a:lnTo>
                    <a:pt x="102" y="3988"/>
                  </a:lnTo>
                  <a:lnTo>
                    <a:pt x="102" y="3981"/>
                  </a:lnTo>
                  <a:lnTo>
                    <a:pt x="100" y="3969"/>
                  </a:lnTo>
                  <a:lnTo>
                    <a:pt x="100" y="3954"/>
                  </a:lnTo>
                  <a:lnTo>
                    <a:pt x="98" y="3944"/>
                  </a:lnTo>
                  <a:lnTo>
                    <a:pt x="98" y="3934"/>
                  </a:lnTo>
                  <a:lnTo>
                    <a:pt x="98" y="3924"/>
                  </a:lnTo>
                  <a:lnTo>
                    <a:pt x="98" y="3914"/>
                  </a:lnTo>
                  <a:lnTo>
                    <a:pt x="97" y="3901"/>
                  </a:lnTo>
                  <a:lnTo>
                    <a:pt x="97" y="3889"/>
                  </a:lnTo>
                  <a:lnTo>
                    <a:pt x="97" y="3876"/>
                  </a:lnTo>
                  <a:lnTo>
                    <a:pt x="97" y="3863"/>
                  </a:lnTo>
                  <a:lnTo>
                    <a:pt x="95" y="3846"/>
                  </a:lnTo>
                  <a:lnTo>
                    <a:pt x="95" y="3829"/>
                  </a:lnTo>
                  <a:lnTo>
                    <a:pt x="93" y="3813"/>
                  </a:lnTo>
                  <a:lnTo>
                    <a:pt x="93" y="3796"/>
                  </a:lnTo>
                  <a:lnTo>
                    <a:pt x="92" y="3786"/>
                  </a:lnTo>
                  <a:lnTo>
                    <a:pt x="92" y="3778"/>
                  </a:lnTo>
                  <a:lnTo>
                    <a:pt x="92" y="3767"/>
                  </a:lnTo>
                  <a:lnTo>
                    <a:pt x="92" y="3759"/>
                  </a:lnTo>
                  <a:lnTo>
                    <a:pt x="90" y="3749"/>
                  </a:lnTo>
                  <a:lnTo>
                    <a:pt x="90" y="3741"/>
                  </a:lnTo>
                  <a:lnTo>
                    <a:pt x="90" y="3731"/>
                  </a:lnTo>
                  <a:lnTo>
                    <a:pt x="90" y="3722"/>
                  </a:lnTo>
                  <a:lnTo>
                    <a:pt x="88" y="3711"/>
                  </a:lnTo>
                  <a:lnTo>
                    <a:pt x="88" y="3701"/>
                  </a:lnTo>
                  <a:lnTo>
                    <a:pt x="88" y="3691"/>
                  </a:lnTo>
                  <a:lnTo>
                    <a:pt x="88" y="3681"/>
                  </a:lnTo>
                  <a:lnTo>
                    <a:pt x="87" y="3669"/>
                  </a:lnTo>
                  <a:lnTo>
                    <a:pt x="87" y="3659"/>
                  </a:lnTo>
                  <a:lnTo>
                    <a:pt x="87" y="3649"/>
                  </a:lnTo>
                  <a:lnTo>
                    <a:pt x="87" y="3639"/>
                  </a:lnTo>
                  <a:lnTo>
                    <a:pt x="85" y="3627"/>
                  </a:lnTo>
                  <a:lnTo>
                    <a:pt x="85" y="3617"/>
                  </a:lnTo>
                  <a:lnTo>
                    <a:pt x="85" y="3606"/>
                  </a:lnTo>
                  <a:lnTo>
                    <a:pt x="85" y="3596"/>
                  </a:lnTo>
                  <a:lnTo>
                    <a:pt x="85" y="3584"/>
                  </a:lnTo>
                  <a:lnTo>
                    <a:pt x="85" y="3574"/>
                  </a:lnTo>
                  <a:lnTo>
                    <a:pt x="85" y="3562"/>
                  </a:lnTo>
                  <a:lnTo>
                    <a:pt x="85" y="3552"/>
                  </a:lnTo>
                  <a:lnTo>
                    <a:pt x="72" y="3557"/>
                  </a:lnTo>
                  <a:lnTo>
                    <a:pt x="62" y="3562"/>
                  </a:lnTo>
                  <a:lnTo>
                    <a:pt x="58" y="3574"/>
                  </a:lnTo>
                  <a:lnTo>
                    <a:pt x="57" y="3589"/>
                  </a:lnTo>
                  <a:lnTo>
                    <a:pt x="55" y="3601"/>
                  </a:lnTo>
                  <a:lnTo>
                    <a:pt x="53" y="3616"/>
                  </a:lnTo>
                  <a:lnTo>
                    <a:pt x="50" y="3627"/>
                  </a:lnTo>
                  <a:lnTo>
                    <a:pt x="48" y="3639"/>
                  </a:lnTo>
                  <a:lnTo>
                    <a:pt x="45" y="3651"/>
                  </a:lnTo>
                  <a:lnTo>
                    <a:pt x="43" y="3664"/>
                  </a:lnTo>
                  <a:lnTo>
                    <a:pt x="38" y="3674"/>
                  </a:lnTo>
                  <a:lnTo>
                    <a:pt x="35" y="3686"/>
                  </a:lnTo>
                  <a:lnTo>
                    <a:pt x="32" y="3696"/>
                  </a:lnTo>
                  <a:lnTo>
                    <a:pt x="28" y="3707"/>
                  </a:lnTo>
                  <a:lnTo>
                    <a:pt x="23" y="3717"/>
                  </a:lnTo>
                  <a:lnTo>
                    <a:pt x="20" y="3727"/>
                  </a:lnTo>
                  <a:lnTo>
                    <a:pt x="15" y="3737"/>
                  </a:lnTo>
                  <a:lnTo>
                    <a:pt x="12" y="3747"/>
                  </a:lnTo>
                  <a:lnTo>
                    <a:pt x="0" y="3761"/>
                  </a:lnTo>
                  <a:lnTo>
                    <a:pt x="0" y="3203"/>
                  </a:lnTo>
                  <a:lnTo>
                    <a:pt x="8" y="3213"/>
                  </a:lnTo>
                  <a:lnTo>
                    <a:pt x="17" y="3225"/>
                  </a:lnTo>
                  <a:lnTo>
                    <a:pt x="20" y="3232"/>
                  </a:lnTo>
                  <a:lnTo>
                    <a:pt x="25" y="3240"/>
                  </a:lnTo>
                  <a:lnTo>
                    <a:pt x="28" y="3248"/>
                  </a:lnTo>
                  <a:lnTo>
                    <a:pt x="33" y="3258"/>
                  </a:lnTo>
                  <a:lnTo>
                    <a:pt x="35" y="3267"/>
                  </a:lnTo>
                  <a:lnTo>
                    <a:pt x="40" y="3277"/>
                  </a:lnTo>
                  <a:lnTo>
                    <a:pt x="42" y="3287"/>
                  </a:lnTo>
                  <a:lnTo>
                    <a:pt x="47" y="3298"/>
                  </a:lnTo>
                  <a:lnTo>
                    <a:pt x="48" y="3308"/>
                  </a:lnTo>
                  <a:lnTo>
                    <a:pt x="52" y="3322"/>
                  </a:lnTo>
                  <a:lnTo>
                    <a:pt x="53" y="3334"/>
                  </a:lnTo>
                  <a:lnTo>
                    <a:pt x="57" y="3349"/>
                  </a:lnTo>
                  <a:lnTo>
                    <a:pt x="63" y="3352"/>
                  </a:lnTo>
                  <a:lnTo>
                    <a:pt x="77" y="3359"/>
                  </a:lnTo>
                  <a:lnTo>
                    <a:pt x="75" y="3337"/>
                  </a:lnTo>
                  <a:lnTo>
                    <a:pt x="73" y="3317"/>
                  </a:lnTo>
                  <a:lnTo>
                    <a:pt x="72" y="3297"/>
                  </a:lnTo>
                  <a:lnTo>
                    <a:pt x="72" y="3277"/>
                  </a:lnTo>
                  <a:lnTo>
                    <a:pt x="70" y="3257"/>
                  </a:lnTo>
                  <a:lnTo>
                    <a:pt x="70" y="3237"/>
                  </a:lnTo>
                  <a:lnTo>
                    <a:pt x="68" y="3217"/>
                  </a:lnTo>
                  <a:lnTo>
                    <a:pt x="68" y="3197"/>
                  </a:lnTo>
                  <a:lnTo>
                    <a:pt x="67" y="3175"/>
                  </a:lnTo>
                  <a:lnTo>
                    <a:pt x="67" y="3155"/>
                  </a:lnTo>
                  <a:lnTo>
                    <a:pt x="65" y="3135"/>
                  </a:lnTo>
                  <a:lnTo>
                    <a:pt x="65" y="3115"/>
                  </a:lnTo>
                  <a:lnTo>
                    <a:pt x="63" y="3095"/>
                  </a:lnTo>
                  <a:lnTo>
                    <a:pt x="63" y="3075"/>
                  </a:lnTo>
                  <a:lnTo>
                    <a:pt x="63" y="3055"/>
                  </a:lnTo>
                  <a:lnTo>
                    <a:pt x="63" y="3036"/>
                  </a:lnTo>
                  <a:lnTo>
                    <a:pt x="62" y="3016"/>
                  </a:lnTo>
                  <a:lnTo>
                    <a:pt x="60" y="2996"/>
                  </a:lnTo>
                  <a:lnTo>
                    <a:pt x="58" y="2976"/>
                  </a:lnTo>
                  <a:lnTo>
                    <a:pt x="58" y="2956"/>
                  </a:lnTo>
                  <a:lnTo>
                    <a:pt x="57" y="2936"/>
                  </a:lnTo>
                  <a:lnTo>
                    <a:pt x="57" y="2918"/>
                  </a:lnTo>
                  <a:lnTo>
                    <a:pt x="57" y="2900"/>
                  </a:lnTo>
                  <a:lnTo>
                    <a:pt x="57" y="2883"/>
                  </a:lnTo>
                  <a:lnTo>
                    <a:pt x="55" y="2863"/>
                  </a:lnTo>
                  <a:lnTo>
                    <a:pt x="55" y="2846"/>
                  </a:lnTo>
                  <a:lnTo>
                    <a:pt x="53" y="2828"/>
                  </a:lnTo>
                  <a:lnTo>
                    <a:pt x="53" y="2811"/>
                  </a:lnTo>
                  <a:lnTo>
                    <a:pt x="52" y="2793"/>
                  </a:lnTo>
                  <a:lnTo>
                    <a:pt x="52" y="2776"/>
                  </a:lnTo>
                  <a:lnTo>
                    <a:pt x="52" y="2759"/>
                  </a:lnTo>
                  <a:lnTo>
                    <a:pt x="52" y="2744"/>
                  </a:lnTo>
                  <a:lnTo>
                    <a:pt x="50" y="2728"/>
                  </a:lnTo>
                  <a:lnTo>
                    <a:pt x="50" y="2711"/>
                  </a:lnTo>
                  <a:lnTo>
                    <a:pt x="48" y="2696"/>
                  </a:lnTo>
                  <a:lnTo>
                    <a:pt x="48" y="2681"/>
                  </a:lnTo>
                  <a:lnTo>
                    <a:pt x="47" y="2666"/>
                  </a:lnTo>
                  <a:lnTo>
                    <a:pt x="47" y="2651"/>
                  </a:lnTo>
                  <a:lnTo>
                    <a:pt x="47" y="2637"/>
                  </a:lnTo>
                  <a:lnTo>
                    <a:pt x="47" y="2624"/>
                  </a:lnTo>
                  <a:lnTo>
                    <a:pt x="45" y="2609"/>
                  </a:lnTo>
                  <a:lnTo>
                    <a:pt x="45" y="2597"/>
                  </a:lnTo>
                  <a:lnTo>
                    <a:pt x="43" y="2584"/>
                  </a:lnTo>
                  <a:lnTo>
                    <a:pt x="43" y="2574"/>
                  </a:lnTo>
                  <a:lnTo>
                    <a:pt x="43" y="2562"/>
                  </a:lnTo>
                  <a:lnTo>
                    <a:pt x="43" y="2551"/>
                  </a:lnTo>
                  <a:lnTo>
                    <a:pt x="43" y="2541"/>
                  </a:lnTo>
                  <a:lnTo>
                    <a:pt x="43" y="2532"/>
                  </a:lnTo>
                  <a:lnTo>
                    <a:pt x="42" y="2522"/>
                  </a:lnTo>
                  <a:lnTo>
                    <a:pt x="42" y="2512"/>
                  </a:lnTo>
                  <a:lnTo>
                    <a:pt x="40" y="2504"/>
                  </a:lnTo>
                  <a:lnTo>
                    <a:pt x="40" y="2496"/>
                  </a:lnTo>
                  <a:lnTo>
                    <a:pt x="40" y="2481"/>
                  </a:lnTo>
                  <a:lnTo>
                    <a:pt x="40" y="2471"/>
                  </a:lnTo>
                  <a:lnTo>
                    <a:pt x="40" y="2461"/>
                  </a:lnTo>
                  <a:lnTo>
                    <a:pt x="40" y="2456"/>
                  </a:lnTo>
                  <a:lnTo>
                    <a:pt x="40" y="2450"/>
                  </a:lnTo>
                  <a:lnTo>
                    <a:pt x="40" y="2449"/>
                  </a:lnTo>
                  <a:lnTo>
                    <a:pt x="42" y="2447"/>
                  </a:lnTo>
                  <a:lnTo>
                    <a:pt x="23" y="2445"/>
                  </a:lnTo>
                  <a:lnTo>
                    <a:pt x="7" y="2445"/>
                  </a:lnTo>
                  <a:lnTo>
                    <a:pt x="0" y="2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6" name="Freeform 382"/>
            <p:cNvSpPr>
              <a:spLocks/>
            </p:cNvSpPr>
            <p:nvPr/>
          </p:nvSpPr>
          <p:spPr bwMode="auto">
            <a:xfrm>
              <a:off x="2951" y="1018"/>
              <a:ext cx="709" cy="2692"/>
            </a:xfrm>
            <a:custGeom>
              <a:avLst/>
              <a:gdLst>
                <a:gd name="T0" fmla="*/ 5 w 1417"/>
                <a:gd name="T1" fmla="*/ 13 h 5385"/>
                <a:gd name="T2" fmla="*/ 5 w 1417"/>
                <a:gd name="T3" fmla="*/ 13 h 5385"/>
                <a:gd name="T4" fmla="*/ 5 w 1417"/>
                <a:gd name="T5" fmla="*/ 14 h 5385"/>
                <a:gd name="T6" fmla="*/ 5 w 1417"/>
                <a:gd name="T7" fmla="*/ 14 h 5385"/>
                <a:gd name="T8" fmla="*/ 5 w 1417"/>
                <a:gd name="T9" fmla="*/ 15 h 5385"/>
                <a:gd name="T10" fmla="*/ 4 w 1417"/>
                <a:gd name="T11" fmla="*/ 18 h 5385"/>
                <a:gd name="T12" fmla="*/ 4 w 1417"/>
                <a:gd name="T13" fmla="*/ 19 h 5385"/>
                <a:gd name="T14" fmla="*/ 4 w 1417"/>
                <a:gd name="T15" fmla="*/ 19 h 5385"/>
                <a:gd name="T16" fmla="*/ 4 w 1417"/>
                <a:gd name="T17" fmla="*/ 20 h 5385"/>
                <a:gd name="T18" fmla="*/ 4 w 1417"/>
                <a:gd name="T19" fmla="*/ 20 h 5385"/>
                <a:gd name="T20" fmla="*/ 3 w 1417"/>
                <a:gd name="T21" fmla="*/ 20 h 5385"/>
                <a:gd name="T22" fmla="*/ 3 w 1417"/>
                <a:gd name="T23" fmla="*/ 20 h 5385"/>
                <a:gd name="T24" fmla="*/ 3 w 1417"/>
                <a:gd name="T25" fmla="*/ 20 h 5385"/>
                <a:gd name="T26" fmla="*/ 2 w 1417"/>
                <a:gd name="T27" fmla="*/ 19 h 5385"/>
                <a:gd name="T28" fmla="*/ 2 w 1417"/>
                <a:gd name="T29" fmla="*/ 19 h 5385"/>
                <a:gd name="T30" fmla="*/ 1 w 1417"/>
                <a:gd name="T31" fmla="*/ 19 h 5385"/>
                <a:gd name="T32" fmla="*/ 1 w 1417"/>
                <a:gd name="T33" fmla="*/ 18 h 5385"/>
                <a:gd name="T34" fmla="*/ 1 w 1417"/>
                <a:gd name="T35" fmla="*/ 18 h 5385"/>
                <a:gd name="T36" fmla="*/ 0 w 1417"/>
                <a:gd name="T37" fmla="*/ 18 h 5385"/>
                <a:gd name="T38" fmla="*/ 1 w 1417"/>
                <a:gd name="T39" fmla="*/ 17 h 5385"/>
                <a:gd name="T40" fmla="*/ 1 w 1417"/>
                <a:gd name="T41" fmla="*/ 17 h 5385"/>
                <a:gd name="T42" fmla="*/ 1 w 1417"/>
                <a:gd name="T43" fmla="*/ 16 h 5385"/>
                <a:gd name="T44" fmla="*/ 1 w 1417"/>
                <a:gd name="T45" fmla="*/ 15 h 5385"/>
                <a:gd name="T46" fmla="*/ 2 w 1417"/>
                <a:gd name="T47" fmla="*/ 15 h 5385"/>
                <a:gd name="T48" fmla="*/ 2 w 1417"/>
                <a:gd name="T49" fmla="*/ 14 h 5385"/>
                <a:gd name="T50" fmla="*/ 2 w 1417"/>
                <a:gd name="T51" fmla="*/ 13 h 5385"/>
                <a:gd name="T52" fmla="*/ 2 w 1417"/>
                <a:gd name="T53" fmla="*/ 12 h 5385"/>
                <a:gd name="T54" fmla="*/ 2 w 1417"/>
                <a:gd name="T55" fmla="*/ 12 h 5385"/>
                <a:gd name="T56" fmla="*/ 2 w 1417"/>
                <a:gd name="T57" fmla="*/ 11 h 5385"/>
                <a:gd name="T58" fmla="*/ 2 w 1417"/>
                <a:gd name="T59" fmla="*/ 11 h 5385"/>
                <a:gd name="T60" fmla="*/ 1 w 1417"/>
                <a:gd name="T61" fmla="*/ 11 h 5385"/>
                <a:gd name="T62" fmla="*/ 1 w 1417"/>
                <a:gd name="T63" fmla="*/ 10 h 5385"/>
                <a:gd name="T64" fmla="*/ 2 w 1417"/>
                <a:gd name="T65" fmla="*/ 9 h 5385"/>
                <a:gd name="T66" fmla="*/ 1 w 1417"/>
                <a:gd name="T67" fmla="*/ 9 h 5385"/>
                <a:gd name="T68" fmla="*/ 1 w 1417"/>
                <a:gd name="T69" fmla="*/ 8 h 5385"/>
                <a:gd name="T70" fmla="*/ 1 w 1417"/>
                <a:gd name="T71" fmla="*/ 8 h 5385"/>
                <a:gd name="T72" fmla="*/ 1 w 1417"/>
                <a:gd name="T73" fmla="*/ 7 h 5385"/>
                <a:gd name="T74" fmla="*/ 1 w 1417"/>
                <a:gd name="T75" fmla="*/ 7 h 5385"/>
                <a:gd name="T76" fmla="*/ 1 w 1417"/>
                <a:gd name="T77" fmla="*/ 6 h 5385"/>
                <a:gd name="T78" fmla="*/ 1 w 1417"/>
                <a:gd name="T79" fmla="*/ 5 h 5385"/>
                <a:gd name="T80" fmla="*/ 1 w 1417"/>
                <a:gd name="T81" fmla="*/ 5 h 5385"/>
                <a:gd name="T82" fmla="*/ 2 w 1417"/>
                <a:gd name="T83" fmla="*/ 4 h 5385"/>
                <a:gd name="T84" fmla="*/ 2 w 1417"/>
                <a:gd name="T85" fmla="*/ 4 h 5385"/>
                <a:gd name="T86" fmla="*/ 2 w 1417"/>
                <a:gd name="T87" fmla="*/ 3 h 5385"/>
                <a:gd name="T88" fmla="*/ 3 w 1417"/>
                <a:gd name="T89" fmla="*/ 3 h 5385"/>
                <a:gd name="T90" fmla="*/ 3 w 1417"/>
                <a:gd name="T91" fmla="*/ 3 h 5385"/>
                <a:gd name="T92" fmla="*/ 3 w 1417"/>
                <a:gd name="T93" fmla="*/ 2 h 5385"/>
                <a:gd name="T94" fmla="*/ 3 w 1417"/>
                <a:gd name="T95" fmla="*/ 2 h 5385"/>
                <a:gd name="T96" fmla="*/ 3 w 1417"/>
                <a:gd name="T97" fmla="*/ 1 h 5385"/>
                <a:gd name="T98" fmla="*/ 3 w 1417"/>
                <a:gd name="T99" fmla="*/ 1 h 5385"/>
                <a:gd name="T100" fmla="*/ 3 w 1417"/>
                <a:gd name="T101" fmla="*/ 0 h 5385"/>
                <a:gd name="T102" fmla="*/ 4 w 1417"/>
                <a:gd name="T103" fmla="*/ 0 h 5385"/>
                <a:gd name="T104" fmla="*/ 4 w 1417"/>
                <a:gd name="T105" fmla="*/ 0 h 5385"/>
                <a:gd name="T106" fmla="*/ 5 w 1417"/>
                <a:gd name="T107" fmla="*/ 0 h 5385"/>
                <a:gd name="T108" fmla="*/ 5 w 1417"/>
                <a:gd name="T109" fmla="*/ 0 h 5385"/>
                <a:gd name="T110" fmla="*/ 6 w 1417"/>
                <a:gd name="T111" fmla="*/ 0 h 5385"/>
                <a:gd name="T112" fmla="*/ 6 w 1417"/>
                <a:gd name="T113" fmla="*/ 1 h 5385"/>
                <a:gd name="T114" fmla="*/ 6 w 1417"/>
                <a:gd name="T115" fmla="*/ 1 h 5385"/>
                <a:gd name="T116" fmla="*/ 6 w 1417"/>
                <a:gd name="T117" fmla="*/ 2 h 5385"/>
                <a:gd name="T118" fmla="*/ 6 w 1417"/>
                <a:gd name="T119" fmla="*/ 2 h 5385"/>
                <a:gd name="T120" fmla="*/ 6 w 1417"/>
                <a:gd name="T121" fmla="*/ 3 h 5385"/>
                <a:gd name="T122" fmla="*/ 5 w 1417"/>
                <a:gd name="T123" fmla="*/ 3 h 5385"/>
                <a:gd name="T124" fmla="*/ 6 w 1417"/>
                <a:gd name="T125" fmla="*/ 4 h 53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17" h="5385">
                  <a:moveTo>
                    <a:pt x="1417" y="3590"/>
                  </a:moveTo>
                  <a:lnTo>
                    <a:pt x="1407" y="3589"/>
                  </a:lnTo>
                  <a:lnTo>
                    <a:pt x="1392" y="3589"/>
                  </a:lnTo>
                  <a:lnTo>
                    <a:pt x="1375" y="3587"/>
                  </a:lnTo>
                  <a:lnTo>
                    <a:pt x="1360" y="3587"/>
                  </a:lnTo>
                  <a:lnTo>
                    <a:pt x="1345" y="3585"/>
                  </a:lnTo>
                  <a:lnTo>
                    <a:pt x="1332" y="3585"/>
                  </a:lnTo>
                  <a:lnTo>
                    <a:pt x="1317" y="3584"/>
                  </a:lnTo>
                  <a:lnTo>
                    <a:pt x="1302" y="3584"/>
                  </a:lnTo>
                  <a:lnTo>
                    <a:pt x="1287" y="3582"/>
                  </a:lnTo>
                  <a:lnTo>
                    <a:pt x="1275" y="3582"/>
                  </a:lnTo>
                  <a:lnTo>
                    <a:pt x="1260" y="3580"/>
                  </a:lnTo>
                  <a:lnTo>
                    <a:pt x="1248" y="3580"/>
                  </a:lnTo>
                  <a:lnTo>
                    <a:pt x="1237" y="3580"/>
                  </a:lnTo>
                  <a:lnTo>
                    <a:pt x="1227" y="3580"/>
                  </a:lnTo>
                  <a:lnTo>
                    <a:pt x="1212" y="3579"/>
                  </a:lnTo>
                  <a:lnTo>
                    <a:pt x="1200" y="3577"/>
                  </a:lnTo>
                  <a:lnTo>
                    <a:pt x="1188" y="3577"/>
                  </a:lnTo>
                  <a:lnTo>
                    <a:pt x="1178" y="3577"/>
                  </a:lnTo>
                  <a:lnTo>
                    <a:pt x="1168" y="3575"/>
                  </a:lnTo>
                  <a:lnTo>
                    <a:pt x="1158" y="3574"/>
                  </a:lnTo>
                  <a:lnTo>
                    <a:pt x="1148" y="3574"/>
                  </a:lnTo>
                  <a:lnTo>
                    <a:pt x="1141" y="3574"/>
                  </a:lnTo>
                  <a:lnTo>
                    <a:pt x="1141" y="3580"/>
                  </a:lnTo>
                  <a:lnTo>
                    <a:pt x="1143" y="3589"/>
                  </a:lnTo>
                  <a:lnTo>
                    <a:pt x="1145" y="3599"/>
                  </a:lnTo>
                  <a:lnTo>
                    <a:pt x="1148" y="3609"/>
                  </a:lnTo>
                  <a:lnTo>
                    <a:pt x="1150" y="3619"/>
                  </a:lnTo>
                  <a:lnTo>
                    <a:pt x="1153" y="3631"/>
                  </a:lnTo>
                  <a:lnTo>
                    <a:pt x="1155" y="3642"/>
                  </a:lnTo>
                  <a:lnTo>
                    <a:pt x="1158" y="3656"/>
                  </a:lnTo>
                  <a:lnTo>
                    <a:pt x="1158" y="3667"/>
                  </a:lnTo>
                  <a:lnTo>
                    <a:pt x="1161" y="3681"/>
                  </a:lnTo>
                  <a:lnTo>
                    <a:pt x="1163" y="3692"/>
                  </a:lnTo>
                  <a:lnTo>
                    <a:pt x="1166" y="3707"/>
                  </a:lnTo>
                  <a:lnTo>
                    <a:pt x="1166" y="3721"/>
                  </a:lnTo>
                  <a:lnTo>
                    <a:pt x="1170" y="3736"/>
                  </a:lnTo>
                  <a:lnTo>
                    <a:pt x="1171" y="3749"/>
                  </a:lnTo>
                  <a:lnTo>
                    <a:pt x="1175" y="3764"/>
                  </a:lnTo>
                  <a:lnTo>
                    <a:pt x="1175" y="3777"/>
                  </a:lnTo>
                  <a:lnTo>
                    <a:pt x="1177" y="3791"/>
                  </a:lnTo>
                  <a:lnTo>
                    <a:pt x="1177" y="3804"/>
                  </a:lnTo>
                  <a:lnTo>
                    <a:pt x="1178" y="3819"/>
                  </a:lnTo>
                  <a:lnTo>
                    <a:pt x="1178" y="3831"/>
                  </a:lnTo>
                  <a:lnTo>
                    <a:pt x="1180" y="3844"/>
                  </a:lnTo>
                  <a:lnTo>
                    <a:pt x="1180" y="3858"/>
                  </a:lnTo>
                  <a:lnTo>
                    <a:pt x="1182" y="3871"/>
                  </a:lnTo>
                  <a:lnTo>
                    <a:pt x="1180" y="3883"/>
                  </a:lnTo>
                  <a:lnTo>
                    <a:pt x="1178" y="3894"/>
                  </a:lnTo>
                  <a:lnTo>
                    <a:pt x="1177" y="3904"/>
                  </a:lnTo>
                  <a:lnTo>
                    <a:pt x="1177" y="3916"/>
                  </a:lnTo>
                  <a:lnTo>
                    <a:pt x="1173" y="3924"/>
                  </a:lnTo>
                  <a:lnTo>
                    <a:pt x="1171" y="3934"/>
                  </a:lnTo>
                  <a:lnTo>
                    <a:pt x="1170" y="3943"/>
                  </a:lnTo>
                  <a:lnTo>
                    <a:pt x="1168" y="3951"/>
                  </a:lnTo>
                  <a:lnTo>
                    <a:pt x="906" y="4724"/>
                  </a:lnTo>
                  <a:lnTo>
                    <a:pt x="903" y="4729"/>
                  </a:lnTo>
                  <a:lnTo>
                    <a:pt x="896" y="4732"/>
                  </a:lnTo>
                  <a:lnTo>
                    <a:pt x="816" y="4732"/>
                  </a:lnTo>
                  <a:lnTo>
                    <a:pt x="816" y="4736"/>
                  </a:lnTo>
                  <a:lnTo>
                    <a:pt x="816" y="4742"/>
                  </a:lnTo>
                  <a:lnTo>
                    <a:pt x="816" y="4751"/>
                  </a:lnTo>
                  <a:lnTo>
                    <a:pt x="816" y="4761"/>
                  </a:lnTo>
                  <a:lnTo>
                    <a:pt x="816" y="4771"/>
                  </a:lnTo>
                  <a:lnTo>
                    <a:pt x="816" y="4786"/>
                  </a:lnTo>
                  <a:lnTo>
                    <a:pt x="818" y="4801"/>
                  </a:lnTo>
                  <a:lnTo>
                    <a:pt x="821" y="4816"/>
                  </a:lnTo>
                  <a:lnTo>
                    <a:pt x="821" y="4831"/>
                  </a:lnTo>
                  <a:lnTo>
                    <a:pt x="824" y="4846"/>
                  </a:lnTo>
                  <a:lnTo>
                    <a:pt x="826" y="4862"/>
                  </a:lnTo>
                  <a:lnTo>
                    <a:pt x="831" y="4879"/>
                  </a:lnTo>
                  <a:lnTo>
                    <a:pt x="836" y="4894"/>
                  </a:lnTo>
                  <a:lnTo>
                    <a:pt x="841" y="4909"/>
                  </a:lnTo>
                  <a:lnTo>
                    <a:pt x="846" y="4923"/>
                  </a:lnTo>
                  <a:lnTo>
                    <a:pt x="853" y="4938"/>
                  </a:lnTo>
                  <a:lnTo>
                    <a:pt x="858" y="4948"/>
                  </a:lnTo>
                  <a:lnTo>
                    <a:pt x="863" y="4964"/>
                  </a:lnTo>
                  <a:lnTo>
                    <a:pt x="866" y="4974"/>
                  </a:lnTo>
                  <a:lnTo>
                    <a:pt x="869" y="4984"/>
                  </a:lnTo>
                  <a:lnTo>
                    <a:pt x="873" y="4994"/>
                  </a:lnTo>
                  <a:lnTo>
                    <a:pt x="878" y="5008"/>
                  </a:lnTo>
                  <a:lnTo>
                    <a:pt x="881" y="5018"/>
                  </a:lnTo>
                  <a:lnTo>
                    <a:pt x="884" y="5031"/>
                  </a:lnTo>
                  <a:lnTo>
                    <a:pt x="888" y="5043"/>
                  </a:lnTo>
                  <a:lnTo>
                    <a:pt x="893" y="5058"/>
                  </a:lnTo>
                  <a:lnTo>
                    <a:pt x="896" y="5071"/>
                  </a:lnTo>
                  <a:lnTo>
                    <a:pt x="899" y="5084"/>
                  </a:lnTo>
                  <a:lnTo>
                    <a:pt x="903" y="5099"/>
                  </a:lnTo>
                  <a:lnTo>
                    <a:pt x="908" y="5114"/>
                  </a:lnTo>
                  <a:lnTo>
                    <a:pt x="909" y="5128"/>
                  </a:lnTo>
                  <a:lnTo>
                    <a:pt x="911" y="5143"/>
                  </a:lnTo>
                  <a:lnTo>
                    <a:pt x="913" y="5158"/>
                  </a:lnTo>
                  <a:lnTo>
                    <a:pt x="916" y="5173"/>
                  </a:lnTo>
                  <a:lnTo>
                    <a:pt x="918" y="5186"/>
                  </a:lnTo>
                  <a:lnTo>
                    <a:pt x="919" y="5201"/>
                  </a:lnTo>
                  <a:lnTo>
                    <a:pt x="919" y="5216"/>
                  </a:lnTo>
                  <a:lnTo>
                    <a:pt x="921" y="5231"/>
                  </a:lnTo>
                  <a:lnTo>
                    <a:pt x="919" y="5245"/>
                  </a:lnTo>
                  <a:lnTo>
                    <a:pt x="919" y="5258"/>
                  </a:lnTo>
                  <a:lnTo>
                    <a:pt x="919" y="5271"/>
                  </a:lnTo>
                  <a:lnTo>
                    <a:pt x="919" y="5285"/>
                  </a:lnTo>
                  <a:lnTo>
                    <a:pt x="916" y="5296"/>
                  </a:lnTo>
                  <a:lnTo>
                    <a:pt x="914" y="5308"/>
                  </a:lnTo>
                  <a:lnTo>
                    <a:pt x="911" y="5320"/>
                  </a:lnTo>
                  <a:lnTo>
                    <a:pt x="909" y="5331"/>
                  </a:lnTo>
                  <a:lnTo>
                    <a:pt x="903" y="5340"/>
                  </a:lnTo>
                  <a:lnTo>
                    <a:pt x="898" y="5348"/>
                  </a:lnTo>
                  <a:lnTo>
                    <a:pt x="893" y="5355"/>
                  </a:lnTo>
                  <a:lnTo>
                    <a:pt x="888" y="5363"/>
                  </a:lnTo>
                  <a:lnTo>
                    <a:pt x="873" y="5373"/>
                  </a:lnTo>
                  <a:lnTo>
                    <a:pt x="859" y="5382"/>
                  </a:lnTo>
                  <a:lnTo>
                    <a:pt x="846" y="5383"/>
                  </a:lnTo>
                  <a:lnTo>
                    <a:pt x="834" y="5385"/>
                  </a:lnTo>
                  <a:lnTo>
                    <a:pt x="821" y="5383"/>
                  </a:lnTo>
                  <a:lnTo>
                    <a:pt x="809" y="5382"/>
                  </a:lnTo>
                  <a:lnTo>
                    <a:pt x="794" y="5377"/>
                  </a:lnTo>
                  <a:lnTo>
                    <a:pt x="783" y="5373"/>
                  </a:lnTo>
                  <a:lnTo>
                    <a:pt x="768" y="5367"/>
                  </a:lnTo>
                  <a:lnTo>
                    <a:pt x="756" y="5360"/>
                  </a:lnTo>
                  <a:lnTo>
                    <a:pt x="741" y="5350"/>
                  </a:lnTo>
                  <a:lnTo>
                    <a:pt x="727" y="5340"/>
                  </a:lnTo>
                  <a:lnTo>
                    <a:pt x="714" y="5328"/>
                  </a:lnTo>
                  <a:lnTo>
                    <a:pt x="702" y="5316"/>
                  </a:lnTo>
                  <a:lnTo>
                    <a:pt x="687" y="5303"/>
                  </a:lnTo>
                  <a:lnTo>
                    <a:pt x="676" y="5291"/>
                  </a:lnTo>
                  <a:lnTo>
                    <a:pt x="662" y="5276"/>
                  </a:lnTo>
                  <a:lnTo>
                    <a:pt x="651" y="5263"/>
                  </a:lnTo>
                  <a:lnTo>
                    <a:pt x="644" y="5255"/>
                  </a:lnTo>
                  <a:lnTo>
                    <a:pt x="637" y="5246"/>
                  </a:lnTo>
                  <a:lnTo>
                    <a:pt x="631" y="5238"/>
                  </a:lnTo>
                  <a:lnTo>
                    <a:pt x="626" y="5231"/>
                  </a:lnTo>
                  <a:lnTo>
                    <a:pt x="619" y="5221"/>
                  </a:lnTo>
                  <a:lnTo>
                    <a:pt x="612" y="5215"/>
                  </a:lnTo>
                  <a:lnTo>
                    <a:pt x="607" y="5205"/>
                  </a:lnTo>
                  <a:lnTo>
                    <a:pt x="602" y="5198"/>
                  </a:lnTo>
                  <a:lnTo>
                    <a:pt x="596" y="5188"/>
                  </a:lnTo>
                  <a:lnTo>
                    <a:pt x="591" y="5181"/>
                  </a:lnTo>
                  <a:lnTo>
                    <a:pt x="584" y="5171"/>
                  </a:lnTo>
                  <a:lnTo>
                    <a:pt x="579" y="5165"/>
                  </a:lnTo>
                  <a:lnTo>
                    <a:pt x="574" y="5156"/>
                  </a:lnTo>
                  <a:lnTo>
                    <a:pt x="569" y="5148"/>
                  </a:lnTo>
                  <a:lnTo>
                    <a:pt x="564" y="5140"/>
                  </a:lnTo>
                  <a:lnTo>
                    <a:pt x="561" y="5133"/>
                  </a:lnTo>
                  <a:lnTo>
                    <a:pt x="556" y="5123"/>
                  </a:lnTo>
                  <a:lnTo>
                    <a:pt x="551" y="5116"/>
                  </a:lnTo>
                  <a:lnTo>
                    <a:pt x="546" y="5106"/>
                  </a:lnTo>
                  <a:lnTo>
                    <a:pt x="541" y="5099"/>
                  </a:lnTo>
                  <a:lnTo>
                    <a:pt x="532" y="5084"/>
                  </a:lnTo>
                  <a:lnTo>
                    <a:pt x="526" y="5069"/>
                  </a:lnTo>
                  <a:lnTo>
                    <a:pt x="517" y="5054"/>
                  </a:lnTo>
                  <a:lnTo>
                    <a:pt x="510" y="5041"/>
                  </a:lnTo>
                  <a:lnTo>
                    <a:pt x="505" y="5028"/>
                  </a:lnTo>
                  <a:lnTo>
                    <a:pt x="502" y="5018"/>
                  </a:lnTo>
                  <a:lnTo>
                    <a:pt x="492" y="5014"/>
                  </a:lnTo>
                  <a:lnTo>
                    <a:pt x="482" y="5013"/>
                  </a:lnTo>
                  <a:lnTo>
                    <a:pt x="469" y="5008"/>
                  </a:lnTo>
                  <a:lnTo>
                    <a:pt x="457" y="5004"/>
                  </a:lnTo>
                  <a:lnTo>
                    <a:pt x="442" y="4999"/>
                  </a:lnTo>
                  <a:lnTo>
                    <a:pt x="429" y="4994"/>
                  </a:lnTo>
                  <a:lnTo>
                    <a:pt x="412" y="4988"/>
                  </a:lnTo>
                  <a:lnTo>
                    <a:pt x="397" y="4981"/>
                  </a:lnTo>
                  <a:lnTo>
                    <a:pt x="387" y="4976"/>
                  </a:lnTo>
                  <a:lnTo>
                    <a:pt x="379" y="4973"/>
                  </a:lnTo>
                  <a:lnTo>
                    <a:pt x="369" y="4968"/>
                  </a:lnTo>
                  <a:lnTo>
                    <a:pt x="360" y="4964"/>
                  </a:lnTo>
                  <a:lnTo>
                    <a:pt x="350" y="4959"/>
                  </a:lnTo>
                  <a:lnTo>
                    <a:pt x="340" y="4954"/>
                  </a:lnTo>
                  <a:lnTo>
                    <a:pt x="330" y="4949"/>
                  </a:lnTo>
                  <a:lnTo>
                    <a:pt x="322" y="4946"/>
                  </a:lnTo>
                  <a:lnTo>
                    <a:pt x="312" y="4941"/>
                  </a:lnTo>
                  <a:lnTo>
                    <a:pt x="302" y="4936"/>
                  </a:lnTo>
                  <a:lnTo>
                    <a:pt x="292" y="4931"/>
                  </a:lnTo>
                  <a:lnTo>
                    <a:pt x="283" y="4926"/>
                  </a:lnTo>
                  <a:lnTo>
                    <a:pt x="273" y="4921"/>
                  </a:lnTo>
                  <a:lnTo>
                    <a:pt x="263" y="4916"/>
                  </a:lnTo>
                  <a:lnTo>
                    <a:pt x="253" y="4911"/>
                  </a:lnTo>
                  <a:lnTo>
                    <a:pt x="245" y="4906"/>
                  </a:lnTo>
                  <a:lnTo>
                    <a:pt x="235" y="4899"/>
                  </a:lnTo>
                  <a:lnTo>
                    <a:pt x="225" y="4892"/>
                  </a:lnTo>
                  <a:lnTo>
                    <a:pt x="215" y="4886"/>
                  </a:lnTo>
                  <a:lnTo>
                    <a:pt x="205" y="4881"/>
                  </a:lnTo>
                  <a:lnTo>
                    <a:pt x="195" y="4874"/>
                  </a:lnTo>
                  <a:lnTo>
                    <a:pt x="185" y="4869"/>
                  </a:lnTo>
                  <a:lnTo>
                    <a:pt x="175" y="4862"/>
                  </a:lnTo>
                  <a:lnTo>
                    <a:pt x="167" y="4857"/>
                  </a:lnTo>
                  <a:lnTo>
                    <a:pt x="157" y="4851"/>
                  </a:lnTo>
                  <a:lnTo>
                    <a:pt x="147" y="4844"/>
                  </a:lnTo>
                  <a:lnTo>
                    <a:pt x="138" y="4837"/>
                  </a:lnTo>
                  <a:lnTo>
                    <a:pt x="130" y="4832"/>
                  </a:lnTo>
                  <a:lnTo>
                    <a:pt x="120" y="4826"/>
                  </a:lnTo>
                  <a:lnTo>
                    <a:pt x="113" y="4821"/>
                  </a:lnTo>
                  <a:lnTo>
                    <a:pt x="105" y="4814"/>
                  </a:lnTo>
                  <a:lnTo>
                    <a:pt x="98" y="4809"/>
                  </a:lnTo>
                  <a:lnTo>
                    <a:pt x="90" y="4801"/>
                  </a:lnTo>
                  <a:lnTo>
                    <a:pt x="83" y="4796"/>
                  </a:lnTo>
                  <a:lnTo>
                    <a:pt x="75" y="4787"/>
                  </a:lnTo>
                  <a:lnTo>
                    <a:pt x="68" y="4782"/>
                  </a:lnTo>
                  <a:lnTo>
                    <a:pt x="55" y="4769"/>
                  </a:lnTo>
                  <a:lnTo>
                    <a:pt x="45" y="4757"/>
                  </a:lnTo>
                  <a:lnTo>
                    <a:pt x="33" y="4744"/>
                  </a:lnTo>
                  <a:lnTo>
                    <a:pt x="25" y="4732"/>
                  </a:lnTo>
                  <a:lnTo>
                    <a:pt x="18" y="4719"/>
                  </a:lnTo>
                  <a:lnTo>
                    <a:pt x="13" y="4709"/>
                  </a:lnTo>
                  <a:lnTo>
                    <a:pt x="8" y="4696"/>
                  </a:lnTo>
                  <a:lnTo>
                    <a:pt x="3" y="4684"/>
                  </a:lnTo>
                  <a:lnTo>
                    <a:pt x="0" y="4670"/>
                  </a:lnTo>
                  <a:lnTo>
                    <a:pt x="0" y="4659"/>
                  </a:lnTo>
                  <a:lnTo>
                    <a:pt x="0" y="4647"/>
                  </a:lnTo>
                  <a:lnTo>
                    <a:pt x="0" y="4635"/>
                  </a:lnTo>
                  <a:lnTo>
                    <a:pt x="0" y="4624"/>
                  </a:lnTo>
                  <a:lnTo>
                    <a:pt x="3" y="4614"/>
                  </a:lnTo>
                  <a:lnTo>
                    <a:pt x="3" y="4602"/>
                  </a:lnTo>
                  <a:lnTo>
                    <a:pt x="6" y="4590"/>
                  </a:lnTo>
                  <a:lnTo>
                    <a:pt x="10" y="4580"/>
                  </a:lnTo>
                  <a:lnTo>
                    <a:pt x="15" y="4570"/>
                  </a:lnTo>
                  <a:lnTo>
                    <a:pt x="18" y="4559"/>
                  </a:lnTo>
                  <a:lnTo>
                    <a:pt x="23" y="4549"/>
                  </a:lnTo>
                  <a:lnTo>
                    <a:pt x="28" y="4540"/>
                  </a:lnTo>
                  <a:lnTo>
                    <a:pt x="35" y="4532"/>
                  </a:lnTo>
                  <a:lnTo>
                    <a:pt x="40" y="4522"/>
                  </a:lnTo>
                  <a:lnTo>
                    <a:pt x="45" y="4512"/>
                  </a:lnTo>
                  <a:lnTo>
                    <a:pt x="50" y="4504"/>
                  </a:lnTo>
                  <a:lnTo>
                    <a:pt x="55" y="4497"/>
                  </a:lnTo>
                  <a:lnTo>
                    <a:pt x="65" y="4482"/>
                  </a:lnTo>
                  <a:lnTo>
                    <a:pt x="77" y="4472"/>
                  </a:lnTo>
                  <a:lnTo>
                    <a:pt x="85" y="4460"/>
                  </a:lnTo>
                  <a:lnTo>
                    <a:pt x="93" y="4453"/>
                  </a:lnTo>
                  <a:lnTo>
                    <a:pt x="100" y="4447"/>
                  </a:lnTo>
                  <a:lnTo>
                    <a:pt x="105" y="4445"/>
                  </a:lnTo>
                  <a:lnTo>
                    <a:pt x="95" y="4430"/>
                  </a:lnTo>
                  <a:lnTo>
                    <a:pt x="88" y="4418"/>
                  </a:lnTo>
                  <a:lnTo>
                    <a:pt x="83" y="4408"/>
                  </a:lnTo>
                  <a:lnTo>
                    <a:pt x="83" y="4398"/>
                  </a:lnTo>
                  <a:lnTo>
                    <a:pt x="83" y="4388"/>
                  </a:lnTo>
                  <a:lnTo>
                    <a:pt x="87" y="4373"/>
                  </a:lnTo>
                  <a:lnTo>
                    <a:pt x="87" y="4363"/>
                  </a:lnTo>
                  <a:lnTo>
                    <a:pt x="90" y="4353"/>
                  </a:lnTo>
                  <a:lnTo>
                    <a:pt x="92" y="4342"/>
                  </a:lnTo>
                  <a:lnTo>
                    <a:pt x="97" y="4332"/>
                  </a:lnTo>
                  <a:lnTo>
                    <a:pt x="98" y="4318"/>
                  </a:lnTo>
                  <a:lnTo>
                    <a:pt x="102" y="4305"/>
                  </a:lnTo>
                  <a:lnTo>
                    <a:pt x="107" y="4290"/>
                  </a:lnTo>
                  <a:lnTo>
                    <a:pt x="112" y="4277"/>
                  </a:lnTo>
                  <a:lnTo>
                    <a:pt x="117" y="4260"/>
                  </a:lnTo>
                  <a:lnTo>
                    <a:pt x="122" y="4245"/>
                  </a:lnTo>
                  <a:lnTo>
                    <a:pt x="127" y="4228"/>
                  </a:lnTo>
                  <a:lnTo>
                    <a:pt x="133" y="4211"/>
                  </a:lnTo>
                  <a:lnTo>
                    <a:pt x="138" y="4191"/>
                  </a:lnTo>
                  <a:lnTo>
                    <a:pt x="143" y="4173"/>
                  </a:lnTo>
                  <a:lnTo>
                    <a:pt x="150" y="4153"/>
                  </a:lnTo>
                  <a:lnTo>
                    <a:pt x="157" y="4135"/>
                  </a:lnTo>
                  <a:lnTo>
                    <a:pt x="163" y="4113"/>
                  </a:lnTo>
                  <a:lnTo>
                    <a:pt x="172" y="4093"/>
                  </a:lnTo>
                  <a:lnTo>
                    <a:pt x="178" y="4071"/>
                  </a:lnTo>
                  <a:lnTo>
                    <a:pt x="187" y="4051"/>
                  </a:lnTo>
                  <a:lnTo>
                    <a:pt x="193" y="4028"/>
                  </a:lnTo>
                  <a:lnTo>
                    <a:pt x="202" y="4006"/>
                  </a:lnTo>
                  <a:lnTo>
                    <a:pt x="208" y="3984"/>
                  </a:lnTo>
                  <a:lnTo>
                    <a:pt x="217" y="3963"/>
                  </a:lnTo>
                  <a:lnTo>
                    <a:pt x="223" y="3939"/>
                  </a:lnTo>
                  <a:lnTo>
                    <a:pt x="233" y="3918"/>
                  </a:lnTo>
                  <a:lnTo>
                    <a:pt x="240" y="3896"/>
                  </a:lnTo>
                  <a:lnTo>
                    <a:pt x="250" y="3874"/>
                  </a:lnTo>
                  <a:lnTo>
                    <a:pt x="257" y="3851"/>
                  </a:lnTo>
                  <a:lnTo>
                    <a:pt x="265" y="3828"/>
                  </a:lnTo>
                  <a:lnTo>
                    <a:pt x="272" y="3804"/>
                  </a:lnTo>
                  <a:lnTo>
                    <a:pt x="280" y="3782"/>
                  </a:lnTo>
                  <a:lnTo>
                    <a:pt x="287" y="3759"/>
                  </a:lnTo>
                  <a:lnTo>
                    <a:pt x="295" y="3737"/>
                  </a:lnTo>
                  <a:lnTo>
                    <a:pt x="304" y="3716"/>
                  </a:lnTo>
                  <a:lnTo>
                    <a:pt x="312" y="3696"/>
                  </a:lnTo>
                  <a:lnTo>
                    <a:pt x="319" y="3674"/>
                  </a:lnTo>
                  <a:lnTo>
                    <a:pt x="325" y="3652"/>
                  </a:lnTo>
                  <a:lnTo>
                    <a:pt x="332" y="3632"/>
                  </a:lnTo>
                  <a:lnTo>
                    <a:pt x="340" y="3612"/>
                  </a:lnTo>
                  <a:lnTo>
                    <a:pt x="347" y="3592"/>
                  </a:lnTo>
                  <a:lnTo>
                    <a:pt x="355" y="3572"/>
                  </a:lnTo>
                  <a:lnTo>
                    <a:pt x="362" y="3554"/>
                  </a:lnTo>
                  <a:lnTo>
                    <a:pt x="370" y="3537"/>
                  </a:lnTo>
                  <a:lnTo>
                    <a:pt x="375" y="3517"/>
                  </a:lnTo>
                  <a:lnTo>
                    <a:pt x="382" y="3500"/>
                  </a:lnTo>
                  <a:lnTo>
                    <a:pt x="389" y="3484"/>
                  </a:lnTo>
                  <a:lnTo>
                    <a:pt x="395" y="3469"/>
                  </a:lnTo>
                  <a:lnTo>
                    <a:pt x="400" y="3454"/>
                  </a:lnTo>
                  <a:lnTo>
                    <a:pt x="405" y="3439"/>
                  </a:lnTo>
                  <a:lnTo>
                    <a:pt x="410" y="3425"/>
                  </a:lnTo>
                  <a:lnTo>
                    <a:pt x="415" y="3415"/>
                  </a:lnTo>
                  <a:lnTo>
                    <a:pt x="419" y="3402"/>
                  </a:lnTo>
                  <a:lnTo>
                    <a:pt x="424" y="3392"/>
                  </a:lnTo>
                  <a:lnTo>
                    <a:pt x="427" y="3380"/>
                  </a:lnTo>
                  <a:lnTo>
                    <a:pt x="430" y="3373"/>
                  </a:lnTo>
                  <a:lnTo>
                    <a:pt x="435" y="3358"/>
                  </a:lnTo>
                  <a:lnTo>
                    <a:pt x="442" y="3350"/>
                  </a:lnTo>
                  <a:lnTo>
                    <a:pt x="432" y="3337"/>
                  </a:lnTo>
                  <a:lnTo>
                    <a:pt x="425" y="3325"/>
                  </a:lnTo>
                  <a:lnTo>
                    <a:pt x="417" y="3313"/>
                  </a:lnTo>
                  <a:lnTo>
                    <a:pt x="410" y="3303"/>
                  </a:lnTo>
                  <a:lnTo>
                    <a:pt x="404" y="3292"/>
                  </a:lnTo>
                  <a:lnTo>
                    <a:pt x="397" y="3280"/>
                  </a:lnTo>
                  <a:lnTo>
                    <a:pt x="390" y="3268"/>
                  </a:lnTo>
                  <a:lnTo>
                    <a:pt x="385" y="3258"/>
                  </a:lnTo>
                  <a:lnTo>
                    <a:pt x="379" y="3247"/>
                  </a:lnTo>
                  <a:lnTo>
                    <a:pt x="372" y="3235"/>
                  </a:lnTo>
                  <a:lnTo>
                    <a:pt x="367" y="3225"/>
                  </a:lnTo>
                  <a:lnTo>
                    <a:pt x="362" y="3215"/>
                  </a:lnTo>
                  <a:lnTo>
                    <a:pt x="357" y="3203"/>
                  </a:lnTo>
                  <a:lnTo>
                    <a:pt x="352" y="3192"/>
                  </a:lnTo>
                  <a:lnTo>
                    <a:pt x="347" y="3182"/>
                  </a:lnTo>
                  <a:lnTo>
                    <a:pt x="342" y="3172"/>
                  </a:lnTo>
                  <a:lnTo>
                    <a:pt x="337" y="3160"/>
                  </a:lnTo>
                  <a:lnTo>
                    <a:pt x="332" y="3150"/>
                  </a:lnTo>
                  <a:lnTo>
                    <a:pt x="327" y="3138"/>
                  </a:lnTo>
                  <a:lnTo>
                    <a:pt x="322" y="3128"/>
                  </a:lnTo>
                  <a:lnTo>
                    <a:pt x="317" y="3118"/>
                  </a:lnTo>
                  <a:lnTo>
                    <a:pt x="314" y="3108"/>
                  </a:lnTo>
                  <a:lnTo>
                    <a:pt x="310" y="3098"/>
                  </a:lnTo>
                  <a:lnTo>
                    <a:pt x="307" y="3088"/>
                  </a:lnTo>
                  <a:lnTo>
                    <a:pt x="302" y="3078"/>
                  </a:lnTo>
                  <a:lnTo>
                    <a:pt x="300" y="3068"/>
                  </a:lnTo>
                  <a:lnTo>
                    <a:pt x="295" y="3058"/>
                  </a:lnTo>
                  <a:lnTo>
                    <a:pt x="294" y="3048"/>
                  </a:lnTo>
                  <a:lnTo>
                    <a:pt x="290" y="3038"/>
                  </a:lnTo>
                  <a:lnTo>
                    <a:pt x="288" y="3028"/>
                  </a:lnTo>
                  <a:lnTo>
                    <a:pt x="285" y="3018"/>
                  </a:lnTo>
                  <a:lnTo>
                    <a:pt x="283" y="3010"/>
                  </a:lnTo>
                  <a:lnTo>
                    <a:pt x="278" y="3000"/>
                  </a:lnTo>
                  <a:lnTo>
                    <a:pt x="277" y="2990"/>
                  </a:lnTo>
                  <a:lnTo>
                    <a:pt x="273" y="2980"/>
                  </a:lnTo>
                  <a:lnTo>
                    <a:pt x="272" y="2970"/>
                  </a:lnTo>
                  <a:lnTo>
                    <a:pt x="268" y="2960"/>
                  </a:lnTo>
                  <a:lnTo>
                    <a:pt x="268" y="2950"/>
                  </a:lnTo>
                  <a:lnTo>
                    <a:pt x="265" y="2939"/>
                  </a:lnTo>
                  <a:lnTo>
                    <a:pt x="265" y="2931"/>
                  </a:lnTo>
                  <a:lnTo>
                    <a:pt x="262" y="2921"/>
                  </a:lnTo>
                  <a:lnTo>
                    <a:pt x="260" y="2911"/>
                  </a:lnTo>
                  <a:lnTo>
                    <a:pt x="258" y="2903"/>
                  </a:lnTo>
                  <a:lnTo>
                    <a:pt x="258" y="2894"/>
                  </a:lnTo>
                  <a:lnTo>
                    <a:pt x="255" y="2876"/>
                  </a:lnTo>
                  <a:lnTo>
                    <a:pt x="255" y="2859"/>
                  </a:lnTo>
                  <a:lnTo>
                    <a:pt x="252" y="2841"/>
                  </a:lnTo>
                  <a:lnTo>
                    <a:pt x="250" y="2824"/>
                  </a:lnTo>
                  <a:lnTo>
                    <a:pt x="248" y="2806"/>
                  </a:lnTo>
                  <a:lnTo>
                    <a:pt x="248" y="2791"/>
                  </a:lnTo>
                  <a:lnTo>
                    <a:pt x="248" y="2774"/>
                  </a:lnTo>
                  <a:lnTo>
                    <a:pt x="248" y="2759"/>
                  </a:lnTo>
                  <a:lnTo>
                    <a:pt x="248" y="2744"/>
                  </a:lnTo>
                  <a:lnTo>
                    <a:pt x="248" y="2729"/>
                  </a:lnTo>
                  <a:lnTo>
                    <a:pt x="248" y="2719"/>
                  </a:lnTo>
                  <a:lnTo>
                    <a:pt x="248" y="2709"/>
                  </a:lnTo>
                  <a:lnTo>
                    <a:pt x="248" y="2699"/>
                  </a:lnTo>
                  <a:lnTo>
                    <a:pt x="248" y="2689"/>
                  </a:lnTo>
                  <a:lnTo>
                    <a:pt x="248" y="2671"/>
                  </a:lnTo>
                  <a:lnTo>
                    <a:pt x="250" y="2654"/>
                  </a:lnTo>
                  <a:lnTo>
                    <a:pt x="250" y="2636"/>
                  </a:lnTo>
                  <a:lnTo>
                    <a:pt x="252" y="2619"/>
                  </a:lnTo>
                  <a:lnTo>
                    <a:pt x="253" y="2604"/>
                  </a:lnTo>
                  <a:lnTo>
                    <a:pt x="255" y="2589"/>
                  </a:lnTo>
                  <a:lnTo>
                    <a:pt x="255" y="2577"/>
                  </a:lnTo>
                  <a:lnTo>
                    <a:pt x="255" y="2566"/>
                  </a:lnTo>
                  <a:lnTo>
                    <a:pt x="255" y="2556"/>
                  </a:lnTo>
                  <a:lnTo>
                    <a:pt x="257" y="2546"/>
                  </a:lnTo>
                  <a:lnTo>
                    <a:pt x="257" y="2536"/>
                  </a:lnTo>
                  <a:lnTo>
                    <a:pt x="257" y="2526"/>
                  </a:lnTo>
                  <a:lnTo>
                    <a:pt x="257" y="2517"/>
                  </a:lnTo>
                  <a:lnTo>
                    <a:pt x="258" y="2509"/>
                  </a:lnTo>
                  <a:lnTo>
                    <a:pt x="257" y="2494"/>
                  </a:lnTo>
                  <a:lnTo>
                    <a:pt x="257" y="2480"/>
                  </a:lnTo>
                  <a:lnTo>
                    <a:pt x="255" y="2469"/>
                  </a:lnTo>
                  <a:lnTo>
                    <a:pt x="253" y="2460"/>
                  </a:lnTo>
                  <a:lnTo>
                    <a:pt x="250" y="2450"/>
                  </a:lnTo>
                  <a:lnTo>
                    <a:pt x="248" y="2440"/>
                  </a:lnTo>
                  <a:lnTo>
                    <a:pt x="245" y="2429"/>
                  </a:lnTo>
                  <a:lnTo>
                    <a:pt x="243" y="2417"/>
                  </a:lnTo>
                  <a:lnTo>
                    <a:pt x="240" y="2400"/>
                  </a:lnTo>
                  <a:lnTo>
                    <a:pt x="238" y="2385"/>
                  </a:lnTo>
                  <a:lnTo>
                    <a:pt x="237" y="2375"/>
                  </a:lnTo>
                  <a:lnTo>
                    <a:pt x="237" y="2367"/>
                  </a:lnTo>
                  <a:lnTo>
                    <a:pt x="235" y="2357"/>
                  </a:lnTo>
                  <a:lnTo>
                    <a:pt x="235" y="2349"/>
                  </a:lnTo>
                  <a:lnTo>
                    <a:pt x="233" y="2337"/>
                  </a:lnTo>
                  <a:lnTo>
                    <a:pt x="232" y="2327"/>
                  </a:lnTo>
                  <a:lnTo>
                    <a:pt x="230" y="2315"/>
                  </a:lnTo>
                  <a:lnTo>
                    <a:pt x="230" y="2305"/>
                  </a:lnTo>
                  <a:lnTo>
                    <a:pt x="228" y="2292"/>
                  </a:lnTo>
                  <a:lnTo>
                    <a:pt x="228" y="2280"/>
                  </a:lnTo>
                  <a:lnTo>
                    <a:pt x="227" y="2268"/>
                  </a:lnTo>
                  <a:lnTo>
                    <a:pt x="227" y="2257"/>
                  </a:lnTo>
                  <a:lnTo>
                    <a:pt x="225" y="2243"/>
                  </a:lnTo>
                  <a:lnTo>
                    <a:pt x="225" y="2230"/>
                  </a:lnTo>
                  <a:lnTo>
                    <a:pt x="223" y="2217"/>
                  </a:lnTo>
                  <a:lnTo>
                    <a:pt x="223" y="2205"/>
                  </a:lnTo>
                  <a:lnTo>
                    <a:pt x="222" y="2192"/>
                  </a:lnTo>
                  <a:lnTo>
                    <a:pt x="222" y="2178"/>
                  </a:lnTo>
                  <a:lnTo>
                    <a:pt x="222" y="2165"/>
                  </a:lnTo>
                  <a:lnTo>
                    <a:pt x="222" y="2152"/>
                  </a:lnTo>
                  <a:lnTo>
                    <a:pt x="220" y="2137"/>
                  </a:lnTo>
                  <a:lnTo>
                    <a:pt x="218" y="2122"/>
                  </a:lnTo>
                  <a:lnTo>
                    <a:pt x="217" y="2107"/>
                  </a:lnTo>
                  <a:lnTo>
                    <a:pt x="217" y="2092"/>
                  </a:lnTo>
                  <a:lnTo>
                    <a:pt x="215" y="2077"/>
                  </a:lnTo>
                  <a:lnTo>
                    <a:pt x="215" y="2061"/>
                  </a:lnTo>
                  <a:lnTo>
                    <a:pt x="213" y="2046"/>
                  </a:lnTo>
                  <a:lnTo>
                    <a:pt x="213" y="2033"/>
                  </a:lnTo>
                  <a:lnTo>
                    <a:pt x="212" y="2016"/>
                  </a:lnTo>
                  <a:lnTo>
                    <a:pt x="212" y="2001"/>
                  </a:lnTo>
                  <a:lnTo>
                    <a:pt x="210" y="1985"/>
                  </a:lnTo>
                  <a:lnTo>
                    <a:pt x="210" y="1970"/>
                  </a:lnTo>
                  <a:lnTo>
                    <a:pt x="210" y="1953"/>
                  </a:lnTo>
                  <a:lnTo>
                    <a:pt x="210" y="1938"/>
                  </a:lnTo>
                  <a:lnTo>
                    <a:pt x="210" y="1923"/>
                  </a:lnTo>
                  <a:lnTo>
                    <a:pt x="210" y="1908"/>
                  </a:lnTo>
                  <a:lnTo>
                    <a:pt x="208" y="1891"/>
                  </a:lnTo>
                  <a:lnTo>
                    <a:pt x="208" y="1875"/>
                  </a:lnTo>
                  <a:lnTo>
                    <a:pt x="207" y="1860"/>
                  </a:lnTo>
                  <a:lnTo>
                    <a:pt x="207" y="1845"/>
                  </a:lnTo>
                  <a:lnTo>
                    <a:pt x="207" y="1828"/>
                  </a:lnTo>
                  <a:lnTo>
                    <a:pt x="207" y="1811"/>
                  </a:lnTo>
                  <a:lnTo>
                    <a:pt x="207" y="1796"/>
                  </a:lnTo>
                  <a:lnTo>
                    <a:pt x="207" y="1781"/>
                  </a:lnTo>
                  <a:lnTo>
                    <a:pt x="207" y="1764"/>
                  </a:lnTo>
                  <a:lnTo>
                    <a:pt x="207" y="1749"/>
                  </a:lnTo>
                  <a:lnTo>
                    <a:pt x="207" y="1734"/>
                  </a:lnTo>
                  <a:lnTo>
                    <a:pt x="207" y="1719"/>
                  </a:lnTo>
                  <a:lnTo>
                    <a:pt x="207" y="1704"/>
                  </a:lnTo>
                  <a:lnTo>
                    <a:pt x="207" y="1689"/>
                  </a:lnTo>
                  <a:lnTo>
                    <a:pt x="207" y="1674"/>
                  </a:lnTo>
                  <a:lnTo>
                    <a:pt x="207" y="1659"/>
                  </a:lnTo>
                  <a:lnTo>
                    <a:pt x="207" y="1643"/>
                  </a:lnTo>
                  <a:lnTo>
                    <a:pt x="207" y="1628"/>
                  </a:lnTo>
                  <a:lnTo>
                    <a:pt x="207" y="1612"/>
                  </a:lnTo>
                  <a:lnTo>
                    <a:pt x="207" y="1597"/>
                  </a:lnTo>
                  <a:lnTo>
                    <a:pt x="207" y="1582"/>
                  </a:lnTo>
                  <a:lnTo>
                    <a:pt x="207" y="1567"/>
                  </a:lnTo>
                  <a:lnTo>
                    <a:pt x="207" y="1552"/>
                  </a:lnTo>
                  <a:lnTo>
                    <a:pt x="207" y="1539"/>
                  </a:lnTo>
                  <a:lnTo>
                    <a:pt x="207" y="1524"/>
                  </a:lnTo>
                  <a:lnTo>
                    <a:pt x="207" y="1509"/>
                  </a:lnTo>
                  <a:lnTo>
                    <a:pt x="207" y="1496"/>
                  </a:lnTo>
                  <a:lnTo>
                    <a:pt x="208" y="1484"/>
                  </a:lnTo>
                  <a:lnTo>
                    <a:pt x="208" y="1469"/>
                  </a:lnTo>
                  <a:lnTo>
                    <a:pt x="210" y="1457"/>
                  </a:lnTo>
                  <a:lnTo>
                    <a:pt x="210" y="1444"/>
                  </a:lnTo>
                  <a:lnTo>
                    <a:pt x="212" y="1434"/>
                  </a:lnTo>
                  <a:lnTo>
                    <a:pt x="212" y="1421"/>
                  </a:lnTo>
                  <a:lnTo>
                    <a:pt x="212" y="1409"/>
                  </a:lnTo>
                  <a:lnTo>
                    <a:pt x="212" y="1397"/>
                  </a:lnTo>
                  <a:lnTo>
                    <a:pt x="213" y="1387"/>
                  </a:lnTo>
                  <a:lnTo>
                    <a:pt x="213" y="1375"/>
                  </a:lnTo>
                  <a:lnTo>
                    <a:pt x="215" y="1365"/>
                  </a:lnTo>
                  <a:lnTo>
                    <a:pt x="217" y="1355"/>
                  </a:lnTo>
                  <a:lnTo>
                    <a:pt x="218" y="1347"/>
                  </a:lnTo>
                  <a:lnTo>
                    <a:pt x="220" y="1329"/>
                  </a:lnTo>
                  <a:lnTo>
                    <a:pt x="223" y="1314"/>
                  </a:lnTo>
                  <a:lnTo>
                    <a:pt x="227" y="1299"/>
                  </a:lnTo>
                  <a:lnTo>
                    <a:pt x="232" y="1287"/>
                  </a:lnTo>
                  <a:lnTo>
                    <a:pt x="235" y="1269"/>
                  </a:lnTo>
                  <a:lnTo>
                    <a:pt x="242" y="1252"/>
                  </a:lnTo>
                  <a:lnTo>
                    <a:pt x="245" y="1242"/>
                  </a:lnTo>
                  <a:lnTo>
                    <a:pt x="250" y="1234"/>
                  </a:lnTo>
                  <a:lnTo>
                    <a:pt x="255" y="1224"/>
                  </a:lnTo>
                  <a:lnTo>
                    <a:pt x="260" y="1215"/>
                  </a:lnTo>
                  <a:lnTo>
                    <a:pt x="265" y="1205"/>
                  </a:lnTo>
                  <a:lnTo>
                    <a:pt x="270" y="1195"/>
                  </a:lnTo>
                  <a:lnTo>
                    <a:pt x="275" y="1185"/>
                  </a:lnTo>
                  <a:lnTo>
                    <a:pt x="282" y="1177"/>
                  </a:lnTo>
                  <a:lnTo>
                    <a:pt x="287" y="1167"/>
                  </a:lnTo>
                  <a:lnTo>
                    <a:pt x="294" y="1157"/>
                  </a:lnTo>
                  <a:lnTo>
                    <a:pt x="300" y="1147"/>
                  </a:lnTo>
                  <a:lnTo>
                    <a:pt x="309" y="1138"/>
                  </a:lnTo>
                  <a:lnTo>
                    <a:pt x="314" y="1127"/>
                  </a:lnTo>
                  <a:lnTo>
                    <a:pt x="322" y="1117"/>
                  </a:lnTo>
                  <a:lnTo>
                    <a:pt x="329" y="1107"/>
                  </a:lnTo>
                  <a:lnTo>
                    <a:pt x="337" y="1097"/>
                  </a:lnTo>
                  <a:lnTo>
                    <a:pt x="344" y="1087"/>
                  </a:lnTo>
                  <a:lnTo>
                    <a:pt x="352" y="1077"/>
                  </a:lnTo>
                  <a:lnTo>
                    <a:pt x="359" y="1067"/>
                  </a:lnTo>
                  <a:lnTo>
                    <a:pt x="369" y="1057"/>
                  </a:lnTo>
                  <a:lnTo>
                    <a:pt x="375" y="1047"/>
                  </a:lnTo>
                  <a:lnTo>
                    <a:pt x="384" y="1037"/>
                  </a:lnTo>
                  <a:lnTo>
                    <a:pt x="392" y="1027"/>
                  </a:lnTo>
                  <a:lnTo>
                    <a:pt x="402" y="1017"/>
                  </a:lnTo>
                  <a:lnTo>
                    <a:pt x="410" y="1007"/>
                  </a:lnTo>
                  <a:lnTo>
                    <a:pt x="419" y="998"/>
                  </a:lnTo>
                  <a:lnTo>
                    <a:pt x="427" y="988"/>
                  </a:lnTo>
                  <a:lnTo>
                    <a:pt x="437" y="980"/>
                  </a:lnTo>
                  <a:lnTo>
                    <a:pt x="444" y="970"/>
                  </a:lnTo>
                  <a:lnTo>
                    <a:pt x="452" y="960"/>
                  </a:lnTo>
                  <a:lnTo>
                    <a:pt x="460" y="950"/>
                  </a:lnTo>
                  <a:lnTo>
                    <a:pt x="469" y="940"/>
                  </a:lnTo>
                  <a:lnTo>
                    <a:pt x="477" y="930"/>
                  </a:lnTo>
                  <a:lnTo>
                    <a:pt x="485" y="921"/>
                  </a:lnTo>
                  <a:lnTo>
                    <a:pt x="494" y="913"/>
                  </a:lnTo>
                  <a:lnTo>
                    <a:pt x="502" y="906"/>
                  </a:lnTo>
                  <a:lnTo>
                    <a:pt x="509" y="896"/>
                  </a:lnTo>
                  <a:lnTo>
                    <a:pt x="517" y="888"/>
                  </a:lnTo>
                  <a:lnTo>
                    <a:pt x="524" y="880"/>
                  </a:lnTo>
                  <a:lnTo>
                    <a:pt x="532" y="873"/>
                  </a:lnTo>
                  <a:lnTo>
                    <a:pt x="539" y="865"/>
                  </a:lnTo>
                  <a:lnTo>
                    <a:pt x="547" y="858"/>
                  </a:lnTo>
                  <a:lnTo>
                    <a:pt x="554" y="850"/>
                  </a:lnTo>
                  <a:lnTo>
                    <a:pt x="562" y="845"/>
                  </a:lnTo>
                  <a:lnTo>
                    <a:pt x="574" y="830"/>
                  </a:lnTo>
                  <a:lnTo>
                    <a:pt x="587" y="818"/>
                  </a:lnTo>
                  <a:lnTo>
                    <a:pt x="597" y="806"/>
                  </a:lnTo>
                  <a:lnTo>
                    <a:pt x="609" y="798"/>
                  </a:lnTo>
                  <a:lnTo>
                    <a:pt x="617" y="788"/>
                  </a:lnTo>
                  <a:lnTo>
                    <a:pt x="626" y="781"/>
                  </a:lnTo>
                  <a:lnTo>
                    <a:pt x="632" y="775"/>
                  </a:lnTo>
                  <a:lnTo>
                    <a:pt x="639" y="773"/>
                  </a:lnTo>
                  <a:lnTo>
                    <a:pt x="639" y="765"/>
                  </a:lnTo>
                  <a:lnTo>
                    <a:pt x="644" y="760"/>
                  </a:lnTo>
                  <a:lnTo>
                    <a:pt x="656" y="750"/>
                  </a:lnTo>
                  <a:lnTo>
                    <a:pt x="667" y="741"/>
                  </a:lnTo>
                  <a:lnTo>
                    <a:pt x="676" y="731"/>
                  </a:lnTo>
                  <a:lnTo>
                    <a:pt x="684" y="721"/>
                  </a:lnTo>
                  <a:lnTo>
                    <a:pt x="687" y="708"/>
                  </a:lnTo>
                  <a:lnTo>
                    <a:pt x="692" y="696"/>
                  </a:lnTo>
                  <a:lnTo>
                    <a:pt x="694" y="684"/>
                  </a:lnTo>
                  <a:lnTo>
                    <a:pt x="697" y="673"/>
                  </a:lnTo>
                  <a:lnTo>
                    <a:pt x="696" y="659"/>
                  </a:lnTo>
                  <a:lnTo>
                    <a:pt x="696" y="648"/>
                  </a:lnTo>
                  <a:lnTo>
                    <a:pt x="694" y="638"/>
                  </a:lnTo>
                  <a:lnTo>
                    <a:pt x="692" y="629"/>
                  </a:lnTo>
                  <a:lnTo>
                    <a:pt x="689" y="616"/>
                  </a:lnTo>
                  <a:lnTo>
                    <a:pt x="689" y="611"/>
                  </a:lnTo>
                  <a:lnTo>
                    <a:pt x="686" y="598"/>
                  </a:lnTo>
                  <a:lnTo>
                    <a:pt x="684" y="586"/>
                  </a:lnTo>
                  <a:lnTo>
                    <a:pt x="681" y="574"/>
                  </a:lnTo>
                  <a:lnTo>
                    <a:pt x="679" y="564"/>
                  </a:lnTo>
                  <a:lnTo>
                    <a:pt x="677" y="553"/>
                  </a:lnTo>
                  <a:lnTo>
                    <a:pt x="676" y="541"/>
                  </a:lnTo>
                  <a:lnTo>
                    <a:pt x="674" y="531"/>
                  </a:lnTo>
                  <a:lnTo>
                    <a:pt x="674" y="521"/>
                  </a:lnTo>
                  <a:lnTo>
                    <a:pt x="671" y="509"/>
                  </a:lnTo>
                  <a:lnTo>
                    <a:pt x="669" y="499"/>
                  </a:lnTo>
                  <a:lnTo>
                    <a:pt x="667" y="489"/>
                  </a:lnTo>
                  <a:lnTo>
                    <a:pt x="667" y="479"/>
                  </a:lnTo>
                  <a:lnTo>
                    <a:pt x="666" y="469"/>
                  </a:lnTo>
                  <a:lnTo>
                    <a:pt x="664" y="459"/>
                  </a:lnTo>
                  <a:lnTo>
                    <a:pt x="664" y="449"/>
                  </a:lnTo>
                  <a:lnTo>
                    <a:pt x="664" y="439"/>
                  </a:lnTo>
                  <a:lnTo>
                    <a:pt x="662" y="429"/>
                  </a:lnTo>
                  <a:lnTo>
                    <a:pt x="662" y="419"/>
                  </a:lnTo>
                  <a:lnTo>
                    <a:pt x="661" y="409"/>
                  </a:lnTo>
                  <a:lnTo>
                    <a:pt x="661" y="399"/>
                  </a:lnTo>
                  <a:lnTo>
                    <a:pt x="661" y="381"/>
                  </a:lnTo>
                  <a:lnTo>
                    <a:pt x="661" y="364"/>
                  </a:lnTo>
                  <a:lnTo>
                    <a:pt x="661" y="346"/>
                  </a:lnTo>
                  <a:lnTo>
                    <a:pt x="661" y="329"/>
                  </a:lnTo>
                  <a:lnTo>
                    <a:pt x="662" y="314"/>
                  </a:lnTo>
                  <a:lnTo>
                    <a:pt x="666" y="299"/>
                  </a:lnTo>
                  <a:lnTo>
                    <a:pt x="666" y="282"/>
                  </a:lnTo>
                  <a:lnTo>
                    <a:pt x="667" y="265"/>
                  </a:lnTo>
                  <a:lnTo>
                    <a:pt x="669" y="250"/>
                  </a:lnTo>
                  <a:lnTo>
                    <a:pt x="672" y="237"/>
                  </a:lnTo>
                  <a:lnTo>
                    <a:pt x="674" y="222"/>
                  </a:lnTo>
                  <a:lnTo>
                    <a:pt x="677" y="209"/>
                  </a:lnTo>
                  <a:lnTo>
                    <a:pt x="682" y="195"/>
                  </a:lnTo>
                  <a:lnTo>
                    <a:pt x="687" y="184"/>
                  </a:lnTo>
                  <a:lnTo>
                    <a:pt x="691" y="170"/>
                  </a:lnTo>
                  <a:lnTo>
                    <a:pt x="696" y="159"/>
                  </a:lnTo>
                  <a:lnTo>
                    <a:pt x="701" y="147"/>
                  </a:lnTo>
                  <a:lnTo>
                    <a:pt x="707" y="137"/>
                  </a:lnTo>
                  <a:lnTo>
                    <a:pt x="712" y="125"/>
                  </a:lnTo>
                  <a:lnTo>
                    <a:pt x="719" y="115"/>
                  </a:lnTo>
                  <a:lnTo>
                    <a:pt x="726" y="107"/>
                  </a:lnTo>
                  <a:lnTo>
                    <a:pt x="734" y="99"/>
                  </a:lnTo>
                  <a:lnTo>
                    <a:pt x="741" y="87"/>
                  </a:lnTo>
                  <a:lnTo>
                    <a:pt x="751" y="77"/>
                  </a:lnTo>
                  <a:lnTo>
                    <a:pt x="761" y="67"/>
                  </a:lnTo>
                  <a:lnTo>
                    <a:pt x="771" y="58"/>
                  </a:lnTo>
                  <a:lnTo>
                    <a:pt x="781" y="48"/>
                  </a:lnTo>
                  <a:lnTo>
                    <a:pt x="793" y="42"/>
                  </a:lnTo>
                  <a:lnTo>
                    <a:pt x="804" y="35"/>
                  </a:lnTo>
                  <a:lnTo>
                    <a:pt x="818" y="30"/>
                  </a:lnTo>
                  <a:lnTo>
                    <a:pt x="829" y="23"/>
                  </a:lnTo>
                  <a:lnTo>
                    <a:pt x="843" y="18"/>
                  </a:lnTo>
                  <a:lnTo>
                    <a:pt x="856" y="13"/>
                  </a:lnTo>
                  <a:lnTo>
                    <a:pt x="871" y="10"/>
                  </a:lnTo>
                  <a:lnTo>
                    <a:pt x="886" y="5"/>
                  </a:lnTo>
                  <a:lnTo>
                    <a:pt x="901" y="3"/>
                  </a:lnTo>
                  <a:lnTo>
                    <a:pt x="916" y="2"/>
                  </a:lnTo>
                  <a:lnTo>
                    <a:pt x="934" y="2"/>
                  </a:lnTo>
                  <a:lnTo>
                    <a:pt x="943" y="0"/>
                  </a:lnTo>
                  <a:lnTo>
                    <a:pt x="953" y="0"/>
                  </a:lnTo>
                  <a:lnTo>
                    <a:pt x="965" y="0"/>
                  </a:lnTo>
                  <a:lnTo>
                    <a:pt x="978" y="0"/>
                  </a:lnTo>
                  <a:lnTo>
                    <a:pt x="991" y="0"/>
                  </a:lnTo>
                  <a:lnTo>
                    <a:pt x="1006" y="0"/>
                  </a:lnTo>
                  <a:lnTo>
                    <a:pt x="1021" y="2"/>
                  </a:lnTo>
                  <a:lnTo>
                    <a:pt x="1038" y="7"/>
                  </a:lnTo>
                  <a:lnTo>
                    <a:pt x="1053" y="8"/>
                  </a:lnTo>
                  <a:lnTo>
                    <a:pt x="1070" y="12"/>
                  </a:lnTo>
                  <a:lnTo>
                    <a:pt x="1086" y="17"/>
                  </a:lnTo>
                  <a:lnTo>
                    <a:pt x="1105" y="23"/>
                  </a:lnTo>
                  <a:lnTo>
                    <a:pt x="1113" y="25"/>
                  </a:lnTo>
                  <a:lnTo>
                    <a:pt x="1121" y="28"/>
                  </a:lnTo>
                  <a:lnTo>
                    <a:pt x="1130" y="33"/>
                  </a:lnTo>
                  <a:lnTo>
                    <a:pt x="1140" y="38"/>
                  </a:lnTo>
                  <a:lnTo>
                    <a:pt x="1148" y="42"/>
                  </a:lnTo>
                  <a:lnTo>
                    <a:pt x="1158" y="47"/>
                  </a:lnTo>
                  <a:lnTo>
                    <a:pt x="1166" y="52"/>
                  </a:lnTo>
                  <a:lnTo>
                    <a:pt x="1177" y="58"/>
                  </a:lnTo>
                  <a:lnTo>
                    <a:pt x="1183" y="63"/>
                  </a:lnTo>
                  <a:lnTo>
                    <a:pt x="1193" y="68"/>
                  </a:lnTo>
                  <a:lnTo>
                    <a:pt x="1200" y="75"/>
                  </a:lnTo>
                  <a:lnTo>
                    <a:pt x="1210" y="83"/>
                  </a:lnTo>
                  <a:lnTo>
                    <a:pt x="1217" y="88"/>
                  </a:lnTo>
                  <a:lnTo>
                    <a:pt x="1227" y="97"/>
                  </a:lnTo>
                  <a:lnTo>
                    <a:pt x="1233" y="104"/>
                  </a:lnTo>
                  <a:lnTo>
                    <a:pt x="1243" y="114"/>
                  </a:lnTo>
                  <a:lnTo>
                    <a:pt x="1250" y="122"/>
                  </a:lnTo>
                  <a:lnTo>
                    <a:pt x="1258" y="130"/>
                  </a:lnTo>
                  <a:lnTo>
                    <a:pt x="1267" y="140"/>
                  </a:lnTo>
                  <a:lnTo>
                    <a:pt x="1275" y="150"/>
                  </a:lnTo>
                  <a:lnTo>
                    <a:pt x="1282" y="160"/>
                  </a:lnTo>
                  <a:lnTo>
                    <a:pt x="1290" y="170"/>
                  </a:lnTo>
                  <a:lnTo>
                    <a:pt x="1297" y="182"/>
                  </a:lnTo>
                  <a:lnTo>
                    <a:pt x="1305" y="195"/>
                  </a:lnTo>
                  <a:lnTo>
                    <a:pt x="1310" y="205"/>
                  </a:lnTo>
                  <a:lnTo>
                    <a:pt x="1317" y="219"/>
                  </a:lnTo>
                  <a:lnTo>
                    <a:pt x="1322" y="232"/>
                  </a:lnTo>
                  <a:lnTo>
                    <a:pt x="1328" y="247"/>
                  </a:lnTo>
                  <a:lnTo>
                    <a:pt x="1333" y="260"/>
                  </a:lnTo>
                  <a:lnTo>
                    <a:pt x="1338" y="275"/>
                  </a:lnTo>
                  <a:lnTo>
                    <a:pt x="1343" y="292"/>
                  </a:lnTo>
                  <a:lnTo>
                    <a:pt x="1350" y="309"/>
                  </a:lnTo>
                  <a:lnTo>
                    <a:pt x="1353" y="324"/>
                  </a:lnTo>
                  <a:lnTo>
                    <a:pt x="1357" y="341"/>
                  </a:lnTo>
                  <a:lnTo>
                    <a:pt x="1360" y="357"/>
                  </a:lnTo>
                  <a:lnTo>
                    <a:pt x="1365" y="377"/>
                  </a:lnTo>
                  <a:lnTo>
                    <a:pt x="1367" y="396"/>
                  </a:lnTo>
                  <a:lnTo>
                    <a:pt x="1370" y="416"/>
                  </a:lnTo>
                  <a:lnTo>
                    <a:pt x="1373" y="436"/>
                  </a:lnTo>
                  <a:lnTo>
                    <a:pt x="1377" y="457"/>
                  </a:lnTo>
                  <a:lnTo>
                    <a:pt x="1375" y="466"/>
                  </a:lnTo>
                  <a:lnTo>
                    <a:pt x="1375" y="474"/>
                  </a:lnTo>
                  <a:lnTo>
                    <a:pt x="1373" y="481"/>
                  </a:lnTo>
                  <a:lnTo>
                    <a:pt x="1373" y="489"/>
                  </a:lnTo>
                  <a:lnTo>
                    <a:pt x="1370" y="499"/>
                  </a:lnTo>
                  <a:lnTo>
                    <a:pt x="1367" y="511"/>
                  </a:lnTo>
                  <a:lnTo>
                    <a:pt x="1362" y="517"/>
                  </a:lnTo>
                  <a:lnTo>
                    <a:pt x="1360" y="526"/>
                  </a:lnTo>
                  <a:lnTo>
                    <a:pt x="1357" y="536"/>
                  </a:lnTo>
                  <a:lnTo>
                    <a:pt x="1357" y="549"/>
                  </a:lnTo>
                  <a:lnTo>
                    <a:pt x="1355" y="559"/>
                  </a:lnTo>
                  <a:lnTo>
                    <a:pt x="1353" y="571"/>
                  </a:lnTo>
                  <a:lnTo>
                    <a:pt x="1352" y="583"/>
                  </a:lnTo>
                  <a:lnTo>
                    <a:pt x="1352" y="594"/>
                  </a:lnTo>
                  <a:lnTo>
                    <a:pt x="1348" y="604"/>
                  </a:lnTo>
                  <a:lnTo>
                    <a:pt x="1347" y="616"/>
                  </a:lnTo>
                  <a:lnTo>
                    <a:pt x="1345" y="628"/>
                  </a:lnTo>
                  <a:lnTo>
                    <a:pt x="1343" y="639"/>
                  </a:lnTo>
                  <a:lnTo>
                    <a:pt x="1340" y="649"/>
                  </a:lnTo>
                  <a:lnTo>
                    <a:pt x="1337" y="661"/>
                  </a:lnTo>
                  <a:lnTo>
                    <a:pt x="1333" y="671"/>
                  </a:lnTo>
                  <a:lnTo>
                    <a:pt x="1332" y="683"/>
                  </a:lnTo>
                  <a:lnTo>
                    <a:pt x="1328" y="693"/>
                  </a:lnTo>
                  <a:lnTo>
                    <a:pt x="1325" y="704"/>
                  </a:lnTo>
                  <a:lnTo>
                    <a:pt x="1322" y="714"/>
                  </a:lnTo>
                  <a:lnTo>
                    <a:pt x="1320" y="726"/>
                  </a:lnTo>
                  <a:lnTo>
                    <a:pt x="1315" y="736"/>
                  </a:lnTo>
                  <a:lnTo>
                    <a:pt x="1312" y="746"/>
                  </a:lnTo>
                  <a:lnTo>
                    <a:pt x="1308" y="756"/>
                  </a:lnTo>
                  <a:lnTo>
                    <a:pt x="1305" y="766"/>
                  </a:lnTo>
                  <a:lnTo>
                    <a:pt x="1302" y="776"/>
                  </a:lnTo>
                  <a:lnTo>
                    <a:pt x="1298" y="786"/>
                  </a:lnTo>
                  <a:lnTo>
                    <a:pt x="1295" y="796"/>
                  </a:lnTo>
                  <a:lnTo>
                    <a:pt x="1292" y="808"/>
                  </a:lnTo>
                  <a:lnTo>
                    <a:pt x="1287" y="816"/>
                  </a:lnTo>
                  <a:lnTo>
                    <a:pt x="1283" y="826"/>
                  </a:lnTo>
                  <a:lnTo>
                    <a:pt x="1280" y="835"/>
                  </a:lnTo>
                  <a:lnTo>
                    <a:pt x="1277" y="845"/>
                  </a:lnTo>
                  <a:lnTo>
                    <a:pt x="1268" y="861"/>
                  </a:lnTo>
                  <a:lnTo>
                    <a:pt x="1263" y="880"/>
                  </a:lnTo>
                  <a:lnTo>
                    <a:pt x="1245" y="925"/>
                  </a:lnTo>
                  <a:lnTo>
                    <a:pt x="1240" y="935"/>
                  </a:lnTo>
                  <a:lnTo>
                    <a:pt x="1237" y="945"/>
                  </a:lnTo>
                  <a:lnTo>
                    <a:pt x="1237" y="946"/>
                  </a:lnTo>
                  <a:lnTo>
                    <a:pt x="1240" y="948"/>
                  </a:lnTo>
                  <a:lnTo>
                    <a:pt x="1250" y="958"/>
                  </a:lnTo>
                  <a:lnTo>
                    <a:pt x="1255" y="963"/>
                  </a:lnTo>
                  <a:lnTo>
                    <a:pt x="1265" y="973"/>
                  </a:lnTo>
                  <a:lnTo>
                    <a:pt x="1275" y="982"/>
                  </a:lnTo>
                  <a:lnTo>
                    <a:pt x="1287" y="993"/>
                  </a:lnTo>
                  <a:lnTo>
                    <a:pt x="1297" y="1003"/>
                  </a:lnTo>
                  <a:lnTo>
                    <a:pt x="1310" y="1018"/>
                  </a:lnTo>
                  <a:lnTo>
                    <a:pt x="1315" y="1025"/>
                  </a:lnTo>
                  <a:lnTo>
                    <a:pt x="1323" y="1033"/>
                  </a:lnTo>
                  <a:lnTo>
                    <a:pt x="1330" y="1040"/>
                  </a:lnTo>
                  <a:lnTo>
                    <a:pt x="1338" y="1050"/>
                  </a:lnTo>
                  <a:lnTo>
                    <a:pt x="1345" y="1058"/>
                  </a:lnTo>
                  <a:lnTo>
                    <a:pt x="1353" y="1067"/>
                  </a:lnTo>
                  <a:lnTo>
                    <a:pt x="1360" y="1077"/>
                  </a:lnTo>
                  <a:lnTo>
                    <a:pt x="1370" y="1087"/>
                  </a:lnTo>
                  <a:lnTo>
                    <a:pt x="1378" y="1095"/>
                  </a:lnTo>
                  <a:lnTo>
                    <a:pt x="1387" y="1105"/>
                  </a:lnTo>
                  <a:lnTo>
                    <a:pt x="1395" y="1117"/>
                  </a:lnTo>
                  <a:lnTo>
                    <a:pt x="1405" y="1128"/>
                  </a:lnTo>
                  <a:lnTo>
                    <a:pt x="1412" y="1138"/>
                  </a:lnTo>
                  <a:lnTo>
                    <a:pt x="1417" y="1145"/>
                  </a:lnTo>
                  <a:lnTo>
                    <a:pt x="1417" y="359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7" name="Freeform 383"/>
            <p:cNvSpPr>
              <a:spLocks/>
            </p:cNvSpPr>
            <p:nvPr/>
          </p:nvSpPr>
          <p:spPr bwMode="auto">
            <a:xfrm>
              <a:off x="3488" y="3175"/>
              <a:ext cx="172" cy="673"/>
            </a:xfrm>
            <a:custGeom>
              <a:avLst/>
              <a:gdLst>
                <a:gd name="T0" fmla="*/ 2 w 344"/>
                <a:gd name="T1" fmla="*/ 3 h 1345"/>
                <a:gd name="T2" fmla="*/ 2 w 344"/>
                <a:gd name="T3" fmla="*/ 3 h 1345"/>
                <a:gd name="T4" fmla="*/ 2 w 344"/>
                <a:gd name="T5" fmla="*/ 3 h 1345"/>
                <a:gd name="T6" fmla="*/ 2 w 344"/>
                <a:gd name="T7" fmla="*/ 3 h 1345"/>
                <a:gd name="T8" fmla="*/ 2 w 344"/>
                <a:gd name="T9" fmla="*/ 4 h 1345"/>
                <a:gd name="T10" fmla="*/ 2 w 344"/>
                <a:gd name="T11" fmla="*/ 4 h 1345"/>
                <a:gd name="T12" fmla="*/ 2 w 344"/>
                <a:gd name="T13" fmla="*/ 4 h 1345"/>
                <a:gd name="T14" fmla="*/ 2 w 344"/>
                <a:gd name="T15" fmla="*/ 4 h 1345"/>
                <a:gd name="T16" fmla="*/ 2 w 344"/>
                <a:gd name="T17" fmla="*/ 4 h 1345"/>
                <a:gd name="T18" fmla="*/ 2 w 344"/>
                <a:gd name="T19" fmla="*/ 4 h 1345"/>
                <a:gd name="T20" fmla="*/ 2 w 344"/>
                <a:gd name="T21" fmla="*/ 5 h 1345"/>
                <a:gd name="T22" fmla="*/ 2 w 344"/>
                <a:gd name="T23" fmla="*/ 5 h 1345"/>
                <a:gd name="T24" fmla="*/ 2 w 344"/>
                <a:gd name="T25" fmla="*/ 5 h 1345"/>
                <a:gd name="T26" fmla="*/ 2 w 344"/>
                <a:gd name="T27" fmla="*/ 5 h 1345"/>
                <a:gd name="T28" fmla="*/ 1 w 344"/>
                <a:gd name="T29" fmla="*/ 5 h 1345"/>
                <a:gd name="T30" fmla="*/ 1 w 344"/>
                <a:gd name="T31" fmla="*/ 6 h 1345"/>
                <a:gd name="T32" fmla="*/ 1 w 344"/>
                <a:gd name="T33" fmla="*/ 6 h 1345"/>
                <a:gd name="T34" fmla="*/ 1 w 344"/>
                <a:gd name="T35" fmla="*/ 6 h 1345"/>
                <a:gd name="T36" fmla="*/ 1 w 344"/>
                <a:gd name="T37" fmla="*/ 6 h 1345"/>
                <a:gd name="T38" fmla="*/ 1 w 344"/>
                <a:gd name="T39" fmla="*/ 5 h 1345"/>
                <a:gd name="T40" fmla="*/ 1 w 344"/>
                <a:gd name="T41" fmla="*/ 5 h 1345"/>
                <a:gd name="T42" fmla="*/ 1 w 344"/>
                <a:gd name="T43" fmla="*/ 5 h 1345"/>
                <a:gd name="T44" fmla="*/ 1 w 344"/>
                <a:gd name="T45" fmla="*/ 5 h 1345"/>
                <a:gd name="T46" fmla="*/ 1 w 344"/>
                <a:gd name="T47" fmla="*/ 5 h 1345"/>
                <a:gd name="T48" fmla="*/ 0 w 344"/>
                <a:gd name="T49" fmla="*/ 4 h 1345"/>
                <a:gd name="T50" fmla="*/ 0 w 344"/>
                <a:gd name="T51" fmla="*/ 4 h 1345"/>
                <a:gd name="T52" fmla="*/ 0 w 344"/>
                <a:gd name="T53" fmla="*/ 4 h 1345"/>
                <a:gd name="T54" fmla="*/ 0 w 344"/>
                <a:gd name="T55" fmla="*/ 4 h 1345"/>
                <a:gd name="T56" fmla="*/ 1 w 344"/>
                <a:gd name="T57" fmla="*/ 4 h 1345"/>
                <a:gd name="T58" fmla="*/ 1 w 344"/>
                <a:gd name="T59" fmla="*/ 4 h 1345"/>
                <a:gd name="T60" fmla="*/ 1 w 344"/>
                <a:gd name="T61" fmla="*/ 3 h 1345"/>
                <a:gd name="T62" fmla="*/ 1 w 344"/>
                <a:gd name="T63" fmla="*/ 3 h 1345"/>
                <a:gd name="T64" fmla="*/ 1 w 344"/>
                <a:gd name="T65" fmla="*/ 3 h 1345"/>
                <a:gd name="T66" fmla="*/ 1 w 344"/>
                <a:gd name="T67" fmla="*/ 3 h 1345"/>
                <a:gd name="T68" fmla="*/ 1 w 344"/>
                <a:gd name="T69" fmla="*/ 3 h 1345"/>
                <a:gd name="T70" fmla="*/ 1 w 344"/>
                <a:gd name="T71" fmla="*/ 3 h 1345"/>
                <a:gd name="T72" fmla="*/ 1 w 344"/>
                <a:gd name="T73" fmla="*/ 2 h 1345"/>
                <a:gd name="T74" fmla="*/ 1 w 344"/>
                <a:gd name="T75" fmla="*/ 2 h 1345"/>
                <a:gd name="T76" fmla="*/ 1 w 344"/>
                <a:gd name="T77" fmla="*/ 2 h 1345"/>
                <a:gd name="T78" fmla="*/ 1 w 344"/>
                <a:gd name="T79" fmla="*/ 2 h 1345"/>
                <a:gd name="T80" fmla="*/ 1 w 344"/>
                <a:gd name="T81" fmla="*/ 1 h 1345"/>
                <a:gd name="T82" fmla="*/ 1 w 344"/>
                <a:gd name="T83" fmla="*/ 1 h 1345"/>
                <a:gd name="T84" fmla="*/ 1 w 344"/>
                <a:gd name="T85" fmla="*/ 1 h 1345"/>
                <a:gd name="T86" fmla="*/ 1 w 344"/>
                <a:gd name="T87" fmla="*/ 1 h 1345"/>
                <a:gd name="T88" fmla="*/ 1 w 344"/>
                <a:gd name="T89" fmla="*/ 1 h 1345"/>
                <a:gd name="T90" fmla="*/ 1 w 344"/>
                <a:gd name="T91" fmla="*/ 1 h 1345"/>
                <a:gd name="T92" fmla="*/ 2 w 344"/>
                <a:gd name="T93" fmla="*/ 0 h 1345"/>
                <a:gd name="T94" fmla="*/ 2 w 344"/>
                <a:gd name="T95" fmla="*/ 1 h 13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44" h="1345">
                  <a:moveTo>
                    <a:pt x="344" y="591"/>
                  </a:moveTo>
                  <a:lnTo>
                    <a:pt x="334" y="606"/>
                  </a:lnTo>
                  <a:lnTo>
                    <a:pt x="324" y="619"/>
                  </a:lnTo>
                  <a:lnTo>
                    <a:pt x="314" y="631"/>
                  </a:lnTo>
                  <a:lnTo>
                    <a:pt x="302" y="638"/>
                  </a:lnTo>
                  <a:lnTo>
                    <a:pt x="290" y="644"/>
                  </a:lnTo>
                  <a:lnTo>
                    <a:pt x="279" y="648"/>
                  </a:lnTo>
                  <a:lnTo>
                    <a:pt x="267" y="651"/>
                  </a:lnTo>
                  <a:lnTo>
                    <a:pt x="262" y="651"/>
                  </a:lnTo>
                  <a:lnTo>
                    <a:pt x="259" y="651"/>
                  </a:lnTo>
                  <a:lnTo>
                    <a:pt x="264" y="664"/>
                  </a:lnTo>
                  <a:lnTo>
                    <a:pt x="270" y="679"/>
                  </a:lnTo>
                  <a:lnTo>
                    <a:pt x="277" y="694"/>
                  </a:lnTo>
                  <a:lnTo>
                    <a:pt x="284" y="713"/>
                  </a:lnTo>
                  <a:lnTo>
                    <a:pt x="285" y="721"/>
                  </a:lnTo>
                  <a:lnTo>
                    <a:pt x="289" y="731"/>
                  </a:lnTo>
                  <a:lnTo>
                    <a:pt x="290" y="739"/>
                  </a:lnTo>
                  <a:lnTo>
                    <a:pt x="294" y="749"/>
                  </a:lnTo>
                  <a:lnTo>
                    <a:pt x="295" y="759"/>
                  </a:lnTo>
                  <a:lnTo>
                    <a:pt x="299" y="769"/>
                  </a:lnTo>
                  <a:lnTo>
                    <a:pt x="300" y="779"/>
                  </a:lnTo>
                  <a:lnTo>
                    <a:pt x="304" y="791"/>
                  </a:lnTo>
                  <a:lnTo>
                    <a:pt x="304" y="796"/>
                  </a:lnTo>
                  <a:lnTo>
                    <a:pt x="307" y="809"/>
                  </a:lnTo>
                  <a:lnTo>
                    <a:pt x="309" y="826"/>
                  </a:lnTo>
                  <a:lnTo>
                    <a:pt x="312" y="840"/>
                  </a:lnTo>
                  <a:lnTo>
                    <a:pt x="320" y="840"/>
                  </a:lnTo>
                  <a:lnTo>
                    <a:pt x="334" y="840"/>
                  </a:lnTo>
                  <a:lnTo>
                    <a:pt x="341" y="840"/>
                  </a:lnTo>
                  <a:lnTo>
                    <a:pt x="344" y="840"/>
                  </a:lnTo>
                  <a:lnTo>
                    <a:pt x="344" y="956"/>
                  </a:lnTo>
                  <a:lnTo>
                    <a:pt x="339" y="956"/>
                  </a:lnTo>
                  <a:lnTo>
                    <a:pt x="329" y="956"/>
                  </a:lnTo>
                  <a:lnTo>
                    <a:pt x="322" y="956"/>
                  </a:lnTo>
                  <a:lnTo>
                    <a:pt x="317" y="956"/>
                  </a:lnTo>
                  <a:lnTo>
                    <a:pt x="317" y="958"/>
                  </a:lnTo>
                  <a:lnTo>
                    <a:pt x="317" y="965"/>
                  </a:lnTo>
                  <a:lnTo>
                    <a:pt x="317" y="976"/>
                  </a:lnTo>
                  <a:lnTo>
                    <a:pt x="317" y="986"/>
                  </a:lnTo>
                  <a:lnTo>
                    <a:pt x="317" y="993"/>
                  </a:lnTo>
                  <a:lnTo>
                    <a:pt x="314" y="1010"/>
                  </a:lnTo>
                  <a:lnTo>
                    <a:pt x="314" y="1028"/>
                  </a:lnTo>
                  <a:lnTo>
                    <a:pt x="312" y="1036"/>
                  </a:lnTo>
                  <a:lnTo>
                    <a:pt x="310" y="1047"/>
                  </a:lnTo>
                  <a:lnTo>
                    <a:pt x="310" y="1055"/>
                  </a:lnTo>
                  <a:lnTo>
                    <a:pt x="310" y="1065"/>
                  </a:lnTo>
                  <a:lnTo>
                    <a:pt x="307" y="1082"/>
                  </a:lnTo>
                  <a:lnTo>
                    <a:pt x="304" y="1098"/>
                  </a:lnTo>
                  <a:lnTo>
                    <a:pt x="300" y="1115"/>
                  </a:lnTo>
                  <a:lnTo>
                    <a:pt x="299" y="1133"/>
                  </a:lnTo>
                  <a:lnTo>
                    <a:pt x="294" y="1147"/>
                  </a:lnTo>
                  <a:lnTo>
                    <a:pt x="290" y="1162"/>
                  </a:lnTo>
                  <a:lnTo>
                    <a:pt x="287" y="1177"/>
                  </a:lnTo>
                  <a:lnTo>
                    <a:pt x="284" y="1192"/>
                  </a:lnTo>
                  <a:lnTo>
                    <a:pt x="279" y="1205"/>
                  </a:lnTo>
                  <a:lnTo>
                    <a:pt x="274" y="1218"/>
                  </a:lnTo>
                  <a:lnTo>
                    <a:pt x="269" y="1232"/>
                  </a:lnTo>
                  <a:lnTo>
                    <a:pt x="265" y="1245"/>
                  </a:lnTo>
                  <a:lnTo>
                    <a:pt x="259" y="1255"/>
                  </a:lnTo>
                  <a:lnTo>
                    <a:pt x="252" y="1265"/>
                  </a:lnTo>
                  <a:lnTo>
                    <a:pt x="245" y="1275"/>
                  </a:lnTo>
                  <a:lnTo>
                    <a:pt x="240" y="1285"/>
                  </a:lnTo>
                  <a:lnTo>
                    <a:pt x="234" y="1294"/>
                  </a:lnTo>
                  <a:lnTo>
                    <a:pt x="229" y="1302"/>
                  </a:lnTo>
                  <a:lnTo>
                    <a:pt x="222" y="1309"/>
                  </a:lnTo>
                  <a:lnTo>
                    <a:pt x="217" y="1317"/>
                  </a:lnTo>
                  <a:lnTo>
                    <a:pt x="202" y="1327"/>
                  </a:lnTo>
                  <a:lnTo>
                    <a:pt x="187" y="1337"/>
                  </a:lnTo>
                  <a:lnTo>
                    <a:pt x="172" y="1342"/>
                  </a:lnTo>
                  <a:lnTo>
                    <a:pt x="159" y="1345"/>
                  </a:lnTo>
                  <a:lnTo>
                    <a:pt x="140" y="1342"/>
                  </a:lnTo>
                  <a:lnTo>
                    <a:pt x="124" y="1337"/>
                  </a:lnTo>
                  <a:lnTo>
                    <a:pt x="109" y="1325"/>
                  </a:lnTo>
                  <a:lnTo>
                    <a:pt x="95" y="1314"/>
                  </a:lnTo>
                  <a:lnTo>
                    <a:pt x="87" y="1305"/>
                  </a:lnTo>
                  <a:lnTo>
                    <a:pt x="80" y="1297"/>
                  </a:lnTo>
                  <a:lnTo>
                    <a:pt x="72" y="1287"/>
                  </a:lnTo>
                  <a:lnTo>
                    <a:pt x="67" y="1279"/>
                  </a:lnTo>
                  <a:lnTo>
                    <a:pt x="60" y="1267"/>
                  </a:lnTo>
                  <a:lnTo>
                    <a:pt x="55" y="1255"/>
                  </a:lnTo>
                  <a:lnTo>
                    <a:pt x="50" y="1243"/>
                  </a:lnTo>
                  <a:lnTo>
                    <a:pt x="45" y="1232"/>
                  </a:lnTo>
                  <a:lnTo>
                    <a:pt x="38" y="1217"/>
                  </a:lnTo>
                  <a:lnTo>
                    <a:pt x="33" y="1202"/>
                  </a:lnTo>
                  <a:lnTo>
                    <a:pt x="28" y="1187"/>
                  </a:lnTo>
                  <a:lnTo>
                    <a:pt x="25" y="1173"/>
                  </a:lnTo>
                  <a:lnTo>
                    <a:pt x="20" y="1157"/>
                  </a:lnTo>
                  <a:lnTo>
                    <a:pt x="17" y="1140"/>
                  </a:lnTo>
                  <a:lnTo>
                    <a:pt x="13" y="1123"/>
                  </a:lnTo>
                  <a:lnTo>
                    <a:pt x="12" y="1107"/>
                  </a:lnTo>
                  <a:lnTo>
                    <a:pt x="8" y="1097"/>
                  </a:lnTo>
                  <a:lnTo>
                    <a:pt x="7" y="1088"/>
                  </a:lnTo>
                  <a:lnTo>
                    <a:pt x="5" y="1078"/>
                  </a:lnTo>
                  <a:lnTo>
                    <a:pt x="5" y="1070"/>
                  </a:lnTo>
                  <a:lnTo>
                    <a:pt x="3" y="1060"/>
                  </a:lnTo>
                  <a:lnTo>
                    <a:pt x="2" y="1052"/>
                  </a:lnTo>
                  <a:lnTo>
                    <a:pt x="2" y="1042"/>
                  </a:lnTo>
                  <a:lnTo>
                    <a:pt x="2" y="1033"/>
                  </a:lnTo>
                  <a:lnTo>
                    <a:pt x="0" y="1023"/>
                  </a:lnTo>
                  <a:lnTo>
                    <a:pt x="0" y="1013"/>
                  </a:lnTo>
                  <a:lnTo>
                    <a:pt x="0" y="1003"/>
                  </a:lnTo>
                  <a:lnTo>
                    <a:pt x="0" y="993"/>
                  </a:lnTo>
                  <a:lnTo>
                    <a:pt x="0" y="983"/>
                  </a:lnTo>
                  <a:lnTo>
                    <a:pt x="0" y="973"/>
                  </a:lnTo>
                  <a:lnTo>
                    <a:pt x="0" y="963"/>
                  </a:lnTo>
                  <a:lnTo>
                    <a:pt x="0" y="955"/>
                  </a:lnTo>
                  <a:lnTo>
                    <a:pt x="0" y="943"/>
                  </a:lnTo>
                  <a:lnTo>
                    <a:pt x="0" y="933"/>
                  </a:lnTo>
                  <a:lnTo>
                    <a:pt x="0" y="923"/>
                  </a:lnTo>
                  <a:lnTo>
                    <a:pt x="0" y="913"/>
                  </a:lnTo>
                  <a:lnTo>
                    <a:pt x="0" y="903"/>
                  </a:lnTo>
                  <a:lnTo>
                    <a:pt x="0" y="893"/>
                  </a:lnTo>
                  <a:lnTo>
                    <a:pt x="0" y="883"/>
                  </a:lnTo>
                  <a:lnTo>
                    <a:pt x="2" y="875"/>
                  </a:lnTo>
                  <a:lnTo>
                    <a:pt x="2" y="865"/>
                  </a:lnTo>
                  <a:lnTo>
                    <a:pt x="2" y="855"/>
                  </a:lnTo>
                  <a:lnTo>
                    <a:pt x="3" y="845"/>
                  </a:lnTo>
                  <a:lnTo>
                    <a:pt x="5" y="836"/>
                  </a:lnTo>
                  <a:lnTo>
                    <a:pt x="7" y="818"/>
                  </a:lnTo>
                  <a:lnTo>
                    <a:pt x="12" y="801"/>
                  </a:lnTo>
                  <a:lnTo>
                    <a:pt x="13" y="783"/>
                  </a:lnTo>
                  <a:lnTo>
                    <a:pt x="17" y="766"/>
                  </a:lnTo>
                  <a:lnTo>
                    <a:pt x="20" y="749"/>
                  </a:lnTo>
                  <a:lnTo>
                    <a:pt x="25" y="734"/>
                  </a:lnTo>
                  <a:lnTo>
                    <a:pt x="28" y="719"/>
                  </a:lnTo>
                  <a:lnTo>
                    <a:pt x="33" y="704"/>
                  </a:lnTo>
                  <a:lnTo>
                    <a:pt x="38" y="689"/>
                  </a:lnTo>
                  <a:lnTo>
                    <a:pt x="45" y="678"/>
                  </a:lnTo>
                  <a:lnTo>
                    <a:pt x="50" y="663"/>
                  </a:lnTo>
                  <a:lnTo>
                    <a:pt x="55" y="651"/>
                  </a:lnTo>
                  <a:lnTo>
                    <a:pt x="60" y="639"/>
                  </a:lnTo>
                  <a:lnTo>
                    <a:pt x="67" y="629"/>
                  </a:lnTo>
                  <a:lnTo>
                    <a:pt x="72" y="619"/>
                  </a:lnTo>
                  <a:lnTo>
                    <a:pt x="80" y="609"/>
                  </a:lnTo>
                  <a:lnTo>
                    <a:pt x="87" y="601"/>
                  </a:lnTo>
                  <a:lnTo>
                    <a:pt x="95" y="594"/>
                  </a:lnTo>
                  <a:lnTo>
                    <a:pt x="109" y="581"/>
                  </a:lnTo>
                  <a:lnTo>
                    <a:pt x="124" y="572"/>
                  </a:lnTo>
                  <a:lnTo>
                    <a:pt x="140" y="566"/>
                  </a:lnTo>
                  <a:lnTo>
                    <a:pt x="159" y="566"/>
                  </a:lnTo>
                  <a:lnTo>
                    <a:pt x="165" y="566"/>
                  </a:lnTo>
                  <a:lnTo>
                    <a:pt x="174" y="567"/>
                  </a:lnTo>
                  <a:lnTo>
                    <a:pt x="167" y="554"/>
                  </a:lnTo>
                  <a:lnTo>
                    <a:pt x="162" y="542"/>
                  </a:lnTo>
                  <a:lnTo>
                    <a:pt x="157" y="529"/>
                  </a:lnTo>
                  <a:lnTo>
                    <a:pt x="154" y="517"/>
                  </a:lnTo>
                  <a:lnTo>
                    <a:pt x="149" y="502"/>
                  </a:lnTo>
                  <a:lnTo>
                    <a:pt x="145" y="489"/>
                  </a:lnTo>
                  <a:lnTo>
                    <a:pt x="142" y="474"/>
                  </a:lnTo>
                  <a:lnTo>
                    <a:pt x="140" y="461"/>
                  </a:lnTo>
                  <a:lnTo>
                    <a:pt x="135" y="444"/>
                  </a:lnTo>
                  <a:lnTo>
                    <a:pt x="134" y="429"/>
                  </a:lnTo>
                  <a:lnTo>
                    <a:pt x="130" y="412"/>
                  </a:lnTo>
                  <a:lnTo>
                    <a:pt x="130" y="396"/>
                  </a:lnTo>
                  <a:lnTo>
                    <a:pt x="129" y="377"/>
                  </a:lnTo>
                  <a:lnTo>
                    <a:pt x="129" y="360"/>
                  </a:lnTo>
                  <a:lnTo>
                    <a:pt x="129" y="342"/>
                  </a:lnTo>
                  <a:lnTo>
                    <a:pt x="129" y="325"/>
                  </a:lnTo>
                  <a:lnTo>
                    <a:pt x="129" y="307"/>
                  </a:lnTo>
                  <a:lnTo>
                    <a:pt x="129" y="290"/>
                  </a:lnTo>
                  <a:lnTo>
                    <a:pt x="129" y="272"/>
                  </a:lnTo>
                  <a:lnTo>
                    <a:pt x="130" y="257"/>
                  </a:lnTo>
                  <a:lnTo>
                    <a:pt x="130" y="240"/>
                  </a:lnTo>
                  <a:lnTo>
                    <a:pt x="134" y="225"/>
                  </a:lnTo>
                  <a:lnTo>
                    <a:pt x="135" y="210"/>
                  </a:lnTo>
                  <a:lnTo>
                    <a:pt x="139" y="197"/>
                  </a:lnTo>
                  <a:lnTo>
                    <a:pt x="140" y="182"/>
                  </a:lnTo>
                  <a:lnTo>
                    <a:pt x="144" y="167"/>
                  </a:lnTo>
                  <a:lnTo>
                    <a:pt x="145" y="152"/>
                  </a:lnTo>
                  <a:lnTo>
                    <a:pt x="150" y="140"/>
                  </a:lnTo>
                  <a:lnTo>
                    <a:pt x="154" y="127"/>
                  </a:lnTo>
                  <a:lnTo>
                    <a:pt x="159" y="115"/>
                  </a:lnTo>
                  <a:lnTo>
                    <a:pt x="164" y="103"/>
                  </a:lnTo>
                  <a:lnTo>
                    <a:pt x="169" y="93"/>
                  </a:lnTo>
                  <a:lnTo>
                    <a:pt x="172" y="82"/>
                  </a:lnTo>
                  <a:lnTo>
                    <a:pt x="177" y="72"/>
                  </a:lnTo>
                  <a:lnTo>
                    <a:pt x="182" y="62"/>
                  </a:lnTo>
                  <a:lnTo>
                    <a:pt x="187" y="53"/>
                  </a:lnTo>
                  <a:lnTo>
                    <a:pt x="192" y="43"/>
                  </a:lnTo>
                  <a:lnTo>
                    <a:pt x="199" y="37"/>
                  </a:lnTo>
                  <a:lnTo>
                    <a:pt x="205" y="28"/>
                  </a:lnTo>
                  <a:lnTo>
                    <a:pt x="212" y="23"/>
                  </a:lnTo>
                  <a:lnTo>
                    <a:pt x="224" y="12"/>
                  </a:lnTo>
                  <a:lnTo>
                    <a:pt x="237" y="5"/>
                  </a:lnTo>
                  <a:lnTo>
                    <a:pt x="252" y="0"/>
                  </a:lnTo>
                  <a:lnTo>
                    <a:pt x="267" y="0"/>
                  </a:lnTo>
                  <a:lnTo>
                    <a:pt x="275" y="0"/>
                  </a:lnTo>
                  <a:lnTo>
                    <a:pt x="285" y="0"/>
                  </a:lnTo>
                  <a:lnTo>
                    <a:pt x="295" y="2"/>
                  </a:lnTo>
                  <a:lnTo>
                    <a:pt x="305" y="7"/>
                  </a:lnTo>
                  <a:lnTo>
                    <a:pt x="314" y="10"/>
                  </a:lnTo>
                  <a:lnTo>
                    <a:pt x="324" y="17"/>
                  </a:lnTo>
                  <a:lnTo>
                    <a:pt x="334" y="23"/>
                  </a:lnTo>
                  <a:lnTo>
                    <a:pt x="344" y="33"/>
                  </a:lnTo>
                  <a:lnTo>
                    <a:pt x="344" y="591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8" name="Freeform 384"/>
            <p:cNvSpPr>
              <a:spLocks/>
            </p:cNvSpPr>
            <p:nvPr/>
          </p:nvSpPr>
          <p:spPr bwMode="auto">
            <a:xfrm>
              <a:off x="4060" y="1565"/>
              <a:ext cx="639" cy="2256"/>
            </a:xfrm>
            <a:custGeom>
              <a:avLst/>
              <a:gdLst>
                <a:gd name="T0" fmla="*/ 0 w 1279"/>
                <a:gd name="T1" fmla="*/ 1 h 4514"/>
                <a:gd name="T2" fmla="*/ 1 w 1279"/>
                <a:gd name="T3" fmla="*/ 2 h 4514"/>
                <a:gd name="T4" fmla="*/ 1 w 1279"/>
                <a:gd name="T5" fmla="*/ 2 h 4514"/>
                <a:gd name="T6" fmla="*/ 2 w 1279"/>
                <a:gd name="T7" fmla="*/ 3 h 4514"/>
                <a:gd name="T8" fmla="*/ 2 w 1279"/>
                <a:gd name="T9" fmla="*/ 3 h 4514"/>
                <a:gd name="T10" fmla="*/ 2 w 1279"/>
                <a:gd name="T11" fmla="*/ 3 h 4514"/>
                <a:gd name="T12" fmla="*/ 3 w 1279"/>
                <a:gd name="T13" fmla="*/ 2 h 4514"/>
                <a:gd name="T14" fmla="*/ 3 w 1279"/>
                <a:gd name="T15" fmla="*/ 2 h 4514"/>
                <a:gd name="T16" fmla="*/ 3 w 1279"/>
                <a:gd name="T17" fmla="*/ 1 h 4514"/>
                <a:gd name="T18" fmla="*/ 4 w 1279"/>
                <a:gd name="T19" fmla="*/ 1 h 4514"/>
                <a:gd name="T20" fmla="*/ 4 w 1279"/>
                <a:gd name="T21" fmla="*/ 0 h 4514"/>
                <a:gd name="T22" fmla="*/ 4 w 1279"/>
                <a:gd name="T23" fmla="*/ 0 h 4514"/>
                <a:gd name="T24" fmla="*/ 4 w 1279"/>
                <a:gd name="T25" fmla="*/ 4 h 4514"/>
                <a:gd name="T26" fmla="*/ 4 w 1279"/>
                <a:gd name="T27" fmla="*/ 4 h 4514"/>
                <a:gd name="T28" fmla="*/ 4 w 1279"/>
                <a:gd name="T29" fmla="*/ 4 h 4514"/>
                <a:gd name="T30" fmla="*/ 3 w 1279"/>
                <a:gd name="T31" fmla="*/ 5 h 4514"/>
                <a:gd name="T32" fmla="*/ 3 w 1279"/>
                <a:gd name="T33" fmla="*/ 5 h 4514"/>
                <a:gd name="T34" fmla="*/ 4 w 1279"/>
                <a:gd name="T35" fmla="*/ 5 h 4514"/>
                <a:gd name="T36" fmla="*/ 4 w 1279"/>
                <a:gd name="T37" fmla="*/ 6 h 4514"/>
                <a:gd name="T38" fmla="*/ 4 w 1279"/>
                <a:gd name="T39" fmla="*/ 7 h 4514"/>
                <a:gd name="T40" fmla="*/ 4 w 1279"/>
                <a:gd name="T41" fmla="*/ 7 h 4514"/>
                <a:gd name="T42" fmla="*/ 4 w 1279"/>
                <a:gd name="T43" fmla="*/ 8 h 4514"/>
                <a:gd name="T44" fmla="*/ 4 w 1279"/>
                <a:gd name="T45" fmla="*/ 9 h 4514"/>
                <a:gd name="T46" fmla="*/ 4 w 1279"/>
                <a:gd name="T47" fmla="*/ 9 h 4514"/>
                <a:gd name="T48" fmla="*/ 4 w 1279"/>
                <a:gd name="T49" fmla="*/ 9 h 4514"/>
                <a:gd name="T50" fmla="*/ 3 w 1279"/>
                <a:gd name="T51" fmla="*/ 9 h 4514"/>
                <a:gd name="T52" fmla="*/ 3 w 1279"/>
                <a:gd name="T53" fmla="*/ 10 h 4514"/>
                <a:gd name="T54" fmla="*/ 3 w 1279"/>
                <a:gd name="T55" fmla="*/ 10 h 4514"/>
                <a:gd name="T56" fmla="*/ 3 w 1279"/>
                <a:gd name="T57" fmla="*/ 11 h 4514"/>
                <a:gd name="T58" fmla="*/ 3 w 1279"/>
                <a:gd name="T59" fmla="*/ 11 h 4514"/>
                <a:gd name="T60" fmla="*/ 3 w 1279"/>
                <a:gd name="T61" fmla="*/ 12 h 4514"/>
                <a:gd name="T62" fmla="*/ 3 w 1279"/>
                <a:gd name="T63" fmla="*/ 12 h 4514"/>
                <a:gd name="T64" fmla="*/ 3 w 1279"/>
                <a:gd name="T65" fmla="*/ 13 h 4514"/>
                <a:gd name="T66" fmla="*/ 4 w 1279"/>
                <a:gd name="T67" fmla="*/ 13 h 4514"/>
                <a:gd name="T68" fmla="*/ 3 w 1279"/>
                <a:gd name="T69" fmla="*/ 14 h 4514"/>
                <a:gd name="T70" fmla="*/ 3 w 1279"/>
                <a:gd name="T71" fmla="*/ 15 h 4514"/>
                <a:gd name="T72" fmla="*/ 3 w 1279"/>
                <a:gd name="T73" fmla="*/ 15 h 4514"/>
                <a:gd name="T74" fmla="*/ 3 w 1279"/>
                <a:gd name="T75" fmla="*/ 15 h 4514"/>
                <a:gd name="T76" fmla="*/ 3 w 1279"/>
                <a:gd name="T77" fmla="*/ 15 h 4514"/>
                <a:gd name="T78" fmla="*/ 3 w 1279"/>
                <a:gd name="T79" fmla="*/ 15 h 4514"/>
                <a:gd name="T80" fmla="*/ 4 w 1279"/>
                <a:gd name="T81" fmla="*/ 14 h 4514"/>
                <a:gd name="T82" fmla="*/ 4 w 1279"/>
                <a:gd name="T83" fmla="*/ 14 h 4514"/>
                <a:gd name="T84" fmla="*/ 4 w 1279"/>
                <a:gd name="T85" fmla="*/ 15 h 4514"/>
                <a:gd name="T86" fmla="*/ 4 w 1279"/>
                <a:gd name="T87" fmla="*/ 15 h 4514"/>
                <a:gd name="T88" fmla="*/ 4 w 1279"/>
                <a:gd name="T89" fmla="*/ 16 h 4514"/>
                <a:gd name="T90" fmla="*/ 4 w 1279"/>
                <a:gd name="T91" fmla="*/ 16 h 4514"/>
                <a:gd name="T92" fmla="*/ 4 w 1279"/>
                <a:gd name="T93" fmla="*/ 17 h 4514"/>
                <a:gd name="T94" fmla="*/ 4 w 1279"/>
                <a:gd name="T95" fmla="*/ 17 h 4514"/>
                <a:gd name="T96" fmla="*/ 3 w 1279"/>
                <a:gd name="T97" fmla="*/ 16 h 4514"/>
                <a:gd name="T98" fmla="*/ 3 w 1279"/>
                <a:gd name="T99" fmla="*/ 16 h 4514"/>
                <a:gd name="T100" fmla="*/ 3 w 1279"/>
                <a:gd name="T101" fmla="*/ 16 h 4514"/>
                <a:gd name="T102" fmla="*/ 1 w 1279"/>
                <a:gd name="T103" fmla="*/ 16 h 4514"/>
                <a:gd name="T104" fmla="*/ 0 w 1279"/>
                <a:gd name="T105" fmla="*/ 16 h 4514"/>
                <a:gd name="T106" fmla="*/ 1 w 1279"/>
                <a:gd name="T107" fmla="*/ 15 h 4514"/>
                <a:gd name="T108" fmla="*/ 2 w 1279"/>
                <a:gd name="T109" fmla="*/ 15 h 4514"/>
                <a:gd name="T110" fmla="*/ 2 w 1279"/>
                <a:gd name="T111" fmla="*/ 15 h 4514"/>
                <a:gd name="T112" fmla="*/ 2 w 1279"/>
                <a:gd name="T113" fmla="*/ 15 h 4514"/>
                <a:gd name="T114" fmla="*/ 2 w 1279"/>
                <a:gd name="T115" fmla="*/ 14 h 4514"/>
                <a:gd name="T116" fmla="*/ 2 w 1279"/>
                <a:gd name="T117" fmla="*/ 14 h 4514"/>
                <a:gd name="T118" fmla="*/ 1 w 1279"/>
                <a:gd name="T119" fmla="*/ 9 h 4514"/>
                <a:gd name="T120" fmla="*/ 1 w 1279"/>
                <a:gd name="T121" fmla="*/ 9 h 4514"/>
                <a:gd name="T122" fmla="*/ 0 w 1279"/>
                <a:gd name="T123" fmla="*/ 9 h 45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79" h="4514">
                  <a:moveTo>
                    <a:pt x="0" y="376"/>
                  </a:moveTo>
                  <a:lnTo>
                    <a:pt x="9" y="378"/>
                  </a:lnTo>
                  <a:lnTo>
                    <a:pt x="29" y="378"/>
                  </a:lnTo>
                  <a:lnTo>
                    <a:pt x="49" y="381"/>
                  </a:lnTo>
                  <a:lnTo>
                    <a:pt x="69" y="384"/>
                  </a:lnTo>
                  <a:lnTo>
                    <a:pt x="89" y="389"/>
                  </a:lnTo>
                  <a:lnTo>
                    <a:pt x="106" y="393"/>
                  </a:lnTo>
                  <a:lnTo>
                    <a:pt x="126" y="396"/>
                  </a:lnTo>
                  <a:lnTo>
                    <a:pt x="142" y="401"/>
                  </a:lnTo>
                  <a:lnTo>
                    <a:pt x="162" y="408"/>
                  </a:lnTo>
                  <a:lnTo>
                    <a:pt x="179" y="413"/>
                  </a:lnTo>
                  <a:lnTo>
                    <a:pt x="196" y="419"/>
                  </a:lnTo>
                  <a:lnTo>
                    <a:pt x="212" y="426"/>
                  </a:lnTo>
                  <a:lnTo>
                    <a:pt x="231" y="434"/>
                  </a:lnTo>
                  <a:lnTo>
                    <a:pt x="246" y="439"/>
                  </a:lnTo>
                  <a:lnTo>
                    <a:pt x="261" y="448"/>
                  </a:lnTo>
                  <a:lnTo>
                    <a:pt x="276" y="454"/>
                  </a:lnTo>
                  <a:lnTo>
                    <a:pt x="293" y="464"/>
                  </a:lnTo>
                  <a:lnTo>
                    <a:pt x="306" y="471"/>
                  </a:lnTo>
                  <a:lnTo>
                    <a:pt x="321" y="479"/>
                  </a:lnTo>
                  <a:lnTo>
                    <a:pt x="334" y="489"/>
                  </a:lnTo>
                  <a:lnTo>
                    <a:pt x="349" y="499"/>
                  </a:lnTo>
                  <a:lnTo>
                    <a:pt x="361" y="508"/>
                  </a:lnTo>
                  <a:lnTo>
                    <a:pt x="374" y="518"/>
                  </a:lnTo>
                  <a:lnTo>
                    <a:pt x="388" y="528"/>
                  </a:lnTo>
                  <a:lnTo>
                    <a:pt x="401" y="538"/>
                  </a:lnTo>
                  <a:lnTo>
                    <a:pt x="413" y="548"/>
                  </a:lnTo>
                  <a:lnTo>
                    <a:pt x="424" y="558"/>
                  </a:lnTo>
                  <a:lnTo>
                    <a:pt x="436" y="570"/>
                  </a:lnTo>
                  <a:lnTo>
                    <a:pt x="449" y="581"/>
                  </a:lnTo>
                  <a:lnTo>
                    <a:pt x="459" y="591"/>
                  </a:lnTo>
                  <a:lnTo>
                    <a:pt x="469" y="601"/>
                  </a:lnTo>
                  <a:lnTo>
                    <a:pt x="479" y="613"/>
                  </a:lnTo>
                  <a:lnTo>
                    <a:pt x="491" y="625"/>
                  </a:lnTo>
                  <a:lnTo>
                    <a:pt x="499" y="635"/>
                  </a:lnTo>
                  <a:lnTo>
                    <a:pt x="510" y="646"/>
                  </a:lnTo>
                  <a:lnTo>
                    <a:pt x="520" y="658"/>
                  </a:lnTo>
                  <a:lnTo>
                    <a:pt x="530" y="670"/>
                  </a:lnTo>
                  <a:lnTo>
                    <a:pt x="536" y="680"/>
                  </a:lnTo>
                  <a:lnTo>
                    <a:pt x="545" y="691"/>
                  </a:lnTo>
                  <a:lnTo>
                    <a:pt x="553" y="703"/>
                  </a:lnTo>
                  <a:lnTo>
                    <a:pt x="561" y="715"/>
                  </a:lnTo>
                  <a:lnTo>
                    <a:pt x="568" y="725"/>
                  </a:lnTo>
                  <a:lnTo>
                    <a:pt x="576" y="738"/>
                  </a:lnTo>
                  <a:lnTo>
                    <a:pt x="583" y="748"/>
                  </a:lnTo>
                  <a:lnTo>
                    <a:pt x="591" y="762"/>
                  </a:lnTo>
                  <a:lnTo>
                    <a:pt x="596" y="772"/>
                  </a:lnTo>
                  <a:lnTo>
                    <a:pt x="603" y="782"/>
                  </a:lnTo>
                  <a:lnTo>
                    <a:pt x="610" y="792"/>
                  </a:lnTo>
                  <a:lnTo>
                    <a:pt x="616" y="803"/>
                  </a:lnTo>
                  <a:lnTo>
                    <a:pt x="621" y="813"/>
                  </a:lnTo>
                  <a:lnTo>
                    <a:pt x="626" y="825"/>
                  </a:lnTo>
                  <a:lnTo>
                    <a:pt x="631" y="835"/>
                  </a:lnTo>
                  <a:lnTo>
                    <a:pt x="638" y="847"/>
                  </a:lnTo>
                  <a:lnTo>
                    <a:pt x="641" y="855"/>
                  </a:lnTo>
                  <a:lnTo>
                    <a:pt x="646" y="865"/>
                  </a:lnTo>
                  <a:lnTo>
                    <a:pt x="650" y="875"/>
                  </a:lnTo>
                  <a:lnTo>
                    <a:pt x="655" y="885"/>
                  </a:lnTo>
                  <a:lnTo>
                    <a:pt x="658" y="893"/>
                  </a:lnTo>
                  <a:lnTo>
                    <a:pt x="663" y="903"/>
                  </a:lnTo>
                  <a:lnTo>
                    <a:pt x="666" y="912"/>
                  </a:lnTo>
                  <a:lnTo>
                    <a:pt x="671" y="922"/>
                  </a:lnTo>
                  <a:lnTo>
                    <a:pt x="676" y="912"/>
                  </a:lnTo>
                  <a:lnTo>
                    <a:pt x="686" y="900"/>
                  </a:lnTo>
                  <a:lnTo>
                    <a:pt x="691" y="892"/>
                  </a:lnTo>
                  <a:lnTo>
                    <a:pt x="696" y="883"/>
                  </a:lnTo>
                  <a:lnTo>
                    <a:pt x="703" y="873"/>
                  </a:lnTo>
                  <a:lnTo>
                    <a:pt x="711" y="865"/>
                  </a:lnTo>
                  <a:lnTo>
                    <a:pt x="718" y="852"/>
                  </a:lnTo>
                  <a:lnTo>
                    <a:pt x="727" y="840"/>
                  </a:lnTo>
                  <a:lnTo>
                    <a:pt x="735" y="827"/>
                  </a:lnTo>
                  <a:lnTo>
                    <a:pt x="745" y="813"/>
                  </a:lnTo>
                  <a:lnTo>
                    <a:pt x="755" y="798"/>
                  </a:lnTo>
                  <a:lnTo>
                    <a:pt x="765" y="783"/>
                  </a:lnTo>
                  <a:lnTo>
                    <a:pt x="775" y="768"/>
                  </a:lnTo>
                  <a:lnTo>
                    <a:pt x="787" y="753"/>
                  </a:lnTo>
                  <a:lnTo>
                    <a:pt x="792" y="743"/>
                  </a:lnTo>
                  <a:lnTo>
                    <a:pt x="797" y="735"/>
                  </a:lnTo>
                  <a:lnTo>
                    <a:pt x="802" y="725"/>
                  </a:lnTo>
                  <a:lnTo>
                    <a:pt x="807" y="716"/>
                  </a:lnTo>
                  <a:lnTo>
                    <a:pt x="812" y="706"/>
                  </a:lnTo>
                  <a:lnTo>
                    <a:pt x="817" y="698"/>
                  </a:lnTo>
                  <a:lnTo>
                    <a:pt x="822" y="688"/>
                  </a:lnTo>
                  <a:lnTo>
                    <a:pt x="828" y="680"/>
                  </a:lnTo>
                  <a:lnTo>
                    <a:pt x="833" y="668"/>
                  </a:lnTo>
                  <a:lnTo>
                    <a:pt x="838" y="658"/>
                  </a:lnTo>
                  <a:lnTo>
                    <a:pt x="843" y="648"/>
                  </a:lnTo>
                  <a:lnTo>
                    <a:pt x="850" y="638"/>
                  </a:lnTo>
                  <a:lnTo>
                    <a:pt x="855" y="628"/>
                  </a:lnTo>
                  <a:lnTo>
                    <a:pt x="862" y="618"/>
                  </a:lnTo>
                  <a:lnTo>
                    <a:pt x="867" y="608"/>
                  </a:lnTo>
                  <a:lnTo>
                    <a:pt x="873" y="598"/>
                  </a:lnTo>
                  <a:lnTo>
                    <a:pt x="878" y="586"/>
                  </a:lnTo>
                  <a:lnTo>
                    <a:pt x="883" y="575"/>
                  </a:lnTo>
                  <a:lnTo>
                    <a:pt x="888" y="563"/>
                  </a:lnTo>
                  <a:lnTo>
                    <a:pt x="895" y="553"/>
                  </a:lnTo>
                  <a:lnTo>
                    <a:pt x="900" y="541"/>
                  </a:lnTo>
                  <a:lnTo>
                    <a:pt x="905" y="529"/>
                  </a:lnTo>
                  <a:lnTo>
                    <a:pt x="910" y="518"/>
                  </a:lnTo>
                  <a:lnTo>
                    <a:pt x="917" y="508"/>
                  </a:lnTo>
                  <a:lnTo>
                    <a:pt x="922" y="494"/>
                  </a:lnTo>
                  <a:lnTo>
                    <a:pt x="927" y="484"/>
                  </a:lnTo>
                  <a:lnTo>
                    <a:pt x="932" y="471"/>
                  </a:lnTo>
                  <a:lnTo>
                    <a:pt x="938" y="461"/>
                  </a:lnTo>
                  <a:lnTo>
                    <a:pt x="944" y="448"/>
                  </a:lnTo>
                  <a:lnTo>
                    <a:pt x="949" y="438"/>
                  </a:lnTo>
                  <a:lnTo>
                    <a:pt x="954" y="424"/>
                  </a:lnTo>
                  <a:lnTo>
                    <a:pt x="960" y="414"/>
                  </a:lnTo>
                  <a:lnTo>
                    <a:pt x="965" y="399"/>
                  </a:lnTo>
                  <a:lnTo>
                    <a:pt x="970" y="388"/>
                  </a:lnTo>
                  <a:lnTo>
                    <a:pt x="975" y="374"/>
                  </a:lnTo>
                  <a:lnTo>
                    <a:pt x="982" y="363"/>
                  </a:lnTo>
                  <a:lnTo>
                    <a:pt x="987" y="349"/>
                  </a:lnTo>
                  <a:lnTo>
                    <a:pt x="994" y="338"/>
                  </a:lnTo>
                  <a:lnTo>
                    <a:pt x="1000" y="324"/>
                  </a:lnTo>
                  <a:lnTo>
                    <a:pt x="1009" y="314"/>
                  </a:lnTo>
                  <a:lnTo>
                    <a:pt x="1015" y="301"/>
                  </a:lnTo>
                  <a:lnTo>
                    <a:pt x="1024" y="289"/>
                  </a:lnTo>
                  <a:lnTo>
                    <a:pt x="1030" y="276"/>
                  </a:lnTo>
                  <a:lnTo>
                    <a:pt x="1039" y="266"/>
                  </a:lnTo>
                  <a:lnTo>
                    <a:pt x="1047" y="254"/>
                  </a:lnTo>
                  <a:lnTo>
                    <a:pt x="1055" y="242"/>
                  </a:lnTo>
                  <a:lnTo>
                    <a:pt x="1064" y="231"/>
                  </a:lnTo>
                  <a:lnTo>
                    <a:pt x="1074" y="221"/>
                  </a:lnTo>
                  <a:lnTo>
                    <a:pt x="1080" y="209"/>
                  </a:lnTo>
                  <a:lnTo>
                    <a:pt x="1089" y="197"/>
                  </a:lnTo>
                  <a:lnTo>
                    <a:pt x="1097" y="186"/>
                  </a:lnTo>
                  <a:lnTo>
                    <a:pt x="1107" y="176"/>
                  </a:lnTo>
                  <a:lnTo>
                    <a:pt x="1115" y="164"/>
                  </a:lnTo>
                  <a:lnTo>
                    <a:pt x="1125" y="152"/>
                  </a:lnTo>
                  <a:lnTo>
                    <a:pt x="1135" y="142"/>
                  </a:lnTo>
                  <a:lnTo>
                    <a:pt x="1145" y="132"/>
                  </a:lnTo>
                  <a:lnTo>
                    <a:pt x="1154" y="122"/>
                  </a:lnTo>
                  <a:lnTo>
                    <a:pt x="1164" y="112"/>
                  </a:lnTo>
                  <a:lnTo>
                    <a:pt x="1174" y="102"/>
                  </a:lnTo>
                  <a:lnTo>
                    <a:pt x="1184" y="92"/>
                  </a:lnTo>
                  <a:lnTo>
                    <a:pt x="1192" y="82"/>
                  </a:lnTo>
                  <a:lnTo>
                    <a:pt x="1202" y="72"/>
                  </a:lnTo>
                  <a:lnTo>
                    <a:pt x="1212" y="64"/>
                  </a:lnTo>
                  <a:lnTo>
                    <a:pt x="1222" y="55"/>
                  </a:lnTo>
                  <a:lnTo>
                    <a:pt x="1231" y="45"/>
                  </a:lnTo>
                  <a:lnTo>
                    <a:pt x="1241" y="35"/>
                  </a:lnTo>
                  <a:lnTo>
                    <a:pt x="1249" y="27"/>
                  </a:lnTo>
                  <a:lnTo>
                    <a:pt x="1259" y="19"/>
                  </a:lnTo>
                  <a:lnTo>
                    <a:pt x="1267" y="10"/>
                  </a:lnTo>
                  <a:lnTo>
                    <a:pt x="1277" y="2"/>
                  </a:lnTo>
                  <a:lnTo>
                    <a:pt x="1279" y="0"/>
                  </a:lnTo>
                  <a:lnTo>
                    <a:pt x="1279" y="960"/>
                  </a:lnTo>
                  <a:lnTo>
                    <a:pt x="1276" y="965"/>
                  </a:lnTo>
                  <a:lnTo>
                    <a:pt x="1272" y="975"/>
                  </a:lnTo>
                  <a:lnTo>
                    <a:pt x="1267" y="984"/>
                  </a:lnTo>
                  <a:lnTo>
                    <a:pt x="1262" y="992"/>
                  </a:lnTo>
                  <a:lnTo>
                    <a:pt x="1257" y="1002"/>
                  </a:lnTo>
                  <a:lnTo>
                    <a:pt x="1254" y="1012"/>
                  </a:lnTo>
                  <a:lnTo>
                    <a:pt x="1247" y="1020"/>
                  </a:lnTo>
                  <a:lnTo>
                    <a:pt x="1242" y="1029"/>
                  </a:lnTo>
                  <a:lnTo>
                    <a:pt x="1237" y="1037"/>
                  </a:lnTo>
                  <a:lnTo>
                    <a:pt x="1232" y="1047"/>
                  </a:lnTo>
                  <a:lnTo>
                    <a:pt x="1226" y="1055"/>
                  </a:lnTo>
                  <a:lnTo>
                    <a:pt x="1221" y="1064"/>
                  </a:lnTo>
                  <a:lnTo>
                    <a:pt x="1214" y="1072"/>
                  </a:lnTo>
                  <a:lnTo>
                    <a:pt x="1209" y="1082"/>
                  </a:lnTo>
                  <a:lnTo>
                    <a:pt x="1202" y="1090"/>
                  </a:lnTo>
                  <a:lnTo>
                    <a:pt x="1196" y="1099"/>
                  </a:lnTo>
                  <a:lnTo>
                    <a:pt x="1189" y="1107"/>
                  </a:lnTo>
                  <a:lnTo>
                    <a:pt x="1184" y="1117"/>
                  </a:lnTo>
                  <a:lnTo>
                    <a:pt x="1177" y="1125"/>
                  </a:lnTo>
                  <a:lnTo>
                    <a:pt x="1172" y="1135"/>
                  </a:lnTo>
                  <a:lnTo>
                    <a:pt x="1166" y="1144"/>
                  </a:lnTo>
                  <a:lnTo>
                    <a:pt x="1160" y="1154"/>
                  </a:lnTo>
                  <a:lnTo>
                    <a:pt x="1152" y="1160"/>
                  </a:lnTo>
                  <a:lnTo>
                    <a:pt x="1145" y="1170"/>
                  </a:lnTo>
                  <a:lnTo>
                    <a:pt x="1139" y="1177"/>
                  </a:lnTo>
                  <a:lnTo>
                    <a:pt x="1132" y="1187"/>
                  </a:lnTo>
                  <a:lnTo>
                    <a:pt x="1124" y="1194"/>
                  </a:lnTo>
                  <a:lnTo>
                    <a:pt x="1117" y="1204"/>
                  </a:lnTo>
                  <a:lnTo>
                    <a:pt x="1110" y="1211"/>
                  </a:lnTo>
                  <a:lnTo>
                    <a:pt x="1104" y="1221"/>
                  </a:lnTo>
                  <a:lnTo>
                    <a:pt x="1095" y="1227"/>
                  </a:lnTo>
                  <a:lnTo>
                    <a:pt x="1089" y="1236"/>
                  </a:lnTo>
                  <a:lnTo>
                    <a:pt x="1080" y="1244"/>
                  </a:lnTo>
                  <a:lnTo>
                    <a:pt x="1074" y="1252"/>
                  </a:lnTo>
                  <a:lnTo>
                    <a:pt x="1065" y="1259"/>
                  </a:lnTo>
                  <a:lnTo>
                    <a:pt x="1059" y="1267"/>
                  </a:lnTo>
                  <a:lnTo>
                    <a:pt x="1050" y="1274"/>
                  </a:lnTo>
                  <a:lnTo>
                    <a:pt x="1044" y="1282"/>
                  </a:lnTo>
                  <a:lnTo>
                    <a:pt x="1040" y="1282"/>
                  </a:lnTo>
                  <a:lnTo>
                    <a:pt x="1037" y="1284"/>
                  </a:lnTo>
                  <a:lnTo>
                    <a:pt x="1032" y="1291"/>
                  </a:lnTo>
                  <a:lnTo>
                    <a:pt x="1027" y="1299"/>
                  </a:lnTo>
                  <a:lnTo>
                    <a:pt x="1022" y="1307"/>
                  </a:lnTo>
                  <a:lnTo>
                    <a:pt x="1017" y="1316"/>
                  </a:lnTo>
                  <a:lnTo>
                    <a:pt x="1012" y="1322"/>
                  </a:lnTo>
                  <a:lnTo>
                    <a:pt x="1007" y="1332"/>
                  </a:lnTo>
                  <a:lnTo>
                    <a:pt x="1002" y="1339"/>
                  </a:lnTo>
                  <a:lnTo>
                    <a:pt x="997" y="1349"/>
                  </a:lnTo>
                  <a:lnTo>
                    <a:pt x="984" y="1364"/>
                  </a:lnTo>
                  <a:lnTo>
                    <a:pt x="972" y="1379"/>
                  </a:lnTo>
                  <a:lnTo>
                    <a:pt x="964" y="1386"/>
                  </a:lnTo>
                  <a:lnTo>
                    <a:pt x="959" y="1394"/>
                  </a:lnTo>
                  <a:lnTo>
                    <a:pt x="950" y="1402"/>
                  </a:lnTo>
                  <a:lnTo>
                    <a:pt x="945" y="1411"/>
                  </a:lnTo>
                  <a:lnTo>
                    <a:pt x="954" y="1416"/>
                  </a:lnTo>
                  <a:lnTo>
                    <a:pt x="967" y="1426"/>
                  </a:lnTo>
                  <a:lnTo>
                    <a:pt x="972" y="1431"/>
                  </a:lnTo>
                  <a:lnTo>
                    <a:pt x="980" y="1436"/>
                  </a:lnTo>
                  <a:lnTo>
                    <a:pt x="989" y="1443"/>
                  </a:lnTo>
                  <a:lnTo>
                    <a:pt x="999" y="1451"/>
                  </a:lnTo>
                  <a:lnTo>
                    <a:pt x="1005" y="1456"/>
                  </a:lnTo>
                  <a:lnTo>
                    <a:pt x="1014" y="1464"/>
                  </a:lnTo>
                  <a:lnTo>
                    <a:pt x="1024" y="1471"/>
                  </a:lnTo>
                  <a:lnTo>
                    <a:pt x="1034" y="1481"/>
                  </a:lnTo>
                  <a:lnTo>
                    <a:pt x="1044" y="1489"/>
                  </a:lnTo>
                  <a:lnTo>
                    <a:pt x="1054" y="1499"/>
                  </a:lnTo>
                  <a:lnTo>
                    <a:pt x="1064" y="1509"/>
                  </a:lnTo>
                  <a:lnTo>
                    <a:pt x="1074" y="1519"/>
                  </a:lnTo>
                  <a:lnTo>
                    <a:pt x="1082" y="1528"/>
                  </a:lnTo>
                  <a:lnTo>
                    <a:pt x="1090" y="1538"/>
                  </a:lnTo>
                  <a:lnTo>
                    <a:pt x="1099" y="1548"/>
                  </a:lnTo>
                  <a:lnTo>
                    <a:pt x="1109" y="1558"/>
                  </a:lnTo>
                  <a:lnTo>
                    <a:pt x="1115" y="1568"/>
                  </a:lnTo>
                  <a:lnTo>
                    <a:pt x="1124" y="1579"/>
                  </a:lnTo>
                  <a:lnTo>
                    <a:pt x="1132" y="1591"/>
                  </a:lnTo>
                  <a:lnTo>
                    <a:pt x="1140" y="1603"/>
                  </a:lnTo>
                  <a:lnTo>
                    <a:pt x="1147" y="1613"/>
                  </a:lnTo>
                  <a:lnTo>
                    <a:pt x="1154" y="1623"/>
                  </a:lnTo>
                  <a:lnTo>
                    <a:pt x="1159" y="1635"/>
                  </a:lnTo>
                  <a:lnTo>
                    <a:pt x="1164" y="1646"/>
                  </a:lnTo>
                  <a:lnTo>
                    <a:pt x="1167" y="1656"/>
                  </a:lnTo>
                  <a:lnTo>
                    <a:pt x="1172" y="1668"/>
                  </a:lnTo>
                  <a:lnTo>
                    <a:pt x="1176" y="1680"/>
                  </a:lnTo>
                  <a:lnTo>
                    <a:pt x="1179" y="1691"/>
                  </a:lnTo>
                  <a:lnTo>
                    <a:pt x="1187" y="1755"/>
                  </a:lnTo>
                  <a:lnTo>
                    <a:pt x="1187" y="1763"/>
                  </a:lnTo>
                  <a:lnTo>
                    <a:pt x="1189" y="1771"/>
                  </a:lnTo>
                  <a:lnTo>
                    <a:pt x="1191" y="1781"/>
                  </a:lnTo>
                  <a:lnTo>
                    <a:pt x="1192" y="1791"/>
                  </a:lnTo>
                  <a:lnTo>
                    <a:pt x="1192" y="1801"/>
                  </a:lnTo>
                  <a:lnTo>
                    <a:pt x="1196" y="1811"/>
                  </a:lnTo>
                  <a:lnTo>
                    <a:pt x="1196" y="1821"/>
                  </a:lnTo>
                  <a:lnTo>
                    <a:pt x="1199" y="1833"/>
                  </a:lnTo>
                  <a:lnTo>
                    <a:pt x="1199" y="1843"/>
                  </a:lnTo>
                  <a:lnTo>
                    <a:pt x="1201" y="1853"/>
                  </a:lnTo>
                  <a:lnTo>
                    <a:pt x="1201" y="1863"/>
                  </a:lnTo>
                  <a:lnTo>
                    <a:pt x="1202" y="1875"/>
                  </a:lnTo>
                  <a:lnTo>
                    <a:pt x="1202" y="1885"/>
                  </a:lnTo>
                  <a:lnTo>
                    <a:pt x="1204" y="1897"/>
                  </a:lnTo>
                  <a:lnTo>
                    <a:pt x="1206" y="1908"/>
                  </a:lnTo>
                  <a:lnTo>
                    <a:pt x="1207" y="1920"/>
                  </a:lnTo>
                  <a:lnTo>
                    <a:pt x="1207" y="1930"/>
                  </a:lnTo>
                  <a:lnTo>
                    <a:pt x="1207" y="1940"/>
                  </a:lnTo>
                  <a:lnTo>
                    <a:pt x="1207" y="1950"/>
                  </a:lnTo>
                  <a:lnTo>
                    <a:pt x="1207" y="1962"/>
                  </a:lnTo>
                  <a:lnTo>
                    <a:pt x="1206" y="1972"/>
                  </a:lnTo>
                  <a:lnTo>
                    <a:pt x="1206" y="1983"/>
                  </a:lnTo>
                  <a:lnTo>
                    <a:pt x="1206" y="1993"/>
                  </a:lnTo>
                  <a:lnTo>
                    <a:pt x="1206" y="2005"/>
                  </a:lnTo>
                  <a:lnTo>
                    <a:pt x="1204" y="2015"/>
                  </a:lnTo>
                  <a:lnTo>
                    <a:pt x="1202" y="2025"/>
                  </a:lnTo>
                  <a:lnTo>
                    <a:pt x="1201" y="2035"/>
                  </a:lnTo>
                  <a:lnTo>
                    <a:pt x="1201" y="2045"/>
                  </a:lnTo>
                  <a:lnTo>
                    <a:pt x="1197" y="2055"/>
                  </a:lnTo>
                  <a:lnTo>
                    <a:pt x="1196" y="2065"/>
                  </a:lnTo>
                  <a:lnTo>
                    <a:pt x="1192" y="2075"/>
                  </a:lnTo>
                  <a:lnTo>
                    <a:pt x="1191" y="2085"/>
                  </a:lnTo>
                  <a:lnTo>
                    <a:pt x="1197" y="2082"/>
                  </a:lnTo>
                  <a:lnTo>
                    <a:pt x="1209" y="2080"/>
                  </a:lnTo>
                  <a:lnTo>
                    <a:pt x="1219" y="2079"/>
                  </a:lnTo>
                  <a:lnTo>
                    <a:pt x="1232" y="2077"/>
                  </a:lnTo>
                  <a:lnTo>
                    <a:pt x="1246" y="2074"/>
                  </a:lnTo>
                  <a:lnTo>
                    <a:pt x="1259" y="2070"/>
                  </a:lnTo>
                  <a:lnTo>
                    <a:pt x="1274" y="2067"/>
                  </a:lnTo>
                  <a:lnTo>
                    <a:pt x="1279" y="2065"/>
                  </a:lnTo>
                  <a:lnTo>
                    <a:pt x="1279" y="2376"/>
                  </a:lnTo>
                  <a:lnTo>
                    <a:pt x="1267" y="2379"/>
                  </a:lnTo>
                  <a:lnTo>
                    <a:pt x="1256" y="2381"/>
                  </a:lnTo>
                  <a:lnTo>
                    <a:pt x="1246" y="2384"/>
                  </a:lnTo>
                  <a:lnTo>
                    <a:pt x="1234" y="2384"/>
                  </a:lnTo>
                  <a:lnTo>
                    <a:pt x="1222" y="2386"/>
                  </a:lnTo>
                  <a:lnTo>
                    <a:pt x="1211" y="2386"/>
                  </a:lnTo>
                  <a:lnTo>
                    <a:pt x="1201" y="2386"/>
                  </a:lnTo>
                  <a:lnTo>
                    <a:pt x="1189" y="2382"/>
                  </a:lnTo>
                  <a:lnTo>
                    <a:pt x="1177" y="2381"/>
                  </a:lnTo>
                  <a:lnTo>
                    <a:pt x="1167" y="2377"/>
                  </a:lnTo>
                  <a:lnTo>
                    <a:pt x="1157" y="2376"/>
                  </a:lnTo>
                  <a:lnTo>
                    <a:pt x="1154" y="2387"/>
                  </a:lnTo>
                  <a:lnTo>
                    <a:pt x="1152" y="2399"/>
                  </a:lnTo>
                  <a:lnTo>
                    <a:pt x="1149" y="2411"/>
                  </a:lnTo>
                  <a:lnTo>
                    <a:pt x="1147" y="2422"/>
                  </a:lnTo>
                  <a:lnTo>
                    <a:pt x="1142" y="2432"/>
                  </a:lnTo>
                  <a:lnTo>
                    <a:pt x="1137" y="2442"/>
                  </a:lnTo>
                  <a:lnTo>
                    <a:pt x="1130" y="2451"/>
                  </a:lnTo>
                  <a:lnTo>
                    <a:pt x="1125" y="2459"/>
                  </a:lnTo>
                  <a:lnTo>
                    <a:pt x="1120" y="2461"/>
                  </a:lnTo>
                  <a:lnTo>
                    <a:pt x="1115" y="2462"/>
                  </a:lnTo>
                  <a:lnTo>
                    <a:pt x="1107" y="2464"/>
                  </a:lnTo>
                  <a:lnTo>
                    <a:pt x="1099" y="2467"/>
                  </a:lnTo>
                  <a:lnTo>
                    <a:pt x="1087" y="2469"/>
                  </a:lnTo>
                  <a:lnTo>
                    <a:pt x="1075" y="2471"/>
                  </a:lnTo>
                  <a:lnTo>
                    <a:pt x="1060" y="2472"/>
                  </a:lnTo>
                  <a:lnTo>
                    <a:pt x="1047" y="2476"/>
                  </a:lnTo>
                  <a:lnTo>
                    <a:pt x="1037" y="2476"/>
                  </a:lnTo>
                  <a:lnTo>
                    <a:pt x="1029" y="2476"/>
                  </a:lnTo>
                  <a:lnTo>
                    <a:pt x="1019" y="2477"/>
                  </a:lnTo>
                  <a:lnTo>
                    <a:pt x="1010" y="2479"/>
                  </a:lnTo>
                  <a:lnTo>
                    <a:pt x="1000" y="2479"/>
                  </a:lnTo>
                  <a:lnTo>
                    <a:pt x="990" y="2479"/>
                  </a:lnTo>
                  <a:lnTo>
                    <a:pt x="980" y="2481"/>
                  </a:lnTo>
                  <a:lnTo>
                    <a:pt x="970" y="2482"/>
                  </a:lnTo>
                  <a:lnTo>
                    <a:pt x="959" y="2482"/>
                  </a:lnTo>
                  <a:lnTo>
                    <a:pt x="947" y="2484"/>
                  </a:lnTo>
                  <a:lnTo>
                    <a:pt x="935" y="2484"/>
                  </a:lnTo>
                  <a:lnTo>
                    <a:pt x="923" y="2486"/>
                  </a:lnTo>
                  <a:lnTo>
                    <a:pt x="910" y="2486"/>
                  </a:lnTo>
                  <a:lnTo>
                    <a:pt x="898" y="2487"/>
                  </a:lnTo>
                  <a:lnTo>
                    <a:pt x="885" y="2489"/>
                  </a:lnTo>
                  <a:lnTo>
                    <a:pt x="873" y="2491"/>
                  </a:lnTo>
                  <a:lnTo>
                    <a:pt x="872" y="2499"/>
                  </a:lnTo>
                  <a:lnTo>
                    <a:pt x="872" y="2511"/>
                  </a:lnTo>
                  <a:lnTo>
                    <a:pt x="872" y="2523"/>
                  </a:lnTo>
                  <a:lnTo>
                    <a:pt x="872" y="2538"/>
                  </a:lnTo>
                  <a:lnTo>
                    <a:pt x="870" y="2551"/>
                  </a:lnTo>
                  <a:lnTo>
                    <a:pt x="870" y="2568"/>
                  </a:lnTo>
                  <a:lnTo>
                    <a:pt x="870" y="2574"/>
                  </a:lnTo>
                  <a:lnTo>
                    <a:pt x="870" y="2583"/>
                  </a:lnTo>
                  <a:lnTo>
                    <a:pt x="870" y="2593"/>
                  </a:lnTo>
                  <a:lnTo>
                    <a:pt x="870" y="2603"/>
                  </a:lnTo>
                  <a:lnTo>
                    <a:pt x="868" y="2611"/>
                  </a:lnTo>
                  <a:lnTo>
                    <a:pt x="868" y="2621"/>
                  </a:lnTo>
                  <a:lnTo>
                    <a:pt x="868" y="2631"/>
                  </a:lnTo>
                  <a:lnTo>
                    <a:pt x="868" y="2641"/>
                  </a:lnTo>
                  <a:lnTo>
                    <a:pt x="868" y="2651"/>
                  </a:lnTo>
                  <a:lnTo>
                    <a:pt x="868" y="2661"/>
                  </a:lnTo>
                  <a:lnTo>
                    <a:pt x="868" y="2671"/>
                  </a:lnTo>
                  <a:lnTo>
                    <a:pt x="868" y="2683"/>
                  </a:lnTo>
                  <a:lnTo>
                    <a:pt x="867" y="2693"/>
                  </a:lnTo>
                  <a:lnTo>
                    <a:pt x="867" y="2704"/>
                  </a:lnTo>
                  <a:lnTo>
                    <a:pt x="867" y="2716"/>
                  </a:lnTo>
                  <a:lnTo>
                    <a:pt x="867" y="2728"/>
                  </a:lnTo>
                  <a:lnTo>
                    <a:pt x="867" y="2740"/>
                  </a:lnTo>
                  <a:lnTo>
                    <a:pt x="867" y="2753"/>
                  </a:lnTo>
                  <a:lnTo>
                    <a:pt x="867" y="2765"/>
                  </a:lnTo>
                  <a:lnTo>
                    <a:pt x="867" y="2778"/>
                  </a:lnTo>
                  <a:lnTo>
                    <a:pt x="865" y="2790"/>
                  </a:lnTo>
                  <a:lnTo>
                    <a:pt x="865" y="2803"/>
                  </a:lnTo>
                  <a:lnTo>
                    <a:pt x="865" y="2815"/>
                  </a:lnTo>
                  <a:lnTo>
                    <a:pt x="865" y="2828"/>
                  </a:lnTo>
                  <a:lnTo>
                    <a:pt x="863" y="2840"/>
                  </a:lnTo>
                  <a:lnTo>
                    <a:pt x="863" y="2855"/>
                  </a:lnTo>
                  <a:lnTo>
                    <a:pt x="863" y="2866"/>
                  </a:lnTo>
                  <a:lnTo>
                    <a:pt x="863" y="2881"/>
                  </a:lnTo>
                  <a:lnTo>
                    <a:pt x="863" y="2895"/>
                  </a:lnTo>
                  <a:lnTo>
                    <a:pt x="863" y="2908"/>
                  </a:lnTo>
                  <a:lnTo>
                    <a:pt x="863" y="2921"/>
                  </a:lnTo>
                  <a:lnTo>
                    <a:pt x="863" y="2936"/>
                  </a:lnTo>
                  <a:lnTo>
                    <a:pt x="863" y="2950"/>
                  </a:lnTo>
                  <a:lnTo>
                    <a:pt x="863" y="2965"/>
                  </a:lnTo>
                  <a:lnTo>
                    <a:pt x="863" y="2980"/>
                  </a:lnTo>
                  <a:lnTo>
                    <a:pt x="863" y="2995"/>
                  </a:lnTo>
                  <a:lnTo>
                    <a:pt x="862" y="3008"/>
                  </a:lnTo>
                  <a:lnTo>
                    <a:pt x="862" y="3023"/>
                  </a:lnTo>
                  <a:lnTo>
                    <a:pt x="862" y="3037"/>
                  </a:lnTo>
                  <a:lnTo>
                    <a:pt x="862" y="3052"/>
                  </a:lnTo>
                  <a:lnTo>
                    <a:pt x="860" y="3067"/>
                  </a:lnTo>
                  <a:lnTo>
                    <a:pt x="860" y="3082"/>
                  </a:lnTo>
                  <a:lnTo>
                    <a:pt x="860" y="3097"/>
                  </a:lnTo>
                  <a:lnTo>
                    <a:pt x="860" y="3112"/>
                  </a:lnTo>
                  <a:lnTo>
                    <a:pt x="860" y="3127"/>
                  </a:lnTo>
                  <a:lnTo>
                    <a:pt x="860" y="3142"/>
                  </a:lnTo>
                  <a:lnTo>
                    <a:pt x="860" y="3157"/>
                  </a:lnTo>
                  <a:lnTo>
                    <a:pt x="860" y="3172"/>
                  </a:lnTo>
                  <a:lnTo>
                    <a:pt x="860" y="3187"/>
                  </a:lnTo>
                  <a:lnTo>
                    <a:pt x="860" y="3202"/>
                  </a:lnTo>
                  <a:lnTo>
                    <a:pt x="860" y="3217"/>
                  </a:lnTo>
                  <a:lnTo>
                    <a:pt x="860" y="3232"/>
                  </a:lnTo>
                  <a:lnTo>
                    <a:pt x="870" y="3224"/>
                  </a:lnTo>
                  <a:lnTo>
                    <a:pt x="880" y="3219"/>
                  </a:lnTo>
                  <a:lnTo>
                    <a:pt x="892" y="3215"/>
                  </a:lnTo>
                  <a:lnTo>
                    <a:pt x="903" y="3215"/>
                  </a:lnTo>
                  <a:lnTo>
                    <a:pt x="917" y="3215"/>
                  </a:lnTo>
                  <a:lnTo>
                    <a:pt x="930" y="3220"/>
                  </a:lnTo>
                  <a:lnTo>
                    <a:pt x="944" y="3227"/>
                  </a:lnTo>
                  <a:lnTo>
                    <a:pt x="957" y="3239"/>
                  </a:lnTo>
                  <a:lnTo>
                    <a:pt x="962" y="3244"/>
                  </a:lnTo>
                  <a:lnTo>
                    <a:pt x="969" y="3252"/>
                  </a:lnTo>
                  <a:lnTo>
                    <a:pt x="974" y="3259"/>
                  </a:lnTo>
                  <a:lnTo>
                    <a:pt x="980" y="3269"/>
                  </a:lnTo>
                  <a:lnTo>
                    <a:pt x="985" y="3277"/>
                  </a:lnTo>
                  <a:lnTo>
                    <a:pt x="990" y="3287"/>
                  </a:lnTo>
                  <a:lnTo>
                    <a:pt x="995" y="3297"/>
                  </a:lnTo>
                  <a:lnTo>
                    <a:pt x="1002" y="3309"/>
                  </a:lnTo>
                  <a:lnTo>
                    <a:pt x="1005" y="3319"/>
                  </a:lnTo>
                  <a:lnTo>
                    <a:pt x="1009" y="3330"/>
                  </a:lnTo>
                  <a:lnTo>
                    <a:pt x="1012" y="3342"/>
                  </a:lnTo>
                  <a:lnTo>
                    <a:pt x="1017" y="3357"/>
                  </a:lnTo>
                  <a:lnTo>
                    <a:pt x="1020" y="3369"/>
                  </a:lnTo>
                  <a:lnTo>
                    <a:pt x="1024" y="3382"/>
                  </a:lnTo>
                  <a:lnTo>
                    <a:pt x="1027" y="3397"/>
                  </a:lnTo>
                  <a:lnTo>
                    <a:pt x="1032" y="3412"/>
                  </a:lnTo>
                  <a:lnTo>
                    <a:pt x="1034" y="3427"/>
                  </a:lnTo>
                  <a:lnTo>
                    <a:pt x="1035" y="3442"/>
                  </a:lnTo>
                  <a:lnTo>
                    <a:pt x="1037" y="3457"/>
                  </a:lnTo>
                  <a:lnTo>
                    <a:pt x="1040" y="3474"/>
                  </a:lnTo>
                  <a:lnTo>
                    <a:pt x="1040" y="3489"/>
                  </a:lnTo>
                  <a:lnTo>
                    <a:pt x="1042" y="3507"/>
                  </a:lnTo>
                  <a:lnTo>
                    <a:pt x="1042" y="3524"/>
                  </a:lnTo>
                  <a:lnTo>
                    <a:pt x="1044" y="3542"/>
                  </a:lnTo>
                  <a:lnTo>
                    <a:pt x="1042" y="3557"/>
                  </a:lnTo>
                  <a:lnTo>
                    <a:pt x="1042" y="3574"/>
                  </a:lnTo>
                  <a:lnTo>
                    <a:pt x="1040" y="3591"/>
                  </a:lnTo>
                  <a:lnTo>
                    <a:pt x="1040" y="3608"/>
                  </a:lnTo>
                  <a:lnTo>
                    <a:pt x="1037" y="3623"/>
                  </a:lnTo>
                  <a:lnTo>
                    <a:pt x="1035" y="3638"/>
                  </a:lnTo>
                  <a:lnTo>
                    <a:pt x="1034" y="3653"/>
                  </a:lnTo>
                  <a:lnTo>
                    <a:pt x="1032" y="3669"/>
                  </a:lnTo>
                  <a:lnTo>
                    <a:pt x="1027" y="3683"/>
                  </a:lnTo>
                  <a:lnTo>
                    <a:pt x="1024" y="3696"/>
                  </a:lnTo>
                  <a:lnTo>
                    <a:pt x="1020" y="3709"/>
                  </a:lnTo>
                  <a:lnTo>
                    <a:pt x="1017" y="3723"/>
                  </a:lnTo>
                  <a:lnTo>
                    <a:pt x="1012" y="3734"/>
                  </a:lnTo>
                  <a:lnTo>
                    <a:pt x="1009" y="3748"/>
                  </a:lnTo>
                  <a:lnTo>
                    <a:pt x="1005" y="3759"/>
                  </a:lnTo>
                  <a:lnTo>
                    <a:pt x="1002" y="3773"/>
                  </a:lnTo>
                  <a:lnTo>
                    <a:pt x="995" y="3781"/>
                  </a:lnTo>
                  <a:lnTo>
                    <a:pt x="990" y="3791"/>
                  </a:lnTo>
                  <a:lnTo>
                    <a:pt x="985" y="3801"/>
                  </a:lnTo>
                  <a:lnTo>
                    <a:pt x="980" y="3811"/>
                  </a:lnTo>
                  <a:lnTo>
                    <a:pt x="974" y="3818"/>
                  </a:lnTo>
                  <a:lnTo>
                    <a:pt x="969" y="3826"/>
                  </a:lnTo>
                  <a:lnTo>
                    <a:pt x="962" y="3833"/>
                  </a:lnTo>
                  <a:lnTo>
                    <a:pt x="957" y="3841"/>
                  </a:lnTo>
                  <a:lnTo>
                    <a:pt x="944" y="3851"/>
                  </a:lnTo>
                  <a:lnTo>
                    <a:pt x="930" y="3860"/>
                  </a:lnTo>
                  <a:lnTo>
                    <a:pt x="917" y="3865"/>
                  </a:lnTo>
                  <a:lnTo>
                    <a:pt x="903" y="3868"/>
                  </a:lnTo>
                  <a:lnTo>
                    <a:pt x="888" y="3865"/>
                  </a:lnTo>
                  <a:lnTo>
                    <a:pt x="873" y="3860"/>
                  </a:lnTo>
                  <a:lnTo>
                    <a:pt x="860" y="3851"/>
                  </a:lnTo>
                  <a:lnTo>
                    <a:pt x="848" y="3841"/>
                  </a:lnTo>
                  <a:lnTo>
                    <a:pt x="847" y="3851"/>
                  </a:lnTo>
                  <a:lnTo>
                    <a:pt x="847" y="3861"/>
                  </a:lnTo>
                  <a:lnTo>
                    <a:pt x="847" y="3871"/>
                  </a:lnTo>
                  <a:lnTo>
                    <a:pt x="847" y="3881"/>
                  </a:lnTo>
                  <a:lnTo>
                    <a:pt x="847" y="3890"/>
                  </a:lnTo>
                  <a:lnTo>
                    <a:pt x="847" y="3900"/>
                  </a:lnTo>
                  <a:lnTo>
                    <a:pt x="847" y="3910"/>
                  </a:lnTo>
                  <a:lnTo>
                    <a:pt x="847" y="3920"/>
                  </a:lnTo>
                  <a:lnTo>
                    <a:pt x="845" y="3936"/>
                  </a:lnTo>
                  <a:lnTo>
                    <a:pt x="845" y="3953"/>
                  </a:lnTo>
                  <a:lnTo>
                    <a:pt x="845" y="3968"/>
                  </a:lnTo>
                  <a:lnTo>
                    <a:pt x="845" y="3983"/>
                  </a:lnTo>
                  <a:lnTo>
                    <a:pt x="845" y="3993"/>
                  </a:lnTo>
                  <a:lnTo>
                    <a:pt x="845" y="4005"/>
                  </a:lnTo>
                  <a:lnTo>
                    <a:pt x="845" y="4013"/>
                  </a:lnTo>
                  <a:lnTo>
                    <a:pt x="845" y="4021"/>
                  </a:lnTo>
                  <a:lnTo>
                    <a:pt x="845" y="4031"/>
                  </a:lnTo>
                  <a:lnTo>
                    <a:pt x="845" y="4038"/>
                  </a:lnTo>
                  <a:lnTo>
                    <a:pt x="847" y="4038"/>
                  </a:lnTo>
                  <a:lnTo>
                    <a:pt x="848" y="4040"/>
                  </a:lnTo>
                  <a:lnTo>
                    <a:pt x="853" y="4040"/>
                  </a:lnTo>
                  <a:lnTo>
                    <a:pt x="865" y="4040"/>
                  </a:lnTo>
                  <a:lnTo>
                    <a:pt x="880" y="4040"/>
                  </a:lnTo>
                  <a:lnTo>
                    <a:pt x="898" y="4040"/>
                  </a:lnTo>
                  <a:lnTo>
                    <a:pt x="915" y="4040"/>
                  </a:lnTo>
                  <a:lnTo>
                    <a:pt x="930" y="4040"/>
                  </a:lnTo>
                  <a:lnTo>
                    <a:pt x="940" y="4040"/>
                  </a:lnTo>
                  <a:lnTo>
                    <a:pt x="945" y="4040"/>
                  </a:lnTo>
                  <a:lnTo>
                    <a:pt x="947" y="4040"/>
                  </a:lnTo>
                  <a:lnTo>
                    <a:pt x="950" y="4040"/>
                  </a:lnTo>
                  <a:lnTo>
                    <a:pt x="960" y="4042"/>
                  </a:lnTo>
                  <a:lnTo>
                    <a:pt x="960" y="4023"/>
                  </a:lnTo>
                  <a:lnTo>
                    <a:pt x="962" y="4006"/>
                  </a:lnTo>
                  <a:lnTo>
                    <a:pt x="964" y="3991"/>
                  </a:lnTo>
                  <a:lnTo>
                    <a:pt x="965" y="3976"/>
                  </a:lnTo>
                  <a:lnTo>
                    <a:pt x="967" y="3960"/>
                  </a:lnTo>
                  <a:lnTo>
                    <a:pt x="970" y="3945"/>
                  </a:lnTo>
                  <a:lnTo>
                    <a:pt x="972" y="3930"/>
                  </a:lnTo>
                  <a:lnTo>
                    <a:pt x="977" y="3916"/>
                  </a:lnTo>
                  <a:lnTo>
                    <a:pt x="980" y="3901"/>
                  </a:lnTo>
                  <a:lnTo>
                    <a:pt x="984" y="3888"/>
                  </a:lnTo>
                  <a:lnTo>
                    <a:pt x="987" y="3875"/>
                  </a:lnTo>
                  <a:lnTo>
                    <a:pt x="992" y="3865"/>
                  </a:lnTo>
                  <a:lnTo>
                    <a:pt x="995" y="3851"/>
                  </a:lnTo>
                  <a:lnTo>
                    <a:pt x="1000" y="3841"/>
                  </a:lnTo>
                  <a:lnTo>
                    <a:pt x="1005" y="3831"/>
                  </a:lnTo>
                  <a:lnTo>
                    <a:pt x="1010" y="3821"/>
                  </a:lnTo>
                  <a:lnTo>
                    <a:pt x="1014" y="3809"/>
                  </a:lnTo>
                  <a:lnTo>
                    <a:pt x="1019" y="3799"/>
                  </a:lnTo>
                  <a:lnTo>
                    <a:pt x="1024" y="3791"/>
                  </a:lnTo>
                  <a:lnTo>
                    <a:pt x="1029" y="3783"/>
                  </a:lnTo>
                  <a:lnTo>
                    <a:pt x="1040" y="3768"/>
                  </a:lnTo>
                  <a:lnTo>
                    <a:pt x="1052" y="3758"/>
                  </a:lnTo>
                  <a:lnTo>
                    <a:pt x="1062" y="3746"/>
                  </a:lnTo>
                  <a:lnTo>
                    <a:pt x="1075" y="3741"/>
                  </a:lnTo>
                  <a:lnTo>
                    <a:pt x="1087" y="3736"/>
                  </a:lnTo>
                  <a:lnTo>
                    <a:pt x="1102" y="3736"/>
                  </a:lnTo>
                  <a:lnTo>
                    <a:pt x="1115" y="3736"/>
                  </a:lnTo>
                  <a:lnTo>
                    <a:pt x="1130" y="3743"/>
                  </a:lnTo>
                  <a:lnTo>
                    <a:pt x="1137" y="3746"/>
                  </a:lnTo>
                  <a:lnTo>
                    <a:pt x="1144" y="3751"/>
                  </a:lnTo>
                  <a:lnTo>
                    <a:pt x="1150" y="3756"/>
                  </a:lnTo>
                  <a:lnTo>
                    <a:pt x="1159" y="3764"/>
                  </a:lnTo>
                  <a:lnTo>
                    <a:pt x="1164" y="3771"/>
                  </a:lnTo>
                  <a:lnTo>
                    <a:pt x="1171" y="3779"/>
                  </a:lnTo>
                  <a:lnTo>
                    <a:pt x="1176" y="3789"/>
                  </a:lnTo>
                  <a:lnTo>
                    <a:pt x="1182" y="3799"/>
                  </a:lnTo>
                  <a:lnTo>
                    <a:pt x="1187" y="3809"/>
                  </a:lnTo>
                  <a:lnTo>
                    <a:pt x="1194" y="3821"/>
                  </a:lnTo>
                  <a:lnTo>
                    <a:pt x="1199" y="3833"/>
                  </a:lnTo>
                  <a:lnTo>
                    <a:pt x="1206" y="3848"/>
                  </a:lnTo>
                  <a:lnTo>
                    <a:pt x="1209" y="3860"/>
                  </a:lnTo>
                  <a:lnTo>
                    <a:pt x="1214" y="3875"/>
                  </a:lnTo>
                  <a:lnTo>
                    <a:pt x="1217" y="3890"/>
                  </a:lnTo>
                  <a:lnTo>
                    <a:pt x="1222" y="3905"/>
                  </a:lnTo>
                  <a:lnTo>
                    <a:pt x="1226" y="3920"/>
                  </a:lnTo>
                  <a:lnTo>
                    <a:pt x="1229" y="3936"/>
                  </a:lnTo>
                  <a:lnTo>
                    <a:pt x="1232" y="3953"/>
                  </a:lnTo>
                  <a:lnTo>
                    <a:pt x="1237" y="3971"/>
                  </a:lnTo>
                  <a:lnTo>
                    <a:pt x="1239" y="3988"/>
                  </a:lnTo>
                  <a:lnTo>
                    <a:pt x="1241" y="4006"/>
                  </a:lnTo>
                  <a:lnTo>
                    <a:pt x="1241" y="4015"/>
                  </a:lnTo>
                  <a:lnTo>
                    <a:pt x="1242" y="4025"/>
                  </a:lnTo>
                  <a:lnTo>
                    <a:pt x="1244" y="4035"/>
                  </a:lnTo>
                  <a:lnTo>
                    <a:pt x="1246" y="4045"/>
                  </a:lnTo>
                  <a:lnTo>
                    <a:pt x="1246" y="4053"/>
                  </a:lnTo>
                  <a:lnTo>
                    <a:pt x="1246" y="4063"/>
                  </a:lnTo>
                  <a:lnTo>
                    <a:pt x="1246" y="4073"/>
                  </a:lnTo>
                  <a:lnTo>
                    <a:pt x="1247" y="4083"/>
                  </a:lnTo>
                  <a:lnTo>
                    <a:pt x="1247" y="4093"/>
                  </a:lnTo>
                  <a:lnTo>
                    <a:pt x="1247" y="4103"/>
                  </a:lnTo>
                  <a:lnTo>
                    <a:pt x="1247" y="4113"/>
                  </a:lnTo>
                  <a:lnTo>
                    <a:pt x="1249" y="4125"/>
                  </a:lnTo>
                  <a:lnTo>
                    <a:pt x="1247" y="4133"/>
                  </a:lnTo>
                  <a:lnTo>
                    <a:pt x="1247" y="4143"/>
                  </a:lnTo>
                  <a:lnTo>
                    <a:pt x="1247" y="4153"/>
                  </a:lnTo>
                  <a:lnTo>
                    <a:pt x="1247" y="4163"/>
                  </a:lnTo>
                  <a:lnTo>
                    <a:pt x="1246" y="4173"/>
                  </a:lnTo>
                  <a:lnTo>
                    <a:pt x="1246" y="4183"/>
                  </a:lnTo>
                  <a:lnTo>
                    <a:pt x="1246" y="4193"/>
                  </a:lnTo>
                  <a:lnTo>
                    <a:pt x="1246" y="4203"/>
                  </a:lnTo>
                  <a:lnTo>
                    <a:pt x="1244" y="4212"/>
                  </a:lnTo>
                  <a:lnTo>
                    <a:pt x="1242" y="4222"/>
                  </a:lnTo>
                  <a:lnTo>
                    <a:pt x="1241" y="4230"/>
                  </a:lnTo>
                  <a:lnTo>
                    <a:pt x="1241" y="4240"/>
                  </a:lnTo>
                  <a:lnTo>
                    <a:pt x="1239" y="4248"/>
                  </a:lnTo>
                  <a:lnTo>
                    <a:pt x="1239" y="4258"/>
                  </a:lnTo>
                  <a:lnTo>
                    <a:pt x="1237" y="4267"/>
                  </a:lnTo>
                  <a:lnTo>
                    <a:pt x="1237" y="4277"/>
                  </a:lnTo>
                  <a:lnTo>
                    <a:pt x="1232" y="4294"/>
                  </a:lnTo>
                  <a:lnTo>
                    <a:pt x="1229" y="4310"/>
                  </a:lnTo>
                  <a:lnTo>
                    <a:pt x="1226" y="4325"/>
                  </a:lnTo>
                  <a:lnTo>
                    <a:pt x="1222" y="4342"/>
                  </a:lnTo>
                  <a:lnTo>
                    <a:pt x="1217" y="4357"/>
                  </a:lnTo>
                  <a:lnTo>
                    <a:pt x="1214" y="4372"/>
                  </a:lnTo>
                  <a:lnTo>
                    <a:pt x="1209" y="4385"/>
                  </a:lnTo>
                  <a:lnTo>
                    <a:pt x="1206" y="4400"/>
                  </a:lnTo>
                  <a:lnTo>
                    <a:pt x="1199" y="4412"/>
                  </a:lnTo>
                  <a:lnTo>
                    <a:pt x="1194" y="4424"/>
                  </a:lnTo>
                  <a:lnTo>
                    <a:pt x="1187" y="4435"/>
                  </a:lnTo>
                  <a:lnTo>
                    <a:pt x="1182" y="4447"/>
                  </a:lnTo>
                  <a:lnTo>
                    <a:pt x="1176" y="4455"/>
                  </a:lnTo>
                  <a:lnTo>
                    <a:pt x="1171" y="4465"/>
                  </a:lnTo>
                  <a:lnTo>
                    <a:pt x="1164" y="4474"/>
                  </a:lnTo>
                  <a:lnTo>
                    <a:pt x="1159" y="4482"/>
                  </a:lnTo>
                  <a:lnTo>
                    <a:pt x="1150" y="4487"/>
                  </a:lnTo>
                  <a:lnTo>
                    <a:pt x="1144" y="4494"/>
                  </a:lnTo>
                  <a:lnTo>
                    <a:pt x="1137" y="4499"/>
                  </a:lnTo>
                  <a:lnTo>
                    <a:pt x="1130" y="4506"/>
                  </a:lnTo>
                  <a:lnTo>
                    <a:pt x="1115" y="4511"/>
                  </a:lnTo>
                  <a:lnTo>
                    <a:pt x="1102" y="4514"/>
                  </a:lnTo>
                  <a:lnTo>
                    <a:pt x="1087" y="4511"/>
                  </a:lnTo>
                  <a:lnTo>
                    <a:pt x="1074" y="4506"/>
                  </a:lnTo>
                  <a:lnTo>
                    <a:pt x="1060" y="4497"/>
                  </a:lnTo>
                  <a:lnTo>
                    <a:pt x="1049" y="4487"/>
                  </a:lnTo>
                  <a:lnTo>
                    <a:pt x="1042" y="4479"/>
                  </a:lnTo>
                  <a:lnTo>
                    <a:pt x="1037" y="4472"/>
                  </a:lnTo>
                  <a:lnTo>
                    <a:pt x="1030" y="4464"/>
                  </a:lnTo>
                  <a:lnTo>
                    <a:pt x="1025" y="4457"/>
                  </a:lnTo>
                  <a:lnTo>
                    <a:pt x="1020" y="4447"/>
                  </a:lnTo>
                  <a:lnTo>
                    <a:pt x="1015" y="4437"/>
                  </a:lnTo>
                  <a:lnTo>
                    <a:pt x="1010" y="4427"/>
                  </a:lnTo>
                  <a:lnTo>
                    <a:pt x="1005" y="4417"/>
                  </a:lnTo>
                  <a:lnTo>
                    <a:pt x="1000" y="4404"/>
                  </a:lnTo>
                  <a:lnTo>
                    <a:pt x="995" y="4392"/>
                  </a:lnTo>
                  <a:lnTo>
                    <a:pt x="990" y="4379"/>
                  </a:lnTo>
                  <a:lnTo>
                    <a:pt x="987" y="4367"/>
                  </a:lnTo>
                  <a:lnTo>
                    <a:pt x="982" y="4352"/>
                  </a:lnTo>
                  <a:lnTo>
                    <a:pt x="979" y="4339"/>
                  </a:lnTo>
                  <a:lnTo>
                    <a:pt x="975" y="4324"/>
                  </a:lnTo>
                  <a:lnTo>
                    <a:pt x="974" y="4310"/>
                  </a:lnTo>
                  <a:lnTo>
                    <a:pt x="969" y="4294"/>
                  </a:lnTo>
                  <a:lnTo>
                    <a:pt x="967" y="4277"/>
                  </a:lnTo>
                  <a:lnTo>
                    <a:pt x="964" y="4260"/>
                  </a:lnTo>
                  <a:lnTo>
                    <a:pt x="964" y="4245"/>
                  </a:lnTo>
                  <a:lnTo>
                    <a:pt x="960" y="4227"/>
                  </a:lnTo>
                  <a:lnTo>
                    <a:pt x="959" y="4210"/>
                  </a:lnTo>
                  <a:lnTo>
                    <a:pt x="959" y="4192"/>
                  </a:lnTo>
                  <a:lnTo>
                    <a:pt x="959" y="4175"/>
                  </a:lnTo>
                  <a:lnTo>
                    <a:pt x="950" y="4170"/>
                  </a:lnTo>
                  <a:lnTo>
                    <a:pt x="944" y="4167"/>
                  </a:lnTo>
                  <a:lnTo>
                    <a:pt x="935" y="4163"/>
                  </a:lnTo>
                  <a:lnTo>
                    <a:pt x="932" y="4162"/>
                  </a:lnTo>
                  <a:lnTo>
                    <a:pt x="928" y="4162"/>
                  </a:lnTo>
                  <a:lnTo>
                    <a:pt x="925" y="4162"/>
                  </a:lnTo>
                  <a:lnTo>
                    <a:pt x="918" y="4162"/>
                  </a:lnTo>
                  <a:lnTo>
                    <a:pt x="910" y="4162"/>
                  </a:lnTo>
                  <a:lnTo>
                    <a:pt x="898" y="4162"/>
                  </a:lnTo>
                  <a:lnTo>
                    <a:pt x="885" y="4162"/>
                  </a:lnTo>
                  <a:lnTo>
                    <a:pt x="868" y="4162"/>
                  </a:lnTo>
                  <a:lnTo>
                    <a:pt x="853" y="4162"/>
                  </a:lnTo>
                  <a:lnTo>
                    <a:pt x="833" y="4162"/>
                  </a:lnTo>
                  <a:lnTo>
                    <a:pt x="813" y="4162"/>
                  </a:lnTo>
                  <a:lnTo>
                    <a:pt x="790" y="4162"/>
                  </a:lnTo>
                  <a:lnTo>
                    <a:pt x="767" y="4162"/>
                  </a:lnTo>
                  <a:lnTo>
                    <a:pt x="740" y="4162"/>
                  </a:lnTo>
                  <a:lnTo>
                    <a:pt x="713" y="4162"/>
                  </a:lnTo>
                  <a:lnTo>
                    <a:pt x="685" y="4162"/>
                  </a:lnTo>
                  <a:lnTo>
                    <a:pt x="656" y="4163"/>
                  </a:lnTo>
                  <a:lnTo>
                    <a:pt x="623" y="4163"/>
                  </a:lnTo>
                  <a:lnTo>
                    <a:pt x="591" y="4163"/>
                  </a:lnTo>
                  <a:lnTo>
                    <a:pt x="558" y="4163"/>
                  </a:lnTo>
                  <a:lnTo>
                    <a:pt x="525" y="4163"/>
                  </a:lnTo>
                  <a:lnTo>
                    <a:pt x="488" y="4163"/>
                  </a:lnTo>
                  <a:lnTo>
                    <a:pt x="451" y="4163"/>
                  </a:lnTo>
                  <a:lnTo>
                    <a:pt x="414" y="4163"/>
                  </a:lnTo>
                  <a:lnTo>
                    <a:pt x="378" y="4165"/>
                  </a:lnTo>
                  <a:lnTo>
                    <a:pt x="338" y="4165"/>
                  </a:lnTo>
                  <a:lnTo>
                    <a:pt x="299" y="4165"/>
                  </a:lnTo>
                  <a:lnTo>
                    <a:pt x="259" y="4165"/>
                  </a:lnTo>
                  <a:lnTo>
                    <a:pt x="221" y="4167"/>
                  </a:lnTo>
                  <a:lnTo>
                    <a:pt x="179" y="4167"/>
                  </a:lnTo>
                  <a:lnTo>
                    <a:pt x="139" y="4168"/>
                  </a:lnTo>
                  <a:lnTo>
                    <a:pt x="99" y="4168"/>
                  </a:lnTo>
                  <a:lnTo>
                    <a:pt x="59" y="4170"/>
                  </a:lnTo>
                  <a:lnTo>
                    <a:pt x="17" y="4170"/>
                  </a:lnTo>
                  <a:lnTo>
                    <a:pt x="0" y="4170"/>
                  </a:lnTo>
                  <a:lnTo>
                    <a:pt x="0" y="4040"/>
                  </a:lnTo>
                  <a:lnTo>
                    <a:pt x="20" y="4040"/>
                  </a:lnTo>
                  <a:lnTo>
                    <a:pt x="47" y="4040"/>
                  </a:lnTo>
                  <a:lnTo>
                    <a:pt x="76" y="4040"/>
                  </a:lnTo>
                  <a:lnTo>
                    <a:pt x="101" y="4038"/>
                  </a:lnTo>
                  <a:lnTo>
                    <a:pt x="127" y="4036"/>
                  </a:lnTo>
                  <a:lnTo>
                    <a:pt x="152" y="4035"/>
                  </a:lnTo>
                  <a:lnTo>
                    <a:pt x="179" y="4035"/>
                  </a:lnTo>
                  <a:lnTo>
                    <a:pt x="204" y="4033"/>
                  </a:lnTo>
                  <a:lnTo>
                    <a:pt x="229" y="4033"/>
                  </a:lnTo>
                  <a:lnTo>
                    <a:pt x="254" y="4033"/>
                  </a:lnTo>
                  <a:lnTo>
                    <a:pt x="281" y="4033"/>
                  </a:lnTo>
                  <a:lnTo>
                    <a:pt x="304" y="4031"/>
                  </a:lnTo>
                  <a:lnTo>
                    <a:pt x="328" y="4031"/>
                  </a:lnTo>
                  <a:lnTo>
                    <a:pt x="351" y="4030"/>
                  </a:lnTo>
                  <a:lnTo>
                    <a:pt x="374" y="4030"/>
                  </a:lnTo>
                  <a:lnTo>
                    <a:pt x="396" y="4028"/>
                  </a:lnTo>
                  <a:lnTo>
                    <a:pt x="418" y="4028"/>
                  </a:lnTo>
                  <a:lnTo>
                    <a:pt x="439" y="4028"/>
                  </a:lnTo>
                  <a:lnTo>
                    <a:pt x="461" y="4028"/>
                  </a:lnTo>
                  <a:lnTo>
                    <a:pt x="479" y="4026"/>
                  </a:lnTo>
                  <a:lnTo>
                    <a:pt x="498" y="4026"/>
                  </a:lnTo>
                  <a:lnTo>
                    <a:pt x="515" y="4025"/>
                  </a:lnTo>
                  <a:lnTo>
                    <a:pt x="533" y="4025"/>
                  </a:lnTo>
                  <a:lnTo>
                    <a:pt x="548" y="4023"/>
                  </a:lnTo>
                  <a:lnTo>
                    <a:pt x="563" y="4023"/>
                  </a:lnTo>
                  <a:lnTo>
                    <a:pt x="576" y="4023"/>
                  </a:lnTo>
                  <a:lnTo>
                    <a:pt x="590" y="4023"/>
                  </a:lnTo>
                  <a:lnTo>
                    <a:pt x="600" y="4023"/>
                  </a:lnTo>
                  <a:lnTo>
                    <a:pt x="610" y="4023"/>
                  </a:lnTo>
                  <a:lnTo>
                    <a:pt x="616" y="4023"/>
                  </a:lnTo>
                  <a:lnTo>
                    <a:pt x="625" y="4023"/>
                  </a:lnTo>
                  <a:lnTo>
                    <a:pt x="635" y="4023"/>
                  </a:lnTo>
                  <a:lnTo>
                    <a:pt x="640" y="4023"/>
                  </a:lnTo>
                  <a:lnTo>
                    <a:pt x="648" y="4018"/>
                  </a:lnTo>
                  <a:lnTo>
                    <a:pt x="661" y="4015"/>
                  </a:lnTo>
                  <a:lnTo>
                    <a:pt x="661" y="4010"/>
                  </a:lnTo>
                  <a:lnTo>
                    <a:pt x="661" y="4003"/>
                  </a:lnTo>
                  <a:lnTo>
                    <a:pt x="661" y="3991"/>
                  </a:lnTo>
                  <a:lnTo>
                    <a:pt x="661" y="3976"/>
                  </a:lnTo>
                  <a:lnTo>
                    <a:pt x="661" y="3966"/>
                  </a:lnTo>
                  <a:lnTo>
                    <a:pt x="661" y="3956"/>
                  </a:lnTo>
                  <a:lnTo>
                    <a:pt x="661" y="3946"/>
                  </a:lnTo>
                  <a:lnTo>
                    <a:pt x="661" y="3936"/>
                  </a:lnTo>
                  <a:lnTo>
                    <a:pt x="661" y="3923"/>
                  </a:lnTo>
                  <a:lnTo>
                    <a:pt x="661" y="3911"/>
                  </a:lnTo>
                  <a:lnTo>
                    <a:pt x="661" y="3898"/>
                  </a:lnTo>
                  <a:lnTo>
                    <a:pt x="663" y="3885"/>
                  </a:lnTo>
                  <a:lnTo>
                    <a:pt x="663" y="3868"/>
                  </a:lnTo>
                  <a:lnTo>
                    <a:pt x="663" y="3851"/>
                  </a:lnTo>
                  <a:lnTo>
                    <a:pt x="663" y="3835"/>
                  </a:lnTo>
                  <a:lnTo>
                    <a:pt x="665" y="3818"/>
                  </a:lnTo>
                  <a:lnTo>
                    <a:pt x="665" y="3808"/>
                  </a:lnTo>
                  <a:lnTo>
                    <a:pt x="665" y="3799"/>
                  </a:lnTo>
                  <a:lnTo>
                    <a:pt x="665" y="3789"/>
                  </a:lnTo>
                  <a:lnTo>
                    <a:pt x="665" y="3781"/>
                  </a:lnTo>
                  <a:lnTo>
                    <a:pt x="665" y="3771"/>
                  </a:lnTo>
                  <a:lnTo>
                    <a:pt x="665" y="3763"/>
                  </a:lnTo>
                  <a:lnTo>
                    <a:pt x="665" y="3753"/>
                  </a:lnTo>
                  <a:lnTo>
                    <a:pt x="666" y="3744"/>
                  </a:lnTo>
                  <a:lnTo>
                    <a:pt x="666" y="3733"/>
                  </a:lnTo>
                  <a:lnTo>
                    <a:pt x="666" y="3723"/>
                  </a:lnTo>
                  <a:lnTo>
                    <a:pt x="666" y="3713"/>
                  </a:lnTo>
                  <a:lnTo>
                    <a:pt x="666" y="3703"/>
                  </a:lnTo>
                  <a:lnTo>
                    <a:pt x="666" y="3691"/>
                  </a:lnTo>
                  <a:lnTo>
                    <a:pt x="666" y="3681"/>
                  </a:lnTo>
                  <a:lnTo>
                    <a:pt x="666" y="3671"/>
                  </a:lnTo>
                  <a:lnTo>
                    <a:pt x="668" y="3661"/>
                  </a:lnTo>
                  <a:lnTo>
                    <a:pt x="668" y="3649"/>
                  </a:lnTo>
                  <a:lnTo>
                    <a:pt x="668" y="3639"/>
                  </a:lnTo>
                  <a:lnTo>
                    <a:pt x="668" y="3628"/>
                  </a:lnTo>
                  <a:lnTo>
                    <a:pt x="670" y="3618"/>
                  </a:lnTo>
                  <a:lnTo>
                    <a:pt x="670" y="3606"/>
                  </a:lnTo>
                  <a:lnTo>
                    <a:pt x="670" y="3596"/>
                  </a:lnTo>
                  <a:lnTo>
                    <a:pt x="670" y="3584"/>
                  </a:lnTo>
                  <a:lnTo>
                    <a:pt x="671" y="3574"/>
                  </a:lnTo>
                  <a:lnTo>
                    <a:pt x="0" y="3579"/>
                  </a:lnTo>
                  <a:lnTo>
                    <a:pt x="0" y="3421"/>
                  </a:lnTo>
                  <a:lnTo>
                    <a:pt x="555" y="3419"/>
                  </a:lnTo>
                  <a:lnTo>
                    <a:pt x="570" y="2502"/>
                  </a:lnTo>
                  <a:lnTo>
                    <a:pt x="555" y="2502"/>
                  </a:lnTo>
                  <a:lnTo>
                    <a:pt x="540" y="2502"/>
                  </a:lnTo>
                  <a:lnTo>
                    <a:pt x="525" y="2502"/>
                  </a:lnTo>
                  <a:lnTo>
                    <a:pt x="510" y="2502"/>
                  </a:lnTo>
                  <a:lnTo>
                    <a:pt x="494" y="2502"/>
                  </a:lnTo>
                  <a:lnTo>
                    <a:pt x="479" y="2502"/>
                  </a:lnTo>
                  <a:lnTo>
                    <a:pt x="464" y="2502"/>
                  </a:lnTo>
                  <a:lnTo>
                    <a:pt x="449" y="2504"/>
                  </a:lnTo>
                  <a:lnTo>
                    <a:pt x="433" y="2504"/>
                  </a:lnTo>
                  <a:lnTo>
                    <a:pt x="418" y="2504"/>
                  </a:lnTo>
                  <a:lnTo>
                    <a:pt x="401" y="2504"/>
                  </a:lnTo>
                  <a:lnTo>
                    <a:pt x="386" y="2504"/>
                  </a:lnTo>
                  <a:lnTo>
                    <a:pt x="369" y="2504"/>
                  </a:lnTo>
                  <a:lnTo>
                    <a:pt x="354" y="2504"/>
                  </a:lnTo>
                  <a:lnTo>
                    <a:pt x="339" y="2504"/>
                  </a:lnTo>
                  <a:lnTo>
                    <a:pt x="324" y="2506"/>
                  </a:lnTo>
                  <a:lnTo>
                    <a:pt x="308" y="2506"/>
                  </a:lnTo>
                  <a:lnTo>
                    <a:pt x="291" y="2506"/>
                  </a:lnTo>
                  <a:lnTo>
                    <a:pt x="274" y="2506"/>
                  </a:lnTo>
                  <a:lnTo>
                    <a:pt x="259" y="2506"/>
                  </a:lnTo>
                  <a:lnTo>
                    <a:pt x="242" y="2506"/>
                  </a:lnTo>
                  <a:lnTo>
                    <a:pt x="226" y="2506"/>
                  </a:lnTo>
                  <a:lnTo>
                    <a:pt x="209" y="2506"/>
                  </a:lnTo>
                  <a:lnTo>
                    <a:pt x="194" y="2508"/>
                  </a:lnTo>
                  <a:lnTo>
                    <a:pt x="177" y="2508"/>
                  </a:lnTo>
                  <a:lnTo>
                    <a:pt x="161" y="2508"/>
                  </a:lnTo>
                  <a:lnTo>
                    <a:pt x="144" y="2508"/>
                  </a:lnTo>
                  <a:lnTo>
                    <a:pt x="129" y="2508"/>
                  </a:lnTo>
                  <a:lnTo>
                    <a:pt x="112" y="2508"/>
                  </a:lnTo>
                  <a:lnTo>
                    <a:pt x="96" y="2508"/>
                  </a:lnTo>
                  <a:lnTo>
                    <a:pt x="79" y="2508"/>
                  </a:lnTo>
                  <a:lnTo>
                    <a:pt x="64" y="2509"/>
                  </a:lnTo>
                  <a:lnTo>
                    <a:pt x="45" y="2508"/>
                  </a:lnTo>
                  <a:lnTo>
                    <a:pt x="29" y="2508"/>
                  </a:lnTo>
                  <a:lnTo>
                    <a:pt x="12" y="2508"/>
                  </a:lnTo>
                  <a:lnTo>
                    <a:pt x="0" y="2508"/>
                  </a:lnTo>
                  <a:lnTo>
                    <a:pt x="0" y="376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9" name="Freeform 385"/>
            <p:cNvSpPr>
              <a:spLocks/>
            </p:cNvSpPr>
            <p:nvPr/>
          </p:nvSpPr>
          <p:spPr bwMode="auto">
            <a:xfrm>
              <a:off x="4699" y="1114"/>
              <a:ext cx="753" cy="2632"/>
            </a:xfrm>
            <a:custGeom>
              <a:avLst/>
              <a:gdLst>
                <a:gd name="T0" fmla="*/ 1 w 1506"/>
                <a:gd name="T1" fmla="*/ 3 h 5265"/>
                <a:gd name="T2" fmla="*/ 1 w 1506"/>
                <a:gd name="T3" fmla="*/ 2 h 5265"/>
                <a:gd name="T4" fmla="*/ 1 w 1506"/>
                <a:gd name="T5" fmla="*/ 1 h 5265"/>
                <a:gd name="T6" fmla="*/ 1 w 1506"/>
                <a:gd name="T7" fmla="*/ 0 h 5265"/>
                <a:gd name="T8" fmla="*/ 2 w 1506"/>
                <a:gd name="T9" fmla="*/ 0 h 5265"/>
                <a:gd name="T10" fmla="*/ 2 w 1506"/>
                <a:gd name="T11" fmla="*/ 0 h 5265"/>
                <a:gd name="T12" fmla="*/ 3 w 1506"/>
                <a:gd name="T13" fmla="*/ 0 h 5265"/>
                <a:gd name="T14" fmla="*/ 4 w 1506"/>
                <a:gd name="T15" fmla="*/ 0 h 5265"/>
                <a:gd name="T16" fmla="*/ 4 w 1506"/>
                <a:gd name="T17" fmla="*/ 1 h 5265"/>
                <a:gd name="T18" fmla="*/ 4 w 1506"/>
                <a:gd name="T19" fmla="*/ 2 h 5265"/>
                <a:gd name="T20" fmla="*/ 4 w 1506"/>
                <a:gd name="T21" fmla="*/ 2 h 5265"/>
                <a:gd name="T22" fmla="*/ 4 w 1506"/>
                <a:gd name="T23" fmla="*/ 3 h 5265"/>
                <a:gd name="T24" fmla="*/ 5 w 1506"/>
                <a:gd name="T25" fmla="*/ 3 h 5265"/>
                <a:gd name="T26" fmla="*/ 5 w 1506"/>
                <a:gd name="T27" fmla="*/ 4 h 5265"/>
                <a:gd name="T28" fmla="*/ 5 w 1506"/>
                <a:gd name="T29" fmla="*/ 5 h 5265"/>
                <a:gd name="T30" fmla="*/ 5 w 1506"/>
                <a:gd name="T31" fmla="*/ 6 h 5265"/>
                <a:gd name="T32" fmla="*/ 6 w 1506"/>
                <a:gd name="T33" fmla="*/ 6 h 5265"/>
                <a:gd name="T34" fmla="*/ 6 w 1506"/>
                <a:gd name="T35" fmla="*/ 7 h 5265"/>
                <a:gd name="T36" fmla="*/ 6 w 1506"/>
                <a:gd name="T37" fmla="*/ 8 h 5265"/>
                <a:gd name="T38" fmla="*/ 6 w 1506"/>
                <a:gd name="T39" fmla="*/ 9 h 5265"/>
                <a:gd name="T40" fmla="*/ 6 w 1506"/>
                <a:gd name="T41" fmla="*/ 9 h 5265"/>
                <a:gd name="T42" fmla="*/ 6 w 1506"/>
                <a:gd name="T43" fmla="*/ 10 h 5265"/>
                <a:gd name="T44" fmla="*/ 6 w 1506"/>
                <a:gd name="T45" fmla="*/ 11 h 5265"/>
                <a:gd name="T46" fmla="*/ 6 w 1506"/>
                <a:gd name="T47" fmla="*/ 11 h 5265"/>
                <a:gd name="T48" fmla="*/ 5 w 1506"/>
                <a:gd name="T49" fmla="*/ 12 h 5265"/>
                <a:gd name="T50" fmla="*/ 5 w 1506"/>
                <a:gd name="T51" fmla="*/ 13 h 5265"/>
                <a:gd name="T52" fmla="*/ 5 w 1506"/>
                <a:gd name="T53" fmla="*/ 13 h 5265"/>
                <a:gd name="T54" fmla="*/ 6 w 1506"/>
                <a:gd name="T55" fmla="*/ 14 h 5265"/>
                <a:gd name="T56" fmla="*/ 6 w 1506"/>
                <a:gd name="T57" fmla="*/ 15 h 5265"/>
                <a:gd name="T58" fmla="*/ 6 w 1506"/>
                <a:gd name="T59" fmla="*/ 16 h 5265"/>
                <a:gd name="T60" fmla="*/ 6 w 1506"/>
                <a:gd name="T61" fmla="*/ 16 h 5265"/>
                <a:gd name="T62" fmla="*/ 6 w 1506"/>
                <a:gd name="T63" fmla="*/ 17 h 5265"/>
                <a:gd name="T64" fmla="*/ 5 w 1506"/>
                <a:gd name="T65" fmla="*/ 17 h 5265"/>
                <a:gd name="T66" fmla="*/ 5 w 1506"/>
                <a:gd name="T67" fmla="*/ 17 h 5265"/>
                <a:gd name="T68" fmla="*/ 4 w 1506"/>
                <a:gd name="T69" fmla="*/ 18 h 5265"/>
                <a:gd name="T70" fmla="*/ 4 w 1506"/>
                <a:gd name="T71" fmla="*/ 18 h 5265"/>
                <a:gd name="T72" fmla="*/ 4 w 1506"/>
                <a:gd name="T73" fmla="*/ 19 h 5265"/>
                <a:gd name="T74" fmla="*/ 3 w 1506"/>
                <a:gd name="T75" fmla="*/ 19 h 5265"/>
                <a:gd name="T76" fmla="*/ 3 w 1506"/>
                <a:gd name="T77" fmla="*/ 20 h 5265"/>
                <a:gd name="T78" fmla="*/ 2 w 1506"/>
                <a:gd name="T79" fmla="*/ 20 h 5265"/>
                <a:gd name="T80" fmla="*/ 1 w 1506"/>
                <a:gd name="T81" fmla="*/ 20 h 5265"/>
                <a:gd name="T82" fmla="*/ 1 w 1506"/>
                <a:gd name="T83" fmla="*/ 19 h 5265"/>
                <a:gd name="T84" fmla="*/ 1 w 1506"/>
                <a:gd name="T85" fmla="*/ 19 h 5265"/>
                <a:gd name="T86" fmla="*/ 2 w 1506"/>
                <a:gd name="T87" fmla="*/ 18 h 5265"/>
                <a:gd name="T88" fmla="*/ 2 w 1506"/>
                <a:gd name="T89" fmla="*/ 17 h 5265"/>
                <a:gd name="T90" fmla="*/ 2 w 1506"/>
                <a:gd name="T91" fmla="*/ 16 h 5265"/>
                <a:gd name="T92" fmla="*/ 2 w 1506"/>
                <a:gd name="T93" fmla="*/ 14 h 5265"/>
                <a:gd name="T94" fmla="*/ 2 w 1506"/>
                <a:gd name="T95" fmla="*/ 13 h 5265"/>
                <a:gd name="T96" fmla="*/ 2 w 1506"/>
                <a:gd name="T97" fmla="*/ 12 h 5265"/>
                <a:gd name="T98" fmla="*/ 2 w 1506"/>
                <a:gd name="T99" fmla="*/ 12 h 5265"/>
                <a:gd name="T100" fmla="*/ 2 w 1506"/>
                <a:gd name="T101" fmla="*/ 12 h 5265"/>
                <a:gd name="T102" fmla="*/ 1 w 1506"/>
                <a:gd name="T103" fmla="*/ 12 h 5265"/>
                <a:gd name="T104" fmla="*/ 1 w 1506"/>
                <a:gd name="T105" fmla="*/ 11 h 5265"/>
                <a:gd name="T106" fmla="*/ 1 w 1506"/>
                <a:gd name="T107" fmla="*/ 11 h 5265"/>
                <a:gd name="T108" fmla="*/ 2 w 1506"/>
                <a:gd name="T109" fmla="*/ 10 h 5265"/>
                <a:gd name="T110" fmla="*/ 2 w 1506"/>
                <a:gd name="T111" fmla="*/ 10 h 5265"/>
                <a:gd name="T112" fmla="*/ 2 w 1506"/>
                <a:gd name="T113" fmla="*/ 9 h 5265"/>
                <a:gd name="T114" fmla="*/ 2 w 1506"/>
                <a:gd name="T115" fmla="*/ 8 h 5265"/>
                <a:gd name="T116" fmla="*/ 1 w 1506"/>
                <a:gd name="T117" fmla="*/ 8 h 5265"/>
                <a:gd name="T118" fmla="*/ 1 w 1506"/>
                <a:gd name="T119" fmla="*/ 7 h 5265"/>
                <a:gd name="T120" fmla="*/ 1 w 1506"/>
                <a:gd name="T121" fmla="*/ 6 h 5265"/>
                <a:gd name="T122" fmla="*/ 1 w 1506"/>
                <a:gd name="T123" fmla="*/ 7 h 526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506" h="5265">
                  <a:moveTo>
                    <a:pt x="0" y="901"/>
                  </a:moveTo>
                  <a:lnTo>
                    <a:pt x="7" y="895"/>
                  </a:lnTo>
                  <a:lnTo>
                    <a:pt x="17" y="888"/>
                  </a:lnTo>
                  <a:lnTo>
                    <a:pt x="23" y="880"/>
                  </a:lnTo>
                  <a:lnTo>
                    <a:pt x="33" y="873"/>
                  </a:lnTo>
                  <a:lnTo>
                    <a:pt x="40" y="865"/>
                  </a:lnTo>
                  <a:lnTo>
                    <a:pt x="50" y="858"/>
                  </a:lnTo>
                  <a:lnTo>
                    <a:pt x="57" y="851"/>
                  </a:lnTo>
                  <a:lnTo>
                    <a:pt x="65" y="845"/>
                  </a:lnTo>
                  <a:lnTo>
                    <a:pt x="73" y="840"/>
                  </a:lnTo>
                  <a:lnTo>
                    <a:pt x="82" y="835"/>
                  </a:lnTo>
                  <a:lnTo>
                    <a:pt x="95" y="823"/>
                  </a:lnTo>
                  <a:lnTo>
                    <a:pt x="109" y="813"/>
                  </a:lnTo>
                  <a:lnTo>
                    <a:pt x="120" y="803"/>
                  </a:lnTo>
                  <a:lnTo>
                    <a:pt x="134" y="796"/>
                  </a:lnTo>
                  <a:lnTo>
                    <a:pt x="142" y="788"/>
                  </a:lnTo>
                  <a:lnTo>
                    <a:pt x="152" y="783"/>
                  </a:lnTo>
                  <a:lnTo>
                    <a:pt x="160" y="776"/>
                  </a:lnTo>
                  <a:lnTo>
                    <a:pt x="167" y="774"/>
                  </a:lnTo>
                  <a:lnTo>
                    <a:pt x="162" y="761"/>
                  </a:lnTo>
                  <a:lnTo>
                    <a:pt x="160" y="748"/>
                  </a:lnTo>
                  <a:lnTo>
                    <a:pt x="157" y="734"/>
                  </a:lnTo>
                  <a:lnTo>
                    <a:pt x="155" y="723"/>
                  </a:lnTo>
                  <a:lnTo>
                    <a:pt x="152" y="708"/>
                  </a:lnTo>
                  <a:lnTo>
                    <a:pt x="150" y="694"/>
                  </a:lnTo>
                  <a:lnTo>
                    <a:pt x="147" y="681"/>
                  </a:lnTo>
                  <a:lnTo>
                    <a:pt x="147" y="668"/>
                  </a:lnTo>
                  <a:lnTo>
                    <a:pt x="145" y="653"/>
                  </a:lnTo>
                  <a:lnTo>
                    <a:pt x="144" y="638"/>
                  </a:lnTo>
                  <a:lnTo>
                    <a:pt x="142" y="623"/>
                  </a:lnTo>
                  <a:lnTo>
                    <a:pt x="142" y="608"/>
                  </a:lnTo>
                  <a:lnTo>
                    <a:pt x="140" y="593"/>
                  </a:lnTo>
                  <a:lnTo>
                    <a:pt x="139" y="578"/>
                  </a:lnTo>
                  <a:lnTo>
                    <a:pt x="139" y="563"/>
                  </a:lnTo>
                  <a:lnTo>
                    <a:pt x="139" y="547"/>
                  </a:lnTo>
                  <a:lnTo>
                    <a:pt x="135" y="534"/>
                  </a:lnTo>
                  <a:lnTo>
                    <a:pt x="134" y="526"/>
                  </a:lnTo>
                  <a:lnTo>
                    <a:pt x="130" y="517"/>
                  </a:lnTo>
                  <a:lnTo>
                    <a:pt x="129" y="511"/>
                  </a:lnTo>
                  <a:lnTo>
                    <a:pt x="124" y="499"/>
                  </a:lnTo>
                  <a:lnTo>
                    <a:pt x="119" y="489"/>
                  </a:lnTo>
                  <a:lnTo>
                    <a:pt x="117" y="481"/>
                  </a:lnTo>
                  <a:lnTo>
                    <a:pt x="117" y="474"/>
                  </a:lnTo>
                  <a:lnTo>
                    <a:pt x="117" y="464"/>
                  </a:lnTo>
                  <a:lnTo>
                    <a:pt x="119" y="456"/>
                  </a:lnTo>
                  <a:lnTo>
                    <a:pt x="119" y="434"/>
                  </a:lnTo>
                  <a:lnTo>
                    <a:pt x="120" y="414"/>
                  </a:lnTo>
                  <a:lnTo>
                    <a:pt x="122" y="394"/>
                  </a:lnTo>
                  <a:lnTo>
                    <a:pt x="127" y="376"/>
                  </a:lnTo>
                  <a:lnTo>
                    <a:pt x="129" y="356"/>
                  </a:lnTo>
                  <a:lnTo>
                    <a:pt x="132" y="339"/>
                  </a:lnTo>
                  <a:lnTo>
                    <a:pt x="137" y="322"/>
                  </a:lnTo>
                  <a:lnTo>
                    <a:pt x="142" y="307"/>
                  </a:lnTo>
                  <a:lnTo>
                    <a:pt x="145" y="290"/>
                  </a:lnTo>
                  <a:lnTo>
                    <a:pt x="150" y="274"/>
                  </a:lnTo>
                  <a:lnTo>
                    <a:pt x="155" y="259"/>
                  </a:lnTo>
                  <a:lnTo>
                    <a:pt x="162" y="245"/>
                  </a:lnTo>
                  <a:lnTo>
                    <a:pt x="167" y="230"/>
                  </a:lnTo>
                  <a:lnTo>
                    <a:pt x="172" y="217"/>
                  </a:lnTo>
                  <a:lnTo>
                    <a:pt x="179" y="204"/>
                  </a:lnTo>
                  <a:lnTo>
                    <a:pt x="187" y="194"/>
                  </a:lnTo>
                  <a:lnTo>
                    <a:pt x="192" y="180"/>
                  </a:lnTo>
                  <a:lnTo>
                    <a:pt x="200" y="169"/>
                  </a:lnTo>
                  <a:lnTo>
                    <a:pt x="207" y="159"/>
                  </a:lnTo>
                  <a:lnTo>
                    <a:pt x="215" y="149"/>
                  </a:lnTo>
                  <a:lnTo>
                    <a:pt x="222" y="139"/>
                  </a:lnTo>
                  <a:lnTo>
                    <a:pt x="230" y="129"/>
                  </a:lnTo>
                  <a:lnTo>
                    <a:pt x="237" y="120"/>
                  </a:lnTo>
                  <a:lnTo>
                    <a:pt x="247" y="112"/>
                  </a:lnTo>
                  <a:lnTo>
                    <a:pt x="254" y="102"/>
                  </a:lnTo>
                  <a:lnTo>
                    <a:pt x="262" y="95"/>
                  </a:lnTo>
                  <a:lnTo>
                    <a:pt x="270" y="87"/>
                  </a:lnTo>
                  <a:lnTo>
                    <a:pt x="280" y="82"/>
                  </a:lnTo>
                  <a:lnTo>
                    <a:pt x="289" y="73"/>
                  </a:lnTo>
                  <a:lnTo>
                    <a:pt x="297" y="68"/>
                  </a:lnTo>
                  <a:lnTo>
                    <a:pt x="305" y="63"/>
                  </a:lnTo>
                  <a:lnTo>
                    <a:pt x="315" y="58"/>
                  </a:lnTo>
                  <a:lnTo>
                    <a:pt x="324" y="52"/>
                  </a:lnTo>
                  <a:lnTo>
                    <a:pt x="332" y="47"/>
                  </a:lnTo>
                  <a:lnTo>
                    <a:pt x="341" y="42"/>
                  </a:lnTo>
                  <a:lnTo>
                    <a:pt x="351" y="38"/>
                  </a:lnTo>
                  <a:lnTo>
                    <a:pt x="359" y="33"/>
                  </a:lnTo>
                  <a:lnTo>
                    <a:pt x="367" y="28"/>
                  </a:lnTo>
                  <a:lnTo>
                    <a:pt x="376" y="25"/>
                  </a:lnTo>
                  <a:lnTo>
                    <a:pt x="386" y="23"/>
                  </a:lnTo>
                  <a:lnTo>
                    <a:pt x="402" y="17"/>
                  </a:lnTo>
                  <a:lnTo>
                    <a:pt x="419" y="12"/>
                  </a:lnTo>
                  <a:lnTo>
                    <a:pt x="436" y="8"/>
                  </a:lnTo>
                  <a:lnTo>
                    <a:pt x="454" y="7"/>
                  </a:lnTo>
                  <a:lnTo>
                    <a:pt x="469" y="2"/>
                  </a:lnTo>
                  <a:lnTo>
                    <a:pt x="484" y="0"/>
                  </a:lnTo>
                  <a:lnTo>
                    <a:pt x="499" y="0"/>
                  </a:lnTo>
                  <a:lnTo>
                    <a:pt x="514" y="0"/>
                  </a:lnTo>
                  <a:lnTo>
                    <a:pt x="526" y="0"/>
                  </a:lnTo>
                  <a:lnTo>
                    <a:pt x="537" y="0"/>
                  </a:lnTo>
                  <a:lnTo>
                    <a:pt x="548" y="0"/>
                  </a:lnTo>
                  <a:lnTo>
                    <a:pt x="559" y="2"/>
                  </a:lnTo>
                  <a:lnTo>
                    <a:pt x="574" y="2"/>
                  </a:lnTo>
                  <a:lnTo>
                    <a:pt x="589" y="3"/>
                  </a:lnTo>
                  <a:lnTo>
                    <a:pt x="604" y="5"/>
                  </a:lnTo>
                  <a:lnTo>
                    <a:pt x="621" y="10"/>
                  </a:lnTo>
                  <a:lnTo>
                    <a:pt x="634" y="13"/>
                  </a:lnTo>
                  <a:lnTo>
                    <a:pt x="649" y="18"/>
                  </a:lnTo>
                  <a:lnTo>
                    <a:pt x="663" y="23"/>
                  </a:lnTo>
                  <a:lnTo>
                    <a:pt x="676" y="30"/>
                  </a:lnTo>
                  <a:lnTo>
                    <a:pt x="688" y="35"/>
                  </a:lnTo>
                  <a:lnTo>
                    <a:pt x="699" y="42"/>
                  </a:lnTo>
                  <a:lnTo>
                    <a:pt x="709" y="48"/>
                  </a:lnTo>
                  <a:lnTo>
                    <a:pt x="721" y="58"/>
                  </a:lnTo>
                  <a:lnTo>
                    <a:pt x="731" y="67"/>
                  </a:lnTo>
                  <a:lnTo>
                    <a:pt x="741" y="77"/>
                  </a:lnTo>
                  <a:lnTo>
                    <a:pt x="751" y="87"/>
                  </a:lnTo>
                  <a:lnTo>
                    <a:pt x="761" y="98"/>
                  </a:lnTo>
                  <a:lnTo>
                    <a:pt x="766" y="107"/>
                  </a:lnTo>
                  <a:lnTo>
                    <a:pt x="773" y="115"/>
                  </a:lnTo>
                  <a:lnTo>
                    <a:pt x="778" y="125"/>
                  </a:lnTo>
                  <a:lnTo>
                    <a:pt x="785" y="137"/>
                  </a:lnTo>
                  <a:lnTo>
                    <a:pt x="790" y="147"/>
                  </a:lnTo>
                  <a:lnTo>
                    <a:pt x="795" y="159"/>
                  </a:lnTo>
                  <a:lnTo>
                    <a:pt x="800" y="170"/>
                  </a:lnTo>
                  <a:lnTo>
                    <a:pt x="805" y="184"/>
                  </a:lnTo>
                  <a:lnTo>
                    <a:pt x="808" y="195"/>
                  </a:lnTo>
                  <a:lnTo>
                    <a:pt x="811" y="209"/>
                  </a:lnTo>
                  <a:lnTo>
                    <a:pt x="815" y="220"/>
                  </a:lnTo>
                  <a:lnTo>
                    <a:pt x="818" y="235"/>
                  </a:lnTo>
                  <a:lnTo>
                    <a:pt x="820" y="250"/>
                  </a:lnTo>
                  <a:lnTo>
                    <a:pt x="823" y="265"/>
                  </a:lnTo>
                  <a:lnTo>
                    <a:pt x="825" y="280"/>
                  </a:lnTo>
                  <a:lnTo>
                    <a:pt x="828" y="297"/>
                  </a:lnTo>
                  <a:lnTo>
                    <a:pt x="828" y="312"/>
                  </a:lnTo>
                  <a:lnTo>
                    <a:pt x="828" y="329"/>
                  </a:lnTo>
                  <a:lnTo>
                    <a:pt x="828" y="346"/>
                  </a:lnTo>
                  <a:lnTo>
                    <a:pt x="830" y="364"/>
                  </a:lnTo>
                  <a:lnTo>
                    <a:pt x="828" y="381"/>
                  </a:lnTo>
                  <a:lnTo>
                    <a:pt x="828" y="399"/>
                  </a:lnTo>
                  <a:lnTo>
                    <a:pt x="828" y="409"/>
                  </a:lnTo>
                  <a:lnTo>
                    <a:pt x="828" y="419"/>
                  </a:lnTo>
                  <a:lnTo>
                    <a:pt x="828" y="429"/>
                  </a:lnTo>
                  <a:lnTo>
                    <a:pt x="828" y="439"/>
                  </a:lnTo>
                  <a:lnTo>
                    <a:pt x="826" y="449"/>
                  </a:lnTo>
                  <a:lnTo>
                    <a:pt x="825" y="459"/>
                  </a:lnTo>
                  <a:lnTo>
                    <a:pt x="823" y="469"/>
                  </a:lnTo>
                  <a:lnTo>
                    <a:pt x="823" y="479"/>
                  </a:lnTo>
                  <a:lnTo>
                    <a:pt x="821" y="489"/>
                  </a:lnTo>
                  <a:lnTo>
                    <a:pt x="821" y="499"/>
                  </a:lnTo>
                  <a:lnTo>
                    <a:pt x="820" y="509"/>
                  </a:lnTo>
                  <a:lnTo>
                    <a:pt x="820" y="521"/>
                  </a:lnTo>
                  <a:lnTo>
                    <a:pt x="816" y="531"/>
                  </a:lnTo>
                  <a:lnTo>
                    <a:pt x="815" y="542"/>
                  </a:lnTo>
                  <a:lnTo>
                    <a:pt x="813" y="554"/>
                  </a:lnTo>
                  <a:lnTo>
                    <a:pt x="813" y="566"/>
                  </a:lnTo>
                  <a:lnTo>
                    <a:pt x="810" y="576"/>
                  </a:lnTo>
                  <a:lnTo>
                    <a:pt x="808" y="588"/>
                  </a:lnTo>
                  <a:lnTo>
                    <a:pt x="806" y="599"/>
                  </a:lnTo>
                  <a:lnTo>
                    <a:pt x="806" y="613"/>
                  </a:lnTo>
                  <a:lnTo>
                    <a:pt x="803" y="616"/>
                  </a:lnTo>
                  <a:lnTo>
                    <a:pt x="800" y="631"/>
                  </a:lnTo>
                  <a:lnTo>
                    <a:pt x="798" y="638"/>
                  </a:lnTo>
                  <a:lnTo>
                    <a:pt x="796" y="649"/>
                  </a:lnTo>
                  <a:lnTo>
                    <a:pt x="796" y="659"/>
                  </a:lnTo>
                  <a:lnTo>
                    <a:pt x="796" y="673"/>
                  </a:lnTo>
                  <a:lnTo>
                    <a:pt x="796" y="684"/>
                  </a:lnTo>
                  <a:lnTo>
                    <a:pt x="798" y="696"/>
                  </a:lnTo>
                  <a:lnTo>
                    <a:pt x="801" y="708"/>
                  </a:lnTo>
                  <a:lnTo>
                    <a:pt x="808" y="721"/>
                  </a:lnTo>
                  <a:lnTo>
                    <a:pt x="813" y="731"/>
                  </a:lnTo>
                  <a:lnTo>
                    <a:pt x="823" y="741"/>
                  </a:lnTo>
                  <a:lnTo>
                    <a:pt x="835" y="749"/>
                  </a:lnTo>
                  <a:lnTo>
                    <a:pt x="850" y="759"/>
                  </a:lnTo>
                  <a:lnTo>
                    <a:pt x="855" y="763"/>
                  </a:lnTo>
                  <a:lnTo>
                    <a:pt x="856" y="771"/>
                  </a:lnTo>
                  <a:lnTo>
                    <a:pt x="858" y="766"/>
                  </a:lnTo>
                  <a:lnTo>
                    <a:pt x="861" y="764"/>
                  </a:lnTo>
                  <a:lnTo>
                    <a:pt x="866" y="759"/>
                  </a:lnTo>
                  <a:lnTo>
                    <a:pt x="875" y="761"/>
                  </a:lnTo>
                  <a:lnTo>
                    <a:pt x="886" y="766"/>
                  </a:lnTo>
                  <a:lnTo>
                    <a:pt x="898" y="771"/>
                  </a:lnTo>
                  <a:lnTo>
                    <a:pt x="910" y="778"/>
                  </a:lnTo>
                  <a:lnTo>
                    <a:pt x="923" y="786"/>
                  </a:lnTo>
                  <a:lnTo>
                    <a:pt x="935" y="793"/>
                  </a:lnTo>
                  <a:lnTo>
                    <a:pt x="946" y="801"/>
                  </a:lnTo>
                  <a:lnTo>
                    <a:pt x="958" y="811"/>
                  </a:lnTo>
                  <a:lnTo>
                    <a:pt x="971" y="823"/>
                  </a:lnTo>
                  <a:lnTo>
                    <a:pt x="981" y="833"/>
                  </a:lnTo>
                  <a:lnTo>
                    <a:pt x="993" y="843"/>
                  </a:lnTo>
                  <a:lnTo>
                    <a:pt x="1003" y="855"/>
                  </a:lnTo>
                  <a:lnTo>
                    <a:pt x="1015" y="866"/>
                  </a:lnTo>
                  <a:lnTo>
                    <a:pt x="1025" y="878"/>
                  </a:lnTo>
                  <a:lnTo>
                    <a:pt x="1037" y="891"/>
                  </a:lnTo>
                  <a:lnTo>
                    <a:pt x="1047" y="906"/>
                  </a:lnTo>
                  <a:lnTo>
                    <a:pt x="1058" y="921"/>
                  </a:lnTo>
                  <a:lnTo>
                    <a:pt x="1067" y="935"/>
                  </a:lnTo>
                  <a:lnTo>
                    <a:pt x="1077" y="948"/>
                  </a:lnTo>
                  <a:lnTo>
                    <a:pt x="1080" y="955"/>
                  </a:lnTo>
                  <a:lnTo>
                    <a:pt x="1085" y="963"/>
                  </a:lnTo>
                  <a:lnTo>
                    <a:pt x="1090" y="970"/>
                  </a:lnTo>
                  <a:lnTo>
                    <a:pt x="1095" y="980"/>
                  </a:lnTo>
                  <a:lnTo>
                    <a:pt x="1103" y="995"/>
                  </a:lnTo>
                  <a:lnTo>
                    <a:pt x="1112" y="1010"/>
                  </a:lnTo>
                  <a:lnTo>
                    <a:pt x="1115" y="1017"/>
                  </a:lnTo>
                  <a:lnTo>
                    <a:pt x="1120" y="1027"/>
                  </a:lnTo>
                  <a:lnTo>
                    <a:pt x="1125" y="1033"/>
                  </a:lnTo>
                  <a:lnTo>
                    <a:pt x="1130" y="1043"/>
                  </a:lnTo>
                  <a:lnTo>
                    <a:pt x="1137" y="1058"/>
                  </a:lnTo>
                  <a:lnTo>
                    <a:pt x="1145" y="1077"/>
                  </a:lnTo>
                  <a:lnTo>
                    <a:pt x="1152" y="1092"/>
                  </a:lnTo>
                  <a:lnTo>
                    <a:pt x="1160" y="1110"/>
                  </a:lnTo>
                  <a:lnTo>
                    <a:pt x="1165" y="1127"/>
                  </a:lnTo>
                  <a:lnTo>
                    <a:pt x="1172" y="1145"/>
                  </a:lnTo>
                  <a:lnTo>
                    <a:pt x="1178" y="1162"/>
                  </a:lnTo>
                  <a:lnTo>
                    <a:pt x="1185" y="1180"/>
                  </a:lnTo>
                  <a:lnTo>
                    <a:pt x="1188" y="1182"/>
                  </a:lnTo>
                  <a:lnTo>
                    <a:pt x="1192" y="1188"/>
                  </a:lnTo>
                  <a:lnTo>
                    <a:pt x="1192" y="1193"/>
                  </a:lnTo>
                  <a:lnTo>
                    <a:pt x="1193" y="1202"/>
                  </a:lnTo>
                  <a:lnTo>
                    <a:pt x="1197" y="1215"/>
                  </a:lnTo>
                  <a:lnTo>
                    <a:pt x="1198" y="1229"/>
                  </a:lnTo>
                  <a:lnTo>
                    <a:pt x="1203" y="1245"/>
                  </a:lnTo>
                  <a:lnTo>
                    <a:pt x="1205" y="1254"/>
                  </a:lnTo>
                  <a:lnTo>
                    <a:pt x="1209" y="1264"/>
                  </a:lnTo>
                  <a:lnTo>
                    <a:pt x="1210" y="1275"/>
                  </a:lnTo>
                  <a:lnTo>
                    <a:pt x="1214" y="1287"/>
                  </a:lnTo>
                  <a:lnTo>
                    <a:pt x="1215" y="1297"/>
                  </a:lnTo>
                  <a:lnTo>
                    <a:pt x="1219" y="1309"/>
                  </a:lnTo>
                  <a:lnTo>
                    <a:pt x="1220" y="1320"/>
                  </a:lnTo>
                  <a:lnTo>
                    <a:pt x="1224" y="1335"/>
                  </a:lnTo>
                  <a:lnTo>
                    <a:pt x="1225" y="1347"/>
                  </a:lnTo>
                  <a:lnTo>
                    <a:pt x="1229" y="1360"/>
                  </a:lnTo>
                  <a:lnTo>
                    <a:pt x="1232" y="1375"/>
                  </a:lnTo>
                  <a:lnTo>
                    <a:pt x="1237" y="1390"/>
                  </a:lnTo>
                  <a:lnTo>
                    <a:pt x="1239" y="1404"/>
                  </a:lnTo>
                  <a:lnTo>
                    <a:pt x="1242" y="1419"/>
                  </a:lnTo>
                  <a:lnTo>
                    <a:pt x="1245" y="1434"/>
                  </a:lnTo>
                  <a:lnTo>
                    <a:pt x="1250" y="1449"/>
                  </a:lnTo>
                  <a:lnTo>
                    <a:pt x="1254" y="1464"/>
                  </a:lnTo>
                  <a:lnTo>
                    <a:pt x="1257" y="1481"/>
                  </a:lnTo>
                  <a:lnTo>
                    <a:pt x="1262" y="1497"/>
                  </a:lnTo>
                  <a:lnTo>
                    <a:pt x="1267" y="1514"/>
                  </a:lnTo>
                  <a:lnTo>
                    <a:pt x="1270" y="1529"/>
                  </a:lnTo>
                  <a:lnTo>
                    <a:pt x="1274" y="1544"/>
                  </a:lnTo>
                  <a:lnTo>
                    <a:pt x="1277" y="1561"/>
                  </a:lnTo>
                  <a:lnTo>
                    <a:pt x="1282" y="1577"/>
                  </a:lnTo>
                  <a:lnTo>
                    <a:pt x="1285" y="1592"/>
                  </a:lnTo>
                  <a:lnTo>
                    <a:pt x="1289" y="1609"/>
                  </a:lnTo>
                  <a:lnTo>
                    <a:pt x="1294" y="1626"/>
                  </a:lnTo>
                  <a:lnTo>
                    <a:pt x="1299" y="1642"/>
                  </a:lnTo>
                  <a:lnTo>
                    <a:pt x="1302" y="1658"/>
                  </a:lnTo>
                  <a:lnTo>
                    <a:pt x="1307" y="1674"/>
                  </a:lnTo>
                  <a:lnTo>
                    <a:pt x="1310" y="1689"/>
                  </a:lnTo>
                  <a:lnTo>
                    <a:pt x="1315" y="1706"/>
                  </a:lnTo>
                  <a:lnTo>
                    <a:pt x="1319" y="1721"/>
                  </a:lnTo>
                  <a:lnTo>
                    <a:pt x="1324" y="1736"/>
                  </a:lnTo>
                  <a:lnTo>
                    <a:pt x="1329" y="1751"/>
                  </a:lnTo>
                  <a:lnTo>
                    <a:pt x="1334" y="1766"/>
                  </a:lnTo>
                  <a:lnTo>
                    <a:pt x="1337" y="1779"/>
                  </a:lnTo>
                  <a:lnTo>
                    <a:pt x="1342" y="1793"/>
                  </a:lnTo>
                  <a:lnTo>
                    <a:pt x="1345" y="1806"/>
                  </a:lnTo>
                  <a:lnTo>
                    <a:pt x="1350" y="1819"/>
                  </a:lnTo>
                  <a:lnTo>
                    <a:pt x="1354" y="1831"/>
                  </a:lnTo>
                  <a:lnTo>
                    <a:pt x="1359" y="1844"/>
                  </a:lnTo>
                  <a:lnTo>
                    <a:pt x="1364" y="1856"/>
                  </a:lnTo>
                  <a:lnTo>
                    <a:pt x="1369" y="1869"/>
                  </a:lnTo>
                  <a:lnTo>
                    <a:pt x="1372" y="1880"/>
                  </a:lnTo>
                  <a:lnTo>
                    <a:pt x="1377" y="1890"/>
                  </a:lnTo>
                  <a:lnTo>
                    <a:pt x="1380" y="1900"/>
                  </a:lnTo>
                  <a:lnTo>
                    <a:pt x="1385" y="1911"/>
                  </a:lnTo>
                  <a:lnTo>
                    <a:pt x="1389" y="1920"/>
                  </a:lnTo>
                  <a:lnTo>
                    <a:pt x="1394" y="1928"/>
                  </a:lnTo>
                  <a:lnTo>
                    <a:pt x="1397" y="1936"/>
                  </a:lnTo>
                  <a:lnTo>
                    <a:pt x="1402" y="1945"/>
                  </a:lnTo>
                  <a:lnTo>
                    <a:pt x="1409" y="1960"/>
                  </a:lnTo>
                  <a:lnTo>
                    <a:pt x="1414" y="1975"/>
                  </a:lnTo>
                  <a:lnTo>
                    <a:pt x="1415" y="1991"/>
                  </a:lnTo>
                  <a:lnTo>
                    <a:pt x="1417" y="2008"/>
                  </a:lnTo>
                  <a:lnTo>
                    <a:pt x="1415" y="2023"/>
                  </a:lnTo>
                  <a:lnTo>
                    <a:pt x="1412" y="2041"/>
                  </a:lnTo>
                  <a:lnTo>
                    <a:pt x="1407" y="2056"/>
                  </a:lnTo>
                  <a:lnTo>
                    <a:pt x="1402" y="2075"/>
                  </a:lnTo>
                  <a:lnTo>
                    <a:pt x="1404" y="2081"/>
                  </a:lnTo>
                  <a:lnTo>
                    <a:pt x="1407" y="2092"/>
                  </a:lnTo>
                  <a:lnTo>
                    <a:pt x="1410" y="2102"/>
                  </a:lnTo>
                  <a:lnTo>
                    <a:pt x="1415" y="2115"/>
                  </a:lnTo>
                  <a:lnTo>
                    <a:pt x="1420" y="2127"/>
                  </a:lnTo>
                  <a:lnTo>
                    <a:pt x="1426" y="2140"/>
                  </a:lnTo>
                  <a:lnTo>
                    <a:pt x="1431" y="2155"/>
                  </a:lnTo>
                  <a:lnTo>
                    <a:pt x="1436" y="2170"/>
                  </a:lnTo>
                  <a:lnTo>
                    <a:pt x="1441" y="2185"/>
                  </a:lnTo>
                  <a:lnTo>
                    <a:pt x="1446" y="2200"/>
                  </a:lnTo>
                  <a:lnTo>
                    <a:pt x="1451" y="2217"/>
                  </a:lnTo>
                  <a:lnTo>
                    <a:pt x="1456" y="2233"/>
                  </a:lnTo>
                  <a:lnTo>
                    <a:pt x="1461" y="2250"/>
                  </a:lnTo>
                  <a:lnTo>
                    <a:pt x="1466" y="2268"/>
                  </a:lnTo>
                  <a:lnTo>
                    <a:pt x="1467" y="2277"/>
                  </a:lnTo>
                  <a:lnTo>
                    <a:pt x="1471" y="2287"/>
                  </a:lnTo>
                  <a:lnTo>
                    <a:pt x="1472" y="2297"/>
                  </a:lnTo>
                  <a:lnTo>
                    <a:pt x="1476" y="2307"/>
                  </a:lnTo>
                  <a:lnTo>
                    <a:pt x="1479" y="2324"/>
                  </a:lnTo>
                  <a:lnTo>
                    <a:pt x="1482" y="2342"/>
                  </a:lnTo>
                  <a:lnTo>
                    <a:pt x="1484" y="2350"/>
                  </a:lnTo>
                  <a:lnTo>
                    <a:pt x="1486" y="2360"/>
                  </a:lnTo>
                  <a:lnTo>
                    <a:pt x="1487" y="2370"/>
                  </a:lnTo>
                  <a:lnTo>
                    <a:pt x="1491" y="2380"/>
                  </a:lnTo>
                  <a:lnTo>
                    <a:pt x="1491" y="2389"/>
                  </a:lnTo>
                  <a:lnTo>
                    <a:pt x="1492" y="2399"/>
                  </a:lnTo>
                  <a:lnTo>
                    <a:pt x="1494" y="2407"/>
                  </a:lnTo>
                  <a:lnTo>
                    <a:pt x="1496" y="2417"/>
                  </a:lnTo>
                  <a:lnTo>
                    <a:pt x="1497" y="2425"/>
                  </a:lnTo>
                  <a:lnTo>
                    <a:pt x="1499" y="2435"/>
                  </a:lnTo>
                  <a:lnTo>
                    <a:pt x="1501" y="2445"/>
                  </a:lnTo>
                  <a:lnTo>
                    <a:pt x="1502" y="2455"/>
                  </a:lnTo>
                  <a:lnTo>
                    <a:pt x="1502" y="2472"/>
                  </a:lnTo>
                  <a:lnTo>
                    <a:pt x="1504" y="2489"/>
                  </a:lnTo>
                  <a:lnTo>
                    <a:pt x="1504" y="2505"/>
                  </a:lnTo>
                  <a:lnTo>
                    <a:pt x="1506" y="2524"/>
                  </a:lnTo>
                  <a:lnTo>
                    <a:pt x="1504" y="2539"/>
                  </a:lnTo>
                  <a:lnTo>
                    <a:pt x="1502" y="2556"/>
                  </a:lnTo>
                  <a:lnTo>
                    <a:pt x="1501" y="2571"/>
                  </a:lnTo>
                  <a:lnTo>
                    <a:pt x="1499" y="2587"/>
                  </a:lnTo>
                  <a:lnTo>
                    <a:pt x="1496" y="2596"/>
                  </a:lnTo>
                  <a:lnTo>
                    <a:pt x="1492" y="2606"/>
                  </a:lnTo>
                  <a:lnTo>
                    <a:pt x="1487" y="2617"/>
                  </a:lnTo>
                  <a:lnTo>
                    <a:pt x="1484" y="2631"/>
                  </a:lnTo>
                  <a:lnTo>
                    <a:pt x="1477" y="2644"/>
                  </a:lnTo>
                  <a:lnTo>
                    <a:pt x="1472" y="2659"/>
                  </a:lnTo>
                  <a:lnTo>
                    <a:pt x="1466" y="2674"/>
                  </a:lnTo>
                  <a:lnTo>
                    <a:pt x="1459" y="2691"/>
                  </a:lnTo>
                  <a:lnTo>
                    <a:pt x="1454" y="2697"/>
                  </a:lnTo>
                  <a:lnTo>
                    <a:pt x="1451" y="2706"/>
                  </a:lnTo>
                  <a:lnTo>
                    <a:pt x="1446" y="2714"/>
                  </a:lnTo>
                  <a:lnTo>
                    <a:pt x="1442" y="2724"/>
                  </a:lnTo>
                  <a:lnTo>
                    <a:pt x="1437" y="2732"/>
                  </a:lnTo>
                  <a:lnTo>
                    <a:pt x="1432" y="2741"/>
                  </a:lnTo>
                  <a:lnTo>
                    <a:pt x="1427" y="2751"/>
                  </a:lnTo>
                  <a:lnTo>
                    <a:pt x="1424" y="2761"/>
                  </a:lnTo>
                  <a:lnTo>
                    <a:pt x="1419" y="2769"/>
                  </a:lnTo>
                  <a:lnTo>
                    <a:pt x="1414" y="2779"/>
                  </a:lnTo>
                  <a:lnTo>
                    <a:pt x="1409" y="2789"/>
                  </a:lnTo>
                  <a:lnTo>
                    <a:pt x="1404" y="2799"/>
                  </a:lnTo>
                  <a:lnTo>
                    <a:pt x="1399" y="2809"/>
                  </a:lnTo>
                  <a:lnTo>
                    <a:pt x="1394" y="2819"/>
                  </a:lnTo>
                  <a:lnTo>
                    <a:pt x="1389" y="2829"/>
                  </a:lnTo>
                  <a:lnTo>
                    <a:pt x="1384" y="2841"/>
                  </a:lnTo>
                  <a:lnTo>
                    <a:pt x="1380" y="2844"/>
                  </a:lnTo>
                  <a:lnTo>
                    <a:pt x="1375" y="2859"/>
                  </a:lnTo>
                  <a:lnTo>
                    <a:pt x="1370" y="2869"/>
                  </a:lnTo>
                  <a:lnTo>
                    <a:pt x="1367" y="2883"/>
                  </a:lnTo>
                  <a:lnTo>
                    <a:pt x="1362" y="2896"/>
                  </a:lnTo>
                  <a:lnTo>
                    <a:pt x="1359" y="2913"/>
                  </a:lnTo>
                  <a:lnTo>
                    <a:pt x="1355" y="2919"/>
                  </a:lnTo>
                  <a:lnTo>
                    <a:pt x="1352" y="2928"/>
                  </a:lnTo>
                  <a:lnTo>
                    <a:pt x="1349" y="2938"/>
                  </a:lnTo>
                  <a:lnTo>
                    <a:pt x="1347" y="2948"/>
                  </a:lnTo>
                  <a:lnTo>
                    <a:pt x="1344" y="2956"/>
                  </a:lnTo>
                  <a:lnTo>
                    <a:pt x="1340" y="2966"/>
                  </a:lnTo>
                  <a:lnTo>
                    <a:pt x="1337" y="2976"/>
                  </a:lnTo>
                  <a:lnTo>
                    <a:pt x="1335" y="2988"/>
                  </a:lnTo>
                  <a:lnTo>
                    <a:pt x="1330" y="2998"/>
                  </a:lnTo>
                  <a:lnTo>
                    <a:pt x="1327" y="3008"/>
                  </a:lnTo>
                  <a:lnTo>
                    <a:pt x="1324" y="3018"/>
                  </a:lnTo>
                  <a:lnTo>
                    <a:pt x="1322" y="3030"/>
                  </a:lnTo>
                  <a:lnTo>
                    <a:pt x="1317" y="3041"/>
                  </a:lnTo>
                  <a:lnTo>
                    <a:pt x="1314" y="3053"/>
                  </a:lnTo>
                  <a:lnTo>
                    <a:pt x="1310" y="3065"/>
                  </a:lnTo>
                  <a:lnTo>
                    <a:pt x="1309" y="3078"/>
                  </a:lnTo>
                  <a:lnTo>
                    <a:pt x="1304" y="3088"/>
                  </a:lnTo>
                  <a:lnTo>
                    <a:pt x="1300" y="3100"/>
                  </a:lnTo>
                  <a:lnTo>
                    <a:pt x="1297" y="3111"/>
                  </a:lnTo>
                  <a:lnTo>
                    <a:pt x="1294" y="3123"/>
                  </a:lnTo>
                  <a:lnTo>
                    <a:pt x="1289" y="3135"/>
                  </a:lnTo>
                  <a:lnTo>
                    <a:pt x="1285" y="3146"/>
                  </a:lnTo>
                  <a:lnTo>
                    <a:pt x="1282" y="3158"/>
                  </a:lnTo>
                  <a:lnTo>
                    <a:pt x="1280" y="3171"/>
                  </a:lnTo>
                  <a:lnTo>
                    <a:pt x="1275" y="3181"/>
                  </a:lnTo>
                  <a:lnTo>
                    <a:pt x="1272" y="3195"/>
                  </a:lnTo>
                  <a:lnTo>
                    <a:pt x="1269" y="3205"/>
                  </a:lnTo>
                  <a:lnTo>
                    <a:pt x="1265" y="3218"/>
                  </a:lnTo>
                  <a:lnTo>
                    <a:pt x="1262" y="3228"/>
                  </a:lnTo>
                  <a:lnTo>
                    <a:pt x="1259" y="3242"/>
                  </a:lnTo>
                  <a:lnTo>
                    <a:pt x="1255" y="3252"/>
                  </a:lnTo>
                  <a:lnTo>
                    <a:pt x="1254" y="3265"/>
                  </a:lnTo>
                  <a:lnTo>
                    <a:pt x="1249" y="3275"/>
                  </a:lnTo>
                  <a:lnTo>
                    <a:pt x="1247" y="3285"/>
                  </a:lnTo>
                  <a:lnTo>
                    <a:pt x="1242" y="3295"/>
                  </a:lnTo>
                  <a:lnTo>
                    <a:pt x="1240" y="3305"/>
                  </a:lnTo>
                  <a:lnTo>
                    <a:pt x="1237" y="3315"/>
                  </a:lnTo>
                  <a:lnTo>
                    <a:pt x="1235" y="3325"/>
                  </a:lnTo>
                  <a:lnTo>
                    <a:pt x="1232" y="3335"/>
                  </a:lnTo>
                  <a:lnTo>
                    <a:pt x="1230" y="3345"/>
                  </a:lnTo>
                  <a:lnTo>
                    <a:pt x="1225" y="3360"/>
                  </a:lnTo>
                  <a:lnTo>
                    <a:pt x="1222" y="3377"/>
                  </a:lnTo>
                  <a:lnTo>
                    <a:pt x="1219" y="3390"/>
                  </a:lnTo>
                  <a:lnTo>
                    <a:pt x="1219" y="3405"/>
                  </a:lnTo>
                  <a:lnTo>
                    <a:pt x="1215" y="3415"/>
                  </a:lnTo>
                  <a:lnTo>
                    <a:pt x="1215" y="3425"/>
                  </a:lnTo>
                  <a:lnTo>
                    <a:pt x="1215" y="3437"/>
                  </a:lnTo>
                  <a:lnTo>
                    <a:pt x="1217" y="3452"/>
                  </a:lnTo>
                  <a:lnTo>
                    <a:pt x="1217" y="3467"/>
                  </a:lnTo>
                  <a:lnTo>
                    <a:pt x="1220" y="3482"/>
                  </a:lnTo>
                  <a:lnTo>
                    <a:pt x="1225" y="3497"/>
                  </a:lnTo>
                  <a:lnTo>
                    <a:pt x="1230" y="3515"/>
                  </a:lnTo>
                  <a:lnTo>
                    <a:pt x="1235" y="3530"/>
                  </a:lnTo>
                  <a:lnTo>
                    <a:pt x="1240" y="3549"/>
                  </a:lnTo>
                  <a:lnTo>
                    <a:pt x="1242" y="3559"/>
                  </a:lnTo>
                  <a:lnTo>
                    <a:pt x="1245" y="3569"/>
                  </a:lnTo>
                  <a:lnTo>
                    <a:pt x="1249" y="3579"/>
                  </a:lnTo>
                  <a:lnTo>
                    <a:pt x="1254" y="3589"/>
                  </a:lnTo>
                  <a:lnTo>
                    <a:pt x="1255" y="3599"/>
                  </a:lnTo>
                  <a:lnTo>
                    <a:pt x="1259" y="3609"/>
                  </a:lnTo>
                  <a:lnTo>
                    <a:pt x="1262" y="3619"/>
                  </a:lnTo>
                  <a:lnTo>
                    <a:pt x="1267" y="3631"/>
                  </a:lnTo>
                  <a:lnTo>
                    <a:pt x="1270" y="3641"/>
                  </a:lnTo>
                  <a:lnTo>
                    <a:pt x="1274" y="3652"/>
                  </a:lnTo>
                  <a:lnTo>
                    <a:pt x="1279" y="3664"/>
                  </a:lnTo>
                  <a:lnTo>
                    <a:pt x="1284" y="3676"/>
                  </a:lnTo>
                  <a:lnTo>
                    <a:pt x="1287" y="3687"/>
                  </a:lnTo>
                  <a:lnTo>
                    <a:pt x="1292" y="3701"/>
                  </a:lnTo>
                  <a:lnTo>
                    <a:pt x="1297" y="3714"/>
                  </a:lnTo>
                  <a:lnTo>
                    <a:pt x="1302" y="3729"/>
                  </a:lnTo>
                  <a:lnTo>
                    <a:pt x="1307" y="3744"/>
                  </a:lnTo>
                  <a:lnTo>
                    <a:pt x="1312" y="3759"/>
                  </a:lnTo>
                  <a:lnTo>
                    <a:pt x="1317" y="3774"/>
                  </a:lnTo>
                  <a:lnTo>
                    <a:pt x="1324" y="3789"/>
                  </a:lnTo>
                  <a:lnTo>
                    <a:pt x="1329" y="3804"/>
                  </a:lnTo>
                  <a:lnTo>
                    <a:pt x="1334" y="3819"/>
                  </a:lnTo>
                  <a:lnTo>
                    <a:pt x="1339" y="3834"/>
                  </a:lnTo>
                  <a:lnTo>
                    <a:pt x="1344" y="3851"/>
                  </a:lnTo>
                  <a:lnTo>
                    <a:pt x="1349" y="3866"/>
                  </a:lnTo>
                  <a:lnTo>
                    <a:pt x="1354" y="3883"/>
                  </a:lnTo>
                  <a:lnTo>
                    <a:pt x="1359" y="3899"/>
                  </a:lnTo>
                  <a:lnTo>
                    <a:pt x="1364" y="3916"/>
                  </a:lnTo>
                  <a:lnTo>
                    <a:pt x="1367" y="3931"/>
                  </a:lnTo>
                  <a:lnTo>
                    <a:pt x="1372" y="3948"/>
                  </a:lnTo>
                  <a:lnTo>
                    <a:pt x="1375" y="3964"/>
                  </a:lnTo>
                  <a:lnTo>
                    <a:pt x="1380" y="3983"/>
                  </a:lnTo>
                  <a:lnTo>
                    <a:pt x="1384" y="3999"/>
                  </a:lnTo>
                  <a:lnTo>
                    <a:pt x="1389" y="4018"/>
                  </a:lnTo>
                  <a:lnTo>
                    <a:pt x="1389" y="4026"/>
                  </a:lnTo>
                  <a:lnTo>
                    <a:pt x="1392" y="4034"/>
                  </a:lnTo>
                  <a:lnTo>
                    <a:pt x="1394" y="4044"/>
                  </a:lnTo>
                  <a:lnTo>
                    <a:pt x="1397" y="4054"/>
                  </a:lnTo>
                  <a:lnTo>
                    <a:pt x="1399" y="4071"/>
                  </a:lnTo>
                  <a:lnTo>
                    <a:pt x="1404" y="4090"/>
                  </a:lnTo>
                  <a:lnTo>
                    <a:pt x="1404" y="4098"/>
                  </a:lnTo>
                  <a:lnTo>
                    <a:pt x="1405" y="4106"/>
                  </a:lnTo>
                  <a:lnTo>
                    <a:pt x="1407" y="4116"/>
                  </a:lnTo>
                  <a:lnTo>
                    <a:pt x="1410" y="4126"/>
                  </a:lnTo>
                  <a:lnTo>
                    <a:pt x="1410" y="4135"/>
                  </a:lnTo>
                  <a:lnTo>
                    <a:pt x="1412" y="4145"/>
                  </a:lnTo>
                  <a:lnTo>
                    <a:pt x="1414" y="4153"/>
                  </a:lnTo>
                  <a:lnTo>
                    <a:pt x="1415" y="4163"/>
                  </a:lnTo>
                  <a:lnTo>
                    <a:pt x="1415" y="4173"/>
                  </a:lnTo>
                  <a:lnTo>
                    <a:pt x="1419" y="4183"/>
                  </a:lnTo>
                  <a:lnTo>
                    <a:pt x="1419" y="4193"/>
                  </a:lnTo>
                  <a:lnTo>
                    <a:pt x="1422" y="4203"/>
                  </a:lnTo>
                  <a:lnTo>
                    <a:pt x="1426" y="4205"/>
                  </a:lnTo>
                  <a:lnTo>
                    <a:pt x="1432" y="4210"/>
                  </a:lnTo>
                  <a:lnTo>
                    <a:pt x="1439" y="4215"/>
                  </a:lnTo>
                  <a:lnTo>
                    <a:pt x="1449" y="4223"/>
                  </a:lnTo>
                  <a:lnTo>
                    <a:pt x="1456" y="4231"/>
                  </a:lnTo>
                  <a:lnTo>
                    <a:pt x="1462" y="4243"/>
                  </a:lnTo>
                  <a:lnTo>
                    <a:pt x="1469" y="4255"/>
                  </a:lnTo>
                  <a:lnTo>
                    <a:pt x="1476" y="4270"/>
                  </a:lnTo>
                  <a:lnTo>
                    <a:pt x="1477" y="4281"/>
                  </a:lnTo>
                  <a:lnTo>
                    <a:pt x="1481" y="4297"/>
                  </a:lnTo>
                  <a:lnTo>
                    <a:pt x="1481" y="4312"/>
                  </a:lnTo>
                  <a:lnTo>
                    <a:pt x="1481" y="4327"/>
                  </a:lnTo>
                  <a:lnTo>
                    <a:pt x="1476" y="4342"/>
                  </a:lnTo>
                  <a:lnTo>
                    <a:pt x="1472" y="4357"/>
                  </a:lnTo>
                  <a:lnTo>
                    <a:pt x="1466" y="4373"/>
                  </a:lnTo>
                  <a:lnTo>
                    <a:pt x="1461" y="4392"/>
                  </a:lnTo>
                  <a:lnTo>
                    <a:pt x="1452" y="4402"/>
                  </a:lnTo>
                  <a:lnTo>
                    <a:pt x="1442" y="4413"/>
                  </a:lnTo>
                  <a:lnTo>
                    <a:pt x="1431" y="4423"/>
                  </a:lnTo>
                  <a:lnTo>
                    <a:pt x="1419" y="4435"/>
                  </a:lnTo>
                  <a:lnTo>
                    <a:pt x="1410" y="4440"/>
                  </a:lnTo>
                  <a:lnTo>
                    <a:pt x="1402" y="4445"/>
                  </a:lnTo>
                  <a:lnTo>
                    <a:pt x="1394" y="4450"/>
                  </a:lnTo>
                  <a:lnTo>
                    <a:pt x="1387" y="4457"/>
                  </a:lnTo>
                  <a:lnTo>
                    <a:pt x="1377" y="4462"/>
                  </a:lnTo>
                  <a:lnTo>
                    <a:pt x="1369" y="4468"/>
                  </a:lnTo>
                  <a:lnTo>
                    <a:pt x="1360" y="4473"/>
                  </a:lnTo>
                  <a:lnTo>
                    <a:pt x="1352" y="4480"/>
                  </a:lnTo>
                  <a:lnTo>
                    <a:pt x="1342" y="4483"/>
                  </a:lnTo>
                  <a:lnTo>
                    <a:pt x="1332" y="4488"/>
                  </a:lnTo>
                  <a:lnTo>
                    <a:pt x="1322" y="4493"/>
                  </a:lnTo>
                  <a:lnTo>
                    <a:pt x="1312" y="4498"/>
                  </a:lnTo>
                  <a:lnTo>
                    <a:pt x="1300" y="4504"/>
                  </a:lnTo>
                  <a:lnTo>
                    <a:pt x="1290" y="4509"/>
                  </a:lnTo>
                  <a:lnTo>
                    <a:pt x="1279" y="4514"/>
                  </a:lnTo>
                  <a:lnTo>
                    <a:pt x="1269" y="4519"/>
                  </a:lnTo>
                  <a:lnTo>
                    <a:pt x="1257" y="4522"/>
                  </a:lnTo>
                  <a:lnTo>
                    <a:pt x="1245" y="4527"/>
                  </a:lnTo>
                  <a:lnTo>
                    <a:pt x="1234" y="4532"/>
                  </a:lnTo>
                  <a:lnTo>
                    <a:pt x="1224" y="4537"/>
                  </a:lnTo>
                  <a:lnTo>
                    <a:pt x="1212" y="4540"/>
                  </a:lnTo>
                  <a:lnTo>
                    <a:pt x="1200" y="4545"/>
                  </a:lnTo>
                  <a:lnTo>
                    <a:pt x="1188" y="4550"/>
                  </a:lnTo>
                  <a:lnTo>
                    <a:pt x="1178" y="4555"/>
                  </a:lnTo>
                  <a:lnTo>
                    <a:pt x="1165" y="4559"/>
                  </a:lnTo>
                  <a:lnTo>
                    <a:pt x="1153" y="4562"/>
                  </a:lnTo>
                  <a:lnTo>
                    <a:pt x="1142" y="4565"/>
                  </a:lnTo>
                  <a:lnTo>
                    <a:pt x="1132" y="4570"/>
                  </a:lnTo>
                  <a:lnTo>
                    <a:pt x="1120" y="4574"/>
                  </a:lnTo>
                  <a:lnTo>
                    <a:pt x="1108" y="4577"/>
                  </a:lnTo>
                  <a:lnTo>
                    <a:pt x="1098" y="4580"/>
                  </a:lnTo>
                  <a:lnTo>
                    <a:pt x="1088" y="4585"/>
                  </a:lnTo>
                  <a:lnTo>
                    <a:pt x="1077" y="4587"/>
                  </a:lnTo>
                  <a:lnTo>
                    <a:pt x="1067" y="4590"/>
                  </a:lnTo>
                  <a:lnTo>
                    <a:pt x="1057" y="4594"/>
                  </a:lnTo>
                  <a:lnTo>
                    <a:pt x="1047" y="4597"/>
                  </a:lnTo>
                  <a:lnTo>
                    <a:pt x="1037" y="4599"/>
                  </a:lnTo>
                  <a:lnTo>
                    <a:pt x="1027" y="4604"/>
                  </a:lnTo>
                  <a:lnTo>
                    <a:pt x="1018" y="4605"/>
                  </a:lnTo>
                  <a:lnTo>
                    <a:pt x="1010" y="4610"/>
                  </a:lnTo>
                  <a:lnTo>
                    <a:pt x="1000" y="4612"/>
                  </a:lnTo>
                  <a:lnTo>
                    <a:pt x="990" y="4614"/>
                  </a:lnTo>
                  <a:lnTo>
                    <a:pt x="981" y="4615"/>
                  </a:lnTo>
                  <a:lnTo>
                    <a:pt x="975" y="4619"/>
                  </a:lnTo>
                  <a:lnTo>
                    <a:pt x="960" y="4622"/>
                  </a:lnTo>
                  <a:lnTo>
                    <a:pt x="948" y="4625"/>
                  </a:lnTo>
                  <a:lnTo>
                    <a:pt x="936" y="4627"/>
                  </a:lnTo>
                  <a:lnTo>
                    <a:pt x="928" y="4630"/>
                  </a:lnTo>
                  <a:lnTo>
                    <a:pt x="921" y="4632"/>
                  </a:lnTo>
                  <a:lnTo>
                    <a:pt x="918" y="4635"/>
                  </a:lnTo>
                  <a:lnTo>
                    <a:pt x="915" y="4650"/>
                  </a:lnTo>
                  <a:lnTo>
                    <a:pt x="913" y="4662"/>
                  </a:lnTo>
                  <a:lnTo>
                    <a:pt x="916" y="4667"/>
                  </a:lnTo>
                  <a:lnTo>
                    <a:pt x="921" y="4675"/>
                  </a:lnTo>
                  <a:lnTo>
                    <a:pt x="928" y="4685"/>
                  </a:lnTo>
                  <a:lnTo>
                    <a:pt x="935" y="4699"/>
                  </a:lnTo>
                  <a:lnTo>
                    <a:pt x="941" y="4710"/>
                  </a:lnTo>
                  <a:lnTo>
                    <a:pt x="950" y="4726"/>
                  </a:lnTo>
                  <a:lnTo>
                    <a:pt x="956" y="4742"/>
                  </a:lnTo>
                  <a:lnTo>
                    <a:pt x="965" y="4759"/>
                  </a:lnTo>
                  <a:lnTo>
                    <a:pt x="970" y="4774"/>
                  </a:lnTo>
                  <a:lnTo>
                    <a:pt x="975" y="4792"/>
                  </a:lnTo>
                  <a:lnTo>
                    <a:pt x="978" y="4807"/>
                  </a:lnTo>
                  <a:lnTo>
                    <a:pt x="981" y="4826"/>
                  </a:lnTo>
                  <a:lnTo>
                    <a:pt x="980" y="4839"/>
                  </a:lnTo>
                  <a:lnTo>
                    <a:pt x="980" y="4854"/>
                  </a:lnTo>
                  <a:lnTo>
                    <a:pt x="976" y="4867"/>
                  </a:lnTo>
                  <a:lnTo>
                    <a:pt x="973" y="4882"/>
                  </a:lnTo>
                  <a:lnTo>
                    <a:pt x="966" y="4887"/>
                  </a:lnTo>
                  <a:lnTo>
                    <a:pt x="960" y="4894"/>
                  </a:lnTo>
                  <a:lnTo>
                    <a:pt x="950" y="4902"/>
                  </a:lnTo>
                  <a:lnTo>
                    <a:pt x="941" y="4912"/>
                  </a:lnTo>
                  <a:lnTo>
                    <a:pt x="928" y="4922"/>
                  </a:lnTo>
                  <a:lnTo>
                    <a:pt x="915" y="4934"/>
                  </a:lnTo>
                  <a:lnTo>
                    <a:pt x="906" y="4939"/>
                  </a:lnTo>
                  <a:lnTo>
                    <a:pt x="898" y="4946"/>
                  </a:lnTo>
                  <a:lnTo>
                    <a:pt x="890" y="4953"/>
                  </a:lnTo>
                  <a:lnTo>
                    <a:pt x="883" y="4959"/>
                  </a:lnTo>
                  <a:lnTo>
                    <a:pt x="873" y="4964"/>
                  </a:lnTo>
                  <a:lnTo>
                    <a:pt x="865" y="4971"/>
                  </a:lnTo>
                  <a:lnTo>
                    <a:pt x="855" y="4978"/>
                  </a:lnTo>
                  <a:lnTo>
                    <a:pt x="846" y="4984"/>
                  </a:lnTo>
                  <a:lnTo>
                    <a:pt x="836" y="4989"/>
                  </a:lnTo>
                  <a:lnTo>
                    <a:pt x="826" y="4996"/>
                  </a:lnTo>
                  <a:lnTo>
                    <a:pt x="816" y="5003"/>
                  </a:lnTo>
                  <a:lnTo>
                    <a:pt x="806" y="5011"/>
                  </a:lnTo>
                  <a:lnTo>
                    <a:pt x="795" y="5018"/>
                  </a:lnTo>
                  <a:lnTo>
                    <a:pt x="783" y="5024"/>
                  </a:lnTo>
                  <a:lnTo>
                    <a:pt x="771" y="5031"/>
                  </a:lnTo>
                  <a:lnTo>
                    <a:pt x="761" y="5039"/>
                  </a:lnTo>
                  <a:lnTo>
                    <a:pt x="749" y="5046"/>
                  </a:lnTo>
                  <a:lnTo>
                    <a:pt x="739" y="5054"/>
                  </a:lnTo>
                  <a:lnTo>
                    <a:pt x="728" y="5061"/>
                  </a:lnTo>
                  <a:lnTo>
                    <a:pt x="718" y="5069"/>
                  </a:lnTo>
                  <a:lnTo>
                    <a:pt x="704" y="5074"/>
                  </a:lnTo>
                  <a:lnTo>
                    <a:pt x="693" y="5083"/>
                  </a:lnTo>
                  <a:lnTo>
                    <a:pt x="679" y="5088"/>
                  </a:lnTo>
                  <a:lnTo>
                    <a:pt x="669" y="5096"/>
                  </a:lnTo>
                  <a:lnTo>
                    <a:pt x="656" y="5101"/>
                  </a:lnTo>
                  <a:lnTo>
                    <a:pt x="644" y="5109"/>
                  </a:lnTo>
                  <a:lnTo>
                    <a:pt x="631" y="5114"/>
                  </a:lnTo>
                  <a:lnTo>
                    <a:pt x="621" y="5123"/>
                  </a:lnTo>
                  <a:lnTo>
                    <a:pt x="608" y="5128"/>
                  </a:lnTo>
                  <a:lnTo>
                    <a:pt x="598" y="5134"/>
                  </a:lnTo>
                  <a:lnTo>
                    <a:pt x="584" y="5139"/>
                  </a:lnTo>
                  <a:lnTo>
                    <a:pt x="574" y="5146"/>
                  </a:lnTo>
                  <a:lnTo>
                    <a:pt x="563" y="5151"/>
                  </a:lnTo>
                  <a:lnTo>
                    <a:pt x="551" y="5158"/>
                  </a:lnTo>
                  <a:lnTo>
                    <a:pt x="541" y="5165"/>
                  </a:lnTo>
                  <a:lnTo>
                    <a:pt x="531" y="5171"/>
                  </a:lnTo>
                  <a:lnTo>
                    <a:pt x="519" y="5175"/>
                  </a:lnTo>
                  <a:lnTo>
                    <a:pt x="507" y="5180"/>
                  </a:lnTo>
                  <a:lnTo>
                    <a:pt x="496" y="5185"/>
                  </a:lnTo>
                  <a:lnTo>
                    <a:pt x="486" y="5190"/>
                  </a:lnTo>
                  <a:lnTo>
                    <a:pt x="476" y="5193"/>
                  </a:lnTo>
                  <a:lnTo>
                    <a:pt x="466" y="5198"/>
                  </a:lnTo>
                  <a:lnTo>
                    <a:pt x="456" y="5201"/>
                  </a:lnTo>
                  <a:lnTo>
                    <a:pt x="447" y="5206"/>
                  </a:lnTo>
                  <a:lnTo>
                    <a:pt x="437" y="5208"/>
                  </a:lnTo>
                  <a:lnTo>
                    <a:pt x="427" y="5213"/>
                  </a:lnTo>
                  <a:lnTo>
                    <a:pt x="419" y="5215"/>
                  </a:lnTo>
                  <a:lnTo>
                    <a:pt x="412" y="5220"/>
                  </a:lnTo>
                  <a:lnTo>
                    <a:pt x="396" y="5223"/>
                  </a:lnTo>
                  <a:lnTo>
                    <a:pt x="384" y="5228"/>
                  </a:lnTo>
                  <a:lnTo>
                    <a:pt x="295" y="5246"/>
                  </a:lnTo>
                  <a:lnTo>
                    <a:pt x="277" y="5248"/>
                  </a:lnTo>
                  <a:lnTo>
                    <a:pt x="260" y="5251"/>
                  </a:lnTo>
                  <a:lnTo>
                    <a:pt x="244" y="5255"/>
                  </a:lnTo>
                  <a:lnTo>
                    <a:pt x="229" y="5258"/>
                  </a:lnTo>
                  <a:lnTo>
                    <a:pt x="214" y="5260"/>
                  </a:lnTo>
                  <a:lnTo>
                    <a:pt x="199" y="5261"/>
                  </a:lnTo>
                  <a:lnTo>
                    <a:pt x="185" y="5263"/>
                  </a:lnTo>
                  <a:lnTo>
                    <a:pt x="174" y="5265"/>
                  </a:lnTo>
                  <a:lnTo>
                    <a:pt x="159" y="5263"/>
                  </a:lnTo>
                  <a:lnTo>
                    <a:pt x="147" y="5263"/>
                  </a:lnTo>
                  <a:lnTo>
                    <a:pt x="134" y="5261"/>
                  </a:lnTo>
                  <a:lnTo>
                    <a:pt x="124" y="5260"/>
                  </a:lnTo>
                  <a:lnTo>
                    <a:pt x="112" y="5255"/>
                  </a:lnTo>
                  <a:lnTo>
                    <a:pt x="102" y="5251"/>
                  </a:lnTo>
                  <a:lnTo>
                    <a:pt x="92" y="5245"/>
                  </a:lnTo>
                  <a:lnTo>
                    <a:pt x="82" y="5240"/>
                  </a:lnTo>
                  <a:lnTo>
                    <a:pt x="77" y="5235"/>
                  </a:lnTo>
                  <a:lnTo>
                    <a:pt x="73" y="5230"/>
                  </a:lnTo>
                  <a:lnTo>
                    <a:pt x="70" y="5223"/>
                  </a:lnTo>
                  <a:lnTo>
                    <a:pt x="70" y="5215"/>
                  </a:lnTo>
                  <a:lnTo>
                    <a:pt x="68" y="5205"/>
                  </a:lnTo>
                  <a:lnTo>
                    <a:pt x="70" y="5195"/>
                  </a:lnTo>
                  <a:lnTo>
                    <a:pt x="73" y="5185"/>
                  </a:lnTo>
                  <a:lnTo>
                    <a:pt x="80" y="5175"/>
                  </a:lnTo>
                  <a:lnTo>
                    <a:pt x="85" y="5161"/>
                  </a:lnTo>
                  <a:lnTo>
                    <a:pt x="92" y="5149"/>
                  </a:lnTo>
                  <a:lnTo>
                    <a:pt x="100" y="5136"/>
                  </a:lnTo>
                  <a:lnTo>
                    <a:pt x="110" y="5123"/>
                  </a:lnTo>
                  <a:lnTo>
                    <a:pt x="120" y="5108"/>
                  </a:lnTo>
                  <a:lnTo>
                    <a:pt x="130" y="5093"/>
                  </a:lnTo>
                  <a:lnTo>
                    <a:pt x="142" y="5078"/>
                  </a:lnTo>
                  <a:lnTo>
                    <a:pt x="155" y="5063"/>
                  </a:lnTo>
                  <a:lnTo>
                    <a:pt x="160" y="5054"/>
                  </a:lnTo>
                  <a:lnTo>
                    <a:pt x="167" y="5046"/>
                  </a:lnTo>
                  <a:lnTo>
                    <a:pt x="174" y="5038"/>
                  </a:lnTo>
                  <a:lnTo>
                    <a:pt x="180" y="5031"/>
                  </a:lnTo>
                  <a:lnTo>
                    <a:pt x="187" y="5023"/>
                  </a:lnTo>
                  <a:lnTo>
                    <a:pt x="195" y="5016"/>
                  </a:lnTo>
                  <a:lnTo>
                    <a:pt x="202" y="5008"/>
                  </a:lnTo>
                  <a:lnTo>
                    <a:pt x="210" y="5001"/>
                  </a:lnTo>
                  <a:lnTo>
                    <a:pt x="215" y="4991"/>
                  </a:lnTo>
                  <a:lnTo>
                    <a:pt x="224" y="4984"/>
                  </a:lnTo>
                  <a:lnTo>
                    <a:pt x="229" y="4976"/>
                  </a:lnTo>
                  <a:lnTo>
                    <a:pt x="237" y="4969"/>
                  </a:lnTo>
                  <a:lnTo>
                    <a:pt x="244" y="4961"/>
                  </a:lnTo>
                  <a:lnTo>
                    <a:pt x="250" y="4954"/>
                  </a:lnTo>
                  <a:lnTo>
                    <a:pt x="257" y="4946"/>
                  </a:lnTo>
                  <a:lnTo>
                    <a:pt x="265" y="4939"/>
                  </a:lnTo>
                  <a:lnTo>
                    <a:pt x="279" y="4924"/>
                  </a:lnTo>
                  <a:lnTo>
                    <a:pt x="292" y="4911"/>
                  </a:lnTo>
                  <a:lnTo>
                    <a:pt x="305" y="4897"/>
                  </a:lnTo>
                  <a:lnTo>
                    <a:pt x="319" y="4887"/>
                  </a:lnTo>
                  <a:lnTo>
                    <a:pt x="329" y="4874"/>
                  </a:lnTo>
                  <a:lnTo>
                    <a:pt x="341" y="4862"/>
                  </a:lnTo>
                  <a:lnTo>
                    <a:pt x="351" y="4852"/>
                  </a:lnTo>
                  <a:lnTo>
                    <a:pt x="361" y="4844"/>
                  </a:lnTo>
                  <a:lnTo>
                    <a:pt x="369" y="4834"/>
                  </a:lnTo>
                  <a:lnTo>
                    <a:pt x="377" y="4829"/>
                  </a:lnTo>
                  <a:lnTo>
                    <a:pt x="384" y="4822"/>
                  </a:lnTo>
                  <a:lnTo>
                    <a:pt x="391" y="4819"/>
                  </a:lnTo>
                  <a:lnTo>
                    <a:pt x="389" y="4812"/>
                  </a:lnTo>
                  <a:lnTo>
                    <a:pt x="387" y="4806"/>
                  </a:lnTo>
                  <a:lnTo>
                    <a:pt x="386" y="4797"/>
                  </a:lnTo>
                  <a:lnTo>
                    <a:pt x="386" y="4789"/>
                  </a:lnTo>
                  <a:lnTo>
                    <a:pt x="384" y="4777"/>
                  </a:lnTo>
                  <a:lnTo>
                    <a:pt x="384" y="4766"/>
                  </a:lnTo>
                  <a:lnTo>
                    <a:pt x="382" y="4752"/>
                  </a:lnTo>
                  <a:lnTo>
                    <a:pt x="382" y="4739"/>
                  </a:lnTo>
                  <a:lnTo>
                    <a:pt x="381" y="4722"/>
                  </a:lnTo>
                  <a:lnTo>
                    <a:pt x="379" y="4707"/>
                  </a:lnTo>
                  <a:lnTo>
                    <a:pt x="377" y="4689"/>
                  </a:lnTo>
                  <a:lnTo>
                    <a:pt x="376" y="4672"/>
                  </a:lnTo>
                  <a:lnTo>
                    <a:pt x="374" y="4652"/>
                  </a:lnTo>
                  <a:lnTo>
                    <a:pt x="372" y="4632"/>
                  </a:lnTo>
                  <a:lnTo>
                    <a:pt x="371" y="4612"/>
                  </a:lnTo>
                  <a:lnTo>
                    <a:pt x="371" y="4592"/>
                  </a:lnTo>
                  <a:lnTo>
                    <a:pt x="367" y="4569"/>
                  </a:lnTo>
                  <a:lnTo>
                    <a:pt x="366" y="4545"/>
                  </a:lnTo>
                  <a:lnTo>
                    <a:pt x="362" y="4522"/>
                  </a:lnTo>
                  <a:lnTo>
                    <a:pt x="362" y="4498"/>
                  </a:lnTo>
                  <a:lnTo>
                    <a:pt x="359" y="4473"/>
                  </a:lnTo>
                  <a:lnTo>
                    <a:pt x="357" y="4448"/>
                  </a:lnTo>
                  <a:lnTo>
                    <a:pt x="354" y="4423"/>
                  </a:lnTo>
                  <a:lnTo>
                    <a:pt x="354" y="4398"/>
                  </a:lnTo>
                  <a:lnTo>
                    <a:pt x="351" y="4370"/>
                  </a:lnTo>
                  <a:lnTo>
                    <a:pt x="349" y="4343"/>
                  </a:lnTo>
                  <a:lnTo>
                    <a:pt x="347" y="4317"/>
                  </a:lnTo>
                  <a:lnTo>
                    <a:pt x="346" y="4290"/>
                  </a:lnTo>
                  <a:lnTo>
                    <a:pt x="342" y="4261"/>
                  </a:lnTo>
                  <a:lnTo>
                    <a:pt x="342" y="4235"/>
                  </a:lnTo>
                  <a:lnTo>
                    <a:pt x="339" y="4206"/>
                  </a:lnTo>
                  <a:lnTo>
                    <a:pt x="339" y="4180"/>
                  </a:lnTo>
                  <a:lnTo>
                    <a:pt x="336" y="4150"/>
                  </a:lnTo>
                  <a:lnTo>
                    <a:pt x="334" y="4123"/>
                  </a:lnTo>
                  <a:lnTo>
                    <a:pt x="331" y="4093"/>
                  </a:lnTo>
                  <a:lnTo>
                    <a:pt x="329" y="4066"/>
                  </a:lnTo>
                  <a:lnTo>
                    <a:pt x="326" y="4038"/>
                  </a:lnTo>
                  <a:lnTo>
                    <a:pt x="326" y="4011"/>
                  </a:lnTo>
                  <a:lnTo>
                    <a:pt x="322" y="3983"/>
                  </a:lnTo>
                  <a:lnTo>
                    <a:pt x="322" y="3958"/>
                  </a:lnTo>
                  <a:lnTo>
                    <a:pt x="319" y="3929"/>
                  </a:lnTo>
                  <a:lnTo>
                    <a:pt x="317" y="3903"/>
                  </a:lnTo>
                  <a:lnTo>
                    <a:pt x="315" y="3878"/>
                  </a:lnTo>
                  <a:lnTo>
                    <a:pt x="315" y="3853"/>
                  </a:lnTo>
                  <a:lnTo>
                    <a:pt x="314" y="3827"/>
                  </a:lnTo>
                  <a:lnTo>
                    <a:pt x="312" y="3802"/>
                  </a:lnTo>
                  <a:lnTo>
                    <a:pt x="312" y="3777"/>
                  </a:lnTo>
                  <a:lnTo>
                    <a:pt x="312" y="3756"/>
                  </a:lnTo>
                  <a:lnTo>
                    <a:pt x="310" y="3731"/>
                  </a:lnTo>
                  <a:lnTo>
                    <a:pt x="309" y="3709"/>
                  </a:lnTo>
                  <a:lnTo>
                    <a:pt x="307" y="3687"/>
                  </a:lnTo>
                  <a:lnTo>
                    <a:pt x="307" y="3667"/>
                  </a:lnTo>
                  <a:lnTo>
                    <a:pt x="307" y="3647"/>
                  </a:lnTo>
                  <a:lnTo>
                    <a:pt x="307" y="3629"/>
                  </a:lnTo>
                  <a:lnTo>
                    <a:pt x="307" y="3610"/>
                  </a:lnTo>
                  <a:lnTo>
                    <a:pt x="307" y="3595"/>
                  </a:lnTo>
                  <a:lnTo>
                    <a:pt x="307" y="3579"/>
                  </a:lnTo>
                  <a:lnTo>
                    <a:pt x="307" y="3564"/>
                  </a:lnTo>
                  <a:lnTo>
                    <a:pt x="307" y="3549"/>
                  </a:lnTo>
                  <a:lnTo>
                    <a:pt x="309" y="3539"/>
                  </a:lnTo>
                  <a:lnTo>
                    <a:pt x="309" y="3527"/>
                  </a:lnTo>
                  <a:lnTo>
                    <a:pt x="310" y="3517"/>
                  </a:lnTo>
                  <a:lnTo>
                    <a:pt x="312" y="3507"/>
                  </a:lnTo>
                  <a:lnTo>
                    <a:pt x="314" y="3502"/>
                  </a:lnTo>
                  <a:lnTo>
                    <a:pt x="314" y="3489"/>
                  </a:lnTo>
                  <a:lnTo>
                    <a:pt x="317" y="3475"/>
                  </a:lnTo>
                  <a:lnTo>
                    <a:pt x="319" y="3460"/>
                  </a:lnTo>
                  <a:lnTo>
                    <a:pt x="322" y="3447"/>
                  </a:lnTo>
                  <a:lnTo>
                    <a:pt x="324" y="3430"/>
                  </a:lnTo>
                  <a:lnTo>
                    <a:pt x="327" y="3415"/>
                  </a:lnTo>
                  <a:lnTo>
                    <a:pt x="329" y="3400"/>
                  </a:lnTo>
                  <a:lnTo>
                    <a:pt x="332" y="3385"/>
                  </a:lnTo>
                  <a:lnTo>
                    <a:pt x="334" y="3367"/>
                  </a:lnTo>
                  <a:lnTo>
                    <a:pt x="337" y="3352"/>
                  </a:lnTo>
                  <a:lnTo>
                    <a:pt x="341" y="3333"/>
                  </a:lnTo>
                  <a:lnTo>
                    <a:pt x="344" y="3318"/>
                  </a:lnTo>
                  <a:lnTo>
                    <a:pt x="346" y="3300"/>
                  </a:lnTo>
                  <a:lnTo>
                    <a:pt x="351" y="3283"/>
                  </a:lnTo>
                  <a:lnTo>
                    <a:pt x="352" y="3267"/>
                  </a:lnTo>
                  <a:lnTo>
                    <a:pt x="357" y="3252"/>
                  </a:lnTo>
                  <a:lnTo>
                    <a:pt x="359" y="3233"/>
                  </a:lnTo>
                  <a:lnTo>
                    <a:pt x="362" y="3217"/>
                  </a:lnTo>
                  <a:lnTo>
                    <a:pt x="364" y="3202"/>
                  </a:lnTo>
                  <a:lnTo>
                    <a:pt x="367" y="3186"/>
                  </a:lnTo>
                  <a:lnTo>
                    <a:pt x="369" y="3171"/>
                  </a:lnTo>
                  <a:lnTo>
                    <a:pt x="372" y="3156"/>
                  </a:lnTo>
                  <a:lnTo>
                    <a:pt x="376" y="3141"/>
                  </a:lnTo>
                  <a:lnTo>
                    <a:pt x="379" y="3130"/>
                  </a:lnTo>
                  <a:lnTo>
                    <a:pt x="381" y="3115"/>
                  </a:lnTo>
                  <a:lnTo>
                    <a:pt x="382" y="3103"/>
                  </a:lnTo>
                  <a:lnTo>
                    <a:pt x="384" y="3093"/>
                  </a:lnTo>
                  <a:lnTo>
                    <a:pt x="387" y="3083"/>
                  </a:lnTo>
                  <a:lnTo>
                    <a:pt x="389" y="3073"/>
                  </a:lnTo>
                  <a:lnTo>
                    <a:pt x="391" y="3065"/>
                  </a:lnTo>
                  <a:lnTo>
                    <a:pt x="392" y="3056"/>
                  </a:lnTo>
                  <a:lnTo>
                    <a:pt x="396" y="3051"/>
                  </a:lnTo>
                  <a:lnTo>
                    <a:pt x="381" y="3058"/>
                  </a:lnTo>
                  <a:lnTo>
                    <a:pt x="367" y="3065"/>
                  </a:lnTo>
                  <a:lnTo>
                    <a:pt x="354" y="3071"/>
                  </a:lnTo>
                  <a:lnTo>
                    <a:pt x="342" y="3078"/>
                  </a:lnTo>
                  <a:lnTo>
                    <a:pt x="331" y="3083"/>
                  </a:lnTo>
                  <a:lnTo>
                    <a:pt x="320" y="3088"/>
                  </a:lnTo>
                  <a:lnTo>
                    <a:pt x="310" y="3093"/>
                  </a:lnTo>
                  <a:lnTo>
                    <a:pt x="302" y="3100"/>
                  </a:lnTo>
                  <a:lnTo>
                    <a:pt x="285" y="3106"/>
                  </a:lnTo>
                  <a:lnTo>
                    <a:pt x="274" y="3113"/>
                  </a:lnTo>
                  <a:lnTo>
                    <a:pt x="267" y="3116"/>
                  </a:lnTo>
                  <a:lnTo>
                    <a:pt x="265" y="3120"/>
                  </a:lnTo>
                  <a:lnTo>
                    <a:pt x="255" y="3123"/>
                  </a:lnTo>
                  <a:lnTo>
                    <a:pt x="244" y="3131"/>
                  </a:lnTo>
                  <a:lnTo>
                    <a:pt x="229" y="3141"/>
                  </a:lnTo>
                  <a:lnTo>
                    <a:pt x="215" y="3155"/>
                  </a:lnTo>
                  <a:lnTo>
                    <a:pt x="205" y="3160"/>
                  </a:lnTo>
                  <a:lnTo>
                    <a:pt x="197" y="3165"/>
                  </a:lnTo>
                  <a:lnTo>
                    <a:pt x="189" y="3171"/>
                  </a:lnTo>
                  <a:lnTo>
                    <a:pt x="180" y="3178"/>
                  </a:lnTo>
                  <a:lnTo>
                    <a:pt x="170" y="3185"/>
                  </a:lnTo>
                  <a:lnTo>
                    <a:pt x="160" y="3192"/>
                  </a:lnTo>
                  <a:lnTo>
                    <a:pt x="150" y="3198"/>
                  </a:lnTo>
                  <a:lnTo>
                    <a:pt x="142" y="3207"/>
                  </a:lnTo>
                  <a:lnTo>
                    <a:pt x="130" y="3212"/>
                  </a:lnTo>
                  <a:lnTo>
                    <a:pt x="120" y="3218"/>
                  </a:lnTo>
                  <a:lnTo>
                    <a:pt x="110" y="3225"/>
                  </a:lnTo>
                  <a:lnTo>
                    <a:pt x="100" y="3232"/>
                  </a:lnTo>
                  <a:lnTo>
                    <a:pt x="88" y="3237"/>
                  </a:lnTo>
                  <a:lnTo>
                    <a:pt x="78" y="3243"/>
                  </a:lnTo>
                  <a:lnTo>
                    <a:pt x="68" y="3250"/>
                  </a:lnTo>
                  <a:lnTo>
                    <a:pt x="58" y="3257"/>
                  </a:lnTo>
                  <a:lnTo>
                    <a:pt x="45" y="3260"/>
                  </a:lnTo>
                  <a:lnTo>
                    <a:pt x="35" y="3265"/>
                  </a:lnTo>
                  <a:lnTo>
                    <a:pt x="22" y="3268"/>
                  </a:lnTo>
                  <a:lnTo>
                    <a:pt x="12" y="3273"/>
                  </a:lnTo>
                  <a:lnTo>
                    <a:pt x="0" y="3277"/>
                  </a:lnTo>
                  <a:lnTo>
                    <a:pt x="0" y="2966"/>
                  </a:lnTo>
                  <a:lnTo>
                    <a:pt x="10" y="2964"/>
                  </a:lnTo>
                  <a:lnTo>
                    <a:pt x="23" y="2958"/>
                  </a:lnTo>
                  <a:lnTo>
                    <a:pt x="37" y="2953"/>
                  </a:lnTo>
                  <a:lnTo>
                    <a:pt x="50" y="2946"/>
                  </a:lnTo>
                  <a:lnTo>
                    <a:pt x="65" y="2939"/>
                  </a:lnTo>
                  <a:lnTo>
                    <a:pt x="77" y="2931"/>
                  </a:lnTo>
                  <a:lnTo>
                    <a:pt x="90" y="2923"/>
                  </a:lnTo>
                  <a:lnTo>
                    <a:pt x="100" y="2913"/>
                  </a:lnTo>
                  <a:lnTo>
                    <a:pt x="112" y="2904"/>
                  </a:lnTo>
                  <a:lnTo>
                    <a:pt x="119" y="2893"/>
                  </a:lnTo>
                  <a:lnTo>
                    <a:pt x="129" y="2883"/>
                  </a:lnTo>
                  <a:lnTo>
                    <a:pt x="134" y="2876"/>
                  </a:lnTo>
                  <a:lnTo>
                    <a:pt x="140" y="2871"/>
                  </a:lnTo>
                  <a:lnTo>
                    <a:pt x="147" y="2864"/>
                  </a:lnTo>
                  <a:lnTo>
                    <a:pt x="155" y="2858"/>
                  </a:lnTo>
                  <a:lnTo>
                    <a:pt x="160" y="2849"/>
                  </a:lnTo>
                  <a:lnTo>
                    <a:pt x="169" y="2843"/>
                  </a:lnTo>
                  <a:lnTo>
                    <a:pt x="177" y="2834"/>
                  </a:lnTo>
                  <a:lnTo>
                    <a:pt x="187" y="2828"/>
                  </a:lnTo>
                  <a:lnTo>
                    <a:pt x="195" y="2818"/>
                  </a:lnTo>
                  <a:lnTo>
                    <a:pt x="205" y="2811"/>
                  </a:lnTo>
                  <a:lnTo>
                    <a:pt x="215" y="2801"/>
                  </a:lnTo>
                  <a:lnTo>
                    <a:pt x="225" y="2794"/>
                  </a:lnTo>
                  <a:lnTo>
                    <a:pt x="235" y="2784"/>
                  </a:lnTo>
                  <a:lnTo>
                    <a:pt x="245" y="2774"/>
                  </a:lnTo>
                  <a:lnTo>
                    <a:pt x="255" y="2764"/>
                  </a:lnTo>
                  <a:lnTo>
                    <a:pt x="265" y="2756"/>
                  </a:lnTo>
                  <a:lnTo>
                    <a:pt x="275" y="2746"/>
                  </a:lnTo>
                  <a:lnTo>
                    <a:pt x="287" y="2736"/>
                  </a:lnTo>
                  <a:lnTo>
                    <a:pt x="299" y="2726"/>
                  </a:lnTo>
                  <a:lnTo>
                    <a:pt x="312" y="2717"/>
                  </a:lnTo>
                  <a:lnTo>
                    <a:pt x="322" y="2707"/>
                  </a:lnTo>
                  <a:lnTo>
                    <a:pt x="334" y="2697"/>
                  </a:lnTo>
                  <a:lnTo>
                    <a:pt x="346" y="2687"/>
                  </a:lnTo>
                  <a:lnTo>
                    <a:pt x="357" y="2679"/>
                  </a:lnTo>
                  <a:lnTo>
                    <a:pt x="367" y="2669"/>
                  </a:lnTo>
                  <a:lnTo>
                    <a:pt x="381" y="2661"/>
                  </a:lnTo>
                  <a:lnTo>
                    <a:pt x="391" y="2651"/>
                  </a:lnTo>
                  <a:lnTo>
                    <a:pt x="404" y="2642"/>
                  </a:lnTo>
                  <a:lnTo>
                    <a:pt x="401" y="2636"/>
                  </a:lnTo>
                  <a:lnTo>
                    <a:pt x="402" y="2631"/>
                  </a:lnTo>
                  <a:lnTo>
                    <a:pt x="404" y="2619"/>
                  </a:lnTo>
                  <a:lnTo>
                    <a:pt x="406" y="2604"/>
                  </a:lnTo>
                  <a:lnTo>
                    <a:pt x="406" y="2596"/>
                  </a:lnTo>
                  <a:lnTo>
                    <a:pt x="406" y="2587"/>
                  </a:lnTo>
                  <a:lnTo>
                    <a:pt x="406" y="2577"/>
                  </a:lnTo>
                  <a:lnTo>
                    <a:pt x="406" y="2569"/>
                  </a:lnTo>
                  <a:lnTo>
                    <a:pt x="404" y="2557"/>
                  </a:lnTo>
                  <a:lnTo>
                    <a:pt x="402" y="2546"/>
                  </a:lnTo>
                  <a:lnTo>
                    <a:pt x="401" y="2534"/>
                  </a:lnTo>
                  <a:lnTo>
                    <a:pt x="401" y="2522"/>
                  </a:lnTo>
                  <a:lnTo>
                    <a:pt x="397" y="2509"/>
                  </a:lnTo>
                  <a:lnTo>
                    <a:pt x="396" y="2497"/>
                  </a:lnTo>
                  <a:lnTo>
                    <a:pt x="394" y="2484"/>
                  </a:lnTo>
                  <a:lnTo>
                    <a:pt x="392" y="2472"/>
                  </a:lnTo>
                  <a:lnTo>
                    <a:pt x="389" y="2457"/>
                  </a:lnTo>
                  <a:lnTo>
                    <a:pt x="386" y="2445"/>
                  </a:lnTo>
                  <a:lnTo>
                    <a:pt x="382" y="2430"/>
                  </a:lnTo>
                  <a:lnTo>
                    <a:pt x="381" y="2419"/>
                  </a:lnTo>
                  <a:lnTo>
                    <a:pt x="377" y="2405"/>
                  </a:lnTo>
                  <a:lnTo>
                    <a:pt x="376" y="2394"/>
                  </a:lnTo>
                  <a:lnTo>
                    <a:pt x="372" y="2380"/>
                  </a:lnTo>
                  <a:lnTo>
                    <a:pt x="371" y="2370"/>
                  </a:lnTo>
                  <a:lnTo>
                    <a:pt x="367" y="2357"/>
                  </a:lnTo>
                  <a:lnTo>
                    <a:pt x="366" y="2345"/>
                  </a:lnTo>
                  <a:lnTo>
                    <a:pt x="362" y="2334"/>
                  </a:lnTo>
                  <a:lnTo>
                    <a:pt x="361" y="2324"/>
                  </a:lnTo>
                  <a:lnTo>
                    <a:pt x="357" y="2314"/>
                  </a:lnTo>
                  <a:lnTo>
                    <a:pt x="356" y="2303"/>
                  </a:lnTo>
                  <a:lnTo>
                    <a:pt x="352" y="2295"/>
                  </a:lnTo>
                  <a:lnTo>
                    <a:pt x="352" y="2288"/>
                  </a:lnTo>
                  <a:lnTo>
                    <a:pt x="339" y="2278"/>
                  </a:lnTo>
                  <a:lnTo>
                    <a:pt x="327" y="2268"/>
                  </a:lnTo>
                  <a:lnTo>
                    <a:pt x="315" y="2257"/>
                  </a:lnTo>
                  <a:lnTo>
                    <a:pt x="305" y="2243"/>
                  </a:lnTo>
                  <a:lnTo>
                    <a:pt x="299" y="2235"/>
                  </a:lnTo>
                  <a:lnTo>
                    <a:pt x="294" y="2227"/>
                  </a:lnTo>
                  <a:lnTo>
                    <a:pt x="287" y="2218"/>
                  </a:lnTo>
                  <a:lnTo>
                    <a:pt x="282" y="2212"/>
                  </a:lnTo>
                  <a:lnTo>
                    <a:pt x="277" y="2202"/>
                  </a:lnTo>
                  <a:lnTo>
                    <a:pt x="272" y="2193"/>
                  </a:lnTo>
                  <a:lnTo>
                    <a:pt x="267" y="2185"/>
                  </a:lnTo>
                  <a:lnTo>
                    <a:pt x="262" y="2177"/>
                  </a:lnTo>
                  <a:lnTo>
                    <a:pt x="255" y="2167"/>
                  </a:lnTo>
                  <a:lnTo>
                    <a:pt x="250" y="2157"/>
                  </a:lnTo>
                  <a:lnTo>
                    <a:pt x="244" y="2147"/>
                  </a:lnTo>
                  <a:lnTo>
                    <a:pt x="239" y="2137"/>
                  </a:lnTo>
                  <a:lnTo>
                    <a:pt x="234" y="2125"/>
                  </a:lnTo>
                  <a:lnTo>
                    <a:pt x="229" y="2115"/>
                  </a:lnTo>
                  <a:lnTo>
                    <a:pt x="224" y="2103"/>
                  </a:lnTo>
                  <a:lnTo>
                    <a:pt x="219" y="2093"/>
                  </a:lnTo>
                  <a:lnTo>
                    <a:pt x="214" y="2081"/>
                  </a:lnTo>
                  <a:lnTo>
                    <a:pt x="209" y="2070"/>
                  </a:lnTo>
                  <a:lnTo>
                    <a:pt x="204" y="2058"/>
                  </a:lnTo>
                  <a:lnTo>
                    <a:pt x="199" y="2046"/>
                  </a:lnTo>
                  <a:lnTo>
                    <a:pt x="194" y="2035"/>
                  </a:lnTo>
                  <a:lnTo>
                    <a:pt x="190" y="2023"/>
                  </a:lnTo>
                  <a:lnTo>
                    <a:pt x="185" y="2011"/>
                  </a:lnTo>
                  <a:lnTo>
                    <a:pt x="182" y="2001"/>
                  </a:lnTo>
                  <a:lnTo>
                    <a:pt x="177" y="1988"/>
                  </a:lnTo>
                  <a:lnTo>
                    <a:pt x="172" y="1976"/>
                  </a:lnTo>
                  <a:lnTo>
                    <a:pt x="167" y="1963"/>
                  </a:lnTo>
                  <a:lnTo>
                    <a:pt x="164" y="1953"/>
                  </a:lnTo>
                  <a:lnTo>
                    <a:pt x="159" y="1940"/>
                  </a:lnTo>
                  <a:lnTo>
                    <a:pt x="155" y="1928"/>
                  </a:lnTo>
                  <a:lnTo>
                    <a:pt x="152" y="1916"/>
                  </a:lnTo>
                  <a:lnTo>
                    <a:pt x="149" y="1906"/>
                  </a:lnTo>
                  <a:lnTo>
                    <a:pt x="144" y="1893"/>
                  </a:lnTo>
                  <a:lnTo>
                    <a:pt x="139" y="1881"/>
                  </a:lnTo>
                  <a:lnTo>
                    <a:pt x="135" y="1869"/>
                  </a:lnTo>
                  <a:lnTo>
                    <a:pt x="132" y="1859"/>
                  </a:lnTo>
                  <a:lnTo>
                    <a:pt x="129" y="1848"/>
                  </a:lnTo>
                  <a:lnTo>
                    <a:pt x="125" y="1836"/>
                  </a:lnTo>
                  <a:lnTo>
                    <a:pt x="122" y="1826"/>
                  </a:lnTo>
                  <a:lnTo>
                    <a:pt x="120" y="1816"/>
                  </a:lnTo>
                  <a:lnTo>
                    <a:pt x="115" y="1804"/>
                  </a:lnTo>
                  <a:lnTo>
                    <a:pt x="114" y="1794"/>
                  </a:lnTo>
                  <a:lnTo>
                    <a:pt x="109" y="1784"/>
                  </a:lnTo>
                  <a:lnTo>
                    <a:pt x="107" y="1774"/>
                  </a:lnTo>
                  <a:lnTo>
                    <a:pt x="104" y="1764"/>
                  </a:lnTo>
                  <a:lnTo>
                    <a:pt x="102" y="1754"/>
                  </a:lnTo>
                  <a:lnTo>
                    <a:pt x="98" y="1746"/>
                  </a:lnTo>
                  <a:lnTo>
                    <a:pt x="97" y="1738"/>
                  </a:lnTo>
                  <a:lnTo>
                    <a:pt x="92" y="1719"/>
                  </a:lnTo>
                  <a:lnTo>
                    <a:pt x="88" y="1706"/>
                  </a:lnTo>
                  <a:lnTo>
                    <a:pt x="85" y="1691"/>
                  </a:lnTo>
                  <a:lnTo>
                    <a:pt x="83" y="1681"/>
                  </a:lnTo>
                  <a:lnTo>
                    <a:pt x="78" y="1689"/>
                  </a:lnTo>
                  <a:lnTo>
                    <a:pt x="73" y="1699"/>
                  </a:lnTo>
                  <a:lnTo>
                    <a:pt x="68" y="1709"/>
                  </a:lnTo>
                  <a:lnTo>
                    <a:pt x="65" y="1723"/>
                  </a:lnTo>
                  <a:lnTo>
                    <a:pt x="58" y="1734"/>
                  </a:lnTo>
                  <a:lnTo>
                    <a:pt x="53" y="1748"/>
                  </a:lnTo>
                  <a:lnTo>
                    <a:pt x="47" y="1763"/>
                  </a:lnTo>
                  <a:lnTo>
                    <a:pt x="42" y="1778"/>
                  </a:lnTo>
                  <a:lnTo>
                    <a:pt x="33" y="1793"/>
                  </a:lnTo>
                  <a:lnTo>
                    <a:pt x="25" y="1808"/>
                  </a:lnTo>
                  <a:lnTo>
                    <a:pt x="17" y="1824"/>
                  </a:lnTo>
                  <a:lnTo>
                    <a:pt x="10" y="1841"/>
                  </a:lnTo>
                  <a:lnTo>
                    <a:pt x="5" y="1849"/>
                  </a:lnTo>
                  <a:lnTo>
                    <a:pt x="2" y="1858"/>
                  </a:lnTo>
                  <a:lnTo>
                    <a:pt x="0" y="1861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0" name="Freeform 386"/>
            <p:cNvSpPr>
              <a:spLocks/>
            </p:cNvSpPr>
            <p:nvPr/>
          </p:nvSpPr>
          <p:spPr bwMode="auto">
            <a:xfrm>
              <a:off x="3201" y="3380"/>
              <a:ext cx="200" cy="319"/>
            </a:xfrm>
            <a:custGeom>
              <a:avLst/>
              <a:gdLst>
                <a:gd name="T0" fmla="*/ 2 w 400"/>
                <a:gd name="T1" fmla="*/ 1 h 638"/>
                <a:gd name="T2" fmla="*/ 2 w 400"/>
                <a:gd name="T3" fmla="*/ 2 h 638"/>
                <a:gd name="T4" fmla="*/ 2 w 400"/>
                <a:gd name="T5" fmla="*/ 2 h 638"/>
                <a:gd name="T6" fmla="*/ 2 w 400"/>
                <a:gd name="T7" fmla="*/ 2 h 638"/>
                <a:gd name="T8" fmla="*/ 2 w 400"/>
                <a:gd name="T9" fmla="*/ 2 h 638"/>
                <a:gd name="T10" fmla="*/ 2 w 400"/>
                <a:gd name="T11" fmla="*/ 2 h 638"/>
                <a:gd name="T12" fmla="*/ 2 w 400"/>
                <a:gd name="T13" fmla="*/ 2 h 638"/>
                <a:gd name="T14" fmla="*/ 2 w 400"/>
                <a:gd name="T15" fmla="*/ 2 h 638"/>
                <a:gd name="T16" fmla="*/ 2 w 400"/>
                <a:gd name="T17" fmla="*/ 2 h 638"/>
                <a:gd name="T18" fmla="*/ 2 w 400"/>
                <a:gd name="T19" fmla="*/ 2 h 638"/>
                <a:gd name="T20" fmla="*/ 2 w 400"/>
                <a:gd name="T21" fmla="*/ 2 h 638"/>
                <a:gd name="T22" fmla="*/ 2 w 400"/>
                <a:gd name="T23" fmla="*/ 3 h 638"/>
                <a:gd name="T24" fmla="*/ 2 w 400"/>
                <a:gd name="T25" fmla="*/ 3 h 638"/>
                <a:gd name="T26" fmla="*/ 2 w 400"/>
                <a:gd name="T27" fmla="*/ 3 h 638"/>
                <a:gd name="T28" fmla="*/ 2 w 400"/>
                <a:gd name="T29" fmla="*/ 3 h 638"/>
                <a:gd name="T30" fmla="*/ 2 w 400"/>
                <a:gd name="T31" fmla="*/ 3 h 638"/>
                <a:gd name="T32" fmla="*/ 2 w 400"/>
                <a:gd name="T33" fmla="*/ 3 h 638"/>
                <a:gd name="T34" fmla="*/ 2 w 400"/>
                <a:gd name="T35" fmla="*/ 3 h 638"/>
                <a:gd name="T36" fmla="*/ 2 w 400"/>
                <a:gd name="T37" fmla="*/ 3 h 638"/>
                <a:gd name="T38" fmla="*/ 2 w 400"/>
                <a:gd name="T39" fmla="*/ 3 h 638"/>
                <a:gd name="T40" fmla="*/ 2 w 400"/>
                <a:gd name="T41" fmla="*/ 3 h 638"/>
                <a:gd name="T42" fmla="*/ 1 w 400"/>
                <a:gd name="T43" fmla="*/ 3 h 638"/>
                <a:gd name="T44" fmla="*/ 1 w 400"/>
                <a:gd name="T45" fmla="*/ 3 h 638"/>
                <a:gd name="T46" fmla="*/ 1 w 400"/>
                <a:gd name="T47" fmla="*/ 3 h 638"/>
                <a:gd name="T48" fmla="*/ 1 w 400"/>
                <a:gd name="T49" fmla="*/ 3 h 638"/>
                <a:gd name="T50" fmla="*/ 1 w 400"/>
                <a:gd name="T51" fmla="*/ 3 h 638"/>
                <a:gd name="T52" fmla="*/ 1 w 400"/>
                <a:gd name="T53" fmla="*/ 2 h 638"/>
                <a:gd name="T54" fmla="*/ 1 w 400"/>
                <a:gd name="T55" fmla="*/ 2 h 638"/>
                <a:gd name="T56" fmla="*/ 1 w 400"/>
                <a:gd name="T57" fmla="*/ 2 h 638"/>
                <a:gd name="T58" fmla="*/ 1 w 400"/>
                <a:gd name="T59" fmla="*/ 2 h 638"/>
                <a:gd name="T60" fmla="*/ 1 w 400"/>
                <a:gd name="T61" fmla="*/ 2 h 638"/>
                <a:gd name="T62" fmla="*/ 1 w 400"/>
                <a:gd name="T63" fmla="*/ 2 h 638"/>
                <a:gd name="T64" fmla="*/ 1 w 400"/>
                <a:gd name="T65" fmla="*/ 2 h 638"/>
                <a:gd name="T66" fmla="*/ 1 w 400"/>
                <a:gd name="T67" fmla="*/ 2 h 638"/>
                <a:gd name="T68" fmla="*/ 1 w 400"/>
                <a:gd name="T69" fmla="*/ 2 h 638"/>
                <a:gd name="T70" fmla="*/ 1 w 400"/>
                <a:gd name="T71" fmla="*/ 2 h 638"/>
                <a:gd name="T72" fmla="*/ 1 w 400"/>
                <a:gd name="T73" fmla="*/ 2 h 638"/>
                <a:gd name="T74" fmla="*/ 1 w 400"/>
                <a:gd name="T75" fmla="*/ 2 h 638"/>
                <a:gd name="T76" fmla="*/ 1 w 400"/>
                <a:gd name="T77" fmla="*/ 1 h 638"/>
                <a:gd name="T78" fmla="*/ 1 w 400"/>
                <a:gd name="T79" fmla="*/ 1 h 638"/>
                <a:gd name="T80" fmla="*/ 1 w 400"/>
                <a:gd name="T81" fmla="*/ 1 h 638"/>
                <a:gd name="T82" fmla="*/ 0 w 400"/>
                <a:gd name="T83" fmla="*/ 1 h 638"/>
                <a:gd name="T84" fmla="*/ 0 w 400"/>
                <a:gd name="T85" fmla="*/ 1 h 638"/>
                <a:gd name="T86" fmla="*/ 1 w 400"/>
                <a:gd name="T87" fmla="*/ 1 h 638"/>
                <a:gd name="T88" fmla="*/ 1 w 400"/>
                <a:gd name="T89" fmla="*/ 1 h 638"/>
                <a:gd name="T90" fmla="*/ 1 w 400"/>
                <a:gd name="T91" fmla="*/ 1 h 638"/>
                <a:gd name="T92" fmla="*/ 1 w 400"/>
                <a:gd name="T93" fmla="*/ 1 h 638"/>
                <a:gd name="T94" fmla="*/ 1 w 400"/>
                <a:gd name="T95" fmla="*/ 1 h 638"/>
                <a:gd name="T96" fmla="*/ 1 w 400"/>
                <a:gd name="T97" fmla="*/ 1 h 638"/>
                <a:gd name="T98" fmla="*/ 1 w 400"/>
                <a:gd name="T99" fmla="*/ 1 h 638"/>
                <a:gd name="T100" fmla="*/ 1 w 400"/>
                <a:gd name="T101" fmla="*/ 1 h 638"/>
                <a:gd name="T102" fmla="*/ 1 w 400"/>
                <a:gd name="T103" fmla="*/ 1 h 638"/>
                <a:gd name="T104" fmla="*/ 1 w 400"/>
                <a:gd name="T105" fmla="*/ 1 h 638"/>
                <a:gd name="T106" fmla="*/ 1 w 400"/>
                <a:gd name="T107" fmla="*/ 1 h 638"/>
                <a:gd name="T108" fmla="*/ 2 w 400"/>
                <a:gd name="T109" fmla="*/ 1 h 638"/>
                <a:gd name="T110" fmla="*/ 2 w 400"/>
                <a:gd name="T111" fmla="*/ 1 h 638"/>
                <a:gd name="T112" fmla="*/ 2 w 400"/>
                <a:gd name="T113" fmla="*/ 1 h 638"/>
                <a:gd name="T114" fmla="*/ 2 w 400"/>
                <a:gd name="T115" fmla="*/ 1 h 638"/>
                <a:gd name="T116" fmla="*/ 2 w 400"/>
                <a:gd name="T117" fmla="*/ 1 h 638"/>
                <a:gd name="T118" fmla="*/ 2 w 400"/>
                <a:gd name="T119" fmla="*/ 1 h 638"/>
                <a:gd name="T120" fmla="*/ 2 w 400"/>
                <a:gd name="T121" fmla="*/ 1 h 638"/>
                <a:gd name="T122" fmla="*/ 2 w 400"/>
                <a:gd name="T123" fmla="*/ 1 h 638"/>
                <a:gd name="T124" fmla="*/ 2 w 400"/>
                <a:gd name="T125" fmla="*/ 1 h 6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0" h="638">
                  <a:moveTo>
                    <a:pt x="334" y="224"/>
                  </a:moveTo>
                  <a:lnTo>
                    <a:pt x="339" y="235"/>
                  </a:lnTo>
                  <a:lnTo>
                    <a:pt x="345" y="252"/>
                  </a:lnTo>
                  <a:lnTo>
                    <a:pt x="349" y="260"/>
                  </a:lnTo>
                  <a:lnTo>
                    <a:pt x="352" y="270"/>
                  </a:lnTo>
                  <a:lnTo>
                    <a:pt x="355" y="282"/>
                  </a:lnTo>
                  <a:lnTo>
                    <a:pt x="360" y="294"/>
                  </a:lnTo>
                  <a:lnTo>
                    <a:pt x="362" y="304"/>
                  </a:lnTo>
                  <a:lnTo>
                    <a:pt x="365" y="317"/>
                  </a:lnTo>
                  <a:lnTo>
                    <a:pt x="369" y="329"/>
                  </a:lnTo>
                  <a:lnTo>
                    <a:pt x="374" y="342"/>
                  </a:lnTo>
                  <a:lnTo>
                    <a:pt x="375" y="355"/>
                  </a:lnTo>
                  <a:lnTo>
                    <a:pt x="379" y="369"/>
                  </a:lnTo>
                  <a:lnTo>
                    <a:pt x="382" y="382"/>
                  </a:lnTo>
                  <a:lnTo>
                    <a:pt x="387" y="397"/>
                  </a:lnTo>
                  <a:lnTo>
                    <a:pt x="389" y="411"/>
                  </a:lnTo>
                  <a:lnTo>
                    <a:pt x="390" y="424"/>
                  </a:lnTo>
                  <a:lnTo>
                    <a:pt x="392" y="437"/>
                  </a:lnTo>
                  <a:lnTo>
                    <a:pt x="395" y="452"/>
                  </a:lnTo>
                  <a:lnTo>
                    <a:pt x="395" y="466"/>
                  </a:lnTo>
                  <a:lnTo>
                    <a:pt x="397" y="479"/>
                  </a:lnTo>
                  <a:lnTo>
                    <a:pt x="399" y="492"/>
                  </a:lnTo>
                  <a:lnTo>
                    <a:pt x="400" y="507"/>
                  </a:lnTo>
                  <a:lnTo>
                    <a:pt x="399" y="519"/>
                  </a:lnTo>
                  <a:lnTo>
                    <a:pt x="399" y="531"/>
                  </a:lnTo>
                  <a:lnTo>
                    <a:pt x="399" y="542"/>
                  </a:lnTo>
                  <a:lnTo>
                    <a:pt x="399" y="556"/>
                  </a:lnTo>
                  <a:lnTo>
                    <a:pt x="395" y="566"/>
                  </a:lnTo>
                  <a:lnTo>
                    <a:pt x="394" y="577"/>
                  </a:lnTo>
                  <a:lnTo>
                    <a:pt x="390" y="587"/>
                  </a:lnTo>
                  <a:lnTo>
                    <a:pt x="389" y="599"/>
                  </a:lnTo>
                  <a:lnTo>
                    <a:pt x="380" y="611"/>
                  </a:lnTo>
                  <a:lnTo>
                    <a:pt x="372" y="622"/>
                  </a:lnTo>
                  <a:lnTo>
                    <a:pt x="362" y="629"/>
                  </a:lnTo>
                  <a:lnTo>
                    <a:pt x="352" y="636"/>
                  </a:lnTo>
                  <a:lnTo>
                    <a:pt x="340" y="636"/>
                  </a:lnTo>
                  <a:lnTo>
                    <a:pt x="330" y="638"/>
                  </a:lnTo>
                  <a:lnTo>
                    <a:pt x="319" y="636"/>
                  </a:lnTo>
                  <a:lnTo>
                    <a:pt x="309" y="634"/>
                  </a:lnTo>
                  <a:lnTo>
                    <a:pt x="297" y="629"/>
                  </a:lnTo>
                  <a:lnTo>
                    <a:pt x="285" y="626"/>
                  </a:lnTo>
                  <a:lnTo>
                    <a:pt x="274" y="619"/>
                  </a:lnTo>
                  <a:lnTo>
                    <a:pt x="264" y="614"/>
                  </a:lnTo>
                  <a:lnTo>
                    <a:pt x="250" y="604"/>
                  </a:lnTo>
                  <a:lnTo>
                    <a:pt x="239" y="594"/>
                  </a:lnTo>
                  <a:lnTo>
                    <a:pt x="227" y="584"/>
                  </a:lnTo>
                  <a:lnTo>
                    <a:pt x="215" y="574"/>
                  </a:lnTo>
                  <a:lnTo>
                    <a:pt x="202" y="561"/>
                  </a:lnTo>
                  <a:lnTo>
                    <a:pt x="192" y="549"/>
                  </a:lnTo>
                  <a:lnTo>
                    <a:pt x="178" y="536"/>
                  </a:lnTo>
                  <a:lnTo>
                    <a:pt x="168" y="522"/>
                  </a:lnTo>
                  <a:lnTo>
                    <a:pt x="162" y="514"/>
                  </a:lnTo>
                  <a:lnTo>
                    <a:pt x="155" y="506"/>
                  </a:lnTo>
                  <a:lnTo>
                    <a:pt x="148" y="497"/>
                  </a:lnTo>
                  <a:lnTo>
                    <a:pt x="143" y="491"/>
                  </a:lnTo>
                  <a:lnTo>
                    <a:pt x="132" y="476"/>
                  </a:lnTo>
                  <a:lnTo>
                    <a:pt x="122" y="461"/>
                  </a:lnTo>
                  <a:lnTo>
                    <a:pt x="115" y="452"/>
                  </a:lnTo>
                  <a:lnTo>
                    <a:pt x="110" y="444"/>
                  </a:lnTo>
                  <a:lnTo>
                    <a:pt x="105" y="436"/>
                  </a:lnTo>
                  <a:lnTo>
                    <a:pt x="100" y="429"/>
                  </a:lnTo>
                  <a:lnTo>
                    <a:pt x="95" y="421"/>
                  </a:lnTo>
                  <a:lnTo>
                    <a:pt x="90" y="412"/>
                  </a:lnTo>
                  <a:lnTo>
                    <a:pt x="85" y="404"/>
                  </a:lnTo>
                  <a:lnTo>
                    <a:pt x="80" y="397"/>
                  </a:lnTo>
                  <a:lnTo>
                    <a:pt x="75" y="387"/>
                  </a:lnTo>
                  <a:lnTo>
                    <a:pt x="70" y="380"/>
                  </a:lnTo>
                  <a:lnTo>
                    <a:pt x="65" y="372"/>
                  </a:lnTo>
                  <a:lnTo>
                    <a:pt x="60" y="365"/>
                  </a:lnTo>
                  <a:lnTo>
                    <a:pt x="52" y="350"/>
                  </a:lnTo>
                  <a:lnTo>
                    <a:pt x="45" y="335"/>
                  </a:lnTo>
                  <a:lnTo>
                    <a:pt x="38" y="320"/>
                  </a:lnTo>
                  <a:lnTo>
                    <a:pt x="32" y="305"/>
                  </a:lnTo>
                  <a:lnTo>
                    <a:pt x="27" y="290"/>
                  </a:lnTo>
                  <a:lnTo>
                    <a:pt x="22" y="279"/>
                  </a:lnTo>
                  <a:lnTo>
                    <a:pt x="17" y="265"/>
                  </a:lnTo>
                  <a:lnTo>
                    <a:pt x="11" y="254"/>
                  </a:lnTo>
                  <a:lnTo>
                    <a:pt x="8" y="242"/>
                  </a:lnTo>
                  <a:lnTo>
                    <a:pt x="6" y="230"/>
                  </a:lnTo>
                  <a:lnTo>
                    <a:pt x="3" y="219"/>
                  </a:lnTo>
                  <a:lnTo>
                    <a:pt x="1" y="207"/>
                  </a:lnTo>
                  <a:lnTo>
                    <a:pt x="1" y="195"/>
                  </a:lnTo>
                  <a:lnTo>
                    <a:pt x="1" y="185"/>
                  </a:lnTo>
                  <a:lnTo>
                    <a:pt x="0" y="172"/>
                  </a:lnTo>
                  <a:lnTo>
                    <a:pt x="0" y="160"/>
                  </a:lnTo>
                  <a:lnTo>
                    <a:pt x="0" y="148"/>
                  </a:lnTo>
                  <a:lnTo>
                    <a:pt x="1" y="138"/>
                  </a:lnTo>
                  <a:lnTo>
                    <a:pt x="1" y="128"/>
                  </a:lnTo>
                  <a:lnTo>
                    <a:pt x="3" y="118"/>
                  </a:lnTo>
                  <a:lnTo>
                    <a:pt x="5" y="108"/>
                  </a:lnTo>
                  <a:lnTo>
                    <a:pt x="6" y="98"/>
                  </a:lnTo>
                  <a:lnTo>
                    <a:pt x="6" y="88"/>
                  </a:lnTo>
                  <a:lnTo>
                    <a:pt x="8" y="78"/>
                  </a:lnTo>
                  <a:lnTo>
                    <a:pt x="10" y="68"/>
                  </a:lnTo>
                  <a:lnTo>
                    <a:pt x="11" y="62"/>
                  </a:lnTo>
                  <a:lnTo>
                    <a:pt x="15" y="45"/>
                  </a:lnTo>
                  <a:lnTo>
                    <a:pt x="20" y="32"/>
                  </a:lnTo>
                  <a:lnTo>
                    <a:pt x="23" y="18"/>
                  </a:lnTo>
                  <a:lnTo>
                    <a:pt x="27" y="10"/>
                  </a:lnTo>
                  <a:lnTo>
                    <a:pt x="30" y="3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5" y="3"/>
                  </a:lnTo>
                  <a:lnTo>
                    <a:pt x="65" y="5"/>
                  </a:lnTo>
                  <a:lnTo>
                    <a:pt x="77" y="7"/>
                  </a:lnTo>
                  <a:lnTo>
                    <a:pt x="85" y="7"/>
                  </a:lnTo>
                  <a:lnTo>
                    <a:pt x="92" y="7"/>
                  </a:lnTo>
                  <a:lnTo>
                    <a:pt x="97" y="7"/>
                  </a:lnTo>
                  <a:lnTo>
                    <a:pt x="102" y="8"/>
                  </a:lnTo>
                  <a:lnTo>
                    <a:pt x="294" y="8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94" y="27"/>
                  </a:lnTo>
                  <a:lnTo>
                    <a:pt x="294" y="38"/>
                  </a:lnTo>
                  <a:lnTo>
                    <a:pt x="294" y="50"/>
                  </a:lnTo>
                  <a:lnTo>
                    <a:pt x="294" y="63"/>
                  </a:lnTo>
                  <a:lnTo>
                    <a:pt x="295" y="78"/>
                  </a:lnTo>
                  <a:lnTo>
                    <a:pt x="299" y="95"/>
                  </a:lnTo>
                  <a:lnTo>
                    <a:pt x="300" y="110"/>
                  </a:lnTo>
                  <a:lnTo>
                    <a:pt x="304" y="127"/>
                  </a:lnTo>
                  <a:lnTo>
                    <a:pt x="305" y="143"/>
                  </a:lnTo>
                  <a:lnTo>
                    <a:pt x="310" y="162"/>
                  </a:lnTo>
                  <a:lnTo>
                    <a:pt x="315" y="177"/>
                  </a:lnTo>
                  <a:lnTo>
                    <a:pt x="320" y="194"/>
                  </a:lnTo>
                  <a:lnTo>
                    <a:pt x="325" y="209"/>
                  </a:lnTo>
                  <a:lnTo>
                    <a:pt x="334" y="224"/>
                  </a:lnTo>
                  <a:close/>
                </a:path>
              </a:pathLst>
            </a:custGeom>
            <a:solidFill>
              <a:srgbClr val="80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1" name="Freeform 387"/>
            <p:cNvSpPr>
              <a:spLocks/>
            </p:cNvSpPr>
            <p:nvPr/>
          </p:nvSpPr>
          <p:spPr bwMode="auto">
            <a:xfrm>
              <a:off x="3500" y="2811"/>
              <a:ext cx="1172" cy="1025"/>
            </a:xfrm>
            <a:custGeom>
              <a:avLst/>
              <a:gdLst>
                <a:gd name="T0" fmla="*/ 7 w 2346"/>
                <a:gd name="T1" fmla="*/ 6 h 2052"/>
                <a:gd name="T2" fmla="*/ 7 w 2346"/>
                <a:gd name="T3" fmla="*/ 6 h 2052"/>
                <a:gd name="T4" fmla="*/ 8 w 2346"/>
                <a:gd name="T5" fmla="*/ 6 h 2052"/>
                <a:gd name="T6" fmla="*/ 8 w 2346"/>
                <a:gd name="T7" fmla="*/ 6 h 2052"/>
                <a:gd name="T8" fmla="*/ 8 w 2346"/>
                <a:gd name="T9" fmla="*/ 5 h 2052"/>
                <a:gd name="T10" fmla="*/ 8 w 2346"/>
                <a:gd name="T11" fmla="*/ 5 h 2052"/>
                <a:gd name="T12" fmla="*/ 8 w 2346"/>
                <a:gd name="T13" fmla="*/ 5 h 2052"/>
                <a:gd name="T14" fmla="*/ 8 w 2346"/>
                <a:gd name="T15" fmla="*/ 5 h 2052"/>
                <a:gd name="T16" fmla="*/ 8 w 2346"/>
                <a:gd name="T17" fmla="*/ 4 h 2052"/>
                <a:gd name="T18" fmla="*/ 8 w 2346"/>
                <a:gd name="T19" fmla="*/ 5 h 2052"/>
                <a:gd name="T20" fmla="*/ 9 w 2346"/>
                <a:gd name="T21" fmla="*/ 5 h 2052"/>
                <a:gd name="T22" fmla="*/ 9 w 2346"/>
                <a:gd name="T23" fmla="*/ 5 h 2052"/>
                <a:gd name="T24" fmla="*/ 9 w 2346"/>
                <a:gd name="T25" fmla="*/ 6 h 2052"/>
                <a:gd name="T26" fmla="*/ 9 w 2346"/>
                <a:gd name="T27" fmla="*/ 6 h 2052"/>
                <a:gd name="T28" fmla="*/ 9 w 2346"/>
                <a:gd name="T29" fmla="*/ 6 h 2052"/>
                <a:gd name="T30" fmla="*/ 9 w 2346"/>
                <a:gd name="T31" fmla="*/ 6 h 2052"/>
                <a:gd name="T32" fmla="*/ 9 w 2346"/>
                <a:gd name="T33" fmla="*/ 7 h 2052"/>
                <a:gd name="T34" fmla="*/ 9 w 2346"/>
                <a:gd name="T35" fmla="*/ 7 h 2052"/>
                <a:gd name="T36" fmla="*/ 8 w 2346"/>
                <a:gd name="T37" fmla="*/ 7 h 2052"/>
                <a:gd name="T38" fmla="*/ 8 w 2346"/>
                <a:gd name="T39" fmla="*/ 7 h 2052"/>
                <a:gd name="T40" fmla="*/ 8 w 2346"/>
                <a:gd name="T41" fmla="*/ 7 h 2052"/>
                <a:gd name="T42" fmla="*/ 8 w 2346"/>
                <a:gd name="T43" fmla="*/ 7 h 2052"/>
                <a:gd name="T44" fmla="*/ 8 w 2346"/>
                <a:gd name="T45" fmla="*/ 7 h 2052"/>
                <a:gd name="T46" fmla="*/ 8 w 2346"/>
                <a:gd name="T47" fmla="*/ 6 h 2052"/>
                <a:gd name="T48" fmla="*/ 8 w 2346"/>
                <a:gd name="T49" fmla="*/ 6 h 2052"/>
                <a:gd name="T50" fmla="*/ 1 w 2346"/>
                <a:gd name="T51" fmla="*/ 6 h 2052"/>
                <a:gd name="T52" fmla="*/ 1 w 2346"/>
                <a:gd name="T53" fmla="*/ 7 h 2052"/>
                <a:gd name="T54" fmla="*/ 0 w 2346"/>
                <a:gd name="T55" fmla="*/ 7 h 2052"/>
                <a:gd name="T56" fmla="*/ 0 w 2346"/>
                <a:gd name="T57" fmla="*/ 7 h 2052"/>
                <a:gd name="T58" fmla="*/ 0 w 2346"/>
                <a:gd name="T59" fmla="*/ 7 h 2052"/>
                <a:gd name="T60" fmla="*/ 0 w 2346"/>
                <a:gd name="T61" fmla="*/ 7 h 2052"/>
                <a:gd name="T62" fmla="*/ 0 w 2346"/>
                <a:gd name="T63" fmla="*/ 7 h 2052"/>
                <a:gd name="T64" fmla="*/ 0 w 2346"/>
                <a:gd name="T65" fmla="*/ 7 h 2052"/>
                <a:gd name="T66" fmla="*/ 0 w 2346"/>
                <a:gd name="T67" fmla="*/ 7 h 2052"/>
                <a:gd name="T68" fmla="*/ 0 w 2346"/>
                <a:gd name="T69" fmla="*/ 6 h 2052"/>
                <a:gd name="T70" fmla="*/ 0 w 2346"/>
                <a:gd name="T71" fmla="*/ 6 h 2052"/>
                <a:gd name="T72" fmla="*/ 0 w 2346"/>
                <a:gd name="T73" fmla="*/ 6 h 2052"/>
                <a:gd name="T74" fmla="*/ 0 w 2346"/>
                <a:gd name="T75" fmla="*/ 5 h 2052"/>
                <a:gd name="T76" fmla="*/ 0 w 2346"/>
                <a:gd name="T77" fmla="*/ 5 h 2052"/>
                <a:gd name="T78" fmla="*/ 0 w 2346"/>
                <a:gd name="T79" fmla="*/ 5 h 2052"/>
                <a:gd name="T80" fmla="*/ 0 w 2346"/>
                <a:gd name="T81" fmla="*/ 5 h 2052"/>
                <a:gd name="T82" fmla="*/ 0 w 2346"/>
                <a:gd name="T83" fmla="*/ 5 h 2052"/>
                <a:gd name="T84" fmla="*/ 0 w 2346"/>
                <a:gd name="T85" fmla="*/ 5 h 2052"/>
                <a:gd name="T86" fmla="*/ 0 w 2346"/>
                <a:gd name="T87" fmla="*/ 5 h 2052"/>
                <a:gd name="T88" fmla="*/ 1 w 2346"/>
                <a:gd name="T89" fmla="*/ 6 h 2052"/>
                <a:gd name="T90" fmla="*/ 1 w 2346"/>
                <a:gd name="T91" fmla="*/ 6 h 2052"/>
                <a:gd name="T92" fmla="*/ 1 w 2346"/>
                <a:gd name="T93" fmla="*/ 0 h 2052"/>
                <a:gd name="T94" fmla="*/ 1 w 2346"/>
                <a:gd name="T95" fmla="*/ 0 h 2052"/>
                <a:gd name="T96" fmla="*/ 2 w 2346"/>
                <a:gd name="T97" fmla="*/ 0 h 2052"/>
                <a:gd name="T98" fmla="*/ 2 w 2346"/>
                <a:gd name="T99" fmla="*/ 6 h 2052"/>
                <a:gd name="T100" fmla="*/ 7 w 2346"/>
                <a:gd name="T101" fmla="*/ 6 h 2052"/>
                <a:gd name="T102" fmla="*/ 7 w 2346"/>
                <a:gd name="T103" fmla="*/ 4 h 2052"/>
                <a:gd name="T104" fmla="*/ 7 w 2346"/>
                <a:gd name="T105" fmla="*/ 3 h 2052"/>
                <a:gd name="T106" fmla="*/ 7 w 2346"/>
                <a:gd name="T107" fmla="*/ 0 h 20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46" h="2052">
                  <a:moveTo>
                    <a:pt x="1942" y="1551"/>
                  </a:moveTo>
                  <a:lnTo>
                    <a:pt x="1942" y="1556"/>
                  </a:lnTo>
                  <a:lnTo>
                    <a:pt x="1947" y="1561"/>
                  </a:lnTo>
                  <a:lnTo>
                    <a:pt x="1957" y="1568"/>
                  </a:lnTo>
                  <a:lnTo>
                    <a:pt x="1960" y="1570"/>
                  </a:lnTo>
                  <a:lnTo>
                    <a:pt x="1963" y="1571"/>
                  </a:lnTo>
                  <a:lnTo>
                    <a:pt x="1967" y="1570"/>
                  </a:lnTo>
                  <a:lnTo>
                    <a:pt x="1977" y="1570"/>
                  </a:lnTo>
                  <a:lnTo>
                    <a:pt x="1983" y="1570"/>
                  </a:lnTo>
                  <a:lnTo>
                    <a:pt x="1992" y="1570"/>
                  </a:lnTo>
                  <a:lnTo>
                    <a:pt x="2002" y="1570"/>
                  </a:lnTo>
                  <a:lnTo>
                    <a:pt x="2012" y="1570"/>
                  </a:lnTo>
                  <a:lnTo>
                    <a:pt x="2020" y="1570"/>
                  </a:lnTo>
                  <a:lnTo>
                    <a:pt x="2028" y="1570"/>
                  </a:lnTo>
                  <a:lnTo>
                    <a:pt x="2037" y="1570"/>
                  </a:lnTo>
                  <a:lnTo>
                    <a:pt x="2045" y="1570"/>
                  </a:lnTo>
                  <a:lnTo>
                    <a:pt x="2057" y="1570"/>
                  </a:lnTo>
                  <a:lnTo>
                    <a:pt x="2064" y="1570"/>
                  </a:lnTo>
                  <a:lnTo>
                    <a:pt x="2067" y="1570"/>
                  </a:lnTo>
                  <a:lnTo>
                    <a:pt x="2075" y="1571"/>
                  </a:lnTo>
                  <a:lnTo>
                    <a:pt x="2084" y="1573"/>
                  </a:lnTo>
                  <a:lnTo>
                    <a:pt x="2089" y="1575"/>
                  </a:lnTo>
                  <a:lnTo>
                    <a:pt x="2094" y="1573"/>
                  </a:lnTo>
                  <a:lnTo>
                    <a:pt x="2099" y="1571"/>
                  </a:lnTo>
                  <a:lnTo>
                    <a:pt x="2100" y="1568"/>
                  </a:lnTo>
                  <a:lnTo>
                    <a:pt x="2102" y="1565"/>
                  </a:lnTo>
                  <a:lnTo>
                    <a:pt x="2102" y="1548"/>
                  </a:lnTo>
                  <a:lnTo>
                    <a:pt x="2102" y="1531"/>
                  </a:lnTo>
                  <a:lnTo>
                    <a:pt x="2104" y="1516"/>
                  </a:lnTo>
                  <a:lnTo>
                    <a:pt x="2107" y="1501"/>
                  </a:lnTo>
                  <a:lnTo>
                    <a:pt x="2107" y="1486"/>
                  </a:lnTo>
                  <a:lnTo>
                    <a:pt x="2110" y="1471"/>
                  </a:lnTo>
                  <a:lnTo>
                    <a:pt x="2112" y="1458"/>
                  </a:lnTo>
                  <a:lnTo>
                    <a:pt x="2117" y="1444"/>
                  </a:lnTo>
                  <a:lnTo>
                    <a:pt x="2119" y="1429"/>
                  </a:lnTo>
                  <a:lnTo>
                    <a:pt x="2122" y="1418"/>
                  </a:lnTo>
                  <a:lnTo>
                    <a:pt x="2124" y="1404"/>
                  </a:lnTo>
                  <a:lnTo>
                    <a:pt x="2129" y="1394"/>
                  </a:lnTo>
                  <a:lnTo>
                    <a:pt x="2132" y="1381"/>
                  </a:lnTo>
                  <a:lnTo>
                    <a:pt x="2135" y="1371"/>
                  </a:lnTo>
                  <a:lnTo>
                    <a:pt x="2139" y="1361"/>
                  </a:lnTo>
                  <a:lnTo>
                    <a:pt x="2144" y="1351"/>
                  </a:lnTo>
                  <a:lnTo>
                    <a:pt x="2147" y="1341"/>
                  </a:lnTo>
                  <a:lnTo>
                    <a:pt x="2150" y="1331"/>
                  </a:lnTo>
                  <a:lnTo>
                    <a:pt x="2155" y="1321"/>
                  </a:lnTo>
                  <a:lnTo>
                    <a:pt x="2160" y="1314"/>
                  </a:lnTo>
                  <a:lnTo>
                    <a:pt x="2170" y="1299"/>
                  </a:lnTo>
                  <a:lnTo>
                    <a:pt x="2180" y="1287"/>
                  </a:lnTo>
                  <a:lnTo>
                    <a:pt x="2190" y="1276"/>
                  </a:lnTo>
                  <a:lnTo>
                    <a:pt x="2200" y="1271"/>
                  </a:lnTo>
                  <a:lnTo>
                    <a:pt x="2210" y="1266"/>
                  </a:lnTo>
                  <a:lnTo>
                    <a:pt x="2222" y="1266"/>
                  </a:lnTo>
                  <a:lnTo>
                    <a:pt x="2232" y="1266"/>
                  </a:lnTo>
                  <a:lnTo>
                    <a:pt x="2244" y="1271"/>
                  </a:lnTo>
                  <a:lnTo>
                    <a:pt x="2254" y="1279"/>
                  </a:lnTo>
                  <a:lnTo>
                    <a:pt x="2265" y="1291"/>
                  </a:lnTo>
                  <a:lnTo>
                    <a:pt x="2270" y="1296"/>
                  </a:lnTo>
                  <a:lnTo>
                    <a:pt x="2275" y="1304"/>
                  </a:lnTo>
                  <a:lnTo>
                    <a:pt x="2280" y="1312"/>
                  </a:lnTo>
                  <a:lnTo>
                    <a:pt x="2286" y="1322"/>
                  </a:lnTo>
                  <a:lnTo>
                    <a:pt x="2291" y="1333"/>
                  </a:lnTo>
                  <a:lnTo>
                    <a:pt x="2296" y="1343"/>
                  </a:lnTo>
                  <a:lnTo>
                    <a:pt x="2301" y="1353"/>
                  </a:lnTo>
                  <a:lnTo>
                    <a:pt x="2306" y="1366"/>
                  </a:lnTo>
                  <a:lnTo>
                    <a:pt x="2309" y="1376"/>
                  </a:lnTo>
                  <a:lnTo>
                    <a:pt x="2312" y="1389"/>
                  </a:lnTo>
                  <a:lnTo>
                    <a:pt x="2316" y="1403"/>
                  </a:lnTo>
                  <a:lnTo>
                    <a:pt x="2321" y="1418"/>
                  </a:lnTo>
                  <a:lnTo>
                    <a:pt x="2324" y="1433"/>
                  </a:lnTo>
                  <a:lnTo>
                    <a:pt x="2327" y="1448"/>
                  </a:lnTo>
                  <a:lnTo>
                    <a:pt x="2331" y="1464"/>
                  </a:lnTo>
                  <a:lnTo>
                    <a:pt x="2334" y="1481"/>
                  </a:lnTo>
                  <a:lnTo>
                    <a:pt x="2336" y="1496"/>
                  </a:lnTo>
                  <a:lnTo>
                    <a:pt x="2337" y="1514"/>
                  </a:lnTo>
                  <a:lnTo>
                    <a:pt x="2337" y="1523"/>
                  </a:lnTo>
                  <a:lnTo>
                    <a:pt x="2339" y="1533"/>
                  </a:lnTo>
                  <a:lnTo>
                    <a:pt x="2341" y="1543"/>
                  </a:lnTo>
                  <a:lnTo>
                    <a:pt x="2342" y="1553"/>
                  </a:lnTo>
                  <a:lnTo>
                    <a:pt x="2342" y="1561"/>
                  </a:lnTo>
                  <a:lnTo>
                    <a:pt x="2342" y="1571"/>
                  </a:lnTo>
                  <a:lnTo>
                    <a:pt x="2342" y="1581"/>
                  </a:lnTo>
                  <a:lnTo>
                    <a:pt x="2344" y="1591"/>
                  </a:lnTo>
                  <a:lnTo>
                    <a:pt x="2344" y="1601"/>
                  </a:lnTo>
                  <a:lnTo>
                    <a:pt x="2344" y="1611"/>
                  </a:lnTo>
                  <a:lnTo>
                    <a:pt x="2344" y="1621"/>
                  </a:lnTo>
                  <a:lnTo>
                    <a:pt x="2346" y="1633"/>
                  </a:lnTo>
                  <a:lnTo>
                    <a:pt x="2344" y="1641"/>
                  </a:lnTo>
                  <a:lnTo>
                    <a:pt x="2344" y="1651"/>
                  </a:lnTo>
                  <a:lnTo>
                    <a:pt x="2344" y="1661"/>
                  </a:lnTo>
                  <a:lnTo>
                    <a:pt x="2344" y="1671"/>
                  </a:lnTo>
                  <a:lnTo>
                    <a:pt x="2342" y="1680"/>
                  </a:lnTo>
                  <a:lnTo>
                    <a:pt x="2342" y="1690"/>
                  </a:lnTo>
                  <a:lnTo>
                    <a:pt x="2342" y="1700"/>
                  </a:lnTo>
                  <a:lnTo>
                    <a:pt x="2342" y="1710"/>
                  </a:lnTo>
                  <a:lnTo>
                    <a:pt x="2339" y="1726"/>
                  </a:lnTo>
                  <a:lnTo>
                    <a:pt x="2337" y="1745"/>
                  </a:lnTo>
                  <a:lnTo>
                    <a:pt x="2336" y="1753"/>
                  </a:lnTo>
                  <a:lnTo>
                    <a:pt x="2336" y="1763"/>
                  </a:lnTo>
                  <a:lnTo>
                    <a:pt x="2334" y="1772"/>
                  </a:lnTo>
                  <a:lnTo>
                    <a:pt x="2334" y="1782"/>
                  </a:lnTo>
                  <a:lnTo>
                    <a:pt x="2331" y="1797"/>
                  </a:lnTo>
                  <a:lnTo>
                    <a:pt x="2327" y="1812"/>
                  </a:lnTo>
                  <a:lnTo>
                    <a:pt x="2324" y="1827"/>
                  </a:lnTo>
                  <a:lnTo>
                    <a:pt x="2321" y="1843"/>
                  </a:lnTo>
                  <a:lnTo>
                    <a:pt x="2316" y="1857"/>
                  </a:lnTo>
                  <a:lnTo>
                    <a:pt x="2312" y="1870"/>
                  </a:lnTo>
                  <a:lnTo>
                    <a:pt x="2309" y="1883"/>
                  </a:lnTo>
                  <a:lnTo>
                    <a:pt x="2306" y="1897"/>
                  </a:lnTo>
                  <a:lnTo>
                    <a:pt x="2301" y="1907"/>
                  </a:lnTo>
                  <a:lnTo>
                    <a:pt x="2296" y="1918"/>
                  </a:lnTo>
                  <a:lnTo>
                    <a:pt x="2291" y="1928"/>
                  </a:lnTo>
                  <a:lnTo>
                    <a:pt x="2286" y="1938"/>
                  </a:lnTo>
                  <a:lnTo>
                    <a:pt x="2280" y="1947"/>
                  </a:lnTo>
                  <a:lnTo>
                    <a:pt x="2275" y="1955"/>
                  </a:lnTo>
                  <a:lnTo>
                    <a:pt x="2270" y="1963"/>
                  </a:lnTo>
                  <a:lnTo>
                    <a:pt x="2265" y="1972"/>
                  </a:lnTo>
                  <a:lnTo>
                    <a:pt x="2254" y="1982"/>
                  </a:lnTo>
                  <a:lnTo>
                    <a:pt x="2244" y="1990"/>
                  </a:lnTo>
                  <a:lnTo>
                    <a:pt x="2232" y="1995"/>
                  </a:lnTo>
                  <a:lnTo>
                    <a:pt x="2222" y="1999"/>
                  </a:lnTo>
                  <a:lnTo>
                    <a:pt x="2210" y="1995"/>
                  </a:lnTo>
                  <a:lnTo>
                    <a:pt x="2200" y="1992"/>
                  </a:lnTo>
                  <a:lnTo>
                    <a:pt x="2190" y="1983"/>
                  </a:lnTo>
                  <a:lnTo>
                    <a:pt x="2180" y="1975"/>
                  </a:lnTo>
                  <a:lnTo>
                    <a:pt x="2170" y="1962"/>
                  </a:lnTo>
                  <a:lnTo>
                    <a:pt x="2160" y="1948"/>
                  </a:lnTo>
                  <a:lnTo>
                    <a:pt x="2155" y="1938"/>
                  </a:lnTo>
                  <a:lnTo>
                    <a:pt x="2152" y="1930"/>
                  </a:lnTo>
                  <a:lnTo>
                    <a:pt x="2147" y="1920"/>
                  </a:lnTo>
                  <a:lnTo>
                    <a:pt x="2144" y="1912"/>
                  </a:lnTo>
                  <a:lnTo>
                    <a:pt x="2139" y="1900"/>
                  </a:lnTo>
                  <a:lnTo>
                    <a:pt x="2134" y="1888"/>
                  </a:lnTo>
                  <a:lnTo>
                    <a:pt x="2130" y="1877"/>
                  </a:lnTo>
                  <a:lnTo>
                    <a:pt x="2127" y="1865"/>
                  </a:lnTo>
                  <a:lnTo>
                    <a:pt x="2122" y="1852"/>
                  </a:lnTo>
                  <a:lnTo>
                    <a:pt x="2119" y="1838"/>
                  </a:lnTo>
                  <a:lnTo>
                    <a:pt x="2115" y="1823"/>
                  </a:lnTo>
                  <a:lnTo>
                    <a:pt x="2114" y="1810"/>
                  </a:lnTo>
                  <a:lnTo>
                    <a:pt x="2110" y="1793"/>
                  </a:lnTo>
                  <a:lnTo>
                    <a:pt x="2109" y="1778"/>
                  </a:lnTo>
                  <a:lnTo>
                    <a:pt x="2105" y="1761"/>
                  </a:lnTo>
                  <a:lnTo>
                    <a:pt x="2104" y="1746"/>
                  </a:lnTo>
                  <a:lnTo>
                    <a:pt x="2102" y="1728"/>
                  </a:lnTo>
                  <a:lnTo>
                    <a:pt x="2100" y="1711"/>
                  </a:lnTo>
                  <a:lnTo>
                    <a:pt x="2100" y="1693"/>
                  </a:lnTo>
                  <a:lnTo>
                    <a:pt x="2100" y="1676"/>
                  </a:lnTo>
                  <a:lnTo>
                    <a:pt x="2099" y="1670"/>
                  </a:lnTo>
                  <a:lnTo>
                    <a:pt x="2095" y="1666"/>
                  </a:lnTo>
                  <a:lnTo>
                    <a:pt x="2060" y="1648"/>
                  </a:lnTo>
                  <a:lnTo>
                    <a:pt x="2057" y="1648"/>
                  </a:lnTo>
                  <a:lnTo>
                    <a:pt x="2053" y="1648"/>
                  </a:lnTo>
                  <a:lnTo>
                    <a:pt x="282" y="1665"/>
                  </a:lnTo>
                  <a:lnTo>
                    <a:pt x="274" y="1668"/>
                  </a:lnTo>
                  <a:lnTo>
                    <a:pt x="272" y="1676"/>
                  </a:lnTo>
                  <a:lnTo>
                    <a:pt x="272" y="1685"/>
                  </a:lnTo>
                  <a:lnTo>
                    <a:pt x="271" y="1723"/>
                  </a:lnTo>
                  <a:lnTo>
                    <a:pt x="269" y="1738"/>
                  </a:lnTo>
                  <a:lnTo>
                    <a:pt x="267" y="1755"/>
                  </a:lnTo>
                  <a:lnTo>
                    <a:pt x="266" y="1772"/>
                  </a:lnTo>
                  <a:lnTo>
                    <a:pt x="266" y="1788"/>
                  </a:lnTo>
                  <a:lnTo>
                    <a:pt x="262" y="1803"/>
                  </a:lnTo>
                  <a:lnTo>
                    <a:pt x="261" y="1820"/>
                  </a:lnTo>
                  <a:lnTo>
                    <a:pt x="257" y="1835"/>
                  </a:lnTo>
                  <a:lnTo>
                    <a:pt x="256" y="1852"/>
                  </a:lnTo>
                  <a:lnTo>
                    <a:pt x="251" y="1865"/>
                  </a:lnTo>
                  <a:lnTo>
                    <a:pt x="247" y="1878"/>
                  </a:lnTo>
                  <a:lnTo>
                    <a:pt x="244" y="1892"/>
                  </a:lnTo>
                  <a:lnTo>
                    <a:pt x="241" y="1907"/>
                  </a:lnTo>
                  <a:lnTo>
                    <a:pt x="236" y="1918"/>
                  </a:lnTo>
                  <a:lnTo>
                    <a:pt x="232" y="1932"/>
                  </a:lnTo>
                  <a:lnTo>
                    <a:pt x="229" y="1943"/>
                  </a:lnTo>
                  <a:lnTo>
                    <a:pt x="226" y="1957"/>
                  </a:lnTo>
                  <a:lnTo>
                    <a:pt x="219" y="1965"/>
                  </a:lnTo>
                  <a:lnTo>
                    <a:pt x="214" y="1975"/>
                  </a:lnTo>
                  <a:lnTo>
                    <a:pt x="209" y="1985"/>
                  </a:lnTo>
                  <a:lnTo>
                    <a:pt x="204" y="1995"/>
                  </a:lnTo>
                  <a:lnTo>
                    <a:pt x="197" y="2002"/>
                  </a:lnTo>
                  <a:lnTo>
                    <a:pt x="192" y="2010"/>
                  </a:lnTo>
                  <a:lnTo>
                    <a:pt x="187" y="2017"/>
                  </a:lnTo>
                  <a:lnTo>
                    <a:pt x="182" y="2025"/>
                  </a:lnTo>
                  <a:lnTo>
                    <a:pt x="171" y="2035"/>
                  </a:lnTo>
                  <a:lnTo>
                    <a:pt x="159" y="2044"/>
                  </a:lnTo>
                  <a:lnTo>
                    <a:pt x="147" y="2049"/>
                  </a:lnTo>
                  <a:lnTo>
                    <a:pt x="136" y="2052"/>
                  </a:lnTo>
                  <a:lnTo>
                    <a:pt x="121" y="2049"/>
                  </a:lnTo>
                  <a:lnTo>
                    <a:pt x="107" y="2044"/>
                  </a:lnTo>
                  <a:lnTo>
                    <a:pt x="94" y="2034"/>
                  </a:lnTo>
                  <a:lnTo>
                    <a:pt x="82" y="2022"/>
                  </a:lnTo>
                  <a:lnTo>
                    <a:pt x="75" y="2014"/>
                  </a:lnTo>
                  <a:lnTo>
                    <a:pt x="69" y="2005"/>
                  </a:lnTo>
                  <a:lnTo>
                    <a:pt x="64" y="1995"/>
                  </a:lnTo>
                  <a:lnTo>
                    <a:pt x="59" y="1987"/>
                  </a:lnTo>
                  <a:lnTo>
                    <a:pt x="54" y="1977"/>
                  </a:lnTo>
                  <a:lnTo>
                    <a:pt x="49" y="1967"/>
                  </a:lnTo>
                  <a:lnTo>
                    <a:pt x="44" y="1955"/>
                  </a:lnTo>
                  <a:lnTo>
                    <a:pt x="40" y="1943"/>
                  </a:lnTo>
                  <a:lnTo>
                    <a:pt x="35" y="1930"/>
                  </a:lnTo>
                  <a:lnTo>
                    <a:pt x="30" y="1917"/>
                  </a:lnTo>
                  <a:lnTo>
                    <a:pt x="25" y="1902"/>
                  </a:lnTo>
                  <a:lnTo>
                    <a:pt x="22" y="1888"/>
                  </a:lnTo>
                  <a:lnTo>
                    <a:pt x="17" y="1872"/>
                  </a:lnTo>
                  <a:lnTo>
                    <a:pt x="15" y="1857"/>
                  </a:lnTo>
                  <a:lnTo>
                    <a:pt x="12" y="1842"/>
                  </a:lnTo>
                  <a:lnTo>
                    <a:pt x="10" y="1827"/>
                  </a:lnTo>
                  <a:lnTo>
                    <a:pt x="7" y="1808"/>
                  </a:lnTo>
                  <a:lnTo>
                    <a:pt x="5" y="1792"/>
                  </a:lnTo>
                  <a:lnTo>
                    <a:pt x="2" y="1773"/>
                  </a:lnTo>
                  <a:lnTo>
                    <a:pt x="2" y="1756"/>
                  </a:lnTo>
                  <a:lnTo>
                    <a:pt x="0" y="1746"/>
                  </a:lnTo>
                  <a:lnTo>
                    <a:pt x="0" y="1738"/>
                  </a:lnTo>
                  <a:lnTo>
                    <a:pt x="0" y="1728"/>
                  </a:lnTo>
                  <a:lnTo>
                    <a:pt x="0" y="1720"/>
                  </a:lnTo>
                  <a:lnTo>
                    <a:pt x="0" y="1701"/>
                  </a:lnTo>
                  <a:lnTo>
                    <a:pt x="0" y="1685"/>
                  </a:lnTo>
                  <a:lnTo>
                    <a:pt x="0" y="1675"/>
                  </a:lnTo>
                  <a:lnTo>
                    <a:pt x="0" y="1665"/>
                  </a:lnTo>
                  <a:lnTo>
                    <a:pt x="0" y="1655"/>
                  </a:lnTo>
                  <a:lnTo>
                    <a:pt x="0" y="1646"/>
                  </a:lnTo>
                  <a:lnTo>
                    <a:pt x="0" y="1628"/>
                  </a:lnTo>
                  <a:lnTo>
                    <a:pt x="2" y="1611"/>
                  </a:lnTo>
                  <a:lnTo>
                    <a:pt x="2" y="1601"/>
                  </a:lnTo>
                  <a:lnTo>
                    <a:pt x="2" y="1591"/>
                  </a:lnTo>
                  <a:lnTo>
                    <a:pt x="4" y="1583"/>
                  </a:lnTo>
                  <a:lnTo>
                    <a:pt x="5" y="1575"/>
                  </a:lnTo>
                  <a:lnTo>
                    <a:pt x="7" y="1558"/>
                  </a:lnTo>
                  <a:lnTo>
                    <a:pt x="10" y="1543"/>
                  </a:lnTo>
                  <a:lnTo>
                    <a:pt x="12" y="1524"/>
                  </a:lnTo>
                  <a:lnTo>
                    <a:pt x="15" y="1509"/>
                  </a:lnTo>
                  <a:lnTo>
                    <a:pt x="17" y="1494"/>
                  </a:lnTo>
                  <a:lnTo>
                    <a:pt x="22" y="1479"/>
                  </a:lnTo>
                  <a:lnTo>
                    <a:pt x="25" y="1464"/>
                  </a:lnTo>
                  <a:lnTo>
                    <a:pt x="30" y="1451"/>
                  </a:lnTo>
                  <a:lnTo>
                    <a:pt x="35" y="1438"/>
                  </a:lnTo>
                  <a:lnTo>
                    <a:pt x="40" y="1426"/>
                  </a:lnTo>
                  <a:lnTo>
                    <a:pt x="44" y="1413"/>
                  </a:lnTo>
                  <a:lnTo>
                    <a:pt x="49" y="1401"/>
                  </a:lnTo>
                  <a:lnTo>
                    <a:pt x="54" y="1391"/>
                  </a:lnTo>
                  <a:lnTo>
                    <a:pt x="59" y="1381"/>
                  </a:lnTo>
                  <a:lnTo>
                    <a:pt x="64" y="1371"/>
                  </a:lnTo>
                  <a:lnTo>
                    <a:pt x="69" y="1361"/>
                  </a:lnTo>
                  <a:lnTo>
                    <a:pt x="75" y="1353"/>
                  </a:lnTo>
                  <a:lnTo>
                    <a:pt x="82" y="1348"/>
                  </a:lnTo>
                  <a:lnTo>
                    <a:pt x="94" y="1334"/>
                  </a:lnTo>
                  <a:lnTo>
                    <a:pt x="107" y="1326"/>
                  </a:lnTo>
                  <a:lnTo>
                    <a:pt x="121" y="1319"/>
                  </a:lnTo>
                  <a:lnTo>
                    <a:pt x="136" y="1319"/>
                  </a:lnTo>
                  <a:lnTo>
                    <a:pt x="144" y="1319"/>
                  </a:lnTo>
                  <a:lnTo>
                    <a:pt x="152" y="1322"/>
                  </a:lnTo>
                  <a:lnTo>
                    <a:pt x="161" y="1326"/>
                  </a:lnTo>
                  <a:lnTo>
                    <a:pt x="171" y="1333"/>
                  </a:lnTo>
                  <a:lnTo>
                    <a:pt x="176" y="1341"/>
                  </a:lnTo>
                  <a:lnTo>
                    <a:pt x="184" y="1349"/>
                  </a:lnTo>
                  <a:lnTo>
                    <a:pt x="191" y="1356"/>
                  </a:lnTo>
                  <a:lnTo>
                    <a:pt x="201" y="1364"/>
                  </a:lnTo>
                  <a:lnTo>
                    <a:pt x="207" y="1378"/>
                  </a:lnTo>
                  <a:lnTo>
                    <a:pt x="216" y="1394"/>
                  </a:lnTo>
                  <a:lnTo>
                    <a:pt x="219" y="1403"/>
                  </a:lnTo>
                  <a:lnTo>
                    <a:pt x="224" y="1413"/>
                  </a:lnTo>
                  <a:lnTo>
                    <a:pt x="227" y="1423"/>
                  </a:lnTo>
                  <a:lnTo>
                    <a:pt x="232" y="1433"/>
                  </a:lnTo>
                  <a:lnTo>
                    <a:pt x="234" y="1443"/>
                  </a:lnTo>
                  <a:lnTo>
                    <a:pt x="239" y="1453"/>
                  </a:lnTo>
                  <a:lnTo>
                    <a:pt x="241" y="1463"/>
                  </a:lnTo>
                  <a:lnTo>
                    <a:pt x="246" y="1476"/>
                  </a:lnTo>
                  <a:lnTo>
                    <a:pt x="247" y="1486"/>
                  </a:lnTo>
                  <a:lnTo>
                    <a:pt x="251" y="1499"/>
                  </a:lnTo>
                  <a:lnTo>
                    <a:pt x="254" y="1511"/>
                  </a:lnTo>
                  <a:lnTo>
                    <a:pt x="257" y="1526"/>
                  </a:lnTo>
                  <a:lnTo>
                    <a:pt x="269" y="1585"/>
                  </a:lnTo>
                  <a:lnTo>
                    <a:pt x="272" y="1590"/>
                  </a:lnTo>
                  <a:lnTo>
                    <a:pt x="281" y="1593"/>
                  </a:lnTo>
                  <a:lnTo>
                    <a:pt x="401" y="1591"/>
                  </a:lnTo>
                  <a:lnTo>
                    <a:pt x="403" y="1590"/>
                  </a:lnTo>
                  <a:lnTo>
                    <a:pt x="406" y="1590"/>
                  </a:lnTo>
                  <a:lnTo>
                    <a:pt x="443" y="1570"/>
                  </a:lnTo>
                  <a:lnTo>
                    <a:pt x="446" y="1565"/>
                  </a:lnTo>
                  <a:lnTo>
                    <a:pt x="448" y="1560"/>
                  </a:lnTo>
                  <a:lnTo>
                    <a:pt x="384" y="10"/>
                  </a:lnTo>
                  <a:lnTo>
                    <a:pt x="383" y="9"/>
                  </a:lnTo>
                  <a:lnTo>
                    <a:pt x="383" y="7"/>
                  </a:lnTo>
                  <a:lnTo>
                    <a:pt x="399" y="7"/>
                  </a:lnTo>
                  <a:lnTo>
                    <a:pt x="418" y="7"/>
                  </a:lnTo>
                  <a:lnTo>
                    <a:pt x="428" y="7"/>
                  </a:lnTo>
                  <a:lnTo>
                    <a:pt x="438" y="7"/>
                  </a:lnTo>
                  <a:lnTo>
                    <a:pt x="448" y="7"/>
                  </a:lnTo>
                  <a:lnTo>
                    <a:pt x="458" y="9"/>
                  </a:lnTo>
                  <a:lnTo>
                    <a:pt x="466" y="9"/>
                  </a:lnTo>
                  <a:lnTo>
                    <a:pt x="476" y="9"/>
                  </a:lnTo>
                  <a:lnTo>
                    <a:pt x="486" y="9"/>
                  </a:lnTo>
                  <a:lnTo>
                    <a:pt x="496" y="10"/>
                  </a:lnTo>
                  <a:lnTo>
                    <a:pt x="506" y="10"/>
                  </a:lnTo>
                  <a:lnTo>
                    <a:pt x="516" y="10"/>
                  </a:lnTo>
                  <a:lnTo>
                    <a:pt x="526" y="10"/>
                  </a:lnTo>
                  <a:lnTo>
                    <a:pt x="538" y="12"/>
                  </a:lnTo>
                  <a:lnTo>
                    <a:pt x="530" y="16"/>
                  </a:lnTo>
                  <a:lnTo>
                    <a:pt x="528" y="24"/>
                  </a:lnTo>
                  <a:lnTo>
                    <a:pt x="578" y="1548"/>
                  </a:lnTo>
                  <a:lnTo>
                    <a:pt x="578" y="1551"/>
                  </a:lnTo>
                  <a:lnTo>
                    <a:pt x="583" y="1556"/>
                  </a:lnTo>
                  <a:lnTo>
                    <a:pt x="615" y="1586"/>
                  </a:lnTo>
                  <a:lnTo>
                    <a:pt x="618" y="1588"/>
                  </a:lnTo>
                  <a:lnTo>
                    <a:pt x="623" y="1590"/>
                  </a:lnTo>
                  <a:lnTo>
                    <a:pt x="1763" y="1553"/>
                  </a:lnTo>
                  <a:lnTo>
                    <a:pt x="1765" y="1553"/>
                  </a:lnTo>
                  <a:lnTo>
                    <a:pt x="1796" y="1543"/>
                  </a:lnTo>
                  <a:lnTo>
                    <a:pt x="1800" y="1538"/>
                  </a:lnTo>
                  <a:lnTo>
                    <a:pt x="1803" y="1531"/>
                  </a:lnTo>
                  <a:lnTo>
                    <a:pt x="1815" y="1082"/>
                  </a:lnTo>
                  <a:lnTo>
                    <a:pt x="1821" y="1079"/>
                  </a:lnTo>
                  <a:lnTo>
                    <a:pt x="1825" y="1070"/>
                  </a:lnTo>
                  <a:lnTo>
                    <a:pt x="1821" y="1062"/>
                  </a:lnTo>
                  <a:lnTo>
                    <a:pt x="1815" y="1059"/>
                  </a:lnTo>
                  <a:lnTo>
                    <a:pt x="1818" y="949"/>
                  </a:lnTo>
                  <a:lnTo>
                    <a:pt x="1821" y="944"/>
                  </a:lnTo>
                  <a:lnTo>
                    <a:pt x="1825" y="939"/>
                  </a:lnTo>
                  <a:lnTo>
                    <a:pt x="1821" y="930"/>
                  </a:lnTo>
                  <a:lnTo>
                    <a:pt x="1818" y="929"/>
                  </a:lnTo>
                  <a:lnTo>
                    <a:pt x="1840" y="7"/>
                  </a:lnTo>
                  <a:lnTo>
                    <a:pt x="1857" y="5"/>
                  </a:lnTo>
                  <a:lnTo>
                    <a:pt x="1873" y="4"/>
                  </a:lnTo>
                  <a:lnTo>
                    <a:pt x="1890" y="4"/>
                  </a:lnTo>
                  <a:lnTo>
                    <a:pt x="1907" y="4"/>
                  </a:lnTo>
                  <a:lnTo>
                    <a:pt x="1922" y="2"/>
                  </a:lnTo>
                  <a:lnTo>
                    <a:pt x="1938" y="0"/>
                  </a:lnTo>
                  <a:lnTo>
                    <a:pt x="1953" y="0"/>
                  </a:lnTo>
                  <a:lnTo>
                    <a:pt x="1970" y="0"/>
                  </a:lnTo>
                  <a:lnTo>
                    <a:pt x="1942" y="1551"/>
                  </a:lnTo>
                  <a:close/>
                </a:path>
              </a:pathLst>
            </a:custGeom>
            <a:solidFill>
              <a:srgbClr val="7D8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2" name="Freeform 388"/>
            <p:cNvSpPr>
              <a:spLocks/>
            </p:cNvSpPr>
            <p:nvPr/>
          </p:nvSpPr>
          <p:spPr bwMode="auto">
            <a:xfrm>
              <a:off x="3477" y="2647"/>
              <a:ext cx="1149" cy="160"/>
            </a:xfrm>
            <a:custGeom>
              <a:avLst/>
              <a:gdLst>
                <a:gd name="T0" fmla="*/ 8 w 2299"/>
                <a:gd name="T1" fmla="*/ 1 h 321"/>
                <a:gd name="T2" fmla="*/ 8 w 2299"/>
                <a:gd name="T3" fmla="*/ 1 h 321"/>
                <a:gd name="T4" fmla="*/ 8 w 2299"/>
                <a:gd name="T5" fmla="*/ 1 h 321"/>
                <a:gd name="T6" fmla="*/ 8 w 2299"/>
                <a:gd name="T7" fmla="*/ 1 h 321"/>
                <a:gd name="T8" fmla="*/ 8 w 2299"/>
                <a:gd name="T9" fmla="*/ 1 h 321"/>
                <a:gd name="T10" fmla="*/ 7 w 2299"/>
                <a:gd name="T11" fmla="*/ 1 h 321"/>
                <a:gd name="T12" fmla="*/ 7 w 2299"/>
                <a:gd name="T13" fmla="*/ 1 h 321"/>
                <a:gd name="T14" fmla="*/ 7 w 2299"/>
                <a:gd name="T15" fmla="*/ 1 h 321"/>
                <a:gd name="T16" fmla="*/ 7 w 2299"/>
                <a:gd name="T17" fmla="*/ 1 h 321"/>
                <a:gd name="T18" fmla="*/ 7 w 2299"/>
                <a:gd name="T19" fmla="*/ 1 h 321"/>
                <a:gd name="T20" fmla="*/ 7 w 2299"/>
                <a:gd name="T21" fmla="*/ 1 h 321"/>
                <a:gd name="T22" fmla="*/ 7 w 2299"/>
                <a:gd name="T23" fmla="*/ 1 h 321"/>
                <a:gd name="T24" fmla="*/ 6 w 2299"/>
                <a:gd name="T25" fmla="*/ 1 h 321"/>
                <a:gd name="T26" fmla="*/ 6 w 2299"/>
                <a:gd name="T27" fmla="*/ 1 h 321"/>
                <a:gd name="T28" fmla="*/ 6 w 2299"/>
                <a:gd name="T29" fmla="*/ 1 h 321"/>
                <a:gd name="T30" fmla="*/ 5 w 2299"/>
                <a:gd name="T31" fmla="*/ 1 h 321"/>
                <a:gd name="T32" fmla="*/ 5 w 2299"/>
                <a:gd name="T33" fmla="*/ 1 h 321"/>
                <a:gd name="T34" fmla="*/ 4 w 2299"/>
                <a:gd name="T35" fmla="*/ 1 h 321"/>
                <a:gd name="T36" fmla="*/ 4 w 2299"/>
                <a:gd name="T37" fmla="*/ 1 h 321"/>
                <a:gd name="T38" fmla="*/ 3 w 2299"/>
                <a:gd name="T39" fmla="*/ 1 h 321"/>
                <a:gd name="T40" fmla="*/ 3 w 2299"/>
                <a:gd name="T41" fmla="*/ 1 h 321"/>
                <a:gd name="T42" fmla="*/ 2 w 2299"/>
                <a:gd name="T43" fmla="*/ 1 h 321"/>
                <a:gd name="T44" fmla="*/ 2 w 2299"/>
                <a:gd name="T45" fmla="*/ 1 h 321"/>
                <a:gd name="T46" fmla="*/ 2 w 2299"/>
                <a:gd name="T47" fmla="*/ 1 h 321"/>
                <a:gd name="T48" fmla="*/ 1 w 2299"/>
                <a:gd name="T49" fmla="*/ 1 h 321"/>
                <a:gd name="T50" fmla="*/ 1 w 2299"/>
                <a:gd name="T51" fmla="*/ 1 h 321"/>
                <a:gd name="T52" fmla="*/ 1 w 2299"/>
                <a:gd name="T53" fmla="*/ 1 h 321"/>
                <a:gd name="T54" fmla="*/ 0 w 2299"/>
                <a:gd name="T55" fmla="*/ 1 h 321"/>
                <a:gd name="T56" fmla="*/ 0 w 2299"/>
                <a:gd name="T57" fmla="*/ 1 h 321"/>
                <a:gd name="T58" fmla="*/ 0 w 2299"/>
                <a:gd name="T59" fmla="*/ 1 h 321"/>
                <a:gd name="T60" fmla="*/ 0 w 2299"/>
                <a:gd name="T61" fmla="*/ 1 h 321"/>
                <a:gd name="T62" fmla="*/ 0 w 2299"/>
                <a:gd name="T63" fmla="*/ 1 h 321"/>
                <a:gd name="T64" fmla="*/ 0 w 2299"/>
                <a:gd name="T65" fmla="*/ 1 h 321"/>
                <a:gd name="T66" fmla="*/ 0 w 2299"/>
                <a:gd name="T67" fmla="*/ 0 h 321"/>
                <a:gd name="T68" fmla="*/ 0 w 2299"/>
                <a:gd name="T69" fmla="*/ 0 h 321"/>
                <a:gd name="T70" fmla="*/ 0 w 2299"/>
                <a:gd name="T71" fmla="*/ 0 h 321"/>
                <a:gd name="T72" fmla="*/ 0 w 2299"/>
                <a:gd name="T73" fmla="*/ 0 h 321"/>
                <a:gd name="T74" fmla="*/ 0 w 2299"/>
                <a:gd name="T75" fmla="*/ 0 h 321"/>
                <a:gd name="T76" fmla="*/ 0 w 2299"/>
                <a:gd name="T77" fmla="*/ 0 h 321"/>
                <a:gd name="T78" fmla="*/ 0 w 2299"/>
                <a:gd name="T79" fmla="*/ 0 h 321"/>
                <a:gd name="T80" fmla="*/ 0 w 2299"/>
                <a:gd name="T81" fmla="*/ 0 h 321"/>
                <a:gd name="T82" fmla="*/ 0 w 2299"/>
                <a:gd name="T83" fmla="*/ 0 h 321"/>
                <a:gd name="T84" fmla="*/ 1 w 2299"/>
                <a:gd name="T85" fmla="*/ 0 h 321"/>
                <a:gd name="T86" fmla="*/ 1 w 2299"/>
                <a:gd name="T87" fmla="*/ 0 h 321"/>
                <a:gd name="T88" fmla="*/ 2 w 2299"/>
                <a:gd name="T89" fmla="*/ 0 h 321"/>
                <a:gd name="T90" fmla="*/ 3 w 2299"/>
                <a:gd name="T91" fmla="*/ 0 h 321"/>
                <a:gd name="T92" fmla="*/ 3 w 2299"/>
                <a:gd name="T93" fmla="*/ 0 h 321"/>
                <a:gd name="T94" fmla="*/ 4 w 2299"/>
                <a:gd name="T95" fmla="*/ 0 h 321"/>
                <a:gd name="T96" fmla="*/ 5 w 2299"/>
                <a:gd name="T97" fmla="*/ 0 h 321"/>
                <a:gd name="T98" fmla="*/ 5 w 2299"/>
                <a:gd name="T99" fmla="*/ 0 h 321"/>
                <a:gd name="T100" fmla="*/ 6 w 2299"/>
                <a:gd name="T101" fmla="*/ 0 h 321"/>
                <a:gd name="T102" fmla="*/ 7 w 2299"/>
                <a:gd name="T103" fmla="*/ 0 h 321"/>
                <a:gd name="T104" fmla="*/ 7 w 2299"/>
                <a:gd name="T105" fmla="*/ 0 h 321"/>
                <a:gd name="T106" fmla="*/ 8 w 2299"/>
                <a:gd name="T107" fmla="*/ 0 h 321"/>
                <a:gd name="T108" fmla="*/ 8 w 2299"/>
                <a:gd name="T109" fmla="*/ 0 h 321"/>
                <a:gd name="T110" fmla="*/ 8 w 2299"/>
                <a:gd name="T111" fmla="*/ 0 h 321"/>
                <a:gd name="T112" fmla="*/ 8 w 2299"/>
                <a:gd name="T113" fmla="*/ 0 h 321"/>
                <a:gd name="T114" fmla="*/ 8 w 2299"/>
                <a:gd name="T115" fmla="*/ 0 h 321"/>
                <a:gd name="T116" fmla="*/ 8 w 2299"/>
                <a:gd name="T117" fmla="*/ 0 h 321"/>
                <a:gd name="T118" fmla="*/ 8 w 2299"/>
                <a:gd name="T119" fmla="*/ 0 h 321"/>
                <a:gd name="T120" fmla="*/ 8 w 2299"/>
                <a:gd name="T121" fmla="*/ 0 h 3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99" h="321">
                  <a:moveTo>
                    <a:pt x="2275" y="277"/>
                  </a:moveTo>
                  <a:lnTo>
                    <a:pt x="2265" y="281"/>
                  </a:lnTo>
                  <a:lnTo>
                    <a:pt x="2250" y="284"/>
                  </a:lnTo>
                  <a:lnTo>
                    <a:pt x="2239" y="286"/>
                  </a:lnTo>
                  <a:lnTo>
                    <a:pt x="2229" y="287"/>
                  </a:lnTo>
                  <a:lnTo>
                    <a:pt x="2215" y="289"/>
                  </a:lnTo>
                  <a:lnTo>
                    <a:pt x="2202" y="292"/>
                  </a:lnTo>
                  <a:lnTo>
                    <a:pt x="2184" y="292"/>
                  </a:lnTo>
                  <a:lnTo>
                    <a:pt x="2167" y="294"/>
                  </a:lnTo>
                  <a:lnTo>
                    <a:pt x="2157" y="294"/>
                  </a:lnTo>
                  <a:lnTo>
                    <a:pt x="2147" y="296"/>
                  </a:lnTo>
                  <a:lnTo>
                    <a:pt x="2137" y="296"/>
                  </a:lnTo>
                  <a:lnTo>
                    <a:pt x="2129" y="297"/>
                  </a:lnTo>
                  <a:lnTo>
                    <a:pt x="2117" y="297"/>
                  </a:lnTo>
                  <a:lnTo>
                    <a:pt x="2107" y="297"/>
                  </a:lnTo>
                  <a:lnTo>
                    <a:pt x="2095" y="299"/>
                  </a:lnTo>
                  <a:lnTo>
                    <a:pt x="2085" y="301"/>
                  </a:lnTo>
                  <a:lnTo>
                    <a:pt x="2073" y="301"/>
                  </a:lnTo>
                  <a:lnTo>
                    <a:pt x="2062" y="301"/>
                  </a:lnTo>
                  <a:lnTo>
                    <a:pt x="2050" y="302"/>
                  </a:lnTo>
                  <a:lnTo>
                    <a:pt x="2038" y="304"/>
                  </a:lnTo>
                  <a:lnTo>
                    <a:pt x="2038" y="294"/>
                  </a:lnTo>
                  <a:lnTo>
                    <a:pt x="2038" y="292"/>
                  </a:lnTo>
                  <a:lnTo>
                    <a:pt x="2035" y="284"/>
                  </a:lnTo>
                  <a:lnTo>
                    <a:pt x="2028" y="281"/>
                  </a:lnTo>
                  <a:lnTo>
                    <a:pt x="2020" y="284"/>
                  </a:lnTo>
                  <a:lnTo>
                    <a:pt x="2017" y="292"/>
                  </a:lnTo>
                  <a:lnTo>
                    <a:pt x="2017" y="306"/>
                  </a:lnTo>
                  <a:lnTo>
                    <a:pt x="2000" y="306"/>
                  </a:lnTo>
                  <a:lnTo>
                    <a:pt x="1985" y="306"/>
                  </a:lnTo>
                  <a:lnTo>
                    <a:pt x="1968" y="306"/>
                  </a:lnTo>
                  <a:lnTo>
                    <a:pt x="1953" y="307"/>
                  </a:lnTo>
                  <a:lnTo>
                    <a:pt x="1935" y="307"/>
                  </a:lnTo>
                  <a:lnTo>
                    <a:pt x="1918" y="309"/>
                  </a:lnTo>
                  <a:lnTo>
                    <a:pt x="1902" y="309"/>
                  </a:lnTo>
                  <a:lnTo>
                    <a:pt x="1885" y="311"/>
                  </a:lnTo>
                  <a:lnTo>
                    <a:pt x="1887" y="304"/>
                  </a:lnTo>
                  <a:lnTo>
                    <a:pt x="1883" y="296"/>
                  </a:lnTo>
                  <a:lnTo>
                    <a:pt x="1875" y="294"/>
                  </a:lnTo>
                  <a:lnTo>
                    <a:pt x="1866" y="296"/>
                  </a:lnTo>
                  <a:lnTo>
                    <a:pt x="1863" y="304"/>
                  </a:lnTo>
                  <a:lnTo>
                    <a:pt x="1863" y="306"/>
                  </a:lnTo>
                  <a:lnTo>
                    <a:pt x="1863" y="312"/>
                  </a:lnTo>
                  <a:lnTo>
                    <a:pt x="1848" y="312"/>
                  </a:lnTo>
                  <a:lnTo>
                    <a:pt x="1835" y="312"/>
                  </a:lnTo>
                  <a:lnTo>
                    <a:pt x="1821" y="312"/>
                  </a:lnTo>
                  <a:lnTo>
                    <a:pt x="1808" y="312"/>
                  </a:lnTo>
                  <a:lnTo>
                    <a:pt x="1793" y="312"/>
                  </a:lnTo>
                  <a:lnTo>
                    <a:pt x="1780" y="314"/>
                  </a:lnTo>
                  <a:lnTo>
                    <a:pt x="1766" y="314"/>
                  </a:lnTo>
                  <a:lnTo>
                    <a:pt x="1753" y="316"/>
                  </a:lnTo>
                  <a:lnTo>
                    <a:pt x="1750" y="314"/>
                  </a:lnTo>
                  <a:lnTo>
                    <a:pt x="1746" y="314"/>
                  </a:lnTo>
                  <a:lnTo>
                    <a:pt x="1743" y="314"/>
                  </a:lnTo>
                  <a:lnTo>
                    <a:pt x="1741" y="316"/>
                  </a:lnTo>
                  <a:lnTo>
                    <a:pt x="1713" y="316"/>
                  </a:lnTo>
                  <a:lnTo>
                    <a:pt x="1686" y="316"/>
                  </a:lnTo>
                  <a:lnTo>
                    <a:pt x="1658" y="316"/>
                  </a:lnTo>
                  <a:lnTo>
                    <a:pt x="1631" y="317"/>
                  </a:lnTo>
                  <a:lnTo>
                    <a:pt x="1601" y="317"/>
                  </a:lnTo>
                  <a:lnTo>
                    <a:pt x="1573" y="317"/>
                  </a:lnTo>
                  <a:lnTo>
                    <a:pt x="1544" y="317"/>
                  </a:lnTo>
                  <a:lnTo>
                    <a:pt x="1516" y="319"/>
                  </a:lnTo>
                  <a:lnTo>
                    <a:pt x="1486" y="319"/>
                  </a:lnTo>
                  <a:lnTo>
                    <a:pt x="1456" y="319"/>
                  </a:lnTo>
                  <a:lnTo>
                    <a:pt x="1426" y="319"/>
                  </a:lnTo>
                  <a:lnTo>
                    <a:pt x="1396" y="319"/>
                  </a:lnTo>
                  <a:lnTo>
                    <a:pt x="1366" y="319"/>
                  </a:lnTo>
                  <a:lnTo>
                    <a:pt x="1336" y="319"/>
                  </a:lnTo>
                  <a:lnTo>
                    <a:pt x="1306" y="319"/>
                  </a:lnTo>
                  <a:lnTo>
                    <a:pt x="1277" y="321"/>
                  </a:lnTo>
                  <a:lnTo>
                    <a:pt x="1246" y="321"/>
                  </a:lnTo>
                  <a:lnTo>
                    <a:pt x="1215" y="321"/>
                  </a:lnTo>
                  <a:lnTo>
                    <a:pt x="1184" y="321"/>
                  </a:lnTo>
                  <a:lnTo>
                    <a:pt x="1154" y="321"/>
                  </a:lnTo>
                  <a:lnTo>
                    <a:pt x="1122" y="321"/>
                  </a:lnTo>
                  <a:lnTo>
                    <a:pt x="1092" y="321"/>
                  </a:lnTo>
                  <a:lnTo>
                    <a:pt x="1062" y="321"/>
                  </a:lnTo>
                  <a:lnTo>
                    <a:pt x="1032" y="321"/>
                  </a:lnTo>
                  <a:lnTo>
                    <a:pt x="1000" y="319"/>
                  </a:lnTo>
                  <a:lnTo>
                    <a:pt x="970" y="319"/>
                  </a:lnTo>
                  <a:lnTo>
                    <a:pt x="940" y="319"/>
                  </a:lnTo>
                  <a:lnTo>
                    <a:pt x="910" y="319"/>
                  </a:lnTo>
                  <a:lnTo>
                    <a:pt x="880" y="319"/>
                  </a:lnTo>
                  <a:lnTo>
                    <a:pt x="850" y="319"/>
                  </a:lnTo>
                  <a:lnTo>
                    <a:pt x="822" y="319"/>
                  </a:lnTo>
                  <a:lnTo>
                    <a:pt x="793" y="319"/>
                  </a:lnTo>
                  <a:lnTo>
                    <a:pt x="763" y="317"/>
                  </a:lnTo>
                  <a:lnTo>
                    <a:pt x="733" y="317"/>
                  </a:lnTo>
                  <a:lnTo>
                    <a:pt x="705" y="316"/>
                  </a:lnTo>
                  <a:lnTo>
                    <a:pt x="676" y="316"/>
                  </a:lnTo>
                  <a:lnTo>
                    <a:pt x="648" y="314"/>
                  </a:lnTo>
                  <a:lnTo>
                    <a:pt x="621" y="314"/>
                  </a:lnTo>
                  <a:lnTo>
                    <a:pt x="593" y="314"/>
                  </a:lnTo>
                  <a:lnTo>
                    <a:pt x="568" y="314"/>
                  </a:lnTo>
                  <a:lnTo>
                    <a:pt x="539" y="312"/>
                  </a:lnTo>
                  <a:lnTo>
                    <a:pt x="513" y="312"/>
                  </a:lnTo>
                  <a:lnTo>
                    <a:pt x="488" y="311"/>
                  </a:lnTo>
                  <a:lnTo>
                    <a:pt x="463" y="311"/>
                  </a:lnTo>
                  <a:lnTo>
                    <a:pt x="438" y="309"/>
                  </a:lnTo>
                  <a:lnTo>
                    <a:pt x="413" y="309"/>
                  </a:lnTo>
                  <a:lnTo>
                    <a:pt x="389" y="309"/>
                  </a:lnTo>
                  <a:lnTo>
                    <a:pt x="368" y="309"/>
                  </a:lnTo>
                  <a:lnTo>
                    <a:pt x="342" y="307"/>
                  </a:lnTo>
                  <a:lnTo>
                    <a:pt x="321" y="306"/>
                  </a:lnTo>
                  <a:lnTo>
                    <a:pt x="299" y="304"/>
                  </a:lnTo>
                  <a:lnTo>
                    <a:pt x="279" y="304"/>
                  </a:lnTo>
                  <a:lnTo>
                    <a:pt x="259" y="302"/>
                  </a:lnTo>
                  <a:lnTo>
                    <a:pt x="239" y="302"/>
                  </a:lnTo>
                  <a:lnTo>
                    <a:pt x="221" y="301"/>
                  </a:lnTo>
                  <a:lnTo>
                    <a:pt x="204" y="301"/>
                  </a:lnTo>
                  <a:lnTo>
                    <a:pt x="184" y="299"/>
                  </a:lnTo>
                  <a:lnTo>
                    <a:pt x="167" y="297"/>
                  </a:lnTo>
                  <a:lnTo>
                    <a:pt x="152" y="296"/>
                  </a:lnTo>
                  <a:lnTo>
                    <a:pt x="137" y="296"/>
                  </a:lnTo>
                  <a:lnTo>
                    <a:pt x="122" y="294"/>
                  </a:lnTo>
                  <a:lnTo>
                    <a:pt x="109" y="294"/>
                  </a:lnTo>
                  <a:lnTo>
                    <a:pt x="95" y="292"/>
                  </a:lnTo>
                  <a:lnTo>
                    <a:pt x="85" y="292"/>
                  </a:lnTo>
                  <a:lnTo>
                    <a:pt x="84" y="286"/>
                  </a:lnTo>
                  <a:lnTo>
                    <a:pt x="84" y="284"/>
                  </a:lnTo>
                  <a:lnTo>
                    <a:pt x="77" y="277"/>
                  </a:lnTo>
                  <a:lnTo>
                    <a:pt x="70" y="276"/>
                  </a:lnTo>
                  <a:lnTo>
                    <a:pt x="62" y="279"/>
                  </a:lnTo>
                  <a:lnTo>
                    <a:pt x="60" y="287"/>
                  </a:lnTo>
                  <a:lnTo>
                    <a:pt x="62" y="289"/>
                  </a:lnTo>
                  <a:lnTo>
                    <a:pt x="52" y="287"/>
                  </a:lnTo>
                  <a:lnTo>
                    <a:pt x="44" y="286"/>
                  </a:lnTo>
                  <a:lnTo>
                    <a:pt x="37" y="284"/>
                  </a:lnTo>
                  <a:lnTo>
                    <a:pt x="32" y="282"/>
                  </a:lnTo>
                  <a:lnTo>
                    <a:pt x="22" y="279"/>
                  </a:lnTo>
                  <a:lnTo>
                    <a:pt x="17" y="277"/>
                  </a:lnTo>
                  <a:lnTo>
                    <a:pt x="10" y="266"/>
                  </a:lnTo>
                  <a:lnTo>
                    <a:pt x="7" y="254"/>
                  </a:lnTo>
                  <a:lnTo>
                    <a:pt x="2" y="239"/>
                  </a:lnTo>
                  <a:lnTo>
                    <a:pt x="2" y="226"/>
                  </a:lnTo>
                  <a:lnTo>
                    <a:pt x="0" y="216"/>
                  </a:lnTo>
                  <a:lnTo>
                    <a:pt x="0" y="207"/>
                  </a:lnTo>
                  <a:lnTo>
                    <a:pt x="0" y="197"/>
                  </a:lnTo>
                  <a:lnTo>
                    <a:pt x="0" y="189"/>
                  </a:lnTo>
                  <a:lnTo>
                    <a:pt x="0" y="179"/>
                  </a:lnTo>
                  <a:lnTo>
                    <a:pt x="0" y="169"/>
                  </a:lnTo>
                  <a:lnTo>
                    <a:pt x="2" y="159"/>
                  </a:lnTo>
                  <a:lnTo>
                    <a:pt x="4" y="151"/>
                  </a:lnTo>
                  <a:lnTo>
                    <a:pt x="4" y="139"/>
                  </a:lnTo>
                  <a:lnTo>
                    <a:pt x="4" y="129"/>
                  </a:lnTo>
                  <a:lnTo>
                    <a:pt x="5" y="117"/>
                  </a:lnTo>
                  <a:lnTo>
                    <a:pt x="7" y="107"/>
                  </a:lnTo>
                  <a:lnTo>
                    <a:pt x="9" y="97"/>
                  </a:lnTo>
                  <a:lnTo>
                    <a:pt x="10" y="87"/>
                  </a:lnTo>
                  <a:lnTo>
                    <a:pt x="12" y="77"/>
                  </a:lnTo>
                  <a:lnTo>
                    <a:pt x="15" y="67"/>
                  </a:lnTo>
                  <a:lnTo>
                    <a:pt x="15" y="57"/>
                  </a:lnTo>
                  <a:lnTo>
                    <a:pt x="19" y="47"/>
                  </a:lnTo>
                  <a:lnTo>
                    <a:pt x="20" y="39"/>
                  </a:lnTo>
                  <a:lnTo>
                    <a:pt x="24" y="30"/>
                  </a:lnTo>
                  <a:lnTo>
                    <a:pt x="27" y="14"/>
                  </a:lnTo>
                  <a:lnTo>
                    <a:pt x="32" y="0"/>
                  </a:lnTo>
                  <a:lnTo>
                    <a:pt x="42" y="5"/>
                  </a:lnTo>
                  <a:lnTo>
                    <a:pt x="59" y="10"/>
                  </a:lnTo>
                  <a:lnTo>
                    <a:pt x="70" y="12"/>
                  </a:lnTo>
                  <a:lnTo>
                    <a:pt x="85" y="17"/>
                  </a:lnTo>
                  <a:lnTo>
                    <a:pt x="102" y="19"/>
                  </a:lnTo>
                  <a:lnTo>
                    <a:pt x="122" y="24"/>
                  </a:lnTo>
                  <a:lnTo>
                    <a:pt x="142" y="25"/>
                  </a:lnTo>
                  <a:lnTo>
                    <a:pt x="166" y="29"/>
                  </a:lnTo>
                  <a:lnTo>
                    <a:pt x="189" y="32"/>
                  </a:lnTo>
                  <a:lnTo>
                    <a:pt x="217" y="35"/>
                  </a:lnTo>
                  <a:lnTo>
                    <a:pt x="242" y="37"/>
                  </a:lnTo>
                  <a:lnTo>
                    <a:pt x="272" y="39"/>
                  </a:lnTo>
                  <a:lnTo>
                    <a:pt x="302" y="40"/>
                  </a:lnTo>
                  <a:lnTo>
                    <a:pt x="337" y="44"/>
                  </a:lnTo>
                  <a:lnTo>
                    <a:pt x="369" y="45"/>
                  </a:lnTo>
                  <a:lnTo>
                    <a:pt x="406" y="49"/>
                  </a:lnTo>
                  <a:lnTo>
                    <a:pt x="441" y="50"/>
                  </a:lnTo>
                  <a:lnTo>
                    <a:pt x="481" y="54"/>
                  </a:lnTo>
                  <a:lnTo>
                    <a:pt x="518" y="54"/>
                  </a:lnTo>
                  <a:lnTo>
                    <a:pt x="558" y="55"/>
                  </a:lnTo>
                  <a:lnTo>
                    <a:pt x="598" y="57"/>
                  </a:lnTo>
                  <a:lnTo>
                    <a:pt x="640" y="59"/>
                  </a:lnTo>
                  <a:lnTo>
                    <a:pt x="681" y="59"/>
                  </a:lnTo>
                  <a:lnTo>
                    <a:pt x="725" y="60"/>
                  </a:lnTo>
                  <a:lnTo>
                    <a:pt x="768" y="62"/>
                  </a:lnTo>
                  <a:lnTo>
                    <a:pt x="813" y="64"/>
                  </a:lnTo>
                  <a:lnTo>
                    <a:pt x="858" y="64"/>
                  </a:lnTo>
                  <a:lnTo>
                    <a:pt x="903" y="65"/>
                  </a:lnTo>
                  <a:lnTo>
                    <a:pt x="948" y="65"/>
                  </a:lnTo>
                  <a:lnTo>
                    <a:pt x="995" y="67"/>
                  </a:lnTo>
                  <a:lnTo>
                    <a:pt x="1040" y="67"/>
                  </a:lnTo>
                  <a:lnTo>
                    <a:pt x="1087" y="67"/>
                  </a:lnTo>
                  <a:lnTo>
                    <a:pt x="1134" y="67"/>
                  </a:lnTo>
                  <a:lnTo>
                    <a:pt x="1182" y="69"/>
                  </a:lnTo>
                  <a:lnTo>
                    <a:pt x="1227" y="67"/>
                  </a:lnTo>
                  <a:lnTo>
                    <a:pt x="1274" y="67"/>
                  </a:lnTo>
                  <a:lnTo>
                    <a:pt x="1319" y="67"/>
                  </a:lnTo>
                  <a:lnTo>
                    <a:pt x="1366" y="67"/>
                  </a:lnTo>
                  <a:lnTo>
                    <a:pt x="1411" y="65"/>
                  </a:lnTo>
                  <a:lnTo>
                    <a:pt x="1456" y="65"/>
                  </a:lnTo>
                  <a:lnTo>
                    <a:pt x="1501" y="64"/>
                  </a:lnTo>
                  <a:lnTo>
                    <a:pt x="1546" y="64"/>
                  </a:lnTo>
                  <a:lnTo>
                    <a:pt x="1588" y="62"/>
                  </a:lnTo>
                  <a:lnTo>
                    <a:pt x="1631" y="60"/>
                  </a:lnTo>
                  <a:lnTo>
                    <a:pt x="1673" y="59"/>
                  </a:lnTo>
                  <a:lnTo>
                    <a:pt x="1716" y="59"/>
                  </a:lnTo>
                  <a:lnTo>
                    <a:pt x="1756" y="57"/>
                  </a:lnTo>
                  <a:lnTo>
                    <a:pt x="1796" y="55"/>
                  </a:lnTo>
                  <a:lnTo>
                    <a:pt x="1835" y="54"/>
                  </a:lnTo>
                  <a:lnTo>
                    <a:pt x="1873" y="54"/>
                  </a:lnTo>
                  <a:lnTo>
                    <a:pt x="1908" y="50"/>
                  </a:lnTo>
                  <a:lnTo>
                    <a:pt x="1943" y="49"/>
                  </a:lnTo>
                  <a:lnTo>
                    <a:pt x="1977" y="45"/>
                  </a:lnTo>
                  <a:lnTo>
                    <a:pt x="2010" y="44"/>
                  </a:lnTo>
                  <a:lnTo>
                    <a:pt x="2040" y="40"/>
                  </a:lnTo>
                  <a:lnTo>
                    <a:pt x="2072" y="39"/>
                  </a:lnTo>
                  <a:lnTo>
                    <a:pt x="2100" y="35"/>
                  </a:lnTo>
                  <a:lnTo>
                    <a:pt x="2129" y="34"/>
                  </a:lnTo>
                  <a:lnTo>
                    <a:pt x="2152" y="30"/>
                  </a:lnTo>
                  <a:lnTo>
                    <a:pt x="2175" y="27"/>
                  </a:lnTo>
                  <a:lnTo>
                    <a:pt x="2195" y="24"/>
                  </a:lnTo>
                  <a:lnTo>
                    <a:pt x="2217" y="22"/>
                  </a:lnTo>
                  <a:lnTo>
                    <a:pt x="2234" y="19"/>
                  </a:lnTo>
                  <a:lnTo>
                    <a:pt x="2250" y="15"/>
                  </a:lnTo>
                  <a:lnTo>
                    <a:pt x="2264" y="12"/>
                  </a:lnTo>
                  <a:lnTo>
                    <a:pt x="2275" y="10"/>
                  </a:lnTo>
                  <a:lnTo>
                    <a:pt x="2277" y="24"/>
                  </a:lnTo>
                  <a:lnTo>
                    <a:pt x="2280" y="39"/>
                  </a:lnTo>
                  <a:lnTo>
                    <a:pt x="2284" y="55"/>
                  </a:lnTo>
                  <a:lnTo>
                    <a:pt x="2289" y="74"/>
                  </a:lnTo>
                  <a:lnTo>
                    <a:pt x="2289" y="82"/>
                  </a:lnTo>
                  <a:lnTo>
                    <a:pt x="2290" y="92"/>
                  </a:lnTo>
                  <a:lnTo>
                    <a:pt x="2292" y="102"/>
                  </a:lnTo>
                  <a:lnTo>
                    <a:pt x="2294" y="112"/>
                  </a:lnTo>
                  <a:lnTo>
                    <a:pt x="2294" y="122"/>
                  </a:lnTo>
                  <a:lnTo>
                    <a:pt x="2295" y="132"/>
                  </a:lnTo>
                  <a:lnTo>
                    <a:pt x="2297" y="142"/>
                  </a:lnTo>
                  <a:lnTo>
                    <a:pt x="2299" y="152"/>
                  </a:lnTo>
                  <a:lnTo>
                    <a:pt x="2299" y="161"/>
                  </a:lnTo>
                  <a:lnTo>
                    <a:pt x="2299" y="171"/>
                  </a:lnTo>
                  <a:lnTo>
                    <a:pt x="2299" y="179"/>
                  </a:lnTo>
                  <a:lnTo>
                    <a:pt x="2299" y="189"/>
                  </a:lnTo>
                  <a:lnTo>
                    <a:pt x="2297" y="206"/>
                  </a:lnTo>
                  <a:lnTo>
                    <a:pt x="2297" y="224"/>
                  </a:lnTo>
                  <a:lnTo>
                    <a:pt x="2292" y="239"/>
                  </a:lnTo>
                  <a:lnTo>
                    <a:pt x="2289" y="254"/>
                  </a:lnTo>
                  <a:lnTo>
                    <a:pt x="2282" y="266"/>
                  </a:lnTo>
                  <a:lnTo>
                    <a:pt x="2275" y="277"/>
                  </a:lnTo>
                  <a:close/>
                </a:path>
              </a:pathLst>
            </a:custGeom>
            <a:solidFill>
              <a:srgbClr val="FF82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3" name="Freeform 389"/>
            <p:cNvSpPr>
              <a:spLocks/>
            </p:cNvSpPr>
            <p:nvPr/>
          </p:nvSpPr>
          <p:spPr bwMode="auto">
            <a:xfrm>
              <a:off x="3479" y="2258"/>
              <a:ext cx="1173" cy="413"/>
            </a:xfrm>
            <a:custGeom>
              <a:avLst/>
              <a:gdLst>
                <a:gd name="T0" fmla="*/ 0 w 2347"/>
                <a:gd name="T1" fmla="*/ 1 h 825"/>
                <a:gd name="T2" fmla="*/ 0 w 2347"/>
                <a:gd name="T3" fmla="*/ 1 h 825"/>
                <a:gd name="T4" fmla="*/ 0 w 2347"/>
                <a:gd name="T5" fmla="*/ 1 h 825"/>
                <a:gd name="T6" fmla="*/ 1 w 2347"/>
                <a:gd name="T7" fmla="*/ 1 h 825"/>
                <a:gd name="T8" fmla="*/ 1 w 2347"/>
                <a:gd name="T9" fmla="*/ 1 h 825"/>
                <a:gd name="T10" fmla="*/ 1 w 2347"/>
                <a:gd name="T11" fmla="*/ 1 h 825"/>
                <a:gd name="T12" fmla="*/ 1 w 2347"/>
                <a:gd name="T13" fmla="*/ 1 h 825"/>
                <a:gd name="T14" fmla="*/ 2 w 2347"/>
                <a:gd name="T15" fmla="*/ 1 h 825"/>
                <a:gd name="T16" fmla="*/ 2 w 2347"/>
                <a:gd name="T17" fmla="*/ 1 h 825"/>
                <a:gd name="T18" fmla="*/ 2 w 2347"/>
                <a:gd name="T19" fmla="*/ 1 h 825"/>
                <a:gd name="T20" fmla="*/ 2 w 2347"/>
                <a:gd name="T21" fmla="*/ 1 h 825"/>
                <a:gd name="T22" fmla="*/ 3 w 2347"/>
                <a:gd name="T23" fmla="*/ 2 h 825"/>
                <a:gd name="T24" fmla="*/ 3 w 2347"/>
                <a:gd name="T25" fmla="*/ 1 h 825"/>
                <a:gd name="T26" fmla="*/ 3 w 2347"/>
                <a:gd name="T27" fmla="*/ 1 h 825"/>
                <a:gd name="T28" fmla="*/ 3 w 2347"/>
                <a:gd name="T29" fmla="*/ 1 h 825"/>
                <a:gd name="T30" fmla="*/ 4 w 2347"/>
                <a:gd name="T31" fmla="*/ 1 h 825"/>
                <a:gd name="T32" fmla="*/ 5 w 2347"/>
                <a:gd name="T33" fmla="*/ 1 h 825"/>
                <a:gd name="T34" fmla="*/ 5 w 2347"/>
                <a:gd name="T35" fmla="*/ 1 h 825"/>
                <a:gd name="T36" fmla="*/ 5 w 2347"/>
                <a:gd name="T37" fmla="*/ 1 h 825"/>
                <a:gd name="T38" fmla="*/ 5 w 2347"/>
                <a:gd name="T39" fmla="*/ 1 h 825"/>
                <a:gd name="T40" fmla="*/ 6 w 2347"/>
                <a:gd name="T41" fmla="*/ 1 h 825"/>
                <a:gd name="T42" fmla="*/ 6 w 2347"/>
                <a:gd name="T43" fmla="*/ 1 h 825"/>
                <a:gd name="T44" fmla="*/ 6 w 2347"/>
                <a:gd name="T45" fmla="*/ 1 h 825"/>
                <a:gd name="T46" fmla="*/ 6 w 2347"/>
                <a:gd name="T47" fmla="*/ 1 h 825"/>
                <a:gd name="T48" fmla="*/ 7 w 2347"/>
                <a:gd name="T49" fmla="*/ 1 h 825"/>
                <a:gd name="T50" fmla="*/ 7 w 2347"/>
                <a:gd name="T51" fmla="*/ 1 h 825"/>
                <a:gd name="T52" fmla="*/ 7 w 2347"/>
                <a:gd name="T53" fmla="*/ 1 h 825"/>
                <a:gd name="T54" fmla="*/ 8 w 2347"/>
                <a:gd name="T55" fmla="*/ 1 h 825"/>
                <a:gd name="T56" fmla="*/ 8 w 2347"/>
                <a:gd name="T57" fmla="*/ 1 h 825"/>
                <a:gd name="T58" fmla="*/ 8 w 2347"/>
                <a:gd name="T59" fmla="*/ 1 h 825"/>
                <a:gd name="T60" fmla="*/ 8 w 2347"/>
                <a:gd name="T61" fmla="*/ 1 h 825"/>
                <a:gd name="T62" fmla="*/ 8 w 2347"/>
                <a:gd name="T63" fmla="*/ 1 h 825"/>
                <a:gd name="T64" fmla="*/ 9 w 2347"/>
                <a:gd name="T65" fmla="*/ 2 h 825"/>
                <a:gd name="T66" fmla="*/ 9 w 2347"/>
                <a:gd name="T67" fmla="*/ 2 h 825"/>
                <a:gd name="T68" fmla="*/ 9 w 2347"/>
                <a:gd name="T69" fmla="*/ 2 h 825"/>
                <a:gd name="T70" fmla="*/ 9 w 2347"/>
                <a:gd name="T71" fmla="*/ 3 h 825"/>
                <a:gd name="T72" fmla="*/ 9 w 2347"/>
                <a:gd name="T73" fmla="*/ 3 h 825"/>
                <a:gd name="T74" fmla="*/ 9 w 2347"/>
                <a:gd name="T75" fmla="*/ 3 h 825"/>
                <a:gd name="T76" fmla="*/ 9 w 2347"/>
                <a:gd name="T77" fmla="*/ 3 h 825"/>
                <a:gd name="T78" fmla="*/ 8 w 2347"/>
                <a:gd name="T79" fmla="*/ 3 h 825"/>
                <a:gd name="T80" fmla="*/ 8 w 2347"/>
                <a:gd name="T81" fmla="*/ 4 h 825"/>
                <a:gd name="T82" fmla="*/ 7 w 2347"/>
                <a:gd name="T83" fmla="*/ 4 h 825"/>
                <a:gd name="T84" fmla="*/ 6 w 2347"/>
                <a:gd name="T85" fmla="*/ 4 h 825"/>
                <a:gd name="T86" fmla="*/ 5 w 2347"/>
                <a:gd name="T87" fmla="*/ 4 h 825"/>
                <a:gd name="T88" fmla="*/ 4 w 2347"/>
                <a:gd name="T89" fmla="*/ 4 h 825"/>
                <a:gd name="T90" fmla="*/ 3 w 2347"/>
                <a:gd name="T91" fmla="*/ 4 h 825"/>
                <a:gd name="T92" fmla="*/ 2 w 2347"/>
                <a:gd name="T93" fmla="*/ 4 h 825"/>
                <a:gd name="T94" fmla="*/ 1 w 2347"/>
                <a:gd name="T95" fmla="*/ 4 h 825"/>
                <a:gd name="T96" fmla="*/ 0 w 2347"/>
                <a:gd name="T97" fmla="*/ 4 h 825"/>
                <a:gd name="T98" fmla="*/ 0 w 2347"/>
                <a:gd name="T99" fmla="*/ 4 h 825"/>
                <a:gd name="T100" fmla="*/ 0 w 2347"/>
                <a:gd name="T101" fmla="*/ 3 h 825"/>
                <a:gd name="T102" fmla="*/ 0 w 2347"/>
                <a:gd name="T103" fmla="*/ 3 h 825"/>
                <a:gd name="T104" fmla="*/ 0 w 2347"/>
                <a:gd name="T105" fmla="*/ 3 h 825"/>
                <a:gd name="T106" fmla="*/ 0 w 2347"/>
                <a:gd name="T107" fmla="*/ 3 h 825"/>
                <a:gd name="T108" fmla="*/ 0 w 2347"/>
                <a:gd name="T109" fmla="*/ 2 h 825"/>
                <a:gd name="T110" fmla="*/ 0 w 2347"/>
                <a:gd name="T111" fmla="*/ 2 h 825"/>
                <a:gd name="T112" fmla="*/ 0 w 2347"/>
                <a:gd name="T113" fmla="*/ 2 h 825"/>
                <a:gd name="T114" fmla="*/ 0 w 2347"/>
                <a:gd name="T115" fmla="*/ 1 h 825"/>
                <a:gd name="T116" fmla="*/ 0 w 2347"/>
                <a:gd name="T117" fmla="*/ 1 h 8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47" h="825">
                  <a:moveTo>
                    <a:pt x="122" y="147"/>
                  </a:moveTo>
                  <a:lnTo>
                    <a:pt x="128" y="141"/>
                  </a:lnTo>
                  <a:lnTo>
                    <a:pt x="130" y="134"/>
                  </a:lnTo>
                  <a:lnTo>
                    <a:pt x="127" y="129"/>
                  </a:lnTo>
                  <a:lnTo>
                    <a:pt x="125" y="126"/>
                  </a:lnTo>
                  <a:lnTo>
                    <a:pt x="132" y="114"/>
                  </a:lnTo>
                  <a:lnTo>
                    <a:pt x="138" y="104"/>
                  </a:lnTo>
                  <a:lnTo>
                    <a:pt x="145" y="94"/>
                  </a:lnTo>
                  <a:lnTo>
                    <a:pt x="153" y="84"/>
                  </a:lnTo>
                  <a:lnTo>
                    <a:pt x="160" y="74"/>
                  </a:lnTo>
                  <a:lnTo>
                    <a:pt x="167" y="64"/>
                  </a:lnTo>
                  <a:lnTo>
                    <a:pt x="173" y="56"/>
                  </a:lnTo>
                  <a:lnTo>
                    <a:pt x="182" y="49"/>
                  </a:lnTo>
                  <a:lnTo>
                    <a:pt x="187" y="39"/>
                  </a:lnTo>
                  <a:lnTo>
                    <a:pt x="192" y="32"/>
                  </a:lnTo>
                  <a:lnTo>
                    <a:pt x="197" y="24"/>
                  </a:lnTo>
                  <a:lnTo>
                    <a:pt x="203" y="19"/>
                  </a:lnTo>
                  <a:lnTo>
                    <a:pt x="213" y="9"/>
                  </a:lnTo>
                  <a:lnTo>
                    <a:pt x="222" y="0"/>
                  </a:lnTo>
                  <a:lnTo>
                    <a:pt x="235" y="10"/>
                  </a:lnTo>
                  <a:lnTo>
                    <a:pt x="250" y="22"/>
                  </a:lnTo>
                  <a:lnTo>
                    <a:pt x="265" y="34"/>
                  </a:lnTo>
                  <a:lnTo>
                    <a:pt x="280" y="46"/>
                  </a:lnTo>
                  <a:lnTo>
                    <a:pt x="295" y="56"/>
                  </a:lnTo>
                  <a:lnTo>
                    <a:pt x="310" y="67"/>
                  </a:lnTo>
                  <a:lnTo>
                    <a:pt x="317" y="72"/>
                  </a:lnTo>
                  <a:lnTo>
                    <a:pt x="325" y="77"/>
                  </a:lnTo>
                  <a:lnTo>
                    <a:pt x="333" y="82"/>
                  </a:lnTo>
                  <a:lnTo>
                    <a:pt x="342" y="89"/>
                  </a:lnTo>
                  <a:lnTo>
                    <a:pt x="352" y="96"/>
                  </a:lnTo>
                  <a:lnTo>
                    <a:pt x="365" y="104"/>
                  </a:lnTo>
                  <a:lnTo>
                    <a:pt x="379" y="111"/>
                  </a:lnTo>
                  <a:lnTo>
                    <a:pt x="394" y="119"/>
                  </a:lnTo>
                  <a:lnTo>
                    <a:pt x="409" y="127"/>
                  </a:lnTo>
                  <a:lnTo>
                    <a:pt x="424" y="136"/>
                  </a:lnTo>
                  <a:lnTo>
                    <a:pt x="432" y="139"/>
                  </a:lnTo>
                  <a:lnTo>
                    <a:pt x="440" y="144"/>
                  </a:lnTo>
                  <a:lnTo>
                    <a:pt x="449" y="149"/>
                  </a:lnTo>
                  <a:lnTo>
                    <a:pt x="459" y="154"/>
                  </a:lnTo>
                  <a:lnTo>
                    <a:pt x="467" y="157"/>
                  </a:lnTo>
                  <a:lnTo>
                    <a:pt x="475" y="161"/>
                  </a:lnTo>
                  <a:lnTo>
                    <a:pt x="484" y="166"/>
                  </a:lnTo>
                  <a:lnTo>
                    <a:pt x="494" y="171"/>
                  </a:lnTo>
                  <a:lnTo>
                    <a:pt x="502" y="174"/>
                  </a:lnTo>
                  <a:lnTo>
                    <a:pt x="510" y="177"/>
                  </a:lnTo>
                  <a:lnTo>
                    <a:pt x="520" y="182"/>
                  </a:lnTo>
                  <a:lnTo>
                    <a:pt x="530" y="187"/>
                  </a:lnTo>
                  <a:lnTo>
                    <a:pt x="539" y="191"/>
                  </a:lnTo>
                  <a:lnTo>
                    <a:pt x="549" y="194"/>
                  </a:lnTo>
                  <a:lnTo>
                    <a:pt x="557" y="197"/>
                  </a:lnTo>
                  <a:lnTo>
                    <a:pt x="567" y="202"/>
                  </a:lnTo>
                  <a:lnTo>
                    <a:pt x="577" y="206"/>
                  </a:lnTo>
                  <a:lnTo>
                    <a:pt x="587" y="211"/>
                  </a:lnTo>
                  <a:lnTo>
                    <a:pt x="597" y="214"/>
                  </a:lnTo>
                  <a:lnTo>
                    <a:pt x="607" y="219"/>
                  </a:lnTo>
                  <a:lnTo>
                    <a:pt x="616" y="221"/>
                  </a:lnTo>
                  <a:lnTo>
                    <a:pt x="626" y="224"/>
                  </a:lnTo>
                  <a:lnTo>
                    <a:pt x="634" y="227"/>
                  </a:lnTo>
                  <a:lnTo>
                    <a:pt x="644" y="231"/>
                  </a:lnTo>
                  <a:lnTo>
                    <a:pt x="652" y="232"/>
                  </a:lnTo>
                  <a:lnTo>
                    <a:pt x="662" y="236"/>
                  </a:lnTo>
                  <a:lnTo>
                    <a:pt x="672" y="239"/>
                  </a:lnTo>
                  <a:lnTo>
                    <a:pt x="682" y="243"/>
                  </a:lnTo>
                  <a:lnTo>
                    <a:pt x="699" y="246"/>
                  </a:lnTo>
                  <a:lnTo>
                    <a:pt x="717" y="251"/>
                  </a:lnTo>
                  <a:lnTo>
                    <a:pt x="726" y="253"/>
                  </a:lnTo>
                  <a:lnTo>
                    <a:pt x="736" y="254"/>
                  </a:lnTo>
                  <a:lnTo>
                    <a:pt x="744" y="256"/>
                  </a:lnTo>
                  <a:lnTo>
                    <a:pt x="754" y="259"/>
                  </a:lnTo>
                  <a:lnTo>
                    <a:pt x="771" y="261"/>
                  </a:lnTo>
                  <a:lnTo>
                    <a:pt x="788" y="263"/>
                  </a:lnTo>
                  <a:lnTo>
                    <a:pt x="803" y="264"/>
                  </a:lnTo>
                  <a:lnTo>
                    <a:pt x="819" y="266"/>
                  </a:lnTo>
                  <a:lnTo>
                    <a:pt x="833" y="264"/>
                  </a:lnTo>
                  <a:lnTo>
                    <a:pt x="848" y="264"/>
                  </a:lnTo>
                  <a:lnTo>
                    <a:pt x="861" y="263"/>
                  </a:lnTo>
                  <a:lnTo>
                    <a:pt x="874" y="261"/>
                  </a:lnTo>
                  <a:lnTo>
                    <a:pt x="883" y="256"/>
                  </a:lnTo>
                  <a:lnTo>
                    <a:pt x="893" y="251"/>
                  </a:lnTo>
                  <a:lnTo>
                    <a:pt x="901" y="246"/>
                  </a:lnTo>
                  <a:lnTo>
                    <a:pt x="909" y="241"/>
                  </a:lnTo>
                  <a:lnTo>
                    <a:pt x="921" y="227"/>
                  </a:lnTo>
                  <a:lnTo>
                    <a:pt x="931" y="212"/>
                  </a:lnTo>
                  <a:lnTo>
                    <a:pt x="936" y="194"/>
                  </a:lnTo>
                  <a:lnTo>
                    <a:pt x="943" y="177"/>
                  </a:lnTo>
                  <a:lnTo>
                    <a:pt x="946" y="162"/>
                  </a:lnTo>
                  <a:lnTo>
                    <a:pt x="951" y="147"/>
                  </a:lnTo>
                  <a:lnTo>
                    <a:pt x="951" y="132"/>
                  </a:lnTo>
                  <a:lnTo>
                    <a:pt x="951" y="117"/>
                  </a:lnTo>
                  <a:lnTo>
                    <a:pt x="948" y="102"/>
                  </a:lnTo>
                  <a:lnTo>
                    <a:pt x="946" y="89"/>
                  </a:lnTo>
                  <a:lnTo>
                    <a:pt x="953" y="91"/>
                  </a:lnTo>
                  <a:lnTo>
                    <a:pt x="959" y="89"/>
                  </a:lnTo>
                  <a:lnTo>
                    <a:pt x="1083" y="29"/>
                  </a:lnTo>
                  <a:lnTo>
                    <a:pt x="1223" y="167"/>
                  </a:lnTo>
                  <a:lnTo>
                    <a:pt x="1227" y="176"/>
                  </a:lnTo>
                  <a:lnTo>
                    <a:pt x="1233" y="184"/>
                  </a:lnTo>
                  <a:lnTo>
                    <a:pt x="1242" y="192"/>
                  </a:lnTo>
                  <a:lnTo>
                    <a:pt x="1252" y="201"/>
                  </a:lnTo>
                  <a:lnTo>
                    <a:pt x="1262" y="207"/>
                  </a:lnTo>
                  <a:lnTo>
                    <a:pt x="1275" y="214"/>
                  </a:lnTo>
                  <a:lnTo>
                    <a:pt x="1288" y="219"/>
                  </a:lnTo>
                  <a:lnTo>
                    <a:pt x="1305" y="226"/>
                  </a:lnTo>
                  <a:lnTo>
                    <a:pt x="1320" y="229"/>
                  </a:lnTo>
                  <a:lnTo>
                    <a:pt x="1337" y="232"/>
                  </a:lnTo>
                  <a:lnTo>
                    <a:pt x="1345" y="232"/>
                  </a:lnTo>
                  <a:lnTo>
                    <a:pt x="1353" y="236"/>
                  </a:lnTo>
                  <a:lnTo>
                    <a:pt x="1363" y="236"/>
                  </a:lnTo>
                  <a:lnTo>
                    <a:pt x="1373" y="239"/>
                  </a:lnTo>
                  <a:lnTo>
                    <a:pt x="1383" y="239"/>
                  </a:lnTo>
                  <a:lnTo>
                    <a:pt x="1393" y="241"/>
                  </a:lnTo>
                  <a:lnTo>
                    <a:pt x="1403" y="241"/>
                  </a:lnTo>
                  <a:lnTo>
                    <a:pt x="1413" y="243"/>
                  </a:lnTo>
                  <a:lnTo>
                    <a:pt x="1423" y="243"/>
                  </a:lnTo>
                  <a:lnTo>
                    <a:pt x="1435" y="244"/>
                  </a:lnTo>
                  <a:lnTo>
                    <a:pt x="1447" y="244"/>
                  </a:lnTo>
                  <a:lnTo>
                    <a:pt x="1459" y="246"/>
                  </a:lnTo>
                  <a:lnTo>
                    <a:pt x="1469" y="244"/>
                  </a:lnTo>
                  <a:lnTo>
                    <a:pt x="1479" y="244"/>
                  </a:lnTo>
                  <a:lnTo>
                    <a:pt x="1490" y="244"/>
                  </a:lnTo>
                  <a:lnTo>
                    <a:pt x="1502" y="244"/>
                  </a:lnTo>
                  <a:lnTo>
                    <a:pt x="1514" y="243"/>
                  </a:lnTo>
                  <a:lnTo>
                    <a:pt x="1525" y="243"/>
                  </a:lnTo>
                  <a:lnTo>
                    <a:pt x="1537" y="241"/>
                  </a:lnTo>
                  <a:lnTo>
                    <a:pt x="1550" y="241"/>
                  </a:lnTo>
                  <a:lnTo>
                    <a:pt x="1560" y="239"/>
                  </a:lnTo>
                  <a:lnTo>
                    <a:pt x="1574" y="237"/>
                  </a:lnTo>
                  <a:lnTo>
                    <a:pt x="1584" y="236"/>
                  </a:lnTo>
                  <a:lnTo>
                    <a:pt x="1597" y="236"/>
                  </a:lnTo>
                  <a:lnTo>
                    <a:pt x="1609" y="234"/>
                  </a:lnTo>
                  <a:lnTo>
                    <a:pt x="1622" y="232"/>
                  </a:lnTo>
                  <a:lnTo>
                    <a:pt x="1634" y="231"/>
                  </a:lnTo>
                  <a:lnTo>
                    <a:pt x="1647" y="231"/>
                  </a:lnTo>
                  <a:lnTo>
                    <a:pt x="1659" y="227"/>
                  </a:lnTo>
                  <a:lnTo>
                    <a:pt x="1671" y="226"/>
                  </a:lnTo>
                  <a:lnTo>
                    <a:pt x="1682" y="222"/>
                  </a:lnTo>
                  <a:lnTo>
                    <a:pt x="1696" y="221"/>
                  </a:lnTo>
                  <a:lnTo>
                    <a:pt x="1707" y="217"/>
                  </a:lnTo>
                  <a:lnTo>
                    <a:pt x="1721" y="216"/>
                  </a:lnTo>
                  <a:lnTo>
                    <a:pt x="1732" y="212"/>
                  </a:lnTo>
                  <a:lnTo>
                    <a:pt x="1746" y="211"/>
                  </a:lnTo>
                  <a:lnTo>
                    <a:pt x="1756" y="207"/>
                  </a:lnTo>
                  <a:lnTo>
                    <a:pt x="1769" y="204"/>
                  </a:lnTo>
                  <a:lnTo>
                    <a:pt x="1779" y="201"/>
                  </a:lnTo>
                  <a:lnTo>
                    <a:pt x="1792" y="199"/>
                  </a:lnTo>
                  <a:lnTo>
                    <a:pt x="1804" y="196"/>
                  </a:lnTo>
                  <a:lnTo>
                    <a:pt x="1816" y="192"/>
                  </a:lnTo>
                  <a:lnTo>
                    <a:pt x="1827" y="189"/>
                  </a:lnTo>
                  <a:lnTo>
                    <a:pt x="1841" y="187"/>
                  </a:lnTo>
                  <a:lnTo>
                    <a:pt x="1857" y="179"/>
                  </a:lnTo>
                  <a:lnTo>
                    <a:pt x="1874" y="172"/>
                  </a:lnTo>
                  <a:lnTo>
                    <a:pt x="1891" y="166"/>
                  </a:lnTo>
                  <a:lnTo>
                    <a:pt x="1909" y="159"/>
                  </a:lnTo>
                  <a:lnTo>
                    <a:pt x="1916" y="154"/>
                  </a:lnTo>
                  <a:lnTo>
                    <a:pt x="1924" y="151"/>
                  </a:lnTo>
                  <a:lnTo>
                    <a:pt x="1933" y="146"/>
                  </a:lnTo>
                  <a:lnTo>
                    <a:pt x="1941" y="142"/>
                  </a:lnTo>
                  <a:lnTo>
                    <a:pt x="1958" y="134"/>
                  </a:lnTo>
                  <a:lnTo>
                    <a:pt x="1974" y="126"/>
                  </a:lnTo>
                  <a:lnTo>
                    <a:pt x="1989" y="116"/>
                  </a:lnTo>
                  <a:lnTo>
                    <a:pt x="2004" y="106"/>
                  </a:lnTo>
                  <a:lnTo>
                    <a:pt x="2019" y="96"/>
                  </a:lnTo>
                  <a:lnTo>
                    <a:pt x="2034" y="86"/>
                  </a:lnTo>
                  <a:lnTo>
                    <a:pt x="2048" y="74"/>
                  </a:lnTo>
                  <a:lnTo>
                    <a:pt x="2061" y="62"/>
                  </a:lnTo>
                  <a:lnTo>
                    <a:pt x="2074" y="51"/>
                  </a:lnTo>
                  <a:lnTo>
                    <a:pt x="2089" y="41"/>
                  </a:lnTo>
                  <a:lnTo>
                    <a:pt x="2096" y="46"/>
                  </a:lnTo>
                  <a:lnTo>
                    <a:pt x="2108" y="54"/>
                  </a:lnTo>
                  <a:lnTo>
                    <a:pt x="2113" y="59"/>
                  </a:lnTo>
                  <a:lnTo>
                    <a:pt x="2121" y="64"/>
                  </a:lnTo>
                  <a:lnTo>
                    <a:pt x="2128" y="71"/>
                  </a:lnTo>
                  <a:lnTo>
                    <a:pt x="2138" y="77"/>
                  </a:lnTo>
                  <a:lnTo>
                    <a:pt x="2145" y="82"/>
                  </a:lnTo>
                  <a:lnTo>
                    <a:pt x="2153" y="91"/>
                  </a:lnTo>
                  <a:lnTo>
                    <a:pt x="2163" y="97"/>
                  </a:lnTo>
                  <a:lnTo>
                    <a:pt x="2173" y="107"/>
                  </a:lnTo>
                  <a:lnTo>
                    <a:pt x="2181" y="114"/>
                  </a:lnTo>
                  <a:lnTo>
                    <a:pt x="2191" y="122"/>
                  </a:lnTo>
                  <a:lnTo>
                    <a:pt x="2201" y="132"/>
                  </a:lnTo>
                  <a:lnTo>
                    <a:pt x="2211" y="142"/>
                  </a:lnTo>
                  <a:lnTo>
                    <a:pt x="2220" y="151"/>
                  </a:lnTo>
                  <a:lnTo>
                    <a:pt x="2228" y="161"/>
                  </a:lnTo>
                  <a:lnTo>
                    <a:pt x="2236" y="171"/>
                  </a:lnTo>
                  <a:lnTo>
                    <a:pt x="2246" y="181"/>
                  </a:lnTo>
                  <a:lnTo>
                    <a:pt x="2255" y="191"/>
                  </a:lnTo>
                  <a:lnTo>
                    <a:pt x="2263" y="201"/>
                  </a:lnTo>
                  <a:lnTo>
                    <a:pt x="2271" y="211"/>
                  </a:lnTo>
                  <a:lnTo>
                    <a:pt x="2280" y="222"/>
                  </a:lnTo>
                  <a:lnTo>
                    <a:pt x="2285" y="232"/>
                  </a:lnTo>
                  <a:lnTo>
                    <a:pt x="2291" y="243"/>
                  </a:lnTo>
                  <a:lnTo>
                    <a:pt x="2296" y="253"/>
                  </a:lnTo>
                  <a:lnTo>
                    <a:pt x="2303" y="264"/>
                  </a:lnTo>
                  <a:lnTo>
                    <a:pt x="2306" y="274"/>
                  </a:lnTo>
                  <a:lnTo>
                    <a:pt x="2311" y="286"/>
                  </a:lnTo>
                  <a:lnTo>
                    <a:pt x="2313" y="296"/>
                  </a:lnTo>
                  <a:lnTo>
                    <a:pt x="2316" y="308"/>
                  </a:lnTo>
                  <a:lnTo>
                    <a:pt x="2327" y="371"/>
                  </a:lnTo>
                  <a:lnTo>
                    <a:pt x="2327" y="379"/>
                  </a:lnTo>
                  <a:lnTo>
                    <a:pt x="2328" y="389"/>
                  </a:lnTo>
                  <a:lnTo>
                    <a:pt x="2330" y="399"/>
                  </a:lnTo>
                  <a:lnTo>
                    <a:pt x="2332" y="409"/>
                  </a:lnTo>
                  <a:lnTo>
                    <a:pt x="2332" y="419"/>
                  </a:lnTo>
                  <a:lnTo>
                    <a:pt x="2335" y="429"/>
                  </a:lnTo>
                  <a:lnTo>
                    <a:pt x="2335" y="441"/>
                  </a:lnTo>
                  <a:lnTo>
                    <a:pt x="2338" y="453"/>
                  </a:lnTo>
                  <a:lnTo>
                    <a:pt x="2338" y="463"/>
                  </a:lnTo>
                  <a:lnTo>
                    <a:pt x="2340" y="473"/>
                  </a:lnTo>
                  <a:lnTo>
                    <a:pt x="2340" y="485"/>
                  </a:lnTo>
                  <a:lnTo>
                    <a:pt x="2342" y="496"/>
                  </a:lnTo>
                  <a:lnTo>
                    <a:pt x="2342" y="506"/>
                  </a:lnTo>
                  <a:lnTo>
                    <a:pt x="2343" y="518"/>
                  </a:lnTo>
                  <a:lnTo>
                    <a:pt x="2345" y="530"/>
                  </a:lnTo>
                  <a:lnTo>
                    <a:pt x="2347" y="541"/>
                  </a:lnTo>
                  <a:lnTo>
                    <a:pt x="2345" y="551"/>
                  </a:lnTo>
                  <a:lnTo>
                    <a:pt x="2345" y="563"/>
                  </a:lnTo>
                  <a:lnTo>
                    <a:pt x="2345" y="573"/>
                  </a:lnTo>
                  <a:lnTo>
                    <a:pt x="2345" y="585"/>
                  </a:lnTo>
                  <a:lnTo>
                    <a:pt x="2343" y="595"/>
                  </a:lnTo>
                  <a:lnTo>
                    <a:pt x="2343" y="605"/>
                  </a:lnTo>
                  <a:lnTo>
                    <a:pt x="2342" y="615"/>
                  </a:lnTo>
                  <a:lnTo>
                    <a:pt x="2342" y="626"/>
                  </a:lnTo>
                  <a:lnTo>
                    <a:pt x="2338" y="636"/>
                  </a:lnTo>
                  <a:lnTo>
                    <a:pt x="2338" y="646"/>
                  </a:lnTo>
                  <a:lnTo>
                    <a:pt x="2335" y="656"/>
                  </a:lnTo>
                  <a:lnTo>
                    <a:pt x="2335" y="666"/>
                  </a:lnTo>
                  <a:lnTo>
                    <a:pt x="2332" y="675"/>
                  </a:lnTo>
                  <a:lnTo>
                    <a:pt x="2328" y="685"/>
                  </a:lnTo>
                  <a:lnTo>
                    <a:pt x="2325" y="693"/>
                  </a:lnTo>
                  <a:lnTo>
                    <a:pt x="2323" y="703"/>
                  </a:lnTo>
                  <a:lnTo>
                    <a:pt x="2320" y="707"/>
                  </a:lnTo>
                  <a:lnTo>
                    <a:pt x="2320" y="713"/>
                  </a:lnTo>
                  <a:lnTo>
                    <a:pt x="2308" y="727"/>
                  </a:lnTo>
                  <a:lnTo>
                    <a:pt x="2298" y="740"/>
                  </a:lnTo>
                  <a:lnTo>
                    <a:pt x="2286" y="752"/>
                  </a:lnTo>
                  <a:lnTo>
                    <a:pt x="2273" y="763"/>
                  </a:lnTo>
                  <a:lnTo>
                    <a:pt x="2265" y="765"/>
                  </a:lnTo>
                  <a:lnTo>
                    <a:pt x="2256" y="768"/>
                  </a:lnTo>
                  <a:lnTo>
                    <a:pt x="2245" y="770"/>
                  </a:lnTo>
                  <a:lnTo>
                    <a:pt x="2231" y="773"/>
                  </a:lnTo>
                  <a:lnTo>
                    <a:pt x="2215" y="775"/>
                  </a:lnTo>
                  <a:lnTo>
                    <a:pt x="2198" y="778"/>
                  </a:lnTo>
                  <a:lnTo>
                    <a:pt x="2178" y="782"/>
                  </a:lnTo>
                  <a:lnTo>
                    <a:pt x="2158" y="785"/>
                  </a:lnTo>
                  <a:lnTo>
                    <a:pt x="2131" y="787"/>
                  </a:lnTo>
                  <a:lnTo>
                    <a:pt x="2106" y="790"/>
                  </a:lnTo>
                  <a:lnTo>
                    <a:pt x="2079" y="792"/>
                  </a:lnTo>
                  <a:lnTo>
                    <a:pt x="2051" y="795"/>
                  </a:lnTo>
                  <a:lnTo>
                    <a:pt x="2019" y="797"/>
                  </a:lnTo>
                  <a:lnTo>
                    <a:pt x="1989" y="800"/>
                  </a:lnTo>
                  <a:lnTo>
                    <a:pt x="1956" y="802"/>
                  </a:lnTo>
                  <a:lnTo>
                    <a:pt x="1923" y="805"/>
                  </a:lnTo>
                  <a:lnTo>
                    <a:pt x="1884" y="805"/>
                  </a:lnTo>
                  <a:lnTo>
                    <a:pt x="1847" y="807"/>
                  </a:lnTo>
                  <a:lnTo>
                    <a:pt x="1807" y="808"/>
                  </a:lnTo>
                  <a:lnTo>
                    <a:pt x="1769" y="810"/>
                  </a:lnTo>
                  <a:lnTo>
                    <a:pt x="1727" y="812"/>
                  </a:lnTo>
                  <a:lnTo>
                    <a:pt x="1687" y="813"/>
                  </a:lnTo>
                  <a:lnTo>
                    <a:pt x="1644" y="815"/>
                  </a:lnTo>
                  <a:lnTo>
                    <a:pt x="1602" y="817"/>
                  </a:lnTo>
                  <a:lnTo>
                    <a:pt x="1557" y="817"/>
                  </a:lnTo>
                  <a:lnTo>
                    <a:pt x="1512" y="818"/>
                  </a:lnTo>
                  <a:lnTo>
                    <a:pt x="1467" y="820"/>
                  </a:lnTo>
                  <a:lnTo>
                    <a:pt x="1423" y="822"/>
                  </a:lnTo>
                  <a:lnTo>
                    <a:pt x="1377" y="822"/>
                  </a:lnTo>
                  <a:lnTo>
                    <a:pt x="1330" y="823"/>
                  </a:lnTo>
                  <a:lnTo>
                    <a:pt x="1283" y="823"/>
                  </a:lnTo>
                  <a:lnTo>
                    <a:pt x="1238" y="825"/>
                  </a:lnTo>
                  <a:lnTo>
                    <a:pt x="1190" y="823"/>
                  </a:lnTo>
                  <a:lnTo>
                    <a:pt x="1143" y="823"/>
                  </a:lnTo>
                  <a:lnTo>
                    <a:pt x="1095" y="823"/>
                  </a:lnTo>
                  <a:lnTo>
                    <a:pt x="1048" y="823"/>
                  </a:lnTo>
                  <a:lnTo>
                    <a:pt x="999" y="823"/>
                  </a:lnTo>
                  <a:lnTo>
                    <a:pt x="953" y="823"/>
                  </a:lnTo>
                  <a:lnTo>
                    <a:pt x="908" y="823"/>
                  </a:lnTo>
                  <a:lnTo>
                    <a:pt x="863" y="823"/>
                  </a:lnTo>
                  <a:lnTo>
                    <a:pt x="816" y="822"/>
                  </a:lnTo>
                  <a:lnTo>
                    <a:pt x="771" y="820"/>
                  </a:lnTo>
                  <a:lnTo>
                    <a:pt x="726" y="818"/>
                  </a:lnTo>
                  <a:lnTo>
                    <a:pt x="682" y="818"/>
                  </a:lnTo>
                  <a:lnTo>
                    <a:pt x="637" y="817"/>
                  </a:lnTo>
                  <a:lnTo>
                    <a:pt x="597" y="817"/>
                  </a:lnTo>
                  <a:lnTo>
                    <a:pt x="555" y="815"/>
                  </a:lnTo>
                  <a:lnTo>
                    <a:pt x="517" y="815"/>
                  </a:lnTo>
                  <a:lnTo>
                    <a:pt x="477" y="812"/>
                  </a:lnTo>
                  <a:lnTo>
                    <a:pt x="439" y="810"/>
                  </a:lnTo>
                  <a:lnTo>
                    <a:pt x="400" y="807"/>
                  </a:lnTo>
                  <a:lnTo>
                    <a:pt x="365" y="805"/>
                  </a:lnTo>
                  <a:lnTo>
                    <a:pt x="330" y="802"/>
                  </a:lnTo>
                  <a:lnTo>
                    <a:pt x="297" y="800"/>
                  </a:lnTo>
                  <a:lnTo>
                    <a:pt x="265" y="797"/>
                  </a:lnTo>
                  <a:lnTo>
                    <a:pt x="237" y="795"/>
                  </a:lnTo>
                  <a:lnTo>
                    <a:pt x="207" y="790"/>
                  </a:lnTo>
                  <a:lnTo>
                    <a:pt x="182" y="788"/>
                  </a:lnTo>
                  <a:lnTo>
                    <a:pt x="155" y="783"/>
                  </a:lnTo>
                  <a:lnTo>
                    <a:pt x="133" y="782"/>
                  </a:lnTo>
                  <a:lnTo>
                    <a:pt x="111" y="777"/>
                  </a:lnTo>
                  <a:lnTo>
                    <a:pt x="91" y="773"/>
                  </a:lnTo>
                  <a:lnTo>
                    <a:pt x="75" y="770"/>
                  </a:lnTo>
                  <a:lnTo>
                    <a:pt x="61" y="767"/>
                  </a:lnTo>
                  <a:lnTo>
                    <a:pt x="51" y="762"/>
                  </a:lnTo>
                  <a:lnTo>
                    <a:pt x="45" y="760"/>
                  </a:lnTo>
                  <a:lnTo>
                    <a:pt x="38" y="757"/>
                  </a:lnTo>
                  <a:lnTo>
                    <a:pt x="36" y="757"/>
                  </a:lnTo>
                  <a:lnTo>
                    <a:pt x="31" y="752"/>
                  </a:lnTo>
                  <a:lnTo>
                    <a:pt x="26" y="740"/>
                  </a:lnTo>
                  <a:lnTo>
                    <a:pt x="21" y="728"/>
                  </a:lnTo>
                  <a:lnTo>
                    <a:pt x="18" y="717"/>
                  </a:lnTo>
                  <a:lnTo>
                    <a:pt x="16" y="705"/>
                  </a:lnTo>
                  <a:lnTo>
                    <a:pt x="11" y="690"/>
                  </a:lnTo>
                  <a:lnTo>
                    <a:pt x="10" y="676"/>
                  </a:lnTo>
                  <a:lnTo>
                    <a:pt x="6" y="661"/>
                  </a:lnTo>
                  <a:lnTo>
                    <a:pt x="6" y="648"/>
                  </a:lnTo>
                  <a:lnTo>
                    <a:pt x="3" y="631"/>
                  </a:lnTo>
                  <a:lnTo>
                    <a:pt x="1" y="615"/>
                  </a:lnTo>
                  <a:lnTo>
                    <a:pt x="0" y="598"/>
                  </a:lnTo>
                  <a:lnTo>
                    <a:pt x="0" y="583"/>
                  </a:lnTo>
                  <a:lnTo>
                    <a:pt x="0" y="566"/>
                  </a:lnTo>
                  <a:lnTo>
                    <a:pt x="0" y="551"/>
                  </a:lnTo>
                  <a:lnTo>
                    <a:pt x="0" y="535"/>
                  </a:lnTo>
                  <a:lnTo>
                    <a:pt x="0" y="520"/>
                  </a:lnTo>
                  <a:lnTo>
                    <a:pt x="0" y="501"/>
                  </a:lnTo>
                  <a:lnTo>
                    <a:pt x="0" y="485"/>
                  </a:lnTo>
                  <a:lnTo>
                    <a:pt x="0" y="468"/>
                  </a:lnTo>
                  <a:lnTo>
                    <a:pt x="0" y="453"/>
                  </a:lnTo>
                  <a:lnTo>
                    <a:pt x="0" y="438"/>
                  </a:lnTo>
                  <a:lnTo>
                    <a:pt x="1" y="423"/>
                  </a:lnTo>
                  <a:lnTo>
                    <a:pt x="3" y="408"/>
                  </a:lnTo>
                  <a:lnTo>
                    <a:pt x="5" y="394"/>
                  </a:lnTo>
                  <a:lnTo>
                    <a:pt x="5" y="379"/>
                  </a:lnTo>
                  <a:lnTo>
                    <a:pt x="6" y="368"/>
                  </a:lnTo>
                  <a:lnTo>
                    <a:pt x="8" y="354"/>
                  </a:lnTo>
                  <a:lnTo>
                    <a:pt x="10" y="344"/>
                  </a:lnTo>
                  <a:lnTo>
                    <a:pt x="10" y="333"/>
                  </a:lnTo>
                  <a:lnTo>
                    <a:pt x="11" y="323"/>
                  </a:lnTo>
                  <a:lnTo>
                    <a:pt x="13" y="314"/>
                  </a:lnTo>
                  <a:lnTo>
                    <a:pt x="16" y="308"/>
                  </a:lnTo>
                  <a:lnTo>
                    <a:pt x="20" y="293"/>
                  </a:lnTo>
                  <a:lnTo>
                    <a:pt x="26" y="276"/>
                  </a:lnTo>
                  <a:lnTo>
                    <a:pt x="30" y="266"/>
                  </a:lnTo>
                  <a:lnTo>
                    <a:pt x="35" y="256"/>
                  </a:lnTo>
                  <a:lnTo>
                    <a:pt x="40" y="246"/>
                  </a:lnTo>
                  <a:lnTo>
                    <a:pt x="46" y="237"/>
                  </a:lnTo>
                  <a:lnTo>
                    <a:pt x="51" y="226"/>
                  </a:lnTo>
                  <a:lnTo>
                    <a:pt x="58" y="216"/>
                  </a:lnTo>
                  <a:lnTo>
                    <a:pt x="65" y="204"/>
                  </a:lnTo>
                  <a:lnTo>
                    <a:pt x="75" y="194"/>
                  </a:lnTo>
                  <a:lnTo>
                    <a:pt x="81" y="182"/>
                  </a:lnTo>
                  <a:lnTo>
                    <a:pt x="90" y="171"/>
                  </a:lnTo>
                  <a:lnTo>
                    <a:pt x="98" y="159"/>
                  </a:lnTo>
                  <a:lnTo>
                    <a:pt x="108" y="149"/>
                  </a:lnTo>
                  <a:lnTo>
                    <a:pt x="113" y="147"/>
                  </a:lnTo>
                  <a:lnTo>
                    <a:pt x="122" y="147"/>
                  </a:lnTo>
                  <a:close/>
                </a:path>
              </a:pathLst>
            </a:custGeom>
            <a:solidFill>
              <a:srgbClr val="C9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4" name="Freeform 390"/>
            <p:cNvSpPr>
              <a:spLocks/>
            </p:cNvSpPr>
            <p:nvPr/>
          </p:nvSpPr>
          <p:spPr bwMode="auto">
            <a:xfrm>
              <a:off x="3144" y="1969"/>
              <a:ext cx="484" cy="193"/>
            </a:xfrm>
            <a:custGeom>
              <a:avLst/>
              <a:gdLst>
                <a:gd name="T0" fmla="*/ 2 w 968"/>
                <a:gd name="T1" fmla="*/ 0 h 388"/>
                <a:gd name="T2" fmla="*/ 2 w 968"/>
                <a:gd name="T3" fmla="*/ 0 h 388"/>
                <a:gd name="T4" fmla="*/ 3 w 968"/>
                <a:gd name="T5" fmla="*/ 0 h 388"/>
                <a:gd name="T6" fmla="*/ 3 w 968"/>
                <a:gd name="T7" fmla="*/ 0 h 388"/>
                <a:gd name="T8" fmla="*/ 3 w 968"/>
                <a:gd name="T9" fmla="*/ 0 h 388"/>
                <a:gd name="T10" fmla="*/ 3 w 968"/>
                <a:gd name="T11" fmla="*/ 0 h 388"/>
                <a:gd name="T12" fmla="*/ 3 w 968"/>
                <a:gd name="T13" fmla="*/ 0 h 388"/>
                <a:gd name="T14" fmla="*/ 3 w 968"/>
                <a:gd name="T15" fmla="*/ 0 h 388"/>
                <a:gd name="T16" fmla="*/ 3 w 968"/>
                <a:gd name="T17" fmla="*/ 0 h 388"/>
                <a:gd name="T18" fmla="*/ 4 w 968"/>
                <a:gd name="T19" fmla="*/ 0 h 388"/>
                <a:gd name="T20" fmla="*/ 4 w 968"/>
                <a:gd name="T21" fmla="*/ 0 h 388"/>
                <a:gd name="T22" fmla="*/ 4 w 968"/>
                <a:gd name="T23" fmla="*/ 0 h 388"/>
                <a:gd name="T24" fmla="*/ 4 w 968"/>
                <a:gd name="T25" fmla="*/ 0 h 388"/>
                <a:gd name="T26" fmla="*/ 4 w 968"/>
                <a:gd name="T27" fmla="*/ 0 h 388"/>
                <a:gd name="T28" fmla="*/ 4 w 968"/>
                <a:gd name="T29" fmla="*/ 0 h 388"/>
                <a:gd name="T30" fmla="*/ 4 w 968"/>
                <a:gd name="T31" fmla="*/ 0 h 388"/>
                <a:gd name="T32" fmla="*/ 4 w 968"/>
                <a:gd name="T33" fmla="*/ 0 h 388"/>
                <a:gd name="T34" fmla="*/ 4 w 968"/>
                <a:gd name="T35" fmla="*/ 0 h 388"/>
                <a:gd name="T36" fmla="*/ 4 w 968"/>
                <a:gd name="T37" fmla="*/ 0 h 388"/>
                <a:gd name="T38" fmla="*/ 4 w 968"/>
                <a:gd name="T39" fmla="*/ 0 h 388"/>
                <a:gd name="T40" fmla="*/ 4 w 968"/>
                <a:gd name="T41" fmla="*/ 0 h 388"/>
                <a:gd name="T42" fmla="*/ 4 w 968"/>
                <a:gd name="T43" fmla="*/ 0 h 388"/>
                <a:gd name="T44" fmla="*/ 3 w 968"/>
                <a:gd name="T45" fmla="*/ 0 h 388"/>
                <a:gd name="T46" fmla="*/ 3 w 968"/>
                <a:gd name="T47" fmla="*/ 0 h 388"/>
                <a:gd name="T48" fmla="*/ 3 w 968"/>
                <a:gd name="T49" fmla="*/ 0 h 388"/>
                <a:gd name="T50" fmla="*/ 3 w 968"/>
                <a:gd name="T51" fmla="*/ 0 h 388"/>
                <a:gd name="T52" fmla="*/ 3 w 968"/>
                <a:gd name="T53" fmla="*/ 0 h 388"/>
                <a:gd name="T54" fmla="*/ 3 w 968"/>
                <a:gd name="T55" fmla="*/ 1 h 388"/>
                <a:gd name="T56" fmla="*/ 3 w 968"/>
                <a:gd name="T57" fmla="*/ 1 h 388"/>
                <a:gd name="T58" fmla="*/ 3 w 968"/>
                <a:gd name="T59" fmla="*/ 1 h 388"/>
                <a:gd name="T60" fmla="*/ 3 w 968"/>
                <a:gd name="T61" fmla="*/ 1 h 388"/>
                <a:gd name="T62" fmla="*/ 0 w 968"/>
                <a:gd name="T63" fmla="*/ 1 h 388"/>
                <a:gd name="T64" fmla="*/ 1 w 968"/>
                <a:gd name="T65" fmla="*/ 1 h 388"/>
                <a:gd name="T66" fmla="*/ 1 w 968"/>
                <a:gd name="T67" fmla="*/ 1 h 388"/>
                <a:gd name="T68" fmla="*/ 1 w 968"/>
                <a:gd name="T69" fmla="*/ 0 h 388"/>
                <a:gd name="T70" fmla="*/ 1 w 968"/>
                <a:gd name="T71" fmla="*/ 0 h 388"/>
                <a:gd name="T72" fmla="*/ 1 w 968"/>
                <a:gd name="T73" fmla="*/ 0 h 388"/>
                <a:gd name="T74" fmla="*/ 1 w 968"/>
                <a:gd name="T75" fmla="*/ 0 h 388"/>
                <a:gd name="T76" fmla="*/ 1 w 968"/>
                <a:gd name="T77" fmla="*/ 0 h 388"/>
                <a:gd name="T78" fmla="*/ 1 w 968"/>
                <a:gd name="T79" fmla="*/ 0 h 388"/>
                <a:gd name="T80" fmla="*/ 1 w 968"/>
                <a:gd name="T81" fmla="*/ 0 h 388"/>
                <a:gd name="T82" fmla="*/ 1 w 968"/>
                <a:gd name="T83" fmla="*/ 0 h 388"/>
                <a:gd name="T84" fmla="*/ 2 w 968"/>
                <a:gd name="T85" fmla="*/ 0 h 388"/>
                <a:gd name="T86" fmla="*/ 2 w 968"/>
                <a:gd name="T87" fmla="*/ 0 h 388"/>
                <a:gd name="T88" fmla="*/ 2 w 968"/>
                <a:gd name="T89" fmla="*/ 0 h 388"/>
                <a:gd name="T90" fmla="*/ 2 w 968"/>
                <a:gd name="T91" fmla="*/ 0 h 388"/>
                <a:gd name="T92" fmla="*/ 2 w 968"/>
                <a:gd name="T93" fmla="*/ 0 h 388"/>
                <a:gd name="T94" fmla="*/ 2 w 968"/>
                <a:gd name="T95" fmla="*/ 0 h 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68" h="388">
                  <a:moveTo>
                    <a:pt x="458" y="0"/>
                  </a:moveTo>
                  <a:lnTo>
                    <a:pt x="466" y="0"/>
                  </a:lnTo>
                  <a:lnTo>
                    <a:pt x="479" y="4"/>
                  </a:lnTo>
                  <a:lnTo>
                    <a:pt x="488" y="4"/>
                  </a:lnTo>
                  <a:lnTo>
                    <a:pt x="498" y="7"/>
                  </a:lnTo>
                  <a:lnTo>
                    <a:pt x="509" y="9"/>
                  </a:lnTo>
                  <a:lnTo>
                    <a:pt x="523" y="12"/>
                  </a:lnTo>
                  <a:lnTo>
                    <a:pt x="534" y="14"/>
                  </a:lnTo>
                  <a:lnTo>
                    <a:pt x="548" y="17"/>
                  </a:lnTo>
                  <a:lnTo>
                    <a:pt x="563" y="19"/>
                  </a:lnTo>
                  <a:lnTo>
                    <a:pt x="580" y="22"/>
                  </a:lnTo>
                  <a:lnTo>
                    <a:pt x="595" y="24"/>
                  </a:lnTo>
                  <a:lnTo>
                    <a:pt x="613" y="29"/>
                  </a:lnTo>
                  <a:lnTo>
                    <a:pt x="621" y="29"/>
                  </a:lnTo>
                  <a:lnTo>
                    <a:pt x="630" y="30"/>
                  </a:lnTo>
                  <a:lnTo>
                    <a:pt x="640" y="32"/>
                  </a:lnTo>
                  <a:lnTo>
                    <a:pt x="650" y="35"/>
                  </a:lnTo>
                  <a:lnTo>
                    <a:pt x="658" y="35"/>
                  </a:lnTo>
                  <a:lnTo>
                    <a:pt x="668" y="37"/>
                  </a:lnTo>
                  <a:lnTo>
                    <a:pt x="676" y="39"/>
                  </a:lnTo>
                  <a:lnTo>
                    <a:pt x="686" y="40"/>
                  </a:lnTo>
                  <a:lnTo>
                    <a:pt x="696" y="40"/>
                  </a:lnTo>
                  <a:lnTo>
                    <a:pt x="706" y="44"/>
                  </a:lnTo>
                  <a:lnTo>
                    <a:pt x="716" y="44"/>
                  </a:lnTo>
                  <a:lnTo>
                    <a:pt x="726" y="47"/>
                  </a:lnTo>
                  <a:lnTo>
                    <a:pt x="736" y="47"/>
                  </a:lnTo>
                  <a:lnTo>
                    <a:pt x="746" y="49"/>
                  </a:lnTo>
                  <a:lnTo>
                    <a:pt x="756" y="50"/>
                  </a:lnTo>
                  <a:lnTo>
                    <a:pt x="766" y="52"/>
                  </a:lnTo>
                  <a:lnTo>
                    <a:pt x="776" y="52"/>
                  </a:lnTo>
                  <a:lnTo>
                    <a:pt x="786" y="55"/>
                  </a:lnTo>
                  <a:lnTo>
                    <a:pt x="797" y="55"/>
                  </a:lnTo>
                  <a:lnTo>
                    <a:pt x="808" y="59"/>
                  </a:lnTo>
                  <a:lnTo>
                    <a:pt x="818" y="59"/>
                  </a:lnTo>
                  <a:lnTo>
                    <a:pt x="828" y="60"/>
                  </a:lnTo>
                  <a:lnTo>
                    <a:pt x="838" y="62"/>
                  </a:lnTo>
                  <a:lnTo>
                    <a:pt x="848" y="64"/>
                  </a:lnTo>
                  <a:lnTo>
                    <a:pt x="858" y="64"/>
                  </a:lnTo>
                  <a:lnTo>
                    <a:pt x="868" y="65"/>
                  </a:lnTo>
                  <a:lnTo>
                    <a:pt x="878" y="67"/>
                  </a:lnTo>
                  <a:lnTo>
                    <a:pt x="890" y="69"/>
                  </a:lnTo>
                  <a:lnTo>
                    <a:pt x="898" y="69"/>
                  </a:lnTo>
                  <a:lnTo>
                    <a:pt x="908" y="70"/>
                  </a:lnTo>
                  <a:lnTo>
                    <a:pt x="918" y="72"/>
                  </a:lnTo>
                  <a:lnTo>
                    <a:pt x="928" y="74"/>
                  </a:lnTo>
                  <a:lnTo>
                    <a:pt x="938" y="74"/>
                  </a:lnTo>
                  <a:lnTo>
                    <a:pt x="948" y="75"/>
                  </a:lnTo>
                  <a:lnTo>
                    <a:pt x="958" y="77"/>
                  </a:lnTo>
                  <a:lnTo>
                    <a:pt x="968" y="79"/>
                  </a:lnTo>
                  <a:lnTo>
                    <a:pt x="967" y="80"/>
                  </a:lnTo>
                  <a:lnTo>
                    <a:pt x="967" y="84"/>
                  </a:lnTo>
                  <a:lnTo>
                    <a:pt x="953" y="79"/>
                  </a:lnTo>
                  <a:lnTo>
                    <a:pt x="942" y="77"/>
                  </a:lnTo>
                  <a:lnTo>
                    <a:pt x="928" y="74"/>
                  </a:lnTo>
                  <a:lnTo>
                    <a:pt x="917" y="74"/>
                  </a:lnTo>
                  <a:lnTo>
                    <a:pt x="903" y="72"/>
                  </a:lnTo>
                  <a:lnTo>
                    <a:pt x="892" y="70"/>
                  </a:lnTo>
                  <a:lnTo>
                    <a:pt x="878" y="70"/>
                  </a:lnTo>
                  <a:lnTo>
                    <a:pt x="868" y="72"/>
                  </a:lnTo>
                  <a:lnTo>
                    <a:pt x="855" y="72"/>
                  </a:lnTo>
                  <a:lnTo>
                    <a:pt x="843" y="72"/>
                  </a:lnTo>
                  <a:lnTo>
                    <a:pt x="832" y="74"/>
                  </a:lnTo>
                  <a:lnTo>
                    <a:pt x="822" y="79"/>
                  </a:lnTo>
                  <a:lnTo>
                    <a:pt x="810" y="80"/>
                  </a:lnTo>
                  <a:lnTo>
                    <a:pt x="800" y="84"/>
                  </a:lnTo>
                  <a:lnTo>
                    <a:pt x="790" y="89"/>
                  </a:lnTo>
                  <a:lnTo>
                    <a:pt x="781" y="95"/>
                  </a:lnTo>
                  <a:lnTo>
                    <a:pt x="770" y="100"/>
                  </a:lnTo>
                  <a:lnTo>
                    <a:pt x="760" y="109"/>
                  </a:lnTo>
                  <a:lnTo>
                    <a:pt x="751" y="115"/>
                  </a:lnTo>
                  <a:lnTo>
                    <a:pt x="745" y="125"/>
                  </a:lnTo>
                  <a:lnTo>
                    <a:pt x="735" y="134"/>
                  </a:lnTo>
                  <a:lnTo>
                    <a:pt x="728" y="144"/>
                  </a:lnTo>
                  <a:lnTo>
                    <a:pt x="723" y="155"/>
                  </a:lnTo>
                  <a:lnTo>
                    <a:pt x="718" y="169"/>
                  </a:lnTo>
                  <a:lnTo>
                    <a:pt x="713" y="179"/>
                  </a:lnTo>
                  <a:lnTo>
                    <a:pt x="708" y="192"/>
                  </a:lnTo>
                  <a:lnTo>
                    <a:pt x="703" y="207"/>
                  </a:lnTo>
                  <a:lnTo>
                    <a:pt x="701" y="222"/>
                  </a:lnTo>
                  <a:lnTo>
                    <a:pt x="698" y="237"/>
                  </a:lnTo>
                  <a:lnTo>
                    <a:pt x="696" y="254"/>
                  </a:lnTo>
                  <a:lnTo>
                    <a:pt x="696" y="262"/>
                  </a:lnTo>
                  <a:lnTo>
                    <a:pt x="696" y="271"/>
                  </a:lnTo>
                  <a:lnTo>
                    <a:pt x="696" y="281"/>
                  </a:lnTo>
                  <a:lnTo>
                    <a:pt x="696" y="291"/>
                  </a:lnTo>
                  <a:lnTo>
                    <a:pt x="696" y="301"/>
                  </a:lnTo>
                  <a:lnTo>
                    <a:pt x="696" y="314"/>
                  </a:lnTo>
                  <a:lnTo>
                    <a:pt x="698" y="326"/>
                  </a:lnTo>
                  <a:lnTo>
                    <a:pt x="703" y="339"/>
                  </a:lnTo>
                  <a:lnTo>
                    <a:pt x="705" y="349"/>
                  </a:lnTo>
                  <a:lnTo>
                    <a:pt x="710" y="362"/>
                  </a:lnTo>
                  <a:lnTo>
                    <a:pt x="715" y="374"/>
                  </a:lnTo>
                  <a:lnTo>
                    <a:pt x="721" y="388"/>
                  </a:lnTo>
                  <a:lnTo>
                    <a:pt x="5" y="309"/>
                  </a:lnTo>
                  <a:lnTo>
                    <a:pt x="2" y="309"/>
                  </a:lnTo>
                  <a:lnTo>
                    <a:pt x="0" y="309"/>
                  </a:lnTo>
                  <a:lnTo>
                    <a:pt x="5" y="299"/>
                  </a:lnTo>
                  <a:lnTo>
                    <a:pt x="10" y="292"/>
                  </a:lnTo>
                  <a:lnTo>
                    <a:pt x="17" y="284"/>
                  </a:lnTo>
                  <a:lnTo>
                    <a:pt x="24" y="277"/>
                  </a:lnTo>
                  <a:lnTo>
                    <a:pt x="29" y="269"/>
                  </a:lnTo>
                  <a:lnTo>
                    <a:pt x="37" y="262"/>
                  </a:lnTo>
                  <a:lnTo>
                    <a:pt x="44" y="254"/>
                  </a:lnTo>
                  <a:lnTo>
                    <a:pt x="52" y="247"/>
                  </a:lnTo>
                  <a:lnTo>
                    <a:pt x="59" y="239"/>
                  </a:lnTo>
                  <a:lnTo>
                    <a:pt x="67" y="232"/>
                  </a:lnTo>
                  <a:lnTo>
                    <a:pt x="74" y="224"/>
                  </a:lnTo>
                  <a:lnTo>
                    <a:pt x="82" y="217"/>
                  </a:lnTo>
                  <a:lnTo>
                    <a:pt x="90" y="211"/>
                  </a:lnTo>
                  <a:lnTo>
                    <a:pt x="99" y="204"/>
                  </a:lnTo>
                  <a:lnTo>
                    <a:pt x="107" y="197"/>
                  </a:lnTo>
                  <a:lnTo>
                    <a:pt x="117" y="192"/>
                  </a:lnTo>
                  <a:lnTo>
                    <a:pt x="125" y="184"/>
                  </a:lnTo>
                  <a:lnTo>
                    <a:pt x="134" y="177"/>
                  </a:lnTo>
                  <a:lnTo>
                    <a:pt x="142" y="171"/>
                  </a:lnTo>
                  <a:lnTo>
                    <a:pt x="152" y="164"/>
                  </a:lnTo>
                  <a:lnTo>
                    <a:pt x="161" y="157"/>
                  </a:lnTo>
                  <a:lnTo>
                    <a:pt x="169" y="150"/>
                  </a:lnTo>
                  <a:lnTo>
                    <a:pt x="179" y="145"/>
                  </a:lnTo>
                  <a:lnTo>
                    <a:pt x="189" y="140"/>
                  </a:lnTo>
                  <a:lnTo>
                    <a:pt x="197" y="134"/>
                  </a:lnTo>
                  <a:lnTo>
                    <a:pt x="206" y="127"/>
                  </a:lnTo>
                  <a:lnTo>
                    <a:pt x="214" y="122"/>
                  </a:lnTo>
                  <a:lnTo>
                    <a:pt x="224" y="117"/>
                  </a:lnTo>
                  <a:lnTo>
                    <a:pt x="232" y="112"/>
                  </a:lnTo>
                  <a:lnTo>
                    <a:pt x="242" y="107"/>
                  </a:lnTo>
                  <a:lnTo>
                    <a:pt x="251" y="102"/>
                  </a:lnTo>
                  <a:lnTo>
                    <a:pt x="261" y="97"/>
                  </a:lnTo>
                  <a:lnTo>
                    <a:pt x="267" y="90"/>
                  </a:lnTo>
                  <a:lnTo>
                    <a:pt x="277" y="85"/>
                  </a:lnTo>
                  <a:lnTo>
                    <a:pt x="284" y="80"/>
                  </a:lnTo>
                  <a:lnTo>
                    <a:pt x="294" y="75"/>
                  </a:lnTo>
                  <a:lnTo>
                    <a:pt x="311" y="67"/>
                  </a:lnTo>
                  <a:lnTo>
                    <a:pt x="327" y="59"/>
                  </a:lnTo>
                  <a:lnTo>
                    <a:pt x="342" y="49"/>
                  </a:lnTo>
                  <a:lnTo>
                    <a:pt x="358" y="42"/>
                  </a:lnTo>
                  <a:lnTo>
                    <a:pt x="373" y="35"/>
                  </a:lnTo>
                  <a:lnTo>
                    <a:pt x="388" y="30"/>
                  </a:lnTo>
                  <a:lnTo>
                    <a:pt x="399" y="24"/>
                  </a:lnTo>
                  <a:lnTo>
                    <a:pt x="411" y="19"/>
                  </a:lnTo>
                  <a:lnTo>
                    <a:pt x="421" y="14"/>
                  </a:lnTo>
                  <a:lnTo>
                    <a:pt x="433" y="10"/>
                  </a:lnTo>
                  <a:lnTo>
                    <a:pt x="448" y="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5" name="Freeform 391"/>
            <p:cNvSpPr>
              <a:spLocks/>
            </p:cNvSpPr>
            <p:nvPr/>
          </p:nvSpPr>
          <p:spPr bwMode="auto">
            <a:xfrm>
              <a:off x="3504" y="2015"/>
              <a:ext cx="439" cy="364"/>
            </a:xfrm>
            <a:custGeom>
              <a:avLst/>
              <a:gdLst>
                <a:gd name="T0" fmla="*/ 1 w 878"/>
                <a:gd name="T1" fmla="*/ 2 h 728"/>
                <a:gd name="T2" fmla="*/ 0 w 878"/>
                <a:gd name="T3" fmla="*/ 1 h 728"/>
                <a:gd name="T4" fmla="*/ 0 w 878"/>
                <a:gd name="T5" fmla="*/ 1 h 728"/>
                <a:gd name="T6" fmla="*/ 1 w 878"/>
                <a:gd name="T7" fmla="*/ 1 h 728"/>
                <a:gd name="T8" fmla="*/ 1 w 878"/>
                <a:gd name="T9" fmla="*/ 1 h 728"/>
                <a:gd name="T10" fmla="*/ 1 w 878"/>
                <a:gd name="T11" fmla="*/ 1 h 728"/>
                <a:gd name="T12" fmla="*/ 1 w 878"/>
                <a:gd name="T13" fmla="*/ 1 h 728"/>
                <a:gd name="T14" fmla="*/ 1 w 878"/>
                <a:gd name="T15" fmla="*/ 0 h 728"/>
                <a:gd name="T16" fmla="*/ 1 w 878"/>
                <a:gd name="T17" fmla="*/ 0 h 728"/>
                <a:gd name="T18" fmla="*/ 1 w 878"/>
                <a:gd name="T19" fmla="*/ 1 h 728"/>
                <a:gd name="T20" fmla="*/ 1 w 878"/>
                <a:gd name="T21" fmla="*/ 1 h 728"/>
                <a:gd name="T22" fmla="*/ 2 w 878"/>
                <a:gd name="T23" fmla="*/ 1 h 728"/>
                <a:gd name="T24" fmla="*/ 2 w 878"/>
                <a:gd name="T25" fmla="*/ 1 h 728"/>
                <a:gd name="T26" fmla="*/ 2 w 878"/>
                <a:gd name="T27" fmla="*/ 1 h 728"/>
                <a:gd name="T28" fmla="*/ 2 w 878"/>
                <a:gd name="T29" fmla="*/ 1 h 728"/>
                <a:gd name="T30" fmla="*/ 2 w 878"/>
                <a:gd name="T31" fmla="*/ 1 h 728"/>
                <a:gd name="T32" fmla="*/ 2 w 878"/>
                <a:gd name="T33" fmla="*/ 1 h 728"/>
                <a:gd name="T34" fmla="*/ 2 w 878"/>
                <a:gd name="T35" fmla="*/ 1 h 728"/>
                <a:gd name="T36" fmla="*/ 3 w 878"/>
                <a:gd name="T37" fmla="*/ 1 h 728"/>
                <a:gd name="T38" fmla="*/ 3 w 878"/>
                <a:gd name="T39" fmla="*/ 1 h 728"/>
                <a:gd name="T40" fmla="*/ 3 w 878"/>
                <a:gd name="T41" fmla="*/ 2 h 728"/>
                <a:gd name="T42" fmla="*/ 3 w 878"/>
                <a:gd name="T43" fmla="*/ 2 h 728"/>
                <a:gd name="T44" fmla="*/ 3 w 878"/>
                <a:gd name="T45" fmla="*/ 2 h 728"/>
                <a:gd name="T46" fmla="*/ 4 w 878"/>
                <a:gd name="T47" fmla="*/ 2 h 728"/>
                <a:gd name="T48" fmla="*/ 4 w 878"/>
                <a:gd name="T49" fmla="*/ 2 h 728"/>
                <a:gd name="T50" fmla="*/ 4 w 878"/>
                <a:gd name="T51" fmla="*/ 2 h 728"/>
                <a:gd name="T52" fmla="*/ 4 w 878"/>
                <a:gd name="T53" fmla="*/ 3 h 728"/>
                <a:gd name="T54" fmla="*/ 4 w 878"/>
                <a:gd name="T55" fmla="*/ 3 h 728"/>
                <a:gd name="T56" fmla="*/ 4 w 878"/>
                <a:gd name="T57" fmla="*/ 3 h 728"/>
                <a:gd name="T58" fmla="*/ 4 w 878"/>
                <a:gd name="T59" fmla="*/ 3 h 728"/>
                <a:gd name="T60" fmla="*/ 4 w 878"/>
                <a:gd name="T61" fmla="*/ 3 h 728"/>
                <a:gd name="T62" fmla="*/ 3 w 878"/>
                <a:gd name="T63" fmla="*/ 3 h 728"/>
                <a:gd name="T64" fmla="*/ 3 w 878"/>
                <a:gd name="T65" fmla="*/ 3 h 728"/>
                <a:gd name="T66" fmla="*/ 3 w 878"/>
                <a:gd name="T67" fmla="*/ 3 h 728"/>
                <a:gd name="T68" fmla="*/ 3 w 878"/>
                <a:gd name="T69" fmla="*/ 3 h 728"/>
                <a:gd name="T70" fmla="*/ 3 w 878"/>
                <a:gd name="T71" fmla="*/ 3 h 728"/>
                <a:gd name="T72" fmla="*/ 2 w 878"/>
                <a:gd name="T73" fmla="*/ 3 h 728"/>
                <a:gd name="T74" fmla="*/ 2 w 878"/>
                <a:gd name="T75" fmla="*/ 3 h 728"/>
                <a:gd name="T76" fmla="*/ 2 w 878"/>
                <a:gd name="T77" fmla="*/ 3 h 728"/>
                <a:gd name="T78" fmla="*/ 2 w 878"/>
                <a:gd name="T79" fmla="*/ 3 h 728"/>
                <a:gd name="T80" fmla="*/ 2 w 878"/>
                <a:gd name="T81" fmla="*/ 3 h 728"/>
                <a:gd name="T82" fmla="*/ 2 w 878"/>
                <a:gd name="T83" fmla="*/ 3 h 728"/>
                <a:gd name="T84" fmla="*/ 2 w 878"/>
                <a:gd name="T85" fmla="*/ 3 h 728"/>
                <a:gd name="T86" fmla="*/ 1 w 878"/>
                <a:gd name="T87" fmla="*/ 2 h 728"/>
                <a:gd name="T88" fmla="*/ 1 w 878"/>
                <a:gd name="T89" fmla="*/ 2 h 728"/>
                <a:gd name="T90" fmla="*/ 1 w 878"/>
                <a:gd name="T91" fmla="*/ 2 h 728"/>
                <a:gd name="T92" fmla="*/ 1 w 878"/>
                <a:gd name="T93" fmla="*/ 2 h 728"/>
                <a:gd name="T94" fmla="*/ 1 w 878"/>
                <a:gd name="T95" fmla="*/ 2 h 728"/>
                <a:gd name="T96" fmla="*/ 1 w 878"/>
                <a:gd name="T97" fmla="*/ 2 h 728"/>
                <a:gd name="T98" fmla="*/ 1 w 878"/>
                <a:gd name="T99" fmla="*/ 2 h 728"/>
                <a:gd name="T100" fmla="*/ 1 w 878"/>
                <a:gd name="T101" fmla="*/ 2 h 7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78" h="728">
                  <a:moveTo>
                    <a:pt x="30" y="297"/>
                  </a:moveTo>
                  <a:lnTo>
                    <a:pt x="28" y="297"/>
                  </a:lnTo>
                  <a:lnTo>
                    <a:pt x="20" y="283"/>
                  </a:lnTo>
                  <a:lnTo>
                    <a:pt x="15" y="272"/>
                  </a:lnTo>
                  <a:lnTo>
                    <a:pt x="10" y="258"/>
                  </a:lnTo>
                  <a:lnTo>
                    <a:pt x="6" y="247"/>
                  </a:lnTo>
                  <a:lnTo>
                    <a:pt x="1" y="233"/>
                  </a:lnTo>
                  <a:lnTo>
                    <a:pt x="0" y="222"/>
                  </a:lnTo>
                  <a:lnTo>
                    <a:pt x="0" y="208"/>
                  </a:lnTo>
                  <a:lnTo>
                    <a:pt x="0" y="197"/>
                  </a:lnTo>
                  <a:lnTo>
                    <a:pt x="0" y="178"/>
                  </a:lnTo>
                  <a:lnTo>
                    <a:pt x="0" y="163"/>
                  </a:lnTo>
                  <a:lnTo>
                    <a:pt x="0" y="148"/>
                  </a:lnTo>
                  <a:lnTo>
                    <a:pt x="3" y="135"/>
                  </a:lnTo>
                  <a:lnTo>
                    <a:pt x="5" y="120"/>
                  </a:lnTo>
                  <a:lnTo>
                    <a:pt x="8" y="108"/>
                  </a:lnTo>
                  <a:lnTo>
                    <a:pt x="13" y="97"/>
                  </a:lnTo>
                  <a:lnTo>
                    <a:pt x="18" y="87"/>
                  </a:lnTo>
                  <a:lnTo>
                    <a:pt x="21" y="75"/>
                  </a:lnTo>
                  <a:lnTo>
                    <a:pt x="26" y="65"/>
                  </a:lnTo>
                  <a:lnTo>
                    <a:pt x="33" y="55"/>
                  </a:lnTo>
                  <a:lnTo>
                    <a:pt x="40" y="46"/>
                  </a:lnTo>
                  <a:lnTo>
                    <a:pt x="46" y="38"/>
                  </a:lnTo>
                  <a:lnTo>
                    <a:pt x="55" y="31"/>
                  </a:lnTo>
                  <a:lnTo>
                    <a:pt x="63" y="26"/>
                  </a:lnTo>
                  <a:lnTo>
                    <a:pt x="73" y="21"/>
                  </a:lnTo>
                  <a:lnTo>
                    <a:pt x="80" y="16"/>
                  </a:lnTo>
                  <a:lnTo>
                    <a:pt x="88" y="11"/>
                  </a:lnTo>
                  <a:lnTo>
                    <a:pt x="98" y="8"/>
                  </a:lnTo>
                  <a:lnTo>
                    <a:pt x="108" y="5"/>
                  </a:lnTo>
                  <a:lnTo>
                    <a:pt x="118" y="1"/>
                  </a:lnTo>
                  <a:lnTo>
                    <a:pt x="128" y="0"/>
                  </a:lnTo>
                  <a:lnTo>
                    <a:pt x="138" y="0"/>
                  </a:lnTo>
                  <a:lnTo>
                    <a:pt x="150" y="0"/>
                  </a:lnTo>
                  <a:lnTo>
                    <a:pt x="160" y="0"/>
                  </a:lnTo>
                  <a:lnTo>
                    <a:pt x="170" y="0"/>
                  </a:lnTo>
                  <a:lnTo>
                    <a:pt x="182" y="0"/>
                  </a:lnTo>
                  <a:lnTo>
                    <a:pt x="193" y="1"/>
                  </a:lnTo>
                  <a:lnTo>
                    <a:pt x="203" y="1"/>
                  </a:lnTo>
                  <a:lnTo>
                    <a:pt x="215" y="5"/>
                  </a:lnTo>
                  <a:lnTo>
                    <a:pt x="227" y="6"/>
                  </a:lnTo>
                  <a:lnTo>
                    <a:pt x="238" y="11"/>
                  </a:lnTo>
                  <a:lnTo>
                    <a:pt x="238" y="13"/>
                  </a:lnTo>
                  <a:lnTo>
                    <a:pt x="238" y="21"/>
                  </a:lnTo>
                  <a:lnTo>
                    <a:pt x="245" y="28"/>
                  </a:lnTo>
                  <a:lnTo>
                    <a:pt x="253" y="26"/>
                  </a:lnTo>
                  <a:lnTo>
                    <a:pt x="260" y="20"/>
                  </a:lnTo>
                  <a:lnTo>
                    <a:pt x="260" y="18"/>
                  </a:lnTo>
                  <a:lnTo>
                    <a:pt x="262" y="16"/>
                  </a:lnTo>
                  <a:lnTo>
                    <a:pt x="272" y="20"/>
                  </a:lnTo>
                  <a:lnTo>
                    <a:pt x="285" y="23"/>
                  </a:lnTo>
                  <a:lnTo>
                    <a:pt x="295" y="26"/>
                  </a:lnTo>
                  <a:lnTo>
                    <a:pt x="309" y="31"/>
                  </a:lnTo>
                  <a:lnTo>
                    <a:pt x="320" y="36"/>
                  </a:lnTo>
                  <a:lnTo>
                    <a:pt x="332" y="41"/>
                  </a:lnTo>
                  <a:lnTo>
                    <a:pt x="344" y="46"/>
                  </a:lnTo>
                  <a:lnTo>
                    <a:pt x="357" y="51"/>
                  </a:lnTo>
                  <a:lnTo>
                    <a:pt x="367" y="56"/>
                  </a:lnTo>
                  <a:lnTo>
                    <a:pt x="379" y="61"/>
                  </a:lnTo>
                  <a:lnTo>
                    <a:pt x="389" y="66"/>
                  </a:lnTo>
                  <a:lnTo>
                    <a:pt x="400" y="72"/>
                  </a:lnTo>
                  <a:lnTo>
                    <a:pt x="409" y="77"/>
                  </a:lnTo>
                  <a:lnTo>
                    <a:pt x="419" y="82"/>
                  </a:lnTo>
                  <a:lnTo>
                    <a:pt x="429" y="87"/>
                  </a:lnTo>
                  <a:lnTo>
                    <a:pt x="439" y="92"/>
                  </a:lnTo>
                  <a:lnTo>
                    <a:pt x="450" y="97"/>
                  </a:lnTo>
                  <a:lnTo>
                    <a:pt x="462" y="105"/>
                  </a:lnTo>
                  <a:lnTo>
                    <a:pt x="474" y="113"/>
                  </a:lnTo>
                  <a:lnTo>
                    <a:pt x="487" y="123"/>
                  </a:lnTo>
                  <a:lnTo>
                    <a:pt x="497" y="133"/>
                  </a:lnTo>
                  <a:lnTo>
                    <a:pt x="509" y="143"/>
                  </a:lnTo>
                  <a:lnTo>
                    <a:pt x="519" y="153"/>
                  </a:lnTo>
                  <a:lnTo>
                    <a:pt x="531" y="165"/>
                  </a:lnTo>
                  <a:lnTo>
                    <a:pt x="539" y="175"/>
                  </a:lnTo>
                  <a:lnTo>
                    <a:pt x="549" y="187"/>
                  </a:lnTo>
                  <a:lnTo>
                    <a:pt x="559" y="197"/>
                  </a:lnTo>
                  <a:lnTo>
                    <a:pt x="569" y="208"/>
                  </a:lnTo>
                  <a:lnTo>
                    <a:pt x="577" y="218"/>
                  </a:lnTo>
                  <a:lnTo>
                    <a:pt x="586" y="230"/>
                  </a:lnTo>
                  <a:lnTo>
                    <a:pt x="594" y="242"/>
                  </a:lnTo>
                  <a:lnTo>
                    <a:pt x="604" y="253"/>
                  </a:lnTo>
                  <a:lnTo>
                    <a:pt x="611" y="262"/>
                  </a:lnTo>
                  <a:lnTo>
                    <a:pt x="617" y="270"/>
                  </a:lnTo>
                  <a:lnTo>
                    <a:pt x="624" y="278"/>
                  </a:lnTo>
                  <a:lnTo>
                    <a:pt x="631" y="287"/>
                  </a:lnTo>
                  <a:lnTo>
                    <a:pt x="636" y="294"/>
                  </a:lnTo>
                  <a:lnTo>
                    <a:pt x="642" y="302"/>
                  </a:lnTo>
                  <a:lnTo>
                    <a:pt x="649" y="309"/>
                  </a:lnTo>
                  <a:lnTo>
                    <a:pt x="656" y="317"/>
                  </a:lnTo>
                  <a:lnTo>
                    <a:pt x="711" y="364"/>
                  </a:lnTo>
                  <a:lnTo>
                    <a:pt x="724" y="374"/>
                  </a:lnTo>
                  <a:lnTo>
                    <a:pt x="738" y="387"/>
                  </a:lnTo>
                  <a:lnTo>
                    <a:pt x="751" y="399"/>
                  </a:lnTo>
                  <a:lnTo>
                    <a:pt x="766" y="412"/>
                  </a:lnTo>
                  <a:lnTo>
                    <a:pt x="776" y="424"/>
                  </a:lnTo>
                  <a:lnTo>
                    <a:pt x="788" y="435"/>
                  </a:lnTo>
                  <a:lnTo>
                    <a:pt x="798" y="445"/>
                  </a:lnTo>
                  <a:lnTo>
                    <a:pt x="806" y="455"/>
                  </a:lnTo>
                  <a:lnTo>
                    <a:pt x="813" y="464"/>
                  </a:lnTo>
                  <a:lnTo>
                    <a:pt x="819" y="474"/>
                  </a:lnTo>
                  <a:lnTo>
                    <a:pt x="824" y="484"/>
                  </a:lnTo>
                  <a:lnTo>
                    <a:pt x="831" y="494"/>
                  </a:lnTo>
                  <a:lnTo>
                    <a:pt x="836" y="502"/>
                  </a:lnTo>
                  <a:lnTo>
                    <a:pt x="841" y="511"/>
                  </a:lnTo>
                  <a:lnTo>
                    <a:pt x="846" y="519"/>
                  </a:lnTo>
                  <a:lnTo>
                    <a:pt x="853" y="527"/>
                  </a:lnTo>
                  <a:lnTo>
                    <a:pt x="859" y="542"/>
                  </a:lnTo>
                  <a:lnTo>
                    <a:pt x="866" y="557"/>
                  </a:lnTo>
                  <a:lnTo>
                    <a:pt x="871" y="571"/>
                  </a:lnTo>
                  <a:lnTo>
                    <a:pt x="876" y="584"/>
                  </a:lnTo>
                  <a:lnTo>
                    <a:pt x="876" y="596"/>
                  </a:lnTo>
                  <a:lnTo>
                    <a:pt x="878" y="609"/>
                  </a:lnTo>
                  <a:lnTo>
                    <a:pt x="878" y="621"/>
                  </a:lnTo>
                  <a:lnTo>
                    <a:pt x="878" y="634"/>
                  </a:lnTo>
                  <a:lnTo>
                    <a:pt x="874" y="646"/>
                  </a:lnTo>
                  <a:lnTo>
                    <a:pt x="871" y="659"/>
                  </a:lnTo>
                  <a:lnTo>
                    <a:pt x="866" y="674"/>
                  </a:lnTo>
                  <a:lnTo>
                    <a:pt x="861" y="689"/>
                  </a:lnTo>
                  <a:lnTo>
                    <a:pt x="853" y="699"/>
                  </a:lnTo>
                  <a:lnTo>
                    <a:pt x="844" y="709"/>
                  </a:lnTo>
                  <a:lnTo>
                    <a:pt x="831" y="716"/>
                  </a:lnTo>
                  <a:lnTo>
                    <a:pt x="818" y="722"/>
                  </a:lnTo>
                  <a:lnTo>
                    <a:pt x="804" y="724"/>
                  </a:lnTo>
                  <a:lnTo>
                    <a:pt x="793" y="726"/>
                  </a:lnTo>
                  <a:lnTo>
                    <a:pt x="779" y="726"/>
                  </a:lnTo>
                  <a:lnTo>
                    <a:pt x="766" y="728"/>
                  </a:lnTo>
                  <a:lnTo>
                    <a:pt x="751" y="726"/>
                  </a:lnTo>
                  <a:lnTo>
                    <a:pt x="736" y="724"/>
                  </a:lnTo>
                  <a:lnTo>
                    <a:pt x="719" y="722"/>
                  </a:lnTo>
                  <a:lnTo>
                    <a:pt x="704" y="721"/>
                  </a:lnTo>
                  <a:lnTo>
                    <a:pt x="686" y="716"/>
                  </a:lnTo>
                  <a:lnTo>
                    <a:pt x="669" y="712"/>
                  </a:lnTo>
                  <a:lnTo>
                    <a:pt x="651" y="707"/>
                  </a:lnTo>
                  <a:lnTo>
                    <a:pt x="634" y="704"/>
                  </a:lnTo>
                  <a:lnTo>
                    <a:pt x="624" y="701"/>
                  </a:lnTo>
                  <a:lnTo>
                    <a:pt x="614" y="697"/>
                  </a:lnTo>
                  <a:lnTo>
                    <a:pt x="606" y="694"/>
                  </a:lnTo>
                  <a:lnTo>
                    <a:pt x="597" y="692"/>
                  </a:lnTo>
                  <a:lnTo>
                    <a:pt x="587" y="689"/>
                  </a:lnTo>
                  <a:lnTo>
                    <a:pt x="577" y="686"/>
                  </a:lnTo>
                  <a:lnTo>
                    <a:pt x="569" y="682"/>
                  </a:lnTo>
                  <a:lnTo>
                    <a:pt x="561" y="681"/>
                  </a:lnTo>
                  <a:lnTo>
                    <a:pt x="551" y="676"/>
                  </a:lnTo>
                  <a:lnTo>
                    <a:pt x="541" y="672"/>
                  </a:lnTo>
                  <a:lnTo>
                    <a:pt x="531" y="669"/>
                  </a:lnTo>
                  <a:lnTo>
                    <a:pt x="522" y="666"/>
                  </a:lnTo>
                  <a:lnTo>
                    <a:pt x="512" y="661"/>
                  </a:lnTo>
                  <a:lnTo>
                    <a:pt x="504" y="657"/>
                  </a:lnTo>
                  <a:lnTo>
                    <a:pt x="494" y="654"/>
                  </a:lnTo>
                  <a:lnTo>
                    <a:pt x="485" y="651"/>
                  </a:lnTo>
                  <a:lnTo>
                    <a:pt x="475" y="646"/>
                  </a:lnTo>
                  <a:lnTo>
                    <a:pt x="467" y="641"/>
                  </a:lnTo>
                  <a:lnTo>
                    <a:pt x="459" y="637"/>
                  </a:lnTo>
                  <a:lnTo>
                    <a:pt x="450" y="634"/>
                  </a:lnTo>
                  <a:lnTo>
                    <a:pt x="440" y="629"/>
                  </a:lnTo>
                  <a:lnTo>
                    <a:pt x="432" y="624"/>
                  </a:lnTo>
                  <a:lnTo>
                    <a:pt x="424" y="621"/>
                  </a:lnTo>
                  <a:lnTo>
                    <a:pt x="417" y="617"/>
                  </a:lnTo>
                  <a:lnTo>
                    <a:pt x="407" y="612"/>
                  </a:lnTo>
                  <a:lnTo>
                    <a:pt x="400" y="607"/>
                  </a:lnTo>
                  <a:lnTo>
                    <a:pt x="390" y="604"/>
                  </a:lnTo>
                  <a:lnTo>
                    <a:pt x="384" y="601"/>
                  </a:lnTo>
                  <a:lnTo>
                    <a:pt x="369" y="591"/>
                  </a:lnTo>
                  <a:lnTo>
                    <a:pt x="355" y="584"/>
                  </a:lnTo>
                  <a:lnTo>
                    <a:pt x="340" y="576"/>
                  </a:lnTo>
                  <a:lnTo>
                    <a:pt x="327" y="569"/>
                  </a:lnTo>
                  <a:lnTo>
                    <a:pt x="315" y="561"/>
                  </a:lnTo>
                  <a:lnTo>
                    <a:pt x="305" y="556"/>
                  </a:lnTo>
                  <a:lnTo>
                    <a:pt x="290" y="544"/>
                  </a:lnTo>
                  <a:lnTo>
                    <a:pt x="275" y="534"/>
                  </a:lnTo>
                  <a:lnTo>
                    <a:pt x="267" y="527"/>
                  </a:lnTo>
                  <a:lnTo>
                    <a:pt x="258" y="522"/>
                  </a:lnTo>
                  <a:lnTo>
                    <a:pt x="250" y="517"/>
                  </a:lnTo>
                  <a:lnTo>
                    <a:pt x="243" y="512"/>
                  </a:lnTo>
                  <a:lnTo>
                    <a:pt x="233" y="505"/>
                  </a:lnTo>
                  <a:lnTo>
                    <a:pt x="227" y="499"/>
                  </a:lnTo>
                  <a:lnTo>
                    <a:pt x="217" y="492"/>
                  </a:lnTo>
                  <a:lnTo>
                    <a:pt x="210" y="487"/>
                  </a:lnTo>
                  <a:lnTo>
                    <a:pt x="202" y="480"/>
                  </a:lnTo>
                  <a:lnTo>
                    <a:pt x="193" y="474"/>
                  </a:lnTo>
                  <a:lnTo>
                    <a:pt x="185" y="467"/>
                  </a:lnTo>
                  <a:lnTo>
                    <a:pt x="178" y="462"/>
                  </a:lnTo>
                  <a:lnTo>
                    <a:pt x="177" y="460"/>
                  </a:lnTo>
                  <a:lnTo>
                    <a:pt x="175" y="459"/>
                  </a:lnTo>
                  <a:lnTo>
                    <a:pt x="165" y="449"/>
                  </a:lnTo>
                  <a:lnTo>
                    <a:pt x="155" y="440"/>
                  </a:lnTo>
                  <a:lnTo>
                    <a:pt x="145" y="432"/>
                  </a:lnTo>
                  <a:lnTo>
                    <a:pt x="135" y="424"/>
                  </a:lnTo>
                  <a:lnTo>
                    <a:pt x="125" y="414"/>
                  </a:lnTo>
                  <a:lnTo>
                    <a:pt x="115" y="405"/>
                  </a:lnTo>
                  <a:lnTo>
                    <a:pt x="107" y="397"/>
                  </a:lnTo>
                  <a:lnTo>
                    <a:pt x="98" y="389"/>
                  </a:lnTo>
                  <a:lnTo>
                    <a:pt x="88" y="379"/>
                  </a:lnTo>
                  <a:lnTo>
                    <a:pt x="80" y="369"/>
                  </a:lnTo>
                  <a:lnTo>
                    <a:pt x="72" y="359"/>
                  </a:lnTo>
                  <a:lnTo>
                    <a:pt x="65" y="350"/>
                  </a:lnTo>
                  <a:lnTo>
                    <a:pt x="56" y="340"/>
                  </a:lnTo>
                  <a:lnTo>
                    <a:pt x="50" y="332"/>
                  </a:lnTo>
                  <a:lnTo>
                    <a:pt x="43" y="322"/>
                  </a:lnTo>
                  <a:lnTo>
                    <a:pt x="38" y="314"/>
                  </a:lnTo>
                  <a:lnTo>
                    <a:pt x="38" y="310"/>
                  </a:lnTo>
                  <a:lnTo>
                    <a:pt x="40" y="309"/>
                  </a:lnTo>
                  <a:lnTo>
                    <a:pt x="36" y="300"/>
                  </a:lnTo>
                  <a:lnTo>
                    <a:pt x="30" y="297"/>
                  </a:lnTo>
                  <a:close/>
                </a:path>
              </a:pathLst>
            </a:custGeom>
            <a:solidFill>
              <a:srgbClr val="C2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6" name="Freeform 392"/>
            <p:cNvSpPr>
              <a:spLocks/>
            </p:cNvSpPr>
            <p:nvPr/>
          </p:nvSpPr>
          <p:spPr bwMode="auto">
            <a:xfrm>
              <a:off x="4096" y="2061"/>
              <a:ext cx="484" cy="309"/>
            </a:xfrm>
            <a:custGeom>
              <a:avLst/>
              <a:gdLst>
                <a:gd name="T0" fmla="*/ 0 w 970"/>
                <a:gd name="T1" fmla="*/ 2 h 617"/>
                <a:gd name="T2" fmla="*/ 0 w 970"/>
                <a:gd name="T3" fmla="*/ 2 h 617"/>
                <a:gd name="T4" fmla="*/ 0 w 970"/>
                <a:gd name="T5" fmla="*/ 2 h 617"/>
                <a:gd name="T6" fmla="*/ 1 w 970"/>
                <a:gd name="T7" fmla="*/ 2 h 617"/>
                <a:gd name="T8" fmla="*/ 1 w 970"/>
                <a:gd name="T9" fmla="*/ 1 h 617"/>
                <a:gd name="T10" fmla="*/ 1 w 970"/>
                <a:gd name="T11" fmla="*/ 1 h 617"/>
                <a:gd name="T12" fmla="*/ 1 w 970"/>
                <a:gd name="T13" fmla="*/ 1 h 617"/>
                <a:gd name="T14" fmla="*/ 1 w 970"/>
                <a:gd name="T15" fmla="*/ 1 h 617"/>
                <a:gd name="T16" fmla="*/ 2 w 970"/>
                <a:gd name="T17" fmla="*/ 1 h 617"/>
                <a:gd name="T18" fmla="*/ 2 w 970"/>
                <a:gd name="T19" fmla="*/ 1 h 617"/>
                <a:gd name="T20" fmla="*/ 2 w 970"/>
                <a:gd name="T21" fmla="*/ 1 h 617"/>
                <a:gd name="T22" fmla="*/ 2 w 970"/>
                <a:gd name="T23" fmla="*/ 1 h 617"/>
                <a:gd name="T24" fmla="*/ 2 w 970"/>
                <a:gd name="T25" fmla="*/ 1 h 617"/>
                <a:gd name="T26" fmla="*/ 3 w 970"/>
                <a:gd name="T27" fmla="*/ 1 h 617"/>
                <a:gd name="T28" fmla="*/ 3 w 970"/>
                <a:gd name="T29" fmla="*/ 1 h 617"/>
                <a:gd name="T30" fmla="*/ 3 w 970"/>
                <a:gd name="T31" fmla="*/ 1 h 617"/>
                <a:gd name="T32" fmla="*/ 3 w 970"/>
                <a:gd name="T33" fmla="*/ 1 h 617"/>
                <a:gd name="T34" fmla="*/ 3 w 970"/>
                <a:gd name="T35" fmla="*/ 1 h 617"/>
                <a:gd name="T36" fmla="*/ 3 w 970"/>
                <a:gd name="T37" fmla="*/ 1 h 617"/>
                <a:gd name="T38" fmla="*/ 3 w 970"/>
                <a:gd name="T39" fmla="*/ 1 h 617"/>
                <a:gd name="T40" fmla="*/ 3 w 970"/>
                <a:gd name="T41" fmla="*/ 1 h 617"/>
                <a:gd name="T42" fmla="*/ 3 w 970"/>
                <a:gd name="T43" fmla="*/ 2 h 617"/>
                <a:gd name="T44" fmla="*/ 3 w 970"/>
                <a:gd name="T45" fmla="*/ 2 h 617"/>
                <a:gd name="T46" fmla="*/ 3 w 970"/>
                <a:gd name="T47" fmla="*/ 2 h 617"/>
                <a:gd name="T48" fmla="*/ 3 w 970"/>
                <a:gd name="T49" fmla="*/ 2 h 617"/>
                <a:gd name="T50" fmla="*/ 3 w 970"/>
                <a:gd name="T51" fmla="*/ 2 h 617"/>
                <a:gd name="T52" fmla="*/ 3 w 970"/>
                <a:gd name="T53" fmla="*/ 2 h 617"/>
                <a:gd name="T54" fmla="*/ 3 w 970"/>
                <a:gd name="T55" fmla="*/ 2 h 617"/>
                <a:gd name="T56" fmla="*/ 2 w 970"/>
                <a:gd name="T57" fmla="*/ 2 h 617"/>
                <a:gd name="T58" fmla="*/ 2 w 970"/>
                <a:gd name="T59" fmla="*/ 3 h 617"/>
                <a:gd name="T60" fmla="*/ 2 w 970"/>
                <a:gd name="T61" fmla="*/ 3 h 617"/>
                <a:gd name="T62" fmla="*/ 2 w 970"/>
                <a:gd name="T63" fmla="*/ 3 h 617"/>
                <a:gd name="T64" fmla="*/ 2 w 970"/>
                <a:gd name="T65" fmla="*/ 3 h 617"/>
                <a:gd name="T66" fmla="*/ 1 w 970"/>
                <a:gd name="T67" fmla="*/ 3 h 617"/>
                <a:gd name="T68" fmla="*/ 1 w 970"/>
                <a:gd name="T69" fmla="*/ 3 h 617"/>
                <a:gd name="T70" fmla="*/ 1 w 970"/>
                <a:gd name="T71" fmla="*/ 3 h 617"/>
                <a:gd name="T72" fmla="*/ 1 w 970"/>
                <a:gd name="T73" fmla="*/ 3 h 617"/>
                <a:gd name="T74" fmla="*/ 1 w 970"/>
                <a:gd name="T75" fmla="*/ 3 h 617"/>
                <a:gd name="T76" fmla="*/ 0 w 970"/>
                <a:gd name="T77" fmla="*/ 3 h 617"/>
                <a:gd name="T78" fmla="*/ 0 w 970"/>
                <a:gd name="T79" fmla="*/ 3 h 617"/>
                <a:gd name="T80" fmla="*/ 0 w 970"/>
                <a:gd name="T81" fmla="*/ 3 h 617"/>
                <a:gd name="T82" fmla="*/ 0 w 970"/>
                <a:gd name="T83" fmla="*/ 3 h 617"/>
                <a:gd name="T84" fmla="*/ 0 w 970"/>
                <a:gd name="T85" fmla="*/ 3 h 617"/>
                <a:gd name="T86" fmla="*/ 0 w 970"/>
                <a:gd name="T87" fmla="*/ 3 h 617"/>
                <a:gd name="T88" fmla="*/ 0 w 970"/>
                <a:gd name="T89" fmla="*/ 3 h 617"/>
                <a:gd name="T90" fmla="*/ 0 w 970"/>
                <a:gd name="T91" fmla="*/ 3 h 617"/>
                <a:gd name="T92" fmla="*/ 0 w 970"/>
                <a:gd name="T93" fmla="*/ 2 h 617"/>
                <a:gd name="T94" fmla="*/ 0 w 970"/>
                <a:gd name="T95" fmla="*/ 2 h 617"/>
                <a:gd name="T96" fmla="*/ 0 w 970"/>
                <a:gd name="T97" fmla="*/ 2 h 617"/>
                <a:gd name="T98" fmla="*/ 0 w 970"/>
                <a:gd name="T99" fmla="*/ 2 h 61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970" h="617">
                  <a:moveTo>
                    <a:pt x="144" y="347"/>
                  </a:moveTo>
                  <a:lnTo>
                    <a:pt x="150" y="338"/>
                  </a:lnTo>
                  <a:lnTo>
                    <a:pt x="159" y="332"/>
                  </a:lnTo>
                  <a:lnTo>
                    <a:pt x="167" y="325"/>
                  </a:lnTo>
                  <a:lnTo>
                    <a:pt x="177" y="320"/>
                  </a:lnTo>
                  <a:lnTo>
                    <a:pt x="187" y="313"/>
                  </a:lnTo>
                  <a:lnTo>
                    <a:pt x="197" y="307"/>
                  </a:lnTo>
                  <a:lnTo>
                    <a:pt x="207" y="302"/>
                  </a:lnTo>
                  <a:lnTo>
                    <a:pt x="217" y="297"/>
                  </a:lnTo>
                  <a:lnTo>
                    <a:pt x="226" y="290"/>
                  </a:lnTo>
                  <a:lnTo>
                    <a:pt x="236" y="285"/>
                  </a:lnTo>
                  <a:lnTo>
                    <a:pt x="246" y="280"/>
                  </a:lnTo>
                  <a:lnTo>
                    <a:pt x="256" y="275"/>
                  </a:lnTo>
                  <a:lnTo>
                    <a:pt x="264" y="270"/>
                  </a:lnTo>
                  <a:lnTo>
                    <a:pt x="274" y="265"/>
                  </a:lnTo>
                  <a:lnTo>
                    <a:pt x="284" y="260"/>
                  </a:lnTo>
                  <a:lnTo>
                    <a:pt x="294" y="255"/>
                  </a:lnTo>
                  <a:lnTo>
                    <a:pt x="364" y="215"/>
                  </a:lnTo>
                  <a:lnTo>
                    <a:pt x="377" y="205"/>
                  </a:lnTo>
                  <a:lnTo>
                    <a:pt x="391" y="193"/>
                  </a:lnTo>
                  <a:lnTo>
                    <a:pt x="397" y="186"/>
                  </a:lnTo>
                  <a:lnTo>
                    <a:pt x="406" y="180"/>
                  </a:lnTo>
                  <a:lnTo>
                    <a:pt x="414" y="173"/>
                  </a:lnTo>
                  <a:lnTo>
                    <a:pt x="424" y="166"/>
                  </a:lnTo>
                  <a:lnTo>
                    <a:pt x="431" y="158"/>
                  </a:lnTo>
                  <a:lnTo>
                    <a:pt x="439" y="151"/>
                  </a:lnTo>
                  <a:lnTo>
                    <a:pt x="446" y="143"/>
                  </a:lnTo>
                  <a:lnTo>
                    <a:pt x="454" y="138"/>
                  </a:lnTo>
                  <a:lnTo>
                    <a:pt x="463" y="130"/>
                  </a:lnTo>
                  <a:lnTo>
                    <a:pt x="471" y="123"/>
                  </a:lnTo>
                  <a:lnTo>
                    <a:pt x="481" y="115"/>
                  </a:lnTo>
                  <a:lnTo>
                    <a:pt x="491" y="110"/>
                  </a:lnTo>
                  <a:lnTo>
                    <a:pt x="499" y="101"/>
                  </a:lnTo>
                  <a:lnTo>
                    <a:pt x="509" y="95"/>
                  </a:lnTo>
                  <a:lnTo>
                    <a:pt x="519" y="88"/>
                  </a:lnTo>
                  <a:lnTo>
                    <a:pt x="529" y="83"/>
                  </a:lnTo>
                  <a:lnTo>
                    <a:pt x="539" y="76"/>
                  </a:lnTo>
                  <a:lnTo>
                    <a:pt x="549" y="71"/>
                  </a:lnTo>
                  <a:lnTo>
                    <a:pt x="561" y="66"/>
                  </a:lnTo>
                  <a:lnTo>
                    <a:pt x="573" y="63"/>
                  </a:lnTo>
                  <a:lnTo>
                    <a:pt x="586" y="56"/>
                  </a:lnTo>
                  <a:lnTo>
                    <a:pt x="599" y="51"/>
                  </a:lnTo>
                  <a:lnTo>
                    <a:pt x="613" y="45"/>
                  </a:lnTo>
                  <a:lnTo>
                    <a:pt x="628" y="40"/>
                  </a:lnTo>
                  <a:lnTo>
                    <a:pt x="641" y="35"/>
                  </a:lnTo>
                  <a:lnTo>
                    <a:pt x="656" y="30"/>
                  </a:lnTo>
                  <a:lnTo>
                    <a:pt x="671" y="25"/>
                  </a:lnTo>
                  <a:lnTo>
                    <a:pt x="686" y="21"/>
                  </a:lnTo>
                  <a:lnTo>
                    <a:pt x="700" y="16"/>
                  </a:lnTo>
                  <a:lnTo>
                    <a:pt x="715" y="13"/>
                  </a:lnTo>
                  <a:lnTo>
                    <a:pt x="728" y="10"/>
                  </a:lnTo>
                  <a:lnTo>
                    <a:pt x="743" y="8"/>
                  </a:lnTo>
                  <a:lnTo>
                    <a:pt x="756" y="5"/>
                  </a:lnTo>
                  <a:lnTo>
                    <a:pt x="771" y="3"/>
                  </a:lnTo>
                  <a:lnTo>
                    <a:pt x="785" y="1"/>
                  </a:lnTo>
                  <a:lnTo>
                    <a:pt x="800" y="1"/>
                  </a:lnTo>
                  <a:lnTo>
                    <a:pt x="811" y="0"/>
                  </a:lnTo>
                  <a:lnTo>
                    <a:pt x="823" y="0"/>
                  </a:lnTo>
                  <a:lnTo>
                    <a:pt x="835" y="0"/>
                  </a:lnTo>
                  <a:lnTo>
                    <a:pt x="848" y="1"/>
                  </a:lnTo>
                  <a:lnTo>
                    <a:pt x="860" y="1"/>
                  </a:lnTo>
                  <a:lnTo>
                    <a:pt x="872" y="5"/>
                  </a:lnTo>
                  <a:lnTo>
                    <a:pt x="882" y="8"/>
                  </a:lnTo>
                  <a:lnTo>
                    <a:pt x="893" y="13"/>
                  </a:lnTo>
                  <a:lnTo>
                    <a:pt x="902" y="16"/>
                  </a:lnTo>
                  <a:lnTo>
                    <a:pt x="912" y="21"/>
                  </a:lnTo>
                  <a:lnTo>
                    <a:pt x="920" y="28"/>
                  </a:lnTo>
                  <a:lnTo>
                    <a:pt x="928" y="35"/>
                  </a:lnTo>
                  <a:lnTo>
                    <a:pt x="935" y="41"/>
                  </a:lnTo>
                  <a:lnTo>
                    <a:pt x="942" y="51"/>
                  </a:lnTo>
                  <a:lnTo>
                    <a:pt x="947" y="61"/>
                  </a:lnTo>
                  <a:lnTo>
                    <a:pt x="953" y="73"/>
                  </a:lnTo>
                  <a:lnTo>
                    <a:pt x="957" y="83"/>
                  </a:lnTo>
                  <a:lnTo>
                    <a:pt x="960" y="96"/>
                  </a:lnTo>
                  <a:lnTo>
                    <a:pt x="963" y="108"/>
                  </a:lnTo>
                  <a:lnTo>
                    <a:pt x="967" y="121"/>
                  </a:lnTo>
                  <a:lnTo>
                    <a:pt x="967" y="133"/>
                  </a:lnTo>
                  <a:lnTo>
                    <a:pt x="968" y="146"/>
                  </a:lnTo>
                  <a:lnTo>
                    <a:pt x="968" y="158"/>
                  </a:lnTo>
                  <a:lnTo>
                    <a:pt x="970" y="171"/>
                  </a:lnTo>
                  <a:lnTo>
                    <a:pt x="968" y="183"/>
                  </a:lnTo>
                  <a:lnTo>
                    <a:pt x="967" y="197"/>
                  </a:lnTo>
                  <a:lnTo>
                    <a:pt x="963" y="210"/>
                  </a:lnTo>
                  <a:lnTo>
                    <a:pt x="962" y="223"/>
                  </a:lnTo>
                  <a:lnTo>
                    <a:pt x="957" y="235"/>
                  </a:lnTo>
                  <a:lnTo>
                    <a:pt x="953" y="250"/>
                  </a:lnTo>
                  <a:lnTo>
                    <a:pt x="948" y="262"/>
                  </a:lnTo>
                  <a:lnTo>
                    <a:pt x="945" y="277"/>
                  </a:lnTo>
                  <a:lnTo>
                    <a:pt x="940" y="283"/>
                  </a:lnTo>
                  <a:lnTo>
                    <a:pt x="935" y="293"/>
                  </a:lnTo>
                  <a:lnTo>
                    <a:pt x="930" y="300"/>
                  </a:lnTo>
                  <a:lnTo>
                    <a:pt x="927" y="310"/>
                  </a:lnTo>
                  <a:lnTo>
                    <a:pt x="920" y="318"/>
                  </a:lnTo>
                  <a:lnTo>
                    <a:pt x="915" y="327"/>
                  </a:lnTo>
                  <a:lnTo>
                    <a:pt x="910" y="335"/>
                  </a:lnTo>
                  <a:lnTo>
                    <a:pt x="905" y="345"/>
                  </a:lnTo>
                  <a:lnTo>
                    <a:pt x="897" y="352"/>
                  </a:lnTo>
                  <a:lnTo>
                    <a:pt x="892" y="360"/>
                  </a:lnTo>
                  <a:lnTo>
                    <a:pt x="883" y="368"/>
                  </a:lnTo>
                  <a:lnTo>
                    <a:pt x="878" y="377"/>
                  </a:lnTo>
                  <a:lnTo>
                    <a:pt x="870" y="383"/>
                  </a:lnTo>
                  <a:lnTo>
                    <a:pt x="863" y="392"/>
                  </a:lnTo>
                  <a:lnTo>
                    <a:pt x="856" y="400"/>
                  </a:lnTo>
                  <a:lnTo>
                    <a:pt x="850" y="408"/>
                  </a:lnTo>
                  <a:lnTo>
                    <a:pt x="846" y="410"/>
                  </a:lnTo>
                  <a:lnTo>
                    <a:pt x="845" y="413"/>
                  </a:lnTo>
                  <a:lnTo>
                    <a:pt x="831" y="424"/>
                  </a:lnTo>
                  <a:lnTo>
                    <a:pt x="818" y="435"/>
                  </a:lnTo>
                  <a:lnTo>
                    <a:pt x="805" y="445"/>
                  </a:lnTo>
                  <a:lnTo>
                    <a:pt x="791" y="457"/>
                  </a:lnTo>
                  <a:lnTo>
                    <a:pt x="776" y="467"/>
                  </a:lnTo>
                  <a:lnTo>
                    <a:pt x="761" y="477"/>
                  </a:lnTo>
                  <a:lnTo>
                    <a:pt x="746" y="487"/>
                  </a:lnTo>
                  <a:lnTo>
                    <a:pt x="733" y="497"/>
                  </a:lnTo>
                  <a:lnTo>
                    <a:pt x="716" y="505"/>
                  </a:lnTo>
                  <a:lnTo>
                    <a:pt x="700" y="514"/>
                  </a:lnTo>
                  <a:lnTo>
                    <a:pt x="691" y="517"/>
                  </a:lnTo>
                  <a:lnTo>
                    <a:pt x="683" y="522"/>
                  </a:lnTo>
                  <a:lnTo>
                    <a:pt x="675" y="525"/>
                  </a:lnTo>
                  <a:lnTo>
                    <a:pt x="668" y="530"/>
                  </a:lnTo>
                  <a:lnTo>
                    <a:pt x="651" y="537"/>
                  </a:lnTo>
                  <a:lnTo>
                    <a:pt x="634" y="545"/>
                  </a:lnTo>
                  <a:lnTo>
                    <a:pt x="618" y="552"/>
                  </a:lnTo>
                  <a:lnTo>
                    <a:pt x="601" y="559"/>
                  </a:lnTo>
                  <a:lnTo>
                    <a:pt x="588" y="560"/>
                  </a:lnTo>
                  <a:lnTo>
                    <a:pt x="576" y="565"/>
                  </a:lnTo>
                  <a:lnTo>
                    <a:pt x="563" y="567"/>
                  </a:lnTo>
                  <a:lnTo>
                    <a:pt x="551" y="572"/>
                  </a:lnTo>
                  <a:lnTo>
                    <a:pt x="538" y="574"/>
                  </a:lnTo>
                  <a:lnTo>
                    <a:pt x="526" y="577"/>
                  </a:lnTo>
                  <a:lnTo>
                    <a:pt x="514" y="580"/>
                  </a:lnTo>
                  <a:lnTo>
                    <a:pt x="503" y="584"/>
                  </a:lnTo>
                  <a:lnTo>
                    <a:pt x="489" y="585"/>
                  </a:lnTo>
                  <a:lnTo>
                    <a:pt x="478" y="589"/>
                  </a:lnTo>
                  <a:lnTo>
                    <a:pt x="464" y="590"/>
                  </a:lnTo>
                  <a:lnTo>
                    <a:pt x="454" y="594"/>
                  </a:lnTo>
                  <a:lnTo>
                    <a:pt x="441" y="595"/>
                  </a:lnTo>
                  <a:lnTo>
                    <a:pt x="429" y="599"/>
                  </a:lnTo>
                  <a:lnTo>
                    <a:pt x="416" y="600"/>
                  </a:lnTo>
                  <a:lnTo>
                    <a:pt x="406" y="604"/>
                  </a:lnTo>
                  <a:lnTo>
                    <a:pt x="392" y="604"/>
                  </a:lnTo>
                  <a:lnTo>
                    <a:pt x="381" y="605"/>
                  </a:lnTo>
                  <a:lnTo>
                    <a:pt x="369" y="607"/>
                  </a:lnTo>
                  <a:lnTo>
                    <a:pt x="357" y="609"/>
                  </a:lnTo>
                  <a:lnTo>
                    <a:pt x="344" y="609"/>
                  </a:lnTo>
                  <a:lnTo>
                    <a:pt x="334" y="610"/>
                  </a:lnTo>
                  <a:lnTo>
                    <a:pt x="321" y="612"/>
                  </a:lnTo>
                  <a:lnTo>
                    <a:pt x="311" y="614"/>
                  </a:lnTo>
                  <a:lnTo>
                    <a:pt x="299" y="614"/>
                  </a:lnTo>
                  <a:lnTo>
                    <a:pt x="287" y="614"/>
                  </a:lnTo>
                  <a:lnTo>
                    <a:pt x="276" y="614"/>
                  </a:lnTo>
                  <a:lnTo>
                    <a:pt x="266" y="615"/>
                  </a:lnTo>
                  <a:lnTo>
                    <a:pt x="254" y="615"/>
                  </a:lnTo>
                  <a:lnTo>
                    <a:pt x="244" y="615"/>
                  </a:lnTo>
                  <a:lnTo>
                    <a:pt x="234" y="615"/>
                  </a:lnTo>
                  <a:lnTo>
                    <a:pt x="224" y="617"/>
                  </a:lnTo>
                  <a:lnTo>
                    <a:pt x="212" y="615"/>
                  </a:lnTo>
                  <a:lnTo>
                    <a:pt x="202" y="615"/>
                  </a:lnTo>
                  <a:lnTo>
                    <a:pt x="192" y="614"/>
                  </a:lnTo>
                  <a:lnTo>
                    <a:pt x="182" y="614"/>
                  </a:lnTo>
                  <a:lnTo>
                    <a:pt x="172" y="612"/>
                  </a:lnTo>
                  <a:lnTo>
                    <a:pt x="162" y="612"/>
                  </a:lnTo>
                  <a:lnTo>
                    <a:pt x="152" y="610"/>
                  </a:lnTo>
                  <a:lnTo>
                    <a:pt x="144" y="610"/>
                  </a:lnTo>
                  <a:lnTo>
                    <a:pt x="125" y="607"/>
                  </a:lnTo>
                  <a:lnTo>
                    <a:pt x="109" y="604"/>
                  </a:lnTo>
                  <a:lnTo>
                    <a:pt x="94" y="600"/>
                  </a:lnTo>
                  <a:lnTo>
                    <a:pt x="80" y="597"/>
                  </a:lnTo>
                  <a:lnTo>
                    <a:pt x="65" y="592"/>
                  </a:lnTo>
                  <a:lnTo>
                    <a:pt x="54" y="587"/>
                  </a:lnTo>
                  <a:lnTo>
                    <a:pt x="42" y="582"/>
                  </a:lnTo>
                  <a:lnTo>
                    <a:pt x="34" y="577"/>
                  </a:lnTo>
                  <a:lnTo>
                    <a:pt x="24" y="569"/>
                  </a:lnTo>
                  <a:lnTo>
                    <a:pt x="17" y="562"/>
                  </a:lnTo>
                  <a:lnTo>
                    <a:pt x="10" y="555"/>
                  </a:lnTo>
                  <a:lnTo>
                    <a:pt x="9" y="549"/>
                  </a:lnTo>
                  <a:lnTo>
                    <a:pt x="4" y="537"/>
                  </a:lnTo>
                  <a:lnTo>
                    <a:pt x="2" y="527"/>
                  </a:lnTo>
                  <a:lnTo>
                    <a:pt x="0" y="517"/>
                  </a:lnTo>
                  <a:lnTo>
                    <a:pt x="0" y="507"/>
                  </a:lnTo>
                  <a:lnTo>
                    <a:pt x="0" y="495"/>
                  </a:lnTo>
                  <a:lnTo>
                    <a:pt x="2" y="485"/>
                  </a:lnTo>
                  <a:lnTo>
                    <a:pt x="4" y="475"/>
                  </a:lnTo>
                  <a:lnTo>
                    <a:pt x="9" y="467"/>
                  </a:lnTo>
                  <a:lnTo>
                    <a:pt x="12" y="457"/>
                  </a:lnTo>
                  <a:lnTo>
                    <a:pt x="19" y="449"/>
                  </a:lnTo>
                  <a:lnTo>
                    <a:pt x="24" y="440"/>
                  </a:lnTo>
                  <a:lnTo>
                    <a:pt x="34" y="432"/>
                  </a:lnTo>
                  <a:lnTo>
                    <a:pt x="42" y="422"/>
                  </a:lnTo>
                  <a:lnTo>
                    <a:pt x="52" y="413"/>
                  </a:lnTo>
                  <a:lnTo>
                    <a:pt x="62" y="405"/>
                  </a:lnTo>
                  <a:lnTo>
                    <a:pt x="74" y="397"/>
                  </a:lnTo>
                  <a:lnTo>
                    <a:pt x="84" y="387"/>
                  </a:lnTo>
                  <a:lnTo>
                    <a:pt x="97" y="378"/>
                  </a:lnTo>
                  <a:lnTo>
                    <a:pt x="109" y="368"/>
                  </a:lnTo>
                  <a:lnTo>
                    <a:pt x="124" y="360"/>
                  </a:lnTo>
                  <a:lnTo>
                    <a:pt x="144" y="347"/>
                  </a:lnTo>
                  <a:close/>
                </a:path>
              </a:pathLst>
            </a:custGeom>
            <a:solidFill>
              <a:srgbClr val="C2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7" name="Freeform 393"/>
            <p:cNvSpPr>
              <a:spLocks/>
            </p:cNvSpPr>
            <p:nvPr/>
          </p:nvSpPr>
          <p:spPr bwMode="auto">
            <a:xfrm>
              <a:off x="4888" y="2266"/>
              <a:ext cx="149" cy="159"/>
            </a:xfrm>
            <a:custGeom>
              <a:avLst/>
              <a:gdLst>
                <a:gd name="T0" fmla="*/ 2 w 297"/>
                <a:gd name="T1" fmla="*/ 0 h 319"/>
                <a:gd name="T2" fmla="*/ 2 w 297"/>
                <a:gd name="T3" fmla="*/ 0 h 319"/>
                <a:gd name="T4" fmla="*/ 2 w 297"/>
                <a:gd name="T5" fmla="*/ 0 h 319"/>
                <a:gd name="T6" fmla="*/ 2 w 297"/>
                <a:gd name="T7" fmla="*/ 0 h 319"/>
                <a:gd name="T8" fmla="*/ 2 w 297"/>
                <a:gd name="T9" fmla="*/ 0 h 319"/>
                <a:gd name="T10" fmla="*/ 2 w 297"/>
                <a:gd name="T11" fmla="*/ 0 h 319"/>
                <a:gd name="T12" fmla="*/ 2 w 297"/>
                <a:gd name="T13" fmla="*/ 0 h 319"/>
                <a:gd name="T14" fmla="*/ 2 w 297"/>
                <a:gd name="T15" fmla="*/ 0 h 319"/>
                <a:gd name="T16" fmla="*/ 1 w 297"/>
                <a:gd name="T17" fmla="*/ 0 h 319"/>
                <a:gd name="T18" fmla="*/ 1 w 297"/>
                <a:gd name="T19" fmla="*/ 0 h 319"/>
                <a:gd name="T20" fmla="*/ 1 w 297"/>
                <a:gd name="T21" fmla="*/ 0 h 319"/>
                <a:gd name="T22" fmla="*/ 1 w 297"/>
                <a:gd name="T23" fmla="*/ 0 h 319"/>
                <a:gd name="T24" fmla="*/ 1 w 297"/>
                <a:gd name="T25" fmla="*/ 0 h 319"/>
                <a:gd name="T26" fmla="*/ 1 w 297"/>
                <a:gd name="T27" fmla="*/ 0 h 319"/>
                <a:gd name="T28" fmla="*/ 1 w 297"/>
                <a:gd name="T29" fmla="*/ 0 h 319"/>
                <a:gd name="T30" fmla="*/ 1 w 297"/>
                <a:gd name="T31" fmla="*/ 1 h 319"/>
                <a:gd name="T32" fmla="*/ 1 w 297"/>
                <a:gd name="T33" fmla="*/ 1 h 319"/>
                <a:gd name="T34" fmla="*/ 1 w 297"/>
                <a:gd name="T35" fmla="*/ 1 h 319"/>
                <a:gd name="T36" fmla="*/ 1 w 297"/>
                <a:gd name="T37" fmla="*/ 1 h 319"/>
                <a:gd name="T38" fmla="*/ 1 w 297"/>
                <a:gd name="T39" fmla="*/ 1 h 319"/>
                <a:gd name="T40" fmla="*/ 1 w 297"/>
                <a:gd name="T41" fmla="*/ 1 h 319"/>
                <a:gd name="T42" fmla="*/ 1 w 297"/>
                <a:gd name="T43" fmla="*/ 1 h 319"/>
                <a:gd name="T44" fmla="*/ 1 w 297"/>
                <a:gd name="T45" fmla="*/ 0 h 319"/>
                <a:gd name="T46" fmla="*/ 1 w 297"/>
                <a:gd name="T47" fmla="*/ 0 h 319"/>
                <a:gd name="T48" fmla="*/ 1 w 297"/>
                <a:gd name="T49" fmla="*/ 0 h 319"/>
                <a:gd name="T50" fmla="*/ 1 w 297"/>
                <a:gd name="T51" fmla="*/ 0 h 319"/>
                <a:gd name="T52" fmla="*/ 1 w 297"/>
                <a:gd name="T53" fmla="*/ 0 h 319"/>
                <a:gd name="T54" fmla="*/ 1 w 297"/>
                <a:gd name="T55" fmla="*/ 0 h 319"/>
                <a:gd name="T56" fmla="*/ 1 w 297"/>
                <a:gd name="T57" fmla="*/ 0 h 319"/>
                <a:gd name="T58" fmla="*/ 1 w 297"/>
                <a:gd name="T59" fmla="*/ 0 h 319"/>
                <a:gd name="T60" fmla="*/ 1 w 297"/>
                <a:gd name="T61" fmla="*/ 0 h 319"/>
                <a:gd name="T62" fmla="*/ 1 w 297"/>
                <a:gd name="T63" fmla="*/ 0 h 319"/>
                <a:gd name="T64" fmla="*/ 1 w 297"/>
                <a:gd name="T65" fmla="*/ 0 h 319"/>
                <a:gd name="T66" fmla="*/ 1 w 297"/>
                <a:gd name="T67" fmla="*/ 0 h 319"/>
                <a:gd name="T68" fmla="*/ 1 w 297"/>
                <a:gd name="T69" fmla="*/ 0 h 319"/>
                <a:gd name="T70" fmla="*/ 1 w 297"/>
                <a:gd name="T71" fmla="*/ 0 h 319"/>
                <a:gd name="T72" fmla="*/ 1 w 297"/>
                <a:gd name="T73" fmla="*/ 0 h 319"/>
                <a:gd name="T74" fmla="*/ 1 w 297"/>
                <a:gd name="T75" fmla="*/ 0 h 319"/>
                <a:gd name="T76" fmla="*/ 1 w 297"/>
                <a:gd name="T77" fmla="*/ 0 h 319"/>
                <a:gd name="T78" fmla="*/ 1 w 297"/>
                <a:gd name="T79" fmla="*/ 0 h 319"/>
                <a:gd name="T80" fmla="*/ 1 w 297"/>
                <a:gd name="T81" fmla="*/ 0 h 319"/>
                <a:gd name="T82" fmla="*/ 1 w 297"/>
                <a:gd name="T83" fmla="*/ 0 h 319"/>
                <a:gd name="T84" fmla="*/ 1 w 297"/>
                <a:gd name="T85" fmla="*/ 0 h 3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97" h="319">
                  <a:moveTo>
                    <a:pt x="255" y="51"/>
                  </a:moveTo>
                  <a:lnTo>
                    <a:pt x="262" y="52"/>
                  </a:lnTo>
                  <a:lnTo>
                    <a:pt x="274" y="56"/>
                  </a:lnTo>
                  <a:lnTo>
                    <a:pt x="284" y="59"/>
                  </a:lnTo>
                  <a:lnTo>
                    <a:pt x="297" y="64"/>
                  </a:lnTo>
                  <a:lnTo>
                    <a:pt x="294" y="66"/>
                  </a:lnTo>
                  <a:lnTo>
                    <a:pt x="294" y="71"/>
                  </a:lnTo>
                  <a:lnTo>
                    <a:pt x="292" y="74"/>
                  </a:lnTo>
                  <a:lnTo>
                    <a:pt x="289" y="82"/>
                  </a:lnTo>
                  <a:lnTo>
                    <a:pt x="285" y="87"/>
                  </a:lnTo>
                  <a:lnTo>
                    <a:pt x="284" y="96"/>
                  </a:lnTo>
                  <a:lnTo>
                    <a:pt x="280" y="106"/>
                  </a:lnTo>
                  <a:lnTo>
                    <a:pt x="277" y="116"/>
                  </a:lnTo>
                  <a:lnTo>
                    <a:pt x="270" y="124"/>
                  </a:lnTo>
                  <a:lnTo>
                    <a:pt x="265" y="134"/>
                  </a:lnTo>
                  <a:lnTo>
                    <a:pt x="259" y="144"/>
                  </a:lnTo>
                  <a:lnTo>
                    <a:pt x="254" y="154"/>
                  </a:lnTo>
                  <a:lnTo>
                    <a:pt x="245" y="162"/>
                  </a:lnTo>
                  <a:lnTo>
                    <a:pt x="237" y="172"/>
                  </a:lnTo>
                  <a:lnTo>
                    <a:pt x="227" y="181"/>
                  </a:lnTo>
                  <a:lnTo>
                    <a:pt x="217" y="189"/>
                  </a:lnTo>
                  <a:lnTo>
                    <a:pt x="210" y="191"/>
                  </a:lnTo>
                  <a:lnTo>
                    <a:pt x="204" y="194"/>
                  </a:lnTo>
                  <a:lnTo>
                    <a:pt x="195" y="199"/>
                  </a:lnTo>
                  <a:lnTo>
                    <a:pt x="189" y="206"/>
                  </a:lnTo>
                  <a:lnTo>
                    <a:pt x="179" y="211"/>
                  </a:lnTo>
                  <a:lnTo>
                    <a:pt x="170" y="219"/>
                  </a:lnTo>
                  <a:lnTo>
                    <a:pt x="160" y="226"/>
                  </a:lnTo>
                  <a:lnTo>
                    <a:pt x="152" y="236"/>
                  </a:lnTo>
                  <a:lnTo>
                    <a:pt x="138" y="243"/>
                  </a:lnTo>
                  <a:lnTo>
                    <a:pt x="127" y="253"/>
                  </a:lnTo>
                  <a:lnTo>
                    <a:pt x="113" y="263"/>
                  </a:lnTo>
                  <a:lnTo>
                    <a:pt x="102" y="273"/>
                  </a:lnTo>
                  <a:lnTo>
                    <a:pt x="88" y="283"/>
                  </a:lnTo>
                  <a:lnTo>
                    <a:pt x="75" y="294"/>
                  </a:lnTo>
                  <a:lnTo>
                    <a:pt x="62" y="306"/>
                  </a:lnTo>
                  <a:lnTo>
                    <a:pt x="48" y="319"/>
                  </a:lnTo>
                  <a:lnTo>
                    <a:pt x="48" y="311"/>
                  </a:lnTo>
                  <a:lnTo>
                    <a:pt x="48" y="303"/>
                  </a:lnTo>
                  <a:lnTo>
                    <a:pt x="48" y="294"/>
                  </a:lnTo>
                  <a:lnTo>
                    <a:pt x="50" y="286"/>
                  </a:lnTo>
                  <a:lnTo>
                    <a:pt x="48" y="276"/>
                  </a:lnTo>
                  <a:lnTo>
                    <a:pt x="48" y="268"/>
                  </a:lnTo>
                  <a:lnTo>
                    <a:pt x="48" y="258"/>
                  </a:lnTo>
                  <a:lnTo>
                    <a:pt x="48" y="249"/>
                  </a:lnTo>
                  <a:lnTo>
                    <a:pt x="45" y="238"/>
                  </a:lnTo>
                  <a:lnTo>
                    <a:pt x="45" y="226"/>
                  </a:lnTo>
                  <a:lnTo>
                    <a:pt x="42" y="214"/>
                  </a:lnTo>
                  <a:lnTo>
                    <a:pt x="42" y="204"/>
                  </a:lnTo>
                  <a:lnTo>
                    <a:pt x="38" y="192"/>
                  </a:lnTo>
                  <a:lnTo>
                    <a:pt x="38" y="181"/>
                  </a:lnTo>
                  <a:lnTo>
                    <a:pt x="35" y="169"/>
                  </a:lnTo>
                  <a:lnTo>
                    <a:pt x="35" y="159"/>
                  </a:lnTo>
                  <a:lnTo>
                    <a:pt x="32" y="146"/>
                  </a:lnTo>
                  <a:lnTo>
                    <a:pt x="30" y="134"/>
                  </a:lnTo>
                  <a:lnTo>
                    <a:pt x="27" y="122"/>
                  </a:lnTo>
                  <a:lnTo>
                    <a:pt x="25" y="112"/>
                  </a:lnTo>
                  <a:lnTo>
                    <a:pt x="22" y="101"/>
                  </a:lnTo>
                  <a:lnTo>
                    <a:pt x="20" y="89"/>
                  </a:lnTo>
                  <a:lnTo>
                    <a:pt x="17" y="79"/>
                  </a:lnTo>
                  <a:lnTo>
                    <a:pt x="15" y="69"/>
                  </a:lnTo>
                  <a:lnTo>
                    <a:pt x="12" y="59"/>
                  </a:lnTo>
                  <a:lnTo>
                    <a:pt x="10" y="49"/>
                  </a:lnTo>
                  <a:lnTo>
                    <a:pt x="7" y="39"/>
                  </a:lnTo>
                  <a:lnTo>
                    <a:pt x="7" y="31"/>
                  </a:lnTo>
                  <a:lnTo>
                    <a:pt x="2" y="14"/>
                  </a:lnTo>
                  <a:lnTo>
                    <a:pt x="0" y="0"/>
                  </a:lnTo>
                  <a:lnTo>
                    <a:pt x="10" y="5"/>
                  </a:lnTo>
                  <a:lnTo>
                    <a:pt x="23" y="11"/>
                  </a:lnTo>
                  <a:lnTo>
                    <a:pt x="37" y="17"/>
                  </a:lnTo>
                  <a:lnTo>
                    <a:pt x="53" y="24"/>
                  </a:lnTo>
                  <a:lnTo>
                    <a:pt x="68" y="29"/>
                  </a:lnTo>
                  <a:lnTo>
                    <a:pt x="87" y="36"/>
                  </a:lnTo>
                  <a:lnTo>
                    <a:pt x="95" y="39"/>
                  </a:lnTo>
                  <a:lnTo>
                    <a:pt x="103" y="42"/>
                  </a:lnTo>
                  <a:lnTo>
                    <a:pt x="113" y="46"/>
                  </a:lnTo>
                  <a:lnTo>
                    <a:pt x="123" y="49"/>
                  </a:lnTo>
                  <a:lnTo>
                    <a:pt x="132" y="51"/>
                  </a:lnTo>
                  <a:lnTo>
                    <a:pt x="142" y="52"/>
                  </a:lnTo>
                  <a:lnTo>
                    <a:pt x="150" y="54"/>
                  </a:lnTo>
                  <a:lnTo>
                    <a:pt x="160" y="57"/>
                  </a:lnTo>
                  <a:lnTo>
                    <a:pt x="177" y="59"/>
                  </a:lnTo>
                  <a:lnTo>
                    <a:pt x="195" y="61"/>
                  </a:lnTo>
                  <a:lnTo>
                    <a:pt x="210" y="59"/>
                  </a:lnTo>
                  <a:lnTo>
                    <a:pt x="227" y="59"/>
                  </a:lnTo>
                  <a:lnTo>
                    <a:pt x="240" y="54"/>
                  </a:lnTo>
                  <a:lnTo>
                    <a:pt x="255" y="51"/>
                  </a:lnTo>
                  <a:close/>
                </a:path>
              </a:pathLst>
            </a:custGeom>
            <a:solidFill>
              <a:srgbClr val="C49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8" name="Freeform 394"/>
            <p:cNvSpPr>
              <a:spLocks/>
            </p:cNvSpPr>
            <p:nvPr/>
          </p:nvSpPr>
          <p:spPr bwMode="auto">
            <a:xfrm>
              <a:off x="4625" y="2301"/>
              <a:ext cx="586" cy="445"/>
            </a:xfrm>
            <a:custGeom>
              <a:avLst/>
              <a:gdLst>
                <a:gd name="T0" fmla="*/ 1 w 1174"/>
                <a:gd name="T1" fmla="*/ 2 h 891"/>
                <a:gd name="T2" fmla="*/ 1 w 1174"/>
                <a:gd name="T3" fmla="*/ 2 h 891"/>
                <a:gd name="T4" fmla="*/ 1 w 1174"/>
                <a:gd name="T5" fmla="*/ 3 h 891"/>
                <a:gd name="T6" fmla="*/ 1 w 1174"/>
                <a:gd name="T7" fmla="*/ 3 h 891"/>
                <a:gd name="T8" fmla="*/ 0 w 1174"/>
                <a:gd name="T9" fmla="*/ 3 h 891"/>
                <a:gd name="T10" fmla="*/ 0 w 1174"/>
                <a:gd name="T11" fmla="*/ 3 h 891"/>
                <a:gd name="T12" fmla="*/ 0 w 1174"/>
                <a:gd name="T13" fmla="*/ 3 h 891"/>
                <a:gd name="T14" fmla="*/ 0 w 1174"/>
                <a:gd name="T15" fmla="*/ 3 h 891"/>
                <a:gd name="T16" fmla="*/ 0 w 1174"/>
                <a:gd name="T17" fmla="*/ 3 h 891"/>
                <a:gd name="T18" fmla="*/ 0 w 1174"/>
                <a:gd name="T19" fmla="*/ 3 h 891"/>
                <a:gd name="T20" fmla="*/ 0 w 1174"/>
                <a:gd name="T21" fmla="*/ 3 h 891"/>
                <a:gd name="T22" fmla="*/ 0 w 1174"/>
                <a:gd name="T23" fmla="*/ 3 h 891"/>
                <a:gd name="T24" fmla="*/ 0 w 1174"/>
                <a:gd name="T25" fmla="*/ 2 h 891"/>
                <a:gd name="T26" fmla="*/ 0 w 1174"/>
                <a:gd name="T27" fmla="*/ 2 h 891"/>
                <a:gd name="T28" fmla="*/ 0 w 1174"/>
                <a:gd name="T29" fmla="*/ 2 h 891"/>
                <a:gd name="T30" fmla="*/ 0 w 1174"/>
                <a:gd name="T31" fmla="*/ 2 h 891"/>
                <a:gd name="T32" fmla="*/ 0 w 1174"/>
                <a:gd name="T33" fmla="*/ 2 h 891"/>
                <a:gd name="T34" fmla="*/ 0 w 1174"/>
                <a:gd name="T35" fmla="*/ 2 h 891"/>
                <a:gd name="T36" fmla="*/ 1 w 1174"/>
                <a:gd name="T37" fmla="*/ 2 h 891"/>
                <a:gd name="T38" fmla="*/ 1 w 1174"/>
                <a:gd name="T39" fmla="*/ 2 h 891"/>
                <a:gd name="T40" fmla="*/ 1 w 1174"/>
                <a:gd name="T41" fmla="*/ 1 h 891"/>
                <a:gd name="T42" fmla="*/ 1 w 1174"/>
                <a:gd name="T43" fmla="*/ 1 h 891"/>
                <a:gd name="T44" fmla="*/ 1 w 1174"/>
                <a:gd name="T45" fmla="*/ 1 h 891"/>
                <a:gd name="T46" fmla="*/ 1 w 1174"/>
                <a:gd name="T47" fmla="*/ 1 h 891"/>
                <a:gd name="T48" fmla="*/ 1 w 1174"/>
                <a:gd name="T49" fmla="*/ 1 h 891"/>
                <a:gd name="T50" fmla="*/ 2 w 1174"/>
                <a:gd name="T51" fmla="*/ 1 h 891"/>
                <a:gd name="T52" fmla="*/ 2 w 1174"/>
                <a:gd name="T53" fmla="*/ 1 h 891"/>
                <a:gd name="T54" fmla="*/ 2 w 1174"/>
                <a:gd name="T55" fmla="*/ 0 h 891"/>
                <a:gd name="T56" fmla="*/ 2 w 1174"/>
                <a:gd name="T57" fmla="*/ 0 h 891"/>
                <a:gd name="T58" fmla="*/ 2 w 1174"/>
                <a:gd name="T59" fmla="*/ 0 h 891"/>
                <a:gd name="T60" fmla="*/ 2 w 1174"/>
                <a:gd name="T61" fmla="*/ 0 h 891"/>
                <a:gd name="T62" fmla="*/ 2 w 1174"/>
                <a:gd name="T63" fmla="*/ 0 h 891"/>
                <a:gd name="T64" fmla="*/ 3 w 1174"/>
                <a:gd name="T65" fmla="*/ 0 h 891"/>
                <a:gd name="T66" fmla="*/ 3 w 1174"/>
                <a:gd name="T67" fmla="*/ 0 h 891"/>
                <a:gd name="T68" fmla="*/ 3 w 1174"/>
                <a:gd name="T69" fmla="*/ 0 h 891"/>
                <a:gd name="T70" fmla="*/ 3 w 1174"/>
                <a:gd name="T71" fmla="*/ 0 h 891"/>
                <a:gd name="T72" fmla="*/ 3 w 1174"/>
                <a:gd name="T73" fmla="*/ 0 h 891"/>
                <a:gd name="T74" fmla="*/ 3 w 1174"/>
                <a:gd name="T75" fmla="*/ 0 h 891"/>
                <a:gd name="T76" fmla="*/ 3 w 1174"/>
                <a:gd name="T77" fmla="*/ 0 h 891"/>
                <a:gd name="T78" fmla="*/ 3 w 1174"/>
                <a:gd name="T79" fmla="*/ 0 h 891"/>
                <a:gd name="T80" fmla="*/ 4 w 1174"/>
                <a:gd name="T81" fmla="*/ 0 h 891"/>
                <a:gd name="T82" fmla="*/ 4 w 1174"/>
                <a:gd name="T83" fmla="*/ 0 h 891"/>
                <a:gd name="T84" fmla="*/ 4 w 1174"/>
                <a:gd name="T85" fmla="*/ 0 h 891"/>
                <a:gd name="T86" fmla="*/ 4 w 1174"/>
                <a:gd name="T87" fmla="*/ 0 h 891"/>
                <a:gd name="T88" fmla="*/ 4 w 1174"/>
                <a:gd name="T89" fmla="*/ 0 h 891"/>
                <a:gd name="T90" fmla="*/ 4 w 1174"/>
                <a:gd name="T91" fmla="*/ 0 h 891"/>
                <a:gd name="T92" fmla="*/ 4 w 1174"/>
                <a:gd name="T93" fmla="*/ 0 h 891"/>
                <a:gd name="T94" fmla="*/ 4 w 1174"/>
                <a:gd name="T95" fmla="*/ 1 h 891"/>
                <a:gd name="T96" fmla="*/ 4 w 1174"/>
                <a:gd name="T97" fmla="*/ 1 h 891"/>
                <a:gd name="T98" fmla="*/ 4 w 1174"/>
                <a:gd name="T99" fmla="*/ 1 h 891"/>
                <a:gd name="T100" fmla="*/ 3 w 1174"/>
                <a:gd name="T101" fmla="*/ 1 h 891"/>
                <a:gd name="T102" fmla="*/ 3 w 1174"/>
                <a:gd name="T103" fmla="*/ 1 h 891"/>
                <a:gd name="T104" fmla="*/ 3 w 1174"/>
                <a:gd name="T105" fmla="*/ 1 h 891"/>
                <a:gd name="T106" fmla="*/ 3 w 1174"/>
                <a:gd name="T107" fmla="*/ 1 h 891"/>
                <a:gd name="T108" fmla="*/ 3 w 1174"/>
                <a:gd name="T109" fmla="*/ 1 h 891"/>
                <a:gd name="T110" fmla="*/ 2 w 1174"/>
                <a:gd name="T111" fmla="*/ 2 h 891"/>
                <a:gd name="T112" fmla="*/ 2 w 1174"/>
                <a:gd name="T113" fmla="*/ 2 h 891"/>
                <a:gd name="T114" fmla="*/ 2 w 1174"/>
                <a:gd name="T115" fmla="*/ 2 h 891"/>
                <a:gd name="T116" fmla="*/ 2 w 1174"/>
                <a:gd name="T117" fmla="*/ 2 h 891"/>
                <a:gd name="T118" fmla="*/ 2 w 1174"/>
                <a:gd name="T119" fmla="*/ 2 h 891"/>
                <a:gd name="T120" fmla="*/ 2 w 1174"/>
                <a:gd name="T121" fmla="*/ 2 h 891"/>
                <a:gd name="T122" fmla="*/ 1 w 1174"/>
                <a:gd name="T123" fmla="*/ 2 h 891"/>
                <a:gd name="T124" fmla="*/ 1 w 1174"/>
                <a:gd name="T125" fmla="*/ 2 h 8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74" h="891">
                  <a:moveTo>
                    <a:pt x="404" y="726"/>
                  </a:moveTo>
                  <a:lnTo>
                    <a:pt x="393" y="729"/>
                  </a:lnTo>
                  <a:lnTo>
                    <a:pt x="381" y="739"/>
                  </a:lnTo>
                  <a:lnTo>
                    <a:pt x="373" y="744"/>
                  </a:lnTo>
                  <a:lnTo>
                    <a:pt x="366" y="749"/>
                  </a:lnTo>
                  <a:lnTo>
                    <a:pt x="358" y="756"/>
                  </a:lnTo>
                  <a:lnTo>
                    <a:pt x="351" y="762"/>
                  </a:lnTo>
                  <a:lnTo>
                    <a:pt x="341" y="767"/>
                  </a:lnTo>
                  <a:lnTo>
                    <a:pt x="333" y="772"/>
                  </a:lnTo>
                  <a:lnTo>
                    <a:pt x="324" y="779"/>
                  </a:lnTo>
                  <a:lnTo>
                    <a:pt x="316" y="786"/>
                  </a:lnTo>
                  <a:lnTo>
                    <a:pt x="306" y="791"/>
                  </a:lnTo>
                  <a:lnTo>
                    <a:pt x="298" y="797"/>
                  </a:lnTo>
                  <a:lnTo>
                    <a:pt x="288" y="804"/>
                  </a:lnTo>
                  <a:lnTo>
                    <a:pt x="279" y="812"/>
                  </a:lnTo>
                  <a:lnTo>
                    <a:pt x="269" y="818"/>
                  </a:lnTo>
                  <a:lnTo>
                    <a:pt x="259" y="824"/>
                  </a:lnTo>
                  <a:lnTo>
                    <a:pt x="249" y="831"/>
                  </a:lnTo>
                  <a:lnTo>
                    <a:pt x="239" y="838"/>
                  </a:lnTo>
                  <a:lnTo>
                    <a:pt x="229" y="843"/>
                  </a:lnTo>
                  <a:lnTo>
                    <a:pt x="219" y="849"/>
                  </a:lnTo>
                  <a:lnTo>
                    <a:pt x="209" y="854"/>
                  </a:lnTo>
                  <a:lnTo>
                    <a:pt x="199" y="861"/>
                  </a:lnTo>
                  <a:lnTo>
                    <a:pt x="187" y="864"/>
                  </a:lnTo>
                  <a:lnTo>
                    <a:pt x="176" y="869"/>
                  </a:lnTo>
                  <a:lnTo>
                    <a:pt x="166" y="873"/>
                  </a:lnTo>
                  <a:lnTo>
                    <a:pt x="156" y="878"/>
                  </a:lnTo>
                  <a:lnTo>
                    <a:pt x="144" y="881"/>
                  </a:lnTo>
                  <a:lnTo>
                    <a:pt x="132" y="884"/>
                  </a:lnTo>
                  <a:lnTo>
                    <a:pt x="122" y="886"/>
                  </a:lnTo>
                  <a:lnTo>
                    <a:pt x="112" y="889"/>
                  </a:lnTo>
                  <a:lnTo>
                    <a:pt x="101" y="889"/>
                  </a:lnTo>
                  <a:lnTo>
                    <a:pt x="91" y="891"/>
                  </a:lnTo>
                  <a:lnTo>
                    <a:pt x="81" y="891"/>
                  </a:lnTo>
                  <a:lnTo>
                    <a:pt x="71" y="891"/>
                  </a:lnTo>
                  <a:lnTo>
                    <a:pt x="61" y="888"/>
                  </a:lnTo>
                  <a:lnTo>
                    <a:pt x="51" y="886"/>
                  </a:lnTo>
                  <a:lnTo>
                    <a:pt x="41" y="883"/>
                  </a:lnTo>
                  <a:lnTo>
                    <a:pt x="32" y="881"/>
                  </a:lnTo>
                  <a:lnTo>
                    <a:pt x="29" y="879"/>
                  </a:lnTo>
                  <a:lnTo>
                    <a:pt x="27" y="864"/>
                  </a:lnTo>
                  <a:lnTo>
                    <a:pt x="27" y="849"/>
                  </a:lnTo>
                  <a:lnTo>
                    <a:pt x="25" y="834"/>
                  </a:lnTo>
                  <a:lnTo>
                    <a:pt x="25" y="821"/>
                  </a:lnTo>
                  <a:lnTo>
                    <a:pt x="22" y="806"/>
                  </a:lnTo>
                  <a:lnTo>
                    <a:pt x="20" y="791"/>
                  </a:lnTo>
                  <a:lnTo>
                    <a:pt x="19" y="777"/>
                  </a:lnTo>
                  <a:lnTo>
                    <a:pt x="17" y="766"/>
                  </a:lnTo>
                  <a:lnTo>
                    <a:pt x="14" y="752"/>
                  </a:lnTo>
                  <a:lnTo>
                    <a:pt x="12" y="741"/>
                  </a:lnTo>
                  <a:lnTo>
                    <a:pt x="9" y="729"/>
                  </a:lnTo>
                  <a:lnTo>
                    <a:pt x="7" y="721"/>
                  </a:lnTo>
                  <a:lnTo>
                    <a:pt x="4" y="711"/>
                  </a:lnTo>
                  <a:lnTo>
                    <a:pt x="2" y="702"/>
                  </a:lnTo>
                  <a:lnTo>
                    <a:pt x="0" y="696"/>
                  </a:lnTo>
                  <a:lnTo>
                    <a:pt x="0" y="691"/>
                  </a:lnTo>
                  <a:lnTo>
                    <a:pt x="14" y="679"/>
                  </a:lnTo>
                  <a:lnTo>
                    <a:pt x="27" y="666"/>
                  </a:lnTo>
                  <a:lnTo>
                    <a:pt x="37" y="651"/>
                  </a:lnTo>
                  <a:lnTo>
                    <a:pt x="49" y="637"/>
                  </a:lnTo>
                  <a:lnTo>
                    <a:pt x="56" y="636"/>
                  </a:lnTo>
                  <a:lnTo>
                    <a:pt x="66" y="634"/>
                  </a:lnTo>
                  <a:lnTo>
                    <a:pt x="76" y="632"/>
                  </a:lnTo>
                  <a:lnTo>
                    <a:pt x="91" y="631"/>
                  </a:lnTo>
                  <a:lnTo>
                    <a:pt x="104" y="627"/>
                  </a:lnTo>
                  <a:lnTo>
                    <a:pt x="119" y="624"/>
                  </a:lnTo>
                  <a:lnTo>
                    <a:pt x="136" y="619"/>
                  </a:lnTo>
                  <a:lnTo>
                    <a:pt x="154" y="616"/>
                  </a:lnTo>
                  <a:lnTo>
                    <a:pt x="169" y="609"/>
                  </a:lnTo>
                  <a:lnTo>
                    <a:pt x="187" y="602"/>
                  </a:lnTo>
                  <a:lnTo>
                    <a:pt x="202" y="594"/>
                  </a:lnTo>
                  <a:lnTo>
                    <a:pt x="221" y="587"/>
                  </a:lnTo>
                  <a:lnTo>
                    <a:pt x="236" y="577"/>
                  </a:lnTo>
                  <a:lnTo>
                    <a:pt x="251" y="569"/>
                  </a:lnTo>
                  <a:lnTo>
                    <a:pt x="264" y="557"/>
                  </a:lnTo>
                  <a:lnTo>
                    <a:pt x="278" y="545"/>
                  </a:lnTo>
                  <a:lnTo>
                    <a:pt x="283" y="535"/>
                  </a:lnTo>
                  <a:lnTo>
                    <a:pt x="291" y="527"/>
                  </a:lnTo>
                  <a:lnTo>
                    <a:pt x="299" y="517"/>
                  </a:lnTo>
                  <a:lnTo>
                    <a:pt x="313" y="507"/>
                  </a:lnTo>
                  <a:lnTo>
                    <a:pt x="323" y="494"/>
                  </a:lnTo>
                  <a:lnTo>
                    <a:pt x="338" y="482"/>
                  </a:lnTo>
                  <a:lnTo>
                    <a:pt x="344" y="474"/>
                  </a:lnTo>
                  <a:lnTo>
                    <a:pt x="353" y="469"/>
                  </a:lnTo>
                  <a:lnTo>
                    <a:pt x="359" y="460"/>
                  </a:lnTo>
                  <a:lnTo>
                    <a:pt x="369" y="455"/>
                  </a:lnTo>
                  <a:lnTo>
                    <a:pt x="376" y="447"/>
                  </a:lnTo>
                  <a:lnTo>
                    <a:pt x="384" y="439"/>
                  </a:lnTo>
                  <a:lnTo>
                    <a:pt x="393" y="430"/>
                  </a:lnTo>
                  <a:lnTo>
                    <a:pt x="403" y="424"/>
                  </a:lnTo>
                  <a:lnTo>
                    <a:pt x="411" y="415"/>
                  </a:lnTo>
                  <a:lnTo>
                    <a:pt x="419" y="409"/>
                  </a:lnTo>
                  <a:lnTo>
                    <a:pt x="429" y="400"/>
                  </a:lnTo>
                  <a:lnTo>
                    <a:pt x="439" y="394"/>
                  </a:lnTo>
                  <a:lnTo>
                    <a:pt x="448" y="384"/>
                  </a:lnTo>
                  <a:lnTo>
                    <a:pt x="458" y="377"/>
                  </a:lnTo>
                  <a:lnTo>
                    <a:pt x="466" y="367"/>
                  </a:lnTo>
                  <a:lnTo>
                    <a:pt x="476" y="360"/>
                  </a:lnTo>
                  <a:lnTo>
                    <a:pt x="486" y="352"/>
                  </a:lnTo>
                  <a:lnTo>
                    <a:pt x="496" y="343"/>
                  </a:lnTo>
                  <a:lnTo>
                    <a:pt x="506" y="335"/>
                  </a:lnTo>
                  <a:lnTo>
                    <a:pt x="516" y="328"/>
                  </a:lnTo>
                  <a:lnTo>
                    <a:pt x="525" y="318"/>
                  </a:lnTo>
                  <a:lnTo>
                    <a:pt x="535" y="310"/>
                  </a:lnTo>
                  <a:lnTo>
                    <a:pt x="543" y="302"/>
                  </a:lnTo>
                  <a:lnTo>
                    <a:pt x="553" y="293"/>
                  </a:lnTo>
                  <a:lnTo>
                    <a:pt x="561" y="285"/>
                  </a:lnTo>
                  <a:lnTo>
                    <a:pt x="571" y="277"/>
                  </a:lnTo>
                  <a:lnTo>
                    <a:pt x="581" y="268"/>
                  </a:lnTo>
                  <a:lnTo>
                    <a:pt x="591" y="262"/>
                  </a:lnTo>
                  <a:lnTo>
                    <a:pt x="600" y="253"/>
                  </a:lnTo>
                  <a:lnTo>
                    <a:pt x="610" y="247"/>
                  </a:lnTo>
                  <a:lnTo>
                    <a:pt x="618" y="238"/>
                  </a:lnTo>
                  <a:lnTo>
                    <a:pt x="628" y="232"/>
                  </a:lnTo>
                  <a:lnTo>
                    <a:pt x="636" y="225"/>
                  </a:lnTo>
                  <a:lnTo>
                    <a:pt x="645" y="218"/>
                  </a:lnTo>
                  <a:lnTo>
                    <a:pt x="653" y="212"/>
                  </a:lnTo>
                  <a:lnTo>
                    <a:pt x="663" y="207"/>
                  </a:lnTo>
                  <a:lnTo>
                    <a:pt x="670" y="198"/>
                  </a:lnTo>
                  <a:lnTo>
                    <a:pt x="678" y="192"/>
                  </a:lnTo>
                  <a:lnTo>
                    <a:pt x="685" y="187"/>
                  </a:lnTo>
                  <a:lnTo>
                    <a:pt x="693" y="182"/>
                  </a:lnTo>
                  <a:lnTo>
                    <a:pt x="707" y="170"/>
                  </a:lnTo>
                  <a:lnTo>
                    <a:pt x="720" y="162"/>
                  </a:lnTo>
                  <a:lnTo>
                    <a:pt x="730" y="151"/>
                  </a:lnTo>
                  <a:lnTo>
                    <a:pt x="742" y="146"/>
                  </a:lnTo>
                  <a:lnTo>
                    <a:pt x="750" y="140"/>
                  </a:lnTo>
                  <a:lnTo>
                    <a:pt x="758" y="138"/>
                  </a:lnTo>
                  <a:lnTo>
                    <a:pt x="768" y="128"/>
                  </a:lnTo>
                  <a:lnTo>
                    <a:pt x="780" y="120"/>
                  </a:lnTo>
                  <a:lnTo>
                    <a:pt x="788" y="110"/>
                  </a:lnTo>
                  <a:lnTo>
                    <a:pt x="798" y="100"/>
                  </a:lnTo>
                  <a:lnTo>
                    <a:pt x="805" y="88"/>
                  </a:lnTo>
                  <a:lnTo>
                    <a:pt x="813" y="76"/>
                  </a:lnTo>
                  <a:lnTo>
                    <a:pt x="818" y="66"/>
                  </a:lnTo>
                  <a:lnTo>
                    <a:pt x="825" y="56"/>
                  </a:lnTo>
                  <a:lnTo>
                    <a:pt x="828" y="45"/>
                  </a:lnTo>
                  <a:lnTo>
                    <a:pt x="832" y="35"/>
                  </a:lnTo>
                  <a:lnTo>
                    <a:pt x="835" y="25"/>
                  </a:lnTo>
                  <a:lnTo>
                    <a:pt x="838" y="20"/>
                  </a:lnTo>
                  <a:lnTo>
                    <a:pt x="842" y="6"/>
                  </a:lnTo>
                  <a:lnTo>
                    <a:pt x="843" y="3"/>
                  </a:lnTo>
                  <a:lnTo>
                    <a:pt x="843" y="0"/>
                  </a:lnTo>
                  <a:lnTo>
                    <a:pt x="858" y="5"/>
                  </a:lnTo>
                  <a:lnTo>
                    <a:pt x="877" y="10"/>
                  </a:lnTo>
                  <a:lnTo>
                    <a:pt x="887" y="11"/>
                  </a:lnTo>
                  <a:lnTo>
                    <a:pt x="897" y="15"/>
                  </a:lnTo>
                  <a:lnTo>
                    <a:pt x="907" y="16"/>
                  </a:lnTo>
                  <a:lnTo>
                    <a:pt x="917" y="21"/>
                  </a:lnTo>
                  <a:lnTo>
                    <a:pt x="927" y="23"/>
                  </a:lnTo>
                  <a:lnTo>
                    <a:pt x="937" y="26"/>
                  </a:lnTo>
                  <a:lnTo>
                    <a:pt x="947" y="30"/>
                  </a:lnTo>
                  <a:lnTo>
                    <a:pt x="957" y="33"/>
                  </a:lnTo>
                  <a:lnTo>
                    <a:pt x="967" y="35"/>
                  </a:lnTo>
                  <a:lnTo>
                    <a:pt x="979" y="40"/>
                  </a:lnTo>
                  <a:lnTo>
                    <a:pt x="990" y="41"/>
                  </a:lnTo>
                  <a:lnTo>
                    <a:pt x="1002" y="46"/>
                  </a:lnTo>
                  <a:lnTo>
                    <a:pt x="1012" y="48"/>
                  </a:lnTo>
                  <a:lnTo>
                    <a:pt x="1024" y="51"/>
                  </a:lnTo>
                  <a:lnTo>
                    <a:pt x="1034" y="55"/>
                  </a:lnTo>
                  <a:lnTo>
                    <a:pt x="1045" y="58"/>
                  </a:lnTo>
                  <a:lnTo>
                    <a:pt x="1055" y="60"/>
                  </a:lnTo>
                  <a:lnTo>
                    <a:pt x="1067" y="63"/>
                  </a:lnTo>
                  <a:lnTo>
                    <a:pt x="1079" y="66"/>
                  </a:lnTo>
                  <a:lnTo>
                    <a:pt x="1090" y="70"/>
                  </a:lnTo>
                  <a:lnTo>
                    <a:pt x="1100" y="71"/>
                  </a:lnTo>
                  <a:lnTo>
                    <a:pt x="1110" y="75"/>
                  </a:lnTo>
                  <a:lnTo>
                    <a:pt x="1120" y="76"/>
                  </a:lnTo>
                  <a:lnTo>
                    <a:pt x="1132" y="80"/>
                  </a:lnTo>
                  <a:lnTo>
                    <a:pt x="1142" y="81"/>
                  </a:lnTo>
                  <a:lnTo>
                    <a:pt x="1152" y="85"/>
                  </a:lnTo>
                  <a:lnTo>
                    <a:pt x="1162" y="88"/>
                  </a:lnTo>
                  <a:lnTo>
                    <a:pt x="1174" y="91"/>
                  </a:lnTo>
                  <a:lnTo>
                    <a:pt x="1172" y="95"/>
                  </a:lnTo>
                  <a:lnTo>
                    <a:pt x="1171" y="103"/>
                  </a:lnTo>
                  <a:lnTo>
                    <a:pt x="1167" y="113"/>
                  </a:lnTo>
                  <a:lnTo>
                    <a:pt x="1166" y="126"/>
                  </a:lnTo>
                  <a:lnTo>
                    <a:pt x="1161" y="138"/>
                  </a:lnTo>
                  <a:lnTo>
                    <a:pt x="1156" y="155"/>
                  </a:lnTo>
                  <a:lnTo>
                    <a:pt x="1151" y="170"/>
                  </a:lnTo>
                  <a:lnTo>
                    <a:pt x="1146" y="188"/>
                  </a:lnTo>
                  <a:lnTo>
                    <a:pt x="1137" y="205"/>
                  </a:lnTo>
                  <a:lnTo>
                    <a:pt x="1130" y="223"/>
                  </a:lnTo>
                  <a:lnTo>
                    <a:pt x="1125" y="232"/>
                  </a:lnTo>
                  <a:lnTo>
                    <a:pt x="1120" y="242"/>
                  </a:lnTo>
                  <a:lnTo>
                    <a:pt x="1115" y="252"/>
                  </a:lnTo>
                  <a:lnTo>
                    <a:pt x="1112" y="262"/>
                  </a:lnTo>
                  <a:lnTo>
                    <a:pt x="1105" y="270"/>
                  </a:lnTo>
                  <a:lnTo>
                    <a:pt x="1100" y="280"/>
                  </a:lnTo>
                  <a:lnTo>
                    <a:pt x="1094" y="288"/>
                  </a:lnTo>
                  <a:lnTo>
                    <a:pt x="1089" y="298"/>
                  </a:lnTo>
                  <a:lnTo>
                    <a:pt x="1082" y="307"/>
                  </a:lnTo>
                  <a:lnTo>
                    <a:pt x="1075" y="317"/>
                  </a:lnTo>
                  <a:lnTo>
                    <a:pt x="1069" y="325"/>
                  </a:lnTo>
                  <a:lnTo>
                    <a:pt x="1062" y="335"/>
                  </a:lnTo>
                  <a:lnTo>
                    <a:pt x="1050" y="343"/>
                  </a:lnTo>
                  <a:lnTo>
                    <a:pt x="1040" y="353"/>
                  </a:lnTo>
                  <a:lnTo>
                    <a:pt x="1032" y="358"/>
                  </a:lnTo>
                  <a:lnTo>
                    <a:pt x="1025" y="363"/>
                  </a:lnTo>
                  <a:lnTo>
                    <a:pt x="1017" y="370"/>
                  </a:lnTo>
                  <a:lnTo>
                    <a:pt x="1010" y="377"/>
                  </a:lnTo>
                  <a:lnTo>
                    <a:pt x="1000" y="382"/>
                  </a:lnTo>
                  <a:lnTo>
                    <a:pt x="992" y="387"/>
                  </a:lnTo>
                  <a:lnTo>
                    <a:pt x="982" y="394"/>
                  </a:lnTo>
                  <a:lnTo>
                    <a:pt x="974" y="400"/>
                  </a:lnTo>
                  <a:lnTo>
                    <a:pt x="962" y="407"/>
                  </a:lnTo>
                  <a:lnTo>
                    <a:pt x="952" y="415"/>
                  </a:lnTo>
                  <a:lnTo>
                    <a:pt x="942" y="422"/>
                  </a:lnTo>
                  <a:lnTo>
                    <a:pt x="932" y="430"/>
                  </a:lnTo>
                  <a:lnTo>
                    <a:pt x="919" y="435"/>
                  </a:lnTo>
                  <a:lnTo>
                    <a:pt x="907" y="444"/>
                  </a:lnTo>
                  <a:lnTo>
                    <a:pt x="895" y="450"/>
                  </a:lnTo>
                  <a:lnTo>
                    <a:pt x="883" y="459"/>
                  </a:lnTo>
                  <a:lnTo>
                    <a:pt x="870" y="465"/>
                  </a:lnTo>
                  <a:lnTo>
                    <a:pt x="858" y="474"/>
                  </a:lnTo>
                  <a:lnTo>
                    <a:pt x="845" y="480"/>
                  </a:lnTo>
                  <a:lnTo>
                    <a:pt x="833" y="489"/>
                  </a:lnTo>
                  <a:lnTo>
                    <a:pt x="820" y="495"/>
                  </a:lnTo>
                  <a:lnTo>
                    <a:pt x="807" y="504"/>
                  </a:lnTo>
                  <a:lnTo>
                    <a:pt x="793" y="510"/>
                  </a:lnTo>
                  <a:lnTo>
                    <a:pt x="780" y="520"/>
                  </a:lnTo>
                  <a:lnTo>
                    <a:pt x="767" y="527"/>
                  </a:lnTo>
                  <a:lnTo>
                    <a:pt x="753" y="535"/>
                  </a:lnTo>
                  <a:lnTo>
                    <a:pt x="740" y="542"/>
                  </a:lnTo>
                  <a:lnTo>
                    <a:pt x="728" y="552"/>
                  </a:lnTo>
                  <a:lnTo>
                    <a:pt x="713" y="559"/>
                  </a:lnTo>
                  <a:lnTo>
                    <a:pt x="700" y="565"/>
                  </a:lnTo>
                  <a:lnTo>
                    <a:pt x="686" y="572"/>
                  </a:lnTo>
                  <a:lnTo>
                    <a:pt x="673" y="580"/>
                  </a:lnTo>
                  <a:lnTo>
                    <a:pt x="658" y="587"/>
                  </a:lnTo>
                  <a:lnTo>
                    <a:pt x="645" y="594"/>
                  </a:lnTo>
                  <a:lnTo>
                    <a:pt x="631" y="601"/>
                  </a:lnTo>
                  <a:lnTo>
                    <a:pt x="620" y="609"/>
                  </a:lnTo>
                  <a:lnTo>
                    <a:pt x="606" y="614"/>
                  </a:lnTo>
                  <a:lnTo>
                    <a:pt x="595" y="622"/>
                  </a:lnTo>
                  <a:lnTo>
                    <a:pt x="581" y="627"/>
                  </a:lnTo>
                  <a:lnTo>
                    <a:pt x="570" y="636"/>
                  </a:lnTo>
                  <a:lnTo>
                    <a:pt x="556" y="641"/>
                  </a:lnTo>
                  <a:lnTo>
                    <a:pt x="545" y="647"/>
                  </a:lnTo>
                  <a:lnTo>
                    <a:pt x="535" y="654"/>
                  </a:lnTo>
                  <a:lnTo>
                    <a:pt x="525" y="661"/>
                  </a:lnTo>
                  <a:lnTo>
                    <a:pt x="513" y="666"/>
                  </a:lnTo>
                  <a:lnTo>
                    <a:pt x="501" y="671"/>
                  </a:lnTo>
                  <a:lnTo>
                    <a:pt x="491" y="676"/>
                  </a:lnTo>
                  <a:lnTo>
                    <a:pt x="483" y="681"/>
                  </a:lnTo>
                  <a:lnTo>
                    <a:pt x="473" y="686"/>
                  </a:lnTo>
                  <a:lnTo>
                    <a:pt x="463" y="691"/>
                  </a:lnTo>
                  <a:lnTo>
                    <a:pt x="454" y="696"/>
                  </a:lnTo>
                  <a:lnTo>
                    <a:pt x="448" y="701"/>
                  </a:lnTo>
                  <a:lnTo>
                    <a:pt x="433" y="707"/>
                  </a:lnTo>
                  <a:lnTo>
                    <a:pt x="421" y="716"/>
                  </a:lnTo>
                  <a:lnTo>
                    <a:pt x="411" y="721"/>
                  </a:lnTo>
                  <a:lnTo>
                    <a:pt x="404" y="726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29" name="Freeform 395"/>
            <p:cNvSpPr>
              <a:spLocks/>
            </p:cNvSpPr>
            <p:nvPr/>
          </p:nvSpPr>
          <p:spPr bwMode="auto">
            <a:xfrm>
              <a:off x="4746" y="3455"/>
              <a:ext cx="433" cy="280"/>
            </a:xfrm>
            <a:custGeom>
              <a:avLst/>
              <a:gdLst>
                <a:gd name="T0" fmla="*/ 3 w 867"/>
                <a:gd name="T1" fmla="*/ 0 h 561"/>
                <a:gd name="T2" fmla="*/ 3 w 867"/>
                <a:gd name="T3" fmla="*/ 0 h 561"/>
                <a:gd name="T4" fmla="*/ 3 w 867"/>
                <a:gd name="T5" fmla="*/ 1 h 561"/>
                <a:gd name="T6" fmla="*/ 2 w 867"/>
                <a:gd name="T7" fmla="*/ 1 h 561"/>
                <a:gd name="T8" fmla="*/ 2 w 867"/>
                <a:gd name="T9" fmla="*/ 1 h 561"/>
                <a:gd name="T10" fmla="*/ 2 w 867"/>
                <a:gd name="T11" fmla="*/ 1 h 561"/>
                <a:gd name="T12" fmla="*/ 2 w 867"/>
                <a:gd name="T13" fmla="*/ 1 h 561"/>
                <a:gd name="T14" fmla="*/ 2 w 867"/>
                <a:gd name="T15" fmla="*/ 1 h 561"/>
                <a:gd name="T16" fmla="*/ 2 w 867"/>
                <a:gd name="T17" fmla="*/ 1 h 561"/>
                <a:gd name="T18" fmla="*/ 2 w 867"/>
                <a:gd name="T19" fmla="*/ 1 h 561"/>
                <a:gd name="T20" fmla="*/ 2 w 867"/>
                <a:gd name="T21" fmla="*/ 1 h 561"/>
                <a:gd name="T22" fmla="*/ 1 w 867"/>
                <a:gd name="T23" fmla="*/ 1 h 561"/>
                <a:gd name="T24" fmla="*/ 1 w 867"/>
                <a:gd name="T25" fmla="*/ 1 h 561"/>
                <a:gd name="T26" fmla="*/ 1 w 867"/>
                <a:gd name="T27" fmla="*/ 1 h 561"/>
                <a:gd name="T28" fmla="*/ 1 w 867"/>
                <a:gd name="T29" fmla="*/ 1 h 561"/>
                <a:gd name="T30" fmla="*/ 1 w 867"/>
                <a:gd name="T31" fmla="*/ 1 h 561"/>
                <a:gd name="T32" fmla="*/ 1 w 867"/>
                <a:gd name="T33" fmla="*/ 2 h 561"/>
                <a:gd name="T34" fmla="*/ 0 w 867"/>
                <a:gd name="T35" fmla="*/ 2 h 561"/>
                <a:gd name="T36" fmla="*/ 0 w 867"/>
                <a:gd name="T37" fmla="*/ 2 h 561"/>
                <a:gd name="T38" fmla="*/ 0 w 867"/>
                <a:gd name="T39" fmla="*/ 2 h 561"/>
                <a:gd name="T40" fmla="*/ 0 w 867"/>
                <a:gd name="T41" fmla="*/ 2 h 561"/>
                <a:gd name="T42" fmla="*/ 0 w 867"/>
                <a:gd name="T43" fmla="*/ 2 h 561"/>
                <a:gd name="T44" fmla="*/ 0 w 867"/>
                <a:gd name="T45" fmla="*/ 2 h 561"/>
                <a:gd name="T46" fmla="*/ 0 w 867"/>
                <a:gd name="T47" fmla="*/ 2 h 561"/>
                <a:gd name="T48" fmla="*/ 0 w 867"/>
                <a:gd name="T49" fmla="*/ 1 h 561"/>
                <a:gd name="T50" fmla="*/ 0 w 867"/>
                <a:gd name="T51" fmla="*/ 1 h 561"/>
                <a:gd name="T52" fmla="*/ 0 w 867"/>
                <a:gd name="T53" fmla="*/ 1 h 561"/>
                <a:gd name="T54" fmla="*/ 0 w 867"/>
                <a:gd name="T55" fmla="*/ 1 h 561"/>
                <a:gd name="T56" fmla="*/ 0 w 867"/>
                <a:gd name="T57" fmla="*/ 1 h 561"/>
                <a:gd name="T58" fmla="*/ 0 w 867"/>
                <a:gd name="T59" fmla="*/ 1 h 561"/>
                <a:gd name="T60" fmla="*/ 0 w 867"/>
                <a:gd name="T61" fmla="*/ 1 h 561"/>
                <a:gd name="T62" fmla="*/ 0 w 867"/>
                <a:gd name="T63" fmla="*/ 0 h 561"/>
                <a:gd name="T64" fmla="*/ 0 w 867"/>
                <a:gd name="T65" fmla="*/ 0 h 561"/>
                <a:gd name="T66" fmla="*/ 1 w 867"/>
                <a:gd name="T67" fmla="*/ 0 h 561"/>
                <a:gd name="T68" fmla="*/ 1 w 867"/>
                <a:gd name="T69" fmla="*/ 0 h 561"/>
                <a:gd name="T70" fmla="*/ 1 w 867"/>
                <a:gd name="T71" fmla="*/ 0 h 561"/>
                <a:gd name="T72" fmla="*/ 1 w 867"/>
                <a:gd name="T73" fmla="*/ 0 h 561"/>
                <a:gd name="T74" fmla="*/ 1 w 867"/>
                <a:gd name="T75" fmla="*/ 0 h 561"/>
                <a:gd name="T76" fmla="*/ 1 w 867"/>
                <a:gd name="T77" fmla="*/ 0 h 561"/>
                <a:gd name="T78" fmla="*/ 1 w 867"/>
                <a:gd name="T79" fmla="*/ 0 h 561"/>
                <a:gd name="T80" fmla="*/ 1 w 867"/>
                <a:gd name="T81" fmla="*/ 0 h 561"/>
                <a:gd name="T82" fmla="*/ 2 w 867"/>
                <a:gd name="T83" fmla="*/ 0 h 561"/>
                <a:gd name="T84" fmla="*/ 2 w 867"/>
                <a:gd name="T85" fmla="*/ 0 h 561"/>
                <a:gd name="T86" fmla="*/ 2 w 867"/>
                <a:gd name="T87" fmla="*/ 0 h 561"/>
                <a:gd name="T88" fmla="*/ 2 w 867"/>
                <a:gd name="T89" fmla="*/ 0 h 561"/>
                <a:gd name="T90" fmla="*/ 2 w 867"/>
                <a:gd name="T91" fmla="*/ 0 h 561"/>
                <a:gd name="T92" fmla="*/ 2 w 867"/>
                <a:gd name="T93" fmla="*/ 0 h 561"/>
                <a:gd name="T94" fmla="*/ 2 w 867"/>
                <a:gd name="T95" fmla="*/ 0 h 561"/>
                <a:gd name="T96" fmla="*/ 2 w 867"/>
                <a:gd name="T97" fmla="*/ 0 h 561"/>
                <a:gd name="T98" fmla="*/ 3 w 867"/>
                <a:gd name="T99" fmla="*/ 0 h 561"/>
                <a:gd name="T100" fmla="*/ 3 w 867"/>
                <a:gd name="T101" fmla="*/ 0 h 561"/>
                <a:gd name="T102" fmla="*/ 3 w 867"/>
                <a:gd name="T103" fmla="*/ 0 h 561"/>
                <a:gd name="T104" fmla="*/ 3 w 867"/>
                <a:gd name="T105" fmla="*/ 0 h 561"/>
                <a:gd name="T106" fmla="*/ 3 w 867"/>
                <a:gd name="T107" fmla="*/ 0 h 561"/>
                <a:gd name="T108" fmla="*/ 3 w 867"/>
                <a:gd name="T109" fmla="*/ 0 h 561"/>
                <a:gd name="T110" fmla="*/ 3 w 867"/>
                <a:gd name="T111" fmla="*/ 0 h 5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67" h="561">
                  <a:moveTo>
                    <a:pt x="862" y="189"/>
                  </a:moveTo>
                  <a:lnTo>
                    <a:pt x="855" y="194"/>
                  </a:lnTo>
                  <a:lnTo>
                    <a:pt x="848" y="200"/>
                  </a:lnTo>
                  <a:lnTo>
                    <a:pt x="838" y="209"/>
                  </a:lnTo>
                  <a:lnTo>
                    <a:pt x="830" y="219"/>
                  </a:lnTo>
                  <a:lnTo>
                    <a:pt x="818" y="227"/>
                  </a:lnTo>
                  <a:lnTo>
                    <a:pt x="805" y="237"/>
                  </a:lnTo>
                  <a:lnTo>
                    <a:pt x="790" y="249"/>
                  </a:lnTo>
                  <a:lnTo>
                    <a:pt x="775" y="262"/>
                  </a:lnTo>
                  <a:lnTo>
                    <a:pt x="765" y="267"/>
                  </a:lnTo>
                  <a:lnTo>
                    <a:pt x="757" y="272"/>
                  </a:lnTo>
                  <a:lnTo>
                    <a:pt x="747" y="279"/>
                  </a:lnTo>
                  <a:lnTo>
                    <a:pt x="738" y="286"/>
                  </a:lnTo>
                  <a:lnTo>
                    <a:pt x="728" y="291"/>
                  </a:lnTo>
                  <a:lnTo>
                    <a:pt x="718" y="299"/>
                  </a:lnTo>
                  <a:lnTo>
                    <a:pt x="708" y="304"/>
                  </a:lnTo>
                  <a:lnTo>
                    <a:pt x="698" y="312"/>
                  </a:lnTo>
                  <a:lnTo>
                    <a:pt x="687" y="317"/>
                  </a:lnTo>
                  <a:lnTo>
                    <a:pt x="677" y="326"/>
                  </a:lnTo>
                  <a:lnTo>
                    <a:pt x="665" y="332"/>
                  </a:lnTo>
                  <a:lnTo>
                    <a:pt x="655" y="341"/>
                  </a:lnTo>
                  <a:lnTo>
                    <a:pt x="643" y="346"/>
                  </a:lnTo>
                  <a:lnTo>
                    <a:pt x="633" y="354"/>
                  </a:lnTo>
                  <a:lnTo>
                    <a:pt x="621" y="361"/>
                  </a:lnTo>
                  <a:lnTo>
                    <a:pt x="611" y="369"/>
                  </a:lnTo>
                  <a:lnTo>
                    <a:pt x="598" y="374"/>
                  </a:lnTo>
                  <a:lnTo>
                    <a:pt x="586" y="381"/>
                  </a:lnTo>
                  <a:lnTo>
                    <a:pt x="575" y="387"/>
                  </a:lnTo>
                  <a:lnTo>
                    <a:pt x="563" y="394"/>
                  </a:lnTo>
                  <a:lnTo>
                    <a:pt x="550" y="401"/>
                  </a:lnTo>
                  <a:lnTo>
                    <a:pt x="540" y="407"/>
                  </a:lnTo>
                  <a:lnTo>
                    <a:pt x="526" y="414"/>
                  </a:lnTo>
                  <a:lnTo>
                    <a:pt x="516" y="421"/>
                  </a:lnTo>
                  <a:lnTo>
                    <a:pt x="505" y="426"/>
                  </a:lnTo>
                  <a:lnTo>
                    <a:pt x="493" y="432"/>
                  </a:lnTo>
                  <a:lnTo>
                    <a:pt x="481" y="439"/>
                  </a:lnTo>
                  <a:lnTo>
                    <a:pt x="471" y="446"/>
                  </a:lnTo>
                  <a:lnTo>
                    <a:pt x="460" y="451"/>
                  </a:lnTo>
                  <a:lnTo>
                    <a:pt x="448" y="457"/>
                  </a:lnTo>
                  <a:lnTo>
                    <a:pt x="438" y="462"/>
                  </a:lnTo>
                  <a:lnTo>
                    <a:pt x="428" y="469"/>
                  </a:lnTo>
                  <a:lnTo>
                    <a:pt x="416" y="472"/>
                  </a:lnTo>
                  <a:lnTo>
                    <a:pt x="404" y="477"/>
                  </a:lnTo>
                  <a:lnTo>
                    <a:pt x="394" y="483"/>
                  </a:lnTo>
                  <a:lnTo>
                    <a:pt x="384" y="488"/>
                  </a:lnTo>
                  <a:lnTo>
                    <a:pt x="374" y="491"/>
                  </a:lnTo>
                  <a:lnTo>
                    <a:pt x="364" y="496"/>
                  </a:lnTo>
                  <a:lnTo>
                    <a:pt x="354" y="499"/>
                  </a:lnTo>
                  <a:lnTo>
                    <a:pt x="346" y="504"/>
                  </a:lnTo>
                  <a:lnTo>
                    <a:pt x="328" y="509"/>
                  </a:lnTo>
                  <a:lnTo>
                    <a:pt x="313" y="516"/>
                  </a:lnTo>
                  <a:lnTo>
                    <a:pt x="298" y="519"/>
                  </a:lnTo>
                  <a:lnTo>
                    <a:pt x="286" y="524"/>
                  </a:lnTo>
                  <a:lnTo>
                    <a:pt x="197" y="543"/>
                  </a:lnTo>
                  <a:lnTo>
                    <a:pt x="179" y="544"/>
                  </a:lnTo>
                  <a:lnTo>
                    <a:pt x="164" y="548"/>
                  </a:lnTo>
                  <a:lnTo>
                    <a:pt x="149" y="551"/>
                  </a:lnTo>
                  <a:lnTo>
                    <a:pt x="134" y="554"/>
                  </a:lnTo>
                  <a:lnTo>
                    <a:pt x="119" y="556"/>
                  </a:lnTo>
                  <a:lnTo>
                    <a:pt x="106" y="558"/>
                  </a:lnTo>
                  <a:lnTo>
                    <a:pt x="92" y="559"/>
                  </a:lnTo>
                  <a:lnTo>
                    <a:pt x="82" y="561"/>
                  </a:lnTo>
                  <a:lnTo>
                    <a:pt x="71" y="559"/>
                  </a:lnTo>
                  <a:lnTo>
                    <a:pt x="59" y="559"/>
                  </a:lnTo>
                  <a:lnTo>
                    <a:pt x="49" y="558"/>
                  </a:lnTo>
                  <a:lnTo>
                    <a:pt x="39" y="556"/>
                  </a:lnTo>
                  <a:lnTo>
                    <a:pt x="29" y="553"/>
                  </a:lnTo>
                  <a:lnTo>
                    <a:pt x="19" y="549"/>
                  </a:lnTo>
                  <a:lnTo>
                    <a:pt x="11" y="544"/>
                  </a:lnTo>
                  <a:lnTo>
                    <a:pt x="4" y="539"/>
                  </a:lnTo>
                  <a:lnTo>
                    <a:pt x="0" y="536"/>
                  </a:lnTo>
                  <a:lnTo>
                    <a:pt x="0" y="533"/>
                  </a:lnTo>
                  <a:lnTo>
                    <a:pt x="0" y="518"/>
                  </a:lnTo>
                  <a:lnTo>
                    <a:pt x="7" y="503"/>
                  </a:lnTo>
                  <a:lnTo>
                    <a:pt x="11" y="493"/>
                  </a:lnTo>
                  <a:lnTo>
                    <a:pt x="16" y="483"/>
                  </a:lnTo>
                  <a:lnTo>
                    <a:pt x="21" y="472"/>
                  </a:lnTo>
                  <a:lnTo>
                    <a:pt x="29" y="464"/>
                  </a:lnTo>
                  <a:lnTo>
                    <a:pt x="34" y="452"/>
                  </a:lnTo>
                  <a:lnTo>
                    <a:pt x="42" y="441"/>
                  </a:lnTo>
                  <a:lnTo>
                    <a:pt x="52" y="429"/>
                  </a:lnTo>
                  <a:lnTo>
                    <a:pt x="62" y="417"/>
                  </a:lnTo>
                  <a:lnTo>
                    <a:pt x="72" y="404"/>
                  </a:lnTo>
                  <a:lnTo>
                    <a:pt x="82" y="391"/>
                  </a:lnTo>
                  <a:lnTo>
                    <a:pt x="94" y="377"/>
                  </a:lnTo>
                  <a:lnTo>
                    <a:pt x="107" y="366"/>
                  </a:lnTo>
                  <a:lnTo>
                    <a:pt x="117" y="351"/>
                  </a:lnTo>
                  <a:lnTo>
                    <a:pt x="131" y="337"/>
                  </a:lnTo>
                  <a:lnTo>
                    <a:pt x="142" y="322"/>
                  </a:lnTo>
                  <a:lnTo>
                    <a:pt x="156" y="309"/>
                  </a:lnTo>
                  <a:lnTo>
                    <a:pt x="161" y="301"/>
                  </a:lnTo>
                  <a:lnTo>
                    <a:pt x="167" y="294"/>
                  </a:lnTo>
                  <a:lnTo>
                    <a:pt x="174" y="287"/>
                  </a:lnTo>
                  <a:lnTo>
                    <a:pt x="182" y="281"/>
                  </a:lnTo>
                  <a:lnTo>
                    <a:pt x="194" y="267"/>
                  </a:lnTo>
                  <a:lnTo>
                    <a:pt x="209" y="254"/>
                  </a:lnTo>
                  <a:lnTo>
                    <a:pt x="214" y="245"/>
                  </a:lnTo>
                  <a:lnTo>
                    <a:pt x="221" y="239"/>
                  </a:lnTo>
                  <a:lnTo>
                    <a:pt x="227" y="232"/>
                  </a:lnTo>
                  <a:lnTo>
                    <a:pt x="236" y="225"/>
                  </a:lnTo>
                  <a:lnTo>
                    <a:pt x="248" y="212"/>
                  </a:lnTo>
                  <a:lnTo>
                    <a:pt x="263" y="200"/>
                  </a:lnTo>
                  <a:lnTo>
                    <a:pt x="274" y="185"/>
                  </a:lnTo>
                  <a:lnTo>
                    <a:pt x="288" y="174"/>
                  </a:lnTo>
                  <a:lnTo>
                    <a:pt x="301" y="162"/>
                  </a:lnTo>
                  <a:lnTo>
                    <a:pt x="314" y="152"/>
                  </a:lnTo>
                  <a:lnTo>
                    <a:pt x="319" y="149"/>
                  </a:lnTo>
                  <a:lnTo>
                    <a:pt x="328" y="147"/>
                  </a:lnTo>
                  <a:lnTo>
                    <a:pt x="336" y="145"/>
                  </a:lnTo>
                  <a:lnTo>
                    <a:pt x="348" y="144"/>
                  </a:lnTo>
                  <a:lnTo>
                    <a:pt x="358" y="140"/>
                  </a:lnTo>
                  <a:lnTo>
                    <a:pt x="373" y="139"/>
                  </a:lnTo>
                  <a:lnTo>
                    <a:pt x="386" y="135"/>
                  </a:lnTo>
                  <a:lnTo>
                    <a:pt x="403" y="134"/>
                  </a:lnTo>
                  <a:lnTo>
                    <a:pt x="418" y="129"/>
                  </a:lnTo>
                  <a:lnTo>
                    <a:pt x="436" y="125"/>
                  </a:lnTo>
                  <a:lnTo>
                    <a:pt x="444" y="122"/>
                  </a:lnTo>
                  <a:lnTo>
                    <a:pt x="453" y="120"/>
                  </a:lnTo>
                  <a:lnTo>
                    <a:pt x="463" y="117"/>
                  </a:lnTo>
                  <a:lnTo>
                    <a:pt x="473" y="117"/>
                  </a:lnTo>
                  <a:lnTo>
                    <a:pt x="483" y="114"/>
                  </a:lnTo>
                  <a:lnTo>
                    <a:pt x="493" y="112"/>
                  </a:lnTo>
                  <a:lnTo>
                    <a:pt x="503" y="109"/>
                  </a:lnTo>
                  <a:lnTo>
                    <a:pt x="513" y="107"/>
                  </a:lnTo>
                  <a:lnTo>
                    <a:pt x="523" y="104"/>
                  </a:lnTo>
                  <a:lnTo>
                    <a:pt x="533" y="102"/>
                  </a:lnTo>
                  <a:lnTo>
                    <a:pt x="543" y="100"/>
                  </a:lnTo>
                  <a:lnTo>
                    <a:pt x="553" y="99"/>
                  </a:lnTo>
                  <a:lnTo>
                    <a:pt x="561" y="94"/>
                  </a:lnTo>
                  <a:lnTo>
                    <a:pt x="571" y="92"/>
                  </a:lnTo>
                  <a:lnTo>
                    <a:pt x="581" y="89"/>
                  </a:lnTo>
                  <a:lnTo>
                    <a:pt x="591" y="87"/>
                  </a:lnTo>
                  <a:lnTo>
                    <a:pt x="600" y="82"/>
                  </a:lnTo>
                  <a:lnTo>
                    <a:pt x="610" y="80"/>
                  </a:lnTo>
                  <a:lnTo>
                    <a:pt x="620" y="77"/>
                  </a:lnTo>
                  <a:lnTo>
                    <a:pt x="630" y="75"/>
                  </a:lnTo>
                  <a:lnTo>
                    <a:pt x="638" y="70"/>
                  </a:lnTo>
                  <a:lnTo>
                    <a:pt x="648" y="69"/>
                  </a:lnTo>
                  <a:lnTo>
                    <a:pt x="658" y="65"/>
                  </a:lnTo>
                  <a:lnTo>
                    <a:pt x="668" y="64"/>
                  </a:lnTo>
                  <a:lnTo>
                    <a:pt x="677" y="59"/>
                  </a:lnTo>
                  <a:lnTo>
                    <a:pt x="687" y="57"/>
                  </a:lnTo>
                  <a:lnTo>
                    <a:pt x="695" y="54"/>
                  </a:lnTo>
                  <a:lnTo>
                    <a:pt x="705" y="52"/>
                  </a:lnTo>
                  <a:lnTo>
                    <a:pt x="720" y="44"/>
                  </a:lnTo>
                  <a:lnTo>
                    <a:pt x="735" y="38"/>
                  </a:lnTo>
                  <a:lnTo>
                    <a:pt x="750" y="30"/>
                  </a:lnTo>
                  <a:lnTo>
                    <a:pt x="765" y="25"/>
                  </a:lnTo>
                  <a:lnTo>
                    <a:pt x="777" y="18"/>
                  </a:lnTo>
                  <a:lnTo>
                    <a:pt x="788" y="12"/>
                  </a:lnTo>
                  <a:lnTo>
                    <a:pt x="797" y="5"/>
                  </a:lnTo>
                  <a:lnTo>
                    <a:pt x="807" y="0"/>
                  </a:lnTo>
                  <a:lnTo>
                    <a:pt x="812" y="8"/>
                  </a:lnTo>
                  <a:lnTo>
                    <a:pt x="817" y="18"/>
                  </a:lnTo>
                  <a:lnTo>
                    <a:pt x="823" y="30"/>
                  </a:lnTo>
                  <a:lnTo>
                    <a:pt x="830" y="44"/>
                  </a:lnTo>
                  <a:lnTo>
                    <a:pt x="835" y="55"/>
                  </a:lnTo>
                  <a:lnTo>
                    <a:pt x="842" y="69"/>
                  </a:lnTo>
                  <a:lnTo>
                    <a:pt x="847" y="82"/>
                  </a:lnTo>
                  <a:lnTo>
                    <a:pt x="853" y="97"/>
                  </a:lnTo>
                  <a:lnTo>
                    <a:pt x="857" y="109"/>
                  </a:lnTo>
                  <a:lnTo>
                    <a:pt x="862" y="122"/>
                  </a:lnTo>
                  <a:lnTo>
                    <a:pt x="863" y="134"/>
                  </a:lnTo>
                  <a:lnTo>
                    <a:pt x="867" y="147"/>
                  </a:lnTo>
                  <a:lnTo>
                    <a:pt x="867" y="157"/>
                  </a:lnTo>
                  <a:lnTo>
                    <a:pt x="867" y="169"/>
                  </a:lnTo>
                  <a:lnTo>
                    <a:pt x="863" y="179"/>
                  </a:lnTo>
                  <a:lnTo>
                    <a:pt x="862" y="189"/>
                  </a:lnTo>
                  <a:close/>
                </a:path>
              </a:pathLst>
            </a:custGeom>
            <a:solidFill>
              <a:srgbClr val="A18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0" name="Freeform 396"/>
            <p:cNvSpPr>
              <a:spLocks/>
            </p:cNvSpPr>
            <p:nvPr/>
          </p:nvSpPr>
          <p:spPr bwMode="auto">
            <a:xfrm>
              <a:off x="5159" y="3226"/>
              <a:ext cx="269" cy="194"/>
            </a:xfrm>
            <a:custGeom>
              <a:avLst/>
              <a:gdLst>
                <a:gd name="T0" fmla="*/ 3 w 537"/>
                <a:gd name="T1" fmla="*/ 0 h 389"/>
                <a:gd name="T2" fmla="*/ 3 w 537"/>
                <a:gd name="T3" fmla="*/ 0 h 389"/>
                <a:gd name="T4" fmla="*/ 3 w 537"/>
                <a:gd name="T5" fmla="*/ 0 h 389"/>
                <a:gd name="T6" fmla="*/ 3 w 537"/>
                <a:gd name="T7" fmla="*/ 0 h 389"/>
                <a:gd name="T8" fmla="*/ 2 w 537"/>
                <a:gd name="T9" fmla="*/ 0 h 389"/>
                <a:gd name="T10" fmla="*/ 2 w 537"/>
                <a:gd name="T11" fmla="*/ 0 h 389"/>
                <a:gd name="T12" fmla="*/ 2 w 537"/>
                <a:gd name="T13" fmla="*/ 0 h 389"/>
                <a:gd name="T14" fmla="*/ 2 w 537"/>
                <a:gd name="T15" fmla="*/ 0 h 389"/>
                <a:gd name="T16" fmla="*/ 2 w 537"/>
                <a:gd name="T17" fmla="*/ 0 h 389"/>
                <a:gd name="T18" fmla="*/ 2 w 537"/>
                <a:gd name="T19" fmla="*/ 0 h 389"/>
                <a:gd name="T20" fmla="*/ 2 w 537"/>
                <a:gd name="T21" fmla="*/ 0 h 389"/>
                <a:gd name="T22" fmla="*/ 2 w 537"/>
                <a:gd name="T23" fmla="*/ 1 h 389"/>
                <a:gd name="T24" fmla="*/ 2 w 537"/>
                <a:gd name="T25" fmla="*/ 1 h 389"/>
                <a:gd name="T26" fmla="*/ 2 w 537"/>
                <a:gd name="T27" fmla="*/ 1 h 389"/>
                <a:gd name="T28" fmla="*/ 2 w 537"/>
                <a:gd name="T29" fmla="*/ 1 h 389"/>
                <a:gd name="T30" fmla="*/ 2 w 537"/>
                <a:gd name="T31" fmla="*/ 1 h 389"/>
                <a:gd name="T32" fmla="*/ 2 w 537"/>
                <a:gd name="T33" fmla="*/ 1 h 389"/>
                <a:gd name="T34" fmla="*/ 1 w 537"/>
                <a:gd name="T35" fmla="*/ 1 h 389"/>
                <a:gd name="T36" fmla="*/ 1 w 537"/>
                <a:gd name="T37" fmla="*/ 1 h 389"/>
                <a:gd name="T38" fmla="*/ 1 w 537"/>
                <a:gd name="T39" fmla="*/ 1 h 389"/>
                <a:gd name="T40" fmla="*/ 1 w 537"/>
                <a:gd name="T41" fmla="*/ 1 h 389"/>
                <a:gd name="T42" fmla="*/ 1 w 537"/>
                <a:gd name="T43" fmla="*/ 1 h 389"/>
                <a:gd name="T44" fmla="*/ 1 w 537"/>
                <a:gd name="T45" fmla="*/ 1 h 389"/>
                <a:gd name="T46" fmla="*/ 1 w 537"/>
                <a:gd name="T47" fmla="*/ 1 h 389"/>
                <a:gd name="T48" fmla="*/ 1 w 537"/>
                <a:gd name="T49" fmla="*/ 1 h 389"/>
                <a:gd name="T50" fmla="*/ 1 w 537"/>
                <a:gd name="T51" fmla="*/ 1 h 389"/>
                <a:gd name="T52" fmla="*/ 1 w 537"/>
                <a:gd name="T53" fmla="*/ 1 h 389"/>
                <a:gd name="T54" fmla="*/ 1 w 537"/>
                <a:gd name="T55" fmla="*/ 1 h 389"/>
                <a:gd name="T56" fmla="*/ 1 w 537"/>
                <a:gd name="T57" fmla="*/ 1 h 389"/>
                <a:gd name="T58" fmla="*/ 0 w 537"/>
                <a:gd name="T59" fmla="*/ 1 h 389"/>
                <a:gd name="T60" fmla="*/ 0 w 537"/>
                <a:gd name="T61" fmla="*/ 1 h 389"/>
                <a:gd name="T62" fmla="*/ 0 w 537"/>
                <a:gd name="T63" fmla="*/ 1 h 389"/>
                <a:gd name="T64" fmla="*/ 0 w 537"/>
                <a:gd name="T65" fmla="*/ 1 h 389"/>
                <a:gd name="T66" fmla="*/ 1 w 537"/>
                <a:gd name="T67" fmla="*/ 1 h 389"/>
                <a:gd name="T68" fmla="*/ 1 w 537"/>
                <a:gd name="T69" fmla="*/ 1 h 389"/>
                <a:gd name="T70" fmla="*/ 1 w 537"/>
                <a:gd name="T71" fmla="*/ 0 h 389"/>
                <a:gd name="T72" fmla="*/ 1 w 537"/>
                <a:gd name="T73" fmla="*/ 0 h 389"/>
                <a:gd name="T74" fmla="*/ 1 w 537"/>
                <a:gd name="T75" fmla="*/ 0 h 389"/>
                <a:gd name="T76" fmla="*/ 1 w 537"/>
                <a:gd name="T77" fmla="*/ 0 h 389"/>
                <a:gd name="T78" fmla="*/ 1 w 537"/>
                <a:gd name="T79" fmla="*/ 0 h 389"/>
                <a:gd name="T80" fmla="*/ 1 w 537"/>
                <a:gd name="T81" fmla="*/ 0 h 389"/>
                <a:gd name="T82" fmla="*/ 1 w 537"/>
                <a:gd name="T83" fmla="*/ 0 h 389"/>
                <a:gd name="T84" fmla="*/ 1 w 537"/>
                <a:gd name="T85" fmla="*/ 0 h 389"/>
                <a:gd name="T86" fmla="*/ 1 w 537"/>
                <a:gd name="T87" fmla="*/ 0 h 389"/>
                <a:gd name="T88" fmla="*/ 1 w 537"/>
                <a:gd name="T89" fmla="*/ 0 h 389"/>
                <a:gd name="T90" fmla="*/ 1 w 537"/>
                <a:gd name="T91" fmla="*/ 0 h 389"/>
                <a:gd name="T92" fmla="*/ 1 w 537"/>
                <a:gd name="T93" fmla="*/ 0 h 389"/>
                <a:gd name="T94" fmla="*/ 1 w 537"/>
                <a:gd name="T95" fmla="*/ 0 h 389"/>
                <a:gd name="T96" fmla="*/ 1 w 537"/>
                <a:gd name="T97" fmla="*/ 0 h 389"/>
                <a:gd name="T98" fmla="*/ 1 w 537"/>
                <a:gd name="T99" fmla="*/ 0 h 389"/>
                <a:gd name="T100" fmla="*/ 2 w 537"/>
                <a:gd name="T101" fmla="*/ 0 h 389"/>
                <a:gd name="T102" fmla="*/ 2 w 537"/>
                <a:gd name="T103" fmla="*/ 0 h 389"/>
                <a:gd name="T104" fmla="*/ 2 w 537"/>
                <a:gd name="T105" fmla="*/ 0 h 389"/>
                <a:gd name="T106" fmla="*/ 2 w 537"/>
                <a:gd name="T107" fmla="*/ 0 h 389"/>
                <a:gd name="T108" fmla="*/ 2 w 537"/>
                <a:gd name="T109" fmla="*/ 0 h 389"/>
                <a:gd name="T110" fmla="*/ 2 w 537"/>
                <a:gd name="T111" fmla="*/ 0 h 389"/>
                <a:gd name="T112" fmla="*/ 2 w 537"/>
                <a:gd name="T113" fmla="*/ 0 h 389"/>
                <a:gd name="T114" fmla="*/ 2 w 537"/>
                <a:gd name="T115" fmla="*/ 0 h 389"/>
                <a:gd name="T116" fmla="*/ 2 w 537"/>
                <a:gd name="T117" fmla="*/ 0 h 389"/>
                <a:gd name="T118" fmla="*/ 2 w 537"/>
                <a:gd name="T119" fmla="*/ 0 h 389"/>
                <a:gd name="T120" fmla="*/ 2 w 537"/>
                <a:gd name="T121" fmla="*/ 0 h 389"/>
                <a:gd name="T122" fmla="*/ 3 w 537"/>
                <a:gd name="T123" fmla="*/ 0 h 389"/>
                <a:gd name="T124" fmla="*/ 3 w 537"/>
                <a:gd name="T125" fmla="*/ 0 h 3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37" h="389">
                  <a:moveTo>
                    <a:pt x="534" y="53"/>
                  </a:moveTo>
                  <a:lnTo>
                    <a:pt x="536" y="64"/>
                  </a:lnTo>
                  <a:lnTo>
                    <a:pt x="537" y="75"/>
                  </a:lnTo>
                  <a:lnTo>
                    <a:pt x="537" y="87"/>
                  </a:lnTo>
                  <a:lnTo>
                    <a:pt x="537" y="102"/>
                  </a:lnTo>
                  <a:lnTo>
                    <a:pt x="534" y="114"/>
                  </a:lnTo>
                  <a:lnTo>
                    <a:pt x="531" y="127"/>
                  </a:lnTo>
                  <a:lnTo>
                    <a:pt x="526" y="142"/>
                  </a:lnTo>
                  <a:lnTo>
                    <a:pt x="521" y="157"/>
                  </a:lnTo>
                  <a:lnTo>
                    <a:pt x="512" y="167"/>
                  </a:lnTo>
                  <a:lnTo>
                    <a:pt x="504" y="177"/>
                  </a:lnTo>
                  <a:lnTo>
                    <a:pt x="494" y="187"/>
                  </a:lnTo>
                  <a:lnTo>
                    <a:pt x="484" y="197"/>
                  </a:lnTo>
                  <a:lnTo>
                    <a:pt x="469" y="207"/>
                  </a:lnTo>
                  <a:lnTo>
                    <a:pt x="455" y="217"/>
                  </a:lnTo>
                  <a:lnTo>
                    <a:pt x="447" y="222"/>
                  </a:lnTo>
                  <a:lnTo>
                    <a:pt x="439" y="227"/>
                  </a:lnTo>
                  <a:lnTo>
                    <a:pt x="430" y="232"/>
                  </a:lnTo>
                  <a:lnTo>
                    <a:pt x="424" y="237"/>
                  </a:lnTo>
                  <a:lnTo>
                    <a:pt x="414" y="240"/>
                  </a:lnTo>
                  <a:lnTo>
                    <a:pt x="404" y="245"/>
                  </a:lnTo>
                  <a:lnTo>
                    <a:pt x="394" y="249"/>
                  </a:lnTo>
                  <a:lnTo>
                    <a:pt x="385" y="254"/>
                  </a:lnTo>
                  <a:lnTo>
                    <a:pt x="375" y="257"/>
                  </a:lnTo>
                  <a:lnTo>
                    <a:pt x="365" y="262"/>
                  </a:lnTo>
                  <a:lnTo>
                    <a:pt x="355" y="267"/>
                  </a:lnTo>
                  <a:lnTo>
                    <a:pt x="347" y="272"/>
                  </a:lnTo>
                  <a:lnTo>
                    <a:pt x="335" y="275"/>
                  </a:lnTo>
                  <a:lnTo>
                    <a:pt x="325" y="281"/>
                  </a:lnTo>
                  <a:lnTo>
                    <a:pt x="315" y="284"/>
                  </a:lnTo>
                  <a:lnTo>
                    <a:pt x="305" y="289"/>
                  </a:lnTo>
                  <a:lnTo>
                    <a:pt x="294" y="292"/>
                  </a:lnTo>
                  <a:lnTo>
                    <a:pt x="283" y="297"/>
                  </a:lnTo>
                  <a:lnTo>
                    <a:pt x="273" y="302"/>
                  </a:lnTo>
                  <a:lnTo>
                    <a:pt x="263" y="307"/>
                  </a:lnTo>
                  <a:lnTo>
                    <a:pt x="252" y="311"/>
                  </a:lnTo>
                  <a:lnTo>
                    <a:pt x="240" y="314"/>
                  </a:lnTo>
                  <a:lnTo>
                    <a:pt x="230" y="317"/>
                  </a:lnTo>
                  <a:lnTo>
                    <a:pt x="220" y="321"/>
                  </a:lnTo>
                  <a:lnTo>
                    <a:pt x="208" y="324"/>
                  </a:lnTo>
                  <a:lnTo>
                    <a:pt x="198" y="327"/>
                  </a:lnTo>
                  <a:lnTo>
                    <a:pt x="188" y="331"/>
                  </a:lnTo>
                  <a:lnTo>
                    <a:pt x="178" y="336"/>
                  </a:lnTo>
                  <a:lnTo>
                    <a:pt x="167" y="337"/>
                  </a:lnTo>
                  <a:lnTo>
                    <a:pt x="157" y="342"/>
                  </a:lnTo>
                  <a:lnTo>
                    <a:pt x="147" y="344"/>
                  </a:lnTo>
                  <a:lnTo>
                    <a:pt x="137" y="349"/>
                  </a:lnTo>
                  <a:lnTo>
                    <a:pt x="118" y="354"/>
                  </a:lnTo>
                  <a:lnTo>
                    <a:pt x="102" y="361"/>
                  </a:lnTo>
                  <a:lnTo>
                    <a:pt x="92" y="362"/>
                  </a:lnTo>
                  <a:lnTo>
                    <a:pt x="82" y="364"/>
                  </a:lnTo>
                  <a:lnTo>
                    <a:pt x="73" y="366"/>
                  </a:lnTo>
                  <a:lnTo>
                    <a:pt x="67" y="369"/>
                  </a:lnTo>
                  <a:lnTo>
                    <a:pt x="50" y="372"/>
                  </a:lnTo>
                  <a:lnTo>
                    <a:pt x="38" y="377"/>
                  </a:lnTo>
                  <a:lnTo>
                    <a:pt x="25" y="379"/>
                  </a:lnTo>
                  <a:lnTo>
                    <a:pt x="15" y="382"/>
                  </a:lnTo>
                  <a:lnTo>
                    <a:pt x="5" y="386"/>
                  </a:lnTo>
                  <a:lnTo>
                    <a:pt x="0" y="389"/>
                  </a:lnTo>
                  <a:lnTo>
                    <a:pt x="0" y="379"/>
                  </a:lnTo>
                  <a:lnTo>
                    <a:pt x="0" y="371"/>
                  </a:lnTo>
                  <a:lnTo>
                    <a:pt x="0" y="361"/>
                  </a:lnTo>
                  <a:lnTo>
                    <a:pt x="0" y="352"/>
                  </a:lnTo>
                  <a:lnTo>
                    <a:pt x="0" y="342"/>
                  </a:lnTo>
                  <a:lnTo>
                    <a:pt x="0" y="332"/>
                  </a:lnTo>
                  <a:lnTo>
                    <a:pt x="0" y="322"/>
                  </a:lnTo>
                  <a:lnTo>
                    <a:pt x="1" y="312"/>
                  </a:lnTo>
                  <a:lnTo>
                    <a:pt x="1" y="299"/>
                  </a:lnTo>
                  <a:lnTo>
                    <a:pt x="1" y="287"/>
                  </a:lnTo>
                  <a:lnTo>
                    <a:pt x="1" y="275"/>
                  </a:lnTo>
                  <a:lnTo>
                    <a:pt x="1" y="264"/>
                  </a:lnTo>
                  <a:lnTo>
                    <a:pt x="1" y="250"/>
                  </a:lnTo>
                  <a:lnTo>
                    <a:pt x="1" y="237"/>
                  </a:lnTo>
                  <a:lnTo>
                    <a:pt x="1" y="224"/>
                  </a:lnTo>
                  <a:lnTo>
                    <a:pt x="1" y="210"/>
                  </a:lnTo>
                  <a:lnTo>
                    <a:pt x="11" y="207"/>
                  </a:lnTo>
                  <a:lnTo>
                    <a:pt x="21" y="205"/>
                  </a:lnTo>
                  <a:lnTo>
                    <a:pt x="31" y="202"/>
                  </a:lnTo>
                  <a:lnTo>
                    <a:pt x="43" y="200"/>
                  </a:lnTo>
                  <a:lnTo>
                    <a:pt x="53" y="197"/>
                  </a:lnTo>
                  <a:lnTo>
                    <a:pt x="63" y="195"/>
                  </a:lnTo>
                  <a:lnTo>
                    <a:pt x="73" y="192"/>
                  </a:lnTo>
                  <a:lnTo>
                    <a:pt x="85" y="190"/>
                  </a:lnTo>
                  <a:lnTo>
                    <a:pt x="95" y="185"/>
                  </a:lnTo>
                  <a:lnTo>
                    <a:pt x="105" y="184"/>
                  </a:lnTo>
                  <a:lnTo>
                    <a:pt x="115" y="179"/>
                  </a:lnTo>
                  <a:lnTo>
                    <a:pt x="127" y="177"/>
                  </a:lnTo>
                  <a:lnTo>
                    <a:pt x="137" y="174"/>
                  </a:lnTo>
                  <a:lnTo>
                    <a:pt x="147" y="170"/>
                  </a:lnTo>
                  <a:lnTo>
                    <a:pt x="157" y="167"/>
                  </a:lnTo>
                  <a:lnTo>
                    <a:pt x="168" y="165"/>
                  </a:lnTo>
                  <a:lnTo>
                    <a:pt x="177" y="160"/>
                  </a:lnTo>
                  <a:lnTo>
                    <a:pt x="187" y="157"/>
                  </a:lnTo>
                  <a:lnTo>
                    <a:pt x="197" y="152"/>
                  </a:lnTo>
                  <a:lnTo>
                    <a:pt x="207" y="149"/>
                  </a:lnTo>
                  <a:lnTo>
                    <a:pt x="215" y="144"/>
                  </a:lnTo>
                  <a:lnTo>
                    <a:pt x="225" y="140"/>
                  </a:lnTo>
                  <a:lnTo>
                    <a:pt x="235" y="135"/>
                  </a:lnTo>
                  <a:lnTo>
                    <a:pt x="245" y="132"/>
                  </a:lnTo>
                  <a:lnTo>
                    <a:pt x="253" y="127"/>
                  </a:lnTo>
                  <a:lnTo>
                    <a:pt x="263" y="124"/>
                  </a:lnTo>
                  <a:lnTo>
                    <a:pt x="272" y="119"/>
                  </a:lnTo>
                  <a:lnTo>
                    <a:pt x="282" y="115"/>
                  </a:lnTo>
                  <a:lnTo>
                    <a:pt x="290" y="110"/>
                  </a:lnTo>
                  <a:lnTo>
                    <a:pt x="300" y="107"/>
                  </a:lnTo>
                  <a:lnTo>
                    <a:pt x="309" y="104"/>
                  </a:lnTo>
                  <a:lnTo>
                    <a:pt x="319" y="100"/>
                  </a:lnTo>
                  <a:lnTo>
                    <a:pt x="334" y="90"/>
                  </a:lnTo>
                  <a:lnTo>
                    <a:pt x="349" y="84"/>
                  </a:lnTo>
                  <a:lnTo>
                    <a:pt x="364" y="74"/>
                  </a:lnTo>
                  <a:lnTo>
                    <a:pt x="379" y="67"/>
                  </a:lnTo>
                  <a:lnTo>
                    <a:pt x="392" y="58"/>
                  </a:lnTo>
                  <a:lnTo>
                    <a:pt x="405" y="52"/>
                  </a:lnTo>
                  <a:lnTo>
                    <a:pt x="417" y="43"/>
                  </a:lnTo>
                  <a:lnTo>
                    <a:pt x="430" y="38"/>
                  </a:lnTo>
                  <a:lnTo>
                    <a:pt x="440" y="30"/>
                  </a:lnTo>
                  <a:lnTo>
                    <a:pt x="450" y="23"/>
                  </a:lnTo>
                  <a:lnTo>
                    <a:pt x="459" y="18"/>
                  </a:lnTo>
                  <a:lnTo>
                    <a:pt x="469" y="13"/>
                  </a:lnTo>
                  <a:lnTo>
                    <a:pt x="482" y="5"/>
                  </a:lnTo>
                  <a:lnTo>
                    <a:pt x="492" y="0"/>
                  </a:lnTo>
                  <a:lnTo>
                    <a:pt x="500" y="5"/>
                  </a:lnTo>
                  <a:lnTo>
                    <a:pt x="512" y="17"/>
                  </a:lnTo>
                  <a:lnTo>
                    <a:pt x="517" y="23"/>
                  </a:lnTo>
                  <a:lnTo>
                    <a:pt x="524" y="32"/>
                  </a:lnTo>
                  <a:lnTo>
                    <a:pt x="529" y="42"/>
                  </a:lnTo>
                  <a:lnTo>
                    <a:pt x="534" y="53"/>
                  </a:lnTo>
                  <a:close/>
                </a:path>
              </a:pathLst>
            </a:custGeom>
            <a:solidFill>
              <a:srgbClr val="A18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1" name="Freeform 397"/>
            <p:cNvSpPr>
              <a:spLocks/>
            </p:cNvSpPr>
            <p:nvPr/>
          </p:nvSpPr>
          <p:spPr bwMode="auto">
            <a:xfrm>
              <a:off x="5154" y="2583"/>
              <a:ext cx="244" cy="736"/>
            </a:xfrm>
            <a:custGeom>
              <a:avLst/>
              <a:gdLst>
                <a:gd name="T0" fmla="*/ 1 w 489"/>
                <a:gd name="T1" fmla="*/ 3 h 1472"/>
                <a:gd name="T2" fmla="*/ 1 w 489"/>
                <a:gd name="T3" fmla="*/ 3 h 1472"/>
                <a:gd name="T4" fmla="*/ 1 w 489"/>
                <a:gd name="T5" fmla="*/ 3 h 1472"/>
                <a:gd name="T6" fmla="*/ 1 w 489"/>
                <a:gd name="T7" fmla="*/ 3 h 1472"/>
                <a:gd name="T8" fmla="*/ 1 w 489"/>
                <a:gd name="T9" fmla="*/ 3 h 1472"/>
                <a:gd name="T10" fmla="*/ 1 w 489"/>
                <a:gd name="T11" fmla="*/ 4 h 1472"/>
                <a:gd name="T12" fmla="*/ 1 w 489"/>
                <a:gd name="T13" fmla="*/ 4 h 1472"/>
                <a:gd name="T14" fmla="*/ 1 w 489"/>
                <a:gd name="T15" fmla="*/ 4 h 1472"/>
                <a:gd name="T16" fmla="*/ 1 w 489"/>
                <a:gd name="T17" fmla="*/ 5 h 1472"/>
                <a:gd name="T18" fmla="*/ 1 w 489"/>
                <a:gd name="T19" fmla="*/ 5 h 1472"/>
                <a:gd name="T20" fmla="*/ 1 w 489"/>
                <a:gd name="T21" fmla="*/ 5 h 1472"/>
                <a:gd name="T22" fmla="*/ 1 w 489"/>
                <a:gd name="T23" fmla="*/ 5 h 1472"/>
                <a:gd name="T24" fmla="*/ 1 w 489"/>
                <a:gd name="T25" fmla="*/ 5 h 1472"/>
                <a:gd name="T26" fmla="*/ 1 w 489"/>
                <a:gd name="T27" fmla="*/ 6 h 1472"/>
                <a:gd name="T28" fmla="*/ 1 w 489"/>
                <a:gd name="T29" fmla="*/ 6 h 1472"/>
                <a:gd name="T30" fmla="*/ 1 w 489"/>
                <a:gd name="T31" fmla="*/ 6 h 1472"/>
                <a:gd name="T32" fmla="*/ 0 w 489"/>
                <a:gd name="T33" fmla="*/ 6 h 1472"/>
                <a:gd name="T34" fmla="*/ 0 w 489"/>
                <a:gd name="T35" fmla="*/ 6 h 1472"/>
                <a:gd name="T36" fmla="*/ 0 w 489"/>
                <a:gd name="T37" fmla="*/ 6 h 1472"/>
                <a:gd name="T38" fmla="*/ 0 w 489"/>
                <a:gd name="T39" fmla="*/ 6 h 1472"/>
                <a:gd name="T40" fmla="*/ 0 w 489"/>
                <a:gd name="T41" fmla="*/ 6 h 1472"/>
                <a:gd name="T42" fmla="*/ 0 w 489"/>
                <a:gd name="T43" fmla="*/ 6 h 1472"/>
                <a:gd name="T44" fmla="*/ 0 w 489"/>
                <a:gd name="T45" fmla="*/ 6 h 1472"/>
                <a:gd name="T46" fmla="*/ 0 w 489"/>
                <a:gd name="T47" fmla="*/ 6 h 1472"/>
                <a:gd name="T48" fmla="*/ 0 w 489"/>
                <a:gd name="T49" fmla="*/ 6 h 1472"/>
                <a:gd name="T50" fmla="*/ 0 w 489"/>
                <a:gd name="T51" fmla="*/ 5 h 1472"/>
                <a:gd name="T52" fmla="*/ 0 w 489"/>
                <a:gd name="T53" fmla="*/ 5 h 1472"/>
                <a:gd name="T54" fmla="*/ 0 w 489"/>
                <a:gd name="T55" fmla="*/ 5 h 1472"/>
                <a:gd name="T56" fmla="*/ 0 w 489"/>
                <a:gd name="T57" fmla="*/ 5 h 1472"/>
                <a:gd name="T58" fmla="*/ 0 w 489"/>
                <a:gd name="T59" fmla="*/ 4 h 1472"/>
                <a:gd name="T60" fmla="*/ 0 w 489"/>
                <a:gd name="T61" fmla="*/ 4 h 1472"/>
                <a:gd name="T62" fmla="*/ 0 w 489"/>
                <a:gd name="T63" fmla="*/ 4 h 1472"/>
                <a:gd name="T64" fmla="*/ 0 w 489"/>
                <a:gd name="T65" fmla="*/ 4 h 1472"/>
                <a:gd name="T66" fmla="*/ 0 w 489"/>
                <a:gd name="T67" fmla="*/ 3 h 1472"/>
                <a:gd name="T68" fmla="*/ 0 w 489"/>
                <a:gd name="T69" fmla="*/ 3 h 1472"/>
                <a:gd name="T70" fmla="*/ 0 w 489"/>
                <a:gd name="T71" fmla="*/ 3 h 1472"/>
                <a:gd name="T72" fmla="*/ 0 w 489"/>
                <a:gd name="T73" fmla="*/ 3 h 1472"/>
                <a:gd name="T74" fmla="*/ 0 w 489"/>
                <a:gd name="T75" fmla="*/ 3 h 1472"/>
                <a:gd name="T76" fmla="*/ 0 w 489"/>
                <a:gd name="T77" fmla="*/ 2 h 1472"/>
                <a:gd name="T78" fmla="*/ 0 w 489"/>
                <a:gd name="T79" fmla="*/ 2 h 1472"/>
                <a:gd name="T80" fmla="*/ 0 w 489"/>
                <a:gd name="T81" fmla="*/ 2 h 1472"/>
                <a:gd name="T82" fmla="*/ 0 w 489"/>
                <a:gd name="T83" fmla="*/ 2 h 1472"/>
                <a:gd name="T84" fmla="*/ 1 w 489"/>
                <a:gd name="T85" fmla="*/ 1 h 1472"/>
                <a:gd name="T86" fmla="*/ 1 w 489"/>
                <a:gd name="T87" fmla="*/ 1 h 1472"/>
                <a:gd name="T88" fmla="*/ 1 w 489"/>
                <a:gd name="T89" fmla="*/ 1 h 1472"/>
                <a:gd name="T90" fmla="*/ 1 w 489"/>
                <a:gd name="T91" fmla="*/ 1 h 1472"/>
                <a:gd name="T92" fmla="*/ 1 w 489"/>
                <a:gd name="T93" fmla="*/ 1 h 1472"/>
                <a:gd name="T94" fmla="*/ 1 w 489"/>
                <a:gd name="T95" fmla="*/ 1 h 1472"/>
                <a:gd name="T96" fmla="*/ 1 w 489"/>
                <a:gd name="T97" fmla="*/ 1 h 1472"/>
                <a:gd name="T98" fmla="*/ 1 w 489"/>
                <a:gd name="T99" fmla="*/ 1 h 1472"/>
                <a:gd name="T100" fmla="*/ 1 w 489"/>
                <a:gd name="T101" fmla="*/ 2 h 1472"/>
                <a:gd name="T102" fmla="*/ 1 w 489"/>
                <a:gd name="T103" fmla="*/ 2 h 1472"/>
                <a:gd name="T104" fmla="*/ 1 w 489"/>
                <a:gd name="T105" fmla="*/ 2 h 14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89" h="1472">
                  <a:moveTo>
                    <a:pt x="285" y="464"/>
                  </a:moveTo>
                  <a:lnTo>
                    <a:pt x="283" y="476"/>
                  </a:lnTo>
                  <a:lnTo>
                    <a:pt x="283" y="491"/>
                  </a:lnTo>
                  <a:lnTo>
                    <a:pt x="283" y="501"/>
                  </a:lnTo>
                  <a:lnTo>
                    <a:pt x="283" y="514"/>
                  </a:lnTo>
                  <a:lnTo>
                    <a:pt x="285" y="526"/>
                  </a:lnTo>
                  <a:lnTo>
                    <a:pt x="288" y="541"/>
                  </a:lnTo>
                  <a:lnTo>
                    <a:pt x="290" y="554"/>
                  </a:lnTo>
                  <a:lnTo>
                    <a:pt x="293" y="569"/>
                  </a:lnTo>
                  <a:lnTo>
                    <a:pt x="299" y="584"/>
                  </a:lnTo>
                  <a:lnTo>
                    <a:pt x="304" y="601"/>
                  </a:lnTo>
                  <a:lnTo>
                    <a:pt x="309" y="616"/>
                  </a:lnTo>
                  <a:lnTo>
                    <a:pt x="314" y="632"/>
                  </a:lnTo>
                  <a:lnTo>
                    <a:pt x="315" y="641"/>
                  </a:lnTo>
                  <a:lnTo>
                    <a:pt x="319" y="649"/>
                  </a:lnTo>
                  <a:lnTo>
                    <a:pt x="320" y="659"/>
                  </a:lnTo>
                  <a:lnTo>
                    <a:pt x="325" y="669"/>
                  </a:lnTo>
                  <a:lnTo>
                    <a:pt x="327" y="677"/>
                  </a:lnTo>
                  <a:lnTo>
                    <a:pt x="330" y="686"/>
                  </a:lnTo>
                  <a:lnTo>
                    <a:pt x="334" y="696"/>
                  </a:lnTo>
                  <a:lnTo>
                    <a:pt x="339" y="706"/>
                  </a:lnTo>
                  <a:lnTo>
                    <a:pt x="342" y="716"/>
                  </a:lnTo>
                  <a:lnTo>
                    <a:pt x="345" y="726"/>
                  </a:lnTo>
                  <a:lnTo>
                    <a:pt x="349" y="736"/>
                  </a:lnTo>
                  <a:lnTo>
                    <a:pt x="354" y="746"/>
                  </a:lnTo>
                  <a:lnTo>
                    <a:pt x="357" y="758"/>
                  </a:lnTo>
                  <a:lnTo>
                    <a:pt x="362" y="771"/>
                  </a:lnTo>
                  <a:lnTo>
                    <a:pt x="367" y="784"/>
                  </a:lnTo>
                  <a:lnTo>
                    <a:pt x="372" y="799"/>
                  </a:lnTo>
                  <a:lnTo>
                    <a:pt x="377" y="813"/>
                  </a:lnTo>
                  <a:lnTo>
                    <a:pt x="382" y="828"/>
                  </a:lnTo>
                  <a:lnTo>
                    <a:pt x="387" y="843"/>
                  </a:lnTo>
                  <a:lnTo>
                    <a:pt x="392" y="858"/>
                  </a:lnTo>
                  <a:lnTo>
                    <a:pt x="397" y="873"/>
                  </a:lnTo>
                  <a:lnTo>
                    <a:pt x="402" y="888"/>
                  </a:lnTo>
                  <a:lnTo>
                    <a:pt x="407" y="903"/>
                  </a:lnTo>
                  <a:lnTo>
                    <a:pt x="412" y="918"/>
                  </a:lnTo>
                  <a:lnTo>
                    <a:pt x="417" y="933"/>
                  </a:lnTo>
                  <a:lnTo>
                    <a:pt x="422" y="950"/>
                  </a:lnTo>
                  <a:lnTo>
                    <a:pt x="427" y="966"/>
                  </a:lnTo>
                  <a:lnTo>
                    <a:pt x="432" y="983"/>
                  </a:lnTo>
                  <a:lnTo>
                    <a:pt x="435" y="998"/>
                  </a:lnTo>
                  <a:lnTo>
                    <a:pt x="440" y="1015"/>
                  </a:lnTo>
                  <a:lnTo>
                    <a:pt x="444" y="1031"/>
                  </a:lnTo>
                  <a:lnTo>
                    <a:pt x="449" y="1050"/>
                  </a:lnTo>
                  <a:lnTo>
                    <a:pt x="452" y="1066"/>
                  </a:lnTo>
                  <a:lnTo>
                    <a:pt x="457" y="1085"/>
                  </a:lnTo>
                  <a:lnTo>
                    <a:pt x="460" y="1101"/>
                  </a:lnTo>
                  <a:lnTo>
                    <a:pt x="465" y="1120"/>
                  </a:lnTo>
                  <a:lnTo>
                    <a:pt x="467" y="1137"/>
                  </a:lnTo>
                  <a:lnTo>
                    <a:pt x="472" y="1155"/>
                  </a:lnTo>
                  <a:lnTo>
                    <a:pt x="472" y="1163"/>
                  </a:lnTo>
                  <a:lnTo>
                    <a:pt x="474" y="1172"/>
                  </a:lnTo>
                  <a:lnTo>
                    <a:pt x="475" y="1182"/>
                  </a:lnTo>
                  <a:lnTo>
                    <a:pt x="479" y="1192"/>
                  </a:lnTo>
                  <a:lnTo>
                    <a:pt x="479" y="1200"/>
                  </a:lnTo>
                  <a:lnTo>
                    <a:pt x="480" y="1210"/>
                  </a:lnTo>
                  <a:lnTo>
                    <a:pt x="482" y="1218"/>
                  </a:lnTo>
                  <a:lnTo>
                    <a:pt x="484" y="1228"/>
                  </a:lnTo>
                  <a:lnTo>
                    <a:pt x="484" y="1237"/>
                  </a:lnTo>
                  <a:lnTo>
                    <a:pt x="485" y="1247"/>
                  </a:lnTo>
                  <a:lnTo>
                    <a:pt x="487" y="1257"/>
                  </a:lnTo>
                  <a:lnTo>
                    <a:pt x="489" y="1267"/>
                  </a:lnTo>
                  <a:lnTo>
                    <a:pt x="479" y="1270"/>
                  </a:lnTo>
                  <a:lnTo>
                    <a:pt x="465" y="1278"/>
                  </a:lnTo>
                  <a:lnTo>
                    <a:pt x="457" y="1283"/>
                  </a:lnTo>
                  <a:lnTo>
                    <a:pt x="449" y="1288"/>
                  </a:lnTo>
                  <a:lnTo>
                    <a:pt x="439" y="1295"/>
                  </a:lnTo>
                  <a:lnTo>
                    <a:pt x="430" y="1302"/>
                  </a:lnTo>
                  <a:lnTo>
                    <a:pt x="417" y="1307"/>
                  </a:lnTo>
                  <a:lnTo>
                    <a:pt x="405" y="1315"/>
                  </a:lnTo>
                  <a:lnTo>
                    <a:pt x="392" y="1322"/>
                  </a:lnTo>
                  <a:lnTo>
                    <a:pt x="380" y="1330"/>
                  </a:lnTo>
                  <a:lnTo>
                    <a:pt x="365" y="1337"/>
                  </a:lnTo>
                  <a:lnTo>
                    <a:pt x="352" y="1347"/>
                  </a:lnTo>
                  <a:lnTo>
                    <a:pt x="337" y="1354"/>
                  </a:lnTo>
                  <a:lnTo>
                    <a:pt x="322" y="1364"/>
                  </a:lnTo>
                  <a:lnTo>
                    <a:pt x="304" y="1370"/>
                  </a:lnTo>
                  <a:lnTo>
                    <a:pt x="287" y="1379"/>
                  </a:lnTo>
                  <a:lnTo>
                    <a:pt x="277" y="1382"/>
                  </a:lnTo>
                  <a:lnTo>
                    <a:pt x="268" y="1387"/>
                  </a:lnTo>
                  <a:lnTo>
                    <a:pt x="260" y="1390"/>
                  </a:lnTo>
                  <a:lnTo>
                    <a:pt x="252" y="1395"/>
                  </a:lnTo>
                  <a:lnTo>
                    <a:pt x="242" y="1399"/>
                  </a:lnTo>
                  <a:lnTo>
                    <a:pt x="232" y="1402"/>
                  </a:lnTo>
                  <a:lnTo>
                    <a:pt x="222" y="1405"/>
                  </a:lnTo>
                  <a:lnTo>
                    <a:pt x="213" y="1410"/>
                  </a:lnTo>
                  <a:lnTo>
                    <a:pt x="203" y="1414"/>
                  </a:lnTo>
                  <a:lnTo>
                    <a:pt x="195" y="1419"/>
                  </a:lnTo>
                  <a:lnTo>
                    <a:pt x="185" y="1422"/>
                  </a:lnTo>
                  <a:lnTo>
                    <a:pt x="177" y="1427"/>
                  </a:lnTo>
                  <a:lnTo>
                    <a:pt x="165" y="1429"/>
                  </a:lnTo>
                  <a:lnTo>
                    <a:pt x="155" y="1434"/>
                  </a:lnTo>
                  <a:lnTo>
                    <a:pt x="145" y="1435"/>
                  </a:lnTo>
                  <a:lnTo>
                    <a:pt x="135" y="1440"/>
                  </a:lnTo>
                  <a:lnTo>
                    <a:pt x="125" y="1442"/>
                  </a:lnTo>
                  <a:lnTo>
                    <a:pt x="115" y="1445"/>
                  </a:lnTo>
                  <a:lnTo>
                    <a:pt x="105" y="1449"/>
                  </a:lnTo>
                  <a:lnTo>
                    <a:pt x="95" y="1452"/>
                  </a:lnTo>
                  <a:lnTo>
                    <a:pt x="83" y="1454"/>
                  </a:lnTo>
                  <a:lnTo>
                    <a:pt x="73" y="1457"/>
                  </a:lnTo>
                  <a:lnTo>
                    <a:pt x="63" y="1459"/>
                  </a:lnTo>
                  <a:lnTo>
                    <a:pt x="53" y="1462"/>
                  </a:lnTo>
                  <a:lnTo>
                    <a:pt x="41" y="1464"/>
                  </a:lnTo>
                  <a:lnTo>
                    <a:pt x="31" y="1467"/>
                  </a:lnTo>
                  <a:lnTo>
                    <a:pt x="21" y="1469"/>
                  </a:lnTo>
                  <a:lnTo>
                    <a:pt x="11" y="1472"/>
                  </a:lnTo>
                  <a:lnTo>
                    <a:pt x="10" y="1462"/>
                  </a:lnTo>
                  <a:lnTo>
                    <a:pt x="10" y="1452"/>
                  </a:lnTo>
                  <a:lnTo>
                    <a:pt x="10" y="1442"/>
                  </a:lnTo>
                  <a:lnTo>
                    <a:pt x="10" y="1434"/>
                  </a:lnTo>
                  <a:lnTo>
                    <a:pt x="10" y="1424"/>
                  </a:lnTo>
                  <a:lnTo>
                    <a:pt x="10" y="1414"/>
                  </a:lnTo>
                  <a:lnTo>
                    <a:pt x="10" y="1404"/>
                  </a:lnTo>
                  <a:lnTo>
                    <a:pt x="10" y="1395"/>
                  </a:lnTo>
                  <a:lnTo>
                    <a:pt x="8" y="1384"/>
                  </a:lnTo>
                  <a:lnTo>
                    <a:pt x="8" y="1374"/>
                  </a:lnTo>
                  <a:lnTo>
                    <a:pt x="8" y="1364"/>
                  </a:lnTo>
                  <a:lnTo>
                    <a:pt x="8" y="1354"/>
                  </a:lnTo>
                  <a:lnTo>
                    <a:pt x="8" y="1342"/>
                  </a:lnTo>
                  <a:lnTo>
                    <a:pt x="8" y="1332"/>
                  </a:lnTo>
                  <a:lnTo>
                    <a:pt x="8" y="1320"/>
                  </a:lnTo>
                  <a:lnTo>
                    <a:pt x="8" y="1310"/>
                  </a:lnTo>
                  <a:lnTo>
                    <a:pt x="6" y="1297"/>
                  </a:lnTo>
                  <a:lnTo>
                    <a:pt x="6" y="1285"/>
                  </a:lnTo>
                  <a:lnTo>
                    <a:pt x="5" y="1272"/>
                  </a:lnTo>
                  <a:lnTo>
                    <a:pt x="5" y="1260"/>
                  </a:lnTo>
                  <a:lnTo>
                    <a:pt x="3" y="1247"/>
                  </a:lnTo>
                  <a:lnTo>
                    <a:pt x="3" y="1235"/>
                  </a:lnTo>
                  <a:lnTo>
                    <a:pt x="3" y="1223"/>
                  </a:lnTo>
                  <a:lnTo>
                    <a:pt x="3" y="1212"/>
                  </a:lnTo>
                  <a:lnTo>
                    <a:pt x="1" y="1198"/>
                  </a:lnTo>
                  <a:lnTo>
                    <a:pt x="1" y="1187"/>
                  </a:lnTo>
                  <a:lnTo>
                    <a:pt x="1" y="1173"/>
                  </a:lnTo>
                  <a:lnTo>
                    <a:pt x="1" y="1163"/>
                  </a:lnTo>
                  <a:lnTo>
                    <a:pt x="1" y="1150"/>
                  </a:lnTo>
                  <a:lnTo>
                    <a:pt x="1" y="1138"/>
                  </a:lnTo>
                  <a:lnTo>
                    <a:pt x="1" y="1125"/>
                  </a:lnTo>
                  <a:lnTo>
                    <a:pt x="1" y="1115"/>
                  </a:lnTo>
                  <a:lnTo>
                    <a:pt x="0" y="1101"/>
                  </a:lnTo>
                  <a:lnTo>
                    <a:pt x="0" y="1090"/>
                  </a:lnTo>
                  <a:lnTo>
                    <a:pt x="0" y="1076"/>
                  </a:lnTo>
                  <a:lnTo>
                    <a:pt x="0" y="1065"/>
                  </a:lnTo>
                  <a:lnTo>
                    <a:pt x="0" y="1051"/>
                  </a:lnTo>
                  <a:lnTo>
                    <a:pt x="0" y="1040"/>
                  </a:lnTo>
                  <a:lnTo>
                    <a:pt x="0" y="1026"/>
                  </a:lnTo>
                  <a:lnTo>
                    <a:pt x="0" y="1016"/>
                  </a:lnTo>
                  <a:lnTo>
                    <a:pt x="0" y="1003"/>
                  </a:lnTo>
                  <a:lnTo>
                    <a:pt x="0" y="991"/>
                  </a:lnTo>
                  <a:lnTo>
                    <a:pt x="0" y="980"/>
                  </a:lnTo>
                  <a:lnTo>
                    <a:pt x="0" y="968"/>
                  </a:lnTo>
                  <a:lnTo>
                    <a:pt x="0" y="956"/>
                  </a:lnTo>
                  <a:lnTo>
                    <a:pt x="0" y="945"/>
                  </a:lnTo>
                  <a:lnTo>
                    <a:pt x="0" y="935"/>
                  </a:lnTo>
                  <a:lnTo>
                    <a:pt x="0" y="925"/>
                  </a:lnTo>
                  <a:lnTo>
                    <a:pt x="0" y="913"/>
                  </a:lnTo>
                  <a:lnTo>
                    <a:pt x="0" y="901"/>
                  </a:lnTo>
                  <a:lnTo>
                    <a:pt x="0" y="889"/>
                  </a:lnTo>
                  <a:lnTo>
                    <a:pt x="0" y="879"/>
                  </a:lnTo>
                  <a:lnTo>
                    <a:pt x="0" y="869"/>
                  </a:lnTo>
                  <a:lnTo>
                    <a:pt x="0" y="859"/>
                  </a:lnTo>
                  <a:lnTo>
                    <a:pt x="0" y="849"/>
                  </a:lnTo>
                  <a:lnTo>
                    <a:pt x="0" y="839"/>
                  </a:lnTo>
                  <a:lnTo>
                    <a:pt x="0" y="829"/>
                  </a:lnTo>
                  <a:lnTo>
                    <a:pt x="0" y="819"/>
                  </a:lnTo>
                  <a:lnTo>
                    <a:pt x="0" y="809"/>
                  </a:lnTo>
                  <a:lnTo>
                    <a:pt x="1" y="801"/>
                  </a:lnTo>
                  <a:lnTo>
                    <a:pt x="3" y="783"/>
                  </a:lnTo>
                  <a:lnTo>
                    <a:pt x="6" y="768"/>
                  </a:lnTo>
                  <a:lnTo>
                    <a:pt x="6" y="749"/>
                  </a:lnTo>
                  <a:lnTo>
                    <a:pt x="8" y="734"/>
                  </a:lnTo>
                  <a:lnTo>
                    <a:pt x="10" y="719"/>
                  </a:lnTo>
                  <a:lnTo>
                    <a:pt x="13" y="709"/>
                  </a:lnTo>
                  <a:lnTo>
                    <a:pt x="15" y="696"/>
                  </a:lnTo>
                  <a:lnTo>
                    <a:pt x="18" y="686"/>
                  </a:lnTo>
                  <a:lnTo>
                    <a:pt x="21" y="676"/>
                  </a:lnTo>
                  <a:lnTo>
                    <a:pt x="26" y="671"/>
                  </a:lnTo>
                  <a:lnTo>
                    <a:pt x="30" y="659"/>
                  </a:lnTo>
                  <a:lnTo>
                    <a:pt x="35" y="649"/>
                  </a:lnTo>
                  <a:lnTo>
                    <a:pt x="41" y="636"/>
                  </a:lnTo>
                  <a:lnTo>
                    <a:pt x="50" y="622"/>
                  </a:lnTo>
                  <a:lnTo>
                    <a:pt x="53" y="614"/>
                  </a:lnTo>
                  <a:lnTo>
                    <a:pt x="58" y="606"/>
                  </a:lnTo>
                  <a:lnTo>
                    <a:pt x="63" y="597"/>
                  </a:lnTo>
                  <a:lnTo>
                    <a:pt x="68" y="589"/>
                  </a:lnTo>
                  <a:lnTo>
                    <a:pt x="73" y="579"/>
                  </a:lnTo>
                  <a:lnTo>
                    <a:pt x="78" y="571"/>
                  </a:lnTo>
                  <a:lnTo>
                    <a:pt x="85" y="561"/>
                  </a:lnTo>
                  <a:lnTo>
                    <a:pt x="92" y="552"/>
                  </a:lnTo>
                  <a:lnTo>
                    <a:pt x="97" y="541"/>
                  </a:lnTo>
                  <a:lnTo>
                    <a:pt x="102" y="531"/>
                  </a:lnTo>
                  <a:lnTo>
                    <a:pt x="108" y="521"/>
                  </a:lnTo>
                  <a:lnTo>
                    <a:pt x="115" y="511"/>
                  </a:lnTo>
                  <a:lnTo>
                    <a:pt x="120" y="499"/>
                  </a:lnTo>
                  <a:lnTo>
                    <a:pt x="127" y="487"/>
                  </a:lnTo>
                  <a:lnTo>
                    <a:pt x="133" y="476"/>
                  </a:lnTo>
                  <a:lnTo>
                    <a:pt x="142" y="465"/>
                  </a:lnTo>
                  <a:lnTo>
                    <a:pt x="147" y="452"/>
                  </a:lnTo>
                  <a:lnTo>
                    <a:pt x="155" y="440"/>
                  </a:lnTo>
                  <a:lnTo>
                    <a:pt x="162" y="427"/>
                  </a:lnTo>
                  <a:lnTo>
                    <a:pt x="170" y="415"/>
                  </a:lnTo>
                  <a:lnTo>
                    <a:pt x="177" y="402"/>
                  </a:lnTo>
                  <a:lnTo>
                    <a:pt x="185" y="390"/>
                  </a:lnTo>
                  <a:lnTo>
                    <a:pt x="192" y="379"/>
                  </a:lnTo>
                  <a:lnTo>
                    <a:pt x="202" y="367"/>
                  </a:lnTo>
                  <a:lnTo>
                    <a:pt x="207" y="355"/>
                  </a:lnTo>
                  <a:lnTo>
                    <a:pt x="213" y="344"/>
                  </a:lnTo>
                  <a:lnTo>
                    <a:pt x="220" y="332"/>
                  </a:lnTo>
                  <a:lnTo>
                    <a:pt x="227" y="322"/>
                  </a:lnTo>
                  <a:lnTo>
                    <a:pt x="233" y="310"/>
                  </a:lnTo>
                  <a:lnTo>
                    <a:pt x="240" y="299"/>
                  </a:lnTo>
                  <a:lnTo>
                    <a:pt x="247" y="287"/>
                  </a:lnTo>
                  <a:lnTo>
                    <a:pt x="255" y="277"/>
                  </a:lnTo>
                  <a:lnTo>
                    <a:pt x="260" y="264"/>
                  </a:lnTo>
                  <a:lnTo>
                    <a:pt x="268" y="252"/>
                  </a:lnTo>
                  <a:lnTo>
                    <a:pt x="275" y="240"/>
                  </a:lnTo>
                  <a:lnTo>
                    <a:pt x="283" y="230"/>
                  </a:lnTo>
                  <a:lnTo>
                    <a:pt x="288" y="217"/>
                  </a:lnTo>
                  <a:lnTo>
                    <a:pt x="297" y="205"/>
                  </a:lnTo>
                  <a:lnTo>
                    <a:pt x="304" y="193"/>
                  </a:lnTo>
                  <a:lnTo>
                    <a:pt x="312" y="183"/>
                  </a:lnTo>
                  <a:lnTo>
                    <a:pt x="317" y="170"/>
                  </a:lnTo>
                  <a:lnTo>
                    <a:pt x="325" y="158"/>
                  </a:lnTo>
                  <a:lnTo>
                    <a:pt x="330" y="147"/>
                  </a:lnTo>
                  <a:lnTo>
                    <a:pt x="339" y="137"/>
                  </a:lnTo>
                  <a:lnTo>
                    <a:pt x="344" y="123"/>
                  </a:lnTo>
                  <a:lnTo>
                    <a:pt x="352" y="112"/>
                  </a:lnTo>
                  <a:lnTo>
                    <a:pt x="357" y="100"/>
                  </a:lnTo>
                  <a:lnTo>
                    <a:pt x="365" y="90"/>
                  </a:lnTo>
                  <a:lnTo>
                    <a:pt x="370" y="78"/>
                  </a:lnTo>
                  <a:lnTo>
                    <a:pt x="379" y="67"/>
                  </a:lnTo>
                  <a:lnTo>
                    <a:pt x="384" y="55"/>
                  </a:lnTo>
                  <a:lnTo>
                    <a:pt x="392" y="45"/>
                  </a:lnTo>
                  <a:lnTo>
                    <a:pt x="397" y="33"/>
                  </a:lnTo>
                  <a:lnTo>
                    <a:pt x="405" y="21"/>
                  </a:lnTo>
                  <a:lnTo>
                    <a:pt x="410" y="10"/>
                  </a:lnTo>
                  <a:lnTo>
                    <a:pt x="419" y="0"/>
                  </a:lnTo>
                  <a:lnTo>
                    <a:pt x="414" y="11"/>
                  </a:lnTo>
                  <a:lnTo>
                    <a:pt x="409" y="25"/>
                  </a:lnTo>
                  <a:lnTo>
                    <a:pt x="404" y="38"/>
                  </a:lnTo>
                  <a:lnTo>
                    <a:pt x="399" y="53"/>
                  </a:lnTo>
                  <a:lnTo>
                    <a:pt x="394" y="68"/>
                  </a:lnTo>
                  <a:lnTo>
                    <a:pt x="389" y="83"/>
                  </a:lnTo>
                  <a:lnTo>
                    <a:pt x="384" y="100"/>
                  </a:lnTo>
                  <a:lnTo>
                    <a:pt x="380" y="117"/>
                  </a:lnTo>
                  <a:lnTo>
                    <a:pt x="375" y="132"/>
                  </a:lnTo>
                  <a:lnTo>
                    <a:pt x="370" y="148"/>
                  </a:lnTo>
                  <a:lnTo>
                    <a:pt x="365" y="165"/>
                  </a:lnTo>
                  <a:lnTo>
                    <a:pt x="360" y="182"/>
                  </a:lnTo>
                  <a:lnTo>
                    <a:pt x="355" y="198"/>
                  </a:lnTo>
                  <a:lnTo>
                    <a:pt x="350" y="215"/>
                  </a:lnTo>
                  <a:lnTo>
                    <a:pt x="345" y="232"/>
                  </a:lnTo>
                  <a:lnTo>
                    <a:pt x="342" y="250"/>
                  </a:lnTo>
                  <a:lnTo>
                    <a:pt x="337" y="265"/>
                  </a:lnTo>
                  <a:lnTo>
                    <a:pt x="332" y="282"/>
                  </a:lnTo>
                  <a:lnTo>
                    <a:pt x="327" y="297"/>
                  </a:lnTo>
                  <a:lnTo>
                    <a:pt x="322" y="314"/>
                  </a:lnTo>
                  <a:lnTo>
                    <a:pt x="317" y="327"/>
                  </a:lnTo>
                  <a:lnTo>
                    <a:pt x="314" y="342"/>
                  </a:lnTo>
                  <a:lnTo>
                    <a:pt x="310" y="357"/>
                  </a:lnTo>
                  <a:lnTo>
                    <a:pt x="307" y="372"/>
                  </a:lnTo>
                  <a:lnTo>
                    <a:pt x="302" y="384"/>
                  </a:lnTo>
                  <a:lnTo>
                    <a:pt x="299" y="397"/>
                  </a:lnTo>
                  <a:lnTo>
                    <a:pt x="295" y="409"/>
                  </a:lnTo>
                  <a:lnTo>
                    <a:pt x="293" y="422"/>
                  </a:lnTo>
                  <a:lnTo>
                    <a:pt x="288" y="432"/>
                  </a:lnTo>
                  <a:lnTo>
                    <a:pt x="287" y="444"/>
                  </a:lnTo>
                  <a:lnTo>
                    <a:pt x="285" y="454"/>
                  </a:lnTo>
                  <a:lnTo>
                    <a:pt x="285" y="464"/>
                  </a:lnTo>
                  <a:close/>
                </a:path>
              </a:pathLst>
            </a:custGeom>
            <a:solidFill>
              <a:srgbClr val="A87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2" name="Freeform 398"/>
            <p:cNvSpPr>
              <a:spLocks/>
            </p:cNvSpPr>
            <p:nvPr/>
          </p:nvSpPr>
          <p:spPr bwMode="auto">
            <a:xfrm>
              <a:off x="4865" y="2165"/>
              <a:ext cx="576" cy="1354"/>
            </a:xfrm>
            <a:custGeom>
              <a:avLst/>
              <a:gdLst>
                <a:gd name="T0" fmla="*/ 5 w 1152"/>
                <a:gd name="T1" fmla="*/ 2 h 2709"/>
                <a:gd name="T2" fmla="*/ 5 w 1152"/>
                <a:gd name="T3" fmla="*/ 2 h 2709"/>
                <a:gd name="T4" fmla="*/ 5 w 1152"/>
                <a:gd name="T5" fmla="*/ 2 h 2709"/>
                <a:gd name="T6" fmla="*/ 4 w 1152"/>
                <a:gd name="T7" fmla="*/ 3 h 2709"/>
                <a:gd name="T8" fmla="*/ 4 w 1152"/>
                <a:gd name="T9" fmla="*/ 3 h 2709"/>
                <a:gd name="T10" fmla="*/ 4 w 1152"/>
                <a:gd name="T11" fmla="*/ 3 h 2709"/>
                <a:gd name="T12" fmla="*/ 4 w 1152"/>
                <a:gd name="T13" fmla="*/ 4 h 2709"/>
                <a:gd name="T14" fmla="*/ 3 w 1152"/>
                <a:gd name="T15" fmla="*/ 4 h 2709"/>
                <a:gd name="T16" fmla="*/ 3 w 1152"/>
                <a:gd name="T17" fmla="*/ 5 h 2709"/>
                <a:gd name="T18" fmla="*/ 3 w 1152"/>
                <a:gd name="T19" fmla="*/ 5 h 2709"/>
                <a:gd name="T20" fmla="*/ 3 w 1152"/>
                <a:gd name="T21" fmla="*/ 5 h 2709"/>
                <a:gd name="T22" fmla="*/ 3 w 1152"/>
                <a:gd name="T23" fmla="*/ 6 h 2709"/>
                <a:gd name="T24" fmla="*/ 3 w 1152"/>
                <a:gd name="T25" fmla="*/ 6 h 2709"/>
                <a:gd name="T26" fmla="*/ 3 w 1152"/>
                <a:gd name="T27" fmla="*/ 6 h 2709"/>
                <a:gd name="T28" fmla="*/ 3 w 1152"/>
                <a:gd name="T29" fmla="*/ 7 h 2709"/>
                <a:gd name="T30" fmla="*/ 3 w 1152"/>
                <a:gd name="T31" fmla="*/ 7 h 2709"/>
                <a:gd name="T32" fmla="*/ 3 w 1152"/>
                <a:gd name="T33" fmla="*/ 7 h 2709"/>
                <a:gd name="T34" fmla="*/ 3 w 1152"/>
                <a:gd name="T35" fmla="*/ 8 h 2709"/>
                <a:gd name="T36" fmla="*/ 3 w 1152"/>
                <a:gd name="T37" fmla="*/ 8 h 2709"/>
                <a:gd name="T38" fmla="*/ 3 w 1152"/>
                <a:gd name="T39" fmla="*/ 8 h 2709"/>
                <a:gd name="T40" fmla="*/ 3 w 1152"/>
                <a:gd name="T41" fmla="*/ 9 h 2709"/>
                <a:gd name="T42" fmla="*/ 3 w 1152"/>
                <a:gd name="T43" fmla="*/ 9 h 2709"/>
                <a:gd name="T44" fmla="*/ 2 w 1152"/>
                <a:gd name="T45" fmla="*/ 10 h 2709"/>
                <a:gd name="T46" fmla="*/ 2 w 1152"/>
                <a:gd name="T47" fmla="*/ 10 h 2709"/>
                <a:gd name="T48" fmla="*/ 2 w 1152"/>
                <a:gd name="T49" fmla="*/ 10 h 2709"/>
                <a:gd name="T50" fmla="*/ 1 w 1152"/>
                <a:gd name="T51" fmla="*/ 10 h 2709"/>
                <a:gd name="T52" fmla="*/ 1 w 1152"/>
                <a:gd name="T53" fmla="*/ 10 h 2709"/>
                <a:gd name="T54" fmla="*/ 1 w 1152"/>
                <a:gd name="T55" fmla="*/ 10 h 2709"/>
                <a:gd name="T56" fmla="*/ 1 w 1152"/>
                <a:gd name="T57" fmla="*/ 10 h 2709"/>
                <a:gd name="T58" fmla="*/ 1 w 1152"/>
                <a:gd name="T59" fmla="*/ 9 h 2709"/>
                <a:gd name="T60" fmla="*/ 1 w 1152"/>
                <a:gd name="T61" fmla="*/ 8 h 2709"/>
                <a:gd name="T62" fmla="*/ 1 w 1152"/>
                <a:gd name="T63" fmla="*/ 8 h 2709"/>
                <a:gd name="T64" fmla="*/ 1 w 1152"/>
                <a:gd name="T65" fmla="*/ 7 h 2709"/>
                <a:gd name="T66" fmla="*/ 1 w 1152"/>
                <a:gd name="T67" fmla="*/ 6 h 2709"/>
                <a:gd name="T68" fmla="*/ 0 w 1152"/>
                <a:gd name="T69" fmla="*/ 6 h 2709"/>
                <a:gd name="T70" fmla="*/ 0 w 1152"/>
                <a:gd name="T71" fmla="*/ 5 h 2709"/>
                <a:gd name="T72" fmla="*/ 1 w 1152"/>
                <a:gd name="T73" fmla="*/ 5 h 2709"/>
                <a:gd name="T74" fmla="*/ 1 w 1152"/>
                <a:gd name="T75" fmla="*/ 4 h 2709"/>
                <a:gd name="T76" fmla="*/ 1 w 1152"/>
                <a:gd name="T77" fmla="*/ 4 h 2709"/>
                <a:gd name="T78" fmla="*/ 1 w 1152"/>
                <a:gd name="T79" fmla="*/ 4 h 2709"/>
                <a:gd name="T80" fmla="*/ 1 w 1152"/>
                <a:gd name="T81" fmla="*/ 3 h 2709"/>
                <a:gd name="T82" fmla="*/ 1 w 1152"/>
                <a:gd name="T83" fmla="*/ 3 h 2709"/>
                <a:gd name="T84" fmla="*/ 1 w 1152"/>
                <a:gd name="T85" fmla="*/ 3 h 2709"/>
                <a:gd name="T86" fmla="*/ 1 w 1152"/>
                <a:gd name="T87" fmla="*/ 3 h 2709"/>
                <a:gd name="T88" fmla="*/ 2 w 1152"/>
                <a:gd name="T89" fmla="*/ 3 h 2709"/>
                <a:gd name="T90" fmla="*/ 2 w 1152"/>
                <a:gd name="T91" fmla="*/ 2 h 2709"/>
                <a:gd name="T92" fmla="*/ 2 w 1152"/>
                <a:gd name="T93" fmla="*/ 2 h 2709"/>
                <a:gd name="T94" fmla="*/ 3 w 1152"/>
                <a:gd name="T95" fmla="*/ 2 h 2709"/>
                <a:gd name="T96" fmla="*/ 3 w 1152"/>
                <a:gd name="T97" fmla="*/ 2 h 2709"/>
                <a:gd name="T98" fmla="*/ 3 w 1152"/>
                <a:gd name="T99" fmla="*/ 2 h 2709"/>
                <a:gd name="T100" fmla="*/ 3 w 1152"/>
                <a:gd name="T101" fmla="*/ 1 h 2709"/>
                <a:gd name="T102" fmla="*/ 3 w 1152"/>
                <a:gd name="T103" fmla="*/ 1 h 2709"/>
                <a:gd name="T104" fmla="*/ 4 w 1152"/>
                <a:gd name="T105" fmla="*/ 1 h 2709"/>
                <a:gd name="T106" fmla="*/ 4 w 1152"/>
                <a:gd name="T107" fmla="*/ 1 h 2709"/>
                <a:gd name="T108" fmla="*/ 4 w 1152"/>
                <a:gd name="T109" fmla="*/ 0 h 2709"/>
                <a:gd name="T110" fmla="*/ 4 w 1152"/>
                <a:gd name="T111" fmla="*/ 0 h 2709"/>
                <a:gd name="T112" fmla="*/ 4 w 1152"/>
                <a:gd name="T113" fmla="*/ 0 h 2709"/>
                <a:gd name="T114" fmla="*/ 5 w 1152"/>
                <a:gd name="T115" fmla="*/ 0 h 2709"/>
                <a:gd name="T116" fmla="*/ 5 w 1152"/>
                <a:gd name="T117" fmla="*/ 0 h 2709"/>
                <a:gd name="T118" fmla="*/ 5 w 1152"/>
                <a:gd name="T119" fmla="*/ 0 h 2709"/>
                <a:gd name="T120" fmla="*/ 5 w 1152"/>
                <a:gd name="T121" fmla="*/ 1 h 27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52" h="2709">
                  <a:moveTo>
                    <a:pt x="1152" y="415"/>
                  </a:moveTo>
                  <a:lnTo>
                    <a:pt x="1150" y="432"/>
                  </a:lnTo>
                  <a:lnTo>
                    <a:pt x="1149" y="449"/>
                  </a:lnTo>
                  <a:lnTo>
                    <a:pt x="1147" y="464"/>
                  </a:lnTo>
                  <a:lnTo>
                    <a:pt x="1145" y="480"/>
                  </a:lnTo>
                  <a:lnTo>
                    <a:pt x="1140" y="490"/>
                  </a:lnTo>
                  <a:lnTo>
                    <a:pt x="1137" y="504"/>
                  </a:lnTo>
                  <a:lnTo>
                    <a:pt x="1132" y="517"/>
                  </a:lnTo>
                  <a:lnTo>
                    <a:pt x="1127" y="532"/>
                  </a:lnTo>
                  <a:lnTo>
                    <a:pt x="1119" y="547"/>
                  </a:lnTo>
                  <a:lnTo>
                    <a:pt x="1112" y="564"/>
                  </a:lnTo>
                  <a:lnTo>
                    <a:pt x="1107" y="572"/>
                  </a:lnTo>
                  <a:lnTo>
                    <a:pt x="1104" y="582"/>
                  </a:lnTo>
                  <a:lnTo>
                    <a:pt x="1099" y="592"/>
                  </a:lnTo>
                  <a:lnTo>
                    <a:pt x="1095" y="602"/>
                  </a:lnTo>
                  <a:lnTo>
                    <a:pt x="1088" y="610"/>
                  </a:lnTo>
                  <a:lnTo>
                    <a:pt x="1083" y="620"/>
                  </a:lnTo>
                  <a:lnTo>
                    <a:pt x="1078" y="630"/>
                  </a:lnTo>
                  <a:lnTo>
                    <a:pt x="1073" y="640"/>
                  </a:lnTo>
                  <a:lnTo>
                    <a:pt x="1067" y="651"/>
                  </a:lnTo>
                  <a:lnTo>
                    <a:pt x="1062" y="662"/>
                  </a:lnTo>
                  <a:lnTo>
                    <a:pt x="1055" y="674"/>
                  </a:lnTo>
                  <a:lnTo>
                    <a:pt x="1050" y="686"/>
                  </a:lnTo>
                  <a:lnTo>
                    <a:pt x="1043" y="696"/>
                  </a:lnTo>
                  <a:lnTo>
                    <a:pt x="1037" y="707"/>
                  </a:lnTo>
                  <a:lnTo>
                    <a:pt x="1030" y="719"/>
                  </a:lnTo>
                  <a:lnTo>
                    <a:pt x="1025" y="732"/>
                  </a:lnTo>
                  <a:lnTo>
                    <a:pt x="1018" y="744"/>
                  </a:lnTo>
                  <a:lnTo>
                    <a:pt x="1012" y="757"/>
                  </a:lnTo>
                  <a:lnTo>
                    <a:pt x="1005" y="769"/>
                  </a:lnTo>
                  <a:lnTo>
                    <a:pt x="1000" y="782"/>
                  </a:lnTo>
                  <a:lnTo>
                    <a:pt x="992" y="794"/>
                  </a:lnTo>
                  <a:lnTo>
                    <a:pt x="985" y="807"/>
                  </a:lnTo>
                  <a:lnTo>
                    <a:pt x="977" y="819"/>
                  </a:lnTo>
                  <a:lnTo>
                    <a:pt x="970" y="832"/>
                  </a:lnTo>
                  <a:lnTo>
                    <a:pt x="962" y="844"/>
                  </a:lnTo>
                  <a:lnTo>
                    <a:pt x="955" y="857"/>
                  </a:lnTo>
                  <a:lnTo>
                    <a:pt x="948" y="869"/>
                  </a:lnTo>
                  <a:lnTo>
                    <a:pt x="942" y="884"/>
                  </a:lnTo>
                  <a:lnTo>
                    <a:pt x="933" y="896"/>
                  </a:lnTo>
                  <a:lnTo>
                    <a:pt x="925" y="909"/>
                  </a:lnTo>
                  <a:lnTo>
                    <a:pt x="917" y="923"/>
                  </a:lnTo>
                  <a:lnTo>
                    <a:pt x="910" y="936"/>
                  </a:lnTo>
                  <a:lnTo>
                    <a:pt x="902" y="948"/>
                  </a:lnTo>
                  <a:lnTo>
                    <a:pt x="895" y="963"/>
                  </a:lnTo>
                  <a:lnTo>
                    <a:pt x="887" y="974"/>
                  </a:lnTo>
                  <a:lnTo>
                    <a:pt x="880" y="989"/>
                  </a:lnTo>
                  <a:lnTo>
                    <a:pt x="871" y="1001"/>
                  </a:lnTo>
                  <a:lnTo>
                    <a:pt x="863" y="1014"/>
                  </a:lnTo>
                  <a:lnTo>
                    <a:pt x="855" y="1026"/>
                  </a:lnTo>
                  <a:lnTo>
                    <a:pt x="848" y="1039"/>
                  </a:lnTo>
                  <a:lnTo>
                    <a:pt x="840" y="1051"/>
                  </a:lnTo>
                  <a:lnTo>
                    <a:pt x="833" y="1064"/>
                  </a:lnTo>
                  <a:lnTo>
                    <a:pt x="825" y="1078"/>
                  </a:lnTo>
                  <a:lnTo>
                    <a:pt x="818" y="1091"/>
                  </a:lnTo>
                  <a:lnTo>
                    <a:pt x="810" y="1103"/>
                  </a:lnTo>
                  <a:lnTo>
                    <a:pt x="803" y="1116"/>
                  </a:lnTo>
                  <a:lnTo>
                    <a:pt x="795" y="1128"/>
                  </a:lnTo>
                  <a:lnTo>
                    <a:pt x="788" y="1141"/>
                  </a:lnTo>
                  <a:lnTo>
                    <a:pt x="780" y="1153"/>
                  </a:lnTo>
                  <a:lnTo>
                    <a:pt x="775" y="1166"/>
                  </a:lnTo>
                  <a:lnTo>
                    <a:pt x="766" y="1178"/>
                  </a:lnTo>
                  <a:lnTo>
                    <a:pt x="761" y="1191"/>
                  </a:lnTo>
                  <a:lnTo>
                    <a:pt x="751" y="1203"/>
                  </a:lnTo>
                  <a:lnTo>
                    <a:pt x="745" y="1215"/>
                  </a:lnTo>
                  <a:lnTo>
                    <a:pt x="736" y="1226"/>
                  </a:lnTo>
                  <a:lnTo>
                    <a:pt x="730" y="1240"/>
                  </a:lnTo>
                  <a:lnTo>
                    <a:pt x="721" y="1251"/>
                  </a:lnTo>
                  <a:lnTo>
                    <a:pt x="715" y="1265"/>
                  </a:lnTo>
                  <a:lnTo>
                    <a:pt x="706" y="1276"/>
                  </a:lnTo>
                  <a:lnTo>
                    <a:pt x="700" y="1290"/>
                  </a:lnTo>
                  <a:lnTo>
                    <a:pt x="691" y="1300"/>
                  </a:lnTo>
                  <a:lnTo>
                    <a:pt x="685" y="1312"/>
                  </a:lnTo>
                  <a:lnTo>
                    <a:pt x="678" y="1323"/>
                  </a:lnTo>
                  <a:lnTo>
                    <a:pt x="673" y="1335"/>
                  </a:lnTo>
                  <a:lnTo>
                    <a:pt x="666" y="1345"/>
                  </a:lnTo>
                  <a:lnTo>
                    <a:pt x="660" y="1357"/>
                  </a:lnTo>
                  <a:lnTo>
                    <a:pt x="655" y="1367"/>
                  </a:lnTo>
                  <a:lnTo>
                    <a:pt x="649" y="1378"/>
                  </a:lnTo>
                  <a:lnTo>
                    <a:pt x="643" y="1387"/>
                  </a:lnTo>
                  <a:lnTo>
                    <a:pt x="636" y="1397"/>
                  </a:lnTo>
                  <a:lnTo>
                    <a:pt x="631" y="1405"/>
                  </a:lnTo>
                  <a:lnTo>
                    <a:pt x="626" y="1415"/>
                  </a:lnTo>
                  <a:lnTo>
                    <a:pt x="621" y="1423"/>
                  </a:lnTo>
                  <a:lnTo>
                    <a:pt x="616" y="1432"/>
                  </a:lnTo>
                  <a:lnTo>
                    <a:pt x="611" y="1440"/>
                  </a:lnTo>
                  <a:lnTo>
                    <a:pt x="608" y="1448"/>
                  </a:lnTo>
                  <a:lnTo>
                    <a:pt x="598" y="1462"/>
                  </a:lnTo>
                  <a:lnTo>
                    <a:pt x="593" y="1475"/>
                  </a:lnTo>
                  <a:lnTo>
                    <a:pt x="586" y="1487"/>
                  </a:lnTo>
                  <a:lnTo>
                    <a:pt x="583" y="1498"/>
                  </a:lnTo>
                  <a:lnTo>
                    <a:pt x="578" y="1507"/>
                  </a:lnTo>
                  <a:lnTo>
                    <a:pt x="574" y="1518"/>
                  </a:lnTo>
                  <a:lnTo>
                    <a:pt x="571" y="1530"/>
                  </a:lnTo>
                  <a:lnTo>
                    <a:pt x="569" y="1545"/>
                  </a:lnTo>
                  <a:lnTo>
                    <a:pt x="566" y="1560"/>
                  </a:lnTo>
                  <a:lnTo>
                    <a:pt x="564" y="1577"/>
                  </a:lnTo>
                  <a:lnTo>
                    <a:pt x="563" y="1585"/>
                  </a:lnTo>
                  <a:lnTo>
                    <a:pt x="561" y="1595"/>
                  </a:lnTo>
                  <a:lnTo>
                    <a:pt x="561" y="1605"/>
                  </a:lnTo>
                  <a:lnTo>
                    <a:pt x="561" y="1615"/>
                  </a:lnTo>
                  <a:lnTo>
                    <a:pt x="559" y="1625"/>
                  </a:lnTo>
                  <a:lnTo>
                    <a:pt x="559" y="1635"/>
                  </a:lnTo>
                  <a:lnTo>
                    <a:pt x="558" y="1645"/>
                  </a:lnTo>
                  <a:lnTo>
                    <a:pt x="558" y="1657"/>
                  </a:lnTo>
                  <a:lnTo>
                    <a:pt x="556" y="1667"/>
                  </a:lnTo>
                  <a:lnTo>
                    <a:pt x="556" y="1679"/>
                  </a:lnTo>
                  <a:lnTo>
                    <a:pt x="556" y="1690"/>
                  </a:lnTo>
                  <a:lnTo>
                    <a:pt x="556" y="1704"/>
                  </a:lnTo>
                  <a:lnTo>
                    <a:pt x="556" y="1714"/>
                  </a:lnTo>
                  <a:lnTo>
                    <a:pt x="556" y="1727"/>
                  </a:lnTo>
                  <a:lnTo>
                    <a:pt x="556" y="1739"/>
                  </a:lnTo>
                  <a:lnTo>
                    <a:pt x="556" y="1752"/>
                  </a:lnTo>
                  <a:lnTo>
                    <a:pt x="556" y="1766"/>
                  </a:lnTo>
                  <a:lnTo>
                    <a:pt x="556" y="1779"/>
                  </a:lnTo>
                  <a:lnTo>
                    <a:pt x="556" y="1792"/>
                  </a:lnTo>
                  <a:lnTo>
                    <a:pt x="556" y="1807"/>
                  </a:lnTo>
                  <a:lnTo>
                    <a:pt x="556" y="1817"/>
                  </a:lnTo>
                  <a:lnTo>
                    <a:pt x="556" y="1827"/>
                  </a:lnTo>
                  <a:lnTo>
                    <a:pt x="556" y="1837"/>
                  </a:lnTo>
                  <a:lnTo>
                    <a:pt x="556" y="1847"/>
                  </a:lnTo>
                  <a:lnTo>
                    <a:pt x="556" y="1857"/>
                  </a:lnTo>
                  <a:lnTo>
                    <a:pt x="556" y="1867"/>
                  </a:lnTo>
                  <a:lnTo>
                    <a:pt x="556" y="1877"/>
                  </a:lnTo>
                  <a:lnTo>
                    <a:pt x="556" y="1887"/>
                  </a:lnTo>
                  <a:lnTo>
                    <a:pt x="556" y="1897"/>
                  </a:lnTo>
                  <a:lnTo>
                    <a:pt x="556" y="1907"/>
                  </a:lnTo>
                  <a:lnTo>
                    <a:pt x="556" y="1917"/>
                  </a:lnTo>
                  <a:lnTo>
                    <a:pt x="556" y="1929"/>
                  </a:lnTo>
                  <a:lnTo>
                    <a:pt x="556" y="1939"/>
                  </a:lnTo>
                  <a:lnTo>
                    <a:pt x="556" y="1951"/>
                  </a:lnTo>
                  <a:lnTo>
                    <a:pt x="556" y="1963"/>
                  </a:lnTo>
                  <a:lnTo>
                    <a:pt x="558" y="1974"/>
                  </a:lnTo>
                  <a:lnTo>
                    <a:pt x="558" y="1984"/>
                  </a:lnTo>
                  <a:lnTo>
                    <a:pt x="558" y="1994"/>
                  </a:lnTo>
                  <a:lnTo>
                    <a:pt x="558" y="2004"/>
                  </a:lnTo>
                  <a:lnTo>
                    <a:pt x="558" y="2016"/>
                  </a:lnTo>
                  <a:lnTo>
                    <a:pt x="558" y="2026"/>
                  </a:lnTo>
                  <a:lnTo>
                    <a:pt x="558" y="2038"/>
                  </a:lnTo>
                  <a:lnTo>
                    <a:pt x="558" y="2048"/>
                  </a:lnTo>
                  <a:lnTo>
                    <a:pt x="559" y="2059"/>
                  </a:lnTo>
                  <a:lnTo>
                    <a:pt x="559" y="2069"/>
                  </a:lnTo>
                  <a:lnTo>
                    <a:pt x="559" y="2079"/>
                  </a:lnTo>
                  <a:lnTo>
                    <a:pt x="559" y="2091"/>
                  </a:lnTo>
                  <a:lnTo>
                    <a:pt x="561" y="2103"/>
                  </a:lnTo>
                  <a:lnTo>
                    <a:pt x="561" y="2113"/>
                  </a:lnTo>
                  <a:lnTo>
                    <a:pt x="561" y="2123"/>
                  </a:lnTo>
                  <a:lnTo>
                    <a:pt x="561" y="2134"/>
                  </a:lnTo>
                  <a:lnTo>
                    <a:pt x="563" y="2146"/>
                  </a:lnTo>
                  <a:lnTo>
                    <a:pt x="563" y="2163"/>
                  </a:lnTo>
                  <a:lnTo>
                    <a:pt x="563" y="2181"/>
                  </a:lnTo>
                  <a:lnTo>
                    <a:pt x="563" y="2190"/>
                  </a:lnTo>
                  <a:lnTo>
                    <a:pt x="563" y="2200"/>
                  </a:lnTo>
                  <a:lnTo>
                    <a:pt x="563" y="2208"/>
                  </a:lnTo>
                  <a:lnTo>
                    <a:pt x="564" y="2218"/>
                  </a:lnTo>
                  <a:lnTo>
                    <a:pt x="564" y="2235"/>
                  </a:lnTo>
                  <a:lnTo>
                    <a:pt x="564" y="2253"/>
                  </a:lnTo>
                  <a:lnTo>
                    <a:pt x="564" y="2270"/>
                  </a:lnTo>
                  <a:lnTo>
                    <a:pt x="566" y="2288"/>
                  </a:lnTo>
                  <a:lnTo>
                    <a:pt x="566" y="2303"/>
                  </a:lnTo>
                  <a:lnTo>
                    <a:pt x="566" y="2320"/>
                  </a:lnTo>
                  <a:lnTo>
                    <a:pt x="566" y="2336"/>
                  </a:lnTo>
                  <a:lnTo>
                    <a:pt x="566" y="2353"/>
                  </a:lnTo>
                  <a:lnTo>
                    <a:pt x="566" y="2368"/>
                  </a:lnTo>
                  <a:lnTo>
                    <a:pt x="566" y="2383"/>
                  </a:lnTo>
                  <a:lnTo>
                    <a:pt x="566" y="2398"/>
                  </a:lnTo>
                  <a:lnTo>
                    <a:pt x="568" y="2415"/>
                  </a:lnTo>
                  <a:lnTo>
                    <a:pt x="566" y="2427"/>
                  </a:lnTo>
                  <a:lnTo>
                    <a:pt x="566" y="2440"/>
                  </a:lnTo>
                  <a:lnTo>
                    <a:pt x="566" y="2452"/>
                  </a:lnTo>
                  <a:lnTo>
                    <a:pt x="566" y="2465"/>
                  </a:lnTo>
                  <a:lnTo>
                    <a:pt x="564" y="2475"/>
                  </a:lnTo>
                  <a:lnTo>
                    <a:pt x="564" y="2487"/>
                  </a:lnTo>
                  <a:lnTo>
                    <a:pt x="564" y="2497"/>
                  </a:lnTo>
                  <a:lnTo>
                    <a:pt x="564" y="2507"/>
                  </a:lnTo>
                  <a:lnTo>
                    <a:pt x="563" y="2522"/>
                  </a:lnTo>
                  <a:lnTo>
                    <a:pt x="561" y="2537"/>
                  </a:lnTo>
                  <a:lnTo>
                    <a:pt x="559" y="2547"/>
                  </a:lnTo>
                  <a:lnTo>
                    <a:pt x="558" y="2555"/>
                  </a:lnTo>
                  <a:lnTo>
                    <a:pt x="549" y="2563"/>
                  </a:lnTo>
                  <a:lnTo>
                    <a:pt x="536" y="2573"/>
                  </a:lnTo>
                  <a:lnTo>
                    <a:pt x="526" y="2578"/>
                  </a:lnTo>
                  <a:lnTo>
                    <a:pt x="518" y="2583"/>
                  </a:lnTo>
                  <a:lnTo>
                    <a:pt x="508" y="2588"/>
                  </a:lnTo>
                  <a:lnTo>
                    <a:pt x="498" y="2595"/>
                  </a:lnTo>
                  <a:lnTo>
                    <a:pt x="484" y="2600"/>
                  </a:lnTo>
                  <a:lnTo>
                    <a:pt x="471" y="2605"/>
                  </a:lnTo>
                  <a:lnTo>
                    <a:pt x="456" y="2610"/>
                  </a:lnTo>
                  <a:lnTo>
                    <a:pt x="443" y="2615"/>
                  </a:lnTo>
                  <a:lnTo>
                    <a:pt x="426" y="2620"/>
                  </a:lnTo>
                  <a:lnTo>
                    <a:pt x="411" y="2625"/>
                  </a:lnTo>
                  <a:lnTo>
                    <a:pt x="394" y="2630"/>
                  </a:lnTo>
                  <a:lnTo>
                    <a:pt x="377" y="2637"/>
                  </a:lnTo>
                  <a:lnTo>
                    <a:pt x="367" y="2639"/>
                  </a:lnTo>
                  <a:lnTo>
                    <a:pt x="359" y="2640"/>
                  </a:lnTo>
                  <a:lnTo>
                    <a:pt x="349" y="2642"/>
                  </a:lnTo>
                  <a:lnTo>
                    <a:pt x="341" y="2645"/>
                  </a:lnTo>
                  <a:lnTo>
                    <a:pt x="331" y="2647"/>
                  </a:lnTo>
                  <a:lnTo>
                    <a:pt x="322" y="2650"/>
                  </a:lnTo>
                  <a:lnTo>
                    <a:pt x="312" y="2652"/>
                  </a:lnTo>
                  <a:lnTo>
                    <a:pt x="304" y="2655"/>
                  </a:lnTo>
                  <a:lnTo>
                    <a:pt x="294" y="2657"/>
                  </a:lnTo>
                  <a:lnTo>
                    <a:pt x="284" y="2660"/>
                  </a:lnTo>
                  <a:lnTo>
                    <a:pt x="274" y="2662"/>
                  </a:lnTo>
                  <a:lnTo>
                    <a:pt x="266" y="2665"/>
                  </a:lnTo>
                  <a:lnTo>
                    <a:pt x="256" y="2667"/>
                  </a:lnTo>
                  <a:lnTo>
                    <a:pt x="246" y="2670"/>
                  </a:lnTo>
                  <a:lnTo>
                    <a:pt x="236" y="2672"/>
                  </a:lnTo>
                  <a:lnTo>
                    <a:pt x="227" y="2675"/>
                  </a:lnTo>
                  <a:lnTo>
                    <a:pt x="217" y="2677"/>
                  </a:lnTo>
                  <a:lnTo>
                    <a:pt x="207" y="2679"/>
                  </a:lnTo>
                  <a:lnTo>
                    <a:pt x="197" y="2680"/>
                  </a:lnTo>
                  <a:lnTo>
                    <a:pt x="187" y="2684"/>
                  </a:lnTo>
                  <a:lnTo>
                    <a:pt x="177" y="2685"/>
                  </a:lnTo>
                  <a:lnTo>
                    <a:pt x="169" y="2687"/>
                  </a:lnTo>
                  <a:lnTo>
                    <a:pt x="159" y="2689"/>
                  </a:lnTo>
                  <a:lnTo>
                    <a:pt x="150" y="2692"/>
                  </a:lnTo>
                  <a:lnTo>
                    <a:pt x="140" y="2694"/>
                  </a:lnTo>
                  <a:lnTo>
                    <a:pt x="130" y="2695"/>
                  </a:lnTo>
                  <a:lnTo>
                    <a:pt x="122" y="2697"/>
                  </a:lnTo>
                  <a:lnTo>
                    <a:pt x="114" y="2700"/>
                  </a:lnTo>
                  <a:lnTo>
                    <a:pt x="95" y="2704"/>
                  </a:lnTo>
                  <a:lnTo>
                    <a:pt x="80" y="2709"/>
                  </a:lnTo>
                  <a:lnTo>
                    <a:pt x="77" y="2694"/>
                  </a:lnTo>
                  <a:lnTo>
                    <a:pt x="75" y="2679"/>
                  </a:lnTo>
                  <a:lnTo>
                    <a:pt x="74" y="2667"/>
                  </a:lnTo>
                  <a:lnTo>
                    <a:pt x="74" y="2657"/>
                  </a:lnTo>
                  <a:lnTo>
                    <a:pt x="72" y="2645"/>
                  </a:lnTo>
                  <a:lnTo>
                    <a:pt x="72" y="2634"/>
                  </a:lnTo>
                  <a:lnTo>
                    <a:pt x="70" y="2618"/>
                  </a:lnTo>
                  <a:lnTo>
                    <a:pt x="69" y="2605"/>
                  </a:lnTo>
                  <a:lnTo>
                    <a:pt x="67" y="2590"/>
                  </a:lnTo>
                  <a:lnTo>
                    <a:pt x="67" y="2577"/>
                  </a:lnTo>
                  <a:lnTo>
                    <a:pt x="65" y="2560"/>
                  </a:lnTo>
                  <a:lnTo>
                    <a:pt x="64" y="2543"/>
                  </a:lnTo>
                  <a:lnTo>
                    <a:pt x="62" y="2527"/>
                  </a:lnTo>
                  <a:lnTo>
                    <a:pt x="62" y="2510"/>
                  </a:lnTo>
                  <a:lnTo>
                    <a:pt x="59" y="2490"/>
                  </a:lnTo>
                  <a:lnTo>
                    <a:pt x="59" y="2470"/>
                  </a:lnTo>
                  <a:lnTo>
                    <a:pt x="55" y="2450"/>
                  </a:lnTo>
                  <a:lnTo>
                    <a:pt x="55" y="2430"/>
                  </a:lnTo>
                  <a:lnTo>
                    <a:pt x="52" y="2408"/>
                  </a:lnTo>
                  <a:lnTo>
                    <a:pt x="52" y="2388"/>
                  </a:lnTo>
                  <a:lnTo>
                    <a:pt x="49" y="2366"/>
                  </a:lnTo>
                  <a:lnTo>
                    <a:pt x="49" y="2346"/>
                  </a:lnTo>
                  <a:lnTo>
                    <a:pt x="45" y="2323"/>
                  </a:lnTo>
                  <a:lnTo>
                    <a:pt x="45" y="2301"/>
                  </a:lnTo>
                  <a:lnTo>
                    <a:pt x="42" y="2278"/>
                  </a:lnTo>
                  <a:lnTo>
                    <a:pt x="42" y="2256"/>
                  </a:lnTo>
                  <a:lnTo>
                    <a:pt x="39" y="2231"/>
                  </a:lnTo>
                  <a:lnTo>
                    <a:pt x="39" y="2210"/>
                  </a:lnTo>
                  <a:lnTo>
                    <a:pt x="35" y="2185"/>
                  </a:lnTo>
                  <a:lnTo>
                    <a:pt x="35" y="2163"/>
                  </a:lnTo>
                  <a:lnTo>
                    <a:pt x="32" y="2138"/>
                  </a:lnTo>
                  <a:lnTo>
                    <a:pt x="30" y="2113"/>
                  </a:lnTo>
                  <a:lnTo>
                    <a:pt x="29" y="2088"/>
                  </a:lnTo>
                  <a:lnTo>
                    <a:pt x="27" y="2064"/>
                  </a:lnTo>
                  <a:lnTo>
                    <a:pt x="24" y="2039"/>
                  </a:lnTo>
                  <a:lnTo>
                    <a:pt x="24" y="2016"/>
                  </a:lnTo>
                  <a:lnTo>
                    <a:pt x="20" y="1991"/>
                  </a:lnTo>
                  <a:lnTo>
                    <a:pt x="20" y="1968"/>
                  </a:lnTo>
                  <a:lnTo>
                    <a:pt x="19" y="1942"/>
                  </a:lnTo>
                  <a:lnTo>
                    <a:pt x="17" y="1919"/>
                  </a:lnTo>
                  <a:lnTo>
                    <a:pt x="15" y="1896"/>
                  </a:lnTo>
                  <a:lnTo>
                    <a:pt x="15" y="1872"/>
                  </a:lnTo>
                  <a:lnTo>
                    <a:pt x="14" y="1847"/>
                  </a:lnTo>
                  <a:lnTo>
                    <a:pt x="12" y="1826"/>
                  </a:lnTo>
                  <a:lnTo>
                    <a:pt x="10" y="1802"/>
                  </a:lnTo>
                  <a:lnTo>
                    <a:pt x="10" y="1782"/>
                  </a:lnTo>
                  <a:lnTo>
                    <a:pt x="9" y="1759"/>
                  </a:lnTo>
                  <a:lnTo>
                    <a:pt x="7" y="1737"/>
                  </a:lnTo>
                  <a:lnTo>
                    <a:pt x="5" y="1715"/>
                  </a:lnTo>
                  <a:lnTo>
                    <a:pt x="5" y="1695"/>
                  </a:lnTo>
                  <a:lnTo>
                    <a:pt x="4" y="1674"/>
                  </a:lnTo>
                  <a:lnTo>
                    <a:pt x="2" y="1654"/>
                  </a:lnTo>
                  <a:lnTo>
                    <a:pt x="2" y="1635"/>
                  </a:lnTo>
                  <a:lnTo>
                    <a:pt x="2" y="1617"/>
                  </a:lnTo>
                  <a:lnTo>
                    <a:pt x="0" y="1597"/>
                  </a:lnTo>
                  <a:lnTo>
                    <a:pt x="0" y="1579"/>
                  </a:lnTo>
                  <a:lnTo>
                    <a:pt x="0" y="1560"/>
                  </a:lnTo>
                  <a:lnTo>
                    <a:pt x="0" y="1545"/>
                  </a:lnTo>
                  <a:lnTo>
                    <a:pt x="0" y="1529"/>
                  </a:lnTo>
                  <a:lnTo>
                    <a:pt x="0" y="1513"/>
                  </a:lnTo>
                  <a:lnTo>
                    <a:pt x="0" y="1498"/>
                  </a:lnTo>
                  <a:lnTo>
                    <a:pt x="0" y="1487"/>
                  </a:lnTo>
                  <a:lnTo>
                    <a:pt x="0" y="1472"/>
                  </a:lnTo>
                  <a:lnTo>
                    <a:pt x="0" y="1458"/>
                  </a:lnTo>
                  <a:lnTo>
                    <a:pt x="0" y="1447"/>
                  </a:lnTo>
                  <a:lnTo>
                    <a:pt x="0" y="1437"/>
                  </a:lnTo>
                  <a:lnTo>
                    <a:pt x="0" y="1427"/>
                  </a:lnTo>
                  <a:lnTo>
                    <a:pt x="2" y="1418"/>
                  </a:lnTo>
                  <a:lnTo>
                    <a:pt x="4" y="1410"/>
                  </a:lnTo>
                  <a:lnTo>
                    <a:pt x="5" y="1405"/>
                  </a:lnTo>
                  <a:lnTo>
                    <a:pt x="5" y="1388"/>
                  </a:lnTo>
                  <a:lnTo>
                    <a:pt x="9" y="1373"/>
                  </a:lnTo>
                  <a:lnTo>
                    <a:pt x="10" y="1357"/>
                  </a:lnTo>
                  <a:lnTo>
                    <a:pt x="14" y="1340"/>
                  </a:lnTo>
                  <a:lnTo>
                    <a:pt x="14" y="1330"/>
                  </a:lnTo>
                  <a:lnTo>
                    <a:pt x="15" y="1322"/>
                  </a:lnTo>
                  <a:lnTo>
                    <a:pt x="17" y="1312"/>
                  </a:lnTo>
                  <a:lnTo>
                    <a:pt x="20" y="1303"/>
                  </a:lnTo>
                  <a:lnTo>
                    <a:pt x="22" y="1285"/>
                  </a:lnTo>
                  <a:lnTo>
                    <a:pt x="27" y="1268"/>
                  </a:lnTo>
                  <a:lnTo>
                    <a:pt x="27" y="1258"/>
                  </a:lnTo>
                  <a:lnTo>
                    <a:pt x="30" y="1248"/>
                  </a:lnTo>
                  <a:lnTo>
                    <a:pt x="30" y="1238"/>
                  </a:lnTo>
                  <a:lnTo>
                    <a:pt x="34" y="1230"/>
                  </a:lnTo>
                  <a:lnTo>
                    <a:pt x="34" y="1220"/>
                  </a:lnTo>
                  <a:lnTo>
                    <a:pt x="37" y="1210"/>
                  </a:lnTo>
                  <a:lnTo>
                    <a:pt x="37" y="1200"/>
                  </a:lnTo>
                  <a:lnTo>
                    <a:pt x="40" y="1191"/>
                  </a:lnTo>
                  <a:lnTo>
                    <a:pt x="40" y="1181"/>
                  </a:lnTo>
                  <a:lnTo>
                    <a:pt x="44" y="1171"/>
                  </a:lnTo>
                  <a:lnTo>
                    <a:pt x="44" y="1161"/>
                  </a:lnTo>
                  <a:lnTo>
                    <a:pt x="47" y="1151"/>
                  </a:lnTo>
                  <a:lnTo>
                    <a:pt x="50" y="1133"/>
                  </a:lnTo>
                  <a:lnTo>
                    <a:pt x="55" y="1116"/>
                  </a:lnTo>
                  <a:lnTo>
                    <a:pt x="55" y="1106"/>
                  </a:lnTo>
                  <a:lnTo>
                    <a:pt x="57" y="1096"/>
                  </a:lnTo>
                  <a:lnTo>
                    <a:pt x="59" y="1088"/>
                  </a:lnTo>
                  <a:lnTo>
                    <a:pt x="60" y="1079"/>
                  </a:lnTo>
                  <a:lnTo>
                    <a:pt x="64" y="1061"/>
                  </a:lnTo>
                  <a:lnTo>
                    <a:pt x="67" y="1046"/>
                  </a:lnTo>
                  <a:lnTo>
                    <a:pt x="69" y="1029"/>
                  </a:lnTo>
                  <a:lnTo>
                    <a:pt x="72" y="1014"/>
                  </a:lnTo>
                  <a:lnTo>
                    <a:pt x="75" y="1001"/>
                  </a:lnTo>
                  <a:lnTo>
                    <a:pt x="79" y="989"/>
                  </a:lnTo>
                  <a:lnTo>
                    <a:pt x="80" y="976"/>
                  </a:lnTo>
                  <a:lnTo>
                    <a:pt x="82" y="966"/>
                  </a:lnTo>
                  <a:lnTo>
                    <a:pt x="84" y="956"/>
                  </a:lnTo>
                  <a:lnTo>
                    <a:pt x="85" y="951"/>
                  </a:lnTo>
                  <a:lnTo>
                    <a:pt x="87" y="941"/>
                  </a:lnTo>
                  <a:lnTo>
                    <a:pt x="90" y="938"/>
                  </a:lnTo>
                  <a:lnTo>
                    <a:pt x="90" y="936"/>
                  </a:lnTo>
                  <a:lnTo>
                    <a:pt x="97" y="931"/>
                  </a:lnTo>
                  <a:lnTo>
                    <a:pt x="105" y="926"/>
                  </a:lnTo>
                  <a:lnTo>
                    <a:pt x="114" y="921"/>
                  </a:lnTo>
                  <a:lnTo>
                    <a:pt x="122" y="916"/>
                  </a:lnTo>
                  <a:lnTo>
                    <a:pt x="130" y="911"/>
                  </a:lnTo>
                  <a:lnTo>
                    <a:pt x="139" y="906"/>
                  </a:lnTo>
                  <a:lnTo>
                    <a:pt x="149" y="901"/>
                  </a:lnTo>
                  <a:lnTo>
                    <a:pt x="159" y="898"/>
                  </a:lnTo>
                  <a:lnTo>
                    <a:pt x="167" y="891"/>
                  </a:lnTo>
                  <a:lnTo>
                    <a:pt x="175" y="886"/>
                  </a:lnTo>
                  <a:lnTo>
                    <a:pt x="184" y="881"/>
                  </a:lnTo>
                  <a:lnTo>
                    <a:pt x="194" y="876"/>
                  </a:lnTo>
                  <a:lnTo>
                    <a:pt x="204" y="871"/>
                  </a:lnTo>
                  <a:lnTo>
                    <a:pt x="214" y="866"/>
                  </a:lnTo>
                  <a:lnTo>
                    <a:pt x="224" y="861"/>
                  </a:lnTo>
                  <a:lnTo>
                    <a:pt x="234" y="856"/>
                  </a:lnTo>
                  <a:lnTo>
                    <a:pt x="242" y="849"/>
                  </a:lnTo>
                  <a:lnTo>
                    <a:pt x="252" y="844"/>
                  </a:lnTo>
                  <a:lnTo>
                    <a:pt x="261" y="839"/>
                  </a:lnTo>
                  <a:lnTo>
                    <a:pt x="271" y="834"/>
                  </a:lnTo>
                  <a:lnTo>
                    <a:pt x="279" y="827"/>
                  </a:lnTo>
                  <a:lnTo>
                    <a:pt x="289" y="822"/>
                  </a:lnTo>
                  <a:lnTo>
                    <a:pt x="299" y="817"/>
                  </a:lnTo>
                  <a:lnTo>
                    <a:pt x="309" y="812"/>
                  </a:lnTo>
                  <a:lnTo>
                    <a:pt x="317" y="806"/>
                  </a:lnTo>
                  <a:lnTo>
                    <a:pt x="327" y="801"/>
                  </a:lnTo>
                  <a:lnTo>
                    <a:pt x="337" y="796"/>
                  </a:lnTo>
                  <a:lnTo>
                    <a:pt x="347" y="791"/>
                  </a:lnTo>
                  <a:lnTo>
                    <a:pt x="356" y="786"/>
                  </a:lnTo>
                  <a:lnTo>
                    <a:pt x="366" y="781"/>
                  </a:lnTo>
                  <a:lnTo>
                    <a:pt x="376" y="776"/>
                  </a:lnTo>
                  <a:lnTo>
                    <a:pt x="386" y="771"/>
                  </a:lnTo>
                  <a:lnTo>
                    <a:pt x="394" y="764"/>
                  </a:lnTo>
                  <a:lnTo>
                    <a:pt x="402" y="759"/>
                  </a:lnTo>
                  <a:lnTo>
                    <a:pt x="411" y="752"/>
                  </a:lnTo>
                  <a:lnTo>
                    <a:pt x="419" y="747"/>
                  </a:lnTo>
                  <a:lnTo>
                    <a:pt x="427" y="741"/>
                  </a:lnTo>
                  <a:lnTo>
                    <a:pt x="436" y="736"/>
                  </a:lnTo>
                  <a:lnTo>
                    <a:pt x="444" y="731"/>
                  </a:lnTo>
                  <a:lnTo>
                    <a:pt x="454" y="726"/>
                  </a:lnTo>
                  <a:lnTo>
                    <a:pt x="461" y="721"/>
                  </a:lnTo>
                  <a:lnTo>
                    <a:pt x="469" y="716"/>
                  </a:lnTo>
                  <a:lnTo>
                    <a:pt x="478" y="711"/>
                  </a:lnTo>
                  <a:lnTo>
                    <a:pt x="486" y="706"/>
                  </a:lnTo>
                  <a:lnTo>
                    <a:pt x="501" y="696"/>
                  </a:lnTo>
                  <a:lnTo>
                    <a:pt x="516" y="687"/>
                  </a:lnTo>
                  <a:lnTo>
                    <a:pt x="528" y="677"/>
                  </a:lnTo>
                  <a:lnTo>
                    <a:pt x="541" y="667"/>
                  </a:lnTo>
                  <a:lnTo>
                    <a:pt x="553" y="657"/>
                  </a:lnTo>
                  <a:lnTo>
                    <a:pt x="564" y="651"/>
                  </a:lnTo>
                  <a:lnTo>
                    <a:pt x="573" y="640"/>
                  </a:lnTo>
                  <a:lnTo>
                    <a:pt x="583" y="634"/>
                  </a:lnTo>
                  <a:lnTo>
                    <a:pt x="589" y="625"/>
                  </a:lnTo>
                  <a:lnTo>
                    <a:pt x="598" y="620"/>
                  </a:lnTo>
                  <a:lnTo>
                    <a:pt x="604" y="610"/>
                  </a:lnTo>
                  <a:lnTo>
                    <a:pt x="611" y="600"/>
                  </a:lnTo>
                  <a:lnTo>
                    <a:pt x="618" y="590"/>
                  </a:lnTo>
                  <a:lnTo>
                    <a:pt x="626" y="582"/>
                  </a:lnTo>
                  <a:lnTo>
                    <a:pt x="631" y="572"/>
                  </a:lnTo>
                  <a:lnTo>
                    <a:pt x="638" y="562"/>
                  </a:lnTo>
                  <a:lnTo>
                    <a:pt x="643" y="552"/>
                  </a:lnTo>
                  <a:lnTo>
                    <a:pt x="649" y="544"/>
                  </a:lnTo>
                  <a:lnTo>
                    <a:pt x="655" y="534"/>
                  </a:lnTo>
                  <a:lnTo>
                    <a:pt x="660" y="524"/>
                  </a:lnTo>
                  <a:lnTo>
                    <a:pt x="665" y="514"/>
                  </a:lnTo>
                  <a:lnTo>
                    <a:pt x="670" y="505"/>
                  </a:lnTo>
                  <a:lnTo>
                    <a:pt x="673" y="495"/>
                  </a:lnTo>
                  <a:lnTo>
                    <a:pt x="678" y="485"/>
                  </a:lnTo>
                  <a:lnTo>
                    <a:pt x="681" y="477"/>
                  </a:lnTo>
                  <a:lnTo>
                    <a:pt x="686" y="469"/>
                  </a:lnTo>
                  <a:lnTo>
                    <a:pt x="688" y="459"/>
                  </a:lnTo>
                  <a:lnTo>
                    <a:pt x="691" y="449"/>
                  </a:lnTo>
                  <a:lnTo>
                    <a:pt x="693" y="440"/>
                  </a:lnTo>
                  <a:lnTo>
                    <a:pt x="696" y="434"/>
                  </a:lnTo>
                  <a:lnTo>
                    <a:pt x="701" y="417"/>
                  </a:lnTo>
                  <a:lnTo>
                    <a:pt x="706" y="405"/>
                  </a:lnTo>
                  <a:lnTo>
                    <a:pt x="708" y="392"/>
                  </a:lnTo>
                  <a:lnTo>
                    <a:pt x="711" y="382"/>
                  </a:lnTo>
                  <a:lnTo>
                    <a:pt x="713" y="373"/>
                  </a:lnTo>
                  <a:lnTo>
                    <a:pt x="715" y="368"/>
                  </a:lnTo>
                  <a:lnTo>
                    <a:pt x="731" y="370"/>
                  </a:lnTo>
                  <a:lnTo>
                    <a:pt x="748" y="373"/>
                  </a:lnTo>
                  <a:lnTo>
                    <a:pt x="761" y="375"/>
                  </a:lnTo>
                  <a:lnTo>
                    <a:pt x="776" y="378"/>
                  </a:lnTo>
                  <a:lnTo>
                    <a:pt x="786" y="378"/>
                  </a:lnTo>
                  <a:lnTo>
                    <a:pt x="798" y="380"/>
                  </a:lnTo>
                  <a:lnTo>
                    <a:pt x="806" y="380"/>
                  </a:lnTo>
                  <a:lnTo>
                    <a:pt x="813" y="380"/>
                  </a:lnTo>
                  <a:lnTo>
                    <a:pt x="818" y="373"/>
                  </a:lnTo>
                  <a:lnTo>
                    <a:pt x="825" y="362"/>
                  </a:lnTo>
                  <a:lnTo>
                    <a:pt x="826" y="353"/>
                  </a:lnTo>
                  <a:lnTo>
                    <a:pt x="830" y="345"/>
                  </a:lnTo>
                  <a:lnTo>
                    <a:pt x="831" y="335"/>
                  </a:lnTo>
                  <a:lnTo>
                    <a:pt x="836" y="325"/>
                  </a:lnTo>
                  <a:lnTo>
                    <a:pt x="838" y="312"/>
                  </a:lnTo>
                  <a:lnTo>
                    <a:pt x="840" y="300"/>
                  </a:lnTo>
                  <a:lnTo>
                    <a:pt x="841" y="285"/>
                  </a:lnTo>
                  <a:lnTo>
                    <a:pt x="845" y="270"/>
                  </a:lnTo>
                  <a:lnTo>
                    <a:pt x="846" y="253"/>
                  </a:lnTo>
                  <a:lnTo>
                    <a:pt x="850" y="237"/>
                  </a:lnTo>
                  <a:lnTo>
                    <a:pt x="851" y="218"/>
                  </a:lnTo>
                  <a:lnTo>
                    <a:pt x="855" y="201"/>
                  </a:lnTo>
                  <a:lnTo>
                    <a:pt x="858" y="196"/>
                  </a:lnTo>
                  <a:lnTo>
                    <a:pt x="866" y="191"/>
                  </a:lnTo>
                  <a:lnTo>
                    <a:pt x="875" y="183"/>
                  </a:lnTo>
                  <a:lnTo>
                    <a:pt x="887" y="176"/>
                  </a:lnTo>
                  <a:lnTo>
                    <a:pt x="897" y="165"/>
                  </a:lnTo>
                  <a:lnTo>
                    <a:pt x="912" y="155"/>
                  </a:lnTo>
                  <a:lnTo>
                    <a:pt x="927" y="143"/>
                  </a:lnTo>
                  <a:lnTo>
                    <a:pt x="942" y="131"/>
                  </a:lnTo>
                  <a:lnTo>
                    <a:pt x="948" y="123"/>
                  </a:lnTo>
                  <a:lnTo>
                    <a:pt x="957" y="116"/>
                  </a:lnTo>
                  <a:lnTo>
                    <a:pt x="963" y="108"/>
                  </a:lnTo>
                  <a:lnTo>
                    <a:pt x="972" y="101"/>
                  </a:lnTo>
                  <a:lnTo>
                    <a:pt x="978" y="93"/>
                  </a:lnTo>
                  <a:lnTo>
                    <a:pt x="987" y="85"/>
                  </a:lnTo>
                  <a:lnTo>
                    <a:pt x="993" y="76"/>
                  </a:lnTo>
                  <a:lnTo>
                    <a:pt x="1002" y="70"/>
                  </a:lnTo>
                  <a:lnTo>
                    <a:pt x="1008" y="60"/>
                  </a:lnTo>
                  <a:lnTo>
                    <a:pt x="1015" y="51"/>
                  </a:lnTo>
                  <a:lnTo>
                    <a:pt x="1022" y="43"/>
                  </a:lnTo>
                  <a:lnTo>
                    <a:pt x="1030" y="35"/>
                  </a:lnTo>
                  <a:lnTo>
                    <a:pt x="1035" y="25"/>
                  </a:lnTo>
                  <a:lnTo>
                    <a:pt x="1042" y="16"/>
                  </a:lnTo>
                  <a:lnTo>
                    <a:pt x="1048" y="8"/>
                  </a:lnTo>
                  <a:lnTo>
                    <a:pt x="1055" y="0"/>
                  </a:lnTo>
                  <a:lnTo>
                    <a:pt x="1057" y="6"/>
                  </a:lnTo>
                  <a:lnTo>
                    <a:pt x="1060" y="16"/>
                  </a:lnTo>
                  <a:lnTo>
                    <a:pt x="1063" y="26"/>
                  </a:lnTo>
                  <a:lnTo>
                    <a:pt x="1068" y="36"/>
                  </a:lnTo>
                  <a:lnTo>
                    <a:pt x="1072" y="46"/>
                  </a:lnTo>
                  <a:lnTo>
                    <a:pt x="1075" y="56"/>
                  </a:lnTo>
                  <a:lnTo>
                    <a:pt x="1078" y="68"/>
                  </a:lnTo>
                  <a:lnTo>
                    <a:pt x="1083" y="81"/>
                  </a:lnTo>
                  <a:lnTo>
                    <a:pt x="1087" y="91"/>
                  </a:lnTo>
                  <a:lnTo>
                    <a:pt x="1090" y="105"/>
                  </a:lnTo>
                  <a:lnTo>
                    <a:pt x="1094" y="116"/>
                  </a:lnTo>
                  <a:lnTo>
                    <a:pt x="1099" y="131"/>
                  </a:lnTo>
                  <a:lnTo>
                    <a:pt x="1102" y="145"/>
                  </a:lnTo>
                  <a:lnTo>
                    <a:pt x="1107" y="158"/>
                  </a:lnTo>
                  <a:lnTo>
                    <a:pt x="1110" y="173"/>
                  </a:lnTo>
                  <a:lnTo>
                    <a:pt x="1115" y="188"/>
                  </a:lnTo>
                  <a:lnTo>
                    <a:pt x="1117" y="201"/>
                  </a:lnTo>
                  <a:lnTo>
                    <a:pt x="1122" y="217"/>
                  </a:lnTo>
                  <a:lnTo>
                    <a:pt x="1124" y="230"/>
                  </a:lnTo>
                  <a:lnTo>
                    <a:pt x="1129" y="245"/>
                  </a:lnTo>
                  <a:lnTo>
                    <a:pt x="1130" y="258"/>
                  </a:lnTo>
                  <a:lnTo>
                    <a:pt x="1134" y="273"/>
                  </a:lnTo>
                  <a:lnTo>
                    <a:pt x="1137" y="288"/>
                  </a:lnTo>
                  <a:lnTo>
                    <a:pt x="1140" y="303"/>
                  </a:lnTo>
                  <a:lnTo>
                    <a:pt x="1142" y="317"/>
                  </a:lnTo>
                  <a:lnTo>
                    <a:pt x="1144" y="332"/>
                  </a:lnTo>
                  <a:lnTo>
                    <a:pt x="1145" y="345"/>
                  </a:lnTo>
                  <a:lnTo>
                    <a:pt x="1149" y="360"/>
                  </a:lnTo>
                  <a:lnTo>
                    <a:pt x="1149" y="373"/>
                  </a:lnTo>
                  <a:lnTo>
                    <a:pt x="1150" y="387"/>
                  </a:lnTo>
                  <a:lnTo>
                    <a:pt x="1150" y="400"/>
                  </a:lnTo>
                  <a:lnTo>
                    <a:pt x="1152" y="415"/>
                  </a:lnTo>
                  <a:close/>
                </a:path>
              </a:pathLst>
            </a:custGeom>
            <a:solidFill>
              <a:srgbClr val="C49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3" name="Freeform 399"/>
            <p:cNvSpPr>
              <a:spLocks/>
            </p:cNvSpPr>
            <p:nvPr/>
          </p:nvSpPr>
          <p:spPr bwMode="auto">
            <a:xfrm>
              <a:off x="5294" y="1832"/>
              <a:ext cx="103" cy="418"/>
            </a:xfrm>
            <a:custGeom>
              <a:avLst/>
              <a:gdLst>
                <a:gd name="T0" fmla="*/ 1 w 205"/>
                <a:gd name="T1" fmla="*/ 3 h 836"/>
                <a:gd name="T2" fmla="*/ 1 w 205"/>
                <a:gd name="T3" fmla="*/ 3 h 836"/>
                <a:gd name="T4" fmla="*/ 1 w 205"/>
                <a:gd name="T5" fmla="*/ 3 h 836"/>
                <a:gd name="T6" fmla="*/ 1 w 205"/>
                <a:gd name="T7" fmla="*/ 3 h 836"/>
                <a:gd name="T8" fmla="*/ 1 w 205"/>
                <a:gd name="T9" fmla="*/ 3 h 836"/>
                <a:gd name="T10" fmla="*/ 1 w 205"/>
                <a:gd name="T11" fmla="*/ 3 h 836"/>
                <a:gd name="T12" fmla="*/ 1 w 205"/>
                <a:gd name="T13" fmla="*/ 3 h 836"/>
                <a:gd name="T14" fmla="*/ 1 w 205"/>
                <a:gd name="T15" fmla="*/ 4 h 836"/>
                <a:gd name="T16" fmla="*/ 1 w 205"/>
                <a:gd name="T17" fmla="*/ 4 h 836"/>
                <a:gd name="T18" fmla="*/ 1 w 205"/>
                <a:gd name="T19" fmla="*/ 4 h 836"/>
                <a:gd name="T20" fmla="*/ 1 w 205"/>
                <a:gd name="T21" fmla="*/ 4 h 836"/>
                <a:gd name="T22" fmla="*/ 1 w 205"/>
                <a:gd name="T23" fmla="*/ 3 h 836"/>
                <a:gd name="T24" fmla="*/ 1 w 205"/>
                <a:gd name="T25" fmla="*/ 3 h 836"/>
                <a:gd name="T26" fmla="*/ 1 w 205"/>
                <a:gd name="T27" fmla="*/ 3 h 836"/>
                <a:gd name="T28" fmla="*/ 1 w 205"/>
                <a:gd name="T29" fmla="*/ 3 h 836"/>
                <a:gd name="T30" fmla="*/ 1 w 205"/>
                <a:gd name="T31" fmla="*/ 3 h 836"/>
                <a:gd name="T32" fmla="*/ 1 w 205"/>
                <a:gd name="T33" fmla="*/ 3 h 836"/>
                <a:gd name="T34" fmla="*/ 1 w 205"/>
                <a:gd name="T35" fmla="*/ 2 h 836"/>
                <a:gd name="T36" fmla="*/ 1 w 205"/>
                <a:gd name="T37" fmla="*/ 2 h 836"/>
                <a:gd name="T38" fmla="*/ 1 w 205"/>
                <a:gd name="T39" fmla="*/ 2 h 836"/>
                <a:gd name="T40" fmla="*/ 1 w 205"/>
                <a:gd name="T41" fmla="*/ 2 h 836"/>
                <a:gd name="T42" fmla="*/ 1 w 205"/>
                <a:gd name="T43" fmla="*/ 2 h 836"/>
                <a:gd name="T44" fmla="*/ 1 w 205"/>
                <a:gd name="T45" fmla="*/ 2 h 836"/>
                <a:gd name="T46" fmla="*/ 1 w 205"/>
                <a:gd name="T47" fmla="*/ 1 h 836"/>
                <a:gd name="T48" fmla="*/ 1 w 205"/>
                <a:gd name="T49" fmla="*/ 1 h 836"/>
                <a:gd name="T50" fmla="*/ 1 w 205"/>
                <a:gd name="T51" fmla="*/ 1 h 836"/>
                <a:gd name="T52" fmla="*/ 1 w 205"/>
                <a:gd name="T53" fmla="*/ 1 h 836"/>
                <a:gd name="T54" fmla="*/ 1 w 205"/>
                <a:gd name="T55" fmla="*/ 1 h 836"/>
                <a:gd name="T56" fmla="*/ 1 w 205"/>
                <a:gd name="T57" fmla="*/ 1 h 836"/>
                <a:gd name="T58" fmla="*/ 1 w 205"/>
                <a:gd name="T59" fmla="*/ 1 h 836"/>
                <a:gd name="T60" fmla="*/ 1 w 205"/>
                <a:gd name="T61" fmla="*/ 1 h 836"/>
                <a:gd name="T62" fmla="*/ 1 w 205"/>
                <a:gd name="T63" fmla="*/ 1 h 836"/>
                <a:gd name="T64" fmla="*/ 1 w 205"/>
                <a:gd name="T65" fmla="*/ 1 h 836"/>
                <a:gd name="T66" fmla="*/ 1 w 205"/>
                <a:gd name="T67" fmla="*/ 1 h 836"/>
                <a:gd name="T68" fmla="*/ 1 w 205"/>
                <a:gd name="T69" fmla="*/ 1 h 836"/>
                <a:gd name="T70" fmla="*/ 1 w 205"/>
                <a:gd name="T71" fmla="*/ 1 h 836"/>
                <a:gd name="T72" fmla="*/ 1 w 205"/>
                <a:gd name="T73" fmla="*/ 1 h 836"/>
                <a:gd name="T74" fmla="*/ 1 w 205"/>
                <a:gd name="T75" fmla="*/ 1 h 836"/>
                <a:gd name="T76" fmla="*/ 1 w 205"/>
                <a:gd name="T77" fmla="*/ 2 h 836"/>
                <a:gd name="T78" fmla="*/ 1 w 205"/>
                <a:gd name="T79" fmla="*/ 2 h 836"/>
                <a:gd name="T80" fmla="*/ 1 w 205"/>
                <a:gd name="T81" fmla="*/ 2 h 836"/>
                <a:gd name="T82" fmla="*/ 1 w 205"/>
                <a:gd name="T83" fmla="*/ 2 h 836"/>
                <a:gd name="T84" fmla="*/ 1 w 205"/>
                <a:gd name="T85" fmla="*/ 2 h 836"/>
                <a:gd name="T86" fmla="*/ 1 w 205"/>
                <a:gd name="T87" fmla="*/ 2 h 836"/>
                <a:gd name="T88" fmla="*/ 1 w 205"/>
                <a:gd name="T89" fmla="*/ 2 h 836"/>
                <a:gd name="T90" fmla="*/ 1 w 205"/>
                <a:gd name="T91" fmla="*/ 3 h 836"/>
                <a:gd name="T92" fmla="*/ 1 w 205"/>
                <a:gd name="T93" fmla="*/ 3 h 836"/>
                <a:gd name="T94" fmla="*/ 1 w 205"/>
                <a:gd name="T95" fmla="*/ 3 h 8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5" h="836">
                  <a:moveTo>
                    <a:pt x="199" y="609"/>
                  </a:moveTo>
                  <a:lnTo>
                    <a:pt x="192" y="604"/>
                  </a:lnTo>
                  <a:lnTo>
                    <a:pt x="185" y="604"/>
                  </a:lnTo>
                  <a:lnTo>
                    <a:pt x="180" y="607"/>
                  </a:lnTo>
                  <a:lnTo>
                    <a:pt x="179" y="614"/>
                  </a:lnTo>
                  <a:lnTo>
                    <a:pt x="179" y="615"/>
                  </a:lnTo>
                  <a:lnTo>
                    <a:pt x="180" y="619"/>
                  </a:lnTo>
                  <a:lnTo>
                    <a:pt x="180" y="624"/>
                  </a:lnTo>
                  <a:lnTo>
                    <a:pt x="182" y="629"/>
                  </a:lnTo>
                  <a:lnTo>
                    <a:pt x="187" y="639"/>
                  </a:lnTo>
                  <a:lnTo>
                    <a:pt x="177" y="654"/>
                  </a:lnTo>
                  <a:lnTo>
                    <a:pt x="167" y="669"/>
                  </a:lnTo>
                  <a:lnTo>
                    <a:pt x="160" y="676"/>
                  </a:lnTo>
                  <a:lnTo>
                    <a:pt x="155" y="684"/>
                  </a:lnTo>
                  <a:lnTo>
                    <a:pt x="150" y="692"/>
                  </a:lnTo>
                  <a:lnTo>
                    <a:pt x="145" y="701"/>
                  </a:lnTo>
                  <a:lnTo>
                    <a:pt x="139" y="707"/>
                  </a:lnTo>
                  <a:lnTo>
                    <a:pt x="132" y="714"/>
                  </a:lnTo>
                  <a:lnTo>
                    <a:pt x="125" y="721"/>
                  </a:lnTo>
                  <a:lnTo>
                    <a:pt x="119" y="729"/>
                  </a:lnTo>
                  <a:lnTo>
                    <a:pt x="105" y="742"/>
                  </a:lnTo>
                  <a:lnTo>
                    <a:pt x="94" y="757"/>
                  </a:lnTo>
                  <a:lnTo>
                    <a:pt x="79" y="769"/>
                  </a:lnTo>
                  <a:lnTo>
                    <a:pt x="65" y="781"/>
                  </a:lnTo>
                  <a:lnTo>
                    <a:pt x="52" y="792"/>
                  </a:lnTo>
                  <a:lnTo>
                    <a:pt x="40" y="804"/>
                  </a:lnTo>
                  <a:lnTo>
                    <a:pt x="29" y="812"/>
                  </a:lnTo>
                  <a:lnTo>
                    <a:pt x="17" y="821"/>
                  </a:lnTo>
                  <a:lnTo>
                    <a:pt x="7" y="827"/>
                  </a:lnTo>
                  <a:lnTo>
                    <a:pt x="0" y="836"/>
                  </a:lnTo>
                  <a:lnTo>
                    <a:pt x="0" y="821"/>
                  </a:lnTo>
                  <a:lnTo>
                    <a:pt x="2" y="807"/>
                  </a:lnTo>
                  <a:lnTo>
                    <a:pt x="2" y="794"/>
                  </a:lnTo>
                  <a:lnTo>
                    <a:pt x="3" y="781"/>
                  </a:lnTo>
                  <a:lnTo>
                    <a:pt x="3" y="766"/>
                  </a:lnTo>
                  <a:lnTo>
                    <a:pt x="5" y="752"/>
                  </a:lnTo>
                  <a:lnTo>
                    <a:pt x="7" y="737"/>
                  </a:lnTo>
                  <a:lnTo>
                    <a:pt x="8" y="724"/>
                  </a:lnTo>
                  <a:lnTo>
                    <a:pt x="8" y="707"/>
                  </a:lnTo>
                  <a:lnTo>
                    <a:pt x="8" y="692"/>
                  </a:lnTo>
                  <a:lnTo>
                    <a:pt x="10" y="677"/>
                  </a:lnTo>
                  <a:lnTo>
                    <a:pt x="12" y="662"/>
                  </a:lnTo>
                  <a:lnTo>
                    <a:pt x="12" y="647"/>
                  </a:lnTo>
                  <a:lnTo>
                    <a:pt x="12" y="632"/>
                  </a:lnTo>
                  <a:lnTo>
                    <a:pt x="13" y="617"/>
                  </a:lnTo>
                  <a:lnTo>
                    <a:pt x="15" y="602"/>
                  </a:lnTo>
                  <a:lnTo>
                    <a:pt x="15" y="585"/>
                  </a:lnTo>
                  <a:lnTo>
                    <a:pt x="15" y="569"/>
                  </a:lnTo>
                  <a:lnTo>
                    <a:pt x="15" y="554"/>
                  </a:lnTo>
                  <a:lnTo>
                    <a:pt x="17" y="539"/>
                  </a:lnTo>
                  <a:lnTo>
                    <a:pt x="17" y="522"/>
                  </a:lnTo>
                  <a:lnTo>
                    <a:pt x="19" y="505"/>
                  </a:lnTo>
                  <a:lnTo>
                    <a:pt x="19" y="490"/>
                  </a:lnTo>
                  <a:lnTo>
                    <a:pt x="20" y="475"/>
                  </a:lnTo>
                  <a:lnTo>
                    <a:pt x="20" y="459"/>
                  </a:lnTo>
                  <a:lnTo>
                    <a:pt x="22" y="444"/>
                  </a:lnTo>
                  <a:lnTo>
                    <a:pt x="22" y="427"/>
                  </a:lnTo>
                  <a:lnTo>
                    <a:pt x="24" y="412"/>
                  </a:lnTo>
                  <a:lnTo>
                    <a:pt x="24" y="397"/>
                  </a:lnTo>
                  <a:lnTo>
                    <a:pt x="25" y="382"/>
                  </a:lnTo>
                  <a:lnTo>
                    <a:pt x="25" y="367"/>
                  </a:lnTo>
                  <a:lnTo>
                    <a:pt x="27" y="352"/>
                  </a:lnTo>
                  <a:lnTo>
                    <a:pt x="27" y="335"/>
                  </a:lnTo>
                  <a:lnTo>
                    <a:pt x="27" y="320"/>
                  </a:lnTo>
                  <a:lnTo>
                    <a:pt x="27" y="305"/>
                  </a:lnTo>
                  <a:lnTo>
                    <a:pt x="27" y="290"/>
                  </a:lnTo>
                  <a:lnTo>
                    <a:pt x="27" y="275"/>
                  </a:lnTo>
                  <a:lnTo>
                    <a:pt x="27" y="262"/>
                  </a:lnTo>
                  <a:lnTo>
                    <a:pt x="27" y="248"/>
                  </a:lnTo>
                  <a:lnTo>
                    <a:pt x="29" y="235"/>
                  </a:lnTo>
                  <a:lnTo>
                    <a:pt x="29" y="220"/>
                  </a:lnTo>
                  <a:lnTo>
                    <a:pt x="29" y="206"/>
                  </a:lnTo>
                  <a:lnTo>
                    <a:pt x="29" y="193"/>
                  </a:lnTo>
                  <a:lnTo>
                    <a:pt x="30" y="181"/>
                  </a:lnTo>
                  <a:lnTo>
                    <a:pt x="30" y="166"/>
                  </a:lnTo>
                  <a:lnTo>
                    <a:pt x="30" y="155"/>
                  </a:lnTo>
                  <a:lnTo>
                    <a:pt x="30" y="143"/>
                  </a:lnTo>
                  <a:lnTo>
                    <a:pt x="32" y="133"/>
                  </a:lnTo>
                  <a:lnTo>
                    <a:pt x="32" y="120"/>
                  </a:lnTo>
                  <a:lnTo>
                    <a:pt x="32" y="108"/>
                  </a:lnTo>
                  <a:lnTo>
                    <a:pt x="32" y="98"/>
                  </a:lnTo>
                  <a:lnTo>
                    <a:pt x="32" y="88"/>
                  </a:lnTo>
                  <a:lnTo>
                    <a:pt x="32" y="78"/>
                  </a:lnTo>
                  <a:lnTo>
                    <a:pt x="32" y="68"/>
                  </a:lnTo>
                  <a:lnTo>
                    <a:pt x="32" y="60"/>
                  </a:lnTo>
                  <a:lnTo>
                    <a:pt x="34" y="51"/>
                  </a:lnTo>
                  <a:lnTo>
                    <a:pt x="34" y="35"/>
                  </a:lnTo>
                  <a:lnTo>
                    <a:pt x="34" y="21"/>
                  </a:lnTo>
                  <a:lnTo>
                    <a:pt x="34" y="8"/>
                  </a:lnTo>
                  <a:lnTo>
                    <a:pt x="35" y="0"/>
                  </a:lnTo>
                  <a:lnTo>
                    <a:pt x="39" y="16"/>
                  </a:lnTo>
                  <a:lnTo>
                    <a:pt x="42" y="35"/>
                  </a:lnTo>
                  <a:lnTo>
                    <a:pt x="44" y="43"/>
                  </a:lnTo>
                  <a:lnTo>
                    <a:pt x="45" y="51"/>
                  </a:lnTo>
                  <a:lnTo>
                    <a:pt x="47" y="61"/>
                  </a:lnTo>
                  <a:lnTo>
                    <a:pt x="50" y="71"/>
                  </a:lnTo>
                  <a:lnTo>
                    <a:pt x="52" y="80"/>
                  </a:lnTo>
                  <a:lnTo>
                    <a:pt x="55" y="90"/>
                  </a:lnTo>
                  <a:lnTo>
                    <a:pt x="57" y="100"/>
                  </a:lnTo>
                  <a:lnTo>
                    <a:pt x="60" y="110"/>
                  </a:lnTo>
                  <a:lnTo>
                    <a:pt x="62" y="118"/>
                  </a:lnTo>
                  <a:lnTo>
                    <a:pt x="65" y="128"/>
                  </a:lnTo>
                  <a:lnTo>
                    <a:pt x="67" y="138"/>
                  </a:lnTo>
                  <a:lnTo>
                    <a:pt x="70" y="148"/>
                  </a:lnTo>
                  <a:lnTo>
                    <a:pt x="72" y="156"/>
                  </a:lnTo>
                  <a:lnTo>
                    <a:pt x="75" y="166"/>
                  </a:lnTo>
                  <a:lnTo>
                    <a:pt x="77" y="175"/>
                  </a:lnTo>
                  <a:lnTo>
                    <a:pt x="80" y="185"/>
                  </a:lnTo>
                  <a:lnTo>
                    <a:pt x="82" y="193"/>
                  </a:lnTo>
                  <a:lnTo>
                    <a:pt x="85" y="203"/>
                  </a:lnTo>
                  <a:lnTo>
                    <a:pt x="87" y="213"/>
                  </a:lnTo>
                  <a:lnTo>
                    <a:pt x="90" y="223"/>
                  </a:lnTo>
                  <a:lnTo>
                    <a:pt x="92" y="232"/>
                  </a:lnTo>
                  <a:lnTo>
                    <a:pt x="95" y="242"/>
                  </a:lnTo>
                  <a:lnTo>
                    <a:pt x="97" y="250"/>
                  </a:lnTo>
                  <a:lnTo>
                    <a:pt x="100" y="260"/>
                  </a:lnTo>
                  <a:lnTo>
                    <a:pt x="102" y="268"/>
                  </a:lnTo>
                  <a:lnTo>
                    <a:pt x="105" y="278"/>
                  </a:lnTo>
                  <a:lnTo>
                    <a:pt x="107" y="288"/>
                  </a:lnTo>
                  <a:lnTo>
                    <a:pt x="112" y="298"/>
                  </a:lnTo>
                  <a:lnTo>
                    <a:pt x="117" y="315"/>
                  </a:lnTo>
                  <a:lnTo>
                    <a:pt x="122" y="332"/>
                  </a:lnTo>
                  <a:lnTo>
                    <a:pt x="127" y="348"/>
                  </a:lnTo>
                  <a:lnTo>
                    <a:pt x="132" y="365"/>
                  </a:lnTo>
                  <a:lnTo>
                    <a:pt x="137" y="380"/>
                  </a:lnTo>
                  <a:lnTo>
                    <a:pt x="142" y="397"/>
                  </a:lnTo>
                  <a:lnTo>
                    <a:pt x="147" y="412"/>
                  </a:lnTo>
                  <a:lnTo>
                    <a:pt x="152" y="427"/>
                  </a:lnTo>
                  <a:lnTo>
                    <a:pt x="157" y="440"/>
                  </a:lnTo>
                  <a:lnTo>
                    <a:pt x="162" y="454"/>
                  </a:lnTo>
                  <a:lnTo>
                    <a:pt x="167" y="465"/>
                  </a:lnTo>
                  <a:lnTo>
                    <a:pt x="172" y="479"/>
                  </a:lnTo>
                  <a:lnTo>
                    <a:pt x="177" y="489"/>
                  </a:lnTo>
                  <a:lnTo>
                    <a:pt x="182" y="499"/>
                  </a:lnTo>
                  <a:lnTo>
                    <a:pt x="187" y="509"/>
                  </a:lnTo>
                  <a:lnTo>
                    <a:pt x="192" y="519"/>
                  </a:lnTo>
                  <a:lnTo>
                    <a:pt x="195" y="529"/>
                  </a:lnTo>
                  <a:lnTo>
                    <a:pt x="200" y="539"/>
                  </a:lnTo>
                  <a:lnTo>
                    <a:pt x="202" y="550"/>
                  </a:lnTo>
                  <a:lnTo>
                    <a:pt x="205" y="562"/>
                  </a:lnTo>
                  <a:lnTo>
                    <a:pt x="204" y="572"/>
                  </a:lnTo>
                  <a:lnTo>
                    <a:pt x="204" y="584"/>
                  </a:lnTo>
                  <a:lnTo>
                    <a:pt x="200" y="595"/>
                  </a:lnTo>
                  <a:lnTo>
                    <a:pt x="199" y="609"/>
                  </a:lnTo>
                  <a:close/>
                </a:path>
              </a:pathLst>
            </a:custGeom>
            <a:solidFill>
              <a:srgbClr val="FFDE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4" name="Freeform 400"/>
            <p:cNvSpPr>
              <a:spLocks/>
            </p:cNvSpPr>
            <p:nvPr/>
          </p:nvSpPr>
          <p:spPr bwMode="auto">
            <a:xfrm>
              <a:off x="4780" y="1374"/>
              <a:ext cx="345" cy="363"/>
            </a:xfrm>
            <a:custGeom>
              <a:avLst/>
              <a:gdLst>
                <a:gd name="T0" fmla="*/ 3 w 689"/>
                <a:gd name="T1" fmla="*/ 2 h 726"/>
                <a:gd name="T2" fmla="*/ 3 w 689"/>
                <a:gd name="T3" fmla="*/ 2 h 726"/>
                <a:gd name="T4" fmla="*/ 3 w 689"/>
                <a:gd name="T5" fmla="*/ 2 h 726"/>
                <a:gd name="T6" fmla="*/ 3 w 689"/>
                <a:gd name="T7" fmla="*/ 2 h 726"/>
                <a:gd name="T8" fmla="*/ 3 w 689"/>
                <a:gd name="T9" fmla="*/ 2 h 726"/>
                <a:gd name="T10" fmla="*/ 3 w 689"/>
                <a:gd name="T11" fmla="*/ 2 h 726"/>
                <a:gd name="T12" fmla="*/ 2 w 689"/>
                <a:gd name="T13" fmla="*/ 3 h 726"/>
                <a:gd name="T14" fmla="*/ 2 w 689"/>
                <a:gd name="T15" fmla="*/ 3 h 726"/>
                <a:gd name="T16" fmla="*/ 2 w 689"/>
                <a:gd name="T17" fmla="*/ 3 h 726"/>
                <a:gd name="T18" fmla="*/ 2 w 689"/>
                <a:gd name="T19" fmla="*/ 3 h 726"/>
                <a:gd name="T20" fmla="*/ 2 w 689"/>
                <a:gd name="T21" fmla="*/ 3 h 726"/>
                <a:gd name="T22" fmla="*/ 2 w 689"/>
                <a:gd name="T23" fmla="*/ 3 h 726"/>
                <a:gd name="T24" fmla="*/ 2 w 689"/>
                <a:gd name="T25" fmla="*/ 3 h 726"/>
                <a:gd name="T26" fmla="*/ 1 w 689"/>
                <a:gd name="T27" fmla="*/ 3 h 726"/>
                <a:gd name="T28" fmla="*/ 2 w 689"/>
                <a:gd name="T29" fmla="*/ 3 h 726"/>
                <a:gd name="T30" fmla="*/ 2 w 689"/>
                <a:gd name="T31" fmla="*/ 3 h 726"/>
                <a:gd name="T32" fmla="*/ 2 w 689"/>
                <a:gd name="T33" fmla="*/ 2 h 726"/>
                <a:gd name="T34" fmla="*/ 2 w 689"/>
                <a:gd name="T35" fmla="*/ 2 h 726"/>
                <a:gd name="T36" fmla="*/ 2 w 689"/>
                <a:gd name="T37" fmla="*/ 2 h 726"/>
                <a:gd name="T38" fmla="*/ 3 w 689"/>
                <a:gd name="T39" fmla="*/ 2 h 726"/>
                <a:gd name="T40" fmla="*/ 2 w 689"/>
                <a:gd name="T41" fmla="*/ 2 h 726"/>
                <a:gd name="T42" fmla="*/ 2 w 689"/>
                <a:gd name="T43" fmla="*/ 2 h 726"/>
                <a:gd name="T44" fmla="*/ 2 w 689"/>
                <a:gd name="T45" fmla="*/ 2 h 726"/>
                <a:gd name="T46" fmla="*/ 2 w 689"/>
                <a:gd name="T47" fmla="*/ 2 h 726"/>
                <a:gd name="T48" fmla="*/ 2 w 689"/>
                <a:gd name="T49" fmla="*/ 3 h 726"/>
                <a:gd name="T50" fmla="*/ 1 w 689"/>
                <a:gd name="T51" fmla="*/ 3 h 726"/>
                <a:gd name="T52" fmla="*/ 1 w 689"/>
                <a:gd name="T53" fmla="*/ 2 h 726"/>
                <a:gd name="T54" fmla="*/ 1 w 689"/>
                <a:gd name="T55" fmla="*/ 2 h 726"/>
                <a:gd name="T56" fmla="*/ 1 w 689"/>
                <a:gd name="T57" fmla="*/ 2 h 726"/>
                <a:gd name="T58" fmla="*/ 1 w 689"/>
                <a:gd name="T59" fmla="*/ 2 h 726"/>
                <a:gd name="T60" fmla="*/ 1 w 689"/>
                <a:gd name="T61" fmla="*/ 2 h 726"/>
                <a:gd name="T62" fmla="*/ 1 w 689"/>
                <a:gd name="T63" fmla="*/ 1 h 726"/>
                <a:gd name="T64" fmla="*/ 1 w 689"/>
                <a:gd name="T65" fmla="*/ 1 h 726"/>
                <a:gd name="T66" fmla="*/ 1 w 689"/>
                <a:gd name="T67" fmla="*/ 1 h 726"/>
                <a:gd name="T68" fmla="*/ 0 w 689"/>
                <a:gd name="T69" fmla="*/ 1 h 726"/>
                <a:gd name="T70" fmla="*/ 1 w 689"/>
                <a:gd name="T71" fmla="*/ 1 h 726"/>
                <a:gd name="T72" fmla="*/ 1 w 689"/>
                <a:gd name="T73" fmla="*/ 1 h 726"/>
                <a:gd name="T74" fmla="*/ 1 w 689"/>
                <a:gd name="T75" fmla="*/ 1 h 726"/>
                <a:gd name="T76" fmla="*/ 1 w 689"/>
                <a:gd name="T77" fmla="*/ 1 h 726"/>
                <a:gd name="T78" fmla="*/ 2 w 689"/>
                <a:gd name="T79" fmla="*/ 1 h 726"/>
                <a:gd name="T80" fmla="*/ 2 w 689"/>
                <a:gd name="T81" fmla="*/ 1 h 726"/>
                <a:gd name="T82" fmla="*/ 2 w 689"/>
                <a:gd name="T83" fmla="*/ 1 h 726"/>
                <a:gd name="T84" fmla="*/ 2 w 689"/>
                <a:gd name="T85" fmla="*/ 1 h 726"/>
                <a:gd name="T86" fmla="*/ 2 w 689"/>
                <a:gd name="T87" fmla="*/ 1 h 726"/>
                <a:gd name="T88" fmla="*/ 3 w 689"/>
                <a:gd name="T89" fmla="*/ 1 h 726"/>
                <a:gd name="T90" fmla="*/ 3 w 689"/>
                <a:gd name="T91" fmla="*/ 1 h 726"/>
                <a:gd name="T92" fmla="*/ 3 w 689"/>
                <a:gd name="T93" fmla="*/ 1 h 726"/>
                <a:gd name="T94" fmla="*/ 3 w 689"/>
                <a:gd name="T95" fmla="*/ 1 h 726"/>
                <a:gd name="T96" fmla="*/ 2 w 689"/>
                <a:gd name="T97" fmla="*/ 1 h 726"/>
                <a:gd name="T98" fmla="*/ 3 w 689"/>
                <a:gd name="T99" fmla="*/ 1 h 726"/>
                <a:gd name="T100" fmla="*/ 3 w 689"/>
                <a:gd name="T101" fmla="*/ 1 h 726"/>
                <a:gd name="T102" fmla="*/ 3 w 689"/>
                <a:gd name="T103" fmla="*/ 1 h 726"/>
                <a:gd name="T104" fmla="*/ 3 w 689"/>
                <a:gd name="T105" fmla="*/ 2 h 7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89" h="726">
                  <a:moveTo>
                    <a:pt x="679" y="259"/>
                  </a:moveTo>
                  <a:lnTo>
                    <a:pt x="684" y="259"/>
                  </a:lnTo>
                  <a:lnTo>
                    <a:pt x="689" y="259"/>
                  </a:lnTo>
                  <a:lnTo>
                    <a:pt x="679" y="269"/>
                  </a:lnTo>
                  <a:lnTo>
                    <a:pt x="669" y="284"/>
                  </a:lnTo>
                  <a:lnTo>
                    <a:pt x="664" y="289"/>
                  </a:lnTo>
                  <a:lnTo>
                    <a:pt x="659" y="297"/>
                  </a:lnTo>
                  <a:lnTo>
                    <a:pt x="654" y="304"/>
                  </a:lnTo>
                  <a:lnTo>
                    <a:pt x="649" y="314"/>
                  </a:lnTo>
                  <a:lnTo>
                    <a:pt x="643" y="320"/>
                  </a:lnTo>
                  <a:lnTo>
                    <a:pt x="638" y="329"/>
                  </a:lnTo>
                  <a:lnTo>
                    <a:pt x="631" y="335"/>
                  </a:lnTo>
                  <a:lnTo>
                    <a:pt x="626" y="345"/>
                  </a:lnTo>
                  <a:lnTo>
                    <a:pt x="619" y="354"/>
                  </a:lnTo>
                  <a:lnTo>
                    <a:pt x="614" y="362"/>
                  </a:lnTo>
                  <a:lnTo>
                    <a:pt x="608" y="370"/>
                  </a:lnTo>
                  <a:lnTo>
                    <a:pt x="603" y="380"/>
                  </a:lnTo>
                  <a:lnTo>
                    <a:pt x="594" y="389"/>
                  </a:lnTo>
                  <a:lnTo>
                    <a:pt x="587" y="397"/>
                  </a:lnTo>
                  <a:lnTo>
                    <a:pt x="581" y="405"/>
                  </a:lnTo>
                  <a:lnTo>
                    <a:pt x="574" y="415"/>
                  </a:lnTo>
                  <a:lnTo>
                    <a:pt x="567" y="424"/>
                  </a:lnTo>
                  <a:lnTo>
                    <a:pt x="561" y="434"/>
                  </a:lnTo>
                  <a:lnTo>
                    <a:pt x="554" y="444"/>
                  </a:lnTo>
                  <a:lnTo>
                    <a:pt x="549" y="454"/>
                  </a:lnTo>
                  <a:lnTo>
                    <a:pt x="541" y="462"/>
                  </a:lnTo>
                  <a:lnTo>
                    <a:pt x="534" y="470"/>
                  </a:lnTo>
                  <a:lnTo>
                    <a:pt x="527" y="479"/>
                  </a:lnTo>
                  <a:lnTo>
                    <a:pt x="521" y="489"/>
                  </a:lnTo>
                  <a:lnTo>
                    <a:pt x="514" y="497"/>
                  </a:lnTo>
                  <a:lnTo>
                    <a:pt x="507" y="507"/>
                  </a:lnTo>
                  <a:lnTo>
                    <a:pt x="501" y="517"/>
                  </a:lnTo>
                  <a:lnTo>
                    <a:pt x="496" y="527"/>
                  </a:lnTo>
                  <a:lnTo>
                    <a:pt x="487" y="534"/>
                  </a:lnTo>
                  <a:lnTo>
                    <a:pt x="481" y="544"/>
                  </a:lnTo>
                  <a:lnTo>
                    <a:pt x="474" y="551"/>
                  </a:lnTo>
                  <a:lnTo>
                    <a:pt x="467" y="561"/>
                  </a:lnTo>
                  <a:lnTo>
                    <a:pt x="461" y="567"/>
                  </a:lnTo>
                  <a:lnTo>
                    <a:pt x="454" y="577"/>
                  </a:lnTo>
                  <a:lnTo>
                    <a:pt x="447" y="584"/>
                  </a:lnTo>
                  <a:lnTo>
                    <a:pt x="442" y="594"/>
                  </a:lnTo>
                  <a:lnTo>
                    <a:pt x="434" y="601"/>
                  </a:lnTo>
                  <a:lnTo>
                    <a:pt x="427" y="609"/>
                  </a:lnTo>
                  <a:lnTo>
                    <a:pt x="421" y="616"/>
                  </a:lnTo>
                  <a:lnTo>
                    <a:pt x="416" y="624"/>
                  </a:lnTo>
                  <a:lnTo>
                    <a:pt x="404" y="639"/>
                  </a:lnTo>
                  <a:lnTo>
                    <a:pt x="394" y="654"/>
                  </a:lnTo>
                  <a:lnTo>
                    <a:pt x="382" y="666"/>
                  </a:lnTo>
                  <a:lnTo>
                    <a:pt x="372" y="677"/>
                  </a:lnTo>
                  <a:lnTo>
                    <a:pt x="362" y="687"/>
                  </a:lnTo>
                  <a:lnTo>
                    <a:pt x="354" y="698"/>
                  </a:lnTo>
                  <a:lnTo>
                    <a:pt x="344" y="704"/>
                  </a:lnTo>
                  <a:lnTo>
                    <a:pt x="337" y="713"/>
                  </a:lnTo>
                  <a:lnTo>
                    <a:pt x="330" y="718"/>
                  </a:lnTo>
                  <a:lnTo>
                    <a:pt x="325" y="723"/>
                  </a:lnTo>
                  <a:lnTo>
                    <a:pt x="312" y="726"/>
                  </a:lnTo>
                  <a:lnTo>
                    <a:pt x="300" y="723"/>
                  </a:lnTo>
                  <a:lnTo>
                    <a:pt x="294" y="716"/>
                  </a:lnTo>
                  <a:lnTo>
                    <a:pt x="287" y="711"/>
                  </a:lnTo>
                  <a:lnTo>
                    <a:pt x="282" y="703"/>
                  </a:lnTo>
                  <a:lnTo>
                    <a:pt x="277" y="694"/>
                  </a:lnTo>
                  <a:lnTo>
                    <a:pt x="272" y="684"/>
                  </a:lnTo>
                  <a:lnTo>
                    <a:pt x="267" y="674"/>
                  </a:lnTo>
                  <a:lnTo>
                    <a:pt x="264" y="662"/>
                  </a:lnTo>
                  <a:lnTo>
                    <a:pt x="260" y="652"/>
                  </a:lnTo>
                  <a:lnTo>
                    <a:pt x="255" y="639"/>
                  </a:lnTo>
                  <a:lnTo>
                    <a:pt x="252" y="629"/>
                  </a:lnTo>
                  <a:lnTo>
                    <a:pt x="249" y="616"/>
                  </a:lnTo>
                  <a:lnTo>
                    <a:pt x="249" y="606"/>
                  </a:lnTo>
                  <a:lnTo>
                    <a:pt x="245" y="592"/>
                  </a:lnTo>
                  <a:lnTo>
                    <a:pt x="244" y="582"/>
                  </a:lnTo>
                  <a:lnTo>
                    <a:pt x="242" y="572"/>
                  </a:lnTo>
                  <a:lnTo>
                    <a:pt x="242" y="564"/>
                  </a:lnTo>
                  <a:lnTo>
                    <a:pt x="257" y="562"/>
                  </a:lnTo>
                  <a:lnTo>
                    <a:pt x="272" y="561"/>
                  </a:lnTo>
                  <a:lnTo>
                    <a:pt x="287" y="556"/>
                  </a:lnTo>
                  <a:lnTo>
                    <a:pt x="304" y="552"/>
                  </a:lnTo>
                  <a:lnTo>
                    <a:pt x="319" y="544"/>
                  </a:lnTo>
                  <a:lnTo>
                    <a:pt x="337" y="537"/>
                  </a:lnTo>
                  <a:lnTo>
                    <a:pt x="345" y="532"/>
                  </a:lnTo>
                  <a:lnTo>
                    <a:pt x="354" y="529"/>
                  </a:lnTo>
                  <a:lnTo>
                    <a:pt x="362" y="524"/>
                  </a:lnTo>
                  <a:lnTo>
                    <a:pt x="372" y="521"/>
                  </a:lnTo>
                  <a:lnTo>
                    <a:pt x="380" y="514"/>
                  </a:lnTo>
                  <a:lnTo>
                    <a:pt x="389" y="509"/>
                  </a:lnTo>
                  <a:lnTo>
                    <a:pt x="397" y="504"/>
                  </a:lnTo>
                  <a:lnTo>
                    <a:pt x="407" y="499"/>
                  </a:lnTo>
                  <a:lnTo>
                    <a:pt x="417" y="492"/>
                  </a:lnTo>
                  <a:lnTo>
                    <a:pt x="427" y="486"/>
                  </a:lnTo>
                  <a:lnTo>
                    <a:pt x="437" y="479"/>
                  </a:lnTo>
                  <a:lnTo>
                    <a:pt x="447" y="474"/>
                  </a:lnTo>
                  <a:lnTo>
                    <a:pt x="456" y="465"/>
                  </a:lnTo>
                  <a:lnTo>
                    <a:pt x="466" y="460"/>
                  </a:lnTo>
                  <a:lnTo>
                    <a:pt x="476" y="452"/>
                  </a:lnTo>
                  <a:lnTo>
                    <a:pt x="486" y="447"/>
                  </a:lnTo>
                  <a:lnTo>
                    <a:pt x="496" y="439"/>
                  </a:lnTo>
                  <a:lnTo>
                    <a:pt x="507" y="432"/>
                  </a:lnTo>
                  <a:lnTo>
                    <a:pt x="517" y="425"/>
                  </a:lnTo>
                  <a:lnTo>
                    <a:pt x="529" y="419"/>
                  </a:lnTo>
                  <a:lnTo>
                    <a:pt x="532" y="410"/>
                  </a:lnTo>
                  <a:lnTo>
                    <a:pt x="531" y="404"/>
                  </a:lnTo>
                  <a:lnTo>
                    <a:pt x="522" y="399"/>
                  </a:lnTo>
                  <a:lnTo>
                    <a:pt x="516" y="400"/>
                  </a:lnTo>
                  <a:lnTo>
                    <a:pt x="506" y="405"/>
                  </a:lnTo>
                  <a:lnTo>
                    <a:pt x="497" y="412"/>
                  </a:lnTo>
                  <a:lnTo>
                    <a:pt x="487" y="419"/>
                  </a:lnTo>
                  <a:lnTo>
                    <a:pt x="479" y="425"/>
                  </a:lnTo>
                  <a:lnTo>
                    <a:pt x="469" y="430"/>
                  </a:lnTo>
                  <a:lnTo>
                    <a:pt x="461" y="437"/>
                  </a:lnTo>
                  <a:lnTo>
                    <a:pt x="452" y="444"/>
                  </a:lnTo>
                  <a:lnTo>
                    <a:pt x="444" y="450"/>
                  </a:lnTo>
                  <a:lnTo>
                    <a:pt x="434" y="455"/>
                  </a:lnTo>
                  <a:lnTo>
                    <a:pt x="424" y="462"/>
                  </a:lnTo>
                  <a:lnTo>
                    <a:pt x="414" y="467"/>
                  </a:lnTo>
                  <a:lnTo>
                    <a:pt x="406" y="474"/>
                  </a:lnTo>
                  <a:lnTo>
                    <a:pt x="396" y="479"/>
                  </a:lnTo>
                  <a:lnTo>
                    <a:pt x="387" y="486"/>
                  </a:lnTo>
                  <a:lnTo>
                    <a:pt x="377" y="491"/>
                  </a:lnTo>
                  <a:lnTo>
                    <a:pt x="369" y="497"/>
                  </a:lnTo>
                  <a:lnTo>
                    <a:pt x="359" y="501"/>
                  </a:lnTo>
                  <a:lnTo>
                    <a:pt x="349" y="506"/>
                  </a:lnTo>
                  <a:lnTo>
                    <a:pt x="339" y="511"/>
                  </a:lnTo>
                  <a:lnTo>
                    <a:pt x="330" y="516"/>
                  </a:lnTo>
                  <a:lnTo>
                    <a:pt x="312" y="522"/>
                  </a:lnTo>
                  <a:lnTo>
                    <a:pt x="295" y="531"/>
                  </a:lnTo>
                  <a:lnTo>
                    <a:pt x="277" y="534"/>
                  </a:lnTo>
                  <a:lnTo>
                    <a:pt x="260" y="537"/>
                  </a:lnTo>
                  <a:lnTo>
                    <a:pt x="245" y="539"/>
                  </a:lnTo>
                  <a:lnTo>
                    <a:pt x="230" y="541"/>
                  </a:lnTo>
                  <a:lnTo>
                    <a:pt x="212" y="536"/>
                  </a:lnTo>
                  <a:lnTo>
                    <a:pt x="195" y="531"/>
                  </a:lnTo>
                  <a:lnTo>
                    <a:pt x="179" y="524"/>
                  </a:lnTo>
                  <a:lnTo>
                    <a:pt x="164" y="516"/>
                  </a:lnTo>
                  <a:lnTo>
                    <a:pt x="155" y="509"/>
                  </a:lnTo>
                  <a:lnTo>
                    <a:pt x="148" y="504"/>
                  </a:lnTo>
                  <a:lnTo>
                    <a:pt x="140" y="497"/>
                  </a:lnTo>
                  <a:lnTo>
                    <a:pt x="133" y="491"/>
                  </a:lnTo>
                  <a:lnTo>
                    <a:pt x="127" y="482"/>
                  </a:lnTo>
                  <a:lnTo>
                    <a:pt x="120" y="474"/>
                  </a:lnTo>
                  <a:lnTo>
                    <a:pt x="113" y="465"/>
                  </a:lnTo>
                  <a:lnTo>
                    <a:pt x="108" y="459"/>
                  </a:lnTo>
                  <a:lnTo>
                    <a:pt x="102" y="447"/>
                  </a:lnTo>
                  <a:lnTo>
                    <a:pt x="95" y="437"/>
                  </a:lnTo>
                  <a:lnTo>
                    <a:pt x="88" y="427"/>
                  </a:lnTo>
                  <a:lnTo>
                    <a:pt x="83" y="417"/>
                  </a:lnTo>
                  <a:lnTo>
                    <a:pt x="77" y="405"/>
                  </a:lnTo>
                  <a:lnTo>
                    <a:pt x="72" y="395"/>
                  </a:lnTo>
                  <a:lnTo>
                    <a:pt x="67" y="384"/>
                  </a:lnTo>
                  <a:lnTo>
                    <a:pt x="62" y="372"/>
                  </a:lnTo>
                  <a:lnTo>
                    <a:pt x="57" y="359"/>
                  </a:lnTo>
                  <a:lnTo>
                    <a:pt x="52" y="345"/>
                  </a:lnTo>
                  <a:lnTo>
                    <a:pt x="47" y="330"/>
                  </a:lnTo>
                  <a:lnTo>
                    <a:pt x="42" y="317"/>
                  </a:lnTo>
                  <a:lnTo>
                    <a:pt x="37" y="302"/>
                  </a:lnTo>
                  <a:lnTo>
                    <a:pt x="33" y="287"/>
                  </a:lnTo>
                  <a:lnTo>
                    <a:pt x="30" y="272"/>
                  </a:lnTo>
                  <a:lnTo>
                    <a:pt x="28" y="259"/>
                  </a:lnTo>
                  <a:lnTo>
                    <a:pt x="28" y="255"/>
                  </a:lnTo>
                  <a:lnTo>
                    <a:pt x="28" y="253"/>
                  </a:lnTo>
                  <a:lnTo>
                    <a:pt x="25" y="240"/>
                  </a:lnTo>
                  <a:lnTo>
                    <a:pt x="23" y="228"/>
                  </a:lnTo>
                  <a:lnTo>
                    <a:pt x="20" y="215"/>
                  </a:lnTo>
                  <a:lnTo>
                    <a:pt x="18" y="203"/>
                  </a:lnTo>
                  <a:lnTo>
                    <a:pt x="15" y="190"/>
                  </a:lnTo>
                  <a:lnTo>
                    <a:pt x="13" y="178"/>
                  </a:lnTo>
                  <a:lnTo>
                    <a:pt x="10" y="165"/>
                  </a:lnTo>
                  <a:lnTo>
                    <a:pt x="10" y="153"/>
                  </a:lnTo>
                  <a:lnTo>
                    <a:pt x="7" y="138"/>
                  </a:lnTo>
                  <a:lnTo>
                    <a:pt x="5" y="125"/>
                  </a:lnTo>
                  <a:lnTo>
                    <a:pt x="3" y="112"/>
                  </a:lnTo>
                  <a:lnTo>
                    <a:pt x="3" y="98"/>
                  </a:lnTo>
                  <a:lnTo>
                    <a:pt x="2" y="83"/>
                  </a:lnTo>
                  <a:lnTo>
                    <a:pt x="0" y="70"/>
                  </a:lnTo>
                  <a:lnTo>
                    <a:pt x="0" y="57"/>
                  </a:lnTo>
                  <a:lnTo>
                    <a:pt x="0" y="43"/>
                  </a:lnTo>
                  <a:lnTo>
                    <a:pt x="7" y="45"/>
                  </a:lnTo>
                  <a:lnTo>
                    <a:pt x="18" y="48"/>
                  </a:lnTo>
                  <a:lnTo>
                    <a:pt x="28" y="52"/>
                  </a:lnTo>
                  <a:lnTo>
                    <a:pt x="42" y="57"/>
                  </a:lnTo>
                  <a:lnTo>
                    <a:pt x="55" y="60"/>
                  </a:lnTo>
                  <a:lnTo>
                    <a:pt x="68" y="65"/>
                  </a:lnTo>
                  <a:lnTo>
                    <a:pt x="83" y="68"/>
                  </a:lnTo>
                  <a:lnTo>
                    <a:pt x="98" y="73"/>
                  </a:lnTo>
                  <a:lnTo>
                    <a:pt x="112" y="77"/>
                  </a:lnTo>
                  <a:lnTo>
                    <a:pt x="125" y="80"/>
                  </a:lnTo>
                  <a:lnTo>
                    <a:pt x="138" y="82"/>
                  </a:lnTo>
                  <a:lnTo>
                    <a:pt x="152" y="85"/>
                  </a:lnTo>
                  <a:lnTo>
                    <a:pt x="162" y="87"/>
                  </a:lnTo>
                  <a:lnTo>
                    <a:pt x="174" y="88"/>
                  </a:lnTo>
                  <a:lnTo>
                    <a:pt x="182" y="88"/>
                  </a:lnTo>
                  <a:lnTo>
                    <a:pt x="192" y="88"/>
                  </a:lnTo>
                  <a:lnTo>
                    <a:pt x="199" y="85"/>
                  </a:lnTo>
                  <a:lnTo>
                    <a:pt x="209" y="82"/>
                  </a:lnTo>
                  <a:lnTo>
                    <a:pt x="219" y="77"/>
                  </a:lnTo>
                  <a:lnTo>
                    <a:pt x="234" y="72"/>
                  </a:lnTo>
                  <a:lnTo>
                    <a:pt x="249" y="65"/>
                  </a:lnTo>
                  <a:lnTo>
                    <a:pt x="264" y="58"/>
                  </a:lnTo>
                  <a:lnTo>
                    <a:pt x="280" y="52"/>
                  </a:lnTo>
                  <a:lnTo>
                    <a:pt x="297" y="45"/>
                  </a:lnTo>
                  <a:lnTo>
                    <a:pt x="312" y="37"/>
                  </a:lnTo>
                  <a:lnTo>
                    <a:pt x="329" y="30"/>
                  </a:lnTo>
                  <a:lnTo>
                    <a:pt x="342" y="21"/>
                  </a:lnTo>
                  <a:lnTo>
                    <a:pt x="357" y="16"/>
                  </a:lnTo>
                  <a:lnTo>
                    <a:pt x="369" y="11"/>
                  </a:lnTo>
                  <a:lnTo>
                    <a:pt x="380" y="6"/>
                  </a:lnTo>
                  <a:lnTo>
                    <a:pt x="391" y="1"/>
                  </a:lnTo>
                  <a:lnTo>
                    <a:pt x="399" y="0"/>
                  </a:lnTo>
                  <a:lnTo>
                    <a:pt x="404" y="3"/>
                  </a:lnTo>
                  <a:lnTo>
                    <a:pt x="414" y="11"/>
                  </a:lnTo>
                  <a:lnTo>
                    <a:pt x="426" y="21"/>
                  </a:lnTo>
                  <a:lnTo>
                    <a:pt x="439" y="35"/>
                  </a:lnTo>
                  <a:lnTo>
                    <a:pt x="451" y="45"/>
                  </a:lnTo>
                  <a:lnTo>
                    <a:pt x="462" y="55"/>
                  </a:lnTo>
                  <a:lnTo>
                    <a:pt x="471" y="62"/>
                  </a:lnTo>
                  <a:lnTo>
                    <a:pt x="474" y="65"/>
                  </a:lnTo>
                  <a:lnTo>
                    <a:pt x="477" y="67"/>
                  </a:lnTo>
                  <a:lnTo>
                    <a:pt x="482" y="68"/>
                  </a:lnTo>
                  <a:lnTo>
                    <a:pt x="486" y="67"/>
                  </a:lnTo>
                  <a:lnTo>
                    <a:pt x="491" y="65"/>
                  </a:lnTo>
                  <a:lnTo>
                    <a:pt x="501" y="52"/>
                  </a:lnTo>
                  <a:lnTo>
                    <a:pt x="516" y="40"/>
                  </a:lnTo>
                  <a:lnTo>
                    <a:pt x="529" y="31"/>
                  </a:lnTo>
                  <a:lnTo>
                    <a:pt x="542" y="30"/>
                  </a:lnTo>
                  <a:lnTo>
                    <a:pt x="546" y="31"/>
                  </a:lnTo>
                  <a:lnTo>
                    <a:pt x="552" y="42"/>
                  </a:lnTo>
                  <a:lnTo>
                    <a:pt x="554" y="48"/>
                  </a:lnTo>
                  <a:lnTo>
                    <a:pt x="556" y="60"/>
                  </a:lnTo>
                  <a:lnTo>
                    <a:pt x="557" y="70"/>
                  </a:lnTo>
                  <a:lnTo>
                    <a:pt x="561" y="83"/>
                  </a:lnTo>
                  <a:lnTo>
                    <a:pt x="561" y="95"/>
                  </a:lnTo>
                  <a:lnTo>
                    <a:pt x="561" y="108"/>
                  </a:lnTo>
                  <a:lnTo>
                    <a:pt x="561" y="122"/>
                  </a:lnTo>
                  <a:lnTo>
                    <a:pt x="561" y="137"/>
                  </a:lnTo>
                  <a:lnTo>
                    <a:pt x="556" y="137"/>
                  </a:lnTo>
                  <a:lnTo>
                    <a:pt x="552" y="143"/>
                  </a:lnTo>
                  <a:lnTo>
                    <a:pt x="551" y="150"/>
                  </a:lnTo>
                  <a:lnTo>
                    <a:pt x="557" y="158"/>
                  </a:lnTo>
                  <a:lnTo>
                    <a:pt x="551" y="175"/>
                  </a:lnTo>
                  <a:lnTo>
                    <a:pt x="546" y="192"/>
                  </a:lnTo>
                  <a:lnTo>
                    <a:pt x="537" y="200"/>
                  </a:lnTo>
                  <a:lnTo>
                    <a:pt x="531" y="208"/>
                  </a:lnTo>
                  <a:lnTo>
                    <a:pt x="521" y="213"/>
                  </a:lnTo>
                  <a:lnTo>
                    <a:pt x="511" y="217"/>
                  </a:lnTo>
                  <a:lnTo>
                    <a:pt x="502" y="220"/>
                  </a:lnTo>
                  <a:lnTo>
                    <a:pt x="501" y="230"/>
                  </a:lnTo>
                  <a:lnTo>
                    <a:pt x="504" y="237"/>
                  </a:lnTo>
                  <a:lnTo>
                    <a:pt x="514" y="240"/>
                  </a:lnTo>
                  <a:lnTo>
                    <a:pt x="527" y="235"/>
                  </a:lnTo>
                  <a:lnTo>
                    <a:pt x="542" y="227"/>
                  </a:lnTo>
                  <a:lnTo>
                    <a:pt x="554" y="215"/>
                  </a:lnTo>
                  <a:lnTo>
                    <a:pt x="566" y="202"/>
                  </a:lnTo>
                  <a:lnTo>
                    <a:pt x="572" y="185"/>
                  </a:lnTo>
                  <a:lnTo>
                    <a:pt x="579" y="168"/>
                  </a:lnTo>
                  <a:lnTo>
                    <a:pt x="618" y="188"/>
                  </a:lnTo>
                  <a:lnTo>
                    <a:pt x="619" y="188"/>
                  </a:lnTo>
                  <a:lnTo>
                    <a:pt x="621" y="198"/>
                  </a:lnTo>
                  <a:lnTo>
                    <a:pt x="626" y="208"/>
                  </a:lnTo>
                  <a:lnTo>
                    <a:pt x="629" y="218"/>
                  </a:lnTo>
                  <a:lnTo>
                    <a:pt x="638" y="228"/>
                  </a:lnTo>
                  <a:lnTo>
                    <a:pt x="644" y="235"/>
                  </a:lnTo>
                  <a:lnTo>
                    <a:pt x="654" y="243"/>
                  </a:lnTo>
                  <a:lnTo>
                    <a:pt x="664" y="250"/>
                  </a:lnTo>
                  <a:lnTo>
                    <a:pt x="679" y="259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5" name="Freeform 401"/>
            <p:cNvSpPr>
              <a:spLocks/>
            </p:cNvSpPr>
            <p:nvPr/>
          </p:nvSpPr>
          <p:spPr bwMode="auto">
            <a:xfrm>
              <a:off x="4768" y="1126"/>
              <a:ext cx="335" cy="329"/>
            </a:xfrm>
            <a:custGeom>
              <a:avLst/>
              <a:gdLst>
                <a:gd name="T0" fmla="*/ 1 w 669"/>
                <a:gd name="T1" fmla="*/ 2 h 658"/>
                <a:gd name="T2" fmla="*/ 1 w 669"/>
                <a:gd name="T3" fmla="*/ 2 h 658"/>
                <a:gd name="T4" fmla="*/ 1 w 669"/>
                <a:gd name="T5" fmla="*/ 2 h 658"/>
                <a:gd name="T6" fmla="*/ 1 w 669"/>
                <a:gd name="T7" fmla="*/ 1 h 658"/>
                <a:gd name="T8" fmla="*/ 1 w 669"/>
                <a:gd name="T9" fmla="*/ 1 h 658"/>
                <a:gd name="T10" fmla="*/ 1 w 669"/>
                <a:gd name="T11" fmla="*/ 1 h 658"/>
                <a:gd name="T12" fmla="*/ 1 w 669"/>
                <a:gd name="T13" fmla="*/ 1 h 658"/>
                <a:gd name="T14" fmla="*/ 1 w 669"/>
                <a:gd name="T15" fmla="*/ 1 h 658"/>
                <a:gd name="T16" fmla="*/ 1 w 669"/>
                <a:gd name="T17" fmla="*/ 1 h 658"/>
                <a:gd name="T18" fmla="*/ 1 w 669"/>
                <a:gd name="T19" fmla="*/ 1 h 658"/>
                <a:gd name="T20" fmla="*/ 1 w 669"/>
                <a:gd name="T21" fmla="*/ 1 h 658"/>
                <a:gd name="T22" fmla="*/ 1 w 669"/>
                <a:gd name="T23" fmla="*/ 1 h 658"/>
                <a:gd name="T24" fmla="*/ 1 w 669"/>
                <a:gd name="T25" fmla="*/ 1 h 658"/>
                <a:gd name="T26" fmla="*/ 2 w 669"/>
                <a:gd name="T27" fmla="*/ 1 h 658"/>
                <a:gd name="T28" fmla="*/ 2 w 669"/>
                <a:gd name="T29" fmla="*/ 0 h 658"/>
                <a:gd name="T30" fmla="*/ 2 w 669"/>
                <a:gd name="T31" fmla="*/ 0 h 658"/>
                <a:gd name="T32" fmla="*/ 2 w 669"/>
                <a:gd name="T33" fmla="*/ 1 h 658"/>
                <a:gd name="T34" fmla="*/ 2 w 669"/>
                <a:gd name="T35" fmla="*/ 1 h 658"/>
                <a:gd name="T36" fmla="*/ 2 w 669"/>
                <a:gd name="T37" fmla="*/ 1 h 658"/>
                <a:gd name="T38" fmla="*/ 3 w 669"/>
                <a:gd name="T39" fmla="*/ 1 h 658"/>
                <a:gd name="T40" fmla="*/ 3 w 669"/>
                <a:gd name="T41" fmla="*/ 1 h 658"/>
                <a:gd name="T42" fmla="*/ 3 w 669"/>
                <a:gd name="T43" fmla="*/ 1 h 658"/>
                <a:gd name="T44" fmla="*/ 3 w 669"/>
                <a:gd name="T45" fmla="*/ 1 h 658"/>
                <a:gd name="T46" fmla="*/ 3 w 669"/>
                <a:gd name="T47" fmla="*/ 1 h 658"/>
                <a:gd name="T48" fmla="*/ 3 w 669"/>
                <a:gd name="T49" fmla="*/ 1 h 658"/>
                <a:gd name="T50" fmla="*/ 3 w 669"/>
                <a:gd name="T51" fmla="*/ 1 h 658"/>
                <a:gd name="T52" fmla="*/ 3 w 669"/>
                <a:gd name="T53" fmla="*/ 1 h 658"/>
                <a:gd name="T54" fmla="*/ 3 w 669"/>
                <a:gd name="T55" fmla="*/ 2 h 658"/>
                <a:gd name="T56" fmla="*/ 3 w 669"/>
                <a:gd name="T57" fmla="*/ 2 h 658"/>
                <a:gd name="T58" fmla="*/ 3 w 669"/>
                <a:gd name="T59" fmla="*/ 2 h 658"/>
                <a:gd name="T60" fmla="*/ 3 w 669"/>
                <a:gd name="T61" fmla="*/ 2 h 658"/>
                <a:gd name="T62" fmla="*/ 3 w 669"/>
                <a:gd name="T63" fmla="*/ 2 h 658"/>
                <a:gd name="T64" fmla="*/ 3 w 669"/>
                <a:gd name="T65" fmla="*/ 2 h 658"/>
                <a:gd name="T66" fmla="*/ 3 w 669"/>
                <a:gd name="T67" fmla="*/ 2 h 658"/>
                <a:gd name="T68" fmla="*/ 3 w 669"/>
                <a:gd name="T69" fmla="*/ 3 h 658"/>
                <a:gd name="T70" fmla="*/ 3 w 669"/>
                <a:gd name="T71" fmla="*/ 3 h 658"/>
                <a:gd name="T72" fmla="*/ 3 w 669"/>
                <a:gd name="T73" fmla="*/ 3 h 658"/>
                <a:gd name="T74" fmla="*/ 3 w 669"/>
                <a:gd name="T75" fmla="*/ 3 h 658"/>
                <a:gd name="T76" fmla="*/ 3 w 669"/>
                <a:gd name="T77" fmla="*/ 3 h 658"/>
                <a:gd name="T78" fmla="*/ 3 w 669"/>
                <a:gd name="T79" fmla="*/ 3 h 658"/>
                <a:gd name="T80" fmla="*/ 3 w 669"/>
                <a:gd name="T81" fmla="*/ 3 h 658"/>
                <a:gd name="T82" fmla="*/ 3 w 669"/>
                <a:gd name="T83" fmla="*/ 3 h 658"/>
                <a:gd name="T84" fmla="*/ 3 w 669"/>
                <a:gd name="T85" fmla="*/ 2 h 658"/>
                <a:gd name="T86" fmla="*/ 3 w 669"/>
                <a:gd name="T87" fmla="*/ 2 h 658"/>
                <a:gd name="T88" fmla="*/ 3 w 669"/>
                <a:gd name="T89" fmla="*/ 3 h 658"/>
                <a:gd name="T90" fmla="*/ 2 w 669"/>
                <a:gd name="T91" fmla="*/ 3 h 658"/>
                <a:gd name="T92" fmla="*/ 2 w 669"/>
                <a:gd name="T93" fmla="*/ 3 h 658"/>
                <a:gd name="T94" fmla="*/ 2 w 669"/>
                <a:gd name="T95" fmla="*/ 2 h 658"/>
                <a:gd name="T96" fmla="*/ 2 w 669"/>
                <a:gd name="T97" fmla="*/ 2 h 658"/>
                <a:gd name="T98" fmla="*/ 2 w 669"/>
                <a:gd name="T99" fmla="*/ 2 h 658"/>
                <a:gd name="T100" fmla="*/ 2 w 669"/>
                <a:gd name="T101" fmla="*/ 2 h 658"/>
                <a:gd name="T102" fmla="*/ 2 w 669"/>
                <a:gd name="T103" fmla="*/ 3 h 658"/>
                <a:gd name="T104" fmla="*/ 2 w 669"/>
                <a:gd name="T105" fmla="*/ 3 h 658"/>
                <a:gd name="T106" fmla="*/ 2 w 669"/>
                <a:gd name="T107" fmla="*/ 3 h 658"/>
                <a:gd name="T108" fmla="*/ 1 w 669"/>
                <a:gd name="T109" fmla="*/ 3 h 658"/>
                <a:gd name="T110" fmla="*/ 1 w 669"/>
                <a:gd name="T111" fmla="*/ 3 h 658"/>
                <a:gd name="T112" fmla="*/ 1 w 669"/>
                <a:gd name="T113" fmla="*/ 3 h 658"/>
                <a:gd name="T114" fmla="*/ 1 w 669"/>
                <a:gd name="T115" fmla="*/ 3 h 658"/>
                <a:gd name="T116" fmla="*/ 1 w 669"/>
                <a:gd name="T117" fmla="*/ 3 h 658"/>
                <a:gd name="T118" fmla="*/ 1 w 669"/>
                <a:gd name="T119" fmla="*/ 3 h 658"/>
                <a:gd name="T120" fmla="*/ 1 w 669"/>
                <a:gd name="T121" fmla="*/ 2 h 658"/>
                <a:gd name="T122" fmla="*/ 1 w 669"/>
                <a:gd name="T123" fmla="*/ 2 h 658"/>
                <a:gd name="T124" fmla="*/ 0 w 669"/>
                <a:gd name="T125" fmla="*/ 2 h 65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69" h="658">
                  <a:moveTo>
                    <a:pt x="1" y="434"/>
                  </a:moveTo>
                  <a:lnTo>
                    <a:pt x="1" y="414"/>
                  </a:lnTo>
                  <a:lnTo>
                    <a:pt x="3" y="394"/>
                  </a:lnTo>
                  <a:lnTo>
                    <a:pt x="5" y="374"/>
                  </a:lnTo>
                  <a:lnTo>
                    <a:pt x="10" y="358"/>
                  </a:lnTo>
                  <a:lnTo>
                    <a:pt x="11" y="339"/>
                  </a:lnTo>
                  <a:lnTo>
                    <a:pt x="15" y="323"/>
                  </a:lnTo>
                  <a:lnTo>
                    <a:pt x="20" y="306"/>
                  </a:lnTo>
                  <a:lnTo>
                    <a:pt x="25" y="291"/>
                  </a:lnTo>
                  <a:lnTo>
                    <a:pt x="28" y="276"/>
                  </a:lnTo>
                  <a:lnTo>
                    <a:pt x="31" y="261"/>
                  </a:lnTo>
                  <a:lnTo>
                    <a:pt x="36" y="246"/>
                  </a:lnTo>
                  <a:lnTo>
                    <a:pt x="43" y="232"/>
                  </a:lnTo>
                  <a:lnTo>
                    <a:pt x="48" y="219"/>
                  </a:lnTo>
                  <a:lnTo>
                    <a:pt x="53" y="207"/>
                  </a:lnTo>
                  <a:lnTo>
                    <a:pt x="60" y="194"/>
                  </a:lnTo>
                  <a:lnTo>
                    <a:pt x="68" y="184"/>
                  </a:lnTo>
                  <a:lnTo>
                    <a:pt x="73" y="172"/>
                  </a:lnTo>
                  <a:lnTo>
                    <a:pt x="80" y="161"/>
                  </a:lnTo>
                  <a:lnTo>
                    <a:pt x="86" y="151"/>
                  </a:lnTo>
                  <a:lnTo>
                    <a:pt x="93" y="141"/>
                  </a:lnTo>
                  <a:lnTo>
                    <a:pt x="100" y="131"/>
                  </a:lnTo>
                  <a:lnTo>
                    <a:pt x="108" y="122"/>
                  </a:lnTo>
                  <a:lnTo>
                    <a:pt x="115" y="114"/>
                  </a:lnTo>
                  <a:lnTo>
                    <a:pt x="123" y="107"/>
                  </a:lnTo>
                  <a:lnTo>
                    <a:pt x="130" y="97"/>
                  </a:lnTo>
                  <a:lnTo>
                    <a:pt x="138" y="90"/>
                  </a:lnTo>
                  <a:lnTo>
                    <a:pt x="146" y="82"/>
                  </a:lnTo>
                  <a:lnTo>
                    <a:pt x="155" y="77"/>
                  </a:lnTo>
                  <a:lnTo>
                    <a:pt x="163" y="70"/>
                  </a:lnTo>
                  <a:lnTo>
                    <a:pt x="171" y="65"/>
                  </a:lnTo>
                  <a:lnTo>
                    <a:pt x="180" y="60"/>
                  </a:lnTo>
                  <a:lnTo>
                    <a:pt x="190" y="55"/>
                  </a:lnTo>
                  <a:lnTo>
                    <a:pt x="197" y="49"/>
                  </a:lnTo>
                  <a:lnTo>
                    <a:pt x="205" y="44"/>
                  </a:lnTo>
                  <a:lnTo>
                    <a:pt x="213" y="39"/>
                  </a:lnTo>
                  <a:lnTo>
                    <a:pt x="222" y="35"/>
                  </a:lnTo>
                  <a:lnTo>
                    <a:pt x="238" y="27"/>
                  </a:lnTo>
                  <a:lnTo>
                    <a:pt x="255" y="22"/>
                  </a:lnTo>
                  <a:lnTo>
                    <a:pt x="272" y="15"/>
                  </a:lnTo>
                  <a:lnTo>
                    <a:pt x="288" y="10"/>
                  </a:lnTo>
                  <a:lnTo>
                    <a:pt x="303" y="7"/>
                  </a:lnTo>
                  <a:lnTo>
                    <a:pt x="320" y="5"/>
                  </a:lnTo>
                  <a:lnTo>
                    <a:pt x="333" y="2"/>
                  </a:lnTo>
                  <a:lnTo>
                    <a:pt x="348" y="0"/>
                  </a:lnTo>
                  <a:lnTo>
                    <a:pt x="362" y="0"/>
                  </a:lnTo>
                  <a:lnTo>
                    <a:pt x="377" y="0"/>
                  </a:lnTo>
                  <a:lnTo>
                    <a:pt x="388" y="0"/>
                  </a:lnTo>
                  <a:lnTo>
                    <a:pt x="400" y="0"/>
                  </a:lnTo>
                  <a:lnTo>
                    <a:pt x="410" y="0"/>
                  </a:lnTo>
                  <a:lnTo>
                    <a:pt x="420" y="2"/>
                  </a:lnTo>
                  <a:lnTo>
                    <a:pt x="434" y="2"/>
                  </a:lnTo>
                  <a:lnTo>
                    <a:pt x="449" y="4"/>
                  </a:lnTo>
                  <a:lnTo>
                    <a:pt x="462" y="5"/>
                  </a:lnTo>
                  <a:lnTo>
                    <a:pt x="475" y="9"/>
                  </a:lnTo>
                  <a:lnTo>
                    <a:pt x="487" y="12"/>
                  </a:lnTo>
                  <a:lnTo>
                    <a:pt x="500" y="15"/>
                  </a:lnTo>
                  <a:lnTo>
                    <a:pt x="512" y="20"/>
                  </a:lnTo>
                  <a:lnTo>
                    <a:pt x="525" y="27"/>
                  </a:lnTo>
                  <a:lnTo>
                    <a:pt x="535" y="32"/>
                  </a:lnTo>
                  <a:lnTo>
                    <a:pt x="547" y="37"/>
                  </a:lnTo>
                  <a:lnTo>
                    <a:pt x="557" y="44"/>
                  </a:lnTo>
                  <a:lnTo>
                    <a:pt x="567" y="52"/>
                  </a:lnTo>
                  <a:lnTo>
                    <a:pt x="575" y="60"/>
                  </a:lnTo>
                  <a:lnTo>
                    <a:pt x="585" y="69"/>
                  </a:lnTo>
                  <a:lnTo>
                    <a:pt x="594" y="79"/>
                  </a:lnTo>
                  <a:lnTo>
                    <a:pt x="604" y="89"/>
                  </a:lnTo>
                  <a:lnTo>
                    <a:pt x="609" y="96"/>
                  </a:lnTo>
                  <a:lnTo>
                    <a:pt x="615" y="106"/>
                  </a:lnTo>
                  <a:lnTo>
                    <a:pt x="620" y="116"/>
                  </a:lnTo>
                  <a:lnTo>
                    <a:pt x="627" y="126"/>
                  </a:lnTo>
                  <a:lnTo>
                    <a:pt x="631" y="136"/>
                  </a:lnTo>
                  <a:lnTo>
                    <a:pt x="636" y="146"/>
                  </a:lnTo>
                  <a:lnTo>
                    <a:pt x="641" y="157"/>
                  </a:lnTo>
                  <a:lnTo>
                    <a:pt x="646" y="171"/>
                  </a:lnTo>
                  <a:lnTo>
                    <a:pt x="647" y="181"/>
                  </a:lnTo>
                  <a:lnTo>
                    <a:pt x="652" y="194"/>
                  </a:lnTo>
                  <a:lnTo>
                    <a:pt x="654" y="206"/>
                  </a:lnTo>
                  <a:lnTo>
                    <a:pt x="659" y="221"/>
                  </a:lnTo>
                  <a:lnTo>
                    <a:pt x="661" y="234"/>
                  </a:lnTo>
                  <a:lnTo>
                    <a:pt x="662" y="249"/>
                  </a:lnTo>
                  <a:lnTo>
                    <a:pt x="664" y="264"/>
                  </a:lnTo>
                  <a:lnTo>
                    <a:pt x="667" y="281"/>
                  </a:lnTo>
                  <a:lnTo>
                    <a:pt x="667" y="296"/>
                  </a:lnTo>
                  <a:lnTo>
                    <a:pt x="667" y="311"/>
                  </a:lnTo>
                  <a:lnTo>
                    <a:pt x="667" y="328"/>
                  </a:lnTo>
                  <a:lnTo>
                    <a:pt x="669" y="346"/>
                  </a:lnTo>
                  <a:lnTo>
                    <a:pt x="667" y="361"/>
                  </a:lnTo>
                  <a:lnTo>
                    <a:pt x="667" y="379"/>
                  </a:lnTo>
                  <a:lnTo>
                    <a:pt x="666" y="388"/>
                  </a:lnTo>
                  <a:lnTo>
                    <a:pt x="666" y="398"/>
                  </a:lnTo>
                  <a:lnTo>
                    <a:pt x="666" y="408"/>
                  </a:lnTo>
                  <a:lnTo>
                    <a:pt x="666" y="418"/>
                  </a:lnTo>
                  <a:lnTo>
                    <a:pt x="664" y="426"/>
                  </a:lnTo>
                  <a:lnTo>
                    <a:pt x="662" y="436"/>
                  </a:lnTo>
                  <a:lnTo>
                    <a:pt x="661" y="444"/>
                  </a:lnTo>
                  <a:lnTo>
                    <a:pt x="661" y="454"/>
                  </a:lnTo>
                  <a:lnTo>
                    <a:pt x="659" y="464"/>
                  </a:lnTo>
                  <a:lnTo>
                    <a:pt x="659" y="474"/>
                  </a:lnTo>
                  <a:lnTo>
                    <a:pt x="657" y="484"/>
                  </a:lnTo>
                  <a:lnTo>
                    <a:pt x="657" y="496"/>
                  </a:lnTo>
                  <a:lnTo>
                    <a:pt x="656" y="506"/>
                  </a:lnTo>
                  <a:lnTo>
                    <a:pt x="654" y="516"/>
                  </a:lnTo>
                  <a:lnTo>
                    <a:pt x="652" y="526"/>
                  </a:lnTo>
                  <a:lnTo>
                    <a:pt x="651" y="538"/>
                  </a:lnTo>
                  <a:lnTo>
                    <a:pt x="649" y="548"/>
                  </a:lnTo>
                  <a:lnTo>
                    <a:pt x="647" y="560"/>
                  </a:lnTo>
                  <a:lnTo>
                    <a:pt x="646" y="571"/>
                  </a:lnTo>
                  <a:lnTo>
                    <a:pt x="646" y="583"/>
                  </a:lnTo>
                  <a:lnTo>
                    <a:pt x="642" y="588"/>
                  </a:lnTo>
                  <a:lnTo>
                    <a:pt x="641" y="596"/>
                  </a:lnTo>
                  <a:lnTo>
                    <a:pt x="637" y="606"/>
                  </a:lnTo>
                  <a:lnTo>
                    <a:pt x="637" y="616"/>
                  </a:lnTo>
                  <a:lnTo>
                    <a:pt x="636" y="626"/>
                  </a:lnTo>
                  <a:lnTo>
                    <a:pt x="634" y="636"/>
                  </a:lnTo>
                  <a:lnTo>
                    <a:pt x="634" y="646"/>
                  </a:lnTo>
                  <a:lnTo>
                    <a:pt x="636" y="658"/>
                  </a:lnTo>
                  <a:lnTo>
                    <a:pt x="605" y="643"/>
                  </a:lnTo>
                  <a:lnTo>
                    <a:pt x="605" y="626"/>
                  </a:lnTo>
                  <a:lnTo>
                    <a:pt x="607" y="610"/>
                  </a:lnTo>
                  <a:lnTo>
                    <a:pt x="605" y="595"/>
                  </a:lnTo>
                  <a:lnTo>
                    <a:pt x="605" y="580"/>
                  </a:lnTo>
                  <a:lnTo>
                    <a:pt x="602" y="565"/>
                  </a:lnTo>
                  <a:lnTo>
                    <a:pt x="600" y="553"/>
                  </a:lnTo>
                  <a:lnTo>
                    <a:pt x="597" y="540"/>
                  </a:lnTo>
                  <a:lnTo>
                    <a:pt x="595" y="531"/>
                  </a:lnTo>
                  <a:lnTo>
                    <a:pt x="589" y="518"/>
                  </a:lnTo>
                  <a:lnTo>
                    <a:pt x="582" y="511"/>
                  </a:lnTo>
                  <a:lnTo>
                    <a:pt x="574" y="506"/>
                  </a:lnTo>
                  <a:lnTo>
                    <a:pt x="569" y="506"/>
                  </a:lnTo>
                  <a:lnTo>
                    <a:pt x="559" y="504"/>
                  </a:lnTo>
                  <a:lnTo>
                    <a:pt x="549" y="506"/>
                  </a:lnTo>
                  <a:lnTo>
                    <a:pt x="539" y="509"/>
                  </a:lnTo>
                  <a:lnTo>
                    <a:pt x="530" y="514"/>
                  </a:lnTo>
                  <a:lnTo>
                    <a:pt x="522" y="519"/>
                  </a:lnTo>
                  <a:lnTo>
                    <a:pt x="515" y="526"/>
                  </a:lnTo>
                  <a:lnTo>
                    <a:pt x="509" y="531"/>
                  </a:lnTo>
                  <a:lnTo>
                    <a:pt x="504" y="540"/>
                  </a:lnTo>
                  <a:lnTo>
                    <a:pt x="495" y="531"/>
                  </a:lnTo>
                  <a:lnTo>
                    <a:pt x="485" y="523"/>
                  </a:lnTo>
                  <a:lnTo>
                    <a:pt x="474" y="513"/>
                  </a:lnTo>
                  <a:lnTo>
                    <a:pt x="462" y="503"/>
                  </a:lnTo>
                  <a:lnTo>
                    <a:pt x="449" y="491"/>
                  </a:lnTo>
                  <a:lnTo>
                    <a:pt x="440" y="483"/>
                  </a:lnTo>
                  <a:lnTo>
                    <a:pt x="434" y="476"/>
                  </a:lnTo>
                  <a:lnTo>
                    <a:pt x="432" y="476"/>
                  </a:lnTo>
                  <a:lnTo>
                    <a:pt x="425" y="473"/>
                  </a:lnTo>
                  <a:lnTo>
                    <a:pt x="420" y="474"/>
                  </a:lnTo>
                  <a:lnTo>
                    <a:pt x="415" y="474"/>
                  </a:lnTo>
                  <a:lnTo>
                    <a:pt x="410" y="478"/>
                  </a:lnTo>
                  <a:lnTo>
                    <a:pt x="400" y="481"/>
                  </a:lnTo>
                  <a:lnTo>
                    <a:pt x="390" y="486"/>
                  </a:lnTo>
                  <a:lnTo>
                    <a:pt x="375" y="491"/>
                  </a:lnTo>
                  <a:lnTo>
                    <a:pt x="360" y="499"/>
                  </a:lnTo>
                  <a:lnTo>
                    <a:pt x="343" y="506"/>
                  </a:lnTo>
                  <a:lnTo>
                    <a:pt x="327" y="514"/>
                  </a:lnTo>
                  <a:lnTo>
                    <a:pt x="317" y="518"/>
                  </a:lnTo>
                  <a:lnTo>
                    <a:pt x="308" y="521"/>
                  </a:lnTo>
                  <a:lnTo>
                    <a:pt x="298" y="524"/>
                  </a:lnTo>
                  <a:lnTo>
                    <a:pt x="290" y="529"/>
                  </a:lnTo>
                  <a:lnTo>
                    <a:pt x="272" y="536"/>
                  </a:lnTo>
                  <a:lnTo>
                    <a:pt x="257" y="545"/>
                  </a:lnTo>
                  <a:lnTo>
                    <a:pt x="242" y="550"/>
                  </a:lnTo>
                  <a:lnTo>
                    <a:pt x="228" y="556"/>
                  </a:lnTo>
                  <a:lnTo>
                    <a:pt x="217" y="560"/>
                  </a:lnTo>
                  <a:lnTo>
                    <a:pt x="210" y="565"/>
                  </a:lnTo>
                  <a:lnTo>
                    <a:pt x="203" y="565"/>
                  </a:lnTo>
                  <a:lnTo>
                    <a:pt x="195" y="565"/>
                  </a:lnTo>
                  <a:lnTo>
                    <a:pt x="185" y="563"/>
                  </a:lnTo>
                  <a:lnTo>
                    <a:pt x="176" y="563"/>
                  </a:lnTo>
                  <a:lnTo>
                    <a:pt x="165" y="560"/>
                  </a:lnTo>
                  <a:lnTo>
                    <a:pt x="153" y="556"/>
                  </a:lnTo>
                  <a:lnTo>
                    <a:pt x="140" y="553"/>
                  </a:lnTo>
                  <a:lnTo>
                    <a:pt x="128" y="551"/>
                  </a:lnTo>
                  <a:lnTo>
                    <a:pt x="113" y="546"/>
                  </a:lnTo>
                  <a:lnTo>
                    <a:pt x="100" y="541"/>
                  </a:lnTo>
                  <a:lnTo>
                    <a:pt x="85" y="536"/>
                  </a:lnTo>
                  <a:lnTo>
                    <a:pt x="71" y="533"/>
                  </a:lnTo>
                  <a:lnTo>
                    <a:pt x="56" y="528"/>
                  </a:lnTo>
                  <a:lnTo>
                    <a:pt x="45" y="524"/>
                  </a:lnTo>
                  <a:lnTo>
                    <a:pt x="31" y="519"/>
                  </a:lnTo>
                  <a:lnTo>
                    <a:pt x="21" y="516"/>
                  </a:lnTo>
                  <a:lnTo>
                    <a:pt x="18" y="503"/>
                  </a:lnTo>
                  <a:lnTo>
                    <a:pt x="16" y="494"/>
                  </a:lnTo>
                  <a:lnTo>
                    <a:pt x="13" y="484"/>
                  </a:lnTo>
                  <a:lnTo>
                    <a:pt x="10" y="479"/>
                  </a:lnTo>
                  <a:lnTo>
                    <a:pt x="5" y="469"/>
                  </a:lnTo>
                  <a:lnTo>
                    <a:pt x="3" y="461"/>
                  </a:lnTo>
                  <a:lnTo>
                    <a:pt x="0" y="449"/>
                  </a:lnTo>
                  <a:lnTo>
                    <a:pt x="1" y="434"/>
                  </a:lnTo>
                  <a:close/>
                </a:path>
              </a:pathLst>
            </a:custGeom>
            <a:solidFill>
              <a:srgbClr val="D9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6" name="Freeform 402"/>
            <p:cNvSpPr>
              <a:spLocks/>
            </p:cNvSpPr>
            <p:nvPr/>
          </p:nvSpPr>
          <p:spPr bwMode="auto">
            <a:xfrm>
              <a:off x="4399" y="1507"/>
              <a:ext cx="901" cy="837"/>
            </a:xfrm>
            <a:custGeom>
              <a:avLst/>
              <a:gdLst>
                <a:gd name="T0" fmla="*/ 1 w 1801"/>
                <a:gd name="T1" fmla="*/ 4 h 1674"/>
                <a:gd name="T2" fmla="*/ 1 w 1801"/>
                <a:gd name="T3" fmla="*/ 4 h 1674"/>
                <a:gd name="T4" fmla="*/ 1 w 1801"/>
                <a:gd name="T5" fmla="*/ 3 h 1674"/>
                <a:gd name="T6" fmla="*/ 2 w 1801"/>
                <a:gd name="T7" fmla="*/ 3 h 1674"/>
                <a:gd name="T8" fmla="*/ 2 w 1801"/>
                <a:gd name="T9" fmla="*/ 2 h 1674"/>
                <a:gd name="T10" fmla="*/ 2 w 1801"/>
                <a:gd name="T11" fmla="*/ 2 h 1674"/>
                <a:gd name="T12" fmla="*/ 2 w 1801"/>
                <a:gd name="T13" fmla="*/ 1 h 1674"/>
                <a:gd name="T14" fmla="*/ 3 w 1801"/>
                <a:gd name="T15" fmla="*/ 1 h 1674"/>
                <a:gd name="T16" fmla="*/ 3 w 1801"/>
                <a:gd name="T17" fmla="*/ 1 h 1674"/>
                <a:gd name="T18" fmla="*/ 4 w 1801"/>
                <a:gd name="T19" fmla="*/ 1 h 1674"/>
                <a:gd name="T20" fmla="*/ 4 w 1801"/>
                <a:gd name="T21" fmla="*/ 1 h 1674"/>
                <a:gd name="T22" fmla="*/ 4 w 1801"/>
                <a:gd name="T23" fmla="*/ 2 h 1674"/>
                <a:gd name="T24" fmla="*/ 4 w 1801"/>
                <a:gd name="T25" fmla="*/ 2 h 1674"/>
                <a:gd name="T26" fmla="*/ 5 w 1801"/>
                <a:gd name="T27" fmla="*/ 2 h 1674"/>
                <a:gd name="T28" fmla="*/ 5 w 1801"/>
                <a:gd name="T29" fmla="*/ 2 h 1674"/>
                <a:gd name="T30" fmla="*/ 5 w 1801"/>
                <a:gd name="T31" fmla="*/ 2 h 1674"/>
                <a:gd name="T32" fmla="*/ 6 w 1801"/>
                <a:gd name="T33" fmla="*/ 1 h 1674"/>
                <a:gd name="T34" fmla="*/ 6 w 1801"/>
                <a:gd name="T35" fmla="*/ 1 h 1674"/>
                <a:gd name="T36" fmla="*/ 6 w 1801"/>
                <a:gd name="T37" fmla="*/ 1 h 1674"/>
                <a:gd name="T38" fmla="*/ 7 w 1801"/>
                <a:gd name="T39" fmla="*/ 1 h 1674"/>
                <a:gd name="T40" fmla="*/ 7 w 1801"/>
                <a:gd name="T41" fmla="*/ 1 h 1674"/>
                <a:gd name="T42" fmla="*/ 7 w 1801"/>
                <a:gd name="T43" fmla="*/ 2 h 1674"/>
                <a:gd name="T44" fmla="*/ 7 w 1801"/>
                <a:gd name="T45" fmla="*/ 2 h 1674"/>
                <a:gd name="T46" fmla="*/ 8 w 1801"/>
                <a:gd name="T47" fmla="*/ 3 h 1674"/>
                <a:gd name="T48" fmla="*/ 8 w 1801"/>
                <a:gd name="T49" fmla="*/ 3 h 1674"/>
                <a:gd name="T50" fmla="*/ 8 w 1801"/>
                <a:gd name="T51" fmla="*/ 4 h 1674"/>
                <a:gd name="T52" fmla="*/ 7 w 1801"/>
                <a:gd name="T53" fmla="*/ 5 h 1674"/>
                <a:gd name="T54" fmla="*/ 7 w 1801"/>
                <a:gd name="T55" fmla="*/ 6 h 1674"/>
                <a:gd name="T56" fmla="*/ 7 w 1801"/>
                <a:gd name="T57" fmla="*/ 7 h 1674"/>
                <a:gd name="T58" fmla="*/ 7 w 1801"/>
                <a:gd name="T59" fmla="*/ 7 h 1674"/>
                <a:gd name="T60" fmla="*/ 7 w 1801"/>
                <a:gd name="T61" fmla="*/ 7 h 1674"/>
                <a:gd name="T62" fmla="*/ 6 w 1801"/>
                <a:gd name="T63" fmla="*/ 7 h 1674"/>
                <a:gd name="T64" fmla="*/ 6 w 1801"/>
                <a:gd name="T65" fmla="*/ 7 h 1674"/>
                <a:gd name="T66" fmla="*/ 5 w 1801"/>
                <a:gd name="T67" fmla="*/ 6 h 1674"/>
                <a:gd name="T68" fmla="*/ 5 w 1801"/>
                <a:gd name="T69" fmla="*/ 6 h 1674"/>
                <a:gd name="T70" fmla="*/ 5 w 1801"/>
                <a:gd name="T71" fmla="*/ 5 h 1674"/>
                <a:gd name="T72" fmla="*/ 6 w 1801"/>
                <a:gd name="T73" fmla="*/ 5 h 1674"/>
                <a:gd name="T74" fmla="*/ 6 w 1801"/>
                <a:gd name="T75" fmla="*/ 4 h 1674"/>
                <a:gd name="T76" fmla="*/ 6 w 1801"/>
                <a:gd name="T77" fmla="*/ 4 h 1674"/>
                <a:gd name="T78" fmla="*/ 6 w 1801"/>
                <a:gd name="T79" fmla="*/ 4 h 1674"/>
                <a:gd name="T80" fmla="*/ 5 w 1801"/>
                <a:gd name="T81" fmla="*/ 5 h 1674"/>
                <a:gd name="T82" fmla="*/ 5 w 1801"/>
                <a:gd name="T83" fmla="*/ 5 h 1674"/>
                <a:gd name="T84" fmla="*/ 5 w 1801"/>
                <a:gd name="T85" fmla="*/ 6 h 1674"/>
                <a:gd name="T86" fmla="*/ 5 w 1801"/>
                <a:gd name="T87" fmla="*/ 6 h 1674"/>
                <a:gd name="T88" fmla="*/ 5 w 1801"/>
                <a:gd name="T89" fmla="*/ 7 h 1674"/>
                <a:gd name="T90" fmla="*/ 4 w 1801"/>
                <a:gd name="T91" fmla="*/ 6 h 1674"/>
                <a:gd name="T92" fmla="*/ 4 w 1801"/>
                <a:gd name="T93" fmla="*/ 6 h 1674"/>
                <a:gd name="T94" fmla="*/ 4 w 1801"/>
                <a:gd name="T95" fmla="*/ 5 h 1674"/>
                <a:gd name="T96" fmla="*/ 4 w 1801"/>
                <a:gd name="T97" fmla="*/ 5 h 1674"/>
                <a:gd name="T98" fmla="*/ 3 w 1801"/>
                <a:gd name="T99" fmla="*/ 4 h 1674"/>
                <a:gd name="T100" fmla="*/ 3 w 1801"/>
                <a:gd name="T101" fmla="*/ 4 h 1674"/>
                <a:gd name="T102" fmla="*/ 3 w 1801"/>
                <a:gd name="T103" fmla="*/ 4 h 1674"/>
                <a:gd name="T104" fmla="*/ 3 w 1801"/>
                <a:gd name="T105" fmla="*/ 5 h 1674"/>
                <a:gd name="T106" fmla="*/ 3 w 1801"/>
                <a:gd name="T107" fmla="*/ 5 h 1674"/>
                <a:gd name="T108" fmla="*/ 2 w 1801"/>
                <a:gd name="T109" fmla="*/ 5 h 1674"/>
                <a:gd name="T110" fmla="*/ 2 w 1801"/>
                <a:gd name="T111" fmla="*/ 6 h 1674"/>
                <a:gd name="T112" fmla="*/ 2 w 1801"/>
                <a:gd name="T113" fmla="*/ 5 h 1674"/>
                <a:gd name="T114" fmla="*/ 2 w 1801"/>
                <a:gd name="T115" fmla="*/ 5 h 1674"/>
                <a:gd name="T116" fmla="*/ 1 w 1801"/>
                <a:gd name="T117" fmla="*/ 5 h 1674"/>
                <a:gd name="T118" fmla="*/ 1 w 1801"/>
                <a:gd name="T119" fmla="*/ 5 h 16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801" h="1674">
                  <a:moveTo>
                    <a:pt x="5" y="1057"/>
                  </a:moveTo>
                  <a:lnTo>
                    <a:pt x="5" y="1052"/>
                  </a:lnTo>
                  <a:lnTo>
                    <a:pt x="11" y="1043"/>
                  </a:lnTo>
                  <a:lnTo>
                    <a:pt x="15" y="1037"/>
                  </a:lnTo>
                  <a:lnTo>
                    <a:pt x="20" y="1030"/>
                  </a:lnTo>
                  <a:lnTo>
                    <a:pt x="26" y="1022"/>
                  </a:lnTo>
                  <a:lnTo>
                    <a:pt x="35" y="1013"/>
                  </a:lnTo>
                  <a:lnTo>
                    <a:pt x="40" y="1002"/>
                  </a:lnTo>
                  <a:lnTo>
                    <a:pt x="48" y="990"/>
                  </a:lnTo>
                  <a:lnTo>
                    <a:pt x="57" y="977"/>
                  </a:lnTo>
                  <a:lnTo>
                    <a:pt x="67" y="965"/>
                  </a:lnTo>
                  <a:lnTo>
                    <a:pt x="77" y="950"/>
                  </a:lnTo>
                  <a:lnTo>
                    <a:pt x="87" y="935"/>
                  </a:lnTo>
                  <a:lnTo>
                    <a:pt x="92" y="927"/>
                  </a:lnTo>
                  <a:lnTo>
                    <a:pt x="98" y="918"/>
                  </a:lnTo>
                  <a:lnTo>
                    <a:pt x="103" y="910"/>
                  </a:lnTo>
                  <a:lnTo>
                    <a:pt x="110" y="903"/>
                  </a:lnTo>
                  <a:lnTo>
                    <a:pt x="115" y="893"/>
                  </a:lnTo>
                  <a:lnTo>
                    <a:pt x="120" y="883"/>
                  </a:lnTo>
                  <a:lnTo>
                    <a:pt x="125" y="873"/>
                  </a:lnTo>
                  <a:lnTo>
                    <a:pt x="132" y="865"/>
                  </a:lnTo>
                  <a:lnTo>
                    <a:pt x="137" y="855"/>
                  </a:lnTo>
                  <a:lnTo>
                    <a:pt x="143" y="845"/>
                  </a:lnTo>
                  <a:lnTo>
                    <a:pt x="150" y="835"/>
                  </a:lnTo>
                  <a:lnTo>
                    <a:pt x="157" y="825"/>
                  </a:lnTo>
                  <a:lnTo>
                    <a:pt x="162" y="813"/>
                  </a:lnTo>
                  <a:lnTo>
                    <a:pt x="167" y="803"/>
                  </a:lnTo>
                  <a:lnTo>
                    <a:pt x="173" y="791"/>
                  </a:lnTo>
                  <a:lnTo>
                    <a:pt x="180" y="781"/>
                  </a:lnTo>
                  <a:lnTo>
                    <a:pt x="185" y="770"/>
                  </a:lnTo>
                  <a:lnTo>
                    <a:pt x="192" y="760"/>
                  </a:lnTo>
                  <a:lnTo>
                    <a:pt x="198" y="748"/>
                  </a:lnTo>
                  <a:lnTo>
                    <a:pt x="205" y="738"/>
                  </a:lnTo>
                  <a:lnTo>
                    <a:pt x="210" y="725"/>
                  </a:lnTo>
                  <a:lnTo>
                    <a:pt x="217" y="713"/>
                  </a:lnTo>
                  <a:lnTo>
                    <a:pt x="222" y="701"/>
                  </a:lnTo>
                  <a:lnTo>
                    <a:pt x="228" y="690"/>
                  </a:lnTo>
                  <a:lnTo>
                    <a:pt x="233" y="676"/>
                  </a:lnTo>
                  <a:lnTo>
                    <a:pt x="240" y="665"/>
                  </a:lnTo>
                  <a:lnTo>
                    <a:pt x="247" y="653"/>
                  </a:lnTo>
                  <a:lnTo>
                    <a:pt x="253" y="641"/>
                  </a:lnTo>
                  <a:lnTo>
                    <a:pt x="258" y="628"/>
                  </a:lnTo>
                  <a:lnTo>
                    <a:pt x="265" y="614"/>
                  </a:lnTo>
                  <a:lnTo>
                    <a:pt x="270" y="601"/>
                  </a:lnTo>
                  <a:lnTo>
                    <a:pt x="277" y="589"/>
                  </a:lnTo>
                  <a:lnTo>
                    <a:pt x="282" y="576"/>
                  </a:lnTo>
                  <a:lnTo>
                    <a:pt x="289" y="563"/>
                  </a:lnTo>
                  <a:lnTo>
                    <a:pt x="295" y="549"/>
                  </a:lnTo>
                  <a:lnTo>
                    <a:pt x="302" y="538"/>
                  </a:lnTo>
                  <a:lnTo>
                    <a:pt x="305" y="524"/>
                  </a:lnTo>
                  <a:lnTo>
                    <a:pt x="310" y="513"/>
                  </a:lnTo>
                  <a:lnTo>
                    <a:pt x="315" y="501"/>
                  </a:lnTo>
                  <a:lnTo>
                    <a:pt x="320" y="489"/>
                  </a:lnTo>
                  <a:lnTo>
                    <a:pt x="325" y="478"/>
                  </a:lnTo>
                  <a:lnTo>
                    <a:pt x="332" y="466"/>
                  </a:lnTo>
                  <a:lnTo>
                    <a:pt x="339" y="454"/>
                  </a:lnTo>
                  <a:lnTo>
                    <a:pt x="345" y="444"/>
                  </a:lnTo>
                  <a:lnTo>
                    <a:pt x="350" y="431"/>
                  </a:lnTo>
                  <a:lnTo>
                    <a:pt x="359" y="419"/>
                  </a:lnTo>
                  <a:lnTo>
                    <a:pt x="365" y="407"/>
                  </a:lnTo>
                  <a:lnTo>
                    <a:pt x="374" y="397"/>
                  </a:lnTo>
                  <a:lnTo>
                    <a:pt x="380" y="386"/>
                  </a:lnTo>
                  <a:lnTo>
                    <a:pt x="389" y="376"/>
                  </a:lnTo>
                  <a:lnTo>
                    <a:pt x="395" y="366"/>
                  </a:lnTo>
                  <a:lnTo>
                    <a:pt x="405" y="356"/>
                  </a:lnTo>
                  <a:lnTo>
                    <a:pt x="412" y="344"/>
                  </a:lnTo>
                  <a:lnTo>
                    <a:pt x="420" y="332"/>
                  </a:lnTo>
                  <a:lnTo>
                    <a:pt x="429" y="322"/>
                  </a:lnTo>
                  <a:lnTo>
                    <a:pt x="439" y="312"/>
                  </a:lnTo>
                  <a:lnTo>
                    <a:pt x="447" y="302"/>
                  </a:lnTo>
                  <a:lnTo>
                    <a:pt x="455" y="292"/>
                  </a:lnTo>
                  <a:lnTo>
                    <a:pt x="464" y="282"/>
                  </a:lnTo>
                  <a:lnTo>
                    <a:pt x="474" y="272"/>
                  </a:lnTo>
                  <a:lnTo>
                    <a:pt x="482" y="262"/>
                  </a:lnTo>
                  <a:lnTo>
                    <a:pt x="491" y="252"/>
                  </a:lnTo>
                  <a:lnTo>
                    <a:pt x="499" y="242"/>
                  </a:lnTo>
                  <a:lnTo>
                    <a:pt x="509" y="234"/>
                  </a:lnTo>
                  <a:lnTo>
                    <a:pt x="517" y="224"/>
                  </a:lnTo>
                  <a:lnTo>
                    <a:pt x="527" y="216"/>
                  </a:lnTo>
                  <a:lnTo>
                    <a:pt x="537" y="207"/>
                  </a:lnTo>
                  <a:lnTo>
                    <a:pt x="547" y="199"/>
                  </a:lnTo>
                  <a:lnTo>
                    <a:pt x="556" y="189"/>
                  </a:lnTo>
                  <a:lnTo>
                    <a:pt x="564" y="180"/>
                  </a:lnTo>
                  <a:lnTo>
                    <a:pt x="572" y="172"/>
                  </a:lnTo>
                  <a:lnTo>
                    <a:pt x="582" y="164"/>
                  </a:lnTo>
                  <a:lnTo>
                    <a:pt x="591" y="154"/>
                  </a:lnTo>
                  <a:lnTo>
                    <a:pt x="599" y="147"/>
                  </a:lnTo>
                  <a:lnTo>
                    <a:pt x="607" y="139"/>
                  </a:lnTo>
                  <a:lnTo>
                    <a:pt x="617" y="132"/>
                  </a:lnTo>
                  <a:lnTo>
                    <a:pt x="624" y="124"/>
                  </a:lnTo>
                  <a:lnTo>
                    <a:pt x="632" y="117"/>
                  </a:lnTo>
                  <a:lnTo>
                    <a:pt x="641" y="109"/>
                  </a:lnTo>
                  <a:lnTo>
                    <a:pt x="649" y="102"/>
                  </a:lnTo>
                  <a:lnTo>
                    <a:pt x="656" y="95"/>
                  </a:lnTo>
                  <a:lnTo>
                    <a:pt x="664" y="89"/>
                  </a:lnTo>
                  <a:lnTo>
                    <a:pt x="672" y="84"/>
                  </a:lnTo>
                  <a:lnTo>
                    <a:pt x="681" y="79"/>
                  </a:lnTo>
                  <a:lnTo>
                    <a:pt x="694" y="65"/>
                  </a:lnTo>
                  <a:lnTo>
                    <a:pt x="708" y="55"/>
                  </a:lnTo>
                  <a:lnTo>
                    <a:pt x="719" y="45"/>
                  </a:lnTo>
                  <a:lnTo>
                    <a:pt x="733" y="39"/>
                  </a:lnTo>
                  <a:lnTo>
                    <a:pt x="743" y="29"/>
                  </a:lnTo>
                  <a:lnTo>
                    <a:pt x="754" y="24"/>
                  </a:lnTo>
                  <a:lnTo>
                    <a:pt x="763" y="17"/>
                  </a:lnTo>
                  <a:lnTo>
                    <a:pt x="771" y="14"/>
                  </a:lnTo>
                  <a:lnTo>
                    <a:pt x="774" y="27"/>
                  </a:lnTo>
                  <a:lnTo>
                    <a:pt x="778" y="42"/>
                  </a:lnTo>
                  <a:lnTo>
                    <a:pt x="781" y="57"/>
                  </a:lnTo>
                  <a:lnTo>
                    <a:pt x="786" y="72"/>
                  </a:lnTo>
                  <a:lnTo>
                    <a:pt x="791" y="85"/>
                  </a:lnTo>
                  <a:lnTo>
                    <a:pt x="796" y="99"/>
                  </a:lnTo>
                  <a:lnTo>
                    <a:pt x="801" y="112"/>
                  </a:lnTo>
                  <a:lnTo>
                    <a:pt x="806" y="125"/>
                  </a:lnTo>
                  <a:lnTo>
                    <a:pt x="811" y="137"/>
                  </a:lnTo>
                  <a:lnTo>
                    <a:pt x="816" y="149"/>
                  </a:lnTo>
                  <a:lnTo>
                    <a:pt x="821" y="159"/>
                  </a:lnTo>
                  <a:lnTo>
                    <a:pt x="826" y="170"/>
                  </a:lnTo>
                  <a:lnTo>
                    <a:pt x="831" y="180"/>
                  </a:lnTo>
                  <a:lnTo>
                    <a:pt x="838" y="190"/>
                  </a:lnTo>
                  <a:lnTo>
                    <a:pt x="844" y="200"/>
                  </a:lnTo>
                  <a:lnTo>
                    <a:pt x="853" y="211"/>
                  </a:lnTo>
                  <a:lnTo>
                    <a:pt x="858" y="217"/>
                  </a:lnTo>
                  <a:lnTo>
                    <a:pt x="864" y="226"/>
                  </a:lnTo>
                  <a:lnTo>
                    <a:pt x="871" y="234"/>
                  </a:lnTo>
                  <a:lnTo>
                    <a:pt x="879" y="242"/>
                  </a:lnTo>
                  <a:lnTo>
                    <a:pt x="886" y="249"/>
                  </a:lnTo>
                  <a:lnTo>
                    <a:pt x="894" y="256"/>
                  </a:lnTo>
                  <a:lnTo>
                    <a:pt x="901" y="261"/>
                  </a:lnTo>
                  <a:lnTo>
                    <a:pt x="911" y="267"/>
                  </a:lnTo>
                  <a:lnTo>
                    <a:pt x="926" y="276"/>
                  </a:lnTo>
                  <a:lnTo>
                    <a:pt x="943" y="284"/>
                  </a:lnTo>
                  <a:lnTo>
                    <a:pt x="951" y="286"/>
                  </a:lnTo>
                  <a:lnTo>
                    <a:pt x="960" y="289"/>
                  </a:lnTo>
                  <a:lnTo>
                    <a:pt x="970" y="292"/>
                  </a:lnTo>
                  <a:lnTo>
                    <a:pt x="980" y="296"/>
                  </a:lnTo>
                  <a:lnTo>
                    <a:pt x="980" y="302"/>
                  </a:lnTo>
                  <a:lnTo>
                    <a:pt x="980" y="312"/>
                  </a:lnTo>
                  <a:lnTo>
                    <a:pt x="981" y="322"/>
                  </a:lnTo>
                  <a:lnTo>
                    <a:pt x="985" y="334"/>
                  </a:lnTo>
                  <a:lnTo>
                    <a:pt x="986" y="346"/>
                  </a:lnTo>
                  <a:lnTo>
                    <a:pt x="990" y="361"/>
                  </a:lnTo>
                  <a:lnTo>
                    <a:pt x="993" y="374"/>
                  </a:lnTo>
                  <a:lnTo>
                    <a:pt x="998" y="389"/>
                  </a:lnTo>
                  <a:lnTo>
                    <a:pt x="1001" y="402"/>
                  </a:lnTo>
                  <a:lnTo>
                    <a:pt x="1006" y="416"/>
                  </a:lnTo>
                  <a:lnTo>
                    <a:pt x="1011" y="429"/>
                  </a:lnTo>
                  <a:lnTo>
                    <a:pt x="1018" y="443"/>
                  </a:lnTo>
                  <a:lnTo>
                    <a:pt x="1023" y="453"/>
                  </a:lnTo>
                  <a:lnTo>
                    <a:pt x="1031" y="463"/>
                  </a:lnTo>
                  <a:lnTo>
                    <a:pt x="1040" y="471"/>
                  </a:lnTo>
                  <a:lnTo>
                    <a:pt x="1050" y="478"/>
                  </a:lnTo>
                  <a:lnTo>
                    <a:pt x="1060" y="481"/>
                  </a:lnTo>
                  <a:lnTo>
                    <a:pt x="1071" y="483"/>
                  </a:lnTo>
                  <a:lnTo>
                    <a:pt x="1083" y="481"/>
                  </a:lnTo>
                  <a:lnTo>
                    <a:pt x="1096" y="478"/>
                  </a:lnTo>
                  <a:lnTo>
                    <a:pt x="1101" y="471"/>
                  </a:lnTo>
                  <a:lnTo>
                    <a:pt x="1111" y="464"/>
                  </a:lnTo>
                  <a:lnTo>
                    <a:pt x="1120" y="456"/>
                  </a:lnTo>
                  <a:lnTo>
                    <a:pt x="1131" y="448"/>
                  </a:lnTo>
                  <a:lnTo>
                    <a:pt x="1141" y="434"/>
                  </a:lnTo>
                  <a:lnTo>
                    <a:pt x="1155" y="422"/>
                  </a:lnTo>
                  <a:lnTo>
                    <a:pt x="1160" y="414"/>
                  </a:lnTo>
                  <a:lnTo>
                    <a:pt x="1167" y="407"/>
                  </a:lnTo>
                  <a:lnTo>
                    <a:pt x="1173" y="401"/>
                  </a:lnTo>
                  <a:lnTo>
                    <a:pt x="1182" y="394"/>
                  </a:lnTo>
                  <a:lnTo>
                    <a:pt x="1187" y="384"/>
                  </a:lnTo>
                  <a:lnTo>
                    <a:pt x="1193" y="376"/>
                  </a:lnTo>
                  <a:lnTo>
                    <a:pt x="1200" y="367"/>
                  </a:lnTo>
                  <a:lnTo>
                    <a:pt x="1207" y="359"/>
                  </a:lnTo>
                  <a:lnTo>
                    <a:pt x="1213" y="349"/>
                  </a:lnTo>
                  <a:lnTo>
                    <a:pt x="1222" y="341"/>
                  </a:lnTo>
                  <a:lnTo>
                    <a:pt x="1228" y="332"/>
                  </a:lnTo>
                  <a:lnTo>
                    <a:pt x="1237" y="324"/>
                  </a:lnTo>
                  <a:lnTo>
                    <a:pt x="1243" y="314"/>
                  </a:lnTo>
                  <a:lnTo>
                    <a:pt x="1252" y="304"/>
                  </a:lnTo>
                  <a:lnTo>
                    <a:pt x="1258" y="294"/>
                  </a:lnTo>
                  <a:lnTo>
                    <a:pt x="1267" y="286"/>
                  </a:lnTo>
                  <a:lnTo>
                    <a:pt x="1273" y="276"/>
                  </a:lnTo>
                  <a:lnTo>
                    <a:pt x="1282" y="266"/>
                  </a:lnTo>
                  <a:lnTo>
                    <a:pt x="1288" y="256"/>
                  </a:lnTo>
                  <a:lnTo>
                    <a:pt x="1297" y="247"/>
                  </a:lnTo>
                  <a:lnTo>
                    <a:pt x="1303" y="236"/>
                  </a:lnTo>
                  <a:lnTo>
                    <a:pt x="1310" y="226"/>
                  </a:lnTo>
                  <a:lnTo>
                    <a:pt x="1317" y="216"/>
                  </a:lnTo>
                  <a:lnTo>
                    <a:pt x="1325" y="205"/>
                  </a:lnTo>
                  <a:lnTo>
                    <a:pt x="1332" y="195"/>
                  </a:lnTo>
                  <a:lnTo>
                    <a:pt x="1338" y="185"/>
                  </a:lnTo>
                  <a:lnTo>
                    <a:pt x="1345" y="175"/>
                  </a:lnTo>
                  <a:lnTo>
                    <a:pt x="1353" y="167"/>
                  </a:lnTo>
                  <a:lnTo>
                    <a:pt x="1360" y="157"/>
                  </a:lnTo>
                  <a:lnTo>
                    <a:pt x="1367" y="147"/>
                  </a:lnTo>
                  <a:lnTo>
                    <a:pt x="1374" y="137"/>
                  </a:lnTo>
                  <a:lnTo>
                    <a:pt x="1380" y="127"/>
                  </a:lnTo>
                  <a:lnTo>
                    <a:pt x="1387" y="117"/>
                  </a:lnTo>
                  <a:lnTo>
                    <a:pt x="1394" y="109"/>
                  </a:lnTo>
                  <a:lnTo>
                    <a:pt x="1400" y="100"/>
                  </a:lnTo>
                  <a:lnTo>
                    <a:pt x="1407" y="94"/>
                  </a:lnTo>
                  <a:lnTo>
                    <a:pt x="1412" y="84"/>
                  </a:lnTo>
                  <a:lnTo>
                    <a:pt x="1417" y="77"/>
                  </a:lnTo>
                  <a:lnTo>
                    <a:pt x="1422" y="69"/>
                  </a:lnTo>
                  <a:lnTo>
                    <a:pt x="1427" y="62"/>
                  </a:lnTo>
                  <a:lnTo>
                    <a:pt x="1437" y="47"/>
                  </a:lnTo>
                  <a:lnTo>
                    <a:pt x="1447" y="35"/>
                  </a:lnTo>
                  <a:lnTo>
                    <a:pt x="1454" y="24"/>
                  </a:lnTo>
                  <a:lnTo>
                    <a:pt x="1462" y="14"/>
                  </a:lnTo>
                  <a:lnTo>
                    <a:pt x="1467" y="5"/>
                  </a:lnTo>
                  <a:lnTo>
                    <a:pt x="1474" y="0"/>
                  </a:lnTo>
                  <a:lnTo>
                    <a:pt x="1489" y="7"/>
                  </a:lnTo>
                  <a:lnTo>
                    <a:pt x="1505" y="17"/>
                  </a:lnTo>
                  <a:lnTo>
                    <a:pt x="1512" y="22"/>
                  </a:lnTo>
                  <a:lnTo>
                    <a:pt x="1522" y="27"/>
                  </a:lnTo>
                  <a:lnTo>
                    <a:pt x="1529" y="34"/>
                  </a:lnTo>
                  <a:lnTo>
                    <a:pt x="1539" y="40"/>
                  </a:lnTo>
                  <a:lnTo>
                    <a:pt x="1545" y="45"/>
                  </a:lnTo>
                  <a:lnTo>
                    <a:pt x="1554" y="52"/>
                  </a:lnTo>
                  <a:lnTo>
                    <a:pt x="1562" y="59"/>
                  </a:lnTo>
                  <a:lnTo>
                    <a:pt x="1570" y="67"/>
                  </a:lnTo>
                  <a:lnTo>
                    <a:pt x="1577" y="74"/>
                  </a:lnTo>
                  <a:lnTo>
                    <a:pt x="1586" y="82"/>
                  </a:lnTo>
                  <a:lnTo>
                    <a:pt x="1594" y="90"/>
                  </a:lnTo>
                  <a:lnTo>
                    <a:pt x="1602" y="100"/>
                  </a:lnTo>
                  <a:lnTo>
                    <a:pt x="1607" y="107"/>
                  </a:lnTo>
                  <a:lnTo>
                    <a:pt x="1616" y="115"/>
                  </a:lnTo>
                  <a:lnTo>
                    <a:pt x="1621" y="124"/>
                  </a:lnTo>
                  <a:lnTo>
                    <a:pt x="1629" y="134"/>
                  </a:lnTo>
                  <a:lnTo>
                    <a:pt x="1634" y="144"/>
                  </a:lnTo>
                  <a:lnTo>
                    <a:pt x="1642" y="154"/>
                  </a:lnTo>
                  <a:lnTo>
                    <a:pt x="1647" y="164"/>
                  </a:lnTo>
                  <a:lnTo>
                    <a:pt x="1656" y="174"/>
                  </a:lnTo>
                  <a:lnTo>
                    <a:pt x="1661" y="184"/>
                  </a:lnTo>
                  <a:lnTo>
                    <a:pt x="1667" y="194"/>
                  </a:lnTo>
                  <a:lnTo>
                    <a:pt x="1674" y="204"/>
                  </a:lnTo>
                  <a:lnTo>
                    <a:pt x="1681" y="216"/>
                  </a:lnTo>
                  <a:lnTo>
                    <a:pt x="1686" y="226"/>
                  </a:lnTo>
                  <a:lnTo>
                    <a:pt x="1692" y="237"/>
                  </a:lnTo>
                  <a:lnTo>
                    <a:pt x="1699" y="249"/>
                  </a:lnTo>
                  <a:lnTo>
                    <a:pt x="1706" y="261"/>
                  </a:lnTo>
                  <a:lnTo>
                    <a:pt x="1709" y="271"/>
                  </a:lnTo>
                  <a:lnTo>
                    <a:pt x="1714" y="281"/>
                  </a:lnTo>
                  <a:lnTo>
                    <a:pt x="1719" y="292"/>
                  </a:lnTo>
                  <a:lnTo>
                    <a:pt x="1724" y="304"/>
                  </a:lnTo>
                  <a:lnTo>
                    <a:pt x="1729" y="314"/>
                  </a:lnTo>
                  <a:lnTo>
                    <a:pt x="1734" y="326"/>
                  </a:lnTo>
                  <a:lnTo>
                    <a:pt x="1739" y="337"/>
                  </a:lnTo>
                  <a:lnTo>
                    <a:pt x="1744" y="351"/>
                  </a:lnTo>
                  <a:lnTo>
                    <a:pt x="1747" y="361"/>
                  </a:lnTo>
                  <a:lnTo>
                    <a:pt x="1751" y="374"/>
                  </a:lnTo>
                  <a:lnTo>
                    <a:pt x="1754" y="384"/>
                  </a:lnTo>
                  <a:lnTo>
                    <a:pt x="1759" y="397"/>
                  </a:lnTo>
                  <a:lnTo>
                    <a:pt x="1762" y="409"/>
                  </a:lnTo>
                  <a:lnTo>
                    <a:pt x="1766" y="421"/>
                  </a:lnTo>
                  <a:lnTo>
                    <a:pt x="1769" y="433"/>
                  </a:lnTo>
                  <a:lnTo>
                    <a:pt x="1774" y="446"/>
                  </a:lnTo>
                  <a:lnTo>
                    <a:pt x="1776" y="456"/>
                  </a:lnTo>
                  <a:lnTo>
                    <a:pt x="1779" y="469"/>
                  </a:lnTo>
                  <a:lnTo>
                    <a:pt x="1781" y="479"/>
                  </a:lnTo>
                  <a:lnTo>
                    <a:pt x="1784" y="493"/>
                  </a:lnTo>
                  <a:lnTo>
                    <a:pt x="1786" y="503"/>
                  </a:lnTo>
                  <a:lnTo>
                    <a:pt x="1787" y="516"/>
                  </a:lnTo>
                  <a:lnTo>
                    <a:pt x="1789" y="526"/>
                  </a:lnTo>
                  <a:lnTo>
                    <a:pt x="1792" y="539"/>
                  </a:lnTo>
                  <a:lnTo>
                    <a:pt x="1792" y="549"/>
                  </a:lnTo>
                  <a:lnTo>
                    <a:pt x="1794" y="561"/>
                  </a:lnTo>
                  <a:lnTo>
                    <a:pt x="1796" y="573"/>
                  </a:lnTo>
                  <a:lnTo>
                    <a:pt x="1797" y="584"/>
                  </a:lnTo>
                  <a:lnTo>
                    <a:pt x="1797" y="594"/>
                  </a:lnTo>
                  <a:lnTo>
                    <a:pt x="1799" y="606"/>
                  </a:lnTo>
                  <a:lnTo>
                    <a:pt x="1799" y="618"/>
                  </a:lnTo>
                  <a:lnTo>
                    <a:pt x="1801" y="629"/>
                  </a:lnTo>
                  <a:lnTo>
                    <a:pt x="1799" y="641"/>
                  </a:lnTo>
                  <a:lnTo>
                    <a:pt x="1799" y="656"/>
                  </a:lnTo>
                  <a:lnTo>
                    <a:pt x="1799" y="671"/>
                  </a:lnTo>
                  <a:lnTo>
                    <a:pt x="1799" y="686"/>
                  </a:lnTo>
                  <a:lnTo>
                    <a:pt x="1799" y="701"/>
                  </a:lnTo>
                  <a:lnTo>
                    <a:pt x="1799" y="720"/>
                  </a:lnTo>
                  <a:lnTo>
                    <a:pt x="1799" y="736"/>
                  </a:lnTo>
                  <a:lnTo>
                    <a:pt x="1799" y="755"/>
                  </a:lnTo>
                  <a:lnTo>
                    <a:pt x="1797" y="771"/>
                  </a:lnTo>
                  <a:lnTo>
                    <a:pt x="1797" y="790"/>
                  </a:lnTo>
                  <a:lnTo>
                    <a:pt x="1797" y="810"/>
                  </a:lnTo>
                  <a:lnTo>
                    <a:pt x="1797" y="830"/>
                  </a:lnTo>
                  <a:lnTo>
                    <a:pt x="1796" y="848"/>
                  </a:lnTo>
                  <a:lnTo>
                    <a:pt x="1796" y="868"/>
                  </a:lnTo>
                  <a:lnTo>
                    <a:pt x="1796" y="888"/>
                  </a:lnTo>
                  <a:lnTo>
                    <a:pt x="1796" y="910"/>
                  </a:lnTo>
                  <a:lnTo>
                    <a:pt x="1794" y="930"/>
                  </a:lnTo>
                  <a:lnTo>
                    <a:pt x="1792" y="950"/>
                  </a:lnTo>
                  <a:lnTo>
                    <a:pt x="1792" y="970"/>
                  </a:lnTo>
                  <a:lnTo>
                    <a:pt x="1792" y="992"/>
                  </a:lnTo>
                  <a:lnTo>
                    <a:pt x="1791" y="1012"/>
                  </a:lnTo>
                  <a:lnTo>
                    <a:pt x="1789" y="1033"/>
                  </a:lnTo>
                  <a:lnTo>
                    <a:pt x="1789" y="1055"/>
                  </a:lnTo>
                  <a:lnTo>
                    <a:pt x="1789" y="1077"/>
                  </a:lnTo>
                  <a:lnTo>
                    <a:pt x="1787" y="1097"/>
                  </a:lnTo>
                  <a:lnTo>
                    <a:pt x="1786" y="1119"/>
                  </a:lnTo>
                  <a:lnTo>
                    <a:pt x="1786" y="1139"/>
                  </a:lnTo>
                  <a:lnTo>
                    <a:pt x="1786" y="1160"/>
                  </a:lnTo>
                  <a:lnTo>
                    <a:pt x="1784" y="1180"/>
                  </a:lnTo>
                  <a:lnTo>
                    <a:pt x="1782" y="1202"/>
                  </a:lnTo>
                  <a:lnTo>
                    <a:pt x="1782" y="1224"/>
                  </a:lnTo>
                  <a:lnTo>
                    <a:pt x="1782" y="1245"/>
                  </a:lnTo>
                  <a:lnTo>
                    <a:pt x="1781" y="1265"/>
                  </a:lnTo>
                  <a:lnTo>
                    <a:pt x="1779" y="1285"/>
                  </a:lnTo>
                  <a:lnTo>
                    <a:pt x="1777" y="1306"/>
                  </a:lnTo>
                  <a:lnTo>
                    <a:pt x="1776" y="1326"/>
                  </a:lnTo>
                  <a:lnTo>
                    <a:pt x="1774" y="1344"/>
                  </a:lnTo>
                  <a:lnTo>
                    <a:pt x="1772" y="1364"/>
                  </a:lnTo>
                  <a:lnTo>
                    <a:pt x="1771" y="1382"/>
                  </a:lnTo>
                  <a:lnTo>
                    <a:pt x="1771" y="1402"/>
                  </a:lnTo>
                  <a:lnTo>
                    <a:pt x="1769" y="1419"/>
                  </a:lnTo>
                  <a:lnTo>
                    <a:pt x="1767" y="1436"/>
                  </a:lnTo>
                  <a:lnTo>
                    <a:pt x="1766" y="1452"/>
                  </a:lnTo>
                  <a:lnTo>
                    <a:pt x="1766" y="1471"/>
                  </a:lnTo>
                  <a:lnTo>
                    <a:pt x="1764" y="1486"/>
                  </a:lnTo>
                  <a:lnTo>
                    <a:pt x="1762" y="1502"/>
                  </a:lnTo>
                  <a:lnTo>
                    <a:pt x="1761" y="1517"/>
                  </a:lnTo>
                  <a:lnTo>
                    <a:pt x="1761" y="1534"/>
                  </a:lnTo>
                  <a:lnTo>
                    <a:pt x="1757" y="1548"/>
                  </a:lnTo>
                  <a:lnTo>
                    <a:pt x="1756" y="1561"/>
                  </a:lnTo>
                  <a:lnTo>
                    <a:pt x="1754" y="1573"/>
                  </a:lnTo>
                  <a:lnTo>
                    <a:pt x="1754" y="1586"/>
                  </a:lnTo>
                  <a:lnTo>
                    <a:pt x="1751" y="1596"/>
                  </a:lnTo>
                  <a:lnTo>
                    <a:pt x="1749" y="1608"/>
                  </a:lnTo>
                  <a:lnTo>
                    <a:pt x="1747" y="1618"/>
                  </a:lnTo>
                  <a:lnTo>
                    <a:pt x="1747" y="1629"/>
                  </a:lnTo>
                  <a:lnTo>
                    <a:pt x="1744" y="1644"/>
                  </a:lnTo>
                  <a:lnTo>
                    <a:pt x="1741" y="1658"/>
                  </a:lnTo>
                  <a:lnTo>
                    <a:pt x="1737" y="1668"/>
                  </a:lnTo>
                  <a:lnTo>
                    <a:pt x="1736" y="1674"/>
                  </a:lnTo>
                  <a:lnTo>
                    <a:pt x="1724" y="1673"/>
                  </a:lnTo>
                  <a:lnTo>
                    <a:pt x="1709" y="1671"/>
                  </a:lnTo>
                  <a:lnTo>
                    <a:pt x="1699" y="1669"/>
                  </a:lnTo>
                  <a:lnTo>
                    <a:pt x="1689" y="1668"/>
                  </a:lnTo>
                  <a:lnTo>
                    <a:pt x="1677" y="1666"/>
                  </a:lnTo>
                  <a:lnTo>
                    <a:pt x="1667" y="1664"/>
                  </a:lnTo>
                  <a:lnTo>
                    <a:pt x="1652" y="1659"/>
                  </a:lnTo>
                  <a:lnTo>
                    <a:pt x="1637" y="1656"/>
                  </a:lnTo>
                  <a:lnTo>
                    <a:pt x="1622" y="1653"/>
                  </a:lnTo>
                  <a:lnTo>
                    <a:pt x="1607" y="1649"/>
                  </a:lnTo>
                  <a:lnTo>
                    <a:pt x="1589" y="1644"/>
                  </a:lnTo>
                  <a:lnTo>
                    <a:pt x="1572" y="1641"/>
                  </a:lnTo>
                  <a:lnTo>
                    <a:pt x="1555" y="1636"/>
                  </a:lnTo>
                  <a:lnTo>
                    <a:pt x="1539" y="1633"/>
                  </a:lnTo>
                  <a:lnTo>
                    <a:pt x="1529" y="1629"/>
                  </a:lnTo>
                  <a:lnTo>
                    <a:pt x="1519" y="1626"/>
                  </a:lnTo>
                  <a:lnTo>
                    <a:pt x="1509" y="1623"/>
                  </a:lnTo>
                  <a:lnTo>
                    <a:pt x="1500" y="1621"/>
                  </a:lnTo>
                  <a:lnTo>
                    <a:pt x="1490" y="1618"/>
                  </a:lnTo>
                  <a:lnTo>
                    <a:pt x="1480" y="1616"/>
                  </a:lnTo>
                  <a:lnTo>
                    <a:pt x="1470" y="1613"/>
                  </a:lnTo>
                  <a:lnTo>
                    <a:pt x="1462" y="1611"/>
                  </a:lnTo>
                  <a:lnTo>
                    <a:pt x="1452" y="1608"/>
                  </a:lnTo>
                  <a:lnTo>
                    <a:pt x="1442" y="1604"/>
                  </a:lnTo>
                  <a:lnTo>
                    <a:pt x="1432" y="1601"/>
                  </a:lnTo>
                  <a:lnTo>
                    <a:pt x="1424" y="1599"/>
                  </a:lnTo>
                  <a:lnTo>
                    <a:pt x="1414" y="1596"/>
                  </a:lnTo>
                  <a:lnTo>
                    <a:pt x="1404" y="1594"/>
                  </a:lnTo>
                  <a:lnTo>
                    <a:pt x="1394" y="1591"/>
                  </a:lnTo>
                  <a:lnTo>
                    <a:pt x="1385" y="1589"/>
                  </a:lnTo>
                  <a:lnTo>
                    <a:pt x="1375" y="1584"/>
                  </a:lnTo>
                  <a:lnTo>
                    <a:pt x="1365" y="1583"/>
                  </a:lnTo>
                  <a:lnTo>
                    <a:pt x="1355" y="1579"/>
                  </a:lnTo>
                  <a:lnTo>
                    <a:pt x="1345" y="1578"/>
                  </a:lnTo>
                  <a:lnTo>
                    <a:pt x="1335" y="1573"/>
                  </a:lnTo>
                  <a:lnTo>
                    <a:pt x="1327" y="1571"/>
                  </a:lnTo>
                  <a:lnTo>
                    <a:pt x="1317" y="1568"/>
                  </a:lnTo>
                  <a:lnTo>
                    <a:pt x="1308" y="1566"/>
                  </a:lnTo>
                  <a:lnTo>
                    <a:pt x="1290" y="1561"/>
                  </a:lnTo>
                  <a:lnTo>
                    <a:pt x="1273" y="1556"/>
                  </a:lnTo>
                  <a:lnTo>
                    <a:pt x="1255" y="1551"/>
                  </a:lnTo>
                  <a:lnTo>
                    <a:pt x="1240" y="1546"/>
                  </a:lnTo>
                  <a:lnTo>
                    <a:pt x="1235" y="1539"/>
                  </a:lnTo>
                  <a:lnTo>
                    <a:pt x="1233" y="1531"/>
                  </a:lnTo>
                  <a:lnTo>
                    <a:pt x="1233" y="1517"/>
                  </a:lnTo>
                  <a:lnTo>
                    <a:pt x="1233" y="1504"/>
                  </a:lnTo>
                  <a:lnTo>
                    <a:pt x="1233" y="1492"/>
                  </a:lnTo>
                  <a:lnTo>
                    <a:pt x="1233" y="1481"/>
                  </a:lnTo>
                  <a:lnTo>
                    <a:pt x="1233" y="1469"/>
                  </a:lnTo>
                  <a:lnTo>
                    <a:pt x="1233" y="1457"/>
                  </a:lnTo>
                  <a:lnTo>
                    <a:pt x="1233" y="1442"/>
                  </a:lnTo>
                  <a:lnTo>
                    <a:pt x="1235" y="1429"/>
                  </a:lnTo>
                  <a:lnTo>
                    <a:pt x="1237" y="1414"/>
                  </a:lnTo>
                  <a:lnTo>
                    <a:pt x="1240" y="1399"/>
                  </a:lnTo>
                  <a:lnTo>
                    <a:pt x="1240" y="1382"/>
                  </a:lnTo>
                  <a:lnTo>
                    <a:pt x="1243" y="1366"/>
                  </a:lnTo>
                  <a:lnTo>
                    <a:pt x="1245" y="1347"/>
                  </a:lnTo>
                  <a:lnTo>
                    <a:pt x="1248" y="1331"/>
                  </a:lnTo>
                  <a:lnTo>
                    <a:pt x="1248" y="1321"/>
                  </a:lnTo>
                  <a:lnTo>
                    <a:pt x="1250" y="1312"/>
                  </a:lnTo>
                  <a:lnTo>
                    <a:pt x="1252" y="1302"/>
                  </a:lnTo>
                  <a:lnTo>
                    <a:pt x="1253" y="1294"/>
                  </a:lnTo>
                  <a:lnTo>
                    <a:pt x="1255" y="1284"/>
                  </a:lnTo>
                  <a:lnTo>
                    <a:pt x="1257" y="1274"/>
                  </a:lnTo>
                  <a:lnTo>
                    <a:pt x="1258" y="1264"/>
                  </a:lnTo>
                  <a:lnTo>
                    <a:pt x="1262" y="1255"/>
                  </a:lnTo>
                  <a:lnTo>
                    <a:pt x="1262" y="1244"/>
                  </a:lnTo>
                  <a:lnTo>
                    <a:pt x="1263" y="1234"/>
                  </a:lnTo>
                  <a:lnTo>
                    <a:pt x="1265" y="1224"/>
                  </a:lnTo>
                  <a:lnTo>
                    <a:pt x="1267" y="1214"/>
                  </a:lnTo>
                  <a:lnTo>
                    <a:pt x="1268" y="1202"/>
                  </a:lnTo>
                  <a:lnTo>
                    <a:pt x="1270" y="1192"/>
                  </a:lnTo>
                  <a:lnTo>
                    <a:pt x="1272" y="1182"/>
                  </a:lnTo>
                  <a:lnTo>
                    <a:pt x="1275" y="1172"/>
                  </a:lnTo>
                  <a:lnTo>
                    <a:pt x="1277" y="1160"/>
                  </a:lnTo>
                  <a:lnTo>
                    <a:pt x="1278" y="1149"/>
                  </a:lnTo>
                  <a:lnTo>
                    <a:pt x="1280" y="1139"/>
                  </a:lnTo>
                  <a:lnTo>
                    <a:pt x="1283" y="1129"/>
                  </a:lnTo>
                  <a:lnTo>
                    <a:pt x="1285" y="1117"/>
                  </a:lnTo>
                  <a:lnTo>
                    <a:pt x="1288" y="1105"/>
                  </a:lnTo>
                  <a:lnTo>
                    <a:pt x="1290" y="1095"/>
                  </a:lnTo>
                  <a:lnTo>
                    <a:pt x="1293" y="1085"/>
                  </a:lnTo>
                  <a:lnTo>
                    <a:pt x="1293" y="1073"/>
                  </a:lnTo>
                  <a:lnTo>
                    <a:pt x="1297" y="1062"/>
                  </a:lnTo>
                  <a:lnTo>
                    <a:pt x="1298" y="1050"/>
                  </a:lnTo>
                  <a:lnTo>
                    <a:pt x="1302" y="1040"/>
                  </a:lnTo>
                  <a:lnTo>
                    <a:pt x="1303" y="1028"/>
                  </a:lnTo>
                  <a:lnTo>
                    <a:pt x="1307" y="1017"/>
                  </a:lnTo>
                  <a:lnTo>
                    <a:pt x="1308" y="1005"/>
                  </a:lnTo>
                  <a:lnTo>
                    <a:pt x="1312" y="995"/>
                  </a:lnTo>
                  <a:lnTo>
                    <a:pt x="1313" y="983"/>
                  </a:lnTo>
                  <a:lnTo>
                    <a:pt x="1317" y="972"/>
                  </a:lnTo>
                  <a:lnTo>
                    <a:pt x="1318" y="960"/>
                  </a:lnTo>
                  <a:lnTo>
                    <a:pt x="1322" y="950"/>
                  </a:lnTo>
                  <a:lnTo>
                    <a:pt x="1323" y="938"/>
                  </a:lnTo>
                  <a:lnTo>
                    <a:pt x="1327" y="927"/>
                  </a:lnTo>
                  <a:lnTo>
                    <a:pt x="1328" y="917"/>
                  </a:lnTo>
                  <a:lnTo>
                    <a:pt x="1333" y="907"/>
                  </a:lnTo>
                  <a:lnTo>
                    <a:pt x="1333" y="905"/>
                  </a:lnTo>
                  <a:lnTo>
                    <a:pt x="1333" y="903"/>
                  </a:lnTo>
                  <a:lnTo>
                    <a:pt x="1330" y="897"/>
                  </a:lnTo>
                  <a:lnTo>
                    <a:pt x="1325" y="893"/>
                  </a:lnTo>
                  <a:lnTo>
                    <a:pt x="1315" y="893"/>
                  </a:lnTo>
                  <a:lnTo>
                    <a:pt x="1310" y="902"/>
                  </a:lnTo>
                  <a:lnTo>
                    <a:pt x="1307" y="910"/>
                  </a:lnTo>
                  <a:lnTo>
                    <a:pt x="1303" y="922"/>
                  </a:lnTo>
                  <a:lnTo>
                    <a:pt x="1300" y="935"/>
                  </a:lnTo>
                  <a:lnTo>
                    <a:pt x="1297" y="952"/>
                  </a:lnTo>
                  <a:lnTo>
                    <a:pt x="1293" y="958"/>
                  </a:lnTo>
                  <a:lnTo>
                    <a:pt x="1292" y="967"/>
                  </a:lnTo>
                  <a:lnTo>
                    <a:pt x="1290" y="977"/>
                  </a:lnTo>
                  <a:lnTo>
                    <a:pt x="1288" y="987"/>
                  </a:lnTo>
                  <a:lnTo>
                    <a:pt x="1285" y="997"/>
                  </a:lnTo>
                  <a:lnTo>
                    <a:pt x="1285" y="1007"/>
                  </a:lnTo>
                  <a:lnTo>
                    <a:pt x="1282" y="1018"/>
                  </a:lnTo>
                  <a:lnTo>
                    <a:pt x="1282" y="1030"/>
                  </a:lnTo>
                  <a:lnTo>
                    <a:pt x="1278" y="1040"/>
                  </a:lnTo>
                  <a:lnTo>
                    <a:pt x="1277" y="1050"/>
                  </a:lnTo>
                  <a:lnTo>
                    <a:pt x="1273" y="1062"/>
                  </a:lnTo>
                  <a:lnTo>
                    <a:pt x="1272" y="1073"/>
                  </a:lnTo>
                  <a:lnTo>
                    <a:pt x="1268" y="1085"/>
                  </a:lnTo>
                  <a:lnTo>
                    <a:pt x="1267" y="1099"/>
                  </a:lnTo>
                  <a:lnTo>
                    <a:pt x="1263" y="1110"/>
                  </a:lnTo>
                  <a:lnTo>
                    <a:pt x="1262" y="1124"/>
                  </a:lnTo>
                  <a:lnTo>
                    <a:pt x="1258" y="1135"/>
                  </a:lnTo>
                  <a:lnTo>
                    <a:pt x="1257" y="1149"/>
                  </a:lnTo>
                  <a:lnTo>
                    <a:pt x="1253" y="1160"/>
                  </a:lnTo>
                  <a:lnTo>
                    <a:pt x="1252" y="1174"/>
                  </a:lnTo>
                  <a:lnTo>
                    <a:pt x="1248" y="1185"/>
                  </a:lnTo>
                  <a:lnTo>
                    <a:pt x="1247" y="1200"/>
                  </a:lnTo>
                  <a:lnTo>
                    <a:pt x="1243" y="1212"/>
                  </a:lnTo>
                  <a:lnTo>
                    <a:pt x="1243" y="1227"/>
                  </a:lnTo>
                  <a:lnTo>
                    <a:pt x="1240" y="1239"/>
                  </a:lnTo>
                  <a:lnTo>
                    <a:pt x="1238" y="1252"/>
                  </a:lnTo>
                  <a:lnTo>
                    <a:pt x="1235" y="1264"/>
                  </a:lnTo>
                  <a:lnTo>
                    <a:pt x="1233" y="1277"/>
                  </a:lnTo>
                  <a:lnTo>
                    <a:pt x="1230" y="1289"/>
                  </a:lnTo>
                  <a:lnTo>
                    <a:pt x="1230" y="1302"/>
                  </a:lnTo>
                  <a:lnTo>
                    <a:pt x="1227" y="1316"/>
                  </a:lnTo>
                  <a:lnTo>
                    <a:pt x="1227" y="1329"/>
                  </a:lnTo>
                  <a:lnTo>
                    <a:pt x="1223" y="1341"/>
                  </a:lnTo>
                  <a:lnTo>
                    <a:pt x="1222" y="1352"/>
                  </a:lnTo>
                  <a:lnTo>
                    <a:pt x="1220" y="1364"/>
                  </a:lnTo>
                  <a:lnTo>
                    <a:pt x="1218" y="1377"/>
                  </a:lnTo>
                  <a:lnTo>
                    <a:pt x="1217" y="1387"/>
                  </a:lnTo>
                  <a:lnTo>
                    <a:pt x="1215" y="1399"/>
                  </a:lnTo>
                  <a:lnTo>
                    <a:pt x="1215" y="1411"/>
                  </a:lnTo>
                  <a:lnTo>
                    <a:pt x="1215" y="1422"/>
                  </a:lnTo>
                  <a:lnTo>
                    <a:pt x="1213" y="1432"/>
                  </a:lnTo>
                  <a:lnTo>
                    <a:pt x="1212" y="1442"/>
                  </a:lnTo>
                  <a:lnTo>
                    <a:pt x="1210" y="1452"/>
                  </a:lnTo>
                  <a:lnTo>
                    <a:pt x="1210" y="1462"/>
                  </a:lnTo>
                  <a:lnTo>
                    <a:pt x="1210" y="1471"/>
                  </a:lnTo>
                  <a:lnTo>
                    <a:pt x="1210" y="1481"/>
                  </a:lnTo>
                  <a:lnTo>
                    <a:pt x="1210" y="1489"/>
                  </a:lnTo>
                  <a:lnTo>
                    <a:pt x="1212" y="1499"/>
                  </a:lnTo>
                  <a:lnTo>
                    <a:pt x="1212" y="1512"/>
                  </a:lnTo>
                  <a:lnTo>
                    <a:pt x="1212" y="1528"/>
                  </a:lnTo>
                  <a:lnTo>
                    <a:pt x="1213" y="1539"/>
                  </a:lnTo>
                  <a:lnTo>
                    <a:pt x="1218" y="1551"/>
                  </a:lnTo>
                  <a:lnTo>
                    <a:pt x="1205" y="1554"/>
                  </a:lnTo>
                  <a:lnTo>
                    <a:pt x="1192" y="1556"/>
                  </a:lnTo>
                  <a:lnTo>
                    <a:pt x="1175" y="1554"/>
                  </a:lnTo>
                  <a:lnTo>
                    <a:pt x="1160" y="1554"/>
                  </a:lnTo>
                  <a:lnTo>
                    <a:pt x="1141" y="1551"/>
                  </a:lnTo>
                  <a:lnTo>
                    <a:pt x="1125" y="1548"/>
                  </a:lnTo>
                  <a:lnTo>
                    <a:pt x="1115" y="1544"/>
                  </a:lnTo>
                  <a:lnTo>
                    <a:pt x="1106" y="1543"/>
                  </a:lnTo>
                  <a:lnTo>
                    <a:pt x="1096" y="1539"/>
                  </a:lnTo>
                  <a:lnTo>
                    <a:pt x="1088" y="1538"/>
                  </a:lnTo>
                  <a:lnTo>
                    <a:pt x="1078" y="1533"/>
                  </a:lnTo>
                  <a:lnTo>
                    <a:pt x="1068" y="1529"/>
                  </a:lnTo>
                  <a:lnTo>
                    <a:pt x="1060" y="1526"/>
                  </a:lnTo>
                  <a:lnTo>
                    <a:pt x="1051" y="1524"/>
                  </a:lnTo>
                  <a:lnTo>
                    <a:pt x="1033" y="1516"/>
                  </a:lnTo>
                  <a:lnTo>
                    <a:pt x="1018" y="1511"/>
                  </a:lnTo>
                  <a:lnTo>
                    <a:pt x="1001" y="1502"/>
                  </a:lnTo>
                  <a:lnTo>
                    <a:pt x="988" y="1496"/>
                  </a:lnTo>
                  <a:lnTo>
                    <a:pt x="975" y="1491"/>
                  </a:lnTo>
                  <a:lnTo>
                    <a:pt x="966" y="1486"/>
                  </a:lnTo>
                  <a:lnTo>
                    <a:pt x="951" y="1476"/>
                  </a:lnTo>
                  <a:lnTo>
                    <a:pt x="940" y="1464"/>
                  </a:lnTo>
                  <a:lnTo>
                    <a:pt x="926" y="1449"/>
                  </a:lnTo>
                  <a:lnTo>
                    <a:pt x="914" y="1436"/>
                  </a:lnTo>
                  <a:lnTo>
                    <a:pt x="908" y="1426"/>
                  </a:lnTo>
                  <a:lnTo>
                    <a:pt x="901" y="1416"/>
                  </a:lnTo>
                  <a:lnTo>
                    <a:pt x="894" y="1406"/>
                  </a:lnTo>
                  <a:lnTo>
                    <a:pt x="889" y="1397"/>
                  </a:lnTo>
                  <a:lnTo>
                    <a:pt x="883" y="1386"/>
                  </a:lnTo>
                  <a:lnTo>
                    <a:pt x="876" y="1376"/>
                  </a:lnTo>
                  <a:lnTo>
                    <a:pt x="871" y="1364"/>
                  </a:lnTo>
                  <a:lnTo>
                    <a:pt x="866" y="1354"/>
                  </a:lnTo>
                  <a:lnTo>
                    <a:pt x="859" y="1341"/>
                  </a:lnTo>
                  <a:lnTo>
                    <a:pt x="853" y="1329"/>
                  </a:lnTo>
                  <a:lnTo>
                    <a:pt x="846" y="1316"/>
                  </a:lnTo>
                  <a:lnTo>
                    <a:pt x="841" y="1304"/>
                  </a:lnTo>
                  <a:lnTo>
                    <a:pt x="834" y="1290"/>
                  </a:lnTo>
                  <a:lnTo>
                    <a:pt x="829" y="1277"/>
                  </a:lnTo>
                  <a:lnTo>
                    <a:pt x="824" y="1264"/>
                  </a:lnTo>
                  <a:lnTo>
                    <a:pt x="819" y="1252"/>
                  </a:lnTo>
                  <a:lnTo>
                    <a:pt x="813" y="1237"/>
                  </a:lnTo>
                  <a:lnTo>
                    <a:pt x="808" y="1224"/>
                  </a:lnTo>
                  <a:lnTo>
                    <a:pt x="803" y="1210"/>
                  </a:lnTo>
                  <a:lnTo>
                    <a:pt x="798" y="1197"/>
                  </a:lnTo>
                  <a:lnTo>
                    <a:pt x="793" y="1182"/>
                  </a:lnTo>
                  <a:lnTo>
                    <a:pt x="788" y="1169"/>
                  </a:lnTo>
                  <a:lnTo>
                    <a:pt x="783" y="1155"/>
                  </a:lnTo>
                  <a:lnTo>
                    <a:pt x="779" y="1142"/>
                  </a:lnTo>
                  <a:lnTo>
                    <a:pt x="774" y="1127"/>
                  </a:lnTo>
                  <a:lnTo>
                    <a:pt x="769" y="1112"/>
                  </a:lnTo>
                  <a:lnTo>
                    <a:pt x="764" y="1099"/>
                  </a:lnTo>
                  <a:lnTo>
                    <a:pt x="759" y="1085"/>
                  </a:lnTo>
                  <a:lnTo>
                    <a:pt x="754" y="1070"/>
                  </a:lnTo>
                  <a:lnTo>
                    <a:pt x="751" y="1058"/>
                  </a:lnTo>
                  <a:lnTo>
                    <a:pt x="748" y="1045"/>
                  </a:lnTo>
                  <a:lnTo>
                    <a:pt x="744" y="1033"/>
                  </a:lnTo>
                  <a:lnTo>
                    <a:pt x="739" y="1018"/>
                  </a:lnTo>
                  <a:lnTo>
                    <a:pt x="736" y="1007"/>
                  </a:lnTo>
                  <a:lnTo>
                    <a:pt x="733" y="993"/>
                  </a:lnTo>
                  <a:lnTo>
                    <a:pt x="729" y="983"/>
                  </a:lnTo>
                  <a:lnTo>
                    <a:pt x="724" y="972"/>
                  </a:lnTo>
                  <a:lnTo>
                    <a:pt x="723" y="962"/>
                  </a:lnTo>
                  <a:lnTo>
                    <a:pt x="719" y="952"/>
                  </a:lnTo>
                  <a:lnTo>
                    <a:pt x="718" y="942"/>
                  </a:lnTo>
                  <a:lnTo>
                    <a:pt x="713" y="932"/>
                  </a:lnTo>
                  <a:lnTo>
                    <a:pt x="711" y="922"/>
                  </a:lnTo>
                  <a:lnTo>
                    <a:pt x="708" y="912"/>
                  </a:lnTo>
                  <a:lnTo>
                    <a:pt x="706" y="903"/>
                  </a:lnTo>
                  <a:lnTo>
                    <a:pt x="703" y="888"/>
                  </a:lnTo>
                  <a:lnTo>
                    <a:pt x="699" y="877"/>
                  </a:lnTo>
                  <a:lnTo>
                    <a:pt x="696" y="865"/>
                  </a:lnTo>
                  <a:lnTo>
                    <a:pt x="694" y="858"/>
                  </a:lnTo>
                  <a:lnTo>
                    <a:pt x="694" y="853"/>
                  </a:lnTo>
                  <a:lnTo>
                    <a:pt x="691" y="846"/>
                  </a:lnTo>
                  <a:lnTo>
                    <a:pt x="684" y="845"/>
                  </a:lnTo>
                  <a:lnTo>
                    <a:pt x="676" y="846"/>
                  </a:lnTo>
                  <a:lnTo>
                    <a:pt x="672" y="851"/>
                  </a:lnTo>
                  <a:lnTo>
                    <a:pt x="669" y="855"/>
                  </a:lnTo>
                  <a:lnTo>
                    <a:pt x="666" y="867"/>
                  </a:lnTo>
                  <a:lnTo>
                    <a:pt x="662" y="873"/>
                  </a:lnTo>
                  <a:lnTo>
                    <a:pt x="659" y="883"/>
                  </a:lnTo>
                  <a:lnTo>
                    <a:pt x="654" y="893"/>
                  </a:lnTo>
                  <a:lnTo>
                    <a:pt x="651" y="907"/>
                  </a:lnTo>
                  <a:lnTo>
                    <a:pt x="644" y="918"/>
                  </a:lnTo>
                  <a:lnTo>
                    <a:pt x="639" y="933"/>
                  </a:lnTo>
                  <a:lnTo>
                    <a:pt x="632" y="948"/>
                  </a:lnTo>
                  <a:lnTo>
                    <a:pt x="626" y="965"/>
                  </a:lnTo>
                  <a:lnTo>
                    <a:pt x="617" y="982"/>
                  </a:lnTo>
                  <a:lnTo>
                    <a:pt x="611" y="1000"/>
                  </a:lnTo>
                  <a:lnTo>
                    <a:pt x="606" y="1010"/>
                  </a:lnTo>
                  <a:lnTo>
                    <a:pt x="602" y="1020"/>
                  </a:lnTo>
                  <a:lnTo>
                    <a:pt x="597" y="1030"/>
                  </a:lnTo>
                  <a:lnTo>
                    <a:pt x="594" y="1040"/>
                  </a:lnTo>
                  <a:lnTo>
                    <a:pt x="587" y="1048"/>
                  </a:lnTo>
                  <a:lnTo>
                    <a:pt x="582" y="1058"/>
                  </a:lnTo>
                  <a:lnTo>
                    <a:pt x="577" y="1068"/>
                  </a:lnTo>
                  <a:lnTo>
                    <a:pt x="572" y="1078"/>
                  </a:lnTo>
                  <a:lnTo>
                    <a:pt x="566" y="1089"/>
                  </a:lnTo>
                  <a:lnTo>
                    <a:pt x="561" y="1099"/>
                  </a:lnTo>
                  <a:lnTo>
                    <a:pt x="554" y="1109"/>
                  </a:lnTo>
                  <a:lnTo>
                    <a:pt x="549" y="1120"/>
                  </a:lnTo>
                  <a:lnTo>
                    <a:pt x="542" y="1130"/>
                  </a:lnTo>
                  <a:lnTo>
                    <a:pt x="536" y="1140"/>
                  </a:lnTo>
                  <a:lnTo>
                    <a:pt x="529" y="1150"/>
                  </a:lnTo>
                  <a:lnTo>
                    <a:pt x="524" y="1160"/>
                  </a:lnTo>
                  <a:lnTo>
                    <a:pt x="517" y="1170"/>
                  </a:lnTo>
                  <a:lnTo>
                    <a:pt x="511" y="1182"/>
                  </a:lnTo>
                  <a:lnTo>
                    <a:pt x="504" y="1192"/>
                  </a:lnTo>
                  <a:lnTo>
                    <a:pt x="499" y="1204"/>
                  </a:lnTo>
                  <a:lnTo>
                    <a:pt x="491" y="1214"/>
                  </a:lnTo>
                  <a:lnTo>
                    <a:pt x="484" y="1224"/>
                  </a:lnTo>
                  <a:lnTo>
                    <a:pt x="475" y="1234"/>
                  </a:lnTo>
                  <a:lnTo>
                    <a:pt x="469" y="1244"/>
                  </a:lnTo>
                  <a:lnTo>
                    <a:pt x="460" y="1254"/>
                  </a:lnTo>
                  <a:lnTo>
                    <a:pt x="454" y="1264"/>
                  </a:lnTo>
                  <a:lnTo>
                    <a:pt x="445" y="1274"/>
                  </a:lnTo>
                  <a:lnTo>
                    <a:pt x="439" y="1284"/>
                  </a:lnTo>
                  <a:lnTo>
                    <a:pt x="430" y="1292"/>
                  </a:lnTo>
                  <a:lnTo>
                    <a:pt x="422" y="1302"/>
                  </a:lnTo>
                  <a:lnTo>
                    <a:pt x="414" y="1312"/>
                  </a:lnTo>
                  <a:lnTo>
                    <a:pt x="405" y="1322"/>
                  </a:lnTo>
                  <a:lnTo>
                    <a:pt x="397" y="1331"/>
                  </a:lnTo>
                  <a:lnTo>
                    <a:pt x="389" y="1341"/>
                  </a:lnTo>
                  <a:lnTo>
                    <a:pt x="380" y="1349"/>
                  </a:lnTo>
                  <a:lnTo>
                    <a:pt x="372" y="1359"/>
                  </a:lnTo>
                  <a:lnTo>
                    <a:pt x="374" y="1346"/>
                  </a:lnTo>
                  <a:lnTo>
                    <a:pt x="377" y="1334"/>
                  </a:lnTo>
                  <a:lnTo>
                    <a:pt x="379" y="1322"/>
                  </a:lnTo>
                  <a:lnTo>
                    <a:pt x="382" y="1311"/>
                  </a:lnTo>
                  <a:lnTo>
                    <a:pt x="382" y="1297"/>
                  </a:lnTo>
                  <a:lnTo>
                    <a:pt x="384" y="1287"/>
                  </a:lnTo>
                  <a:lnTo>
                    <a:pt x="384" y="1274"/>
                  </a:lnTo>
                  <a:lnTo>
                    <a:pt x="385" y="1264"/>
                  </a:lnTo>
                  <a:lnTo>
                    <a:pt x="384" y="1250"/>
                  </a:lnTo>
                  <a:lnTo>
                    <a:pt x="382" y="1239"/>
                  </a:lnTo>
                  <a:lnTo>
                    <a:pt x="380" y="1227"/>
                  </a:lnTo>
                  <a:lnTo>
                    <a:pt x="379" y="1217"/>
                  </a:lnTo>
                  <a:lnTo>
                    <a:pt x="375" y="1205"/>
                  </a:lnTo>
                  <a:lnTo>
                    <a:pt x="374" y="1194"/>
                  </a:lnTo>
                  <a:lnTo>
                    <a:pt x="370" y="1184"/>
                  </a:lnTo>
                  <a:lnTo>
                    <a:pt x="367" y="1174"/>
                  </a:lnTo>
                  <a:lnTo>
                    <a:pt x="360" y="1164"/>
                  </a:lnTo>
                  <a:lnTo>
                    <a:pt x="355" y="1155"/>
                  </a:lnTo>
                  <a:lnTo>
                    <a:pt x="350" y="1147"/>
                  </a:lnTo>
                  <a:lnTo>
                    <a:pt x="345" y="1140"/>
                  </a:lnTo>
                  <a:lnTo>
                    <a:pt x="334" y="1125"/>
                  </a:lnTo>
                  <a:lnTo>
                    <a:pt x="320" y="1115"/>
                  </a:lnTo>
                  <a:lnTo>
                    <a:pt x="312" y="1110"/>
                  </a:lnTo>
                  <a:lnTo>
                    <a:pt x="304" y="1105"/>
                  </a:lnTo>
                  <a:lnTo>
                    <a:pt x="294" y="1100"/>
                  </a:lnTo>
                  <a:lnTo>
                    <a:pt x="285" y="1097"/>
                  </a:lnTo>
                  <a:lnTo>
                    <a:pt x="275" y="1094"/>
                  </a:lnTo>
                  <a:lnTo>
                    <a:pt x="265" y="1092"/>
                  </a:lnTo>
                  <a:lnTo>
                    <a:pt x="255" y="1089"/>
                  </a:lnTo>
                  <a:lnTo>
                    <a:pt x="247" y="1089"/>
                  </a:lnTo>
                  <a:lnTo>
                    <a:pt x="235" y="1087"/>
                  </a:lnTo>
                  <a:lnTo>
                    <a:pt x="223" y="1085"/>
                  </a:lnTo>
                  <a:lnTo>
                    <a:pt x="212" y="1085"/>
                  </a:lnTo>
                  <a:lnTo>
                    <a:pt x="200" y="1085"/>
                  </a:lnTo>
                  <a:lnTo>
                    <a:pt x="187" y="1085"/>
                  </a:lnTo>
                  <a:lnTo>
                    <a:pt x="173" y="1087"/>
                  </a:lnTo>
                  <a:lnTo>
                    <a:pt x="160" y="1089"/>
                  </a:lnTo>
                  <a:lnTo>
                    <a:pt x="147" y="1092"/>
                  </a:lnTo>
                  <a:lnTo>
                    <a:pt x="132" y="1094"/>
                  </a:lnTo>
                  <a:lnTo>
                    <a:pt x="117" y="1097"/>
                  </a:lnTo>
                  <a:lnTo>
                    <a:pt x="102" y="1099"/>
                  </a:lnTo>
                  <a:lnTo>
                    <a:pt x="87" y="1104"/>
                  </a:lnTo>
                  <a:lnTo>
                    <a:pt x="70" y="1109"/>
                  </a:lnTo>
                  <a:lnTo>
                    <a:pt x="53" y="1114"/>
                  </a:lnTo>
                  <a:lnTo>
                    <a:pt x="36" y="1119"/>
                  </a:lnTo>
                  <a:lnTo>
                    <a:pt x="21" y="1125"/>
                  </a:lnTo>
                  <a:lnTo>
                    <a:pt x="16" y="1115"/>
                  </a:lnTo>
                  <a:lnTo>
                    <a:pt x="13" y="1102"/>
                  </a:lnTo>
                  <a:lnTo>
                    <a:pt x="10" y="1092"/>
                  </a:lnTo>
                  <a:lnTo>
                    <a:pt x="6" y="1083"/>
                  </a:lnTo>
                  <a:lnTo>
                    <a:pt x="3" y="1072"/>
                  </a:lnTo>
                  <a:lnTo>
                    <a:pt x="0" y="1060"/>
                  </a:lnTo>
                  <a:lnTo>
                    <a:pt x="1" y="1058"/>
                  </a:lnTo>
                  <a:lnTo>
                    <a:pt x="5" y="1057"/>
                  </a:lnTo>
                  <a:close/>
                </a:path>
              </a:pathLst>
            </a:custGeom>
            <a:solidFill>
              <a:srgbClr val="FFDE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7" name="Freeform 403"/>
            <p:cNvSpPr>
              <a:spLocks/>
            </p:cNvSpPr>
            <p:nvPr/>
          </p:nvSpPr>
          <p:spPr bwMode="auto">
            <a:xfrm>
              <a:off x="3638" y="1763"/>
              <a:ext cx="761" cy="557"/>
            </a:xfrm>
            <a:custGeom>
              <a:avLst/>
              <a:gdLst>
                <a:gd name="T0" fmla="*/ 5 w 1523"/>
                <a:gd name="T1" fmla="*/ 3 h 1113"/>
                <a:gd name="T2" fmla="*/ 5 w 1523"/>
                <a:gd name="T3" fmla="*/ 3 h 1113"/>
                <a:gd name="T4" fmla="*/ 5 w 1523"/>
                <a:gd name="T5" fmla="*/ 3 h 1113"/>
                <a:gd name="T6" fmla="*/ 5 w 1523"/>
                <a:gd name="T7" fmla="*/ 3 h 1113"/>
                <a:gd name="T8" fmla="*/ 4 w 1523"/>
                <a:gd name="T9" fmla="*/ 4 h 1113"/>
                <a:gd name="T10" fmla="*/ 4 w 1523"/>
                <a:gd name="T11" fmla="*/ 4 h 1113"/>
                <a:gd name="T12" fmla="*/ 4 w 1523"/>
                <a:gd name="T13" fmla="*/ 4 h 1113"/>
                <a:gd name="T14" fmla="*/ 3 w 1523"/>
                <a:gd name="T15" fmla="*/ 4 h 1113"/>
                <a:gd name="T16" fmla="*/ 3 w 1523"/>
                <a:gd name="T17" fmla="*/ 5 h 1113"/>
                <a:gd name="T18" fmla="*/ 3 w 1523"/>
                <a:gd name="T19" fmla="*/ 5 h 1113"/>
                <a:gd name="T20" fmla="*/ 2 w 1523"/>
                <a:gd name="T21" fmla="*/ 2 h 1113"/>
                <a:gd name="T22" fmla="*/ 2 w 1523"/>
                <a:gd name="T23" fmla="*/ 2 h 1113"/>
                <a:gd name="T24" fmla="*/ 2 w 1523"/>
                <a:gd name="T25" fmla="*/ 2 h 1113"/>
                <a:gd name="T26" fmla="*/ 2 w 1523"/>
                <a:gd name="T27" fmla="*/ 3 h 1113"/>
                <a:gd name="T28" fmla="*/ 2 w 1523"/>
                <a:gd name="T29" fmla="*/ 3 h 1113"/>
                <a:gd name="T30" fmla="*/ 2 w 1523"/>
                <a:gd name="T31" fmla="*/ 3 h 1113"/>
                <a:gd name="T32" fmla="*/ 2 w 1523"/>
                <a:gd name="T33" fmla="*/ 4 h 1113"/>
                <a:gd name="T34" fmla="*/ 2 w 1523"/>
                <a:gd name="T35" fmla="*/ 4 h 1113"/>
                <a:gd name="T36" fmla="*/ 2 w 1523"/>
                <a:gd name="T37" fmla="*/ 4 h 1113"/>
                <a:gd name="T38" fmla="*/ 2 w 1523"/>
                <a:gd name="T39" fmla="*/ 4 h 1113"/>
                <a:gd name="T40" fmla="*/ 2 w 1523"/>
                <a:gd name="T41" fmla="*/ 4 h 1113"/>
                <a:gd name="T42" fmla="*/ 2 w 1523"/>
                <a:gd name="T43" fmla="*/ 5 h 1113"/>
                <a:gd name="T44" fmla="*/ 2 w 1523"/>
                <a:gd name="T45" fmla="*/ 5 h 1113"/>
                <a:gd name="T46" fmla="*/ 2 w 1523"/>
                <a:gd name="T47" fmla="*/ 4 h 1113"/>
                <a:gd name="T48" fmla="*/ 2 w 1523"/>
                <a:gd name="T49" fmla="*/ 4 h 1113"/>
                <a:gd name="T50" fmla="*/ 1 w 1523"/>
                <a:gd name="T51" fmla="*/ 4 h 1113"/>
                <a:gd name="T52" fmla="*/ 1 w 1523"/>
                <a:gd name="T53" fmla="*/ 3 h 1113"/>
                <a:gd name="T54" fmla="*/ 1 w 1523"/>
                <a:gd name="T55" fmla="*/ 3 h 1113"/>
                <a:gd name="T56" fmla="*/ 0 w 1523"/>
                <a:gd name="T57" fmla="*/ 3 h 1113"/>
                <a:gd name="T58" fmla="*/ 0 w 1523"/>
                <a:gd name="T59" fmla="*/ 3 h 1113"/>
                <a:gd name="T60" fmla="*/ 0 w 1523"/>
                <a:gd name="T61" fmla="*/ 3 h 1113"/>
                <a:gd name="T62" fmla="*/ 0 w 1523"/>
                <a:gd name="T63" fmla="*/ 3 h 1113"/>
                <a:gd name="T64" fmla="*/ 0 w 1523"/>
                <a:gd name="T65" fmla="*/ 2 h 1113"/>
                <a:gd name="T66" fmla="*/ 0 w 1523"/>
                <a:gd name="T67" fmla="*/ 2 h 1113"/>
                <a:gd name="T68" fmla="*/ 0 w 1523"/>
                <a:gd name="T69" fmla="*/ 2 h 1113"/>
                <a:gd name="T70" fmla="*/ 0 w 1523"/>
                <a:gd name="T71" fmla="*/ 2 h 1113"/>
                <a:gd name="T72" fmla="*/ 0 w 1523"/>
                <a:gd name="T73" fmla="*/ 1 h 1113"/>
                <a:gd name="T74" fmla="*/ 1 w 1523"/>
                <a:gd name="T75" fmla="*/ 1 h 1113"/>
                <a:gd name="T76" fmla="*/ 1 w 1523"/>
                <a:gd name="T77" fmla="*/ 1 h 1113"/>
                <a:gd name="T78" fmla="*/ 1 w 1523"/>
                <a:gd name="T79" fmla="*/ 1 h 1113"/>
                <a:gd name="T80" fmla="*/ 1 w 1523"/>
                <a:gd name="T81" fmla="*/ 1 h 1113"/>
                <a:gd name="T82" fmla="*/ 2 w 1523"/>
                <a:gd name="T83" fmla="*/ 1 h 1113"/>
                <a:gd name="T84" fmla="*/ 2 w 1523"/>
                <a:gd name="T85" fmla="*/ 1 h 1113"/>
                <a:gd name="T86" fmla="*/ 2 w 1523"/>
                <a:gd name="T87" fmla="*/ 0 h 1113"/>
                <a:gd name="T88" fmla="*/ 3 w 1523"/>
                <a:gd name="T89" fmla="*/ 0 h 1113"/>
                <a:gd name="T90" fmla="*/ 3 w 1523"/>
                <a:gd name="T91" fmla="*/ 1 h 1113"/>
                <a:gd name="T92" fmla="*/ 4 w 1523"/>
                <a:gd name="T93" fmla="*/ 1 h 1113"/>
                <a:gd name="T94" fmla="*/ 4 w 1523"/>
                <a:gd name="T95" fmla="*/ 1 h 1113"/>
                <a:gd name="T96" fmla="*/ 5 w 1523"/>
                <a:gd name="T97" fmla="*/ 1 h 1113"/>
                <a:gd name="T98" fmla="*/ 5 w 1523"/>
                <a:gd name="T99" fmla="*/ 2 h 1113"/>
                <a:gd name="T100" fmla="*/ 5 w 1523"/>
                <a:gd name="T101" fmla="*/ 2 h 1113"/>
                <a:gd name="T102" fmla="*/ 5 w 1523"/>
                <a:gd name="T103" fmla="*/ 2 h 1113"/>
                <a:gd name="T104" fmla="*/ 5 w 1523"/>
                <a:gd name="T105" fmla="*/ 3 h 1113"/>
                <a:gd name="T106" fmla="*/ 5 w 1523"/>
                <a:gd name="T107" fmla="*/ 3 h 111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523" h="1113">
                  <a:moveTo>
                    <a:pt x="1523" y="621"/>
                  </a:moveTo>
                  <a:lnTo>
                    <a:pt x="1511" y="624"/>
                  </a:lnTo>
                  <a:lnTo>
                    <a:pt x="1501" y="627"/>
                  </a:lnTo>
                  <a:lnTo>
                    <a:pt x="1489" y="632"/>
                  </a:lnTo>
                  <a:lnTo>
                    <a:pt x="1479" y="637"/>
                  </a:lnTo>
                  <a:lnTo>
                    <a:pt x="1466" y="641"/>
                  </a:lnTo>
                  <a:lnTo>
                    <a:pt x="1454" y="646"/>
                  </a:lnTo>
                  <a:lnTo>
                    <a:pt x="1444" y="652"/>
                  </a:lnTo>
                  <a:lnTo>
                    <a:pt x="1434" y="659"/>
                  </a:lnTo>
                  <a:lnTo>
                    <a:pt x="1423" y="664"/>
                  </a:lnTo>
                  <a:lnTo>
                    <a:pt x="1413" y="671"/>
                  </a:lnTo>
                  <a:lnTo>
                    <a:pt x="1403" y="677"/>
                  </a:lnTo>
                  <a:lnTo>
                    <a:pt x="1394" y="686"/>
                  </a:lnTo>
                  <a:lnTo>
                    <a:pt x="1384" y="692"/>
                  </a:lnTo>
                  <a:lnTo>
                    <a:pt x="1374" y="701"/>
                  </a:lnTo>
                  <a:lnTo>
                    <a:pt x="1364" y="707"/>
                  </a:lnTo>
                  <a:lnTo>
                    <a:pt x="1356" y="716"/>
                  </a:lnTo>
                  <a:lnTo>
                    <a:pt x="1346" y="722"/>
                  </a:lnTo>
                  <a:lnTo>
                    <a:pt x="1339" y="731"/>
                  </a:lnTo>
                  <a:lnTo>
                    <a:pt x="1331" y="737"/>
                  </a:lnTo>
                  <a:lnTo>
                    <a:pt x="1324" y="746"/>
                  </a:lnTo>
                  <a:lnTo>
                    <a:pt x="1314" y="752"/>
                  </a:lnTo>
                  <a:lnTo>
                    <a:pt x="1307" y="759"/>
                  </a:lnTo>
                  <a:lnTo>
                    <a:pt x="1299" y="766"/>
                  </a:lnTo>
                  <a:lnTo>
                    <a:pt x="1292" y="772"/>
                  </a:lnTo>
                  <a:lnTo>
                    <a:pt x="1277" y="782"/>
                  </a:lnTo>
                  <a:lnTo>
                    <a:pt x="1267" y="793"/>
                  </a:lnTo>
                  <a:lnTo>
                    <a:pt x="1199" y="831"/>
                  </a:lnTo>
                  <a:lnTo>
                    <a:pt x="1189" y="836"/>
                  </a:lnTo>
                  <a:lnTo>
                    <a:pt x="1179" y="841"/>
                  </a:lnTo>
                  <a:lnTo>
                    <a:pt x="1169" y="846"/>
                  </a:lnTo>
                  <a:lnTo>
                    <a:pt x="1159" y="851"/>
                  </a:lnTo>
                  <a:lnTo>
                    <a:pt x="1149" y="856"/>
                  </a:lnTo>
                  <a:lnTo>
                    <a:pt x="1139" y="861"/>
                  </a:lnTo>
                  <a:lnTo>
                    <a:pt x="1129" y="868"/>
                  </a:lnTo>
                  <a:lnTo>
                    <a:pt x="1120" y="874"/>
                  </a:lnTo>
                  <a:lnTo>
                    <a:pt x="1110" y="879"/>
                  </a:lnTo>
                  <a:lnTo>
                    <a:pt x="1100" y="884"/>
                  </a:lnTo>
                  <a:lnTo>
                    <a:pt x="1090" y="891"/>
                  </a:lnTo>
                  <a:lnTo>
                    <a:pt x="1080" y="898"/>
                  </a:lnTo>
                  <a:lnTo>
                    <a:pt x="1070" y="903"/>
                  </a:lnTo>
                  <a:lnTo>
                    <a:pt x="1060" y="909"/>
                  </a:lnTo>
                  <a:lnTo>
                    <a:pt x="1052" y="916"/>
                  </a:lnTo>
                  <a:lnTo>
                    <a:pt x="1044" y="924"/>
                  </a:lnTo>
                  <a:lnTo>
                    <a:pt x="1025" y="938"/>
                  </a:lnTo>
                  <a:lnTo>
                    <a:pt x="1010" y="946"/>
                  </a:lnTo>
                  <a:lnTo>
                    <a:pt x="997" y="956"/>
                  </a:lnTo>
                  <a:lnTo>
                    <a:pt x="984" y="966"/>
                  </a:lnTo>
                  <a:lnTo>
                    <a:pt x="974" y="976"/>
                  </a:lnTo>
                  <a:lnTo>
                    <a:pt x="960" y="984"/>
                  </a:lnTo>
                  <a:lnTo>
                    <a:pt x="950" y="994"/>
                  </a:lnTo>
                  <a:lnTo>
                    <a:pt x="940" y="1004"/>
                  </a:lnTo>
                  <a:lnTo>
                    <a:pt x="932" y="1015"/>
                  </a:lnTo>
                  <a:lnTo>
                    <a:pt x="922" y="1025"/>
                  </a:lnTo>
                  <a:lnTo>
                    <a:pt x="915" y="1035"/>
                  </a:lnTo>
                  <a:lnTo>
                    <a:pt x="909" y="1045"/>
                  </a:lnTo>
                  <a:lnTo>
                    <a:pt x="904" y="1056"/>
                  </a:lnTo>
                  <a:lnTo>
                    <a:pt x="898" y="1066"/>
                  </a:lnTo>
                  <a:lnTo>
                    <a:pt x="895" y="1078"/>
                  </a:lnTo>
                  <a:lnTo>
                    <a:pt x="893" y="1090"/>
                  </a:lnTo>
                  <a:lnTo>
                    <a:pt x="893" y="1103"/>
                  </a:lnTo>
                  <a:lnTo>
                    <a:pt x="893" y="1108"/>
                  </a:lnTo>
                  <a:lnTo>
                    <a:pt x="893" y="1113"/>
                  </a:lnTo>
                  <a:lnTo>
                    <a:pt x="778" y="999"/>
                  </a:lnTo>
                  <a:lnTo>
                    <a:pt x="762" y="424"/>
                  </a:lnTo>
                  <a:lnTo>
                    <a:pt x="758" y="415"/>
                  </a:lnTo>
                  <a:lnTo>
                    <a:pt x="750" y="412"/>
                  </a:lnTo>
                  <a:lnTo>
                    <a:pt x="742" y="415"/>
                  </a:lnTo>
                  <a:lnTo>
                    <a:pt x="738" y="424"/>
                  </a:lnTo>
                  <a:lnTo>
                    <a:pt x="738" y="429"/>
                  </a:lnTo>
                  <a:lnTo>
                    <a:pt x="738" y="435"/>
                  </a:lnTo>
                  <a:lnTo>
                    <a:pt x="738" y="447"/>
                  </a:lnTo>
                  <a:lnTo>
                    <a:pt x="738" y="459"/>
                  </a:lnTo>
                  <a:lnTo>
                    <a:pt x="738" y="474"/>
                  </a:lnTo>
                  <a:lnTo>
                    <a:pt x="738" y="480"/>
                  </a:lnTo>
                  <a:lnTo>
                    <a:pt x="738" y="490"/>
                  </a:lnTo>
                  <a:lnTo>
                    <a:pt x="738" y="500"/>
                  </a:lnTo>
                  <a:lnTo>
                    <a:pt x="740" y="510"/>
                  </a:lnTo>
                  <a:lnTo>
                    <a:pt x="740" y="519"/>
                  </a:lnTo>
                  <a:lnTo>
                    <a:pt x="740" y="529"/>
                  </a:lnTo>
                  <a:lnTo>
                    <a:pt x="740" y="539"/>
                  </a:lnTo>
                  <a:lnTo>
                    <a:pt x="740" y="550"/>
                  </a:lnTo>
                  <a:lnTo>
                    <a:pt x="740" y="560"/>
                  </a:lnTo>
                  <a:lnTo>
                    <a:pt x="740" y="574"/>
                  </a:lnTo>
                  <a:lnTo>
                    <a:pt x="740" y="586"/>
                  </a:lnTo>
                  <a:lnTo>
                    <a:pt x="742" y="599"/>
                  </a:lnTo>
                  <a:lnTo>
                    <a:pt x="742" y="611"/>
                  </a:lnTo>
                  <a:lnTo>
                    <a:pt x="742" y="624"/>
                  </a:lnTo>
                  <a:lnTo>
                    <a:pt x="742" y="636"/>
                  </a:lnTo>
                  <a:lnTo>
                    <a:pt x="743" y="649"/>
                  </a:lnTo>
                  <a:lnTo>
                    <a:pt x="743" y="662"/>
                  </a:lnTo>
                  <a:lnTo>
                    <a:pt x="745" y="676"/>
                  </a:lnTo>
                  <a:lnTo>
                    <a:pt x="745" y="689"/>
                  </a:lnTo>
                  <a:lnTo>
                    <a:pt x="747" y="704"/>
                  </a:lnTo>
                  <a:lnTo>
                    <a:pt x="747" y="716"/>
                  </a:lnTo>
                  <a:lnTo>
                    <a:pt x="747" y="729"/>
                  </a:lnTo>
                  <a:lnTo>
                    <a:pt x="747" y="742"/>
                  </a:lnTo>
                  <a:lnTo>
                    <a:pt x="747" y="756"/>
                  </a:lnTo>
                  <a:lnTo>
                    <a:pt x="747" y="767"/>
                  </a:lnTo>
                  <a:lnTo>
                    <a:pt x="747" y="781"/>
                  </a:lnTo>
                  <a:lnTo>
                    <a:pt x="747" y="794"/>
                  </a:lnTo>
                  <a:lnTo>
                    <a:pt x="748" y="808"/>
                  </a:lnTo>
                  <a:lnTo>
                    <a:pt x="748" y="819"/>
                  </a:lnTo>
                  <a:lnTo>
                    <a:pt x="748" y="831"/>
                  </a:lnTo>
                  <a:lnTo>
                    <a:pt x="748" y="843"/>
                  </a:lnTo>
                  <a:lnTo>
                    <a:pt x="750" y="856"/>
                  </a:lnTo>
                  <a:lnTo>
                    <a:pt x="750" y="866"/>
                  </a:lnTo>
                  <a:lnTo>
                    <a:pt x="750" y="878"/>
                  </a:lnTo>
                  <a:lnTo>
                    <a:pt x="750" y="888"/>
                  </a:lnTo>
                  <a:lnTo>
                    <a:pt x="752" y="899"/>
                  </a:lnTo>
                  <a:lnTo>
                    <a:pt x="752" y="908"/>
                  </a:lnTo>
                  <a:lnTo>
                    <a:pt x="752" y="918"/>
                  </a:lnTo>
                  <a:lnTo>
                    <a:pt x="752" y="926"/>
                  </a:lnTo>
                  <a:lnTo>
                    <a:pt x="752" y="936"/>
                  </a:lnTo>
                  <a:lnTo>
                    <a:pt x="752" y="951"/>
                  </a:lnTo>
                  <a:lnTo>
                    <a:pt x="753" y="966"/>
                  </a:lnTo>
                  <a:lnTo>
                    <a:pt x="753" y="976"/>
                  </a:lnTo>
                  <a:lnTo>
                    <a:pt x="753" y="986"/>
                  </a:lnTo>
                  <a:lnTo>
                    <a:pt x="753" y="991"/>
                  </a:lnTo>
                  <a:lnTo>
                    <a:pt x="755" y="996"/>
                  </a:lnTo>
                  <a:lnTo>
                    <a:pt x="750" y="996"/>
                  </a:lnTo>
                  <a:lnTo>
                    <a:pt x="745" y="999"/>
                  </a:lnTo>
                  <a:lnTo>
                    <a:pt x="737" y="1003"/>
                  </a:lnTo>
                  <a:lnTo>
                    <a:pt x="730" y="1008"/>
                  </a:lnTo>
                  <a:lnTo>
                    <a:pt x="720" y="1013"/>
                  </a:lnTo>
                  <a:lnTo>
                    <a:pt x="710" y="1018"/>
                  </a:lnTo>
                  <a:lnTo>
                    <a:pt x="698" y="1023"/>
                  </a:lnTo>
                  <a:lnTo>
                    <a:pt x="688" y="1030"/>
                  </a:lnTo>
                  <a:lnTo>
                    <a:pt x="676" y="1033"/>
                  </a:lnTo>
                  <a:lnTo>
                    <a:pt x="665" y="1038"/>
                  </a:lnTo>
                  <a:lnTo>
                    <a:pt x="655" y="1043"/>
                  </a:lnTo>
                  <a:lnTo>
                    <a:pt x="648" y="1048"/>
                  </a:lnTo>
                  <a:lnTo>
                    <a:pt x="635" y="1055"/>
                  </a:lnTo>
                  <a:lnTo>
                    <a:pt x="631" y="1058"/>
                  </a:lnTo>
                  <a:lnTo>
                    <a:pt x="626" y="1061"/>
                  </a:lnTo>
                  <a:lnTo>
                    <a:pt x="625" y="1066"/>
                  </a:lnTo>
                  <a:lnTo>
                    <a:pt x="618" y="1053"/>
                  </a:lnTo>
                  <a:lnTo>
                    <a:pt x="613" y="1040"/>
                  </a:lnTo>
                  <a:lnTo>
                    <a:pt x="605" y="1025"/>
                  </a:lnTo>
                  <a:lnTo>
                    <a:pt x="598" y="1011"/>
                  </a:lnTo>
                  <a:lnTo>
                    <a:pt x="588" y="996"/>
                  </a:lnTo>
                  <a:lnTo>
                    <a:pt x="580" y="981"/>
                  </a:lnTo>
                  <a:lnTo>
                    <a:pt x="573" y="971"/>
                  </a:lnTo>
                  <a:lnTo>
                    <a:pt x="568" y="963"/>
                  </a:lnTo>
                  <a:lnTo>
                    <a:pt x="561" y="954"/>
                  </a:lnTo>
                  <a:lnTo>
                    <a:pt x="556" y="946"/>
                  </a:lnTo>
                  <a:lnTo>
                    <a:pt x="546" y="934"/>
                  </a:lnTo>
                  <a:lnTo>
                    <a:pt x="536" y="924"/>
                  </a:lnTo>
                  <a:lnTo>
                    <a:pt x="525" y="913"/>
                  </a:lnTo>
                  <a:lnTo>
                    <a:pt x="513" y="901"/>
                  </a:lnTo>
                  <a:lnTo>
                    <a:pt x="505" y="893"/>
                  </a:lnTo>
                  <a:lnTo>
                    <a:pt x="498" y="888"/>
                  </a:lnTo>
                  <a:lnTo>
                    <a:pt x="490" y="879"/>
                  </a:lnTo>
                  <a:lnTo>
                    <a:pt x="485" y="874"/>
                  </a:lnTo>
                  <a:lnTo>
                    <a:pt x="470" y="861"/>
                  </a:lnTo>
                  <a:lnTo>
                    <a:pt x="456" y="851"/>
                  </a:lnTo>
                  <a:lnTo>
                    <a:pt x="404" y="804"/>
                  </a:lnTo>
                  <a:lnTo>
                    <a:pt x="391" y="791"/>
                  </a:lnTo>
                  <a:lnTo>
                    <a:pt x="379" y="777"/>
                  </a:lnTo>
                  <a:lnTo>
                    <a:pt x="373" y="769"/>
                  </a:lnTo>
                  <a:lnTo>
                    <a:pt x="366" y="761"/>
                  </a:lnTo>
                  <a:lnTo>
                    <a:pt x="359" y="752"/>
                  </a:lnTo>
                  <a:lnTo>
                    <a:pt x="354" y="744"/>
                  </a:lnTo>
                  <a:lnTo>
                    <a:pt x="344" y="732"/>
                  </a:lnTo>
                  <a:lnTo>
                    <a:pt x="336" y="721"/>
                  </a:lnTo>
                  <a:lnTo>
                    <a:pt x="326" y="709"/>
                  </a:lnTo>
                  <a:lnTo>
                    <a:pt x="318" y="699"/>
                  </a:lnTo>
                  <a:lnTo>
                    <a:pt x="308" y="687"/>
                  </a:lnTo>
                  <a:lnTo>
                    <a:pt x="298" y="676"/>
                  </a:lnTo>
                  <a:lnTo>
                    <a:pt x="288" y="664"/>
                  </a:lnTo>
                  <a:lnTo>
                    <a:pt x="278" y="654"/>
                  </a:lnTo>
                  <a:lnTo>
                    <a:pt x="266" y="642"/>
                  </a:lnTo>
                  <a:lnTo>
                    <a:pt x="254" y="631"/>
                  </a:lnTo>
                  <a:lnTo>
                    <a:pt x="243" y="621"/>
                  </a:lnTo>
                  <a:lnTo>
                    <a:pt x="231" y="611"/>
                  </a:lnTo>
                  <a:lnTo>
                    <a:pt x="217" y="601"/>
                  </a:lnTo>
                  <a:lnTo>
                    <a:pt x="206" y="592"/>
                  </a:lnTo>
                  <a:lnTo>
                    <a:pt x="192" y="584"/>
                  </a:lnTo>
                  <a:lnTo>
                    <a:pt x="181" y="577"/>
                  </a:lnTo>
                  <a:lnTo>
                    <a:pt x="171" y="570"/>
                  </a:lnTo>
                  <a:lnTo>
                    <a:pt x="161" y="565"/>
                  </a:lnTo>
                  <a:lnTo>
                    <a:pt x="151" y="560"/>
                  </a:lnTo>
                  <a:lnTo>
                    <a:pt x="141" y="555"/>
                  </a:lnTo>
                  <a:lnTo>
                    <a:pt x="129" y="550"/>
                  </a:lnTo>
                  <a:lnTo>
                    <a:pt x="119" y="545"/>
                  </a:lnTo>
                  <a:lnTo>
                    <a:pt x="107" y="540"/>
                  </a:lnTo>
                  <a:lnTo>
                    <a:pt x="97" y="535"/>
                  </a:lnTo>
                  <a:lnTo>
                    <a:pt x="84" y="530"/>
                  </a:lnTo>
                  <a:lnTo>
                    <a:pt x="72" y="525"/>
                  </a:lnTo>
                  <a:lnTo>
                    <a:pt x="61" y="520"/>
                  </a:lnTo>
                  <a:lnTo>
                    <a:pt x="49" y="515"/>
                  </a:lnTo>
                  <a:lnTo>
                    <a:pt x="36" y="510"/>
                  </a:lnTo>
                  <a:lnTo>
                    <a:pt x="24" y="505"/>
                  </a:lnTo>
                  <a:lnTo>
                    <a:pt x="12" y="502"/>
                  </a:lnTo>
                  <a:lnTo>
                    <a:pt x="0" y="500"/>
                  </a:lnTo>
                  <a:lnTo>
                    <a:pt x="4" y="485"/>
                  </a:lnTo>
                  <a:lnTo>
                    <a:pt x="10" y="470"/>
                  </a:lnTo>
                  <a:lnTo>
                    <a:pt x="14" y="462"/>
                  </a:lnTo>
                  <a:lnTo>
                    <a:pt x="19" y="454"/>
                  </a:lnTo>
                  <a:lnTo>
                    <a:pt x="24" y="444"/>
                  </a:lnTo>
                  <a:lnTo>
                    <a:pt x="29" y="435"/>
                  </a:lnTo>
                  <a:lnTo>
                    <a:pt x="34" y="424"/>
                  </a:lnTo>
                  <a:lnTo>
                    <a:pt x="39" y="414"/>
                  </a:lnTo>
                  <a:lnTo>
                    <a:pt x="44" y="402"/>
                  </a:lnTo>
                  <a:lnTo>
                    <a:pt x="52" y="392"/>
                  </a:lnTo>
                  <a:lnTo>
                    <a:pt x="57" y="380"/>
                  </a:lnTo>
                  <a:lnTo>
                    <a:pt x="66" y="369"/>
                  </a:lnTo>
                  <a:lnTo>
                    <a:pt x="74" y="357"/>
                  </a:lnTo>
                  <a:lnTo>
                    <a:pt x="84" y="345"/>
                  </a:lnTo>
                  <a:lnTo>
                    <a:pt x="91" y="332"/>
                  </a:lnTo>
                  <a:lnTo>
                    <a:pt x="99" y="318"/>
                  </a:lnTo>
                  <a:lnTo>
                    <a:pt x="109" y="305"/>
                  </a:lnTo>
                  <a:lnTo>
                    <a:pt x="119" y="293"/>
                  </a:lnTo>
                  <a:lnTo>
                    <a:pt x="129" y="280"/>
                  </a:lnTo>
                  <a:lnTo>
                    <a:pt x="141" y="268"/>
                  </a:lnTo>
                  <a:lnTo>
                    <a:pt x="152" y="255"/>
                  </a:lnTo>
                  <a:lnTo>
                    <a:pt x="166" y="243"/>
                  </a:lnTo>
                  <a:lnTo>
                    <a:pt x="176" y="230"/>
                  </a:lnTo>
                  <a:lnTo>
                    <a:pt x="189" y="218"/>
                  </a:lnTo>
                  <a:lnTo>
                    <a:pt x="202" y="205"/>
                  </a:lnTo>
                  <a:lnTo>
                    <a:pt x="217" y="193"/>
                  </a:lnTo>
                  <a:lnTo>
                    <a:pt x="231" y="180"/>
                  </a:lnTo>
                  <a:lnTo>
                    <a:pt x="246" y="168"/>
                  </a:lnTo>
                  <a:lnTo>
                    <a:pt x="253" y="162"/>
                  </a:lnTo>
                  <a:lnTo>
                    <a:pt x="263" y="157"/>
                  </a:lnTo>
                  <a:lnTo>
                    <a:pt x="269" y="152"/>
                  </a:lnTo>
                  <a:lnTo>
                    <a:pt x="279" y="147"/>
                  </a:lnTo>
                  <a:lnTo>
                    <a:pt x="283" y="147"/>
                  </a:lnTo>
                  <a:lnTo>
                    <a:pt x="286" y="147"/>
                  </a:lnTo>
                  <a:lnTo>
                    <a:pt x="291" y="142"/>
                  </a:lnTo>
                  <a:lnTo>
                    <a:pt x="294" y="137"/>
                  </a:lnTo>
                  <a:lnTo>
                    <a:pt x="304" y="128"/>
                  </a:lnTo>
                  <a:lnTo>
                    <a:pt x="314" y="121"/>
                  </a:lnTo>
                  <a:lnTo>
                    <a:pt x="326" y="113"/>
                  </a:lnTo>
                  <a:lnTo>
                    <a:pt x="338" y="106"/>
                  </a:lnTo>
                  <a:lnTo>
                    <a:pt x="348" y="100"/>
                  </a:lnTo>
                  <a:lnTo>
                    <a:pt x="361" y="93"/>
                  </a:lnTo>
                  <a:lnTo>
                    <a:pt x="373" y="86"/>
                  </a:lnTo>
                  <a:lnTo>
                    <a:pt x="386" y="81"/>
                  </a:lnTo>
                  <a:lnTo>
                    <a:pt x="398" y="75"/>
                  </a:lnTo>
                  <a:lnTo>
                    <a:pt x="411" y="68"/>
                  </a:lnTo>
                  <a:lnTo>
                    <a:pt x="423" y="61"/>
                  </a:lnTo>
                  <a:lnTo>
                    <a:pt x="438" y="56"/>
                  </a:lnTo>
                  <a:lnTo>
                    <a:pt x="451" y="51"/>
                  </a:lnTo>
                  <a:lnTo>
                    <a:pt x="466" y="46"/>
                  </a:lnTo>
                  <a:lnTo>
                    <a:pt x="481" y="41"/>
                  </a:lnTo>
                  <a:lnTo>
                    <a:pt x="496" y="38"/>
                  </a:lnTo>
                  <a:lnTo>
                    <a:pt x="510" y="33"/>
                  </a:lnTo>
                  <a:lnTo>
                    <a:pt x="525" y="28"/>
                  </a:lnTo>
                  <a:lnTo>
                    <a:pt x="540" y="23"/>
                  </a:lnTo>
                  <a:lnTo>
                    <a:pt x="556" y="20"/>
                  </a:lnTo>
                  <a:lnTo>
                    <a:pt x="571" y="15"/>
                  </a:lnTo>
                  <a:lnTo>
                    <a:pt x="586" y="13"/>
                  </a:lnTo>
                  <a:lnTo>
                    <a:pt x="603" y="10"/>
                  </a:lnTo>
                  <a:lnTo>
                    <a:pt x="621" y="8"/>
                  </a:lnTo>
                  <a:lnTo>
                    <a:pt x="636" y="5"/>
                  </a:lnTo>
                  <a:lnTo>
                    <a:pt x="655" y="3"/>
                  </a:lnTo>
                  <a:lnTo>
                    <a:pt x="663" y="1"/>
                  </a:lnTo>
                  <a:lnTo>
                    <a:pt x="671" y="1"/>
                  </a:lnTo>
                  <a:lnTo>
                    <a:pt x="681" y="1"/>
                  </a:lnTo>
                  <a:lnTo>
                    <a:pt x="692" y="1"/>
                  </a:lnTo>
                  <a:lnTo>
                    <a:pt x="708" y="0"/>
                  </a:lnTo>
                  <a:lnTo>
                    <a:pt x="727" y="0"/>
                  </a:lnTo>
                  <a:lnTo>
                    <a:pt x="737" y="0"/>
                  </a:lnTo>
                  <a:lnTo>
                    <a:pt x="747" y="0"/>
                  </a:lnTo>
                  <a:lnTo>
                    <a:pt x="757" y="0"/>
                  </a:lnTo>
                  <a:lnTo>
                    <a:pt x="767" y="0"/>
                  </a:lnTo>
                  <a:lnTo>
                    <a:pt x="793" y="0"/>
                  </a:lnTo>
                  <a:lnTo>
                    <a:pt x="820" y="0"/>
                  </a:lnTo>
                  <a:lnTo>
                    <a:pt x="847" y="1"/>
                  </a:lnTo>
                  <a:lnTo>
                    <a:pt x="873" y="5"/>
                  </a:lnTo>
                  <a:lnTo>
                    <a:pt x="898" y="8"/>
                  </a:lnTo>
                  <a:lnTo>
                    <a:pt x="924" y="13"/>
                  </a:lnTo>
                  <a:lnTo>
                    <a:pt x="947" y="18"/>
                  </a:lnTo>
                  <a:lnTo>
                    <a:pt x="972" y="25"/>
                  </a:lnTo>
                  <a:lnTo>
                    <a:pt x="994" y="30"/>
                  </a:lnTo>
                  <a:lnTo>
                    <a:pt x="1015" y="38"/>
                  </a:lnTo>
                  <a:lnTo>
                    <a:pt x="1037" y="45"/>
                  </a:lnTo>
                  <a:lnTo>
                    <a:pt x="1059" y="55"/>
                  </a:lnTo>
                  <a:lnTo>
                    <a:pt x="1079" y="63"/>
                  </a:lnTo>
                  <a:lnTo>
                    <a:pt x="1099" y="73"/>
                  </a:lnTo>
                  <a:lnTo>
                    <a:pt x="1119" y="83"/>
                  </a:lnTo>
                  <a:lnTo>
                    <a:pt x="1139" y="95"/>
                  </a:lnTo>
                  <a:lnTo>
                    <a:pt x="1156" y="105"/>
                  </a:lnTo>
                  <a:lnTo>
                    <a:pt x="1172" y="115"/>
                  </a:lnTo>
                  <a:lnTo>
                    <a:pt x="1189" y="126"/>
                  </a:lnTo>
                  <a:lnTo>
                    <a:pt x="1207" y="140"/>
                  </a:lnTo>
                  <a:lnTo>
                    <a:pt x="1222" y="152"/>
                  </a:lnTo>
                  <a:lnTo>
                    <a:pt x="1237" y="165"/>
                  </a:lnTo>
                  <a:lnTo>
                    <a:pt x="1252" y="177"/>
                  </a:lnTo>
                  <a:lnTo>
                    <a:pt x="1269" y="192"/>
                  </a:lnTo>
                  <a:lnTo>
                    <a:pt x="1282" y="205"/>
                  </a:lnTo>
                  <a:lnTo>
                    <a:pt x="1296" y="218"/>
                  </a:lnTo>
                  <a:lnTo>
                    <a:pt x="1309" y="232"/>
                  </a:lnTo>
                  <a:lnTo>
                    <a:pt x="1322" y="247"/>
                  </a:lnTo>
                  <a:lnTo>
                    <a:pt x="1334" y="262"/>
                  </a:lnTo>
                  <a:lnTo>
                    <a:pt x="1346" y="277"/>
                  </a:lnTo>
                  <a:lnTo>
                    <a:pt x="1358" y="292"/>
                  </a:lnTo>
                  <a:lnTo>
                    <a:pt x="1369" y="307"/>
                  </a:lnTo>
                  <a:lnTo>
                    <a:pt x="1378" y="320"/>
                  </a:lnTo>
                  <a:lnTo>
                    <a:pt x="1388" y="335"/>
                  </a:lnTo>
                  <a:lnTo>
                    <a:pt x="1398" y="348"/>
                  </a:lnTo>
                  <a:lnTo>
                    <a:pt x="1408" y="364"/>
                  </a:lnTo>
                  <a:lnTo>
                    <a:pt x="1414" y="377"/>
                  </a:lnTo>
                  <a:lnTo>
                    <a:pt x="1423" y="390"/>
                  </a:lnTo>
                  <a:lnTo>
                    <a:pt x="1431" y="404"/>
                  </a:lnTo>
                  <a:lnTo>
                    <a:pt x="1439" y="419"/>
                  </a:lnTo>
                  <a:lnTo>
                    <a:pt x="1446" y="430"/>
                  </a:lnTo>
                  <a:lnTo>
                    <a:pt x="1453" y="444"/>
                  </a:lnTo>
                  <a:lnTo>
                    <a:pt x="1459" y="457"/>
                  </a:lnTo>
                  <a:lnTo>
                    <a:pt x="1466" y="470"/>
                  </a:lnTo>
                  <a:lnTo>
                    <a:pt x="1471" y="482"/>
                  </a:lnTo>
                  <a:lnTo>
                    <a:pt x="1476" y="494"/>
                  </a:lnTo>
                  <a:lnTo>
                    <a:pt x="1481" y="505"/>
                  </a:lnTo>
                  <a:lnTo>
                    <a:pt x="1488" y="519"/>
                  </a:lnTo>
                  <a:lnTo>
                    <a:pt x="1491" y="527"/>
                  </a:lnTo>
                  <a:lnTo>
                    <a:pt x="1494" y="537"/>
                  </a:lnTo>
                  <a:lnTo>
                    <a:pt x="1498" y="547"/>
                  </a:lnTo>
                  <a:lnTo>
                    <a:pt x="1503" y="557"/>
                  </a:lnTo>
                  <a:lnTo>
                    <a:pt x="1508" y="574"/>
                  </a:lnTo>
                  <a:lnTo>
                    <a:pt x="1513" y="589"/>
                  </a:lnTo>
                  <a:lnTo>
                    <a:pt x="1514" y="601"/>
                  </a:lnTo>
                  <a:lnTo>
                    <a:pt x="1518" y="611"/>
                  </a:lnTo>
                  <a:lnTo>
                    <a:pt x="1519" y="616"/>
                  </a:lnTo>
                  <a:lnTo>
                    <a:pt x="1523" y="621"/>
                  </a:lnTo>
                  <a:close/>
                </a:path>
              </a:pathLst>
            </a:custGeom>
            <a:solidFill>
              <a:srgbClr val="7D8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8" name="Freeform 404"/>
            <p:cNvSpPr>
              <a:spLocks/>
            </p:cNvSpPr>
            <p:nvPr/>
          </p:nvSpPr>
          <p:spPr bwMode="auto">
            <a:xfrm>
              <a:off x="3294" y="1030"/>
              <a:ext cx="334" cy="329"/>
            </a:xfrm>
            <a:custGeom>
              <a:avLst/>
              <a:gdLst>
                <a:gd name="T0" fmla="*/ 0 w 669"/>
                <a:gd name="T1" fmla="*/ 1 h 658"/>
                <a:gd name="T2" fmla="*/ 0 w 669"/>
                <a:gd name="T3" fmla="*/ 1 h 658"/>
                <a:gd name="T4" fmla="*/ 0 w 669"/>
                <a:gd name="T5" fmla="*/ 1 h 658"/>
                <a:gd name="T6" fmla="*/ 0 w 669"/>
                <a:gd name="T7" fmla="*/ 1 h 658"/>
                <a:gd name="T8" fmla="*/ 0 w 669"/>
                <a:gd name="T9" fmla="*/ 1 h 658"/>
                <a:gd name="T10" fmla="*/ 1 w 669"/>
                <a:gd name="T11" fmla="*/ 0 h 658"/>
                <a:gd name="T12" fmla="*/ 1 w 669"/>
                <a:gd name="T13" fmla="*/ 0 h 658"/>
                <a:gd name="T14" fmla="*/ 1 w 669"/>
                <a:gd name="T15" fmla="*/ 1 h 658"/>
                <a:gd name="T16" fmla="*/ 1 w 669"/>
                <a:gd name="T17" fmla="*/ 1 h 658"/>
                <a:gd name="T18" fmla="*/ 1 w 669"/>
                <a:gd name="T19" fmla="*/ 1 h 658"/>
                <a:gd name="T20" fmla="*/ 1 w 669"/>
                <a:gd name="T21" fmla="*/ 1 h 658"/>
                <a:gd name="T22" fmla="*/ 1 w 669"/>
                <a:gd name="T23" fmla="*/ 1 h 658"/>
                <a:gd name="T24" fmla="*/ 2 w 669"/>
                <a:gd name="T25" fmla="*/ 1 h 658"/>
                <a:gd name="T26" fmla="*/ 2 w 669"/>
                <a:gd name="T27" fmla="*/ 1 h 658"/>
                <a:gd name="T28" fmla="*/ 2 w 669"/>
                <a:gd name="T29" fmla="*/ 1 h 658"/>
                <a:gd name="T30" fmla="*/ 2 w 669"/>
                <a:gd name="T31" fmla="*/ 1 h 658"/>
                <a:gd name="T32" fmla="*/ 2 w 669"/>
                <a:gd name="T33" fmla="*/ 1 h 658"/>
                <a:gd name="T34" fmla="*/ 2 w 669"/>
                <a:gd name="T35" fmla="*/ 1 h 658"/>
                <a:gd name="T36" fmla="*/ 2 w 669"/>
                <a:gd name="T37" fmla="*/ 2 h 658"/>
                <a:gd name="T38" fmla="*/ 2 w 669"/>
                <a:gd name="T39" fmla="*/ 2 h 658"/>
                <a:gd name="T40" fmla="*/ 2 w 669"/>
                <a:gd name="T41" fmla="*/ 2 h 658"/>
                <a:gd name="T42" fmla="*/ 2 w 669"/>
                <a:gd name="T43" fmla="*/ 2 h 658"/>
                <a:gd name="T44" fmla="*/ 2 w 669"/>
                <a:gd name="T45" fmla="*/ 2 h 658"/>
                <a:gd name="T46" fmla="*/ 2 w 669"/>
                <a:gd name="T47" fmla="*/ 2 h 658"/>
                <a:gd name="T48" fmla="*/ 2 w 669"/>
                <a:gd name="T49" fmla="*/ 3 h 658"/>
                <a:gd name="T50" fmla="*/ 2 w 669"/>
                <a:gd name="T51" fmla="*/ 3 h 658"/>
                <a:gd name="T52" fmla="*/ 2 w 669"/>
                <a:gd name="T53" fmla="*/ 3 h 658"/>
                <a:gd name="T54" fmla="*/ 2 w 669"/>
                <a:gd name="T55" fmla="*/ 3 h 658"/>
                <a:gd name="T56" fmla="*/ 1 w 669"/>
                <a:gd name="T57" fmla="*/ 3 h 658"/>
                <a:gd name="T58" fmla="*/ 1 w 669"/>
                <a:gd name="T59" fmla="*/ 3 h 658"/>
                <a:gd name="T60" fmla="*/ 1 w 669"/>
                <a:gd name="T61" fmla="*/ 3 h 658"/>
                <a:gd name="T62" fmla="*/ 1 w 669"/>
                <a:gd name="T63" fmla="*/ 3 h 658"/>
                <a:gd name="T64" fmla="*/ 1 w 669"/>
                <a:gd name="T65" fmla="*/ 3 h 658"/>
                <a:gd name="T66" fmla="*/ 1 w 669"/>
                <a:gd name="T67" fmla="*/ 2 h 658"/>
                <a:gd name="T68" fmla="*/ 1 w 669"/>
                <a:gd name="T69" fmla="*/ 2 h 658"/>
                <a:gd name="T70" fmla="*/ 0 w 669"/>
                <a:gd name="T71" fmla="*/ 2 h 658"/>
                <a:gd name="T72" fmla="*/ 0 w 669"/>
                <a:gd name="T73" fmla="*/ 2 h 658"/>
                <a:gd name="T74" fmla="*/ 0 w 669"/>
                <a:gd name="T75" fmla="*/ 2 h 658"/>
                <a:gd name="T76" fmla="*/ 0 w 669"/>
                <a:gd name="T77" fmla="*/ 3 h 658"/>
                <a:gd name="T78" fmla="*/ 0 w 669"/>
                <a:gd name="T79" fmla="*/ 3 h 658"/>
                <a:gd name="T80" fmla="*/ 0 w 669"/>
                <a:gd name="T81" fmla="*/ 3 h 658"/>
                <a:gd name="T82" fmla="*/ 0 w 669"/>
                <a:gd name="T83" fmla="*/ 2 h 658"/>
                <a:gd name="T84" fmla="*/ 0 w 669"/>
                <a:gd name="T85" fmla="*/ 2 h 658"/>
                <a:gd name="T86" fmla="*/ 0 w 669"/>
                <a:gd name="T87" fmla="*/ 3 h 658"/>
                <a:gd name="T88" fmla="*/ 0 w 669"/>
                <a:gd name="T89" fmla="*/ 3 h 658"/>
                <a:gd name="T90" fmla="*/ 0 w 669"/>
                <a:gd name="T91" fmla="*/ 3 h 658"/>
                <a:gd name="T92" fmla="*/ 0 w 669"/>
                <a:gd name="T93" fmla="*/ 3 h 658"/>
                <a:gd name="T94" fmla="*/ 0 w 669"/>
                <a:gd name="T95" fmla="*/ 3 h 658"/>
                <a:gd name="T96" fmla="*/ 0 w 669"/>
                <a:gd name="T97" fmla="*/ 3 h 658"/>
                <a:gd name="T98" fmla="*/ 0 w 669"/>
                <a:gd name="T99" fmla="*/ 3 h 658"/>
                <a:gd name="T100" fmla="*/ 0 w 669"/>
                <a:gd name="T101" fmla="*/ 3 h 658"/>
                <a:gd name="T102" fmla="*/ 0 w 669"/>
                <a:gd name="T103" fmla="*/ 2 h 658"/>
                <a:gd name="T104" fmla="*/ 0 w 669"/>
                <a:gd name="T105" fmla="*/ 2 h 658"/>
                <a:gd name="T106" fmla="*/ 0 w 669"/>
                <a:gd name="T107" fmla="*/ 2 h 658"/>
                <a:gd name="T108" fmla="*/ 0 w 669"/>
                <a:gd name="T109" fmla="*/ 2 h 658"/>
                <a:gd name="T110" fmla="*/ 0 w 669"/>
                <a:gd name="T111" fmla="*/ 2 h 658"/>
                <a:gd name="T112" fmla="*/ 0 w 669"/>
                <a:gd name="T113" fmla="*/ 2 h 658"/>
                <a:gd name="T114" fmla="*/ 0 w 669"/>
                <a:gd name="T115" fmla="*/ 2 h 658"/>
                <a:gd name="T116" fmla="*/ 0 w 669"/>
                <a:gd name="T117" fmla="*/ 1 h 658"/>
                <a:gd name="T118" fmla="*/ 0 w 669"/>
                <a:gd name="T119" fmla="*/ 1 h 658"/>
                <a:gd name="T120" fmla="*/ 0 w 669"/>
                <a:gd name="T121" fmla="*/ 1 h 658"/>
                <a:gd name="T122" fmla="*/ 0 w 669"/>
                <a:gd name="T123" fmla="*/ 1 h 658"/>
                <a:gd name="T124" fmla="*/ 0 w 669"/>
                <a:gd name="T125" fmla="*/ 1 h 65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69" h="658">
                  <a:moveTo>
                    <a:pt x="69" y="89"/>
                  </a:moveTo>
                  <a:lnTo>
                    <a:pt x="75" y="79"/>
                  </a:lnTo>
                  <a:lnTo>
                    <a:pt x="84" y="69"/>
                  </a:lnTo>
                  <a:lnTo>
                    <a:pt x="92" y="60"/>
                  </a:lnTo>
                  <a:lnTo>
                    <a:pt x="102" y="52"/>
                  </a:lnTo>
                  <a:lnTo>
                    <a:pt x="110" y="44"/>
                  </a:lnTo>
                  <a:lnTo>
                    <a:pt x="120" y="37"/>
                  </a:lnTo>
                  <a:lnTo>
                    <a:pt x="132" y="32"/>
                  </a:lnTo>
                  <a:lnTo>
                    <a:pt x="144" y="27"/>
                  </a:lnTo>
                  <a:lnTo>
                    <a:pt x="154" y="20"/>
                  </a:lnTo>
                  <a:lnTo>
                    <a:pt x="167" y="15"/>
                  </a:lnTo>
                  <a:lnTo>
                    <a:pt x="179" y="12"/>
                  </a:lnTo>
                  <a:lnTo>
                    <a:pt x="194" y="9"/>
                  </a:lnTo>
                  <a:lnTo>
                    <a:pt x="207" y="5"/>
                  </a:lnTo>
                  <a:lnTo>
                    <a:pt x="220" y="4"/>
                  </a:lnTo>
                  <a:lnTo>
                    <a:pt x="235" y="2"/>
                  </a:lnTo>
                  <a:lnTo>
                    <a:pt x="252" y="2"/>
                  </a:lnTo>
                  <a:lnTo>
                    <a:pt x="259" y="0"/>
                  </a:lnTo>
                  <a:lnTo>
                    <a:pt x="269" y="0"/>
                  </a:lnTo>
                  <a:lnTo>
                    <a:pt x="281" y="0"/>
                  </a:lnTo>
                  <a:lnTo>
                    <a:pt x="292" y="0"/>
                  </a:lnTo>
                  <a:lnTo>
                    <a:pt x="304" y="0"/>
                  </a:lnTo>
                  <a:lnTo>
                    <a:pt x="319" y="0"/>
                  </a:lnTo>
                  <a:lnTo>
                    <a:pt x="334" y="2"/>
                  </a:lnTo>
                  <a:lnTo>
                    <a:pt x="349" y="5"/>
                  </a:lnTo>
                  <a:lnTo>
                    <a:pt x="364" y="7"/>
                  </a:lnTo>
                  <a:lnTo>
                    <a:pt x="379" y="10"/>
                  </a:lnTo>
                  <a:lnTo>
                    <a:pt x="396" y="15"/>
                  </a:lnTo>
                  <a:lnTo>
                    <a:pt x="412" y="22"/>
                  </a:lnTo>
                  <a:lnTo>
                    <a:pt x="429" y="27"/>
                  </a:lnTo>
                  <a:lnTo>
                    <a:pt x="446" y="35"/>
                  </a:lnTo>
                  <a:lnTo>
                    <a:pt x="454" y="39"/>
                  </a:lnTo>
                  <a:lnTo>
                    <a:pt x="462" y="44"/>
                  </a:lnTo>
                  <a:lnTo>
                    <a:pt x="471" y="49"/>
                  </a:lnTo>
                  <a:lnTo>
                    <a:pt x="481" y="55"/>
                  </a:lnTo>
                  <a:lnTo>
                    <a:pt x="487" y="60"/>
                  </a:lnTo>
                  <a:lnTo>
                    <a:pt x="496" y="65"/>
                  </a:lnTo>
                  <a:lnTo>
                    <a:pt x="504" y="71"/>
                  </a:lnTo>
                  <a:lnTo>
                    <a:pt x="513" y="79"/>
                  </a:lnTo>
                  <a:lnTo>
                    <a:pt x="519" y="84"/>
                  </a:lnTo>
                  <a:lnTo>
                    <a:pt x="528" y="92"/>
                  </a:lnTo>
                  <a:lnTo>
                    <a:pt x="536" y="99"/>
                  </a:lnTo>
                  <a:lnTo>
                    <a:pt x="544" y="107"/>
                  </a:lnTo>
                  <a:lnTo>
                    <a:pt x="551" y="114"/>
                  </a:lnTo>
                  <a:lnTo>
                    <a:pt x="559" y="122"/>
                  </a:lnTo>
                  <a:lnTo>
                    <a:pt x="566" y="132"/>
                  </a:lnTo>
                  <a:lnTo>
                    <a:pt x="574" y="142"/>
                  </a:lnTo>
                  <a:lnTo>
                    <a:pt x="581" y="152"/>
                  </a:lnTo>
                  <a:lnTo>
                    <a:pt x="588" y="162"/>
                  </a:lnTo>
                  <a:lnTo>
                    <a:pt x="594" y="174"/>
                  </a:lnTo>
                  <a:lnTo>
                    <a:pt x="603" y="186"/>
                  </a:lnTo>
                  <a:lnTo>
                    <a:pt x="608" y="196"/>
                  </a:lnTo>
                  <a:lnTo>
                    <a:pt x="613" y="209"/>
                  </a:lnTo>
                  <a:lnTo>
                    <a:pt x="618" y="221"/>
                  </a:lnTo>
                  <a:lnTo>
                    <a:pt x="624" y="234"/>
                  </a:lnTo>
                  <a:lnTo>
                    <a:pt x="629" y="247"/>
                  </a:lnTo>
                  <a:lnTo>
                    <a:pt x="634" y="262"/>
                  </a:lnTo>
                  <a:lnTo>
                    <a:pt x="639" y="277"/>
                  </a:lnTo>
                  <a:lnTo>
                    <a:pt x="644" y="293"/>
                  </a:lnTo>
                  <a:lnTo>
                    <a:pt x="648" y="308"/>
                  </a:lnTo>
                  <a:lnTo>
                    <a:pt x="651" y="324"/>
                  </a:lnTo>
                  <a:lnTo>
                    <a:pt x="654" y="341"/>
                  </a:lnTo>
                  <a:lnTo>
                    <a:pt x="659" y="359"/>
                  </a:lnTo>
                  <a:lnTo>
                    <a:pt x="661" y="376"/>
                  </a:lnTo>
                  <a:lnTo>
                    <a:pt x="664" y="396"/>
                  </a:lnTo>
                  <a:lnTo>
                    <a:pt x="666" y="416"/>
                  </a:lnTo>
                  <a:lnTo>
                    <a:pt x="669" y="436"/>
                  </a:lnTo>
                  <a:lnTo>
                    <a:pt x="669" y="449"/>
                  </a:lnTo>
                  <a:lnTo>
                    <a:pt x="668" y="461"/>
                  </a:lnTo>
                  <a:lnTo>
                    <a:pt x="664" y="469"/>
                  </a:lnTo>
                  <a:lnTo>
                    <a:pt x="663" y="479"/>
                  </a:lnTo>
                  <a:lnTo>
                    <a:pt x="658" y="484"/>
                  </a:lnTo>
                  <a:lnTo>
                    <a:pt x="654" y="494"/>
                  </a:lnTo>
                  <a:lnTo>
                    <a:pt x="651" y="503"/>
                  </a:lnTo>
                  <a:lnTo>
                    <a:pt x="651" y="516"/>
                  </a:lnTo>
                  <a:lnTo>
                    <a:pt x="638" y="520"/>
                  </a:lnTo>
                  <a:lnTo>
                    <a:pt x="624" y="525"/>
                  </a:lnTo>
                  <a:lnTo>
                    <a:pt x="611" y="528"/>
                  </a:lnTo>
                  <a:lnTo>
                    <a:pt x="598" y="533"/>
                  </a:lnTo>
                  <a:lnTo>
                    <a:pt x="583" y="536"/>
                  </a:lnTo>
                  <a:lnTo>
                    <a:pt x="569" y="541"/>
                  </a:lnTo>
                  <a:lnTo>
                    <a:pt x="556" y="546"/>
                  </a:lnTo>
                  <a:lnTo>
                    <a:pt x="543" y="551"/>
                  </a:lnTo>
                  <a:lnTo>
                    <a:pt x="528" y="553"/>
                  </a:lnTo>
                  <a:lnTo>
                    <a:pt x="514" y="556"/>
                  </a:lnTo>
                  <a:lnTo>
                    <a:pt x="503" y="560"/>
                  </a:lnTo>
                  <a:lnTo>
                    <a:pt x="493" y="563"/>
                  </a:lnTo>
                  <a:lnTo>
                    <a:pt x="482" y="563"/>
                  </a:lnTo>
                  <a:lnTo>
                    <a:pt x="474" y="565"/>
                  </a:lnTo>
                  <a:lnTo>
                    <a:pt x="466" y="565"/>
                  </a:lnTo>
                  <a:lnTo>
                    <a:pt x="462" y="565"/>
                  </a:lnTo>
                  <a:lnTo>
                    <a:pt x="452" y="560"/>
                  </a:lnTo>
                  <a:lnTo>
                    <a:pt x="441" y="556"/>
                  </a:lnTo>
                  <a:lnTo>
                    <a:pt x="426" y="550"/>
                  </a:lnTo>
                  <a:lnTo>
                    <a:pt x="412" y="545"/>
                  </a:lnTo>
                  <a:lnTo>
                    <a:pt x="394" y="536"/>
                  </a:lnTo>
                  <a:lnTo>
                    <a:pt x="377" y="530"/>
                  </a:lnTo>
                  <a:lnTo>
                    <a:pt x="359" y="523"/>
                  </a:lnTo>
                  <a:lnTo>
                    <a:pt x="342" y="516"/>
                  </a:lnTo>
                  <a:lnTo>
                    <a:pt x="332" y="511"/>
                  </a:lnTo>
                  <a:lnTo>
                    <a:pt x="324" y="506"/>
                  </a:lnTo>
                  <a:lnTo>
                    <a:pt x="316" y="503"/>
                  </a:lnTo>
                  <a:lnTo>
                    <a:pt x="307" y="499"/>
                  </a:lnTo>
                  <a:lnTo>
                    <a:pt x="292" y="491"/>
                  </a:lnTo>
                  <a:lnTo>
                    <a:pt x="279" y="486"/>
                  </a:lnTo>
                  <a:lnTo>
                    <a:pt x="267" y="481"/>
                  </a:lnTo>
                  <a:lnTo>
                    <a:pt x="259" y="478"/>
                  </a:lnTo>
                  <a:lnTo>
                    <a:pt x="252" y="474"/>
                  </a:lnTo>
                  <a:lnTo>
                    <a:pt x="245" y="473"/>
                  </a:lnTo>
                  <a:lnTo>
                    <a:pt x="240" y="476"/>
                  </a:lnTo>
                  <a:lnTo>
                    <a:pt x="237" y="476"/>
                  </a:lnTo>
                  <a:lnTo>
                    <a:pt x="230" y="483"/>
                  </a:lnTo>
                  <a:lnTo>
                    <a:pt x="219" y="491"/>
                  </a:lnTo>
                  <a:lnTo>
                    <a:pt x="209" y="503"/>
                  </a:lnTo>
                  <a:lnTo>
                    <a:pt x="195" y="513"/>
                  </a:lnTo>
                  <a:lnTo>
                    <a:pt x="184" y="523"/>
                  </a:lnTo>
                  <a:lnTo>
                    <a:pt x="172" y="531"/>
                  </a:lnTo>
                  <a:lnTo>
                    <a:pt x="167" y="540"/>
                  </a:lnTo>
                  <a:lnTo>
                    <a:pt x="160" y="533"/>
                  </a:lnTo>
                  <a:lnTo>
                    <a:pt x="154" y="528"/>
                  </a:lnTo>
                  <a:lnTo>
                    <a:pt x="145" y="521"/>
                  </a:lnTo>
                  <a:lnTo>
                    <a:pt x="139" y="516"/>
                  </a:lnTo>
                  <a:lnTo>
                    <a:pt x="129" y="511"/>
                  </a:lnTo>
                  <a:lnTo>
                    <a:pt x="120" y="508"/>
                  </a:lnTo>
                  <a:lnTo>
                    <a:pt x="112" y="504"/>
                  </a:lnTo>
                  <a:lnTo>
                    <a:pt x="104" y="506"/>
                  </a:lnTo>
                  <a:lnTo>
                    <a:pt x="95" y="506"/>
                  </a:lnTo>
                  <a:lnTo>
                    <a:pt x="89" y="511"/>
                  </a:lnTo>
                  <a:lnTo>
                    <a:pt x="80" y="518"/>
                  </a:lnTo>
                  <a:lnTo>
                    <a:pt x="75" y="531"/>
                  </a:lnTo>
                  <a:lnTo>
                    <a:pt x="70" y="540"/>
                  </a:lnTo>
                  <a:lnTo>
                    <a:pt x="67" y="553"/>
                  </a:lnTo>
                  <a:lnTo>
                    <a:pt x="64" y="565"/>
                  </a:lnTo>
                  <a:lnTo>
                    <a:pt x="64" y="580"/>
                  </a:lnTo>
                  <a:lnTo>
                    <a:pt x="62" y="595"/>
                  </a:lnTo>
                  <a:lnTo>
                    <a:pt x="62" y="610"/>
                  </a:lnTo>
                  <a:lnTo>
                    <a:pt x="64" y="626"/>
                  </a:lnTo>
                  <a:lnTo>
                    <a:pt x="67" y="643"/>
                  </a:lnTo>
                  <a:lnTo>
                    <a:pt x="35" y="658"/>
                  </a:lnTo>
                  <a:lnTo>
                    <a:pt x="35" y="646"/>
                  </a:lnTo>
                  <a:lnTo>
                    <a:pt x="35" y="636"/>
                  </a:lnTo>
                  <a:lnTo>
                    <a:pt x="33" y="626"/>
                  </a:lnTo>
                  <a:lnTo>
                    <a:pt x="33" y="616"/>
                  </a:lnTo>
                  <a:lnTo>
                    <a:pt x="32" y="606"/>
                  </a:lnTo>
                  <a:lnTo>
                    <a:pt x="30" y="596"/>
                  </a:lnTo>
                  <a:lnTo>
                    <a:pt x="28" y="588"/>
                  </a:lnTo>
                  <a:lnTo>
                    <a:pt x="27" y="583"/>
                  </a:lnTo>
                  <a:lnTo>
                    <a:pt x="23" y="571"/>
                  </a:lnTo>
                  <a:lnTo>
                    <a:pt x="22" y="560"/>
                  </a:lnTo>
                  <a:lnTo>
                    <a:pt x="18" y="548"/>
                  </a:lnTo>
                  <a:lnTo>
                    <a:pt x="17" y="538"/>
                  </a:lnTo>
                  <a:lnTo>
                    <a:pt x="15" y="526"/>
                  </a:lnTo>
                  <a:lnTo>
                    <a:pt x="13" y="516"/>
                  </a:lnTo>
                  <a:lnTo>
                    <a:pt x="12" y="506"/>
                  </a:lnTo>
                  <a:lnTo>
                    <a:pt x="12" y="496"/>
                  </a:lnTo>
                  <a:lnTo>
                    <a:pt x="10" y="484"/>
                  </a:lnTo>
                  <a:lnTo>
                    <a:pt x="8" y="474"/>
                  </a:lnTo>
                  <a:lnTo>
                    <a:pt x="7" y="464"/>
                  </a:lnTo>
                  <a:lnTo>
                    <a:pt x="7" y="454"/>
                  </a:lnTo>
                  <a:lnTo>
                    <a:pt x="5" y="444"/>
                  </a:lnTo>
                  <a:lnTo>
                    <a:pt x="3" y="436"/>
                  </a:lnTo>
                  <a:lnTo>
                    <a:pt x="3" y="426"/>
                  </a:lnTo>
                  <a:lnTo>
                    <a:pt x="3" y="418"/>
                  </a:lnTo>
                  <a:lnTo>
                    <a:pt x="2" y="408"/>
                  </a:lnTo>
                  <a:lnTo>
                    <a:pt x="2" y="398"/>
                  </a:lnTo>
                  <a:lnTo>
                    <a:pt x="0" y="388"/>
                  </a:lnTo>
                  <a:lnTo>
                    <a:pt x="0" y="379"/>
                  </a:lnTo>
                  <a:lnTo>
                    <a:pt x="0" y="361"/>
                  </a:lnTo>
                  <a:lnTo>
                    <a:pt x="0" y="346"/>
                  </a:lnTo>
                  <a:lnTo>
                    <a:pt x="0" y="328"/>
                  </a:lnTo>
                  <a:lnTo>
                    <a:pt x="0" y="311"/>
                  </a:lnTo>
                  <a:lnTo>
                    <a:pt x="2" y="296"/>
                  </a:lnTo>
                  <a:lnTo>
                    <a:pt x="3" y="281"/>
                  </a:lnTo>
                  <a:lnTo>
                    <a:pt x="3" y="264"/>
                  </a:lnTo>
                  <a:lnTo>
                    <a:pt x="5" y="249"/>
                  </a:lnTo>
                  <a:lnTo>
                    <a:pt x="7" y="234"/>
                  </a:lnTo>
                  <a:lnTo>
                    <a:pt x="10" y="221"/>
                  </a:lnTo>
                  <a:lnTo>
                    <a:pt x="12" y="206"/>
                  </a:lnTo>
                  <a:lnTo>
                    <a:pt x="15" y="194"/>
                  </a:lnTo>
                  <a:lnTo>
                    <a:pt x="18" y="181"/>
                  </a:lnTo>
                  <a:lnTo>
                    <a:pt x="23" y="171"/>
                  </a:lnTo>
                  <a:lnTo>
                    <a:pt x="27" y="157"/>
                  </a:lnTo>
                  <a:lnTo>
                    <a:pt x="32" y="146"/>
                  </a:lnTo>
                  <a:lnTo>
                    <a:pt x="37" y="136"/>
                  </a:lnTo>
                  <a:lnTo>
                    <a:pt x="43" y="126"/>
                  </a:lnTo>
                  <a:lnTo>
                    <a:pt x="48" y="116"/>
                  </a:lnTo>
                  <a:lnTo>
                    <a:pt x="54" y="106"/>
                  </a:lnTo>
                  <a:lnTo>
                    <a:pt x="60" y="96"/>
                  </a:lnTo>
                  <a:lnTo>
                    <a:pt x="69" y="89"/>
                  </a:lnTo>
                  <a:close/>
                </a:path>
              </a:pathLst>
            </a:custGeom>
            <a:solidFill>
              <a:srgbClr val="D98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39" name="Freeform 405"/>
            <p:cNvSpPr>
              <a:spLocks/>
            </p:cNvSpPr>
            <p:nvPr/>
          </p:nvSpPr>
          <p:spPr bwMode="auto">
            <a:xfrm>
              <a:off x="3274" y="1278"/>
              <a:ext cx="343" cy="313"/>
            </a:xfrm>
            <a:custGeom>
              <a:avLst/>
              <a:gdLst>
                <a:gd name="T0" fmla="*/ 0 w 688"/>
                <a:gd name="T1" fmla="*/ 1 h 624"/>
                <a:gd name="T2" fmla="*/ 0 w 688"/>
                <a:gd name="T3" fmla="*/ 1 h 624"/>
                <a:gd name="T4" fmla="*/ 0 w 688"/>
                <a:gd name="T5" fmla="*/ 1 h 624"/>
                <a:gd name="T6" fmla="*/ 0 w 688"/>
                <a:gd name="T7" fmla="*/ 1 h 624"/>
                <a:gd name="T8" fmla="*/ 0 w 688"/>
                <a:gd name="T9" fmla="*/ 1 h 624"/>
                <a:gd name="T10" fmla="*/ 0 w 688"/>
                <a:gd name="T11" fmla="*/ 1 h 624"/>
                <a:gd name="T12" fmla="*/ 0 w 688"/>
                <a:gd name="T13" fmla="*/ 1 h 624"/>
                <a:gd name="T14" fmla="*/ 0 w 688"/>
                <a:gd name="T15" fmla="*/ 1 h 624"/>
                <a:gd name="T16" fmla="*/ 0 w 688"/>
                <a:gd name="T17" fmla="*/ 1 h 624"/>
                <a:gd name="T18" fmla="*/ 0 w 688"/>
                <a:gd name="T19" fmla="*/ 1 h 624"/>
                <a:gd name="T20" fmla="*/ 0 w 688"/>
                <a:gd name="T21" fmla="*/ 1 h 624"/>
                <a:gd name="T22" fmla="*/ 0 w 688"/>
                <a:gd name="T23" fmla="*/ 1 h 624"/>
                <a:gd name="T24" fmla="*/ 1 w 688"/>
                <a:gd name="T25" fmla="*/ 1 h 624"/>
                <a:gd name="T26" fmla="*/ 1 w 688"/>
                <a:gd name="T27" fmla="*/ 1 h 624"/>
                <a:gd name="T28" fmla="*/ 1 w 688"/>
                <a:gd name="T29" fmla="*/ 1 h 624"/>
                <a:gd name="T30" fmla="*/ 1 w 688"/>
                <a:gd name="T31" fmla="*/ 1 h 624"/>
                <a:gd name="T32" fmla="*/ 1 w 688"/>
                <a:gd name="T33" fmla="*/ 1 h 624"/>
                <a:gd name="T34" fmla="*/ 2 w 688"/>
                <a:gd name="T35" fmla="*/ 1 h 624"/>
                <a:gd name="T36" fmla="*/ 2 w 688"/>
                <a:gd name="T37" fmla="*/ 1 h 624"/>
                <a:gd name="T38" fmla="*/ 2 w 688"/>
                <a:gd name="T39" fmla="*/ 1 h 624"/>
                <a:gd name="T40" fmla="*/ 2 w 688"/>
                <a:gd name="T41" fmla="*/ 1 h 624"/>
                <a:gd name="T42" fmla="*/ 2 w 688"/>
                <a:gd name="T43" fmla="*/ 1 h 624"/>
                <a:gd name="T44" fmla="*/ 2 w 688"/>
                <a:gd name="T45" fmla="*/ 1 h 624"/>
                <a:gd name="T46" fmla="*/ 2 w 688"/>
                <a:gd name="T47" fmla="*/ 1 h 624"/>
                <a:gd name="T48" fmla="*/ 2 w 688"/>
                <a:gd name="T49" fmla="*/ 1 h 624"/>
                <a:gd name="T50" fmla="*/ 2 w 688"/>
                <a:gd name="T51" fmla="*/ 1 h 624"/>
                <a:gd name="T52" fmla="*/ 2 w 688"/>
                <a:gd name="T53" fmla="*/ 2 h 624"/>
                <a:gd name="T54" fmla="*/ 2 w 688"/>
                <a:gd name="T55" fmla="*/ 2 h 624"/>
                <a:gd name="T56" fmla="*/ 2 w 688"/>
                <a:gd name="T57" fmla="*/ 2 h 624"/>
                <a:gd name="T58" fmla="*/ 2 w 688"/>
                <a:gd name="T59" fmla="*/ 2 h 624"/>
                <a:gd name="T60" fmla="*/ 2 w 688"/>
                <a:gd name="T61" fmla="*/ 2 h 624"/>
                <a:gd name="T62" fmla="*/ 1 w 688"/>
                <a:gd name="T63" fmla="*/ 3 h 624"/>
                <a:gd name="T64" fmla="*/ 1 w 688"/>
                <a:gd name="T65" fmla="*/ 3 h 624"/>
                <a:gd name="T66" fmla="*/ 1 w 688"/>
                <a:gd name="T67" fmla="*/ 3 h 624"/>
                <a:gd name="T68" fmla="*/ 1 w 688"/>
                <a:gd name="T69" fmla="*/ 2 h 624"/>
                <a:gd name="T70" fmla="*/ 1 w 688"/>
                <a:gd name="T71" fmla="*/ 2 h 624"/>
                <a:gd name="T72" fmla="*/ 1 w 688"/>
                <a:gd name="T73" fmla="*/ 2 h 624"/>
                <a:gd name="T74" fmla="*/ 0 w 688"/>
                <a:gd name="T75" fmla="*/ 2 h 624"/>
                <a:gd name="T76" fmla="*/ 0 w 688"/>
                <a:gd name="T77" fmla="*/ 2 h 624"/>
                <a:gd name="T78" fmla="*/ 0 w 688"/>
                <a:gd name="T79" fmla="*/ 2 h 624"/>
                <a:gd name="T80" fmla="*/ 0 w 688"/>
                <a:gd name="T81" fmla="*/ 2 h 624"/>
                <a:gd name="T82" fmla="*/ 0 w 688"/>
                <a:gd name="T83" fmla="*/ 2 h 624"/>
                <a:gd name="T84" fmla="*/ 0 w 688"/>
                <a:gd name="T85" fmla="*/ 2 h 624"/>
                <a:gd name="T86" fmla="*/ 1 w 688"/>
                <a:gd name="T87" fmla="*/ 2 h 624"/>
                <a:gd name="T88" fmla="*/ 1 w 688"/>
                <a:gd name="T89" fmla="*/ 3 h 624"/>
                <a:gd name="T90" fmla="*/ 1 w 688"/>
                <a:gd name="T91" fmla="*/ 3 h 624"/>
                <a:gd name="T92" fmla="*/ 1 w 688"/>
                <a:gd name="T93" fmla="*/ 3 h 624"/>
                <a:gd name="T94" fmla="*/ 1 w 688"/>
                <a:gd name="T95" fmla="*/ 3 h 624"/>
                <a:gd name="T96" fmla="*/ 1 w 688"/>
                <a:gd name="T97" fmla="*/ 3 h 624"/>
                <a:gd name="T98" fmla="*/ 1 w 688"/>
                <a:gd name="T99" fmla="*/ 3 h 624"/>
                <a:gd name="T100" fmla="*/ 0 w 688"/>
                <a:gd name="T101" fmla="*/ 3 h 624"/>
                <a:gd name="T102" fmla="*/ 0 w 688"/>
                <a:gd name="T103" fmla="*/ 3 h 624"/>
                <a:gd name="T104" fmla="*/ 0 w 688"/>
                <a:gd name="T105" fmla="*/ 2 h 624"/>
                <a:gd name="T106" fmla="*/ 0 w 688"/>
                <a:gd name="T107" fmla="*/ 2 h 624"/>
                <a:gd name="T108" fmla="*/ 0 w 688"/>
                <a:gd name="T109" fmla="*/ 2 h 624"/>
                <a:gd name="T110" fmla="*/ 0 w 688"/>
                <a:gd name="T111" fmla="*/ 2 h 624"/>
                <a:gd name="T112" fmla="*/ 0 w 688"/>
                <a:gd name="T113" fmla="*/ 2 h 624"/>
                <a:gd name="T114" fmla="*/ 0 w 688"/>
                <a:gd name="T115" fmla="*/ 2 h 624"/>
                <a:gd name="T116" fmla="*/ 0 w 688"/>
                <a:gd name="T117" fmla="*/ 2 h 624"/>
                <a:gd name="T118" fmla="*/ 0 w 688"/>
                <a:gd name="T119" fmla="*/ 1 h 624"/>
                <a:gd name="T120" fmla="*/ 0 w 688"/>
                <a:gd name="T121" fmla="*/ 1 h 62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88" h="624">
                  <a:moveTo>
                    <a:pt x="70" y="188"/>
                  </a:moveTo>
                  <a:lnTo>
                    <a:pt x="70" y="188"/>
                  </a:lnTo>
                  <a:lnTo>
                    <a:pt x="110" y="168"/>
                  </a:lnTo>
                  <a:lnTo>
                    <a:pt x="112" y="177"/>
                  </a:lnTo>
                  <a:lnTo>
                    <a:pt x="115" y="187"/>
                  </a:lnTo>
                  <a:lnTo>
                    <a:pt x="119" y="195"/>
                  </a:lnTo>
                  <a:lnTo>
                    <a:pt x="124" y="203"/>
                  </a:lnTo>
                  <a:lnTo>
                    <a:pt x="132" y="217"/>
                  </a:lnTo>
                  <a:lnTo>
                    <a:pt x="145" y="227"/>
                  </a:lnTo>
                  <a:lnTo>
                    <a:pt x="159" y="235"/>
                  </a:lnTo>
                  <a:lnTo>
                    <a:pt x="175" y="240"/>
                  </a:lnTo>
                  <a:lnTo>
                    <a:pt x="184" y="237"/>
                  </a:lnTo>
                  <a:lnTo>
                    <a:pt x="189" y="230"/>
                  </a:lnTo>
                  <a:lnTo>
                    <a:pt x="185" y="220"/>
                  </a:lnTo>
                  <a:lnTo>
                    <a:pt x="179" y="217"/>
                  </a:lnTo>
                  <a:lnTo>
                    <a:pt x="167" y="213"/>
                  </a:lnTo>
                  <a:lnTo>
                    <a:pt x="159" y="208"/>
                  </a:lnTo>
                  <a:lnTo>
                    <a:pt x="149" y="200"/>
                  </a:lnTo>
                  <a:lnTo>
                    <a:pt x="144" y="192"/>
                  </a:lnTo>
                  <a:lnTo>
                    <a:pt x="135" y="175"/>
                  </a:lnTo>
                  <a:lnTo>
                    <a:pt x="132" y="158"/>
                  </a:lnTo>
                  <a:lnTo>
                    <a:pt x="137" y="150"/>
                  </a:lnTo>
                  <a:lnTo>
                    <a:pt x="137" y="143"/>
                  </a:lnTo>
                  <a:lnTo>
                    <a:pt x="132" y="138"/>
                  </a:lnTo>
                  <a:lnTo>
                    <a:pt x="127" y="137"/>
                  </a:lnTo>
                  <a:lnTo>
                    <a:pt x="125" y="122"/>
                  </a:lnTo>
                  <a:lnTo>
                    <a:pt x="125" y="108"/>
                  </a:lnTo>
                  <a:lnTo>
                    <a:pt x="125" y="95"/>
                  </a:lnTo>
                  <a:lnTo>
                    <a:pt x="127" y="83"/>
                  </a:lnTo>
                  <a:lnTo>
                    <a:pt x="127" y="70"/>
                  </a:lnTo>
                  <a:lnTo>
                    <a:pt x="130" y="60"/>
                  </a:lnTo>
                  <a:lnTo>
                    <a:pt x="132" y="48"/>
                  </a:lnTo>
                  <a:lnTo>
                    <a:pt x="137" y="42"/>
                  </a:lnTo>
                  <a:lnTo>
                    <a:pt x="142" y="32"/>
                  </a:lnTo>
                  <a:lnTo>
                    <a:pt x="147" y="30"/>
                  </a:lnTo>
                  <a:lnTo>
                    <a:pt x="157" y="32"/>
                  </a:lnTo>
                  <a:lnTo>
                    <a:pt x="172" y="40"/>
                  </a:lnTo>
                  <a:lnTo>
                    <a:pt x="185" y="52"/>
                  </a:lnTo>
                  <a:lnTo>
                    <a:pt x="199" y="65"/>
                  </a:lnTo>
                  <a:lnTo>
                    <a:pt x="202" y="67"/>
                  </a:lnTo>
                  <a:lnTo>
                    <a:pt x="207" y="68"/>
                  </a:lnTo>
                  <a:lnTo>
                    <a:pt x="210" y="67"/>
                  </a:lnTo>
                  <a:lnTo>
                    <a:pt x="215" y="67"/>
                  </a:lnTo>
                  <a:lnTo>
                    <a:pt x="217" y="63"/>
                  </a:lnTo>
                  <a:lnTo>
                    <a:pt x="224" y="57"/>
                  </a:lnTo>
                  <a:lnTo>
                    <a:pt x="234" y="45"/>
                  </a:lnTo>
                  <a:lnTo>
                    <a:pt x="249" y="35"/>
                  </a:lnTo>
                  <a:lnTo>
                    <a:pt x="260" y="22"/>
                  </a:lnTo>
                  <a:lnTo>
                    <a:pt x="272" y="12"/>
                  </a:lnTo>
                  <a:lnTo>
                    <a:pt x="282" y="3"/>
                  </a:lnTo>
                  <a:lnTo>
                    <a:pt x="289" y="0"/>
                  </a:lnTo>
                  <a:lnTo>
                    <a:pt x="294" y="1"/>
                  </a:lnTo>
                  <a:lnTo>
                    <a:pt x="304" y="6"/>
                  </a:lnTo>
                  <a:lnTo>
                    <a:pt x="314" y="12"/>
                  </a:lnTo>
                  <a:lnTo>
                    <a:pt x="329" y="18"/>
                  </a:lnTo>
                  <a:lnTo>
                    <a:pt x="342" y="23"/>
                  </a:lnTo>
                  <a:lnTo>
                    <a:pt x="357" y="32"/>
                  </a:lnTo>
                  <a:lnTo>
                    <a:pt x="374" y="38"/>
                  </a:lnTo>
                  <a:lnTo>
                    <a:pt x="391" y="47"/>
                  </a:lnTo>
                  <a:lnTo>
                    <a:pt x="406" y="52"/>
                  </a:lnTo>
                  <a:lnTo>
                    <a:pt x="422" y="58"/>
                  </a:lnTo>
                  <a:lnTo>
                    <a:pt x="437" y="65"/>
                  </a:lnTo>
                  <a:lnTo>
                    <a:pt x="452" y="72"/>
                  </a:lnTo>
                  <a:lnTo>
                    <a:pt x="464" y="77"/>
                  </a:lnTo>
                  <a:lnTo>
                    <a:pt x="477" y="82"/>
                  </a:lnTo>
                  <a:lnTo>
                    <a:pt x="487" y="85"/>
                  </a:lnTo>
                  <a:lnTo>
                    <a:pt x="497" y="88"/>
                  </a:lnTo>
                  <a:lnTo>
                    <a:pt x="502" y="88"/>
                  </a:lnTo>
                  <a:lnTo>
                    <a:pt x="512" y="88"/>
                  </a:lnTo>
                  <a:lnTo>
                    <a:pt x="522" y="87"/>
                  </a:lnTo>
                  <a:lnTo>
                    <a:pt x="534" y="87"/>
                  </a:lnTo>
                  <a:lnTo>
                    <a:pt x="546" y="83"/>
                  </a:lnTo>
                  <a:lnTo>
                    <a:pt x="559" y="80"/>
                  </a:lnTo>
                  <a:lnTo>
                    <a:pt x="574" y="77"/>
                  </a:lnTo>
                  <a:lnTo>
                    <a:pt x="589" y="75"/>
                  </a:lnTo>
                  <a:lnTo>
                    <a:pt x="603" y="70"/>
                  </a:lnTo>
                  <a:lnTo>
                    <a:pt x="616" y="67"/>
                  </a:lnTo>
                  <a:lnTo>
                    <a:pt x="629" y="62"/>
                  </a:lnTo>
                  <a:lnTo>
                    <a:pt x="643" y="58"/>
                  </a:lnTo>
                  <a:lnTo>
                    <a:pt x="654" y="53"/>
                  </a:lnTo>
                  <a:lnTo>
                    <a:pt x="668" y="48"/>
                  </a:lnTo>
                  <a:lnTo>
                    <a:pt x="678" y="45"/>
                  </a:lnTo>
                  <a:lnTo>
                    <a:pt x="688" y="43"/>
                  </a:lnTo>
                  <a:lnTo>
                    <a:pt x="684" y="53"/>
                  </a:lnTo>
                  <a:lnTo>
                    <a:pt x="684" y="63"/>
                  </a:lnTo>
                  <a:lnTo>
                    <a:pt x="681" y="73"/>
                  </a:lnTo>
                  <a:lnTo>
                    <a:pt x="681" y="85"/>
                  </a:lnTo>
                  <a:lnTo>
                    <a:pt x="678" y="95"/>
                  </a:lnTo>
                  <a:lnTo>
                    <a:pt x="676" y="105"/>
                  </a:lnTo>
                  <a:lnTo>
                    <a:pt x="674" y="115"/>
                  </a:lnTo>
                  <a:lnTo>
                    <a:pt x="673" y="127"/>
                  </a:lnTo>
                  <a:lnTo>
                    <a:pt x="669" y="137"/>
                  </a:lnTo>
                  <a:lnTo>
                    <a:pt x="666" y="147"/>
                  </a:lnTo>
                  <a:lnTo>
                    <a:pt x="663" y="157"/>
                  </a:lnTo>
                  <a:lnTo>
                    <a:pt x="661" y="167"/>
                  </a:lnTo>
                  <a:lnTo>
                    <a:pt x="658" y="177"/>
                  </a:lnTo>
                  <a:lnTo>
                    <a:pt x="656" y="187"/>
                  </a:lnTo>
                  <a:lnTo>
                    <a:pt x="653" y="197"/>
                  </a:lnTo>
                  <a:lnTo>
                    <a:pt x="651" y="208"/>
                  </a:lnTo>
                  <a:lnTo>
                    <a:pt x="646" y="217"/>
                  </a:lnTo>
                  <a:lnTo>
                    <a:pt x="643" y="227"/>
                  </a:lnTo>
                  <a:lnTo>
                    <a:pt x="639" y="235"/>
                  </a:lnTo>
                  <a:lnTo>
                    <a:pt x="638" y="245"/>
                  </a:lnTo>
                  <a:lnTo>
                    <a:pt x="633" y="254"/>
                  </a:lnTo>
                  <a:lnTo>
                    <a:pt x="629" y="264"/>
                  </a:lnTo>
                  <a:lnTo>
                    <a:pt x="626" y="272"/>
                  </a:lnTo>
                  <a:lnTo>
                    <a:pt x="624" y="282"/>
                  </a:lnTo>
                  <a:lnTo>
                    <a:pt x="618" y="299"/>
                  </a:lnTo>
                  <a:lnTo>
                    <a:pt x="611" y="317"/>
                  </a:lnTo>
                  <a:lnTo>
                    <a:pt x="604" y="334"/>
                  </a:lnTo>
                  <a:lnTo>
                    <a:pt x="599" y="350"/>
                  </a:lnTo>
                  <a:lnTo>
                    <a:pt x="579" y="395"/>
                  </a:lnTo>
                  <a:lnTo>
                    <a:pt x="574" y="404"/>
                  </a:lnTo>
                  <a:lnTo>
                    <a:pt x="569" y="414"/>
                  </a:lnTo>
                  <a:lnTo>
                    <a:pt x="566" y="422"/>
                  </a:lnTo>
                  <a:lnTo>
                    <a:pt x="563" y="432"/>
                  </a:lnTo>
                  <a:lnTo>
                    <a:pt x="556" y="447"/>
                  </a:lnTo>
                  <a:lnTo>
                    <a:pt x="549" y="464"/>
                  </a:lnTo>
                  <a:lnTo>
                    <a:pt x="543" y="476"/>
                  </a:lnTo>
                  <a:lnTo>
                    <a:pt x="538" y="487"/>
                  </a:lnTo>
                  <a:lnTo>
                    <a:pt x="531" y="497"/>
                  </a:lnTo>
                  <a:lnTo>
                    <a:pt x="526" y="507"/>
                  </a:lnTo>
                  <a:lnTo>
                    <a:pt x="511" y="521"/>
                  </a:lnTo>
                  <a:lnTo>
                    <a:pt x="497" y="531"/>
                  </a:lnTo>
                  <a:lnTo>
                    <a:pt x="487" y="532"/>
                  </a:lnTo>
                  <a:lnTo>
                    <a:pt x="479" y="536"/>
                  </a:lnTo>
                  <a:lnTo>
                    <a:pt x="467" y="537"/>
                  </a:lnTo>
                  <a:lnTo>
                    <a:pt x="457" y="541"/>
                  </a:lnTo>
                  <a:lnTo>
                    <a:pt x="441" y="539"/>
                  </a:lnTo>
                  <a:lnTo>
                    <a:pt x="424" y="537"/>
                  </a:lnTo>
                  <a:lnTo>
                    <a:pt x="407" y="534"/>
                  </a:lnTo>
                  <a:lnTo>
                    <a:pt x="391" y="531"/>
                  </a:lnTo>
                  <a:lnTo>
                    <a:pt x="381" y="526"/>
                  </a:lnTo>
                  <a:lnTo>
                    <a:pt x="372" y="522"/>
                  </a:lnTo>
                  <a:lnTo>
                    <a:pt x="362" y="519"/>
                  </a:lnTo>
                  <a:lnTo>
                    <a:pt x="354" y="516"/>
                  </a:lnTo>
                  <a:lnTo>
                    <a:pt x="344" y="511"/>
                  </a:lnTo>
                  <a:lnTo>
                    <a:pt x="336" y="506"/>
                  </a:lnTo>
                  <a:lnTo>
                    <a:pt x="327" y="501"/>
                  </a:lnTo>
                  <a:lnTo>
                    <a:pt x="319" y="497"/>
                  </a:lnTo>
                  <a:lnTo>
                    <a:pt x="309" y="491"/>
                  </a:lnTo>
                  <a:lnTo>
                    <a:pt x="299" y="486"/>
                  </a:lnTo>
                  <a:lnTo>
                    <a:pt x="289" y="479"/>
                  </a:lnTo>
                  <a:lnTo>
                    <a:pt x="280" y="474"/>
                  </a:lnTo>
                  <a:lnTo>
                    <a:pt x="270" y="467"/>
                  </a:lnTo>
                  <a:lnTo>
                    <a:pt x="262" y="462"/>
                  </a:lnTo>
                  <a:lnTo>
                    <a:pt x="252" y="456"/>
                  </a:lnTo>
                  <a:lnTo>
                    <a:pt x="244" y="451"/>
                  </a:lnTo>
                  <a:lnTo>
                    <a:pt x="234" y="444"/>
                  </a:lnTo>
                  <a:lnTo>
                    <a:pt x="224" y="437"/>
                  </a:lnTo>
                  <a:lnTo>
                    <a:pt x="215" y="430"/>
                  </a:lnTo>
                  <a:lnTo>
                    <a:pt x="207" y="425"/>
                  </a:lnTo>
                  <a:lnTo>
                    <a:pt x="197" y="419"/>
                  </a:lnTo>
                  <a:lnTo>
                    <a:pt x="189" y="412"/>
                  </a:lnTo>
                  <a:lnTo>
                    <a:pt x="180" y="405"/>
                  </a:lnTo>
                  <a:lnTo>
                    <a:pt x="174" y="400"/>
                  </a:lnTo>
                  <a:lnTo>
                    <a:pt x="164" y="399"/>
                  </a:lnTo>
                  <a:lnTo>
                    <a:pt x="157" y="404"/>
                  </a:lnTo>
                  <a:lnTo>
                    <a:pt x="155" y="412"/>
                  </a:lnTo>
                  <a:lnTo>
                    <a:pt x="160" y="420"/>
                  </a:lnTo>
                  <a:lnTo>
                    <a:pt x="169" y="425"/>
                  </a:lnTo>
                  <a:lnTo>
                    <a:pt x="177" y="432"/>
                  </a:lnTo>
                  <a:lnTo>
                    <a:pt x="185" y="439"/>
                  </a:lnTo>
                  <a:lnTo>
                    <a:pt x="195" y="445"/>
                  </a:lnTo>
                  <a:lnTo>
                    <a:pt x="204" y="451"/>
                  </a:lnTo>
                  <a:lnTo>
                    <a:pt x="214" y="457"/>
                  </a:lnTo>
                  <a:lnTo>
                    <a:pt x="222" y="464"/>
                  </a:lnTo>
                  <a:lnTo>
                    <a:pt x="232" y="471"/>
                  </a:lnTo>
                  <a:lnTo>
                    <a:pt x="240" y="476"/>
                  </a:lnTo>
                  <a:lnTo>
                    <a:pt x="249" y="481"/>
                  </a:lnTo>
                  <a:lnTo>
                    <a:pt x="257" y="486"/>
                  </a:lnTo>
                  <a:lnTo>
                    <a:pt x="265" y="492"/>
                  </a:lnTo>
                  <a:lnTo>
                    <a:pt x="274" y="497"/>
                  </a:lnTo>
                  <a:lnTo>
                    <a:pt x="282" y="502"/>
                  </a:lnTo>
                  <a:lnTo>
                    <a:pt x="290" y="507"/>
                  </a:lnTo>
                  <a:lnTo>
                    <a:pt x="300" y="514"/>
                  </a:lnTo>
                  <a:lnTo>
                    <a:pt x="307" y="517"/>
                  </a:lnTo>
                  <a:lnTo>
                    <a:pt x="316" y="522"/>
                  </a:lnTo>
                  <a:lnTo>
                    <a:pt x="324" y="526"/>
                  </a:lnTo>
                  <a:lnTo>
                    <a:pt x="332" y="531"/>
                  </a:lnTo>
                  <a:lnTo>
                    <a:pt x="347" y="537"/>
                  </a:lnTo>
                  <a:lnTo>
                    <a:pt x="364" y="546"/>
                  </a:lnTo>
                  <a:lnTo>
                    <a:pt x="377" y="551"/>
                  </a:lnTo>
                  <a:lnTo>
                    <a:pt x="392" y="556"/>
                  </a:lnTo>
                  <a:lnTo>
                    <a:pt x="407" y="559"/>
                  </a:lnTo>
                  <a:lnTo>
                    <a:pt x="422" y="562"/>
                  </a:lnTo>
                  <a:lnTo>
                    <a:pt x="421" y="562"/>
                  </a:lnTo>
                  <a:lnTo>
                    <a:pt x="421" y="564"/>
                  </a:lnTo>
                  <a:lnTo>
                    <a:pt x="412" y="571"/>
                  </a:lnTo>
                  <a:lnTo>
                    <a:pt x="406" y="577"/>
                  </a:lnTo>
                  <a:lnTo>
                    <a:pt x="399" y="584"/>
                  </a:lnTo>
                  <a:lnTo>
                    <a:pt x="392" y="592"/>
                  </a:lnTo>
                  <a:lnTo>
                    <a:pt x="379" y="602"/>
                  </a:lnTo>
                  <a:lnTo>
                    <a:pt x="366" y="612"/>
                  </a:lnTo>
                  <a:lnTo>
                    <a:pt x="351" y="617"/>
                  </a:lnTo>
                  <a:lnTo>
                    <a:pt x="336" y="622"/>
                  </a:lnTo>
                  <a:lnTo>
                    <a:pt x="321" y="622"/>
                  </a:lnTo>
                  <a:lnTo>
                    <a:pt x="305" y="624"/>
                  </a:lnTo>
                  <a:lnTo>
                    <a:pt x="290" y="619"/>
                  </a:lnTo>
                  <a:lnTo>
                    <a:pt x="275" y="616"/>
                  </a:lnTo>
                  <a:lnTo>
                    <a:pt x="262" y="609"/>
                  </a:lnTo>
                  <a:lnTo>
                    <a:pt x="249" y="602"/>
                  </a:lnTo>
                  <a:lnTo>
                    <a:pt x="234" y="592"/>
                  </a:lnTo>
                  <a:lnTo>
                    <a:pt x="220" y="584"/>
                  </a:lnTo>
                  <a:lnTo>
                    <a:pt x="207" y="572"/>
                  </a:lnTo>
                  <a:lnTo>
                    <a:pt x="194" y="562"/>
                  </a:lnTo>
                  <a:lnTo>
                    <a:pt x="179" y="549"/>
                  </a:lnTo>
                  <a:lnTo>
                    <a:pt x="167" y="536"/>
                  </a:lnTo>
                  <a:lnTo>
                    <a:pt x="154" y="521"/>
                  </a:lnTo>
                  <a:lnTo>
                    <a:pt x="144" y="507"/>
                  </a:lnTo>
                  <a:lnTo>
                    <a:pt x="130" y="492"/>
                  </a:lnTo>
                  <a:lnTo>
                    <a:pt x="119" y="477"/>
                  </a:lnTo>
                  <a:lnTo>
                    <a:pt x="109" y="462"/>
                  </a:lnTo>
                  <a:lnTo>
                    <a:pt x="99" y="449"/>
                  </a:lnTo>
                  <a:lnTo>
                    <a:pt x="92" y="439"/>
                  </a:lnTo>
                  <a:lnTo>
                    <a:pt x="87" y="432"/>
                  </a:lnTo>
                  <a:lnTo>
                    <a:pt x="82" y="424"/>
                  </a:lnTo>
                  <a:lnTo>
                    <a:pt x="77" y="417"/>
                  </a:lnTo>
                  <a:lnTo>
                    <a:pt x="67" y="402"/>
                  </a:lnTo>
                  <a:lnTo>
                    <a:pt x="58" y="387"/>
                  </a:lnTo>
                  <a:lnTo>
                    <a:pt x="50" y="372"/>
                  </a:lnTo>
                  <a:lnTo>
                    <a:pt x="43" y="360"/>
                  </a:lnTo>
                  <a:lnTo>
                    <a:pt x="35" y="347"/>
                  </a:lnTo>
                  <a:lnTo>
                    <a:pt x="30" y="337"/>
                  </a:lnTo>
                  <a:lnTo>
                    <a:pt x="23" y="324"/>
                  </a:lnTo>
                  <a:lnTo>
                    <a:pt x="18" y="314"/>
                  </a:lnTo>
                  <a:lnTo>
                    <a:pt x="13" y="304"/>
                  </a:lnTo>
                  <a:lnTo>
                    <a:pt x="10" y="299"/>
                  </a:lnTo>
                  <a:lnTo>
                    <a:pt x="5" y="289"/>
                  </a:lnTo>
                  <a:lnTo>
                    <a:pt x="5" y="285"/>
                  </a:lnTo>
                  <a:lnTo>
                    <a:pt x="2" y="280"/>
                  </a:lnTo>
                  <a:lnTo>
                    <a:pt x="0" y="279"/>
                  </a:lnTo>
                  <a:lnTo>
                    <a:pt x="8" y="269"/>
                  </a:lnTo>
                  <a:lnTo>
                    <a:pt x="13" y="265"/>
                  </a:lnTo>
                  <a:lnTo>
                    <a:pt x="17" y="260"/>
                  </a:lnTo>
                  <a:lnTo>
                    <a:pt x="18" y="255"/>
                  </a:lnTo>
                  <a:lnTo>
                    <a:pt x="27" y="247"/>
                  </a:lnTo>
                  <a:lnTo>
                    <a:pt x="37" y="240"/>
                  </a:lnTo>
                  <a:lnTo>
                    <a:pt x="43" y="232"/>
                  </a:lnTo>
                  <a:lnTo>
                    <a:pt x="52" y="225"/>
                  </a:lnTo>
                  <a:lnTo>
                    <a:pt x="57" y="215"/>
                  </a:lnTo>
                  <a:lnTo>
                    <a:pt x="62" y="207"/>
                  </a:lnTo>
                  <a:lnTo>
                    <a:pt x="65" y="197"/>
                  </a:lnTo>
                  <a:lnTo>
                    <a:pt x="70" y="188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0" name="Freeform 406"/>
            <p:cNvSpPr>
              <a:spLocks/>
            </p:cNvSpPr>
            <p:nvPr/>
          </p:nvSpPr>
          <p:spPr bwMode="auto">
            <a:xfrm>
              <a:off x="3070" y="1425"/>
              <a:ext cx="702" cy="708"/>
            </a:xfrm>
            <a:custGeom>
              <a:avLst/>
              <a:gdLst>
                <a:gd name="T0" fmla="*/ 2 w 1404"/>
                <a:gd name="T1" fmla="*/ 1 h 1415"/>
                <a:gd name="T2" fmla="*/ 2 w 1404"/>
                <a:gd name="T3" fmla="*/ 1 h 1415"/>
                <a:gd name="T4" fmla="*/ 3 w 1404"/>
                <a:gd name="T5" fmla="*/ 2 h 1415"/>
                <a:gd name="T6" fmla="*/ 3 w 1404"/>
                <a:gd name="T7" fmla="*/ 2 h 1415"/>
                <a:gd name="T8" fmla="*/ 4 w 1404"/>
                <a:gd name="T9" fmla="*/ 2 h 1415"/>
                <a:gd name="T10" fmla="*/ 4 w 1404"/>
                <a:gd name="T11" fmla="*/ 1 h 1415"/>
                <a:gd name="T12" fmla="*/ 4 w 1404"/>
                <a:gd name="T13" fmla="*/ 1 h 1415"/>
                <a:gd name="T14" fmla="*/ 5 w 1404"/>
                <a:gd name="T15" fmla="*/ 1 h 1415"/>
                <a:gd name="T16" fmla="*/ 5 w 1404"/>
                <a:gd name="T17" fmla="*/ 2 h 1415"/>
                <a:gd name="T18" fmla="*/ 5 w 1404"/>
                <a:gd name="T19" fmla="*/ 2 h 1415"/>
                <a:gd name="T20" fmla="*/ 6 w 1404"/>
                <a:gd name="T21" fmla="*/ 3 h 1415"/>
                <a:gd name="T22" fmla="*/ 6 w 1404"/>
                <a:gd name="T23" fmla="*/ 3 h 1415"/>
                <a:gd name="T24" fmla="*/ 6 w 1404"/>
                <a:gd name="T25" fmla="*/ 4 h 1415"/>
                <a:gd name="T26" fmla="*/ 5 w 1404"/>
                <a:gd name="T27" fmla="*/ 4 h 1415"/>
                <a:gd name="T28" fmla="*/ 5 w 1404"/>
                <a:gd name="T29" fmla="*/ 4 h 1415"/>
                <a:gd name="T30" fmla="*/ 5 w 1404"/>
                <a:gd name="T31" fmla="*/ 3 h 1415"/>
                <a:gd name="T32" fmla="*/ 5 w 1404"/>
                <a:gd name="T33" fmla="*/ 3 h 1415"/>
                <a:gd name="T34" fmla="*/ 5 w 1404"/>
                <a:gd name="T35" fmla="*/ 3 h 1415"/>
                <a:gd name="T36" fmla="*/ 5 w 1404"/>
                <a:gd name="T37" fmla="*/ 2 h 1415"/>
                <a:gd name="T38" fmla="*/ 5 w 1404"/>
                <a:gd name="T39" fmla="*/ 3 h 1415"/>
                <a:gd name="T40" fmla="*/ 5 w 1404"/>
                <a:gd name="T41" fmla="*/ 3 h 1415"/>
                <a:gd name="T42" fmla="*/ 5 w 1404"/>
                <a:gd name="T43" fmla="*/ 4 h 1415"/>
                <a:gd name="T44" fmla="*/ 5 w 1404"/>
                <a:gd name="T45" fmla="*/ 4 h 1415"/>
                <a:gd name="T46" fmla="*/ 5 w 1404"/>
                <a:gd name="T47" fmla="*/ 4 h 1415"/>
                <a:gd name="T48" fmla="*/ 5 w 1404"/>
                <a:gd name="T49" fmla="*/ 5 h 1415"/>
                <a:gd name="T50" fmla="*/ 5 w 1404"/>
                <a:gd name="T51" fmla="*/ 5 h 1415"/>
                <a:gd name="T52" fmla="*/ 4 w 1404"/>
                <a:gd name="T53" fmla="*/ 5 h 1415"/>
                <a:gd name="T54" fmla="*/ 4 w 1404"/>
                <a:gd name="T55" fmla="*/ 5 h 1415"/>
                <a:gd name="T56" fmla="*/ 3 w 1404"/>
                <a:gd name="T57" fmla="*/ 5 h 1415"/>
                <a:gd name="T58" fmla="*/ 3 w 1404"/>
                <a:gd name="T59" fmla="*/ 5 h 1415"/>
                <a:gd name="T60" fmla="*/ 3 w 1404"/>
                <a:gd name="T61" fmla="*/ 4 h 1415"/>
                <a:gd name="T62" fmla="*/ 3 w 1404"/>
                <a:gd name="T63" fmla="*/ 4 h 1415"/>
                <a:gd name="T64" fmla="*/ 3 w 1404"/>
                <a:gd name="T65" fmla="*/ 3 h 1415"/>
                <a:gd name="T66" fmla="*/ 3 w 1404"/>
                <a:gd name="T67" fmla="*/ 2 h 1415"/>
                <a:gd name="T68" fmla="*/ 2 w 1404"/>
                <a:gd name="T69" fmla="*/ 2 h 1415"/>
                <a:gd name="T70" fmla="*/ 2 w 1404"/>
                <a:gd name="T71" fmla="*/ 2 h 1415"/>
                <a:gd name="T72" fmla="*/ 2 w 1404"/>
                <a:gd name="T73" fmla="*/ 2 h 1415"/>
                <a:gd name="T74" fmla="*/ 2 w 1404"/>
                <a:gd name="T75" fmla="*/ 2 h 1415"/>
                <a:gd name="T76" fmla="*/ 3 w 1404"/>
                <a:gd name="T77" fmla="*/ 3 h 1415"/>
                <a:gd name="T78" fmla="*/ 3 w 1404"/>
                <a:gd name="T79" fmla="*/ 4 h 1415"/>
                <a:gd name="T80" fmla="*/ 3 w 1404"/>
                <a:gd name="T81" fmla="*/ 4 h 1415"/>
                <a:gd name="T82" fmla="*/ 3 w 1404"/>
                <a:gd name="T83" fmla="*/ 5 h 1415"/>
                <a:gd name="T84" fmla="*/ 3 w 1404"/>
                <a:gd name="T85" fmla="*/ 5 h 1415"/>
                <a:gd name="T86" fmla="*/ 2 w 1404"/>
                <a:gd name="T87" fmla="*/ 5 h 1415"/>
                <a:gd name="T88" fmla="*/ 2 w 1404"/>
                <a:gd name="T89" fmla="*/ 5 h 1415"/>
                <a:gd name="T90" fmla="*/ 1 w 1404"/>
                <a:gd name="T91" fmla="*/ 5 h 1415"/>
                <a:gd name="T92" fmla="*/ 1 w 1404"/>
                <a:gd name="T93" fmla="*/ 6 h 1415"/>
                <a:gd name="T94" fmla="*/ 1 w 1404"/>
                <a:gd name="T95" fmla="*/ 6 h 1415"/>
                <a:gd name="T96" fmla="*/ 1 w 1404"/>
                <a:gd name="T97" fmla="*/ 5 h 1415"/>
                <a:gd name="T98" fmla="*/ 1 w 1404"/>
                <a:gd name="T99" fmla="*/ 5 h 1415"/>
                <a:gd name="T100" fmla="*/ 1 w 1404"/>
                <a:gd name="T101" fmla="*/ 4 h 1415"/>
                <a:gd name="T102" fmla="*/ 1 w 1404"/>
                <a:gd name="T103" fmla="*/ 4 h 1415"/>
                <a:gd name="T104" fmla="*/ 1 w 1404"/>
                <a:gd name="T105" fmla="*/ 3 h 1415"/>
                <a:gd name="T106" fmla="*/ 0 w 1404"/>
                <a:gd name="T107" fmla="*/ 3 h 1415"/>
                <a:gd name="T108" fmla="*/ 1 w 1404"/>
                <a:gd name="T109" fmla="*/ 2 h 1415"/>
                <a:gd name="T110" fmla="*/ 1 w 1404"/>
                <a:gd name="T111" fmla="*/ 2 h 1415"/>
                <a:gd name="T112" fmla="*/ 1 w 1404"/>
                <a:gd name="T113" fmla="*/ 2 h 1415"/>
                <a:gd name="T114" fmla="*/ 1 w 1404"/>
                <a:gd name="T115" fmla="*/ 1 h 1415"/>
                <a:gd name="T116" fmla="*/ 2 w 1404"/>
                <a:gd name="T117" fmla="*/ 1 h 1415"/>
                <a:gd name="T118" fmla="*/ 2 w 1404"/>
                <a:gd name="T119" fmla="*/ 1 h 141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04" h="1415">
                  <a:moveTo>
                    <a:pt x="392" y="0"/>
                  </a:moveTo>
                  <a:lnTo>
                    <a:pt x="392" y="0"/>
                  </a:lnTo>
                  <a:lnTo>
                    <a:pt x="394" y="5"/>
                  </a:lnTo>
                  <a:lnTo>
                    <a:pt x="400" y="16"/>
                  </a:lnTo>
                  <a:lnTo>
                    <a:pt x="404" y="23"/>
                  </a:lnTo>
                  <a:lnTo>
                    <a:pt x="409" y="33"/>
                  </a:lnTo>
                  <a:lnTo>
                    <a:pt x="414" y="43"/>
                  </a:lnTo>
                  <a:lnTo>
                    <a:pt x="420" y="56"/>
                  </a:lnTo>
                  <a:lnTo>
                    <a:pt x="425" y="68"/>
                  </a:lnTo>
                  <a:lnTo>
                    <a:pt x="434" y="81"/>
                  </a:lnTo>
                  <a:lnTo>
                    <a:pt x="440" y="96"/>
                  </a:lnTo>
                  <a:lnTo>
                    <a:pt x="450" y="111"/>
                  </a:lnTo>
                  <a:lnTo>
                    <a:pt x="460" y="126"/>
                  </a:lnTo>
                  <a:lnTo>
                    <a:pt x="470" y="141"/>
                  </a:lnTo>
                  <a:lnTo>
                    <a:pt x="475" y="148"/>
                  </a:lnTo>
                  <a:lnTo>
                    <a:pt x="480" y="157"/>
                  </a:lnTo>
                  <a:lnTo>
                    <a:pt x="485" y="163"/>
                  </a:lnTo>
                  <a:lnTo>
                    <a:pt x="492" y="173"/>
                  </a:lnTo>
                  <a:lnTo>
                    <a:pt x="502" y="188"/>
                  </a:lnTo>
                  <a:lnTo>
                    <a:pt x="512" y="203"/>
                  </a:lnTo>
                  <a:lnTo>
                    <a:pt x="524" y="218"/>
                  </a:lnTo>
                  <a:lnTo>
                    <a:pt x="537" y="233"/>
                  </a:lnTo>
                  <a:lnTo>
                    <a:pt x="549" y="247"/>
                  </a:lnTo>
                  <a:lnTo>
                    <a:pt x="562" y="262"/>
                  </a:lnTo>
                  <a:lnTo>
                    <a:pt x="569" y="268"/>
                  </a:lnTo>
                  <a:lnTo>
                    <a:pt x="576" y="275"/>
                  </a:lnTo>
                  <a:lnTo>
                    <a:pt x="582" y="282"/>
                  </a:lnTo>
                  <a:lnTo>
                    <a:pt x="591" y="290"/>
                  </a:lnTo>
                  <a:lnTo>
                    <a:pt x="604" y="300"/>
                  </a:lnTo>
                  <a:lnTo>
                    <a:pt x="617" y="312"/>
                  </a:lnTo>
                  <a:lnTo>
                    <a:pt x="632" y="320"/>
                  </a:lnTo>
                  <a:lnTo>
                    <a:pt x="647" y="330"/>
                  </a:lnTo>
                  <a:lnTo>
                    <a:pt x="662" y="337"/>
                  </a:lnTo>
                  <a:lnTo>
                    <a:pt x="677" y="343"/>
                  </a:lnTo>
                  <a:lnTo>
                    <a:pt x="692" y="347"/>
                  </a:lnTo>
                  <a:lnTo>
                    <a:pt x="709" y="352"/>
                  </a:lnTo>
                  <a:lnTo>
                    <a:pt x="726" y="352"/>
                  </a:lnTo>
                  <a:lnTo>
                    <a:pt x="744" y="350"/>
                  </a:lnTo>
                  <a:lnTo>
                    <a:pt x="761" y="345"/>
                  </a:lnTo>
                  <a:lnTo>
                    <a:pt x="779" y="338"/>
                  </a:lnTo>
                  <a:lnTo>
                    <a:pt x="786" y="333"/>
                  </a:lnTo>
                  <a:lnTo>
                    <a:pt x="796" y="328"/>
                  </a:lnTo>
                  <a:lnTo>
                    <a:pt x="803" y="322"/>
                  </a:lnTo>
                  <a:lnTo>
                    <a:pt x="813" y="317"/>
                  </a:lnTo>
                  <a:lnTo>
                    <a:pt x="819" y="308"/>
                  </a:lnTo>
                  <a:lnTo>
                    <a:pt x="828" y="302"/>
                  </a:lnTo>
                  <a:lnTo>
                    <a:pt x="836" y="293"/>
                  </a:lnTo>
                  <a:lnTo>
                    <a:pt x="844" y="285"/>
                  </a:lnTo>
                  <a:lnTo>
                    <a:pt x="846" y="277"/>
                  </a:lnTo>
                  <a:lnTo>
                    <a:pt x="843" y="268"/>
                  </a:lnTo>
                  <a:lnTo>
                    <a:pt x="854" y="268"/>
                  </a:lnTo>
                  <a:lnTo>
                    <a:pt x="868" y="268"/>
                  </a:lnTo>
                  <a:lnTo>
                    <a:pt x="878" y="265"/>
                  </a:lnTo>
                  <a:lnTo>
                    <a:pt x="889" y="263"/>
                  </a:lnTo>
                  <a:lnTo>
                    <a:pt x="899" y="260"/>
                  </a:lnTo>
                  <a:lnTo>
                    <a:pt x="909" y="257"/>
                  </a:lnTo>
                  <a:lnTo>
                    <a:pt x="918" y="252"/>
                  </a:lnTo>
                  <a:lnTo>
                    <a:pt x="926" y="247"/>
                  </a:lnTo>
                  <a:lnTo>
                    <a:pt x="934" y="240"/>
                  </a:lnTo>
                  <a:lnTo>
                    <a:pt x="943" y="235"/>
                  </a:lnTo>
                  <a:lnTo>
                    <a:pt x="948" y="227"/>
                  </a:lnTo>
                  <a:lnTo>
                    <a:pt x="955" y="218"/>
                  </a:lnTo>
                  <a:lnTo>
                    <a:pt x="960" y="208"/>
                  </a:lnTo>
                  <a:lnTo>
                    <a:pt x="966" y="200"/>
                  </a:lnTo>
                  <a:lnTo>
                    <a:pt x="971" y="188"/>
                  </a:lnTo>
                  <a:lnTo>
                    <a:pt x="978" y="178"/>
                  </a:lnTo>
                  <a:lnTo>
                    <a:pt x="985" y="165"/>
                  </a:lnTo>
                  <a:lnTo>
                    <a:pt x="991" y="153"/>
                  </a:lnTo>
                  <a:lnTo>
                    <a:pt x="995" y="155"/>
                  </a:lnTo>
                  <a:lnTo>
                    <a:pt x="1000" y="162"/>
                  </a:lnTo>
                  <a:lnTo>
                    <a:pt x="1006" y="167"/>
                  </a:lnTo>
                  <a:lnTo>
                    <a:pt x="1015" y="175"/>
                  </a:lnTo>
                  <a:lnTo>
                    <a:pt x="1023" y="183"/>
                  </a:lnTo>
                  <a:lnTo>
                    <a:pt x="1033" y="193"/>
                  </a:lnTo>
                  <a:lnTo>
                    <a:pt x="1043" y="205"/>
                  </a:lnTo>
                  <a:lnTo>
                    <a:pt x="1056" y="218"/>
                  </a:lnTo>
                  <a:lnTo>
                    <a:pt x="1066" y="230"/>
                  </a:lnTo>
                  <a:lnTo>
                    <a:pt x="1080" y="245"/>
                  </a:lnTo>
                  <a:lnTo>
                    <a:pt x="1086" y="252"/>
                  </a:lnTo>
                  <a:lnTo>
                    <a:pt x="1093" y="260"/>
                  </a:lnTo>
                  <a:lnTo>
                    <a:pt x="1100" y="268"/>
                  </a:lnTo>
                  <a:lnTo>
                    <a:pt x="1108" y="278"/>
                  </a:lnTo>
                  <a:lnTo>
                    <a:pt x="1115" y="285"/>
                  </a:lnTo>
                  <a:lnTo>
                    <a:pt x="1123" y="293"/>
                  </a:lnTo>
                  <a:lnTo>
                    <a:pt x="1130" y="303"/>
                  </a:lnTo>
                  <a:lnTo>
                    <a:pt x="1138" y="313"/>
                  </a:lnTo>
                  <a:lnTo>
                    <a:pt x="1145" y="323"/>
                  </a:lnTo>
                  <a:lnTo>
                    <a:pt x="1155" y="333"/>
                  </a:lnTo>
                  <a:lnTo>
                    <a:pt x="1162" y="343"/>
                  </a:lnTo>
                  <a:lnTo>
                    <a:pt x="1172" y="355"/>
                  </a:lnTo>
                  <a:lnTo>
                    <a:pt x="1178" y="365"/>
                  </a:lnTo>
                  <a:lnTo>
                    <a:pt x="1187" y="375"/>
                  </a:lnTo>
                  <a:lnTo>
                    <a:pt x="1193" y="387"/>
                  </a:lnTo>
                  <a:lnTo>
                    <a:pt x="1202" y="399"/>
                  </a:lnTo>
                  <a:lnTo>
                    <a:pt x="1208" y="409"/>
                  </a:lnTo>
                  <a:lnTo>
                    <a:pt x="1218" y="422"/>
                  </a:lnTo>
                  <a:lnTo>
                    <a:pt x="1225" y="434"/>
                  </a:lnTo>
                  <a:lnTo>
                    <a:pt x="1235" y="447"/>
                  </a:lnTo>
                  <a:lnTo>
                    <a:pt x="1242" y="459"/>
                  </a:lnTo>
                  <a:lnTo>
                    <a:pt x="1250" y="472"/>
                  </a:lnTo>
                  <a:lnTo>
                    <a:pt x="1258" y="484"/>
                  </a:lnTo>
                  <a:lnTo>
                    <a:pt x="1267" y="497"/>
                  </a:lnTo>
                  <a:lnTo>
                    <a:pt x="1273" y="510"/>
                  </a:lnTo>
                  <a:lnTo>
                    <a:pt x="1282" y="524"/>
                  </a:lnTo>
                  <a:lnTo>
                    <a:pt x="1290" y="539"/>
                  </a:lnTo>
                  <a:lnTo>
                    <a:pt x="1298" y="554"/>
                  </a:lnTo>
                  <a:lnTo>
                    <a:pt x="1305" y="567"/>
                  </a:lnTo>
                  <a:lnTo>
                    <a:pt x="1312" y="580"/>
                  </a:lnTo>
                  <a:lnTo>
                    <a:pt x="1318" y="596"/>
                  </a:lnTo>
                  <a:lnTo>
                    <a:pt x="1327" y="611"/>
                  </a:lnTo>
                  <a:lnTo>
                    <a:pt x="1333" y="626"/>
                  </a:lnTo>
                  <a:lnTo>
                    <a:pt x="1340" y="641"/>
                  </a:lnTo>
                  <a:lnTo>
                    <a:pt x="1347" y="656"/>
                  </a:lnTo>
                  <a:lnTo>
                    <a:pt x="1355" y="672"/>
                  </a:lnTo>
                  <a:lnTo>
                    <a:pt x="1360" y="687"/>
                  </a:lnTo>
                  <a:lnTo>
                    <a:pt x="1367" y="702"/>
                  </a:lnTo>
                  <a:lnTo>
                    <a:pt x="1373" y="719"/>
                  </a:lnTo>
                  <a:lnTo>
                    <a:pt x="1380" y="736"/>
                  </a:lnTo>
                  <a:lnTo>
                    <a:pt x="1385" y="751"/>
                  </a:lnTo>
                  <a:lnTo>
                    <a:pt x="1392" y="767"/>
                  </a:lnTo>
                  <a:lnTo>
                    <a:pt x="1397" y="784"/>
                  </a:lnTo>
                  <a:lnTo>
                    <a:pt x="1404" y="802"/>
                  </a:lnTo>
                  <a:lnTo>
                    <a:pt x="1389" y="813"/>
                  </a:lnTo>
                  <a:lnTo>
                    <a:pt x="1373" y="823"/>
                  </a:lnTo>
                  <a:lnTo>
                    <a:pt x="1358" y="833"/>
                  </a:lnTo>
                  <a:lnTo>
                    <a:pt x="1347" y="844"/>
                  </a:lnTo>
                  <a:lnTo>
                    <a:pt x="1332" y="854"/>
                  </a:lnTo>
                  <a:lnTo>
                    <a:pt x="1320" y="866"/>
                  </a:lnTo>
                  <a:lnTo>
                    <a:pt x="1308" y="878"/>
                  </a:lnTo>
                  <a:lnTo>
                    <a:pt x="1298" y="889"/>
                  </a:lnTo>
                  <a:lnTo>
                    <a:pt x="1287" y="899"/>
                  </a:lnTo>
                  <a:lnTo>
                    <a:pt x="1275" y="913"/>
                  </a:lnTo>
                  <a:lnTo>
                    <a:pt x="1265" y="923"/>
                  </a:lnTo>
                  <a:lnTo>
                    <a:pt x="1255" y="936"/>
                  </a:lnTo>
                  <a:lnTo>
                    <a:pt x="1245" y="946"/>
                  </a:lnTo>
                  <a:lnTo>
                    <a:pt x="1235" y="959"/>
                  </a:lnTo>
                  <a:lnTo>
                    <a:pt x="1227" y="969"/>
                  </a:lnTo>
                  <a:lnTo>
                    <a:pt x="1220" y="983"/>
                  </a:lnTo>
                  <a:lnTo>
                    <a:pt x="1218" y="969"/>
                  </a:lnTo>
                  <a:lnTo>
                    <a:pt x="1217" y="956"/>
                  </a:lnTo>
                  <a:lnTo>
                    <a:pt x="1213" y="941"/>
                  </a:lnTo>
                  <a:lnTo>
                    <a:pt x="1212" y="926"/>
                  </a:lnTo>
                  <a:lnTo>
                    <a:pt x="1208" y="908"/>
                  </a:lnTo>
                  <a:lnTo>
                    <a:pt x="1205" y="891"/>
                  </a:lnTo>
                  <a:lnTo>
                    <a:pt x="1202" y="881"/>
                  </a:lnTo>
                  <a:lnTo>
                    <a:pt x="1202" y="871"/>
                  </a:lnTo>
                  <a:lnTo>
                    <a:pt x="1198" y="861"/>
                  </a:lnTo>
                  <a:lnTo>
                    <a:pt x="1198" y="853"/>
                  </a:lnTo>
                  <a:lnTo>
                    <a:pt x="1195" y="841"/>
                  </a:lnTo>
                  <a:lnTo>
                    <a:pt x="1193" y="831"/>
                  </a:lnTo>
                  <a:lnTo>
                    <a:pt x="1190" y="821"/>
                  </a:lnTo>
                  <a:lnTo>
                    <a:pt x="1188" y="811"/>
                  </a:lnTo>
                  <a:lnTo>
                    <a:pt x="1185" y="799"/>
                  </a:lnTo>
                  <a:lnTo>
                    <a:pt x="1183" y="789"/>
                  </a:lnTo>
                  <a:lnTo>
                    <a:pt x="1180" y="779"/>
                  </a:lnTo>
                  <a:lnTo>
                    <a:pt x="1178" y="769"/>
                  </a:lnTo>
                  <a:lnTo>
                    <a:pt x="1175" y="757"/>
                  </a:lnTo>
                  <a:lnTo>
                    <a:pt x="1173" y="747"/>
                  </a:lnTo>
                  <a:lnTo>
                    <a:pt x="1170" y="736"/>
                  </a:lnTo>
                  <a:lnTo>
                    <a:pt x="1168" y="726"/>
                  </a:lnTo>
                  <a:lnTo>
                    <a:pt x="1165" y="716"/>
                  </a:lnTo>
                  <a:lnTo>
                    <a:pt x="1163" y="706"/>
                  </a:lnTo>
                  <a:lnTo>
                    <a:pt x="1160" y="696"/>
                  </a:lnTo>
                  <a:lnTo>
                    <a:pt x="1158" y="686"/>
                  </a:lnTo>
                  <a:lnTo>
                    <a:pt x="1153" y="674"/>
                  </a:lnTo>
                  <a:lnTo>
                    <a:pt x="1151" y="664"/>
                  </a:lnTo>
                  <a:lnTo>
                    <a:pt x="1148" y="652"/>
                  </a:lnTo>
                  <a:lnTo>
                    <a:pt x="1146" y="642"/>
                  </a:lnTo>
                  <a:lnTo>
                    <a:pt x="1143" y="632"/>
                  </a:lnTo>
                  <a:lnTo>
                    <a:pt x="1141" y="622"/>
                  </a:lnTo>
                  <a:lnTo>
                    <a:pt x="1138" y="612"/>
                  </a:lnTo>
                  <a:lnTo>
                    <a:pt x="1136" y="604"/>
                  </a:lnTo>
                  <a:lnTo>
                    <a:pt x="1133" y="594"/>
                  </a:lnTo>
                  <a:lnTo>
                    <a:pt x="1131" y="584"/>
                  </a:lnTo>
                  <a:lnTo>
                    <a:pt x="1128" y="575"/>
                  </a:lnTo>
                  <a:lnTo>
                    <a:pt x="1126" y="567"/>
                  </a:lnTo>
                  <a:lnTo>
                    <a:pt x="1121" y="550"/>
                  </a:lnTo>
                  <a:lnTo>
                    <a:pt x="1118" y="535"/>
                  </a:lnTo>
                  <a:lnTo>
                    <a:pt x="1113" y="520"/>
                  </a:lnTo>
                  <a:lnTo>
                    <a:pt x="1108" y="507"/>
                  </a:lnTo>
                  <a:lnTo>
                    <a:pt x="1105" y="495"/>
                  </a:lnTo>
                  <a:lnTo>
                    <a:pt x="1103" y="485"/>
                  </a:lnTo>
                  <a:lnTo>
                    <a:pt x="1098" y="470"/>
                  </a:lnTo>
                  <a:lnTo>
                    <a:pt x="1098" y="465"/>
                  </a:lnTo>
                  <a:lnTo>
                    <a:pt x="1093" y="459"/>
                  </a:lnTo>
                  <a:lnTo>
                    <a:pt x="1085" y="459"/>
                  </a:lnTo>
                  <a:lnTo>
                    <a:pt x="1078" y="464"/>
                  </a:lnTo>
                  <a:lnTo>
                    <a:pt x="1076" y="472"/>
                  </a:lnTo>
                  <a:lnTo>
                    <a:pt x="1080" y="485"/>
                  </a:lnTo>
                  <a:lnTo>
                    <a:pt x="1085" y="500"/>
                  </a:lnTo>
                  <a:lnTo>
                    <a:pt x="1090" y="517"/>
                  </a:lnTo>
                  <a:lnTo>
                    <a:pt x="1095" y="535"/>
                  </a:lnTo>
                  <a:lnTo>
                    <a:pt x="1096" y="544"/>
                  </a:lnTo>
                  <a:lnTo>
                    <a:pt x="1100" y="552"/>
                  </a:lnTo>
                  <a:lnTo>
                    <a:pt x="1101" y="562"/>
                  </a:lnTo>
                  <a:lnTo>
                    <a:pt x="1105" y="572"/>
                  </a:lnTo>
                  <a:lnTo>
                    <a:pt x="1106" y="582"/>
                  </a:lnTo>
                  <a:lnTo>
                    <a:pt x="1110" y="592"/>
                  </a:lnTo>
                  <a:lnTo>
                    <a:pt x="1111" y="602"/>
                  </a:lnTo>
                  <a:lnTo>
                    <a:pt x="1115" y="612"/>
                  </a:lnTo>
                  <a:lnTo>
                    <a:pt x="1116" y="621"/>
                  </a:lnTo>
                  <a:lnTo>
                    <a:pt x="1120" y="631"/>
                  </a:lnTo>
                  <a:lnTo>
                    <a:pt x="1121" y="641"/>
                  </a:lnTo>
                  <a:lnTo>
                    <a:pt x="1125" y="651"/>
                  </a:lnTo>
                  <a:lnTo>
                    <a:pt x="1126" y="661"/>
                  </a:lnTo>
                  <a:lnTo>
                    <a:pt x="1130" y="671"/>
                  </a:lnTo>
                  <a:lnTo>
                    <a:pt x="1131" y="681"/>
                  </a:lnTo>
                  <a:lnTo>
                    <a:pt x="1135" y="691"/>
                  </a:lnTo>
                  <a:lnTo>
                    <a:pt x="1136" y="701"/>
                  </a:lnTo>
                  <a:lnTo>
                    <a:pt x="1140" y="711"/>
                  </a:lnTo>
                  <a:lnTo>
                    <a:pt x="1141" y="721"/>
                  </a:lnTo>
                  <a:lnTo>
                    <a:pt x="1145" y="731"/>
                  </a:lnTo>
                  <a:lnTo>
                    <a:pt x="1146" y="741"/>
                  </a:lnTo>
                  <a:lnTo>
                    <a:pt x="1150" y="751"/>
                  </a:lnTo>
                  <a:lnTo>
                    <a:pt x="1153" y="761"/>
                  </a:lnTo>
                  <a:lnTo>
                    <a:pt x="1156" y="772"/>
                  </a:lnTo>
                  <a:lnTo>
                    <a:pt x="1156" y="781"/>
                  </a:lnTo>
                  <a:lnTo>
                    <a:pt x="1160" y="791"/>
                  </a:lnTo>
                  <a:lnTo>
                    <a:pt x="1162" y="799"/>
                  </a:lnTo>
                  <a:lnTo>
                    <a:pt x="1165" y="809"/>
                  </a:lnTo>
                  <a:lnTo>
                    <a:pt x="1165" y="818"/>
                  </a:lnTo>
                  <a:lnTo>
                    <a:pt x="1168" y="828"/>
                  </a:lnTo>
                  <a:lnTo>
                    <a:pt x="1170" y="838"/>
                  </a:lnTo>
                  <a:lnTo>
                    <a:pt x="1173" y="848"/>
                  </a:lnTo>
                  <a:lnTo>
                    <a:pt x="1177" y="864"/>
                  </a:lnTo>
                  <a:lnTo>
                    <a:pt x="1180" y="881"/>
                  </a:lnTo>
                  <a:lnTo>
                    <a:pt x="1183" y="898"/>
                  </a:lnTo>
                  <a:lnTo>
                    <a:pt x="1187" y="914"/>
                  </a:lnTo>
                  <a:lnTo>
                    <a:pt x="1188" y="928"/>
                  </a:lnTo>
                  <a:lnTo>
                    <a:pt x="1190" y="941"/>
                  </a:lnTo>
                  <a:lnTo>
                    <a:pt x="1192" y="953"/>
                  </a:lnTo>
                  <a:lnTo>
                    <a:pt x="1195" y="966"/>
                  </a:lnTo>
                  <a:lnTo>
                    <a:pt x="1195" y="976"/>
                  </a:lnTo>
                  <a:lnTo>
                    <a:pt x="1197" y="986"/>
                  </a:lnTo>
                  <a:lnTo>
                    <a:pt x="1197" y="994"/>
                  </a:lnTo>
                  <a:lnTo>
                    <a:pt x="1198" y="1003"/>
                  </a:lnTo>
                  <a:lnTo>
                    <a:pt x="1197" y="1006"/>
                  </a:lnTo>
                  <a:lnTo>
                    <a:pt x="1202" y="1011"/>
                  </a:lnTo>
                  <a:lnTo>
                    <a:pt x="1193" y="1019"/>
                  </a:lnTo>
                  <a:lnTo>
                    <a:pt x="1187" y="1030"/>
                  </a:lnTo>
                  <a:lnTo>
                    <a:pt x="1180" y="1038"/>
                  </a:lnTo>
                  <a:lnTo>
                    <a:pt x="1175" y="1048"/>
                  </a:lnTo>
                  <a:lnTo>
                    <a:pt x="1170" y="1056"/>
                  </a:lnTo>
                  <a:lnTo>
                    <a:pt x="1165" y="1065"/>
                  </a:lnTo>
                  <a:lnTo>
                    <a:pt x="1160" y="1073"/>
                  </a:lnTo>
                  <a:lnTo>
                    <a:pt x="1155" y="1083"/>
                  </a:lnTo>
                  <a:lnTo>
                    <a:pt x="1150" y="1090"/>
                  </a:lnTo>
                  <a:lnTo>
                    <a:pt x="1145" y="1098"/>
                  </a:lnTo>
                  <a:lnTo>
                    <a:pt x="1141" y="1106"/>
                  </a:lnTo>
                  <a:lnTo>
                    <a:pt x="1138" y="1115"/>
                  </a:lnTo>
                  <a:lnTo>
                    <a:pt x="1131" y="1128"/>
                  </a:lnTo>
                  <a:lnTo>
                    <a:pt x="1126" y="1143"/>
                  </a:lnTo>
                  <a:lnTo>
                    <a:pt x="1116" y="1141"/>
                  </a:lnTo>
                  <a:lnTo>
                    <a:pt x="1106" y="1140"/>
                  </a:lnTo>
                  <a:lnTo>
                    <a:pt x="1096" y="1138"/>
                  </a:lnTo>
                  <a:lnTo>
                    <a:pt x="1088" y="1138"/>
                  </a:lnTo>
                  <a:lnTo>
                    <a:pt x="1078" y="1136"/>
                  </a:lnTo>
                  <a:lnTo>
                    <a:pt x="1068" y="1135"/>
                  </a:lnTo>
                  <a:lnTo>
                    <a:pt x="1058" y="1133"/>
                  </a:lnTo>
                  <a:lnTo>
                    <a:pt x="1050" y="1133"/>
                  </a:lnTo>
                  <a:lnTo>
                    <a:pt x="1040" y="1131"/>
                  </a:lnTo>
                  <a:lnTo>
                    <a:pt x="1030" y="1130"/>
                  </a:lnTo>
                  <a:lnTo>
                    <a:pt x="1020" y="1128"/>
                  </a:lnTo>
                  <a:lnTo>
                    <a:pt x="1010" y="1128"/>
                  </a:lnTo>
                  <a:lnTo>
                    <a:pt x="1000" y="1126"/>
                  </a:lnTo>
                  <a:lnTo>
                    <a:pt x="990" y="1126"/>
                  </a:lnTo>
                  <a:lnTo>
                    <a:pt x="980" y="1125"/>
                  </a:lnTo>
                  <a:lnTo>
                    <a:pt x="971" y="1125"/>
                  </a:lnTo>
                  <a:lnTo>
                    <a:pt x="961" y="1121"/>
                  </a:lnTo>
                  <a:lnTo>
                    <a:pt x="951" y="1121"/>
                  </a:lnTo>
                  <a:lnTo>
                    <a:pt x="941" y="1118"/>
                  </a:lnTo>
                  <a:lnTo>
                    <a:pt x="931" y="1118"/>
                  </a:lnTo>
                  <a:lnTo>
                    <a:pt x="921" y="1116"/>
                  </a:lnTo>
                  <a:lnTo>
                    <a:pt x="911" y="1115"/>
                  </a:lnTo>
                  <a:lnTo>
                    <a:pt x="901" y="1113"/>
                  </a:lnTo>
                  <a:lnTo>
                    <a:pt x="891" y="1113"/>
                  </a:lnTo>
                  <a:lnTo>
                    <a:pt x="881" y="1110"/>
                  </a:lnTo>
                  <a:lnTo>
                    <a:pt x="871" y="1110"/>
                  </a:lnTo>
                  <a:lnTo>
                    <a:pt x="861" y="1106"/>
                  </a:lnTo>
                  <a:lnTo>
                    <a:pt x="851" y="1106"/>
                  </a:lnTo>
                  <a:lnTo>
                    <a:pt x="833" y="1103"/>
                  </a:lnTo>
                  <a:lnTo>
                    <a:pt x="816" y="1101"/>
                  </a:lnTo>
                  <a:lnTo>
                    <a:pt x="806" y="1098"/>
                  </a:lnTo>
                  <a:lnTo>
                    <a:pt x="796" y="1096"/>
                  </a:lnTo>
                  <a:lnTo>
                    <a:pt x="788" y="1095"/>
                  </a:lnTo>
                  <a:lnTo>
                    <a:pt x="779" y="1095"/>
                  </a:lnTo>
                  <a:lnTo>
                    <a:pt x="761" y="1090"/>
                  </a:lnTo>
                  <a:lnTo>
                    <a:pt x="746" y="1088"/>
                  </a:lnTo>
                  <a:lnTo>
                    <a:pt x="729" y="1085"/>
                  </a:lnTo>
                  <a:lnTo>
                    <a:pt x="714" y="1083"/>
                  </a:lnTo>
                  <a:lnTo>
                    <a:pt x="699" y="1080"/>
                  </a:lnTo>
                  <a:lnTo>
                    <a:pt x="687" y="1078"/>
                  </a:lnTo>
                  <a:lnTo>
                    <a:pt x="672" y="1075"/>
                  </a:lnTo>
                  <a:lnTo>
                    <a:pt x="661" y="1073"/>
                  </a:lnTo>
                  <a:lnTo>
                    <a:pt x="651" y="1070"/>
                  </a:lnTo>
                  <a:lnTo>
                    <a:pt x="641" y="1068"/>
                  </a:lnTo>
                  <a:lnTo>
                    <a:pt x="624" y="1065"/>
                  </a:lnTo>
                  <a:lnTo>
                    <a:pt x="614" y="1065"/>
                  </a:lnTo>
                  <a:lnTo>
                    <a:pt x="611" y="1055"/>
                  </a:lnTo>
                  <a:lnTo>
                    <a:pt x="609" y="1045"/>
                  </a:lnTo>
                  <a:lnTo>
                    <a:pt x="607" y="1030"/>
                  </a:lnTo>
                  <a:lnTo>
                    <a:pt x="606" y="1016"/>
                  </a:lnTo>
                  <a:lnTo>
                    <a:pt x="604" y="1006"/>
                  </a:lnTo>
                  <a:lnTo>
                    <a:pt x="602" y="996"/>
                  </a:lnTo>
                  <a:lnTo>
                    <a:pt x="601" y="986"/>
                  </a:lnTo>
                  <a:lnTo>
                    <a:pt x="601" y="978"/>
                  </a:lnTo>
                  <a:lnTo>
                    <a:pt x="599" y="966"/>
                  </a:lnTo>
                  <a:lnTo>
                    <a:pt x="597" y="956"/>
                  </a:lnTo>
                  <a:lnTo>
                    <a:pt x="596" y="944"/>
                  </a:lnTo>
                  <a:lnTo>
                    <a:pt x="596" y="934"/>
                  </a:lnTo>
                  <a:lnTo>
                    <a:pt x="592" y="921"/>
                  </a:lnTo>
                  <a:lnTo>
                    <a:pt x="591" y="909"/>
                  </a:lnTo>
                  <a:lnTo>
                    <a:pt x="587" y="896"/>
                  </a:lnTo>
                  <a:lnTo>
                    <a:pt x="587" y="884"/>
                  </a:lnTo>
                  <a:lnTo>
                    <a:pt x="584" y="869"/>
                  </a:lnTo>
                  <a:lnTo>
                    <a:pt x="582" y="856"/>
                  </a:lnTo>
                  <a:lnTo>
                    <a:pt x="579" y="843"/>
                  </a:lnTo>
                  <a:lnTo>
                    <a:pt x="579" y="829"/>
                  </a:lnTo>
                  <a:lnTo>
                    <a:pt x="576" y="814"/>
                  </a:lnTo>
                  <a:lnTo>
                    <a:pt x="574" y="799"/>
                  </a:lnTo>
                  <a:lnTo>
                    <a:pt x="571" y="784"/>
                  </a:lnTo>
                  <a:lnTo>
                    <a:pt x="569" y="769"/>
                  </a:lnTo>
                  <a:lnTo>
                    <a:pt x="566" y="754"/>
                  </a:lnTo>
                  <a:lnTo>
                    <a:pt x="564" y="739"/>
                  </a:lnTo>
                  <a:lnTo>
                    <a:pt x="562" y="724"/>
                  </a:lnTo>
                  <a:lnTo>
                    <a:pt x="561" y="711"/>
                  </a:lnTo>
                  <a:lnTo>
                    <a:pt x="556" y="694"/>
                  </a:lnTo>
                  <a:lnTo>
                    <a:pt x="554" y="679"/>
                  </a:lnTo>
                  <a:lnTo>
                    <a:pt x="549" y="662"/>
                  </a:lnTo>
                  <a:lnTo>
                    <a:pt x="547" y="647"/>
                  </a:lnTo>
                  <a:lnTo>
                    <a:pt x="544" y="632"/>
                  </a:lnTo>
                  <a:lnTo>
                    <a:pt x="541" y="617"/>
                  </a:lnTo>
                  <a:lnTo>
                    <a:pt x="537" y="602"/>
                  </a:lnTo>
                  <a:lnTo>
                    <a:pt x="536" y="587"/>
                  </a:lnTo>
                  <a:lnTo>
                    <a:pt x="532" y="570"/>
                  </a:lnTo>
                  <a:lnTo>
                    <a:pt x="529" y="555"/>
                  </a:lnTo>
                  <a:lnTo>
                    <a:pt x="526" y="540"/>
                  </a:lnTo>
                  <a:lnTo>
                    <a:pt x="524" y="525"/>
                  </a:lnTo>
                  <a:lnTo>
                    <a:pt x="521" y="510"/>
                  </a:lnTo>
                  <a:lnTo>
                    <a:pt x="517" y="495"/>
                  </a:lnTo>
                  <a:lnTo>
                    <a:pt x="514" y="482"/>
                  </a:lnTo>
                  <a:lnTo>
                    <a:pt x="512" y="469"/>
                  </a:lnTo>
                  <a:lnTo>
                    <a:pt x="507" y="454"/>
                  </a:lnTo>
                  <a:lnTo>
                    <a:pt x="504" y="439"/>
                  </a:lnTo>
                  <a:lnTo>
                    <a:pt x="501" y="425"/>
                  </a:lnTo>
                  <a:lnTo>
                    <a:pt x="497" y="414"/>
                  </a:lnTo>
                  <a:lnTo>
                    <a:pt x="492" y="399"/>
                  </a:lnTo>
                  <a:lnTo>
                    <a:pt x="490" y="387"/>
                  </a:lnTo>
                  <a:lnTo>
                    <a:pt x="485" y="375"/>
                  </a:lnTo>
                  <a:lnTo>
                    <a:pt x="484" y="365"/>
                  </a:lnTo>
                  <a:lnTo>
                    <a:pt x="479" y="353"/>
                  </a:lnTo>
                  <a:lnTo>
                    <a:pt x="475" y="342"/>
                  </a:lnTo>
                  <a:lnTo>
                    <a:pt x="472" y="332"/>
                  </a:lnTo>
                  <a:lnTo>
                    <a:pt x="470" y="322"/>
                  </a:lnTo>
                  <a:lnTo>
                    <a:pt x="462" y="303"/>
                  </a:lnTo>
                  <a:lnTo>
                    <a:pt x="457" y="288"/>
                  </a:lnTo>
                  <a:lnTo>
                    <a:pt x="449" y="282"/>
                  </a:lnTo>
                  <a:lnTo>
                    <a:pt x="442" y="283"/>
                  </a:lnTo>
                  <a:lnTo>
                    <a:pt x="435" y="287"/>
                  </a:lnTo>
                  <a:lnTo>
                    <a:pt x="435" y="293"/>
                  </a:lnTo>
                  <a:lnTo>
                    <a:pt x="435" y="295"/>
                  </a:lnTo>
                  <a:lnTo>
                    <a:pt x="435" y="298"/>
                  </a:lnTo>
                  <a:lnTo>
                    <a:pt x="437" y="305"/>
                  </a:lnTo>
                  <a:lnTo>
                    <a:pt x="440" y="313"/>
                  </a:lnTo>
                  <a:lnTo>
                    <a:pt x="444" y="322"/>
                  </a:lnTo>
                  <a:lnTo>
                    <a:pt x="449" y="332"/>
                  </a:lnTo>
                  <a:lnTo>
                    <a:pt x="450" y="340"/>
                  </a:lnTo>
                  <a:lnTo>
                    <a:pt x="454" y="350"/>
                  </a:lnTo>
                  <a:lnTo>
                    <a:pt x="457" y="362"/>
                  </a:lnTo>
                  <a:lnTo>
                    <a:pt x="462" y="374"/>
                  </a:lnTo>
                  <a:lnTo>
                    <a:pt x="464" y="384"/>
                  </a:lnTo>
                  <a:lnTo>
                    <a:pt x="467" y="395"/>
                  </a:lnTo>
                  <a:lnTo>
                    <a:pt x="470" y="407"/>
                  </a:lnTo>
                  <a:lnTo>
                    <a:pt x="475" y="422"/>
                  </a:lnTo>
                  <a:lnTo>
                    <a:pt x="477" y="434"/>
                  </a:lnTo>
                  <a:lnTo>
                    <a:pt x="480" y="447"/>
                  </a:lnTo>
                  <a:lnTo>
                    <a:pt x="484" y="460"/>
                  </a:lnTo>
                  <a:lnTo>
                    <a:pt x="489" y="475"/>
                  </a:lnTo>
                  <a:lnTo>
                    <a:pt x="490" y="489"/>
                  </a:lnTo>
                  <a:lnTo>
                    <a:pt x="494" y="502"/>
                  </a:lnTo>
                  <a:lnTo>
                    <a:pt x="497" y="515"/>
                  </a:lnTo>
                  <a:lnTo>
                    <a:pt x="501" y="530"/>
                  </a:lnTo>
                  <a:lnTo>
                    <a:pt x="502" y="545"/>
                  </a:lnTo>
                  <a:lnTo>
                    <a:pt x="506" y="560"/>
                  </a:lnTo>
                  <a:lnTo>
                    <a:pt x="509" y="575"/>
                  </a:lnTo>
                  <a:lnTo>
                    <a:pt x="512" y="591"/>
                  </a:lnTo>
                  <a:lnTo>
                    <a:pt x="514" y="606"/>
                  </a:lnTo>
                  <a:lnTo>
                    <a:pt x="517" y="621"/>
                  </a:lnTo>
                  <a:lnTo>
                    <a:pt x="521" y="636"/>
                  </a:lnTo>
                  <a:lnTo>
                    <a:pt x="524" y="651"/>
                  </a:lnTo>
                  <a:lnTo>
                    <a:pt x="526" y="666"/>
                  </a:lnTo>
                  <a:lnTo>
                    <a:pt x="531" y="682"/>
                  </a:lnTo>
                  <a:lnTo>
                    <a:pt x="532" y="697"/>
                  </a:lnTo>
                  <a:lnTo>
                    <a:pt x="537" y="714"/>
                  </a:lnTo>
                  <a:lnTo>
                    <a:pt x="539" y="727"/>
                  </a:lnTo>
                  <a:lnTo>
                    <a:pt x="541" y="742"/>
                  </a:lnTo>
                  <a:lnTo>
                    <a:pt x="542" y="757"/>
                  </a:lnTo>
                  <a:lnTo>
                    <a:pt x="546" y="772"/>
                  </a:lnTo>
                  <a:lnTo>
                    <a:pt x="547" y="787"/>
                  </a:lnTo>
                  <a:lnTo>
                    <a:pt x="551" y="802"/>
                  </a:lnTo>
                  <a:lnTo>
                    <a:pt x="552" y="818"/>
                  </a:lnTo>
                  <a:lnTo>
                    <a:pt x="556" y="833"/>
                  </a:lnTo>
                  <a:lnTo>
                    <a:pt x="557" y="846"/>
                  </a:lnTo>
                  <a:lnTo>
                    <a:pt x="559" y="859"/>
                  </a:lnTo>
                  <a:lnTo>
                    <a:pt x="561" y="873"/>
                  </a:lnTo>
                  <a:lnTo>
                    <a:pt x="564" y="886"/>
                  </a:lnTo>
                  <a:lnTo>
                    <a:pt x="566" y="898"/>
                  </a:lnTo>
                  <a:lnTo>
                    <a:pt x="567" y="911"/>
                  </a:lnTo>
                  <a:lnTo>
                    <a:pt x="569" y="924"/>
                  </a:lnTo>
                  <a:lnTo>
                    <a:pt x="572" y="938"/>
                  </a:lnTo>
                  <a:lnTo>
                    <a:pt x="572" y="948"/>
                  </a:lnTo>
                  <a:lnTo>
                    <a:pt x="574" y="958"/>
                  </a:lnTo>
                  <a:lnTo>
                    <a:pt x="576" y="968"/>
                  </a:lnTo>
                  <a:lnTo>
                    <a:pt x="577" y="979"/>
                  </a:lnTo>
                  <a:lnTo>
                    <a:pt x="579" y="989"/>
                  </a:lnTo>
                  <a:lnTo>
                    <a:pt x="581" y="999"/>
                  </a:lnTo>
                  <a:lnTo>
                    <a:pt x="582" y="1008"/>
                  </a:lnTo>
                  <a:lnTo>
                    <a:pt x="584" y="1018"/>
                  </a:lnTo>
                  <a:lnTo>
                    <a:pt x="586" y="1031"/>
                  </a:lnTo>
                  <a:lnTo>
                    <a:pt x="587" y="1046"/>
                  </a:lnTo>
                  <a:lnTo>
                    <a:pt x="589" y="1056"/>
                  </a:lnTo>
                  <a:lnTo>
                    <a:pt x="592" y="1066"/>
                  </a:lnTo>
                  <a:lnTo>
                    <a:pt x="584" y="1066"/>
                  </a:lnTo>
                  <a:lnTo>
                    <a:pt x="577" y="1070"/>
                  </a:lnTo>
                  <a:lnTo>
                    <a:pt x="567" y="1075"/>
                  </a:lnTo>
                  <a:lnTo>
                    <a:pt x="557" y="1080"/>
                  </a:lnTo>
                  <a:lnTo>
                    <a:pt x="544" y="1085"/>
                  </a:lnTo>
                  <a:lnTo>
                    <a:pt x="532" y="1090"/>
                  </a:lnTo>
                  <a:lnTo>
                    <a:pt x="519" y="1096"/>
                  </a:lnTo>
                  <a:lnTo>
                    <a:pt x="506" y="1105"/>
                  </a:lnTo>
                  <a:lnTo>
                    <a:pt x="489" y="1111"/>
                  </a:lnTo>
                  <a:lnTo>
                    <a:pt x="472" y="1120"/>
                  </a:lnTo>
                  <a:lnTo>
                    <a:pt x="464" y="1123"/>
                  </a:lnTo>
                  <a:lnTo>
                    <a:pt x="455" y="1128"/>
                  </a:lnTo>
                  <a:lnTo>
                    <a:pt x="447" y="1133"/>
                  </a:lnTo>
                  <a:lnTo>
                    <a:pt x="439" y="1138"/>
                  </a:lnTo>
                  <a:lnTo>
                    <a:pt x="429" y="1143"/>
                  </a:lnTo>
                  <a:lnTo>
                    <a:pt x="420" y="1148"/>
                  </a:lnTo>
                  <a:lnTo>
                    <a:pt x="410" y="1153"/>
                  </a:lnTo>
                  <a:lnTo>
                    <a:pt x="402" y="1158"/>
                  </a:lnTo>
                  <a:lnTo>
                    <a:pt x="392" y="1163"/>
                  </a:lnTo>
                  <a:lnTo>
                    <a:pt x="384" y="1168"/>
                  </a:lnTo>
                  <a:lnTo>
                    <a:pt x="375" y="1175"/>
                  </a:lnTo>
                  <a:lnTo>
                    <a:pt x="367" y="1181"/>
                  </a:lnTo>
                  <a:lnTo>
                    <a:pt x="357" y="1186"/>
                  </a:lnTo>
                  <a:lnTo>
                    <a:pt x="347" y="1191"/>
                  </a:lnTo>
                  <a:lnTo>
                    <a:pt x="337" y="1196"/>
                  </a:lnTo>
                  <a:lnTo>
                    <a:pt x="327" y="1203"/>
                  </a:lnTo>
                  <a:lnTo>
                    <a:pt x="317" y="1208"/>
                  </a:lnTo>
                  <a:lnTo>
                    <a:pt x="309" y="1215"/>
                  </a:lnTo>
                  <a:lnTo>
                    <a:pt x="299" y="1221"/>
                  </a:lnTo>
                  <a:lnTo>
                    <a:pt x="290" y="1230"/>
                  </a:lnTo>
                  <a:lnTo>
                    <a:pt x="280" y="1235"/>
                  </a:lnTo>
                  <a:lnTo>
                    <a:pt x="270" y="1241"/>
                  </a:lnTo>
                  <a:lnTo>
                    <a:pt x="260" y="1248"/>
                  </a:lnTo>
                  <a:lnTo>
                    <a:pt x="252" y="1257"/>
                  </a:lnTo>
                  <a:lnTo>
                    <a:pt x="242" y="1263"/>
                  </a:lnTo>
                  <a:lnTo>
                    <a:pt x="233" y="1272"/>
                  </a:lnTo>
                  <a:lnTo>
                    <a:pt x="225" y="1278"/>
                  </a:lnTo>
                  <a:lnTo>
                    <a:pt x="218" y="1287"/>
                  </a:lnTo>
                  <a:lnTo>
                    <a:pt x="208" y="1292"/>
                  </a:lnTo>
                  <a:lnTo>
                    <a:pt x="200" y="1300"/>
                  </a:lnTo>
                  <a:lnTo>
                    <a:pt x="192" y="1307"/>
                  </a:lnTo>
                  <a:lnTo>
                    <a:pt x="183" y="1315"/>
                  </a:lnTo>
                  <a:lnTo>
                    <a:pt x="175" y="1322"/>
                  </a:lnTo>
                  <a:lnTo>
                    <a:pt x="168" y="1330"/>
                  </a:lnTo>
                  <a:lnTo>
                    <a:pt x="160" y="1337"/>
                  </a:lnTo>
                  <a:lnTo>
                    <a:pt x="155" y="1347"/>
                  </a:lnTo>
                  <a:lnTo>
                    <a:pt x="147" y="1353"/>
                  </a:lnTo>
                  <a:lnTo>
                    <a:pt x="140" y="1362"/>
                  </a:lnTo>
                  <a:lnTo>
                    <a:pt x="133" y="1370"/>
                  </a:lnTo>
                  <a:lnTo>
                    <a:pt x="128" y="1380"/>
                  </a:lnTo>
                  <a:lnTo>
                    <a:pt x="122" y="1388"/>
                  </a:lnTo>
                  <a:lnTo>
                    <a:pt x="117" y="1397"/>
                  </a:lnTo>
                  <a:lnTo>
                    <a:pt x="112" y="1405"/>
                  </a:lnTo>
                  <a:lnTo>
                    <a:pt x="108" y="1415"/>
                  </a:lnTo>
                  <a:lnTo>
                    <a:pt x="105" y="1405"/>
                  </a:lnTo>
                  <a:lnTo>
                    <a:pt x="103" y="1393"/>
                  </a:lnTo>
                  <a:lnTo>
                    <a:pt x="102" y="1385"/>
                  </a:lnTo>
                  <a:lnTo>
                    <a:pt x="102" y="1378"/>
                  </a:lnTo>
                  <a:lnTo>
                    <a:pt x="100" y="1368"/>
                  </a:lnTo>
                  <a:lnTo>
                    <a:pt x="100" y="1360"/>
                  </a:lnTo>
                  <a:lnTo>
                    <a:pt x="97" y="1348"/>
                  </a:lnTo>
                  <a:lnTo>
                    <a:pt x="95" y="1338"/>
                  </a:lnTo>
                  <a:lnTo>
                    <a:pt x="93" y="1327"/>
                  </a:lnTo>
                  <a:lnTo>
                    <a:pt x="93" y="1315"/>
                  </a:lnTo>
                  <a:lnTo>
                    <a:pt x="90" y="1302"/>
                  </a:lnTo>
                  <a:lnTo>
                    <a:pt x="88" y="1288"/>
                  </a:lnTo>
                  <a:lnTo>
                    <a:pt x="87" y="1275"/>
                  </a:lnTo>
                  <a:lnTo>
                    <a:pt x="87" y="1262"/>
                  </a:lnTo>
                  <a:lnTo>
                    <a:pt x="83" y="1245"/>
                  </a:lnTo>
                  <a:lnTo>
                    <a:pt x="82" y="1230"/>
                  </a:lnTo>
                  <a:lnTo>
                    <a:pt x="78" y="1213"/>
                  </a:lnTo>
                  <a:lnTo>
                    <a:pt x="77" y="1198"/>
                  </a:lnTo>
                  <a:lnTo>
                    <a:pt x="73" y="1181"/>
                  </a:lnTo>
                  <a:lnTo>
                    <a:pt x="72" y="1165"/>
                  </a:lnTo>
                  <a:lnTo>
                    <a:pt x="70" y="1148"/>
                  </a:lnTo>
                  <a:lnTo>
                    <a:pt x="68" y="1131"/>
                  </a:lnTo>
                  <a:lnTo>
                    <a:pt x="65" y="1113"/>
                  </a:lnTo>
                  <a:lnTo>
                    <a:pt x="63" y="1096"/>
                  </a:lnTo>
                  <a:lnTo>
                    <a:pt x="60" y="1078"/>
                  </a:lnTo>
                  <a:lnTo>
                    <a:pt x="58" y="1061"/>
                  </a:lnTo>
                  <a:lnTo>
                    <a:pt x="55" y="1043"/>
                  </a:lnTo>
                  <a:lnTo>
                    <a:pt x="53" y="1026"/>
                  </a:lnTo>
                  <a:lnTo>
                    <a:pt x="51" y="1008"/>
                  </a:lnTo>
                  <a:lnTo>
                    <a:pt x="50" y="991"/>
                  </a:lnTo>
                  <a:lnTo>
                    <a:pt x="46" y="971"/>
                  </a:lnTo>
                  <a:lnTo>
                    <a:pt x="45" y="954"/>
                  </a:lnTo>
                  <a:lnTo>
                    <a:pt x="41" y="936"/>
                  </a:lnTo>
                  <a:lnTo>
                    <a:pt x="40" y="919"/>
                  </a:lnTo>
                  <a:lnTo>
                    <a:pt x="36" y="901"/>
                  </a:lnTo>
                  <a:lnTo>
                    <a:pt x="35" y="884"/>
                  </a:lnTo>
                  <a:lnTo>
                    <a:pt x="31" y="866"/>
                  </a:lnTo>
                  <a:lnTo>
                    <a:pt x="30" y="851"/>
                  </a:lnTo>
                  <a:lnTo>
                    <a:pt x="26" y="834"/>
                  </a:lnTo>
                  <a:lnTo>
                    <a:pt x="25" y="818"/>
                  </a:lnTo>
                  <a:lnTo>
                    <a:pt x="23" y="802"/>
                  </a:lnTo>
                  <a:lnTo>
                    <a:pt x="21" y="787"/>
                  </a:lnTo>
                  <a:lnTo>
                    <a:pt x="18" y="772"/>
                  </a:lnTo>
                  <a:lnTo>
                    <a:pt x="18" y="757"/>
                  </a:lnTo>
                  <a:lnTo>
                    <a:pt x="15" y="744"/>
                  </a:lnTo>
                  <a:lnTo>
                    <a:pt x="15" y="732"/>
                  </a:lnTo>
                  <a:lnTo>
                    <a:pt x="11" y="717"/>
                  </a:lnTo>
                  <a:lnTo>
                    <a:pt x="10" y="706"/>
                  </a:lnTo>
                  <a:lnTo>
                    <a:pt x="8" y="694"/>
                  </a:lnTo>
                  <a:lnTo>
                    <a:pt x="6" y="684"/>
                  </a:lnTo>
                  <a:lnTo>
                    <a:pt x="5" y="674"/>
                  </a:lnTo>
                  <a:lnTo>
                    <a:pt x="3" y="664"/>
                  </a:lnTo>
                  <a:lnTo>
                    <a:pt x="3" y="656"/>
                  </a:lnTo>
                  <a:lnTo>
                    <a:pt x="3" y="649"/>
                  </a:lnTo>
                  <a:lnTo>
                    <a:pt x="0" y="634"/>
                  </a:lnTo>
                  <a:lnTo>
                    <a:pt x="0" y="626"/>
                  </a:lnTo>
                  <a:lnTo>
                    <a:pt x="0" y="619"/>
                  </a:lnTo>
                  <a:lnTo>
                    <a:pt x="0" y="617"/>
                  </a:lnTo>
                  <a:lnTo>
                    <a:pt x="0" y="604"/>
                  </a:lnTo>
                  <a:lnTo>
                    <a:pt x="0" y="592"/>
                  </a:lnTo>
                  <a:lnTo>
                    <a:pt x="0" y="582"/>
                  </a:lnTo>
                  <a:lnTo>
                    <a:pt x="1" y="572"/>
                  </a:lnTo>
                  <a:lnTo>
                    <a:pt x="1" y="562"/>
                  </a:lnTo>
                  <a:lnTo>
                    <a:pt x="3" y="552"/>
                  </a:lnTo>
                  <a:lnTo>
                    <a:pt x="3" y="544"/>
                  </a:lnTo>
                  <a:lnTo>
                    <a:pt x="5" y="535"/>
                  </a:lnTo>
                  <a:lnTo>
                    <a:pt x="6" y="517"/>
                  </a:lnTo>
                  <a:lnTo>
                    <a:pt x="10" y="502"/>
                  </a:lnTo>
                  <a:lnTo>
                    <a:pt x="11" y="489"/>
                  </a:lnTo>
                  <a:lnTo>
                    <a:pt x="16" y="479"/>
                  </a:lnTo>
                  <a:lnTo>
                    <a:pt x="18" y="464"/>
                  </a:lnTo>
                  <a:lnTo>
                    <a:pt x="25" y="449"/>
                  </a:lnTo>
                  <a:lnTo>
                    <a:pt x="30" y="434"/>
                  </a:lnTo>
                  <a:lnTo>
                    <a:pt x="38" y="419"/>
                  </a:lnTo>
                  <a:lnTo>
                    <a:pt x="41" y="409"/>
                  </a:lnTo>
                  <a:lnTo>
                    <a:pt x="46" y="402"/>
                  </a:lnTo>
                  <a:lnTo>
                    <a:pt x="51" y="392"/>
                  </a:lnTo>
                  <a:lnTo>
                    <a:pt x="57" y="385"/>
                  </a:lnTo>
                  <a:lnTo>
                    <a:pt x="62" y="377"/>
                  </a:lnTo>
                  <a:lnTo>
                    <a:pt x="67" y="368"/>
                  </a:lnTo>
                  <a:lnTo>
                    <a:pt x="72" y="360"/>
                  </a:lnTo>
                  <a:lnTo>
                    <a:pt x="78" y="353"/>
                  </a:lnTo>
                  <a:lnTo>
                    <a:pt x="83" y="343"/>
                  </a:lnTo>
                  <a:lnTo>
                    <a:pt x="88" y="335"/>
                  </a:lnTo>
                  <a:lnTo>
                    <a:pt x="95" y="327"/>
                  </a:lnTo>
                  <a:lnTo>
                    <a:pt x="102" y="318"/>
                  </a:lnTo>
                  <a:lnTo>
                    <a:pt x="107" y="308"/>
                  </a:lnTo>
                  <a:lnTo>
                    <a:pt x="113" y="300"/>
                  </a:lnTo>
                  <a:lnTo>
                    <a:pt x="120" y="292"/>
                  </a:lnTo>
                  <a:lnTo>
                    <a:pt x="127" y="285"/>
                  </a:lnTo>
                  <a:lnTo>
                    <a:pt x="132" y="275"/>
                  </a:lnTo>
                  <a:lnTo>
                    <a:pt x="140" y="267"/>
                  </a:lnTo>
                  <a:lnTo>
                    <a:pt x="147" y="258"/>
                  </a:lnTo>
                  <a:lnTo>
                    <a:pt x="155" y="250"/>
                  </a:lnTo>
                  <a:lnTo>
                    <a:pt x="162" y="240"/>
                  </a:lnTo>
                  <a:lnTo>
                    <a:pt x="170" y="232"/>
                  </a:lnTo>
                  <a:lnTo>
                    <a:pt x="177" y="223"/>
                  </a:lnTo>
                  <a:lnTo>
                    <a:pt x="185" y="217"/>
                  </a:lnTo>
                  <a:lnTo>
                    <a:pt x="190" y="207"/>
                  </a:lnTo>
                  <a:lnTo>
                    <a:pt x="198" y="198"/>
                  </a:lnTo>
                  <a:lnTo>
                    <a:pt x="205" y="190"/>
                  </a:lnTo>
                  <a:lnTo>
                    <a:pt x="213" y="182"/>
                  </a:lnTo>
                  <a:lnTo>
                    <a:pt x="220" y="172"/>
                  </a:lnTo>
                  <a:lnTo>
                    <a:pt x="228" y="163"/>
                  </a:lnTo>
                  <a:lnTo>
                    <a:pt x="235" y="155"/>
                  </a:lnTo>
                  <a:lnTo>
                    <a:pt x="243" y="148"/>
                  </a:lnTo>
                  <a:lnTo>
                    <a:pt x="250" y="138"/>
                  </a:lnTo>
                  <a:lnTo>
                    <a:pt x="257" y="131"/>
                  </a:lnTo>
                  <a:lnTo>
                    <a:pt x="263" y="123"/>
                  </a:lnTo>
                  <a:lnTo>
                    <a:pt x="272" y="116"/>
                  </a:lnTo>
                  <a:lnTo>
                    <a:pt x="279" y="108"/>
                  </a:lnTo>
                  <a:lnTo>
                    <a:pt x="285" y="101"/>
                  </a:lnTo>
                  <a:lnTo>
                    <a:pt x="292" y="93"/>
                  </a:lnTo>
                  <a:lnTo>
                    <a:pt x="300" y="88"/>
                  </a:lnTo>
                  <a:lnTo>
                    <a:pt x="312" y="73"/>
                  </a:lnTo>
                  <a:lnTo>
                    <a:pt x="325" y="60"/>
                  </a:lnTo>
                  <a:lnTo>
                    <a:pt x="337" y="46"/>
                  </a:lnTo>
                  <a:lnTo>
                    <a:pt x="350" y="36"/>
                  </a:lnTo>
                  <a:lnTo>
                    <a:pt x="360" y="25"/>
                  </a:lnTo>
                  <a:lnTo>
                    <a:pt x="372" y="15"/>
                  </a:lnTo>
                  <a:lnTo>
                    <a:pt x="382" y="6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B5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1" name="Freeform 407"/>
            <p:cNvSpPr>
              <a:spLocks/>
            </p:cNvSpPr>
            <p:nvPr/>
          </p:nvSpPr>
          <p:spPr bwMode="auto">
            <a:xfrm>
              <a:off x="3067" y="1798"/>
              <a:ext cx="514" cy="530"/>
            </a:xfrm>
            <a:custGeom>
              <a:avLst/>
              <a:gdLst>
                <a:gd name="T0" fmla="*/ 1 w 1028"/>
                <a:gd name="T1" fmla="*/ 3 h 1060"/>
                <a:gd name="T2" fmla="*/ 1 w 1028"/>
                <a:gd name="T3" fmla="*/ 3 h 1060"/>
                <a:gd name="T4" fmla="*/ 1 w 1028"/>
                <a:gd name="T5" fmla="*/ 3 h 1060"/>
                <a:gd name="T6" fmla="*/ 1 w 1028"/>
                <a:gd name="T7" fmla="*/ 3 h 1060"/>
                <a:gd name="T8" fmla="*/ 4 w 1028"/>
                <a:gd name="T9" fmla="*/ 4 h 1060"/>
                <a:gd name="T10" fmla="*/ 4 w 1028"/>
                <a:gd name="T11" fmla="*/ 4 h 1060"/>
                <a:gd name="T12" fmla="*/ 4 w 1028"/>
                <a:gd name="T13" fmla="*/ 4 h 1060"/>
                <a:gd name="T14" fmla="*/ 4 w 1028"/>
                <a:gd name="T15" fmla="*/ 4 h 1060"/>
                <a:gd name="T16" fmla="*/ 4 w 1028"/>
                <a:gd name="T17" fmla="*/ 4 h 1060"/>
                <a:gd name="T18" fmla="*/ 4 w 1028"/>
                <a:gd name="T19" fmla="*/ 4 h 1060"/>
                <a:gd name="T20" fmla="*/ 4 w 1028"/>
                <a:gd name="T21" fmla="*/ 4 h 1060"/>
                <a:gd name="T22" fmla="*/ 4 w 1028"/>
                <a:gd name="T23" fmla="*/ 4 h 1060"/>
                <a:gd name="T24" fmla="*/ 4 w 1028"/>
                <a:gd name="T25" fmla="*/ 4 h 1060"/>
                <a:gd name="T26" fmla="*/ 4 w 1028"/>
                <a:gd name="T27" fmla="*/ 5 h 1060"/>
                <a:gd name="T28" fmla="*/ 4 w 1028"/>
                <a:gd name="T29" fmla="*/ 5 h 1060"/>
                <a:gd name="T30" fmla="*/ 4 w 1028"/>
                <a:gd name="T31" fmla="*/ 5 h 1060"/>
                <a:gd name="T32" fmla="*/ 3 w 1028"/>
                <a:gd name="T33" fmla="*/ 5 h 1060"/>
                <a:gd name="T34" fmla="*/ 3 w 1028"/>
                <a:gd name="T35" fmla="*/ 5 h 1060"/>
                <a:gd name="T36" fmla="*/ 3 w 1028"/>
                <a:gd name="T37" fmla="*/ 5 h 1060"/>
                <a:gd name="T38" fmla="*/ 3 w 1028"/>
                <a:gd name="T39" fmla="*/ 5 h 1060"/>
                <a:gd name="T40" fmla="*/ 3 w 1028"/>
                <a:gd name="T41" fmla="*/ 5 h 1060"/>
                <a:gd name="T42" fmla="*/ 2 w 1028"/>
                <a:gd name="T43" fmla="*/ 5 h 1060"/>
                <a:gd name="T44" fmla="*/ 2 w 1028"/>
                <a:gd name="T45" fmla="*/ 5 h 1060"/>
                <a:gd name="T46" fmla="*/ 2 w 1028"/>
                <a:gd name="T47" fmla="*/ 4 h 1060"/>
                <a:gd name="T48" fmla="*/ 2 w 1028"/>
                <a:gd name="T49" fmla="*/ 4 h 1060"/>
                <a:gd name="T50" fmla="*/ 2 w 1028"/>
                <a:gd name="T51" fmla="*/ 4 h 1060"/>
                <a:gd name="T52" fmla="*/ 1 w 1028"/>
                <a:gd name="T53" fmla="*/ 4 h 1060"/>
                <a:gd name="T54" fmla="*/ 1 w 1028"/>
                <a:gd name="T55" fmla="*/ 4 h 1060"/>
                <a:gd name="T56" fmla="*/ 1 w 1028"/>
                <a:gd name="T57" fmla="*/ 4 h 1060"/>
                <a:gd name="T58" fmla="*/ 1 w 1028"/>
                <a:gd name="T59" fmla="*/ 4 h 1060"/>
                <a:gd name="T60" fmla="*/ 1 w 1028"/>
                <a:gd name="T61" fmla="*/ 4 h 1060"/>
                <a:gd name="T62" fmla="*/ 1 w 1028"/>
                <a:gd name="T63" fmla="*/ 4 h 1060"/>
                <a:gd name="T64" fmla="*/ 1 w 1028"/>
                <a:gd name="T65" fmla="*/ 4 h 1060"/>
                <a:gd name="T66" fmla="*/ 1 w 1028"/>
                <a:gd name="T67" fmla="*/ 4 h 1060"/>
                <a:gd name="T68" fmla="*/ 1 w 1028"/>
                <a:gd name="T69" fmla="*/ 4 h 1060"/>
                <a:gd name="T70" fmla="*/ 1 w 1028"/>
                <a:gd name="T71" fmla="*/ 4 h 1060"/>
                <a:gd name="T72" fmla="*/ 1 w 1028"/>
                <a:gd name="T73" fmla="*/ 4 h 1060"/>
                <a:gd name="T74" fmla="*/ 1 w 1028"/>
                <a:gd name="T75" fmla="*/ 3 h 1060"/>
                <a:gd name="T76" fmla="*/ 1 w 1028"/>
                <a:gd name="T77" fmla="*/ 3 h 1060"/>
                <a:gd name="T78" fmla="*/ 1 w 1028"/>
                <a:gd name="T79" fmla="*/ 3 h 1060"/>
                <a:gd name="T80" fmla="*/ 1 w 1028"/>
                <a:gd name="T81" fmla="*/ 3 h 1060"/>
                <a:gd name="T82" fmla="*/ 1 w 1028"/>
                <a:gd name="T83" fmla="*/ 3 h 1060"/>
                <a:gd name="T84" fmla="*/ 1 w 1028"/>
                <a:gd name="T85" fmla="*/ 3 h 1060"/>
                <a:gd name="T86" fmla="*/ 1 w 1028"/>
                <a:gd name="T87" fmla="*/ 2 h 1060"/>
                <a:gd name="T88" fmla="*/ 1 w 1028"/>
                <a:gd name="T89" fmla="*/ 2 h 1060"/>
                <a:gd name="T90" fmla="*/ 1 w 1028"/>
                <a:gd name="T91" fmla="*/ 2 h 1060"/>
                <a:gd name="T92" fmla="*/ 0 w 1028"/>
                <a:gd name="T93" fmla="*/ 2 h 1060"/>
                <a:gd name="T94" fmla="*/ 0 w 1028"/>
                <a:gd name="T95" fmla="*/ 2 h 1060"/>
                <a:gd name="T96" fmla="*/ 0 w 1028"/>
                <a:gd name="T97" fmla="*/ 1 h 1060"/>
                <a:gd name="T98" fmla="*/ 0 w 1028"/>
                <a:gd name="T99" fmla="*/ 1 h 1060"/>
                <a:gd name="T100" fmla="*/ 0 w 1028"/>
                <a:gd name="T101" fmla="*/ 1 h 1060"/>
                <a:gd name="T102" fmla="*/ 0 w 1028"/>
                <a:gd name="T103" fmla="*/ 1 h 1060"/>
                <a:gd name="T104" fmla="*/ 0 w 1028"/>
                <a:gd name="T105" fmla="*/ 1 h 10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28" h="1060">
                  <a:moveTo>
                    <a:pt x="2" y="0"/>
                  </a:moveTo>
                  <a:lnTo>
                    <a:pt x="99" y="709"/>
                  </a:lnTo>
                  <a:lnTo>
                    <a:pt x="100" y="716"/>
                  </a:lnTo>
                  <a:lnTo>
                    <a:pt x="109" y="719"/>
                  </a:lnTo>
                  <a:lnTo>
                    <a:pt x="115" y="717"/>
                  </a:lnTo>
                  <a:lnTo>
                    <a:pt x="120" y="712"/>
                  </a:lnTo>
                  <a:lnTo>
                    <a:pt x="125" y="697"/>
                  </a:lnTo>
                  <a:lnTo>
                    <a:pt x="132" y="686"/>
                  </a:lnTo>
                  <a:lnTo>
                    <a:pt x="139" y="672"/>
                  </a:lnTo>
                  <a:lnTo>
                    <a:pt x="147" y="661"/>
                  </a:lnTo>
                  <a:lnTo>
                    <a:pt x="150" y="667"/>
                  </a:lnTo>
                  <a:lnTo>
                    <a:pt x="157" y="671"/>
                  </a:lnTo>
                  <a:lnTo>
                    <a:pt x="890" y="753"/>
                  </a:lnTo>
                  <a:lnTo>
                    <a:pt x="895" y="761"/>
                  </a:lnTo>
                  <a:lnTo>
                    <a:pt x="901" y="771"/>
                  </a:lnTo>
                  <a:lnTo>
                    <a:pt x="908" y="781"/>
                  </a:lnTo>
                  <a:lnTo>
                    <a:pt x="916" y="791"/>
                  </a:lnTo>
                  <a:lnTo>
                    <a:pt x="923" y="801"/>
                  </a:lnTo>
                  <a:lnTo>
                    <a:pt x="931" y="811"/>
                  </a:lnTo>
                  <a:lnTo>
                    <a:pt x="940" y="821"/>
                  </a:lnTo>
                  <a:lnTo>
                    <a:pt x="950" y="831"/>
                  </a:lnTo>
                  <a:lnTo>
                    <a:pt x="958" y="839"/>
                  </a:lnTo>
                  <a:lnTo>
                    <a:pt x="967" y="849"/>
                  </a:lnTo>
                  <a:lnTo>
                    <a:pt x="977" y="858"/>
                  </a:lnTo>
                  <a:lnTo>
                    <a:pt x="987" y="868"/>
                  </a:lnTo>
                  <a:lnTo>
                    <a:pt x="997" y="876"/>
                  </a:lnTo>
                  <a:lnTo>
                    <a:pt x="1007" y="886"/>
                  </a:lnTo>
                  <a:lnTo>
                    <a:pt x="1017" y="896"/>
                  </a:lnTo>
                  <a:lnTo>
                    <a:pt x="1028" y="906"/>
                  </a:lnTo>
                  <a:lnTo>
                    <a:pt x="1018" y="914"/>
                  </a:lnTo>
                  <a:lnTo>
                    <a:pt x="1008" y="928"/>
                  </a:lnTo>
                  <a:lnTo>
                    <a:pt x="1002" y="933"/>
                  </a:lnTo>
                  <a:lnTo>
                    <a:pt x="997" y="941"/>
                  </a:lnTo>
                  <a:lnTo>
                    <a:pt x="990" y="951"/>
                  </a:lnTo>
                  <a:lnTo>
                    <a:pt x="983" y="961"/>
                  </a:lnTo>
                  <a:lnTo>
                    <a:pt x="975" y="970"/>
                  </a:lnTo>
                  <a:lnTo>
                    <a:pt x="967" y="980"/>
                  </a:lnTo>
                  <a:lnTo>
                    <a:pt x="958" y="990"/>
                  </a:lnTo>
                  <a:lnTo>
                    <a:pt x="952" y="1000"/>
                  </a:lnTo>
                  <a:lnTo>
                    <a:pt x="943" y="1010"/>
                  </a:lnTo>
                  <a:lnTo>
                    <a:pt x="935" y="1021"/>
                  </a:lnTo>
                  <a:lnTo>
                    <a:pt x="926" y="1033"/>
                  </a:lnTo>
                  <a:lnTo>
                    <a:pt x="920" y="1046"/>
                  </a:lnTo>
                  <a:lnTo>
                    <a:pt x="896" y="1048"/>
                  </a:lnTo>
                  <a:lnTo>
                    <a:pt x="875" y="1050"/>
                  </a:lnTo>
                  <a:lnTo>
                    <a:pt x="853" y="1051"/>
                  </a:lnTo>
                  <a:lnTo>
                    <a:pt x="833" y="1055"/>
                  </a:lnTo>
                  <a:lnTo>
                    <a:pt x="811" y="1055"/>
                  </a:lnTo>
                  <a:lnTo>
                    <a:pt x="791" y="1056"/>
                  </a:lnTo>
                  <a:lnTo>
                    <a:pt x="771" y="1058"/>
                  </a:lnTo>
                  <a:lnTo>
                    <a:pt x="751" y="1060"/>
                  </a:lnTo>
                  <a:lnTo>
                    <a:pt x="730" y="1060"/>
                  </a:lnTo>
                  <a:lnTo>
                    <a:pt x="709" y="1060"/>
                  </a:lnTo>
                  <a:lnTo>
                    <a:pt x="689" y="1060"/>
                  </a:lnTo>
                  <a:lnTo>
                    <a:pt x="669" y="1060"/>
                  </a:lnTo>
                  <a:lnTo>
                    <a:pt x="649" y="1058"/>
                  </a:lnTo>
                  <a:lnTo>
                    <a:pt x="629" y="1058"/>
                  </a:lnTo>
                  <a:lnTo>
                    <a:pt x="611" y="1056"/>
                  </a:lnTo>
                  <a:lnTo>
                    <a:pt x="593" y="1056"/>
                  </a:lnTo>
                  <a:lnTo>
                    <a:pt x="573" y="1053"/>
                  </a:lnTo>
                  <a:lnTo>
                    <a:pt x="553" y="1051"/>
                  </a:lnTo>
                  <a:lnTo>
                    <a:pt x="534" y="1048"/>
                  </a:lnTo>
                  <a:lnTo>
                    <a:pt x="518" y="1046"/>
                  </a:lnTo>
                  <a:lnTo>
                    <a:pt x="497" y="1043"/>
                  </a:lnTo>
                  <a:lnTo>
                    <a:pt x="481" y="1041"/>
                  </a:lnTo>
                  <a:lnTo>
                    <a:pt x="462" y="1038"/>
                  </a:lnTo>
                  <a:lnTo>
                    <a:pt x="447" y="1036"/>
                  </a:lnTo>
                  <a:lnTo>
                    <a:pt x="429" y="1033"/>
                  </a:lnTo>
                  <a:lnTo>
                    <a:pt x="412" y="1030"/>
                  </a:lnTo>
                  <a:lnTo>
                    <a:pt x="396" y="1026"/>
                  </a:lnTo>
                  <a:lnTo>
                    <a:pt x="381" y="1023"/>
                  </a:lnTo>
                  <a:lnTo>
                    <a:pt x="364" y="1020"/>
                  </a:lnTo>
                  <a:lnTo>
                    <a:pt x="349" y="1016"/>
                  </a:lnTo>
                  <a:lnTo>
                    <a:pt x="334" y="1013"/>
                  </a:lnTo>
                  <a:lnTo>
                    <a:pt x="321" y="1011"/>
                  </a:lnTo>
                  <a:lnTo>
                    <a:pt x="306" y="1006"/>
                  </a:lnTo>
                  <a:lnTo>
                    <a:pt x="291" y="1003"/>
                  </a:lnTo>
                  <a:lnTo>
                    <a:pt x="275" y="998"/>
                  </a:lnTo>
                  <a:lnTo>
                    <a:pt x="264" y="995"/>
                  </a:lnTo>
                  <a:lnTo>
                    <a:pt x="249" y="990"/>
                  </a:lnTo>
                  <a:lnTo>
                    <a:pt x="237" y="986"/>
                  </a:lnTo>
                  <a:lnTo>
                    <a:pt x="224" y="983"/>
                  </a:lnTo>
                  <a:lnTo>
                    <a:pt x="214" y="980"/>
                  </a:lnTo>
                  <a:lnTo>
                    <a:pt x="200" y="975"/>
                  </a:lnTo>
                  <a:lnTo>
                    <a:pt x="189" y="971"/>
                  </a:lnTo>
                  <a:lnTo>
                    <a:pt x="179" y="968"/>
                  </a:lnTo>
                  <a:lnTo>
                    <a:pt x="169" y="965"/>
                  </a:lnTo>
                  <a:lnTo>
                    <a:pt x="159" y="960"/>
                  </a:lnTo>
                  <a:lnTo>
                    <a:pt x="149" y="956"/>
                  </a:lnTo>
                  <a:lnTo>
                    <a:pt x="139" y="953"/>
                  </a:lnTo>
                  <a:lnTo>
                    <a:pt x="132" y="951"/>
                  </a:lnTo>
                  <a:lnTo>
                    <a:pt x="115" y="945"/>
                  </a:lnTo>
                  <a:lnTo>
                    <a:pt x="100" y="938"/>
                  </a:lnTo>
                  <a:lnTo>
                    <a:pt x="89" y="933"/>
                  </a:lnTo>
                  <a:lnTo>
                    <a:pt x="79" y="929"/>
                  </a:lnTo>
                  <a:lnTo>
                    <a:pt x="65" y="923"/>
                  </a:lnTo>
                  <a:lnTo>
                    <a:pt x="62" y="923"/>
                  </a:lnTo>
                  <a:lnTo>
                    <a:pt x="55" y="921"/>
                  </a:lnTo>
                  <a:lnTo>
                    <a:pt x="50" y="924"/>
                  </a:lnTo>
                  <a:lnTo>
                    <a:pt x="48" y="906"/>
                  </a:lnTo>
                  <a:lnTo>
                    <a:pt x="45" y="893"/>
                  </a:lnTo>
                  <a:lnTo>
                    <a:pt x="42" y="881"/>
                  </a:lnTo>
                  <a:lnTo>
                    <a:pt x="40" y="871"/>
                  </a:lnTo>
                  <a:lnTo>
                    <a:pt x="37" y="856"/>
                  </a:lnTo>
                  <a:lnTo>
                    <a:pt x="35" y="841"/>
                  </a:lnTo>
                  <a:lnTo>
                    <a:pt x="33" y="831"/>
                  </a:lnTo>
                  <a:lnTo>
                    <a:pt x="32" y="823"/>
                  </a:lnTo>
                  <a:lnTo>
                    <a:pt x="30" y="813"/>
                  </a:lnTo>
                  <a:lnTo>
                    <a:pt x="30" y="804"/>
                  </a:lnTo>
                  <a:lnTo>
                    <a:pt x="28" y="793"/>
                  </a:lnTo>
                  <a:lnTo>
                    <a:pt x="27" y="783"/>
                  </a:lnTo>
                  <a:lnTo>
                    <a:pt x="25" y="771"/>
                  </a:lnTo>
                  <a:lnTo>
                    <a:pt x="25" y="761"/>
                  </a:lnTo>
                  <a:lnTo>
                    <a:pt x="23" y="748"/>
                  </a:lnTo>
                  <a:lnTo>
                    <a:pt x="22" y="734"/>
                  </a:lnTo>
                  <a:lnTo>
                    <a:pt x="20" y="721"/>
                  </a:lnTo>
                  <a:lnTo>
                    <a:pt x="20" y="709"/>
                  </a:lnTo>
                  <a:lnTo>
                    <a:pt x="18" y="694"/>
                  </a:lnTo>
                  <a:lnTo>
                    <a:pt x="18" y="681"/>
                  </a:lnTo>
                  <a:lnTo>
                    <a:pt x="17" y="667"/>
                  </a:lnTo>
                  <a:lnTo>
                    <a:pt x="17" y="654"/>
                  </a:lnTo>
                  <a:lnTo>
                    <a:pt x="15" y="639"/>
                  </a:lnTo>
                  <a:lnTo>
                    <a:pt x="13" y="624"/>
                  </a:lnTo>
                  <a:lnTo>
                    <a:pt x="13" y="609"/>
                  </a:lnTo>
                  <a:lnTo>
                    <a:pt x="13" y="596"/>
                  </a:lnTo>
                  <a:lnTo>
                    <a:pt x="12" y="579"/>
                  </a:lnTo>
                  <a:lnTo>
                    <a:pt x="10" y="564"/>
                  </a:lnTo>
                  <a:lnTo>
                    <a:pt x="10" y="549"/>
                  </a:lnTo>
                  <a:lnTo>
                    <a:pt x="10" y="534"/>
                  </a:lnTo>
                  <a:lnTo>
                    <a:pt x="8" y="516"/>
                  </a:lnTo>
                  <a:lnTo>
                    <a:pt x="7" y="500"/>
                  </a:lnTo>
                  <a:lnTo>
                    <a:pt x="5" y="482"/>
                  </a:lnTo>
                  <a:lnTo>
                    <a:pt x="5" y="467"/>
                  </a:lnTo>
                  <a:lnTo>
                    <a:pt x="3" y="449"/>
                  </a:lnTo>
                  <a:lnTo>
                    <a:pt x="3" y="432"/>
                  </a:lnTo>
                  <a:lnTo>
                    <a:pt x="3" y="415"/>
                  </a:lnTo>
                  <a:lnTo>
                    <a:pt x="3" y="399"/>
                  </a:lnTo>
                  <a:lnTo>
                    <a:pt x="2" y="380"/>
                  </a:lnTo>
                  <a:lnTo>
                    <a:pt x="2" y="364"/>
                  </a:lnTo>
                  <a:lnTo>
                    <a:pt x="0" y="345"/>
                  </a:lnTo>
                  <a:lnTo>
                    <a:pt x="0" y="330"/>
                  </a:lnTo>
                  <a:lnTo>
                    <a:pt x="0" y="312"/>
                  </a:lnTo>
                  <a:lnTo>
                    <a:pt x="0" y="295"/>
                  </a:lnTo>
                  <a:lnTo>
                    <a:pt x="0" y="277"/>
                  </a:lnTo>
                  <a:lnTo>
                    <a:pt x="0" y="262"/>
                  </a:lnTo>
                  <a:lnTo>
                    <a:pt x="0" y="243"/>
                  </a:lnTo>
                  <a:lnTo>
                    <a:pt x="0" y="227"/>
                  </a:lnTo>
                  <a:lnTo>
                    <a:pt x="0" y="208"/>
                  </a:lnTo>
                  <a:lnTo>
                    <a:pt x="0" y="192"/>
                  </a:lnTo>
                  <a:lnTo>
                    <a:pt x="0" y="173"/>
                  </a:lnTo>
                  <a:lnTo>
                    <a:pt x="0" y="158"/>
                  </a:lnTo>
                  <a:lnTo>
                    <a:pt x="0" y="140"/>
                  </a:lnTo>
                  <a:lnTo>
                    <a:pt x="0" y="125"/>
                  </a:lnTo>
                  <a:lnTo>
                    <a:pt x="0" y="108"/>
                  </a:lnTo>
                  <a:lnTo>
                    <a:pt x="0" y="92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5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2" name="Freeform 408"/>
            <p:cNvSpPr>
              <a:spLocks/>
            </p:cNvSpPr>
            <p:nvPr/>
          </p:nvSpPr>
          <p:spPr bwMode="auto">
            <a:xfrm>
              <a:off x="3087" y="2270"/>
              <a:ext cx="444" cy="1102"/>
            </a:xfrm>
            <a:custGeom>
              <a:avLst/>
              <a:gdLst>
                <a:gd name="T0" fmla="*/ 0 w 890"/>
                <a:gd name="T1" fmla="*/ 0 h 2205"/>
                <a:gd name="T2" fmla="*/ 0 w 890"/>
                <a:gd name="T3" fmla="*/ 0 h 2205"/>
                <a:gd name="T4" fmla="*/ 0 w 890"/>
                <a:gd name="T5" fmla="*/ 0 h 2205"/>
                <a:gd name="T6" fmla="*/ 0 w 890"/>
                <a:gd name="T7" fmla="*/ 0 h 2205"/>
                <a:gd name="T8" fmla="*/ 1 w 890"/>
                <a:gd name="T9" fmla="*/ 0 h 2205"/>
                <a:gd name="T10" fmla="*/ 1 w 890"/>
                <a:gd name="T11" fmla="*/ 0 h 2205"/>
                <a:gd name="T12" fmla="*/ 2 w 890"/>
                <a:gd name="T13" fmla="*/ 0 h 2205"/>
                <a:gd name="T14" fmla="*/ 2 w 890"/>
                <a:gd name="T15" fmla="*/ 0 h 2205"/>
                <a:gd name="T16" fmla="*/ 3 w 890"/>
                <a:gd name="T17" fmla="*/ 0 h 2205"/>
                <a:gd name="T18" fmla="*/ 3 w 890"/>
                <a:gd name="T19" fmla="*/ 0 h 2205"/>
                <a:gd name="T20" fmla="*/ 3 w 890"/>
                <a:gd name="T21" fmla="*/ 0 h 2205"/>
                <a:gd name="T22" fmla="*/ 3 w 890"/>
                <a:gd name="T23" fmla="*/ 1 h 2205"/>
                <a:gd name="T24" fmla="*/ 2 w 890"/>
                <a:gd name="T25" fmla="*/ 1 h 2205"/>
                <a:gd name="T26" fmla="*/ 2 w 890"/>
                <a:gd name="T27" fmla="*/ 2 h 2205"/>
                <a:gd name="T28" fmla="*/ 3 w 890"/>
                <a:gd name="T29" fmla="*/ 2 h 2205"/>
                <a:gd name="T30" fmla="*/ 3 w 890"/>
                <a:gd name="T31" fmla="*/ 2 h 2205"/>
                <a:gd name="T32" fmla="*/ 3 w 890"/>
                <a:gd name="T33" fmla="*/ 3 h 2205"/>
                <a:gd name="T34" fmla="*/ 2 w 890"/>
                <a:gd name="T35" fmla="*/ 3 h 2205"/>
                <a:gd name="T36" fmla="*/ 2 w 890"/>
                <a:gd name="T37" fmla="*/ 3 h 2205"/>
                <a:gd name="T38" fmla="*/ 3 w 890"/>
                <a:gd name="T39" fmla="*/ 4 h 2205"/>
                <a:gd name="T40" fmla="*/ 3 w 890"/>
                <a:gd name="T41" fmla="*/ 4 h 2205"/>
                <a:gd name="T42" fmla="*/ 3 w 890"/>
                <a:gd name="T43" fmla="*/ 4 h 2205"/>
                <a:gd name="T44" fmla="*/ 3 w 890"/>
                <a:gd name="T45" fmla="*/ 4 h 2205"/>
                <a:gd name="T46" fmla="*/ 3 w 890"/>
                <a:gd name="T47" fmla="*/ 5 h 2205"/>
                <a:gd name="T48" fmla="*/ 3 w 890"/>
                <a:gd name="T49" fmla="*/ 5 h 2205"/>
                <a:gd name="T50" fmla="*/ 3 w 890"/>
                <a:gd name="T51" fmla="*/ 5 h 2205"/>
                <a:gd name="T52" fmla="*/ 3 w 890"/>
                <a:gd name="T53" fmla="*/ 5 h 2205"/>
                <a:gd name="T54" fmla="*/ 3 w 890"/>
                <a:gd name="T55" fmla="*/ 6 h 2205"/>
                <a:gd name="T56" fmla="*/ 3 w 890"/>
                <a:gd name="T57" fmla="*/ 6 h 2205"/>
                <a:gd name="T58" fmla="*/ 2 w 890"/>
                <a:gd name="T59" fmla="*/ 7 h 2205"/>
                <a:gd name="T60" fmla="*/ 2 w 890"/>
                <a:gd name="T61" fmla="*/ 7 h 2205"/>
                <a:gd name="T62" fmla="*/ 2 w 890"/>
                <a:gd name="T63" fmla="*/ 8 h 2205"/>
                <a:gd name="T64" fmla="*/ 2 w 890"/>
                <a:gd name="T65" fmla="*/ 8 h 2205"/>
                <a:gd name="T66" fmla="*/ 2 w 890"/>
                <a:gd name="T67" fmla="*/ 8 h 2205"/>
                <a:gd name="T68" fmla="*/ 2 w 890"/>
                <a:gd name="T69" fmla="*/ 8 h 2205"/>
                <a:gd name="T70" fmla="*/ 1 w 890"/>
                <a:gd name="T71" fmla="*/ 8 h 2205"/>
                <a:gd name="T72" fmla="*/ 1 w 890"/>
                <a:gd name="T73" fmla="*/ 8 h 2205"/>
                <a:gd name="T74" fmla="*/ 1 w 890"/>
                <a:gd name="T75" fmla="*/ 8 h 2205"/>
                <a:gd name="T76" fmla="*/ 0 w 890"/>
                <a:gd name="T77" fmla="*/ 8 h 2205"/>
                <a:gd name="T78" fmla="*/ 0 w 890"/>
                <a:gd name="T79" fmla="*/ 8 h 2205"/>
                <a:gd name="T80" fmla="*/ 0 w 890"/>
                <a:gd name="T81" fmla="*/ 7 h 2205"/>
                <a:gd name="T82" fmla="*/ 1 w 890"/>
                <a:gd name="T83" fmla="*/ 7 h 2205"/>
                <a:gd name="T84" fmla="*/ 1 w 890"/>
                <a:gd name="T85" fmla="*/ 6 h 2205"/>
                <a:gd name="T86" fmla="*/ 1 w 890"/>
                <a:gd name="T87" fmla="*/ 6 h 2205"/>
                <a:gd name="T88" fmla="*/ 1 w 890"/>
                <a:gd name="T89" fmla="*/ 5 h 2205"/>
                <a:gd name="T90" fmla="*/ 1 w 890"/>
                <a:gd name="T91" fmla="*/ 5 h 2205"/>
                <a:gd name="T92" fmla="*/ 1 w 890"/>
                <a:gd name="T93" fmla="*/ 5 h 2205"/>
                <a:gd name="T94" fmla="*/ 1 w 890"/>
                <a:gd name="T95" fmla="*/ 4 h 2205"/>
                <a:gd name="T96" fmla="*/ 1 w 890"/>
                <a:gd name="T97" fmla="*/ 4 h 2205"/>
                <a:gd name="T98" fmla="*/ 1 w 890"/>
                <a:gd name="T99" fmla="*/ 3 h 2205"/>
                <a:gd name="T100" fmla="*/ 0 w 890"/>
                <a:gd name="T101" fmla="*/ 3 h 2205"/>
                <a:gd name="T102" fmla="*/ 0 w 890"/>
                <a:gd name="T103" fmla="*/ 3 h 2205"/>
                <a:gd name="T104" fmla="*/ 0 w 890"/>
                <a:gd name="T105" fmla="*/ 3 h 2205"/>
                <a:gd name="T106" fmla="*/ 0 w 890"/>
                <a:gd name="T107" fmla="*/ 2 h 2205"/>
                <a:gd name="T108" fmla="*/ 0 w 890"/>
                <a:gd name="T109" fmla="*/ 2 h 2205"/>
                <a:gd name="T110" fmla="*/ 0 w 890"/>
                <a:gd name="T111" fmla="*/ 2 h 2205"/>
                <a:gd name="T112" fmla="*/ 0 w 890"/>
                <a:gd name="T113" fmla="*/ 1 h 2205"/>
                <a:gd name="T114" fmla="*/ 0 w 890"/>
                <a:gd name="T115" fmla="*/ 1 h 2205"/>
                <a:gd name="T116" fmla="*/ 0 w 890"/>
                <a:gd name="T117" fmla="*/ 1 h 2205"/>
                <a:gd name="T118" fmla="*/ 0 w 890"/>
                <a:gd name="T119" fmla="*/ 0 h 2205"/>
                <a:gd name="T120" fmla="*/ 0 w 890"/>
                <a:gd name="T121" fmla="*/ 0 h 2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90" h="2205">
                  <a:moveTo>
                    <a:pt x="7" y="87"/>
                  </a:moveTo>
                  <a:lnTo>
                    <a:pt x="7" y="73"/>
                  </a:lnTo>
                  <a:lnTo>
                    <a:pt x="8" y="62"/>
                  </a:lnTo>
                  <a:lnTo>
                    <a:pt x="8" y="50"/>
                  </a:lnTo>
                  <a:lnTo>
                    <a:pt x="10" y="40"/>
                  </a:lnTo>
                  <a:lnTo>
                    <a:pt x="10" y="28"/>
                  </a:lnTo>
                  <a:lnTo>
                    <a:pt x="10" y="18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29" y="7"/>
                  </a:lnTo>
                  <a:lnTo>
                    <a:pt x="39" y="10"/>
                  </a:lnTo>
                  <a:lnTo>
                    <a:pt x="50" y="15"/>
                  </a:lnTo>
                  <a:lnTo>
                    <a:pt x="65" y="22"/>
                  </a:lnTo>
                  <a:lnTo>
                    <a:pt x="82" y="28"/>
                  </a:lnTo>
                  <a:lnTo>
                    <a:pt x="89" y="30"/>
                  </a:lnTo>
                  <a:lnTo>
                    <a:pt x="97" y="33"/>
                  </a:lnTo>
                  <a:lnTo>
                    <a:pt x="107" y="37"/>
                  </a:lnTo>
                  <a:lnTo>
                    <a:pt x="117" y="42"/>
                  </a:lnTo>
                  <a:lnTo>
                    <a:pt x="127" y="45"/>
                  </a:lnTo>
                  <a:lnTo>
                    <a:pt x="137" y="48"/>
                  </a:lnTo>
                  <a:lnTo>
                    <a:pt x="149" y="52"/>
                  </a:lnTo>
                  <a:lnTo>
                    <a:pt x="160" y="57"/>
                  </a:lnTo>
                  <a:lnTo>
                    <a:pt x="170" y="60"/>
                  </a:lnTo>
                  <a:lnTo>
                    <a:pt x="184" y="63"/>
                  </a:lnTo>
                  <a:lnTo>
                    <a:pt x="195" y="67"/>
                  </a:lnTo>
                  <a:lnTo>
                    <a:pt x="210" y="72"/>
                  </a:lnTo>
                  <a:lnTo>
                    <a:pt x="222" y="75"/>
                  </a:lnTo>
                  <a:lnTo>
                    <a:pt x="237" y="80"/>
                  </a:lnTo>
                  <a:lnTo>
                    <a:pt x="252" y="83"/>
                  </a:lnTo>
                  <a:lnTo>
                    <a:pt x="267" y="88"/>
                  </a:lnTo>
                  <a:lnTo>
                    <a:pt x="281" y="90"/>
                  </a:lnTo>
                  <a:lnTo>
                    <a:pt x="296" y="95"/>
                  </a:lnTo>
                  <a:lnTo>
                    <a:pt x="311" y="97"/>
                  </a:lnTo>
                  <a:lnTo>
                    <a:pt x="327" y="102"/>
                  </a:lnTo>
                  <a:lnTo>
                    <a:pt x="342" y="103"/>
                  </a:lnTo>
                  <a:lnTo>
                    <a:pt x="357" y="108"/>
                  </a:lnTo>
                  <a:lnTo>
                    <a:pt x="374" y="110"/>
                  </a:lnTo>
                  <a:lnTo>
                    <a:pt x="392" y="115"/>
                  </a:lnTo>
                  <a:lnTo>
                    <a:pt x="407" y="117"/>
                  </a:lnTo>
                  <a:lnTo>
                    <a:pt x="426" y="120"/>
                  </a:lnTo>
                  <a:lnTo>
                    <a:pt x="442" y="122"/>
                  </a:lnTo>
                  <a:lnTo>
                    <a:pt x="461" y="125"/>
                  </a:lnTo>
                  <a:lnTo>
                    <a:pt x="479" y="127"/>
                  </a:lnTo>
                  <a:lnTo>
                    <a:pt x="498" y="130"/>
                  </a:lnTo>
                  <a:lnTo>
                    <a:pt x="516" y="132"/>
                  </a:lnTo>
                  <a:lnTo>
                    <a:pt x="536" y="135"/>
                  </a:lnTo>
                  <a:lnTo>
                    <a:pt x="554" y="135"/>
                  </a:lnTo>
                  <a:lnTo>
                    <a:pt x="573" y="137"/>
                  </a:lnTo>
                  <a:lnTo>
                    <a:pt x="593" y="137"/>
                  </a:lnTo>
                  <a:lnTo>
                    <a:pt x="613" y="138"/>
                  </a:lnTo>
                  <a:lnTo>
                    <a:pt x="633" y="138"/>
                  </a:lnTo>
                  <a:lnTo>
                    <a:pt x="653" y="138"/>
                  </a:lnTo>
                  <a:lnTo>
                    <a:pt x="673" y="138"/>
                  </a:lnTo>
                  <a:lnTo>
                    <a:pt x="693" y="140"/>
                  </a:lnTo>
                  <a:lnTo>
                    <a:pt x="713" y="138"/>
                  </a:lnTo>
                  <a:lnTo>
                    <a:pt x="733" y="138"/>
                  </a:lnTo>
                  <a:lnTo>
                    <a:pt x="755" y="137"/>
                  </a:lnTo>
                  <a:lnTo>
                    <a:pt x="776" y="137"/>
                  </a:lnTo>
                  <a:lnTo>
                    <a:pt x="796" y="135"/>
                  </a:lnTo>
                  <a:lnTo>
                    <a:pt x="818" y="133"/>
                  </a:lnTo>
                  <a:lnTo>
                    <a:pt x="840" y="132"/>
                  </a:lnTo>
                  <a:lnTo>
                    <a:pt x="861" y="130"/>
                  </a:lnTo>
                  <a:lnTo>
                    <a:pt x="853" y="140"/>
                  </a:lnTo>
                  <a:lnTo>
                    <a:pt x="846" y="150"/>
                  </a:lnTo>
                  <a:lnTo>
                    <a:pt x="838" y="160"/>
                  </a:lnTo>
                  <a:lnTo>
                    <a:pt x="831" y="172"/>
                  </a:lnTo>
                  <a:lnTo>
                    <a:pt x="823" y="182"/>
                  </a:lnTo>
                  <a:lnTo>
                    <a:pt x="816" y="192"/>
                  </a:lnTo>
                  <a:lnTo>
                    <a:pt x="811" y="202"/>
                  </a:lnTo>
                  <a:lnTo>
                    <a:pt x="806" y="212"/>
                  </a:lnTo>
                  <a:lnTo>
                    <a:pt x="800" y="220"/>
                  </a:lnTo>
                  <a:lnTo>
                    <a:pt x="795" y="230"/>
                  </a:lnTo>
                  <a:lnTo>
                    <a:pt x="790" y="239"/>
                  </a:lnTo>
                  <a:lnTo>
                    <a:pt x="786" y="249"/>
                  </a:lnTo>
                  <a:lnTo>
                    <a:pt x="781" y="264"/>
                  </a:lnTo>
                  <a:lnTo>
                    <a:pt x="778" y="279"/>
                  </a:lnTo>
                  <a:lnTo>
                    <a:pt x="775" y="285"/>
                  </a:lnTo>
                  <a:lnTo>
                    <a:pt x="773" y="294"/>
                  </a:lnTo>
                  <a:lnTo>
                    <a:pt x="771" y="304"/>
                  </a:lnTo>
                  <a:lnTo>
                    <a:pt x="771" y="315"/>
                  </a:lnTo>
                  <a:lnTo>
                    <a:pt x="770" y="327"/>
                  </a:lnTo>
                  <a:lnTo>
                    <a:pt x="768" y="340"/>
                  </a:lnTo>
                  <a:lnTo>
                    <a:pt x="766" y="354"/>
                  </a:lnTo>
                  <a:lnTo>
                    <a:pt x="766" y="369"/>
                  </a:lnTo>
                  <a:lnTo>
                    <a:pt x="765" y="382"/>
                  </a:lnTo>
                  <a:lnTo>
                    <a:pt x="763" y="397"/>
                  </a:lnTo>
                  <a:lnTo>
                    <a:pt x="761" y="412"/>
                  </a:lnTo>
                  <a:lnTo>
                    <a:pt x="761" y="427"/>
                  </a:lnTo>
                  <a:lnTo>
                    <a:pt x="761" y="442"/>
                  </a:lnTo>
                  <a:lnTo>
                    <a:pt x="761" y="459"/>
                  </a:lnTo>
                  <a:lnTo>
                    <a:pt x="761" y="476"/>
                  </a:lnTo>
                  <a:lnTo>
                    <a:pt x="761" y="494"/>
                  </a:lnTo>
                  <a:lnTo>
                    <a:pt x="761" y="509"/>
                  </a:lnTo>
                  <a:lnTo>
                    <a:pt x="761" y="526"/>
                  </a:lnTo>
                  <a:lnTo>
                    <a:pt x="761" y="542"/>
                  </a:lnTo>
                  <a:lnTo>
                    <a:pt x="761" y="559"/>
                  </a:lnTo>
                  <a:lnTo>
                    <a:pt x="761" y="574"/>
                  </a:lnTo>
                  <a:lnTo>
                    <a:pt x="763" y="591"/>
                  </a:lnTo>
                  <a:lnTo>
                    <a:pt x="765" y="607"/>
                  </a:lnTo>
                  <a:lnTo>
                    <a:pt x="768" y="624"/>
                  </a:lnTo>
                  <a:lnTo>
                    <a:pt x="768" y="637"/>
                  </a:lnTo>
                  <a:lnTo>
                    <a:pt x="771" y="652"/>
                  </a:lnTo>
                  <a:lnTo>
                    <a:pt x="773" y="668"/>
                  </a:lnTo>
                  <a:lnTo>
                    <a:pt x="778" y="683"/>
                  </a:lnTo>
                  <a:lnTo>
                    <a:pt x="780" y="696"/>
                  </a:lnTo>
                  <a:lnTo>
                    <a:pt x="785" y="709"/>
                  </a:lnTo>
                  <a:lnTo>
                    <a:pt x="790" y="721"/>
                  </a:lnTo>
                  <a:lnTo>
                    <a:pt x="795" y="734"/>
                  </a:lnTo>
                  <a:lnTo>
                    <a:pt x="791" y="741"/>
                  </a:lnTo>
                  <a:lnTo>
                    <a:pt x="788" y="754"/>
                  </a:lnTo>
                  <a:lnTo>
                    <a:pt x="785" y="761"/>
                  </a:lnTo>
                  <a:lnTo>
                    <a:pt x="783" y="769"/>
                  </a:lnTo>
                  <a:lnTo>
                    <a:pt x="781" y="779"/>
                  </a:lnTo>
                  <a:lnTo>
                    <a:pt x="780" y="789"/>
                  </a:lnTo>
                  <a:lnTo>
                    <a:pt x="776" y="798"/>
                  </a:lnTo>
                  <a:lnTo>
                    <a:pt x="775" y="808"/>
                  </a:lnTo>
                  <a:lnTo>
                    <a:pt x="771" y="819"/>
                  </a:lnTo>
                  <a:lnTo>
                    <a:pt x="771" y="831"/>
                  </a:lnTo>
                  <a:lnTo>
                    <a:pt x="768" y="841"/>
                  </a:lnTo>
                  <a:lnTo>
                    <a:pt x="766" y="854"/>
                  </a:lnTo>
                  <a:lnTo>
                    <a:pt x="765" y="866"/>
                  </a:lnTo>
                  <a:lnTo>
                    <a:pt x="765" y="880"/>
                  </a:lnTo>
                  <a:lnTo>
                    <a:pt x="761" y="890"/>
                  </a:lnTo>
                  <a:lnTo>
                    <a:pt x="760" y="903"/>
                  </a:lnTo>
                  <a:lnTo>
                    <a:pt x="760" y="913"/>
                  </a:lnTo>
                  <a:lnTo>
                    <a:pt x="760" y="926"/>
                  </a:lnTo>
                  <a:lnTo>
                    <a:pt x="758" y="938"/>
                  </a:lnTo>
                  <a:lnTo>
                    <a:pt x="758" y="950"/>
                  </a:lnTo>
                  <a:lnTo>
                    <a:pt x="758" y="961"/>
                  </a:lnTo>
                  <a:lnTo>
                    <a:pt x="760" y="975"/>
                  </a:lnTo>
                  <a:lnTo>
                    <a:pt x="760" y="985"/>
                  </a:lnTo>
                  <a:lnTo>
                    <a:pt x="760" y="995"/>
                  </a:lnTo>
                  <a:lnTo>
                    <a:pt x="761" y="1005"/>
                  </a:lnTo>
                  <a:lnTo>
                    <a:pt x="765" y="1015"/>
                  </a:lnTo>
                  <a:lnTo>
                    <a:pt x="771" y="1031"/>
                  </a:lnTo>
                  <a:lnTo>
                    <a:pt x="781" y="1046"/>
                  </a:lnTo>
                  <a:lnTo>
                    <a:pt x="785" y="1048"/>
                  </a:lnTo>
                  <a:lnTo>
                    <a:pt x="793" y="1053"/>
                  </a:lnTo>
                  <a:lnTo>
                    <a:pt x="800" y="1055"/>
                  </a:lnTo>
                  <a:lnTo>
                    <a:pt x="813" y="1060"/>
                  </a:lnTo>
                  <a:lnTo>
                    <a:pt x="818" y="1060"/>
                  </a:lnTo>
                  <a:lnTo>
                    <a:pt x="828" y="1061"/>
                  </a:lnTo>
                  <a:lnTo>
                    <a:pt x="836" y="1063"/>
                  </a:lnTo>
                  <a:lnTo>
                    <a:pt x="848" y="1066"/>
                  </a:lnTo>
                  <a:lnTo>
                    <a:pt x="848" y="1076"/>
                  </a:lnTo>
                  <a:lnTo>
                    <a:pt x="851" y="1090"/>
                  </a:lnTo>
                  <a:lnTo>
                    <a:pt x="853" y="1103"/>
                  </a:lnTo>
                  <a:lnTo>
                    <a:pt x="858" y="1120"/>
                  </a:lnTo>
                  <a:lnTo>
                    <a:pt x="861" y="1137"/>
                  </a:lnTo>
                  <a:lnTo>
                    <a:pt x="865" y="1155"/>
                  </a:lnTo>
                  <a:lnTo>
                    <a:pt x="866" y="1165"/>
                  </a:lnTo>
                  <a:lnTo>
                    <a:pt x="868" y="1175"/>
                  </a:lnTo>
                  <a:lnTo>
                    <a:pt x="870" y="1185"/>
                  </a:lnTo>
                  <a:lnTo>
                    <a:pt x="873" y="1197"/>
                  </a:lnTo>
                  <a:lnTo>
                    <a:pt x="873" y="1207"/>
                  </a:lnTo>
                  <a:lnTo>
                    <a:pt x="875" y="1217"/>
                  </a:lnTo>
                  <a:lnTo>
                    <a:pt x="876" y="1227"/>
                  </a:lnTo>
                  <a:lnTo>
                    <a:pt x="878" y="1237"/>
                  </a:lnTo>
                  <a:lnTo>
                    <a:pt x="878" y="1247"/>
                  </a:lnTo>
                  <a:lnTo>
                    <a:pt x="880" y="1258"/>
                  </a:lnTo>
                  <a:lnTo>
                    <a:pt x="881" y="1268"/>
                  </a:lnTo>
                  <a:lnTo>
                    <a:pt x="883" y="1280"/>
                  </a:lnTo>
                  <a:lnTo>
                    <a:pt x="883" y="1290"/>
                  </a:lnTo>
                  <a:lnTo>
                    <a:pt x="885" y="1300"/>
                  </a:lnTo>
                  <a:lnTo>
                    <a:pt x="885" y="1310"/>
                  </a:lnTo>
                  <a:lnTo>
                    <a:pt x="886" y="1320"/>
                  </a:lnTo>
                  <a:lnTo>
                    <a:pt x="886" y="1330"/>
                  </a:lnTo>
                  <a:lnTo>
                    <a:pt x="888" y="1340"/>
                  </a:lnTo>
                  <a:lnTo>
                    <a:pt x="888" y="1350"/>
                  </a:lnTo>
                  <a:lnTo>
                    <a:pt x="890" y="1360"/>
                  </a:lnTo>
                  <a:lnTo>
                    <a:pt x="888" y="1370"/>
                  </a:lnTo>
                  <a:lnTo>
                    <a:pt x="888" y="1382"/>
                  </a:lnTo>
                  <a:lnTo>
                    <a:pt x="886" y="1392"/>
                  </a:lnTo>
                  <a:lnTo>
                    <a:pt x="886" y="1404"/>
                  </a:lnTo>
                  <a:lnTo>
                    <a:pt x="883" y="1412"/>
                  </a:lnTo>
                  <a:lnTo>
                    <a:pt x="881" y="1422"/>
                  </a:lnTo>
                  <a:lnTo>
                    <a:pt x="880" y="1429"/>
                  </a:lnTo>
                  <a:lnTo>
                    <a:pt x="878" y="1437"/>
                  </a:lnTo>
                  <a:lnTo>
                    <a:pt x="876" y="1439"/>
                  </a:lnTo>
                  <a:lnTo>
                    <a:pt x="875" y="1445"/>
                  </a:lnTo>
                  <a:lnTo>
                    <a:pt x="870" y="1454"/>
                  </a:lnTo>
                  <a:lnTo>
                    <a:pt x="866" y="1469"/>
                  </a:lnTo>
                  <a:lnTo>
                    <a:pt x="861" y="1475"/>
                  </a:lnTo>
                  <a:lnTo>
                    <a:pt x="858" y="1484"/>
                  </a:lnTo>
                  <a:lnTo>
                    <a:pt x="855" y="1494"/>
                  </a:lnTo>
                  <a:lnTo>
                    <a:pt x="851" y="1505"/>
                  </a:lnTo>
                  <a:lnTo>
                    <a:pt x="846" y="1515"/>
                  </a:lnTo>
                  <a:lnTo>
                    <a:pt x="843" y="1527"/>
                  </a:lnTo>
                  <a:lnTo>
                    <a:pt x="840" y="1539"/>
                  </a:lnTo>
                  <a:lnTo>
                    <a:pt x="836" y="1554"/>
                  </a:lnTo>
                  <a:lnTo>
                    <a:pt x="831" y="1566"/>
                  </a:lnTo>
                  <a:lnTo>
                    <a:pt x="826" y="1579"/>
                  </a:lnTo>
                  <a:lnTo>
                    <a:pt x="821" y="1594"/>
                  </a:lnTo>
                  <a:lnTo>
                    <a:pt x="816" y="1609"/>
                  </a:lnTo>
                  <a:lnTo>
                    <a:pt x="810" y="1624"/>
                  </a:lnTo>
                  <a:lnTo>
                    <a:pt x="805" y="1639"/>
                  </a:lnTo>
                  <a:lnTo>
                    <a:pt x="800" y="1656"/>
                  </a:lnTo>
                  <a:lnTo>
                    <a:pt x="795" y="1674"/>
                  </a:lnTo>
                  <a:lnTo>
                    <a:pt x="788" y="1689"/>
                  </a:lnTo>
                  <a:lnTo>
                    <a:pt x="783" y="1707"/>
                  </a:lnTo>
                  <a:lnTo>
                    <a:pt x="776" y="1724"/>
                  </a:lnTo>
                  <a:lnTo>
                    <a:pt x="771" y="1742"/>
                  </a:lnTo>
                  <a:lnTo>
                    <a:pt x="765" y="1759"/>
                  </a:lnTo>
                  <a:lnTo>
                    <a:pt x="760" y="1778"/>
                  </a:lnTo>
                  <a:lnTo>
                    <a:pt x="755" y="1794"/>
                  </a:lnTo>
                  <a:lnTo>
                    <a:pt x="750" y="1814"/>
                  </a:lnTo>
                  <a:lnTo>
                    <a:pt x="743" y="1831"/>
                  </a:lnTo>
                  <a:lnTo>
                    <a:pt x="736" y="1849"/>
                  </a:lnTo>
                  <a:lnTo>
                    <a:pt x="730" y="1866"/>
                  </a:lnTo>
                  <a:lnTo>
                    <a:pt x="725" y="1884"/>
                  </a:lnTo>
                  <a:lnTo>
                    <a:pt x="718" y="1901"/>
                  </a:lnTo>
                  <a:lnTo>
                    <a:pt x="711" y="1918"/>
                  </a:lnTo>
                  <a:lnTo>
                    <a:pt x="706" y="1934"/>
                  </a:lnTo>
                  <a:lnTo>
                    <a:pt x="701" y="1953"/>
                  </a:lnTo>
                  <a:lnTo>
                    <a:pt x="695" y="1968"/>
                  </a:lnTo>
                  <a:lnTo>
                    <a:pt x="690" y="1985"/>
                  </a:lnTo>
                  <a:lnTo>
                    <a:pt x="683" y="2000"/>
                  </a:lnTo>
                  <a:lnTo>
                    <a:pt x="678" y="2016"/>
                  </a:lnTo>
                  <a:lnTo>
                    <a:pt x="673" y="2031"/>
                  </a:lnTo>
                  <a:lnTo>
                    <a:pt x="668" y="2046"/>
                  </a:lnTo>
                  <a:lnTo>
                    <a:pt x="663" y="2061"/>
                  </a:lnTo>
                  <a:lnTo>
                    <a:pt x="659" y="2076"/>
                  </a:lnTo>
                  <a:lnTo>
                    <a:pt x="654" y="2088"/>
                  </a:lnTo>
                  <a:lnTo>
                    <a:pt x="649" y="2101"/>
                  </a:lnTo>
                  <a:lnTo>
                    <a:pt x="644" y="2113"/>
                  </a:lnTo>
                  <a:lnTo>
                    <a:pt x="641" y="2125"/>
                  </a:lnTo>
                  <a:lnTo>
                    <a:pt x="636" y="2135"/>
                  </a:lnTo>
                  <a:lnTo>
                    <a:pt x="633" y="2145"/>
                  </a:lnTo>
                  <a:lnTo>
                    <a:pt x="629" y="2155"/>
                  </a:lnTo>
                  <a:lnTo>
                    <a:pt x="628" y="2165"/>
                  </a:lnTo>
                  <a:lnTo>
                    <a:pt x="623" y="2180"/>
                  </a:lnTo>
                  <a:lnTo>
                    <a:pt x="619" y="2192"/>
                  </a:lnTo>
                  <a:lnTo>
                    <a:pt x="618" y="2200"/>
                  </a:lnTo>
                  <a:lnTo>
                    <a:pt x="618" y="2205"/>
                  </a:lnTo>
                  <a:lnTo>
                    <a:pt x="609" y="2205"/>
                  </a:lnTo>
                  <a:lnTo>
                    <a:pt x="599" y="2205"/>
                  </a:lnTo>
                  <a:lnTo>
                    <a:pt x="591" y="2205"/>
                  </a:lnTo>
                  <a:lnTo>
                    <a:pt x="583" y="2205"/>
                  </a:lnTo>
                  <a:lnTo>
                    <a:pt x="573" y="2205"/>
                  </a:lnTo>
                  <a:lnTo>
                    <a:pt x="564" y="2205"/>
                  </a:lnTo>
                  <a:lnTo>
                    <a:pt x="553" y="2205"/>
                  </a:lnTo>
                  <a:lnTo>
                    <a:pt x="541" y="2205"/>
                  </a:lnTo>
                  <a:lnTo>
                    <a:pt x="529" y="2205"/>
                  </a:lnTo>
                  <a:lnTo>
                    <a:pt x="518" y="2205"/>
                  </a:lnTo>
                  <a:lnTo>
                    <a:pt x="504" y="2205"/>
                  </a:lnTo>
                  <a:lnTo>
                    <a:pt x="493" y="2205"/>
                  </a:lnTo>
                  <a:lnTo>
                    <a:pt x="479" y="2205"/>
                  </a:lnTo>
                  <a:lnTo>
                    <a:pt x="468" y="2205"/>
                  </a:lnTo>
                  <a:lnTo>
                    <a:pt x="452" y="2205"/>
                  </a:lnTo>
                  <a:lnTo>
                    <a:pt x="441" y="2205"/>
                  </a:lnTo>
                  <a:lnTo>
                    <a:pt x="427" y="2205"/>
                  </a:lnTo>
                  <a:lnTo>
                    <a:pt x="416" y="2205"/>
                  </a:lnTo>
                  <a:lnTo>
                    <a:pt x="402" y="2205"/>
                  </a:lnTo>
                  <a:lnTo>
                    <a:pt x="391" y="2205"/>
                  </a:lnTo>
                  <a:lnTo>
                    <a:pt x="381" y="2205"/>
                  </a:lnTo>
                  <a:lnTo>
                    <a:pt x="372" y="2205"/>
                  </a:lnTo>
                  <a:lnTo>
                    <a:pt x="362" y="2205"/>
                  </a:lnTo>
                  <a:lnTo>
                    <a:pt x="354" y="2205"/>
                  </a:lnTo>
                  <a:lnTo>
                    <a:pt x="346" y="2205"/>
                  </a:lnTo>
                  <a:lnTo>
                    <a:pt x="341" y="2205"/>
                  </a:lnTo>
                  <a:lnTo>
                    <a:pt x="332" y="2205"/>
                  </a:lnTo>
                  <a:lnTo>
                    <a:pt x="331" y="2205"/>
                  </a:lnTo>
                  <a:lnTo>
                    <a:pt x="316" y="2203"/>
                  </a:lnTo>
                  <a:lnTo>
                    <a:pt x="301" y="2202"/>
                  </a:lnTo>
                  <a:lnTo>
                    <a:pt x="282" y="2198"/>
                  </a:lnTo>
                  <a:lnTo>
                    <a:pt x="266" y="2197"/>
                  </a:lnTo>
                  <a:lnTo>
                    <a:pt x="249" y="2190"/>
                  </a:lnTo>
                  <a:lnTo>
                    <a:pt x="234" y="2183"/>
                  </a:lnTo>
                  <a:lnTo>
                    <a:pt x="220" y="2175"/>
                  </a:lnTo>
                  <a:lnTo>
                    <a:pt x="212" y="2166"/>
                  </a:lnTo>
                  <a:lnTo>
                    <a:pt x="205" y="2156"/>
                  </a:lnTo>
                  <a:lnTo>
                    <a:pt x="205" y="2146"/>
                  </a:lnTo>
                  <a:lnTo>
                    <a:pt x="205" y="2135"/>
                  </a:lnTo>
                  <a:lnTo>
                    <a:pt x="210" y="2125"/>
                  </a:lnTo>
                  <a:lnTo>
                    <a:pt x="212" y="2115"/>
                  </a:lnTo>
                  <a:lnTo>
                    <a:pt x="215" y="2101"/>
                  </a:lnTo>
                  <a:lnTo>
                    <a:pt x="217" y="2093"/>
                  </a:lnTo>
                  <a:lnTo>
                    <a:pt x="220" y="2085"/>
                  </a:lnTo>
                  <a:lnTo>
                    <a:pt x="222" y="2075"/>
                  </a:lnTo>
                  <a:lnTo>
                    <a:pt x="225" y="2066"/>
                  </a:lnTo>
                  <a:lnTo>
                    <a:pt x="227" y="2055"/>
                  </a:lnTo>
                  <a:lnTo>
                    <a:pt x="230" y="2043"/>
                  </a:lnTo>
                  <a:lnTo>
                    <a:pt x="232" y="2031"/>
                  </a:lnTo>
                  <a:lnTo>
                    <a:pt x="235" y="2020"/>
                  </a:lnTo>
                  <a:lnTo>
                    <a:pt x="239" y="2006"/>
                  </a:lnTo>
                  <a:lnTo>
                    <a:pt x="242" y="1993"/>
                  </a:lnTo>
                  <a:lnTo>
                    <a:pt x="246" y="1978"/>
                  </a:lnTo>
                  <a:lnTo>
                    <a:pt x="251" y="1964"/>
                  </a:lnTo>
                  <a:lnTo>
                    <a:pt x="252" y="1948"/>
                  </a:lnTo>
                  <a:lnTo>
                    <a:pt x="256" y="1931"/>
                  </a:lnTo>
                  <a:lnTo>
                    <a:pt x="259" y="1914"/>
                  </a:lnTo>
                  <a:lnTo>
                    <a:pt x="264" y="1898"/>
                  </a:lnTo>
                  <a:lnTo>
                    <a:pt x="267" y="1879"/>
                  </a:lnTo>
                  <a:lnTo>
                    <a:pt x="271" y="1863"/>
                  </a:lnTo>
                  <a:lnTo>
                    <a:pt x="274" y="1844"/>
                  </a:lnTo>
                  <a:lnTo>
                    <a:pt x="279" y="1828"/>
                  </a:lnTo>
                  <a:lnTo>
                    <a:pt x="282" y="1808"/>
                  </a:lnTo>
                  <a:lnTo>
                    <a:pt x="286" y="1789"/>
                  </a:lnTo>
                  <a:lnTo>
                    <a:pt x="289" y="1771"/>
                  </a:lnTo>
                  <a:lnTo>
                    <a:pt x="294" y="1753"/>
                  </a:lnTo>
                  <a:lnTo>
                    <a:pt x="297" y="1732"/>
                  </a:lnTo>
                  <a:lnTo>
                    <a:pt x="301" y="1714"/>
                  </a:lnTo>
                  <a:lnTo>
                    <a:pt x="304" y="1696"/>
                  </a:lnTo>
                  <a:lnTo>
                    <a:pt x="309" y="1677"/>
                  </a:lnTo>
                  <a:lnTo>
                    <a:pt x="311" y="1657"/>
                  </a:lnTo>
                  <a:lnTo>
                    <a:pt x="314" y="1637"/>
                  </a:lnTo>
                  <a:lnTo>
                    <a:pt x="317" y="1617"/>
                  </a:lnTo>
                  <a:lnTo>
                    <a:pt x="321" y="1599"/>
                  </a:lnTo>
                  <a:lnTo>
                    <a:pt x="322" y="1579"/>
                  </a:lnTo>
                  <a:lnTo>
                    <a:pt x="327" y="1559"/>
                  </a:lnTo>
                  <a:lnTo>
                    <a:pt x="329" y="1541"/>
                  </a:lnTo>
                  <a:lnTo>
                    <a:pt x="334" y="1522"/>
                  </a:lnTo>
                  <a:lnTo>
                    <a:pt x="336" y="1502"/>
                  </a:lnTo>
                  <a:lnTo>
                    <a:pt x="339" y="1484"/>
                  </a:lnTo>
                  <a:lnTo>
                    <a:pt x="341" y="1465"/>
                  </a:lnTo>
                  <a:lnTo>
                    <a:pt x="344" y="1449"/>
                  </a:lnTo>
                  <a:lnTo>
                    <a:pt x="346" y="1430"/>
                  </a:lnTo>
                  <a:lnTo>
                    <a:pt x="349" y="1414"/>
                  </a:lnTo>
                  <a:lnTo>
                    <a:pt x="351" y="1397"/>
                  </a:lnTo>
                  <a:lnTo>
                    <a:pt x="354" y="1382"/>
                  </a:lnTo>
                  <a:lnTo>
                    <a:pt x="354" y="1365"/>
                  </a:lnTo>
                  <a:lnTo>
                    <a:pt x="356" y="1349"/>
                  </a:lnTo>
                  <a:lnTo>
                    <a:pt x="357" y="1334"/>
                  </a:lnTo>
                  <a:lnTo>
                    <a:pt x="359" y="1319"/>
                  </a:lnTo>
                  <a:lnTo>
                    <a:pt x="359" y="1303"/>
                  </a:lnTo>
                  <a:lnTo>
                    <a:pt x="361" y="1290"/>
                  </a:lnTo>
                  <a:lnTo>
                    <a:pt x="361" y="1277"/>
                  </a:lnTo>
                  <a:lnTo>
                    <a:pt x="362" y="1267"/>
                  </a:lnTo>
                  <a:lnTo>
                    <a:pt x="362" y="1253"/>
                  </a:lnTo>
                  <a:lnTo>
                    <a:pt x="362" y="1243"/>
                  </a:lnTo>
                  <a:lnTo>
                    <a:pt x="362" y="1233"/>
                  </a:lnTo>
                  <a:lnTo>
                    <a:pt x="362" y="1225"/>
                  </a:lnTo>
                  <a:lnTo>
                    <a:pt x="361" y="1208"/>
                  </a:lnTo>
                  <a:lnTo>
                    <a:pt x="359" y="1197"/>
                  </a:lnTo>
                  <a:lnTo>
                    <a:pt x="354" y="1183"/>
                  </a:lnTo>
                  <a:lnTo>
                    <a:pt x="351" y="1172"/>
                  </a:lnTo>
                  <a:lnTo>
                    <a:pt x="346" y="1160"/>
                  </a:lnTo>
                  <a:lnTo>
                    <a:pt x="341" y="1148"/>
                  </a:lnTo>
                  <a:lnTo>
                    <a:pt x="334" y="1133"/>
                  </a:lnTo>
                  <a:lnTo>
                    <a:pt x="329" y="1120"/>
                  </a:lnTo>
                  <a:lnTo>
                    <a:pt x="324" y="1107"/>
                  </a:lnTo>
                  <a:lnTo>
                    <a:pt x="319" y="1093"/>
                  </a:lnTo>
                  <a:lnTo>
                    <a:pt x="311" y="1078"/>
                  </a:lnTo>
                  <a:lnTo>
                    <a:pt x="306" y="1065"/>
                  </a:lnTo>
                  <a:lnTo>
                    <a:pt x="297" y="1050"/>
                  </a:lnTo>
                  <a:lnTo>
                    <a:pt x="292" y="1036"/>
                  </a:lnTo>
                  <a:lnTo>
                    <a:pt x="284" y="1021"/>
                  </a:lnTo>
                  <a:lnTo>
                    <a:pt x="279" y="1006"/>
                  </a:lnTo>
                  <a:lnTo>
                    <a:pt x="271" y="993"/>
                  </a:lnTo>
                  <a:lnTo>
                    <a:pt x="266" y="980"/>
                  </a:lnTo>
                  <a:lnTo>
                    <a:pt x="257" y="965"/>
                  </a:lnTo>
                  <a:lnTo>
                    <a:pt x="251" y="951"/>
                  </a:lnTo>
                  <a:lnTo>
                    <a:pt x="244" y="938"/>
                  </a:lnTo>
                  <a:lnTo>
                    <a:pt x="237" y="926"/>
                  </a:lnTo>
                  <a:lnTo>
                    <a:pt x="230" y="913"/>
                  </a:lnTo>
                  <a:lnTo>
                    <a:pt x="225" y="901"/>
                  </a:lnTo>
                  <a:lnTo>
                    <a:pt x="220" y="891"/>
                  </a:lnTo>
                  <a:lnTo>
                    <a:pt x="215" y="883"/>
                  </a:lnTo>
                  <a:lnTo>
                    <a:pt x="210" y="873"/>
                  </a:lnTo>
                  <a:lnTo>
                    <a:pt x="205" y="864"/>
                  </a:lnTo>
                  <a:lnTo>
                    <a:pt x="200" y="858"/>
                  </a:lnTo>
                  <a:lnTo>
                    <a:pt x="199" y="853"/>
                  </a:lnTo>
                  <a:lnTo>
                    <a:pt x="194" y="844"/>
                  </a:lnTo>
                  <a:lnTo>
                    <a:pt x="194" y="841"/>
                  </a:lnTo>
                  <a:lnTo>
                    <a:pt x="194" y="839"/>
                  </a:lnTo>
                  <a:lnTo>
                    <a:pt x="182" y="824"/>
                  </a:lnTo>
                  <a:lnTo>
                    <a:pt x="172" y="809"/>
                  </a:lnTo>
                  <a:lnTo>
                    <a:pt x="162" y="794"/>
                  </a:lnTo>
                  <a:lnTo>
                    <a:pt x="154" y="779"/>
                  </a:lnTo>
                  <a:lnTo>
                    <a:pt x="144" y="764"/>
                  </a:lnTo>
                  <a:lnTo>
                    <a:pt x="137" y="749"/>
                  </a:lnTo>
                  <a:lnTo>
                    <a:pt x="129" y="734"/>
                  </a:lnTo>
                  <a:lnTo>
                    <a:pt x="122" y="721"/>
                  </a:lnTo>
                  <a:lnTo>
                    <a:pt x="114" y="706"/>
                  </a:lnTo>
                  <a:lnTo>
                    <a:pt x="107" y="691"/>
                  </a:lnTo>
                  <a:lnTo>
                    <a:pt x="99" y="678"/>
                  </a:lnTo>
                  <a:lnTo>
                    <a:pt x="94" y="664"/>
                  </a:lnTo>
                  <a:lnTo>
                    <a:pt x="87" y="649"/>
                  </a:lnTo>
                  <a:lnTo>
                    <a:pt x="82" y="636"/>
                  </a:lnTo>
                  <a:lnTo>
                    <a:pt x="77" y="622"/>
                  </a:lnTo>
                  <a:lnTo>
                    <a:pt x="72" y="609"/>
                  </a:lnTo>
                  <a:lnTo>
                    <a:pt x="65" y="594"/>
                  </a:lnTo>
                  <a:lnTo>
                    <a:pt x="60" y="581"/>
                  </a:lnTo>
                  <a:lnTo>
                    <a:pt x="55" y="567"/>
                  </a:lnTo>
                  <a:lnTo>
                    <a:pt x="50" y="554"/>
                  </a:lnTo>
                  <a:lnTo>
                    <a:pt x="45" y="539"/>
                  </a:lnTo>
                  <a:lnTo>
                    <a:pt x="42" y="527"/>
                  </a:lnTo>
                  <a:lnTo>
                    <a:pt x="39" y="514"/>
                  </a:lnTo>
                  <a:lnTo>
                    <a:pt x="35" y="502"/>
                  </a:lnTo>
                  <a:lnTo>
                    <a:pt x="30" y="487"/>
                  </a:lnTo>
                  <a:lnTo>
                    <a:pt x="29" y="476"/>
                  </a:lnTo>
                  <a:lnTo>
                    <a:pt x="25" y="462"/>
                  </a:lnTo>
                  <a:lnTo>
                    <a:pt x="24" y="451"/>
                  </a:lnTo>
                  <a:lnTo>
                    <a:pt x="20" y="437"/>
                  </a:lnTo>
                  <a:lnTo>
                    <a:pt x="18" y="427"/>
                  </a:lnTo>
                  <a:lnTo>
                    <a:pt x="15" y="414"/>
                  </a:lnTo>
                  <a:lnTo>
                    <a:pt x="15" y="404"/>
                  </a:lnTo>
                  <a:lnTo>
                    <a:pt x="12" y="390"/>
                  </a:lnTo>
                  <a:lnTo>
                    <a:pt x="10" y="379"/>
                  </a:lnTo>
                  <a:lnTo>
                    <a:pt x="7" y="365"/>
                  </a:lnTo>
                  <a:lnTo>
                    <a:pt x="7" y="355"/>
                  </a:lnTo>
                  <a:lnTo>
                    <a:pt x="5" y="344"/>
                  </a:lnTo>
                  <a:lnTo>
                    <a:pt x="3" y="332"/>
                  </a:lnTo>
                  <a:lnTo>
                    <a:pt x="2" y="320"/>
                  </a:lnTo>
                  <a:lnTo>
                    <a:pt x="2" y="310"/>
                  </a:lnTo>
                  <a:lnTo>
                    <a:pt x="0" y="299"/>
                  </a:lnTo>
                  <a:lnTo>
                    <a:pt x="0" y="287"/>
                  </a:lnTo>
                  <a:lnTo>
                    <a:pt x="0" y="277"/>
                  </a:lnTo>
                  <a:lnTo>
                    <a:pt x="0" y="267"/>
                  </a:lnTo>
                  <a:lnTo>
                    <a:pt x="0" y="257"/>
                  </a:lnTo>
                  <a:lnTo>
                    <a:pt x="0" y="247"/>
                  </a:lnTo>
                  <a:lnTo>
                    <a:pt x="0" y="237"/>
                  </a:lnTo>
                  <a:lnTo>
                    <a:pt x="0" y="227"/>
                  </a:lnTo>
                  <a:lnTo>
                    <a:pt x="0" y="217"/>
                  </a:lnTo>
                  <a:lnTo>
                    <a:pt x="0" y="207"/>
                  </a:lnTo>
                  <a:lnTo>
                    <a:pt x="0" y="197"/>
                  </a:lnTo>
                  <a:lnTo>
                    <a:pt x="0" y="187"/>
                  </a:lnTo>
                  <a:lnTo>
                    <a:pt x="0" y="168"/>
                  </a:lnTo>
                  <a:lnTo>
                    <a:pt x="2" y="152"/>
                  </a:lnTo>
                  <a:lnTo>
                    <a:pt x="2" y="133"/>
                  </a:lnTo>
                  <a:lnTo>
                    <a:pt x="3" y="117"/>
                  </a:lnTo>
                  <a:lnTo>
                    <a:pt x="5" y="102"/>
                  </a:lnTo>
                  <a:lnTo>
                    <a:pt x="7" y="87"/>
                  </a:lnTo>
                  <a:close/>
                </a:path>
              </a:pathLst>
            </a:custGeom>
            <a:solidFill>
              <a:srgbClr val="9E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3" name="Freeform 409"/>
            <p:cNvSpPr>
              <a:spLocks/>
            </p:cNvSpPr>
            <p:nvPr/>
          </p:nvSpPr>
          <p:spPr bwMode="auto">
            <a:xfrm>
              <a:off x="3004" y="2706"/>
              <a:ext cx="252" cy="641"/>
            </a:xfrm>
            <a:custGeom>
              <a:avLst/>
              <a:gdLst>
                <a:gd name="T0" fmla="*/ 2 w 504"/>
                <a:gd name="T1" fmla="*/ 1 h 1282"/>
                <a:gd name="T2" fmla="*/ 2 w 504"/>
                <a:gd name="T3" fmla="*/ 1 h 1282"/>
                <a:gd name="T4" fmla="*/ 2 w 504"/>
                <a:gd name="T5" fmla="*/ 1 h 1282"/>
                <a:gd name="T6" fmla="*/ 2 w 504"/>
                <a:gd name="T7" fmla="*/ 1 h 1282"/>
                <a:gd name="T8" fmla="*/ 2 w 504"/>
                <a:gd name="T9" fmla="*/ 1 h 1282"/>
                <a:gd name="T10" fmla="*/ 2 w 504"/>
                <a:gd name="T11" fmla="*/ 1 h 1282"/>
                <a:gd name="T12" fmla="*/ 2 w 504"/>
                <a:gd name="T13" fmla="*/ 1 h 1282"/>
                <a:gd name="T14" fmla="*/ 2 w 504"/>
                <a:gd name="T15" fmla="*/ 2 h 1282"/>
                <a:gd name="T16" fmla="*/ 2 w 504"/>
                <a:gd name="T17" fmla="*/ 2 h 1282"/>
                <a:gd name="T18" fmla="*/ 2 w 504"/>
                <a:gd name="T19" fmla="*/ 2 h 1282"/>
                <a:gd name="T20" fmla="*/ 2 w 504"/>
                <a:gd name="T21" fmla="*/ 2 h 1282"/>
                <a:gd name="T22" fmla="*/ 2 w 504"/>
                <a:gd name="T23" fmla="*/ 2 h 1282"/>
                <a:gd name="T24" fmla="*/ 2 w 504"/>
                <a:gd name="T25" fmla="*/ 2 h 1282"/>
                <a:gd name="T26" fmla="*/ 2 w 504"/>
                <a:gd name="T27" fmla="*/ 2 h 1282"/>
                <a:gd name="T28" fmla="*/ 2 w 504"/>
                <a:gd name="T29" fmla="*/ 2 h 1282"/>
                <a:gd name="T30" fmla="*/ 2 w 504"/>
                <a:gd name="T31" fmla="*/ 3 h 1282"/>
                <a:gd name="T32" fmla="*/ 2 w 504"/>
                <a:gd name="T33" fmla="*/ 3 h 1282"/>
                <a:gd name="T34" fmla="*/ 2 w 504"/>
                <a:gd name="T35" fmla="*/ 3 h 1282"/>
                <a:gd name="T36" fmla="*/ 2 w 504"/>
                <a:gd name="T37" fmla="*/ 3 h 1282"/>
                <a:gd name="T38" fmla="*/ 2 w 504"/>
                <a:gd name="T39" fmla="*/ 4 h 1282"/>
                <a:gd name="T40" fmla="*/ 2 w 504"/>
                <a:gd name="T41" fmla="*/ 4 h 1282"/>
                <a:gd name="T42" fmla="*/ 2 w 504"/>
                <a:gd name="T43" fmla="*/ 4 h 1282"/>
                <a:gd name="T44" fmla="*/ 2 w 504"/>
                <a:gd name="T45" fmla="*/ 4 h 1282"/>
                <a:gd name="T46" fmla="*/ 2 w 504"/>
                <a:gd name="T47" fmla="*/ 4 h 1282"/>
                <a:gd name="T48" fmla="*/ 2 w 504"/>
                <a:gd name="T49" fmla="*/ 5 h 1282"/>
                <a:gd name="T50" fmla="*/ 2 w 504"/>
                <a:gd name="T51" fmla="*/ 5 h 1282"/>
                <a:gd name="T52" fmla="*/ 2 w 504"/>
                <a:gd name="T53" fmla="*/ 5 h 1282"/>
                <a:gd name="T54" fmla="*/ 2 w 504"/>
                <a:gd name="T55" fmla="*/ 5 h 1282"/>
                <a:gd name="T56" fmla="*/ 2 w 504"/>
                <a:gd name="T57" fmla="*/ 5 h 1282"/>
                <a:gd name="T58" fmla="*/ 2 w 504"/>
                <a:gd name="T59" fmla="*/ 5 h 1282"/>
                <a:gd name="T60" fmla="*/ 2 w 504"/>
                <a:gd name="T61" fmla="*/ 5 h 1282"/>
                <a:gd name="T62" fmla="*/ 2 w 504"/>
                <a:gd name="T63" fmla="*/ 5 h 1282"/>
                <a:gd name="T64" fmla="*/ 2 w 504"/>
                <a:gd name="T65" fmla="*/ 5 h 1282"/>
                <a:gd name="T66" fmla="*/ 2 w 504"/>
                <a:gd name="T67" fmla="*/ 5 h 1282"/>
                <a:gd name="T68" fmla="*/ 1 w 504"/>
                <a:gd name="T69" fmla="*/ 5 h 1282"/>
                <a:gd name="T70" fmla="*/ 1 w 504"/>
                <a:gd name="T71" fmla="*/ 5 h 1282"/>
                <a:gd name="T72" fmla="*/ 1 w 504"/>
                <a:gd name="T73" fmla="*/ 5 h 1282"/>
                <a:gd name="T74" fmla="*/ 1 w 504"/>
                <a:gd name="T75" fmla="*/ 5 h 1282"/>
                <a:gd name="T76" fmla="*/ 1 w 504"/>
                <a:gd name="T77" fmla="*/ 5 h 1282"/>
                <a:gd name="T78" fmla="*/ 1 w 504"/>
                <a:gd name="T79" fmla="*/ 5 h 1282"/>
                <a:gd name="T80" fmla="*/ 1 w 504"/>
                <a:gd name="T81" fmla="*/ 5 h 1282"/>
                <a:gd name="T82" fmla="*/ 1 w 504"/>
                <a:gd name="T83" fmla="*/ 5 h 1282"/>
                <a:gd name="T84" fmla="*/ 1 w 504"/>
                <a:gd name="T85" fmla="*/ 4 h 1282"/>
                <a:gd name="T86" fmla="*/ 1 w 504"/>
                <a:gd name="T87" fmla="*/ 4 h 1282"/>
                <a:gd name="T88" fmla="*/ 1 w 504"/>
                <a:gd name="T89" fmla="*/ 4 h 1282"/>
                <a:gd name="T90" fmla="*/ 1 w 504"/>
                <a:gd name="T91" fmla="*/ 4 h 1282"/>
                <a:gd name="T92" fmla="*/ 1 w 504"/>
                <a:gd name="T93" fmla="*/ 4 h 1282"/>
                <a:gd name="T94" fmla="*/ 1 w 504"/>
                <a:gd name="T95" fmla="*/ 4 h 1282"/>
                <a:gd name="T96" fmla="*/ 1 w 504"/>
                <a:gd name="T97" fmla="*/ 3 h 1282"/>
                <a:gd name="T98" fmla="*/ 1 w 504"/>
                <a:gd name="T99" fmla="*/ 3 h 1282"/>
                <a:gd name="T100" fmla="*/ 1 w 504"/>
                <a:gd name="T101" fmla="*/ 3 h 1282"/>
                <a:gd name="T102" fmla="*/ 1 w 504"/>
                <a:gd name="T103" fmla="*/ 3 h 1282"/>
                <a:gd name="T104" fmla="*/ 1 w 504"/>
                <a:gd name="T105" fmla="*/ 3 h 1282"/>
                <a:gd name="T106" fmla="*/ 1 w 504"/>
                <a:gd name="T107" fmla="*/ 2 h 1282"/>
                <a:gd name="T108" fmla="*/ 1 w 504"/>
                <a:gd name="T109" fmla="*/ 2 h 1282"/>
                <a:gd name="T110" fmla="*/ 1 w 504"/>
                <a:gd name="T111" fmla="*/ 2 h 1282"/>
                <a:gd name="T112" fmla="*/ 1 w 504"/>
                <a:gd name="T113" fmla="*/ 2 h 1282"/>
                <a:gd name="T114" fmla="*/ 2 w 504"/>
                <a:gd name="T115" fmla="*/ 1 h 1282"/>
                <a:gd name="T116" fmla="*/ 2 w 504"/>
                <a:gd name="T117" fmla="*/ 1 h 1282"/>
                <a:gd name="T118" fmla="*/ 2 w 504"/>
                <a:gd name="T119" fmla="*/ 1 h 1282"/>
                <a:gd name="T120" fmla="*/ 2 w 504"/>
                <a:gd name="T121" fmla="*/ 1 h 1282"/>
                <a:gd name="T122" fmla="*/ 2 w 504"/>
                <a:gd name="T123" fmla="*/ 1 h 12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4" h="1282">
                  <a:moveTo>
                    <a:pt x="350" y="0"/>
                  </a:moveTo>
                  <a:lnTo>
                    <a:pt x="355" y="12"/>
                  </a:lnTo>
                  <a:lnTo>
                    <a:pt x="364" y="27"/>
                  </a:lnTo>
                  <a:lnTo>
                    <a:pt x="369" y="33"/>
                  </a:lnTo>
                  <a:lnTo>
                    <a:pt x="374" y="43"/>
                  </a:lnTo>
                  <a:lnTo>
                    <a:pt x="379" y="53"/>
                  </a:lnTo>
                  <a:lnTo>
                    <a:pt x="384" y="63"/>
                  </a:lnTo>
                  <a:lnTo>
                    <a:pt x="389" y="73"/>
                  </a:lnTo>
                  <a:lnTo>
                    <a:pt x="394" y="83"/>
                  </a:lnTo>
                  <a:lnTo>
                    <a:pt x="399" y="93"/>
                  </a:lnTo>
                  <a:lnTo>
                    <a:pt x="404" y="105"/>
                  </a:lnTo>
                  <a:lnTo>
                    <a:pt x="409" y="117"/>
                  </a:lnTo>
                  <a:lnTo>
                    <a:pt x="416" y="128"/>
                  </a:lnTo>
                  <a:lnTo>
                    <a:pt x="422" y="140"/>
                  </a:lnTo>
                  <a:lnTo>
                    <a:pt x="429" y="153"/>
                  </a:lnTo>
                  <a:lnTo>
                    <a:pt x="434" y="163"/>
                  </a:lnTo>
                  <a:lnTo>
                    <a:pt x="439" y="177"/>
                  </a:lnTo>
                  <a:lnTo>
                    <a:pt x="444" y="187"/>
                  </a:lnTo>
                  <a:lnTo>
                    <a:pt x="451" y="200"/>
                  </a:lnTo>
                  <a:lnTo>
                    <a:pt x="456" y="212"/>
                  </a:lnTo>
                  <a:lnTo>
                    <a:pt x="461" y="224"/>
                  </a:lnTo>
                  <a:lnTo>
                    <a:pt x="466" y="235"/>
                  </a:lnTo>
                  <a:lnTo>
                    <a:pt x="471" y="249"/>
                  </a:lnTo>
                  <a:lnTo>
                    <a:pt x="474" y="259"/>
                  </a:lnTo>
                  <a:lnTo>
                    <a:pt x="479" y="270"/>
                  </a:lnTo>
                  <a:lnTo>
                    <a:pt x="484" y="280"/>
                  </a:lnTo>
                  <a:lnTo>
                    <a:pt x="489" y="292"/>
                  </a:lnTo>
                  <a:lnTo>
                    <a:pt x="492" y="300"/>
                  </a:lnTo>
                  <a:lnTo>
                    <a:pt x="496" y="310"/>
                  </a:lnTo>
                  <a:lnTo>
                    <a:pt x="499" y="320"/>
                  </a:lnTo>
                  <a:lnTo>
                    <a:pt x="502" y="330"/>
                  </a:lnTo>
                  <a:lnTo>
                    <a:pt x="502" y="340"/>
                  </a:lnTo>
                  <a:lnTo>
                    <a:pt x="504" y="355"/>
                  </a:lnTo>
                  <a:lnTo>
                    <a:pt x="504" y="364"/>
                  </a:lnTo>
                  <a:lnTo>
                    <a:pt x="504" y="374"/>
                  </a:lnTo>
                  <a:lnTo>
                    <a:pt x="504" y="384"/>
                  </a:lnTo>
                  <a:lnTo>
                    <a:pt x="504" y="395"/>
                  </a:lnTo>
                  <a:lnTo>
                    <a:pt x="502" y="405"/>
                  </a:lnTo>
                  <a:lnTo>
                    <a:pt x="502" y="419"/>
                  </a:lnTo>
                  <a:lnTo>
                    <a:pt x="501" y="430"/>
                  </a:lnTo>
                  <a:lnTo>
                    <a:pt x="501" y="446"/>
                  </a:lnTo>
                  <a:lnTo>
                    <a:pt x="499" y="459"/>
                  </a:lnTo>
                  <a:lnTo>
                    <a:pt x="497" y="474"/>
                  </a:lnTo>
                  <a:lnTo>
                    <a:pt x="496" y="489"/>
                  </a:lnTo>
                  <a:lnTo>
                    <a:pt x="496" y="506"/>
                  </a:lnTo>
                  <a:lnTo>
                    <a:pt x="492" y="521"/>
                  </a:lnTo>
                  <a:lnTo>
                    <a:pt x="491" y="536"/>
                  </a:lnTo>
                  <a:lnTo>
                    <a:pt x="487" y="552"/>
                  </a:lnTo>
                  <a:lnTo>
                    <a:pt x="486" y="571"/>
                  </a:lnTo>
                  <a:lnTo>
                    <a:pt x="482" y="587"/>
                  </a:lnTo>
                  <a:lnTo>
                    <a:pt x="481" y="606"/>
                  </a:lnTo>
                  <a:lnTo>
                    <a:pt x="477" y="624"/>
                  </a:lnTo>
                  <a:lnTo>
                    <a:pt x="476" y="644"/>
                  </a:lnTo>
                  <a:lnTo>
                    <a:pt x="471" y="663"/>
                  </a:lnTo>
                  <a:lnTo>
                    <a:pt x="469" y="681"/>
                  </a:lnTo>
                  <a:lnTo>
                    <a:pt x="464" y="699"/>
                  </a:lnTo>
                  <a:lnTo>
                    <a:pt x="462" y="719"/>
                  </a:lnTo>
                  <a:lnTo>
                    <a:pt x="459" y="738"/>
                  </a:lnTo>
                  <a:lnTo>
                    <a:pt x="456" y="758"/>
                  </a:lnTo>
                  <a:lnTo>
                    <a:pt x="452" y="778"/>
                  </a:lnTo>
                  <a:lnTo>
                    <a:pt x="451" y="798"/>
                  </a:lnTo>
                  <a:lnTo>
                    <a:pt x="446" y="816"/>
                  </a:lnTo>
                  <a:lnTo>
                    <a:pt x="442" y="834"/>
                  </a:lnTo>
                  <a:lnTo>
                    <a:pt x="439" y="853"/>
                  </a:lnTo>
                  <a:lnTo>
                    <a:pt x="436" y="873"/>
                  </a:lnTo>
                  <a:lnTo>
                    <a:pt x="431" y="891"/>
                  </a:lnTo>
                  <a:lnTo>
                    <a:pt x="427" y="910"/>
                  </a:lnTo>
                  <a:lnTo>
                    <a:pt x="424" y="928"/>
                  </a:lnTo>
                  <a:lnTo>
                    <a:pt x="422" y="946"/>
                  </a:lnTo>
                  <a:lnTo>
                    <a:pt x="417" y="963"/>
                  </a:lnTo>
                  <a:lnTo>
                    <a:pt x="414" y="981"/>
                  </a:lnTo>
                  <a:lnTo>
                    <a:pt x="411" y="998"/>
                  </a:lnTo>
                  <a:lnTo>
                    <a:pt x="407" y="1016"/>
                  </a:lnTo>
                  <a:lnTo>
                    <a:pt x="402" y="1033"/>
                  </a:lnTo>
                  <a:lnTo>
                    <a:pt x="399" y="1050"/>
                  </a:lnTo>
                  <a:lnTo>
                    <a:pt x="395" y="1065"/>
                  </a:lnTo>
                  <a:lnTo>
                    <a:pt x="394" y="1081"/>
                  </a:lnTo>
                  <a:lnTo>
                    <a:pt x="389" y="1095"/>
                  </a:lnTo>
                  <a:lnTo>
                    <a:pt x="387" y="1110"/>
                  </a:lnTo>
                  <a:lnTo>
                    <a:pt x="382" y="1123"/>
                  </a:lnTo>
                  <a:lnTo>
                    <a:pt x="380" y="1137"/>
                  </a:lnTo>
                  <a:lnTo>
                    <a:pt x="377" y="1148"/>
                  </a:lnTo>
                  <a:lnTo>
                    <a:pt x="375" y="1160"/>
                  </a:lnTo>
                  <a:lnTo>
                    <a:pt x="372" y="1172"/>
                  </a:lnTo>
                  <a:lnTo>
                    <a:pt x="370" y="1183"/>
                  </a:lnTo>
                  <a:lnTo>
                    <a:pt x="367" y="1192"/>
                  </a:lnTo>
                  <a:lnTo>
                    <a:pt x="365" y="1202"/>
                  </a:lnTo>
                  <a:lnTo>
                    <a:pt x="362" y="1210"/>
                  </a:lnTo>
                  <a:lnTo>
                    <a:pt x="360" y="1218"/>
                  </a:lnTo>
                  <a:lnTo>
                    <a:pt x="357" y="1232"/>
                  </a:lnTo>
                  <a:lnTo>
                    <a:pt x="355" y="1242"/>
                  </a:lnTo>
                  <a:lnTo>
                    <a:pt x="350" y="1252"/>
                  </a:lnTo>
                  <a:lnTo>
                    <a:pt x="349" y="1262"/>
                  </a:lnTo>
                  <a:lnTo>
                    <a:pt x="347" y="1272"/>
                  </a:lnTo>
                  <a:lnTo>
                    <a:pt x="349" y="1282"/>
                  </a:lnTo>
                  <a:lnTo>
                    <a:pt x="347" y="1280"/>
                  </a:lnTo>
                  <a:lnTo>
                    <a:pt x="347" y="1278"/>
                  </a:lnTo>
                  <a:lnTo>
                    <a:pt x="334" y="1270"/>
                  </a:lnTo>
                  <a:lnTo>
                    <a:pt x="320" y="1263"/>
                  </a:lnTo>
                  <a:lnTo>
                    <a:pt x="307" y="1255"/>
                  </a:lnTo>
                  <a:lnTo>
                    <a:pt x="294" y="1248"/>
                  </a:lnTo>
                  <a:lnTo>
                    <a:pt x="279" y="1238"/>
                  </a:lnTo>
                  <a:lnTo>
                    <a:pt x="264" y="1232"/>
                  </a:lnTo>
                  <a:lnTo>
                    <a:pt x="249" y="1222"/>
                  </a:lnTo>
                  <a:lnTo>
                    <a:pt x="235" y="1215"/>
                  </a:lnTo>
                  <a:lnTo>
                    <a:pt x="220" y="1205"/>
                  </a:lnTo>
                  <a:lnTo>
                    <a:pt x="205" y="1197"/>
                  </a:lnTo>
                  <a:lnTo>
                    <a:pt x="190" y="1187"/>
                  </a:lnTo>
                  <a:lnTo>
                    <a:pt x="177" y="1178"/>
                  </a:lnTo>
                  <a:lnTo>
                    <a:pt x="162" y="1168"/>
                  </a:lnTo>
                  <a:lnTo>
                    <a:pt x="148" y="1160"/>
                  </a:lnTo>
                  <a:lnTo>
                    <a:pt x="135" y="1152"/>
                  </a:lnTo>
                  <a:lnTo>
                    <a:pt x="123" y="1143"/>
                  </a:lnTo>
                  <a:lnTo>
                    <a:pt x="108" y="1133"/>
                  </a:lnTo>
                  <a:lnTo>
                    <a:pt x="97" y="1123"/>
                  </a:lnTo>
                  <a:lnTo>
                    <a:pt x="83" y="1115"/>
                  </a:lnTo>
                  <a:lnTo>
                    <a:pt x="73" y="1107"/>
                  </a:lnTo>
                  <a:lnTo>
                    <a:pt x="62" y="1096"/>
                  </a:lnTo>
                  <a:lnTo>
                    <a:pt x="52" y="1088"/>
                  </a:lnTo>
                  <a:lnTo>
                    <a:pt x="42" y="1080"/>
                  </a:lnTo>
                  <a:lnTo>
                    <a:pt x="35" y="1073"/>
                  </a:lnTo>
                  <a:lnTo>
                    <a:pt x="25" y="1065"/>
                  </a:lnTo>
                  <a:lnTo>
                    <a:pt x="18" y="1058"/>
                  </a:lnTo>
                  <a:lnTo>
                    <a:pt x="13" y="1050"/>
                  </a:lnTo>
                  <a:lnTo>
                    <a:pt x="8" y="1045"/>
                  </a:lnTo>
                  <a:lnTo>
                    <a:pt x="2" y="1031"/>
                  </a:lnTo>
                  <a:lnTo>
                    <a:pt x="0" y="1021"/>
                  </a:lnTo>
                  <a:lnTo>
                    <a:pt x="0" y="1011"/>
                  </a:lnTo>
                  <a:lnTo>
                    <a:pt x="2" y="1001"/>
                  </a:lnTo>
                  <a:lnTo>
                    <a:pt x="3" y="986"/>
                  </a:lnTo>
                  <a:lnTo>
                    <a:pt x="8" y="971"/>
                  </a:lnTo>
                  <a:lnTo>
                    <a:pt x="10" y="961"/>
                  </a:lnTo>
                  <a:lnTo>
                    <a:pt x="13" y="951"/>
                  </a:lnTo>
                  <a:lnTo>
                    <a:pt x="15" y="941"/>
                  </a:lnTo>
                  <a:lnTo>
                    <a:pt x="18" y="931"/>
                  </a:lnTo>
                  <a:lnTo>
                    <a:pt x="22" y="918"/>
                  </a:lnTo>
                  <a:lnTo>
                    <a:pt x="25" y="906"/>
                  </a:lnTo>
                  <a:lnTo>
                    <a:pt x="30" y="895"/>
                  </a:lnTo>
                  <a:lnTo>
                    <a:pt x="35" y="883"/>
                  </a:lnTo>
                  <a:lnTo>
                    <a:pt x="38" y="868"/>
                  </a:lnTo>
                  <a:lnTo>
                    <a:pt x="43" y="853"/>
                  </a:lnTo>
                  <a:lnTo>
                    <a:pt x="48" y="838"/>
                  </a:lnTo>
                  <a:lnTo>
                    <a:pt x="53" y="823"/>
                  </a:lnTo>
                  <a:lnTo>
                    <a:pt x="58" y="806"/>
                  </a:lnTo>
                  <a:lnTo>
                    <a:pt x="63" y="791"/>
                  </a:lnTo>
                  <a:lnTo>
                    <a:pt x="68" y="774"/>
                  </a:lnTo>
                  <a:lnTo>
                    <a:pt x="75" y="758"/>
                  </a:lnTo>
                  <a:lnTo>
                    <a:pt x="80" y="739"/>
                  </a:lnTo>
                  <a:lnTo>
                    <a:pt x="85" y="723"/>
                  </a:lnTo>
                  <a:lnTo>
                    <a:pt x="92" y="704"/>
                  </a:lnTo>
                  <a:lnTo>
                    <a:pt x="98" y="688"/>
                  </a:lnTo>
                  <a:lnTo>
                    <a:pt x="105" y="668"/>
                  </a:lnTo>
                  <a:lnTo>
                    <a:pt x="112" y="651"/>
                  </a:lnTo>
                  <a:lnTo>
                    <a:pt x="118" y="631"/>
                  </a:lnTo>
                  <a:lnTo>
                    <a:pt x="127" y="614"/>
                  </a:lnTo>
                  <a:lnTo>
                    <a:pt x="132" y="594"/>
                  </a:lnTo>
                  <a:lnTo>
                    <a:pt x="140" y="574"/>
                  </a:lnTo>
                  <a:lnTo>
                    <a:pt x="145" y="554"/>
                  </a:lnTo>
                  <a:lnTo>
                    <a:pt x="153" y="534"/>
                  </a:lnTo>
                  <a:lnTo>
                    <a:pt x="160" y="514"/>
                  </a:lnTo>
                  <a:lnTo>
                    <a:pt x="168" y="494"/>
                  </a:lnTo>
                  <a:lnTo>
                    <a:pt x="175" y="474"/>
                  </a:lnTo>
                  <a:lnTo>
                    <a:pt x="183" y="454"/>
                  </a:lnTo>
                  <a:lnTo>
                    <a:pt x="189" y="434"/>
                  </a:lnTo>
                  <a:lnTo>
                    <a:pt x="197" y="414"/>
                  </a:lnTo>
                  <a:lnTo>
                    <a:pt x="204" y="394"/>
                  </a:lnTo>
                  <a:lnTo>
                    <a:pt x="212" y="374"/>
                  </a:lnTo>
                  <a:lnTo>
                    <a:pt x="219" y="354"/>
                  </a:lnTo>
                  <a:lnTo>
                    <a:pt x="227" y="334"/>
                  </a:lnTo>
                  <a:lnTo>
                    <a:pt x="234" y="314"/>
                  </a:lnTo>
                  <a:lnTo>
                    <a:pt x="242" y="294"/>
                  </a:lnTo>
                  <a:lnTo>
                    <a:pt x="247" y="274"/>
                  </a:lnTo>
                  <a:lnTo>
                    <a:pt x="255" y="254"/>
                  </a:lnTo>
                  <a:lnTo>
                    <a:pt x="262" y="234"/>
                  </a:lnTo>
                  <a:lnTo>
                    <a:pt x="270" y="213"/>
                  </a:lnTo>
                  <a:lnTo>
                    <a:pt x="275" y="193"/>
                  </a:lnTo>
                  <a:lnTo>
                    <a:pt x="284" y="173"/>
                  </a:lnTo>
                  <a:lnTo>
                    <a:pt x="290" y="155"/>
                  </a:lnTo>
                  <a:lnTo>
                    <a:pt x="299" y="138"/>
                  </a:lnTo>
                  <a:lnTo>
                    <a:pt x="304" y="118"/>
                  </a:lnTo>
                  <a:lnTo>
                    <a:pt x="310" y="100"/>
                  </a:lnTo>
                  <a:lnTo>
                    <a:pt x="317" y="82"/>
                  </a:lnTo>
                  <a:lnTo>
                    <a:pt x="324" y="65"/>
                  </a:lnTo>
                  <a:lnTo>
                    <a:pt x="330" y="47"/>
                  </a:lnTo>
                  <a:lnTo>
                    <a:pt x="337" y="30"/>
                  </a:lnTo>
                  <a:lnTo>
                    <a:pt x="344" y="1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9E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4" name="Freeform 410"/>
            <p:cNvSpPr>
              <a:spLocks/>
            </p:cNvSpPr>
            <p:nvPr/>
          </p:nvSpPr>
          <p:spPr bwMode="auto">
            <a:xfrm>
              <a:off x="2963" y="3249"/>
              <a:ext cx="244" cy="265"/>
            </a:xfrm>
            <a:custGeom>
              <a:avLst/>
              <a:gdLst>
                <a:gd name="T0" fmla="*/ 2 w 487"/>
                <a:gd name="T1" fmla="*/ 0 h 531"/>
                <a:gd name="T2" fmla="*/ 2 w 487"/>
                <a:gd name="T3" fmla="*/ 0 h 531"/>
                <a:gd name="T4" fmla="*/ 2 w 487"/>
                <a:gd name="T5" fmla="*/ 0 h 531"/>
                <a:gd name="T6" fmla="*/ 2 w 487"/>
                <a:gd name="T7" fmla="*/ 1 h 531"/>
                <a:gd name="T8" fmla="*/ 2 w 487"/>
                <a:gd name="T9" fmla="*/ 1 h 531"/>
                <a:gd name="T10" fmla="*/ 2 w 487"/>
                <a:gd name="T11" fmla="*/ 1 h 531"/>
                <a:gd name="T12" fmla="*/ 2 w 487"/>
                <a:gd name="T13" fmla="*/ 1 h 531"/>
                <a:gd name="T14" fmla="*/ 2 w 487"/>
                <a:gd name="T15" fmla="*/ 1 h 531"/>
                <a:gd name="T16" fmla="*/ 2 w 487"/>
                <a:gd name="T17" fmla="*/ 1 h 531"/>
                <a:gd name="T18" fmla="*/ 2 w 487"/>
                <a:gd name="T19" fmla="*/ 1 h 531"/>
                <a:gd name="T20" fmla="*/ 2 w 487"/>
                <a:gd name="T21" fmla="*/ 1 h 531"/>
                <a:gd name="T22" fmla="*/ 2 w 487"/>
                <a:gd name="T23" fmla="*/ 2 h 531"/>
                <a:gd name="T24" fmla="*/ 2 w 487"/>
                <a:gd name="T25" fmla="*/ 2 h 531"/>
                <a:gd name="T26" fmla="*/ 2 w 487"/>
                <a:gd name="T27" fmla="*/ 1 h 531"/>
                <a:gd name="T28" fmla="*/ 2 w 487"/>
                <a:gd name="T29" fmla="*/ 1 h 531"/>
                <a:gd name="T30" fmla="*/ 2 w 487"/>
                <a:gd name="T31" fmla="*/ 1 h 531"/>
                <a:gd name="T32" fmla="*/ 2 w 487"/>
                <a:gd name="T33" fmla="*/ 1 h 531"/>
                <a:gd name="T34" fmla="*/ 2 w 487"/>
                <a:gd name="T35" fmla="*/ 1 h 531"/>
                <a:gd name="T36" fmla="*/ 2 w 487"/>
                <a:gd name="T37" fmla="*/ 1 h 531"/>
                <a:gd name="T38" fmla="*/ 1 w 487"/>
                <a:gd name="T39" fmla="*/ 1 h 531"/>
                <a:gd name="T40" fmla="*/ 1 w 487"/>
                <a:gd name="T41" fmla="*/ 1 h 531"/>
                <a:gd name="T42" fmla="*/ 1 w 487"/>
                <a:gd name="T43" fmla="*/ 1 h 531"/>
                <a:gd name="T44" fmla="*/ 1 w 487"/>
                <a:gd name="T45" fmla="*/ 1 h 531"/>
                <a:gd name="T46" fmla="*/ 1 w 487"/>
                <a:gd name="T47" fmla="*/ 1 h 531"/>
                <a:gd name="T48" fmla="*/ 1 w 487"/>
                <a:gd name="T49" fmla="*/ 1 h 531"/>
                <a:gd name="T50" fmla="*/ 1 w 487"/>
                <a:gd name="T51" fmla="*/ 1 h 531"/>
                <a:gd name="T52" fmla="*/ 1 w 487"/>
                <a:gd name="T53" fmla="*/ 1 h 531"/>
                <a:gd name="T54" fmla="*/ 1 w 487"/>
                <a:gd name="T55" fmla="*/ 0 h 531"/>
                <a:gd name="T56" fmla="*/ 0 w 487"/>
                <a:gd name="T57" fmla="*/ 0 h 531"/>
                <a:gd name="T58" fmla="*/ 0 w 487"/>
                <a:gd name="T59" fmla="*/ 0 h 531"/>
                <a:gd name="T60" fmla="*/ 1 w 487"/>
                <a:gd name="T61" fmla="*/ 0 h 531"/>
                <a:gd name="T62" fmla="*/ 1 w 487"/>
                <a:gd name="T63" fmla="*/ 0 h 531"/>
                <a:gd name="T64" fmla="*/ 1 w 487"/>
                <a:gd name="T65" fmla="*/ 0 h 531"/>
                <a:gd name="T66" fmla="*/ 1 w 487"/>
                <a:gd name="T67" fmla="*/ 0 h 531"/>
                <a:gd name="T68" fmla="*/ 1 w 487"/>
                <a:gd name="T69" fmla="*/ 0 h 531"/>
                <a:gd name="T70" fmla="*/ 1 w 487"/>
                <a:gd name="T71" fmla="*/ 0 h 531"/>
                <a:gd name="T72" fmla="*/ 1 w 487"/>
                <a:gd name="T73" fmla="*/ 0 h 531"/>
                <a:gd name="T74" fmla="*/ 1 w 487"/>
                <a:gd name="T75" fmla="*/ 0 h 531"/>
                <a:gd name="T76" fmla="*/ 1 w 487"/>
                <a:gd name="T77" fmla="*/ 0 h 531"/>
                <a:gd name="T78" fmla="*/ 1 w 487"/>
                <a:gd name="T79" fmla="*/ 0 h 531"/>
                <a:gd name="T80" fmla="*/ 1 w 487"/>
                <a:gd name="T81" fmla="*/ 0 h 531"/>
                <a:gd name="T82" fmla="*/ 2 w 487"/>
                <a:gd name="T83" fmla="*/ 0 h 531"/>
                <a:gd name="T84" fmla="*/ 2 w 487"/>
                <a:gd name="T85" fmla="*/ 0 h 531"/>
                <a:gd name="T86" fmla="*/ 2 w 487"/>
                <a:gd name="T87" fmla="*/ 0 h 531"/>
                <a:gd name="T88" fmla="*/ 2 w 487"/>
                <a:gd name="T89" fmla="*/ 0 h 531"/>
                <a:gd name="T90" fmla="*/ 2 w 487"/>
                <a:gd name="T91" fmla="*/ 0 h 53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7" h="531">
                  <a:moveTo>
                    <a:pt x="417" y="213"/>
                  </a:moveTo>
                  <a:lnTo>
                    <a:pt x="426" y="213"/>
                  </a:lnTo>
                  <a:lnTo>
                    <a:pt x="432" y="208"/>
                  </a:lnTo>
                  <a:lnTo>
                    <a:pt x="432" y="207"/>
                  </a:lnTo>
                  <a:lnTo>
                    <a:pt x="434" y="207"/>
                  </a:lnTo>
                  <a:lnTo>
                    <a:pt x="436" y="213"/>
                  </a:lnTo>
                  <a:lnTo>
                    <a:pt x="441" y="222"/>
                  </a:lnTo>
                  <a:lnTo>
                    <a:pt x="449" y="230"/>
                  </a:lnTo>
                  <a:lnTo>
                    <a:pt x="461" y="240"/>
                  </a:lnTo>
                  <a:lnTo>
                    <a:pt x="472" y="247"/>
                  </a:lnTo>
                  <a:lnTo>
                    <a:pt x="487" y="255"/>
                  </a:lnTo>
                  <a:lnTo>
                    <a:pt x="484" y="259"/>
                  </a:lnTo>
                  <a:lnTo>
                    <a:pt x="481" y="267"/>
                  </a:lnTo>
                  <a:lnTo>
                    <a:pt x="477" y="277"/>
                  </a:lnTo>
                  <a:lnTo>
                    <a:pt x="474" y="290"/>
                  </a:lnTo>
                  <a:lnTo>
                    <a:pt x="469" y="304"/>
                  </a:lnTo>
                  <a:lnTo>
                    <a:pt x="466" y="319"/>
                  </a:lnTo>
                  <a:lnTo>
                    <a:pt x="464" y="327"/>
                  </a:lnTo>
                  <a:lnTo>
                    <a:pt x="462" y="335"/>
                  </a:lnTo>
                  <a:lnTo>
                    <a:pt x="461" y="345"/>
                  </a:lnTo>
                  <a:lnTo>
                    <a:pt x="461" y="355"/>
                  </a:lnTo>
                  <a:lnTo>
                    <a:pt x="457" y="364"/>
                  </a:lnTo>
                  <a:lnTo>
                    <a:pt x="456" y="374"/>
                  </a:lnTo>
                  <a:lnTo>
                    <a:pt x="454" y="384"/>
                  </a:lnTo>
                  <a:lnTo>
                    <a:pt x="454" y="394"/>
                  </a:lnTo>
                  <a:lnTo>
                    <a:pt x="454" y="404"/>
                  </a:lnTo>
                  <a:lnTo>
                    <a:pt x="454" y="414"/>
                  </a:lnTo>
                  <a:lnTo>
                    <a:pt x="454" y="425"/>
                  </a:lnTo>
                  <a:lnTo>
                    <a:pt x="454" y="437"/>
                  </a:lnTo>
                  <a:lnTo>
                    <a:pt x="454" y="447"/>
                  </a:lnTo>
                  <a:lnTo>
                    <a:pt x="454" y="459"/>
                  </a:lnTo>
                  <a:lnTo>
                    <a:pt x="456" y="471"/>
                  </a:lnTo>
                  <a:lnTo>
                    <a:pt x="459" y="482"/>
                  </a:lnTo>
                  <a:lnTo>
                    <a:pt x="459" y="494"/>
                  </a:lnTo>
                  <a:lnTo>
                    <a:pt x="462" y="506"/>
                  </a:lnTo>
                  <a:lnTo>
                    <a:pt x="466" y="517"/>
                  </a:lnTo>
                  <a:lnTo>
                    <a:pt x="471" y="531"/>
                  </a:lnTo>
                  <a:lnTo>
                    <a:pt x="459" y="527"/>
                  </a:lnTo>
                  <a:lnTo>
                    <a:pt x="449" y="524"/>
                  </a:lnTo>
                  <a:lnTo>
                    <a:pt x="436" y="519"/>
                  </a:lnTo>
                  <a:lnTo>
                    <a:pt x="424" y="516"/>
                  </a:lnTo>
                  <a:lnTo>
                    <a:pt x="409" y="509"/>
                  </a:lnTo>
                  <a:lnTo>
                    <a:pt x="394" y="504"/>
                  </a:lnTo>
                  <a:lnTo>
                    <a:pt x="379" y="497"/>
                  </a:lnTo>
                  <a:lnTo>
                    <a:pt x="364" y="491"/>
                  </a:lnTo>
                  <a:lnTo>
                    <a:pt x="354" y="486"/>
                  </a:lnTo>
                  <a:lnTo>
                    <a:pt x="346" y="482"/>
                  </a:lnTo>
                  <a:lnTo>
                    <a:pt x="337" y="477"/>
                  </a:lnTo>
                  <a:lnTo>
                    <a:pt x="329" y="474"/>
                  </a:lnTo>
                  <a:lnTo>
                    <a:pt x="319" y="469"/>
                  </a:lnTo>
                  <a:lnTo>
                    <a:pt x="311" y="464"/>
                  </a:lnTo>
                  <a:lnTo>
                    <a:pt x="302" y="459"/>
                  </a:lnTo>
                  <a:lnTo>
                    <a:pt x="294" y="456"/>
                  </a:lnTo>
                  <a:lnTo>
                    <a:pt x="284" y="450"/>
                  </a:lnTo>
                  <a:lnTo>
                    <a:pt x="276" y="445"/>
                  </a:lnTo>
                  <a:lnTo>
                    <a:pt x="265" y="440"/>
                  </a:lnTo>
                  <a:lnTo>
                    <a:pt x="257" y="435"/>
                  </a:lnTo>
                  <a:lnTo>
                    <a:pt x="247" y="430"/>
                  </a:lnTo>
                  <a:lnTo>
                    <a:pt x="239" y="425"/>
                  </a:lnTo>
                  <a:lnTo>
                    <a:pt x="230" y="420"/>
                  </a:lnTo>
                  <a:lnTo>
                    <a:pt x="222" y="417"/>
                  </a:lnTo>
                  <a:lnTo>
                    <a:pt x="212" y="410"/>
                  </a:lnTo>
                  <a:lnTo>
                    <a:pt x="202" y="405"/>
                  </a:lnTo>
                  <a:lnTo>
                    <a:pt x="194" y="399"/>
                  </a:lnTo>
                  <a:lnTo>
                    <a:pt x="185" y="394"/>
                  </a:lnTo>
                  <a:lnTo>
                    <a:pt x="175" y="387"/>
                  </a:lnTo>
                  <a:lnTo>
                    <a:pt x="167" y="382"/>
                  </a:lnTo>
                  <a:lnTo>
                    <a:pt x="159" y="377"/>
                  </a:lnTo>
                  <a:lnTo>
                    <a:pt x="150" y="372"/>
                  </a:lnTo>
                  <a:lnTo>
                    <a:pt x="140" y="365"/>
                  </a:lnTo>
                  <a:lnTo>
                    <a:pt x="132" y="359"/>
                  </a:lnTo>
                  <a:lnTo>
                    <a:pt x="124" y="354"/>
                  </a:lnTo>
                  <a:lnTo>
                    <a:pt x="117" y="349"/>
                  </a:lnTo>
                  <a:lnTo>
                    <a:pt x="102" y="335"/>
                  </a:lnTo>
                  <a:lnTo>
                    <a:pt x="89" y="325"/>
                  </a:lnTo>
                  <a:lnTo>
                    <a:pt x="74" y="312"/>
                  </a:lnTo>
                  <a:lnTo>
                    <a:pt x="60" y="302"/>
                  </a:lnTo>
                  <a:lnTo>
                    <a:pt x="48" y="289"/>
                  </a:lnTo>
                  <a:lnTo>
                    <a:pt x="38" y="279"/>
                  </a:lnTo>
                  <a:lnTo>
                    <a:pt x="28" y="267"/>
                  </a:lnTo>
                  <a:lnTo>
                    <a:pt x="22" y="257"/>
                  </a:lnTo>
                  <a:lnTo>
                    <a:pt x="15" y="247"/>
                  </a:lnTo>
                  <a:lnTo>
                    <a:pt x="12" y="237"/>
                  </a:lnTo>
                  <a:lnTo>
                    <a:pt x="7" y="225"/>
                  </a:lnTo>
                  <a:lnTo>
                    <a:pt x="3" y="215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0" y="183"/>
                  </a:lnTo>
                  <a:lnTo>
                    <a:pt x="0" y="173"/>
                  </a:lnTo>
                  <a:lnTo>
                    <a:pt x="0" y="163"/>
                  </a:lnTo>
                  <a:lnTo>
                    <a:pt x="3" y="153"/>
                  </a:lnTo>
                  <a:lnTo>
                    <a:pt x="3" y="143"/>
                  </a:lnTo>
                  <a:lnTo>
                    <a:pt x="7" y="133"/>
                  </a:lnTo>
                  <a:lnTo>
                    <a:pt x="8" y="123"/>
                  </a:lnTo>
                  <a:lnTo>
                    <a:pt x="13" y="113"/>
                  </a:lnTo>
                  <a:lnTo>
                    <a:pt x="17" y="103"/>
                  </a:lnTo>
                  <a:lnTo>
                    <a:pt x="22" y="95"/>
                  </a:lnTo>
                  <a:lnTo>
                    <a:pt x="27" y="87"/>
                  </a:lnTo>
                  <a:lnTo>
                    <a:pt x="32" y="80"/>
                  </a:lnTo>
                  <a:lnTo>
                    <a:pt x="37" y="70"/>
                  </a:lnTo>
                  <a:lnTo>
                    <a:pt x="42" y="62"/>
                  </a:lnTo>
                  <a:lnTo>
                    <a:pt x="47" y="53"/>
                  </a:lnTo>
                  <a:lnTo>
                    <a:pt x="52" y="48"/>
                  </a:lnTo>
                  <a:lnTo>
                    <a:pt x="62" y="35"/>
                  </a:lnTo>
                  <a:lnTo>
                    <a:pt x="72" y="25"/>
                  </a:lnTo>
                  <a:lnTo>
                    <a:pt x="79" y="13"/>
                  </a:lnTo>
                  <a:lnTo>
                    <a:pt x="87" y="6"/>
                  </a:lnTo>
                  <a:lnTo>
                    <a:pt x="92" y="1"/>
                  </a:lnTo>
                  <a:lnTo>
                    <a:pt x="97" y="0"/>
                  </a:lnTo>
                  <a:lnTo>
                    <a:pt x="104" y="6"/>
                  </a:lnTo>
                  <a:lnTo>
                    <a:pt x="112" y="15"/>
                  </a:lnTo>
                  <a:lnTo>
                    <a:pt x="122" y="23"/>
                  </a:lnTo>
                  <a:lnTo>
                    <a:pt x="132" y="33"/>
                  </a:lnTo>
                  <a:lnTo>
                    <a:pt x="142" y="40"/>
                  </a:lnTo>
                  <a:lnTo>
                    <a:pt x="152" y="48"/>
                  </a:lnTo>
                  <a:lnTo>
                    <a:pt x="164" y="57"/>
                  </a:lnTo>
                  <a:lnTo>
                    <a:pt x="177" y="67"/>
                  </a:lnTo>
                  <a:lnTo>
                    <a:pt x="187" y="75"/>
                  </a:lnTo>
                  <a:lnTo>
                    <a:pt x="200" y="83"/>
                  </a:lnTo>
                  <a:lnTo>
                    <a:pt x="212" y="92"/>
                  </a:lnTo>
                  <a:lnTo>
                    <a:pt x="225" y="100"/>
                  </a:lnTo>
                  <a:lnTo>
                    <a:pt x="237" y="108"/>
                  </a:lnTo>
                  <a:lnTo>
                    <a:pt x="250" y="117"/>
                  </a:lnTo>
                  <a:lnTo>
                    <a:pt x="264" y="125"/>
                  </a:lnTo>
                  <a:lnTo>
                    <a:pt x="277" y="133"/>
                  </a:lnTo>
                  <a:lnTo>
                    <a:pt x="289" y="140"/>
                  </a:lnTo>
                  <a:lnTo>
                    <a:pt x="301" y="147"/>
                  </a:lnTo>
                  <a:lnTo>
                    <a:pt x="312" y="153"/>
                  </a:lnTo>
                  <a:lnTo>
                    <a:pt x="324" y="160"/>
                  </a:lnTo>
                  <a:lnTo>
                    <a:pt x="334" y="165"/>
                  </a:lnTo>
                  <a:lnTo>
                    <a:pt x="344" y="172"/>
                  </a:lnTo>
                  <a:lnTo>
                    <a:pt x="354" y="178"/>
                  </a:lnTo>
                  <a:lnTo>
                    <a:pt x="366" y="185"/>
                  </a:lnTo>
                  <a:lnTo>
                    <a:pt x="374" y="188"/>
                  </a:lnTo>
                  <a:lnTo>
                    <a:pt x="382" y="193"/>
                  </a:lnTo>
                  <a:lnTo>
                    <a:pt x="389" y="197"/>
                  </a:lnTo>
                  <a:lnTo>
                    <a:pt x="397" y="202"/>
                  </a:lnTo>
                  <a:lnTo>
                    <a:pt x="407" y="207"/>
                  </a:lnTo>
                  <a:lnTo>
                    <a:pt x="417" y="213"/>
                  </a:lnTo>
                  <a:close/>
                </a:path>
              </a:pathLst>
            </a:custGeom>
            <a:solidFill>
              <a:srgbClr val="80A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5" name="Freeform 411"/>
            <p:cNvSpPr>
              <a:spLocks/>
            </p:cNvSpPr>
            <p:nvPr/>
          </p:nvSpPr>
          <p:spPr bwMode="auto">
            <a:xfrm>
              <a:off x="3106" y="1540"/>
              <a:ext cx="103" cy="473"/>
            </a:xfrm>
            <a:custGeom>
              <a:avLst/>
              <a:gdLst>
                <a:gd name="T0" fmla="*/ 0 w 207"/>
                <a:gd name="T1" fmla="*/ 1 h 945"/>
                <a:gd name="T2" fmla="*/ 0 w 207"/>
                <a:gd name="T3" fmla="*/ 1 h 945"/>
                <a:gd name="T4" fmla="*/ 0 w 207"/>
                <a:gd name="T5" fmla="*/ 1 h 945"/>
                <a:gd name="T6" fmla="*/ 0 w 207"/>
                <a:gd name="T7" fmla="*/ 1 h 945"/>
                <a:gd name="T8" fmla="*/ 0 w 207"/>
                <a:gd name="T9" fmla="*/ 1 h 945"/>
                <a:gd name="T10" fmla="*/ 0 w 207"/>
                <a:gd name="T11" fmla="*/ 1 h 945"/>
                <a:gd name="T12" fmla="*/ 0 w 207"/>
                <a:gd name="T13" fmla="*/ 1 h 945"/>
                <a:gd name="T14" fmla="*/ 0 w 207"/>
                <a:gd name="T15" fmla="*/ 1 h 945"/>
                <a:gd name="T16" fmla="*/ 0 w 207"/>
                <a:gd name="T17" fmla="*/ 2 h 945"/>
                <a:gd name="T18" fmla="*/ 0 w 207"/>
                <a:gd name="T19" fmla="*/ 2 h 945"/>
                <a:gd name="T20" fmla="*/ 0 w 207"/>
                <a:gd name="T21" fmla="*/ 2 h 945"/>
                <a:gd name="T22" fmla="*/ 0 w 207"/>
                <a:gd name="T23" fmla="*/ 2 h 945"/>
                <a:gd name="T24" fmla="*/ 0 w 207"/>
                <a:gd name="T25" fmla="*/ 2 h 945"/>
                <a:gd name="T26" fmla="*/ 0 w 207"/>
                <a:gd name="T27" fmla="*/ 2 h 945"/>
                <a:gd name="T28" fmla="*/ 0 w 207"/>
                <a:gd name="T29" fmla="*/ 2 h 945"/>
                <a:gd name="T30" fmla="*/ 0 w 207"/>
                <a:gd name="T31" fmla="*/ 3 h 945"/>
                <a:gd name="T32" fmla="*/ 0 w 207"/>
                <a:gd name="T33" fmla="*/ 3 h 945"/>
                <a:gd name="T34" fmla="*/ 0 w 207"/>
                <a:gd name="T35" fmla="*/ 3 h 945"/>
                <a:gd name="T36" fmla="*/ 0 w 207"/>
                <a:gd name="T37" fmla="*/ 3 h 945"/>
                <a:gd name="T38" fmla="*/ 0 w 207"/>
                <a:gd name="T39" fmla="*/ 3 h 945"/>
                <a:gd name="T40" fmla="*/ 0 w 207"/>
                <a:gd name="T41" fmla="*/ 3 h 945"/>
                <a:gd name="T42" fmla="*/ 0 w 207"/>
                <a:gd name="T43" fmla="*/ 3 h 945"/>
                <a:gd name="T44" fmla="*/ 0 w 207"/>
                <a:gd name="T45" fmla="*/ 4 h 945"/>
                <a:gd name="T46" fmla="*/ 0 w 207"/>
                <a:gd name="T47" fmla="*/ 4 h 945"/>
                <a:gd name="T48" fmla="*/ 0 w 207"/>
                <a:gd name="T49" fmla="*/ 4 h 945"/>
                <a:gd name="T50" fmla="*/ 0 w 207"/>
                <a:gd name="T51" fmla="*/ 4 h 945"/>
                <a:gd name="T52" fmla="*/ 0 w 207"/>
                <a:gd name="T53" fmla="*/ 4 h 945"/>
                <a:gd name="T54" fmla="*/ 0 w 207"/>
                <a:gd name="T55" fmla="*/ 4 h 945"/>
                <a:gd name="T56" fmla="*/ 0 w 207"/>
                <a:gd name="T57" fmla="*/ 4 h 945"/>
                <a:gd name="T58" fmla="*/ 0 w 207"/>
                <a:gd name="T59" fmla="*/ 4 h 945"/>
                <a:gd name="T60" fmla="*/ 0 w 207"/>
                <a:gd name="T61" fmla="*/ 3 h 945"/>
                <a:gd name="T62" fmla="*/ 0 w 207"/>
                <a:gd name="T63" fmla="*/ 3 h 945"/>
                <a:gd name="T64" fmla="*/ 0 w 207"/>
                <a:gd name="T65" fmla="*/ 3 h 945"/>
                <a:gd name="T66" fmla="*/ 0 w 207"/>
                <a:gd name="T67" fmla="*/ 3 h 945"/>
                <a:gd name="T68" fmla="*/ 0 w 207"/>
                <a:gd name="T69" fmla="*/ 3 h 945"/>
                <a:gd name="T70" fmla="*/ 0 w 207"/>
                <a:gd name="T71" fmla="*/ 3 h 945"/>
                <a:gd name="T72" fmla="*/ 0 w 207"/>
                <a:gd name="T73" fmla="*/ 2 h 945"/>
                <a:gd name="T74" fmla="*/ 0 w 207"/>
                <a:gd name="T75" fmla="*/ 2 h 945"/>
                <a:gd name="T76" fmla="*/ 0 w 207"/>
                <a:gd name="T77" fmla="*/ 2 h 945"/>
                <a:gd name="T78" fmla="*/ 0 w 207"/>
                <a:gd name="T79" fmla="*/ 2 h 945"/>
                <a:gd name="T80" fmla="*/ 0 w 207"/>
                <a:gd name="T81" fmla="*/ 2 h 945"/>
                <a:gd name="T82" fmla="*/ 0 w 207"/>
                <a:gd name="T83" fmla="*/ 1 h 945"/>
                <a:gd name="T84" fmla="*/ 0 w 207"/>
                <a:gd name="T85" fmla="*/ 1 h 945"/>
                <a:gd name="T86" fmla="*/ 0 w 207"/>
                <a:gd name="T87" fmla="*/ 1 h 945"/>
                <a:gd name="T88" fmla="*/ 0 w 207"/>
                <a:gd name="T89" fmla="*/ 1 h 945"/>
                <a:gd name="T90" fmla="*/ 0 w 207"/>
                <a:gd name="T91" fmla="*/ 1 h 945"/>
                <a:gd name="T92" fmla="*/ 0 w 207"/>
                <a:gd name="T93" fmla="*/ 1 h 94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7" h="945">
                  <a:moveTo>
                    <a:pt x="207" y="0"/>
                  </a:moveTo>
                  <a:lnTo>
                    <a:pt x="203" y="2"/>
                  </a:lnTo>
                  <a:lnTo>
                    <a:pt x="195" y="8"/>
                  </a:lnTo>
                  <a:lnTo>
                    <a:pt x="188" y="13"/>
                  </a:lnTo>
                  <a:lnTo>
                    <a:pt x="183" y="20"/>
                  </a:lnTo>
                  <a:lnTo>
                    <a:pt x="175" y="28"/>
                  </a:lnTo>
                  <a:lnTo>
                    <a:pt x="168" y="38"/>
                  </a:lnTo>
                  <a:lnTo>
                    <a:pt x="158" y="47"/>
                  </a:lnTo>
                  <a:lnTo>
                    <a:pt x="150" y="57"/>
                  </a:lnTo>
                  <a:lnTo>
                    <a:pt x="140" y="68"/>
                  </a:lnTo>
                  <a:lnTo>
                    <a:pt x="131" y="82"/>
                  </a:lnTo>
                  <a:lnTo>
                    <a:pt x="121" y="93"/>
                  </a:lnTo>
                  <a:lnTo>
                    <a:pt x="111" y="107"/>
                  </a:lnTo>
                  <a:lnTo>
                    <a:pt x="101" y="122"/>
                  </a:lnTo>
                  <a:lnTo>
                    <a:pt x="91" y="137"/>
                  </a:lnTo>
                  <a:lnTo>
                    <a:pt x="81" y="152"/>
                  </a:lnTo>
                  <a:lnTo>
                    <a:pt x="71" y="167"/>
                  </a:lnTo>
                  <a:lnTo>
                    <a:pt x="66" y="174"/>
                  </a:lnTo>
                  <a:lnTo>
                    <a:pt x="61" y="182"/>
                  </a:lnTo>
                  <a:lnTo>
                    <a:pt x="56" y="189"/>
                  </a:lnTo>
                  <a:lnTo>
                    <a:pt x="51" y="199"/>
                  </a:lnTo>
                  <a:lnTo>
                    <a:pt x="46" y="205"/>
                  </a:lnTo>
                  <a:lnTo>
                    <a:pt x="41" y="215"/>
                  </a:lnTo>
                  <a:lnTo>
                    <a:pt x="38" y="222"/>
                  </a:lnTo>
                  <a:lnTo>
                    <a:pt x="35" y="232"/>
                  </a:lnTo>
                  <a:lnTo>
                    <a:pt x="26" y="249"/>
                  </a:lnTo>
                  <a:lnTo>
                    <a:pt x="21" y="267"/>
                  </a:lnTo>
                  <a:lnTo>
                    <a:pt x="15" y="282"/>
                  </a:lnTo>
                  <a:lnTo>
                    <a:pt x="10" y="300"/>
                  </a:lnTo>
                  <a:lnTo>
                    <a:pt x="5" y="315"/>
                  </a:lnTo>
                  <a:lnTo>
                    <a:pt x="3" y="334"/>
                  </a:lnTo>
                  <a:lnTo>
                    <a:pt x="0" y="349"/>
                  </a:lnTo>
                  <a:lnTo>
                    <a:pt x="1" y="366"/>
                  </a:lnTo>
                  <a:lnTo>
                    <a:pt x="1" y="382"/>
                  </a:lnTo>
                  <a:lnTo>
                    <a:pt x="6" y="399"/>
                  </a:lnTo>
                  <a:lnTo>
                    <a:pt x="8" y="414"/>
                  </a:lnTo>
                  <a:lnTo>
                    <a:pt x="11" y="431"/>
                  </a:lnTo>
                  <a:lnTo>
                    <a:pt x="11" y="439"/>
                  </a:lnTo>
                  <a:lnTo>
                    <a:pt x="15" y="447"/>
                  </a:lnTo>
                  <a:lnTo>
                    <a:pt x="15" y="457"/>
                  </a:lnTo>
                  <a:lnTo>
                    <a:pt x="18" y="467"/>
                  </a:lnTo>
                  <a:lnTo>
                    <a:pt x="18" y="477"/>
                  </a:lnTo>
                  <a:lnTo>
                    <a:pt x="20" y="487"/>
                  </a:lnTo>
                  <a:lnTo>
                    <a:pt x="21" y="497"/>
                  </a:lnTo>
                  <a:lnTo>
                    <a:pt x="25" y="507"/>
                  </a:lnTo>
                  <a:lnTo>
                    <a:pt x="25" y="517"/>
                  </a:lnTo>
                  <a:lnTo>
                    <a:pt x="26" y="529"/>
                  </a:lnTo>
                  <a:lnTo>
                    <a:pt x="28" y="541"/>
                  </a:lnTo>
                  <a:lnTo>
                    <a:pt x="31" y="552"/>
                  </a:lnTo>
                  <a:lnTo>
                    <a:pt x="31" y="562"/>
                  </a:lnTo>
                  <a:lnTo>
                    <a:pt x="33" y="572"/>
                  </a:lnTo>
                  <a:lnTo>
                    <a:pt x="35" y="584"/>
                  </a:lnTo>
                  <a:lnTo>
                    <a:pt x="36" y="596"/>
                  </a:lnTo>
                  <a:lnTo>
                    <a:pt x="36" y="606"/>
                  </a:lnTo>
                  <a:lnTo>
                    <a:pt x="40" y="618"/>
                  </a:lnTo>
                  <a:lnTo>
                    <a:pt x="40" y="629"/>
                  </a:lnTo>
                  <a:lnTo>
                    <a:pt x="43" y="643"/>
                  </a:lnTo>
                  <a:lnTo>
                    <a:pt x="43" y="653"/>
                  </a:lnTo>
                  <a:lnTo>
                    <a:pt x="45" y="664"/>
                  </a:lnTo>
                  <a:lnTo>
                    <a:pt x="46" y="676"/>
                  </a:lnTo>
                  <a:lnTo>
                    <a:pt x="48" y="688"/>
                  </a:lnTo>
                  <a:lnTo>
                    <a:pt x="48" y="698"/>
                  </a:lnTo>
                  <a:lnTo>
                    <a:pt x="51" y="709"/>
                  </a:lnTo>
                  <a:lnTo>
                    <a:pt x="51" y="721"/>
                  </a:lnTo>
                  <a:lnTo>
                    <a:pt x="55" y="733"/>
                  </a:lnTo>
                  <a:lnTo>
                    <a:pt x="55" y="743"/>
                  </a:lnTo>
                  <a:lnTo>
                    <a:pt x="56" y="753"/>
                  </a:lnTo>
                  <a:lnTo>
                    <a:pt x="56" y="763"/>
                  </a:lnTo>
                  <a:lnTo>
                    <a:pt x="58" y="773"/>
                  </a:lnTo>
                  <a:lnTo>
                    <a:pt x="58" y="783"/>
                  </a:lnTo>
                  <a:lnTo>
                    <a:pt x="60" y="793"/>
                  </a:lnTo>
                  <a:lnTo>
                    <a:pt x="61" y="803"/>
                  </a:lnTo>
                  <a:lnTo>
                    <a:pt x="63" y="813"/>
                  </a:lnTo>
                  <a:lnTo>
                    <a:pt x="65" y="830"/>
                  </a:lnTo>
                  <a:lnTo>
                    <a:pt x="66" y="848"/>
                  </a:lnTo>
                  <a:lnTo>
                    <a:pt x="68" y="865"/>
                  </a:lnTo>
                  <a:lnTo>
                    <a:pt x="71" y="881"/>
                  </a:lnTo>
                  <a:lnTo>
                    <a:pt x="71" y="893"/>
                  </a:lnTo>
                  <a:lnTo>
                    <a:pt x="73" y="906"/>
                  </a:lnTo>
                  <a:lnTo>
                    <a:pt x="73" y="916"/>
                  </a:lnTo>
                  <a:lnTo>
                    <a:pt x="75" y="926"/>
                  </a:lnTo>
                  <a:lnTo>
                    <a:pt x="76" y="940"/>
                  </a:lnTo>
                  <a:lnTo>
                    <a:pt x="78" y="945"/>
                  </a:lnTo>
                  <a:lnTo>
                    <a:pt x="207" y="835"/>
                  </a:lnTo>
                  <a:lnTo>
                    <a:pt x="205" y="831"/>
                  </a:lnTo>
                  <a:lnTo>
                    <a:pt x="203" y="826"/>
                  </a:lnTo>
                  <a:lnTo>
                    <a:pt x="201" y="818"/>
                  </a:lnTo>
                  <a:lnTo>
                    <a:pt x="200" y="808"/>
                  </a:lnTo>
                  <a:lnTo>
                    <a:pt x="196" y="791"/>
                  </a:lnTo>
                  <a:lnTo>
                    <a:pt x="195" y="776"/>
                  </a:lnTo>
                  <a:lnTo>
                    <a:pt x="193" y="766"/>
                  </a:lnTo>
                  <a:lnTo>
                    <a:pt x="191" y="756"/>
                  </a:lnTo>
                  <a:lnTo>
                    <a:pt x="190" y="746"/>
                  </a:lnTo>
                  <a:lnTo>
                    <a:pt x="190" y="736"/>
                  </a:lnTo>
                  <a:lnTo>
                    <a:pt x="186" y="723"/>
                  </a:lnTo>
                  <a:lnTo>
                    <a:pt x="185" y="709"/>
                  </a:lnTo>
                  <a:lnTo>
                    <a:pt x="183" y="696"/>
                  </a:lnTo>
                  <a:lnTo>
                    <a:pt x="181" y="684"/>
                  </a:lnTo>
                  <a:lnTo>
                    <a:pt x="178" y="671"/>
                  </a:lnTo>
                  <a:lnTo>
                    <a:pt x="178" y="658"/>
                  </a:lnTo>
                  <a:lnTo>
                    <a:pt x="175" y="643"/>
                  </a:lnTo>
                  <a:lnTo>
                    <a:pt x="175" y="629"/>
                  </a:lnTo>
                  <a:lnTo>
                    <a:pt x="171" y="613"/>
                  </a:lnTo>
                  <a:lnTo>
                    <a:pt x="170" y="598"/>
                  </a:lnTo>
                  <a:lnTo>
                    <a:pt x="168" y="583"/>
                  </a:lnTo>
                  <a:lnTo>
                    <a:pt x="168" y="567"/>
                  </a:lnTo>
                  <a:lnTo>
                    <a:pt x="166" y="551"/>
                  </a:lnTo>
                  <a:lnTo>
                    <a:pt x="165" y="534"/>
                  </a:lnTo>
                  <a:lnTo>
                    <a:pt x="163" y="517"/>
                  </a:lnTo>
                  <a:lnTo>
                    <a:pt x="163" y="502"/>
                  </a:lnTo>
                  <a:lnTo>
                    <a:pt x="160" y="484"/>
                  </a:lnTo>
                  <a:lnTo>
                    <a:pt x="158" y="467"/>
                  </a:lnTo>
                  <a:lnTo>
                    <a:pt x="156" y="449"/>
                  </a:lnTo>
                  <a:lnTo>
                    <a:pt x="156" y="432"/>
                  </a:lnTo>
                  <a:lnTo>
                    <a:pt x="155" y="414"/>
                  </a:lnTo>
                  <a:lnTo>
                    <a:pt x="155" y="397"/>
                  </a:lnTo>
                  <a:lnTo>
                    <a:pt x="155" y="381"/>
                  </a:lnTo>
                  <a:lnTo>
                    <a:pt x="155" y="364"/>
                  </a:lnTo>
                  <a:lnTo>
                    <a:pt x="153" y="345"/>
                  </a:lnTo>
                  <a:lnTo>
                    <a:pt x="153" y="329"/>
                  </a:lnTo>
                  <a:lnTo>
                    <a:pt x="153" y="310"/>
                  </a:lnTo>
                  <a:lnTo>
                    <a:pt x="153" y="294"/>
                  </a:lnTo>
                  <a:lnTo>
                    <a:pt x="153" y="275"/>
                  </a:lnTo>
                  <a:lnTo>
                    <a:pt x="153" y="259"/>
                  </a:lnTo>
                  <a:lnTo>
                    <a:pt x="155" y="242"/>
                  </a:lnTo>
                  <a:lnTo>
                    <a:pt x="156" y="227"/>
                  </a:lnTo>
                  <a:lnTo>
                    <a:pt x="156" y="209"/>
                  </a:lnTo>
                  <a:lnTo>
                    <a:pt x="156" y="192"/>
                  </a:lnTo>
                  <a:lnTo>
                    <a:pt x="158" y="175"/>
                  </a:lnTo>
                  <a:lnTo>
                    <a:pt x="161" y="160"/>
                  </a:lnTo>
                  <a:lnTo>
                    <a:pt x="161" y="145"/>
                  </a:lnTo>
                  <a:lnTo>
                    <a:pt x="165" y="130"/>
                  </a:lnTo>
                  <a:lnTo>
                    <a:pt x="166" y="115"/>
                  </a:lnTo>
                  <a:lnTo>
                    <a:pt x="171" y="100"/>
                  </a:lnTo>
                  <a:lnTo>
                    <a:pt x="173" y="85"/>
                  </a:lnTo>
                  <a:lnTo>
                    <a:pt x="176" y="70"/>
                  </a:lnTo>
                  <a:lnTo>
                    <a:pt x="181" y="57"/>
                  </a:lnTo>
                  <a:lnTo>
                    <a:pt x="186" y="45"/>
                  </a:lnTo>
                  <a:lnTo>
                    <a:pt x="190" y="32"/>
                  </a:lnTo>
                  <a:lnTo>
                    <a:pt x="195" y="20"/>
                  </a:lnTo>
                  <a:lnTo>
                    <a:pt x="200" y="1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D6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6" name="Freeform 412"/>
            <p:cNvSpPr>
              <a:spLocks/>
            </p:cNvSpPr>
            <p:nvPr/>
          </p:nvSpPr>
          <p:spPr bwMode="auto">
            <a:xfrm>
              <a:off x="3336" y="1058"/>
              <a:ext cx="209" cy="164"/>
            </a:xfrm>
            <a:custGeom>
              <a:avLst/>
              <a:gdLst>
                <a:gd name="T0" fmla="*/ 0 w 418"/>
                <a:gd name="T1" fmla="*/ 1 h 329"/>
                <a:gd name="T2" fmla="*/ 0 w 418"/>
                <a:gd name="T3" fmla="*/ 1 h 329"/>
                <a:gd name="T4" fmla="*/ 1 w 418"/>
                <a:gd name="T5" fmla="*/ 1 h 329"/>
                <a:gd name="T6" fmla="*/ 1 w 418"/>
                <a:gd name="T7" fmla="*/ 1 h 329"/>
                <a:gd name="T8" fmla="*/ 1 w 418"/>
                <a:gd name="T9" fmla="*/ 0 h 329"/>
                <a:gd name="T10" fmla="*/ 1 w 418"/>
                <a:gd name="T11" fmla="*/ 0 h 329"/>
                <a:gd name="T12" fmla="*/ 1 w 418"/>
                <a:gd name="T13" fmla="*/ 0 h 329"/>
                <a:gd name="T14" fmla="*/ 1 w 418"/>
                <a:gd name="T15" fmla="*/ 0 h 329"/>
                <a:gd name="T16" fmla="*/ 1 w 418"/>
                <a:gd name="T17" fmla="*/ 0 h 329"/>
                <a:gd name="T18" fmla="*/ 1 w 418"/>
                <a:gd name="T19" fmla="*/ 0 h 329"/>
                <a:gd name="T20" fmla="*/ 1 w 418"/>
                <a:gd name="T21" fmla="*/ 0 h 329"/>
                <a:gd name="T22" fmla="*/ 1 w 418"/>
                <a:gd name="T23" fmla="*/ 0 h 329"/>
                <a:gd name="T24" fmla="*/ 1 w 418"/>
                <a:gd name="T25" fmla="*/ 0 h 329"/>
                <a:gd name="T26" fmla="*/ 1 w 418"/>
                <a:gd name="T27" fmla="*/ 0 h 329"/>
                <a:gd name="T28" fmla="*/ 1 w 418"/>
                <a:gd name="T29" fmla="*/ 0 h 329"/>
                <a:gd name="T30" fmla="*/ 1 w 418"/>
                <a:gd name="T31" fmla="*/ 0 h 329"/>
                <a:gd name="T32" fmla="*/ 1 w 418"/>
                <a:gd name="T33" fmla="*/ 0 h 329"/>
                <a:gd name="T34" fmla="*/ 2 w 418"/>
                <a:gd name="T35" fmla="*/ 0 h 329"/>
                <a:gd name="T36" fmla="*/ 2 w 418"/>
                <a:gd name="T37" fmla="*/ 0 h 329"/>
                <a:gd name="T38" fmla="*/ 2 w 418"/>
                <a:gd name="T39" fmla="*/ 0 h 329"/>
                <a:gd name="T40" fmla="*/ 2 w 418"/>
                <a:gd name="T41" fmla="*/ 0 h 329"/>
                <a:gd name="T42" fmla="*/ 2 w 418"/>
                <a:gd name="T43" fmla="*/ 0 h 329"/>
                <a:gd name="T44" fmla="*/ 2 w 418"/>
                <a:gd name="T45" fmla="*/ 0 h 329"/>
                <a:gd name="T46" fmla="*/ 2 w 418"/>
                <a:gd name="T47" fmla="*/ 0 h 329"/>
                <a:gd name="T48" fmla="*/ 2 w 418"/>
                <a:gd name="T49" fmla="*/ 0 h 329"/>
                <a:gd name="T50" fmla="*/ 2 w 418"/>
                <a:gd name="T51" fmla="*/ 0 h 329"/>
                <a:gd name="T52" fmla="*/ 2 w 418"/>
                <a:gd name="T53" fmla="*/ 0 h 329"/>
                <a:gd name="T54" fmla="*/ 2 w 418"/>
                <a:gd name="T55" fmla="*/ 0 h 329"/>
                <a:gd name="T56" fmla="*/ 2 w 418"/>
                <a:gd name="T57" fmla="*/ 0 h 329"/>
                <a:gd name="T58" fmla="*/ 2 w 418"/>
                <a:gd name="T59" fmla="*/ 0 h 329"/>
                <a:gd name="T60" fmla="*/ 2 w 418"/>
                <a:gd name="T61" fmla="*/ 0 h 329"/>
                <a:gd name="T62" fmla="*/ 2 w 418"/>
                <a:gd name="T63" fmla="*/ 0 h 329"/>
                <a:gd name="T64" fmla="*/ 2 w 418"/>
                <a:gd name="T65" fmla="*/ 0 h 329"/>
                <a:gd name="T66" fmla="*/ 2 w 418"/>
                <a:gd name="T67" fmla="*/ 0 h 329"/>
                <a:gd name="T68" fmla="*/ 1 w 418"/>
                <a:gd name="T69" fmla="*/ 0 h 329"/>
                <a:gd name="T70" fmla="*/ 1 w 418"/>
                <a:gd name="T71" fmla="*/ 0 h 329"/>
                <a:gd name="T72" fmla="*/ 1 w 418"/>
                <a:gd name="T73" fmla="*/ 0 h 329"/>
                <a:gd name="T74" fmla="*/ 1 w 418"/>
                <a:gd name="T75" fmla="*/ 0 h 329"/>
                <a:gd name="T76" fmla="*/ 1 w 418"/>
                <a:gd name="T77" fmla="*/ 0 h 329"/>
                <a:gd name="T78" fmla="*/ 1 w 418"/>
                <a:gd name="T79" fmla="*/ 0 h 329"/>
                <a:gd name="T80" fmla="*/ 1 w 418"/>
                <a:gd name="T81" fmla="*/ 0 h 329"/>
                <a:gd name="T82" fmla="*/ 1 w 418"/>
                <a:gd name="T83" fmla="*/ 0 h 329"/>
                <a:gd name="T84" fmla="*/ 1 w 418"/>
                <a:gd name="T85" fmla="*/ 0 h 329"/>
                <a:gd name="T86" fmla="*/ 1 w 418"/>
                <a:gd name="T87" fmla="*/ 0 h 329"/>
                <a:gd name="T88" fmla="*/ 1 w 418"/>
                <a:gd name="T89" fmla="*/ 0 h 329"/>
                <a:gd name="T90" fmla="*/ 1 w 418"/>
                <a:gd name="T91" fmla="*/ 1 h 329"/>
                <a:gd name="T92" fmla="*/ 1 w 418"/>
                <a:gd name="T93" fmla="*/ 1 h 32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18" h="329">
                  <a:moveTo>
                    <a:pt x="0" y="329"/>
                  </a:moveTo>
                  <a:lnTo>
                    <a:pt x="0" y="324"/>
                  </a:lnTo>
                  <a:lnTo>
                    <a:pt x="0" y="314"/>
                  </a:lnTo>
                  <a:lnTo>
                    <a:pt x="0" y="304"/>
                  </a:lnTo>
                  <a:lnTo>
                    <a:pt x="0" y="296"/>
                  </a:lnTo>
                  <a:lnTo>
                    <a:pt x="2" y="284"/>
                  </a:lnTo>
                  <a:lnTo>
                    <a:pt x="5" y="274"/>
                  </a:lnTo>
                  <a:lnTo>
                    <a:pt x="5" y="261"/>
                  </a:lnTo>
                  <a:lnTo>
                    <a:pt x="9" y="247"/>
                  </a:lnTo>
                  <a:lnTo>
                    <a:pt x="10" y="232"/>
                  </a:lnTo>
                  <a:lnTo>
                    <a:pt x="15" y="219"/>
                  </a:lnTo>
                  <a:lnTo>
                    <a:pt x="19" y="204"/>
                  </a:lnTo>
                  <a:lnTo>
                    <a:pt x="22" y="189"/>
                  </a:lnTo>
                  <a:lnTo>
                    <a:pt x="27" y="174"/>
                  </a:lnTo>
                  <a:lnTo>
                    <a:pt x="34" y="159"/>
                  </a:lnTo>
                  <a:lnTo>
                    <a:pt x="39" y="142"/>
                  </a:lnTo>
                  <a:lnTo>
                    <a:pt x="44" y="127"/>
                  </a:lnTo>
                  <a:lnTo>
                    <a:pt x="50" y="112"/>
                  </a:lnTo>
                  <a:lnTo>
                    <a:pt x="60" y="97"/>
                  </a:lnTo>
                  <a:lnTo>
                    <a:pt x="67" y="82"/>
                  </a:lnTo>
                  <a:lnTo>
                    <a:pt x="77" y="69"/>
                  </a:lnTo>
                  <a:lnTo>
                    <a:pt x="87" y="55"/>
                  </a:lnTo>
                  <a:lnTo>
                    <a:pt x="99" y="45"/>
                  </a:lnTo>
                  <a:lnTo>
                    <a:pt x="109" y="34"/>
                  </a:lnTo>
                  <a:lnTo>
                    <a:pt x="122" y="24"/>
                  </a:lnTo>
                  <a:lnTo>
                    <a:pt x="135" y="15"/>
                  </a:lnTo>
                  <a:lnTo>
                    <a:pt x="150" y="10"/>
                  </a:lnTo>
                  <a:lnTo>
                    <a:pt x="165" y="3"/>
                  </a:lnTo>
                  <a:lnTo>
                    <a:pt x="182" y="0"/>
                  </a:lnTo>
                  <a:lnTo>
                    <a:pt x="191" y="0"/>
                  </a:lnTo>
                  <a:lnTo>
                    <a:pt x="199" y="0"/>
                  </a:lnTo>
                  <a:lnTo>
                    <a:pt x="209" y="0"/>
                  </a:lnTo>
                  <a:lnTo>
                    <a:pt x="219" y="2"/>
                  </a:lnTo>
                  <a:lnTo>
                    <a:pt x="236" y="2"/>
                  </a:lnTo>
                  <a:lnTo>
                    <a:pt x="252" y="3"/>
                  </a:lnTo>
                  <a:lnTo>
                    <a:pt x="267" y="5"/>
                  </a:lnTo>
                  <a:lnTo>
                    <a:pt x="282" y="8"/>
                  </a:lnTo>
                  <a:lnTo>
                    <a:pt x="294" y="10"/>
                  </a:lnTo>
                  <a:lnTo>
                    <a:pt x="307" y="15"/>
                  </a:lnTo>
                  <a:lnTo>
                    <a:pt x="319" y="17"/>
                  </a:lnTo>
                  <a:lnTo>
                    <a:pt x="332" y="22"/>
                  </a:lnTo>
                  <a:lnTo>
                    <a:pt x="341" y="25"/>
                  </a:lnTo>
                  <a:lnTo>
                    <a:pt x="351" y="29"/>
                  </a:lnTo>
                  <a:lnTo>
                    <a:pt x="359" y="32"/>
                  </a:lnTo>
                  <a:lnTo>
                    <a:pt x="367" y="37"/>
                  </a:lnTo>
                  <a:lnTo>
                    <a:pt x="381" y="45"/>
                  </a:lnTo>
                  <a:lnTo>
                    <a:pt x="392" y="54"/>
                  </a:lnTo>
                  <a:lnTo>
                    <a:pt x="399" y="60"/>
                  </a:lnTo>
                  <a:lnTo>
                    <a:pt x="406" y="67"/>
                  </a:lnTo>
                  <a:lnTo>
                    <a:pt x="409" y="74"/>
                  </a:lnTo>
                  <a:lnTo>
                    <a:pt x="414" y="80"/>
                  </a:lnTo>
                  <a:lnTo>
                    <a:pt x="416" y="89"/>
                  </a:lnTo>
                  <a:lnTo>
                    <a:pt x="418" y="94"/>
                  </a:lnTo>
                  <a:lnTo>
                    <a:pt x="414" y="90"/>
                  </a:lnTo>
                  <a:lnTo>
                    <a:pt x="406" y="89"/>
                  </a:lnTo>
                  <a:lnTo>
                    <a:pt x="399" y="85"/>
                  </a:lnTo>
                  <a:lnTo>
                    <a:pt x="392" y="84"/>
                  </a:lnTo>
                  <a:lnTo>
                    <a:pt x="384" y="80"/>
                  </a:lnTo>
                  <a:lnTo>
                    <a:pt x="376" y="80"/>
                  </a:lnTo>
                  <a:lnTo>
                    <a:pt x="364" y="77"/>
                  </a:lnTo>
                  <a:lnTo>
                    <a:pt x="354" y="75"/>
                  </a:lnTo>
                  <a:lnTo>
                    <a:pt x="342" y="75"/>
                  </a:lnTo>
                  <a:lnTo>
                    <a:pt x="331" y="75"/>
                  </a:lnTo>
                  <a:lnTo>
                    <a:pt x="317" y="75"/>
                  </a:lnTo>
                  <a:lnTo>
                    <a:pt x="304" y="75"/>
                  </a:lnTo>
                  <a:lnTo>
                    <a:pt x="289" y="77"/>
                  </a:lnTo>
                  <a:lnTo>
                    <a:pt x="276" y="82"/>
                  </a:lnTo>
                  <a:lnTo>
                    <a:pt x="259" y="84"/>
                  </a:lnTo>
                  <a:lnTo>
                    <a:pt x="244" y="89"/>
                  </a:lnTo>
                  <a:lnTo>
                    <a:pt x="227" y="92"/>
                  </a:lnTo>
                  <a:lnTo>
                    <a:pt x="211" y="100"/>
                  </a:lnTo>
                  <a:lnTo>
                    <a:pt x="201" y="104"/>
                  </a:lnTo>
                  <a:lnTo>
                    <a:pt x="192" y="109"/>
                  </a:lnTo>
                  <a:lnTo>
                    <a:pt x="184" y="114"/>
                  </a:lnTo>
                  <a:lnTo>
                    <a:pt x="175" y="119"/>
                  </a:lnTo>
                  <a:lnTo>
                    <a:pt x="165" y="124"/>
                  </a:lnTo>
                  <a:lnTo>
                    <a:pt x="157" y="130"/>
                  </a:lnTo>
                  <a:lnTo>
                    <a:pt x="149" y="137"/>
                  </a:lnTo>
                  <a:lnTo>
                    <a:pt x="140" y="145"/>
                  </a:lnTo>
                  <a:lnTo>
                    <a:pt x="130" y="150"/>
                  </a:lnTo>
                  <a:lnTo>
                    <a:pt x="122" y="159"/>
                  </a:lnTo>
                  <a:lnTo>
                    <a:pt x="112" y="167"/>
                  </a:lnTo>
                  <a:lnTo>
                    <a:pt x="104" y="177"/>
                  </a:lnTo>
                  <a:lnTo>
                    <a:pt x="94" y="185"/>
                  </a:lnTo>
                  <a:lnTo>
                    <a:pt x="85" y="195"/>
                  </a:lnTo>
                  <a:lnTo>
                    <a:pt x="77" y="207"/>
                  </a:lnTo>
                  <a:lnTo>
                    <a:pt x="69" y="219"/>
                  </a:lnTo>
                  <a:lnTo>
                    <a:pt x="59" y="229"/>
                  </a:lnTo>
                  <a:lnTo>
                    <a:pt x="50" y="242"/>
                  </a:lnTo>
                  <a:lnTo>
                    <a:pt x="42" y="254"/>
                  </a:lnTo>
                  <a:lnTo>
                    <a:pt x="34" y="269"/>
                  </a:lnTo>
                  <a:lnTo>
                    <a:pt x="24" y="282"/>
                  </a:lnTo>
                  <a:lnTo>
                    <a:pt x="15" y="297"/>
                  </a:lnTo>
                  <a:lnTo>
                    <a:pt x="7" y="312"/>
                  </a:lnTo>
                  <a:lnTo>
                    <a:pt x="0" y="329"/>
                  </a:lnTo>
                  <a:close/>
                </a:path>
              </a:pathLst>
            </a:custGeom>
            <a:solidFill>
              <a:srgbClr val="FFD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7" name="Freeform 413"/>
            <p:cNvSpPr>
              <a:spLocks/>
            </p:cNvSpPr>
            <p:nvPr/>
          </p:nvSpPr>
          <p:spPr bwMode="auto">
            <a:xfrm>
              <a:off x="3736" y="1792"/>
              <a:ext cx="454" cy="193"/>
            </a:xfrm>
            <a:custGeom>
              <a:avLst/>
              <a:gdLst>
                <a:gd name="T0" fmla="*/ 0 w 908"/>
                <a:gd name="T1" fmla="*/ 1 h 388"/>
                <a:gd name="T2" fmla="*/ 1 w 908"/>
                <a:gd name="T3" fmla="*/ 1 h 388"/>
                <a:gd name="T4" fmla="*/ 1 w 908"/>
                <a:gd name="T5" fmla="*/ 1 h 388"/>
                <a:gd name="T6" fmla="*/ 1 w 908"/>
                <a:gd name="T7" fmla="*/ 1 h 388"/>
                <a:gd name="T8" fmla="*/ 1 w 908"/>
                <a:gd name="T9" fmla="*/ 1 h 388"/>
                <a:gd name="T10" fmla="*/ 1 w 908"/>
                <a:gd name="T11" fmla="*/ 1 h 388"/>
                <a:gd name="T12" fmla="*/ 1 w 908"/>
                <a:gd name="T13" fmla="*/ 1 h 388"/>
                <a:gd name="T14" fmla="*/ 1 w 908"/>
                <a:gd name="T15" fmla="*/ 1 h 388"/>
                <a:gd name="T16" fmla="*/ 1 w 908"/>
                <a:gd name="T17" fmla="*/ 0 h 388"/>
                <a:gd name="T18" fmla="*/ 1 w 908"/>
                <a:gd name="T19" fmla="*/ 0 h 388"/>
                <a:gd name="T20" fmla="*/ 1 w 908"/>
                <a:gd name="T21" fmla="*/ 0 h 388"/>
                <a:gd name="T22" fmla="*/ 1 w 908"/>
                <a:gd name="T23" fmla="*/ 0 h 388"/>
                <a:gd name="T24" fmla="*/ 1 w 908"/>
                <a:gd name="T25" fmla="*/ 0 h 388"/>
                <a:gd name="T26" fmla="*/ 1 w 908"/>
                <a:gd name="T27" fmla="*/ 0 h 388"/>
                <a:gd name="T28" fmla="*/ 1 w 908"/>
                <a:gd name="T29" fmla="*/ 0 h 388"/>
                <a:gd name="T30" fmla="*/ 2 w 908"/>
                <a:gd name="T31" fmla="*/ 0 h 388"/>
                <a:gd name="T32" fmla="*/ 2 w 908"/>
                <a:gd name="T33" fmla="*/ 0 h 388"/>
                <a:gd name="T34" fmla="*/ 2 w 908"/>
                <a:gd name="T35" fmla="*/ 0 h 388"/>
                <a:gd name="T36" fmla="*/ 2 w 908"/>
                <a:gd name="T37" fmla="*/ 0 h 388"/>
                <a:gd name="T38" fmla="*/ 2 w 908"/>
                <a:gd name="T39" fmla="*/ 0 h 388"/>
                <a:gd name="T40" fmla="*/ 2 w 908"/>
                <a:gd name="T41" fmla="*/ 0 h 388"/>
                <a:gd name="T42" fmla="*/ 2 w 908"/>
                <a:gd name="T43" fmla="*/ 0 h 388"/>
                <a:gd name="T44" fmla="*/ 3 w 908"/>
                <a:gd name="T45" fmla="*/ 0 h 388"/>
                <a:gd name="T46" fmla="*/ 3 w 908"/>
                <a:gd name="T47" fmla="*/ 0 h 388"/>
                <a:gd name="T48" fmla="*/ 3 w 908"/>
                <a:gd name="T49" fmla="*/ 0 h 388"/>
                <a:gd name="T50" fmla="*/ 3 w 908"/>
                <a:gd name="T51" fmla="*/ 0 h 388"/>
                <a:gd name="T52" fmla="*/ 3 w 908"/>
                <a:gd name="T53" fmla="*/ 0 h 388"/>
                <a:gd name="T54" fmla="*/ 4 w 908"/>
                <a:gd name="T55" fmla="*/ 0 h 388"/>
                <a:gd name="T56" fmla="*/ 4 w 908"/>
                <a:gd name="T57" fmla="*/ 0 h 388"/>
                <a:gd name="T58" fmla="*/ 4 w 908"/>
                <a:gd name="T59" fmla="*/ 0 h 388"/>
                <a:gd name="T60" fmla="*/ 4 w 908"/>
                <a:gd name="T61" fmla="*/ 0 h 388"/>
                <a:gd name="T62" fmla="*/ 4 w 908"/>
                <a:gd name="T63" fmla="*/ 0 h 388"/>
                <a:gd name="T64" fmla="*/ 4 w 908"/>
                <a:gd name="T65" fmla="*/ 0 h 388"/>
                <a:gd name="T66" fmla="*/ 4 w 908"/>
                <a:gd name="T67" fmla="*/ 0 h 388"/>
                <a:gd name="T68" fmla="*/ 4 w 908"/>
                <a:gd name="T69" fmla="*/ 0 h 388"/>
                <a:gd name="T70" fmla="*/ 4 w 908"/>
                <a:gd name="T71" fmla="*/ 0 h 388"/>
                <a:gd name="T72" fmla="*/ 4 w 908"/>
                <a:gd name="T73" fmla="*/ 0 h 388"/>
                <a:gd name="T74" fmla="*/ 3 w 908"/>
                <a:gd name="T75" fmla="*/ 0 h 388"/>
                <a:gd name="T76" fmla="*/ 3 w 908"/>
                <a:gd name="T77" fmla="*/ 0 h 388"/>
                <a:gd name="T78" fmla="*/ 3 w 908"/>
                <a:gd name="T79" fmla="*/ 0 h 388"/>
                <a:gd name="T80" fmla="*/ 3 w 908"/>
                <a:gd name="T81" fmla="*/ 0 h 388"/>
                <a:gd name="T82" fmla="*/ 3 w 908"/>
                <a:gd name="T83" fmla="*/ 0 h 388"/>
                <a:gd name="T84" fmla="*/ 3 w 908"/>
                <a:gd name="T85" fmla="*/ 0 h 388"/>
                <a:gd name="T86" fmla="*/ 3 w 908"/>
                <a:gd name="T87" fmla="*/ 0 h 388"/>
                <a:gd name="T88" fmla="*/ 3 w 908"/>
                <a:gd name="T89" fmla="*/ 0 h 388"/>
                <a:gd name="T90" fmla="*/ 3 w 908"/>
                <a:gd name="T91" fmla="*/ 0 h 388"/>
                <a:gd name="T92" fmla="*/ 2 w 908"/>
                <a:gd name="T93" fmla="*/ 0 h 388"/>
                <a:gd name="T94" fmla="*/ 2 w 908"/>
                <a:gd name="T95" fmla="*/ 0 h 388"/>
                <a:gd name="T96" fmla="*/ 2 w 908"/>
                <a:gd name="T97" fmla="*/ 0 h 388"/>
                <a:gd name="T98" fmla="*/ 2 w 908"/>
                <a:gd name="T99" fmla="*/ 0 h 388"/>
                <a:gd name="T100" fmla="*/ 2 w 908"/>
                <a:gd name="T101" fmla="*/ 0 h 388"/>
                <a:gd name="T102" fmla="*/ 2 w 908"/>
                <a:gd name="T103" fmla="*/ 0 h 388"/>
                <a:gd name="T104" fmla="*/ 2 w 908"/>
                <a:gd name="T105" fmla="*/ 0 h 388"/>
                <a:gd name="T106" fmla="*/ 1 w 908"/>
                <a:gd name="T107" fmla="*/ 0 h 388"/>
                <a:gd name="T108" fmla="*/ 1 w 908"/>
                <a:gd name="T109" fmla="*/ 1 h 388"/>
                <a:gd name="T110" fmla="*/ 1 w 908"/>
                <a:gd name="T111" fmla="*/ 1 h 388"/>
                <a:gd name="T112" fmla="*/ 1 w 908"/>
                <a:gd name="T113" fmla="*/ 1 h 388"/>
                <a:gd name="T114" fmla="*/ 1 w 908"/>
                <a:gd name="T115" fmla="*/ 1 h 388"/>
                <a:gd name="T116" fmla="*/ 1 w 908"/>
                <a:gd name="T117" fmla="*/ 1 h 3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08" h="388">
                  <a:moveTo>
                    <a:pt x="0" y="388"/>
                  </a:moveTo>
                  <a:lnTo>
                    <a:pt x="0" y="384"/>
                  </a:lnTo>
                  <a:lnTo>
                    <a:pt x="3" y="379"/>
                  </a:lnTo>
                  <a:lnTo>
                    <a:pt x="6" y="371"/>
                  </a:lnTo>
                  <a:lnTo>
                    <a:pt x="13" y="363"/>
                  </a:lnTo>
                  <a:lnTo>
                    <a:pt x="16" y="356"/>
                  </a:lnTo>
                  <a:lnTo>
                    <a:pt x="20" y="349"/>
                  </a:lnTo>
                  <a:lnTo>
                    <a:pt x="25" y="341"/>
                  </a:lnTo>
                  <a:lnTo>
                    <a:pt x="31" y="334"/>
                  </a:lnTo>
                  <a:lnTo>
                    <a:pt x="36" y="326"/>
                  </a:lnTo>
                  <a:lnTo>
                    <a:pt x="43" y="318"/>
                  </a:lnTo>
                  <a:lnTo>
                    <a:pt x="50" y="309"/>
                  </a:lnTo>
                  <a:lnTo>
                    <a:pt x="58" y="303"/>
                  </a:lnTo>
                  <a:lnTo>
                    <a:pt x="65" y="292"/>
                  </a:lnTo>
                  <a:lnTo>
                    <a:pt x="73" y="282"/>
                  </a:lnTo>
                  <a:lnTo>
                    <a:pt x="80" y="272"/>
                  </a:lnTo>
                  <a:lnTo>
                    <a:pt x="90" y="262"/>
                  </a:lnTo>
                  <a:lnTo>
                    <a:pt x="100" y="251"/>
                  </a:lnTo>
                  <a:lnTo>
                    <a:pt x="110" y="241"/>
                  </a:lnTo>
                  <a:lnTo>
                    <a:pt x="120" y="231"/>
                  </a:lnTo>
                  <a:lnTo>
                    <a:pt x="132" y="221"/>
                  </a:lnTo>
                  <a:lnTo>
                    <a:pt x="142" y="209"/>
                  </a:lnTo>
                  <a:lnTo>
                    <a:pt x="153" y="197"/>
                  </a:lnTo>
                  <a:lnTo>
                    <a:pt x="165" y="187"/>
                  </a:lnTo>
                  <a:lnTo>
                    <a:pt x="178" y="177"/>
                  </a:lnTo>
                  <a:lnTo>
                    <a:pt x="192" y="166"/>
                  </a:lnTo>
                  <a:lnTo>
                    <a:pt x="205" y="156"/>
                  </a:lnTo>
                  <a:lnTo>
                    <a:pt x="220" y="146"/>
                  </a:lnTo>
                  <a:lnTo>
                    <a:pt x="235" y="136"/>
                  </a:lnTo>
                  <a:lnTo>
                    <a:pt x="248" y="124"/>
                  </a:lnTo>
                  <a:lnTo>
                    <a:pt x="263" y="114"/>
                  </a:lnTo>
                  <a:lnTo>
                    <a:pt x="279" y="104"/>
                  </a:lnTo>
                  <a:lnTo>
                    <a:pt x="295" y="94"/>
                  </a:lnTo>
                  <a:lnTo>
                    <a:pt x="310" y="84"/>
                  </a:lnTo>
                  <a:lnTo>
                    <a:pt x="327" y="74"/>
                  </a:lnTo>
                  <a:lnTo>
                    <a:pt x="344" y="65"/>
                  </a:lnTo>
                  <a:lnTo>
                    <a:pt x="364" y="59"/>
                  </a:lnTo>
                  <a:lnTo>
                    <a:pt x="380" y="49"/>
                  </a:lnTo>
                  <a:lnTo>
                    <a:pt x="399" y="42"/>
                  </a:lnTo>
                  <a:lnTo>
                    <a:pt x="417" y="34"/>
                  </a:lnTo>
                  <a:lnTo>
                    <a:pt x="437" y="29"/>
                  </a:lnTo>
                  <a:lnTo>
                    <a:pt x="455" y="24"/>
                  </a:lnTo>
                  <a:lnTo>
                    <a:pt x="475" y="19"/>
                  </a:lnTo>
                  <a:lnTo>
                    <a:pt x="497" y="14"/>
                  </a:lnTo>
                  <a:lnTo>
                    <a:pt x="519" y="10"/>
                  </a:lnTo>
                  <a:lnTo>
                    <a:pt x="539" y="5"/>
                  </a:lnTo>
                  <a:lnTo>
                    <a:pt x="559" y="4"/>
                  </a:lnTo>
                  <a:lnTo>
                    <a:pt x="581" y="0"/>
                  </a:lnTo>
                  <a:lnTo>
                    <a:pt x="604" y="0"/>
                  </a:lnTo>
                  <a:lnTo>
                    <a:pt x="626" y="0"/>
                  </a:lnTo>
                  <a:lnTo>
                    <a:pt x="649" y="0"/>
                  </a:lnTo>
                  <a:lnTo>
                    <a:pt x="674" y="2"/>
                  </a:lnTo>
                  <a:lnTo>
                    <a:pt x="699" y="5"/>
                  </a:lnTo>
                  <a:lnTo>
                    <a:pt x="723" y="7"/>
                  </a:lnTo>
                  <a:lnTo>
                    <a:pt x="748" y="12"/>
                  </a:lnTo>
                  <a:lnTo>
                    <a:pt x="773" y="15"/>
                  </a:lnTo>
                  <a:lnTo>
                    <a:pt x="799" y="24"/>
                  </a:lnTo>
                  <a:lnTo>
                    <a:pt x="824" y="29"/>
                  </a:lnTo>
                  <a:lnTo>
                    <a:pt x="853" y="39"/>
                  </a:lnTo>
                  <a:lnTo>
                    <a:pt x="879" y="49"/>
                  </a:lnTo>
                  <a:lnTo>
                    <a:pt x="908" y="60"/>
                  </a:lnTo>
                  <a:lnTo>
                    <a:pt x="904" y="60"/>
                  </a:lnTo>
                  <a:lnTo>
                    <a:pt x="901" y="60"/>
                  </a:lnTo>
                  <a:lnTo>
                    <a:pt x="893" y="60"/>
                  </a:lnTo>
                  <a:lnTo>
                    <a:pt x="884" y="60"/>
                  </a:lnTo>
                  <a:lnTo>
                    <a:pt x="871" y="60"/>
                  </a:lnTo>
                  <a:lnTo>
                    <a:pt x="858" y="62"/>
                  </a:lnTo>
                  <a:lnTo>
                    <a:pt x="849" y="62"/>
                  </a:lnTo>
                  <a:lnTo>
                    <a:pt x="841" y="64"/>
                  </a:lnTo>
                  <a:lnTo>
                    <a:pt x="831" y="65"/>
                  </a:lnTo>
                  <a:lnTo>
                    <a:pt x="823" y="67"/>
                  </a:lnTo>
                  <a:lnTo>
                    <a:pt x="811" y="67"/>
                  </a:lnTo>
                  <a:lnTo>
                    <a:pt x="801" y="69"/>
                  </a:lnTo>
                  <a:lnTo>
                    <a:pt x="789" y="70"/>
                  </a:lnTo>
                  <a:lnTo>
                    <a:pt x="778" y="72"/>
                  </a:lnTo>
                  <a:lnTo>
                    <a:pt x="764" y="72"/>
                  </a:lnTo>
                  <a:lnTo>
                    <a:pt x="753" y="75"/>
                  </a:lnTo>
                  <a:lnTo>
                    <a:pt x="739" y="77"/>
                  </a:lnTo>
                  <a:lnTo>
                    <a:pt x="728" y="81"/>
                  </a:lnTo>
                  <a:lnTo>
                    <a:pt x="713" y="82"/>
                  </a:lnTo>
                  <a:lnTo>
                    <a:pt x="699" y="86"/>
                  </a:lnTo>
                  <a:lnTo>
                    <a:pt x="684" y="87"/>
                  </a:lnTo>
                  <a:lnTo>
                    <a:pt x="671" y="91"/>
                  </a:lnTo>
                  <a:lnTo>
                    <a:pt x="654" y="94"/>
                  </a:lnTo>
                  <a:lnTo>
                    <a:pt x="639" y="97"/>
                  </a:lnTo>
                  <a:lnTo>
                    <a:pt x="624" y="102"/>
                  </a:lnTo>
                  <a:lnTo>
                    <a:pt x="609" y="107"/>
                  </a:lnTo>
                  <a:lnTo>
                    <a:pt x="591" y="111"/>
                  </a:lnTo>
                  <a:lnTo>
                    <a:pt x="574" y="114"/>
                  </a:lnTo>
                  <a:lnTo>
                    <a:pt x="557" y="119"/>
                  </a:lnTo>
                  <a:lnTo>
                    <a:pt x="541" y="124"/>
                  </a:lnTo>
                  <a:lnTo>
                    <a:pt x="522" y="129"/>
                  </a:lnTo>
                  <a:lnTo>
                    <a:pt x="504" y="134"/>
                  </a:lnTo>
                  <a:lnTo>
                    <a:pt x="485" y="139"/>
                  </a:lnTo>
                  <a:lnTo>
                    <a:pt x="469" y="146"/>
                  </a:lnTo>
                  <a:lnTo>
                    <a:pt x="449" y="151"/>
                  </a:lnTo>
                  <a:lnTo>
                    <a:pt x="430" y="157"/>
                  </a:lnTo>
                  <a:lnTo>
                    <a:pt x="412" y="164"/>
                  </a:lnTo>
                  <a:lnTo>
                    <a:pt x="394" y="172"/>
                  </a:lnTo>
                  <a:lnTo>
                    <a:pt x="374" y="177"/>
                  </a:lnTo>
                  <a:lnTo>
                    <a:pt x="355" y="186"/>
                  </a:lnTo>
                  <a:lnTo>
                    <a:pt x="335" y="194"/>
                  </a:lnTo>
                  <a:lnTo>
                    <a:pt x="317" y="204"/>
                  </a:lnTo>
                  <a:lnTo>
                    <a:pt x="297" y="212"/>
                  </a:lnTo>
                  <a:lnTo>
                    <a:pt x="277" y="221"/>
                  </a:lnTo>
                  <a:lnTo>
                    <a:pt x="257" y="231"/>
                  </a:lnTo>
                  <a:lnTo>
                    <a:pt x="237" y="241"/>
                  </a:lnTo>
                  <a:lnTo>
                    <a:pt x="217" y="249"/>
                  </a:lnTo>
                  <a:lnTo>
                    <a:pt x="197" y="259"/>
                  </a:lnTo>
                  <a:lnTo>
                    <a:pt x="177" y="271"/>
                  </a:lnTo>
                  <a:lnTo>
                    <a:pt x="157" y="282"/>
                  </a:lnTo>
                  <a:lnTo>
                    <a:pt x="137" y="292"/>
                  </a:lnTo>
                  <a:lnTo>
                    <a:pt x="117" y="306"/>
                  </a:lnTo>
                  <a:lnTo>
                    <a:pt x="97" y="318"/>
                  </a:lnTo>
                  <a:lnTo>
                    <a:pt x="77" y="331"/>
                  </a:lnTo>
                  <a:lnTo>
                    <a:pt x="57" y="344"/>
                  </a:lnTo>
                  <a:lnTo>
                    <a:pt x="38" y="358"/>
                  </a:lnTo>
                  <a:lnTo>
                    <a:pt x="18" y="373"/>
                  </a:lnTo>
                  <a:lnTo>
                    <a:pt x="0" y="388"/>
                  </a:lnTo>
                  <a:close/>
                </a:path>
              </a:pathLst>
            </a:custGeom>
            <a:solidFill>
              <a:srgbClr val="A8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8" name="Freeform 414"/>
            <p:cNvSpPr>
              <a:spLocks/>
            </p:cNvSpPr>
            <p:nvPr/>
          </p:nvSpPr>
          <p:spPr bwMode="auto">
            <a:xfrm>
              <a:off x="4462" y="1586"/>
              <a:ext cx="272" cy="399"/>
            </a:xfrm>
            <a:custGeom>
              <a:avLst/>
              <a:gdLst>
                <a:gd name="T0" fmla="*/ 3 w 544"/>
                <a:gd name="T1" fmla="*/ 0 h 800"/>
                <a:gd name="T2" fmla="*/ 3 w 544"/>
                <a:gd name="T3" fmla="*/ 0 h 800"/>
                <a:gd name="T4" fmla="*/ 2 w 544"/>
                <a:gd name="T5" fmla="*/ 0 h 800"/>
                <a:gd name="T6" fmla="*/ 2 w 544"/>
                <a:gd name="T7" fmla="*/ 0 h 800"/>
                <a:gd name="T8" fmla="*/ 2 w 544"/>
                <a:gd name="T9" fmla="*/ 0 h 800"/>
                <a:gd name="T10" fmla="*/ 2 w 544"/>
                <a:gd name="T11" fmla="*/ 0 h 800"/>
                <a:gd name="T12" fmla="*/ 2 w 544"/>
                <a:gd name="T13" fmla="*/ 0 h 800"/>
                <a:gd name="T14" fmla="*/ 2 w 544"/>
                <a:gd name="T15" fmla="*/ 0 h 800"/>
                <a:gd name="T16" fmla="*/ 2 w 544"/>
                <a:gd name="T17" fmla="*/ 1 h 800"/>
                <a:gd name="T18" fmla="*/ 2 w 544"/>
                <a:gd name="T19" fmla="*/ 1 h 800"/>
                <a:gd name="T20" fmla="*/ 1 w 544"/>
                <a:gd name="T21" fmla="*/ 1 h 800"/>
                <a:gd name="T22" fmla="*/ 1 w 544"/>
                <a:gd name="T23" fmla="*/ 1 h 800"/>
                <a:gd name="T24" fmla="*/ 1 w 544"/>
                <a:gd name="T25" fmla="*/ 1 h 800"/>
                <a:gd name="T26" fmla="*/ 1 w 544"/>
                <a:gd name="T27" fmla="*/ 1 h 800"/>
                <a:gd name="T28" fmla="*/ 1 w 544"/>
                <a:gd name="T29" fmla="*/ 1 h 800"/>
                <a:gd name="T30" fmla="*/ 1 w 544"/>
                <a:gd name="T31" fmla="*/ 1 h 800"/>
                <a:gd name="T32" fmla="*/ 1 w 544"/>
                <a:gd name="T33" fmla="*/ 2 h 800"/>
                <a:gd name="T34" fmla="*/ 1 w 544"/>
                <a:gd name="T35" fmla="*/ 2 h 800"/>
                <a:gd name="T36" fmla="*/ 1 w 544"/>
                <a:gd name="T37" fmla="*/ 2 h 800"/>
                <a:gd name="T38" fmla="*/ 1 w 544"/>
                <a:gd name="T39" fmla="*/ 2 h 800"/>
                <a:gd name="T40" fmla="*/ 1 w 544"/>
                <a:gd name="T41" fmla="*/ 2 h 800"/>
                <a:gd name="T42" fmla="*/ 1 w 544"/>
                <a:gd name="T43" fmla="*/ 2 h 800"/>
                <a:gd name="T44" fmla="*/ 1 w 544"/>
                <a:gd name="T45" fmla="*/ 2 h 800"/>
                <a:gd name="T46" fmla="*/ 1 w 544"/>
                <a:gd name="T47" fmla="*/ 2 h 800"/>
                <a:gd name="T48" fmla="*/ 1 w 544"/>
                <a:gd name="T49" fmla="*/ 3 h 800"/>
                <a:gd name="T50" fmla="*/ 0 w 544"/>
                <a:gd name="T51" fmla="*/ 3 h 800"/>
                <a:gd name="T52" fmla="*/ 1 w 544"/>
                <a:gd name="T53" fmla="*/ 3 h 800"/>
                <a:gd name="T54" fmla="*/ 1 w 544"/>
                <a:gd name="T55" fmla="*/ 2 h 800"/>
                <a:gd name="T56" fmla="*/ 1 w 544"/>
                <a:gd name="T57" fmla="*/ 2 h 800"/>
                <a:gd name="T58" fmla="*/ 1 w 544"/>
                <a:gd name="T59" fmla="*/ 2 h 800"/>
                <a:gd name="T60" fmla="*/ 1 w 544"/>
                <a:gd name="T61" fmla="*/ 2 h 800"/>
                <a:gd name="T62" fmla="*/ 1 w 544"/>
                <a:gd name="T63" fmla="*/ 2 h 800"/>
                <a:gd name="T64" fmla="*/ 1 w 544"/>
                <a:gd name="T65" fmla="*/ 2 h 800"/>
                <a:gd name="T66" fmla="*/ 1 w 544"/>
                <a:gd name="T67" fmla="*/ 2 h 800"/>
                <a:gd name="T68" fmla="*/ 1 w 544"/>
                <a:gd name="T69" fmla="*/ 2 h 800"/>
                <a:gd name="T70" fmla="*/ 1 w 544"/>
                <a:gd name="T71" fmla="*/ 2 h 800"/>
                <a:gd name="T72" fmla="*/ 2 w 544"/>
                <a:gd name="T73" fmla="*/ 2 h 800"/>
                <a:gd name="T74" fmla="*/ 2 w 544"/>
                <a:gd name="T75" fmla="*/ 2 h 800"/>
                <a:gd name="T76" fmla="*/ 2 w 544"/>
                <a:gd name="T77" fmla="*/ 1 h 800"/>
                <a:gd name="T78" fmla="*/ 2 w 544"/>
                <a:gd name="T79" fmla="*/ 1 h 800"/>
                <a:gd name="T80" fmla="*/ 2 w 544"/>
                <a:gd name="T81" fmla="*/ 1 h 800"/>
                <a:gd name="T82" fmla="*/ 2 w 544"/>
                <a:gd name="T83" fmla="*/ 1 h 800"/>
                <a:gd name="T84" fmla="*/ 2 w 544"/>
                <a:gd name="T85" fmla="*/ 1 h 800"/>
                <a:gd name="T86" fmla="*/ 2 w 544"/>
                <a:gd name="T87" fmla="*/ 1 h 800"/>
                <a:gd name="T88" fmla="*/ 2 w 544"/>
                <a:gd name="T89" fmla="*/ 1 h 800"/>
                <a:gd name="T90" fmla="*/ 2 w 544"/>
                <a:gd name="T91" fmla="*/ 0 h 800"/>
                <a:gd name="T92" fmla="*/ 2 w 544"/>
                <a:gd name="T93" fmla="*/ 0 h 800"/>
                <a:gd name="T94" fmla="*/ 2 w 544"/>
                <a:gd name="T95" fmla="*/ 0 h 800"/>
                <a:gd name="T96" fmla="*/ 2 w 544"/>
                <a:gd name="T97" fmla="*/ 0 h 800"/>
                <a:gd name="T98" fmla="*/ 2 w 544"/>
                <a:gd name="T99" fmla="*/ 0 h 800"/>
                <a:gd name="T100" fmla="*/ 3 w 544"/>
                <a:gd name="T101" fmla="*/ 0 h 800"/>
                <a:gd name="T102" fmla="*/ 3 w 544"/>
                <a:gd name="T103" fmla="*/ 0 h 800"/>
                <a:gd name="T104" fmla="*/ 3 w 544"/>
                <a:gd name="T105" fmla="*/ 0 h 80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44" h="800">
                  <a:moveTo>
                    <a:pt x="544" y="0"/>
                  </a:moveTo>
                  <a:lnTo>
                    <a:pt x="541" y="0"/>
                  </a:lnTo>
                  <a:lnTo>
                    <a:pt x="532" y="7"/>
                  </a:lnTo>
                  <a:lnTo>
                    <a:pt x="526" y="10"/>
                  </a:lnTo>
                  <a:lnTo>
                    <a:pt x="521" y="15"/>
                  </a:lnTo>
                  <a:lnTo>
                    <a:pt x="514" y="22"/>
                  </a:lnTo>
                  <a:lnTo>
                    <a:pt x="507" y="30"/>
                  </a:lnTo>
                  <a:lnTo>
                    <a:pt x="497" y="37"/>
                  </a:lnTo>
                  <a:lnTo>
                    <a:pt x="487" y="45"/>
                  </a:lnTo>
                  <a:lnTo>
                    <a:pt x="477" y="55"/>
                  </a:lnTo>
                  <a:lnTo>
                    <a:pt x="469" y="65"/>
                  </a:lnTo>
                  <a:lnTo>
                    <a:pt x="457" y="75"/>
                  </a:lnTo>
                  <a:lnTo>
                    <a:pt x="446" y="85"/>
                  </a:lnTo>
                  <a:lnTo>
                    <a:pt x="434" y="97"/>
                  </a:lnTo>
                  <a:lnTo>
                    <a:pt x="424" y="110"/>
                  </a:lnTo>
                  <a:lnTo>
                    <a:pt x="411" y="122"/>
                  </a:lnTo>
                  <a:lnTo>
                    <a:pt x="397" y="135"/>
                  </a:lnTo>
                  <a:lnTo>
                    <a:pt x="384" y="149"/>
                  </a:lnTo>
                  <a:lnTo>
                    <a:pt x="372" y="164"/>
                  </a:lnTo>
                  <a:lnTo>
                    <a:pt x="357" y="177"/>
                  </a:lnTo>
                  <a:lnTo>
                    <a:pt x="345" y="192"/>
                  </a:lnTo>
                  <a:lnTo>
                    <a:pt x="332" y="207"/>
                  </a:lnTo>
                  <a:lnTo>
                    <a:pt x="320" y="222"/>
                  </a:lnTo>
                  <a:lnTo>
                    <a:pt x="307" y="237"/>
                  </a:lnTo>
                  <a:lnTo>
                    <a:pt x="295" y="252"/>
                  </a:lnTo>
                  <a:lnTo>
                    <a:pt x="282" y="267"/>
                  </a:lnTo>
                  <a:lnTo>
                    <a:pt x="272" y="282"/>
                  </a:lnTo>
                  <a:lnTo>
                    <a:pt x="267" y="289"/>
                  </a:lnTo>
                  <a:lnTo>
                    <a:pt x="262" y="297"/>
                  </a:lnTo>
                  <a:lnTo>
                    <a:pt x="257" y="304"/>
                  </a:lnTo>
                  <a:lnTo>
                    <a:pt x="252" y="314"/>
                  </a:lnTo>
                  <a:lnTo>
                    <a:pt x="242" y="329"/>
                  </a:lnTo>
                  <a:lnTo>
                    <a:pt x="235" y="346"/>
                  </a:lnTo>
                  <a:lnTo>
                    <a:pt x="225" y="361"/>
                  </a:lnTo>
                  <a:lnTo>
                    <a:pt x="215" y="376"/>
                  </a:lnTo>
                  <a:lnTo>
                    <a:pt x="210" y="384"/>
                  </a:lnTo>
                  <a:lnTo>
                    <a:pt x="205" y="392"/>
                  </a:lnTo>
                  <a:lnTo>
                    <a:pt x="200" y="401"/>
                  </a:lnTo>
                  <a:lnTo>
                    <a:pt x="197" y="411"/>
                  </a:lnTo>
                  <a:lnTo>
                    <a:pt x="192" y="419"/>
                  </a:lnTo>
                  <a:lnTo>
                    <a:pt x="187" y="427"/>
                  </a:lnTo>
                  <a:lnTo>
                    <a:pt x="182" y="436"/>
                  </a:lnTo>
                  <a:lnTo>
                    <a:pt x="177" y="446"/>
                  </a:lnTo>
                  <a:lnTo>
                    <a:pt x="172" y="454"/>
                  </a:lnTo>
                  <a:lnTo>
                    <a:pt x="167" y="464"/>
                  </a:lnTo>
                  <a:lnTo>
                    <a:pt x="162" y="474"/>
                  </a:lnTo>
                  <a:lnTo>
                    <a:pt x="159" y="484"/>
                  </a:lnTo>
                  <a:lnTo>
                    <a:pt x="154" y="493"/>
                  </a:lnTo>
                  <a:lnTo>
                    <a:pt x="149" y="503"/>
                  </a:lnTo>
                  <a:lnTo>
                    <a:pt x="144" y="511"/>
                  </a:lnTo>
                  <a:lnTo>
                    <a:pt x="139" y="521"/>
                  </a:lnTo>
                  <a:lnTo>
                    <a:pt x="133" y="529"/>
                  </a:lnTo>
                  <a:lnTo>
                    <a:pt x="128" y="539"/>
                  </a:lnTo>
                  <a:lnTo>
                    <a:pt x="123" y="549"/>
                  </a:lnTo>
                  <a:lnTo>
                    <a:pt x="120" y="559"/>
                  </a:lnTo>
                  <a:lnTo>
                    <a:pt x="115" y="568"/>
                  </a:lnTo>
                  <a:lnTo>
                    <a:pt x="110" y="578"/>
                  </a:lnTo>
                  <a:lnTo>
                    <a:pt x="105" y="586"/>
                  </a:lnTo>
                  <a:lnTo>
                    <a:pt x="100" y="596"/>
                  </a:lnTo>
                  <a:lnTo>
                    <a:pt x="95" y="604"/>
                  </a:lnTo>
                  <a:lnTo>
                    <a:pt x="92" y="614"/>
                  </a:lnTo>
                  <a:lnTo>
                    <a:pt x="87" y="623"/>
                  </a:lnTo>
                  <a:lnTo>
                    <a:pt x="83" y="633"/>
                  </a:lnTo>
                  <a:lnTo>
                    <a:pt x="78" y="639"/>
                  </a:lnTo>
                  <a:lnTo>
                    <a:pt x="73" y="649"/>
                  </a:lnTo>
                  <a:lnTo>
                    <a:pt x="68" y="656"/>
                  </a:lnTo>
                  <a:lnTo>
                    <a:pt x="63" y="666"/>
                  </a:lnTo>
                  <a:lnTo>
                    <a:pt x="55" y="681"/>
                  </a:lnTo>
                  <a:lnTo>
                    <a:pt x="48" y="698"/>
                  </a:lnTo>
                  <a:lnTo>
                    <a:pt x="40" y="711"/>
                  </a:lnTo>
                  <a:lnTo>
                    <a:pt x="33" y="726"/>
                  </a:lnTo>
                  <a:lnTo>
                    <a:pt x="28" y="738"/>
                  </a:lnTo>
                  <a:lnTo>
                    <a:pt x="23" y="751"/>
                  </a:lnTo>
                  <a:lnTo>
                    <a:pt x="17" y="761"/>
                  </a:lnTo>
                  <a:lnTo>
                    <a:pt x="12" y="771"/>
                  </a:lnTo>
                  <a:lnTo>
                    <a:pt x="8" y="778"/>
                  </a:lnTo>
                  <a:lnTo>
                    <a:pt x="5" y="786"/>
                  </a:lnTo>
                  <a:lnTo>
                    <a:pt x="0" y="795"/>
                  </a:lnTo>
                  <a:lnTo>
                    <a:pt x="0" y="800"/>
                  </a:lnTo>
                  <a:lnTo>
                    <a:pt x="3" y="795"/>
                  </a:lnTo>
                  <a:lnTo>
                    <a:pt x="13" y="785"/>
                  </a:lnTo>
                  <a:lnTo>
                    <a:pt x="18" y="776"/>
                  </a:lnTo>
                  <a:lnTo>
                    <a:pt x="28" y="770"/>
                  </a:lnTo>
                  <a:lnTo>
                    <a:pt x="38" y="760"/>
                  </a:lnTo>
                  <a:lnTo>
                    <a:pt x="52" y="750"/>
                  </a:lnTo>
                  <a:lnTo>
                    <a:pt x="62" y="736"/>
                  </a:lnTo>
                  <a:lnTo>
                    <a:pt x="75" y="725"/>
                  </a:lnTo>
                  <a:lnTo>
                    <a:pt x="82" y="716"/>
                  </a:lnTo>
                  <a:lnTo>
                    <a:pt x="90" y="710"/>
                  </a:lnTo>
                  <a:lnTo>
                    <a:pt x="97" y="703"/>
                  </a:lnTo>
                  <a:lnTo>
                    <a:pt x="105" y="696"/>
                  </a:lnTo>
                  <a:lnTo>
                    <a:pt x="112" y="688"/>
                  </a:lnTo>
                  <a:lnTo>
                    <a:pt x="120" y="681"/>
                  </a:lnTo>
                  <a:lnTo>
                    <a:pt x="127" y="673"/>
                  </a:lnTo>
                  <a:lnTo>
                    <a:pt x="135" y="666"/>
                  </a:lnTo>
                  <a:lnTo>
                    <a:pt x="144" y="658"/>
                  </a:lnTo>
                  <a:lnTo>
                    <a:pt x="152" y="651"/>
                  </a:lnTo>
                  <a:lnTo>
                    <a:pt x="160" y="643"/>
                  </a:lnTo>
                  <a:lnTo>
                    <a:pt x="170" y="636"/>
                  </a:lnTo>
                  <a:lnTo>
                    <a:pt x="177" y="626"/>
                  </a:lnTo>
                  <a:lnTo>
                    <a:pt x="185" y="618"/>
                  </a:lnTo>
                  <a:lnTo>
                    <a:pt x="194" y="609"/>
                  </a:lnTo>
                  <a:lnTo>
                    <a:pt x="202" y="603"/>
                  </a:lnTo>
                  <a:lnTo>
                    <a:pt x="209" y="593"/>
                  </a:lnTo>
                  <a:lnTo>
                    <a:pt x="219" y="584"/>
                  </a:lnTo>
                  <a:lnTo>
                    <a:pt x="225" y="576"/>
                  </a:lnTo>
                  <a:lnTo>
                    <a:pt x="235" y="569"/>
                  </a:lnTo>
                  <a:lnTo>
                    <a:pt x="242" y="559"/>
                  </a:lnTo>
                  <a:lnTo>
                    <a:pt x="250" y="553"/>
                  </a:lnTo>
                  <a:lnTo>
                    <a:pt x="259" y="543"/>
                  </a:lnTo>
                  <a:lnTo>
                    <a:pt x="267" y="536"/>
                  </a:lnTo>
                  <a:lnTo>
                    <a:pt x="274" y="528"/>
                  </a:lnTo>
                  <a:lnTo>
                    <a:pt x="282" y="521"/>
                  </a:lnTo>
                  <a:lnTo>
                    <a:pt x="289" y="513"/>
                  </a:lnTo>
                  <a:lnTo>
                    <a:pt x="297" y="508"/>
                  </a:lnTo>
                  <a:lnTo>
                    <a:pt x="302" y="499"/>
                  </a:lnTo>
                  <a:lnTo>
                    <a:pt x="310" y="493"/>
                  </a:lnTo>
                  <a:lnTo>
                    <a:pt x="315" y="484"/>
                  </a:lnTo>
                  <a:lnTo>
                    <a:pt x="324" y="477"/>
                  </a:lnTo>
                  <a:lnTo>
                    <a:pt x="335" y="464"/>
                  </a:lnTo>
                  <a:lnTo>
                    <a:pt x="347" y="454"/>
                  </a:lnTo>
                  <a:lnTo>
                    <a:pt x="355" y="442"/>
                  </a:lnTo>
                  <a:lnTo>
                    <a:pt x="366" y="432"/>
                  </a:lnTo>
                  <a:lnTo>
                    <a:pt x="374" y="422"/>
                  </a:lnTo>
                  <a:lnTo>
                    <a:pt x="381" y="417"/>
                  </a:lnTo>
                  <a:lnTo>
                    <a:pt x="386" y="407"/>
                  </a:lnTo>
                  <a:lnTo>
                    <a:pt x="391" y="399"/>
                  </a:lnTo>
                  <a:lnTo>
                    <a:pt x="396" y="387"/>
                  </a:lnTo>
                  <a:lnTo>
                    <a:pt x="402" y="377"/>
                  </a:lnTo>
                  <a:lnTo>
                    <a:pt x="407" y="364"/>
                  </a:lnTo>
                  <a:lnTo>
                    <a:pt x="414" y="351"/>
                  </a:lnTo>
                  <a:lnTo>
                    <a:pt x="421" y="336"/>
                  </a:lnTo>
                  <a:lnTo>
                    <a:pt x="429" y="321"/>
                  </a:lnTo>
                  <a:lnTo>
                    <a:pt x="434" y="302"/>
                  </a:lnTo>
                  <a:lnTo>
                    <a:pt x="441" y="286"/>
                  </a:lnTo>
                  <a:lnTo>
                    <a:pt x="447" y="269"/>
                  </a:lnTo>
                  <a:lnTo>
                    <a:pt x="456" y="252"/>
                  </a:lnTo>
                  <a:lnTo>
                    <a:pt x="457" y="242"/>
                  </a:lnTo>
                  <a:lnTo>
                    <a:pt x="461" y="234"/>
                  </a:lnTo>
                  <a:lnTo>
                    <a:pt x="464" y="224"/>
                  </a:lnTo>
                  <a:lnTo>
                    <a:pt x="469" y="215"/>
                  </a:lnTo>
                  <a:lnTo>
                    <a:pt x="474" y="197"/>
                  </a:lnTo>
                  <a:lnTo>
                    <a:pt x="482" y="180"/>
                  </a:lnTo>
                  <a:lnTo>
                    <a:pt x="484" y="170"/>
                  </a:lnTo>
                  <a:lnTo>
                    <a:pt x="487" y="160"/>
                  </a:lnTo>
                  <a:lnTo>
                    <a:pt x="489" y="152"/>
                  </a:lnTo>
                  <a:lnTo>
                    <a:pt x="494" y="144"/>
                  </a:lnTo>
                  <a:lnTo>
                    <a:pt x="499" y="125"/>
                  </a:lnTo>
                  <a:lnTo>
                    <a:pt x="506" y="110"/>
                  </a:lnTo>
                  <a:lnTo>
                    <a:pt x="511" y="94"/>
                  </a:lnTo>
                  <a:lnTo>
                    <a:pt x="516" y="79"/>
                  </a:lnTo>
                  <a:lnTo>
                    <a:pt x="521" y="65"/>
                  </a:lnTo>
                  <a:lnTo>
                    <a:pt x="526" y="54"/>
                  </a:lnTo>
                  <a:lnTo>
                    <a:pt x="527" y="40"/>
                  </a:lnTo>
                  <a:lnTo>
                    <a:pt x="531" y="30"/>
                  </a:lnTo>
                  <a:lnTo>
                    <a:pt x="534" y="20"/>
                  </a:lnTo>
                  <a:lnTo>
                    <a:pt x="537" y="13"/>
                  </a:lnTo>
                  <a:lnTo>
                    <a:pt x="541" y="3"/>
                  </a:lnTo>
                  <a:lnTo>
                    <a:pt x="544" y="0"/>
                  </a:lnTo>
                  <a:close/>
                </a:path>
              </a:pathLst>
            </a:custGeom>
            <a:solidFill>
              <a:srgbClr val="FFF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49" name="Freeform 415"/>
            <p:cNvSpPr>
              <a:spLocks/>
            </p:cNvSpPr>
            <p:nvPr/>
          </p:nvSpPr>
          <p:spPr bwMode="auto">
            <a:xfrm>
              <a:off x="4815" y="1159"/>
              <a:ext cx="174" cy="182"/>
            </a:xfrm>
            <a:custGeom>
              <a:avLst/>
              <a:gdLst>
                <a:gd name="T0" fmla="*/ 1 w 347"/>
                <a:gd name="T1" fmla="*/ 2 h 364"/>
                <a:gd name="T2" fmla="*/ 1 w 347"/>
                <a:gd name="T3" fmla="*/ 2 h 364"/>
                <a:gd name="T4" fmla="*/ 1 w 347"/>
                <a:gd name="T5" fmla="*/ 2 h 364"/>
                <a:gd name="T6" fmla="*/ 1 w 347"/>
                <a:gd name="T7" fmla="*/ 2 h 364"/>
                <a:gd name="T8" fmla="*/ 1 w 347"/>
                <a:gd name="T9" fmla="*/ 2 h 364"/>
                <a:gd name="T10" fmla="*/ 1 w 347"/>
                <a:gd name="T11" fmla="*/ 1 h 364"/>
                <a:gd name="T12" fmla="*/ 1 w 347"/>
                <a:gd name="T13" fmla="*/ 1 h 364"/>
                <a:gd name="T14" fmla="*/ 1 w 347"/>
                <a:gd name="T15" fmla="*/ 1 h 364"/>
                <a:gd name="T16" fmla="*/ 1 w 347"/>
                <a:gd name="T17" fmla="*/ 1 h 364"/>
                <a:gd name="T18" fmla="*/ 1 w 347"/>
                <a:gd name="T19" fmla="*/ 1 h 364"/>
                <a:gd name="T20" fmla="*/ 1 w 347"/>
                <a:gd name="T21" fmla="*/ 1 h 364"/>
                <a:gd name="T22" fmla="*/ 1 w 347"/>
                <a:gd name="T23" fmla="*/ 1 h 364"/>
                <a:gd name="T24" fmla="*/ 1 w 347"/>
                <a:gd name="T25" fmla="*/ 1 h 364"/>
                <a:gd name="T26" fmla="*/ 1 w 347"/>
                <a:gd name="T27" fmla="*/ 1 h 364"/>
                <a:gd name="T28" fmla="*/ 1 w 347"/>
                <a:gd name="T29" fmla="*/ 1 h 364"/>
                <a:gd name="T30" fmla="*/ 1 w 347"/>
                <a:gd name="T31" fmla="*/ 1 h 364"/>
                <a:gd name="T32" fmla="*/ 1 w 347"/>
                <a:gd name="T33" fmla="*/ 1 h 364"/>
                <a:gd name="T34" fmla="*/ 1 w 347"/>
                <a:gd name="T35" fmla="*/ 1 h 364"/>
                <a:gd name="T36" fmla="*/ 1 w 347"/>
                <a:gd name="T37" fmla="*/ 1 h 364"/>
                <a:gd name="T38" fmla="*/ 1 w 347"/>
                <a:gd name="T39" fmla="*/ 1 h 364"/>
                <a:gd name="T40" fmla="*/ 2 w 347"/>
                <a:gd name="T41" fmla="*/ 1 h 364"/>
                <a:gd name="T42" fmla="*/ 2 w 347"/>
                <a:gd name="T43" fmla="*/ 1 h 364"/>
                <a:gd name="T44" fmla="*/ 2 w 347"/>
                <a:gd name="T45" fmla="*/ 0 h 364"/>
                <a:gd name="T46" fmla="*/ 2 w 347"/>
                <a:gd name="T47" fmla="*/ 1 h 364"/>
                <a:gd name="T48" fmla="*/ 2 w 347"/>
                <a:gd name="T49" fmla="*/ 1 h 364"/>
                <a:gd name="T50" fmla="*/ 2 w 347"/>
                <a:gd name="T51" fmla="*/ 1 h 364"/>
                <a:gd name="T52" fmla="*/ 2 w 347"/>
                <a:gd name="T53" fmla="*/ 1 h 364"/>
                <a:gd name="T54" fmla="*/ 1 w 347"/>
                <a:gd name="T55" fmla="*/ 1 h 364"/>
                <a:gd name="T56" fmla="*/ 1 w 347"/>
                <a:gd name="T57" fmla="*/ 1 h 364"/>
                <a:gd name="T58" fmla="*/ 1 w 347"/>
                <a:gd name="T59" fmla="*/ 1 h 364"/>
                <a:gd name="T60" fmla="*/ 1 w 347"/>
                <a:gd name="T61" fmla="*/ 1 h 364"/>
                <a:gd name="T62" fmla="*/ 1 w 347"/>
                <a:gd name="T63" fmla="*/ 1 h 364"/>
                <a:gd name="T64" fmla="*/ 1 w 347"/>
                <a:gd name="T65" fmla="*/ 1 h 364"/>
                <a:gd name="T66" fmla="*/ 1 w 347"/>
                <a:gd name="T67" fmla="*/ 1 h 364"/>
                <a:gd name="T68" fmla="*/ 1 w 347"/>
                <a:gd name="T69" fmla="*/ 1 h 364"/>
                <a:gd name="T70" fmla="*/ 1 w 347"/>
                <a:gd name="T71" fmla="*/ 1 h 364"/>
                <a:gd name="T72" fmla="*/ 1 w 347"/>
                <a:gd name="T73" fmla="*/ 1 h 364"/>
                <a:gd name="T74" fmla="*/ 1 w 347"/>
                <a:gd name="T75" fmla="*/ 1 h 364"/>
                <a:gd name="T76" fmla="*/ 1 w 347"/>
                <a:gd name="T77" fmla="*/ 1 h 364"/>
                <a:gd name="T78" fmla="*/ 1 w 347"/>
                <a:gd name="T79" fmla="*/ 1 h 364"/>
                <a:gd name="T80" fmla="*/ 1 w 347"/>
                <a:gd name="T81" fmla="*/ 2 h 364"/>
                <a:gd name="T82" fmla="*/ 1 w 347"/>
                <a:gd name="T83" fmla="*/ 2 h 364"/>
                <a:gd name="T84" fmla="*/ 1 w 347"/>
                <a:gd name="T85" fmla="*/ 2 h 364"/>
                <a:gd name="T86" fmla="*/ 1 w 347"/>
                <a:gd name="T87" fmla="*/ 2 h 364"/>
                <a:gd name="T88" fmla="*/ 0 w 347"/>
                <a:gd name="T89" fmla="*/ 2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7" h="364">
                  <a:moveTo>
                    <a:pt x="2" y="364"/>
                  </a:moveTo>
                  <a:lnTo>
                    <a:pt x="2" y="359"/>
                  </a:lnTo>
                  <a:lnTo>
                    <a:pt x="2" y="349"/>
                  </a:lnTo>
                  <a:lnTo>
                    <a:pt x="2" y="339"/>
                  </a:lnTo>
                  <a:lnTo>
                    <a:pt x="3" y="331"/>
                  </a:lnTo>
                  <a:lnTo>
                    <a:pt x="5" y="319"/>
                  </a:lnTo>
                  <a:lnTo>
                    <a:pt x="8" y="309"/>
                  </a:lnTo>
                  <a:lnTo>
                    <a:pt x="10" y="294"/>
                  </a:lnTo>
                  <a:lnTo>
                    <a:pt x="13" y="281"/>
                  </a:lnTo>
                  <a:lnTo>
                    <a:pt x="18" y="266"/>
                  </a:lnTo>
                  <a:lnTo>
                    <a:pt x="23" y="252"/>
                  </a:lnTo>
                  <a:lnTo>
                    <a:pt x="28" y="235"/>
                  </a:lnTo>
                  <a:lnTo>
                    <a:pt x="35" y="220"/>
                  </a:lnTo>
                  <a:lnTo>
                    <a:pt x="42" y="204"/>
                  </a:lnTo>
                  <a:lnTo>
                    <a:pt x="52" y="189"/>
                  </a:lnTo>
                  <a:lnTo>
                    <a:pt x="55" y="179"/>
                  </a:lnTo>
                  <a:lnTo>
                    <a:pt x="58" y="170"/>
                  </a:lnTo>
                  <a:lnTo>
                    <a:pt x="63" y="162"/>
                  </a:lnTo>
                  <a:lnTo>
                    <a:pt x="68" y="154"/>
                  </a:lnTo>
                  <a:lnTo>
                    <a:pt x="73" y="145"/>
                  </a:lnTo>
                  <a:lnTo>
                    <a:pt x="78" y="137"/>
                  </a:lnTo>
                  <a:lnTo>
                    <a:pt x="85" y="129"/>
                  </a:lnTo>
                  <a:lnTo>
                    <a:pt x="92" y="122"/>
                  </a:lnTo>
                  <a:lnTo>
                    <a:pt x="97" y="112"/>
                  </a:lnTo>
                  <a:lnTo>
                    <a:pt x="105" y="105"/>
                  </a:lnTo>
                  <a:lnTo>
                    <a:pt x="112" y="97"/>
                  </a:lnTo>
                  <a:lnTo>
                    <a:pt x="120" y="90"/>
                  </a:lnTo>
                  <a:lnTo>
                    <a:pt x="127" y="82"/>
                  </a:lnTo>
                  <a:lnTo>
                    <a:pt x="135" y="75"/>
                  </a:lnTo>
                  <a:lnTo>
                    <a:pt x="144" y="69"/>
                  </a:lnTo>
                  <a:lnTo>
                    <a:pt x="154" y="64"/>
                  </a:lnTo>
                  <a:lnTo>
                    <a:pt x="162" y="55"/>
                  </a:lnTo>
                  <a:lnTo>
                    <a:pt x="170" y="49"/>
                  </a:lnTo>
                  <a:lnTo>
                    <a:pt x="180" y="44"/>
                  </a:lnTo>
                  <a:lnTo>
                    <a:pt x="192" y="39"/>
                  </a:lnTo>
                  <a:lnTo>
                    <a:pt x="202" y="32"/>
                  </a:lnTo>
                  <a:lnTo>
                    <a:pt x="212" y="27"/>
                  </a:lnTo>
                  <a:lnTo>
                    <a:pt x="224" y="22"/>
                  </a:lnTo>
                  <a:lnTo>
                    <a:pt x="237" y="18"/>
                  </a:lnTo>
                  <a:lnTo>
                    <a:pt x="247" y="13"/>
                  </a:lnTo>
                  <a:lnTo>
                    <a:pt x="260" y="10"/>
                  </a:lnTo>
                  <a:lnTo>
                    <a:pt x="272" y="7"/>
                  </a:lnTo>
                  <a:lnTo>
                    <a:pt x="287" y="5"/>
                  </a:lnTo>
                  <a:lnTo>
                    <a:pt x="300" y="2"/>
                  </a:lnTo>
                  <a:lnTo>
                    <a:pt x="316" y="0"/>
                  </a:lnTo>
                  <a:lnTo>
                    <a:pt x="331" y="0"/>
                  </a:lnTo>
                  <a:lnTo>
                    <a:pt x="347" y="0"/>
                  </a:lnTo>
                  <a:lnTo>
                    <a:pt x="342" y="2"/>
                  </a:lnTo>
                  <a:lnTo>
                    <a:pt x="331" y="12"/>
                  </a:lnTo>
                  <a:lnTo>
                    <a:pt x="321" y="17"/>
                  </a:lnTo>
                  <a:lnTo>
                    <a:pt x="312" y="25"/>
                  </a:lnTo>
                  <a:lnTo>
                    <a:pt x="300" y="34"/>
                  </a:lnTo>
                  <a:lnTo>
                    <a:pt x="289" y="45"/>
                  </a:lnTo>
                  <a:lnTo>
                    <a:pt x="274" y="55"/>
                  </a:lnTo>
                  <a:lnTo>
                    <a:pt x="260" y="67"/>
                  </a:lnTo>
                  <a:lnTo>
                    <a:pt x="252" y="72"/>
                  </a:lnTo>
                  <a:lnTo>
                    <a:pt x="245" y="79"/>
                  </a:lnTo>
                  <a:lnTo>
                    <a:pt x="237" y="85"/>
                  </a:lnTo>
                  <a:lnTo>
                    <a:pt x="230" y="94"/>
                  </a:lnTo>
                  <a:lnTo>
                    <a:pt x="222" y="99"/>
                  </a:lnTo>
                  <a:lnTo>
                    <a:pt x="214" y="107"/>
                  </a:lnTo>
                  <a:lnTo>
                    <a:pt x="205" y="114"/>
                  </a:lnTo>
                  <a:lnTo>
                    <a:pt x="199" y="122"/>
                  </a:lnTo>
                  <a:lnTo>
                    <a:pt x="190" y="129"/>
                  </a:lnTo>
                  <a:lnTo>
                    <a:pt x="182" y="137"/>
                  </a:lnTo>
                  <a:lnTo>
                    <a:pt x="174" y="144"/>
                  </a:lnTo>
                  <a:lnTo>
                    <a:pt x="167" y="154"/>
                  </a:lnTo>
                  <a:lnTo>
                    <a:pt x="157" y="160"/>
                  </a:lnTo>
                  <a:lnTo>
                    <a:pt x="149" y="169"/>
                  </a:lnTo>
                  <a:lnTo>
                    <a:pt x="140" y="175"/>
                  </a:lnTo>
                  <a:lnTo>
                    <a:pt x="132" y="184"/>
                  </a:lnTo>
                  <a:lnTo>
                    <a:pt x="124" y="190"/>
                  </a:lnTo>
                  <a:lnTo>
                    <a:pt x="117" y="199"/>
                  </a:lnTo>
                  <a:lnTo>
                    <a:pt x="109" y="205"/>
                  </a:lnTo>
                  <a:lnTo>
                    <a:pt x="102" y="214"/>
                  </a:lnTo>
                  <a:lnTo>
                    <a:pt x="92" y="220"/>
                  </a:lnTo>
                  <a:lnTo>
                    <a:pt x="85" y="229"/>
                  </a:lnTo>
                  <a:lnTo>
                    <a:pt x="77" y="235"/>
                  </a:lnTo>
                  <a:lnTo>
                    <a:pt x="72" y="244"/>
                  </a:lnTo>
                  <a:lnTo>
                    <a:pt x="63" y="251"/>
                  </a:lnTo>
                  <a:lnTo>
                    <a:pt x="57" y="259"/>
                  </a:lnTo>
                  <a:lnTo>
                    <a:pt x="52" y="267"/>
                  </a:lnTo>
                  <a:lnTo>
                    <a:pt x="47" y="276"/>
                  </a:lnTo>
                  <a:lnTo>
                    <a:pt x="33" y="287"/>
                  </a:lnTo>
                  <a:lnTo>
                    <a:pt x="25" y="301"/>
                  </a:lnTo>
                  <a:lnTo>
                    <a:pt x="15" y="312"/>
                  </a:lnTo>
                  <a:lnTo>
                    <a:pt x="10" y="326"/>
                  </a:lnTo>
                  <a:lnTo>
                    <a:pt x="3" y="336"/>
                  </a:lnTo>
                  <a:lnTo>
                    <a:pt x="0" y="346"/>
                  </a:lnTo>
                  <a:lnTo>
                    <a:pt x="0" y="354"/>
                  </a:lnTo>
                  <a:lnTo>
                    <a:pt x="2" y="364"/>
                  </a:lnTo>
                  <a:close/>
                </a:path>
              </a:pathLst>
            </a:custGeom>
            <a:solidFill>
              <a:srgbClr val="FFC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48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548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-58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cxnSp>
        <p:nvCxnSpPr>
          <p:cNvPr id="3" name="Elbow Connector 2"/>
          <p:cNvCxnSpPr/>
          <p:nvPr/>
        </p:nvCxnSpPr>
        <p:spPr>
          <a:xfrm>
            <a:off x="3401961" y="4434348"/>
            <a:ext cx="3344292" cy="904743"/>
          </a:xfrm>
          <a:prstGeom prst="bentConnector3">
            <a:avLst>
              <a:gd name="adj1" fmla="val 50000"/>
            </a:avLst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0E0E157-D6C7-4E08-B3DB-3896D6E938EB}" type="slidenum">
              <a:rPr lang="en-US" smtClean="0"/>
              <a:pPr eaLnBrk="1" hangingPunct="1"/>
              <a:t>100</a:t>
            </a:fld>
            <a:endParaRPr lang="en-US" smtClean="0"/>
          </a:p>
        </p:txBody>
      </p:sp>
      <p:sp>
        <p:nvSpPr>
          <p:cNvPr id="10650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65125" y="2544763"/>
            <a:ext cx="6070600" cy="2667000"/>
          </a:xfrm>
        </p:spPr>
        <p:txBody>
          <a:bodyPr/>
          <a:lstStyle/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Guided 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backwards when going downhill 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Cleaned with mild detergent and water, rinsed with water and dried</a:t>
            </a:r>
          </a:p>
        </p:txBody>
      </p:sp>
      <p:sp>
        <p:nvSpPr>
          <p:cNvPr id="106501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02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503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6504" name="Group 174"/>
          <p:cNvGrpSpPr>
            <a:grpSpLocks/>
          </p:cNvGrpSpPr>
          <p:nvPr/>
        </p:nvGrpSpPr>
        <p:grpSpPr bwMode="auto">
          <a:xfrm>
            <a:off x="6302375" y="3122613"/>
            <a:ext cx="2222500" cy="2081212"/>
            <a:chOff x="2079" y="6097"/>
            <a:chExt cx="2851" cy="2867"/>
          </a:xfrm>
        </p:grpSpPr>
        <p:sp>
          <p:nvSpPr>
            <p:cNvPr id="106508" name="Freeform 175"/>
            <p:cNvSpPr>
              <a:spLocks/>
            </p:cNvSpPr>
            <p:nvPr/>
          </p:nvSpPr>
          <p:spPr bwMode="auto">
            <a:xfrm>
              <a:off x="4555" y="7439"/>
              <a:ext cx="101" cy="995"/>
            </a:xfrm>
            <a:custGeom>
              <a:avLst/>
              <a:gdLst>
                <a:gd name="T0" fmla="*/ 42 w 101"/>
                <a:gd name="T1" fmla="*/ 0 h 995"/>
                <a:gd name="T2" fmla="*/ 28 w 101"/>
                <a:gd name="T3" fmla="*/ 134 h 995"/>
                <a:gd name="T4" fmla="*/ 25 w 101"/>
                <a:gd name="T5" fmla="*/ 135 h 995"/>
                <a:gd name="T6" fmla="*/ 19 w 101"/>
                <a:gd name="T7" fmla="*/ 142 h 995"/>
                <a:gd name="T8" fmla="*/ 12 w 101"/>
                <a:gd name="T9" fmla="*/ 153 h 995"/>
                <a:gd name="T10" fmla="*/ 5 w 101"/>
                <a:gd name="T11" fmla="*/ 167 h 995"/>
                <a:gd name="T12" fmla="*/ 0 w 101"/>
                <a:gd name="T13" fmla="*/ 184 h 995"/>
                <a:gd name="T14" fmla="*/ 2 w 101"/>
                <a:gd name="T15" fmla="*/ 206 h 995"/>
                <a:gd name="T16" fmla="*/ 9 w 101"/>
                <a:gd name="T17" fmla="*/ 230 h 995"/>
                <a:gd name="T18" fmla="*/ 26 w 101"/>
                <a:gd name="T19" fmla="*/ 258 h 995"/>
                <a:gd name="T20" fmla="*/ 29 w 101"/>
                <a:gd name="T21" fmla="*/ 258 h 995"/>
                <a:gd name="T22" fmla="*/ 35 w 101"/>
                <a:gd name="T23" fmla="*/ 262 h 995"/>
                <a:gd name="T24" fmla="*/ 38 w 101"/>
                <a:gd name="T25" fmla="*/ 271 h 995"/>
                <a:gd name="T26" fmla="*/ 38 w 101"/>
                <a:gd name="T27" fmla="*/ 288 h 995"/>
                <a:gd name="T28" fmla="*/ 36 w 101"/>
                <a:gd name="T29" fmla="*/ 412 h 995"/>
                <a:gd name="T30" fmla="*/ 39 w 101"/>
                <a:gd name="T31" fmla="*/ 652 h 995"/>
                <a:gd name="T32" fmla="*/ 44 w 101"/>
                <a:gd name="T33" fmla="*/ 888 h 995"/>
                <a:gd name="T34" fmla="*/ 47 w 101"/>
                <a:gd name="T35" fmla="*/ 995 h 995"/>
                <a:gd name="T36" fmla="*/ 78 w 101"/>
                <a:gd name="T37" fmla="*/ 995 h 995"/>
                <a:gd name="T38" fmla="*/ 70 w 101"/>
                <a:gd name="T39" fmla="*/ 272 h 995"/>
                <a:gd name="T40" fmla="*/ 71 w 101"/>
                <a:gd name="T41" fmla="*/ 269 h 995"/>
                <a:gd name="T42" fmla="*/ 77 w 101"/>
                <a:gd name="T43" fmla="*/ 263 h 995"/>
                <a:gd name="T44" fmla="*/ 84 w 101"/>
                <a:gd name="T45" fmla="*/ 253 h 995"/>
                <a:gd name="T46" fmla="*/ 91 w 101"/>
                <a:gd name="T47" fmla="*/ 239 h 995"/>
                <a:gd name="T48" fmla="*/ 98 w 101"/>
                <a:gd name="T49" fmla="*/ 223 h 995"/>
                <a:gd name="T50" fmla="*/ 101 w 101"/>
                <a:gd name="T51" fmla="*/ 204 h 995"/>
                <a:gd name="T52" fmla="*/ 100 w 101"/>
                <a:gd name="T53" fmla="*/ 184 h 995"/>
                <a:gd name="T54" fmla="*/ 94 w 101"/>
                <a:gd name="T55" fmla="*/ 163 h 995"/>
                <a:gd name="T56" fmla="*/ 81 w 101"/>
                <a:gd name="T57" fmla="*/ 137 h 995"/>
                <a:gd name="T58" fmla="*/ 78 w 101"/>
                <a:gd name="T59" fmla="*/ 32 h 995"/>
                <a:gd name="T60" fmla="*/ 42 w 101"/>
                <a:gd name="T61" fmla="*/ 0 h 9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1" h="995">
                  <a:moveTo>
                    <a:pt x="42" y="0"/>
                  </a:moveTo>
                  <a:lnTo>
                    <a:pt x="28" y="134"/>
                  </a:lnTo>
                  <a:lnTo>
                    <a:pt x="25" y="135"/>
                  </a:lnTo>
                  <a:lnTo>
                    <a:pt x="19" y="142"/>
                  </a:lnTo>
                  <a:lnTo>
                    <a:pt x="12" y="153"/>
                  </a:lnTo>
                  <a:lnTo>
                    <a:pt x="5" y="167"/>
                  </a:lnTo>
                  <a:lnTo>
                    <a:pt x="0" y="184"/>
                  </a:lnTo>
                  <a:lnTo>
                    <a:pt x="2" y="206"/>
                  </a:lnTo>
                  <a:lnTo>
                    <a:pt x="9" y="230"/>
                  </a:lnTo>
                  <a:lnTo>
                    <a:pt x="26" y="258"/>
                  </a:lnTo>
                  <a:lnTo>
                    <a:pt x="29" y="258"/>
                  </a:lnTo>
                  <a:lnTo>
                    <a:pt x="35" y="262"/>
                  </a:lnTo>
                  <a:lnTo>
                    <a:pt x="38" y="271"/>
                  </a:lnTo>
                  <a:lnTo>
                    <a:pt x="38" y="288"/>
                  </a:lnTo>
                  <a:lnTo>
                    <a:pt x="36" y="412"/>
                  </a:lnTo>
                  <a:lnTo>
                    <a:pt x="39" y="652"/>
                  </a:lnTo>
                  <a:lnTo>
                    <a:pt x="44" y="888"/>
                  </a:lnTo>
                  <a:lnTo>
                    <a:pt x="47" y="995"/>
                  </a:lnTo>
                  <a:lnTo>
                    <a:pt x="78" y="995"/>
                  </a:lnTo>
                  <a:lnTo>
                    <a:pt x="70" y="272"/>
                  </a:lnTo>
                  <a:lnTo>
                    <a:pt x="71" y="269"/>
                  </a:lnTo>
                  <a:lnTo>
                    <a:pt x="77" y="263"/>
                  </a:lnTo>
                  <a:lnTo>
                    <a:pt x="84" y="253"/>
                  </a:lnTo>
                  <a:lnTo>
                    <a:pt x="91" y="239"/>
                  </a:lnTo>
                  <a:lnTo>
                    <a:pt x="98" y="223"/>
                  </a:lnTo>
                  <a:lnTo>
                    <a:pt x="101" y="204"/>
                  </a:lnTo>
                  <a:lnTo>
                    <a:pt x="100" y="184"/>
                  </a:lnTo>
                  <a:lnTo>
                    <a:pt x="94" y="163"/>
                  </a:lnTo>
                  <a:lnTo>
                    <a:pt x="81" y="137"/>
                  </a:lnTo>
                  <a:lnTo>
                    <a:pt x="78" y="3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09" name="Freeform 176"/>
            <p:cNvSpPr>
              <a:spLocks/>
            </p:cNvSpPr>
            <p:nvPr/>
          </p:nvSpPr>
          <p:spPr bwMode="auto">
            <a:xfrm>
              <a:off x="4305" y="7499"/>
              <a:ext cx="268" cy="165"/>
            </a:xfrm>
            <a:custGeom>
              <a:avLst/>
              <a:gdLst>
                <a:gd name="T0" fmla="*/ 0 w 268"/>
                <a:gd name="T1" fmla="*/ 32 h 165"/>
                <a:gd name="T2" fmla="*/ 256 w 268"/>
                <a:gd name="T3" fmla="*/ 165 h 165"/>
                <a:gd name="T4" fmla="*/ 268 w 268"/>
                <a:gd name="T5" fmla="*/ 136 h 165"/>
                <a:gd name="T6" fmla="*/ 6 w 268"/>
                <a:gd name="T7" fmla="*/ 0 h 165"/>
                <a:gd name="T8" fmla="*/ 0 w 268"/>
                <a:gd name="T9" fmla="*/ 32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8" h="165">
                  <a:moveTo>
                    <a:pt x="0" y="32"/>
                  </a:moveTo>
                  <a:lnTo>
                    <a:pt x="256" y="165"/>
                  </a:lnTo>
                  <a:lnTo>
                    <a:pt x="268" y="136"/>
                  </a:lnTo>
                  <a:lnTo>
                    <a:pt x="6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0" name="Freeform 177"/>
            <p:cNvSpPr>
              <a:spLocks/>
            </p:cNvSpPr>
            <p:nvPr/>
          </p:nvSpPr>
          <p:spPr bwMode="auto">
            <a:xfrm>
              <a:off x="4616" y="7996"/>
              <a:ext cx="117" cy="156"/>
            </a:xfrm>
            <a:custGeom>
              <a:avLst/>
              <a:gdLst>
                <a:gd name="T0" fmla="*/ 6 w 117"/>
                <a:gd name="T1" fmla="*/ 79 h 156"/>
                <a:gd name="T2" fmla="*/ 6 w 117"/>
                <a:gd name="T3" fmla="*/ 77 h 156"/>
                <a:gd name="T4" fmla="*/ 6 w 117"/>
                <a:gd name="T5" fmla="*/ 66 h 156"/>
                <a:gd name="T6" fmla="*/ 6 w 117"/>
                <a:gd name="T7" fmla="*/ 53 h 156"/>
                <a:gd name="T8" fmla="*/ 9 w 117"/>
                <a:gd name="T9" fmla="*/ 39 h 156"/>
                <a:gd name="T10" fmla="*/ 13 w 117"/>
                <a:gd name="T11" fmla="*/ 25 h 156"/>
                <a:gd name="T12" fmla="*/ 22 w 117"/>
                <a:gd name="T13" fmla="*/ 12 h 156"/>
                <a:gd name="T14" fmla="*/ 35 w 117"/>
                <a:gd name="T15" fmla="*/ 3 h 156"/>
                <a:gd name="T16" fmla="*/ 53 w 117"/>
                <a:gd name="T17" fmla="*/ 0 h 156"/>
                <a:gd name="T18" fmla="*/ 73 w 117"/>
                <a:gd name="T19" fmla="*/ 5 h 156"/>
                <a:gd name="T20" fmla="*/ 91 w 117"/>
                <a:gd name="T21" fmla="*/ 16 h 156"/>
                <a:gd name="T22" fmla="*/ 104 w 117"/>
                <a:gd name="T23" fmla="*/ 30 h 156"/>
                <a:gd name="T24" fmla="*/ 112 w 117"/>
                <a:gd name="T25" fmla="*/ 49 h 156"/>
                <a:gd name="T26" fmla="*/ 117 w 117"/>
                <a:gd name="T27" fmla="*/ 71 h 156"/>
                <a:gd name="T28" fmla="*/ 117 w 117"/>
                <a:gd name="T29" fmla="*/ 92 h 156"/>
                <a:gd name="T30" fmla="*/ 109 w 117"/>
                <a:gd name="T31" fmla="*/ 112 h 156"/>
                <a:gd name="T32" fmla="*/ 96 w 117"/>
                <a:gd name="T33" fmla="*/ 130 h 156"/>
                <a:gd name="T34" fmla="*/ 81 w 117"/>
                <a:gd name="T35" fmla="*/ 143 h 156"/>
                <a:gd name="T36" fmla="*/ 66 w 117"/>
                <a:gd name="T37" fmla="*/ 151 h 156"/>
                <a:gd name="T38" fmla="*/ 53 w 117"/>
                <a:gd name="T39" fmla="*/ 156 h 156"/>
                <a:gd name="T40" fmla="*/ 42 w 117"/>
                <a:gd name="T41" fmla="*/ 154 h 156"/>
                <a:gd name="T42" fmla="*/ 32 w 117"/>
                <a:gd name="T43" fmla="*/ 153 h 156"/>
                <a:gd name="T44" fmla="*/ 23 w 117"/>
                <a:gd name="T45" fmla="*/ 147 h 156"/>
                <a:gd name="T46" fmla="*/ 14 w 117"/>
                <a:gd name="T47" fmla="*/ 143 h 156"/>
                <a:gd name="T48" fmla="*/ 7 w 117"/>
                <a:gd name="T49" fmla="*/ 137 h 156"/>
                <a:gd name="T50" fmla="*/ 0 w 117"/>
                <a:gd name="T51" fmla="*/ 123 h 156"/>
                <a:gd name="T52" fmla="*/ 0 w 117"/>
                <a:gd name="T53" fmla="*/ 104 h 156"/>
                <a:gd name="T54" fmla="*/ 3 w 117"/>
                <a:gd name="T55" fmla="*/ 87 h 156"/>
                <a:gd name="T56" fmla="*/ 6 w 117"/>
                <a:gd name="T57" fmla="*/ 79 h 1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56">
                  <a:moveTo>
                    <a:pt x="6" y="79"/>
                  </a:moveTo>
                  <a:lnTo>
                    <a:pt x="6" y="77"/>
                  </a:lnTo>
                  <a:lnTo>
                    <a:pt x="6" y="66"/>
                  </a:lnTo>
                  <a:lnTo>
                    <a:pt x="6" y="53"/>
                  </a:lnTo>
                  <a:lnTo>
                    <a:pt x="9" y="39"/>
                  </a:lnTo>
                  <a:lnTo>
                    <a:pt x="13" y="25"/>
                  </a:lnTo>
                  <a:lnTo>
                    <a:pt x="22" y="12"/>
                  </a:lnTo>
                  <a:lnTo>
                    <a:pt x="35" y="3"/>
                  </a:lnTo>
                  <a:lnTo>
                    <a:pt x="53" y="0"/>
                  </a:lnTo>
                  <a:lnTo>
                    <a:pt x="73" y="5"/>
                  </a:lnTo>
                  <a:lnTo>
                    <a:pt x="91" y="16"/>
                  </a:lnTo>
                  <a:lnTo>
                    <a:pt x="104" y="30"/>
                  </a:lnTo>
                  <a:lnTo>
                    <a:pt x="112" y="49"/>
                  </a:lnTo>
                  <a:lnTo>
                    <a:pt x="117" y="71"/>
                  </a:lnTo>
                  <a:lnTo>
                    <a:pt x="117" y="92"/>
                  </a:lnTo>
                  <a:lnTo>
                    <a:pt x="109" y="112"/>
                  </a:lnTo>
                  <a:lnTo>
                    <a:pt x="96" y="130"/>
                  </a:lnTo>
                  <a:lnTo>
                    <a:pt x="81" y="143"/>
                  </a:lnTo>
                  <a:lnTo>
                    <a:pt x="66" y="151"/>
                  </a:lnTo>
                  <a:lnTo>
                    <a:pt x="53" y="156"/>
                  </a:lnTo>
                  <a:lnTo>
                    <a:pt x="42" y="154"/>
                  </a:lnTo>
                  <a:lnTo>
                    <a:pt x="32" y="153"/>
                  </a:lnTo>
                  <a:lnTo>
                    <a:pt x="23" y="147"/>
                  </a:lnTo>
                  <a:lnTo>
                    <a:pt x="14" y="143"/>
                  </a:lnTo>
                  <a:lnTo>
                    <a:pt x="7" y="137"/>
                  </a:lnTo>
                  <a:lnTo>
                    <a:pt x="0" y="123"/>
                  </a:lnTo>
                  <a:lnTo>
                    <a:pt x="0" y="104"/>
                  </a:lnTo>
                  <a:lnTo>
                    <a:pt x="3" y="87"/>
                  </a:lnTo>
                  <a:lnTo>
                    <a:pt x="6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1" name="Freeform 178"/>
            <p:cNvSpPr>
              <a:spLocks/>
            </p:cNvSpPr>
            <p:nvPr/>
          </p:nvSpPr>
          <p:spPr bwMode="auto">
            <a:xfrm>
              <a:off x="4293" y="7844"/>
              <a:ext cx="118" cy="158"/>
            </a:xfrm>
            <a:custGeom>
              <a:avLst/>
              <a:gdLst>
                <a:gd name="T0" fmla="*/ 9 w 118"/>
                <a:gd name="T1" fmla="*/ 79 h 158"/>
                <a:gd name="T2" fmla="*/ 9 w 118"/>
                <a:gd name="T3" fmla="*/ 74 h 158"/>
                <a:gd name="T4" fmla="*/ 8 w 118"/>
                <a:gd name="T5" fmla="*/ 64 h 158"/>
                <a:gd name="T6" fmla="*/ 9 w 118"/>
                <a:gd name="T7" fmla="*/ 50 h 158"/>
                <a:gd name="T8" fmla="*/ 12 w 118"/>
                <a:gd name="T9" fmla="*/ 34 h 158"/>
                <a:gd name="T10" fmla="*/ 18 w 118"/>
                <a:gd name="T11" fmla="*/ 20 h 158"/>
                <a:gd name="T12" fmla="*/ 28 w 118"/>
                <a:gd name="T13" fmla="*/ 7 h 158"/>
                <a:gd name="T14" fmla="*/ 44 w 118"/>
                <a:gd name="T15" fmla="*/ 0 h 158"/>
                <a:gd name="T16" fmla="*/ 67 w 118"/>
                <a:gd name="T17" fmla="*/ 1 h 158"/>
                <a:gd name="T18" fmla="*/ 90 w 118"/>
                <a:gd name="T19" fmla="*/ 11 h 158"/>
                <a:gd name="T20" fmla="*/ 106 w 118"/>
                <a:gd name="T21" fmla="*/ 27 h 158"/>
                <a:gd name="T22" fmla="*/ 114 w 118"/>
                <a:gd name="T23" fmla="*/ 49 h 158"/>
                <a:gd name="T24" fmla="*/ 118 w 118"/>
                <a:gd name="T25" fmla="*/ 72 h 158"/>
                <a:gd name="T26" fmla="*/ 118 w 118"/>
                <a:gd name="T27" fmla="*/ 96 h 158"/>
                <a:gd name="T28" fmla="*/ 114 w 118"/>
                <a:gd name="T29" fmla="*/ 118 h 158"/>
                <a:gd name="T30" fmla="*/ 106 w 118"/>
                <a:gd name="T31" fmla="*/ 135 h 158"/>
                <a:gd name="T32" fmla="*/ 95 w 118"/>
                <a:gd name="T33" fmla="*/ 146 h 158"/>
                <a:gd name="T34" fmla="*/ 84 w 118"/>
                <a:gd name="T35" fmla="*/ 152 h 158"/>
                <a:gd name="T36" fmla="*/ 71 w 118"/>
                <a:gd name="T37" fmla="*/ 157 h 158"/>
                <a:gd name="T38" fmla="*/ 59 w 118"/>
                <a:gd name="T39" fmla="*/ 158 h 158"/>
                <a:gd name="T40" fmla="*/ 49 w 118"/>
                <a:gd name="T41" fmla="*/ 157 h 158"/>
                <a:gd name="T42" fmla="*/ 39 w 118"/>
                <a:gd name="T43" fmla="*/ 155 h 158"/>
                <a:gd name="T44" fmla="*/ 29 w 118"/>
                <a:gd name="T45" fmla="*/ 152 h 158"/>
                <a:gd name="T46" fmla="*/ 22 w 118"/>
                <a:gd name="T47" fmla="*/ 149 h 158"/>
                <a:gd name="T48" fmla="*/ 16 w 118"/>
                <a:gd name="T49" fmla="*/ 146 h 158"/>
                <a:gd name="T50" fmla="*/ 8 w 118"/>
                <a:gd name="T51" fmla="*/ 135 h 158"/>
                <a:gd name="T52" fmla="*/ 0 w 118"/>
                <a:gd name="T53" fmla="*/ 118 h 158"/>
                <a:gd name="T54" fmla="*/ 0 w 118"/>
                <a:gd name="T55" fmla="*/ 97 h 158"/>
                <a:gd name="T56" fmla="*/ 9 w 118"/>
                <a:gd name="T57" fmla="*/ 79 h 1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8" h="158">
                  <a:moveTo>
                    <a:pt x="9" y="79"/>
                  </a:moveTo>
                  <a:lnTo>
                    <a:pt x="9" y="74"/>
                  </a:lnTo>
                  <a:lnTo>
                    <a:pt x="8" y="64"/>
                  </a:lnTo>
                  <a:lnTo>
                    <a:pt x="9" y="50"/>
                  </a:lnTo>
                  <a:lnTo>
                    <a:pt x="12" y="34"/>
                  </a:lnTo>
                  <a:lnTo>
                    <a:pt x="18" y="20"/>
                  </a:lnTo>
                  <a:lnTo>
                    <a:pt x="28" y="7"/>
                  </a:lnTo>
                  <a:lnTo>
                    <a:pt x="44" y="0"/>
                  </a:lnTo>
                  <a:lnTo>
                    <a:pt x="67" y="1"/>
                  </a:lnTo>
                  <a:lnTo>
                    <a:pt x="90" y="11"/>
                  </a:lnTo>
                  <a:lnTo>
                    <a:pt x="106" y="27"/>
                  </a:lnTo>
                  <a:lnTo>
                    <a:pt x="114" y="49"/>
                  </a:lnTo>
                  <a:lnTo>
                    <a:pt x="118" y="72"/>
                  </a:lnTo>
                  <a:lnTo>
                    <a:pt x="118" y="96"/>
                  </a:lnTo>
                  <a:lnTo>
                    <a:pt x="114" y="118"/>
                  </a:lnTo>
                  <a:lnTo>
                    <a:pt x="106" y="135"/>
                  </a:lnTo>
                  <a:lnTo>
                    <a:pt x="95" y="146"/>
                  </a:lnTo>
                  <a:lnTo>
                    <a:pt x="84" y="152"/>
                  </a:lnTo>
                  <a:lnTo>
                    <a:pt x="71" y="157"/>
                  </a:lnTo>
                  <a:lnTo>
                    <a:pt x="59" y="158"/>
                  </a:lnTo>
                  <a:lnTo>
                    <a:pt x="49" y="157"/>
                  </a:lnTo>
                  <a:lnTo>
                    <a:pt x="39" y="155"/>
                  </a:lnTo>
                  <a:lnTo>
                    <a:pt x="29" y="152"/>
                  </a:lnTo>
                  <a:lnTo>
                    <a:pt x="22" y="149"/>
                  </a:lnTo>
                  <a:lnTo>
                    <a:pt x="16" y="146"/>
                  </a:lnTo>
                  <a:lnTo>
                    <a:pt x="8" y="135"/>
                  </a:lnTo>
                  <a:lnTo>
                    <a:pt x="0" y="118"/>
                  </a:lnTo>
                  <a:lnTo>
                    <a:pt x="0" y="97"/>
                  </a:lnTo>
                  <a:lnTo>
                    <a:pt x="9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2" name="Freeform 179"/>
            <p:cNvSpPr>
              <a:spLocks/>
            </p:cNvSpPr>
            <p:nvPr/>
          </p:nvSpPr>
          <p:spPr bwMode="auto">
            <a:xfrm>
              <a:off x="4263" y="7514"/>
              <a:ext cx="43" cy="815"/>
            </a:xfrm>
            <a:custGeom>
              <a:avLst/>
              <a:gdLst>
                <a:gd name="T0" fmla="*/ 4 w 43"/>
                <a:gd name="T1" fmla="*/ 0 h 815"/>
                <a:gd name="T2" fmla="*/ 4 w 43"/>
                <a:gd name="T3" fmla="*/ 44 h 815"/>
                <a:gd name="T4" fmla="*/ 3 w 43"/>
                <a:gd name="T5" fmla="*/ 147 h 815"/>
                <a:gd name="T6" fmla="*/ 2 w 43"/>
                <a:gd name="T7" fmla="*/ 262 h 815"/>
                <a:gd name="T8" fmla="*/ 0 w 43"/>
                <a:gd name="T9" fmla="*/ 343 h 815"/>
                <a:gd name="T10" fmla="*/ 0 w 43"/>
                <a:gd name="T11" fmla="*/ 409 h 815"/>
                <a:gd name="T12" fmla="*/ 4 w 43"/>
                <a:gd name="T13" fmla="*/ 495 h 815"/>
                <a:gd name="T14" fmla="*/ 9 w 43"/>
                <a:gd name="T15" fmla="*/ 576 h 815"/>
                <a:gd name="T16" fmla="*/ 12 w 43"/>
                <a:gd name="T17" fmla="*/ 623 h 815"/>
                <a:gd name="T18" fmla="*/ 10 w 43"/>
                <a:gd name="T19" fmla="*/ 649 h 815"/>
                <a:gd name="T20" fmla="*/ 9 w 43"/>
                <a:gd name="T21" fmla="*/ 678 h 815"/>
                <a:gd name="T22" fmla="*/ 6 w 43"/>
                <a:gd name="T23" fmla="*/ 701 h 815"/>
                <a:gd name="T24" fmla="*/ 4 w 43"/>
                <a:gd name="T25" fmla="*/ 711 h 815"/>
                <a:gd name="T26" fmla="*/ 9 w 43"/>
                <a:gd name="T27" fmla="*/ 808 h 815"/>
                <a:gd name="T28" fmla="*/ 13 w 43"/>
                <a:gd name="T29" fmla="*/ 810 h 815"/>
                <a:gd name="T30" fmla="*/ 23 w 43"/>
                <a:gd name="T31" fmla="*/ 815 h 815"/>
                <a:gd name="T32" fmla="*/ 35 w 43"/>
                <a:gd name="T33" fmla="*/ 815 h 815"/>
                <a:gd name="T34" fmla="*/ 42 w 43"/>
                <a:gd name="T35" fmla="*/ 803 h 815"/>
                <a:gd name="T36" fmla="*/ 43 w 43"/>
                <a:gd name="T37" fmla="*/ 736 h 815"/>
                <a:gd name="T38" fmla="*/ 43 w 43"/>
                <a:gd name="T39" fmla="*/ 609 h 815"/>
                <a:gd name="T40" fmla="*/ 42 w 43"/>
                <a:gd name="T41" fmla="*/ 487 h 815"/>
                <a:gd name="T42" fmla="*/ 42 w 43"/>
                <a:gd name="T43" fmla="*/ 432 h 815"/>
                <a:gd name="T44" fmla="*/ 38 w 43"/>
                <a:gd name="T45" fmla="*/ 105 h 815"/>
                <a:gd name="T46" fmla="*/ 33 w 43"/>
                <a:gd name="T47" fmla="*/ 7 h 815"/>
                <a:gd name="T48" fmla="*/ 4 w 43"/>
                <a:gd name="T49" fmla="*/ 0 h 8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815">
                  <a:moveTo>
                    <a:pt x="4" y="0"/>
                  </a:moveTo>
                  <a:lnTo>
                    <a:pt x="4" y="44"/>
                  </a:lnTo>
                  <a:lnTo>
                    <a:pt x="3" y="147"/>
                  </a:lnTo>
                  <a:lnTo>
                    <a:pt x="2" y="262"/>
                  </a:lnTo>
                  <a:lnTo>
                    <a:pt x="0" y="343"/>
                  </a:lnTo>
                  <a:lnTo>
                    <a:pt x="0" y="409"/>
                  </a:lnTo>
                  <a:lnTo>
                    <a:pt x="4" y="495"/>
                  </a:lnTo>
                  <a:lnTo>
                    <a:pt x="9" y="576"/>
                  </a:lnTo>
                  <a:lnTo>
                    <a:pt x="12" y="623"/>
                  </a:lnTo>
                  <a:lnTo>
                    <a:pt x="10" y="649"/>
                  </a:lnTo>
                  <a:lnTo>
                    <a:pt x="9" y="678"/>
                  </a:lnTo>
                  <a:lnTo>
                    <a:pt x="6" y="701"/>
                  </a:lnTo>
                  <a:lnTo>
                    <a:pt x="4" y="711"/>
                  </a:lnTo>
                  <a:lnTo>
                    <a:pt x="9" y="808"/>
                  </a:lnTo>
                  <a:lnTo>
                    <a:pt x="13" y="810"/>
                  </a:lnTo>
                  <a:lnTo>
                    <a:pt x="23" y="815"/>
                  </a:lnTo>
                  <a:lnTo>
                    <a:pt x="35" y="815"/>
                  </a:lnTo>
                  <a:lnTo>
                    <a:pt x="42" y="803"/>
                  </a:lnTo>
                  <a:lnTo>
                    <a:pt x="43" y="736"/>
                  </a:lnTo>
                  <a:lnTo>
                    <a:pt x="43" y="609"/>
                  </a:lnTo>
                  <a:lnTo>
                    <a:pt x="42" y="487"/>
                  </a:lnTo>
                  <a:lnTo>
                    <a:pt x="42" y="432"/>
                  </a:lnTo>
                  <a:lnTo>
                    <a:pt x="38" y="105"/>
                  </a:lnTo>
                  <a:lnTo>
                    <a:pt x="33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3" name="Freeform 180"/>
            <p:cNvSpPr>
              <a:spLocks/>
            </p:cNvSpPr>
            <p:nvPr/>
          </p:nvSpPr>
          <p:spPr bwMode="auto">
            <a:xfrm>
              <a:off x="4160" y="8205"/>
              <a:ext cx="467" cy="298"/>
            </a:xfrm>
            <a:custGeom>
              <a:avLst/>
              <a:gdLst>
                <a:gd name="T0" fmla="*/ 125 w 467"/>
                <a:gd name="T1" fmla="*/ 104 h 298"/>
                <a:gd name="T2" fmla="*/ 119 w 467"/>
                <a:gd name="T3" fmla="*/ 108 h 298"/>
                <a:gd name="T4" fmla="*/ 109 w 467"/>
                <a:gd name="T5" fmla="*/ 115 h 298"/>
                <a:gd name="T6" fmla="*/ 92 w 467"/>
                <a:gd name="T7" fmla="*/ 121 h 298"/>
                <a:gd name="T8" fmla="*/ 69 w 467"/>
                <a:gd name="T9" fmla="*/ 125 h 298"/>
                <a:gd name="T10" fmla="*/ 41 w 467"/>
                <a:gd name="T11" fmla="*/ 135 h 298"/>
                <a:gd name="T12" fmla="*/ 17 w 467"/>
                <a:gd name="T13" fmla="*/ 157 h 298"/>
                <a:gd name="T14" fmla="*/ 1 w 467"/>
                <a:gd name="T15" fmla="*/ 194 h 298"/>
                <a:gd name="T16" fmla="*/ 2 w 467"/>
                <a:gd name="T17" fmla="*/ 248 h 298"/>
                <a:gd name="T18" fmla="*/ 17 w 467"/>
                <a:gd name="T19" fmla="*/ 281 h 298"/>
                <a:gd name="T20" fmla="*/ 40 w 467"/>
                <a:gd name="T21" fmla="*/ 295 h 298"/>
                <a:gd name="T22" fmla="*/ 66 w 467"/>
                <a:gd name="T23" fmla="*/ 298 h 298"/>
                <a:gd name="T24" fmla="*/ 92 w 467"/>
                <a:gd name="T25" fmla="*/ 298 h 298"/>
                <a:gd name="T26" fmla="*/ 120 w 467"/>
                <a:gd name="T27" fmla="*/ 297 h 298"/>
                <a:gd name="T28" fmla="*/ 149 w 467"/>
                <a:gd name="T29" fmla="*/ 289 h 298"/>
                <a:gd name="T30" fmla="*/ 175 w 467"/>
                <a:gd name="T31" fmla="*/ 281 h 298"/>
                <a:gd name="T32" fmla="*/ 198 w 467"/>
                <a:gd name="T33" fmla="*/ 268 h 298"/>
                <a:gd name="T34" fmla="*/ 208 w 467"/>
                <a:gd name="T35" fmla="*/ 246 h 298"/>
                <a:gd name="T36" fmla="*/ 224 w 467"/>
                <a:gd name="T37" fmla="*/ 204 h 298"/>
                <a:gd name="T38" fmla="*/ 224 w 467"/>
                <a:gd name="T39" fmla="*/ 158 h 298"/>
                <a:gd name="T40" fmla="*/ 207 w 467"/>
                <a:gd name="T41" fmla="*/ 105 h 298"/>
                <a:gd name="T42" fmla="*/ 200 w 467"/>
                <a:gd name="T43" fmla="*/ 91 h 298"/>
                <a:gd name="T44" fmla="*/ 211 w 467"/>
                <a:gd name="T45" fmla="*/ 83 h 298"/>
                <a:gd name="T46" fmla="*/ 439 w 467"/>
                <a:gd name="T47" fmla="*/ 219 h 298"/>
                <a:gd name="T48" fmla="*/ 452 w 467"/>
                <a:gd name="T49" fmla="*/ 212 h 298"/>
                <a:gd name="T50" fmla="*/ 463 w 467"/>
                <a:gd name="T51" fmla="*/ 199 h 298"/>
                <a:gd name="T52" fmla="*/ 466 w 467"/>
                <a:gd name="T53" fmla="*/ 184 h 298"/>
                <a:gd name="T54" fmla="*/ 447 w 467"/>
                <a:gd name="T55" fmla="*/ 166 h 298"/>
                <a:gd name="T56" fmla="*/ 408 w 467"/>
                <a:gd name="T57" fmla="*/ 143 h 298"/>
                <a:gd name="T58" fmla="*/ 365 w 467"/>
                <a:gd name="T59" fmla="*/ 118 h 298"/>
                <a:gd name="T60" fmla="*/ 334 w 467"/>
                <a:gd name="T61" fmla="*/ 102 h 298"/>
                <a:gd name="T62" fmla="*/ 132 w 467"/>
                <a:gd name="T63" fmla="*/ 0 h 2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67" h="298">
                  <a:moveTo>
                    <a:pt x="125" y="104"/>
                  </a:moveTo>
                  <a:lnTo>
                    <a:pt x="125" y="104"/>
                  </a:lnTo>
                  <a:lnTo>
                    <a:pt x="122" y="107"/>
                  </a:lnTo>
                  <a:lnTo>
                    <a:pt x="119" y="108"/>
                  </a:lnTo>
                  <a:lnTo>
                    <a:pt x="115" y="111"/>
                  </a:lnTo>
                  <a:lnTo>
                    <a:pt x="109" y="115"/>
                  </a:lnTo>
                  <a:lnTo>
                    <a:pt x="102" y="118"/>
                  </a:lnTo>
                  <a:lnTo>
                    <a:pt x="92" y="121"/>
                  </a:lnTo>
                  <a:lnTo>
                    <a:pt x="82" y="122"/>
                  </a:lnTo>
                  <a:lnTo>
                    <a:pt x="69" y="125"/>
                  </a:lnTo>
                  <a:lnTo>
                    <a:pt x="56" y="130"/>
                  </a:lnTo>
                  <a:lnTo>
                    <a:pt x="41" y="135"/>
                  </a:lnTo>
                  <a:lnTo>
                    <a:pt x="28" y="144"/>
                  </a:lnTo>
                  <a:lnTo>
                    <a:pt x="17" y="157"/>
                  </a:lnTo>
                  <a:lnTo>
                    <a:pt x="7" y="173"/>
                  </a:lnTo>
                  <a:lnTo>
                    <a:pt x="1" y="194"/>
                  </a:lnTo>
                  <a:lnTo>
                    <a:pt x="0" y="222"/>
                  </a:lnTo>
                  <a:lnTo>
                    <a:pt x="2" y="248"/>
                  </a:lnTo>
                  <a:lnTo>
                    <a:pt x="8" y="268"/>
                  </a:lnTo>
                  <a:lnTo>
                    <a:pt x="17" y="281"/>
                  </a:lnTo>
                  <a:lnTo>
                    <a:pt x="28" y="289"/>
                  </a:lnTo>
                  <a:lnTo>
                    <a:pt x="40" y="295"/>
                  </a:lnTo>
                  <a:lnTo>
                    <a:pt x="53" y="297"/>
                  </a:lnTo>
                  <a:lnTo>
                    <a:pt x="66" y="298"/>
                  </a:lnTo>
                  <a:lnTo>
                    <a:pt x="79" y="298"/>
                  </a:lnTo>
                  <a:lnTo>
                    <a:pt x="92" y="298"/>
                  </a:lnTo>
                  <a:lnTo>
                    <a:pt x="106" y="298"/>
                  </a:lnTo>
                  <a:lnTo>
                    <a:pt x="120" y="297"/>
                  </a:lnTo>
                  <a:lnTo>
                    <a:pt x="136" y="294"/>
                  </a:lnTo>
                  <a:lnTo>
                    <a:pt x="149" y="289"/>
                  </a:lnTo>
                  <a:lnTo>
                    <a:pt x="164" y="285"/>
                  </a:lnTo>
                  <a:lnTo>
                    <a:pt x="175" y="281"/>
                  </a:lnTo>
                  <a:lnTo>
                    <a:pt x="184" y="276"/>
                  </a:lnTo>
                  <a:lnTo>
                    <a:pt x="198" y="268"/>
                  </a:lnTo>
                  <a:lnTo>
                    <a:pt x="207" y="258"/>
                  </a:lnTo>
                  <a:lnTo>
                    <a:pt x="208" y="246"/>
                  </a:lnTo>
                  <a:lnTo>
                    <a:pt x="207" y="230"/>
                  </a:lnTo>
                  <a:lnTo>
                    <a:pt x="224" y="204"/>
                  </a:lnTo>
                  <a:lnTo>
                    <a:pt x="224" y="190"/>
                  </a:lnTo>
                  <a:lnTo>
                    <a:pt x="224" y="158"/>
                  </a:lnTo>
                  <a:lnTo>
                    <a:pt x="220" y="124"/>
                  </a:lnTo>
                  <a:lnTo>
                    <a:pt x="207" y="105"/>
                  </a:lnTo>
                  <a:lnTo>
                    <a:pt x="197" y="98"/>
                  </a:lnTo>
                  <a:lnTo>
                    <a:pt x="200" y="91"/>
                  </a:lnTo>
                  <a:lnTo>
                    <a:pt x="207" y="85"/>
                  </a:lnTo>
                  <a:lnTo>
                    <a:pt x="211" y="83"/>
                  </a:lnTo>
                  <a:lnTo>
                    <a:pt x="437" y="220"/>
                  </a:lnTo>
                  <a:lnTo>
                    <a:pt x="439" y="219"/>
                  </a:lnTo>
                  <a:lnTo>
                    <a:pt x="444" y="216"/>
                  </a:lnTo>
                  <a:lnTo>
                    <a:pt x="452" y="212"/>
                  </a:lnTo>
                  <a:lnTo>
                    <a:pt x="457" y="206"/>
                  </a:lnTo>
                  <a:lnTo>
                    <a:pt x="463" y="199"/>
                  </a:lnTo>
                  <a:lnTo>
                    <a:pt x="467" y="191"/>
                  </a:lnTo>
                  <a:lnTo>
                    <a:pt x="466" y="184"/>
                  </a:lnTo>
                  <a:lnTo>
                    <a:pt x="460" y="176"/>
                  </a:lnTo>
                  <a:lnTo>
                    <a:pt x="447" y="166"/>
                  </a:lnTo>
                  <a:lnTo>
                    <a:pt x="430" y="154"/>
                  </a:lnTo>
                  <a:lnTo>
                    <a:pt x="408" y="143"/>
                  </a:lnTo>
                  <a:lnTo>
                    <a:pt x="387" y="130"/>
                  </a:lnTo>
                  <a:lnTo>
                    <a:pt x="365" y="118"/>
                  </a:lnTo>
                  <a:lnTo>
                    <a:pt x="347" y="108"/>
                  </a:lnTo>
                  <a:lnTo>
                    <a:pt x="334" y="102"/>
                  </a:lnTo>
                  <a:lnTo>
                    <a:pt x="329" y="99"/>
                  </a:lnTo>
                  <a:lnTo>
                    <a:pt x="132" y="0"/>
                  </a:lnTo>
                  <a:lnTo>
                    <a:pt x="125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4" name="Freeform 181"/>
            <p:cNvSpPr>
              <a:spLocks/>
            </p:cNvSpPr>
            <p:nvPr/>
          </p:nvSpPr>
          <p:spPr bwMode="auto">
            <a:xfrm>
              <a:off x="3134" y="8398"/>
              <a:ext cx="1588" cy="284"/>
            </a:xfrm>
            <a:custGeom>
              <a:avLst/>
              <a:gdLst>
                <a:gd name="T0" fmla="*/ 1561 w 1588"/>
                <a:gd name="T1" fmla="*/ 9 h 284"/>
                <a:gd name="T2" fmla="*/ 1560 w 1588"/>
                <a:gd name="T3" fmla="*/ 7 h 284"/>
                <a:gd name="T4" fmla="*/ 1555 w 1588"/>
                <a:gd name="T5" fmla="*/ 4 h 284"/>
                <a:gd name="T6" fmla="*/ 1550 w 1588"/>
                <a:gd name="T7" fmla="*/ 1 h 284"/>
                <a:gd name="T8" fmla="*/ 1542 w 1588"/>
                <a:gd name="T9" fmla="*/ 0 h 284"/>
                <a:gd name="T10" fmla="*/ 1534 w 1588"/>
                <a:gd name="T11" fmla="*/ 1 h 284"/>
                <a:gd name="T12" fmla="*/ 1525 w 1588"/>
                <a:gd name="T13" fmla="*/ 4 h 284"/>
                <a:gd name="T14" fmla="*/ 1517 w 1588"/>
                <a:gd name="T15" fmla="*/ 14 h 284"/>
                <a:gd name="T16" fmla="*/ 1509 w 1588"/>
                <a:gd name="T17" fmla="*/ 29 h 284"/>
                <a:gd name="T18" fmla="*/ 1460 w 1588"/>
                <a:gd name="T19" fmla="*/ 43 h 284"/>
                <a:gd name="T20" fmla="*/ 372 w 1588"/>
                <a:gd name="T21" fmla="*/ 239 h 284"/>
                <a:gd name="T22" fmla="*/ 62 w 1588"/>
                <a:gd name="T23" fmla="*/ 53 h 284"/>
                <a:gd name="T24" fmla="*/ 59 w 1588"/>
                <a:gd name="T25" fmla="*/ 53 h 284"/>
                <a:gd name="T26" fmla="*/ 51 w 1588"/>
                <a:gd name="T27" fmla="*/ 52 h 284"/>
                <a:gd name="T28" fmla="*/ 41 w 1588"/>
                <a:gd name="T29" fmla="*/ 52 h 284"/>
                <a:gd name="T30" fmla="*/ 28 w 1588"/>
                <a:gd name="T31" fmla="*/ 50 h 284"/>
                <a:gd name="T32" fmla="*/ 16 w 1588"/>
                <a:gd name="T33" fmla="*/ 52 h 284"/>
                <a:gd name="T34" fmla="*/ 6 w 1588"/>
                <a:gd name="T35" fmla="*/ 52 h 284"/>
                <a:gd name="T36" fmla="*/ 0 w 1588"/>
                <a:gd name="T37" fmla="*/ 55 h 284"/>
                <a:gd name="T38" fmla="*/ 0 w 1588"/>
                <a:gd name="T39" fmla="*/ 58 h 284"/>
                <a:gd name="T40" fmla="*/ 6 w 1588"/>
                <a:gd name="T41" fmla="*/ 62 h 284"/>
                <a:gd name="T42" fmla="*/ 18 w 1588"/>
                <a:gd name="T43" fmla="*/ 70 h 284"/>
                <a:gd name="T44" fmla="*/ 35 w 1588"/>
                <a:gd name="T45" fmla="*/ 82 h 284"/>
                <a:gd name="T46" fmla="*/ 56 w 1588"/>
                <a:gd name="T47" fmla="*/ 96 h 284"/>
                <a:gd name="T48" fmla="*/ 81 w 1588"/>
                <a:gd name="T49" fmla="*/ 115 h 284"/>
                <a:gd name="T50" fmla="*/ 110 w 1588"/>
                <a:gd name="T51" fmla="*/ 134 h 284"/>
                <a:gd name="T52" fmla="*/ 140 w 1588"/>
                <a:gd name="T53" fmla="*/ 154 h 284"/>
                <a:gd name="T54" fmla="*/ 170 w 1588"/>
                <a:gd name="T55" fmla="*/ 174 h 284"/>
                <a:gd name="T56" fmla="*/ 202 w 1588"/>
                <a:gd name="T57" fmla="*/ 194 h 284"/>
                <a:gd name="T58" fmla="*/ 231 w 1588"/>
                <a:gd name="T59" fmla="*/ 214 h 284"/>
                <a:gd name="T60" fmla="*/ 258 w 1588"/>
                <a:gd name="T61" fmla="*/ 233 h 284"/>
                <a:gd name="T62" fmla="*/ 284 w 1588"/>
                <a:gd name="T63" fmla="*/ 249 h 284"/>
                <a:gd name="T64" fmla="*/ 304 w 1588"/>
                <a:gd name="T65" fmla="*/ 263 h 284"/>
                <a:gd name="T66" fmla="*/ 320 w 1588"/>
                <a:gd name="T67" fmla="*/ 275 h 284"/>
                <a:gd name="T68" fmla="*/ 330 w 1588"/>
                <a:gd name="T69" fmla="*/ 281 h 284"/>
                <a:gd name="T70" fmla="*/ 334 w 1588"/>
                <a:gd name="T71" fmla="*/ 284 h 284"/>
                <a:gd name="T72" fmla="*/ 1509 w 1588"/>
                <a:gd name="T73" fmla="*/ 59 h 284"/>
                <a:gd name="T74" fmla="*/ 1540 w 1588"/>
                <a:gd name="T75" fmla="*/ 60 h 284"/>
                <a:gd name="T76" fmla="*/ 1540 w 1588"/>
                <a:gd name="T77" fmla="*/ 66 h 284"/>
                <a:gd name="T78" fmla="*/ 1540 w 1588"/>
                <a:gd name="T79" fmla="*/ 78 h 284"/>
                <a:gd name="T80" fmla="*/ 1542 w 1588"/>
                <a:gd name="T81" fmla="*/ 92 h 284"/>
                <a:gd name="T82" fmla="*/ 1550 w 1588"/>
                <a:gd name="T83" fmla="*/ 105 h 284"/>
                <a:gd name="T84" fmla="*/ 1561 w 1588"/>
                <a:gd name="T85" fmla="*/ 112 h 284"/>
                <a:gd name="T86" fmla="*/ 1570 w 1588"/>
                <a:gd name="T87" fmla="*/ 111 h 284"/>
                <a:gd name="T88" fmla="*/ 1578 w 1588"/>
                <a:gd name="T89" fmla="*/ 104 h 284"/>
                <a:gd name="T90" fmla="*/ 1586 w 1588"/>
                <a:gd name="T91" fmla="*/ 91 h 284"/>
                <a:gd name="T92" fmla="*/ 1588 w 1588"/>
                <a:gd name="T93" fmla="*/ 75 h 284"/>
                <a:gd name="T94" fmla="*/ 1586 w 1588"/>
                <a:gd name="T95" fmla="*/ 59 h 284"/>
                <a:gd name="T96" fmla="*/ 1581 w 1588"/>
                <a:gd name="T97" fmla="*/ 49 h 284"/>
                <a:gd name="T98" fmla="*/ 1578 w 1588"/>
                <a:gd name="T99" fmla="*/ 45 h 284"/>
                <a:gd name="T100" fmla="*/ 1561 w 1588"/>
                <a:gd name="T101" fmla="*/ 9 h 28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588" h="284">
                  <a:moveTo>
                    <a:pt x="1561" y="9"/>
                  </a:moveTo>
                  <a:lnTo>
                    <a:pt x="1560" y="7"/>
                  </a:lnTo>
                  <a:lnTo>
                    <a:pt x="1555" y="4"/>
                  </a:lnTo>
                  <a:lnTo>
                    <a:pt x="1550" y="1"/>
                  </a:lnTo>
                  <a:lnTo>
                    <a:pt x="1542" y="0"/>
                  </a:lnTo>
                  <a:lnTo>
                    <a:pt x="1534" y="1"/>
                  </a:lnTo>
                  <a:lnTo>
                    <a:pt x="1525" y="4"/>
                  </a:lnTo>
                  <a:lnTo>
                    <a:pt x="1517" y="14"/>
                  </a:lnTo>
                  <a:lnTo>
                    <a:pt x="1509" y="29"/>
                  </a:lnTo>
                  <a:lnTo>
                    <a:pt x="1460" y="43"/>
                  </a:lnTo>
                  <a:lnTo>
                    <a:pt x="372" y="239"/>
                  </a:lnTo>
                  <a:lnTo>
                    <a:pt x="62" y="53"/>
                  </a:lnTo>
                  <a:lnTo>
                    <a:pt x="59" y="53"/>
                  </a:lnTo>
                  <a:lnTo>
                    <a:pt x="51" y="52"/>
                  </a:lnTo>
                  <a:lnTo>
                    <a:pt x="41" y="52"/>
                  </a:lnTo>
                  <a:lnTo>
                    <a:pt x="28" y="50"/>
                  </a:lnTo>
                  <a:lnTo>
                    <a:pt x="16" y="52"/>
                  </a:lnTo>
                  <a:lnTo>
                    <a:pt x="6" y="52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6" y="62"/>
                  </a:lnTo>
                  <a:lnTo>
                    <a:pt x="18" y="70"/>
                  </a:lnTo>
                  <a:lnTo>
                    <a:pt x="35" y="82"/>
                  </a:lnTo>
                  <a:lnTo>
                    <a:pt x="56" y="96"/>
                  </a:lnTo>
                  <a:lnTo>
                    <a:pt x="81" y="115"/>
                  </a:lnTo>
                  <a:lnTo>
                    <a:pt x="110" y="134"/>
                  </a:lnTo>
                  <a:lnTo>
                    <a:pt x="140" y="154"/>
                  </a:lnTo>
                  <a:lnTo>
                    <a:pt x="170" y="174"/>
                  </a:lnTo>
                  <a:lnTo>
                    <a:pt x="202" y="194"/>
                  </a:lnTo>
                  <a:lnTo>
                    <a:pt x="231" y="214"/>
                  </a:lnTo>
                  <a:lnTo>
                    <a:pt x="258" y="233"/>
                  </a:lnTo>
                  <a:lnTo>
                    <a:pt x="284" y="249"/>
                  </a:lnTo>
                  <a:lnTo>
                    <a:pt x="304" y="263"/>
                  </a:lnTo>
                  <a:lnTo>
                    <a:pt x="320" y="275"/>
                  </a:lnTo>
                  <a:lnTo>
                    <a:pt x="330" y="281"/>
                  </a:lnTo>
                  <a:lnTo>
                    <a:pt x="334" y="284"/>
                  </a:lnTo>
                  <a:lnTo>
                    <a:pt x="1509" y="59"/>
                  </a:lnTo>
                  <a:lnTo>
                    <a:pt x="1540" y="60"/>
                  </a:lnTo>
                  <a:lnTo>
                    <a:pt x="1540" y="66"/>
                  </a:lnTo>
                  <a:lnTo>
                    <a:pt x="1540" y="78"/>
                  </a:lnTo>
                  <a:lnTo>
                    <a:pt x="1542" y="92"/>
                  </a:lnTo>
                  <a:lnTo>
                    <a:pt x="1550" y="105"/>
                  </a:lnTo>
                  <a:lnTo>
                    <a:pt x="1561" y="112"/>
                  </a:lnTo>
                  <a:lnTo>
                    <a:pt x="1570" y="111"/>
                  </a:lnTo>
                  <a:lnTo>
                    <a:pt x="1578" y="104"/>
                  </a:lnTo>
                  <a:lnTo>
                    <a:pt x="1586" y="91"/>
                  </a:lnTo>
                  <a:lnTo>
                    <a:pt x="1588" y="75"/>
                  </a:lnTo>
                  <a:lnTo>
                    <a:pt x="1586" y="59"/>
                  </a:lnTo>
                  <a:lnTo>
                    <a:pt x="1581" y="49"/>
                  </a:lnTo>
                  <a:lnTo>
                    <a:pt x="1578" y="45"/>
                  </a:lnTo>
                  <a:lnTo>
                    <a:pt x="1561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5" name="Freeform 182"/>
            <p:cNvSpPr>
              <a:spLocks/>
            </p:cNvSpPr>
            <p:nvPr/>
          </p:nvSpPr>
          <p:spPr bwMode="auto">
            <a:xfrm>
              <a:off x="4517" y="8487"/>
              <a:ext cx="230" cy="205"/>
            </a:xfrm>
            <a:custGeom>
              <a:avLst/>
              <a:gdLst>
                <a:gd name="T0" fmla="*/ 177 w 230"/>
                <a:gd name="T1" fmla="*/ 3 h 205"/>
                <a:gd name="T2" fmla="*/ 175 w 230"/>
                <a:gd name="T3" fmla="*/ 9 h 205"/>
                <a:gd name="T4" fmla="*/ 170 w 230"/>
                <a:gd name="T5" fmla="*/ 22 h 205"/>
                <a:gd name="T6" fmla="*/ 159 w 230"/>
                <a:gd name="T7" fmla="*/ 35 h 205"/>
                <a:gd name="T8" fmla="*/ 144 w 230"/>
                <a:gd name="T9" fmla="*/ 41 h 205"/>
                <a:gd name="T10" fmla="*/ 134 w 230"/>
                <a:gd name="T11" fmla="*/ 39 h 205"/>
                <a:gd name="T12" fmla="*/ 123 w 230"/>
                <a:gd name="T13" fmla="*/ 38 h 205"/>
                <a:gd name="T14" fmla="*/ 115 w 230"/>
                <a:gd name="T15" fmla="*/ 33 h 205"/>
                <a:gd name="T16" fmla="*/ 105 w 230"/>
                <a:gd name="T17" fmla="*/ 30 h 205"/>
                <a:gd name="T18" fmla="*/ 95 w 230"/>
                <a:gd name="T19" fmla="*/ 29 h 205"/>
                <a:gd name="T20" fmla="*/ 86 w 230"/>
                <a:gd name="T21" fmla="*/ 28 h 205"/>
                <a:gd name="T22" fmla="*/ 76 w 230"/>
                <a:gd name="T23" fmla="*/ 29 h 205"/>
                <a:gd name="T24" fmla="*/ 66 w 230"/>
                <a:gd name="T25" fmla="*/ 35 h 205"/>
                <a:gd name="T26" fmla="*/ 56 w 230"/>
                <a:gd name="T27" fmla="*/ 42 h 205"/>
                <a:gd name="T28" fmla="*/ 43 w 230"/>
                <a:gd name="T29" fmla="*/ 53 h 205"/>
                <a:gd name="T30" fmla="*/ 31 w 230"/>
                <a:gd name="T31" fmla="*/ 65 h 205"/>
                <a:gd name="T32" fmla="*/ 20 w 230"/>
                <a:gd name="T33" fmla="*/ 79 h 205"/>
                <a:gd name="T34" fmla="*/ 10 w 230"/>
                <a:gd name="T35" fmla="*/ 97 h 205"/>
                <a:gd name="T36" fmla="*/ 2 w 230"/>
                <a:gd name="T37" fmla="*/ 114 h 205"/>
                <a:gd name="T38" fmla="*/ 0 w 230"/>
                <a:gd name="T39" fmla="*/ 133 h 205"/>
                <a:gd name="T40" fmla="*/ 1 w 230"/>
                <a:gd name="T41" fmla="*/ 153 h 205"/>
                <a:gd name="T42" fmla="*/ 7 w 230"/>
                <a:gd name="T43" fmla="*/ 170 h 205"/>
                <a:gd name="T44" fmla="*/ 15 w 230"/>
                <a:gd name="T45" fmla="*/ 185 h 205"/>
                <a:gd name="T46" fmla="*/ 27 w 230"/>
                <a:gd name="T47" fmla="*/ 193 h 205"/>
                <a:gd name="T48" fmla="*/ 41 w 230"/>
                <a:gd name="T49" fmla="*/ 199 h 205"/>
                <a:gd name="T50" fmla="*/ 56 w 230"/>
                <a:gd name="T51" fmla="*/ 202 h 205"/>
                <a:gd name="T52" fmla="*/ 70 w 230"/>
                <a:gd name="T53" fmla="*/ 203 h 205"/>
                <a:gd name="T54" fmla="*/ 85 w 230"/>
                <a:gd name="T55" fmla="*/ 205 h 205"/>
                <a:gd name="T56" fmla="*/ 98 w 230"/>
                <a:gd name="T57" fmla="*/ 205 h 205"/>
                <a:gd name="T58" fmla="*/ 109 w 230"/>
                <a:gd name="T59" fmla="*/ 203 h 205"/>
                <a:gd name="T60" fmla="*/ 122 w 230"/>
                <a:gd name="T61" fmla="*/ 199 h 205"/>
                <a:gd name="T62" fmla="*/ 135 w 230"/>
                <a:gd name="T63" fmla="*/ 192 h 205"/>
                <a:gd name="T64" fmla="*/ 146 w 230"/>
                <a:gd name="T65" fmla="*/ 185 h 205"/>
                <a:gd name="T66" fmla="*/ 158 w 230"/>
                <a:gd name="T67" fmla="*/ 176 h 205"/>
                <a:gd name="T68" fmla="*/ 167 w 230"/>
                <a:gd name="T69" fmla="*/ 169 h 205"/>
                <a:gd name="T70" fmla="*/ 172 w 230"/>
                <a:gd name="T71" fmla="*/ 163 h 205"/>
                <a:gd name="T72" fmla="*/ 174 w 230"/>
                <a:gd name="T73" fmla="*/ 161 h 205"/>
                <a:gd name="T74" fmla="*/ 175 w 230"/>
                <a:gd name="T75" fmla="*/ 160 h 205"/>
                <a:gd name="T76" fmla="*/ 180 w 230"/>
                <a:gd name="T77" fmla="*/ 157 h 205"/>
                <a:gd name="T78" fmla="*/ 187 w 230"/>
                <a:gd name="T79" fmla="*/ 153 h 205"/>
                <a:gd name="T80" fmla="*/ 195 w 230"/>
                <a:gd name="T81" fmla="*/ 147 h 205"/>
                <a:gd name="T82" fmla="*/ 203 w 230"/>
                <a:gd name="T83" fmla="*/ 140 h 205"/>
                <a:gd name="T84" fmla="*/ 211 w 230"/>
                <a:gd name="T85" fmla="*/ 134 h 205"/>
                <a:gd name="T86" fmla="*/ 218 w 230"/>
                <a:gd name="T87" fmla="*/ 127 h 205"/>
                <a:gd name="T88" fmla="*/ 224 w 230"/>
                <a:gd name="T89" fmla="*/ 120 h 205"/>
                <a:gd name="T90" fmla="*/ 230 w 230"/>
                <a:gd name="T91" fmla="*/ 98 h 205"/>
                <a:gd name="T92" fmla="*/ 230 w 230"/>
                <a:gd name="T93" fmla="*/ 66 h 205"/>
                <a:gd name="T94" fmla="*/ 223 w 230"/>
                <a:gd name="T95" fmla="*/ 38 h 205"/>
                <a:gd name="T96" fmla="*/ 208 w 230"/>
                <a:gd name="T97" fmla="*/ 23 h 205"/>
                <a:gd name="T98" fmla="*/ 204 w 230"/>
                <a:gd name="T99" fmla="*/ 19 h 205"/>
                <a:gd name="T100" fmla="*/ 195 w 230"/>
                <a:gd name="T101" fmla="*/ 9 h 205"/>
                <a:gd name="T102" fmla="*/ 185 w 230"/>
                <a:gd name="T103" fmla="*/ 0 h 205"/>
                <a:gd name="T104" fmla="*/ 177 w 230"/>
                <a:gd name="T105" fmla="*/ 3 h 20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30" h="205">
                  <a:moveTo>
                    <a:pt x="177" y="3"/>
                  </a:moveTo>
                  <a:lnTo>
                    <a:pt x="175" y="9"/>
                  </a:lnTo>
                  <a:lnTo>
                    <a:pt x="170" y="22"/>
                  </a:lnTo>
                  <a:lnTo>
                    <a:pt x="159" y="35"/>
                  </a:lnTo>
                  <a:lnTo>
                    <a:pt x="144" y="41"/>
                  </a:lnTo>
                  <a:lnTo>
                    <a:pt x="134" y="39"/>
                  </a:lnTo>
                  <a:lnTo>
                    <a:pt x="123" y="38"/>
                  </a:lnTo>
                  <a:lnTo>
                    <a:pt x="115" y="33"/>
                  </a:lnTo>
                  <a:lnTo>
                    <a:pt x="105" y="30"/>
                  </a:lnTo>
                  <a:lnTo>
                    <a:pt x="95" y="29"/>
                  </a:lnTo>
                  <a:lnTo>
                    <a:pt x="86" y="28"/>
                  </a:lnTo>
                  <a:lnTo>
                    <a:pt x="76" y="29"/>
                  </a:lnTo>
                  <a:lnTo>
                    <a:pt x="66" y="35"/>
                  </a:lnTo>
                  <a:lnTo>
                    <a:pt x="56" y="42"/>
                  </a:lnTo>
                  <a:lnTo>
                    <a:pt x="43" y="53"/>
                  </a:lnTo>
                  <a:lnTo>
                    <a:pt x="31" y="65"/>
                  </a:lnTo>
                  <a:lnTo>
                    <a:pt x="20" y="79"/>
                  </a:lnTo>
                  <a:lnTo>
                    <a:pt x="10" y="97"/>
                  </a:lnTo>
                  <a:lnTo>
                    <a:pt x="2" y="114"/>
                  </a:lnTo>
                  <a:lnTo>
                    <a:pt x="0" y="133"/>
                  </a:lnTo>
                  <a:lnTo>
                    <a:pt x="1" y="153"/>
                  </a:lnTo>
                  <a:lnTo>
                    <a:pt x="7" y="170"/>
                  </a:lnTo>
                  <a:lnTo>
                    <a:pt x="15" y="185"/>
                  </a:lnTo>
                  <a:lnTo>
                    <a:pt x="27" y="193"/>
                  </a:lnTo>
                  <a:lnTo>
                    <a:pt x="41" y="199"/>
                  </a:lnTo>
                  <a:lnTo>
                    <a:pt x="56" y="202"/>
                  </a:lnTo>
                  <a:lnTo>
                    <a:pt x="70" y="203"/>
                  </a:lnTo>
                  <a:lnTo>
                    <a:pt x="85" y="205"/>
                  </a:lnTo>
                  <a:lnTo>
                    <a:pt x="98" y="205"/>
                  </a:lnTo>
                  <a:lnTo>
                    <a:pt x="109" y="203"/>
                  </a:lnTo>
                  <a:lnTo>
                    <a:pt x="122" y="199"/>
                  </a:lnTo>
                  <a:lnTo>
                    <a:pt x="135" y="192"/>
                  </a:lnTo>
                  <a:lnTo>
                    <a:pt x="146" y="185"/>
                  </a:lnTo>
                  <a:lnTo>
                    <a:pt x="158" y="176"/>
                  </a:lnTo>
                  <a:lnTo>
                    <a:pt x="167" y="169"/>
                  </a:lnTo>
                  <a:lnTo>
                    <a:pt x="172" y="163"/>
                  </a:lnTo>
                  <a:lnTo>
                    <a:pt x="174" y="161"/>
                  </a:lnTo>
                  <a:lnTo>
                    <a:pt x="175" y="160"/>
                  </a:lnTo>
                  <a:lnTo>
                    <a:pt x="180" y="157"/>
                  </a:lnTo>
                  <a:lnTo>
                    <a:pt x="187" y="153"/>
                  </a:lnTo>
                  <a:lnTo>
                    <a:pt x="195" y="147"/>
                  </a:lnTo>
                  <a:lnTo>
                    <a:pt x="203" y="140"/>
                  </a:lnTo>
                  <a:lnTo>
                    <a:pt x="211" y="134"/>
                  </a:lnTo>
                  <a:lnTo>
                    <a:pt x="218" y="127"/>
                  </a:lnTo>
                  <a:lnTo>
                    <a:pt x="224" y="120"/>
                  </a:lnTo>
                  <a:lnTo>
                    <a:pt x="230" y="98"/>
                  </a:lnTo>
                  <a:lnTo>
                    <a:pt x="230" y="66"/>
                  </a:lnTo>
                  <a:lnTo>
                    <a:pt x="223" y="38"/>
                  </a:lnTo>
                  <a:lnTo>
                    <a:pt x="208" y="23"/>
                  </a:lnTo>
                  <a:lnTo>
                    <a:pt x="204" y="19"/>
                  </a:lnTo>
                  <a:lnTo>
                    <a:pt x="195" y="9"/>
                  </a:lnTo>
                  <a:lnTo>
                    <a:pt x="185" y="0"/>
                  </a:lnTo>
                  <a:lnTo>
                    <a:pt x="17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6" name="Freeform 183"/>
            <p:cNvSpPr>
              <a:spLocks/>
            </p:cNvSpPr>
            <p:nvPr/>
          </p:nvSpPr>
          <p:spPr bwMode="auto">
            <a:xfrm>
              <a:off x="3298" y="8663"/>
              <a:ext cx="209" cy="269"/>
            </a:xfrm>
            <a:custGeom>
              <a:avLst/>
              <a:gdLst>
                <a:gd name="T0" fmla="*/ 178 w 209"/>
                <a:gd name="T1" fmla="*/ 3 h 269"/>
                <a:gd name="T2" fmla="*/ 182 w 209"/>
                <a:gd name="T3" fmla="*/ 11 h 269"/>
                <a:gd name="T4" fmla="*/ 189 w 209"/>
                <a:gd name="T5" fmla="*/ 33 h 269"/>
                <a:gd name="T6" fmla="*/ 193 w 209"/>
                <a:gd name="T7" fmla="*/ 57 h 269"/>
                <a:gd name="T8" fmla="*/ 192 w 209"/>
                <a:gd name="T9" fmla="*/ 78 h 269"/>
                <a:gd name="T10" fmla="*/ 193 w 209"/>
                <a:gd name="T11" fmla="*/ 82 h 269"/>
                <a:gd name="T12" fmla="*/ 198 w 209"/>
                <a:gd name="T13" fmla="*/ 93 h 269"/>
                <a:gd name="T14" fmla="*/ 203 w 209"/>
                <a:gd name="T15" fmla="*/ 109 h 269"/>
                <a:gd name="T16" fmla="*/ 208 w 209"/>
                <a:gd name="T17" fmla="*/ 128 h 269"/>
                <a:gd name="T18" fmla="*/ 209 w 209"/>
                <a:gd name="T19" fmla="*/ 150 h 269"/>
                <a:gd name="T20" fmla="*/ 208 w 209"/>
                <a:gd name="T21" fmla="*/ 170 h 269"/>
                <a:gd name="T22" fmla="*/ 202 w 209"/>
                <a:gd name="T23" fmla="*/ 188 h 269"/>
                <a:gd name="T24" fmla="*/ 188 w 209"/>
                <a:gd name="T25" fmla="*/ 201 h 269"/>
                <a:gd name="T26" fmla="*/ 186 w 209"/>
                <a:gd name="T27" fmla="*/ 204 h 269"/>
                <a:gd name="T28" fmla="*/ 182 w 209"/>
                <a:gd name="T29" fmla="*/ 214 h 269"/>
                <a:gd name="T30" fmla="*/ 175 w 209"/>
                <a:gd name="T31" fmla="*/ 226 h 269"/>
                <a:gd name="T32" fmla="*/ 163 w 209"/>
                <a:gd name="T33" fmla="*/ 240 h 269"/>
                <a:gd name="T34" fmla="*/ 147 w 209"/>
                <a:gd name="T35" fmla="*/ 253 h 269"/>
                <a:gd name="T36" fmla="*/ 129 w 209"/>
                <a:gd name="T37" fmla="*/ 263 h 269"/>
                <a:gd name="T38" fmla="*/ 104 w 209"/>
                <a:gd name="T39" fmla="*/ 269 h 269"/>
                <a:gd name="T40" fmla="*/ 75 w 209"/>
                <a:gd name="T41" fmla="*/ 268 h 269"/>
                <a:gd name="T42" fmla="*/ 45 w 209"/>
                <a:gd name="T43" fmla="*/ 256 h 269"/>
                <a:gd name="T44" fmla="*/ 22 w 209"/>
                <a:gd name="T45" fmla="*/ 235 h 269"/>
                <a:gd name="T46" fmla="*/ 6 w 209"/>
                <a:gd name="T47" fmla="*/ 209 h 269"/>
                <a:gd name="T48" fmla="*/ 0 w 209"/>
                <a:gd name="T49" fmla="*/ 178 h 269"/>
                <a:gd name="T50" fmla="*/ 6 w 209"/>
                <a:gd name="T51" fmla="*/ 150 h 269"/>
                <a:gd name="T52" fmla="*/ 26 w 209"/>
                <a:gd name="T53" fmla="*/ 127 h 269"/>
                <a:gd name="T54" fmla="*/ 62 w 209"/>
                <a:gd name="T55" fmla="*/ 111 h 269"/>
                <a:gd name="T56" fmla="*/ 116 w 209"/>
                <a:gd name="T57" fmla="*/ 106 h 269"/>
                <a:gd name="T58" fmla="*/ 117 w 209"/>
                <a:gd name="T59" fmla="*/ 108 h 269"/>
                <a:gd name="T60" fmla="*/ 123 w 209"/>
                <a:gd name="T61" fmla="*/ 109 h 269"/>
                <a:gd name="T62" fmla="*/ 130 w 209"/>
                <a:gd name="T63" fmla="*/ 111 h 269"/>
                <a:gd name="T64" fmla="*/ 137 w 209"/>
                <a:gd name="T65" fmla="*/ 112 h 269"/>
                <a:gd name="T66" fmla="*/ 144 w 209"/>
                <a:gd name="T67" fmla="*/ 112 h 269"/>
                <a:gd name="T68" fmla="*/ 150 w 209"/>
                <a:gd name="T69" fmla="*/ 109 h 269"/>
                <a:gd name="T70" fmla="*/ 155 w 209"/>
                <a:gd name="T71" fmla="*/ 104 h 269"/>
                <a:gd name="T72" fmla="*/ 155 w 209"/>
                <a:gd name="T73" fmla="*/ 95 h 269"/>
                <a:gd name="T74" fmla="*/ 150 w 209"/>
                <a:gd name="T75" fmla="*/ 63 h 269"/>
                <a:gd name="T76" fmla="*/ 150 w 209"/>
                <a:gd name="T77" fmla="*/ 26 h 269"/>
                <a:gd name="T78" fmla="*/ 157 w 209"/>
                <a:gd name="T79" fmla="*/ 0 h 269"/>
                <a:gd name="T80" fmla="*/ 178 w 209"/>
                <a:gd name="T81" fmla="*/ 3 h 2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9" h="269">
                  <a:moveTo>
                    <a:pt x="178" y="3"/>
                  </a:moveTo>
                  <a:lnTo>
                    <a:pt x="182" y="11"/>
                  </a:lnTo>
                  <a:lnTo>
                    <a:pt x="189" y="33"/>
                  </a:lnTo>
                  <a:lnTo>
                    <a:pt x="193" y="57"/>
                  </a:lnTo>
                  <a:lnTo>
                    <a:pt x="192" y="78"/>
                  </a:lnTo>
                  <a:lnTo>
                    <a:pt x="193" y="82"/>
                  </a:lnTo>
                  <a:lnTo>
                    <a:pt x="198" y="93"/>
                  </a:lnTo>
                  <a:lnTo>
                    <a:pt x="203" y="109"/>
                  </a:lnTo>
                  <a:lnTo>
                    <a:pt x="208" y="128"/>
                  </a:lnTo>
                  <a:lnTo>
                    <a:pt x="209" y="150"/>
                  </a:lnTo>
                  <a:lnTo>
                    <a:pt x="208" y="170"/>
                  </a:lnTo>
                  <a:lnTo>
                    <a:pt x="202" y="188"/>
                  </a:lnTo>
                  <a:lnTo>
                    <a:pt x="188" y="201"/>
                  </a:lnTo>
                  <a:lnTo>
                    <a:pt x="186" y="204"/>
                  </a:lnTo>
                  <a:lnTo>
                    <a:pt x="182" y="214"/>
                  </a:lnTo>
                  <a:lnTo>
                    <a:pt x="175" y="226"/>
                  </a:lnTo>
                  <a:lnTo>
                    <a:pt x="163" y="240"/>
                  </a:lnTo>
                  <a:lnTo>
                    <a:pt x="147" y="253"/>
                  </a:lnTo>
                  <a:lnTo>
                    <a:pt x="129" y="263"/>
                  </a:lnTo>
                  <a:lnTo>
                    <a:pt x="104" y="269"/>
                  </a:lnTo>
                  <a:lnTo>
                    <a:pt x="75" y="268"/>
                  </a:lnTo>
                  <a:lnTo>
                    <a:pt x="45" y="256"/>
                  </a:lnTo>
                  <a:lnTo>
                    <a:pt x="22" y="235"/>
                  </a:lnTo>
                  <a:lnTo>
                    <a:pt x="6" y="209"/>
                  </a:lnTo>
                  <a:lnTo>
                    <a:pt x="0" y="178"/>
                  </a:lnTo>
                  <a:lnTo>
                    <a:pt x="6" y="150"/>
                  </a:lnTo>
                  <a:lnTo>
                    <a:pt x="26" y="127"/>
                  </a:lnTo>
                  <a:lnTo>
                    <a:pt x="62" y="111"/>
                  </a:lnTo>
                  <a:lnTo>
                    <a:pt x="116" y="106"/>
                  </a:lnTo>
                  <a:lnTo>
                    <a:pt x="117" y="108"/>
                  </a:lnTo>
                  <a:lnTo>
                    <a:pt x="123" y="109"/>
                  </a:lnTo>
                  <a:lnTo>
                    <a:pt x="130" y="111"/>
                  </a:lnTo>
                  <a:lnTo>
                    <a:pt x="137" y="112"/>
                  </a:lnTo>
                  <a:lnTo>
                    <a:pt x="144" y="112"/>
                  </a:lnTo>
                  <a:lnTo>
                    <a:pt x="150" y="109"/>
                  </a:lnTo>
                  <a:lnTo>
                    <a:pt x="155" y="104"/>
                  </a:lnTo>
                  <a:lnTo>
                    <a:pt x="155" y="95"/>
                  </a:lnTo>
                  <a:lnTo>
                    <a:pt x="150" y="63"/>
                  </a:lnTo>
                  <a:lnTo>
                    <a:pt x="150" y="26"/>
                  </a:lnTo>
                  <a:lnTo>
                    <a:pt x="157" y="0"/>
                  </a:lnTo>
                  <a:lnTo>
                    <a:pt x="17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7" name="Freeform 184"/>
            <p:cNvSpPr>
              <a:spLocks/>
            </p:cNvSpPr>
            <p:nvPr/>
          </p:nvSpPr>
          <p:spPr bwMode="auto">
            <a:xfrm>
              <a:off x="3434" y="7848"/>
              <a:ext cx="42" cy="818"/>
            </a:xfrm>
            <a:custGeom>
              <a:avLst/>
              <a:gdLst>
                <a:gd name="T0" fmla="*/ 0 w 42"/>
                <a:gd name="T1" fmla="*/ 0 h 818"/>
                <a:gd name="T2" fmla="*/ 13 w 42"/>
                <a:gd name="T3" fmla="*/ 764 h 818"/>
                <a:gd name="T4" fmla="*/ 42 w 42"/>
                <a:gd name="T5" fmla="*/ 818 h 818"/>
                <a:gd name="T6" fmla="*/ 40 w 42"/>
                <a:gd name="T7" fmla="*/ 11 h 818"/>
                <a:gd name="T8" fmla="*/ 0 w 42"/>
                <a:gd name="T9" fmla="*/ 0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18">
                  <a:moveTo>
                    <a:pt x="0" y="0"/>
                  </a:moveTo>
                  <a:lnTo>
                    <a:pt x="13" y="764"/>
                  </a:lnTo>
                  <a:lnTo>
                    <a:pt x="42" y="818"/>
                  </a:lnTo>
                  <a:lnTo>
                    <a:pt x="4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8" name="Freeform 185"/>
            <p:cNvSpPr>
              <a:spLocks/>
            </p:cNvSpPr>
            <p:nvPr/>
          </p:nvSpPr>
          <p:spPr bwMode="auto">
            <a:xfrm>
              <a:off x="3231" y="7642"/>
              <a:ext cx="294" cy="225"/>
            </a:xfrm>
            <a:custGeom>
              <a:avLst/>
              <a:gdLst>
                <a:gd name="T0" fmla="*/ 253 w 294"/>
                <a:gd name="T1" fmla="*/ 1 h 225"/>
                <a:gd name="T2" fmla="*/ 260 w 294"/>
                <a:gd name="T3" fmla="*/ 72 h 225"/>
                <a:gd name="T4" fmla="*/ 263 w 294"/>
                <a:gd name="T5" fmla="*/ 73 h 225"/>
                <a:gd name="T6" fmla="*/ 269 w 294"/>
                <a:gd name="T7" fmla="*/ 78 h 225"/>
                <a:gd name="T8" fmla="*/ 276 w 294"/>
                <a:gd name="T9" fmla="*/ 86 h 225"/>
                <a:gd name="T10" fmla="*/ 285 w 294"/>
                <a:gd name="T11" fmla="*/ 98 h 225"/>
                <a:gd name="T12" fmla="*/ 291 w 294"/>
                <a:gd name="T13" fmla="*/ 118 h 225"/>
                <a:gd name="T14" fmla="*/ 294 w 294"/>
                <a:gd name="T15" fmla="*/ 148 h 225"/>
                <a:gd name="T16" fmla="*/ 289 w 294"/>
                <a:gd name="T17" fmla="*/ 179 h 225"/>
                <a:gd name="T18" fmla="*/ 273 w 294"/>
                <a:gd name="T19" fmla="*/ 203 h 225"/>
                <a:gd name="T20" fmla="*/ 263 w 294"/>
                <a:gd name="T21" fmla="*/ 212 h 225"/>
                <a:gd name="T22" fmla="*/ 256 w 294"/>
                <a:gd name="T23" fmla="*/ 217 h 225"/>
                <a:gd name="T24" fmla="*/ 250 w 294"/>
                <a:gd name="T25" fmla="*/ 220 h 225"/>
                <a:gd name="T26" fmla="*/ 245 w 294"/>
                <a:gd name="T27" fmla="*/ 223 h 225"/>
                <a:gd name="T28" fmla="*/ 240 w 294"/>
                <a:gd name="T29" fmla="*/ 225 h 225"/>
                <a:gd name="T30" fmla="*/ 236 w 294"/>
                <a:gd name="T31" fmla="*/ 225 h 225"/>
                <a:gd name="T32" fmla="*/ 233 w 294"/>
                <a:gd name="T33" fmla="*/ 225 h 225"/>
                <a:gd name="T34" fmla="*/ 229 w 294"/>
                <a:gd name="T35" fmla="*/ 223 h 225"/>
                <a:gd name="T36" fmla="*/ 222 w 294"/>
                <a:gd name="T37" fmla="*/ 220 h 225"/>
                <a:gd name="T38" fmla="*/ 213 w 294"/>
                <a:gd name="T39" fmla="*/ 217 h 225"/>
                <a:gd name="T40" fmla="*/ 204 w 294"/>
                <a:gd name="T41" fmla="*/ 213 h 225"/>
                <a:gd name="T42" fmla="*/ 193 w 294"/>
                <a:gd name="T43" fmla="*/ 204 h 225"/>
                <a:gd name="T44" fmla="*/ 183 w 294"/>
                <a:gd name="T45" fmla="*/ 197 h 225"/>
                <a:gd name="T46" fmla="*/ 174 w 294"/>
                <a:gd name="T47" fmla="*/ 190 h 225"/>
                <a:gd name="T48" fmla="*/ 168 w 294"/>
                <a:gd name="T49" fmla="*/ 183 h 225"/>
                <a:gd name="T50" fmla="*/ 165 w 294"/>
                <a:gd name="T51" fmla="*/ 168 h 225"/>
                <a:gd name="T52" fmla="*/ 164 w 294"/>
                <a:gd name="T53" fmla="*/ 154 h 225"/>
                <a:gd name="T54" fmla="*/ 162 w 294"/>
                <a:gd name="T55" fmla="*/ 144 h 225"/>
                <a:gd name="T56" fmla="*/ 160 w 294"/>
                <a:gd name="T57" fmla="*/ 137 h 225"/>
                <a:gd name="T58" fmla="*/ 160 w 294"/>
                <a:gd name="T59" fmla="*/ 135 h 225"/>
                <a:gd name="T60" fmla="*/ 0 w 294"/>
                <a:gd name="T61" fmla="*/ 33 h 225"/>
                <a:gd name="T62" fmla="*/ 57 w 294"/>
                <a:gd name="T63" fmla="*/ 24 h 225"/>
                <a:gd name="T64" fmla="*/ 177 w 294"/>
                <a:gd name="T65" fmla="*/ 96 h 225"/>
                <a:gd name="T66" fmla="*/ 181 w 294"/>
                <a:gd name="T67" fmla="*/ 94 h 225"/>
                <a:gd name="T68" fmla="*/ 190 w 294"/>
                <a:gd name="T69" fmla="*/ 86 h 225"/>
                <a:gd name="T70" fmla="*/ 200 w 294"/>
                <a:gd name="T71" fmla="*/ 78 h 225"/>
                <a:gd name="T72" fmla="*/ 209 w 294"/>
                <a:gd name="T73" fmla="*/ 72 h 225"/>
                <a:gd name="T74" fmla="*/ 211 w 294"/>
                <a:gd name="T75" fmla="*/ 66 h 225"/>
                <a:gd name="T76" fmla="*/ 210 w 294"/>
                <a:gd name="T77" fmla="*/ 58 h 225"/>
                <a:gd name="T78" fmla="*/ 206 w 294"/>
                <a:gd name="T79" fmla="*/ 50 h 225"/>
                <a:gd name="T80" fmla="*/ 203 w 294"/>
                <a:gd name="T81" fmla="*/ 45 h 225"/>
                <a:gd name="T82" fmla="*/ 201 w 294"/>
                <a:gd name="T83" fmla="*/ 36 h 225"/>
                <a:gd name="T84" fmla="*/ 200 w 294"/>
                <a:gd name="T85" fmla="*/ 23 h 225"/>
                <a:gd name="T86" fmla="*/ 203 w 294"/>
                <a:gd name="T87" fmla="*/ 10 h 225"/>
                <a:gd name="T88" fmla="*/ 210 w 294"/>
                <a:gd name="T89" fmla="*/ 3 h 225"/>
                <a:gd name="T90" fmla="*/ 216 w 294"/>
                <a:gd name="T91" fmla="*/ 1 h 225"/>
                <a:gd name="T92" fmla="*/ 223 w 294"/>
                <a:gd name="T93" fmla="*/ 1 h 225"/>
                <a:gd name="T94" fmla="*/ 230 w 294"/>
                <a:gd name="T95" fmla="*/ 0 h 225"/>
                <a:gd name="T96" fmla="*/ 237 w 294"/>
                <a:gd name="T97" fmla="*/ 0 h 225"/>
                <a:gd name="T98" fmla="*/ 243 w 294"/>
                <a:gd name="T99" fmla="*/ 1 h 225"/>
                <a:gd name="T100" fmla="*/ 249 w 294"/>
                <a:gd name="T101" fmla="*/ 1 h 225"/>
                <a:gd name="T102" fmla="*/ 252 w 294"/>
                <a:gd name="T103" fmla="*/ 1 h 225"/>
                <a:gd name="T104" fmla="*/ 253 w 294"/>
                <a:gd name="T105" fmla="*/ 1 h 2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94" h="225">
                  <a:moveTo>
                    <a:pt x="253" y="1"/>
                  </a:moveTo>
                  <a:lnTo>
                    <a:pt x="260" y="72"/>
                  </a:lnTo>
                  <a:lnTo>
                    <a:pt x="263" y="73"/>
                  </a:lnTo>
                  <a:lnTo>
                    <a:pt x="269" y="78"/>
                  </a:lnTo>
                  <a:lnTo>
                    <a:pt x="276" y="86"/>
                  </a:lnTo>
                  <a:lnTo>
                    <a:pt x="285" y="98"/>
                  </a:lnTo>
                  <a:lnTo>
                    <a:pt x="291" y="118"/>
                  </a:lnTo>
                  <a:lnTo>
                    <a:pt x="294" y="148"/>
                  </a:lnTo>
                  <a:lnTo>
                    <a:pt x="289" y="179"/>
                  </a:lnTo>
                  <a:lnTo>
                    <a:pt x="273" y="203"/>
                  </a:lnTo>
                  <a:lnTo>
                    <a:pt x="263" y="212"/>
                  </a:lnTo>
                  <a:lnTo>
                    <a:pt x="256" y="217"/>
                  </a:lnTo>
                  <a:lnTo>
                    <a:pt x="250" y="220"/>
                  </a:lnTo>
                  <a:lnTo>
                    <a:pt x="245" y="223"/>
                  </a:lnTo>
                  <a:lnTo>
                    <a:pt x="240" y="225"/>
                  </a:lnTo>
                  <a:lnTo>
                    <a:pt x="236" y="225"/>
                  </a:lnTo>
                  <a:lnTo>
                    <a:pt x="233" y="225"/>
                  </a:lnTo>
                  <a:lnTo>
                    <a:pt x="229" y="223"/>
                  </a:lnTo>
                  <a:lnTo>
                    <a:pt x="222" y="220"/>
                  </a:lnTo>
                  <a:lnTo>
                    <a:pt x="213" y="217"/>
                  </a:lnTo>
                  <a:lnTo>
                    <a:pt x="204" y="213"/>
                  </a:lnTo>
                  <a:lnTo>
                    <a:pt x="193" y="204"/>
                  </a:lnTo>
                  <a:lnTo>
                    <a:pt x="183" y="197"/>
                  </a:lnTo>
                  <a:lnTo>
                    <a:pt x="174" y="190"/>
                  </a:lnTo>
                  <a:lnTo>
                    <a:pt x="168" y="183"/>
                  </a:lnTo>
                  <a:lnTo>
                    <a:pt x="165" y="168"/>
                  </a:lnTo>
                  <a:lnTo>
                    <a:pt x="164" y="154"/>
                  </a:lnTo>
                  <a:lnTo>
                    <a:pt x="162" y="144"/>
                  </a:lnTo>
                  <a:lnTo>
                    <a:pt x="160" y="137"/>
                  </a:lnTo>
                  <a:lnTo>
                    <a:pt x="160" y="135"/>
                  </a:lnTo>
                  <a:lnTo>
                    <a:pt x="0" y="33"/>
                  </a:lnTo>
                  <a:lnTo>
                    <a:pt x="57" y="24"/>
                  </a:lnTo>
                  <a:lnTo>
                    <a:pt x="177" y="96"/>
                  </a:lnTo>
                  <a:lnTo>
                    <a:pt x="181" y="94"/>
                  </a:lnTo>
                  <a:lnTo>
                    <a:pt x="190" y="86"/>
                  </a:lnTo>
                  <a:lnTo>
                    <a:pt x="200" y="78"/>
                  </a:lnTo>
                  <a:lnTo>
                    <a:pt x="209" y="72"/>
                  </a:lnTo>
                  <a:lnTo>
                    <a:pt x="211" y="66"/>
                  </a:lnTo>
                  <a:lnTo>
                    <a:pt x="210" y="58"/>
                  </a:lnTo>
                  <a:lnTo>
                    <a:pt x="206" y="50"/>
                  </a:lnTo>
                  <a:lnTo>
                    <a:pt x="203" y="45"/>
                  </a:lnTo>
                  <a:lnTo>
                    <a:pt x="201" y="36"/>
                  </a:lnTo>
                  <a:lnTo>
                    <a:pt x="200" y="23"/>
                  </a:lnTo>
                  <a:lnTo>
                    <a:pt x="203" y="10"/>
                  </a:lnTo>
                  <a:lnTo>
                    <a:pt x="210" y="3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0" y="0"/>
                  </a:lnTo>
                  <a:lnTo>
                    <a:pt x="237" y="0"/>
                  </a:lnTo>
                  <a:lnTo>
                    <a:pt x="243" y="1"/>
                  </a:lnTo>
                  <a:lnTo>
                    <a:pt x="249" y="1"/>
                  </a:lnTo>
                  <a:lnTo>
                    <a:pt x="252" y="1"/>
                  </a:lnTo>
                  <a:lnTo>
                    <a:pt x="2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19" name="Freeform 186"/>
            <p:cNvSpPr>
              <a:spLocks/>
            </p:cNvSpPr>
            <p:nvPr/>
          </p:nvSpPr>
          <p:spPr bwMode="auto">
            <a:xfrm>
              <a:off x="3071" y="7674"/>
              <a:ext cx="173" cy="793"/>
            </a:xfrm>
            <a:custGeom>
              <a:avLst/>
              <a:gdLst>
                <a:gd name="T0" fmla="*/ 72 w 173"/>
                <a:gd name="T1" fmla="*/ 18 h 793"/>
                <a:gd name="T2" fmla="*/ 72 w 173"/>
                <a:gd name="T3" fmla="*/ 303 h 793"/>
                <a:gd name="T4" fmla="*/ 73 w 173"/>
                <a:gd name="T5" fmla="*/ 303 h 793"/>
                <a:gd name="T6" fmla="*/ 81 w 173"/>
                <a:gd name="T7" fmla="*/ 301 h 793"/>
                <a:gd name="T8" fmla="*/ 88 w 173"/>
                <a:gd name="T9" fmla="*/ 299 h 793"/>
                <a:gd name="T10" fmla="*/ 99 w 173"/>
                <a:gd name="T11" fmla="*/ 296 h 793"/>
                <a:gd name="T12" fmla="*/ 111 w 173"/>
                <a:gd name="T13" fmla="*/ 296 h 793"/>
                <a:gd name="T14" fmla="*/ 122 w 173"/>
                <a:gd name="T15" fmla="*/ 296 h 793"/>
                <a:gd name="T16" fmla="*/ 132 w 173"/>
                <a:gd name="T17" fmla="*/ 299 h 793"/>
                <a:gd name="T18" fmla="*/ 141 w 173"/>
                <a:gd name="T19" fmla="*/ 303 h 793"/>
                <a:gd name="T20" fmla="*/ 155 w 173"/>
                <a:gd name="T21" fmla="*/ 324 h 793"/>
                <a:gd name="T22" fmla="*/ 167 w 173"/>
                <a:gd name="T23" fmla="*/ 354 h 793"/>
                <a:gd name="T24" fmla="*/ 173 w 173"/>
                <a:gd name="T25" fmla="*/ 384 h 793"/>
                <a:gd name="T26" fmla="*/ 168 w 173"/>
                <a:gd name="T27" fmla="*/ 409 h 793"/>
                <a:gd name="T28" fmla="*/ 163 w 173"/>
                <a:gd name="T29" fmla="*/ 417 h 793"/>
                <a:gd name="T30" fmla="*/ 155 w 173"/>
                <a:gd name="T31" fmla="*/ 424 h 793"/>
                <a:gd name="T32" fmla="*/ 145 w 173"/>
                <a:gd name="T33" fmla="*/ 433 h 793"/>
                <a:gd name="T34" fmla="*/ 135 w 173"/>
                <a:gd name="T35" fmla="*/ 439 h 793"/>
                <a:gd name="T36" fmla="*/ 124 w 173"/>
                <a:gd name="T37" fmla="*/ 445 h 793"/>
                <a:gd name="T38" fmla="*/ 112 w 173"/>
                <a:gd name="T39" fmla="*/ 449 h 793"/>
                <a:gd name="T40" fmla="*/ 102 w 173"/>
                <a:gd name="T41" fmla="*/ 450 h 793"/>
                <a:gd name="T42" fmla="*/ 92 w 173"/>
                <a:gd name="T43" fmla="*/ 452 h 793"/>
                <a:gd name="T44" fmla="*/ 79 w 173"/>
                <a:gd name="T45" fmla="*/ 450 h 793"/>
                <a:gd name="T46" fmla="*/ 73 w 173"/>
                <a:gd name="T47" fmla="*/ 447 h 793"/>
                <a:gd name="T48" fmla="*/ 72 w 173"/>
                <a:gd name="T49" fmla="*/ 445 h 793"/>
                <a:gd name="T50" fmla="*/ 72 w 173"/>
                <a:gd name="T51" fmla="*/ 443 h 793"/>
                <a:gd name="T52" fmla="*/ 71 w 173"/>
                <a:gd name="T53" fmla="*/ 748 h 793"/>
                <a:gd name="T54" fmla="*/ 66 w 173"/>
                <a:gd name="T55" fmla="*/ 751 h 793"/>
                <a:gd name="T56" fmla="*/ 58 w 173"/>
                <a:gd name="T57" fmla="*/ 761 h 793"/>
                <a:gd name="T58" fmla="*/ 49 w 173"/>
                <a:gd name="T59" fmla="*/ 773 h 793"/>
                <a:gd name="T60" fmla="*/ 46 w 173"/>
                <a:gd name="T61" fmla="*/ 784 h 793"/>
                <a:gd name="T62" fmla="*/ 45 w 173"/>
                <a:gd name="T63" fmla="*/ 789 h 793"/>
                <a:gd name="T64" fmla="*/ 42 w 173"/>
                <a:gd name="T65" fmla="*/ 792 h 793"/>
                <a:gd name="T66" fmla="*/ 36 w 173"/>
                <a:gd name="T67" fmla="*/ 793 h 793"/>
                <a:gd name="T68" fmla="*/ 30 w 173"/>
                <a:gd name="T69" fmla="*/ 792 h 793"/>
                <a:gd name="T70" fmla="*/ 23 w 173"/>
                <a:gd name="T71" fmla="*/ 787 h 793"/>
                <a:gd name="T72" fmla="*/ 16 w 173"/>
                <a:gd name="T73" fmla="*/ 782 h 793"/>
                <a:gd name="T74" fmla="*/ 9 w 173"/>
                <a:gd name="T75" fmla="*/ 773 h 793"/>
                <a:gd name="T76" fmla="*/ 4 w 173"/>
                <a:gd name="T77" fmla="*/ 763 h 793"/>
                <a:gd name="T78" fmla="*/ 0 w 173"/>
                <a:gd name="T79" fmla="*/ 743 h 793"/>
                <a:gd name="T80" fmla="*/ 1 w 173"/>
                <a:gd name="T81" fmla="*/ 730 h 793"/>
                <a:gd name="T82" fmla="*/ 7 w 173"/>
                <a:gd name="T83" fmla="*/ 724 h 793"/>
                <a:gd name="T84" fmla="*/ 19 w 173"/>
                <a:gd name="T85" fmla="*/ 724 h 793"/>
                <a:gd name="T86" fmla="*/ 22 w 173"/>
                <a:gd name="T87" fmla="*/ 724 h 793"/>
                <a:gd name="T88" fmla="*/ 29 w 173"/>
                <a:gd name="T89" fmla="*/ 722 h 793"/>
                <a:gd name="T90" fmla="*/ 36 w 173"/>
                <a:gd name="T91" fmla="*/ 717 h 793"/>
                <a:gd name="T92" fmla="*/ 39 w 173"/>
                <a:gd name="T93" fmla="*/ 707 h 793"/>
                <a:gd name="T94" fmla="*/ 37 w 173"/>
                <a:gd name="T95" fmla="*/ 600 h 793"/>
                <a:gd name="T96" fmla="*/ 35 w 173"/>
                <a:gd name="T97" fmla="*/ 381 h 793"/>
                <a:gd name="T98" fmla="*/ 32 w 173"/>
                <a:gd name="T99" fmla="*/ 154 h 793"/>
                <a:gd name="T100" fmla="*/ 32 w 173"/>
                <a:gd name="T101" fmla="*/ 26 h 793"/>
                <a:gd name="T102" fmla="*/ 39 w 173"/>
                <a:gd name="T103" fmla="*/ 0 h 793"/>
                <a:gd name="T104" fmla="*/ 52 w 173"/>
                <a:gd name="T105" fmla="*/ 0 h 793"/>
                <a:gd name="T106" fmla="*/ 66 w 173"/>
                <a:gd name="T107" fmla="*/ 11 h 793"/>
                <a:gd name="T108" fmla="*/ 72 w 173"/>
                <a:gd name="T109" fmla="*/ 18 h 79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3" h="793">
                  <a:moveTo>
                    <a:pt x="72" y="18"/>
                  </a:moveTo>
                  <a:lnTo>
                    <a:pt x="72" y="303"/>
                  </a:lnTo>
                  <a:lnTo>
                    <a:pt x="73" y="303"/>
                  </a:lnTo>
                  <a:lnTo>
                    <a:pt x="81" y="301"/>
                  </a:lnTo>
                  <a:lnTo>
                    <a:pt x="88" y="299"/>
                  </a:lnTo>
                  <a:lnTo>
                    <a:pt x="99" y="296"/>
                  </a:lnTo>
                  <a:lnTo>
                    <a:pt x="111" y="296"/>
                  </a:lnTo>
                  <a:lnTo>
                    <a:pt x="122" y="296"/>
                  </a:lnTo>
                  <a:lnTo>
                    <a:pt x="132" y="299"/>
                  </a:lnTo>
                  <a:lnTo>
                    <a:pt x="141" y="303"/>
                  </a:lnTo>
                  <a:lnTo>
                    <a:pt x="155" y="324"/>
                  </a:lnTo>
                  <a:lnTo>
                    <a:pt x="167" y="354"/>
                  </a:lnTo>
                  <a:lnTo>
                    <a:pt x="173" y="384"/>
                  </a:lnTo>
                  <a:lnTo>
                    <a:pt x="168" y="409"/>
                  </a:lnTo>
                  <a:lnTo>
                    <a:pt x="163" y="417"/>
                  </a:lnTo>
                  <a:lnTo>
                    <a:pt x="155" y="424"/>
                  </a:lnTo>
                  <a:lnTo>
                    <a:pt x="145" y="433"/>
                  </a:lnTo>
                  <a:lnTo>
                    <a:pt x="135" y="439"/>
                  </a:lnTo>
                  <a:lnTo>
                    <a:pt x="124" y="445"/>
                  </a:lnTo>
                  <a:lnTo>
                    <a:pt x="112" y="449"/>
                  </a:lnTo>
                  <a:lnTo>
                    <a:pt x="102" y="450"/>
                  </a:lnTo>
                  <a:lnTo>
                    <a:pt x="92" y="452"/>
                  </a:lnTo>
                  <a:lnTo>
                    <a:pt x="79" y="450"/>
                  </a:lnTo>
                  <a:lnTo>
                    <a:pt x="73" y="447"/>
                  </a:lnTo>
                  <a:lnTo>
                    <a:pt x="72" y="445"/>
                  </a:lnTo>
                  <a:lnTo>
                    <a:pt x="72" y="443"/>
                  </a:lnTo>
                  <a:lnTo>
                    <a:pt x="71" y="748"/>
                  </a:lnTo>
                  <a:lnTo>
                    <a:pt x="66" y="751"/>
                  </a:lnTo>
                  <a:lnTo>
                    <a:pt x="58" y="761"/>
                  </a:lnTo>
                  <a:lnTo>
                    <a:pt x="49" y="773"/>
                  </a:lnTo>
                  <a:lnTo>
                    <a:pt x="46" y="784"/>
                  </a:lnTo>
                  <a:lnTo>
                    <a:pt x="45" y="789"/>
                  </a:lnTo>
                  <a:lnTo>
                    <a:pt x="42" y="792"/>
                  </a:lnTo>
                  <a:lnTo>
                    <a:pt x="36" y="793"/>
                  </a:lnTo>
                  <a:lnTo>
                    <a:pt x="30" y="792"/>
                  </a:lnTo>
                  <a:lnTo>
                    <a:pt x="23" y="787"/>
                  </a:lnTo>
                  <a:lnTo>
                    <a:pt x="16" y="782"/>
                  </a:lnTo>
                  <a:lnTo>
                    <a:pt x="9" y="773"/>
                  </a:lnTo>
                  <a:lnTo>
                    <a:pt x="4" y="763"/>
                  </a:lnTo>
                  <a:lnTo>
                    <a:pt x="0" y="743"/>
                  </a:lnTo>
                  <a:lnTo>
                    <a:pt x="1" y="730"/>
                  </a:lnTo>
                  <a:lnTo>
                    <a:pt x="7" y="724"/>
                  </a:lnTo>
                  <a:lnTo>
                    <a:pt x="19" y="724"/>
                  </a:lnTo>
                  <a:lnTo>
                    <a:pt x="22" y="724"/>
                  </a:lnTo>
                  <a:lnTo>
                    <a:pt x="29" y="722"/>
                  </a:lnTo>
                  <a:lnTo>
                    <a:pt x="36" y="717"/>
                  </a:lnTo>
                  <a:lnTo>
                    <a:pt x="39" y="707"/>
                  </a:lnTo>
                  <a:lnTo>
                    <a:pt x="37" y="600"/>
                  </a:lnTo>
                  <a:lnTo>
                    <a:pt x="35" y="381"/>
                  </a:lnTo>
                  <a:lnTo>
                    <a:pt x="32" y="154"/>
                  </a:lnTo>
                  <a:lnTo>
                    <a:pt x="32" y="26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6" y="11"/>
                  </a:lnTo>
                  <a:lnTo>
                    <a:pt x="72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0" name="Freeform 187"/>
            <p:cNvSpPr>
              <a:spLocks/>
            </p:cNvSpPr>
            <p:nvPr/>
          </p:nvSpPr>
          <p:spPr bwMode="auto">
            <a:xfrm>
              <a:off x="2918" y="8502"/>
              <a:ext cx="226" cy="198"/>
            </a:xfrm>
            <a:custGeom>
              <a:avLst/>
              <a:gdLst>
                <a:gd name="T0" fmla="*/ 176 w 226"/>
                <a:gd name="T1" fmla="*/ 10 h 198"/>
                <a:gd name="T2" fmla="*/ 172 w 226"/>
                <a:gd name="T3" fmla="*/ 17 h 198"/>
                <a:gd name="T4" fmla="*/ 163 w 226"/>
                <a:gd name="T5" fmla="*/ 30 h 198"/>
                <a:gd name="T6" fmla="*/ 149 w 226"/>
                <a:gd name="T7" fmla="*/ 41 h 198"/>
                <a:gd name="T8" fmla="*/ 134 w 226"/>
                <a:gd name="T9" fmla="*/ 40 h 198"/>
                <a:gd name="T10" fmla="*/ 126 w 226"/>
                <a:gd name="T11" fmla="*/ 36 h 198"/>
                <a:gd name="T12" fmla="*/ 117 w 226"/>
                <a:gd name="T13" fmla="*/ 31 h 198"/>
                <a:gd name="T14" fmla="*/ 107 w 226"/>
                <a:gd name="T15" fmla="*/ 28 h 198"/>
                <a:gd name="T16" fmla="*/ 95 w 226"/>
                <a:gd name="T17" fmla="*/ 26 h 198"/>
                <a:gd name="T18" fmla="*/ 84 w 226"/>
                <a:gd name="T19" fmla="*/ 26 h 198"/>
                <a:gd name="T20" fmla="*/ 74 w 226"/>
                <a:gd name="T21" fmla="*/ 26 h 198"/>
                <a:gd name="T22" fmla="*/ 64 w 226"/>
                <a:gd name="T23" fmla="*/ 28 h 198"/>
                <a:gd name="T24" fmla="*/ 54 w 226"/>
                <a:gd name="T25" fmla="*/ 34 h 198"/>
                <a:gd name="T26" fmla="*/ 44 w 226"/>
                <a:gd name="T27" fmla="*/ 43 h 198"/>
                <a:gd name="T28" fmla="*/ 33 w 226"/>
                <a:gd name="T29" fmla="*/ 56 h 198"/>
                <a:gd name="T30" fmla="*/ 23 w 226"/>
                <a:gd name="T31" fmla="*/ 73 h 198"/>
                <a:gd name="T32" fmla="*/ 13 w 226"/>
                <a:gd name="T33" fmla="*/ 90 h 198"/>
                <a:gd name="T34" fmla="*/ 6 w 226"/>
                <a:gd name="T35" fmla="*/ 110 h 198"/>
                <a:gd name="T36" fmla="*/ 0 w 226"/>
                <a:gd name="T37" fmla="*/ 129 h 198"/>
                <a:gd name="T38" fmla="*/ 0 w 226"/>
                <a:gd name="T39" fmla="*/ 146 h 198"/>
                <a:gd name="T40" fmla="*/ 3 w 226"/>
                <a:gd name="T41" fmla="*/ 162 h 198"/>
                <a:gd name="T42" fmla="*/ 10 w 226"/>
                <a:gd name="T43" fmla="*/ 174 h 198"/>
                <a:gd name="T44" fmla="*/ 19 w 226"/>
                <a:gd name="T45" fmla="*/ 182 h 198"/>
                <a:gd name="T46" fmla="*/ 29 w 226"/>
                <a:gd name="T47" fmla="*/ 190 h 198"/>
                <a:gd name="T48" fmla="*/ 41 w 226"/>
                <a:gd name="T49" fmla="*/ 193 h 198"/>
                <a:gd name="T50" fmla="*/ 54 w 226"/>
                <a:gd name="T51" fmla="*/ 195 h 198"/>
                <a:gd name="T52" fmla="*/ 65 w 226"/>
                <a:gd name="T53" fmla="*/ 195 h 198"/>
                <a:gd name="T54" fmla="*/ 77 w 226"/>
                <a:gd name="T55" fmla="*/ 197 h 198"/>
                <a:gd name="T56" fmla="*/ 88 w 226"/>
                <a:gd name="T57" fmla="*/ 198 h 198"/>
                <a:gd name="T58" fmla="*/ 100 w 226"/>
                <a:gd name="T59" fmla="*/ 198 h 198"/>
                <a:gd name="T60" fmla="*/ 113 w 226"/>
                <a:gd name="T61" fmla="*/ 197 h 198"/>
                <a:gd name="T62" fmla="*/ 126 w 226"/>
                <a:gd name="T63" fmla="*/ 194 h 198"/>
                <a:gd name="T64" fmla="*/ 140 w 226"/>
                <a:gd name="T65" fmla="*/ 188 h 198"/>
                <a:gd name="T66" fmla="*/ 154 w 226"/>
                <a:gd name="T67" fmla="*/ 180 h 198"/>
                <a:gd name="T68" fmla="*/ 167 w 226"/>
                <a:gd name="T69" fmla="*/ 170 h 198"/>
                <a:gd name="T70" fmla="*/ 177 w 226"/>
                <a:gd name="T71" fmla="*/ 158 h 198"/>
                <a:gd name="T72" fmla="*/ 186 w 226"/>
                <a:gd name="T73" fmla="*/ 144 h 198"/>
                <a:gd name="T74" fmla="*/ 192 w 226"/>
                <a:gd name="T75" fmla="*/ 141 h 198"/>
                <a:gd name="T76" fmla="*/ 203 w 226"/>
                <a:gd name="T77" fmla="*/ 132 h 198"/>
                <a:gd name="T78" fmla="*/ 216 w 226"/>
                <a:gd name="T79" fmla="*/ 121 h 198"/>
                <a:gd name="T80" fmla="*/ 225 w 226"/>
                <a:gd name="T81" fmla="*/ 105 h 198"/>
                <a:gd name="T82" fmla="*/ 226 w 226"/>
                <a:gd name="T83" fmla="*/ 83 h 198"/>
                <a:gd name="T84" fmla="*/ 225 w 226"/>
                <a:gd name="T85" fmla="*/ 56 h 198"/>
                <a:gd name="T86" fmla="*/ 218 w 226"/>
                <a:gd name="T87" fmla="*/ 28 h 198"/>
                <a:gd name="T88" fmla="*/ 208 w 226"/>
                <a:gd name="T89" fmla="*/ 8 h 198"/>
                <a:gd name="T90" fmla="*/ 196 w 226"/>
                <a:gd name="T91" fmla="*/ 0 h 198"/>
                <a:gd name="T92" fmla="*/ 186 w 226"/>
                <a:gd name="T93" fmla="*/ 1 h 198"/>
                <a:gd name="T94" fmla="*/ 179 w 226"/>
                <a:gd name="T95" fmla="*/ 7 h 198"/>
                <a:gd name="T96" fmla="*/ 176 w 226"/>
                <a:gd name="T97" fmla="*/ 10 h 19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6" h="198">
                  <a:moveTo>
                    <a:pt x="176" y="10"/>
                  </a:moveTo>
                  <a:lnTo>
                    <a:pt x="172" y="17"/>
                  </a:lnTo>
                  <a:lnTo>
                    <a:pt x="163" y="30"/>
                  </a:lnTo>
                  <a:lnTo>
                    <a:pt x="149" y="41"/>
                  </a:lnTo>
                  <a:lnTo>
                    <a:pt x="134" y="40"/>
                  </a:lnTo>
                  <a:lnTo>
                    <a:pt x="126" y="36"/>
                  </a:lnTo>
                  <a:lnTo>
                    <a:pt x="117" y="31"/>
                  </a:lnTo>
                  <a:lnTo>
                    <a:pt x="107" y="28"/>
                  </a:lnTo>
                  <a:lnTo>
                    <a:pt x="95" y="26"/>
                  </a:lnTo>
                  <a:lnTo>
                    <a:pt x="84" y="26"/>
                  </a:lnTo>
                  <a:lnTo>
                    <a:pt x="74" y="26"/>
                  </a:lnTo>
                  <a:lnTo>
                    <a:pt x="64" y="28"/>
                  </a:lnTo>
                  <a:lnTo>
                    <a:pt x="54" y="34"/>
                  </a:lnTo>
                  <a:lnTo>
                    <a:pt x="44" y="43"/>
                  </a:lnTo>
                  <a:lnTo>
                    <a:pt x="33" y="56"/>
                  </a:lnTo>
                  <a:lnTo>
                    <a:pt x="23" y="73"/>
                  </a:lnTo>
                  <a:lnTo>
                    <a:pt x="13" y="90"/>
                  </a:lnTo>
                  <a:lnTo>
                    <a:pt x="6" y="110"/>
                  </a:lnTo>
                  <a:lnTo>
                    <a:pt x="0" y="129"/>
                  </a:lnTo>
                  <a:lnTo>
                    <a:pt x="0" y="146"/>
                  </a:lnTo>
                  <a:lnTo>
                    <a:pt x="3" y="162"/>
                  </a:lnTo>
                  <a:lnTo>
                    <a:pt x="10" y="174"/>
                  </a:lnTo>
                  <a:lnTo>
                    <a:pt x="19" y="182"/>
                  </a:lnTo>
                  <a:lnTo>
                    <a:pt x="29" y="190"/>
                  </a:lnTo>
                  <a:lnTo>
                    <a:pt x="41" y="193"/>
                  </a:lnTo>
                  <a:lnTo>
                    <a:pt x="54" y="195"/>
                  </a:lnTo>
                  <a:lnTo>
                    <a:pt x="65" y="195"/>
                  </a:lnTo>
                  <a:lnTo>
                    <a:pt x="77" y="197"/>
                  </a:lnTo>
                  <a:lnTo>
                    <a:pt x="88" y="198"/>
                  </a:lnTo>
                  <a:lnTo>
                    <a:pt x="100" y="198"/>
                  </a:lnTo>
                  <a:lnTo>
                    <a:pt x="113" y="197"/>
                  </a:lnTo>
                  <a:lnTo>
                    <a:pt x="126" y="194"/>
                  </a:lnTo>
                  <a:lnTo>
                    <a:pt x="140" y="188"/>
                  </a:lnTo>
                  <a:lnTo>
                    <a:pt x="154" y="180"/>
                  </a:lnTo>
                  <a:lnTo>
                    <a:pt x="167" y="170"/>
                  </a:lnTo>
                  <a:lnTo>
                    <a:pt x="177" y="158"/>
                  </a:lnTo>
                  <a:lnTo>
                    <a:pt x="186" y="144"/>
                  </a:lnTo>
                  <a:lnTo>
                    <a:pt x="192" y="141"/>
                  </a:lnTo>
                  <a:lnTo>
                    <a:pt x="203" y="132"/>
                  </a:lnTo>
                  <a:lnTo>
                    <a:pt x="216" y="121"/>
                  </a:lnTo>
                  <a:lnTo>
                    <a:pt x="225" y="105"/>
                  </a:lnTo>
                  <a:lnTo>
                    <a:pt x="226" y="83"/>
                  </a:lnTo>
                  <a:lnTo>
                    <a:pt x="225" y="56"/>
                  </a:lnTo>
                  <a:lnTo>
                    <a:pt x="218" y="28"/>
                  </a:lnTo>
                  <a:lnTo>
                    <a:pt x="208" y="8"/>
                  </a:lnTo>
                  <a:lnTo>
                    <a:pt x="196" y="0"/>
                  </a:lnTo>
                  <a:lnTo>
                    <a:pt x="186" y="1"/>
                  </a:lnTo>
                  <a:lnTo>
                    <a:pt x="179" y="7"/>
                  </a:lnTo>
                  <a:lnTo>
                    <a:pt x="17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1" name="Freeform 188"/>
            <p:cNvSpPr>
              <a:spLocks/>
            </p:cNvSpPr>
            <p:nvPr/>
          </p:nvSpPr>
          <p:spPr bwMode="auto">
            <a:xfrm>
              <a:off x="3110" y="8234"/>
              <a:ext cx="1170" cy="209"/>
            </a:xfrm>
            <a:custGeom>
              <a:avLst/>
              <a:gdLst>
                <a:gd name="T0" fmla="*/ 21 w 1170"/>
                <a:gd name="T1" fmla="*/ 165 h 209"/>
                <a:gd name="T2" fmla="*/ 1169 w 1170"/>
                <a:gd name="T3" fmla="*/ 0 h 209"/>
                <a:gd name="T4" fmla="*/ 1170 w 1170"/>
                <a:gd name="T5" fmla="*/ 4 h 209"/>
                <a:gd name="T6" fmla="*/ 1170 w 1170"/>
                <a:gd name="T7" fmla="*/ 11 h 209"/>
                <a:gd name="T8" fmla="*/ 1165 w 1170"/>
                <a:gd name="T9" fmla="*/ 21 h 209"/>
                <a:gd name="T10" fmla="*/ 1145 w 1170"/>
                <a:gd name="T11" fmla="*/ 27 h 209"/>
                <a:gd name="T12" fmla="*/ 1139 w 1170"/>
                <a:gd name="T13" fmla="*/ 29 h 209"/>
                <a:gd name="T14" fmla="*/ 1126 w 1170"/>
                <a:gd name="T15" fmla="*/ 30 h 209"/>
                <a:gd name="T16" fmla="*/ 1109 w 1170"/>
                <a:gd name="T17" fmla="*/ 33 h 209"/>
                <a:gd name="T18" fmla="*/ 1087 w 1170"/>
                <a:gd name="T19" fmla="*/ 37 h 209"/>
                <a:gd name="T20" fmla="*/ 1060 w 1170"/>
                <a:gd name="T21" fmla="*/ 42 h 209"/>
                <a:gd name="T22" fmla="*/ 1029 w 1170"/>
                <a:gd name="T23" fmla="*/ 46 h 209"/>
                <a:gd name="T24" fmla="*/ 995 w 1170"/>
                <a:gd name="T25" fmla="*/ 52 h 209"/>
                <a:gd name="T26" fmla="*/ 957 w 1170"/>
                <a:gd name="T27" fmla="*/ 57 h 209"/>
                <a:gd name="T28" fmla="*/ 917 w 1170"/>
                <a:gd name="T29" fmla="*/ 65 h 209"/>
                <a:gd name="T30" fmla="*/ 874 w 1170"/>
                <a:gd name="T31" fmla="*/ 72 h 209"/>
                <a:gd name="T32" fmla="*/ 828 w 1170"/>
                <a:gd name="T33" fmla="*/ 79 h 209"/>
                <a:gd name="T34" fmla="*/ 780 w 1170"/>
                <a:gd name="T35" fmla="*/ 88 h 209"/>
                <a:gd name="T36" fmla="*/ 733 w 1170"/>
                <a:gd name="T37" fmla="*/ 95 h 209"/>
                <a:gd name="T38" fmla="*/ 682 w 1170"/>
                <a:gd name="T39" fmla="*/ 103 h 209"/>
                <a:gd name="T40" fmla="*/ 632 w 1170"/>
                <a:gd name="T41" fmla="*/ 112 h 209"/>
                <a:gd name="T42" fmla="*/ 582 w 1170"/>
                <a:gd name="T43" fmla="*/ 119 h 209"/>
                <a:gd name="T44" fmla="*/ 531 w 1170"/>
                <a:gd name="T45" fmla="*/ 128 h 209"/>
                <a:gd name="T46" fmla="*/ 481 w 1170"/>
                <a:gd name="T47" fmla="*/ 137 h 209"/>
                <a:gd name="T48" fmla="*/ 432 w 1170"/>
                <a:gd name="T49" fmla="*/ 145 h 209"/>
                <a:gd name="T50" fmla="*/ 384 w 1170"/>
                <a:gd name="T51" fmla="*/ 152 h 209"/>
                <a:gd name="T52" fmla="*/ 337 w 1170"/>
                <a:gd name="T53" fmla="*/ 161 h 209"/>
                <a:gd name="T54" fmla="*/ 294 w 1170"/>
                <a:gd name="T55" fmla="*/ 168 h 209"/>
                <a:gd name="T56" fmla="*/ 250 w 1170"/>
                <a:gd name="T57" fmla="*/ 174 h 209"/>
                <a:gd name="T58" fmla="*/ 211 w 1170"/>
                <a:gd name="T59" fmla="*/ 181 h 209"/>
                <a:gd name="T60" fmla="*/ 175 w 1170"/>
                <a:gd name="T61" fmla="*/ 187 h 209"/>
                <a:gd name="T62" fmla="*/ 142 w 1170"/>
                <a:gd name="T63" fmla="*/ 193 h 209"/>
                <a:gd name="T64" fmla="*/ 115 w 1170"/>
                <a:gd name="T65" fmla="*/ 197 h 209"/>
                <a:gd name="T66" fmla="*/ 91 w 1170"/>
                <a:gd name="T67" fmla="*/ 201 h 209"/>
                <a:gd name="T68" fmla="*/ 70 w 1170"/>
                <a:gd name="T69" fmla="*/ 204 h 209"/>
                <a:gd name="T70" fmla="*/ 56 w 1170"/>
                <a:gd name="T71" fmla="*/ 207 h 209"/>
                <a:gd name="T72" fmla="*/ 46 w 1170"/>
                <a:gd name="T73" fmla="*/ 209 h 209"/>
                <a:gd name="T74" fmla="*/ 43 w 1170"/>
                <a:gd name="T75" fmla="*/ 209 h 209"/>
                <a:gd name="T76" fmla="*/ 39 w 1170"/>
                <a:gd name="T77" fmla="*/ 207 h 209"/>
                <a:gd name="T78" fmla="*/ 30 w 1170"/>
                <a:gd name="T79" fmla="*/ 206 h 209"/>
                <a:gd name="T80" fmla="*/ 19 w 1170"/>
                <a:gd name="T81" fmla="*/ 201 h 209"/>
                <a:gd name="T82" fmla="*/ 8 w 1170"/>
                <a:gd name="T83" fmla="*/ 196 h 209"/>
                <a:gd name="T84" fmla="*/ 1 w 1170"/>
                <a:gd name="T85" fmla="*/ 190 h 209"/>
                <a:gd name="T86" fmla="*/ 0 w 1170"/>
                <a:gd name="T87" fmla="*/ 181 h 209"/>
                <a:gd name="T88" fmla="*/ 6 w 1170"/>
                <a:gd name="T89" fmla="*/ 174 h 209"/>
                <a:gd name="T90" fmla="*/ 21 w 1170"/>
                <a:gd name="T91" fmla="*/ 165 h 20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70" h="209">
                  <a:moveTo>
                    <a:pt x="21" y="165"/>
                  </a:moveTo>
                  <a:lnTo>
                    <a:pt x="1169" y="0"/>
                  </a:lnTo>
                  <a:lnTo>
                    <a:pt x="1170" y="4"/>
                  </a:lnTo>
                  <a:lnTo>
                    <a:pt x="1170" y="11"/>
                  </a:lnTo>
                  <a:lnTo>
                    <a:pt x="1165" y="21"/>
                  </a:lnTo>
                  <a:lnTo>
                    <a:pt x="1145" y="27"/>
                  </a:lnTo>
                  <a:lnTo>
                    <a:pt x="1139" y="29"/>
                  </a:lnTo>
                  <a:lnTo>
                    <a:pt x="1126" y="30"/>
                  </a:lnTo>
                  <a:lnTo>
                    <a:pt x="1109" y="33"/>
                  </a:lnTo>
                  <a:lnTo>
                    <a:pt x="1087" y="37"/>
                  </a:lnTo>
                  <a:lnTo>
                    <a:pt x="1060" y="42"/>
                  </a:lnTo>
                  <a:lnTo>
                    <a:pt x="1029" y="46"/>
                  </a:lnTo>
                  <a:lnTo>
                    <a:pt x="995" y="52"/>
                  </a:lnTo>
                  <a:lnTo>
                    <a:pt x="957" y="57"/>
                  </a:lnTo>
                  <a:lnTo>
                    <a:pt x="917" y="65"/>
                  </a:lnTo>
                  <a:lnTo>
                    <a:pt x="874" y="72"/>
                  </a:lnTo>
                  <a:lnTo>
                    <a:pt x="828" y="79"/>
                  </a:lnTo>
                  <a:lnTo>
                    <a:pt x="780" y="88"/>
                  </a:lnTo>
                  <a:lnTo>
                    <a:pt x="733" y="95"/>
                  </a:lnTo>
                  <a:lnTo>
                    <a:pt x="682" y="103"/>
                  </a:lnTo>
                  <a:lnTo>
                    <a:pt x="632" y="112"/>
                  </a:lnTo>
                  <a:lnTo>
                    <a:pt x="582" y="119"/>
                  </a:lnTo>
                  <a:lnTo>
                    <a:pt x="531" y="128"/>
                  </a:lnTo>
                  <a:lnTo>
                    <a:pt x="481" y="137"/>
                  </a:lnTo>
                  <a:lnTo>
                    <a:pt x="432" y="145"/>
                  </a:lnTo>
                  <a:lnTo>
                    <a:pt x="384" y="152"/>
                  </a:lnTo>
                  <a:lnTo>
                    <a:pt x="337" y="161"/>
                  </a:lnTo>
                  <a:lnTo>
                    <a:pt x="294" y="168"/>
                  </a:lnTo>
                  <a:lnTo>
                    <a:pt x="250" y="174"/>
                  </a:lnTo>
                  <a:lnTo>
                    <a:pt x="211" y="181"/>
                  </a:lnTo>
                  <a:lnTo>
                    <a:pt x="175" y="187"/>
                  </a:lnTo>
                  <a:lnTo>
                    <a:pt x="142" y="193"/>
                  </a:lnTo>
                  <a:lnTo>
                    <a:pt x="115" y="197"/>
                  </a:lnTo>
                  <a:lnTo>
                    <a:pt x="91" y="201"/>
                  </a:lnTo>
                  <a:lnTo>
                    <a:pt x="70" y="204"/>
                  </a:lnTo>
                  <a:lnTo>
                    <a:pt x="56" y="207"/>
                  </a:lnTo>
                  <a:lnTo>
                    <a:pt x="46" y="209"/>
                  </a:lnTo>
                  <a:lnTo>
                    <a:pt x="43" y="209"/>
                  </a:lnTo>
                  <a:lnTo>
                    <a:pt x="39" y="207"/>
                  </a:lnTo>
                  <a:lnTo>
                    <a:pt x="30" y="206"/>
                  </a:lnTo>
                  <a:lnTo>
                    <a:pt x="19" y="201"/>
                  </a:lnTo>
                  <a:lnTo>
                    <a:pt x="8" y="196"/>
                  </a:lnTo>
                  <a:lnTo>
                    <a:pt x="1" y="190"/>
                  </a:lnTo>
                  <a:lnTo>
                    <a:pt x="0" y="181"/>
                  </a:lnTo>
                  <a:lnTo>
                    <a:pt x="6" y="174"/>
                  </a:lnTo>
                  <a:lnTo>
                    <a:pt x="21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2" name="Freeform 189"/>
            <p:cNvSpPr>
              <a:spLocks/>
            </p:cNvSpPr>
            <p:nvPr/>
          </p:nvSpPr>
          <p:spPr bwMode="auto">
            <a:xfrm>
              <a:off x="3454" y="8132"/>
              <a:ext cx="119" cy="145"/>
            </a:xfrm>
            <a:custGeom>
              <a:avLst/>
              <a:gdLst>
                <a:gd name="T0" fmla="*/ 11 w 119"/>
                <a:gd name="T1" fmla="*/ 27 h 145"/>
                <a:gd name="T2" fmla="*/ 13 w 119"/>
                <a:gd name="T3" fmla="*/ 25 h 145"/>
                <a:gd name="T4" fmla="*/ 16 w 119"/>
                <a:gd name="T5" fmla="*/ 20 h 145"/>
                <a:gd name="T6" fmla="*/ 20 w 119"/>
                <a:gd name="T7" fmla="*/ 14 h 145"/>
                <a:gd name="T8" fmla="*/ 27 w 119"/>
                <a:gd name="T9" fmla="*/ 7 h 145"/>
                <a:gd name="T10" fmla="*/ 37 w 119"/>
                <a:gd name="T11" fmla="*/ 2 h 145"/>
                <a:gd name="T12" fmla="*/ 47 w 119"/>
                <a:gd name="T13" fmla="*/ 0 h 145"/>
                <a:gd name="T14" fmla="*/ 60 w 119"/>
                <a:gd name="T15" fmla="*/ 0 h 145"/>
                <a:gd name="T16" fmla="*/ 76 w 119"/>
                <a:gd name="T17" fmla="*/ 5 h 145"/>
                <a:gd name="T18" fmla="*/ 91 w 119"/>
                <a:gd name="T19" fmla="*/ 15 h 145"/>
                <a:gd name="T20" fmla="*/ 102 w 119"/>
                <a:gd name="T21" fmla="*/ 27 h 145"/>
                <a:gd name="T22" fmla="*/ 112 w 119"/>
                <a:gd name="T23" fmla="*/ 40 h 145"/>
                <a:gd name="T24" fmla="*/ 118 w 119"/>
                <a:gd name="T25" fmla="*/ 54 h 145"/>
                <a:gd name="T26" fmla="*/ 119 w 119"/>
                <a:gd name="T27" fmla="*/ 69 h 145"/>
                <a:gd name="T28" fmla="*/ 118 w 119"/>
                <a:gd name="T29" fmla="*/ 84 h 145"/>
                <a:gd name="T30" fmla="*/ 112 w 119"/>
                <a:gd name="T31" fmla="*/ 100 h 145"/>
                <a:gd name="T32" fmla="*/ 102 w 119"/>
                <a:gd name="T33" fmla="*/ 118 h 145"/>
                <a:gd name="T34" fmla="*/ 89 w 119"/>
                <a:gd name="T35" fmla="*/ 132 h 145"/>
                <a:gd name="T36" fmla="*/ 76 w 119"/>
                <a:gd name="T37" fmla="*/ 139 h 145"/>
                <a:gd name="T38" fmla="*/ 63 w 119"/>
                <a:gd name="T39" fmla="*/ 144 h 145"/>
                <a:gd name="T40" fmla="*/ 50 w 119"/>
                <a:gd name="T41" fmla="*/ 145 h 145"/>
                <a:gd name="T42" fmla="*/ 40 w 119"/>
                <a:gd name="T43" fmla="*/ 144 h 145"/>
                <a:gd name="T44" fmla="*/ 30 w 119"/>
                <a:gd name="T45" fmla="*/ 141 h 145"/>
                <a:gd name="T46" fmla="*/ 23 w 119"/>
                <a:gd name="T47" fmla="*/ 138 h 145"/>
                <a:gd name="T48" fmla="*/ 19 w 119"/>
                <a:gd name="T49" fmla="*/ 136 h 145"/>
                <a:gd name="T50" fmla="*/ 10 w 119"/>
                <a:gd name="T51" fmla="*/ 122 h 145"/>
                <a:gd name="T52" fmla="*/ 1 w 119"/>
                <a:gd name="T53" fmla="*/ 89 h 145"/>
                <a:gd name="T54" fmla="*/ 0 w 119"/>
                <a:gd name="T55" fmla="*/ 53 h 145"/>
                <a:gd name="T56" fmla="*/ 11 w 119"/>
                <a:gd name="T57" fmla="*/ 27 h 1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9" h="145">
                  <a:moveTo>
                    <a:pt x="11" y="27"/>
                  </a:moveTo>
                  <a:lnTo>
                    <a:pt x="13" y="25"/>
                  </a:lnTo>
                  <a:lnTo>
                    <a:pt x="16" y="20"/>
                  </a:lnTo>
                  <a:lnTo>
                    <a:pt x="20" y="14"/>
                  </a:lnTo>
                  <a:lnTo>
                    <a:pt x="27" y="7"/>
                  </a:lnTo>
                  <a:lnTo>
                    <a:pt x="37" y="2"/>
                  </a:lnTo>
                  <a:lnTo>
                    <a:pt x="47" y="0"/>
                  </a:lnTo>
                  <a:lnTo>
                    <a:pt x="60" y="0"/>
                  </a:lnTo>
                  <a:lnTo>
                    <a:pt x="76" y="5"/>
                  </a:lnTo>
                  <a:lnTo>
                    <a:pt x="91" y="15"/>
                  </a:lnTo>
                  <a:lnTo>
                    <a:pt x="102" y="27"/>
                  </a:lnTo>
                  <a:lnTo>
                    <a:pt x="112" y="40"/>
                  </a:lnTo>
                  <a:lnTo>
                    <a:pt x="118" y="54"/>
                  </a:lnTo>
                  <a:lnTo>
                    <a:pt x="119" y="69"/>
                  </a:lnTo>
                  <a:lnTo>
                    <a:pt x="118" y="84"/>
                  </a:lnTo>
                  <a:lnTo>
                    <a:pt x="112" y="100"/>
                  </a:lnTo>
                  <a:lnTo>
                    <a:pt x="102" y="118"/>
                  </a:lnTo>
                  <a:lnTo>
                    <a:pt x="89" y="132"/>
                  </a:lnTo>
                  <a:lnTo>
                    <a:pt x="76" y="139"/>
                  </a:lnTo>
                  <a:lnTo>
                    <a:pt x="63" y="144"/>
                  </a:lnTo>
                  <a:lnTo>
                    <a:pt x="50" y="145"/>
                  </a:lnTo>
                  <a:lnTo>
                    <a:pt x="40" y="144"/>
                  </a:lnTo>
                  <a:lnTo>
                    <a:pt x="30" y="141"/>
                  </a:lnTo>
                  <a:lnTo>
                    <a:pt x="23" y="138"/>
                  </a:lnTo>
                  <a:lnTo>
                    <a:pt x="19" y="136"/>
                  </a:lnTo>
                  <a:lnTo>
                    <a:pt x="10" y="122"/>
                  </a:lnTo>
                  <a:lnTo>
                    <a:pt x="1" y="89"/>
                  </a:lnTo>
                  <a:lnTo>
                    <a:pt x="0" y="53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3" name="Freeform 190"/>
            <p:cNvSpPr>
              <a:spLocks/>
            </p:cNvSpPr>
            <p:nvPr/>
          </p:nvSpPr>
          <p:spPr bwMode="auto">
            <a:xfrm>
              <a:off x="4314" y="7162"/>
              <a:ext cx="606" cy="335"/>
            </a:xfrm>
            <a:custGeom>
              <a:avLst/>
              <a:gdLst>
                <a:gd name="T0" fmla="*/ 465 w 606"/>
                <a:gd name="T1" fmla="*/ 140 h 335"/>
                <a:gd name="T2" fmla="*/ 479 w 606"/>
                <a:gd name="T3" fmla="*/ 146 h 335"/>
                <a:gd name="T4" fmla="*/ 511 w 606"/>
                <a:gd name="T5" fmla="*/ 159 h 335"/>
                <a:gd name="T6" fmla="*/ 547 w 606"/>
                <a:gd name="T7" fmla="*/ 175 h 335"/>
                <a:gd name="T8" fmla="*/ 570 w 606"/>
                <a:gd name="T9" fmla="*/ 185 h 335"/>
                <a:gd name="T10" fmla="*/ 586 w 606"/>
                <a:gd name="T11" fmla="*/ 193 h 335"/>
                <a:gd name="T12" fmla="*/ 600 w 606"/>
                <a:gd name="T13" fmla="*/ 206 h 335"/>
                <a:gd name="T14" fmla="*/ 606 w 606"/>
                <a:gd name="T15" fmla="*/ 224 h 335"/>
                <a:gd name="T16" fmla="*/ 594 w 606"/>
                <a:gd name="T17" fmla="*/ 244 h 335"/>
                <a:gd name="T18" fmla="*/ 564 w 606"/>
                <a:gd name="T19" fmla="*/ 261 h 335"/>
                <a:gd name="T20" fmla="*/ 524 w 606"/>
                <a:gd name="T21" fmla="*/ 273 h 335"/>
                <a:gd name="T22" fmla="*/ 482 w 606"/>
                <a:gd name="T23" fmla="*/ 280 h 335"/>
                <a:gd name="T24" fmla="*/ 444 w 606"/>
                <a:gd name="T25" fmla="*/ 281 h 335"/>
                <a:gd name="T26" fmla="*/ 417 w 606"/>
                <a:gd name="T27" fmla="*/ 283 h 335"/>
                <a:gd name="T28" fmla="*/ 373 w 606"/>
                <a:gd name="T29" fmla="*/ 288 h 335"/>
                <a:gd name="T30" fmla="*/ 315 w 606"/>
                <a:gd name="T31" fmla="*/ 296 h 335"/>
                <a:gd name="T32" fmla="*/ 252 w 606"/>
                <a:gd name="T33" fmla="*/ 304 h 335"/>
                <a:gd name="T34" fmla="*/ 188 w 606"/>
                <a:gd name="T35" fmla="*/ 314 h 335"/>
                <a:gd name="T36" fmla="*/ 132 w 606"/>
                <a:gd name="T37" fmla="*/ 322 h 335"/>
                <a:gd name="T38" fmla="*/ 89 w 606"/>
                <a:gd name="T39" fmla="*/ 329 h 335"/>
                <a:gd name="T40" fmla="*/ 66 w 606"/>
                <a:gd name="T41" fmla="*/ 332 h 335"/>
                <a:gd name="T42" fmla="*/ 43 w 606"/>
                <a:gd name="T43" fmla="*/ 335 h 335"/>
                <a:gd name="T44" fmla="*/ 24 w 606"/>
                <a:gd name="T45" fmla="*/ 333 h 335"/>
                <a:gd name="T46" fmla="*/ 10 w 606"/>
                <a:gd name="T47" fmla="*/ 329 h 335"/>
                <a:gd name="T48" fmla="*/ 2 w 606"/>
                <a:gd name="T49" fmla="*/ 323 h 335"/>
                <a:gd name="T50" fmla="*/ 0 w 606"/>
                <a:gd name="T51" fmla="*/ 313 h 335"/>
                <a:gd name="T52" fmla="*/ 5 w 606"/>
                <a:gd name="T53" fmla="*/ 300 h 335"/>
                <a:gd name="T54" fmla="*/ 18 w 606"/>
                <a:gd name="T55" fmla="*/ 288 h 335"/>
                <a:gd name="T56" fmla="*/ 41 w 606"/>
                <a:gd name="T57" fmla="*/ 280 h 335"/>
                <a:gd name="T58" fmla="*/ 67 w 606"/>
                <a:gd name="T59" fmla="*/ 276 h 335"/>
                <a:gd name="T60" fmla="*/ 112 w 606"/>
                <a:gd name="T61" fmla="*/ 271 h 335"/>
                <a:gd name="T62" fmla="*/ 168 w 606"/>
                <a:gd name="T63" fmla="*/ 264 h 335"/>
                <a:gd name="T64" fmla="*/ 230 w 606"/>
                <a:gd name="T65" fmla="*/ 257 h 335"/>
                <a:gd name="T66" fmla="*/ 290 w 606"/>
                <a:gd name="T67" fmla="*/ 251 h 335"/>
                <a:gd name="T68" fmla="*/ 344 w 606"/>
                <a:gd name="T69" fmla="*/ 245 h 335"/>
                <a:gd name="T70" fmla="*/ 384 w 606"/>
                <a:gd name="T71" fmla="*/ 241 h 335"/>
                <a:gd name="T72" fmla="*/ 403 w 606"/>
                <a:gd name="T73" fmla="*/ 240 h 335"/>
                <a:gd name="T74" fmla="*/ 429 w 606"/>
                <a:gd name="T75" fmla="*/ 238 h 335"/>
                <a:gd name="T76" fmla="*/ 469 w 606"/>
                <a:gd name="T77" fmla="*/ 232 h 335"/>
                <a:gd name="T78" fmla="*/ 506 w 606"/>
                <a:gd name="T79" fmla="*/ 227 h 335"/>
                <a:gd name="T80" fmla="*/ 527 w 606"/>
                <a:gd name="T81" fmla="*/ 222 h 335"/>
                <a:gd name="T82" fmla="*/ 529 w 606"/>
                <a:gd name="T83" fmla="*/ 216 h 335"/>
                <a:gd name="T84" fmla="*/ 524 w 606"/>
                <a:gd name="T85" fmla="*/ 206 h 335"/>
                <a:gd name="T86" fmla="*/ 504 w 606"/>
                <a:gd name="T87" fmla="*/ 192 h 335"/>
                <a:gd name="T88" fmla="*/ 465 w 606"/>
                <a:gd name="T89" fmla="*/ 173 h 335"/>
                <a:gd name="T90" fmla="*/ 430 w 606"/>
                <a:gd name="T91" fmla="*/ 160 h 335"/>
                <a:gd name="T92" fmla="*/ 378 w 606"/>
                <a:gd name="T93" fmla="*/ 140 h 335"/>
                <a:gd name="T94" fmla="*/ 318 w 606"/>
                <a:gd name="T95" fmla="*/ 117 h 335"/>
                <a:gd name="T96" fmla="*/ 254 w 606"/>
                <a:gd name="T97" fmla="*/ 94 h 335"/>
                <a:gd name="T98" fmla="*/ 194 w 606"/>
                <a:gd name="T99" fmla="*/ 71 h 335"/>
                <a:gd name="T100" fmla="*/ 144 w 606"/>
                <a:gd name="T101" fmla="*/ 52 h 335"/>
                <a:gd name="T102" fmla="*/ 108 w 606"/>
                <a:gd name="T103" fmla="*/ 38 h 335"/>
                <a:gd name="T104" fmla="*/ 95 w 606"/>
                <a:gd name="T105" fmla="*/ 34 h 3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06" h="335">
                  <a:moveTo>
                    <a:pt x="112" y="0"/>
                  </a:moveTo>
                  <a:lnTo>
                    <a:pt x="465" y="140"/>
                  </a:lnTo>
                  <a:lnTo>
                    <a:pt x="469" y="142"/>
                  </a:lnTo>
                  <a:lnTo>
                    <a:pt x="479" y="146"/>
                  </a:lnTo>
                  <a:lnTo>
                    <a:pt x="493" y="152"/>
                  </a:lnTo>
                  <a:lnTo>
                    <a:pt x="511" y="159"/>
                  </a:lnTo>
                  <a:lnTo>
                    <a:pt x="529" y="168"/>
                  </a:lnTo>
                  <a:lnTo>
                    <a:pt x="547" y="175"/>
                  </a:lnTo>
                  <a:lnTo>
                    <a:pt x="560" y="180"/>
                  </a:lnTo>
                  <a:lnTo>
                    <a:pt x="570" y="185"/>
                  </a:lnTo>
                  <a:lnTo>
                    <a:pt x="577" y="189"/>
                  </a:lnTo>
                  <a:lnTo>
                    <a:pt x="586" y="193"/>
                  </a:lnTo>
                  <a:lnTo>
                    <a:pt x="593" y="199"/>
                  </a:lnTo>
                  <a:lnTo>
                    <a:pt x="600" y="206"/>
                  </a:lnTo>
                  <a:lnTo>
                    <a:pt x="604" y="214"/>
                  </a:lnTo>
                  <a:lnTo>
                    <a:pt x="606" y="224"/>
                  </a:lnTo>
                  <a:lnTo>
                    <a:pt x="603" y="232"/>
                  </a:lnTo>
                  <a:lnTo>
                    <a:pt x="594" y="244"/>
                  </a:lnTo>
                  <a:lnTo>
                    <a:pt x="581" y="254"/>
                  </a:lnTo>
                  <a:lnTo>
                    <a:pt x="564" y="261"/>
                  </a:lnTo>
                  <a:lnTo>
                    <a:pt x="545" y="268"/>
                  </a:lnTo>
                  <a:lnTo>
                    <a:pt x="524" y="273"/>
                  </a:lnTo>
                  <a:lnTo>
                    <a:pt x="502" y="277"/>
                  </a:lnTo>
                  <a:lnTo>
                    <a:pt x="482" y="280"/>
                  </a:lnTo>
                  <a:lnTo>
                    <a:pt x="462" y="281"/>
                  </a:lnTo>
                  <a:lnTo>
                    <a:pt x="444" y="281"/>
                  </a:lnTo>
                  <a:lnTo>
                    <a:pt x="433" y="281"/>
                  </a:lnTo>
                  <a:lnTo>
                    <a:pt x="417" y="283"/>
                  </a:lnTo>
                  <a:lnTo>
                    <a:pt x="397" y="286"/>
                  </a:lnTo>
                  <a:lnTo>
                    <a:pt x="373" y="288"/>
                  </a:lnTo>
                  <a:lnTo>
                    <a:pt x="344" y="293"/>
                  </a:lnTo>
                  <a:lnTo>
                    <a:pt x="315" y="296"/>
                  </a:lnTo>
                  <a:lnTo>
                    <a:pt x="283" y="300"/>
                  </a:lnTo>
                  <a:lnTo>
                    <a:pt x="252" y="304"/>
                  </a:lnTo>
                  <a:lnTo>
                    <a:pt x="218" y="310"/>
                  </a:lnTo>
                  <a:lnTo>
                    <a:pt x="188" y="314"/>
                  </a:lnTo>
                  <a:lnTo>
                    <a:pt x="158" y="319"/>
                  </a:lnTo>
                  <a:lnTo>
                    <a:pt x="132" y="322"/>
                  </a:lnTo>
                  <a:lnTo>
                    <a:pt x="109" y="326"/>
                  </a:lnTo>
                  <a:lnTo>
                    <a:pt x="89" y="329"/>
                  </a:lnTo>
                  <a:lnTo>
                    <a:pt x="74" y="330"/>
                  </a:lnTo>
                  <a:lnTo>
                    <a:pt x="66" y="332"/>
                  </a:lnTo>
                  <a:lnTo>
                    <a:pt x="54" y="333"/>
                  </a:lnTo>
                  <a:lnTo>
                    <a:pt x="43" y="335"/>
                  </a:lnTo>
                  <a:lnTo>
                    <a:pt x="33" y="333"/>
                  </a:lnTo>
                  <a:lnTo>
                    <a:pt x="24" y="333"/>
                  </a:lnTo>
                  <a:lnTo>
                    <a:pt x="17" y="332"/>
                  </a:lnTo>
                  <a:lnTo>
                    <a:pt x="10" y="329"/>
                  </a:lnTo>
                  <a:lnTo>
                    <a:pt x="5" y="326"/>
                  </a:lnTo>
                  <a:lnTo>
                    <a:pt x="2" y="323"/>
                  </a:lnTo>
                  <a:lnTo>
                    <a:pt x="1" y="319"/>
                  </a:lnTo>
                  <a:lnTo>
                    <a:pt x="0" y="313"/>
                  </a:lnTo>
                  <a:lnTo>
                    <a:pt x="1" y="307"/>
                  </a:lnTo>
                  <a:lnTo>
                    <a:pt x="5" y="300"/>
                  </a:lnTo>
                  <a:lnTo>
                    <a:pt x="11" y="294"/>
                  </a:lnTo>
                  <a:lnTo>
                    <a:pt x="18" y="288"/>
                  </a:lnTo>
                  <a:lnTo>
                    <a:pt x="28" y="283"/>
                  </a:lnTo>
                  <a:lnTo>
                    <a:pt x="41" y="280"/>
                  </a:lnTo>
                  <a:lnTo>
                    <a:pt x="51" y="278"/>
                  </a:lnTo>
                  <a:lnTo>
                    <a:pt x="67" y="276"/>
                  </a:lnTo>
                  <a:lnTo>
                    <a:pt x="87" y="274"/>
                  </a:lnTo>
                  <a:lnTo>
                    <a:pt x="112" y="271"/>
                  </a:lnTo>
                  <a:lnTo>
                    <a:pt x="138" y="267"/>
                  </a:lnTo>
                  <a:lnTo>
                    <a:pt x="168" y="264"/>
                  </a:lnTo>
                  <a:lnTo>
                    <a:pt x="198" y="261"/>
                  </a:lnTo>
                  <a:lnTo>
                    <a:pt x="230" y="257"/>
                  </a:lnTo>
                  <a:lnTo>
                    <a:pt x="260" y="254"/>
                  </a:lnTo>
                  <a:lnTo>
                    <a:pt x="290" y="251"/>
                  </a:lnTo>
                  <a:lnTo>
                    <a:pt x="319" y="247"/>
                  </a:lnTo>
                  <a:lnTo>
                    <a:pt x="344" y="245"/>
                  </a:lnTo>
                  <a:lnTo>
                    <a:pt x="367" y="242"/>
                  </a:lnTo>
                  <a:lnTo>
                    <a:pt x="384" y="241"/>
                  </a:lnTo>
                  <a:lnTo>
                    <a:pt x="396" y="240"/>
                  </a:lnTo>
                  <a:lnTo>
                    <a:pt x="403" y="240"/>
                  </a:lnTo>
                  <a:lnTo>
                    <a:pt x="413" y="240"/>
                  </a:lnTo>
                  <a:lnTo>
                    <a:pt x="429" y="238"/>
                  </a:lnTo>
                  <a:lnTo>
                    <a:pt x="447" y="235"/>
                  </a:lnTo>
                  <a:lnTo>
                    <a:pt x="469" y="232"/>
                  </a:lnTo>
                  <a:lnTo>
                    <a:pt x="489" y="229"/>
                  </a:lnTo>
                  <a:lnTo>
                    <a:pt x="506" y="227"/>
                  </a:lnTo>
                  <a:lnTo>
                    <a:pt x="519" y="224"/>
                  </a:lnTo>
                  <a:lnTo>
                    <a:pt x="527" y="222"/>
                  </a:lnTo>
                  <a:lnTo>
                    <a:pt x="529" y="219"/>
                  </a:lnTo>
                  <a:lnTo>
                    <a:pt x="529" y="216"/>
                  </a:lnTo>
                  <a:lnTo>
                    <a:pt x="528" y="212"/>
                  </a:lnTo>
                  <a:lnTo>
                    <a:pt x="524" y="206"/>
                  </a:lnTo>
                  <a:lnTo>
                    <a:pt x="515" y="199"/>
                  </a:lnTo>
                  <a:lnTo>
                    <a:pt x="504" y="192"/>
                  </a:lnTo>
                  <a:lnTo>
                    <a:pt x="486" y="183"/>
                  </a:lnTo>
                  <a:lnTo>
                    <a:pt x="465" y="173"/>
                  </a:lnTo>
                  <a:lnTo>
                    <a:pt x="450" y="168"/>
                  </a:lnTo>
                  <a:lnTo>
                    <a:pt x="430" y="160"/>
                  </a:lnTo>
                  <a:lnTo>
                    <a:pt x="406" y="150"/>
                  </a:lnTo>
                  <a:lnTo>
                    <a:pt x="378" y="140"/>
                  </a:lnTo>
                  <a:lnTo>
                    <a:pt x="349" y="130"/>
                  </a:lnTo>
                  <a:lnTo>
                    <a:pt x="318" y="117"/>
                  </a:lnTo>
                  <a:lnTo>
                    <a:pt x="286" y="106"/>
                  </a:lnTo>
                  <a:lnTo>
                    <a:pt x="254" y="94"/>
                  </a:lnTo>
                  <a:lnTo>
                    <a:pt x="224" y="83"/>
                  </a:lnTo>
                  <a:lnTo>
                    <a:pt x="194" y="71"/>
                  </a:lnTo>
                  <a:lnTo>
                    <a:pt x="167" y="61"/>
                  </a:lnTo>
                  <a:lnTo>
                    <a:pt x="144" y="52"/>
                  </a:lnTo>
                  <a:lnTo>
                    <a:pt x="123" y="44"/>
                  </a:lnTo>
                  <a:lnTo>
                    <a:pt x="108" y="38"/>
                  </a:lnTo>
                  <a:lnTo>
                    <a:pt x="97" y="35"/>
                  </a:lnTo>
                  <a:lnTo>
                    <a:pt x="95" y="34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4" name="Freeform 191"/>
            <p:cNvSpPr>
              <a:spLocks/>
            </p:cNvSpPr>
            <p:nvPr/>
          </p:nvSpPr>
          <p:spPr bwMode="auto">
            <a:xfrm>
              <a:off x="2119" y="7442"/>
              <a:ext cx="2261" cy="394"/>
            </a:xfrm>
            <a:custGeom>
              <a:avLst/>
              <a:gdLst>
                <a:gd name="T0" fmla="*/ 7 w 2261"/>
                <a:gd name="T1" fmla="*/ 29 h 394"/>
                <a:gd name="T2" fmla="*/ 0 w 2261"/>
                <a:gd name="T3" fmla="*/ 108 h 394"/>
                <a:gd name="T4" fmla="*/ 22 w 2261"/>
                <a:gd name="T5" fmla="*/ 209 h 394"/>
                <a:gd name="T6" fmla="*/ 48 w 2261"/>
                <a:gd name="T7" fmla="*/ 232 h 394"/>
                <a:gd name="T8" fmla="*/ 68 w 2261"/>
                <a:gd name="T9" fmla="*/ 230 h 394"/>
                <a:gd name="T10" fmla="*/ 81 w 2261"/>
                <a:gd name="T11" fmla="*/ 197 h 394"/>
                <a:gd name="T12" fmla="*/ 98 w 2261"/>
                <a:gd name="T13" fmla="*/ 158 h 394"/>
                <a:gd name="T14" fmla="*/ 134 w 2261"/>
                <a:gd name="T15" fmla="*/ 177 h 394"/>
                <a:gd name="T16" fmla="*/ 200 w 2261"/>
                <a:gd name="T17" fmla="*/ 213 h 394"/>
                <a:gd name="T18" fmla="*/ 238 w 2261"/>
                <a:gd name="T19" fmla="*/ 263 h 394"/>
                <a:gd name="T20" fmla="*/ 239 w 2261"/>
                <a:gd name="T21" fmla="*/ 381 h 394"/>
                <a:gd name="T22" fmla="*/ 284 w 2261"/>
                <a:gd name="T23" fmla="*/ 367 h 394"/>
                <a:gd name="T24" fmla="*/ 301 w 2261"/>
                <a:gd name="T25" fmla="*/ 305 h 394"/>
                <a:gd name="T26" fmla="*/ 331 w 2261"/>
                <a:gd name="T27" fmla="*/ 263 h 394"/>
                <a:gd name="T28" fmla="*/ 393 w 2261"/>
                <a:gd name="T29" fmla="*/ 285 h 394"/>
                <a:gd name="T30" fmla="*/ 485 w 2261"/>
                <a:gd name="T31" fmla="*/ 305 h 394"/>
                <a:gd name="T32" fmla="*/ 552 w 2261"/>
                <a:gd name="T33" fmla="*/ 302 h 394"/>
                <a:gd name="T34" fmla="*/ 640 w 2261"/>
                <a:gd name="T35" fmla="*/ 289 h 394"/>
                <a:gd name="T36" fmla="*/ 766 w 2261"/>
                <a:gd name="T37" fmla="*/ 272 h 394"/>
                <a:gd name="T38" fmla="*/ 900 w 2261"/>
                <a:gd name="T39" fmla="*/ 253 h 394"/>
                <a:gd name="T40" fmla="*/ 1012 w 2261"/>
                <a:gd name="T41" fmla="*/ 239 h 394"/>
                <a:gd name="T42" fmla="*/ 1070 w 2261"/>
                <a:gd name="T43" fmla="*/ 232 h 394"/>
                <a:gd name="T44" fmla="*/ 1129 w 2261"/>
                <a:gd name="T45" fmla="*/ 223 h 394"/>
                <a:gd name="T46" fmla="*/ 1240 w 2261"/>
                <a:gd name="T47" fmla="*/ 207 h 394"/>
                <a:gd name="T48" fmla="*/ 1370 w 2261"/>
                <a:gd name="T49" fmla="*/ 187 h 394"/>
                <a:gd name="T50" fmla="*/ 1483 w 2261"/>
                <a:gd name="T51" fmla="*/ 170 h 394"/>
                <a:gd name="T52" fmla="*/ 1550 w 2261"/>
                <a:gd name="T53" fmla="*/ 161 h 394"/>
                <a:gd name="T54" fmla="*/ 2261 w 2261"/>
                <a:gd name="T55" fmla="*/ 52 h 394"/>
                <a:gd name="T56" fmla="*/ 2248 w 2261"/>
                <a:gd name="T57" fmla="*/ 13 h 394"/>
                <a:gd name="T58" fmla="*/ 2213 w 2261"/>
                <a:gd name="T59" fmla="*/ 0 h 394"/>
                <a:gd name="T60" fmla="*/ 2156 w 2261"/>
                <a:gd name="T61" fmla="*/ 3 h 394"/>
                <a:gd name="T62" fmla="*/ 2066 w 2261"/>
                <a:gd name="T63" fmla="*/ 13 h 394"/>
                <a:gd name="T64" fmla="*/ 1953 w 2261"/>
                <a:gd name="T65" fmla="*/ 24 h 394"/>
                <a:gd name="T66" fmla="*/ 1825 w 2261"/>
                <a:gd name="T67" fmla="*/ 40 h 394"/>
                <a:gd name="T68" fmla="*/ 1691 w 2261"/>
                <a:gd name="T69" fmla="*/ 57 h 394"/>
                <a:gd name="T70" fmla="*/ 1560 w 2261"/>
                <a:gd name="T71" fmla="*/ 75 h 394"/>
                <a:gd name="T72" fmla="*/ 1440 w 2261"/>
                <a:gd name="T73" fmla="*/ 91 h 394"/>
                <a:gd name="T74" fmla="*/ 1341 w 2261"/>
                <a:gd name="T75" fmla="*/ 103 h 394"/>
                <a:gd name="T76" fmla="*/ 1270 w 2261"/>
                <a:gd name="T77" fmla="*/ 114 h 394"/>
                <a:gd name="T78" fmla="*/ 1237 w 2261"/>
                <a:gd name="T79" fmla="*/ 119 h 394"/>
                <a:gd name="T80" fmla="*/ 1162 w 2261"/>
                <a:gd name="T81" fmla="*/ 132 h 394"/>
                <a:gd name="T82" fmla="*/ 1011 w 2261"/>
                <a:gd name="T83" fmla="*/ 152 h 394"/>
                <a:gd name="T84" fmla="*/ 830 w 2261"/>
                <a:gd name="T85" fmla="*/ 177 h 394"/>
                <a:gd name="T86" fmla="*/ 664 w 2261"/>
                <a:gd name="T87" fmla="*/ 196 h 394"/>
                <a:gd name="T88" fmla="*/ 559 w 2261"/>
                <a:gd name="T89" fmla="*/ 204 h 394"/>
                <a:gd name="T90" fmla="*/ 524 w 2261"/>
                <a:gd name="T91" fmla="*/ 200 h 394"/>
                <a:gd name="T92" fmla="*/ 472 w 2261"/>
                <a:gd name="T93" fmla="*/ 190 h 394"/>
                <a:gd name="T94" fmla="*/ 405 w 2261"/>
                <a:gd name="T95" fmla="*/ 173 h 394"/>
                <a:gd name="T96" fmla="*/ 331 w 2261"/>
                <a:gd name="T97" fmla="*/ 150 h 394"/>
                <a:gd name="T98" fmla="*/ 267 w 2261"/>
                <a:gd name="T99" fmla="*/ 118 h 394"/>
                <a:gd name="T100" fmla="*/ 202 w 2261"/>
                <a:gd name="T101" fmla="*/ 66 h 394"/>
                <a:gd name="T102" fmla="*/ 104 w 2261"/>
                <a:gd name="T103" fmla="*/ 10 h 394"/>
                <a:gd name="T104" fmla="*/ 29 w 2261"/>
                <a:gd name="T105" fmla="*/ 10 h 39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261" h="394">
                  <a:moveTo>
                    <a:pt x="17" y="24"/>
                  </a:moveTo>
                  <a:lnTo>
                    <a:pt x="15" y="24"/>
                  </a:lnTo>
                  <a:lnTo>
                    <a:pt x="7" y="29"/>
                  </a:lnTo>
                  <a:lnTo>
                    <a:pt x="2" y="43"/>
                  </a:lnTo>
                  <a:lnTo>
                    <a:pt x="0" y="70"/>
                  </a:lnTo>
                  <a:lnTo>
                    <a:pt x="0" y="108"/>
                  </a:lnTo>
                  <a:lnTo>
                    <a:pt x="2" y="145"/>
                  </a:lnTo>
                  <a:lnTo>
                    <a:pt x="7" y="180"/>
                  </a:lnTo>
                  <a:lnTo>
                    <a:pt x="22" y="209"/>
                  </a:lnTo>
                  <a:lnTo>
                    <a:pt x="32" y="220"/>
                  </a:lnTo>
                  <a:lnTo>
                    <a:pt x="41" y="227"/>
                  </a:lnTo>
                  <a:lnTo>
                    <a:pt x="48" y="232"/>
                  </a:lnTo>
                  <a:lnTo>
                    <a:pt x="55" y="235"/>
                  </a:lnTo>
                  <a:lnTo>
                    <a:pt x="62" y="235"/>
                  </a:lnTo>
                  <a:lnTo>
                    <a:pt x="68" y="230"/>
                  </a:lnTo>
                  <a:lnTo>
                    <a:pt x="72" y="226"/>
                  </a:lnTo>
                  <a:lnTo>
                    <a:pt x="75" y="217"/>
                  </a:lnTo>
                  <a:lnTo>
                    <a:pt x="81" y="197"/>
                  </a:lnTo>
                  <a:lnTo>
                    <a:pt x="89" y="178"/>
                  </a:lnTo>
                  <a:lnTo>
                    <a:pt x="95" y="164"/>
                  </a:lnTo>
                  <a:lnTo>
                    <a:pt x="98" y="158"/>
                  </a:lnTo>
                  <a:lnTo>
                    <a:pt x="102" y="161"/>
                  </a:lnTo>
                  <a:lnTo>
                    <a:pt x="115" y="167"/>
                  </a:lnTo>
                  <a:lnTo>
                    <a:pt x="134" y="177"/>
                  </a:lnTo>
                  <a:lnTo>
                    <a:pt x="157" y="188"/>
                  </a:lnTo>
                  <a:lnTo>
                    <a:pt x="179" y="200"/>
                  </a:lnTo>
                  <a:lnTo>
                    <a:pt x="200" y="213"/>
                  </a:lnTo>
                  <a:lnTo>
                    <a:pt x="218" y="223"/>
                  </a:lnTo>
                  <a:lnTo>
                    <a:pt x="228" y="232"/>
                  </a:lnTo>
                  <a:lnTo>
                    <a:pt x="238" y="263"/>
                  </a:lnTo>
                  <a:lnTo>
                    <a:pt x="241" y="314"/>
                  </a:lnTo>
                  <a:lnTo>
                    <a:pt x="241" y="361"/>
                  </a:lnTo>
                  <a:lnTo>
                    <a:pt x="239" y="381"/>
                  </a:lnTo>
                  <a:lnTo>
                    <a:pt x="274" y="394"/>
                  </a:lnTo>
                  <a:lnTo>
                    <a:pt x="277" y="386"/>
                  </a:lnTo>
                  <a:lnTo>
                    <a:pt x="284" y="367"/>
                  </a:lnTo>
                  <a:lnTo>
                    <a:pt x="292" y="344"/>
                  </a:lnTo>
                  <a:lnTo>
                    <a:pt x="298" y="324"/>
                  </a:lnTo>
                  <a:lnTo>
                    <a:pt x="301" y="305"/>
                  </a:lnTo>
                  <a:lnTo>
                    <a:pt x="307" y="282"/>
                  </a:lnTo>
                  <a:lnTo>
                    <a:pt x="316" y="265"/>
                  </a:lnTo>
                  <a:lnTo>
                    <a:pt x="331" y="263"/>
                  </a:lnTo>
                  <a:lnTo>
                    <a:pt x="346" y="269"/>
                  </a:lnTo>
                  <a:lnTo>
                    <a:pt x="366" y="276"/>
                  </a:lnTo>
                  <a:lnTo>
                    <a:pt x="393" y="285"/>
                  </a:lnTo>
                  <a:lnTo>
                    <a:pt x="424" y="292"/>
                  </a:lnTo>
                  <a:lnTo>
                    <a:pt x="454" y="299"/>
                  </a:lnTo>
                  <a:lnTo>
                    <a:pt x="485" y="305"/>
                  </a:lnTo>
                  <a:lnTo>
                    <a:pt x="513" y="307"/>
                  </a:lnTo>
                  <a:lnTo>
                    <a:pt x="537" y="305"/>
                  </a:lnTo>
                  <a:lnTo>
                    <a:pt x="552" y="302"/>
                  </a:lnTo>
                  <a:lnTo>
                    <a:pt x="575" y="299"/>
                  </a:lnTo>
                  <a:lnTo>
                    <a:pt x="605" y="295"/>
                  </a:lnTo>
                  <a:lnTo>
                    <a:pt x="640" y="289"/>
                  </a:lnTo>
                  <a:lnTo>
                    <a:pt x="678" y="283"/>
                  </a:lnTo>
                  <a:lnTo>
                    <a:pt x="722" y="278"/>
                  </a:lnTo>
                  <a:lnTo>
                    <a:pt x="766" y="272"/>
                  </a:lnTo>
                  <a:lnTo>
                    <a:pt x="811" y="266"/>
                  </a:lnTo>
                  <a:lnTo>
                    <a:pt x="857" y="259"/>
                  </a:lnTo>
                  <a:lnTo>
                    <a:pt x="900" y="253"/>
                  </a:lnTo>
                  <a:lnTo>
                    <a:pt x="942" y="249"/>
                  </a:lnTo>
                  <a:lnTo>
                    <a:pt x="979" y="243"/>
                  </a:lnTo>
                  <a:lnTo>
                    <a:pt x="1012" y="239"/>
                  </a:lnTo>
                  <a:lnTo>
                    <a:pt x="1038" y="236"/>
                  </a:lnTo>
                  <a:lnTo>
                    <a:pt x="1059" y="233"/>
                  </a:lnTo>
                  <a:lnTo>
                    <a:pt x="1070" y="232"/>
                  </a:lnTo>
                  <a:lnTo>
                    <a:pt x="1082" y="230"/>
                  </a:lnTo>
                  <a:lnTo>
                    <a:pt x="1102" y="227"/>
                  </a:lnTo>
                  <a:lnTo>
                    <a:pt x="1129" y="223"/>
                  </a:lnTo>
                  <a:lnTo>
                    <a:pt x="1161" y="219"/>
                  </a:lnTo>
                  <a:lnTo>
                    <a:pt x="1198" y="213"/>
                  </a:lnTo>
                  <a:lnTo>
                    <a:pt x="1240" y="207"/>
                  </a:lnTo>
                  <a:lnTo>
                    <a:pt x="1282" y="200"/>
                  </a:lnTo>
                  <a:lnTo>
                    <a:pt x="1326" y="194"/>
                  </a:lnTo>
                  <a:lnTo>
                    <a:pt x="1370" y="187"/>
                  </a:lnTo>
                  <a:lnTo>
                    <a:pt x="1411" y="181"/>
                  </a:lnTo>
                  <a:lnTo>
                    <a:pt x="1449" y="175"/>
                  </a:lnTo>
                  <a:lnTo>
                    <a:pt x="1483" y="170"/>
                  </a:lnTo>
                  <a:lnTo>
                    <a:pt x="1512" y="165"/>
                  </a:lnTo>
                  <a:lnTo>
                    <a:pt x="1535" y="163"/>
                  </a:lnTo>
                  <a:lnTo>
                    <a:pt x="1550" y="161"/>
                  </a:lnTo>
                  <a:lnTo>
                    <a:pt x="1554" y="160"/>
                  </a:lnTo>
                  <a:lnTo>
                    <a:pt x="2068" y="92"/>
                  </a:lnTo>
                  <a:lnTo>
                    <a:pt x="2261" y="52"/>
                  </a:lnTo>
                  <a:lnTo>
                    <a:pt x="2261" y="44"/>
                  </a:lnTo>
                  <a:lnTo>
                    <a:pt x="2258" y="30"/>
                  </a:lnTo>
                  <a:lnTo>
                    <a:pt x="2248" y="13"/>
                  </a:lnTo>
                  <a:lnTo>
                    <a:pt x="2229" y="0"/>
                  </a:lnTo>
                  <a:lnTo>
                    <a:pt x="2223" y="0"/>
                  </a:lnTo>
                  <a:lnTo>
                    <a:pt x="2213" y="0"/>
                  </a:lnTo>
                  <a:lnTo>
                    <a:pt x="2199" y="0"/>
                  </a:lnTo>
                  <a:lnTo>
                    <a:pt x="2179" y="1"/>
                  </a:lnTo>
                  <a:lnTo>
                    <a:pt x="2156" y="3"/>
                  </a:lnTo>
                  <a:lnTo>
                    <a:pt x="2130" y="6"/>
                  </a:lnTo>
                  <a:lnTo>
                    <a:pt x="2100" y="8"/>
                  </a:lnTo>
                  <a:lnTo>
                    <a:pt x="2066" y="13"/>
                  </a:lnTo>
                  <a:lnTo>
                    <a:pt x="2030" y="16"/>
                  </a:lnTo>
                  <a:lnTo>
                    <a:pt x="1993" y="20"/>
                  </a:lnTo>
                  <a:lnTo>
                    <a:pt x="1953" y="24"/>
                  </a:lnTo>
                  <a:lnTo>
                    <a:pt x="1911" y="30"/>
                  </a:lnTo>
                  <a:lnTo>
                    <a:pt x="1869" y="34"/>
                  </a:lnTo>
                  <a:lnTo>
                    <a:pt x="1825" y="40"/>
                  </a:lnTo>
                  <a:lnTo>
                    <a:pt x="1780" y="46"/>
                  </a:lnTo>
                  <a:lnTo>
                    <a:pt x="1735" y="52"/>
                  </a:lnTo>
                  <a:lnTo>
                    <a:pt x="1691" y="57"/>
                  </a:lnTo>
                  <a:lnTo>
                    <a:pt x="1646" y="63"/>
                  </a:lnTo>
                  <a:lnTo>
                    <a:pt x="1603" y="69"/>
                  </a:lnTo>
                  <a:lnTo>
                    <a:pt x="1560" y="75"/>
                  </a:lnTo>
                  <a:lnTo>
                    <a:pt x="1518" y="79"/>
                  </a:lnTo>
                  <a:lnTo>
                    <a:pt x="1478" y="85"/>
                  </a:lnTo>
                  <a:lnTo>
                    <a:pt x="1440" y="91"/>
                  </a:lnTo>
                  <a:lnTo>
                    <a:pt x="1404" y="95"/>
                  </a:lnTo>
                  <a:lnTo>
                    <a:pt x="1371" y="99"/>
                  </a:lnTo>
                  <a:lnTo>
                    <a:pt x="1341" y="103"/>
                  </a:lnTo>
                  <a:lnTo>
                    <a:pt x="1313" y="108"/>
                  </a:lnTo>
                  <a:lnTo>
                    <a:pt x="1289" y="111"/>
                  </a:lnTo>
                  <a:lnTo>
                    <a:pt x="1270" y="114"/>
                  </a:lnTo>
                  <a:lnTo>
                    <a:pt x="1254" y="116"/>
                  </a:lnTo>
                  <a:lnTo>
                    <a:pt x="1243" y="118"/>
                  </a:lnTo>
                  <a:lnTo>
                    <a:pt x="1237" y="119"/>
                  </a:lnTo>
                  <a:lnTo>
                    <a:pt x="1223" y="122"/>
                  </a:lnTo>
                  <a:lnTo>
                    <a:pt x="1198" y="127"/>
                  </a:lnTo>
                  <a:lnTo>
                    <a:pt x="1162" y="132"/>
                  </a:lnTo>
                  <a:lnTo>
                    <a:pt x="1118" y="138"/>
                  </a:lnTo>
                  <a:lnTo>
                    <a:pt x="1067" y="145"/>
                  </a:lnTo>
                  <a:lnTo>
                    <a:pt x="1011" y="152"/>
                  </a:lnTo>
                  <a:lnTo>
                    <a:pt x="952" y="161"/>
                  </a:lnTo>
                  <a:lnTo>
                    <a:pt x="891" y="168"/>
                  </a:lnTo>
                  <a:lnTo>
                    <a:pt x="830" y="177"/>
                  </a:lnTo>
                  <a:lnTo>
                    <a:pt x="771" y="184"/>
                  </a:lnTo>
                  <a:lnTo>
                    <a:pt x="714" y="190"/>
                  </a:lnTo>
                  <a:lnTo>
                    <a:pt x="664" y="196"/>
                  </a:lnTo>
                  <a:lnTo>
                    <a:pt x="621" y="200"/>
                  </a:lnTo>
                  <a:lnTo>
                    <a:pt x="585" y="203"/>
                  </a:lnTo>
                  <a:lnTo>
                    <a:pt x="559" y="204"/>
                  </a:lnTo>
                  <a:lnTo>
                    <a:pt x="546" y="204"/>
                  </a:lnTo>
                  <a:lnTo>
                    <a:pt x="537" y="203"/>
                  </a:lnTo>
                  <a:lnTo>
                    <a:pt x="524" y="200"/>
                  </a:lnTo>
                  <a:lnTo>
                    <a:pt x="510" y="197"/>
                  </a:lnTo>
                  <a:lnTo>
                    <a:pt x="493" y="194"/>
                  </a:lnTo>
                  <a:lnTo>
                    <a:pt x="472" y="190"/>
                  </a:lnTo>
                  <a:lnTo>
                    <a:pt x="451" y="184"/>
                  </a:lnTo>
                  <a:lnTo>
                    <a:pt x="428" y="180"/>
                  </a:lnTo>
                  <a:lnTo>
                    <a:pt x="405" y="173"/>
                  </a:lnTo>
                  <a:lnTo>
                    <a:pt x="380" y="165"/>
                  </a:lnTo>
                  <a:lnTo>
                    <a:pt x="356" y="158"/>
                  </a:lnTo>
                  <a:lnTo>
                    <a:pt x="331" y="150"/>
                  </a:lnTo>
                  <a:lnTo>
                    <a:pt x="308" y="139"/>
                  </a:lnTo>
                  <a:lnTo>
                    <a:pt x="287" y="129"/>
                  </a:lnTo>
                  <a:lnTo>
                    <a:pt x="267" y="118"/>
                  </a:lnTo>
                  <a:lnTo>
                    <a:pt x="248" y="105"/>
                  </a:lnTo>
                  <a:lnTo>
                    <a:pt x="232" y="92"/>
                  </a:lnTo>
                  <a:lnTo>
                    <a:pt x="202" y="66"/>
                  </a:lnTo>
                  <a:lnTo>
                    <a:pt x="169" y="43"/>
                  </a:lnTo>
                  <a:lnTo>
                    <a:pt x="136" y="24"/>
                  </a:lnTo>
                  <a:lnTo>
                    <a:pt x="104" y="10"/>
                  </a:lnTo>
                  <a:lnTo>
                    <a:pt x="74" y="3"/>
                  </a:lnTo>
                  <a:lnTo>
                    <a:pt x="49" y="3"/>
                  </a:lnTo>
                  <a:lnTo>
                    <a:pt x="29" y="10"/>
                  </a:lnTo>
                  <a:lnTo>
                    <a:pt x="17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5" name="Freeform 192"/>
            <p:cNvSpPr>
              <a:spLocks/>
            </p:cNvSpPr>
            <p:nvPr/>
          </p:nvSpPr>
          <p:spPr bwMode="auto">
            <a:xfrm>
              <a:off x="2086" y="6107"/>
              <a:ext cx="2589" cy="1587"/>
            </a:xfrm>
            <a:custGeom>
              <a:avLst/>
              <a:gdLst>
                <a:gd name="T0" fmla="*/ 2189 w 2589"/>
                <a:gd name="T1" fmla="*/ 13 h 1587"/>
                <a:gd name="T2" fmla="*/ 2094 w 2589"/>
                <a:gd name="T3" fmla="*/ 1 h 1587"/>
                <a:gd name="T4" fmla="*/ 1999 w 2589"/>
                <a:gd name="T5" fmla="*/ 82 h 1587"/>
                <a:gd name="T6" fmla="*/ 1901 w 2589"/>
                <a:gd name="T7" fmla="*/ 356 h 1587"/>
                <a:gd name="T8" fmla="*/ 1800 w 2589"/>
                <a:gd name="T9" fmla="*/ 665 h 1587"/>
                <a:gd name="T10" fmla="*/ 1771 w 2589"/>
                <a:gd name="T11" fmla="*/ 762 h 1587"/>
                <a:gd name="T12" fmla="*/ 1762 w 2589"/>
                <a:gd name="T13" fmla="*/ 864 h 1587"/>
                <a:gd name="T14" fmla="*/ 1760 w 2589"/>
                <a:gd name="T15" fmla="*/ 907 h 1587"/>
                <a:gd name="T16" fmla="*/ 1739 w 2589"/>
                <a:gd name="T17" fmla="*/ 950 h 1587"/>
                <a:gd name="T18" fmla="*/ 1708 w 2589"/>
                <a:gd name="T19" fmla="*/ 978 h 1587"/>
                <a:gd name="T20" fmla="*/ 1669 w 2589"/>
                <a:gd name="T21" fmla="*/ 988 h 1587"/>
                <a:gd name="T22" fmla="*/ 1613 w 2589"/>
                <a:gd name="T23" fmla="*/ 994 h 1587"/>
                <a:gd name="T24" fmla="*/ 1548 w 2589"/>
                <a:gd name="T25" fmla="*/ 995 h 1587"/>
                <a:gd name="T26" fmla="*/ 1480 w 2589"/>
                <a:gd name="T27" fmla="*/ 995 h 1587"/>
                <a:gd name="T28" fmla="*/ 1417 w 2589"/>
                <a:gd name="T29" fmla="*/ 995 h 1587"/>
                <a:gd name="T30" fmla="*/ 1338 w 2589"/>
                <a:gd name="T31" fmla="*/ 996 h 1587"/>
                <a:gd name="T32" fmla="*/ 1233 w 2589"/>
                <a:gd name="T33" fmla="*/ 1002 h 1587"/>
                <a:gd name="T34" fmla="*/ 1117 w 2589"/>
                <a:gd name="T35" fmla="*/ 1009 h 1587"/>
                <a:gd name="T36" fmla="*/ 1012 w 2589"/>
                <a:gd name="T37" fmla="*/ 1018 h 1587"/>
                <a:gd name="T38" fmla="*/ 933 w 2589"/>
                <a:gd name="T39" fmla="*/ 1028 h 1587"/>
                <a:gd name="T40" fmla="*/ 860 w 2589"/>
                <a:gd name="T41" fmla="*/ 1041 h 1587"/>
                <a:gd name="T42" fmla="*/ 698 w 2589"/>
                <a:gd name="T43" fmla="*/ 1071 h 1587"/>
                <a:gd name="T44" fmla="*/ 493 w 2589"/>
                <a:gd name="T45" fmla="*/ 1109 h 1587"/>
                <a:gd name="T46" fmla="*/ 295 w 2589"/>
                <a:gd name="T47" fmla="*/ 1143 h 1587"/>
                <a:gd name="T48" fmla="*/ 158 w 2589"/>
                <a:gd name="T49" fmla="*/ 1168 h 1587"/>
                <a:gd name="T50" fmla="*/ 121 w 2589"/>
                <a:gd name="T51" fmla="*/ 1175 h 1587"/>
                <a:gd name="T52" fmla="*/ 49 w 2589"/>
                <a:gd name="T53" fmla="*/ 1199 h 1587"/>
                <a:gd name="T54" fmla="*/ 0 w 2589"/>
                <a:gd name="T55" fmla="*/ 1273 h 1587"/>
                <a:gd name="T56" fmla="*/ 27 w 2589"/>
                <a:gd name="T57" fmla="*/ 1323 h 1587"/>
                <a:gd name="T58" fmla="*/ 95 w 2589"/>
                <a:gd name="T59" fmla="*/ 1374 h 1587"/>
                <a:gd name="T60" fmla="*/ 184 w 2589"/>
                <a:gd name="T61" fmla="*/ 1441 h 1587"/>
                <a:gd name="T62" fmla="*/ 236 w 2589"/>
                <a:gd name="T63" fmla="*/ 1476 h 1587"/>
                <a:gd name="T64" fmla="*/ 298 w 2589"/>
                <a:gd name="T65" fmla="*/ 1510 h 1587"/>
                <a:gd name="T66" fmla="*/ 360 w 2589"/>
                <a:gd name="T67" fmla="*/ 1542 h 1587"/>
                <a:gd name="T68" fmla="*/ 416 w 2589"/>
                <a:gd name="T69" fmla="*/ 1567 h 1587"/>
                <a:gd name="T70" fmla="*/ 459 w 2589"/>
                <a:gd name="T71" fmla="*/ 1582 h 1587"/>
                <a:gd name="T72" fmla="*/ 517 w 2589"/>
                <a:gd name="T73" fmla="*/ 1584 h 1587"/>
                <a:gd name="T74" fmla="*/ 612 w 2589"/>
                <a:gd name="T75" fmla="*/ 1561 h 1587"/>
                <a:gd name="T76" fmla="*/ 684 w 2589"/>
                <a:gd name="T77" fmla="*/ 1549 h 1587"/>
                <a:gd name="T78" fmla="*/ 779 w 2589"/>
                <a:gd name="T79" fmla="*/ 1541 h 1587"/>
                <a:gd name="T80" fmla="*/ 976 w 2589"/>
                <a:gd name="T81" fmla="*/ 1516 h 1587"/>
                <a:gd name="T82" fmla="*/ 1215 w 2589"/>
                <a:gd name="T83" fmla="*/ 1485 h 1587"/>
                <a:gd name="T84" fmla="*/ 1427 w 2589"/>
                <a:gd name="T85" fmla="*/ 1456 h 1587"/>
                <a:gd name="T86" fmla="*/ 1548 w 2589"/>
                <a:gd name="T87" fmla="*/ 1440 h 1587"/>
                <a:gd name="T88" fmla="*/ 1581 w 2589"/>
                <a:gd name="T89" fmla="*/ 1436 h 1587"/>
                <a:gd name="T90" fmla="*/ 1682 w 2589"/>
                <a:gd name="T91" fmla="*/ 1424 h 1587"/>
                <a:gd name="T92" fmla="*/ 1824 w 2589"/>
                <a:gd name="T93" fmla="*/ 1407 h 1587"/>
                <a:gd name="T94" fmla="*/ 1970 w 2589"/>
                <a:gd name="T95" fmla="*/ 1390 h 1587"/>
                <a:gd name="T96" fmla="*/ 2076 w 2589"/>
                <a:gd name="T97" fmla="*/ 1375 h 1587"/>
                <a:gd name="T98" fmla="*/ 2114 w 2589"/>
                <a:gd name="T99" fmla="*/ 1369 h 1587"/>
                <a:gd name="T100" fmla="*/ 2184 w 2589"/>
                <a:gd name="T101" fmla="*/ 1362 h 1587"/>
                <a:gd name="T102" fmla="*/ 2265 w 2589"/>
                <a:gd name="T103" fmla="*/ 1306 h 1587"/>
                <a:gd name="T104" fmla="*/ 2302 w 2589"/>
                <a:gd name="T105" fmla="*/ 1155 h 1587"/>
                <a:gd name="T106" fmla="*/ 2315 w 2589"/>
                <a:gd name="T107" fmla="*/ 1094 h 1587"/>
                <a:gd name="T108" fmla="*/ 2340 w 2589"/>
                <a:gd name="T109" fmla="*/ 1015 h 1587"/>
                <a:gd name="T110" fmla="*/ 2367 w 2589"/>
                <a:gd name="T111" fmla="*/ 929 h 1587"/>
                <a:gd name="T112" fmla="*/ 2408 w 2589"/>
                <a:gd name="T113" fmla="*/ 806 h 1587"/>
                <a:gd name="T114" fmla="*/ 2482 w 2589"/>
                <a:gd name="T115" fmla="*/ 559 h 1587"/>
                <a:gd name="T116" fmla="*/ 2523 w 2589"/>
                <a:gd name="T117" fmla="*/ 418 h 1587"/>
                <a:gd name="T118" fmla="*/ 2559 w 2589"/>
                <a:gd name="T119" fmla="*/ 338 h 1587"/>
                <a:gd name="T120" fmla="*/ 2589 w 2589"/>
                <a:gd name="T121" fmla="*/ 186 h 1587"/>
                <a:gd name="T122" fmla="*/ 2213 w 2589"/>
                <a:gd name="T123" fmla="*/ 25 h 158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89" h="1587">
                  <a:moveTo>
                    <a:pt x="2213" y="25"/>
                  </a:moveTo>
                  <a:lnTo>
                    <a:pt x="2206" y="22"/>
                  </a:lnTo>
                  <a:lnTo>
                    <a:pt x="2189" y="13"/>
                  </a:lnTo>
                  <a:lnTo>
                    <a:pt x="2161" y="6"/>
                  </a:lnTo>
                  <a:lnTo>
                    <a:pt x="2130" y="0"/>
                  </a:lnTo>
                  <a:lnTo>
                    <a:pt x="2094" y="1"/>
                  </a:lnTo>
                  <a:lnTo>
                    <a:pt x="2059" y="13"/>
                  </a:lnTo>
                  <a:lnTo>
                    <a:pt x="2026" y="39"/>
                  </a:lnTo>
                  <a:lnTo>
                    <a:pt x="1999" y="82"/>
                  </a:lnTo>
                  <a:lnTo>
                    <a:pt x="1971" y="151"/>
                  </a:lnTo>
                  <a:lnTo>
                    <a:pt x="1937" y="246"/>
                  </a:lnTo>
                  <a:lnTo>
                    <a:pt x="1901" y="356"/>
                  </a:lnTo>
                  <a:lnTo>
                    <a:pt x="1863" y="469"/>
                  </a:lnTo>
                  <a:lnTo>
                    <a:pt x="1829" y="576"/>
                  </a:lnTo>
                  <a:lnTo>
                    <a:pt x="1800" y="665"/>
                  </a:lnTo>
                  <a:lnTo>
                    <a:pt x="1781" y="726"/>
                  </a:lnTo>
                  <a:lnTo>
                    <a:pt x="1774" y="749"/>
                  </a:lnTo>
                  <a:lnTo>
                    <a:pt x="1771" y="762"/>
                  </a:lnTo>
                  <a:lnTo>
                    <a:pt x="1767" y="792"/>
                  </a:lnTo>
                  <a:lnTo>
                    <a:pt x="1762" y="831"/>
                  </a:lnTo>
                  <a:lnTo>
                    <a:pt x="1762" y="864"/>
                  </a:lnTo>
                  <a:lnTo>
                    <a:pt x="1764" y="878"/>
                  </a:lnTo>
                  <a:lnTo>
                    <a:pt x="1762" y="893"/>
                  </a:lnTo>
                  <a:lnTo>
                    <a:pt x="1760" y="907"/>
                  </a:lnTo>
                  <a:lnTo>
                    <a:pt x="1755" y="923"/>
                  </a:lnTo>
                  <a:lnTo>
                    <a:pt x="1748" y="937"/>
                  </a:lnTo>
                  <a:lnTo>
                    <a:pt x="1739" y="950"/>
                  </a:lnTo>
                  <a:lnTo>
                    <a:pt x="1729" y="963"/>
                  </a:lnTo>
                  <a:lnTo>
                    <a:pt x="1716" y="973"/>
                  </a:lnTo>
                  <a:lnTo>
                    <a:pt x="1708" y="978"/>
                  </a:lnTo>
                  <a:lnTo>
                    <a:pt x="1698" y="982"/>
                  </a:lnTo>
                  <a:lnTo>
                    <a:pt x="1683" y="985"/>
                  </a:lnTo>
                  <a:lnTo>
                    <a:pt x="1669" y="988"/>
                  </a:lnTo>
                  <a:lnTo>
                    <a:pt x="1652" y="989"/>
                  </a:lnTo>
                  <a:lnTo>
                    <a:pt x="1633" y="992"/>
                  </a:lnTo>
                  <a:lnTo>
                    <a:pt x="1613" y="994"/>
                  </a:lnTo>
                  <a:lnTo>
                    <a:pt x="1593" y="994"/>
                  </a:lnTo>
                  <a:lnTo>
                    <a:pt x="1571" y="995"/>
                  </a:lnTo>
                  <a:lnTo>
                    <a:pt x="1548" y="995"/>
                  </a:lnTo>
                  <a:lnTo>
                    <a:pt x="1525" y="995"/>
                  </a:lnTo>
                  <a:lnTo>
                    <a:pt x="1503" y="995"/>
                  </a:lnTo>
                  <a:lnTo>
                    <a:pt x="1480" y="995"/>
                  </a:lnTo>
                  <a:lnTo>
                    <a:pt x="1459" y="995"/>
                  </a:lnTo>
                  <a:lnTo>
                    <a:pt x="1437" y="995"/>
                  </a:lnTo>
                  <a:lnTo>
                    <a:pt x="1417" y="995"/>
                  </a:lnTo>
                  <a:lnTo>
                    <a:pt x="1395" y="995"/>
                  </a:lnTo>
                  <a:lnTo>
                    <a:pt x="1368" y="996"/>
                  </a:lnTo>
                  <a:lnTo>
                    <a:pt x="1338" y="996"/>
                  </a:lnTo>
                  <a:lnTo>
                    <a:pt x="1305" y="998"/>
                  </a:lnTo>
                  <a:lnTo>
                    <a:pt x="1270" y="1001"/>
                  </a:lnTo>
                  <a:lnTo>
                    <a:pt x="1233" y="1002"/>
                  </a:lnTo>
                  <a:lnTo>
                    <a:pt x="1195" y="1005"/>
                  </a:lnTo>
                  <a:lnTo>
                    <a:pt x="1156" y="1007"/>
                  </a:lnTo>
                  <a:lnTo>
                    <a:pt x="1117" y="1009"/>
                  </a:lnTo>
                  <a:lnTo>
                    <a:pt x="1081" y="1012"/>
                  </a:lnTo>
                  <a:lnTo>
                    <a:pt x="1045" y="1015"/>
                  </a:lnTo>
                  <a:lnTo>
                    <a:pt x="1012" y="1018"/>
                  </a:lnTo>
                  <a:lnTo>
                    <a:pt x="982" y="1022"/>
                  </a:lnTo>
                  <a:lnTo>
                    <a:pt x="955" y="1025"/>
                  </a:lnTo>
                  <a:lnTo>
                    <a:pt x="933" y="1028"/>
                  </a:lnTo>
                  <a:lnTo>
                    <a:pt x="916" y="1031"/>
                  </a:lnTo>
                  <a:lnTo>
                    <a:pt x="894" y="1035"/>
                  </a:lnTo>
                  <a:lnTo>
                    <a:pt x="860" y="1041"/>
                  </a:lnTo>
                  <a:lnTo>
                    <a:pt x="814" y="1050"/>
                  </a:lnTo>
                  <a:lnTo>
                    <a:pt x="759" y="1060"/>
                  </a:lnTo>
                  <a:lnTo>
                    <a:pt x="698" y="1071"/>
                  </a:lnTo>
                  <a:lnTo>
                    <a:pt x="632" y="1083"/>
                  </a:lnTo>
                  <a:lnTo>
                    <a:pt x="563" y="1096"/>
                  </a:lnTo>
                  <a:lnTo>
                    <a:pt x="493" y="1109"/>
                  </a:lnTo>
                  <a:lnTo>
                    <a:pt x="423" y="1120"/>
                  </a:lnTo>
                  <a:lnTo>
                    <a:pt x="357" y="1133"/>
                  </a:lnTo>
                  <a:lnTo>
                    <a:pt x="295" y="1143"/>
                  </a:lnTo>
                  <a:lnTo>
                    <a:pt x="241" y="1153"/>
                  </a:lnTo>
                  <a:lnTo>
                    <a:pt x="194" y="1162"/>
                  </a:lnTo>
                  <a:lnTo>
                    <a:pt x="158" y="1168"/>
                  </a:lnTo>
                  <a:lnTo>
                    <a:pt x="137" y="1172"/>
                  </a:lnTo>
                  <a:lnTo>
                    <a:pt x="128" y="1174"/>
                  </a:lnTo>
                  <a:lnTo>
                    <a:pt x="121" y="1175"/>
                  </a:lnTo>
                  <a:lnTo>
                    <a:pt x="102" y="1179"/>
                  </a:lnTo>
                  <a:lnTo>
                    <a:pt x="76" y="1187"/>
                  </a:lnTo>
                  <a:lnTo>
                    <a:pt x="49" y="1199"/>
                  </a:lnTo>
                  <a:lnTo>
                    <a:pt x="23" y="1217"/>
                  </a:lnTo>
                  <a:lnTo>
                    <a:pt x="6" y="1241"/>
                  </a:lnTo>
                  <a:lnTo>
                    <a:pt x="0" y="1273"/>
                  </a:lnTo>
                  <a:lnTo>
                    <a:pt x="12" y="1312"/>
                  </a:lnTo>
                  <a:lnTo>
                    <a:pt x="16" y="1315"/>
                  </a:lnTo>
                  <a:lnTo>
                    <a:pt x="27" y="1323"/>
                  </a:lnTo>
                  <a:lnTo>
                    <a:pt x="45" y="1336"/>
                  </a:lnTo>
                  <a:lnTo>
                    <a:pt x="68" y="1354"/>
                  </a:lnTo>
                  <a:lnTo>
                    <a:pt x="95" y="1374"/>
                  </a:lnTo>
                  <a:lnTo>
                    <a:pt x="124" y="1395"/>
                  </a:lnTo>
                  <a:lnTo>
                    <a:pt x="154" y="1418"/>
                  </a:lnTo>
                  <a:lnTo>
                    <a:pt x="184" y="1441"/>
                  </a:lnTo>
                  <a:lnTo>
                    <a:pt x="200" y="1453"/>
                  </a:lnTo>
                  <a:lnTo>
                    <a:pt x="217" y="1464"/>
                  </a:lnTo>
                  <a:lnTo>
                    <a:pt x="236" y="1476"/>
                  </a:lnTo>
                  <a:lnTo>
                    <a:pt x="256" y="1487"/>
                  </a:lnTo>
                  <a:lnTo>
                    <a:pt x="277" y="1499"/>
                  </a:lnTo>
                  <a:lnTo>
                    <a:pt x="298" y="1510"/>
                  </a:lnTo>
                  <a:lnTo>
                    <a:pt x="318" y="1522"/>
                  </a:lnTo>
                  <a:lnTo>
                    <a:pt x="340" y="1532"/>
                  </a:lnTo>
                  <a:lnTo>
                    <a:pt x="360" y="1542"/>
                  </a:lnTo>
                  <a:lnTo>
                    <a:pt x="380" y="1551"/>
                  </a:lnTo>
                  <a:lnTo>
                    <a:pt x="399" y="1559"/>
                  </a:lnTo>
                  <a:lnTo>
                    <a:pt x="416" y="1567"/>
                  </a:lnTo>
                  <a:lnTo>
                    <a:pt x="432" y="1574"/>
                  </a:lnTo>
                  <a:lnTo>
                    <a:pt x="446" y="1578"/>
                  </a:lnTo>
                  <a:lnTo>
                    <a:pt x="459" y="1582"/>
                  </a:lnTo>
                  <a:lnTo>
                    <a:pt x="469" y="1585"/>
                  </a:lnTo>
                  <a:lnTo>
                    <a:pt x="491" y="1587"/>
                  </a:lnTo>
                  <a:lnTo>
                    <a:pt x="517" y="1584"/>
                  </a:lnTo>
                  <a:lnTo>
                    <a:pt x="549" y="1577"/>
                  </a:lnTo>
                  <a:lnTo>
                    <a:pt x="580" y="1570"/>
                  </a:lnTo>
                  <a:lnTo>
                    <a:pt x="612" y="1561"/>
                  </a:lnTo>
                  <a:lnTo>
                    <a:pt x="641" y="1555"/>
                  </a:lnTo>
                  <a:lnTo>
                    <a:pt x="665" y="1549"/>
                  </a:lnTo>
                  <a:lnTo>
                    <a:pt x="684" y="1549"/>
                  </a:lnTo>
                  <a:lnTo>
                    <a:pt x="700" y="1549"/>
                  </a:lnTo>
                  <a:lnTo>
                    <a:pt x="733" y="1546"/>
                  </a:lnTo>
                  <a:lnTo>
                    <a:pt x="779" y="1541"/>
                  </a:lnTo>
                  <a:lnTo>
                    <a:pt x="837" y="1534"/>
                  </a:lnTo>
                  <a:lnTo>
                    <a:pt x="903" y="1525"/>
                  </a:lnTo>
                  <a:lnTo>
                    <a:pt x="976" y="1516"/>
                  </a:lnTo>
                  <a:lnTo>
                    <a:pt x="1056" y="1506"/>
                  </a:lnTo>
                  <a:lnTo>
                    <a:pt x="1135" y="1496"/>
                  </a:lnTo>
                  <a:lnTo>
                    <a:pt x="1215" y="1485"/>
                  </a:lnTo>
                  <a:lnTo>
                    <a:pt x="1292" y="1474"/>
                  </a:lnTo>
                  <a:lnTo>
                    <a:pt x="1362" y="1464"/>
                  </a:lnTo>
                  <a:lnTo>
                    <a:pt x="1427" y="1456"/>
                  </a:lnTo>
                  <a:lnTo>
                    <a:pt x="1480" y="1449"/>
                  </a:lnTo>
                  <a:lnTo>
                    <a:pt x="1522" y="1443"/>
                  </a:lnTo>
                  <a:lnTo>
                    <a:pt x="1548" y="1440"/>
                  </a:lnTo>
                  <a:lnTo>
                    <a:pt x="1558" y="1438"/>
                  </a:lnTo>
                  <a:lnTo>
                    <a:pt x="1564" y="1438"/>
                  </a:lnTo>
                  <a:lnTo>
                    <a:pt x="1581" y="1436"/>
                  </a:lnTo>
                  <a:lnTo>
                    <a:pt x="1607" y="1433"/>
                  </a:lnTo>
                  <a:lnTo>
                    <a:pt x="1642" y="1428"/>
                  </a:lnTo>
                  <a:lnTo>
                    <a:pt x="1682" y="1424"/>
                  </a:lnTo>
                  <a:lnTo>
                    <a:pt x="1726" y="1418"/>
                  </a:lnTo>
                  <a:lnTo>
                    <a:pt x="1775" y="1413"/>
                  </a:lnTo>
                  <a:lnTo>
                    <a:pt x="1824" y="1407"/>
                  </a:lnTo>
                  <a:lnTo>
                    <a:pt x="1875" y="1401"/>
                  </a:lnTo>
                  <a:lnTo>
                    <a:pt x="1924" y="1395"/>
                  </a:lnTo>
                  <a:lnTo>
                    <a:pt x="1970" y="1390"/>
                  </a:lnTo>
                  <a:lnTo>
                    <a:pt x="2012" y="1384"/>
                  </a:lnTo>
                  <a:lnTo>
                    <a:pt x="2048" y="1379"/>
                  </a:lnTo>
                  <a:lnTo>
                    <a:pt x="2076" y="1375"/>
                  </a:lnTo>
                  <a:lnTo>
                    <a:pt x="2095" y="1372"/>
                  </a:lnTo>
                  <a:lnTo>
                    <a:pt x="2104" y="1371"/>
                  </a:lnTo>
                  <a:lnTo>
                    <a:pt x="2114" y="1369"/>
                  </a:lnTo>
                  <a:lnTo>
                    <a:pt x="2133" y="1369"/>
                  </a:lnTo>
                  <a:lnTo>
                    <a:pt x="2157" y="1367"/>
                  </a:lnTo>
                  <a:lnTo>
                    <a:pt x="2184" y="1362"/>
                  </a:lnTo>
                  <a:lnTo>
                    <a:pt x="2213" y="1351"/>
                  </a:lnTo>
                  <a:lnTo>
                    <a:pt x="2241" y="1333"/>
                  </a:lnTo>
                  <a:lnTo>
                    <a:pt x="2265" y="1306"/>
                  </a:lnTo>
                  <a:lnTo>
                    <a:pt x="2282" y="1267"/>
                  </a:lnTo>
                  <a:lnTo>
                    <a:pt x="2300" y="1197"/>
                  </a:lnTo>
                  <a:lnTo>
                    <a:pt x="2302" y="1155"/>
                  </a:lnTo>
                  <a:lnTo>
                    <a:pt x="2302" y="1130"/>
                  </a:lnTo>
                  <a:lnTo>
                    <a:pt x="2308" y="1110"/>
                  </a:lnTo>
                  <a:lnTo>
                    <a:pt x="2315" y="1094"/>
                  </a:lnTo>
                  <a:lnTo>
                    <a:pt x="2323" y="1073"/>
                  </a:lnTo>
                  <a:lnTo>
                    <a:pt x="2331" y="1045"/>
                  </a:lnTo>
                  <a:lnTo>
                    <a:pt x="2340" y="1015"/>
                  </a:lnTo>
                  <a:lnTo>
                    <a:pt x="2350" y="985"/>
                  </a:lnTo>
                  <a:lnTo>
                    <a:pt x="2359" y="955"/>
                  </a:lnTo>
                  <a:lnTo>
                    <a:pt x="2367" y="929"/>
                  </a:lnTo>
                  <a:lnTo>
                    <a:pt x="2376" y="906"/>
                  </a:lnTo>
                  <a:lnTo>
                    <a:pt x="2389" y="870"/>
                  </a:lnTo>
                  <a:lnTo>
                    <a:pt x="2408" y="806"/>
                  </a:lnTo>
                  <a:lnTo>
                    <a:pt x="2432" y="727"/>
                  </a:lnTo>
                  <a:lnTo>
                    <a:pt x="2458" y="642"/>
                  </a:lnTo>
                  <a:lnTo>
                    <a:pt x="2482" y="559"/>
                  </a:lnTo>
                  <a:lnTo>
                    <a:pt x="2503" y="487"/>
                  </a:lnTo>
                  <a:lnTo>
                    <a:pt x="2517" y="436"/>
                  </a:lnTo>
                  <a:lnTo>
                    <a:pt x="2523" y="418"/>
                  </a:lnTo>
                  <a:lnTo>
                    <a:pt x="2529" y="408"/>
                  </a:lnTo>
                  <a:lnTo>
                    <a:pt x="2541" y="379"/>
                  </a:lnTo>
                  <a:lnTo>
                    <a:pt x="2559" y="338"/>
                  </a:lnTo>
                  <a:lnTo>
                    <a:pt x="2576" y="288"/>
                  </a:lnTo>
                  <a:lnTo>
                    <a:pt x="2588" y="236"/>
                  </a:lnTo>
                  <a:lnTo>
                    <a:pt x="2589" y="186"/>
                  </a:lnTo>
                  <a:lnTo>
                    <a:pt x="2579" y="141"/>
                  </a:lnTo>
                  <a:lnTo>
                    <a:pt x="2550" y="108"/>
                  </a:lnTo>
                  <a:lnTo>
                    <a:pt x="2213" y="25"/>
                  </a:lnTo>
                  <a:close/>
                </a:path>
              </a:pathLst>
            </a:custGeom>
            <a:solidFill>
              <a:srgbClr val="005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6" name="Freeform 193"/>
            <p:cNvSpPr>
              <a:spLocks/>
            </p:cNvSpPr>
            <p:nvPr/>
          </p:nvSpPr>
          <p:spPr bwMode="auto">
            <a:xfrm>
              <a:off x="2761" y="6847"/>
              <a:ext cx="1004" cy="333"/>
            </a:xfrm>
            <a:custGeom>
              <a:avLst/>
              <a:gdLst>
                <a:gd name="T0" fmla="*/ 2 w 1004"/>
                <a:gd name="T1" fmla="*/ 310 h 333"/>
                <a:gd name="T2" fmla="*/ 13 w 1004"/>
                <a:gd name="T3" fmla="*/ 196 h 333"/>
                <a:gd name="T4" fmla="*/ 21 w 1004"/>
                <a:gd name="T5" fmla="*/ 137 h 333"/>
                <a:gd name="T6" fmla="*/ 29 w 1004"/>
                <a:gd name="T7" fmla="*/ 111 h 333"/>
                <a:gd name="T8" fmla="*/ 44 w 1004"/>
                <a:gd name="T9" fmla="*/ 92 h 333"/>
                <a:gd name="T10" fmla="*/ 65 w 1004"/>
                <a:gd name="T11" fmla="*/ 81 h 333"/>
                <a:gd name="T12" fmla="*/ 90 w 1004"/>
                <a:gd name="T13" fmla="*/ 76 h 333"/>
                <a:gd name="T14" fmla="*/ 134 w 1004"/>
                <a:gd name="T15" fmla="*/ 74 h 333"/>
                <a:gd name="T16" fmla="*/ 203 w 1004"/>
                <a:gd name="T17" fmla="*/ 68 h 333"/>
                <a:gd name="T18" fmla="*/ 285 w 1004"/>
                <a:gd name="T19" fmla="*/ 61 h 333"/>
                <a:gd name="T20" fmla="*/ 372 w 1004"/>
                <a:gd name="T21" fmla="*/ 53 h 333"/>
                <a:gd name="T22" fmla="*/ 455 w 1004"/>
                <a:gd name="T23" fmla="*/ 46 h 333"/>
                <a:gd name="T24" fmla="*/ 524 w 1004"/>
                <a:gd name="T25" fmla="*/ 40 h 333"/>
                <a:gd name="T26" fmla="*/ 573 w 1004"/>
                <a:gd name="T27" fmla="*/ 35 h 333"/>
                <a:gd name="T28" fmla="*/ 598 w 1004"/>
                <a:gd name="T29" fmla="*/ 30 h 333"/>
                <a:gd name="T30" fmla="*/ 630 w 1004"/>
                <a:gd name="T31" fmla="*/ 26 h 333"/>
                <a:gd name="T32" fmla="*/ 673 w 1004"/>
                <a:gd name="T33" fmla="*/ 22 h 333"/>
                <a:gd name="T34" fmla="*/ 722 w 1004"/>
                <a:gd name="T35" fmla="*/ 19 h 333"/>
                <a:gd name="T36" fmla="*/ 774 w 1004"/>
                <a:gd name="T37" fmla="*/ 15 h 333"/>
                <a:gd name="T38" fmla="*/ 821 w 1004"/>
                <a:gd name="T39" fmla="*/ 12 h 333"/>
                <a:gd name="T40" fmla="*/ 863 w 1004"/>
                <a:gd name="T41" fmla="*/ 9 h 333"/>
                <a:gd name="T42" fmla="*/ 893 w 1004"/>
                <a:gd name="T43" fmla="*/ 7 h 333"/>
                <a:gd name="T44" fmla="*/ 916 w 1004"/>
                <a:gd name="T45" fmla="*/ 4 h 333"/>
                <a:gd name="T46" fmla="*/ 944 w 1004"/>
                <a:gd name="T47" fmla="*/ 0 h 333"/>
                <a:gd name="T48" fmla="*/ 969 w 1004"/>
                <a:gd name="T49" fmla="*/ 0 h 333"/>
                <a:gd name="T50" fmla="*/ 990 w 1004"/>
                <a:gd name="T51" fmla="*/ 4 h 333"/>
                <a:gd name="T52" fmla="*/ 1003 w 1004"/>
                <a:gd name="T53" fmla="*/ 29 h 333"/>
                <a:gd name="T54" fmla="*/ 1003 w 1004"/>
                <a:gd name="T55" fmla="*/ 76 h 333"/>
                <a:gd name="T56" fmla="*/ 1000 w 1004"/>
                <a:gd name="T57" fmla="*/ 84 h 333"/>
                <a:gd name="T58" fmla="*/ 982 w 1004"/>
                <a:gd name="T59" fmla="*/ 72 h 333"/>
                <a:gd name="T60" fmla="*/ 972 w 1004"/>
                <a:gd name="T61" fmla="*/ 55 h 333"/>
                <a:gd name="T62" fmla="*/ 958 w 1004"/>
                <a:gd name="T63" fmla="*/ 48 h 333"/>
                <a:gd name="T64" fmla="*/ 938 w 1004"/>
                <a:gd name="T65" fmla="*/ 45 h 333"/>
                <a:gd name="T66" fmla="*/ 918 w 1004"/>
                <a:gd name="T67" fmla="*/ 43 h 333"/>
                <a:gd name="T68" fmla="*/ 896 w 1004"/>
                <a:gd name="T69" fmla="*/ 43 h 333"/>
                <a:gd name="T70" fmla="*/ 836 w 1004"/>
                <a:gd name="T71" fmla="*/ 49 h 333"/>
                <a:gd name="T72" fmla="*/ 738 w 1004"/>
                <a:gd name="T73" fmla="*/ 58 h 333"/>
                <a:gd name="T74" fmla="*/ 617 w 1004"/>
                <a:gd name="T75" fmla="*/ 68 h 333"/>
                <a:gd name="T76" fmla="*/ 490 w 1004"/>
                <a:gd name="T77" fmla="*/ 81 h 333"/>
                <a:gd name="T78" fmla="*/ 369 w 1004"/>
                <a:gd name="T79" fmla="*/ 91 h 333"/>
                <a:gd name="T80" fmla="*/ 271 w 1004"/>
                <a:gd name="T81" fmla="*/ 99 h 333"/>
                <a:gd name="T82" fmla="*/ 209 w 1004"/>
                <a:gd name="T83" fmla="*/ 105 h 333"/>
                <a:gd name="T84" fmla="*/ 185 w 1004"/>
                <a:gd name="T85" fmla="*/ 105 h 333"/>
                <a:gd name="T86" fmla="*/ 157 w 1004"/>
                <a:gd name="T87" fmla="*/ 110 h 333"/>
                <a:gd name="T88" fmla="*/ 129 w 1004"/>
                <a:gd name="T89" fmla="*/ 115 h 333"/>
                <a:gd name="T90" fmla="*/ 104 w 1004"/>
                <a:gd name="T91" fmla="*/ 121 h 333"/>
                <a:gd name="T92" fmla="*/ 82 w 1004"/>
                <a:gd name="T93" fmla="*/ 140 h 333"/>
                <a:gd name="T94" fmla="*/ 65 w 1004"/>
                <a:gd name="T95" fmla="*/ 205 h 333"/>
                <a:gd name="T96" fmla="*/ 62 w 1004"/>
                <a:gd name="T97" fmla="*/ 258 h 333"/>
                <a:gd name="T98" fmla="*/ 58 w 1004"/>
                <a:gd name="T99" fmla="*/ 317 h 333"/>
                <a:gd name="T100" fmla="*/ 0 w 1004"/>
                <a:gd name="T101" fmla="*/ 333 h 33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04" h="333">
                  <a:moveTo>
                    <a:pt x="0" y="333"/>
                  </a:moveTo>
                  <a:lnTo>
                    <a:pt x="2" y="310"/>
                  </a:lnTo>
                  <a:lnTo>
                    <a:pt x="8" y="256"/>
                  </a:lnTo>
                  <a:lnTo>
                    <a:pt x="13" y="196"/>
                  </a:lnTo>
                  <a:lnTo>
                    <a:pt x="18" y="151"/>
                  </a:lnTo>
                  <a:lnTo>
                    <a:pt x="21" y="137"/>
                  </a:lnTo>
                  <a:lnTo>
                    <a:pt x="25" y="124"/>
                  </a:lnTo>
                  <a:lnTo>
                    <a:pt x="29" y="111"/>
                  </a:lnTo>
                  <a:lnTo>
                    <a:pt x="36" y="101"/>
                  </a:lnTo>
                  <a:lnTo>
                    <a:pt x="44" y="92"/>
                  </a:lnTo>
                  <a:lnTo>
                    <a:pt x="54" y="85"/>
                  </a:lnTo>
                  <a:lnTo>
                    <a:pt x="65" y="81"/>
                  </a:lnTo>
                  <a:lnTo>
                    <a:pt x="78" y="78"/>
                  </a:lnTo>
                  <a:lnTo>
                    <a:pt x="90" y="76"/>
                  </a:lnTo>
                  <a:lnTo>
                    <a:pt x="108" y="75"/>
                  </a:lnTo>
                  <a:lnTo>
                    <a:pt x="134" y="74"/>
                  </a:lnTo>
                  <a:lnTo>
                    <a:pt x="166" y="71"/>
                  </a:lnTo>
                  <a:lnTo>
                    <a:pt x="203" y="68"/>
                  </a:lnTo>
                  <a:lnTo>
                    <a:pt x="242" y="65"/>
                  </a:lnTo>
                  <a:lnTo>
                    <a:pt x="285" y="61"/>
                  </a:lnTo>
                  <a:lnTo>
                    <a:pt x="329" y="58"/>
                  </a:lnTo>
                  <a:lnTo>
                    <a:pt x="372" y="53"/>
                  </a:lnTo>
                  <a:lnTo>
                    <a:pt x="415" y="51"/>
                  </a:lnTo>
                  <a:lnTo>
                    <a:pt x="455" y="46"/>
                  </a:lnTo>
                  <a:lnTo>
                    <a:pt x="493" y="43"/>
                  </a:lnTo>
                  <a:lnTo>
                    <a:pt x="524" y="40"/>
                  </a:lnTo>
                  <a:lnTo>
                    <a:pt x="552" y="38"/>
                  </a:lnTo>
                  <a:lnTo>
                    <a:pt x="573" y="35"/>
                  </a:lnTo>
                  <a:lnTo>
                    <a:pt x="586" y="32"/>
                  </a:lnTo>
                  <a:lnTo>
                    <a:pt x="598" y="30"/>
                  </a:lnTo>
                  <a:lnTo>
                    <a:pt x="612" y="28"/>
                  </a:lnTo>
                  <a:lnTo>
                    <a:pt x="630" y="26"/>
                  </a:lnTo>
                  <a:lnTo>
                    <a:pt x="650" y="25"/>
                  </a:lnTo>
                  <a:lnTo>
                    <a:pt x="673" y="22"/>
                  </a:lnTo>
                  <a:lnTo>
                    <a:pt x="697" y="20"/>
                  </a:lnTo>
                  <a:lnTo>
                    <a:pt x="722" y="19"/>
                  </a:lnTo>
                  <a:lnTo>
                    <a:pt x="748" y="16"/>
                  </a:lnTo>
                  <a:lnTo>
                    <a:pt x="774" y="15"/>
                  </a:lnTo>
                  <a:lnTo>
                    <a:pt x="798" y="13"/>
                  </a:lnTo>
                  <a:lnTo>
                    <a:pt x="821" y="12"/>
                  </a:lnTo>
                  <a:lnTo>
                    <a:pt x="843" y="10"/>
                  </a:lnTo>
                  <a:lnTo>
                    <a:pt x="863" y="9"/>
                  </a:lnTo>
                  <a:lnTo>
                    <a:pt x="879" y="7"/>
                  </a:lnTo>
                  <a:lnTo>
                    <a:pt x="893" y="7"/>
                  </a:lnTo>
                  <a:lnTo>
                    <a:pt x="902" y="6"/>
                  </a:lnTo>
                  <a:lnTo>
                    <a:pt x="916" y="4"/>
                  </a:lnTo>
                  <a:lnTo>
                    <a:pt x="929" y="3"/>
                  </a:lnTo>
                  <a:lnTo>
                    <a:pt x="944" y="0"/>
                  </a:lnTo>
                  <a:lnTo>
                    <a:pt x="958" y="0"/>
                  </a:lnTo>
                  <a:lnTo>
                    <a:pt x="969" y="0"/>
                  </a:lnTo>
                  <a:lnTo>
                    <a:pt x="981" y="2"/>
                  </a:lnTo>
                  <a:lnTo>
                    <a:pt x="990" y="4"/>
                  </a:lnTo>
                  <a:lnTo>
                    <a:pt x="995" y="10"/>
                  </a:lnTo>
                  <a:lnTo>
                    <a:pt x="1003" y="29"/>
                  </a:lnTo>
                  <a:lnTo>
                    <a:pt x="1004" y="53"/>
                  </a:lnTo>
                  <a:lnTo>
                    <a:pt x="1003" y="76"/>
                  </a:lnTo>
                  <a:lnTo>
                    <a:pt x="1003" y="85"/>
                  </a:lnTo>
                  <a:lnTo>
                    <a:pt x="1000" y="84"/>
                  </a:lnTo>
                  <a:lnTo>
                    <a:pt x="991" y="79"/>
                  </a:lnTo>
                  <a:lnTo>
                    <a:pt x="982" y="72"/>
                  </a:lnTo>
                  <a:lnTo>
                    <a:pt x="975" y="61"/>
                  </a:lnTo>
                  <a:lnTo>
                    <a:pt x="972" y="55"/>
                  </a:lnTo>
                  <a:lnTo>
                    <a:pt x="965" y="51"/>
                  </a:lnTo>
                  <a:lnTo>
                    <a:pt x="958" y="48"/>
                  </a:lnTo>
                  <a:lnTo>
                    <a:pt x="948" y="45"/>
                  </a:lnTo>
                  <a:lnTo>
                    <a:pt x="938" y="45"/>
                  </a:lnTo>
                  <a:lnTo>
                    <a:pt x="928" y="43"/>
                  </a:lnTo>
                  <a:lnTo>
                    <a:pt x="918" y="43"/>
                  </a:lnTo>
                  <a:lnTo>
                    <a:pt x="908" y="43"/>
                  </a:lnTo>
                  <a:lnTo>
                    <a:pt x="896" y="43"/>
                  </a:lnTo>
                  <a:lnTo>
                    <a:pt x="872" y="46"/>
                  </a:lnTo>
                  <a:lnTo>
                    <a:pt x="836" y="49"/>
                  </a:lnTo>
                  <a:lnTo>
                    <a:pt x="789" y="53"/>
                  </a:lnTo>
                  <a:lnTo>
                    <a:pt x="738" y="58"/>
                  </a:lnTo>
                  <a:lnTo>
                    <a:pt x="679" y="64"/>
                  </a:lnTo>
                  <a:lnTo>
                    <a:pt x="617" y="68"/>
                  </a:lnTo>
                  <a:lnTo>
                    <a:pt x="553" y="74"/>
                  </a:lnTo>
                  <a:lnTo>
                    <a:pt x="490" y="81"/>
                  </a:lnTo>
                  <a:lnTo>
                    <a:pt x="428" y="85"/>
                  </a:lnTo>
                  <a:lnTo>
                    <a:pt x="369" y="91"/>
                  </a:lnTo>
                  <a:lnTo>
                    <a:pt x="316" y="95"/>
                  </a:lnTo>
                  <a:lnTo>
                    <a:pt x="271" y="99"/>
                  </a:lnTo>
                  <a:lnTo>
                    <a:pt x="234" y="102"/>
                  </a:lnTo>
                  <a:lnTo>
                    <a:pt x="209" y="105"/>
                  </a:lnTo>
                  <a:lnTo>
                    <a:pt x="196" y="105"/>
                  </a:lnTo>
                  <a:lnTo>
                    <a:pt x="185" y="105"/>
                  </a:lnTo>
                  <a:lnTo>
                    <a:pt x="172" y="107"/>
                  </a:lnTo>
                  <a:lnTo>
                    <a:pt x="157" y="110"/>
                  </a:lnTo>
                  <a:lnTo>
                    <a:pt x="143" y="112"/>
                  </a:lnTo>
                  <a:lnTo>
                    <a:pt x="129" y="115"/>
                  </a:lnTo>
                  <a:lnTo>
                    <a:pt x="116" y="118"/>
                  </a:lnTo>
                  <a:lnTo>
                    <a:pt x="104" y="121"/>
                  </a:lnTo>
                  <a:lnTo>
                    <a:pt x="95" y="124"/>
                  </a:lnTo>
                  <a:lnTo>
                    <a:pt x="82" y="140"/>
                  </a:lnTo>
                  <a:lnTo>
                    <a:pt x="71" y="171"/>
                  </a:lnTo>
                  <a:lnTo>
                    <a:pt x="65" y="205"/>
                  </a:lnTo>
                  <a:lnTo>
                    <a:pt x="62" y="232"/>
                  </a:lnTo>
                  <a:lnTo>
                    <a:pt x="62" y="258"/>
                  </a:lnTo>
                  <a:lnTo>
                    <a:pt x="61" y="290"/>
                  </a:lnTo>
                  <a:lnTo>
                    <a:pt x="58" y="317"/>
                  </a:lnTo>
                  <a:lnTo>
                    <a:pt x="58" y="328"/>
                  </a:lnTo>
                  <a:lnTo>
                    <a:pt x="0" y="3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7" name="Freeform 194"/>
            <p:cNvSpPr>
              <a:spLocks/>
            </p:cNvSpPr>
            <p:nvPr/>
          </p:nvSpPr>
          <p:spPr bwMode="auto">
            <a:xfrm>
              <a:off x="3265" y="7259"/>
              <a:ext cx="1064" cy="400"/>
            </a:xfrm>
            <a:custGeom>
              <a:avLst/>
              <a:gdLst>
                <a:gd name="T0" fmla="*/ 32 w 1064"/>
                <a:gd name="T1" fmla="*/ 288 h 400"/>
                <a:gd name="T2" fmla="*/ 45 w 1064"/>
                <a:gd name="T3" fmla="*/ 203 h 400"/>
                <a:gd name="T4" fmla="*/ 54 w 1064"/>
                <a:gd name="T5" fmla="*/ 112 h 400"/>
                <a:gd name="T6" fmla="*/ 91 w 1064"/>
                <a:gd name="T7" fmla="*/ 85 h 400"/>
                <a:gd name="T8" fmla="*/ 185 w 1064"/>
                <a:gd name="T9" fmla="*/ 71 h 400"/>
                <a:gd name="T10" fmla="*/ 317 w 1064"/>
                <a:gd name="T11" fmla="*/ 55 h 400"/>
                <a:gd name="T12" fmla="*/ 455 w 1064"/>
                <a:gd name="T13" fmla="*/ 40 h 400"/>
                <a:gd name="T14" fmla="*/ 572 w 1064"/>
                <a:gd name="T15" fmla="*/ 29 h 400"/>
                <a:gd name="T16" fmla="*/ 641 w 1064"/>
                <a:gd name="T17" fmla="*/ 23 h 400"/>
                <a:gd name="T18" fmla="*/ 702 w 1064"/>
                <a:gd name="T19" fmla="*/ 19 h 400"/>
                <a:gd name="T20" fmla="*/ 765 w 1064"/>
                <a:gd name="T21" fmla="*/ 14 h 400"/>
                <a:gd name="T22" fmla="*/ 824 w 1064"/>
                <a:gd name="T23" fmla="*/ 11 h 400"/>
                <a:gd name="T24" fmla="*/ 869 w 1064"/>
                <a:gd name="T25" fmla="*/ 9 h 400"/>
                <a:gd name="T26" fmla="*/ 893 w 1064"/>
                <a:gd name="T27" fmla="*/ 7 h 400"/>
                <a:gd name="T28" fmla="*/ 938 w 1064"/>
                <a:gd name="T29" fmla="*/ 1 h 400"/>
                <a:gd name="T30" fmla="*/ 997 w 1064"/>
                <a:gd name="T31" fmla="*/ 0 h 400"/>
                <a:gd name="T32" fmla="*/ 1034 w 1064"/>
                <a:gd name="T33" fmla="*/ 20 h 400"/>
                <a:gd name="T34" fmla="*/ 1046 w 1064"/>
                <a:gd name="T35" fmla="*/ 72 h 400"/>
                <a:gd name="T36" fmla="*/ 1053 w 1064"/>
                <a:gd name="T37" fmla="*/ 147 h 400"/>
                <a:gd name="T38" fmla="*/ 1060 w 1064"/>
                <a:gd name="T39" fmla="*/ 186 h 400"/>
                <a:gd name="T40" fmla="*/ 1059 w 1064"/>
                <a:gd name="T41" fmla="*/ 255 h 400"/>
                <a:gd name="T42" fmla="*/ 1027 w 1064"/>
                <a:gd name="T43" fmla="*/ 288 h 400"/>
                <a:gd name="T44" fmla="*/ 1007 w 1064"/>
                <a:gd name="T45" fmla="*/ 282 h 400"/>
                <a:gd name="T46" fmla="*/ 985 w 1064"/>
                <a:gd name="T47" fmla="*/ 272 h 400"/>
                <a:gd name="T48" fmla="*/ 975 w 1064"/>
                <a:gd name="T49" fmla="*/ 256 h 400"/>
                <a:gd name="T50" fmla="*/ 991 w 1064"/>
                <a:gd name="T51" fmla="*/ 176 h 400"/>
                <a:gd name="T52" fmla="*/ 1011 w 1064"/>
                <a:gd name="T53" fmla="*/ 140 h 400"/>
                <a:gd name="T54" fmla="*/ 1008 w 1064"/>
                <a:gd name="T55" fmla="*/ 55 h 400"/>
                <a:gd name="T56" fmla="*/ 977 w 1064"/>
                <a:gd name="T57" fmla="*/ 39 h 400"/>
                <a:gd name="T58" fmla="*/ 923 w 1064"/>
                <a:gd name="T59" fmla="*/ 40 h 400"/>
                <a:gd name="T60" fmla="*/ 840 w 1064"/>
                <a:gd name="T61" fmla="*/ 47 h 400"/>
                <a:gd name="T62" fmla="*/ 749 w 1064"/>
                <a:gd name="T63" fmla="*/ 55 h 400"/>
                <a:gd name="T64" fmla="*/ 670 w 1064"/>
                <a:gd name="T65" fmla="*/ 60 h 400"/>
                <a:gd name="T66" fmla="*/ 621 w 1064"/>
                <a:gd name="T67" fmla="*/ 63 h 400"/>
                <a:gd name="T68" fmla="*/ 565 w 1064"/>
                <a:gd name="T69" fmla="*/ 66 h 400"/>
                <a:gd name="T70" fmla="*/ 464 w 1064"/>
                <a:gd name="T71" fmla="*/ 75 h 400"/>
                <a:gd name="T72" fmla="*/ 347 w 1064"/>
                <a:gd name="T73" fmla="*/ 86 h 400"/>
                <a:gd name="T74" fmla="*/ 241 w 1064"/>
                <a:gd name="T75" fmla="*/ 98 h 400"/>
                <a:gd name="T76" fmla="*/ 175 w 1064"/>
                <a:gd name="T77" fmla="*/ 107 h 400"/>
                <a:gd name="T78" fmla="*/ 140 w 1064"/>
                <a:gd name="T79" fmla="*/ 117 h 400"/>
                <a:gd name="T80" fmla="*/ 107 w 1064"/>
                <a:gd name="T81" fmla="*/ 151 h 400"/>
                <a:gd name="T82" fmla="*/ 94 w 1064"/>
                <a:gd name="T83" fmla="*/ 213 h 400"/>
                <a:gd name="T84" fmla="*/ 92 w 1064"/>
                <a:gd name="T85" fmla="*/ 298 h 400"/>
                <a:gd name="T86" fmla="*/ 98 w 1064"/>
                <a:gd name="T87" fmla="*/ 322 h 400"/>
                <a:gd name="T88" fmla="*/ 95 w 1064"/>
                <a:gd name="T89" fmla="*/ 377 h 400"/>
                <a:gd name="T90" fmla="*/ 78 w 1064"/>
                <a:gd name="T91" fmla="*/ 394 h 400"/>
                <a:gd name="T92" fmla="*/ 54 w 1064"/>
                <a:gd name="T93" fmla="*/ 399 h 400"/>
                <a:gd name="T94" fmla="*/ 23 w 1064"/>
                <a:gd name="T95" fmla="*/ 400 h 400"/>
                <a:gd name="T96" fmla="*/ 2 w 1064"/>
                <a:gd name="T97" fmla="*/ 387 h 400"/>
                <a:gd name="T98" fmla="*/ 9 w 1064"/>
                <a:gd name="T99" fmla="*/ 350 h 4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64" h="400">
                  <a:moveTo>
                    <a:pt x="9" y="350"/>
                  </a:moveTo>
                  <a:lnTo>
                    <a:pt x="31" y="297"/>
                  </a:lnTo>
                  <a:lnTo>
                    <a:pt x="32" y="288"/>
                  </a:lnTo>
                  <a:lnTo>
                    <a:pt x="36" y="266"/>
                  </a:lnTo>
                  <a:lnTo>
                    <a:pt x="41" y="238"/>
                  </a:lnTo>
                  <a:lnTo>
                    <a:pt x="45" y="203"/>
                  </a:lnTo>
                  <a:lnTo>
                    <a:pt x="46" y="170"/>
                  </a:lnTo>
                  <a:lnTo>
                    <a:pt x="49" y="140"/>
                  </a:lnTo>
                  <a:lnTo>
                    <a:pt x="54" y="112"/>
                  </a:lnTo>
                  <a:lnTo>
                    <a:pt x="65" y="94"/>
                  </a:lnTo>
                  <a:lnTo>
                    <a:pt x="74" y="89"/>
                  </a:lnTo>
                  <a:lnTo>
                    <a:pt x="91" y="85"/>
                  </a:lnTo>
                  <a:lnTo>
                    <a:pt x="117" y="81"/>
                  </a:lnTo>
                  <a:lnTo>
                    <a:pt x="149" y="76"/>
                  </a:lnTo>
                  <a:lnTo>
                    <a:pt x="185" y="71"/>
                  </a:lnTo>
                  <a:lnTo>
                    <a:pt x="226" y="66"/>
                  </a:lnTo>
                  <a:lnTo>
                    <a:pt x="271" y="60"/>
                  </a:lnTo>
                  <a:lnTo>
                    <a:pt x="317" y="55"/>
                  </a:lnTo>
                  <a:lnTo>
                    <a:pt x="363" y="50"/>
                  </a:lnTo>
                  <a:lnTo>
                    <a:pt x="411" y="45"/>
                  </a:lnTo>
                  <a:lnTo>
                    <a:pt x="455" y="40"/>
                  </a:lnTo>
                  <a:lnTo>
                    <a:pt x="499" y="36"/>
                  </a:lnTo>
                  <a:lnTo>
                    <a:pt x="537" y="33"/>
                  </a:lnTo>
                  <a:lnTo>
                    <a:pt x="572" y="29"/>
                  </a:lnTo>
                  <a:lnTo>
                    <a:pt x="601" y="26"/>
                  </a:lnTo>
                  <a:lnTo>
                    <a:pt x="622" y="24"/>
                  </a:lnTo>
                  <a:lnTo>
                    <a:pt x="641" y="23"/>
                  </a:lnTo>
                  <a:lnTo>
                    <a:pt x="660" y="22"/>
                  </a:lnTo>
                  <a:lnTo>
                    <a:pt x="681" y="20"/>
                  </a:lnTo>
                  <a:lnTo>
                    <a:pt x="702" y="19"/>
                  </a:lnTo>
                  <a:lnTo>
                    <a:pt x="723" y="17"/>
                  </a:lnTo>
                  <a:lnTo>
                    <a:pt x="745" y="16"/>
                  </a:lnTo>
                  <a:lnTo>
                    <a:pt x="765" y="14"/>
                  </a:lnTo>
                  <a:lnTo>
                    <a:pt x="787" y="13"/>
                  </a:lnTo>
                  <a:lnTo>
                    <a:pt x="805" y="11"/>
                  </a:lnTo>
                  <a:lnTo>
                    <a:pt x="824" y="11"/>
                  </a:lnTo>
                  <a:lnTo>
                    <a:pt x="840" y="10"/>
                  </a:lnTo>
                  <a:lnTo>
                    <a:pt x="856" y="9"/>
                  </a:lnTo>
                  <a:lnTo>
                    <a:pt x="869" y="9"/>
                  </a:lnTo>
                  <a:lnTo>
                    <a:pt x="880" y="9"/>
                  </a:lnTo>
                  <a:lnTo>
                    <a:pt x="887" y="7"/>
                  </a:lnTo>
                  <a:lnTo>
                    <a:pt x="893" y="7"/>
                  </a:lnTo>
                  <a:lnTo>
                    <a:pt x="903" y="6"/>
                  </a:lnTo>
                  <a:lnTo>
                    <a:pt x="919" y="4"/>
                  </a:lnTo>
                  <a:lnTo>
                    <a:pt x="938" y="1"/>
                  </a:lnTo>
                  <a:lnTo>
                    <a:pt x="958" y="0"/>
                  </a:lnTo>
                  <a:lnTo>
                    <a:pt x="978" y="0"/>
                  </a:lnTo>
                  <a:lnTo>
                    <a:pt x="997" y="0"/>
                  </a:lnTo>
                  <a:lnTo>
                    <a:pt x="1013" y="3"/>
                  </a:lnTo>
                  <a:lnTo>
                    <a:pt x="1023" y="7"/>
                  </a:lnTo>
                  <a:lnTo>
                    <a:pt x="1034" y="20"/>
                  </a:lnTo>
                  <a:lnTo>
                    <a:pt x="1041" y="39"/>
                  </a:lnTo>
                  <a:lnTo>
                    <a:pt x="1044" y="58"/>
                  </a:lnTo>
                  <a:lnTo>
                    <a:pt x="1046" y="72"/>
                  </a:lnTo>
                  <a:lnTo>
                    <a:pt x="1049" y="92"/>
                  </a:lnTo>
                  <a:lnTo>
                    <a:pt x="1050" y="121"/>
                  </a:lnTo>
                  <a:lnTo>
                    <a:pt x="1053" y="147"/>
                  </a:lnTo>
                  <a:lnTo>
                    <a:pt x="1053" y="158"/>
                  </a:lnTo>
                  <a:lnTo>
                    <a:pt x="1056" y="167"/>
                  </a:lnTo>
                  <a:lnTo>
                    <a:pt x="1060" y="186"/>
                  </a:lnTo>
                  <a:lnTo>
                    <a:pt x="1064" y="212"/>
                  </a:lnTo>
                  <a:lnTo>
                    <a:pt x="1064" y="235"/>
                  </a:lnTo>
                  <a:lnTo>
                    <a:pt x="1059" y="255"/>
                  </a:lnTo>
                  <a:lnTo>
                    <a:pt x="1049" y="272"/>
                  </a:lnTo>
                  <a:lnTo>
                    <a:pt x="1037" y="284"/>
                  </a:lnTo>
                  <a:lnTo>
                    <a:pt x="1027" y="288"/>
                  </a:lnTo>
                  <a:lnTo>
                    <a:pt x="1021" y="286"/>
                  </a:lnTo>
                  <a:lnTo>
                    <a:pt x="1015" y="285"/>
                  </a:lnTo>
                  <a:lnTo>
                    <a:pt x="1007" y="282"/>
                  </a:lnTo>
                  <a:lnTo>
                    <a:pt x="1000" y="279"/>
                  </a:lnTo>
                  <a:lnTo>
                    <a:pt x="991" y="275"/>
                  </a:lnTo>
                  <a:lnTo>
                    <a:pt x="985" y="272"/>
                  </a:lnTo>
                  <a:lnTo>
                    <a:pt x="979" y="269"/>
                  </a:lnTo>
                  <a:lnTo>
                    <a:pt x="977" y="268"/>
                  </a:lnTo>
                  <a:lnTo>
                    <a:pt x="975" y="256"/>
                  </a:lnTo>
                  <a:lnTo>
                    <a:pt x="975" y="232"/>
                  </a:lnTo>
                  <a:lnTo>
                    <a:pt x="981" y="203"/>
                  </a:lnTo>
                  <a:lnTo>
                    <a:pt x="991" y="176"/>
                  </a:lnTo>
                  <a:lnTo>
                    <a:pt x="1002" y="161"/>
                  </a:lnTo>
                  <a:lnTo>
                    <a:pt x="1010" y="153"/>
                  </a:lnTo>
                  <a:lnTo>
                    <a:pt x="1011" y="140"/>
                  </a:lnTo>
                  <a:lnTo>
                    <a:pt x="1011" y="109"/>
                  </a:lnTo>
                  <a:lnTo>
                    <a:pt x="1011" y="75"/>
                  </a:lnTo>
                  <a:lnTo>
                    <a:pt x="1008" y="55"/>
                  </a:lnTo>
                  <a:lnTo>
                    <a:pt x="1001" y="43"/>
                  </a:lnTo>
                  <a:lnTo>
                    <a:pt x="985" y="39"/>
                  </a:lnTo>
                  <a:lnTo>
                    <a:pt x="977" y="39"/>
                  </a:lnTo>
                  <a:lnTo>
                    <a:pt x="964" y="39"/>
                  </a:lnTo>
                  <a:lnTo>
                    <a:pt x="945" y="39"/>
                  </a:lnTo>
                  <a:lnTo>
                    <a:pt x="923" y="40"/>
                  </a:lnTo>
                  <a:lnTo>
                    <a:pt x="897" y="43"/>
                  </a:lnTo>
                  <a:lnTo>
                    <a:pt x="870" y="45"/>
                  </a:lnTo>
                  <a:lnTo>
                    <a:pt x="840" y="47"/>
                  </a:lnTo>
                  <a:lnTo>
                    <a:pt x="810" y="49"/>
                  </a:lnTo>
                  <a:lnTo>
                    <a:pt x="779" y="52"/>
                  </a:lnTo>
                  <a:lnTo>
                    <a:pt x="749" y="55"/>
                  </a:lnTo>
                  <a:lnTo>
                    <a:pt x="720" y="56"/>
                  </a:lnTo>
                  <a:lnTo>
                    <a:pt x="693" y="59"/>
                  </a:lnTo>
                  <a:lnTo>
                    <a:pt x="670" y="60"/>
                  </a:lnTo>
                  <a:lnTo>
                    <a:pt x="648" y="62"/>
                  </a:lnTo>
                  <a:lnTo>
                    <a:pt x="632" y="63"/>
                  </a:lnTo>
                  <a:lnTo>
                    <a:pt x="621" y="63"/>
                  </a:lnTo>
                  <a:lnTo>
                    <a:pt x="608" y="63"/>
                  </a:lnTo>
                  <a:lnTo>
                    <a:pt x="589" y="65"/>
                  </a:lnTo>
                  <a:lnTo>
                    <a:pt x="565" y="66"/>
                  </a:lnTo>
                  <a:lnTo>
                    <a:pt x="535" y="69"/>
                  </a:lnTo>
                  <a:lnTo>
                    <a:pt x="500" y="72"/>
                  </a:lnTo>
                  <a:lnTo>
                    <a:pt x="464" y="75"/>
                  </a:lnTo>
                  <a:lnTo>
                    <a:pt x="425" y="79"/>
                  </a:lnTo>
                  <a:lnTo>
                    <a:pt x="386" y="83"/>
                  </a:lnTo>
                  <a:lnTo>
                    <a:pt x="347" y="86"/>
                  </a:lnTo>
                  <a:lnTo>
                    <a:pt x="310" y="91"/>
                  </a:lnTo>
                  <a:lnTo>
                    <a:pt x="274" y="95"/>
                  </a:lnTo>
                  <a:lnTo>
                    <a:pt x="241" y="98"/>
                  </a:lnTo>
                  <a:lnTo>
                    <a:pt x="213" y="101"/>
                  </a:lnTo>
                  <a:lnTo>
                    <a:pt x="190" y="104"/>
                  </a:lnTo>
                  <a:lnTo>
                    <a:pt x="175" y="107"/>
                  </a:lnTo>
                  <a:lnTo>
                    <a:pt x="164" y="108"/>
                  </a:lnTo>
                  <a:lnTo>
                    <a:pt x="153" y="111"/>
                  </a:lnTo>
                  <a:lnTo>
                    <a:pt x="140" y="117"/>
                  </a:lnTo>
                  <a:lnTo>
                    <a:pt x="128" y="125"/>
                  </a:lnTo>
                  <a:lnTo>
                    <a:pt x="117" y="137"/>
                  </a:lnTo>
                  <a:lnTo>
                    <a:pt x="107" y="151"/>
                  </a:lnTo>
                  <a:lnTo>
                    <a:pt x="100" y="168"/>
                  </a:lnTo>
                  <a:lnTo>
                    <a:pt x="94" y="190"/>
                  </a:lnTo>
                  <a:lnTo>
                    <a:pt x="94" y="213"/>
                  </a:lnTo>
                  <a:lnTo>
                    <a:pt x="95" y="256"/>
                  </a:lnTo>
                  <a:lnTo>
                    <a:pt x="94" y="284"/>
                  </a:lnTo>
                  <a:lnTo>
                    <a:pt x="92" y="298"/>
                  </a:lnTo>
                  <a:lnTo>
                    <a:pt x="91" y="302"/>
                  </a:lnTo>
                  <a:lnTo>
                    <a:pt x="94" y="308"/>
                  </a:lnTo>
                  <a:lnTo>
                    <a:pt x="98" y="322"/>
                  </a:lnTo>
                  <a:lnTo>
                    <a:pt x="103" y="344"/>
                  </a:lnTo>
                  <a:lnTo>
                    <a:pt x="100" y="367"/>
                  </a:lnTo>
                  <a:lnTo>
                    <a:pt x="95" y="377"/>
                  </a:lnTo>
                  <a:lnTo>
                    <a:pt x="91" y="386"/>
                  </a:lnTo>
                  <a:lnTo>
                    <a:pt x="85" y="390"/>
                  </a:lnTo>
                  <a:lnTo>
                    <a:pt x="78" y="394"/>
                  </a:lnTo>
                  <a:lnTo>
                    <a:pt x="71" y="397"/>
                  </a:lnTo>
                  <a:lnTo>
                    <a:pt x="62" y="399"/>
                  </a:lnTo>
                  <a:lnTo>
                    <a:pt x="54" y="399"/>
                  </a:lnTo>
                  <a:lnTo>
                    <a:pt x="44" y="400"/>
                  </a:lnTo>
                  <a:lnTo>
                    <a:pt x="33" y="400"/>
                  </a:lnTo>
                  <a:lnTo>
                    <a:pt x="23" y="400"/>
                  </a:lnTo>
                  <a:lnTo>
                    <a:pt x="13" y="397"/>
                  </a:lnTo>
                  <a:lnTo>
                    <a:pt x="8" y="393"/>
                  </a:lnTo>
                  <a:lnTo>
                    <a:pt x="2" y="387"/>
                  </a:lnTo>
                  <a:lnTo>
                    <a:pt x="0" y="379"/>
                  </a:lnTo>
                  <a:lnTo>
                    <a:pt x="3" y="366"/>
                  </a:lnTo>
                  <a:lnTo>
                    <a:pt x="9" y="3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8" name="Freeform 195"/>
            <p:cNvSpPr>
              <a:spLocks/>
            </p:cNvSpPr>
            <p:nvPr/>
          </p:nvSpPr>
          <p:spPr bwMode="auto">
            <a:xfrm>
              <a:off x="4247" y="6111"/>
              <a:ext cx="448" cy="995"/>
            </a:xfrm>
            <a:custGeom>
              <a:avLst/>
              <a:gdLst>
                <a:gd name="T0" fmla="*/ 22 w 448"/>
                <a:gd name="T1" fmla="*/ 10 h 995"/>
                <a:gd name="T2" fmla="*/ 64 w 448"/>
                <a:gd name="T3" fmla="*/ 25 h 995"/>
                <a:gd name="T4" fmla="*/ 105 w 448"/>
                <a:gd name="T5" fmla="*/ 38 h 995"/>
                <a:gd name="T6" fmla="*/ 147 w 448"/>
                <a:gd name="T7" fmla="*/ 49 h 995"/>
                <a:gd name="T8" fmla="*/ 188 w 448"/>
                <a:gd name="T9" fmla="*/ 58 h 995"/>
                <a:gd name="T10" fmla="*/ 226 w 448"/>
                <a:gd name="T11" fmla="*/ 68 h 995"/>
                <a:gd name="T12" fmla="*/ 264 w 448"/>
                <a:gd name="T13" fmla="*/ 78 h 995"/>
                <a:gd name="T14" fmla="*/ 301 w 448"/>
                <a:gd name="T15" fmla="*/ 88 h 995"/>
                <a:gd name="T16" fmla="*/ 334 w 448"/>
                <a:gd name="T17" fmla="*/ 98 h 995"/>
                <a:gd name="T18" fmla="*/ 363 w 448"/>
                <a:gd name="T19" fmla="*/ 108 h 995"/>
                <a:gd name="T20" fmla="*/ 389 w 448"/>
                <a:gd name="T21" fmla="*/ 124 h 995"/>
                <a:gd name="T22" fmla="*/ 411 w 448"/>
                <a:gd name="T23" fmla="*/ 144 h 995"/>
                <a:gd name="T24" fmla="*/ 424 w 448"/>
                <a:gd name="T25" fmla="*/ 173 h 995"/>
                <a:gd name="T26" fmla="*/ 421 w 448"/>
                <a:gd name="T27" fmla="*/ 213 h 995"/>
                <a:gd name="T28" fmla="*/ 412 w 448"/>
                <a:gd name="T29" fmla="*/ 252 h 995"/>
                <a:gd name="T30" fmla="*/ 399 w 448"/>
                <a:gd name="T31" fmla="*/ 294 h 995"/>
                <a:gd name="T32" fmla="*/ 376 w 448"/>
                <a:gd name="T33" fmla="*/ 355 h 995"/>
                <a:gd name="T34" fmla="*/ 346 w 448"/>
                <a:gd name="T35" fmla="*/ 437 h 995"/>
                <a:gd name="T36" fmla="*/ 317 w 448"/>
                <a:gd name="T37" fmla="*/ 520 h 995"/>
                <a:gd name="T38" fmla="*/ 291 w 448"/>
                <a:gd name="T39" fmla="*/ 604 h 995"/>
                <a:gd name="T40" fmla="*/ 265 w 448"/>
                <a:gd name="T41" fmla="*/ 689 h 995"/>
                <a:gd name="T42" fmla="*/ 236 w 448"/>
                <a:gd name="T43" fmla="*/ 772 h 995"/>
                <a:gd name="T44" fmla="*/ 212 w 448"/>
                <a:gd name="T45" fmla="*/ 857 h 995"/>
                <a:gd name="T46" fmla="*/ 189 w 448"/>
                <a:gd name="T47" fmla="*/ 943 h 995"/>
                <a:gd name="T48" fmla="*/ 182 w 448"/>
                <a:gd name="T49" fmla="*/ 994 h 995"/>
                <a:gd name="T50" fmla="*/ 198 w 448"/>
                <a:gd name="T51" fmla="*/ 991 h 995"/>
                <a:gd name="T52" fmla="*/ 221 w 448"/>
                <a:gd name="T53" fmla="*/ 939 h 995"/>
                <a:gd name="T54" fmla="*/ 252 w 448"/>
                <a:gd name="T55" fmla="*/ 847 h 995"/>
                <a:gd name="T56" fmla="*/ 284 w 448"/>
                <a:gd name="T57" fmla="*/ 755 h 995"/>
                <a:gd name="T58" fmla="*/ 314 w 448"/>
                <a:gd name="T59" fmla="*/ 661 h 995"/>
                <a:gd name="T60" fmla="*/ 336 w 448"/>
                <a:gd name="T61" fmla="*/ 592 h 995"/>
                <a:gd name="T62" fmla="*/ 350 w 448"/>
                <a:gd name="T63" fmla="*/ 546 h 995"/>
                <a:gd name="T64" fmla="*/ 365 w 448"/>
                <a:gd name="T65" fmla="*/ 500 h 995"/>
                <a:gd name="T66" fmla="*/ 379 w 448"/>
                <a:gd name="T67" fmla="*/ 454 h 995"/>
                <a:gd name="T68" fmla="*/ 392 w 448"/>
                <a:gd name="T69" fmla="*/ 409 h 995"/>
                <a:gd name="T70" fmla="*/ 406 w 448"/>
                <a:gd name="T71" fmla="*/ 368 h 995"/>
                <a:gd name="T72" fmla="*/ 421 w 448"/>
                <a:gd name="T73" fmla="*/ 326 h 995"/>
                <a:gd name="T74" fmla="*/ 432 w 448"/>
                <a:gd name="T75" fmla="*/ 284 h 995"/>
                <a:gd name="T76" fmla="*/ 444 w 448"/>
                <a:gd name="T77" fmla="*/ 234 h 995"/>
                <a:gd name="T78" fmla="*/ 447 w 448"/>
                <a:gd name="T79" fmla="*/ 169 h 995"/>
                <a:gd name="T80" fmla="*/ 428 w 448"/>
                <a:gd name="T81" fmla="*/ 131 h 995"/>
                <a:gd name="T82" fmla="*/ 406 w 448"/>
                <a:gd name="T83" fmla="*/ 114 h 995"/>
                <a:gd name="T84" fmla="*/ 382 w 448"/>
                <a:gd name="T85" fmla="*/ 100 h 995"/>
                <a:gd name="T86" fmla="*/ 355 w 448"/>
                <a:gd name="T87" fmla="*/ 90 h 995"/>
                <a:gd name="T88" fmla="*/ 323 w 448"/>
                <a:gd name="T89" fmla="*/ 80 h 995"/>
                <a:gd name="T90" fmla="*/ 284 w 448"/>
                <a:gd name="T91" fmla="*/ 71 h 995"/>
                <a:gd name="T92" fmla="*/ 245 w 448"/>
                <a:gd name="T93" fmla="*/ 61 h 995"/>
                <a:gd name="T94" fmla="*/ 206 w 448"/>
                <a:gd name="T95" fmla="*/ 54 h 995"/>
                <a:gd name="T96" fmla="*/ 163 w 448"/>
                <a:gd name="T97" fmla="*/ 44 h 995"/>
                <a:gd name="T98" fmla="*/ 117 w 448"/>
                <a:gd name="T99" fmla="*/ 32 h 995"/>
                <a:gd name="T100" fmla="*/ 71 w 448"/>
                <a:gd name="T101" fmla="*/ 21 h 995"/>
                <a:gd name="T102" fmla="*/ 25 w 448"/>
                <a:gd name="T103" fmla="*/ 8 h 995"/>
                <a:gd name="T104" fmla="*/ 0 w 448"/>
                <a:gd name="T105" fmla="*/ 0 h 995"/>
                <a:gd name="T106" fmla="*/ 0 w 448"/>
                <a:gd name="T107" fmla="*/ 3 h 995"/>
                <a:gd name="T108" fmla="*/ 0 w 448"/>
                <a:gd name="T109" fmla="*/ 3 h 9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8" h="995">
                  <a:moveTo>
                    <a:pt x="0" y="3"/>
                  </a:moveTo>
                  <a:lnTo>
                    <a:pt x="22" y="10"/>
                  </a:lnTo>
                  <a:lnTo>
                    <a:pt x="42" y="18"/>
                  </a:lnTo>
                  <a:lnTo>
                    <a:pt x="64" y="25"/>
                  </a:lnTo>
                  <a:lnTo>
                    <a:pt x="84" y="31"/>
                  </a:lnTo>
                  <a:lnTo>
                    <a:pt x="105" y="38"/>
                  </a:lnTo>
                  <a:lnTo>
                    <a:pt x="126" y="44"/>
                  </a:lnTo>
                  <a:lnTo>
                    <a:pt x="147" y="49"/>
                  </a:lnTo>
                  <a:lnTo>
                    <a:pt x="169" y="54"/>
                  </a:lnTo>
                  <a:lnTo>
                    <a:pt x="188" y="58"/>
                  </a:lnTo>
                  <a:lnTo>
                    <a:pt x="208" y="62"/>
                  </a:lnTo>
                  <a:lnTo>
                    <a:pt x="226" y="68"/>
                  </a:lnTo>
                  <a:lnTo>
                    <a:pt x="245" y="72"/>
                  </a:lnTo>
                  <a:lnTo>
                    <a:pt x="264" y="78"/>
                  </a:lnTo>
                  <a:lnTo>
                    <a:pt x="283" y="84"/>
                  </a:lnTo>
                  <a:lnTo>
                    <a:pt x="301" y="88"/>
                  </a:lnTo>
                  <a:lnTo>
                    <a:pt x="320" y="94"/>
                  </a:lnTo>
                  <a:lnTo>
                    <a:pt x="334" y="98"/>
                  </a:lnTo>
                  <a:lnTo>
                    <a:pt x="349" y="103"/>
                  </a:lnTo>
                  <a:lnTo>
                    <a:pt x="363" y="108"/>
                  </a:lnTo>
                  <a:lnTo>
                    <a:pt x="376" y="116"/>
                  </a:lnTo>
                  <a:lnTo>
                    <a:pt x="389" y="124"/>
                  </a:lnTo>
                  <a:lnTo>
                    <a:pt x="401" y="134"/>
                  </a:lnTo>
                  <a:lnTo>
                    <a:pt x="411" y="144"/>
                  </a:lnTo>
                  <a:lnTo>
                    <a:pt x="419" y="157"/>
                  </a:lnTo>
                  <a:lnTo>
                    <a:pt x="424" y="173"/>
                  </a:lnTo>
                  <a:lnTo>
                    <a:pt x="424" y="193"/>
                  </a:lnTo>
                  <a:lnTo>
                    <a:pt x="421" y="213"/>
                  </a:lnTo>
                  <a:lnTo>
                    <a:pt x="416" y="231"/>
                  </a:lnTo>
                  <a:lnTo>
                    <a:pt x="412" y="252"/>
                  </a:lnTo>
                  <a:lnTo>
                    <a:pt x="406" y="272"/>
                  </a:lnTo>
                  <a:lnTo>
                    <a:pt x="399" y="294"/>
                  </a:lnTo>
                  <a:lnTo>
                    <a:pt x="392" y="314"/>
                  </a:lnTo>
                  <a:lnTo>
                    <a:pt x="376" y="355"/>
                  </a:lnTo>
                  <a:lnTo>
                    <a:pt x="360" y="396"/>
                  </a:lnTo>
                  <a:lnTo>
                    <a:pt x="346" y="437"/>
                  </a:lnTo>
                  <a:lnTo>
                    <a:pt x="332" y="478"/>
                  </a:lnTo>
                  <a:lnTo>
                    <a:pt x="317" y="520"/>
                  </a:lnTo>
                  <a:lnTo>
                    <a:pt x="304" y="562"/>
                  </a:lnTo>
                  <a:lnTo>
                    <a:pt x="291" y="604"/>
                  </a:lnTo>
                  <a:lnTo>
                    <a:pt x="278" y="645"/>
                  </a:lnTo>
                  <a:lnTo>
                    <a:pt x="265" y="689"/>
                  </a:lnTo>
                  <a:lnTo>
                    <a:pt x="251" y="730"/>
                  </a:lnTo>
                  <a:lnTo>
                    <a:pt x="236" y="772"/>
                  </a:lnTo>
                  <a:lnTo>
                    <a:pt x="224" y="815"/>
                  </a:lnTo>
                  <a:lnTo>
                    <a:pt x="212" y="857"/>
                  </a:lnTo>
                  <a:lnTo>
                    <a:pt x="199" y="900"/>
                  </a:lnTo>
                  <a:lnTo>
                    <a:pt x="189" y="943"/>
                  </a:lnTo>
                  <a:lnTo>
                    <a:pt x="180" y="987"/>
                  </a:lnTo>
                  <a:lnTo>
                    <a:pt x="182" y="994"/>
                  </a:lnTo>
                  <a:lnTo>
                    <a:pt x="189" y="995"/>
                  </a:lnTo>
                  <a:lnTo>
                    <a:pt x="198" y="991"/>
                  </a:lnTo>
                  <a:lnTo>
                    <a:pt x="203" y="985"/>
                  </a:lnTo>
                  <a:lnTo>
                    <a:pt x="221" y="939"/>
                  </a:lnTo>
                  <a:lnTo>
                    <a:pt x="236" y="893"/>
                  </a:lnTo>
                  <a:lnTo>
                    <a:pt x="252" y="847"/>
                  </a:lnTo>
                  <a:lnTo>
                    <a:pt x="268" y="801"/>
                  </a:lnTo>
                  <a:lnTo>
                    <a:pt x="284" y="755"/>
                  </a:lnTo>
                  <a:lnTo>
                    <a:pt x="300" y="707"/>
                  </a:lnTo>
                  <a:lnTo>
                    <a:pt x="314" y="661"/>
                  </a:lnTo>
                  <a:lnTo>
                    <a:pt x="329" y="615"/>
                  </a:lnTo>
                  <a:lnTo>
                    <a:pt x="336" y="592"/>
                  </a:lnTo>
                  <a:lnTo>
                    <a:pt x="343" y="569"/>
                  </a:lnTo>
                  <a:lnTo>
                    <a:pt x="350" y="546"/>
                  </a:lnTo>
                  <a:lnTo>
                    <a:pt x="357" y="523"/>
                  </a:lnTo>
                  <a:lnTo>
                    <a:pt x="365" y="500"/>
                  </a:lnTo>
                  <a:lnTo>
                    <a:pt x="372" y="477"/>
                  </a:lnTo>
                  <a:lnTo>
                    <a:pt x="379" y="454"/>
                  </a:lnTo>
                  <a:lnTo>
                    <a:pt x="386" y="431"/>
                  </a:lnTo>
                  <a:lnTo>
                    <a:pt x="392" y="409"/>
                  </a:lnTo>
                  <a:lnTo>
                    <a:pt x="399" y="389"/>
                  </a:lnTo>
                  <a:lnTo>
                    <a:pt x="406" y="368"/>
                  </a:lnTo>
                  <a:lnTo>
                    <a:pt x="414" y="347"/>
                  </a:lnTo>
                  <a:lnTo>
                    <a:pt x="421" y="326"/>
                  </a:lnTo>
                  <a:lnTo>
                    <a:pt x="427" y="306"/>
                  </a:lnTo>
                  <a:lnTo>
                    <a:pt x="432" y="284"/>
                  </a:lnTo>
                  <a:lnTo>
                    <a:pt x="438" y="262"/>
                  </a:lnTo>
                  <a:lnTo>
                    <a:pt x="444" y="234"/>
                  </a:lnTo>
                  <a:lnTo>
                    <a:pt x="448" y="201"/>
                  </a:lnTo>
                  <a:lnTo>
                    <a:pt x="447" y="169"/>
                  </a:lnTo>
                  <a:lnTo>
                    <a:pt x="437" y="143"/>
                  </a:lnTo>
                  <a:lnTo>
                    <a:pt x="428" y="131"/>
                  </a:lnTo>
                  <a:lnTo>
                    <a:pt x="416" y="121"/>
                  </a:lnTo>
                  <a:lnTo>
                    <a:pt x="406" y="114"/>
                  </a:lnTo>
                  <a:lnTo>
                    <a:pt x="393" y="105"/>
                  </a:lnTo>
                  <a:lnTo>
                    <a:pt x="382" y="100"/>
                  </a:lnTo>
                  <a:lnTo>
                    <a:pt x="369" y="94"/>
                  </a:lnTo>
                  <a:lnTo>
                    <a:pt x="355" y="90"/>
                  </a:lnTo>
                  <a:lnTo>
                    <a:pt x="342" y="85"/>
                  </a:lnTo>
                  <a:lnTo>
                    <a:pt x="323" y="80"/>
                  </a:lnTo>
                  <a:lnTo>
                    <a:pt x="303" y="75"/>
                  </a:lnTo>
                  <a:lnTo>
                    <a:pt x="284" y="71"/>
                  </a:lnTo>
                  <a:lnTo>
                    <a:pt x="264" y="65"/>
                  </a:lnTo>
                  <a:lnTo>
                    <a:pt x="245" y="61"/>
                  </a:lnTo>
                  <a:lnTo>
                    <a:pt x="225" y="57"/>
                  </a:lnTo>
                  <a:lnTo>
                    <a:pt x="206" y="54"/>
                  </a:lnTo>
                  <a:lnTo>
                    <a:pt x="186" y="49"/>
                  </a:lnTo>
                  <a:lnTo>
                    <a:pt x="163" y="44"/>
                  </a:lnTo>
                  <a:lnTo>
                    <a:pt x="140" y="39"/>
                  </a:lnTo>
                  <a:lnTo>
                    <a:pt x="117" y="32"/>
                  </a:lnTo>
                  <a:lnTo>
                    <a:pt x="94" y="26"/>
                  </a:lnTo>
                  <a:lnTo>
                    <a:pt x="71" y="21"/>
                  </a:lnTo>
                  <a:lnTo>
                    <a:pt x="48" y="13"/>
                  </a:lnTo>
                  <a:lnTo>
                    <a:pt x="25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9" name="Freeform 196"/>
            <p:cNvSpPr>
              <a:spLocks/>
            </p:cNvSpPr>
            <p:nvPr/>
          </p:nvSpPr>
          <p:spPr bwMode="auto">
            <a:xfrm>
              <a:off x="3840" y="6097"/>
              <a:ext cx="335" cy="829"/>
            </a:xfrm>
            <a:custGeom>
              <a:avLst/>
              <a:gdLst>
                <a:gd name="T0" fmla="*/ 314 w 335"/>
                <a:gd name="T1" fmla="*/ 3 h 829"/>
                <a:gd name="T2" fmla="*/ 278 w 335"/>
                <a:gd name="T3" fmla="*/ 22 h 829"/>
                <a:gd name="T4" fmla="*/ 252 w 335"/>
                <a:gd name="T5" fmla="*/ 53 h 829"/>
                <a:gd name="T6" fmla="*/ 233 w 335"/>
                <a:gd name="T7" fmla="*/ 92 h 829"/>
                <a:gd name="T8" fmla="*/ 213 w 335"/>
                <a:gd name="T9" fmla="*/ 141 h 829"/>
                <a:gd name="T10" fmla="*/ 190 w 335"/>
                <a:gd name="T11" fmla="*/ 202 h 829"/>
                <a:gd name="T12" fmla="*/ 170 w 335"/>
                <a:gd name="T13" fmla="*/ 263 h 829"/>
                <a:gd name="T14" fmla="*/ 150 w 335"/>
                <a:gd name="T15" fmla="*/ 325 h 829"/>
                <a:gd name="T16" fmla="*/ 127 w 335"/>
                <a:gd name="T17" fmla="*/ 386 h 829"/>
                <a:gd name="T18" fmla="*/ 104 w 335"/>
                <a:gd name="T19" fmla="*/ 448 h 829"/>
                <a:gd name="T20" fmla="*/ 80 w 335"/>
                <a:gd name="T21" fmla="*/ 510 h 829"/>
                <a:gd name="T22" fmla="*/ 60 w 335"/>
                <a:gd name="T23" fmla="*/ 572 h 829"/>
                <a:gd name="T24" fmla="*/ 42 w 335"/>
                <a:gd name="T25" fmla="*/ 629 h 829"/>
                <a:gd name="T26" fmla="*/ 23 w 335"/>
                <a:gd name="T27" fmla="*/ 682 h 829"/>
                <a:gd name="T28" fmla="*/ 6 w 335"/>
                <a:gd name="T29" fmla="*/ 740 h 829"/>
                <a:gd name="T30" fmla="*/ 0 w 335"/>
                <a:gd name="T31" fmla="*/ 795 h 829"/>
                <a:gd name="T32" fmla="*/ 6 w 335"/>
                <a:gd name="T33" fmla="*/ 829 h 829"/>
                <a:gd name="T34" fmla="*/ 19 w 335"/>
                <a:gd name="T35" fmla="*/ 825 h 829"/>
                <a:gd name="T36" fmla="*/ 30 w 335"/>
                <a:gd name="T37" fmla="*/ 798 h 829"/>
                <a:gd name="T38" fmla="*/ 42 w 335"/>
                <a:gd name="T39" fmla="*/ 752 h 829"/>
                <a:gd name="T40" fmla="*/ 53 w 335"/>
                <a:gd name="T41" fmla="*/ 703 h 829"/>
                <a:gd name="T42" fmla="*/ 69 w 335"/>
                <a:gd name="T43" fmla="*/ 651 h 829"/>
                <a:gd name="T44" fmla="*/ 85 w 335"/>
                <a:gd name="T45" fmla="*/ 598 h 829"/>
                <a:gd name="T46" fmla="*/ 102 w 335"/>
                <a:gd name="T47" fmla="*/ 544 h 829"/>
                <a:gd name="T48" fmla="*/ 119 w 335"/>
                <a:gd name="T49" fmla="*/ 490 h 829"/>
                <a:gd name="T50" fmla="*/ 138 w 335"/>
                <a:gd name="T51" fmla="*/ 436 h 829"/>
                <a:gd name="T52" fmla="*/ 155 w 335"/>
                <a:gd name="T53" fmla="*/ 383 h 829"/>
                <a:gd name="T54" fmla="*/ 174 w 335"/>
                <a:gd name="T55" fmla="*/ 330 h 829"/>
                <a:gd name="T56" fmla="*/ 191 w 335"/>
                <a:gd name="T57" fmla="*/ 276 h 829"/>
                <a:gd name="T58" fmla="*/ 207 w 335"/>
                <a:gd name="T59" fmla="*/ 223 h 829"/>
                <a:gd name="T60" fmla="*/ 223 w 335"/>
                <a:gd name="T61" fmla="*/ 168 h 829"/>
                <a:gd name="T62" fmla="*/ 240 w 335"/>
                <a:gd name="T63" fmla="*/ 108 h 829"/>
                <a:gd name="T64" fmla="*/ 266 w 335"/>
                <a:gd name="T65" fmla="*/ 52 h 829"/>
                <a:gd name="T66" fmla="*/ 307 w 335"/>
                <a:gd name="T67" fmla="*/ 11 h 829"/>
                <a:gd name="T68" fmla="*/ 335 w 335"/>
                <a:gd name="T69" fmla="*/ 3 h 829"/>
                <a:gd name="T70" fmla="*/ 335 w 335"/>
                <a:gd name="T71" fmla="*/ 0 h 829"/>
                <a:gd name="T72" fmla="*/ 335 w 335"/>
                <a:gd name="T73" fmla="*/ 0 h 8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5" h="829">
                  <a:moveTo>
                    <a:pt x="335" y="0"/>
                  </a:moveTo>
                  <a:lnTo>
                    <a:pt x="314" y="3"/>
                  </a:lnTo>
                  <a:lnTo>
                    <a:pt x="295" y="10"/>
                  </a:lnTo>
                  <a:lnTo>
                    <a:pt x="278" y="22"/>
                  </a:lnTo>
                  <a:lnTo>
                    <a:pt x="265" y="36"/>
                  </a:lnTo>
                  <a:lnTo>
                    <a:pt x="252" y="53"/>
                  </a:lnTo>
                  <a:lnTo>
                    <a:pt x="242" y="72"/>
                  </a:lnTo>
                  <a:lnTo>
                    <a:pt x="233" y="92"/>
                  </a:lnTo>
                  <a:lnTo>
                    <a:pt x="224" y="111"/>
                  </a:lnTo>
                  <a:lnTo>
                    <a:pt x="213" y="141"/>
                  </a:lnTo>
                  <a:lnTo>
                    <a:pt x="201" y="171"/>
                  </a:lnTo>
                  <a:lnTo>
                    <a:pt x="190" y="202"/>
                  </a:lnTo>
                  <a:lnTo>
                    <a:pt x="180" y="233"/>
                  </a:lnTo>
                  <a:lnTo>
                    <a:pt x="170" y="263"/>
                  </a:lnTo>
                  <a:lnTo>
                    <a:pt x="160" y="295"/>
                  </a:lnTo>
                  <a:lnTo>
                    <a:pt x="150" y="325"/>
                  </a:lnTo>
                  <a:lnTo>
                    <a:pt x="138" y="356"/>
                  </a:lnTo>
                  <a:lnTo>
                    <a:pt x="127" y="386"/>
                  </a:lnTo>
                  <a:lnTo>
                    <a:pt x="115" y="418"/>
                  </a:lnTo>
                  <a:lnTo>
                    <a:pt x="104" y="448"/>
                  </a:lnTo>
                  <a:lnTo>
                    <a:pt x="92" y="479"/>
                  </a:lnTo>
                  <a:lnTo>
                    <a:pt x="80" y="510"/>
                  </a:lnTo>
                  <a:lnTo>
                    <a:pt x="70" y="541"/>
                  </a:lnTo>
                  <a:lnTo>
                    <a:pt x="60" y="572"/>
                  </a:lnTo>
                  <a:lnTo>
                    <a:pt x="50" y="603"/>
                  </a:lnTo>
                  <a:lnTo>
                    <a:pt x="42" y="629"/>
                  </a:lnTo>
                  <a:lnTo>
                    <a:pt x="32" y="655"/>
                  </a:lnTo>
                  <a:lnTo>
                    <a:pt x="23" y="682"/>
                  </a:lnTo>
                  <a:lnTo>
                    <a:pt x="13" y="711"/>
                  </a:lnTo>
                  <a:lnTo>
                    <a:pt x="6" y="740"/>
                  </a:lnTo>
                  <a:lnTo>
                    <a:pt x="1" y="767"/>
                  </a:lnTo>
                  <a:lnTo>
                    <a:pt x="0" y="795"/>
                  </a:lnTo>
                  <a:lnTo>
                    <a:pt x="1" y="822"/>
                  </a:lnTo>
                  <a:lnTo>
                    <a:pt x="6" y="829"/>
                  </a:lnTo>
                  <a:lnTo>
                    <a:pt x="13" y="829"/>
                  </a:lnTo>
                  <a:lnTo>
                    <a:pt x="19" y="825"/>
                  </a:lnTo>
                  <a:lnTo>
                    <a:pt x="23" y="819"/>
                  </a:lnTo>
                  <a:lnTo>
                    <a:pt x="30" y="798"/>
                  </a:lnTo>
                  <a:lnTo>
                    <a:pt x="36" y="775"/>
                  </a:lnTo>
                  <a:lnTo>
                    <a:pt x="42" y="752"/>
                  </a:lnTo>
                  <a:lnTo>
                    <a:pt x="46" y="729"/>
                  </a:lnTo>
                  <a:lnTo>
                    <a:pt x="53" y="703"/>
                  </a:lnTo>
                  <a:lnTo>
                    <a:pt x="62" y="677"/>
                  </a:lnTo>
                  <a:lnTo>
                    <a:pt x="69" y="651"/>
                  </a:lnTo>
                  <a:lnTo>
                    <a:pt x="76" y="625"/>
                  </a:lnTo>
                  <a:lnTo>
                    <a:pt x="85" y="598"/>
                  </a:lnTo>
                  <a:lnTo>
                    <a:pt x="93" y="572"/>
                  </a:lnTo>
                  <a:lnTo>
                    <a:pt x="102" y="544"/>
                  </a:lnTo>
                  <a:lnTo>
                    <a:pt x="111" y="517"/>
                  </a:lnTo>
                  <a:lnTo>
                    <a:pt x="119" y="490"/>
                  </a:lnTo>
                  <a:lnTo>
                    <a:pt x="128" y="464"/>
                  </a:lnTo>
                  <a:lnTo>
                    <a:pt x="138" y="436"/>
                  </a:lnTo>
                  <a:lnTo>
                    <a:pt x="147" y="410"/>
                  </a:lnTo>
                  <a:lnTo>
                    <a:pt x="155" y="383"/>
                  </a:lnTo>
                  <a:lnTo>
                    <a:pt x="165" y="357"/>
                  </a:lnTo>
                  <a:lnTo>
                    <a:pt x="174" y="330"/>
                  </a:lnTo>
                  <a:lnTo>
                    <a:pt x="183" y="302"/>
                  </a:lnTo>
                  <a:lnTo>
                    <a:pt x="191" y="276"/>
                  </a:lnTo>
                  <a:lnTo>
                    <a:pt x="200" y="249"/>
                  </a:lnTo>
                  <a:lnTo>
                    <a:pt x="207" y="223"/>
                  </a:lnTo>
                  <a:lnTo>
                    <a:pt x="216" y="196"/>
                  </a:lnTo>
                  <a:lnTo>
                    <a:pt x="223" y="168"/>
                  </a:lnTo>
                  <a:lnTo>
                    <a:pt x="230" y="140"/>
                  </a:lnTo>
                  <a:lnTo>
                    <a:pt x="240" y="108"/>
                  </a:lnTo>
                  <a:lnTo>
                    <a:pt x="252" y="79"/>
                  </a:lnTo>
                  <a:lnTo>
                    <a:pt x="266" y="52"/>
                  </a:lnTo>
                  <a:lnTo>
                    <a:pt x="284" y="29"/>
                  </a:lnTo>
                  <a:lnTo>
                    <a:pt x="307" y="11"/>
                  </a:lnTo>
                  <a:lnTo>
                    <a:pt x="335" y="3"/>
                  </a:lnTo>
                  <a:lnTo>
                    <a:pt x="335" y="1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0" name="Freeform 197"/>
            <p:cNvSpPr>
              <a:spLocks/>
            </p:cNvSpPr>
            <p:nvPr/>
          </p:nvSpPr>
          <p:spPr bwMode="auto">
            <a:xfrm>
              <a:off x="4276" y="6155"/>
              <a:ext cx="292" cy="951"/>
            </a:xfrm>
            <a:custGeom>
              <a:avLst/>
              <a:gdLst>
                <a:gd name="T0" fmla="*/ 131 w 292"/>
                <a:gd name="T1" fmla="*/ 13 h 951"/>
                <a:gd name="T2" fmla="*/ 171 w 292"/>
                <a:gd name="T3" fmla="*/ 27 h 951"/>
                <a:gd name="T4" fmla="*/ 212 w 292"/>
                <a:gd name="T5" fmla="*/ 44 h 951"/>
                <a:gd name="T6" fmla="*/ 255 w 292"/>
                <a:gd name="T7" fmla="*/ 80 h 951"/>
                <a:gd name="T8" fmla="*/ 271 w 292"/>
                <a:gd name="T9" fmla="*/ 129 h 951"/>
                <a:gd name="T10" fmla="*/ 259 w 292"/>
                <a:gd name="T11" fmla="*/ 181 h 951"/>
                <a:gd name="T12" fmla="*/ 243 w 292"/>
                <a:gd name="T13" fmla="*/ 217 h 951"/>
                <a:gd name="T14" fmla="*/ 226 w 292"/>
                <a:gd name="T15" fmla="*/ 253 h 951"/>
                <a:gd name="T16" fmla="*/ 207 w 292"/>
                <a:gd name="T17" fmla="*/ 298 h 951"/>
                <a:gd name="T18" fmla="*/ 190 w 292"/>
                <a:gd name="T19" fmla="*/ 345 h 951"/>
                <a:gd name="T20" fmla="*/ 174 w 292"/>
                <a:gd name="T21" fmla="*/ 394 h 951"/>
                <a:gd name="T22" fmla="*/ 140 w 292"/>
                <a:gd name="T23" fmla="*/ 502 h 951"/>
                <a:gd name="T24" fmla="*/ 102 w 292"/>
                <a:gd name="T25" fmla="*/ 609 h 951"/>
                <a:gd name="T26" fmla="*/ 71 w 292"/>
                <a:gd name="T27" fmla="*/ 696 h 951"/>
                <a:gd name="T28" fmla="*/ 53 w 292"/>
                <a:gd name="T29" fmla="*/ 748 h 951"/>
                <a:gd name="T30" fmla="*/ 38 w 292"/>
                <a:gd name="T31" fmla="*/ 800 h 951"/>
                <a:gd name="T32" fmla="*/ 23 w 292"/>
                <a:gd name="T33" fmla="*/ 843 h 951"/>
                <a:gd name="T34" fmla="*/ 12 w 292"/>
                <a:gd name="T35" fmla="*/ 889 h 951"/>
                <a:gd name="T36" fmla="*/ 0 w 292"/>
                <a:gd name="T37" fmla="*/ 946 h 951"/>
                <a:gd name="T38" fmla="*/ 2 w 292"/>
                <a:gd name="T39" fmla="*/ 951 h 951"/>
                <a:gd name="T40" fmla="*/ 12 w 292"/>
                <a:gd name="T41" fmla="*/ 927 h 951"/>
                <a:gd name="T42" fmla="*/ 19 w 292"/>
                <a:gd name="T43" fmla="*/ 882 h 951"/>
                <a:gd name="T44" fmla="*/ 33 w 292"/>
                <a:gd name="T45" fmla="*/ 830 h 951"/>
                <a:gd name="T46" fmla="*/ 53 w 292"/>
                <a:gd name="T47" fmla="*/ 764 h 951"/>
                <a:gd name="T48" fmla="*/ 74 w 292"/>
                <a:gd name="T49" fmla="*/ 699 h 951"/>
                <a:gd name="T50" fmla="*/ 95 w 292"/>
                <a:gd name="T51" fmla="*/ 639 h 951"/>
                <a:gd name="T52" fmla="*/ 118 w 292"/>
                <a:gd name="T53" fmla="*/ 580 h 951"/>
                <a:gd name="T54" fmla="*/ 141 w 292"/>
                <a:gd name="T55" fmla="*/ 522 h 951"/>
                <a:gd name="T56" fmla="*/ 161 w 292"/>
                <a:gd name="T57" fmla="*/ 466 h 951"/>
                <a:gd name="T58" fmla="*/ 180 w 292"/>
                <a:gd name="T59" fmla="*/ 410 h 951"/>
                <a:gd name="T60" fmla="*/ 202 w 292"/>
                <a:gd name="T61" fmla="*/ 355 h 951"/>
                <a:gd name="T62" fmla="*/ 225 w 292"/>
                <a:gd name="T63" fmla="*/ 306 h 951"/>
                <a:gd name="T64" fmla="*/ 248 w 292"/>
                <a:gd name="T65" fmla="*/ 257 h 951"/>
                <a:gd name="T66" fmla="*/ 275 w 292"/>
                <a:gd name="T67" fmla="*/ 200 h 951"/>
                <a:gd name="T68" fmla="*/ 292 w 292"/>
                <a:gd name="T69" fmla="*/ 116 h 951"/>
                <a:gd name="T70" fmla="*/ 282 w 292"/>
                <a:gd name="T71" fmla="*/ 83 h 951"/>
                <a:gd name="T72" fmla="*/ 261 w 292"/>
                <a:gd name="T73" fmla="*/ 57 h 951"/>
                <a:gd name="T74" fmla="*/ 235 w 292"/>
                <a:gd name="T75" fmla="*/ 38 h 951"/>
                <a:gd name="T76" fmla="*/ 212 w 292"/>
                <a:gd name="T77" fmla="*/ 30 h 951"/>
                <a:gd name="T78" fmla="*/ 189 w 292"/>
                <a:gd name="T79" fmla="*/ 23 h 951"/>
                <a:gd name="T80" fmla="*/ 161 w 292"/>
                <a:gd name="T81" fmla="*/ 17 h 951"/>
                <a:gd name="T82" fmla="*/ 133 w 292"/>
                <a:gd name="T83" fmla="*/ 8 h 951"/>
                <a:gd name="T84" fmla="*/ 105 w 292"/>
                <a:gd name="T85" fmla="*/ 0 h 951"/>
                <a:gd name="T86" fmla="*/ 102 w 292"/>
                <a:gd name="T87" fmla="*/ 4 h 9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2" h="951">
                  <a:moveTo>
                    <a:pt x="104" y="4"/>
                  </a:moveTo>
                  <a:lnTo>
                    <a:pt x="117" y="8"/>
                  </a:lnTo>
                  <a:lnTo>
                    <a:pt x="131" y="13"/>
                  </a:lnTo>
                  <a:lnTo>
                    <a:pt x="144" y="17"/>
                  </a:lnTo>
                  <a:lnTo>
                    <a:pt x="159" y="21"/>
                  </a:lnTo>
                  <a:lnTo>
                    <a:pt x="171" y="27"/>
                  </a:lnTo>
                  <a:lnTo>
                    <a:pt x="186" y="33"/>
                  </a:lnTo>
                  <a:lnTo>
                    <a:pt x="199" y="38"/>
                  </a:lnTo>
                  <a:lnTo>
                    <a:pt x="212" y="44"/>
                  </a:lnTo>
                  <a:lnTo>
                    <a:pt x="229" y="54"/>
                  </a:lnTo>
                  <a:lnTo>
                    <a:pt x="245" y="66"/>
                  </a:lnTo>
                  <a:lnTo>
                    <a:pt x="255" y="80"/>
                  </a:lnTo>
                  <a:lnTo>
                    <a:pt x="264" y="95"/>
                  </a:lnTo>
                  <a:lnTo>
                    <a:pt x="268" y="112"/>
                  </a:lnTo>
                  <a:lnTo>
                    <a:pt x="271" y="129"/>
                  </a:lnTo>
                  <a:lnTo>
                    <a:pt x="268" y="148"/>
                  </a:lnTo>
                  <a:lnTo>
                    <a:pt x="264" y="168"/>
                  </a:lnTo>
                  <a:lnTo>
                    <a:pt x="259" y="181"/>
                  </a:lnTo>
                  <a:lnTo>
                    <a:pt x="255" y="192"/>
                  </a:lnTo>
                  <a:lnTo>
                    <a:pt x="249" y="205"/>
                  </a:lnTo>
                  <a:lnTo>
                    <a:pt x="243" y="217"/>
                  </a:lnTo>
                  <a:lnTo>
                    <a:pt x="238" y="228"/>
                  </a:lnTo>
                  <a:lnTo>
                    <a:pt x="232" y="241"/>
                  </a:lnTo>
                  <a:lnTo>
                    <a:pt x="226" y="253"/>
                  </a:lnTo>
                  <a:lnTo>
                    <a:pt x="220" y="266"/>
                  </a:lnTo>
                  <a:lnTo>
                    <a:pt x="215" y="282"/>
                  </a:lnTo>
                  <a:lnTo>
                    <a:pt x="207" y="298"/>
                  </a:lnTo>
                  <a:lnTo>
                    <a:pt x="202" y="313"/>
                  </a:lnTo>
                  <a:lnTo>
                    <a:pt x="196" y="329"/>
                  </a:lnTo>
                  <a:lnTo>
                    <a:pt x="190" y="345"/>
                  </a:lnTo>
                  <a:lnTo>
                    <a:pt x="184" y="362"/>
                  </a:lnTo>
                  <a:lnTo>
                    <a:pt x="179" y="378"/>
                  </a:lnTo>
                  <a:lnTo>
                    <a:pt x="174" y="394"/>
                  </a:lnTo>
                  <a:lnTo>
                    <a:pt x="164" y="430"/>
                  </a:lnTo>
                  <a:lnTo>
                    <a:pt x="153" y="466"/>
                  </a:lnTo>
                  <a:lnTo>
                    <a:pt x="140" y="502"/>
                  </a:lnTo>
                  <a:lnTo>
                    <a:pt x="128" y="538"/>
                  </a:lnTo>
                  <a:lnTo>
                    <a:pt x="115" y="573"/>
                  </a:lnTo>
                  <a:lnTo>
                    <a:pt x="102" y="609"/>
                  </a:lnTo>
                  <a:lnTo>
                    <a:pt x="89" y="643"/>
                  </a:lnTo>
                  <a:lnTo>
                    <a:pt x="76" y="679"/>
                  </a:lnTo>
                  <a:lnTo>
                    <a:pt x="71" y="696"/>
                  </a:lnTo>
                  <a:lnTo>
                    <a:pt x="65" y="714"/>
                  </a:lnTo>
                  <a:lnTo>
                    <a:pt x="59" y="731"/>
                  </a:lnTo>
                  <a:lnTo>
                    <a:pt x="53" y="748"/>
                  </a:lnTo>
                  <a:lnTo>
                    <a:pt x="48" y="766"/>
                  </a:lnTo>
                  <a:lnTo>
                    <a:pt x="43" y="783"/>
                  </a:lnTo>
                  <a:lnTo>
                    <a:pt x="38" y="800"/>
                  </a:lnTo>
                  <a:lnTo>
                    <a:pt x="32" y="817"/>
                  </a:lnTo>
                  <a:lnTo>
                    <a:pt x="27" y="830"/>
                  </a:lnTo>
                  <a:lnTo>
                    <a:pt x="23" y="843"/>
                  </a:lnTo>
                  <a:lnTo>
                    <a:pt x="19" y="858"/>
                  </a:lnTo>
                  <a:lnTo>
                    <a:pt x="15" y="871"/>
                  </a:lnTo>
                  <a:lnTo>
                    <a:pt x="12" y="889"/>
                  </a:lnTo>
                  <a:lnTo>
                    <a:pt x="9" y="910"/>
                  </a:lnTo>
                  <a:lnTo>
                    <a:pt x="6" y="928"/>
                  </a:lnTo>
                  <a:lnTo>
                    <a:pt x="0" y="946"/>
                  </a:lnTo>
                  <a:lnTo>
                    <a:pt x="0" y="948"/>
                  </a:lnTo>
                  <a:lnTo>
                    <a:pt x="0" y="950"/>
                  </a:lnTo>
                  <a:lnTo>
                    <a:pt x="2" y="951"/>
                  </a:lnTo>
                  <a:lnTo>
                    <a:pt x="3" y="950"/>
                  </a:lnTo>
                  <a:lnTo>
                    <a:pt x="9" y="938"/>
                  </a:lnTo>
                  <a:lnTo>
                    <a:pt x="12" y="927"/>
                  </a:lnTo>
                  <a:lnTo>
                    <a:pt x="13" y="914"/>
                  </a:lnTo>
                  <a:lnTo>
                    <a:pt x="15" y="899"/>
                  </a:lnTo>
                  <a:lnTo>
                    <a:pt x="19" y="882"/>
                  </a:lnTo>
                  <a:lnTo>
                    <a:pt x="23" y="865"/>
                  </a:lnTo>
                  <a:lnTo>
                    <a:pt x="27" y="848"/>
                  </a:lnTo>
                  <a:lnTo>
                    <a:pt x="33" y="830"/>
                  </a:lnTo>
                  <a:lnTo>
                    <a:pt x="40" y="809"/>
                  </a:lnTo>
                  <a:lnTo>
                    <a:pt x="46" y="786"/>
                  </a:lnTo>
                  <a:lnTo>
                    <a:pt x="53" y="764"/>
                  </a:lnTo>
                  <a:lnTo>
                    <a:pt x="59" y="743"/>
                  </a:lnTo>
                  <a:lnTo>
                    <a:pt x="66" y="721"/>
                  </a:lnTo>
                  <a:lnTo>
                    <a:pt x="74" y="699"/>
                  </a:lnTo>
                  <a:lnTo>
                    <a:pt x="81" y="679"/>
                  </a:lnTo>
                  <a:lnTo>
                    <a:pt x="88" y="658"/>
                  </a:lnTo>
                  <a:lnTo>
                    <a:pt x="95" y="639"/>
                  </a:lnTo>
                  <a:lnTo>
                    <a:pt x="102" y="619"/>
                  </a:lnTo>
                  <a:lnTo>
                    <a:pt x="110" y="600"/>
                  </a:lnTo>
                  <a:lnTo>
                    <a:pt x="118" y="580"/>
                  </a:lnTo>
                  <a:lnTo>
                    <a:pt x="125" y="561"/>
                  </a:lnTo>
                  <a:lnTo>
                    <a:pt x="133" y="542"/>
                  </a:lnTo>
                  <a:lnTo>
                    <a:pt x="141" y="522"/>
                  </a:lnTo>
                  <a:lnTo>
                    <a:pt x="148" y="504"/>
                  </a:lnTo>
                  <a:lnTo>
                    <a:pt x="154" y="485"/>
                  </a:lnTo>
                  <a:lnTo>
                    <a:pt x="161" y="466"/>
                  </a:lnTo>
                  <a:lnTo>
                    <a:pt x="167" y="447"/>
                  </a:lnTo>
                  <a:lnTo>
                    <a:pt x="174" y="429"/>
                  </a:lnTo>
                  <a:lnTo>
                    <a:pt x="180" y="410"/>
                  </a:lnTo>
                  <a:lnTo>
                    <a:pt x="187" y="391"/>
                  </a:lnTo>
                  <a:lnTo>
                    <a:pt x="195" y="374"/>
                  </a:lnTo>
                  <a:lnTo>
                    <a:pt x="202" y="355"/>
                  </a:lnTo>
                  <a:lnTo>
                    <a:pt x="209" y="338"/>
                  </a:lnTo>
                  <a:lnTo>
                    <a:pt x="218" y="322"/>
                  </a:lnTo>
                  <a:lnTo>
                    <a:pt x="225" y="306"/>
                  </a:lnTo>
                  <a:lnTo>
                    <a:pt x="233" y="290"/>
                  </a:lnTo>
                  <a:lnTo>
                    <a:pt x="241" y="273"/>
                  </a:lnTo>
                  <a:lnTo>
                    <a:pt x="248" y="257"/>
                  </a:lnTo>
                  <a:lnTo>
                    <a:pt x="256" y="241"/>
                  </a:lnTo>
                  <a:lnTo>
                    <a:pt x="264" y="226"/>
                  </a:lnTo>
                  <a:lnTo>
                    <a:pt x="275" y="200"/>
                  </a:lnTo>
                  <a:lnTo>
                    <a:pt x="285" y="172"/>
                  </a:lnTo>
                  <a:lnTo>
                    <a:pt x="291" y="145"/>
                  </a:lnTo>
                  <a:lnTo>
                    <a:pt x="292" y="116"/>
                  </a:lnTo>
                  <a:lnTo>
                    <a:pt x="291" y="105"/>
                  </a:lnTo>
                  <a:lnTo>
                    <a:pt x="288" y="93"/>
                  </a:lnTo>
                  <a:lnTo>
                    <a:pt x="282" y="83"/>
                  </a:lnTo>
                  <a:lnTo>
                    <a:pt x="277" y="73"/>
                  </a:lnTo>
                  <a:lnTo>
                    <a:pt x="269" y="64"/>
                  </a:lnTo>
                  <a:lnTo>
                    <a:pt x="261" y="57"/>
                  </a:lnTo>
                  <a:lnTo>
                    <a:pt x="252" y="49"/>
                  </a:lnTo>
                  <a:lnTo>
                    <a:pt x="242" y="43"/>
                  </a:lnTo>
                  <a:lnTo>
                    <a:pt x="235" y="38"/>
                  </a:lnTo>
                  <a:lnTo>
                    <a:pt x="228" y="36"/>
                  </a:lnTo>
                  <a:lnTo>
                    <a:pt x="220" y="33"/>
                  </a:lnTo>
                  <a:lnTo>
                    <a:pt x="212" y="30"/>
                  </a:lnTo>
                  <a:lnTo>
                    <a:pt x="205" y="27"/>
                  </a:lnTo>
                  <a:lnTo>
                    <a:pt x="196" y="25"/>
                  </a:lnTo>
                  <a:lnTo>
                    <a:pt x="189" y="23"/>
                  </a:lnTo>
                  <a:lnTo>
                    <a:pt x="180" y="21"/>
                  </a:lnTo>
                  <a:lnTo>
                    <a:pt x="170" y="18"/>
                  </a:lnTo>
                  <a:lnTo>
                    <a:pt x="161" y="17"/>
                  </a:lnTo>
                  <a:lnTo>
                    <a:pt x="151" y="14"/>
                  </a:lnTo>
                  <a:lnTo>
                    <a:pt x="143" y="11"/>
                  </a:lnTo>
                  <a:lnTo>
                    <a:pt x="133" y="8"/>
                  </a:lnTo>
                  <a:lnTo>
                    <a:pt x="124" y="5"/>
                  </a:lnTo>
                  <a:lnTo>
                    <a:pt x="114" y="2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4"/>
                  </a:lnTo>
                  <a:lnTo>
                    <a:pt x="10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1" name="Freeform 198"/>
            <p:cNvSpPr>
              <a:spLocks/>
            </p:cNvSpPr>
            <p:nvPr/>
          </p:nvSpPr>
          <p:spPr bwMode="auto">
            <a:xfrm>
              <a:off x="3872" y="6945"/>
              <a:ext cx="372" cy="228"/>
            </a:xfrm>
            <a:custGeom>
              <a:avLst/>
              <a:gdLst>
                <a:gd name="T0" fmla="*/ 4 w 372"/>
                <a:gd name="T1" fmla="*/ 25 h 228"/>
                <a:gd name="T2" fmla="*/ 20 w 372"/>
                <a:gd name="T3" fmla="*/ 58 h 228"/>
                <a:gd name="T4" fmla="*/ 47 w 372"/>
                <a:gd name="T5" fmla="*/ 78 h 228"/>
                <a:gd name="T6" fmla="*/ 76 w 372"/>
                <a:gd name="T7" fmla="*/ 89 h 228"/>
                <a:gd name="T8" fmla="*/ 103 w 372"/>
                <a:gd name="T9" fmla="*/ 98 h 228"/>
                <a:gd name="T10" fmla="*/ 133 w 372"/>
                <a:gd name="T11" fmla="*/ 105 h 228"/>
                <a:gd name="T12" fmla="*/ 177 w 372"/>
                <a:gd name="T13" fmla="*/ 118 h 228"/>
                <a:gd name="T14" fmla="*/ 234 w 372"/>
                <a:gd name="T15" fmla="*/ 144 h 228"/>
                <a:gd name="T16" fmla="*/ 289 w 372"/>
                <a:gd name="T17" fmla="*/ 176 h 228"/>
                <a:gd name="T18" fmla="*/ 341 w 372"/>
                <a:gd name="T19" fmla="*/ 210 h 228"/>
                <a:gd name="T20" fmla="*/ 368 w 372"/>
                <a:gd name="T21" fmla="*/ 228 h 228"/>
                <a:gd name="T22" fmla="*/ 372 w 372"/>
                <a:gd name="T23" fmla="*/ 222 h 228"/>
                <a:gd name="T24" fmla="*/ 364 w 372"/>
                <a:gd name="T25" fmla="*/ 210 h 228"/>
                <a:gd name="T26" fmla="*/ 344 w 372"/>
                <a:gd name="T27" fmla="*/ 196 h 228"/>
                <a:gd name="T28" fmla="*/ 324 w 372"/>
                <a:gd name="T29" fmla="*/ 181 h 228"/>
                <a:gd name="T30" fmla="*/ 303 w 372"/>
                <a:gd name="T31" fmla="*/ 167 h 228"/>
                <a:gd name="T32" fmla="*/ 289 w 372"/>
                <a:gd name="T33" fmla="*/ 157 h 228"/>
                <a:gd name="T34" fmla="*/ 279 w 372"/>
                <a:gd name="T35" fmla="*/ 150 h 228"/>
                <a:gd name="T36" fmla="*/ 267 w 372"/>
                <a:gd name="T37" fmla="*/ 144 h 228"/>
                <a:gd name="T38" fmla="*/ 256 w 372"/>
                <a:gd name="T39" fmla="*/ 140 h 228"/>
                <a:gd name="T40" fmla="*/ 243 w 372"/>
                <a:gd name="T41" fmla="*/ 133 h 228"/>
                <a:gd name="T42" fmla="*/ 228 w 372"/>
                <a:gd name="T43" fmla="*/ 125 h 228"/>
                <a:gd name="T44" fmla="*/ 213 w 372"/>
                <a:gd name="T45" fmla="*/ 118 h 228"/>
                <a:gd name="T46" fmla="*/ 198 w 372"/>
                <a:gd name="T47" fmla="*/ 111 h 228"/>
                <a:gd name="T48" fmla="*/ 177 w 372"/>
                <a:gd name="T49" fmla="*/ 102 h 228"/>
                <a:gd name="T50" fmla="*/ 148 w 372"/>
                <a:gd name="T51" fmla="*/ 94 h 228"/>
                <a:gd name="T52" fmla="*/ 120 w 372"/>
                <a:gd name="T53" fmla="*/ 88 h 228"/>
                <a:gd name="T54" fmla="*/ 92 w 372"/>
                <a:gd name="T55" fmla="*/ 81 h 228"/>
                <a:gd name="T56" fmla="*/ 64 w 372"/>
                <a:gd name="T57" fmla="*/ 71 h 228"/>
                <a:gd name="T58" fmla="*/ 41 w 372"/>
                <a:gd name="T59" fmla="*/ 58 h 228"/>
                <a:gd name="T60" fmla="*/ 24 w 372"/>
                <a:gd name="T61" fmla="*/ 39 h 228"/>
                <a:gd name="T62" fmla="*/ 11 w 372"/>
                <a:gd name="T63" fmla="*/ 16 h 228"/>
                <a:gd name="T64" fmla="*/ 4 w 372"/>
                <a:gd name="T65" fmla="*/ 0 h 228"/>
                <a:gd name="T66" fmla="*/ 0 w 372"/>
                <a:gd name="T67" fmla="*/ 3 h 228"/>
                <a:gd name="T68" fmla="*/ 0 w 372"/>
                <a:gd name="T69" fmla="*/ 6 h 2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2" h="228">
                  <a:moveTo>
                    <a:pt x="0" y="6"/>
                  </a:moveTo>
                  <a:lnTo>
                    <a:pt x="4" y="25"/>
                  </a:lnTo>
                  <a:lnTo>
                    <a:pt x="11" y="42"/>
                  </a:lnTo>
                  <a:lnTo>
                    <a:pt x="20" y="58"/>
                  </a:lnTo>
                  <a:lnTo>
                    <a:pt x="34" y="71"/>
                  </a:lnTo>
                  <a:lnTo>
                    <a:pt x="47" y="78"/>
                  </a:lnTo>
                  <a:lnTo>
                    <a:pt x="61" y="84"/>
                  </a:lnTo>
                  <a:lnTo>
                    <a:pt x="76" y="89"/>
                  </a:lnTo>
                  <a:lnTo>
                    <a:pt x="89" y="94"/>
                  </a:lnTo>
                  <a:lnTo>
                    <a:pt x="103" y="98"/>
                  </a:lnTo>
                  <a:lnTo>
                    <a:pt x="118" y="102"/>
                  </a:lnTo>
                  <a:lnTo>
                    <a:pt x="133" y="105"/>
                  </a:lnTo>
                  <a:lnTo>
                    <a:pt x="148" y="109"/>
                  </a:lnTo>
                  <a:lnTo>
                    <a:pt x="177" y="118"/>
                  </a:lnTo>
                  <a:lnTo>
                    <a:pt x="205" y="130"/>
                  </a:lnTo>
                  <a:lnTo>
                    <a:pt x="234" y="144"/>
                  </a:lnTo>
                  <a:lnTo>
                    <a:pt x="262" y="158"/>
                  </a:lnTo>
                  <a:lnTo>
                    <a:pt x="289" y="176"/>
                  </a:lnTo>
                  <a:lnTo>
                    <a:pt x="315" y="192"/>
                  </a:lnTo>
                  <a:lnTo>
                    <a:pt x="341" y="210"/>
                  </a:lnTo>
                  <a:lnTo>
                    <a:pt x="365" y="228"/>
                  </a:lnTo>
                  <a:lnTo>
                    <a:pt x="368" y="228"/>
                  </a:lnTo>
                  <a:lnTo>
                    <a:pt x="371" y="225"/>
                  </a:lnTo>
                  <a:lnTo>
                    <a:pt x="372" y="222"/>
                  </a:lnTo>
                  <a:lnTo>
                    <a:pt x="372" y="219"/>
                  </a:lnTo>
                  <a:lnTo>
                    <a:pt x="364" y="210"/>
                  </a:lnTo>
                  <a:lnTo>
                    <a:pt x="354" y="203"/>
                  </a:lnTo>
                  <a:lnTo>
                    <a:pt x="344" y="196"/>
                  </a:lnTo>
                  <a:lnTo>
                    <a:pt x="334" y="189"/>
                  </a:lnTo>
                  <a:lnTo>
                    <a:pt x="324" y="181"/>
                  </a:lnTo>
                  <a:lnTo>
                    <a:pt x="313" y="174"/>
                  </a:lnTo>
                  <a:lnTo>
                    <a:pt x="303" y="167"/>
                  </a:lnTo>
                  <a:lnTo>
                    <a:pt x="293" y="160"/>
                  </a:lnTo>
                  <a:lnTo>
                    <a:pt x="289" y="157"/>
                  </a:lnTo>
                  <a:lnTo>
                    <a:pt x="285" y="153"/>
                  </a:lnTo>
                  <a:lnTo>
                    <a:pt x="279" y="150"/>
                  </a:lnTo>
                  <a:lnTo>
                    <a:pt x="273" y="147"/>
                  </a:lnTo>
                  <a:lnTo>
                    <a:pt x="267" y="144"/>
                  </a:lnTo>
                  <a:lnTo>
                    <a:pt x="262" y="143"/>
                  </a:lnTo>
                  <a:lnTo>
                    <a:pt x="256" y="140"/>
                  </a:lnTo>
                  <a:lnTo>
                    <a:pt x="250" y="137"/>
                  </a:lnTo>
                  <a:lnTo>
                    <a:pt x="243" y="133"/>
                  </a:lnTo>
                  <a:lnTo>
                    <a:pt x="236" y="130"/>
                  </a:lnTo>
                  <a:lnTo>
                    <a:pt x="228" y="125"/>
                  </a:lnTo>
                  <a:lnTo>
                    <a:pt x="221" y="122"/>
                  </a:lnTo>
                  <a:lnTo>
                    <a:pt x="213" y="118"/>
                  </a:lnTo>
                  <a:lnTo>
                    <a:pt x="205" y="115"/>
                  </a:lnTo>
                  <a:lnTo>
                    <a:pt x="198" y="111"/>
                  </a:lnTo>
                  <a:lnTo>
                    <a:pt x="190" y="108"/>
                  </a:lnTo>
                  <a:lnTo>
                    <a:pt x="177" y="102"/>
                  </a:lnTo>
                  <a:lnTo>
                    <a:pt x="162" y="98"/>
                  </a:lnTo>
                  <a:lnTo>
                    <a:pt x="148" y="94"/>
                  </a:lnTo>
                  <a:lnTo>
                    <a:pt x="135" y="91"/>
                  </a:lnTo>
                  <a:lnTo>
                    <a:pt x="120" y="88"/>
                  </a:lnTo>
                  <a:lnTo>
                    <a:pt x="106" y="84"/>
                  </a:lnTo>
                  <a:lnTo>
                    <a:pt x="92" y="81"/>
                  </a:lnTo>
                  <a:lnTo>
                    <a:pt x="79" y="76"/>
                  </a:lnTo>
                  <a:lnTo>
                    <a:pt x="64" y="71"/>
                  </a:lnTo>
                  <a:lnTo>
                    <a:pt x="51" y="65"/>
                  </a:lnTo>
                  <a:lnTo>
                    <a:pt x="41" y="58"/>
                  </a:lnTo>
                  <a:lnTo>
                    <a:pt x="31" y="49"/>
                  </a:lnTo>
                  <a:lnTo>
                    <a:pt x="24" y="39"/>
                  </a:lnTo>
                  <a:lnTo>
                    <a:pt x="17" y="29"/>
                  </a:lnTo>
                  <a:lnTo>
                    <a:pt x="11" y="16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2" name="Freeform 199"/>
            <p:cNvSpPr>
              <a:spLocks/>
            </p:cNvSpPr>
            <p:nvPr/>
          </p:nvSpPr>
          <p:spPr bwMode="auto">
            <a:xfrm>
              <a:off x="2119" y="6959"/>
              <a:ext cx="1725" cy="350"/>
            </a:xfrm>
            <a:custGeom>
              <a:avLst/>
              <a:gdLst>
                <a:gd name="T0" fmla="*/ 1712 w 1725"/>
                <a:gd name="T1" fmla="*/ 59 h 350"/>
                <a:gd name="T2" fmla="*/ 1682 w 1725"/>
                <a:gd name="T3" fmla="*/ 98 h 350"/>
                <a:gd name="T4" fmla="*/ 1655 w 1725"/>
                <a:gd name="T5" fmla="*/ 113 h 350"/>
                <a:gd name="T6" fmla="*/ 1616 w 1725"/>
                <a:gd name="T7" fmla="*/ 114 h 350"/>
                <a:gd name="T8" fmla="*/ 1573 w 1725"/>
                <a:gd name="T9" fmla="*/ 117 h 350"/>
                <a:gd name="T10" fmla="*/ 1505 w 1725"/>
                <a:gd name="T11" fmla="*/ 120 h 350"/>
                <a:gd name="T12" fmla="*/ 1430 w 1725"/>
                <a:gd name="T13" fmla="*/ 124 h 350"/>
                <a:gd name="T14" fmla="*/ 1355 w 1725"/>
                <a:gd name="T15" fmla="*/ 127 h 350"/>
                <a:gd name="T16" fmla="*/ 1280 w 1725"/>
                <a:gd name="T17" fmla="*/ 130 h 350"/>
                <a:gd name="T18" fmla="*/ 1192 w 1725"/>
                <a:gd name="T19" fmla="*/ 134 h 350"/>
                <a:gd name="T20" fmla="*/ 1099 w 1725"/>
                <a:gd name="T21" fmla="*/ 140 h 350"/>
                <a:gd name="T22" fmla="*/ 1007 w 1725"/>
                <a:gd name="T23" fmla="*/ 147 h 350"/>
                <a:gd name="T24" fmla="*/ 915 w 1725"/>
                <a:gd name="T25" fmla="*/ 159 h 350"/>
                <a:gd name="T26" fmla="*/ 796 w 1725"/>
                <a:gd name="T27" fmla="*/ 180 h 350"/>
                <a:gd name="T28" fmla="*/ 670 w 1725"/>
                <a:gd name="T29" fmla="*/ 205 h 350"/>
                <a:gd name="T30" fmla="*/ 543 w 1725"/>
                <a:gd name="T31" fmla="*/ 228 h 350"/>
                <a:gd name="T32" fmla="*/ 415 w 1725"/>
                <a:gd name="T33" fmla="*/ 251 h 350"/>
                <a:gd name="T34" fmla="*/ 336 w 1725"/>
                <a:gd name="T35" fmla="*/ 265 h 350"/>
                <a:gd name="T36" fmla="*/ 272 w 1725"/>
                <a:gd name="T37" fmla="*/ 277 h 350"/>
                <a:gd name="T38" fmla="*/ 209 w 1725"/>
                <a:gd name="T39" fmla="*/ 290 h 350"/>
                <a:gd name="T40" fmla="*/ 146 w 1725"/>
                <a:gd name="T41" fmla="*/ 301 h 350"/>
                <a:gd name="T42" fmla="*/ 84 w 1725"/>
                <a:gd name="T43" fmla="*/ 314 h 350"/>
                <a:gd name="T44" fmla="*/ 22 w 1725"/>
                <a:gd name="T45" fmla="*/ 330 h 350"/>
                <a:gd name="T46" fmla="*/ 0 w 1725"/>
                <a:gd name="T47" fmla="*/ 349 h 350"/>
                <a:gd name="T48" fmla="*/ 17 w 1725"/>
                <a:gd name="T49" fmla="*/ 349 h 350"/>
                <a:gd name="T50" fmla="*/ 42 w 1725"/>
                <a:gd name="T51" fmla="*/ 346 h 350"/>
                <a:gd name="T52" fmla="*/ 85 w 1725"/>
                <a:gd name="T53" fmla="*/ 340 h 350"/>
                <a:gd name="T54" fmla="*/ 133 w 1725"/>
                <a:gd name="T55" fmla="*/ 332 h 350"/>
                <a:gd name="T56" fmla="*/ 200 w 1725"/>
                <a:gd name="T57" fmla="*/ 319 h 350"/>
                <a:gd name="T58" fmla="*/ 274 w 1725"/>
                <a:gd name="T59" fmla="*/ 304 h 350"/>
                <a:gd name="T60" fmla="*/ 347 w 1725"/>
                <a:gd name="T61" fmla="*/ 290 h 350"/>
                <a:gd name="T62" fmla="*/ 421 w 1725"/>
                <a:gd name="T63" fmla="*/ 275 h 350"/>
                <a:gd name="T64" fmla="*/ 533 w 1725"/>
                <a:gd name="T65" fmla="*/ 255 h 350"/>
                <a:gd name="T66" fmla="*/ 657 w 1725"/>
                <a:gd name="T67" fmla="*/ 231 h 350"/>
                <a:gd name="T68" fmla="*/ 782 w 1725"/>
                <a:gd name="T69" fmla="*/ 208 h 350"/>
                <a:gd name="T70" fmla="*/ 907 w 1725"/>
                <a:gd name="T71" fmla="*/ 186 h 350"/>
                <a:gd name="T72" fmla="*/ 988 w 1725"/>
                <a:gd name="T73" fmla="*/ 175 h 350"/>
                <a:gd name="T74" fmla="*/ 1053 w 1725"/>
                <a:gd name="T75" fmla="*/ 173 h 350"/>
                <a:gd name="T76" fmla="*/ 1125 w 1725"/>
                <a:gd name="T77" fmla="*/ 172 h 350"/>
                <a:gd name="T78" fmla="*/ 1200 w 1725"/>
                <a:gd name="T79" fmla="*/ 169 h 350"/>
                <a:gd name="T80" fmla="*/ 1274 w 1725"/>
                <a:gd name="T81" fmla="*/ 166 h 350"/>
                <a:gd name="T82" fmla="*/ 1348 w 1725"/>
                <a:gd name="T83" fmla="*/ 163 h 350"/>
                <a:gd name="T84" fmla="*/ 1414 w 1725"/>
                <a:gd name="T85" fmla="*/ 160 h 350"/>
                <a:gd name="T86" fmla="*/ 1478 w 1725"/>
                <a:gd name="T87" fmla="*/ 159 h 350"/>
                <a:gd name="T88" fmla="*/ 1539 w 1725"/>
                <a:gd name="T89" fmla="*/ 156 h 350"/>
                <a:gd name="T90" fmla="*/ 1603 w 1725"/>
                <a:gd name="T91" fmla="*/ 152 h 350"/>
                <a:gd name="T92" fmla="*/ 1639 w 1725"/>
                <a:gd name="T93" fmla="*/ 149 h 350"/>
                <a:gd name="T94" fmla="*/ 1665 w 1725"/>
                <a:gd name="T95" fmla="*/ 144 h 350"/>
                <a:gd name="T96" fmla="*/ 1692 w 1725"/>
                <a:gd name="T97" fmla="*/ 126 h 350"/>
                <a:gd name="T98" fmla="*/ 1717 w 1725"/>
                <a:gd name="T99" fmla="*/ 94 h 350"/>
                <a:gd name="T100" fmla="*/ 1718 w 1725"/>
                <a:gd name="T101" fmla="*/ 23 h 350"/>
                <a:gd name="T102" fmla="*/ 1709 w 1725"/>
                <a:gd name="T103" fmla="*/ 3 h 3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725" h="350">
                  <a:moveTo>
                    <a:pt x="1709" y="5"/>
                  </a:moveTo>
                  <a:lnTo>
                    <a:pt x="1711" y="22"/>
                  </a:lnTo>
                  <a:lnTo>
                    <a:pt x="1712" y="41"/>
                  </a:lnTo>
                  <a:lnTo>
                    <a:pt x="1712" y="59"/>
                  </a:lnTo>
                  <a:lnTo>
                    <a:pt x="1705" y="75"/>
                  </a:lnTo>
                  <a:lnTo>
                    <a:pt x="1698" y="84"/>
                  </a:lnTo>
                  <a:lnTo>
                    <a:pt x="1691" y="91"/>
                  </a:lnTo>
                  <a:lnTo>
                    <a:pt x="1682" y="98"/>
                  </a:lnTo>
                  <a:lnTo>
                    <a:pt x="1673" y="106"/>
                  </a:lnTo>
                  <a:lnTo>
                    <a:pt x="1668" y="108"/>
                  </a:lnTo>
                  <a:lnTo>
                    <a:pt x="1662" y="111"/>
                  </a:lnTo>
                  <a:lnTo>
                    <a:pt x="1655" y="113"/>
                  </a:lnTo>
                  <a:lnTo>
                    <a:pt x="1649" y="113"/>
                  </a:lnTo>
                  <a:lnTo>
                    <a:pt x="1637" y="113"/>
                  </a:lnTo>
                  <a:lnTo>
                    <a:pt x="1627" y="114"/>
                  </a:lnTo>
                  <a:lnTo>
                    <a:pt x="1616" y="114"/>
                  </a:lnTo>
                  <a:lnTo>
                    <a:pt x="1606" y="114"/>
                  </a:lnTo>
                  <a:lnTo>
                    <a:pt x="1594" y="116"/>
                  </a:lnTo>
                  <a:lnTo>
                    <a:pt x="1583" y="116"/>
                  </a:lnTo>
                  <a:lnTo>
                    <a:pt x="1573" y="117"/>
                  </a:lnTo>
                  <a:lnTo>
                    <a:pt x="1561" y="117"/>
                  </a:lnTo>
                  <a:lnTo>
                    <a:pt x="1542" y="119"/>
                  </a:lnTo>
                  <a:lnTo>
                    <a:pt x="1524" y="119"/>
                  </a:lnTo>
                  <a:lnTo>
                    <a:pt x="1505" y="120"/>
                  </a:lnTo>
                  <a:lnTo>
                    <a:pt x="1486" y="121"/>
                  </a:lnTo>
                  <a:lnTo>
                    <a:pt x="1467" y="121"/>
                  </a:lnTo>
                  <a:lnTo>
                    <a:pt x="1449" y="123"/>
                  </a:lnTo>
                  <a:lnTo>
                    <a:pt x="1430" y="124"/>
                  </a:lnTo>
                  <a:lnTo>
                    <a:pt x="1411" y="124"/>
                  </a:lnTo>
                  <a:lnTo>
                    <a:pt x="1393" y="126"/>
                  </a:lnTo>
                  <a:lnTo>
                    <a:pt x="1374" y="127"/>
                  </a:lnTo>
                  <a:lnTo>
                    <a:pt x="1355" y="127"/>
                  </a:lnTo>
                  <a:lnTo>
                    <a:pt x="1336" y="129"/>
                  </a:lnTo>
                  <a:lnTo>
                    <a:pt x="1318" y="129"/>
                  </a:lnTo>
                  <a:lnTo>
                    <a:pt x="1299" y="130"/>
                  </a:lnTo>
                  <a:lnTo>
                    <a:pt x="1280" y="130"/>
                  </a:lnTo>
                  <a:lnTo>
                    <a:pt x="1262" y="131"/>
                  </a:lnTo>
                  <a:lnTo>
                    <a:pt x="1238" y="133"/>
                  </a:lnTo>
                  <a:lnTo>
                    <a:pt x="1215" y="133"/>
                  </a:lnTo>
                  <a:lnTo>
                    <a:pt x="1192" y="134"/>
                  </a:lnTo>
                  <a:lnTo>
                    <a:pt x="1169" y="136"/>
                  </a:lnTo>
                  <a:lnTo>
                    <a:pt x="1145" y="137"/>
                  </a:lnTo>
                  <a:lnTo>
                    <a:pt x="1122" y="139"/>
                  </a:lnTo>
                  <a:lnTo>
                    <a:pt x="1099" y="140"/>
                  </a:lnTo>
                  <a:lnTo>
                    <a:pt x="1076" y="142"/>
                  </a:lnTo>
                  <a:lnTo>
                    <a:pt x="1053" y="143"/>
                  </a:lnTo>
                  <a:lnTo>
                    <a:pt x="1030" y="146"/>
                  </a:lnTo>
                  <a:lnTo>
                    <a:pt x="1007" y="147"/>
                  </a:lnTo>
                  <a:lnTo>
                    <a:pt x="984" y="150"/>
                  </a:lnTo>
                  <a:lnTo>
                    <a:pt x="961" y="153"/>
                  </a:lnTo>
                  <a:lnTo>
                    <a:pt x="938" y="156"/>
                  </a:lnTo>
                  <a:lnTo>
                    <a:pt x="915" y="159"/>
                  </a:lnTo>
                  <a:lnTo>
                    <a:pt x="891" y="163"/>
                  </a:lnTo>
                  <a:lnTo>
                    <a:pt x="860" y="169"/>
                  </a:lnTo>
                  <a:lnTo>
                    <a:pt x="828" y="175"/>
                  </a:lnTo>
                  <a:lnTo>
                    <a:pt x="796" y="180"/>
                  </a:lnTo>
                  <a:lnTo>
                    <a:pt x="765" y="186"/>
                  </a:lnTo>
                  <a:lnTo>
                    <a:pt x="733" y="193"/>
                  </a:lnTo>
                  <a:lnTo>
                    <a:pt x="701" y="199"/>
                  </a:lnTo>
                  <a:lnTo>
                    <a:pt x="670" y="205"/>
                  </a:lnTo>
                  <a:lnTo>
                    <a:pt x="638" y="211"/>
                  </a:lnTo>
                  <a:lnTo>
                    <a:pt x="606" y="216"/>
                  </a:lnTo>
                  <a:lnTo>
                    <a:pt x="575" y="222"/>
                  </a:lnTo>
                  <a:lnTo>
                    <a:pt x="543" y="228"/>
                  </a:lnTo>
                  <a:lnTo>
                    <a:pt x="510" y="234"/>
                  </a:lnTo>
                  <a:lnTo>
                    <a:pt x="478" y="239"/>
                  </a:lnTo>
                  <a:lnTo>
                    <a:pt x="447" y="245"/>
                  </a:lnTo>
                  <a:lnTo>
                    <a:pt x="415" y="251"/>
                  </a:lnTo>
                  <a:lnTo>
                    <a:pt x="383" y="257"/>
                  </a:lnTo>
                  <a:lnTo>
                    <a:pt x="367" y="260"/>
                  </a:lnTo>
                  <a:lnTo>
                    <a:pt x="352" y="263"/>
                  </a:lnTo>
                  <a:lnTo>
                    <a:pt x="336" y="265"/>
                  </a:lnTo>
                  <a:lnTo>
                    <a:pt x="320" y="268"/>
                  </a:lnTo>
                  <a:lnTo>
                    <a:pt x="304" y="271"/>
                  </a:lnTo>
                  <a:lnTo>
                    <a:pt x="288" y="274"/>
                  </a:lnTo>
                  <a:lnTo>
                    <a:pt x="272" y="277"/>
                  </a:lnTo>
                  <a:lnTo>
                    <a:pt x="256" y="280"/>
                  </a:lnTo>
                  <a:lnTo>
                    <a:pt x="241" y="284"/>
                  </a:lnTo>
                  <a:lnTo>
                    <a:pt x="225" y="287"/>
                  </a:lnTo>
                  <a:lnTo>
                    <a:pt x="209" y="290"/>
                  </a:lnTo>
                  <a:lnTo>
                    <a:pt x="193" y="293"/>
                  </a:lnTo>
                  <a:lnTo>
                    <a:pt x="177" y="296"/>
                  </a:lnTo>
                  <a:lnTo>
                    <a:pt x="161" y="299"/>
                  </a:lnTo>
                  <a:lnTo>
                    <a:pt x="146" y="301"/>
                  </a:lnTo>
                  <a:lnTo>
                    <a:pt x="130" y="304"/>
                  </a:lnTo>
                  <a:lnTo>
                    <a:pt x="114" y="307"/>
                  </a:lnTo>
                  <a:lnTo>
                    <a:pt x="100" y="310"/>
                  </a:lnTo>
                  <a:lnTo>
                    <a:pt x="84" y="314"/>
                  </a:lnTo>
                  <a:lnTo>
                    <a:pt x="68" y="319"/>
                  </a:lnTo>
                  <a:lnTo>
                    <a:pt x="52" y="322"/>
                  </a:lnTo>
                  <a:lnTo>
                    <a:pt x="38" y="326"/>
                  </a:lnTo>
                  <a:lnTo>
                    <a:pt x="22" y="330"/>
                  </a:lnTo>
                  <a:lnTo>
                    <a:pt x="7" y="333"/>
                  </a:lnTo>
                  <a:lnTo>
                    <a:pt x="3" y="336"/>
                  </a:lnTo>
                  <a:lnTo>
                    <a:pt x="0" y="343"/>
                  </a:lnTo>
                  <a:lnTo>
                    <a:pt x="0" y="349"/>
                  </a:lnTo>
                  <a:lnTo>
                    <a:pt x="5" y="350"/>
                  </a:lnTo>
                  <a:lnTo>
                    <a:pt x="7" y="350"/>
                  </a:lnTo>
                  <a:lnTo>
                    <a:pt x="12" y="349"/>
                  </a:lnTo>
                  <a:lnTo>
                    <a:pt x="17" y="349"/>
                  </a:lnTo>
                  <a:lnTo>
                    <a:pt x="23" y="347"/>
                  </a:lnTo>
                  <a:lnTo>
                    <a:pt x="30" y="347"/>
                  </a:lnTo>
                  <a:lnTo>
                    <a:pt x="36" y="347"/>
                  </a:lnTo>
                  <a:lnTo>
                    <a:pt x="42" y="346"/>
                  </a:lnTo>
                  <a:lnTo>
                    <a:pt x="48" y="346"/>
                  </a:lnTo>
                  <a:lnTo>
                    <a:pt x="61" y="345"/>
                  </a:lnTo>
                  <a:lnTo>
                    <a:pt x="72" y="342"/>
                  </a:lnTo>
                  <a:lnTo>
                    <a:pt x="85" y="340"/>
                  </a:lnTo>
                  <a:lnTo>
                    <a:pt x="97" y="337"/>
                  </a:lnTo>
                  <a:lnTo>
                    <a:pt x="108" y="336"/>
                  </a:lnTo>
                  <a:lnTo>
                    <a:pt x="121" y="333"/>
                  </a:lnTo>
                  <a:lnTo>
                    <a:pt x="133" y="332"/>
                  </a:lnTo>
                  <a:lnTo>
                    <a:pt x="146" y="329"/>
                  </a:lnTo>
                  <a:lnTo>
                    <a:pt x="164" y="326"/>
                  </a:lnTo>
                  <a:lnTo>
                    <a:pt x="183" y="322"/>
                  </a:lnTo>
                  <a:lnTo>
                    <a:pt x="200" y="319"/>
                  </a:lnTo>
                  <a:lnTo>
                    <a:pt x="219" y="314"/>
                  </a:lnTo>
                  <a:lnTo>
                    <a:pt x="238" y="311"/>
                  </a:lnTo>
                  <a:lnTo>
                    <a:pt x="256" y="307"/>
                  </a:lnTo>
                  <a:lnTo>
                    <a:pt x="274" y="304"/>
                  </a:lnTo>
                  <a:lnTo>
                    <a:pt x="292" y="300"/>
                  </a:lnTo>
                  <a:lnTo>
                    <a:pt x="311" y="297"/>
                  </a:lnTo>
                  <a:lnTo>
                    <a:pt x="330" y="294"/>
                  </a:lnTo>
                  <a:lnTo>
                    <a:pt x="347" y="290"/>
                  </a:lnTo>
                  <a:lnTo>
                    <a:pt x="366" y="287"/>
                  </a:lnTo>
                  <a:lnTo>
                    <a:pt x="385" y="283"/>
                  </a:lnTo>
                  <a:lnTo>
                    <a:pt x="403" y="280"/>
                  </a:lnTo>
                  <a:lnTo>
                    <a:pt x="421" y="275"/>
                  </a:lnTo>
                  <a:lnTo>
                    <a:pt x="439" y="273"/>
                  </a:lnTo>
                  <a:lnTo>
                    <a:pt x="471" y="267"/>
                  </a:lnTo>
                  <a:lnTo>
                    <a:pt x="501" y="261"/>
                  </a:lnTo>
                  <a:lnTo>
                    <a:pt x="533" y="255"/>
                  </a:lnTo>
                  <a:lnTo>
                    <a:pt x="563" y="248"/>
                  </a:lnTo>
                  <a:lnTo>
                    <a:pt x="595" y="242"/>
                  </a:lnTo>
                  <a:lnTo>
                    <a:pt x="627" y="237"/>
                  </a:lnTo>
                  <a:lnTo>
                    <a:pt x="657" y="231"/>
                  </a:lnTo>
                  <a:lnTo>
                    <a:pt x="688" y="225"/>
                  </a:lnTo>
                  <a:lnTo>
                    <a:pt x="720" y="219"/>
                  </a:lnTo>
                  <a:lnTo>
                    <a:pt x="752" y="214"/>
                  </a:lnTo>
                  <a:lnTo>
                    <a:pt x="782" y="208"/>
                  </a:lnTo>
                  <a:lnTo>
                    <a:pt x="814" y="202"/>
                  </a:lnTo>
                  <a:lnTo>
                    <a:pt x="845" y="196"/>
                  </a:lnTo>
                  <a:lnTo>
                    <a:pt x="877" y="191"/>
                  </a:lnTo>
                  <a:lnTo>
                    <a:pt x="907" y="186"/>
                  </a:lnTo>
                  <a:lnTo>
                    <a:pt x="939" y="180"/>
                  </a:lnTo>
                  <a:lnTo>
                    <a:pt x="955" y="178"/>
                  </a:lnTo>
                  <a:lnTo>
                    <a:pt x="972" y="176"/>
                  </a:lnTo>
                  <a:lnTo>
                    <a:pt x="988" y="175"/>
                  </a:lnTo>
                  <a:lnTo>
                    <a:pt x="1004" y="175"/>
                  </a:lnTo>
                  <a:lnTo>
                    <a:pt x="1020" y="173"/>
                  </a:lnTo>
                  <a:lnTo>
                    <a:pt x="1037" y="173"/>
                  </a:lnTo>
                  <a:lnTo>
                    <a:pt x="1053" y="173"/>
                  </a:lnTo>
                  <a:lnTo>
                    <a:pt x="1069" y="173"/>
                  </a:lnTo>
                  <a:lnTo>
                    <a:pt x="1087" y="173"/>
                  </a:lnTo>
                  <a:lnTo>
                    <a:pt x="1106" y="172"/>
                  </a:lnTo>
                  <a:lnTo>
                    <a:pt x="1125" y="172"/>
                  </a:lnTo>
                  <a:lnTo>
                    <a:pt x="1143" y="172"/>
                  </a:lnTo>
                  <a:lnTo>
                    <a:pt x="1162" y="170"/>
                  </a:lnTo>
                  <a:lnTo>
                    <a:pt x="1181" y="170"/>
                  </a:lnTo>
                  <a:lnTo>
                    <a:pt x="1200" y="169"/>
                  </a:lnTo>
                  <a:lnTo>
                    <a:pt x="1218" y="169"/>
                  </a:lnTo>
                  <a:lnTo>
                    <a:pt x="1237" y="167"/>
                  </a:lnTo>
                  <a:lnTo>
                    <a:pt x="1256" y="167"/>
                  </a:lnTo>
                  <a:lnTo>
                    <a:pt x="1274" y="166"/>
                  </a:lnTo>
                  <a:lnTo>
                    <a:pt x="1293" y="165"/>
                  </a:lnTo>
                  <a:lnTo>
                    <a:pt x="1312" y="165"/>
                  </a:lnTo>
                  <a:lnTo>
                    <a:pt x="1329" y="163"/>
                  </a:lnTo>
                  <a:lnTo>
                    <a:pt x="1348" y="163"/>
                  </a:lnTo>
                  <a:lnTo>
                    <a:pt x="1367" y="162"/>
                  </a:lnTo>
                  <a:lnTo>
                    <a:pt x="1382" y="162"/>
                  </a:lnTo>
                  <a:lnTo>
                    <a:pt x="1398" y="160"/>
                  </a:lnTo>
                  <a:lnTo>
                    <a:pt x="1414" y="160"/>
                  </a:lnTo>
                  <a:lnTo>
                    <a:pt x="1430" y="160"/>
                  </a:lnTo>
                  <a:lnTo>
                    <a:pt x="1446" y="159"/>
                  </a:lnTo>
                  <a:lnTo>
                    <a:pt x="1462" y="159"/>
                  </a:lnTo>
                  <a:lnTo>
                    <a:pt x="1478" y="159"/>
                  </a:lnTo>
                  <a:lnTo>
                    <a:pt x="1493" y="157"/>
                  </a:lnTo>
                  <a:lnTo>
                    <a:pt x="1508" y="157"/>
                  </a:lnTo>
                  <a:lnTo>
                    <a:pt x="1524" y="156"/>
                  </a:lnTo>
                  <a:lnTo>
                    <a:pt x="1539" y="156"/>
                  </a:lnTo>
                  <a:lnTo>
                    <a:pt x="1555" y="155"/>
                  </a:lnTo>
                  <a:lnTo>
                    <a:pt x="1571" y="153"/>
                  </a:lnTo>
                  <a:lnTo>
                    <a:pt x="1587" y="153"/>
                  </a:lnTo>
                  <a:lnTo>
                    <a:pt x="1603" y="152"/>
                  </a:lnTo>
                  <a:lnTo>
                    <a:pt x="1619" y="150"/>
                  </a:lnTo>
                  <a:lnTo>
                    <a:pt x="1626" y="150"/>
                  </a:lnTo>
                  <a:lnTo>
                    <a:pt x="1632" y="149"/>
                  </a:lnTo>
                  <a:lnTo>
                    <a:pt x="1639" y="149"/>
                  </a:lnTo>
                  <a:lnTo>
                    <a:pt x="1645" y="147"/>
                  </a:lnTo>
                  <a:lnTo>
                    <a:pt x="1652" y="147"/>
                  </a:lnTo>
                  <a:lnTo>
                    <a:pt x="1657" y="146"/>
                  </a:lnTo>
                  <a:lnTo>
                    <a:pt x="1665" y="144"/>
                  </a:lnTo>
                  <a:lnTo>
                    <a:pt x="1670" y="142"/>
                  </a:lnTo>
                  <a:lnTo>
                    <a:pt x="1678" y="137"/>
                  </a:lnTo>
                  <a:lnTo>
                    <a:pt x="1685" y="131"/>
                  </a:lnTo>
                  <a:lnTo>
                    <a:pt x="1692" y="126"/>
                  </a:lnTo>
                  <a:lnTo>
                    <a:pt x="1699" y="117"/>
                  </a:lnTo>
                  <a:lnTo>
                    <a:pt x="1705" y="110"/>
                  </a:lnTo>
                  <a:lnTo>
                    <a:pt x="1711" y="101"/>
                  </a:lnTo>
                  <a:lnTo>
                    <a:pt x="1717" y="94"/>
                  </a:lnTo>
                  <a:lnTo>
                    <a:pt x="1719" y="87"/>
                  </a:lnTo>
                  <a:lnTo>
                    <a:pt x="1725" y="65"/>
                  </a:lnTo>
                  <a:lnTo>
                    <a:pt x="1724" y="45"/>
                  </a:lnTo>
                  <a:lnTo>
                    <a:pt x="1718" y="23"/>
                  </a:lnTo>
                  <a:lnTo>
                    <a:pt x="1714" y="2"/>
                  </a:lnTo>
                  <a:lnTo>
                    <a:pt x="1712" y="0"/>
                  </a:lnTo>
                  <a:lnTo>
                    <a:pt x="1711" y="2"/>
                  </a:lnTo>
                  <a:lnTo>
                    <a:pt x="1709" y="3"/>
                  </a:lnTo>
                  <a:lnTo>
                    <a:pt x="170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3" name="Freeform 200"/>
            <p:cNvSpPr>
              <a:spLocks/>
            </p:cNvSpPr>
            <p:nvPr/>
          </p:nvSpPr>
          <p:spPr bwMode="auto">
            <a:xfrm>
              <a:off x="2079" y="7306"/>
              <a:ext cx="557" cy="389"/>
            </a:xfrm>
            <a:custGeom>
              <a:avLst/>
              <a:gdLst>
                <a:gd name="T0" fmla="*/ 17 w 557"/>
                <a:gd name="T1" fmla="*/ 11 h 389"/>
                <a:gd name="T2" fmla="*/ 3 w 557"/>
                <a:gd name="T3" fmla="*/ 41 h 389"/>
                <a:gd name="T4" fmla="*/ 1 w 557"/>
                <a:gd name="T5" fmla="*/ 75 h 389"/>
                <a:gd name="T6" fmla="*/ 11 w 557"/>
                <a:gd name="T7" fmla="*/ 110 h 389"/>
                <a:gd name="T8" fmla="*/ 29 w 557"/>
                <a:gd name="T9" fmla="*/ 134 h 389"/>
                <a:gd name="T10" fmla="*/ 47 w 557"/>
                <a:gd name="T11" fmla="*/ 153 h 389"/>
                <a:gd name="T12" fmla="*/ 68 w 557"/>
                <a:gd name="T13" fmla="*/ 169 h 389"/>
                <a:gd name="T14" fmla="*/ 89 w 557"/>
                <a:gd name="T15" fmla="*/ 185 h 389"/>
                <a:gd name="T16" fmla="*/ 115 w 557"/>
                <a:gd name="T17" fmla="*/ 202 h 389"/>
                <a:gd name="T18" fmla="*/ 145 w 557"/>
                <a:gd name="T19" fmla="*/ 224 h 389"/>
                <a:gd name="T20" fmla="*/ 176 w 557"/>
                <a:gd name="T21" fmla="*/ 244 h 389"/>
                <a:gd name="T22" fmla="*/ 209 w 557"/>
                <a:gd name="T23" fmla="*/ 263 h 389"/>
                <a:gd name="T24" fmla="*/ 242 w 557"/>
                <a:gd name="T25" fmla="*/ 280 h 389"/>
                <a:gd name="T26" fmla="*/ 278 w 557"/>
                <a:gd name="T27" fmla="*/ 299 h 389"/>
                <a:gd name="T28" fmla="*/ 314 w 557"/>
                <a:gd name="T29" fmla="*/ 317 h 389"/>
                <a:gd name="T30" fmla="*/ 350 w 557"/>
                <a:gd name="T31" fmla="*/ 336 h 389"/>
                <a:gd name="T32" fmla="*/ 389 w 557"/>
                <a:gd name="T33" fmla="*/ 353 h 389"/>
                <a:gd name="T34" fmla="*/ 433 w 557"/>
                <a:gd name="T35" fmla="*/ 372 h 389"/>
                <a:gd name="T36" fmla="*/ 479 w 557"/>
                <a:gd name="T37" fmla="*/ 385 h 389"/>
                <a:gd name="T38" fmla="*/ 527 w 557"/>
                <a:gd name="T39" fmla="*/ 389 h 389"/>
                <a:gd name="T40" fmla="*/ 553 w 557"/>
                <a:gd name="T41" fmla="*/ 385 h 389"/>
                <a:gd name="T42" fmla="*/ 557 w 557"/>
                <a:gd name="T43" fmla="*/ 376 h 389"/>
                <a:gd name="T44" fmla="*/ 534 w 557"/>
                <a:gd name="T45" fmla="*/ 375 h 389"/>
                <a:gd name="T46" fmla="*/ 495 w 557"/>
                <a:gd name="T47" fmla="*/ 372 h 389"/>
                <a:gd name="T48" fmla="*/ 458 w 557"/>
                <a:gd name="T49" fmla="*/ 363 h 389"/>
                <a:gd name="T50" fmla="*/ 420 w 557"/>
                <a:gd name="T51" fmla="*/ 350 h 389"/>
                <a:gd name="T52" fmla="*/ 383 w 557"/>
                <a:gd name="T53" fmla="*/ 335 h 389"/>
                <a:gd name="T54" fmla="*/ 347 w 557"/>
                <a:gd name="T55" fmla="*/ 317 h 389"/>
                <a:gd name="T56" fmla="*/ 312 w 557"/>
                <a:gd name="T57" fmla="*/ 299 h 389"/>
                <a:gd name="T58" fmla="*/ 278 w 557"/>
                <a:gd name="T59" fmla="*/ 280 h 389"/>
                <a:gd name="T60" fmla="*/ 242 w 557"/>
                <a:gd name="T61" fmla="*/ 261 h 389"/>
                <a:gd name="T62" fmla="*/ 203 w 557"/>
                <a:gd name="T63" fmla="*/ 239 h 389"/>
                <a:gd name="T64" fmla="*/ 165 w 557"/>
                <a:gd name="T65" fmla="*/ 216 h 389"/>
                <a:gd name="T66" fmla="*/ 128 w 557"/>
                <a:gd name="T67" fmla="*/ 192 h 389"/>
                <a:gd name="T68" fmla="*/ 99 w 557"/>
                <a:gd name="T69" fmla="*/ 172 h 389"/>
                <a:gd name="T70" fmla="*/ 79 w 557"/>
                <a:gd name="T71" fmla="*/ 156 h 389"/>
                <a:gd name="T72" fmla="*/ 59 w 557"/>
                <a:gd name="T73" fmla="*/ 140 h 389"/>
                <a:gd name="T74" fmla="*/ 40 w 557"/>
                <a:gd name="T75" fmla="*/ 124 h 389"/>
                <a:gd name="T76" fmla="*/ 17 w 557"/>
                <a:gd name="T77" fmla="*/ 88 h 389"/>
                <a:gd name="T78" fmla="*/ 14 w 557"/>
                <a:gd name="T79" fmla="*/ 25 h 389"/>
                <a:gd name="T80" fmla="*/ 33 w 557"/>
                <a:gd name="T81" fmla="*/ 2 h 389"/>
                <a:gd name="T82" fmla="*/ 33 w 557"/>
                <a:gd name="T83" fmla="*/ 0 h 389"/>
                <a:gd name="T84" fmla="*/ 32 w 557"/>
                <a:gd name="T85" fmla="*/ 0 h 38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57" h="389">
                  <a:moveTo>
                    <a:pt x="32" y="0"/>
                  </a:moveTo>
                  <a:lnTo>
                    <a:pt x="17" y="11"/>
                  </a:lnTo>
                  <a:lnTo>
                    <a:pt x="9" y="25"/>
                  </a:lnTo>
                  <a:lnTo>
                    <a:pt x="3" y="41"/>
                  </a:lnTo>
                  <a:lnTo>
                    <a:pt x="0" y="58"/>
                  </a:lnTo>
                  <a:lnTo>
                    <a:pt x="1" y="75"/>
                  </a:lnTo>
                  <a:lnTo>
                    <a:pt x="6" y="94"/>
                  </a:lnTo>
                  <a:lnTo>
                    <a:pt x="11" y="110"/>
                  </a:lnTo>
                  <a:lnTo>
                    <a:pt x="20" y="124"/>
                  </a:lnTo>
                  <a:lnTo>
                    <a:pt x="29" y="134"/>
                  </a:lnTo>
                  <a:lnTo>
                    <a:pt x="37" y="144"/>
                  </a:lnTo>
                  <a:lnTo>
                    <a:pt x="47" y="153"/>
                  </a:lnTo>
                  <a:lnTo>
                    <a:pt x="57" y="162"/>
                  </a:lnTo>
                  <a:lnTo>
                    <a:pt x="68" y="169"/>
                  </a:lnTo>
                  <a:lnTo>
                    <a:pt x="78" y="178"/>
                  </a:lnTo>
                  <a:lnTo>
                    <a:pt x="89" y="185"/>
                  </a:lnTo>
                  <a:lnTo>
                    <a:pt x="99" y="192"/>
                  </a:lnTo>
                  <a:lnTo>
                    <a:pt x="115" y="202"/>
                  </a:lnTo>
                  <a:lnTo>
                    <a:pt x="129" y="214"/>
                  </a:lnTo>
                  <a:lnTo>
                    <a:pt x="145" y="224"/>
                  </a:lnTo>
                  <a:lnTo>
                    <a:pt x="160" y="234"/>
                  </a:lnTo>
                  <a:lnTo>
                    <a:pt x="176" y="244"/>
                  </a:lnTo>
                  <a:lnTo>
                    <a:pt x="191" y="252"/>
                  </a:lnTo>
                  <a:lnTo>
                    <a:pt x="209" y="263"/>
                  </a:lnTo>
                  <a:lnTo>
                    <a:pt x="224" y="271"/>
                  </a:lnTo>
                  <a:lnTo>
                    <a:pt x="242" y="280"/>
                  </a:lnTo>
                  <a:lnTo>
                    <a:pt x="260" y="290"/>
                  </a:lnTo>
                  <a:lnTo>
                    <a:pt x="278" y="299"/>
                  </a:lnTo>
                  <a:lnTo>
                    <a:pt x="296" y="309"/>
                  </a:lnTo>
                  <a:lnTo>
                    <a:pt x="314" y="317"/>
                  </a:lnTo>
                  <a:lnTo>
                    <a:pt x="332" y="327"/>
                  </a:lnTo>
                  <a:lnTo>
                    <a:pt x="350" y="336"/>
                  </a:lnTo>
                  <a:lnTo>
                    <a:pt x="368" y="345"/>
                  </a:lnTo>
                  <a:lnTo>
                    <a:pt x="389" y="353"/>
                  </a:lnTo>
                  <a:lnTo>
                    <a:pt x="410" y="363"/>
                  </a:lnTo>
                  <a:lnTo>
                    <a:pt x="433" y="372"/>
                  </a:lnTo>
                  <a:lnTo>
                    <a:pt x="456" y="379"/>
                  </a:lnTo>
                  <a:lnTo>
                    <a:pt x="479" y="385"/>
                  </a:lnTo>
                  <a:lnTo>
                    <a:pt x="504" y="389"/>
                  </a:lnTo>
                  <a:lnTo>
                    <a:pt x="527" y="389"/>
                  </a:lnTo>
                  <a:lnTo>
                    <a:pt x="550" y="386"/>
                  </a:lnTo>
                  <a:lnTo>
                    <a:pt x="553" y="385"/>
                  </a:lnTo>
                  <a:lnTo>
                    <a:pt x="556" y="381"/>
                  </a:lnTo>
                  <a:lnTo>
                    <a:pt x="557" y="376"/>
                  </a:lnTo>
                  <a:lnTo>
                    <a:pt x="553" y="375"/>
                  </a:lnTo>
                  <a:lnTo>
                    <a:pt x="534" y="375"/>
                  </a:lnTo>
                  <a:lnTo>
                    <a:pt x="514" y="373"/>
                  </a:lnTo>
                  <a:lnTo>
                    <a:pt x="495" y="372"/>
                  </a:lnTo>
                  <a:lnTo>
                    <a:pt x="476" y="368"/>
                  </a:lnTo>
                  <a:lnTo>
                    <a:pt x="458" y="363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2" y="343"/>
                  </a:lnTo>
                  <a:lnTo>
                    <a:pt x="383" y="335"/>
                  </a:lnTo>
                  <a:lnTo>
                    <a:pt x="366" y="326"/>
                  </a:lnTo>
                  <a:lnTo>
                    <a:pt x="347" y="317"/>
                  </a:lnTo>
                  <a:lnTo>
                    <a:pt x="330" y="309"/>
                  </a:lnTo>
                  <a:lnTo>
                    <a:pt x="312" y="299"/>
                  </a:lnTo>
                  <a:lnTo>
                    <a:pt x="295" y="290"/>
                  </a:lnTo>
                  <a:lnTo>
                    <a:pt x="278" y="280"/>
                  </a:lnTo>
                  <a:lnTo>
                    <a:pt x="262" y="271"/>
                  </a:lnTo>
                  <a:lnTo>
                    <a:pt x="242" y="261"/>
                  </a:lnTo>
                  <a:lnTo>
                    <a:pt x="223" y="250"/>
                  </a:lnTo>
                  <a:lnTo>
                    <a:pt x="203" y="239"/>
                  </a:lnTo>
                  <a:lnTo>
                    <a:pt x="184" y="228"/>
                  </a:lnTo>
                  <a:lnTo>
                    <a:pt x="165" y="216"/>
                  </a:lnTo>
                  <a:lnTo>
                    <a:pt x="147" y="204"/>
                  </a:lnTo>
                  <a:lnTo>
                    <a:pt x="128" y="192"/>
                  </a:lnTo>
                  <a:lnTo>
                    <a:pt x="109" y="179"/>
                  </a:lnTo>
                  <a:lnTo>
                    <a:pt x="99" y="172"/>
                  </a:lnTo>
                  <a:lnTo>
                    <a:pt x="89" y="165"/>
                  </a:lnTo>
                  <a:lnTo>
                    <a:pt x="79" y="156"/>
                  </a:lnTo>
                  <a:lnTo>
                    <a:pt x="69" y="149"/>
                  </a:lnTo>
                  <a:lnTo>
                    <a:pt x="59" y="140"/>
                  </a:lnTo>
                  <a:lnTo>
                    <a:pt x="50" y="133"/>
                  </a:lnTo>
                  <a:lnTo>
                    <a:pt x="40" y="124"/>
                  </a:lnTo>
                  <a:lnTo>
                    <a:pt x="32" y="114"/>
                  </a:lnTo>
                  <a:lnTo>
                    <a:pt x="17" y="88"/>
                  </a:lnTo>
                  <a:lnTo>
                    <a:pt x="11" y="57"/>
                  </a:lnTo>
                  <a:lnTo>
                    <a:pt x="14" y="25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3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4" name="Freeform 201"/>
            <p:cNvSpPr>
              <a:spLocks/>
            </p:cNvSpPr>
            <p:nvPr/>
          </p:nvSpPr>
          <p:spPr bwMode="auto">
            <a:xfrm>
              <a:off x="2206" y="7387"/>
              <a:ext cx="341" cy="193"/>
            </a:xfrm>
            <a:custGeom>
              <a:avLst/>
              <a:gdLst>
                <a:gd name="T0" fmla="*/ 0 w 341"/>
                <a:gd name="T1" fmla="*/ 2 h 193"/>
                <a:gd name="T2" fmla="*/ 18 w 341"/>
                <a:gd name="T3" fmla="*/ 19 h 193"/>
                <a:gd name="T4" fmla="*/ 37 w 341"/>
                <a:gd name="T5" fmla="*/ 36 h 193"/>
                <a:gd name="T6" fmla="*/ 56 w 341"/>
                <a:gd name="T7" fmla="*/ 52 h 193"/>
                <a:gd name="T8" fmla="*/ 74 w 341"/>
                <a:gd name="T9" fmla="*/ 68 h 193"/>
                <a:gd name="T10" fmla="*/ 95 w 341"/>
                <a:gd name="T11" fmla="*/ 82 h 193"/>
                <a:gd name="T12" fmla="*/ 115 w 341"/>
                <a:gd name="T13" fmla="*/ 95 h 193"/>
                <a:gd name="T14" fmla="*/ 135 w 341"/>
                <a:gd name="T15" fmla="*/ 108 h 193"/>
                <a:gd name="T16" fmla="*/ 157 w 341"/>
                <a:gd name="T17" fmla="*/ 120 h 193"/>
                <a:gd name="T18" fmla="*/ 177 w 341"/>
                <a:gd name="T19" fmla="*/ 131 h 193"/>
                <a:gd name="T20" fmla="*/ 198 w 341"/>
                <a:gd name="T21" fmla="*/ 141 h 193"/>
                <a:gd name="T22" fmla="*/ 220 w 341"/>
                <a:gd name="T23" fmla="*/ 151 h 193"/>
                <a:gd name="T24" fmla="*/ 241 w 341"/>
                <a:gd name="T25" fmla="*/ 160 h 193"/>
                <a:gd name="T26" fmla="*/ 265 w 341"/>
                <a:gd name="T27" fmla="*/ 170 h 193"/>
                <a:gd name="T28" fmla="*/ 288 w 341"/>
                <a:gd name="T29" fmla="*/ 177 h 193"/>
                <a:gd name="T30" fmla="*/ 311 w 341"/>
                <a:gd name="T31" fmla="*/ 186 h 193"/>
                <a:gd name="T32" fmla="*/ 334 w 341"/>
                <a:gd name="T33" fmla="*/ 193 h 193"/>
                <a:gd name="T34" fmla="*/ 337 w 341"/>
                <a:gd name="T35" fmla="*/ 193 h 193"/>
                <a:gd name="T36" fmla="*/ 339 w 341"/>
                <a:gd name="T37" fmla="*/ 190 h 193"/>
                <a:gd name="T38" fmla="*/ 341 w 341"/>
                <a:gd name="T39" fmla="*/ 189 h 193"/>
                <a:gd name="T40" fmla="*/ 339 w 341"/>
                <a:gd name="T41" fmla="*/ 187 h 193"/>
                <a:gd name="T42" fmla="*/ 318 w 341"/>
                <a:gd name="T43" fmla="*/ 177 h 193"/>
                <a:gd name="T44" fmla="*/ 296 w 341"/>
                <a:gd name="T45" fmla="*/ 167 h 193"/>
                <a:gd name="T46" fmla="*/ 275 w 341"/>
                <a:gd name="T47" fmla="*/ 158 h 193"/>
                <a:gd name="T48" fmla="*/ 253 w 341"/>
                <a:gd name="T49" fmla="*/ 148 h 193"/>
                <a:gd name="T50" fmla="*/ 231 w 341"/>
                <a:gd name="T51" fmla="*/ 138 h 193"/>
                <a:gd name="T52" fmla="*/ 210 w 341"/>
                <a:gd name="T53" fmla="*/ 128 h 193"/>
                <a:gd name="T54" fmla="*/ 190 w 341"/>
                <a:gd name="T55" fmla="*/ 120 h 193"/>
                <a:gd name="T56" fmla="*/ 168 w 341"/>
                <a:gd name="T57" fmla="*/ 110 h 193"/>
                <a:gd name="T58" fmla="*/ 145 w 341"/>
                <a:gd name="T59" fmla="*/ 98 h 193"/>
                <a:gd name="T60" fmla="*/ 123 w 341"/>
                <a:gd name="T61" fmla="*/ 87 h 193"/>
                <a:gd name="T62" fmla="*/ 102 w 341"/>
                <a:gd name="T63" fmla="*/ 74 h 193"/>
                <a:gd name="T64" fmla="*/ 80 w 341"/>
                <a:gd name="T65" fmla="*/ 59 h 193"/>
                <a:gd name="T66" fmla="*/ 60 w 341"/>
                <a:gd name="T67" fmla="*/ 45 h 193"/>
                <a:gd name="T68" fmla="*/ 40 w 341"/>
                <a:gd name="T69" fmla="*/ 30 h 193"/>
                <a:gd name="T70" fmla="*/ 20 w 341"/>
                <a:gd name="T71" fmla="*/ 15 h 193"/>
                <a:gd name="T72" fmla="*/ 0 w 341"/>
                <a:gd name="T73" fmla="*/ 0 h 193"/>
                <a:gd name="T74" fmla="*/ 0 w 341"/>
                <a:gd name="T75" fmla="*/ 0 h 193"/>
                <a:gd name="T76" fmla="*/ 0 w 341"/>
                <a:gd name="T77" fmla="*/ 0 h 193"/>
                <a:gd name="T78" fmla="*/ 0 w 341"/>
                <a:gd name="T79" fmla="*/ 2 h 193"/>
                <a:gd name="T80" fmla="*/ 0 w 341"/>
                <a:gd name="T81" fmla="*/ 2 h 193"/>
                <a:gd name="T82" fmla="*/ 0 w 341"/>
                <a:gd name="T83" fmla="*/ 2 h 1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41" h="193">
                  <a:moveTo>
                    <a:pt x="0" y="2"/>
                  </a:moveTo>
                  <a:lnTo>
                    <a:pt x="18" y="19"/>
                  </a:lnTo>
                  <a:lnTo>
                    <a:pt x="37" y="36"/>
                  </a:lnTo>
                  <a:lnTo>
                    <a:pt x="56" y="52"/>
                  </a:lnTo>
                  <a:lnTo>
                    <a:pt x="74" y="68"/>
                  </a:lnTo>
                  <a:lnTo>
                    <a:pt x="95" y="82"/>
                  </a:lnTo>
                  <a:lnTo>
                    <a:pt x="115" y="95"/>
                  </a:lnTo>
                  <a:lnTo>
                    <a:pt x="135" y="108"/>
                  </a:lnTo>
                  <a:lnTo>
                    <a:pt x="157" y="120"/>
                  </a:lnTo>
                  <a:lnTo>
                    <a:pt x="177" y="131"/>
                  </a:lnTo>
                  <a:lnTo>
                    <a:pt x="198" y="141"/>
                  </a:lnTo>
                  <a:lnTo>
                    <a:pt x="220" y="151"/>
                  </a:lnTo>
                  <a:lnTo>
                    <a:pt x="241" y="160"/>
                  </a:lnTo>
                  <a:lnTo>
                    <a:pt x="265" y="170"/>
                  </a:lnTo>
                  <a:lnTo>
                    <a:pt x="288" y="177"/>
                  </a:lnTo>
                  <a:lnTo>
                    <a:pt x="311" y="186"/>
                  </a:lnTo>
                  <a:lnTo>
                    <a:pt x="334" y="193"/>
                  </a:lnTo>
                  <a:lnTo>
                    <a:pt x="337" y="193"/>
                  </a:lnTo>
                  <a:lnTo>
                    <a:pt x="339" y="190"/>
                  </a:lnTo>
                  <a:lnTo>
                    <a:pt x="341" y="189"/>
                  </a:lnTo>
                  <a:lnTo>
                    <a:pt x="339" y="187"/>
                  </a:lnTo>
                  <a:lnTo>
                    <a:pt x="318" y="177"/>
                  </a:lnTo>
                  <a:lnTo>
                    <a:pt x="296" y="167"/>
                  </a:lnTo>
                  <a:lnTo>
                    <a:pt x="275" y="158"/>
                  </a:lnTo>
                  <a:lnTo>
                    <a:pt x="253" y="148"/>
                  </a:lnTo>
                  <a:lnTo>
                    <a:pt x="231" y="138"/>
                  </a:lnTo>
                  <a:lnTo>
                    <a:pt x="210" y="128"/>
                  </a:lnTo>
                  <a:lnTo>
                    <a:pt x="190" y="120"/>
                  </a:lnTo>
                  <a:lnTo>
                    <a:pt x="168" y="110"/>
                  </a:lnTo>
                  <a:lnTo>
                    <a:pt x="145" y="98"/>
                  </a:lnTo>
                  <a:lnTo>
                    <a:pt x="123" y="87"/>
                  </a:lnTo>
                  <a:lnTo>
                    <a:pt x="102" y="74"/>
                  </a:lnTo>
                  <a:lnTo>
                    <a:pt x="80" y="59"/>
                  </a:lnTo>
                  <a:lnTo>
                    <a:pt x="60" y="45"/>
                  </a:lnTo>
                  <a:lnTo>
                    <a:pt x="40" y="30"/>
                  </a:lnTo>
                  <a:lnTo>
                    <a:pt x="20" y="1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5" name="Freeform 202"/>
            <p:cNvSpPr>
              <a:spLocks/>
            </p:cNvSpPr>
            <p:nvPr/>
          </p:nvSpPr>
          <p:spPr bwMode="auto">
            <a:xfrm>
              <a:off x="2534" y="7587"/>
              <a:ext cx="747" cy="108"/>
            </a:xfrm>
            <a:custGeom>
              <a:avLst/>
              <a:gdLst>
                <a:gd name="T0" fmla="*/ 14 w 747"/>
                <a:gd name="T1" fmla="*/ 108 h 108"/>
                <a:gd name="T2" fmla="*/ 43 w 747"/>
                <a:gd name="T3" fmla="*/ 108 h 108"/>
                <a:gd name="T4" fmla="*/ 72 w 747"/>
                <a:gd name="T5" fmla="*/ 107 h 108"/>
                <a:gd name="T6" fmla="*/ 101 w 747"/>
                <a:gd name="T7" fmla="*/ 105 h 108"/>
                <a:gd name="T8" fmla="*/ 129 w 747"/>
                <a:gd name="T9" fmla="*/ 102 h 108"/>
                <a:gd name="T10" fmla="*/ 160 w 747"/>
                <a:gd name="T11" fmla="*/ 98 h 108"/>
                <a:gd name="T12" fmla="*/ 187 w 747"/>
                <a:gd name="T13" fmla="*/ 95 h 108"/>
                <a:gd name="T14" fmla="*/ 216 w 747"/>
                <a:gd name="T15" fmla="*/ 92 h 108"/>
                <a:gd name="T16" fmla="*/ 262 w 747"/>
                <a:gd name="T17" fmla="*/ 88 h 108"/>
                <a:gd name="T18" fmla="*/ 324 w 747"/>
                <a:gd name="T19" fmla="*/ 82 h 108"/>
                <a:gd name="T20" fmla="*/ 386 w 747"/>
                <a:gd name="T21" fmla="*/ 77 h 108"/>
                <a:gd name="T22" fmla="*/ 448 w 747"/>
                <a:gd name="T23" fmla="*/ 69 h 108"/>
                <a:gd name="T24" fmla="*/ 510 w 747"/>
                <a:gd name="T25" fmla="*/ 64 h 108"/>
                <a:gd name="T26" fmla="*/ 572 w 747"/>
                <a:gd name="T27" fmla="*/ 56 h 108"/>
                <a:gd name="T28" fmla="*/ 633 w 747"/>
                <a:gd name="T29" fmla="*/ 49 h 108"/>
                <a:gd name="T30" fmla="*/ 695 w 747"/>
                <a:gd name="T31" fmla="*/ 42 h 108"/>
                <a:gd name="T32" fmla="*/ 739 w 747"/>
                <a:gd name="T33" fmla="*/ 30 h 108"/>
                <a:gd name="T34" fmla="*/ 746 w 747"/>
                <a:gd name="T35" fmla="*/ 5 h 108"/>
                <a:gd name="T36" fmla="*/ 701 w 747"/>
                <a:gd name="T37" fmla="*/ 5 h 108"/>
                <a:gd name="T38" fmla="*/ 639 w 747"/>
                <a:gd name="T39" fmla="*/ 13 h 108"/>
                <a:gd name="T40" fmla="*/ 577 w 747"/>
                <a:gd name="T41" fmla="*/ 20 h 108"/>
                <a:gd name="T42" fmla="*/ 515 w 747"/>
                <a:gd name="T43" fmla="*/ 29 h 108"/>
                <a:gd name="T44" fmla="*/ 453 w 747"/>
                <a:gd name="T45" fmla="*/ 38 h 108"/>
                <a:gd name="T46" fmla="*/ 390 w 747"/>
                <a:gd name="T47" fmla="*/ 46 h 108"/>
                <a:gd name="T48" fmla="*/ 328 w 747"/>
                <a:gd name="T49" fmla="*/ 56 h 108"/>
                <a:gd name="T50" fmla="*/ 266 w 747"/>
                <a:gd name="T51" fmla="*/ 65 h 108"/>
                <a:gd name="T52" fmla="*/ 222 w 747"/>
                <a:gd name="T53" fmla="*/ 72 h 108"/>
                <a:gd name="T54" fmla="*/ 193 w 747"/>
                <a:gd name="T55" fmla="*/ 77 h 108"/>
                <a:gd name="T56" fmla="*/ 163 w 747"/>
                <a:gd name="T57" fmla="*/ 82 h 108"/>
                <a:gd name="T58" fmla="*/ 134 w 747"/>
                <a:gd name="T59" fmla="*/ 88 h 108"/>
                <a:gd name="T60" fmla="*/ 104 w 747"/>
                <a:gd name="T61" fmla="*/ 92 h 108"/>
                <a:gd name="T62" fmla="*/ 75 w 747"/>
                <a:gd name="T63" fmla="*/ 98 h 108"/>
                <a:gd name="T64" fmla="*/ 45 w 747"/>
                <a:gd name="T65" fmla="*/ 102 h 108"/>
                <a:gd name="T66" fmla="*/ 16 w 747"/>
                <a:gd name="T67" fmla="*/ 105 h 108"/>
                <a:gd name="T68" fmla="*/ 1 w 747"/>
                <a:gd name="T69" fmla="*/ 107 h 108"/>
                <a:gd name="T70" fmla="*/ 0 w 747"/>
                <a:gd name="T71" fmla="*/ 108 h 108"/>
                <a:gd name="T72" fmla="*/ 0 w 747"/>
                <a:gd name="T73" fmla="*/ 108 h 1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47" h="108">
                  <a:moveTo>
                    <a:pt x="0" y="108"/>
                  </a:moveTo>
                  <a:lnTo>
                    <a:pt x="14" y="108"/>
                  </a:lnTo>
                  <a:lnTo>
                    <a:pt x="29" y="108"/>
                  </a:lnTo>
                  <a:lnTo>
                    <a:pt x="43" y="108"/>
                  </a:lnTo>
                  <a:lnTo>
                    <a:pt x="57" y="108"/>
                  </a:lnTo>
                  <a:lnTo>
                    <a:pt x="72" y="107"/>
                  </a:lnTo>
                  <a:lnTo>
                    <a:pt x="86" y="105"/>
                  </a:lnTo>
                  <a:lnTo>
                    <a:pt x="101" y="105"/>
                  </a:lnTo>
                  <a:lnTo>
                    <a:pt x="115" y="104"/>
                  </a:lnTo>
                  <a:lnTo>
                    <a:pt x="129" y="102"/>
                  </a:lnTo>
                  <a:lnTo>
                    <a:pt x="144" y="101"/>
                  </a:lnTo>
                  <a:lnTo>
                    <a:pt x="160" y="98"/>
                  </a:lnTo>
                  <a:lnTo>
                    <a:pt x="174" y="97"/>
                  </a:lnTo>
                  <a:lnTo>
                    <a:pt x="187" y="95"/>
                  </a:lnTo>
                  <a:lnTo>
                    <a:pt x="201" y="94"/>
                  </a:lnTo>
                  <a:lnTo>
                    <a:pt x="216" y="92"/>
                  </a:lnTo>
                  <a:lnTo>
                    <a:pt x="230" y="91"/>
                  </a:lnTo>
                  <a:lnTo>
                    <a:pt x="262" y="88"/>
                  </a:lnTo>
                  <a:lnTo>
                    <a:pt x="292" y="85"/>
                  </a:lnTo>
                  <a:lnTo>
                    <a:pt x="324" y="82"/>
                  </a:lnTo>
                  <a:lnTo>
                    <a:pt x="354" y="79"/>
                  </a:lnTo>
                  <a:lnTo>
                    <a:pt x="386" y="77"/>
                  </a:lnTo>
                  <a:lnTo>
                    <a:pt x="416" y="74"/>
                  </a:lnTo>
                  <a:lnTo>
                    <a:pt x="448" y="69"/>
                  </a:lnTo>
                  <a:lnTo>
                    <a:pt x="478" y="66"/>
                  </a:lnTo>
                  <a:lnTo>
                    <a:pt x="510" y="64"/>
                  </a:lnTo>
                  <a:lnTo>
                    <a:pt x="540" y="59"/>
                  </a:lnTo>
                  <a:lnTo>
                    <a:pt x="572" y="56"/>
                  </a:lnTo>
                  <a:lnTo>
                    <a:pt x="602" y="52"/>
                  </a:lnTo>
                  <a:lnTo>
                    <a:pt x="633" y="49"/>
                  </a:lnTo>
                  <a:lnTo>
                    <a:pt x="664" y="45"/>
                  </a:lnTo>
                  <a:lnTo>
                    <a:pt x="695" y="42"/>
                  </a:lnTo>
                  <a:lnTo>
                    <a:pt x="726" y="38"/>
                  </a:lnTo>
                  <a:lnTo>
                    <a:pt x="739" y="30"/>
                  </a:lnTo>
                  <a:lnTo>
                    <a:pt x="747" y="16"/>
                  </a:lnTo>
                  <a:lnTo>
                    <a:pt x="746" y="5"/>
                  </a:lnTo>
                  <a:lnTo>
                    <a:pt x="733" y="0"/>
                  </a:lnTo>
                  <a:lnTo>
                    <a:pt x="701" y="5"/>
                  </a:lnTo>
                  <a:lnTo>
                    <a:pt x="671" y="9"/>
                  </a:lnTo>
                  <a:lnTo>
                    <a:pt x="639" y="13"/>
                  </a:lnTo>
                  <a:lnTo>
                    <a:pt x="609" y="16"/>
                  </a:lnTo>
                  <a:lnTo>
                    <a:pt x="577" y="20"/>
                  </a:lnTo>
                  <a:lnTo>
                    <a:pt x="546" y="25"/>
                  </a:lnTo>
                  <a:lnTo>
                    <a:pt x="515" y="29"/>
                  </a:lnTo>
                  <a:lnTo>
                    <a:pt x="484" y="33"/>
                  </a:lnTo>
                  <a:lnTo>
                    <a:pt x="453" y="38"/>
                  </a:lnTo>
                  <a:lnTo>
                    <a:pt x="422" y="42"/>
                  </a:lnTo>
                  <a:lnTo>
                    <a:pt x="390" y="46"/>
                  </a:lnTo>
                  <a:lnTo>
                    <a:pt x="360" y="51"/>
                  </a:lnTo>
                  <a:lnTo>
                    <a:pt x="328" y="56"/>
                  </a:lnTo>
                  <a:lnTo>
                    <a:pt x="298" y="61"/>
                  </a:lnTo>
                  <a:lnTo>
                    <a:pt x="266" y="65"/>
                  </a:lnTo>
                  <a:lnTo>
                    <a:pt x="236" y="69"/>
                  </a:lnTo>
                  <a:lnTo>
                    <a:pt x="222" y="72"/>
                  </a:lnTo>
                  <a:lnTo>
                    <a:pt x="207" y="74"/>
                  </a:lnTo>
                  <a:lnTo>
                    <a:pt x="193" y="77"/>
                  </a:lnTo>
                  <a:lnTo>
                    <a:pt x="177" y="79"/>
                  </a:lnTo>
                  <a:lnTo>
                    <a:pt x="163" y="82"/>
                  </a:lnTo>
                  <a:lnTo>
                    <a:pt x="148" y="85"/>
                  </a:lnTo>
                  <a:lnTo>
                    <a:pt x="134" y="88"/>
                  </a:lnTo>
                  <a:lnTo>
                    <a:pt x="119" y="90"/>
                  </a:lnTo>
                  <a:lnTo>
                    <a:pt x="104" y="92"/>
                  </a:lnTo>
                  <a:lnTo>
                    <a:pt x="89" y="95"/>
                  </a:lnTo>
                  <a:lnTo>
                    <a:pt x="75" y="98"/>
                  </a:lnTo>
                  <a:lnTo>
                    <a:pt x="60" y="100"/>
                  </a:lnTo>
                  <a:lnTo>
                    <a:pt x="45" y="102"/>
                  </a:lnTo>
                  <a:lnTo>
                    <a:pt x="30" y="104"/>
                  </a:lnTo>
                  <a:lnTo>
                    <a:pt x="16" y="105"/>
                  </a:lnTo>
                  <a:lnTo>
                    <a:pt x="1" y="107"/>
                  </a:lnTo>
                  <a:lnTo>
                    <a:pt x="0" y="107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6" name="Freeform 203"/>
            <p:cNvSpPr>
              <a:spLocks/>
            </p:cNvSpPr>
            <p:nvPr/>
          </p:nvSpPr>
          <p:spPr bwMode="auto">
            <a:xfrm>
              <a:off x="3350" y="7456"/>
              <a:ext cx="910" cy="156"/>
            </a:xfrm>
            <a:custGeom>
              <a:avLst/>
              <a:gdLst>
                <a:gd name="T0" fmla="*/ 52 w 910"/>
                <a:gd name="T1" fmla="*/ 151 h 156"/>
                <a:gd name="T2" fmla="*/ 126 w 910"/>
                <a:gd name="T3" fmla="*/ 141 h 156"/>
                <a:gd name="T4" fmla="*/ 199 w 910"/>
                <a:gd name="T5" fmla="*/ 133 h 156"/>
                <a:gd name="T6" fmla="*/ 272 w 910"/>
                <a:gd name="T7" fmla="*/ 123 h 156"/>
                <a:gd name="T8" fmla="*/ 346 w 910"/>
                <a:gd name="T9" fmla="*/ 114 h 156"/>
                <a:gd name="T10" fmla="*/ 421 w 910"/>
                <a:gd name="T11" fmla="*/ 104 h 156"/>
                <a:gd name="T12" fmla="*/ 494 w 910"/>
                <a:gd name="T13" fmla="*/ 95 h 156"/>
                <a:gd name="T14" fmla="*/ 568 w 910"/>
                <a:gd name="T15" fmla="*/ 85 h 156"/>
                <a:gd name="T16" fmla="*/ 630 w 910"/>
                <a:gd name="T17" fmla="*/ 78 h 156"/>
                <a:gd name="T18" fmla="*/ 677 w 910"/>
                <a:gd name="T19" fmla="*/ 71 h 156"/>
                <a:gd name="T20" fmla="*/ 726 w 910"/>
                <a:gd name="T21" fmla="*/ 65 h 156"/>
                <a:gd name="T22" fmla="*/ 774 w 910"/>
                <a:gd name="T23" fmla="*/ 59 h 156"/>
                <a:gd name="T24" fmla="*/ 810 w 910"/>
                <a:gd name="T25" fmla="*/ 55 h 156"/>
                <a:gd name="T26" fmla="*/ 834 w 910"/>
                <a:gd name="T27" fmla="*/ 51 h 156"/>
                <a:gd name="T28" fmla="*/ 857 w 910"/>
                <a:gd name="T29" fmla="*/ 48 h 156"/>
                <a:gd name="T30" fmla="*/ 881 w 910"/>
                <a:gd name="T31" fmla="*/ 42 h 156"/>
                <a:gd name="T32" fmla="*/ 906 w 910"/>
                <a:gd name="T33" fmla="*/ 29 h 156"/>
                <a:gd name="T34" fmla="*/ 906 w 910"/>
                <a:gd name="T35" fmla="*/ 2 h 156"/>
                <a:gd name="T36" fmla="*/ 879 w 910"/>
                <a:gd name="T37" fmla="*/ 3 h 156"/>
                <a:gd name="T38" fmla="*/ 857 w 910"/>
                <a:gd name="T39" fmla="*/ 7 h 156"/>
                <a:gd name="T40" fmla="*/ 837 w 910"/>
                <a:gd name="T41" fmla="*/ 10 h 156"/>
                <a:gd name="T42" fmla="*/ 815 w 910"/>
                <a:gd name="T43" fmla="*/ 13 h 156"/>
                <a:gd name="T44" fmla="*/ 781 w 910"/>
                <a:gd name="T45" fmla="*/ 18 h 156"/>
                <a:gd name="T46" fmla="*/ 732 w 910"/>
                <a:gd name="T47" fmla="*/ 23 h 156"/>
                <a:gd name="T48" fmla="*/ 684 w 910"/>
                <a:gd name="T49" fmla="*/ 30 h 156"/>
                <a:gd name="T50" fmla="*/ 637 w 910"/>
                <a:gd name="T51" fmla="*/ 36 h 156"/>
                <a:gd name="T52" fmla="*/ 575 w 910"/>
                <a:gd name="T53" fmla="*/ 43 h 156"/>
                <a:gd name="T54" fmla="*/ 501 w 910"/>
                <a:gd name="T55" fmla="*/ 54 h 156"/>
                <a:gd name="T56" fmla="*/ 428 w 910"/>
                <a:gd name="T57" fmla="*/ 64 h 156"/>
                <a:gd name="T58" fmla="*/ 353 w 910"/>
                <a:gd name="T59" fmla="*/ 72 h 156"/>
                <a:gd name="T60" fmla="*/ 280 w 910"/>
                <a:gd name="T61" fmla="*/ 82 h 156"/>
                <a:gd name="T62" fmla="*/ 206 w 910"/>
                <a:gd name="T63" fmla="*/ 91 h 156"/>
                <a:gd name="T64" fmla="*/ 133 w 910"/>
                <a:gd name="T65" fmla="*/ 101 h 156"/>
                <a:gd name="T66" fmla="*/ 59 w 910"/>
                <a:gd name="T67" fmla="*/ 111 h 156"/>
                <a:gd name="T68" fmla="*/ 7 w 910"/>
                <a:gd name="T69" fmla="*/ 123 h 156"/>
                <a:gd name="T70" fmla="*/ 2 w 910"/>
                <a:gd name="T71" fmla="*/ 151 h 156"/>
                <a:gd name="T72" fmla="*/ 15 w 910"/>
                <a:gd name="T73" fmla="*/ 156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10" h="156">
                  <a:moveTo>
                    <a:pt x="15" y="156"/>
                  </a:moveTo>
                  <a:lnTo>
                    <a:pt x="52" y="151"/>
                  </a:lnTo>
                  <a:lnTo>
                    <a:pt x="88" y="147"/>
                  </a:lnTo>
                  <a:lnTo>
                    <a:pt x="126" y="141"/>
                  </a:lnTo>
                  <a:lnTo>
                    <a:pt x="162" y="137"/>
                  </a:lnTo>
                  <a:lnTo>
                    <a:pt x="199" y="133"/>
                  </a:lnTo>
                  <a:lnTo>
                    <a:pt x="235" y="128"/>
                  </a:lnTo>
                  <a:lnTo>
                    <a:pt x="272" y="123"/>
                  </a:lnTo>
                  <a:lnTo>
                    <a:pt x="310" y="118"/>
                  </a:lnTo>
                  <a:lnTo>
                    <a:pt x="346" y="114"/>
                  </a:lnTo>
                  <a:lnTo>
                    <a:pt x="383" y="108"/>
                  </a:lnTo>
                  <a:lnTo>
                    <a:pt x="421" y="104"/>
                  </a:lnTo>
                  <a:lnTo>
                    <a:pt x="457" y="100"/>
                  </a:lnTo>
                  <a:lnTo>
                    <a:pt x="494" y="95"/>
                  </a:lnTo>
                  <a:lnTo>
                    <a:pt x="532" y="89"/>
                  </a:lnTo>
                  <a:lnTo>
                    <a:pt x="568" y="85"/>
                  </a:lnTo>
                  <a:lnTo>
                    <a:pt x="605" y="81"/>
                  </a:lnTo>
                  <a:lnTo>
                    <a:pt x="630" y="78"/>
                  </a:lnTo>
                  <a:lnTo>
                    <a:pt x="654" y="75"/>
                  </a:lnTo>
                  <a:lnTo>
                    <a:pt x="677" y="71"/>
                  </a:lnTo>
                  <a:lnTo>
                    <a:pt x="702" y="68"/>
                  </a:lnTo>
                  <a:lnTo>
                    <a:pt x="726" y="65"/>
                  </a:lnTo>
                  <a:lnTo>
                    <a:pt x="749" y="62"/>
                  </a:lnTo>
                  <a:lnTo>
                    <a:pt x="774" y="59"/>
                  </a:lnTo>
                  <a:lnTo>
                    <a:pt x="798" y="56"/>
                  </a:lnTo>
                  <a:lnTo>
                    <a:pt x="810" y="55"/>
                  </a:lnTo>
                  <a:lnTo>
                    <a:pt x="822" y="54"/>
                  </a:lnTo>
                  <a:lnTo>
                    <a:pt x="834" y="51"/>
                  </a:lnTo>
                  <a:lnTo>
                    <a:pt x="846" y="49"/>
                  </a:lnTo>
                  <a:lnTo>
                    <a:pt x="857" y="48"/>
                  </a:lnTo>
                  <a:lnTo>
                    <a:pt x="870" y="45"/>
                  </a:lnTo>
                  <a:lnTo>
                    <a:pt x="881" y="42"/>
                  </a:lnTo>
                  <a:lnTo>
                    <a:pt x="893" y="39"/>
                  </a:lnTo>
                  <a:lnTo>
                    <a:pt x="906" y="29"/>
                  </a:lnTo>
                  <a:lnTo>
                    <a:pt x="910" y="13"/>
                  </a:lnTo>
                  <a:lnTo>
                    <a:pt x="906" y="2"/>
                  </a:lnTo>
                  <a:lnTo>
                    <a:pt x="889" y="0"/>
                  </a:lnTo>
                  <a:lnTo>
                    <a:pt x="879" y="3"/>
                  </a:lnTo>
                  <a:lnTo>
                    <a:pt x="869" y="6"/>
                  </a:lnTo>
                  <a:lnTo>
                    <a:pt x="857" y="7"/>
                  </a:lnTo>
                  <a:lnTo>
                    <a:pt x="847" y="9"/>
                  </a:lnTo>
                  <a:lnTo>
                    <a:pt x="837" y="10"/>
                  </a:lnTo>
                  <a:lnTo>
                    <a:pt x="825" y="12"/>
                  </a:lnTo>
                  <a:lnTo>
                    <a:pt x="815" y="13"/>
                  </a:lnTo>
                  <a:lnTo>
                    <a:pt x="805" y="15"/>
                  </a:lnTo>
                  <a:lnTo>
                    <a:pt x="781" y="18"/>
                  </a:lnTo>
                  <a:lnTo>
                    <a:pt x="756" y="20"/>
                  </a:lnTo>
                  <a:lnTo>
                    <a:pt x="732" y="23"/>
                  </a:lnTo>
                  <a:lnTo>
                    <a:pt x="709" y="26"/>
                  </a:lnTo>
                  <a:lnTo>
                    <a:pt x="684" y="30"/>
                  </a:lnTo>
                  <a:lnTo>
                    <a:pt x="660" y="33"/>
                  </a:lnTo>
                  <a:lnTo>
                    <a:pt x="637" y="36"/>
                  </a:lnTo>
                  <a:lnTo>
                    <a:pt x="612" y="39"/>
                  </a:lnTo>
                  <a:lnTo>
                    <a:pt x="575" y="43"/>
                  </a:lnTo>
                  <a:lnTo>
                    <a:pt x="539" y="49"/>
                  </a:lnTo>
                  <a:lnTo>
                    <a:pt x="501" y="54"/>
                  </a:lnTo>
                  <a:lnTo>
                    <a:pt x="464" y="58"/>
                  </a:lnTo>
                  <a:lnTo>
                    <a:pt x="428" y="64"/>
                  </a:lnTo>
                  <a:lnTo>
                    <a:pt x="390" y="68"/>
                  </a:lnTo>
                  <a:lnTo>
                    <a:pt x="353" y="72"/>
                  </a:lnTo>
                  <a:lnTo>
                    <a:pt x="317" y="77"/>
                  </a:lnTo>
                  <a:lnTo>
                    <a:pt x="280" y="82"/>
                  </a:lnTo>
                  <a:lnTo>
                    <a:pt x="242" y="87"/>
                  </a:lnTo>
                  <a:lnTo>
                    <a:pt x="206" y="91"/>
                  </a:lnTo>
                  <a:lnTo>
                    <a:pt x="169" y="97"/>
                  </a:lnTo>
                  <a:lnTo>
                    <a:pt x="133" y="101"/>
                  </a:lnTo>
                  <a:lnTo>
                    <a:pt x="95" y="105"/>
                  </a:lnTo>
                  <a:lnTo>
                    <a:pt x="59" y="111"/>
                  </a:lnTo>
                  <a:lnTo>
                    <a:pt x="22" y="115"/>
                  </a:lnTo>
                  <a:lnTo>
                    <a:pt x="7" y="123"/>
                  </a:lnTo>
                  <a:lnTo>
                    <a:pt x="0" y="137"/>
                  </a:lnTo>
                  <a:lnTo>
                    <a:pt x="2" y="151"/>
                  </a:lnTo>
                  <a:lnTo>
                    <a:pt x="15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7" name="Freeform 204"/>
            <p:cNvSpPr>
              <a:spLocks/>
            </p:cNvSpPr>
            <p:nvPr/>
          </p:nvSpPr>
          <p:spPr bwMode="auto">
            <a:xfrm>
              <a:off x="4312" y="7135"/>
              <a:ext cx="123" cy="330"/>
            </a:xfrm>
            <a:custGeom>
              <a:avLst/>
              <a:gdLst>
                <a:gd name="T0" fmla="*/ 25 w 123"/>
                <a:gd name="T1" fmla="*/ 324 h 330"/>
                <a:gd name="T2" fmla="*/ 40 w 123"/>
                <a:gd name="T3" fmla="*/ 311 h 330"/>
                <a:gd name="T4" fmla="*/ 53 w 123"/>
                <a:gd name="T5" fmla="*/ 298 h 330"/>
                <a:gd name="T6" fmla="*/ 66 w 123"/>
                <a:gd name="T7" fmla="*/ 284 h 330"/>
                <a:gd name="T8" fmla="*/ 75 w 123"/>
                <a:gd name="T9" fmla="*/ 268 h 330"/>
                <a:gd name="T10" fmla="*/ 84 w 123"/>
                <a:gd name="T11" fmla="*/ 251 h 330"/>
                <a:gd name="T12" fmla="*/ 89 w 123"/>
                <a:gd name="T13" fmla="*/ 233 h 330"/>
                <a:gd name="T14" fmla="*/ 94 w 123"/>
                <a:gd name="T15" fmla="*/ 215 h 330"/>
                <a:gd name="T16" fmla="*/ 95 w 123"/>
                <a:gd name="T17" fmla="*/ 195 h 330"/>
                <a:gd name="T18" fmla="*/ 95 w 123"/>
                <a:gd name="T19" fmla="*/ 183 h 330"/>
                <a:gd name="T20" fmla="*/ 95 w 123"/>
                <a:gd name="T21" fmla="*/ 173 h 330"/>
                <a:gd name="T22" fmla="*/ 92 w 123"/>
                <a:gd name="T23" fmla="*/ 161 h 330"/>
                <a:gd name="T24" fmla="*/ 91 w 123"/>
                <a:gd name="T25" fmla="*/ 151 h 330"/>
                <a:gd name="T26" fmla="*/ 89 w 123"/>
                <a:gd name="T27" fmla="*/ 135 h 330"/>
                <a:gd name="T28" fmla="*/ 92 w 123"/>
                <a:gd name="T29" fmla="*/ 121 h 330"/>
                <a:gd name="T30" fmla="*/ 98 w 123"/>
                <a:gd name="T31" fmla="*/ 107 h 330"/>
                <a:gd name="T32" fmla="*/ 104 w 123"/>
                <a:gd name="T33" fmla="*/ 92 h 330"/>
                <a:gd name="T34" fmla="*/ 112 w 123"/>
                <a:gd name="T35" fmla="*/ 72 h 330"/>
                <a:gd name="T36" fmla="*/ 117 w 123"/>
                <a:gd name="T37" fmla="*/ 51 h 330"/>
                <a:gd name="T38" fmla="*/ 120 w 123"/>
                <a:gd name="T39" fmla="*/ 30 h 330"/>
                <a:gd name="T40" fmla="*/ 123 w 123"/>
                <a:gd name="T41" fmla="*/ 9 h 330"/>
                <a:gd name="T42" fmla="*/ 121 w 123"/>
                <a:gd name="T43" fmla="*/ 0 h 330"/>
                <a:gd name="T44" fmla="*/ 114 w 123"/>
                <a:gd name="T45" fmla="*/ 0 h 330"/>
                <a:gd name="T46" fmla="*/ 105 w 123"/>
                <a:gd name="T47" fmla="*/ 6 h 330"/>
                <a:gd name="T48" fmla="*/ 101 w 123"/>
                <a:gd name="T49" fmla="*/ 13 h 330"/>
                <a:gd name="T50" fmla="*/ 95 w 123"/>
                <a:gd name="T51" fmla="*/ 30 h 330"/>
                <a:gd name="T52" fmla="*/ 88 w 123"/>
                <a:gd name="T53" fmla="*/ 48 h 330"/>
                <a:gd name="T54" fmla="*/ 81 w 123"/>
                <a:gd name="T55" fmla="*/ 65 h 330"/>
                <a:gd name="T56" fmla="*/ 72 w 123"/>
                <a:gd name="T57" fmla="*/ 82 h 330"/>
                <a:gd name="T58" fmla="*/ 65 w 123"/>
                <a:gd name="T59" fmla="*/ 99 h 330"/>
                <a:gd name="T60" fmla="*/ 58 w 123"/>
                <a:gd name="T61" fmla="*/ 117 h 330"/>
                <a:gd name="T62" fmla="*/ 53 w 123"/>
                <a:gd name="T63" fmla="*/ 134 h 330"/>
                <a:gd name="T64" fmla="*/ 52 w 123"/>
                <a:gd name="T65" fmla="*/ 153 h 330"/>
                <a:gd name="T66" fmla="*/ 52 w 123"/>
                <a:gd name="T67" fmla="*/ 161 h 330"/>
                <a:gd name="T68" fmla="*/ 52 w 123"/>
                <a:gd name="T69" fmla="*/ 170 h 330"/>
                <a:gd name="T70" fmla="*/ 53 w 123"/>
                <a:gd name="T71" fmla="*/ 179 h 330"/>
                <a:gd name="T72" fmla="*/ 55 w 123"/>
                <a:gd name="T73" fmla="*/ 187 h 330"/>
                <a:gd name="T74" fmla="*/ 56 w 123"/>
                <a:gd name="T75" fmla="*/ 197 h 330"/>
                <a:gd name="T76" fmla="*/ 55 w 123"/>
                <a:gd name="T77" fmla="*/ 207 h 330"/>
                <a:gd name="T78" fmla="*/ 53 w 123"/>
                <a:gd name="T79" fmla="*/ 218 h 330"/>
                <a:gd name="T80" fmla="*/ 52 w 123"/>
                <a:gd name="T81" fmla="*/ 228 h 330"/>
                <a:gd name="T82" fmla="*/ 46 w 123"/>
                <a:gd name="T83" fmla="*/ 248 h 330"/>
                <a:gd name="T84" fmla="*/ 38 w 123"/>
                <a:gd name="T85" fmla="*/ 265 h 330"/>
                <a:gd name="T86" fmla="*/ 26 w 123"/>
                <a:gd name="T87" fmla="*/ 279 h 330"/>
                <a:gd name="T88" fmla="*/ 10 w 123"/>
                <a:gd name="T89" fmla="*/ 292 h 330"/>
                <a:gd name="T90" fmla="*/ 0 w 123"/>
                <a:gd name="T91" fmla="*/ 307 h 330"/>
                <a:gd name="T92" fmla="*/ 0 w 123"/>
                <a:gd name="T93" fmla="*/ 321 h 330"/>
                <a:gd name="T94" fmla="*/ 9 w 123"/>
                <a:gd name="T95" fmla="*/ 330 h 330"/>
                <a:gd name="T96" fmla="*/ 25 w 123"/>
                <a:gd name="T97" fmla="*/ 324 h 330"/>
                <a:gd name="T98" fmla="*/ 25 w 123"/>
                <a:gd name="T99" fmla="*/ 324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3" h="330">
                  <a:moveTo>
                    <a:pt x="25" y="324"/>
                  </a:moveTo>
                  <a:lnTo>
                    <a:pt x="40" y="311"/>
                  </a:lnTo>
                  <a:lnTo>
                    <a:pt x="53" y="298"/>
                  </a:lnTo>
                  <a:lnTo>
                    <a:pt x="66" y="284"/>
                  </a:lnTo>
                  <a:lnTo>
                    <a:pt x="75" y="268"/>
                  </a:lnTo>
                  <a:lnTo>
                    <a:pt x="84" y="251"/>
                  </a:lnTo>
                  <a:lnTo>
                    <a:pt x="89" y="233"/>
                  </a:lnTo>
                  <a:lnTo>
                    <a:pt x="94" y="215"/>
                  </a:lnTo>
                  <a:lnTo>
                    <a:pt x="95" y="195"/>
                  </a:lnTo>
                  <a:lnTo>
                    <a:pt x="95" y="183"/>
                  </a:lnTo>
                  <a:lnTo>
                    <a:pt x="95" y="173"/>
                  </a:lnTo>
                  <a:lnTo>
                    <a:pt x="92" y="161"/>
                  </a:lnTo>
                  <a:lnTo>
                    <a:pt x="91" y="151"/>
                  </a:lnTo>
                  <a:lnTo>
                    <a:pt x="89" y="135"/>
                  </a:lnTo>
                  <a:lnTo>
                    <a:pt x="92" y="121"/>
                  </a:lnTo>
                  <a:lnTo>
                    <a:pt x="98" y="107"/>
                  </a:lnTo>
                  <a:lnTo>
                    <a:pt x="104" y="92"/>
                  </a:lnTo>
                  <a:lnTo>
                    <a:pt x="112" y="72"/>
                  </a:lnTo>
                  <a:lnTo>
                    <a:pt x="117" y="51"/>
                  </a:lnTo>
                  <a:lnTo>
                    <a:pt x="120" y="30"/>
                  </a:lnTo>
                  <a:lnTo>
                    <a:pt x="123" y="9"/>
                  </a:lnTo>
                  <a:lnTo>
                    <a:pt x="121" y="0"/>
                  </a:lnTo>
                  <a:lnTo>
                    <a:pt x="114" y="0"/>
                  </a:lnTo>
                  <a:lnTo>
                    <a:pt x="105" y="6"/>
                  </a:lnTo>
                  <a:lnTo>
                    <a:pt x="101" y="13"/>
                  </a:lnTo>
                  <a:lnTo>
                    <a:pt x="95" y="30"/>
                  </a:lnTo>
                  <a:lnTo>
                    <a:pt x="88" y="48"/>
                  </a:lnTo>
                  <a:lnTo>
                    <a:pt x="81" y="65"/>
                  </a:lnTo>
                  <a:lnTo>
                    <a:pt x="72" y="82"/>
                  </a:lnTo>
                  <a:lnTo>
                    <a:pt x="65" y="99"/>
                  </a:lnTo>
                  <a:lnTo>
                    <a:pt x="58" y="117"/>
                  </a:lnTo>
                  <a:lnTo>
                    <a:pt x="53" y="134"/>
                  </a:lnTo>
                  <a:lnTo>
                    <a:pt x="52" y="153"/>
                  </a:lnTo>
                  <a:lnTo>
                    <a:pt x="52" y="161"/>
                  </a:lnTo>
                  <a:lnTo>
                    <a:pt x="52" y="170"/>
                  </a:lnTo>
                  <a:lnTo>
                    <a:pt x="53" y="179"/>
                  </a:lnTo>
                  <a:lnTo>
                    <a:pt x="55" y="187"/>
                  </a:lnTo>
                  <a:lnTo>
                    <a:pt x="56" y="197"/>
                  </a:lnTo>
                  <a:lnTo>
                    <a:pt x="55" y="207"/>
                  </a:lnTo>
                  <a:lnTo>
                    <a:pt x="53" y="218"/>
                  </a:lnTo>
                  <a:lnTo>
                    <a:pt x="52" y="228"/>
                  </a:lnTo>
                  <a:lnTo>
                    <a:pt x="46" y="248"/>
                  </a:lnTo>
                  <a:lnTo>
                    <a:pt x="38" y="265"/>
                  </a:lnTo>
                  <a:lnTo>
                    <a:pt x="26" y="279"/>
                  </a:lnTo>
                  <a:lnTo>
                    <a:pt x="10" y="292"/>
                  </a:lnTo>
                  <a:lnTo>
                    <a:pt x="0" y="307"/>
                  </a:lnTo>
                  <a:lnTo>
                    <a:pt x="0" y="321"/>
                  </a:lnTo>
                  <a:lnTo>
                    <a:pt x="9" y="330"/>
                  </a:lnTo>
                  <a:lnTo>
                    <a:pt x="25" y="3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8" name="Freeform 205"/>
            <p:cNvSpPr>
              <a:spLocks/>
            </p:cNvSpPr>
            <p:nvPr/>
          </p:nvSpPr>
          <p:spPr bwMode="auto">
            <a:xfrm>
              <a:off x="2635" y="7497"/>
              <a:ext cx="676" cy="105"/>
            </a:xfrm>
            <a:custGeom>
              <a:avLst/>
              <a:gdLst>
                <a:gd name="T0" fmla="*/ 28 w 676"/>
                <a:gd name="T1" fmla="*/ 105 h 105"/>
                <a:gd name="T2" fmla="*/ 83 w 676"/>
                <a:gd name="T3" fmla="*/ 99 h 105"/>
                <a:gd name="T4" fmla="*/ 136 w 676"/>
                <a:gd name="T5" fmla="*/ 92 h 105"/>
                <a:gd name="T6" fmla="*/ 191 w 676"/>
                <a:gd name="T7" fmla="*/ 83 h 105"/>
                <a:gd name="T8" fmla="*/ 246 w 676"/>
                <a:gd name="T9" fmla="*/ 76 h 105"/>
                <a:gd name="T10" fmla="*/ 302 w 676"/>
                <a:gd name="T11" fmla="*/ 67 h 105"/>
                <a:gd name="T12" fmla="*/ 358 w 676"/>
                <a:gd name="T13" fmla="*/ 60 h 105"/>
                <a:gd name="T14" fmla="*/ 414 w 676"/>
                <a:gd name="T15" fmla="*/ 53 h 105"/>
                <a:gd name="T16" fmla="*/ 471 w 676"/>
                <a:gd name="T17" fmla="*/ 44 h 105"/>
                <a:gd name="T18" fmla="*/ 527 w 676"/>
                <a:gd name="T19" fmla="*/ 36 h 105"/>
                <a:gd name="T20" fmla="*/ 583 w 676"/>
                <a:gd name="T21" fmla="*/ 28 h 105"/>
                <a:gd name="T22" fmla="*/ 639 w 676"/>
                <a:gd name="T23" fmla="*/ 20 h 105"/>
                <a:gd name="T24" fmla="*/ 672 w 676"/>
                <a:gd name="T25" fmla="*/ 13 h 105"/>
                <a:gd name="T26" fmla="*/ 676 w 676"/>
                <a:gd name="T27" fmla="*/ 1 h 105"/>
                <a:gd name="T28" fmla="*/ 643 w 676"/>
                <a:gd name="T29" fmla="*/ 4 h 105"/>
                <a:gd name="T30" fmla="*/ 590 w 676"/>
                <a:gd name="T31" fmla="*/ 13 h 105"/>
                <a:gd name="T32" fmla="*/ 537 w 676"/>
                <a:gd name="T33" fmla="*/ 21 h 105"/>
                <a:gd name="T34" fmla="*/ 483 w 676"/>
                <a:gd name="T35" fmla="*/ 30 h 105"/>
                <a:gd name="T36" fmla="*/ 429 w 676"/>
                <a:gd name="T37" fmla="*/ 37 h 105"/>
                <a:gd name="T38" fmla="*/ 375 w 676"/>
                <a:gd name="T39" fmla="*/ 46 h 105"/>
                <a:gd name="T40" fmla="*/ 321 w 676"/>
                <a:gd name="T41" fmla="*/ 54 h 105"/>
                <a:gd name="T42" fmla="*/ 267 w 676"/>
                <a:gd name="T43" fmla="*/ 61 h 105"/>
                <a:gd name="T44" fmla="*/ 226 w 676"/>
                <a:gd name="T45" fmla="*/ 69 h 105"/>
                <a:gd name="T46" fmla="*/ 195 w 676"/>
                <a:gd name="T47" fmla="*/ 73 h 105"/>
                <a:gd name="T48" fmla="*/ 167 w 676"/>
                <a:gd name="T49" fmla="*/ 79 h 105"/>
                <a:gd name="T50" fmla="*/ 136 w 676"/>
                <a:gd name="T51" fmla="*/ 84 h 105"/>
                <a:gd name="T52" fmla="*/ 108 w 676"/>
                <a:gd name="T53" fmla="*/ 89 h 105"/>
                <a:gd name="T54" fmla="*/ 77 w 676"/>
                <a:gd name="T55" fmla="*/ 93 h 105"/>
                <a:gd name="T56" fmla="*/ 49 w 676"/>
                <a:gd name="T57" fmla="*/ 97 h 105"/>
                <a:gd name="T58" fmla="*/ 18 w 676"/>
                <a:gd name="T59" fmla="*/ 99 h 105"/>
                <a:gd name="T60" fmla="*/ 3 w 676"/>
                <a:gd name="T61" fmla="*/ 100 h 105"/>
                <a:gd name="T62" fmla="*/ 0 w 676"/>
                <a:gd name="T63" fmla="*/ 105 h 105"/>
                <a:gd name="T64" fmla="*/ 1 w 676"/>
                <a:gd name="T65" fmla="*/ 105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6" h="105">
                  <a:moveTo>
                    <a:pt x="1" y="105"/>
                  </a:moveTo>
                  <a:lnTo>
                    <a:pt x="28" y="105"/>
                  </a:lnTo>
                  <a:lnTo>
                    <a:pt x="56" y="102"/>
                  </a:lnTo>
                  <a:lnTo>
                    <a:pt x="83" y="99"/>
                  </a:lnTo>
                  <a:lnTo>
                    <a:pt x="111" y="96"/>
                  </a:lnTo>
                  <a:lnTo>
                    <a:pt x="136" y="92"/>
                  </a:lnTo>
                  <a:lnTo>
                    <a:pt x="164" y="87"/>
                  </a:lnTo>
                  <a:lnTo>
                    <a:pt x="191" y="83"/>
                  </a:lnTo>
                  <a:lnTo>
                    <a:pt x="219" y="79"/>
                  </a:lnTo>
                  <a:lnTo>
                    <a:pt x="246" y="76"/>
                  </a:lnTo>
                  <a:lnTo>
                    <a:pt x="275" y="72"/>
                  </a:lnTo>
                  <a:lnTo>
                    <a:pt x="302" y="67"/>
                  </a:lnTo>
                  <a:lnTo>
                    <a:pt x="331" y="64"/>
                  </a:lnTo>
                  <a:lnTo>
                    <a:pt x="358" y="60"/>
                  </a:lnTo>
                  <a:lnTo>
                    <a:pt x="387" y="56"/>
                  </a:lnTo>
                  <a:lnTo>
                    <a:pt x="414" y="53"/>
                  </a:lnTo>
                  <a:lnTo>
                    <a:pt x="443" y="48"/>
                  </a:lnTo>
                  <a:lnTo>
                    <a:pt x="471" y="44"/>
                  </a:lnTo>
                  <a:lnTo>
                    <a:pt x="498" y="40"/>
                  </a:lnTo>
                  <a:lnTo>
                    <a:pt x="527" y="36"/>
                  </a:lnTo>
                  <a:lnTo>
                    <a:pt x="554" y="31"/>
                  </a:lnTo>
                  <a:lnTo>
                    <a:pt x="583" y="28"/>
                  </a:lnTo>
                  <a:lnTo>
                    <a:pt x="610" y="24"/>
                  </a:lnTo>
                  <a:lnTo>
                    <a:pt x="639" y="20"/>
                  </a:lnTo>
                  <a:lnTo>
                    <a:pt x="666" y="15"/>
                  </a:lnTo>
                  <a:lnTo>
                    <a:pt x="672" y="13"/>
                  </a:lnTo>
                  <a:lnTo>
                    <a:pt x="675" y="7"/>
                  </a:lnTo>
                  <a:lnTo>
                    <a:pt x="676" y="1"/>
                  </a:lnTo>
                  <a:lnTo>
                    <a:pt x="671" y="0"/>
                  </a:lnTo>
                  <a:lnTo>
                    <a:pt x="643" y="4"/>
                  </a:lnTo>
                  <a:lnTo>
                    <a:pt x="617" y="8"/>
                  </a:lnTo>
                  <a:lnTo>
                    <a:pt x="590" y="13"/>
                  </a:lnTo>
                  <a:lnTo>
                    <a:pt x="564" y="17"/>
                  </a:lnTo>
                  <a:lnTo>
                    <a:pt x="537" y="21"/>
                  </a:lnTo>
                  <a:lnTo>
                    <a:pt x="509" y="25"/>
                  </a:lnTo>
                  <a:lnTo>
                    <a:pt x="483" y="30"/>
                  </a:lnTo>
                  <a:lnTo>
                    <a:pt x="456" y="33"/>
                  </a:lnTo>
                  <a:lnTo>
                    <a:pt x="429" y="37"/>
                  </a:lnTo>
                  <a:lnTo>
                    <a:pt x="401" y="41"/>
                  </a:lnTo>
                  <a:lnTo>
                    <a:pt x="375" y="46"/>
                  </a:lnTo>
                  <a:lnTo>
                    <a:pt x="348" y="50"/>
                  </a:lnTo>
                  <a:lnTo>
                    <a:pt x="321" y="54"/>
                  </a:lnTo>
                  <a:lnTo>
                    <a:pt x="293" y="57"/>
                  </a:lnTo>
                  <a:lnTo>
                    <a:pt x="267" y="61"/>
                  </a:lnTo>
                  <a:lnTo>
                    <a:pt x="240" y="66"/>
                  </a:lnTo>
                  <a:lnTo>
                    <a:pt x="226" y="69"/>
                  </a:lnTo>
                  <a:lnTo>
                    <a:pt x="211" y="72"/>
                  </a:lnTo>
                  <a:lnTo>
                    <a:pt x="195" y="73"/>
                  </a:lnTo>
                  <a:lnTo>
                    <a:pt x="181" y="76"/>
                  </a:lnTo>
                  <a:lnTo>
                    <a:pt x="167" y="79"/>
                  </a:lnTo>
                  <a:lnTo>
                    <a:pt x="152" y="82"/>
                  </a:lnTo>
                  <a:lnTo>
                    <a:pt x="136" y="84"/>
                  </a:lnTo>
                  <a:lnTo>
                    <a:pt x="122" y="87"/>
                  </a:lnTo>
                  <a:lnTo>
                    <a:pt x="108" y="89"/>
                  </a:lnTo>
                  <a:lnTo>
                    <a:pt x="92" y="92"/>
                  </a:lnTo>
                  <a:lnTo>
                    <a:pt x="77" y="93"/>
                  </a:lnTo>
                  <a:lnTo>
                    <a:pt x="63" y="96"/>
                  </a:lnTo>
                  <a:lnTo>
                    <a:pt x="49" y="97"/>
                  </a:lnTo>
                  <a:lnTo>
                    <a:pt x="33" y="99"/>
                  </a:lnTo>
                  <a:lnTo>
                    <a:pt x="18" y="99"/>
                  </a:lnTo>
                  <a:lnTo>
                    <a:pt x="4" y="100"/>
                  </a:lnTo>
                  <a:lnTo>
                    <a:pt x="3" y="100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9" name="Freeform 206"/>
            <p:cNvSpPr>
              <a:spLocks/>
            </p:cNvSpPr>
            <p:nvPr/>
          </p:nvSpPr>
          <p:spPr bwMode="auto">
            <a:xfrm>
              <a:off x="3359" y="7298"/>
              <a:ext cx="914" cy="209"/>
            </a:xfrm>
            <a:custGeom>
              <a:avLst/>
              <a:gdLst>
                <a:gd name="T0" fmla="*/ 37 w 914"/>
                <a:gd name="T1" fmla="*/ 204 h 209"/>
                <a:gd name="T2" fmla="*/ 101 w 914"/>
                <a:gd name="T3" fmla="*/ 194 h 209"/>
                <a:gd name="T4" fmla="*/ 164 w 914"/>
                <a:gd name="T5" fmla="*/ 184 h 209"/>
                <a:gd name="T6" fmla="*/ 227 w 914"/>
                <a:gd name="T7" fmla="*/ 174 h 209"/>
                <a:gd name="T8" fmla="*/ 291 w 914"/>
                <a:gd name="T9" fmla="*/ 164 h 209"/>
                <a:gd name="T10" fmla="*/ 354 w 914"/>
                <a:gd name="T11" fmla="*/ 154 h 209"/>
                <a:gd name="T12" fmla="*/ 417 w 914"/>
                <a:gd name="T13" fmla="*/ 145 h 209"/>
                <a:gd name="T14" fmla="*/ 481 w 914"/>
                <a:gd name="T15" fmla="*/ 135 h 209"/>
                <a:gd name="T16" fmla="*/ 524 w 914"/>
                <a:gd name="T17" fmla="*/ 129 h 209"/>
                <a:gd name="T18" fmla="*/ 546 w 914"/>
                <a:gd name="T19" fmla="*/ 128 h 209"/>
                <a:gd name="T20" fmla="*/ 567 w 914"/>
                <a:gd name="T21" fmla="*/ 127 h 209"/>
                <a:gd name="T22" fmla="*/ 589 w 914"/>
                <a:gd name="T23" fmla="*/ 124 h 209"/>
                <a:gd name="T24" fmla="*/ 618 w 914"/>
                <a:gd name="T25" fmla="*/ 119 h 209"/>
                <a:gd name="T26" fmla="*/ 657 w 914"/>
                <a:gd name="T27" fmla="*/ 112 h 209"/>
                <a:gd name="T28" fmla="*/ 694 w 914"/>
                <a:gd name="T29" fmla="*/ 104 h 209"/>
                <a:gd name="T30" fmla="*/ 731 w 914"/>
                <a:gd name="T31" fmla="*/ 95 h 209"/>
                <a:gd name="T32" fmla="*/ 767 w 914"/>
                <a:gd name="T33" fmla="*/ 89 h 209"/>
                <a:gd name="T34" fmla="*/ 802 w 914"/>
                <a:gd name="T35" fmla="*/ 82 h 209"/>
                <a:gd name="T36" fmla="*/ 837 w 914"/>
                <a:gd name="T37" fmla="*/ 72 h 209"/>
                <a:gd name="T38" fmla="*/ 870 w 914"/>
                <a:gd name="T39" fmla="*/ 59 h 209"/>
                <a:gd name="T40" fmla="*/ 898 w 914"/>
                <a:gd name="T41" fmla="*/ 43 h 209"/>
                <a:gd name="T42" fmla="*/ 911 w 914"/>
                <a:gd name="T43" fmla="*/ 20 h 209"/>
                <a:gd name="T44" fmla="*/ 913 w 914"/>
                <a:gd name="T45" fmla="*/ 0 h 209"/>
                <a:gd name="T46" fmla="*/ 900 w 914"/>
                <a:gd name="T47" fmla="*/ 4 h 209"/>
                <a:gd name="T48" fmla="*/ 891 w 914"/>
                <a:gd name="T49" fmla="*/ 20 h 209"/>
                <a:gd name="T50" fmla="*/ 877 w 914"/>
                <a:gd name="T51" fmla="*/ 34 h 209"/>
                <a:gd name="T52" fmla="*/ 855 w 914"/>
                <a:gd name="T53" fmla="*/ 42 h 209"/>
                <a:gd name="T54" fmla="*/ 839 w 914"/>
                <a:gd name="T55" fmla="*/ 47 h 209"/>
                <a:gd name="T56" fmla="*/ 822 w 914"/>
                <a:gd name="T57" fmla="*/ 52 h 209"/>
                <a:gd name="T58" fmla="*/ 806 w 914"/>
                <a:gd name="T59" fmla="*/ 56 h 209"/>
                <a:gd name="T60" fmla="*/ 780 w 914"/>
                <a:gd name="T61" fmla="*/ 63 h 209"/>
                <a:gd name="T62" fmla="*/ 746 w 914"/>
                <a:gd name="T63" fmla="*/ 73 h 209"/>
                <a:gd name="T64" fmla="*/ 711 w 914"/>
                <a:gd name="T65" fmla="*/ 82 h 209"/>
                <a:gd name="T66" fmla="*/ 677 w 914"/>
                <a:gd name="T67" fmla="*/ 91 h 209"/>
                <a:gd name="T68" fmla="*/ 638 w 914"/>
                <a:gd name="T69" fmla="*/ 96 h 209"/>
                <a:gd name="T70" fmla="*/ 596 w 914"/>
                <a:gd name="T71" fmla="*/ 104 h 209"/>
                <a:gd name="T72" fmla="*/ 553 w 914"/>
                <a:gd name="T73" fmla="*/ 108 h 209"/>
                <a:gd name="T74" fmla="*/ 511 w 914"/>
                <a:gd name="T75" fmla="*/ 114 h 209"/>
                <a:gd name="T76" fmla="*/ 459 w 914"/>
                <a:gd name="T77" fmla="*/ 121 h 209"/>
                <a:gd name="T78" fmla="*/ 400 w 914"/>
                <a:gd name="T79" fmla="*/ 131 h 209"/>
                <a:gd name="T80" fmla="*/ 340 w 914"/>
                <a:gd name="T81" fmla="*/ 140 h 209"/>
                <a:gd name="T82" fmla="*/ 279 w 914"/>
                <a:gd name="T83" fmla="*/ 150 h 209"/>
                <a:gd name="T84" fmla="*/ 220 w 914"/>
                <a:gd name="T85" fmla="*/ 158 h 209"/>
                <a:gd name="T86" fmla="*/ 160 w 914"/>
                <a:gd name="T87" fmla="*/ 168 h 209"/>
                <a:gd name="T88" fmla="*/ 99 w 914"/>
                <a:gd name="T89" fmla="*/ 178 h 209"/>
                <a:gd name="T90" fmla="*/ 40 w 914"/>
                <a:gd name="T91" fmla="*/ 188 h 209"/>
                <a:gd name="T92" fmla="*/ 4 w 914"/>
                <a:gd name="T93" fmla="*/ 196 h 209"/>
                <a:gd name="T94" fmla="*/ 0 w 914"/>
                <a:gd name="T95" fmla="*/ 207 h 209"/>
                <a:gd name="T96" fmla="*/ 6 w 914"/>
                <a:gd name="T97" fmla="*/ 209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14" h="209">
                  <a:moveTo>
                    <a:pt x="6" y="209"/>
                  </a:moveTo>
                  <a:lnTo>
                    <a:pt x="37" y="204"/>
                  </a:lnTo>
                  <a:lnTo>
                    <a:pt x="69" y="199"/>
                  </a:lnTo>
                  <a:lnTo>
                    <a:pt x="101" y="194"/>
                  </a:lnTo>
                  <a:lnTo>
                    <a:pt x="132" y="188"/>
                  </a:lnTo>
                  <a:lnTo>
                    <a:pt x="164" y="184"/>
                  </a:lnTo>
                  <a:lnTo>
                    <a:pt x="196" y="178"/>
                  </a:lnTo>
                  <a:lnTo>
                    <a:pt x="227" y="174"/>
                  </a:lnTo>
                  <a:lnTo>
                    <a:pt x="259" y="170"/>
                  </a:lnTo>
                  <a:lnTo>
                    <a:pt x="291" y="164"/>
                  </a:lnTo>
                  <a:lnTo>
                    <a:pt x="322" y="160"/>
                  </a:lnTo>
                  <a:lnTo>
                    <a:pt x="354" y="154"/>
                  </a:lnTo>
                  <a:lnTo>
                    <a:pt x="386" y="150"/>
                  </a:lnTo>
                  <a:lnTo>
                    <a:pt x="417" y="145"/>
                  </a:lnTo>
                  <a:lnTo>
                    <a:pt x="449" y="140"/>
                  </a:lnTo>
                  <a:lnTo>
                    <a:pt x="481" y="135"/>
                  </a:lnTo>
                  <a:lnTo>
                    <a:pt x="513" y="131"/>
                  </a:lnTo>
                  <a:lnTo>
                    <a:pt x="524" y="129"/>
                  </a:lnTo>
                  <a:lnTo>
                    <a:pt x="534" y="129"/>
                  </a:lnTo>
                  <a:lnTo>
                    <a:pt x="546" y="128"/>
                  </a:lnTo>
                  <a:lnTo>
                    <a:pt x="556" y="127"/>
                  </a:lnTo>
                  <a:lnTo>
                    <a:pt x="567" y="127"/>
                  </a:lnTo>
                  <a:lnTo>
                    <a:pt x="577" y="125"/>
                  </a:lnTo>
                  <a:lnTo>
                    <a:pt x="589" y="124"/>
                  </a:lnTo>
                  <a:lnTo>
                    <a:pt x="599" y="122"/>
                  </a:lnTo>
                  <a:lnTo>
                    <a:pt x="618" y="119"/>
                  </a:lnTo>
                  <a:lnTo>
                    <a:pt x="638" y="116"/>
                  </a:lnTo>
                  <a:lnTo>
                    <a:pt x="657" y="112"/>
                  </a:lnTo>
                  <a:lnTo>
                    <a:pt x="675" y="108"/>
                  </a:lnTo>
                  <a:lnTo>
                    <a:pt x="694" y="104"/>
                  </a:lnTo>
                  <a:lnTo>
                    <a:pt x="713" y="99"/>
                  </a:lnTo>
                  <a:lnTo>
                    <a:pt x="731" y="95"/>
                  </a:lnTo>
                  <a:lnTo>
                    <a:pt x="750" y="92"/>
                  </a:lnTo>
                  <a:lnTo>
                    <a:pt x="767" y="89"/>
                  </a:lnTo>
                  <a:lnTo>
                    <a:pt x="785" y="85"/>
                  </a:lnTo>
                  <a:lnTo>
                    <a:pt x="802" y="82"/>
                  </a:lnTo>
                  <a:lnTo>
                    <a:pt x="819" y="76"/>
                  </a:lnTo>
                  <a:lnTo>
                    <a:pt x="837" y="72"/>
                  </a:lnTo>
                  <a:lnTo>
                    <a:pt x="854" y="66"/>
                  </a:lnTo>
                  <a:lnTo>
                    <a:pt x="870" y="59"/>
                  </a:lnTo>
                  <a:lnTo>
                    <a:pt x="885" y="52"/>
                  </a:lnTo>
                  <a:lnTo>
                    <a:pt x="898" y="43"/>
                  </a:lnTo>
                  <a:lnTo>
                    <a:pt x="907" y="33"/>
                  </a:lnTo>
                  <a:lnTo>
                    <a:pt x="911" y="20"/>
                  </a:lnTo>
                  <a:lnTo>
                    <a:pt x="914" y="4"/>
                  </a:lnTo>
                  <a:lnTo>
                    <a:pt x="913" y="0"/>
                  </a:lnTo>
                  <a:lnTo>
                    <a:pt x="907" y="0"/>
                  </a:lnTo>
                  <a:lnTo>
                    <a:pt x="900" y="4"/>
                  </a:lnTo>
                  <a:lnTo>
                    <a:pt x="896" y="8"/>
                  </a:lnTo>
                  <a:lnTo>
                    <a:pt x="891" y="20"/>
                  </a:lnTo>
                  <a:lnTo>
                    <a:pt x="885" y="29"/>
                  </a:lnTo>
                  <a:lnTo>
                    <a:pt x="877" y="34"/>
                  </a:lnTo>
                  <a:lnTo>
                    <a:pt x="864" y="39"/>
                  </a:lnTo>
                  <a:lnTo>
                    <a:pt x="855" y="42"/>
                  </a:lnTo>
                  <a:lnTo>
                    <a:pt x="848" y="44"/>
                  </a:lnTo>
                  <a:lnTo>
                    <a:pt x="839" y="47"/>
                  </a:lnTo>
                  <a:lnTo>
                    <a:pt x="831" y="49"/>
                  </a:lnTo>
                  <a:lnTo>
                    <a:pt x="822" y="52"/>
                  </a:lnTo>
                  <a:lnTo>
                    <a:pt x="813" y="55"/>
                  </a:lnTo>
                  <a:lnTo>
                    <a:pt x="806" y="56"/>
                  </a:lnTo>
                  <a:lnTo>
                    <a:pt x="798" y="59"/>
                  </a:lnTo>
                  <a:lnTo>
                    <a:pt x="780" y="63"/>
                  </a:lnTo>
                  <a:lnTo>
                    <a:pt x="763" y="69"/>
                  </a:lnTo>
                  <a:lnTo>
                    <a:pt x="746" y="73"/>
                  </a:lnTo>
                  <a:lnTo>
                    <a:pt x="729" y="78"/>
                  </a:lnTo>
                  <a:lnTo>
                    <a:pt x="711" y="82"/>
                  </a:lnTo>
                  <a:lnTo>
                    <a:pt x="694" y="86"/>
                  </a:lnTo>
                  <a:lnTo>
                    <a:pt x="677" y="91"/>
                  </a:lnTo>
                  <a:lnTo>
                    <a:pt x="659" y="93"/>
                  </a:lnTo>
                  <a:lnTo>
                    <a:pt x="638" y="96"/>
                  </a:lnTo>
                  <a:lnTo>
                    <a:pt x="618" y="101"/>
                  </a:lnTo>
                  <a:lnTo>
                    <a:pt x="596" y="104"/>
                  </a:lnTo>
                  <a:lnTo>
                    <a:pt x="574" y="105"/>
                  </a:lnTo>
                  <a:lnTo>
                    <a:pt x="553" y="108"/>
                  </a:lnTo>
                  <a:lnTo>
                    <a:pt x="531" y="111"/>
                  </a:lnTo>
                  <a:lnTo>
                    <a:pt x="511" y="114"/>
                  </a:lnTo>
                  <a:lnTo>
                    <a:pt x="489" y="116"/>
                  </a:lnTo>
                  <a:lnTo>
                    <a:pt x="459" y="121"/>
                  </a:lnTo>
                  <a:lnTo>
                    <a:pt x="429" y="125"/>
                  </a:lnTo>
                  <a:lnTo>
                    <a:pt x="400" y="131"/>
                  </a:lnTo>
                  <a:lnTo>
                    <a:pt x="370" y="135"/>
                  </a:lnTo>
                  <a:lnTo>
                    <a:pt x="340" y="140"/>
                  </a:lnTo>
                  <a:lnTo>
                    <a:pt x="310" y="144"/>
                  </a:lnTo>
                  <a:lnTo>
                    <a:pt x="279" y="150"/>
                  </a:lnTo>
                  <a:lnTo>
                    <a:pt x="250" y="154"/>
                  </a:lnTo>
                  <a:lnTo>
                    <a:pt x="220" y="158"/>
                  </a:lnTo>
                  <a:lnTo>
                    <a:pt x="190" y="164"/>
                  </a:lnTo>
                  <a:lnTo>
                    <a:pt x="160" y="168"/>
                  </a:lnTo>
                  <a:lnTo>
                    <a:pt x="130" y="174"/>
                  </a:lnTo>
                  <a:lnTo>
                    <a:pt x="99" y="178"/>
                  </a:lnTo>
                  <a:lnTo>
                    <a:pt x="70" y="183"/>
                  </a:lnTo>
                  <a:lnTo>
                    <a:pt x="40" y="188"/>
                  </a:lnTo>
                  <a:lnTo>
                    <a:pt x="10" y="193"/>
                  </a:lnTo>
                  <a:lnTo>
                    <a:pt x="4" y="196"/>
                  </a:lnTo>
                  <a:lnTo>
                    <a:pt x="1" y="201"/>
                  </a:lnTo>
                  <a:lnTo>
                    <a:pt x="0" y="207"/>
                  </a:lnTo>
                  <a:lnTo>
                    <a:pt x="6" y="2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0" name="Freeform 207"/>
            <p:cNvSpPr>
              <a:spLocks/>
            </p:cNvSpPr>
            <p:nvPr/>
          </p:nvSpPr>
          <p:spPr bwMode="auto">
            <a:xfrm>
              <a:off x="3812" y="7086"/>
              <a:ext cx="327" cy="153"/>
            </a:xfrm>
            <a:custGeom>
              <a:avLst/>
              <a:gdLst>
                <a:gd name="T0" fmla="*/ 2 w 327"/>
                <a:gd name="T1" fmla="*/ 4 h 153"/>
                <a:gd name="T2" fmla="*/ 22 w 327"/>
                <a:gd name="T3" fmla="*/ 12 h 153"/>
                <a:gd name="T4" fmla="*/ 44 w 327"/>
                <a:gd name="T5" fmla="*/ 19 h 153"/>
                <a:gd name="T6" fmla="*/ 64 w 327"/>
                <a:gd name="T7" fmla="*/ 28 h 153"/>
                <a:gd name="T8" fmla="*/ 84 w 327"/>
                <a:gd name="T9" fmla="*/ 35 h 153"/>
                <a:gd name="T10" fmla="*/ 104 w 327"/>
                <a:gd name="T11" fmla="*/ 43 h 153"/>
                <a:gd name="T12" fmla="*/ 124 w 327"/>
                <a:gd name="T13" fmla="*/ 52 h 153"/>
                <a:gd name="T14" fmla="*/ 143 w 327"/>
                <a:gd name="T15" fmla="*/ 61 h 153"/>
                <a:gd name="T16" fmla="*/ 163 w 327"/>
                <a:gd name="T17" fmla="*/ 69 h 153"/>
                <a:gd name="T18" fmla="*/ 183 w 327"/>
                <a:gd name="T19" fmla="*/ 79 h 153"/>
                <a:gd name="T20" fmla="*/ 202 w 327"/>
                <a:gd name="T21" fmla="*/ 89 h 153"/>
                <a:gd name="T22" fmla="*/ 221 w 327"/>
                <a:gd name="T23" fmla="*/ 100 h 153"/>
                <a:gd name="T24" fmla="*/ 241 w 327"/>
                <a:gd name="T25" fmla="*/ 110 h 153"/>
                <a:gd name="T26" fmla="*/ 260 w 327"/>
                <a:gd name="T27" fmla="*/ 120 h 153"/>
                <a:gd name="T28" fmla="*/ 278 w 327"/>
                <a:gd name="T29" fmla="*/ 131 h 153"/>
                <a:gd name="T30" fmla="*/ 297 w 327"/>
                <a:gd name="T31" fmla="*/ 141 h 153"/>
                <a:gd name="T32" fmla="*/ 316 w 327"/>
                <a:gd name="T33" fmla="*/ 153 h 153"/>
                <a:gd name="T34" fmla="*/ 320 w 327"/>
                <a:gd name="T35" fmla="*/ 153 h 153"/>
                <a:gd name="T36" fmla="*/ 326 w 327"/>
                <a:gd name="T37" fmla="*/ 148 h 153"/>
                <a:gd name="T38" fmla="*/ 327 w 327"/>
                <a:gd name="T39" fmla="*/ 144 h 153"/>
                <a:gd name="T40" fmla="*/ 326 w 327"/>
                <a:gd name="T41" fmla="*/ 140 h 153"/>
                <a:gd name="T42" fmla="*/ 307 w 327"/>
                <a:gd name="T43" fmla="*/ 130 h 153"/>
                <a:gd name="T44" fmla="*/ 287 w 327"/>
                <a:gd name="T45" fmla="*/ 118 h 153"/>
                <a:gd name="T46" fmla="*/ 268 w 327"/>
                <a:gd name="T47" fmla="*/ 108 h 153"/>
                <a:gd name="T48" fmla="*/ 248 w 327"/>
                <a:gd name="T49" fmla="*/ 98 h 153"/>
                <a:gd name="T50" fmla="*/ 229 w 327"/>
                <a:gd name="T51" fmla="*/ 89 h 153"/>
                <a:gd name="T52" fmla="*/ 209 w 327"/>
                <a:gd name="T53" fmla="*/ 79 h 153"/>
                <a:gd name="T54" fmla="*/ 189 w 327"/>
                <a:gd name="T55" fmla="*/ 71 h 153"/>
                <a:gd name="T56" fmla="*/ 169 w 327"/>
                <a:gd name="T57" fmla="*/ 62 h 153"/>
                <a:gd name="T58" fmla="*/ 149 w 327"/>
                <a:gd name="T59" fmla="*/ 53 h 153"/>
                <a:gd name="T60" fmla="*/ 129 w 327"/>
                <a:gd name="T61" fmla="*/ 45 h 153"/>
                <a:gd name="T62" fmla="*/ 108 w 327"/>
                <a:gd name="T63" fmla="*/ 38 h 153"/>
                <a:gd name="T64" fmla="*/ 88 w 327"/>
                <a:gd name="T65" fmla="*/ 29 h 153"/>
                <a:gd name="T66" fmla="*/ 68 w 327"/>
                <a:gd name="T67" fmla="*/ 22 h 153"/>
                <a:gd name="T68" fmla="*/ 48 w 327"/>
                <a:gd name="T69" fmla="*/ 15 h 153"/>
                <a:gd name="T70" fmla="*/ 26 w 327"/>
                <a:gd name="T71" fmla="*/ 7 h 153"/>
                <a:gd name="T72" fmla="*/ 6 w 327"/>
                <a:gd name="T73" fmla="*/ 0 h 153"/>
                <a:gd name="T74" fmla="*/ 3 w 327"/>
                <a:gd name="T75" fmla="*/ 0 h 153"/>
                <a:gd name="T76" fmla="*/ 2 w 327"/>
                <a:gd name="T77" fmla="*/ 2 h 153"/>
                <a:gd name="T78" fmla="*/ 0 w 327"/>
                <a:gd name="T79" fmla="*/ 3 h 153"/>
                <a:gd name="T80" fmla="*/ 2 w 327"/>
                <a:gd name="T81" fmla="*/ 4 h 153"/>
                <a:gd name="T82" fmla="*/ 2 w 327"/>
                <a:gd name="T83" fmla="*/ 4 h 1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27" h="153">
                  <a:moveTo>
                    <a:pt x="2" y="4"/>
                  </a:moveTo>
                  <a:lnTo>
                    <a:pt x="22" y="12"/>
                  </a:lnTo>
                  <a:lnTo>
                    <a:pt x="44" y="19"/>
                  </a:lnTo>
                  <a:lnTo>
                    <a:pt x="64" y="28"/>
                  </a:lnTo>
                  <a:lnTo>
                    <a:pt x="84" y="35"/>
                  </a:lnTo>
                  <a:lnTo>
                    <a:pt x="104" y="43"/>
                  </a:lnTo>
                  <a:lnTo>
                    <a:pt x="124" y="52"/>
                  </a:lnTo>
                  <a:lnTo>
                    <a:pt x="143" y="61"/>
                  </a:lnTo>
                  <a:lnTo>
                    <a:pt x="163" y="69"/>
                  </a:lnTo>
                  <a:lnTo>
                    <a:pt x="183" y="79"/>
                  </a:lnTo>
                  <a:lnTo>
                    <a:pt x="202" y="89"/>
                  </a:lnTo>
                  <a:lnTo>
                    <a:pt x="221" y="100"/>
                  </a:lnTo>
                  <a:lnTo>
                    <a:pt x="241" y="110"/>
                  </a:lnTo>
                  <a:lnTo>
                    <a:pt x="260" y="120"/>
                  </a:lnTo>
                  <a:lnTo>
                    <a:pt x="278" y="131"/>
                  </a:lnTo>
                  <a:lnTo>
                    <a:pt x="297" y="141"/>
                  </a:lnTo>
                  <a:lnTo>
                    <a:pt x="316" y="153"/>
                  </a:lnTo>
                  <a:lnTo>
                    <a:pt x="320" y="153"/>
                  </a:lnTo>
                  <a:lnTo>
                    <a:pt x="326" y="148"/>
                  </a:lnTo>
                  <a:lnTo>
                    <a:pt x="327" y="144"/>
                  </a:lnTo>
                  <a:lnTo>
                    <a:pt x="326" y="140"/>
                  </a:lnTo>
                  <a:lnTo>
                    <a:pt x="307" y="130"/>
                  </a:lnTo>
                  <a:lnTo>
                    <a:pt x="287" y="118"/>
                  </a:lnTo>
                  <a:lnTo>
                    <a:pt x="268" y="108"/>
                  </a:lnTo>
                  <a:lnTo>
                    <a:pt x="248" y="98"/>
                  </a:lnTo>
                  <a:lnTo>
                    <a:pt x="229" y="89"/>
                  </a:lnTo>
                  <a:lnTo>
                    <a:pt x="209" y="79"/>
                  </a:lnTo>
                  <a:lnTo>
                    <a:pt x="189" y="71"/>
                  </a:lnTo>
                  <a:lnTo>
                    <a:pt x="169" y="62"/>
                  </a:lnTo>
                  <a:lnTo>
                    <a:pt x="149" y="53"/>
                  </a:lnTo>
                  <a:lnTo>
                    <a:pt x="129" y="45"/>
                  </a:lnTo>
                  <a:lnTo>
                    <a:pt x="108" y="38"/>
                  </a:lnTo>
                  <a:lnTo>
                    <a:pt x="88" y="29"/>
                  </a:lnTo>
                  <a:lnTo>
                    <a:pt x="68" y="22"/>
                  </a:lnTo>
                  <a:lnTo>
                    <a:pt x="48" y="15"/>
                  </a:lnTo>
                  <a:lnTo>
                    <a:pt x="26" y="7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1" name="Freeform 208"/>
            <p:cNvSpPr>
              <a:spLocks/>
            </p:cNvSpPr>
            <p:nvPr/>
          </p:nvSpPr>
          <p:spPr bwMode="auto">
            <a:xfrm>
              <a:off x="4214" y="7281"/>
              <a:ext cx="46" cy="31"/>
            </a:xfrm>
            <a:custGeom>
              <a:avLst/>
              <a:gdLst>
                <a:gd name="T0" fmla="*/ 3 w 46"/>
                <a:gd name="T1" fmla="*/ 11 h 31"/>
                <a:gd name="T2" fmla="*/ 12 w 46"/>
                <a:gd name="T3" fmla="*/ 17 h 31"/>
                <a:gd name="T4" fmla="*/ 20 w 46"/>
                <a:gd name="T5" fmla="*/ 21 h 31"/>
                <a:gd name="T6" fmla="*/ 29 w 46"/>
                <a:gd name="T7" fmla="*/ 25 h 31"/>
                <a:gd name="T8" fmla="*/ 38 w 46"/>
                <a:gd name="T9" fmla="*/ 31 h 31"/>
                <a:gd name="T10" fmla="*/ 41 w 46"/>
                <a:gd name="T11" fmla="*/ 31 h 31"/>
                <a:gd name="T12" fmla="*/ 45 w 46"/>
                <a:gd name="T13" fmla="*/ 28 h 31"/>
                <a:gd name="T14" fmla="*/ 46 w 46"/>
                <a:gd name="T15" fmla="*/ 25 h 31"/>
                <a:gd name="T16" fmla="*/ 46 w 46"/>
                <a:gd name="T17" fmla="*/ 23 h 31"/>
                <a:gd name="T18" fmla="*/ 38 w 46"/>
                <a:gd name="T19" fmla="*/ 17 h 31"/>
                <a:gd name="T20" fmla="*/ 29 w 46"/>
                <a:gd name="T21" fmla="*/ 11 h 31"/>
                <a:gd name="T22" fmla="*/ 20 w 46"/>
                <a:gd name="T23" fmla="*/ 5 h 31"/>
                <a:gd name="T24" fmla="*/ 12 w 46"/>
                <a:gd name="T25" fmla="*/ 0 h 31"/>
                <a:gd name="T26" fmla="*/ 7 w 46"/>
                <a:gd name="T27" fmla="*/ 0 h 31"/>
                <a:gd name="T28" fmla="*/ 3 w 46"/>
                <a:gd name="T29" fmla="*/ 2 h 31"/>
                <a:gd name="T30" fmla="*/ 0 w 46"/>
                <a:gd name="T31" fmla="*/ 7 h 31"/>
                <a:gd name="T32" fmla="*/ 3 w 46"/>
                <a:gd name="T33" fmla="*/ 11 h 31"/>
                <a:gd name="T34" fmla="*/ 3 w 46"/>
                <a:gd name="T35" fmla="*/ 11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" h="31">
                  <a:moveTo>
                    <a:pt x="3" y="11"/>
                  </a:moveTo>
                  <a:lnTo>
                    <a:pt x="12" y="17"/>
                  </a:lnTo>
                  <a:lnTo>
                    <a:pt x="20" y="21"/>
                  </a:lnTo>
                  <a:lnTo>
                    <a:pt x="29" y="25"/>
                  </a:lnTo>
                  <a:lnTo>
                    <a:pt x="38" y="31"/>
                  </a:lnTo>
                  <a:lnTo>
                    <a:pt x="41" y="31"/>
                  </a:lnTo>
                  <a:lnTo>
                    <a:pt x="45" y="28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38" y="17"/>
                  </a:lnTo>
                  <a:lnTo>
                    <a:pt x="29" y="11"/>
                  </a:lnTo>
                  <a:lnTo>
                    <a:pt x="20" y="5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2"/>
                  </a:lnTo>
                  <a:lnTo>
                    <a:pt x="0" y="7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2" name="Freeform 209"/>
            <p:cNvSpPr>
              <a:spLocks/>
            </p:cNvSpPr>
            <p:nvPr/>
          </p:nvSpPr>
          <p:spPr bwMode="auto">
            <a:xfrm>
              <a:off x="3074" y="7183"/>
              <a:ext cx="299" cy="164"/>
            </a:xfrm>
            <a:custGeom>
              <a:avLst/>
              <a:gdLst>
                <a:gd name="T0" fmla="*/ 298 w 299"/>
                <a:gd name="T1" fmla="*/ 157 h 164"/>
                <a:gd name="T2" fmla="*/ 276 w 299"/>
                <a:gd name="T3" fmla="*/ 149 h 164"/>
                <a:gd name="T4" fmla="*/ 256 w 299"/>
                <a:gd name="T5" fmla="*/ 141 h 164"/>
                <a:gd name="T6" fmla="*/ 235 w 299"/>
                <a:gd name="T7" fmla="*/ 132 h 164"/>
                <a:gd name="T8" fmla="*/ 214 w 299"/>
                <a:gd name="T9" fmla="*/ 122 h 164"/>
                <a:gd name="T10" fmla="*/ 194 w 299"/>
                <a:gd name="T11" fmla="*/ 112 h 164"/>
                <a:gd name="T12" fmla="*/ 174 w 299"/>
                <a:gd name="T13" fmla="*/ 102 h 164"/>
                <a:gd name="T14" fmla="*/ 155 w 299"/>
                <a:gd name="T15" fmla="*/ 90 h 164"/>
                <a:gd name="T16" fmla="*/ 135 w 299"/>
                <a:gd name="T17" fmla="*/ 79 h 164"/>
                <a:gd name="T18" fmla="*/ 127 w 299"/>
                <a:gd name="T19" fmla="*/ 73 h 164"/>
                <a:gd name="T20" fmla="*/ 118 w 299"/>
                <a:gd name="T21" fmla="*/ 67 h 164"/>
                <a:gd name="T22" fmla="*/ 108 w 299"/>
                <a:gd name="T23" fmla="*/ 63 h 164"/>
                <a:gd name="T24" fmla="*/ 99 w 299"/>
                <a:gd name="T25" fmla="*/ 57 h 164"/>
                <a:gd name="T26" fmla="*/ 91 w 299"/>
                <a:gd name="T27" fmla="*/ 51 h 164"/>
                <a:gd name="T28" fmla="*/ 80 w 299"/>
                <a:gd name="T29" fmla="*/ 47 h 164"/>
                <a:gd name="T30" fmla="*/ 72 w 299"/>
                <a:gd name="T31" fmla="*/ 41 h 164"/>
                <a:gd name="T32" fmla="*/ 63 w 299"/>
                <a:gd name="T33" fmla="*/ 36 h 164"/>
                <a:gd name="T34" fmla="*/ 56 w 299"/>
                <a:gd name="T35" fmla="*/ 31 h 164"/>
                <a:gd name="T36" fmla="*/ 50 w 299"/>
                <a:gd name="T37" fmla="*/ 26 h 164"/>
                <a:gd name="T38" fmla="*/ 44 w 299"/>
                <a:gd name="T39" fmla="*/ 21 h 164"/>
                <a:gd name="T40" fmla="*/ 39 w 299"/>
                <a:gd name="T41" fmla="*/ 15 h 164"/>
                <a:gd name="T42" fmla="*/ 33 w 299"/>
                <a:gd name="T43" fmla="*/ 11 h 164"/>
                <a:gd name="T44" fmla="*/ 27 w 299"/>
                <a:gd name="T45" fmla="*/ 5 h 164"/>
                <a:gd name="T46" fmla="*/ 20 w 299"/>
                <a:gd name="T47" fmla="*/ 3 h 164"/>
                <a:gd name="T48" fmla="*/ 11 w 299"/>
                <a:gd name="T49" fmla="*/ 0 h 164"/>
                <a:gd name="T50" fmla="*/ 7 w 299"/>
                <a:gd name="T51" fmla="*/ 1 h 164"/>
                <a:gd name="T52" fmla="*/ 3 w 299"/>
                <a:gd name="T53" fmla="*/ 4 h 164"/>
                <a:gd name="T54" fmla="*/ 0 w 299"/>
                <a:gd name="T55" fmla="*/ 8 h 164"/>
                <a:gd name="T56" fmla="*/ 3 w 299"/>
                <a:gd name="T57" fmla="*/ 13 h 164"/>
                <a:gd name="T58" fmla="*/ 8 w 299"/>
                <a:gd name="T59" fmla="*/ 17 h 164"/>
                <a:gd name="T60" fmla="*/ 16 w 299"/>
                <a:gd name="T61" fmla="*/ 21 h 164"/>
                <a:gd name="T62" fmla="*/ 21 w 299"/>
                <a:gd name="T63" fmla="*/ 26 h 164"/>
                <a:gd name="T64" fmla="*/ 27 w 299"/>
                <a:gd name="T65" fmla="*/ 30 h 164"/>
                <a:gd name="T66" fmla="*/ 33 w 299"/>
                <a:gd name="T67" fmla="*/ 34 h 164"/>
                <a:gd name="T68" fmla="*/ 39 w 299"/>
                <a:gd name="T69" fmla="*/ 40 h 164"/>
                <a:gd name="T70" fmla="*/ 46 w 299"/>
                <a:gd name="T71" fmla="*/ 44 h 164"/>
                <a:gd name="T72" fmla="*/ 52 w 299"/>
                <a:gd name="T73" fmla="*/ 49 h 164"/>
                <a:gd name="T74" fmla="*/ 60 w 299"/>
                <a:gd name="T75" fmla="*/ 54 h 164"/>
                <a:gd name="T76" fmla="*/ 69 w 299"/>
                <a:gd name="T77" fmla="*/ 60 h 164"/>
                <a:gd name="T78" fmla="*/ 79 w 299"/>
                <a:gd name="T79" fmla="*/ 64 h 164"/>
                <a:gd name="T80" fmla="*/ 88 w 299"/>
                <a:gd name="T81" fmla="*/ 70 h 164"/>
                <a:gd name="T82" fmla="*/ 98 w 299"/>
                <a:gd name="T83" fmla="*/ 75 h 164"/>
                <a:gd name="T84" fmla="*/ 106 w 299"/>
                <a:gd name="T85" fmla="*/ 79 h 164"/>
                <a:gd name="T86" fmla="*/ 116 w 299"/>
                <a:gd name="T87" fmla="*/ 85 h 164"/>
                <a:gd name="T88" fmla="*/ 125 w 299"/>
                <a:gd name="T89" fmla="*/ 89 h 164"/>
                <a:gd name="T90" fmla="*/ 145 w 299"/>
                <a:gd name="T91" fmla="*/ 100 h 164"/>
                <a:gd name="T92" fmla="*/ 165 w 299"/>
                <a:gd name="T93" fmla="*/ 111 h 164"/>
                <a:gd name="T94" fmla="*/ 186 w 299"/>
                <a:gd name="T95" fmla="*/ 121 h 164"/>
                <a:gd name="T96" fmla="*/ 206 w 299"/>
                <a:gd name="T97" fmla="*/ 131 h 164"/>
                <a:gd name="T98" fmla="*/ 226 w 299"/>
                <a:gd name="T99" fmla="*/ 139 h 164"/>
                <a:gd name="T100" fmla="*/ 247 w 299"/>
                <a:gd name="T101" fmla="*/ 148 h 164"/>
                <a:gd name="T102" fmla="*/ 269 w 299"/>
                <a:gd name="T103" fmla="*/ 157 h 164"/>
                <a:gd name="T104" fmla="*/ 291 w 299"/>
                <a:gd name="T105" fmla="*/ 164 h 164"/>
                <a:gd name="T106" fmla="*/ 294 w 299"/>
                <a:gd name="T107" fmla="*/ 164 h 164"/>
                <a:gd name="T108" fmla="*/ 296 w 299"/>
                <a:gd name="T109" fmla="*/ 161 h 164"/>
                <a:gd name="T110" fmla="*/ 299 w 299"/>
                <a:gd name="T111" fmla="*/ 158 h 164"/>
                <a:gd name="T112" fmla="*/ 298 w 299"/>
                <a:gd name="T113" fmla="*/ 157 h 164"/>
                <a:gd name="T114" fmla="*/ 298 w 299"/>
                <a:gd name="T115" fmla="*/ 157 h 1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99" h="164">
                  <a:moveTo>
                    <a:pt x="298" y="157"/>
                  </a:moveTo>
                  <a:lnTo>
                    <a:pt x="276" y="149"/>
                  </a:lnTo>
                  <a:lnTo>
                    <a:pt x="256" y="141"/>
                  </a:lnTo>
                  <a:lnTo>
                    <a:pt x="235" y="132"/>
                  </a:lnTo>
                  <a:lnTo>
                    <a:pt x="214" y="122"/>
                  </a:lnTo>
                  <a:lnTo>
                    <a:pt x="194" y="112"/>
                  </a:lnTo>
                  <a:lnTo>
                    <a:pt x="174" y="102"/>
                  </a:lnTo>
                  <a:lnTo>
                    <a:pt x="155" y="90"/>
                  </a:lnTo>
                  <a:lnTo>
                    <a:pt x="135" y="79"/>
                  </a:lnTo>
                  <a:lnTo>
                    <a:pt x="127" y="73"/>
                  </a:lnTo>
                  <a:lnTo>
                    <a:pt x="118" y="67"/>
                  </a:lnTo>
                  <a:lnTo>
                    <a:pt x="108" y="63"/>
                  </a:lnTo>
                  <a:lnTo>
                    <a:pt x="99" y="57"/>
                  </a:lnTo>
                  <a:lnTo>
                    <a:pt x="91" y="51"/>
                  </a:lnTo>
                  <a:lnTo>
                    <a:pt x="80" y="47"/>
                  </a:lnTo>
                  <a:lnTo>
                    <a:pt x="72" y="41"/>
                  </a:lnTo>
                  <a:lnTo>
                    <a:pt x="63" y="36"/>
                  </a:lnTo>
                  <a:lnTo>
                    <a:pt x="56" y="31"/>
                  </a:lnTo>
                  <a:lnTo>
                    <a:pt x="50" y="26"/>
                  </a:lnTo>
                  <a:lnTo>
                    <a:pt x="44" y="21"/>
                  </a:lnTo>
                  <a:lnTo>
                    <a:pt x="39" y="15"/>
                  </a:lnTo>
                  <a:lnTo>
                    <a:pt x="33" y="11"/>
                  </a:lnTo>
                  <a:lnTo>
                    <a:pt x="27" y="5"/>
                  </a:lnTo>
                  <a:lnTo>
                    <a:pt x="20" y="3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0" y="8"/>
                  </a:lnTo>
                  <a:lnTo>
                    <a:pt x="3" y="13"/>
                  </a:lnTo>
                  <a:lnTo>
                    <a:pt x="8" y="17"/>
                  </a:lnTo>
                  <a:lnTo>
                    <a:pt x="16" y="21"/>
                  </a:lnTo>
                  <a:lnTo>
                    <a:pt x="21" y="26"/>
                  </a:lnTo>
                  <a:lnTo>
                    <a:pt x="27" y="30"/>
                  </a:lnTo>
                  <a:lnTo>
                    <a:pt x="33" y="34"/>
                  </a:lnTo>
                  <a:lnTo>
                    <a:pt x="39" y="40"/>
                  </a:lnTo>
                  <a:lnTo>
                    <a:pt x="46" y="44"/>
                  </a:lnTo>
                  <a:lnTo>
                    <a:pt x="52" y="49"/>
                  </a:lnTo>
                  <a:lnTo>
                    <a:pt x="60" y="54"/>
                  </a:lnTo>
                  <a:lnTo>
                    <a:pt x="69" y="60"/>
                  </a:lnTo>
                  <a:lnTo>
                    <a:pt x="79" y="64"/>
                  </a:lnTo>
                  <a:lnTo>
                    <a:pt x="88" y="70"/>
                  </a:lnTo>
                  <a:lnTo>
                    <a:pt x="98" y="75"/>
                  </a:lnTo>
                  <a:lnTo>
                    <a:pt x="106" y="79"/>
                  </a:lnTo>
                  <a:lnTo>
                    <a:pt x="116" y="85"/>
                  </a:lnTo>
                  <a:lnTo>
                    <a:pt x="125" y="89"/>
                  </a:lnTo>
                  <a:lnTo>
                    <a:pt x="145" y="100"/>
                  </a:lnTo>
                  <a:lnTo>
                    <a:pt x="165" y="111"/>
                  </a:lnTo>
                  <a:lnTo>
                    <a:pt x="186" y="121"/>
                  </a:lnTo>
                  <a:lnTo>
                    <a:pt x="206" y="131"/>
                  </a:lnTo>
                  <a:lnTo>
                    <a:pt x="226" y="139"/>
                  </a:lnTo>
                  <a:lnTo>
                    <a:pt x="247" y="148"/>
                  </a:lnTo>
                  <a:lnTo>
                    <a:pt x="269" y="157"/>
                  </a:lnTo>
                  <a:lnTo>
                    <a:pt x="291" y="164"/>
                  </a:lnTo>
                  <a:lnTo>
                    <a:pt x="294" y="164"/>
                  </a:lnTo>
                  <a:lnTo>
                    <a:pt x="296" y="161"/>
                  </a:lnTo>
                  <a:lnTo>
                    <a:pt x="299" y="158"/>
                  </a:lnTo>
                  <a:lnTo>
                    <a:pt x="298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3" name="Freeform 210"/>
            <p:cNvSpPr>
              <a:spLocks/>
            </p:cNvSpPr>
            <p:nvPr/>
          </p:nvSpPr>
          <p:spPr bwMode="auto">
            <a:xfrm>
              <a:off x="2541" y="7581"/>
              <a:ext cx="108" cy="87"/>
            </a:xfrm>
            <a:custGeom>
              <a:avLst/>
              <a:gdLst>
                <a:gd name="T0" fmla="*/ 26 w 108"/>
                <a:gd name="T1" fmla="*/ 81 h 87"/>
                <a:gd name="T2" fmla="*/ 22 w 108"/>
                <a:gd name="T3" fmla="*/ 75 h 87"/>
                <a:gd name="T4" fmla="*/ 17 w 108"/>
                <a:gd name="T5" fmla="*/ 68 h 87"/>
                <a:gd name="T6" fmla="*/ 14 w 108"/>
                <a:gd name="T7" fmla="*/ 61 h 87"/>
                <a:gd name="T8" fmla="*/ 17 w 108"/>
                <a:gd name="T9" fmla="*/ 54 h 87"/>
                <a:gd name="T10" fmla="*/ 22 w 108"/>
                <a:gd name="T11" fmla="*/ 47 h 87"/>
                <a:gd name="T12" fmla="*/ 27 w 108"/>
                <a:gd name="T13" fmla="*/ 42 h 87"/>
                <a:gd name="T14" fmla="*/ 33 w 108"/>
                <a:gd name="T15" fmla="*/ 38 h 87"/>
                <a:gd name="T16" fmla="*/ 40 w 108"/>
                <a:gd name="T17" fmla="*/ 36 h 87"/>
                <a:gd name="T18" fmla="*/ 48 w 108"/>
                <a:gd name="T19" fmla="*/ 35 h 87"/>
                <a:gd name="T20" fmla="*/ 53 w 108"/>
                <a:gd name="T21" fmla="*/ 34 h 87"/>
                <a:gd name="T22" fmla="*/ 61 w 108"/>
                <a:gd name="T23" fmla="*/ 34 h 87"/>
                <a:gd name="T24" fmla="*/ 68 w 108"/>
                <a:gd name="T25" fmla="*/ 34 h 87"/>
                <a:gd name="T26" fmla="*/ 74 w 108"/>
                <a:gd name="T27" fmla="*/ 32 h 87"/>
                <a:gd name="T28" fmla="*/ 81 w 108"/>
                <a:gd name="T29" fmla="*/ 32 h 87"/>
                <a:gd name="T30" fmla="*/ 86 w 108"/>
                <a:gd name="T31" fmla="*/ 32 h 87"/>
                <a:gd name="T32" fmla="*/ 94 w 108"/>
                <a:gd name="T33" fmla="*/ 31 h 87"/>
                <a:gd name="T34" fmla="*/ 101 w 108"/>
                <a:gd name="T35" fmla="*/ 26 h 87"/>
                <a:gd name="T36" fmla="*/ 107 w 108"/>
                <a:gd name="T37" fmla="*/ 19 h 87"/>
                <a:gd name="T38" fmla="*/ 108 w 108"/>
                <a:gd name="T39" fmla="*/ 11 h 87"/>
                <a:gd name="T40" fmla="*/ 102 w 108"/>
                <a:gd name="T41" fmla="*/ 6 h 87"/>
                <a:gd name="T42" fmla="*/ 91 w 108"/>
                <a:gd name="T43" fmla="*/ 3 h 87"/>
                <a:gd name="T44" fmla="*/ 79 w 108"/>
                <a:gd name="T45" fmla="*/ 2 h 87"/>
                <a:gd name="T46" fmla="*/ 68 w 108"/>
                <a:gd name="T47" fmla="*/ 0 h 87"/>
                <a:gd name="T48" fmla="*/ 56 w 108"/>
                <a:gd name="T49" fmla="*/ 2 h 87"/>
                <a:gd name="T50" fmla="*/ 46 w 108"/>
                <a:gd name="T51" fmla="*/ 3 h 87"/>
                <a:gd name="T52" fmla="*/ 36 w 108"/>
                <a:gd name="T53" fmla="*/ 8 h 87"/>
                <a:gd name="T54" fmla="*/ 26 w 108"/>
                <a:gd name="T55" fmla="*/ 12 h 87"/>
                <a:gd name="T56" fmla="*/ 17 w 108"/>
                <a:gd name="T57" fmla="*/ 21 h 87"/>
                <a:gd name="T58" fmla="*/ 10 w 108"/>
                <a:gd name="T59" fmla="*/ 29 h 87"/>
                <a:gd name="T60" fmla="*/ 6 w 108"/>
                <a:gd name="T61" fmla="*/ 39 h 87"/>
                <a:gd name="T62" fmla="*/ 2 w 108"/>
                <a:gd name="T63" fmla="*/ 49 h 87"/>
                <a:gd name="T64" fmla="*/ 0 w 108"/>
                <a:gd name="T65" fmla="*/ 61 h 87"/>
                <a:gd name="T66" fmla="*/ 3 w 108"/>
                <a:gd name="T67" fmla="*/ 70 h 87"/>
                <a:gd name="T68" fmla="*/ 7 w 108"/>
                <a:gd name="T69" fmla="*/ 75 h 87"/>
                <a:gd name="T70" fmla="*/ 14 w 108"/>
                <a:gd name="T71" fmla="*/ 83 h 87"/>
                <a:gd name="T72" fmla="*/ 22 w 108"/>
                <a:gd name="T73" fmla="*/ 87 h 87"/>
                <a:gd name="T74" fmla="*/ 23 w 108"/>
                <a:gd name="T75" fmla="*/ 87 h 87"/>
                <a:gd name="T76" fmla="*/ 25 w 108"/>
                <a:gd name="T77" fmla="*/ 85 h 87"/>
                <a:gd name="T78" fmla="*/ 26 w 108"/>
                <a:gd name="T79" fmla="*/ 84 h 87"/>
                <a:gd name="T80" fmla="*/ 26 w 108"/>
                <a:gd name="T81" fmla="*/ 81 h 87"/>
                <a:gd name="T82" fmla="*/ 26 w 108"/>
                <a:gd name="T83" fmla="*/ 81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8" h="87">
                  <a:moveTo>
                    <a:pt x="26" y="81"/>
                  </a:moveTo>
                  <a:lnTo>
                    <a:pt x="22" y="75"/>
                  </a:lnTo>
                  <a:lnTo>
                    <a:pt x="17" y="68"/>
                  </a:lnTo>
                  <a:lnTo>
                    <a:pt x="14" y="61"/>
                  </a:lnTo>
                  <a:lnTo>
                    <a:pt x="17" y="54"/>
                  </a:lnTo>
                  <a:lnTo>
                    <a:pt x="22" y="47"/>
                  </a:lnTo>
                  <a:lnTo>
                    <a:pt x="27" y="42"/>
                  </a:lnTo>
                  <a:lnTo>
                    <a:pt x="33" y="38"/>
                  </a:lnTo>
                  <a:lnTo>
                    <a:pt x="40" y="36"/>
                  </a:lnTo>
                  <a:lnTo>
                    <a:pt x="48" y="35"/>
                  </a:lnTo>
                  <a:lnTo>
                    <a:pt x="53" y="34"/>
                  </a:lnTo>
                  <a:lnTo>
                    <a:pt x="61" y="34"/>
                  </a:lnTo>
                  <a:lnTo>
                    <a:pt x="68" y="34"/>
                  </a:lnTo>
                  <a:lnTo>
                    <a:pt x="74" y="32"/>
                  </a:lnTo>
                  <a:lnTo>
                    <a:pt x="81" y="32"/>
                  </a:lnTo>
                  <a:lnTo>
                    <a:pt x="86" y="32"/>
                  </a:lnTo>
                  <a:lnTo>
                    <a:pt x="94" y="31"/>
                  </a:lnTo>
                  <a:lnTo>
                    <a:pt x="101" y="26"/>
                  </a:lnTo>
                  <a:lnTo>
                    <a:pt x="107" y="19"/>
                  </a:lnTo>
                  <a:lnTo>
                    <a:pt x="108" y="11"/>
                  </a:lnTo>
                  <a:lnTo>
                    <a:pt x="102" y="6"/>
                  </a:lnTo>
                  <a:lnTo>
                    <a:pt x="91" y="3"/>
                  </a:lnTo>
                  <a:lnTo>
                    <a:pt x="79" y="2"/>
                  </a:lnTo>
                  <a:lnTo>
                    <a:pt x="68" y="0"/>
                  </a:lnTo>
                  <a:lnTo>
                    <a:pt x="56" y="2"/>
                  </a:lnTo>
                  <a:lnTo>
                    <a:pt x="46" y="3"/>
                  </a:lnTo>
                  <a:lnTo>
                    <a:pt x="36" y="8"/>
                  </a:lnTo>
                  <a:lnTo>
                    <a:pt x="26" y="12"/>
                  </a:lnTo>
                  <a:lnTo>
                    <a:pt x="17" y="21"/>
                  </a:lnTo>
                  <a:lnTo>
                    <a:pt x="10" y="29"/>
                  </a:lnTo>
                  <a:lnTo>
                    <a:pt x="6" y="39"/>
                  </a:lnTo>
                  <a:lnTo>
                    <a:pt x="2" y="49"/>
                  </a:lnTo>
                  <a:lnTo>
                    <a:pt x="0" y="61"/>
                  </a:lnTo>
                  <a:lnTo>
                    <a:pt x="3" y="70"/>
                  </a:lnTo>
                  <a:lnTo>
                    <a:pt x="7" y="75"/>
                  </a:lnTo>
                  <a:lnTo>
                    <a:pt x="14" y="83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5" y="85"/>
                  </a:lnTo>
                  <a:lnTo>
                    <a:pt x="26" y="84"/>
                  </a:lnTo>
                  <a:lnTo>
                    <a:pt x="26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4" name="Freeform 211"/>
            <p:cNvSpPr>
              <a:spLocks/>
            </p:cNvSpPr>
            <p:nvPr/>
          </p:nvSpPr>
          <p:spPr bwMode="auto">
            <a:xfrm>
              <a:off x="2825" y="6873"/>
              <a:ext cx="933" cy="253"/>
            </a:xfrm>
            <a:custGeom>
              <a:avLst/>
              <a:gdLst>
                <a:gd name="T0" fmla="*/ 4 w 933"/>
                <a:gd name="T1" fmla="*/ 202 h 253"/>
                <a:gd name="T2" fmla="*/ 14 w 933"/>
                <a:gd name="T3" fmla="*/ 137 h 253"/>
                <a:gd name="T4" fmla="*/ 49 w 933"/>
                <a:gd name="T5" fmla="*/ 107 h 253"/>
                <a:gd name="T6" fmla="*/ 96 w 933"/>
                <a:gd name="T7" fmla="*/ 97 h 253"/>
                <a:gd name="T8" fmla="*/ 144 w 933"/>
                <a:gd name="T9" fmla="*/ 92 h 253"/>
                <a:gd name="T10" fmla="*/ 191 w 933"/>
                <a:gd name="T11" fmla="*/ 89 h 253"/>
                <a:gd name="T12" fmla="*/ 239 w 933"/>
                <a:gd name="T13" fmla="*/ 86 h 253"/>
                <a:gd name="T14" fmla="*/ 298 w 933"/>
                <a:gd name="T15" fmla="*/ 81 h 253"/>
                <a:gd name="T16" fmla="*/ 355 w 933"/>
                <a:gd name="T17" fmla="*/ 75 h 253"/>
                <a:gd name="T18" fmla="*/ 413 w 933"/>
                <a:gd name="T19" fmla="*/ 69 h 253"/>
                <a:gd name="T20" fmla="*/ 466 w 933"/>
                <a:gd name="T21" fmla="*/ 63 h 253"/>
                <a:gd name="T22" fmla="*/ 521 w 933"/>
                <a:gd name="T23" fmla="*/ 58 h 253"/>
                <a:gd name="T24" fmla="*/ 576 w 933"/>
                <a:gd name="T25" fmla="*/ 53 h 253"/>
                <a:gd name="T26" fmla="*/ 630 w 933"/>
                <a:gd name="T27" fmla="*/ 49 h 253"/>
                <a:gd name="T28" fmla="*/ 685 w 933"/>
                <a:gd name="T29" fmla="*/ 48 h 253"/>
                <a:gd name="T30" fmla="*/ 736 w 933"/>
                <a:gd name="T31" fmla="*/ 45 h 253"/>
                <a:gd name="T32" fmla="*/ 786 w 933"/>
                <a:gd name="T33" fmla="*/ 39 h 253"/>
                <a:gd name="T34" fmla="*/ 826 w 933"/>
                <a:gd name="T35" fmla="*/ 33 h 253"/>
                <a:gd name="T36" fmla="*/ 845 w 933"/>
                <a:gd name="T37" fmla="*/ 32 h 253"/>
                <a:gd name="T38" fmla="*/ 865 w 933"/>
                <a:gd name="T39" fmla="*/ 29 h 253"/>
                <a:gd name="T40" fmla="*/ 894 w 933"/>
                <a:gd name="T41" fmla="*/ 33 h 253"/>
                <a:gd name="T42" fmla="*/ 911 w 933"/>
                <a:gd name="T43" fmla="*/ 55 h 253"/>
                <a:gd name="T44" fmla="*/ 917 w 933"/>
                <a:gd name="T45" fmla="*/ 86 h 253"/>
                <a:gd name="T46" fmla="*/ 930 w 933"/>
                <a:gd name="T47" fmla="*/ 86 h 253"/>
                <a:gd name="T48" fmla="*/ 931 w 933"/>
                <a:gd name="T49" fmla="*/ 55 h 253"/>
                <a:gd name="T50" fmla="*/ 918 w 933"/>
                <a:gd name="T51" fmla="*/ 22 h 253"/>
                <a:gd name="T52" fmla="*/ 887 w 933"/>
                <a:gd name="T53" fmla="*/ 3 h 253"/>
                <a:gd name="T54" fmla="*/ 868 w 933"/>
                <a:gd name="T55" fmla="*/ 0 h 253"/>
                <a:gd name="T56" fmla="*/ 848 w 933"/>
                <a:gd name="T57" fmla="*/ 3 h 253"/>
                <a:gd name="T58" fmla="*/ 823 w 933"/>
                <a:gd name="T59" fmla="*/ 6 h 253"/>
                <a:gd name="T60" fmla="*/ 792 w 933"/>
                <a:gd name="T61" fmla="*/ 9 h 253"/>
                <a:gd name="T62" fmla="*/ 759 w 933"/>
                <a:gd name="T63" fmla="*/ 12 h 253"/>
                <a:gd name="T64" fmla="*/ 702 w 933"/>
                <a:gd name="T65" fmla="*/ 17 h 253"/>
                <a:gd name="T66" fmla="*/ 635 w 933"/>
                <a:gd name="T67" fmla="*/ 22 h 253"/>
                <a:gd name="T68" fmla="*/ 567 w 933"/>
                <a:gd name="T69" fmla="*/ 27 h 253"/>
                <a:gd name="T70" fmla="*/ 499 w 933"/>
                <a:gd name="T71" fmla="*/ 32 h 253"/>
                <a:gd name="T72" fmla="*/ 432 w 933"/>
                <a:gd name="T73" fmla="*/ 38 h 253"/>
                <a:gd name="T74" fmla="*/ 365 w 933"/>
                <a:gd name="T75" fmla="*/ 45 h 253"/>
                <a:gd name="T76" fmla="*/ 298 w 933"/>
                <a:gd name="T77" fmla="*/ 52 h 253"/>
                <a:gd name="T78" fmla="*/ 230 w 933"/>
                <a:gd name="T79" fmla="*/ 59 h 253"/>
                <a:gd name="T80" fmla="*/ 171 w 933"/>
                <a:gd name="T81" fmla="*/ 63 h 253"/>
                <a:gd name="T82" fmla="*/ 115 w 933"/>
                <a:gd name="T83" fmla="*/ 69 h 253"/>
                <a:gd name="T84" fmla="*/ 62 w 933"/>
                <a:gd name="T85" fmla="*/ 81 h 253"/>
                <a:gd name="T86" fmla="*/ 8 w 933"/>
                <a:gd name="T87" fmla="*/ 128 h 253"/>
                <a:gd name="T88" fmla="*/ 0 w 933"/>
                <a:gd name="T89" fmla="*/ 202 h 253"/>
                <a:gd name="T90" fmla="*/ 1 w 933"/>
                <a:gd name="T91" fmla="*/ 253 h 253"/>
                <a:gd name="T92" fmla="*/ 5 w 933"/>
                <a:gd name="T93" fmla="*/ 251 h 25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33" h="253">
                  <a:moveTo>
                    <a:pt x="5" y="251"/>
                  </a:moveTo>
                  <a:lnTo>
                    <a:pt x="5" y="226"/>
                  </a:lnTo>
                  <a:lnTo>
                    <a:pt x="4" y="202"/>
                  </a:lnTo>
                  <a:lnTo>
                    <a:pt x="5" y="177"/>
                  </a:lnTo>
                  <a:lnTo>
                    <a:pt x="8" y="153"/>
                  </a:lnTo>
                  <a:lnTo>
                    <a:pt x="14" y="137"/>
                  </a:lnTo>
                  <a:lnTo>
                    <a:pt x="23" y="124"/>
                  </a:lnTo>
                  <a:lnTo>
                    <a:pt x="34" y="114"/>
                  </a:lnTo>
                  <a:lnTo>
                    <a:pt x="49" y="107"/>
                  </a:lnTo>
                  <a:lnTo>
                    <a:pt x="63" y="102"/>
                  </a:lnTo>
                  <a:lnTo>
                    <a:pt x="80" y="99"/>
                  </a:lnTo>
                  <a:lnTo>
                    <a:pt x="96" y="97"/>
                  </a:lnTo>
                  <a:lnTo>
                    <a:pt x="112" y="95"/>
                  </a:lnTo>
                  <a:lnTo>
                    <a:pt x="128" y="94"/>
                  </a:lnTo>
                  <a:lnTo>
                    <a:pt x="144" y="92"/>
                  </a:lnTo>
                  <a:lnTo>
                    <a:pt x="160" y="91"/>
                  </a:lnTo>
                  <a:lnTo>
                    <a:pt x="175" y="89"/>
                  </a:lnTo>
                  <a:lnTo>
                    <a:pt x="191" y="89"/>
                  </a:lnTo>
                  <a:lnTo>
                    <a:pt x="207" y="88"/>
                  </a:lnTo>
                  <a:lnTo>
                    <a:pt x="223" y="88"/>
                  </a:lnTo>
                  <a:lnTo>
                    <a:pt x="239" y="86"/>
                  </a:lnTo>
                  <a:lnTo>
                    <a:pt x="259" y="85"/>
                  </a:lnTo>
                  <a:lnTo>
                    <a:pt x="278" y="82"/>
                  </a:lnTo>
                  <a:lnTo>
                    <a:pt x="298" y="81"/>
                  </a:lnTo>
                  <a:lnTo>
                    <a:pt x="317" y="78"/>
                  </a:lnTo>
                  <a:lnTo>
                    <a:pt x="337" y="76"/>
                  </a:lnTo>
                  <a:lnTo>
                    <a:pt x="355" y="75"/>
                  </a:lnTo>
                  <a:lnTo>
                    <a:pt x="376" y="72"/>
                  </a:lnTo>
                  <a:lnTo>
                    <a:pt x="394" y="71"/>
                  </a:lnTo>
                  <a:lnTo>
                    <a:pt x="413" y="69"/>
                  </a:lnTo>
                  <a:lnTo>
                    <a:pt x="430" y="68"/>
                  </a:lnTo>
                  <a:lnTo>
                    <a:pt x="449" y="65"/>
                  </a:lnTo>
                  <a:lnTo>
                    <a:pt x="466" y="63"/>
                  </a:lnTo>
                  <a:lnTo>
                    <a:pt x="485" y="62"/>
                  </a:lnTo>
                  <a:lnTo>
                    <a:pt x="502" y="61"/>
                  </a:lnTo>
                  <a:lnTo>
                    <a:pt x="521" y="58"/>
                  </a:lnTo>
                  <a:lnTo>
                    <a:pt x="540" y="56"/>
                  </a:lnTo>
                  <a:lnTo>
                    <a:pt x="557" y="55"/>
                  </a:lnTo>
                  <a:lnTo>
                    <a:pt x="576" y="53"/>
                  </a:lnTo>
                  <a:lnTo>
                    <a:pt x="594" y="52"/>
                  </a:lnTo>
                  <a:lnTo>
                    <a:pt x="612" y="50"/>
                  </a:lnTo>
                  <a:lnTo>
                    <a:pt x="630" y="49"/>
                  </a:lnTo>
                  <a:lnTo>
                    <a:pt x="649" y="49"/>
                  </a:lnTo>
                  <a:lnTo>
                    <a:pt x="666" y="48"/>
                  </a:lnTo>
                  <a:lnTo>
                    <a:pt x="685" y="48"/>
                  </a:lnTo>
                  <a:lnTo>
                    <a:pt x="702" y="46"/>
                  </a:lnTo>
                  <a:lnTo>
                    <a:pt x="718" y="46"/>
                  </a:lnTo>
                  <a:lnTo>
                    <a:pt x="736" y="45"/>
                  </a:lnTo>
                  <a:lnTo>
                    <a:pt x="753" y="43"/>
                  </a:lnTo>
                  <a:lnTo>
                    <a:pt x="769" y="40"/>
                  </a:lnTo>
                  <a:lnTo>
                    <a:pt x="786" y="39"/>
                  </a:lnTo>
                  <a:lnTo>
                    <a:pt x="802" y="36"/>
                  </a:lnTo>
                  <a:lnTo>
                    <a:pt x="819" y="35"/>
                  </a:lnTo>
                  <a:lnTo>
                    <a:pt x="826" y="33"/>
                  </a:lnTo>
                  <a:lnTo>
                    <a:pt x="832" y="33"/>
                  </a:lnTo>
                  <a:lnTo>
                    <a:pt x="839" y="32"/>
                  </a:lnTo>
                  <a:lnTo>
                    <a:pt x="845" y="32"/>
                  </a:lnTo>
                  <a:lnTo>
                    <a:pt x="852" y="30"/>
                  </a:lnTo>
                  <a:lnTo>
                    <a:pt x="858" y="30"/>
                  </a:lnTo>
                  <a:lnTo>
                    <a:pt x="865" y="29"/>
                  </a:lnTo>
                  <a:lnTo>
                    <a:pt x="871" y="29"/>
                  </a:lnTo>
                  <a:lnTo>
                    <a:pt x="884" y="29"/>
                  </a:lnTo>
                  <a:lnTo>
                    <a:pt x="894" y="33"/>
                  </a:lnTo>
                  <a:lnTo>
                    <a:pt x="901" y="39"/>
                  </a:lnTo>
                  <a:lnTo>
                    <a:pt x="907" y="46"/>
                  </a:lnTo>
                  <a:lnTo>
                    <a:pt x="911" y="55"/>
                  </a:lnTo>
                  <a:lnTo>
                    <a:pt x="915" y="65"/>
                  </a:lnTo>
                  <a:lnTo>
                    <a:pt x="917" y="75"/>
                  </a:lnTo>
                  <a:lnTo>
                    <a:pt x="917" y="86"/>
                  </a:lnTo>
                  <a:lnTo>
                    <a:pt x="920" y="92"/>
                  </a:lnTo>
                  <a:lnTo>
                    <a:pt x="926" y="92"/>
                  </a:lnTo>
                  <a:lnTo>
                    <a:pt x="930" y="86"/>
                  </a:lnTo>
                  <a:lnTo>
                    <a:pt x="933" y="79"/>
                  </a:lnTo>
                  <a:lnTo>
                    <a:pt x="933" y="66"/>
                  </a:lnTo>
                  <a:lnTo>
                    <a:pt x="931" y="55"/>
                  </a:lnTo>
                  <a:lnTo>
                    <a:pt x="928" y="42"/>
                  </a:lnTo>
                  <a:lnTo>
                    <a:pt x="924" y="32"/>
                  </a:lnTo>
                  <a:lnTo>
                    <a:pt x="918" y="22"/>
                  </a:lnTo>
                  <a:lnTo>
                    <a:pt x="910" y="13"/>
                  </a:lnTo>
                  <a:lnTo>
                    <a:pt x="900" y="7"/>
                  </a:lnTo>
                  <a:lnTo>
                    <a:pt x="887" y="3"/>
                  </a:lnTo>
                  <a:lnTo>
                    <a:pt x="881" y="2"/>
                  </a:lnTo>
                  <a:lnTo>
                    <a:pt x="874" y="2"/>
                  </a:lnTo>
                  <a:lnTo>
                    <a:pt x="868" y="0"/>
                  </a:lnTo>
                  <a:lnTo>
                    <a:pt x="861" y="2"/>
                  </a:lnTo>
                  <a:lnTo>
                    <a:pt x="855" y="2"/>
                  </a:lnTo>
                  <a:lnTo>
                    <a:pt x="848" y="3"/>
                  </a:lnTo>
                  <a:lnTo>
                    <a:pt x="842" y="3"/>
                  </a:lnTo>
                  <a:lnTo>
                    <a:pt x="835" y="4"/>
                  </a:lnTo>
                  <a:lnTo>
                    <a:pt x="823" y="6"/>
                  </a:lnTo>
                  <a:lnTo>
                    <a:pt x="813" y="6"/>
                  </a:lnTo>
                  <a:lnTo>
                    <a:pt x="802" y="7"/>
                  </a:lnTo>
                  <a:lnTo>
                    <a:pt x="792" y="9"/>
                  </a:lnTo>
                  <a:lnTo>
                    <a:pt x="780" y="10"/>
                  </a:lnTo>
                  <a:lnTo>
                    <a:pt x="769" y="10"/>
                  </a:lnTo>
                  <a:lnTo>
                    <a:pt x="759" y="12"/>
                  </a:lnTo>
                  <a:lnTo>
                    <a:pt x="747" y="13"/>
                  </a:lnTo>
                  <a:lnTo>
                    <a:pt x="724" y="14"/>
                  </a:lnTo>
                  <a:lnTo>
                    <a:pt x="702" y="17"/>
                  </a:lnTo>
                  <a:lnTo>
                    <a:pt x="679" y="19"/>
                  </a:lnTo>
                  <a:lnTo>
                    <a:pt x="656" y="20"/>
                  </a:lnTo>
                  <a:lnTo>
                    <a:pt x="635" y="22"/>
                  </a:lnTo>
                  <a:lnTo>
                    <a:pt x="612" y="23"/>
                  </a:lnTo>
                  <a:lnTo>
                    <a:pt x="590" y="25"/>
                  </a:lnTo>
                  <a:lnTo>
                    <a:pt x="567" y="27"/>
                  </a:lnTo>
                  <a:lnTo>
                    <a:pt x="544" y="29"/>
                  </a:lnTo>
                  <a:lnTo>
                    <a:pt x="522" y="30"/>
                  </a:lnTo>
                  <a:lnTo>
                    <a:pt x="499" y="32"/>
                  </a:lnTo>
                  <a:lnTo>
                    <a:pt x="478" y="33"/>
                  </a:lnTo>
                  <a:lnTo>
                    <a:pt x="455" y="36"/>
                  </a:lnTo>
                  <a:lnTo>
                    <a:pt x="432" y="38"/>
                  </a:lnTo>
                  <a:lnTo>
                    <a:pt x="410" y="40"/>
                  </a:lnTo>
                  <a:lnTo>
                    <a:pt x="387" y="42"/>
                  </a:lnTo>
                  <a:lnTo>
                    <a:pt x="365" y="45"/>
                  </a:lnTo>
                  <a:lnTo>
                    <a:pt x="342" y="46"/>
                  </a:lnTo>
                  <a:lnTo>
                    <a:pt x="321" y="49"/>
                  </a:lnTo>
                  <a:lnTo>
                    <a:pt x="298" y="52"/>
                  </a:lnTo>
                  <a:lnTo>
                    <a:pt x="275" y="55"/>
                  </a:lnTo>
                  <a:lnTo>
                    <a:pt x="252" y="56"/>
                  </a:lnTo>
                  <a:lnTo>
                    <a:pt x="230" y="59"/>
                  </a:lnTo>
                  <a:lnTo>
                    <a:pt x="207" y="61"/>
                  </a:lnTo>
                  <a:lnTo>
                    <a:pt x="188" y="62"/>
                  </a:lnTo>
                  <a:lnTo>
                    <a:pt x="171" y="63"/>
                  </a:lnTo>
                  <a:lnTo>
                    <a:pt x="152" y="65"/>
                  </a:lnTo>
                  <a:lnTo>
                    <a:pt x="134" y="66"/>
                  </a:lnTo>
                  <a:lnTo>
                    <a:pt x="115" y="69"/>
                  </a:lnTo>
                  <a:lnTo>
                    <a:pt x="98" y="72"/>
                  </a:lnTo>
                  <a:lnTo>
                    <a:pt x="79" y="76"/>
                  </a:lnTo>
                  <a:lnTo>
                    <a:pt x="62" y="81"/>
                  </a:lnTo>
                  <a:lnTo>
                    <a:pt x="37" y="92"/>
                  </a:lnTo>
                  <a:lnTo>
                    <a:pt x="20" y="108"/>
                  </a:lnTo>
                  <a:lnTo>
                    <a:pt x="8" y="128"/>
                  </a:lnTo>
                  <a:lnTo>
                    <a:pt x="1" y="151"/>
                  </a:lnTo>
                  <a:lnTo>
                    <a:pt x="0" y="176"/>
                  </a:lnTo>
                  <a:lnTo>
                    <a:pt x="0" y="202"/>
                  </a:lnTo>
                  <a:lnTo>
                    <a:pt x="0" y="228"/>
                  </a:lnTo>
                  <a:lnTo>
                    <a:pt x="1" y="252"/>
                  </a:lnTo>
                  <a:lnTo>
                    <a:pt x="1" y="253"/>
                  </a:lnTo>
                  <a:lnTo>
                    <a:pt x="4" y="253"/>
                  </a:lnTo>
                  <a:lnTo>
                    <a:pt x="5" y="252"/>
                  </a:lnTo>
                  <a:lnTo>
                    <a:pt x="5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5" name="Freeform 212"/>
            <p:cNvSpPr>
              <a:spLocks/>
            </p:cNvSpPr>
            <p:nvPr/>
          </p:nvSpPr>
          <p:spPr bwMode="auto">
            <a:xfrm>
              <a:off x="2760" y="6836"/>
              <a:ext cx="1034" cy="319"/>
            </a:xfrm>
            <a:custGeom>
              <a:avLst/>
              <a:gdLst>
                <a:gd name="T0" fmla="*/ 16 w 1034"/>
                <a:gd name="T1" fmla="*/ 240 h 319"/>
                <a:gd name="T2" fmla="*/ 29 w 1034"/>
                <a:gd name="T3" fmla="*/ 145 h 319"/>
                <a:gd name="T4" fmla="*/ 62 w 1034"/>
                <a:gd name="T5" fmla="*/ 105 h 319"/>
                <a:gd name="T6" fmla="*/ 91 w 1034"/>
                <a:gd name="T7" fmla="*/ 99 h 319"/>
                <a:gd name="T8" fmla="*/ 119 w 1034"/>
                <a:gd name="T9" fmla="*/ 96 h 319"/>
                <a:gd name="T10" fmla="*/ 160 w 1034"/>
                <a:gd name="T11" fmla="*/ 92 h 319"/>
                <a:gd name="T12" fmla="*/ 226 w 1034"/>
                <a:gd name="T13" fmla="*/ 85 h 319"/>
                <a:gd name="T14" fmla="*/ 292 w 1034"/>
                <a:gd name="T15" fmla="*/ 77 h 319"/>
                <a:gd name="T16" fmla="*/ 357 w 1034"/>
                <a:gd name="T17" fmla="*/ 70 h 319"/>
                <a:gd name="T18" fmla="*/ 423 w 1034"/>
                <a:gd name="T19" fmla="*/ 62 h 319"/>
                <a:gd name="T20" fmla="*/ 488 w 1034"/>
                <a:gd name="T21" fmla="*/ 56 h 319"/>
                <a:gd name="T22" fmla="*/ 551 w 1034"/>
                <a:gd name="T23" fmla="*/ 51 h 319"/>
                <a:gd name="T24" fmla="*/ 613 w 1034"/>
                <a:gd name="T25" fmla="*/ 49 h 319"/>
                <a:gd name="T26" fmla="*/ 675 w 1034"/>
                <a:gd name="T27" fmla="*/ 46 h 319"/>
                <a:gd name="T28" fmla="*/ 740 w 1034"/>
                <a:gd name="T29" fmla="*/ 39 h 319"/>
                <a:gd name="T30" fmla="*/ 803 w 1034"/>
                <a:gd name="T31" fmla="*/ 31 h 319"/>
                <a:gd name="T32" fmla="*/ 842 w 1034"/>
                <a:gd name="T33" fmla="*/ 28 h 319"/>
                <a:gd name="T34" fmla="*/ 870 w 1034"/>
                <a:gd name="T35" fmla="*/ 28 h 319"/>
                <a:gd name="T36" fmla="*/ 896 w 1034"/>
                <a:gd name="T37" fmla="*/ 27 h 319"/>
                <a:gd name="T38" fmla="*/ 927 w 1034"/>
                <a:gd name="T39" fmla="*/ 23 h 319"/>
                <a:gd name="T40" fmla="*/ 959 w 1034"/>
                <a:gd name="T41" fmla="*/ 26 h 319"/>
                <a:gd name="T42" fmla="*/ 992 w 1034"/>
                <a:gd name="T43" fmla="*/ 51 h 319"/>
                <a:gd name="T44" fmla="*/ 998 w 1034"/>
                <a:gd name="T45" fmla="*/ 105 h 319"/>
                <a:gd name="T46" fmla="*/ 1002 w 1034"/>
                <a:gd name="T47" fmla="*/ 164 h 319"/>
                <a:gd name="T48" fmla="*/ 1019 w 1034"/>
                <a:gd name="T49" fmla="*/ 190 h 319"/>
                <a:gd name="T50" fmla="*/ 1032 w 1034"/>
                <a:gd name="T51" fmla="*/ 154 h 319"/>
                <a:gd name="T52" fmla="*/ 1025 w 1034"/>
                <a:gd name="T53" fmla="*/ 95 h 319"/>
                <a:gd name="T54" fmla="*/ 1016 w 1034"/>
                <a:gd name="T55" fmla="*/ 44 h 319"/>
                <a:gd name="T56" fmla="*/ 979 w 1034"/>
                <a:gd name="T57" fmla="*/ 5 h 319"/>
                <a:gd name="T58" fmla="*/ 929 w 1034"/>
                <a:gd name="T59" fmla="*/ 1 h 319"/>
                <a:gd name="T60" fmla="*/ 875 w 1034"/>
                <a:gd name="T61" fmla="*/ 7 h 319"/>
                <a:gd name="T62" fmla="*/ 808 w 1034"/>
                <a:gd name="T63" fmla="*/ 10 h 319"/>
                <a:gd name="T64" fmla="*/ 739 w 1034"/>
                <a:gd name="T65" fmla="*/ 17 h 319"/>
                <a:gd name="T66" fmla="*/ 667 w 1034"/>
                <a:gd name="T67" fmla="*/ 23 h 319"/>
                <a:gd name="T68" fmla="*/ 587 w 1034"/>
                <a:gd name="T69" fmla="*/ 27 h 319"/>
                <a:gd name="T70" fmla="*/ 507 w 1034"/>
                <a:gd name="T71" fmla="*/ 31 h 319"/>
                <a:gd name="T72" fmla="*/ 429 w 1034"/>
                <a:gd name="T73" fmla="*/ 39 h 319"/>
                <a:gd name="T74" fmla="*/ 351 w 1034"/>
                <a:gd name="T75" fmla="*/ 47 h 319"/>
                <a:gd name="T76" fmla="*/ 274 w 1034"/>
                <a:gd name="T77" fmla="*/ 57 h 319"/>
                <a:gd name="T78" fmla="*/ 199 w 1034"/>
                <a:gd name="T79" fmla="*/ 66 h 319"/>
                <a:gd name="T80" fmla="*/ 125 w 1034"/>
                <a:gd name="T81" fmla="*/ 73 h 319"/>
                <a:gd name="T82" fmla="*/ 62 w 1034"/>
                <a:gd name="T83" fmla="*/ 86 h 319"/>
                <a:gd name="T84" fmla="*/ 30 w 1034"/>
                <a:gd name="T85" fmla="*/ 105 h 319"/>
                <a:gd name="T86" fmla="*/ 11 w 1034"/>
                <a:gd name="T87" fmla="*/ 138 h 319"/>
                <a:gd name="T88" fmla="*/ 7 w 1034"/>
                <a:gd name="T89" fmla="*/ 191 h 319"/>
                <a:gd name="T90" fmla="*/ 4 w 1034"/>
                <a:gd name="T91" fmla="*/ 253 h 319"/>
                <a:gd name="T92" fmla="*/ 0 w 1034"/>
                <a:gd name="T93" fmla="*/ 319 h 319"/>
                <a:gd name="T94" fmla="*/ 4 w 1034"/>
                <a:gd name="T95" fmla="*/ 318 h 3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34" h="319">
                  <a:moveTo>
                    <a:pt x="4" y="316"/>
                  </a:moveTo>
                  <a:lnTo>
                    <a:pt x="9" y="278"/>
                  </a:lnTo>
                  <a:lnTo>
                    <a:pt x="16" y="240"/>
                  </a:lnTo>
                  <a:lnTo>
                    <a:pt x="22" y="203"/>
                  </a:lnTo>
                  <a:lnTo>
                    <a:pt x="26" y="164"/>
                  </a:lnTo>
                  <a:lnTo>
                    <a:pt x="29" y="145"/>
                  </a:lnTo>
                  <a:lnTo>
                    <a:pt x="34" y="128"/>
                  </a:lnTo>
                  <a:lnTo>
                    <a:pt x="45" y="113"/>
                  </a:lnTo>
                  <a:lnTo>
                    <a:pt x="62" y="105"/>
                  </a:lnTo>
                  <a:lnTo>
                    <a:pt x="70" y="103"/>
                  </a:lnTo>
                  <a:lnTo>
                    <a:pt x="81" y="100"/>
                  </a:lnTo>
                  <a:lnTo>
                    <a:pt x="91" y="99"/>
                  </a:lnTo>
                  <a:lnTo>
                    <a:pt x="101" y="98"/>
                  </a:lnTo>
                  <a:lnTo>
                    <a:pt x="109" y="98"/>
                  </a:lnTo>
                  <a:lnTo>
                    <a:pt x="119" y="96"/>
                  </a:lnTo>
                  <a:lnTo>
                    <a:pt x="130" y="95"/>
                  </a:lnTo>
                  <a:lnTo>
                    <a:pt x="138" y="95"/>
                  </a:lnTo>
                  <a:lnTo>
                    <a:pt x="160" y="92"/>
                  </a:lnTo>
                  <a:lnTo>
                    <a:pt x="183" y="90"/>
                  </a:lnTo>
                  <a:lnTo>
                    <a:pt x="204" y="87"/>
                  </a:lnTo>
                  <a:lnTo>
                    <a:pt x="226" y="85"/>
                  </a:lnTo>
                  <a:lnTo>
                    <a:pt x="248" y="83"/>
                  </a:lnTo>
                  <a:lnTo>
                    <a:pt x="271" y="80"/>
                  </a:lnTo>
                  <a:lnTo>
                    <a:pt x="292" y="77"/>
                  </a:lnTo>
                  <a:lnTo>
                    <a:pt x="314" y="75"/>
                  </a:lnTo>
                  <a:lnTo>
                    <a:pt x="335" y="72"/>
                  </a:lnTo>
                  <a:lnTo>
                    <a:pt x="357" y="70"/>
                  </a:lnTo>
                  <a:lnTo>
                    <a:pt x="379" y="67"/>
                  </a:lnTo>
                  <a:lnTo>
                    <a:pt x="400" y="64"/>
                  </a:lnTo>
                  <a:lnTo>
                    <a:pt x="423" y="62"/>
                  </a:lnTo>
                  <a:lnTo>
                    <a:pt x="445" y="60"/>
                  </a:lnTo>
                  <a:lnTo>
                    <a:pt x="466" y="57"/>
                  </a:lnTo>
                  <a:lnTo>
                    <a:pt x="488" y="56"/>
                  </a:lnTo>
                  <a:lnTo>
                    <a:pt x="510" y="54"/>
                  </a:lnTo>
                  <a:lnTo>
                    <a:pt x="530" y="53"/>
                  </a:lnTo>
                  <a:lnTo>
                    <a:pt x="551" y="51"/>
                  </a:lnTo>
                  <a:lnTo>
                    <a:pt x="572" y="50"/>
                  </a:lnTo>
                  <a:lnTo>
                    <a:pt x="593" y="50"/>
                  </a:lnTo>
                  <a:lnTo>
                    <a:pt x="613" y="49"/>
                  </a:lnTo>
                  <a:lnTo>
                    <a:pt x="633" y="49"/>
                  </a:lnTo>
                  <a:lnTo>
                    <a:pt x="654" y="47"/>
                  </a:lnTo>
                  <a:lnTo>
                    <a:pt x="675" y="46"/>
                  </a:lnTo>
                  <a:lnTo>
                    <a:pt x="697" y="43"/>
                  </a:lnTo>
                  <a:lnTo>
                    <a:pt x="718" y="41"/>
                  </a:lnTo>
                  <a:lnTo>
                    <a:pt x="740" y="39"/>
                  </a:lnTo>
                  <a:lnTo>
                    <a:pt x="760" y="36"/>
                  </a:lnTo>
                  <a:lnTo>
                    <a:pt x="782" y="34"/>
                  </a:lnTo>
                  <a:lnTo>
                    <a:pt x="803" y="31"/>
                  </a:lnTo>
                  <a:lnTo>
                    <a:pt x="825" y="30"/>
                  </a:lnTo>
                  <a:lnTo>
                    <a:pt x="834" y="28"/>
                  </a:lnTo>
                  <a:lnTo>
                    <a:pt x="842" y="28"/>
                  </a:lnTo>
                  <a:lnTo>
                    <a:pt x="851" y="28"/>
                  </a:lnTo>
                  <a:lnTo>
                    <a:pt x="861" y="28"/>
                  </a:lnTo>
                  <a:lnTo>
                    <a:pt x="870" y="28"/>
                  </a:lnTo>
                  <a:lnTo>
                    <a:pt x="878" y="28"/>
                  </a:lnTo>
                  <a:lnTo>
                    <a:pt x="887" y="28"/>
                  </a:lnTo>
                  <a:lnTo>
                    <a:pt x="896" y="27"/>
                  </a:lnTo>
                  <a:lnTo>
                    <a:pt x="906" y="26"/>
                  </a:lnTo>
                  <a:lnTo>
                    <a:pt x="917" y="24"/>
                  </a:lnTo>
                  <a:lnTo>
                    <a:pt x="927" y="23"/>
                  </a:lnTo>
                  <a:lnTo>
                    <a:pt x="939" y="23"/>
                  </a:lnTo>
                  <a:lnTo>
                    <a:pt x="949" y="24"/>
                  </a:lnTo>
                  <a:lnTo>
                    <a:pt x="959" y="26"/>
                  </a:lnTo>
                  <a:lnTo>
                    <a:pt x="969" y="30"/>
                  </a:lnTo>
                  <a:lnTo>
                    <a:pt x="979" y="37"/>
                  </a:lnTo>
                  <a:lnTo>
                    <a:pt x="992" y="51"/>
                  </a:lnTo>
                  <a:lnTo>
                    <a:pt x="998" y="69"/>
                  </a:lnTo>
                  <a:lnTo>
                    <a:pt x="999" y="86"/>
                  </a:lnTo>
                  <a:lnTo>
                    <a:pt x="998" y="105"/>
                  </a:lnTo>
                  <a:lnTo>
                    <a:pt x="999" y="125"/>
                  </a:lnTo>
                  <a:lnTo>
                    <a:pt x="1001" y="144"/>
                  </a:lnTo>
                  <a:lnTo>
                    <a:pt x="1002" y="164"/>
                  </a:lnTo>
                  <a:lnTo>
                    <a:pt x="1005" y="184"/>
                  </a:lnTo>
                  <a:lnTo>
                    <a:pt x="1011" y="191"/>
                  </a:lnTo>
                  <a:lnTo>
                    <a:pt x="1019" y="190"/>
                  </a:lnTo>
                  <a:lnTo>
                    <a:pt x="1029" y="182"/>
                  </a:lnTo>
                  <a:lnTo>
                    <a:pt x="1034" y="172"/>
                  </a:lnTo>
                  <a:lnTo>
                    <a:pt x="1032" y="154"/>
                  </a:lnTo>
                  <a:lnTo>
                    <a:pt x="1029" y="134"/>
                  </a:lnTo>
                  <a:lnTo>
                    <a:pt x="1027" y="115"/>
                  </a:lnTo>
                  <a:lnTo>
                    <a:pt x="1025" y="95"/>
                  </a:lnTo>
                  <a:lnTo>
                    <a:pt x="1025" y="76"/>
                  </a:lnTo>
                  <a:lnTo>
                    <a:pt x="1022" y="60"/>
                  </a:lnTo>
                  <a:lnTo>
                    <a:pt x="1016" y="44"/>
                  </a:lnTo>
                  <a:lnTo>
                    <a:pt x="1006" y="27"/>
                  </a:lnTo>
                  <a:lnTo>
                    <a:pt x="993" y="13"/>
                  </a:lnTo>
                  <a:lnTo>
                    <a:pt x="979" y="5"/>
                  </a:lnTo>
                  <a:lnTo>
                    <a:pt x="963" y="1"/>
                  </a:lnTo>
                  <a:lnTo>
                    <a:pt x="946" y="0"/>
                  </a:lnTo>
                  <a:lnTo>
                    <a:pt x="929" y="1"/>
                  </a:lnTo>
                  <a:lnTo>
                    <a:pt x="911" y="4"/>
                  </a:lnTo>
                  <a:lnTo>
                    <a:pt x="893" y="5"/>
                  </a:lnTo>
                  <a:lnTo>
                    <a:pt x="875" y="7"/>
                  </a:lnTo>
                  <a:lnTo>
                    <a:pt x="852" y="7"/>
                  </a:lnTo>
                  <a:lnTo>
                    <a:pt x="829" y="8"/>
                  </a:lnTo>
                  <a:lnTo>
                    <a:pt x="808" y="10"/>
                  </a:lnTo>
                  <a:lnTo>
                    <a:pt x="785" y="13"/>
                  </a:lnTo>
                  <a:lnTo>
                    <a:pt x="762" y="15"/>
                  </a:lnTo>
                  <a:lnTo>
                    <a:pt x="739" y="17"/>
                  </a:lnTo>
                  <a:lnTo>
                    <a:pt x="716" y="20"/>
                  </a:lnTo>
                  <a:lnTo>
                    <a:pt x="693" y="21"/>
                  </a:lnTo>
                  <a:lnTo>
                    <a:pt x="667" y="23"/>
                  </a:lnTo>
                  <a:lnTo>
                    <a:pt x="641" y="24"/>
                  </a:lnTo>
                  <a:lnTo>
                    <a:pt x="613" y="26"/>
                  </a:lnTo>
                  <a:lnTo>
                    <a:pt x="587" y="27"/>
                  </a:lnTo>
                  <a:lnTo>
                    <a:pt x="560" y="28"/>
                  </a:lnTo>
                  <a:lnTo>
                    <a:pt x="534" y="30"/>
                  </a:lnTo>
                  <a:lnTo>
                    <a:pt x="507" y="31"/>
                  </a:lnTo>
                  <a:lnTo>
                    <a:pt x="481" y="34"/>
                  </a:lnTo>
                  <a:lnTo>
                    <a:pt x="455" y="37"/>
                  </a:lnTo>
                  <a:lnTo>
                    <a:pt x="429" y="39"/>
                  </a:lnTo>
                  <a:lnTo>
                    <a:pt x="403" y="41"/>
                  </a:lnTo>
                  <a:lnTo>
                    <a:pt x="377" y="44"/>
                  </a:lnTo>
                  <a:lnTo>
                    <a:pt x="351" y="47"/>
                  </a:lnTo>
                  <a:lnTo>
                    <a:pt x="325" y="51"/>
                  </a:lnTo>
                  <a:lnTo>
                    <a:pt x="299" y="54"/>
                  </a:lnTo>
                  <a:lnTo>
                    <a:pt x="274" y="57"/>
                  </a:lnTo>
                  <a:lnTo>
                    <a:pt x="249" y="60"/>
                  </a:lnTo>
                  <a:lnTo>
                    <a:pt x="225" y="63"/>
                  </a:lnTo>
                  <a:lnTo>
                    <a:pt x="199" y="66"/>
                  </a:lnTo>
                  <a:lnTo>
                    <a:pt x="174" y="67"/>
                  </a:lnTo>
                  <a:lnTo>
                    <a:pt x="150" y="70"/>
                  </a:lnTo>
                  <a:lnTo>
                    <a:pt x="125" y="73"/>
                  </a:lnTo>
                  <a:lnTo>
                    <a:pt x="101" y="77"/>
                  </a:lnTo>
                  <a:lnTo>
                    <a:pt x="76" y="82"/>
                  </a:lnTo>
                  <a:lnTo>
                    <a:pt x="62" y="86"/>
                  </a:lnTo>
                  <a:lnTo>
                    <a:pt x="50" y="90"/>
                  </a:lnTo>
                  <a:lnTo>
                    <a:pt x="39" y="98"/>
                  </a:lnTo>
                  <a:lnTo>
                    <a:pt x="30" y="105"/>
                  </a:lnTo>
                  <a:lnTo>
                    <a:pt x="23" y="115"/>
                  </a:lnTo>
                  <a:lnTo>
                    <a:pt x="16" y="125"/>
                  </a:lnTo>
                  <a:lnTo>
                    <a:pt x="11" y="138"/>
                  </a:lnTo>
                  <a:lnTo>
                    <a:pt x="9" y="152"/>
                  </a:lnTo>
                  <a:lnTo>
                    <a:pt x="7" y="172"/>
                  </a:lnTo>
                  <a:lnTo>
                    <a:pt x="7" y="191"/>
                  </a:lnTo>
                  <a:lnTo>
                    <a:pt x="7" y="211"/>
                  </a:lnTo>
                  <a:lnTo>
                    <a:pt x="7" y="231"/>
                  </a:lnTo>
                  <a:lnTo>
                    <a:pt x="4" y="253"/>
                  </a:lnTo>
                  <a:lnTo>
                    <a:pt x="3" y="275"/>
                  </a:lnTo>
                  <a:lnTo>
                    <a:pt x="1" y="296"/>
                  </a:lnTo>
                  <a:lnTo>
                    <a:pt x="0" y="319"/>
                  </a:lnTo>
                  <a:lnTo>
                    <a:pt x="3" y="319"/>
                  </a:lnTo>
                  <a:lnTo>
                    <a:pt x="4" y="318"/>
                  </a:lnTo>
                  <a:lnTo>
                    <a:pt x="4" y="3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6" name="Freeform 213"/>
            <p:cNvSpPr>
              <a:spLocks/>
            </p:cNvSpPr>
            <p:nvPr/>
          </p:nvSpPr>
          <p:spPr bwMode="auto">
            <a:xfrm>
              <a:off x="4056" y="6975"/>
              <a:ext cx="247" cy="205"/>
            </a:xfrm>
            <a:custGeom>
              <a:avLst/>
              <a:gdLst>
                <a:gd name="T0" fmla="*/ 1 w 247"/>
                <a:gd name="T1" fmla="*/ 5 h 205"/>
                <a:gd name="T2" fmla="*/ 20 w 247"/>
                <a:gd name="T3" fmla="*/ 12 h 205"/>
                <a:gd name="T4" fmla="*/ 37 w 247"/>
                <a:gd name="T5" fmla="*/ 20 h 205"/>
                <a:gd name="T6" fmla="*/ 53 w 247"/>
                <a:gd name="T7" fmla="*/ 31 h 205"/>
                <a:gd name="T8" fmla="*/ 69 w 247"/>
                <a:gd name="T9" fmla="*/ 42 h 205"/>
                <a:gd name="T10" fmla="*/ 83 w 247"/>
                <a:gd name="T11" fmla="*/ 54 h 205"/>
                <a:gd name="T12" fmla="*/ 96 w 247"/>
                <a:gd name="T13" fmla="*/ 68 h 205"/>
                <a:gd name="T14" fmla="*/ 109 w 247"/>
                <a:gd name="T15" fmla="*/ 82 h 205"/>
                <a:gd name="T16" fmla="*/ 121 w 247"/>
                <a:gd name="T17" fmla="*/ 98 h 205"/>
                <a:gd name="T18" fmla="*/ 129 w 247"/>
                <a:gd name="T19" fmla="*/ 110 h 205"/>
                <a:gd name="T20" fmla="*/ 137 w 247"/>
                <a:gd name="T21" fmla="*/ 123 h 205"/>
                <a:gd name="T22" fmla="*/ 144 w 247"/>
                <a:gd name="T23" fmla="*/ 134 h 205"/>
                <a:gd name="T24" fmla="*/ 151 w 247"/>
                <a:gd name="T25" fmla="*/ 147 h 205"/>
                <a:gd name="T26" fmla="*/ 160 w 247"/>
                <a:gd name="T27" fmla="*/ 160 h 205"/>
                <a:gd name="T28" fmla="*/ 167 w 247"/>
                <a:gd name="T29" fmla="*/ 172 h 205"/>
                <a:gd name="T30" fmla="*/ 177 w 247"/>
                <a:gd name="T31" fmla="*/ 185 h 205"/>
                <a:gd name="T32" fmla="*/ 186 w 247"/>
                <a:gd name="T33" fmla="*/ 195 h 205"/>
                <a:gd name="T34" fmla="*/ 193 w 247"/>
                <a:gd name="T35" fmla="*/ 200 h 205"/>
                <a:gd name="T36" fmla="*/ 200 w 247"/>
                <a:gd name="T37" fmla="*/ 203 h 205"/>
                <a:gd name="T38" fmla="*/ 209 w 247"/>
                <a:gd name="T39" fmla="*/ 205 h 205"/>
                <a:gd name="T40" fmla="*/ 216 w 247"/>
                <a:gd name="T41" fmla="*/ 205 h 205"/>
                <a:gd name="T42" fmla="*/ 224 w 247"/>
                <a:gd name="T43" fmla="*/ 202 h 205"/>
                <a:gd name="T44" fmla="*/ 232 w 247"/>
                <a:gd name="T45" fmla="*/ 196 h 205"/>
                <a:gd name="T46" fmla="*/ 237 w 247"/>
                <a:gd name="T47" fmla="*/ 190 h 205"/>
                <a:gd name="T48" fmla="*/ 242 w 247"/>
                <a:gd name="T49" fmla="*/ 182 h 205"/>
                <a:gd name="T50" fmla="*/ 247 w 247"/>
                <a:gd name="T51" fmla="*/ 160 h 205"/>
                <a:gd name="T52" fmla="*/ 247 w 247"/>
                <a:gd name="T53" fmla="*/ 140 h 205"/>
                <a:gd name="T54" fmla="*/ 245 w 247"/>
                <a:gd name="T55" fmla="*/ 120 h 205"/>
                <a:gd name="T56" fmla="*/ 239 w 247"/>
                <a:gd name="T57" fmla="*/ 100 h 205"/>
                <a:gd name="T58" fmla="*/ 235 w 247"/>
                <a:gd name="T59" fmla="*/ 94 h 205"/>
                <a:gd name="T60" fmla="*/ 227 w 247"/>
                <a:gd name="T61" fmla="*/ 95 h 205"/>
                <a:gd name="T62" fmla="*/ 222 w 247"/>
                <a:gd name="T63" fmla="*/ 103 h 205"/>
                <a:gd name="T64" fmla="*/ 219 w 247"/>
                <a:gd name="T65" fmla="*/ 108 h 205"/>
                <a:gd name="T66" fmla="*/ 219 w 247"/>
                <a:gd name="T67" fmla="*/ 121 h 205"/>
                <a:gd name="T68" fmla="*/ 219 w 247"/>
                <a:gd name="T69" fmla="*/ 143 h 205"/>
                <a:gd name="T70" fmla="*/ 216 w 247"/>
                <a:gd name="T71" fmla="*/ 163 h 205"/>
                <a:gd name="T72" fmla="*/ 213 w 247"/>
                <a:gd name="T73" fmla="*/ 172 h 205"/>
                <a:gd name="T74" fmla="*/ 206 w 247"/>
                <a:gd name="T75" fmla="*/ 169 h 205"/>
                <a:gd name="T76" fmla="*/ 199 w 247"/>
                <a:gd name="T77" fmla="*/ 162 h 205"/>
                <a:gd name="T78" fmla="*/ 193 w 247"/>
                <a:gd name="T79" fmla="*/ 154 h 205"/>
                <a:gd name="T80" fmla="*/ 187 w 247"/>
                <a:gd name="T81" fmla="*/ 147 h 205"/>
                <a:gd name="T82" fmla="*/ 178 w 247"/>
                <a:gd name="T83" fmla="*/ 137 h 205"/>
                <a:gd name="T84" fmla="*/ 170 w 247"/>
                <a:gd name="T85" fmla="*/ 127 h 205"/>
                <a:gd name="T86" fmla="*/ 160 w 247"/>
                <a:gd name="T87" fmla="*/ 117 h 205"/>
                <a:gd name="T88" fmla="*/ 151 w 247"/>
                <a:gd name="T89" fmla="*/ 107 h 205"/>
                <a:gd name="T90" fmla="*/ 135 w 247"/>
                <a:gd name="T91" fmla="*/ 90 h 205"/>
                <a:gd name="T92" fmla="*/ 119 w 247"/>
                <a:gd name="T93" fmla="*/ 72 h 205"/>
                <a:gd name="T94" fmla="*/ 102 w 247"/>
                <a:gd name="T95" fmla="*/ 56 h 205"/>
                <a:gd name="T96" fmla="*/ 85 w 247"/>
                <a:gd name="T97" fmla="*/ 42 h 205"/>
                <a:gd name="T98" fmla="*/ 66 w 247"/>
                <a:gd name="T99" fmla="*/ 29 h 205"/>
                <a:gd name="T100" fmla="*/ 46 w 247"/>
                <a:gd name="T101" fmla="*/ 18 h 205"/>
                <a:gd name="T102" fmla="*/ 26 w 247"/>
                <a:gd name="T103" fmla="*/ 7 h 205"/>
                <a:gd name="T104" fmla="*/ 3 w 247"/>
                <a:gd name="T105" fmla="*/ 0 h 205"/>
                <a:gd name="T106" fmla="*/ 1 w 247"/>
                <a:gd name="T107" fmla="*/ 0 h 205"/>
                <a:gd name="T108" fmla="*/ 0 w 247"/>
                <a:gd name="T109" fmla="*/ 2 h 205"/>
                <a:gd name="T110" fmla="*/ 0 w 247"/>
                <a:gd name="T111" fmla="*/ 5 h 205"/>
                <a:gd name="T112" fmla="*/ 1 w 247"/>
                <a:gd name="T113" fmla="*/ 5 h 205"/>
                <a:gd name="T114" fmla="*/ 1 w 247"/>
                <a:gd name="T115" fmla="*/ 5 h 2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7" h="205">
                  <a:moveTo>
                    <a:pt x="1" y="5"/>
                  </a:moveTo>
                  <a:lnTo>
                    <a:pt x="20" y="12"/>
                  </a:lnTo>
                  <a:lnTo>
                    <a:pt x="37" y="20"/>
                  </a:lnTo>
                  <a:lnTo>
                    <a:pt x="53" y="31"/>
                  </a:lnTo>
                  <a:lnTo>
                    <a:pt x="69" y="42"/>
                  </a:lnTo>
                  <a:lnTo>
                    <a:pt x="83" y="54"/>
                  </a:lnTo>
                  <a:lnTo>
                    <a:pt x="96" y="68"/>
                  </a:lnTo>
                  <a:lnTo>
                    <a:pt x="109" y="82"/>
                  </a:lnTo>
                  <a:lnTo>
                    <a:pt x="121" y="98"/>
                  </a:lnTo>
                  <a:lnTo>
                    <a:pt x="129" y="110"/>
                  </a:lnTo>
                  <a:lnTo>
                    <a:pt x="137" y="123"/>
                  </a:lnTo>
                  <a:lnTo>
                    <a:pt x="144" y="134"/>
                  </a:lnTo>
                  <a:lnTo>
                    <a:pt x="151" y="147"/>
                  </a:lnTo>
                  <a:lnTo>
                    <a:pt x="160" y="160"/>
                  </a:lnTo>
                  <a:lnTo>
                    <a:pt x="167" y="172"/>
                  </a:lnTo>
                  <a:lnTo>
                    <a:pt x="177" y="185"/>
                  </a:lnTo>
                  <a:lnTo>
                    <a:pt x="186" y="195"/>
                  </a:lnTo>
                  <a:lnTo>
                    <a:pt x="193" y="200"/>
                  </a:lnTo>
                  <a:lnTo>
                    <a:pt x="200" y="203"/>
                  </a:lnTo>
                  <a:lnTo>
                    <a:pt x="209" y="205"/>
                  </a:lnTo>
                  <a:lnTo>
                    <a:pt x="216" y="205"/>
                  </a:lnTo>
                  <a:lnTo>
                    <a:pt x="224" y="202"/>
                  </a:lnTo>
                  <a:lnTo>
                    <a:pt x="232" y="196"/>
                  </a:lnTo>
                  <a:lnTo>
                    <a:pt x="237" y="190"/>
                  </a:lnTo>
                  <a:lnTo>
                    <a:pt x="242" y="182"/>
                  </a:lnTo>
                  <a:lnTo>
                    <a:pt x="247" y="160"/>
                  </a:lnTo>
                  <a:lnTo>
                    <a:pt x="247" y="140"/>
                  </a:lnTo>
                  <a:lnTo>
                    <a:pt x="245" y="120"/>
                  </a:lnTo>
                  <a:lnTo>
                    <a:pt x="239" y="100"/>
                  </a:lnTo>
                  <a:lnTo>
                    <a:pt x="235" y="94"/>
                  </a:lnTo>
                  <a:lnTo>
                    <a:pt x="227" y="95"/>
                  </a:lnTo>
                  <a:lnTo>
                    <a:pt x="222" y="103"/>
                  </a:lnTo>
                  <a:lnTo>
                    <a:pt x="219" y="108"/>
                  </a:lnTo>
                  <a:lnTo>
                    <a:pt x="219" y="121"/>
                  </a:lnTo>
                  <a:lnTo>
                    <a:pt x="219" y="143"/>
                  </a:lnTo>
                  <a:lnTo>
                    <a:pt x="216" y="163"/>
                  </a:lnTo>
                  <a:lnTo>
                    <a:pt x="213" y="172"/>
                  </a:lnTo>
                  <a:lnTo>
                    <a:pt x="206" y="169"/>
                  </a:lnTo>
                  <a:lnTo>
                    <a:pt x="199" y="162"/>
                  </a:lnTo>
                  <a:lnTo>
                    <a:pt x="193" y="154"/>
                  </a:lnTo>
                  <a:lnTo>
                    <a:pt x="187" y="147"/>
                  </a:lnTo>
                  <a:lnTo>
                    <a:pt x="178" y="137"/>
                  </a:lnTo>
                  <a:lnTo>
                    <a:pt x="170" y="127"/>
                  </a:lnTo>
                  <a:lnTo>
                    <a:pt x="160" y="117"/>
                  </a:lnTo>
                  <a:lnTo>
                    <a:pt x="151" y="107"/>
                  </a:lnTo>
                  <a:lnTo>
                    <a:pt x="135" y="90"/>
                  </a:lnTo>
                  <a:lnTo>
                    <a:pt x="119" y="72"/>
                  </a:lnTo>
                  <a:lnTo>
                    <a:pt x="102" y="56"/>
                  </a:lnTo>
                  <a:lnTo>
                    <a:pt x="85" y="42"/>
                  </a:lnTo>
                  <a:lnTo>
                    <a:pt x="66" y="29"/>
                  </a:lnTo>
                  <a:lnTo>
                    <a:pt x="46" y="18"/>
                  </a:lnTo>
                  <a:lnTo>
                    <a:pt x="26" y="7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7" name="Freeform 214"/>
            <p:cNvSpPr>
              <a:spLocks/>
            </p:cNvSpPr>
            <p:nvPr/>
          </p:nvSpPr>
          <p:spPr bwMode="auto">
            <a:xfrm>
              <a:off x="4265" y="7109"/>
              <a:ext cx="41" cy="133"/>
            </a:xfrm>
            <a:custGeom>
              <a:avLst/>
              <a:gdLst>
                <a:gd name="T0" fmla="*/ 37 w 41"/>
                <a:gd name="T1" fmla="*/ 128 h 133"/>
                <a:gd name="T2" fmla="*/ 38 w 41"/>
                <a:gd name="T3" fmla="*/ 113 h 133"/>
                <a:gd name="T4" fmla="*/ 40 w 41"/>
                <a:gd name="T5" fmla="*/ 95 h 133"/>
                <a:gd name="T6" fmla="*/ 41 w 41"/>
                <a:gd name="T7" fmla="*/ 79 h 133"/>
                <a:gd name="T8" fmla="*/ 41 w 41"/>
                <a:gd name="T9" fmla="*/ 64 h 133"/>
                <a:gd name="T10" fmla="*/ 40 w 41"/>
                <a:gd name="T11" fmla="*/ 48 h 133"/>
                <a:gd name="T12" fmla="*/ 37 w 41"/>
                <a:gd name="T13" fmla="*/ 32 h 133"/>
                <a:gd name="T14" fmla="*/ 31 w 41"/>
                <a:gd name="T15" fmla="*/ 16 h 133"/>
                <a:gd name="T16" fmla="*/ 23 w 41"/>
                <a:gd name="T17" fmla="*/ 3 h 133"/>
                <a:gd name="T18" fmla="*/ 15 w 41"/>
                <a:gd name="T19" fmla="*/ 0 h 133"/>
                <a:gd name="T20" fmla="*/ 8 w 41"/>
                <a:gd name="T21" fmla="*/ 6 h 133"/>
                <a:gd name="T22" fmla="*/ 2 w 41"/>
                <a:gd name="T23" fmla="*/ 13 h 133"/>
                <a:gd name="T24" fmla="*/ 0 w 41"/>
                <a:gd name="T25" fmla="*/ 22 h 133"/>
                <a:gd name="T26" fmla="*/ 2 w 41"/>
                <a:gd name="T27" fmla="*/ 35 h 133"/>
                <a:gd name="T28" fmla="*/ 7 w 41"/>
                <a:gd name="T29" fmla="*/ 48 h 133"/>
                <a:gd name="T30" fmla="*/ 14 w 41"/>
                <a:gd name="T31" fmla="*/ 61 h 133"/>
                <a:gd name="T32" fmla="*/ 21 w 41"/>
                <a:gd name="T33" fmla="*/ 72 h 133"/>
                <a:gd name="T34" fmla="*/ 27 w 41"/>
                <a:gd name="T35" fmla="*/ 85 h 133"/>
                <a:gd name="T36" fmla="*/ 30 w 41"/>
                <a:gd name="T37" fmla="*/ 101 h 133"/>
                <a:gd name="T38" fmla="*/ 31 w 41"/>
                <a:gd name="T39" fmla="*/ 115 h 133"/>
                <a:gd name="T40" fmla="*/ 33 w 41"/>
                <a:gd name="T41" fmla="*/ 131 h 133"/>
                <a:gd name="T42" fmla="*/ 33 w 41"/>
                <a:gd name="T43" fmla="*/ 133 h 133"/>
                <a:gd name="T44" fmla="*/ 36 w 41"/>
                <a:gd name="T45" fmla="*/ 131 h 133"/>
                <a:gd name="T46" fmla="*/ 37 w 41"/>
                <a:gd name="T47" fmla="*/ 130 h 133"/>
                <a:gd name="T48" fmla="*/ 37 w 41"/>
                <a:gd name="T49" fmla="*/ 128 h 133"/>
                <a:gd name="T50" fmla="*/ 37 w 41"/>
                <a:gd name="T51" fmla="*/ 128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" h="133">
                  <a:moveTo>
                    <a:pt x="37" y="128"/>
                  </a:moveTo>
                  <a:lnTo>
                    <a:pt x="38" y="113"/>
                  </a:lnTo>
                  <a:lnTo>
                    <a:pt x="40" y="95"/>
                  </a:lnTo>
                  <a:lnTo>
                    <a:pt x="41" y="79"/>
                  </a:lnTo>
                  <a:lnTo>
                    <a:pt x="41" y="64"/>
                  </a:lnTo>
                  <a:lnTo>
                    <a:pt x="40" y="48"/>
                  </a:lnTo>
                  <a:lnTo>
                    <a:pt x="37" y="32"/>
                  </a:lnTo>
                  <a:lnTo>
                    <a:pt x="31" y="16"/>
                  </a:lnTo>
                  <a:lnTo>
                    <a:pt x="23" y="3"/>
                  </a:lnTo>
                  <a:lnTo>
                    <a:pt x="15" y="0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2" y="35"/>
                  </a:lnTo>
                  <a:lnTo>
                    <a:pt x="7" y="48"/>
                  </a:lnTo>
                  <a:lnTo>
                    <a:pt x="14" y="61"/>
                  </a:lnTo>
                  <a:lnTo>
                    <a:pt x="21" y="72"/>
                  </a:lnTo>
                  <a:lnTo>
                    <a:pt x="27" y="85"/>
                  </a:lnTo>
                  <a:lnTo>
                    <a:pt x="30" y="101"/>
                  </a:lnTo>
                  <a:lnTo>
                    <a:pt x="31" y="115"/>
                  </a:lnTo>
                  <a:lnTo>
                    <a:pt x="33" y="131"/>
                  </a:lnTo>
                  <a:lnTo>
                    <a:pt x="33" y="133"/>
                  </a:lnTo>
                  <a:lnTo>
                    <a:pt x="36" y="131"/>
                  </a:lnTo>
                  <a:lnTo>
                    <a:pt x="37" y="130"/>
                  </a:lnTo>
                  <a:lnTo>
                    <a:pt x="37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8" name="Freeform 215"/>
            <p:cNvSpPr>
              <a:spLocks/>
            </p:cNvSpPr>
            <p:nvPr/>
          </p:nvSpPr>
          <p:spPr bwMode="auto">
            <a:xfrm>
              <a:off x="4243" y="6424"/>
              <a:ext cx="274" cy="743"/>
            </a:xfrm>
            <a:custGeom>
              <a:avLst/>
              <a:gdLst>
                <a:gd name="T0" fmla="*/ 265 w 274"/>
                <a:gd name="T1" fmla="*/ 6 h 743"/>
                <a:gd name="T2" fmla="*/ 245 w 274"/>
                <a:gd name="T3" fmla="*/ 55 h 743"/>
                <a:gd name="T4" fmla="*/ 226 w 274"/>
                <a:gd name="T5" fmla="*/ 103 h 743"/>
                <a:gd name="T6" fmla="*/ 206 w 274"/>
                <a:gd name="T7" fmla="*/ 152 h 743"/>
                <a:gd name="T8" fmla="*/ 187 w 274"/>
                <a:gd name="T9" fmla="*/ 201 h 743"/>
                <a:gd name="T10" fmla="*/ 168 w 274"/>
                <a:gd name="T11" fmla="*/ 250 h 743"/>
                <a:gd name="T12" fmla="*/ 150 w 274"/>
                <a:gd name="T13" fmla="*/ 299 h 743"/>
                <a:gd name="T14" fmla="*/ 131 w 274"/>
                <a:gd name="T15" fmla="*/ 348 h 743"/>
                <a:gd name="T16" fmla="*/ 112 w 274"/>
                <a:gd name="T17" fmla="*/ 397 h 743"/>
                <a:gd name="T18" fmla="*/ 102 w 274"/>
                <a:gd name="T19" fmla="*/ 422 h 743"/>
                <a:gd name="T20" fmla="*/ 92 w 274"/>
                <a:gd name="T21" fmla="*/ 446 h 743"/>
                <a:gd name="T22" fmla="*/ 82 w 274"/>
                <a:gd name="T23" fmla="*/ 471 h 743"/>
                <a:gd name="T24" fmla="*/ 72 w 274"/>
                <a:gd name="T25" fmla="*/ 495 h 743"/>
                <a:gd name="T26" fmla="*/ 60 w 274"/>
                <a:gd name="T27" fmla="*/ 520 h 743"/>
                <a:gd name="T28" fmla="*/ 50 w 274"/>
                <a:gd name="T29" fmla="*/ 544 h 743"/>
                <a:gd name="T30" fmla="*/ 40 w 274"/>
                <a:gd name="T31" fmla="*/ 569 h 743"/>
                <a:gd name="T32" fmla="*/ 30 w 274"/>
                <a:gd name="T33" fmla="*/ 593 h 743"/>
                <a:gd name="T34" fmla="*/ 24 w 274"/>
                <a:gd name="T35" fmla="*/ 609 h 743"/>
                <a:gd name="T36" fmla="*/ 17 w 274"/>
                <a:gd name="T37" fmla="*/ 628 h 743"/>
                <a:gd name="T38" fmla="*/ 10 w 274"/>
                <a:gd name="T39" fmla="*/ 648 h 743"/>
                <a:gd name="T40" fmla="*/ 4 w 274"/>
                <a:gd name="T41" fmla="*/ 668 h 743"/>
                <a:gd name="T42" fmla="*/ 0 w 274"/>
                <a:gd name="T43" fmla="*/ 688 h 743"/>
                <a:gd name="T44" fmla="*/ 0 w 274"/>
                <a:gd name="T45" fmla="*/ 708 h 743"/>
                <a:gd name="T46" fmla="*/ 6 w 274"/>
                <a:gd name="T47" fmla="*/ 724 h 743"/>
                <a:gd name="T48" fmla="*/ 16 w 274"/>
                <a:gd name="T49" fmla="*/ 738 h 743"/>
                <a:gd name="T50" fmla="*/ 27 w 274"/>
                <a:gd name="T51" fmla="*/ 743 h 743"/>
                <a:gd name="T52" fmla="*/ 37 w 274"/>
                <a:gd name="T53" fmla="*/ 741 h 743"/>
                <a:gd name="T54" fmla="*/ 48 w 274"/>
                <a:gd name="T55" fmla="*/ 734 h 743"/>
                <a:gd name="T56" fmla="*/ 55 w 274"/>
                <a:gd name="T57" fmla="*/ 726 h 743"/>
                <a:gd name="T58" fmla="*/ 60 w 274"/>
                <a:gd name="T59" fmla="*/ 710 h 743"/>
                <a:gd name="T60" fmla="*/ 65 w 274"/>
                <a:gd name="T61" fmla="*/ 694 h 743"/>
                <a:gd name="T62" fmla="*/ 66 w 274"/>
                <a:gd name="T63" fmla="*/ 677 h 743"/>
                <a:gd name="T64" fmla="*/ 69 w 274"/>
                <a:gd name="T65" fmla="*/ 659 h 743"/>
                <a:gd name="T66" fmla="*/ 73 w 274"/>
                <a:gd name="T67" fmla="*/ 639 h 743"/>
                <a:gd name="T68" fmla="*/ 78 w 274"/>
                <a:gd name="T69" fmla="*/ 619 h 743"/>
                <a:gd name="T70" fmla="*/ 84 w 274"/>
                <a:gd name="T71" fmla="*/ 600 h 743"/>
                <a:gd name="T72" fmla="*/ 89 w 274"/>
                <a:gd name="T73" fmla="*/ 580 h 743"/>
                <a:gd name="T74" fmla="*/ 96 w 274"/>
                <a:gd name="T75" fmla="*/ 556 h 743"/>
                <a:gd name="T76" fmla="*/ 104 w 274"/>
                <a:gd name="T77" fmla="*/ 531 h 743"/>
                <a:gd name="T78" fmla="*/ 112 w 274"/>
                <a:gd name="T79" fmla="*/ 507 h 743"/>
                <a:gd name="T80" fmla="*/ 121 w 274"/>
                <a:gd name="T81" fmla="*/ 482 h 743"/>
                <a:gd name="T82" fmla="*/ 128 w 274"/>
                <a:gd name="T83" fmla="*/ 459 h 743"/>
                <a:gd name="T84" fmla="*/ 137 w 274"/>
                <a:gd name="T85" fmla="*/ 435 h 743"/>
                <a:gd name="T86" fmla="*/ 144 w 274"/>
                <a:gd name="T87" fmla="*/ 410 h 743"/>
                <a:gd name="T88" fmla="*/ 151 w 274"/>
                <a:gd name="T89" fmla="*/ 386 h 743"/>
                <a:gd name="T90" fmla="*/ 164 w 274"/>
                <a:gd name="T91" fmla="*/ 337 h 743"/>
                <a:gd name="T92" fmla="*/ 179 w 274"/>
                <a:gd name="T93" fmla="*/ 289 h 743"/>
                <a:gd name="T94" fmla="*/ 193 w 274"/>
                <a:gd name="T95" fmla="*/ 240 h 743"/>
                <a:gd name="T96" fmla="*/ 209 w 274"/>
                <a:gd name="T97" fmla="*/ 193 h 743"/>
                <a:gd name="T98" fmla="*/ 223 w 274"/>
                <a:gd name="T99" fmla="*/ 145 h 743"/>
                <a:gd name="T100" fmla="*/ 240 w 274"/>
                <a:gd name="T101" fmla="*/ 98 h 743"/>
                <a:gd name="T102" fmla="*/ 256 w 274"/>
                <a:gd name="T103" fmla="*/ 50 h 743"/>
                <a:gd name="T104" fmla="*/ 274 w 274"/>
                <a:gd name="T105" fmla="*/ 3 h 743"/>
                <a:gd name="T106" fmla="*/ 274 w 274"/>
                <a:gd name="T107" fmla="*/ 0 h 743"/>
                <a:gd name="T108" fmla="*/ 271 w 274"/>
                <a:gd name="T109" fmla="*/ 0 h 743"/>
                <a:gd name="T110" fmla="*/ 268 w 274"/>
                <a:gd name="T111" fmla="*/ 3 h 743"/>
                <a:gd name="T112" fmla="*/ 265 w 274"/>
                <a:gd name="T113" fmla="*/ 6 h 743"/>
                <a:gd name="T114" fmla="*/ 265 w 274"/>
                <a:gd name="T115" fmla="*/ 6 h 74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74" h="743">
                  <a:moveTo>
                    <a:pt x="265" y="6"/>
                  </a:moveTo>
                  <a:lnTo>
                    <a:pt x="245" y="55"/>
                  </a:lnTo>
                  <a:lnTo>
                    <a:pt x="226" y="103"/>
                  </a:lnTo>
                  <a:lnTo>
                    <a:pt x="206" y="152"/>
                  </a:lnTo>
                  <a:lnTo>
                    <a:pt x="187" y="201"/>
                  </a:lnTo>
                  <a:lnTo>
                    <a:pt x="168" y="250"/>
                  </a:lnTo>
                  <a:lnTo>
                    <a:pt x="150" y="299"/>
                  </a:lnTo>
                  <a:lnTo>
                    <a:pt x="131" y="348"/>
                  </a:lnTo>
                  <a:lnTo>
                    <a:pt x="112" y="397"/>
                  </a:lnTo>
                  <a:lnTo>
                    <a:pt x="102" y="422"/>
                  </a:lnTo>
                  <a:lnTo>
                    <a:pt x="92" y="446"/>
                  </a:lnTo>
                  <a:lnTo>
                    <a:pt x="82" y="471"/>
                  </a:lnTo>
                  <a:lnTo>
                    <a:pt x="72" y="495"/>
                  </a:lnTo>
                  <a:lnTo>
                    <a:pt x="60" y="520"/>
                  </a:lnTo>
                  <a:lnTo>
                    <a:pt x="50" y="544"/>
                  </a:lnTo>
                  <a:lnTo>
                    <a:pt x="40" y="569"/>
                  </a:lnTo>
                  <a:lnTo>
                    <a:pt x="30" y="593"/>
                  </a:lnTo>
                  <a:lnTo>
                    <a:pt x="24" y="609"/>
                  </a:lnTo>
                  <a:lnTo>
                    <a:pt x="17" y="628"/>
                  </a:lnTo>
                  <a:lnTo>
                    <a:pt x="10" y="648"/>
                  </a:lnTo>
                  <a:lnTo>
                    <a:pt x="4" y="668"/>
                  </a:lnTo>
                  <a:lnTo>
                    <a:pt x="0" y="688"/>
                  </a:lnTo>
                  <a:lnTo>
                    <a:pt x="0" y="708"/>
                  </a:lnTo>
                  <a:lnTo>
                    <a:pt x="6" y="724"/>
                  </a:lnTo>
                  <a:lnTo>
                    <a:pt x="16" y="738"/>
                  </a:lnTo>
                  <a:lnTo>
                    <a:pt x="27" y="743"/>
                  </a:lnTo>
                  <a:lnTo>
                    <a:pt x="37" y="741"/>
                  </a:lnTo>
                  <a:lnTo>
                    <a:pt x="48" y="734"/>
                  </a:lnTo>
                  <a:lnTo>
                    <a:pt x="55" y="726"/>
                  </a:lnTo>
                  <a:lnTo>
                    <a:pt x="60" y="710"/>
                  </a:lnTo>
                  <a:lnTo>
                    <a:pt x="65" y="694"/>
                  </a:lnTo>
                  <a:lnTo>
                    <a:pt x="66" y="677"/>
                  </a:lnTo>
                  <a:lnTo>
                    <a:pt x="69" y="659"/>
                  </a:lnTo>
                  <a:lnTo>
                    <a:pt x="73" y="639"/>
                  </a:lnTo>
                  <a:lnTo>
                    <a:pt x="78" y="619"/>
                  </a:lnTo>
                  <a:lnTo>
                    <a:pt x="84" y="600"/>
                  </a:lnTo>
                  <a:lnTo>
                    <a:pt x="89" y="580"/>
                  </a:lnTo>
                  <a:lnTo>
                    <a:pt x="96" y="556"/>
                  </a:lnTo>
                  <a:lnTo>
                    <a:pt x="104" y="531"/>
                  </a:lnTo>
                  <a:lnTo>
                    <a:pt x="112" y="507"/>
                  </a:lnTo>
                  <a:lnTo>
                    <a:pt x="121" y="482"/>
                  </a:lnTo>
                  <a:lnTo>
                    <a:pt x="128" y="459"/>
                  </a:lnTo>
                  <a:lnTo>
                    <a:pt x="137" y="435"/>
                  </a:lnTo>
                  <a:lnTo>
                    <a:pt x="144" y="410"/>
                  </a:lnTo>
                  <a:lnTo>
                    <a:pt x="151" y="386"/>
                  </a:lnTo>
                  <a:lnTo>
                    <a:pt x="164" y="337"/>
                  </a:lnTo>
                  <a:lnTo>
                    <a:pt x="179" y="289"/>
                  </a:lnTo>
                  <a:lnTo>
                    <a:pt x="193" y="240"/>
                  </a:lnTo>
                  <a:lnTo>
                    <a:pt x="209" y="193"/>
                  </a:lnTo>
                  <a:lnTo>
                    <a:pt x="223" y="145"/>
                  </a:lnTo>
                  <a:lnTo>
                    <a:pt x="240" y="98"/>
                  </a:lnTo>
                  <a:lnTo>
                    <a:pt x="256" y="50"/>
                  </a:lnTo>
                  <a:lnTo>
                    <a:pt x="274" y="3"/>
                  </a:lnTo>
                  <a:lnTo>
                    <a:pt x="274" y="0"/>
                  </a:lnTo>
                  <a:lnTo>
                    <a:pt x="271" y="0"/>
                  </a:lnTo>
                  <a:lnTo>
                    <a:pt x="268" y="3"/>
                  </a:lnTo>
                  <a:lnTo>
                    <a:pt x="26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9" name="Freeform 216"/>
            <p:cNvSpPr>
              <a:spLocks/>
            </p:cNvSpPr>
            <p:nvPr/>
          </p:nvSpPr>
          <p:spPr bwMode="auto">
            <a:xfrm>
              <a:off x="3360" y="7283"/>
              <a:ext cx="928" cy="251"/>
            </a:xfrm>
            <a:custGeom>
              <a:avLst/>
              <a:gdLst>
                <a:gd name="T0" fmla="*/ 6 w 928"/>
                <a:gd name="T1" fmla="*/ 219 h 251"/>
                <a:gd name="T2" fmla="*/ 6 w 928"/>
                <a:gd name="T3" fmla="*/ 165 h 251"/>
                <a:gd name="T4" fmla="*/ 21 w 928"/>
                <a:gd name="T5" fmla="*/ 123 h 251"/>
                <a:gd name="T6" fmla="*/ 48 w 928"/>
                <a:gd name="T7" fmla="*/ 104 h 251"/>
                <a:gd name="T8" fmla="*/ 85 w 928"/>
                <a:gd name="T9" fmla="*/ 94 h 251"/>
                <a:gd name="T10" fmla="*/ 123 w 928"/>
                <a:gd name="T11" fmla="*/ 91 h 251"/>
                <a:gd name="T12" fmla="*/ 159 w 928"/>
                <a:gd name="T13" fmla="*/ 88 h 251"/>
                <a:gd name="T14" fmla="*/ 198 w 928"/>
                <a:gd name="T15" fmla="*/ 85 h 251"/>
                <a:gd name="T16" fmla="*/ 238 w 928"/>
                <a:gd name="T17" fmla="*/ 83 h 251"/>
                <a:gd name="T18" fmla="*/ 277 w 928"/>
                <a:gd name="T19" fmla="*/ 80 h 251"/>
                <a:gd name="T20" fmla="*/ 317 w 928"/>
                <a:gd name="T21" fmla="*/ 77 h 251"/>
                <a:gd name="T22" fmla="*/ 359 w 928"/>
                <a:gd name="T23" fmla="*/ 72 h 251"/>
                <a:gd name="T24" fmla="*/ 401 w 928"/>
                <a:gd name="T25" fmla="*/ 68 h 251"/>
                <a:gd name="T26" fmla="*/ 442 w 928"/>
                <a:gd name="T27" fmla="*/ 64 h 251"/>
                <a:gd name="T28" fmla="*/ 483 w 928"/>
                <a:gd name="T29" fmla="*/ 61 h 251"/>
                <a:gd name="T30" fmla="*/ 523 w 928"/>
                <a:gd name="T31" fmla="*/ 58 h 251"/>
                <a:gd name="T32" fmla="*/ 563 w 928"/>
                <a:gd name="T33" fmla="*/ 55 h 251"/>
                <a:gd name="T34" fmla="*/ 604 w 928"/>
                <a:gd name="T35" fmla="*/ 54 h 251"/>
                <a:gd name="T36" fmla="*/ 644 w 928"/>
                <a:gd name="T37" fmla="*/ 51 h 251"/>
                <a:gd name="T38" fmla="*/ 684 w 928"/>
                <a:gd name="T39" fmla="*/ 48 h 251"/>
                <a:gd name="T40" fmla="*/ 725 w 928"/>
                <a:gd name="T41" fmla="*/ 44 h 251"/>
                <a:gd name="T42" fmla="*/ 765 w 928"/>
                <a:gd name="T43" fmla="*/ 41 h 251"/>
                <a:gd name="T44" fmla="*/ 798 w 928"/>
                <a:gd name="T45" fmla="*/ 35 h 251"/>
                <a:gd name="T46" fmla="*/ 833 w 928"/>
                <a:gd name="T47" fmla="*/ 29 h 251"/>
                <a:gd name="T48" fmla="*/ 870 w 928"/>
                <a:gd name="T49" fmla="*/ 28 h 251"/>
                <a:gd name="T50" fmla="*/ 899 w 928"/>
                <a:gd name="T51" fmla="*/ 38 h 251"/>
                <a:gd name="T52" fmla="*/ 909 w 928"/>
                <a:gd name="T53" fmla="*/ 72 h 251"/>
                <a:gd name="T54" fmla="*/ 909 w 928"/>
                <a:gd name="T55" fmla="*/ 119 h 251"/>
                <a:gd name="T56" fmla="*/ 912 w 928"/>
                <a:gd name="T57" fmla="*/ 146 h 251"/>
                <a:gd name="T58" fmla="*/ 922 w 928"/>
                <a:gd name="T59" fmla="*/ 142 h 251"/>
                <a:gd name="T60" fmla="*/ 926 w 928"/>
                <a:gd name="T61" fmla="*/ 110 h 251"/>
                <a:gd name="T62" fmla="*/ 928 w 928"/>
                <a:gd name="T63" fmla="*/ 61 h 251"/>
                <a:gd name="T64" fmla="*/ 920 w 928"/>
                <a:gd name="T65" fmla="*/ 23 h 251"/>
                <a:gd name="T66" fmla="*/ 906 w 928"/>
                <a:gd name="T67" fmla="*/ 8 h 251"/>
                <a:gd name="T68" fmla="*/ 884 w 928"/>
                <a:gd name="T69" fmla="*/ 0 h 251"/>
                <a:gd name="T70" fmla="*/ 860 w 928"/>
                <a:gd name="T71" fmla="*/ 0 h 251"/>
                <a:gd name="T72" fmla="*/ 837 w 928"/>
                <a:gd name="T73" fmla="*/ 2 h 251"/>
                <a:gd name="T74" fmla="*/ 814 w 928"/>
                <a:gd name="T75" fmla="*/ 3 h 251"/>
                <a:gd name="T76" fmla="*/ 792 w 928"/>
                <a:gd name="T77" fmla="*/ 6 h 251"/>
                <a:gd name="T78" fmla="*/ 769 w 928"/>
                <a:gd name="T79" fmla="*/ 9 h 251"/>
                <a:gd name="T80" fmla="*/ 745 w 928"/>
                <a:gd name="T81" fmla="*/ 12 h 251"/>
                <a:gd name="T82" fmla="*/ 719 w 928"/>
                <a:gd name="T83" fmla="*/ 13 h 251"/>
                <a:gd name="T84" fmla="*/ 694 w 928"/>
                <a:gd name="T85" fmla="*/ 13 h 251"/>
                <a:gd name="T86" fmla="*/ 668 w 928"/>
                <a:gd name="T87" fmla="*/ 15 h 251"/>
                <a:gd name="T88" fmla="*/ 631 w 928"/>
                <a:gd name="T89" fmla="*/ 18 h 251"/>
                <a:gd name="T90" fmla="*/ 581 w 928"/>
                <a:gd name="T91" fmla="*/ 22 h 251"/>
                <a:gd name="T92" fmla="*/ 532 w 928"/>
                <a:gd name="T93" fmla="*/ 26 h 251"/>
                <a:gd name="T94" fmla="*/ 481 w 928"/>
                <a:gd name="T95" fmla="*/ 31 h 251"/>
                <a:gd name="T96" fmla="*/ 431 w 928"/>
                <a:gd name="T97" fmla="*/ 36 h 251"/>
                <a:gd name="T98" fmla="*/ 380 w 928"/>
                <a:gd name="T99" fmla="*/ 41 h 251"/>
                <a:gd name="T100" fmla="*/ 330 w 928"/>
                <a:gd name="T101" fmla="*/ 47 h 251"/>
                <a:gd name="T102" fmla="*/ 280 w 928"/>
                <a:gd name="T103" fmla="*/ 52 h 251"/>
                <a:gd name="T104" fmla="*/ 234 w 928"/>
                <a:gd name="T105" fmla="*/ 57 h 251"/>
                <a:gd name="T106" fmla="*/ 189 w 928"/>
                <a:gd name="T107" fmla="*/ 59 h 251"/>
                <a:gd name="T108" fmla="*/ 146 w 928"/>
                <a:gd name="T109" fmla="*/ 64 h 251"/>
                <a:gd name="T110" fmla="*/ 101 w 928"/>
                <a:gd name="T111" fmla="*/ 70 h 251"/>
                <a:gd name="T112" fmla="*/ 49 w 928"/>
                <a:gd name="T113" fmla="*/ 84 h 251"/>
                <a:gd name="T114" fmla="*/ 13 w 928"/>
                <a:gd name="T115" fmla="*/ 117 h 251"/>
                <a:gd name="T116" fmla="*/ 0 w 928"/>
                <a:gd name="T117" fmla="*/ 166 h 251"/>
                <a:gd name="T118" fmla="*/ 0 w 928"/>
                <a:gd name="T119" fmla="*/ 221 h 251"/>
                <a:gd name="T120" fmla="*/ 2 w 928"/>
                <a:gd name="T121" fmla="*/ 251 h 251"/>
                <a:gd name="T122" fmla="*/ 6 w 928"/>
                <a:gd name="T123" fmla="*/ 248 h 251"/>
                <a:gd name="T124" fmla="*/ 6 w 928"/>
                <a:gd name="T125" fmla="*/ 247 h 2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28" h="251">
                  <a:moveTo>
                    <a:pt x="6" y="247"/>
                  </a:moveTo>
                  <a:lnTo>
                    <a:pt x="6" y="219"/>
                  </a:lnTo>
                  <a:lnTo>
                    <a:pt x="5" y="192"/>
                  </a:lnTo>
                  <a:lnTo>
                    <a:pt x="6" y="165"/>
                  </a:lnTo>
                  <a:lnTo>
                    <a:pt x="12" y="139"/>
                  </a:lnTo>
                  <a:lnTo>
                    <a:pt x="21" y="123"/>
                  </a:lnTo>
                  <a:lnTo>
                    <a:pt x="32" y="111"/>
                  </a:lnTo>
                  <a:lnTo>
                    <a:pt x="48" y="104"/>
                  </a:lnTo>
                  <a:lnTo>
                    <a:pt x="67" y="98"/>
                  </a:lnTo>
                  <a:lnTo>
                    <a:pt x="85" y="94"/>
                  </a:lnTo>
                  <a:lnTo>
                    <a:pt x="104" y="93"/>
                  </a:lnTo>
                  <a:lnTo>
                    <a:pt x="123" y="91"/>
                  </a:lnTo>
                  <a:lnTo>
                    <a:pt x="139" y="90"/>
                  </a:lnTo>
                  <a:lnTo>
                    <a:pt x="159" y="88"/>
                  </a:lnTo>
                  <a:lnTo>
                    <a:pt x="177" y="87"/>
                  </a:lnTo>
                  <a:lnTo>
                    <a:pt x="198" y="85"/>
                  </a:lnTo>
                  <a:lnTo>
                    <a:pt x="218" y="84"/>
                  </a:lnTo>
                  <a:lnTo>
                    <a:pt x="238" y="83"/>
                  </a:lnTo>
                  <a:lnTo>
                    <a:pt x="258" y="81"/>
                  </a:lnTo>
                  <a:lnTo>
                    <a:pt x="277" y="80"/>
                  </a:lnTo>
                  <a:lnTo>
                    <a:pt x="297" y="78"/>
                  </a:lnTo>
                  <a:lnTo>
                    <a:pt x="317" y="77"/>
                  </a:lnTo>
                  <a:lnTo>
                    <a:pt x="339" y="74"/>
                  </a:lnTo>
                  <a:lnTo>
                    <a:pt x="359" y="72"/>
                  </a:lnTo>
                  <a:lnTo>
                    <a:pt x="380" y="70"/>
                  </a:lnTo>
                  <a:lnTo>
                    <a:pt x="401" y="68"/>
                  </a:lnTo>
                  <a:lnTo>
                    <a:pt x="421" y="67"/>
                  </a:lnTo>
                  <a:lnTo>
                    <a:pt x="442" y="64"/>
                  </a:lnTo>
                  <a:lnTo>
                    <a:pt x="463" y="62"/>
                  </a:lnTo>
                  <a:lnTo>
                    <a:pt x="483" y="61"/>
                  </a:lnTo>
                  <a:lnTo>
                    <a:pt x="503" y="59"/>
                  </a:lnTo>
                  <a:lnTo>
                    <a:pt x="523" y="58"/>
                  </a:lnTo>
                  <a:lnTo>
                    <a:pt x="543" y="57"/>
                  </a:lnTo>
                  <a:lnTo>
                    <a:pt x="563" y="55"/>
                  </a:lnTo>
                  <a:lnTo>
                    <a:pt x="584" y="54"/>
                  </a:lnTo>
                  <a:lnTo>
                    <a:pt x="604" y="54"/>
                  </a:lnTo>
                  <a:lnTo>
                    <a:pt x="624" y="52"/>
                  </a:lnTo>
                  <a:lnTo>
                    <a:pt x="644" y="51"/>
                  </a:lnTo>
                  <a:lnTo>
                    <a:pt x="664" y="49"/>
                  </a:lnTo>
                  <a:lnTo>
                    <a:pt x="684" y="48"/>
                  </a:lnTo>
                  <a:lnTo>
                    <a:pt x="704" y="47"/>
                  </a:lnTo>
                  <a:lnTo>
                    <a:pt x="725" y="44"/>
                  </a:lnTo>
                  <a:lnTo>
                    <a:pt x="745" y="42"/>
                  </a:lnTo>
                  <a:lnTo>
                    <a:pt x="765" y="41"/>
                  </a:lnTo>
                  <a:lnTo>
                    <a:pt x="785" y="38"/>
                  </a:lnTo>
                  <a:lnTo>
                    <a:pt x="798" y="35"/>
                  </a:lnTo>
                  <a:lnTo>
                    <a:pt x="815" y="32"/>
                  </a:lnTo>
                  <a:lnTo>
                    <a:pt x="833" y="29"/>
                  </a:lnTo>
                  <a:lnTo>
                    <a:pt x="853" y="26"/>
                  </a:lnTo>
                  <a:lnTo>
                    <a:pt x="870" y="28"/>
                  </a:lnTo>
                  <a:lnTo>
                    <a:pt x="886" y="31"/>
                  </a:lnTo>
                  <a:lnTo>
                    <a:pt x="899" y="38"/>
                  </a:lnTo>
                  <a:lnTo>
                    <a:pt x="906" y="51"/>
                  </a:lnTo>
                  <a:lnTo>
                    <a:pt x="909" y="72"/>
                  </a:lnTo>
                  <a:lnTo>
                    <a:pt x="910" y="95"/>
                  </a:lnTo>
                  <a:lnTo>
                    <a:pt x="909" y="119"/>
                  </a:lnTo>
                  <a:lnTo>
                    <a:pt x="909" y="140"/>
                  </a:lnTo>
                  <a:lnTo>
                    <a:pt x="912" y="146"/>
                  </a:lnTo>
                  <a:lnTo>
                    <a:pt x="916" y="146"/>
                  </a:lnTo>
                  <a:lnTo>
                    <a:pt x="922" y="142"/>
                  </a:lnTo>
                  <a:lnTo>
                    <a:pt x="925" y="134"/>
                  </a:lnTo>
                  <a:lnTo>
                    <a:pt x="926" y="110"/>
                  </a:lnTo>
                  <a:lnTo>
                    <a:pt x="928" y="85"/>
                  </a:lnTo>
                  <a:lnTo>
                    <a:pt x="928" y="61"/>
                  </a:lnTo>
                  <a:lnTo>
                    <a:pt x="925" y="36"/>
                  </a:lnTo>
                  <a:lnTo>
                    <a:pt x="920" y="23"/>
                  </a:lnTo>
                  <a:lnTo>
                    <a:pt x="915" y="13"/>
                  </a:lnTo>
                  <a:lnTo>
                    <a:pt x="906" y="8"/>
                  </a:lnTo>
                  <a:lnTo>
                    <a:pt x="896" y="3"/>
                  </a:lnTo>
                  <a:lnTo>
                    <a:pt x="884" y="0"/>
                  </a:lnTo>
                  <a:lnTo>
                    <a:pt x="873" y="0"/>
                  </a:lnTo>
                  <a:lnTo>
                    <a:pt x="860" y="0"/>
                  </a:lnTo>
                  <a:lnTo>
                    <a:pt x="848" y="0"/>
                  </a:lnTo>
                  <a:lnTo>
                    <a:pt x="837" y="2"/>
                  </a:lnTo>
                  <a:lnTo>
                    <a:pt x="825" y="2"/>
                  </a:lnTo>
                  <a:lnTo>
                    <a:pt x="814" y="3"/>
                  </a:lnTo>
                  <a:lnTo>
                    <a:pt x="804" y="5"/>
                  </a:lnTo>
                  <a:lnTo>
                    <a:pt x="792" y="6"/>
                  </a:lnTo>
                  <a:lnTo>
                    <a:pt x="781" y="8"/>
                  </a:lnTo>
                  <a:lnTo>
                    <a:pt x="769" y="9"/>
                  </a:lnTo>
                  <a:lnTo>
                    <a:pt x="758" y="11"/>
                  </a:lnTo>
                  <a:lnTo>
                    <a:pt x="745" y="12"/>
                  </a:lnTo>
                  <a:lnTo>
                    <a:pt x="732" y="12"/>
                  </a:lnTo>
                  <a:lnTo>
                    <a:pt x="719" y="13"/>
                  </a:lnTo>
                  <a:lnTo>
                    <a:pt x="707" y="13"/>
                  </a:lnTo>
                  <a:lnTo>
                    <a:pt x="694" y="13"/>
                  </a:lnTo>
                  <a:lnTo>
                    <a:pt x="681" y="15"/>
                  </a:lnTo>
                  <a:lnTo>
                    <a:pt x="668" y="15"/>
                  </a:lnTo>
                  <a:lnTo>
                    <a:pt x="656" y="16"/>
                  </a:lnTo>
                  <a:lnTo>
                    <a:pt x="631" y="18"/>
                  </a:lnTo>
                  <a:lnTo>
                    <a:pt x="607" y="21"/>
                  </a:lnTo>
                  <a:lnTo>
                    <a:pt x="581" y="22"/>
                  </a:lnTo>
                  <a:lnTo>
                    <a:pt x="556" y="25"/>
                  </a:lnTo>
                  <a:lnTo>
                    <a:pt x="532" y="26"/>
                  </a:lnTo>
                  <a:lnTo>
                    <a:pt x="507" y="29"/>
                  </a:lnTo>
                  <a:lnTo>
                    <a:pt x="481" y="31"/>
                  </a:lnTo>
                  <a:lnTo>
                    <a:pt x="457" y="34"/>
                  </a:lnTo>
                  <a:lnTo>
                    <a:pt x="431" y="36"/>
                  </a:lnTo>
                  <a:lnTo>
                    <a:pt x="406" y="38"/>
                  </a:lnTo>
                  <a:lnTo>
                    <a:pt x="380" y="41"/>
                  </a:lnTo>
                  <a:lnTo>
                    <a:pt x="356" y="44"/>
                  </a:lnTo>
                  <a:lnTo>
                    <a:pt x="330" y="47"/>
                  </a:lnTo>
                  <a:lnTo>
                    <a:pt x="306" y="49"/>
                  </a:lnTo>
                  <a:lnTo>
                    <a:pt x="280" y="52"/>
                  </a:lnTo>
                  <a:lnTo>
                    <a:pt x="255" y="55"/>
                  </a:lnTo>
                  <a:lnTo>
                    <a:pt x="234" y="57"/>
                  </a:lnTo>
                  <a:lnTo>
                    <a:pt x="211" y="58"/>
                  </a:lnTo>
                  <a:lnTo>
                    <a:pt x="189" y="59"/>
                  </a:lnTo>
                  <a:lnTo>
                    <a:pt x="167" y="61"/>
                  </a:lnTo>
                  <a:lnTo>
                    <a:pt x="146" y="64"/>
                  </a:lnTo>
                  <a:lnTo>
                    <a:pt x="124" y="67"/>
                  </a:lnTo>
                  <a:lnTo>
                    <a:pt x="101" y="70"/>
                  </a:lnTo>
                  <a:lnTo>
                    <a:pt x="80" y="74"/>
                  </a:lnTo>
                  <a:lnTo>
                    <a:pt x="49" y="84"/>
                  </a:lnTo>
                  <a:lnTo>
                    <a:pt x="28" y="98"/>
                  </a:lnTo>
                  <a:lnTo>
                    <a:pt x="13" y="117"/>
                  </a:lnTo>
                  <a:lnTo>
                    <a:pt x="5" y="140"/>
                  </a:lnTo>
                  <a:lnTo>
                    <a:pt x="0" y="166"/>
                  </a:lnTo>
                  <a:lnTo>
                    <a:pt x="0" y="192"/>
                  </a:lnTo>
                  <a:lnTo>
                    <a:pt x="0" y="221"/>
                  </a:lnTo>
                  <a:lnTo>
                    <a:pt x="2" y="250"/>
                  </a:lnTo>
                  <a:lnTo>
                    <a:pt x="2" y="251"/>
                  </a:lnTo>
                  <a:lnTo>
                    <a:pt x="5" y="250"/>
                  </a:lnTo>
                  <a:lnTo>
                    <a:pt x="6" y="248"/>
                  </a:lnTo>
                  <a:lnTo>
                    <a:pt x="6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0" name="Freeform 217"/>
            <p:cNvSpPr>
              <a:spLocks/>
            </p:cNvSpPr>
            <p:nvPr/>
          </p:nvSpPr>
          <p:spPr bwMode="auto">
            <a:xfrm>
              <a:off x="3296" y="7245"/>
              <a:ext cx="1033" cy="318"/>
            </a:xfrm>
            <a:custGeom>
              <a:avLst/>
              <a:gdLst>
                <a:gd name="T0" fmla="*/ 15 w 1033"/>
                <a:gd name="T1" fmla="*/ 239 h 318"/>
                <a:gd name="T2" fmla="*/ 27 w 1033"/>
                <a:gd name="T3" fmla="*/ 151 h 318"/>
                <a:gd name="T4" fmla="*/ 37 w 1033"/>
                <a:gd name="T5" fmla="*/ 123 h 318"/>
                <a:gd name="T6" fmla="*/ 60 w 1033"/>
                <a:gd name="T7" fmla="*/ 106 h 318"/>
                <a:gd name="T8" fmla="*/ 93 w 1033"/>
                <a:gd name="T9" fmla="*/ 97 h 318"/>
                <a:gd name="T10" fmla="*/ 126 w 1033"/>
                <a:gd name="T11" fmla="*/ 95 h 318"/>
                <a:gd name="T12" fmla="*/ 159 w 1033"/>
                <a:gd name="T13" fmla="*/ 92 h 318"/>
                <a:gd name="T14" fmla="*/ 226 w 1033"/>
                <a:gd name="T15" fmla="*/ 86 h 318"/>
                <a:gd name="T16" fmla="*/ 292 w 1033"/>
                <a:gd name="T17" fmla="*/ 77 h 318"/>
                <a:gd name="T18" fmla="*/ 358 w 1033"/>
                <a:gd name="T19" fmla="*/ 70 h 318"/>
                <a:gd name="T20" fmla="*/ 423 w 1033"/>
                <a:gd name="T21" fmla="*/ 61 h 318"/>
                <a:gd name="T22" fmla="*/ 489 w 1033"/>
                <a:gd name="T23" fmla="*/ 54 h 318"/>
                <a:gd name="T24" fmla="*/ 552 w 1033"/>
                <a:gd name="T25" fmla="*/ 50 h 318"/>
                <a:gd name="T26" fmla="*/ 614 w 1033"/>
                <a:gd name="T27" fmla="*/ 47 h 318"/>
                <a:gd name="T28" fmla="*/ 676 w 1033"/>
                <a:gd name="T29" fmla="*/ 44 h 318"/>
                <a:gd name="T30" fmla="*/ 743 w 1033"/>
                <a:gd name="T31" fmla="*/ 37 h 318"/>
                <a:gd name="T32" fmla="*/ 809 w 1033"/>
                <a:gd name="T33" fmla="*/ 30 h 318"/>
                <a:gd name="T34" fmla="*/ 871 w 1033"/>
                <a:gd name="T35" fmla="*/ 27 h 318"/>
                <a:gd name="T36" fmla="*/ 930 w 1033"/>
                <a:gd name="T37" fmla="*/ 20 h 318"/>
                <a:gd name="T38" fmla="*/ 983 w 1033"/>
                <a:gd name="T39" fmla="*/ 31 h 318"/>
                <a:gd name="T40" fmla="*/ 1005 w 1033"/>
                <a:gd name="T41" fmla="*/ 73 h 318"/>
                <a:gd name="T42" fmla="*/ 1005 w 1033"/>
                <a:gd name="T43" fmla="*/ 125 h 318"/>
                <a:gd name="T44" fmla="*/ 1005 w 1033"/>
                <a:gd name="T45" fmla="*/ 181 h 318"/>
                <a:gd name="T46" fmla="*/ 1029 w 1033"/>
                <a:gd name="T47" fmla="*/ 182 h 318"/>
                <a:gd name="T48" fmla="*/ 1033 w 1033"/>
                <a:gd name="T49" fmla="*/ 139 h 318"/>
                <a:gd name="T50" fmla="*/ 1031 w 1033"/>
                <a:gd name="T51" fmla="*/ 89 h 318"/>
                <a:gd name="T52" fmla="*/ 1023 w 1033"/>
                <a:gd name="T53" fmla="*/ 37 h 318"/>
                <a:gd name="T54" fmla="*/ 987 w 1033"/>
                <a:gd name="T55" fmla="*/ 5 h 318"/>
                <a:gd name="T56" fmla="*/ 941 w 1033"/>
                <a:gd name="T57" fmla="*/ 1 h 318"/>
                <a:gd name="T58" fmla="*/ 898 w 1033"/>
                <a:gd name="T59" fmla="*/ 5 h 318"/>
                <a:gd name="T60" fmla="*/ 864 w 1033"/>
                <a:gd name="T61" fmla="*/ 5 h 318"/>
                <a:gd name="T62" fmla="*/ 829 w 1033"/>
                <a:gd name="T63" fmla="*/ 7 h 318"/>
                <a:gd name="T64" fmla="*/ 793 w 1033"/>
                <a:gd name="T65" fmla="*/ 11 h 318"/>
                <a:gd name="T66" fmla="*/ 754 w 1033"/>
                <a:gd name="T67" fmla="*/ 15 h 318"/>
                <a:gd name="T68" fmla="*/ 715 w 1033"/>
                <a:gd name="T69" fmla="*/ 20 h 318"/>
                <a:gd name="T70" fmla="*/ 636 w 1033"/>
                <a:gd name="T71" fmla="*/ 24 h 318"/>
                <a:gd name="T72" fmla="*/ 557 w 1033"/>
                <a:gd name="T73" fmla="*/ 28 h 318"/>
                <a:gd name="T74" fmla="*/ 478 w 1033"/>
                <a:gd name="T75" fmla="*/ 34 h 318"/>
                <a:gd name="T76" fmla="*/ 400 w 1033"/>
                <a:gd name="T77" fmla="*/ 41 h 318"/>
                <a:gd name="T78" fmla="*/ 322 w 1033"/>
                <a:gd name="T79" fmla="*/ 51 h 318"/>
                <a:gd name="T80" fmla="*/ 243 w 1033"/>
                <a:gd name="T81" fmla="*/ 60 h 318"/>
                <a:gd name="T82" fmla="*/ 165 w 1033"/>
                <a:gd name="T83" fmla="*/ 69 h 318"/>
                <a:gd name="T84" fmla="*/ 87 w 1033"/>
                <a:gd name="T85" fmla="*/ 79 h 318"/>
                <a:gd name="T86" fmla="*/ 44 w 1033"/>
                <a:gd name="T87" fmla="*/ 93 h 318"/>
                <a:gd name="T88" fmla="*/ 17 w 1033"/>
                <a:gd name="T89" fmla="*/ 122 h 318"/>
                <a:gd name="T90" fmla="*/ 7 w 1033"/>
                <a:gd name="T91" fmla="*/ 171 h 318"/>
                <a:gd name="T92" fmla="*/ 7 w 1033"/>
                <a:gd name="T93" fmla="*/ 229 h 318"/>
                <a:gd name="T94" fmla="*/ 1 w 1033"/>
                <a:gd name="T95" fmla="*/ 295 h 318"/>
                <a:gd name="T96" fmla="*/ 2 w 1033"/>
                <a:gd name="T97" fmla="*/ 318 h 318"/>
                <a:gd name="T98" fmla="*/ 4 w 1033"/>
                <a:gd name="T99" fmla="*/ 315 h 3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33" h="318">
                  <a:moveTo>
                    <a:pt x="4" y="315"/>
                  </a:moveTo>
                  <a:lnTo>
                    <a:pt x="8" y="276"/>
                  </a:lnTo>
                  <a:lnTo>
                    <a:pt x="15" y="239"/>
                  </a:lnTo>
                  <a:lnTo>
                    <a:pt x="21" y="200"/>
                  </a:lnTo>
                  <a:lnTo>
                    <a:pt x="25" y="162"/>
                  </a:lnTo>
                  <a:lnTo>
                    <a:pt x="27" y="151"/>
                  </a:lnTo>
                  <a:lnTo>
                    <a:pt x="30" y="141"/>
                  </a:lnTo>
                  <a:lnTo>
                    <a:pt x="33" y="132"/>
                  </a:lnTo>
                  <a:lnTo>
                    <a:pt x="37" y="123"/>
                  </a:lnTo>
                  <a:lnTo>
                    <a:pt x="43" y="116"/>
                  </a:lnTo>
                  <a:lnTo>
                    <a:pt x="51" y="110"/>
                  </a:lnTo>
                  <a:lnTo>
                    <a:pt x="60" y="106"/>
                  </a:lnTo>
                  <a:lnTo>
                    <a:pt x="72" y="102"/>
                  </a:lnTo>
                  <a:lnTo>
                    <a:pt x="83" y="100"/>
                  </a:lnTo>
                  <a:lnTo>
                    <a:pt x="93" y="97"/>
                  </a:lnTo>
                  <a:lnTo>
                    <a:pt x="105" y="97"/>
                  </a:lnTo>
                  <a:lnTo>
                    <a:pt x="116" y="96"/>
                  </a:lnTo>
                  <a:lnTo>
                    <a:pt x="126" y="95"/>
                  </a:lnTo>
                  <a:lnTo>
                    <a:pt x="138" y="93"/>
                  </a:lnTo>
                  <a:lnTo>
                    <a:pt x="148" y="93"/>
                  </a:lnTo>
                  <a:lnTo>
                    <a:pt x="159" y="92"/>
                  </a:lnTo>
                  <a:lnTo>
                    <a:pt x="181" y="90"/>
                  </a:lnTo>
                  <a:lnTo>
                    <a:pt x="204" y="87"/>
                  </a:lnTo>
                  <a:lnTo>
                    <a:pt x="226" y="86"/>
                  </a:lnTo>
                  <a:lnTo>
                    <a:pt x="247" y="83"/>
                  </a:lnTo>
                  <a:lnTo>
                    <a:pt x="270" y="80"/>
                  </a:lnTo>
                  <a:lnTo>
                    <a:pt x="292" y="77"/>
                  </a:lnTo>
                  <a:lnTo>
                    <a:pt x="313" y="74"/>
                  </a:lnTo>
                  <a:lnTo>
                    <a:pt x="335" y="72"/>
                  </a:lnTo>
                  <a:lnTo>
                    <a:pt x="358" y="70"/>
                  </a:lnTo>
                  <a:lnTo>
                    <a:pt x="380" y="67"/>
                  </a:lnTo>
                  <a:lnTo>
                    <a:pt x="401" y="64"/>
                  </a:lnTo>
                  <a:lnTo>
                    <a:pt x="423" y="61"/>
                  </a:lnTo>
                  <a:lnTo>
                    <a:pt x="444" y="59"/>
                  </a:lnTo>
                  <a:lnTo>
                    <a:pt x="468" y="57"/>
                  </a:lnTo>
                  <a:lnTo>
                    <a:pt x="489" y="54"/>
                  </a:lnTo>
                  <a:lnTo>
                    <a:pt x="511" y="53"/>
                  </a:lnTo>
                  <a:lnTo>
                    <a:pt x="532" y="51"/>
                  </a:lnTo>
                  <a:lnTo>
                    <a:pt x="552" y="50"/>
                  </a:lnTo>
                  <a:lnTo>
                    <a:pt x="574" y="50"/>
                  </a:lnTo>
                  <a:lnTo>
                    <a:pt x="594" y="49"/>
                  </a:lnTo>
                  <a:lnTo>
                    <a:pt x="614" y="47"/>
                  </a:lnTo>
                  <a:lnTo>
                    <a:pt x="635" y="47"/>
                  </a:lnTo>
                  <a:lnTo>
                    <a:pt x="656" y="46"/>
                  </a:lnTo>
                  <a:lnTo>
                    <a:pt x="676" y="44"/>
                  </a:lnTo>
                  <a:lnTo>
                    <a:pt x="698" y="43"/>
                  </a:lnTo>
                  <a:lnTo>
                    <a:pt x="721" y="40"/>
                  </a:lnTo>
                  <a:lnTo>
                    <a:pt x="743" y="37"/>
                  </a:lnTo>
                  <a:lnTo>
                    <a:pt x="766" y="34"/>
                  </a:lnTo>
                  <a:lnTo>
                    <a:pt x="787" y="33"/>
                  </a:lnTo>
                  <a:lnTo>
                    <a:pt x="809" y="30"/>
                  </a:lnTo>
                  <a:lnTo>
                    <a:pt x="832" y="28"/>
                  </a:lnTo>
                  <a:lnTo>
                    <a:pt x="853" y="28"/>
                  </a:lnTo>
                  <a:lnTo>
                    <a:pt x="871" y="27"/>
                  </a:lnTo>
                  <a:lnTo>
                    <a:pt x="889" y="24"/>
                  </a:lnTo>
                  <a:lnTo>
                    <a:pt x="910" y="23"/>
                  </a:lnTo>
                  <a:lnTo>
                    <a:pt x="930" y="20"/>
                  </a:lnTo>
                  <a:lnTo>
                    <a:pt x="948" y="21"/>
                  </a:lnTo>
                  <a:lnTo>
                    <a:pt x="967" y="24"/>
                  </a:lnTo>
                  <a:lnTo>
                    <a:pt x="983" y="31"/>
                  </a:lnTo>
                  <a:lnTo>
                    <a:pt x="996" y="43"/>
                  </a:lnTo>
                  <a:lnTo>
                    <a:pt x="1002" y="56"/>
                  </a:lnTo>
                  <a:lnTo>
                    <a:pt x="1005" y="73"/>
                  </a:lnTo>
                  <a:lnTo>
                    <a:pt x="1005" y="90"/>
                  </a:lnTo>
                  <a:lnTo>
                    <a:pt x="1005" y="106"/>
                  </a:lnTo>
                  <a:lnTo>
                    <a:pt x="1005" y="125"/>
                  </a:lnTo>
                  <a:lnTo>
                    <a:pt x="1005" y="145"/>
                  </a:lnTo>
                  <a:lnTo>
                    <a:pt x="1005" y="164"/>
                  </a:lnTo>
                  <a:lnTo>
                    <a:pt x="1005" y="181"/>
                  </a:lnTo>
                  <a:lnTo>
                    <a:pt x="1009" y="188"/>
                  </a:lnTo>
                  <a:lnTo>
                    <a:pt x="1019" y="188"/>
                  </a:lnTo>
                  <a:lnTo>
                    <a:pt x="1029" y="182"/>
                  </a:lnTo>
                  <a:lnTo>
                    <a:pt x="1033" y="175"/>
                  </a:lnTo>
                  <a:lnTo>
                    <a:pt x="1033" y="158"/>
                  </a:lnTo>
                  <a:lnTo>
                    <a:pt x="1033" y="139"/>
                  </a:lnTo>
                  <a:lnTo>
                    <a:pt x="1033" y="122"/>
                  </a:lnTo>
                  <a:lnTo>
                    <a:pt x="1032" y="105"/>
                  </a:lnTo>
                  <a:lnTo>
                    <a:pt x="1031" y="89"/>
                  </a:lnTo>
                  <a:lnTo>
                    <a:pt x="1031" y="70"/>
                  </a:lnTo>
                  <a:lnTo>
                    <a:pt x="1028" y="53"/>
                  </a:lnTo>
                  <a:lnTo>
                    <a:pt x="1023" y="37"/>
                  </a:lnTo>
                  <a:lnTo>
                    <a:pt x="1013" y="23"/>
                  </a:lnTo>
                  <a:lnTo>
                    <a:pt x="1002" y="13"/>
                  </a:lnTo>
                  <a:lnTo>
                    <a:pt x="987" y="5"/>
                  </a:lnTo>
                  <a:lnTo>
                    <a:pt x="973" y="1"/>
                  </a:lnTo>
                  <a:lnTo>
                    <a:pt x="957" y="0"/>
                  </a:lnTo>
                  <a:lnTo>
                    <a:pt x="941" y="1"/>
                  </a:lnTo>
                  <a:lnTo>
                    <a:pt x="925" y="2"/>
                  </a:lnTo>
                  <a:lnTo>
                    <a:pt x="910" y="4"/>
                  </a:lnTo>
                  <a:lnTo>
                    <a:pt x="898" y="5"/>
                  </a:lnTo>
                  <a:lnTo>
                    <a:pt x="887" y="5"/>
                  </a:lnTo>
                  <a:lnTo>
                    <a:pt x="875" y="5"/>
                  </a:lnTo>
                  <a:lnTo>
                    <a:pt x="864" y="5"/>
                  </a:lnTo>
                  <a:lnTo>
                    <a:pt x="852" y="7"/>
                  </a:lnTo>
                  <a:lnTo>
                    <a:pt x="840" y="7"/>
                  </a:lnTo>
                  <a:lnTo>
                    <a:pt x="829" y="7"/>
                  </a:lnTo>
                  <a:lnTo>
                    <a:pt x="817" y="8"/>
                  </a:lnTo>
                  <a:lnTo>
                    <a:pt x="804" y="10"/>
                  </a:lnTo>
                  <a:lnTo>
                    <a:pt x="793" y="11"/>
                  </a:lnTo>
                  <a:lnTo>
                    <a:pt x="780" y="13"/>
                  </a:lnTo>
                  <a:lnTo>
                    <a:pt x="767" y="14"/>
                  </a:lnTo>
                  <a:lnTo>
                    <a:pt x="754" y="15"/>
                  </a:lnTo>
                  <a:lnTo>
                    <a:pt x="741" y="17"/>
                  </a:lnTo>
                  <a:lnTo>
                    <a:pt x="728" y="18"/>
                  </a:lnTo>
                  <a:lnTo>
                    <a:pt x="715" y="20"/>
                  </a:lnTo>
                  <a:lnTo>
                    <a:pt x="689" y="21"/>
                  </a:lnTo>
                  <a:lnTo>
                    <a:pt x="662" y="23"/>
                  </a:lnTo>
                  <a:lnTo>
                    <a:pt x="636" y="24"/>
                  </a:lnTo>
                  <a:lnTo>
                    <a:pt x="610" y="25"/>
                  </a:lnTo>
                  <a:lnTo>
                    <a:pt x="583" y="27"/>
                  </a:lnTo>
                  <a:lnTo>
                    <a:pt x="557" y="28"/>
                  </a:lnTo>
                  <a:lnTo>
                    <a:pt x="529" y="30"/>
                  </a:lnTo>
                  <a:lnTo>
                    <a:pt x="504" y="31"/>
                  </a:lnTo>
                  <a:lnTo>
                    <a:pt x="478" y="34"/>
                  </a:lnTo>
                  <a:lnTo>
                    <a:pt x="452" y="36"/>
                  </a:lnTo>
                  <a:lnTo>
                    <a:pt x="426" y="38"/>
                  </a:lnTo>
                  <a:lnTo>
                    <a:pt x="400" y="41"/>
                  </a:lnTo>
                  <a:lnTo>
                    <a:pt x="374" y="44"/>
                  </a:lnTo>
                  <a:lnTo>
                    <a:pt x="348" y="49"/>
                  </a:lnTo>
                  <a:lnTo>
                    <a:pt x="322" y="51"/>
                  </a:lnTo>
                  <a:lnTo>
                    <a:pt x="296" y="54"/>
                  </a:lnTo>
                  <a:lnTo>
                    <a:pt x="270" y="57"/>
                  </a:lnTo>
                  <a:lnTo>
                    <a:pt x="243" y="60"/>
                  </a:lnTo>
                  <a:lnTo>
                    <a:pt x="217" y="63"/>
                  </a:lnTo>
                  <a:lnTo>
                    <a:pt x="191" y="66"/>
                  </a:lnTo>
                  <a:lnTo>
                    <a:pt x="165" y="69"/>
                  </a:lnTo>
                  <a:lnTo>
                    <a:pt x="139" y="72"/>
                  </a:lnTo>
                  <a:lnTo>
                    <a:pt x="113" y="74"/>
                  </a:lnTo>
                  <a:lnTo>
                    <a:pt x="87" y="79"/>
                  </a:lnTo>
                  <a:lnTo>
                    <a:pt x="72" y="83"/>
                  </a:lnTo>
                  <a:lnTo>
                    <a:pt x="57" y="87"/>
                  </a:lnTo>
                  <a:lnTo>
                    <a:pt x="44" y="93"/>
                  </a:lnTo>
                  <a:lnTo>
                    <a:pt x="33" y="100"/>
                  </a:lnTo>
                  <a:lnTo>
                    <a:pt x="24" y="110"/>
                  </a:lnTo>
                  <a:lnTo>
                    <a:pt x="17" y="122"/>
                  </a:lnTo>
                  <a:lnTo>
                    <a:pt x="11" y="136"/>
                  </a:lnTo>
                  <a:lnTo>
                    <a:pt x="8" y="152"/>
                  </a:lnTo>
                  <a:lnTo>
                    <a:pt x="7" y="171"/>
                  </a:lnTo>
                  <a:lnTo>
                    <a:pt x="8" y="190"/>
                  </a:lnTo>
                  <a:lnTo>
                    <a:pt x="8" y="210"/>
                  </a:lnTo>
                  <a:lnTo>
                    <a:pt x="7" y="229"/>
                  </a:lnTo>
                  <a:lnTo>
                    <a:pt x="4" y="250"/>
                  </a:lnTo>
                  <a:lnTo>
                    <a:pt x="2" y="272"/>
                  </a:lnTo>
                  <a:lnTo>
                    <a:pt x="1" y="295"/>
                  </a:lnTo>
                  <a:lnTo>
                    <a:pt x="0" y="316"/>
                  </a:lnTo>
                  <a:lnTo>
                    <a:pt x="0" y="318"/>
                  </a:lnTo>
                  <a:lnTo>
                    <a:pt x="2" y="318"/>
                  </a:lnTo>
                  <a:lnTo>
                    <a:pt x="4" y="316"/>
                  </a:lnTo>
                  <a:lnTo>
                    <a:pt x="4" y="3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1" name="Freeform 218"/>
            <p:cNvSpPr>
              <a:spLocks/>
            </p:cNvSpPr>
            <p:nvPr/>
          </p:nvSpPr>
          <p:spPr bwMode="auto">
            <a:xfrm>
              <a:off x="3320" y="7363"/>
              <a:ext cx="68" cy="200"/>
            </a:xfrm>
            <a:custGeom>
              <a:avLst/>
              <a:gdLst>
                <a:gd name="T0" fmla="*/ 68 w 68"/>
                <a:gd name="T1" fmla="*/ 0 h 200"/>
                <a:gd name="T2" fmla="*/ 56 w 68"/>
                <a:gd name="T3" fmla="*/ 1 h 200"/>
                <a:gd name="T4" fmla="*/ 46 w 68"/>
                <a:gd name="T5" fmla="*/ 4 h 200"/>
                <a:gd name="T6" fmla="*/ 37 w 68"/>
                <a:gd name="T7" fmla="*/ 10 h 200"/>
                <a:gd name="T8" fmla="*/ 30 w 68"/>
                <a:gd name="T9" fmla="*/ 17 h 200"/>
                <a:gd name="T10" fmla="*/ 26 w 68"/>
                <a:gd name="T11" fmla="*/ 27 h 200"/>
                <a:gd name="T12" fmla="*/ 22 w 68"/>
                <a:gd name="T13" fmla="*/ 37 h 200"/>
                <a:gd name="T14" fmla="*/ 19 w 68"/>
                <a:gd name="T15" fmla="*/ 47 h 200"/>
                <a:gd name="T16" fmla="*/ 17 w 68"/>
                <a:gd name="T17" fmla="*/ 59 h 200"/>
                <a:gd name="T18" fmla="*/ 13 w 68"/>
                <a:gd name="T19" fmla="*/ 89 h 200"/>
                <a:gd name="T20" fmla="*/ 7 w 68"/>
                <a:gd name="T21" fmla="*/ 119 h 200"/>
                <a:gd name="T22" fmla="*/ 3 w 68"/>
                <a:gd name="T23" fmla="*/ 149 h 200"/>
                <a:gd name="T24" fmla="*/ 0 w 68"/>
                <a:gd name="T25" fmla="*/ 181 h 200"/>
                <a:gd name="T26" fmla="*/ 1 w 68"/>
                <a:gd name="T27" fmla="*/ 191 h 200"/>
                <a:gd name="T28" fmla="*/ 6 w 68"/>
                <a:gd name="T29" fmla="*/ 198 h 200"/>
                <a:gd name="T30" fmla="*/ 13 w 68"/>
                <a:gd name="T31" fmla="*/ 200 h 200"/>
                <a:gd name="T32" fmla="*/ 22 w 68"/>
                <a:gd name="T33" fmla="*/ 198 h 200"/>
                <a:gd name="T34" fmla="*/ 30 w 68"/>
                <a:gd name="T35" fmla="*/ 195 h 200"/>
                <a:gd name="T36" fmla="*/ 37 w 68"/>
                <a:gd name="T37" fmla="*/ 188 h 200"/>
                <a:gd name="T38" fmla="*/ 42 w 68"/>
                <a:gd name="T39" fmla="*/ 180 h 200"/>
                <a:gd name="T40" fmla="*/ 43 w 68"/>
                <a:gd name="T41" fmla="*/ 170 h 200"/>
                <a:gd name="T42" fmla="*/ 42 w 68"/>
                <a:gd name="T43" fmla="*/ 148 h 200"/>
                <a:gd name="T44" fmla="*/ 37 w 68"/>
                <a:gd name="T45" fmla="*/ 125 h 200"/>
                <a:gd name="T46" fmla="*/ 33 w 68"/>
                <a:gd name="T47" fmla="*/ 100 h 200"/>
                <a:gd name="T48" fmla="*/ 32 w 68"/>
                <a:gd name="T49" fmla="*/ 77 h 200"/>
                <a:gd name="T50" fmla="*/ 32 w 68"/>
                <a:gd name="T51" fmla="*/ 54 h 200"/>
                <a:gd name="T52" fmla="*/ 37 w 68"/>
                <a:gd name="T53" fmla="*/ 33 h 200"/>
                <a:gd name="T54" fmla="*/ 49 w 68"/>
                <a:gd name="T55" fmla="*/ 15 h 200"/>
                <a:gd name="T56" fmla="*/ 68 w 68"/>
                <a:gd name="T57" fmla="*/ 3 h 200"/>
                <a:gd name="T58" fmla="*/ 68 w 68"/>
                <a:gd name="T59" fmla="*/ 3 h 200"/>
                <a:gd name="T60" fmla="*/ 68 w 68"/>
                <a:gd name="T61" fmla="*/ 1 h 200"/>
                <a:gd name="T62" fmla="*/ 68 w 68"/>
                <a:gd name="T63" fmla="*/ 0 h 200"/>
                <a:gd name="T64" fmla="*/ 68 w 68"/>
                <a:gd name="T65" fmla="*/ 0 h 200"/>
                <a:gd name="T66" fmla="*/ 68 w 68"/>
                <a:gd name="T67" fmla="*/ 0 h 20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8" h="200">
                  <a:moveTo>
                    <a:pt x="68" y="0"/>
                  </a:moveTo>
                  <a:lnTo>
                    <a:pt x="56" y="1"/>
                  </a:lnTo>
                  <a:lnTo>
                    <a:pt x="46" y="4"/>
                  </a:lnTo>
                  <a:lnTo>
                    <a:pt x="37" y="10"/>
                  </a:lnTo>
                  <a:lnTo>
                    <a:pt x="30" y="17"/>
                  </a:lnTo>
                  <a:lnTo>
                    <a:pt x="26" y="27"/>
                  </a:lnTo>
                  <a:lnTo>
                    <a:pt x="22" y="37"/>
                  </a:lnTo>
                  <a:lnTo>
                    <a:pt x="19" y="47"/>
                  </a:lnTo>
                  <a:lnTo>
                    <a:pt x="17" y="59"/>
                  </a:lnTo>
                  <a:lnTo>
                    <a:pt x="13" y="89"/>
                  </a:lnTo>
                  <a:lnTo>
                    <a:pt x="7" y="119"/>
                  </a:lnTo>
                  <a:lnTo>
                    <a:pt x="3" y="149"/>
                  </a:lnTo>
                  <a:lnTo>
                    <a:pt x="0" y="181"/>
                  </a:lnTo>
                  <a:lnTo>
                    <a:pt x="1" y="191"/>
                  </a:lnTo>
                  <a:lnTo>
                    <a:pt x="6" y="198"/>
                  </a:lnTo>
                  <a:lnTo>
                    <a:pt x="13" y="200"/>
                  </a:lnTo>
                  <a:lnTo>
                    <a:pt x="22" y="198"/>
                  </a:lnTo>
                  <a:lnTo>
                    <a:pt x="30" y="195"/>
                  </a:lnTo>
                  <a:lnTo>
                    <a:pt x="37" y="188"/>
                  </a:lnTo>
                  <a:lnTo>
                    <a:pt x="42" y="180"/>
                  </a:lnTo>
                  <a:lnTo>
                    <a:pt x="43" y="170"/>
                  </a:lnTo>
                  <a:lnTo>
                    <a:pt x="42" y="148"/>
                  </a:lnTo>
                  <a:lnTo>
                    <a:pt x="37" y="125"/>
                  </a:lnTo>
                  <a:lnTo>
                    <a:pt x="33" y="100"/>
                  </a:lnTo>
                  <a:lnTo>
                    <a:pt x="32" y="77"/>
                  </a:lnTo>
                  <a:lnTo>
                    <a:pt x="32" y="54"/>
                  </a:lnTo>
                  <a:lnTo>
                    <a:pt x="37" y="33"/>
                  </a:lnTo>
                  <a:lnTo>
                    <a:pt x="49" y="15"/>
                  </a:lnTo>
                  <a:lnTo>
                    <a:pt x="68" y="3"/>
                  </a:lnTo>
                  <a:lnTo>
                    <a:pt x="68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2" name="Freeform 219"/>
            <p:cNvSpPr>
              <a:spLocks/>
            </p:cNvSpPr>
            <p:nvPr/>
          </p:nvSpPr>
          <p:spPr bwMode="auto">
            <a:xfrm>
              <a:off x="2797" y="6952"/>
              <a:ext cx="61" cy="255"/>
            </a:xfrm>
            <a:custGeom>
              <a:avLst/>
              <a:gdLst>
                <a:gd name="T0" fmla="*/ 59 w 61"/>
                <a:gd name="T1" fmla="*/ 0 h 255"/>
                <a:gd name="T2" fmla="*/ 48 w 61"/>
                <a:gd name="T3" fmla="*/ 3 h 255"/>
                <a:gd name="T4" fmla="*/ 38 w 61"/>
                <a:gd name="T5" fmla="*/ 7 h 255"/>
                <a:gd name="T6" fmla="*/ 29 w 61"/>
                <a:gd name="T7" fmla="*/ 15 h 255"/>
                <a:gd name="T8" fmla="*/ 23 w 61"/>
                <a:gd name="T9" fmla="*/ 23 h 255"/>
                <a:gd name="T10" fmla="*/ 18 w 61"/>
                <a:gd name="T11" fmla="*/ 32 h 255"/>
                <a:gd name="T12" fmla="*/ 13 w 61"/>
                <a:gd name="T13" fmla="*/ 42 h 255"/>
                <a:gd name="T14" fmla="*/ 10 w 61"/>
                <a:gd name="T15" fmla="*/ 52 h 255"/>
                <a:gd name="T16" fmla="*/ 8 w 61"/>
                <a:gd name="T17" fmla="*/ 64 h 255"/>
                <a:gd name="T18" fmla="*/ 2 w 61"/>
                <a:gd name="T19" fmla="*/ 108 h 255"/>
                <a:gd name="T20" fmla="*/ 0 w 61"/>
                <a:gd name="T21" fmla="*/ 153 h 255"/>
                <a:gd name="T22" fmla="*/ 0 w 61"/>
                <a:gd name="T23" fmla="*/ 198 h 255"/>
                <a:gd name="T24" fmla="*/ 0 w 61"/>
                <a:gd name="T25" fmla="*/ 242 h 255"/>
                <a:gd name="T26" fmla="*/ 8 w 61"/>
                <a:gd name="T27" fmla="*/ 255 h 255"/>
                <a:gd name="T28" fmla="*/ 21 w 61"/>
                <a:gd name="T29" fmla="*/ 255 h 255"/>
                <a:gd name="T30" fmla="*/ 33 w 61"/>
                <a:gd name="T31" fmla="*/ 245 h 255"/>
                <a:gd name="T32" fmla="*/ 39 w 61"/>
                <a:gd name="T33" fmla="*/ 229 h 255"/>
                <a:gd name="T34" fmla="*/ 38 w 61"/>
                <a:gd name="T35" fmla="*/ 196 h 255"/>
                <a:gd name="T36" fmla="*/ 35 w 61"/>
                <a:gd name="T37" fmla="*/ 164 h 255"/>
                <a:gd name="T38" fmla="*/ 29 w 61"/>
                <a:gd name="T39" fmla="*/ 131 h 255"/>
                <a:gd name="T40" fmla="*/ 26 w 61"/>
                <a:gd name="T41" fmla="*/ 100 h 255"/>
                <a:gd name="T42" fmla="*/ 25 w 61"/>
                <a:gd name="T43" fmla="*/ 74 h 255"/>
                <a:gd name="T44" fmla="*/ 25 w 61"/>
                <a:gd name="T45" fmla="*/ 45 h 255"/>
                <a:gd name="T46" fmla="*/ 33 w 61"/>
                <a:gd name="T47" fmla="*/ 20 h 255"/>
                <a:gd name="T48" fmla="*/ 57 w 61"/>
                <a:gd name="T49" fmla="*/ 6 h 255"/>
                <a:gd name="T50" fmla="*/ 58 w 61"/>
                <a:gd name="T51" fmla="*/ 5 h 255"/>
                <a:gd name="T52" fmla="*/ 61 w 61"/>
                <a:gd name="T53" fmla="*/ 3 h 255"/>
                <a:gd name="T54" fmla="*/ 61 w 61"/>
                <a:gd name="T55" fmla="*/ 2 h 255"/>
                <a:gd name="T56" fmla="*/ 59 w 61"/>
                <a:gd name="T57" fmla="*/ 0 h 255"/>
                <a:gd name="T58" fmla="*/ 59 w 61"/>
                <a:gd name="T59" fmla="*/ 0 h 25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" h="255">
                  <a:moveTo>
                    <a:pt x="59" y="0"/>
                  </a:moveTo>
                  <a:lnTo>
                    <a:pt x="48" y="3"/>
                  </a:lnTo>
                  <a:lnTo>
                    <a:pt x="38" y="7"/>
                  </a:lnTo>
                  <a:lnTo>
                    <a:pt x="29" y="15"/>
                  </a:lnTo>
                  <a:lnTo>
                    <a:pt x="23" y="23"/>
                  </a:lnTo>
                  <a:lnTo>
                    <a:pt x="18" y="32"/>
                  </a:lnTo>
                  <a:lnTo>
                    <a:pt x="13" y="42"/>
                  </a:lnTo>
                  <a:lnTo>
                    <a:pt x="10" y="52"/>
                  </a:lnTo>
                  <a:lnTo>
                    <a:pt x="8" y="64"/>
                  </a:lnTo>
                  <a:lnTo>
                    <a:pt x="2" y="108"/>
                  </a:lnTo>
                  <a:lnTo>
                    <a:pt x="0" y="153"/>
                  </a:lnTo>
                  <a:lnTo>
                    <a:pt x="0" y="198"/>
                  </a:lnTo>
                  <a:lnTo>
                    <a:pt x="0" y="242"/>
                  </a:lnTo>
                  <a:lnTo>
                    <a:pt x="8" y="255"/>
                  </a:lnTo>
                  <a:lnTo>
                    <a:pt x="21" y="255"/>
                  </a:lnTo>
                  <a:lnTo>
                    <a:pt x="33" y="245"/>
                  </a:lnTo>
                  <a:lnTo>
                    <a:pt x="39" y="229"/>
                  </a:lnTo>
                  <a:lnTo>
                    <a:pt x="38" y="196"/>
                  </a:lnTo>
                  <a:lnTo>
                    <a:pt x="35" y="164"/>
                  </a:lnTo>
                  <a:lnTo>
                    <a:pt x="29" y="131"/>
                  </a:lnTo>
                  <a:lnTo>
                    <a:pt x="26" y="100"/>
                  </a:lnTo>
                  <a:lnTo>
                    <a:pt x="25" y="74"/>
                  </a:lnTo>
                  <a:lnTo>
                    <a:pt x="25" y="45"/>
                  </a:lnTo>
                  <a:lnTo>
                    <a:pt x="33" y="20"/>
                  </a:lnTo>
                  <a:lnTo>
                    <a:pt x="57" y="6"/>
                  </a:lnTo>
                  <a:lnTo>
                    <a:pt x="58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3" name="Freeform 220"/>
            <p:cNvSpPr>
              <a:spLocks/>
            </p:cNvSpPr>
            <p:nvPr/>
          </p:nvSpPr>
          <p:spPr bwMode="auto">
            <a:xfrm>
              <a:off x="3712" y="6885"/>
              <a:ext cx="85" cy="241"/>
            </a:xfrm>
            <a:custGeom>
              <a:avLst/>
              <a:gdLst>
                <a:gd name="T0" fmla="*/ 1 w 85"/>
                <a:gd name="T1" fmla="*/ 7 h 241"/>
                <a:gd name="T2" fmla="*/ 18 w 85"/>
                <a:gd name="T3" fmla="*/ 27 h 241"/>
                <a:gd name="T4" fmla="*/ 28 w 85"/>
                <a:gd name="T5" fmla="*/ 54 h 241"/>
                <a:gd name="T6" fmla="*/ 31 w 85"/>
                <a:gd name="T7" fmla="*/ 85 h 241"/>
                <a:gd name="T8" fmla="*/ 33 w 85"/>
                <a:gd name="T9" fmla="*/ 112 h 241"/>
                <a:gd name="T10" fmla="*/ 34 w 85"/>
                <a:gd name="T11" fmla="*/ 129 h 241"/>
                <a:gd name="T12" fmla="*/ 34 w 85"/>
                <a:gd name="T13" fmla="*/ 146 h 241"/>
                <a:gd name="T14" fmla="*/ 34 w 85"/>
                <a:gd name="T15" fmla="*/ 165 h 241"/>
                <a:gd name="T16" fmla="*/ 34 w 85"/>
                <a:gd name="T17" fmla="*/ 182 h 241"/>
                <a:gd name="T18" fmla="*/ 34 w 85"/>
                <a:gd name="T19" fmla="*/ 193 h 241"/>
                <a:gd name="T20" fmla="*/ 33 w 85"/>
                <a:gd name="T21" fmla="*/ 201 h 241"/>
                <a:gd name="T22" fmla="*/ 33 w 85"/>
                <a:gd name="T23" fmla="*/ 211 h 241"/>
                <a:gd name="T24" fmla="*/ 34 w 85"/>
                <a:gd name="T25" fmla="*/ 221 h 241"/>
                <a:gd name="T26" fmla="*/ 41 w 85"/>
                <a:gd name="T27" fmla="*/ 236 h 241"/>
                <a:gd name="T28" fmla="*/ 52 w 85"/>
                <a:gd name="T29" fmla="*/ 241 h 241"/>
                <a:gd name="T30" fmla="*/ 63 w 85"/>
                <a:gd name="T31" fmla="*/ 236 h 241"/>
                <a:gd name="T32" fmla="*/ 72 w 85"/>
                <a:gd name="T33" fmla="*/ 223 h 241"/>
                <a:gd name="T34" fmla="*/ 80 w 85"/>
                <a:gd name="T35" fmla="*/ 203 h 241"/>
                <a:gd name="T36" fmla="*/ 85 w 85"/>
                <a:gd name="T37" fmla="*/ 175 h 241"/>
                <a:gd name="T38" fmla="*/ 83 w 85"/>
                <a:gd name="T39" fmla="*/ 142 h 241"/>
                <a:gd name="T40" fmla="*/ 77 w 85"/>
                <a:gd name="T41" fmla="*/ 106 h 241"/>
                <a:gd name="T42" fmla="*/ 73 w 85"/>
                <a:gd name="T43" fmla="*/ 90 h 241"/>
                <a:gd name="T44" fmla="*/ 69 w 85"/>
                <a:gd name="T45" fmla="*/ 74 h 241"/>
                <a:gd name="T46" fmla="*/ 63 w 85"/>
                <a:gd name="T47" fmla="*/ 59 h 241"/>
                <a:gd name="T48" fmla="*/ 56 w 85"/>
                <a:gd name="T49" fmla="*/ 44 h 241"/>
                <a:gd name="T50" fmla="*/ 47 w 85"/>
                <a:gd name="T51" fmla="*/ 30 h 241"/>
                <a:gd name="T52" fmla="*/ 36 w 85"/>
                <a:gd name="T53" fmla="*/ 18 h 241"/>
                <a:gd name="T54" fmla="*/ 23 w 85"/>
                <a:gd name="T55" fmla="*/ 8 h 241"/>
                <a:gd name="T56" fmla="*/ 8 w 85"/>
                <a:gd name="T57" fmla="*/ 0 h 241"/>
                <a:gd name="T58" fmla="*/ 5 w 85"/>
                <a:gd name="T59" fmla="*/ 0 h 241"/>
                <a:gd name="T60" fmla="*/ 3 w 85"/>
                <a:gd name="T61" fmla="*/ 1 h 241"/>
                <a:gd name="T62" fmla="*/ 0 w 85"/>
                <a:gd name="T63" fmla="*/ 4 h 241"/>
                <a:gd name="T64" fmla="*/ 1 w 85"/>
                <a:gd name="T65" fmla="*/ 7 h 241"/>
                <a:gd name="T66" fmla="*/ 1 w 85"/>
                <a:gd name="T67" fmla="*/ 7 h 2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5" h="241">
                  <a:moveTo>
                    <a:pt x="1" y="7"/>
                  </a:moveTo>
                  <a:lnTo>
                    <a:pt x="18" y="27"/>
                  </a:lnTo>
                  <a:lnTo>
                    <a:pt x="28" y="54"/>
                  </a:lnTo>
                  <a:lnTo>
                    <a:pt x="31" y="85"/>
                  </a:lnTo>
                  <a:lnTo>
                    <a:pt x="33" y="112"/>
                  </a:lnTo>
                  <a:lnTo>
                    <a:pt x="34" y="129"/>
                  </a:lnTo>
                  <a:lnTo>
                    <a:pt x="34" y="146"/>
                  </a:lnTo>
                  <a:lnTo>
                    <a:pt x="34" y="165"/>
                  </a:lnTo>
                  <a:lnTo>
                    <a:pt x="34" y="182"/>
                  </a:lnTo>
                  <a:lnTo>
                    <a:pt x="34" y="193"/>
                  </a:lnTo>
                  <a:lnTo>
                    <a:pt x="33" y="201"/>
                  </a:lnTo>
                  <a:lnTo>
                    <a:pt x="33" y="211"/>
                  </a:lnTo>
                  <a:lnTo>
                    <a:pt x="34" y="221"/>
                  </a:lnTo>
                  <a:lnTo>
                    <a:pt x="41" y="236"/>
                  </a:lnTo>
                  <a:lnTo>
                    <a:pt x="52" y="241"/>
                  </a:lnTo>
                  <a:lnTo>
                    <a:pt x="63" y="236"/>
                  </a:lnTo>
                  <a:lnTo>
                    <a:pt x="72" y="223"/>
                  </a:lnTo>
                  <a:lnTo>
                    <a:pt x="80" y="203"/>
                  </a:lnTo>
                  <a:lnTo>
                    <a:pt x="85" y="175"/>
                  </a:lnTo>
                  <a:lnTo>
                    <a:pt x="83" y="142"/>
                  </a:lnTo>
                  <a:lnTo>
                    <a:pt x="77" y="106"/>
                  </a:lnTo>
                  <a:lnTo>
                    <a:pt x="73" y="90"/>
                  </a:lnTo>
                  <a:lnTo>
                    <a:pt x="69" y="74"/>
                  </a:lnTo>
                  <a:lnTo>
                    <a:pt x="63" y="59"/>
                  </a:lnTo>
                  <a:lnTo>
                    <a:pt x="56" y="44"/>
                  </a:lnTo>
                  <a:lnTo>
                    <a:pt x="47" y="30"/>
                  </a:lnTo>
                  <a:lnTo>
                    <a:pt x="36" y="18"/>
                  </a:lnTo>
                  <a:lnTo>
                    <a:pt x="23" y="8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4" name="Freeform 221"/>
            <p:cNvSpPr>
              <a:spLocks/>
            </p:cNvSpPr>
            <p:nvPr/>
          </p:nvSpPr>
          <p:spPr bwMode="auto">
            <a:xfrm>
              <a:off x="2124" y="7416"/>
              <a:ext cx="407" cy="217"/>
            </a:xfrm>
            <a:custGeom>
              <a:avLst/>
              <a:gdLst>
                <a:gd name="T0" fmla="*/ 0 w 407"/>
                <a:gd name="T1" fmla="*/ 3 h 217"/>
                <a:gd name="T2" fmla="*/ 23 w 407"/>
                <a:gd name="T3" fmla="*/ 19 h 217"/>
                <a:gd name="T4" fmla="*/ 46 w 407"/>
                <a:gd name="T5" fmla="*/ 36 h 217"/>
                <a:gd name="T6" fmla="*/ 70 w 407"/>
                <a:gd name="T7" fmla="*/ 52 h 217"/>
                <a:gd name="T8" fmla="*/ 93 w 407"/>
                <a:gd name="T9" fmla="*/ 66 h 217"/>
                <a:gd name="T10" fmla="*/ 118 w 407"/>
                <a:gd name="T11" fmla="*/ 82 h 217"/>
                <a:gd name="T12" fmla="*/ 142 w 407"/>
                <a:gd name="T13" fmla="*/ 96 h 217"/>
                <a:gd name="T14" fmla="*/ 167 w 407"/>
                <a:gd name="T15" fmla="*/ 111 h 217"/>
                <a:gd name="T16" fmla="*/ 191 w 407"/>
                <a:gd name="T17" fmla="*/ 125 h 217"/>
                <a:gd name="T18" fmla="*/ 215 w 407"/>
                <a:gd name="T19" fmla="*/ 140 h 217"/>
                <a:gd name="T20" fmla="*/ 241 w 407"/>
                <a:gd name="T21" fmla="*/ 153 h 217"/>
                <a:gd name="T22" fmla="*/ 267 w 407"/>
                <a:gd name="T23" fmla="*/ 167 h 217"/>
                <a:gd name="T24" fmla="*/ 293 w 407"/>
                <a:gd name="T25" fmla="*/ 180 h 217"/>
                <a:gd name="T26" fmla="*/ 321 w 407"/>
                <a:gd name="T27" fmla="*/ 191 h 217"/>
                <a:gd name="T28" fmla="*/ 348 w 407"/>
                <a:gd name="T29" fmla="*/ 201 h 217"/>
                <a:gd name="T30" fmla="*/ 375 w 407"/>
                <a:gd name="T31" fmla="*/ 210 h 217"/>
                <a:gd name="T32" fmla="*/ 403 w 407"/>
                <a:gd name="T33" fmla="*/ 217 h 217"/>
                <a:gd name="T34" fmla="*/ 406 w 407"/>
                <a:gd name="T35" fmla="*/ 216 h 217"/>
                <a:gd name="T36" fmla="*/ 407 w 407"/>
                <a:gd name="T37" fmla="*/ 213 h 217"/>
                <a:gd name="T38" fmla="*/ 407 w 407"/>
                <a:gd name="T39" fmla="*/ 210 h 217"/>
                <a:gd name="T40" fmla="*/ 406 w 407"/>
                <a:gd name="T41" fmla="*/ 207 h 217"/>
                <a:gd name="T42" fmla="*/ 380 w 407"/>
                <a:gd name="T43" fmla="*/ 199 h 217"/>
                <a:gd name="T44" fmla="*/ 354 w 407"/>
                <a:gd name="T45" fmla="*/ 189 h 217"/>
                <a:gd name="T46" fmla="*/ 328 w 407"/>
                <a:gd name="T47" fmla="*/ 180 h 217"/>
                <a:gd name="T48" fmla="*/ 303 w 407"/>
                <a:gd name="T49" fmla="*/ 170 h 217"/>
                <a:gd name="T50" fmla="*/ 277 w 407"/>
                <a:gd name="T51" fmla="*/ 158 h 217"/>
                <a:gd name="T52" fmla="*/ 253 w 407"/>
                <a:gd name="T53" fmla="*/ 148 h 217"/>
                <a:gd name="T54" fmla="*/ 228 w 407"/>
                <a:gd name="T55" fmla="*/ 137 h 217"/>
                <a:gd name="T56" fmla="*/ 204 w 407"/>
                <a:gd name="T57" fmla="*/ 124 h 217"/>
                <a:gd name="T58" fmla="*/ 178 w 407"/>
                <a:gd name="T59" fmla="*/ 109 h 217"/>
                <a:gd name="T60" fmla="*/ 152 w 407"/>
                <a:gd name="T61" fmla="*/ 95 h 217"/>
                <a:gd name="T62" fmla="*/ 126 w 407"/>
                <a:gd name="T63" fmla="*/ 81 h 217"/>
                <a:gd name="T64" fmla="*/ 100 w 407"/>
                <a:gd name="T65" fmla="*/ 65 h 217"/>
                <a:gd name="T66" fmla="*/ 74 w 407"/>
                <a:gd name="T67" fmla="*/ 49 h 217"/>
                <a:gd name="T68" fmla="*/ 50 w 407"/>
                <a:gd name="T69" fmla="*/ 33 h 217"/>
                <a:gd name="T70" fmla="*/ 25 w 407"/>
                <a:gd name="T71" fmla="*/ 17 h 217"/>
                <a:gd name="T72" fmla="*/ 1 w 407"/>
                <a:gd name="T73" fmla="*/ 0 h 217"/>
                <a:gd name="T74" fmla="*/ 1 w 407"/>
                <a:gd name="T75" fmla="*/ 0 h 217"/>
                <a:gd name="T76" fmla="*/ 1 w 407"/>
                <a:gd name="T77" fmla="*/ 1 h 217"/>
                <a:gd name="T78" fmla="*/ 0 w 407"/>
                <a:gd name="T79" fmla="*/ 1 h 217"/>
                <a:gd name="T80" fmla="*/ 0 w 407"/>
                <a:gd name="T81" fmla="*/ 3 h 217"/>
                <a:gd name="T82" fmla="*/ 0 w 407"/>
                <a:gd name="T83" fmla="*/ 3 h 2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7" h="217">
                  <a:moveTo>
                    <a:pt x="0" y="3"/>
                  </a:moveTo>
                  <a:lnTo>
                    <a:pt x="23" y="19"/>
                  </a:lnTo>
                  <a:lnTo>
                    <a:pt x="46" y="36"/>
                  </a:lnTo>
                  <a:lnTo>
                    <a:pt x="70" y="52"/>
                  </a:lnTo>
                  <a:lnTo>
                    <a:pt x="93" y="66"/>
                  </a:lnTo>
                  <a:lnTo>
                    <a:pt x="118" y="82"/>
                  </a:lnTo>
                  <a:lnTo>
                    <a:pt x="142" y="96"/>
                  </a:lnTo>
                  <a:lnTo>
                    <a:pt x="167" y="111"/>
                  </a:lnTo>
                  <a:lnTo>
                    <a:pt x="191" y="125"/>
                  </a:lnTo>
                  <a:lnTo>
                    <a:pt x="215" y="140"/>
                  </a:lnTo>
                  <a:lnTo>
                    <a:pt x="241" y="153"/>
                  </a:lnTo>
                  <a:lnTo>
                    <a:pt x="267" y="167"/>
                  </a:lnTo>
                  <a:lnTo>
                    <a:pt x="293" y="180"/>
                  </a:lnTo>
                  <a:lnTo>
                    <a:pt x="321" y="191"/>
                  </a:lnTo>
                  <a:lnTo>
                    <a:pt x="348" y="201"/>
                  </a:lnTo>
                  <a:lnTo>
                    <a:pt x="375" y="210"/>
                  </a:lnTo>
                  <a:lnTo>
                    <a:pt x="403" y="217"/>
                  </a:lnTo>
                  <a:lnTo>
                    <a:pt x="406" y="216"/>
                  </a:lnTo>
                  <a:lnTo>
                    <a:pt x="407" y="213"/>
                  </a:lnTo>
                  <a:lnTo>
                    <a:pt x="407" y="210"/>
                  </a:lnTo>
                  <a:lnTo>
                    <a:pt x="406" y="207"/>
                  </a:lnTo>
                  <a:lnTo>
                    <a:pt x="380" y="199"/>
                  </a:lnTo>
                  <a:lnTo>
                    <a:pt x="354" y="189"/>
                  </a:lnTo>
                  <a:lnTo>
                    <a:pt x="328" y="180"/>
                  </a:lnTo>
                  <a:lnTo>
                    <a:pt x="303" y="170"/>
                  </a:lnTo>
                  <a:lnTo>
                    <a:pt x="277" y="158"/>
                  </a:lnTo>
                  <a:lnTo>
                    <a:pt x="253" y="148"/>
                  </a:lnTo>
                  <a:lnTo>
                    <a:pt x="228" y="137"/>
                  </a:lnTo>
                  <a:lnTo>
                    <a:pt x="204" y="124"/>
                  </a:lnTo>
                  <a:lnTo>
                    <a:pt x="178" y="109"/>
                  </a:lnTo>
                  <a:lnTo>
                    <a:pt x="152" y="95"/>
                  </a:lnTo>
                  <a:lnTo>
                    <a:pt x="126" y="81"/>
                  </a:lnTo>
                  <a:lnTo>
                    <a:pt x="100" y="65"/>
                  </a:lnTo>
                  <a:lnTo>
                    <a:pt x="74" y="49"/>
                  </a:lnTo>
                  <a:lnTo>
                    <a:pt x="50" y="33"/>
                  </a:lnTo>
                  <a:lnTo>
                    <a:pt x="25" y="17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5" name="Freeform 222"/>
            <p:cNvSpPr>
              <a:spLocks/>
            </p:cNvSpPr>
            <p:nvPr/>
          </p:nvSpPr>
          <p:spPr bwMode="auto">
            <a:xfrm>
              <a:off x="2652" y="7522"/>
              <a:ext cx="632" cy="123"/>
            </a:xfrm>
            <a:custGeom>
              <a:avLst/>
              <a:gdLst>
                <a:gd name="T0" fmla="*/ 20 w 632"/>
                <a:gd name="T1" fmla="*/ 123 h 123"/>
                <a:gd name="T2" fmla="*/ 59 w 632"/>
                <a:gd name="T3" fmla="*/ 123 h 123"/>
                <a:gd name="T4" fmla="*/ 98 w 632"/>
                <a:gd name="T5" fmla="*/ 123 h 123"/>
                <a:gd name="T6" fmla="*/ 137 w 632"/>
                <a:gd name="T7" fmla="*/ 121 h 123"/>
                <a:gd name="T8" fmla="*/ 176 w 632"/>
                <a:gd name="T9" fmla="*/ 119 h 123"/>
                <a:gd name="T10" fmla="*/ 214 w 632"/>
                <a:gd name="T11" fmla="*/ 116 h 123"/>
                <a:gd name="T12" fmla="*/ 253 w 632"/>
                <a:gd name="T13" fmla="*/ 113 h 123"/>
                <a:gd name="T14" fmla="*/ 292 w 632"/>
                <a:gd name="T15" fmla="*/ 108 h 123"/>
                <a:gd name="T16" fmla="*/ 330 w 632"/>
                <a:gd name="T17" fmla="*/ 104 h 123"/>
                <a:gd name="T18" fmla="*/ 367 w 632"/>
                <a:gd name="T19" fmla="*/ 98 h 123"/>
                <a:gd name="T20" fmla="*/ 403 w 632"/>
                <a:gd name="T21" fmla="*/ 93 h 123"/>
                <a:gd name="T22" fmla="*/ 439 w 632"/>
                <a:gd name="T23" fmla="*/ 85 h 123"/>
                <a:gd name="T24" fmla="*/ 475 w 632"/>
                <a:gd name="T25" fmla="*/ 78 h 123"/>
                <a:gd name="T26" fmla="*/ 513 w 632"/>
                <a:gd name="T27" fmla="*/ 72 h 123"/>
                <a:gd name="T28" fmla="*/ 549 w 632"/>
                <a:gd name="T29" fmla="*/ 65 h 123"/>
                <a:gd name="T30" fmla="*/ 585 w 632"/>
                <a:gd name="T31" fmla="*/ 61 h 123"/>
                <a:gd name="T32" fmla="*/ 622 w 632"/>
                <a:gd name="T33" fmla="*/ 47 h 123"/>
                <a:gd name="T34" fmla="*/ 628 w 632"/>
                <a:gd name="T35" fmla="*/ 6 h 123"/>
                <a:gd name="T36" fmla="*/ 596 w 632"/>
                <a:gd name="T37" fmla="*/ 3 h 123"/>
                <a:gd name="T38" fmla="*/ 566 w 632"/>
                <a:gd name="T39" fmla="*/ 9 h 123"/>
                <a:gd name="T40" fmla="*/ 536 w 632"/>
                <a:gd name="T41" fmla="*/ 18 h 123"/>
                <a:gd name="T42" fmla="*/ 507 w 632"/>
                <a:gd name="T43" fmla="*/ 28 h 123"/>
                <a:gd name="T44" fmla="*/ 472 w 632"/>
                <a:gd name="T45" fmla="*/ 39 h 123"/>
                <a:gd name="T46" fmla="*/ 430 w 632"/>
                <a:gd name="T47" fmla="*/ 51 h 123"/>
                <a:gd name="T48" fmla="*/ 390 w 632"/>
                <a:gd name="T49" fmla="*/ 62 h 123"/>
                <a:gd name="T50" fmla="*/ 348 w 632"/>
                <a:gd name="T51" fmla="*/ 72 h 123"/>
                <a:gd name="T52" fmla="*/ 308 w 632"/>
                <a:gd name="T53" fmla="*/ 81 h 123"/>
                <a:gd name="T54" fmla="*/ 268 w 632"/>
                <a:gd name="T55" fmla="*/ 88 h 123"/>
                <a:gd name="T56" fmla="*/ 226 w 632"/>
                <a:gd name="T57" fmla="*/ 95 h 123"/>
                <a:gd name="T58" fmla="*/ 186 w 632"/>
                <a:gd name="T59" fmla="*/ 103 h 123"/>
                <a:gd name="T60" fmla="*/ 145 w 632"/>
                <a:gd name="T61" fmla="*/ 108 h 123"/>
                <a:gd name="T62" fmla="*/ 104 w 632"/>
                <a:gd name="T63" fmla="*/ 113 h 123"/>
                <a:gd name="T64" fmla="*/ 63 w 632"/>
                <a:gd name="T65" fmla="*/ 116 h 123"/>
                <a:gd name="T66" fmla="*/ 22 w 632"/>
                <a:gd name="T67" fmla="*/ 119 h 123"/>
                <a:gd name="T68" fmla="*/ 0 w 632"/>
                <a:gd name="T69" fmla="*/ 120 h 123"/>
                <a:gd name="T70" fmla="*/ 0 w 632"/>
                <a:gd name="T71" fmla="*/ 123 h 123"/>
                <a:gd name="T72" fmla="*/ 0 w 632"/>
                <a:gd name="T73" fmla="*/ 123 h 1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32" h="123">
                  <a:moveTo>
                    <a:pt x="0" y="123"/>
                  </a:moveTo>
                  <a:lnTo>
                    <a:pt x="20" y="123"/>
                  </a:lnTo>
                  <a:lnTo>
                    <a:pt x="39" y="123"/>
                  </a:lnTo>
                  <a:lnTo>
                    <a:pt x="59" y="123"/>
                  </a:lnTo>
                  <a:lnTo>
                    <a:pt x="78" y="123"/>
                  </a:lnTo>
                  <a:lnTo>
                    <a:pt x="98" y="123"/>
                  </a:lnTo>
                  <a:lnTo>
                    <a:pt x="117" y="123"/>
                  </a:lnTo>
                  <a:lnTo>
                    <a:pt x="137" y="121"/>
                  </a:lnTo>
                  <a:lnTo>
                    <a:pt x="155" y="120"/>
                  </a:lnTo>
                  <a:lnTo>
                    <a:pt x="176" y="119"/>
                  </a:lnTo>
                  <a:lnTo>
                    <a:pt x="194" y="119"/>
                  </a:lnTo>
                  <a:lnTo>
                    <a:pt x="214" y="116"/>
                  </a:lnTo>
                  <a:lnTo>
                    <a:pt x="233" y="114"/>
                  </a:lnTo>
                  <a:lnTo>
                    <a:pt x="253" y="113"/>
                  </a:lnTo>
                  <a:lnTo>
                    <a:pt x="272" y="111"/>
                  </a:lnTo>
                  <a:lnTo>
                    <a:pt x="292" y="108"/>
                  </a:lnTo>
                  <a:lnTo>
                    <a:pt x="311" y="107"/>
                  </a:lnTo>
                  <a:lnTo>
                    <a:pt x="330" y="104"/>
                  </a:lnTo>
                  <a:lnTo>
                    <a:pt x="348" y="101"/>
                  </a:lnTo>
                  <a:lnTo>
                    <a:pt x="367" y="98"/>
                  </a:lnTo>
                  <a:lnTo>
                    <a:pt x="384" y="95"/>
                  </a:lnTo>
                  <a:lnTo>
                    <a:pt x="403" y="93"/>
                  </a:lnTo>
                  <a:lnTo>
                    <a:pt x="422" y="88"/>
                  </a:lnTo>
                  <a:lnTo>
                    <a:pt x="439" y="85"/>
                  </a:lnTo>
                  <a:lnTo>
                    <a:pt x="458" y="83"/>
                  </a:lnTo>
                  <a:lnTo>
                    <a:pt x="475" y="78"/>
                  </a:lnTo>
                  <a:lnTo>
                    <a:pt x="494" y="75"/>
                  </a:lnTo>
                  <a:lnTo>
                    <a:pt x="513" y="72"/>
                  </a:lnTo>
                  <a:lnTo>
                    <a:pt x="530" y="68"/>
                  </a:lnTo>
                  <a:lnTo>
                    <a:pt x="549" y="65"/>
                  </a:lnTo>
                  <a:lnTo>
                    <a:pt x="567" y="62"/>
                  </a:lnTo>
                  <a:lnTo>
                    <a:pt x="585" y="61"/>
                  </a:lnTo>
                  <a:lnTo>
                    <a:pt x="603" y="58"/>
                  </a:lnTo>
                  <a:lnTo>
                    <a:pt x="622" y="47"/>
                  </a:lnTo>
                  <a:lnTo>
                    <a:pt x="632" y="26"/>
                  </a:lnTo>
                  <a:lnTo>
                    <a:pt x="628" y="6"/>
                  </a:lnTo>
                  <a:lnTo>
                    <a:pt x="610" y="0"/>
                  </a:lnTo>
                  <a:lnTo>
                    <a:pt x="596" y="3"/>
                  </a:lnTo>
                  <a:lnTo>
                    <a:pt x="580" y="6"/>
                  </a:lnTo>
                  <a:lnTo>
                    <a:pt x="566" y="9"/>
                  </a:lnTo>
                  <a:lnTo>
                    <a:pt x="551" y="13"/>
                  </a:lnTo>
                  <a:lnTo>
                    <a:pt x="536" y="18"/>
                  </a:lnTo>
                  <a:lnTo>
                    <a:pt x="521" y="22"/>
                  </a:lnTo>
                  <a:lnTo>
                    <a:pt x="507" y="28"/>
                  </a:lnTo>
                  <a:lnTo>
                    <a:pt x="492" y="32"/>
                  </a:lnTo>
                  <a:lnTo>
                    <a:pt x="472" y="39"/>
                  </a:lnTo>
                  <a:lnTo>
                    <a:pt x="452" y="45"/>
                  </a:lnTo>
                  <a:lnTo>
                    <a:pt x="430" y="51"/>
                  </a:lnTo>
                  <a:lnTo>
                    <a:pt x="410" y="57"/>
                  </a:lnTo>
                  <a:lnTo>
                    <a:pt x="390" y="62"/>
                  </a:lnTo>
                  <a:lnTo>
                    <a:pt x="370" y="68"/>
                  </a:lnTo>
                  <a:lnTo>
                    <a:pt x="348" y="72"/>
                  </a:lnTo>
                  <a:lnTo>
                    <a:pt x="328" y="77"/>
                  </a:lnTo>
                  <a:lnTo>
                    <a:pt x="308" y="81"/>
                  </a:lnTo>
                  <a:lnTo>
                    <a:pt x="288" y="85"/>
                  </a:lnTo>
                  <a:lnTo>
                    <a:pt x="268" y="88"/>
                  </a:lnTo>
                  <a:lnTo>
                    <a:pt x="248" y="93"/>
                  </a:lnTo>
                  <a:lnTo>
                    <a:pt x="226" y="95"/>
                  </a:lnTo>
                  <a:lnTo>
                    <a:pt x="206" y="100"/>
                  </a:lnTo>
                  <a:lnTo>
                    <a:pt x="186" y="103"/>
                  </a:lnTo>
                  <a:lnTo>
                    <a:pt x="166" y="106"/>
                  </a:lnTo>
                  <a:lnTo>
                    <a:pt x="145" y="108"/>
                  </a:lnTo>
                  <a:lnTo>
                    <a:pt x="124" y="110"/>
                  </a:lnTo>
                  <a:lnTo>
                    <a:pt x="104" y="113"/>
                  </a:lnTo>
                  <a:lnTo>
                    <a:pt x="83" y="114"/>
                  </a:lnTo>
                  <a:lnTo>
                    <a:pt x="63" y="116"/>
                  </a:lnTo>
                  <a:lnTo>
                    <a:pt x="42" y="119"/>
                  </a:lnTo>
                  <a:lnTo>
                    <a:pt x="22" y="119"/>
                  </a:lnTo>
                  <a:lnTo>
                    <a:pt x="1" y="120"/>
                  </a:lnTo>
                  <a:lnTo>
                    <a:pt x="0" y="120"/>
                  </a:lnTo>
                  <a:lnTo>
                    <a:pt x="0" y="121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6" name="Freeform 223"/>
            <p:cNvSpPr>
              <a:spLocks/>
            </p:cNvSpPr>
            <p:nvPr/>
          </p:nvSpPr>
          <p:spPr bwMode="auto">
            <a:xfrm>
              <a:off x="3352" y="7459"/>
              <a:ext cx="786" cy="122"/>
            </a:xfrm>
            <a:custGeom>
              <a:avLst/>
              <a:gdLst>
                <a:gd name="T0" fmla="*/ 10 w 786"/>
                <a:gd name="T1" fmla="*/ 94 h 122"/>
                <a:gd name="T2" fmla="*/ 36 w 786"/>
                <a:gd name="T3" fmla="*/ 114 h 122"/>
                <a:gd name="T4" fmla="*/ 69 w 786"/>
                <a:gd name="T5" fmla="*/ 121 h 122"/>
                <a:gd name="T6" fmla="*/ 103 w 786"/>
                <a:gd name="T7" fmla="*/ 121 h 122"/>
                <a:gd name="T8" fmla="*/ 149 w 786"/>
                <a:gd name="T9" fmla="*/ 121 h 122"/>
                <a:gd name="T10" fmla="*/ 203 w 786"/>
                <a:gd name="T11" fmla="*/ 121 h 122"/>
                <a:gd name="T12" fmla="*/ 257 w 786"/>
                <a:gd name="T13" fmla="*/ 121 h 122"/>
                <a:gd name="T14" fmla="*/ 311 w 786"/>
                <a:gd name="T15" fmla="*/ 117 h 122"/>
                <a:gd name="T16" fmla="*/ 367 w 786"/>
                <a:gd name="T17" fmla="*/ 107 h 122"/>
                <a:gd name="T18" fmla="*/ 423 w 786"/>
                <a:gd name="T19" fmla="*/ 95 h 122"/>
                <a:gd name="T20" fmla="*/ 479 w 786"/>
                <a:gd name="T21" fmla="*/ 82 h 122"/>
                <a:gd name="T22" fmla="*/ 535 w 786"/>
                <a:gd name="T23" fmla="*/ 69 h 122"/>
                <a:gd name="T24" fmla="*/ 577 w 786"/>
                <a:gd name="T25" fmla="*/ 59 h 122"/>
                <a:gd name="T26" fmla="*/ 604 w 786"/>
                <a:gd name="T27" fmla="*/ 53 h 122"/>
                <a:gd name="T28" fmla="*/ 633 w 786"/>
                <a:gd name="T29" fmla="*/ 48 h 122"/>
                <a:gd name="T30" fmla="*/ 662 w 786"/>
                <a:gd name="T31" fmla="*/ 42 h 122"/>
                <a:gd name="T32" fmla="*/ 689 w 786"/>
                <a:gd name="T33" fmla="*/ 36 h 122"/>
                <a:gd name="T34" fmla="*/ 714 w 786"/>
                <a:gd name="T35" fmla="*/ 30 h 122"/>
                <a:gd name="T36" fmla="*/ 740 w 786"/>
                <a:gd name="T37" fmla="*/ 23 h 122"/>
                <a:gd name="T38" fmla="*/ 764 w 786"/>
                <a:gd name="T39" fmla="*/ 19 h 122"/>
                <a:gd name="T40" fmla="*/ 783 w 786"/>
                <a:gd name="T41" fmla="*/ 13 h 122"/>
                <a:gd name="T42" fmla="*/ 784 w 786"/>
                <a:gd name="T43" fmla="*/ 0 h 122"/>
                <a:gd name="T44" fmla="*/ 769 w 786"/>
                <a:gd name="T45" fmla="*/ 4 h 122"/>
                <a:gd name="T46" fmla="*/ 747 w 786"/>
                <a:gd name="T47" fmla="*/ 12 h 122"/>
                <a:gd name="T48" fmla="*/ 724 w 786"/>
                <a:gd name="T49" fmla="*/ 16 h 122"/>
                <a:gd name="T50" fmla="*/ 702 w 786"/>
                <a:gd name="T51" fmla="*/ 17 h 122"/>
                <a:gd name="T52" fmla="*/ 678 w 786"/>
                <a:gd name="T53" fmla="*/ 20 h 122"/>
                <a:gd name="T54" fmla="*/ 653 w 786"/>
                <a:gd name="T55" fmla="*/ 23 h 122"/>
                <a:gd name="T56" fmla="*/ 629 w 786"/>
                <a:gd name="T57" fmla="*/ 26 h 122"/>
                <a:gd name="T58" fmla="*/ 604 w 786"/>
                <a:gd name="T59" fmla="*/ 29 h 122"/>
                <a:gd name="T60" fmla="*/ 566 w 786"/>
                <a:gd name="T61" fmla="*/ 35 h 122"/>
                <a:gd name="T62" fmla="*/ 514 w 786"/>
                <a:gd name="T63" fmla="*/ 42 h 122"/>
                <a:gd name="T64" fmla="*/ 460 w 786"/>
                <a:gd name="T65" fmla="*/ 49 h 122"/>
                <a:gd name="T66" fmla="*/ 407 w 786"/>
                <a:gd name="T67" fmla="*/ 56 h 122"/>
                <a:gd name="T68" fmla="*/ 368 w 786"/>
                <a:gd name="T69" fmla="*/ 62 h 122"/>
                <a:gd name="T70" fmla="*/ 341 w 786"/>
                <a:gd name="T71" fmla="*/ 66 h 122"/>
                <a:gd name="T72" fmla="*/ 315 w 786"/>
                <a:gd name="T73" fmla="*/ 71 h 122"/>
                <a:gd name="T74" fmla="*/ 288 w 786"/>
                <a:gd name="T75" fmla="*/ 72 h 122"/>
                <a:gd name="T76" fmla="*/ 262 w 786"/>
                <a:gd name="T77" fmla="*/ 72 h 122"/>
                <a:gd name="T78" fmla="*/ 236 w 786"/>
                <a:gd name="T79" fmla="*/ 71 h 122"/>
                <a:gd name="T80" fmla="*/ 209 w 786"/>
                <a:gd name="T81" fmla="*/ 71 h 122"/>
                <a:gd name="T82" fmla="*/ 183 w 786"/>
                <a:gd name="T83" fmla="*/ 72 h 122"/>
                <a:gd name="T84" fmla="*/ 148 w 786"/>
                <a:gd name="T85" fmla="*/ 72 h 122"/>
                <a:gd name="T86" fmla="*/ 108 w 786"/>
                <a:gd name="T87" fmla="*/ 75 h 122"/>
                <a:gd name="T88" fmla="*/ 66 w 786"/>
                <a:gd name="T89" fmla="*/ 76 h 122"/>
                <a:gd name="T90" fmla="*/ 26 w 786"/>
                <a:gd name="T91" fmla="*/ 74 h 122"/>
                <a:gd name="T92" fmla="*/ 4 w 786"/>
                <a:gd name="T93" fmla="*/ 71 h 122"/>
                <a:gd name="T94" fmla="*/ 0 w 786"/>
                <a:gd name="T95" fmla="*/ 75 h 122"/>
                <a:gd name="T96" fmla="*/ 0 w 786"/>
                <a:gd name="T97" fmla="*/ 76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86" h="122">
                  <a:moveTo>
                    <a:pt x="0" y="76"/>
                  </a:moveTo>
                  <a:lnTo>
                    <a:pt x="10" y="94"/>
                  </a:lnTo>
                  <a:lnTo>
                    <a:pt x="21" y="105"/>
                  </a:lnTo>
                  <a:lnTo>
                    <a:pt x="36" y="114"/>
                  </a:lnTo>
                  <a:lnTo>
                    <a:pt x="52" y="118"/>
                  </a:lnTo>
                  <a:lnTo>
                    <a:pt x="69" y="121"/>
                  </a:lnTo>
                  <a:lnTo>
                    <a:pt x="86" y="122"/>
                  </a:lnTo>
                  <a:lnTo>
                    <a:pt x="103" y="121"/>
                  </a:lnTo>
                  <a:lnTo>
                    <a:pt x="122" y="121"/>
                  </a:lnTo>
                  <a:lnTo>
                    <a:pt x="149" y="121"/>
                  </a:lnTo>
                  <a:lnTo>
                    <a:pt x="177" y="121"/>
                  </a:lnTo>
                  <a:lnTo>
                    <a:pt x="203" y="121"/>
                  </a:lnTo>
                  <a:lnTo>
                    <a:pt x="230" y="121"/>
                  </a:lnTo>
                  <a:lnTo>
                    <a:pt x="257" y="121"/>
                  </a:lnTo>
                  <a:lnTo>
                    <a:pt x="285" y="120"/>
                  </a:lnTo>
                  <a:lnTo>
                    <a:pt x="311" y="117"/>
                  </a:lnTo>
                  <a:lnTo>
                    <a:pt x="338" y="112"/>
                  </a:lnTo>
                  <a:lnTo>
                    <a:pt x="367" y="107"/>
                  </a:lnTo>
                  <a:lnTo>
                    <a:pt x="394" y="101"/>
                  </a:lnTo>
                  <a:lnTo>
                    <a:pt x="423" y="95"/>
                  </a:lnTo>
                  <a:lnTo>
                    <a:pt x="450" y="89"/>
                  </a:lnTo>
                  <a:lnTo>
                    <a:pt x="479" y="82"/>
                  </a:lnTo>
                  <a:lnTo>
                    <a:pt x="507" y="76"/>
                  </a:lnTo>
                  <a:lnTo>
                    <a:pt x="535" y="69"/>
                  </a:lnTo>
                  <a:lnTo>
                    <a:pt x="563" y="62"/>
                  </a:lnTo>
                  <a:lnTo>
                    <a:pt x="577" y="59"/>
                  </a:lnTo>
                  <a:lnTo>
                    <a:pt x="592" y="56"/>
                  </a:lnTo>
                  <a:lnTo>
                    <a:pt x="604" y="53"/>
                  </a:lnTo>
                  <a:lnTo>
                    <a:pt x="619" y="51"/>
                  </a:lnTo>
                  <a:lnTo>
                    <a:pt x="633" y="48"/>
                  </a:lnTo>
                  <a:lnTo>
                    <a:pt x="648" y="45"/>
                  </a:lnTo>
                  <a:lnTo>
                    <a:pt x="662" y="42"/>
                  </a:lnTo>
                  <a:lnTo>
                    <a:pt x="676" y="39"/>
                  </a:lnTo>
                  <a:lnTo>
                    <a:pt x="689" y="36"/>
                  </a:lnTo>
                  <a:lnTo>
                    <a:pt x="701" y="33"/>
                  </a:lnTo>
                  <a:lnTo>
                    <a:pt x="714" y="30"/>
                  </a:lnTo>
                  <a:lnTo>
                    <a:pt x="727" y="26"/>
                  </a:lnTo>
                  <a:lnTo>
                    <a:pt x="740" y="23"/>
                  </a:lnTo>
                  <a:lnTo>
                    <a:pt x="753" y="20"/>
                  </a:lnTo>
                  <a:lnTo>
                    <a:pt x="764" y="19"/>
                  </a:lnTo>
                  <a:lnTo>
                    <a:pt x="777" y="17"/>
                  </a:lnTo>
                  <a:lnTo>
                    <a:pt x="783" y="13"/>
                  </a:lnTo>
                  <a:lnTo>
                    <a:pt x="786" y="6"/>
                  </a:lnTo>
                  <a:lnTo>
                    <a:pt x="784" y="0"/>
                  </a:lnTo>
                  <a:lnTo>
                    <a:pt x="779" y="0"/>
                  </a:lnTo>
                  <a:lnTo>
                    <a:pt x="769" y="4"/>
                  </a:lnTo>
                  <a:lnTo>
                    <a:pt x="759" y="9"/>
                  </a:lnTo>
                  <a:lnTo>
                    <a:pt x="747" y="12"/>
                  </a:lnTo>
                  <a:lnTo>
                    <a:pt x="736" y="13"/>
                  </a:lnTo>
                  <a:lnTo>
                    <a:pt x="724" y="16"/>
                  </a:lnTo>
                  <a:lnTo>
                    <a:pt x="712" y="17"/>
                  </a:lnTo>
                  <a:lnTo>
                    <a:pt x="702" y="17"/>
                  </a:lnTo>
                  <a:lnTo>
                    <a:pt x="691" y="19"/>
                  </a:lnTo>
                  <a:lnTo>
                    <a:pt x="678" y="20"/>
                  </a:lnTo>
                  <a:lnTo>
                    <a:pt x="666" y="22"/>
                  </a:lnTo>
                  <a:lnTo>
                    <a:pt x="653" y="23"/>
                  </a:lnTo>
                  <a:lnTo>
                    <a:pt x="642" y="25"/>
                  </a:lnTo>
                  <a:lnTo>
                    <a:pt x="629" y="26"/>
                  </a:lnTo>
                  <a:lnTo>
                    <a:pt x="616" y="27"/>
                  </a:lnTo>
                  <a:lnTo>
                    <a:pt x="604" y="29"/>
                  </a:lnTo>
                  <a:lnTo>
                    <a:pt x="592" y="30"/>
                  </a:lnTo>
                  <a:lnTo>
                    <a:pt x="566" y="35"/>
                  </a:lnTo>
                  <a:lnTo>
                    <a:pt x="540" y="38"/>
                  </a:lnTo>
                  <a:lnTo>
                    <a:pt x="514" y="42"/>
                  </a:lnTo>
                  <a:lnTo>
                    <a:pt x="486" y="45"/>
                  </a:lnTo>
                  <a:lnTo>
                    <a:pt x="460" y="49"/>
                  </a:lnTo>
                  <a:lnTo>
                    <a:pt x="435" y="53"/>
                  </a:lnTo>
                  <a:lnTo>
                    <a:pt x="407" y="56"/>
                  </a:lnTo>
                  <a:lnTo>
                    <a:pt x="381" y="61"/>
                  </a:lnTo>
                  <a:lnTo>
                    <a:pt x="368" y="62"/>
                  </a:lnTo>
                  <a:lnTo>
                    <a:pt x="354" y="65"/>
                  </a:lnTo>
                  <a:lnTo>
                    <a:pt x="341" y="66"/>
                  </a:lnTo>
                  <a:lnTo>
                    <a:pt x="328" y="68"/>
                  </a:lnTo>
                  <a:lnTo>
                    <a:pt x="315" y="71"/>
                  </a:lnTo>
                  <a:lnTo>
                    <a:pt x="302" y="71"/>
                  </a:lnTo>
                  <a:lnTo>
                    <a:pt x="288" y="72"/>
                  </a:lnTo>
                  <a:lnTo>
                    <a:pt x="275" y="72"/>
                  </a:lnTo>
                  <a:lnTo>
                    <a:pt x="262" y="72"/>
                  </a:lnTo>
                  <a:lnTo>
                    <a:pt x="249" y="71"/>
                  </a:lnTo>
                  <a:lnTo>
                    <a:pt x="236" y="71"/>
                  </a:lnTo>
                  <a:lnTo>
                    <a:pt x="223" y="71"/>
                  </a:lnTo>
                  <a:lnTo>
                    <a:pt x="209" y="71"/>
                  </a:lnTo>
                  <a:lnTo>
                    <a:pt x="196" y="71"/>
                  </a:lnTo>
                  <a:lnTo>
                    <a:pt x="183" y="72"/>
                  </a:lnTo>
                  <a:lnTo>
                    <a:pt x="170" y="72"/>
                  </a:lnTo>
                  <a:lnTo>
                    <a:pt x="148" y="72"/>
                  </a:lnTo>
                  <a:lnTo>
                    <a:pt x="128" y="74"/>
                  </a:lnTo>
                  <a:lnTo>
                    <a:pt x="108" y="75"/>
                  </a:lnTo>
                  <a:lnTo>
                    <a:pt x="86" y="75"/>
                  </a:lnTo>
                  <a:lnTo>
                    <a:pt x="66" y="76"/>
                  </a:lnTo>
                  <a:lnTo>
                    <a:pt x="46" y="75"/>
                  </a:lnTo>
                  <a:lnTo>
                    <a:pt x="26" y="74"/>
                  </a:lnTo>
                  <a:lnTo>
                    <a:pt x="5" y="69"/>
                  </a:lnTo>
                  <a:lnTo>
                    <a:pt x="4" y="71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7" name="Freeform 224"/>
            <p:cNvSpPr>
              <a:spLocks/>
            </p:cNvSpPr>
            <p:nvPr/>
          </p:nvSpPr>
          <p:spPr bwMode="auto">
            <a:xfrm>
              <a:off x="4089" y="7389"/>
              <a:ext cx="140" cy="100"/>
            </a:xfrm>
            <a:custGeom>
              <a:avLst/>
              <a:gdLst>
                <a:gd name="T0" fmla="*/ 135 w 140"/>
                <a:gd name="T1" fmla="*/ 1 h 100"/>
                <a:gd name="T2" fmla="*/ 128 w 140"/>
                <a:gd name="T3" fmla="*/ 8 h 100"/>
                <a:gd name="T4" fmla="*/ 119 w 140"/>
                <a:gd name="T5" fmla="*/ 17 h 100"/>
                <a:gd name="T6" fmla="*/ 112 w 140"/>
                <a:gd name="T7" fmla="*/ 23 h 100"/>
                <a:gd name="T8" fmla="*/ 104 w 140"/>
                <a:gd name="T9" fmla="*/ 30 h 100"/>
                <a:gd name="T10" fmla="*/ 95 w 140"/>
                <a:gd name="T11" fmla="*/ 37 h 100"/>
                <a:gd name="T12" fmla="*/ 86 w 140"/>
                <a:gd name="T13" fmla="*/ 43 h 100"/>
                <a:gd name="T14" fmla="*/ 78 w 140"/>
                <a:gd name="T15" fmla="*/ 50 h 100"/>
                <a:gd name="T16" fmla="*/ 69 w 140"/>
                <a:gd name="T17" fmla="*/ 56 h 100"/>
                <a:gd name="T18" fmla="*/ 62 w 140"/>
                <a:gd name="T19" fmla="*/ 60 h 100"/>
                <a:gd name="T20" fmla="*/ 53 w 140"/>
                <a:gd name="T21" fmla="*/ 64 h 100"/>
                <a:gd name="T22" fmla="*/ 45 w 140"/>
                <a:gd name="T23" fmla="*/ 67 h 100"/>
                <a:gd name="T24" fmla="*/ 36 w 140"/>
                <a:gd name="T25" fmla="*/ 70 h 100"/>
                <a:gd name="T26" fmla="*/ 27 w 140"/>
                <a:gd name="T27" fmla="*/ 73 h 100"/>
                <a:gd name="T28" fmla="*/ 20 w 140"/>
                <a:gd name="T29" fmla="*/ 76 h 100"/>
                <a:gd name="T30" fmla="*/ 11 w 140"/>
                <a:gd name="T31" fmla="*/ 80 h 100"/>
                <a:gd name="T32" fmla="*/ 4 w 140"/>
                <a:gd name="T33" fmla="*/ 86 h 100"/>
                <a:gd name="T34" fmla="*/ 1 w 140"/>
                <a:gd name="T35" fmla="*/ 89 h 100"/>
                <a:gd name="T36" fmla="*/ 0 w 140"/>
                <a:gd name="T37" fmla="*/ 93 h 100"/>
                <a:gd name="T38" fmla="*/ 0 w 140"/>
                <a:gd name="T39" fmla="*/ 96 h 100"/>
                <a:gd name="T40" fmla="*/ 3 w 140"/>
                <a:gd name="T41" fmla="*/ 99 h 100"/>
                <a:gd name="T42" fmla="*/ 11 w 140"/>
                <a:gd name="T43" fmla="*/ 100 h 100"/>
                <a:gd name="T44" fmla="*/ 19 w 140"/>
                <a:gd name="T45" fmla="*/ 100 h 100"/>
                <a:gd name="T46" fmla="*/ 27 w 140"/>
                <a:gd name="T47" fmla="*/ 97 h 100"/>
                <a:gd name="T48" fmla="*/ 37 w 140"/>
                <a:gd name="T49" fmla="*/ 95 h 100"/>
                <a:gd name="T50" fmla="*/ 46 w 140"/>
                <a:gd name="T51" fmla="*/ 89 h 100"/>
                <a:gd name="T52" fmla="*/ 53 w 140"/>
                <a:gd name="T53" fmla="*/ 85 h 100"/>
                <a:gd name="T54" fmla="*/ 60 w 140"/>
                <a:gd name="T55" fmla="*/ 79 h 100"/>
                <a:gd name="T56" fmla="*/ 68 w 140"/>
                <a:gd name="T57" fmla="*/ 74 h 100"/>
                <a:gd name="T58" fmla="*/ 78 w 140"/>
                <a:gd name="T59" fmla="*/ 67 h 100"/>
                <a:gd name="T60" fmla="*/ 88 w 140"/>
                <a:gd name="T61" fmla="*/ 59 h 100"/>
                <a:gd name="T62" fmla="*/ 96 w 140"/>
                <a:gd name="T63" fmla="*/ 50 h 100"/>
                <a:gd name="T64" fmla="*/ 105 w 140"/>
                <a:gd name="T65" fmla="*/ 41 h 100"/>
                <a:gd name="T66" fmla="*/ 114 w 140"/>
                <a:gd name="T67" fmla="*/ 31 h 100"/>
                <a:gd name="T68" fmla="*/ 122 w 140"/>
                <a:gd name="T69" fmla="*/ 23 h 100"/>
                <a:gd name="T70" fmla="*/ 130 w 140"/>
                <a:gd name="T71" fmla="*/ 13 h 100"/>
                <a:gd name="T72" fmla="*/ 138 w 140"/>
                <a:gd name="T73" fmla="*/ 2 h 100"/>
                <a:gd name="T74" fmla="*/ 140 w 140"/>
                <a:gd name="T75" fmla="*/ 1 h 100"/>
                <a:gd name="T76" fmla="*/ 140 w 140"/>
                <a:gd name="T77" fmla="*/ 0 h 100"/>
                <a:gd name="T78" fmla="*/ 137 w 140"/>
                <a:gd name="T79" fmla="*/ 0 h 100"/>
                <a:gd name="T80" fmla="*/ 135 w 140"/>
                <a:gd name="T81" fmla="*/ 1 h 100"/>
                <a:gd name="T82" fmla="*/ 135 w 140"/>
                <a:gd name="T83" fmla="*/ 1 h 10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0" h="100">
                  <a:moveTo>
                    <a:pt x="135" y="1"/>
                  </a:moveTo>
                  <a:lnTo>
                    <a:pt x="128" y="8"/>
                  </a:lnTo>
                  <a:lnTo>
                    <a:pt x="119" y="17"/>
                  </a:lnTo>
                  <a:lnTo>
                    <a:pt x="112" y="23"/>
                  </a:lnTo>
                  <a:lnTo>
                    <a:pt x="104" y="30"/>
                  </a:lnTo>
                  <a:lnTo>
                    <a:pt x="95" y="37"/>
                  </a:lnTo>
                  <a:lnTo>
                    <a:pt x="86" y="43"/>
                  </a:lnTo>
                  <a:lnTo>
                    <a:pt x="78" y="50"/>
                  </a:lnTo>
                  <a:lnTo>
                    <a:pt x="69" y="56"/>
                  </a:lnTo>
                  <a:lnTo>
                    <a:pt x="62" y="60"/>
                  </a:lnTo>
                  <a:lnTo>
                    <a:pt x="53" y="64"/>
                  </a:lnTo>
                  <a:lnTo>
                    <a:pt x="45" y="67"/>
                  </a:lnTo>
                  <a:lnTo>
                    <a:pt x="36" y="70"/>
                  </a:lnTo>
                  <a:lnTo>
                    <a:pt x="27" y="73"/>
                  </a:lnTo>
                  <a:lnTo>
                    <a:pt x="20" y="76"/>
                  </a:lnTo>
                  <a:lnTo>
                    <a:pt x="11" y="80"/>
                  </a:lnTo>
                  <a:lnTo>
                    <a:pt x="4" y="86"/>
                  </a:lnTo>
                  <a:lnTo>
                    <a:pt x="1" y="89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3" y="99"/>
                  </a:lnTo>
                  <a:lnTo>
                    <a:pt x="11" y="100"/>
                  </a:lnTo>
                  <a:lnTo>
                    <a:pt x="19" y="100"/>
                  </a:lnTo>
                  <a:lnTo>
                    <a:pt x="27" y="97"/>
                  </a:lnTo>
                  <a:lnTo>
                    <a:pt x="37" y="95"/>
                  </a:lnTo>
                  <a:lnTo>
                    <a:pt x="46" y="89"/>
                  </a:lnTo>
                  <a:lnTo>
                    <a:pt x="53" y="85"/>
                  </a:lnTo>
                  <a:lnTo>
                    <a:pt x="60" y="79"/>
                  </a:lnTo>
                  <a:lnTo>
                    <a:pt x="68" y="74"/>
                  </a:lnTo>
                  <a:lnTo>
                    <a:pt x="78" y="67"/>
                  </a:lnTo>
                  <a:lnTo>
                    <a:pt x="88" y="59"/>
                  </a:lnTo>
                  <a:lnTo>
                    <a:pt x="96" y="50"/>
                  </a:lnTo>
                  <a:lnTo>
                    <a:pt x="105" y="41"/>
                  </a:lnTo>
                  <a:lnTo>
                    <a:pt x="114" y="31"/>
                  </a:lnTo>
                  <a:lnTo>
                    <a:pt x="122" y="23"/>
                  </a:lnTo>
                  <a:lnTo>
                    <a:pt x="130" y="13"/>
                  </a:lnTo>
                  <a:lnTo>
                    <a:pt x="138" y="2"/>
                  </a:lnTo>
                  <a:lnTo>
                    <a:pt x="140" y="1"/>
                  </a:lnTo>
                  <a:lnTo>
                    <a:pt x="140" y="0"/>
                  </a:lnTo>
                  <a:lnTo>
                    <a:pt x="137" y="0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8" name="Freeform 225"/>
            <p:cNvSpPr>
              <a:spLocks/>
            </p:cNvSpPr>
            <p:nvPr/>
          </p:nvSpPr>
          <p:spPr bwMode="auto">
            <a:xfrm>
              <a:off x="4234" y="7407"/>
              <a:ext cx="45" cy="124"/>
            </a:xfrm>
            <a:custGeom>
              <a:avLst/>
              <a:gdLst>
                <a:gd name="T0" fmla="*/ 8 w 45"/>
                <a:gd name="T1" fmla="*/ 120 h 124"/>
                <a:gd name="T2" fmla="*/ 9 w 45"/>
                <a:gd name="T3" fmla="*/ 103 h 124"/>
                <a:gd name="T4" fmla="*/ 13 w 45"/>
                <a:gd name="T5" fmla="*/ 84 h 124"/>
                <a:gd name="T6" fmla="*/ 21 w 45"/>
                <a:gd name="T7" fmla="*/ 65 h 124"/>
                <a:gd name="T8" fmla="*/ 28 w 45"/>
                <a:gd name="T9" fmla="*/ 49 h 124"/>
                <a:gd name="T10" fmla="*/ 33 w 45"/>
                <a:gd name="T11" fmla="*/ 38 h 124"/>
                <a:gd name="T12" fmla="*/ 39 w 45"/>
                <a:gd name="T13" fmla="*/ 26 h 124"/>
                <a:gd name="T14" fmla="*/ 44 w 45"/>
                <a:gd name="T15" fmla="*/ 15 h 124"/>
                <a:gd name="T16" fmla="*/ 45 w 45"/>
                <a:gd name="T17" fmla="*/ 3 h 124"/>
                <a:gd name="T18" fmla="*/ 44 w 45"/>
                <a:gd name="T19" fmla="*/ 2 h 124"/>
                <a:gd name="T20" fmla="*/ 42 w 45"/>
                <a:gd name="T21" fmla="*/ 0 h 124"/>
                <a:gd name="T22" fmla="*/ 39 w 45"/>
                <a:gd name="T23" fmla="*/ 0 h 124"/>
                <a:gd name="T24" fmla="*/ 38 w 45"/>
                <a:gd name="T25" fmla="*/ 2 h 124"/>
                <a:gd name="T26" fmla="*/ 28 w 45"/>
                <a:gd name="T27" fmla="*/ 12 h 124"/>
                <a:gd name="T28" fmla="*/ 22 w 45"/>
                <a:gd name="T29" fmla="*/ 26 h 124"/>
                <a:gd name="T30" fmla="*/ 16 w 45"/>
                <a:gd name="T31" fmla="*/ 41 h 124"/>
                <a:gd name="T32" fmla="*/ 13 w 45"/>
                <a:gd name="T33" fmla="*/ 55 h 124"/>
                <a:gd name="T34" fmla="*/ 9 w 45"/>
                <a:gd name="T35" fmla="*/ 71 h 124"/>
                <a:gd name="T36" fmla="*/ 3 w 45"/>
                <a:gd name="T37" fmla="*/ 88 h 124"/>
                <a:gd name="T38" fmla="*/ 0 w 45"/>
                <a:gd name="T39" fmla="*/ 107 h 124"/>
                <a:gd name="T40" fmla="*/ 2 w 45"/>
                <a:gd name="T41" fmla="*/ 123 h 124"/>
                <a:gd name="T42" fmla="*/ 3 w 45"/>
                <a:gd name="T43" fmla="*/ 124 h 124"/>
                <a:gd name="T44" fmla="*/ 5 w 45"/>
                <a:gd name="T45" fmla="*/ 123 h 124"/>
                <a:gd name="T46" fmla="*/ 8 w 45"/>
                <a:gd name="T47" fmla="*/ 121 h 124"/>
                <a:gd name="T48" fmla="*/ 8 w 45"/>
                <a:gd name="T49" fmla="*/ 120 h 124"/>
                <a:gd name="T50" fmla="*/ 8 w 45"/>
                <a:gd name="T51" fmla="*/ 120 h 12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124">
                  <a:moveTo>
                    <a:pt x="8" y="120"/>
                  </a:moveTo>
                  <a:lnTo>
                    <a:pt x="9" y="103"/>
                  </a:lnTo>
                  <a:lnTo>
                    <a:pt x="13" y="84"/>
                  </a:lnTo>
                  <a:lnTo>
                    <a:pt x="21" y="65"/>
                  </a:lnTo>
                  <a:lnTo>
                    <a:pt x="28" y="49"/>
                  </a:lnTo>
                  <a:lnTo>
                    <a:pt x="33" y="38"/>
                  </a:lnTo>
                  <a:lnTo>
                    <a:pt x="39" y="26"/>
                  </a:lnTo>
                  <a:lnTo>
                    <a:pt x="44" y="15"/>
                  </a:lnTo>
                  <a:lnTo>
                    <a:pt x="45" y="3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28" y="12"/>
                  </a:lnTo>
                  <a:lnTo>
                    <a:pt x="22" y="26"/>
                  </a:lnTo>
                  <a:lnTo>
                    <a:pt x="16" y="41"/>
                  </a:lnTo>
                  <a:lnTo>
                    <a:pt x="13" y="55"/>
                  </a:lnTo>
                  <a:lnTo>
                    <a:pt x="9" y="71"/>
                  </a:lnTo>
                  <a:lnTo>
                    <a:pt x="3" y="88"/>
                  </a:lnTo>
                  <a:lnTo>
                    <a:pt x="0" y="107"/>
                  </a:lnTo>
                  <a:lnTo>
                    <a:pt x="2" y="123"/>
                  </a:lnTo>
                  <a:lnTo>
                    <a:pt x="3" y="124"/>
                  </a:lnTo>
                  <a:lnTo>
                    <a:pt x="5" y="123"/>
                  </a:lnTo>
                  <a:lnTo>
                    <a:pt x="8" y="121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59" name="Freeform 226"/>
            <p:cNvSpPr>
              <a:spLocks/>
            </p:cNvSpPr>
            <p:nvPr/>
          </p:nvSpPr>
          <p:spPr bwMode="auto">
            <a:xfrm>
              <a:off x="4306" y="7414"/>
              <a:ext cx="39" cy="107"/>
            </a:xfrm>
            <a:custGeom>
              <a:avLst/>
              <a:gdLst>
                <a:gd name="T0" fmla="*/ 2 w 39"/>
                <a:gd name="T1" fmla="*/ 3 h 107"/>
                <a:gd name="T2" fmla="*/ 0 w 39"/>
                <a:gd name="T3" fmla="*/ 15 h 107"/>
                <a:gd name="T4" fmla="*/ 2 w 39"/>
                <a:gd name="T5" fmla="*/ 26 h 107"/>
                <a:gd name="T6" fmla="*/ 5 w 39"/>
                <a:gd name="T7" fmla="*/ 38 h 107"/>
                <a:gd name="T8" fmla="*/ 6 w 39"/>
                <a:gd name="T9" fmla="*/ 49 h 107"/>
                <a:gd name="T10" fmla="*/ 8 w 39"/>
                <a:gd name="T11" fmla="*/ 61 h 107"/>
                <a:gd name="T12" fmla="*/ 9 w 39"/>
                <a:gd name="T13" fmla="*/ 72 h 107"/>
                <a:gd name="T14" fmla="*/ 8 w 39"/>
                <a:gd name="T15" fmla="*/ 84 h 107"/>
                <a:gd name="T16" fmla="*/ 6 w 39"/>
                <a:gd name="T17" fmla="*/ 96 h 107"/>
                <a:gd name="T18" fmla="*/ 10 w 39"/>
                <a:gd name="T19" fmla="*/ 107 h 107"/>
                <a:gd name="T20" fmla="*/ 22 w 39"/>
                <a:gd name="T21" fmla="*/ 107 h 107"/>
                <a:gd name="T22" fmla="*/ 33 w 39"/>
                <a:gd name="T23" fmla="*/ 100 h 107"/>
                <a:gd name="T24" fmla="*/ 39 w 39"/>
                <a:gd name="T25" fmla="*/ 87 h 107"/>
                <a:gd name="T26" fmla="*/ 36 w 39"/>
                <a:gd name="T27" fmla="*/ 62 h 107"/>
                <a:gd name="T28" fmla="*/ 32 w 39"/>
                <a:gd name="T29" fmla="*/ 39 h 107"/>
                <a:gd name="T30" fmla="*/ 22 w 39"/>
                <a:gd name="T31" fmla="*/ 18 h 107"/>
                <a:gd name="T32" fmla="*/ 6 w 39"/>
                <a:gd name="T33" fmla="*/ 0 h 107"/>
                <a:gd name="T34" fmla="*/ 5 w 39"/>
                <a:gd name="T35" fmla="*/ 0 h 107"/>
                <a:gd name="T36" fmla="*/ 3 w 39"/>
                <a:gd name="T37" fmla="*/ 0 h 107"/>
                <a:gd name="T38" fmla="*/ 2 w 39"/>
                <a:gd name="T39" fmla="*/ 2 h 107"/>
                <a:gd name="T40" fmla="*/ 2 w 39"/>
                <a:gd name="T41" fmla="*/ 3 h 107"/>
                <a:gd name="T42" fmla="*/ 2 w 39"/>
                <a:gd name="T43" fmla="*/ 3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9" h="107">
                  <a:moveTo>
                    <a:pt x="2" y="3"/>
                  </a:moveTo>
                  <a:lnTo>
                    <a:pt x="0" y="15"/>
                  </a:lnTo>
                  <a:lnTo>
                    <a:pt x="2" y="26"/>
                  </a:lnTo>
                  <a:lnTo>
                    <a:pt x="5" y="38"/>
                  </a:lnTo>
                  <a:lnTo>
                    <a:pt x="6" y="49"/>
                  </a:lnTo>
                  <a:lnTo>
                    <a:pt x="8" y="61"/>
                  </a:lnTo>
                  <a:lnTo>
                    <a:pt x="9" y="72"/>
                  </a:lnTo>
                  <a:lnTo>
                    <a:pt x="8" y="84"/>
                  </a:lnTo>
                  <a:lnTo>
                    <a:pt x="6" y="96"/>
                  </a:lnTo>
                  <a:lnTo>
                    <a:pt x="10" y="107"/>
                  </a:lnTo>
                  <a:lnTo>
                    <a:pt x="22" y="107"/>
                  </a:lnTo>
                  <a:lnTo>
                    <a:pt x="33" y="100"/>
                  </a:lnTo>
                  <a:lnTo>
                    <a:pt x="39" y="87"/>
                  </a:lnTo>
                  <a:lnTo>
                    <a:pt x="36" y="62"/>
                  </a:lnTo>
                  <a:lnTo>
                    <a:pt x="32" y="39"/>
                  </a:lnTo>
                  <a:lnTo>
                    <a:pt x="22" y="18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0" name="Freeform 227"/>
            <p:cNvSpPr>
              <a:spLocks/>
            </p:cNvSpPr>
            <p:nvPr/>
          </p:nvSpPr>
          <p:spPr bwMode="auto">
            <a:xfrm>
              <a:off x="4262" y="7417"/>
              <a:ext cx="59" cy="22"/>
            </a:xfrm>
            <a:custGeom>
              <a:avLst/>
              <a:gdLst>
                <a:gd name="T0" fmla="*/ 1 w 59"/>
                <a:gd name="T1" fmla="*/ 12 h 22"/>
                <a:gd name="T2" fmla="*/ 8 w 59"/>
                <a:gd name="T3" fmla="*/ 16 h 22"/>
                <a:gd name="T4" fmla="*/ 16 w 59"/>
                <a:gd name="T5" fmla="*/ 19 h 22"/>
                <a:gd name="T6" fmla="*/ 24 w 59"/>
                <a:gd name="T7" fmla="*/ 21 h 22"/>
                <a:gd name="T8" fmla="*/ 33 w 59"/>
                <a:gd name="T9" fmla="*/ 22 h 22"/>
                <a:gd name="T10" fmla="*/ 40 w 59"/>
                <a:gd name="T11" fmla="*/ 21 h 22"/>
                <a:gd name="T12" fmla="*/ 47 w 59"/>
                <a:gd name="T13" fmla="*/ 18 h 22"/>
                <a:gd name="T14" fmla="*/ 54 w 59"/>
                <a:gd name="T15" fmla="*/ 13 h 22"/>
                <a:gd name="T16" fmla="*/ 59 w 59"/>
                <a:gd name="T17" fmla="*/ 8 h 22"/>
                <a:gd name="T18" fmla="*/ 59 w 59"/>
                <a:gd name="T19" fmla="*/ 5 h 22"/>
                <a:gd name="T20" fmla="*/ 59 w 59"/>
                <a:gd name="T21" fmla="*/ 3 h 22"/>
                <a:gd name="T22" fmla="*/ 57 w 59"/>
                <a:gd name="T23" fmla="*/ 0 h 22"/>
                <a:gd name="T24" fmla="*/ 56 w 59"/>
                <a:gd name="T25" fmla="*/ 0 h 22"/>
                <a:gd name="T26" fmla="*/ 50 w 59"/>
                <a:gd name="T27" fmla="*/ 0 h 22"/>
                <a:gd name="T28" fmla="*/ 46 w 59"/>
                <a:gd name="T29" fmla="*/ 0 h 22"/>
                <a:gd name="T30" fmla="*/ 41 w 59"/>
                <a:gd name="T31" fmla="*/ 2 h 22"/>
                <a:gd name="T32" fmla="*/ 37 w 59"/>
                <a:gd name="T33" fmla="*/ 3 h 22"/>
                <a:gd name="T34" fmla="*/ 30 w 59"/>
                <a:gd name="T35" fmla="*/ 5 h 22"/>
                <a:gd name="T36" fmla="*/ 24 w 59"/>
                <a:gd name="T37" fmla="*/ 6 h 22"/>
                <a:gd name="T38" fmla="*/ 17 w 59"/>
                <a:gd name="T39" fmla="*/ 6 h 22"/>
                <a:gd name="T40" fmla="*/ 10 w 59"/>
                <a:gd name="T41" fmla="*/ 5 h 22"/>
                <a:gd name="T42" fmla="*/ 5 w 59"/>
                <a:gd name="T43" fmla="*/ 5 h 22"/>
                <a:gd name="T44" fmla="*/ 3 w 59"/>
                <a:gd name="T45" fmla="*/ 8 h 22"/>
                <a:gd name="T46" fmla="*/ 0 w 59"/>
                <a:gd name="T47" fmla="*/ 9 h 22"/>
                <a:gd name="T48" fmla="*/ 1 w 59"/>
                <a:gd name="T49" fmla="*/ 12 h 22"/>
                <a:gd name="T50" fmla="*/ 1 w 59"/>
                <a:gd name="T51" fmla="*/ 12 h 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9" h="22">
                  <a:moveTo>
                    <a:pt x="1" y="12"/>
                  </a:moveTo>
                  <a:lnTo>
                    <a:pt x="8" y="16"/>
                  </a:lnTo>
                  <a:lnTo>
                    <a:pt x="16" y="19"/>
                  </a:lnTo>
                  <a:lnTo>
                    <a:pt x="24" y="21"/>
                  </a:lnTo>
                  <a:lnTo>
                    <a:pt x="33" y="22"/>
                  </a:lnTo>
                  <a:lnTo>
                    <a:pt x="40" y="21"/>
                  </a:lnTo>
                  <a:lnTo>
                    <a:pt x="47" y="18"/>
                  </a:lnTo>
                  <a:lnTo>
                    <a:pt x="54" y="13"/>
                  </a:lnTo>
                  <a:lnTo>
                    <a:pt x="59" y="8"/>
                  </a:lnTo>
                  <a:lnTo>
                    <a:pt x="59" y="5"/>
                  </a:lnTo>
                  <a:lnTo>
                    <a:pt x="59" y="3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1" y="2"/>
                  </a:lnTo>
                  <a:lnTo>
                    <a:pt x="37" y="3"/>
                  </a:lnTo>
                  <a:lnTo>
                    <a:pt x="30" y="5"/>
                  </a:lnTo>
                  <a:lnTo>
                    <a:pt x="24" y="6"/>
                  </a:lnTo>
                  <a:lnTo>
                    <a:pt x="17" y="6"/>
                  </a:lnTo>
                  <a:lnTo>
                    <a:pt x="10" y="5"/>
                  </a:lnTo>
                  <a:lnTo>
                    <a:pt x="5" y="5"/>
                  </a:lnTo>
                  <a:lnTo>
                    <a:pt x="3" y="8"/>
                  </a:lnTo>
                  <a:lnTo>
                    <a:pt x="0" y="9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1" name="Freeform 228"/>
            <p:cNvSpPr>
              <a:spLocks/>
            </p:cNvSpPr>
            <p:nvPr/>
          </p:nvSpPr>
          <p:spPr bwMode="auto">
            <a:xfrm>
              <a:off x="4283" y="7429"/>
              <a:ext cx="23" cy="85"/>
            </a:xfrm>
            <a:custGeom>
              <a:avLst/>
              <a:gdLst>
                <a:gd name="T0" fmla="*/ 0 w 23"/>
                <a:gd name="T1" fmla="*/ 9 h 85"/>
                <a:gd name="T2" fmla="*/ 9 w 23"/>
                <a:gd name="T3" fmla="*/ 26 h 85"/>
                <a:gd name="T4" fmla="*/ 12 w 23"/>
                <a:gd name="T5" fmla="*/ 45 h 85"/>
                <a:gd name="T6" fmla="*/ 13 w 23"/>
                <a:gd name="T7" fmla="*/ 63 h 85"/>
                <a:gd name="T8" fmla="*/ 13 w 23"/>
                <a:gd name="T9" fmla="*/ 82 h 85"/>
                <a:gd name="T10" fmla="*/ 15 w 23"/>
                <a:gd name="T11" fmla="*/ 85 h 85"/>
                <a:gd name="T12" fmla="*/ 16 w 23"/>
                <a:gd name="T13" fmla="*/ 85 h 85"/>
                <a:gd name="T14" fmla="*/ 19 w 23"/>
                <a:gd name="T15" fmla="*/ 82 h 85"/>
                <a:gd name="T16" fmla="*/ 20 w 23"/>
                <a:gd name="T17" fmla="*/ 79 h 85"/>
                <a:gd name="T18" fmla="*/ 23 w 23"/>
                <a:gd name="T19" fmla="*/ 59 h 85"/>
                <a:gd name="T20" fmla="*/ 23 w 23"/>
                <a:gd name="T21" fmla="*/ 39 h 85"/>
                <a:gd name="T22" fmla="*/ 18 w 23"/>
                <a:gd name="T23" fmla="*/ 19 h 85"/>
                <a:gd name="T24" fmla="*/ 8 w 23"/>
                <a:gd name="T25" fmla="*/ 1 h 85"/>
                <a:gd name="T26" fmla="*/ 5 w 23"/>
                <a:gd name="T27" fmla="*/ 0 h 85"/>
                <a:gd name="T28" fmla="*/ 2 w 23"/>
                <a:gd name="T29" fmla="*/ 3 h 85"/>
                <a:gd name="T30" fmla="*/ 0 w 23"/>
                <a:gd name="T31" fmla="*/ 6 h 85"/>
                <a:gd name="T32" fmla="*/ 0 w 23"/>
                <a:gd name="T33" fmla="*/ 9 h 85"/>
                <a:gd name="T34" fmla="*/ 0 w 23"/>
                <a:gd name="T35" fmla="*/ 9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" h="85">
                  <a:moveTo>
                    <a:pt x="0" y="9"/>
                  </a:moveTo>
                  <a:lnTo>
                    <a:pt x="9" y="26"/>
                  </a:lnTo>
                  <a:lnTo>
                    <a:pt x="12" y="45"/>
                  </a:lnTo>
                  <a:lnTo>
                    <a:pt x="13" y="63"/>
                  </a:lnTo>
                  <a:lnTo>
                    <a:pt x="13" y="82"/>
                  </a:lnTo>
                  <a:lnTo>
                    <a:pt x="15" y="85"/>
                  </a:lnTo>
                  <a:lnTo>
                    <a:pt x="16" y="85"/>
                  </a:lnTo>
                  <a:lnTo>
                    <a:pt x="19" y="82"/>
                  </a:lnTo>
                  <a:lnTo>
                    <a:pt x="20" y="79"/>
                  </a:lnTo>
                  <a:lnTo>
                    <a:pt x="23" y="59"/>
                  </a:lnTo>
                  <a:lnTo>
                    <a:pt x="23" y="39"/>
                  </a:lnTo>
                  <a:lnTo>
                    <a:pt x="18" y="19"/>
                  </a:lnTo>
                  <a:lnTo>
                    <a:pt x="8" y="1"/>
                  </a:lnTo>
                  <a:lnTo>
                    <a:pt x="5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2" name="Freeform 229"/>
            <p:cNvSpPr>
              <a:spLocks/>
            </p:cNvSpPr>
            <p:nvPr/>
          </p:nvSpPr>
          <p:spPr bwMode="auto">
            <a:xfrm>
              <a:off x="4230" y="7515"/>
              <a:ext cx="102" cy="35"/>
            </a:xfrm>
            <a:custGeom>
              <a:avLst/>
              <a:gdLst>
                <a:gd name="T0" fmla="*/ 3 w 102"/>
                <a:gd name="T1" fmla="*/ 22 h 35"/>
                <a:gd name="T2" fmla="*/ 14 w 102"/>
                <a:gd name="T3" fmla="*/ 26 h 35"/>
                <a:gd name="T4" fmla="*/ 26 w 102"/>
                <a:gd name="T5" fmla="*/ 30 h 35"/>
                <a:gd name="T6" fmla="*/ 39 w 102"/>
                <a:gd name="T7" fmla="*/ 33 h 35"/>
                <a:gd name="T8" fmla="*/ 52 w 102"/>
                <a:gd name="T9" fmla="*/ 35 h 35"/>
                <a:gd name="T10" fmla="*/ 63 w 102"/>
                <a:gd name="T11" fmla="*/ 35 h 35"/>
                <a:gd name="T12" fmla="*/ 76 w 102"/>
                <a:gd name="T13" fmla="*/ 33 h 35"/>
                <a:gd name="T14" fmla="*/ 86 w 102"/>
                <a:gd name="T15" fmla="*/ 29 h 35"/>
                <a:gd name="T16" fmla="*/ 97 w 102"/>
                <a:gd name="T17" fmla="*/ 20 h 35"/>
                <a:gd name="T18" fmla="*/ 101 w 102"/>
                <a:gd name="T19" fmla="*/ 15 h 35"/>
                <a:gd name="T20" fmla="*/ 102 w 102"/>
                <a:gd name="T21" fmla="*/ 7 h 35"/>
                <a:gd name="T22" fmla="*/ 99 w 102"/>
                <a:gd name="T23" fmla="*/ 2 h 35"/>
                <a:gd name="T24" fmla="*/ 94 w 102"/>
                <a:gd name="T25" fmla="*/ 0 h 35"/>
                <a:gd name="T26" fmla="*/ 85 w 102"/>
                <a:gd name="T27" fmla="*/ 0 h 35"/>
                <a:gd name="T28" fmla="*/ 76 w 102"/>
                <a:gd name="T29" fmla="*/ 3 h 35"/>
                <a:gd name="T30" fmla="*/ 68 w 102"/>
                <a:gd name="T31" fmla="*/ 6 h 35"/>
                <a:gd name="T32" fmla="*/ 59 w 102"/>
                <a:gd name="T33" fmla="*/ 9 h 35"/>
                <a:gd name="T34" fmla="*/ 53 w 102"/>
                <a:gd name="T35" fmla="*/ 10 h 35"/>
                <a:gd name="T36" fmla="*/ 48 w 102"/>
                <a:gd name="T37" fmla="*/ 10 h 35"/>
                <a:gd name="T38" fmla="*/ 42 w 102"/>
                <a:gd name="T39" fmla="*/ 10 h 35"/>
                <a:gd name="T40" fmla="*/ 36 w 102"/>
                <a:gd name="T41" fmla="*/ 9 h 35"/>
                <a:gd name="T42" fmla="*/ 30 w 102"/>
                <a:gd name="T43" fmla="*/ 9 h 35"/>
                <a:gd name="T44" fmla="*/ 26 w 102"/>
                <a:gd name="T45" fmla="*/ 7 h 35"/>
                <a:gd name="T46" fmla="*/ 20 w 102"/>
                <a:gd name="T47" fmla="*/ 6 h 35"/>
                <a:gd name="T48" fmla="*/ 14 w 102"/>
                <a:gd name="T49" fmla="*/ 5 h 35"/>
                <a:gd name="T50" fmla="*/ 7 w 102"/>
                <a:gd name="T51" fmla="*/ 6 h 35"/>
                <a:gd name="T52" fmla="*/ 3 w 102"/>
                <a:gd name="T53" fmla="*/ 10 h 35"/>
                <a:gd name="T54" fmla="*/ 0 w 102"/>
                <a:gd name="T55" fmla="*/ 18 h 35"/>
                <a:gd name="T56" fmla="*/ 3 w 102"/>
                <a:gd name="T57" fmla="*/ 22 h 35"/>
                <a:gd name="T58" fmla="*/ 3 w 102"/>
                <a:gd name="T59" fmla="*/ 22 h 3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2" h="35">
                  <a:moveTo>
                    <a:pt x="3" y="22"/>
                  </a:moveTo>
                  <a:lnTo>
                    <a:pt x="14" y="26"/>
                  </a:lnTo>
                  <a:lnTo>
                    <a:pt x="26" y="30"/>
                  </a:lnTo>
                  <a:lnTo>
                    <a:pt x="39" y="33"/>
                  </a:lnTo>
                  <a:lnTo>
                    <a:pt x="52" y="35"/>
                  </a:lnTo>
                  <a:lnTo>
                    <a:pt x="63" y="35"/>
                  </a:lnTo>
                  <a:lnTo>
                    <a:pt x="76" y="33"/>
                  </a:lnTo>
                  <a:lnTo>
                    <a:pt x="86" y="29"/>
                  </a:lnTo>
                  <a:lnTo>
                    <a:pt x="97" y="20"/>
                  </a:lnTo>
                  <a:lnTo>
                    <a:pt x="101" y="15"/>
                  </a:lnTo>
                  <a:lnTo>
                    <a:pt x="102" y="7"/>
                  </a:lnTo>
                  <a:lnTo>
                    <a:pt x="99" y="2"/>
                  </a:lnTo>
                  <a:lnTo>
                    <a:pt x="94" y="0"/>
                  </a:lnTo>
                  <a:lnTo>
                    <a:pt x="85" y="0"/>
                  </a:lnTo>
                  <a:lnTo>
                    <a:pt x="76" y="3"/>
                  </a:lnTo>
                  <a:lnTo>
                    <a:pt x="68" y="6"/>
                  </a:lnTo>
                  <a:lnTo>
                    <a:pt x="59" y="9"/>
                  </a:lnTo>
                  <a:lnTo>
                    <a:pt x="53" y="10"/>
                  </a:lnTo>
                  <a:lnTo>
                    <a:pt x="48" y="10"/>
                  </a:lnTo>
                  <a:lnTo>
                    <a:pt x="42" y="10"/>
                  </a:lnTo>
                  <a:lnTo>
                    <a:pt x="36" y="9"/>
                  </a:lnTo>
                  <a:lnTo>
                    <a:pt x="30" y="9"/>
                  </a:lnTo>
                  <a:lnTo>
                    <a:pt x="26" y="7"/>
                  </a:lnTo>
                  <a:lnTo>
                    <a:pt x="20" y="6"/>
                  </a:lnTo>
                  <a:lnTo>
                    <a:pt x="14" y="5"/>
                  </a:lnTo>
                  <a:lnTo>
                    <a:pt x="7" y="6"/>
                  </a:lnTo>
                  <a:lnTo>
                    <a:pt x="3" y="10"/>
                  </a:lnTo>
                  <a:lnTo>
                    <a:pt x="0" y="18"/>
                  </a:lnTo>
                  <a:lnTo>
                    <a:pt x="3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3" name="Freeform 230"/>
            <p:cNvSpPr>
              <a:spLocks/>
            </p:cNvSpPr>
            <p:nvPr/>
          </p:nvSpPr>
          <p:spPr bwMode="auto">
            <a:xfrm>
              <a:off x="3273" y="7648"/>
              <a:ext cx="97" cy="27"/>
            </a:xfrm>
            <a:custGeom>
              <a:avLst/>
              <a:gdLst>
                <a:gd name="T0" fmla="*/ 0 w 97"/>
                <a:gd name="T1" fmla="*/ 4 h 27"/>
                <a:gd name="T2" fmla="*/ 7 w 97"/>
                <a:gd name="T3" fmla="*/ 13 h 27"/>
                <a:gd name="T4" fmla="*/ 15 w 97"/>
                <a:gd name="T5" fmla="*/ 18 h 27"/>
                <a:gd name="T6" fmla="*/ 24 w 97"/>
                <a:gd name="T7" fmla="*/ 23 h 27"/>
                <a:gd name="T8" fmla="*/ 36 w 97"/>
                <a:gd name="T9" fmla="*/ 26 h 27"/>
                <a:gd name="T10" fmla="*/ 43 w 97"/>
                <a:gd name="T11" fmla="*/ 27 h 27"/>
                <a:gd name="T12" fmla="*/ 48 w 97"/>
                <a:gd name="T13" fmla="*/ 27 h 27"/>
                <a:gd name="T14" fmla="*/ 56 w 97"/>
                <a:gd name="T15" fmla="*/ 27 h 27"/>
                <a:gd name="T16" fmla="*/ 63 w 97"/>
                <a:gd name="T17" fmla="*/ 27 h 27"/>
                <a:gd name="T18" fmla="*/ 70 w 97"/>
                <a:gd name="T19" fmla="*/ 27 h 27"/>
                <a:gd name="T20" fmla="*/ 77 w 97"/>
                <a:gd name="T21" fmla="*/ 26 h 27"/>
                <a:gd name="T22" fmla="*/ 84 w 97"/>
                <a:gd name="T23" fmla="*/ 23 h 27"/>
                <a:gd name="T24" fmla="*/ 90 w 97"/>
                <a:gd name="T25" fmla="*/ 20 h 27"/>
                <a:gd name="T26" fmla="*/ 93 w 97"/>
                <a:gd name="T27" fmla="*/ 17 h 27"/>
                <a:gd name="T28" fmla="*/ 96 w 97"/>
                <a:gd name="T29" fmla="*/ 11 h 27"/>
                <a:gd name="T30" fmla="*/ 97 w 97"/>
                <a:gd name="T31" fmla="*/ 7 h 27"/>
                <a:gd name="T32" fmla="*/ 95 w 97"/>
                <a:gd name="T33" fmla="*/ 4 h 27"/>
                <a:gd name="T34" fmla="*/ 89 w 97"/>
                <a:gd name="T35" fmla="*/ 3 h 27"/>
                <a:gd name="T36" fmla="*/ 84 w 97"/>
                <a:gd name="T37" fmla="*/ 1 h 27"/>
                <a:gd name="T38" fmla="*/ 79 w 97"/>
                <a:gd name="T39" fmla="*/ 3 h 27"/>
                <a:gd name="T40" fmla="*/ 73 w 97"/>
                <a:gd name="T41" fmla="*/ 3 h 27"/>
                <a:gd name="T42" fmla="*/ 67 w 97"/>
                <a:gd name="T43" fmla="*/ 4 h 27"/>
                <a:gd name="T44" fmla="*/ 61 w 97"/>
                <a:gd name="T45" fmla="*/ 5 h 27"/>
                <a:gd name="T46" fmla="*/ 57 w 97"/>
                <a:gd name="T47" fmla="*/ 5 h 27"/>
                <a:gd name="T48" fmla="*/ 51 w 97"/>
                <a:gd name="T49" fmla="*/ 7 h 27"/>
                <a:gd name="T50" fmla="*/ 46 w 97"/>
                <a:gd name="T51" fmla="*/ 7 h 27"/>
                <a:gd name="T52" fmla="*/ 38 w 97"/>
                <a:gd name="T53" fmla="*/ 8 h 27"/>
                <a:gd name="T54" fmla="*/ 33 w 97"/>
                <a:gd name="T55" fmla="*/ 8 h 27"/>
                <a:gd name="T56" fmla="*/ 25 w 97"/>
                <a:gd name="T57" fmla="*/ 7 h 27"/>
                <a:gd name="T58" fmla="*/ 20 w 97"/>
                <a:gd name="T59" fmla="*/ 7 h 27"/>
                <a:gd name="T60" fmla="*/ 14 w 97"/>
                <a:gd name="T61" fmla="*/ 5 h 27"/>
                <a:gd name="T62" fmla="*/ 8 w 97"/>
                <a:gd name="T63" fmla="*/ 3 h 27"/>
                <a:gd name="T64" fmla="*/ 2 w 97"/>
                <a:gd name="T65" fmla="*/ 0 h 27"/>
                <a:gd name="T66" fmla="*/ 1 w 97"/>
                <a:gd name="T67" fmla="*/ 0 h 27"/>
                <a:gd name="T68" fmla="*/ 0 w 97"/>
                <a:gd name="T69" fmla="*/ 1 h 27"/>
                <a:gd name="T70" fmla="*/ 0 w 97"/>
                <a:gd name="T71" fmla="*/ 3 h 27"/>
                <a:gd name="T72" fmla="*/ 0 w 97"/>
                <a:gd name="T73" fmla="*/ 4 h 27"/>
                <a:gd name="T74" fmla="*/ 0 w 97"/>
                <a:gd name="T75" fmla="*/ 4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7" h="27">
                  <a:moveTo>
                    <a:pt x="0" y="4"/>
                  </a:moveTo>
                  <a:lnTo>
                    <a:pt x="7" y="13"/>
                  </a:lnTo>
                  <a:lnTo>
                    <a:pt x="15" y="18"/>
                  </a:lnTo>
                  <a:lnTo>
                    <a:pt x="24" y="23"/>
                  </a:lnTo>
                  <a:lnTo>
                    <a:pt x="36" y="26"/>
                  </a:lnTo>
                  <a:lnTo>
                    <a:pt x="43" y="27"/>
                  </a:lnTo>
                  <a:lnTo>
                    <a:pt x="48" y="27"/>
                  </a:lnTo>
                  <a:lnTo>
                    <a:pt x="56" y="27"/>
                  </a:lnTo>
                  <a:lnTo>
                    <a:pt x="63" y="27"/>
                  </a:lnTo>
                  <a:lnTo>
                    <a:pt x="70" y="27"/>
                  </a:lnTo>
                  <a:lnTo>
                    <a:pt x="77" y="26"/>
                  </a:lnTo>
                  <a:lnTo>
                    <a:pt x="84" y="23"/>
                  </a:lnTo>
                  <a:lnTo>
                    <a:pt x="90" y="20"/>
                  </a:lnTo>
                  <a:lnTo>
                    <a:pt x="93" y="17"/>
                  </a:lnTo>
                  <a:lnTo>
                    <a:pt x="96" y="11"/>
                  </a:lnTo>
                  <a:lnTo>
                    <a:pt x="97" y="7"/>
                  </a:lnTo>
                  <a:lnTo>
                    <a:pt x="95" y="4"/>
                  </a:lnTo>
                  <a:lnTo>
                    <a:pt x="89" y="3"/>
                  </a:lnTo>
                  <a:lnTo>
                    <a:pt x="84" y="1"/>
                  </a:lnTo>
                  <a:lnTo>
                    <a:pt x="79" y="3"/>
                  </a:lnTo>
                  <a:lnTo>
                    <a:pt x="73" y="3"/>
                  </a:lnTo>
                  <a:lnTo>
                    <a:pt x="67" y="4"/>
                  </a:lnTo>
                  <a:lnTo>
                    <a:pt x="61" y="5"/>
                  </a:lnTo>
                  <a:lnTo>
                    <a:pt x="57" y="5"/>
                  </a:lnTo>
                  <a:lnTo>
                    <a:pt x="51" y="7"/>
                  </a:lnTo>
                  <a:lnTo>
                    <a:pt x="46" y="7"/>
                  </a:lnTo>
                  <a:lnTo>
                    <a:pt x="38" y="8"/>
                  </a:lnTo>
                  <a:lnTo>
                    <a:pt x="33" y="8"/>
                  </a:lnTo>
                  <a:lnTo>
                    <a:pt x="25" y="7"/>
                  </a:lnTo>
                  <a:lnTo>
                    <a:pt x="20" y="7"/>
                  </a:lnTo>
                  <a:lnTo>
                    <a:pt x="14" y="5"/>
                  </a:lnTo>
                  <a:lnTo>
                    <a:pt x="8" y="3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4" name="Freeform 231"/>
            <p:cNvSpPr>
              <a:spLocks/>
            </p:cNvSpPr>
            <p:nvPr/>
          </p:nvSpPr>
          <p:spPr bwMode="auto">
            <a:xfrm>
              <a:off x="3270" y="7541"/>
              <a:ext cx="31" cy="118"/>
            </a:xfrm>
            <a:custGeom>
              <a:avLst/>
              <a:gdLst>
                <a:gd name="T0" fmla="*/ 8 w 31"/>
                <a:gd name="T1" fmla="*/ 114 h 118"/>
                <a:gd name="T2" fmla="*/ 10 w 31"/>
                <a:gd name="T3" fmla="*/ 87 h 118"/>
                <a:gd name="T4" fmla="*/ 15 w 31"/>
                <a:gd name="T5" fmla="*/ 59 h 118"/>
                <a:gd name="T6" fmla="*/ 24 w 31"/>
                <a:gd name="T7" fmla="*/ 33 h 118"/>
                <a:gd name="T8" fmla="*/ 31 w 31"/>
                <a:gd name="T9" fmla="*/ 7 h 118"/>
                <a:gd name="T10" fmla="*/ 31 w 31"/>
                <a:gd name="T11" fmla="*/ 2 h 118"/>
                <a:gd name="T12" fmla="*/ 27 w 31"/>
                <a:gd name="T13" fmla="*/ 0 h 118"/>
                <a:gd name="T14" fmla="*/ 23 w 31"/>
                <a:gd name="T15" fmla="*/ 3 h 118"/>
                <a:gd name="T16" fmla="*/ 18 w 31"/>
                <a:gd name="T17" fmla="*/ 7 h 118"/>
                <a:gd name="T18" fmla="*/ 13 w 31"/>
                <a:gd name="T19" fmla="*/ 22 h 118"/>
                <a:gd name="T20" fmla="*/ 10 w 31"/>
                <a:gd name="T21" fmla="*/ 36 h 118"/>
                <a:gd name="T22" fmla="*/ 7 w 31"/>
                <a:gd name="T23" fmla="*/ 52 h 118"/>
                <a:gd name="T24" fmla="*/ 4 w 31"/>
                <a:gd name="T25" fmla="*/ 68 h 118"/>
                <a:gd name="T26" fmla="*/ 1 w 31"/>
                <a:gd name="T27" fmla="*/ 81 h 118"/>
                <a:gd name="T28" fmla="*/ 0 w 31"/>
                <a:gd name="T29" fmla="*/ 92 h 118"/>
                <a:gd name="T30" fmla="*/ 1 w 31"/>
                <a:gd name="T31" fmla="*/ 105 h 118"/>
                <a:gd name="T32" fmla="*/ 4 w 31"/>
                <a:gd name="T33" fmla="*/ 117 h 118"/>
                <a:gd name="T34" fmla="*/ 4 w 31"/>
                <a:gd name="T35" fmla="*/ 118 h 118"/>
                <a:gd name="T36" fmla="*/ 7 w 31"/>
                <a:gd name="T37" fmla="*/ 117 h 118"/>
                <a:gd name="T38" fmla="*/ 8 w 31"/>
                <a:gd name="T39" fmla="*/ 115 h 118"/>
                <a:gd name="T40" fmla="*/ 8 w 31"/>
                <a:gd name="T41" fmla="*/ 114 h 118"/>
                <a:gd name="T42" fmla="*/ 8 w 31"/>
                <a:gd name="T43" fmla="*/ 114 h 1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" h="118">
                  <a:moveTo>
                    <a:pt x="8" y="114"/>
                  </a:moveTo>
                  <a:lnTo>
                    <a:pt x="10" y="87"/>
                  </a:lnTo>
                  <a:lnTo>
                    <a:pt x="15" y="59"/>
                  </a:lnTo>
                  <a:lnTo>
                    <a:pt x="24" y="33"/>
                  </a:lnTo>
                  <a:lnTo>
                    <a:pt x="31" y="7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3" y="3"/>
                  </a:lnTo>
                  <a:lnTo>
                    <a:pt x="18" y="7"/>
                  </a:lnTo>
                  <a:lnTo>
                    <a:pt x="13" y="22"/>
                  </a:lnTo>
                  <a:lnTo>
                    <a:pt x="10" y="36"/>
                  </a:lnTo>
                  <a:lnTo>
                    <a:pt x="7" y="52"/>
                  </a:lnTo>
                  <a:lnTo>
                    <a:pt x="4" y="68"/>
                  </a:lnTo>
                  <a:lnTo>
                    <a:pt x="1" y="81"/>
                  </a:lnTo>
                  <a:lnTo>
                    <a:pt x="0" y="92"/>
                  </a:lnTo>
                  <a:lnTo>
                    <a:pt x="1" y="105"/>
                  </a:lnTo>
                  <a:lnTo>
                    <a:pt x="4" y="117"/>
                  </a:lnTo>
                  <a:lnTo>
                    <a:pt x="4" y="118"/>
                  </a:lnTo>
                  <a:lnTo>
                    <a:pt x="7" y="117"/>
                  </a:lnTo>
                  <a:lnTo>
                    <a:pt x="8" y="115"/>
                  </a:lnTo>
                  <a:lnTo>
                    <a:pt x="8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5" name="Freeform 232"/>
            <p:cNvSpPr>
              <a:spLocks/>
            </p:cNvSpPr>
            <p:nvPr/>
          </p:nvSpPr>
          <p:spPr bwMode="auto">
            <a:xfrm>
              <a:off x="3352" y="7550"/>
              <a:ext cx="27" cy="114"/>
            </a:xfrm>
            <a:custGeom>
              <a:avLst/>
              <a:gdLst>
                <a:gd name="T0" fmla="*/ 0 w 27"/>
                <a:gd name="T1" fmla="*/ 6 h 114"/>
                <a:gd name="T2" fmla="*/ 4 w 27"/>
                <a:gd name="T3" fmla="*/ 19 h 114"/>
                <a:gd name="T4" fmla="*/ 7 w 27"/>
                <a:gd name="T5" fmla="*/ 33 h 114"/>
                <a:gd name="T6" fmla="*/ 8 w 27"/>
                <a:gd name="T7" fmla="*/ 46 h 114"/>
                <a:gd name="T8" fmla="*/ 8 w 27"/>
                <a:gd name="T9" fmla="*/ 60 h 114"/>
                <a:gd name="T10" fmla="*/ 8 w 27"/>
                <a:gd name="T11" fmla="*/ 72 h 114"/>
                <a:gd name="T12" fmla="*/ 7 w 27"/>
                <a:gd name="T13" fmla="*/ 83 h 114"/>
                <a:gd name="T14" fmla="*/ 5 w 27"/>
                <a:gd name="T15" fmla="*/ 96 h 114"/>
                <a:gd name="T16" fmla="*/ 4 w 27"/>
                <a:gd name="T17" fmla="*/ 108 h 114"/>
                <a:gd name="T18" fmla="*/ 7 w 27"/>
                <a:gd name="T19" fmla="*/ 114 h 114"/>
                <a:gd name="T20" fmla="*/ 11 w 27"/>
                <a:gd name="T21" fmla="*/ 114 h 114"/>
                <a:gd name="T22" fmla="*/ 17 w 27"/>
                <a:gd name="T23" fmla="*/ 111 h 114"/>
                <a:gd name="T24" fmla="*/ 21 w 27"/>
                <a:gd name="T25" fmla="*/ 106 h 114"/>
                <a:gd name="T26" fmla="*/ 27 w 27"/>
                <a:gd name="T27" fmla="*/ 82 h 114"/>
                <a:gd name="T28" fmla="*/ 26 w 27"/>
                <a:gd name="T29" fmla="*/ 52 h 114"/>
                <a:gd name="T30" fmla="*/ 16 w 27"/>
                <a:gd name="T31" fmla="*/ 24 h 114"/>
                <a:gd name="T32" fmla="*/ 3 w 27"/>
                <a:gd name="T33" fmla="*/ 1 h 114"/>
                <a:gd name="T34" fmla="*/ 1 w 27"/>
                <a:gd name="T35" fmla="*/ 0 h 114"/>
                <a:gd name="T36" fmla="*/ 0 w 27"/>
                <a:gd name="T37" fmla="*/ 1 h 114"/>
                <a:gd name="T38" fmla="*/ 0 w 27"/>
                <a:gd name="T39" fmla="*/ 4 h 114"/>
                <a:gd name="T40" fmla="*/ 0 w 27"/>
                <a:gd name="T41" fmla="*/ 6 h 114"/>
                <a:gd name="T42" fmla="*/ 0 w 27"/>
                <a:gd name="T43" fmla="*/ 6 h 1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" h="114">
                  <a:moveTo>
                    <a:pt x="0" y="6"/>
                  </a:moveTo>
                  <a:lnTo>
                    <a:pt x="4" y="19"/>
                  </a:lnTo>
                  <a:lnTo>
                    <a:pt x="7" y="33"/>
                  </a:lnTo>
                  <a:lnTo>
                    <a:pt x="8" y="46"/>
                  </a:lnTo>
                  <a:lnTo>
                    <a:pt x="8" y="60"/>
                  </a:lnTo>
                  <a:lnTo>
                    <a:pt x="8" y="72"/>
                  </a:lnTo>
                  <a:lnTo>
                    <a:pt x="7" y="83"/>
                  </a:lnTo>
                  <a:lnTo>
                    <a:pt x="5" y="96"/>
                  </a:lnTo>
                  <a:lnTo>
                    <a:pt x="4" y="108"/>
                  </a:lnTo>
                  <a:lnTo>
                    <a:pt x="7" y="114"/>
                  </a:lnTo>
                  <a:lnTo>
                    <a:pt x="11" y="114"/>
                  </a:lnTo>
                  <a:lnTo>
                    <a:pt x="17" y="111"/>
                  </a:lnTo>
                  <a:lnTo>
                    <a:pt x="21" y="106"/>
                  </a:lnTo>
                  <a:lnTo>
                    <a:pt x="27" y="82"/>
                  </a:lnTo>
                  <a:lnTo>
                    <a:pt x="26" y="52"/>
                  </a:lnTo>
                  <a:lnTo>
                    <a:pt x="16" y="24"/>
                  </a:lnTo>
                  <a:lnTo>
                    <a:pt x="3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6" name="Freeform 233"/>
            <p:cNvSpPr>
              <a:spLocks/>
            </p:cNvSpPr>
            <p:nvPr/>
          </p:nvSpPr>
          <p:spPr bwMode="auto">
            <a:xfrm>
              <a:off x="3288" y="7547"/>
              <a:ext cx="75" cy="20"/>
            </a:xfrm>
            <a:custGeom>
              <a:avLst/>
              <a:gdLst>
                <a:gd name="T0" fmla="*/ 2 w 75"/>
                <a:gd name="T1" fmla="*/ 9 h 20"/>
                <a:gd name="T2" fmla="*/ 9 w 75"/>
                <a:gd name="T3" fmla="*/ 13 h 20"/>
                <a:gd name="T4" fmla="*/ 18 w 75"/>
                <a:gd name="T5" fmla="*/ 17 h 20"/>
                <a:gd name="T6" fmla="*/ 26 w 75"/>
                <a:gd name="T7" fmla="*/ 20 h 20"/>
                <a:gd name="T8" fmla="*/ 35 w 75"/>
                <a:gd name="T9" fmla="*/ 20 h 20"/>
                <a:gd name="T10" fmla="*/ 44 w 75"/>
                <a:gd name="T11" fmla="*/ 20 h 20"/>
                <a:gd name="T12" fmla="*/ 52 w 75"/>
                <a:gd name="T13" fmla="*/ 20 h 20"/>
                <a:gd name="T14" fmla="*/ 61 w 75"/>
                <a:gd name="T15" fmla="*/ 17 h 20"/>
                <a:gd name="T16" fmla="*/ 68 w 75"/>
                <a:gd name="T17" fmla="*/ 14 h 20"/>
                <a:gd name="T18" fmla="*/ 72 w 75"/>
                <a:gd name="T19" fmla="*/ 11 h 20"/>
                <a:gd name="T20" fmla="*/ 75 w 75"/>
                <a:gd name="T21" fmla="*/ 7 h 20"/>
                <a:gd name="T22" fmla="*/ 75 w 75"/>
                <a:gd name="T23" fmla="*/ 4 h 20"/>
                <a:gd name="T24" fmla="*/ 71 w 75"/>
                <a:gd name="T25" fmla="*/ 1 h 20"/>
                <a:gd name="T26" fmla="*/ 64 w 75"/>
                <a:gd name="T27" fmla="*/ 1 h 20"/>
                <a:gd name="T28" fmla="*/ 58 w 75"/>
                <a:gd name="T29" fmla="*/ 3 h 20"/>
                <a:gd name="T30" fmla="*/ 51 w 75"/>
                <a:gd name="T31" fmla="*/ 4 h 20"/>
                <a:gd name="T32" fmla="*/ 44 w 75"/>
                <a:gd name="T33" fmla="*/ 4 h 20"/>
                <a:gd name="T34" fmla="*/ 35 w 75"/>
                <a:gd name="T35" fmla="*/ 4 h 20"/>
                <a:gd name="T36" fmla="*/ 28 w 75"/>
                <a:gd name="T37" fmla="*/ 4 h 20"/>
                <a:gd name="T38" fmla="*/ 19 w 75"/>
                <a:gd name="T39" fmla="*/ 3 h 20"/>
                <a:gd name="T40" fmla="*/ 12 w 75"/>
                <a:gd name="T41" fmla="*/ 0 h 20"/>
                <a:gd name="T42" fmla="*/ 8 w 75"/>
                <a:gd name="T43" fmla="*/ 0 h 20"/>
                <a:gd name="T44" fmla="*/ 3 w 75"/>
                <a:gd name="T45" fmla="*/ 1 h 20"/>
                <a:gd name="T46" fmla="*/ 0 w 75"/>
                <a:gd name="T47" fmla="*/ 6 h 20"/>
                <a:gd name="T48" fmla="*/ 2 w 75"/>
                <a:gd name="T49" fmla="*/ 9 h 20"/>
                <a:gd name="T50" fmla="*/ 2 w 75"/>
                <a:gd name="T51" fmla="*/ 9 h 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" h="20">
                  <a:moveTo>
                    <a:pt x="2" y="9"/>
                  </a:moveTo>
                  <a:lnTo>
                    <a:pt x="9" y="13"/>
                  </a:lnTo>
                  <a:lnTo>
                    <a:pt x="18" y="17"/>
                  </a:lnTo>
                  <a:lnTo>
                    <a:pt x="26" y="20"/>
                  </a:lnTo>
                  <a:lnTo>
                    <a:pt x="35" y="20"/>
                  </a:lnTo>
                  <a:lnTo>
                    <a:pt x="44" y="20"/>
                  </a:lnTo>
                  <a:lnTo>
                    <a:pt x="52" y="20"/>
                  </a:lnTo>
                  <a:lnTo>
                    <a:pt x="61" y="17"/>
                  </a:lnTo>
                  <a:lnTo>
                    <a:pt x="68" y="14"/>
                  </a:lnTo>
                  <a:lnTo>
                    <a:pt x="72" y="11"/>
                  </a:lnTo>
                  <a:lnTo>
                    <a:pt x="75" y="7"/>
                  </a:lnTo>
                  <a:lnTo>
                    <a:pt x="75" y="4"/>
                  </a:lnTo>
                  <a:lnTo>
                    <a:pt x="71" y="1"/>
                  </a:lnTo>
                  <a:lnTo>
                    <a:pt x="64" y="1"/>
                  </a:lnTo>
                  <a:lnTo>
                    <a:pt x="58" y="3"/>
                  </a:lnTo>
                  <a:lnTo>
                    <a:pt x="51" y="4"/>
                  </a:lnTo>
                  <a:lnTo>
                    <a:pt x="44" y="4"/>
                  </a:lnTo>
                  <a:lnTo>
                    <a:pt x="35" y="4"/>
                  </a:lnTo>
                  <a:lnTo>
                    <a:pt x="28" y="4"/>
                  </a:lnTo>
                  <a:lnTo>
                    <a:pt x="19" y="3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1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7" name="Freeform 234"/>
            <p:cNvSpPr>
              <a:spLocks/>
            </p:cNvSpPr>
            <p:nvPr/>
          </p:nvSpPr>
          <p:spPr bwMode="auto">
            <a:xfrm>
              <a:off x="3327" y="7547"/>
              <a:ext cx="29" cy="102"/>
            </a:xfrm>
            <a:custGeom>
              <a:avLst/>
              <a:gdLst>
                <a:gd name="T0" fmla="*/ 20 w 29"/>
                <a:gd name="T1" fmla="*/ 101 h 102"/>
                <a:gd name="T2" fmla="*/ 25 w 29"/>
                <a:gd name="T3" fmla="*/ 91 h 102"/>
                <a:gd name="T4" fmla="*/ 28 w 29"/>
                <a:gd name="T5" fmla="*/ 79 h 102"/>
                <a:gd name="T6" fmla="*/ 29 w 29"/>
                <a:gd name="T7" fmla="*/ 69 h 102"/>
                <a:gd name="T8" fmla="*/ 29 w 29"/>
                <a:gd name="T9" fmla="*/ 58 h 102"/>
                <a:gd name="T10" fmla="*/ 29 w 29"/>
                <a:gd name="T11" fmla="*/ 43 h 102"/>
                <a:gd name="T12" fmla="*/ 28 w 29"/>
                <a:gd name="T13" fmla="*/ 29 h 102"/>
                <a:gd name="T14" fmla="*/ 23 w 29"/>
                <a:gd name="T15" fmla="*/ 14 h 102"/>
                <a:gd name="T16" fmla="*/ 18 w 29"/>
                <a:gd name="T17" fmla="*/ 3 h 102"/>
                <a:gd name="T18" fmla="*/ 12 w 29"/>
                <a:gd name="T19" fmla="*/ 0 h 102"/>
                <a:gd name="T20" fmla="*/ 7 w 29"/>
                <a:gd name="T21" fmla="*/ 4 h 102"/>
                <a:gd name="T22" fmla="*/ 2 w 29"/>
                <a:gd name="T23" fmla="*/ 11 h 102"/>
                <a:gd name="T24" fmla="*/ 0 w 29"/>
                <a:gd name="T25" fmla="*/ 17 h 102"/>
                <a:gd name="T26" fmla="*/ 2 w 29"/>
                <a:gd name="T27" fmla="*/ 27 h 102"/>
                <a:gd name="T28" fmla="*/ 5 w 29"/>
                <a:gd name="T29" fmla="*/ 37 h 102"/>
                <a:gd name="T30" fmla="*/ 7 w 29"/>
                <a:gd name="T31" fmla="*/ 46 h 102"/>
                <a:gd name="T32" fmla="*/ 12 w 29"/>
                <a:gd name="T33" fmla="*/ 56 h 102"/>
                <a:gd name="T34" fmla="*/ 16 w 29"/>
                <a:gd name="T35" fmla="*/ 68 h 102"/>
                <a:gd name="T36" fmla="*/ 18 w 29"/>
                <a:gd name="T37" fmla="*/ 78 h 102"/>
                <a:gd name="T38" fmla="*/ 18 w 29"/>
                <a:gd name="T39" fmla="*/ 89 h 102"/>
                <a:gd name="T40" fmla="*/ 16 w 29"/>
                <a:gd name="T41" fmla="*/ 101 h 102"/>
                <a:gd name="T42" fmla="*/ 16 w 29"/>
                <a:gd name="T43" fmla="*/ 102 h 102"/>
                <a:gd name="T44" fmla="*/ 18 w 29"/>
                <a:gd name="T45" fmla="*/ 102 h 102"/>
                <a:gd name="T46" fmla="*/ 19 w 29"/>
                <a:gd name="T47" fmla="*/ 102 h 102"/>
                <a:gd name="T48" fmla="*/ 20 w 29"/>
                <a:gd name="T49" fmla="*/ 101 h 102"/>
                <a:gd name="T50" fmla="*/ 20 w 29"/>
                <a:gd name="T51" fmla="*/ 101 h 1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" h="102">
                  <a:moveTo>
                    <a:pt x="20" y="101"/>
                  </a:moveTo>
                  <a:lnTo>
                    <a:pt x="25" y="91"/>
                  </a:lnTo>
                  <a:lnTo>
                    <a:pt x="28" y="79"/>
                  </a:lnTo>
                  <a:lnTo>
                    <a:pt x="29" y="69"/>
                  </a:lnTo>
                  <a:lnTo>
                    <a:pt x="29" y="58"/>
                  </a:lnTo>
                  <a:lnTo>
                    <a:pt x="29" y="43"/>
                  </a:lnTo>
                  <a:lnTo>
                    <a:pt x="28" y="29"/>
                  </a:lnTo>
                  <a:lnTo>
                    <a:pt x="23" y="14"/>
                  </a:lnTo>
                  <a:lnTo>
                    <a:pt x="18" y="3"/>
                  </a:lnTo>
                  <a:lnTo>
                    <a:pt x="12" y="0"/>
                  </a:lnTo>
                  <a:lnTo>
                    <a:pt x="7" y="4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2" y="27"/>
                  </a:lnTo>
                  <a:lnTo>
                    <a:pt x="5" y="37"/>
                  </a:lnTo>
                  <a:lnTo>
                    <a:pt x="7" y="46"/>
                  </a:lnTo>
                  <a:lnTo>
                    <a:pt x="12" y="56"/>
                  </a:lnTo>
                  <a:lnTo>
                    <a:pt x="16" y="68"/>
                  </a:lnTo>
                  <a:lnTo>
                    <a:pt x="18" y="78"/>
                  </a:lnTo>
                  <a:lnTo>
                    <a:pt x="18" y="89"/>
                  </a:lnTo>
                  <a:lnTo>
                    <a:pt x="16" y="101"/>
                  </a:lnTo>
                  <a:lnTo>
                    <a:pt x="16" y="102"/>
                  </a:lnTo>
                  <a:lnTo>
                    <a:pt x="18" y="102"/>
                  </a:lnTo>
                  <a:lnTo>
                    <a:pt x="19" y="102"/>
                  </a:lnTo>
                  <a:lnTo>
                    <a:pt x="20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8" name="Freeform 235"/>
            <p:cNvSpPr>
              <a:spLocks/>
            </p:cNvSpPr>
            <p:nvPr/>
          </p:nvSpPr>
          <p:spPr bwMode="auto">
            <a:xfrm>
              <a:off x="4112" y="6119"/>
              <a:ext cx="448" cy="162"/>
            </a:xfrm>
            <a:custGeom>
              <a:avLst/>
              <a:gdLst>
                <a:gd name="T0" fmla="*/ 1 w 448"/>
                <a:gd name="T1" fmla="*/ 50 h 162"/>
                <a:gd name="T2" fmla="*/ 14 w 448"/>
                <a:gd name="T3" fmla="*/ 24 h 162"/>
                <a:gd name="T4" fmla="*/ 36 w 448"/>
                <a:gd name="T5" fmla="*/ 13 h 162"/>
                <a:gd name="T6" fmla="*/ 65 w 448"/>
                <a:gd name="T7" fmla="*/ 10 h 162"/>
                <a:gd name="T8" fmla="*/ 99 w 448"/>
                <a:gd name="T9" fmla="*/ 14 h 162"/>
                <a:gd name="T10" fmla="*/ 134 w 448"/>
                <a:gd name="T11" fmla="*/ 24 h 162"/>
                <a:gd name="T12" fmla="*/ 168 w 448"/>
                <a:gd name="T13" fmla="*/ 37 h 162"/>
                <a:gd name="T14" fmla="*/ 197 w 448"/>
                <a:gd name="T15" fmla="*/ 49 h 162"/>
                <a:gd name="T16" fmla="*/ 220 w 448"/>
                <a:gd name="T17" fmla="*/ 57 h 162"/>
                <a:gd name="T18" fmla="*/ 235 w 448"/>
                <a:gd name="T19" fmla="*/ 63 h 162"/>
                <a:gd name="T20" fmla="*/ 249 w 448"/>
                <a:gd name="T21" fmla="*/ 69 h 162"/>
                <a:gd name="T22" fmla="*/ 263 w 448"/>
                <a:gd name="T23" fmla="*/ 73 h 162"/>
                <a:gd name="T24" fmla="*/ 278 w 448"/>
                <a:gd name="T25" fmla="*/ 79 h 162"/>
                <a:gd name="T26" fmla="*/ 292 w 448"/>
                <a:gd name="T27" fmla="*/ 85 h 162"/>
                <a:gd name="T28" fmla="*/ 307 w 448"/>
                <a:gd name="T29" fmla="*/ 89 h 162"/>
                <a:gd name="T30" fmla="*/ 321 w 448"/>
                <a:gd name="T31" fmla="*/ 95 h 162"/>
                <a:gd name="T32" fmla="*/ 335 w 448"/>
                <a:gd name="T33" fmla="*/ 99 h 162"/>
                <a:gd name="T34" fmla="*/ 350 w 448"/>
                <a:gd name="T35" fmla="*/ 102 h 162"/>
                <a:gd name="T36" fmla="*/ 366 w 448"/>
                <a:gd name="T37" fmla="*/ 106 h 162"/>
                <a:gd name="T38" fmla="*/ 382 w 448"/>
                <a:gd name="T39" fmla="*/ 112 h 162"/>
                <a:gd name="T40" fmla="*/ 399 w 448"/>
                <a:gd name="T41" fmla="*/ 118 h 162"/>
                <a:gd name="T42" fmla="*/ 413 w 448"/>
                <a:gd name="T43" fmla="*/ 125 h 162"/>
                <a:gd name="T44" fmla="*/ 426 w 448"/>
                <a:gd name="T45" fmla="*/ 135 h 162"/>
                <a:gd name="T46" fmla="*/ 436 w 448"/>
                <a:gd name="T47" fmla="*/ 146 h 162"/>
                <a:gd name="T48" fmla="*/ 443 w 448"/>
                <a:gd name="T49" fmla="*/ 161 h 162"/>
                <a:gd name="T50" fmla="*/ 445 w 448"/>
                <a:gd name="T51" fmla="*/ 162 h 162"/>
                <a:gd name="T52" fmla="*/ 446 w 448"/>
                <a:gd name="T53" fmla="*/ 161 h 162"/>
                <a:gd name="T54" fmla="*/ 448 w 448"/>
                <a:gd name="T55" fmla="*/ 159 h 162"/>
                <a:gd name="T56" fmla="*/ 448 w 448"/>
                <a:gd name="T57" fmla="*/ 157 h 162"/>
                <a:gd name="T58" fmla="*/ 445 w 448"/>
                <a:gd name="T59" fmla="*/ 144 h 162"/>
                <a:gd name="T60" fmla="*/ 438 w 448"/>
                <a:gd name="T61" fmla="*/ 132 h 162"/>
                <a:gd name="T62" fmla="*/ 428 w 448"/>
                <a:gd name="T63" fmla="*/ 122 h 162"/>
                <a:gd name="T64" fmla="*/ 416 w 448"/>
                <a:gd name="T65" fmla="*/ 113 h 162"/>
                <a:gd name="T66" fmla="*/ 402 w 448"/>
                <a:gd name="T67" fmla="*/ 106 h 162"/>
                <a:gd name="T68" fmla="*/ 389 w 448"/>
                <a:gd name="T69" fmla="*/ 100 h 162"/>
                <a:gd name="T70" fmla="*/ 374 w 448"/>
                <a:gd name="T71" fmla="*/ 95 h 162"/>
                <a:gd name="T72" fmla="*/ 363 w 448"/>
                <a:gd name="T73" fmla="*/ 90 h 162"/>
                <a:gd name="T74" fmla="*/ 341 w 448"/>
                <a:gd name="T75" fmla="*/ 83 h 162"/>
                <a:gd name="T76" fmla="*/ 321 w 448"/>
                <a:gd name="T77" fmla="*/ 76 h 162"/>
                <a:gd name="T78" fmla="*/ 299 w 448"/>
                <a:gd name="T79" fmla="*/ 69 h 162"/>
                <a:gd name="T80" fmla="*/ 279 w 448"/>
                <a:gd name="T81" fmla="*/ 61 h 162"/>
                <a:gd name="T82" fmla="*/ 258 w 448"/>
                <a:gd name="T83" fmla="*/ 54 h 162"/>
                <a:gd name="T84" fmla="*/ 236 w 448"/>
                <a:gd name="T85" fmla="*/ 46 h 162"/>
                <a:gd name="T86" fmla="*/ 216 w 448"/>
                <a:gd name="T87" fmla="*/ 38 h 162"/>
                <a:gd name="T88" fmla="*/ 194 w 448"/>
                <a:gd name="T89" fmla="*/ 31 h 162"/>
                <a:gd name="T90" fmla="*/ 171 w 448"/>
                <a:gd name="T91" fmla="*/ 23 h 162"/>
                <a:gd name="T92" fmla="*/ 144 w 448"/>
                <a:gd name="T93" fmla="*/ 14 h 162"/>
                <a:gd name="T94" fmla="*/ 112 w 448"/>
                <a:gd name="T95" fmla="*/ 5 h 162"/>
                <a:gd name="T96" fmla="*/ 82 w 448"/>
                <a:gd name="T97" fmla="*/ 0 h 162"/>
                <a:gd name="T98" fmla="*/ 52 w 448"/>
                <a:gd name="T99" fmla="*/ 0 h 162"/>
                <a:gd name="T100" fmla="*/ 27 w 448"/>
                <a:gd name="T101" fmla="*/ 5 h 162"/>
                <a:gd name="T102" fmla="*/ 9 w 448"/>
                <a:gd name="T103" fmla="*/ 23 h 162"/>
                <a:gd name="T104" fmla="*/ 0 w 448"/>
                <a:gd name="T105" fmla="*/ 50 h 162"/>
                <a:gd name="T106" fmla="*/ 0 w 448"/>
                <a:gd name="T107" fmla="*/ 51 h 162"/>
                <a:gd name="T108" fmla="*/ 1 w 448"/>
                <a:gd name="T109" fmla="*/ 51 h 162"/>
                <a:gd name="T110" fmla="*/ 1 w 448"/>
                <a:gd name="T111" fmla="*/ 50 h 162"/>
                <a:gd name="T112" fmla="*/ 1 w 448"/>
                <a:gd name="T113" fmla="*/ 50 h 162"/>
                <a:gd name="T114" fmla="*/ 1 w 448"/>
                <a:gd name="T115" fmla="*/ 50 h 1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48" h="162">
                  <a:moveTo>
                    <a:pt x="1" y="50"/>
                  </a:moveTo>
                  <a:lnTo>
                    <a:pt x="14" y="24"/>
                  </a:lnTo>
                  <a:lnTo>
                    <a:pt x="36" y="13"/>
                  </a:lnTo>
                  <a:lnTo>
                    <a:pt x="65" y="10"/>
                  </a:lnTo>
                  <a:lnTo>
                    <a:pt x="99" y="14"/>
                  </a:lnTo>
                  <a:lnTo>
                    <a:pt x="134" y="24"/>
                  </a:lnTo>
                  <a:lnTo>
                    <a:pt x="168" y="37"/>
                  </a:lnTo>
                  <a:lnTo>
                    <a:pt x="197" y="49"/>
                  </a:lnTo>
                  <a:lnTo>
                    <a:pt x="220" y="57"/>
                  </a:lnTo>
                  <a:lnTo>
                    <a:pt x="235" y="63"/>
                  </a:lnTo>
                  <a:lnTo>
                    <a:pt x="249" y="69"/>
                  </a:lnTo>
                  <a:lnTo>
                    <a:pt x="263" y="73"/>
                  </a:lnTo>
                  <a:lnTo>
                    <a:pt x="278" y="79"/>
                  </a:lnTo>
                  <a:lnTo>
                    <a:pt x="292" y="85"/>
                  </a:lnTo>
                  <a:lnTo>
                    <a:pt x="307" y="89"/>
                  </a:lnTo>
                  <a:lnTo>
                    <a:pt x="321" y="95"/>
                  </a:lnTo>
                  <a:lnTo>
                    <a:pt x="335" y="99"/>
                  </a:lnTo>
                  <a:lnTo>
                    <a:pt x="350" y="102"/>
                  </a:lnTo>
                  <a:lnTo>
                    <a:pt x="366" y="106"/>
                  </a:lnTo>
                  <a:lnTo>
                    <a:pt x="382" y="112"/>
                  </a:lnTo>
                  <a:lnTo>
                    <a:pt x="399" y="118"/>
                  </a:lnTo>
                  <a:lnTo>
                    <a:pt x="413" y="125"/>
                  </a:lnTo>
                  <a:lnTo>
                    <a:pt x="426" y="135"/>
                  </a:lnTo>
                  <a:lnTo>
                    <a:pt x="436" y="146"/>
                  </a:lnTo>
                  <a:lnTo>
                    <a:pt x="443" y="161"/>
                  </a:lnTo>
                  <a:lnTo>
                    <a:pt x="445" y="162"/>
                  </a:lnTo>
                  <a:lnTo>
                    <a:pt x="446" y="161"/>
                  </a:lnTo>
                  <a:lnTo>
                    <a:pt x="448" y="159"/>
                  </a:lnTo>
                  <a:lnTo>
                    <a:pt x="448" y="157"/>
                  </a:lnTo>
                  <a:lnTo>
                    <a:pt x="445" y="144"/>
                  </a:lnTo>
                  <a:lnTo>
                    <a:pt x="438" y="132"/>
                  </a:lnTo>
                  <a:lnTo>
                    <a:pt x="428" y="122"/>
                  </a:lnTo>
                  <a:lnTo>
                    <a:pt x="416" y="113"/>
                  </a:lnTo>
                  <a:lnTo>
                    <a:pt x="402" y="106"/>
                  </a:lnTo>
                  <a:lnTo>
                    <a:pt x="389" y="100"/>
                  </a:lnTo>
                  <a:lnTo>
                    <a:pt x="374" y="95"/>
                  </a:lnTo>
                  <a:lnTo>
                    <a:pt x="363" y="90"/>
                  </a:lnTo>
                  <a:lnTo>
                    <a:pt x="341" y="83"/>
                  </a:lnTo>
                  <a:lnTo>
                    <a:pt x="321" y="76"/>
                  </a:lnTo>
                  <a:lnTo>
                    <a:pt x="299" y="69"/>
                  </a:lnTo>
                  <a:lnTo>
                    <a:pt x="279" y="61"/>
                  </a:lnTo>
                  <a:lnTo>
                    <a:pt x="258" y="54"/>
                  </a:lnTo>
                  <a:lnTo>
                    <a:pt x="236" y="46"/>
                  </a:lnTo>
                  <a:lnTo>
                    <a:pt x="216" y="38"/>
                  </a:lnTo>
                  <a:lnTo>
                    <a:pt x="194" y="31"/>
                  </a:lnTo>
                  <a:lnTo>
                    <a:pt x="171" y="23"/>
                  </a:lnTo>
                  <a:lnTo>
                    <a:pt x="144" y="14"/>
                  </a:lnTo>
                  <a:lnTo>
                    <a:pt x="112" y="5"/>
                  </a:lnTo>
                  <a:lnTo>
                    <a:pt x="82" y="0"/>
                  </a:lnTo>
                  <a:lnTo>
                    <a:pt x="52" y="0"/>
                  </a:lnTo>
                  <a:lnTo>
                    <a:pt x="27" y="5"/>
                  </a:lnTo>
                  <a:lnTo>
                    <a:pt x="9" y="23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69" name="Freeform 236"/>
            <p:cNvSpPr>
              <a:spLocks/>
            </p:cNvSpPr>
            <p:nvPr/>
          </p:nvSpPr>
          <p:spPr bwMode="auto">
            <a:xfrm>
              <a:off x="2131" y="7481"/>
              <a:ext cx="262" cy="172"/>
            </a:xfrm>
            <a:custGeom>
              <a:avLst/>
              <a:gdLst>
                <a:gd name="T0" fmla="*/ 0 w 262"/>
                <a:gd name="T1" fmla="*/ 4 h 172"/>
                <a:gd name="T2" fmla="*/ 11 w 262"/>
                <a:gd name="T3" fmla="*/ 17 h 172"/>
                <a:gd name="T4" fmla="*/ 23 w 262"/>
                <a:gd name="T5" fmla="*/ 29 h 172"/>
                <a:gd name="T6" fmla="*/ 36 w 262"/>
                <a:gd name="T7" fmla="*/ 40 h 172"/>
                <a:gd name="T8" fmla="*/ 49 w 262"/>
                <a:gd name="T9" fmla="*/ 50 h 172"/>
                <a:gd name="T10" fmla="*/ 63 w 262"/>
                <a:gd name="T11" fmla="*/ 60 h 172"/>
                <a:gd name="T12" fmla="*/ 77 w 262"/>
                <a:gd name="T13" fmla="*/ 69 h 172"/>
                <a:gd name="T14" fmla="*/ 92 w 262"/>
                <a:gd name="T15" fmla="*/ 77 h 172"/>
                <a:gd name="T16" fmla="*/ 106 w 262"/>
                <a:gd name="T17" fmla="*/ 86 h 172"/>
                <a:gd name="T18" fmla="*/ 115 w 262"/>
                <a:gd name="T19" fmla="*/ 92 h 172"/>
                <a:gd name="T20" fmla="*/ 124 w 262"/>
                <a:gd name="T21" fmla="*/ 98 h 172"/>
                <a:gd name="T22" fmla="*/ 132 w 262"/>
                <a:gd name="T23" fmla="*/ 103 h 172"/>
                <a:gd name="T24" fmla="*/ 141 w 262"/>
                <a:gd name="T25" fmla="*/ 108 h 172"/>
                <a:gd name="T26" fmla="*/ 149 w 262"/>
                <a:gd name="T27" fmla="*/ 113 h 172"/>
                <a:gd name="T28" fmla="*/ 158 w 262"/>
                <a:gd name="T29" fmla="*/ 119 h 172"/>
                <a:gd name="T30" fmla="*/ 167 w 262"/>
                <a:gd name="T31" fmla="*/ 125 h 172"/>
                <a:gd name="T32" fmla="*/ 175 w 262"/>
                <a:gd name="T33" fmla="*/ 131 h 172"/>
                <a:gd name="T34" fmla="*/ 184 w 262"/>
                <a:gd name="T35" fmla="*/ 136 h 172"/>
                <a:gd name="T36" fmla="*/ 191 w 262"/>
                <a:gd name="T37" fmla="*/ 144 h 172"/>
                <a:gd name="T38" fmla="*/ 200 w 262"/>
                <a:gd name="T39" fmla="*/ 149 h 172"/>
                <a:gd name="T40" fmla="*/ 207 w 262"/>
                <a:gd name="T41" fmla="*/ 155 h 172"/>
                <a:gd name="T42" fmla="*/ 216 w 262"/>
                <a:gd name="T43" fmla="*/ 161 h 172"/>
                <a:gd name="T44" fmla="*/ 224 w 262"/>
                <a:gd name="T45" fmla="*/ 165 h 172"/>
                <a:gd name="T46" fmla="*/ 233 w 262"/>
                <a:gd name="T47" fmla="*/ 170 h 172"/>
                <a:gd name="T48" fmla="*/ 242 w 262"/>
                <a:gd name="T49" fmla="*/ 172 h 172"/>
                <a:gd name="T50" fmla="*/ 250 w 262"/>
                <a:gd name="T51" fmla="*/ 170 h 172"/>
                <a:gd name="T52" fmla="*/ 257 w 262"/>
                <a:gd name="T53" fmla="*/ 161 h 172"/>
                <a:gd name="T54" fmla="*/ 262 w 262"/>
                <a:gd name="T55" fmla="*/ 151 h 172"/>
                <a:gd name="T56" fmla="*/ 260 w 262"/>
                <a:gd name="T57" fmla="*/ 141 h 172"/>
                <a:gd name="T58" fmla="*/ 250 w 262"/>
                <a:gd name="T59" fmla="*/ 128 h 172"/>
                <a:gd name="T60" fmla="*/ 236 w 262"/>
                <a:gd name="T61" fmla="*/ 116 h 172"/>
                <a:gd name="T62" fmla="*/ 221 w 262"/>
                <a:gd name="T63" fmla="*/ 106 h 172"/>
                <a:gd name="T64" fmla="*/ 204 w 262"/>
                <a:gd name="T65" fmla="*/ 98 h 172"/>
                <a:gd name="T66" fmla="*/ 188 w 262"/>
                <a:gd name="T67" fmla="*/ 89 h 172"/>
                <a:gd name="T68" fmla="*/ 171 w 262"/>
                <a:gd name="T69" fmla="*/ 82 h 172"/>
                <a:gd name="T70" fmla="*/ 154 w 262"/>
                <a:gd name="T71" fmla="*/ 75 h 172"/>
                <a:gd name="T72" fmla="*/ 139 w 262"/>
                <a:gd name="T73" fmla="*/ 67 h 172"/>
                <a:gd name="T74" fmla="*/ 122 w 262"/>
                <a:gd name="T75" fmla="*/ 59 h 172"/>
                <a:gd name="T76" fmla="*/ 105 w 262"/>
                <a:gd name="T77" fmla="*/ 52 h 172"/>
                <a:gd name="T78" fmla="*/ 88 w 262"/>
                <a:gd name="T79" fmla="*/ 44 h 172"/>
                <a:gd name="T80" fmla="*/ 69 w 262"/>
                <a:gd name="T81" fmla="*/ 36 h 172"/>
                <a:gd name="T82" fmla="*/ 52 w 262"/>
                <a:gd name="T83" fmla="*/ 29 h 172"/>
                <a:gd name="T84" fmla="*/ 34 w 262"/>
                <a:gd name="T85" fmla="*/ 20 h 172"/>
                <a:gd name="T86" fmla="*/ 17 w 262"/>
                <a:gd name="T87" fmla="*/ 10 h 172"/>
                <a:gd name="T88" fmla="*/ 1 w 262"/>
                <a:gd name="T89" fmla="*/ 0 h 172"/>
                <a:gd name="T90" fmla="*/ 0 w 262"/>
                <a:gd name="T91" fmla="*/ 0 h 172"/>
                <a:gd name="T92" fmla="*/ 0 w 262"/>
                <a:gd name="T93" fmla="*/ 1 h 172"/>
                <a:gd name="T94" fmla="*/ 0 w 262"/>
                <a:gd name="T95" fmla="*/ 3 h 172"/>
                <a:gd name="T96" fmla="*/ 0 w 262"/>
                <a:gd name="T97" fmla="*/ 4 h 172"/>
                <a:gd name="T98" fmla="*/ 0 w 262"/>
                <a:gd name="T99" fmla="*/ 4 h 1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62" h="172">
                  <a:moveTo>
                    <a:pt x="0" y="4"/>
                  </a:moveTo>
                  <a:lnTo>
                    <a:pt x="11" y="17"/>
                  </a:lnTo>
                  <a:lnTo>
                    <a:pt x="23" y="29"/>
                  </a:lnTo>
                  <a:lnTo>
                    <a:pt x="36" y="40"/>
                  </a:lnTo>
                  <a:lnTo>
                    <a:pt x="49" y="50"/>
                  </a:lnTo>
                  <a:lnTo>
                    <a:pt x="63" y="60"/>
                  </a:lnTo>
                  <a:lnTo>
                    <a:pt x="77" y="69"/>
                  </a:lnTo>
                  <a:lnTo>
                    <a:pt x="92" y="77"/>
                  </a:lnTo>
                  <a:lnTo>
                    <a:pt x="106" y="86"/>
                  </a:lnTo>
                  <a:lnTo>
                    <a:pt x="115" y="92"/>
                  </a:lnTo>
                  <a:lnTo>
                    <a:pt x="124" y="98"/>
                  </a:lnTo>
                  <a:lnTo>
                    <a:pt x="132" y="103"/>
                  </a:lnTo>
                  <a:lnTo>
                    <a:pt x="141" y="108"/>
                  </a:lnTo>
                  <a:lnTo>
                    <a:pt x="149" y="113"/>
                  </a:lnTo>
                  <a:lnTo>
                    <a:pt x="158" y="119"/>
                  </a:lnTo>
                  <a:lnTo>
                    <a:pt x="167" y="125"/>
                  </a:lnTo>
                  <a:lnTo>
                    <a:pt x="175" y="131"/>
                  </a:lnTo>
                  <a:lnTo>
                    <a:pt x="184" y="136"/>
                  </a:lnTo>
                  <a:lnTo>
                    <a:pt x="191" y="144"/>
                  </a:lnTo>
                  <a:lnTo>
                    <a:pt x="200" y="149"/>
                  </a:lnTo>
                  <a:lnTo>
                    <a:pt x="207" y="155"/>
                  </a:lnTo>
                  <a:lnTo>
                    <a:pt x="216" y="161"/>
                  </a:lnTo>
                  <a:lnTo>
                    <a:pt x="224" y="165"/>
                  </a:lnTo>
                  <a:lnTo>
                    <a:pt x="233" y="170"/>
                  </a:lnTo>
                  <a:lnTo>
                    <a:pt x="242" y="172"/>
                  </a:lnTo>
                  <a:lnTo>
                    <a:pt x="250" y="170"/>
                  </a:lnTo>
                  <a:lnTo>
                    <a:pt x="257" y="161"/>
                  </a:lnTo>
                  <a:lnTo>
                    <a:pt x="262" y="151"/>
                  </a:lnTo>
                  <a:lnTo>
                    <a:pt x="260" y="141"/>
                  </a:lnTo>
                  <a:lnTo>
                    <a:pt x="250" y="128"/>
                  </a:lnTo>
                  <a:lnTo>
                    <a:pt x="236" y="116"/>
                  </a:lnTo>
                  <a:lnTo>
                    <a:pt x="221" y="106"/>
                  </a:lnTo>
                  <a:lnTo>
                    <a:pt x="204" y="98"/>
                  </a:lnTo>
                  <a:lnTo>
                    <a:pt x="188" y="89"/>
                  </a:lnTo>
                  <a:lnTo>
                    <a:pt x="171" y="82"/>
                  </a:lnTo>
                  <a:lnTo>
                    <a:pt x="154" y="75"/>
                  </a:lnTo>
                  <a:lnTo>
                    <a:pt x="139" y="67"/>
                  </a:lnTo>
                  <a:lnTo>
                    <a:pt x="122" y="59"/>
                  </a:lnTo>
                  <a:lnTo>
                    <a:pt x="105" y="52"/>
                  </a:lnTo>
                  <a:lnTo>
                    <a:pt x="88" y="44"/>
                  </a:lnTo>
                  <a:lnTo>
                    <a:pt x="69" y="36"/>
                  </a:lnTo>
                  <a:lnTo>
                    <a:pt x="52" y="29"/>
                  </a:lnTo>
                  <a:lnTo>
                    <a:pt x="34" y="20"/>
                  </a:lnTo>
                  <a:lnTo>
                    <a:pt x="17" y="1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0" name="Freeform 237"/>
            <p:cNvSpPr>
              <a:spLocks/>
            </p:cNvSpPr>
            <p:nvPr/>
          </p:nvSpPr>
          <p:spPr bwMode="auto">
            <a:xfrm>
              <a:off x="2164" y="7547"/>
              <a:ext cx="191" cy="138"/>
            </a:xfrm>
            <a:custGeom>
              <a:avLst/>
              <a:gdLst>
                <a:gd name="T0" fmla="*/ 1 w 191"/>
                <a:gd name="T1" fmla="*/ 13 h 138"/>
                <a:gd name="T2" fmla="*/ 23 w 191"/>
                <a:gd name="T3" fmla="*/ 29 h 138"/>
                <a:gd name="T4" fmla="*/ 44 w 191"/>
                <a:gd name="T5" fmla="*/ 46 h 138"/>
                <a:gd name="T6" fmla="*/ 66 w 191"/>
                <a:gd name="T7" fmla="*/ 63 h 138"/>
                <a:gd name="T8" fmla="*/ 89 w 191"/>
                <a:gd name="T9" fmla="*/ 79 h 138"/>
                <a:gd name="T10" fmla="*/ 111 w 191"/>
                <a:gd name="T11" fmla="*/ 96 h 138"/>
                <a:gd name="T12" fmla="*/ 134 w 191"/>
                <a:gd name="T13" fmla="*/ 111 h 138"/>
                <a:gd name="T14" fmla="*/ 158 w 191"/>
                <a:gd name="T15" fmla="*/ 125 h 138"/>
                <a:gd name="T16" fmla="*/ 181 w 191"/>
                <a:gd name="T17" fmla="*/ 138 h 138"/>
                <a:gd name="T18" fmla="*/ 186 w 191"/>
                <a:gd name="T19" fmla="*/ 138 h 138"/>
                <a:gd name="T20" fmla="*/ 190 w 191"/>
                <a:gd name="T21" fmla="*/ 134 h 138"/>
                <a:gd name="T22" fmla="*/ 191 w 191"/>
                <a:gd name="T23" fmla="*/ 127 h 138"/>
                <a:gd name="T24" fmla="*/ 190 w 191"/>
                <a:gd name="T25" fmla="*/ 122 h 138"/>
                <a:gd name="T26" fmla="*/ 170 w 191"/>
                <a:gd name="T27" fmla="*/ 105 h 138"/>
                <a:gd name="T28" fmla="*/ 147 w 191"/>
                <a:gd name="T29" fmla="*/ 89 h 138"/>
                <a:gd name="T30" fmla="*/ 125 w 191"/>
                <a:gd name="T31" fmla="*/ 73 h 138"/>
                <a:gd name="T32" fmla="*/ 102 w 191"/>
                <a:gd name="T33" fmla="*/ 59 h 138"/>
                <a:gd name="T34" fmla="*/ 78 w 191"/>
                <a:gd name="T35" fmla="*/ 45 h 138"/>
                <a:gd name="T36" fmla="*/ 55 w 191"/>
                <a:gd name="T37" fmla="*/ 30 h 138"/>
                <a:gd name="T38" fmla="*/ 32 w 191"/>
                <a:gd name="T39" fmla="*/ 16 h 138"/>
                <a:gd name="T40" fmla="*/ 10 w 191"/>
                <a:gd name="T41" fmla="*/ 0 h 138"/>
                <a:gd name="T42" fmla="*/ 6 w 191"/>
                <a:gd name="T43" fmla="*/ 0 h 138"/>
                <a:gd name="T44" fmla="*/ 1 w 191"/>
                <a:gd name="T45" fmla="*/ 4 h 138"/>
                <a:gd name="T46" fmla="*/ 0 w 191"/>
                <a:gd name="T47" fmla="*/ 9 h 138"/>
                <a:gd name="T48" fmla="*/ 1 w 191"/>
                <a:gd name="T49" fmla="*/ 13 h 138"/>
                <a:gd name="T50" fmla="*/ 1 w 191"/>
                <a:gd name="T51" fmla="*/ 13 h 1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91" h="138">
                  <a:moveTo>
                    <a:pt x="1" y="13"/>
                  </a:moveTo>
                  <a:lnTo>
                    <a:pt x="23" y="29"/>
                  </a:lnTo>
                  <a:lnTo>
                    <a:pt x="44" y="46"/>
                  </a:lnTo>
                  <a:lnTo>
                    <a:pt x="66" y="63"/>
                  </a:lnTo>
                  <a:lnTo>
                    <a:pt x="89" y="79"/>
                  </a:lnTo>
                  <a:lnTo>
                    <a:pt x="111" y="96"/>
                  </a:lnTo>
                  <a:lnTo>
                    <a:pt x="134" y="111"/>
                  </a:lnTo>
                  <a:lnTo>
                    <a:pt x="158" y="125"/>
                  </a:lnTo>
                  <a:lnTo>
                    <a:pt x="181" y="138"/>
                  </a:lnTo>
                  <a:lnTo>
                    <a:pt x="186" y="138"/>
                  </a:lnTo>
                  <a:lnTo>
                    <a:pt x="190" y="134"/>
                  </a:lnTo>
                  <a:lnTo>
                    <a:pt x="191" y="127"/>
                  </a:lnTo>
                  <a:lnTo>
                    <a:pt x="190" y="122"/>
                  </a:lnTo>
                  <a:lnTo>
                    <a:pt x="170" y="105"/>
                  </a:lnTo>
                  <a:lnTo>
                    <a:pt x="147" y="89"/>
                  </a:lnTo>
                  <a:lnTo>
                    <a:pt x="125" y="73"/>
                  </a:lnTo>
                  <a:lnTo>
                    <a:pt x="102" y="59"/>
                  </a:lnTo>
                  <a:lnTo>
                    <a:pt x="78" y="45"/>
                  </a:lnTo>
                  <a:lnTo>
                    <a:pt x="55" y="30"/>
                  </a:lnTo>
                  <a:lnTo>
                    <a:pt x="32" y="16"/>
                  </a:lnTo>
                  <a:lnTo>
                    <a:pt x="10" y="0"/>
                  </a:lnTo>
                  <a:lnTo>
                    <a:pt x="6" y="0"/>
                  </a:lnTo>
                  <a:lnTo>
                    <a:pt x="1" y="4"/>
                  </a:lnTo>
                  <a:lnTo>
                    <a:pt x="0" y="9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1" name="Freeform 238"/>
            <p:cNvSpPr>
              <a:spLocks/>
            </p:cNvSpPr>
            <p:nvPr/>
          </p:nvSpPr>
          <p:spPr bwMode="auto">
            <a:xfrm>
              <a:off x="2344" y="7586"/>
              <a:ext cx="65" cy="230"/>
            </a:xfrm>
            <a:custGeom>
              <a:avLst/>
              <a:gdLst>
                <a:gd name="T0" fmla="*/ 17 w 65"/>
                <a:gd name="T1" fmla="*/ 227 h 230"/>
                <a:gd name="T2" fmla="*/ 19 w 65"/>
                <a:gd name="T3" fmla="*/ 209 h 230"/>
                <a:gd name="T4" fmla="*/ 19 w 65"/>
                <a:gd name="T5" fmla="*/ 191 h 230"/>
                <a:gd name="T6" fmla="*/ 19 w 65"/>
                <a:gd name="T7" fmla="*/ 173 h 230"/>
                <a:gd name="T8" fmla="*/ 20 w 65"/>
                <a:gd name="T9" fmla="*/ 155 h 230"/>
                <a:gd name="T10" fmla="*/ 20 w 65"/>
                <a:gd name="T11" fmla="*/ 137 h 230"/>
                <a:gd name="T12" fmla="*/ 20 w 65"/>
                <a:gd name="T13" fmla="*/ 116 h 230"/>
                <a:gd name="T14" fmla="*/ 20 w 65"/>
                <a:gd name="T15" fmla="*/ 98 h 230"/>
                <a:gd name="T16" fmla="*/ 24 w 65"/>
                <a:gd name="T17" fmla="*/ 79 h 230"/>
                <a:gd name="T18" fmla="*/ 27 w 65"/>
                <a:gd name="T19" fmla="*/ 67 h 230"/>
                <a:gd name="T20" fmla="*/ 30 w 65"/>
                <a:gd name="T21" fmla="*/ 56 h 230"/>
                <a:gd name="T22" fmla="*/ 34 w 65"/>
                <a:gd name="T23" fmla="*/ 47 h 230"/>
                <a:gd name="T24" fmla="*/ 43 w 65"/>
                <a:gd name="T25" fmla="*/ 39 h 230"/>
                <a:gd name="T26" fmla="*/ 52 w 65"/>
                <a:gd name="T27" fmla="*/ 33 h 230"/>
                <a:gd name="T28" fmla="*/ 57 w 65"/>
                <a:gd name="T29" fmla="*/ 27 h 230"/>
                <a:gd name="T30" fmla="*/ 62 w 65"/>
                <a:gd name="T31" fmla="*/ 20 h 230"/>
                <a:gd name="T32" fmla="*/ 65 w 65"/>
                <a:gd name="T33" fmla="*/ 10 h 230"/>
                <a:gd name="T34" fmla="*/ 63 w 65"/>
                <a:gd name="T35" fmla="*/ 4 h 230"/>
                <a:gd name="T36" fmla="*/ 59 w 65"/>
                <a:gd name="T37" fmla="*/ 1 h 230"/>
                <a:gd name="T38" fmla="*/ 53 w 65"/>
                <a:gd name="T39" fmla="*/ 0 h 230"/>
                <a:gd name="T40" fmla="*/ 49 w 65"/>
                <a:gd name="T41" fmla="*/ 1 h 230"/>
                <a:gd name="T42" fmla="*/ 39 w 65"/>
                <a:gd name="T43" fmla="*/ 6 h 230"/>
                <a:gd name="T44" fmla="*/ 29 w 65"/>
                <a:gd name="T45" fmla="*/ 11 h 230"/>
                <a:gd name="T46" fmla="*/ 20 w 65"/>
                <a:gd name="T47" fmla="*/ 19 h 230"/>
                <a:gd name="T48" fmla="*/ 13 w 65"/>
                <a:gd name="T49" fmla="*/ 27 h 230"/>
                <a:gd name="T50" fmla="*/ 7 w 65"/>
                <a:gd name="T51" fmla="*/ 36 h 230"/>
                <a:gd name="T52" fmla="*/ 3 w 65"/>
                <a:gd name="T53" fmla="*/ 46 h 230"/>
                <a:gd name="T54" fmla="*/ 1 w 65"/>
                <a:gd name="T55" fmla="*/ 57 h 230"/>
                <a:gd name="T56" fmla="*/ 0 w 65"/>
                <a:gd name="T57" fmla="*/ 69 h 230"/>
                <a:gd name="T58" fmla="*/ 0 w 65"/>
                <a:gd name="T59" fmla="*/ 109 h 230"/>
                <a:gd name="T60" fmla="*/ 4 w 65"/>
                <a:gd name="T61" fmla="*/ 150 h 230"/>
                <a:gd name="T62" fmla="*/ 8 w 65"/>
                <a:gd name="T63" fmla="*/ 190 h 230"/>
                <a:gd name="T64" fmla="*/ 13 w 65"/>
                <a:gd name="T65" fmla="*/ 230 h 230"/>
                <a:gd name="T66" fmla="*/ 13 w 65"/>
                <a:gd name="T67" fmla="*/ 230 h 230"/>
                <a:gd name="T68" fmla="*/ 16 w 65"/>
                <a:gd name="T69" fmla="*/ 230 h 230"/>
                <a:gd name="T70" fmla="*/ 17 w 65"/>
                <a:gd name="T71" fmla="*/ 229 h 230"/>
                <a:gd name="T72" fmla="*/ 17 w 65"/>
                <a:gd name="T73" fmla="*/ 227 h 230"/>
                <a:gd name="T74" fmla="*/ 17 w 65"/>
                <a:gd name="T75" fmla="*/ 227 h 2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" h="230">
                  <a:moveTo>
                    <a:pt x="17" y="227"/>
                  </a:moveTo>
                  <a:lnTo>
                    <a:pt x="19" y="209"/>
                  </a:lnTo>
                  <a:lnTo>
                    <a:pt x="19" y="191"/>
                  </a:lnTo>
                  <a:lnTo>
                    <a:pt x="19" y="173"/>
                  </a:lnTo>
                  <a:lnTo>
                    <a:pt x="20" y="155"/>
                  </a:lnTo>
                  <a:lnTo>
                    <a:pt x="20" y="137"/>
                  </a:lnTo>
                  <a:lnTo>
                    <a:pt x="20" y="116"/>
                  </a:lnTo>
                  <a:lnTo>
                    <a:pt x="20" y="98"/>
                  </a:lnTo>
                  <a:lnTo>
                    <a:pt x="24" y="79"/>
                  </a:lnTo>
                  <a:lnTo>
                    <a:pt x="27" y="67"/>
                  </a:lnTo>
                  <a:lnTo>
                    <a:pt x="30" y="56"/>
                  </a:lnTo>
                  <a:lnTo>
                    <a:pt x="34" y="47"/>
                  </a:lnTo>
                  <a:lnTo>
                    <a:pt x="43" y="39"/>
                  </a:lnTo>
                  <a:lnTo>
                    <a:pt x="52" y="33"/>
                  </a:lnTo>
                  <a:lnTo>
                    <a:pt x="57" y="27"/>
                  </a:lnTo>
                  <a:lnTo>
                    <a:pt x="62" y="20"/>
                  </a:lnTo>
                  <a:lnTo>
                    <a:pt x="65" y="10"/>
                  </a:lnTo>
                  <a:lnTo>
                    <a:pt x="63" y="4"/>
                  </a:lnTo>
                  <a:lnTo>
                    <a:pt x="59" y="1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39" y="6"/>
                  </a:lnTo>
                  <a:lnTo>
                    <a:pt x="29" y="11"/>
                  </a:lnTo>
                  <a:lnTo>
                    <a:pt x="20" y="19"/>
                  </a:lnTo>
                  <a:lnTo>
                    <a:pt x="13" y="27"/>
                  </a:lnTo>
                  <a:lnTo>
                    <a:pt x="7" y="36"/>
                  </a:lnTo>
                  <a:lnTo>
                    <a:pt x="3" y="46"/>
                  </a:lnTo>
                  <a:lnTo>
                    <a:pt x="1" y="57"/>
                  </a:lnTo>
                  <a:lnTo>
                    <a:pt x="0" y="69"/>
                  </a:lnTo>
                  <a:lnTo>
                    <a:pt x="0" y="109"/>
                  </a:lnTo>
                  <a:lnTo>
                    <a:pt x="4" y="150"/>
                  </a:lnTo>
                  <a:lnTo>
                    <a:pt x="8" y="190"/>
                  </a:lnTo>
                  <a:lnTo>
                    <a:pt x="13" y="230"/>
                  </a:lnTo>
                  <a:lnTo>
                    <a:pt x="16" y="230"/>
                  </a:lnTo>
                  <a:lnTo>
                    <a:pt x="17" y="229"/>
                  </a:lnTo>
                  <a:lnTo>
                    <a:pt x="17" y="2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2" name="Freeform 239"/>
            <p:cNvSpPr>
              <a:spLocks/>
            </p:cNvSpPr>
            <p:nvPr/>
          </p:nvSpPr>
          <p:spPr bwMode="auto">
            <a:xfrm>
              <a:off x="2394" y="7638"/>
              <a:ext cx="64" cy="165"/>
            </a:xfrm>
            <a:custGeom>
              <a:avLst/>
              <a:gdLst>
                <a:gd name="T0" fmla="*/ 5 w 64"/>
                <a:gd name="T1" fmla="*/ 161 h 165"/>
                <a:gd name="T2" fmla="*/ 10 w 64"/>
                <a:gd name="T3" fmla="*/ 136 h 165"/>
                <a:gd name="T4" fmla="*/ 13 w 64"/>
                <a:gd name="T5" fmla="*/ 112 h 165"/>
                <a:gd name="T6" fmla="*/ 16 w 64"/>
                <a:gd name="T7" fmla="*/ 86 h 165"/>
                <a:gd name="T8" fmla="*/ 20 w 64"/>
                <a:gd name="T9" fmla="*/ 62 h 165"/>
                <a:gd name="T10" fmla="*/ 22 w 64"/>
                <a:gd name="T11" fmla="*/ 53 h 165"/>
                <a:gd name="T12" fmla="*/ 23 w 64"/>
                <a:gd name="T13" fmla="*/ 47 h 165"/>
                <a:gd name="T14" fmla="*/ 26 w 64"/>
                <a:gd name="T15" fmla="*/ 43 h 165"/>
                <a:gd name="T16" fmla="*/ 30 w 64"/>
                <a:gd name="T17" fmla="*/ 39 h 165"/>
                <a:gd name="T18" fmla="*/ 33 w 64"/>
                <a:gd name="T19" fmla="*/ 36 h 165"/>
                <a:gd name="T20" fmla="*/ 35 w 64"/>
                <a:gd name="T21" fmla="*/ 36 h 165"/>
                <a:gd name="T22" fmla="*/ 38 w 64"/>
                <a:gd name="T23" fmla="*/ 37 h 165"/>
                <a:gd name="T24" fmla="*/ 43 w 64"/>
                <a:gd name="T25" fmla="*/ 39 h 165"/>
                <a:gd name="T26" fmla="*/ 49 w 64"/>
                <a:gd name="T27" fmla="*/ 39 h 165"/>
                <a:gd name="T28" fmla="*/ 55 w 64"/>
                <a:gd name="T29" fmla="*/ 36 h 165"/>
                <a:gd name="T30" fmla="*/ 59 w 64"/>
                <a:gd name="T31" fmla="*/ 30 h 165"/>
                <a:gd name="T32" fmla="*/ 62 w 64"/>
                <a:gd name="T33" fmla="*/ 24 h 165"/>
                <a:gd name="T34" fmla="*/ 62 w 64"/>
                <a:gd name="T35" fmla="*/ 23 h 165"/>
                <a:gd name="T36" fmla="*/ 64 w 64"/>
                <a:gd name="T37" fmla="*/ 21 h 165"/>
                <a:gd name="T38" fmla="*/ 64 w 64"/>
                <a:gd name="T39" fmla="*/ 21 h 165"/>
                <a:gd name="T40" fmla="*/ 64 w 64"/>
                <a:gd name="T41" fmla="*/ 20 h 165"/>
                <a:gd name="T42" fmla="*/ 64 w 64"/>
                <a:gd name="T43" fmla="*/ 15 h 165"/>
                <a:gd name="T44" fmla="*/ 64 w 64"/>
                <a:gd name="T45" fmla="*/ 11 h 165"/>
                <a:gd name="T46" fmla="*/ 62 w 64"/>
                <a:gd name="T47" fmla="*/ 7 h 165"/>
                <a:gd name="T48" fmla="*/ 59 w 64"/>
                <a:gd name="T49" fmla="*/ 4 h 165"/>
                <a:gd name="T50" fmla="*/ 52 w 64"/>
                <a:gd name="T51" fmla="*/ 0 h 165"/>
                <a:gd name="T52" fmla="*/ 43 w 64"/>
                <a:gd name="T53" fmla="*/ 0 h 165"/>
                <a:gd name="T54" fmla="*/ 36 w 64"/>
                <a:gd name="T55" fmla="*/ 1 h 165"/>
                <a:gd name="T56" fmla="*/ 30 w 64"/>
                <a:gd name="T57" fmla="*/ 7 h 165"/>
                <a:gd name="T58" fmla="*/ 23 w 64"/>
                <a:gd name="T59" fmla="*/ 13 h 165"/>
                <a:gd name="T60" fmla="*/ 17 w 64"/>
                <a:gd name="T61" fmla="*/ 20 h 165"/>
                <a:gd name="T62" fmla="*/ 13 w 64"/>
                <a:gd name="T63" fmla="*/ 27 h 165"/>
                <a:gd name="T64" fmla="*/ 10 w 64"/>
                <a:gd name="T65" fmla="*/ 34 h 165"/>
                <a:gd name="T66" fmla="*/ 7 w 64"/>
                <a:gd name="T67" fmla="*/ 44 h 165"/>
                <a:gd name="T68" fmla="*/ 6 w 64"/>
                <a:gd name="T69" fmla="*/ 54 h 165"/>
                <a:gd name="T70" fmla="*/ 5 w 64"/>
                <a:gd name="T71" fmla="*/ 66 h 165"/>
                <a:gd name="T72" fmla="*/ 5 w 64"/>
                <a:gd name="T73" fmla="*/ 76 h 165"/>
                <a:gd name="T74" fmla="*/ 5 w 64"/>
                <a:gd name="T75" fmla="*/ 98 h 165"/>
                <a:gd name="T76" fmla="*/ 3 w 64"/>
                <a:gd name="T77" fmla="*/ 119 h 165"/>
                <a:gd name="T78" fmla="*/ 3 w 64"/>
                <a:gd name="T79" fmla="*/ 141 h 165"/>
                <a:gd name="T80" fmla="*/ 0 w 64"/>
                <a:gd name="T81" fmla="*/ 164 h 165"/>
                <a:gd name="T82" fmla="*/ 0 w 64"/>
                <a:gd name="T83" fmla="*/ 165 h 165"/>
                <a:gd name="T84" fmla="*/ 2 w 64"/>
                <a:gd name="T85" fmla="*/ 164 h 165"/>
                <a:gd name="T86" fmla="*/ 3 w 64"/>
                <a:gd name="T87" fmla="*/ 162 h 165"/>
                <a:gd name="T88" fmla="*/ 5 w 64"/>
                <a:gd name="T89" fmla="*/ 161 h 165"/>
                <a:gd name="T90" fmla="*/ 5 w 64"/>
                <a:gd name="T91" fmla="*/ 161 h 1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4" h="165">
                  <a:moveTo>
                    <a:pt x="5" y="161"/>
                  </a:moveTo>
                  <a:lnTo>
                    <a:pt x="10" y="136"/>
                  </a:lnTo>
                  <a:lnTo>
                    <a:pt x="13" y="112"/>
                  </a:lnTo>
                  <a:lnTo>
                    <a:pt x="16" y="86"/>
                  </a:lnTo>
                  <a:lnTo>
                    <a:pt x="20" y="62"/>
                  </a:lnTo>
                  <a:lnTo>
                    <a:pt x="22" y="53"/>
                  </a:lnTo>
                  <a:lnTo>
                    <a:pt x="23" y="47"/>
                  </a:lnTo>
                  <a:lnTo>
                    <a:pt x="26" y="43"/>
                  </a:lnTo>
                  <a:lnTo>
                    <a:pt x="30" y="39"/>
                  </a:lnTo>
                  <a:lnTo>
                    <a:pt x="33" y="36"/>
                  </a:lnTo>
                  <a:lnTo>
                    <a:pt x="35" y="36"/>
                  </a:lnTo>
                  <a:lnTo>
                    <a:pt x="38" y="37"/>
                  </a:lnTo>
                  <a:lnTo>
                    <a:pt x="43" y="39"/>
                  </a:lnTo>
                  <a:lnTo>
                    <a:pt x="49" y="39"/>
                  </a:lnTo>
                  <a:lnTo>
                    <a:pt x="55" y="36"/>
                  </a:lnTo>
                  <a:lnTo>
                    <a:pt x="59" y="30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4" y="21"/>
                  </a:lnTo>
                  <a:lnTo>
                    <a:pt x="64" y="20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2" y="7"/>
                  </a:lnTo>
                  <a:lnTo>
                    <a:pt x="59" y="4"/>
                  </a:lnTo>
                  <a:lnTo>
                    <a:pt x="52" y="0"/>
                  </a:lnTo>
                  <a:lnTo>
                    <a:pt x="43" y="0"/>
                  </a:lnTo>
                  <a:lnTo>
                    <a:pt x="36" y="1"/>
                  </a:lnTo>
                  <a:lnTo>
                    <a:pt x="30" y="7"/>
                  </a:lnTo>
                  <a:lnTo>
                    <a:pt x="23" y="13"/>
                  </a:lnTo>
                  <a:lnTo>
                    <a:pt x="17" y="20"/>
                  </a:lnTo>
                  <a:lnTo>
                    <a:pt x="13" y="27"/>
                  </a:lnTo>
                  <a:lnTo>
                    <a:pt x="10" y="34"/>
                  </a:lnTo>
                  <a:lnTo>
                    <a:pt x="7" y="44"/>
                  </a:lnTo>
                  <a:lnTo>
                    <a:pt x="6" y="54"/>
                  </a:lnTo>
                  <a:lnTo>
                    <a:pt x="5" y="66"/>
                  </a:lnTo>
                  <a:lnTo>
                    <a:pt x="5" y="76"/>
                  </a:lnTo>
                  <a:lnTo>
                    <a:pt x="5" y="98"/>
                  </a:lnTo>
                  <a:lnTo>
                    <a:pt x="3" y="119"/>
                  </a:lnTo>
                  <a:lnTo>
                    <a:pt x="3" y="141"/>
                  </a:lnTo>
                  <a:lnTo>
                    <a:pt x="0" y="164"/>
                  </a:lnTo>
                  <a:lnTo>
                    <a:pt x="0" y="165"/>
                  </a:lnTo>
                  <a:lnTo>
                    <a:pt x="2" y="164"/>
                  </a:lnTo>
                  <a:lnTo>
                    <a:pt x="3" y="162"/>
                  </a:lnTo>
                  <a:lnTo>
                    <a:pt x="5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3" name="Freeform 240"/>
            <p:cNvSpPr>
              <a:spLocks/>
            </p:cNvSpPr>
            <p:nvPr/>
          </p:nvSpPr>
          <p:spPr bwMode="auto">
            <a:xfrm>
              <a:off x="2106" y="7459"/>
              <a:ext cx="51" cy="187"/>
            </a:xfrm>
            <a:custGeom>
              <a:avLst/>
              <a:gdLst>
                <a:gd name="T0" fmla="*/ 23 w 51"/>
                <a:gd name="T1" fmla="*/ 183 h 187"/>
                <a:gd name="T2" fmla="*/ 20 w 51"/>
                <a:gd name="T3" fmla="*/ 154 h 187"/>
                <a:gd name="T4" fmla="*/ 19 w 51"/>
                <a:gd name="T5" fmla="*/ 124 h 187"/>
                <a:gd name="T6" fmla="*/ 20 w 51"/>
                <a:gd name="T7" fmla="*/ 95 h 187"/>
                <a:gd name="T8" fmla="*/ 22 w 51"/>
                <a:gd name="T9" fmla="*/ 65 h 187"/>
                <a:gd name="T10" fmla="*/ 22 w 51"/>
                <a:gd name="T11" fmla="*/ 58 h 187"/>
                <a:gd name="T12" fmla="*/ 23 w 51"/>
                <a:gd name="T13" fmla="*/ 52 h 187"/>
                <a:gd name="T14" fmla="*/ 23 w 51"/>
                <a:gd name="T15" fmla="*/ 45 h 187"/>
                <a:gd name="T16" fmla="*/ 25 w 51"/>
                <a:gd name="T17" fmla="*/ 39 h 187"/>
                <a:gd name="T18" fmla="*/ 25 w 51"/>
                <a:gd name="T19" fmla="*/ 38 h 187"/>
                <a:gd name="T20" fmla="*/ 26 w 51"/>
                <a:gd name="T21" fmla="*/ 36 h 187"/>
                <a:gd name="T22" fmla="*/ 29 w 51"/>
                <a:gd name="T23" fmla="*/ 36 h 187"/>
                <a:gd name="T24" fmla="*/ 33 w 51"/>
                <a:gd name="T25" fmla="*/ 35 h 187"/>
                <a:gd name="T26" fmla="*/ 39 w 51"/>
                <a:gd name="T27" fmla="*/ 32 h 187"/>
                <a:gd name="T28" fmla="*/ 43 w 51"/>
                <a:gd name="T29" fmla="*/ 27 h 187"/>
                <a:gd name="T30" fmla="*/ 46 w 51"/>
                <a:gd name="T31" fmla="*/ 23 h 187"/>
                <a:gd name="T32" fmla="*/ 49 w 51"/>
                <a:gd name="T33" fmla="*/ 17 h 187"/>
                <a:gd name="T34" fmla="*/ 51 w 51"/>
                <a:gd name="T35" fmla="*/ 13 h 187"/>
                <a:gd name="T36" fmla="*/ 51 w 51"/>
                <a:gd name="T37" fmla="*/ 9 h 187"/>
                <a:gd name="T38" fmla="*/ 49 w 51"/>
                <a:gd name="T39" fmla="*/ 4 h 187"/>
                <a:gd name="T40" fmla="*/ 46 w 51"/>
                <a:gd name="T41" fmla="*/ 2 h 187"/>
                <a:gd name="T42" fmla="*/ 22 w 51"/>
                <a:gd name="T43" fmla="*/ 0 h 187"/>
                <a:gd name="T44" fmla="*/ 9 w 51"/>
                <a:gd name="T45" fmla="*/ 15 h 187"/>
                <a:gd name="T46" fmla="*/ 2 w 51"/>
                <a:gd name="T47" fmla="*/ 40 h 187"/>
                <a:gd name="T48" fmla="*/ 0 w 51"/>
                <a:gd name="T49" fmla="*/ 74 h 187"/>
                <a:gd name="T50" fmla="*/ 5 w 51"/>
                <a:gd name="T51" fmla="*/ 110 h 187"/>
                <a:gd name="T52" fmla="*/ 9 w 51"/>
                <a:gd name="T53" fmla="*/ 143 h 187"/>
                <a:gd name="T54" fmla="*/ 15 w 51"/>
                <a:gd name="T55" fmla="*/ 170 h 187"/>
                <a:gd name="T56" fmla="*/ 19 w 51"/>
                <a:gd name="T57" fmla="*/ 186 h 187"/>
                <a:gd name="T58" fmla="*/ 19 w 51"/>
                <a:gd name="T59" fmla="*/ 187 h 187"/>
                <a:gd name="T60" fmla="*/ 22 w 51"/>
                <a:gd name="T61" fmla="*/ 186 h 187"/>
                <a:gd name="T62" fmla="*/ 23 w 51"/>
                <a:gd name="T63" fmla="*/ 184 h 187"/>
                <a:gd name="T64" fmla="*/ 23 w 51"/>
                <a:gd name="T65" fmla="*/ 183 h 187"/>
                <a:gd name="T66" fmla="*/ 23 w 51"/>
                <a:gd name="T67" fmla="*/ 183 h 1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" h="187">
                  <a:moveTo>
                    <a:pt x="23" y="183"/>
                  </a:moveTo>
                  <a:lnTo>
                    <a:pt x="20" y="154"/>
                  </a:lnTo>
                  <a:lnTo>
                    <a:pt x="19" y="124"/>
                  </a:lnTo>
                  <a:lnTo>
                    <a:pt x="20" y="95"/>
                  </a:lnTo>
                  <a:lnTo>
                    <a:pt x="22" y="65"/>
                  </a:lnTo>
                  <a:lnTo>
                    <a:pt x="22" y="58"/>
                  </a:lnTo>
                  <a:lnTo>
                    <a:pt x="23" y="52"/>
                  </a:lnTo>
                  <a:lnTo>
                    <a:pt x="23" y="45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6" y="36"/>
                  </a:lnTo>
                  <a:lnTo>
                    <a:pt x="29" y="36"/>
                  </a:lnTo>
                  <a:lnTo>
                    <a:pt x="33" y="35"/>
                  </a:lnTo>
                  <a:lnTo>
                    <a:pt x="39" y="32"/>
                  </a:lnTo>
                  <a:lnTo>
                    <a:pt x="43" y="27"/>
                  </a:lnTo>
                  <a:lnTo>
                    <a:pt x="46" y="23"/>
                  </a:lnTo>
                  <a:lnTo>
                    <a:pt x="49" y="17"/>
                  </a:lnTo>
                  <a:lnTo>
                    <a:pt x="51" y="13"/>
                  </a:lnTo>
                  <a:lnTo>
                    <a:pt x="51" y="9"/>
                  </a:lnTo>
                  <a:lnTo>
                    <a:pt x="49" y="4"/>
                  </a:lnTo>
                  <a:lnTo>
                    <a:pt x="46" y="2"/>
                  </a:lnTo>
                  <a:lnTo>
                    <a:pt x="22" y="0"/>
                  </a:lnTo>
                  <a:lnTo>
                    <a:pt x="9" y="15"/>
                  </a:lnTo>
                  <a:lnTo>
                    <a:pt x="2" y="40"/>
                  </a:lnTo>
                  <a:lnTo>
                    <a:pt x="0" y="74"/>
                  </a:lnTo>
                  <a:lnTo>
                    <a:pt x="5" y="110"/>
                  </a:lnTo>
                  <a:lnTo>
                    <a:pt x="9" y="143"/>
                  </a:lnTo>
                  <a:lnTo>
                    <a:pt x="15" y="170"/>
                  </a:lnTo>
                  <a:lnTo>
                    <a:pt x="19" y="186"/>
                  </a:lnTo>
                  <a:lnTo>
                    <a:pt x="19" y="187"/>
                  </a:lnTo>
                  <a:lnTo>
                    <a:pt x="22" y="186"/>
                  </a:lnTo>
                  <a:lnTo>
                    <a:pt x="23" y="184"/>
                  </a:lnTo>
                  <a:lnTo>
                    <a:pt x="23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4" name="Freeform 241"/>
            <p:cNvSpPr>
              <a:spLocks/>
            </p:cNvSpPr>
            <p:nvPr/>
          </p:nvSpPr>
          <p:spPr bwMode="auto">
            <a:xfrm>
              <a:off x="2148" y="7485"/>
              <a:ext cx="36" cy="134"/>
            </a:xfrm>
            <a:custGeom>
              <a:avLst/>
              <a:gdLst>
                <a:gd name="T0" fmla="*/ 24 w 36"/>
                <a:gd name="T1" fmla="*/ 128 h 134"/>
                <a:gd name="T2" fmla="*/ 22 w 36"/>
                <a:gd name="T3" fmla="*/ 108 h 134"/>
                <a:gd name="T4" fmla="*/ 20 w 36"/>
                <a:gd name="T5" fmla="*/ 88 h 134"/>
                <a:gd name="T6" fmla="*/ 19 w 36"/>
                <a:gd name="T7" fmla="*/ 66 h 134"/>
                <a:gd name="T8" fmla="*/ 20 w 36"/>
                <a:gd name="T9" fmla="*/ 46 h 134"/>
                <a:gd name="T10" fmla="*/ 22 w 36"/>
                <a:gd name="T11" fmla="*/ 39 h 134"/>
                <a:gd name="T12" fmla="*/ 24 w 36"/>
                <a:gd name="T13" fmla="*/ 35 h 134"/>
                <a:gd name="T14" fmla="*/ 27 w 36"/>
                <a:gd name="T15" fmla="*/ 30 h 134"/>
                <a:gd name="T16" fmla="*/ 32 w 36"/>
                <a:gd name="T17" fmla="*/ 26 h 134"/>
                <a:gd name="T18" fmla="*/ 35 w 36"/>
                <a:gd name="T19" fmla="*/ 19 h 134"/>
                <a:gd name="T20" fmla="*/ 36 w 36"/>
                <a:gd name="T21" fmla="*/ 10 h 134"/>
                <a:gd name="T22" fmla="*/ 33 w 36"/>
                <a:gd name="T23" fmla="*/ 3 h 134"/>
                <a:gd name="T24" fmla="*/ 26 w 36"/>
                <a:gd name="T25" fmla="*/ 0 h 134"/>
                <a:gd name="T26" fmla="*/ 12 w 36"/>
                <a:gd name="T27" fmla="*/ 4 h 134"/>
                <a:gd name="T28" fmla="*/ 3 w 36"/>
                <a:gd name="T29" fmla="*/ 17 h 134"/>
                <a:gd name="T30" fmla="*/ 0 w 36"/>
                <a:gd name="T31" fmla="*/ 36 h 134"/>
                <a:gd name="T32" fmla="*/ 0 w 36"/>
                <a:gd name="T33" fmla="*/ 58 h 134"/>
                <a:gd name="T34" fmla="*/ 4 w 36"/>
                <a:gd name="T35" fmla="*/ 81 h 134"/>
                <a:gd name="T36" fmla="*/ 9 w 36"/>
                <a:gd name="T37" fmla="*/ 102 h 134"/>
                <a:gd name="T38" fmla="*/ 14 w 36"/>
                <a:gd name="T39" fmla="*/ 120 h 134"/>
                <a:gd name="T40" fmla="*/ 19 w 36"/>
                <a:gd name="T41" fmla="*/ 132 h 134"/>
                <a:gd name="T42" fmla="*/ 20 w 36"/>
                <a:gd name="T43" fmla="*/ 134 h 134"/>
                <a:gd name="T44" fmla="*/ 22 w 36"/>
                <a:gd name="T45" fmla="*/ 132 h 134"/>
                <a:gd name="T46" fmla="*/ 24 w 36"/>
                <a:gd name="T47" fmla="*/ 131 h 134"/>
                <a:gd name="T48" fmla="*/ 24 w 36"/>
                <a:gd name="T49" fmla="*/ 128 h 134"/>
                <a:gd name="T50" fmla="*/ 24 w 36"/>
                <a:gd name="T51" fmla="*/ 128 h 13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6" h="134">
                  <a:moveTo>
                    <a:pt x="24" y="128"/>
                  </a:moveTo>
                  <a:lnTo>
                    <a:pt x="22" y="108"/>
                  </a:lnTo>
                  <a:lnTo>
                    <a:pt x="20" y="88"/>
                  </a:lnTo>
                  <a:lnTo>
                    <a:pt x="19" y="66"/>
                  </a:lnTo>
                  <a:lnTo>
                    <a:pt x="20" y="46"/>
                  </a:lnTo>
                  <a:lnTo>
                    <a:pt x="22" y="39"/>
                  </a:lnTo>
                  <a:lnTo>
                    <a:pt x="24" y="35"/>
                  </a:lnTo>
                  <a:lnTo>
                    <a:pt x="27" y="30"/>
                  </a:lnTo>
                  <a:lnTo>
                    <a:pt x="32" y="26"/>
                  </a:lnTo>
                  <a:lnTo>
                    <a:pt x="35" y="19"/>
                  </a:lnTo>
                  <a:lnTo>
                    <a:pt x="36" y="10"/>
                  </a:lnTo>
                  <a:lnTo>
                    <a:pt x="33" y="3"/>
                  </a:lnTo>
                  <a:lnTo>
                    <a:pt x="26" y="0"/>
                  </a:lnTo>
                  <a:lnTo>
                    <a:pt x="12" y="4"/>
                  </a:lnTo>
                  <a:lnTo>
                    <a:pt x="3" y="17"/>
                  </a:lnTo>
                  <a:lnTo>
                    <a:pt x="0" y="36"/>
                  </a:lnTo>
                  <a:lnTo>
                    <a:pt x="0" y="58"/>
                  </a:lnTo>
                  <a:lnTo>
                    <a:pt x="4" y="81"/>
                  </a:lnTo>
                  <a:lnTo>
                    <a:pt x="9" y="102"/>
                  </a:lnTo>
                  <a:lnTo>
                    <a:pt x="14" y="120"/>
                  </a:lnTo>
                  <a:lnTo>
                    <a:pt x="19" y="132"/>
                  </a:lnTo>
                  <a:lnTo>
                    <a:pt x="20" y="134"/>
                  </a:lnTo>
                  <a:lnTo>
                    <a:pt x="22" y="132"/>
                  </a:lnTo>
                  <a:lnTo>
                    <a:pt x="24" y="131"/>
                  </a:lnTo>
                  <a:lnTo>
                    <a:pt x="24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5" name="Freeform 242"/>
            <p:cNvSpPr>
              <a:spLocks/>
            </p:cNvSpPr>
            <p:nvPr/>
          </p:nvSpPr>
          <p:spPr bwMode="auto">
            <a:xfrm>
              <a:off x="2125" y="7662"/>
              <a:ext cx="258" cy="303"/>
            </a:xfrm>
            <a:custGeom>
              <a:avLst/>
              <a:gdLst>
                <a:gd name="T0" fmla="*/ 16 w 258"/>
                <a:gd name="T1" fmla="*/ 7 h 303"/>
                <a:gd name="T2" fmla="*/ 10 w 258"/>
                <a:gd name="T3" fmla="*/ 55 h 303"/>
                <a:gd name="T4" fmla="*/ 1 w 258"/>
                <a:gd name="T5" fmla="*/ 101 h 303"/>
                <a:gd name="T6" fmla="*/ 0 w 258"/>
                <a:gd name="T7" fmla="*/ 147 h 303"/>
                <a:gd name="T8" fmla="*/ 13 w 258"/>
                <a:gd name="T9" fmla="*/ 192 h 303"/>
                <a:gd name="T10" fmla="*/ 26 w 258"/>
                <a:gd name="T11" fmla="*/ 212 h 303"/>
                <a:gd name="T12" fmla="*/ 43 w 258"/>
                <a:gd name="T13" fmla="*/ 229 h 303"/>
                <a:gd name="T14" fmla="*/ 62 w 258"/>
                <a:gd name="T15" fmla="*/ 245 h 303"/>
                <a:gd name="T16" fmla="*/ 82 w 258"/>
                <a:gd name="T17" fmla="*/ 258 h 303"/>
                <a:gd name="T18" fmla="*/ 105 w 258"/>
                <a:gd name="T19" fmla="*/ 269 h 303"/>
                <a:gd name="T20" fmla="*/ 128 w 258"/>
                <a:gd name="T21" fmla="*/ 281 h 303"/>
                <a:gd name="T22" fmla="*/ 151 w 258"/>
                <a:gd name="T23" fmla="*/ 290 h 303"/>
                <a:gd name="T24" fmla="*/ 173 w 258"/>
                <a:gd name="T25" fmla="*/ 297 h 303"/>
                <a:gd name="T26" fmla="*/ 184 w 258"/>
                <a:gd name="T27" fmla="*/ 300 h 303"/>
                <a:gd name="T28" fmla="*/ 197 w 258"/>
                <a:gd name="T29" fmla="*/ 301 h 303"/>
                <a:gd name="T30" fmla="*/ 210 w 258"/>
                <a:gd name="T31" fmla="*/ 303 h 303"/>
                <a:gd name="T32" fmla="*/ 222 w 258"/>
                <a:gd name="T33" fmla="*/ 300 h 303"/>
                <a:gd name="T34" fmla="*/ 232 w 258"/>
                <a:gd name="T35" fmla="*/ 297 h 303"/>
                <a:gd name="T36" fmla="*/ 240 w 258"/>
                <a:gd name="T37" fmla="*/ 290 h 303"/>
                <a:gd name="T38" fmla="*/ 248 w 258"/>
                <a:gd name="T39" fmla="*/ 281 h 303"/>
                <a:gd name="T40" fmla="*/ 253 w 258"/>
                <a:gd name="T41" fmla="*/ 268 h 303"/>
                <a:gd name="T42" fmla="*/ 258 w 258"/>
                <a:gd name="T43" fmla="*/ 243 h 303"/>
                <a:gd name="T44" fmla="*/ 258 w 258"/>
                <a:gd name="T45" fmla="*/ 216 h 303"/>
                <a:gd name="T46" fmla="*/ 252 w 258"/>
                <a:gd name="T47" fmla="*/ 190 h 303"/>
                <a:gd name="T48" fmla="*/ 243 w 258"/>
                <a:gd name="T49" fmla="*/ 167 h 303"/>
                <a:gd name="T50" fmla="*/ 240 w 258"/>
                <a:gd name="T51" fmla="*/ 166 h 303"/>
                <a:gd name="T52" fmla="*/ 238 w 258"/>
                <a:gd name="T53" fmla="*/ 167 h 303"/>
                <a:gd name="T54" fmla="*/ 235 w 258"/>
                <a:gd name="T55" fmla="*/ 170 h 303"/>
                <a:gd name="T56" fmla="*/ 233 w 258"/>
                <a:gd name="T57" fmla="*/ 173 h 303"/>
                <a:gd name="T58" fmla="*/ 236 w 258"/>
                <a:gd name="T59" fmla="*/ 192 h 303"/>
                <a:gd name="T60" fmla="*/ 239 w 258"/>
                <a:gd name="T61" fmla="*/ 209 h 303"/>
                <a:gd name="T62" fmla="*/ 242 w 258"/>
                <a:gd name="T63" fmla="*/ 226 h 303"/>
                <a:gd name="T64" fmla="*/ 243 w 258"/>
                <a:gd name="T65" fmla="*/ 243 h 303"/>
                <a:gd name="T66" fmla="*/ 240 w 258"/>
                <a:gd name="T67" fmla="*/ 265 h 303"/>
                <a:gd name="T68" fmla="*/ 232 w 258"/>
                <a:gd name="T69" fmla="*/ 278 h 303"/>
                <a:gd name="T70" fmla="*/ 217 w 258"/>
                <a:gd name="T71" fmla="*/ 282 h 303"/>
                <a:gd name="T72" fmla="*/ 202 w 258"/>
                <a:gd name="T73" fmla="*/ 281 h 303"/>
                <a:gd name="T74" fmla="*/ 183 w 258"/>
                <a:gd name="T75" fmla="*/ 275 h 303"/>
                <a:gd name="T76" fmla="*/ 166 w 258"/>
                <a:gd name="T77" fmla="*/ 265 h 303"/>
                <a:gd name="T78" fmla="*/ 148 w 258"/>
                <a:gd name="T79" fmla="*/ 255 h 303"/>
                <a:gd name="T80" fmla="*/ 134 w 258"/>
                <a:gd name="T81" fmla="*/ 245 h 303"/>
                <a:gd name="T82" fmla="*/ 121 w 258"/>
                <a:gd name="T83" fmla="*/ 235 h 303"/>
                <a:gd name="T84" fmla="*/ 107 w 258"/>
                <a:gd name="T85" fmla="*/ 225 h 303"/>
                <a:gd name="T86" fmla="*/ 94 w 258"/>
                <a:gd name="T87" fmla="*/ 215 h 303"/>
                <a:gd name="T88" fmla="*/ 81 w 258"/>
                <a:gd name="T89" fmla="*/ 203 h 303"/>
                <a:gd name="T90" fmla="*/ 68 w 258"/>
                <a:gd name="T91" fmla="*/ 192 h 303"/>
                <a:gd name="T92" fmla="*/ 58 w 258"/>
                <a:gd name="T93" fmla="*/ 179 h 303"/>
                <a:gd name="T94" fmla="*/ 47 w 258"/>
                <a:gd name="T95" fmla="*/ 164 h 303"/>
                <a:gd name="T96" fmla="*/ 40 w 258"/>
                <a:gd name="T97" fmla="*/ 148 h 303"/>
                <a:gd name="T98" fmla="*/ 35 w 258"/>
                <a:gd name="T99" fmla="*/ 133 h 303"/>
                <a:gd name="T100" fmla="*/ 32 w 258"/>
                <a:gd name="T101" fmla="*/ 118 h 303"/>
                <a:gd name="T102" fmla="*/ 30 w 258"/>
                <a:gd name="T103" fmla="*/ 102 h 303"/>
                <a:gd name="T104" fmla="*/ 30 w 258"/>
                <a:gd name="T105" fmla="*/ 87 h 303"/>
                <a:gd name="T106" fmla="*/ 30 w 258"/>
                <a:gd name="T107" fmla="*/ 66 h 303"/>
                <a:gd name="T108" fmla="*/ 29 w 258"/>
                <a:gd name="T109" fmla="*/ 45 h 303"/>
                <a:gd name="T110" fmla="*/ 26 w 258"/>
                <a:gd name="T111" fmla="*/ 25 h 303"/>
                <a:gd name="T112" fmla="*/ 26 w 258"/>
                <a:gd name="T113" fmla="*/ 3 h 303"/>
                <a:gd name="T114" fmla="*/ 23 w 258"/>
                <a:gd name="T115" fmla="*/ 0 h 303"/>
                <a:gd name="T116" fmla="*/ 20 w 258"/>
                <a:gd name="T117" fmla="*/ 0 h 303"/>
                <a:gd name="T118" fmla="*/ 17 w 258"/>
                <a:gd name="T119" fmla="*/ 4 h 303"/>
                <a:gd name="T120" fmla="*/ 16 w 258"/>
                <a:gd name="T121" fmla="*/ 7 h 303"/>
                <a:gd name="T122" fmla="*/ 16 w 258"/>
                <a:gd name="T123" fmla="*/ 7 h 3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8" h="303">
                  <a:moveTo>
                    <a:pt x="16" y="7"/>
                  </a:moveTo>
                  <a:lnTo>
                    <a:pt x="10" y="55"/>
                  </a:lnTo>
                  <a:lnTo>
                    <a:pt x="1" y="101"/>
                  </a:lnTo>
                  <a:lnTo>
                    <a:pt x="0" y="147"/>
                  </a:lnTo>
                  <a:lnTo>
                    <a:pt x="13" y="192"/>
                  </a:lnTo>
                  <a:lnTo>
                    <a:pt x="26" y="212"/>
                  </a:lnTo>
                  <a:lnTo>
                    <a:pt x="43" y="229"/>
                  </a:lnTo>
                  <a:lnTo>
                    <a:pt x="62" y="245"/>
                  </a:lnTo>
                  <a:lnTo>
                    <a:pt x="82" y="258"/>
                  </a:lnTo>
                  <a:lnTo>
                    <a:pt x="105" y="269"/>
                  </a:lnTo>
                  <a:lnTo>
                    <a:pt x="128" y="281"/>
                  </a:lnTo>
                  <a:lnTo>
                    <a:pt x="151" y="290"/>
                  </a:lnTo>
                  <a:lnTo>
                    <a:pt x="173" y="297"/>
                  </a:lnTo>
                  <a:lnTo>
                    <a:pt x="184" y="300"/>
                  </a:lnTo>
                  <a:lnTo>
                    <a:pt x="197" y="301"/>
                  </a:lnTo>
                  <a:lnTo>
                    <a:pt x="210" y="303"/>
                  </a:lnTo>
                  <a:lnTo>
                    <a:pt x="222" y="300"/>
                  </a:lnTo>
                  <a:lnTo>
                    <a:pt x="232" y="297"/>
                  </a:lnTo>
                  <a:lnTo>
                    <a:pt x="240" y="290"/>
                  </a:lnTo>
                  <a:lnTo>
                    <a:pt x="248" y="281"/>
                  </a:lnTo>
                  <a:lnTo>
                    <a:pt x="253" y="268"/>
                  </a:lnTo>
                  <a:lnTo>
                    <a:pt x="258" y="243"/>
                  </a:lnTo>
                  <a:lnTo>
                    <a:pt x="258" y="216"/>
                  </a:lnTo>
                  <a:lnTo>
                    <a:pt x="252" y="190"/>
                  </a:lnTo>
                  <a:lnTo>
                    <a:pt x="243" y="167"/>
                  </a:lnTo>
                  <a:lnTo>
                    <a:pt x="240" y="166"/>
                  </a:lnTo>
                  <a:lnTo>
                    <a:pt x="238" y="167"/>
                  </a:lnTo>
                  <a:lnTo>
                    <a:pt x="235" y="170"/>
                  </a:lnTo>
                  <a:lnTo>
                    <a:pt x="233" y="173"/>
                  </a:lnTo>
                  <a:lnTo>
                    <a:pt x="236" y="192"/>
                  </a:lnTo>
                  <a:lnTo>
                    <a:pt x="239" y="209"/>
                  </a:lnTo>
                  <a:lnTo>
                    <a:pt x="242" y="226"/>
                  </a:lnTo>
                  <a:lnTo>
                    <a:pt x="243" y="243"/>
                  </a:lnTo>
                  <a:lnTo>
                    <a:pt x="240" y="265"/>
                  </a:lnTo>
                  <a:lnTo>
                    <a:pt x="232" y="278"/>
                  </a:lnTo>
                  <a:lnTo>
                    <a:pt x="217" y="282"/>
                  </a:lnTo>
                  <a:lnTo>
                    <a:pt x="202" y="281"/>
                  </a:lnTo>
                  <a:lnTo>
                    <a:pt x="183" y="275"/>
                  </a:lnTo>
                  <a:lnTo>
                    <a:pt x="166" y="265"/>
                  </a:lnTo>
                  <a:lnTo>
                    <a:pt x="148" y="255"/>
                  </a:lnTo>
                  <a:lnTo>
                    <a:pt x="134" y="245"/>
                  </a:lnTo>
                  <a:lnTo>
                    <a:pt x="121" y="235"/>
                  </a:lnTo>
                  <a:lnTo>
                    <a:pt x="107" y="225"/>
                  </a:lnTo>
                  <a:lnTo>
                    <a:pt x="94" y="215"/>
                  </a:lnTo>
                  <a:lnTo>
                    <a:pt x="81" y="203"/>
                  </a:lnTo>
                  <a:lnTo>
                    <a:pt x="68" y="192"/>
                  </a:lnTo>
                  <a:lnTo>
                    <a:pt x="58" y="179"/>
                  </a:lnTo>
                  <a:lnTo>
                    <a:pt x="47" y="164"/>
                  </a:lnTo>
                  <a:lnTo>
                    <a:pt x="40" y="148"/>
                  </a:lnTo>
                  <a:lnTo>
                    <a:pt x="35" y="133"/>
                  </a:lnTo>
                  <a:lnTo>
                    <a:pt x="32" y="118"/>
                  </a:lnTo>
                  <a:lnTo>
                    <a:pt x="30" y="102"/>
                  </a:lnTo>
                  <a:lnTo>
                    <a:pt x="30" y="87"/>
                  </a:lnTo>
                  <a:lnTo>
                    <a:pt x="30" y="66"/>
                  </a:lnTo>
                  <a:lnTo>
                    <a:pt x="29" y="45"/>
                  </a:lnTo>
                  <a:lnTo>
                    <a:pt x="26" y="25"/>
                  </a:lnTo>
                  <a:lnTo>
                    <a:pt x="26" y="3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7" y="4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6" name="Freeform 243"/>
            <p:cNvSpPr>
              <a:spLocks/>
            </p:cNvSpPr>
            <p:nvPr/>
          </p:nvSpPr>
          <p:spPr bwMode="auto">
            <a:xfrm>
              <a:off x="2125" y="7615"/>
              <a:ext cx="73" cy="72"/>
            </a:xfrm>
            <a:custGeom>
              <a:avLst/>
              <a:gdLst>
                <a:gd name="T0" fmla="*/ 0 w 73"/>
                <a:gd name="T1" fmla="*/ 1 h 72"/>
                <a:gd name="T2" fmla="*/ 0 w 73"/>
                <a:gd name="T3" fmla="*/ 13 h 72"/>
                <a:gd name="T4" fmla="*/ 1 w 73"/>
                <a:gd name="T5" fmla="*/ 24 h 72"/>
                <a:gd name="T6" fmla="*/ 4 w 73"/>
                <a:gd name="T7" fmla="*/ 34 h 72"/>
                <a:gd name="T8" fmla="*/ 10 w 73"/>
                <a:gd name="T9" fmla="*/ 44 h 72"/>
                <a:gd name="T10" fmla="*/ 14 w 73"/>
                <a:gd name="T11" fmla="*/ 50 h 72"/>
                <a:gd name="T12" fmla="*/ 20 w 73"/>
                <a:gd name="T13" fmla="*/ 54 h 72"/>
                <a:gd name="T14" fmla="*/ 26 w 73"/>
                <a:gd name="T15" fmla="*/ 59 h 72"/>
                <a:gd name="T16" fmla="*/ 32 w 73"/>
                <a:gd name="T17" fmla="*/ 62 h 72"/>
                <a:gd name="T18" fmla="*/ 39 w 73"/>
                <a:gd name="T19" fmla="*/ 66 h 72"/>
                <a:gd name="T20" fmla="*/ 45 w 73"/>
                <a:gd name="T21" fmla="*/ 69 h 72"/>
                <a:gd name="T22" fmla="*/ 52 w 73"/>
                <a:gd name="T23" fmla="*/ 70 h 72"/>
                <a:gd name="T24" fmla="*/ 59 w 73"/>
                <a:gd name="T25" fmla="*/ 72 h 72"/>
                <a:gd name="T26" fmla="*/ 65 w 73"/>
                <a:gd name="T27" fmla="*/ 70 h 72"/>
                <a:gd name="T28" fmla="*/ 71 w 73"/>
                <a:gd name="T29" fmla="*/ 64 h 72"/>
                <a:gd name="T30" fmla="*/ 73 w 73"/>
                <a:gd name="T31" fmla="*/ 60 h 72"/>
                <a:gd name="T32" fmla="*/ 72 w 73"/>
                <a:gd name="T33" fmla="*/ 54 h 72"/>
                <a:gd name="T34" fmla="*/ 68 w 73"/>
                <a:gd name="T35" fmla="*/ 50 h 72"/>
                <a:gd name="T36" fmla="*/ 62 w 73"/>
                <a:gd name="T37" fmla="*/ 47 h 72"/>
                <a:gd name="T38" fmla="*/ 56 w 73"/>
                <a:gd name="T39" fmla="*/ 44 h 72"/>
                <a:gd name="T40" fmla="*/ 50 w 73"/>
                <a:gd name="T41" fmla="*/ 43 h 72"/>
                <a:gd name="T42" fmla="*/ 46 w 73"/>
                <a:gd name="T43" fmla="*/ 41 h 72"/>
                <a:gd name="T44" fmla="*/ 40 w 73"/>
                <a:gd name="T45" fmla="*/ 40 h 72"/>
                <a:gd name="T46" fmla="*/ 35 w 73"/>
                <a:gd name="T47" fmla="*/ 37 h 72"/>
                <a:gd name="T48" fmla="*/ 29 w 73"/>
                <a:gd name="T49" fmla="*/ 36 h 72"/>
                <a:gd name="T50" fmla="*/ 17 w 73"/>
                <a:gd name="T51" fmla="*/ 30 h 72"/>
                <a:gd name="T52" fmla="*/ 10 w 73"/>
                <a:gd name="T53" fmla="*/ 21 h 72"/>
                <a:gd name="T54" fmla="*/ 6 w 73"/>
                <a:gd name="T55" fmla="*/ 11 h 72"/>
                <a:gd name="T56" fmla="*/ 3 w 73"/>
                <a:gd name="T57" fmla="*/ 0 h 72"/>
                <a:gd name="T58" fmla="*/ 3 w 73"/>
                <a:gd name="T59" fmla="*/ 0 h 72"/>
                <a:gd name="T60" fmla="*/ 1 w 73"/>
                <a:gd name="T61" fmla="*/ 0 h 72"/>
                <a:gd name="T62" fmla="*/ 0 w 73"/>
                <a:gd name="T63" fmla="*/ 0 h 72"/>
                <a:gd name="T64" fmla="*/ 0 w 73"/>
                <a:gd name="T65" fmla="*/ 1 h 72"/>
                <a:gd name="T66" fmla="*/ 0 w 7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3" h="72">
                  <a:moveTo>
                    <a:pt x="0" y="1"/>
                  </a:moveTo>
                  <a:lnTo>
                    <a:pt x="0" y="13"/>
                  </a:lnTo>
                  <a:lnTo>
                    <a:pt x="1" y="24"/>
                  </a:lnTo>
                  <a:lnTo>
                    <a:pt x="4" y="34"/>
                  </a:lnTo>
                  <a:lnTo>
                    <a:pt x="10" y="44"/>
                  </a:lnTo>
                  <a:lnTo>
                    <a:pt x="14" y="50"/>
                  </a:lnTo>
                  <a:lnTo>
                    <a:pt x="20" y="54"/>
                  </a:lnTo>
                  <a:lnTo>
                    <a:pt x="26" y="59"/>
                  </a:lnTo>
                  <a:lnTo>
                    <a:pt x="32" y="62"/>
                  </a:lnTo>
                  <a:lnTo>
                    <a:pt x="39" y="66"/>
                  </a:lnTo>
                  <a:lnTo>
                    <a:pt x="45" y="69"/>
                  </a:lnTo>
                  <a:lnTo>
                    <a:pt x="52" y="70"/>
                  </a:lnTo>
                  <a:lnTo>
                    <a:pt x="59" y="72"/>
                  </a:lnTo>
                  <a:lnTo>
                    <a:pt x="65" y="70"/>
                  </a:lnTo>
                  <a:lnTo>
                    <a:pt x="71" y="64"/>
                  </a:lnTo>
                  <a:lnTo>
                    <a:pt x="73" y="60"/>
                  </a:lnTo>
                  <a:lnTo>
                    <a:pt x="72" y="54"/>
                  </a:lnTo>
                  <a:lnTo>
                    <a:pt x="68" y="50"/>
                  </a:lnTo>
                  <a:lnTo>
                    <a:pt x="62" y="47"/>
                  </a:lnTo>
                  <a:lnTo>
                    <a:pt x="56" y="44"/>
                  </a:lnTo>
                  <a:lnTo>
                    <a:pt x="50" y="43"/>
                  </a:lnTo>
                  <a:lnTo>
                    <a:pt x="46" y="41"/>
                  </a:lnTo>
                  <a:lnTo>
                    <a:pt x="40" y="40"/>
                  </a:lnTo>
                  <a:lnTo>
                    <a:pt x="35" y="37"/>
                  </a:lnTo>
                  <a:lnTo>
                    <a:pt x="29" y="36"/>
                  </a:lnTo>
                  <a:lnTo>
                    <a:pt x="17" y="30"/>
                  </a:lnTo>
                  <a:lnTo>
                    <a:pt x="10" y="21"/>
                  </a:lnTo>
                  <a:lnTo>
                    <a:pt x="6" y="1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7" name="Freeform 244"/>
            <p:cNvSpPr>
              <a:spLocks/>
            </p:cNvSpPr>
            <p:nvPr/>
          </p:nvSpPr>
          <p:spPr bwMode="auto">
            <a:xfrm>
              <a:off x="2325" y="7790"/>
              <a:ext cx="82" cy="64"/>
            </a:xfrm>
            <a:custGeom>
              <a:avLst/>
              <a:gdLst>
                <a:gd name="T0" fmla="*/ 0 w 82"/>
                <a:gd name="T1" fmla="*/ 9 h 64"/>
                <a:gd name="T2" fmla="*/ 6 w 82"/>
                <a:gd name="T3" fmla="*/ 18 h 64"/>
                <a:gd name="T4" fmla="*/ 12 w 82"/>
                <a:gd name="T5" fmla="*/ 28 h 64"/>
                <a:gd name="T6" fmla="*/ 19 w 82"/>
                <a:gd name="T7" fmla="*/ 38 h 64"/>
                <a:gd name="T8" fmla="*/ 29 w 82"/>
                <a:gd name="T9" fmla="*/ 46 h 64"/>
                <a:gd name="T10" fmla="*/ 38 w 82"/>
                <a:gd name="T11" fmla="*/ 54 h 64"/>
                <a:gd name="T12" fmla="*/ 48 w 82"/>
                <a:gd name="T13" fmla="*/ 59 h 64"/>
                <a:gd name="T14" fmla="*/ 59 w 82"/>
                <a:gd name="T15" fmla="*/ 64 h 64"/>
                <a:gd name="T16" fmla="*/ 69 w 82"/>
                <a:gd name="T17" fmla="*/ 64 h 64"/>
                <a:gd name="T18" fmla="*/ 75 w 82"/>
                <a:gd name="T19" fmla="*/ 61 h 64"/>
                <a:gd name="T20" fmla="*/ 79 w 82"/>
                <a:gd name="T21" fmla="*/ 55 h 64"/>
                <a:gd name="T22" fmla="*/ 82 w 82"/>
                <a:gd name="T23" fmla="*/ 49 h 64"/>
                <a:gd name="T24" fmla="*/ 81 w 82"/>
                <a:gd name="T25" fmla="*/ 43 h 64"/>
                <a:gd name="T26" fmla="*/ 74 w 82"/>
                <a:gd name="T27" fmla="*/ 38 h 64"/>
                <a:gd name="T28" fmla="*/ 63 w 82"/>
                <a:gd name="T29" fmla="*/ 33 h 64"/>
                <a:gd name="T30" fmla="*/ 53 w 82"/>
                <a:gd name="T31" fmla="*/ 31 h 64"/>
                <a:gd name="T32" fmla="*/ 45 w 82"/>
                <a:gd name="T33" fmla="*/ 28 h 64"/>
                <a:gd name="T34" fmla="*/ 35 w 82"/>
                <a:gd name="T35" fmla="*/ 23 h 64"/>
                <a:gd name="T36" fmla="*/ 25 w 82"/>
                <a:gd name="T37" fmla="*/ 16 h 64"/>
                <a:gd name="T38" fmla="*/ 16 w 82"/>
                <a:gd name="T39" fmla="*/ 10 h 64"/>
                <a:gd name="T40" fmla="*/ 9 w 82"/>
                <a:gd name="T41" fmla="*/ 2 h 64"/>
                <a:gd name="T42" fmla="*/ 6 w 82"/>
                <a:gd name="T43" fmla="*/ 0 h 64"/>
                <a:gd name="T44" fmla="*/ 3 w 82"/>
                <a:gd name="T45" fmla="*/ 2 h 64"/>
                <a:gd name="T46" fmla="*/ 0 w 82"/>
                <a:gd name="T47" fmla="*/ 6 h 64"/>
                <a:gd name="T48" fmla="*/ 0 w 82"/>
                <a:gd name="T49" fmla="*/ 9 h 64"/>
                <a:gd name="T50" fmla="*/ 0 w 82"/>
                <a:gd name="T51" fmla="*/ 9 h 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" h="64">
                  <a:moveTo>
                    <a:pt x="0" y="9"/>
                  </a:moveTo>
                  <a:lnTo>
                    <a:pt x="6" y="18"/>
                  </a:lnTo>
                  <a:lnTo>
                    <a:pt x="12" y="28"/>
                  </a:lnTo>
                  <a:lnTo>
                    <a:pt x="19" y="38"/>
                  </a:lnTo>
                  <a:lnTo>
                    <a:pt x="29" y="46"/>
                  </a:lnTo>
                  <a:lnTo>
                    <a:pt x="38" y="54"/>
                  </a:lnTo>
                  <a:lnTo>
                    <a:pt x="48" y="59"/>
                  </a:lnTo>
                  <a:lnTo>
                    <a:pt x="59" y="64"/>
                  </a:lnTo>
                  <a:lnTo>
                    <a:pt x="69" y="64"/>
                  </a:lnTo>
                  <a:lnTo>
                    <a:pt x="75" y="61"/>
                  </a:lnTo>
                  <a:lnTo>
                    <a:pt x="79" y="55"/>
                  </a:lnTo>
                  <a:lnTo>
                    <a:pt x="82" y="49"/>
                  </a:lnTo>
                  <a:lnTo>
                    <a:pt x="81" y="43"/>
                  </a:lnTo>
                  <a:lnTo>
                    <a:pt x="74" y="38"/>
                  </a:lnTo>
                  <a:lnTo>
                    <a:pt x="63" y="33"/>
                  </a:lnTo>
                  <a:lnTo>
                    <a:pt x="53" y="31"/>
                  </a:lnTo>
                  <a:lnTo>
                    <a:pt x="45" y="28"/>
                  </a:lnTo>
                  <a:lnTo>
                    <a:pt x="35" y="23"/>
                  </a:lnTo>
                  <a:lnTo>
                    <a:pt x="25" y="16"/>
                  </a:lnTo>
                  <a:lnTo>
                    <a:pt x="16" y="10"/>
                  </a:lnTo>
                  <a:lnTo>
                    <a:pt x="9" y="2"/>
                  </a:lnTo>
                  <a:lnTo>
                    <a:pt x="6" y="0"/>
                  </a:lnTo>
                  <a:lnTo>
                    <a:pt x="3" y="2"/>
                  </a:lnTo>
                  <a:lnTo>
                    <a:pt x="0" y="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8" name="Freeform 245"/>
            <p:cNvSpPr>
              <a:spLocks/>
            </p:cNvSpPr>
            <p:nvPr/>
          </p:nvSpPr>
          <p:spPr bwMode="auto">
            <a:xfrm>
              <a:off x="2178" y="7580"/>
              <a:ext cx="48" cy="112"/>
            </a:xfrm>
            <a:custGeom>
              <a:avLst/>
              <a:gdLst>
                <a:gd name="T0" fmla="*/ 19 w 48"/>
                <a:gd name="T1" fmla="*/ 104 h 112"/>
                <a:gd name="T2" fmla="*/ 25 w 48"/>
                <a:gd name="T3" fmla="*/ 85 h 112"/>
                <a:gd name="T4" fmla="*/ 36 w 48"/>
                <a:gd name="T5" fmla="*/ 56 h 112"/>
                <a:gd name="T6" fmla="*/ 45 w 48"/>
                <a:gd name="T7" fmla="*/ 27 h 112"/>
                <a:gd name="T8" fmla="*/ 48 w 48"/>
                <a:gd name="T9" fmla="*/ 9 h 112"/>
                <a:gd name="T10" fmla="*/ 42 w 48"/>
                <a:gd name="T11" fmla="*/ 1 h 112"/>
                <a:gd name="T12" fmla="*/ 33 w 48"/>
                <a:gd name="T13" fmla="*/ 0 h 112"/>
                <a:gd name="T14" fmla="*/ 25 w 48"/>
                <a:gd name="T15" fmla="*/ 3 h 112"/>
                <a:gd name="T16" fmla="*/ 18 w 48"/>
                <a:gd name="T17" fmla="*/ 9 h 112"/>
                <a:gd name="T18" fmla="*/ 9 w 48"/>
                <a:gd name="T19" fmla="*/ 19 h 112"/>
                <a:gd name="T20" fmla="*/ 5 w 48"/>
                <a:gd name="T21" fmla="*/ 29 h 112"/>
                <a:gd name="T22" fmla="*/ 3 w 48"/>
                <a:gd name="T23" fmla="*/ 42 h 112"/>
                <a:gd name="T24" fmla="*/ 2 w 48"/>
                <a:gd name="T25" fmla="*/ 55 h 112"/>
                <a:gd name="T26" fmla="*/ 0 w 48"/>
                <a:gd name="T27" fmla="*/ 69 h 112"/>
                <a:gd name="T28" fmla="*/ 0 w 48"/>
                <a:gd name="T29" fmla="*/ 82 h 112"/>
                <a:gd name="T30" fmla="*/ 0 w 48"/>
                <a:gd name="T31" fmla="*/ 97 h 112"/>
                <a:gd name="T32" fmla="*/ 2 w 48"/>
                <a:gd name="T33" fmla="*/ 109 h 112"/>
                <a:gd name="T34" fmla="*/ 5 w 48"/>
                <a:gd name="T35" fmla="*/ 112 h 112"/>
                <a:gd name="T36" fmla="*/ 10 w 48"/>
                <a:gd name="T37" fmla="*/ 112 h 112"/>
                <a:gd name="T38" fmla="*/ 16 w 48"/>
                <a:gd name="T39" fmla="*/ 108 h 112"/>
                <a:gd name="T40" fmla="*/ 19 w 48"/>
                <a:gd name="T41" fmla="*/ 104 h 112"/>
                <a:gd name="T42" fmla="*/ 19 w 48"/>
                <a:gd name="T43" fmla="*/ 104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112">
                  <a:moveTo>
                    <a:pt x="19" y="104"/>
                  </a:moveTo>
                  <a:lnTo>
                    <a:pt x="25" y="85"/>
                  </a:lnTo>
                  <a:lnTo>
                    <a:pt x="36" y="56"/>
                  </a:lnTo>
                  <a:lnTo>
                    <a:pt x="45" y="27"/>
                  </a:lnTo>
                  <a:lnTo>
                    <a:pt x="48" y="9"/>
                  </a:lnTo>
                  <a:lnTo>
                    <a:pt x="42" y="1"/>
                  </a:lnTo>
                  <a:lnTo>
                    <a:pt x="33" y="0"/>
                  </a:lnTo>
                  <a:lnTo>
                    <a:pt x="25" y="3"/>
                  </a:lnTo>
                  <a:lnTo>
                    <a:pt x="18" y="9"/>
                  </a:lnTo>
                  <a:lnTo>
                    <a:pt x="9" y="19"/>
                  </a:lnTo>
                  <a:lnTo>
                    <a:pt x="5" y="29"/>
                  </a:lnTo>
                  <a:lnTo>
                    <a:pt x="3" y="42"/>
                  </a:lnTo>
                  <a:lnTo>
                    <a:pt x="2" y="55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0" y="97"/>
                  </a:lnTo>
                  <a:lnTo>
                    <a:pt x="2" y="109"/>
                  </a:lnTo>
                  <a:lnTo>
                    <a:pt x="5" y="112"/>
                  </a:lnTo>
                  <a:lnTo>
                    <a:pt x="10" y="112"/>
                  </a:lnTo>
                  <a:lnTo>
                    <a:pt x="16" y="108"/>
                  </a:lnTo>
                  <a:lnTo>
                    <a:pt x="19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79" name="Freeform 246"/>
            <p:cNvSpPr>
              <a:spLocks/>
            </p:cNvSpPr>
            <p:nvPr/>
          </p:nvSpPr>
          <p:spPr bwMode="auto">
            <a:xfrm>
              <a:off x="2399" y="7704"/>
              <a:ext cx="43" cy="132"/>
            </a:xfrm>
            <a:custGeom>
              <a:avLst/>
              <a:gdLst>
                <a:gd name="T0" fmla="*/ 5 w 43"/>
                <a:gd name="T1" fmla="*/ 129 h 132"/>
                <a:gd name="T2" fmla="*/ 12 w 43"/>
                <a:gd name="T3" fmla="*/ 112 h 132"/>
                <a:gd name="T4" fmla="*/ 18 w 43"/>
                <a:gd name="T5" fmla="*/ 96 h 132"/>
                <a:gd name="T6" fmla="*/ 23 w 43"/>
                <a:gd name="T7" fmla="*/ 82 h 132"/>
                <a:gd name="T8" fmla="*/ 28 w 43"/>
                <a:gd name="T9" fmla="*/ 65 h 132"/>
                <a:gd name="T10" fmla="*/ 33 w 43"/>
                <a:gd name="T11" fmla="*/ 50 h 132"/>
                <a:gd name="T12" fmla="*/ 37 w 43"/>
                <a:gd name="T13" fmla="*/ 34 h 132"/>
                <a:gd name="T14" fmla="*/ 41 w 43"/>
                <a:gd name="T15" fmla="*/ 20 h 132"/>
                <a:gd name="T16" fmla="*/ 43 w 43"/>
                <a:gd name="T17" fmla="*/ 6 h 132"/>
                <a:gd name="T18" fmla="*/ 41 w 43"/>
                <a:gd name="T19" fmla="*/ 0 h 132"/>
                <a:gd name="T20" fmla="*/ 34 w 43"/>
                <a:gd name="T21" fmla="*/ 0 h 132"/>
                <a:gd name="T22" fmla="*/ 27 w 43"/>
                <a:gd name="T23" fmla="*/ 3 h 132"/>
                <a:gd name="T24" fmla="*/ 21 w 43"/>
                <a:gd name="T25" fmla="*/ 7 h 132"/>
                <a:gd name="T26" fmla="*/ 14 w 43"/>
                <a:gd name="T27" fmla="*/ 19 h 132"/>
                <a:gd name="T28" fmla="*/ 11 w 43"/>
                <a:gd name="T29" fmla="*/ 30 h 132"/>
                <a:gd name="T30" fmla="*/ 10 w 43"/>
                <a:gd name="T31" fmla="*/ 43 h 132"/>
                <a:gd name="T32" fmla="*/ 8 w 43"/>
                <a:gd name="T33" fmla="*/ 57 h 132"/>
                <a:gd name="T34" fmla="*/ 7 w 43"/>
                <a:gd name="T35" fmla="*/ 76 h 132"/>
                <a:gd name="T36" fmla="*/ 4 w 43"/>
                <a:gd name="T37" fmla="*/ 93 h 132"/>
                <a:gd name="T38" fmla="*/ 1 w 43"/>
                <a:gd name="T39" fmla="*/ 112 h 132"/>
                <a:gd name="T40" fmla="*/ 0 w 43"/>
                <a:gd name="T41" fmla="*/ 131 h 132"/>
                <a:gd name="T42" fmla="*/ 0 w 43"/>
                <a:gd name="T43" fmla="*/ 132 h 132"/>
                <a:gd name="T44" fmla="*/ 2 w 43"/>
                <a:gd name="T45" fmla="*/ 132 h 132"/>
                <a:gd name="T46" fmla="*/ 4 w 43"/>
                <a:gd name="T47" fmla="*/ 131 h 132"/>
                <a:gd name="T48" fmla="*/ 5 w 43"/>
                <a:gd name="T49" fmla="*/ 129 h 132"/>
                <a:gd name="T50" fmla="*/ 5 w 43"/>
                <a:gd name="T51" fmla="*/ 129 h 1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3" h="132">
                  <a:moveTo>
                    <a:pt x="5" y="129"/>
                  </a:moveTo>
                  <a:lnTo>
                    <a:pt x="12" y="112"/>
                  </a:lnTo>
                  <a:lnTo>
                    <a:pt x="18" y="96"/>
                  </a:lnTo>
                  <a:lnTo>
                    <a:pt x="23" y="82"/>
                  </a:lnTo>
                  <a:lnTo>
                    <a:pt x="28" y="65"/>
                  </a:lnTo>
                  <a:lnTo>
                    <a:pt x="33" y="50"/>
                  </a:lnTo>
                  <a:lnTo>
                    <a:pt x="37" y="34"/>
                  </a:lnTo>
                  <a:lnTo>
                    <a:pt x="41" y="20"/>
                  </a:lnTo>
                  <a:lnTo>
                    <a:pt x="43" y="6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7" y="3"/>
                  </a:lnTo>
                  <a:lnTo>
                    <a:pt x="21" y="7"/>
                  </a:lnTo>
                  <a:lnTo>
                    <a:pt x="14" y="19"/>
                  </a:lnTo>
                  <a:lnTo>
                    <a:pt x="11" y="30"/>
                  </a:lnTo>
                  <a:lnTo>
                    <a:pt x="10" y="43"/>
                  </a:lnTo>
                  <a:lnTo>
                    <a:pt x="8" y="57"/>
                  </a:lnTo>
                  <a:lnTo>
                    <a:pt x="7" y="76"/>
                  </a:lnTo>
                  <a:lnTo>
                    <a:pt x="4" y="93"/>
                  </a:lnTo>
                  <a:lnTo>
                    <a:pt x="1" y="112"/>
                  </a:lnTo>
                  <a:lnTo>
                    <a:pt x="0" y="131"/>
                  </a:lnTo>
                  <a:lnTo>
                    <a:pt x="0" y="132"/>
                  </a:lnTo>
                  <a:lnTo>
                    <a:pt x="2" y="132"/>
                  </a:lnTo>
                  <a:lnTo>
                    <a:pt x="4" y="131"/>
                  </a:lnTo>
                  <a:lnTo>
                    <a:pt x="5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0" name="Freeform 247"/>
            <p:cNvSpPr>
              <a:spLocks/>
            </p:cNvSpPr>
            <p:nvPr/>
          </p:nvSpPr>
          <p:spPr bwMode="auto">
            <a:xfrm>
              <a:off x="2409" y="7517"/>
              <a:ext cx="1847" cy="270"/>
            </a:xfrm>
            <a:custGeom>
              <a:avLst/>
              <a:gdLst>
                <a:gd name="T0" fmla="*/ 26 w 1847"/>
                <a:gd name="T1" fmla="*/ 190 h 270"/>
                <a:gd name="T2" fmla="*/ 67 w 1847"/>
                <a:gd name="T3" fmla="*/ 219 h 270"/>
                <a:gd name="T4" fmla="*/ 110 w 1847"/>
                <a:gd name="T5" fmla="*/ 246 h 270"/>
                <a:gd name="T6" fmla="*/ 136 w 1847"/>
                <a:gd name="T7" fmla="*/ 260 h 270"/>
                <a:gd name="T8" fmla="*/ 162 w 1847"/>
                <a:gd name="T9" fmla="*/ 269 h 270"/>
                <a:gd name="T10" fmla="*/ 195 w 1847"/>
                <a:gd name="T11" fmla="*/ 268 h 270"/>
                <a:gd name="T12" fmla="*/ 237 w 1847"/>
                <a:gd name="T13" fmla="*/ 262 h 270"/>
                <a:gd name="T14" fmla="*/ 278 w 1847"/>
                <a:gd name="T15" fmla="*/ 255 h 270"/>
                <a:gd name="T16" fmla="*/ 357 w 1847"/>
                <a:gd name="T17" fmla="*/ 243 h 270"/>
                <a:gd name="T18" fmla="*/ 455 w 1847"/>
                <a:gd name="T19" fmla="*/ 226 h 270"/>
                <a:gd name="T20" fmla="*/ 551 w 1847"/>
                <a:gd name="T21" fmla="*/ 210 h 270"/>
                <a:gd name="T22" fmla="*/ 649 w 1847"/>
                <a:gd name="T23" fmla="*/ 194 h 270"/>
                <a:gd name="T24" fmla="*/ 745 w 1847"/>
                <a:gd name="T25" fmla="*/ 180 h 270"/>
                <a:gd name="T26" fmla="*/ 849 w 1847"/>
                <a:gd name="T27" fmla="*/ 164 h 270"/>
                <a:gd name="T28" fmla="*/ 966 w 1847"/>
                <a:gd name="T29" fmla="*/ 147 h 270"/>
                <a:gd name="T30" fmla="*/ 1082 w 1847"/>
                <a:gd name="T31" fmla="*/ 129 h 270"/>
                <a:gd name="T32" fmla="*/ 1199 w 1847"/>
                <a:gd name="T33" fmla="*/ 113 h 270"/>
                <a:gd name="T34" fmla="*/ 1317 w 1847"/>
                <a:gd name="T35" fmla="*/ 96 h 270"/>
                <a:gd name="T36" fmla="*/ 1434 w 1847"/>
                <a:gd name="T37" fmla="*/ 79 h 270"/>
                <a:gd name="T38" fmla="*/ 1507 w 1847"/>
                <a:gd name="T39" fmla="*/ 69 h 270"/>
                <a:gd name="T40" fmla="*/ 1581 w 1847"/>
                <a:gd name="T41" fmla="*/ 60 h 270"/>
                <a:gd name="T42" fmla="*/ 1654 w 1847"/>
                <a:gd name="T43" fmla="*/ 50 h 270"/>
                <a:gd name="T44" fmla="*/ 1726 w 1847"/>
                <a:gd name="T45" fmla="*/ 39 h 270"/>
                <a:gd name="T46" fmla="*/ 1798 w 1847"/>
                <a:gd name="T47" fmla="*/ 26 h 270"/>
                <a:gd name="T48" fmla="*/ 1831 w 1847"/>
                <a:gd name="T49" fmla="*/ 20 h 270"/>
                <a:gd name="T50" fmla="*/ 1844 w 1847"/>
                <a:gd name="T51" fmla="*/ 14 h 270"/>
                <a:gd name="T52" fmla="*/ 1843 w 1847"/>
                <a:gd name="T53" fmla="*/ 0 h 270"/>
                <a:gd name="T54" fmla="*/ 1755 w 1847"/>
                <a:gd name="T55" fmla="*/ 10 h 270"/>
                <a:gd name="T56" fmla="*/ 1667 w 1847"/>
                <a:gd name="T57" fmla="*/ 20 h 270"/>
                <a:gd name="T58" fmla="*/ 1579 w 1847"/>
                <a:gd name="T59" fmla="*/ 31 h 270"/>
                <a:gd name="T60" fmla="*/ 1491 w 1847"/>
                <a:gd name="T61" fmla="*/ 43 h 270"/>
                <a:gd name="T62" fmla="*/ 1403 w 1847"/>
                <a:gd name="T63" fmla="*/ 56 h 270"/>
                <a:gd name="T64" fmla="*/ 1316 w 1847"/>
                <a:gd name="T65" fmla="*/ 67 h 270"/>
                <a:gd name="T66" fmla="*/ 1228 w 1847"/>
                <a:gd name="T67" fmla="*/ 80 h 270"/>
                <a:gd name="T68" fmla="*/ 1140 w 1847"/>
                <a:gd name="T69" fmla="*/ 93 h 270"/>
                <a:gd name="T70" fmla="*/ 1052 w 1847"/>
                <a:gd name="T71" fmla="*/ 106 h 270"/>
                <a:gd name="T72" fmla="*/ 966 w 1847"/>
                <a:gd name="T73" fmla="*/ 118 h 270"/>
                <a:gd name="T74" fmla="*/ 872 w 1847"/>
                <a:gd name="T75" fmla="*/ 131 h 270"/>
                <a:gd name="T76" fmla="*/ 769 w 1847"/>
                <a:gd name="T77" fmla="*/ 145 h 270"/>
                <a:gd name="T78" fmla="*/ 665 w 1847"/>
                <a:gd name="T79" fmla="*/ 160 h 270"/>
                <a:gd name="T80" fmla="*/ 561 w 1847"/>
                <a:gd name="T81" fmla="*/ 172 h 270"/>
                <a:gd name="T82" fmla="*/ 457 w 1847"/>
                <a:gd name="T83" fmla="*/ 185 h 270"/>
                <a:gd name="T84" fmla="*/ 354 w 1847"/>
                <a:gd name="T85" fmla="*/ 198 h 270"/>
                <a:gd name="T86" fmla="*/ 296 w 1847"/>
                <a:gd name="T87" fmla="*/ 206 h 270"/>
                <a:gd name="T88" fmla="*/ 237 w 1847"/>
                <a:gd name="T89" fmla="*/ 213 h 270"/>
                <a:gd name="T90" fmla="*/ 180 w 1847"/>
                <a:gd name="T91" fmla="*/ 217 h 270"/>
                <a:gd name="T92" fmla="*/ 115 w 1847"/>
                <a:gd name="T93" fmla="*/ 201 h 270"/>
                <a:gd name="T94" fmla="*/ 50 w 1847"/>
                <a:gd name="T95" fmla="*/ 175 h 270"/>
                <a:gd name="T96" fmla="*/ 15 w 1847"/>
                <a:gd name="T97" fmla="*/ 167 h 270"/>
                <a:gd name="T98" fmla="*/ 1 w 1847"/>
                <a:gd name="T99" fmla="*/ 162 h 270"/>
                <a:gd name="T100" fmla="*/ 0 w 1847"/>
                <a:gd name="T101" fmla="*/ 167 h 27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47" h="270">
                  <a:moveTo>
                    <a:pt x="0" y="167"/>
                  </a:moveTo>
                  <a:lnTo>
                    <a:pt x="13" y="178"/>
                  </a:lnTo>
                  <a:lnTo>
                    <a:pt x="26" y="190"/>
                  </a:lnTo>
                  <a:lnTo>
                    <a:pt x="40" y="200"/>
                  </a:lnTo>
                  <a:lnTo>
                    <a:pt x="53" y="210"/>
                  </a:lnTo>
                  <a:lnTo>
                    <a:pt x="67" y="219"/>
                  </a:lnTo>
                  <a:lnTo>
                    <a:pt x="82" y="229"/>
                  </a:lnTo>
                  <a:lnTo>
                    <a:pt x="96" y="237"/>
                  </a:lnTo>
                  <a:lnTo>
                    <a:pt x="110" y="246"/>
                  </a:lnTo>
                  <a:lnTo>
                    <a:pt x="119" y="250"/>
                  </a:lnTo>
                  <a:lnTo>
                    <a:pt x="128" y="256"/>
                  </a:lnTo>
                  <a:lnTo>
                    <a:pt x="136" y="260"/>
                  </a:lnTo>
                  <a:lnTo>
                    <a:pt x="145" y="265"/>
                  </a:lnTo>
                  <a:lnTo>
                    <a:pt x="154" y="268"/>
                  </a:lnTo>
                  <a:lnTo>
                    <a:pt x="162" y="269"/>
                  </a:lnTo>
                  <a:lnTo>
                    <a:pt x="172" y="270"/>
                  </a:lnTo>
                  <a:lnTo>
                    <a:pt x="181" y="270"/>
                  </a:lnTo>
                  <a:lnTo>
                    <a:pt x="195" y="268"/>
                  </a:lnTo>
                  <a:lnTo>
                    <a:pt x="208" y="266"/>
                  </a:lnTo>
                  <a:lnTo>
                    <a:pt x="223" y="263"/>
                  </a:lnTo>
                  <a:lnTo>
                    <a:pt x="237" y="262"/>
                  </a:lnTo>
                  <a:lnTo>
                    <a:pt x="250" y="259"/>
                  </a:lnTo>
                  <a:lnTo>
                    <a:pt x="265" y="257"/>
                  </a:lnTo>
                  <a:lnTo>
                    <a:pt x="278" y="255"/>
                  </a:lnTo>
                  <a:lnTo>
                    <a:pt x="292" y="253"/>
                  </a:lnTo>
                  <a:lnTo>
                    <a:pt x="325" y="247"/>
                  </a:lnTo>
                  <a:lnTo>
                    <a:pt x="357" y="243"/>
                  </a:lnTo>
                  <a:lnTo>
                    <a:pt x="390" y="237"/>
                  </a:lnTo>
                  <a:lnTo>
                    <a:pt x="421" y="232"/>
                  </a:lnTo>
                  <a:lnTo>
                    <a:pt x="455" y="226"/>
                  </a:lnTo>
                  <a:lnTo>
                    <a:pt x="486" y="221"/>
                  </a:lnTo>
                  <a:lnTo>
                    <a:pt x="519" y="216"/>
                  </a:lnTo>
                  <a:lnTo>
                    <a:pt x="551" y="210"/>
                  </a:lnTo>
                  <a:lnTo>
                    <a:pt x="584" y="206"/>
                  </a:lnTo>
                  <a:lnTo>
                    <a:pt x="616" y="200"/>
                  </a:lnTo>
                  <a:lnTo>
                    <a:pt x="649" y="194"/>
                  </a:lnTo>
                  <a:lnTo>
                    <a:pt x="681" y="190"/>
                  </a:lnTo>
                  <a:lnTo>
                    <a:pt x="714" y="184"/>
                  </a:lnTo>
                  <a:lnTo>
                    <a:pt x="745" y="180"/>
                  </a:lnTo>
                  <a:lnTo>
                    <a:pt x="779" y="174"/>
                  </a:lnTo>
                  <a:lnTo>
                    <a:pt x="810" y="170"/>
                  </a:lnTo>
                  <a:lnTo>
                    <a:pt x="849" y="164"/>
                  </a:lnTo>
                  <a:lnTo>
                    <a:pt x="888" y="158"/>
                  </a:lnTo>
                  <a:lnTo>
                    <a:pt x="927" y="152"/>
                  </a:lnTo>
                  <a:lnTo>
                    <a:pt x="966" y="147"/>
                  </a:lnTo>
                  <a:lnTo>
                    <a:pt x="1005" y="141"/>
                  </a:lnTo>
                  <a:lnTo>
                    <a:pt x="1044" y="135"/>
                  </a:lnTo>
                  <a:lnTo>
                    <a:pt x="1082" y="129"/>
                  </a:lnTo>
                  <a:lnTo>
                    <a:pt x="1121" y="124"/>
                  </a:lnTo>
                  <a:lnTo>
                    <a:pt x="1160" y="119"/>
                  </a:lnTo>
                  <a:lnTo>
                    <a:pt x="1199" y="113"/>
                  </a:lnTo>
                  <a:lnTo>
                    <a:pt x="1238" y="108"/>
                  </a:lnTo>
                  <a:lnTo>
                    <a:pt x="1277" y="102"/>
                  </a:lnTo>
                  <a:lnTo>
                    <a:pt x="1317" y="96"/>
                  </a:lnTo>
                  <a:lnTo>
                    <a:pt x="1356" y="90"/>
                  </a:lnTo>
                  <a:lnTo>
                    <a:pt x="1395" y="85"/>
                  </a:lnTo>
                  <a:lnTo>
                    <a:pt x="1434" y="79"/>
                  </a:lnTo>
                  <a:lnTo>
                    <a:pt x="1458" y="76"/>
                  </a:lnTo>
                  <a:lnTo>
                    <a:pt x="1483" y="72"/>
                  </a:lnTo>
                  <a:lnTo>
                    <a:pt x="1507" y="69"/>
                  </a:lnTo>
                  <a:lnTo>
                    <a:pt x="1532" y="66"/>
                  </a:lnTo>
                  <a:lnTo>
                    <a:pt x="1556" y="63"/>
                  </a:lnTo>
                  <a:lnTo>
                    <a:pt x="1581" y="60"/>
                  </a:lnTo>
                  <a:lnTo>
                    <a:pt x="1605" y="56"/>
                  </a:lnTo>
                  <a:lnTo>
                    <a:pt x="1630" y="53"/>
                  </a:lnTo>
                  <a:lnTo>
                    <a:pt x="1654" y="50"/>
                  </a:lnTo>
                  <a:lnTo>
                    <a:pt x="1679" y="47"/>
                  </a:lnTo>
                  <a:lnTo>
                    <a:pt x="1703" y="43"/>
                  </a:lnTo>
                  <a:lnTo>
                    <a:pt x="1726" y="39"/>
                  </a:lnTo>
                  <a:lnTo>
                    <a:pt x="1751" y="36"/>
                  </a:lnTo>
                  <a:lnTo>
                    <a:pt x="1775" y="31"/>
                  </a:lnTo>
                  <a:lnTo>
                    <a:pt x="1798" y="26"/>
                  </a:lnTo>
                  <a:lnTo>
                    <a:pt x="1822" y="21"/>
                  </a:lnTo>
                  <a:lnTo>
                    <a:pt x="1827" y="20"/>
                  </a:lnTo>
                  <a:lnTo>
                    <a:pt x="1831" y="20"/>
                  </a:lnTo>
                  <a:lnTo>
                    <a:pt x="1835" y="18"/>
                  </a:lnTo>
                  <a:lnTo>
                    <a:pt x="1838" y="18"/>
                  </a:lnTo>
                  <a:lnTo>
                    <a:pt x="1844" y="14"/>
                  </a:lnTo>
                  <a:lnTo>
                    <a:pt x="1847" y="8"/>
                  </a:lnTo>
                  <a:lnTo>
                    <a:pt x="1847" y="1"/>
                  </a:lnTo>
                  <a:lnTo>
                    <a:pt x="1843" y="0"/>
                  </a:lnTo>
                  <a:lnTo>
                    <a:pt x="1814" y="3"/>
                  </a:lnTo>
                  <a:lnTo>
                    <a:pt x="1784" y="5"/>
                  </a:lnTo>
                  <a:lnTo>
                    <a:pt x="1755" y="10"/>
                  </a:lnTo>
                  <a:lnTo>
                    <a:pt x="1726" y="13"/>
                  </a:lnTo>
                  <a:lnTo>
                    <a:pt x="1696" y="17"/>
                  </a:lnTo>
                  <a:lnTo>
                    <a:pt x="1667" y="20"/>
                  </a:lnTo>
                  <a:lnTo>
                    <a:pt x="1638" y="24"/>
                  </a:lnTo>
                  <a:lnTo>
                    <a:pt x="1608" y="27"/>
                  </a:lnTo>
                  <a:lnTo>
                    <a:pt x="1579" y="31"/>
                  </a:lnTo>
                  <a:lnTo>
                    <a:pt x="1550" y="36"/>
                  </a:lnTo>
                  <a:lnTo>
                    <a:pt x="1520" y="39"/>
                  </a:lnTo>
                  <a:lnTo>
                    <a:pt x="1491" y="43"/>
                  </a:lnTo>
                  <a:lnTo>
                    <a:pt x="1463" y="47"/>
                  </a:lnTo>
                  <a:lnTo>
                    <a:pt x="1432" y="52"/>
                  </a:lnTo>
                  <a:lnTo>
                    <a:pt x="1403" y="56"/>
                  </a:lnTo>
                  <a:lnTo>
                    <a:pt x="1375" y="59"/>
                  </a:lnTo>
                  <a:lnTo>
                    <a:pt x="1344" y="63"/>
                  </a:lnTo>
                  <a:lnTo>
                    <a:pt x="1316" y="67"/>
                  </a:lnTo>
                  <a:lnTo>
                    <a:pt x="1287" y="72"/>
                  </a:lnTo>
                  <a:lnTo>
                    <a:pt x="1257" y="76"/>
                  </a:lnTo>
                  <a:lnTo>
                    <a:pt x="1228" y="80"/>
                  </a:lnTo>
                  <a:lnTo>
                    <a:pt x="1199" y="85"/>
                  </a:lnTo>
                  <a:lnTo>
                    <a:pt x="1169" y="89"/>
                  </a:lnTo>
                  <a:lnTo>
                    <a:pt x="1140" y="93"/>
                  </a:lnTo>
                  <a:lnTo>
                    <a:pt x="1111" y="98"/>
                  </a:lnTo>
                  <a:lnTo>
                    <a:pt x="1082" y="102"/>
                  </a:lnTo>
                  <a:lnTo>
                    <a:pt x="1052" y="106"/>
                  </a:lnTo>
                  <a:lnTo>
                    <a:pt x="1023" y="111"/>
                  </a:lnTo>
                  <a:lnTo>
                    <a:pt x="995" y="113"/>
                  </a:lnTo>
                  <a:lnTo>
                    <a:pt x="966" y="118"/>
                  </a:lnTo>
                  <a:lnTo>
                    <a:pt x="936" y="122"/>
                  </a:lnTo>
                  <a:lnTo>
                    <a:pt x="907" y="126"/>
                  </a:lnTo>
                  <a:lnTo>
                    <a:pt x="872" y="131"/>
                  </a:lnTo>
                  <a:lnTo>
                    <a:pt x="838" y="136"/>
                  </a:lnTo>
                  <a:lnTo>
                    <a:pt x="803" y="141"/>
                  </a:lnTo>
                  <a:lnTo>
                    <a:pt x="769" y="145"/>
                  </a:lnTo>
                  <a:lnTo>
                    <a:pt x="734" y="149"/>
                  </a:lnTo>
                  <a:lnTo>
                    <a:pt x="699" y="155"/>
                  </a:lnTo>
                  <a:lnTo>
                    <a:pt x="665" y="160"/>
                  </a:lnTo>
                  <a:lnTo>
                    <a:pt x="630" y="164"/>
                  </a:lnTo>
                  <a:lnTo>
                    <a:pt x="596" y="168"/>
                  </a:lnTo>
                  <a:lnTo>
                    <a:pt x="561" y="172"/>
                  </a:lnTo>
                  <a:lnTo>
                    <a:pt x="527" y="177"/>
                  </a:lnTo>
                  <a:lnTo>
                    <a:pt x="492" y="181"/>
                  </a:lnTo>
                  <a:lnTo>
                    <a:pt x="457" y="185"/>
                  </a:lnTo>
                  <a:lnTo>
                    <a:pt x="423" y="190"/>
                  </a:lnTo>
                  <a:lnTo>
                    <a:pt x="388" y="194"/>
                  </a:lnTo>
                  <a:lnTo>
                    <a:pt x="354" y="198"/>
                  </a:lnTo>
                  <a:lnTo>
                    <a:pt x="335" y="201"/>
                  </a:lnTo>
                  <a:lnTo>
                    <a:pt x="315" y="204"/>
                  </a:lnTo>
                  <a:lnTo>
                    <a:pt x="296" y="206"/>
                  </a:lnTo>
                  <a:lnTo>
                    <a:pt x="276" y="208"/>
                  </a:lnTo>
                  <a:lnTo>
                    <a:pt x="257" y="210"/>
                  </a:lnTo>
                  <a:lnTo>
                    <a:pt x="237" y="213"/>
                  </a:lnTo>
                  <a:lnTo>
                    <a:pt x="218" y="214"/>
                  </a:lnTo>
                  <a:lnTo>
                    <a:pt x="198" y="217"/>
                  </a:lnTo>
                  <a:lnTo>
                    <a:pt x="180" y="217"/>
                  </a:lnTo>
                  <a:lnTo>
                    <a:pt x="158" y="214"/>
                  </a:lnTo>
                  <a:lnTo>
                    <a:pt x="138" y="208"/>
                  </a:lnTo>
                  <a:lnTo>
                    <a:pt x="115" y="201"/>
                  </a:lnTo>
                  <a:lnTo>
                    <a:pt x="93" y="193"/>
                  </a:lnTo>
                  <a:lnTo>
                    <a:pt x="72" y="184"/>
                  </a:lnTo>
                  <a:lnTo>
                    <a:pt x="50" y="175"/>
                  </a:lnTo>
                  <a:lnTo>
                    <a:pt x="30" y="170"/>
                  </a:lnTo>
                  <a:lnTo>
                    <a:pt x="23" y="168"/>
                  </a:lnTo>
                  <a:lnTo>
                    <a:pt x="15" y="167"/>
                  </a:lnTo>
                  <a:lnTo>
                    <a:pt x="10" y="164"/>
                  </a:lnTo>
                  <a:lnTo>
                    <a:pt x="2" y="162"/>
                  </a:lnTo>
                  <a:lnTo>
                    <a:pt x="1" y="162"/>
                  </a:lnTo>
                  <a:lnTo>
                    <a:pt x="1" y="164"/>
                  </a:lnTo>
                  <a:lnTo>
                    <a:pt x="0" y="165"/>
                  </a:lnTo>
                  <a:lnTo>
                    <a:pt x="0" y="1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1" name="Freeform 248"/>
            <p:cNvSpPr>
              <a:spLocks/>
            </p:cNvSpPr>
            <p:nvPr/>
          </p:nvSpPr>
          <p:spPr bwMode="auto">
            <a:xfrm>
              <a:off x="3804" y="6918"/>
              <a:ext cx="343" cy="240"/>
            </a:xfrm>
            <a:custGeom>
              <a:avLst/>
              <a:gdLst>
                <a:gd name="T0" fmla="*/ 341 w 343"/>
                <a:gd name="T1" fmla="*/ 232 h 240"/>
                <a:gd name="T2" fmla="*/ 321 w 343"/>
                <a:gd name="T3" fmla="*/ 216 h 240"/>
                <a:gd name="T4" fmla="*/ 301 w 343"/>
                <a:gd name="T5" fmla="*/ 200 h 240"/>
                <a:gd name="T6" fmla="*/ 279 w 343"/>
                <a:gd name="T7" fmla="*/ 185 h 240"/>
                <a:gd name="T8" fmla="*/ 256 w 343"/>
                <a:gd name="T9" fmla="*/ 172 h 240"/>
                <a:gd name="T10" fmla="*/ 233 w 343"/>
                <a:gd name="T11" fmla="*/ 161 h 240"/>
                <a:gd name="T12" fmla="*/ 210 w 343"/>
                <a:gd name="T13" fmla="*/ 148 h 240"/>
                <a:gd name="T14" fmla="*/ 188 w 343"/>
                <a:gd name="T15" fmla="*/ 135 h 240"/>
                <a:gd name="T16" fmla="*/ 167 w 343"/>
                <a:gd name="T17" fmla="*/ 122 h 240"/>
                <a:gd name="T18" fmla="*/ 157 w 343"/>
                <a:gd name="T19" fmla="*/ 116 h 240"/>
                <a:gd name="T20" fmla="*/ 148 w 343"/>
                <a:gd name="T21" fmla="*/ 111 h 240"/>
                <a:gd name="T22" fmla="*/ 138 w 343"/>
                <a:gd name="T23" fmla="*/ 103 h 240"/>
                <a:gd name="T24" fmla="*/ 129 w 343"/>
                <a:gd name="T25" fmla="*/ 98 h 240"/>
                <a:gd name="T26" fmla="*/ 121 w 343"/>
                <a:gd name="T27" fmla="*/ 90 h 240"/>
                <a:gd name="T28" fmla="*/ 112 w 343"/>
                <a:gd name="T29" fmla="*/ 85 h 240"/>
                <a:gd name="T30" fmla="*/ 104 w 343"/>
                <a:gd name="T31" fmla="*/ 77 h 240"/>
                <a:gd name="T32" fmla="*/ 95 w 343"/>
                <a:gd name="T33" fmla="*/ 72 h 240"/>
                <a:gd name="T34" fmla="*/ 86 w 343"/>
                <a:gd name="T35" fmla="*/ 64 h 240"/>
                <a:gd name="T36" fmla="*/ 79 w 343"/>
                <a:gd name="T37" fmla="*/ 56 h 240"/>
                <a:gd name="T38" fmla="*/ 72 w 343"/>
                <a:gd name="T39" fmla="*/ 49 h 240"/>
                <a:gd name="T40" fmla="*/ 65 w 343"/>
                <a:gd name="T41" fmla="*/ 40 h 240"/>
                <a:gd name="T42" fmla="*/ 59 w 343"/>
                <a:gd name="T43" fmla="*/ 31 h 240"/>
                <a:gd name="T44" fmla="*/ 56 w 343"/>
                <a:gd name="T45" fmla="*/ 21 h 240"/>
                <a:gd name="T46" fmla="*/ 52 w 343"/>
                <a:gd name="T47" fmla="*/ 13 h 240"/>
                <a:gd name="T48" fmla="*/ 44 w 343"/>
                <a:gd name="T49" fmla="*/ 5 h 240"/>
                <a:gd name="T50" fmla="*/ 39 w 343"/>
                <a:gd name="T51" fmla="*/ 1 h 240"/>
                <a:gd name="T52" fmla="*/ 32 w 343"/>
                <a:gd name="T53" fmla="*/ 0 h 240"/>
                <a:gd name="T54" fmla="*/ 26 w 343"/>
                <a:gd name="T55" fmla="*/ 0 h 240"/>
                <a:gd name="T56" fmla="*/ 19 w 343"/>
                <a:gd name="T57" fmla="*/ 3 h 240"/>
                <a:gd name="T58" fmla="*/ 13 w 343"/>
                <a:gd name="T59" fmla="*/ 7 h 240"/>
                <a:gd name="T60" fmla="*/ 8 w 343"/>
                <a:gd name="T61" fmla="*/ 13 h 240"/>
                <a:gd name="T62" fmla="*/ 4 w 343"/>
                <a:gd name="T63" fmla="*/ 18 h 240"/>
                <a:gd name="T64" fmla="*/ 1 w 343"/>
                <a:gd name="T65" fmla="*/ 24 h 240"/>
                <a:gd name="T66" fmla="*/ 0 w 343"/>
                <a:gd name="T67" fmla="*/ 44 h 240"/>
                <a:gd name="T68" fmla="*/ 7 w 343"/>
                <a:gd name="T69" fmla="*/ 62 h 240"/>
                <a:gd name="T70" fmla="*/ 19 w 343"/>
                <a:gd name="T71" fmla="*/ 79 h 240"/>
                <a:gd name="T72" fmla="*/ 36 w 343"/>
                <a:gd name="T73" fmla="*/ 95 h 240"/>
                <a:gd name="T74" fmla="*/ 56 w 343"/>
                <a:gd name="T75" fmla="*/ 109 h 240"/>
                <a:gd name="T76" fmla="*/ 76 w 343"/>
                <a:gd name="T77" fmla="*/ 122 h 240"/>
                <a:gd name="T78" fmla="*/ 95 w 343"/>
                <a:gd name="T79" fmla="*/ 132 h 240"/>
                <a:gd name="T80" fmla="*/ 111 w 343"/>
                <a:gd name="T81" fmla="*/ 141 h 240"/>
                <a:gd name="T82" fmla="*/ 138 w 343"/>
                <a:gd name="T83" fmla="*/ 155 h 240"/>
                <a:gd name="T84" fmla="*/ 164 w 343"/>
                <a:gd name="T85" fmla="*/ 168 h 240"/>
                <a:gd name="T86" fmla="*/ 193 w 343"/>
                <a:gd name="T87" fmla="*/ 181 h 240"/>
                <a:gd name="T88" fmla="*/ 220 w 343"/>
                <a:gd name="T89" fmla="*/ 194 h 240"/>
                <a:gd name="T90" fmla="*/ 249 w 343"/>
                <a:gd name="T91" fmla="*/ 206 h 240"/>
                <a:gd name="T92" fmla="*/ 276 w 343"/>
                <a:gd name="T93" fmla="*/ 219 h 240"/>
                <a:gd name="T94" fmla="*/ 305 w 343"/>
                <a:gd name="T95" fmla="*/ 229 h 240"/>
                <a:gd name="T96" fmla="*/ 334 w 343"/>
                <a:gd name="T97" fmla="*/ 240 h 240"/>
                <a:gd name="T98" fmla="*/ 337 w 343"/>
                <a:gd name="T99" fmla="*/ 240 h 240"/>
                <a:gd name="T100" fmla="*/ 340 w 343"/>
                <a:gd name="T101" fmla="*/ 237 h 240"/>
                <a:gd name="T102" fmla="*/ 343 w 343"/>
                <a:gd name="T103" fmla="*/ 234 h 240"/>
                <a:gd name="T104" fmla="*/ 341 w 343"/>
                <a:gd name="T105" fmla="*/ 232 h 240"/>
                <a:gd name="T106" fmla="*/ 341 w 343"/>
                <a:gd name="T107" fmla="*/ 232 h 24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43" h="240">
                  <a:moveTo>
                    <a:pt x="341" y="232"/>
                  </a:moveTo>
                  <a:lnTo>
                    <a:pt x="321" y="216"/>
                  </a:lnTo>
                  <a:lnTo>
                    <a:pt x="301" y="200"/>
                  </a:lnTo>
                  <a:lnTo>
                    <a:pt x="279" y="185"/>
                  </a:lnTo>
                  <a:lnTo>
                    <a:pt x="256" y="172"/>
                  </a:lnTo>
                  <a:lnTo>
                    <a:pt x="233" y="161"/>
                  </a:lnTo>
                  <a:lnTo>
                    <a:pt x="210" y="148"/>
                  </a:lnTo>
                  <a:lnTo>
                    <a:pt x="188" y="135"/>
                  </a:lnTo>
                  <a:lnTo>
                    <a:pt x="167" y="122"/>
                  </a:lnTo>
                  <a:lnTo>
                    <a:pt x="157" y="116"/>
                  </a:lnTo>
                  <a:lnTo>
                    <a:pt x="148" y="111"/>
                  </a:lnTo>
                  <a:lnTo>
                    <a:pt x="138" y="103"/>
                  </a:lnTo>
                  <a:lnTo>
                    <a:pt x="129" y="98"/>
                  </a:lnTo>
                  <a:lnTo>
                    <a:pt x="121" y="90"/>
                  </a:lnTo>
                  <a:lnTo>
                    <a:pt x="112" y="85"/>
                  </a:lnTo>
                  <a:lnTo>
                    <a:pt x="104" y="77"/>
                  </a:lnTo>
                  <a:lnTo>
                    <a:pt x="95" y="72"/>
                  </a:lnTo>
                  <a:lnTo>
                    <a:pt x="86" y="64"/>
                  </a:lnTo>
                  <a:lnTo>
                    <a:pt x="79" y="56"/>
                  </a:lnTo>
                  <a:lnTo>
                    <a:pt x="72" y="49"/>
                  </a:lnTo>
                  <a:lnTo>
                    <a:pt x="65" y="40"/>
                  </a:lnTo>
                  <a:lnTo>
                    <a:pt x="59" y="31"/>
                  </a:lnTo>
                  <a:lnTo>
                    <a:pt x="56" y="21"/>
                  </a:lnTo>
                  <a:lnTo>
                    <a:pt x="52" y="13"/>
                  </a:lnTo>
                  <a:lnTo>
                    <a:pt x="44" y="5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4" y="18"/>
                  </a:lnTo>
                  <a:lnTo>
                    <a:pt x="1" y="24"/>
                  </a:lnTo>
                  <a:lnTo>
                    <a:pt x="0" y="44"/>
                  </a:lnTo>
                  <a:lnTo>
                    <a:pt x="7" y="62"/>
                  </a:lnTo>
                  <a:lnTo>
                    <a:pt x="19" y="79"/>
                  </a:lnTo>
                  <a:lnTo>
                    <a:pt x="36" y="95"/>
                  </a:lnTo>
                  <a:lnTo>
                    <a:pt x="56" y="109"/>
                  </a:lnTo>
                  <a:lnTo>
                    <a:pt x="76" y="122"/>
                  </a:lnTo>
                  <a:lnTo>
                    <a:pt x="95" y="132"/>
                  </a:lnTo>
                  <a:lnTo>
                    <a:pt x="111" y="141"/>
                  </a:lnTo>
                  <a:lnTo>
                    <a:pt x="138" y="155"/>
                  </a:lnTo>
                  <a:lnTo>
                    <a:pt x="164" y="168"/>
                  </a:lnTo>
                  <a:lnTo>
                    <a:pt x="193" y="181"/>
                  </a:lnTo>
                  <a:lnTo>
                    <a:pt x="220" y="194"/>
                  </a:lnTo>
                  <a:lnTo>
                    <a:pt x="249" y="206"/>
                  </a:lnTo>
                  <a:lnTo>
                    <a:pt x="276" y="219"/>
                  </a:lnTo>
                  <a:lnTo>
                    <a:pt x="305" y="229"/>
                  </a:lnTo>
                  <a:lnTo>
                    <a:pt x="334" y="240"/>
                  </a:lnTo>
                  <a:lnTo>
                    <a:pt x="337" y="240"/>
                  </a:lnTo>
                  <a:lnTo>
                    <a:pt x="340" y="237"/>
                  </a:lnTo>
                  <a:lnTo>
                    <a:pt x="343" y="234"/>
                  </a:lnTo>
                  <a:lnTo>
                    <a:pt x="341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2" name="Freeform 249"/>
            <p:cNvSpPr>
              <a:spLocks/>
            </p:cNvSpPr>
            <p:nvPr/>
          </p:nvSpPr>
          <p:spPr bwMode="auto">
            <a:xfrm>
              <a:off x="3393" y="7577"/>
              <a:ext cx="49" cy="88"/>
            </a:xfrm>
            <a:custGeom>
              <a:avLst/>
              <a:gdLst>
                <a:gd name="T0" fmla="*/ 2 w 49"/>
                <a:gd name="T1" fmla="*/ 10 h 88"/>
                <a:gd name="T2" fmla="*/ 11 w 49"/>
                <a:gd name="T3" fmla="*/ 17 h 88"/>
                <a:gd name="T4" fmla="*/ 16 w 49"/>
                <a:gd name="T5" fmla="*/ 26 h 88"/>
                <a:gd name="T6" fmla="*/ 21 w 49"/>
                <a:gd name="T7" fmla="*/ 36 h 88"/>
                <a:gd name="T8" fmla="*/ 24 w 49"/>
                <a:gd name="T9" fmla="*/ 48 h 88"/>
                <a:gd name="T10" fmla="*/ 24 w 49"/>
                <a:gd name="T11" fmla="*/ 49 h 88"/>
                <a:gd name="T12" fmla="*/ 25 w 49"/>
                <a:gd name="T13" fmla="*/ 51 h 88"/>
                <a:gd name="T14" fmla="*/ 25 w 49"/>
                <a:gd name="T15" fmla="*/ 53 h 88"/>
                <a:gd name="T16" fmla="*/ 25 w 49"/>
                <a:gd name="T17" fmla="*/ 55 h 88"/>
                <a:gd name="T18" fmla="*/ 25 w 49"/>
                <a:gd name="T19" fmla="*/ 56 h 88"/>
                <a:gd name="T20" fmla="*/ 25 w 49"/>
                <a:gd name="T21" fmla="*/ 58 h 88"/>
                <a:gd name="T22" fmla="*/ 25 w 49"/>
                <a:gd name="T23" fmla="*/ 58 h 88"/>
                <a:gd name="T24" fmla="*/ 26 w 49"/>
                <a:gd name="T25" fmla="*/ 56 h 88"/>
                <a:gd name="T26" fmla="*/ 26 w 49"/>
                <a:gd name="T27" fmla="*/ 58 h 88"/>
                <a:gd name="T28" fmla="*/ 25 w 49"/>
                <a:gd name="T29" fmla="*/ 58 h 88"/>
                <a:gd name="T30" fmla="*/ 25 w 49"/>
                <a:gd name="T31" fmla="*/ 59 h 88"/>
                <a:gd name="T32" fmla="*/ 24 w 49"/>
                <a:gd name="T33" fmla="*/ 61 h 88"/>
                <a:gd name="T34" fmla="*/ 22 w 49"/>
                <a:gd name="T35" fmla="*/ 64 h 88"/>
                <a:gd name="T36" fmla="*/ 22 w 49"/>
                <a:gd name="T37" fmla="*/ 65 h 88"/>
                <a:gd name="T38" fmla="*/ 24 w 49"/>
                <a:gd name="T39" fmla="*/ 62 h 88"/>
                <a:gd name="T40" fmla="*/ 28 w 49"/>
                <a:gd name="T41" fmla="*/ 58 h 88"/>
                <a:gd name="T42" fmla="*/ 29 w 49"/>
                <a:gd name="T43" fmla="*/ 56 h 88"/>
                <a:gd name="T44" fmla="*/ 28 w 49"/>
                <a:gd name="T45" fmla="*/ 56 h 88"/>
                <a:gd name="T46" fmla="*/ 26 w 49"/>
                <a:gd name="T47" fmla="*/ 56 h 88"/>
                <a:gd name="T48" fmla="*/ 25 w 49"/>
                <a:gd name="T49" fmla="*/ 56 h 88"/>
                <a:gd name="T50" fmla="*/ 19 w 49"/>
                <a:gd name="T51" fmla="*/ 56 h 88"/>
                <a:gd name="T52" fmla="*/ 15 w 49"/>
                <a:gd name="T53" fmla="*/ 61 h 88"/>
                <a:gd name="T54" fmla="*/ 12 w 49"/>
                <a:gd name="T55" fmla="*/ 65 h 88"/>
                <a:gd name="T56" fmla="*/ 11 w 49"/>
                <a:gd name="T57" fmla="*/ 71 h 88"/>
                <a:gd name="T58" fmla="*/ 12 w 49"/>
                <a:gd name="T59" fmla="*/ 78 h 88"/>
                <a:gd name="T60" fmla="*/ 15 w 49"/>
                <a:gd name="T61" fmla="*/ 84 h 88"/>
                <a:gd name="T62" fmla="*/ 19 w 49"/>
                <a:gd name="T63" fmla="*/ 88 h 88"/>
                <a:gd name="T64" fmla="*/ 26 w 49"/>
                <a:gd name="T65" fmla="*/ 88 h 88"/>
                <a:gd name="T66" fmla="*/ 35 w 49"/>
                <a:gd name="T67" fmla="*/ 85 h 88"/>
                <a:gd name="T68" fmla="*/ 42 w 49"/>
                <a:gd name="T69" fmla="*/ 78 h 88"/>
                <a:gd name="T70" fmla="*/ 47 w 49"/>
                <a:gd name="T71" fmla="*/ 71 h 88"/>
                <a:gd name="T72" fmla="*/ 48 w 49"/>
                <a:gd name="T73" fmla="*/ 62 h 88"/>
                <a:gd name="T74" fmla="*/ 47 w 49"/>
                <a:gd name="T75" fmla="*/ 65 h 88"/>
                <a:gd name="T76" fmla="*/ 47 w 49"/>
                <a:gd name="T77" fmla="*/ 68 h 88"/>
                <a:gd name="T78" fmla="*/ 45 w 49"/>
                <a:gd name="T79" fmla="*/ 71 h 88"/>
                <a:gd name="T80" fmla="*/ 44 w 49"/>
                <a:gd name="T81" fmla="*/ 74 h 88"/>
                <a:gd name="T82" fmla="*/ 48 w 49"/>
                <a:gd name="T83" fmla="*/ 62 h 88"/>
                <a:gd name="T84" fmla="*/ 49 w 49"/>
                <a:gd name="T85" fmla="*/ 52 h 88"/>
                <a:gd name="T86" fmla="*/ 47 w 49"/>
                <a:gd name="T87" fmla="*/ 40 h 88"/>
                <a:gd name="T88" fmla="*/ 42 w 49"/>
                <a:gd name="T89" fmla="*/ 30 h 88"/>
                <a:gd name="T90" fmla="*/ 35 w 49"/>
                <a:gd name="T91" fmla="*/ 20 h 88"/>
                <a:gd name="T92" fmla="*/ 28 w 49"/>
                <a:gd name="T93" fmla="*/ 12 h 88"/>
                <a:gd name="T94" fmla="*/ 18 w 49"/>
                <a:gd name="T95" fmla="*/ 4 h 88"/>
                <a:gd name="T96" fmla="*/ 8 w 49"/>
                <a:gd name="T97" fmla="*/ 0 h 88"/>
                <a:gd name="T98" fmla="*/ 5 w 49"/>
                <a:gd name="T99" fmla="*/ 0 h 88"/>
                <a:gd name="T100" fmla="*/ 2 w 49"/>
                <a:gd name="T101" fmla="*/ 3 h 88"/>
                <a:gd name="T102" fmla="*/ 0 w 49"/>
                <a:gd name="T103" fmla="*/ 7 h 88"/>
                <a:gd name="T104" fmla="*/ 2 w 49"/>
                <a:gd name="T105" fmla="*/ 10 h 88"/>
                <a:gd name="T106" fmla="*/ 2 w 49"/>
                <a:gd name="T107" fmla="*/ 10 h 8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" h="88">
                  <a:moveTo>
                    <a:pt x="2" y="10"/>
                  </a:moveTo>
                  <a:lnTo>
                    <a:pt x="11" y="17"/>
                  </a:lnTo>
                  <a:lnTo>
                    <a:pt x="16" y="26"/>
                  </a:lnTo>
                  <a:lnTo>
                    <a:pt x="21" y="36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5" y="51"/>
                  </a:lnTo>
                  <a:lnTo>
                    <a:pt x="25" y="53"/>
                  </a:lnTo>
                  <a:lnTo>
                    <a:pt x="25" y="55"/>
                  </a:lnTo>
                  <a:lnTo>
                    <a:pt x="25" y="56"/>
                  </a:lnTo>
                  <a:lnTo>
                    <a:pt x="25" y="58"/>
                  </a:lnTo>
                  <a:lnTo>
                    <a:pt x="26" y="56"/>
                  </a:lnTo>
                  <a:lnTo>
                    <a:pt x="26" y="58"/>
                  </a:lnTo>
                  <a:lnTo>
                    <a:pt x="25" y="58"/>
                  </a:lnTo>
                  <a:lnTo>
                    <a:pt x="25" y="59"/>
                  </a:lnTo>
                  <a:lnTo>
                    <a:pt x="24" y="61"/>
                  </a:lnTo>
                  <a:lnTo>
                    <a:pt x="22" y="64"/>
                  </a:lnTo>
                  <a:lnTo>
                    <a:pt x="22" y="65"/>
                  </a:lnTo>
                  <a:lnTo>
                    <a:pt x="24" y="62"/>
                  </a:lnTo>
                  <a:lnTo>
                    <a:pt x="28" y="58"/>
                  </a:lnTo>
                  <a:lnTo>
                    <a:pt x="29" y="56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19" y="56"/>
                  </a:lnTo>
                  <a:lnTo>
                    <a:pt x="15" y="61"/>
                  </a:lnTo>
                  <a:lnTo>
                    <a:pt x="12" y="65"/>
                  </a:lnTo>
                  <a:lnTo>
                    <a:pt x="11" y="71"/>
                  </a:lnTo>
                  <a:lnTo>
                    <a:pt x="12" y="78"/>
                  </a:lnTo>
                  <a:lnTo>
                    <a:pt x="15" y="84"/>
                  </a:lnTo>
                  <a:lnTo>
                    <a:pt x="19" y="88"/>
                  </a:lnTo>
                  <a:lnTo>
                    <a:pt x="26" y="88"/>
                  </a:lnTo>
                  <a:lnTo>
                    <a:pt x="35" y="85"/>
                  </a:lnTo>
                  <a:lnTo>
                    <a:pt x="42" y="78"/>
                  </a:lnTo>
                  <a:lnTo>
                    <a:pt x="47" y="71"/>
                  </a:lnTo>
                  <a:lnTo>
                    <a:pt x="48" y="62"/>
                  </a:lnTo>
                  <a:lnTo>
                    <a:pt x="47" y="65"/>
                  </a:lnTo>
                  <a:lnTo>
                    <a:pt x="47" y="68"/>
                  </a:lnTo>
                  <a:lnTo>
                    <a:pt x="45" y="71"/>
                  </a:lnTo>
                  <a:lnTo>
                    <a:pt x="44" y="74"/>
                  </a:lnTo>
                  <a:lnTo>
                    <a:pt x="48" y="62"/>
                  </a:lnTo>
                  <a:lnTo>
                    <a:pt x="49" y="52"/>
                  </a:lnTo>
                  <a:lnTo>
                    <a:pt x="47" y="40"/>
                  </a:lnTo>
                  <a:lnTo>
                    <a:pt x="42" y="30"/>
                  </a:lnTo>
                  <a:lnTo>
                    <a:pt x="35" y="20"/>
                  </a:lnTo>
                  <a:lnTo>
                    <a:pt x="28" y="12"/>
                  </a:lnTo>
                  <a:lnTo>
                    <a:pt x="18" y="4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3" name="Freeform 250"/>
            <p:cNvSpPr>
              <a:spLocks/>
            </p:cNvSpPr>
            <p:nvPr/>
          </p:nvSpPr>
          <p:spPr bwMode="auto">
            <a:xfrm>
              <a:off x="3503" y="7583"/>
              <a:ext cx="22" cy="53"/>
            </a:xfrm>
            <a:custGeom>
              <a:avLst/>
              <a:gdLst>
                <a:gd name="T0" fmla="*/ 1 w 22"/>
                <a:gd name="T1" fmla="*/ 9 h 53"/>
                <a:gd name="T2" fmla="*/ 6 w 22"/>
                <a:gd name="T3" fmla="*/ 17 h 53"/>
                <a:gd name="T4" fmla="*/ 9 w 22"/>
                <a:gd name="T5" fmla="*/ 26 h 53"/>
                <a:gd name="T6" fmla="*/ 6 w 22"/>
                <a:gd name="T7" fmla="*/ 34 h 53"/>
                <a:gd name="T8" fmla="*/ 1 w 22"/>
                <a:gd name="T9" fmla="*/ 43 h 53"/>
                <a:gd name="T10" fmla="*/ 0 w 22"/>
                <a:gd name="T11" fmla="*/ 46 h 53"/>
                <a:gd name="T12" fmla="*/ 0 w 22"/>
                <a:gd name="T13" fmla="*/ 50 h 53"/>
                <a:gd name="T14" fmla="*/ 3 w 22"/>
                <a:gd name="T15" fmla="*/ 53 h 53"/>
                <a:gd name="T16" fmla="*/ 6 w 22"/>
                <a:gd name="T17" fmla="*/ 52 h 53"/>
                <a:gd name="T18" fmla="*/ 11 w 22"/>
                <a:gd name="T19" fmla="*/ 46 h 53"/>
                <a:gd name="T20" fmla="*/ 16 w 22"/>
                <a:gd name="T21" fmla="*/ 40 h 53"/>
                <a:gd name="T22" fmla="*/ 20 w 22"/>
                <a:gd name="T23" fmla="*/ 33 h 53"/>
                <a:gd name="T24" fmla="*/ 22 w 22"/>
                <a:gd name="T25" fmla="*/ 26 h 53"/>
                <a:gd name="T26" fmla="*/ 20 w 22"/>
                <a:gd name="T27" fmla="*/ 17 h 53"/>
                <a:gd name="T28" fmla="*/ 17 w 22"/>
                <a:gd name="T29" fmla="*/ 10 h 53"/>
                <a:gd name="T30" fmla="*/ 13 w 22"/>
                <a:gd name="T31" fmla="*/ 4 h 53"/>
                <a:gd name="T32" fmla="*/ 7 w 22"/>
                <a:gd name="T33" fmla="*/ 0 h 53"/>
                <a:gd name="T34" fmla="*/ 4 w 22"/>
                <a:gd name="T35" fmla="*/ 0 h 53"/>
                <a:gd name="T36" fmla="*/ 3 w 22"/>
                <a:gd name="T37" fmla="*/ 1 h 53"/>
                <a:gd name="T38" fmla="*/ 1 w 22"/>
                <a:gd name="T39" fmla="*/ 6 h 53"/>
                <a:gd name="T40" fmla="*/ 1 w 22"/>
                <a:gd name="T41" fmla="*/ 9 h 53"/>
                <a:gd name="T42" fmla="*/ 1 w 22"/>
                <a:gd name="T43" fmla="*/ 9 h 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53">
                  <a:moveTo>
                    <a:pt x="1" y="9"/>
                  </a:moveTo>
                  <a:lnTo>
                    <a:pt x="6" y="17"/>
                  </a:lnTo>
                  <a:lnTo>
                    <a:pt x="9" y="26"/>
                  </a:lnTo>
                  <a:lnTo>
                    <a:pt x="6" y="34"/>
                  </a:lnTo>
                  <a:lnTo>
                    <a:pt x="1" y="43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3" y="53"/>
                  </a:lnTo>
                  <a:lnTo>
                    <a:pt x="6" y="52"/>
                  </a:lnTo>
                  <a:lnTo>
                    <a:pt x="11" y="46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2" y="26"/>
                  </a:lnTo>
                  <a:lnTo>
                    <a:pt x="20" y="17"/>
                  </a:lnTo>
                  <a:lnTo>
                    <a:pt x="17" y="10"/>
                  </a:lnTo>
                  <a:lnTo>
                    <a:pt x="13" y="4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6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4" name="Freeform 251"/>
            <p:cNvSpPr>
              <a:spLocks/>
            </p:cNvSpPr>
            <p:nvPr/>
          </p:nvSpPr>
          <p:spPr bwMode="auto">
            <a:xfrm>
              <a:off x="3481" y="7632"/>
              <a:ext cx="16" cy="112"/>
            </a:xfrm>
            <a:custGeom>
              <a:avLst/>
              <a:gdLst>
                <a:gd name="T0" fmla="*/ 13 w 16"/>
                <a:gd name="T1" fmla="*/ 111 h 112"/>
                <a:gd name="T2" fmla="*/ 15 w 16"/>
                <a:gd name="T3" fmla="*/ 98 h 112"/>
                <a:gd name="T4" fmla="*/ 15 w 16"/>
                <a:gd name="T5" fmla="*/ 85 h 112"/>
                <a:gd name="T6" fmla="*/ 15 w 16"/>
                <a:gd name="T7" fmla="*/ 72 h 112"/>
                <a:gd name="T8" fmla="*/ 15 w 16"/>
                <a:gd name="T9" fmla="*/ 59 h 112"/>
                <a:gd name="T10" fmla="*/ 15 w 16"/>
                <a:gd name="T11" fmla="*/ 45 h 112"/>
                <a:gd name="T12" fmla="*/ 16 w 16"/>
                <a:gd name="T13" fmla="*/ 30 h 112"/>
                <a:gd name="T14" fmla="*/ 15 w 16"/>
                <a:gd name="T15" fmla="*/ 16 h 112"/>
                <a:gd name="T16" fmla="*/ 13 w 16"/>
                <a:gd name="T17" fmla="*/ 3 h 112"/>
                <a:gd name="T18" fmla="*/ 10 w 16"/>
                <a:gd name="T19" fmla="*/ 0 h 112"/>
                <a:gd name="T20" fmla="*/ 8 w 16"/>
                <a:gd name="T21" fmla="*/ 1 h 112"/>
                <a:gd name="T22" fmla="*/ 3 w 16"/>
                <a:gd name="T23" fmla="*/ 4 h 112"/>
                <a:gd name="T24" fmla="*/ 2 w 16"/>
                <a:gd name="T25" fmla="*/ 9 h 112"/>
                <a:gd name="T26" fmla="*/ 0 w 16"/>
                <a:gd name="T27" fmla="*/ 33 h 112"/>
                <a:gd name="T28" fmla="*/ 2 w 16"/>
                <a:gd name="T29" fmla="*/ 60 h 112"/>
                <a:gd name="T30" fmla="*/ 8 w 16"/>
                <a:gd name="T31" fmla="*/ 86 h 112"/>
                <a:gd name="T32" fmla="*/ 10 w 16"/>
                <a:gd name="T33" fmla="*/ 112 h 112"/>
                <a:gd name="T34" fmla="*/ 10 w 16"/>
                <a:gd name="T35" fmla="*/ 112 h 112"/>
                <a:gd name="T36" fmla="*/ 12 w 16"/>
                <a:gd name="T37" fmla="*/ 112 h 112"/>
                <a:gd name="T38" fmla="*/ 13 w 16"/>
                <a:gd name="T39" fmla="*/ 112 h 112"/>
                <a:gd name="T40" fmla="*/ 13 w 16"/>
                <a:gd name="T41" fmla="*/ 111 h 112"/>
                <a:gd name="T42" fmla="*/ 13 w 16"/>
                <a:gd name="T43" fmla="*/ 111 h 1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" h="112">
                  <a:moveTo>
                    <a:pt x="13" y="111"/>
                  </a:moveTo>
                  <a:lnTo>
                    <a:pt x="15" y="98"/>
                  </a:lnTo>
                  <a:lnTo>
                    <a:pt x="15" y="85"/>
                  </a:lnTo>
                  <a:lnTo>
                    <a:pt x="15" y="72"/>
                  </a:lnTo>
                  <a:lnTo>
                    <a:pt x="15" y="59"/>
                  </a:lnTo>
                  <a:lnTo>
                    <a:pt x="15" y="45"/>
                  </a:lnTo>
                  <a:lnTo>
                    <a:pt x="16" y="30"/>
                  </a:lnTo>
                  <a:lnTo>
                    <a:pt x="15" y="16"/>
                  </a:lnTo>
                  <a:lnTo>
                    <a:pt x="13" y="3"/>
                  </a:lnTo>
                  <a:lnTo>
                    <a:pt x="10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2" y="9"/>
                  </a:lnTo>
                  <a:lnTo>
                    <a:pt x="0" y="33"/>
                  </a:lnTo>
                  <a:lnTo>
                    <a:pt x="2" y="60"/>
                  </a:lnTo>
                  <a:lnTo>
                    <a:pt x="8" y="86"/>
                  </a:lnTo>
                  <a:lnTo>
                    <a:pt x="10" y="112"/>
                  </a:lnTo>
                  <a:lnTo>
                    <a:pt x="12" y="112"/>
                  </a:lnTo>
                  <a:lnTo>
                    <a:pt x="13" y="112"/>
                  </a:lnTo>
                  <a:lnTo>
                    <a:pt x="13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5" name="Freeform 252"/>
            <p:cNvSpPr>
              <a:spLocks/>
            </p:cNvSpPr>
            <p:nvPr/>
          </p:nvSpPr>
          <p:spPr bwMode="auto">
            <a:xfrm>
              <a:off x="3425" y="7638"/>
              <a:ext cx="16" cy="66"/>
            </a:xfrm>
            <a:custGeom>
              <a:avLst/>
              <a:gdLst>
                <a:gd name="T0" fmla="*/ 13 w 16"/>
                <a:gd name="T1" fmla="*/ 60 h 66"/>
                <a:gd name="T2" fmla="*/ 12 w 16"/>
                <a:gd name="T3" fmla="*/ 47 h 66"/>
                <a:gd name="T4" fmla="*/ 12 w 16"/>
                <a:gd name="T5" fmla="*/ 33 h 66"/>
                <a:gd name="T6" fmla="*/ 13 w 16"/>
                <a:gd name="T7" fmla="*/ 20 h 66"/>
                <a:gd name="T8" fmla="*/ 16 w 16"/>
                <a:gd name="T9" fmla="*/ 7 h 66"/>
                <a:gd name="T10" fmla="*/ 16 w 16"/>
                <a:gd name="T11" fmla="*/ 3 h 66"/>
                <a:gd name="T12" fmla="*/ 15 w 16"/>
                <a:gd name="T13" fmla="*/ 0 h 66"/>
                <a:gd name="T14" fmla="*/ 12 w 16"/>
                <a:gd name="T15" fmla="*/ 0 h 66"/>
                <a:gd name="T16" fmla="*/ 9 w 16"/>
                <a:gd name="T17" fmla="*/ 3 h 66"/>
                <a:gd name="T18" fmla="*/ 2 w 16"/>
                <a:gd name="T19" fmla="*/ 17 h 66"/>
                <a:gd name="T20" fmla="*/ 0 w 16"/>
                <a:gd name="T21" fmla="*/ 33 h 66"/>
                <a:gd name="T22" fmla="*/ 3 w 16"/>
                <a:gd name="T23" fmla="*/ 49 h 66"/>
                <a:gd name="T24" fmla="*/ 9 w 16"/>
                <a:gd name="T25" fmla="*/ 64 h 66"/>
                <a:gd name="T26" fmla="*/ 10 w 16"/>
                <a:gd name="T27" fmla="*/ 66 h 66"/>
                <a:gd name="T28" fmla="*/ 12 w 16"/>
                <a:gd name="T29" fmla="*/ 64 h 66"/>
                <a:gd name="T30" fmla="*/ 13 w 16"/>
                <a:gd name="T31" fmla="*/ 63 h 66"/>
                <a:gd name="T32" fmla="*/ 13 w 16"/>
                <a:gd name="T33" fmla="*/ 60 h 66"/>
                <a:gd name="T34" fmla="*/ 13 w 16"/>
                <a:gd name="T35" fmla="*/ 60 h 6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" h="66">
                  <a:moveTo>
                    <a:pt x="13" y="60"/>
                  </a:moveTo>
                  <a:lnTo>
                    <a:pt x="12" y="47"/>
                  </a:lnTo>
                  <a:lnTo>
                    <a:pt x="12" y="33"/>
                  </a:lnTo>
                  <a:lnTo>
                    <a:pt x="13" y="20"/>
                  </a:lnTo>
                  <a:lnTo>
                    <a:pt x="16" y="7"/>
                  </a:lnTo>
                  <a:lnTo>
                    <a:pt x="16" y="3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2" y="17"/>
                  </a:lnTo>
                  <a:lnTo>
                    <a:pt x="0" y="33"/>
                  </a:lnTo>
                  <a:lnTo>
                    <a:pt x="3" y="49"/>
                  </a:lnTo>
                  <a:lnTo>
                    <a:pt x="9" y="64"/>
                  </a:lnTo>
                  <a:lnTo>
                    <a:pt x="10" y="66"/>
                  </a:lnTo>
                  <a:lnTo>
                    <a:pt x="12" y="64"/>
                  </a:lnTo>
                  <a:lnTo>
                    <a:pt x="13" y="63"/>
                  </a:lnTo>
                  <a:lnTo>
                    <a:pt x="13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6" name="Freeform 253"/>
            <p:cNvSpPr>
              <a:spLocks/>
            </p:cNvSpPr>
            <p:nvPr/>
          </p:nvSpPr>
          <p:spPr bwMode="auto">
            <a:xfrm>
              <a:off x="3437" y="7632"/>
              <a:ext cx="34" cy="88"/>
            </a:xfrm>
            <a:custGeom>
              <a:avLst/>
              <a:gdLst>
                <a:gd name="T0" fmla="*/ 13 w 34"/>
                <a:gd name="T1" fmla="*/ 81 h 88"/>
                <a:gd name="T2" fmla="*/ 14 w 34"/>
                <a:gd name="T3" fmla="*/ 69 h 88"/>
                <a:gd name="T4" fmla="*/ 18 w 34"/>
                <a:gd name="T5" fmla="*/ 59 h 88"/>
                <a:gd name="T6" fmla="*/ 23 w 34"/>
                <a:gd name="T7" fmla="*/ 50 h 88"/>
                <a:gd name="T8" fmla="*/ 27 w 34"/>
                <a:gd name="T9" fmla="*/ 40 h 88"/>
                <a:gd name="T10" fmla="*/ 30 w 34"/>
                <a:gd name="T11" fmla="*/ 32 h 88"/>
                <a:gd name="T12" fmla="*/ 33 w 34"/>
                <a:gd name="T13" fmla="*/ 23 h 88"/>
                <a:gd name="T14" fmla="*/ 34 w 34"/>
                <a:gd name="T15" fmla="*/ 14 h 88"/>
                <a:gd name="T16" fmla="*/ 34 w 34"/>
                <a:gd name="T17" fmla="*/ 4 h 88"/>
                <a:gd name="T18" fmla="*/ 31 w 34"/>
                <a:gd name="T19" fmla="*/ 0 h 88"/>
                <a:gd name="T20" fmla="*/ 26 w 34"/>
                <a:gd name="T21" fmla="*/ 0 h 88"/>
                <a:gd name="T22" fmla="*/ 20 w 34"/>
                <a:gd name="T23" fmla="*/ 3 h 88"/>
                <a:gd name="T24" fmla="*/ 16 w 34"/>
                <a:gd name="T25" fmla="*/ 7 h 88"/>
                <a:gd name="T26" fmla="*/ 10 w 34"/>
                <a:gd name="T27" fmla="*/ 19 h 88"/>
                <a:gd name="T28" fmla="*/ 7 w 34"/>
                <a:gd name="T29" fmla="*/ 30 h 88"/>
                <a:gd name="T30" fmla="*/ 5 w 34"/>
                <a:gd name="T31" fmla="*/ 43 h 88"/>
                <a:gd name="T32" fmla="*/ 3 w 34"/>
                <a:gd name="T33" fmla="*/ 55 h 88"/>
                <a:gd name="T34" fmla="*/ 0 w 34"/>
                <a:gd name="T35" fmla="*/ 63 h 88"/>
                <a:gd name="T36" fmla="*/ 0 w 34"/>
                <a:gd name="T37" fmla="*/ 70 h 88"/>
                <a:gd name="T38" fmla="*/ 1 w 34"/>
                <a:gd name="T39" fmla="*/ 79 h 88"/>
                <a:gd name="T40" fmla="*/ 5 w 34"/>
                <a:gd name="T41" fmla="*/ 86 h 88"/>
                <a:gd name="T42" fmla="*/ 8 w 34"/>
                <a:gd name="T43" fmla="*/ 88 h 88"/>
                <a:gd name="T44" fmla="*/ 10 w 34"/>
                <a:gd name="T45" fmla="*/ 86 h 88"/>
                <a:gd name="T46" fmla="*/ 13 w 34"/>
                <a:gd name="T47" fmla="*/ 83 h 88"/>
                <a:gd name="T48" fmla="*/ 13 w 34"/>
                <a:gd name="T49" fmla="*/ 81 h 88"/>
                <a:gd name="T50" fmla="*/ 13 w 34"/>
                <a:gd name="T51" fmla="*/ 81 h 8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" h="88">
                  <a:moveTo>
                    <a:pt x="13" y="81"/>
                  </a:moveTo>
                  <a:lnTo>
                    <a:pt x="14" y="69"/>
                  </a:lnTo>
                  <a:lnTo>
                    <a:pt x="18" y="59"/>
                  </a:lnTo>
                  <a:lnTo>
                    <a:pt x="23" y="50"/>
                  </a:lnTo>
                  <a:lnTo>
                    <a:pt x="27" y="40"/>
                  </a:lnTo>
                  <a:lnTo>
                    <a:pt x="30" y="3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4" y="4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0" y="3"/>
                  </a:lnTo>
                  <a:lnTo>
                    <a:pt x="16" y="7"/>
                  </a:lnTo>
                  <a:lnTo>
                    <a:pt x="10" y="19"/>
                  </a:lnTo>
                  <a:lnTo>
                    <a:pt x="7" y="30"/>
                  </a:lnTo>
                  <a:lnTo>
                    <a:pt x="5" y="43"/>
                  </a:lnTo>
                  <a:lnTo>
                    <a:pt x="3" y="55"/>
                  </a:lnTo>
                  <a:lnTo>
                    <a:pt x="0" y="63"/>
                  </a:lnTo>
                  <a:lnTo>
                    <a:pt x="0" y="70"/>
                  </a:lnTo>
                  <a:lnTo>
                    <a:pt x="1" y="79"/>
                  </a:lnTo>
                  <a:lnTo>
                    <a:pt x="5" y="86"/>
                  </a:lnTo>
                  <a:lnTo>
                    <a:pt x="8" y="88"/>
                  </a:lnTo>
                  <a:lnTo>
                    <a:pt x="10" y="86"/>
                  </a:lnTo>
                  <a:lnTo>
                    <a:pt x="13" y="83"/>
                  </a:lnTo>
                  <a:lnTo>
                    <a:pt x="13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7" name="Freeform 254"/>
            <p:cNvSpPr>
              <a:spLocks/>
            </p:cNvSpPr>
            <p:nvPr/>
          </p:nvSpPr>
          <p:spPr bwMode="auto">
            <a:xfrm>
              <a:off x="3239" y="7681"/>
              <a:ext cx="165" cy="112"/>
            </a:xfrm>
            <a:custGeom>
              <a:avLst/>
              <a:gdLst>
                <a:gd name="T0" fmla="*/ 2 w 165"/>
                <a:gd name="T1" fmla="*/ 10 h 112"/>
                <a:gd name="T2" fmla="*/ 21 w 165"/>
                <a:gd name="T3" fmla="*/ 23 h 112"/>
                <a:gd name="T4" fmla="*/ 41 w 165"/>
                <a:gd name="T5" fmla="*/ 36 h 112"/>
                <a:gd name="T6" fmla="*/ 59 w 165"/>
                <a:gd name="T7" fmla="*/ 49 h 112"/>
                <a:gd name="T8" fmla="*/ 78 w 165"/>
                <a:gd name="T9" fmla="*/ 63 h 112"/>
                <a:gd name="T10" fmla="*/ 97 w 165"/>
                <a:gd name="T11" fmla="*/ 76 h 112"/>
                <a:gd name="T12" fmla="*/ 116 w 165"/>
                <a:gd name="T13" fmla="*/ 89 h 112"/>
                <a:gd name="T14" fmla="*/ 134 w 165"/>
                <a:gd name="T15" fmla="*/ 101 h 112"/>
                <a:gd name="T16" fmla="*/ 154 w 165"/>
                <a:gd name="T17" fmla="*/ 112 h 112"/>
                <a:gd name="T18" fmla="*/ 160 w 165"/>
                <a:gd name="T19" fmla="*/ 112 h 112"/>
                <a:gd name="T20" fmla="*/ 163 w 165"/>
                <a:gd name="T21" fmla="*/ 108 h 112"/>
                <a:gd name="T22" fmla="*/ 165 w 165"/>
                <a:gd name="T23" fmla="*/ 102 h 112"/>
                <a:gd name="T24" fmla="*/ 163 w 165"/>
                <a:gd name="T25" fmla="*/ 98 h 112"/>
                <a:gd name="T26" fmla="*/ 146 w 165"/>
                <a:gd name="T27" fmla="*/ 83 h 112"/>
                <a:gd name="T28" fmla="*/ 127 w 165"/>
                <a:gd name="T29" fmla="*/ 70 h 112"/>
                <a:gd name="T30" fmla="*/ 108 w 165"/>
                <a:gd name="T31" fmla="*/ 57 h 112"/>
                <a:gd name="T32" fmla="*/ 88 w 165"/>
                <a:gd name="T33" fmla="*/ 44 h 112"/>
                <a:gd name="T34" fmla="*/ 68 w 165"/>
                <a:gd name="T35" fmla="*/ 33 h 112"/>
                <a:gd name="T36" fmla="*/ 48 w 165"/>
                <a:gd name="T37" fmla="*/ 21 h 112"/>
                <a:gd name="T38" fmla="*/ 28 w 165"/>
                <a:gd name="T39" fmla="*/ 11 h 112"/>
                <a:gd name="T40" fmla="*/ 8 w 165"/>
                <a:gd name="T41" fmla="*/ 0 h 112"/>
                <a:gd name="T42" fmla="*/ 5 w 165"/>
                <a:gd name="T43" fmla="*/ 1 h 112"/>
                <a:gd name="T44" fmla="*/ 2 w 165"/>
                <a:gd name="T45" fmla="*/ 4 h 112"/>
                <a:gd name="T46" fmla="*/ 0 w 165"/>
                <a:gd name="T47" fmla="*/ 7 h 112"/>
                <a:gd name="T48" fmla="*/ 2 w 165"/>
                <a:gd name="T49" fmla="*/ 10 h 112"/>
                <a:gd name="T50" fmla="*/ 2 w 165"/>
                <a:gd name="T51" fmla="*/ 10 h 1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5" h="112">
                  <a:moveTo>
                    <a:pt x="2" y="10"/>
                  </a:moveTo>
                  <a:lnTo>
                    <a:pt x="21" y="23"/>
                  </a:lnTo>
                  <a:lnTo>
                    <a:pt x="41" y="36"/>
                  </a:lnTo>
                  <a:lnTo>
                    <a:pt x="59" y="49"/>
                  </a:lnTo>
                  <a:lnTo>
                    <a:pt x="78" y="63"/>
                  </a:lnTo>
                  <a:lnTo>
                    <a:pt x="97" y="76"/>
                  </a:lnTo>
                  <a:lnTo>
                    <a:pt x="116" y="89"/>
                  </a:lnTo>
                  <a:lnTo>
                    <a:pt x="134" y="101"/>
                  </a:lnTo>
                  <a:lnTo>
                    <a:pt x="154" y="112"/>
                  </a:lnTo>
                  <a:lnTo>
                    <a:pt x="160" y="112"/>
                  </a:lnTo>
                  <a:lnTo>
                    <a:pt x="163" y="108"/>
                  </a:lnTo>
                  <a:lnTo>
                    <a:pt x="165" y="102"/>
                  </a:lnTo>
                  <a:lnTo>
                    <a:pt x="163" y="98"/>
                  </a:lnTo>
                  <a:lnTo>
                    <a:pt x="146" y="83"/>
                  </a:lnTo>
                  <a:lnTo>
                    <a:pt x="127" y="70"/>
                  </a:lnTo>
                  <a:lnTo>
                    <a:pt x="108" y="57"/>
                  </a:lnTo>
                  <a:lnTo>
                    <a:pt x="88" y="44"/>
                  </a:lnTo>
                  <a:lnTo>
                    <a:pt x="68" y="33"/>
                  </a:lnTo>
                  <a:lnTo>
                    <a:pt x="48" y="21"/>
                  </a:lnTo>
                  <a:lnTo>
                    <a:pt x="28" y="11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8" name="Freeform 255"/>
            <p:cNvSpPr>
              <a:spLocks/>
            </p:cNvSpPr>
            <p:nvPr/>
          </p:nvSpPr>
          <p:spPr bwMode="auto">
            <a:xfrm>
              <a:off x="3293" y="7666"/>
              <a:ext cx="122" cy="74"/>
            </a:xfrm>
            <a:custGeom>
              <a:avLst/>
              <a:gdLst>
                <a:gd name="T0" fmla="*/ 1 w 122"/>
                <a:gd name="T1" fmla="*/ 12 h 74"/>
                <a:gd name="T2" fmla="*/ 14 w 122"/>
                <a:gd name="T3" fmla="*/ 21 h 74"/>
                <a:gd name="T4" fmla="*/ 27 w 122"/>
                <a:gd name="T5" fmla="*/ 29 h 74"/>
                <a:gd name="T6" fmla="*/ 41 w 122"/>
                <a:gd name="T7" fmla="*/ 38 h 74"/>
                <a:gd name="T8" fmla="*/ 56 w 122"/>
                <a:gd name="T9" fmla="*/ 45 h 74"/>
                <a:gd name="T10" fmla="*/ 69 w 122"/>
                <a:gd name="T11" fmla="*/ 54 h 74"/>
                <a:gd name="T12" fmla="*/ 83 w 122"/>
                <a:gd name="T13" fmla="*/ 61 h 74"/>
                <a:gd name="T14" fmla="*/ 98 w 122"/>
                <a:gd name="T15" fmla="*/ 67 h 74"/>
                <a:gd name="T16" fmla="*/ 111 w 122"/>
                <a:gd name="T17" fmla="*/ 74 h 74"/>
                <a:gd name="T18" fmla="*/ 115 w 122"/>
                <a:gd name="T19" fmla="*/ 74 h 74"/>
                <a:gd name="T20" fmla="*/ 119 w 122"/>
                <a:gd name="T21" fmla="*/ 71 h 74"/>
                <a:gd name="T22" fmla="*/ 122 w 122"/>
                <a:gd name="T23" fmla="*/ 67 h 74"/>
                <a:gd name="T24" fmla="*/ 121 w 122"/>
                <a:gd name="T25" fmla="*/ 62 h 74"/>
                <a:gd name="T26" fmla="*/ 109 w 122"/>
                <a:gd name="T27" fmla="*/ 52 h 74"/>
                <a:gd name="T28" fmla="*/ 96 w 122"/>
                <a:gd name="T29" fmla="*/ 44 h 74"/>
                <a:gd name="T30" fmla="*/ 83 w 122"/>
                <a:gd name="T31" fmla="*/ 36 h 74"/>
                <a:gd name="T32" fmla="*/ 69 w 122"/>
                <a:gd name="T33" fmla="*/ 29 h 74"/>
                <a:gd name="T34" fmla="*/ 54 w 122"/>
                <a:gd name="T35" fmla="*/ 22 h 74"/>
                <a:gd name="T36" fmla="*/ 40 w 122"/>
                <a:gd name="T37" fmla="*/ 16 h 74"/>
                <a:gd name="T38" fmla="*/ 26 w 122"/>
                <a:gd name="T39" fmla="*/ 9 h 74"/>
                <a:gd name="T40" fmla="*/ 13 w 122"/>
                <a:gd name="T41" fmla="*/ 0 h 74"/>
                <a:gd name="T42" fmla="*/ 8 w 122"/>
                <a:gd name="T43" fmla="*/ 0 h 74"/>
                <a:gd name="T44" fmla="*/ 3 w 122"/>
                <a:gd name="T45" fmla="*/ 3 h 74"/>
                <a:gd name="T46" fmla="*/ 0 w 122"/>
                <a:gd name="T47" fmla="*/ 8 h 74"/>
                <a:gd name="T48" fmla="*/ 1 w 122"/>
                <a:gd name="T49" fmla="*/ 12 h 74"/>
                <a:gd name="T50" fmla="*/ 1 w 122"/>
                <a:gd name="T51" fmla="*/ 12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2" h="74">
                  <a:moveTo>
                    <a:pt x="1" y="12"/>
                  </a:moveTo>
                  <a:lnTo>
                    <a:pt x="14" y="21"/>
                  </a:lnTo>
                  <a:lnTo>
                    <a:pt x="27" y="29"/>
                  </a:lnTo>
                  <a:lnTo>
                    <a:pt x="41" y="38"/>
                  </a:lnTo>
                  <a:lnTo>
                    <a:pt x="56" y="45"/>
                  </a:lnTo>
                  <a:lnTo>
                    <a:pt x="69" y="54"/>
                  </a:lnTo>
                  <a:lnTo>
                    <a:pt x="83" y="61"/>
                  </a:lnTo>
                  <a:lnTo>
                    <a:pt x="98" y="67"/>
                  </a:lnTo>
                  <a:lnTo>
                    <a:pt x="111" y="74"/>
                  </a:lnTo>
                  <a:lnTo>
                    <a:pt x="115" y="74"/>
                  </a:lnTo>
                  <a:lnTo>
                    <a:pt x="119" y="71"/>
                  </a:lnTo>
                  <a:lnTo>
                    <a:pt x="122" y="67"/>
                  </a:lnTo>
                  <a:lnTo>
                    <a:pt x="121" y="62"/>
                  </a:lnTo>
                  <a:lnTo>
                    <a:pt x="109" y="52"/>
                  </a:lnTo>
                  <a:lnTo>
                    <a:pt x="96" y="44"/>
                  </a:lnTo>
                  <a:lnTo>
                    <a:pt x="83" y="36"/>
                  </a:lnTo>
                  <a:lnTo>
                    <a:pt x="69" y="29"/>
                  </a:lnTo>
                  <a:lnTo>
                    <a:pt x="54" y="22"/>
                  </a:lnTo>
                  <a:lnTo>
                    <a:pt x="40" y="16"/>
                  </a:lnTo>
                  <a:lnTo>
                    <a:pt x="26" y="9"/>
                  </a:lnTo>
                  <a:lnTo>
                    <a:pt x="13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0" y="8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89" name="Freeform 256"/>
            <p:cNvSpPr>
              <a:spLocks/>
            </p:cNvSpPr>
            <p:nvPr/>
          </p:nvSpPr>
          <p:spPr bwMode="auto">
            <a:xfrm>
              <a:off x="3389" y="7717"/>
              <a:ext cx="32" cy="127"/>
            </a:xfrm>
            <a:custGeom>
              <a:avLst/>
              <a:gdLst>
                <a:gd name="T0" fmla="*/ 26 w 32"/>
                <a:gd name="T1" fmla="*/ 1 h 127"/>
                <a:gd name="T2" fmla="*/ 10 w 32"/>
                <a:gd name="T3" fmla="*/ 30 h 127"/>
                <a:gd name="T4" fmla="*/ 2 w 32"/>
                <a:gd name="T5" fmla="*/ 60 h 127"/>
                <a:gd name="T6" fmla="*/ 0 w 32"/>
                <a:gd name="T7" fmla="*/ 93 h 127"/>
                <a:gd name="T8" fmla="*/ 9 w 32"/>
                <a:gd name="T9" fmla="*/ 125 h 127"/>
                <a:gd name="T10" fmla="*/ 12 w 32"/>
                <a:gd name="T11" fmla="*/ 127 h 127"/>
                <a:gd name="T12" fmla="*/ 16 w 32"/>
                <a:gd name="T13" fmla="*/ 125 h 127"/>
                <a:gd name="T14" fmla="*/ 19 w 32"/>
                <a:gd name="T15" fmla="*/ 121 h 127"/>
                <a:gd name="T16" fmla="*/ 19 w 32"/>
                <a:gd name="T17" fmla="*/ 118 h 127"/>
                <a:gd name="T18" fmla="*/ 13 w 32"/>
                <a:gd name="T19" fmla="*/ 88 h 127"/>
                <a:gd name="T20" fmla="*/ 13 w 32"/>
                <a:gd name="T21" fmla="*/ 59 h 127"/>
                <a:gd name="T22" fmla="*/ 17 w 32"/>
                <a:gd name="T23" fmla="*/ 32 h 127"/>
                <a:gd name="T24" fmla="*/ 30 w 32"/>
                <a:gd name="T25" fmla="*/ 3 h 127"/>
                <a:gd name="T26" fmla="*/ 32 w 32"/>
                <a:gd name="T27" fmla="*/ 0 h 127"/>
                <a:gd name="T28" fmla="*/ 30 w 32"/>
                <a:gd name="T29" fmla="*/ 0 h 127"/>
                <a:gd name="T30" fmla="*/ 28 w 32"/>
                <a:gd name="T31" fmla="*/ 0 h 127"/>
                <a:gd name="T32" fmla="*/ 26 w 32"/>
                <a:gd name="T33" fmla="*/ 1 h 127"/>
                <a:gd name="T34" fmla="*/ 26 w 32"/>
                <a:gd name="T35" fmla="*/ 1 h 1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" h="127">
                  <a:moveTo>
                    <a:pt x="26" y="1"/>
                  </a:moveTo>
                  <a:lnTo>
                    <a:pt x="10" y="30"/>
                  </a:lnTo>
                  <a:lnTo>
                    <a:pt x="2" y="60"/>
                  </a:lnTo>
                  <a:lnTo>
                    <a:pt x="0" y="93"/>
                  </a:lnTo>
                  <a:lnTo>
                    <a:pt x="9" y="125"/>
                  </a:lnTo>
                  <a:lnTo>
                    <a:pt x="12" y="127"/>
                  </a:lnTo>
                  <a:lnTo>
                    <a:pt x="16" y="125"/>
                  </a:lnTo>
                  <a:lnTo>
                    <a:pt x="19" y="121"/>
                  </a:lnTo>
                  <a:lnTo>
                    <a:pt x="19" y="118"/>
                  </a:lnTo>
                  <a:lnTo>
                    <a:pt x="13" y="88"/>
                  </a:lnTo>
                  <a:lnTo>
                    <a:pt x="13" y="59"/>
                  </a:lnTo>
                  <a:lnTo>
                    <a:pt x="17" y="32"/>
                  </a:lnTo>
                  <a:lnTo>
                    <a:pt x="30" y="3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0" name="Freeform 257"/>
            <p:cNvSpPr>
              <a:spLocks/>
            </p:cNvSpPr>
            <p:nvPr/>
          </p:nvSpPr>
          <p:spPr bwMode="auto">
            <a:xfrm>
              <a:off x="3494" y="7710"/>
              <a:ext cx="43" cy="128"/>
            </a:xfrm>
            <a:custGeom>
              <a:avLst/>
              <a:gdLst>
                <a:gd name="T0" fmla="*/ 0 w 43"/>
                <a:gd name="T1" fmla="*/ 10 h 128"/>
                <a:gd name="T2" fmla="*/ 9 w 43"/>
                <a:gd name="T3" fmla="*/ 21 h 128"/>
                <a:gd name="T4" fmla="*/ 18 w 43"/>
                <a:gd name="T5" fmla="*/ 31 h 128"/>
                <a:gd name="T6" fmla="*/ 23 w 43"/>
                <a:gd name="T7" fmla="*/ 44 h 128"/>
                <a:gd name="T8" fmla="*/ 26 w 43"/>
                <a:gd name="T9" fmla="*/ 59 h 128"/>
                <a:gd name="T10" fmla="*/ 28 w 43"/>
                <a:gd name="T11" fmla="*/ 75 h 128"/>
                <a:gd name="T12" fmla="*/ 26 w 43"/>
                <a:gd name="T13" fmla="*/ 89 h 128"/>
                <a:gd name="T14" fmla="*/ 23 w 43"/>
                <a:gd name="T15" fmla="*/ 105 h 128"/>
                <a:gd name="T16" fmla="*/ 20 w 43"/>
                <a:gd name="T17" fmla="*/ 121 h 128"/>
                <a:gd name="T18" fmla="*/ 20 w 43"/>
                <a:gd name="T19" fmla="*/ 126 h 128"/>
                <a:gd name="T20" fmla="*/ 25 w 43"/>
                <a:gd name="T21" fmla="*/ 128 h 128"/>
                <a:gd name="T22" fmla="*/ 29 w 43"/>
                <a:gd name="T23" fmla="*/ 126 h 128"/>
                <a:gd name="T24" fmla="*/ 33 w 43"/>
                <a:gd name="T25" fmla="*/ 122 h 128"/>
                <a:gd name="T26" fmla="*/ 39 w 43"/>
                <a:gd name="T27" fmla="*/ 106 h 128"/>
                <a:gd name="T28" fmla="*/ 43 w 43"/>
                <a:gd name="T29" fmla="*/ 90 h 128"/>
                <a:gd name="T30" fmla="*/ 43 w 43"/>
                <a:gd name="T31" fmla="*/ 73 h 128"/>
                <a:gd name="T32" fmla="*/ 42 w 43"/>
                <a:gd name="T33" fmla="*/ 57 h 128"/>
                <a:gd name="T34" fmla="*/ 38 w 43"/>
                <a:gd name="T35" fmla="*/ 40 h 128"/>
                <a:gd name="T36" fmla="*/ 31 w 43"/>
                <a:gd name="T37" fmla="*/ 26 h 128"/>
                <a:gd name="T38" fmla="*/ 19 w 43"/>
                <a:gd name="T39" fmla="*/ 13 h 128"/>
                <a:gd name="T40" fmla="*/ 6 w 43"/>
                <a:gd name="T41" fmla="*/ 0 h 128"/>
                <a:gd name="T42" fmla="*/ 3 w 43"/>
                <a:gd name="T43" fmla="*/ 0 h 128"/>
                <a:gd name="T44" fmla="*/ 2 w 43"/>
                <a:gd name="T45" fmla="*/ 3 h 128"/>
                <a:gd name="T46" fmla="*/ 0 w 43"/>
                <a:gd name="T47" fmla="*/ 7 h 128"/>
                <a:gd name="T48" fmla="*/ 0 w 43"/>
                <a:gd name="T49" fmla="*/ 10 h 128"/>
                <a:gd name="T50" fmla="*/ 0 w 43"/>
                <a:gd name="T51" fmla="*/ 10 h 1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3" h="128">
                  <a:moveTo>
                    <a:pt x="0" y="10"/>
                  </a:moveTo>
                  <a:lnTo>
                    <a:pt x="9" y="21"/>
                  </a:lnTo>
                  <a:lnTo>
                    <a:pt x="18" y="31"/>
                  </a:lnTo>
                  <a:lnTo>
                    <a:pt x="23" y="44"/>
                  </a:lnTo>
                  <a:lnTo>
                    <a:pt x="26" y="59"/>
                  </a:lnTo>
                  <a:lnTo>
                    <a:pt x="28" y="75"/>
                  </a:lnTo>
                  <a:lnTo>
                    <a:pt x="26" y="89"/>
                  </a:lnTo>
                  <a:lnTo>
                    <a:pt x="23" y="105"/>
                  </a:lnTo>
                  <a:lnTo>
                    <a:pt x="20" y="121"/>
                  </a:lnTo>
                  <a:lnTo>
                    <a:pt x="20" y="126"/>
                  </a:lnTo>
                  <a:lnTo>
                    <a:pt x="25" y="128"/>
                  </a:lnTo>
                  <a:lnTo>
                    <a:pt x="29" y="126"/>
                  </a:lnTo>
                  <a:lnTo>
                    <a:pt x="33" y="122"/>
                  </a:lnTo>
                  <a:lnTo>
                    <a:pt x="39" y="106"/>
                  </a:lnTo>
                  <a:lnTo>
                    <a:pt x="43" y="90"/>
                  </a:lnTo>
                  <a:lnTo>
                    <a:pt x="43" y="73"/>
                  </a:lnTo>
                  <a:lnTo>
                    <a:pt x="42" y="57"/>
                  </a:lnTo>
                  <a:lnTo>
                    <a:pt x="38" y="40"/>
                  </a:lnTo>
                  <a:lnTo>
                    <a:pt x="31" y="26"/>
                  </a:lnTo>
                  <a:lnTo>
                    <a:pt x="19" y="13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7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1" name="Freeform 258"/>
            <p:cNvSpPr>
              <a:spLocks/>
            </p:cNvSpPr>
            <p:nvPr/>
          </p:nvSpPr>
          <p:spPr bwMode="auto">
            <a:xfrm>
              <a:off x="3404" y="7823"/>
              <a:ext cx="115" cy="54"/>
            </a:xfrm>
            <a:custGeom>
              <a:avLst/>
              <a:gdLst>
                <a:gd name="T0" fmla="*/ 0 w 115"/>
                <a:gd name="T1" fmla="*/ 8 h 54"/>
                <a:gd name="T2" fmla="*/ 7 w 115"/>
                <a:gd name="T3" fmla="*/ 22 h 54"/>
                <a:gd name="T4" fmla="*/ 18 w 115"/>
                <a:gd name="T5" fmla="*/ 35 h 54"/>
                <a:gd name="T6" fmla="*/ 31 w 115"/>
                <a:gd name="T7" fmla="*/ 44 h 54"/>
                <a:gd name="T8" fmla="*/ 46 w 115"/>
                <a:gd name="T9" fmla="*/ 51 h 54"/>
                <a:gd name="T10" fmla="*/ 61 w 115"/>
                <a:gd name="T11" fmla="*/ 54 h 54"/>
                <a:gd name="T12" fmla="*/ 77 w 115"/>
                <a:gd name="T13" fmla="*/ 52 h 54"/>
                <a:gd name="T14" fmla="*/ 93 w 115"/>
                <a:gd name="T15" fmla="*/ 48 h 54"/>
                <a:gd name="T16" fmla="*/ 106 w 115"/>
                <a:gd name="T17" fmla="*/ 38 h 54"/>
                <a:gd name="T18" fmla="*/ 110 w 115"/>
                <a:gd name="T19" fmla="*/ 32 h 54"/>
                <a:gd name="T20" fmla="*/ 113 w 115"/>
                <a:gd name="T21" fmla="*/ 25 h 54"/>
                <a:gd name="T22" fmla="*/ 115 w 115"/>
                <a:gd name="T23" fmla="*/ 18 h 54"/>
                <a:gd name="T24" fmla="*/ 115 w 115"/>
                <a:gd name="T25" fmla="*/ 10 h 54"/>
                <a:gd name="T26" fmla="*/ 110 w 115"/>
                <a:gd name="T27" fmla="*/ 3 h 54"/>
                <a:gd name="T28" fmla="*/ 106 w 115"/>
                <a:gd name="T29" fmla="*/ 0 h 54"/>
                <a:gd name="T30" fmla="*/ 100 w 115"/>
                <a:gd name="T31" fmla="*/ 0 h 54"/>
                <a:gd name="T32" fmla="*/ 95 w 115"/>
                <a:gd name="T33" fmla="*/ 3 h 54"/>
                <a:gd name="T34" fmla="*/ 87 w 115"/>
                <a:gd name="T35" fmla="*/ 6 h 54"/>
                <a:gd name="T36" fmla="*/ 82 w 115"/>
                <a:gd name="T37" fmla="*/ 10 h 54"/>
                <a:gd name="T38" fmla="*/ 76 w 115"/>
                <a:gd name="T39" fmla="*/ 15 h 54"/>
                <a:gd name="T40" fmla="*/ 70 w 115"/>
                <a:gd name="T41" fmla="*/ 18 h 54"/>
                <a:gd name="T42" fmla="*/ 63 w 115"/>
                <a:gd name="T43" fmla="*/ 21 h 54"/>
                <a:gd name="T44" fmla="*/ 54 w 115"/>
                <a:gd name="T45" fmla="*/ 22 h 54"/>
                <a:gd name="T46" fmla="*/ 46 w 115"/>
                <a:gd name="T47" fmla="*/ 22 h 54"/>
                <a:gd name="T48" fmla="*/ 37 w 115"/>
                <a:gd name="T49" fmla="*/ 21 h 54"/>
                <a:gd name="T50" fmla="*/ 28 w 115"/>
                <a:gd name="T51" fmla="*/ 18 h 54"/>
                <a:gd name="T52" fmla="*/ 20 w 115"/>
                <a:gd name="T53" fmla="*/ 13 h 54"/>
                <a:gd name="T54" fmla="*/ 13 w 115"/>
                <a:gd name="T55" fmla="*/ 9 h 54"/>
                <a:gd name="T56" fmla="*/ 7 w 115"/>
                <a:gd name="T57" fmla="*/ 2 h 54"/>
                <a:gd name="T58" fmla="*/ 5 w 115"/>
                <a:gd name="T59" fmla="*/ 0 h 54"/>
                <a:gd name="T60" fmla="*/ 2 w 115"/>
                <a:gd name="T61" fmla="*/ 2 h 54"/>
                <a:gd name="T62" fmla="*/ 0 w 115"/>
                <a:gd name="T63" fmla="*/ 5 h 54"/>
                <a:gd name="T64" fmla="*/ 0 w 115"/>
                <a:gd name="T65" fmla="*/ 8 h 54"/>
                <a:gd name="T66" fmla="*/ 0 w 115"/>
                <a:gd name="T67" fmla="*/ 8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5" h="54">
                  <a:moveTo>
                    <a:pt x="0" y="8"/>
                  </a:moveTo>
                  <a:lnTo>
                    <a:pt x="7" y="22"/>
                  </a:lnTo>
                  <a:lnTo>
                    <a:pt x="18" y="35"/>
                  </a:lnTo>
                  <a:lnTo>
                    <a:pt x="31" y="44"/>
                  </a:lnTo>
                  <a:lnTo>
                    <a:pt x="46" y="51"/>
                  </a:lnTo>
                  <a:lnTo>
                    <a:pt x="61" y="54"/>
                  </a:lnTo>
                  <a:lnTo>
                    <a:pt x="77" y="52"/>
                  </a:lnTo>
                  <a:lnTo>
                    <a:pt x="93" y="48"/>
                  </a:lnTo>
                  <a:lnTo>
                    <a:pt x="106" y="38"/>
                  </a:lnTo>
                  <a:lnTo>
                    <a:pt x="110" y="32"/>
                  </a:lnTo>
                  <a:lnTo>
                    <a:pt x="113" y="25"/>
                  </a:lnTo>
                  <a:lnTo>
                    <a:pt x="115" y="18"/>
                  </a:lnTo>
                  <a:lnTo>
                    <a:pt x="115" y="10"/>
                  </a:lnTo>
                  <a:lnTo>
                    <a:pt x="110" y="3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5" y="3"/>
                  </a:lnTo>
                  <a:lnTo>
                    <a:pt x="87" y="6"/>
                  </a:lnTo>
                  <a:lnTo>
                    <a:pt x="82" y="10"/>
                  </a:lnTo>
                  <a:lnTo>
                    <a:pt x="76" y="15"/>
                  </a:lnTo>
                  <a:lnTo>
                    <a:pt x="70" y="18"/>
                  </a:lnTo>
                  <a:lnTo>
                    <a:pt x="63" y="21"/>
                  </a:lnTo>
                  <a:lnTo>
                    <a:pt x="54" y="22"/>
                  </a:lnTo>
                  <a:lnTo>
                    <a:pt x="46" y="22"/>
                  </a:lnTo>
                  <a:lnTo>
                    <a:pt x="37" y="21"/>
                  </a:lnTo>
                  <a:lnTo>
                    <a:pt x="28" y="18"/>
                  </a:lnTo>
                  <a:lnTo>
                    <a:pt x="20" y="13"/>
                  </a:lnTo>
                  <a:lnTo>
                    <a:pt x="13" y="9"/>
                  </a:lnTo>
                  <a:lnTo>
                    <a:pt x="7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2" name="Freeform 259"/>
            <p:cNvSpPr>
              <a:spLocks/>
            </p:cNvSpPr>
            <p:nvPr/>
          </p:nvSpPr>
          <p:spPr bwMode="auto">
            <a:xfrm>
              <a:off x="3418" y="7730"/>
              <a:ext cx="82" cy="27"/>
            </a:xfrm>
            <a:custGeom>
              <a:avLst/>
              <a:gdLst>
                <a:gd name="T0" fmla="*/ 0 w 82"/>
                <a:gd name="T1" fmla="*/ 7 h 27"/>
                <a:gd name="T2" fmla="*/ 7 w 82"/>
                <a:gd name="T3" fmla="*/ 16 h 27"/>
                <a:gd name="T4" fmla="*/ 17 w 82"/>
                <a:gd name="T5" fmla="*/ 21 h 27"/>
                <a:gd name="T6" fmla="*/ 27 w 82"/>
                <a:gd name="T7" fmla="*/ 26 h 27"/>
                <a:gd name="T8" fmla="*/ 37 w 82"/>
                <a:gd name="T9" fmla="*/ 27 h 27"/>
                <a:gd name="T10" fmla="*/ 47 w 82"/>
                <a:gd name="T11" fmla="*/ 27 h 27"/>
                <a:gd name="T12" fmla="*/ 59 w 82"/>
                <a:gd name="T13" fmla="*/ 24 h 27"/>
                <a:gd name="T14" fmla="*/ 69 w 82"/>
                <a:gd name="T15" fmla="*/ 20 h 27"/>
                <a:gd name="T16" fmla="*/ 78 w 82"/>
                <a:gd name="T17" fmla="*/ 13 h 27"/>
                <a:gd name="T18" fmla="*/ 81 w 82"/>
                <a:gd name="T19" fmla="*/ 8 h 27"/>
                <a:gd name="T20" fmla="*/ 82 w 82"/>
                <a:gd name="T21" fmla="*/ 6 h 27"/>
                <a:gd name="T22" fmla="*/ 79 w 82"/>
                <a:gd name="T23" fmla="*/ 3 h 27"/>
                <a:gd name="T24" fmla="*/ 75 w 82"/>
                <a:gd name="T25" fmla="*/ 3 h 27"/>
                <a:gd name="T26" fmla="*/ 68 w 82"/>
                <a:gd name="T27" fmla="*/ 6 h 27"/>
                <a:gd name="T28" fmla="*/ 59 w 82"/>
                <a:gd name="T29" fmla="*/ 8 h 27"/>
                <a:gd name="T30" fmla="*/ 52 w 82"/>
                <a:gd name="T31" fmla="*/ 11 h 27"/>
                <a:gd name="T32" fmla="*/ 43 w 82"/>
                <a:gd name="T33" fmla="*/ 13 h 27"/>
                <a:gd name="T34" fmla="*/ 33 w 82"/>
                <a:gd name="T35" fmla="*/ 13 h 27"/>
                <a:gd name="T36" fmla="*/ 24 w 82"/>
                <a:gd name="T37" fmla="*/ 11 h 27"/>
                <a:gd name="T38" fmla="*/ 16 w 82"/>
                <a:gd name="T39" fmla="*/ 7 h 27"/>
                <a:gd name="T40" fmla="*/ 7 w 82"/>
                <a:gd name="T41" fmla="*/ 1 h 27"/>
                <a:gd name="T42" fmla="*/ 4 w 82"/>
                <a:gd name="T43" fmla="*/ 0 h 27"/>
                <a:gd name="T44" fmla="*/ 1 w 82"/>
                <a:gd name="T45" fmla="*/ 1 h 27"/>
                <a:gd name="T46" fmla="*/ 0 w 82"/>
                <a:gd name="T47" fmla="*/ 4 h 27"/>
                <a:gd name="T48" fmla="*/ 0 w 82"/>
                <a:gd name="T49" fmla="*/ 7 h 27"/>
                <a:gd name="T50" fmla="*/ 0 w 82"/>
                <a:gd name="T51" fmla="*/ 7 h 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" h="27">
                  <a:moveTo>
                    <a:pt x="0" y="7"/>
                  </a:moveTo>
                  <a:lnTo>
                    <a:pt x="7" y="16"/>
                  </a:lnTo>
                  <a:lnTo>
                    <a:pt x="17" y="21"/>
                  </a:lnTo>
                  <a:lnTo>
                    <a:pt x="27" y="26"/>
                  </a:lnTo>
                  <a:lnTo>
                    <a:pt x="37" y="27"/>
                  </a:lnTo>
                  <a:lnTo>
                    <a:pt x="47" y="27"/>
                  </a:lnTo>
                  <a:lnTo>
                    <a:pt x="59" y="24"/>
                  </a:lnTo>
                  <a:lnTo>
                    <a:pt x="69" y="20"/>
                  </a:lnTo>
                  <a:lnTo>
                    <a:pt x="78" y="13"/>
                  </a:lnTo>
                  <a:lnTo>
                    <a:pt x="81" y="8"/>
                  </a:lnTo>
                  <a:lnTo>
                    <a:pt x="82" y="6"/>
                  </a:lnTo>
                  <a:lnTo>
                    <a:pt x="79" y="3"/>
                  </a:lnTo>
                  <a:lnTo>
                    <a:pt x="75" y="3"/>
                  </a:lnTo>
                  <a:lnTo>
                    <a:pt x="68" y="6"/>
                  </a:lnTo>
                  <a:lnTo>
                    <a:pt x="59" y="8"/>
                  </a:lnTo>
                  <a:lnTo>
                    <a:pt x="52" y="11"/>
                  </a:lnTo>
                  <a:lnTo>
                    <a:pt x="43" y="13"/>
                  </a:lnTo>
                  <a:lnTo>
                    <a:pt x="33" y="13"/>
                  </a:lnTo>
                  <a:lnTo>
                    <a:pt x="24" y="11"/>
                  </a:lnTo>
                  <a:lnTo>
                    <a:pt x="16" y="7"/>
                  </a:lnTo>
                  <a:lnTo>
                    <a:pt x="7" y="1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3" name="Freeform 260"/>
            <p:cNvSpPr>
              <a:spLocks/>
            </p:cNvSpPr>
            <p:nvPr/>
          </p:nvSpPr>
          <p:spPr bwMode="auto">
            <a:xfrm>
              <a:off x="3465" y="7734"/>
              <a:ext cx="47" cy="135"/>
            </a:xfrm>
            <a:custGeom>
              <a:avLst/>
              <a:gdLst>
                <a:gd name="T0" fmla="*/ 2 w 47"/>
                <a:gd name="T1" fmla="*/ 9 h 135"/>
                <a:gd name="T2" fmla="*/ 11 w 47"/>
                <a:gd name="T3" fmla="*/ 22 h 135"/>
                <a:gd name="T4" fmla="*/ 18 w 47"/>
                <a:gd name="T5" fmla="*/ 36 h 135"/>
                <a:gd name="T6" fmla="*/ 21 w 47"/>
                <a:gd name="T7" fmla="*/ 52 h 135"/>
                <a:gd name="T8" fmla="*/ 21 w 47"/>
                <a:gd name="T9" fmla="*/ 66 h 135"/>
                <a:gd name="T10" fmla="*/ 16 w 47"/>
                <a:gd name="T11" fmla="*/ 81 h 135"/>
                <a:gd name="T12" fmla="*/ 12 w 47"/>
                <a:gd name="T13" fmla="*/ 95 h 135"/>
                <a:gd name="T14" fmla="*/ 9 w 47"/>
                <a:gd name="T15" fmla="*/ 111 h 135"/>
                <a:gd name="T16" fmla="*/ 9 w 47"/>
                <a:gd name="T17" fmla="*/ 125 h 135"/>
                <a:gd name="T18" fmla="*/ 13 w 47"/>
                <a:gd name="T19" fmla="*/ 133 h 135"/>
                <a:gd name="T20" fmla="*/ 19 w 47"/>
                <a:gd name="T21" fmla="*/ 135 h 135"/>
                <a:gd name="T22" fmla="*/ 26 w 47"/>
                <a:gd name="T23" fmla="*/ 134 h 135"/>
                <a:gd name="T24" fmla="*/ 32 w 47"/>
                <a:gd name="T25" fmla="*/ 128 h 135"/>
                <a:gd name="T26" fmla="*/ 41 w 47"/>
                <a:gd name="T27" fmla="*/ 112 h 135"/>
                <a:gd name="T28" fmla="*/ 45 w 47"/>
                <a:gd name="T29" fmla="*/ 95 h 135"/>
                <a:gd name="T30" fmla="*/ 47 w 47"/>
                <a:gd name="T31" fmla="*/ 78 h 135"/>
                <a:gd name="T32" fmla="*/ 45 w 47"/>
                <a:gd name="T33" fmla="*/ 59 h 135"/>
                <a:gd name="T34" fmla="*/ 41 w 47"/>
                <a:gd name="T35" fmla="*/ 40 h 135"/>
                <a:gd name="T36" fmla="*/ 32 w 47"/>
                <a:gd name="T37" fmla="*/ 25 h 135"/>
                <a:gd name="T38" fmla="*/ 21 w 47"/>
                <a:gd name="T39" fmla="*/ 10 h 135"/>
                <a:gd name="T40" fmla="*/ 6 w 47"/>
                <a:gd name="T41" fmla="*/ 0 h 135"/>
                <a:gd name="T42" fmla="*/ 3 w 47"/>
                <a:gd name="T43" fmla="*/ 0 h 135"/>
                <a:gd name="T44" fmla="*/ 2 w 47"/>
                <a:gd name="T45" fmla="*/ 3 h 135"/>
                <a:gd name="T46" fmla="*/ 0 w 47"/>
                <a:gd name="T47" fmla="*/ 6 h 135"/>
                <a:gd name="T48" fmla="*/ 2 w 47"/>
                <a:gd name="T49" fmla="*/ 9 h 135"/>
                <a:gd name="T50" fmla="*/ 2 w 47"/>
                <a:gd name="T51" fmla="*/ 9 h 13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" h="135">
                  <a:moveTo>
                    <a:pt x="2" y="9"/>
                  </a:moveTo>
                  <a:lnTo>
                    <a:pt x="11" y="22"/>
                  </a:lnTo>
                  <a:lnTo>
                    <a:pt x="18" y="36"/>
                  </a:lnTo>
                  <a:lnTo>
                    <a:pt x="21" y="52"/>
                  </a:lnTo>
                  <a:lnTo>
                    <a:pt x="21" y="66"/>
                  </a:lnTo>
                  <a:lnTo>
                    <a:pt x="16" y="81"/>
                  </a:lnTo>
                  <a:lnTo>
                    <a:pt x="12" y="95"/>
                  </a:lnTo>
                  <a:lnTo>
                    <a:pt x="9" y="111"/>
                  </a:lnTo>
                  <a:lnTo>
                    <a:pt x="9" y="125"/>
                  </a:lnTo>
                  <a:lnTo>
                    <a:pt x="13" y="133"/>
                  </a:lnTo>
                  <a:lnTo>
                    <a:pt x="19" y="135"/>
                  </a:lnTo>
                  <a:lnTo>
                    <a:pt x="26" y="134"/>
                  </a:lnTo>
                  <a:lnTo>
                    <a:pt x="32" y="128"/>
                  </a:lnTo>
                  <a:lnTo>
                    <a:pt x="41" y="112"/>
                  </a:lnTo>
                  <a:lnTo>
                    <a:pt x="45" y="95"/>
                  </a:lnTo>
                  <a:lnTo>
                    <a:pt x="47" y="78"/>
                  </a:lnTo>
                  <a:lnTo>
                    <a:pt x="45" y="59"/>
                  </a:lnTo>
                  <a:lnTo>
                    <a:pt x="41" y="40"/>
                  </a:lnTo>
                  <a:lnTo>
                    <a:pt x="32" y="25"/>
                  </a:lnTo>
                  <a:lnTo>
                    <a:pt x="21" y="1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4" name="Freeform 261"/>
            <p:cNvSpPr>
              <a:spLocks/>
            </p:cNvSpPr>
            <p:nvPr/>
          </p:nvSpPr>
          <p:spPr bwMode="auto">
            <a:xfrm>
              <a:off x="3425" y="7832"/>
              <a:ext cx="25" cy="750"/>
            </a:xfrm>
            <a:custGeom>
              <a:avLst/>
              <a:gdLst>
                <a:gd name="T0" fmla="*/ 6 w 25"/>
                <a:gd name="T1" fmla="*/ 4 h 750"/>
                <a:gd name="T2" fmla="*/ 3 w 25"/>
                <a:gd name="T3" fmla="*/ 95 h 750"/>
                <a:gd name="T4" fmla="*/ 2 w 25"/>
                <a:gd name="T5" fmla="*/ 186 h 750"/>
                <a:gd name="T6" fmla="*/ 0 w 25"/>
                <a:gd name="T7" fmla="*/ 276 h 750"/>
                <a:gd name="T8" fmla="*/ 2 w 25"/>
                <a:gd name="T9" fmla="*/ 369 h 750"/>
                <a:gd name="T10" fmla="*/ 4 w 25"/>
                <a:gd name="T11" fmla="*/ 464 h 750"/>
                <a:gd name="T12" fmla="*/ 7 w 25"/>
                <a:gd name="T13" fmla="*/ 559 h 750"/>
                <a:gd name="T14" fmla="*/ 9 w 25"/>
                <a:gd name="T15" fmla="*/ 654 h 750"/>
                <a:gd name="T16" fmla="*/ 12 w 25"/>
                <a:gd name="T17" fmla="*/ 749 h 750"/>
                <a:gd name="T18" fmla="*/ 15 w 25"/>
                <a:gd name="T19" fmla="*/ 750 h 750"/>
                <a:gd name="T20" fmla="*/ 17 w 25"/>
                <a:gd name="T21" fmla="*/ 750 h 750"/>
                <a:gd name="T22" fmla="*/ 20 w 25"/>
                <a:gd name="T23" fmla="*/ 746 h 750"/>
                <a:gd name="T24" fmla="*/ 23 w 25"/>
                <a:gd name="T25" fmla="*/ 743 h 750"/>
                <a:gd name="T26" fmla="*/ 25 w 25"/>
                <a:gd name="T27" fmla="*/ 651 h 750"/>
                <a:gd name="T28" fmla="*/ 23 w 25"/>
                <a:gd name="T29" fmla="*/ 557 h 750"/>
                <a:gd name="T30" fmla="*/ 19 w 25"/>
                <a:gd name="T31" fmla="*/ 465 h 750"/>
                <a:gd name="T32" fmla="*/ 16 w 25"/>
                <a:gd name="T33" fmla="*/ 373 h 750"/>
                <a:gd name="T34" fmla="*/ 13 w 25"/>
                <a:gd name="T35" fmla="*/ 279 h 750"/>
                <a:gd name="T36" fmla="*/ 12 w 25"/>
                <a:gd name="T37" fmla="*/ 187 h 750"/>
                <a:gd name="T38" fmla="*/ 10 w 25"/>
                <a:gd name="T39" fmla="*/ 94 h 750"/>
                <a:gd name="T40" fmla="*/ 10 w 25"/>
                <a:gd name="T41" fmla="*/ 1 h 750"/>
                <a:gd name="T42" fmla="*/ 10 w 25"/>
                <a:gd name="T43" fmla="*/ 0 h 750"/>
                <a:gd name="T44" fmla="*/ 9 w 25"/>
                <a:gd name="T45" fmla="*/ 0 h 750"/>
                <a:gd name="T46" fmla="*/ 6 w 25"/>
                <a:gd name="T47" fmla="*/ 3 h 750"/>
                <a:gd name="T48" fmla="*/ 6 w 25"/>
                <a:gd name="T49" fmla="*/ 4 h 750"/>
                <a:gd name="T50" fmla="*/ 6 w 25"/>
                <a:gd name="T51" fmla="*/ 4 h 7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" h="750">
                  <a:moveTo>
                    <a:pt x="6" y="4"/>
                  </a:moveTo>
                  <a:lnTo>
                    <a:pt x="3" y="95"/>
                  </a:lnTo>
                  <a:lnTo>
                    <a:pt x="2" y="186"/>
                  </a:lnTo>
                  <a:lnTo>
                    <a:pt x="0" y="276"/>
                  </a:lnTo>
                  <a:lnTo>
                    <a:pt x="2" y="369"/>
                  </a:lnTo>
                  <a:lnTo>
                    <a:pt x="4" y="464"/>
                  </a:lnTo>
                  <a:lnTo>
                    <a:pt x="7" y="559"/>
                  </a:lnTo>
                  <a:lnTo>
                    <a:pt x="9" y="654"/>
                  </a:lnTo>
                  <a:lnTo>
                    <a:pt x="12" y="749"/>
                  </a:lnTo>
                  <a:lnTo>
                    <a:pt x="15" y="750"/>
                  </a:lnTo>
                  <a:lnTo>
                    <a:pt x="17" y="750"/>
                  </a:lnTo>
                  <a:lnTo>
                    <a:pt x="20" y="746"/>
                  </a:lnTo>
                  <a:lnTo>
                    <a:pt x="23" y="743"/>
                  </a:lnTo>
                  <a:lnTo>
                    <a:pt x="25" y="651"/>
                  </a:lnTo>
                  <a:lnTo>
                    <a:pt x="23" y="557"/>
                  </a:lnTo>
                  <a:lnTo>
                    <a:pt x="19" y="465"/>
                  </a:lnTo>
                  <a:lnTo>
                    <a:pt x="16" y="373"/>
                  </a:lnTo>
                  <a:lnTo>
                    <a:pt x="13" y="279"/>
                  </a:lnTo>
                  <a:lnTo>
                    <a:pt x="12" y="187"/>
                  </a:lnTo>
                  <a:lnTo>
                    <a:pt x="10" y="94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5" name="Freeform 262"/>
            <p:cNvSpPr>
              <a:spLocks/>
            </p:cNvSpPr>
            <p:nvPr/>
          </p:nvSpPr>
          <p:spPr bwMode="auto">
            <a:xfrm>
              <a:off x="3438" y="7822"/>
              <a:ext cx="49" cy="762"/>
            </a:xfrm>
            <a:custGeom>
              <a:avLst/>
              <a:gdLst>
                <a:gd name="T0" fmla="*/ 39 w 49"/>
                <a:gd name="T1" fmla="*/ 757 h 762"/>
                <a:gd name="T2" fmla="*/ 40 w 49"/>
                <a:gd name="T3" fmla="*/ 662 h 762"/>
                <a:gd name="T4" fmla="*/ 42 w 49"/>
                <a:gd name="T5" fmla="*/ 567 h 762"/>
                <a:gd name="T6" fmla="*/ 45 w 49"/>
                <a:gd name="T7" fmla="*/ 472 h 762"/>
                <a:gd name="T8" fmla="*/ 48 w 49"/>
                <a:gd name="T9" fmla="*/ 377 h 762"/>
                <a:gd name="T10" fmla="*/ 49 w 49"/>
                <a:gd name="T11" fmla="*/ 328 h 762"/>
                <a:gd name="T12" fmla="*/ 49 w 49"/>
                <a:gd name="T13" fmla="*/ 279 h 762"/>
                <a:gd name="T14" fmla="*/ 48 w 49"/>
                <a:gd name="T15" fmla="*/ 230 h 762"/>
                <a:gd name="T16" fmla="*/ 46 w 49"/>
                <a:gd name="T17" fmla="*/ 181 h 762"/>
                <a:gd name="T18" fmla="*/ 45 w 49"/>
                <a:gd name="T19" fmla="*/ 157 h 762"/>
                <a:gd name="T20" fmla="*/ 45 w 49"/>
                <a:gd name="T21" fmla="*/ 132 h 762"/>
                <a:gd name="T22" fmla="*/ 43 w 49"/>
                <a:gd name="T23" fmla="*/ 108 h 762"/>
                <a:gd name="T24" fmla="*/ 42 w 49"/>
                <a:gd name="T25" fmla="*/ 83 h 762"/>
                <a:gd name="T26" fmla="*/ 42 w 49"/>
                <a:gd name="T27" fmla="*/ 63 h 762"/>
                <a:gd name="T28" fmla="*/ 42 w 49"/>
                <a:gd name="T29" fmla="*/ 43 h 762"/>
                <a:gd name="T30" fmla="*/ 38 w 49"/>
                <a:gd name="T31" fmla="*/ 23 h 762"/>
                <a:gd name="T32" fmla="*/ 29 w 49"/>
                <a:gd name="T33" fmla="*/ 4 h 762"/>
                <a:gd name="T34" fmla="*/ 22 w 49"/>
                <a:gd name="T35" fmla="*/ 0 h 762"/>
                <a:gd name="T36" fmla="*/ 15 w 49"/>
                <a:gd name="T37" fmla="*/ 3 h 762"/>
                <a:gd name="T38" fmla="*/ 7 w 49"/>
                <a:gd name="T39" fmla="*/ 10 h 762"/>
                <a:gd name="T40" fmla="*/ 3 w 49"/>
                <a:gd name="T41" fmla="*/ 17 h 762"/>
                <a:gd name="T42" fmla="*/ 0 w 49"/>
                <a:gd name="T43" fmla="*/ 39 h 762"/>
                <a:gd name="T44" fmla="*/ 0 w 49"/>
                <a:gd name="T45" fmla="*/ 62 h 762"/>
                <a:gd name="T46" fmla="*/ 3 w 49"/>
                <a:gd name="T47" fmla="*/ 85 h 762"/>
                <a:gd name="T48" fmla="*/ 6 w 49"/>
                <a:gd name="T49" fmla="*/ 108 h 762"/>
                <a:gd name="T50" fmla="*/ 9 w 49"/>
                <a:gd name="T51" fmla="*/ 132 h 762"/>
                <a:gd name="T52" fmla="*/ 12 w 49"/>
                <a:gd name="T53" fmla="*/ 155 h 762"/>
                <a:gd name="T54" fmla="*/ 13 w 49"/>
                <a:gd name="T55" fmla="*/ 180 h 762"/>
                <a:gd name="T56" fmla="*/ 16 w 49"/>
                <a:gd name="T57" fmla="*/ 204 h 762"/>
                <a:gd name="T58" fmla="*/ 19 w 49"/>
                <a:gd name="T59" fmla="*/ 249 h 762"/>
                <a:gd name="T60" fmla="*/ 22 w 49"/>
                <a:gd name="T61" fmla="*/ 295 h 762"/>
                <a:gd name="T62" fmla="*/ 23 w 49"/>
                <a:gd name="T63" fmla="*/ 340 h 762"/>
                <a:gd name="T64" fmla="*/ 25 w 49"/>
                <a:gd name="T65" fmla="*/ 386 h 762"/>
                <a:gd name="T66" fmla="*/ 27 w 49"/>
                <a:gd name="T67" fmla="*/ 479 h 762"/>
                <a:gd name="T68" fmla="*/ 29 w 49"/>
                <a:gd name="T69" fmla="*/ 573 h 762"/>
                <a:gd name="T70" fmla="*/ 32 w 49"/>
                <a:gd name="T71" fmla="*/ 667 h 762"/>
                <a:gd name="T72" fmla="*/ 33 w 49"/>
                <a:gd name="T73" fmla="*/ 760 h 762"/>
                <a:gd name="T74" fmla="*/ 35 w 49"/>
                <a:gd name="T75" fmla="*/ 762 h 762"/>
                <a:gd name="T76" fmla="*/ 36 w 49"/>
                <a:gd name="T77" fmla="*/ 762 h 762"/>
                <a:gd name="T78" fmla="*/ 38 w 49"/>
                <a:gd name="T79" fmla="*/ 760 h 762"/>
                <a:gd name="T80" fmla="*/ 39 w 49"/>
                <a:gd name="T81" fmla="*/ 757 h 762"/>
                <a:gd name="T82" fmla="*/ 39 w 49"/>
                <a:gd name="T83" fmla="*/ 757 h 7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" h="762">
                  <a:moveTo>
                    <a:pt x="39" y="757"/>
                  </a:moveTo>
                  <a:lnTo>
                    <a:pt x="40" y="662"/>
                  </a:lnTo>
                  <a:lnTo>
                    <a:pt x="42" y="567"/>
                  </a:lnTo>
                  <a:lnTo>
                    <a:pt x="45" y="472"/>
                  </a:lnTo>
                  <a:lnTo>
                    <a:pt x="48" y="377"/>
                  </a:lnTo>
                  <a:lnTo>
                    <a:pt x="49" y="328"/>
                  </a:lnTo>
                  <a:lnTo>
                    <a:pt x="49" y="279"/>
                  </a:lnTo>
                  <a:lnTo>
                    <a:pt x="48" y="230"/>
                  </a:lnTo>
                  <a:lnTo>
                    <a:pt x="46" y="181"/>
                  </a:lnTo>
                  <a:lnTo>
                    <a:pt x="45" y="157"/>
                  </a:lnTo>
                  <a:lnTo>
                    <a:pt x="45" y="132"/>
                  </a:lnTo>
                  <a:lnTo>
                    <a:pt x="43" y="108"/>
                  </a:lnTo>
                  <a:lnTo>
                    <a:pt x="42" y="83"/>
                  </a:lnTo>
                  <a:lnTo>
                    <a:pt x="42" y="63"/>
                  </a:lnTo>
                  <a:lnTo>
                    <a:pt x="42" y="43"/>
                  </a:lnTo>
                  <a:lnTo>
                    <a:pt x="38" y="23"/>
                  </a:lnTo>
                  <a:lnTo>
                    <a:pt x="29" y="4"/>
                  </a:lnTo>
                  <a:lnTo>
                    <a:pt x="22" y="0"/>
                  </a:lnTo>
                  <a:lnTo>
                    <a:pt x="15" y="3"/>
                  </a:lnTo>
                  <a:lnTo>
                    <a:pt x="7" y="10"/>
                  </a:lnTo>
                  <a:lnTo>
                    <a:pt x="3" y="17"/>
                  </a:lnTo>
                  <a:lnTo>
                    <a:pt x="0" y="39"/>
                  </a:lnTo>
                  <a:lnTo>
                    <a:pt x="0" y="62"/>
                  </a:lnTo>
                  <a:lnTo>
                    <a:pt x="3" y="85"/>
                  </a:lnTo>
                  <a:lnTo>
                    <a:pt x="6" y="108"/>
                  </a:lnTo>
                  <a:lnTo>
                    <a:pt x="9" y="132"/>
                  </a:lnTo>
                  <a:lnTo>
                    <a:pt x="12" y="155"/>
                  </a:lnTo>
                  <a:lnTo>
                    <a:pt x="13" y="180"/>
                  </a:lnTo>
                  <a:lnTo>
                    <a:pt x="16" y="204"/>
                  </a:lnTo>
                  <a:lnTo>
                    <a:pt x="19" y="249"/>
                  </a:lnTo>
                  <a:lnTo>
                    <a:pt x="22" y="295"/>
                  </a:lnTo>
                  <a:lnTo>
                    <a:pt x="23" y="340"/>
                  </a:lnTo>
                  <a:lnTo>
                    <a:pt x="25" y="386"/>
                  </a:lnTo>
                  <a:lnTo>
                    <a:pt x="27" y="479"/>
                  </a:lnTo>
                  <a:lnTo>
                    <a:pt x="29" y="573"/>
                  </a:lnTo>
                  <a:lnTo>
                    <a:pt x="32" y="667"/>
                  </a:lnTo>
                  <a:lnTo>
                    <a:pt x="33" y="760"/>
                  </a:lnTo>
                  <a:lnTo>
                    <a:pt x="35" y="762"/>
                  </a:lnTo>
                  <a:lnTo>
                    <a:pt x="36" y="762"/>
                  </a:lnTo>
                  <a:lnTo>
                    <a:pt x="38" y="760"/>
                  </a:lnTo>
                  <a:lnTo>
                    <a:pt x="39" y="7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6" name="Freeform 263"/>
            <p:cNvSpPr>
              <a:spLocks/>
            </p:cNvSpPr>
            <p:nvPr/>
          </p:nvSpPr>
          <p:spPr bwMode="auto">
            <a:xfrm>
              <a:off x="3444" y="8119"/>
              <a:ext cx="141" cy="122"/>
            </a:xfrm>
            <a:custGeom>
              <a:avLst/>
              <a:gdLst>
                <a:gd name="T0" fmla="*/ 3 w 141"/>
                <a:gd name="T1" fmla="*/ 92 h 122"/>
                <a:gd name="T2" fmla="*/ 6 w 141"/>
                <a:gd name="T3" fmla="*/ 76 h 122"/>
                <a:gd name="T4" fmla="*/ 11 w 141"/>
                <a:gd name="T5" fmla="*/ 61 h 122"/>
                <a:gd name="T6" fmla="*/ 20 w 141"/>
                <a:gd name="T7" fmla="*/ 49 h 122"/>
                <a:gd name="T8" fmla="*/ 32 w 141"/>
                <a:gd name="T9" fmla="*/ 38 h 122"/>
                <a:gd name="T10" fmla="*/ 43 w 141"/>
                <a:gd name="T11" fmla="*/ 30 h 122"/>
                <a:gd name="T12" fmla="*/ 57 w 141"/>
                <a:gd name="T13" fmla="*/ 25 h 122"/>
                <a:gd name="T14" fmla="*/ 72 w 141"/>
                <a:gd name="T15" fmla="*/ 24 h 122"/>
                <a:gd name="T16" fmla="*/ 88 w 141"/>
                <a:gd name="T17" fmla="*/ 28 h 122"/>
                <a:gd name="T18" fmla="*/ 106 w 141"/>
                <a:gd name="T19" fmla="*/ 43 h 122"/>
                <a:gd name="T20" fmla="*/ 115 w 141"/>
                <a:gd name="T21" fmla="*/ 67 h 122"/>
                <a:gd name="T22" fmla="*/ 119 w 141"/>
                <a:gd name="T23" fmla="*/ 93 h 122"/>
                <a:gd name="T24" fmla="*/ 122 w 141"/>
                <a:gd name="T25" fmla="*/ 118 h 122"/>
                <a:gd name="T26" fmla="*/ 125 w 141"/>
                <a:gd name="T27" fmla="*/ 122 h 122"/>
                <a:gd name="T28" fmla="*/ 129 w 141"/>
                <a:gd name="T29" fmla="*/ 122 h 122"/>
                <a:gd name="T30" fmla="*/ 134 w 141"/>
                <a:gd name="T31" fmla="*/ 119 h 122"/>
                <a:gd name="T32" fmla="*/ 137 w 141"/>
                <a:gd name="T33" fmla="*/ 115 h 122"/>
                <a:gd name="T34" fmla="*/ 140 w 141"/>
                <a:gd name="T35" fmla="*/ 99 h 122"/>
                <a:gd name="T36" fmla="*/ 141 w 141"/>
                <a:gd name="T37" fmla="*/ 80 h 122"/>
                <a:gd name="T38" fmla="*/ 140 w 141"/>
                <a:gd name="T39" fmla="*/ 63 h 122"/>
                <a:gd name="T40" fmla="*/ 134 w 141"/>
                <a:gd name="T41" fmla="*/ 44 h 122"/>
                <a:gd name="T42" fmla="*/ 127 w 141"/>
                <a:gd name="T43" fmla="*/ 28 h 122"/>
                <a:gd name="T44" fmla="*/ 115 w 141"/>
                <a:gd name="T45" fmla="*/ 15 h 122"/>
                <a:gd name="T46" fmla="*/ 102 w 141"/>
                <a:gd name="T47" fmla="*/ 5 h 122"/>
                <a:gd name="T48" fmla="*/ 85 w 141"/>
                <a:gd name="T49" fmla="*/ 0 h 122"/>
                <a:gd name="T50" fmla="*/ 68 w 141"/>
                <a:gd name="T51" fmla="*/ 0 h 122"/>
                <a:gd name="T52" fmla="*/ 52 w 141"/>
                <a:gd name="T53" fmla="*/ 5 h 122"/>
                <a:gd name="T54" fmla="*/ 37 w 141"/>
                <a:gd name="T55" fmla="*/ 15 h 122"/>
                <a:gd name="T56" fmla="*/ 24 w 141"/>
                <a:gd name="T57" fmla="*/ 28 h 122"/>
                <a:gd name="T58" fmla="*/ 14 w 141"/>
                <a:gd name="T59" fmla="*/ 44 h 122"/>
                <a:gd name="T60" fmla="*/ 7 w 141"/>
                <a:gd name="T61" fmla="*/ 60 h 122"/>
                <a:gd name="T62" fmla="*/ 1 w 141"/>
                <a:gd name="T63" fmla="*/ 77 h 122"/>
                <a:gd name="T64" fmla="*/ 0 w 141"/>
                <a:gd name="T65" fmla="*/ 93 h 122"/>
                <a:gd name="T66" fmla="*/ 0 w 141"/>
                <a:gd name="T67" fmla="*/ 95 h 122"/>
                <a:gd name="T68" fmla="*/ 1 w 141"/>
                <a:gd name="T69" fmla="*/ 95 h 122"/>
                <a:gd name="T70" fmla="*/ 3 w 141"/>
                <a:gd name="T71" fmla="*/ 93 h 122"/>
                <a:gd name="T72" fmla="*/ 3 w 141"/>
                <a:gd name="T73" fmla="*/ 92 h 122"/>
                <a:gd name="T74" fmla="*/ 3 w 141"/>
                <a:gd name="T75" fmla="*/ 92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1" h="122">
                  <a:moveTo>
                    <a:pt x="3" y="92"/>
                  </a:moveTo>
                  <a:lnTo>
                    <a:pt x="6" y="76"/>
                  </a:lnTo>
                  <a:lnTo>
                    <a:pt x="11" y="61"/>
                  </a:lnTo>
                  <a:lnTo>
                    <a:pt x="20" y="49"/>
                  </a:lnTo>
                  <a:lnTo>
                    <a:pt x="32" y="38"/>
                  </a:lnTo>
                  <a:lnTo>
                    <a:pt x="43" y="30"/>
                  </a:lnTo>
                  <a:lnTo>
                    <a:pt x="57" y="25"/>
                  </a:lnTo>
                  <a:lnTo>
                    <a:pt x="72" y="24"/>
                  </a:lnTo>
                  <a:lnTo>
                    <a:pt x="88" y="28"/>
                  </a:lnTo>
                  <a:lnTo>
                    <a:pt x="106" y="43"/>
                  </a:lnTo>
                  <a:lnTo>
                    <a:pt x="115" y="67"/>
                  </a:lnTo>
                  <a:lnTo>
                    <a:pt x="119" y="93"/>
                  </a:lnTo>
                  <a:lnTo>
                    <a:pt x="122" y="118"/>
                  </a:lnTo>
                  <a:lnTo>
                    <a:pt x="125" y="122"/>
                  </a:lnTo>
                  <a:lnTo>
                    <a:pt x="129" y="122"/>
                  </a:lnTo>
                  <a:lnTo>
                    <a:pt x="134" y="119"/>
                  </a:lnTo>
                  <a:lnTo>
                    <a:pt x="137" y="115"/>
                  </a:lnTo>
                  <a:lnTo>
                    <a:pt x="140" y="99"/>
                  </a:lnTo>
                  <a:lnTo>
                    <a:pt x="141" y="80"/>
                  </a:lnTo>
                  <a:lnTo>
                    <a:pt x="140" y="63"/>
                  </a:lnTo>
                  <a:lnTo>
                    <a:pt x="134" y="44"/>
                  </a:lnTo>
                  <a:lnTo>
                    <a:pt x="127" y="28"/>
                  </a:lnTo>
                  <a:lnTo>
                    <a:pt x="115" y="15"/>
                  </a:lnTo>
                  <a:lnTo>
                    <a:pt x="102" y="5"/>
                  </a:lnTo>
                  <a:lnTo>
                    <a:pt x="85" y="0"/>
                  </a:lnTo>
                  <a:lnTo>
                    <a:pt x="68" y="0"/>
                  </a:lnTo>
                  <a:lnTo>
                    <a:pt x="52" y="5"/>
                  </a:lnTo>
                  <a:lnTo>
                    <a:pt x="37" y="15"/>
                  </a:lnTo>
                  <a:lnTo>
                    <a:pt x="24" y="28"/>
                  </a:lnTo>
                  <a:lnTo>
                    <a:pt x="14" y="44"/>
                  </a:lnTo>
                  <a:lnTo>
                    <a:pt x="7" y="60"/>
                  </a:lnTo>
                  <a:lnTo>
                    <a:pt x="1" y="77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5"/>
                  </a:lnTo>
                  <a:lnTo>
                    <a:pt x="3" y="93"/>
                  </a:lnTo>
                  <a:lnTo>
                    <a:pt x="3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7" name="Freeform 264"/>
            <p:cNvSpPr>
              <a:spLocks/>
            </p:cNvSpPr>
            <p:nvPr/>
          </p:nvSpPr>
          <p:spPr bwMode="auto">
            <a:xfrm>
              <a:off x="3435" y="8179"/>
              <a:ext cx="149" cy="124"/>
            </a:xfrm>
            <a:custGeom>
              <a:avLst/>
              <a:gdLst>
                <a:gd name="T0" fmla="*/ 30 w 149"/>
                <a:gd name="T1" fmla="*/ 4 h 124"/>
                <a:gd name="T2" fmla="*/ 22 w 149"/>
                <a:gd name="T3" fmla="*/ 19 h 124"/>
                <a:gd name="T4" fmla="*/ 13 w 149"/>
                <a:gd name="T5" fmla="*/ 33 h 124"/>
                <a:gd name="T6" fmla="*/ 5 w 149"/>
                <a:gd name="T7" fmla="*/ 49 h 124"/>
                <a:gd name="T8" fmla="*/ 0 w 149"/>
                <a:gd name="T9" fmla="*/ 65 h 124"/>
                <a:gd name="T10" fmla="*/ 0 w 149"/>
                <a:gd name="T11" fmla="*/ 82 h 124"/>
                <a:gd name="T12" fmla="*/ 7 w 149"/>
                <a:gd name="T13" fmla="*/ 97 h 124"/>
                <a:gd name="T14" fmla="*/ 18 w 149"/>
                <a:gd name="T15" fmla="*/ 108 h 124"/>
                <a:gd name="T16" fmla="*/ 32 w 149"/>
                <a:gd name="T17" fmla="*/ 117 h 124"/>
                <a:gd name="T18" fmla="*/ 48 w 149"/>
                <a:gd name="T19" fmla="*/ 122 h 124"/>
                <a:gd name="T20" fmla="*/ 65 w 149"/>
                <a:gd name="T21" fmla="*/ 124 h 124"/>
                <a:gd name="T22" fmla="*/ 84 w 149"/>
                <a:gd name="T23" fmla="*/ 122 h 124"/>
                <a:gd name="T24" fmla="*/ 102 w 149"/>
                <a:gd name="T25" fmla="*/ 120 h 124"/>
                <a:gd name="T26" fmla="*/ 120 w 149"/>
                <a:gd name="T27" fmla="*/ 112 h 124"/>
                <a:gd name="T28" fmla="*/ 134 w 149"/>
                <a:gd name="T29" fmla="*/ 102 h 124"/>
                <a:gd name="T30" fmla="*/ 144 w 149"/>
                <a:gd name="T31" fmla="*/ 89 h 124"/>
                <a:gd name="T32" fmla="*/ 149 w 149"/>
                <a:gd name="T33" fmla="*/ 73 h 124"/>
                <a:gd name="T34" fmla="*/ 149 w 149"/>
                <a:gd name="T35" fmla="*/ 68 h 124"/>
                <a:gd name="T36" fmla="*/ 147 w 149"/>
                <a:gd name="T37" fmla="*/ 62 h 124"/>
                <a:gd name="T38" fmla="*/ 144 w 149"/>
                <a:gd name="T39" fmla="*/ 58 h 124"/>
                <a:gd name="T40" fmla="*/ 138 w 149"/>
                <a:gd name="T41" fmla="*/ 56 h 124"/>
                <a:gd name="T42" fmla="*/ 130 w 149"/>
                <a:gd name="T43" fmla="*/ 55 h 124"/>
                <a:gd name="T44" fmla="*/ 121 w 149"/>
                <a:gd name="T45" fmla="*/ 56 h 124"/>
                <a:gd name="T46" fmla="*/ 113 w 149"/>
                <a:gd name="T47" fmla="*/ 58 h 124"/>
                <a:gd name="T48" fmla="*/ 104 w 149"/>
                <a:gd name="T49" fmla="*/ 61 h 124"/>
                <a:gd name="T50" fmla="*/ 95 w 149"/>
                <a:gd name="T51" fmla="*/ 63 h 124"/>
                <a:gd name="T52" fmla="*/ 87 w 149"/>
                <a:gd name="T53" fmla="*/ 66 h 124"/>
                <a:gd name="T54" fmla="*/ 79 w 149"/>
                <a:gd name="T55" fmla="*/ 69 h 124"/>
                <a:gd name="T56" fmla="*/ 71 w 149"/>
                <a:gd name="T57" fmla="*/ 71 h 124"/>
                <a:gd name="T58" fmla="*/ 58 w 149"/>
                <a:gd name="T59" fmla="*/ 69 h 124"/>
                <a:gd name="T60" fmla="*/ 48 w 149"/>
                <a:gd name="T61" fmla="*/ 65 h 124"/>
                <a:gd name="T62" fmla="*/ 38 w 149"/>
                <a:gd name="T63" fmla="*/ 58 h 124"/>
                <a:gd name="T64" fmla="*/ 32 w 149"/>
                <a:gd name="T65" fmla="*/ 48 h 124"/>
                <a:gd name="T66" fmla="*/ 30 w 149"/>
                <a:gd name="T67" fmla="*/ 37 h 124"/>
                <a:gd name="T68" fmla="*/ 32 w 149"/>
                <a:gd name="T69" fmla="*/ 26 h 124"/>
                <a:gd name="T70" fmla="*/ 35 w 149"/>
                <a:gd name="T71" fmla="*/ 14 h 124"/>
                <a:gd name="T72" fmla="*/ 38 w 149"/>
                <a:gd name="T73" fmla="*/ 3 h 124"/>
                <a:gd name="T74" fmla="*/ 38 w 149"/>
                <a:gd name="T75" fmla="*/ 0 h 124"/>
                <a:gd name="T76" fmla="*/ 35 w 149"/>
                <a:gd name="T77" fmla="*/ 0 h 124"/>
                <a:gd name="T78" fmla="*/ 32 w 149"/>
                <a:gd name="T79" fmla="*/ 1 h 124"/>
                <a:gd name="T80" fmla="*/ 30 w 149"/>
                <a:gd name="T81" fmla="*/ 4 h 124"/>
                <a:gd name="T82" fmla="*/ 30 w 149"/>
                <a:gd name="T83" fmla="*/ 4 h 1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9" h="124">
                  <a:moveTo>
                    <a:pt x="30" y="4"/>
                  </a:moveTo>
                  <a:lnTo>
                    <a:pt x="22" y="19"/>
                  </a:lnTo>
                  <a:lnTo>
                    <a:pt x="13" y="33"/>
                  </a:lnTo>
                  <a:lnTo>
                    <a:pt x="5" y="49"/>
                  </a:lnTo>
                  <a:lnTo>
                    <a:pt x="0" y="65"/>
                  </a:lnTo>
                  <a:lnTo>
                    <a:pt x="0" y="82"/>
                  </a:lnTo>
                  <a:lnTo>
                    <a:pt x="7" y="97"/>
                  </a:lnTo>
                  <a:lnTo>
                    <a:pt x="18" y="108"/>
                  </a:lnTo>
                  <a:lnTo>
                    <a:pt x="32" y="117"/>
                  </a:lnTo>
                  <a:lnTo>
                    <a:pt x="48" y="122"/>
                  </a:lnTo>
                  <a:lnTo>
                    <a:pt x="65" y="124"/>
                  </a:lnTo>
                  <a:lnTo>
                    <a:pt x="84" y="122"/>
                  </a:lnTo>
                  <a:lnTo>
                    <a:pt x="102" y="120"/>
                  </a:lnTo>
                  <a:lnTo>
                    <a:pt x="120" y="112"/>
                  </a:lnTo>
                  <a:lnTo>
                    <a:pt x="134" y="102"/>
                  </a:lnTo>
                  <a:lnTo>
                    <a:pt x="144" y="89"/>
                  </a:lnTo>
                  <a:lnTo>
                    <a:pt x="149" y="73"/>
                  </a:lnTo>
                  <a:lnTo>
                    <a:pt x="149" y="68"/>
                  </a:lnTo>
                  <a:lnTo>
                    <a:pt x="147" y="62"/>
                  </a:lnTo>
                  <a:lnTo>
                    <a:pt x="144" y="58"/>
                  </a:lnTo>
                  <a:lnTo>
                    <a:pt x="138" y="56"/>
                  </a:lnTo>
                  <a:lnTo>
                    <a:pt x="130" y="55"/>
                  </a:lnTo>
                  <a:lnTo>
                    <a:pt x="121" y="56"/>
                  </a:lnTo>
                  <a:lnTo>
                    <a:pt x="113" y="58"/>
                  </a:lnTo>
                  <a:lnTo>
                    <a:pt x="104" y="61"/>
                  </a:lnTo>
                  <a:lnTo>
                    <a:pt x="95" y="63"/>
                  </a:lnTo>
                  <a:lnTo>
                    <a:pt x="87" y="66"/>
                  </a:lnTo>
                  <a:lnTo>
                    <a:pt x="79" y="69"/>
                  </a:lnTo>
                  <a:lnTo>
                    <a:pt x="71" y="71"/>
                  </a:lnTo>
                  <a:lnTo>
                    <a:pt x="58" y="69"/>
                  </a:lnTo>
                  <a:lnTo>
                    <a:pt x="48" y="65"/>
                  </a:lnTo>
                  <a:lnTo>
                    <a:pt x="38" y="58"/>
                  </a:lnTo>
                  <a:lnTo>
                    <a:pt x="32" y="48"/>
                  </a:lnTo>
                  <a:lnTo>
                    <a:pt x="30" y="37"/>
                  </a:lnTo>
                  <a:lnTo>
                    <a:pt x="32" y="26"/>
                  </a:lnTo>
                  <a:lnTo>
                    <a:pt x="35" y="14"/>
                  </a:lnTo>
                  <a:lnTo>
                    <a:pt x="38" y="3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8" name="Freeform 265"/>
            <p:cNvSpPr>
              <a:spLocks/>
            </p:cNvSpPr>
            <p:nvPr/>
          </p:nvSpPr>
          <p:spPr bwMode="auto">
            <a:xfrm>
              <a:off x="3465" y="8212"/>
              <a:ext cx="83" cy="42"/>
            </a:xfrm>
            <a:custGeom>
              <a:avLst/>
              <a:gdLst>
                <a:gd name="T0" fmla="*/ 3 w 83"/>
                <a:gd name="T1" fmla="*/ 42 h 42"/>
                <a:gd name="T2" fmla="*/ 12 w 83"/>
                <a:gd name="T3" fmla="*/ 39 h 42"/>
                <a:gd name="T4" fmla="*/ 21 w 83"/>
                <a:gd name="T5" fmla="*/ 36 h 42"/>
                <a:gd name="T6" fmla="*/ 29 w 83"/>
                <a:gd name="T7" fmla="*/ 32 h 42"/>
                <a:gd name="T8" fmla="*/ 36 w 83"/>
                <a:gd name="T9" fmla="*/ 29 h 42"/>
                <a:gd name="T10" fmla="*/ 47 w 83"/>
                <a:gd name="T11" fmla="*/ 26 h 42"/>
                <a:gd name="T12" fmla="*/ 57 w 83"/>
                <a:gd name="T13" fmla="*/ 23 h 42"/>
                <a:gd name="T14" fmla="*/ 65 w 83"/>
                <a:gd name="T15" fmla="*/ 22 h 42"/>
                <a:gd name="T16" fmla="*/ 75 w 83"/>
                <a:gd name="T17" fmla="*/ 17 h 42"/>
                <a:gd name="T18" fmla="*/ 78 w 83"/>
                <a:gd name="T19" fmla="*/ 15 h 42"/>
                <a:gd name="T20" fmla="*/ 83 w 83"/>
                <a:gd name="T21" fmla="*/ 9 h 42"/>
                <a:gd name="T22" fmla="*/ 83 w 83"/>
                <a:gd name="T23" fmla="*/ 3 h 42"/>
                <a:gd name="T24" fmla="*/ 80 w 83"/>
                <a:gd name="T25" fmla="*/ 0 h 42"/>
                <a:gd name="T26" fmla="*/ 71 w 83"/>
                <a:gd name="T27" fmla="*/ 2 h 42"/>
                <a:gd name="T28" fmla="*/ 64 w 83"/>
                <a:gd name="T29" fmla="*/ 3 h 42"/>
                <a:gd name="T30" fmla="*/ 55 w 83"/>
                <a:gd name="T31" fmla="*/ 7 h 42"/>
                <a:gd name="T32" fmla="*/ 48 w 83"/>
                <a:gd name="T33" fmla="*/ 10 h 42"/>
                <a:gd name="T34" fmla="*/ 42 w 83"/>
                <a:gd name="T35" fmla="*/ 13 h 42"/>
                <a:gd name="T36" fmla="*/ 38 w 83"/>
                <a:gd name="T37" fmla="*/ 16 h 42"/>
                <a:gd name="T38" fmla="*/ 32 w 83"/>
                <a:gd name="T39" fmla="*/ 19 h 42"/>
                <a:gd name="T40" fmla="*/ 26 w 83"/>
                <a:gd name="T41" fmla="*/ 22 h 42"/>
                <a:gd name="T42" fmla="*/ 21 w 83"/>
                <a:gd name="T43" fmla="*/ 25 h 42"/>
                <a:gd name="T44" fmla="*/ 16 w 83"/>
                <a:gd name="T45" fmla="*/ 28 h 42"/>
                <a:gd name="T46" fmla="*/ 11 w 83"/>
                <a:gd name="T47" fmla="*/ 29 h 42"/>
                <a:gd name="T48" fmla="*/ 5 w 83"/>
                <a:gd name="T49" fmla="*/ 32 h 42"/>
                <a:gd name="T50" fmla="*/ 2 w 83"/>
                <a:gd name="T51" fmla="*/ 35 h 42"/>
                <a:gd name="T52" fmla="*/ 0 w 83"/>
                <a:gd name="T53" fmla="*/ 39 h 42"/>
                <a:gd name="T54" fmla="*/ 0 w 83"/>
                <a:gd name="T55" fmla="*/ 42 h 42"/>
                <a:gd name="T56" fmla="*/ 3 w 83"/>
                <a:gd name="T57" fmla="*/ 42 h 42"/>
                <a:gd name="T58" fmla="*/ 3 w 83"/>
                <a:gd name="T59" fmla="*/ 42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3" h="42">
                  <a:moveTo>
                    <a:pt x="3" y="42"/>
                  </a:moveTo>
                  <a:lnTo>
                    <a:pt x="12" y="39"/>
                  </a:lnTo>
                  <a:lnTo>
                    <a:pt x="21" y="36"/>
                  </a:lnTo>
                  <a:lnTo>
                    <a:pt x="29" y="32"/>
                  </a:lnTo>
                  <a:lnTo>
                    <a:pt x="36" y="29"/>
                  </a:lnTo>
                  <a:lnTo>
                    <a:pt x="47" y="26"/>
                  </a:lnTo>
                  <a:lnTo>
                    <a:pt x="57" y="23"/>
                  </a:lnTo>
                  <a:lnTo>
                    <a:pt x="65" y="22"/>
                  </a:lnTo>
                  <a:lnTo>
                    <a:pt x="75" y="17"/>
                  </a:lnTo>
                  <a:lnTo>
                    <a:pt x="78" y="15"/>
                  </a:lnTo>
                  <a:lnTo>
                    <a:pt x="83" y="9"/>
                  </a:lnTo>
                  <a:lnTo>
                    <a:pt x="83" y="3"/>
                  </a:lnTo>
                  <a:lnTo>
                    <a:pt x="80" y="0"/>
                  </a:lnTo>
                  <a:lnTo>
                    <a:pt x="71" y="2"/>
                  </a:lnTo>
                  <a:lnTo>
                    <a:pt x="64" y="3"/>
                  </a:lnTo>
                  <a:lnTo>
                    <a:pt x="55" y="7"/>
                  </a:lnTo>
                  <a:lnTo>
                    <a:pt x="48" y="10"/>
                  </a:lnTo>
                  <a:lnTo>
                    <a:pt x="42" y="13"/>
                  </a:lnTo>
                  <a:lnTo>
                    <a:pt x="38" y="16"/>
                  </a:lnTo>
                  <a:lnTo>
                    <a:pt x="32" y="19"/>
                  </a:lnTo>
                  <a:lnTo>
                    <a:pt x="26" y="22"/>
                  </a:lnTo>
                  <a:lnTo>
                    <a:pt x="21" y="25"/>
                  </a:lnTo>
                  <a:lnTo>
                    <a:pt x="16" y="28"/>
                  </a:lnTo>
                  <a:lnTo>
                    <a:pt x="11" y="29"/>
                  </a:lnTo>
                  <a:lnTo>
                    <a:pt x="5" y="32"/>
                  </a:lnTo>
                  <a:lnTo>
                    <a:pt x="2" y="35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99" name="Freeform 266"/>
            <p:cNvSpPr>
              <a:spLocks/>
            </p:cNvSpPr>
            <p:nvPr/>
          </p:nvSpPr>
          <p:spPr bwMode="auto">
            <a:xfrm>
              <a:off x="4583" y="7694"/>
              <a:ext cx="24" cy="750"/>
            </a:xfrm>
            <a:custGeom>
              <a:avLst/>
              <a:gdLst>
                <a:gd name="T0" fmla="*/ 6 w 24"/>
                <a:gd name="T1" fmla="*/ 3 h 750"/>
                <a:gd name="T2" fmla="*/ 4 w 24"/>
                <a:gd name="T3" fmla="*/ 95 h 750"/>
                <a:gd name="T4" fmla="*/ 1 w 24"/>
                <a:gd name="T5" fmla="*/ 186 h 750"/>
                <a:gd name="T6" fmla="*/ 0 w 24"/>
                <a:gd name="T7" fmla="*/ 276 h 750"/>
                <a:gd name="T8" fmla="*/ 1 w 24"/>
                <a:gd name="T9" fmla="*/ 367 h 750"/>
                <a:gd name="T10" fmla="*/ 4 w 24"/>
                <a:gd name="T11" fmla="*/ 462 h 750"/>
                <a:gd name="T12" fmla="*/ 7 w 24"/>
                <a:gd name="T13" fmla="*/ 557 h 750"/>
                <a:gd name="T14" fmla="*/ 8 w 24"/>
                <a:gd name="T15" fmla="*/ 652 h 750"/>
                <a:gd name="T16" fmla="*/ 11 w 24"/>
                <a:gd name="T17" fmla="*/ 747 h 750"/>
                <a:gd name="T18" fmla="*/ 14 w 24"/>
                <a:gd name="T19" fmla="*/ 750 h 750"/>
                <a:gd name="T20" fmla="*/ 17 w 24"/>
                <a:gd name="T21" fmla="*/ 749 h 750"/>
                <a:gd name="T22" fmla="*/ 21 w 24"/>
                <a:gd name="T23" fmla="*/ 746 h 750"/>
                <a:gd name="T24" fmla="*/ 23 w 24"/>
                <a:gd name="T25" fmla="*/ 743 h 750"/>
                <a:gd name="T26" fmla="*/ 24 w 24"/>
                <a:gd name="T27" fmla="*/ 651 h 750"/>
                <a:gd name="T28" fmla="*/ 23 w 24"/>
                <a:gd name="T29" fmla="*/ 557 h 750"/>
                <a:gd name="T30" fmla="*/ 20 w 24"/>
                <a:gd name="T31" fmla="*/ 465 h 750"/>
                <a:gd name="T32" fmla="*/ 16 w 24"/>
                <a:gd name="T33" fmla="*/ 373 h 750"/>
                <a:gd name="T34" fmla="*/ 13 w 24"/>
                <a:gd name="T35" fmla="*/ 279 h 750"/>
                <a:gd name="T36" fmla="*/ 11 w 24"/>
                <a:gd name="T37" fmla="*/ 187 h 750"/>
                <a:gd name="T38" fmla="*/ 10 w 24"/>
                <a:gd name="T39" fmla="*/ 93 h 750"/>
                <a:gd name="T40" fmla="*/ 10 w 24"/>
                <a:gd name="T41" fmla="*/ 1 h 750"/>
                <a:gd name="T42" fmla="*/ 10 w 24"/>
                <a:gd name="T43" fmla="*/ 0 h 750"/>
                <a:gd name="T44" fmla="*/ 8 w 24"/>
                <a:gd name="T45" fmla="*/ 0 h 750"/>
                <a:gd name="T46" fmla="*/ 6 w 24"/>
                <a:gd name="T47" fmla="*/ 1 h 750"/>
                <a:gd name="T48" fmla="*/ 6 w 24"/>
                <a:gd name="T49" fmla="*/ 3 h 750"/>
                <a:gd name="T50" fmla="*/ 6 w 24"/>
                <a:gd name="T51" fmla="*/ 3 h 7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4" h="750">
                  <a:moveTo>
                    <a:pt x="6" y="3"/>
                  </a:moveTo>
                  <a:lnTo>
                    <a:pt x="4" y="95"/>
                  </a:lnTo>
                  <a:lnTo>
                    <a:pt x="1" y="186"/>
                  </a:lnTo>
                  <a:lnTo>
                    <a:pt x="0" y="276"/>
                  </a:lnTo>
                  <a:lnTo>
                    <a:pt x="1" y="367"/>
                  </a:lnTo>
                  <a:lnTo>
                    <a:pt x="4" y="462"/>
                  </a:lnTo>
                  <a:lnTo>
                    <a:pt x="7" y="557"/>
                  </a:lnTo>
                  <a:lnTo>
                    <a:pt x="8" y="652"/>
                  </a:lnTo>
                  <a:lnTo>
                    <a:pt x="11" y="747"/>
                  </a:lnTo>
                  <a:lnTo>
                    <a:pt x="14" y="750"/>
                  </a:lnTo>
                  <a:lnTo>
                    <a:pt x="17" y="749"/>
                  </a:lnTo>
                  <a:lnTo>
                    <a:pt x="21" y="746"/>
                  </a:lnTo>
                  <a:lnTo>
                    <a:pt x="23" y="743"/>
                  </a:lnTo>
                  <a:lnTo>
                    <a:pt x="24" y="651"/>
                  </a:lnTo>
                  <a:lnTo>
                    <a:pt x="23" y="557"/>
                  </a:lnTo>
                  <a:lnTo>
                    <a:pt x="20" y="465"/>
                  </a:lnTo>
                  <a:lnTo>
                    <a:pt x="16" y="373"/>
                  </a:lnTo>
                  <a:lnTo>
                    <a:pt x="13" y="279"/>
                  </a:lnTo>
                  <a:lnTo>
                    <a:pt x="11" y="187"/>
                  </a:lnTo>
                  <a:lnTo>
                    <a:pt x="10" y="93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0" name="Freeform 267"/>
            <p:cNvSpPr>
              <a:spLocks/>
            </p:cNvSpPr>
            <p:nvPr/>
          </p:nvSpPr>
          <p:spPr bwMode="auto">
            <a:xfrm>
              <a:off x="4597" y="7689"/>
              <a:ext cx="49" cy="762"/>
            </a:xfrm>
            <a:custGeom>
              <a:avLst/>
              <a:gdLst>
                <a:gd name="T0" fmla="*/ 39 w 49"/>
                <a:gd name="T1" fmla="*/ 758 h 762"/>
                <a:gd name="T2" fmla="*/ 41 w 49"/>
                <a:gd name="T3" fmla="*/ 663 h 762"/>
                <a:gd name="T4" fmla="*/ 43 w 49"/>
                <a:gd name="T5" fmla="*/ 568 h 762"/>
                <a:gd name="T6" fmla="*/ 45 w 49"/>
                <a:gd name="T7" fmla="*/ 473 h 762"/>
                <a:gd name="T8" fmla="*/ 48 w 49"/>
                <a:gd name="T9" fmla="*/ 378 h 762"/>
                <a:gd name="T10" fmla="*/ 49 w 49"/>
                <a:gd name="T11" fmla="*/ 329 h 762"/>
                <a:gd name="T12" fmla="*/ 49 w 49"/>
                <a:gd name="T13" fmla="*/ 280 h 762"/>
                <a:gd name="T14" fmla="*/ 48 w 49"/>
                <a:gd name="T15" fmla="*/ 231 h 762"/>
                <a:gd name="T16" fmla="*/ 46 w 49"/>
                <a:gd name="T17" fmla="*/ 182 h 762"/>
                <a:gd name="T18" fmla="*/ 46 w 49"/>
                <a:gd name="T19" fmla="*/ 157 h 762"/>
                <a:gd name="T20" fmla="*/ 45 w 49"/>
                <a:gd name="T21" fmla="*/ 133 h 762"/>
                <a:gd name="T22" fmla="*/ 45 w 49"/>
                <a:gd name="T23" fmla="*/ 108 h 762"/>
                <a:gd name="T24" fmla="*/ 43 w 49"/>
                <a:gd name="T25" fmla="*/ 84 h 762"/>
                <a:gd name="T26" fmla="*/ 43 w 49"/>
                <a:gd name="T27" fmla="*/ 64 h 762"/>
                <a:gd name="T28" fmla="*/ 42 w 49"/>
                <a:gd name="T29" fmla="*/ 44 h 762"/>
                <a:gd name="T30" fmla="*/ 38 w 49"/>
                <a:gd name="T31" fmla="*/ 24 h 762"/>
                <a:gd name="T32" fmla="*/ 30 w 49"/>
                <a:gd name="T33" fmla="*/ 5 h 762"/>
                <a:gd name="T34" fmla="*/ 23 w 49"/>
                <a:gd name="T35" fmla="*/ 0 h 762"/>
                <a:gd name="T36" fmla="*/ 15 w 49"/>
                <a:gd name="T37" fmla="*/ 3 h 762"/>
                <a:gd name="T38" fmla="*/ 7 w 49"/>
                <a:gd name="T39" fmla="*/ 11 h 762"/>
                <a:gd name="T40" fmla="*/ 5 w 49"/>
                <a:gd name="T41" fmla="*/ 18 h 762"/>
                <a:gd name="T42" fmla="*/ 0 w 49"/>
                <a:gd name="T43" fmla="*/ 39 h 762"/>
                <a:gd name="T44" fmla="*/ 0 w 49"/>
                <a:gd name="T45" fmla="*/ 62 h 762"/>
                <a:gd name="T46" fmla="*/ 3 w 49"/>
                <a:gd name="T47" fmla="*/ 85 h 762"/>
                <a:gd name="T48" fmla="*/ 7 w 49"/>
                <a:gd name="T49" fmla="*/ 108 h 762"/>
                <a:gd name="T50" fmla="*/ 10 w 49"/>
                <a:gd name="T51" fmla="*/ 133 h 762"/>
                <a:gd name="T52" fmla="*/ 12 w 49"/>
                <a:gd name="T53" fmla="*/ 156 h 762"/>
                <a:gd name="T54" fmla="*/ 15 w 49"/>
                <a:gd name="T55" fmla="*/ 180 h 762"/>
                <a:gd name="T56" fmla="*/ 16 w 49"/>
                <a:gd name="T57" fmla="*/ 205 h 762"/>
                <a:gd name="T58" fmla="*/ 19 w 49"/>
                <a:gd name="T59" fmla="*/ 250 h 762"/>
                <a:gd name="T60" fmla="*/ 22 w 49"/>
                <a:gd name="T61" fmla="*/ 296 h 762"/>
                <a:gd name="T62" fmla="*/ 23 w 49"/>
                <a:gd name="T63" fmla="*/ 340 h 762"/>
                <a:gd name="T64" fmla="*/ 25 w 49"/>
                <a:gd name="T65" fmla="*/ 386 h 762"/>
                <a:gd name="T66" fmla="*/ 28 w 49"/>
                <a:gd name="T67" fmla="*/ 480 h 762"/>
                <a:gd name="T68" fmla="*/ 30 w 49"/>
                <a:gd name="T69" fmla="*/ 574 h 762"/>
                <a:gd name="T70" fmla="*/ 32 w 49"/>
                <a:gd name="T71" fmla="*/ 667 h 762"/>
                <a:gd name="T72" fmla="*/ 33 w 49"/>
                <a:gd name="T73" fmla="*/ 761 h 762"/>
                <a:gd name="T74" fmla="*/ 35 w 49"/>
                <a:gd name="T75" fmla="*/ 762 h 762"/>
                <a:gd name="T76" fmla="*/ 36 w 49"/>
                <a:gd name="T77" fmla="*/ 762 h 762"/>
                <a:gd name="T78" fmla="*/ 38 w 49"/>
                <a:gd name="T79" fmla="*/ 761 h 762"/>
                <a:gd name="T80" fmla="*/ 39 w 49"/>
                <a:gd name="T81" fmla="*/ 758 h 762"/>
                <a:gd name="T82" fmla="*/ 39 w 49"/>
                <a:gd name="T83" fmla="*/ 758 h 7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" h="762">
                  <a:moveTo>
                    <a:pt x="39" y="758"/>
                  </a:moveTo>
                  <a:lnTo>
                    <a:pt x="41" y="663"/>
                  </a:lnTo>
                  <a:lnTo>
                    <a:pt x="43" y="568"/>
                  </a:lnTo>
                  <a:lnTo>
                    <a:pt x="45" y="473"/>
                  </a:lnTo>
                  <a:lnTo>
                    <a:pt x="48" y="378"/>
                  </a:lnTo>
                  <a:lnTo>
                    <a:pt x="49" y="329"/>
                  </a:lnTo>
                  <a:lnTo>
                    <a:pt x="49" y="280"/>
                  </a:lnTo>
                  <a:lnTo>
                    <a:pt x="48" y="231"/>
                  </a:lnTo>
                  <a:lnTo>
                    <a:pt x="46" y="182"/>
                  </a:lnTo>
                  <a:lnTo>
                    <a:pt x="46" y="157"/>
                  </a:lnTo>
                  <a:lnTo>
                    <a:pt x="45" y="133"/>
                  </a:lnTo>
                  <a:lnTo>
                    <a:pt x="45" y="108"/>
                  </a:lnTo>
                  <a:lnTo>
                    <a:pt x="43" y="84"/>
                  </a:lnTo>
                  <a:lnTo>
                    <a:pt x="43" y="64"/>
                  </a:lnTo>
                  <a:lnTo>
                    <a:pt x="42" y="44"/>
                  </a:lnTo>
                  <a:lnTo>
                    <a:pt x="38" y="24"/>
                  </a:lnTo>
                  <a:lnTo>
                    <a:pt x="30" y="5"/>
                  </a:lnTo>
                  <a:lnTo>
                    <a:pt x="23" y="0"/>
                  </a:lnTo>
                  <a:lnTo>
                    <a:pt x="15" y="3"/>
                  </a:lnTo>
                  <a:lnTo>
                    <a:pt x="7" y="11"/>
                  </a:lnTo>
                  <a:lnTo>
                    <a:pt x="5" y="18"/>
                  </a:lnTo>
                  <a:lnTo>
                    <a:pt x="0" y="39"/>
                  </a:lnTo>
                  <a:lnTo>
                    <a:pt x="0" y="62"/>
                  </a:lnTo>
                  <a:lnTo>
                    <a:pt x="3" y="85"/>
                  </a:lnTo>
                  <a:lnTo>
                    <a:pt x="7" y="108"/>
                  </a:lnTo>
                  <a:lnTo>
                    <a:pt x="10" y="133"/>
                  </a:lnTo>
                  <a:lnTo>
                    <a:pt x="12" y="156"/>
                  </a:lnTo>
                  <a:lnTo>
                    <a:pt x="15" y="180"/>
                  </a:lnTo>
                  <a:lnTo>
                    <a:pt x="16" y="205"/>
                  </a:lnTo>
                  <a:lnTo>
                    <a:pt x="19" y="250"/>
                  </a:lnTo>
                  <a:lnTo>
                    <a:pt x="22" y="296"/>
                  </a:lnTo>
                  <a:lnTo>
                    <a:pt x="23" y="340"/>
                  </a:lnTo>
                  <a:lnTo>
                    <a:pt x="25" y="386"/>
                  </a:lnTo>
                  <a:lnTo>
                    <a:pt x="28" y="480"/>
                  </a:lnTo>
                  <a:lnTo>
                    <a:pt x="30" y="574"/>
                  </a:lnTo>
                  <a:lnTo>
                    <a:pt x="32" y="667"/>
                  </a:lnTo>
                  <a:lnTo>
                    <a:pt x="33" y="761"/>
                  </a:lnTo>
                  <a:lnTo>
                    <a:pt x="35" y="762"/>
                  </a:lnTo>
                  <a:lnTo>
                    <a:pt x="36" y="762"/>
                  </a:lnTo>
                  <a:lnTo>
                    <a:pt x="38" y="761"/>
                  </a:lnTo>
                  <a:lnTo>
                    <a:pt x="39" y="7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1" name="Freeform 268"/>
            <p:cNvSpPr>
              <a:spLocks/>
            </p:cNvSpPr>
            <p:nvPr/>
          </p:nvSpPr>
          <p:spPr bwMode="auto">
            <a:xfrm>
              <a:off x="4603" y="7986"/>
              <a:ext cx="141" cy="122"/>
            </a:xfrm>
            <a:custGeom>
              <a:avLst/>
              <a:gdLst>
                <a:gd name="T0" fmla="*/ 3 w 141"/>
                <a:gd name="T1" fmla="*/ 92 h 122"/>
                <a:gd name="T2" fmla="*/ 6 w 141"/>
                <a:gd name="T3" fmla="*/ 76 h 122"/>
                <a:gd name="T4" fmla="*/ 12 w 141"/>
                <a:gd name="T5" fmla="*/ 62 h 122"/>
                <a:gd name="T6" fmla="*/ 20 w 141"/>
                <a:gd name="T7" fmla="*/ 49 h 122"/>
                <a:gd name="T8" fmla="*/ 32 w 141"/>
                <a:gd name="T9" fmla="*/ 39 h 122"/>
                <a:gd name="T10" fmla="*/ 45 w 141"/>
                <a:gd name="T11" fmla="*/ 30 h 122"/>
                <a:gd name="T12" fmla="*/ 58 w 141"/>
                <a:gd name="T13" fmla="*/ 26 h 122"/>
                <a:gd name="T14" fmla="*/ 73 w 141"/>
                <a:gd name="T15" fmla="*/ 25 h 122"/>
                <a:gd name="T16" fmla="*/ 89 w 141"/>
                <a:gd name="T17" fmla="*/ 29 h 122"/>
                <a:gd name="T18" fmla="*/ 107 w 141"/>
                <a:gd name="T19" fmla="*/ 43 h 122"/>
                <a:gd name="T20" fmla="*/ 117 w 141"/>
                <a:gd name="T21" fmla="*/ 68 h 122"/>
                <a:gd name="T22" fmla="*/ 119 w 141"/>
                <a:gd name="T23" fmla="*/ 94 h 122"/>
                <a:gd name="T24" fmla="*/ 122 w 141"/>
                <a:gd name="T25" fmla="*/ 118 h 122"/>
                <a:gd name="T26" fmla="*/ 125 w 141"/>
                <a:gd name="T27" fmla="*/ 122 h 122"/>
                <a:gd name="T28" fmla="*/ 130 w 141"/>
                <a:gd name="T29" fmla="*/ 122 h 122"/>
                <a:gd name="T30" fmla="*/ 134 w 141"/>
                <a:gd name="T31" fmla="*/ 120 h 122"/>
                <a:gd name="T32" fmla="*/ 137 w 141"/>
                <a:gd name="T33" fmla="*/ 115 h 122"/>
                <a:gd name="T34" fmla="*/ 140 w 141"/>
                <a:gd name="T35" fmla="*/ 99 h 122"/>
                <a:gd name="T36" fmla="*/ 141 w 141"/>
                <a:gd name="T37" fmla="*/ 81 h 122"/>
                <a:gd name="T38" fmla="*/ 140 w 141"/>
                <a:gd name="T39" fmla="*/ 63 h 122"/>
                <a:gd name="T40" fmla="*/ 134 w 141"/>
                <a:gd name="T41" fmla="*/ 45 h 122"/>
                <a:gd name="T42" fmla="*/ 127 w 141"/>
                <a:gd name="T43" fmla="*/ 29 h 122"/>
                <a:gd name="T44" fmla="*/ 115 w 141"/>
                <a:gd name="T45" fmla="*/ 16 h 122"/>
                <a:gd name="T46" fmla="*/ 102 w 141"/>
                <a:gd name="T47" fmla="*/ 6 h 122"/>
                <a:gd name="T48" fmla="*/ 85 w 141"/>
                <a:gd name="T49" fmla="*/ 0 h 122"/>
                <a:gd name="T50" fmla="*/ 68 w 141"/>
                <a:gd name="T51" fmla="*/ 0 h 122"/>
                <a:gd name="T52" fmla="*/ 52 w 141"/>
                <a:gd name="T53" fmla="*/ 6 h 122"/>
                <a:gd name="T54" fmla="*/ 37 w 141"/>
                <a:gd name="T55" fmla="*/ 16 h 122"/>
                <a:gd name="T56" fmla="*/ 24 w 141"/>
                <a:gd name="T57" fmla="*/ 29 h 122"/>
                <a:gd name="T58" fmla="*/ 14 w 141"/>
                <a:gd name="T59" fmla="*/ 45 h 122"/>
                <a:gd name="T60" fmla="*/ 7 w 141"/>
                <a:gd name="T61" fmla="*/ 61 h 122"/>
                <a:gd name="T62" fmla="*/ 1 w 141"/>
                <a:gd name="T63" fmla="*/ 78 h 122"/>
                <a:gd name="T64" fmla="*/ 0 w 141"/>
                <a:gd name="T65" fmla="*/ 94 h 122"/>
                <a:gd name="T66" fmla="*/ 0 w 141"/>
                <a:gd name="T67" fmla="*/ 95 h 122"/>
                <a:gd name="T68" fmla="*/ 1 w 141"/>
                <a:gd name="T69" fmla="*/ 95 h 122"/>
                <a:gd name="T70" fmla="*/ 3 w 141"/>
                <a:gd name="T71" fmla="*/ 94 h 122"/>
                <a:gd name="T72" fmla="*/ 3 w 141"/>
                <a:gd name="T73" fmla="*/ 92 h 122"/>
                <a:gd name="T74" fmla="*/ 3 w 141"/>
                <a:gd name="T75" fmla="*/ 92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1" h="122">
                  <a:moveTo>
                    <a:pt x="3" y="92"/>
                  </a:moveTo>
                  <a:lnTo>
                    <a:pt x="6" y="76"/>
                  </a:lnTo>
                  <a:lnTo>
                    <a:pt x="12" y="62"/>
                  </a:lnTo>
                  <a:lnTo>
                    <a:pt x="20" y="49"/>
                  </a:lnTo>
                  <a:lnTo>
                    <a:pt x="32" y="39"/>
                  </a:lnTo>
                  <a:lnTo>
                    <a:pt x="45" y="30"/>
                  </a:lnTo>
                  <a:lnTo>
                    <a:pt x="58" y="26"/>
                  </a:lnTo>
                  <a:lnTo>
                    <a:pt x="73" y="25"/>
                  </a:lnTo>
                  <a:lnTo>
                    <a:pt x="89" y="29"/>
                  </a:lnTo>
                  <a:lnTo>
                    <a:pt x="107" y="43"/>
                  </a:lnTo>
                  <a:lnTo>
                    <a:pt x="117" y="68"/>
                  </a:lnTo>
                  <a:lnTo>
                    <a:pt x="119" y="94"/>
                  </a:lnTo>
                  <a:lnTo>
                    <a:pt x="122" y="118"/>
                  </a:lnTo>
                  <a:lnTo>
                    <a:pt x="125" y="122"/>
                  </a:lnTo>
                  <a:lnTo>
                    <a:pt x="130" y="122"/>
                  </a:lnTo>
                  <a:lnTo>
                    <a:pt x="134" y="120"/>
                  </a:lnTo>
                  <a:lnTo>
                    <a:pt x="137" y="115"/>
                  </a:lnTo>
                  <a:lnTo>
                    <a:pt x="140" y="99"/>
                  </a:lnTo>
                  <a:lnTo>
                    <a:pt x="141" y="81"/>
                  </a:lnTo>
                  <a:lnTo>
                    <a:pt x="140" y="63"/>
                  </a:lnTo>
                  <a:lnTo>
                    <a:pt x="134" y="45"/>
                  </a:lnTo>
                  <a:lnTo>
                    <a:pt x="127" y="29"/>
                  </a:lnTo>
                  <a:lnTo>
                    <a:pt x="115" y="16"/>
                  </a:lnTo>
                  <a:lnTo>
                    <a:pt x="102" y="6"/>
                  </a:lnTo>
                  <a:lnTo>
                    <a:pt x="85" y="0"/>
                  </a:lnTo>
                  <a:lnTo>
                    <a:pt x="68" y="0"/>
                  </a:lnTo>
                  <a:lnTo>
                    <a:pt x="52" y="6"/>
                  </a:lnTo>
                  <a:lnTo>
                    <a:pt x="37" y="16"/>
                  </a:lnTo>
                  <a:lnTo>
                    <a:pt x="24" y="29"/>
                  </a:lnTo>
                  <a:lnTo>
                    <a:pt x="14" y="45"/>
                  </a:lnTo>
                  <a:lnTo>
                    <a:pt x="7" y="61"/>
                  </a:lnTo>
                  <a:lnTo>
                    <a:pt x="1" y="78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1" y="95"/>
                  </a:lnTo>
                  <a:lnTo>
                    <a:pt x="3" y="94"/>
                  </a:lnTo>
                  <a:lnTo>
                    <a:pt x="3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2" name="Freeform 269"/>
            <p:cNvSpPr>
              <a:spLocks/>
            </p:cNvSpPr>
            <p:nvPr/>
          </p:nvSpPr>
          <p:spPr bwMode="auto">
            <a:xfrm>
              <a:off x="4594" y="8047"/>
              <a:ext cx="149" cy="123"/>
            </a:xfrm>
            <a:custGeom>
              <a:avLst/>
              <a:gdLst>
                <a:gd name="T0" fmla="*/ 31 w 149"/>
                <a:gd name="T1" fmla="*/ 4 h 123"/>
                <a:gd name="T2" fmla="*/ 22 w 149"/>
                <a:gd name="T3" fmla="*/ 18 h 123"/>
                <a:gd name="T4" fmla="*/ 13 w 149"/>
                <a:gd name="T5" fmla="*/ 33 h 123"/>
                <a:gd name="T6" fmla="*/ 5 w 149"/>
                <a:gd name="T7" fmla="*/ 49 h 123"/>
                <a:gd name="T8" fmla="*/ 0 w 149"/>
                <a:gd name="T9" fmla="*/ 64 h 123"/>
                <a:gd name="T10" fmla="*/ 0 w 149"/>
                <a:gd name="T11" fmla="*/ 82 h 123"/>
                <a:gd name="T12" fmla="*/ 8 w 149"/>
                <a:gd name="T13" fmla="*/ 96 h 123"/>
                <a:gd name="T14" fmla="*/ 18 w 149"/>
                <a:gd name="T15" fmla="*/ 108 h 123"/>
                <a:gd name="T16" fmla="*/ 32 w 149"/>
                <a:gd name="T17" fmla="*/ 116 h 123"/>
                <a:gd name="T18" fmla="*/ 48 w 149"/>
                <a:gd name="T19" fmla="*/ 122 h 123"/>
                <a:gd name="T20" fmla="*/ 65 w 149"/>
                <a:gd name="T21" fmla="*/ 123 h 123"/>
                <a:gd name="T22" fmla="*/ 84 w 149"/>
                <a:gd name="T23" fmla="*/ 122 h 123"/>
                <a:gd name="T24" fmla="*/ 103 w 149"/>
                <a:gd name="T25" fmla="*/ 119 h 123"/>
                <a:gd name="T26" fmla="*/ 120 w 149"/>
                <a:gd name="T27" fmla="*/ 112 h 123"/>
                <a:gd name="T28" fmla="*/ 134 w 149"/>
                <a:gd name="T29" fmla="*/ 102 h 123"/>
                <a:gd name="T30" fmla="*/ 144 w 149"/>
                <a:gd name="T31" fmla="*/ 89 h 123"/>
                <a:gd name="T32" fmla="*/ 149 w 149"/>
                <a:gd name="T33" fmla="*/ 73 h 123"/>
                <a:gd name="T34" fmla="*/ 149 w 149"/>
                <a:gd name="T35" fmla="*/ 67 h 123"/>
                <a:gd name="T36" fmla="*/ 147 w 149"/>
                <a:gd name="T37" fmla="*/ 61 h 123"/>
                <a:gd name="T38" fmla="*/ 144 w 149"/>
                <a:gd name="T39" fmla="*/ 57 h 123"/>
                <a:gd name="T40" fmla="*/ 139 w 149"/>
                <a:gd name="T41" fmla="*/ 56 h 123"/>
                <a:gd name="T42" fmla="*/ 130 w 149"/>
                <a:gd name="T43" fmla="*/ 54 h 123"/>
                <a:gd name="T44" fmla="*/ 123 w 149"/>
                <a:gd name="T45" fmla="*/ 56 h 123"/>
                <a:gd name="T46" fmla="*/ 114 w 149"/>
                <a:gd name="T47" fmla="*/ 57 h 123"/>
                <a:gd name="T48" fmla="*/ 105 w 149"/>
                <a:gd name="T49" fmla="*/ 60 h 123"/>
                <a:gd name="T50" fmla="*/ 97 w 149"/>
                <a:gd name="T51" fmla="*/ 63 h 123"/>
                <a:gd name="T52" fmla="*/ 88 w 149"/>
                <a:gd name="T53" fmla="*/ 66 h 123"/>
                <a:gd name="T54" fmla="*/ 80 w 149"/>
                <a:gd name="T55" fmla="*/ 69 h 123"/>
                <a:gd name="T56" fmla="*/ 71 w 149"/>
                <a:gd name="T57" fmla="*/ 70 h 123"/>
                <a:gd name="T58" fmla="*/ 59 w 149"/>
                <a:gd name="T59" fmla="*/ 69 h 123"/>
                <a:gd name="T60" fmla="*/ 48 w 149"/>
                <a:gd name="T61" fmla="*/ 64 h 123"/>
                <a:gd name="T62" fmla="*/ 38 w 149"/>
                <a:gd name="T63" fmla="*/ 57 h 123"/>
                <a:gd name="T64" fmla="*/ 32 w 149"/>
                <a:gd name="T65" fmla="*/ 47 h 123"/>
                <a:gd name="T66" fmla="*/ 31 w 149"/>
                <a:gd name="T67" fmla="*/ 37 h 123"/>
                <a:gd name="T68" fmla="*/ 32 w 149"/>
                <a:gd name="T69" fmla="*/ 26 h 123"/>
                <a:gd name="T70" fmla="*/ 36 w 149"/>
                <a:gd name="T71" fmla="*/ 14 h 123"/>
                <a:gd name="T72" fmla="*/ 39 w 149"/>
                <a:gd name="T73" fmla="*/ 2 h 123"/>
                <a:gd name="T74" fmla="*/ 39 w 149"/>
                <a:gd name="T75" fmla="*/ 0 h 123"/>
                <a:gd name="T76" fmla="*/ 36 w 149"/>
                <a:gd name="T77" fmla="*/ 0 h 123"/>
                <a:gd name="T78" fmla="*/ 33 w 149"/>
                <a:gd name="T79" fmla="*/ 1 h 123"/>
                <a:gd name="T80" fmla="*/ 31 w 149"/>
                <a:gd name="T81" fmla="*/ 4 h 123"/>
                <a:gd name="T82" fmla="*/ 31 w 149"/>
                <a:gd name="T83" fmla="*/ 4 h 1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9" h="123">
                  <a:moveTo>
                    <a:pt x="31" y="4"/>
                  </a:moveTo>
                  <a:lnTo>
                    <a:pt x="22" y="18"/>
                  </a:lnTo>
                  <a:lnTo>
                    <a:pt x="13" y="33"/>
                  </a:lnTo>
                  <a:lnTo>
                    <a:pt x="5" y="49"/>
                  </a:lnTo>
                  <a:lnTo>
                    <a:pt x="0" y="64"/>
                  </a:lnTo>
                  <a:lnTo>
                    <a:pt x="0" y="82"/>
                  </a:lnTo>
                  <a:lnTo>
                    <a:pt x="8" y="96"/>
                  </a:lnTo>
                  <a:lnTo>
                    <a:pt x="18" y="108"/>
                  </a:lnTo>
                  <a:lnTo>
                    <a:pt x="32" y="116"/>
                  </a:lnTo>
                  <a:lnTo>
                    <a:pt x="48" y="122"/>
                  </a:lnTo>
                  <a:lnTo>
                    <a:pt x="65" y="123"/>
                  </a:lnTo>
                  <a:lnTo>
                    <a:pt x="84" y="122"/>
                  </a:lnTo>
                  <a:lnTo>
                    <a:pt x="103" y="119"/>
                  </a:lnTo>
                  <a:lnTo>
                    <a:pt x="120" y="112"/>
                  </a:lnTo>
                  <a:lnTo>
                    <a:pt x="134" y="102"/>
                  </a:lnTo>
                  <a:lnTo>
                    <a:pt x="144" y="89"/>
                  </a:lnTo>
                  <a:lnTo>
                    <a:pt x="149" y="73"/>
                  </a:lnTo>
                  <a:lnTo>
                    <a:pt x="149" y="67"/>
                  </a:lnTo>
                  <a:lnTo>
                    <a:pt x="147" y="61"/>
                  </a:lnTo>
                  <a:lnTo>
                    <a:pt x="144" y="57"/>
                  </a:lnTo>
                  <a:lnTo>
                    <a:pt x="139" y="56"/>
                  </a:lnTo>
                  <a:lnTo>
                    <a:pt x="130" y="54"/>
                  </a:lnTo>
                  <a:lnTo>
                    <a:pt x="123" y="56"/>
                  </a:lnTo>
                  <a:lnTo>
                    <a:pt x="114" y="57"/>
                  </a:lnTo>
                  <a:lnTo>
                    <a:pt x="105" y="60"/>
                  </a:lnTo>
                  <a:lnTo>
                    <a:pt x="97" y="63"/>
                  </a:lnTo>
                  <a:lnTo>
                    <a:pt x="88" y="66"/>
                  </a:lnTo>
                  <a:lnTo>
                    <a:pt x="80" y="69"/>
                  </a:lnTo>
                  <a:lnTo>
                    <a:pt x="71" y="70"/>
                  </a:lnTo>
                  <a:lnTo>
                    <a:pt x="59" y="69"/>
                  </a:lnTo>
                  <a:lnTo>
                    <a:pt x="48" y="64"/>
                  </a:lnTo>
                  <a:lnTo>
                    <a:pt x="38" y="57"/>
                  </a:lnTo>
                  <a:lnTo>
                    <a:pt x="32" y="47"/>
                  </a:lnTo>
                  <a:lnTo>
                    <a:pt x="31" y="37"/>
                  </a:lnTo>
                  <a:lnTo>
                    <a:pt x="32" y="26"/>
                  </a:lnTo>
                  <a:lnTo>
                    <a:pt x="36" y="14"/>
                  </a:lnTo>
                  <a:lnTo>
                    <a:pt x="39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3" y="1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3" name="Freeform 270"/>
            <p:cNvSpPr>
              <a:spLocks/>
            </p:cNvSpPr>
            <p:nvPr/>
          </p:nvSpPr>
          <p:spPr bwMode="auto">
            <a:xfrm>
              <a:off x="4625" y="8080"/>
              <a:ext cx="82" cy="41"/>
            </a:xfrm>
            <a:custGeom>
              <a:avLst/>
              <a:gdLst>
                <a:gd name="T0" fmla="*/ 4 w 82"/>
                <a:gd name="T1" fmla="*/ 41 h 41"/>
                <a:gd name="T2" fmla="*/ 11 w 82"/>
                <a:gd name="T3" fmla="*/ 39 h 41"/>
                <a:gd name="T4" fmla="*/ 20 w 82"/>
                <a:gd name="T5" fmla="*/ 36 h 41"/>
                <a:gd name="T6" fmla="*/ 28 w 82"/>
                <a:gd name="T7" fmla="*/ 31 h 41"/>
                <a:gd name="T8" fmla="*/ 37 w 82"/>
                <a:gd name="T9" fmla="*/ 28 h 41"/>
                <a:gd name="T10" fmla="*/ 46 w 82"/>
                <a:gd name="T11" fmla="*/ 26 h 41"/>
                <a:gd name="T12" fmla="*/ 56 w 82"/>
                <a:gd name="T13" fmla="*/ 23 h 41"/>
                <a:gd name="T14" fmla="*/ 66 w 82"/>
                <a:gd name="T15" fmla="*/ 21 h 41"/>
                <a:gd name="T16" fmla="*/ 74 w 82"/>
                <a:gd name="T17" fmla="*/ 17 h 41"/>
                <a:gd name="T18" fmla="*/ 77 w 82"/>
                <a:gd name="T19" fmla="*/ 14 h 41"/>
                <a:gd name="T20" fmla="*/ 82 w 82"/>
                <a:gd name="T21" fmla="*/ 8 h 41"/>
                <a:gd name="T22" fmla="*/ 82 w 82"/>
                <a:gd name="T23" fmla="*/ 3 h 41"/>
                <a:gd name="T24" fmla="*/ 79 w 82"/>
                <a:gd name="T25" fmla="*/ 0 h 41"/>
                <a:gd name="T26" fmla="*/ 70 w 82"/>
                <a:gd name="T27" fmla="*/ 1 h 41"/>
                <a:gd name="T28" fmla="*/ 63 w 82"/>
                <a:gd name="T29" fmla="*/ 3 h 41"/>
                <a:gd name="T30" fmla="*/ 54 w 82"/>
                <a:gd name="T31" fmla="*/ 7 h 41"/>
                <a:gd name="T32" fmla="*/ 47 w 82"/>
                <a:gd name="T33" fmla="*/ 10 h 41"/>
                <a:gd name="T34" fmla="*/ 41 w 82"/>
                <a:gd name="T35" fmla="*/ 13 h 41"/>
                <a:gd name="T36" fmla="*/ 37 w 82"/>
                <a:gd name="T37" fmla="*/ 16 h 41"/>
                <a:gd name="T38" fmla="*/ 31 w 82"/>
                <a:gd name="T39" fmla="*/ 18 h 41"/>
                <a:gd name="T40" fmla="*/ 26 w 82"/>
                <a:gd name="T41" fmla="*/ 21 h 41"/>
                <a:gd name="T42" fmla="*/ 20 w 82"/>
                <a:gd name="T43" fmla="*/ 24 h 41"/>
                <a:gd name="T44" fmla="*/ 15 w 82"/>
                <a:gd name="T45" fmla="*/ 27 h 41"/>
                <a:gd name="T46" fmla="*/ 10 w 82"/>
                <a:gd name="T47" fmla="*/ 28 h 41"/>
                <a:gd name="T48" fmla="*/ 4 w 82"/>
                <a:gd name="T49" fmla="*/ 31 h 41"/>
                <a:gd name="T50" fmla="*/ 1 w 82"/>
                <a:gd name="T51" fmla="*/ 34 h 41"/>
                <a:gd name="T52" fmla="*/ 0 w 82"/>
                <a:gd name="T53" fmla="*/ 39 h 41"/>
                <a:gd name="T54" fmla="*/ 0 w 82"/>
                <a:gd name="T55" fmla="*/ 41 h 41"/>
                <a:gd name="T56" fmla="*/ 4 w 82"/>
                <a:gd name="T57" fmla="*/ 41 h 41"/>
                <a:gd name="T58" fmla="*/ 4 w 82"/>
                <a:gd name="T59" fmla="*/ 41 h 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2" h="41">
                  <a:moveTo>
                    <a:pt x="4" y="41"/>
                  </a:moveTo>
                  <a:lnTo>
                    <a:pt x="11" y="39"/>
                  </a:lnTo>
                  <a:lnTo>
                    <a:pt x="20" y="36"/>
                  </a:lnTo>
                  <a:lnTo>
                    <a:pt x="28" y="31"/>
                  </a:lnTo>
                  <a:lnTo>
                    <a:pt x="37" y="28"/>
                  </a:lnTo>
                  <a:lnTo>
                    <a:pt x="46" y="26"/>
                  </a:lnTo>
                  <a:lnTo>
                    <a:pt x="56" y="23"/>
                  </a:lnTo>
                  <a:lnTo>
                    <a:pt x="66" y="21"/>
                  </a:lnTo>
                  <a:lnTo>
                    <a:pt x="74" y="17"/>
                  </a:lnTo>
                  <a:lnTo>
                    <a:pt x="77" y="14"/>
                  </a:lnTo>
                  <a:lnTo>
                    <a:pt x="82" y="8"/>
                  </a:lnTo>
                  <a:lnTo>
                    <a:pt x="82" y="3"/>
                  </a:lnTo>
                  <a:lnTo>
                    <a:pt x="79" y="0"/>
                  </a:lnTo>
                  <a:lnTo>
                    <a:pt x="70" y="1"/>
                  </a:lnTo>
                  <a:lnTo>
                    <a:pt x="63" y="3"/>
                  </a:lnTo>
                  <a:lnTo>
                    <a:pt x="54" y="7"/>
                  </a:lnTo>
                  <a:lnTo>
                    <a:pt x="47" y="10"/>
                  </a:lnTo>
                  <a:lnTo>
                    <a:pt x="41" y="13"/>
                  </a:lnTo>
                  <a:lnTo>
                    <a:pt x="37" y="16"/>
                  </a:lnTo>
                  <a:lnTo>
                    <a:pt x="31" y="18"/>
                  </a:lnTo>
                  <a:lnTo>
                    <a:pt x="26" y="21"/>
                  </a:lnTo>
                  <a:lnTo>
                    <a:pt x="20" y="24"/>
                  </a:lnTo>
                  <a:lnTo>
                    <a:pt x="15" y="27"/>
                  </a:lnTo>
                  <a:lnTo>
                    <a:pt x="10" y="28"/>
                  </a:lnTo>
                  <a:lnTo>
                    <a:pt x="4" y="31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4" name="Freeform 271"/>
            <p:cNvSpPr>
              <a:spLocks/>
            </p:cNvSpPr>
            <p:nvPr/>
          </p:nvSpPr>
          <p:spPr bwMode="auto">
            <a:xfrm>
              <a:off x="4256" y="7541"/>
              <a:ext cx="24" cy="752"/>
            </a:xfrm>
            <a:custGeom>
              <a:avLst/>
              <a:gdLst>
                <a:gd name="T0" fmla="*/ 6 w 24"/>
                <a:gd name="T1" fmla="*/ 4 h 752"/>
                <a:gd name="T2" fmla="*/ 4 w 24"/>
                <a:gd name="T3" fmla="*/ 97 h 752"/>
                <a:gd name="T4" fmla="*/ 1 w 24"/>
                <a:gd name="T5" fmla="*/ 187 h 752"/>
                <a:gd name="T6" fmla="*/ 0 w 24"/>
                <a:gd name="T7" fmla="*/ 278 h 752"/>
                <a:gd name="T8" fmla="*/ 1 w 24"/>
                <a:gd name="T9" fmla="*/ 369 h 752"/>
                <a:gd name="T10" fmla="*/ 4 w 24"/>
                <a:gd name="T11" fmla="*/ 464 h 752"/>
                <a:gd name="T12" fmla="*/ 7 w 24"/>
                <a:gd name="T13" fmla="*/ 559 h 752"/>
                <a:gd name="T14" fmla="*/ 9 w 24"/>
                <a:gd name="T15" fmla="*/ 654 h 752"/>
                <a:gd name="T16" fmla="*/ 13 w 24"/>
                <a:gd name="T17" fmla="*/ 749 h 752"/>
                <a:gd name="T18" fmla="*/ 14 w 24"/>
                <a:gd name="T19" fmla="*/ 752 h 752"/>
                <a:gd name="T20" fmla="*/ 19 w 24"/>
                <a:gd name="T21" fmla="*/ 750 h 752"/>
                <a:gd name="T22" fmla="*/ 22 w 24"/>
                <a:gd name="T23" fmla="*/ 747 h 752"/>
                <a:gd name="T24" fmla="*/ 23 w 24"/>
                <a:gd name="T25" fmla="*/ 743 h 752"/>
                <a:gd name="T26" fmla="*/ 24 w 24"/>
                <a:gd name="T27" fmla="*/ 651 h 752"/>
                <a:gd name="T28" fmla="*/ 23 w 24"/>
                <a:gd name="T29" fmla="*/ 559 h 752"/>
                <a:gd name="T30" fmla="*/ 20 w 24"/>
                <a:gd name="T31" fmla="*/ 467 h 752"/>
                <a:gd name="T32" fmla="*/ 16 w 24"/>
                <a:gd name="T33" fmla="*/ 375 h 752"/>
                <a:gd name="T34" fmla="*/ 13 w 24"/>
                <a:gd name="T35" fmla="*/ 281 h 752"/>
                <a:gd name="T36" fmla="*/ 11 w 24"/>
                <a:gd name="T37" fmla="*/ 189 h 752"/>
                <a:gd name="T38" fmla="*/ 11 w 24"/>
                <a:gd name="T39" fmla="*/ 95 h 752"/>
                <a:gd name="T40" fmla="*/ 10 w 24"/>
                <a:gd name="T41" fmla="*/ 2 h 752"/>
                <a:gd name="T42" fmla="*/ 10 w 24"/>
                <a:gd name="T43" fmla="*/ 0 h 752"/>
                <a:gd name="T44" fmla="*/ 9 w 24"/>
                <a:gd name="T45" fmla="*/ 2 h 752"/>
                <a:gd name="T46" fmla="*/ 6 w 24"/>
                <a:gd name="T47" fmla="*/ 3 h 752"/>
                <a:gd name="T48" fmla="*/ 6 w 24"/>
                <a:gd name="T49" fmla="*/ 4 h 752"/>
                <a:gd name="T50" fmla="*/ 6 w 24"/>
                <a:gd name="T51" fmla="*/ 4 h 75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4" h="752">
                  <a:moveTo>
                    <a:pt x="6" y="4"/>
                  </a:moveTo>
                  <a:lnTo>
                    <a:pt x="4" y="97"/>
                  </a:lnTo>
                  <a:lnTo>
                    <a:pt x="1" y="187"/>
                  </a:lnTo>
                  <a:lnTo>
                    <a:pt x="0" y="278"/>
                  </a:lnTo>
                  <a:lnTo>
                    <a:pt x="1" y="369"/>
                  </a:lnTo>
                  <a:lnTo>
                    <a:pt x="4" y="464"/>
                  </a:lnTo>
                  <a:lnTo>
                    <a:pt x="7" y="559"/>
                  </a:lnTo>
                  <a:lnTo>
                    <a:pt x="9" y="654"/>
                  </a:lnTo>
                  <a:lnTo>
                    <a:pt x="13" y="749"/>
                  </a:lnTo>
                  <a:lnTo>
                    <a:pt x="14" y="752"/>
                  </a:lnTo>
                  <a:lnTo>
                    <a:pt x="19" y="750"/>
                  </a:lnTo>
                  <a:lnTo>
                    <a:pt x="22" y="747"/>
                  </a:lnTo>
                  <a:lnTo>
                    <a:pt x="23" y="743"/>
                  </a:lnTo>
                  <a:lnTo>
                    <a:pt x="24" y="651"/>
                  </a:lnTo>
                  <a:lnTo>
                    <a:pt x="23" y="559"/>
                  </a:lnTo>
                  <a:lnTo>
                    <a:pt x="20" y="467"/>
                  </a:lnTo>
                  <a:lnTo>
                    <a:pt x="16" y="375"/>
                  </a:lnTo>
                  <a:lnTo>
                    <a:pt x="13" y="281"/>
                  </a:lnTo>
                  <a:lnTo>
                    <a:pt x="11" y="189"/>
                  </a:lnTo>
                  <a:lnTo>
                    <a:pt x="11" y="95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9" y="2"/>
                  </a:lnTo>
                  <a:lnTo>
                    <a:pt x="6" y="3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5" name="Freeform 272"/>
            <p:cNvSpPr>
              <a:spLocks/>
            </p:cNvSpPr>
            <p:nvPr/>
          </p:nvSpPr>
          <p:spPr bwMode="auto">
            <a:xfrm>
              <a:off x="4270" y="7538"/>
              <a:ext cx="49" cy="762"/>
            </a:xfrm>
            <a:custGeom>
              <a:avLst/>
              <a:gdLst>
                <a:gd name="T0" fmla="*/ 39 w 49"/>
                <a:gd name="T1" fmla="*/ 758 h 762"/>
                <a:gd name="T2" fmla="*/ 42 w 49"/>
                <a:gd name="T3" fmla="*/ 663 h 762"/>
                <a:gd name="T4" fmla="*/ 44 w 49"/>
                <a:gd name="T5" fmla="*/ 568 h 762"/>
                <a:gd name="T6" fmla="*/ 46 w 49"/>
                <a:gd name="T7" fmla="*/ 473 h 762"/>
                <a:gd name="T8" fmla="*/ 48 w 49"/>
                <a:gd name="T9" fmla="*/ 378 h 762"/>
                <a:gd name="T10" fmla="*/ 49 w 49"/>
                <a:gd name="T11" fmla="*/ 329 h 762"/>
                <a:gd name="T12" fmla="*/ 49 w 49"/>
                <a:gd name="T13" fmla="*/ 280 h 762"/>
                <a:gd name="T14" fmla="*/ 49 w 49"/>
                <a:gd name="T15" fmla="*/ 231 h 762"/>
                <a:gd name="T16" fmla="*/ 48 w 49"/>
                <a:gd name="T17" fmla="*/ 182 h 762"/>
                <a:gd name="T18" fmla="*/ 46 w 49"/>
                <a:gd name="T19" fmla="*/ 157 h 762"/>
                <a:gd name="T20" fmla="*/ 46 w 49"/>
                <a:gd name="T21" fmla="*/ 133 h 762"/>
                <a:gd name="T22" fmla="*/ 45 w 49"/>
                <a:gd name="T23" fmla="*/ 108 h 762"/>
                <a:gd name="T24" fmla="*/ 44 w 49"/>
                <a:gd name="T25" fmla="*/ 84 h 762"/>
                <a:gd name="T26" fmla="*/ 44 w 49"/>
                <a:gd name="T27" fmla="*/ 64 h 762"/>
                <a:gd name="T28" fmla="*/ 42 w 49"/>
                <a:gd name="T29" fmla="*/ 42 h 762"/>
                <a:gd name="T30" fmla="*/ 38 w 49"/>
                <a:gd name="T31" fmla="*/ 22 h 762"/>
                <a:gd name="T32" fmla="*/ 31 w 49"/>
                <a:gd name="T33" fmla="*/ 5 h 762"/>
                <a:gd name="T34" fmla="*/ 23 w 49"/>
                <a:gd name="T35" fmla="*/ 0 h 762"/>
                <a:gd name="T36" fmla="*/ 16 w 49"/>
                <a:gd name="T37" fmla="*/ 3 h 762"/>
                <a:gd name="T38" fmla="*/ 9 w 49"/>
                <a:gd name="T39" fmla="*/ 10 h 762"/>
                <a:gd name="T40" fmla="*/ 5 w 49"/>
                <a:gd name="T41" fmla="*/ 18 h 762"/>
                <a:gd name="T42" fmla="*/ 0 w 49"/>
                <a:gd name="T43" fmla="*/ 39 h 762"/>
                <a:gd name="T44" fmla="*/ 2 w 49"/>
                <a:gd name="T45" fmla="*/ 62 h 762"/>
                <a:gd name="T46" fmla="*/ 5 w 49"/>
                <a:gd name="T47" fmla="*/ 85 h 762"/>
                <a:gd name="T48" fmla="*/ 8 w 49"/>
                <a:gd name="T49" fmla="*/ 108 h 762"/>
                <a:gd name="T50" fmla="*/ 10 w 49"/>
                <a:gd name="T51" fmla="*/ 133 h 762"/>
                <a:gd name="T52" fmla="*/ 12 w 49"/>
                <a:gd name="T53" fmla="*/ 156 h 762"/>
                <a:gd name="T54" fmla="*/ 15 w 49"/>
                <a:gd name="T55" fmla="*/ 180 h 762"/>
                <a:gd name="T56" fmla="*/ 16 w 49"/>
                <a:gd name="T57" fmla="*/ 205 h 762"/>
                <a:gd name="T58" fmla="*/ 21 w 49"/>
                <a:gd name="T59" fmla="*/ 249 h 762"/>
                <a:gd name="T60" fmla="*/ 23 w 49"/>
                <a:gd name="T61" fmla="*/ 295 h 762"/>
                <a:gd name="T62" fmla="*/ 25 w 49"/>
                <a:gd name="T63" fmla="*/ 340 h 762"/>
                <a:gd name="T64" fmla="*/ 26 w 49"/>
                <a:gd name="T65" fmla="*/ 386 h 762"/>
                <a:gd name="T66" fmla="*/ 28 w 49"/>
                <a:gd name="T67" fmla="*/ 480 h 762"/>
                <a:gd name="T68" fmla="*/ 31 w 49"/>
                <a:gd name="T69" fmla="*/ 573 h 762"/>
                <a:gd name="T70" fmla="*/ 32 w 49"/>
                <a:gd name="T71" fmla="*/ 667 h 762"/>
                <a:gd name="T72" fmla="*/ 33 w 49"/>
                <a:gd name="T73" fmla="*/ 761 h 762"/>
                <a:gd name="T74" fmla="*/ 35 w 49"/>
                <a:gd name="T75" fmla="*/ 762 h 762"/>
                <a:gd name="T76" fmla="*/ 36 w 49"/>
                <a:gd name="T77" fmla="*/ 762 h 762"/>
                <a:gd name="T78" fmla="*/ 38 w 49"/>
                <a:gd name="T79" fmla="*/ 761 h 762"/>
                <a:gd name="T80" fmla="*/ 39 w 49"/>
                <a:gd name="T81" fmla="*/ 758 h 762"/>
                <a:gd name="T82" fmla="*/ 39 w 49"/>
                <a:gd name="T83" fmla="*/ 758 h 7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" h="762">
                  <a:moveTo>
                    <a:pt x="39" y="758"/>
                  </a:moveTo>
                  <a:lnTo>
                    <a:pt x="42" y="663"/>
                  </a:lnTo>
                  <a:lnTo>
                    <a:pt x="44" y="568"/>
                  </a:lnTo>
                  <a:lnTo>
                    <a:pt x="46" y="473"/>
                  </a:lnTo>
                  <a:lnTo>
                    <a:pt x="48" y="378"/>
                  </a:lnTo>
                  <a:lnTo>
                    <a:pt x="49" y="329"/>
                  </a:lnTo>
                  <a:lnTo>
                    <a:pt x="49" y="280"/>
                  </a:lnTo>
                  <a:lnTo>
                    <a:pt x="49" y="231"/>
                  </a:lnTo>
                  <a:lnTo>
                    <a:pt x="48" y="182"/>
                  </a:lnTo>
                  <a:lnTo>
                    <a:pt x="46" y="157"/>
                  </a:lnTo>
                  <a:lnTo>
                    <a:pt x="46" y="133"/>
                  </a:lnTo>
                  <a:lnTo>
                    <a:pt x="45" y="108"/>
                  </a:lnTo>
                  <a:lnTo>
                    <a:pt x="44" y="84"/>
                  </a:lnTo>
                  <a:lnTo>
                    <a:pt x="44" y="64"/>
                  </a:lnTo>
                  <a:lnTo>
                    <a:pt x="42" y="42"/>
                  </a:lnTo>
                  <a:lnTo>
                    <a:pt x="38" y="22"/>
                  </a:lnTo>
                  <a:lnTo>
                    <a:pt x="31" y="5"/>
                  </a:lnTo>
                  <a:lnTo>
                    <a:pt x="23" y="0"/>
                  </a:lnTo>
                  <a:lnTo>
                    <a:pt x="16" y="3"/>
                  </a:lnTo>
                  <a:lnTo>
                    <a:pt x="9" y="10"/>
                  </a:lnTo>
                  <a:lnTo>
                    <a:pt x="5" y="18"/>
                  </a:lnTo>
                  <a:lnTo>
                    <a:pt x="0" y="39"/>
                  </a:lnTo>
                  <a:lnTo>
                    <a:pt x="2" y="62"/>
                  </a:lnTo>
                  <a:lnTo>
                    <a:pt x="5" y="85"/>
                  </a:lnTo>
                  <a:lnTo>
                    <a:pt x="8" y="108"/>
                  </a:lnTo>
                  <a:lnTo>
                    <a:pt x="10" y="133"/>
                  </a:lnTo>
                  <a:lnTo>
                    <a:pt x="12" y="156"/>
                  </a:lnTo>
                  <a:lnTo>
                    <a:pt x="15" y="180"/>
                  </a:lnTo>
                  <a:lnTo>
                    <a:pt x="16" y="205"/>
                  </a:lnTo>
                  <a:lnTo>
                    <a:pt x="21" y="249"/>
                  </a:lnTo>
                  <a:lnTo>
                    <a:pt x="23" y="295"/>
                  </a:lnTo>
                  <a:lnTo>
                    <a:pt x="25" y="340"/>
                  </a:lnTo>
                  <a:lnTo>
                    <a:pt x="26" y="386"/>
                  </a:lnTo>
                  <a:lnTo>
                    <a:pt x="28" y="480"/>
                  </a:lnTo>
                  <a:lnTo>
                    <a:pt x="31" y="573"/>
                  </a:lnTo>
                  <a:lnTo>
                    <a:pt x="32" y="667"/>
                  </a:lnTo>
                  <a:lnTo>
                    <a:pt x="33" y="761"/>
                  </a:lnTo>
                  <a:lnTo>
                    <a:pt x="35" y="762"/>
                  </a:lnTo>
                  <a:lnTo>
                    <a:pt x="36" y="762"/>
                  </a:lnTo>
                  <a:lnTo>
                    <a:pt x="38" y="761"/>
                  </a:lnTo>
                  <a:lnTo>
                    <a:pt x="39" y="7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6" name="Freeform 273"/>
            <p:cNvSpPr>
              <a:spLocks/>
            </p:cNvSpPr>
            <p:nvPr/>
          </p:nvSpPr>
          <p:spPr bwMode="auto">
            <a:xfrm>
              <a:off x="4278" y="7835"/>
              <a:ext cx="139" cy="122"/>
            </a:xfrm>
            <a:custGeom>
              <a:avLst/>
              <a:gdLst>
                <a:gd name="T0" fmla="*/ 2 w 139"/>
                <a:gd name="T1" fmla="*/ 92 h 122"/>
                <a:gd name="T2" fmla="*/ 5 w 139"/>
                <a:gd name="T3" fmla="*/ 76 h 122"/>
                <a:gd name="T4" fmla="*/ 11 w 139"/>
                <a:gd name="T5" fmla="*/ 62 h 122"/>
                <a:gd name="T6" fmla="*/ 20 w 139"/>
                <a:gd name="T7" fmla="*/ 49 h 122"/>
                <a:gd name="T8" fmla="*/ 30 w 139"/>
                <a:gd name="T9" fmla="*/ 39 h 122"/>
                <a:gd name="T10" fmla="*/ 43 w 139"/>
                <a:gd name="T11" fmla="*/ 30 h 122"/>
                <a:gd name="T12" fmla="*/ 57 w 139"/>
                <a:gd name="T13" fmla="*/ 26 h 122"/>
                <a:gd name="T14" fmla="*/ 72 w 139"/>
                <a:gd name="T15" fmla="*/ 24 h 122"/>
                <a:gd name="T16" fmla="*/ 87 w 139"/>
                <a:gd name="T17" fmla="*/ 29 h 122"/>
                <a:gd name="T18" fmla="*/ 105 w 139"/>
                <a:gd name="T19" fmla="*/ 43 h 122"/>
                <a:gd name="T20" fmla="*/ 115 w 139"/>
                <a:gd name="T21" fmla="*/ 68 h 122"/>
                <a:gd name="T22" fmla="*/ 118 w 139"/>
                <a:gd name="T23" fmla="*/ 94 h 122"/>
                <a:gd name="T24" fmla="*/ 121 w 139"/>
                <a:gd name="T25" fmla="*/ 118 h 122"/>
                <a:gd name="T26" fmla="*/ 123 w 139"/>
                <a:gd name="T27" fmla="*/ 122 h 122"/>
                <a:gd name="T28" fmla="*/ 128 w 139"/>
                <a:gd name="T29" fmla="*/ 122 h 122"/>
                <a:gd name="T30" fmla="*/ 132 w 139"/>
                <a:gd name="T31" fmla="*/ 118 h 122"/>
                <a:gd name="T32" fmla="*/ 135 w 139"/>
                <a:gd name="T33" fmla="*/ 114 h 122"/>
                <a:gd name="T34" fmla="*/ 138 w 139"/>
                <a:gd name="T35" fmla="*/ 98 h 122"/>
                <a:gd name="T36" fmla="*/ 139 w 139"/>
                <a:gd name="T37" fmla="*/ 81 h 122"/>
                <a:gd name="T38" fmla="*/ 138 w 139"/>
                <a:gd name="T39" fmla="*/ 62 h 122"/>
                <a:gd name="T40" fmla="*/ 132 w 139"/>
                <a:gd name="T41" fmla="*/ 45 h 122"/>
                <a:gd name="T42" fmla="*/ 125 w 139"/>
                <a:gd name="T43" fmla="*/ 29 h 122"/>
                <a:gd name="T44" fmla="*/ 115 w 139"/>
                <a:gd name="T45" fmla="*/ 16 h 122"/>
                <a:gd name="T46" fmla="*/ 100 w 139"/>
                <a:gd name="T47" fmla="*/ 6 h 122"/>
                <a:gd name="T48" fmla="*/ 85 w 139"/>
                <a:gd name="T49" fmla="*/ 0 h 122"/>
                <a:gd name="T50" fmla="*/ 67 w 139"/>
                <a:gd name="T51" fmla="*/ 0 h 122"/>
                <a:gd name="T52" fmla="*/ 50 w 139"/>
                <a:gd name="T53" fmla="*/ 6 h 122"/>
                <a:gd name="T54" fmla="*/ 36 w 139"/>
                <a:gd name="T55" fmla="*/ 16 h 122"/>
                <a:gd name="T56" fmla="*/ 23 w 139"/>
                <a:gd name="T57" fmla="*/ 29 h 122"/>
                <a:gd name="T58" fmla="*/ 13 w 139"/>
                <a:gd name="T59" fmla="*/ 43 h 122"/>
                <a:gd name="T60" fmla="*/ 5 w 139"/>
                <a:gd name="T61" fmla="*/ 60 h 122"/>
                <a:gd name="T62" fmla="*/ 1 w 139"/>
                <a:gd name="T63" fmla="*/ 78 h 122"/>
                <a:gd name="T64" fmla="*/ 0 w 139"/>
                <a:gd name="T65" fmla="*/ 94 h 122"/>
                <a:gd name="T66" fmla="*/ 0 w 139"/>
                <a:gd name="T67" fmla="*/ 95 h 122"/>
                <a:gd name="T68" fmla="*/ 1 w 139"/>
                <a:gd name="T69" fmla="*/ 95 h 122"/>
                <a:gd name="T70" fmla="*/ 1 w 139"/>
                <a:gd name="T71" fmla="*/ 94 h 122"/>
                <a:gd name="T72" fmla="*/ 2 w 139"/>
                <a:gd name="T73" fmla="*/ 92 h 122"/>
                <a:gd name="T74" fmla="*/ 2 w 139"/>
                <a:gd name="T75" fmla="*/ 92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9" h="122">
                  <a:moveTo>
                    <a:pt x="2" y="92"/>
                  </a:moveTo>
                  <a:lnTo>
                    <a:pt x="5" y="76"/>
                  </a:lnTo>
                  <a:lnTo>
                    <a:pt x="11" y="62"/>
                  </a:lnTo>
                  <a:lnTo>
                    <a:pt x="20" y="49"/>
                  </a:lnTo>
                  <a:lnTo>
                    <a:pt x="30" y="39"/>
                  </a:lnTo>
                  <a:lnTo>
                    <a:pt x="43" y="30"/>
                  </a:lnTo>
                  <a:lnTo>
                    <a:pt x="57" y="26"/>
                  </a:lnTo>
                  <a:lnTo>
                    <a:pt x="72" y="24"/>
                  </a:lnTo>
                  <a:lnTo>
                    <a:pt x="87" y="29"/>
                  </a:lnTo>
                  <a:lnTo>
                    <a:pt x="105" y="43"/>
                  </a:lnTo>
                  <a:lnTo>
                    <a:pt x="115" y="68"/>
                  </a:lnTo>
                  <a:lnTo>
                    <a:pt x="118" y="94"/>
                  </a:lnTo>
                  <a:lnTo>
                    <a:pt x="121" y="118"/>
                  </a:lnTo>
                  <a:lnTo>
                    <a:pt x="123" y="122"/>
                  </a:lnTo>
                  <a:lnTo>
                    <a:pt x="128" y="122"/>
                  </a:lnTo>
                  <a:lnTo>
                    <a:pt x="132" y="118"/>
                  </a:lnTo>
                  <a:lnTo>
                    <a:pt x="135" y="114"/>
                  </a:lnTo>
                  <a:lnTo>
                    <a:pt x="138" y="98"/>
                  </a:lnTo>
                  <a:lnTo>
                    <a:pt x="139" y="81"/>
                  </a:lnTo>
                  <a:lnTo>
                    <a:pt x="138" y="62"/>
                  </a:lnTo>
                  <a:lnTo>
                    <a:pt x="132" y="45"/>
                  </a:lnTo>
                  <a:lnTo>
                    <a:pt x="125" y="29"/>
                  </a:lnTo>
                  <a:lnTo>
                    <a:pt x="115" y="16"/>
                  </a:lnTo>
                  <a:lnTo>
                    <a:pt x="100" y="6"/>
                  </a:lnTo>
                  <a:lnTo>
                    <a:pt x="85" y="0"/>
                  </a:lnTo>
                  <a:lnTo>
                    <a:pt x="67" y="0"/>
                  </a:lnTo>
                  <a:lnTo>
                    <a:pt x="50" y="6"/>
                  </a:lnTo>
                  <a:lnTo>
                    <a:pt x="36" y="16"/>
                  </a:lnTo>
                  <a:lnTo>
                    <a:pt x="23" y="29"/>
                  </a:lnTo>
                  <a:lnTo>
                    <a:pt x="13" y="43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2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7" name="Freeform 274"/>
            <p:cNvSpPr>
              <a:spLocks/>
            </p:cNvSpPr>
            <p:nvPr/>
          </p:nvSpPr>
          <p:spPr bwMode="auto">
            <a:xfrm>
              <a:off x="4267" y="7895"/>
              <a:ext cx="150" cy="124"/>
            </a:xfrm>
            <a:custGeom>
              <a:avLst/>
              <a:gdLst>
                <a:gd name="T0" fmla="*/ 32 w 150"/>
                <a:gd name="T1" fmla="*/ 5 h 124"/>
                <a:gd name="T2" fmla="*/ 24 w 150"/>
                <a:gd name="T3" fmla="*/ 19 h 124"/>
                <a:gd name="T4" fmla="*/ 13 w 150"/>
                <a:gd name="T5" fmla="*/ 34 h 124"/>
                <a:gd name="T6" fmla="*/ 6 w 150"/>
                <a:gd name="T7" fmla="*/ 49 h 124"/>
                <a:gd name="T8" fmla="*/ 0 w 150"/>
                <a:gd name="T9" fmla="*/ 65 h 124"/>
                <a:gd name="T10" fmla="*/ 0 w 150"/>
                <a:gd name="T11" fmla="*/ 82 h 124"/>
                <a:gd name="T12" fmla="*/ 8 w 150"/>
                <a:gd name="T13" fmla="*/ 97 h 124"/>
                <a:gd name="T14" fmla="*/ 19 w 150"/>
                <a:gd name="T15" fmla="*/ 108 h 124"/>
                <a:gd name="T16" fmla="*/ 34 w 150"/>
                <a:gd name="T17" fmla="*/ 117 h 124"/>
                <a:gd name="T18" fmla="*/ 48 w 150"/>
                <a:gd name="T19" fmla="*/ 123 h 124"/>
                <a:gd name="T20" fmla="*/ 65 w 150"/>
                <a:gd name="T21" fmla="*/ 124 h 124"/>
                <a:gd name="T22" fmla="*/ 84 w 150"/>
                <a:gd name="T23" fmla="*/ 123 h 124"/>
                <a:gd name="T24" fmla="*/ 103 w 150"/>
                <a:gd name="T25" fmla="*/ 120 h 124"/>
                <a:gd name="T26" fmla="*/ 120 w 150"/>
                <a:gd name="T27" fmla="*/ 113 h 124"/>
                <a:gd name="T28" fmla="*/ 134 w 150"/>
                <a:gd name="T29" fmla="*/ 103 h 124"/>
                <a:gd name="T30" fmla="*/ 144 w 150"/>
                <a:gd name="T31" fmla="*/ 90 h 124"/>
                <a:gd name="T32" fmla="*/ 150 w 150"/>
                <a:gd name="T33" fmla="*/ 74 h 124"/>
                <a:gd name="T34" fmla="*/ 150 w 150"/>
                <a:gd name="T35" fmla="*/ 68 h 124"/>
                <a:gd name="T36" fmla="*/ 149 w 150"/>
                <a:gd name="T37" fmla="*/ 62 h 124"/>
                <a:gd name="T38" fmla="*/ 144 w 150"/>
                <a:gd name="T39" fmla="*/ 58 h 124"/>
                <a:gd name="T40" fmla="*/ 139 w 150"/>
                <a:gd name="T41" fmla="*/ 55 h 124"/>
                <a:gd name="T42" fmla="*/ 130 w 150"/>
                <a:gd name="T43" fmla="*/ 55 h 124"/>
                <a:gd name="T44" fmla="*/ 123 w 150"/>
                <a:gd name="T45" fmla="*/ 57 h 124"/>
                <a:gd name="T46" fmla="*/ 114 w 150"/>
                <a:gd name="T47" fmla="*/ 58 h 124"/>
                <a:gd name="T48" fmla="*/ 106 w 150"/>
                <a:gd name="T49" fmla="*/ 61 h 124"/>
                <a:gd name="T50" fmla="*/ 97 w 150"/>
                <a:gd name="T51" fmla="*/ 64 h 124"/>
                <a:gd name="T52" fmla="*/ 88 w 150"/>
                <a:gd name="T53" fmla="*/ 67 h 124"/>
                <a:gd name="T54" fmla="*/ 80 w 150"/>
                <a:gd name="T55" fmla="*/ 70 h 124"/>
                <a:gd name="T56" fmla="*/ 71 w 150"/>
                <a:gd name="T57" fmla="*/ 71 h 124"/>
                <a:gd name="T58" fmla="*/ 60 w 150"/>
                <a:gd name="T59" fmla="*/ 70 h 124"/>
                <a:gd name="T60" fmla="*/ 48 w 150"/>
                <a:gd name="T61" fmla="*/ 65 h 124"/>
                <a:gd name="T62" fmla="*/ 38 w 150"/>
                <a:gd name="T63" fmla="*/ 58 h 124"/>
                <a:gd name="T64" fmla="*/ 32 w 150"/>
                <a:gd name="T65" fmla="*/ 48 h 124"/>
                <a:gd name="T66" fmla="*/ 31 w 150"/>
                <a:gd name="T67" fmla="*/ 38 h 124"/>
                <a:gd name="T68" fmla="*/ 34 w 150"/>
                <a:gd name="T69" fmla="*/ 25 h 124"/>
                <a:gd name="T70" fmla="*/ 36 w 150"/>
                <a:gd name="T71" fmla="*/ 13 h 124"/>
                <a:gd name="T72" fmla="*/ 39 w 150"/>
                <a:gd name="T73" fmla="*/ 3 h 124"/>
                <a:gd name="T74" fmla="*/ 39 w 150"/>
                <a:gd name="T75" fmla="*/ 0 h 124"/>
                <a:gd name="T76" fmla="*/ 36 w 150"/>
                <a:gd name="T77" fmla="*/ 0 h 124"/>
                <a:gd name="T78" fmla="*/ 34 w 150"/>
                <a:gd name="T79" fmla="*/ 2 h 124"/>
                <a:gd name="T80" fmla="*/ 32 w 150"/>
                <a:gd name="T81" fmla="*/ 5 h 124"/>
                <a:gd name="T82" fmla="*/ 32 w 150"/>
                <a:gd name="T83" fmla="*/ 5 h 1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0" h="124">
                  <a:moveTo>
                    <a:pt x="32" y="5"/>
                  </a:moveTo>
                  <a:lnTo>
                    <a:pt x="24" y="19"/>
                  </a:lnTo>
                  <a:lnTo>
                    <a:pt x="13" y="34"/>
                  </a:lnTo>
                  <a:lnTo>
                    <a:pt x="6" y="49"/>
                  </a:lnTo>
                  <a:lnTo>
                    <a:pt x="0" y="65"/>
                  </a:lnTo>
                  <a:lnTo>
                    <a:pt x="0" y="82"/>
                  </a:lnTo>
                  <a:lnTo>
                    <a:pt x="8" y="97"/>
                  </a:lnTo>
                  <a:lnTo>
                    <a:pt x="19" y="108"/>
                  </a:lnTo>
                  <a:lnTo>
                    <a:pt x="34" y="117"/>
                  </a:lnTo>
                  <a:lnTo>
                    <a:pt x="48" y="123"/>
                  </a:lnTo>
                  <a:lnTo>
                    <a:pt x="65" y="124"/>
                  </a:lnTo>
                  <a:lnTo>
                    <a:pt x="84" y="123"/>
                  </a:lnTo>
                  <a:lnTo>
                    <a:pt x="103" y="120"/>
                  </a:lnTo>
                  <a:lnTo>
                    <a:pt x="120" y="113"/>
                  </a:lnTo>
                  <a:lnTo>
                    <a:pt x="134" y="103"/>
                  </a:lnTo>
                  <a:lnTo>
                    <a:pt x="144" y="90"/>
                  </a:lnTo>
                  <a:lnTo>
                    <a:pt x="150" y="74"/>
                  </a:lnTo>
                  <a:lnTo>
                    <a:pt x="150" y="68"/>
                  </a:lnTo>
                  <a:lnTo>
                    <a:pt x="149" y="62"/>
                  </a:lnTo>
                  <a:lnTo>
                    <a:pt x="144" y="58"/>
                  </a:lnTo>
                  <a:lnTo>
                    <a:pt x="139" y="55"/>
                  </a:lnTo>
                  <a:lnTo>
                    <a:pt x="130" y="55"/>
                  </a:lnTo>
                  <a:lnTo>
                    <a:pt x="123" y="57"/>
                  </a:lnTo>
                  <a:lnTo>
                    <a:pt x="114" y="58"/>
                  </a:lnTo>
                  <a:lnTo>
                    <a:pt x="106" y="61"/>
                  </a:lnTo>
                  <a:lnTo>
                    <a:pt x="97" y="64"/>
                  </a:lnTo>
                  <a:lnTo>
                    <a:pt x="88" y="67"/>
                  </a:lnTo>
                  <a:lnTo>
                    <a:pt x="80" y="70"/>
                  </a:lnTo>
                  <a:lnTo>
                    <a:pt x="71" y="71"/>
                  </a:lnTo>
                  <a:lnTo>
                    <a:pt x="60" y="70"/>
                  </a:lnTo>
                  <a:lnTo>
                    <a:pt x="48" y="65"/>
                  </a:lnTo>
                  <a:lnTo>
                    <a:pt x="38" y="58"/>
                  </a:lnTo>
                  <a:lnTo>
                    <a:pt x="32" y="48"/>
                  </a:lnTo>
                  <a:lnTo>
                    <a:pt x="31" y="38"/>
                  </a:lnTo>
                  <a:lnTo>
                    <a:pt x="34" y="25"/>
                  </a:lnTo>
                  <a:lnTo>
                    <a:pt x="36" y="13"/>
                  </a:lnTo>
                  <a:lnTo>
                    <a:pt x="39" y="3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8" name="Freeform 275"/>
            <p:cNvSpPr>
              <a:spLocks/>
            </p:cNvSpPr>
            <p:nvPr/>
          </p:nvSpPr>
          <p:spPr bwMode="auto">
            <a:xfrm>
              <a:off x="4298" y="7929"/>
              <a:ext cx="83" cy="41"/>
            </a:xfrm>
            <a:custGeom>
              <a:avLst/>
              <a:gdLst>
                <a:gd name="T0" fmla="*/ 4 w 83"/>
                <a:gd name="T1" fmla="*/ 41 h 41"/>
                <a:gd name="T2" fmla="*/ 13 w 83"/>
                <a:gd name="T3" fmla="*/ 38 h 41"/>
                <a:gd name="T4" fmla="*/ 21 w 83"/>
                <a:gd name="T5" fmla="*/ 34 h 41"/>
                <a:gd name="T6" fmla="*/ 29 w 83"/>
                <a:gd name="T7" fmla="*/ 31 h 41"/>
                <a:gd name="T8" fmla="*/ 37 w 83"/>
                <a:gd name="T9" fmla="*/ 28 h 41"/>
                <a:gd name="T10" fmla="*/ 46 w 83"/>
                <a:gd name="T11" fmla="*/ 25 h 41"/>
                <a:gd name="T12" fmla="*/ 56 w 83"/>
                <a:gd name="T13" fmla="*/ 23 h 41"/>
                <a:gd name="T14" fmla="*/ 66 w 83"/>
                <a:gd name="T15" fmla="*/ 21 h 41"/>
                <a:gd name="T16" fmla="*/ 75 w 83"/>
                <a:gd name="T17" fmla="*/ 17 h 41"/>
                <a:gd name="T18" fmla="*/ 77 w 83"/>
                <a:gd name="T19" fmla="*/ 12 h 41"/>
                <a:gd name="T20" fmla="*/ 82 w 83"/>
                <a:gd name="T21" fmla="*/ 8 h 41"/>
                <a:gd name="T22" fmla="*/ 83 w 83"/>
                <a:gd name="T23" fmla="*/ 2 h 41"/>
                <a:gd name="T24" fmla="*/ 79 w 83"/>
                <a:gd name="T25" fmla="*/ 0 h 41"/>
                <a:gd name="T26" fmla="*/ 70 w 83"/>
                <a:gd name="T27" fmla="*/ 1 h 41"/>
                <a:gd name="T28" fmla="*/ 63 w 83"/>
                <a:gd name="T29" fmla="*/ 2 h 41"/>
                <a:gd name="T30" fmla="*/ 54 w 83"/>
                <a:gd name="T31" fmla="*/ 7 h 41"/>
                <a:gd name="T32" fmla="*/ 47 w 83"/>
                <a:gd name="T33" fmla="*/ 10 h 41"/>
                <a:gd name="T34" fmla="*/ 41 w 83"/>
                <a:gd name="T35" fmla="*/ 12 h 41"/>
                <a:gd name="T36" fmla="*/ 37 w 83"/>
                <a:gd name="T37" fmla="*/ 15 h 41"/>
                <a:gd name="T38" fmla="*/ 31 w 83"/>
                <a:gd name="T39" fmla="*/ 18 h 41"/>
                <a:gd name="T40" fmla="*/ 26 w 83"/>
                <a:gd name="T41" fmla="*/ 21 h 41"/>
                <a:gd name="T42" fmla="*/ 20 w 83"/>
                <a:gd name="T43" fmla="*/ 24 h 41"/>
                <a:gd name="T44" fmla="*/ 16 w 83"/>
                <a:gd name="T45" fmla="*/ 27 h 41"/>
                <a:gd name="T46" fmla="*/ 10 w 83"/>
                <a:gd name="T47" fmla="*/ 28 h 41"/>
                <a:gd name="T48" fmla="*/ 4 w 83"/>
                <a:gd name="T49" fmla="*/ 31 h 41"/>
                <a:gd name="T50" fmla="*/ 1 w 83"/>
                <a:gd name="T51" fmla="*/ 34 h 41"/>
                <a:gd name="T52" fmla="*/ 0 w 83"/>
                <a:gd name="T53" fmla="*/ 38 h 41"/>
                <a:gd name="T54" fmla="*/ 0 w 83"/>
                <a:gd name="T55" fmla="*/ 41 h 41"/>
                <a:gd name="T56" fmla="*/ 4 w 83"/>
                <a:gd name="T57" fmla="*/ 41 h 41"/>
                <a:gd name="T58" fmla="*/ 4 w 83"/>
                <a:gd name="T59" fmla="*/ 41 h 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3" h="41">
                  <a:moveTo>
                    <a:pt x="4" y="41"/>
                  </a:moveTo>
                  <a:lnTo>
                    <a:pt x="13" y="38"/>
                  </a:lnTo>
                  <a:lnTo>
                    <a:pt x="21" y="34"/>
                  </a:lnTo>
                  <a:lnTo>
                    <a:pt x="29" y="31"/>
                  </a:lnTo>
                  <a:lnTo>
                    <a:pt x="37" y="28"/>
                  </a:lnTo>
                  <a:lnTo>
                    <a:pt x="46" y="25"/>
                  </a:lnTo>
                  <a:lnTo>
                    <a:pt x="56" y="23"/>
                  </a:lnTo>
                  <a:lnTo>
                    <a:pt x="66" y="21"/>
                  </a:lnTo>
                  <a:lnTo>
                    <a:pt x="75" y="17"/>
                  </a:lnTo>
                  <a:lnTo>
                    <a:pt x="77" y="12"/>
                  </a:lnTo>
                  <a:lnTo>
                    <a:pt x="82" y="8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0" y="1"/>
                  </a:lnTo>
                  <a:lnTo>
                    <a:pt x="63" y="2"/>
                  </a:lnTo>
                  <a:lnTo>
                    <a:pt x="54" y="7"/>
                  </a:lnTo>
                  <a:lnTo>
                    <a:pt x="47" y="10"/>
                  </a:lnTo>
                  <a:lnTo>
                    <a:pt x="41" y="12"/>
                  </a:lnTo>
                  <a:lnTo>
                    <a:pt x="37" y="15"/>
                  </a:lnTo>
                  <a:lnTo>
                    <a:pt x="31" y="18"/>
                  </a:lnTo>
                  <a:lnTo>
                    <a:pt x="26" y="21"/>
                  </a:lnTo>
                  <a:lnTo>
                    <a:pt x="20" y="24"/>
                  </a:lnTo>
                  <a:lnTo>
                    <a:pt x="16" y="27"/>
                  </a:lnTo>
                  <a:lnTo>
                    <a:pt x="10" y="28"/>
                  </a:lnTo>
                  <a:lnTo>
                    <a:pt x="4" y="31"/>
                  </a:lnTo>
                  <a:lnTo>
                    <a:pt x="1" y="34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09" name="Freeform 276"/>
            <p:cNvSpPr>
              <a:spLocks/>
            </p:cNvSpPr>
            <p:nvPr/>
          </p:nvSpPr>
          <p:spPr bwMode="auto">
            <a:xfrm>
              <a:off x="3094" y="7665"/>
              <a:ext cx="23" cy="750"/>
            </a:xfrm>
            <a:custGeom>
              <a:avLst/>
              <a:gdLst>
                <a:gd name="T0" fmla="*/ 6 w 23"/>
                <a:gd name="T1" fmla="*/ 4 h 750"/>
                <a:gd name="T2" fmla="*/ 3 w 23"/>
                <a:gd name="T3" fmla="*/ 95 h 750"/>
                <a:gd name="T4" fmla="*/ 1 w 23"/>
                <a:gd name="T5" fmla="*/ 186 h 750"/>
                <a:gd name="T6" fmla="*/ 0 w 23"/>
                <a:gd name="T7" fmla="*/ 276 h 750"/>
                <a:gd name="T8" fmla="*/ 1 w 23"/>
                <a:gd name="T9" fmla="*/ 369 h 750"/>
                <a:gd name="T10" fmla="*/ 4 w 23"/>
                <a:gd name="T11" fmla="*/ 464 h 750"/>
                <a:gd name="T12" fmla="*/ 7 w 23"/>
                <a:gd name="T13" fmla="*/ 559 h 750"/>
                <a:gd name="T14" fmla="*/ 9 w 23"/>
                <a:gd name="T15" fmla="*/ 654 h 750"/>
                <a:gd name="T16" fmla="*/ 12 w 23"/>
                <a:gd name="T17" fmla="*/ 749 h 750"/>
                <a:gd name="T18" fmla="*/ 13 w 23"/>
                <a:gd name="T19" fmla="*/ 750 h 750"/>
                <a:gd name="T20" fmla="*/ 17 w 23"/>
                <a:gd name="T21" fmla="*/ 750 h 750"/>
                <a:gd name="T22" fmla="*/ 20 w 23"/>
                <a:gd name="T23" fmla="*/ 746 h 750"/>
                <a:gd name="T24" fmla="*/ 22 w 23"/>
                <a:gd name="T25" fmla="*/ 743 h 750"/>
                <a:gd name="T26" fmla="*/ 23 w 23"/>
                <a:gd name="T27" fmla="*/ 651 h 750"/>
                <a:gd name="T28" fmla="*/ 23 w 23"/>
                <a:gd name="T29" fmla="*/ 557 h 750"/>
                <a:gd name="T30" fmla="*/ 19 w 23"/>
                <a:gd name="T31" fmla="*/ 465 h 750"/>
                <a:gd name="T32" fmla="*/ 16 w 23"/>
                <a:gd name="T33" fmla="*/ 373 h 750"/>
                <a:gd name="T34" fmla="*/ 13 w 23"/>
                <a:gd name="T35" fmla="*/ 279 h 750"/>
                <a:gd name="T36" fmla="*/ 12 w 23"/>
                <a:gd name="T37" fmla="*/ 187 h 750"/>
                <a:gd name="T38" fmla="*/ 10 w 23"/>
                <a:gd name="T39" fmla="*/ 94 h 750"/>
                <a:gd name="T40" fmla="*/ 10 w 23"/>
                <a:gd name="T41" fmla="*/ 1 h 750"/>
                <a:gd name="T42" fmla="*/ 10 w 23"/>
                <a:gd name="T43" fmla="*/ 0 h 750"/>
                <a:gd name="T44" fmla="*/ 9 w 23"/>
                <a:gd name="T45" fmla="*/ 0 h 750"/>
                <a:gd name="T46" fmla="*/ 6 w 23"/>
                <a:gd name="T47" fmla="*/ 3 h 750"/>
                <a:gd name="T48" fmla="*/ 6 w 23"/>
                <a:gd name="T49" fmla="*/ 4 h 750"/>
                <a:gd name="T50" fmla="*/ 6 w 23"/>
                <a:gd name="T51" fmla="*/ 4 h 7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" h="750">
                  <a:moveTo>
                    <a:pt x="6" y="4"/>
                  </a:moveTo>
                  <a:lnTo>
                    <a:pt x="3" y="95"/>
                  </a:lnTo>
                  <a:lnTo>
                    <a:pt x="1" y="186"/>
                  </a:lnTo>
                  <a:lnTo>
                    <a:pt x="0" y="276"/>
                  </a:lnTo>
                  <a:lnTo>
                    <a:pt x="1" y="369"/>
                  </a:lnTo>
                  <a:lnTo>
                    <a:pt x="4" y="464"/>
                  </a:lnTo>
                  <a:lnTo>
                    <a:pt x="7" y="559"/>
                  </a:lnTo>
                  <a:lnTo>
                    <a:pt x="9" y="654"/>
                  </a:lnTo>
                  <a:lnTo>
                    <a:pt x="12" y="749"/>
                  </a:lnTo>
                  <a:lnTo>
                    <a:pt x="13" y="750"/>
                  </a:lnTo>
                  <a:lnTo>
                    <a:pt x="17" y="750"/>
                  </a:lnTo>
                  <a:lnTo>
                    <a:pt x="20" y="746"/>
                  </a:lnTo>
                  <a:lnTo>
                    <a:pt x="22" y="743"/>
                  </a:lnTo>
                  <a:lnTo>
                    <a:pt x="23" y="651"/>
                  </a:lnTo>
                  <a:lnTo>
                    <a:pt x="23" y="557"/>
                  </a:lnTo>
                  <a:lnTo>
                    <a:pt x="19" y="465"/>
                  </a:lnTo>
                  <a:lnTo>
                    <a:pt x="16" y="373"/>
                  </a:lnTo>
                  <a:lnTo>
                    <a:pt x="13" y="279"/>
                  </a:lnTo>
                  <a:lnTo>
                    <a:pt x="12" y="187"/>
                  </a:lnTo>
                  <a:lnTo>
                    <a:pt x="10" y="94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6" y="3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0" name="Freeform 277"/>
            <p:cNvSpPr>
              <a:spLocks/>
            </p:cNvSpPr>
            <p:nvPr/>
          </p:nvSpPr>
          <p:spPr bwMode="auto">
            <a:xfrm>
              <a:off x="3108" y="7661"/>
              <a:ext cx="49" cy="763"/>
            </a:xfrm>
            <a:custGeom>
              <a:avLst/>
              <a:gdLst>
                <a:gd name="T0" fmla="*/ 39 w 49"/>
                <a:gd name="T1" fmla="*/ 757 h 763"/>
                <a:gd name="T2" fmla="*/ 41 w 49"/>
                <a:gd name="T3" fmla="*/ 662 h 763"/>
                <a:gd name="T4" fmla="*/ 42 w 49"/>
                <a:gd name="T5" fmla="*/ 567 h 763"/>
                <a:gd name="T6" fmla="*/ 45 w 49"/>
                <a:gd name="T7" fmla="*/ 472 h 763"/>
                <a:gd name="T8" fmla="*/ 48 w 49"/>
                <a:gd name="T9" fmla="*/ 378 h 763"/>
                <a:gd name="T10" fmla="*/ 49 w 49"/>
                <a:gd name="T11" fmla="*/ 329 h 763"/>
                <a:gd name="T12" fmla="*/ 49 w 49"/>
                <a:gd name="T13" fmla="*/ 280 h 763"/>
                <a:gd name="T14" fmla="*/ 48 w 49"/>
                <a:gd name="T15" fmla="*/ 232 h 763"/>
                <a:gd name="T16" fmla="*/ 46 w 49"/>
                <a:gd name="T17" fmla="*/ 183 h 763"/>
                <a:gd name="T18" fmla="*/ 45 w 49"/>
                <a:gd name="T19" fmla="*/ 158 h 763"/>
                <a:gd name="T20" fmla="*/ 45 w 49"/>
                <a:gd name="T21" fmla="*/ 132 h 763"/>
                <a:gd name="T22" fmla="*/ 44 w 49"/>
                <a:gd name="T23" fmla="*/ 108 h 763"/>
                <a:gd name="T24" fmla="*/ 42 w 49"/>
                <a:gd name="T25" fmla="*/ 83 h 763"/>
                <a:gd name="T26" fmla="*/ 42 w 49"/>
                <a:gd name="T27" fmla="*/ 63 h 763"/>
                <a:gd name="T28" fmla="*/ 41 w 49"/>
                <a:gd name="T29" fmla="*/ 43 h 763"/>
                <a:gd name="T30" fmla="*/ 38 w 49"/>
                <a:gd name="T31" fmla="*/ 23 h 763"/>
                <a:gd name="T32" fmla="*/ 29 w 49"/>
                <a:gd name="T33" fmla="*/ 4 h 763"/>
                <a:gd name="T34" fmla="*/ 22 w 49"/>
                <a:gd name="T35" fmla="*/ 0 h 763"/>
                <a:gd name="T36" fmla="*/ 15 w 49"/>
                <a:gd name="T37" fmla="*/ 3 h 763"/>
                <a:gd name="T38" fmla="*/ 8 w 49"/>
                <a:gd name="T39" fmla="*/ 10 h 763"/>
                <a:gd name="T40" fmla="*/ 3 w 49"/>
                <a:gd name="T41" fmla="*/ 17 h 763"/>
                <a:gd name="T42" fmla="*/ 0 w 49"/>
                <a:gd name="T43" fmla="*/ 39 h 763"/>
                <a:gd name="T44" fmla="*/ 0 w 49"/>
                <a:gd name="T45" fmla="*/ 62 h 763"/>
                <a:gd name="T46" fmla="*/ 3 w 49"/>
                <a:gd name="T47" fmla="*/ 85 h 763"/>
                <a:gd name="T48" fmla="*/ 6 w 49"/>
                <a:gd name="T49" fmla="*/ 108 h 763"/>
                <a:gd name="T50" fmla="*/ 9 w 49"/>
                <a:gd name="T51" fmla="*/ 132 h 763"/>
                <a:gd name="T52" fmla="*/ 12 w 49"/>
                <a:gd name="T53" fmla="*/ 157 h 763"/>
                <a:gd name="T54" fmla="*/ 13 w 49"/>
                <a:gd name="T55" fmla="*/ 181 h 763"/>
                <a:gd name="T56" fmla="*/ 16 w 49"/>
                <a:gd name="T57" fmla="*/ 206 h 763"/>
                <a:gd name="T58" fmla="*/ 19 w 49"/>
                <a:gd name="T59" fmla="*/ 250 h 763"/>
                <a:gd name="T60" fmla="*/ 22 w 49"/>
                <a:gd name="T61" fmla="*/ 295 h 763"/>
                <a:gd name="T62" fmla="*/ 23 w 49"/>
                <a:gd name="T63" fmla="*/ 341 h 763"/>
                <a:gd name="T64" fmla="*/ 25 w 49"/>
                <a:gd name="T65" fmla="*/ 386 h 763"/>
                <a:gd name="T66" fmla="*/ 28 w 49"/>
                <a:gd name="T67" fmla="*/ 479 h 763"/>
                <a:gd name="T68" fmla="*/ 29 w 49"/>
                <a:gd name="T69" fmla="*/ 573 h 763"/>
                <a:gd name="T70" fmla="*/ 32 w 49"/>
                <a:gd name="T71" fmla="*/ 668 h 763"/>
                <a:gd name="T72" fmla="*/ 34 w 49"/>
                <a:gd name="T73" fmla="*/ 761 h 763"/>
                <a:gd name="T74" fmla="*/ 35 w 49"/>
                <a:gd name="T75" fmla="*/ 763 h 763"/>
                <a:gd name="T76" fmla="*/ 36 w 49"/>
                <a:gd name="T77" fmla="*/ 761 h 763"/>
                <a:gd name="T78" fmla="*/ 38 w 49"/>
                <a:gd name="T79" fmla="*/ 760 h 763"/>
                <a:gd name="T80" fmla="*/ 39 w 49"/>
                <a:gd name="T81" fmla="*/ 757 h 763"/>
                <a:gd name="T82" fmla="*/ 39 w 49"/>
                <a:gd name="T83" fmla="*/ 757 h 76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" h="763">
                  <a:moveTo>
                    <a:pt x="39" y="757"/>
                  </a:moveTo>
                  <a:lnTo>
                    <a:pt x="41" y="662"/>
                  </a:lnTo>
                  <a:lnTo>
                    <a:pt x="42" y="567"/>
                  </a:lnTo>
                  <a:lnTo>
                    <a:pt x="45" y="472"/>
                  </a:lnTo>
                  <a:lnTo>
                    <a:pt x="48" y="378"/>
                  </a:lnTo>
                  <a:lnTo>
                    <a:pt x="49" y="329"/>
                  </a:lnTo>
                  <a:lnTo>
                    <a:pt x="49" y="280"/>
                  </a:lnTo>
                  <a:lnTo>
                    <a:pt x="48" y="232"/>
                  </a:lnTo>
                  <a:lnTo>
                    <a:pt x="46" y="183"/>
                  </a:lnTo>
                  <a:lnTo>
                    <a:pt x="45" y="158"/>
                  </a:lnTo>
                  <a:lnTo>
                    <a:pt x="45" y="132"/>
                  </a:lnTo>
                  <a:lnTo>
                    <a:pt x="44" y="108"/>
                  </a:lnTo>
                  <a:lnTo>
                    <a:pt x="42" y="83"/>
                  </a:lnTo>
                  <a:lnTo>
                    <a:pt x="42" y="63"/>
                  </a:lnTo>
                  <a:lnTo>
                    <a:pt x="41" y="43"/>
                  </a:lnTo>
                  <a:lnTo>
                    <a:pt x="38" y="23"/>
                  </a:lnTo>
                  <a:lnTo>
                    <a:pt x="29" y="4"/>
                  </a:lnTo>
                  <a:lnTo>
                    <a:pt x="22" y="0"/>
                  </a:lnTo>
                  <a:lnTo>
                    <a:pt x="15" y="3"/>
                  </a:lnTo>
                  <a:lnTo>
                    <a:pt x="8" y="10"/>
                  </a:lnTo>
                  <a:lnTo>
                    <a:pt x="3" y="17"/>
                  </a:lnTo>
                  <a:lnTo>
                    <a:pt x="0" y="39"/>
                  </a:lnTo>
                  <a:lnTo>
                    <a:pt x="0" y="62"/>
                  </a:lnTo>
                  <a:lnTo>
                    <a:pt x="3" y="85"/>
                  </a:lnTo>
                  <a:lnTo>
                    <a:pt x="6" y="108"/>
                  </a:lnTo>
                  <a:lnTo>
                    <a:pt x="9" y="132"/>
                  </a:lnTo>
                  <a:lnTo>
                    <a:pt x="12" y="157"/>
                  </a:lnTo>
                  <a:lnTo>
                    <a:pt x="13" y="181"/>
                  </a:lnTo>
                  <a:lnTo>
                    <a:pt x="16" y="206"/>
                  </a:lnTo>
                  <a:lnTo>
                    <a:pt x="19" y="250"/>
                  </a:lnTo>
                  <a:lnTo>
                    <a:pt x="22" y="295"/>
                  </a:lnTo>
                  <a:lnTo>
                    <a:pt x="23" y="341"/>
                  </a:lnTo>
                  <a:lnTo>
                    <a:pt x="25" y="386"/>
                  </a:lnTo>
                  <a:lnTo>
                    <a:pt x="28" y="479"/>
                  </a:lnTo>
                  <a:lnTo>
                    <a:pt x="29" y="573"/>
                  </a:lnTo>
                  <a:lnTo>
                    <a:pt x="32" y="668"/>
                  </a:lnTo>
                  <a:lnTo>
                    <a:pt x="34" y="761"/>
                  </a:lnTo>
                  <a:lnTo>
                    <a:pt x="35" y="763"/>
                  </a:lnTo>
                  <a:lnTo>
                    <a:pt x="36" y="761"/>
                  </a:lnTo>
                  <a:lnTo>
                    <a:pt x="38" y="760"/>
                  </a:lnTo>
                  <a:lnTo>
                    <a:pt x="39" y="7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1" name="Freeform 278"/>
            <p:cNvSpPr>
              <a:spLocks/>
            </p:cNvSpPr>
            <p:nvPr/>
          </p:nvSpPr>
          <p:spPr bwMode="auto">
            <a:xfrm>
              <a:off x="3114" y="7959"/>
              <a:ext cx="141" cy="121"/>
            </a:xfrm>
            <a:custGeom>
              <a:avLst/>
              <a:gdLst>
                <a:gd name="T0" fmla="*/ 3 w 141"/>
                <a:gd name="T1" fmla="*/ 90 h 121"/>
                <a:gd name="T2" fmla="*/ 6 w 141"/>
                <a:gd name="T3" fmla="*/ 75 h 121"/>
                <a:gd name="T4" fmla="*/ 12 w 141"/>
                <a:gd name="T5" fmla="*/ 60 h 121"/>
                <a:gd name="T6" fmla="*/ 20 w 141"/>
                <a:gd name="T7" fmla="*/ 47 h 121"/>
                <a:gd name="T8" fmla="*/ 32 w 141"/>
                <a:gd name="T9" fmla="*/ 37 h 121"/>
                <a:gd name="T10" fmla="*/ 43 w 141"/>
                <a:gd name="T11" fmla="*/ 29 h 121"/>
                <a:gd name="T12" fmla="*/ 58 w 141"/>
                <a:gd name="T13" fmla="*/ 24 h 121"/>
                <a:gd name="T14" fmla="*/ 72 w 141"/>
                <a:gd name="T15" fmla="*/ 24 h 121"/>
                <a:gd name="T16" fmla="*/ 88 w 141"/>
                <a:gd name="T17" fmla="*/ 27 h 121"/>
                <a:gd name="T18" fmla="*/ 107 w 141"/>
                <a:gd name="T19" fmla="*/ 43 h 121"/>
                <a:gd name="T20" fmla="*/ 115 w 141"/>
                <a:gd name="T21" fmla="*/ 66 h 121"/>
                <a:gd name="T22" fmla="*/ 120 w 141"/>
                <a:gd name="T23" fmla="*/ 93 h 121"/>
                <a:gd name="T24" fmla="*/ 123 w 141"/>
                <a:gd name="T25" fmla="*/ 116 h 121"/>
                <a:gd name="T26" fmla="*/ 125 w 141"/>
                <a:gd name="T27" fmla="*/ 121 h 121"/>
                <a:gd name="T28" fmla="*/ 130 w 141"/>
                <a:gd name="T29" fmla="*/ 121 h 121"/>
                <a:gd name="T30" fmla="*/ 134 w 141"/>
                <a:gd name="T31" fmla="*/ 118 h 121"/>
                <a:gd name="T32" fmla="*/ 137 w 141"/>
                <a:gd name="T33" fmla="*/ 114 h 121"/>
                <a:gd name="T34" fmla="*/ 140 w 141"/>
                <a:gd name="T35" fmla="*/ 98 h 121"/>
                <a:gd name="T36" fmla="*/ 141 w 141"/>
                <a:gd name="T37" fmla="*/ 79 h 121"/>
                <a:gd name="T38" fmla="*/ 140 w 141"/>
                <a:gd name="T39" fmla="*/ 62 h 121"/>
                <a:gd name="T40" fmla="*/ 134 w 141"/>
                <a:gd name="T41" fmla="*/ 43 h 121"/>
                <a:gd name="T42" fmla="*/ 127 w 141"/>
                <a:gd name="T43" fmla="*/ 27 h 121"/>
                <a:gd name="T44" fmla="*/ 115 w 141"/>
                <a:gd name="T45" fmla="*/ 14 h 121"/>
                <a:gd name="T46" fmla="*/ 102 w 141"/>
                <a:gd name="T47" fmla="*/ 4 h 121"/>
                <a:gd name="T48" fmla="*/ 85 w 141"/>
                <a:gd name="T49" fmla="*/ 0 h 121"/>
                <a:gd name="T50" fmla="*/ 68 w 141"/>
                <a:gd name="T51" fmla="*/ 0 h 121"/>
                <a:gd name="T52" fmla="*/ 52 w 141"/>
                <a:gd name="T53" fmla="*/ 6 h 121"/>
                <a:gd name="T54" fmla="*/ 38 w 141"/>
                <a:gd name="T55" fmla="*/ 14 h 121"/>
                <a:gd name="T56" fmla="*/ 25 w 141"/>
                <a:gd name="T57" fmla="*/ 27 h 121"/>
                <a:gd name="T58" fmla="*/ 15 w 141"/>
                <a:gd name="T59" fmla="*/ 43 h 121"/>
                <a:gd name="T60" fmla="*/ 7 w 141"/>
                <a:gd name="T61" fmla="*/ 59 h 121"/>
                <a:gd name="T62" fmla="*/ 2 w 141"/>
                <a:gd name="T63" fmla="*/ 76 h 121"/>
                <a:gd name="T64" fmla="*/ 0 w 141"/>
                <a:gd name="T65" fmla="*/ 92 h 121"/>
                <a:gd name="T66" fmla="*/ 0 w 141"/>
                <a:gd name="T67" fmla="*/ 93 h 121"/>
                <a:gd name="T68" fmla="*/ 2 w 141"/>
                <a:gd name="T69" fmla="*/ 93 h 121"/>
                <a:gd name="T70" fmla="*/ 3 w 141"/>
                <a:gd name="T71" fmla="*/ 92 h 121"/>
                <a:gd name="T72" fmla="*/ 3 w 141"/>
                <a:gd name="T73" fmla="*/ 90 h 121"/>
                <a:gd name="T74" fmla="*/ 3 w 141"/>
                <a:gd name="T75" fmla="*/ 90 h 1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1" h="121">
                  <a:moveTo>
                    <a:pt x="3" y="90"/>
                  </a:moveTo>
                  <a:lnTo>
                    <a:pt x="6" y="75"/>
                  </a:lnTo>
                  <a:lnTo>
                    <a:pt x="12" y="60"/>
                  </a:lnTo>
                  <a:lnTo>
                    <a:pt x="20" y="47"/>
                  </a:lnTo>
                  <a:lnTo>
                    <a:pt x="32" y="37"/>
                  </a:lnTo>
                  <a:lnTo>
                    <a:pt x="43" y="29"/>
                  </a:lnTo>
                  <a:lnTo>
                    <a:pt x="58" y="24"/>
                  </a:lnTo>
                  <a:lnTo>
                    <a:pt x="72" y="24"/>
                  </a:lnTo>
                  <a:lnTo>
                    <a:pt x="88" y="27"/>
                  </a:lnTo>
                  <a:lnTo>
                    <a:pt x="107" y="43"/>
                  </a:lnTo>
                  <a:lnTo>
                    <a:pt x="115" y="66"/>
                  </a:lnTo>
                  <a:lnTo>
                    <a:pt x="120" y="93"/>
                  </a:lnTo>
                  <a:lnTo>
                    <a:pt x="123" y="116"/>
                  </a:lnTo>
                  <a:lnTo>
                    <a:pt x="125" y="121"/>
                  </a:lnTo>
                  <a:lnTo>
                    <a:pt x="130" y="121"/>
                  </a:lnTo>
                  <a:lnTo>
                    <a:pt x="134" y="118"/>
                  </a:lnTo>
                  <a:lnTo>
                    <a:pt x="137" y="114"/>
                  </a:lnTo>
                  <a:lnTo>
                    <a:pt x="140" y="98"/>
                  </a:lnTo>
                  <a:lnTo>
                    <a:pt x="141" y="79"/>
                  </a:lnTo>
                  <a:lnTo>
                    <a:pt x="140" y="62"/>
                  </a:lnTo>
                  <a:lnTo>
                    <a:pt x="134" y="43"/>
                  </a:lnTo>
                  <a:lnTo>
                    <a:pt x="127" y="27"/>
                  </a:lnTo>
                  <a:lnTo>
                    <a:pt x="115" y="14"/>
                  </a:lnTo>
                  <a:lnTo>
                    <a:pt x="102" y="4"/>
                  </a:lnTo>
                  <a:lnTo>
                    <a:pt x="85" y="0"/>
                  </a:lnTo>
                  <a:lnTo>
                    <a:pt x="68" y="0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5" y="27"/>
                  </a:lnTo>
                  <a:lnTo>
                    <a:pt x="15" y="43"/>
                  </a:lnTo>
                  <a:lnTo>
                    <a:pt x="7" y="59"/>
                  </a:lnTo>
                  <a:lnTo>
                    <a:pt x="2" y="76"/>
                  </a:lnTo>
                  <a:lnTo>
                    <a:pt x="0" y="92"/>
                  </a:lnTo>
                  <a:lnTo>
                    <a:pt x="0" y="93"/>
                  </a:lnTo>
                  <a:lnTo>
                    <a:pt x="2" y="93"/>
                  </a:lnTo>
                  <a:lnTo>
                    <a:pt x="3" y="92"/>
                  </a:lnTo>
                  <a:lnTo>
                    <a:pt x="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2" name="Freeform 279"/>
            <p:cNvSpPr>
              <a:spLocks/>
            </p:cNvSpPr>
            <p:nvPr/>
          </p:nvSpPr>
          <p:spPr bwMode="auto">
            <a:xfrm>
              <a:off x="3106" y="8019"/>
              <a:ext cx="148" cy="124"/>
            </a:xfrm>
            <a:custGeom>
              <a:avLst/>
              <a:gdLst>
                <a:gd name="T0" fmla="*/ 30 w 148"/>
                <a:gd name="T1" fmla="*/ 3 h 124"/>
                <a:gd name="T2" fmla="*/ 21 w 148"/>
                <a:gd name="T3" fmla="*/ 18 h 124"/>
                <a:gd name="T4" fmla="*/ 12 w 148"/>
                <a:gd name="T5" fmla="*/ 33 h 124"/>
                <a:gd name="T6" fmla="*/ 4 w 148"/>
                <a:gd name="T7" fmla="*/ 48 h 124"/>
                <a:gd name="T8" fmla="*/ 0 w 148"/>
                <a:gd name="T9" fmla="*/ 64 h 124"/>
                <a:gd name="T10" fmla="*/ 0 w 148"/>
                <a:gd name="T11" fmla="*/ 81 h 124"/>
                <a:gd name="T12" fmla="*/ 7 w 148"/>
                <a:gd name="T13" fmla="*/ 95 h 124"/>
                <a:gd name="T14" fmla="*/ 17 w 148"/>
                <a:gd name="T15" fmla="*/ 108 h 124"/>
                <a:gd name="T16" fmla="*/ 31 w 148"/>
                <a:gd name="T17" fmla="*/ 117 h 124"/>
                <a:gd name="T18" fmla="*/ 47 w 148"/>
                <a:gd name="T19" fmla="*/ 121 h 124"/>
                <a:gd name="T20" fmla="*/ 64 w 148"/>
                <a:gd name="T21" fmla="*/ 124 h 124"/>
                <a:gd name="T22" fmla="*/ 83 w 148"/>
                <a:gd name="T23" fmla="*/ 123 h 124"/>
                <a:gd name="T24" fmla="*/ 102 w 148"/>
                <a:gd name="T25" fmla="*/ 118 h 124"/>
                <a:gd name="T26" fmla="*/ 119 w 148"/>
                <a:gd name="T27" fmla="*/ 111 h 124"/>
                <a:gd name="T28" fmla="*/ 133 w 148"/>
                <a:gd name="T29" fmla="*/ 101 h 124"/>
                <a:gd name="T30" fmla="*/ 144 w 148"/>
                <a:gd name="T31" fmla="*/ 88 h 124"/>
                <a:gd name="T32" fmla="*/ 148 w 148"/>
                <a:gd name="T33" fmla="*/ 72 h 124"/>
                <a:gd name="T34" fmla="*/ 148 w 148"/>
                <a:gd name="T35" fmla="*/ 66 h 124"/>
                <a:gd name="T36" fmla="*/ 146 w 148"/>
                <a:gd name="T37" fmla="*/ 61 h 124"/>
                <a:gd name="T38" fmla="*/ 144 w 148"/>
                <a:gd name="T39" fmla="*/ 56 h 124"/>
                <a:gd name="T40" fmla="*/ 138 w 148"/>
                <a:gd name="T41" fmla="*/ 55 h 124"/>
                <a:gd name="T42" fmla="*/ 129 w 148"/>
                <a:gd name="T43" fmla="*/ 55 h 124"/>
                <a:gd name="T44" fmla="*/ 120 w 148"/>
                <a:gd name="T45" fmla="*/ 56 h 124"/>
                <a:gd name="T46" fmla="*/ 112 w 148"/>
                <a:gd name="T47" fmla="*/ 58 h 124"/>
                <a:gd name="T48" fmla="*/ 103 w 148"/>
                <a:gd name="T49" fmla="*/ 61 h 124"/>
                <a:gd name="T50" fmla="*/ 95 w 148"/>
                <a:gd name="T51" fmla="*/ 64 h 124"/>
                <a:gd name="T52" fmla="*/ 86 w 148"/>
                <a:gd name="T53" fmla="*/ 66 h 124"/>
                <a:gd name="T54" fmla="*/ 79 w 148"/>
                <a:gd name="T55" fmla="*/ 68 h 124"/>
                <a:gd name="T56" fmla="*/ 70 w 148"/>
                <a:gd name="T57" fmla="*/ 69 h 124"/>
                <a:gd name="T58" fmla="*/ 57 w 148"/>
                <a:gd name="T59" fmla="*/ 68 h 124"/>
                <a:gd name="T60" fmla="*/ 47 w 148"/>
                <a:gd name="T61" fmla="*/ 64 h 124"/>
                <a:gd name="T62" fmla="*/ 37 w 148"/>
                <a:gd name="T63" fmla="*/ 56 h 124"/>
                <a:gd name="T64" fmla="*/ 31 w 148"/>
                <a:gd name="T65" fmla="*/ 46 h 124"/>
                <a:gd name="T66" fmla="*/ 30 w 148"/>
                <a:gd name="T67" fmla="*/ 36 h 124"/>
                <a:gd name="T68" fmla="*/ 31 w 148"/>
                <a:gd name="T69" fmla="*/ 25 h 124"/>
                <a:gd name="T70" fmla="*/ 34 w 148"/>
                <a:gd name="T71" fmla="*/ 13 h 124"/>
                <a:gd name="T72" fmla="*/ 37 w 148"/>
                <a:gd name="T73" fmla="*/ 3 h 124"/>
                <a:gd name="T74" fmla="*/ 37 w 148"/>
                <a:gd name="T75" fmla="*/ 0 h 124"/>
                <a:gd name="T76" fmla="*/ 34 w 148"/>
                <a:gd name="T77" fmla="*/ 0 h 124"/>
                <a:gd name="T78" fmla="*/ 31 w 148"/>
                <a:gd name="T79" fmla="*/ 2 h 124"/>
                <a:gd name="T80" fmla="*/ 30 w 148"/>
                <a:gd name="T81" fmla="*/ 3 h 124"/>
                <a:gd name="T82" fmla="*/ 30 w 148"/>
                <a:gd name="T83" fmla="*/ 3 h 1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8" h="124">
                  <a:moveTo>
                    <a:pt x="30" y="3"/>
                  </a:moveTo>
                  <a:lnTo>
                    <a:pt x="21" y="18"/>
                  </a:lnTo>
                  <a:lnTo>
                    <a:pt x="12" y="33"/>
                  </a:lnTo>
                  <a:lnTo>
                    <a:pt x="4" y="48"/>
                  </a:lnTo>
                  <a:lnTo>
                    <a:pt x="0" y="64"/>
                  </a:lnTo>
                  <a:lnTo>
                    <a:pt x="0" y="81"/>
                  </a:lnTo>
                  <a:lnTo>
                    <a:pt x="7" y="95"/>
                  </a:lnTo>
                  <a:lnTo>
                    <a:pt x="17" y="108"/>
                  </a:lnTo>
                  <a:lnTo>
                    <a:pt x="31" y="117"/>
                  </a:lnTo>
                  <a:lnTo>
                    <a:pt x="47" y="121"/>
                  </a:lnTo>
                  <a:lnTo>
                    <a:pt x="64" y="124"/>
                  </a:lnTo>
                  <a:lnTo>
                    <a:pt x="83" y="123"/>
                  </a:lnTo>
                  <a:lnTo>
                    <a:pt x="102" y="118"/>
                  </a:lnTo>
                  <a:lnTo>
                    <a:pt x="119" y="111"/>
                  </a:lnTo>
                  <a:lnTo>
                    <a:pt x="133" y="101"/>
                  </a:lnTo>
                  <a:lnTo>
                    <a:pt x="144" y="88"/>
                  </a:lnTo>
                  <a:lnTo>
                    <a:pt x="148" y="72"/>
                  </a:lnTo>
                  <a:lnTo>
                    <a:pt x="148" y="66"/>
                  </a:lnTo>
                  <a:lnTo>
                    <a:pt x="146" y="61"/>
                  </a:lnTo>
                  <a:lnTo>
                    <a:pt x="144" y="56"/>
                  </a:lnTo>
                  <a:lnTo>
                    <a:pt x="138" y="55"/>
                  </a:lnTo>
                  <a:lnTo>
                    <a:pt x="129" y="55"/>
                  </a:lnTo>
                  <a:lnTo>
                    <a:pt x="120" y="56"/>
                  </a:lnTo>
                  <a:lnTo>
                    <a:pt x="112" y="58"/>
                  </a:lnTo>
                  <a:lnTo>
                    <a:pt x="103" y="61"/>
                  </a:lnTo>
                  <a:lnTo>
                    <a:pt x="95" y="64"/>
                  </a:lnTo>
                  <a:lnTo>
                    <a:pt x="86" y="66"/>
                  </a:lnTo>
                  <a:lnTo>
                    <a:pt x="79" y="68"/>
                  </a:lnTo>
                  <a:lnTo>
                    <a:pt x="70" y="69"/>
                  </a:lnTo>
                  <a:lnTo>
                    <a:pt x="57" y="68"/>
                  </a:lnTo>
                  <a:lnTo>
                    <a:pt x="47" y="64"/>
                  </a:lnTo>
                  <a:lnTo>
                    <a:pt x="37" y="56"/>
                  </a:lnTo>
                  <a:lnTo>
                    <a:pt x="31" y="46"/>
                  </a:lnTo>
                  <a:lnTo>
                    <a:pt x="30" y="36"/>
                  </a:lnTo>
                  <a:lnTo>
                    <a:pt x="31" y="25"/>
                  </a:lnTo>
                  <a:lnTo>
                    <a:pt x="34" y="13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1" y="2"/>
                  </a:lnTo>
                  <a:lnTo>
                    <a:pt x="3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3" name="Freeform 280"/>
            <p:cNvSpPr>
              <a:spLocks/>
            </p:cNvSpPr>
            <p:nvPr/>
          </p:nvSpPr>
          <p:spPr bwMode="auto">
            <a:xfrm>
              <a:off x="3136" y="8052"/>
              <a:ext cx="82" cy="42"/>
            </a:xfrm>
            <a:custGeom>
              <a:avLst/>
              <a:gdLst>
                <a:gd name="T0" fmla="*/ 3 w 82"/>
                <a:gd name="T1" fmla="*/ 42 h 42"/>
                <a:gd name="T2" fmla="*/ 11 w 82"/>
                <a:gd name="T3" fmla="*/ 39 h 42"/>
                <a:gd name="T4" fmla="*/ 20 w 82"/>
                <a:gd name="T5" fmla="*/ 35 h 42"/>
                <a:gd name="T6" fmla="*/ 29 w 82"/>
                <a:gd name="T7" fmla="*/ 32 h 42"/>
                <a:gd name="T8" fmla="*/ 36 w 82"/>
                <a:gd name="T9" fmla="*/ 29 h 42"/>
                <a:gd name="T10" fmla="*/ 46 w 82"/>
                <a:gd name="T11" fmla="*/ 25 h 42"/>
                <a:gd name="T12" fmla="*/ 56 w 82"/>
                <a:gd name="T13" fmla="*/ 22 h 42"/>
                <a:gd name="T14" fmla="*/ 65 w 82"/>
                <a:gd name="T15" fmla="*/ 21 h 42"/>
                <a:gd name="T16" fmla="*/ 75 w 82"/>
                <a:gd name="T17" fmla="*/ 16 h 42"/>
                <a:gd name="T18" fmla="*/ 78 w 82"/>
                <a:gd name="T19" fmla="*/ 13 h 42"/>
                <a:gd name="T20" fmla="*/ 82 w 82"/>
                <a:gd name="T21" fmla="*/ 8 h 42"/>
                <a:gd name="T22" fmla="*/ 82 w 82"/>
                <a:gd name="T23" fmla="*/ 3 h 42"/>
                <a:gd name="T24" fmla="*/ 79 w 82"/>
                <a:gd name="T25" fmla="*/ 0 h 42"/>
                <a:gd name="T26" fmla="*/ 70 w 82"/>
                <a:gd name="T27" fmla="*/ 0 h 42"/>
                <a:gd name="T28" fmla="*/ 63 w 82"/>
                <a:gd name="T29" fmla="*/ 3 h 42"/>
                <a:gd name="T30" fmla="*/ 54 w 82"/>
                <a:gd name="T31" fmla="*/ 6 h 42"/>
                <a:gd name="T32" fmla="*/ 46 w 82"/>
                <a:gd name="T33" fmla="*/ 10 h 42"/>
                <a:gd name="T34" fmla="*/ 36 w 82"/>
                <a:gd name="T35" fmla="*/ 16 h 42"/>
                <a:gd name="T36" fmla="*/ 26 w 82"/>
                <a:gd name="T37" fmla="*/ 21 h 42"/>
                <a:gd name="T38" fmla="*/ 14 w 82"/>
                <a:gd name="T39" fmla="*/ 26 h 42"/>
                <a:gd name="T40" fmla="*/ 4 w 82"/>
                <a:gd name="T41" fmla="*/ 32 h 42"/>
                <a:gd name="T42" fmla="*/ 1 w 82"/>
                <a:gd name="T43" fmla="*/ 35 h 42"/>
                <a:gd name="T44" fmla="*/ 0 w 82"/>
                <a:gd name="T45" fmla="*/ 39 h 42"/>
                <a:gd name="T46" fmla="*/ 0 w 82"/>
                <a:gd name="T47" fmla="*/ 42 h 42"/>
                <a:gd name="T48" fmla="*/ 3 w 82"/>
                <a:gd name="T49" fmla="*/ 42 h 42"/>
                <a:gd name="T50" fmla="*/ 3 w 82"/>
                <a:gd name="T51" fmla="*/ 42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" h="42">
                  <a:moveTo>
                    <a:pt x="3" y="42"/>
                  </a:moveTo>
                  <a:lnTo>
                    <a:pt x="11" y="39"/>
                  </a:lnTo>
                  <a:lnTo>
                    <a:pt x="20" y="35"/>
                  </a:lnTo>
                  <a:lnTo>
                    <a:pt x="29" y="32"/>
                  </a:lnTo>
                  <a:lnTo>
                    <a:pt x="36" y="29"/>
                  </a:lnTo>
                  <a:lnTo>
                    <a:pt x="46" y="25"/>
                  </a:lnTo>
                  <a:lnTo>
                    <a:pt x="56" y="22"/>
                  </a:lnTo>
                  <a:lnTo>
                    <a:pt x="65" y="21"/>
                  </a:lnTo>
                  <a:lnTo>
                    <a:pt x="75" y="16"/>
                  </a:lnTo>
                  <a:lnTo>
                    <a:pt x="78" y="13"/>
                  </a:lnTo>
                  <a:lnTo>
                    <a:pt x="82" y="8"/>
                  </a:lnTo>
                  <a:lnTo>
                    <a:pt x="82" y="3"/>
                  </a:lnTo>
                  <a:lnTo>
                    <a:pt x="79" y="0"/>
                  </a:lnTo>
                  <a:lnTo>
                    <a:pt x="70" y="0"/>
                  </a:lnTo>
                  <a:lnTo>
                    <a:pt x="63" y="3"/>
                  </a:lnTo>
                  <a:lnTo>
                    <a:pt x="54" y="6"/>
                  </a:lnTo>
                  <a:lnTo>
                    <a:pt x="46" y="10"/>
                  </a:lnTo>
                  <a:lnTo>
                    <a:pt x="36" y="16"/>
                  </a:lnTo>
                  <a:lnTo>
                    <a:pt x="26" y="21"/>
                  </a:lnTo>
                  <a:lnTo>
                    <a:pt x="14" y="26"/>
                  </a:lnTo>
                  <a:lnTo>
                    <a:pt x="4" y="32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4" name="Freeform 281"/>
            <p:cNvSpPr>
              <a:spLocks/>
            </p:cNvSpPr>
            <p:nvPr/>
          </p:nvSpPr>
          <p:spPr bwMode="auto">
            <a:xfrm>
              <a:off x="4316" y="7164"/>
              <a:ext cx="614" cy="350"/>
            </a:xfrm>
            <a:custGeom>
              <a:avLst/>
              <a:gdLst>
                <a:gd name="T0" fmla="*/ 150 w 614"/>
                <a:gd name="T1" fmla="*/ 20 h 350"/>
                <a:gd name="T2" fmla="*/ 202 w 614"/>
                <a:gd name="T3" fmla="*/ 42 h 350"/>
                <a:gd name="T4" fmla="*/ 252 w 614"/>
                <a:gd name="T5" fmla="*/ 62 h 350"/>
                <a:gd name="T6" fmla="*/ 303 w 614"/>
                <a:gd name="T7" fmla="*/ 83 h 350"/>
                <a:gd name="T8" fmla="*/ 355 w 614"/>
                <a:gd name="T9" fmla="*/ 105 h 350"/>
                <a:gd name="T10" fmla="*/ 402 w 614"/>
                <a:gd name="T11" fmla="*/ 125 h 350"/>
                <a:gd name="T12" fmla="*/ 448 w 614"/>
                <a:gd name="T13" fmla="*/ 144 h 350"/>
                <a:gd name="T14" fmla="*/ 493 w 614"/>
                <a:gd name="T15" fmla="*/ 164 h 350"/>
                <a:gd name="T16" fmla="*/ 533 w 614"/>
                <a:gd name="T17" fmla="*/ 180 h 350"/>
                <a:gd name="T18" fmla="*/ 586 w 614"/>
                <a:gd name="T19" fmla="*/ 206 h 350"/>
                <a:gd name="T20" fmla="*/ 582 w 614"/>
                <a:gd name="T21" fmla="*/ 240 h 350"/>
                <a:gd name="T22" fmla="*/ 540 w 614"/>
                <a:gd name="T23" fmla="*/ 256 h 350"/>
                <a:gd name="T24" fmla="*/ 493 w 614"/>
                <a:gd name="T25" fmla="*/ 262 h 350"/>
                <a:gd name="T26" fmla="*/ 445 w 614"/>
                <a:gd name="T27" fmla="*/ 262 h 350"/>
                <a:gd name="T28" fmla="*/ 389 w 614"/>
                <a:gd name="T29" fmla="*/ 269 h 350"/>
                <a:gd name="T30" fmla="*/ 333 w 614"/>
                <a:gd name="T31" fmla="*/ 278 h 350"/>
                <a:gd name="T32" fmla="*/ 275 w 614"/>
                <a:gd name="T33" fmla="*/ 284 h 350"/>
                <a:gd name="T34" fmla="*/ 218 w 614"/>
                <a:gd name="T35" fmla="*/ 289 h 350"/>
                <a:gd name="T36" fmla="*/ 159 w 614"/>
                <a:gd name="T37" fmla="*/ 295 h 350"/>
                <a:gd name="T38" fmla="*/ 129 w 614"/>
                <a:gd name="T39" fmla="*/ 298 h 350"/>
                <a:gd name="T40" fmla="*/ 100 w 614"/>
                <a:gd name="T41" fmla="*/ 301 h 350"/>
                <a:gd name="T42" fmla="*/ 71 w 614"/>
                <a:gd name="T43" fmla="*/ 302 h 350"/>
                <a:gd name="T44" fmla="*/ 45 w 614"/>
                <a:gd name="T45" fmla="*/ 304 h 350"/>
                <a:gd name="T46" fmla="*/ 21 w 614"/>
                <a:gd name="T47" fmla="*/ 310 h 350"/>
                <a:gd name="T48" fmla="*/ 2 w 614"/>
                <a:gd name="T49" fmla="*/ 328 h 350"/>
                <a:gd name="T50" fmla="*/ 15 w 614"/>
                <a:gd name="T51" fmla="*/ 347 h 350"/>
                <a:gd name="T52" fmla="*/ 42 w 614"/>
                <a:gd name="T53" fmla="*/ 350 h 350"/>
                <a:gd name="T54" fmla="*/ 71 w 614"/>
                <a:gd name="T55" fmla="*/ 347 h 350"/>
                <a:gd name="T56" fmla="*/ 103 w 614"/>
                <a:gd name="T57" fmla="*/ 346 h 350"/>
                <a:gd name="T58" fmla="*/ 136 w 614"/>
                <a:gd name="T59" fmla="*/ 343 h 350"/>
                <a:gd name="T60" fmla="*/ 169 w 614"/>
                <a:gd name="T61" fmla="*/ 340 h 350"/>
                <a:gd name="T62" fmla="*/ 235 w 614"/>
                <a:gd name="T63" fmla="*/ 333 h 350"/>
                <a:gd name="T64" fmla="*/ 303 w 614"/>
                <a:gd name="T65" fmla="*/ 324 h 350"/>
                <a:gd name="T66" fmla="*/ 359 w 614"/>
                <a:gd name="T67" fmla="*/ 317 h 350"/>
                <a:gd name="T68" fmla="*/ 391 w 614"/>
                <a:gd name="T69" fmla="*/ 311 h 350"/>
                <a:gd name="T70" fmla="*/ 424 w 614"/>
                <a:gd name="T71" fmla="*/ 305 h 350"/>
                <a:gd name="T72" fmla="*/ 455 w 614"/>
                <a:gd name="T73" fmla="*/ 301 h 350"/>
                <a:gd name="T74" fmla="*/ 489 w 614"/>
                <a:gd name="T75" fmla="*/ 297 h 350"/>
                <a:gd name="T76" fmla="*/ 520 w 614"/>
                <a:gd name="T77" fmla="*/ 289 h 350"/>
                <a:gd name="T78" fmla="*/ 556 w 614"/>
                <a:gd name="T79" fmla="*/ 278 h 350"/>
                <a:gd name="T80" fmla="*/ 592 w 614"/>
                <a:gd name="T81" fmla="*/ 258 h 350"/>
                <a:gd name="T82" fmla="*/ 614 w 614"/>
                <a:gd name="T83" fmla="*/ 222 h 350"/>
                <a:gd name="T84" fmla="*/ 584 w 614"/>
                <a:gd name="T85" fmla="*/ 176 h 350"/>
                <a:gd name="T86" fmla="*/ 563 w 614"/>
                <a:gd name="T87" fmla="*/ 166 h 350"/>
                <a:gd name="T88" fmla="*/ 540 w 614"/>
                <a:gd name="T89" fmla="*/ 157 h 350"/>
                <a:gd name="T90" fmla="*/ 517 w 614"/>
                <a:gd name="T91" fmla="*/ 151 h 350"/>
                <a:gd name="T92" fmla="*/ 489 w 614"/>
                <a:gd name="T93" fmla="*/ 140 h 350"/>
                <a:gd name="T94" fmla="*/ 461 w 614"/>
                <a:gd name="T95" fmla="*/ 125 h 350"/>
                <a:gd name="T96" fmla="*/ 411 w 614"/>
                <a:gd name="T97" fmla="*/ 105 h 350"/>
                <a:gd name="T98" fmla="*/ 349 w 614"/>
                <a:gd name="T99" fmla="*/ 82 h 350"/>
                <a:gd name="T100" fmla="*/ 287 w 614"/>
                <a:gd name="T101" fmla="*/ 60 h 350"/>
                <a:gd name="T102" fmla="*/ 224 w 614"/>
                <a:gd name="T103" fmla="*/ 39 h 350"/>
                <a:gd name="T104" fmla="*/ 162 w 614"/>
                <a:gd name="T105" fmla="*/ 16 h 350"/>
                <a:gd name="T106" fmla="*/ 119 w 614"/>
                <a:gd name="T107" fmla="*/ 1 h 350"/>
                <a:gd name="T108" fmla="*/ 117 w 614"/>
                <a:gd name="T109" fmla="*/ 6 h 35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14" h="350">
                  <a:moveTo>
                    <a:pt x="117" y="6"/>
                  </a:moveTo>
                  <a:lnTo>
                    <a:pt x="134" y="13"/>
                  </a:lnTo>
                  <a:lnTo>
                    <a:pt x="150" y="20"/>
                  </a:lnTo>
                  <a:lnTo>
                    <a:pt x="167" y="27"/>
                  </a:lnTo>
                  <a:lnTo>
                    <a:pt x="185" y="34"/>
                  </a:lnTo>
                  <a:lnTo>
                    <a:pt x="202" y="42"/>
                  </a:lnTo>
                  <a:lnTo>
                    <a:pt x="218" y="49"/>
                  </a:lnTo>
                  <a:lnTo>
                    <a:pt x="235" y="56"/>
                  </a:lnTo>
                  <a:lnTo>
                    <a:pt x="252" y="62"/>
                  </a:lnTo>
                  <a:lnTo>
                    <a:pt x="270" y="69"/>
                  </a:lnTo>
                  <a:lnTo>
                    <a:pt x="287" y="76"/>
                  </a:lnTo>
                  <a:lnTo>
                    <a:pt x="303" y="83"/>
                  </a:lnTo>
                  <a:lnTo>
                    <a:pt x="320" y="91"/>
                  </a:lnTo>
                  <a:lnTo>
                    <a:pt x="337" y="98"/>
                  </a:lnTo>
                  <a:lnTo>
                    <a:pt x="355" y="105"/>
                  </a:lnTo>
                  <a:lnTo>
                    <a:pt x="371" y="112"/>
                  </a:lnTo>
                  <a:lnTo>
                    <a:pt x="388" y="119"/>
                  </a:lnTo>
                  <a:lnTo>
                    <a:pt x="402" y="125"/>
                  </a:lnTo>
                  <a:lnTo>
                    <a:pt x="418" y="132"/>
                  </a:lnTo>
                  <a:lnTo>
                    <a:pt x="432" y="138"/>
                  </a:lnTo>
                  <a:lnTo>
                    <a:pt x="448" y="144"/>
                  </a:lnTo>
                  <a:lnTo>
                    <a:pt x="463" y="151"/>
                  </a:lnTo>
                  <a:lnTo>
                    <a:pt x="477" y="157"/>
                  </a:lnTo>
                  <a:lnTo>
                    <a:pt x="493" y="164"/>
                  </a:lnTo>
                  <a:lnTo>
                    <a:pt x="507" y="170"/>
                  </a:lnTo>
                  <a:lnTo>
                    <a:pt x="517" y="174"/>
                  </a:lnTo>
                  <a:lnTo>
                    <a:pt x="533" y="180"/>
                  </a:lnTo>
                  <a:lnTo>
                    <a:pt x="552" y="187"/>
                  </a:lnTo>
                  <a:lnTo>
                    <a:pt x="571" y="196"/>
                  </a:lnTo>
                  <a:lnTo>
                    <a:pt x="586" y="206"/>
                  </a:lnTo>
                  <a:lnTo>
                    <a:pt x="595" y="217"/>
                  </a:lnTo>
                  <a:lnTo>
                    <a:pt x="595" y="229"/>
                  </a:lnTo>
                  <a:lnTo>
                    <a:pt x="582" y="240"/>
                  </a:lnTo>
                  <a:lnTo>
                    <a:pt x="569" y="248"/>
                  </a:lnTo>
                  <a:lnTo>
                    <a:pt x="555" y="252"/>
                  </a:lnTo>
                  <a:lnTo>
                    <a:pt x="540" y="256"/>
                  </a:lnTo>
                  <a:lnTo>
                    <a:pt x="525" y="259"/>
                  </a:lnTo>
                  <a:lnTo>
                    <a:pt x="509" y="261"/>
                  </a:lnTo>
                  <a:lnTo>
                    <a:pt x="493" y="262"/>
                  </a:lnTo>
                  <a:lnTo>
                    <a:pt x="478" y="262"/>
                  </a:lnTo>
                  <a:lnTo>
                    <a:pt x="464" y="262"/>
                  </a:lnTo>
                  <a:lnTo>
                    <a:pt x="445" y="262"/>
                  </a:lnTo>
                  <a:lnTo>
                    <a:pt x="427" y="263"/>
                  </a:lnTo>
                  <a:lnTo>
                    <a:pt x="408" y="266"/>
                  </a:lnTo>
                  <a:lnTo>
                    <a:pt x="389" y="269"/>
                  </a:lnTo>
                  <a:lnTo>
                    <a:pt x="371" y="272"/>
                  </a:lnTo>
                  <a:lnTo>
                    <a:pt x="352" y="275"/>
                  </a:lnTo>
                  <a:lnTo>
                    <a:pt x="333" y="278"/>
                  </a:lnTo>
                  <a:lnTo>
                    <a:pt x="314" y="279"/>
                  </a:lnTo>
                  <a:lnTo>
                    <a:pt x="296" y="281"/>
                  </a:lnTo>
                  <a:lnTo>
                    <a:pt x="275" y="284"/>
                  </a:lnTo>
                  <a:lnTo>
                    <a:pt x="257" y="285"/>
                  </a:lnTo>
                  <a:lnTo>
                    <a:pt x="237" y="288"/>
                  </a:lnTo>
                  <a:lnTo>
                    <a:pt x="218" y="289"/>
                  </a:lnTo>
                  <a:lnTo>
                    <a:pt x="198" y="292"/>
                  </a:lnTo>
                  <a:lnTo>
                    <a:pt x="179" y="294"/>
                  </a:lnTo>
                  <a:lnTo>
                    <a:pt x="159" y="295"/>
                  </a:lnTo>
                  <a:lnTo>
                    <a:pt x="149" y="297"/>
                  </a:lnTo>
                  <a:lnTo>
                    <a:pt x="139" y="297"/>
                  </a:lnTo>
                  <a:lnTo>
                    <a:pt x="129" y="298"/>
                  </a:lnTo>
                  <a:lnTo>
                    <a:pt x="119" y="299"/>
                  </a:lnTo>
                  <a:lnTo>
                    <a:pt x="108" y="301"/>
                  </a:lnTo>
                  <a:lnTo>
                    <a:pt x="100" y="301"/>
                  </a:lnTo>
                  <a:lnTo>
                    <a:pt x="90" y="302"/>
                  </a:lnTo>
                  <a:lnTo>
                    <a:pt x="80" y="302"/>
                  </a:lnTo>
                  <a:lnTo>
                    <a:pt x="71" y="302"/>
                  </a:lnTo>
                  <a:lnTo>
                    <a:pt x="62" y="304"/>
                  </a:lnTo>
                  <a:lnTo>
                    <a:pt x="54" y="304"/>
                  </a:lnTo>
                  <a:lnTo>
                    <a:pt x="45" y="304"/>
                  </a:lnTo>
                  <a:lnTo>
                    <a:pt x="36" y="305"/>
                  </a:lnTo>
                  <a:lnTo>
                    <a:pt x="28" y="308"/>
                  </a:lnTo>
                  <a:lnTo>
                    <a:pt x="21" y="310"/>
                  </a:lnTo>
                  <a:lnTo>
                    <a:pt x="12" y="314"/>
                  </a:lnTo>
                  <a:lnTo>
                    <a:pt x="6" y="320"/>
                  </a:lnTo>
                  <a:lnTo>
                    <a:pt x="2" y="328"/>
                  </a:lnTo>
                  <a:lnTo>
                    <a:pt x="0" y="338"/>
                  </a:lnTo>
                  <a:lnTo>
                    <a:pt x="6" y="344"/>
                  </a:lnTo>
                  <a:lnTo>
                    <a:pt x="15" y="347"/>
                  </a:lnTo>
                  <a:lnTo>
                    <a:pt x="23" y="348"/>
                  </a:lnTo>
                  <a:lnTo>
                    <a:pt x="34" y="350"/>
                  </a:lnTo>
                  <a:lnTo>
                    <a:pt x="42" y="350"/>
                  </a:lnTo>
                  <a:lnTo>
                    <a:pt x="52" y="350"/>
                  </a:lnTo>
                  <a:lnTo>
                    <a:pt x="61" y="348"/>
                  </a:lnTo>
                  <a:lnTo>
                    <a:pt x="71" y="347"/>
                  </a:lnTo>
                  <a:lnTo>
                    <a:pt x="80" y="347"/>
                  </a:lnTo>
                  <a:lnTo>
                    <a:pt x="91" y="347"/>
                  </a:lnTo>
                  <a:lnTo>
                    <a:pt x="103" y="346"/>
                  </a:lnTo>
                  <a:lnTo>
                    <a:pt x="113" y="346"/>
                  </a:lnTo>
                  <a:lnTo>
                    <a:pt x="124" y="344"/>
                  </a:lnTo>
                  <a:lnTo>
                    <a:pt x="136" y="343"/>
                  </a:lnTo>
                  <a:lnTo>
                    <a:pt x="146" y="341"/>
                  </a:lnTo>
                  <a:lnTo>
                    <a:pt x="157" y="341"/>
                  </a:lnTo>
                  <a:lnTo>
                    <a:pt x="169" y="340"/>
                  </a:lnTo>
                  <a:lnTo>
                    <a:pt x="191" y="337"/>
                  </a:lnTo>
                  <a:lnTo>
                    <a:pt x="214" y="335"/>
                  </a:lnTo>
                  <a:lnTo>
                    <a:pt x="235" y="333"/>
                  </a:lnTo>
                  <a:lnTo>
                    <a:pt x="258" y="330"/>
                  </a:lnTo>
                  <a:lnTo>
                    <a:pt x="281" y="327"/>
                  </a:lnTo>
                  <a:lnTo>
                    <a:pt x="303" y="324"/>
                  </a:lnTo>
                  <a:lnTo>
                    <a:pt x="326" y="321"/>
                  </a:lnTo>
                  <a:lnTo>
                    <a:pt x="347" y="318"/>
                  </a:lnTo>
                  <a:lnTo>
                    <a:pt x="359" y="317"/>
                  </a:lnTo>
                  <a:lnTo>
                    <a:pt x="369" y="315"/>
                  </a:lnTo>
                  <a:lnTo>
                    <a:pt x="381" y="312"/>
                  </a:lnTo>
                  <a:lnTo>
                    <a:pt x="391" y="311"/>
                  </a:lnTo>
                  <a:lnTo>
                    <a:pt x="402" y="310"/>
                  </a:lnTo>
                  <a:lnTo>
                    <a:pt x="412" y="307"/>
                  </a:lnTo>
                  <a:lnTo>
                    <a:pt x="424" y="305"/>
                  </a:lnTo>
                  <a:lnTo>
                    <a:pt x="434" y="304"/>
                  </a:lnTo>
                  <a:lnTo>
                    <a:pt x="445" y="302"/>
                  </a:lnTo>
                  <a:lnTo>
                    <a:pt x="455" y="301"/>
                  </a:lnTo>
                  <a:lnTo>
                    <a:pt x="467" y="299"/>
                  </a:lnTo>
                  <a:lnTo>
                    <a:pt x="477" y="298"/>
                  </a:lnTo>
                  <a:lnTo>
                    <a:pt x="489" y="297"/>
                  </a:lnTo>
                  <a:lnTo>
                    <a:pt x="499" y="295"/>
                  </a:lnTo>
                  <a:lnTo>
                    <a:pt x="510" y="292"/>
                  </a:lnTo>
                  <a:lnTo>
                    <a:pt x="520" y="289"/>
                  </a:lnTo>
                  <a:lnTo>
                    <a:pt x="532" y="286"/>
                  </a:lnTo>
                  <a:lnTo>
                    <a:pt x="543" y="282"/>
                  </a:lnTo>
                  <a:lnTo>
                    <a:pt x="556" y="278"/>
                  </a:lnTo>
                  <a:lnTo>
                    <a:pt x="569" y="272"/>
                  </a:lnTo>
                  <a:lnTo>
                    <a:pt x="581" y="266"/>
                  </a:lnTo>
                  <a:lnTo>
                    <a:pt x="592" y="258"/>
                  </a:lnTo>
                  <a:lnTo>
                    <a:pt x="601" y="250"/>
                  </a:lnTo>
                  <a:lnTo>
                    <a:pt x="608" y="240"/>
                  </a:lnTo>
                  <a:lnTo>
                    <a:pt x="614" y="222"/>
                  </a:lnTo>
                  <a:lnTo>
                    <a:pt x="611" y="204"/>
                  </a:lnTo>
                  <a:lnTo>
                    <a:pt x="599" y="189"/>
                  </a:lnTo>
                  <a:lnTo>
                    <a:pt x="584" y="176"/>
                  </a:lnTo>
                  <a:lnTo>
                    <a:pt x="576" y="171"/>
                  </a:lnTo>
                  <a:lnTo>
                    <a:pt x="571" y="168"/>
                  </a:lnTo>
                  <a:lnTo>
                    <a:pt x="563" y="166"/>
                  </a:lnTo>
                  <a:lnTo>
                    <a:pt x="556" y="163"/>
                  </a:lnTo>
                  <a:lnTo>
                    <a:pt x="549" y="160"/>
                  </a:lnTo>
                  <a:lnTo>
                    <a:pt x="540" y="157"/>
                  </a:lnTo>
                  <a:lnTo>
                    <a:pt x="533" y="155"/>
                  </a:lnTo>
                  <a:lnTo>
                    <a:pt x="526" y="154"/>
                  </a:lnTo>
                  <a:lnTo>
                    <a:pt x="517" y="151"/>
                  </a:lnTo>
                  <a:lnTo>
                    <a:pt x="507" y="148"/>
                  </a:lnTo>
                  <a:lnTo>
                    <a:pt x="499" y="144"/>
                  </a:lnTo>
                  <a:lnTo>
                    <a:pt x="489" y="140"/>
                  </a:lnTo>
                  <a:lnTo>
                    <a:pt x="480" y="134"/>
                  </a:lnTo>
                  <a:lnTo>
                    <a:pt x="470" y="130"/>
                  </a:lnTo>
                  <a:lnTo>
                    <a:pt x="461" y="125"/>
                  </a:lnTo>
                  <a:lnTo>
                    <a:pt x="453" y="121"/>
                  </a:lnTo>
                  <a:lnTo>
                    <a:pt x="432" y="112"/>
                  </a:lnTo>
                  <a:lnTo>
                    <a:pt x="411" y="105"/>
                  </a:lnTo>
                  <a:lnTo>
                    <a:pt x="391" y="98"/>
                  </a:lnTo>
                  <a:lnTo>
                    <a:pt x="371" y="89"/>
                  </a:lnTo>
                  <a:lnTo>
                    <a:pt x="349" y="82"/>
                  </a:lnTo>
                  <a:lnTo>
                    <a:pt x="329" y="75"/>
                  </a:lnTo>
                  <a:lnTo>
                    <a:pt x="307" y="68"/>
                  </a:lnTo>
                  <a:lnTo>
                    <a:pt x="287" y="60"/>
                  </a:lnTo>
                  <a:lnTo>
                    <a:pt x="265" y="53"/>
                  </a:lnTo>
                  <a:lnTo>
                    <a:pt x="244" y="46"/>
                  </a:lnTo>
                  <a:lnTo>
                    <a:pt x="224" y="39"/>
                  </a:lnTo>
                  <a:lnTo>
                    <a:pt x="202" y="32"/>
                  </a:lnTo>
                  <a:lnTo>
                    <a:pt x="182" y="23"/>
                  </a:lnTo>
                  <a:lnTo>
                    <a:pt x="162" y="16"/>
                  </a:lnTo>
                  <a:lnTo>
                    <a:pt x="140" y="9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7" y="3"/>
                  </a:lnTo>
                  <a:lnTo>
                    <a:pt x="116" y="4"/>
                  </a:lnTo>
                  <a:lnTo>
                    <a:pt x="11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5" name="Freeform 282"/>
            <p:cNvSpPr>
              <a:spLocks/>
            </p:cNvSpPr>
            <p:nvPr/>
          </p:nvSpPr>
          <p:spPr bwMode="auto">
            <a:xfrm>
              <a:off x="4285" y="7188"/>
              <a:ext cx="557" cy="277"/>
            </a:xfrm>
            <a:custGeom>
              <a:avLst/>
              <a:gdLst>
                <a:gd name="T0" fmla="*/ 132 w 557"/>
                <a:gd name="T1" fmla="*/ 21 h 277"/>
                <a:gd name="T2" fmla="*/ 177 w 557"/>
                <a:gd name="T3" fmla="*/ 39 h 277"/>
                <a:gd name="T4" fmla="*/ 222 w 557"/>
                <a:gd name="T5" fmla="*/ 57 h 277"/>
                <a:gd name="T6" fmla="*/ 268 w 557"/>
                <a:gd name="T7" fmla="*/ 74 h 277"/>
                <a:gd name="T8" fmla="*/ 312 w 557"/>
                <a:gd name="T9" fmla="*/ 90 h 277"/>
                <a:gd name="T10" fmla="*/ 358 w 557"/>
                <a:gd name="T11" fmla="*/ 107 h 277"/>
                <a:gd name="T12" fmla="*/ 407 w 557"/>
                <a:gd name="T13" fmla="*/ 126 h 277"/>
                <a:gd name="T14" fmla="*/ 456 w 557"/>
                <a:gd name="T15" fmla="*/ 146 h 277"/>
                <a:gd name="T16" fmla="*/ 488 w 557"/>
                <a:gd name="T17" fmla="*/ 159 h 277"/>
                <a:gd name="T18" fmla="*/ 509 w 557"/>
                <a:gd name="T19" fmla="*/ 169 h 277"/>
                <a:gd name="T20" fmla="*/ 531 w 557"/>
                <a:gd name="T21" fmla="*/ 178 h 277"/>
                <a:gd name="T22" fmla="*/ 535 w 557"/>
                <a:gd name="T23" fmla="*/ 188 h 277"/>
                <a:gd name="T24" fmla="*/ 518 w 557"/>
                <a:gd name="T25" fmla="*/ 193 h 277"/>
                <a:gd name="T26" fmla="*/ 505 w 557"/>
                <a:gd name="T27" fmla="*/ 195 h 277"/>
                <a:gd name="T28" fmla="*/ 486 w 557"/>
                <a:gd name="T29" fmla="*/ 193 h 277"/>
                <a:gd name="T30" fmla="*/ 458 w 557"/>
                <a:gd name="T31" fmla="*/ 195 h 277"/>
                <a:gd name="T32" fmla="*/ 429 w 557"/>
                <a:gd name="T33" fmla="*/ 199 h 277"/>
                <a:gd name="T34" fmla="*/ 391 w 557"/>
                <a:gd name="T35" fmla="*/ 202 h 277"/>
                <a:gd name="T36" fmla="*/ 332 w 557"/>
                <a:gd name="T37" fmla="*/ 206 h 277"/>
                <a:gd name="T38" fmla="*/ 275 w 557"/>
                <a:gd name="T39" fmla="*/ 214 h 277"/>
                <a:gd name="T40" fmla="*/ 220 w 557"/>
                <a:gd name="T41" fmla="*/ 218 h 277"/>
                <a:gd name="T42" fmla="*/ 167 w 557"/>
                <a:gd name="T43" fmla="*/ 224 h 277"/>
                <a:gd name="T44" fmla="*/ 115 w 557"/>
                <a:gd name="T45" fmla="*/ 229 h 277"/>
                <a:gd name="T46" fmla="*/ 73 w 557"/>
                <a:gd name="T47" fmla="*/ 232 h 277"/>
                <a:gd name="T48" fmla="*/ 34 w 557"/>
                <a:gd name="T49" fmla="*/ 238 h 277"/>
                <a:gd name="T50" fmla="*/ 1 w 557"/>
                <a:gd name="T51" fmla="*/ 260 h 277"/>
                <a:gd name="T52" fmla="*/ 20 w 557"/>
                <a:gd name="T53" fmla="*/ 277 h 277"/>
                <a:gd name="T54" fmla="*/ 59 w 557"/>
                <a:gd name="T55" fmla="*/ 270 h 277"/>
                <a:gd name="T56" fmla="*/ 99 w 557"/>
                <a:gd name="T57" fmla="*/ 268 h 277"/>
                <a:gd name="T58" fmla="*/ 144 w 557"/>
                <a:gd name="T59" fmla="*/ 265 h 277"/>
                <a:gd name="T60" fmla="*/ 203 w 557"/>
                <a:gd name="T61" fmla="*/ 258 h 277"/>
                <a:gd name="T62" fmla="*/ 260 w 557"/>
                <a:gd name="T63" fmla="*/ 252 h 277"/>
                <a:gd name="T64" fmla="*/ 317 w 557"/>
                <a:gd name="T65" fmla="*/ 245 h 277"/>
                <a:gd name="T66" fmla="*/ 371 w 557"/>
                <a:gd name="T67" fmla="*/ 238 h 277"/>
                <a:gd name="T68" fmla="*/ 426 w 557"/>
                <a:gd name="T69" fmla="*/ 228 h 277"/>
                <a:gd name="T70" fmla="*/ 461 w 557"/>
                <a:gd name="T71" fmla="*/ 224 h 277"/>
                <a:gd name="T72" fmla="*/ 497 w 557"/>
                <a:gd name="T73" fmla="*/ 218 h 277"/>
                <a:gd name="T74" fmla="*/ 533 w 557"/>
                <a:gd name="T75" fmla="*/ 208 h 277"/>
                <a:gd name="T76" fmla="*/ 557 w 557"/>
                <a:gd name="T77" fmla="*/ 180 h 277"/>
                <a:gd name="T78" fmla="*/ 527 w 557"/>
                <a:gd name="T79" fmla="*/ 156 h 277"/>
                <a:gd name="T80" fmla="*/ 494 w 557"/>
                <a:gd name="T81" fmla="*/ 140 h 277"/>
                <a:gd name="T82" fmla="*/ 459 w 557"/>
                <a:gd name="T83" fmla="*/ 127 h 277"/>
                <a:gd name="T84" fmla="*/ 426 w 557"/>
                <a:gd name="T85" fmla="*/ 114 h 277"/>
                <a:gd name="T86" fmla="*/ 371 w 557"/>
                <a:gd name="T87" fmla="*/ 94 h 277"/>
                <a:gd name="T88" fmla="*/ 317 w 557"/>
                <a:gd name="T89" fmla="*/ 74 h 277"/>
                <a:gd name="T90" fmla="*/ 262 w 557"/>
                <a:gd name="T91" fmla="*/ 55 h 277"/>
                <a:gd name="T92" fmla="*/ 207 w 557"/>
                <a:gd name="T93" fmla="*/ 35 h 277"/>
                <a:gd name="T94" fmla="*/ 154 w 557"/>
                <a:gd name="T95" fmla="*/ 16 h 277"/>
                <a:gd name="T96" fmla="*/ 122 w 557"/>
                <a:gd name="T97" fmla="*/ 5 h 277"/>
                <a:gd name="T98" fmla="*/ 108 w 557"/>
                <a:gd name="T99" fmla="*/ 0 h 277"/>
                <a:gd name="T100" fmla="*/ 103 w 557"/>
                <a:gd name="T101" fmla="*/ 6 h 27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7" h="277">
                  <a:moveTo>
                    <a:pt x="103" y="6"/>
                  </a:moveTo>
                  <a:lnTo>
                    <a:pt x="118" y="13"/>
                  </a:lnTo>
                  <a:lnTo>
                    <a:pt x="132" y="21"/>
                  </a:lnTo>
                  <a:lnTo>
                    <a:pt x="147" y="26"/>
                  </a:lnTo>
                  <a:lnTo>
                    <a:pt x="162" y="34"/>
                  </a:lnTo>
                  <a:lnTo>
                    <a:pt x="177" y="39"/>
                  </a:lnTo>
                  <a:lnTo>
                    <a:pt x="191" y="45"/>
                  </a:lnTo>
                  <a:lnTo>
                    <a:pt x="207" y="51"/>
                  </a:lnTo>
                  <a:lnTo>
                    <a:pt x="222" y="57"/>
                  </a:lnTo>
                  <a:lnTo>
                    <a:pt x="237" y="62"/>
                  </a:lnTo>
                  <a:lnTo>
                    <a:pt x="252" y="68"/>
                  </a:lnTo>
                  <a:lnTo>
                    <a:pt x="268" y="74"/>
                  </a:lnTo>
                  <a:lnTo>
                    <a:pt x="282" y="80"/>
                  </a:lnTo>
                  <a:lnTo>
                    <a:pt x="298" y="84"/>
                  </a:lnTo>
                  <a:lnTo>
                    <a:pt x="312" y="90"/>
                  </a:lnTo>
                  <a:lnTo>
                    <a:pt x="328" y="95"/>
                  </a:lnTo>
                  <a:lnTo>
                    <a:pt x="342" y="101"/>
                  </a:lnTo>
                  <a:lnTo>
                    <a:pt x="358" y="107"/>
                  </a:lnTo>
                  <a:lnTo>
                    <a:pt x="376" y="114"/>
                  </a:lnTo>
                  <a:lnTo>
                    <a:pt x="391" y="120"/>
                  </a:lnTo>
                  <a:lnTo>
                    <a:pt x="407" y="126"/>
                  </a:lnTo>
                  <a:lnTo>
                    <a:pt x="423" y="133"/>
                  </a:lnTo>
                  <a:lnTo>
                    <a:pt x="440" y="139"/>
                  </a:lnTo>
                  <a:lnTo>
                    <a:pt x="456" y="146"/>
                  </a:lnTo>
                  <a:lnTo>
                    <a:pt x="472" y="152"/>
                  </a:lnTo>
                  <a:lnTo>
                    <a:pt x="479" y="154"/>
                  </a:lnTo>
                  <a:lnTo>
                    <a:pt x="488" y="159"/>
                  </a:lnTo>
                  <a:lnTo>
                    <a:pt x="495" y="162"/>
                  </a:lnTo>
                  <a:lnTo>
                    <a:pt x="502" y="166"/>
                  </a:lnTo>
                  <a:lnTo>
                    <a:pt x="509" y="169"/>
                  </a:lnTo>
                  <a:lnTo>
                    <a:pt x="517" y="172"/>
                  </a:lnTo>
                  <a:lnTo>
                    <a:pt x="524" y="175"/>
                  </a:lnTo>
                  <a:lnTo>
                    <a:pt x="531" y="178"/>
                  </a:lnTo>
                  <a:lnTo>
                    <a:pt x="537" y="182"/>
                  </a:lnTo>
                  <a:lnTo>
                    <a:pt x="538" y="185"/>
                  </a:lnTo>
                  <a:lnTo>
                    <a:pt x="535" y="188"/>
                  </a:lnTo>
                  <a:lnTo>
                    <a:pt x="530" y="190"/>
                  </a:lnTo>
                  <a:lnTo>
                    <a:pt x="524" y="192"/>
                  </a:lnTo>
                  <a:lnTo>
                    <a:pt x="518" y="193"/>
                  </a:lnTo>
                  <a:lnTo>
                    <a:pt x="514" y="195"/>
                  </a:lnTo>
                  <a:lnTo>
                    <a:pt x="511" y="195"/>
                  </a:lnTo>
                  <a:lnTo>
                    <a:pt x="505" y="195"/>
                  </a:lnTo>
                  <a:lnTo>
                    <a:pt x="499" y="195"/>
                  </a:lnTo>
                  <a:lnTo>
                    <a:pt x="492" y="195"/>
                  </a:lnTo>
                  <a:lnTo>
                    <a:pt x="486" y="193"/>
                  </a:lnTo>
                  <a:lnTo>
                    <a:pt x="478" y="193"/>
                  </a:lnTo>
                  <a:lnTo>
                    <a:pt x="468" y="195"/>
                  </a:lnTo>
                  <a:lnTo>
                    <a:pt x="458" y="195"/>
                  </a:lnTo>
                  <a:lnTo>
                    <a:pt x="449" y="196"/>
                  </a:lnTo>
                  <a:lnTo>
                    <a:pt x="439" y="198"/>
                  </a:lnTo>
                  <a:lnTo>
                    <a:pt x="429" y="199"/>
                  </a:lnTo>
                  <a:lnTo>
                    <a:pt x="419" y="199"/>
                  </a:lnTo>
                  <a:lnTo>
                    <a:pt x="410" y="201"/>
                  </a:lnTo>
                  <a:lnTo>
                    <a:pt x="391" y="202"/>
                  </a:lnTo>
                  <a:lnTo>
                    <a:pt x="371" y="203"/>
                  </a:lnTo>
                  <a:lnTo>
                    <a:pt x="353" y="205"/>
                  </a:lnTo>
                  <a:lnTo>
                    <a:pt x="332" y="206"/>
                  </a:lnTo>
                  <a:lnTo>
                    <a:pt x="314" y="209"/>
                  </a:lnTo>
                  <a:lnTo>
                    <a:pt x="294" y="211"/>
                  </a:lnTo>
                  <a:lnTo>
                    <a:pt x="275" y="214"/>
                  </a:lnTo>
                  <a:lnTo>
                    <a:pt x="256" y="215"/>
                  </a:lnTo>
                  <a:lnTo>
                    <a:pt x="239" y="216"/>
                  </a:lnTo>
                  <a:lnTo>
                    <a:pt x="220" y="218"/>
                  </a:lnTo>
                  <a:lnTo>
                    <a:pt x="203" y="219"/>
                  </a:lnTo>
                  <a:lnTo>
                    <a:pt x="186" y="222"/>
                  </a:lnTo>
                  <a:lnTo>
                    <a:pt x="167" y="224"/>
                  </a:lnTo>
                  <a:lnTo>
                    <a:pt x="150" y="225"/>
                  </a:lnTo>
                  <a:lnTo>
                    <a:pt x="132" y="228"/>
                  </a:lnTo>
                  <a:lnTo>
                    <a:pt x="115" y="229"/>
                  </a:lnTo>
                  <a:lnTo>
                    <a:pt x="101" y="231"/>
                  </a:lnTo>
                  <a:lnTo>
                    <a:pt x="88" y="231"/>
                  </a:lnTo>
                  <a:lnTo>
                    <a:pt x="73" y="232"/>
                  </a:lnTo>
                  <a:lnTo>
                    <a:pt x="60" y="232"/>
                  </a:lnTo>
                  <a:lnTo>
                    <a:pt x="46" y="235"/>
                  </a:lnTo>
                  <a:lnTo>
                    <a:pt x="34" y="238"/>
                  </a:lnTo>
                  <a:lnTo>
                    <a:pt x="21" y="242"/>
                  </a:lnTo>
                  <a:lnTo>
                    <a:pt x="10" y="250"/>
                  </a:lnTo>
                  <a:lnTo>
                    <a:pt x="1" y="260"/>
                  </a:lnTo>
                  <a:lnTo>
                    <a:pt x="0" y="271"/>
                  </a:lnTo>
                  <a:lnTo>
                    <a:pt x="6" y="277"/>
                  </a:lnTo>
                  <a:lnTo>
                    <a:pt x="20" y="277"/>
                  </a:lnTo>
                  <a:lnTo>
                    <a:pt x="31" y="273"/>
                  </a:lnTo>
                  <a:lnTo>
                    <a:pt x="44" y="271"/>
                  </a:lnTo>
                  <a:lnTo>
                    <a:pt x="59" y="270"/>
                  </a:lnTo>
                  <a:lnTo>
                    <a:pt x="72" y="268"/>
                  </a:lnTo>
                  <a:lnTo>
                    <a:pt x="86" y="268"/>
                  </a:lnTo>
                  <a:lnTo>
                    <a:pt x="99" y="268"/>
                  </a:lnTo>
                  <a:lnTo>
                    <a:pt x="112" y="268"/>
                  </a:lnTo>
                  <a:lnTo>
                    <a:pt x="125" y="267"/>
                  </a:lnTo>
                  <a:lnTo>
                    <a:pt x="144" y="265"/>
                  </a:lnTo>
                  <a:lnTo>
                    <a:pt x="164" y="262"/>
                  </a:lnTo>
                  <a:lnTo>
                    <a:pt x="183" y="261"/>
                  </a:lnTo>
                  <a:lnTo>
                    <a:pt x="203" y="258"/>
                  </a:lnTo>
                  <a:lnTo>
                    <a:pt x="222" y="257"/>
                  </a:lnTo>
                  <a:lnTo>
                    <a:pt x="240" y="254"/>
                  </a:lnTo>
                  <a:lnTo>
                    <a:pt x="260" y="252"/>
                  </a:lnTo>
                  <a:lnTo>
                    <a:pt x="279" y="250"/>
                  </a:lnTo>
                  <a:lnTo>
                    <a:pt x="298" y="247"/>
                  </a:lnTo>
                  <a:lnTo>
                    <a:pt x="317" y="245"/>
                  </a:lnTo>
                  <a:lnTo>
                    <a:pt x="334" y="242"/>
                  </a:lnTo>
                  <a:lnTo>
                    <a:pt x="353" y="241"/>
                  </a:lnTo>
                  <a:lnTo>
                    <a:pt x="371" y="238"/>
                  </a:lnTo>
                  <a:lnTo>
                    <a:pt x="390" y="235"/>
                  </a:lnTo>
                  <a:lnTo>
                    <a:pt x="407" y="231"/>
                  </a:lnTo>
                  <a:lnTo>
                    <a:pt x="426" y="228"/>
                  </a:lnTo>
                  <a:lnTo>
                    <a:pt x="437" y="226"/>
                  </a:lnTo>
                  <a:lnTo>
                    <a:pt x="449" y="225"/>
                  </a:lnTo>
                  <a:lnTo>
                    <a:pt x="461" y="224"/>
                  </a:lnTo>
                  <a:lnTo>
                    <a:pt x="473" y="222"/>
                  </a:lnTo>
                  <a:lnTo>
                    <a:pt x="485" y="219"/>
                  </a:lnTo>
                  <a:lnTo>
                    <a:pt x="497" y="218"/>
                  </a:lnTo>
                  <a:lnTo>
                    <a:pt x="508" y="215"/>
                  </a:lnTo>
                  <a:lnTo>
                    <a:pt x="520" y="212"/>
                  </a:lnTo>
                  <a:lnTo>
                    <a:pt x="533" y="208"/>
                  </a:lnTo>
                  <a:lnTo>
                    <a:pt x="544" y="202"/>
                  </a:lnTo>
                  <a:lnTo>
                    <a:pt x="553" y="192"/>
                  </a:lnTo>
                  <a:lnTo>
                    <a:pt x="557" y="180"/>
                  </a:lnTo>
                  <a:lnTo>
                    <a:pt x="553" y="169"/>
                  </a:lnTo>
                  <a:lnTo>
                    <a:pt x="541" y="162"/>
                  </a:lnTo>
                  <a:lnTo>
                    <a:pt x="527" y="156"/>
                  </a:lnTo>
                  <a:lnTo>
                    <a:pt x="515" y="152"/>
                  </a:lnTo>
                  <a:lnTo>
                    <a:pt x="505" y="146"/>
                  </a:lnTo>
                  <a:lnTo>
                    <a:pt x="494" y="140"/>
                  </a:lnTo>
                  <a:lnTo>
                    <a:pt x="482" y="136"/>
                  </a:lnTo>
                  <a:lnTo>
                    <a:pt x="471" y="130"/>
                  </a:lnTo>
                  <a:lnTo>
                    <a:pt x="459" y="127"/>
                  </a:lnTo>
                  <a:lnTo>
                    <a:pt x="448" y="123"/>
                  </a:lnTo>
                  <a:lnTo>
                    <a:pt x="437" y="118"/>
                  </a:lnTo>
                  <a:lnTo>
                    <a:pt x="426" y="114"/>
                  </a:lnTo>
                  <a:lnTo>
                    <a:pt x="407" y="107"/>
                  </a:lnTo>
                  <a:lnTo>
                    <a:pt x="390" y="100"/>
                  </a:lnTo>
                  <a:lnTo>
                    <a:pt x="371" y="94"/>
                  </a:lnTo>
                  <a:lnTo>
                    <a:pt x="354" y="87"/>
                  </a:lnTo>
                  <a:lnTo>
                    <a:pt x="335" y="81"/>
                  </a:lnTo>
                  <a:lnTo>
                    <a:pt x="317" y="74"/>
                  </a:lnTo>
                  <a:lnTo>
                    <a:pt x="299" y="68"/>
                  </a:lnTo>
                  <a:lnTo>
                    <a:pt x="281" y="61"/>
                  </a:lnTo>
                  <a:lnTo>
                    <a:pt x="262" y="55"/>
                  </a:lnTo>
                  <a:lnTo>
                    <a:pt x="245" y="48"/>
                  </a:lnTo>
                  <a:lnTo>
                    <a:pt x="226" y="42"/>
                  </a:lnTo>
                  <a:lnTo>
                    <a:pt x="207" y="35"/>
                  </a:lnTo>
                  <a:lnTo>
                    <a:pt x="190" y="29"/>
                  </a:lnTo>
                  <a:lnTo>
                    <a:pt x="171" y="22"/>
                  </a:lnTo>
                  <a:lnTo>
                    <a:pt x="154" y="16"/>
                  </a:lnTo>
                  <a:lnTo>
                    <a:pt x="135" y="9"/>
                  </a:lnTo>
                  <a:lnTo>
                    <a:pt x="129" y="6"/>
                  </a:lnTo>
                  <a:lnTo>
                    <a:pt x="122" y="5"/>
                  </a:lnTo>
                  <a:lnTo>
                    <a:pt x="116" y="2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105" y="2"/>
                  </a:lnTo>
                  <a:lnTo>
                    <a:pt x="103" y="5"/>
                  </a:lnTo>
                  <a:lnTo>
                    <a:pt x="10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6" name="Freeform 283"/>
            <p:cNvSpPr>
              <a:spLocks/>
            </p:cNvSpPr>
            <p:nvPr/>
          </p:nvSpPr>
          <p:spPr bwMode="auto">
            <a:xfrm>
              <a:off x="4535" y="7413"/>
              <a:ext cx="42" cy="68"/>
            </a:xfrm>
            <a:custGeom>
              <a:avLst/>
              <a:gdLst>
                <a:gd name="T0" fmla="*/ 0 w 42"/>
                <a:gd name="T1" fmla="*/ 9 h 68"/>
                <a:gd name="T2" fmla="*/ 10 w 42"/>
                <a:gd name="T3" fmla="*/ 22 h 68"/>
                <a:gd name="T4" fmla="*/ 18 w 42"/>
                <a:gd name="T5" fmla="*/ 35 h 68"/>
                <a:gd name="T6" fmla="*/ 25 w 42"/>
                <a:gd name="T7" fmla="*/ 50 h 68"/>
                <a:gd name="T8" fmla="*/ 32 w 42"/>
                <a:gd name="T9" fmla="*/ 65 h 68"/>
                <a:gd name="T10" fmla="*/ 35 w 42"/>
                <a:gd name="T11" fmla="*/ 68 h 68"/>
                <a:gd name="T12" fmla="*/ 38 w 42"/>
                <a:gd name="T13" fmla="*/ 65 h 68"/>
                <a:gd name="T14" fmla="*/ 41 w 42"/>
                <a:gd name="T15" fmla="*/ 62 h 68"/>
                <a:gd name="T16" fmla="*/ 42 w 42"/>
                <a:gd name="T17" fmla="*/ 58 h 68"/>
                <a:gd name="T18" fmla="*/ 39 w 42"/>
                <a:gd name="T19" fmla="*/ 39 h 68"/>
                <a:gd name="T20" fmla="*/ 33 w 42"/>
                <a:gd name="T21" fmla="*/ 23 h 68"/>
                <a:gd name="T22" fmla="*/ 22 w 42"/>
                <a:gd name="T23" fmla="*/ 10 h 68"/>
                <a:gd name="T24" fmla="*/ 6 w 42"/>
                <a:gd name="T25" fmla="*/ 0 h 68"/>
                <a:gd name="T26" fmla="*/ 3 w 42"/>
                <a:gd name="T27" fmla="*/ 0 h 68"/>
                <a:gd name="T28" fmla="*/ 2 w 42"/>
                <a:gd name="T29" fmla="*/ 3 h 68"/>
                <a:gd name="T30" fmla="*/ 0 w 42"/>
                <a:gd name="T31" fmla="*/ 6 h 68"/>
                <a:gd name="T32" fmla="*/ 0 w 42"/>
                <a:gd name="T33" fmla="*/ 9 h 68"/>
                <a:gd name="T34" fmla="*/ 0 w 42"/>
                <a:gd name="T35" fmla="*/ 9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68">
                  <a:moveTo>
                    <a:pt x="0" y="9"/>
                  </a:moveTo>
                  <a:lnTo>
                    <a:pt x="10" y="22"/>
                  </a:lnTo>
                  <a:lnTo>
                    <a:pt x="18" y="35"/>
                  </a:lnTo>
                  <a:lnTo>
                    <a:pt x="25" y="50"/>
                  </a:lnTo>
                  <a:lnTo>
                    <a:pt x="32" y="65"/>
                  </a:lnTo>
                  <a:lnTo>
                    <a:pt x="35" y="68"/>
                  </a:lnTo>
                  <a:lnTo>
                    <a:pt x="38" y="65"/>
                  </a:lnTo>
                  <a:lnTo>
                    <a:pt x="41" y="62"/>
                  </a:lnTo>
                  <a:lnTo>
                    <a:pt x="42" y="58"/>
                  </a:lnTo>
                  <a:lnTo>
                    <a:pt x="39" y="39"/>
                  </a:lnTo>
                  <a:lnTo>
                    <a:pt x="33" y="23"/>
                  </a:lnTo>
                  <a:lnTo>
                    <a:pt x="22" y="1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7" name="Freeform 284"/>
            <p:cNvSpPr>
              <a:spLocks/>
            </p:cNvSpPr>
            <p:nvPr/>
          </p:nvSpPr>
          <p:spPr bwMode="auto">
            <a:xfrm>
              <a:off x="4655" y="7412"/>
              <a:ext cx="32" cy="47"/>
            </a:xfrm>
            <a:custGeom>
              <a:avLst/>
              <a:gdLst>
                <a:gd name="T0" fmla="*/ 0 w 32"/>
                <a:gd name="T1" fmla="*/ 4 h 47"/>
                <a:gd name="T2" fmla="*/ 6 w 32"/>
                <a:gd name="T3" fmla="*/ 13 h 47"/>
                <a:gd name="T4" fmla="*/ 10 w 32"/>
                <a:gd name="T5" fmla="*/ 24 h 47"/>
                <a:gd name="T6" fmla="*/ 16 w 32"/>
                <a:gd name="T7" fmla="*/ 34 h 47"/>
                <a:gd name="T8" fmla="*/ 20 w 32"/>
                <a:gd name="T9" fmla="*/ 46 h 47"/>
                <a:gd name="T10" fmla="*/ 23 w 32"/>
                <a:gd name="T11" fmla="*/ 47 h 47"/>
                <a:gd name="T12" fmla="*/ 27 w 32"/>
                <a:gd name="T13" fmla="*/ 47 h 47"/>
                <a:gd name="T14" fmla="*/ 30 w 32"/>
                <a:gd name="T15" fmla="*/ 43 h 47"/>
                <a:gd name="T16" fmla="*/ 32 w 32"/>
                <a:gd name="T17" fmla="*/ 40 h 47"/>
                <a:gd name="T18" fmla="*/ 30 w 32"/>
                <a:gd name="T19" fmla="*/ 33 h 47"/>
                <a:gd name="T20" fmla="*/ 29 w 32"/>
                <a:gd name="T21" fmla="*/ 27 h 47"/>
                <a:gd name="T22" fmla="*/ 27 w 32"/>
                <a:gd name="T23" fmla="*/ 21 h 47"/>
                <a:gd name="T24" fmla="*/ 24 w 32"/>
                <a:gd name="T25" fmla="*/ 15 h 47"/>
                <a:gd name="T26" fmla="*/ 20 w 32"/>
                <a:gd name="T27" fmla="*/ 11 h 47"/>
                <a:gd name="T28" fmla="*/ 16 w 32"/>
                <a:gd name="T29" fmla="*/ 7 h 47"/>
                <a:gd name="T30" fmla="*/ 10 w 32"/>
                <a:gd name="T31" fmla="*/ 2 h 47"/>
                <a:gd name="T32" fmla="*/ 4 w 32"/>
                <a:gd name="T33" fmla="*/ 0 h 47"/>
                <a:gd name="T34" fmla="*/ 3 w 32"/>
                <a:gd name="T35" fmla="*/ 0 h 47"/>
                <a:gd name="T36" fmla="*/ 1 w 32"/>
                <a:gd name="T37" fmla="*/ 0 h 47"/>
                <a:gd name="T38" fmla="*/ 0 w 32"/>
                <a:gd name="T39" fmla="*/ 2 h 47"/>
                <a:gd name="T40" fmla="*/ 0 w 32"/>
                <a:gd name="T41" fmla="*/ 4 h 47"/>
                <a:gd name="T42" fmla="*/ 0 w 32"/>
                <a:gd name="T43" fmla="*/ 4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" h="47">
                  <a:moveTo>
                    <a:pt x="0" y="4"/>
                  </a:moveTo>
                  <a:lnTo>
                    <a:pt x="6" y="13"/>
                  </a:lnTo>
                  <a:lnTo>
                    <a:pt x="10" y="24"/>
                  </a:lnTo>
                  <a:lnTo>
                    <a:pt x="16" y="34"/>
                  </a:lnTo>
                  <a:lnTo>
                    <a:pt x="20" y="46"/>
                  </a:lnTo>
                  <a:lnTo>
                    <a:pt x="23" y="47"/>
                  </a:lnTo>
                  <a:lnTo>
                    <a:pt x="27" y="47"/>
                  </a:lnTo>
                  <a:lnTo>
                    <a:pt x="30" y="43"/>
                  </a:lnTo>
                  <a:lnTo>
                    <a:pt x="32" y="40"/>
                  </a:lnTo>
                  <a:lnTo>
                    <a:pt x="30" y="33"/>
                  </a:lnTo>
                  <a:lnTo>
                    <a:pt x="29" y="27"/>
                  </a:lnTo>
                  <a:lnTo>
                    <a:pt x="27" y="21"/>
                  </a:lnTo>
                  <a:lnTo>
                    <a:pt x="24" y="15"/>
                  </a:lnTo>
                  <a:lnTo>
                    <a:pt x="20" y="11"/>
                  </a:lnTo>
                  <a:lnTo>
                    <a:pt x="16" y="7"/>
                  </a:lnTo>
                  <a:lnTo>
                    <a:pt x="10" y="2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8" name="Freeform 285"/>
            <p:cNvSpPr>
              <a:spLocks/>
            </p:cNvSpPr>
            <p:nvPr/>
          </p:nvSpPr>
          <p:spPr bwMode="auto">
            <a:xfrm>
              <a:off x="4576" y="7475"/>
              <a:ext cx="20" cy="125"/>
            </a:xfrm>
            <a:custGeom>
              <a:avLst/>
              <a:gdLst>
                <a:gd name="T0" fmla="*/ 13 w 20"/>
                <a:gd name="T1" fmla="*/ 3 h 125"/>
                <a:gd name="T2" fmla="*/ 7 w 20"/>
                <a:gd name="T3" fmla="*/ 14 h 125"/>
                <a:gd name="T4" fmla="*/ 4 w 20"/>
                <a:gd name="T5" fmla="*/ 24 h 125"/>
                <a:gd name="T6" fmla="*/ 3 w 20"/>
                <a:gd name="T7" fmla="*/ 36 h 125"/>
                <a:gd name="T8" fmla="*/ 1 w 20"/>
                <a:gd name="T9" fmla="*/ 49 h 125"/>
                <a:gd name="T10" fmla="*/ 1 w 20"/>
                <a:gd name="T11" fmla="*/ 66 h 125"/>
                <a:gd name="T12" fmla="*/ 0 w 20"/>
                <a:gd name="T13" fmla="*/ 85 h 125"/>
                <a:gd name="T14" fmla="*/ 1 w 20"/>
                <a:gd name="T15" fmla="*/ 105 h 125"/>
                <a:gd name="T16" fmla="*/ 3 w 20"/>
                <a:gd name="T17" fmla="*/ 122 h 125"/>
                <a:gd name="T18" fmla="*/ 5 w 20"/>
                <a:gd name="T19" fmla="*/ 125 h 125"/>
                <a:gd name="T20" fmla="*/ 11 w 20"/>
                <a:gd name="T21" fmla="*/ 122 h 125"/>
                <a:gd name="T22" fmla="*/ 15 w 20"/>
                <a:gd name="T23" fmla="*/ 118 h 125"/>
                <a:gd name="T24" fmla="*/ 17 w 20"/>
                <a:gd name="T25" fmla="*/ 115 h 125"/>
                <a:gd name="T26" fmla="*/ 20 w 20"/>
                <a:gd name="T27" fmla="*/ 86 h 125"/>
                <a:gd name="T28" fmla="*/ 18 w 20"/>
                <a:gd name="T29" fmla="*/ 59 h 125"/>
                <a:gd name="T30" fmla="*/ 15 w 20"/>
                <a:gd name="T31" fmla="*/ 30 h 125"/>
                <a:gd name="T32" fmla="*/ 17 w 20"/>
                <a:gd name="T33" fmla="*/ 3 h 125"/>
                <a:gd name="T34" fmla="*/ 17 w 20"/>
                <a:gd name="T35" fmla="*/ 1 h 125"/>
                <a:gd name="T36" fmla="*/ 15 w 20"/>
                <a:gd name="T37" fmla="*/ 0 h 125"/>
                <a:gd name="T38" fmla="*/ 14 w 20"/>
                <a:gd name="T39" fmla="*/ 1 h 125"/>
                <a:gd name="T40" fmla="*/ 13 w 20"/>
                <a:gd name="T41" fmla="*/ 3 h 125"/>
                <a:gd name="T42" fmla="*/ 13 w 20"/>
                <a:gd name="T43" fmla="*/ 3 h 1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" h="125">
                  <a:moveTo>
                    <a:pt x="13" y="3"/>
                  </a:moveTo>
                  <a:lnTo>
                    <a:pt x="7" y="14"/>
                  </a:lnTo>
                  <a:lnTo>
                    <a:pt x="4" y="24"/>
                  </a:lnTo>
                  <a:lnTo>
                    <a:pt x="3" y="36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0" y="85"/>
                  </a:lnTo>
                  <a:lnTo>
                    <a:pt x="1" y="105"/>
                  </a:lnTo>
                  <a:lnTo>
                    <a:pt x="3" y="122"/>
                  </a:lnTo>
                  <a:lnTo>
                    <a:pt x="5" y="125"/>
                  </a:lnTo>
                  <a:lnTo>
                    <a:pt x="11" y="122"/>
                  </a:lnTo>
                  <a:lnTo>
                    <a:pt x="15" y="118"/>
                  </a:lnTo>
                  <a:lnTo>
                    <a:pt x="17" y="115"/>
                  </a:lnTo>
                  <a:lnTo>
                    <a:pt x="20" y="86"/>
                  </a:lnTo>
                  <a:lnTo>
                    <a:pt x="18" y="59"/>
                  </a:lnTo>
                  <a:lnTo>
                    <a:pt x="15" y="30"/>
                  </a:lnTo>
                  <a:lnTo>
                    <a:pt x="17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19" name="Freeform 286"/>
            <p:cNvSpPr>
              <a:spLocks/>
            </p:cNvSpPr>
            <p:nvPr/>
          </p:nvSpPr>
          <p:spPr bwMode="auto">
            <a:xfrm>
              <a:off x="4622" y="7462"/>
              <a:ext cx="26" cy="137"/>
            </a:xfrm>
            <a:custGeom>
              <a:avLst/>
              <a:gdLst>
                <a:gd name="T0" fmla="*/ 0 w 26"/>
                <a:gd name="T1" fmla="*/ 10 h 137"/>
                <a:gd name="T2" fmla="*/ 1 w 26"/>
                <a:gd name="T3" fmla="*/ 24 h 137"/>
                <a:gd name="T4" fmla="*/ 3 w 26"/>
                <a:gd name="T5" fmla="*/ 39 h 137"/>
                <a:gd name="T6" fmla="*/ 4 w 26"/>
                <a:gd name="T7" fmla="*/ 55 h 137"/>
                <a:gd name="T8" fmla="*/ 5 w 26"/>
                <a:gd name="T9" fmla="*/ 69 h 137"/>
                <a:gd name="T10" fmla="*/ 5 w 26"/>
                <a:gd name="T11" fmla="*/ 85 h 137"/>
                <a:gd name="T12" fmla="*/ 5 w 26"/>
                <a:gd name="T13" fmla="*/ 102 h 137"/>
                <a:gd name="T14" fmla="*/ 7 w 26"/>
                <a:gd name="T15" fmla="*/ 118 h 137"/>
                <a:gd name="T16" fmla="*/ 8 w 26"/>
                <a:gd name="T17" fmla="*/ 134 h 137"/>
                <a:gd name="T18" fmla="*/ 11 w 26"/>
                <a:gd name="T19" fmla="*/ 137 h 137"/>
                <a:gd name="T20" fmla="*/ 17 w 26"/>
                <a:gd name="T21" fmla="*/ 135 h 137"/>
                <a:gd name="T22" fmla="*/ 21 w 26"/>
                <a:gd name="T23" fmla="*/ 131 h 137"/>
                <a:gd name="T24" fmla="*/ 24 w 26"/>
                <a:gd name="T25" fmla="*/ 127 h 137"/>
                <a:gd name="T26" fmla="*/ 26 w 26"/>
                <a:gd name="T27" fmla="*/ 96 h 137"/>
                <a:gd name="T28" fmla="*/ 24 w 26"/>
                <a:gd name="T29" fmla="*/ 65 h 137"/>
                <a:gd name="T30" fmla="*/ 18 w 26"/>
                <a:gd name="T31" fmla="*/ 33 h 137"/>
                <a:gd name="T32" fmla="*/ 14 w 26"/>
                <a:gd name="T33" fmla="*/ 3 h 137"/>
                <a:gd name="T34" fmla="*/ 11 w 26"/>
                <a:gd name="T35" fmla="*/ 0 h 137"/>
                <a:gd name="T36" fmla="*/ 7 w 26"/>
                <a:gd name="T37" fmla="*/ 1 h 137"/>
                <a:gd name="T38" fmla="*/ 1 w 26"/>
                <a:gd name="T39" fmla="*/ 6 h 137"/>
                <a:gd name="T40" fmla="*/ 0 w 26"/>
                <a:gd name="T41" fmla="*/ 10 h 137"/>
                <a:gd name="T42" fmla="*/ 0 w 26"/>
                <a:gd name="T43" fmla="*/ 10 h 13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" h="137">
                  <a:moveTo>
                    <a:pt x="0" y="10"/>
                  </a:moveTo>
                  <a:lnTo>
                    <a:pt x="1" y="24"/>
                  </a:lnTo>
                  <a:lnTo>
                    <a:pt x="3" y="39"/>
                  </a:lnTo>
                  <a:lnTo>
                    <a:pt x="4" y="55"/>
                  </a:lnTo>
                  <a:lnTo>
                    <a:pt x="5" y="69"/>
                  </a:lnTo>
                  <a:lnTo>
                    <a:pt x="5" y="85"/>
                  </a:lnTo>
                  <a:lnTo>
                    <a:pt x="5" y="102"/>
                  </a:lnTo>
                  <a:lnTo>
                    <a:pt x="7" y="118"/>
                  </a:lnTo>
                  <a:lnTo>
                    <a:pt x="8" y="134"/>
                  </a:lnTo>
                  <a:lnTo>
                    <a:pt x="11" y="137"/>
                  </a:lnTo>
                  <a:lnTo>
                    <a:pt x="17" y="135"/>
                  </a:lnTo>
                  <a:lnTo>
                    <a:pt x="21" y="131"/>
                  </a:lnTo>
                  <a:lnTo>
                    <a:pt x="24" y="127"/>
                  </a:lnTo>
                  <a:lnTo>
                    <a:pt x="26" y="96"/>
                  </a:lnTo>
                  <a:lnTo>
                    <a:pt x="24" y="65"/>
                  </a:lnTo>
                  <a:lnTo>
                    <a:pt x="18" y="33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7" y="1"/>
                  </a:lnTo>
                  <a:lnTo>
                    <a:pt x="1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0" name="Freeform 287"/>
            <p:cNvSpPr>
              <a:spLocks/>
            </p:cNvSpPr>
            <p:nvPr/>
          </p:nvSpPr>
          <p:spPr bwMode="auto">
            <a:xfrm>
              <a:off x="4579" y="7547"/>
              <a:ext cx="61" cy="46"/>
            </a:xfrm>
            <a:custGeom>
              <a:avLst/>
              <a:gdLst>
                <a:gd name="T0" fmla="*/ 57 w 61"/>
                <a:gd name="T1" fmla="*/ 3 h 46"/>
                <a:gd name="T2" fmla="*/ 56 w 61"/>
                <a:gd name="T3" fmla="*/ 11 h 46"/>
                <a:gd name="T4" fmla="*/ 51 w 61"/>
                <a:gd name="T5" fmla="*/ 19 h 46"/>
                <a:gd name="T6" fmla="*/ 46 w 61"/>
                <a:gd name="T7" fmla="*/ 24 h 46"/>
                <a:gd name="T8" fmla="*/ 37 w 61"/>
                <a:gd name="T9" fmla="*/ 29 h 46"/>
                <a:gd name="T10" fmla="*/ 30 w 61"/>
                <a:gd name="T11" fmla="*/ 29 h 46"/>
                <a:gd name="T12" fmla="*/ 24 w 61"/>
                <a:gd name="T13" fmla="*/ 26 h 46"/>
                <a:gd name="T14" fmla="*/ 17 w 61"/>
                <a:gd name="T15" fmla="*/ 23 h 46"/>
                <a:gd name="T16" fmla="*/ 11 w 61"/>
                <a:gd name="T17" fmla="*/ 22 h 46"/>
                <a:gd name="T18" fmla="*/ 5 w 61"/>
                <a:gd name="T19" fmla="*/ 23 h 46"/>
                <a:gd name="T20" fmla="*/ 1 w 61"/>
                <a:gd name="T21" fmla="*/ 27 h 46"/>
                <a:gd name="T22" fmla="*/ 0 w 61"/>
                <a:gd name="T23" fmla="*/ 33 h 46"/>
                <a:gd name="T24" fmla="*/ 0 w 61"/>
                <a:gd name="T25" fmla="*/ 37 h 46"/>
                <a:gd name="T26" fmla="*/ 7 w 61"/>
                <a:gd name="T27" fmla="*/ 45 h 46"/>
                <a:gd name="T28" fmla="*/ 18 w 61"/>
                <a:gd name="T29" fmla="*/ 46 h 46"/>
                <a:gd name="T30" fmla="*/ 31 w 61"/>
                <a:gd name="T31" fmla="*/ 45 h 46"/>
                <a:gd name="T32" fmla="*/ 41 w 61"/>
                <a:gd name="T33" fmla="*/ 40 h 46"/>
                <a:gd name="T34" fmla="*/ 51 w 61"/>
                <a:gd name="T35" fmla="*/ 33 h 46"/>
                <a:gd name="T36" fmla="*/ 57 w 61"/>
                <a:gd name="T37" fmla="*/ 24 h 46"/>
                <a:gd name="T38" fmla="*/ 61 w 61"/>
                <a:gd name="T39" fmla="*/ 13 h 46"/>
                <a:gd name="T40" fmla="*/ 61 w 61"/>
                <a:gd name="T41" fmla="*/ 1 h 46"/>
                <a:gd name="T42" fmla="*/ 61 w 61"/>
                <a:gd name="T43" fmla="*/ 0 h 46"/>
                <a:gd name="T44" fmla="*/ 60 w 61"/>
                <a:gd name="T45" fmla="*/ 0 h 46"/>
                <a:gd name="T46" fmla="*/ 57 w 61"/>
                <a:gd name="T47" fmla="*/ 1 h 46"/>
                <a:gd name="T48" fmla="*/ 57 w 61"/>
                <a:gd name="T49" fmla="*/ 3 h 46"/>
                <a:gd name="T50" fmla="*/ 57 w 61"/>
                <a:gd name="T51" fmla="*/ 3 h 4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1" h="46">
                  <a:moveTo>
                    <a:pt x="57" y="3"/>
                  </a:moveTo>
                  <a:lnTo>
                    <a:pt x="56" y="11"/>
                  </a:lnTo>
                  <a:lnTo>
                    <a:pt x="51" y="19"/>
                  </a:lnTo>
                  <a:lnTo>
                    <a:pt x="46" y="24"/>
                  </a:lnTo>
                  <a:lnTo>
                    <a:pt x="37" y="29"/>
                  </a:lnTo>
                  <a:lnTo>
                    <a:pt x="30" y="29"/>
                  </a:lnTo>
                  <a:lnTo>
                    <a:pt x="24" y="26"/>
                  </a:lnTo>
                  <a:lnTo>
                    <a:pt x="17" y="23"/>
                  </a:lnTo>
                  <a:lnTo>
                    <a:pt x="11" y="22"/>
                  </a:lnTo>
                  <a:lnTo>
                    <a:pt x="5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7" y="45"/>
                  </a:lnTo>
                  <a:lnTo>
                    <a:pt x="18" y="46"/>
                  </a:lnTo>
                  <a:lnTo>
                    <a:pt x="31" y="45"/>
                  </a:lnTo>
                  <a:lnTo>
                    <a:pt x="41" y="40"/>
                  </a:lnTo>
                  <a:lnTo>
                    <a:pt x="51" y="33"/>
                  </a:lnTo>
                  <a:lnTo>
                    <a:pt x="57" y="24"/>
                  </a:lnTo>
                  <a:lnTo>
                    <a:pt x="61" y="13"/>
                  </a:lnTo>
                  <a:lnTo>
                    <a:pt x="61" y="1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7" y="1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1" name="Freeform 288"/>
            <p:cNvSpPr>
              <a:spLocks/>
            </p:cNvSpPr>
            <p:nvPr/>
          </p:nvSpPr>
          <p:spPr bwMode="auto">
            <a:xfrm>
              <a:off x="4630" y="7566"/>
              <a:ext cx="38" cy="103"/>
            </a:xfrm>
            <a:custGeom>
              <a:avLst/>
              <a:gdLst>
                <a:gd name="T0" fmla="*/ 2 w 38"/>
                <a:gd name="T1" fmla="*/ 4 h 103"/>
                <a:gd name="T2" fmla="*/ 16 w 38"/>
                <a:gd name="T3" fmla="*/ 24 h 103"/>
                <a:gd name="T4" fmla="*/ 18 w 38"/>
                <a:gd name="T5" fmla="*/ 49 h 103"/>
                <a:gd name="T6" fmla="*/ 12 w 38"/>
                <a:gd name="T7" fmla="*/ 73 h 103"/>
                <a:gd name="T8" fmla="*/ 5 w 38"/>
                <a:gd name="T9" fmla="*/ 98 h 103"/>
                <a:gd name="T10" fmla="*/ 5 w 38"/>
                <a:gd name="T11" fmla="*/ 102 h 103"/>
                <a:gd name="T12" fmla="*/ 9 w 38"/>
                <a:gd name="T13" fmla="*/ 103 h 103"/>
                <a:gd name="T14" fmla="*/ 12 w 38"/>
                <a:gd name="T15" fmla="*/ 103 h 103"/>
                <a:gd name="T16" fmla="*/ 16 w 38"/>
                <a:gd name="T17" fmla="*/ 102 h 103"/>
                <a:gd name="T18" fmla="*/ 29 w 38"/>
                <a:gd name="T19" fmla="*/ 90 h 103"/>
                <a:gd name="T20" fmla="*/ 35 w 38"/>
                <a:gd name="T21" fmla="*/ 75 h 103"/>
                <a:gd name="T22" fmla="*/ 38 w 38"/>
                <a:gd name="T23" fmla="*/ 57 h 103"/>
                <a:gd name="T24" fmla="*/ 36 w 38"/>
                <a:gd name="T25" fmla="*/ 40 h 103"/>
                <a:gd name="T26" fmla="*/ 33 w 38"/>
                <a:gd name="T27" fmla="*/ 26 h 103"/>
                <a:gd name="T28" fmla="*/ 28 w 38"/>
                <a:gd name="T29" fmla="*/ 15 h 103"/>
                <a:gd name="T30" fmla="*/ 19 w 38"/>
                <a:gd name="T31" fmla="*/ 7 h 103"/>
                <a:gd name="T32" fmla="*/ 6 w 38"/>
                <a:gd name="T33" fmla="*/ 0 h 103"/>
                <a:gd name="T34" fmla="*/ 3 w 38"/>
                <a:gd name="T35" fmla="*/ 0 h 103"/>
                <a:gd name="T36" fmla="*/ 2 w 38"/>
                <a:gd name="T37" fmla="*/ 1 h 103"/>
                <a:gd name="T38" fmla="*/ 0 w 38"/>
                <a:gd name="T39" fmla="*/ 3 h 103"/>
                <a:gd name="T40" fmla="*/ 2 w 38"/>
                <a:gd name="T41" fmla="*/ 4 h 103"/>
                <a:gd name="T42" fmla="*/ 2 w 38"/>
                <a:gd name="T43" fmla="*/ 4 h 1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" h="103">
                  <a:moveTo>
                    <a:pt x="2" y="4"/>
                  </a:moveTo>
                  <a:lnTo>
                    <a:pt x="16" y="24"/>
                  </a:lnTo>
                  <a:lnTo>
                    <a:pt x="18" y="49"/>
                  </a:lnTo>
                  <a:lnTo>
                    <a:pt x="12" y="73"/>
                  </a:lnTo>
                  <a:lnTo>
                    <a:pt x="5" y="98"/>
                  </a:lnTo>
                  <a:lnTo>
                    <a:pt x="5" y="102"/>
                  </a:lnTo>
                  <a:lnTo>
                    <a:pt x="9" y="103"/>
                  </a:lnTo>
                  <a:lnTo>
                    <a:pt x="12" y="103"/>
                  </a:lnTo>
                  <a:lnTo>
                    <a:pt x="16" y="102"/>
                  </a:lnTo>
                  <a:lnTo>
                    <a:pt x="29" y="90"/>
                  </a:lnTo>
                  <a:lnTo>
                    <a:pt x="35" y="75"/>
                  </a:lnTo>
                  <a:lnTo>
                    <a:pt x="38" y="57"/>
                  </a:lnTo>
                  <a:lnTo>
                    <a:pt x="36" y="40"/>
                  </a:lnTo>
                  <a:lnTo>
                    <a:pt x="33" y="26"/>
                  </a:lnTo>
                  <a:lnTo>
                    <a:pt x="28" y="15"/>
                  </a:lnTo>
                  <a:lnTo>
                    <a:pt x="19" y="7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2" name="Freeform 289"/>
            <p:cNvSpPr>
              <a:spLocks/>
            </p:cNvSpPr>
            <p:nvPr/>
          </p:nvSpPr>
          <p:spPr bwMode="auto">
            <a:xfrm>
              <a:off x="4547" y="7579"/>
              <a:ext cx="32" cy="110"/>
            </a:xfrm>
            <a:custGeom>
              <a:avLst/>
              <a:gdLst>
                <a:gd name="T0" fmla="*/ 29 w 32"/>
                <a:gd name="T1" fmla="*/ 1 h 110"/>
                <a:gd name="T2" fmla="*/ 19 w 32"/>
                <a:gd name="T3" fmla="*/ 13 h 110"/>
                <a:gd name="T4" fmla="*/ 10 w 32"/>
                <a:gd name="T5" fmla="*/ 26 h 110"/>
                <a:gd name="T6" fmla="*/ 4 w 32"/>
                <a:gd name="T7" fmla="*/ 40 h 110"/>
                <a:gd name="T8" fmla="*/ 0 w 32"/>
                <a:gd name="T9" fmla="*/ 56 h 110"/>
                <a:gd name="T10" fmla="*/ 0 w 32"/>
                <a:gd name="T11" fmla="*/ 72 h 110"/>
                <a:gd name="T12" fmla="*/ 3 w 32"/>
                <a:gd name="T13" fmla="*/ 86 h 110"/>
                <a:gd name="T14" fmla="*/ 10 w 32"/>
                <a:gd name="T15" fmla="*/ 99 h 110"/>
                <a:gd name="T16" fmla="*/ 21 w 32"/>
                <a:gd name="T17" fmla="*/ 110 h 110"/>
                <a:gd name="T18" fmla="*/ 26 w 32"/>
                <a:gd name="T19" fmla="*/ 110 h 110"/>
                <a:gd name="T20" fmla="*/ 29 w 32"/>
                <a:gd name="T21" fmla="*/ 106 h 110"/>
                <a:gd name="T22" fmla="*/ 30 w 32"/>
                <a:gd name="T23" fmla="*/ 102 h 110"/>
                <a:gd name="T24" fmla="*/ 30 w 32"/>
                <a:gd name="T25" fmla="*/ 98 h 110"/>
                <a:gd name="T26" fmla="*/ 21 w 32"/>
                <a:gd name="T27" fmla="*/ 73 h 110"/>
                <a:gd name="T28" fmla="*/ 16 w 32"/>
                <a:gd name="T29" fmla="*/ 51 h 110"/>
                <a:gd name="T30" fmla="*/ 19 w 32"/>
                <a:gd name="T31" fmla="*/ 28 h 110"/>
                <a:gd name="T32" fmla="*/ 30 w 32"/>
                <a:gd name="T33" fmla="*/ 5 h 110"/>
                <a:gd name="T34" fmla="*/ 32 w 32"/>
                <a:gd name="T35" fmla="*/ 4 h 110"/>
                <a:gd name="T36" fmla="*/ 32 w 32"/>
                <a:gd name="T37" fmla="*/ 1 h 110"/>
                <a:gd name="T38" fmla="*/ 32 w 32"/>
                <a:gd name="T39" fmla="*/ 0 h 110"/>
                <a:gd name="T40" fmla="*/ 29 w 32"/>
                <a:gd name="T41" fmla="*/ 1 h 110"/>
                <a:gd name="T42" fmla="*/ 29 w 32"/>
                <a:gd name="T43" fmla="*/ 1 h 1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" h="110">
                  <a:moveTo>
                    <a:pt x="29" y="1"/>
                  </a:moveTo>
                  <a:lnTo>
                    <a:pt x="19" y="13"/>
                  </a:lnTo>
                  <a:lnTo>
                    <a:pt x="10" y="26"/>
                  </a:lnTo>
                  <a:lnTo>
                    <a:pt x="4" y="40"/>
                  </a:lnTo>
                  <a:lnTo>
                    <a:pt x="0" y="56"/>
                  </a:lnTo>
                  <a:lnTo>
                    <a:pt x="0" y="72"/>
                  </a:lnTo>
                  <a:lnTo>
                    <a:pt x="3" y="86"/>
                  </a:lnTo>
                  <a:lnTo>
                    <a:pt x="10" y="99"/>
                  </a:lnTo>
                  <a:lnTo>
                    <a:pt x="21" y="110"/>
                  </a:lnTo>
                  <a:lnTo>
                    <a:pt x="26" y="110"/>
                  </a:lnTo>
                  <a:lnTo>
                    <a:pt x="29" y="106"/>
                  </a:lnTo>
                  <a:lnTo>
                    <a:pt x="30" y="102"/>
                  </a:lnTo>
                  <a:lnTo>
                    <a:pt x="30" y="98"/>
                  </a:lnTo>
                  <a:lnTo>
                    <a:pt x="21" y="73"/>
                  </a:lnTo>
                  <a:lnTo>
                    <a:pt x="16" y="51"/>
                  </a:lnTo>
                  <a:lnTo>
                    <a:pt x="19" y="28"/>
                  </a:lnTo>
                  <a:lnTo>
                    <a:pt x="30" y="5"/>
                  </a:lnTo>
                  <a:lnTo>
                    <a:pt x="32" y="4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3" name="Freeform 290"/>
            <p:cNvSpPr>
              <a:spLocks/>
            </p:cNvSpPr>
            <p:nvPr/>
          </p:nvSpPr>
          <p:spPr bwMode="auto">
            <a:xfrm>
              <a:off x="4581" y="7583"/>
              <a:ext cx="22" cy="86"/>
            </a:xfrm>
            <a:custGeom>
              <a:avLst/>
              <a:gdLst>
                <a:gd name="T0" fmla="*/ 21 w 22"/>
                <a:gd name="T1" fmla="*/ 83 h 86"/>
                <a:gd name="T2" fmla="*/ 16 w 22"/>
                <a:gd name="T3" fmla="*/ 73 h 86"/>
                <a:gd name="T4" fmla="*/ 15 w 22"/>
                <a:gd name="T5" fmla="*/ 63 h 86"/>
                <a:gd name="T6" fmla="*/ 12 w 22"/>
                <a:gd name="T7" fmla="*/ 55 h 86"/>
                <a:gd name="T8" fmla="*/ 12 w 22"/>
                <a:gd name="T9" fmla="*/ 45 h 86"/>
                <a:gd name="T10" fmla="*/ 13 w 22"/>
                <a:gd name="T11" fmla="*/ 34 h 86"/>
                <a:gd name="T12" fmla="*/ 16 w 22"/>
                <a:gd name="T13" fmla="*/ 24 h 86"/>
                <a:gd name="T14" fmla="*/ 19 w 22"/>
                <a:gd name="T15" fmla="*/ 16 h 86"/>
                <a:gd name="T16" fmla="*/ 22 w 22"/>
                <a:gd name="T17" fmla="*/ 6 h 86"/>
                <a:gd name="T18" fmla="*/ 22 w 22"/>
                <a:gd name="T19" fmla="*/ 1 h 86"/>
                <a:gd name="T20" fmla="*/ 19 w 22"/>
                <a:gd name="T21" fmla="*/ 0 h 86"/>
                <a:gd name="T22" fmla="*/ 15 w 22"/>
                <a:gd name="T23" fmla="*/ 1 h 86"/>
                <a:gd name="T24" fmla="*/ 12 w 22"/>
                <a:gd name="T25" fmla="*/ 3 h 86"/>
                <a:gd name="T26" fmla="*/ 0 w 22"/>
                <a:gd name="T27" fmla="*/ 23 h 86"/>
                <a:gd name="T28" fmla="*/ 0 w 22"/>
                <a:gd name="T29" fmla="*/ 45 h 86"/>
                <a:gd name="T30" fmla="*/ 6 w 22"/>
                <a:gd name="T31" fmla="*/ 68 h 86"/>
                <a:gd name="T32" fmla="*/ 18 w 22"/>
                <a:gd name="T33" fmla="*/ 86 h 86"/>
                <a:gd name="T34" fmla="*/ 19 w 22"/>
                <a:gd name="T35" fmla="*/ 86 h 86"/>
                <a:gd name="T36" fmla="*/ 19 w 22"/>
                <a:gd name="T37" fmla="*/ 85 h 86"/>
                <a:gd name="T38" fmla="*/ 21 w 22"/>
                <a:gd name="T39" fmla="*/ 85 h 86"/>
                <a:gd name="T40" fmla="*/ 21 w 22"/>
                <a:gd name="T41" fmla="*/ 83 h 86"/>
                <a:gd name="T42" fmla="*/ 21 w 22"/>
                <a:gd name="T43" fmla="*/ 83 h 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86">
                  <a:moveTo>
                    <a:pt x="21" y="83"/>
                  </a:moveTo>
                  <a:lnTo>
                    <a:pt x="16" y="73"/>
                  </a:lnTo>
                  <a:lnTo>
                    <a:pt x="15" y="63"/>
                  </a:lnTo>
                  <a:lnTo>
                    <a:pt x="12" y="55"/>
                  </a:lnTo>
                  <a:lnTo>
                    <a:pt x="12" y="45"/>
                  </a:lnTo>
                  <a:lnTo>
                    <a:pt x="13" y="34"/>
                  </a:lnTo>
                  <a:lnTo>
                    <a:pt x="16" y="24"/>
                  </a:lnTo>
                  <a:lnTo>
                    <a:pt x="19" y="16"/>
                  </a:lnTo>
                  <a:lnTo>
                    <a:pt x="22" y="6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12" y="3"/>
                  </a:lnTo>
                  <a:lnTo>
                    <a:pt x="0" y="23"/>
                  </a:lnTo>
                  <a:lnTo>
                    <a:pt x="0" y="45"/>
                  </a:lnTo>
                  <a:lnTo>
                    <a:pt x="6" y="68"/>
                  </a:lnTo>
                  <a:lnTo>
                    <a:pt x="18" y="86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21" y="85"/>
                  </a:lnTo>
                  <a:lnTo>
                    <a:pt x="21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4" name="Freeform 291"/>
            <p:cNvSpPr>
              <a:spLocks/>
            </p:cNvSpPr>
            <p:nvPr/>
          </p:nvSpPr>
          <p:spPr bwMode="auto">
            <a:xfrm>
              <a:off x="4571" y="7675"/>
              <a:ext cx="78" cy="40"/>
            </a:xfrm>
            <a:custGeom>
              <a:avLst/>
              <a:gdLst>
                <a:gd name="T0" fmla="*/ 2 w 78"/>
                <a:gd name="T1" fmla="*/ 20 h 40"/>
                <a:gd name="T2" fmla="*/ 12 w 78"/>
                <a:gd name="T3" fmla="*/ 27 h 40"/>
                <a:gd name="T4" fmla="*/ 20 w 78"/>
                <a:gd name="T5" fmla="*/ 33 h 40"/>
                <a:gd name="T6" fmla="*/ 32 w 78"/>
                <a:gd name="T7" fmla="*/ 38 h 40"/>
                <a:gd name="T8" fmla="*/ 44 w 78"/>
                <a:gd name="T9" fmla="*/ 40 h 40"/>
                <a:gd name="T10" fmla="*/ 51 w 78"/>
                <a:gd name="T11" fmla="*/ 40 h 40"/>
                <a:gd name="T12" fmla="*/ 56 w 78"/>
                <a:gd name="T13" fmla="*/ 39 h 40"/>
                <a:gd name="T14" fmla="*/ 64 w 78"/>
                <a:gd name="T15" fmla="*/ 36 h 40"/>
                <a:gd name="T16" fmla="*/ 68 w 78"/>
                <a:gd name="T17" fmla="*/ 32 h 40"/>
                <a:gd name="T18" fmla="*/ 72 w 78"/>
                <a:gd name="T19" fmla="*/ 26 h 40"/>
                <a:gd name="T20" fmla="*/ 77 w 78"/>
                <a:gd name="T21" fmla="*/ 19 h 40"/>
                <a:gd name="T22" fmla="*/ 78 w 78"/>
                <a:gd name="T23" fmla="*/ 12 h 40"/>
                <a:gd name="T24" fmla="*/ 77 w 78"/>
                <a:gd name="T25" fmla="*/ 4 h 40"/>
                <a:gd name="T26" fmla="*/ 75 w 78"/>
                <a:gd name="T27" fmla="*/ 2 h 40"/>
                <a:gd name="T28" fmla="*/ 72 w 78"/>
                <a:gd name="T29" fmla="*/ 0 h 40"/>
                <a:gd name="T30" fmla="*/ 69 w 78"/>
                <a:gd name="T31" fmla="*/ 0 h 40"/>
                <a:gd name="T32" fmla="*/ 67 w 78"/>
                <a:gd name="T33" fmla="*/ 2 h 40"/>
                <a:gd name="T34" fmla="*/ 61 w 78"/>
                <a:gd name="T35" fmla="*/ 6 h 40"/>
                <a:gd name="T36" fmla="*/ 55 w 78"/>
                <a:gd name="T37" fmla="*/ 10 h 40"/>
                <a:gd name="T38" fmla="*/ 49 w 78"/>
                <a:gd name="T39" fmla="*/ 13 h 40"/>
                <a:gd name="T40" fmla="*/ 41 w 78"/>
                <a:gd name="T41" fmla="*/ 13 h 40"/>
                <a:gd name="T42" fmla="*/ 33 w 78"/>
                <a:gd name="T43" fmla="*/ 13 h 40"/>
                <a:gd name="T44" fmla="*/ 25 w 78"/>
                <a:gd name="T45" fmla="*/ 12 h 40"/>
                <a:gd name="T46" fmla="*/ 16 w 78"/>
                <a:gd name="T47" fmla="*/ 12 h 40"/>
                <a:gd name="T48" fmla="*/ 8 w 78"/>
                <a:gd name="T49" fmla="*/ 12 h 40"/>
                <a:gd name="T50" fmla="*/ 5 w 78"/>
                <a:gd name="T51" fmla="*/ 13 h 40"/>
                <a:gd name="T52" fmla="*/ 2 w 78"/>
                <a:gd name="T53" fmla="*/ 14 h 40"/>
                <a:gd name="T54" fmla="*/ 0 w 78"/>
                <a:gd name="T55" fmla="*/ 17 h 40"/>
                <a:gd name="T56" fmla="*/ 2 w 78"/>
                <a:gd name="T57" fmla="*/ 20 h 40"/>
                <a:gd name="T58" fmla="*/ 2 w 78"/>
                <a:gd name="T59" fmla="*/ 20 h 4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8" h="40">
                  <a:moveTo>
                    <a:pt x="2" y="20"/>
                  </a:moveTo>
                  <a:lnTo>
                    <a:pt x="12" y="27"/>
                  </a:lnTo>
                  <a:lnTo>
                    <a:pt x="20" y="33"/>
                  </a:lnTo>
                  <a:lnTo>
                    <a:pt x="32" y="38"/>
                  </a:lnTo>
                  <a:lnTo>
                    <a:pt x="44" y="40"/>
                  </a:lnTo>
                  <a:lnTo>
                    <a:pt x="51" y="40"/>
                  </a:lnTo>
                  <a:lnTo>
                    <a:pt x="56" y="39"/>
                  </a:lnTo>
                  <a:lnTo>
                    <a:pt x="64" y="36"/>
                  </a:lnTo>
                  <a:lnTo>
                    <a:pt x="68" y="32"/>
                  </a:lnTo>
                  <a:lnTo>
                    <a:pt x="72" y="26"/>
                  </a:lnTo>
                  <a:lnTo>
                    <a:pt x="77" y="19"/>
                  </a:lnTo>
                  <a:lnTo>
                    <a:pt x="78" y="12"/>
                  </a:lnTo>
                  <a:lnTo>
                    <a:pt x="77" y="4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2"/>
                  </a:lnTo>
                  <a:lnTo>
                    <a:pt x="61" y="6"/>
                  </a:lnTo>
                  <a:lnTo>
                    <a:pt x="55" y="10"/>
                  </a:lnTo>
                  <a:lnTo>
                    <a:pt x="49" y="13"/>
                  </a:lnTo>
                  <a:lnTo>
                    <a:pt x="41" y="13"/>
                  </a:lnTo>
                  <a:lnTo>
                    <a:pt x="33" y="13"/>
                  </a:lnTo>
                  <a:lnTo>
                    <a:pt x="25" y="12"/>
                  </a:lnTo>
                  <a:lnTo>
                    <a:pt x="16" y="12"/>
                  </a:lnTo>
                  <a:lnTo>
                    <a:pt x="8" y="12"/>
                  </a:lnTo>
                  <a:lnTo>
                    <a:pt x="5" y="13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5" name="Freeform 292"/>
            <p:cNvSpPr>
              <a:spLocks/>
            </p:cNvSpPr>
            <p:nvPr/>
          </p:nvSpPr>
          <p:spPr bwMode="auto">
            <a:xfrm>
              <a:off x="4348" y="7521"/>
              <a:ext cx="233" cy="117"/>
            </a:xfrm>
            <a:custGeom>
              <a:avLst/>
              <a:gdLst>
                <a:gd name="T0" fmla="*/ 2 w 233"/>
                <a:gd name="T1" fmla="*/ 9 h 117"/>
                <a:gd name="T2" fmla="*/ 12 w 233"/>
                <a:gd name="T3" fmla="*/ 17 h 117"/>
                <a:gd name="T4" fmla="*/ 22 w 233"/>
                <a:gd name="T5" fmla="*/ 24 h 117"/>
                <a:gd name="T6" fmla="*/ 32 w 233"/>
                <a:gd name="T7" fmla="*/ 32 h 117"/>
                <a:gd name="T8" fmla="*/ 43 w 233"/>
                <a:gd name="T9" fmla="*/ 39 h 117"/>
                <a:gd name="T10" fmla="*/ 55 w 233"/>
                <a:gd name="T11" fmla="*/ 45 h 117"/>
                <a:gd name="T12" fmla="*/ 66 w 233"/>
                <a:gd name="T13" fmla="*/ 50 h 117"/>
                <a:gd name="T14" fmla="*/ 78 w 233"/>
                <a:gd name="T15" fmla="*/ 56 h 117"/>
                <a:gd name="T16" fmla="*/ 89 w 233"/>
                <a:gd name="T17" fmla="*/ 60 h 117"/>
                <a:gd name="T18" fmla="*/ 105 w 233"/>
                <a:gd name="T19" fmla="*/ 68 h 117"/>
                <a:gd name="T20" fmla="*/ 121 w 233"/>
                <a:gd name="T21" fmla="*/ 75 h 117"/>
                <a:gd name="T22" fmla="*/ 137 w 233"/>
                <a:gd name="T23" fmla="*/ 82 h 117"/>
                <a:gd name="T24" fmla="*/ 154 w 233"/>
                <a:gd name="T25" fmla="*/ 89 h 117"/>
                <a:gd name="T26" fmla="*/ 170 w 233"/>
                <a:gd name="T27" fmla="*/ 96 h 117"/>
                <a:gd name="T28" fmla="*/ 186 w 233"/>
                <a:gd name="T29" fmla="*/ 104 h 117"/>
                <a:gd name="T30" fmla="*/ 202 w 233"/>
                <a:gd name="T31" fmla="*/ 111 h 117"/>
                <a:gd name="T32" fmla="*/ 218 w 233"/>
                <a:gd name="T33" fmla="*/ 117 h 117"/>
                <a:gd name="T34" fmla="*/ 223 w 233"/>
                <a:gd name="T35" fmla="*/ 117 h 117"/>
                <a:gd name="T36" fmla="*/ 229 w 233"/>
                <a:gd name="T37" fmla="*/ 112 h 117"/>
                <a:gd name="T38" fmla="*/ 233 w 233"/>
                <a:gd name="T39" fmla="*/ 107 h 117"/>
                <a:gd name="T40" fmla="*/ 232 w 233"/>
                <a:gd name="T41" fmla="*/ 101 h 117"/>
                <a:gd name="T42" fmla="*/ 206 w 233"/>
                <a:gd name="T43" fmla="*/ 84 h 117"/>
                <a:gd name="T44" fmla="*/ 180 w 233"/>
                <a:gd name="T45" fmla="*/ 71 h 117"/>
                <a:gd name="T46" fmla="*/ 151 w 233"/>
                <a:gd name="T47" fmla="*/ 58 h 117"/>
                <a:gd name="T48" fmla="*/ 123 w 233"/>
                <a:gd name="T49" fmla="*/ 48 h 117"/>
                <a:gd name="T50" fmla="*/ 94 w 233"/>
                <a:gd name="T51" fmla="*/ 36 h 117"/>
                <a:gd name="T52" fmla="*/ 65 w 233"/>
                <a:gd name="T53" fmla="*/ 26 h 117"/>
                <a:gd name="T54" fmla="*/ 38 w 233"/>
                <a:gd name="T55" fmla="*/ 14 h 117"/>
                <a:gd name="T56" fmla="*/ 10 w 233"/>
                <a:gd name="T57" fmla="*/ 0 h 117"/>
                <a:gd name="T58" fmla="*/ 6 w 233"/>
                <a:gd name="T59" fmla="*/ 0 h 117"/>
                <a:gd name="T60" fmla="*/ 3 w 233"/>
                <a:gd name="T61" fmla="*/ 1 h 117"/>
                <a:gd name="T62" fmla="*/ 0 w 233"/>
                <a:gd name="T63" fmla="*/ 6 h 117"/>
                <a:gd name="T64" fmla="*/ 2 w 233"/>
                <a:gd name="T65" fmla="*/ 9 h 117"/>
                <a:gd name="T66" fmla="*/ 2 w 233"/>
                <a:gd name="T67" fmla="*/ 9 h 1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3" h="117">
                  <a:moveTo>
                    <a:pt x="2" y="9"/>
                  </a:moveTo>
                  <a:lnTo>
                    <a:pt x="12" y="17"/>
                  </a:lnTo>
                  <a:lnTo>
                    <a:pt x="22" y="24"/>
                  </a:lnTo>
                  <a:lnTo>
                    <a:pt x="32" y="32"/>
                  </a:lnTo>
                  <a:lnTo>
                    <a:pt x="43" y="39"/>
                  </a:lnTo>
                  <a:lnTo>
                    <a:pt x="55" y="45"/>
                  </a:lnTo>
                  <a:lnTo>
                    <a:pt x="66" y="50"/>
                  </a:lnTo>
                  <a:lnTo>
                    <a:pt x="78" y="56"/>
                  </a:lnTo>
                  <a:lnTo>
                    <a:pt x="89" y="60"/>
                  </a:lnTo>
                  <a:lnTo>
                    <a:pt x="105" y="68"/>
                  </a:lnTo>
                  <a:lnTo>
                    <a:pt x="121" y="75"/>
                  </a:lnTo>
                  <a:lnTo>
                    <a:pt x="137" y="82"/>
                  </a:lnTo>
                  <a:lnTo>
                    <a:pt x="154" y="89"/>
                  </a:lnTo>
                  <a:lnTo>
                    <a:pt x="170" y="96"/>
                  </a:lnTo>
                  <a:lnTo>
                    <a:pt x="186" y="104"/>
                  </a:lnTo>
                  <a:lnTo>
                    <a:pt x="202" y="111"/>
                  </a:lnTo>
                  <a:lnTo>
                    <a:pt x="218" y="117"/>
                  </a:lnTo>
                  <a:lnTo>
                    <a:pt x="223" y="117"/>
                  </a:lnTo>
                  <a:lnTo>
                    <a:pt x="229" y="112"/>
                  </a:lnTo>
                  <a:lnTo>
                    <a:pt x="233" y="107"/>
                  </a:lnTo>
                  <a:lnTo>
                    <a:pt x="232" y="101"/>
                  </a:lnTo>
                  <a:lnTo>
                    <a:pt x="206" y="84"/>
                  </a:lnTo>
                  <a:lnTo>
                    <a:pt x="180" y="71"/>
                  </a:lnTo>
                  <a:lnTo>
                    <a:pt x="151" y="58"/>
                  </a:lnTo>
                  <a:lnTo>
                    <a:pt x="123" y="48"/>
                  </a:lnTo>
                  <a:lnTo>
                    <a:pt x="94" y="36"/>
                  </a:lnTo>
                  <a:lnTo>
                    <a:pt x="65" y="26"/>
                  </a:lnTo>
                  <a:lnTo>
                    <a:pt x="38" y="1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6" name="Freeform 293"/>
            <p:cNvSpPr>
              <a:spLocks/>
            </p:cNvSpPr>
            <p:nvPr/>
          </p:nvSpPr>
          <p:spPr bwMode="auto">
            <a:xfrm>
              <a:off x="4345" y="7554"/>
              <a:ext cx="213" cy="110"/>
            </a:xfrm>
            <a:custGeom>
              <a:avLst/>
              <a:gdLst>
                <a:gd name="T0" fmla="*/ 2 w 213"/>
                <a:gd name="T1" fmla="*/ 9 h 110"/>
                <a:gd name="T2" fmla="*/ 26 w 213"/>
                <a:gd name="T3" fmla="*/ 23 h 110"/>
                <a:gd name="T4" fmla="*/ 51 w 213"/>
                <a:gd name="T5" fmla="*/ 38 h 110"/>
                <a:gd name="T6" fmla="*/ 75 w 213"/>
                <a:gd name="T7" fmla="*/ 51 h 110"/>
                <a:gd name="T8" fmla="*/ 101 w 213"/>
                <a:gd name="T9" fmla="*/ 63 h 110"/>
                <a:gd name="T10" fmla="*/ 127 w 213"/>
                <a:gd name="T11" fmla="*/ 75 h 110"/>
                <a:gd name="T12" fmla="*/ 153 w 213"/>
                <a:gd name="T13" fmla="*/ 87 h 110"/>
                <a:gd name="T14" fmla="*/ 179 w 213"/>
                <a:gd name="T15" fmla="*/ 98 h 110"/>
                <a:gd name="T16" fmla="*/ 205 w 213"/>
                <a:gd name="T17" fmla="*/ 110 h 110"/>
                <a:gd name="T18" fmla="*/ 208 w 213"/>
                <a:gd name="T19" fmla="*/ 108 h 110"/>
                <a:gd name="T20" fmla="*/ 212 w 213"/>
                <a:gd name="T21" fmla="*/ 105 h 110"/>
                <a:gd name="T22" fmla="*/ 213 w 213"/>
                <a:gd name="T23" fmla="*/ 101 h 110"/>
                <a:gd name="T24" fmla="*/ 212 w 213"/>
                <a:gd name="T25" fmla="*/ 98 h 110"/>
                <a:gd name="T26" fmla="*/ 186 w 213"/>
                <a:gd name="T27" fmla="*/ 85 h 110"/>
                <a:gd name="T28" fmla="*/ 162 w 213"/>
                <a:gd name="T29" fmla="*/ 74 h 110"/>
                <a:gd name="T30" fmla="*/ 136 w 213"/>
                <a:gd name="T31" fmla="*/ 62 h 110"/>
                <a:gd name="T32" fmla="*/ 110 w 213"/>
                <a:gd name="T33" fmla="*/ 49 h 110"/>
                <a:gd name="T34" fmla="*/ 84 w 213"/>
                <a:gd name="T35" fmla="*/ 38 h 110"/>
                <a:gd name="T36" fmla="*/ 58 w 213"/>
                <a:gd name="T37" fmla="*/ 26 h 110"/>
                <a:gd name="T38" fmla="*/ 33 w 213"/>
                <a:gd name="T39" fmla="*/ 13 h 110"/>
                <a:gd name="T40" fmla="*/ 7 w 213"/>
                <a:gd name="T41" fmla="*/ 0 h 110"/>
                <a:gd name="T42" fmla="*/ 5 w 213"/>
                <a:gd name="T43" fmla="*/ 0 h 110"/>
                <a:gd name="T44" fmla="*/ 2 w 213"/>
                <a:gd name="T45" fmla="*/ 3 h 110"/>
                <a:gd name="T46" fmla="*/ 0 w 213"/>
                <a:gd name="T47" fmla="*/ 6 h 110"/>
                <a:gd name="T48" fmla="*/ 2 w 213"/>
                <a:gd name="T49" fmla="*/ 9 h 110"/>
                <a:gd name="T50" fmla="*/ 2 w 213"/>
                <a:gd name="T51" fmla="*/ 9 h 11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3" h="110">
                  <a:moveTo>
                    <a:pt x="2" y="9"/>
                  </a:moveTo>
                  <a:lnTo>
                    <a:pt x="26" y="23"/>
                  </a:lnTo>
                  <a:lnTo>
                    <a:pt x="51" y="38"/>
                  </a:lnTo>
                  <a:lnTo>
                    <a:pt x="75" y="51"/>
                  </a:lnTo>
                  <a:lnTo>
                    <a:pt x="101" y="63"/>
                  </a:lnTo>
                  <a:lnTo>
                    <a:pt x="127" y="75"/>
                  </a:lnTo>
                  <a:lnTo>
                    <a:pt x="153" y="87"/>
                  </a:lnTo>
                  <a:lnTo>
                    <a:pt x="179" y="98"/>
                  </a:lnTo>
                  <a:lnTo>
                    <a:pt x="205" y="110"/>
                  </a:lnTo>
                  <a:lnTo>
                    <a:pt x="208" y="108"/>
                  </a:lnTo>
                  <a:lnTo>
                    <a:pt x="212" y="105"/>
                  </a:lnTo>
                  <a:lnTo>
                    <a:pt x="213" y="101"/>
                  </a:lnTo>
                  <a:lnTo>
                    <a:pt x="212" y="98"/>
                  </a:lnTo>
                  <a:lnTo>
                    <a:pt x="186" y="85"/>
                  </a:lnTo>
                  <a:lnTo>
                    <a:pt x="162" y="74"/>
                  </a:lnTo>
                  <a:lnTo>
                    <a:pt x="136" y="62"/>
                  </a:lnTo>
                  <a:lnTo>
                    <a:pt x="110" y="49"/>
                  </a:lnTo>
                  <a:lnTo>
                    <a:pt x="84" y="38"/>
                  </a:lnTo>
                  <a:lnTo>
                    <a:pt x="58" y="26"/>
                  </a:lnTo>
                  <a:lnTo>
                    <a:pt x="33" y="13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7" name="Freeform 294"/>
            <p:cNvSpPr>
              <a:spLocks/>
            </p:cNvSpPr>
            <p:nvPr/>
          </p:nvSpPr>
          <p:spPr bwMode="auto">
            <a:xfrm>
              <a:off x="3542" y="8039"/>
              <a:ext cx="1097" cy="192"/>
            </a:xfrm>
            <a:custGeom>
              <a:avLst/>
              <a:gdLst>
                <a:gd name="T0" fmla="*/ 1077 w 1097"/>
                <a:gd name="T1" fmla="*/ 3 h 192"/>
                <a:gd name="T2" fmla="*/ 1041 w 1097"/>
                <a:gd name="T3" fmla="*/ 8 h 192"/>
                <a:gd name="T4" fmla="*/ 1006 w 1097"/>
                <a:gd name="T5" fmla="*/ 10 h 192"/>
                <a:gd name="T6" fmla="*/ 970 w 1097"/>
                <a:gd name="T7" fmla="*/ 15 h 192"/>
                <a:gd name="T8" fmla="*/ 936 w 1097"/>
                <a:gd name="T9" fmla="*/ 19 h 192"/>
                <a:gd name="T10" fmla="*/ 900 w 1097"/>
                <a:gd name="T11" fmla="*/ 23 h 192"/>
                <a:gd name="T12" fmla="*/ 864 w 1097"/>
                <a:gd name="T13" fmla="*/ 28 h 192"/>
                <a:gd name="T14" fmla="*/ 828 w 1097"/>
                <a:gd name="T15" fmla="*/ 34 h 192"/>
                <a:gd name="T16" fmla="*/ 793 w 1097"/>
                <a:gd name="T17" fmla="*/ 38 h 192"/>
                <a:gd name="T18" fmla="*/ 757 w 1097"/>
                <a:gd name="T19" fmla="*/ 44 h 192"/>
                <a:gd name="T20" fmla="*/ 721 w 1097"/>
                <a:gd name="T21" fmla="*/ 48 h 192"/>
                <a:gd name="T22" fmla="*/ 685 w 1097"/>
                <a:gd name="T23" fmla="*/ 54 h 192"/>
                <a:gd name="T24" fmla="*/ 632 w 1097"/>
                <a:gd name="T25" fmla="*/ 61 h 192"/>
                <a:gd name="T26" fmla="*/ 560 w 1097"/>
                <a:gd name="T27" fmla="*/ 71 h 192"/>
                <a:gd name="T28" fmla="*/ 488 w 1097"/>
                <a:gd name="T29" fmla="*/ 81 h 192"/>
                <a:gd name="T30" fmla="*/ 416 w 1097"/>
                <a:gd name="T31" fmla="*/ 91 h 192"/>
                <a:gd name="T32" fmla="*/ 345 w 1097"/>
                <a:gd name="T33" fmla="*/ 101 h 192"/>
                <a:gd name="T34" fmla="*/ 273 w 1097"/>
                <a:gd name="T35" fmla="*/ 113 h 192"/>
                <a:gd name="T36" fmla="*/ 201 w 1097"/>
                <a:gd name="T37" fmla="*/ 124 h 192"/>
                <a:gd name="T38" fmla="*/ 129 w 1097"/>
                <a:gd name="T39" fmla="*/ 137 h 192"/>
                <a:gd name="T40" fmla="*/ 86 w 1097"/>
                <a:gd name="T41" fmla="*/ 144 h 192"/>
                <a:gd name="T42" fmla="*/ 73 w 1097"/>
                <a:gd name="T43" fmla="*/ 146 h 192"/>
                <a:gd name="T44" fmla="*/ 60 w 1097"/>
                <a:gd name="T45" fmla="*/ 149 h 192"/>
                <a:gd name="T46" fmla="*/ 47 w 1097"/>
                <a:gd name="T47" fmla="*/ 153 h 192"/>
                <a:gd name="T48" fmla="*/ 33 w 1097"/>
                <a:gd name="T49" fmla="*/ 156 h 192"/>
                <a:gd name="T50" fmla="*/ 17 w 1097"/>
                <a:gd name="T51" fmla="*/ 160 h 192"/>
                <a:gd name="T52" fmla="*/ 6 w 1097"/>
                <a:gd name="T53" fmla="*/ 166 h 192"/>
                <a:gd name="T54" fmla="*/ 1 w 1097"/>
                <a:gd name="T55" fmla="*/ 185 h 192"/>
                <a:gd name="T56" fmla="*/ 6 w 1097"/>
                <a:gd name="T57" fmla="*/ 189 h 192"/>
                <a:gd name="T58" fmla="*/ 14 w 1097"/>
                <a:gd name="T59" fmla="*/ 190 h 192"/>
                <a:gd name="T60" fmla="*/ 26 w 1097"/>
                <a:gd name="T61" fmla="*/ 192 h 192"/>
                <a:gd name="T62" fmla="*/ 42 w 1097"/>
                <a:gd name="T63" fmla="*/ 192 h 192"/>
                <a:gd name="T64" fmla="*/ 60 w 1097"/>
                <a:gd name="T65" fmla="*/ 190 h 192"/>
                <a:gd name="T66" fmla="*/ 83 w 1097"/>
                <a:gd name="T67" fmla="*/ 188 h 192"/>
                <a:gd name="T68" fmla="*/ 106 w 1097"/>
                <a:gd name="T69" fmla="*/ 186 h 192"/>
                <a:gd name="T70" fmla="*/ 129 w 1097"/>
                <a:gd name="T71" fmla="*/ 183 h 192"/>
                <a:gd name="T72" fmla="*/ 158 w 1097"/>
                <a:gd name="T73" fmla="*/ 180 h 192"/>
                <a:gd name="T74" fmla="*/ 194 w 1097"/>
                <a:gd name="T75" fmla="*/ 176 h 192"/>
                <a:gd name="T76" fmla="*/ 230 w 1097"/>
                <a:gd name="T77" fmla="*/ 170 h 192"/>
                <a:gd name="T78" fmla="*/ 265 w 1097"/>
                <a:gd name="T79" fmla="*/ 165 h 192"/>
                <a:gd name="T80" fmla="*/ 299 w 1097"/>
                <a:gd name="T81" fmla="*/ 160 h 192"/>
                <a:gd name="T82" fmla="*/ 335 w 1097"/>
                <a:gd name="T83" fmla="*/ 153 h 192"/>
                <a:gd name="T84" fmla="*/ 370 w 1097"/>
                <a:gd name="T85" fmla="*/ 147 h 192"/>
                <a:gd name="T86" fmla="*/ 404 w 1097"/>
                <a:gd name="T87" fmla="*/ 141 h 192"/>
                <a:gd name="T88" fmla="*/ 458 w 1097"/>
                <a:gd name="T89" fmla="*/ 133 h 192"/>
                <a:gd name="T90" fmla="*/ 531 w 1097"/>
                <a:gd name="T91" fmla="*/ 121 h 192"/>
                <a:gd name="T92" fmla="*/ 605 w 1097"/>
                <a:gd name="T93" fmla="*/ 108 h 192"/>
                <a:gd name="T94" fmla="*/ 677 w 1097"/>
                <a:gd name="T95" fmla="*/ 97 h 192"/>
                <a:gd name="T96" fmla="*/ 750 w 1097"/>
                <a:gd name="T97" fmla="*/ 84 h 192"/>
                <a:gd name="T98" fmla="*/ 823 w 1097"/>
                <a:gd name="T99" fmla="*/ 69 h 192"/>
                <a:gd name="T100" fmla="*/ 895 w 1097"/>
                <a:gd name="T101" fmla="*/ 55 h 192"/>
                <a:gd name="T102" fmla="*/ 967 w 1097"/>
                <a:gd name="T103" fmla="*/ 41 h 192"/>
                <a:gd name="T104" fmla="*/ 1015 w 1097"/>
                <a:gd name="T105" fmla="*/ 29 h 192"/>
                <a:gd name="T106" fmla="*/ 1038 w 1097"/>
                <a:gd name="T107" fmla="*/ 25 h 192"/>
                <a:gd name="T108" fmla="*/ 1060 w 1097"/>
                <a:gd name="T109" fmla="*/ 19 h 192"/>
                <a:gd name="T110" fmla="*/ 1081 w 1097"/>
                <a:gd name="T111" fmla="*/ 12 h 192"/>
                <a:gd name="T112" fmla="*/ 1096 w 1097"/>
                <a:gd name="T113" fmla="*/ 6 h 192"/>
                <a:gd name="T114" fmla="*/ 1097 w 1097"/>
                <a:gd name="T115" fmla="*/ 0 h 192"/>
                <a:gd name="T116" fmla="*/ 1094 w 1097"/>
                <a:gd name="T117" fmla="*/ 0 h 1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97" h="192">
                  <a:moveTo>
                    <a:pt x="1094" y="0"/>
                  </a:moveTo>
                  <a:lnTo>
                    <a:pt x="1077" y="3"/>
                  </a:lnTo>
                  <a:lnTo>
                    <a:pt x="1060" y="5"/>
                  </a:lnTo>
                  <a:lnTo>
                    <a:pt x="1041" y="8"/>
                  </a:lnTo>
                  <a:lnTo>
                    <a:pt x="1024" y="9"/>
                  </a:lnTo>
                  <a:lnTo>
                    <a:pt x="1006" y="10"/>
                  </a:lnTo>
                  <a:lnTo>
                    <a:pt x="988" y="12"/>
                  </a:lnTo>
                  <a:lnTo>
                    <a:pt x="970" y="15"/>
                  </a:lnTo>
                  <a:lnTo>
                    <a:pt x="953" y="16"/>
                  </a:lnTo>
                  <a:lnTo>
                    <a:pt x="936" y="19"/>
                  </a:lnTo>
                  <a:lnTo>
                    <a:pt x="917" y="21"/>
                  </a:lnTo>
                  <a:lnTo>
                    <a:pt x="900" y="23"/>
                  </a:lnTo>
                  <a:lnTo>
                    <a:pt x="882" y="26"/>
                  </a:lnTo>
                  <a:lnTo>
                    <a:pt x="864" y="28"/>
                  </a:lnTo>
                  <a:lnTo>
                    <a:pt x="846" y="31"/>
                  </a:lnTo>
                  <a:lnTo>
                    <a:pt x="828" y="34"/>
                  </a:lnTo>
                  <a:lnTo>
                    <a:pt x="810" y="36"/>
                  </a:lnTo>
                  <a:lnTo>
                    <a:pt x="793" y="38"/>
                  </a:lnTo>
                  <a:lnTo>
                    <a:pt x="774" y="41"/>
                  </a:lnTo>
                  <a:lnTo>
                    <a:pt x="757" y="44"/>
                  </a:lnTo>
                  <a:lnTo>
                    <a:pt x="740" y="46"/>
                  </a:lnTo>
                  <a:lnTo>
                    <a:pt x="721" y="48"/>
                  </a:lnTo>
                  <a:lnTo>
                    <a:pt x="704" y="51"/>
                  </a:lnTo>
                  <a:lnTo>
                    <a:pt x="685" y="54"/>
                  </a:lnTo>
                  <a:lnTo>
                    <a:pt x="668" y="57"/>
                  </a:lnTo>
                  <a:lnTo>
                    <a:pt x="632" y="61"/>
                  </a:lnTo>
                  <a:lnTo>
                    <a:pt x="596" y="67"/>
                  </a:lnTo>
                  <a:lnTo>
                    <a:pt x="560" y="71"/>
                  </a:lnTo>
                  <a:lnTo>
                    <a:pt x="524" y="77"/>
                  </a:lnTo>
                  <a:lnTo>
                    <a:pt x="488" y="81"/>
                  </a:lnTo>
                  <a:lnTo>
                    <a:pt x="452" y="87"/>
                  </a:lnTo>
                  <a:lnTo>
                    <a:pt x="416" y="91"/>
                  </a:lnTo>
                  <a:lnTo>
                    <a:pt x="381" y="97"/>
                  </a:lnTo>
                  <a:lnTo>
                    <a:pt x="345" y="101"/>
                  </a:lnTo>
                  <a:lnTo>
                    <a:pt x="309" y="107"/>
                  </a:lnTo>
                  <a:lnTo>
                    <a:pt x="273" y="113"/>
                  </a:lnTo>
                  <a:lnTo>
                    <a:pt x="237" y="118"/>
                  </a:lnTo>
                  <a:lnTo>
                    <a:pt x="201" y="124"/>
                  </a:lnTo>
                  <a:lnTo>
                    <a:pt x="165" y="130"/>
                  </a:lnTo>
                  <a:lnTo>
                    <a:pt x="129" y="137"/>
                  </a:lnTo>
                  <a:lnTo>
                    <a:pt x="93" y="143"/>
                  </a:lnTo>
                  <a:lnTo>
                    <a:pt x="86" y="144"/>
                  </a:lnTo>
                  <a:lnTo>
                    <a:pt x="80" y="146"/>
                  </a:lnTo>
                  <a:lnTo>
                    <a:pt x="73" y="146"/>
                  </a:lnTo>
                  <a:lnTo>
                    <a:pt x="67" y="147"/>
                  </a:lnTo>
                  <a:lnTo>
                    <a:pt x="60" y="149"/>
                  </a:lnTo>
                  <a:lnTo>
                    <a:pt x="53" y="150"/>
                  </a:lnTo>
                  <a:lnTo>
                    <a:pt x="47" y="153"/>
                  </a:lnTo>
                  <a:lnTo>
                    <a:pt x="40" y="154"/>
                  </a:lnTo>
                  <a:lnTo>
                    <a:pt x="33" y="156"/>
                  </a:lnTo>
                  <a:lnTo>
                    <a:pt x="24" y="159"/>
                  </a:lnTo>
                  <a:lnTo>
                    <a:pt x="17" y="160"/>
                  </a:lnTo>
                  <a:lnTo>
                    <a:pt x="13" y="162"/>
                  </a:lnTo>
                  <a:lnTo>
                    <a:pt x="6" y="166"/>
                  </a:lnTo>
                  <a:lnTo>
                    <a:pt x="0" y="176"/>
                  </a:lnTo>
                  <a:lnTo>
                    <a:pt x="1" y="185"/>
                  </a:lnTo>
                  <a:lnTo>
                    <a:pt x="8" y="189"/>
                  </a:lnTo>
                  <a:lnTo>
                    <a:pt x="6" y="189"/>
                  </a:lnTo>
                  <a:lnTo>
                    <a:pt x="10" y="189"/>
                  </a:lnTo>
                  <a:lnTo>
                    <a:pt x="14" y="190"/>
                  </a:lnTo>
                  <a:lnTo>
                    <a:pt x="19" y="190"/>
                  </a:lnTo>
                  <a:lnTo>
                    <a:pt x="26" y="192"/>
                  </a:lnTo>
                  <a:lnTo>
                    <a:pt x="34" y="192"/>
                  </a:lnTo>
                  <a:lnTo>
                    <a:pt x="42" y="192"/>
                  </a:lnTo>
                  <a:lnTo>
                    <a:pt x="49" y="190"/>
                  </a:lnTo>
                  <a:lnTo>
                    <a:pt x="60" y="190"/>
                  </a:lnTo>
                  <a:lnTo>
                    <a:pt x="72" y="189"/>
                  </a:lnTo>
                  <a:lnTo>
                    <a:pt x="83" y="188"/>
                  </a:lnTo>
                  <a:lnTo>
                    <a:pt x="95" y="186"/>
                  </a:lnTo>
                  <a:lnTo>
                    <a:pt x="106" y="186"/>
                  </a:lnTo>
                  <a:lnTo>
                    <a:pt x="118" y="185"/>
                  </a:lnTo>
                  <a:lnTo>
                    <a:pt x="129" y="183"/>
                  </a:lnTo>
                  <a:lnTo>
                    <a:pt x="141" y="182"/>
                  </a:lnTo>
                  <a:lnTo>
                    <a:pt x="158" y="180"/>
                  </a:lnTo>
                  <a:lnTo>
                    <a:pt x="177" y="177"/>
                  </a:lnTo>
                  <a:lnTo>
                    <a:pt x="194" y="176"/>
                  </a:lnTo>
                  <a:lnTo>
                    <a:pt x="211" y="173"/>
                  </a:lnTo>
                  <a:lnTo>
                    <a:pt x="230" y="170"/>
                  </a:lnTo>
                  <a:lnTo>
                    <a:pt x="247" y="167"/>
                  </a:lnTo>
                  <a:lnTo>
                    <a:pt x="265" y="165"/>
                  </a:lnTo>
                  <a:lnTo>
                    <a:pt x="282" y="162"/>
                  </a:lnTo>
                  <a:lnTo>
                    <a:pt x="299" y="160"/>
                  </a:lnTo>
                  <a:lnTo>
                    <a:pt x="318" y="156"/>
                  </a:lnTo>
                  <a:lnTo>
                    <a:pt x="335" y="153"/>
                  </a:lnTo>
                  <a:lnTo>
                    <a:pt x="353" y="150"/>
                  </a:lnTo>
                  <a:lnTo>
                    <a:pt x="370" y="147"/>
                  </a:lnTo>
                  <a:lnTo>
                    <a:pt x="387" y="144"/>
                  </a:lnTo>
                  <a:lnTo>
                    <a:pt x="404" y="141"/>
                  </a:lnTo>
                  <a:lnTo>
                    <a:pt x="422" y="139"/>
                  </a:lnTo>
                  <a:lnTo>
                    <a:pt x="458" y="133"/>
                  </a:lnTo>
                  <a:lnTo>
                    <a:pt x="495" y="127"/>
                  </a:lnTo>
                  <a:lnTo>
                    <a:pt x="531" y="121"/>
                  </a:lnTo>
                  <a:lnTo>
                    <a:pt x="567" y="116"/>
                  </a:lnTo>
                  <a:lnTo>
                    <a:pt x="605" y="108"/>
                  </a:lnTo>
                  <a:lnTo>
                    <a:pt x="641" y="103"/>
                  </a:lnTo>
                  <a:lnTo>
                    <a:pt x="677" y="97"/>
                  </a:lnTo>
                  <a:lnTo>
                    <a:pt x="714" y="90"/>
                  </a:lnTo>
                  <a:lnTo>
                    <a:pt x="750" y="84"/>
                  </a:lnTo>
                  <a:lnTo>
                    <a:pt x="786" y="77"/>
                  </a:lnTo>
                  <a:lnTo>
                    <a:pt x="823" y="69"/>
                  </a:lnTo>
                  <a:lnTo>
                    <a:pt x="859" y="64"/>
                  </a:lnTo>
                  <a:lnTo>
                    <a:pt x="895" y="55"/>
                  </a:lnTo>
                  <a:lnTo>
                    <a:pt x="931" y="48"/>
                  </a:lnTo>
                  <a:lnTo>
                    <a:pt x="967" y="41"/>
                  </a:lnTo>
                  <a:lnTo>
                    <a:pt x="1003" y="32"/>
                  </a:lnTo>
                  <a:lnTo>
                    <a:pt x="1015" y="29"/>
                  </a:lnTo>
                  <a:lnTo>
                    <a:pt x="1026" y="26"/>
                  </a:lnTo>
                  <a:lnTo>
                    <a:pt x="1038" y="25"/>
                  </a:lnTo>
                  <a:lnTo>
                    <a:pt x="1048" y="22"/>
                  </a:lnTo>
                  <a:lnTo>
                    <a:pt x="1060" y="19"/>
                  </a:lnTo>
                  <a:lnTo>
                    <a:pt x="1071" y="16"/>
                  </a:lnTo>
                  <a:lnTo>
                    <a:pt x="1081" y="12"/>
                  </a:lnTo>
                  <a:lnTo>
                    <a:pt x="1093" y="9"/>
                  </a:lnTo>
                  <a:lnTo>
                    <a:pt x="1096" y="6"/>
                  </a:lnTo>
                  <a:lnTo>
                    <a:pt x="1097" y="3"/>
                  </a:lnTo>
                  <a:lnTo>
                    <a:pt x="1097" y="0"/>
                  </a:lnTo>
                  <a:lnTo>
                    <a:pt x="10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8" name="Freeform 295"/>
            <p:cNvSpPr>
              <a:spLocks/>
            </p:cNvSpPr>
            <p:nvPr/>
          </p:nvSpPr>
          <p:spPr bwMode="auto">
            <a:xfrm>
              <a:off x="3478" y="7900"/>
              <a:ext cx="837" cy="164"/>
            </a:xfrm>
            <a:custGeom>
              <a:avLst/>
              <a:gdLst>
                <a:gd name="T0" fmla="*/ 820 w 837"/>
                <a:gd name="T1" fmla="*/ 3 h 164"/>
                <a:gd name="T2" fmla="*/ 789 w 837"/>
                <a:gd name="T3" fmla="*/ 7 h 164"/>
                <a:gd name="T4" fmla="*/ 758 w 837"/>
                <a:gd name="T5" fmla="*/ 11 h 164"/>
                <a:gd name="T6" fmla="*/ 728 w 837"/>
                <a:gd name="T7" fmla="*/ 14 h 164"/>
                <a:gd name="T8" fmla="*/ 696 w 837"/>
                <a:gd name="T9" fmla="*/ 18 h 164"/>
                <a:gd name="T10" fmla="*/ 664 w 837"/>
                <a:gd name="T11" fmla="*/ 23 h 164"/>
                <a:gd name="T12" fmla="*/ 633 w 837"/>
                <a:gd name="T13" fmla="*/ 27 h 164"/>
                <a:gd name="T14" fmla="*/ 601 w 837"/>
                <a:gd name="T15" fmla="*/ 31 h 164"/>
                <a:gd name="T16" fmla="*/ 569 w 837"/>
                <a:gd name="T17" fmla="*/ 37 h 164"/>
                <a:gd name="T18" fmla="*/ 538 w 837"/>
                <a:gd name="T19" fmla="*/ 41 h 164"/>
                <a:gd name="T20" fmla="*/ 506 w 837"/>
                <a:gd name="T21" fmla="*/ 47 h 164"/>
                <a:gd name="T22" fmla="*/ 474 w 837"/>
                <a:gd name="T23" fmla="*/ 52 h 164"/>
                <a:gd name="T24" fmla="*/ 442 w 837"/>
                <a:gd name="T25" fmla="*/ 57 h 164"/>
                <a:gd name="T26" fmla="*/ 409 w 837"/>
                <a:gd name="T27" fmla="*/ 62 h 164"/>
                <a:gd name="T28" fmla="*/ 376 w 837"/>
                <a:gd name="T29" fmla="*/ 67 h 164"/>
                <a:gd name="T30" fmla="*/ 343 w 837"/>
                <a:gd name="T31" fmla="*/ 72 h 164"/>
                <a:gd name="T32" fmla="*/ 310 w 837"/>
                <a:gd name="T33" fmla="*/ 77 h 164"/>
                <a:gd name="T34" fmla="*/ 277 w 837"/>
                <a:gd name="T35" fmla="*/ 82 h 164"/>
                <a:gd name="T36" fmla="*/ 244 w 837"/>
                <a:gd name="T37" fmla="*/ 88 h 164"/>
                <a:gd name="T38" fmla="*/ 211 w 837"/>
                <a:gd name="T39" fmla="*/ 92 h 164"/>
                <a:gd name="T40" fmla="*/ 182 w 837"/>
                <a:gd name="T41" fmla="*/ 96 h 164"/>
                <a:gd name="T42" fmla="*/ 155 w 837"/>
                <a:gd name="T43" fmla="*/ 101 h 164"/>
                <a:gd name="T44" fmla="*/ 127 w 837"/>
                <a:gd name="T45" fmla="*/ 105 h 164"/>
                <a:gd name="T46" fmla="*/ 100 w 837"/>
                <a:gd name="T47" fmla="*/ 109 h 164"/>
                <a:gd name="T48" fmla="*/ 78 w 837"/>
                <a:gd name="T49" fmla="*/ 112 h 164"/>
                <a:gd name="T50" fmla="*/ 59 w 837"/>
                <a:gd name="T51" fmla="*/ 115 h 164"/>
                <a:gd name="T52" fmla="*/ 42 w 837"/>
                <a:gd name="T53" fmla="*/ 118 h 164"/>
                <a:gd name="T54" fmla="*/ 25 w 837"/>
                <a:gd name="T55" fmla="*/ 122 h 164"/>
                <a:gd name="T56" fmla="*/ 9 w 837"/>
                <a:gd name="T57" fmla="*/ 132 h 164"/>
                <a:gd name="T58" fmla="*/ 0 w 837"/>
                <a:gd name="T59" fmla="*/ 152 h 164"/>
                <a:gd name="T60" fmla="*/ 15 w 837"/>
                <a:gd name="T61" fmla="*/ 162 h 164"/>
                <a:gd name="T62" fmla="*/ 32 w 837"/>
                <a:gd name="T63" fmla="*/ 164 h 164"/>
                <a:gd name="T64" fmla="*/ 49 w 837"/>
                <a:gd name="T65" fmla="*/ 164 h 164"/>
                <a:gd name="T66" fmla="*/ 67 w 837"/>
                <a:gd name="T67" fmla="*/ 162 h 164"/>
                <a:gd name="T68" fmla="*/ 88 w 837"/>
                <a:gd name="T69" fmla="*/ 160 h 164"/>
                <a:gd name="T70" fmla="*/ 116 w 837"/>
                <a:gd name="T71" fmla="*/ 157 h 164"/>
                <a:gd name="T72" fmla="*/ 142 w 837"/>
                <a:gd name="T73" fmla="*/ 152 h 164"/>
                <a:gd name="T74" fmla="*/ 169 w 837"/>
                <a:gd name="T75" fmla="*/ 148 h 164"/>
                <a:gd name="T76" fmla="*/ 199 w 837"/>
                <a:gd name="T77" fmla="*/ 144 h 164"/>
                <a:gd name="T78" fmla="*/ 232 w 837"/>
                <a:gd name="T79" fmla="*/ 138 h 164"/>
                <a:gd name="T80" fmla="*/ 265 w 837"/>
                <a:gd name="T81" fmla="*/ 132 h 164"/>
                <a:gd name="T82" fmla="*/ 300 w 837"/>
                <a:gd name="T83" fmla="*/ 126 h 164"/>
                <a:gd name="T84" fmla="*/ 333 w 837"/>
                <a:gd name="T85" fmla="*/ 121 h 164"/>
                <a:gd name="T86" fmla="*/ 368 w 837"/>
                <a:gd name="T87" fmla="*/ 115 h 164"/>
                <a:gd name="T88" fmla="*/ 401 w 837"/>
                <a:gd name="T89" fmla="*/ 108 h 164"/>
                <a:gd name="T90" fmla="*/ 434 w 837"/>
                <a:gd name="T91" fmla="*/ 102 h 164"/>
                <a:gd name="T92" fmla="*/ 467 w 837"/>
                <a:gd name="T93" fmla="*/ 96 h 164"/>
                <a:gd name="T94" fmla="*/ 499 w 837"/>
                <a:gd name="T95" fmla="*/ 89 h 164"/>
                <a:gd name="T96" fmla="*/ 530 w 837"/>
                <a:gd name="T97" fmla="*/ 83 h 164"/>
                <a:gd name="T98" fmla="*/ 562 w 837"/>
                <a:gd name="T99" fmla="*/ 76 h 164"/>
                <a:gd name="T100" fmla="*/ 595 w 837"/>
                <a:gd name="T101" fmla="*/ 70 h 164"/>
                <a:gd name="T102" fmla="*/ 627 w 837"/>
                <a:gd name="T103" fmla="*/ 63 h 164"/>
                <a:gd name="T104" fmla="*/ 658 w 837"/>
                <a:gd name="T105" fmla="*/ 57 h 164"/>
                <a:gd name="T106" fmla="*/ 690 w 837"/>
                <a:gd name="T107" fmla="*/ 50 h 164"/>
                <a:gd name="T108" fmla="*/ 722 w 837"/>
                <a:gd name="T109" fmla="*/ 41 h 164"/>
                <a:gd name="T110" fmla="*/ 755 w 837"/>
                <a:gd name="T111" fmla="*/ 34 h 164"/>
                <a:gd name="T112" fmla="*/ 788 w 837"/>
                <a:gd name="T113" fmla="*/ 27 h 164"/>
                <a:gd name="T114" fmla="*/ 820 w 837"/>
                <a:gd name="T115" fmla="*/ 16 h 164"/>
                <a:gd name="T116" fmla="*/ 836 w 837"/>
                <a:gd name="T117" fmla="*/ 7 h 164"/>
                <a:gd name="T118" fmla="*/ 837 w 837"/>
                <a:gd name="T119" fmla="*/ 1 h 164"/>
                <a:gd name="T120" fmla="*/ 836 w 837"/>
                <a:gd name="T121" fmla="*/ 0 h 1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37" h="164">
                  <a:moveTo>
                    <a:pt x="836" y="0"/>
                  </a:moveTo>
                  <a:lnTo>
                    <a:pt x="820" y="3"/>
                  </a:lnTo>
                  <a:lnTo>
                    <a:pt x="805" y="4"/>
                  </a:lnTo>
                  <a:lnTo>
                    <a:pt x="789" y="7"/>
                  </a:lnTo>
                  <a:lnTo>
                    <a:pt x="774" y="8"/>
                  </a:lnTo>
                  <a:lnTo>
                    <a:pt x="758" y="11"/>
                  </a:lnTo>
                  <a:lnTo>
                    <a:pt x="742" y="13"/>
                  </a:lnTo>
                  <a:lnTo>
                    <a:pt x="728" y="14"/>
                  </a:lnTo>
                  <a:lnTo>
                    <a:pt x="712" y="16"/>
                  </a:lnTo>
                  <a:lnTo>
                    <a:pt x="696" y="18"/>
                  </a:lnTo>
                  <a:lnTo>
                    <a:pt x="680" y="20"/>
                  </a:lnTo>
                  <a:lnTo>
                    <a:pt x="664" y="23"/>
                  </a:lnTo>
                  <a:lnTo>
                    <a:pt x="648" y="24"/>
                  </a:lnTo>
                  <a:lnTo>
                    <a:pt x="633" y="27"/>
                  </a:lnTo>
                  <a:lnTo>
                    <a:pt x="617" y="30"/>
                  </a:lnTo>
                  <a:lnTo>
                    <a:pt x="601" y="31"/>
                  </a:lnTo>
                  <a:lnTo>
                    <a:pt x="585" y="34"/>
                  </a:lnTo>
                  <a:lnTo>
                    <a:pt x="569" y="37"/>
                  </a:lnTo>
                  <a:lnTo>
                    <a:pt x="553" y="40"/>
                  </a:lnTo>
                  <a:lnTo>
                    <a:pt x="538" y="41"/>
                  </a:lnTo>
                  <a:lnTo>
                    <a:pt x="522" y="44"/>
                  </a:lnTo>
                  <a:lnTo>
                    <a:pt x="506" y="47"/>
                  </a:lnTo>
                  <a:lnTo>
                    <a:pt x="490" y="50"/>
                  </a:lnTo>
                  <a:lnTo>
                    <a:pt x="474" y="52"/>
                  </a:lnTo>
                  <a:lnTo>
                    <a:pt x="458" y="54"/>
                  </a:lnTo>
                  <a:lnTo>
                    <a:pt x="442" y="57"/>
                  </a:lnTo>
                  <a:lnTo>
                    <a:pt x="425" y="59"/>
                  </a:lnTo>
                  <a:lnTo>
                    <a:pt x="409" y="62"/>
                  </a:lnTo>
                  <a:lnTo>
                    <a:pt x="392" y="65"/>
                  </a:lnTo>
                  <a:lnTo>
                    <a:pt x="376" y="67"/>
                  </a:lnTo>
                  <a:lnTo>
                    <a:pt x="359" y="69"/>
                  </a:lnTo>
                  <a:lnTo>
                    <a:pt x="343" y="72"/>
                  </a:lnTo>
                  <a:lnTo>
                    <a:pt x="327" y="75"/>
                  </a:lnTo>
                  <a:lnTo>
                    <a:pt x="310" y="77"/>
                  </a:lnTo>
                  <a:lnTo>
                    <a:pt x="294" y="80"/>
                  </a:lnTo>
                  <a:lnTo>
                    <a:pt x="277" y="82"/>
                  </a:lnTo>
                  <a:lnTo>
                    <a:pt x="261" y="85"/>
                  </a:lnTo>
                  <a:lnTo>
                    <a:pt x="244" y="88"/>
                  </a:lnTo>
                  <a:lnTo>
                    <a:pt x="228" y="90"/>
                  </a:lnTo>
                  <a:lnTo>
                    <a:pt x="211" y="92"/>
                  </a:lnTo>
                  <a:lnTo>
                    <a:pt x="195" y="95"/>
                  </a:lnTo>
                  <a:lnTo>
                    <a:pt x="182" y="96"/>
                  </a:lnTo>
                  <a:lnTo>
                    <a:pt x="167" y="98"/>
                  </a:lnTo>
                  <a:lnTo>
                    <a:pt x="155" y="101"/>
                  </a:lnTo>
                  <a:lnTo>
                    <a:pt x="142" y="102"/>
                  </a:lnTo>
                  <a:lnTo>
                    <a:pt x="127" y="105"/>
                  </a:lnTo>
                  <a:lnTo>
                    <a:pt x="114" y="106"/>
                  </a:lnTo>
                  <a:lnTo>
                    <a:pt x="100" y="109"/>
                  </a:lnTo>
                  <a:lnTo>
                    <a:pt x="87" y="111"/>
                  </a:lnTo>
                  <a:lnTo>
                    <a:pt x="78" y="112"/>
                  </a:lnTo>
                  <a:lnTo>
                    <a:pt x="70" y="113"/>
                  </a:lnTo>
                  <a:lnTo>
                    <a:pt x="59" y="115"/>
                  </a:lnTo>
                  <a:lnTo>
                    <a:pt x="51" y="116"/>
                  </a:lnTo>
                  <a:lnTo>
                    <a:pt x="42" y="118"/>
                  </a:lnTo>
                  <a:lnTo>
                    <a:pt x="34" y="119"/>
                  </a:lnTo>
                  <a:lnTo>
                    <a:pt x="25" y="122"/>
                  </a:lnTo>
                  <a:lnTo>
                    <a:pt x="16" y="126"/>
                  </a:lnTo>
                  <a:lnTo>
                    <a:pt x="9" y="132"/>
                  </a:lnTo>
                  <a:lnTo>
                    <a:pt x="2" y="142"/>
                  </a:lnTo>
                  <a:lnTo>
                    <a:pt x="0" y="152"/>
                  </a:lnTo>
                  <a:lnTo>
                    <a:pt x="6" y="160"/>
                  </a:lnTo>
                  <a:lnTo>
                    <a:pt x="15" y="162"/>
                  </a:lnTo>
                  <a:lnTo>
                    <a:pt x="23" y="164"/>
                  </a:lnTo>
                  <a:lnTo>
                    <a:pt x="32" y="164"/>
                  </a:lnTo>
                  <a:lnTo>
                    <a:pt x="41" y="164"/>
                  </a:lnTo>
                  <a:lnTo>
                    <a:pt x="49" y="164"/>
                  </a:lnTo>
                  <a:lnTo>
                    <a:pt x="58" y="164"/>
                  </a:lnTo>
                  <a:lnTo>
                    <a:pt x="67" y="162"/>
                  </a:lnTo>
                  <a:lnTo>
                    <a:pt x="75" y="161"/>
                  </a:lnTo>
                  <a:lnTo>
                    <a:pt x="88" y="160"/>
                  </a:lnTo>
                  <a:lnTo>
                    <a:pt x="103" y="158"/>
                  </a:lnTo>
                  <a:lnTo>
                    <a:pt x="116" y="157"/>
                  </a:lnTo>
                  <a:lnTo>
                    <a:pt x="129" y="154"/>
                  </a:lnTo>
                  <a:lnTo>
                    <a:pt x="142" y="152"/>
                  </a:lnTo>
                  <a:lnTo>
                    <a:pt x="155" y="151"/>
                  </a:lnTo>
                  <a:lnTo>
                    <a:pt x="169" y="148"/>
                  </a:lnTo>
                  <a:lnTo>
                    <a:pt x="182" y="147"/>
                  </a:lnTo>
                  <a:lnTo>
                    <a:pt x="199" y="144"/>
                  </a:lnTo>
                  <a:lnTo>
                    <a:pt x="215" y="141"/>
                  </a:lnTo>
                  <a:lnTo>
                    <a:pt x="232" y="138"/>
                  </a:lnTo>
                  <a:lnTo>
                    <a:pt x="250" y="135"/>
                  </a:lnTo>
                  <a:lnTo>
                    <a:pt x="265" y="132"/>
                  </a:lnTo>
                  <a:lnTo>
                    <a:pt x="283" y="129"/>
                  </a:lnTo>
                  <a:lnTo>
                    <a:pt x="300" y="126"/>
                  </a:lnTo>
                  <a:lnTo>
                    <a:pt x="317" y="124"/>
                  </a:lnTo>
                  <a:lnTo>
                    <a:pt x="333" y="121"/>
                  </a:lnTo>
                  <a:lnTo>
                    <a:pt x="350" y="118"/>
                  </a:lnTo>
                  <a:lnTo>
                    <a:pt x="368" y="115"/>
                  </a:lnTo>
                  <a:lnTo>
                    <a:pt x="383" y="111"/>
                  </a:lnTo>
                  <a:lnTo>
                    <a:pt x="401" y="108"/>
                  </a:lnTo>
                  <a:lnTo>
                    <a:pt x="418" y="105"/>
                  </a:lnTo>
                  <a:lnTo>
                    <a:pt x="434" y="102"/>
                  </a:lnTo>
                  <a:lnTo>
                    <a:pt x="451" y="99"/>
                  </a:lnTo>
                  <a:lnTo>
                    <a:pt x="467" y="96"/>
                  </a:lnTo>
                  <a:lnTo>
                    <a:pt x="483" y="93"/>
                  </a:lnTo>
                  <a:lnTo>
                    <a:pt x="499" y="89"/>
                  </a:lnTo>
                  <a:lnTo>
                    <a:pt x="514" y="86"/>
                  </a:lnTo>
                  <a:lnTo>
                    <a:pt x="530" y="83"/>
                  </a:lnTo>
                  <a:lnTo>
                    <a:pt x="546" y="80"/>
                  </a:lnTo>
                  <a:lnTo>
                    <a:pt x="562" y="76"/>
                  </a:lnTo>
                  <a:lnTo>
                    <a:pt x="579" y="73"/>
                  </a:lnTo>
                  <a:lnTo>
                    <a:pt x="595" y="70"/>
                  </a:lnTo>
                  <a:lnTo>
                    <a:pt x="611" y="67"/>
                  </a:lnTo>
                  <a:lnTo>
                    <a:pt x="627" y="63"/>
                  </a:lnTo>
                  <a:lnTo>
                    <a:pt x="643" y="60"/>
                  </a:lnTo>
                  <a:lnTo>
                    <a:pt x="658" y="57"/>
                  </a:lnTo>
                  <a:lnTo>
                    <a:pt x="674" y="53"/>
                  </a:lnTo>
                  <a:lnTo>
                    <a:pt x="690" y="50"/>
                  </a:lnTo>
                  <a:lnTo>
                    <a:pt x="706" y="46"/>
                  </a:lnTo>
                  <a:lnTo>
                    <a:pt x="722" y="41"/>
                  </a:lnTo>
                  <a:lnTo>
                    <a:pt x="738" y="39"/>
                  </a:lnTo>
                  <a:lnTo>
                    <a:pt x="755" y="34"/>
                  </a:lnTo>
                  <a:lnTo>
                    <a:pt x="772" y="31"/>
                  </a:lnTo>
                  <a:lnTo>
                    <a:pt x="788" y="27"/>
                  </a:lnTo>
                  <a:lnTo>
                    <a:pt x="804" y="21"/>
                  </a:lnTo>
                  <a:lnTo>
                    <a:pt x="820" y="16"/>
                  </a:lnTo>
                  <a:lnTo>
                    <a:pt x="834" y="8"/>
                  </a:lnTo>
                  <a:lnTo>
                    <a:pt x="836" y="7"/>
                  </a:lnTo>
                  <a:lnTo>
                    <a:pt x="837" y="4"/>
                  </a:lnTo>
                  <a:lnTo>
                    <a:pt x="837" y="1"/>
                  </a:lnTo>
                  <a:lnTo>
                    <a:pt x="8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29" name="Freeform 296"/>
            <p:cNvSpPr>
              <a:spLocks/>
            </p:cNvSpPr>
            <p:nvPr/>
          </p:nvSpPr>
          <p:spPr bwMode="auto">
            <a:xfrm>
              <a:off x="3205" y="8041"/>
              <a:ext cx="249" cy="56"/>
            </a:xfrm>
            <a:custGeom>
              <a:avLst/>
              <a:gdLst>
                <a:gd name="T0" fmla="*/ 16 w 249"/>
                <a:gd name="T1" fmla="*/ 50 h 56"/>
                <a:gd name="T2" fmla="*/ 46 w 249"/>
                <a:gd name="T3" fmla="*/ 55 h 56"/>
                <a:gd name="T4" fmla="*/ 76 w 249"/>
                <a:gd name="T5" fmla="*/ 55 h 56"/>
                <a:gd name="T6" fmla="*/ 106 w 249"/>
                <a:gd name="T7" fmla="*/ 53 h 56"/>
                <a:gd name="T8" fmla="*/ 129 w 249"/>
                <a:gd name="T9" fmla="*/ 53 h 56"/>
                <a:gd name="T10" fmla="*/ 145 w 249"/>
                <a:gd name="T11" fmla="*/ 52 h 56"/>
                <a:gd name="T12" fmla="*/ 161 w 249"/>
                <a:gd name="T13" fmla="*/ 50 h 56"/>
                <a:gd name="T14" fmla="*/ 177 w 249"/>
                <a:gd name="T15" fmla="*/ 49 h 56"/>
                <a:gd name="T16" fmla="*/ 196 w 249"/>
                <a:gd name="T17" fmla="*/ 49 h 56"/>
                <a:gd name="T18" fmla="*/ 217 w 249"/>
                <a:gd name="T19" fmla="*/ 47 h 56"/>
                <a:gd name="T20" fmla="*/ 236 w 249"/>
                <a:gd name="T21" fmla="*/ 40 h 56"/>
                <a:gd name="T22" fmla="*/ 249 w 249"/>
                <a:gd name="T23" fmla="*/ 23 h 56"/>
                <a:gd name="T24" fmla="*/ 249 w 249"/>
                <a:gd name="T25" fmla="*/ 11 h 56"/>
                <a:gd name="T26" fmla="*/ 249 w 249"/>
                <a:gd name="T27" fmla="*/ 11 h 56"/>
                <a:gd name="T28" fmla="*/ 248 w 249"/>
                <a:gd name="T29" fmla="*/ 7 h 56"/>
                <a:gd name="T30" fmla="*/ 240 w 249"/>
                <a:gd name="T31" fmla="*/ 1 h 56"/>
                <a:gd name="T32" fmla="*/ 235 w 249"/>
                <a:gd name="T33" fmla="*/ 0 h 56"/>
                <a:gd name="T34" fmla="*/ 235 w 249"/>
                <a:gd name="T35" fmla="*/ 0 h 56"/>
                <a:gd name="T36" fmla="*/ 220 w 249"/>
                <a:gd name="T37" fmla="*/ 6 h 56"/>
                <a:gd name="T38" fmla="*/ 207 w 249"/>
                <a:gd name="T39" fmla="*/ 32 h 56"/>
                <a:gd name="T40" fmla="*/ 217 w 249"/>
                <a:gd name="T41" fmla="*/ 43 h 56"/>
                <a:gd name="T42" fmla="*/ 217 w 249"/>
                <a:gd name="T43" fmla="*/ 43 h 56"/>
                <a:gd name="T44" fmla="*/ 216 w 249"/>
                <a:gd name="T45" fmla="*/ 37 h 56"/>
                <a:gd name="T46" fmla="*/ 212 w 249"/>
                <a:gd name="T47" fmla="*/ 27 h 56"/>
                <a:gd name="T48" fmla="*/ 209 w 249"/>
                <a:gd name="T49" fmla="*/ 21 h 56"/>
                <a:gd name="T50" fmla="*/ 209 w 249"/>
                <a:gd name="T51" fmla="*/ 23 h 56"/>
                <a:gd name="T52" fmla="*/ 216 w 249"/>
                <a:gd name="T53" fmla="*/ 17 h 56"/>
                <a:gd name="T54" fmla="*/ 229 w 249"/>
                <a:gd name="T55" fmla="*/ 7 h 56"/>
                <a:gd name="T56" fmla="*/ 206 w 249"/>
                <a:gd name="T57" fmla="*/ 6 h 56"/>
                <a:gd name="T58" fmla="*/ 150 w 249"/>
                <a:gd name="T59" fmla="*/ 16 h 56"/>
                <a:gd name="T60" fmla="*/ 92 w 249"/>
                <a:gd name="T61" fmla="*/ 29 h 56"/>
                <a:gd name="T62" fmla="*/ 34 w 249"/>
                <a:gd name="T63" fmla="*/ 37 h 56"/>
                <a:gd name="T64" fmla="*/ 3 w 249"/>
                <a:gd name="T65" fmla="*/ 40 h 56"/>
                <a:gd name="T66" fmla="*/ 0 w 249"/>
                <a:gd name="T67" fmla="*/ 44 h 56"/>
                <a:gd name="T68" fmla="*/ 1 w 249"/>
                <a:gd name="T69" fmla="*/ 46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9" h="56">
                  <a:moveTo>
                    <a:pt x="1" y="46"/>
                  </a:moveTo>
                  <a:lnTo>
                    <a:pt x="16" y="50"/>
                  </a:lnTo>
                  <a:lnTo>
                    <a:pt x="32" y="53"/>
                  </a:lnTo>
                  <a:lnTo>
                    <a:pt x="46" y="55"/>
                  </a:lnTo>
                  <a:lnTo>
                    <a:pt x="62" y="56"/>
                  </a:lnTo>
                  <a:lnTo>
                    <a:pt x="76" y="55"/>
                  </a:lnTo>
                  <a:lnTo>
                    <a:pt x="92" y="55"/>
                  </a:lnTo>
                  <a:lnTo>
                    <a:pt x="106" y="53"/>
                  </a:lnTo>
                  <a:lnTo>
                    <a:pt x="122" y="53"/>
                  </a:lnTo>
                  <a:lnTo>
                    <a:pt x="129" y="53"/>
                  </a:lnTo>
                  <a:lnTo>
                    <a:pt x="138" y="52"/>
                  </a:lnTo>
                  <a:lnTo>
                    <a:pt x="145" y="52"/>
                  </a:lnTo>
                  <a:lnTo>
                    <a:pt x="154" y="50"/>
                  </a:lnTo>
                  <a:lnTo>
                    <a:pt x="161" y="50"/>
                  </a:lnTo>
                  <a:lnTo>
                    <a:pt x="170" y="50"/>
                  </a:lnTo>
                  <a:lnTo>
                    <a:pt x="177" y="49"/>
                  </a:lnTo>
                  <a:lnTo>
                    <a:pt x="186" y="49"/>
                  </a:lnTo>
                  <a:lnTo>
                    <a:pt x="196" y="49"/>
                  </a:lnTo>
                  <a:lnTo>
                    <a:pt x="206" y="47"/>
                  </a:lnTo>
                  <a:lnTo>
                    <a:pt x="217" y="47"/>
                  </a:lnTo>
                  <a:lnTo>
                    <a:pt x="227" y="44"/>
                  </a:lnTo>
                  <a:lnTo>
                    <a:pt x="236" y="40"/>
                  </a:lnTo>
                  <a:lnTo>
                    <a:pt x="245" y="33"/>
                  </a:lnTo>
                  <a:lnTo>
                    <a:pt x="249" y="23"/>
                  </a:lnTo>
                  <a:lnTo>
                    <a:pt x="249" y="13"/>
                  </a:lnTo>
                  <a:lnTo>
                    <a:pt x="249" y="11"/>
                  </a:lnTo>
                  <a:lnTo>
                    <a:pt x="248" y="7"/>
                  </a:lnTo>
                  <a:lnTo>
                    <a:pt x="245" y="3"/>
                  </a:lnTo>
                  <a:lnTo>
                    <a:pt x="240" y="1"/>
                  </a:lnTo>
                  <a:lnTo>
                    <a:pt x="235" y="0"/>
                  </a:lnTo>
                  <a:lnTo>
                    <a:pt x="233" y="0"/>
                  </a:lnTo>
                  <a:lnTo>
                    <a:pt x="220" y="6"/>
                  </a:lnTo>
                  <a:lnTo>
                    <a:pt x="210" y="17"/>
                  </a:lnTo>
                  <a:lnTo>
                    <a:pt x="207" y="32"/>
                  </a:lnTo>
                  <a:lnTo>
                    <a:pt x="216" y="43"/>
                  </a:lnTo>
                  <a:lnTo>
                    <a:pt x="217" y="43"/>
                  </a:lnTo>
                  <a:lnTo>
                    <a:pt x="216" y="37"/>
                  </a:lnTo>
                  <a:lnTo>
                    <a:pt x="213" y="32"/>
                  </a:lnTo>
                  <a:lnTo>
                    <a:pt x="212" y="27"/>
                  </a:lnTo>
                  <a:lnTo>
                    <a:pt x="209" y="21"/>
                  </a:lnTo>
                  <a:lnTo>
                    <a:pt x="209" y="23"/>
                  </a:lnTo>
                  <a:lnTo>
                    <a:pt x="216" y="17"/>
                  </a:lnTo>
                  <a:lnTo>
                    <a:pt x="222" y="11"/>
                  </a:lnTo>
                  <a:lnTo>
                    <a:pt x="229" y="7"/>
                  </a:lnTo>
                  <a:lnTo>
                    <a:pt x="235" y="1"/>
                  </a:lnTo>
                  <a:lnTo>
                    <a:pt x="206" y="6"/>
                  </a:lnTo>
                  <a:lnTo>
                    <a:pt x="177" y="10"/>
                  </a:lnTo>
                  <a:lnTo>
                    <a:pt x="150" y="16"/>
                  </a:lnTo>
                  <a:lnTo>
                    <a:pt x="121" y="23"/>
                  </a:lnTo>
                  <a:lnTo>
                    <a:pt x="92" y="29"/>
                  </a:lnTo>
                  <a:lnTo>
                    <a:pt x="63" y="34"/>
                  </a:lnTo>
                  <a:lnTo>
                    <a:pt x="34" y="37"/>
                  </a:lnTo>
                  <a:lnTo>
                    <a:pt x="6" y="39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4"/>
                  </a:lnTo>
                  <a:lnTo>
                    <a:pt x="1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0" name="Freeform 297"/>
            <p:cNvSpPr>
              <a:spLocks/>
            </p:cNvSpPr>
            <p:nvPr/>
          </p:nvSpPr>
          <p:spPr bwMode="auto">
            <a:xfrm>
              <a:off x="4099" y="7957"/>
              <a:ext cx="289" cy="153"/>
            </a:xfrm>
            <a:custGeom>
              <a:avLst/>
              <a:gdLst>
                <a:gd name="T0" fmla="*/ 1 w 289"/>
                <a:gd name="T1" fmla="*/ 8 h 153"/>
                <a:gd name="T2" fmla="*/ 19 w 289"/>
                <a:gd name="T3" fmla="*/ 18 h 153"/>
                <a:gd name="T4" fmla="*/ 35 w 289"/>
                <a:gd name="T5" fmla="*/ 28 h 153"/>
                <a:gd name="T6" fmla="*/ 52 w 289"/>
                <a:gd name="T7" fmla="*/ 38 h 153"/>
                <a:gd name="T8" fmla="*/ 69 w 289"/>
                <a:gd name="T9" fmla="*/ 48 h 153"/>
                <a:gd name="T10" fmla="*/ 86 w 289"/>
                <a:gd name="T11" fmla="*/ 56 h 153"/>
                <a:gd name="T12" fmla="*/ 104 w 289"/>
                <a:gd name="T13" fmla="*/ 67 h 153"/>
                <a:gd name="T14" fmla="*/ 121 w 289"/>
                <a:gd name="T15" fmla="*/ 75 h 153"/>
                <a:gd name="T16" fmla="*/ 138 w 289"/>
                <a:gd name="T17" fmla="*/ 85 h 153"/>
                <a:gd name="T18" fmla="*/ 156 w 289"/>
                <a:gd name="T19" fmla="*/ 94 h 153"/>
                <a:gd name="T20" fmla="*/ 173 w 289"/>
                <a:gd name="T21" fmla="*/ 103 h 153"/>
                <a:gd name="T22" fmla="*/ 190 w 289"/>
                <a:gd name="T23" fmla="*/ 111 h 153"/>
                <a:gd name="T24" fmla="*/ 209 w 289"/>
                <a:gd name="T25" fmla="*/ 120 h 153"/>
                <a:gd name="T26" fmla="*/ 226 w 289"/>
                <a:gd name="T27" fmla="*/ 128 h 153"/>
                <a:gd name="T28" fmla="*/ 243 w 289"/>
                <a:gd name="T29" fmla="*/ 137 h 153"/>
                <a:gd name="T30" fmla="*/ 262 w 289"/>
                <a:gd name="T31" fmla="*/ 146 h 153"/>
                <a:gd name="T32" fmla="*/ 279 w 289"/>
                <a:gd name="T33" fmla="*/ 153 h 153"/>
                <a:gd name="T34" fmla="*/ 285 w 289"/>
                <a:gd name="T35" fmla="*/ 153 h 153"/>
                <a:gd name="T36" fmla="*/ 288 w 289"/>
                <a:gd name="T37" fmla="*/ 149 h 153"/>
                <a:gd name="T38" fmla="*/ 289 w 289"/>
                <a:gd name="T39" fmla="*/ 143 h 153"/>
                <a:gd name="T40" fmla="*/ 288 w 289"/>
                <a:gd name="T41" fmla="*/ 139 h 153"/>
                <a:gd name="T42" fmla="*/ 272 w 289"/>
                <a:gd name="T43" fmla="*/ 127 h 153"/>
                <a:gd name="T44" fmla="*/ 255 w 289"/>
                <a:gd name="T45" fmla="*/ 117 h 153"/>
                <a:gd name="T46" fmla="*/ 239 w 289"/>
                <a:gd name="T47" fmla="*/ 107 h 153"/>
                <a:gd name="T48" fmla="*/ 222 w 289"/>
                <a:gd name="T49" fmla="*/ 98 h 153"/>
                <a:gd name="T50" fmla="*/ 204 w 289"/>
                <a:gd name="T51" fmla="*/ 90 h 153"/>
                <a:gd name="T52" fmla="*/ 186 w 289"/>
                <a:gd name="T53" fmla="*/ 81 h 153"/>
                <a:gd name="T54" fmla="*/ 168 w 289"/>
                <a:gd name="T55" fmla="*/ 72 h 153"/>
                <a:gd name="T56" fmla="*/ 150 w 289"/>
                <a:gd name="T57" fmla="*/ 65 h 153"/>
                <a:gd name="T58" fmla="*/ 132 w 289"/>
                <a:gd name="T59" fmla="*/ 56 h 153"/>
                <a:gd name="T60" fmla="*/ 114 w 289"/>
                <a:gd name="T61" fmla="*/ 49 h 153"/>
                <a:gd name="T62" fmla="*/ 97 w 289"/>
                <a:gd name="T63" fmla="*/ 41 h 153"/>
                <a:gd name="T64" fmla="*/ 78 w 289"/>
                <a:gd name="T65" fmla="*/ 33 h 153"/>
                <a:gd name="T66" fmla="*/ 61 w 289"/>
                <a:gd name="T67" fmla="*/ 26 h 153"/>
                <a:gd name="T68" fmla="*/ 42 w 289"/>
                <a:gd name="T69" fmla="*/ 18 h 153"/>
                <a:gd name="T70" fmla="*/ 25 w 289"/>
                <a:gd name="T71" fmla="*/ 9 h 153"/>
                <a:gd name="T72" fmla="*/ 7 w 289"/>
                <a:gd name="T73" fmla="*/ 0 h 153"/>
                <a:gd name="T74" fmla="*/ 4 w 289"/>
                <a:gd name="T75" fmla="*/ 0 h 153"/>
                <a:gd name="T76" fmla="*/ 1 w 289"/>
                <a:gd name="T77" fmla="*/ 3 h 153"/>
                <a:gd name="T78" fmla="*/ 0 w 289"/>
                <a:gd name="T79" fmla="*/ 6 h 153"/>
                <a:gd name="T80" fmla="*/ 1 w 289"/>
                <a:gd name="T81" fmla="*/ 8 h 153"/>
                <a:gd name="T82" fmla="*/ 1 w 289"/>
                <a:gd name="T83" fmla="*/ 8 h 1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9" h="153">
                  <a:moveTo>
                    <a:pt x="1" y="8"/>
                  </a:moveTo>
                  <a:lnTo>
                    <a:pt x="19" y="18"/>
                  </a:lnTo>
                  <a:lnTo>
                    <a:pt x="35" y="28"/>
                  </a:lnTo>
                  <a:lnTo>
                    <a:pt x="52" y="38"/>
                  </a:lnTo>
                  <a:lnTo>
                    <a:pt x="69" y="48"/>
                  </a:lnTo>
                  <a:lnTo>
                    <a:pt x="86" y="56"/>
                  </a:lnTo>
                  <a:lnTo>
                    <a:pt x="104" y="67"/>
                  </a:lnTo>
                  <a:lnTo>
                    <a:pt x="121" y="75"/>
                  </a:lnTo>
                  <a:lnTo>
                    <a:pt x="138" y="85"/>
                  </a:lnTo>
                  <a:lnTo>
                    <a:pt x="156" y="94"/>
                  </a:lnTo>
                  <a:lnTo>
                    <a:pt x="173" y="103"/>
                  </a:lnTo>
                  <a:lnTo>
                    <a:pt x="190" y="111"/>
                  </a:lnTo>
                  <a:lnTo>
                    <a:pt x="209" y="120"/>
                  </a:lnTo>
                  <a:lnTo>
                    <a:pt x="226" y="128"/>
                  </a:lnTo>
                  <a:lnTo>
                    <a:pt x="243" y="137"/>
                  </a:lnTo>
                  <a:lnTo>
                    <a:pt x="262" y="146"/>
                  </a:lnTo>
                  <a:lnTo>
                    <a:pt x="279" y="153"/>
                  </a:lnTo>
                  <a:lnTo>
                    <a:pt x="285" y="153"/>
                  </a:lnTo>
                  <a:lnTo>
                    <a:pt x="288" y="149"/>
                  </a:lnTo>
                  <a:lnTo>
                    <a:pt x="289" y="143"/>
                  </a:lnTo>
                  <a:lnTo>
                    <a:pt x="288" y="139"/>
                  </a:lnTo>
                  <a:lnTo>
                    <a:pt x="272" y="127"/>
                  </a:lnTo>
                  <a:lnTo>
                    <a:pt x="255" y="117"/>
                  </a:lnTo>
                  <a:lnTo>
                    <a:pt x="239" y="107"/>
                  </a:lnTo>
                  <a:lnTo>
                    <a:pt x="222" y="98"/>
                  </a:lnTo>
                  <a:lnTo>
                    <a:pt x="204" y="90"/>
                  </a:lnTo>
                  <a:lnTo>
                    <a:pt x="186" y="81"/>
                  </a:lnTo>
                  <a:lnTo>
                    <a:pt x="168" y="72"/>
                  </a:lnTo>
                  <a:lnTo>
                    <a:pt x="150" y="65"/>
                  </a:lnTo>
                  <a:lnTo>
                    <a:pt x="132" y="56"/>
                  </a:lnTo>
                  <a:lnTo>
                    <a:pt x="114" y="49"/>
                  </a:lnTo>
                  <a:lnTo>
                    <a:pt x="97" y="41"/>
                  </a:lnTo>
                  <a:lnTo>
                    <a:pt x="78" y="33"/>
                  </a:lnTo>
                  <a:lnTo>
                    <a:pt x="61" y="26"/>
                  </a:lnTo>
                  <a:lnTo>
                    <a:pt x="42" y="18"/>
                  </a:lnTo>
                  <a:lnTo>
                    <a:pt x="25" y="9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1" name="Freeform 298"/>
            <p:cNvSpPr>
              <a:spLocks/>
            </p:cNvSpPr>
            <p:nvPr/>
          </p:nvSpPr>
          <p:spPr bwMode="auto">
            <a:xfrm>
              <a:off x="4387" y="7937"/>
              <a:ext cx="246" cy="48"/>
            </a:xfrm>
            <a:custGeom>
              <a:avLst/>
              <a:gdLst>
                <a:gd name="T0" fmla="*/ 1 w 246"/>
                <a:gd name="T1" fmla="*/ 10 h 48"/>
                <a:gd name="T2" fmla="*/ 16 w 246"/>
                <a:gd name="T3" fmla="*/ 12 h 48"/>
                <a:gd name="T4" fmla="*/ 30 w 246"/>
                <a:gd name="T5" fmla="*/ 15 h 48"/>
                <a:gd name="T6" fmla="*/ 43 w 246"/>
                <a:gd name="T7" fmla="*/ 16 h 48"/>
                <a:gd name="T8" fmla="*/ 58 w 246"/>
                <a:gd name="T9" fmla="*/ 19 h 48"/>
                <a:gd name="T10" fmla="*/ 72 w 246"/>
                <a:gd name="T11" fmla="*/ 20 h 48"/>
                <a:gd name="T12" fmla="*/ 86 w 246"/>
                <a:gd name="T13" fmla="*/ 23 h 48"/>
                <a:gd name="T14" fmla="*/ 99 w 246"/>
                <a:gd name="T15" fmla="*/ 25 h 48"/>
                <a:gd name="T16" fmla="*/ 114 w 246"/>
                <a:gd name="T17" fmla="*/ 28 h 48"/>
                <a:gd name="T18" fmla="*/ 128 w 246"/>
                <a:gd name="T19" fmla="*/ 30 h 48"/>
                <a:gd name="T20" fmla="*/ 144 w 246"/>
                <a:gd name="T21" fmla="*/ 32 h 48"/>
                <a:gd name="T22" fmla="*/ 158 w 246"/>
                <a:gd name="T23" fmla="*/ 35 h 48"/>
                <a:gd name="T24" fmla="*/ 173 w 246"/>
                <a:gd name="T25" fmla="*/ 38 h 48"/>
                <a:gd name="T26" fmla="*/ 189 w 246"/>
                <a:gd name="T27" fmla="*/ 40 h 48"/>
                <a:gd name="T28" fmla="*/ 203 w 246"/>
                <a:gd name="T29" fmla="*/ 43 h 48"/>
                <a:gd name="T30" fmla="*/ 217 w 246"/>
                <a:gd name="T31" fmla="*/ 45 h 48"/>
                <a:gd name="T32" fmla="*/ 232 w 246"/>
                <a:gd name="T33" fmla="*/ 48 h 48"/>
                <a:gd name="T34" fmla="*/ 238 w 246"/>
                <a:gd name="T35" fmla="*/ 46 h 48"/>
                <a:gd name="T36" fmla="*/ 243 w 246"/>
                <a:gd name="T37" fmla="*/ 40 h 48"/>
                <a:gd name="T38" fmla="*/ 246 w 246"/>
                <a:gd name="T39" fmla="*/ 35 h 48"/>
                <a:gd name="T40" fmla="*/ 243 w 246"/>
                <a:gd name="T41" fmla="*/ 30 h 48"/>
                <a:gd name="T42" fmla="*/ 232 w 246"/>
                <a:gd name="T43" fmla="*/ 25 h 48"/>
                <a:gd name="T44" fmla="*/ 220 w 246"/>
                <a:gd name="T45" fmla="*/ 20 h 48"/>
                <a:gd name="T46" fmla="*/ 207 w 246"/>
                <a:gd name="T47" fmla="*/ 17 h 48"/>
                <a:gd name="T48" fmla="*/ 194 w 246"/>
                <a:gd name="T49" fmla="*/ 16 h 48"/>
                <a:gd name="T50" fmla="*/ 181 w 246"/>
                <a:gd name="T51" fmla="*/ 15 h 48"/>
                <a:gd name="T52" fmla="*/ 168 w 246"/>
                <a:gd name="T53" fmla="*/ 15 h 48"/>
                <a:gd name="T54" fmla="*/ 156 w 246"/>
                <a:gd name="T55" fmla="*/ 13 h 48"/>
                <a:gd name="T56" fmla="*/ 143 w 246"/>
                <a:gd name="T57" fmla="*/ 13 h 48"/>
                <a:gd name="T58" fmla="*/ 125 w 246"/>
                <a:gd name="T59" fmla="*/ 12 h 48"/>
                <a:gd name="T60" fmla="*/ 109 w 246"/>
                <a:gd name="T61" fmla="*/ 10 h 48"/>
                <a:gd name="T62" fmla="*/ 92 w 246"/>
                <a:gd name="T63" fmla="*/ 9 h 48"/>
                <a:gd name="T64" fmla="*/ 76 w 246"/>
                <a:gd name="T65" fmla="*/ 7 h 48"/>
                <a:gd name="T66" fmla="*/ 59 w 246"/>
                <a:gd name="T67" fmla="*/ 6 h 48"/>
                <a:gd name="T68" fmla="*/ 42 w 246"/>
                <a:gd name="T69" fmla="*/ 3 h 48"/>
                <a:gd name="T70" fmla="*/ 26 w 246"/>
                <a:gd name="T71" fmla="*/ 2 h 48"/>
                <a:gd name="T72" fmla="*/ 9 w 246"/>
                <a:gd name="T73" fmla="*/ 0 h 48"/>
                <a:gd name="T74" fmla="*/ 4 w 246"/>
                <a:gd name="T75" fmla="*/ 2 h 48"/>
                <a:gd name="T76" fmla="*/ 1 w 246"/>
                <a:gd name="T77" fmla="*/ 4 h 48"/>
                <a:gd name="T78" fmla="*/ 0 w 246"/>
                <a:gd name="T79" fmla="*/ 9 h 48"/>
                <a:gd name="T80" fmla="*/ 1 w 246"/>
                <a:gd name="T81" fmla="*/ 10 h 48"/>
                <a:gd name="T82" fmla="*/ 1 w 246"/>
                <a:gd name="T83" fmla="*/ 10 h 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46" h="48">
                  <a:moveTo>
                    <a:pt x="1" y="10"/>
                  </a:moveTo>
                  <a:lnTo>
                    <a:pt x="16" y="12"/>
                  </a:lnTo>
                  <a:lnTo>
                    <a:pt x="30" y="15"/>
                  </a:lnTo>
                  <a:lnTo>
                    <a:pt x="43" y="16"/>
                  </a:lnTo>
                  <a:lnTo>
                    <a:pt x="58" y="19"/>
                  </a:lnTo>
                  <a:lnTo>
                    <a:pt x="72" y="20"/>
                  </a:lnTo>
                  <a:lnTo>
                    <a:pt x="86" y="23"/>
                  </a:lnTo>
                  <a:lnTo>
                    <a:pt x="99" y="25"/>
                  </a:lnTo>
                  <a:lnTo>
                    <a:pt x="114" y="28"/>
                  </a:lnTo>
                  <a:lnTo>
                    <a:pt x="128" y="30"/>
                  </a:lnTo>
                  <a:lnTo>
                    <a:pt x="144" y="32"/>
                  </a:lnTo>
                  <a:lnTo>
                    <a:pt x="158" y="35"/>
                  </a:lnTo>
                  <a:lnTo>
                    <a:pt x="173" y="38"/>
                  </a:lnTo>
                  <a:lnTo>
                    <a:pt x="189" y="40"/>
                  </a:lnTo>
                  <a:lnTo>
                    <a:pt x="203" y="43"/>
                  </a:lnTo>
                  <a:lnTo>
                    <a:pt x="217" y="45"/>
                  </a:lnTo>
                  <a:lnTo>
                    <a:pt x="232" y="48"/>
                  </a:lnTo>
                  <a:lnTo>
                    <a:pt x="238" y="46"/>
                  </a:lnTo>
                  <a:lnTo>
                    <a:pt x="243" y="40"/>
                  </a:lnTo>
                  <a:lnTo>
                    <a:pt x="246" y="35"/>
                  </a:lnTo>
                  <a:lnTo>
                    <a:pt x="243" y="30"/>
                  </a:lnTo>
                  <a:lnTo>
                    <a:pt x="232" y="25"/>
                  </a:lnTo>
                  <a:lnTo>
                    <a:pt x="220" y="20"/>
                  </a:lnTo>
                  <a:lnTo>
                    <a:pt x="207" y="17"/>
                  </a:lnTo>
                  <a:lnTo>
                    <a:pt x="194" y="16"/>
                  </a:lnTo>
                  <a:lnTo>
                    <a:pt x="181" y="15"/>
                  </a:lnTo>
                  <a:lnTo>
                    <a:pt x="168" y="15"/>
                  </a:lnTo>
                  <a:lnTo>
                    <a:pt x="156" y="13"/>
                  </a:lnTo>
                  <a:lnTo>
                    <a:pt x="143" y="13"/>
                  </a:lnTo>
                  <a:lnTo>
                    <a:pt x="125" y="12"/>
                  </a:lnTo>
                  <a:lnTo>
                    <a:pt x="109" y="10"/>
                  </a:lnTo>
                  <a:lnTo>
                    <a:pt x="92" y="9"/>
                  </a:lnTo>
                  <a:lnTo>
                    <a:pt x="76" y="7"/>
                  </a:lnTo>
                  <a:lnTo>
                    <a:pt x="59" y="6"/>
                  </a:lnTo>
                  <a:lnTo>
                    <a:pt x="42" y="3"/>
                  </a:lnTo>
                  <a:lnTo>
                    <a:pt x="26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1" y="4"/>
                  </a:lnTo>
                  <a:lnTo>
                    <a:pt x="0" y="9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2" name="Freeform 299"/>
            <p:cNvSpPr>
              <a:spLocks/>
            </p:cNvSpPr>
            <p:nvPr/>
          </p:nvSpPr>
          <p:spPr bwMode="auto">
            <a:xfrm>
              <a:off x="3088" y="8430"/>
              <a:ext cx="406" cy="276"/>
            </a:xfrm>
            <a:custGeom>
              <a:avLst/>
              <a:gdLst>
                <a:gd name="T0" fmla="*/ 2 w 406"/>
                <a:gd name="T1" fmla="*/ 8 h 276"/>
                <a:gd name="T2" fmla="*/ 28 w 406"/>
                <a:gd name="T3" fmla="*/ 24 h 276"/>
                <a:gd name="T4" fmla="*/ 54 w 406"/>
                <a:gd name="T5" fmla="*/ 38 h 276"/>
                <a:gd name="T6" fmla="*/ 78 w 406"/>
                <a:gd name="T7" fmla="*/ 54 h 276"/>
                <a:gd name="T8" fmla="*/ 104 w 406"/>
                <a:gd name="T9" fmla="*/ 70 h 276"/>
                <a:gd name="T10" fmla="*/ 128 w 406"/>
                <a:gd name="T11" fmla="*/ 86 h 276"/>
                <a:gd name="T12" fmla="*/ 153 w 406"/>
                <a:gd name="T13" fmla="*/ 103 h 276"/>
                <a:gd name="T14" fmla="*/ 177 w 406"/>
                <a:gd name="T15" fmla="*/ 119 h 276"/>
                <a:gd name="T16" fmla="*/ 203 w 406"/>
                <a:gd name="T17" fmla="*/ 136 h 276"/>
                <a:gd name="T18" fmla="*/ 226 w 406"/>
                <a:gd name="T19" fmla="*/ 152 h 276"/>
                <a:gd name="T20" fmla="*/ 251 w 406"/>
                <a:gd name="T21" fmla="*/ 170 h 276"/>
                <a:gd name="T22" fmla="*/ 275 w 406"/>
                <a:gd name="T23" fmla="*/ 187 h 276"/>
                <a:gd name="T24" fmla="*/ 300 w 406"/>
                <a:gd name="T25" fmla="*/ 204 h 276"/>
                <a:gd name="T26" fmla="*/ 323 w 406"/>
                <a:gd name="T27" fmla="*/ 221 h 276"/>
                <a:gd name="T28" fmla="*/ 347 w 406"/>
                <a:gd name="T29" fmla="*/ 239 h 276"/>
                <a:gd name="T30" fmla="*/ 370 w 406"/>
                <a:gd name="T31" fmla="*/ 257 h 276"/>
                <a:gd name="T32" fmla="*/ 395 w 406"/>
                <a:gd name="T33" fmla="*/ 275 h 276"/>
                <a:gd name="T34" fmla="*/ 399 w 406"/>
                <a:gd name="T35" fmla="*/ 276 h 276"/>
                <a:gd name="T36" fmla="*/ 403 w 406"/>
                <a:gd name="T37" fmla="*/ 273 h 276"/>
                <a:gd name="T38" fmla="*/ 406 w 406"/>
                <a:gd name="T39" fmla="*/ 267 h 276"/>
                <a:gd name="T40" fmla="*/ 406 w 406"/>
                <a:gd name="T41" fmla="*/ 263 h 276"/>
                <a:gd name="T42" fmla="*/ 388 w 406"/>
                <a:gd name="T43" fmla="*/ 242 h 276"/>
                <a:gd name="T44" fmla="*/ 366 w 406"/>
                <a:gd name="T45" fmla="*/ 221 h 276"/>
                <a:gd name="T46" fmla="*/ 343 w 406"/>
                <a:gd name="T47" fmla="*/ 203 h 276"/>
                <a:gd name="T48" fmla="*/ 318 w 406"/>
                <a:gd name="T49" fmla="*/ 187 h 276"/>
                <a:gd name="T50" fmla="*/ 293 w 406"/>
                <a:gd name="T51" fmla="*/ 170 h 276"/>
                <a:gd name="T52" fmla="*/ 267 w 406"/>
                <a:gd name="T53" fmla="*/ 154 h 276"/>
                <a:gd name="T54" fmla="*/ 242 w 406"/>
                <a:gd name="T55" fmla="*/ 139 h 276"/>
                <a:gd name="T56" fmla="*/ 218 w 406"/>
                <a:gd name="T57" fmla="*/ 123 h 276"/>
                <a:gd name="T58" fmla="*/ 192 w 406"/>
                <a:gd name="T59" fmla="*/ 108 h 276"/>
                <a:gd name="T60" fmla="*/ 166 w 406"/>
                <a:gd name="T61" fmla="*/ 92 h 276"/>
                <a:gd name="T62" fmla="*/ 140 w 406"/>
                <a:gd name="T63" fmla="*/ 76 h 276"/>
                <a:gd name="T64" fmla="*/ 114 w 406"/>
                <a:gd name="T65" fmla="*/ 60 h 276"/>
                <a:gd name="T66" fmla="*/ 87 w 406"/>
                <a:gd name="T67" fmla="*/ 44 h 276"/>
                <a:gd name="T68" fmla="*/ 61 w 406"/>
                <a:gd name="T69" fmla="*/ 30 h 276"/>
                <a:gd name="T70" fmla="*/ 33 w 406"/>
                <a:gd name="T71" fmla="*/ 14 h 276"/>
                <a:gd name="T72" fmla="*/ 7 w 406"/>
                <a:gd name="T73" fmla="*/ 0 h 276"/>
                <a:gd name="T74" fmla="*/ 5 w 406"/>
                <a:gd name="T75" fmla="*/ 0 h 276"/>
                <a:gd name="T76" fmla="*/ 2 w 406"/>
                <a:gd name="T77" fmla="*/ 2 h 276"/>
                <a:gd name="T78" fmla="*/ 0 w 406"/>
                <a:gd name="T79" fmla="*/ 5 h 276"/>
                <a:gd name="T80" fmla="*/ 2 w 406"/>
                <a:gd name="T81" fmla="*/ 8 h 276"/>
                <a:gd name="T82" fmla="*/ 2 w 406"/>
                <a:gd name="T83" fmla="*/ 8 h 2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6" h="276">
                  <a:moveTo>
                    <a:pt x="2" y="8"/>
                  </a:moveTo>
                  <a:lnTo>
                    <a:pt x="28" y="24"/>
                  </a:lnTo>
                  <a:lnTo>
                    <a:pt x="54" y="38"/>
                  </a:lnTo>
                  <a:lnTo>
                    <a:pt x="78" y="54"/>
                  </a:lnTo>
                  <a:lnTo>
                    <a:pt x="104" y="70"/>
                  </a:lnTo>
                  <a:lnTo>
                    <a:pt x="128" y="86"/>
                  </a:lnTo>
                  <a:lnTo>
                    <a:pt x="153" y="103"/>
                  </a:lnTo>
                  <a:lnTo>
                    <a:pt x="177" y="119"/>
                  </a:lnTo>
                  <a:lnTo>
                    <a:pt x="203" y="136"/>
                  </a:lnTo>
                  <a:lnTo>
                    <a:pt x="226" y="152"/>
                  </a:lnTo>
                  <a:lnTo>
                    <a:pt x="251" y="170"/>
                  </a:lnTo>
                  <a:lnTo>
                    <a:pt x="275" y="187"/>
                  </a:lnTo>
                  <a:lnTo>
                    <a:pt x="300" y="204"/>
                  </a:lnTo>
                  <a:lnTo>
                    <a:pt x="323" y="221"/>
                  </a:lnTo>
                  <a:lnTo>
                    <a:pt x="347" y="239"/>
                  </a:lnTo>
                  <a:lnTo>
                    <a:pt x="370" y="257"/>
                  </a:lnTo>
                  <a:lnTo>
                    <a:pt x="395" y="275"/>
                  </a:lnTo>
                  <a:lnTo>
                    <a:pt x="399" y="276"/>
                  </a:lnTo>
                  <a:lnTo>
                    <a:pt x="403" y="273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388" y="242"/>
                  </a:lnTo>
                  <a:lnTo>
                    <a:pt x="366" y="221"/>
                  </a:lnTo>
                  <a:lnTo>
                    <a:pt x="343" y="203"/>
                  </a:lnTo>
                  <a:lnTo>
                    <a:pt x="318" y="187"/>
                  </a:lnTo>
                  <a:lnTo>
                    <a:pt x="293" y="170"/>
                  </a:lnTo>
                  <a:lnTo>
                    <a:pt x="267" y="154"/>
                  </a:lnTo>
                  <a:lnTo>
                    <a:pt x="242" y="139"/>
                  </a:lnTo>
                  <a:lnTo>
                    <a:pt x="218" y="123"/>
                  </a:lnTo>
                  <a:lnTo>
                    <a:pt x="192" y="108"/>
                  </a:lnTo>
                  <a:lnTo>
                    <a:pt x="166" y="92"/>
                  </a:lnTo>
                  <a:lnTo>
                    <a:pt x="140" y="76"/>
                  </a:lnTo>
                  <a:lnTo>
                    <a:pt x="114" y="60"/>
                  </a:lnTo>
                  <a:lnTo>
                    <a:pt x="87" y="44"/>
                  </a:lnTo>
                  <a:lnTo>
                    <a:pt x="61" y="30"/>
                  </a:lnTo>
                  <a:lnTo>
                    <a:pt x="33" y="14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3" name="Freeform 300"/>
            <p:cNvSpPr>
              <a:spLocks/>
            </p:cNvSpPr>
            <p:nvPr/>
          </p:nvSpPr>
          <p:spPr bwMode="auto">
            <a:xfrm>
              <a:off x="3098" y="8398"/>
              <a:ext cx="389" cy="238"/>
            </a:xfrm>
            <a:custGeom>
              <a:avLst/>
              <a:gdLst>
                <a:gd name="T0" fmla="*/ 2 w 389"/>
                <a:gd name="T1" fmla="*/ 6 h 238"/>
                <a:gd name="T2" fmla="*/ 12 w 389"/>
                <a:gd name="T3" fmla="*/ 10 h 238"/>
                <a:gd name="T4" fmla="*/ 20 w 389"/>
                <a:gd name="T5" fmla="*/ 14 h 238"/>
                <a:gd name="T6" fmla="*/ 31 w 389"/>
                <a:gd name="T7" fmla="*/ 20 h 238"/>
                <a:gd name="T8" fmla="*/ 41 w 389"/>
                <a:gd name="T9" fmla="*/ 26 h 238"/>
                <a:gd name="T10" fmla="*/ 49 w 389"/>
                <a:gd name="T11" fmla="*/ 32 h 238"/>
                <a:gd name="T12" fmla="*/ 59 w 389"/>
                <a:gd name="T13" fmla="*/ 37 h 238"/>
                <a:gd name="T14" fmla="*/ 68 w 389"/>
                <a:gd name="T15" fmla="*/ 43 h 238"/>
                <a:gd name="T16" fmla="*/ 78 w 389"/>
                <a:gd name="T17" fmla="*/ 49 h 238"/>
                <a:gd name="T18" fmla="*/ 91 w 389"/>
                <a:gd name="T19" fmla="*/ 56 h 238"/>
                <a:gd name="T20" fmla="*/ 103 w 389"/>
                <a:gd name="T21" fmla="*/ 63 h 238"/>
                <a:gd name="T22" fmla="*/ 116 w 389"/>
                <a:gd name="T23" fmla="*/ 70 h 238"/>
                <a:gd name="T24" fmla="*/ 128 w 389"/>
                <a:gd name="T25" fmla="*/ 79 h 238"/>
                <a:gd name="T26" fmla="*/ 140 w 389"/>
                <a:gd name="T27" fmla="*/ 86 h 238"/>
                <a:gd name="T28" fmla="*/ 153 w 389"/>
                <a:gd name="T29" fmla="*/ 94 h 238"/>
                <a:gd name="T30" fmla="*/ 164 w 389"/>
                <a:gd name="T31" fmla="*/ 102 h 238"/>
                <a:gd name="T32" fmla="*/ 177 w 389"/>
                <a:gd name="T33" fmla="*/ 109 h 238"/>
                <a:gd name="T34" fmla="*/ 202 w 389"/>
                <a:gd name="T35" fmla="*/ 125 h 238"/>
                <a:gd name="T36" fmla="*/ 226 w 389"/>
                <a:gd name="T37" fmla="*/ 142 h 238"/>
                <a:gd name="T38" fmla="*/ 251 w 389"/>
                <a:gd name="T39" fmla="*/ 158 h 238"/>
                <a:gd name="T40" fmla="*/ 275 w 389"/>
                <a:gd name="T41" fmla="*/ 176 h 238"/>
                <a:gd name="T42" fmla="*/ 300 w 389"/>
                <a:gd name="T43" fmla="*/ 191 h 238"/>
                <a:gd name="T44" fmla="*/ 324 w 389"/>
                <a:gd name="T45" fmla="*/ 207 h 238"/>
                <a:gd name="T46" fmla="*/ 349 w 389"/>
                <a:gd name="T47" fmla="*/ 223 h 238"/>
                <a:gd name="T48" fmla="*/ 375 w 389"/>
                <a:gd name="T49" fmla="*/ 238 h 238"/>
                <a:gd name="T50" fmla="*/ 380 w 389"/>
                <a:gd name="T51" fmla="*/ 238 h 238"/>
                <a:gd name="T52" fmla="*/ 386 w 389"/>
                <a:gd name="T53" fmla="*/ 233 h 238"/>
                <a:gd name="T54" fmla="*/ 389 w 389"/>
                <a:gd name="T55" fmla="*/ 229 h 238"/>
                <a:gd name="T56" fmla="*/ 388 w 389"/>
                <a:gd name="T57" fmla="*/ 225 h 238"/>
                <a:gd name="T58" fmla="*/ 366 w 389"/>
                <a:gd name="T59" fmla="*/ 206 h 238"/>
                <a:gd name="T60" fmla="*/ 344 w 389"/>
                <a:gd name="T61" fmla="*/ 189 h 238"/>
                <a:gd name="T62" fmla="*/ 321 w 389"/>
                <a:gd name="T63" fmla="*/ 173 h 238"/>
                <a:gd name="T64" fmla="*/ 297 w 389"/>
                <a:gd name="T65" fmla="*/ 157 h 238"/>
                <a:gd name="T66" fmla="*/ 274 w 389"/>
                <a:gd name="T67" fmla="*/ 142 h 238"/>
                <a:gd name="T68" fmla="*/ 249 w 389"/>
                <a:gd name="T69" fmla="*/ 128 h 238"/>
                <a:gd name="T70" fmla="*/ 225 w 389"/>
                <a:gd name="T71" fmla="*/ 114 h 238"/>
                <a:gd name="T72" fmla="*/ 200 w 389"/>
                <a:gd name="T73" fmla="*/ 101 h 238"/>
                <a:gd name="T74" fmla="*/ 187 w 389"/>
                <a:gd name="T75" fmla="*/ 94 h 238"/>
                <a:gd name="T76" fmla="*/ 175 w 389"/>
                <a:gd name="T77" fmla="*/ 86 h 238"/>
                <a:gd name="T78" fmla="*/ 162 w 389"/>
                <a:gd name="T79" fmla="*/ 79 h 238"/>
                <a:gd name="T80" fmla="*/ 149 w 389"/>
                <a:gd name="T81" fmla="*/ 72 h 238"/>
                <a:gd name="T82" fmla="*/ 136 w 389"/>
                <a:gd name="T83" fmla="*/ 65 h 238"/>
                <a:gd name="T84" fmla="*/ 123 w 389"/>
                <a:gd name="T85" fmla="*/ 58 h 238"/>
                <a:gd name="T86" fmla="*/ 110 w 389"/>
                <a:gd name="T87" fmla="*/ 50 h 238"/>
                <a:gd name="T88" fmla="*/ 97 w 389"/>
                <a:gd name="T89" fmla="*/ 43 h 238"/>
                <a:gd name="T90" fmla="*/ 85 w 389"/>
                <a:gd name="T91" fmla="*/ 37 h 238"/>
                <a:gd name="T92" fmla="*/ 75 w 389"/>
                <a:gd name="T93" fmla="*/ 32 h 238"/>
                <a:gd name="T94" fmla="*/ 64 w 389"/>
                <a:gd name="T95" fmla="*/ 26 h 238"/>
                <a:gd name="T96" fmla="*/ 52 w 389"/>
                <a:gd name="T97" fmla="*/ 19 h 238"/>
                <a:gd name="T98" fmla="*/ 41 w 389"/>
                <a:gd name="T99" fmla="*/ 14 h 238"/>
                <a:gd name="T100" fmla="*/ 29 w 389"/>
                <a:gd name="T101" fmla="*/ 9 h 238"/>
                <a:gd name="T102" fmla="*/ 18 w 389"/>
                <a:gd name="T103" fmla="*/ 4 h 238"/>
                <a:gd name="T104" fmla="*/ 6 w 389"/>
                <a:gd name="T105" fmla="*/ 0 h 238"/>
                <a:gd name="T106" fmla="*/ 3 w 389"/>
                <a:gd name="T107" fmla="*/ 0 h 238"/>
                <a:gd name="T108" fmla="*/ 2 w 389"/>
                <a:gd name="T109" fmla="*/ 3 h 238"/>
                <a:gd name="T110" fmla="*/ 0 w 389"/>
                <a:gd name="T111" fmla="*/ 4 h 238"/>
                <a:gd name="T112" fmla="*/ 2 w 389"/>
                <a:gd name="T113" fmla="*/ 6 h 238"/>
                <a:gd name="T114" fmla="*/ 2 w 389"/>
                <a:gd name="T115" fmla="*/ 6 h 23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9" h="238">
                  <a:moveTo>
                    <a:pt x="2" y="6"/>
                  </a:moveTo>
                  <a:lnTo>
                    <a:pt x="12" y="10"/>
                  </a:lnTo>
                  <a:lnTo>
                    <a:pt x="20" y="14"/>
                  </a:lnTo>
                  <a:lnTo>
                    <a:pt x="31" y="20"/>
                  </a:lnTo>
                  <a:lnTo>
                    <a:pt x="41" y="26"/>
                  </a:lnTo>
                  <a:lnTo>
                    <a:pt x="49" y="32"/>
                  </a:lnTo>
                  <a:lnTo>
                    <a:pt x="59" y="37"/>
                  </a:lnTo>
                  <a:lnTo>
                    <a:pt x="68" y="43"/>
                  </a:lnTo>
                  <a:lnTo>
                    <a:pt x="78" y="49"/>
                  </a:lnTo>
                  <a:lnTo>
                    <a:pt x="91" y="56"/>
                  </a:lnTo>
                  <a:lnTo>
                    <a:pt x="103" y="63"/>
                  </a:lnTo>
                  <a:lnTo>
                    <a:pt x="116" y="70"/>
                  </a:lnTo>
                  <a:lnTo>
                    <a:pt x="128" y="79"/>
                  </a:lnTo>
                  <a:lnTo>
                    <a:pt x="140" y="86"/>
                  </a:lnTo>
                  <a:lnTo>
                    <a:pt x="153" y="94"/>
                  </a:lnTo>
                  <a:lnTo>
                    <a:pt x="164" y="102"/>
                  </a:lnTo>
                  <a:lnTo>
                    <a:pt x="177" y="109"/>
                  </a:lnTo>
                  <a:lnTo>
                    <a:pt x="202" y="125"/>
                  </a:lnTo>
                  <a:lnTo>
                    <a:pt x="226" y="142"/>
                  </a:lnTo>
                  <a:lnTo>
                    <a:pt x="251" y="158"/>
                  </a:lnTo>
                  <a:lnTo>
                    <a:pt x="275" y="176"/>
                  </a:lnTo>
                  <a:lnTo>
                    <a:pt x="300" y="191"/>
                  </a:lnTo>
                  <a:lnTo>
                    <a:pt x="324" y="207"/>
                  </a:lnTo>
                  <a:lnTo>
                    <a:pt x="349" y="223"/>
                  </a:lnTo>
                  <a:lnTo>
                    <a:pt x="375" y="238"/>
                  </a:lnTo>
                  <a:lnTo>
                    <a:pt x="380" y="238"/>
                  </a:lnTo>
                  <a:lnTo>
                    <a:pt x="386" y="233"/>
                  </a:lnTo>
                  <a:lnTo>
                    <a:pt x="389" y="229"/>
                  </a:lnTo>
                  <a:lnTo>
                    <a:pt x="388" y="225"/>
                  </a:lnTo>
                  <a:lnTo>
                    <a:pt x="366" y="206"/>
                  </a:lnTo>
                  <a:lnTo>
                    <a:pt x="344" y="189"/>
                  </a:lnTo>
                  <a:lnTo>
                    <a:pt x="321" y="173"/>
                  </a:lnTo>
                  <a:lnTo>
                    <a:pt x="297" y="157"/>
                  </a:lnTo>
                  <a:lnTo>
                    <a:pt x="274" y="142"/>
                  </a:lnTo>
                  <a:lnTo>
                    <a:pt x="249" y="128"/>
                  </a:lnTo>
                  <a:lnTo>
                    <a:pt x="225" y="114"/>
                  </a:lnTo>
                  <a:lnTo>
                    <a:pt x="200" y="101"/>
                  </a:lnTo>
                  <a:lnTo>
                    <a:pt x="187" y="94"/>
                  </a:lnTo>
                  <a:lnTo>
                    <a:pt x="175" y="86"/>
                  </a:lnTo>
                  <a:lnTo>
                    <a:pt x="162" y="79"/>
                  </a:lnTo>
                  <a:lnTo>
                    <a:pt x="149" y="72"/>
                  </a:lnTo>
                  <a:lnTo>
                    <a:pt x="136" y="65"/>
                  </a:lnTo>
                  <a:lnTo>
                    <a:pt x="123" y="58"/>
                  </a:lnTo>
                  <a:lnTo>
                    <a:pt x="110" y="50"/>
                  </a:lnTo>
                  <a:lnTo>
                    <a:pt x="97" y="43"/>
                  </a:lnTo>
                  <a:lnTo>
                    <a:pt x="85" y="37"/>
                  </a:lnTo>
                  <a:lnTo>
                    <a:pt x="75" y="32"/>
                  </a:lnTo>
                  <a:lnTo>
                    <a:pt x="64" y="26"/>
                  </a:lnTo>
                  <a:lnTo>
                    <a:pt x="52" y="19"/>
                  </a:lnTo>
                  <a:lnTo>
                    <a:pt x="41" y="14"/>
                  </a:lnTo>
                  <a:lnTo>
                    <a:pt x="29" y="9"/>
                  </a:lnTo>
                  <a:lnTo>
                    <a:pt x="18" y="4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4" name="Freeform 301"/>
            <p:cNvSpPr>
              <a:spLocks/>
            </p:cNvSpPr>
            <p:nvPr/>
          </p:nvSpPr>
          <p:spPr bwMode="auto">
            <a:xfrm>
              <a:off x="3049" y="8382"/>
              <a:ext cx="82" cy="121"/>
            </a:xfrm>
            <a:custGeom>
              <a:avLst/>
              <a:gdLst>
                <a:gd name="T0" fmla="*/ 71 w 82"/>
                <a:gd name="T1" fmla="*/ 10 h 121"/>
                <a:gd name="T2" fmla="*/ 62 w 82"/>
                <a:gd name="T3" fmla="*/ 6 h 121"/>
                <a:gd name="T4" fmla="*/ 54 w 82"/>
                <a:gd name="T5" fmla="*/ 2 h 121"/>
                <a:gd name="T6" fmla="*/ 45 w 82"/>
                <a:gd name="T7" fmla="*/ 0 h 121"/>
                <a:gd name="T8" fmla="*/ 35 w 82"/>
                <a:gd name="T9" fmla="*/ 0 h 121"/>
                <a:gd name="T10" fmla="*/ 23 w 82"/>
                <a:gd name="T11" fmla="*/ 6 h 121"/>
                <a:gd name="T12" fmla="*/ 15 w 82"/>
                <a:gd name="T13" fmla="*/ 14 h 121"/>
                <a:gd name="T14" fmla="*/ 8 w 82"/>
                <a:gd name="T15" fmla="*/ 27 h 121"/>
                <a:gd name="T16" fmla="*/ 2 w 82"/>
                <a:gd name="T17" fmla="*/ 39 h 121"/>
                <a:gd name="T18" fmla="*/ 0 w 82"/>
                <a:gd name="T19" fmla="*/ 53 h 121"/>
                <a:gd name="T20" fmla="*/ 2 w 82"/>
                <a:gd name="T21" fmla="*/ 68 h 121"/>
                <a:gd name="T22" fmla="*/ 6 w 82"/>
                <a:gd name="T23" fmla="*/ 81 h 121"/>
                <a:gd name="T24" fmla="*/ 13 w 82"/>
                <a:gd name="T25" fmla="*/ 92 h 121"/>
                <a:gd name="T26" fmla="*/ 18 w 82"/>
                <a:gd name="T27" fmla="*/ 98 h 121"/>
                <a:gd name="T28" fmla="*/ 22 w 82"/>
                <a:gd name="T29" fmla="*/ 104 h 121"/>
                <a:gd name="T30" fmla="*/ 28 w 82"/>
                <a:gd name="T31" fmla="*/ 108 h 121"/>
                <a:gd name="T32" fmla="*/ 33 w 82"/>
                <a:gd name="T33" fmla="*/ 114 h 121"/>
                <a:gd name="T34" fmla="*/ 39 w 82"/>
                <a:gd name="T35" fmla="*/ 117 h 121"/>
                <a:gd name="T36" fmla="*/ 46 w 82"/>
                <a:gd name="T37" fmla="*/ 120 h 121"/>
                <a:gd name="T38" fmla="*/ 54 w 82"/>
                <a:gd name="T39" fmla="*/ 121 h 121"/>
                <a:gd name="T40" fmla="*/ 61 w 82"/>
                <a:gd name="T41" fmla="*/ 120 h 121"/>
                <a:gd name="T42" fmla="*/ 71 w 82"/>
                <a:gd name="T43" fmla="*/ 114 h 121"/>
                <a:gd name="T44" fmla="*/ 78 w 82"/>
                <a:gd name="T45" fmla="*/ 105 h 121"/>
                <a:gd name="T46" fmla="*/ 82 w 82"/>
                <a:gd name="T47" fmla="*/ 95 h 121"/>
                <a:gd name="T48" fmla="*/ 82 w 82"/>
                <a:gd name="T49" fmla="*/ 84 h 121"/>
                <a:gd name="T50" fmla="*/ 78 w 82"/>
                <a:gd name="T51" fmla="*/ 71 h 121"/>
                <a:gd name="T52" fmla="*/ 68 w 82"/>
                <a:gd name="T53" fmla="*/ 62 h 121"/>
                <a:gd name="T54" fmla="*/ 57 w 82"/>
                <a:gd name="T55" fmla="*/ 53 h 121"/>
                <a:gd name="T56" fmla="*/ 46 w 82"/>
                <a:gd name="T57" fmla="*/ 45 h 121"/>
                <a:gd name="T58" fmla="*/ 44 w 82"/>
                <a:gd name="T59" fmla="*/ 42 h 121"/>
                <a:gd name="T60" fmla="*/ 42 w 82"/>
                <a:gd name="T61" fmla="*/ 38 h 121"/>
                <a:gd name="T62" fmla="*/ 41 w 82"/>
                <a:gd name="T63" fmla="*/ 35 h 121"/>
                <a:gd name="T64" fmla="*/ 41 w 82"/>
                <a:gd name="T65" fmla="*/ 30 h 121"/>
                <a:gd name="T66" fmla="*/ 45 w 82"/>
                <a:gd name="T67" fmla="*/ 27 h 121"/>
                <a:gd name="T68" fmla="*/ 52 w 82"/>
                <a:gd name="T69" fmla="*/ 27 h 121"/>
                <a:gd name="T70" fmla="*/ 59 w 82"/>
                <a:gd name="T71" fmla="*/ 27 h 121"/>
                <a:gd name="T72" fmla="*/ 64 w 82"/>
                <a:gd name="T73" fmla="*/ 27 h 121"/>
                <a:gd name="T74" fmla="*/ 68 w 82"/>
                <a:gd name="T75" fmla="*/ 26 h 121"/>
                <a:gd name="T76" fmla="*/ 72 w 82"/>
                <a:gd name="T77" fmla="*/ 20 h 121"/>
                <a:gd name="T78" fmla="*/ 74 w 82"/>
                <a:gd name="T79" fmla="*/ 14 h 121"/>
                <a:gd name="T80" fmla="*/ 71 w 82"/>
                <a:gd name="T81" fmla="*/ 10 h 121"/>
                <a:gd name="T82" fmla="*/ 71 w 82"/>
                <a:gd name="T83" fmla="*/ 10 h 1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2" h="121">
                  <a:moveTo>
                    <a:pt x="71" y="10"/>
                  </a:moveTo>
                  <a:lnTo>
                    <a:pt x="62" y="6"/>
                  </a:lnTo>
                  <a:lnTo>
                    <a:pt x="54" y="2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3" y="6"/>
                  </a:lnTo>
                  <a:lnTo>
                    <a:pt x="15" y="14"/>
                  </a:lnTo>
                  <a:lnTo>
                    <a:pt x="8" y="27"/>
                  </a:lnTo>
                  <a:lnTo>
                    <a:pt x="2" y="39"/>
                  </a:lnTo>
                  <a:lnTo>
                    <a:pt x="0" y="53"/>
                  </a:lnTo>
                  <a:lnTo>
                    <a:pt x="2" y="68"/>
                  </a:lnTo>
                  <a:lnTo>
                    <a:pt x="6" y="81"/>
                  </a:lnTo>
                  <a:lnTo>
                    <a:pt x="13" y="92"/>
                  </a:lnTo>
                  <a:lnTo>
                    <a:pt x="18" y="98"/>
                  </a:lnTo>
                  <a:lnTo>
                    <a:pt x="22" y="104"/>
                  </a:lnTo>
                  <a:lnTo>
                    <a:pt x="28" y="108"/>
                  </a:lnTo>
                  <a:lnTo>
                    <a:pt x="33" y="114"/>
                  </a:lnTo>
                  <a:lnTo>
                    <a:pt x="39" y="117"/>
                  </a:lnTo>
                  <a:lnTo>
                    <a:pt x="46" y="120"/>
                  </a:lnTo>
                  <a:lnTo>
                    <a:pt x="54" y="121"/>
                  </a:lnTo>
                  <a:lnTo>
                    <a:pt x="61" y="120"/>
                  </a:lnTo>
                  <a:lnTo>
                    <a:pt x="71" y="114"/>
                  </a:lnTo>
                  <a:lnTo>
                    <a:pt x="78" y="105"/>
                  </a:lnTo>
                  <a:lnTo>
                    <a:pt x="82" y="95"/>
                  </a:lnTo>
                  <a:lnTo>
                    <a:pt x="82" y="84"/>
                  </a:lnTo>
                  <a:lnTo>
                    <a:pt x="78" y="71"/>
                  </a:lnTo>
                  <a:lnTo>
                    <a:pt x="68" y="62"/>
                  </a:lnTo>
                  <a:lnTo>
                    <a:pt x="57" y="53"/>
                  </a:lnTo>
                  <a:lnTo>
                    <a:pt x="46" y="45"/>
                  </a:lnTo>
                  <a:lnTo>
                    <a:pt x="44" y="42"/>
                  </a:lnTo>
                  <a:lnTo>
                    <a:pt x="42" y="38"/>
                  </a:lnTo>
                  <a:lnTo>
                    <a:pt x="41" y="35"/>
                  </a:lnTo>
                  <a:lnTo>
                    <a:pt x="41" y="30"/>
                  </a:lnTo>
                  <a:lnTo>
                    <a:pt x="45" y="27"/>
                  </a:lnTo>
                  <a:lnTo>
                    <a:pt x="52" y="27"/>
                  </a:lnTo>
                  <a:lnTo>
                    <a:pt x="59" y="27"/>
                  </a:lnTo>
                  <a:lnTo>
                    <a:pt x="64" y="27"/>
                  </a:lnTo>
                  <a:lnTo>
                    <a:pt x="68" y="26"/>
                  </a:lnTo>
                  <a:lnTo>
                    <a:pt x="72" y="20"/>
                  </a:lnTo>
                  <a:lnTo>
                    <a:pt x="74" y="14"/>
                  </a:lnTo>
                  <a:lnTo>
                    <a:pt x="7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5" name="Freeform 302"/>
            <p:cNvSpPr>
              <a:spLocks/>
            </p:cNvSpPr>
            <p:nvPr/>
          </p:nvSpPr>
          <p:spPr bwMode="auto">
            <a:xfrm>
              <a:off x="3425" y="8595"/>
              <a:ext cx="72" cy="121"/>
            </a:xfrm>
            <a:custGeom>
              <a:avLst/>
              <a:gdLst>
                <a:gd name="T0" fmla="*/ 40 w 72"/>
                <a:gd name="T1" fmla="*/ 3 h 121"/>
                <a:gd name="T2" fmla="*/ 32 w 72"/>
                <a:gd name="T3" fmla="*/ 12 h 121"/>
                <a:gd name="T4" fmla="*/ 25 w 72"/>
                <a:gd name="T5" fmla="*/ 19 h 121"/>
                <a:gd name="T6" fmla="*/ 17 w 72"/>
                <a:gd name="T7" fmla="*/ 28 h 121"/>
                <a:gd name="T8" fmla="*/ 12 w 72"/>
                <a:gd name="T9" fmla="*/ 36 h 121"/>
                <a:gd name="T10" fmla="*/ 6 w 72"/>
                <a:gd name="T11" fmla="*/ 45 h 121"/>
                <a:gd name="T12" fmla="*/ 2 w 72"/>
                <a:gd name="T13" fmla="*/ 55 h 121"/>
                <a:gd name="T14" fmla="*/ 0 w 72"/>
                <a:gd name="T15" fmla="*/ 66 h 121"/>
                <a:gd name="T16" fmla="*/ 0 w 72"/>
                <a:gd name="T17" fmla="*/ 78 h 121"/>
                <a:gd name="T18" fmla="*/ 3 w 72"/>
                <a:gd name="T19" fmla="*/ 88 h 121"/>
                <a:gd name="T20" fmla="*/ 7 w 72"/>
                <a:gd name="T21" fmla="*/ 98 h 121"/>
                <a:gd name="T22" fmla="*/ 13 w 72"/>
                <a:gd name="T23" fmla="*/ 105 h 121"/>
                <a:gd name="T24" fmla="*/ 20 w 72"/>
                <a:gd name="T25" fmla="*/ 112 h 121"/>
                <a:gd name="T26" fmla="*/ 28 w 72"/>
                <a:gd name="T27" fmla="*/ 117 h 121"/>
                <a:gd name="T28" fmla="*/ 36 w 72"/>
                <a:gd name="T29" fmla="*/ 120 h 121"/>
                <a:gd name="T30" fmla="*/ 46 w 72"/>
                <a:gd name="T31" fmla="*/ 121 h 121"/>
                <a:gd name="T32" fmla="*/ 56 w 72"/>
                <a:gd name="T33" fmla="*/ 120 h 121"/>
                <a:gd name="T34" fmla="*/ 64 w 72"/>
                <a:gd name="T35" fmla="*/ 117 h 121"/>
                <a:gd name="T36" fmla="*/ 69 w 72"/>
                <a:gd name="T37" fmla="*/ 111 h 121"/>
                <a:gd name="T38" fmla="*/ 72 w 72"/>
                <a:gd name="T39" fmla="*/ 105 h 121"/>
                <a:gd name="T40" fmla="*/ 69 w 72"/>
                <a:gd name="T41" fmla="*/ 100 h 121"/>
                <a:gd name="T42" fmla="*/ 59 w 72"/>
                <a:gd name="T43" fmla="*/ 91 h 121"/>
                <a:gd name="T44" fmla="*/ 51 w 72"/>
                <a:gd name="T45" fmla="*/ 84 h 121"/>
                <a:gd name="T46" fmla="*/ 42 w 72"/>
                <a:gd name="T47" fmla="*/ 77 h 121"/>
                <a:gd name="T48" fmla="*/ 35 w 72"/>
                <a:gd name="T49" fmla="*/ 66 h 121"/>
                <a:gd name="T50" fmla="*/ 30 w 72"/>
                <a:gd name="T51" fmla="*/ 51 h 121"/>
                <a:gd name="T52" fmla="*/ 33 w 72"/>
                <a:gd name="T53" fmla="*/ 35 h 121"/>
                <a:gd name="T54" fmla="*/ 42 w 72"/>
                <a:gd name="T55" fmla="*/ 19 h 121"/>
                <a:gd name="T56" fmla="*/ 51 w 72"/>
                <a:gd name="T57" fmla="*/ 5 h 121"/>
                <a:gd name="T58" fmla="*/ 51 w 72"/>
                <a:gd name="T59" fmla="*/ 2 h 121"/>
                <a:gd name="T60" fmla="*/ 48 w 72"/>
                <a:gd name="T61" fmla="*/ 0 h 121"/>
                <a:gd name="T62" fmla="*/ 43 w 72"/>
                <a:gd name="T63" fmla="*/ 2 h 121"/>
                <a:gd name="T64" fmla="*/ 40 w 72"/>
                <a:gd name="T65" fmla="*/ 3 h 121"/>
                <a:gd name="T66" fmla="*/ 40 w 72"/>
                <a:gd name="T67" fmla="*/ 3 h 12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2" h="121">
                  <a:moveTo>
                    <a:pt x="40" y="3"/>
                  </a:moveTo>
                  <a:lnTo>
                    <a:pt x="32" y="12"/>
                  </a:lnTo>
                  <a:lnTo>
                    <a:pt x="25" y="19"/>
                  </a:lnTo>
                  <a:lnTo>
                    <a:pt x="17" y="28"/>
                  </a:lnTo>
                  <a:lnTo>
                    <a:pt x="12" y="36"/>
                  </a:lnTo>
                  <a:lnTo>
                    <a:pt x="6" y="45"/>
                  </a:lnTo>
                  <a:lnTo>
                    <a:pt x="2" y="55"/>
                  </a:lnTo>
                  <a:lnTo>
                    <a:pt x="0" y="66"/>
                  </a:lnTo>
                  <a:lnTo>
                    <a:pt x="0" y="78"/>
                  </a:lnTo>
                  <a:lnTo>
                    <a:pt x="3" y="88"/>
                  </a:lnTo>
                  <a:lnTo>
                    <a:pt x="7" y="98"/>
                  </a:lnTo>
                  <a:lnTo>
                    <a:pt x="13" y="105"/>
                  </a:lnTo>
                  <a:lnTo>
                    <a:pt x="20" y="112"/>
                  </a:lnTo>
                  <a:lnTo>
                    <a:pt x="28" y="117"/>
                  </a:lnTo>
                  <a:lnTo>
                    <a:pt x="36" y="120"/>
                  </a:lnTo>
                  <a:lnTo>
                    <a:pt x="46" y="121"/>
                  </a:lnTo>
                  <a:lnTo>
                    <a:pt x="56" y="120"/>
                  </a:lnTo>
                  <a:lnTo>
                    <a:pt x="64" y="117"/>
                  </a:lnTo>
                  <a:lnTo>
                    <a:pt x="69" y="111"/>
                  </a:lnTo>
                  <a:lnTo>
                    <a:pt x="72" y="105"/>
                  </a:lnTo>
                  <a:lnTo>
                    <a:pt x="69" y="100"/>
                  </a:lnTo>
                  <a:lnTo>
                    <a:pt x="59" y="91"/>
                  </a:lnTo>
                  <a:lnTo>
                    <a:pt x="51" y="84"/>
                  </a:lnTo>
                  <a:lnTo>
                    <a:pt x="42" y="77"/>
                  </a:lnTo>
                  <a:lnTo>
                    <a:pt x="35" y="66"/>
                  </a:lnTo>
                  <a:lnTo>
                    <a:pt x="30" y="51"/>
                  </a:lnTo>
                  <a:lnTo>
                    <a:pt x="33" y="35"/>
                  </a:lnTo>
                  <a:lnTo>
                    <a:pt x="42" y="19"/>
                  </a:lnTo>
                  <a:lnTo>
                    <a:pt x="51" y="5"/>
                  </a:lnTo>
                  <a:lnTo>
                    <a:pt x="51" y="2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6" name="Freeform 303"/>
            <p:cNvSpPr>
              <a:spLocks/>
            </p:cNvSpPr>
            <p:nvPr/>
          </p:nvSpPr>
          <p:spPr bwMode="auto">
            <a:xfrm>
              <a:off x="3481" y="8604"/>
              <a:ext cx="31" cy="103"/>
            </a:xfrm>
            <a:custGeom>
              <a:avLst/>
              <a:gdLst>
                <a:gd name="T0" fmla="*/ 13 w 31"/>
                <a:gd name="T1" fmla="*/ 6 h 103"/>
                <a:gd name="T2" fmla="*/ 8 w 31"/>
                <a:gd name="T3" fmla="*/ 30 h 103"/>
                <a:gd name="T4" fmla="*/ 0 w 31"/>
                <a:gd name="T5" fmla="*/ 56 h 103"/>
                <a:gd name="T6" fmla="*/ 0 w 31"/>
                <a:gd name="T7" fmla="*/ 80 h 103"/>
                <a:gd name="T8" fmla="*/ 15 w 31"/>
                <a:gd name="T9" fmla="*/ 102 h 103"/>
                <a:gd name="T10" fmla="*/ 20 w 31"/>
                <a:gd name="T11" fmla="*/ 103 h 103"/>
                <a:gd name="T12" fmla="*/ 26 w 31"/>
                <a:gd name="T13" fmla="*/ 98 h 103"/>
                <a:gd name="T14" fmla="*/ 31 w 31"/>
                <a:gd name="T15" fmla="*/ 89 h 103"/>
                <a:gd name="T16" fmla="*/ 31 w 31"/>
                <a:gd name="T17" fmla="*/ 83 h 103"/>
                <a:gd name="T18" fmla="*/ 28 w 31"/>
                <a:gd name="T19" fmla="*/ 73 h 103"/>
                <a:gd name="T20" fmla="*/ 23 w 31"/>
                <a:gd name="T21" fmla="*/ 62 h 103"/>
                <a:gd name="T22" fmla="*/ 20 w 31"/>
                <a:gd name="T23" fmla="*/ 52 h 103"/>
                <a:gd name="T24" fmla="*/ 20 w 31"/>
                <a:gd name="T25" fmla="*/ 42 h 103"/>
                <a:gd name="T26" fmla="*/ 22 w 31"/>
                <a:gd name="T27" fmla="*/ 33 h 103"/>
                <a:gd name="T28" fmla="*/ 22 w 31"/>
                <a:gd name="T29" fmla="*/ 21 h 103"/>
                <a:gd name="T30" fmla="*/ 22 w 31"/>
                <a:gd name="T31" fmla="*/ 11 h 103"/>
                <a:gd name="T32" fmla="*/ 20 w 31"/>
                <a:gd name="T33" fmla="*/ 3 h 103"/>
                <a:gd name="T34" fmla="*/ 19 w 31"/>
                <a:gd name="T35" fmla="*/ 0 h 103"/>
                <a:gd name="T36" fmla="*/ 16 w 31"/>
                <a:gd name="T37" fmla="*/ 1 h 103"/>
                <a:gd name="T38" fmla="*/ 15 w 31"/>
                <a:gd name="T39" fmla="*/ 3 h 103"/>
                <a:gd name="T40" fmla="*/ 13 w 31"/>
                <a:gd name="T41" fmla="*/ 6 h 103"/>
                <a:gd name="T42" fmla="*/ 13 w 31"/>
                <a:gd name="T43" fmla="*/ 6 h 1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" h="103">
                  <a:moveTo>
                    <a:pt x="13" y="6"/>
                  </a:moveTo>
                  <a:lnTo>
                    <a:pt x="8" y="30"/>
                  </a:lnTo>
                  <a:lnTo>
                    <a:pt x="0" y="56"/>
                  </a:lnTo>
                  <a:lnTo>
                    <a:pt x="0" y="80"/>
                  </a:lnTo>
                  <a:lnTo>
                    <a:pt x="15" y="102"/>
                  </a:lnTo>
                  <a:lnTo>
                    <a:pt x="20" y="103"/>
                  </a:lnTo>
                  <a:lnTo>
                    <a:pt x="26" y="98"/>
                  </a:lnTo>
                  <a:lnTo>
                    <a:pt x="31" y="89"/>
                  </a:lnTo>
                  <a:lnTo>
                    <a:pt x="31" y="83"/>
                  </a:lnTo>
                  <a:lnTo>
                    <a:pt x="28" y="73"/>
                  </a:lnTo>
                  <a:lnTo>
                    <a:pt x="23" y="62"/>
                  </a:lnTo>
                  <a:lnTo>
                    <a:pt x="20" y="52"/>
                  </a:lnTo>
                  <a:lnTo>
                    <a:pt x="20" y="42"/>
                  </a:lnTo>
                  <a:lnTo>
                    <a:pt x="22" y="33"/>
                  </a:lnTo>
                  <a:lnTo>
                    <a:pt x="22" y="21"/>
                  </a:lnTo>
                  <a:lnTo>
                    <a:pt x="22" y="11"/>
                  </a:lnTo>
                  <a:lnTo>
                    <a:pt x="20" y="3"/>
                  </a:lnTo>
                  <a:lnTo>
                    <a:pt x="19" y="0"/>
                  </a:lnTo>
                  <a:lnTo>
                    <a:pt x="16" y="1"/>
                  </a:lnTo>
                  <a:lnTo>
                    <a:pt x="15" y="3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7" name="Freeform 304"/>
            <p:cNvSpPr>
              <a:spLocks/>
            </p:cNvSpPr>
            <p:nvPr/>
          </p:nvSpPr>
          <p:spPr bwMode="auto">
            <a:xfrm>
              <a:off x="3434" y="8456"/>
              <a:ext cx="1229" cy="247"/>
            </a:xfrm>
            <a:custGeom>
              <a:avLst/>
              <a:gdLst>
                <a:gd name="T0" fmla="*/ 1209 w 1229"/>
                <a:gd name="T1" fmla="*/ 0 h 247"/>
                <a:gd name="T2" fmla="*/ 1172 w 1229"/>
                <a:gd name="T3" fmla="*/ 4 h 247"/>
                <a:gd name="T4" fmla="*/ 1134 w 1229"/>
                <a:gd name="T5" fmla="*/ 10 h 247"/>
                <a:gd name="T6" fmla="*/ 1098 w 1229"/>
                <a:gd name="T7" fmla="*/ 17 h 247"/>
                <a:gd name="T8" fmla="*/ 1060 w 1229"/>
                <a:gd name="T9" fmla="*/ 23 h 247"/>
                <a:gd name="T10" fmla="*/ 1019 w 1229"/>
                <a:gd name="T11" fmla="*/ 30 h 247"/>
                <a:gd name="T12" fmla="*/ 980 w 1229"/>
                <a:gd name="T13" fmla="*/ 36 h 247"/>
                <a:gd name="T14" fmla="*/ 940 w 1229"/>
                <a:gd name="T15" fmla="*/ 43 h 247"/>
                <a:gd name="T16" fmla="*/ 900 w 1229"/>
                <a:gd name="T17" fmla="*/ 50 h 247"/>
                <a:gd name="T18" fmla="*/ 861 w 1229"/>
                <a:gd name="T19" fmla="*/ 56 h 247"/>
                <a:gd name="T20" fmla="*/ 821 w 1229"/>
                <a:gd name="T21" fmla="*/ 63 h 247"/>
                <a:gd name="T22" fmla="*/ 782 w 1229"/>
                <a:gd name="T23" fmla="*/ 70 h 247"/>
                <a:gd name="T24" fmla="*/ 718 w 1229"/>
                <a:gd name="T25" fmla="*/ 82 h 247"/>
                <a:gd name="T26" fmla="*/ 632 w 1229"/>
                <a:gd name="T27" fmla="*/ 97 h 247"/>
                <a:gd name="T28" fmla="*/ 544 w 1229"/>
                <a:gd name="T29" fmla="*/ 112 h 247"/>
                <a:gd name="T30" fmla="*/ 458 w 1229"/>
                <a:gd name="T31" fmla="*/ 128 h 247"/>
                <a:gd name="T32" fmla="*/ 371 w 1229"/>
                <a:gd name="T33" fmla="*/ 142 h 247"/>
                <a:gd name="T34" fmla="*/ 285 w 1229"/>
                <a:gd name="T35" fmla="*/ 158 h 247"/>
                <a:gd name="T36" fmla="*/ 199 w 1229"/>
                <a:gd name="T37" fmla="*/ 174 h 247"/>
                <a:gd name="T38" fmla="*/ 112 w 1229"/>
                <a:gd name="T39" fmla="*/ 190 h 247"/>
                <a:gd name="T40" fmla="*/ 62 w 1229"/>
                <a:gd name="T41" fmla="*/ 200 h 247"/>
                <a:gd name="T42" fmla="*/ 49 w 1229"/>
                <a:gd name="T43" fmla="*/ 201 h 247"/>
                <a:gd name="T44" fmla="*/ 36 w 1229"/>
                <a:gd name="T45" fmla="*/ 204 h 247"/>
                <a:gd name="T46" fmla="*/ 23 w 1229"/>
                <a:gd name="T47" fmla="*/ 208 h 247"/>
                <a:gd name="T48" fmla="*/ 7 w 1229"/>
                <a:gd name="T49" fmla="*/ 218 h 247"/>
                <a:gd name="T50" fmla="*/ 0 w 1229"/>
                <a:gd name="T51" fmla="*/ 239 h 247"/>
                <a:gd name="T52" fmla="*/ 23 w 1229"/>
                <a:gd name="T53" fmla="*/ 246 h 247"/>
                <a:gd name="T54" fmla="*/ 57 w 1229"/>
                <a:gd name="T55" fmla="*/ 246 h 247"/>
                <a:gd name="T56" fmla="*/ 93 w 1229"/>
                <a:gd name="T57" fmla="*/ 241 h 247"/>
                <a:gd name="T58" fmla="*/ 128 w 1229"/>
                <a:gd name="T59" fmla="*/ 237 h 247"/>
                <a:gd name="T60" fmla="*/ 163 w 1229"/>
                <a:gd name="T61" fmla="*/ 231 h 247"/>
                <a:gd name="T62" fmla="*/ 200 w 1229"/>
                <a:gd name="T63" fmla="*/ 226 h 247"/>
                <a:gd name="T64" fmla="*/ 239 w 1229"/>
                <a:gd name="T65" fmla="*/ 220 h 247"/>
                <a:gd name="T66" fmla="*/ 276 w 1229"/>
                <a:gd name="T67" fmla="*/ 213 h 247"/>
                <a:gd name="T68" fmla="*/ 309 w 1229"/>
                <a:gd name="T69" fmla="*/ 207 h 247"/>
                <a:gd name="T70" fmla="*/ 340 w 1229"/>
                <a:gd name="T71" fmla="*/ 201 h 247"/>
                <a:gd name="T72" fmla="*/ 370 w 1229"/>
                <a:gd name="T73" fmla="*/ 195 h 247"/>
                <a:gd name="T74" fmla="*/ 399 w 1229"/>
                <a:gd name="T75" fmla="*/ 190 h 247"/>
                <a:gd name="T76" fmla="*/ 433 w 1229"/>
                <a:gd name="T77" fmla="*/ 182 h 247"/>
                <a:gd name="T78" fmla="*/ 472 w 1229"/>
                <a:gd name="T79" fmla="*/ 175 h 247"/>
                <a:gd name="T80" fmla="*/ 511 w 1229"/>
                <a:gd name="T81" fmla="*/ 167 h 247"/>
                <a:gd name="T82" fmla="*/ 551 w 1229"/>
                <a:gd name="T83" fmla="*/ 159 h 247"/>
                <a:gd name="T84" fmla="*/ 590 w 1229"/>
                <a:gd name="T85" fmla="*/ 151 h 247"/>
                <a:gd name="T86" fmla="*/ 630 w 1229"/>
                <a:gd name="T87" fmla="*/ 142 h 247"/>
                <a:gd name="T88" fmla="*/ 669 w 1229"/>
                <a:gd name="T89" fmla="*/ 135 h 247"/>
                <a:gd name="T90" fmla="*/ 708 w 1229"/>
                <a:gd name="T91" fmla="*/ 126 h 247"/>
                <a:gd name="T92" fmla="*/ 749 w 1229"/>
                <a:gd name="T93" fmla="*/ 118 h 247"/>
                <a:gd name="T94" fmla="*/ 790 w 1229"/>
                <a:gd name="T95" fmla="*/ 108 h 247"/>
                <a:gd name="T96" fmla="*/ 831 w 1229"/>
                <a:gd name="T97" fmla="*/ 99 h 247"/>
                <a:gd name="T98" fmla="*/ 872 w 1229"/>
                <a:gd name="T99" fmla="*/ 90 h 247"/>
                <a:gd name="T100" fmla="*/ 913 w 1229"/>
                <a:gd name="T101" fmla="*/ 80 h 247"/>
                <a:gd name="T102" fmla="*/ 954 w 1229"/>
                <a:gd name="T103" fmla="*/ 70 h 247"/>
                <a:gd name="T104" fmla="*/ 995 w 1229"/>
                <a:gd name="T105" fmla="*/ 60 h 247"/>
                <a:gd name="T106" fmla="*/ 1037 w 1229"/>
                <a:gd name="T107" fmla="*/ 51 h 247"/>
                <a:gd name="T108" fmla="*/ 1078 w 1229"/>
                <a:gd name="T109" fmla="*/ 41 h 247"/>
                <a:gd name="T110" fmla="*/ 1120 w 1229"/>
                <a:gd name="T111" fmla="*/ 30 h 247"/>
                <a:gd name="T112" fmla="*/ 1162 w 1229"/>
                <a:gd name="T113" fmla="*/ 20 h 247"/>
                <a:gd name="T114" fmla="*/ 1204 w 1229"/>
                <a:gd name="T115" fmla="*/ 10 h 247"/>
                <a:gd name="T116" fmla="*/ 1227 w 1229"/>
                <a:gd name="T117" fmla="*/ 5 h 247"/>
                <a:gd name="T118" fmla="*/ 1227 w 1229"/>
                <a:gd name="T119" fmla="*/ 5 h 247"/>
                <a:gd name="T120" fmla="*/ 1228 w 1229"/>
                <a:gd name="T121" fmla="*/ 4 h 247"/>
                <a:gd name="T122" fmla="*/ 1229 w 1229"/>
                <a:gd name="T123" fmla="*/ 0 h 247"/>
                <a:gd name="T124" fmla="*/ 1228 w 1229"/>
                <a:gd name="T125" fmla="*/ 0 h 2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29" h="247">
                  <a:moveTo>
                    <a:pt x="1228" y="0"/>
                  </a:moveTo>
                  <a:lnTo>
                    <a:pt x="1209" y="0"/>
                  </a:lnTo>
                  <a:lnTo>
                    <a:pt x="1191" y="1"/>
                  </a:lnTo>
                  <a:lnTo>
                    <a:pt x="1172" y="4"/>
                  </a:lnTo>
                  <a:lnTo>
                    <a:pt x="1153" y="7"/>
                  </a:lnTo>
                  <a:lnTo>
                    <a:pt x="1134" y="10"/>
                  </a:lnTo>
                  <a:lnTo>
                    <a:pt x="1116" y="14"/>
                  </a:lnTo>
                  <a:lnTo>
                    <a:pt x="1098" y="17"/>
                  </a:lnTo>
                  <a:lnTo>
                    <a:pt x="1080" y="20"/>
                  </a:lnTo>
                  <a:lnTo>
                    <a:pt x="1060" y="23"/>
                  </a:lnTo>
                  <a:lnTo>
                    <a:pt x="1039" y="27"/>
                  </a:lnTo>
                  <a:lnTo>
                    <a:pt x="1019" y="30"/>
                  </a:lnTo>
                  <a:lnTo>
                    <a:pt x="1001" y="33"/>
                  </a:lnTo>
                  <a:lnTo>
                    <a:pt x="980" y="36"/>
                  </a:lnTo>
                  <a:lnTo>
                    <a:pt x="960" y="40"/>
                  </a:lnTo>
                  <a:lnTo>
                    <a:pt x="940" y="43"/>
                  </a:lnTo>
                  <a:lnTo>
                    <a:pt x="920" y="46"/>
                  </a:lnTo>
                  <a:lnTo>
                    <a:pt x="900" y="50"/>
                  </a:lnTo>
                  <a:lnTo>
                    <a:pt x="880" y="53"/>
                  </a:lnTo>
                  <a:lnTo>
                    <a:pt x="861" y="56"/>
                  </a:lnTo>
                  <a:lnTo>
                    <a:pt x="841" y="60"/>
                  </a:lnTo>
                  <a:lnTo>
                    <a:pt x="821" y="63"/>
                  </a:lnTo>
                  <a:lnTo>
                    <a:pt x="800" y="67"/>
                  </a:lnTo>
                  <a:lnTo>
                    <a:pt x="782" y="70"/>
                  </a:lnTo>
                  <a:lnTo>
                    <a:pt x="762" y="74"/>
                  </a:lnTo>
                  <a:lnTo>
                    <a:pt x="718" y="82"/>
                  </a:lnTo>
                  <a:lnTo>
                    <a:pt x="675" y="89"/>
                  </a:lnTo>
                  <a:lnTo>
                    <a:pt x="632" y="97"/>
                  </a:lnTo>
                  <a:lnTo>
                    <a:pt x="587" y="105"/>
                  </a:lnTo>
                  <a:lnTo>
                    <a:pt x="544" y="112"/>
                  </a:lnTo>
                  <a:lnTo>
                    <a:pt x="501" y="119"/>
                  </a:lnTo>
                  <a:lnTo>
                    <a:pt x="458" y="128"/>
                  </a:lnTo>
                  <a:lnTo>
                    <a:pt x="414" y="135"/>
                  </a:lnTo>
                  <a:lnTo>
                    <a:pt x="371" y="142"/>
                  </a:lnTo>
                  <a:lnTo>
                    <a:pt x="328" y="151"/>
                  </a:lnTo>
                  <a:lnTo>
                    <a:pt x="285" y="158"/>
                  </a:lnTo>
                  <a:lnTo>
                    <a:pt x="242" y="165"/>
                  </a:lnTo>
                  <a:lnTo>
                    <a:pt x="199" y="174"/>
                  </a:lnTo>
                  <a:lnTo>
                    <a:pt x="155" y="182"/>
                  </a:lnTo>
                  <a:lnTo>
                    <a:pt x="112" y="190"/>
                  </a:lnTo>
                  <a:lnTo>
                    <a:pt x="69" y="198"/>
                  </a:lnTo>
                  <a:lnTo>
                    <a:pt x="62" y="200"/>
                  </a:lnTo>
                  <a:lnTo>
                    <a:pt x="55" y="201"/>
                  </a:lnTo>
                  <a:lnTo>
                    <a:pt x="49" y="201"/>
                  </a:lnTo>
                  <a:lnTo>
                    <a:pt x="42" y="203"/>
                  </a:lnTo>
                  <a:lnTo>
                    <a:pt x="36" y="204"/>
                  </a:lnTo>
                  <a:lnTo>
                    <a:pt x="29" y="207"/>
                  </a:lnTo>
                  <a:lnTo>
                    <a:pt x="23" y="208"/>
                  </a:lnTo>
                  <a:lnTo>
                    <a:pt x="16" y="211"/>
                  </a:lnTo>
                  <a:lnTo>
                    <a:pt x="7" y="218"/>
                  </a:lnTo>
                  <a:lnTo>
                    <a:pt x="1" y="228"/>
                  </a:lnTo>
                  <a:lnTo>
                    <a:pt x="0" y="239"/>
                  </a:lnTo>
                  <a:lnTo>
                    <a:pt x="7" y="244"/>
                  </a:lnTo>
                  <a:lnTo>
                    <a:pt x="23" y="246"/>
                  </a:lnTo>
                  <a:lnTo>
                    <a:pt x="40" y="247"/>
                  </a:lnTo>
                  <a:lnTo>
                    <a:pt x="57" y="246"/>
                  </a:lnTo>
                  <a:lnTo>
                    <a:pt x="76" y="244"/>
                  </a:lnTo>
                  <a:lnTo>
                    <a:pt x="93" y="241"/>
                  </a:lnTo>
                  <a:lnTo>
                    <a:pt x="111" y="239"/>
                  </a:lnTo>
                  <a:lnTo>
                    <a:pt x="128" y="237"/>
                  </a:lnTo>
                  <a:lnTo>
                    <a:pt x="144" y="234"/>
                  </a:lnTo>
                  <a:lnTo>
                    <a:pt x="163" y="231"/>
                  </a:lnTo>
                  <a:lnTo>
                    <a:pt x="181" y="228"/>
                  </a:lnTo>
                  <a:lnTo>
                    <a:pt x="200" y="226"/>
                  </a:lnTo>
                  <a:lnTo>
                    <a:pt x="220" y="223"/>
                  </a:lnTo>
                  <a:lnTo>
                    <a:pt x="239" y="220"/>
                  </a:lnTo>
                  <a:lnTo>
                    <a:pt x="258" y="216"/>
                  </a:lnTo>
                  <a:lnTo>
                    <a:pt x="276" y="213"/>
                  </a:lnTo>
                  <a:lnTo>
                    <a:pt x="295" y="210"/>
                  </a:lnTo>
                  <a:lnTo>
                    <a:pt x="309" y="207"/>
                  </a:lnTo>
                  <a:lnTo>
                    <a:pt x="325" y="204"/>
                  </a:lnTo>
                  <a:lnTo>
                    <a:pt x="340" y="201"/>
                  </a:lnTo>
                  <a:lnTo>
                    <a:pt x="354" y="198"/>
                  </a:lnTo>
                  <a:lnTo>
                    <a:pt x="370" y="195"/>
                  </a:lnTo>
                  <a:lnTo>
                    <a:pt x="384" y="192"/>
                  </a:lnTo>
                  <a:lnTo>
                    <a:pt x="399" y="190"/>
                  </a:lnTo>
                  <a:lnTo>
                    <a:pt x="413" y="187"/>
                  </a:lnTo>
                  <a:lnTo>
                    <a:pt x="433" y="182"/>
                  </a:lnTo>
                  <a:lnTo>
                    <a:pt x="452" y="180"/>
                  </a:lnTo>
                  <a:lnTo>
                    <a:pt x="472" y="175"/>
                  </a:lnTo>
                  <a:lnTo>
                    <a:pt x="492" y="171"/>
                  </a:lnTo>
                  <a:lnTo>
                    <a:pt x="511" y="167"/>
                  </a:lnTo>
                  <a:lnTo>
                    <a:pt x="531" y="164"/>
                  </a:lnTo>
                  <a:lnTo>
                    <a:pt x="551" y="159"/>
                  </a:lnTo>
                  <a:lnTo>
                    <a:pt x="571" y="155"/>
                  </a:lnTo>
                  <a:lnTo>
                    <a:pt x="590" y="151"/>
                  </a:lnTo>
                  <a:lnTo>
                    <a:pt x="610" y="146"/>
                  </a:lnTo>
                  <a:lnTo>
                    <a:pt x="630" y="142"/>
                  </a:lnTo>
                  <a:lnTo>
                    <a:pt x="649" y="138"/>
                  </a:lnTo>
                  <a:lnTo>
                    <a:pt x="669" y="135"/>
                  </a:lnTo>
                  <a:lnTo>
                    <a:pt x="690" y="131"/>
                  </a:lnTo>
                  <a:lnTo>
                    <a:pt x="708" y="126"/>
                  </a:lnTo>
                  <a:lnTo>
                    <a:pt x="728" y="122"/>
                  </a:lnTo>
                  <a:lnTo>
                    <a:pt x="749" y="118"/>
                  </a:lnTo>
                  <a:lnTo>
                    <a:pt x="770" y="113"/>
                  </a:lnTo>
                  <a:lnTo>
                    <a:pt x="790" y="108"/>
                  </a:lnTo>
                  <a:lnTo>
                    <a:pt x="810" y="103"/>
                  </a:lnTo>
                  <a:lnTo>
                    <a:pt x="831" y="99"/>
                  </a:lnTo>
                  <a:lnTo>
                    <a:pt x="852" y="95"/>
                  </a:lnTo>
                  <a:lnTo>
                    <a:pt x="872" y="90"/>
                  </a:lnTo>
                  <a:lnTo>
                    <a:pt x="893" y="84"/>
                  </a:lnTo>
                  <a:lnTo>
                    <a:pt x="913" y="80"/>
                  </a:lnTo>
                  <a:lnTo>
                    <a:pt x="934" y="76"/>
                  </a:lnTo>
                  <a:lnTo>
                    <a:pt x="954" y="70"/>
                  </a:lnTo>
                  <a:lnTo>
                    <a:pt x="975" y="66"/>
                  </a:lnTo>
                  <a:lnTo>
                    <a:pt x="995" y="60"/>
                  </a:lnTo>
                  <a:lnTo>
                    <a:pt x="1016" y="56"/>
                  </a:lnTo>
                  <a:lnTo>
                    <a:pt x="1037" y="51"/>
                  </a:lnTo>
                  <a:lnTo>
                    <a:pt x="1057" y="46"/>
                  </a:lnTo>
                  <a:lnTo>
                    <a:pt x="1078" y="41"/>
                  </a:lnTo>
                  <a:lnTo>
                    <a:pt x="1098" y="36"/>
                  </a:lnTo>
                  <a:lnTo>
                    <a:pt x="1120" y="30"/>
                  </a:lnTo>
                  <a:lnTo>
                    <a:pt x="1142" y="25"/>
                  </a:lnTo>
                  <a:lnTo>
                    <a:pt x="1162" y="20"/>
                  </a:lnTo>
                  <a:lnTo>
                    <a:pt x="1183" y="14"/>
                  </a:lnTo>
                  <a:lnTo>
                    <a:pt x="1204" y="10"/>
                  </a:lnTo>
                  <a:lnTo>
                    <a:pt x="1225" y="5"/>
                  </a:lnTo>
                  <a:lnTo>
                    <a:pt x="1227" y="5"/>
                  </a:lnTo>
                  <a:lnTo>
                    <a:pt x="1228" y="4"/>
                  </a:lnTo>
                  <a:lnTo>
                    <a:pt x="1229" y="2"/>
                  </a:lnTo>
                  <a:lnTo>
                    <a:pt x="1229" y="0"/>
                  </a:lnTo>
                  <a:lnTo>
                    <a:pt x="12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8" name="Freeform 305"/>
            <p:cNvSpPr>
              <a:spLocks/>
            </p:cNvSpPr>
            <p:nvPr/>
          </p:nvSpPr>
          <p:spPr bwMode="auto">
            <a:xfrm>
              <a:off x="3487" y="8428"/>
              <a:ext cx="1155" cy="216"/>
            </a:xfrm>
            <a:custGeom>
              <a:avLst/>
              <a:gdLst>
                <a:gd name="T0" fmla="*/ 1122 w 1155"/>
                <a:gd name="T1" fmla="*/ 4 h 216"/>
                <a:gd name="T2" fmla="*/ 1057 w 1155"/>
                <a:gd name="T3" fmla="*/ 15 h 216"/>
                <a:gd name="T4" fmla="*/ 994 w 1155"/>
                <a:gd name="T5" fmla="*/ 25 h 216"/>
                <a:gd name="T6" fmla="*/ 929 w 1155"/>
                <a:gd name="T7" fmla="*/ 36 h 216"/>
                <a:gd name="T8" fmla="*/ 865 w 1155"/>
                <a:gd name="T9" fmla="*/ 46 h 216"/>
                <a:gd name="T10" fmla="*/ 802 w 1155"/>
                <a:gd name="T11" fmla="*/ 56 h 216"/>
                <a:gd name="T12" fmla="*/ 737 w 1155"/>
                <a:gd name="T13" fmla="*/ 66 h 216"/>
                <a:gd name="T14" fmla="*/ 674 w 1155"/>
                <a:gd name="T15" fmla="*/ 76 h 216"/>
                <a:gd name="T16" fmla="*/ 606 w 1155"/>
                <a:gd name="T17" fmla="*/ 88 h 216"/>
                <a:gd name="T18" fmla="*/ 536 w 1155"/>
                <a:gd name="T19" fmla="*/ 101 h 216"/>
                <a:gd name="T20" fmla="*/ 464 w 1155"/>
                <a:gd name="T21" fmla="*/ 112 h 216"/>
                <a:gd name="T22" fmla="*/ 392 w 1155"/>
                <a:gd name="T23" fmla="*/ 125 h 216"/>
                <a:gd name="T24" fmla="*/ 320 w 1155"/>
                <a:gd name="T25" fmla="*/ 138 h 216"/>
                <a:gd name="T26" fmla="*/ 249 w 1155"/>
                <a:gd name="T27" fmla="*/ 151 h 216"/>
                <a:gd name="T28" fmla="*/ 177 w 1155"/>
                <a:gd name="T29" fmla="*/ 164 h 216"/>
                <a:gd name="T30" fmla="*/ 107 w 1155"/>
                <a:gd name="T31" fmla="*/ 179 h 216"/>
                <a:gd name="T32" fmla="*/ 65 w 1155"/>
                <a:gd name="T33" fmla="*/ 187 h 216"/>
                <a:gd name="T34" fmla="*/ 52 w 1155"/>
                <a:gd name="T35" fmla="*/ 190 h 216"/>
                <a:gd name="T36" fmla="*/ 40 w 1155"/>
                <a:gd name="T37" fmla="*/ 193 h 216"/>
                <a:gd name="T38" fmla="*/ 27 w 1155"/>
                <a:gd name="T39" fmla="*/ 196 h 216"/>
                <a:gd name="T40" fmla="*/ 14 w 1155"/>
                <a:gd name="T41" fmla="*/ 200 h 216"/>
                <a:gd name="T42" fmla="*/ 4 w 1155"/>
                <a:gd name="T43" fmla="*/ 205 h 216"/>
                <a:gd name="T44" fmla="*/ 0 w 1155"/>
                <a:gd name="T45" fmla="*/ 209 h 216"/>
                <a:gd name="T46" fmla="*/ 14 w 1155"/>
                <a:gd name="T47" fmla="*/ 216 h 216"/>
                <a:gd name="T48" fmla="*/ 50 w 1155"/>
                <a:gd name="T49" fmla="*/ 212 h 216"/>
                <a:gd name="T50" fmla="*/ 72 w 1155"/>
                <a:gd name="T51" fmla="*/ 208 h 216"/>
                <a:gd name="T52" fmla="*/ 94 w 1155"/>
                <a:gd name="T53" fmla="*/ 203 h 216"/>
                <a:gd name="T54" fmla="*/ 115 w 1155"/>
                <a:gd name="T55" fmla="*/ 199 h 216"/>
                <a:gd name="T56" fmla="*/ 144 w 1155"/>
                <a:gd name="T57" fmla="*/ 195 h 216"/>
                <a:gd name="T58" fmla="*/ 180 w 1155"/>
                <a:gd name="T59" fmla="*/ 187 h 216"/>
                <a:gd name="T60" fmla="*/ 215 w 1155"/>
                <a:gd name="T61" fmla="*/ 182 h 216"/>
                <a:gd name="T62" fmla="*/ 251 w 1155"/>
                <a:gd name="T63" fmla="*/ 174 h 216"/>
                <a:gd name="T64" fmla="*/ 285 w 1155"/>
                <a:gd name="T65" fmla="*/ 169 h 216"/>
                <a:gd name="T66" fmla="*/ 321 w 1155"/>
                <a:gd name="T67" fmla="*/ 161 h 216"/>
                <a:gd name="T68" fmla="*/ 356 w 1155"/>
                <a:gd name="T69" fmla="*/ 156 h 216"/>
                <a:gd name="T70" fmla="*/ 392 w 1155"/>
                <a:gd name="T71" fmla="*/ 148 h 216"/>
                <a:gd name="T72" fmla="*/ 448 w 1155"/>
                <a:gd name="T73" fmla="*/ 138 h 216"/>
                <a:gd name="T74" fmla="*/ 527 w 1155"/>
                <a:gd name="T75" fmla="*/ 124 h 216"/>
                <a:gd name="T76" fmla="*/ 605 w 1155"/>
                <a:gd name="T77" fmla="*/ 111 h 216"/>
                <a:gd name="T78" fmla="*/ 683 w 1155"/>
                <a:gd name="T79" fmla="*/ 97 h 216"/>
                <a:gd name="T80" fmla="*/ 762 w 1155"/>
                <a:gd name="T81" fmla="*/ 82 h 216"/>
                <a:gd name="T82" fmla="*/ 840 w 1155"/>
                <a:gd name="T83" fmla="*/ 68 h 216"/>
                <a:gd name="T84" fmla="*/ 917 w 1155"/>
                <a:gd name="T85" fmla="*/ 53 h 216"/>
                <a:gd name="T86" fmla="*/ 995 w 1155"/>
                <a:gd name="T87" fmla="*/ 39 h 216"/>
                <a:gd name="T88" fmla="*/ 1048 w 1155"/>
                <a:gd name="T89" fmla="*/ 29 h 216"/>
                <a:gd name="T90" fmla="*/ 1079 w 1155"/>
                <a:gd name="T91" fmla="*/ 23 h 216"/>
                <a:gd name="T92" fmla="*/ 1107 w 1155"/>
                <a:gd name="T93" fmla="*/ 17 h 216"/>
                <a:gd name="T94" fmla="*/ 1138 w 1155"/>
                <a:gd name="T95" fmla="*/ 12 h 216"/>
                <a:gd name="T96" fmla="*/ 1153 w 1155"/>
                <a:gd name="T97" fmla="*/ 7 h 216"/>
                <a:gd name="T98" fmla="*/ 1155 w 1155"/>
                <a:gd name="T99" fmla="*/ 2 h 216"/>
                <a:gd name="T100" fmla="*/ 1153 w 1155"/>
                <a:gd name="T101" fmla="*/ 0 h 2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55" h="216">
                  <a:moveTo>
                    <a:pt x="1153" y="0"/>
                  </a:moveTo>
                  <a:lnTo>
                    <a:pt x="1122" y="4"/>
                  </a:lnTo>
                  <a:lnTo>
                    <a:pt x="1089" y="10"/>
                  </a:lnTo>
                  <a:lnTo>
                    <a:pt x="1057" y="15"/>
                  </a:lnTo>
                  <a:lnTo>
                    <a:pt x="1025" y="20"/>
                  </a:lnTo>
                  <a:lnTo>
                    <a:pt x="994" y="25"/>
                  </a:lnTo>
                  <a:lnTo>
                    <a:pt x="960" y="30"/>
                  </a:lnTo>
                  <a:lnTo>
                    <a:pt x="929" y="36"/>
                  </a:lnTo>
                  <a:lnTo>
                    <a:pt x="897" y="40"/>
                  </a:lnTo>
                  <a:lnTo>
                    <a:pt x="865" y="46"/>
                  </a:lnTo>
                  <a:lnTo>
                    <a:pt x="834" y="51"/>
                  </a:lnTo>
                  <a:lnTo>
                    <a:pt x="802" y="56"/>
                  </a:lnTo>
                  <a:lnTo>
                    <a:pt x="770" y="62"/>
                  </a:lnTo>
                  <a:lnTo>
                    <a:pt x="737" y="66"/>
                  </a:lnTo>
                  <a:lnTo>
                    <a:pt x="706" y="72"/>
                  </a:lnTo>
                  <a:lnTo>
                    <a:pt x="674" y="76"/>
                  </a:lnTo>
                  <a:lnTo>
                    <a:pt x="642" y="82"/>
                  </a:lnTo>
                  <a:lnTo>
                    <a:pt x="606" y="88"/>
                  </a:lnTo>
                  <a:lnTo>
                    <a:pt x="570" y="95"/>
                  </a:lnTo>
                  <a:lnTo>
                    <a:pt x="536" y="101"/>
                  </a:lnTo>
                  <a:lnTo>
                    <a:pt x="500" y="107"/>
                  </a:lnTo>
                  <a:lnTo>
                    <a:pt x="464" y="112"/>
                  </a:lnTo>
                  <a:lnTo>
                    <a:pt x="428" y="120"/>
                  </a:lnTo>
                  <a:lnTo>
                    <a:pt x="392" y="125"/>
                  </a:lnTo>
                  <a:lnTo>
                    <a:pt x="356" y="131"/>
                  </a:lnTo>
                  <a:lnTo>
                    <a:pt x="320" y="138"/>
                  </a:lnTo>
                  <a:lnTo>
                    <a:pt x="284" y="144"/>
                  </a:lnTo>
                  <a:lnTo>
                    <a:pt x="249" y="151"/>
                  </a:lnTo>
                  <a:lnTo>
                    <a:pt x="213" y="157"/>
                  </a:lnTo>
                  <a:lnTo>
                    <a:pt x="177" y="164"/>
                  </a:lnTo>
                  <a:lnTo>
                    <a:pt x="141" y="172"/>
                  </a:lnTo>
                  <a:lnTo>
                    <a:pt x="107" y="179"/>
                  </a:lnTo>
                  <a:lnTo>
                    <a:pt x="71" y="186"/>
                  </a:lnTo>
                  <a:lnTo>
                    <a:pt x="65" y="187"/>
                  </a:lnTo>
                  <a:lnTo>
                    <a:pt x="59" y="189"/>
                  </a:lnTo>
                  <a:lnTo>
                    <a:pt x="52" y="190"/>
                  </a:lnTo>
                  <a:lnTo>
                    <a:pt x="46" y="192"/>
                  </a:lnTo>
                  <a:lnTo>
                    <a:pt x="40" y="193"/>
                  </a:lnTo>
                  <a:lnTo>
                    <a:pt x="33" y="195"/>
                  </a:lnTo>
                  <a:lnTo>
                    <a:pt x="27" y="196"/>
                  </a:lnTo>
                  <a:lnTo>
                    <a:pt x="22" y="197"/>
                  </a:lnTo>
                  <a:lnTo>
                    <a:pt x="14" y="200"/>
                  </a:lnTo>
                  <a:lnTo>
                    <a:pt x="9" y="202"/>
                  </a:lnTo>
                  <a:lnTo>
                    <a:pt x="4" y="205"/>
                  </a:lnTo>
                  <a:lnTo>
                    <a:pt x="3" y="206"/>
                  </a:lnTo>
                  <a:lnTo>
                    <a:pt x="0" y="209"/>
                  </a:lnTo>
                  <a:lnTo>
                    <a:pt x="3" y="213"/>
                  </a:lnTo>
                  <a:lnTo>
                    <a:pt x="14" y="216"/>
                  </a:lnTo>
                  <a:lnTo>
                    <a:pt x="39" y="213"/>
                  </a:lnTo>
                  <a:lnTo>
                    <a:pt x="50" y="212"/>
                  </a:lnTo>
                  <a:lnTo>
                    <a:pt x="61" y="210"/>
                  </a:lnTo>
                  <a:lnTo>
                    <a:pt x="72" y="208"/>
                  </a:lnTo>
                  <a:lnTo>
                    <a:pt x="84" y="206"/>
                  </a:lnTo>
                  <a:lnTo>
                    <a:pt x="94" y="203"/>
                  </a:lnTo>
                  <a:lnTo>
                    <a:pt x="105" y="202"/>
                  </a:lnTo>
                  <a:lnTo>
                    <a:pt x="115" y="199"/>
                  </a:lnTo>
                  <a:lnTo>
                    <a:pt x="127" y="197"/>
                  </a:lnTo>
                  <a:lnTo>
                    <a:pt x="144" y="195"/>
                  </a:lnTo>
                  <a:lnTo>
                    <a:pt x="161" y="190"/>
                  </a:lnTo>
                  <a:lnTo>
                    <a:pt x="180" y="187"/>
                  </a:lnTo>
                  <a:lnTo>
                    <a:pt x="197" y="184"/>
                  </a:lnTo>
                  <a:lnTo>
                    <a:pt x="215" y="182"/>
                  </a:lnTo>
                  <a:lnTo>
                    <a:pt x="232" y="177"/>
                  </a:lnTo>
                  <a:lnTo>
                    <a:pt x="251" y="174"/>
                  </a:lnTo>
                  <a:lnTo>
                    <a:pt x="268" y="172"/>
                  </a:lnTo>
                  <a:lnTo>
                    <a:pt x="285" y="169"/>
                  </a:lnTo>
                  <a:lnTo>
                    <a:pt x="304" y="164"/>
                  </a:lnTo>
                  <a:lnTo>
                    <a:pt x="321" y="161"/>
                  </a:lnTo>
                  <a:lnTo>
                    <a:pt x="338" y="159"/>
                  </a:lnTo>
                  <a:lnTo>
                    <a:pt x="356" y="156"/>
                  </a:lnTo>
                  <a:lnTo>
                    <a:pt x="374" y="151"/>
                  </a:lnTo>
                  <a:lnTo>
                    <a:pt x="392" y="148"/>
                  </a:lnTo>
                  <a:lnTo>
                    <a:pt x="409" y="146"/>
                  </a:lnTo>
                  <a:lnTo>
                    <a:pt x="448" y="138"/>
                  </a:lnTo>
                  <a:lnTo>
                    <a:pt x="487" y="131"/>
                  </a:lnTo>
                  <a:lnTo>
                    <a:pt x="527" y="124"/>
                  </a:lnTo>
                  <a:lnTo>
                    <a:pt x="566" y="118"/>
                  </a:lnTo>
                  <a:lnTo>
                    <a:pt x="605" y="111"/>
                  </a:lnTo>
                  <a:lnTo>
                    <a:pt x="644" y="104"/>
                  </a:lnTo>
                  <a:lnTo>
                    <a:pt x="683" y="97"/>
                  </a:lnTo>
                  <a:lnTo>
                    <a:pt x="721" y="89"/>
                  </a:lnTo>
                  <a:lnTo>
                    <a:pt x="762" y="82"/>
                  </a:lnTo>
                  <a:lnTo>
                    <a:pt x="801" y="75"/>
                  </a:lnTo>
                  <a:lnTo>
                    <a:pt x="840" y="68"/>
                  </a:lnTo>
                  <a:lnTo>
                    <a:pt x="878" y="61"/>
                  </a:lnTo>
                  <a:lnTo>
                    <a:pt x="917" y="53"/>
                  </a:lnTo>
                  <a:lnTo>
                    <a:pt x="956" y="46"/>
                  </a:lnTo>
                  <a:lnTo>
                    <a:pt x="995" y="39"/>
                  </a:lnTo>
                  <a:lnTo>
                    <a:pt x="1034" y="32"/>
                  </a:lnTo>
                  <a:lnTo>
                    <a:pt x="1048" y="29"/>
                  </a:lnTo>
                  <a:lnTo>
                    <a:pt x="1063" y="26"/>
                  </a:lnTo>
                  <a:lnTo>
                    <a:pt x="1079" y="23"/>
                  </a:lnTo>
                  <a:lnTo>
                    <a:pt x="1093" y="20"/>
                  </a:lnTo>
                  <a:lnTo>
                    <a:pt x="1107" y="17"/>
                  </a:lnTo>
                  <a:lnTo>
                    <a:pt x="1123" y="15"/>
                  </a:lnTo>
                  <a:lnTo>
                    <a:pt x="1138" y="12"/>
                  </a:lnTo>
                  <a:lnTo>
                    <a:pt x="1152" y="9"/>
                  </a:lnTo>
                  <a:lnTo>
                    <a:pt x="1153" y="7"/>
                  </a:lnTo>
                  <a:lnTo>
                    <a:pt x="1155" y="4"/>
                  </a:lnTo>
                  <a:lnTo>
                    <a:pt x="1155" y="2"/>
                  </a:lnTo>
                  <a:lnTo>
                    <a:pt x="11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39" name="Freeform 306"/>
            <p:cNvSpPr>
              <a:spLocks/>
            </p:cNvSpPr>
            <p:nvPr/>
          </p:nvSpPr>
          <p:spPr bwMode="auto">
            <a:xfrm>
              <a:off x="3457" y="8250"/>
              <a:ext cx="864" cy="170"/>
            </a:xfrm>
            <a:custGeom>
              <a:avLst/>
              <a:gdLst>
                <a:gd name="T0" fmla="*/ 852 w 864"/>
                <a:gd name="T1" fmla="*/ 0 h 170"/>
                <a:gd name="T2" fmla="*/ 828 w 864"/>
                <a:gd name="T3" fmla="*/ 1 h 170"/>
                <a:gd name="T4" fmla="*/ 803 w 864"/>
                <a:gd name="T5" fmla="*/ 4 h 170"/>
                <a:gd name="T6" fmla="*/ 779 w 864"/>
                <a:gd name="T7" fmla="*/ 8 h 170"/>
                <a:gd name="T8" fmla="*/ 739 w 864"/>
                <a:gd name="T9" fmla="*/ 13 h 170"/>
                <a:gd name="T10" fmla="*/ 682 w 864"/>
                <a:gd name="T11" fmla="*/ 20 h 170"/>
                <a:gd name="T12" fmla="*/ 625 w 864"/>
                <a:gd name="T13" fmla="*/ 27 h 170"/>
                <a:gd name="T14" fmla="*/ 569 w 864"/>
                <a:gd name="T15" fmla="*/ 34 h 170"/>
                <a:gd name="T16" fmla="*/ 508 w 864"/>
                <a:gd name="T17" fmla="*/ 43 h 170"/>
                <a:gd name="T18" fmla="*/ 443 w 864"/>
                <a:gd name="T19" fmla="*/ 53 h 170"/>
                <a:gd name="T20" fmla="*/ 380 w 864"/>
                <a:gd name="T21" fmla="*/ 63 h 170"/>
                <a:gd name="T22" fmla="*/ 315 w 864"/>
                <a:gd name="T23" fmla="*/ 73 h 170"/>
                <a:gd name="T24" fmla="*/ 252 w 864"/>
                <a:gd name="T25" fmla="*/ 83 h 170"/>
                <a:gd name="T26" fmla="*/ 187 w 864"/>
                <a:gd name="T27" fmla="*/ 93 h 170"/>
                <a:gd name="T28" fmla="*/ 124 w 864"/>
                <a:gd name="T29" fmla="*/ 103 h 170"/>
                <a:gd name="T30" fmla="*/ 59 w 864"/>
                <a:gd name="T31" fmla="*/ 113 h 170"/>
                <a:gd name="T32" fmla="*/ 10 w 864"/>
                <a:gd name="T33" fmla="*/ 128 h 170"/>
                <a:gd name="T34" fmla="*/ 1 w 864"/>
                <a:gd name="T35" fmla="*/ 164 h 170"/>
                <a:gd name="T36" fmla="*/ 47 w 864"/>
                <a:gd name="T37" fmla="*/ 164 h 170"/>
                <a:gd name="T38" fmla="*/ 111 w 864"/>
                <a:gd name="T39" fmla="*/ 154 h 170"/>
                <a:gd name="T40" fmla="*/ 176 w 864"/>
                <a:gd name="T41" fmla="*/ 142 h 170"/>
                <a:gd name="T42" fmla="*/ 239 w 864"/>
                <a:gd name="T43" fmla="*/ 131 h 170"/>
                <a:gd name="T44" fmla="*/ 302 w 864"/>
                <a:gd name="T45" fmla="*/ 119 h 170"/>
                <a:gd name="T46" fmla="*/ 366 w 864"/>
                <a:gd name="T47" fmla="*/ 108 h 170"/>
                <a:gd name="T48" fmla="*/ 429 w 864"/>
                <a:gd name="T49" fmla="*/ 95 h 170"/>
                <a:gd name="T50" fmla="*/ 492 w 864"/>
                <a:gd name="T51" fmla="*/ 82 h 170"/>
                <a:gd name="T52" fmla="*/ 538 w 864"/>
                <a:gd name="T53" fmla="*/ 73 h 170"/>
                <a:gd name="T54" fmla="*/ 567 w 864"/>
                <a:gd name="T55" fmla="*/ 67 h 170"/>
                <a:gd name="T56" fmla="*/ 597 w 864"/>
                <a:gd name="T57" fmla="*/ 62 h 170"/>
                <a:gd name="T58" fmla="*/ 626 w 864"/>
                <a:gd name="T59" fmla="*/ 54 h 170"/>
                <a:gd name="T60" fmla="*/ 655 w 864"/>
                <a:gd name="T61" fmla="*/ 49 h 170"/>
                <a:gd name="T62" fmla="*/ 684 w 864"/>
                <a:gd name="T63" fmla="*/ 43 h 170"/>
                <a:gd name="T64" fmla="*/ 714 w 864"/>
                <a:gd name="T65" fmla="*/ 37 h 170"/>
                <a:gd name="T66" fmla="*/ 743 w 864"/>
                <a:gd name="T67" fmla="*/ 30 h 170"/>
                <a:gd name="T68" fmla="*/ 770 w 864"/>
                <a:gd name="T69" fmla="*/ 24 h 170"/>
                <a:gd name="T70" fmla="*/ 796 w 864"/>
                <a:gd name="T71" fmla="*/ 18 h 170"/>
                <a:gd name="T72" fmla="*/ 822 w 864"/>
                <a:gd name="T73" fmla="*/ 11 h 170"/>
                <a:gd name="T74" fmla="*/ 848 w 864"/>
                <a:gd name="T75" fmla="*/ 7 h 170"/>
                <a:gd name="T76" fmla="*/ 862 w 864"/>
                <a:gd name="T77" fmla="*/ 4 h 170"/>
                <a:gd name="T78" fmla="*/ 864 w 864"/>
                <a:gd name="T79" fmla="*/ 1 h 170"/>
                <a:gd name="T80" fmla="*/ 864 w 864"/>
                <a:gd name="T81" fmla="*/ 0 h 1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64" h="170">
                  <a:moveTo>
                    <a:pt x="864" y="0"/>
                  </a:moveTo>
                  <a:lnTo>
                    <a:pt x="852" y="0"/>
                  </a:lnTo>
                  <a:lnTo>
                    <a:pt x="839" y="1"/>
                  </a:lnTo>
                  <a:lnTo>
                    <a:pt x="828" y="1"/>
                  </a:lnTo>
                  <a:lnTo>
                    <a:pt x="816" y="2"/>
                  </a:lnTo>
                  <a:lnTo>
                    <a:pt x="803" y="4"/>
                  </a:lnTo>
                  <a:lnTo>
                    <a:pt x="792" y="7"/>
                  </a:lnTo>
                  <a:lnTo>
                    <a:pt x="779" y="8"/>
                  </a:lnTo>
                  <a:lnTo>
                    <a:pt x="767" y="10"/>
                  </a:lnTo>
                  <a:lnTo>
                    <a:pt x="739" y="13"/>
                  </a:lnTo>
                  <a:lnTo>
                    <a:pt x="710" y="17"/>
                  </a:lnTo>
                  <a:lnTo>
                    <a:pt x="682" y="20"/>
                  </a:lnTo>
                  <a:lnTo>
                    <a:pt x="654" y="24"/>
                  </a:lnTo>
                  <a:lnTo>
                    <a:pt x="625" y="27"/>
                  </a:lnTo>
                  <a:lnTo>
                    <a:pt x="597" y="31"/>
                  </a:lnTo>
                  <a:lnTo>
                    <a:pt x="569" y="34"/>
                  </a:lnTo>
                  <a:lnTo>
                    <a:pt x="540" y="38"/>
                  </a:lnTo>
                  <a:lnTo>
                    <a:pt x="508" y="43"/>
                  </a:lnTo>
                  <a:lnTo>
                    <a:pt x="475" y="49"/>
                  </a:lnTo>
                  <a:lnTo>
                    <a:pt x="443" y="53"/>
                  </a:lnTo>
                  <a:lnTo>
                    <a:pt x="412" y="57"/>
                  </a:lnTo>
                  <a:lnTo>
                    <a:pt x="380" y="63"/>
                  </a:lnTo>
                  <a:lnTo>
                    <a:pt x="347" y="67"/>
                  </a:lnTo>
                  <a:lnTo>
                    <a:pt x="315" y="73"/>
                  </a:lnTo>
                  <a:lnTo>
                    <a:pt x="283" y="77"/>
                  </a:lnTo>
                  <a:lnTo>
                    <a:pt x="252" y="83"/>
                  </a:lnTo>
                  <a:lnTo>
                    <a:pt x="220" y="87"/>
                  </a:lnTo>
                  <a:lnTo>
                    <a:pt x="187" y="93"/>
                  </a:lnTo>
                  <a:lnTo>
                    <a:pt x="155" y="98"/>
                  </a:lnTo>
                  <a:lnTo>
                    <a:pt x="124" y="103"/>
                  </a:lnTo>
                  <a:lnTo>
                    <a:pt x="92" y="108"/>
                  </a:lnTo>
                  <a:lnTo>
                    <a:pt x="59" y="113"/>
                  </a:lnTo>
                  <a:lnTo>
                    <a:pt x="27" y="118"/>
                  </a:lnTo>
                  <a:lnTo>
                    <a:pt x="10" y="128"/>
                  </a:lnTo>
                  <a:lnTo>
                    <a:pt x="0" y="146"/>
                  </a:lnTo>
                  <a:lnTo>
                    <a:pt x="1" y="164"/>
                  </a:lnTo>
                  <a:lnTo>
                    <a:pt x="16" y="170"/>
                  </a:lnTo>
                  <a:lnTo>
                    <a:pt x="47" y="164"/>
                  </a:lnTo>
                  <a:lnTo>
                    <a:pt x="79" y="158"/>
                  </a:lnTo>
                  <a:lnTo>
                    <a:pt x="111" y="154"/>
                  </a:lnTo>
                  <a:lnTo>
                    <a:pt x="142" y="148"/>
                  </a:lnTo>
                  <a:lnTo>
                    <a:pt x="176" y="142"/>
                  </a:lnTo>
                  <a:lnTo>
                    <a:pt x="207" y="136"/>
                  </a:lnTo>
                  <a:lnTo>
                    <a:pt x="239" y="131"/>
                  </a:lnTo>
                  <a:lnTo>
                    <a:pt x="271" y="125"/>
                  </a:lnTo>
                  <a:lnTo>
                    <a:pt x="302" y="119"/>
                  </a:lnTo>
                  <a:lnTo>
                    <a:pt x="334" y="113"/>
                  </a:lnTo>
                  <a:lnTo>
                    <a:pt x="366" y="108"/>
                  </a:lnTo>
                  <a:lnTo>
                    <a:pt x="397" y="100"/>
                  </a:lnTo>
                  <a:lnTo>
                    <a:pt x="429" y="95"/>
                  </a:lnTo>
                  <a:lnTo>
                    <a:pt x="461" y="89"/>
                  </a:lnTo>
                  <a:lnTo>
                    <a:pt x="492" y="82"/>
                  </a:lnTo>
                  <a:lnTo>
                    <a:pt x="524" y="76"/>
                  </a:lnTo>
                  <a:lnTo>
                    <a:pt x="538" y="73"/>
                  </a:lnTo>
                  <a:lnTo>
                    <a:pt x="553" y="70"/>
                  </a:lnTo>
                  <a:lnTo>
                    <a:pt x="567" y="67"/>
                  </a:lnTo>
                  <a:lnTo>
                    <a:pt x="583" y="64"/>
                  </a:lnTo>
                  <a:lnTo>
                    <a:pt x="597" y="62"/>
                  </a:lnTo>
                  <a:lnTo>
                    <a:pt x="612" y="59"/>
                  </a:lnTo>
                  <a:lnTo>
                    <a:pt x="626" y="54"/>
                  </a:lnTo>
                  <a:lnTo>
                    <a:pt x="641" y="51"/>
                  </a:lnTo>
                  <a:lnTo>
                    <a:pt x="655" y="49"/>
                  </a:lnTo>
                  <a:lnTo>
                    <a:pt x="669" y="46"/>
                  </a:lnTo>
                  <a:lnTo>
                    <a:pt x="684" y="43"/>
                  </a:lnTo>
                  <a:lnTo>
                    <a:pt x="700" y="40"/>
                  </a:lnTo>
                  <a:lnTo>
                    <a:pt x="714" y="37"/>
                  </a:lnTo>
                  <a:lnTo>
                    <a:pt x="728" y="33"/>
                  </a:lnTo>
                  <a:lnTo>
                    <a:pt x="743" y="30"/>
                  </a:lnTo>
                  <a:lnTo>
                    <a:pt x="757" y="27"/>
                  </a:lnTo>
                  <a:lnTo>
                    <a:pt x="770" y="24"/>
                  </a:lnTo>
                  <a:lnTo>
                    <a:pt x="783" y="21"/>
                  </a:lnTo>
                  <a:lnTo>
                    <a:pt x="796" y="18"/>
                  </a:lnTo>
                  <a:lnTo>
                    <a:pt x="809" y="14"/>
                  </a:lnTo>
                  <a:lnTo>
                    <a:pt x="822" y="11"/>
                  </a:lnTo>
                  <a:lnTo>
                    <a:pt x="835" y="8"/>
                  </a:lnTo>
                  <a:lnTo>
                    <a:pt x="848" y="7"/>
                  </a:lnTo>
                  <a:lnTo>
                    <a:pt x="861" y="5"/>
                  </a:lnTo>
                  <a:lnTo>
                    <a:pt x="862" y="4"/>
                  </a:lnTo>
                  <a:lnTo>
                    <a:pt x="864" y="2"/>
                  </a:lnTo>
                  <a:lnTo>
                    <a:pt x="864" y="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0" name="Freeform 307"/>
            <p:cNvSpPr>
              <a:spLocks/>
            </p:cNvSpPr>
            <p:nvPr/>
          </p:nvSpPr>
          <p:spPr bwMode="auto">
            <a:xfrm>
              <a:off x="3108" y="8375"/>
              <a:ext cx="321" cy="86"/>
            </a:xfrm>
            <a:custGeom>
              <a:avLst/>
              <a:gdLst>
                <a:gd name="T0" fmla="*/ 306 w 321"/>
                <a:gd name="T1" fmla="*/ 0 h 86"/>
                <a:gd name="T2" fmla="*/ 287 w 321"/>
                <a:gd name="T3" fmla="*/ 3 h 86"/>
                <a:gd name="T4" fmla="*/ 268 w 321"/>
                <a:gd name="T5" fmla="*/ 6 h 86"/>
                <a:gd name="T6" fmla="*/ 249 w 321"/>
                <a:gd name="T7" fmla="*/ 9 h 86"/>
                <a:gd name="T8" fmla="*/ 231 w 321"/>
                <a:gd name="T9" fmla="*/ 11 h 86"/>
                <a:gd name="T10" fmla="*/ 212 w 321"/>
                <a:gd name="T11" fmla="*/ 14 h 86"/>
                <a:gd name="T12" fmla="*/ 192 w 321"/>
                <a:gd name="T13" fmla="*/ 17 h 86"/>
                <a:gd name="T14" fmla="*/ 173 w 321"/>
                <a:gd name="T15" fmla="*/ 20 h 86"/>
                <a:gd name="T16" fmla="*/ 154 w 321"/>
                <a:gd name="T17" fmla="*/ 23 h 86"/>
                <a:gd name="T18" fmla="*/ 137 w 321"/>
                <a:gd name="T19" fmla="*/ 26 h 86"/>
                <a:gd name="T20" fmla="*/ 120 w 321"/>
                <a:gd name="T21" fmla="*/ 29 h 86"/>
                <a:gd name="T22" fmla="*/ 103 w 321"/>
                <a:gd name="T23" fmla="*/ 30 h 86"/>
                <a:gd name="T24" fmla="*/ 84 w 321"/>
                <a:gd name="T25" fmla="*/ 33 h 86"/>
                <a:gd name="T26" fmla="*/ 67 w 321"/>
                <a:gd name="T27" fmla="*/ 37 h 86"/>
                <a:gd name="T28" fmla="*/ 49 w 321"/>
                <a:gd name="T29" fmla="*/ 42 h 86"/>
                <a:gd name="T30" fmla="*/ 32 w 321"/>
                <a:gd name="T31" fmla="*/ 46 h 86"/>
                <a:gd name="T32" fmla="*/ 16 w 321"/>
                <a:gd name="T33" fmla="*/ 52 h 86"/>
                <a:gd name="T34" fmla="*/ 9 w 321"/>
                <a:gd name="T35" fmla="*/ 57 h 86"/>
                <a:gd name="T36" fmla="*/ 2 w 321"/>
                <a:gd name="T37" fmla="*/ 68 h 86"/>
                <a:gd name="T38" fmla="*/ 0 w 321"/>
                <a:gd name="T39" fmla="*/ 78 h 86"/>
                <a:gd name="T40" fmla="*/ 9 w 321"/>
                <a:gd name="T41" fmla="*/ 83 h 86"/>
                <a:gd name="T42" fmla="*/ 25 w 321"/>
                <a:gd name="T43" fmla="*/ 86 h 86"/>
                <a:gd name="T44" fmla="*/ 42 w 321"/>
                <a:gd name="T45" fmla="*/ 86 h 86"/>
                <a:gd name="T46" fmla="*/ 59 w 321"/>
                <a:gd name="T47" fmla="*/ 86 h 86"/>
                <a:gd name="T48" fmla="*/ 77 w 321"/>
                <a:gd name="T49" fmla="*/ 85 h 86"/>
                <a:gd name="T50" fmla="*/ 93 w 321"/>
                <a:gd name="T51" fmla="*/ 83 h 86"/>
                <a:gd name="T52" fmla="*/ 110 w 321"/>
                <a:gd name="T53" fmla="*/ 81 h 86"/>
                <a:gd name="T54" fmla="*/ 127 w 321"/>
                <a:gd name="T55" fmla="*/ 79 h 86"/>
                <a:gd name="T56" fmla="*/ 143 w 321"/>
                <a:gd name="T57" fmla="*/ 76 h 86"/>
                <a:gd name="T58" fmla="*/ 162 w 321"/>
                <a:gd name="T59" fmla="*/ 73 h 86"/>
                <a:gd name="T60" fmla="*/ 182 w 321"/>
                <a:gd name="T61" fmla="*/ 70 h 86"/>
                <a:gd name="T62" fmla="*/ 201 w 321"/>
                <a:gd name="T63" fmla="*/ 68 h 86"/>
                <a:gd name="T64" fmla="*/ 219 w 321"/>
                <a:gd name="T65" fmla="*/ 65 h 86"/>
                <a:gd name="T66" fmla="*/ 239 w 321"/>
                <a:gd name="T67" fmla="*/ 62 h 86"/>
                <a:gd name="T68" fmla="*/ 258 w 321"/>
                <a:gd name="T69" fmla="*/ 57 h 86"/>
                <a:gd name="T70" fmla="*/ 277 w 321"/>
                <a:gd name="T71" fmla="*/ 55 h 86"/>
                <a:gd name="T72" fmla="*/ 296 w 321"/>
                <a:gd name="T73" fmla="*/ 52 h 86"/>
                <a:gd name="T74" fmla="*/ 311 w 321"/>
                <a:gd name="T75" fmla="*/ 42 h 86"/>
                <a:gd name="T76" fmla="*/ 321 w 321"/>
                <a:gd name="T77" fmla="*/ 21 h 86"/>
                <a:gd name="T78" fmla="*/ 321 w 321"/>
                <a:gd name="T79" fmla="*/ 6 h 86"/>
                <a:gd name="T80" fmla="*/ 306 w 321"/>
                <a:gd name="T81" fmla="*/ 0 h 86"/>
                <a:gd name="T82" fmla="*/ 306 w 321"/>
                <a:gd name="T83" fmla="*/ 0 h 8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21" h="86">
                  <a:moveTo>
                    <a:pt x="306" y="0"/>
                  </a:moveTo>
                  <a:lnTo>
                    <a:pt x="287" y="3"/>
                  </a:lnTo>
                  <a:lnTo>
                    <a:pt x="268" y="6"/>
                  </a:lnTo>
                  <a:lnTo>
                    <a:pt x="249" y="9"/>
                  </a:lnTo>
                  <a:lnTo>
                    <a:pt x="231" y="11"/>
                  </a:lnTo>
                  <a:lnTo>
                    <a:pt x="212" y="14"/>
                  </a:lnTo>
                  <a:lnTo>
                    <a:pt x="192" y="17"/>
                  </a:lnTo>
                  <a:lnTo>
                    <a:pt x="173" y="20"/>
                  </a:lnTo>
                  <a:lnTo>
                    <a:pt x="154" y="23"/>
                  </a:lnTo>
                  <a:lnTo>
                    <a:pt x="137" y="26"/>
                  </a:lnTo>
                  <a:lnTo>
                    <a:pt x="120" y="29"/>
                  </a:lnTo>
                  <a:lnTo>
                    <a:pt x="103" y="30"/>
                  </a:lnTo>
                  <a:lnTo>
                    <a:pt x="84" y="33"/>
                  </a:lnTo>
                  <a:lnTo>
                    <a:pt x="67" y="37"/>
                  </a:lnTo>
                  <a:lnTo>
                    <a:pt x="49" y="42"/>
                  </a:lnTo>
                  <a:lnTo>
                    <a:pt x="32" y="46"/>
                  </a:lnTo>
                  <a:lnTo>
                    <a:pt x="16" y="52"/>
                  </a:lnTo>
                  <a:lnTo>
                    <a:pt x="9" y="57"/>
                  </a:lnTo>
                  <a:lnTo>
                    <a:pt x="2" y="68"/>
                  </a:lnTo>
                  <a:lnTo>
                    <a:pt x="0" y="78"/>
                  </a:lnTo>
                  <a:lnTo>
                    <a:pt x="9" y="83"/>
                  </a:lnTo>
                  <a:lnTo>
                    <a:pt x="25" y="86"/>
                  </a:lnTo>
                  <a:lnTo>
                    <a:pt x="42" y="86"/>
                  </a:lnTo>
                  <a:lnTo>
                    <a:pt x="59" y="86"/>
                  </a:lnTo>
                  <a:lnTo>
                    <a:pt x="77" y="85"/>
                  </a:lnTo>
                  <a:lnTo>
                    <a:pt x="93" y="83"/>
                  </a:lnTo>
                  <a:lnTo>
                    <a:pt x="110" y="81"/>
                  </a:lnTo>
                  <a:lnTo>
                    <a:pt x="127" y="79"/>
                  </a:lnTo>
                  <a:lnTo>
                    <a:pt x="143" y="76"/>
                  </a:lnTo>
                  <a:lnTo>
                    <a:pt x="162" y="73"/>
                  </a:lnTo>
                  <a:lnTo>
                    <a:pt x="182" y="70"/>
                  </a:lnTo>
                  <a:lnTo>
                    <a:pt x="201" y="68"/>
                  </a:lnTo>
                  <a:lnTo>
                    <a:pt x="219" y="65"/>
                  </a:lnTo>
                  <a:lnTo>
                    <a:pt x="239" y="62"/>
                  </a:lnTo>
                  <a:lnTo>
                    <a:pt x="258" y="57"/>
                  </a:lnTo>
                  <a:lnTo>
                    <a:pt x="277" y="55"/>
                  </a:lnTo>
                  <a:lnTo>
                    <a:pt x="296" y="52"/>
                  </a:lnTo>
                  <a:lnTo>
                    <a:pt x="311" y="42"/>
                  </a:lnTo>
                  <a:lnTo>
                    <a:pt x="321" y="21"/>
                  </a:lnTo>
                  <a:lnTo>
                    <a:pt x="321" y="6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1" name="Freeform 308"/>
            <p:cNvSpPr>
              <a:spLocks/>
            </p:cNvSpPr>
            <p:nvPr/>
          </p:nvSpPr>
          <p:spPr bwMode="auto">
            <a:xfrm>
              <a:off x="3461" y="8222"/>
              <a:ext cx="838" cy="138"/>
            </a:xfrm>
            <a:custGeom>
              <a:avLst/>
              <a:gdLst>
                <a:gd name="T0" fmla="*/ 837 w 838"/>
                <a:gd name="T1" fmla="*/ 0 h 138"/>
                <a:gd name="T2" fmla="*/ 785 w 838"/>
                <a:gd name="T3" fmla="*/ 6 h 138"/>
                <a:gd name="T4" fmla="*/ 733 w 838"/>
                <a:gd name="T5" fmla="*/ 13 h 138"/>
                <a:gd name="T6" fmla="*/ 681 w 838"/>
                <a:gd name="T7" fmla="*/ 19 h 138"/>
                <a:gd name="T8" fmla="*/ 629 w 838"/>
                <a:gd name="T9" fmla="*/ 26 h 138"/>
                <a:gd name="T10" fmla="*/ 578 w 838"/>
                <a:gd name="T11" fmla="*/ 33 h 138"/>
                <a:gd name="T12" fmla="*/ 526 w 838"/>
                <a:gd name="T13" fmla="*/ 41 h 138"/>
                <a:gd name="T14" fmla="*/ 474 w 838"/>
                <a:gd name="T15" fmla="*/ 48 h 138"/>
                <a:gd name="T16" fmla="*/ 423 w 838"/>
                <a:gd name="T17" fmla="*/ 55 h 138"/>
                <a:gd name="T18" fmla="*/ 372 w 838"/>
                <a:gd name="T19" fmla="*/ 62 h 138"/>
                <a:gd name="T20" fmla="*/ 320 w 838"/>
                <a:gd name="T21" fmla="*/ 69 h 138"/>
                <a:gd name="T22" fmla="*/ 268 w 838"/>
                <a:gd name="T23" fmla="*/ 77 h 138"/>
                <a:gd name="T24" fmla="*/ 216 w 838"/>
                <a:gd name="T25" fmla="*/ 84 h 138"/>
                <a:gd name="T26" fmla="*/ 164 w 838"/>
                <a:gd name="T27" fmla="*/ 92 h 138"/>
                <a:gd name="T28" fmla="*/ 114 w 838"/>
                <a:gd name="T29" fmla="*/ 100 h 138"/>
                <a:gd name="T30" fmla="*/ 62 w 838"/>
                <a:gd name="T31" fmla="*/ 108 h 138"/>
                <a:gd name="T32" fmla="*/ 10 w 838"/>
                <a:gd name="T33" fmla="*/ 115 h 138"/>
                <a:gd name="T34" fmla="*/ 3 w 838"/>
                <a:gd name="T35" fmla="*/ 120 h 138"/>
                <a:gd name="T36" fmla="*/ 0 w 838"/>
                <a:gd name="T37" fmla="*/ 128 h 138"/>
                <a:gd name="T38" fmla="*/ 0 w 838"/>
                <a:gd name="T39" fmla="*/ 136 h 138"/>
                <a:gd name="T40" fmla="*/ 4 w 838"/>
                <a:gd name="T41" fmla="*/ 138 h 138"/>
                <a:gd name="T42" fmla="*/ 56 w 838"/>
                <a:gd name="T43" fmla="*/ 130 h 138"/>
                <a:gd name="T44" fmla="*/ 108 w 838"/>
                <a:gd name="T45" fmla="*/ 123 h 138"/>
                <a:gd name="T46" fmla="*/ 160 w 838"/>
                <a:gd name="T47" fmla="*/ 114 h 138"/>
                <a:gd name="T48" fmla="*/ 213 w 838"/>
                <a:gd name="T49" fmla="*/ 107 h 138"/>
                <a:gd name="T50" fmla="*/ 265 w 838"/>
                <a:gd name="T51" fmla="*/ 98 h 138"/>
                <a:gd name="T52" fmla="*/ 317 w 838"/>
                <a:gd name="T53" fmla="*/ 91 h 138"/>
                <a:gd name="T54" fmla="*/ 369 w 838"/>
                <a:gd name="T55" fmla="*/ 82 h 138"/>
                <a:gd name="T56" fmla="*/ 421 w 838"/>
                <a:gd name="T57" fmla="*/ 75 h 138"/>
                <a:gd name="T58" fmla="*/ 472 w 838"/>
                <a:gd name="T59" fmla="*/ 66 h 138"/>
                <a:gd name="T60" fmla="*/ 524 w 838"/>
                <a:gd name="T61" fmla="*/ 58 h 138"/>
                <a:gd name="T62" fmla="*/ 576 w 838"/>
                <a:gd name="T63" fmla="*/ 51 h 138"/>
                <a:gd name="T64" fmla="*/ 628 w 838"/>
                <a:gd name="T65" fmla="*/ 42 h 138"/>
                <a:gd name="T66" fmla="*/ 680 w 838"/>
                <a:gd name="T67" fmla="*/ 33 h 138"/>
                <a:gd name="T68" fmla="*/ 732 w 838"/>
                <a:gd name="T69" fmla="*/ 25 h 138"/>
                <a:gd name="T70" fmla="*/ 783 w 838"/>
                <a:gd name="T71" fmla="*/ 16 h 138"/>
                <a:gd name="T72" fmla="*/ 835 w 838"/>
                <a:gd name="T73" fmla="*/ 7 h 138"/>
                <a:gd name="T74" fmla="*/ 837 w 838"/>
                <a:gd name="T75" fmla="*/ 6 h 138"/>
                <a:gd name="T76" fmla="*/ 838 w 838"/>
                <a:gd name="T77" fmla="*/ 3 h 138"/>
                <a:gd name="T78" fmla="*/ 838 w 838"/>
                <a:gd name="T79" fmla="*/ 2 h 138"/>
                <a:gd name="T80" fmla="*/ 837 w 838"/>
                <a:gd name="T81" fmla="*/ 0 h 138"/>
                <a:gd name="T82" fmla="*/ 837 w 838"/>
                <a:gd name="T83" fmla="*/ 0 h 13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38" h="138">
                  <a:moveTo>
                    <a:pt x="837" y="0"/>
                  </a:moveTo>
                  <a:lnTo>
                    <a:pt x="785" y="6"/>
                  </a:lnTo>
                  <a:lnTo>
                    <a:pt x="733" y="13"/>
                  </a:lnTo>
                  <a:lnTo>
                    <a:pt x="681" y="19"/>
                  </a:lnTo>
                  <a:lnTo>
                    <a:pt x="629" y="26"/>
                  </a:lnTo>
                  <a:lnTo>
                    <a:pt x="578" y="33"/>
                  </a:lnTo>
                  <a:lnTo>
                    <a:pt x="526" y="41"/>
                  </a:lnTo>
                  <a:lnTo>
                    <a:pt x="474" y="48"/>
                  </a:lnTo>
                  <a:lnTo>
                    <a:pt x="423" y="55"/>
                  </a:lnTo>
                  <a:lnTo>
                    <a:pt x="372" y="62"/>
                  </a:lnTo>
                  <a:lnTo>
                    <a:pt x="320" y="69"/>
                  </a:lnTo>
                  <a:lnTo>
                    <a:pt x="268" y="77"/>
                  </a:lnTo>
                  <a:lnTo>
                    <a:pt x="216" y="84"/>
                  </a:lnTo>
                  <a:lnTo>
                    <a:pt x="164" y="92"/>
                  </a:lnTo>
                  <a:lnTo>
                    <a:pt x="114" y="100"/>
                  </a:lnTo>
                  <a:lnTo>
                    <a:pt x="62" y="108"/>
                  </a:lnTo>
                  <a:lnTo>
                    <a:pt x="10" y="115"/>
                  </a:lnTo>
                  <a:lnTo>
                    <a:pt x="3" y="120"/>
                  </a:lnTo>
                  <a:lnTo>
                    <a:pt x="0" y="128"/>
                  </a:lnTo>
                  <a:lnTo>
                    <a:pt x="0" y="136"/>
                  </a:lnTo>
                  <a:lnTo>
                    <a:pt x="4" y="138"/>
                  </a:lnTo>
                  <a:lnTo>
                    <a:pt x="56" y="130"/>
                  </a:lnTo>
                  <a:lnTo>
                    <a:pt x="108" y="123"/>
                  </a:lnTo>
                  <a:lnTo>
                    <a:pt x="160" y="114"/>
                  </a:lnTo>
                  <a:lnTo>
                    <a:pt x="213" y="107"/>
                  </a:lnTo>
                  <a:lnTo>
                    <a:pt x="265" y="98"/>
                  </a:lnTo>
                  <a:lnTo>
                    <a:pt x="317" y="91"/>
                  </a:lnTo>
                  <a:lnTo>
                    <a:pt x="369" y="82"/>
                  </a:lnTo>
                  <a:lnTo>
                    <a:pt x="421" y="75"/>
                  </a:lnTo>
                  <a:lnTo>
                    <a:pt x="472" y="66"/>
                  </a:lnTo>
                  <a:lnTo>
                    <a:pt x="524" y="58"/>
                  </a:lnTo>
                  <a:lnTo>
                    <a:pt x="576" y="51"/>
                  </a:lnTo>
                  <a:lnTo>
                    <a:pt x="628" y="42"/>
                  </a:lnTo>
                  <a:lnTo>
                    <a:pt x="680" y="33"/>
                  </a:lnTo>
                  <a:lnTo>
                    <a:pt x="732" y="25"/>
                  </a:lnTo>
                  <a:lnTo>
                    <a:pt x="783" y="16"/>
                  </a:lnTo>
                  <a:lnTo>
                    <a:pt x="835" y="7"/>
                  </a:lnTo>
                  <a:lnTo>
                    <a:pt x="837" y="6"/>
                  </a:lnTo>
                  <a:lnTo>
                    <a:pt x="838" y="3"/>
                  </a:lnTo>
                  <a:lnTo>
                    <a:pt x="838" y="2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2" name="Freeform 309"/>
            <p:cNvSpPr>
              <a:spLocks/>
            </p:cNvSpPr>
            <p:nvPr/>
          </p:nvSpPr>
          <p:spPr bwMode="auto">
            <a:xfrm>
              <a:off x="3156" y="8346"/>
              <a:ext cx="256" cy="62"/>
            </a:xfrm>
            <a:custGeom>
              <a:avLst/>
              <a:gdLst>
                <a:gd name="T0" fmla="*/ 252 w 256"/>
                <a:gd name="T1" fmla="*/ 0 h 62"/>
                <a:gd name="T2" fmla="*/ 230 w 256"/>
                <a:gd name="T3" fmla="*/ 3 h 62"/>
                <a:gd name="T4" fmla="*/ 209 w 256"/>
                <a:gd name="T5" fmla="*/ 7 h 62"/>
                <a:gd name="T6" fmla="*/ 187 w 256"/>
                <a:gd name="T7" fmla="*/ 10 h 62"/>
                <a:gd name="T8" fmla="*/ 165 w 256"/>
                <a:gd name="T9" fmla="*/ 13 h 62"/>
                <a:gd name="T10" fmla="*/ 142 w 256"/>
                <a:gd name="T11" fmla="*/ 17 h 62"/>
                <a:gd name="T12" fmla="*/ 121 w 256"/>
                <a:gd name="T13" fmla="*/ 22 h 62"/>
                <a:gd name="T14" fmla="*/ 99 w 256"/>
                <a:gd name="T15" fmla="*/ 26 h 62"/>
                <a:gd name="T16" fmla="*/ 78 w 256"/>
                <a:gd name="T17" fmla="*/ 30 h 62"/>
                <a:gd name="T18" fmla="*/ 69 w 256"/>
                <a:gd name="T19" fmla="*/ 32 h 62"/>
                <a:gd name="T20" fmla="*/ 59 w 256"/>
                <a:gd name="T21" fmla="*/ 33 h 62"/>
                <a:gd name="T22" fmla="*/ 49 w 256"/>
                <a:gd name="T23" fmla="*/ 35 h 62"/>
                <a:gd name="T24" fmla="*/ 39 w 256"/>
                <a:gd name="T25" fmla="*/ 36 h 62"/>
                <a:gd name="T26" fmla="*/ 29 w 256"/>
                <a:gd name="T27" fmla="*/ 38 h 62"/>
                <a:gd name="T28" fmla="*/ 20 w 256"/>
                <a:gd name="T29" fmla="*/ 40 h 62"/>
                <a:gd name="T30" fmla="*/ 11 w 256"/>
                <a:gd name="T31" fmla="*/ 45 h 62"/>
                <a:gd name="T32" fmla="*/ 4 w 256"/>
                <a:gd name="T33" fmla="*/ 49 h 62"/>
                <a:gd name="T34" fmla="*/ 1 w 256"/>
                <a:gd name="T35" fmla="*/ 52 h 62"/>
                <a:gd name="T36" fmla="*/ 0 w 256"/>
                <a:gd name="T37" fmla="*/ 58 h 62"/>
                <a:gd name="T38" fmla="*/ 0 w 256"/>
                <a:gd name="T39" fmla="*/ 61 h 62"/>
                <a:gd name="T40" fmla="*/ 3 w 256"/>
                <a:gd name="T41" fmla="*/ 62 h 62"/>
                <a:gd name="T42" fmla="*/ 19 w 256"/>
                <a:gd name="T43" fmla="*/ 59 h 62"/>
                <a:gd name="T44" fmla="*/ 33 w 256"/>
                <a:gd name="T45" fmla="*/ 56 h 62"/>
                <a:gd name="T46" fmla="*/ 49 w 256"/>
                <a:gd name="T47" fmla="*/ 53 h 62"/>
                <a:gd name="T48" fmla="*/ 63 w 256"/>
                <a:gd name="T49" fmla="*/ 50 h 62"/>
                <a:gd name="T50" fmla="*/ 79 w 256"/>
                <a:gd name="T51" fmla="*/ 49 h 62"/>
                <a:gd name="T52" fmla="*/ 95 w 256"/>
                <a:gd name="T53" fmla="*/ 46 h 62"/>
                <a:gd name="T54" fmla="*/ 109 w 256"/>
                <a:gd name="T55" fmla="*/ 43 h 62"/>
                <a:gd name="T56" fmla="*/ 125 w 256"/>
                <a:gd name="T57" fmla="*/ 42 h 62"/>
                <a:gd name="T58" fmla="*/ 141 w 256"/>
                <a:gd name="T59" fmla="*/ 39 h 62"/>
                <a:gd name="T60" fmla="*/ 155 w 256"/>
                <a:gd name="T61" fmla="*/ 38 h 62"/>
                <a:gd name="T62" fmla="*/ 171 w 256"/>
                <a:gd name="T63" fmla="*/ 35 h 62"/>
                <a:gd name="T64" fmla="*/ 186 w 256"/>
                <a:gd name="T65" fmla="*/ 32 h 62"/>
                <a:gd name="T66" fmla="*/ 201 w 256"/>
                <a:gd name="T67" fmla="*/ 30 h 62"/>
                <a:gd name="T68" fmla="*/ 216 w 256"/>
                <a:gd name="T69" fmla="*/ 27 h 62"/>
                <a:gd name="T70" fmla="*/ 232 w 256"/>
                <a:gd name="T71" fmla="*/ 26 h 62"/>
                <a:gd name="T72" fmla="*/ 246 w 256"/>
                <a:gd name="T73" fmla="*/ 23 h 62"/>
                <a:gd name="T74" fmla="*/ 253 w 256"/>
                <a:gd name="T75" fmla="*/ 17 h 62"/>
                <a:gd name="T76" fmla="*/ 256 w 256"/>
                <a:gd name="T77" fmla="*/ 9 h 62"/>
                <a:gd name="T78" fmla="*/ 256 w 256"/>
                <a:gd name="T79" fmla="*/ 2 h 62"/>
                <a:gd name="T80" fmla="*/ 252 w 256"/>
                <a:gd name="T81" fmla="*/ 0 h 62"/>
                <a:gd name="T82" fmla="*/ 252 w 256"/>
                <a:gd name="T83" fmla="*/ 0 h 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56" h="62">
                  <a:moveTo>
                    <a:pt x="252" y="0"/>
                  </a:moveTo>
                  <a:lnTo>
                    <a:pt x="230" y="3"/>
                  </a:lnTo>
                  <a:lnTo>
                    <a:pt x="209" y="7"/>
                  </a:lnTo>
                  <a:lnTo>
                    <a:pt x="187" y="10"/>
                  </a:lnTo>
                  <a:lnTo>
                    <a:pt x="165" y="13"/>
                  </a:lnTo>
                  <a:lnTo>
                    <a:pt x="142" y="17"/>
                  </a:lnTo>
                  <a:lnTo>
                    <a:pt x="121" y="22"/>
                  </a:lnTo>
                  <a:lnTo>
                    <a:pt x="99" y="26"/>
                  </a:lnTo>
                  <a:lnTo>
                    <a:pt x="78" y="30"/>
                  </a:lnTo>
                  <a:lnTo>
                    <a:pt x="69" y="32"/>
                  </a:lnTo>
                  <a:lnTo>
                    <a:pt x="59" y="33"/>
                  </a:lnTo>
                  <a:lnTo>
                    <a:pt x="49" y="35"/>
                  </a:lnTo>
                  <a:lnTo>
                    <a:pt x="39" y="36"/>
                  </a:lnTo>
                  <a:lnTo>
                    <a:pt x="29" y="38"/>
                  </a:lnTo>
                  <a:lnTo>
                    <a:pt x="20" y="40"/>
                  </a:lnTo>
                  <a:lnTo>
                    <a:pt x="11" y="45"/>
                  </a:lnTo>
                  <a:lnTo>
                    <a:pt x="4" y="49"/>
                  </a:lnTo>
                  <a:lnTo>
                    <a:pt x="1" y="52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2"/>
                  </a:lnTo>
                  <a:lnTo>
                    <a:pt x="19" y="59"/>
                  </a:lnTo>
                  <a:lnTo>
                    <a:pt x="33" y="56"/>
                  </a:lnTo>
                  <a:lnTo>
                    <a:pt x="49" y="53"/>
                  </a:lnTo>
                  <a:lnTo>
                    <a:pt x="63" y="50"/>
                  </a:lnTo>
                  <a:lnTo>
                    <a:pt x="79" y="49"/>
                  </a:lnTo>
                  <a:lnTo>
                    <a:pt x="95" y="46"/>
                  </a:lnTo>
                  <a:lnTo>
                    <a:pt x="109" y="43"/>
                  </a:lnTo>
                  <a:lnTo>
                    <a:pt x="125" y="42"/>
                  </a:lnTo>
                  <a:lnTo>
                    <a:pt x="141" y="39"/>
                  </a:lnTo>
                  <a:lnTo>
                    <a:pt x="155" y="38"/>
                  </a:lnTo>
                  <a:lnTo>
                    <a:pt x="171" y="35"/>
                  </a:lnTo>
                  <a:lnTo>
                    <a:pt x="186" y="32"/>
                  </a:lnTo>
                  <a:lnTo>
                    <a:pt x="201" y="30"/>
                  </a:lnTo>
                  <a:lnTo>
                    <a:pt x="216" y="27"/>
                  </a:lnTo>
                  <a:lnTo>
                    <a:pt x="232" y="26"/>
                  </a:lnTo>
                  <a:lnTo>
                    <a:pt x="246" y="23"/>
                  </a:lnTo>
                  <a:lnTo>
                    <a:pt x="253" y="17"/>
                  </a:lnTo>
                  <a:lnTo>
                    <a:pt x="256" y="9"/>
                  </a:lnTo>
                  <a:lnTo>
                    <a:pt x="256" y="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3" name="Freeform 310"/>
            <p:cNvSpPr>
              <a:spLocks/>
            </p:cNvSpPr>
            <p:nvPr/>
          </p:nvSpPr>
          <p:spPr bwMode="auto">
            <a:xfrm>
              <a:off x="4638" y="8421"/>
              <a:ext cx="89" cy="40"/>
            </a:xfrm>
            <a:custGeom>
              <a:avLst/>
              <a:gdLst>
                <a:gd name="T0" fmla="*/ 2 w 89"/>
                <a:gd name="T1" fmla="*/ 20 h 40"/>
                <a:gd name="T2" fmla="*/ 11 w 89"/>
                <a:gd name="T3" fmla="*/ 22 h 40"/>
                <a:gd name="T4" fmla="*/ 21 w 89"/>
                <a:gd name="T5" fmla="*/ 22 h 40"/>
                <a:gd name="T6" fmla="*/ 30 w 89"/>
                <a:gd name="T7" fmla="*/ 23 h 40"/>
                <a:gd name="T8" fmla="*/ 38 w 89"/>
                <a:gd name="T9" fmla="*/ 24 h 40"/>
                <a:gd name="T10" fmla="*/ 43 w 89"/>
                <a:gd name="T11" fmla="*/ 26 h 40"/>
                <a:gd name="T12" fmla="*/ 47 w 89"/>
                <a:gd name="T13" fmla="*/ 26 h 40"/>
                <a:gd name="T14" fmla="*/ 51 w 89"/>
                <a:gd name="T15" fmla="*/ 26 h 40"/>
                <a:gd name="T16" fmla="*/ 54 w 89"/>
                <a:gd name="T17" fmla="*/ 27 h 40"/>
                <a:gd name="T18" fmla="*/ 57 w 89"/>
                <a:gd name="T19" fmla="*/ 29 h 40"/>
                <a:gd name="T20" fmla="*/ 60 w 89"/>
                <a:gd name="T21" fmla="*/ 33 h 40"/>
                <a:gd name="T22" fmla="*/ 61 w 89"/>
                <a:gd name="T23" fmla="*/ 36 h 40"/>
                <a:gd name="T24" fmla="*/ 64 w 89"/>
                <a:gd name="T25" fmla="*/ 39 h 40"/>
                <a:gd name="T26" fmla="*/ 67 w 89"/>
                <a:gd name="T27" fmla="*/ 40 h 40"/>
                <a:gd name="T28" fmla="*/ 69 w 89"/>
                <a:gd name="T29" fmla="*/ 40 h 40"/>
                <a:gd name="T30" fmla="*/ 72 w 89"/>
                <a:gd name="T31" fmla="*/ 40 h 40"/>
                <a:gd name="T32" fmla="*/ 73 w 89"/>
                <a:gd name="T33" fmla="*/ 39 h 40"/>
                <a:gd name="T34" fmla="*/ 80 w 89"/>
                <a:gd name="T35" fmla="*/ 36 h 40"/>
                <a:gd name="T36" fmla="*/ 84 w 89"/>
                <a:gd name="T37" fmla="*/ 32 h 40"/>
                <a:gd name="T38" fmla="*/ 87 w 89"/>
                <a:gd name="T39" fmla="*/ 26 h 40"/>
                <a:gd name="T40" fmla="*/ 89 w 89"/>
                <a:gd name="T41" fmla="*/ 20 h 40"/>
                <a:gd name="T42" fmla="*/ 89 w 89"/>
                <a:gd name="T43" fmla="*/ 10 h 40"/>
                <a:gd name="T44" fmla="*/ 84 w 89"/>
                <a:gd name="T45" fmla="*/ 4 h 40"/>
                <a:gd name="T46" fmla="*/ 76 w 89"/>
                <a:gd name="T47" fmla="*/ 1 h 40"/>
                <a:gd name="T48" fmla="*/ 67 w 89"/>
                <a:gd name="T49" fmla="*/ 0 h 40"/>
                <a:gd name="T50" fmla="*/ 60 w 89"/>
                <a:gd name="T51" fmla="*/ 0 h 40"/>
                <a:gd name="T52" fmla="*/ 51 w 89"/>
                <a:gd name="T53" fmla="*/ 0 h 40"/>
                <a:gd name="T54" fmla="*/ 44 w 89"/>
                <a:gd name="T55" fmla="*/ 1 h 40"/>
                <a:gd name="T56" fmla="*/ 37 w 89"/>
                <a:gd name="T57" fmla="*/ 1 h 40"/>
                <a:gd name="T58" fmla="*/ 28 w 89"/>
                <a:gd name="T59" fmla="*/ 3 h 40"/>
                <a:gd name="T60" fmla="*/ 21 w 89"/>
                <a:gd name="T61" fmla="*/ 4 h 40"/>
                <a:gd name="T62" fmla="*/ 13 w 89"/>
                <a:gd name="T63" fmla="*/ 4 h 40"/>
                <a:gd name="T64" fmla="*/ 5 w 89"/>
                <a:gd name="T65" fmla="*/ 6 h 40"/>
                <a:gd name="T66" fmla="*/ 2 w 89"/>
                <a:gd name="T67" fmla="*/ 9 h 40"/>
                <a:gd name="T68" fmla="*/ 0 w 89"/>
                <a:gd name="T69" fmla="*/ 13 h 40"/>
                <a:gd name="T70" fmla="*/ 0 w 89"/>
                <a:gd name="T71" fmla="*/ 17 h 40"/>
                <a:gd name="T72" fmla="*/ 2 w 89"/>
                <a:gd name="T73" fmla="*/ 20 h 40"/>
                <a:gd name="T74" fmla="*/ 2 w 89"/>
                <a:gd name="T75" fmla="*/ 20 h 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9" h="40">
                  <a:moveTo>
                    <a:pt x="2" y="20"/>
                  </a:moveTo>
                  <a:lnTo>
                    <a:pt x="11" y="22"/>
                  </a:lnTo>
                  <a:lnTo>
                    <a:pt x="21" y="22"/>
                  </a:lnTo>
                  <a:lnTo>
                    <a:pt x="30" y="23"/>
                  </a:lnTo>
                  <a:lnTo>
                    <a:pt x="38" y="24"/>
                  </a:lnTo>
                  <a:lnTo>
                    <a:pt x="43" y="26"/>
                  </a:lnTo>
                  <a:lnTo>
                    <a:pt x="47" y="26"/>
                  </a:lnTo>
                  <a:lnTo>
                    <a:pt x="51" y="26"/>
                  </a:lnTo>
                  <a:lnTo>
                    <a:pt x="54" y="27"/>
                  </a:lnTo>
                  <a:lnTo>
                    <a:pt x="57" y="29"/>
                  </a:lnTo>
                  <a:lnTo>
                    <a:pt x="60" y="33"/>
                  </a:lnTo>
                  <a:lnTo>
                    <a:pt x="61" y="36"/>
                  </a:lnTo>
                  <a:lnTo>
                    <a:pt x="64" y="39"/>
                  </a:lnTo>
                  <a:lnTo>
                    <a:pt x="67" y="40"/>
                  </a:lnTo>
                  <a:lnTo>
                    <a:pt x="69" y="40"/>
                  </a:lnTo>
                  <a:lnTo>
                    <a:pt x="72" y="40"/>
                  </a:lnTo>
                  <a:lnTo>
                    <a:pt x="73" y="39"/>
                  </a:lnTo>
                  <a:lnTo>
                    <a:pt x="80" y="36"/>
                  </a:lnTo>
                  <a:lnTo>
                    <a:pt x="84" y="32"/>
                  </a:lnTo>
                  <a:lnTo>
                    <a:pt x="87" y="26"/>
                  </a:lnTo>
                  <a:lnTo>
                    <a:pt x="89" y="20"/>
                  </a:lnTo>
                  <a:lnTo>
                    <a:pt x="89" y="10"/>
                  </a:lnTo>
                  <a:lnTo>
                    <a:pt x="84" y="4"/>
                  </a:lnTo>
                  <a:lnTo>
                    <a:pt x="76" y="1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1" y="0"/>
                  </a:lnTo>
                  <a:lnTo>
                    <a:pt x="44" y="1"/>
                  </a:lnTo>
                  <a:lnTo>
                    <a:pt x="37" y="1"/>
                  </a:lnTo>
                  <a:lnTo>
                    <a:pt x="28" y="3"/>
                  </a:lnTo>
                  <a:lnTo>
                    <a:pt x="21" y="4"/>
                  </a:lnTo>
                  <a:lnTo>
                    <a:pt x="13" y="4"/>
                  </a:lnTo>
                  <a:lnTo>
                    <a:pt x="5" y="6"/>
                  </a:lnTo>
                  <a:lnTo>
                    <a:pt x="2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4" name="Freeform 311"/>
            <p:cNvSpPr>
              <a:spLocks/>
            </p:cNvSpPr>
            <p:nvPr/>
          </p:nvSpPr>
          <p:spPr bwMode="auto">
            <a:xfrm>
              <a:off x="4649" y="8392"/>
              <a:ext cx="69" cy="48"/>
            </a:xfrm>
            <a:custGeom>
              <a:avLst/>
              <a:gdLst>
                <a:gd name="T0" fmla="*/ 6 w 69"/>
                <a:gd name="T1" fmla="*/ 20 h 48"/>
                <a:gd name="T2" fmla="*/ 12 w 69"/>
                <a:gd name="T3" fmla="*/ 17 h 48"/>
                <a:gd name="T4" fmla="*/ 19 w 69"/>
                <a:gd name="T5" fmla="*/ 17 h 48"/>
                <a:gd name="T6" fmla="*/ 25 w 69"/>
                <a:gd name="T7" fmla="*/ 20 h 48"/>
                <a:gd name="T8" fmla="*/ 30 w 69"/>
                <a:gd name="T9" fmla="*/ 25 h 48"/>
                <a:gd name="T10" fmla="*/ 36 w 69"/>
                <a:gd name="T11" fmla="*/ 30 h 48"/>
                <a:gd name="T12" fmla="*/ 42 w 69"/>
                <a:gd name="T13" fmla="*/ 38 h 48"/>
                <a:gd name="T14" fmla="*/ 48 w 69"/>
                <a:gd name="T15" fmla="*/ 43 h 48"/>
                <a:gd name="T16" fmla="*/ 55 w 69"/>
                <a:gd name="T17" fmla="*/ 48 h 48"/>
                <a:gd name="T18" fmla="*/ 61 w 69"/>
                <a:gd name="T19" fmla="*/ 48 h 48"/>
                <a:gd name="T20" fmla="*/ 65 w 69"/>
                <a:gd name="T21" fmla="*/ 43 h 48"/>
                <a:gd name="T22" fmla="*/ 68 w 69"/>
                <a:gd name="T23" fmla="*/ 38 h 48"/>
                <a:gd name="T24" fmla="*/ 69 w 69"/>
                <a:gd name="T25" fmla="*/ 32 h 48"/>
                <a:gd name="T26" fmla="*/ 66 w 69"/>
                <a:gd name="T27" fmla="*/ 20 h 48"/>
                <a:gd name="T28" fmla="*/ 59 w 69"/>
                <a:gd name="T29" fmla="*/ 12 h 48"/>
                <a:gd name="T30" fmla="*/ 50 w 69"/>
                <a:gd name="T31" fmla="*/ 4 h 48"/>
                <a:gd name="T32" fmla="*/ 39 w 69"/>
                <a:gd name="T33" fmla="*/ 0 h 48"/>
                <a:gd name="T34" fmla="*/ 27 w 69"/>
                <a:gd name="T35" fmla="*/ 0 h 48"/>
                <a:gd name="T36" fmla="*/ 16 w 69"/>
                <a:gd name="T37" fmla="*/ 2 h 48"/>
                <a:gd name="T38" fmla="*/ 7 w 69"/>
                <a:gd name="T39" fmla="*/ 7 h 48"/>
                <a:gd name="T40" fmla="*/ 0 w 69"/>
                <a:gd name="T41" fmla="*/ 17 h 48"/>
                <a:gd name="T42" fmla="*/ 0 w 69"/>
                <a:gd name="T43" fmla="*/ 20 h 48"/>
                <a:gd name="T44" fmla="*/ 2 w 69"/>
                <a:gd name="T45" fmla="*/ 23 h 48"/>
                <a:gd name="T46" fmla="*/ 3 w 69"/>
                <a:gd name="T47" fmla="*/ 23 h 48"/>
                <a:gd name="T48" fmla="*/ 6 w 69"/>
                <a:gd name="T49" fmla="*/ 20 h 48"/>
                <a:gd name="T50" fmla="*/ 6 w 69"/>
                <a:gd name="T51" fmla="*/ 20 h 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9" h="48">
                  <a:moveTo>
                    <a:pt x="6" y="20"/>
                  </a:moveTo>
                  <a:lnTo>
                    <a:pt x="12" y="17"/>
                  </a:lnTo>
                  <a:lnTo>
                    <a:pt x="19" y="17"/>
                  </a:lnTo>
                  <a:lnTo>
                    <a:pt x="25" y="20"/>
                  </a:lnTo>
                  <a:lnTo>
                    <a:pt x="30" y="25"/>
                  </a:lnTo>
                  <a:lnTo>
                    <a:pt x="36" y="30"/>
                  </a:lnTo>
                  <a:lnTo>
                    <a:pt x="42" y="38"/>
                  </a:lnTo>
                  <a:lnTo>
                    <a:pt x="48" y="43"/>
                  </a:lnTo>
                  <a:lnTo>
                    <a:pt x="55" y="48"/>
                  </a:lnTo>
                  <a:lnTo>
                    <a:pt x="61" y="48"/>
                  </a:lnTo>
                  <a:lnTo>
                    <a:pt x="65" y="43"/>
                  </a:lnTo>
                  <a:lnTo>
                    <a:pt x="68" y="38"/>
                  </a:lnTo>
                  <a:lnTo>
                    <a:pt x="69" y="32"/>
                  </a:lnTo>
                  <a:lnTo>
                    <a:pt x="66" y="20"/>
                  </a:lnTo>
                  <a:lnTo>
                    <a:pt x="59" y="12"/>
                  </a:lnTo>
                  <a:lnTo>
                    <a:pt x="50" y="4"/>
                  </a:lnTo>
                  <a:lnTo>
                    <a:pt x="39" y="0"/>
                  </a:lnTo>
                  <a:lnTo>
                    <a:pt x="27" y="0"/>
                  </a:lnTo>
                  <a:lnTo>
                    <a:pt x="16" y="2"/>
                  </a:lnTo>
                  <a:lnTo>
                    <a:pt x="7" y="7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5" name="Freeform 312"/>
            <p:cNvSpPr>
              <a:spLocks/>
            </p:cNvSpPr>
            <p:nvPr/>
          </p:nvSpPr>
          <p:spPr bwMode="auto">
            <a:xfrm>
              <a:off x="4498" y="8504"/>
              <a:ext cx="170" cy="208"/>
            </a:xfrm>
            <a:custGeom>
              <a:avLst/>
              <a:gdLst>
                <a:gd name="T0" fmla="*/ 170 w 170"/>
                <a:gd name="T1" fmla="*/ 32 h 208"/>
                <a:gd name="T2" fmla="*/ 147 w 170"/>
                <a:gd name="T3" fmla="*/ 9 h 208"/>
                <a:gd name="T4" fmla="*/ 122 w 170"/>
                <a:gd name="T5" fmla="*/ 0 h 208"/>
                <a:gd name="T6" fmla="*/ 96 w 170"/>
                <a:gd name="T7" fmla="*/ 3 h 208"/>
                <a:gd name="T8" fmla="*/ 70 w 170"/>
                <a:gd name="T9" fmla="*/ 13 h 208"/>
                <a:gd name="T10" fmla="*/ 47 w 170"/>
                <a:gd name="T11" fmla="*/ 32 h 208"/>
                <a:gd name="T12" fmla="*/ 27 w 170"/>
                <a:gd name="T13" fmla="*/ 55 h 208"/>
                <a:gd name="T14" fmla="*/ 11 w 170"/>
                <a:gd name="T15" fmla="*/ 81 h 208"/>
                <a:gd name="T16" fmla="*/ 3 w 170"/>
                <a:gd name="T17" fmla="*/ 107 h 208"/>
                <a:gd name="T18" fmla="*/ 0 w 170"/>
                <a:gd name="T19" fmla="*/ 134 h 208"/>
                <a:gd name="T20" fmla="*/ 4 w 170"/>
                <a:gd name="T21" fmla="*/ 162 h 208"/>
                <a:gd name="T22" fmla="*/ 14 w 170"/>
                <a:gd name="T23" fmla="*/ 185 h 208"/>
                <a:gd name="T24" fmla="*/ 36 w 170"/>
                <a:gd name="T25" fmla="*/ 202 h 208"/>
                <a:gd name="T26" fmla="*/ 47 w 170"/>
                <a:gd name="T27" fmla="*/ 205 h 208"/>
                <a:gd name="T28" fmla="*/ 59 w 170"/>
                <a:gd name="T29" fmla="*/ 206 h 208"/>
                <a:gd name="T30" fmla="*/ 72 w 170"/>
                <a:gd name="T31" fmla="*/ 208 h 208"/>
                <a:gd name="T32" fmla="*/ 85 w 170"/>
                <a:gd name="T33" fmla="*/ 205 h 208"/>
                <a:gd name="T34" fmla="*/ 96 w 170"/>
                <a:gd name="T35" fmla="*/ 203 h 208"/>
                <a:gd name="T36" fmla="*/ 108 w 170"/>
                <a:gd name="T37" fmla="*/ 199 h 208"/>
                <a:gd name="T38" fmla="*/ 119 w 170"/>
                <a:gd name="T39" fmla="*/ 193 h 208"/>
                <a:gd name="T40" fmla="*/ 129 w 170"/>
                <a:gd name="T41" fmla="*/ 188 h 208"/>
                <a:gd name="T42" fmla="*/ 134 w 170"/>
                <a:gd name="T43" fmla="*/ 182 h 208"/>
                <a:gd name="T44" fmla="*/ 138 w 170"/>
                <a:gd name="T45" fmla="*/ 175 h 208"/>
                <a:gd name="T46" fmla="*/ 138 w 170"/>
                <a:gd name="T47" fmla="*/ 166 h 208"/>
                <a:gd name="T48" fmla="*/ 131 w 170"/>
                <a:gd name="T49" fmla="*/ 162 h 208"/>
                <a:gd name="T50" fmla="*/ 117 w 170"/>
                <a:gd name="T51" fmla="*/ 160 h 208"/>
                <a:gd name="T52" fmla="*/ 104 w 170"/>
                <a:gd name="T53" fmla="*/ 160 h 208"/>
                <a:gd name="T54" fmla="*/ 91 w 170"/>
                <a:gd name="T55" fmla="*/ 160 h 208"/>
                <a:gd name="T56" fmla="*/ 78 w 170"/>
                <a:gd name="T57" fmla="*/ 159 h 208"/>
                <a:gd name="T58" fmla="*/ 68 w 170"/>
                <a:gd name="T59" fmla="*/ 156 h 208"/>
                <a:gd name="T60" fmla="*/ 57 w 170"/>
                <a:gd name="T61" fmla="*/ 149 h 208"/>
                <a:gd name="T62" fmla="*/ 52 w 170"/>
                <a:gd name="T63" fmla="*/ 139 h 208"/>
                <a:gd name="T64" fmla="*/ 47 w 170"/>
                <a:gd name="T65" fmla="*/ 123 h 208"/>
                <a:gd name="T66" fmla="*/ 47 w 170"/>
                <a:gd name="T67" fmla="*/ 100 h 208"/>
                <a:gd name="T68" fmla="*/ 55 w 170"/>
                <a:gd name="T69" fmla="*/ 77 h 208"/>
                <a:gd name="T70" fmla="*/ 66 w 170"/>
                <a:gd name="T71" fmla="*/ 58 h 208"/>
                <a:gd name="T72" fmla="*/ 83 w 170"/>
                <a:gd name="T73" fmla="*/ 41 h 208"/>
                <a:gd name="T74" fmla="*/ 102 w 170"/>
                <a:gd name="T75" fmla="*/ 31 h 208"/>
                <a:gd name="T76" fmla="*/ 124 w 170"/>
                <a:gd name="T77" fmla="*/ 25 h 208"/>
                <a:gd name="T78" fmla="*/ 145 w 170"/>
                <a:gd name="T79" fmla="*/ 26 h 208"/>
                <a:gd name="T80" fmla="*/ 167 w 170"/>
                <a:gd name="T81" fmla="*/ 36 h 208"/>
                <a:gd name="T82" fmla="*/ 168 w 170"/>
                <a:gd name="T83" fmla="*/ 36 h 208"/>
                <a:gd name="T84" fmla="*/ 170 w 170"/>
                <a:gd name="T85" fmla="*/ 35 h 208"/>
                <a:gd name="T86" fmla="*/ 170 w 170"/>
                <a:gd name="T87" fmla="*/ 34 h 208"/>
                <a:gd name="T88" fmla="*/ 170 w 170"/>
                <a:gd name="T89" fmla="*/ 32 h 208"/>
                <a:gd name="T90" fmla="*/ 170 w 170"/>
                <a:gd name="T91" fmla="*/ 32 h 2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0" h="208">
                  <a:moveTo>
                    <a:pt x="170" y="32"/>
                  </a:moveTo>
                  <a:lnTo>
                    <a:pt x="147" y="9"/>
                  </a:lnTo>
                  <a:lnTo>
                    <a:pt x="122" y="0"/>
                  </a:lnTo>
                  <a:lnTo>
                    <a:pt x="96" y="3"/>
                  </a:lnTo>
                  <a:lnTo>
                    <a:pt x="70" y="13"/>
                  </a:lnTo>
                  <a:lnTo>
                    <a:pt x="47" y="32"/>
                  </a:lnTo>
                  <a:lnTo>
                    <a:pt x="27" y="55"/>
                  </a:lnTo>
                  <a:lnTo>
                    <a:pt x="11" y="81"/>
                  </a:lnTo>
                  <a:lnTo>
                    <a:pt x="3" y="107"/>
                  </a:lnTo>
                  <a:lnTo>
                    <a:pt x="0" y="134"/>
                  </a:lnTo>
                  <a:lnTo>
                    <a:pt x="4" y="162"/>
                  </a:lnTo>
                  <a:lnTo>
                    <a:pt x="14" y="185"/>
                  </a:lnTo>
                  <a:lnTo>
                    <a:pt x="36" y="202"/>
                  </a:lnTo>
                  <a:lnTo>
                    <a:pt x="47" y="205"/>
                  </a:lnTo>
                  <a:lnTo>
                    <a:pt x="59" y="206"/>
                  </a:lnTo>
                  <a:lnTo>
                    <a:pt x="72" y="208"/>
                  </a:lnTo>
                  <a:lnTo>
                    <a:pt x="85" y="205"/>
                  </a:lnTo>
                  <a:lnTo>
                    <a:pt x="96" y="203"/>
                  </a:lnTo>
                  <a:lnTo>
                    <a:pt x="108" y="199"/>
                  </a:lnTo>
                  <a:lnTo>
                    <a:pt x="119" y="193"/>
                  </a:lnTo>
                  <a:lnTo>
                    <a:pt x="129" y="188"/>
                  </a:lnTo>
                  <a:lnTo>
                    <a:pt x="134" y="182"/>
                  </a:lnTo>
                  <a:lnTo>
                    <a:pt x="138" y="175"/>
                  </a:lnTo>
                  <a:lnTo>
                    <a:pt x="138" y="166"/>
                  </a:lnTo>
                  <a:lnTo>
                    <a:pt x="131" y="162"/>
                  </a:lnTo>
                  <a:lnTo>
                    <a:pt x="117" y="160"/>
                  </a:lnTo>
                  <a:lnTo>
                    <a:pt x="104" y="160"/>
                  </a:lnTo>
                  <a:lnTo>
                    <a:pt x="91" y="160"/>
                  </a:lnTo>
                  <a:lnTo>
                    <a:pt x="78" y="159"/>
                  </a:lnTo>
                  <a:lnTo>
                    <a:pt x="68" y="156"/>
                  </a:lnTo>
                  <a:lnTo>
                    <a:pt x="57" y="149"/>
                  </a:lnTo>
                  <a:lnTo>
                    <a:pt x="52" y="139"/>
                  </a:lnTo>
                  <a:lnTo>
                    <a:pt x="47" y="123"/>
                  </a:lnTo>
                  <a:lnTo>
                    <a:pt x="47" y="100"/>
                  </a:lnTo>
                  <a:lnTo>
                    <a:pt x="55" y="77"/>
                  </a:lnTo>
                  <a:lnTo>
                    <a:pt x="66" y="58"/>
                  </a:lnTo>
                  <a:lnTo>
                    <a:pt x="83" y="41"/>
                  </a:lnTo>
                  <a:lnTo>
                    <a:pt x="102" y="31"/>
                  </a:lnTo>
                  <a:lnTo>
                    <a:pt x="124" y="25"/>
                  </a:lnTo>
                  <a:lnTo>
                    <a:pt x="145" y="26"/>
                  </a:lnTo>
                  <a:lnTo>
                    <a:pt x="167" y="36"/>
                  </a:lnTo>
                  <a:lnTo>
                    <a:pt x="168" y="36"/>
                  </a:lnTo>
                  <a:lnTo>
                    <a:pt x="170" y="35"/>
                  </a:lnTo>
                  <a:lnTo>
                    <a:pt x="170" y="34"/>
                  </a:lnTo>
                  <a:lnTo>
                    <a:pt x="17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6" name="Freeform 313"/>
            <p:cNvSpPr>
              <a:spLocks/>
            </p:cNvSpPr>
            <p:nvPr/>
          </p:nvSpPr>
          <p:spPr bwMode="auto">
            <a:xfrm>
              <a:off x="4551" y="8522"/>
              <a:ext cx="123" cy="188"/>
            </a:xfrm>
            <a:custGeom>
              <a:avLst/>
              <a:gdLst>
                <a:gd name="T0" fmla="*/ 120 w 123"/>
                <a:gd name="T1" fmla="*/ 1 h 188"/>
                <a:gd name="T2" fmla="*/ 102 w 123"/>
                <a:gd name="T3" fmla="*/ 0 h 188"/>
                <a:gd name="T4" fmla="*/ 88 w 123"/>
                <a:gd name="T5" fmla="*/ 3 h 188"/>
                <a:gd name="T6" fmla="*/ 72 w 123"/>
                <a:gd name="T7" fmla="*/ 7 h 188"/>
                <a:gd name="T8" fmla="*/ 59 w 123"/>
                <a:gd name="T9" fmla="*/ 14 h 188"/>
                <a:gd name="T10" fmla="*/ 48 w 123"/>
                <a:gd name="T11" fmla="*/ 24 h 188"/>
                <a:gd name="T12" fmla="*/ 36 w 123"/>
                <a:gd name="T13" fmla="*/ 34 h 188"/>
                <a:gd name="T14" fmla="*/ 28 w 123"/>
                <a:gd name="T15" fmla="*/ 47 h 188"/>
                <a:gd name="T16" fmla="*/ 19 w 123"/>
                <a:gd name="T17" fmla="*/ 62 h 188"/>
                <a:gd name="T18" fmla="*/ 10 w 123"/>
                <a:gd name="T19" fmla="*/ 82 h 188"/>
                <a:gd name="T20" fmla="*/ 3 w 123"/>
                <a:gd name="T21" fmla="*/ 103 h 188"/>
                <a:gd name="T22" fmla="*/ 0 w 123"/>
                <a:gd name="T23" fmla="*/ 125 h 188"/>
                <a:gd name="T24" fmla="*/ 2 w 123"/>
                <a:gd name="T25" fmla="*/ 145 h 188"/>
                <a:gd name="T26" fmla="*/ 6 w 123"/>
                <a:gd name="T27" fmla="*/ 157 h 188"/>
                <a:gd name="T28" fmla="*/ 12 w 123"/>
                <a:gd name="T29" fmla="*/ 167 h 188"/>
                <a:gd name="T30" fmla="*/ 19 w 123"/>
                <a:gd name="T31" fmla="*/ 174 h 188"/>
                <a:gd name="T32" fmla="*/ 29 w 123"/>
                <a:gd name="T33" fmla="*/ 181 h 188"/>
                <a:gd name="T34" fmla="*/ 39 w 123"/>
                <a:gd name="T35" fmla="*/ 185 h 188"/>
                <a:gd name="T36" fmla="*/ 51 w 123"/>
                <a:gd name="T37" fmla="*/ 188 h 188"/>
                <a:gd name="T38" fmla="*/ 61 w 123"/>
                <a:gd name="T39" fmla="*/ 188 h 188"/>
                <a:gd name="T40" fmla="*/ 72 w 123"/>
                <a:gd name="T41" fmla="*/ 187 h 188"/>
                <a:gd name="T42" fmla="*/ 81 w 123"/>
                <a:gd name="T43" fmla="*/ 183 h 188"/>
                <a:gd name="T44" fmla="*/ 88 w 123"/>
                <a:gd name="T45" fmla="*/ 174 h 188"/>
                <a:gd name="T46" fmla="*/ 92 w 123"/>
                <a:gd name="T47" fmla="*/ 164 h 188"/>
                <a:gd name="T48" fmla="*/ 89 w 123"/>
                <a:gd name="T49" fmla="*/ 154 h 188"/>
                <a:gd name="T50" fmla="*/ 82 w 123"/>
                <a:gd name="T51" fmla="*/ 147 h 188"/>
                <a:gd name="T52" fmla="*/ 75 w 123"/>
                <a:gd name="T53" fmla="*/ 141 h 188"/>
                <a:gd name="T54" fmla="*/ 66 w 123"/>
                <a:gd name="T55" fmla="*/ 138 h 188"/>
                <a:gd name="T56" fmla="*/ 56 w 123"/>
                <a:gd name="T57" fmla="*/ 134 h 188"/>
                <a:gd name="T58" fmla="*/ 46 w 123"/>
                <a:gd name="T59" fmla="*/ 124 h 188"/>
                <a:gd name="T60" fmla="*/ 42 w 123"/>
                <a:gd name="T61" fmla="*/ 111 h 188"/>
                <a:gd name="T62" fmla="*/ 42 w 123"/>
                <a:gd name="T63" fmla="*/ 96 h 188"/>
                <a:gd name="T64" fmla="*/ 43 w 123"/>
                <a:gd name="T65" fmla="*/ 82 h 188"/>
                <a:gd name="T66" fmla="*/ 45 w 123"/>
                <a:gd name="T67" fmla="*/ 67 h 188"/>
                <a:gd name="T68" fmla="*/ 49 w 123"/>
                <a:gd name="T69" fmla="*/ 54 h 188"/>
                <a:gd name="T70" fmla="*/ 56 w 123"/>
                <a:gd name="T71" fmla="*/ 43 h 188"/>
                <a:gd name="T72" fmla="*/ 64 w 123"/>
                <a:gd name="T73" fmla="*/ 31 h 188"/>
                <a:gd name="T74" fmla="*/ 74 w 123"/>
                <a:gd name="T75" fmla="*/ 23 h 188"/>
                <a:gd name="T76" fmla="*/ 85 w 123"/>
                <a:gd name="T77" fmla="*/ 17 h 188"/>
                <a:gd name="T78" fmla="*/ 98 w 123"/>
                <a:gd name="T79" fmla="*/ 13 h 188"/>
                <a:gd name="T80" fmla="*/ 112 w 123"/>
                <a:gd name="T81" fmla="*/ 13 h 188"/>
                <a:gd name="T82" fmla="*/ 117 w 123"/>
                <a:gd name="T83" fmla="*/ 11 h 188"/>
                <a:gd name="T84" fmla="*/ 121 w 123"/>
                <a:gd name="T85" fmla="*/ 7 h 188"/>
                <a:gd name="T86" fmla="*/ 123 w 123"/>
                <a:gd name="T87" fmla="*/ 4 h 188"/>
                <a:gd name="T88" fmla="*/ 120 w 123"/>
                <a:gd name="T89" fmla="*/ 1 h 188"/>
                <a:gd name="T90" fmla="*/ 120 w 123"/>
                <a:gd name="T91" fmla="*/ 1 h 18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3" h="188">
                  <a:moveTo>
                    <a:pt x="120" y="1"/>
                  </a:moveTo>
                  <a:lnTo>
                    <a:pt x="102" y="0"/>
                  </a:lnTo>
                  <a:lnTo>
                    <a:pt x="88" y="3"/>
                  </a:lnTo>
                  <a:lnTo>
                    <a:pt x="72" y="7"/>
                  </a:lnTo>
                  <a:lnTo>
                    <a:pt x="59" y="14"/>
                  </a:lnTo>
                  <a:lnTo>
                    <a:pt x="48" y="24"/>
                  </a:lnTo>
                  <a:lnTo>
                    <a:pt x="36" y="34"/>
                  </a:lnTo>
                  <a:lnTo>
                    <a:pt x="28" y="47"/>
                  </a:lnTo>
                  <a:lnTo>
                    <a:pt x="19" y="62"/>
                  </a:lnTo>
                  <a:lnTo>
                    <a:pt x="10" y="82"/>
                  </a:lnTo>
                  <a:lnTo>
                    <a:pt x="3" y="103"/>
                  </a:lnTo>
                  <a:lnTo>
                    <a:pt x="0" y="125"/>
                  </a:lnTo>
                  <a:lnTo>
                    <a:pt x="2" y="145"/>
                  </a:lnTo>
                  <a:lnTo>
                    <a:pt x="6" y="157"/>
                  </a:lnTo>
                  <a:lnTo>
                    <a:pt x="12" y="167"/>
                  </a:lnTo>
                  <a:lnTo>
                    <a:pt x="19" y="174"/>
                  </a:lnTo>
                  <a:lnTo>
                    <a:pt x="29" y="181"/>
                  </a:lnTo>
                  <a:lnTo>
                    <a:pt x="39" y="185"/>
                  </a:lnTo>
                  <a:lnTo>
                    <a:pt x="51" y="188"/>
                  </a:lnTo>
                  <a:lnTo>
                    <a:pt x="61" y="188"/>
                  </a:lnTo>
                  <a:lnTo>
                    <a:pt x="72" y="187"/>
                  </a:lnTo>
                  <a:lnTo>
                    <a:pt x="81" y="183"/>
                  </a:lnTo>
                  <a:lnTo>
                    <a:pt x="88" y="174"/>
                  </a:lnTo>
                  <a:lnTo>
                    <a:pt x="92" y="164"/>
                  </a:lnTo>
                  <a:lnTo>
                    <a:pt x="89" y="154"/>
                  </a:lnTo>
                  <a:lnTo>
                    <a:pt x="82" y="147"/>
                  </a:lnTo>
                  <a:lnTo>
                    <a:pt x="75" y="141"/>
                  </a:lnTo>
                  <a:lnTo>
                    <a:pt x="66" y="138"/>
                  </a:lnTo>
                  <a:lnTo>
                    <a:pt x="56" y="134"/>
                  </a:lnTo>
                  <a:lnTo>
                    <a:pt x="46" y="124"/>
                  </a:lnTo>
                  <a:lnTo>
                    <a:pt x="42" y="111"/>
                  </a:lnTo>
                  <a:lnTo>
                    <a:pt x="42" y="96"/>
                  </a:lnTo>
                  <a:lnTo>
                    <a:pt x="43" y="82"/>
                  </a:lnTo>
                  <a:lnTo>
                    <a:pt x="45" y="67"/>
                  </a:lnTo>
                  <a:lnTo>
                    <a:pt x="49" y="54"/>
                  </a:lnTo>
                  <a:lnTo>
                    <a:pt x="56" y="43"/>
                  </a:lnTo>
                  <a:lnTo>
                    <a:pt x="64" y="31"/>
                  </a:lnTo>
                  <a:lnTo>
                    <a:pt x="74" y="23"/>
                  </a:lnTo>
                  <a:lnTo>
                    <a:pt x="85" y="17"/>
                  </a:lnTo>
                  <a:lnTo>
                    <a:pt x="98" y="13"/>
                  </a:lnTo>
                  <a:lnTo>
                    <a:pt x="112" y="13"/>
                  </a:lnTo>
                  <a:lnTo>
                    <a:pt x="117" y="11"/>
                  </a:lnTo>
                  <a:lnTo>
                    <a:pt x="121" y="7"/>
                  </a:lnTo>
                  <a:lnTo>
                    <a:pt x="123" y="4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7" name="Freeform 314"/>
            <p:cNvSpPr>
              <a:spLocks/>
            </p:cNvSpPr>
            <p:nvPr/>
          </p:nvSpPr>
          <p:spPr bwMode="auto">
            <a:xfrm>
              <a:off x="4665" y="8457"/>
              <a:ext cx="76" cy="71"/>
            </a:xfrm>
            <a:custGeom>
              <a:avLst/>
              <a:gdLst>
                <a:gd name="T0" fmla="*/ 9 w 76"/>
                <a:gd name="T1" fmla="*/ 1 h 71"/>
                <a:gd name="T2" fmla="*/ 0 w 76"/>
                <a:gd name="T3" fmla="*/ 16 h 71"/>
                <a:gd name="T4" fmla="*/ 0 w 76"/>
                <a:gd name="T5" fmla="*/ 30 h 71"/>
                <a:gd name="T6" fmla="*/ 4 w 76"/>
                <a:gd name="T7" fmla="*/ 45 h 71"/>
                <a:gd name="T8" fmla="*/ 13 w 76"/>
                <a:gd name="T9" fmla="*/ 58 h 71"/>
                <a:gd name="T10" fmla="*/ 19 w 76"/>
                <a:gd name="T11" fmla="*/ 62 h 71"/>
                <a:gd name="T12" fmla="*/ 24 w 76"/>
                <a:gd name="T13" fmla="*/ 66 h 71"/>
                <a:gd name="T14" fmla="*/ 32 w 76"/>
                <a:gd name="T15" fmla="*/ 68 h 71"/>
                <a:gd name="T16" fmla="*/ 39 w 76"/>
                <a:gd name="T17" fmla="*/ 71 h 71"/>
                <a:gd name="T18" fmla="*/ 50 w 76"/>
                <a:gd name="T19" fmla="*/ 69 h 71"/>
                <a:gd name="T20" fmla="*/ 60 w 76"/>
                <a:gd name="T21" fmla="*/ 63 h 71"/>
                <a:gd name="T22" fmla="*/ 68 w 76"/>
                <a:gd name="T23" fmla="*/ 55 h 71"/>
                <a:gd name="T24" fmla="*/ 73 w 76"/>
                <a:gd name="T25" fmla="*/ 45 h 71"/>
                <a:gd name="T26" fmla="*/ 76 w 76"/>
                <a:gd name="T27" fmla="*/ 35 h 71"/>
                <a:gd name="T28" fmla="*/ 75 w 76"/>
                <a:gd name="T29" fmla="*/ 24 h 71"/>
                <a:gd name="T30" fmla="*/ 72 w 76"/>
                <a:gd name="T31" fmla="*/ 16 h 71"/>
                <a:gd name="T32" fmla="*/ 63 w 76"/>
                <a:gd name="T33" fmla="*/ 10 h 71"/>
                <a:gd name="T34" fmla="*/ 57 w 76"/>
                <a:gd name="T35" fmla="*/ 10 h 71"/>
                <a:gd name="T36" fmla="*/ 53 w 76"/>
                <a:gd name="T37" fmla="*/ 14 h 71"/>
                <a:gd name="T38" fmla="*/ 47 w 76"/>
                <a:gd name="T39" fmla="*/ 20 h 71"/>
                <a:gd name="T40" fmla="*/ 37 w 76"/>
                <a:gd name="T41" fmla="*/ 24 h 71"/>
                <a:gd name="T42" fmla="*/ 34 w 76"/>
                <a:gd name="T43" fmla="*/ 24 h 71"/>
                <a:gd name="T44" fmla="*/ 32 w 76"/>
                <a:gd name="T45" fmla="*/ 23 h 71"/>
                <a:gd name="T46" fmla="*/ 29 w 76"/>
                <a:gd name="T47" fmla="*/ 22 h 71"/>
                <a:gd name="T48" fmla="*/ 26 w 76"/>
                <a:gd name="T49" fmla="*/ 22 h 71"/>
                <a:gd name="T50" fmla="*/ 23 w 76"/>
                <a:gd name="T51" fmla="*/ 20 h 71"/>
                <a:gd name="T52" fmla="*/ 22 w 76"/>
                <a:gd name="T53" fmla="*/ 19 h 71"/>
                <a:gd name="T54" fmla="*/ 19 w 76"/>
                <a:gd name="T55" fmla="*/ 17 h 71"/>
                <a:gd name="T56" fmla="*/ 17 w 76"/>
                <a:gd name="T57" fmla="*/ 16 h 71"/>
                <a:gd name="T58" fmla="*/ 16 w 76"/>
                <a:gd name="T59" fmla="*/ 13 h 71"/>
                <a:gd name="T60" fmla="*/ 14 w 76"/>
                <a:gd name="T61" fmla="*/ 11 h 71"/>
                <a:gd name="T62" fmla="*/ 14 w 76"/>
                <a:gd name="T63" fmla="*/ 9 h 71"/>
                <a:gd name="T64" fmla="*/ 14 w 76"/>
                <a:gd name="T65" fmla="*/ 6 h 71"/>
                <a:gd name="T66" fmla="*/ 14 w 76"/>
                <a:gd name="T67" fmla="*/ 3 h 71"/>
                <a:gd name="T68" fmla="*/ 14 w 76"/>
                <a:gd name="T69" fmla="*/ 0 h 71"/>
                <a:gd name="T70" fmla="*/ 11 w 76"/>
                <a:gd name="T71" fmla="*/ 0 h 71"/>
                <a:gd name="T72" fmla="*/ 9 w 76"/>
                <a:gd name="T73" fmla="*/ 1 h 71"/>
                <a:gd name="T74" fmla="*/ 9 w 76"/>
                <a:gd name="T75" fmla="*/ 1 h 7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6" h="71">
                  <a:moveTo>
                    <a:pt x="9" y="1"/>
                  </a:moveTo>
                  <a:lnTo>
                    <a:pt x="0" y="16"/>
                  </a:lnTo>
                  <a:lnTo>
                    <a:pt x="0" y="30"/>
                  </a:lnTo>
                  <a:lnTo>
                    <a:pt x="4" y="45"/>
                  </a:lnTo>
                  <a:lnTo>
                    <a:pt x="13" y="58"/>
                  </a:lnTo>
                  <a:lnTo>
                    <a:pt x="19" y="62"/>
                  </a:lnTo>
                  <a:lnTo>
                    <a:pt x="24" y="66"/>
                  </a:lnTo>
                  <a:lnTo>
                    <a:pt x="32" y="68"/>
                  </a:lnTo>
                  <a:lnTo>
                    <a:pt x="39" y="71"/>
                  </a:lnTo>
                  <a:lnTo>
                    <a:pt x="50" y="69"/>
                  </a:lnTo>
                  <a:lnTo>
                    <a:pt x="60" y="63"/>
                  </a:lnTo>
                  <a:lnTo>
                    <a:pt x="68" y="55"/>
                  </a:lnTo>
                  <a:lnTo>
                    <a:pt x="73" y="45"/>
                  </a:lnTo>
                  <a:lnTo>
                    <a:pt x="76" y="35"/>
                  </a:lnTo>
                  <a:lnTo>
                    <a:pt x="75" y="24"/>
                  </a:lnTo>
                  <a:lnTo>
                    <a:pt x="72" y="16"/>
                  </a:lnTo>
                  <a:lnTo>
                    <a:pt x="63" y="10"/>
                  </a:lnTo>
                  <a:lnTo>
                    <a:pt x="57" y="10"/>
                  </a:lnTo>
                  <a:lnTo>
                    <a:pt x="53" y="14"/>
                  </a:lnTo>
                  <a:lnTo>
                    <a:pt x="47" y="20"/>
                  </a:lnTo>
                  <a:lnTo>
                    <a:pt x="37" y="24"/>
                  </a:lnTo>
                  <a:lnTo>
                    <a:pt x="34" y="24"/>
                  </a:lnTo>
                  <a:lnTo>
                    <a:pt x="32" y="23"/>
                  </a:lnTo>
                  <a:lnTo>
                    <a:pt x="29" y="22"/>
                  </a:lnTo>
                  <a:lnTo>
                    <a:pt x="26" y="22"/>
                  </a:lnTo>
                  <a:lnTo>
                    <a:pt x="23" y="20"/>
                  </a:lnTo>
                  <a:lnTo>
                    <a:pt x="22" y="19"/>
                  </a:lnTo>
                  <a:lnTo>
                    <a:pt x="19" y="17"/>
                  </a:lnTo>
                  <a:lnTo>
                    <a:pt x="17" y="16"/>
                  </a:lnTo>
                  <a:lnTo>
                    <a:pt x="16" y="13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8" name="Freeform 315"/>
            <p:cNvSpPr>
              <a:spLocks/>
            </p:cNvSpPr>
            <p:nvPr/>
          </p:nvSpPr>
          <p:spPr bwMode="auto">
            <a:xfrm>
              <a:off x="4615" y="8507"/>
              <a:ext cx="138" cy="159"/>
            </a:xfrm>
            <a:custGeom>
              <a:avLst/>
              <a:gdLst>
                <a:gd name="T0" fmla="*/ 119 w 138"/>
                <a:gd name="T1" fmla="*/ 10 h 159"/>
                <a:gd name="T2" fmla="*/ 125 w 138"/>
                <a:gd name="T3" fmla="*/ 28 h 159"/>
                <a:gd name="T4" fmla="*/ 128 w 138"/>
                <a:gd name="T5" fmla="*/ 48 h 159"/>
                <a:gd name="T6" fmla="*/ 129 w 138"/>
                <a:gd name="T7" fmla="*/ 68 h 159"/>
                <a:gd name="T8" fmla="*/ 128 w 138"/>
                <a:gd name="T9" fmla="*/ 88 h 159"/>
                <a:gd name="T10" fmla="*/ 125 w 138"/>
                <a:gd name="T11" fmla="*/ 98 h 159"/>
                <a:gd name="T12" fmla="*/ 116 w 138"/>
                <a:gd name="T13" fmla="*/ 110 h 159"/>
                <a:gd name="T14" fmla="*/ 105 w 138"/>
                <a:gd name="T15" fmla="*/ 118 h 159"/>
                <a:gd name="T16" fmla="*/ 92 w 138"/>
                <a:gd name="T17" fmla="*/ 129 h 159"/>
                <a:gd name="T18" fmla="*/ 77 w 138"/>
                <a:gd name="T19" fmla="*/ 136 h 159"/>
                <a:gd name="T20" fmla="*/ 63 w 138"/>
                <a:gd name="T21" fmla="*/ 141 h 159"/>
                <a:gd name="T22" fmla="*/ 50 w 138"/>
                <a:gd name="T23" fmla="*/ 144 h 159"/>
                <a:gd name="T24" fmla="*/ 40 w 138"/>
                <a:gd name="T25" fmla="*/ 144 h 159"/>
                <a:gd name="T26" fmla="*/ 28 w 138"/>
                <a:gd name="T27" fmla="*/ 140 h 159"/>
                <a:gd name="T28" fmla="*/ 23 w 138"/>
                <a:gd name="T29" fmla="*/ 131 h 159"/>
                <a:gd name="T30" fmla="*/ 23 w 138"/>
                <a:gd name="T31" fmla="*/ 120 h 159"/>
                <a:gd name="T32" fmla="*/ 25 w 138"/>
                <a:gd name="T33" fmla="*/ 108 h 159"/>
                <a:gd name="T34" fmla="*/ 31 w 138"/>
                <a:gd name="T35" fmla="*/ 94 h 159"/>
                <a:gd name="T36" fmla="*/ 38 w 138"/>
                <a:gd name="T37" fmla="*/ 82 h 159"/>
                <a:gd name="T38" fmla="*/ 46 w 138"/>
                <a:gd name="T39" fmla="*/ 71 h 159"/>
                <a:gd name="T40" fmla="*/ 50 w 138"/>
                <a:gd name="T41" fmla="*/ 64 h 159"/>
                <a:gd name="T42" fmla="*/ 59 w 138"/>
                <a:gd name="T43" fmla="*/ 51 h 159"/>
                <a:gd name="T44" fmla="*/ 66 w 138"/>
                <a:gd name="T45" fmla="*/ 38 h 159"/>
                <a:gd name="T46" fmla="*/ 72 w 138"/>
                <a:gd name="T47" fmla="*/ 23 h 159"/>
                <a:gd name="T48" fmla="*/ 73 w 138"/>
                <a:gd name="T49" fmla="*/ 9 h 159"/>
                <a:gd name="T50" fmla="*/ 70 w 138"/>
                <a:gd name="T51" fmla="*/ 2 h 159"/>
                <a:gd name="T52" fmla="*/ 64 w 138"/>
                <a:gd name="T53" fmla="*/ 0 h 159"/>
                <a:gd name="T54" fmla="*/ 56 w 138"/>
                <a:gd name="T55" fmla="*/ 2 h 159"/>
                <a:gd name="T56" fmla="*/ 50 w 138"/>
                <a:gd name="T57" fmla="*/ 5 h 159"/>
                <a:gd name="T58" fmla="*/ 37 w 138"/>
                <a:gd name="T59" fmla="*/ 19 h 159"/>
                <a:gd name="T60" fmla="*/ 23 w 138"/>
                <a:gd name="T61" fmla="*/ 39 h 159"/>
                <a:gd name="T62" fmla="*/ 11 w 138"/>
                <a:gd name="T63" fmla="*/ 65 h 159"/>
                <a:gd name="T64" fmla="*/ 2 w 138"/>
                <a:gd name="T65" fmla="*/ 93 h 159"/>
                <a:gd name="T66" fmla="*/ 0 w 138"/>
                <a:gd name="T67" fmla="*/ 118 h 159"/>
                <a:gd name="T68" fmla="*/ 5 w 138"/>
                <a:gd name="T69" fmla="*/ 140 h 159"/>
                <a:gd name="T70" fmla="*/ 20 w 138"/>
                <a:gd name="T71" fmla="*/ 154 h 159"/>
                <a:gd name="T72" fmla="*/ 44 w 138"/>
                <a:gd name="T73" fmla="*/ 159 h 159"/>
                <a:gd name="T74" fmla="*/ 56 w 138"/>
                <a:gd name="T75" fmla="*/ 157 h 159"/>
                <a:gd name="T76" fmla="*/ 69 w 138"/>
                <a:gd name="T77" fmla="*/ 153 h 159"/>
                <a:gd name="T78" fmla="*/ 80 w 138"/>
                <a:gd name="T79" fmla="*/ 147 h 159"/>
                <a:gd name="T80" fmla="*/ 92 w 138"/>
                <a:gd name="T81" fmla="*/ 140 h 159"/>
                <a:gd name="T82" fmla="*/ 102 w 138"/>
                <a:gd name="T83" fmla="*/ 131 h 159"/>
                <a:gd name="T84" fmla="*/ 112 w 138"/>
                <a:gd name="T85" fmla="*/ 123 h 159"/>
                <a:gd name="T86" fmla="*/ 122 w 138"/>
                <a:gd name="T87" fmla="*/ 114 h 159"/>
                <a:gd name="T88" fmla="*/ 131 w 138"/>
                <a:gd name="T89" fmla="*/ 105 h 159"/>
                <a:gd name="T90" fmla="*/ 135 w 138"/>
                <a:gd name="T91" fmla="*/ 98 h 159"/>
                <a:gd name="T92" fmla="*/ 138 w 138"/>
                <a:gd name="T93" fmla="*/ 88 h 159"/>
                <a:gd name="T94" fmla="*/ 138 w 138"/>
                <a:gd name="T95" fmla="*/ 78 h 159"/>
                <a:gd name="T96" fmla="*/ 138 w 138"/>
                <a:gd name="T97" fmla="*/ 68 h 159"/>
                <a:gd name="T98" fmla="*/ 136 w 138"/>
                <a:gd name="T99" fmla="*/ 51 h 159"/>
                <a:gd name="T100" fmla="*/ 135 w 138"/>
                <a:gd name="T101" fmla="*/ 35 h 159"/>
                <a:gd name="T102" fmla="*/ 132 w 138"/>
                <a:gd name="T103" fmla="*/ 21 h 159"/>
                <a:gd name="T104" fmla="*/ 125 w 138"/>
                <a:gd name="T105" fmla="*/ 5 h 159"/>
                <a:gd name="T106" fmla="*/ 123 w 138"/>
                <a:gd name="T107" fmla="*/ 3 h 159"/>
                <a:gd name="T108" fmla="*/ 122 w 138"/>
                <a:gd name="T109" fmla="*/ 5 h 159"/>
                <a:gd name="T110" fmla="*/ 119 w 138"/>
                <a:gd name="T111" fmla="*/ 8 h 159"/>
                <a:gd name="T112" fmla="*/ 119 w 138"/>
                <a:gd name="T113" fmla="*/ 10 h 159"/>
                <a:gd name="T114" fmla="*/ 119 w 138"/>
                <a:gd name="T115" fmla="*/ 10 h 1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8" h="159">
                  <a:moveTo>
                    <a:pt x="119" y="10"/>
                  </a:moveTo>
                  <a:lnTo>
                    <a:pt x="125" y="28"/>
                  </a:lnTo>
                  <a:lnTo>
                    <a:pt x="128" y="48"/>
                  </a:lnTo>
                  <a:lnTo>
                    <a:pt x="129" y="68"/>
                  </a:lnTo>
                  <a:lnTo>
                    <a:pt x="128" y="88"/>
                  </a:lnTo>
                  <a:lnTo>
                    <a:pt x="125" y="98"/>
                  </a:lnTo>
                  <a:lnTo>
                    <a:pt x="116" y="110"/>
                  </a:lnTo>
                  <a:lnTo>
                    <a:pt x="105" y="118"/>
                  </a:lnTo>
                  <a:lnTo>
                    <a:pt x="92" y="129"/>
                  </a:lnTo>
                  <a:lnTo>
                    <a:pt x="77" y="136"/>
                  </a:lnTo>
                  <a:lnTo>
                    <a:pt x="63" y="141"/>
                  </a:lnTo>
                  <a:lnTo>
                    <a:pt x="50" y="144"/>
                  </a:lnTo>
                  <a:lnTo>
                    <a:pt x="40" y="144"/>
                  </a:lnTo>
                  <a:lnTo>
                    <a:pt x="28" y="140"/>
                  </a:lnTo>
                  <a:lnTo>
                    <a:pt x="23" y="131"/>
                  </a:lnTo>
                  <a:lnTo>
                    <a:pt x="23" y="120"/>
                  </a:lnTo>
                  <a:lnTo>
                    <a:pt x="25" y="108"/>
                  </a:lnTo>
                  <a:lnTo>
                    <a:pt x="31" y="94"/>
                  </a:lnTo>
                  <a:lnTo>
                    <a:pt x="38" y="82"/>
                  </a:lnTo>
                  <a:lnTo>
                    <a:pt x="46" y="71"/>
                  </a:lnTo>
                  <a:lnTo>
                    <a:pt x="50" y="64"/>
                  </a:lnTo>
                  <a:lnTo>
                    <a:pt x="59" y="51"/>
                  </a:lnTo>
                  <a:lnTo>
                    <a:pt x="66" y="38"/>
                  </a:lnTo>
                  <a:lnTo>
                    <a:pt x="72" y="23"/>
                  </a:lnTo>
                  <a:lnTo>
                    <a:pt x="73" y="9"/>
                  </a:lnTo>
                  <a:lnTo>
                    <a:pt x="70" y="2"/>
                  </a:lnTo>
                  <a:lnTo>
                    <a:pt x="64" y="0"/>
                  </a:lnTo>
                  <a:lnTo>
                    <a:pt x="56" y="2"/>
                  </a:lnTo>
                  <a:lnTo>
                    <a:pt x="50" y="5"/>
                  </a:lnTo>
                  <a:lnTo>
                    <a:pt x="37" y="19"/>
                  </a:lnTo>
                  <a:lnTo>
                    <a:pt x="23" y="39"/>
                  </a:lnTo>
                  <a:lnTo>
                    <a:pt x="11" y="65"/>
                  </a:lnTo>
                  <a:lnTo>
                    <a:pt x="2" y="93"/>
                  </a:lnTo>
                  <a:lnTo>
                    <a:pt x="0" y="118"/>
                  </a:lnTo>
                  <a:lnTo>
                    <a:pt x="5" y="140"/>
                  </a:lnTo>
                  <a:lnTo>
                    <a:pt x="20" y="154"/>
                  </a:lnTo>
                  <a:lnTo>
                    <a:pt x="44" y="159"/>
                  </a:lnTo>
                  <a:lnTo>
                    <a:pt x="56" y="157"/>
                  </a:lnTo>
                  <a:lnTo>
                    <a:pt x="69" y="153"/>
                  </a:lnTo>
                  <a:lnTo>
                    <a:pt x="80" y="147"/>
                  </a:lnTo>
                  <a:lnTo>
                    <a:pt x="92" y="140"/>
                  </a:lnTo>
                  <a:lnTo>
                    <a:pt x="102" y="131"/>
                  </a:lnTo>
                  <a:lnTo>
                    <a:pt x="112" y="123"/>
                  </a:lnTo>
                  <a:lnTo>
                    <a:pt x="122" y="114"/>
                  </a:lnTo>
                  <a:lnTo>
                    <a:pt x="131" y="105"/>
                  </a:lnTo>
                  <a:lnTo>
                    <a:pt x="135" y="98"/>
                  </a:lnTo>
                  <a:lnTo>
                    <a:pt x="138" y="88"/>
                  </a:lnTo>
                  <a:lnTo>
                    <a:pt x="138" y="78"/>
                  </a:lnTo>
                  <a:lnTo>
                    <a:pt x="138" y="68"/>
                  </a:lnTo>
                  <a:lnTo>
                    <a:pt x="136" y="51"/>
                  </a:lnTo>
                  <a:lnTo>
                    <a:pt x="135" y="35"/>
                  </a:lnTo>
                  <a:lnTo>
                    <a:pt x="132" y="21"/>
                  </a:lnTo>
                  <a:lnTo>
                    <a:pt x="125" y="5"/>
                  </a:lnTo>
                  <a:lnTo>
                    <a:pt x="123" y="3"/>
                  </a:lnTo>
                  <a:lnTo>
                    <a:pt x="122" y="5"/>
                  </a:lnTo>
                  <a:lnTo>
                    <a:pt x="119" y="8"/>
                  </a:lnTo>
                  <a:lnTo>
                    <a:pt x="1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49" name="Freeform 316"/>
            <p:cNvSpPr>
              <a:spLocks/>
            </p:cNvSpPr>
            <p:nvPr/>
          </p:nvSpPr>
          <p:spPr bwMode="auto">
            <a:xfrm>
              <a:off x="4663" y="8582"/>
              <a:ext cx="38" cy="41"/>
            </a:xfrm>
            <a:custGeom>
              <a:avLst/>
              <a:gdLst>
                <a:gd name="T0" fmla="*/ 38 w 38"/>
                <a:gd name="T1" fmla="*/ 2 h 41"/>
                <a:gd name="T2" fmla="*/ 29 w 38"/>
                <a:gd name="T3" fmla="*/ 0 h 41"/>
                <a:gd name="T4" fmla="*/ 22 w 38"/>
                <a:gd name="T5" fmla="*/ 0 h 41"/>
                <a:gd name="T6" fmla="*/ 16 w 38"/>
                <a:gd name="T7" fmla="*/ 3 h 41"/>
                <a:gd name="T8" fmla="*/ 9 w 38"/>
                <a:gd name="T9" fmla="*/ 7 h 41"/>
                <a:gd name="T10" fmla="*/ 5 w 38"/>
                <a:gd name="T11" fmla="*/ 12 h 41"/>
                <a:gd name="T12" fmla="*/ 2 w 38"/>
                <a:gd name="T13" fmla="*/ 16 h 41"/>
                <a:gd name="T14" fmla="*/ 0 w 38"/>
                <a:gd name="T15" fmla="*/ 20 h 41"/>
                <a:gd name="T16" fmla="*/ 0 w 38"/>
                <a:gd name="T17" fmla="*/ 26 h 41"/>
                <a:gd name="T18" fmla="*/ 2 w 38"/>
                <a:gd name="T19" fmla="*/ 30 h 41"/>
                <a:gd name="T20" fmla="*/ 5 w 38"/>
                <a:gd name="T21" fmla="*/ 35 h 41"/>
                <a:gd name="T22" fmla="*/ 8 w 38"/>
                <a:gd name="T23" fmla="*/ 39 h 41"/>
                <a:gd name="T24" fmla="*/ 12 w 38"/>
                <a:gd name="T25" fmla="*/ 41 h 41"/>
                <a:gd name="T26" fmla="*/ 16 w 38"/>
                <a:gd name="T27" fmla="*/ 41 h 41"/>
                <a:gd name="T28" fmla="*/ 21 w 38"/>
                <a:gd name="T29" fmla="*/ 38 h 41"/>
                <a:gd name="T30" fmla="*/ 25 w 38"/>
                <a:gd name="T31" fmla="*/ 33 h 41"/>
                <a:gd name="T32" fmla="*/ 26 w 38"/>
                <a:gd name="T33" fmla="*/ 30 h 41"/>
                <a:gd name="T34" fmla="*/ 26 w 38"/>
                <a:gd name="T35" fmla="*/ 28 h 41"/>
                <a:gd name="T36" fmla="*/ 26 w 38"/>
                <a:gd name="T37" fmla="*/ 25 h 41"/>
                <a:gd name="T38" fmla="*/ 25 w 38"/>
                <a:gd name="T39" fmla="*/ 22 h 41"/>
                <a:gd name="T40" fmla="*/ 24 w 38"/>
                <a:gd name="T41" fmla="*/ 19 h 41"/>
                <a:gd name="T42" fmla="*/ 24 w 38"/>
                <a:gd name="T43" fmla="*/ 18 h 41"/>
                <a:gd name="T44" fmla="*/ 22 w 38"/>
                <a:gd name="T45" fmla="*/ 16 h 41"/>
                <a:gd name="T46" fmla="*/ 22 w 38"/>
                <a:gd name="T47" fmla="*/ 13 h 41"/>
                <a:gd name="T48" fmla="*/ 22 w 38"/>
                <a:gd name="T49" fmla="*/ 13 h 41"/>
                <a:gd name="T50" fmla="*/ 24 w 38"/>
                <a:gd name="T51" fmla="*/ 10 h 41"/>
                <a:gd name="T52" fmla="*/ 28 w 38"/>
                <a:gd name="T53" fmla="*/ 7 h 41"/>
                <a:gd name="T54" fmla="*/ 32 w 38"/>
                <a:gd name="T55" fmla="*/ 6 h 41"/>
                <a:gd name="T56" fmla="*/ 36 w 38"/>
                <a:gd name="T57" fmla="*/ 5 h 41"/>
                <a:gd name="T58" fmla="*/ 36 w 38"/>
                <a:gd name="T59" fmla="*/ 5 h 41"/>
                <a:gd name="T60" fmla="*/ 38 w 38"/>
                <a:gd name="T61" fmla="*/ 3 h 41"/>
                <a:gd name="T62" fmla="*/ 38 w 38"/>
                <a:gd name="T63" fmla="*/ 3 h 41"/>
                <a:gd name="T64" fmla="*/ 38 w 38"/>
                <a:gd name="T65" fmla="*/ 2 h 41"/>
                <a:gd name="T66" fmla="*/ 38 w 38"/>
                <a:gd name="T67" fmla="*/ 2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" h="41">
                  <a:moveTo>
                    <a:pt x="38" y="2"/>
                  </a:moveTo>
                  <a:lnTo>
                    <a:pt x="29" y="0"/>
                  </a:lnTo>
                  <a:lnTo>
                    <a:pt x="22" y="0"/>
                  </a:lnTo>
                  <a:lnTo>
                    <a:pt x="16" y="3"/>
                  </a:lnTo>
                  <a:lnTo>
                    <a:pt x="9" y="7"/>
                  </a:lnTo>
                  <a:lnTo>
                    <a:pt x="5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5" y="35"/>
                  </a:lnTo>
                  <a:lnTo>
                    <a:pt x="8" y="39"/>
                  </a:lnTo>
                  <a:lnTo>
                    <a:pt x="12" y="41"/>
                  </a:lnTo>
                  <a:lnTo>
                    <a:pt x="16" y="41"/>
                  </a:lnTo>
                  <a:lnTo>
                    <a:pt x="21" y="38"/>
                  </a:lnTo>
                  <a:lnTo>
                    <a:pt x="25" y="33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6" y="25"/>
                  </a:lnTo>
                  <a:lnTo>
                    <a:pt x="25" y="22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2" y="16"/>
                  </a:lnTo>
                  <a:lnTo>
                    <a:pt x="22" y="13"/>
                  </a:lnTo>
                  <a:lnTo>
                    <a:pt x="24" y="10"/>
                  </a:lnTo>
                  <a:lnTo>
                    <a:pt x="28" y="7"/>
                  </a:lnTo>
                  <a:lnTo>
                    <a:pt x="32" y="6"/>
                  </a:lnTo>
                  <a:lnTo>
                    <a:pt x="36" y="5"/>
                  </a:lnTo>
                  <a:lnTo>
                    <a:pt x="38" y="3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0" name="Freeform 317"/>
            <p:cNvSpPr>
              <a:spLocks/>
            </p:cNvSpPr>
            <p:nvPr/>
          </p:nvSpPr>
          <p:spPr bwMode="auto">
            <a:xfrm>
              <a:off x="3265" y="8746"/>
              <a:ext cx="169" cy="206"/>
            </a:xfrm>
            <a:custGeom>
              <a:avLst/>
              <a:gdLst>
                <a:gd name="T0" fmla="*/ 169 w 169"/>
                <a:gd name="T1" fmla="*/ 32 h 206"/>
                <a:gd name="T2" fmla="*/ 147 w 169"/>
                <a:gd name="T3" fmla="*/ 9 h 206"/>
                <a:gd name="T4" fmla="*/ 121 w 169"/>
                <a:gd name="T5" fmla="*/ 0 h 206"/>
                <a:gd name="T6" fmla="*/ 95 w 169"/>
                <a:gd name="T7" fmla="*/ 2 h 206"/>
                <a:gd name="T8" fmla="*/ 71 w 169"/>
                <a:gd name="T9" fmla="*/ 13 h 206"/>
                <a:gd name="T10" fmla="*/ 46 w 169"/>
                <a:gd name="T11" fmla="*/ 32 h 206"/>
                <a:gd name="T12" fmla="*/ 26 w 169"/>
                <a:gd name="T13" fmla="*/ 54 h 206"/>
                <a:gd name="T14" fmla="*/ 12 w 169"/>
                <a:gd name="T15" fmla="*/ 80 h 206"/>
                <a:gd name="T16" fmla="*/ 3 w 169"/>
                <a:gd name="T17" fmla="*/ 107 h 206"/>
                <a:gd name="T18" fmla="*/ 0 w 169"/>
                <a:gd name="T19" fmla="*/ 133 h 206"/>
                <a:gd name="T20" fmla="*/ 3 w 169"/>
                <a:gd name="T21" fmla="*/ 160 h 206"/>
                <a:gd name="T22" fmla="*/ 15 w 169"/>
                <a:gd name="T23" fmla="*/ 185 h 206"/>
                <a:gd name="T24" fmla="*/ 36 w 169"/>
                <a:gd name="T25" fmla="*/ 201 h 206"/>
                <a:gd name="T26" fmla="*/ 48 w 169"/>
                <a:gd name="T27" fmla="*/ 205 h 206"/>
                <a:gd name="T28" fmla="*/ 59 w 169"/>
                <a:gd name="T29" fmla="*/ 206 h 206"/>
                <a:gd name="T30" fmla="*/ 72 w 169"/>
                <a:gd name="T31" fmla="*/ 206 h 206"/>
                <a:gd name="T32" fmla="*/ 84 w 169"/>
                <a:gd name="T33" fmla="*/ 205 h 206"/>
                <a:gd name="T34" fmla="*/ 95 w 169"/>
                <a:gd name="T35" fmla="*/ 202 h 206"/>
                <a:gd name="T36" fmla="*/ 107 w 169"/>
                <a:gd name="T37" fmla="*/ 199 h 206"/>
                <a:gd name="T38" fmla="*/ 118 w 169"/>
                <a:gd name="T39" fmla="*/ 193 h 206"/>
                <a:gd name="T40" fmla="*/ 127 w 169"/>
                <a:gd name="T41" fmla="*/ 188 h 206"/>
                <a:gd name="T42" fmla="*/ 131 w 169"/>
                <a:gd name="T43" fmla="*/ 182 h 206"/>
                <a:gd name="T44" fmla="*/ 136 w 169"/>
                <a:gd name="T45" fmla="*/ 173 h 206"/>
                <a:gd name="T46" fmla="*/ 136 w 169"/>
                <a:gd name="T47" fmla="*/ 166 h 206"/>
                <a:gd name="T48" fmla="*/ 130 w 169"/>
                <a:gd name="T49" fmla="*/ 162 h 206"/>
                <a:gd name="T50" fmla="*/ 116 w 169"/>
                <a:gd name="T51" fmla="*/ 160 h 206"/>
                <a:gd name="T52" fmla="*/ 103 w 169"/>
                <a:gd name="T53" fmla="*/ 160 h 206"/>
                <a:gd name="T54" fmla="*/ 90 w 169"/>
                <a:gd name="T55" fmla="*/ 160 h 206"/>
                <a:gd name="T56" fmla="*/ 77 w 169"/>
                <a:gd name="T57" fmla="*/ 159 h 206"/>
                <a:gd name="T58" fmla="*/ 67 w 169"/>
                <a:gd name="T59" fmla="*/ 154 h 206"/>
                <a:gd name="T60" fmla="*/ 56 w 169"/>
                <a:gd name="T61" fmla="*/ 149 h 206"/>
                <a:gd name="T62" fmla="*/ 51 w 169"/>
                <a:gd name="T63" fmla="*/ 137 h 206"/>
                <a:gd name="T64" fmla="*/ 46 w 169"/>
                <a:gd name="T65" fmla="*/ 121 h 206"/>
                <a:gd name="T66" fmla="*/ 46 w 169"/>
                <a:gd name="T67" fmla="*/ 98 h 206"/>
                <a:gd name="T68" fmla="*/ 54 w 169"/>
                <a:gd name="T69" fmla="*/ 75 h 206"/>
                <a:gd name="T70" fmla="*/ 67 w 169"/>
                <a:gd name="T71" fmla="*/ 57 h 206"/>
                <a:gd name="T72" fmla="*/ 82 w 169"/>
                <a:gd name="T73" fmla="*/ 41 h 206"/>
                <a:gd name="T74" fmla="*/ 101 w 169"/>
                <a:gd name="T75" fmla="*/ 29 h 206"/>
                <a:gd name="T76" fmla="*/ 123 w 169"/>
                <a:gd name="T77" fmla="*/ 25 h 206"/>
                <a:gd name="T78" fmla="*/ 144 w 169"/>
                <a:gd name="T79" fmla="*/ 26 h 206"/>
                <a:gd name="T80" fmla="*/ 164 w 169"/>
                <a:gd name="T81" fmla="*/ 36 h 206"/>
                <a:gd name="T82" fmla="*/ 166 w 169"/>
                <a:gd name="T83" fmla="*/ 36 h 206"/>
                <a:gd name="T84" fmla="*/ 167 w 169"/>
                <a:gd name="T85" fmla="*/ 35 h 206"/>
                <a:gd name="T86" fmla="*/ 169 w 169"/>
                <a:gd name="T87" fmla="*/ 33 h 206"/>
                <a:gd name="T88" fmla="*/ 169 w 169"/>
                <a:gd name="T89" fmla="*/ 32 h 206"/>
                <a:gd name="T90" fmla="*/ 169 w 169"/>
                <a:gd name="T91" fmla="*/ 32 h 20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9" h="206">
                  <a:moveTo>
                    <a:pt x="169" y="32"/>
                  </a:moveTo>
                  <a:lnTo>
                    <a:pt x="147" y="9"/>
                  </a:lnTo>
                  <a:lnTo>
                    <a:pt x="121" y="0"/>
                  </a:lnTo>
                  <a:lnTo>
                    <a:pt x="95" y="2"/>
                  </a:lnTo>
                  <a:lnTo>
                    <a:pt x="71" y="13"/>
                  </a:lnTo>
                  <a:lnTo>
                    <a:pt x="46" y="32"/>
                  </a:lnTo>
                  <a:lnTo>
                    <a:pt x="26" y="54"/>
                  </a:lnTo>
                  <a:lnTo>
                    <a:pt x="12" y="80"/>
                  </a:lnTo>
                  <a:lnTo>
                    <a:pt x="3" y="107"/>
                  </a:lnTo>
                  <a:lnTo>
                    <a:pt x="0" y="133"/>
                  </a:lnTo>
                  <a:lnTo>
                    <a:pt x="3" y="160"/>
                  </a:lnTo>
                  <a:lnTo>
                    <a:pt x="15" y="185"/>
                  </a:lnTo>
                  <a:lnTo>
                    <a:pt x="36" y="201"/>
                  </a:lnTo>
                  <a:lnTo>
                    <a:pt x="48" y="205"/>
                  </a:lnTo>
                  <a:lnTo>
                    <a:pt x="59" y="206"/>
                  </a:lnTo>
                  <a:lnTo>
                    <a:pt x="72" y="206"/>
                  </a:lnTo>
                  <a:lnTo>
                    <a:pt x="84" y="205"/>
                  </a:lnTo>
                  <a:lnTo>
                    <a:pt x="95" y="202"/>
                  </a:lnTo>
                  <a:lnTo>
                    <a:pt x="107" y="199"/>
                  </a:lnTo>
                  <a:lnTo>
                    <a:pt x="118" y="193"/>
                  </a:lnTo>
                  <a:lnTo>
                    <a:pt x="127" y="188"/>
                  </a:lnTo>
                  <a:lnTo>
                    <a:pt x="131" y="182"/>
                  </a:lnTo>
                  <a:lnTo>
                    <a:pt x="136" y="173"/>
                  </a:lnTo>
                  <a:lnTo>
                    <a:pt x="136" y="166"/>
                  </a:lnTo>
                  <a:lnTo>
                    <a:pt x="130" y="162"/>
                  </a:lnTo>
                  <a:lnTo>
                    <a:pt x="116" y="160"/>
                  </a:lnTo>
                  <a:lnTo>
                    <a:pt x="103" y="160"/>
                  </a:lnTo>
                  <a:lnTo>
                    <a:pt x="90" y="160"/>
                  </a:lnTo>
                  <a:lnTo>
                    <a:pt x="77" y="159"/>
                  </a:lnTo>
                  <a:lnTo>
                    <a:pt x="67" y="154"/>
                  </a:lnTo>
                  <a:lnTo>
                    <a:pt x="56" y="149"/>
                  </a:lnTo>
                  <a:lnTo>
                    <a:pt x="51" y="137"/>
                  </a:lnTo>
                  <a:lnTo>
                    <a:pt x="46" y="121"/>
                  </a:lnTo>
                  <a:lnTo>
                    <a:pt x="46" y="98"/>
                  </a:lnTo>
                  <a:lnTo>
                    <a:pt x="54" y="75"/>
                  </a:lnTo>
                  <a:lnTo>
                    <a:pt x="67" y="57"/>
                  </a:lnTo>
                  <a:lnTo>
                    <a:pt x="82" y="41"/>
                  </a:lnTo>
                  <a:lnTo>
                    <a:pt x="101" y="29"/>
                  </a:lnTo>
                  <a:lnTo>
                    <a:pt x="123" y="25"/>
                  </a:lnTo>
                  <a:lnTo>
                    <a:pt x="144" y="26"/>
                  </a:lnTo>
                  <a:lnTo>
                    <a:pt x="164" y="36"/>
                  </a:lnTo>
                  <a:lnTo>
                    <a:pt x="166" y="36"/>
                  </a:lnTo>
                  <a:lnTo>
                    <a:pt x="167" y="35"/>
                  </a:lnTo>
                  <a:lnTo>
                    <a:pt x="169" y="33"/>
                  </a:lnTo>
                  <a:lnTo>
                    <a:pt x="16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1" name="Freeform 318"/>
            <p:cNvSpPr>
              <a:spLocks/>
            </p:cNvSpPr>
            <p:nvPr/>
          </p:nvSpPr>
          <p:spPr bwMode="auto">
            <a:xfrm>
              <a:off x="3314" y="8775"/>
              <a:ext cx="123" cy="189"/>
            </a:xfrm>
            <a:custGeom>
              <a:avLst/>
              <a:gdLst>
                <a:gd name="T0" fmla="*/ 120 w 123"/>
                <a:gd name="T1" fmla="*/ 2 h 189"/>
                <a:gd name="T2" fmla="*/ 103 w 123"/>
                <a:gd name="T3" fmla="*/ 0 h 189"/>
                <a:gd name="T4" fmla="*/ 88 w 123"/>
                <a:gd name="T5" fmla="*/ 3 h 189"/>
                <a:gd name="T6" fmla="*/ 72 w 123"/>
                <a:gd name="T7" fmla="*/ 7 h 189"/>
                <a:gd name="T8" fmla="*/ 59 w 123"/>
                <a:gd name="T9" fmla="*/ 15 h 189"/>
                <a:gd name="T10" fmla="*/ 48 w 123"/>
                <a:gd name="T11" fmla="*/ 25 h 189"/>
                <a:gd name="T12" fmla="*/ 36 w 123"/>
                <a:gd name="T13" fmla="*/ 36 h 189"/>
                <a:gd name="T14" fmla="*/ 28 w 123"/>
                <a:gd name="T15" fmla="*/ 49 h 189"/>
                <a:gd name="T16" fmla="*/ 19 w 123"/>
                <a:gd name="T17" fmla="*/ 64 h 189"/>
                <a:gd name="T18" fmla="*/ 10 w 123"/>
                <a:gd name="T19" fmla="*/ 82 h 189"/>
                <a:gd name="T20" fmla="*/ 5 w 123"/>
                <a:gd name="T21" fmla="*/ 104 h 189"/>
                <a:gd name="T22" fmla="*/ 0 w 123"/>
                <a:gd name="T23" fmla="*/ 125 h 189"/>
                <a:gd name="T24" fmla="*/ 2 w 123"/>
                <a:gd name="T25" fmla="*/ 146 h 189"/>
                <a:gd name="T26" fmla="*/ 6 w 123"/>
                <a:gd name="T27" fmla="*/ 157 h 189"/>
                <a:gd name="T28" fmla="*/ 12 w 123"/>
                <a:gd name="T29" fmla="*/ 167 h 189"/>
                <a:gd name="T30" fmla="*/ 19 w 123"/>
                <a:gd name="T31" fmla="*/ 174 h 189"/>
                <a:gd name="T32" fmla="*/ 29 w 123"/>
                <a:gd name="T33" fmla="*/ 182 h 189"/>
                <a:gd name="T34" fmla="*/ 39 w 123"/>
                <a:gd name="T35" fmla="*/ 186 h 189"/>
                <a:gd name="T36" fmla="*/ 51 w 123"/>
                <a:gd name="T37" fmla="*/ 189 h 189"/>
                <a:gd name="T38" fmla="*/ 61 w 123"/>
                <a:gd name="T39" fmla="*/ 189 h 189"/>
                <a:gd name="T40" fmla="*/ 72 w 123"/>
                <a:gd name="T41" fmla="*/ 187 h 189"/>
                <a:gd name="T42" fmla="*/ 81 w 123"/>
                <a:gd name="T43" fmla="*/ 183 h 189"/>
                <a:gd name="T44" fmla="*/ 88 w 123"/>
                <a:gd name="T45" fmla="*/ 174 h 189"/>
                <a:gd name="T46" fmla="*/ 91 w 123"/>
                <a:gd name="T47" fmla="*/ 166 h 189"/>
                <a:gd name="T48" fmla="*/ 90 w 123"/>
                <a:gd name="T49" fmla="*/ 156 h 189"/>
                <a:gd name="T50" fmla="*/ 82 w 123"/>
                <a:gd name="T51" fmla="*/ 147 h 189"/>
                <a:gd name="T52" fmla="*/ 75 w 123"/>
                <a:gd name="T53" fmla="*/ 143 h 189"/>
                <a:gd name="T54" fmla="*/ 67 w 123"/>
                <a:gd name="T55" fmla="*/ 138 h 189"/>
                <a:gd name="T56" fmla="*/ 56 w 123"/>
                <a:gd name="T57" fmla="*/ 134 h 189"/>
                <a:gd name="T58" fmla="*/ 46 w 123"/>
                <a:gd name="T59" fmla="*/ 124 h 189"/>
                <a:gd name="T60" fmla="*/ 43 w 123"/>
                <a:gd name="T61" fmla="*/ 111 h 189"/>
                <a:gd name="T62" fmla="*/ 43 w 123"/>
                <a:gd name="T63" fmla="*/ 97 h 189"/>
                <a:gd name="T64" fmla="*/ 43 w 123"/>
                <a:gd name="T65" fmla="*/ 84 h 189"/>
                <a:gd name="T66" fmla="*/ 45 w 123"/>
                <a:gd name="T67" fmla="*/ 69 h 189"/>
                <a:gd name="T68" fmla="*/ 49 w 123"/>
                <a:gd name="T69" fmla="*/ 56 h 189"/>
                <a:gd name="T70" fmla="*/ 56 w 123"/>
                <a:gd name="T71" fmla="*/ 43 h 189"/>
                <a:gd name="T72" fmla="*/ 64 w 123"/>
                <a:gd name="T73" fmla="*/ 33 h 189"/>
                <a:gd name="T74" fmla="*/ 74 w 123"/>
                <a:gd name="T75" fmla="*/ 25 h 189"/>
                <a:gd name="T76" fmla="*/ 85 w 123"/>
                <a:gd name="T77" fmla="*/ 17 h 189"/>
                <a:gd name="T78" fmla="*/ 97 w 123"/>
                <a:gd name="T79" fmla="*/ 13 h 189"/>
                <a:gd name="T80" fmla="*/ 111 w 123"/>
                <a:gd name="T81" fmla="*/ 13 h 189"/>
                <a:gd name="T82" fmla="*/ 115 w 123"/>
                <a:gd name="T83" fmla="*/ 12 h 189"/>
                <a:gd name="T84" fmla="*/ 120 w 123"/>
                <a:gd name="T85" fmla="*/ 9 h 189"/>
                <a:gd name="T86" fmla="*/ 123 w 123"/>
                <a:gd name="T87" fmla="*/ 4 h 189"/>
                <a:gd name="T88" fmla="*/ 120 w 123"/>
                <a:gd name="T89" fmla="*/ 2 h 189"/>
                <a:gd name="T90" fmla="*/ 120 w 123"/>
                <a:gd name="T91" fmla="*/ 2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3" h="189">
                  <a:moveTo>
                    <a:pt x="120" y="2"/>
                  </a:moveTo>
                  <a:lnTo>
                    <a:pt x="103" y="0"/>
                  </a:lnTo>
                  <a:lnTo>
                    <a:pt x="88" y="3"/>
                  </a:lnTo>
                  <a:lnTo>
                    <a:pt x="72" y="7"/>
                  </a:lnTo>
                  <a:lnTo>
                    <a:pt x="59" y="15"/>
                  </a:lnTo>
                  <a:lnTo>
                    <a:pt x="48" y="25"/>
                  </a:lnTo>
                  <a:lnTo>
                    <a:pt x="36" y="36"/>
                  </a:lnTo>
                  <a:lnTo>
                    <a:pt x="28" y="49"/>
                  </a:lnTo>
                  <a:lnTo>
                    <a:pt x="19" y="64"/>
                  </a:lnTo>
                  <a:lnTo>
                    <a:pt x="10" y="82"/>
                  </a:lnTo>
                  <a:lnTo>
                    <a:pt x="5" y="104"/>
                  </a:lnTo>
                  <a:lnTo>
                    <a:pt x="0" y="125"/>
                  </a:lnTo>
                  <a:lnTo>
                    <a:pt x="2" y="146"/>
                  </a:lnTo>
                  <a:lnTo>
                    <a:pt x="6" y="157"/>
                  </a:lnTo>
                  <a:lnTo>
                    <a:pt x="12" y="167"/>
                  </a:lnTo>
                  <a:lnTo>
                    <a:pt x="19" y="174"/>
                  </a:lnTo>
                  <a:lnTo>
                    <a:pt x="29" y="182"/>
                  </a:lnTo>
                  <a:lnTo>
                    <a:pt x="39" y="186"/>
                  </a:lnTo>
                  <a:lnTo>
                    <a:pt x="51" y="189"/>
                  </a:lnTo>
                  <a:lnTo>
                    <a:pt x="61" y="189"/>
                  </a:lnTo>
                  <a:lnTo>
                    <a:pt x="72" y="187"/>
                  </a:lnTo>
                  <a:lnTo>
                    <a:pt x="81" y="183"/>
                  </a:lnTo>
                  <a:lnTo>
                    <a:pt x="88" y="174"/>
                  </a:lnTo>
                  <a:lnTo>
                    <a:pt x="91" y="166"/>
                  </a:lnTo>
                  <a:lnTo>
                    <a:pt x="90" y="156"/>
                  </a:lnTo>
                  <a:lnTo>
                    <a:pt x="82" y="147"/>
                  </a:lnTo>
                  <a:lnTo>
                    <a:pt x="75" y="143"/>
                  </a:lnTo>
                  <a:lnTo>
                    <a:pt x="67" y="138"/>
                  </a:lnTo>
                  <a:lnTo>
                    <a:pt x="56" y="134"/>
                  </a:lnTo>
                  <a:lnTo>
                    <a:pt x="46" y="124"/>
                  </a:lnTo>
                  <a:lnTo>
                    <a:pt x="43" y="111"/>
                  </a:lnTo>
                  <a:lnTo>
                    <a:pt x="43" y="97"/>
                  </a:lnTo>
                  <a:lnTo>
                    <a:pt x="43" y="84"/>
                  </a:lnTo>
                  <a:lnTo>
                    <a:pt x="45" y="69"/>
                  </a:lnTo>
                  <a:lnTo>
                    <a:pt x="49" y="56"/>
                  </a:lnTo>
                  <a:lnTo>
                    <a:pt x="56" y="43"/>
                  </a:lnTo>
                  <a:lnTo>
                    <a:pt x="64" y="33"/>
                  </a:lnTo>
                  <a:lnTo>
                    <a:pt x="74" y="25"/>
                  </a:lnTo>
                  <a:lnTo>
                    <a:pt x="85" y="17"/>
                  </a:lnTo>
                  <a:lnTo>
                    <a:pt x="97" y="13"/>
                  </a:lnTo>
                  <a:lnTo>
                    <a:pt x="111" y="13"/>
                  </a:lnTo>
                  <a:lnTo>
                    <a:pt x="115" y="12"/>
                  </a:lnTo>
                  <a:lnTo>
                    <a:pt x="120" y="9"/>
                  </a:lnTo>
                  <a:lnTo>
                    <a:pt x="123" y="4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2" name="Freeform 319"/>
            <p:cNvSpPr>
              <a:spLocks/>
            </p:cNvSpPr>
            <p:nvPr/>
          </p:nvSpPr>
          <p:spPr bwMode="auto">
            <a:xfrm>
              <a:off x="3429" y="8699"/>
              <a:ext cx="77" cy="69"/>
            </a:xfrm>
            <a:custGeom>
              <a:avLst/>
              <a:gdLst>
                <a:gd name="T0" fmla="*/ 11 w 77"/>
                <a:gd name="T1" fmla="*/ 1 h 69"/>
                <a:gd name="T2" fmla="*/ 2 w 77"/>
                <a:gd name="T3" fmla="*/ 14 h 69"/>
                <a:gd name="T4" fmla="*/ 0 w 77"/>
                <a:gd name="T5" fmla="*/ 29 h 69"/>
                <a:gd name="T6" fmla="*/ 5 w 77"/>
                <a:gd name="T7" fmla="*/ 43 h 69"/>
                <a:gd name="T8" fmla="*/ 13 w 77"/>
                <a:gd name="T9" fmla="*/ 56 h 69"/>
                <a:gd name="T10" fmla="*/ 19 w 77"/>
                <a:gd name="T11" fmla="*/ 60 h 69"/>
                <a:gd name="T12" fmla="*/ 26 w 77"/>
                <a:gd name="T13" fmla="*/ 65 h 69"/>
                <a:gd name="T14" fmla="*/ 32 w 77"/>
                <a:gd name="T15" fmla="*/ 68 h 69"/>
                <a:gd name="T16" fmla="*/ 39 w 77"/>
                <a:gd name="T17" fmla="*/ 69 h 69"/>
                <a:gd name="T18" fmla="*/ 51 w 77"/>
                <a:gd name="T19" fmla="*/ 68 h 69"/>
                <a:gd name="T20" fmla="*/ 61 w 77"/>
                <a:gd name="T21" fmla="*/ 63 h 69"/>
                <a:gd name="T22" fmla="*/ 70 w 77"/>
                <a:gd name="T23" fmla="*/ 55 h 69"/>
                <a:gd name="T24" fmla="*/ 74 w 77"/>
                <a:gd name="T25" fmla="*/ 44 h 69"/>
                <a:gd name="T26" fmla="*/ 77 w 77"/>
                <a:gd name="T27" fmla="*/ 34 h 69"/>
                <a:gd name="T28" fmla="*/ 75 w 77"/>
                <a:gd name="T29" fmla="*/ 24 h 69"/>
                <a:gd name="T30" fmla="*/ 72 w 77"/>
                <a:gd name="T31" fmla="*/ 16 h 69"/>
                <a:gd name="T32" fmla="*/ 64 w 77"/>
                <a:gd name="T33" fmla="*/ 10 h 69"/>
                <a:gd name="T34" fmla="*/ 60 w 77"/>
                <a:gd name="T35" fmla="*/ 10 h 69"/>
                <a:gd name="T36" fmla="*/ 57 w 77"/>
                <a:gd name="T37" fmla="*/ 11 h 69"/>
                <a:gd name="T38" fmla="*/ 54 w 77"/>
                <a:gd name="T39" fmla="*/ 14 h 69"/>
                <a:gd name="T40" fmla="*/ 51 w 77"/>
                <a:gd name="T41" fmla="*/ 17 h 69"/>
                <a:gd name="T42" fmla="*/ 45 w 77"/>
                <a:gd name="T43" fmla="*/ 19 h 69"/>
                <a:gd name="T44" fmla="*/ 39 w 77"/>
                <a:gd name="T45" fmla="*/ 20 h 69"/>
                <a:gd name="T46" fmla="*/ 31 w 77"/>
                <a:gd name="T47" fmla="*/ 20 h 69"/>
                <a:gd name="T48" fmla="*/ 18 w 77"/>
                <a:gd name="T49" fmla="*/ 16 h 69"/>
                <a:gd name="T50" fmla="*/ 16 w 77"/>
                <a:gd name="T51" fmla="*/ 14 h 69"/>
                <a:gd name="T52" fmla="*/ 15 w 77"/>
                <a:gd name="T53" fmla="*/ 11 h 69"/>
                <a:gd name="T54" fmla="*/ 15 w 77"/>
                <a:gd name="T55" fmla="*/ 7 h 69"/>
                <a:gd name="T56" fmla="*/ 16 w 77"/>
                <a:gd name="T57" fmla="*/ 4 h 69"/>
                <a:gd name="T58" fmla="*/ 16 w 77"/>
                <a:gd name="T59" fmla="*/ 1 h 69"/>
                <a:gd name="T60" fmla="*/ 15 w 77"/>
                <a:gd name="T61" fmla="*/ 0 h 69"/>
                <a:gd name="T62" fmla="*/ 12 w 77"/>
                <a:gd name="T63" fmla="*/ 0 h 69"/>
                <a:gd name="T64" fmla="*/ 11 w 77"/>
                <a:gd name="T65" fmla="*/ 1 h 69"/>
                <a:gd name="T66" fmla="*/ 11 w 77"/>
                <a:gd name="T67" fmla="*/ 1 h 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69">
                  <a:moveTo>
                    <a:pt x="11" y="1"/>
                  </a:moveTo>
                  <a:lnTo>
                    <a:pt x="2" y="14"/>
                  </a:lnTo>
                  <a:lnTo>
                    <a:pt x="0" y="29"/>
                  </a:lnTo>
                  <a:lnTo>
                    <a:pt x="5" y="43"/>
                  </a:lnTo>
                  <a:lnTo>
                    <a:pt x="13" y="56"/>
                  </a:lnTo>
                  <a:lnTo>
                    <a:pt x="19" y="60"/>
                  </a:lnTo>
                  <a:lnTo>
                    <a:pt x="26" y="65"/>
                  </a:lnTo>
                  <a:lnTo>
                    <a:pt x="32" y="68"/>
                  </a:lnTo>
                  <a:lnTo>
                    <a:pt x="39" y="69"/>
                  </a:lnTo>
                  <a:lnTo>
                    <a:pt x="51" y="68"/>
                  </a:lnTo>
                  <a:lnTo>
                    <a:pt x="61" y="63"/>
                  </a:lnTo>
                  <a:lnTo>
                    <a:pt x="70" y="55"/>
                  </a:lnTo>
                  <a:lnTo>
                    <a:pt x="74" y="44"/>
                  </a:lnTo>
                  <a:lnTo>
                    <a:pt x="77" y="34"/>
                  </a:lnTo>
                  <a:lnTo>
                    <a:pt x="75" y="24"/>
                  </a:lnTo>
                  <a:lnTo>
                    <a:pt x="72" y="16"/>
                  </a:lnTo>
                  <a:lnTo>
                    <a:pt x="64" y="10"/>
                  </a:lnTo>
                  <a:lnTo>
                    <a:pt x="60" y="10"/>
                  </a:lnTo>
                  <a:lnTo>
                    <a:pt x="57" y="11"/>
                  </a:lnTo>
                  <a:lnTo>
                    <a:pt x="54" y="14"/>
                  </a:lnTo>
                  <a:lnTo>
                    <a:pt x="51" y="17"/>
                  </a:lnTo>
                  <a:lnTo>
                    <a:pt x="45" y="19"/>
                  </a:lnTo>
                  <a:lnTo>
                    <a:pt x="39" y="20"/>
                  </a:lnTo>
                  <a:lnTo>
                    <a:pt x="31" y="20"/>
                  </a:lnTo>
                  <a:lnTo>
                    <a:pt x="18" y="16"/>
                  </a:lnTo>
                  <a:lnTo>
                    <a:pt x="16" y="14"/>
                  </a:lnTo>
                  <a:lnTo>
                    <a:pt x="15" y="11"/>
                  </a:lnTo>
                  <a:lnTo>
                    <a:pt x="15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3" name="Freeform 320"/>
            <p:cNvSpPr>
              <a:spLocks/>
            </p:cNvSpPr>
            <p:nvPr/>
          </p:nvSpPr>
          <p:spPr bwMode="auto">
            <a:xfrm>
              <a:off x="3381" y="8748"/>
              <a:ext cx="138" cy="160"/>
            </a:xfrm>
            <a:custGeom>
              <a:avLst/>
              <a:gdLst>
                <a:gd name="T0" fmla="*/ 119 w 138"/>
                <a:gd name="T1" fmla="*/ 10 h 160"/>
                <a:gd name="T2" fmla="*/ 125 w 138"/>
                <a:gd name="T3" fmla="*/ 29 h 160"/>
                <a:gd name="T4" fmla="*/ 128 w 138"/>
                <a:gd name="T5" fmla="*/ 49 h 160"/>
                <a:gd name="T6" fmla="*/ 128 w 138"/>
                <a:gd name="T7" fmla="*/ 69 h 160"/>
                <a:gd name="T8" fmla="*/ 126 w 138"/>
                <a:gd name="T9" fmla="*/ 89 h 160"/>
                <a:gd name="T10" fmla="*/ 123 w 138"/>
                <a:gd name="T11" fmla="*/ 99 h 160"/>
                <a:gd name="T12" fmla="*/ 115 w 138"/>
                <a:gd name="T13" fmla="*/ 109 h 160"/>
                <a:gd name="T14" fmla="*/ 103 w 138"/>
                <a:gd name="T15" fmla="*/ 119 h 160"/>
                <a:gd name="T16" fmla="*/ 90 w 138"/>
                <a:gd name="T17" fmla="*/ 128 h 160"/>
                <a:gd name="T18" fmla="*/ 76 w 138"/>
                <a:gd name="T19" fmla="*/ 137 h 160"/>
                <a:gd name="T20" fmla="*/ 61 w 138"/>
                <a:gd name="T21" fmla="*/ 141 h 160"/>
                <a:gd name="T22" fmla="*/ 48 w 138"/>
                <a:gd name="T23" fmla="*/ 145 h 160"/>
                <a:gd name="T24" fmla="*/ 38 w 138"/>
                <a:gd name="T25" fmla="*/ 145 h 160"/>
                <a:gd name="T26" fmla="*/ 27 w 138"/>
                <a:gd name="T27" fmla="*/ 141 h 160"/>
                <a:gd name="T28" fmla="*/ 23 w 138"/>
                <a:gd name="T29" fmla="*/ 132 h 160"/>
                <a:gd name="T30" fmla="*/ 23 w 138"/>
                <a:gd name="T31" fmla="*/ 121 h 160"/>
                <a:gd name="T32" fmla="*/ 25 w 138"/>
                <a:gd name="T33" fmla="*/ 108 h 160"/>
                <a:gd name="T34" fmla="*/ 31 w 138"/>
                <a:gd name="T35" fmla="*/ 95 h 160"/>
                <a:gd name="T36" fmla="*/ 38 w 138"/>
                <a:gd name="T37" fmla="*/ 83 h 160"/>
                <a:gd name="T38" fmla="*/ 44 w 138"/>
                <a:gd name="T39" fmla="*/ 72 h 160"/>
                <a:gd name="T40" fmla="*/ 48 w 138"/>
                <a:gd name="T41" fmla="*/ 65 h 160"/>
                <a:gd name="T42" fmla="*/ 57 w 138"/>
                <a:gd name="T43" fmla="*/ 52 h 160"/>
                <a:gd name="T44" fmla="*/ 66 w 138"/>
                <a:gd name="T45" fmla="*/ 39 h 160"/>
                <a:gd name="T46" fmla="*/ 70 w 138"/>
                <a:gd name="T47" fmla="*/ 24 h 160"/>
                <a:gd name="T48" fmla="*/ 72 w 138"/>
                <a:gd name="T49" fmla="*/ 10 h 160"/>
                <a:gd name="T50" fmla="*/ 69 w 138"/>
                <a:gd name="T51" fmla="*/ 3 h 160"/>
                <a:gd name="T52" fmla="*/ 63 w 138"/>
                <a:gd name="T53" fmla="*/ 0 h 160"/>
                <a:gd name="T54" fmla="*/ 54 w 138"/>
                <a:gd name="T55" fmla="*/ 1 h 160"/>
                <a:gd name="T56" fmla="*/ 48 w 138"/>
                <a:gd name="T57" fmla="*/ 4 h 160"/>
                <a:gd name="T58" fmla="*/ 36 w 138"/>
                <a:gd name="T59" fmla="*/ 19 h 160"/>
                <a:gd name="T60" fmla="*/ 21 w 138"/>
                <a:gd name="T61" fmla="*/ 40 h 160"/>
                <a:gd name="T62" fmla="*/ 10 w 138"/>
                <a:gd name="T63" fmla="*/ 66 h 160"/>
                <a:gd name="T64" fmla="*/ 2 w 138"/>
                <a:gd name="T65" fmla="*/ 92 h 160"/>
                <a:gd name="T66" fmla="*/ 0 w 138"/>
                <a:gd name="T67" fmla="*/ 118 h 160"/>
                <a:gd name="T68" fmla="*/ 5 w 138"/>
                <a:gd name="T69" fmla="*/ 139 h 160"/>
                <a:gd name="T70" fmla="*/ 18 w 138"/>
                <a:gd name="T71" fmla="*/ 155 h 160"/>
                <a:gd name="T72" fmla="*/ 43 w 138"/>
                <a:gd name="T73" fmla="*/ 160 h 160"/>
                <a:gd name="T74" fmla="*/ 54 w 138"/>
                <a:gd name="T75" fmla="*/ 157 h 160"/>
                <a:gd name="T76" fmla="*/ 67 w 138"/>
                <a:gd name="T77" fmla="*/ 152 h 160"/>
                <a:gd name="T78" fmla="*/ 79 w 138"/>
                <a:gd name="T79" fmla="*/ 147 h 160"/>
                <a:gd name="T80" fmla="*/ 90 w 138"/>
                <a:gd name="T81" fmla="*/ 139 h 160"/>
                <a:gd name="T82" fmla="*/ 100 w 138"/>
                <a:gd name="T83" fmla="*/ 131 h 160"/>
                <a:gd name="T84" fmla="*/ 110 w 138"/>
                <a:gd name="T85" fmla="*/ 122 h 160"/>
                <a:gd name="T86" fmla="*/ 120 w 138"/>
                <a:gd name="T87" fmla="*/ 114 h 160"/>
                <a:gd name="T88" fmla="*/ 129 w 138"/>
                <a:gd name="T89" fmla="*/ 105 h 160"/>
                <a:gd name="T90" fmla="*/ 135 w 138"/>
                <a:gd name="T91" fmla="*/ 98 h 160"/>
                <a:gd name="T92" fmla="*/ 138 w 138"/>
                <a:gd name="T93" fmla="*/ 88 h 160"/>
                <a:gd name="T94" fmla="*/ 138 w 138"/>
                <a:gd name="T95" fmla="*/ 78 h 160"/>
                <a:gd name="T96" fmla="*/ 138 w 138"/>
                <a:gd name="T97" fmla="*/ 67 h 160"/>
                <a:gd name="T98" fmla="*/ 136 w 138"/>
                <a:gd name="T99" fmla="*/ 52 h 160"/>
                <a:gd name="T100" fmla="*/ 133 w 138"/>
                <a:gd name="T101" fmla="*/ 36 h 160"/>
                <a:gd name="T102" fmla="*/ 131 w 138"/>
                <a:gd name="T103" fmla="*/ 20 h 160"/>
                <a:gd name="T104" fmla="*/ 125 w 138"/>
                <a:gd name="T105" fmla="*/ 6 h 160"/>
                <a:gd name="T106" fmla="*/ 122 w 138"/>
                <a:gd name="T107" fmla="*/ 4 h 160"/>
                <a:gd name="T108" fmla="*/ 120 w 138"/>
                <a:gd name="T109" fmla="*/ 6 h 160"/>
                <a:gd name="T110" fmla="*/ 119 w 138"/>
                <a:gd name="T111" fmla="*/ 7 h 160"/>
                <a:gd name="T112" fmla="*/ 119 w 138"/>
                <a:gd name="T113" fmla="*/ 10 h 160"/>
                <a:gd name="T114" fmla="*/ 119 w 138"/>
                <a:gd name="T115" fmla="*/ 10 h 1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8" h="160">
                  <a:moveTo>
                    <a:pt x="119" y="10"/>
                  </a:moveTo>
                  <a:lnTo>
                    <a:pt x="125" y="29"/>
                  </a:lnTo>
                  <a:lnTo>
                    <a:pt x="128" y="49"/>
                  </a:lnTo>
                  <a:lnTo>
                    <a:pt x="128" y="69"/>
                  </a:lnTo>
                  <a:lnTo>
                    <a:pt x="126" y="89"/>
                  </a:lnTo>
                  <a:lnTo>
                    <a:pt x="123" y="99"/>
                  </a:lnTo>
                  <a:lnTo>
                    <a:pt x="115" y="109"/>
                  </a:lnTo>
                  <a:lnTo>
                    <a:pt x="103" y="119"/>
                  </a:lnTo>
                  <a:lnTo>
                    <a:pt x="90" y="128"/>
                  </a:lnTo>
                  <a:lnTo>
                    <a:pt x="76" y="137"/>
                  </a:lnTo>
                  <a:lnTo>
                    <a:pt x="61" y="141"/>
                  </a:lnTo>
                  <a:lnTo>
                    <a:pt x="48" y="145"/>
                  </a:lnTo>
                  <a:lnTo>
                    <a:pt x="38" y="145"/>
                  </a:lnTo>
                  <a:lnTo>
                    <a:pt x="27" y="141"/>
                  </a:lnTo>
                  <a:lnTo>
                    <a:pt x="23" y="132"/>
                  </a:lnTo>
                  <a:lnTo>
                    <a:pt x="23" y="121"/>
                  </a:lnTo>
                  <a:lnTo>
                    <a:pt x="25" y="108"/>
                  </a:lnTo>
                  <a:lnTo>
                    <a:pt x="31" y="95"/>
                  </a:lnTo>
                  <a:lnTo>
                    <a:pt x="38" y="83"/>
                  </a:lnTo>
                  <a:lnTo>
                    <a:pt x="44" y="72"/>
                  </a:lnTo>
                  <a:lnTo>
                    <a:pt x="48" y="65"/>
                  </a:lnTo>
                  <a:lnTo>
                    <a:pt x="57" y="52"/>
                  </a:lnTo>
                  <a:lnTo>
                    <a:pt x="66" y="39"/>
                  </a:lnTo>
                  <a:lnTo>
                    <a:pt x="70" y="24"/>
                  </a:lnTo>
                  <a:lnTo>
                    <a:pt x="72" y="10"/>
                  </a:lnTo>
                  <a:lnTo>
                    <a:pt x="69" y="3"/>
                  </a:lnTo>
                  <a:lnTo>
                    <a:pt x="63" y="0"/>
                  </a:lnTo>
                  <a:lnTo>
                    <a:pt x="54" y="1"/>
                  </a:lnTo>
                  <a:lnTo>
                    <a:pt x="48" y="4"/>
                  </a:lnTo>
                  <a:lnTo>
                    <a:pt x="36" y="19"/>
                  </a:lnTo>
                  <a:lnTo>
                    <a:pt x="21" y="40"/>
                  </a:lnTo>
                  <a:lnTo>
                    <a:pt x="10" y="66"/>
                  </a:lnTo>
                  <a:lnTo>
                    <a:pt x="2" y="92"/>
                  </a:lnTo>
                  <a:lnTo>
                    <a:pt x="0" y="118"/>
                  </a:lnTo>
                  <a:lnTo>
                    <a:pt x="5" y="139"/>
                  </a:lnTo>
                  <a:lnTo>
                    <a:pt x="18" y="155"/>
                  </a:lnTo>
                  <a:lnTo>
                    <a:pt x="43" y="160"/>
                  </a:lnTo>
                  <a:lnTo>
                    <a:pt x="54" y="157"/>
                  </a:lnTo>
                  <a:lnTo>
                    <a:pt x="67" y="152"/>
                  </a:lnTo>
                  <a:lnTo>
                    <a:pt x="79" y="147"/>
                  </a:lnTo>
                  <a:lnTo>
                    <a:pt x="90" y="139"/>
                  </a:lnTo>
                  <a:lnTo>
                    <a:pt x="100" y="131"/>
                  </a:lnTo>
                  <a:lnTo>
                    <a:pt x="110" y="122"/>
                  </a:lnTo>
                  <a:lnTo>
                    <a:pt x="120" y="114"/>
                  </a:lnTo>
                  <a:lnTo>
                    <a:pt x="129" y="105"/>
                  </a:lnTo>
                  <a:lnTo>
                    <a:pt x="135" y="98"/>
                  </a:lnTo>
                  <a:lnTo>
                    <a:pt x="138" y="88"/>
                  </a:lnTo>
                  <a:lnTo>
                    <a:pt x="138" y="78"/>
                  </a:lnTo>
                  <a:lnTo>
                    <a:pt x="138" y="67"/>
                  </a:lnTo>
                  <a:lnTo>
                    <a:pt x="136" y="52"/>
                  </a:lnTo>
                  <a:lnTo>
                    <a:pt x="133" y="36"/>
                  </a:lnTo>
                  <a:lnTo>
                    <a:pt x="131" y="20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0" y="6"/>
                  </a:lnTo>
                  <a:lnTo>
                    <a:pt x="119" y="7"/>
                  </a:lnTo>
                  <a:lnTo>
                    <a:pt x="1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4" name="Freeform 321"/>
            <p:cNvSpPr>
              <a:spLocks/>
            </p:cNvSpPr>
            <p:nvPr/>
          </p:nvSpPr>
          <p:spPr bwMode="auto">
            <a:xfrm>
              <a:off x="3428" y="8823"/>
              <a:ext cx="37" cy="40"/>
            </a:xfrm>
            <a:custGeom>
              <a:avLst/>
              <a:gdLst>
                <a:gd name="T0" fmla="*/ 37 w 37"/>
                <a:gd name="T1" fmla="*/ 3 h 40"/>
                <a:gd name="T2" fmla="*/ 29 w 37"/>
                <a:gd name="T3" fmla="*/ 0 h 40"/>
                <a:gd name="T4" fmla="*/ 23 w 37"/>
                <a:gd name="T5" fmla="*/ 0 h 40"/>
                <a:gd name="T6" fmla="*/ 16 w 37"/>
                <a:gd name="T7" fmla="*/ 3 h 40"/>
                <a:gd name="T8" fmla="*/ 9 w 37"/>
                <a:gd name="T9" fmla="*/ 7 h 40"/>
                <a:gd name="T10" fmla="*/ 6 w 37"/>
                <a:gd name="T11" fmla="*/ 11 h 40"/>
                <a:gd name="T12" fmla="*/ 3 w 37"/>
                <a:gd name="T13" fmla="*/ 17 h 40"/>
                <a:gd name="T14" fmla="*/ 1 w 37"/>
                <a:gd name="T15" fmla="*/ 21 h 40"/>
                <a:gd name="T16" fmla="*/ 0 w 37"/>
                <a:gd name="T17" fmla="*/ 27 h 40"/>
                <a:gd name="T18" fmla="*/ 1 w 37"/>
                <a:gd name="T19" fmla="*/ 31 h 40"/>
                <a:gd name="T20" fmla="*/ 4 w 37"/>
                <a:gd name="T21" fmla="*/ 36 h 40"/>
                <a:gd name="T22" fmla="*/ 7 w 37"/>
                <a:gd name="T23" fmla="*/ 39 h 40"/>
                <a:gd name="T24" fmla="*/ 12 w 37"/>
                <a:gd name="T25" fmla="*/ 40 h 40"/>
                <a:gd name="T26" fmla="*/ 16 w 37"/>
                <a:gd name="T27" fmla="*/ 40 h 40"/>
                <a:gd name="T28" fmla="*/ 20 w 37"/>
                <a:gd name="T29" fmla="*/ 39 h 40"/>
                <a:gd name="T30" fmla="*/ 25 w 37"/>
                <a:gd name="T31" fmla="*/ 34 h 40"/>
                <a:gd name="T32" fmla="*/ 26 w 37"/>
                <a:gd name="T33" fmla="*/ 30 h 40"/>
                <a:gd name="T34" fmla="*/ 26 w 37"/>
                <a:gd name="T35" fmla="*/ 27 h 40"/>
                <a:gd name="T36" fmla="*/ 26 w 37"/>
                <a:gd name="T37" fmla="*/ 24 h 40"/>
                <a:gd name="T38" fmla="*/ 25 w 37"/>
                <a:gd name="T39" fmla="*/ 21 h 40"/>
                <a:gd name="T40" fmla="*/ 23 w 37"/>
                <a:gd name="T41" fmla="*/ 18 h 40"/>
                <a:gd name="T42" fmla="*/ 23 w 37"/>
                <a:gd name="T43" fmla="*/ 17 h 40"/>
                <a:gd name="T44" fmla="*/ 23 w 37"/>
                <a:gd name="T45" fmla="*/ 16 h 40"/>
                <a:gd name="T46" fmla="*/ 22 w 37"/>
                <a:gd name="T47" fmla="*/ 14 h 40"/>
                <a:gd name="T48" fmla="*/ 22 w 37"/>
                <a:gd name="T49" fmla="*/ 13 h 40"/>
                <a:gd name="T50" fmla="*/ 23 w 37"/>
                <a:gd name="T51" fmla="*/ 10 h 40"/>
                <a:gd name="T52" fmla="*/ 27 w 37"/>
                <a:gd name="T53" fmla="*/ 8 h 40"/>
                <a:gd name="T54" fmla="*/ 32 w 37"/>
                <a:gd name="T55" fmla="*/ 7 h 40"/>
                <a:gd name="T56" fmla="*/ 36 w 37"/>
                <a:gd name="T57" fmla="*/ 5 h 40"/>
                <a:gd name="T58" fmla="*/ 37 w 37"/>
                <a:gd name="T59" fmla="*/ 5 h 40"/>
                <a:gd name="T60" fmla="*/ 37 w 37"/>
                <a:gd name="T61" fmla="*/ 4 h 40"/>
                <a:gd name="T62" fmla="*/ 37 w 37"/>
                <a:gd name="T63" fmla="*/ 3 h 40"/>
                <a:gd name="T64" fmla="*/ 37 w 37"/>
                <a:gd name="T65" fmla="*/ 3 h 40"/>
                <a:gd name="T66" fmla="*/ 37 w 37"/>
                <a:gd name="T67" fmla="*/ 3 h 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" h="40">
                  <a:moveTo>
                    <a:pt x="37" y="3"/>
                  </a:moveTo>
                  <a:lnTo>
                    <a:pt x="29" y="0"/>
                  </a:lnTo>
                  <a:lnTo>
                    <a:pt x="23" y="0"/>
                  </a:lnTo>
                  <a:lnTo>
                    <a:pt x="16" y="3"/>
                  </a:lnTo>
                  <a:lnTo>
                    <a:pt x="9" y="7"/>
                  </a:lnTo>
                  <a:lnTo>
                    <a:pt x="6" y="11"/>
                  </a:lnTo>
                  <a:lnTo>
                    <a:pt x="3" y="17"/>
                  </a:lnTo>
                  <a:lnTo>
                    <a:pt x="1" y="21"/>
                  </a:lnTo>
                  <a:lnTo>
                    <a:pt x="0" y="27"/>
                  </a:lnTo>
                  <a:lnTo>
                    <a:pt x="1" y="31"/>
                  </a:lnTo>
                  <a:lnTo>
                    <a:pt x="4" y="36"/>
                  </a:lnTo>
                  <a:lnTo>
                    <a:pt x="7" y="39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20" y="39"/>
                  </a:lnTo>
                  <a:lnTo>
                    <a:pt x="25" y="34"/>
                  </a:lnTo>
                  <a:lnTo>
                    <a:pt x="26" y="30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5" y="21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2" y="14"/>
                  </a:lnTo>
                  <a:lnTo>
                    <a:pt x="22" y="13"/>
                  </a:lnTo>
                  <a:lnTo>
                    <a:pt x="23" y="10"/>
                  </a:lnTo>
                  <a:lnTo>
                    <a:pt x="27" y="8"/>
                  </a:lnTo>
                  <a:lnTo>
                    <a:pt x="32" y="7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7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5" name="Freeform 322"/>
            <p:cNvSpPr>
              <a:spLocks/>
            </p:cNvSpPr>
            <p:nvPr/>
          </p:nvSpPr>
          <p:spPr bwMode="auto">
            <a:xfrm>
              <a:off x="2895" y="8515"/>
              <a:ext cx="170" cy="205"/>
            </a:xfrm>
            <a:custGeom>
              <a:avLst/>
              <a:gdLst>
                <a:gd name="T0" fmla="*/ 170 w 170"/>
                <a:gd name="T1" fmla="*/ 31 h 205"/>
                <a:gd name="T2" fmla="*/ 147 w 170"/>
                <a:gd name="T3" fmla="*/ 8 h 205"/>
                <a:gd name="T4" fmla="*/ 123 w 170"/>
                <a:gd name="T5" fmla="*/ 0 h 205"/>
                <a:gd name="T6" fmla="*/ 97 w 170"/>
                <a:gd name="T7" fmla="*/ 1 h 205"/>
                <a:gd name="T8" fmla="*/ 71 w 170"/>
                <a:gd name="T9" fmla="*/ 13 h 205"/>
                <a:gd name="T10" fmla="*/ 48 w 170"/>
                <a:gd name="T11" fmla="*/ 31 h 205"/>
                <a:gd name="T12" fmla="*/ 28 w 170"/>
                <a:gd name="T13" fmla="*/ 53 h 205"/>
                <a:gd name="T14" fmla="*/ 12 w 170"/>
                <a:gd name="T15" fmla="*/ 79 h 205"/>
                <a:gd name="T16" fmla="*/ 3 w 170"/>
                <a:gd name="T17" fmla="*/ 106 h 205"/>
                <a:gd name="T18" fmla="*/ 0 w 170"/>
                <a:gd name="T19" fmla="*/ 132 h 205"/>
                <a:gd name="T20" fmla="*/ 5 w 170"/>
                <a:gd name="T21" fmla="*/ 159 h 205"/>
                <a:gd name="T22" fmla="*/ 15 w 170"/>
                <a:gd name="T23" fmla="*/ 184 h 205"/>
                <a:gd name="T24" fmla="*/ 36 w 170"/>
                <a:gd name="T25" fmla="*/ 200 h 205"/>
                <a:gd name="T26" fmla="*/ 48 w 170"/>
                <a:gd name="T27" fmla="*/ 204 h 205"/>
                <a:gd name="T28" fmla="*/ 59 w 170"/>
                <a:gd name="T29" fmla="*/ 205 h 205"/>
                <a:gd name="T30" fmla="*/ 72 w 170"/>
                <a:gd name="T31" fmla="*/ 205 h 205"/>
                <a:gd name="T32" fmla="*/ 84 w 170"/>
                <a:gd name="T33" fmla="*/ 204 h 205"/>
                <a:gd name="T34" fmla="*/ 97 w 170"/>
                <a:gd name="T35" fmla="*/ 201 h 205"/>
                <a:gd name="T36" fmla="*/ 108 w 170"/>
                <a:gd name="T37" fmla="*/ 198 h 205"/>
                <a:gd name="T38" fmla="*/ 120 w 170"/>
                <a:gd name="T39" fmla="*/ 192 h 205"/>
                <a:gd name="T40" fmla="*/ 130 w 170"/>
                <a:gd name="T41" fmla="*/ 187 h 205"/>
                <a:gd name="T42" fmla="*/ 134 w 170"/>
                <a:gd name="T43" fmla="*/ 181 h 205"/>
                <a:gd name="T44" fmla="*/ 137 w 170"/>
                <a:gd name="T45" fmla="*/ 172 h 205"/>
                <a:gd name="T46" fmla="*/ 137 w 170"/>
                <a:gd name="T47" fmla="*/ 165 h 205"/>
                <a:gd name="T48" fmla="*/ 131 w 170"/>
                <a:gd name="T49" fmla="*/ 161 h 205"/>
                <a:gd name="T50" fmla="*/ 117 w 170"/>
                <a:gd name="T51" fmla="*/ 159 h 205"/>
                <a:gd name="T52" fmla="*/ 104 w 170"/>
                <a:gd name="T53" fmla="*/ 159 h 205"/>
                <a:gd name="T54" fmla="*/ 91 w 170"/>
                <a:gd name="T55" fmla="*/ 159 h 205"/>
                <a:gd name="T56" fmla="*/ 78 w 170"/>
                <a:gd name="T57" fmla="*/ 158 h 205"/>
                <a:gd name="T58" fmla="*/ 67 w 170"/>
                <a:gd name="T59" fmla="*/ 154 h 205"/>
                <a:gd name="T60" fmla="*/ 58 w 170"/>
                <a:gd name="T61" fmla="*/ 148 h 205"/>
                <a:gd name="T62" fmla="*/ 51 w 170"/>
                <a:gd name="T63" fmla="*/ 136 h 205"/>
                <a:gd name="T64" fmla="*/ 46 w 170"/>
                <a:gd name="T65" fmla="*/ 121 h 205"/>
                <a:gd name="T66" fmla="*/ 48 w 170"/>
                <a:gd name="T67" fmla="*/ 97 h 205"/>
                <a:gd name="T68" fmla="*/ 55 w 170"/>
                <a:gd name="T69" fmla="*/ 74 h 205"/>
                <a:gd name="T70" fmla="*/ 67 w 170"/>
                <a:gd name="T71" fmla="*/ 56 h 205"/>
                <a:gd name="T72" fmla="*/ 84 w 170"/>
                <a:gd name="T73" fmla="*/ 40 h 205"/>
                <a:gd name="T74" fmla="*/ 103 w 170"/>
                <a:gd name="T75" fmla="*/ 28 h 205"/>
                <a:gd name="T76" fmla="*/ 124 w 170"/>
                <a:gd name="T77" fmla="*/ 24 h 205"/>
                <a:gd name="T78" fmla="*/ 146 w 170"/>
                <a:gd name="T79" fmla="*/ 25 h 205"/>
                <a:gd name="T80" fmla="*/ 167 w 170"/>
                <a:gd name="T81" fmla="*/ 36 h 205"/>
                <a:gd name="T82" fmla="*/ 169 w 170"/>
                <a:gd name="T83" fmla="*/ 36 h 205"/>
                <a:gd name="T84" fmla="*/ 170 w 170"/>
                <a:gd name="T85" fmla="*/ 34 h 205"/>
                <a:gd name="T86" fmla="*/ 170 w 170"/>
                <a:gd name="T87" fmla="*/ 33 h 205"/>
                <a:gd name="T88" fmla="*/ 170 w 170"/>
                <a:gd name="T89" fmla="*/ 31 h 205"/>
                <a:gd name="T90" fmla="*/ 170 w 170"/>
                <a:gd name="T91" fmla="*/ 31 h 20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0" h="205">
                  <a:moveTo>
                    <a:pt x="170" y="31"/>
                  </a:moveTo>
                  <a:lnTo>
                    <a:pt x="147" y="8"/>
                  </a:lnTo>
                  <a:lnTo>
                    <a:pt x="123" y="0"/>
                  </a:lnTo>
                  <a:lnTo>
                    <a:pt x="97" y="1"/>
                  </a:lnTo>
                  <a:lnTo>
                    <a:pt x="71" y="13"/>
                  </a:lnTo>
                  <a:lnTo>
                    <a:pt x="48" y="31"/>
                  </a:lnTo>
                  <a:lnTo>
                    <a:pt x="28" y="53"/>
                  </a:lnTo>
                  <a:lnTo>
                    <a:pt x="12" y="79"/>
                  </a:lnTo>
                  <a:lnTo>
                    <a:pt x="3" y="106"/>
                  </a:lnTo>
                  <a:lnTo>
                    <a:pt x="0" y="132"/>
                  </a:lnTo>
                  <a:lnTo>
                    <a:pt x="5" y="159"/>
                  </a:lnTo>
                  <a:lnTo>
                    <a:pt x="15" y="184"/>
                  </a:lnTo>
                  <a:lnTo>
                    <a:pt x="36" y="200"/>
                  </a:lnTo>
                  <a:lnTo>
                    <a:pt x="48" y="204"/>
                  </a:lnTo>
                  <a:lnTo>
                    <a:pt x="59" y="205"/>
                  </a:lnTo>
                  <a:lnTo>
                    <a:pt x="72" y="205"/>
                  </a:lnTo>
                  <a:lnTo>
                    <a:pt x="84" y="204"/>
                  </a:lnTo>
                  <a:lnTo>
                    <a:pt x="97" y="201"/>
                  </a:lnTo>
                  <a:lnTo>
                    <a:pt x="108" y="198"/>
                  </a:lnTo>
                  <a:lnTo>
                    <a:pt x="120" y="192"/>
                  </a:lnTo>
                  <a:lnTo>
                    <a:pt x="130" y="187"/>
                  </a:lnTo>
                  <a:lnTo>
                    <a:pt x="134" y="181"/>
                  </a:lnTo>
                  <a:lnTo>
                    <a:pt x="137" y="172"/>
                  </a:lnTo>
                  <a:lnTo>
                    <a:pt x="137" y="165"/>
                  </a:lnTo>
                  <a:lnTo>
                    <a:pt x="131" y="161"/>
                  </a:lnTo>
                  <a:lnTo>
                    <a:pt x="117" y="159"/>
                  </a:lnTo>
                  <a:lnTo>
                    <a:pt x="104" y="159"/>
                  </a:lnTo>
                  <a:lnTo>
                    <a:pt x="91" y="159"/>
                  </a:lnTo>
                  <a:lnTo>
                    <a:pt x="78" y="158"/>
                  </a:lnTo>
                  <a:lnTo>
                    <a:pt x="67" y="154"/>
                  </a:lnTo>
                  <a:lnTo>
                    <a:pt x="58" y="148"/>
                  </a:lnTo>
                  <a:lnTo>
                    <a:pt x="51" y="136"/>
                  </a:lnTo>
                  <a:lnTo>
                    <a:pt x="46" y="121"/>
                  </a:lnTo>
                  <a:lnTo>
                    <a:pt x="48" y="97"/>
                  </a:lnTo>
                  <a:lnTo>
                    <a:pt x="55" y="74"/>
                  </a:lnTo>
                  <a:lnTo>
                    <a:pt x="67" y="56"/>
                  </a:lnTo>
                  <a:lnTo>
                    <a:pt x="84" y="40"/>
                  </a:lnTo>
                  <a:lnTo>
                    <a:pt x="103" y="28"/>
                  </a:lnTo>
                  <a:lnTo>
                    <a:pt x="124" y="24"/>
                  </a:lnTo>
                  <a:lnTo>
                    <a:pt x="146" y="25"/>
                  </a:lnTo>
                  <a:lnTo>
                    <a:pt x="167" y="36"/>
                  </a:lnTo>
                  <a:lnTo>
                    <a:pt x="169" y="36"/>
                  </a:lnTo>
                  <a:lnTo>
                    <a:pt x="170" y="34"/>
                  </a:lnTo>
                  <a:lnTo>
                    <a:pt x="170" y="33"/>
                  </a:lnTo>
                  <a:lnTo>
                    <a:pt x="17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6" name="Freeform 323"/>
            <p:cNvSpPr>
              <a:spLocks/>
            </p:cNvSpPr>
            <p:nvPr/>
          </p:nvSpPr>
          <p:spPr bwMode="auto">
            <a:xfrm>
              <a:off x="2949" y="8532"/>
              <a:ext cx="122" cy="187"/>
            </a:xfrm>
            <a:custGeom>
              <a:avLst/>
              <a:gdLst>
                <a:gd name="T0" fmla="*/ 119 w 122"/>
                <a:gd name="T1" fmla="*/ 1 h 187"/>
                <a:gd name="T2" fmla="*/ 102 w 122"/>
                <a:gd name="T3" fmla="*/ 0 h 187"/>
                <a:gd name="T4" fmla="*/ 87 w 122"/>
                <a:gd name="T5" fmla="*/ 1 h 187"/>
                <a:gd name="T6" fmla="*/ 72 w 122"/>
                <a:gd name="T7" fmla="*/ 6 h 187"/>
                <a:gd name="T8" fmla="*/ 59 w 122"/>
                <a:gd name="T9" fmla="*/ 13 h 187"/>
                <a:gd name="T10" fmla="*/ 47 w 122"/>
                <a:gd name="T11" fmla="*/ 23 h 187"/>
                <a:gd name="T12" fmla="*/ 36 w 122"/>
                <a:gd name="T13" fmla="*/ 34 h 187"/>
                <a:gd name="T14" fmla="*/ 27 w 122"/>
                <a:gd name="T15" fmla="*/ 47 h 187"/>
                <a:gd name="T16" fmla="*/ 18 w 122"/>
                <a:gd name="T17" fmla="*/ 62 h 187"/>
                <a:gd name="T18" fmla="*/ 10 w 122"/>
                <a:gd name="T19" fmla="*/ 80 h 187"/>
                <a:gd name="T20" fmla="*/ 2 w 122"/>
                <a:gd name="T21" fmla="*/ 102 h 187"/>
                <a:gd name="T22" fmla="*/ 0 w 122"/>
                <a:gd name="T23" fmla="*/ 124 h 187"/>
                <a:gd name="T24" fmla="*/ 1 w 122"/>
                <a:gd name="T25" fmla="*/ 144 h 187"/>
                <a:gd name="T26" fmla="*/ 5 w 122"/>
                <a:gd name="T27" fmla="*/ 155 h 187"/>
                <a:gd name="T28" fmla="*/ 11 w 122"/>
                <a:gd name="T29" fmla="*/ 165 h 187"/>
                <a:gd name="T30" fmla="*/ 18 w 122"/>
                <a:gd name="T31" fmla="*/ 173 h 187"/>
                <a:gd name="T32" fmla="*/ 28 w 122"/>
                <a:gd name="T33" fmla="*/ 180 h 187"/>
                <a:gd name="T34" fmla="*/ 38 w 122"/>
                <a:gd name="T35" fmla="*/ 184 h 187"/>
                <a:gd name="T36" fmla="*/ 49 w 122"/>
                <a:gd name="T37" fmla="*/ 187 h 187"/>
                <a:gd name="T38" fmla="*/ 60 w 122"/>
                <a:gd name="T39" fmla="*/ 187 h 187"/>
                <a:gd name="T40" fmla="*/ 72 w 122"/>
                <a:gd name="T41" fmla="*/ 186 h 187"/>
                <a:gd name="T42" fmla="*/ 80 w 122"/>
                <a:gd name="T43" fmla="*/ 181 h 187"/>
                <a:gd name="T44" fmla="*/ 87 w 122"/>
                <a:gd name="T45" fmla="*/ 174 h 187"/>
                <a:gd name="T46" fmla="*/ 92 w 122"/>
                <a:gd name="T47" fmla="*/ 164 h 187"/>
                <a:gd name="T48" fmla="*/ 89 w 122"/>
                <a:gd name="T49" fmla="*/ 154 h 187"/>
                <a:gd name="T50" fmla="*/ 82 w 122"/>
                <a:gd name="T51" fmla="*/ 145 h 187"/>
                <a:gd name="T52" fmla="*/ 74 w 122"/>
                <a:gd name="T53" fmla="*/ 141 h 187"/>
                <a:gd name="T54" fmla="*/ 66 w 122"/>
                <a:gd name="T55" fmla="*/ 137 h 187"/>
                <a:gd name="T56" fmla="*/ 56 w 122"/>
                <a:gd name="T57" fmla="*/ 132 h 187"/>
                <a:gd name="T58" fmla="*/ 46 w 122"/>
                <a:gd name="T59" fmla="*/ 122 h 187"/>
                <a:gd name="T60" fmla="*/ 41 w 122"/>
                <a:gd name="T61" fmla="*/ 109 h 187"/>
                <a:gd name="T62" fmla="*/ 41 w 122"/>
                <a:gd name="T63" fmla="*/ 95 h 187"/>
                <a:gd name="T64" fmla="*/ 43 w 122"/>
                <a:gd name="T65" fmla="*/ 82 h 187"/>
                <a:gd name="T66" fmla="*/ 44 w 122"/>
                <a:gd name="T67" fmla="*/ 68 h 187"/>
                <a:gd name="T68" fmla="*/ 49 w 122"/>
                <a:gd name="T69" fmla="*/ 55 h 187"/>
                <a:gd name="T70" fmla="*/ 56 w 122"/>
                <a:gd name="T71" fmla="*/ 42 h 187"/>
                <a:gd name="T72" fmla="*/ 63 w 122"/>
                <a:gd name="T73" fmla="*/ 32 h 187"/>
                <a:gd name="T74" fmla="*/ 73 w 122"/>
                <a:gd name="T75" fmla="*/ 23 h 187"/>
                <a:gd name="T76" fmla="*/ 85 w 122"/>
                <a:gd name="T77" fmla="*/ 16 h 187"/>
                <a:gd name="T78" fmla="*/ 97 w 122"/>
                <a:gd name="T79" fmla="*/ 11 h 187"/>
                <a:gd name="T80" fmla="*/ 112 w 122"/>
                <a:gd name="T81" fmla="*/ 11 h 187"/>
                <a:gd name="T82" fmla="*/ 116 w 122"/>
                <a:gd name="T83" fmla="*/ 10 h 187"/>
                <a:gd name="T84" fmla="*/ 121 w 122"/>
                <a:gd name="T85" fmla="*/ 7 h 187"/>
                <a:gd name="T86" fmla="*/ 122 w 122"/>
                <a:gd name="T87" fmla="*/ 3 h 187"/>
                <a:gd name="T88" fmla="*/ 119 w 122"/>
                <a:gd name="T89" fmla="*/ 1 h 187"/>
                <a:gd name="T90" fmla="*/ 119 w 122"/>
                <a:gd name="T91" fmla="*/ 1 h 1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2" h="187">
                  <a:moveTo>
                    <a:pt x="119" y="1"/>
                  </a:moveTo>
                  <a:lnTo>
                    <a:pt x="102" y="0"/>
                  </a:lnTo>
                  <a:lnTo>
                    <a:pt x="87" y="1"/>
                  </a:lnTo>
                  <a:lnTo>
                    <a:pt x="72" y="6"/>
                  </a:lnTo>
                  <a:lnTo>
                    <a:pt x="59" y="13"/>
                  </a:lnTo>
                  <a:lnTo>
                    <a:pt x="47" y="23"/>
                  </a:lnTo>
                  <a:lnTo>
                    <a:pt x="36" y="34"/>
                  </a:lnTo>
                  <a:lnTo>
                    <a:pt x="27" y="47"/>
                  </a:lnTo>
                  <a:lnTo>
                    <a:pt x="18" y="62"/>
                  </a:lnTo>
                  <a:lnTo>
                    <a:pt x="10" y="80"/>
                  </a:lnTo>
                  <a:lnTo>
                    <a:pt x="2" y="102"/>
                  </a:lnTo>
                  <a:lnTo>
                    <a:pt x="0" y="124"/>
                  </a:lnTo>
                  <a:lnTo>
                    <a:pt x="1" y="144"/>
                  </a:lnTo>
                  <a:lnTo>
                    <a:pt x="5" y="155"/>
                  </a:lnTo>
                  <a:lnTo>
                    <a:pt x="11" y="165"/>
                  </a:lnTo>
                  <a:lnTo>
                    <a:pt x="18" y="173"/>
                  </a:lnTo>
                  <a:lnTo>
                    <a:pt x="28" y="180"/>
                  </a:lnTo>
                  <a:lnTo>
                    <a:pt x="38" y="184"/>
                  </a:lnTo>
                  <a:lnTo>
                    <a:pt x="49" y="187"/>
                  </a:lnTo>
                  <a:lnTo>
                    <a:pt x="60" y="187"/>
                  </a:lnTo>
                  <a:lnTo>
                    <a:pt x="72" y="186"/>
                  </a:lnTo>
                  <a:lnTo>
                    <a:pt x="80" y="181"/>
                  </a:lnTo>
                  <a:lnTo>
                    <a:pt x="87" y="174"/>
                  </a:lnTo>
                  <a:lnTo>
                    <a:pt x="92" y="164"/>
                  </a:lnTo>
                  <a:lnTo>
                    <a:pt x="89" y="154"/>
                  </a:lnTo>
                  <a:lnTo>
                    <a:pt x="82" y="145"/>
                  </a:lnTo>
                  <a:lnTo>
                    <a:pt x="74" y="141"/>
                  </a:lnTo>
                  <a:lnTo>
                    <a:pt x="66" y="137"/>
                  </a:lnTo>
                  <a:lnTo>
                    <a:pt x="56" y="132"/>
                  </a:lnTo>
                  <a:lnTo>
                    <a:pt x="46" y="122"/>
                  </a:lnTo>
                  <a:lnTo>
                    <a:pt x="41" y="109"/>
                  </a:lnTo>
                  <a:lnTo>
                    <a:pt x="41" y="95"/>
                  </a:lnTo>
                  <a:lnTo>
                    <a:pt x="43" y="82"/>
                  </a:lnTo>
                  <a:lnTo>
                    <a:pt x="44" y="68"/>
                  </a:lnTo>
                  <a:lnTo>
                    <a:pt x="49" y="55"/>
                  </a:lnTo>
                  <a:lnTo>
                    <a:pt x="56" y="42"/>
                  </a:lnTo>
                  <a:lnTo>
                    <a:pt x="63" y="32"/>
                  </a:lnTo>
                  <a:lnTo>
                    <a:pt x="73" y="23"/>
                  </a:lnTo>
                  <a:lnTo>
                    <a:pt x="85" y="16"/>
                  </a:lnTo>
                  <a:lnTo>
                    <a:pt x="97" y="11"/>
                  </a:lnTo>
                  <a:lnTo>
                    <a:pt x="112" y="11"/>
                  </a:lnTo>
                  <a:lnTo>
                    <a:pt x="116" y="10"/>
                  </a:lnTo>
                  <a:lnTo>
                    <a:pt x="121" y="7"/>
                  </a:lnTo>
                  <a:lnTo>
                    <a:pt x="122" y="3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7" name="Freeform 324"/>
            <p:cNvSpPr>
              <a:spLocks/>
            </p:cNvSpPr>
            <p:nvPr/>
          </p:nvSpPr>
          <p:spPr bwMode="auto">
            <a:xfrm>
              <a:off x="3061" y="8467"/>
              <a:ext cx="76" cy="69"/>
            </a:xfrm>
            <a:custGeom>
              <a:avLst/>
              <a:gdLst>
                <a:gd name="T0" fmla="*/ 10 w 76"/>
                <a:gd name="T1" fmla="*/ 1 h 69"/>
                <a:gd name="T2" fmla="*/ 1 w 76"/>
                <a:gd name="T3" fmla="*/ 14 h 69"/>
                <a:gd name="T4" fmla="*/ 0 w 76"/>
                <a:gd name="T5" fmla="*/ 29 h 69"/>
                <a:gd name="T6" fmla="*/ 4 w 76"/>
                <a:gd name="T7" fmla="*/ 43 h 69"/>
                <a:gd name="T8" fmla="*/ 14 w 76"/>
                <a:gd name="T9" fmla="*/ 56 h 69"/>
                <a:gd name="T10" fmla="*/ 20 w 76"/>
                <a:gd name="T11" fmla="*/ 61 h 69"/>
                <a:gd name="T12" fmla="*/ 26 w 76"/>
                <a:gd name="T13" fmla="*/ 65 h 69"/>
                <a:gd name="T14" fmla="*/ 33 w 76"/>
                <a:gd name="T15" fmla="*/ 68 h 69"/>
                <a:gd name="T16" fmla="*/ 40 w 76"/>
                <a:gd name="T17" fmla="*/ 69 h 69"/>
                <a:gd name="T18" fmla="*/ 52 w 76"/>
                <a:gd name="T19" fmla="*/ 68 h 69"/>
                <a:gd name="T20" fmla="*/ 62 w 76"/>
                <a:gd name="T21" fmla="*/ 63 h 69"/>
                <a:gd name="T22" fmla="*/ 69 w 76"/>
                <a:gd name="T23" fmla="*/ 55 h 69"/>
                <a:gd name="T24" fmla="*/ 75 w 76"/>
                <a:gd name="T25" fmla="*/ 45 h 69"/>
                <a:gd name="T26" fmla="*/ 76 w 76"/>
                <a:gd name="T27" fmla="*/ 35 h 69"/>
                <a:gd name="T28" fmla="*/ 76 w 76"/>
                <a:gd name="T29" fmla="*/ 25 h 69"/>
                <a:gd name="T30" fmla="*/ 72 w 76"/>
                <a:gd name="T31" fmla="*/ 16 h 69"/>
                <a:gd name="T32" fmla="*/ 65 w 76"/>
                <a:gd name="T33" fmla="*/ 10 h 69"/>
                <a:gd name="T34" fmla="*/ 55 w 76"/>
                <a:gd name="T35" fmla="*/ 10 h 69"/>
                <a:gd name="T36" fmla="*/ 46 w 76"/>
                <a:gd name="T37" fmla="*/ 16 h 69"/>
                <a:gd name="T38" fmla="*/ 37 w 76"/>
                <a:gd name="T39" fmla="*/ 22 h 69"/>
                <a:gd name="T40" fmla="*/ 34 w 76"/>
                <a:gd name="T41" fmla="*/ 25 h 69"/>
                <a:gd name="T42" fmla="*/ 27 w 76"/>
                <a:gd name="T43" fmla="*/ 22 h 69"/>
                <a:gd name="T44" fmla="*/ 21 w 76"/>
                <a:gd name="T45" fmla="*/ 19 h 69"/>
                <a:gd name="T46" fmla="*/ 16 w 76"/>
                <a:gd name="T47" fmla="*/ 13 h 69"/>
                <a:gd name="T48" fmla="*/ 16 w 76"/>
                <a:gd name="T49" fmla="*/ 4 h 69"/>
                <a:gd name="T50" fmla="*/ 16 w 76"/>
                <a:gd name="T51" fmla="*/ 1 h 69"/>
                <a:gd name="T52" fmla="*/ 16 w 76"/>
                <a:gd name="T53" fmla="*/ 0 h 69"/>
                <a:gd name="T54" fmla="*/ 13 w 76"/>
                <a:gd name="T55" fmla="*/ 0 h 69"/>
                <a:gd name="T56" fmla="*/ 10 w 76"/>
                <a:gd name="T57" fmla="*/ 1 h 69"/>
                <a:gd name="T58" fmla="*/ 10 w 76"/>
                <a:gd name="T59" fmla="*/ 1 h 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6" h="69">
                  <a:moveTo>
                    <a:pt x="10" y="1"/>
                  </a:moveTo>
                  <a:lnTo>
                    <a:pt x="1" y="14"/>
                  </a:lnTo>
                  <a:lnTo>
                    <a:pt x="0" y="29"/>
                  </a:lnTo>
                  <a:lnTo>
                    <a:pt x="4" y="43"/>
                  </a:lnTo>
                  <a:lnTo>
                    <a:pt x="14" y="56"/>
                  </a:lnTo>
                  <a:lnTo>
                    <a:pt x="20" y="61"/>
                  </a:lnTo>
                  <a:lnTo>
                    <a:pt x="26" y="65"/>
                  </a:lnTo>
                  <a:lnTo>
                    <a:pt x="33" y="68"/>
                  </a:lnTo>
                  <a:lnTo>
                    <a:pt x="40" y="69"/>
                  </a:lnTo>
                  <a:lnTo>
                    <a:pt x="52" y="68"/>
                  </a:lnTo>
                  <a:lnTo>
                    <a:pt x="62" y="63"/>
                  </a:lnTo>
                  <a:lnTo>
                    <a:pt x="69" y="55"/>
                  </a:lnTo>
                  <a:lnTo>
                    <a:pt x="75" y="45"/>
                  </a:lnTo>
                  <a:lnTo>
                    <a:pt x="76" y="35"/>
                  </a:lnTo>
                  <a:lnTo>
                    <a:pt x="76" y="25"/>
                  </a:lnTo>
                  <a:lnTo>
                    <a:pt x="72" y="16"/>
                  </a:lnTo>
                  <a:lnTo>
                    <a:pt x="65" y="10"/>
                  </a:lnTo>
                  <a:lnTo>
                    <a:pt x="55" y="10"/>
                  </a:lnTo>
                  <a:lnTo>
                    <a:pt x="46" y="16"/>
                  </a:lnTo>
                  <a:lnTo>
                    <a:pt x="37" y="22"/>
                  </a:lnTo>
                  <a:lnTo>
                    <a:pt x="34" y="25"/>
                  </a:lnTo>
                  <a:lnTo>
                    <a:pt x="27" y="22"/>
                  </a:lnTo>
                  <a:lnTo>
                    <a:pt x="21" y="19"/>
                  </a:lnTo>
                  <a:lnTo>
                    <a:pt x="16" y="13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8" name="Freeform 325"/>
            <p:cNvSpPr>
              <a:spLocks/>
            </p:cNvSpPr>
            <p:nvPr/>
          </p:nvSpPr>
          <p:spPr bwMode="auto">
            <a:xfrm>
              <a:off x="3012" y="8516"/>
              <a:ext cx="138" cy="160"/>
            </a:xfrm>
            <a:custGeom>
              <a:avLst/>
              <a:gdLst>
                <a:gd name="T0" fmla="*/ 119 w 138"/>
                <a:gd name="T1" fmla="*/ 10 h 160"/>
                <a:gd name="T2" fmla="*/ 125 w 138"/>
                <a:gd name="T3" fmla="*/ 29 h 160"/>
                <a:gd name="T4" fmla="*/ 128 w 138"/>
                <a:gd name="T5" fmla="*/ 49 h 160"/>
                <a:gd name="T6" fmla="*/ 128 w 138"/>
                <a:gd name="T7" fmla="*/ 69 h 160"/>
                <a:gd name="T8" fmla="*/ 127 w 138"/>
                <a:gd name="T9" fmla="*/ 89 h 160"/>
                <a:gd name="T10" fmla="*/ 124 w 138"/>
                <a:gd name="T11" fmla="*/ 99 h 160"/>
                <a:gd name="T12" fmla="*/ 115 w 138"/>
                <a:gd name="T13" fmla="*/ 109 h 160"/>
                <a:gd name="T14" fmla="*/ 105 w 138"/>
                <a:gd name="T15" fmla="*/ 120 h 160"/>
                <a:gd name="T16" fmla="*/ 92 w 138"/>
                <a:gd name="T17" fmla="*/ 128 h 160"/>
                <a:gd name="T18" fmla="*/ 78 w 138"/>
                <a:gd name="T19" fmla="*/ 137 h 160"/>
                <a:gd name="T20" fmla="*/ 63 w 138"/>
                <a:gd name="T21" fmla="*/ 141 h 160"/>
                <a:gd name="T22" fmla="*/ 50 w 138"/>
                <a:gd name="T23" fmla="*/ 145 h 160"/>
                <a:gd name="T24" fmla="*/ 40 w 138"/>
                <a:gd name="T25" fmla="*/ 145 h 160"/>
                <a:gd name="T26" fmla="*/ 29 w 138"/>
                <a:gd name="T27" fmla="*/ 141 h 160"/>
                <a:gd name="T28" fmla="*/ 23 w 138"/>
                <a:gd name="T29" fmla="*/ 132 h 160"/>
                <a:gd name="T30" fmla="*/ 23 w 138"/>
                <a:gd name="T31" fmla="*/ 121 h 160"/>
                <a:gd name="T32" fmla="*/ 26 w 138"/>
                <a:gd name="T33" fmla="*/ 108 h 160"/>
                <a:gd name="T34" fmla="*/ 32 w 138"/>
                <a:gd name="T35" fmla="*/ 95 h 160"/>
                <a:gd name="T36" fmla="*/ 39 w 138"/>
                <a:gd name="T37" fmla="*/ 82 h 160"/>
                <a:gd name="T38" fmla="*/ 46 w 138"/>
                <a:gd name="T39" fmla="*/ 72 h 160"/>
                <a:gd name="T40" fmla="*/ 50 w 138"/>
                <a:gd name="T41" fmla="*/ 65 h 160"/>
                <a:gd name="T42" fmla="*/ 59 w 138"/>
                <a:gd name="T43" fmla="*/ 52 h 160"/>
                <a:gd name="T44" fmla="*/ 66 w 138"/>
                <a:gd name="T45" fmla="*/ 39 h 160"/>
                <a:gd name="T46" fmla="*/ 72 w 138"/>
                <a:gd name="T47" fmla="*/ 24 h 160"/>
                <a:gd name="T48" fmla="*/ 73 w 138"/>
                <a:gd name="T49" fmla="*/ 10 h 160"/>
                <a:gd name="T50" fmla="*/ 70 w 138"/>
                <a:gd name="T51" fmla="*/ 3 h 160"/>
                <a:gd name="T52" fmla="*/ 65 w 138"/>
                <a:gd name="T53" fmla="*/ 0 h 160"/>
                <a:gd name="T54" fmla="*/ 56 w 138"/>
                <a:gd name="T55" fmla="*/ 1 h 160"/>
                <a:gd name="T56" fmla="*/ 50 w 138"/>
                <a:gd name="T57" fmla="*/ 4 h 160"/>
                <a:gd name="T58" fmla="*/ 37 w 138"/>
                <a:gd name="T59" fmla="*/ 19 h 160"/>
                <a:gd name="T60" fmla="*/ 23 w 138"/>
                <a:gd name="T61" fmla="*/ 40 h 160"/>
                <a:gd name="T62" fmla="*/ 11 w 138"/>
                <a:gd name="T63" fmla="*/ 66 h 160"/>
                <a:gd name="T64" fmla="*/ 3 w 138"/>
                <a:gd name="T65" fmla="*/ 92 h 160"/>
                <a:gd name="T66" fmla="*/ 0 w 138"/>
                <a:gd name="T67" fmla="*/ 118 h 160"/>
                <a:gd name="T68" fmla="*/ 4 w 138"/>
                <a:gd name="T69" fmla="*/ 140 h 160"/>
                <a:gd name="T70" fmla="*/ 19 w 138"/>
                <a:gd name="T71" fmla="*/ 156 h 160"/>
                <a:gd name="T72" fmla="*/ 43 w 138"/>
                <a:gd name="T73" fmla="*/ 160 h 160"/>
                <a:gd name="T74" fmla="*/ 56 w 138"/>
                <a:gd name="T75" fmla="*/ 157 h 160"/>
                <a:gd name="T76" fmla="*/ 68 w 138"/>
                <a:gd name="T77" fmla="*/ 153 h 160"/>
                <a:gd name="T78" fmla="*/ 79 w 138"/>
                <a:gd name="T79" fmla="*/ 147 h 160"/>
                <a:gd name="T80" fmla="*/ 92 w 138"/>
                <a:gd name="T81" fmla="*/ 140 h 160"/>
                <a:gd name="T82" fmla="*/ 102 w 138"/>
                <a:gd name="T83" fmla="*/ 131 h 160"/>
                <a:gd name="T84" fmla="*/ 112 w 138"/>
                <a:gd name="T85" fmla="*/ 122 h 160"/>
                <a:gd name="T86" fmla="*/ 122 w 138"/>
                <a:gd name="T87" fmla="*/ 114 h 160"/>
                <a:gd name="T88" fmla="*/ 131 w 138"/>
                <a:gd name="T89" fmla="*/ 105 h 160"/>
                <a:gd name="T90" fmla="*/ 135 w 138"/>
                <a:gd name="T91" fmla="*/ 98 h 160"/>
                <a:gd name="T92" fmla="*/ 138 w 138"/>
                <a:gd name="T93" fmla="*/ 88 h 160"/>
                <a:gd name="T94" fmla="*/ 138 w 138"/>
                <a:gd name="T95" fmla="*/ 78 h 160"/>
                <a:gd name="T96" fmla="*/ 138 w 138"/>
                <a:gd name="T97" fmla="*/ 68 h 160"/>
                <a:gd name="T98" fmla="*/ 137 w 138"/>
                <a:gd name="T99" fmla="*/ 52 h 160"/>
                <a:gd name="T100" fmla="*/ 135 w 138"/>
                <a:gd name="T101" fmla="*/ 36 h 160"/>
                <a:gd name="T102" fmla="*/ 132 w 138"/>
                <a:gd name="T103" fmla="*/ 20 h 160"/>
                <a:gd name="T104" fmla="*/ 125 w 138"/>
                <a:gd name="T105" fmla="*/ 6 h 160"/>
                <a:gd name="T106" fmla="*/ 124 w 138"/>
                <a:gd name="T107" fmla="*/ 4 h 160"/>
                <a:gd name="T108" fmla="*/ 122 w 138"/>
                <a:gd name="T109" fmla="*/ 6 h 160"/>
                <a:gd name="T110" fmla="*/ 119 w 138"/>
                <a:gd name="T111" fmla="*/ 7 h 160"/>
                <a:gd name="T112" fmla="*/ 119 w 138"/>
                <a:gd name="T113" fmla="*/ 10 h 160"/>
                <a:gd name="T114" fmla="*/ 119 w 138"/>
                <a:gd name="T115" fmla="*/ 10 h 1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8" h="160">
                  <a:moveTo>
                    <a:pt x="119" y="10"/>
                  </a:moveTo>
                  <a:lnTo>
                    <a:pt x="125" y="29"/>
                  </a:lnTo>
                  <a:lnTo>
                    <a:pt x="128" y="49"/>
                  </a:lnTo>
                  <a:lnTo>
                    <a:pt x="128" y="69"/>
                  </a:lnTo>
                  <a:lnTo>
                    <a:pt x="127" y="89"/>
                  </a:lnTo>
                  <a:lnTo>
                    <a:pt x="124" y="99"/>
                  </a:lnTo>
                  <a:lnTo>
                    <a:pt x="115" y="109"/>
                  </a:lnTo>
                  <a:lnTo>
                    <a:pt x="105" y="120"/>
                  </a:lnTo>
                  <a:lnTo>
                    <a:pt x="92" y="128"/>
                  </a:lnTo>
                  <a:lnTo>
                    <a:pt x="78" y="137"/>
                  </a:lnTo>
                  <a:lnTo>
                    <a:pt x="63" y="141"/>
                  </a:lnTo>
                  <a:lnTo>
                    <a:pt x="50" y="145"/>
                  </a:lnTo>
                  <a:lnTo>
                    <a:pt x="40" y="145"/>
                  </a:lnTo>
                  <a:lnTo>
                    <a:pt x="29" y="141"/>
                  </a:lnTo>
                  <a:lnTo>
                    <a:pt x="23" y="132"/>
                  </a:lnTo>
                  <a:lnTo>
                    <a:pt x="23" y="121"/>
                  </a:lnTo>
                  <a:lnTo>
                    <a:pt x="26" y="108"/>
                  </a:lnTo>
                  <a:lnTo>
                    <a:pt x="32" y="95"/>
                  </a:lnTo>
                  <a:lnTo>
                    <a:pt x="39" y="82"/>
                  </a:lnTo>
                  <a:lnTo>
                    <a:pt x="46" y="72"/>
                  </a:lnTo>
                  <a:lnTo>
                    <a:pt x="50" y="65"/>
                  </a:lnTo>
                  <a:lnTo>
                    <a:pt x="59" y="52"/>
                  </a:lnTo>
                  <a:lnTo>
                    <a:pt x="66" y="39"/>
                  </a:lnTo>
                  <a:lnTo>
                    <a:pt x="72" y="24"/>
                  </a:lnTo>
                  <a:lnTo>
                    <a:pt x="73" y="10"/>
                  </a:lnTo>
                  <a:lnTo>
                    <a:pt x="70" y="3"/>
                  </a:lnTo>
                  <a:lnTo>
                    <a:pt x="65" y="0"/>
                  </a:lnTo>
                  <a:lnTo>
                    <a:pt x="56" y="1"/>
                  </a:lnTo>
                  <a:lnTo>
                    <a:pt x="50" y="4"/>
                  </a:lnTo>
                  <a:lnTo>
                    <a:pt x="37" y="19"/>
                  </a:lnTo>
                  <a:lnTo>
                    <a:pt x="23" y="40"/>
                  </a:lnTo>
                  <a:lnTo>
                    <a:pt x="11" y="66"/>
                  </a:lnTo>
                  <a:lnTo>
                    <a:pt x="3" y="92"/>
                  </a:lnTo>
                  <a:lnTo>
                    <a:pt x="0" y="118"/>
                  </a:lnTo>
                  <a:lnTo>
                    <a:pt x="4" y="140"/>
                  </a:lnTo>
                  <a:lnTo>
                    <a:pt x="19" y="156"/>
                  </a:lnTo>
                  <a:lnTo>
                    <a:pt x="43" y="160"/>
                  </a:lnTo>
                  <a:lnTo>
                    <a:pt x="56" y="157"/>
                  </a:lnTo>
                  <a:lnTo>
                    <a:pt x="68" y="153"/>
                  </a:lnTo>
                  <a:lnTo>
                    <a:pt x="79" y="147"/>
                  </a:lnTo>
                  <a:lnTo>
                    <a:pt x="92" y="140"/>
                  </a:lnTo>
                  <a:lnTo>
                    <a:pt x="102" y="131"/>
                  </a:lnTo>
                  <a:lnTo>
                    <a:pt x="112" y="122"/>
                  </a:lnTo>
                  <a:lnTo>
                    <a:pt x="122" y="114"/>
                  </a:lnTo>
                  <a:lnTo>
                    <a:pt x="131" y="105"/>
                  </a:lnTo>
                  <a:lnTo>
                    <a:pt x="135" y="98"/>
                  </a:lnTo>
                  <a:lnTo>
                    <a:pt x="138" y="88"/>
                  </a:lnTo>
                  <a:lnTo>
                    <a:pt x="138" y="78"/>
                  </a:lnTo>
                  <a:lnTo>
                    <a:pt x="138" y="68"/>
                  </a:lnTo>
                  <a:lnTo>
                    <a:pt x="137" y="52"/>
                  </a:lnTo>
                  <a:lnTo>
                    <a:pt x="135" y="36"/>
                  </a:lnTo>
                  <a:lnTo>
                    <a:pt x="132" y="20"/>
                  </a:lnTo>
                  <a:lnTo>
                    <a:pt x="125" y="6"/>
                  </a:lnTo>
                  <a:lnTo>
                    <a:pt x="124" y="4"/>
                  </a:lnTo>
                  <a:lnTo>
                    <a:pt x="122" y="6"/>
                  </a:lnTo>
                  <a:lnTo>
                    <a:pt x="119" y="7"/>
                  </a:lnTo>
                  <a:lnTo>
                    <a:pt x="1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59" name="Freeform 326"/>
            <p:cNvSpPr>
              <a:spLocks/>
            </p:cNvSpPr>
            <p:nvPr/>
          </p:nvSpPr>
          <p:spPr bwMode="auto">
            <a:xfrm>
              <a:off x="3061" y="8591"/>
              <a:ext cx="37" cy="40"/>
            </a:xfrm>
            <a:custGeom>
              <a:avLst/>
              <a:gdLst>
                <a:gd name="T0" fmla="*/ 37 w 37"/>
                <a:gd name="T1" fmla="*/ 3 h 40"/>
                <a:gd name="T2" fmla="*/ 29 w 37"/>
                <a:gd name="T3" fmla="*/ 0 h 40"/>
                <a:gd name="T4" fmla="*/ 21 w 37"/>
                <a:gd name="T5" fmla="*/ 0 h 40"/>
                <a:gd name="T6" fmla="*/ 16 w 37"/>
                <a:gd name="T7" fmla="*/ 3 h 40"/>
                <a:gd name="T8" fmla="*/ 9 w 37"/>
                <a:gd name="T9" fmla="*/ 7 h 40"/>
                <a:gd name="T10" fmla="*/ 4 w 37"/>
                <a:gd name="T11" fmla="*/ 11 h 40"/>
                <a:gd name="T12" fmla="*/ 1 w 37"/>
                <a:gd name="T13" fmla="*/ 17 h 40"/>
                <a:gd name="T14" fmla="*/ 0 w 37"/>
                <a:gd name="T15" fmla="*/ 21 h 40"/>
                <a:gd name="T16" fmla="*/ 0 w 37"/>
                <a:gd name="T17" fmla="*/ 27 h 40"/>
                <a:gd name="T18" fmla="*/ 1 w 37"/>
                <a:gd name="T19" fmla="*/ 32 h 40"/>
                <a:gd name="T20" fmla="*/ 4 w 37"/>
                <a:gd name="T21" fmla="*/ 36 h 40"/>
                <a:gd name="T22" fmla="*/ 7 w 37"/>
                <a:gd name="T23" fmla="*/ 39 h 40"/>
                <a:gd name="T24" fmla="*/ 11 w 37"/>
                <a:gd name="T25" fmla="*/ 40 h 40"/>
                <a:gd name="T26" fmla="*/ 16 w 37"/>
                <a:gd name="T27" fmla="*/ 40 h 40"/>
                <a:gd name="T28" fmla="*/ 20 w 37"/>
                <a:gd name="T29" fmla="*/ 39 h 40"/>
                <a:gd name="T30" fmla="*/ 24 w 37"/>
                <a:gd name="T31" fmla="*/ 34 h 40"/>
                <a:gd name="T32" fmla="*/ 26 w 37"/>
                <a:gd name="T33" fmla="*/ 30 h 40"/>
                <a:gd name="T34" fmla="*/ 26 w 37"/>
                <a:gd name="T35" fmla="*/ 27 h 40"/>
                <a:gd name="T36" fmla="*/ 26 w 37"/>
                <a:gd name="T37" fmla="*/ 24 h 40"/>
                <a:gd name="T38" fmla="*/ 24 w 37"/>
                <a:gd name="T39" fmla="*/ 21 h 40"/>
                <a:gd name="T40" fmla="*/ 23 w 37"/>
                <a:gd name="T41" fmla="*/ 19 h 40"/>
                <a:gd name="T42" fmla="*/ 23 w 37"/>
                <a:gd name="T43" fmla="*/ 17 h 40"/>
                <a:gd name="T44" fmla="*/ 21 w 37"/>
                <a:gd name="T45" fmla="*/ 16 h 40"/>
                <a:gd name="T46" fmla="*/ 20 w 37"/>
                <a:gd name="T47" fmla="*/ 14 h 40"/>
                <a:gd name="T48" fmla="*/ 20 w 37"/>
                <a:gd name="T49" fmla="*/ 13 h 40"/>
                <a:gd name="T50" fmla="*/ 23 w 37"/>
                <a:gd name="T51" fmla="*/ 10 h 40"/>
                <a:gd name="T52" fmla="*/ 26 w 37"/>
                <a:gd name="T53" fmla="*/ 9 h 40"/>
                <a:gd name="T54" fmla="*/ 32 w 37"/>
                <a:gd name="T55" fmla="*/ 7 h 40"/>
                <a:gd name="T56" fmla="*/ 36 w 37"/>
                <a:gd name="T57" fmla="*/ 6 h 40"/>
                <a:gd name="T58" fmla="*/ 36 w 37"/>
                <a:gd name="T59" fmla="*/ 6 h 40"/>
                <a:gd name="T60" fmla="*/ 37 w 37"/>
                <a:gd name="T61" fmla="*/ 4 h 40"/>
                <a:gd name="T62" fmla="*/ 37 w 37"/>
                <a:gd name="T63" fmla="*/ 3 h 40"/>
                <a:gd name="T64" fmla="*/ 37 w 37"/>
                <a:gd name="T65" fmla="*/ 3 h 40"/>
                <a:gd name="T66" fmla="*/ 37 w 37"/>
                <a:gd name="T67" fmla="*/ 3 h 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" h="40">
                  <a:moveTo>
                    <a:pt x="37" y="3"/>
                  </a:moveTo>
                  <a:lnTo>
                    <a:pt x="29" y="0"/>
                  </a:lnTo>
                  <a:lnTo>
                    <a:pt x="21" y="0"/>
                  </a:lnTo>
                  <a:lnTo>
                    <a:pt x="16" y="3"/>
                  </a:lnTo>
                  <a:lnTo>
                    <a:pt x="9" y="7"/>
                  </a:lnTo>
                  <a:lnTo>
                    <a:pt x="4" y="11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" y="32"/>
                  </a:lnTo>
                  <a:lnTo>
                    <a:pt x="4" y="36"/>
                  </a:lnTo>
                  <a:lnTo>
                    <a:pt x="7" y="39"/>
                  </a:lnTo>
                  <a:lnTo>
                    <a:pt x="11" y="40"/>
                  </a:lnTo>
                  <a:lnTo>
                    <a:pt x="16" y="40"/>
                  </a:lnTo>
                  <a:lnTo>
                    <a:pt x="20" y="39"/>
                  </a:lnTo>
                  <a:lnTo>
                    <a:pt x="24" y="34"/>
                  </a:lnTo>
                  <a:lnTo>
                    <a:pt x="26" y="30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4" y="21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1" y="16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3" y="10"/>
                  </a:lnTo>
                  <a:lnTo>
                    <a:pt x="26" y="9"/>
                  </a:lnTo>
                  <a:lnTo>
                    <a:pt x="32" y="7"/>
                  </a:lnTo>
                  <a:lnTo>
                    <a:pt x="36" y="6"/>
                  </a:lnTo>
                  <a:lnTo>
                    <a:pt x="37" y="4"/>
                  </a:lnTo>
                  <a:lnTo>
                    <a:pt x="37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0" name="Freeform 327"/>
            <p:cNvSpPr>
              <a:spLocks/>
            </p:cNvSpPr>
            <p:nvPr/>
          </p:nvSpPr>
          <p:spPr bwMode="auto">
            <a:xfrm>
              <a:off x="4139" y="8310"/>
              <a:ext cx="170" cy="207"/>
            </a:xfrm>
            <a:custGeom>
              <a:avLst/>
              <a:gdLst>
                <a:gd name="T0" fmla="*/ 170 w 170"/>
                <a:gd name="T1" fmla="*/ 32 h 207"/>
                <a:gd name="T2" fmla="*/ 147 w 170"/>
                <a:gd name="T3" fmla="*/ 9 h 207"/>
                <a:gd name="T4" fmla="*/ 123 w 170"/>
                <a:gd name="T5" fmla="*/ 0 h 207"/>
                <a:gd name="T6" fmla="*/ 97 w 170"/>
                <a:gd name="T7" fmla="*/ 3 h 207"/>
                <a:gd name="T8" fmla="*/ 71 w 170"/>
                <a:gd name="T9" fmla="*/ 13 h 207"/>
                <a:gd name="T10" fmla="*/ 46 w 170"/>
                <a:gd name="T11" fmla="*/ 32 h 207"/>
                <a:gd name="T12" fmla="*/ 26 w 170"/>
                <a:gd name="T13" fmla="*/ 55 h 207"/>
                <a:gd name="T14" fmla="*/ 12 w 170"/>
                <a:gd name="T15" fmla="*/ 81 h 207"/>
                <a:gd name="T16" fmla="*/ 3 w 170"/>
                <a:gd name="T17" fmla="*/ 108 h 207"/>
                <a:gd name="T18" fmla="*/ 0 w 170"/>
                <a:gd name="T19" fmla="*/ 134 h 207"/>
                <a:gd name="T20" fmla="*/ 3 w 170"/>
                <a:gd name="T21" fmla="*/ 161 h 207"/>
                <a:gd name="T22" fmla="*/ 15 w 170"/>
                <a:gd name="T23" fmla="*/ 186 h 207"/>
                <a:gd name="T24" fmla="*/ 36 w 170"/>
                <a:gd name="T25" fmla="*/ 202 h 207"/>
                <a:gd name="T26" fmla="*/ 48 w 170"/>
                <a:gd name="T27" fmla="*/ 206 h 207"/>
                <a:gd name="T28" fmla="*/ 59 w 170"/>
                <a:gd name="T29" fmla="*/ 207 h 207"/>
                <a:gd name="T30" fmla="*/ 72 w 170"/>
                <a:gd name="T31" fmla="*/ 207 h 207"/>
                <a:gd name="T32" fmla="*/ 84 w 170"/>
                <a:gd name="T33" fmla="*/ 206 h 207"/>
                <a:gd name="T34" fmla="*/ 97 w 170"/>
                <a:gd name="T35" fmla="*/ 203 h 207"/>
                <a:gd name="T36" fmla="*/ 108 w 170"/>
                <a:gd name="T37" fmla="*/ 199 h 207"/>
                <a:gd name="T38" fmla="*/ 118 w 170"/>
                <a:gd name="T39" fmla="*/ 194 h 207"/>
                <a:gd name="T40" fmla="*/ 128 w 170"/>
                <a:gd name="T41" fmla="*/ 187 h 207"/>
                <a:gd name="T42" fmla="*/ 133 w 170"/>
                <a:gd name="T43" fmla="*/ 182 h 207"/>
                <a:gd name="T44" fmla="*/ 137 w 170"/>
                <a:gd name="T45" fmla="*/ 174 h 207"/>
                <a:gd name="T46" fmla="*/ 137 w 170"/>
                <a:gd name="T47" fmla="*/ 166 h 207"/>
                <a:gd name="T48" fmla="*/ 131 w 170"/>
                <a:gd name="T49" fmla="*/ 161 h 207"/>
                <a:gd name="T50" fmla="*/ 117 w 170"/>
                <a:gd name="T51" fmla="*/ 160 h 207"/>
                <a:gd name="T52" fmla="*/ 103 w 170"/>
                <a:gd name="T53" fmla="*/ 160 h 207"/>
                <a:gd name="T54" fmla="*/ 90 w 170"/>
                <a:gd name="T55" fmla="*/ 160 h 207"/>
                <a:gd name="T56" fmla="*/ 77 w 170"/>
                <a:gd name="T57" fmla="*/ 158 h 207"/>
                <a:gd name="T58" fmla="*/ 67 w 170"/>
                <a:gd name="T59" fmla="*/ 156 h 207"/>
                <a:gd name="T60" fmla="*/ 57 w 170"/>
                <a:gd name="T61" fmla="*/ 148 h 207"/>
                <a:gd name="T62" fmla="*/ 51 w 170"/>
                <a:gd name="T63" fmla="*/ 138 h 207"/>
                <a:gd name="T64" fmla="*/ 46 w 170"/>
                <a:gd name="T65" fmla="*/ 122 h 207"/>
                <a:gd name="T66" fmla="*/ 46 w 170"/>
                <a:gd name="T67" fmla="*/ 99 h 207"/>
                <a:gd name="T68" fmla="*/ 54 w 170"/>
                <a:gd name="T69" fmla="*/ 76 h 207"/>
                <a:gd name="T70" fmla="*/ 67 w 170"/>
                <a:gd name="T71" fmla="*/ 58 h 207"/>
                <a:gd name="T72" fmla="*/ 82 w 170"/>
                <a:gd name="T73" fmla="*/ 40 h 207"/>
                <a:gd name="T74" fmla="*/ 101 w 170"/>
                <a:gd name="T75" fmla="*/ 30 h 207"/>
                <a:gd name="T76" fmla="*/ 123 w 170"/>
                <a:gd name="T77" fmla="*/ 25 h 207"/>
                <a:gd name="T78" fmla="*/ 144 w 170"/>
                <a:gd name="T79" fmla="*/ 26 h 207"/>
                <a:gd name="T80" fmla="*/ 166 w 170"/>
                <a:gd name="T81" fmla="*/ 36 h 207"/>
                <a:gd name="T82" fmla="*/ 167 w 170"/>
                <a:gd name="T83" fmla="*/ 36 h 207"/>
                <a:gd name="T84" fmla="*/ 169 w 170"/>
                <a:gd name="T85" fmla="*/ 35 h 207"/>
                <a:gd name="T86" fmla="*/ 170 w 170"/>
                <a:gd name="T87" fmla="*/ 33 h 207"/>
                <a:gd name="T88" fmla="*/ 170 w 170"/>
                <a:gd name="T89" fmla="*/ 32 h 207"/>
                <a:gd name="T90" fmla="*/ 170 w 170"/>
                <a:gd name="T91" fmla="*/ 32 h 20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0" h="207">
                  <a:moveTo>
                    <a:pt x="170" y="32"/>
                  </a:moveTo>
                  <a:lnTo>
                    <a:pt x="147" y="9"/>
                  </a:lnTo>
                  <a:lnTo>
                    <a:pt x="123" y="0"/>
                  </a:lnTo>
                  <a:lnTo>
                    <a:pt x="97" y="3"/>
                  </a:lnTo>
                  <a:lnTo>
                    <a:pt x="71" y="13"/>
                  </a:lnTo>
                  <a:lnTo>
                    <a:pt x="46" y="32"/>
                  </a:lnTo>
                  <a:lnTo>
                    <a:pt x="26" y="55"/>
                  </a:lnTo>
                  <a:lnTo>
                    <a:pt x="12" y="81"/>
                  </a:lnTo>
                  <a:lnTo>
                    <a:pt x="3" y="108"/>
                  </a:lnTo>
                  <a:lnTo>
                    <a:pt x="0" y="134"/>
                  </a:lnTo>
                  <a:lnTo>
                    <a:pt x="3" y="161"/>
                  </a:lnTo>
                  <a:lnTo>
                    <a:pt x="15" y="186"/>
                  </a:lnTo>
                  <a:lnTo>
                    <a:pt x="36" y="202"/>
                  </a:lnTo>
                  <a:lnTo>
                    <a:pt x="48" y="206"/>
                  </a:lnTo>
                  <a:lnTo>
                    <a:pt x="59" y="207"/>
                  </a:lnTo>
                  <a:lnTo>
                    <a:pt x="72" y="207"/>
                  </a:lnTo>
                  <a:lnTo>
                    <a:pt x="84" y="206"/>
                  </a:lnTo>
                  <a:lnTo>
                    <a:pt x="97" y="203"/>
                  </a:lnTo>
                  <a:lnTo>
                    <a:pt x="108" y="199"/>
                  </a:lnTo>
                  <a:lnTo>
                    <a:pt x="118" y="194"/>
                  </a:lnTo>
                  <a:lnTo>
                    <a:pt x="128" y="187"/>
                  </a:lnTo>
                  <a:lnTo>
                    <a:pt x="133" y="182"/>
                  </a:lnTo>
                  <a:lnTo>
                    <a:pt x="137" y="174"/>
                  </a:lnTo>
                  <a:lnTo>
                    <a:pt x="137" y="166"/>
                  </a:lnTo>
                  <a:lnTo>
                    <a:pt x="131" y="161"/>
                  </a:lnTo>
                  <a:lnTo>
                    <a:pt x="117" y="160"/>
                  </a:lnTo>
                  <a:lnTo>
                    <a:pt x="103" y="160"/>
                  </a:lnTo>
                  <a:lnTo>
                    <a:pt x="90" y="160"/>
                  </a:lnTo>
                  <a:lnTo>
                    <a:pt x="77" y="158"/>
                  </a:lnTo>
                  <a:lnTo>
                    <a:pt x="67" y="156"/>
                  </a:lnTo>
                  <a:lnTo>
                    <a:pt x="57" y="148"/>
                  </a:lnTo>
                  <a:lnTo>
                    <a:pt x="51" y="138"/>
                  </a:lnTo>
                  <a:lnTo>
                    <a:pt x="46" y="122"/>
                  </a:lnTo>
                  <a:lnTo>
                    <a:pt x="46" y="99"/>
                  </a:lnTo>
                  <a:lnTo>
                    <a:pt x="54" y="76"/>
                  </a:lnTo>
                  <a:lnTo>
                    <a:pt x="67" y="58"/>
                  </a:lnTo>
                  <a:lnTo>
                    <a:pt x="82" y="40"/>
                  </a:lnTo>
                  <a:lnTo>
                    <a:pt x="101" y="30"/>
                  </a:lnTo>
                  <a:lnTo>
                    <a:pt x="123" y="25"/>
                  </a:lnTo>
                  <a:lnTo>
                    <a:pt x="144" y="26"/>
                  </a:lnTo>
                  <a:lnTo>
                    <a:pt x="166" y="36"/>
                  </a:lnTo>
                  <a:lnTo>
                    <a:pt x="167" y="36"/>
                  </a:lnTo>
                  <a:lnTo>
                    <a:pt x="169" y="35"/>
                  </a:lnTo>
                  <a:lnTo>
                    <a:pt x="170" y="33"/>
                  </a:lnTo>
                  <a:lnTo>
                    <a:pt x="17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1" name="Freeform 328"/>
            <p:cNvSpPr>
              <a:spLocks/>
            </p:cNvSpPr>
            <p:nvPr/>
          </p:nvSpPr>
          <p:spPr bwMode="auto">
            <a:xfrm>
              <a:off x="4191" y="8327"/>
              <a:ext cx="123" cy="189"/>
            </a:xfrm>
            <a:custGeom>
              <a:avLst/>
              <a:gdLst>
                <a:gd name="T0" fmla="*/ 120 w 123"/>
                <a:gd name="T1" fmla="*/ 2 h 189"/>
                <a:gd name="T2" fmla="*/ 102 w 123"/>
                <a:gd name="T3" fmla="*/ 0 h 189"/>
                <a:gd name="T4" fmla="*/ 88 w 123"/>
                <a:gd name="T5" fmla="*/ 3 h 189"/>
                <a:gd name="T6" fmla="*/ 72 w 123"/>
                <a:gd name="T7" fmla="*/ 8 h 189"/>
                <a:gd name="T8" fmla="*/ 59 w 123"/>
                <a:gd name="T9" fmla="*/ 15 h 189"/>
                <a:gd name="T10" fmla="*/ 48 w 123"/>
                <a:gd name="T11" fmla="*/ 25 h 189"/>
                <a:gd name="T12" fmla="*/ 36 w 123"/>
                <a:gd name="T13" fmla="*/ 36 h 189"/>
                <a:gd name="T14" fmla="*/ 28 w 123"/>
                <a:gd name="T15" fmla="*/ 49 h 189"/>
                <a:gd name="T16" fmla="*/ 19 w 123"/>
                <a:gd name="T17" fmla="*/ 64 h 189"/>
                <a:gd name="T18" fmla="*/ 10 w 123"/>
                <a:gd name="T19" fmla="*/ 82 h 189"/>
                <a:gd name="T20" fmla="*/ 5 w 123"/>
                <a:gd name="T21" fmla="*/ 104 h 189"/>
                <a:gd name="T22" fmla="*/ 0 w 123"/>
                <a:gd name="T23" fmla="*/ 126 h 189"/>
                <a:gd name="T24" fmla="*/ 2 w 123"/>
                <a:gd name="T25" fmla="*/ 146 h 189"/>
                <a:gd name="T26" fmla="*/ 6 w 123"/>
                <a:gd name="T27" fmla="*/ 157 h 189"/>
                <a:gd name="T28" fmla="*/ 12 w 123"/>
                <a:gd name="T29" fmla="*/ 167 h 189"/>
                <a:gd name="T30" fmla="*/ 19 w 123"/>
                <a:gd name="T31" fmla="*/ 175 h 189"/>
                <a:gd name="T32" fmla="*/ 29 w 123"/>
                <a:gd name="T33" fmla="*/ 182 h 189"/>
                <a:gd name="T34" fmla="*/ 39 w 123"/>
                <a:gd name="T35" fmla="*/ 186 h 189"/>
                <a:gd name="T36" fmla="*/ 51 w 123"/>
                <a:gd name="T37" fmla="*/ 189 h 189"/>
                <a:gd name="T38" fmla="*/ 61 w 123"/>
                <a:gd name="T39" fmla="*/ 189 h 189"/>
                <a:gd name="T40" fmla="*/ 72 w 123"/>
                <a:gd name="T41" fmla="*/ 188 h 189"/>
                <a:gd name="T42" fmla="*/ 81 w 123"/>
                <a:gd name="T43" fmla="*/ 183 h 189"/>
                <a:gd name="T44" fmla="*/ 88 w 123"/>
                <a:gd name="T45" fmla="*/ 175 h 189"/>
                <a:gd name="T46" fmla="*/ 92 w 123"/>
                <a:gd name="T47" fmla="*/ 166 h 189"/>
                <a:gd name="T48" fmla="*/ 91 w 123"/>
                <a:gd name="T49" fmla="*/ 156 h 189"/>
                <a:gd name="T50" fmla="*/ 84 w 123"/>
                <a:gd name="T51" fmla="*/ 147 h 189"/>
                <a:gd name="T52" fmla="*/ 75 w 123"/>
                <a:gd name="T53" fmla="*/ 143 h 189"/>
                <a:gd name="T54" fmla="*/ 66 w 123"/>
                <a:gd name="T55" fmla="*/ 139 h 189"/>
                <a:gd name="T56" fmla="*/ 56 w 123"/>
                <a:gd name="T57" fmla="*/ 134 h 189"/>
                <a:gd name="T58" fmla="*/ 46 w 123"/>
                <a:gd name="T59" fmla="*/ 124 h 189"/>
                <a:gd name="T60" fmla="*/ 43 w 123"/>
                <a:gd name="T61" fmla="*/ 111 h 189"/>
                <a:gd name="T62" fmla="*/ 43 w 123"/>
                <a:gd name="T63" fmla="*/ 97 h 189"/>
                <a:gd name="T64" fmla="*/ 43 w 123"/>
                <a:gd name="T65" fmla="*/ 82 h 189"/>
                <a:gd name="T66" fmla="*/ 45 w 123"/>
                <a:gd name="T67" fmla="*/ 68 h 189"/>
                <a:gd name="T68" fmla="*/ 49 w 123"/>
                <a:gd name="T69" fmla="*/ 55 h 189"/>
                <a:gd name="T70" fmla="*/ 56 w 123"/>
                <a:gd name="T71" fmla="*/ 44 h 189"/>
                <a:gd name="T72" fmla="*/ 64 w 123"/>
                <a:gd name="T73" fmla="*/ 32 h 189"/>
                <a:gd name="T74" fmla="*/ 74 w 123"/>
                <a:gd name="T75" fmla="*/ 23 h 189"/>
                <a:gd name="T76" fmla="*/ 85 w 123"/>
                <a:gd name="T77" fmla="*/ 18 h 189"/>
                <a:gd name="T78" fmla="*/ 98 w 123"/>
                <a:gd name="T79" fmla="*/ 13 h 189"/>
                <a:gd name="T80" fmla="*/ 112 w 123"/>
                <a:gd name="T81" fmla="*/ 13 h 189"/>
                <a:gd name="T82" fmla="*/ 117 w 123"/>
                <a:gd name="T83" fmla="*/ 12 h 189"/>
                <a:gd name="T84" fmla="*/ 121 w 123"/>
                <a:gd name="T85" fmla="*/ 8 h 189"/>
                <a:gd name="T86" fmla="*/ 123 w 123"/>
                <a:gd name="T87" fmla="*/ 5 h 189"/>
                <a:gd name="T88" fmla="*/ 120 w 123"/>
                <a:gd name="T89" fmla="*/ 2 h 189"/>
                <a:gd name="T90" fmla="*/ 120 w 123"/>
                <a:gd name="T91" fmla="*/ 2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3" h="189">
                  <a:moveTo>
                    <a:pt x="120" y="2"/>
                  </a:moveTo>
                  <a:lnTo>
                    <a:pt x="102" y="0"/>
                  </a:lnTo>
                  <a:lnTo>
                    <a:pt x="88" y="3"/>
                  </a:lnTo>
                  <a:lnTo>
                    <a:pt x="72" y="8"/>
                  </a:lnTo>
                  <a:lnTo>
                    <a:pt x="59" y="15"/>
                  </a:lnTo>
                  <a:lnTo>
                    <a:pt x="48" y="25"/>
                  </a:lnTo>
                  <a:lnTo>
                    <a:pt x="36" y="36"/>
                  </a:lnTo>
                  <a:lnTo>
                    <a:pt x="28" y="49"/>
                  </a:lnTo>
                  <a:lnTo>
                    <a:pt x="19" y="64"/>
                  </a:lnTo>
                  <a:lnTo>
                    <a:pt x="10" y="82"/>
                  </a:lnTo>
                  <a:lnTo>
                    <a:pt x="5" y="104"/>
                  </a:lnTo>
                  <a:lnTo>
                    <a:pt x="0" y="126"/>
                  </a:lnTo>
                  <a:lnTo>
                    <a:pt x="2" y="146"/>
                  </a:lnTo>
                  <a:lnTo>
                    <a:pt x="6" y="157"/>
                  </a:lnTo>
                  <a:lnTo>
                    <a:pt x="12" y="167"/>
                  </a:lnTo>
                  <a:lnTo>
                    <a:pt x="19" y="175"/>
                  </a:lnTo>
                  <a:lnTo>
                    <a:pt x="29" y="182"/>
                  </a:lnTo>
                  <a:lnTo>
                    <a:pt x="39" y="186"/>
                  </a:lnTo>
                  <a:lnTo>
                    <a:pt x="51" y="189"/>
                  </a:lnTo>
                  <a:lnTo>
                    <a:pt x="61" y="189"/>
                  </a:lnTo>
                  <a:lnTo>
                    <a:pt x="72" y="188"/>
                  </a:lnTo>
                  <a:lnTo>
                    <a:pt x="81" y="183"/>
                  </a:lnTo>
                  <a:lnTo>
                    <a:pt x="88" y="175"/>
                  </a:lnTo>
                  <a:lnTo>
                    <a:pt x="92" y="166"/>
                  </a:lnTo>
                  <a:lnTo>
                    <a:pt x="91" y="156"/>
                  </a:lnTo>
                  <a:lnTo>
                    <a:pt x="84" y="147"/>
                  </a:lnTo>
                  <a:lnTo>
                    <a:pt x="75" y="143"/>
                  </a:lnTo>
                  <a:lnTo>
                    <a:pt x="66" y="139"/>
                  </a:lnTo>
                  <a:lnTo>
                    <a:pt x="56" y="134"/>
                  </a:lnTo>
                  <a:lnTo>
                    <a:pt x="46" y="124"/>
                  </a:lnTo>
                  <a:lnTo>
                    <a:pt x="43" y="111"/>
                  </a:lnTo>
                  <a:lnTo>
                    <a:pt x="43" y="97"/>
                  </a:lnTo>
                  <a:lnTo>
                    <a:pt x="43" y="82"/>
                  </a:lnTo>
                  <a:lnTo>
                    <a:pt x="45" y="68"/>
                  </a:lnTo>
                  <a:lnTo>
                    <a:pt x="49" y="55"/>
                  </a:lnTo>
                  <a:lnTo>
                    <a:pt x="56" y="44"/>
                  </a:lnTo>
                  <a:lnTo>
                    <a:pt x="64" y="32"/>
                  </a:lnTo>
                  <a:lnTo>
                    <a:pt x="74" y="23"/>
                  </a:lnTo>
                  <a:lnTo>
                    <a:pt x="85" y="18"/>
                  </a:lnTo>
                  <a:lnTo>
                    <a:pt x="98" y="13"/>
                  </a:lnTo>
                  <a:lnTo>
                    <a:pt x="112" y="13"/>
                  </a:lnTo>
                  <a:lnTo>
                    <a:pt x="117" y="12"/>
                  </a:lnTo>
                  <a:lnTo>
                    <a:pt x="121" y="8"/>
                  </a:lnTo>
                  <a:lnTo>
                    <a:pt x="123" y="5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2" name="Freeform 329"/>
            <p:cNvSpPr>
              <a:spLocks/>
            </p:cNvSpPr>
            <p:nvPr/>
          </p:nvSpPr>
          <p:spPr bwMode="auto">
            <a:xfrm>
              <a:off x="4305" y="8263"/>
              <a:ext cx="76" cy="70"/>
            </a:xfrm>
            <a:custGeom>
              <a:avLst/>
              <a:gdLst>
                <a:gd name="T0" fmla="*/ 10 w 76"/>
                <a:gd name="T1" fmla="*/ 1 h 70"/>
                <a:gd name="T2" fmla="*/ 1 w 76"/>
                <a:gd name="T3" fmla="*/ 15 h 70"/>
                <a:gd name="T4" fmla="*/ 0 w 76"/>
                <a:gd name="T5" fmla="*/ 30 h 70"/>
                <a:gd name="T6" fmla="*/ 4 w 76"/>
                <a:gd name="T7" fmla="*/ 44 h 70"/>
                <a:gd name="T8" fmla="*/ 13 w 76"/>
                <a:gd name="T9" fmla="*/ 57 h 70"/>
                <a:gd name="T10" fmla="*/ 19 w 76"/>
                <a:gd name="T11" fmla="*/ 61 h 70"/>
                <a:gd name="T12" fmla="*/ 26 w 76"/>
                <a:gd name="T13" fmla="*/ 66 h 70"/>
                <a:gd name="T14" fmla="*/ 32 w 76"/>
                <a:gd name="T15" fmla="*/ 69 h 70"/>
                <a:gd name="T16" fmla="*/ 39 w 76"/>
                <a:gd name="T17" fmla="*/ 70 h 70"/>
                <a:gd name="T18" fmla="*/ 50 w 76"/>
                <a:gd name="T19" fmla="*/ 69 h 70"/>
                <a:gd name="T20" fmla="*/ 60 w 76"/>
                <a:gd name="T21" fmla="*/ 63 h 70"/>
                <a:gd name="T22" fmla="*/ 69 w 76"/>
                <a:gd name="T23" fmla="*/ 54 h 70"/>
                <a:gd name="T24" fmla="*/ 73 w 76"/>
                <a:gd name="T25" fmla="*/ 46 h 70"/>
                <a:gd name="T26" fmla="*/ 76 w 76"/>
                <a:gd name="T27" fmla="*/ 36 h 70"/>
                <a:gd name="T28" fmla="*/ 76 w 76"/>
                <a:gd name="T29" fmla="*/ 25 h 70"/>
                <a:gd name="T30" fmla="*/ 72 w 76"/>
                <a:gd name="T31" fmla="*/ 17 h 70"/>
                <a:gd name="T32" fmla="*/ 65 w 76"/>
                <a:gd name="T33" fmla="*/ 11 h 70"/>
                <a:gd name="T34" fmla="*/ 59 w 76"/>
                <a:gd name="T35" fmla="*/ 11 h 70"/>
                <a:gd name="T36" fmla="*/ 53 w 76"/>
                <a:gd name="T37" fmla="*/ 13 h 70"/>
                <a:gd name="T38" fmla="*/ 47 w 76"/>
                <a:gd name="T39" fmla="*/ 15 h 70"/>
                <a:gd name="T40" fmla="*/ 42 w 76"/>
                <a:gd name="T41" fmla="*/ 18 h 70"/>
                <a:gd name="T42" fmla="*/ 34 w 76"/>
                <a:gd name="T43" fmla="*/ 21 h 70"/>
                <a:gd name="T44" fmla="*/ 29 w 76"/>
                <a:gd name="T45" fmla="*/ 21 h 70"/>
                <a:gd name="T46" fmla="*/ 23 w 76"/>
                <a:gd name="T47" fmla="*/ 20 h 70"/>
                <a:gd name="T48" fmla="*/ 17 w 76"/>
                <a:gd name="T49" fmla="*/ 15 h 70"/>
                <a:gd name="T50" fmla="*/ 16 w 76"/>
                <a:gd name="T51" fmla="*/ 13 h 70"/>
                <a:gd name="T52" fmla="*/ 16 w 76"/>
                <a:gd name="T53" fmla="*/ 11 h 70"/>
                <a:gd name="T54" fmla="*/ 16 w 76"/>
                <a:gd name="T55" fmla="*/ 8 h 70"/>
                <a:gd name="T56" fmla="*/ 16 w 76"/>
                <a:gd name="T57" fmla="*/ 5 h 70"/>
                <a:gd name="T58" fmla="*/ 16 w 76"/>
                <a:gd name="T59" fmla="*/ 2 h 70"/>
                <a:gd name="T60" fmla="*/ 14 w 76"/>
                <a:gd name="T61" fmla="*/ 1 h 70"/>
                <a:gd name="T62" fmla="*/ 11 w 76"/>
                <a:gd name="T63" fmla="*/ 0 h 70"/>
                <a:gd name="T64" fmla="*/ 10 w 76"/>
                <a:gd name="T65" fmla="*/ 1 h 70"/>
                <a:gd name="T66" fmla="*/ 10 w 76"/>
                <a:gd name="T67" fmla="*/ 1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0">
                  <a:moveTo>
                    <a:pt x="10" y="1"/>
                  </a:moveTo>
                  <a:lnTo>
                    <a:pt x="1" y="15"/>
                  </a:lnTo>
                  <a:lnTo>
                    <a:pt x="0" y="30"/>
                  </a:lnTo>
                  <a:lnTo>
                    <a:pt x="4" y="44"/>
                  </a:lnTo>
                  <a:lnTo>
                    <a:pt x="13" y="57"/>
                  </a:lnTo>
                  <a:lnTo>
                    <a:pt x="19" y="61"/>
                  </a:lnTo>
                  <a:lnTo>
                    <a:pt x="26" y="66"/>
                  </a:lnTo>
                  <a:lnTo>
                    <a:pt x="32" y="69"/>
                  </a:lnTo>
                  <a:lnTo>
                    <a:pt x="39" y="70"/>
                  </a:lnTo>
                  <a:lnTo>
                    <a:pt x="50" y="69"/>
                  </a:lnTo>
                  <a:lnTo>
                    <a:pt x="60" y="63"/>
                  </a:lnTo>
                  <a:lnTo>
                    <a:pt x="69" y="54"/>
                  </a:lnTo>
                  <a:lnTo>
                    <a:pt x="73" y="46"/>
                  </a:lnTo>
                  <a:lnTo>
                    <a:pt x="76" y="36"/>
                  </a:lnTo>
                  <a:lnTo>
                    <a:pt x="76" y="25"/>
                  </a:lnTo>
                  <a:lnTo>
                    <a:pt x="72" y="17"/>
                  </a:lnTo>
                  <a:lnTo>
                    <a:pt x="65" y="11"/>
                  </a:lnTo>
                  <a:lnTo>
                    <a:pt x="59" y="11"/>
                  </a:lnTo>
                  <a:lnTo>
                    <a:pt x="53" y="13"/>
                  </a:lnTo>
                  <a:lnTo>
                    <a:pt x="47" y="15"/>
                  </a:lnTo>
                  <a:lnTo>
                    <a:pt x="42" y="18"/>
                  </a:lnTo>
                  <a:lnTo>
                    <a:pt x="34" y="21"/>
                  </a:lnTo>
                  <a:lnTo>
                    <a:pt x="29" y="21"/>
                  </a:lnTo>
                  <a:lnTo>
                    <a:pt x="23" y="20"/>
                  </a:lnTo>
                  <a:lnTo>
                    <a:pt x="17" y="15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3" name="Freeform 330"/>
            <p:cNvSpPr>
              <a:spLocks/>
            </p:cNvSpPr>
            <p:nvPr/>
          </p:nvSpPr>
          <p:spPr bwMode="auto">
            <a:xfrm>
              <a:off x="4256" y="8313"/>
              <a:ext cx="138" cy="158"/>
            </a:xfrm>
            <a:custGeom>
              <a:avLst/>
              <a:gdLst>
                <a:gd name="T0" fmla="*/ 119 w 138"/>
                <a:gd name="T1" fmla="*/ 10 h 158"/>
                <a:gd name="T2" fmla="*/ 125 w 138"/>
                <a:gd name="T3" fmla="*/ 29 h 158"/>
                <a:gd name="T4" fmla="*/ 128 w 138"/>
                <a:gd name="T5" fmla="*/ 49 h 158"/>
                <a:gd name="T6" fmla="*/ 128 w 138"/>
                <a:gd name="T7" fmla="*/ 69 h 158"/>
                <a:gd name="T8" fmla="*/ 127 w 138"/>
                <a:gd name="T9" fmla="*/ 88 h 158"/>
                <a:gd name="T10" fmla="*/ 124 w 138"/>
                <a:gd name="T11" fmla="*/ 98 h 158"/>
                <a:gd name="T12" fmla="*/ 115 w 138"/>
                <a:gd name="T13" fmla="*/ 109 h 158"/>
                <a:gd name="T14" fmla="*/ 104 w 138"/>
                <a:gd name="T15" fmla="*/ 118 h 158"/>
                <a:gd name="T16" fmla="*/ 91 w 138"/>
                <a:gd name="T17" fmla="*/ 128 h 158"/>
                <a:gd name="T18" fmla="*/ 76 w 138"/>
                <a:gd name="T19" fmla="*/ 135 h 158"/>
                <a:gd name="T20" fmla="*/ 62 w 138"/>
                <a:gd name="T21" fmla="*/ 141 h 158"/>
                <a:gd name="T22" fmla="*/ 49 w 138"/>
                <a:gd name="T23" fmla="*/ 144 h 158"/>
                <a:gd name="T24" fmla="*/ 39 w 138"/>
                <a:gd name="T25" fmla="*/ 144 h 158"/>
                <a:gd name="T26" fmla="*/ 27 w 138"/>
                <a:gd name="T27" fmla="*/ 140 h 158"/>
                <a:gd name="T28" fmla="*/ 22 w 138"/>
                <a:gd name="T29" fmla="*/ 131 h 158"/>
                <a:gd name="T30" fmla="*/ 22 w 138"/>
                <a:gd name="T31" fmla="*/ 119 h 158"/>
                <a:gd name="T32" fmla="*/ 26 w 138"/>
                <a:gd name="T33" fmla="*/ 108 h 158"/>
                <a:gd name="T34" fmla="*/ 32 w 138"/>
                <a:gd name="T35" fmla="*/ 94 h 158"/>
                <a:gd name="T36" fmla="*/ 37 w 138"/>
                <a:gd name="T37" fmla="*/ 82 h 158"/>
                <a:gd name="T38" fmla="*/ 45 w 138"/>
                <a:gd name="T39" fmla="*/ 71 h 158"/>
                <a:gd name="T40" fmla="*/ 49 w 138"/>
                <a:gd name="T41" fmla="*/ 63 h 158"/>
                <a:gd name="T42" fmla="*/ 58 w 138"/>
                <a:gd name="T43" fmla="*/ 50 h 158"/>
                <a:gd name="T44" fmla="*/ 66 w 138"/>
                <a:gd name="T45" fmla="*/ 37 h 158"/>
                <a:gd name="T46" fmla="*/ 71 w 138"/>
                <a:gd name="T47" fmla="*/ 24 h 158"/>
                <a:gd name="T48" fmla="*/ 72 w 138"/>
                <a:gd name="T49" fmla="*/ 9 h 158"/>
                <a:gd name="T50" fmla="*/ 69 w 138"/>
                <a:gd name="T51" fmla="*/ 3 h 158"/>
                <a:gd name="T52" fmla="*/ 63 w 138"/>
                <a:gd name="T53" fmla="*/ 0 h 158"/>
                <a:gd name="T54" fmla="*/ 55 w 138"/>
                <a:gd name="T55" fmla="*/ 1 h 158"/>
                <a:gd name="T56" fmla="*/ 49 w 138"/>
                <a:gd name="T57" fmla="*/ 4 h 158"/>
                <a:gd name="T58" fmla="*/ 36 w 138"/>
                <a:gd name="T59" fmla="*/ 19 h 158"/>
                <a:gd name="T60" fmla="*/ 22 w 138"/>
                <a:gd name="T61" fmla="*/ 39 h 158"/>
                <a:gd name="T62" fmla="*/ 10 w 138"/>
                <a:gd name="T63" fmla="*/ 65 h 158"/>
                <a:gd name="T64" fmla="*/ 3 w 138"/>
                <a:gd name="T65" fmla="*/ 92 h 158"/>
                <a:gd name="T66" fmla="*/ 0 w 138"/>
                <a:gd name="T67" fmla="*/ 118 h 158"/>
                <a:gd name="T68" fmla="*/ 4 w 138"/>
                <a:gd name="T69" fmla="*/ 140 h 158"/>
                <a:gd name="T70" fmla="*/ 19 w 138"/>
                <a:gd name="T71" fmla="*/ 154 h 158"/>
                <a:gd name="T72" fmla="*/ 43 w 138"/>
                <a:gd name="T73" fmla="*/ 158 h 158"/>
                <a:gd name="T74" fmla="*/ 55 w 138"/>
                <a:gd name="T75" fmla="*/ 157 h 158"/>
                <a:gd name="T76" fmla="*/ 68 w 138"/>
                <a:gd name="T77" fmla="*/ 153 h 158"/>
                <a:gd name="T78" fmla="*/ 79 w 138"/>
                <a:gd name="T79" fmla="*/ 147 h 158"/>
                <a:gd name="T80" fmla="*/ 91 w 138"/>
                <a:gd name="T81" fmla="*/ 140 h 158"/>
                <a:gd name="T82" fmla="*/ 101 w 138"/>
                <a:gd name="T83" fmla="*/ 131 h 158"/>
                <a:gd name="T84" fmla="*/ 111 w 138"/>
                <a:gd name="T85" fmla="*/ 122 h 158"/>
                <a:gd name="T86" fmla="*/ 121 w 138"/>
                <a:gd name="T87" fmla="*/ 114 h 158"/>
                <a:gd name="T88" fmla="*/ 130 w 138"/>
                <a:gd name="T89" fmla="*/ 105 h 158"/>
                <a:gd name="T90" fmla="*/ 135 w 138"/>
                <a:gd name="T91" fmla="*/ 98 h 158"/>
                <a:gd name="T92" fmla="*/ 138 w 138"/>
                <a:gd name="T93" fmla="*/ 88 h 158"/>
                <a:gd name="T94" fmla="*/ 138 w 138"/>
                <a:gd name="T95" fmla="*/ 78 h 158"/>
                <a:gd name="T96" fmla="*/ 138 w 138"/>
                <a:gd name="T97" fmla="*/ 68 h 158"/>
                <a:gd name="T98" fmla="*/ 137 w 138"/>
                <a:gd name="T99" fmla="*/ 52 h 158"/>
                <a:gd name="T100" fmla="*/ 134 w 138"/>
                <a:gd name="T101" fmla="*/ 36 h 158"/>
                <a:gd name="T102" fmla="*/ 131 w 138"/>
                <a:gd name="T103" fmla="*/ 20 h 158"/>
                <a:gd name="T104" fmla="*/ 125 w 138"/>
                <a:gd name="T105" fmla="*/ 6 h 158"/>
                <a:gd name="T106" fmla="*/ 122 w 138"/>
                <a:gd name="T107" fmla="*/ 4 h 158"/>
                <a:gd name="T108" fmla="*/ 121 w 138"/>
                <a:gd name="T109" fmla="*/ 6 h 158"/>
                <a:gd name="T110" fmla="*/ 119 w 138"/>
                <a:gd name="T111" fmla="*/ 7 h 158"/>
                <a:gd name="T112" fmla="*/ 119 w 138"/>
                <a:gd name="T113" fmla="*/ 10 h 158"/>
                <a:gd name="T114" fmla="*/ 119 w 138"/>
                <a:gd name="T115" fmla="*/ 10 h 1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8" h="158">
                  <a:moveTo>
                    <a:pt x="119" y="10"/>
                  </a:moveTo>
                  <a:lnTo>
                    <a:pt x="125" y="29"/>
                  </a:lnTo>
                  <a:lnTo>
                    <a:pt x="128" y="49"/>
                  </a:lnTo>
                  <a:lnTo>
                    <a:pt x="128" y="69"/>
                  </a:lnTo>
                  <a:lnTo>
                    <a:pt x="127" y="88"/>
                  </a:lnTo>
                  <a:lnTo>
                    <a:pt x="124" y="98"/>
                  </a:lnTo>
                  <a:lnTo>
                    <a:pt x="115" y="109"/>
                  </a:lnTo>
                  <a:lnTo>
                    <a:pt x="104" y="118"/>
                  </a:lnTo>
                  <a:lnTo>
                    <a:pt x="91" y="128"/>
                  </a:lnTo>
                  <a:lnTo>
                    <a:pt x="76" y="135"/>
                  </a:lnTo>
                  <a:lnTo>
                    <a:pt x="62" y="141"/>
                  </a:lnTo>
                  <a:lnTo>
                    <a:pt x="49" y="144"/>
                  </a:lnTo>
                  <a:lnTo>
                    <a:pt x="39" y="144"/>
                  </a:lnTo>
                  <a:lnTo>
                    <a:pt x="27" y="140"/>
                  </a:lnTo>
                  <a:lnTo>
                    <a:pt x="22" y="131"/>
                  </a:lnTo>
                  <a:lnTo>
                    <a:pt x="22" y="119"/>
                  </a:lnTo>
                  <a:lnTo>
                    <a:pt x="26" y="108"/>
                  </a:lnTo>
                  <a:lnTo>
                    <a:pt x="32" y="94"/>
                  </a:lnTo>
                  <a:lnTo>
                    <a:pt x="37" y="82"/>
                  </a:lnTo>
                  <a:lnTo>
                    <a:pt x="45" y="71"/>
                  </a:lnTo>
                  <a:lnTo>
                    <a:pt x="49" y="63"/>
                  </a:lnTo>
                  <a:lnTo>
                    <a:pt x="58" y="50"/>
                  </a:lnTo>
                  <a:lnTo>
                    <a:pt x="66" y="37"/>
                  </a:lnTo>
                  <a:lnTo>
                    <a:pt x="71" y="24"/>
                  </a:lnTo>
                  <a:lnTo>
                    <a:pt x="72" y="9"/>
                  </a:lnTo>
                  <a:lnTo>
                    <a:pt x="69" y="3"/>
                  </a:lnTo>
                  <a:lnTo>
                    <a:pt x="63" y="0"/>
                  </a:lnTo>
                  <a:lnTo>
                    <a:pt x="55" y="1"/>
                  </a:lnTo>
                  <a:lnTo>
                    <a:pt x="49" y="4"/>
                  </a:lnTo>
                  <a:lnTo>
                    <a:pt x="36" y="19"/>
                  </a:lnTo>
                  <a:lnTo>
                    <a:pt x="22" y="39"/>
                  </a:lnTo>
                  <a:lnTo>
                    <a:pt x="10" y="65"/>
                  </a:lnTo>
                  <a:lnTo>
                    <a:pt x="3" y="92"/>
                  </a:lnTo>
                  <a:lnTo>
                    <a:pt x="0" y="118"/>
                  </a:lnTo>
                  <a:lnTo>
                    <a:pt x="4" y="140"/>
                  </a:lnTo>
                  <a:lnTo>
                    <a:pt x="19" y="154"/>
                  </a:lnTo>
                  <a:lnTo>
                    <a:pt x="43" y="158"/>
                  </a:lnTo>
                  <a:lnTo>
                    <a:pt x="55" y="157"/>
                  </a:lnTo>
                  <a:lnTo>
                    <a:pt x="68" y="153"/>
                  </a:lnTo>
                  <a:lnTo>
                    <a:pt x="79" y="147"/>
                  </a:lnTo>
                  <a:lnTo>
                    <a:pt x="91" y="140"/>
                  </a:lnTo>
                  <a:lnTo>
                    <a:pt x="101" y="131"/>
                  </a:lnTo>
                  <a:lnTo>
                    <a:pt x="111" y="122"/>
                  </a:lnTo>
                  <a:lnTo>
                    <a:pt x="121" y="114"/>
                  </a:lnTo>
                  <a:lnTo>
                    <a:pt x="130" y="105"/>
                  </a:lnTo>
                  <a:lnTo>
                    <a:pt x="135" y="98"/>
                  </a:lnTo>
                  <a:lnTo>
                    <a:pt x="138" y="88"/>
                  </a:lnTo>
                  <a:lnTo>
                    <a:pt x="138" y="78"/>
                  </a:lnTo>
                  <a:lnTo>
                    <a:pt x="138" y="68"/>
                  </a:lnTo>
                  <a:lnTo>
                    <a:pt x="137" y="52"/>
                  </a:lnTo>
                  <a:lnTo>
                    <a:pt x="134" y="36"/>
                  </a:lnTo>
                  <a:lnTo>
                    <a:pt x="131" y="20"/>
                  </a:lnTo>
                  <a:lnTo>
                    <a:pt x="125" y="6"/>
                  </a:lnTo>
                  <a:lnTo>
                    <a:pt x="122" y="4"/>
                  </a:lnTo>
                  <a:lnTo>
                    <a:pt x="121" y="6"/>
                  </a:lnTo>
                  <a:lnTo>
                    <a:pt x="119" y="7"/>
                  </a:lnTo>
                  <a:lnTo>
                    <a:pt x="1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4" name="Freeform 331"/>
            <p:cNvSpPr>
              <a:spLocks/>
            </p:cNvSpPr>
            <p:nvPr/>
          </p:nvSpPr>
          <p:spPr bwMode="auto">
            <a:xfrm>
              <a:off x="4303" y="8388"/>
              <a:ext cx="38" cy="40"/>
            </a:xfrm>
            <a:custGeom>
              <a:avLst/>
              <a:gdLst>
                <a:gd name="T0" fmla="*/ 38 w 38"/>
                <a:gd name="T1" fmla="*/ 3 h 40"/>
                <a:gd name="T2" fmla="*/ 29 w 38"/>
                <a:gd name="T3" fmla="*/ 0 h 40"/>
                <a:gd name="T4" fmla="*/ 24 w 38"/>
                <a:gd name="T5" fmla="*/ 0 h 40"/>
                <a:gd name="T6" fmla="*/ 16 w 38"/>
                <a:gd name="T7" fmla="*/ 3 h 40"/>
                <a:gd name="T8" fmla="*/ 9 w 38"/>
                <a:gd name="T9" fmla="*/ 7 h 40"/>
                <a:gd name="T10" fmla="*/ 6 w 38"/>
                <a:gd name="T11" fmla="*/ 11 h 40"/>
                <a:gd name="T12" fmla="*/ 3 w 38"/>
                <a:gd name="T13" fmla="*/ 16 h 40"/>
                <a:gd name="T14" fmla="*/ 2 w 38"/>
                <a:gd name="T15" fmla="*/ 21 h 40"/>
                <a:gd name="T16" fmla="*/ 0 w 38"/>
                <a:gd name="T17" fmla="*/ 27 h 40"/>
                <a:gd name="T18" fmla="*/ 2 w 38"/>
                <a:gd name="T19" fmla="*/ 32 h 40"/>
                <a:gd name="T20" fmla="*/ 5 w 38"/>
                <a:gd name="T21" fmla="*/ 34 h 40"/>
                <a:gd name="T22" fmla="*/ 8 w 38"/>
                <a:gd name="T23" fmla="*/ 39 h 40"/>
                <a:gd name="T24" fmla="*/ 12 w 38"/>
                <a:gd name="T25" fmla="*/ 40 h 40"/>
                <a:gd name="T26" fmla="*/ 16 w 38"/>
                <a:gd name="T27" fmla="*/ 40 h 40"/>
                <a:gd name="T28" fmla="*/ 21 w 38"/>
                <a:gd name="T29" fmla="*/ 37 h 40"/>
                <a:gd name="T30" fmla="*/ 25 w 38"/>
                <a:gd name="T31" fmla="*/ 33 h 40"/>
                <a:gd name="T32" fmla="*/ 26 w 38"/>
                <a:gd name="T33" fmla="*/ 30 h 40"/>
                <a:gd name="T34" fmla="*/ 26 w 38"/>
                <a:gd name="T35" fmla="*/ 27 h 40"/>
                <a:gd name="T36" fmla="*/ 26 w 38"/>
                <a:gd name="T37" fmla="*/ 24 h 40"/>
                <a:gd name="T38" fmla="*/ 26 w 38"/>
                <a:gd name="T39" fmla="*/ 21 h 40"/>
                <a:gd name="T40" fmla="*/ 25 w 38"/>
                <a:gd name="T41" fmla="*/ 19 h 40"/>
                <a:gd name="T42" fmla="*/ 24 w 38"/>
                <a:gd name="T43" fmla="*/ 17 h 40"/>
                <a:gd name="T44" fmla="*/ 24 w 38"/>
                <a:gd name="T45" fmla="*/ 16 h 40"/>
                <a:gd name="T46" fmla="*/ 22 w 38"/>
                <a:gd name="T47" fmla="*/ 13 h 40"/>
                <a:gd name="T48" fmla="*/ 22 w 38"/>
                <a:gd name="T49" fmla="*/ 13 h 40"/>
                <a:gd name="T50" fmla="*/ 24 w 38"/>
                <a:gd name="T51" fmla="*/ 10 h 40"/>
                <a:gd name="T52" fmla="*/ 28 w 38"/>
                <a:gd name="T53" fmla="*/ 7 h 40"/>
                <a:gd name="T54" fmla="*/ 32 w 38"/>
                <a:gd name="T55" fmla="*/ 6 h 40"/>
                <a:gd name="T56" fmla="*/ 36 w 38"/>
                <a:gd name="T57" fmla="*/ 6 h 40"/>
                <a:gd name="T58" fmla="*/ 38 w 38"/>
                <a:gd name="T59" fmla="*/ 4 h 40"/>
                <a:gd name="T60" fmla="*/ 38 w 38"/>
                <a:gd name="T61" fmla="*/ 4 h 40"/>
                <a:gd name="T62" fmla="*/ 38 w 38"/>
                <a:gd name="T63" fmla="*/ 3 h 40"/>
                <a:gd name="T64" fmla="*/ 38 w 38"/>
                <a:gd name="T65" fmla="*/ 3 h 40"/>
                <a:gd name="T66" fmla="*/ 38 w 38"/>
                <a:gd name="T67" fmla="*/ 3 h 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" h="40">
                  <a:moveTo>
                    <a:pt x="38" y="3"/>
                  </a:moveTo>
                  <a:lnTo>
                    <a:pt x="29" y="0"/>
                  </a:lnTo>
                  <a:lnTo>
                    <a:pt x="24" y="0"/>
                  </a:lnTo>
                  <a:lnTo>
                    <a:pt x="16" y="3"/>
                  </a:lnTo>
                  <a:lnTo>
                    <a:pt x="9" y="7"/>
                  </a:lnTo>
                  <a:lnTo>
                    <a:pt x="6" y="11"/>
                  </a:lnTo>
                  <a:lnTo>
                    <a:pt x="3" y="16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2" y="32"/>
                  </a:lnTo>
                  <a:lnTo>
                    <a:pt x="5" y="34"/>
                  </a:lnTo>
                  <a:lnTo>
                    <a:pt x="8" y="39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21" y="37"/>
                  </a:lnTo>
                  <a:lnTo>
                    <a:pt x="25" y="33"/>
                  </a:lnTo>
                  <a:lnTo>
                    <a:pt x="26" y="30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6" y="21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2" y="13"/>
                  </a:lnTo>
                  <a:lnTo>
                    <a:pt x="24" y="10"/>
                  </a:lnTo>
                  <a:lnTo>
                    <a:pt x="28" y="7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5" name="Freeform 332"/>
            <p:cNvSpPr>
              <a:spLocks/>
            </p:cNvSpPr>
            <p:nvPr/>
          </p:nvSpPr>
          <p:spPr bwMode="auto">
            <a:xfrm>
              <a:off x="4276" y="8218"/>
              <a:ext cx="331" cy="216"/>
            </a:xfrm>
            <a:custGeom>
              <a:avLst/>
              <a:gdLst>
                <a:gd name="T0" fmla="*/ 0 w 331"/>
                <a:gd name="T1" fmla="*/ 6 h 216"/>
                <a:gd name="T2" fmla="*/ 19 w 331"/>
                <a:gd name="T3" fmla="*/ 23 h 216"/>
                <a:gd name="T4" fmla="*/ 38 w 331"/>
                <a:gd name="T5" fmla="*/ 39 h 216"/>
                <a:gd name="T6" fmla="*/ 56 w 331"/>
                <a:gd name="T7" fmla="*/ 53 h 216"/>
                <a:gd name="T8" fmla="*/ 76 w 331"/>
                <a:gd name="T9" fmla="*/ 66 h 216"/>
                <a:gd name="T10" fmla="*/ 97 w 331"/>
                <a:gd name="T11" fmla="*/ 78 h 216"/>
                <a:gd name="T12" fmla="*/ 115 w 331"/>
                <a:gd name="T13" fmla="*/ 89 h 216"/>
                <a:gd name="T14" fmla="*/ 134 w 331"/>
                <a:gd name="T15" fmla="*/ 102 h 216"/>
                <a:gd name="T16" fmla="*/ 153 w 331"/>
                <a:gd name="T17" fmla="*/ 114 h 216"/>
                <a:gd name="T18" fmla="*/ 174 w 331"/>
                <a:gd name="T19" fmla="*/ 128 h 216"/>
                <a:gd name="T20" fmla="*/ 197 w 331"/>
                <a:gd name="T21" fmla="*/ 142 h 216"/>
                <a:gd name="T22" fmla="*/ 223 w 331"/>
                <a:gd name="T23" fmla="*/ 160 h 216"/>
                <a:gd name="T24" fmla="*/ 248 w 331"/>
                <a:gd name="T25" fmla="*/ 174 h 216"/>
                <a:gd name="T26" fmla="*/ 271 w 331"/>
                <a:gd name="T27" fmla="*/ 189 h 216"/>
                <a:gd name="T28" fmla="*/ 290 w 331"/>
                <a:gd name="T29" fmla="*/ 202 h 216"/>
                <a:gd name="T30" fmla="*/ 304 w 331"/>
                <a:gd name="T31" fmla="*/ 210 h 216"/>
                <a:gd name="T32" fmla="*/ 311 w 331"/>
                <a:gd name="T33" fmla="*/ 214 h 216"/>
                <a:gd name="T34" fmla="*/ 321 w 331"/>
                <a:gd name="T35" fmla="*/ 216 h 216"/>
                <a:gd name="T36" fmla="*/ 328 w 331"/>
                <a:gd name="T37" fmla="*/ 209 h 216"/>
                <a:gd name="T38" fmla="*/ 331 w 331"/>
                <a:gd name="T39" fmla="*/ 199 h 216"/>
                <a:gd name="T40" fmla="*/ 328 w 331"/>
                <a:gd name="T41" fmla="*/ 189 h 216"/>
                <a:gd name="T42" fmla="*/ 313 w 331"/>
                <a:gd name="T43" fmla="*/ 176 h 216"/>
                <a:gd name="T44" fmla="*/ 295 w 331"/>
                <a:gd name="T45" fmla="*/ 164 h 216"/>
                <a:gd name="T46" fmla="*/ 277 w 331"/>
                <a:gd name="T47" fmla="*/ 154 h 216"/>
                <a:gd name="T48" fmla="*/ 256 w 331"/>
                <a:gd name="T49" fmla="*/ 144 h 216"/>
                <a:gd name="T50" fmla="*/ 238 w 331"/>
                <a:gd name="T51" fmla="*/ 134 h 216"/>
                <a:gd name="T52" fmla="*/ 218 w 331"/>
                <a:gd name="T53" fmla="*/ 125 h 216"/>
                <a:gd name="T54" fmla="*/ 199 w 331"/>
                <a:gd name="T55" fmla="*/ 115 h 216"/>
                <a:gd name="T56" fmla="*/ 180 w 331"/>
                <a:gd name="T57" fmla="*/ 105 h 216"/>
                <a:gd name="T58" fmla="*/ 170 w 331"/>
                <a:gd name="T59" fmla="*/ 99 h 216"/>
                <a:gd name="T60" fmla="*/ 159 w 331"/>
                <a:gd name="T61" fmla="*/ 94 h 216"/>
                <a:gd name="T62" fmla="*/ 148 w 331"/>
                <a:gd name="T63" fmla="*/ 86 h 216"/>
                <a:gd name="T64" fmla="*/ 137 w 331"/>
                <a:gd name="T65" fmla="*/ 81 h 216"/>
                <a:gd name="T66" fmla="*/ 127 w 331"/>
                <a:gd name="T67" fmla="*/ 75 h 216"/>
                <a:gd name="T68" fmla="*/ 115 w 331"/>
                <a:gd name="T69" fmla="*/ 69 h 216"/>
                <a:gd name="T70" fmla="*/ 105 w 331"/>
                <a:gd name="T71" fmla="*/ 63 h 216"/>
                <a:gd name="T72" fmla="*/ 94 w 331"/>
                <a:gd name="T73" fmla="*/ 58 h 216"/>
                <a:gd name="T74" fmla="*/ 82 w 331"/>
                <a:gd name="T75" fmla="*/ 52 h 216"/>
                <a:gd name="T76" fmla="*/ 71 w 331"/>
                <a:gd name="T77" fmla="*/ 46 h 216"/>
                <a:gd name="T78" fmla="*/ 58 w 331"/>
                <a:gd name="T79" fmla="*/ 39 h 216"/>
                <a:gd name="T80" fmla="*/ 48 w 331"/>
                <a:gd name="T81" fmla="*/ 33 h 216"/>
                <a:gd name="T82" fmla="*/ 36 w 331"/>
                <a:gd name="T83" fmla="*/ 24 h 216"/>
                <a:gd name="T84" fmla="*/ 25 w 331"/>
                <a:gd name="T85" fmla="*/ 17 h 216"/>
                <a:gd name="T86" fmla="*/ 15 w 331"/>
                <a:gd name="T87" fmla="*/ 9 h 216"/>
                <a:gd name="T88" fmla="*/ 4 w 331"/>
                <a:gd name="T89" fmla="*/ 0 h 216"/>
                <a:gd name="T90" fmla="*/ 3 w 331"/>
                <a:gd name="T91" fmla="*/ 0 h 216"/>
                <a:gd name="T92" fmla="*/ 0 w 331"/>
                <a:gd name="T93" fmla="*/ 1 h 216"/>
                <a:gd name="T94" fmla="*/ 0 w 331"/>
                <a:gd name="T95" fmla="*/ 4 h 216"/>
                <a:gd name="T96" fmla="*/ 0 w 331"/>
                <a:gd name="T97" fmla="*/ 6 h 216"/>
                <a:gd name="T98" fmla="*/ 0 w 331"/>
                <a:gd name="T99" fmla="*/ 6 h 2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31" h="216">
                  <a:moveTo>
                    <a:pt x="0" y="6"/>
                  </a:moveTo>
                  <a:lnTo>
                    <a:pt x="19" y="23"/>
                  </a:lnTo>
                  <a:lnTo>
                    <a:pt x="38" y="39"/>
                  </a:lnTo>
                  <a:lnTo>
                    <a:pt x="56" y="53"/>
                  </a:lnTo>
                  <a:lnTo>
                    <a:pt x="76" y="66"/>
                  </a:lnTo>
                  <a:lnTo>
                    <a:pt x="97" y="78"/>
                  </a:lnTo>
                  <a:lnTo>
                    <a:pt x="115" y="89"/>
                  </a:lnTo>
                  <a:lnTo>
                    <a:pt x="134" y="102"/>
                  </a:lnTo>
                  <a:lnTo>
                    <a:pt x="153" y="114"/>
                  </a:lnTo>
                  <a:lnTo>
                    <a:pt x="174" y="128"/>
                  </a:lnTo>
                  <a:lnTo>
                    <a:pt x="197" y="142"/>
                  </a:lnTo>
                  <a:lnTo>
                    <a:pt x="223" y="160"/>
                  </a:lnTo>
                  <a:lnTo>
                    <a:pt x="248" y="174"/>
                  </a:lnTo>
                  <a:lnTo>
                    <a:pt x="271" y="189"/>
                  </a:lnTo>
                  <a:lnTo>
                    <a:pt x="290" y="202"/>
                  </a:lnTo>
                  <a:lnTo>
                    <a:pt x="304" y="210"/>
                  </a:lnTo>
                  <a:lnTo>
                    <a:pt x="311" y="214"/>
                  </a:lnTo>
                  <a:lnTo>
                    <a:pt x="321" y="216"/>
                  </a:lnTo>
                  <a:lnTo>
                    <a:pt x="328" y="209"/>
                  </a:lnTo>
                  <a:lnTo>
                    <a:pt x="331" y="199"/>
                  </a:lnTo>
                  <a:lnTo>
                    <a:pt x="328" y="189"/>
                  </a:lnTo>
                  <a:lnTo>
                    <a:pt x="313" y="176"/>
                  </a:lnTo>
                  <a:lnTo>
                    <a:pt x="295" y="164"/>
                  </a:lnTo>
                  <a:lnTo>
                    <a:pt x="277" y="154"/>
                  </a:lnTo>
                  <a:lnTo>
                    <a:pt x="256" y="144"/>
                  </a:lnTo>
                  <a:lnTo>
                    <a:pt x="238" y="134"/>
                  </a:lnTo>
                  <a:lnTo>
                    <a:pt x="218" y="125"/>
                  </a:lnTo>
                  <a:lnTo>
                    <a:pt x="199" y="115"/>
                  </a:lnTo>
                  <a:lnTo>
                    <a:pt x="180" y="105"/>
                  </a:lnTo>
                  <a:lnTo>
                    <a:pt x="170" y="99"/>
                  </a:lnTo>
                  <a:lnTo>
                    <a:pt x="159" y="94"/>
                  </a:lnTo>
                  <a:lnTo>
                    <a:pt x="148" y="86"/>
                  </a:lnTo>
                  <a:lnTo>
                    <a:pt x="137" y="81"/>
                  </a:lnTo>
                  <a:lnTo>
                    <a:pt x="127" y="75"/>
                  </a:lnTo>
                  <a:lnTo>
                    <a:pt x="115" y="69"/>
                  </a:lnTo>
                  <a:lnTo>
                    <a:pt x="105" y="63"/>
                  </a:lnTo>
                  <a:lnTo>
                    <a:pt x="94" y="58"/>
                  </a:lnTo>
                  <a:lnTo>
                    <a:pt x="82" y="52"/>
                  </a:lnTo>
                  <a:lnTo>
                    <a:pt x="71" y="46"/>
                  </a:lnTo>
                  <a:lnTo>
                    <a:pt x="58" y="39"/>
                  </a:lnTo>
                  <a:lnTo>
                    <a:pt x="48" y="33"/>
                  </a:lnTo>
                  <a:lnTo>
                    <a:pt x="36" y="24"/>
                  </a:lnTo>
                  <a:lnTo>
                    <a:pt x="25" y="17"/>
                  </a:lnTo>
                  <a:lnTo>
                    <a:pt x="15" y="9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6" name="Freeform 333"/>
            <p:cNvSpPr>
              <a:spLocks/>
            </p:cNvSpPr>
            <p:nvPr/>
          </p:nvSpPr>
          <p:spPr bwMode="auto">
            <a:xfrm>
              <a:off x="4322" y="8212"/>
              <a:ext cx="274" cy="153"/>
            </a:xfrm>
            <a:custGeom>
              <a:avLst/>
              <a:gdLst>
                <a:gd name="T0" fmla="*/ 2 w 274"/>
                <a:gd name="T1" fmla="*/ 9 h 153"/>
                <a:gd name="T2" fmla="*/ 17 w 274"/>
                <a:gd name="T3" fmla="*/ 19 h 153"/>
                <a:gd name="T4" fmla="*/ 33 w 274"/>
                <a:gd name="T5" fmla="*/ 29 h 153"/>
                <a:gd name="T6" fmla="*/ 49 w 274"/>
                <a:gd name="T7" fmla="*/ 38 h 153"/>
                <a:gd name="T8" fmla="*/ 65 w 274"/>
                <a:gd name="T9" fmla="*/ 48 h 153"/>
                <a:gd name="T10" fmla="*/ 81 w 274"/>
                <a:gd name="T11" fmla="*/ 58 h 153"/>
                <a:gd name="T12" fmla="*/ 98 w 274"/>
                <a:gd name="T13" fmla="*/ 66 h 153"/>
                <a:gd name="T14" fmla="*/ 114 w 274"/>
                <a:gd name="T15" fmla="*/ 76 h 153"/>
                <a:gd name="T16" fmla="*/ 131 w 274"/>
                <a:gd name="T17" fmla="*/ 85 h 153"/>
                <a:gd name="T18" fmla="*/ 147 w 274"/>
                <a:gd name="T19" fmla="*/ 95 h 153"/>
                <a:gd name="T20" fmla="*/ 164 w 274"/>
                <a:gd name="T21" fmla="*/ 104 h 153"/>
                <a:gd name="T22" fmla="*/ 180 w 274"/>
                <a:gd name="T23" fmla="*/ 112 h 153"/>
                <a:gd name="T24" fmla="*/ 197 w 274"/>
                <a:gd name="T25" fmla="*/ 121 h 153"/>
                <a:gd name="T26" fmla="*/ 215 w 274"/>
                <a:gd name="T27" fmla="*/ 130 h 153"/>
                <a:gd name="T28" fmla="*/ 231 w 274"/>
                <a:gd name="T29" fmla="*/ 137 h 153"/>
                <a:gd name="T30" fmla="*/ 248 w 274"/>
                <a:gd name="T31" fmla="*/ 146 h 153"/>
                <a:gd name="T32" fmla="*/ 265 w 274"/>
                <a:gd name="T33" fmla="*/ 153 h 153"/>
                <a:gd name="T34" fmla="*/ 269 w 274"/>
                <a:gd name="T35" fmla="*/ 151 h 153"/>
                <a:gd name="T36" fmla="*/ 272 w 274"/>
                <a:gd name="T37" fmla="*/ 148 h 153"/>
                <a:gd name="T38" fmla="*/ 274 w 274"/>
                <a:gd name="T39" fmla="*/ 144 h 153"/>
                <a:gd name="T40" fmla="*/ 272 w 274"/>
                <a:gd name="T41" fmla="*/ 141 h 153"/>
                <a:gd name="T42" fmla="*/ 257 w 274"/>
                <a:gd name="T43" fmla="*/ 131 h 153"/>
                <a:gd name="T44" fmla="*/ 241 w 274"/>
                <a:gd name="T45" fmla="*/ 121 h 153"/>
                <a:gd name="T46" fmla="*/ 223 w 274"/>
                <a:gd name="T47" fmla="*/ 112 h 153"/>
                <a:gd name="T48" fmla="*/ 208 w 274"/>
                <a:gd name="T49" fmla="*/ 104 h 153"/>
                <a:gd name="T50" fmla="*/ 190 w 274"/>
                <a:gd name="T51" fmla="*/ 94 h 153"/>
                <a:gd name="T52" fmla="*/ 173 w 274"/>
                <a:gd name="T53" fmla="*/ 87 h 153"/>
                <a:gd name="T54" fmla="*/ 157 w 274"/>
                <a:gd name="T55" fmla="*/ 78 h 153"/>
                <a:gd name="T56" fmla="*/ 140 w 274"/>
                <a:gd name="T57" fmla="*/ 69 h 153"/>
                <a:gd name="T58" fmla="*/ 123 w 274"/>
                <a:gd name="T59" fmla="*/ 61 h 153"/>
                <a:gd name="T60" fmla="*/ 105 w 274"/>
                <a:gd name="T61" fmla="*/ 52 h 153"/>
                <a:gd name="T62" fmla="*/ 89 w 274"/>
                <a:gd name="T63" fmla="*/ 45 h 153"/>
                <a:gd name="T64" fmla="*/ 72 w 274"/>
                <a:gd name="T65" fmla="*/ 36 h 153"/>
                <a:gd name="T66" fmla="*/ 55 w 274"/>
                <a:gd name="T67" fmla="*/ 28 h 153"/>
                <a:gd name="T68" fmla="*/ 39 w 274"/>
                <a:gd name="T69" fmla="*/ 19 h 153"/>
                <a:gd name="T70" fmla="*/ 22 w 274"/>
                <a:gd name="T71" fmla="*/ 9 h 153"/>
                <a:gd name="T72" fmla="*/ 6 w 274"/>
                <a:gd name="T73" fmla="*/ 0 h 153"/>
                <a:gd name="T74" fmla="*/ 3 w 274"/>
                <a:gd name="T75" fmla="*/ 0 h 153"/>
                <a:gd name="T76" fmla="*/ 2 w 274"/>
                <a:gd name="T77" fmla="*/ 3 h 153"/>
                <a:gd name="T78" fmla="*/ 0 w 274"/>
                <a:gd name="T79" fmla="*/ 6 h 153"/>
                <a:gd name="T80" fmla="*/ 2 w 274"/>
                <a:gd name="T81" fmla="*/ 9 h 153"/>
                <a:gd name="T82" fmla="*/ 2 w 274"/>
                <a:gd name="T83" fmla="*/ 9 h 1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4" h="153">
                  <a:moveTo>
                    <a:pt x="2" y="9"/>
                  </a:moveTo>
                  <a:lnTo>
                    <a:pt x="17" y="19"/>
                  </a:lnTo>
                  <a:lnTo>
                    <a:pt x="33" y="29"/>
                  </a:lnTo>
                  <a:lnTo>
                    <a:pt x="49" y="38"/>
                  </a:lnTo>
                  <a:lnTo>
                    <a:pt x="65" y="48"/>
                  </a:lnTo>
                  <a:lnTo>
                    <a:pt x="81" y="58"/>
                  </a:lnTo>
                  <a:lnTo>
                    <a:pt x="98" y="66"/>
                  </a:lnTo>
                  <a:lnTo>
                    <a:pt x="114" y="76"/>
                  </a:lnTo>
                  <a:lnTo>
                    <a:pt x="131" y="85"/>
                  </a:lnTo>
                  <a:lnTo>
                    <a:pt x="147" y="95"/>
                  </a:lnTo>
                  <a:lnTo>
                    <a:pt x="164" y="104"/>
                  </a:lnTo>
                  <a:lnTo>
                    <a:pt x="180" y="112"/>
                  </a:lnTo>
                  <a:lnTo>
                    <a:pt x="197" y="121"/>
                  </a:lnTo>
                  <a:lnTo>
                    <a:pt x="215" y="130"/>
                  </a:lnTo>
                  <a:lnTo>
                    <a:pt x="231" y="137"/>
                  </a:lnTo>
                  <a:lnTo>
                    <a:pt x="248" y="146"/>
                  </a:lnTo>
                  <a:lnTo>
                    <a:pt x="265" y="153"/>
                  </a:lnTo>
                  <a:lnTo>
                    <a:pt x="269" y="151"/>
                  </a:lnTo>
                  <a:lnTo>
                    <a:pt x="272" y="148"/>
                  </a:lnTo>
                  <a:lnTo>
                    <a:pt x="274" y="144"/>
                  </a:lnTo>
                  <a:lnTo>
                    <a:pt x="272" y="141"/>
                  </a:lnTo>
                  <a:lnTo>
                    <a:pt x="257" y="131"/>
                  </a:lnTo>
                  <a:lnTo>
                    <a:pt x="241" y="121"/>
                  </a:lnTo>
                  <a:lnTo>
                    <a:pt x="223" y="112"/>
                  </a:lnTo>
                  <a:lnTo>
                    <a:pt x="208" y="104"/>
                  </a:lnTo>
                  <a:lnTo>
                    <a:pt x="190" y="94"/>
                  </a:lnTo>
                  <a:lnTo>
                    <a:pt x="173" y="87"/>
                  </a:lnTo>
                  <a:lnTo>
                    <a:pt x="157" y="78"/>
                  </a:lnTo>
                  <a:lnTo>
                    <a:pt x="140" y="69"/>
                  </a:lnTo>
                  <a:lnTo>
                    <a:pt x="123" y="61"/>
                  </a:lnTo>
                  <a:lnTo>
                    <a:pt x="105" y="52"/>
                  </a:lnTo>
                  <a:lnTo>
                    <a:pt x="89" y="45"/>
                  </a:lnTo>
                  <a:lnTo>
                    <a:pt x="72" y="36"/>
                  </a:lnTo>
                  <a:lnTo>
                    <a:pt x="55" y="28"/>
                  </a:lnTo>
                  <a:lnTo>
                    <a:pt x="39" y="19"/>
                  </a:lnTo>
                  <a:lnTo>
                    <a:pt x="22" y="9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7" name="Freeform 334"/>
            <p:cNvSpPr>
              <a:spLocks/>
            </p:cNvSpPr>
            <p:nvPr/>
          </p:nvSpPr>
          <p:spPr bwMode="auto">
            <a:xfrm>
              <a:off x="2183" y="7901"/>
              <a:ext cx="146" cy="495"/>
            </a:xfrm>
            <a:custGeom>
              <a:avLst/>
              <a:gdLst>
                <a:gd name="T0" fmla="*/ 33 w 146"/>
                <a:gd name="T1" fmla="*/ 78 h 495"/>
                <a:gd name="T2" fmla="*/ 11 w 146"/>
                <a:gd name="T3" fmla="*/ 226 h 495"/>
                <a:gd name="T4" fmla="*/ 2 w 146"/>
                <a:gd name="T5" fmla="*/ 330 h 495"/>
                <a:gd name="T6" fmla="*/ 0 w 146"/>
                <a:gd name="T7" fmla="*/ 387 h 495"/>
                <a:gd name="T8" fmla="*/ 10 w 146"/>
                <a:gd name="T9" fmla="*/ 425 h 495"/>
                <a:gd name="T10" fmla="*/ 24 w 146"/>
                <a:gd name="T11" fmla="*/ 442 h 495"/>
                <a:gd name="T12" fmla="*/ 40 w 146"/>
                <a:gd name="T13" fmla="*/ 455 h 495"/>
                <a:gd name="T14" fmla="*/ 53 w 146"/>
                <a:gd name="T15" fmla="*/ 465 h 495"/>
                <a:gd name="T16" fmla="*/ 67 w 146"/>
                <a:gd name="T17" fmla="*/ 477 h 495"/>
                <a:gd name="T18" fmla="*/ 83 w 146"/>
                <a:gd name="T19" fmla="*/ 487 h 495"/>
                <a:gd name="T20" fmla="*/ 110 w 146"/>
                <a:gd name="T21" fmla="*/ 495 h 495"/>
                <a:gd name="T22" fmla="*/ 136 w 146"/>
                <a:gd name="T23" fmla="*/ 472 h 495"/>
                <a:gd name="T24" fmla="*/ 145 w 146"/>
                <a:gd name="T25" fmla="*/ 428 h 495"/>
                <a:gd name="T26" fmla="*/ 146 w 146"/>
                <a:gd name="T27" fmla="*/ 382 h 495"/>
                <a:gd name="T28" fmla="*/ 145 w 146"/>
                <a:gd name="T29" fmla="*/ 331 h 495"/>
                <a:gd name="T30" fmla="*/ 138 w 146"/>
                <a:gd name="T31" fmla="*/ 261 h 495"/>
                <a:gd name="T32" fmla="*/ 131 w 146"/>
                <a:gd name="T33" fmla="*/ 203 h 495"/>
                <a:gd name="T34" fmla="*/ 126 w 146"/>
                <a:gd name="T35" fmla="*/ 160 h 495"/>
                <a:gd name="T36" fmla="*/ 122 w 146"/>
                <a:gd name="T37" fmla="*/ 120 h 495"/>
                <a:gd name="T38" fmla="*/ 116 w 146"/>
                <a:gd name="T39" fmla="*/ 85 h 495"/>
                <a:gd name="T40" fmla="*/ 102 w 146"/>
                <a:gd name="T41" fmla="*/ 65 h 495"/>
                <a:gd name="T42" fmla="*/ 85 w 146"/>
                <a:gd name="T43" fmla="*/ 75 h 495"/>
                <a:gd name="T44" fmla="*/ 80 w 146"/>
                <a:gd name="T45" fmla="*/ 108 h 495"/>
                <a:gd name="T46" fmla="*/ 87 w 146"/>
                <a:gd name="T47" fmla="*/ 164 h 495"/>
                <a:gd name="T48" fmla="*/ 97 w 146"/>
                <a:gd name="T49" fmla="*/ 222 h 495"/>
                <a:gd name="T50" fmla="*/ 108 w 146"/>
                <a:gd name="T51" fmla="*/ 287 h 495"/>
                <a:gd name="T52" fmla="*/ 115 w 146"/>
                <a:gd name="T53" fmla="*/ 349 h 495"/>
                <a:gd name="T54" fmla="*/ 118 w 146"/>
                <a:gd name="T55" fmla="*/ 409 h 495"/>
                <a:gd name="T56" fmla="*/ 118 w 146"/>
                <a:gd name="T57" fmla="*/ 455 h 495"/>
                <a:gd name="T58" fmla="*/ 109 w 146"/>
                <a:gd name="T59" fmla="*/ 480 h 495"/>
                <a:gd name="T60" fmla="*/ 86 w 146"/>
                <a:gd name="T61" fmla="*/ 474 h 495"/>
                <a:gd name="T62" fmla="*/ 74 w 146"/>
                <a:gd name="T63" fmla="*/ 467 h 495"/>
                <a:gd name="T64" fmla="*/ 64 w 146"/>
                <a:gd name="T65" fmla="*/ 458 h 495"/>
                <a:gd name="T66" fmla="*/ 54 w 146"/>
                <a:gd name="T67" fmla="*/ 449 h 495"/>
                <a:gd name="T68" fmla="*/ 28 w 146"/>
                <a:gd name="T69" fmla="*/ 425 h 495"/>
                <a:gd name="T70" fmla="*/ 14 w 146"/>
                <a:gd name="T71" fmla="*/ 376 h 495"/>
                <a:gd name="T72" fmla="*/ 18 w 146"/>
                <a:gd name="T73" fmla="*/ 318 h 495"/>
                <a:gd name="T74" fmla="*/ 21 w 146"/>
                <a:gd name="T75" fmla="*/ 259 h 495"/>
                <a:gd name="T76" fmla="*/ 30 w 146"/>
                <a:gd name="T77" fmla="*/ 173 h 495"/>
                <a:gd name="T78" fmla="*/ 44 w 146"/>
                <a:gd name="T79" fmla="*/ 59 h 495"/>
                <a:gd name="T80" fmla="*/ 46 w 146"/>
                <a:gd name="T81" fmla="*/ 0 h 495"/>
                <a:gd name="T82" fmla="*/ 41 w 146"/>
                <a:gd name="T83" fmla="*/ 3 h 495"/>
                <a:gd name="T84" fmla="*/ 40 w 146"/>
                <a:gd name="T85" fmla="*/ 4 h 4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6" h="495">
                  <a:moveTo>
                    <a:pt x="40" y="4"/>
                  </a:moveTo>
                  <a:lnTo>
                    <a:pt x="33" y="78"/>
                  </a:lnTo>
                  <a:lnTo>
                    <a:pt x="23" y="153"/>
                  </a:lnTo>
                  <a:lnTo>
                    <a:pt x="11" y="226"/>
                  </a:lnTo>
                  <a:lnTo>
                    <a:pt x="4" y="301"/>
                  </a:lnTo>
                  <a:lnTo>
                    <a:pt x="2" y="330"/>
                  </a:lnTo>
                  <a:lnTo>
                    <a:pt x="0" y="359"/>
                  </a:lnTo>
                  <a:lnTo>
                    <a:pt x="0" y="387"/>
                  </a:lnTo>
                  <a:lnTo>
                    <a:pt x="5" y="415"/>
                  </a:lnTo>
                  <a:lnTo>
                    <a:pt x="10" y="425"/>
                  </a:lnTo>
                  <a:lnTo>
                    <a:pt x="17" y="434"/>
                  </a:lnTo>
                  <a:lnTo>
                    <a:pt x="24" y="442"/>
                  </a:lnTo>
                  <a:lnTo>
                    <a:pt x="33" y="449"/>
                  </a:lnTo>
                  <a:lnTo>
                    <a:pt x="40" y="455"/>
                  </a:lnTo>
                  <a:lnTo>
                    <a:pt x="47" y="459"/>
                  </a:lnTo>
                  <a:lnTo>
                    <a:pt x="53" y="465"/>
                  </a:lnTo>
                  <a:lnTo>
                    <a:pt x="60" y="471"/>
                  </a:lnTo>
                  <a:lnTo>
                    <a:pt x="67" y="477"/>
                  </a:lnTo>
                  <a:lnTo>
                    <a:pt x="74" y="483"/>
                  </a:lnTo>
                  <a:lnTo>
                    <a:pt x="83" y="487"/>
                  </a:lnTo>
                  <a:lnTo>
                    <a:pt x="90" y="491"/>
                  </a:lnTo>
                  <a:lnTo>
                    <a:pt x="110" y="495"/>
                  </a:lnTo>
                  <a:lnTo>
                    <a:pt x="126" y="488"/>
                  </a:lnTo>
                  <a:lnTo>
                    <a:pt x="136" y="472"/>
                  </a:lnTo>
                  <a:lnTo>
                    <a:pt x="142" y="451"/>
                  </a:lnTo>
                  <a:lnTo>
                    <a:pt x="145" y="428"/>
                  </a:lnTo>
                  <a:lnTo>
                    <a:pt x="146" y="403"/>
                  </a:lnTo>
                  <a:lnTo>
                    <a:pt x="146" y="382"/>
                  </a:lnTo>
                  <a:lnTo>
                    <a:pt x="146" y="367"/>
                  </a:lnTo>
                  <a:lnTo>
                    <a:pt x="145" y="331"/>
                  </a:lnTo>
                  <a:lnTo>
                    <a:pt x="142" y="295"/>
                  </a:lnTo>
                  <a:lnTo>
                    <a:pt x="138" y="261"/>
                  </a:lnTo>
                  <a:lnTo>
                    <a:pt x="133" y="225"/>
                  </a:lnTo>
                  <a:lnTo>
                    <a:pt x="131" y="203"/>
                  </a:lnTo>
                  <a:lnTo>
                    <a:pt x="129" y="182"/>
                  </a:lnTo>
                  <a:lnTo>
                    <a:pt x="126" y="160"/>
                  </a:lnTo>
                  <a:lnTo>
                    <a:pt x="123" y="137"/>
                  </a:lnTo>
                  <a:lnTo>
                    <a:pt x="122" y="120"/>
                  </a:lnTo>
                  <a:lnTo>
                    <a:pt x="119" y="102"/>
                  </a:lnTo>
                  <a:lnTo>
                    <a:pt x="116" y="85"/>
                  </a:lnTo>
                  <a:lnTo>
                    <a:pt x="109" y="69"/>
                  </a:lnTo>
                  <a:lnTo>
                    <a:pt x="102" y="65"/>
                  </a:lnTo>
                  <a:lnTo>
                    <a:pt x="93" y="68"/>
                  </a:lnTo>
                  <a:lnTo>
                    <a:pt x="85" y="75"/>
                  </a:lnTo>
                  <a:lnTo>
                    <a:pt x="80" y="82"/>
                  </a:lnTo>
                  <a:lnTo>
                    <a:pt x="80" y="108"/>
                  </a:lnTo>
                  <a:lnTo>
                    <a:pt x="83" y="136"/>
                  </a:lnTo>
                  <a:lnTo>
                    <a:pt x="87" y="164"/>
                  </a:lnTo>
                  <a:lnTo>
                    <a:pt x="93" y="190"/>
                  </a:lnTo>
                  <a:lnTo>
                    <a:pt x="97" y="222"/>
                  </a:lnTo>
                  <a:lnTo>
                    <a:pt x="103" y="254"/>
                  </a:lnTo>
                  <a:lnTo>
                    <a:pt x="108" y="287"/>
                  </a:lnTo>
                  <a:lnTo>
                    <a:pt x="112" y="318"/>
                  </a:lnTo>
                  <a:lnTo>
                    <a:pt x="115" y="349"/>
                  </a:lnTo>
                  <a:lnTo>
                    <a:pt x="118" y="379"/>
                  </a:lnTo>
                  <a:lnTo>
                    <a:pt x="118" y="409"/>
                  </a:lnTo>
                  <a:lnTo>
                    <a:pt x="118" y="439"/>
                  </a:lnTo>
                  <a:lnTo>
                    <a:pt x="118" y="455"/>
                  </a:lnTo>
                  <a:lnTo>
                    <a:pt x="116" y="470"/>
                  </a:lnTo>
                  <a:lnTo>
                    <a:pt x="109" y="480"/>
                  </a:lnTo>
                  <a:lnTo>
                    <a:pt x="92" y="477"/>
                  </a:lnTo>
                  <a:lnTo>
                    <a:pt x="86" y="474"/>
                  </a:lnTo>
                  <a:lnTo>
                    <a:pt x="80" y="471"/>
                  </a:lnTo>
                  <a:lnTo>
                    <a:pt x="74" y="467"/>
                  </a:lnTo>
                  <a:lnTo>
                    <a:pt x="70" y="462"/>
                  </a:lnTo>
                  <a:lnTo>
                    <a:pt x="64" y="458"/>
                  </a:lnTo>
                  <a:lnTo>
                    <a:pt x="59" y="452"/>
                  </a:lnTo>
                  <a:lnTo>
                    <a:pt x="54" y="449"/>
                  </a:lnTo>
                  <a:lnTo>
                    <a:pt x="49" y="445"/>
                  </a:lnTo>
                  <a:lnTo>
                    <a:pt x="28" y="425"/>
                  </a:lnTo>
                  <a:lnTo>
                    <a:pt x="17" y="402"/>
                  </a:lnTo>
                  <a:lnTo>
                    <a:pt x="14" y="376"/>
                  </a:lnTo>
                  <a:lnTo>
                    <a:pt x="15" y="349"/>
                  </a:lnTo>
                  <a:lnTo>
                    <a:pt x="18" y="318"/>
                  </a:lnTo>
                  <a:lnTo>
                    <a:pt x="20" y="288"/>
                  </a:lnTo>
                  <a:lnTo>
                    <a:pt x="21" y="259"/>
                  </a:lnTo>
                  <a:lnTo>
                    <a:pt x="23" y="229"/>
                  </a:lnTo>
                  <a:lnTo>
                    <a:pt x="30" y="173"/>
                  </a:lnTo>
                  <a:lnTo>
                    <a:pt x="37" y="115"/>
                  </a:lnTo>
                  <a:lnTo>
                    <a:pt x="44" y="59"/>
                  </a:lnTo>
                  <a:lnTo>
                    <a:pt x="47" y="2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1" y="3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8" name="Freeform 335"/>
            <p:cNvSpPr>
              <a:spLocks/>
            </p:cNvSpPr>
            <p:nvPr/>
          </p:nvSpPr>
          <p:spPr bwMode="auto">
            <a:xfrm>
              <a:off x="3381" y="8864"/>
              <a:ext cx="105" cy="87"/>
            </a:xfrm>
            <a:custGeom>
              <a:avLst/>
              <a:gdLst>
                <a:gd name="T0" fmla="*/ 105 w 105"/>
                <a:gd name="T1" fmla="*/ 0 h 87"/>
                <a:gd name="T2" fmla="*/ 103 w 105"/>
                <a:gd name="T3" fmla="*/ 3 h 87"/>
                <a:gd name="T4" fmla="*/ 97 w 105"/>
                <a:gd name="T5" fmla="*/ 9 h 87"/>
                <a:gd name="T6" fmla="*/ 90 w 105"/>
                <a:gd name="T7" fmla="*/ 18 h 87"/>
                <a:gd name="T8" fmla="*/ 80 w 105"/>
                <a:gd name="T9" fmla="*/ 26 h 87"/>
                <a:gd name="T10" fmla="*/ 69 w 105"/>
                <a:gd name="T11" fmla="*/ 36 h 87"/>
                <a:gd name="T12" fmla="*/ 56 w 105"/>
                <a:gd name="T13" fmla="*/ 44 h 87"/>
                <a:gd name="T14" fmla="*/ 44 w 105"/>
                <a:gd name="T15" fmla="*/ 49 h 87"/>
                <a:gd name="T16" fmla="*/ 31 w 105"/>
                <a:gd name="T17" fmla="*/ 51 h 87"/>
                <a:gd name="T18" fmla="*/ 20 w 105"/>
                <a:gd name="T19" fmla="*/ 51 h 87"/>
                <a:gd name="T20" fmla="*/ 11 w 105"/>
                <a:gd name="T21" fmla="*/ 54 h 87"/>
                <a:gd name="T22" fmla="*/ 4 w 105"/>
                <a:gd name="T23" fmla="*/ 58 h 87"/>
                <a:gd name="T24" fmla="*/ 1 w 105"/>
                <a:gd name="T25" fmla="*/ 64 h 87"/>
                <a:gd name="T26" fmla="*/ 0 w 105"/>
                <a:gd name="T27" fmla="*/ 71 h 87"/>
                <a:gd name="T28" fmla="*/ 1 w 105"/>
                <a:gd name="T29" fmla="*/ 77 h 87"/>
                <a:gd name="T30" fmla="*/ 7 w 105"/>
                <a:gd name="T31" fmla="*/ 81 h 87"/>
                <a:gd name="T32" fmla="*/ 17 w 105"/>
                <a:gd name="T33" fmla="*/ 85 h 87"/>
                <a:gd name="T34" fmla="*/ 30 w 105"/>
                <a:gd name="T35" fmla="*/ 87 h 87"/>
                <a:gd name="T36" fmla="*/ 46 w 105"/>
                <a:gd name="T37" fmla="*/ 84 h 87"/>
                <a:gd name="T38" fmla="*/ 61 w 105"/>
                <a:gd name="T39" fmla="*/ 78 h 87"/>
                <a:gd name="T40" fmla="*/ 76 w 105"/>
                <a:gd name="T41" fmla="*/ 68 h 87"/>
                <a:gd name="T42" fmla="*/ 90 w 105"/>
                <a:gd name="T43" fmla="*/ 57 h 87"/>
                <a:gd name="T44" fmla="*/ 100 w 105"/>
                <a:gd name="T45" fmla="*/ 41 h 87"/>
                <a:gd name="T46" fmla="*/ 105 w 105"/>
                <a:gd name="T47" fmla="*/ 22 h 87"/>
                <a:gd name="T48" fmla="*/ 105 w 105"/>
                <a:gd name="T49" fmla="*/ 0 h 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5" h="87">
                  <a:moveTo>
                    <a:pt x="105" y="0"/>
                  </a:moveTo>
                  <a:lnTo>
                    <a:pt x="103" y="3"/>
                  </a:lnTo>
                  <a:lnTo>
                    <a:pt x="97" y="9"/>
                  </a:lnTo>
                  <a:lnTo>
                    <a:pt x="90" y="18"/>
                  </a:lnTo>
                  <a:lnTo>
                    <a:pt x="80" y="26"/>
                  </a:lnTo>
                  <a:lnTo>
                    <a:pt x="69" y="36"/>
                  </a:lnTo>
                  <a:lnTo>
                    <a:pt x="56" y="44"/>
                  </a:lnTo>
                  <a:lnTo>
                    <a:pt x="44" y="49"/>
                  </a:lnTo>
                  <a:lnTo>
                    <a:pt x="31" y="51"/>
                  </a:lnTo>
                  <a:lnTo>
                    <a:pt x="20" y="51"/>
                  </a:lnTo>
                  <a:lnTo>
                    <a:pt x="11" y="54"/>
                  </a:lnTo>
                  <a:lnTo>
                    <a:pt x="4" y="58"/>
                  </a:lnTo>
                  <a:lnTo>
                    <a:pt x="1" y="64"/>
                  </a:lnTo>
                  <a:lnTo>
                    <a:pt x="0" y="71"/>
                  </a:lnTo>
                  <a:lnTo>
                    <a:pt x="1" y="77"/>
                  </a:lnTo>
                  <a:lnTo>
                    <a:pt x="7" y="81"/>
                  </a:lnTo>
                  <a:lnTo>
                    <a:pt x="17" y="85"/>
                  </a:lnTo>
                  <a:lnTo>
                    <a:pt x="30" y="87"/>
                  </a:lnTo>
                  <a:lnTo>
                    <a:pt x="46" y="84"/>
                  </a:lnTo>
                  <a:lnTo>
                    <a:pt x="61" y="78"/>
                  </a:lnTo>
                  <a:lnTo>
                    <a:pt x="76" y="68"/>
                  </a:lnTo>
                  <a:lnTo>
                    <a:pt x="90" y="57"/>
                  </a:lnTo>
                  <a:lnTo>
                    <a:pt x="100" y="41"/>
                  </a:lnTo>
                  <a:lnTo>
                    <a:pt x="105" y="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69" name="Freeform 336"/>
            <p:cNvSpPr>
              <a:spLocks/>
            </p:cNvSpPr>
            <p:nvPr/>
          </p:nvSpPr>
          <p:spPr bwMode="auto">
            <a:xfrm>
              <a:off x="3015" y="8660"/>
              <a:ext cx="82" cy="55"/>
            </a:xfrm>
            <a:custGeom>
              <a:avLst/>
              <a:gdLst>
                <a:gd name="T0" fmla="*/ 78 w 82"/>
                <a:gd name="T1" fmla="*/ 0 h 55"/>
                <a:gd name="T2" fmla="*/ 76 w 82"/>
                <a:gd name="T3" fmla="*/ 4 h 55"/>
                <a:gd name="T4" fmla="*/ 72 w 82"/>
                <a:gd name="T5" fmla="*/ 12 h 55"/>
                <a:gd name="T6" fmla="*/ 62 w 82"/>
                <a:gd name="T7" fmla="*/ 19 h 55"/>
                <a:gd name="T8" fmla="*/ 42 w 82"/>
                <a:gd name="T9" fmla="*/ 22 h 55"/>
                <a:gd name="T10" fmla="*/ 30 w 82"/>
                <a:gd name="T11" fmla="*/ 22 h 55"/>
                <a:gd name="T12" fmla="*/ 19 w 82"/>
                <a:gd name="T13" fmla="*/ 24 h 55"/>
                <a:gd name="T14" fmla="*/ 10 w 82"/>
                <a:gd name="T15" fmla="*/ 27 h 55"/>
                <a:gd name="T16" fmla="*/ 4 w 82"/>
                <a:gd name="T17" fmla="*/ 33 h 55"/>
                <a:gd name="T18" fmla="*/ 0 w 82"/>
                <a:gd name="T19" fmla="*/ 39 h 55"/>
                <a:gd name="T20" fmla="*/ 1 w 82"/>
                <a:gd name="T21" fmla="*/ 45 h 55"/>
                <a:gd name="T22" fmla="*/ 7 w 82"/>
                <a:gd name="T23" fmla="*/ 49 h 55"/>
                <a:gd name="T24" fmla="*/ 17 w 82"/>
                <a:gd name="T25" fmla="*/ 53 h 55"/>
                <a:gd name="T26" fmla="*/ 31 w 82"/>
                <a:gd name="T27" fmla="*/ 55 h 55"/>
                <a:gd name="T28" fmla="*/ 44 w 82"/>
                <a:gd name="T29" fmla="*/ 52 h 55"/>
                <a:gd name="T30" fmla="*/ 57 w 82"/>
                <a:gd name="T31" fmla="*/ 47 h 55"/>
                <a:gd name="T32" fmla="*/ 69 w 82"/>
                <a:gd name="T33" fmla="*/ 40 h 55"/>
                <a:gd name="T34" fmla="*/ 76 w 82"/>
                <a:gd name="T35" fmla="*/ 32 h 55"/>
                <a:gd name="T36" fmla="*/ 82 w 82"/>
                <a:gd name="T37" fmla="*/ 22 h 55"/>
                <a:gd name="T38" fmla="*/ 82 w 82"/>
                <a:gd name="T39" fmla="*/ 10 h 55"/>
                <a:gd name="T40" fmla="*/ 78 w 82"/>
                <a:gd name="T41" fmla="*/ 0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2" h="55">
                  <a:moveTo>
                    <a:pt x="78" y="0"/>
                  </a:moveTo>
                  <a:lnTo>
                    <a:pt x="76" y="4"/>
                  </a:lnTo>
                  <a:lnTo>
                    <a:pt x="72" y="12"/>
                  </a:lnTo>
                  <a:lnTo>
                    <a:pt x="62" y="19"/>
                  </a:lnTo>
                  <a:lnTo>
                    <a:pt x="42" y="22"/>
                  </a:lnTo>
                  <a:lnTo>
                    <a:pt x="30" y="22"/>
                  </a:lnTo>
                  <a:lnTo>
                    <a:pt x="19" y="24"/>
                  </a:lnTo>
                  <a:lnTo>
                    <a:pt x="10" y="27"/>
                  </a:lnTo>
                  <a:lnTo>
                    <a:pt x="4" y="33"/>
                  </a:lnTo>
                  <a:lnTo>
                    <a:pt x="0" y="39"/>
                  </a:lnTo>
                  <a:lnTo>
                    <a:pt x="1" y="45"/>
                  </a:lnTo>
                  <a:lnTo>
                    <a:pt x="7" y="49"/>
                  </a:lnTo>
                  <a:lnTo>
                    <a:pt x="17" y="53"/>
                  </a:lnTo>
                  <a:lnTo>
                    <a:pt x="31" y="55"/>
                  </a:lnTo>
                  <a:lnTo>
                    <a:pt x="44" y="52"/>
                  </a:lnTo>
                  <a:lnTo>
                    <a:pt x="57" y="47"/>
                  </a:lnTo>
                  <a:lnTo>
                    <a:pt x="69" y="40"/>
                  </a:lnTo>
                  <a:lnTo>
                    <a:pt x="76" y="32"/>
                  </a:lnTo>
                  <a:lnTo>
                    <a:pt x="82" y="22"/>
                  </a:lnTo>
                  <a:lnTo>
                    <a:pt x="82" y="1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0" name="Freeform 337"/>
            <p:cNvSpPr>
              <a:spLocks/>
            </p:cNvSpPr>
            <p:nvPr/>
          </p:nvSpPr>
          <p:spPr bwMode="auto">
            <a:xfrm>
              <a:off x="4355" y="8432"/>
              <a:ext cx="25" cy="48"/>
            </a:xfrm>
            <a:custGeom>
              <a:avLst/>
              <a:gdLst>
                <a:gd name="T0" fmla="*/ 8 w 25"/>
                <a:gd name="T1" fmla="*/ 2 h 48"/>
                <a:gd name="T2" fmla="*/ 9 w 25"/>
                <a:gd name="T3" fmla="*/ 3 h 48"/>
                <a:gd name="T4" fmla="*/ 12 w 25"/>
                <a:gd name="T5" fmla="*/ 6 h 48"/>
                <a:gd name="T6" fmla="*/ 13 w 25"/>
                <a:gd name="T7" fmla="*/ 13 h 48"/>
                <a:gd name="T8" fmla="*/ 9 w 25"/>
                <a:gd name="T9" fmla="*/ 26 h 48"/>
                <a:gd name="T10" fmla="*/ 3 w 25"/>
                <a:gd name="T11" fmla="*/ 39 h 48"/>
                <a:gd name="T12" fmla="*/ 0 w 25"/>
                <a:gd name="T13" fmla="*/ 47 h 48"/>
                <a:gd name="T14" fmla="*/ 3 w 25"/>
                <a:gd name="T15" fmla="*/ 48 h 48"/>
                <a:gd name="T16" fmla="*/ 15 w 25"/>
                <a:gd name="T17" fmla="*/ 45 h 48"/>
                <a:gd name="T18" fmla="*/ 25 w 25"/>
                <a:gd name="T19" fmla="*/ 32 h 48"/>
                <a:gd name="T20" fmla="*/ 25 w 25"/>
                <a:gd name="T21" fmla="*/ 15 h 48"/>
                <a:gd name="T22" fmla="*/ 19 w 25"/>
                <a:gd name="T23" fmla="*/ 0 h 48"/>
                <a:gd name="T24" fmla="*/ 8 w 25"/>
                <a:gd name="T25" fmla="*/ 2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48">
                  <a:moveTo>
                    <a:pt x="8" y="2"/>
                  </a:moveTo>
                  <a:lnTo>
                    <a:pt x="9" y="3"/>
                  </a:lnTo>
                  <a:lnTo>
                    <a:pt x="12" y="6"/>
                  </a:lnTo>
                  <a:lnTo>
                    <a:pt x="13" y="13"/>
                  </a:lnTo>
                  <a:lnTo>
                    <a:pt x="9" y="26"/>
                  </a:lnTo>
                  <a:lnTo>
                    <a:pt x="3" y="39"/>
                  </a:lnTo>
                  <a:lnTo>
                    <a:pt x="0" y="47"/>
                  </a:lnTo>
                  <a:lnTo>
                    <a:pt x="3" y="48"/>
                  </a:lnTo>
                  <a:lnTo>
                    <a:pt x="15" y="45"/>
                  </a:lnTo>
                  <a:lnTo>
                    <a:pt x="25" y="32"/>
                  </a:lnTo>
                  <a:lnTo>
                    <a:pt x="25" y="15"/>
                  </a:lnTo>
                  <a:lnTo>
                    <a:pt x="19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671" name="Freeform 338"/>
            <p:cNvSpPr>
              <a:spLocks/>
            </p:cNvSpPr>
            <p:nvPr/>
          </p:nvSpPr>
          <p:spPr bwMode="auto">
            <a:xfrm>
              <a:off x="4600" y="8646"/>
              <a:ext cx="95" cy="63"/>
            </a:xfrm>
            <a:custGeom>
              <a:avLst/>
              <a:gdLst>
                <a:gd name="T0" fmla="*/ 75 w 95"/>
                <a:gd name="T1" fmla="*/ 7 h 63"/>
                <a:gd name="T2" fmla="*/ 74 w 95"/>
                <a:gd name="T3" fmla="*/ 11 h 63"/>
                <a:gd name="T4" fmla="*/ 66 w 95"/>
                <a:gd name="T5" fmla="*/ 18 h 63"/>
                <a:gd name="T6" fmla="*/ 53 w 95"/>
                <a:gd name="T7" fmla="*/ 24 h 63"/>
                <a:gd name="T8" fmla="*/ 33 w 95"/>
                <a:gd name="T9" fmla="*/ 23 h 63"/>
                <a:gd name="T10" fmla="*/ 23 w 95"/>
                <a:gd name="T11" fmla="*/ 21 h 63"/>
                <a:gd name="T12" fmla="*/ 13 w 95"/>
                <a:gd name="T13" fmla="*/ 24 h 63"/>
                <a:gd name="T14" fmla="*/ 6 w 95"/>
                <a:gd name="T15" fmla="*/ 31 h 63"/>
                <a:gd name="T16" fmla="*/ 2 w 95"/>
                <a:gd name="T17" fmla="*/ 38 h 63"/>
                <a:gd name="T18" fmla="*/ 0 w 95"/>
                <a:gd name="T19" fmla="*/ 47 h 63"/>
                <a:gd name="T20" fmla="*/ 3 w 95"/>
                <a:gd name="T21" fmla="*/ 54 h 63"/>
                <a:gd name="T22" fmla="*/ 10 w 95"/>
                <a:gd name="T23" fmla="*/ 60 h 63"/>
                <a:gd name="T24" fmla="*/ 23 w 95"/>
                <a:gd name="T25" fmla="*/ 63 h 63"/>
                <a:gd name="T26" fmla="*/ 36 w 95"/>
                <a:gd name="T27" fmla="*/ 61 h 63"/>
                <a:gd name="T28" fmla="*/ 48 w 95"/>
                <a:gd name="T29" fmla="*/ 59 h 63"/>
                <a:gd name="T30" fmla="*/ 58 w 95"/>
                <a:gd name="T31" fmla="*/ 53 h 63"/>
                <a:gd name="T32" fmla="*/ 66 w 95"/>
                <a:gd name="T33" fmla="*/ 46 h 63"/>
                <a:gd name="T34" fmla="*/ 74 w 95"/>
                <a:gd name="T35" fmla="*/ 37 h 63"/>
                <a:gd name="T36" fmla="*/ 79 w 95"/>
                <a:gd name="T37" fmla="*/ 28 h 63"/>
                <a:gd name="T38" fmla="*/ 85 w 95"/>
                <a:gd name="T39" fmla="*/ 18 h 63"/>
                <a:gd name="T40" fmla="*/ 91 w 95"/>
                <a:gd name="T41" fmla="*/ 10 h 63"/>
                <a:gd name="T42" fmla="*/ 95 w 95"/>
                <a:gd name="T43" fmla="*/ 0 h 63"/>
                <a:gd name="T44" fmla="*/ 88 w 95"/>
                <a:gd name="T45" fmla="*/ 0 h 63"/>
                <a:gd name="T46" fmla="*/ 79 w 95"/>
                <a:gd name="T47" fmla="*/ 4 h 63"/>
                <a:gd name="T48" fmla="*/ 75 w 95"/>
                <a:gd name="T49" fmla="*/ 7 h 6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63">
                  <a:moveTo>
                    <a:pt x="75" y="7"/>
                  </a:moveTo>
                  <a:lnTo>
                    <a:pt x="74" y="11"/>
                  </a:lnTo>
                  <a:lnTo>
                    <a:pt x="66" y="18"/>
                  </a:lnTo>
                  <a:lnTo>
                    <a:pt x="53" y="24"/>
                  </a:lnTo>
                  <a:lnTo>
                    <a:pt x="33" y="23"/>
                  </a:lnTo>
                  <a:lnTo>
                    <a:pt x="23" y="21"/>
                  </a:lnTo>
                  <a:lnTo>
                    <a:pt x="13" y="24"/>
                  </a:lnTo>
                  <a:lnTo>
                    <a:pt x="6" y="31"/>
                  </a:lnTo>
                  <a:lnTo>
                    <a:pt x="2" y="38"/>
                  </a:lnTo>
                  <a:lnTo>
                    <a:pt x="0" y="47"/>
                  </a:lnTo>
                  <a:lnTo>
                    <a:pt x="3" y="54"/>
                  </a:lnTo>
                  <a:lnTo>
                    <a:pt x="10" y="60"/>
                  </a:lnTo>
                  <a:lnTo>
                    <a:pt x="23" y="63"/>
                  </a:lnTo>
                  <a:lnTo>
                    <a:pt x="36" y="61"/>
                  </a:lnTo>
                  <a:lnTo>
                    <a:pt x="48" y="59"/>
                  </a:lnTo>
                  <a:lnTo>
                    <a:pt x="58" y="53"/>
                  </a:lnTo>
                  <a:lnTo>
                    <a:pt x="66" y="46"/>
                  </a:lnTo>
                  <a:lnTo>
                    <a:pt x="74" y="37"/>
                  </a:lnTo>
                  <a:lnTo>
                    <a:pt x="79" y="28"/>
                  </a:lnTo>
                  <a:lnTo>
                    <a:pt x="85" y="18"/>
                  </a:lnTo>
                  <a:lnTo>
                    <a:pt x="91" y="10"/>
                  </a:lnTo>
                  <a:lnTo>
                    <a:pt x="95" y="0"/>
                  </a:lnTo>
                  <a:lnTo>
                    <a:pt x="88" y="0"/>
                  </a:lnTo>
                  <a:lnTo>
                    <a:pt x="79" y="4"/>
                  </a:lnTo>
                  <a:lnTo>
                    <a:pt x="7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6505" name="Rectangle 339"/>
          <p:cNvSpPr>
            <a:spLocks noChangeArrowheads="1"/>
          </p:cNvSpPr>
          <p:nvPr/>
        </p:nvSpPr>
        <p:spPr bwMode="auto">
          <a:xfrm>
            <a:off x="396875" y="1858963"/>
            <a:ext cx="8289925" cy="700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Gurneys/Stretchers/Litters</a:t>
            </a:r>
            <a:endParaRPr lang="en-US" sz="2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650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650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048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B529166-B461-414F-AE5A-2880985363E8}" type="slidenum">
              <a:rPr lang="en-US" smtClean="0"/>
              <a:pPr eaLnBrk="1" hangingPunct="1"/>
              <a:t>101</a:t>
            </a:fld>
            <a:endParaRPr lang="en-US" smtClean="0"/>
          </a:p>
        </p:txBody>
      </p:sp>
      <p:sp>
        <p:nvSpPr>
          <p:cNvPr id="10752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73275"/>
            <a:ext cx="8037513" cy="411321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66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Gait belt (safety belt, transfer belt)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for residents unsteady on feet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Protects resident who loses balance or faints</a:t>
            </a:r>
          </a:p>
          <a:p>
            <a:pPr lvl="1"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Held at back</a:t>
            </a:r>
          </a:p>
        </p:txBody>
      </p:sp>
      <p:sp>
        <p:nvSpPr>
          <p:cNvPr id="107525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6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7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7528" name="Group 261"/>
          <p:cNvGrpSpPr>
            <a:grpSpLocks/>
          </p:cNvGrpSpPr>
          <p:nvPr/>
        </p:nvGrpSpPr>
        <p:grpSpPr bwMode="auto">
          <a:xfrm>
            <a:off x="6032500" y="4421188"/>
            <a:ext cx="2133600" cy="1584325"/>
            <a:chOff x="1264" y="1242"/>
            <a:chExt cx="3418" cy="2582"/>
          </a:xfrm>
        </p:grpSpPr>
        <p:sp>
          <p:nvSpPr>
            <p:cNvPr id="107531" name="Freeform 262"/>
            <p:cNvSpPr>
              <a:spLocks/>
            </p:cNvSpPr>
            <p:nvPr/>
          </p:nvSpPr>
          <p:spPr bwMode="auto">
            <a:xfrm>
              <a:off x="1264" y="1242"/>
              <a:ext cx="3418" cy="2582"/>
            </a:xfrm>
            <a:custGeom>
              <a:avLst/>
              <a:gdLst>
                <a:gd name="T0" fmla="*/ 0 w 3418"/>
                <a:gd name="T1" fmla="*/ 594 h 2582"/>
                <a:gd name="T2" fmla="*/ 204 w 3418"/>
                <a:gd name="T3" fmla="*/ 159 h 2582"/>
                <a:gd name="T4" fmla="*/ 1171 w 3418"/>
                <a:gd name="T5" fmla="*/ 51 h 2582"/>
                <a:gd name="T6" fmla="*/ 1105 w 3418"/>
                <a:gd name="T7" fmla="*/ 248 h 2582"/>
                <a:gd name="T8" fmla="*/ 1909 w 3418"/>
                <a:gd name="T9" fmla="*/ 0 h 2582"/>
                <a:gd name="T10" fmla="*/ 1867 w 3418"/>
                <a:gd name="T11" fmla="*/ 178 h 2582"/>
                <a:gd name="T12" fmla="*/ 2567 w 3418"/>
                <a:gd name="T13" fmla="*/ 0 h 2582"/>
                <a:gd name="T14" fmla="*/ 3320 w 3418"/>
                <a:gd name="T15" fmla="*/ 416 h 2582"/>
                <a:gd name="T16" fmla="*/ 3418 w 3418"/>
                <a:gd name="T17" fmla="*/ 902 h 2582"/>
                <a:gd name="T18" fmla="*/ 3208 w 3418"/>
                <a:gd name="T19" fmla="*/ 1309 h 2582"/>
                <a:gd name="T20" fmla="*/ 3338 w 3418"/>
                <a:gd name="T21" fmla="*/ 1712 h 2582"/>
                <a:gd name="T22" fmla="*/ 2764 w 3418"/>
                <a:gd name="T23" fmla="*/ 2193 h 2582"/>
                <a:gd name="T24" fmla="*/ 1885 w 3418"/>
                <a:gd name="T25" fmla="*/ 2235 h 2582"/>
                <a:gd name="T26" fmla="*/ 1825 w 3418"/>
                <a:gd name="T27" fmla="*/ 2489 h 2582"/>
                <a:gd name="T28" fmla="*/ 1190 w 3418"/>
                <a:gd name="T29" fmla="*/ 2389 h 2582"/>
                <a:gd name="T30" fmla="*/ 1190 w 3418"/>
                <a:gd name="T31" fmla="*/ 2582 h 2582"/>
                <a:gd name="T32" fmla="*/ 340 w 3418"/>
                <a:gd name="T33" fmla="*/ 2245 h 2582"/>
                <a:gd name="T34" fmla="*/ 331 w 3418"/>
                <a:gd name="T35" fmla="*/ 1683 h 2582"/>
                <a:gd name="T36" fmla="*/ 46 w 3418"/>
                <a:gd name="T37" fmla="*/ 1277 h 2582"/>
                <a:gd name="T38" fmla="*/ 139 w 3418"/>
                <a:gd name="T39" fmla="*/ 781 h 2582"/>
                <a:gd name="T40" fmla="*/ 0 w 3418"/>
                <a:gd name="T41" fmla="*/ 594 h 2582"/>
                <a:gd name="T42" fmla="*/ 0 w 3418"/>
                <a:gd name="T43" fmla="*/ 594 h 258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18" h="2582">
                  <a:moveTo>
                    <a:pt x="0" y="594"/>
                  </a:moveTo>
                  <a:lnTo>
                    <a:pt x="204" y="159"/>
                  </a:lnTo>
                  <a:lnTo>
                    <a:pt x="1171" y="51"/>
                  </a:lnTo>
                  <a:lnTo>
                    <a:pt x="1105" y="248"/>
                  </a:lnTo>
                  <a:lnTo>
                    <a:pt x="1909" y="0"/>
                  </a:lnTo>
                  <a:lnTo>
                    <a:pt x="1867" y="178"/>
                  </a:lnTo>
                  <a:lnTo>
                    <a:pt x="2567" y="0"/>
                  </a:lnTo>
                  <a:lnTo>
                    <a:pt x="3320" y="416"/>
                  </a:lnTo>
                  <a:lnTo>
                    <a:pt x="3418" y="902"/>
                  </a:lnTo>
                  <a:lnTo>
                    <a:pt x="3208" y="1309"/>
                  </a:lnTo>
                  <a:lnTo>
                    <a:pt x="3338" y="1712"/>
                  </a:lnTo>
                  <a:lnTo>
                    <a:pt x="2764" y="2193"/>
                  </a:lnTo>
                  <a:lnTo>
                    <a:pt x="1885" y="2235"/>
                  </a:lnTo>
                  <a:lnTo>
                    <a:pt x="1825" y="2489"/>
                  </a:lnTo>
                  <a:lnTo>
                    <a:pt x="1190" y="2389"/>
                  </a:lnTo>
                  <a:lnTo>
                    <a:pt x="1190" y="2582"/>
                  </a:lnTo>
                  <a:lnTo>
                    <a:pt x="340" y="2245"/>
                  </a:lnTo>
                  <a:lnTo>
                    <a:pt x="331" y="1683"/>
                  </a:lnTo>
                  <a:lnTo>
                    <a:pt x="46" y="1277"/>
                  </a:lnTo>
                  <a:lnTo>
                    <a:pt x="139" y="781"/>
                  </a:lnTo>
                  <a:lnTo>
                    <a:pt x="0" y="594"/>
                  </a:lnTo>
                  <a:close/>
                </a:path>
              </a:pathLst>
            </a:custGeom>
            <a:solidFill>
              <a:srgbClr val="DBB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2" name="Freeform 263"/>
            <p:cNvSpPr>
              <a:spLocks/>
            </p:cNvSpPr>
            <p:nvPr/>
          </p:nvSpPr>
          <p:spPr bwMode="auto">
            <a:xfrm>
              <a:off x="2762" y="2291"/>
              <a:ext cx="934" cy="1099"/>
            </a:xfrm>
            <a:custGeom>
              <a:avLst/>
              <a:gdLst>
                <a:gd name="T0" fmla="*/ 0 w 934"/>
                <a:gd name="T1" fmla="*/ 366 h 1099"/>
                <a:gd name="T2" fmla="*/ 132 w 934"/>
                <a:gd name="T3" fmla="*/ 125 h 1099"/>
                <a:gd name="T4" fmla="*/ 716 w 934"/>
                <a:gd name="T5" fmla="*/ 0 h 1099"/>
                <a:gd name="T6" fmla="*/ 816 w 934"/>
                <a:gd name="T7" fmla="*/ 397 h 1099"/>
                <a:gd name="T8" fmla="*/ 934 w 934"/>
                <a:gd name="T9" fmla="*/ 468 h 1099"/>
                <a:gd name="T10" fmla="*/ 902 w 934"/>
                <a:gd name="T11" fmla="*/ 568 h 1099"/>
                <a:gd name="T12" fmla="*/ 840 w 934"/>
                <a:gd name="T13" fmla="*/ 920 h 1099"/>
                <a:gd name="T14" fmla="*/ 280 w 934"/>
                <a:gd name="T15" fmla="*/ 1099 h 1099"/>
                <a:gd name="T16" fmla="*/ 0 w 934"/>
                <a:gd name="T17" fmla="*/ 366 h 1099"/>
                <a:gd name="T18" fmla="*/ 0 w 934"/>
                <a:gd name="T19" fmla="*/ 366 h 10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4" h="1099">
                  <a:moveTo>
                    <a:pt x="0" y="366"/>
                  </a:moveTo>
                  <a:lnTo>
                    <a:pt x="132" y="125"/>
                  </a:lnTo>
                  <a:lnTo>
                    <a:pt x="716" y="0"/>
                  </a:lnTo>
                  <a:lnTo>
                    <a:pt x="816" y="397"/>
                  </a:lnTo>
                  <a:lnTo>
                    <a:pt x="934" y="468"/>
                  </a:lnTo>
                  <a:lnTo>
                    <a:pt x="902" y="568"/>
                  </a:lnTo>
                  <a:lnTo>
                    <a:pt x="840" y="920"/>
                  </a:lnTo>
                  <a:lnTo>
                    <a:pt x="280" y="1099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3" name="Freeform 264"/>
            <p:cNvSpPr>
              <a:spLocks/>
            </p:cNvSpPr>
            <p:nvPr/>
          </p:nvSpPr>
          <p:spPr bwMode="auto">
            <a:xfrm>
              <a:off x="3042" y="2540"/>
              <a:ext cx="451" cy="577"/>
            </a:xfrm>
            <a:custGeom>
              <a:avLst/>
              <a:gdLst>
                <a:gd name="T0" fmla="*/ 0 w 451"/>
                <a:gd name="T1" fmla="*/ 140 h 577"/>
                <a:gd name="T2" fmla="*/ 218 w 451"/>
                <a:gd name="T3" fmla="*/ 0 h 577"/>
                <a:gd name="T4" fmla="*/ 350 w 451"/>
                <a:gd name="T5" fmla="*/ 0 h 577"/>
                <a:gd name="T6" fmla="*/ 373 w 451"/>
                <a:gd name="T7" fmla="*/ 171 h 577"/>
                <a:gd name="T8" fmla="*/ 303 w 451"/>
                <a:gd name="T9" fmla="*/ 258 h 577"/>
                <a:gd name="T10" fmla="*/ 381 w 451"/>
                <a:gd name="T11" fmla="*/ 351 h 577"/>
                <a:gd name="T12" fmla="*/ 451 w 451"/>
                <a:gd name="T13" fmla="*/ 460 h 577"/>
                <a:gd name="T14" fmla="*/ 373 w 451"/>
                <a:gd name="T15" fmla="*/ 561 h 577"/>
                <a:gd name="T16" fmla="*/ 155 w 451"/>
                <a:gd name="T17" fmla="*/ 577 h 577"/>
                <a:gd name="T18" fmla="*/ 0 w 451"/>
                <a:gd name="T19" fmla="*/ 140 h 577"/>
                <a:gd name="T20" fmla="*/ 0 w 451"/>
                <a:gd name="T21" fmla="*/ 140 h 5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1" h="577">
                  <a:moveTo>
                    <a:pt x="0" y="140"/>
                  </a:moveTo>
                  <a:lnTo>
                    <a:pt x="218" y="0"/>
                  </a:lnTo>
                  <a:lnTo>
                    <a:pt x="350" y="0"/>
                  </a:lnTo>
                  <a:lnTo>
                    <a:pt x="373" y="171"/>
                  </a:lnTo>
                  <a:lnTo>
                    <a:pt x="303" y="258"/>
                  </a:lnTo>
                  <a:lnTo>
                    <a:pt x="381" y="351"/>
                  </a:lnTo>
                  <a:lnTo>
                    <a:pt x="451" y="460"/>
                  </a:lnTo>
                  <a:lnTo>
                    <a:pt x="373" y="561"/>
                  </a:lnTo>
                  <a:lnTo>
                    <a:pt x="155" y="577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F0C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4" name="Freeform 265"/>
            <p:cNvSpPr>
              <a:spLocks/>
            </p:cNvSpPr>
            <p:nvPr/>
          </p:nvSpPr>
          <p:spPr bwMode="auto">
            <a:xfrm>
              <a:off x="1556" y="1567"/>
              <a:ext cx="2894" cy="2111"/>
            </a:xfrm>
            <a:custGeom>
              <a:avLst/>
              <a:gdLst>
                <a:gd name="T0" fmla="*/ 654 w 2894"/>
                <a:gd name="T1" fmla="*/ 2111 h 2111"/>
                <a:gd name="T2" fmla="*/ 412 w 2894"/>
                <a:gd name="T3" fmla="*/ 1830 h 2111"/>
                <a:gd name="T4" fmla="*/ 326 w 2894"/>
                <a:gd name="T5" fmla="*/ 1519 h 2111"/>
                <a:gd name="T6" fmla="*/ 0 w 2894"/>
                <a:gd name="T7" fmla="*/ 926 h 2111"/>
                <a:gd name="T8" fmla="*/ 0 w 2894"/>
                <a:gd name="T9" fmla="*/ 724 h 2111"/>
                <a:gd name="T10" fmla="*/ 194 w 2894"/>
                <a:gd name="T11" fmla="*/ 428 h 2111"/>
                <a:gd name="T12" fmla="*/ 684 w 2894"/>
                <a:gd name="T13" fmla="*/ 148 h 2111"/>
                <a:gd name="T14" fmla="*/ 1415 w 2894"/>
                <a:gd name="T15" fmla="*/ 7 h 2111"/>
                <a:gd name="T16" fmla="*/ 1969 w 2894"/>
                <a:gd name="T17" fmla="*/ 0 h 2111"/>
                <a:gd name="T18" fmla="*/ 2459 w 2894"/>
                <a:gd name="T19" fmla="*/ 39 h 2111"/>
                <a:gd name="T20" fmla="*/ 2714 w 2894"/>
                <a:gd name="T21" fmla="*/ 210 h 2111"/>
                <a:gd name="T22" fmla="*/ 2785 w 2894"/>
                <a:gd name="T23" fmla="*/ 459 h 2111"/>
                <a:gd name="T24" fmla="*/ 2894 w 2894"/>
                <a:gd name="T25" fmla="*/ 919 h 2111"/>
                <a:gd name="T26" fmla="*/ 2700 w 2894"/>
                <a:gd name="T27" fmla="*/ 1168 h 2111"/>
                <a:gd name="T28" fmla="*/ 2295 w 2894"/>
                <a:gd name="T29" fmla="*/ 1402 h 2111"/>
                <a:gd name="T30" fmla="*/ 2085 w 2894"/>
                <a:gd name="T31" fmla="*/ 1463 h 2111"/>
                <a:gd name="T32" fmla="*/ 2054 w 2894"/>
                <a:gd name="T33" fmla="*/ 1300 h 2111"/>
                <a:gd name="T34" fmla="*/ 2154 w 2894"/>
                <a:gd name="T35" fmla="*/ 1231 h 2111"/>
                <a:gd name="T36" fmla="*/ 2038 w 2894"/>
                <a:gd name="T37" fmla="*/ 1106 h 2111"/>
                <a:gd name="T38" fmla="*/ 1999 w 2894"/>
                <a:gd name="T39" fmla="*/ 895 h 2111"/>
                <a:gd name="T40" fmla="*/ 2505 w 2894"/>
                <a:gd name="T41" fmla="*/ 700 h 2111"/>
                <a:gd name="T42" fmla="*/ 2551 w 2894"/>
                <a:gd name="T43" fmla="*/ 560 h 2111"/>
                <a:gd name="T44" fmla="*/ 2038 w 2894"/>
                <a:gd name="T45" fmla="*/ 397 h 2111"/>
                <a:gd name="T46" fmla="*/ 1120 w 2894"/>
                <a:gd name="T47" fmla="*/ 521 h 2111"/>
                <a:gd name="T48" fmla="*/ 529 w 2894"/>
                <a:gd name="T49" fmla="*/ 716 h 2111"/>
                <a:gd name="T50" fmla="*/ 397 w 2894"/>
                <a:gd name="T51" fmla="*/ 1052 h 2111"/>
                <a:gd name="T52" fmla="*/ 949 w 2894"/>
                <a:gd name="T53" fmla="*/ 1121 h 2111"/>
                <a:gd name="T54" fmla="*/ 1214 w 2894"/>
                <a:gd name="T55" fmla="*/ 1059 h 2111"/>
                <a:gd name="T56" fmla="*/ 1447 w 2894"/>
                <a:gd name="T57" fmla="*/ 1697 h 2111"/>
                <a:gd name="T58" fmla="*/ 1057 w 2894"/>
                <a:gd name="T59" fmla="*/ 1799 h 2111"/>
                <a:gd name="T60" fmla="*/ 839 w 2894"/>
                <a:gd name="T61" fmla="*/ 1916 h 2111"/>
                <a:gd name="T62" fmla="*/ 817 w 2894"/>
                <a:gd name="T63" fmla="*/ 2056 h 2111"/>
                <a:gd name="T64" fmla="*/ 654 w 2894"/>
                <a:gd name="T65" fmla="*/ 2111 h 2111"/>
                <a:gd name="T66" fmla="*/ 654 w 2894"/>
                <a:gd name="T67" fmla="*/ 2111 h 21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94" h="2111">
                  <a:moveTo>
                    <a:pt x="654" y="2111"/>
                  </a:moveTo>
                  <a:lnTo>
                    <a:pt x="412" y="1830"/>
                  </a:lnTo>
                  <a:lnTo>
                    <a:pt x="326" y="1519"/>
                  </a:lnTo>
                  <a:lnTo>
                    <a:pt x="0" y="926"/>
                  </a:lnTo>
                  <a:lnTo>
                    <a:pt x="0" y="724"/>
                  </a:lnTo>
                  <a:lnTo>
                    <a:pt x="194" y="428"/>
                  </a:lnTo>
                  <a:lnTo>
                    <a:pt x="684" y="148"/>
                  </a:lnTo>
                  <a:lnTo>
                    <a:pt x="1415" y="7"/>
                  </a:lnTo>
                  <a:lnTo>
                    <a:pt x="1969" y="0"/>
                  </a:lnTo>
                  <a:lnTo>
                    <a:pt x="2459" y="39"/>
                  </a:lnTo>
                  <a:lnTo>
                    <a:pt x="2714" y="210"/>
                  </a:lnTo>
                  <a:lnTo>
                    <a:pt x="2785" y="459"/>
                  </a:lnTo>
                  <a:lnTo>
                    <a:pt x="2894" y="919"/>
                  </a:lnTo>
                  <a:lnTo>
                    <a:pt x="2700" y="1168"/>
                  </a:lnTo>
                  <a:lnTo>
                    <a:pt x="2295" y="1402"/>
                  </a:lnTo>
                  <a:lnTo>
                    <a:pt x="2085" y="1463"/>
                  </a:lnTo>
                  <a:lnTo>
                    <a:pt x="2054" y="1300"/>
                  </a:lnTo>
                  <a:lnTo>
                    <a:pt x="2154" y="1231"/>
                  </a:lnTo>
                  <a:lnTo>
                    <a:pt x="2038" y="1106"/>
                  </a:lnTo>
                  <a:lnTo>
                    <a:pt x="1999" y="895"/>
                  </a:lnTo>
                  <a:lnTo>
                    <a:pt x="2505" y="700"/>
                  </a:lnTo>
                  <a:lnTo>
                    <a:pt x="2551" y="560"/>
                  </a:lnTo>
                  <a:lnTo>
                    <a:pt x="2038" y="397"/>
                  </a:lnTo>
                  <a:lnTo>
                    <a:pt x="1120" y="521"/>
                  </a:lnTo>
                  <a:lnTo>
                    <a:pt x="529" y="716"/>
                  </a:lnTo>
                  <a:lnTo>
                    <a:pt x="397" y="1052"/>
                  </a:lnTo>
                  <a:lnTo>
                    <a:pt x="949" y="1121"/>
                  </a:lnTo>
                  <a:lnTo>
                    <a:pt x="1214" y="1059"/>
                  </a:lnTo>
                  <a:lnTo>
                    <a:pt x="1447" y="1697"/>
                  </a:lnTo>
                  <a:lnTo>
                    <a:pt x="1057" y="1799"/>
                  </a:lnTo>
                  <a:lnTo>
                    <a:pt x="839" y="1916"/>
                  </a:lnTo>
                  <a:lnTo>
                    <a:pt x="817" y="2056"/>
                  </a:lnTo>
                  <a:lnTo>
                    <a:pt x="654" y="2111"/>
                  </a:lnTo>
                  <a:close/>
                </a:path>
              </a:pathLst>
            </a:custGeom>
            <a:solidFill>
              <a:srgbClr val="F0C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5" name="Freeform 266"/>
            <p:cNvSpPr>
              <a:spLocks/>
            </p:cNvSpPr>
            <p:nvPr/>
          </p:nvSpPr>
          <p:spPr bwMode="auto">
            <a:xfrm>
              <a:off x="3050" y="2619"/>
              <a:ext cx="249" cy="506"/>
            </a:xfrm>
            <a:custGeom>
              <a:avLst/>
              <a:gdLst>
                <a:gd name="T0" fmla="*/ 116 w 249"/>
                <a:gd name="T1" fmla="*/ 0 h 506"/>
                <a:gd name="T2" fmla="*/ 249 w 249"/>
                <a:gd name="T3" fmla="*/ 506 h 506"/>
                <a:gd name="T4" fmla="*/ 116 w 249"/>
                <a:gd name="T5" fmla="*/ 490 h 506"/>
                <a:gd name="T6" fmla="*/ 0 w 249"/>
                <a:gd name="T7" fmla="*/ 248 h 506"/>
                <a:gd name="T8" fmla="*/ 0 w 249"/>
                <a:gd name="T9" fmla="*/ 69 h 506"/>
                <a:gd name="T10" fmla="*/ 116 w 249"/>
                <a:gd name="T11" fmla="*/ 0 h 506"/>
                <a:gd name="T12" fmla="*/ 116 w 249"/>
                <a:gd name="T13" fmla="*/ 0 h 5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506">
                  <a:moveTo>
                    <a:pt x="116" y="0"/>
                  </a:moveTo>
                  <a:lnTo>
                    <a:pt x="249" y="506"/>
                  </a:lnTo>
                  <a:lnTo>
                    <a:pt x="116" y="490"/>
                  </a:lnTo>
                  <a:lnTo>
                    <a:pt x="0" y="248"/>
                  </a:lnTo>
                  <a:lnTo>
                    <a:pt x="0" y="69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6" name="Freeform 267"/>
            <p:cNvSpPr>
              <a:spLocks/>
            </p:cNvSpPr>
            <p:nvPr/>
          </p:nvSpPr>
          <p:spPr bwMode="auto">
            <a:xfrm>
              <a:off x="3392" y="2782"/>
              <a:ext cx="312" cy="116"/>
            </a:xfrm>
            <a:custGeom>
              <a:avLst/>
              <a:gdLst>
                <a:gd name="T0" fmla="*/ 0 w 312"/>
                <a:gd name="T1" fmla="*/ 39 h 116"/>
                <a:gd name="T2" fmla="*/ 312 w 312"/>
                <a:gd name="T3" fmla="*/ 0 h 116"/>
                <a:gd name="T4" fmla="*/ 265 w 312"/>
                <a:gd name="T5" fmla="*/ 85 h 116"/>
                <a:gd name="T6" fmla="*/ 78 w 312"/>
                <a:gd name="T7" fmla="*/ 116 h 116"/>
                <a:gd name="T8" fmla="*/ 0 w 312"/>
                <a:gd name="T9" fmla="*/ 39 h 116"/>
                <a:gd name="T10" fmla="*/ 0 w 312"/>
                <a:gd name="T11" fmla="*/ 39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2" h="116">
                  <a:moveTo>
                    <a:pt x="0" y="39"/>
                  </a:moveTo>
                  <a:lnTo>
                    <a:pt x="312" y="0"/>
                  </a:lnTo>
                  <a:lnTo>
                    <a:pt x="265" y="85"/>
                  </a:lnTo>
                  <a:lnTo>
                    <a:pt x="78" y="116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D1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7" name="Freeform 268"/>
            <p:cNvSpPr>
              <a:spLocks/>
            </p:cNvSpPr>
            <p:nvPr/>
          </p:nvSpPr>
          <p:spPr bwMode="auto">
            <a:xfrm>
              <a:off x="3150" y="3164"/>
              <a:ext cx="475" cy="202"/>
            </a:xfrm>
            <a:custGeom>
              <a:avLst/>
              <a:gdLst>
                <a:gd name="T0" fmla="*/ 0 w 475"/>
                <a:gd name="T1" fmla="*/ 100 h 202"/>
                <a:gd name="T2" fmla="*/ 475 w 475"/>
                <a:gd name="T3" fmla="*/ 0 h 202"/>
                <a:gd name="T4" fmla="*/ 436 w 475"/>
                <a:gd name="T5" fmla="*/ 93 h 202"/>
                <a:gd name="T6" fmla="*/ 0 w 475"/>
                <a:gd name="T7" fmla="*/ 202 h 202"/>
                <a:gd name="T8" fmla="*/ 0 w 475"/>
                <a:gd name="T9" fmla="*/ 100 h 202"/>
                <a:gd name="T10" fmla="*/ 0 w 475"/>
                <a:gd name="T11" fmla="*/ 100 h 2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5" h="202">
                  <a:moveTo>
                    <a:pt x="0" y="100"/>
                  </a:moveTo>
                  <a:lnTo>
                    <a:pt x="475" y="0"/>
                  </a:lnTo>
                  <a:lnTo>
                    <a:pt x="436" y="93"/>
                  </a:lnTo>
                  <a:lnTo>
                    <a:pt x="0" y="202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D1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8" name="Freeform 269"/>
            <p:cNvSpPr>
              <a:spLocks/>
            </p:cNvSpPr>
            <p:nvPr/>
          </p:nvSpPr>
          <p:spPr bwMode="auto">
            <a:xfrm>
              <a:off x="2941" y="2408"/>
              <a:ext cx="466" cy="951"/>
            </a:xfrm>
            <a:custGeom>
              <a:avLst/>
              <a:gdLst>
                <a:gd name="T0" fmla="*/ 0 w 466"/>
                <a:gd name="T1" fmla="*/ 156 h 951"/>
                <a:gd name="T2" fmla="*/ 466 w 466"/>
                <a:gd name="T3" fmla="*/ 0 h 951"/>
                <a:gd name="T4" fmla="*/ 466 w 466"/>
                <a:gd name="T5" fmla="*/ 117 h 951"/>
                <a:gd name="T6" fmla="*/ 85 w 466"/>
                <a:gd name="T7" fmla="*/ 249 h 951"/>
                <a:gd name="T8" fmla="*/ 116 w 466"/>
                <a:gd name="T9" fmla="*/ 498 h 951"/>
                <a:gd name="T10" fmla="*/ 279 w 466"/>
                <a:gd name="T11" fmla="*/ 724 h 951"/>
                <a:gd name="T12" fmla="*/ 217 w 466"/>
                <a:gd name="T13" fmla="*/ 951 h 951"/>
                <a:gd name="T14" fmla="*/ 8 w 466"/>
                <a:gd name="T15" fmla="*/ 374 h 951"/>
                <a:gd name="T16" fmla="*/ 0 w 466"/>
                <a:gd name="T17" fmla="*/ 156 h 951"/>
                <a:gd name="T18" fmla="*/ 0 w 466"/>
                <a:gd name="T19" fmla="*/ 156 h 9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6" h="951">
                  <a:moveTo>
                    <a:pt x="0" y="156"/>
                  </a:moveTo>
                  <a:lnTo>
                    <a:pt x="466" y="0"/>
                  </a:lnTo>
                  <a:lnTo>
                    <a:pt x="466" y="117"/>
                  </a:lnTo>
                  <a:lnTo>
                    <a:pt x="85" y="249"/>
                  </a:lnTo>
                  <a:lnTo>
                    <a:pt x="116" y="498"/>
                  </a:lnTo>
                  <a:lnTo>
                    <a:pt x="279" y="724"/>
                  </a:lnTo>
                  <a:lnTo>
                    <a:pt x="217" y="951"/>
                  </a:lnTo>
                  <a:lnTo>
                    <a:pt x="8" y="374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D1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39" name="Freeform 270"/>
            <p:cNvSpPr>
              <a:spLocks/>
            </p:cNvSpPr>
            <p:nvPr/>
          </p:nvSpPr>
          <p:spPr bwMode="auto">
            <a:xfrm>
              <a:off x="1703" y="2657"/>
              <a:ext cx="281" cy="499"/>
            </a:xfrm>
            <a:custGeom>
              <a:avLst/>
              <a:gdLst>
                <a:gd name="T0" fmla="*/ 0 w 281"/>
                <a:gd name="T1" fmla="*/ 0 h 499"/>
                <a:gd name="T2" fmla="*/ 211 w 281"/>
                <a:gd name="T3" fmla="*/ 70 h 499"/>
                <a:gd name="T4" fmla="*/ 281 w 281"/>
                <a:gd name="T5" fmla="*/ 335 h 499"/>
                <a:gd name="T6" fmla="*/ 242 w 281"/>
                <a:gd name="T7" fmla="*/ 499 h 499"/>
                <a:gd name="T8" fmla="*/ 102 w 281"/>
                <a:gd name="T9" fmla="*/ 296 h 499"/>
                <a:gd name="T10" fmla="*/ 0 w 281"/>
                <a:gd name="T11" fmla="*/ 0 h 499"/>
                <a:gd name="T12" fmla="*/ 0 w 281"/>
                <a:gd name="T13" fmla="*/ 0 h 4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499">
                  <a:moveTo>
                    <a:pt x="0" y="0"/>
                  </a:moveTo>
                  <a:lnTo>
                    <a:pt x="211" y="70"/>
                  </a:lnTo>
                  <a:lnTo>
                    <a:pt x="281" y="335"/>
                  </a:lnTo>
                  <a:lnTo>
                    <a:pt x="242" y="499"/>
                  </a:lnTo>
                  <a:lnTo>
                    <a:pt x="102" y="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0" name="Freeform 271"/>
            <p:cNvSpPr>
              <a:spLocks/>
            </p:cNvSpPr>
            <p:nvPr/>
          </p:nvSpPr>
          <p:spPr bwMode="auto">
            <a:xfrm>
              <a:off x="3578" y="1675"/>
              <a:ext cx="647" cy="445"/>
            </a:xfrm>
            <a:custGeom>
              <a:avLst/>
              <a:gdLst>
                <a:gd name="T0" fmla="*/ 0 w 647"/>
                <a:gd name="T1" fmla="*/ 0 h 445"/>
                <a:gd name="T2" fmla="*/ 350 w 647"/>
                <a:gd name="T3" fmla="*/ 24 h 445"/>
                <a:gd name="T4" fmla="*/ 569 w 647"/>
                <a:gd name="T5" fmla="*/ 78 h 445"/>
                <a:gd name="T6" fmla="*/ 647 w 647"/>
                <a:gd name="T7" fmla="*/ 218 h 445"/>
                <a:gd name="T8" fmla="*/ 639 w 647"/>
                <a:gd name="T9" fmla="*/ 383 h 445"/>
                <a:gd name="T10" fmla="*/ 569 w 647"/>
                <a:gd name="T11" fmla="*/ 445 h 445"/>
                <a:gd name="T12" fmla="*/ 47 w 647"/>
                <a:gd name="T13" fmla="*/ 320 h 445"/>
                <a:gd name="T14" fmla="*/ 172 w 647"/>
                <a:gd name="T15" fmla="*/ 242 h 445"/>
                <a:gd name="T16" fmla="*/ 0 w 647"/>
                <a:gd name="T17" fmla="*/ 141 h 445"/>
                <a:gd name="T18" fmla="*/ 164 w 647"/>
                <a:gd name="T19" fmla="*/ 141 h 445"/>
                <a:gd name="T20" fmla="*/ 0 w 647"/>
                <a:gd name="T21" fmla="*/ 0 h 445"/>
                <a:gd name="T22" fmla="*/ 0 w 647"/>
                <a:gd name="T23" fmla="*/ 0 h 4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7" h="445">
                  <a:moveTo>
                    <a:pt x="0" y="0"/>
                  </a:moveTo>
                  <a:lnTo>
                    <a:pt x="350" y="24"/>
                  </a:lnTo>
                  <a:lnTo>
                    <a:pt x="569" y="78"/>
                  </a:lnTo>
                  <a:lnTo>
                    <a:pt x="647" y="218"/>
                  </a:lnTo>
                  <a:lnTo>
                    <a:pt x="639" y="383"/>
                  </a:lnTo>
                  <a:lnTo>
                    <a:pt x="569" y="445"/>
                  </a:lnTo>
                  <a:lnTo>
                    <a:pt x="47" y="320"/>
                  </a:lnTo>
                  <a:lnTo>
                    <a:pt x="172" y="242"/>
                  </a:lnTo>
                  <a:lnTo>
                    <a:pt x="0" y="141"/>
                  </a:lnTo>
                  <a:lnTo>
                    <a:pt x="164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1" name="Freeform 272"/>
            <p:cNvSpPr>
              <a:spLocks/>
            </p:cNvSpPr>
            <p:nvPr/>
          </p:nvSpPr>
          <p:spPr bwMode="auto">
            <a:xfrm>
              <a:off x="1618" y="1824"/>
              <a:ext cx="817" cy="732"/>
            </a:xfrm>
            <a:custGeom>
              <a:avLst/>
              <a:gdLst>
                <a:gd name="T0" fmla="*/ 0 w 817"/>
                <a:gd name="T1" fmla="*/ 459 h 732"/>
                <a:gd name="T2" fmla="*/ 233 w 817"/>
                <a:gd name="T3" fmla="*/ 210 h 732"/>
                <a:gd name="T4" fmla="*/ 630 w 817"/>
                <a:gd name="T5" fmla="*/ 0 h 732"/>
                <a:gd name="T6" fmla="*/ 428 w 817"/>
                <a:gd name="T7" fmla="*/ 242 h 732"/>
                <a:gd name="T8" fmla="*/ 731 w 817"/>
                <a:gd name="T9" fmla="*/ 109 h 732"/>
                <a:gd name="T10" fmla="*/ 467 w 817"/>
                <a:gd name="T11" fmla="*/ 343 h 732"/>
                <a:gd name="T12" fmla="*/ 817 w 817"/>
                <a:gd name="T13" fmla="*/ 311 h 732"/>
                <a:gd name="T14" fmla="*/ 451 w 817"/>
                <a:gd name="T15" fmla="*/ 506 h 732"/>
                <a:gd name="T16" fmla="*/ 264 w 817"/>
                <a:gd name="T17" fmla="*/ 732 h 732"/>
                <a:gd name="T18" fmla="*/ 78 w 817"/>
                <a:gd name="T19" fmla="*/ 669 h 732"/>
                <a:gd name="T20" fmla="*/ 0 w 817"/>
                <a:gd name="T21" fmla="*/ 459 h 732"/>
                <a:gd name="T22" fmla="*/ 0 w 817"/>
                <a:gd name="T23" fmla="*/ 459 h 7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7" h="732">
                  <a:moveTo>
                    <a:pt x="0" y="459"/>
                  </a:moveTo>
                  <a:lnTo>
                    <a:pt x="233" y="210"/>
                  </a:lnTo>
                  <a:lnTo>
                    <a:pt x="630" y="0"/>
                  </a:lnTo>
                  <a:lnTo>
                    <a:pt x="428" y="242"/>
                  </a:lnTo>
                  <a:lnTo>
                    <a:pt x="731" y="109"/>
                  </a:lnTo>
                  <a:lnTo>
                    <a:pt x="467" y="343"/>
                  </a:lnTo>
                  <a:lnTo>
                    <a:pt x="817" y="311"/>
                  </a:lnTo>
                  <a:lnTo>
                    <a:pt x="451" y="506"/>
                  </a:lnTo>
                  <a:lnTo>
                    <a:pt x="264" y="732"/>
                  </a:lnTo>
                  <a:lnTo>
                    <a:pt x="78" y="669"/>
                  </a:lnTo>
                  <a:lnTo>
                    <a:pt x="0" y="459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2" name="Freeform 273"/>
            <p:cNvSpPr>
              <a:spLocks/>
            </p:cNvSpPr>
            <p:nvPr/>
          </p:nvSpPr>
          <p:spPr bwMode="auto">
            <a:xfrm>
              <a:off x="2100" y="2945"/>
              <a:ext cx="490" cy="561"/>
            </a:xfrm>
            <a:custGeom>
              <a:avLst/>
              <a:gdLst>
                <a:gd name="T0" fmla="*/ 0 w 490"/>
                <a:gd name="T1" fmla="*/ 296 h 561"/>
                <a:gd name="T2" fmla="*/ 31 w 490"/>
                <a:gd name="T3" fmla="*/ 125 h 561"/>
                <a:gd name="T4" fmla="*/ 265 w 490"/>
                <a:gd name="T5" fmla="*/ 0 h 561"/>
                <a:gd name="T6" fmla="*/ 187 w 490"/>
                <a:gd name="T7" fmla="*/ 211 h 561"/>
                <a:gd name="T8" fmla="*/ 490 w 490"/>
                <a:gd name="T9" fmla="*/ 328 h 561"/>
                <a:gd name="T10" fmla="*/ 218 w 490"/>
                <a:gd name="T11" fmla="*/ 561 h 561"/>
                <a:gd name="T12" fmla="*/ 0 w 490"/>
                <a:gd name="T13" fmla="*/ 296 h 561"/>
                <a:gd name="T14" fmla="*/ 0 w 490"/>
                <a:gd name="T15" fmla="*/ 296 h 5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0" h="561">
                  <a:moveTo>
                    <a:pt x="0" y="296"/>
                  </a:moveTo>
                  <a:lnTo>
                    <a:pt x="31" y="125"/>
                  </a:lnTo>
                  <a:lnTo>
                    <a:pt x="265" y="0"/>
                  </a:lnTo>
                  <a:lnTo>
                    <a:pt x="187" y="211"/>
                  </a:lnTo>
                  <a:lnTo>
                    <a:pt x="490" y="328"/>
                  </a:lnTo>
                  <a:lnTo>
                    <a:pt x="218" y="561"/>
                  </a:lnTo>
                  <a:lnTo>
                    <a:pt x="0" y="296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3" name="Freeform 274"/>
            <p:cNvSpPr>
              <a:spLocks/>
            </p:cNvSpPr>
            <p:nvPr/>
          </p:nvSpPr>
          <p:spPr bwMode="auto">
            <a:xfrm>
              <a:off x="3983" y="1948"/>
              <a:ext cx="452" cy="717"/>
            </a:xfrm>
            <a:custGeom>
              <a:avLst/>
              <a:gdLst>
                <a:gd name="T0" fmla="*/ 366 w 452"/>
                <a:gd name="T1" fmla="*/ 0 h 717"/>
                <a:gd name="T2" fmla="*/ 226 w 452"/>
                <a:gd name="T3" fmla="*/ 289 h 717"/>
                <a:gd name="T4" fmla="*/ 0 w 452"/>
                <a:gd name="T5" fmla="*/ 476 h 717"/>
                <a:gd name="T6" fmla="*/ 218 w 452"/>
                <a:gd name="T7" fmla="*/ 476 h 717"/>
                <a:gd name="T8" fmla="*/ 78 w 452"/>
                <a:gd name="T9" fmla="*/ 717 h 717"/>
                <a:gd name="T10" fmla="*/ 311 w 452"/>
                <a:gd name="T11" fmla="*/ 655 h 717"/>
                <a:gd name="T12" fmla="*/ 452 w 452"/>
                <a:gd name="T13" fmla="*/ 498 h 717"/>
                <a:gd name="T14" fmla="*/ 366 w 452"/>
                <a:gd name="T15" fmla="*/ 0 h 717"/>
                <a:gd name="T16" fmla="*/ 366 w 452"/>
                <a:gd name="T17" fmla="*/ 0 h 7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2" h="717">
                  <a:moveTo>
                    <a:pt x="366" y="0"/>
                  </a:moveTo>
                  <a:lnTo>
                    <a:pt x="226" y="289"/>
                  </a:lnTo>
                  <a:lnTo>
                    <a:pt x="0" y="476"/>
                  </a:lnTo>
                  <a:lnTo>
                    <a:pt x="218" y="476"/>
                  </a:lnTo>
                  <a:lnTo>
                    <a:pt x="78" y="717"/>
                  </a:lnTo>
                  <a:lnTo>
                    <a:pt x="311" y="655"/>
                  </a:lnTo>
                  <a:lnTo>
                    <a:pt x="452" y="498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D19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4" name="Freeform 275"/>
            <p:cNvSpPr>
              <a:spLocks/>
            </p:cNvSpPr>
            <p:nvPr/>
          </p:nvSpPr>
          <p:spPr bwMode="auto">
            <a:xfrm>
              <a:off x="1596" y="2572"/>
              <a:ext cx="353" cy="619"/>
            </a:xfrm>
            <a:custGeom>
              <a:avLst/>
              <a:gdLst>
                <a:gd name="T0" fmla="*/ 0 w 353"/>
                <a:gd name="T1" fmla="*/ 0 h 619"/>
                <a:gd name="T2" fmla="*/ 112 w 353"/>
                <a:gd name="T3" fmla="*/ 84 h 619"/>
                <a:gd name="T4" fmla="*/ 119 w 353"/>
                <a:gd name="T5" fmla="*/ 95 h 619"/>
                <a:gd name="T6" fmla="*/ 134 w 353"/>
                <a:gd name="T7" fmla="*/ 120 h 619"/>
                <a:gd name="T8" fmla="*/ 146 w 353"/>
                <a:gd name="T9" fmla="*/ 137 h 619"/>
                <a:gd name="T10" fmla="*/ 158 w 353"/>
                <a:gd name="T11" fmla="*/ 156 h 619"/>
                <a:gd name="T12" fmla="*/ 172 w 353"/>
                <a:gd name="T13" fmla="*/ 179 h 619"/>
                <a:gd name="T14" fmla="*/ 187 w 353"/>
                <a:gd name="T15" fmla="*/ 202 h 619"/>
                <a:gd name="T16" fmla="*/ 201 w 353"/>
                <a:gd name="T17" fmla="*/ 227 h 619"/>
                <a:gd name="T18" fmla="*/ 217 w 353"/>
                <a:gd name="T19" fmla="*/ 252 h 619"/>
                <a:gd name="T20" fmla="*/ 230 w 353"/>
                <a:gd name="T21" fmla="*/ 277 h 619"/>
                <a:gd name="T22" fmla="*/ 244 w 353"/>
                <a:gd name="T23" fmla="*/ 303 h 619"/>
                <a:gd name="T24" fmla="*/ 257 w 353"/>
                <a:gd name="T25" fmla="*/ 327 h 619"/>
                <a:gd name="T26" fmla="*/ 268 w 353"/>
                <a:gd name="T27" fmla="*/ 350 h 619"/>
                <a:gd name="T28" fmla="*/ 284 w 353"/>
                <a:gd name="T29" fmla="*/ 390 h 619"/>
                <a:gd name="T30" fmla="*/ 295 w 353"/>
                <a:gd name="T31" fmla="*/ 426 h 619"/>
                <a:gd name="T32" fmla="*/ 308 w 353"/>
                <a:gd name="T33" fmla="*/ 465 h 619"/>
                <a:gd name="T34" fmla="*/ 319 w 353"/>
                <a:gd name="T35" fmla="*/ 503 h 619"/>
                <a:gd name="T36" fmla="*/ 330 w 353"/>
                <a:gd name="T37" fmla="*/ 539 h 619"/>
                <a:gd name="T38" fmla="*/ 339 w 353"/>
                <a:gd name="T39" fmla="*/ 571 h 619"/>
                <a:gd name="T40" fmla="*/ 347 w 353"/>
                <a:gd name="T41" fmla="*/ 596 h 619"/>
                <a:gd name="T42" fmla="*/ 353 w 353"/>
                <a:gd name="T43" fmla="*/ 619 h 619"/>
                <a:gd name="T44" fmla="*/ 266 w 353"/>
                <a:gd name="T45" fmla="*/ 553 h 619"/>
                <a:gd name="T46" fmla="*/ 0 w 353"/>
                <a:gd name="T47" fmla="*/ 0 h 619"/>
                <a:gd name="T48" fmla="*/ 0 w 353"/>
                <a:gd name="T49" fmla="*/ 0 h 6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53" h="619">
                  <a:moveTo>
                    <a:pt x="0" y="0"/>
                  </a:moveTo>
                  <a:lnTo>
                    <a:pt x="112" y="84"/>
                  </a:lnTo>
                  <a:lnTo>
                    <a:pt x="119" y="95"/>
                  </a:lnTo>
                  <a:lnTo>
                    <a:pt x="134" y="120"/>
                  </a:lnTo>
                  <a:lnTo>
                    <a:pt x="146" y="137"/>
                  </a:lnTo>
                  <a:lnTo>
                    <a:pt x="158" y="156"/>
                  </a:lnTo>
                  <a:lnTo>
                    <a:pt x="172" y="179"/>
                  </a:lnTo>
                  <a:lnTo>
                    <a:pt x="187" y="202"/>
                  </a:lnTo>
                  <a:lnTo>
                    <a:pt x="201" y="227"/>
                  </a:lnTo>
                  <a:lnTo>
                    <a:pt x="217" y="252"/>
                  </a:lnTo>
                  <a:lnTo>
                    <a:pt x="230" y="277"/>
                  </a:lnTo>
                  <a:lnTo>
                    <a:pt x="244" y="303"/>
                  </a:lnTo>
                  <a:lnTo>
                    <a:pt x="257" y="327"/>
                  </a:lnTo>
                  <a:lnTo>
                    <a:pt x="268" y="350"/>
                  </a:lnTo>
                  <a:lnTo>
                    <a:pt x="284" y="390"/>
                  </a:lnTo>
                  <a:lnTo>
                    <a:pt x="295" y="426"/>
                  </a:lnTo>
                  <a:lnTo>
                    <a:pt x="308" y="465"/>
                  </a:lnTo>
                  <a:lnTo>
                    <a:pt x="319" y="503"/>
                  </a:lnTo>
                  <a:lnTo>
                    <a:pt x="330" y="539"/>
                  </a:lnTo>
                  <a:lnTo>
                    <a:pt x="339" y="571"/>
                  </a:lnTo>
                  <a:lnTo>
                    <a:pt x="347" y="596"/>
                  </a:lnTo>
                  <a:lnTo>
                    <a:pt x="353" y="619"/>
                  </a:lnTo>
                  <a:lnTo>
                    <a:pt x="266" y="5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5" name="Freeform 276"/>
            <p:cNvSpPr>
              <a:spLocks/>
            </p:cNvSpPr>
            <p:nvPr/>
          </p:nvSpPr>
          <p:spPr bwMode="auto">
            <a:xfrm>
              <a:off x="1933" y="2665"/>
              <a:ext cx="887" cy="1027"/>
            </a:xfrm>
            <a:custGeom>
              <a:avLst/>
              <a:gdLst>
                <a:gd name="T0" fmla="*/ 859 w 887"/>
                <a:gd name="T1" fmla="*/ 7 h 1027"/>
                <a:gd name="T2" fmla="*/ 811 w 887"/>
                <a:gd name="T3" fmla="*/ 21 h 1027"/>
                <a:gd name="T4" fmla="*/ 769 w 887"/>
                <a:gd name="T5" fmla="*/ 32 h 1027"/>
                <a:gd name="T6" fmla="*/ 721 w 887"/>
                <a:gd name="T7" fmla="*/ 46 h 1027"/>
                <a:gd name="T8" fmla="*/ 668 w 887"/>
                <a:gd name="T9" fmla="*/ 62 h 1027"/>
                <a:gd name="T10" fmla="*/ 611 w 887"/>
                <a:gd name="T11" fmla="*/ 78 h 1027"/>
                <a:gd name="T12" fmla="*/ 551 w 887"/>
                <a:gd name="T13" fmla="*/ 97 h 1027"/>
                <a:gd name="T14" fmla="*/ 492 w 887"/>
                <a:gd name="T15" fmla="*/ 117 h 1027"/>
                <a:gd name="T16" fmla="*/ 449 w 887"/>
                <a:gd name="T17" fmla="*/ 132 h 1027"/>
                <a:gd name="T18" fmla="*/ 420 w 887"/>
                <a:gd name="T19" fmla="*/ 142 h 1027"/>
                <a:gd name="T20" fmla="*/ 392 w 887"/>
                <a:gd name="T21" fmla="*/ 151 h 1027"/>
                <a:gd name="T22" fmla="*/ 365 w 887"/>
                <a:gd name="T23" fmla="*/ 161 h 1027"/>
                <a:gd name="T24" fmla="*/ 328 w 887"/>
                <a:gd name="T25" fmla="*/ 176 h 1027"/>
                <a:gd name="T26" fmla="*/ 282 w 887"/>
                <a:gd name="T27" fmla="*/ 197 h 1027"/>
                <a:gd name="T28" fmla="*/ 245 w 887"/>
                <a:gd name="T29" fmla="*/ 216 h 1027"/>
                <a:gd name="T30" fmla="*/ 216 w 887"/>
                <a:gd name="T31" fmla="*/ 234 h 1027"/>
                <a:gd name="T32" fmla="*/ 188 w 887"/>
                <a:gd name="T33" fmla="*/ 260 h 1027"/>
                <a:gd name="T34" fmla="*/ 151 w 887"/>
                <a:gd name="T35" fmla="*/ 304 h 1027"/>
                <a:gd name="T36" fmla="*/ 116 w 887"/>
                <a:gd name="T37" fmla="*/ 354 h 1027"/>
                <a:gd name="T38" fmla="*/ 83 w 887"/>
                <a:gd name="T39" fmla="*/ 408 h 1027"/>
                <a:gd name="T40" fmla="*/ 53 w 887"/>
                <a:gd name="T41" fmla="*/ 463 h 1027"/>
                <a:gd name="T42" fmla="*/ 20 w 887"/>
                <a:gd name="T43" fmla="*/ 546 h 1027"/>
                <a:gd name="T44" fmla="*/ 6 w 887"/>
                <a:gd name="T45" fmla="*/ 678 h 1027"/>
                <a:gd name="T46" fmla="*/ 19 w 887"/>
                <a:gd name="T47" fmla="*/ 718 h 1027"/>
                <a:gd name="T48" fmla="*/ 37 w 887"/>
                <a:gd name="T49" fmla="*/ 758 h 1027"/>
                <a:gd name="T50" fmla="*/ 58 w 887"/>
                <a:gd name="T51" fmla="*/ 795 h 1027"/>
                <a:gd name="T52" fmla="*/ 79 w 887"/>
                <a:gd name="T53" fmla="*/ 827 h 1027"/>
                <a:gd name="T54" fmla="*/ 116 w 887"/>
                <a:gd name="T55" fmla="*/ 876 h 1027"/>
                <a:gd name="T56" fmla="*/ 351 w 887"/>
                <a:gd name="T57" fmla="*/ 1000 h 1027"/>
                <a:gd name="T58" fmla="*/ 307 w 887"/>
                <a:gd name="T59" fmla="*/ 966 h 1027"/>
                <a:gd name="T60" fmla="*/ 264 w 887"/>
                <a:gd name="T61" fmla="*/ 931 h 1027"/>
                <a:gd name="T62" fmla="*/ 214 w 887"/>
                <a:gd name="T63" fmla="*/ 885 h 1027"/>
                <a:gd name="T64" fmla="*/ 164 w 887"/>
                <a:gd name="T65" fmla="*/ 834 h 1027"/>
                <a:gd name="T66" fmla="*/ 119 w 887"/>
                <a:gd name="T67" fmla="*/ 781 h 1027"/>
                <a:gd name="T68" fmla="*/ 88 w 887"/>
                <a:gd name="T69" fmla="*/ 728 h 1027"/>
                <a:gd name="T70" fmla="*/ 77 w 887"/>
                <a:gd name="T71" fmla="*/ 594 h 1027"/>
                <a:gd name="T72" fmla="*/ 88 w 887"/>
                <a:gd name="T73" fmla="*/ 513 h 1027"/>
                <a:gd name="T74" fmla="*/ 110 w 887"/>
                <a:gd name="T75" fmla="*/ 453 h 1027"/>
                <a:gd name="T76" fmla="*/ 134 w 887"/>
                <a:gd name="T77" fmla="*/ 414 h 1027"/>
                <a:gd name="T78" fmla="*/ 167 w 887"/>
                <a:gd name="T79" fmla="*/ 375 h 1027"/>
                <a:gd name="T80" fmla="*/ 215 w 887"/>
                <a:gd name="T81" fmla="*/ 333 h 1027"/>
                <a:gd name="T82" fmla="*/ 232 w 887"/>
                <a:gd name="T83" fmla="*/ 322 h 1027"/>
                <a:gd name="T84" fmla="*/ 251 w 887"/>
                <a:gd name="T85" fmla="*/ 311 h 1027"/>
                <a:gd name="T86" fmla="*/ 273 w 887"/>
                <a:gd name="T87" fmla="*/ 299 h 1027"/>
                <a:gd name="T88" fmla="*/ 296 w 887"/>
                <a:gd name="T89" fmla="*/ 288 h 1027"/>
                <a:gd name="T90" fmla="*/ 321 w 887"/>
                <a:gd name="T91" fmla="*/ 275 h 1027"/>
                <a:gd name="T92" fmla="*/ 347 w 887"/>
                <a:gd name="T93" fmla="*/ 264 h 1027"/>
                <a:gd name="T94" fmla="*/ 373 w 887"/>
                <a:gd name="T95" fmla="*/ 252 h 1027"/>
                <a:gd name="T96" fmla="*/ 402 w 887"/>
                <a:gd name="T97" fmla="*/ 240 h 1027"/>
                <a:gd name="T98" fmla="*/ 432 w 887"/>
                <a:gd name="T99" fmla="*/ 229 h 1027"/>
                <a:gd name="T100" fmla="*/ 460 w 887"/>
                <a:gd name="T101" fmla="*/ 217 h 1027"/>
                <a:gd name="T102" fmla="*/ 491 w 887"/>
                <a:gd name="T103" fmla="*/ 205 h 1027"/>
                <a:gd name="T104" fmla="*/ 522 w 887"/>
                <a:gd name="T105" fmla="*/ 193 h 1027"/>
                <a:gd name="T106" fmla="*/ 551 w 887"/>
                <a:gd name="T107" fmla="*/ 183 h 1027"/>
                <a:gd name="T108" fmla="*/ 581 w 887"/>
                <a:gd name="T109" fmla="*/ 172 h 1027"/>
                <a:gd name="T110" fmla="*/ 612 w 887"/>
                <a:gd name="T111" fmla="*/ 161 h 1027"/>
                <a:gd name="T112" fmla="*/ 640 w 887"/>
                <a:gd name="T113" fmla="*/ 151 h 1027"/>
                <a:gd name="T114" fmla="*/ 669 w 887"/>
                <a:gd name="T115" fmla="*/ 141 h 1027"/>
                <a:gd name="T116" fmla="*/ 724 w 887"/>
                <a:gd name="T117" fmla="*/ 122 h 1027"/>
                <a:gd name="T118" fmla="*/ 773 w 887"/>
                <a:gd name="T119" fmla="*/ 107 h 1027"/>
                <a:gd name="T120" fmla="*/ 815 w 887"/>
                <a:gd name="T121" fmla="*/ 93 h 1027"/>
                <a:gd name="T122" fmla="*/ 862 w 887"/>
                <a:gd name="T123" fmla="*/ 78 h 1027"/>
                <a:gd name="T124" fmla="*/ 884 w 887"/>
                <a:gd name="T125" fmla="*/ 0 h 10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87" h="1027">
                  <a:moveTo>
                    <a:pt x="884" y="0"/>
                  </a:moveTo>
                  <a:lnTo>
                    <a:pt x="859" y="7"/>
                  </a:lnTo>
                  <a:lnTo>
                    <a:pt x="830" y="15"/>
                  </a:lnTo>
                  <a:lnTo>
                    <a:pt x="811" y="21"/>
                  </a:lnTo>
                  <a:lnTo>
                    <a:pt x="792" y="26"/>
                  </a:lnTo>
                  <a:lnTo>
                    <a:pt x="769" y="32"/>
                  </a:lnTo>
                  <a:lnTo>
                    <a:pt x="746" y="38"/>
                  </a:lnTo>
                  <a:lnTo>
                    <a:pt x="721" y="46"/>
                  </a:lnTo>
                  <a:lnTo>
                    <a:pt x="695" y="54"/>
                  </a:lnTo>
                  <a:lnTo>
                    <a:pt x="668" y="62"/>
                  </a:lnTo>
                  <a:lnTo>
                    <a:pt x="639" y="70"/>
                  </a:lnTo>
                  <a:lnTo>
                    <a:pt x="611" y="78"/>
                  </a:lnTo>
                  <a:lnTo>
                    <a:pt x="581" y="88"/>
                  </a:lnTo>
                  <a:lnTo>
                    <a:pt x="551" y="97"/>
                  </a:lnTo>
                  <a:lnTo>
                    <a:pt x="522" y="107"/>
                  </a:lnTo>
                  <a:lnTo>
                    <a:pt x="492" y="117"/>
                  </a:lnTo>
                  <a:lnTo>
                    <a:pt x="462" y="126"/>
                  </a:lnTo>
                  <a:lnTo>
                    <a:pt x="449" y="132"/>
                  </a:lnTo>
                  <a:lnTo>
                    <a:pt x="434" y="136"/>
                  </a:lnTo>
                  <a:lnTo>
                    <a:pt x="420" y="142"/>
                  </a:lnTo>
                  <a:lnTo>
                    <a:pt x="405" y="146"/>
                  </a:lnTo>
                  <a:lnTo>
                    <a:pt x="392" y="151"/>
                  </a:lnTo>
                  <a:lnTo>
                    <a:pt x="379" y="157"/>
                  </a:lnTo>
                  <a:lnTo>
                    <a:pt x="365" y="161"/>
                  </a:lnTo>
                  <a:lnTo>
                    <a:pt x="353" y="166"/>
                  </a:lnTo>
                  <a:lnTo>
                    <a:pt x="328" y="176"/>
                  </a:lnTo>
                  <a:lnTo>
                    <a:pt x="304" y="186"/>
                  </a:lnTo>
                  <a:lnTo>
                    <a:pt x="282" y="197"/>
                  </a:lnTo>
                  <a:lnTo>
                    <a:pt x="263" y="206"/>
                  </a:lnTo>
                  <a:lnTo>
                    <a:pt x="245" y="216"/>
                  </a:lnTo>
                  <a:lnTo>
                    <a:pt x="230" y="225"/>
                  </a:lnTo>
                  <a:lnTo>
                    <a:pt x="216" y="234"/>
                  </a:lnTo>
                  <a:lnTo>
                    <a:pt x="206" y="242"/>
                  </a:lnTo>
                  <a:lnTo>
                    <a:pt x="188" y="260"/>
                  </a:lnTo>
                  <a:lnTo>
                    <a:pt x="169" y="281"/>
                  </a:lnTo>
                  <a:lnTo>
                    <a:pt x="151" y="304"/>
                  </a:lnTo>
                  <a:lnTo>
                    <a:pt x="133" y="328"/>
                  </a:lnTo>
                  <a:lnTo>
                    <a:pt x="116" y="354"/>
                  </a:lnTo>
                  <a:lnTo>
                    <a:pt x="99" y="380"/>
                  </a:lnTo>
                  <a:lnTo>
                    <a:pt x="83" y="408"/>
                  </a:lnTo>
                  <a:lnTo>
                    <a:pt x="68" y="435"/>
                  </a:lnTo>
                  <a:lnTo>
                    <a:pt x="53" y="463"/>
                  </a:lnTo>
                  <a:lnTo>
                    <a:pt x="40" y="492"/>
                  </a:lnTo>
                  <a:lnTo>
                    <a:pt x="20" y="546"/>
                  </a:lnTo>
                  <a:lnTo>
                    <a:pt x="0" y="638"/>
                  </a:lnTo>
                  <a:lnTo>
                    <a:pt x="6" y="678"/>
                  </a:lnTo>
                  <a:lnTo>
                    <a:pt x="11" y="698"/>
                  </a:lnTo>
                  <a:lnTo>
                    <a:pt x="19" y="718"/>
                  </a:lnTo>
                  <a:lnTo>
                    <a:pt x="28" y="738"/>
                  </a:lnTo>
                  <a:lnTo>
                    <a:pt x="37" y="758"/>
                  </a:lnTo>
                  <a:lnTo>
                    <a:pt x="47" y="777"/>
                  </a:lnTo>
                  <a:lnTo>
                    <a:pt x="58" y="795"/>
                  </a:lnTo>
                  <a:lnTo>
                    <a:pt x="69" y="812"/>
                  </a:lnTo>
                  <a:lnTo>
                    <a:pt x="79" y="827"/>
                  </a:lnTo>
                  <a:lnTo>
                    <a:pt x="97" y="854"/>
                  </a:lnTo>
                  <a:lnTo>
                    <a:pt x="116" y="876"/>
                  </a:lnTo>
                  <a:lnTo>
                    <a:pt x="287" y="1027"/>
                  </a:lnTo>
                  <a:lnTo>
                    <a:pt x="351" y="1000"/>
                  </a:lnTo>
                  <a:lnTo>
                    <a:pt x="339" y="992"/>
                  </a:lnTo>
                  <a:lnTo>
                    <a:pt x="307" y="966"/>
                  </a:lnTo>
                  <a:lnTo>
                    <a:pt x="287" y="950"/>
                  </a:lnTo>
                  <a:lnTo>
                    <a:pt x="264" y="931"/>
                  </a:lnTo>
                  <a:lnTo>
                    <a:pt x="239" y="908"/>
                  </a:lnTo>
                  <a:lnTo>
                    <a:pt x="214" y="885"/>
                  </a:lnTo>
                  <a:lnTo>
                    <a:pt x="188" y="860"/>
                  </a:lnTo>
                  <a:lnTo>
                    <a:pt x="164" y="834"/>
                  </a:lnTo>
                  <a:lnTo>
                    <a:pt x="140" y="808"/>
                  </a:lnTo>
                  <a:lnTo>
                    <a:pt x="119" y="781"/>
                  </a:lnTo>
                  <a:lnTo>
                    <a:pt x="101" y="754"/>
                  </a:lnTo>
                  <a:lnTo>
                    <a:pt x="88" y="728"/>
                  </a:lnTo>
                  <a:lnTo>
                    <a:pt x="76" y="680"/>
                  </a:lnTo>
                  <a:lnTo>
                    <a:pt x="77" y="594"/>
                  </a:lnTo>
                  <a:lnTo>
                    <a:pt x="80" y="552"/>
                  </a:lnTo>
                  <a:lnTo>
                    <a:pt x="88" y="513"/>
                  </a:lnTo>
                  <a:lnTo>
                    <a:pt x="101" y="473"/>
                  </a:lnTo>
                  <a:lnTo>
                    <a:pt x="110" y="453"/>
                  </a:lnTo>
                  <a:lnTo>
                    <a:pt x="120" y="434"/>
                  </a:lnTo>
                  <a:lnTo>
                    <a:pt x="134" y="414"/>
                  </a:lnTo>
                  <a:lnTo>
                    <a:pt x="150" y="394"/>
                  </a:lnTo>
                  <a:lnTo>
                    <a:pt x="167" y="375"/>
                  </a:lnTo>
                  <a:lnTo>
                    <a:pt x="188" y="354"/>
                  </a:lnTo>
                  <a:lnTo>
                    <a:pt x="215" y="333"/>
                  </a:lnTo>
                  <a:lnTo>
                    <a:pt x="223" y="328"/>
                  </a:lnTo>
                  <a:lnTo>
                    <a:pt x="232" y="322"/>
                  </a:lnTo>
                  <a:lnTo>
                    <a:pt x="241" y="316"/>
                  </a:lnTo>
                  <a:lnTo>
                    <a:pt x="251" y="311"/>
                  </a:lnTo>
                  <a:lnTo>
                    <a:pt x="262" y="305"/>
                  </a:lnTo>
                  <a:lnTo>
                    <a:pt x="273" y="299"/>
                  </a:lnTo>
                  <a:lnTo>
                    <a:pt x="284" y="294"/>
                  </a:lnTo>
                  <a:lnTo>
                    <a:pt x="296" y="288"/>
                  </a:lnTo>
                  <a:lnTo>
                    <a:pt x="308" y="281"/>
                  </a:lnTo>
                  <a:lnTo>
                    <a:pt x="321" y="275"/>
                  </a:lnTo>
                  <a:lnTo>
                    <a:pt x="334" y="270"/>
                  </a:lnTo>
                  <a:lnTo>
                    <a:pt x="347" y="264"/>
                  </a:lnTo>
                  <a:lnTo>
                    <a:pt x="360" y="258"/>
                  </a:lnTo>
                  <a:lnTo>
                    <a:pt x="373" y="252"/>
                  </a:lnTo>
                  <a:lnTo>
                    <a:pt x="388" y="246"/>
                  </a:lnTo>
                  <a:lnTo>
                    <a:pt x="402" y="240"/>
                  </a:lnTo>
                  <a:lnTo>
                    <a:pt x="417" y="234"/>
                  </a:lnTo>
                  <a:lnTo>
                    <a:pt x="432" y="229"/>
                  </a:lnTo>
                  <a:lnTo>
                    <a:pt x="445" y="223"/>
                  </a:lnTo>
                  <a:lnTo>
                    <a:pt x="460" y="217"/>
                  </a:lnTo>
                  <a:lnTo>
                    <a:pt x="476" y="210"/>
                  </a:lnTo>
                  <a:lnTo>
                    <a:pt x="491" y="205"/>
                  </a:lnTo>
                  <a:lnTo>
                    <a:pt x="506" y="199"/>
                  </a:lnTo>
                  <a:lnTo>
                    <a:pt x="522" y="193"/>
                  </a:lnTo>
                  <a:lnTo>
                    <a:pt x="537" y="187"/>
                  </a:lnTo>
                  <a:lnTo>
                    <a:pt x="551" y="183"/>
                  </a:lnTo>
                  <a:lnTo>
                    <a:pt x="566" y="177"/>
                  </a:lnTo>
                  <a:lnTo>
                    <a:pt x="581" y="172"/>
                  </a:lnTo>
                  <a:lnTo>
                    <a:pt x="596" y="166"/>
                  </a:lnTo>
                  <a:lnTo>
                    <a:pt x="612" y="161"/>
                  </a:lnTo>
                  <a:lnTo>
                    <a:pt x="627" y="156"/>
                  </a:lnTo>
                  <a:lnTo>
                    <a:pt x="640" y="151"/>
                  </a:lnTo>
                  <a:lnTo>
                    <a:pt x="655" y="145"/>
                  </a:lnTo>
                  <a:lnTo>
                    <a:pt x="669" y="141"/>
                  </a:lnTo>
                  <a:lnTo>
                    <a:pt x="696" y="132"/>
                  </a:lnTo>
                  <a:lnTo>
                    <a:pt x="724" y="122"/>
                  </a:lnTo>
                  <a:lnTo>
                    <a:pt x="749" y="114"/>
                  </a:lnTo>
                  <a:lnTo>
                    <a:pt x="773" y="107"/>
                  </a:lnTo>
                  <a:lnTo>
                    <a:pt x="794" y="100"/>
                  </a:lnTo>
                  <a:lnTo>
                    <a:pt x="815" y="93"/>
                  </a:lnTo>
                  <a:lnTo>
                    <a:pt x="833" y="87"/>
                  </a:lnTo>
                  <a:lnTo>
                    <a:pt x="862" y="78"/>
                  </a:lnTo>
                  <a:lnTo>
                    <a:pt x="887" y="70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6" name="Freeform 277"/>
            <p:cNvSpPr>
              <a:spLocks/>
            </p:cNvSpPr>
            <p:nvPr/>
          </p:nvSpPr>
          <p:spPr bwMode="auto">
            <a:xfrm>
              <a:off x="2547" y="2976"/>
              <a:ext cx="168" cy="200"/>
            </a:xfrm>
            <a:custGeom>
              <a:avLst/>
              <a:gdLst>
                <a:gd name="T0" fmla="*/ 153 w 168"/>
                <a:gd name="T1" fmla="*/ 16 h 200"/>
                <a:gd name="T2" fmla="*/ 147 w 168"/>
                <a:gd name="T3" fmla="*/ 13 h 200"/>
                <a:gd name="T4" fmla="*/ 132 w 168"/>
                <a:gd name="T5" fmla="*/ 9 h 200"/>
                <a:gd name="T6" fmla="*/ 112 w 168"/>
                <a:gd name="T7" fmla="*/ 3 h 200"/>
                <a:gd name="T8" fmla="*/ 88 w 168"/>
                <a:gd name="T9" fmla="*/ 0 h 200"/>
                <a:gd name="T10" fmla="*/ 62 w 168"/>
                <a:gd name="T11" fmla="*/ 2 h 200"/>
                <a:gd name="T12" fmla="*/ 38 w 168"/>
                <a:gd name="T13" fmla="*/ 11 h 200"/>
                <a:gd name="T14" fmla="*/ 18 w 168"/>
                <a:gd name="T15" fmla="*/ 29 h 200"/>
                <a:gd name="T16" fmla="*/ 5 w 168"/>
                <a:gd name="T17" fmla="*/ 61 h 200"/>
                <a:gd name="T18" fmla="*/ 0 w 168"/>
                <a:gd name="T19" fmla="*/ 98 h 200"/>
                <a:gd name="T20" fmla="*/ 5 w 168"/>
                <a:gd name="T21" fmla="*/ 129 h 200"/>
                <a:gd name="T22" fmla="*/ 15 w 168"/>
                <a:gd name="T23" fmla="*/ 156 h 200"/>
                <a:gd name="T24" fmla="*/ 31 w 168"/>
                <a:gd name="T25" fmla="*/ 176 h 200"/>
                <a:gd name="T26" fmla="*/ 41 w 168"/>
                <a:gd name="T27" fmla="*/ 184 h 200"/>
                <a:gd name="T28" fmla="*/ 51 w 168"/>
                <a:gd name="T29" fmla="*/ 191 h 200"/>
                <a:gd name="T30" fmla="*/ 62 w 168"/>
                <a:gd name="T31" fmla="*/ 196 h 200"/>
                <a:gd name="T32" fmla="*/ 73 w 168"/>
                <a:gd name="T33" fmla="*/ 199 h 200"/>
                <a:gd name="T34" fmla="*/ 95 w 168"/>
                <a:gd name="T35" fmla="*/ 200 h 200"/>
                <a:gd name="T36" fmla="*/ 116 w 168"/>
                <a:gd name="T37" fmla="*/ 194 h 200"/>
                <a:gd name="T38" fmla="*/ 147 w 168"/>
                <a:gd name="T39" fmla="*/ 168 h 200"/>
                <a:gd name="T40" fmla="*/ 162 w 168"/>
                <a:gd name="T41" fmla="*/ 140 h 200"/>
                <a:gd name="T42" fmla="*/ 168 w 168"/>
                <a:gd name="T43" fmla="*/ 107 h 200"/>
                <a:gd name="T44" fmla="*/ 161 w 168"/>
                <a:gd name="T45" fmla="*/ 117 h 200"/>
                <a:gd name="T46" fmla="*/ 145 w 168"/>
                <a:gd name="T47" fmla="*/ 139 h 200"/>
                <a:gd name="T48" fmla="*/ 139 w 168"/>
                <a:gd name="T49" fmla="*/ 142 h 200"/>
                <a:gd name="T50" fmla="*/ 134 w 168"/>
                <a:gd name="T51" fmla="*/ 147 h 200"/>
                <a:gd name="T52" fmla="*/ 120 w 168"/>
                <a:gd name="T53" fmla="*/ 150 h 200"/>
                <a:gd name="T54" fmla="*/ 106 w 168"/>
                <a:gd name="T55" fmla="*/ 147 h 200"/>
                <a:gd name="T56" fmla="*/ 92 w 168"/>
                <a:gd name="T57" fmla="*/ 133 h 200"/>
                <a:gd name="T58" fmla="*/ 75 w 168"/>
                <a:gd name="T59" fmla="*/ 101 h 200"/>
                <a:gd name="T60" fmla="*/ 75 w 168"/>
                <a:gd name="T61" fmla="*/ 75 h 200"/>
                <a:gd name="T62" fmla="*/ 85 w 168"/>
                <a:gd name="T63" fmla="*/ 58 h 200"/>
                <a:gd name="T64" fmla="*/ 89 w 168"/>
                <a:gd name="T65" fmla="*/ 52 h 200"/>
                <a:gd name="T66" fmla="*/ 164 w 168"/>
                <a:gd name="T67" fmla="*/ 54 h 200"/>
                <a:gd name="T68" fmla="*/ 153 w 168"/>
                <a:gd name="T69" fmla="*/ 16 h 200"/>
                <a:gd name="T70" fmla="*/ 153 w 168"/>
                <a:gd name="T71" fmla="*/ 16 h 2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00">
                  <a:moveTo>
                    <a:pt x="153" y="16"/>
                  </a:moveTo>
                  <a:lnTo>
                    <a:pt x="147" y="13"/>
                  </a:lnTo>
                  <a:lnTo>
                    <a:pt x="132" y="9"/>
                  </a:lnTo>
                  <a:lnTo>
                    <a:pt x="112" y="3"/>
                  </a:lnTo>
                  <a:lnTo>
                    <a:pt x="88" y="0"/>
                  </a:lnTo>
                  <a:lnTo>
                    <a:pt x="62" y="2"/>
                  </a:lnTo>
                  <a:lnTo>
                    <a:pt x="38" y="11"/>
                  </a:lnTo>
                  <a:lnTo>
                    <a:pt x="18" y="29"/>
                  </a:lnTo>
                  <a:lnTo>
                    <a:pt x="5" y="61"/>
                  </a:lnTo>
                  <a:lnTo>
                    <a:pt x="0" y="98"/>
                  </a:lnTo>
                  <a:lnTo>
                    <a:pt x="5" y="129"/>
                  </a:lnTo>
                  <a:lnTo>
                    <a:pt x="15" y="156"/>
                  </a:lnTo>
                  <a:lnTo>
                    <a:pt x="31" y="176"/>
                  </a:lnTo>
                  <a:lnTo>
                    <a:pt x="41" y="184"/>
                  </a:lnTo>
                  <a:lnTo>
                    <a:pt x="51" y="191"/>
                  </a:lnTo>
                  <a:lnTo>
                    <a:pt x="62" y="196"/>
                  </a:lnTo>
                  <a:lnTo>
                    <a:pt x="73" y="199"/>
                  </a:lnTo>
                  <a:lnTo>
                    <a:pt x="95" y="200"/>
                  </a:lnTo>
                  <a:lnTo>
                    <a:pt x="116" y="194"/>
                  </a:lnTo>
                  <a:lnTo>
                    <a:pt x="147" y="168"/>
                  </a:lnTo>
                  <a:lnTo>
                    <a:pt x="162" y="140"/>
                  </a:lnTo>
                  <a:lnTo>
                    <a:pt x="168" y="107"/>
                  </a:lnTo>
                  <a:lnTo>
                    <a:pt x="161" y="117"/>
                  </a:lnTo>
                  <a:lnTo>
                    <a:pt x="145" y="139"/>
                  </a:lnTo>
                  <a:lnTo>
                    <a:pt x="139" y="142"/>
                  </a:lnTo>
                  <a:lnTo>
                    <a:pt x="134" y="147"/>
                  </a:lnTo>
                  <a:lnTo>
                    <a:pt x="120" y="150"/>
                  </a:lnTo>
                  <a:lnTo>
                    <a:pt x="106" y="147"/>
                  </a:lnTo>
                  <a:lnTo>
                    <a:pt x="92" y="133"/>
                  </a:lnTo>
                  <a:lnTo>
                    <a:pt x="75" y="101"/>
                  </a:lnTo>
                  <a:lnTo>
                    <a:pt x="75" y="75"/>
                  </a:lnTo>
                  <a:lnTo>
                    <a:pt x="85" y="58"/>
                  </a:lnTo>
                  <a:lnTo>
                    <a:pt x="89" y="52"/>
                  </a:lnTo>
                  <a:lnTo>
                    <a:pt x="164" y="54"/>
                  </a:lnTo>
                  <a:lnTo>
                    <a:pt x="153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7" name="Freeform 278"/>
            <p:cNvSpPr>
              <a:spLocks/>
            </p:cNvSpPr>
            <p:nvPr/>
          </p:nvSpPr>
          <p:spPr bwMode="auto">
            <a:xfrm>
              <a:off x="2109" y="3103"/>
              <a:ext cx="228" cy="466"/>
            </a:xfrm>
            <a:custGeom>
              <a:avLst/>
              <a:gdLst>
                <a:gd name="T0" fmla="*/ 8 w 228"/>
                <a:gd name="T1" fmla="*/ 0 h 466"/>
                <a:gd name="T2" fmla="*/ 0 w 228"/>
                <a:gd name="T3" fmla="*/ 227 h 466"/>
                <a:gd name="T4" fmla="*/ 15 w 228"/>
                <a:gd name="T5" fmla="*/ 251 h 466"/>
                <a:gd name="T6" fmla="*/ 31 w 228"/>
                <a:gd name="T7" fmla="*/ 274 h 466"/>
                <a:gd name="T8" fmla="*/ 48 w 228"/>
                <a:gd name="T9" fmla="*/ 297 h 466"/>
                <a:gd name="T10" fmla="*/ 64 w 228"/>
                <a:gd name="T11" fmla="*/ 319 h 466"/>
                <a:gd name="T12" fmla="*/ 81 w 228"/>
                <a:gd name="T13" fmla="*/ 340 h 466"/>
                <a:gd name="T14" fmla="*/ 96 w 228"/>
                <a:gd name="T15" fmla="*/ 360 h 466"/>
                <a:gd name="T16" fmla="*/ 112 w 228"/>
                <a:gd name="T17" fmla="*/ 378 h 466"/>
                <a:gd name="T18" fmla="*/ 127 w 228"/>
                <a:gd name="T19" fmla="*/ 395 h 466"/>
                <a:gd name="T20" fmla="*/ 140 w 228"/>
                <a:gd name="T21" fmla="*/ 411 h 466"/>
                <a:gd name="T22" fmla="*/ 153 w 228"/>
                <a:gd name="T23" fmla="*/ 425 h 466"/>
                <a:gd name="T24" fmla="*/ 173 w 228"/>
                <a:gd name="T25" fmla="*/ 446 h 466"/>
                <a:gd name="T26" fmla="*/ 193 w 228"/>
                <a:gd name="T27" fmla="*/ 466 h 466"/>
                <a:gd name="T28" fmla="*/ 228 w 228"/>
                <a:gd name="T29" fmla="*/ 360 h 466"/>
                <a:gd name="T30" fmla="*/ 221 w 228"/>
                <a:gd name="T31" fmla="*/ 355 h 466"/>
                <a:gd name="T32" fmla="*/ 213 w 228"/>
                <a:gd name="T33" fmla="*/ 349 h 466"/>
                <a:gd name="T34" fmla="*/ 203 w 228"/>
                <a:gd name="T35" fmla="*/ 343 h 466"/>
                <a:gd name="T36" fmla="*/ 189 w 228"/>
                <a:gd name="T37" fmla="*/ 333 h 466"/>
                <a:gd name="T38" fmla="*/ 183 w 228"/>
                <a:gd name="T39" fmla="*/ 328 h 466"/>
                <a:gd name="T40" fmla="*/ 176 w 228"/>
                <a:gd name="T41" fmla="*/ 322 h 466"/>
                <a:gd name="T42" fmla="*/ 143 w 228"/>
                <a:gd name="T43" fmla="*/ 298 h 466"/>
                <a:gd name="T44" fmla="*/ 110 w 228"/>
                <a:gd name="T45" fmla="*/ 268 h 466"/>
                <a:gd name="T46" fmla="*/ 80 w 228"/>
                <a:gd name="T47" fmla="*/ 236 h 466"/>
                <a:gd name="T48" fmla="*/ 56 w 228"/>
                <a:gd name="T49" fmla="*/ 202 h 466"/>
                <a:gd name="T50" fmla="*/ 42 w 228"/>
                <a:gd name="T51" fmla="*/ 170 h 466"/>
                <a:gd name="T52" fmla="*/ 28 w 228"/>
                <a:gd name="T53" fmla="*/ 106 h 466"/>
                <a:gd name="T54" fmla="*/ 17 w 228"/>
                <a:gd name="T55" fmla="*/ 52 h 466"/>
                <a:gd name="T56" fmla="*/ 8 w 228"/>
                <a:gd name="T57" fmla="*/ 0 h 466"/>
                <a:gd name="T58" fmla="*/ 8 w 228"/>
                <a:gd name="T59" fmla="*/ 0 h 4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28" h="466">
                  <a:moveTo>
                    <a:pt x="8" y="0"/>
                  </a:moveTo>
                  <a:lnTo>
                    <a:pt x="0" y="227"/>
                  </a:lnTo>
                  <a:lnTo>
                    <a:pt x="15" y="251"/>
                  </a:lnTo>
                  <a:lnTo>
                    <a:pt x="31" y="274"/>
                  </a:lnTo>
                  <a:lnTo>
                    <a:pt x="48" y="297"/>
                  </a:lnTo>
                  <a:lnTo>
                    <a:pt x="64" y="319"/>
                  </a:lnTo>
                  <a:lnTo>
                    <a:pt x="81" y="340"/>
                  </a:lnTo>
                  <a:lnTo>
                    <a:pt x="96" y="360"/>
                  </a:lnTo>
                  <a:lnTo>
                    <a:pt x="112" y="378"/>
                  </a:lnTo>
                  <a:lnTo>
                    <a:pt x="127" y="395"/>
                  </a:lnTo>
                  <a:lnTo>
                    <a:pt x="140" y="411"/>
                  </a:lnTo>
                  <a:lnTo>
                    <a:pt x="153" y="425"/>
                  </a:lnTo>
                  <a:lnTo>
                    <a:pt x="173" y="446"/>
                  </a:lnTo>
                  <a:lnTo>
                    <a:pt x="193" y="466"/>
                  </a:lnTo>
                  <a:lnTo>
                    <a:pt x="228" y="360"/>
                  </a:lnTo>
                  <a:lnTo>
                    <a:pt x="221" y="355"/>
                  </a:lnTo>
                  <a:lnTo>
                    <a:pt x="213" y="349"/>
                  </a:lnTo>
                  <a:lnTo>
                    <a:pt x="203" y="343"/>
                  </a:lnTo>
                  <a:lnTo>
                    <a:pt x="189" y="333"/>
                  </a:lnTo>
                  <a:lnTo>
                    <a:pt x="183" y="328"/>
                  </a:lnTo>
                  <a:lnTo>
                    <a:pt x="176" y="322"/>
                  </a:lnTo>
                  <a:lnTo>
                    <a:pt x="143" y="298"/>
                  </a:lnTo>
                  <a:lnTo>
                    <a:pt x="110" y="268"/>
                  </a:lnTo>
                  <a:lnTo>
                    <a:pt x="80" y="236"/>
                  </a:lnTo>
                  <a:lnTo>
                    <a:pt x="56" y="202"/>
                  </a:lnTo>
                  <a:lnTo>
                    <a:pt x="42" y="170"/>
                  </a:lnTo>
                  <a:lnTo>
                    <a:pt x="28" y="106"/>
                  </a:lnTo>
                  <a:lnTo>
                    <a:pt x="17" y="5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8" name="Freeform 279"/>
            <p:cNvSpPr>
              <a:spLocks/>
            </p:cNvSpPr>
            <p:nvPr/>
          </p:nvSpPr>
          <p:spPr bwMode="auto">
            <a:xfrm>
              <a:off x="2232" y="3191"/>
              <a:ext cx="745" cy="495"/>
            </a:xfrm>
            <a:custGeom>
              <a:avLst/>
              <a:gdLst>
                <a:gd name="T0" fmla="*/ 130 w 745"/>
                <a:gd name="T1" fmla="*/ 420 h 495"/>
                <a:gd name="T2" fmla="*/ 126 w 745"/>
                <a:gd name="T3" fmla="*/ 358 h 495"/>
                <a:gd name="T4" fmla="*/ 141 w 745"/>
                <a:gd name="T5" fmla="*/ 321 h 495"/>
                <a:gd name="T6" fmla="*/ 161 w 745"/>
                <a:gd name="T7" fmla="*/ 293 h 495"/>
                <a:gd name="T8" fmla="*/ 194 w 745"/>
                <a:gd name="T9" fmla="*/ 261 h 495"/>
                <a:gd name="T10" fmla="*/ 215 w 745"/>
                <a:gd name="T11" fmla="*/ 248 h 495"/>
                <a:gd name="T12" fmla="*/ 230 w 745"/>
                <a:gd name="T13" fmla="*/ 237 h 495"/>
                <a:gd name="T14" fmla="*/ 247 w 745"/>
                <a:gd name="T15" fmla="*/ 227 h 495"/>
                <a:gd name="T16" fmla="*/ 265 w 745"/>
                <a:gd name="T17" fmla="*/ 217 h 495"/>
                <a:gd name="T18" fmla="*/ 284 w 745"/>
                <a:gd name="T19" fmla="*/ 206 h 495"/>
                <a:gd name="T20" fmla="*/ 305 w 745"/>
                <a:gd name="T21" fmla="*/ 194 h 495"/>
                <a:gd name="T22" fmla="*/ 327 w 745"/>
                <a:gd name="T23" fmla="*/ 183 h 495"/>
                <a:gd name="T24" fmla="*/ 348 w 745"/>
                <a:gd name="T25" fmla="*/ 171 h 495"/>
                <a:gd name="T26" fmla="*/ 371 w 745"/>
                <a:gd name="T27" fmla="*/ 160 h 495"/>
                <a:gd name="T28" fmla="*/ 394 w 745"/>
                <a:gd name="T29" fmla="*/ 148 h 495"/>
                <a:gd name="T30" fmla="*/ 418 w 745"/>
                <a:gd name="T31" fmla="*/ 137 h 495"/>
                <a:gd name="T32" fmla="*/ 442 w 745"/>
                <a:gd name="T33" fmla="*/ 126 h 495"/>
                <a:gd name="T34" fmla="*/ 466 w 745"/>
                <a:gd name="T35" fmla="*/ 114 h 495"/>
                <a:gd name="T36" fmla="*/ 488 w 745"/>
                <a:gd name="T37" fmla="*/ 103 h 495"/>
                <a:gd name="T38" fmla="*/ 512 w 745"/>
                <a:gd name="T39" fmla="*/ 93 h 495"/>
                <a:gd name="T40" fmla="*/ 535 w 745"/>
                <a:gd name="T41" fmla="*/ 81 h 495"/>
                <a:gd name="T42" fmla="*/ 557 w 745"/>
                <a:gd name="T43" fmla="*/ 71 h 495"/>
                <a:gd name="T44" fmla="*/ 589 w 745"/>
                <a:gd name="T45" fmla="*/ 57 h 495"/>
                <a:gd name="T46" fmla="*/ 626 w 745"/>
                <a:gd name="T47" fmla="*/ 40 h 495"/>
                <a:gd name="T48" fmla="*/ 661 w 745"/>
                <a:gd name="T49" fmla="*/ 25 h 495"/>
                <a:gd name="T50" fmla="*/ 687 w 745"/>
                <a:gd name="T51" fmla="*/ 14 h 495"/>
                <a:gd name="T52" fmla="*/ 718 w 745"/>
                <a:gd name="T53" fmla="*/ 0 h 495"/>
                <a:gd name="T54" fmla="*/ 726 w 745"/>
                <a:gd name="T55" fmla="*/ 64 h 495"/>
                <a:gd name="T56" fmla="*/ 689 w 745"/>
                <a:gd name="T57" fmla="*/ 78 h 495"/>
                <a:gd name="T58" fmla="*/ 656 w 745"/>
                <a:gd name="T59" fmla="*/ 90 h 495"/>
                <a:gd name="T60" fmla="*/ 618 w 745"/>
                <a:gd name="T61" fmla="*/ 104 h 495"/>
                <a:gd name="T62" fmla="*/ 579 w 745"/>
                <a:gd name="T63" fmla="*/ 120 h 495"/>
                <a:gd name="T64" fmla="*/ 534 w 745"/>
                <a:gd name="T65" fmla="*/ 137 h 495"/>
                <a:gd name="T66" fmla="*/ 490 w 745"/>
                <a:gd name="T67" fmla="*/ 154 h 495"/>
                <a:gd name="T68" fmla="*/ 445 w 745"/>
                <a:gd name="T69" fmla="*/ 174 h 495"/>
                <a:gd name="T70" fmla="*/ 401 w 745"/>
                <a:gd name="T71" fmla="*/ 191 h 495"/>
                <a:gd name="T72" fmla="*/ 360 w 745"/>
                <a:gd name="T73" fmla="*/ 209 h 495"/>
                <a:gd name="T74" fmla="*/ 322 w 745"/>
                <a:gd name="T75" fmla="*/ 226 h 495"/>
                <a:gd name="T76" fmla="*/ 290 w 745"/>
                <a:gd name="T77" fmla="*/ 242 h 495"/>
                <a:gd name="T78" fmla="*/ 264 w 745"/>
                <a:gd name="T79" fmla="*/ 257 h 495"/>
                <a:gd name="T80" fmla="*/ 239 w 745"/>
                <a:gd name="T81" fmla="*/ 275 h 495"/>
                <a:gd name="T82" fmla="*/ 206 w 745"/>
                <a:gd name="T83" fmla="*/ 326 h 495"/>
                <a:gd name="T84" fmla="*/ 175 w 745"/>
                <a:gd name="T85" fmla="*/ 459 h 495"/>
                <a:gd name="T86" fmla="*/ 0 w 745"/>
                <a:gd name="T87" fmla="*/ 479 h 4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45" h="495">
                  <a:moveTo>
                    <a:pt x="0" y="479"/>
                  </a:moveTo>
                  <a:lnTo>
                    <a:pt x="130" y="420"/>
                  </a:lnTo>
                  <a:lnTo>
                    <a:pt x="122" y="379"/>
                  </a:lnTo>
                  <a:lnTo>
                    <a:pt x="126" y="358"/>
                  </a:lnTo>
                  <a:lnTo>
                    <a:pt x="134" y="334"/>
                  </a:lnTo>
                  <a:lnTo>
                    <a:pt x="141" y="321"/>
                  </a:lnTo>
                  <a:lnTo>
                    <a:pt x="150" y="307"/>
                  </a:lnTo>
                  <a:lnTo>
                    <a:pt x="161" y="293"/>
                  </a:lnTo>
                  <a:lnTo>
                    <a:pt x="175" y="277"/>
                  </a:lnTo>
                  <a:lnTo>
                    <a:pt x="194" y="261"/>
                  </a:lnTo>
                  <a:lnTo>
                    <a:pt x="207" y="252"/>
                  </a:lnTo>
                  <a:lnTo>
                    <a:pt x="215" y="248"/>
                  </a:lnTo>
                  <a:lnTo>
                    <a:pt x="222" y="242"/>
                  </a:lnTo>
                  <a:lnTo>
                    <a:pt x="230" y="237"/>
                  </a:lnTo>
                  <a:lnTo>
                    <a:pt x="238" y="232"/>
                  </a:lnTo>
                  <a:lnTo>
                    <a:pt x="247" y="227"/>
                  </a:lnTo>
                  <a:lnTo>
                    <a:pt x="256" y="221"/>
                  </a:lnTo>
                  <a:lnTo>
                    <a:pt x="265" y="217"/>
                  </a:lnTo>
                  <a:lnTo>
                    <a:pt x="274" y="211"/>
                  </a:lnTo>
                  <a:lnTo>
                    <a:pt x="284" y="206"/>
                  </a:lnTo>
                  <a:lnTo>
                    <a:pt x="295" y="200"/>
                  </a:lnTo>
                  <a:lnTo>
                    <a:pt x="305" y="194"/>
                  </a:lnTo>
                  <a:lnTo>
                    <a:pt x="315" y="188"/>
                  </a:lnTo>
                  <a:lnTo>
                    <a:pt x="327" y="183"/>
                  </a:lnTo>
                  <a:lnTo>
                    <a:pt x="337" y="177"/>
                  </a:lnTo>
                  <a:lnTo>
                    <a:pt x="348" y="171"/>
                  </a:lnTo>
                  <a:lnTo>
                    <a:pt x="360" y="166"/>
                  </a:lnTo>
                  <a:lnTo>
                    <a:pt x="371" y="160"/>
                  </a:lnTo>
                  <a:lnTo>
                    <a:pt x="382" y="154"/>
                  </a:lnTo>
                  <a:lnTo>
                    <a:pt x="394" y="148"/>
                  </a:lnTo>
                  <a:lnTo>
                    <a:pt x="406" y="143"/>
                  </a:lnTo>
                  <a:lnTo>
                    <a:pt x="418" y="137"/>
                  </a:lnTo>
                  <a:lnTo>
                    <a:pt x="429" y="131"/>
                  </a:lnTo>
                  <a:lnTo>
                    <a:pt x="442" y="126"/>
                  </a:lnTo>
                  <a:lnTo>
                    <a:pt x="453" y="120"/>
                  </a:lnTo>
                  <a:lnTo>
                    <a:pt x="466" y="114"/>
                  </a:lnTo>
                  <a:lnTo>
                    <a:pt x="477" y="109"/>
                  </a:lnTo>
                  <a:lnTo>
                    <a:pt x="488" y="103"/>
                  </a:lnTo>
                  <a:lnTo>
                    <a:pt x="500" y="97"/>
                  </a:lnTo>
                  <a:lnTo>
                    <a:pt x="512" y="93"/>
                  </a:lnTo>
                  <a:lnTo>
                    <a:pt x="523" y="87"/>
                  </a:lnTo>
                  <a:lnTo>
                    <a:pt x="535" y="81"/>
                  </a:lnTo>
                  <a:lnTo>
                    <a:pt x="545" y="77"/>
                  </a:lnTo>
                  <a:lnTo>
                    <a:pt x="557" y="71"/>
                  </a:lnTo>
                  <a:lnTo>
                    <a:pt x="567" y="66"/>
                  </a:lnTo>
                  <a:lnTo>
                    <a:pt x="589" y="57"/>
                  </a:lnTo>
                  <a:lnTo>
                    <a:pt x="608" y="48"/>
                  </a:lnTo>
                  <a:lnTo>
                    <a:pt x="626" y="40"/>
                  </a:lnTo>
                  <a:lnTo>
                    <a:pt x="645" y="32"/>
                  </a:lnTo>
                  <a:lnTo>
                    <a:pt x="661" y="25"/>
                  </a:lnTo>
                  <a:lnTo>
                    <a:pt x="674" y="18"/>
                  </a:lnTo>
                  <a:lnTo>
                    <a:pt x="687" y="14"/>
                  </a:lnTo>
                  <a:lnTo>
                    <a:pt x="697" y="9"/>
                  </a:lnTo>
                  <a:lnTo>
                    <a:pt x="718" y="0"/>
                  </a:lnTo>
                  <a:lnTo>
                    <a:pt x="745" y="57"/>
                  </a:lnTo>
                  <a:lnTo>
                    <a:pt x="726" y="64"/>
                  </a:lnTo>
                  <a:lnTo>
                    <a:pt x="703" y="73"/>
                  </a:lnTo>
                  <a:lnTo>
                    <a:pt x="689" y="78"/>
                  </a:lnTo>
                  <a:lnTo>
                    <a:pt x="673" y="83"/>
                  </a:lnTo>
                  <a:lnTo>
                    <a:pt x="656" y="90"/>
                  </a:lnTo>
                  <a:lnTo>
                    <a:pt x="638" y="97"/>
                  </a:lnTo>
                  <a:lnTo>
                    <a:pt x="618" y="104"/>
                  </a:lnTo>
                  <a:lnTo>
                    <a:pt x="599" y="112"/>
                  </a:lnTo>
                  <a:lnTo>
                    <a:pt x="579" y="120"/>
                  </a:lnTo>
                  <a:lnTo>
                    <a:pt x="557" y="128"/>
                  </a:lnTo>
                  <a:lnTo>
                    <a:pt x="534" y="137"/>
                  </a:lnTo>
                  <a:lnTo>
                    <a:pt x="512" y="146"/>
                  </a:lnTo>
                  <a:lnTo>
                    <a:pt x="490" y="154"/>
                  </a:lnTo>
                  <a:lnTo>
                    <a:pt x="467" y="163"/>
                  </a:lnTo>
                  <a:lnTo>
                    <a:pt x="445" y="174"/>
                  </a:lnTo>
                  <a:lnTo>
                    <a:pt x="422" y="182"/>
                  </a:lnTo>
                  <a:lnTo>
                    <a:pt x="401" y="191"/>
                  </a:lnTo>
                  <a:lnTo>
                    <a:pt x="380" y="200"/>
                  </a:lnTo>
                  <a:lnTo>
                    <a:pt x="360" y="209"/>
                  </a:lnTo>
                  <a:lnTo>
                    <a:pt x="340" y="218"/>
                  </a:lnTo>
                  <a:lnTo>
                    <a:pt x="322" y="226"/>
                  </a:lnTo>
                  <a:lnTo>
                    <a:pt x="305" y="234"/>
                  </a:lnTo>
                  <a:lnTo>
                    <a:pt x="290" y="242"/>
                  </a:lnTo>
                  <a:lnTo>
                    <a:pt x="276" y="250"/>
                  </a:lnTo>
                  <a:lnTo>
                    <a:pt x="264" y="257"/>
                  </a:lnTo>
                  <a:lnTo>
                    <a:pt x="252" y="264"/>
                  </a:lnTo>
                  <a:lnTo>
                    <a:pt x="239" y="275"/>
                  </a:lnTo>
                  <a:lnTo>
                    <a:pt x="220" y="298"/>
                  </a:lnTo>
                  <a:lnTo>
                    <a:pt x="206" y="326"/>
                  </a:lnTo>
                  <a:lnTo>
                    <a:pt x="186" y="387"/>
                  </a:lnTo>
                  <a:lnTo>
                    <a:pt x="175" y="459"/>
                  </a:lnTo>
                  <a:lnTo>
                    <a:pt x="70" y="495"/>
                  </a:lnTo>
                  <a:lnTo>
                    <a:pt x="0" y="4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49" name="Freeform 280"/>
            <p:cNvSpPr>
              <a:spLocks/>
            </p:cNvSpPr>
            <p:nvPr/>
          </p:nvSpPr>
          <p:spPr bwMode="auto">
            <a:xfrm>
              <a:off x="2733" y="2436"/>
              <a:ext cx="910" cy="981"/>
            </a:xfrm>
            <a:custGeom>
              <a:avLst/>
              <a:gdLst>
                <a:gd name="T0" fmla="*/ 0 w 910"/>
                <a:gd name="T1" fmla="*/ 218 h 981"/>
                <a:gd name="T2" fmla="*/ 246 w 910"/>
                <a:gd name="T3" fmla="*/ 941 h 981"/>
                <a:gd name="T4" fmla="*/ 266 w 910"/>
                <a:gd name="T5" fmla="*/ 953 h 981"/>
                <a:gd name="T6" fmla="*/ 285 w 910"/>
                <a:gd name="T7" fmla="*/ 962 h 981"/>
                <a:gd name="T8" fmla="*/ 324 w 910"/>
                <a:gd name="T9" fmla="*/ 974 h 981"/>
                <a:gd name="T10" fmla="*/ 397 w 910"/>
                <a:gd name="T11" fmla="*/ 981 h 981"/>
                <a:gd name="T12" fmla="*/ 486 w 910"/>
                <a:gd name="T13" fmla="*/ 967 h 981"/>
                <a:gd name="T14" fmla="*/ 544 w 910"/>
                <a:gd name="T15" fmla="*/ 951 h 981"/>
                <a:gd name="T16" fmla="*/ 585 w 910"/>
                <a:gd name="T17" fmla="*/ 939 h 981"/>
                <a:gd name="T18" fmla="*/ 627 w 910"/>
                <a:gd name="T19" fmla="*/ 926 h 981"/>
                <a:gd name="T20" fmla="*/ 670 w 910"/>
                <a:gd name="T21" fmla="*/ 911 h 981"/>
                <a:gd name="T22" fmla="*/ 712 w 910"/>
                <a:gd name="T23" fmla="*/ 898 h 981"/>
                <a:gd name="T24" fmla="*/ 750 w 910"/>
                <a:gd name="T25" fmla="*/ 883 h 981"/>
                <a:gd name="T26" fmla="*/ 788 w 910"/>
                <a:gd name="T27" fmla="*/ 869 h 981"/>
                <a:gd name="T28" fmla="*/ 821 w 910"/>
                <a:gd name="T29" fmla="*/ 857 h 981"/>
                <a:gd name="T30" fmla="*/ 850 w 910"/>
                <a:gd name="T31" fmla="*/ 846 h 981"/>
                <a:gd name="T32" fmla="*/ 882 w 910"/>
                <a:gd name="T33" fmla="*/ 834 h 981"/>
                <a:gd name="T34" fmla="*/ 910 w 910"/>
                <a:gd name="T35" fmla="*/ 580 h 981"/>
                <a:gd name="T36" fmla="*/ 874 w 910"/>
                <a:gd name="T37" fmla="*/ 691 h 981"/>
                <a:gd name="T38" fmla="*/ 858 w 910"/>
                <a:gd name="T39" fmla="*/ 771 h 981"/>
                <a:gd name="T40" fmla="*/ 827 w 910"/>
                <a:gd name="T41" fmla="*/ 795 h 981"/>
                <a:gd name="T42" fmla="*/ 794 w 910"/>
                <a:gd name="T43" fmla="*/ 809 h 981"/>
                <a:gd name="T44" fmla="*/ 766 w 910"/>
                <a:gd name="T45" fmla="*/ 818 h 981"/>
                <a:gd name="T46" fmla="*/ 733 w 910"/>
                <a:gd name="T47" fmla="*/ 828 h 981"/>
                <a:gd name="T48" fmla="*/ 697 w 910"/>
                <a:gd name="T49" fmla="*/ 838 h 981"/>
                <a:gd name="T50" fmla="*/ 659 w 910"/>
                <a:gd name="T51" fmla="*/ 848 h 981"/>
                <a:gd name="T52" fmla="*/ 599 w 910"/>
                <a:gd name="T53" fmla="*/ 861 h 981"/>
                <a:gd name="T54" fmla="*/ 519 w 910"/>
                <a:gd name="T55" fmla="*/ 875 h 981"/>
                <a:gd name="T56" fmla="*/ 447 w 910"/>
                <a:gd name="T57" fmla="*/ 884 h 981"/>
                <a:gd name="T58" fmla="*/ 352 w 910"/>
                <a:gd name="T59" fmla="*/ 873 h 981"/>
                <a:gd name="T60" fmla="*/ 316 w 910"/>
                <a:gd name="T61" fmla="*/ 819 h 981"/>
                <a:gd name="T62" fmla="*/ 298 w 910"/>
                <a:gd name="T63" fmla="*/ 781 h 981"/>
                <a:gd name="T64" fmla="*/ 269 w 910"/>
                <a:gd name="T65" fmla="*/ 714 h 981"/>
                <a:gd name="T66" fmla="*/ 249 w 910"/>
                <a:gd name="T67" fmla="*/ 663 h 981"/>
                <a:gd name="T68" fmla="*/ 228 w 910"/>
                <a:gd name="T69" fmla="*/ 608 h 981"/>
                <a:gd name="T70" fmla="*/ 208 w 910"/>
                <a:gd name="T71" fmla="*/ 551 h 981"/>
                <a:gd name="T72" fmla="*/ 187 w 910"/>
                <a:gd name="T73" fmla="*/ 494 h 981"/>
                <a:gd name="T74" fmla="*/ 169 w 910"/>
                <a:gd name="T75" fmla="*/ 438 h 981"/>
                <a:gd name="T76" fmla="*/ 152 w 910"/>
                <a:gd name="T77" fmla="*/ 383 h 981"/>
                <a:gd name="T78" fmla="*/ 137 w 910"/>
                <a:gd name="T79" fmla="*/ 333 h 981"/>
                <a:gd name="T80" fmla="*/ 114 w 910"/>
                <a:gd name="T81" fmla="*/ 248 h 981"/>
                <a:gd name="T82" fmla="*/ 111 w 910"/>
                <a:gd name="T83" fmla="*/ 125 h 981"/>
                <a:gd name="T84" fmla="*/ 127 w 910"/>
                <a:gd name="T85" fmla="*/ 62 h 981"/>
                <a:gd name="T86" fmla="*/ 143 w 910"/>
                <a:gd name="T87" fmla="*/ 17 h 981"/>
                <a:gd name="T88" fmla="*/ 151 w 910"/>
                <a:gd name="T89" fmla="*/ 0 h 98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0" h="981">
                  <a:moveTo>
                    <a:pt x="151" y="0"/>
                  </a:moveTo>
                  <a:lnTo>
                    <a:pt x="0" y="218"/>
                  </a:lnTo>
                  <a:lnTo>
                    <a:pt x="238" y="933"/>
                  </a:lnTo>
                  <a:lnTo>
                    <a:pt x="246" y="941"/>
                  </a:lnTo>
                  <a:lnTo>
                    <a:pt x="258" y="948"/>
                  </a:lnTo>
                  <a:lnTo>
                    <a:pt x="266" y="953"/>
                  </a:lnTo>
                  <a:lnTo>
                    <a:pt x="275" y="957"/>
                  </a:lnTo>
                  <a:lnTo>
                    <a:pt x="285" y="962"/>
                  </a:lnTo>
                  <a:lnTo>
                    <a:pt x="297" y="966"/>
                  </a:lnTo>
                  <a:lnTo>
                    <a:pt x="324" y="974"/>
                  </a:lnTo>
                  <a:lnTo>
                    <a:pt x="358" y="980"/>
                  </a:lnTo>
                  <a:lnTo>
                    <a:pt x="397" y="981"/>
                  </a:lnTo>
                  <a:lnTo>
                    <a:pt x="452" y="975"/>
                  </a:lnTo>
                  <a:lnTo>
                    <a:pt x="486" y="967"/>
                  </a:lnTo>
                  <a:lnTo>
                    <a:pt x="524" y="957"/>
                  </a:lnTo>
                  <a:lnTo>
                    <a:pt x="544" y="951"/>
                  </a:lnTo>
                  <a:lnTo>
                    <a:pt x="565" y="946"/>
                  </a:lnTo>
                  <a:lnTo>
                    <a:pt x="585" y="939"/>
                  </a:lnTo>
                  <a:lnTo>
                    <a:pt x="607" y="933"/>
                  </a:lnTo>
                  <a:lnTo>
                    <a:pt x="627" y="926"/>
                  </a:lnTo>
                  <a:lnTo>
                    <a:pt x="649" y="918"/>
                  </a:lnTo>
                  <a:lnTo>
                    <a:pt x="670" y="911"/>
                  </a:lnTo>
                  <a:lnTo>
                    <a:pt x="691" y="905"/>
                  </a:lnTo>
                  <a:lnTo>
                    <a:pt x="712" y="898"/>
                  </a:lnTo>
                  <a:lnTo>
                    <a:pt x="731" y="890"/>
                  </a:lnTo>
                  <a:lnTo>
                    <a:pt x="750" y="883"/>
                  </a:lnTo>
                  <a:lnTo>
                    <a:pt x="770" y="876"/>
                  </a:lnTo>
                  <a:lnTo>
                    <a:pt x="788" y="869"/>
                  </a:lnTo>
                  <a:lnTo>
                    <a:pt x="805" y="864"/>
                  </a:lnTo>
                  <a:lnTo>
                    <a:pt x="821" y="857"/>
                  </a:lnTo>
                  <a:lnTo>
                    <a:pt x="836" y="852"/>
                  </a:lnTo>
                  <a:lnTo>
                    <a:pt x="850" y="846"/>
                  </a:lnTo>
                  <a:lnTo>
                    <a:pt x="862" y="842"/>
                  </a:lnTo>
                  <a:lnTo>
                    <a:pt x="882" y="834"/>
                  </a:lnTo>
                  <a:lnTo>
                    <a:pt x="898" y="827"/>
                  </a:lnTo>
                  <a:lnTo>
                    <a:pt x="910" y="580"/>
                  </a:lnTo>
                  <a:lnTo>
                    <a:pt x="865" y="622"/>
                  </a:lnTo>
                  <a:lnTo>
                    <a:pt x="874" y="691"/>
                  </a:lnTo>
                  <a:lnTo>
                    <a:pt x="868" y="747"/>
                  </a:lnTo>
                  <a:lnTo>
                    <a:pt x="858" y="771"/>
                  </a:lnTo>
                  <a:lnTo>
                    <a:pt x="841" y="788"/>
                  </a:lnTo>
                  <a:lnTo>
                    <a:pt x="827" y="795"/>
                  </a:lnTo>
                  <a:lnTo>
                    <a:pt x="806" y="804"/>
                  </a:lnTo>
                  <a:lnTo>
                    <a:pt x="794" y="809"/>
                  </a:lnTo>
                  <a:lnTo>
                    <a:pt x="781" y="813"/>
                  </a:lnTo>
                  <a:lnTo>
                    <a:pt x="766" y="818"/>
                  </a:lnTo>
                  <a:lnTo>
                    <a:pt x="750" y="823"/>
                  </a:lnTo>
                  <a:lnTo>
                    <a:pt x="733" y="828"/>
                  </a:lnTo>
                  <a:lnTo>
                    <a:pt x="715" y="833"/>
                  </a:lnTo>
                  <a:lnTo>
                    <a:pt x="697" y="838"/>
                  </a:lnTo>
                  <a:lnTo>
                    <a:pt x="679" y="843"/>
                  </a:lnTo>
                  <a:lnTo>
                    <a:pt x="659" y="848"/>
                  </a:lnTo>
                  <a:lnTo>
                    <a:pt x="639" y="852"/>
                  </a:lnTo>
                  <a:lnTo>
                    <a:pt x="599" y="861"/>
                  </a:lnTo>
                  <a:lnTo>
                    <a:pt x="559" y="869"/>
                  </a:lnTo>
                  <a:lnTo>
                    <a:pt x="519" y="875"/>
                  </a:lnTo>
                  <a:lnTo>
                    <a:pt x="481" y="881"/>
                  </a:lnTo>
                  <a:lnTo>
                    <a:pt x="447" y="884"/>
                  </a:lnTo>
                  <a:lnTo>
                    <a:pt x="388" y="884"/>
                  </a:lnTo>
                  <a:lnTo>
                    <a:pt x="352" y="873"/>
                  </a:lnTo>
                  <a:lnTo>
                    <a:pt x="325" y="834"/>
                  </a:lnTo>
                  <a:lnTo>
                    <a:pt x="316" y="819"/>
                  </a:lnTo>
                  <a:lnTo>
                    <a:pt x="308" y="802"/>
                  </a:lnTo>
                  <a:lnTo>
                    <a:pt x="298" y="781"/>
                  </a:lnTo>
                  <a:lnTo>
                    <a:pt x="289" y="761"/>
                  </a:lnTo>
                  <a:lnTo>
                    <a:pt x="269" y="714"/>
                  </a:lnTo>
                  <a:lnTo>
                    <a:pt x="259" y="689"/>
                  </a:lnTo>
                  <a:lnTo>
                    <a:pt x="249" y="663"/>
                  </a:lnTo>
                  <a:lnTo>
                    <a:pt x="238" y="635"/>
                  </a:lnTo>
                  <a:lnTo>
                    <a:pt x="228" y="608"/>
                  </a:lnTo>
                  <a:lnTo>
                    <a:pt x="218" y="580"/>
                  </a:lnTo>
                  <a:lnTo>
                    <a:pt x="208" y="551"/>
                  </a:lnTo>
                  <a:lnTo>
                    <a:pt x="197" y="523"/>
                  </a:lnTo>
                  <a:lnTo>
                    <a:pt x="187" y="494"/>
                  </a:lnTo>
                  <a:lnTo>
                    <a:pt x="178" y="466"/>
                  </a:lnTo>
                  <a:lnTo>
                    <a:pt x="169" y="438"/>
                  </a:lnTo>
                  <a:lnTo>
                    <a:pt x="160" y="411"/>
                  </a:lnTo>
                  <a:lnTo>
                    <a:pt x="152" y="383"/>
                  </a:lnTo>
                  <a:lnTo>
                    <a:pt x="144" y="358"/>
                  </a:lnTo>
                  <a:lnTo>
                    <a:pt x="137" y="333"/>
                  </a:lnTo>
                  <a:lnTo>
                    <a:pt x="124" y="288"/>
                  </a:lnTo>
                  <a:lnTo>
                    <a:pt x="114" y="248"/>
                  </a:lnTo>
                  <a:lnTo>
                    <a:pt x="105" y="194"/>
                  </a:lnTo>
                  <a:lnTo>
                    <a:pt x="111" y="125"/>
                  </a:lnTo>
                  <a:lnTo>
                    <a:pt x="117" y="91"/>
                  </a:lnTo>
                  <a:lnTo>
                    <a:pt x="127" y="62"/>
                  </a:lnTo>
                  <a:lnTo>
                    <a:pt x="136" y="37"/>
                  </a:lnTo>
                  <a:lnTo>
                    <a:pt x="143" y="17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0" name="Freeform 281"/>
            <p:cNvSpPr>
              <a:spLocks/>
            </p:cNvSpPr>
            <p:nvPr/>
          </p:nvSpPr>
          <p:spPr bwMode="auto">
            <a:xfrm>
              <a:off x="3897" y="2485"/>
              <a:ext cx="172" cy="159"/>
            </a:xfrm>
            <a:custGeom>
              <a:avLst/>
              <a:gdLst>
                <a:gd name="T0" fmla="*/ 168 w 172"/>
                <a:gd name="T1" fmla="*/ 90 h 159"/>
                <a:gd name="T2" fmla="*/ 172 w 172"/>
                <a:gd name="T3" fmla="*/ 41 h 159"/>
                <a:gd name="T4" fmla="*/ 167 w 172"/>
                <a:gd name="T5" fmla="*/ 24 h 159"/>
                <a:gd name="T6" fmla="*/ 157 w 172"/>
                <a:gd name="T7" fmla="*/ 11 h 159"/>
                <a:gd name="T8" fmla="*/ 149 w 172"/>
                <a:gd name="T9" fmla="*/ 5 h 159"/>
                <a:gd name="T10" fmla="*/ 140 w 172"/>
                <a:gd name="T11" fmla="*/ 1 h 159"/>
                <a:gd name="T12" fmla="*/ 113 w 172"/>
                <a:gd name="T13" fmla="*/ 0 h 159"/>
                <a:gd name="T14" fmla="*/ 58 w 172"/>
                <a:gd name="T15" fmla="*/ 13 h 159"/>
                <a:gd name="T16" fmla="*/ 36 w 172"/>
                <a:gd name="T17" fmla="*/ 23 h 159"/>
                <a:gd name="T18" fmla="*/ 26 w 172"/>
                <a:gd name="T19" fmla="*/ 30 h 159"/>
                <a:gd name="T20" fmla="*/ 18 w 172"/>
                <a:gd name="T21" fmla="*/ 37 h 159"/>
                <a:gd name="T22" fmla="*/ 6 w 172"/>
                <a:gd name="T23" fmla="*/ 52 h 159"/>
                <a:gd name="T24" fmla="*/ 0 w 172"/>
                <a:gd name="T25" fmla="*/ 70 h 159"/>
                <a:gd name="T26" fmla="*/ 3 w 172"/>
                <a:gd name="T27" fmla="*/ 89 h 159"/>
                <a:gd name="T28" fmla="*/ 7 w 172"/>
                <a:gd name="T29" fmla="*/ 101 h 159"/>
                <a:gd name="T30" fmla="*/ 14 w 172"/>
                <a:gd name="T31" fmla="*/ 112 h 159"/>
                <a:gd name="T32" fmla="*/ 32 w 172"/>
                <a:gd name="T33" fmla="*/ 130 h 159"/>
                <a:gd name="T34" fmla="*/ 42 w 172"/>
                <a:gd name="T35" fmla="*/ 138 h 159"/>
                <a:gd name="T36" fmla="*/ 52 w 172"/>
                <a:gd name="T37" fmla="*/ 144 h 159"/>
                <a:gd name="T38" fmla="*/ 63 w 172"/>
                <a:gd name="T39" fmla="*/ 149 h 159"/>
                <a:gd name="T40" fmla="*/ 73 w 172"/>
                <a:gd name="T41" fmla="*/ 153 h 159"/>
                <a:gd name="T42" fmla="*/ 95 w 172"/>
                <a:gd name="T43" fmla="*/ 156 h 159"/>
                <a:gd name="T44" fmla="*/ 129 w 172"/>
                <a:gd name="T45" fmla="*/ 159 h 159"/>
                <a:gd name="T46" fmla="*/ 144 w 172"/>
                <a:gd name="T47" fmla="*/ 156 h 159"/>
                <a:gd name="T48" fmla="*/ 129 w 172"/>
                <a:gd name="T49" fmla="*/ 149 h 159"/>
                <a:gd name="T50" fmla="*/ 115 w 172"/>
                <a:gd name="T51" fmla="*/ 141 h 159"/>
                <a:gd name="T52" fmla="*/ 107 w 172"/>
                <a:gd name="T53" fmla="*/ 135 h 159"/>
                <a:gd name="T54" fmla="*/ 99 w 172"/>
                <a:gd name="T55" fmla="*/ 129 h 159"/>
                <a:gd name="T56" fmla="*/ 72 w 172"/>
                <a:gd name="T57" fmla="*/ 103 h 159"/>
                <a:gd name="T58" fmla="*/ 68 w 172"/>
                <a:gd name="T59" fmla="*/ 89 h 159"/>
                <a:gd name="T60" fmla="*/ 71 w 172"/>
                <a:gd name="T61" fmla="*/ 76 h 159"/>
                <a:gd name="T62" fmla="*/ 83 w 172"/>
                <a:gd name="T63" fmla="*/ 65 h 159"/>
                <a:gd name="T64" fmla="*/ 96 w 172"/>
                <a:gd name="T65" fmla="*/ 62 h 159"/>
                <a:gd name="T66" fmla="*/ 129 w 172"/>
                <a:gd name="T67" fmla="*/ 69 h 159"/>
                <a:gd name="T68" fmla="*/ 144 w 172"/>
                <a:gd name="T69" fmla="*/ 77 h 159"/>
                <a:gd name="T70" fmla="*/ 157 w 172"/>
                <a:gd name="T71" fmla="*/ 84 h 159"/>
                <a:gd name="T72" fmla="*/ 168 w 172"/>
                <a:gd name="T73" fmla="*/ 90 h 159"/>
                <a:gd name="T74" fmla="*/ 168 w 172"/>
                <a:gd name="T75" fmla="*/ 90 h 15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2" h="159">
                  <a:moveTo>
                    <a:pt x="168" y="90"/>
                  </a:moveTo>
                  <a:lnTo>
                    <a:pt x="172" y="41"/>
                  </a:lnTo>
                  <a:lnTo>
                    <a:pt x="167" y="24"/>
                  </a:lnTo>
                  <a:lnTo>
                    <a:pt x="157" y="11"/>
                  </a:lnTo>
                  <a:lnTo>
                    <a:pt x="149" y="5"/>
                  </a:lnTo>
                  <a:lnTo>
                    <a:pt x="140" y="1"/>
                  </a:lnTo>
                  <a:lnTo>
                    <a:pt x="113" y="0"/>
                  </a:lnTo>
                  <a:lnTo>
                    <a:pt x="58" y="13"/>
                  </a:lnTo>
                  <a:lnTo>
                    <a:pt x="36" y="23"/>
                  </a:lnTo>
                  <a:lnTo>
                    <a:pt x="26" y="30"/>
                  </a:lnTo>
                  <a:lnTo>
                    <a:pt x="18" y="37"/>
                  </a:lnTo>
                  <a:lnTo>
                    <a:pt x="6" y="52"/>
                  </a:lnTo>
                  <a:lnTo>
                    <a:pt x="0" y="70"/>
                  </a:lnTo>
                  <a:lnTo>
                    <a:pt x="3" y="89"/>
                  </a:lnTo>
                  <a:lnTo>
                    <a:pt x="7" y="101"/>
                  </a:lnTo>
                  <a:lnTo>
                    <a:pt x="14" y="112"/>
                  </a:lnTo>
                  <a:lnTo>
                    <a:pt x="32" y="130"/>
                  </a:lnTo>
                  <a:lnTo>
                    <a:pt x="42" y="138"/>
                  </a:lnTo>
                  <a:lnTo>
                    <a:pt x="52" y="144"/>
                  </a:lnTo>
                  <a:lnTo>
                    <a:pt x="63" y="149"/>
                  </a:lnTo>
                  <a:lnTo>
                    <a:pt x="73" y="153"/>
                  </a:lnTo>
                  <a:lnTo>
                    <a:pt x="95" y="156"/>
                  </a:lnTo>
                  <a:lnTo>
                    <a:pt x="129" y="159"/>
                  </a:lnTo>
                  <a:lnTo>
                    <a:pt x="144" y="156"/>
                  </a:lnTo>
                  <a:lnTo>
                    <a:pt x="129" y="149"/>
                  </a:lnTo>
                  <a:lnTo>
                    <a:pt x="115" y="141"/>
                  </a:lnTo>
                  <a:lnTo>
                    <a:pt x="107" y="135"/>
                  </a:lnTo>
                  <a:lnTo>
                    <a:pt x="99" y="129"/>
                  </a:lnTo>
                  <a:lnTo>
                    <a:pt x="72" y="103"/>
                  </a:lnTo>
                  <a:lnTo>
                    <a:pt x="68" y="89"/>
                  </a:lnTo>
                  <a:lnTo>
                    <a:pt x="71" y="76"/>
                  </a:lnTo>
                  <a:lnTo>
                    <a:pt x="83" y="65"/>
                  </a:lnTo>
                  <a:lnTo>
                    <a:pt x="96" y="62"/>
                  </a:lnTo>
                  <a:lnTo>
                    <a:pt x="129" y="69"/>
                  </a:lnTo>
                  <a:lnTo>
                    <a:pt x="144" y="77"/>
                  </a:lnTo>
                  <a:lnTo>
                    <a:pt x="157" y="84"/>
                  </a:lnTo>
                  <a:lnTo>
                    <a:pt x="168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1" name="Freeform 282"/>
            <p:cNvSpPr>
              <a:spLocks/>
            </p:cNvSpPr>
            <p:nvPr/>
          </p:nvSpPr>
          <p:spPr bwMode="auto">
            <a:xfrm>
              <a:off x="3019" y="2485"/>
              <a:ext cx="512" cy="715"/>
            </a:xfrm>
            <a:custGeom>
              <a:avLst/>
              <a:gdLst>
                <a:gd name="T0" fmla="*/ 398 w 512"/>
                <a:gd name="T1" fmla="*/ 0 h 715"/>
                <a:gd name="T2" fmla="*/ 282 w 512"/>
                <a:gd name="T3" fmla="*/ 17 h 715"/>
                <a:gd name="T4" fmla="*/ 223 w 512"/>
                <a:gd name="T5" fmla="*/ 32 h 715"/>
                <a:gd name="T6" fmla="*/ 183 w 512"/>
                <a:gd name="T7" fmla="*/ 46 h 715"/>
                <a:gd name="T8" fmla="*/ 144 w 512"/>
                <a:gd name="T9" fmla="*/ 63 h 715"/>
                <a:gd name="T10" fmla="*/ 110 w 512"/>
                <a:gd name="T11" fmla="*/ 81 h 715"/>
                <a:gd name="T12" fmla="*/ 81 w 512"/>
                <a:gd name="T13" fmla="*/ 101 h 715"/>
                <a:gd name="T14" fmla="*/ 46 w 512"/>
                <a:gd name="T15" fmla="*/ 128 h 715"/>
                <a:gd name="T16" fmla="*/ 6 w 512"/>
                <a:gd name="T17" fmla="*/ 169 h 715"/>
                <a:gd name="T18" fmla="*/ 8 w 512"/>
                <a:gd name="T19" fmla="*/ 331 h 715"/>
                <a:gd name="T20" fmla="*/ 28 w 512"/>
                <a:gd name="T21" fmla="*/ 407 h 715"/>
                <a:gd name="T22" fmla="*/ 47 w 512"/>
                <a:gd name="T23" fmla="*/ 462 h 715"/>
                <a:gd name="T24" fmla="*/ 71 w 512"/>
                <a:gd name="T25" fmla="*/ 516 h 715"/>
                <a:gd name="T26" fmla="*/ 95 w 512"/>
                <a:gd name="T27" fmla="*/ 565 h 715"/>
                <a:gd name="T28" fmla="*/ 120 w 512"/>
                <a:gd name="T29" fmla="*/ 610 h 715"/>
                <a:gd name="T30" fmla="*/ 143 w 512"/>
                <a:gd name="T31" fmla="*/ 649 h 715"/>
                <a:gd name="T32" fmla="*/ 171 w 512"/>
                <a:gd name="T33" fmla="*/ 693 h 715"/>
                <a:gd name="T34" fmla="*/ 512 w 512"/>
                <a:gd name="T35" fmla="*/ 633 h 715"/>
                <a:gd name="T36" fmla="*/ 413 w 512"/>
                <a:gd name="T37" fmla="*/ 407 h 715"/>
                <a:gd name="T38" fmla="*/ 193 w 512"/>
                <a:gd name="T39" fmla="*/ 598 h 715"/>
                <a:gd name="T40" fmla="*/ 155 w 512"/>
                <a:gd name="T41" fmla="*/ 547 h 715"/>
                <a:gd name="T42" fmla="*/ 133 w 512"/>
                <a:gd name="T43" fmla="*/ 512 h 715"/>
                <a:gd name="T44" fmla="*/ 109 w 512"/>
                <a:gd name="T45" fmla="*/ 470 h 715"/>
                <a:gd name="T46" fmla="*/ 87 w 512"/>
                <a:gd name="T47" fmla="*/ 423 h 715"/>
                <a:gd name="T48" fmla="*/ 58 w 512"/>
                <a:gd name="T49" fmla="*/ 273 h 715"/>
                <a:gd name="T50" fmla="*/ 73 w 512"/>
                <a:gd name="T51" fmla="*/ 208 h 715"/>
                <a:gd name="T52" fmla="*/ 97 w 512"/>
                <a:gd name="T53" fmla="*/ 175 h 715"/>
                <a:gd name="T54" fmla="*/ 120 w 512"/>
                <a:gd name="T55" fmla="*/ 163 h 715"/>
                <a:gd name="T56" fmla="*/ 143 w 512"/>
                <a:gd name="T57" fmla="*/ 152 h 715"/>
                <a:gd name="T58" fmla="*/ 168 w 512"/>
                <a:gd name="T59" fmla="*/ 141 h 715"/>
                <a:gd name="T60" fmla="*/ 196 w 512"/>
                <a:gd name="T61" fmla="*/ 129 h 715"/>
                <a:gd name="T62" fmla="*/ 228 w 512"/>
                <a:gd name="T63" fmla="*/ 120 h 715"/>
                <a:gd name="T64" fmla="*/ 290 w 512"/>
                <a:gd name="T65" fmla="*/ 117 h 715"/>
                <a:gd name="T66" fmla="*/ 347 w 512"/>
                <a:gd name="T67" fmla="*/ 164 h 715"/>
                <a:gd name="T68" fmla="*/ 369 w 512"/>
                <a:gd name="T69" fmla="*/ 208 h 715"/>
                <a:gd name="T70" fmla="*/ 450 w 512"/>
                <a:gd name="T71" fmla="*/ 239 h 7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2" h="715">
                  <a:moveTo>
                    <a:pt x="450" y="239"/>
                  </a:moveTo>
                  <a:lnTo>
                    <a:pt x="398" y="0"/>
                  </a:lnTo>
                  <a:lnTo>
                    <a:pt x="318" y="11"/>
                  </a:lnTo>
                  <a:lnTo>
                    <a:pt x="282" y="17"/>
                  </a:lnTo>
                  <a:lnTo>
                    <a:pt x="243" y="26"/>
                  </a:lnTo>
                  <a:lnTo>
                    <a:pt x="223" y="32"/>
                  </a:lnTo>
                  <a:lnTo>
                    <a:pt x="202" y="39"/>
                  </a:lnTo>
                  <a:lnTo>
                    <a:pt x="183" y="46"/>
                  </a:lnTo>
                  <a:lnTo>
                    <a:pt x="163" y="54"/>
                  </a:lnTo>
                  <a:lnTo>
                    <a:pt x="144" y="63"/>
                  </a:lnTo>
                  <a:lnTo>
                    <a:pt x="127" y="72"/>
                  </a:lnTo>
                  <a:lnTo>
                    <a:pt x="110" y="81"/>
                  </a:lnTo>
                  <a:lnTo>
                    <a:pt x="95" y="91"/>
                  </a:lnTo>
                  <a:lnTo>
                    <a:pt x="81" y="101"/>
                  </a:lnTo>
                  <a:lnTo>
                    <a:pt x="68" y="111"/>
                  </a:lnTo>
                  <a:lnTo>
                    <a:pt x="46" y="128"/>
                  </a:lnTo>
                  <a:lnTo>
                    <a:pt x="16" y="158"/>
                  </a:lnTo>
                  <a:lnTo>
                    <a:pt x="6" y="169"/>
                  </a:lnTo>
                  <a:lnTo>
                    <a:pt x="0" y="247"/>
                  </a:lnTo>
                  <a:lnTo>
                    <a:pt x="8" y="331"/>
                  </a:lnTo>
                  <a:lnTo>
                    <a:pt x="20" y="380"/>
                  </a:lnTo>
                  <a:lnTo>
                    <a:pt x="28" y="407"/>
                  </a:lnTo>
                  <a:lnTo>
                    <a:pt x="37" y="435"/>
                  </a:lnTo>
                  <a:lnTo>
                    <a:pt x="47" y="462"/>
                  </a:lnTo>
                  <a:lnTo>
                    <a:pt x="58" y="490"/>
                  </a:lnTo>
                  <a:lnTo>
                    <a:pt x="71" y="516"/>
                  </a:lnTo>
                  <a:lnTo>
                    <a:pt x="82" y="541"/>
                  </a:lnTo>
                  <a:lnTo>
                    <a:pt x="95" y="565"/>
                  </a:lnTo>
                  <a:lnTo>
                    <a:pt x="107" y="589"/>
                  </a:lnTo>
                  <a:lnTo>
                    <a:pt x="120" y="610"/>
                  </a:lnTo>
                  <a:lnTo>
                    <a:pt x="131" y="631"/>
                  </a:lnTo>
                  <a:lnTo>
                    <a:pt x="143" y="649"/>
                  </a:lnTo>
                  <a:lnTo>
                    <a:pt x="153" y="665"/>
                  </a:lnTo>
                  <a:lnTo>
                    <a:pt x="171" y="693"/>
                  </a:lnTo>
                  <a:lnTo>
                    <a:pt x="187" y="715"/>
                  </a:lnTo>
                  <a:lnTo>
                    <a:pt x="512" y="633"/>
                  </a:lnTo>
                  <a:lnTo>
                    <a:pt x="488" y="407"/>
                  </a:lnTo>
                  <a:lnTo>
                    <a:pt x="413" y="407"/>
                  </a:lnTo>
                  <a:lnTo>
                    <a:pt x="425" y="558"/>
                  </a:lnTo>
                  <a:lnTo>
                    <a:pt x="193" y="598"/>
                  </a:lnTo>
                  <a:lnTo>
                    <a:pt x="175" y="574"/>
                  </a:lnTo>
                  <a:lnTo>
                    <a:pt x="155" y="547"/>
                  </a:lnTo>
                  <a:lnTo>
                    <a:pt x="144" y="531"/>
                  </a:lnTo>
                  <a:lnTo>
                    <a:pt x="133" y="512"/>
                  </a:lnTo>
                  <a:lnTo>
                    <a:pt x="120" y="492"/>
                  </a:lnTo>
                  <a:lnTo>
                    <a:pt x="109" y="470"/>
                  </a:lnTo>
                  <a:lnTo>
                    <a:pt x="97" y="447"/>
                  </a:lnTo>
                  <a:lnTo>
                    <a:pt x="87" y="423"/>
                  </a:lnTo>
                  <a:lnTo>
                    <a:pt x="61" y="320"/>
                  </a:lnTo>
                  <a:lnTo>
                    <a:pt x="58" y="273"/>
                  </a:lnTo>
                  <a:lnTo>
                    <a:pt x="63" y="235"/>
                  </a:lnTo>
                  <a:lnTo>
                    <a:pt x="73" y="208"/>
                  </a:lnTo>
                  <a:lnTo>
                    <a:pt x="85" y="188"/>
                  </a:lnTo>
                  <a:lnTo>
                    <a:pt x="97" y="175"/>
                  </a:lnTo>
                  <a:lnTo>
                    <a:pt x="109" y="168"/>
                  </a:lnTo>
                  <a:lnTo>
                    <a:pt x="120" y="163"/>
                  </a:lnTo>
                  <a:lnTo>
                    <a:pt x="127" y="160"/>
                  </a:lnTo>
                  <a:lnTo>
                    <a:pt x="143" y="152"/>
                  </a:lnTo>
                  <a:lnTo>
                    <a:pt x="154" y="146"/>
                  </a:lnTo>
                  <a:lnTo>
                    <a:pt x="168" y="141"/>
                  </a:lnTo>
                  <a:lnTo>
                    <a:pt x="182" y="135"/>
                  </a:lnTo>
                  <a:lnTo>
                    <a:pt x="196" y="129"/>
                  </a:lnTo>
                  <a:lnTo>
                    <a:pt x="212" y="123"/>
                  </a:lnTo>
                  <a:lnTo>
                    <a:pt x="228" y="120"/>
                  </a:lnTo>
                  <a:lnTo>
                    <a:pt x="260" y="114"/>
                  </a:lnTo>
                  <a:lnTo>
                    <a:pt x="290" y="117"/>
                  </a:lnTo>
                  <a:lnTo>
                    <a:pt x="314" y="127"/>
                  </a:lnTo>
                  <a:lnTo>
                    <a:pt x="347" y="164"/>
                  </a:lnTo>
                  <a:lnTo>
                    <a:pt x="360" y="186"/>
                  </a:lnTo>
                  <a:lnTo>
                    <a:pt x="369" y="208"/>
                  </a:lnTo>
                  <a:lnTo>
                    <a:pt x="382" y="257"/>
                  </a:lnTo>
                  <a:lnTo>
                    <a:pt x="450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2" name="Freeform 283"/>
            <p:cNvSpPr>
              <a:spLocks/>
            </p:cNvSpPr>
            <p:nvPr/>
          </p:nvSpPr>
          <p:spPr bwMode="auto">
            <a:xfrm>
              <a:off x="3320" y="2675"/>
              <a:ext cx="411" cy="250"/>
            </a:xfrm>
            <a:custGeom>
              <a:avLst/>
              <a:gdLst>
                <a:gd name="T0" fmla="*/ 110 w 411"/>
                <a:gd name="T1" fmla="*/ 3 h 250"/>
                <a:gd name="T2" fmla="*/ 87 w 411"/>
                <a:gd name="T3" fmla="*/ 17 h 250"/>
                <a:gd name="T4" fmla="*/ 67 w 411"/>
                <a:gd name="T5" fmla="*/ 32 h 250"/>
                <a:gd name="T6" fmla="*/ 33 w 411"/>
                <a:gd name="T7" fmla="*/ 59 h 250"/>
                <a:gd name="T8" fmla="*/ 4 w 411"/>
                <a:gd name="T9" fmla="*/ 103 h 250"/>
                <a:gd name="T10" fmla="*/ 6 w 411"/>
                <a:gd name="T11" fmla="*/ 150 h 250"/>
                <a:gd name="T12" fmla="*/ 28 w 411"/>
                <a:gd name="T13" fmla="*/ 193 h 250"/>
                <a:gd name="T14" fmla="*/ 62 w 411"/>
                <a:gd name="T15" fmla="*/ 228 h 250"/>
                <a:gd name="T16" fmla="*/ 80 w 411"/>
                <a:gd name="T17" fmla="*/ 240 h 250"/>
                <a:gd name="T18" fmla="*/ 98 w 411"/>
                <a:gd name="T19" fmla="*/ 248 h 250"/>
                <a:gd name="T20" fmla="*/ 175 w 411"/>
                <a:gd name="T21" fmla="*/ 242 h 250"/>
                <a:gd name="T22" fmla="*/ 266 w 411"/>
                <a:gd name="T23" fmla="*/ 224 h 250"/>
                <a:gd name="T24" fmla="*/ 349 w 411"/>
                <a:gd name="T25" fmla="*/ 207 h 250"/>
                <a:gd name="T26" fmla="*/ 393 w 411"/>
                <a:gd name="T27" fmla="*/ 188 h 250"/>
                <a:gd name="T28" fmla="*/ 411 w 411"/>
                <a:gd name="T29" fmla="*/ 118 h 250"/>
                <a:gd name="T30" fmla="*/ 395 w 411"/>
                <a:gd name="T31" fmla="*/ 76 h 250"/>
                <a:gd name="T32" fmla="*/ 368 w 411"/>
                <a:gd name="T33" fmla="*/ 50 h 250"/>
                <a:gd name="T34" fmla="*/ 345 w 411"/>
                <a:gd name="T35" fmla="*/ 38 h 250"/>
                <a:gd name="T36" fmla="*/ 309 w 411"/>
                <a:gd name="T37" fmla="*/ 26 h 250"/>
                <a:gd name="T38" fmla="*/ 254 w 411"/>
                <a:gd name="T39" fmla="*/ 18 h 250"/>
                <a:gd name="T40" fmla="*/ 282 w 411"/>
                <a:gd name="T41" fmla="*/ 27 h 250"/>
                <a:gd name="T42" fmla="*/ 315 w 411"/>
                <a:gd name="T43" fmla="*/ 44 h 250"/>
                <a:gd name="T44" fmla="*/ 347 w 411"/>
                <a:gd name="T45" fmla="*/ 87 h 250"/>
                <a:gd name="T46" fmla="*/ 337 w 411"/>
                <a:gd name="T47" fmla="*/ 140 h 250"/>
                <a:gd name="T48" fmla="*/ 316 w 411"/>
                <a:gd name="T49" fmla="*/ 160 h 250"/>
                <a:gd name="T50" fmla="*/ 297 w 411"/>
                <a:gd name="T51" fmla="*/ 172 h 250"/>
                <a:gd name="T52" fmla="*/ 256 w 411"/>
                <a:gd name="T53" fmla="*/ 182 h 250"/>
                <a:gd name="T54" fmla="*/ 95 w 411"/>
                <a:gd name="T55" fmla="*/ 176 h 250"/>
                <a:gd name="T56" fmla="*/ 65 w 411"/>
                <a:gd name="T57" fmla="*/ 158 h 250"/>
                <a:gd name="T58" fmla="*/ 67 w 411"/>
                <a:gd name="T59" fmla="*/ 124 h 250"/>
                <a:gd name="T60" fmla="*/ 92 w 411"/>
                <a:gd name="T61" fmla="*/ 89 h 250"/>
                <a:gd name="T62" fmla="*/ 118 w 411"/>
                <a:gd name="T63" fmla="*/ 69 h 250"/>
                <a:gd name="T64" fmla="*/ 140 w 411"/>
                <a:gd name="T65" fmla="*/ 62 h 250"/>
                <a:gd name="T66" fmla="*/ 116 w 411"/>
                <a:gd name="T67" fmla="*/ 0 h 2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1" h="250">
                  <a:moveTo>
                    <a:pt x="116" y="0"/>
                  </a:moveTo>
                  <a:lnTo>
                    <a:pt x="110" y="3"/>
                  </a:lnTo>
                  <a:lnTo>
                    <a:pt x="96" y="11"/>
                  </a:lnTo>
                  <a:lnTo>
                    <a:pt x="87" y="17"/>
                  </a:lnTo>
                  <a:lnTo>
                    <a:pt x="77" y="24"/>
                  </a:lnTo>
                  <a:lnTo>
                    <a:pt x="67" y="32"/>
                  </a:lnTo>
                  <a:lnTo>
                    <a:pt x="55" y="39"/>
                  </a:lnTo>
                  <a:lnTo>
                    <a:pt x="33" y="59"/>
                  </a:lnTo>
                  <a:lnTo>
                    <a:pt x="16" y="81"/>
                  </a:lnTo>
                  <a:lnTo>
                    <a:pt x="4" y="103"/>
                  </a:lnTo>
                  <a:lnTo>
                    <a:pt x="0" y="127"/>
                  </a:lnTo>
                  <a:lnTo>
                    <a:pt x="6" y="150"/>
                  </a:lnTo>
                  <a:lnTo>
                    <a:pt x="15" y="173"/>
                  </a:lnTo>
                  <a:lnTo>
                    <a:pt x="28" y="193"/>
                  </a:lnTo>
                  <a:lnTo>
                    <a:pt x="45" y="213"/>
                  </a:lnTo>
                  <a:lnTo>
                    <a:pt x="62" y="228"/>
                  </a:lnTo>
                  <a:lnTo>
                    <a:pt x="71" y="235"/>
                  </a:lnTo>
                  <a:lnTo>
                    <a:pt x="80" y="240"/>
                  </a:lnTo>
                  <a:lnTo>
                    <a:pt x="89" y="245"/>
                  </a:lnTo>
                  <a:lnTo>
                    <a:pt x="98" y="248"/>
                  </a:lnTo>
                  <a:lnTo>
                    <a:pt x="116" y="250"/>
                  </a:lnTo>
                  <a:lnTo>
                    <a:pt x="175" y="242"/>
                  </a:lnTo>
                  <a:lnTo>
                    <a:pt x="219" y="235"/>
                  </a:lnTo>
                  <a:lnTo>
                    <a:pt x="266" y="224"/>
                  </a:lnTo>
                  <a:lnTo>
                    <a:pt x="312" y="215"/>
                  </a:lnTo>
                  <a:lnTo>
                    <a:pt x="349" y="207"/>
                  </a:lnTo>
                  <a:lnTo>
                    <a:pt x="386" y="199"/>
                  </a:lnTo>
                  <a:lnTo>
                    <a:pt x="393" y="188"/>
                  </a:lnTo>
                  <a:lnTo>
                    <a:pt x="405" y="157"/>
                  </a:lnTo>
                  <a:lnTo>
                    <a:pt x="411" y="118"/>
                  </a:lnTo>
                  <a:lnTo>
                    <a:pt x="406" y="97"/>
                  </a:lnTo>
                  <a:lnTo>
                    <a:pt x="395" y="76"/>
                  </a:lnTo>
                  <a:lnTo>
                    <a:pt x="378" y="58"/>
                  </a:lnTo>
                  <a:lnTo>
                    <a:pt x="368" y="50"/>
                  </a:lnTo>
                  <a:lnTo>
                    <a:pt x="356" y="44"/>
                  </a:lnTo>
                  <a:lnTo>
                    <a:pt x="345" y="38"/>
                  </a:lnTo>
                  <a:lnTo>
                    <a:pt x="333" y="34"/>
                  </a:lnTo>
                  <a:lnTo>
                    <a:pt x="309" y="26"/>
                  </a:lnTo>
                  <a:lnTo>
                    <a:pt x="271" y="19"/>
                  </a:lnTo>
                  <a:lnTo>
                    <a:pt x="254" y="18"/>
                  </a:lnTo>
                  <a:lnTo>
                    <a:pt x="267" y="22"/>
                  </a:lnTo>
                  <a:lnTo>
                    <a:pt x="282" y="27"/>
                  </a:lnTo>
                  <a:lnTo>
                    <a:pt x="298" y="35"/>
                  </a:lnTo>
                  <a:lnTo>
                    <a:pt x="315" y="44"/>
                  </a:lnTo>
                  <a:lnTo>
                    <a:pt x="330" y="57"/>
                  </a:lnTo>
                  <a:lnTo>
                    <a:pt x="347" y="87"/>
                  </a:lnTo>
                  <a:lnTo>
                    <a:pt x="345" y="123"/>
                  </a:lnTo>
                  <a:lnTo>
                    <a:pt x="337" y="140"/>
                  </a:lnTo>
                  <a:lnTo>
                    <a:pt x="324" y="154"/>
                  </a:lnTo>
                  <a:lnTo>
                    <a:pt x="316" y="160"/>
                  </a:lnTo>
                  <a:lnTo>
                    <a:pt x="307" y="166"/>
                  </a:lnTo>
                  <a:lnTo>
                    <a:pt x="297" y="172"/>
                  </a:lnTo>
                  <a:lnTo>
                    <a:pt x="284" y="176"/>
                  </a:lnTo>
                  <a:lnTo>
                    <a:pt x="256" y="182"/>
                  </a:lnTo>
                  <a:lnTo>
                    <a:pt x="221" y="184"/>
                  </a:lnTo>
                  <a:lnTo>
                    <a:pt x="95" y="176"/>
                  </a:lnTo>
                  <a:lnTo>
                    <a:pt x="77" y="170"/>
                  </a:lnTo>
                  <a:lnTo>
                    <a:pt x="65" y="158"/>
                  </a:lnTo>
                  <a:lnTo>
                    <a:pt x="62" y="143"/>
                  </a:lnTo>
                  <a:lnTo>
                    <a:pt x="67" y="124"/>
                  </a:lnTo>
                  <a:lnTo>
                    <a:pt x="78" y="103"/>
                  </a:lnTo>
                  <a:lnTo>
                    <a:pt x="92" y="89"/>
                  </a:lnTo>
                  <a:lnTo>
                    <a:pt x="104" y="77"/>
                  </a:lnTo>
                  <a:lnTo>
                    <a:pt x="118" y="69"/>
                  </a:lnTo>
                  <a:lnTo>
                    <a:pt x="129" y="65"/>
                  </a:lnTo>
                  <a:lnTo>
                    <a:pt x="140" y="62"/>
                  </a:lnTo>
                  <a:lnTo>
                    <a:pt x="149" y="6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3" name="Freeform 284"/>
            <p:cNvSpPr>
              <a:spLocks/>
            </p:cNvSpPr>
            <p:nvPr/>
          </p:nvSpPr>
          <p:spPr bwMode="auto">
            <a:xfrm>
              <a:off x="2908" y="2249"/>
              <a:ext cx="696" cy="444"/>
            </a:xfrm>
            <a:custGeom>
              <a:avLst/>
              <a:gdLst>
                <a:gd name="T0" fmla="*/ 0 w 696"/>
                <a:gd name="T1" fmla="*/ 163 h 444"/>
                <a:gd name="T2" fmla="*/ 18 w 696"/>
                <a:gd name="T3" fmla="*/ 156 h 444"/>
                <a:gd name="T4" fmla="*/ 39 w 696"/>
                <a:gd name="T5" fmla="*/ 147 h 444"/>
                <a:gd name="T6" fmla="*/ 53 w 696"/>
                <a:gd name="T7" fmla="*/ 142 h 444"/>
                <a:gd name="T8" fmla="*/ 68 w 696"/>
                <a:gd name="T9" fmla="*/ 136 h 444"/>
                <a:gd name="T10" fmla="*/ 84 w 696"/>
                <a:gd name="T11" fmla="*/ 129 h 444"/>
                <a:gd name="T12" fmla="*/ 102 w 696"/>
                <a:gd name="T13" fmla="*/ 122 h 444"/>
                <a:gd name="T14" fmla="*/ 120 w 696"/>
                <a:gd name="T15" fmla="*/ 115 h 444"/>
                <a:gd name="T16" fmla="*/ 140 w 696"/>
                <a:gd name="T17" fmla="*/ 109 h 444"/>
                <a:gd name="T18" fmla="*/ 160 w 696"/>
                <a:gd name="T19" fmla="*/ 101 h 444"/>
                <a:gd name="T20" fmla="*/ 182 w 696"/>
                <a:gd name="T21" fmla="*/ 93 h 444"/>
                <a:gd name="T22" fmla="*/ 204 w 696"/>
                <a:gd name="T23" fmla="*/ 85 h 444"/>
                <a:gd name="T24" fmla="*/ 225 w 696"/>
                <a:gd name="T25" fmla="*/ 77 h 444"/>
                <a:gd name="T26" fmla="*/ 248 w 696"/>
                <a:gd name="T27" fmla="*/ 69 h 444"/>
                <a:gd name="T28" fmla="*/ 270 w 696"/>
                <a:gd name="T29" fmla="*/ 61 h 444"/>
                <a:gd name="T30" fmla="*/ 293 w 696"/>
                <a:gd name="T31" fmla="*/ 53 h 444"/>
                <a:gd name="T32" fmla="*/ 314 w 696"/>
                <a:gd name="T33" fmla="*/ 46 h 444"/>
                <a:gd name="T34" fmla="*/ 337 w 696"/>
                <a:gd name="T35" fmla="*/ 38 h 444"/>
                <a:gd name="T36" fmla="*/ 359 w 696"/>
                <a:gd name="T37" fmla="*/ 32 h 444"/>
                <a:gd name="T38" fmla="*/ 379 w 696"/>
                <a:gd name="T39" fmla="*/ 25 h 444"/>
                <a:gd name="T40" fmla="*/ 400 w 696"/>
                <a:gd name="T41" fmla="*/ 20 h 444"/>
                <a:gd name="T42" fmla="*/ 419 w 696"/>
                <a:gd name="T43" fmla="*/ 14 h 444"/>
                <a:gd name="T44" fmla="*/ 439 w 696"/>
                <a:gd name="T45" fmla="*/ 9 h 444"/>
                <a:gd name="T46" fmla="*/ 472 w 696"/>
                <a:gd name="T47" fmla="*/ 4 h 444"/>
                <a:gd name="T48" fmla="*/ 499 w 696"/>
                <a:gd name="T49" fmla="*/ 0 h 444"/>
                <a:gd name="T50" fmla="*/ 521 w 696"/>
                <a:gd name="T51" fmla="*/ 0 h 444"/>
                <a:gd name="T52" fmla="*/ 578 w 696"/>
                <a:gd name="T53" fmla="*/ 5 h 444"/>
                <a:gd name="T54" fmla="*/ 615 w 696"/>
                <a:gd name="T55" fmla="*/ 13 h 444"/>
                <a:gd name="T56" fmla="*/ 638 w 696"/>
                <a:gd name="T57" fmla="*/ 48 h 444"/>
                <a:gd name="T58" fmla="*/ 656 w 696"/>
                <a:gd name="T59" fmla="*/ 136 h 444"/>
                <a:gd name="T60" fmla="*/ 666 w 696"/>
                <a:gd name="T61" fmla="*/ 196 h 444"/>
                <a:gd name="T62" fmla="*/ 672 w 696"/>
                <a:gd name="T63" fmla="*/ 253 h 444"/>
                <a:gd name="T64" fmla="*/ 685 w 696"/>
                <a:gd name="T65" fmla="*/ 351 h 444"/>
                <a:gd name="T66" fmla="*/ 696 w 696"/>
                <a:gd name="T67" fmla="*/ 444 h 444"/>
                <a:gd name="T68" fmla="*/ 647 w 696"/>
                <a:gd name="T69" fmla="*/ 442 h 444"/>
                <a:gd name="T70" fmla="*/ 642 w 696"/>
                <a:gd name="T71" fmla="*/ 395 h 444"/>
                <a:gd name="T72" fmla="*/ 634 w 696"/>
                <a:gd name="T73" fmla="*/ 348 h 444"/>
                <a:gd name="T74" fmla="*/ 623 w 696"/>
                <a:gd name="T75" fmla="*/ 291 h 444"/>
                <a:gd name="T76" fmla="*/ 611 w 696"/>
                <a:gd name="T77" fmla="*/ 234 h 444"/>
                <a:gd name="T78" fmla="*/ 603 w 696"/>
                <a:gd name="T79" fmla="*/ 205 h 444"/>
                <a:gd name="T80" fmla="*/ 594 w 696"/>
                <a:gd name="T81" fmla="*/ 180 h 444"/>
                <a:gd name="T82" fmla="*/ 585 w 696"/>
                <a:gd name="T83" fmla="*/ 158 h 444"/>
                <a:gd name="T84" fmla="*/ 575 w 696"/>
                <a:gd name="T85" fmla="*/ 137 h 444"/>
                <a:gd name="T86" fmla="*/ 565 w 696"/>
                <a:gd name="T87" fmla="*/ 122 h 444"/>
                <a:gd name="T88" fmla="*/ 554 w 696"/>
                <a:gd name="T89" fmla="*/ 112 h 444"/>
                <a:gd name="T90" fmla="*/ 539 w 696"/>
                <a:gd name="T91" fmla="*/ 106 h 444"/>
                <a:gd name="T92" fmla="*/ 516 w 696"/>
                <a:gd name="T93" fmla="*/ 104 h 444"/>
                <a:gd name="T94" fmla="*/ 453 w 696"/>
                <a:gd name="T95" fmla="*/ 109 h 444"/>
                <a:gd name="T96" fmla="*/ 375 w 696"/>
                <a:gd name="T97" fmla="*/ 120 h 444"/>
                <a:gd name="T98" fmla="*/ 333 w 696"/>
                <a:gd name="T99" fmla="*/ 128 h 444"/>
                <a:gd name="T100" fmla="*/ 290 w 696"/>
                <a:gd name="T101" fmla="*/ 137 h 444"/>
                <a:gd name="T102" fmla="*/ 248 w 696"/>
                <a:gd name="T103" fmla="*/ 146 h 444"/>
                <a:gd name="T104" fmla="*/ 208 w 696"/>
                <a:gd name="T105" fmla="*/ 155 h 444"/>
                <a:gd name="T106" fmla="*/ 172 w 696"/>
                <a:gd name="T107" fmla="*/ 164 h 444"/>
                <a:gd name="T108" fmla="*/ 139 w 696"/>
                <a:gd name="T109" fmla="*/ 172 h 444"/>
                <a:gd name="T110" fmla="*/ 111 w 696"/>
                <a:gd name="T111" fmla="*/ 180 h 444"/>
                <a:gd name="T112" fmla="*/ 90 w 696"/>
                <a:gd name="T113" fmla="*/ 185 h 444"/>
                <a:gd name="T114" fmla="*/ 71 w 696"/>
                <a:gd name="T115" fmla="*/ 191 h 444"/>
                <a:gd name="T116" fmla="*/ 0 w 696"/>
                <a:gd name="T117" fmla="*/ 163 h 444"/>
                <a:gd name="T118" fmla="*/ 0 w 696"/>
                <a:gd name="T119" fmla="*/ 163 h 4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96" h="444">
                  <a:moveTo>
                    <a:pt x="0" y="163"/>
                  </a:moveTo>
                  <a:lnTo>
                    <a:pt x="18" y="156"/>
                  </a:lnTo>
                  <a:lnTo>
                    <a:pt x="39" y="147"/>
                  </a:lnTo>
                  <a:lnTo>
                    <a:pt x="53" y="142"/>
                  </a:lnTo>
                  <a:lnTo>
                    <a:pt x="68" y="136"/>
                  </a:lnTo>
                  <a:lnTo>
                    <a:pt x="84" y="129"/>
                  </a:lnTo>
                  <a:lnTo>
                    <a:pt x="102" y="122"/>
                  </a:lnTo>
                  <a:lnTo>
                    <a:pt x="120" y="115"/>
                  </a:lnTo>
                  <a:lnTo>
                    <a:pt x="140" y="109"/>
                  </a:lnTo>
                  <a:lnTo>
                    <a:pt x="160" y="101"/>
                  </a:lnTo>
                  <a:lnTo>
                    <a:pt x="182" y="93"/>
                  </a:lnTo>
                  <a:lnTo>
                    <a:pt x="204" y="85"/>
                  </a:lnTo>
                  <a:lnTo>
                    <a:pt x="225" y="77"/>
                  </a:lnTo>
                  <a:lnTo>
                    <a:pt x="248" y="69"/>
                  </a:lnTo>
                  <a:lnTo>
                    <a:pt x="270" y="61"/>
                  </a:lnTo>
                  <a:lnTo>
                    <a:pt x="293" y="53"/>
                  </a:lnTo>
                  <a:lnTo>
                    <a:pt x="314" y="46"/>
                  </a:lnTo>
                  <a:lnTo>
                    <a:pt x="337" y="38"/>
                  </a:lnTo>
                  <a:lnTo>
                    <a:pt x="359" y="32"/>
                  </a:lnTo>
                  <a:lnTo>
                    <a:pt x="379" y="25"/>
                  </a:lnTo>
                  <a:lnTo>
                    <a:pt x="400" y="20"/>
                  </a:lnTo>
                  <a:lnTo>
                    <a:pt x="419" y="14"/>
                  </a:lnTo>
                  <a:lnTo>
                    <a:pt x="439" y="9"/>
                  </a:lnTo>
                  <a:lnTo>
                    <a:pt x="472" y="4"/>
                  </a:lnTo>
                  <a:lnTo>
                    <a:pt x="499" y="0"/>
                  </a:lnTo>
                  <a:lnTo>
                    <a:pt x="521" y="0"/>
                  </a:lnTo>
                  <a:lnTo>
                    <a:pt x="578" y="5"/>
                  </a:lnTo>
                  <a:lnTo>
                    <a:pt x="615" y="13"/>
                  </a:lnTo>
                  <a:lnTo>
                    <a:pt x="638" y="48"/>
                  </a:lnTo>
                  <a:lnTo>
                    <a:pt x="656" y="136"/>
                  </a:lnTo>
                  <a:lnTo>
                    <a:pt x="666" y="196"/>
                  </a:lnTo>
                  <a:lnTo>
                    <a:pt x="672" y="253"/>
                  </a:lnTo>
                  <a:lnTo>
                    <a:pt x="685" y="351"/>
                  </a:lnTo>
                  <a:lnTo>
                    <a:pt x="696" y="444"/>
                  </a:lnTo>
                  <a:lnTo>
                    <a:pt x="647" y="442"/>
                  </a:lnTo>
                  <a:lnTo>
                    <a:pt x="642" y="395"/>
                  </a:lnTo>
                  <a:lnTo>
                    <a:pt x="634" y="348"/>
                  </a:lnTo>
                  <a:lnTo>
                    <a:pt x="623" y="291"/>
                  </a:lnTo>
                  <a:lnTo>
                    <a:pt x="611" y="234"/>
                  </a:lnTo>
                  <a:lnTo>
                    <a:pt x="603" y="205"/>
                  </a:lnTo>
                  <a:lnTo>
                    <a:pt x="594" y="180"/>
                  </a:lnTo>
                  <a:lnTo>
                    <a:pt x="585" y="158"/>
                  </a:lnTo>
                  <a:lnTo>
                    <a:pt x="575" y="137"/>
                  </a:lnTo>
                  <a:lnTo>
                    <a:pt x="565" y="122"/>
                  </a:lnTo>
                  <a:lnTo>
                    <a:pt x="554" y="112"/>
                  </a:lnTo>
                  <a:lnTo>
                    <a:pt x="539" y="106"/>
                  </a:lnTo>
                  <a:lnTo>
                    <a:pt x="516" y="104"/>
                  </a:lnTo>
                  <a:lnTo>
                    <a:pt x="453" y="109"/>
                  </a:lnTo>
                  <a:lnTo>
                    <a:pt x="375" y="120"/>
                  </a:lnTo>
                  <a:lnTo>
                    <a:pt x="333" y="128"/>
                  </a:lnTo>
                  <a:lnTo>
                    <a:pt x="290" y="137"/>
                  </a:lnTo>
                  <a:lnTo>
                    <a:pt x="248" y="146"/>
                  </a:lnTo>
                  <a:lnTo>
                    <a:pt x="208" y="155"/>
                  </a:lnTo>
                  <a:lnTo>
                    <a:pt x="172" y="164"/>
                  </a:lnTo>
                  <a:lnTo>
                    <a:pt x="139" y="172"/>
                  </a:lnTo>
                  <a:lnTo>
                    <a:pt x="111" y="180"/>
                  </a:lnTo>
                  <a:lnTo>
                    <a:pt x="90" y="185"/>
                  </a:lnTo>
                  <a:lnTo>
                    <a:pt x="71" y="191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4" name="Freeform 285"/>
            <p:cNvSpPr>
              <a:spLocks/>
            </p:cNvSpPr>
            <p:nvPr/>
          </p:nvSpPr>
          <p:spPr bwMode="auto">
            <a:xfrm>
              <a:off x="3546" y="1806"/>
              <a:ext cx="712" cy="679"/>
            </a:xfrm>
            <a:custGeom>
              <a:avLst/>
              <a:gdLst>
                <a:gd name="T0" fmla="*/ 44 w 712"/>
                <a:gd name="T1" fmla="*/ 603 h 679"/>
                <a:gd name="T2" fmla="*/ 91 w 712"/>
                <a:gd name="T3" fmla="*/ 591 h 679"/>
                <a:gd name="T4" fmla="*/ 151 w 712"/>
                <a:gd name="T5" fmla="*/ 574 h 679"/>
                <a:gd name="T6" fmla="*/ 184 w 712"/>
                <a:gd name="T7" fmla="*/ 564 h 679"/>
                <a:gd name="T8" fmla="*/ 217 w 712"/>
                <a:gd name="T9" fmla="*/ 553 h 679"/>
                <a:gd name="T10" fmla="*/ 250 w 712"/>
                <a:gd name="T11" fmla="*/ 539 h 679"/>
                <a:gd name="T12" fmla="*/ 284 w 712"/>
                <a:gd name="T13" fmla="*/ 524 h 679"/>
                <a:gd name="T14" fmla="*/ 317 w 712"/>
                <a:gd name="T15" fmla="*/ 509 h 679"/>
                <a:gd name="T16" fmla="*/ 349 w 712"/>
                <a:gd name="T17" fmla="*/ 491 h 679"/>
                <a:gd name="T18" fmla="*/ 380 w 712"/>
                <a:gd name="T19" fmla="*/ 473 h 679"/>
                <a:gd name="T20" fmla="*/ 407 w 712"/>
                <a:gd name="T21" fmla="*/ 452 h 679"/>
                <a:gd name="T22" fmla="*/ 459 w 712"/>
                <a:gd name="T23" fmla="*/ 414 h 679"/>
                <a:gd name="T24" fmla="*/ 482 w 712"/>
                <a:gd name="T25" fmla="*/ 396 h 679"/>
                <a:gd name="T26" fmla="*/ 504 w 712"/>
                <a:gd name="T27" fmla="*/ 379 h 679"/>
                <a:gd name="T28" fmla="*/ 525 w 712"/>
                <a:gd name="T29" fmla="*/ 364 h 679"/>
                <a:gd name="T30" fmla="*/ 580 w 712"/>
                <a:gd name="T31" fmla="*/ 320 h 679"/>
                <a:gd name="T32" fmla="*/ 632 w 712"/>
                <a:gd name="T33" fmla="*/ 261 h 679"/>
                <a:gd name="T34" fmla="*/ 658 w 712"/>
                <a:gd name="T35" fmla="*/ 115 h 679"/>
                <a:gd name="T36" fmla="*/ 646 w 712"/>
                <a:gd name="T37" fmla="*/ 54 h 679"/>
                <a:gd name="T38" fmla="*/ 630 w 712"/>
                <a:gd name="T39" fmla="*/ 14 h 679"/>
                <a:gd name="T40" fmla="*/ 633 w 712"/>
                <a:gd name="T41" fmla="*/ 7 h 679"/>
                <a:gd name="T42" fmla="*/ 691 w 712"/>
                <a:gd name="T43" fmla="*/ 65 h 679"/>
                <a:gd name="T44" fmla="*/ 711 w 712"/>
                <a:gd name="T45" fmla="*/ 176 h 679"/>
                <a:gd name="T46" fmla="*/ 685 w 712"/>
                <a:gd name="T47" fmla="*/ 258 h 679"/>
                <a:gd name="T48" fmla="*/ 664 w 712"/>
                <a:gd name="T49" fmla="*/ 302 h 679"/>
                <a:gd name="T50" fmla="*/ 638 w 712"/>
                <a:gd name="T51" fmla="*/ 344 h 679"/>
                <a:gd name="T52" fmla="*/ 608 w 712"/>
                <a:gd name="T53" fmla="*/ 384 h 679"/>
                <a:gd name="T54" fmla="*/ 574 w 712"/>
                <a:gd name="T55" fmla="*/ 419 h 679"/>
                <a:gd name="T56" fmla="*/ 537 w 712"/>
                <a:gd name="T57" fmla="*/ 445 h 679"/>
                <a:gd name="T58" fmla="*/ 521 w 712"/>
                <a:gd name="T59" fmla="*/ 456 h 679"/>
                <a:gd name="T60" fmla="*/ 504 w 712"/>
                <a:gd name="T61" fmla="*/ 465 h 679"/>
                <a:gd name="T62" fmla="*/ 485 w 712"/>
                <a:gd name="T63" fmla="*/ 476 h 679"/>
                <a:gd name="T64" fmla="*/ 466 w 712"/>
                <a:gd name="T65" fmla="*/ 487 h 679"/>
                <a:gd name="T66" fmla="*/ 444 w 712"/>
                <a:gd name="T67" fmla="*/ 497 h 679"/>
                <a:gd name="T68" fmla="*/ 422 w 712"/>
                <a:gd name="T69" fmla="*/ 508 h 679"/>
                <a:gd name="T70" fmla="*/ 399 w 712"/>
                <a:gd name="T71" fmla="*/ 518 h 679"/>
                <a:gd name="T72" fmla="*/ 375 w 712"/>
                <a:gd name="T73" fmla="*/ 529 h 679"/>
                <a:gd name="T74" fmla="*/ 351 w 712"/>
                <a:gd name="T75" fmla="*/ 540 h 679"/>
                <a:gd name="T76" fmla="*/ 328 w 712"/>
                <a:gd name="T77" fmla="*/ 550 h 679"/>
                <a:gd name="T78" fmla="*/ 302 w 712"/>
                <a:gd name="T79" fmla="*/ 562 h 679"/>
                <a:gd name="T80" fmla="*/ 279 w 712"/>
                <a:gd name="T81" fmla="*/ 572 h 679"/>
                <a:gd name="T82" fmla="*/ 253 w 712"/>
                <a:gd name="T83" fmla="*/ 582 h 679"/>
                <a:gd name="T84" fmla="*/ 229 w 712"/>
                <a:gd name="T85" fmla="*/ 593 h 679"/>
                <a:gd name="T86" fmla="*/ 183 w 712"/>
                <a:gd name="T87" fmla="*/ 611 h 679"/>
                <a:gd name="T88" fmla="*/ 139 w 712"/>
                <a:gd name="T89" fmla="*/ 628 h 679"/>
                <a:gd name="T90" fmla="*/ 99 w 712"/>
                <a:gd name="T91" fmla="*/ 644 h 679"/>
                <a:gd name="T92" fmla="*/ 65 w 712"/>
                <a:gd name="T93" fmla="*/ 656 h 679"/>
                <a:gd name="T94" fmla="*/ 26 w 712"/>
                <a:gd name="T95" fmla="*/ 671 h 679"/>
                <a:gd name="T96" fmla="*/ 0 w 712"/>
                <a:gd name="T97" fmla="*/ 612 h 67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12" h="679">
                  <a:moveTo>
                    <a:pt x="0" y="612"/>
                  </a:moveTo>
                  <a:lnTo>
                    <a:pt x="44" y="603"/>
                  </a:lnTo>
                  <a:lnTo>
                    <a:pt x="66" y="598"/>
                  </a:lnTo>
                  <a:lnTo>
                    <a:pt x="91" y="591"/>
                  </a:lnTo>
                  <a:lnTo>
                    <a:pt x="120" y="583"/>
                  </a:lnTo>
                  <a:lnTo>
                    <a:pt x="151" y="574"/>
                  </a:lnTo>
                  <a:lnTo>
                    <a:pt x="167" y="570"/>
                  </a:lnTo>
                  <a:lnTo>
                    <a:pt x="184" y="564"/>
                  </a:lnTo>
                  <a:lnTo>
                    <a:pt x="200" y="558"/>
                  </a:lnTo>
                  <a:lnTo>
                    <a:pt x="217" y="553"/>
                  </a:lnTo>
                  <a:lnTo>
                    <a:pt x="234" y="546"/>
                  </a:lnTo>
                  <a:lnTo>
                    <a:pt x="250" y="539"/>
                  </a:lnTo>
                  <a:lnTo>
                    <a:pt x="267" y="532"/>
                  </a:lnTo>
                  <a:lnTo>
                    <a:pt x="284" y="524"/>
                  </a:lnTo>
                  <a:lnTo>
                    <a:pt x="301" y="517"/>
                  </a:lnTo>
                  <a:lnTo>
                    <a:pt x="317" y="509"/>
                  </a:lnTo>
                  <a:lnTo>
                    <a:pt x="333" y="500"/>
                  </a:lnTo>
                  <a:lnTo>
                    <a:pt x="349" y="491"/>
                  </a:lnTo>
                  <a:lnTo>
                    <a:pt x="364" y="482"/>
                  </a:lnTo>
                  <a:lnTo>
                    <a:pt x="380" y="473"/>
                  </a:lnTo>
                  <a:lnTo>
                    <a:pt x="394" y="463"/>
                  </a:lnTo>
                  <a:lnTo>
                    <a:pt x="407" y="452"/>
                  </a:lnTo>
                  <a:lnTo>
                    <a:pt x="434" y="433"/>
                  </a:lnTo>
                  <a:lnTo>
                    <a:pt x="459" y="414"/>
                  </a:lnTo>
                  <a:lnTo>
                    <a:pt x="470" y="404"/>
                  </a:lnTo>
                  <a:lnTo>
                    <a:pt x="482" y="396"/>
                  </a:lnTo>
                  <a:lnTo>
                    <a:pt x="493" y="388"/>
                  </a:lnTo>
                  <a:lnTo>
                    <a:pt x="504" y="379"/>
                  </a:lnTo>
                  <a:lnTo>
                    <a:pt x="515" y="371"/>
                  </a:lnTo>
                  <a:lnTo>
                    <a:pt x="525" y="364"/>
                  </a:lnTo>
                  <a:lnTo>
                    <a:pt x="545" y="349"/>
                  </a:lnTo>
                  <a:lnTo>
                    <a:pt x="580" y="320"/>
                  </a:lnTo>
                  <a:lnTo>
                    <a:pt x="609" y="291"/>
                  </a:lnTo>
                  <a:lnTo>
                    <a:pt x="632" y="261"/>
                  </a:lnTo>
                  <a:lnTo>
                    <a:pt x="658" y="190"/>
                  </a:lnTo>
                  <a:lnTo>
                    <a:pt x="658" y="115"/>
                  </a:lnTo>
                  <a:lnTo>
                    <a:pt x="653" y="82"/>
                  </a:lnTo>
                  <a:lnTo>
                    <a:pt x="646" y="54"/>
                  </a:lnTo>
                  <a:lnTo>
                    <a:pt x="637" y="31"/>
                  </a:lnTo>
                  <a:lnTo>
                    <a:pt x="630" y="14"/>
                  </a:lnTo>
                  <a:lnTo>
                    <a:pt x="622" y="0"/>
                  </a:lnTo>
                  <a:lnTo>
                    <a:pt x="633" y="7"/>
                  </a:lnTo>
                  <a:lnTo>
                    <a:pt x="662" y="30"/>
                  </a:lnTo>
                  <a:lnTo>
                    <a:pt x="691" y="65"/>
                  </a:lnTo>
                  <a:lnTo>
                    <a:pt x="712" y="111"/>
                  </a:lnTo>
                  <a:lnTo>
                    <a:pt x="711" y="176"/>
                  </a:lnTo>
                  <a:lnTo>
                    <a:pt x="701" y="216"/>
                  </a:lnTo>
                  <a:lnTo>
                    <a:pt x="685" y="258"/>
                  </a:lnTo>
                  <a:lnTo>
                    <a:pt x="674" y="280"/>
                  </a:lnTo>
                  <a:lnTo>
                    <a:pt x="664" y="302"/>
                  </a:lnTo>
                  <a:lnTo>
                    <a:pt x="651" y="323"/>
                  </a:lnTo>
                  <a:lnTo>
                    <a:pt x="638" y="344"/>
                  </a:lnTo>
                  <a:lnTo>
                    <a:pt x="623" y="364"/>
                  </a:lnTo>
                  <a:lnTo>
                    <a:pt x="608" y="384"/>
                  </a:lnTo>
                  <a:lnTo>
                    <a:pt x="591" y="402"/>
                  </a:lnTo>
                  <a:lnTo>
                    <a:pt x="574" y="419"/>
                  </a:lnTo>
                  <a:lnTo>
                    <a:pt x="551" y="436"/>
                  </a:lnTo>
                  <a:lnTo>
                    <a:pt x="537" y="445"/>
                  </a:lnTo>
                  <a:lnTo>
                    <a:pt x="529" y="451"/>
                  </a:lnTo>
                  <a:lnTo>
                    <a:pt x="521" y="456"/>
                  </a:lnTo>
                  <a:lnTo>
                    <a:pt x="513" y="460"/>
                  </a:lnTo>
                  <a:lnTo>
                    <a:pt x="504" y="465"/>
                  </a:lnTo>
                  <a:lnTo>
                    <a:pt x="495" y="471"/>
                  </a:lnTo>
                  <a:lnTo>
                    <a:pt x="485" y="476"/>
                  </a:lnTo>
                  <a:lnTo>
                    <a:pt x="476" y="481"/>
                  </a:lnTo>
                  <a:lnTo>
                    <a:pt x="466" y="487"/>
                  </a:lnTo>
                  <a:lnTo>
                    <a:pt x="454" y="491"/>
                  </a:lnTo>
                  <a:lnTo>
                    <a:pt x="444" y="497"/>
                  </a:lnTo>
                  <a:lnTo>
                    <a:pt x="434" y="502"/>
                  </a:lnTo>
                  <a:lnTo>
                    <a:pt x="422" y="508"/>
                  </a:lnTo>
                  <a:lnTo>
                    <a:pt x="411" y="513"/>
                  </a:lnTo>
                  <a:lnTo>
                    <a:pt x="399" y="518"/>
                  </a:lnTo>
                  <a:lnTo>
                    <a:pt x="388" y="524"/>
                  </a:lnTo>
                  <a:lnTo>
                    <a:pt x="375" y="529"/>
                  </a:lnTo>
                  <a:lnTo>
                    <a:pt x="364" y="534"/>
                  </a:lnTo>
                  <a:lnTo>
                    <a:pt x="351" y="540"/>
                  </a:lnTo>
                  <a:lnTo>
                    <a:pt x="340" y="546"/>
                  </a:lnTo>
                  <a:lnTo>
                    <a:pt x="328" y="550"/>
                  </a:lnTo>
                  <a:lnTo>
                    <a:pt x="315" y="556"/>
                  </a:lnTo>
                  <a:lnTo>
                    <a:pt x="302" y="562"/>
                  </a:lnTo>
                  <a:lnTo>
                    <a:pt x="291" y="566"/>
                  </a:lnTo>
                  <a:lnTo>
                    <a:pt x="279" y="572"/>
                  </a:lnTo>
                  <a:lnTo>
                    <a:pt x="266" y="577"/>
                  </a:lnTo>
                  <a:lnTo>
                    <a:pt x="253" y="582"/>
                  </a:lnTo>
                  <a:lnTo>
                    <a:pt x="242" y="587"/>
                  </a:lnTo>
                  <a:lnTo>
                    <a:pt x="229" y="593"/>
                  </a:lnTo>
                  <a:lnTo>
                    <a:pt x="206" y="602"/>
                  </a:lnTo>
                  <a:lnTo>
                    <a:pt x="183" y="611"/>
                  </a:lnTo>
                  <a:lnTo>
                    <a:pt x="161" y="620"/>
                  </a:lnTo>
                  <a:lnTo>
                    <a:pt x="139" y="628"/>
                  </a:lnTo>
                  <a:lnTo>
                    <a:pt x="119" y="636"/>
                  </a:lnTo>
                  <a:lnTo>
                    <a:pt x="99" y="644"/>
                  </a:lnTo>
                  <a:lnTo>
                    <a:pt x="81" y="651"/>
                  </a:lnTo>
                  <a:lnTo>
                    <a:pt x="65" y="656"/>
                  </a:lnTo>
                  <a:lnTo>
                    <a:pt x="50" y="662"/>
                  </a:lnTo>
                  <a:lnTo>
                    <a:pt x="26" y="671"/>
                  </a:lnTo>
                  <a:lnTo>
                    <a:pt x="7" y="679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5" name="Freeform 286"/>
            <p:cNvSpPr>
              <a:spLocks/>
            </p:cNvSpPr>
            <p:nvPr/>
          </p:nvSpPr>
          <p:spPr bwMode="auto">
            <a:xfrm>
              <a:off x="3604" y="2584"/>
              <a:ext cx="784" cy="492"/>
            </a:xfrm>
            <a:custGeom>
              <a:avLst/>
              <a:gdLst>
                <a:gd name="T0" fmla="*/ 8 w 784"/>
                <a:gd name="T1" fmla="*/ 492 h 492"/>
                <a:gd name="T2" fmla="*/ 55 w 784"/>
                <a:gd name="T3" fmla="*/ 482 h 492"/>
                <a:gd name="T4" fmla="*/ 106 w 784"/>
                <a:gd name="T5" fmla="*/ 468 h 492"/>
                <a:gd name="T6" fmla="*/ 170 w 784"/>
                <a:gd name="T7" fmla="*/ 450 h 492"/>
                <a:gd name="T8" fmla="*/ 206 w 784"/>
                <a:gd name="T9" fmla="*/ 438 h 492"/>
                <a:gd name="T10" fmla="*/ 242 w 784"/>
                <a:gd name="T11" fmla="*/ 427 h 492"/>
                <a:gd name="T12" fmla="*/ 281 w 784"/>
                <a:gd name="T13" fmla="*/ 413 h 492"/>
                <a:gd name="T14" fmla="*/ 320 w 784"/>
                <a:gd name="T15" fmla="*/ 399 h 492"/>
                <a:gd name="T16" fmla="*/ 357 w 784"/>
                <a:gd name="T17" fmla="*/ 383 h 492"/>
                <a:gd name="T18" fmla="*/ 395 w 784"/>
                <a:gd name="T19" fmla="*/ 364 h 492"/>
                <a:gd name="T20" fmla="*/ 433 w 784"/>
                <a:gd name="T21" fmla="*/ 346 h 492"/>
                <a:gd name="T22" fmla="*/ 467 w 784"/>
                <a:gd name="T23" fmla="*/ 327 h 492"/>
                <a:gd name="T24" fmla="*/ 484 w 784"/>
                <a:gd name="T25" fmla="*/ 316 h 492"/>
                <a:gd name="T26" fmla="*/ 501 w 784"/>
                <a:gd name="T27" fmla="*/ 305 h 492"/>
                <a:gd name="T28" fmla="*/ 517 w 784"/>
                <a:gd name="T29" fmla="*/ 294 h 492"/>
                <a:gd name="T30" fmla="*/ 564 w 784"/>
                <a:gd name="T31" fmla="*/ 256 h 492"/>
                <a:gd name="T32" fmla="*/ 621 w 784"/>
                <a:gd name="T33" fmla="*/ 202 h 492"/>
                <a:gd name="T34" fmla="*/ 671 w 784"/>
                <a:gd name="T35" fmla="*/ 149 h 492"/>
                <a:gd name="T36" fmla="*/ 713 w 784"/>
                <a:gd name="T37" fmla="*/ 99 h 492"/>
                <a:gd name="T38" fmla="*/ 746 w 784"/>
                <a:gd name="T39" fmla="*/ 54 h 492"/>
                <a:gd name="T40" fmla="*/ 777 w 784"/>
                <a:gd name="T41" fmla="*/ 11 h 492"/>
                <a:gd name="T42" fmla="*/ 773 w 784"/>
                <a:gd name="T43" fmla="*/ 11 h 492"/>
                <a:gd name="T44" fmla="*/ 719 w 784"/>
                <a:gd name="T45" fmla="*/ 55 h 492"/>
                <a:gd name="T46" fmla="*/ 665 w 784"/>
                <a:gd name="T47" fmla="*/ 99 h 492"/>
                <a:gd name="T48" fmla="*/ 603 w 784"/>
                <a:gd name="T49" fmla="*/ 146 h 492"/>
                <a:gd name="T50" fmla="*/ 587 w 784"/>
                <a:gd name="T51" fmla="*/ 158 h 492"/>
                <a:gd name="T52" fmla="*/ 570 w 784"/>
                <a:gd name="T53" fmla="*/ 170 h 492"/>
                <a:gd name="T54" fmla="*/ 554 w 784"/>
                <a:gd name="T55" fmla="*/ 183 h 492"/>
                <a:gd name="T56" fmla="*/ 536 w 784"/>
                <a:gd name="T57" fmla="*/ 194 h 492"/>
                <a:gd name="T58" fmla="*/ 519 w 784"/>
                <a:gd name="T59" fmla="*/ 206 h 492"/>
                <a:gd name="T60" fmla="*/ 502 w 784"/>
                <a:gd name="T61" fmla="*/ 217 h 492"/>
                <a:gd name="T62" fmla="*/ 486 w 784"/>
                <a:gd name="T63" fmla="*/ 227 h 492"/>
                <a:gd name="T64" fmla="*/ 469 w 784"/>
                <a:gd name="T65" fmla="*/ 238 h 492"/>
                <a:gd name="T66" fmla="*/ 453 w 784"/>
                <a:gd name="T67" fmla="*/ 247 h 492"/>
                <a:gd name="T68" fmla="*/ 422 w 784"/>
                <a:gd name="T69" fmla="*/ 265 h 492"/>
                <a:gd name="T70" fmla="*/ 393 w 784"/>
                <a:gd name="T71" fmla="*/ 279 h 492"/>
                <a:gd name="T72" fmla="*/ 366 w 784"/>
                <a:gd name="T73" fmla="*/ 289 h 492"/>
                <a:gd name="T74" fmla="*/ 338 w 784"/>
                <a:gd name="T75" fmla="*/ 300 h 492"/>
                <a:gd name="T76" fmla="*/ 307 w 784"/>
                <a:gd name="T77" fmla="*/ 311 h 492"/>
                <a:gd name="T78" fmla="*/ 276 w 784"/>
                <a:gd name="T79" fmla="*/ 321 h 492"/>
                <a:gd name="T80" fmla="*/ 244 w 784"/>
                <a:gd name="T81" fmla="*/ 332 h 492"/>
                <a:gd name="T82" fmla="*/ 213 w 784"/>
                <a:gd name="T83" fmla="*/ 343 h 492"/>
                <a:gd name="T84" fmla="*/ 182 w 784"/>
                <a:gd name="T85" fmla="*/ 352 h 492"/>
                <a:gd name="T86" fmla="*/ 137 w 784"/>
                <a:gd name="T87" fmla="*/ 367 h 492"/>
                <a:gd name="T88" fmla="*/ 83 w 784"/>
                <a:gd name="T89" fmla="*/ 384 h 492"/>
                <a:gd name="T90" fmla="*/ 39 w 784"/>
                <a:gd name="T91" fmla="*/ 396 h 492"/>
                <a:gd name="T92" fmla="*/ 0 w 784"/>
                <a:gd name="T93" fmla="*/ 408 h 49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84" h="492">
                  <a:moveTo>
                    <a:pt x="0" y="408"/>
                  </a:moveTo>
                  <a:lnTo>
                    <a:pt x="8" y="492"/>
                  </a:lnTo>
                  <a:lnTo>
                    <a:pt x="21" y="490"/>
                  </a:lnTo>
                  <a:lnTo>
                    <a:pt x="55" y="482"/>
                  </a:lnTo>
                  <a:lnTo>
                    <a:pt x="79" y="476"/>
                  </a:lnTo>
                  <a:lnTo>
                    <a:pt x="106" y="468"/>
                  </a:lnTo>
                  <a:lnTo>
                    <a:pt x="137" y="460"/>
                  </a:lnTo>
                  <a:lnTo>
                    <a:pt x="170" y="450"/>
                  </a:lnTo>
                  <a:lnTo>
                    <a:pt x="187" y="444"/>
                  </a:lnTo>
                  <a:lnTo>
                    <a:pt x="206" y="438"/>
                  </a:lnTo>
                  <a:lnTo>
                    <a:pt x="224" y="433"/>
                  </a:lnTo>
                  <a:lnTo>
                    <a:pt x="242" y="427"/>
                  </a:lnTo>
                  <a:lnTo>
                    <a:pt x="262" y="420"/>
                  </a:lnTo>
                  <a:lnTo>
                    <a:pt x="281" y="413"/>
                  </a:lnTo>
                  <a:lnTo>
                    <a:pt x="300" y="405"/>
                  </a:lnTo>
                  <a:lnTo>
                    <a:pt x="320" y="399"/>
                  </a:lnTo>
                  <a:lnTo>
                    <a:pt x="338" y="391"/>
                  </a:lnTo>
                  <a:lnTo>
                    <a:pt x="357" y="383"/>
                  </a:lnTo>
                  <a:lnTo>
                    <a:pt x="377" y="373"/>
                  </a:lnTo>
                  <a:lnTo>
                    <a:pt x="395" y="364"/>
                  </a:lnTo>
                  <a:lnTo>
                    <a:pt x="414" y="355"/>
                  </a:lnTo>
                  <a:lnTo>
                    <a:pt x="433" y="346"/>
                  </a:lnTo>
                  <a:lnTo>
                    <a:pt x="450" y="337"/>
                  </a:lnTo>
                  <a:lnTo>
                    <a:pt x="467" y="327"/>
                  </a:lnTo>
                  <a:lnTo>
                    <a:pt x="476" y="321"/>
                  </a:lnTo>
                  <a:lnTo>
                    <a:pt x="484" y="316"/>
                  </a:lnTo>
                  <a:lnTo>
                    <a:pt x="492" y="311"/>
                  </a:lnTo>
                  <a:lnTo>
                    <a:pt x="501" y="305"/>
                  </a:lnTo>
                  <a:lnTo>
                    <a:pt x="509" y="299"/>
                  </a:lnTo>
                  <a:lnTo>
                    <a:pt x="517" y="294"/>
                  </a:lnTo>
                  <a:lnTo>
                    <a:pt x="533" y="281"/>
                  </a:lnTo>
                  <a:lnTo>
                    <a:pt x="564" y="256"/>
                  </a:lnTo>
                  <a:lnTo>
                    <a:pt x="593" y="230"/>
                  </a:lnTo>
                  <a:lnTo>
                    <a:pt x="621" y="202"/>
                  </a:lnTo>
                  <a:lnTo>
                    <a:pt x="647" y="176"/>
                  </a:lnTo>
                  <a:lnTo>
                    <a:pt x="671" y="149"/>
                  </a:lnTo>
                  <a:lnTo>
                    <a:pt x="693" y="123"/>
                  </a:lnTo>
                  <a:lnTo>
                    <a:pt x="713" y="99"/>
                  </a:lnTo>
                  <a:lnTo>
                    <a:pt x="731" y="75"/>
                  </a:lnTo>
                  <a:lnTo>
                    <a:pt x="746" y="54"/>
                  </a:lnTo>
                  <a:lnTo>
                    <a:pt x="760" y="36"/>
                  </a:lnTo>
                  <a:lnTo>
                    <a:pt x="777" y="11"/>
                  </a:lnTo>
                  <a:lnTo>
                    <a:pt x="784" y="0"/>
                  </a:lnTo>
                  <a:lnTo>
                    <a:pt x="773" y="11"/>
                  </a:lnTo>
                  <a:lnTo>
                    <a:pt x="741" y="37"/>
                  </a:lnTo>
                  <a:lnTo>
                    <a:pt x="719" y="55"/>
                  </a:lnTo>
                  <a:lnTo>
                    <a:pt x="693" y="76"/>
                  </a:lnTo>
                  <a:lnTo>
                    <a:pt x="665" y="99"/>
                  </a:lnTo>
                  <a:lnTo>
                    <a:pt x="635" y="121"/>
                  </a:lnTo>
                  <a:lnTo>
                    <a:pt x="603" y="146"/>
                  </a:lnTo>
                  <a:lnTo>
                    <a:pt x="595" y="152"/>
                  </a:lnTo>
                  <a:lnTo>
                    <a:pt x="587" y="158"/>
                  </a:lnTo>
                  <a:lnTo>
                    <a:pt x="577" y="165"/>
                  </a:lnTo>
                  <a:lnTo>
                    <a:pt x="570" y="170"/>
                  </a:lnTo>
                  <a:lnTo>
                    <a:pt x="562" y="176"/>
                  </a:lnTo>
                  <a:lnTo>
                    <a:pt x="554" y="183"/>
                  </a:lnTo>
                  <a:lnTo>
                    <a:pt x="544" y="189"/>
                  </a:lnTo>
                  <a:lnTo>
                    <a:pt x="536" y="194"/>
                  </a:lnTo>
                  <a:lnTo>
                    <a:pt x="527" y="200"/>
                  </a:lnTo>
                  <a:lnTo>
                    <a:pt x="519" y="206"/>
                  </a:lnTo>
                  <a:lnTo>
                    <a:pt x="511" y="211"/>
                  </a:lnTo>
                  <a:lnTo>
                    <a:pt x="502" y="217"/>
                  </a:lnTo>
                  <a:lnTo>
                    <a:pt x="494" y="223"/>
                  </a:lnTo>
                  <a:lnTo>
                    <a:pt x="486" y="227"/>
                  </a:lnTo>
                  <a:lnTo>
                    <a:pt x="477" y="233"/>
                  </a:lnTo>
                  <a:lnTo>
                    <a:pt x="469" y="238"/>
                  </a:lnTo>
                  <a:lnTo>
                    <a:pt x="461" y="242"/>
                  </a:lnTo>
                  <a:lnTo>
                    <a:pt x="453" y="247"/>
                  </a:lnTo>
                  <a:lnTo>
                    <a:pt x="437" y="256"/>
                  </a:lnTo>
                  <a:lnTo>
                    <a:pt x="422" y="265"/>
                  </a:lnTo>
                  <a:lnTo>
                    <a:pt x="408" y="272"/>
                  </a:lnTo>
                  <a:lnTo>
                    <a:pt x="393" y="279"/>
                  </a:lnTo>
                  <a:lnTo>
                    <a:pt x="380" y="284"/>
                  </a:lnTo>
                  <a:lnTo>
                    <a:pt x="366" y="289"/>
                  </a:lnTo>
                  <a:lnTo>
                    <a:pt x="352" y="295"/>
                  </a:lnTo>
                  <a:lnTo>
                    <a:pt x="338" y="300"/>
                  </a:lnTo>
                  <a:lnTo>
                    <a:pt x="323" y="305"/>
                  </a:lnTo>
                  <a:lnTo>
                    <a:pt x="307" y="311"/>
                  </a:lnTo>
                  <a:lnTo>
                    <a:pt x="292" y="315"/>
                  </a:lnTo>
                  <a:lnTo>
                    <a:pt x="276" y="321"/>
                  </a:lnTo>
                  <a:lnTo>
                    <a:pt x="260" y="327"/>
                  </a:lnTo>
                  <a:lnTo>
                    <a:pt x="244" y="332"/>
                  </a:lnTo>
                  <a:lnTo>
                    <a:pt x="228" y="337"/>
                  </a:lnTo>
                  <a:lnTo>
                    <a:pt x="213" y="343"/>
                  </a:lnTo>
                  <a:lnTo>
                    <a:pt x="198" y="347"/>
                  </a:lnTo>
                  <a:lnTo>
                    <a:pt x="182" y="352"/>
                  </a:lnTo>
                  <a:lnTo>
                    <a:pt x="166" y="357"/>
                  </a:lnTo>
                  <a:lnTo>
                    <a:pt x="137" y="367"/>
                  </a:lnTo>
                  <a:lnTo>
                    <a:pt x="109" y="376"/>
                  </a:lnTo>
                  <a:lnTo>
                    <a:pt x="83" y="384"/>
                  </a:lnTo>
                  <a:lnTo>
                    <a:pt x="60" y="391"/>
                  </a:lnTo>
                  <a:lnTo>
                    <a:pt x="39" y="396"/>
                  </a:lnTo>
                  <a:lnTo>
                    <a:pt x="11" y="404"/>
                  </a:lnTo>
                  <a:lnTo>
                    <a:pt x="0" y="4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6" name="Freeform 287"/>
            <p:cNvSpPr>
              <a:spLocks/>
            </p:cNvSpPr>
            <p:nvPr/>
          </p:nvSpPr>
          <p:spPr bwMode="auto">
            <a:xfrm>
              <a:off x="1988" y="1940"/>
              <a:ext cx="2191" cy="481"/>
            </a:xfrm>
            <a:custGeom>
              <a:avLst/>
              <a:gdLst>
                <a:gd name="T0" fmla="*/ 14 w 2191"/>
                <a:gd name="T1" fmla="*/ 452 h 481"/>
                <a:gd name="T2" fmla="*/ 50 w 2191"/>
                <a:gd name="T3" fmla="*/ 398 h 481"/>
                <a:gd name="T4" fmla="*/ 121 w 2191"/>
                <a:gd name="T5" fmla="*/ 330 h 481"/>
                <a:gd name="T6" fmla="*/ 154 w 2191"/>
                <a:gd name="T7" fmla="*/ 306 h 481"/>
                <a:gd name="T8" fmla="*/ 182 w 2191"/>
                <a:gd name="T9" fmla="*/ 286 h 481"/>
                <a:gd name="T10" fmla="*/ 214 w 2191"/>
                <a:gd name="T11" fmla="*/ 268 h 481"/>
                <a:gd name="T12" fmla="*/ 248 w 2191"/>
                <a:gd name="T13" fmla="*/ 250 h 481"/>
                <a:gd name="T14" fmla="*/ 285 w 2191"/>
                <a:gd name="T15" fmla="*/ 232 h 481"/>
                <a:gd name="T16" fmla="*/ 326 w 2191"/>
                <a:gd name="T17" fmla="*/ 213 h 481"/>
                <a:gd name="T18" fmla="*/ 372 w 2191"/>
                <a:gd name="T19" fmla="*/ 196 h 481"/>
                <a:gd name="T20" fmla="*/ 421 w 2191"/>
                <a:gd name="T21" fmla="*/ 180 h 481"/>
                <a:gd name="T22" fmla="*/ 472 w 2191"/>
                <a:gd name="T23" fmla="*/ 164 h 481"/>
                <a:gd name="T24" fmla="*/ 525 w 2191"/>
                <a:gd name="T25" fmla="*/ 149 h 481"/>
                <a:gd name="T26" fmla="*/ 580 w 2191"/>
                <a:gd name="T27" fmla="*/ 135 h 481"/>
                <a:gd name="T28" fmla="*/ 655 w 2191"/>
                <a:gd name="T29" fmla="*/ 115 h 481"/>
                <a:gd name="T30" fmla="*/ 770 w 2191"/>
                <a:gd name="T31" fmla="*/ 88 h 481"/>
                <a:gd name="T32" fmla="*/ 888 w 2191"/>
                <a:gd name="T33" fmla="*/ 65 h 481"/>
                <a:gd name="T34" fmla="*/ 1005 w 2191"/>
                <a:gd name="T35" fmla="*/ 43 h 481"/>
                <a:gd name="T36" fmla="*/ 1121 w 2191"/>
                <a:gd name="T37" fmla="*/ 26 h 481"/>
                <a:gd name="T38" fmla="*/ 1305 w 2191"/>
                <a:gd name="T39" fmla="*/ 7 h 481"/>
                <a:gd name="T40" fmla="*/ 1553 w 2191"/>
                <a:gd name="T41" fmla="*/ 1 h 481"/>
                <a:gd name="T42" fmla="*/ 1770 w 2191"/>
                <a:gd name="T43" fmla="*/ 32 h 481"/>
                <a:gd name="T44" fmla="*/ 1851 w 2191"/>
                <a:gd name="T45" fmla="*/ 50 h 481"/>
                <a:gd name="T46" fmla="*/ 1929 w 2191"/>
                <a:gd name="T47" fmla="*/ 70 h 481"/>
                <a:gd name="T48" fmla="*/ 2000 w 2191"/>
                <a:gd name="T49" fmla="*/ 89 h 481"/>
                <a:gd name="T50" fmla="*/ 2063 w 2191"/>
                <a:gd name="T51" fmla="*/ 107 h 481"/>
                <a:gd name="T52" fmla="*/ 2116 w 2191"/>
                <a:gd name="T53" fmla="*/ 124 h 481"/>
                <a:gd name="T54" fmla="*/ 2175 w 2191"/>
                <a:gd name="T55" fmla="*/ 144 h 481"/>
                <a:gd name="T56" fmla="*/ 2116 w 2191"/>
                <a:gd name="T57" fmla="*/ 242 h 481"/>
                <a:gd name="T58" fmla="*/ 2085 w 2191"/>
                <a:gd name="T59" fmla="*/ 221 h 481"/>
                <a:gd name="T60" fmla="*/ 2048 w 2191"/>
                <a:gd name="T61" fmla="*/ 202 h 481"/>
                <a:gd name="T62" fmla="*/ 2012 w 2191"/>
                <a:gd name="T63" fmla="*/ 186 h 481"/>
                <a:gd name="T64" fmla="*/ 1969 w 2191"/>
                <a:gd name="T65" fmla="*/ 170 h 481"/>
                <a:gd name="T66" fmla="*/ 1920 w 2191"/>
                <a:gd name="T67" fmla="*/ 155 h 481"/>
                <a:gd name="T68" fmla="*/ 1819 w 2191"/>
                <a:gd name="T69" fmla="*/ 135 h 481"/>
                <a:gd name="T70" fmla="*/ 1611 w 2191"/>
                <a:gd name="T71" fmla="*/ 122 h 481"/>
                <a:gd name="T72" fmla="*/ 1255 w 2191"/>
                <a:gd name="T73" fmla="*/ 139 h 481"/>
                <a:gd name="T74" fmla="*/ 1022 w 2191"/>
                <a:gd name="T75" fmla="*/ 162 h 481"/>
                <a:gd name="T76" fmla="*/ 870 w 2191"/>
                <a:gd name="T77" fmla="*/ 181 h 481"/>
                <a:gd name="T78" fmla="*/ 764 w 2191"/>
                <a:gd name="T79" fmla="*/ 199 h 481"/>
                <a:gd name="T80" fmla="*/ 666 w 2191"/>
                <a:gd name="T81" fmla="*/ 218 h 481"/>
                <a:gd name="T82" fmla="*/ 577 w 2191"/>
                <a:gd name="T83" fmla="*/ 238 h 481"/>
                <a:gd name="T84" fmla="*/ 493 w 2191"/>
                <a:gd name="T85" fmla="*/ 262 h 481"/>
                <a:gd name="T86" fmla="*/ 410 w 2191"/>
                <a:gd name="T87" fmla="*/ 291 h 481"/>
                <a:gd name="T88" fmla="*/ 356 w 2191"/>
                <a:gd name="T89" fmla="*/ 311 h 481"/>
                <a:gd name="T90" fmla="*/ 318 w 2191"/>
                <a:gd name="T91" fmla="*/ 326 h 481"/>
                <a:gd name="T92" fmla="*/ 281 w 2191"/>
                <a:gd name="T93" fmla="*/ 342 h 481"/>
                <a:gd name="T94" fmla="*/ 244 w 2191"/>
                <a:gd name="T95" fmla="*/ 358 h 481"/>
                <a:gd name="T96" fmla="*/ 210 w 2191"/>
                <a:gd name="T97" fmla="*/ 373 h 481"/>
                <a:gd name="T98" fmla="*/ 178 w 2191"/>
                <a:gd name="T99" fmla="*/ 389 h 481"/>
                <a:gd name="T100" fmla="*/ 129 w 2191"/>
                <a:gd name="T101" fmla="*/ 413 h 481"/>
                <a:gd name="T102" fmla="*/ 79 w 2191"/>
                <a:gd name="T103" fmla="*/ 438 h 481"/>
                <a:gd name="T104" fmla="*/ 40 w 2191"/>
                <a:gd name="T105" fmla="*/ 459 h 481"/>
                <a:gd name="T106" fmla="*/ 0 w 2191"/>
                <a:gd name="T107" fmla="*/ 481 h 48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191" h="481">
                  <a:moveTo>
                    <a:pt x="0" y="481"/>
                  </a:moveTo>
                  <a:lnTo>
                    <a:pt x="3" y="473"/>
                  </a:lnTo>
                  <a:lnTo>
                    <a:pt x="14" y="452"/>
                  </a:lnTo>
                  <a:lnTo>
                    <a:pt x="23" y="436"/>
                  </a:lnTo>
                  <a:lnTo>
                    <a:pt x="34" y="419"/>
                  </a:lnTo>
                  <a:lnTo>
                    <a:pt x="50" y="398"/>
                  </a:lnTo>
                  <a:lnTo>
                    <a:pt x="70" y="376"/>
                  </a:lnTo>
                  <a:lnTo>
                    <a:pt x="93" y="354"/>
                  </a:lnTo>
                  <a:lnTo>
                    <a:pt x="121" y="330"/>
                  </a:lnTo>
                  <a:lnTo>
                    <a:pt x="137" y="317"/>
                  </a:lnTo>
                  <a:lnTo>
                    <a:pt x="145" y="311"/>
                  </a:lnTo>
                  <a:lnTo>
                    <a:pt x="154" y="306"/>
                  </a:lnTo>
                  <a:lnTo>
                    <a:pt x="163" y="299"/>
                  </a:lnTo>
                  <a:lnTo>
                    <a:pt x="172" y="292"/>
                  </a:lnTo>
                  <a:lnTo>
                    <a:pt x="182" y="286"/>
                  </a:lnTo>
                  <a:lnTo>
                    <a:pt x="192" y="281"/>
                  </a:lnTo>
                  <a:lnTo>
                    <a:pt x="202" y="274"/>
                  </a:lnTo>
                  <a:lnTo>
                    <a:pt x="214" y="268"/>
                  </a:lnTo>
                  <a:lnTo>
                    <a:pt x="224" y="262"/>
                  </a:lnTo>
                  <a:lnTo>
                    <a:pt x="236" y="256"/>
                  </a:lnTo>
                  <a:lnTo>
                    <a:pt x="248" y="250"/>
                  </a:lnTo>
                  <a:lnTo>
                    <a:pt x="260" y="243"/>
                  </a:lnTo>
                  <a:lnTo>
                    <a:pt x="273" y="237"/>
                  </a:lnTo>
                  <a:lnTo>
                    <a:pt x="285" y="232"/>
                  </a:lnTo>
                  <a:lnTo>
                    <a:pt x="299" y="226"/>
                  </a:lnTo>
                  <a:lnTo>
                    <a:pt x="313" y="220"/>
                  </a:lnTo>
                  <a:lnTo>
                    <a:pt x="326" y="213"/>
                  </a:lnTo>
                  <a:lnTo>
                    <a:pt x="341" y="208"/>
                  </a:lnTo>
                  <a:lnTo>
                    <a:pt x="356" y="202"/>
                  </a:lnTo>
                  <a:lnTo>
                    <a:pt x="372" y="196"/>
                  </a:lnTo>
                  <a:lnTo>
                    <a:pt x="388" y="192"/>
                  </a:lnTo>
                  <a:lnTo>
                    <a:pt x="404" y="186"/>
                  </a:lnTo>
                  <a:lnTo>
                    <a:pt x="421" y="180"/>
                  </a:lnTo>
                  <a:lnTo>
                    <a:pt x="437" y="176"/>
                  </a:lnTo>
                  <a:lnTo>
                    <a:pt x="454" y="170"/>
                  </a:lnTo>
                  <a:lnTo>
                    <a:pt x="472" y="164"/>
                  </a:lnTo>
                  <a:lnTo>
                    <a:pt x="490" y="160"/>
                  </a:lnTo>
                  <a:lnTo>
                    <a:pt x="507" y="154"/>
                  </a:lnTo>
                  <a:lnTo>
                    <a:pt x="525" y="149"/>
                  </a:lnTo>
                  <a:lnTo>
                    <a:pt x="543" y="144"/>
                  </a:lnTo>
                  <a:lnTo>
                    <a:pt x="561" y="139"/>
                  </a:lnTo>
                  <a:lnTo>
                    <a:pt x="580" y="135"/>
                  </a:lnTo>
                  <a:lnTo>
                    <a:pt x="599" y="129"/>
                  </a:lnTo>
                  <a:lnTo>
                    <a:pt x="617" y="124"/>
                  </a:lnTo>
                  <a:lnTo>
                    <a:pt x="655" y="115"/>
                  </a:lnTo>
                  <a:lnTo>
                    <a:pt x="693" y="106"/>
                  </a:lnTo>
                  <a:lnTo>
                    <a:pt x="731" y="97"/>
                  </a:lnTo>
                  <a:lnTo>
                    <a:pt x="770" y="88"/>
                  </a:lnTo>
                  <a:lnTo>
                    <a:pt x="809" y="80"/>
                  </a:lnTo>
                  <a:lnTo>
                    <a:pt x="849" y="72"/>
                  </a:lnTo>
                  <a:lnTo>
                    <a:pt x="888" y="65"/>
                  </a:lnTo>
                  <a:lnTo>
                    <a:pt x="927" y="57"/>
                  </a:lnTo>
                  <a:lnTo>
                    <a:pt x="966" y="50"/>
                  </a:lnTo>
                  <a:lnTo>
                    <a:pt x="1005" y="43"/>
                  </a:lnTo>
                  <a:lnTo>
                    <a:pt x="1044" y="38"/>
                  </a:lnTo>
                  <a:lnTo>
                    <a:pt x="1083" y="32"/>
                  </a:lnTo>
                  <a:lnTo>
                    <a:pt x="1121" y="26"/>
                  </a:lnTo>
                  <a:lnTo>
                    <a:pt x="1159" y="22"/>
                  </a:lnTo>
                  <a:lnTo>
                    <a:pt x="1233" y="14"/>
                  </a:lnTo>
                  <a:lnTo>
                    <a:pt x="1305" y="7"/>
                  </a:lnTo>
                  <a:lnTo>
                    <a:pt x="1372" y="2"/>
                  </a:lnTo>
                  <a:lnTo>
                    <a:pt x="1437" y="0"/>
                  </a:lnTo>
                  <a:lnTo>
                    <a:pt x="1553" y="1"/>
                  </a:lnTo>
                  <a:lnTo>
                    <a:pt x="1661" y="14"/>
                  </a:lnTo>
                  <a:lnTo>
                    <a:pt x="1716" y="22"/>
                  </a:lnTo>
                  <a:lnTo>
                    <a:pt x="1770" y="32"/>
                  </a:lnTo>
                  <a:lnTo>
                    <a:pt x="1798" y="38"/>
                  </a:lnTo>
                  <a:lnTo>
                    <a:pt x="1825" y="43"/>
                  </a:lnTo>
                  <a:lnTo>
                    <a:pt x="1851" y="50"/>
                  </a:lnTo>
                  <a:lnTo>
                    <a:pt x="1878" y="56"/>
                  </a:lnTo>
                  <a:lnTo>
                    <a:pt x="1904" y="63"/>
                  </a:lnTo>
                  <a:lnTo>
                    <a:pt x="1929" y="70"/>
                  </a:lnTo>
                  <a:lnTo>
                    <a:pt x="1953" y="75"/>
                  </a:lnTo>
                  <a:lnTo>
                    <a:pt x="1977" y="82"/>
                  </a:lnTo>
                  <a:lnTo>
                    <a:pt x="2000" y="89"/>
                  </a:lnTo>
                  <a:lnTo>
                    <a:pt x="2022" y="96"/>
                  </a:lnTo>
                  <a:lnTo>
                    <a:pt x="2043" y="102"/>
                  </a:lnTo>
                  <a:lnTo>
                    <a:pt x="2063" y="107"/>
                  </a:lnTo>
                  <a:lnTo>
                    <a:pt x="2082" y="113"/>
                  </a:lnTo>
                  <a:lnTo>
                    <a:pt x="2100" y="119"/>
                  </a:lnTo>
                  <a:lnTo>
                    <a:pt x="2116" y="124"/>
                  </a:lnTo>
                  <a:lnTo>
                    <a:pt x="2131" y="129"/>
                  </a:lnTo>
                  <a:lnTo>
                    <a:pt x="2157" y="138"/>
                  </a:lnTo>
                  <a:lnTo>
                    <a:pt x="2175" y="144"/>
                  </a:lnTo>
                  <a:lnTo>
                    <a:pt x="2191" y="149"/>
                  </a:lnTo>
                  <a:lnTo>
                    <a:pt x="2123" y="246"/>
                  </a:lnTo>
                  <a:lnTo>
                    <a:pt x="2116" y="242"/>
                  </a:lnTo>
                  <a:lnTo>
                    <a:pt x="2109" y="236"/>
                  </a:lnTo>
                  <a:lnTo>
                    <a:pt x="2098" y="229"/>
                  </a:lnTo>
                  <a:lnTo>
                    <a:pt x="2085" y="221"/>
                  </a:lnTo>
                  <a:lnTo>
                    <a:pt x="2068" y="212"/>
                  </a:lnTo>
                  <a:lnTo>
                    <a:pt x="2058" y="207"/>
                  </a:lnTo>
                  <a:lnTo>
                    <a:pt x="2048" y="202"/>
                  </a:lnTo>
                  <a:lnTo>
                    <a:pt x="2037" y="196"/>
                  </a:lnTo>
                  <a:lnTo>
                    <a:pt x="2025" y="192"/>
                  </a:lnTo>
                  <a:lnTo>
                    <a:pt x="2012" y="186"/>
                  </a:lnTo>
                  <a:lnTo>
                    <a:pt x="1998" y="180"/>
                  </a:lnTo>
                  <a:lnTo>
                    <a:pt x="1985" y="176"/>
                  </a:lnTo>
                  <a:lnTo>
                    <a:pt x="1969" y="170"/>
                  </a:lnTo>
                  <a:lnTo>
                    <a:pt x="1954" y="165"/>
                  </a:lnTo>
                  <a:lnTo>
                    <a:pt x="1937" y="160"/>
                  </a:lnTo>
                  <a:lnTo>
                    <a:pt x="1920" y="155"/>
                  </a:lnTo>
                  <a:lnTo>
                    <a:pt x="1902" y="151"/>
                  </a:lnTo>
                  <a:lnTo>
                    <a:pt x="1862" y="143"/>
                  </a:lnTo>
                  <a:lnTo>
                    <a:pt x="1819" y="135"/>
                  </a:lnTo>
                  <a:lnTo>
                    <a:pt x="1774" y="129"/>
                  </a:lnTo>
                  <a:lnTo>
                    <a:pt x="1725" y="126"/>
                  </a:lnTo>
                  <a:lnTo>
                    <a:pt x="1611" y="122"/>
                  </a:lnTo>
                  <a:lnTo>
                    <a:pt x="1478" y="126"/>
                  </a:lnTo>
                  <a:lnTo>
                    <a:pt x="1331" y="134"/>
                  </a:lnTo>
                  <a:lnTo>
                    <a:pt x="1255" y="139"/>
                  </a:lnTo>
                  <a:lnTo>
                    <a:pt x="1177" y="145"/>
                  </a:lnTo>
                  <a:lnTo>
                    <a:pt x="1100" y="153"/>
                  </a:lnTo>
                  <a:lnTo>
                    <a:pt x="1022" y="162"/>
                  </a:lnTo>
                  <a:lnTo>
                    <a:pt x="946" y="171"/>
                  </a:lnTo>
                  <a:lnTo>
                    <a:pt x="908" y="177"/>
                  </a:lnTo>
                  <a:lnTo>
                    <a:pt x="870" y="181"/>
                  </a:lnTo>
                  <a:lnTo>
                    <a:pt x="835" y="187"/>
                  </a:lnTo>
                  <a:lnTo>
                    <a:pt x="799" y="193"/>
                  </a:lnTo>
                  <a:lnTo>
                    <a:pt x="764" y="199"/>
                  </a:lnTo>
                  <a:lnTo>
                    <a:pt x="730" y="205"/>
                  </a:lnTo>
                  <a:lnTo>
                    <a:pt x="697" y="211"/>
                  </a:lnTo>
                  <a:lnTo>
                    <a:pt x="666" y="218"/>
                  </a:lnTo>
                  <a:lnTo>
                    <a:pt x="636" y="225"/>
                  </a:lnTo>
                  <a:lnTo>
                    <a:pt x="606" y="230"/>
                  </a:lnTo>
                  <a:lnTo>
                    <a:pt x="577" y="238"/>
                  </a:lnTo>
                  <a:lnTo>
                    <a:pt x="549" y="245"/>
                  </a:lnTo>
                  <a:lnTo>
                    <a:pt x="520" y="254"/>
                  </a:lnTo>
                  <a:lnTo>
                    <a:pt x="493" y="262"/>
                  </a:lnTo>
                  <a:lnTo>
                    <a:pt x="464" y="272"/>
                  </a:lnTo>
                  <a:lnTo>
                    <a:pt x="437" y="281"/>
                  </a:lnTo>
                  <a:lnTo>
                    <a:pt x="410" y="291"/>
                  </a:lnTo>
                  <a:lnTo>
                    <a:pt x="383" y="301"/>
                  </a:lnTo>
                  <a:lnTo>
                    <a:pt x="370" y="306"/>
                  </a:lnTo>
                  <a:lnTo>
                    <a:pt x="356" y="311"/>
                  </a:lnTo>
                  <a:lnTo>
                    <a:pt x="344" y="316"/>
                  </a:lnTo>
                  <a:lnTo>
                    <a:pt x="331" y="321"/>
                  </a:lnTo>
                  <a:lnTo>
                    <a:pt x="318" y="326"/>
                  </a:lnTo>
                  <a:lnTo>
                    <a:pt x="305" y="332"/>
                  </a:lnTo>
                  <a:lnTo>
                    <a:pt x="293" y="337"/>
                  </a:lnTo>
                  <a:lnTo>
                    <a:pt x="281" y="342"/>
                  </a:lnTo>
                  <a:lnTo>
                    <a:pt x="268" y="348"/>
                  </a:lnTo>
                  <a:lnTo>
                    <a:pt x="257" y="353"/>
                  </a:lnTo>
                  <a:lnTo>
                    <a:pt x="244" y="358"/>
                  </a:lnTo>
                  <a:lnTo>
                    <a:pt x="233" y="363"/>
                  </a:lnTo>
                  <a:lnTo>
                    <a:pt x="222" y="368"/>
                  </a:lnTo>
                  <a:lnTo>
                    <a:pt x="210" y="373"/>
                  </a:lnTo>
                  <a:lnTo>
                    <a:pt x="200" y="379"/>
                  </a:lnTo>
                  <a:lnTo>
                    <a:pt x="190" y="383"/>
                  </a:lnTo>
                  <a:lnTo>
                    <a:pt x="178" y="389"/>
                  </a:lnTo>
                  <a:lnTo>
                    <a:pt x="168" y="394"/>
                  </a:lnTo>
                  <a:lnTo>
                    <a:pt x="149" y="403"/>
                  </a:lnTo>
                  <a:lnTo>
                    <a:pt x="129" y="413"/>
                  </a:lnTo>
                  <a:lnTo>
                    <a:pt x="112" y="421"/>
                  </a:lnTo>
                  <a:lnTo>
                    <a:pt x="95" y="430"/>
                  </a:lnTo>
                  <a:lnTo>
                    <a:pt x="79" y="438"/>
                  </a:lnTo>
                  <a:lnTo>
                    <a:pt x="65" y="445"/>
                  </a:lnTo>
                  <a:lnTo>
                    <a:pt x="52" y="453"/>
                  </a:lnTo>
                  <a:lnTo>
                    <a:pt x="40" y="459"/>
                  </a:lnTo>
                  <a:lnTo>
                    <a:pt x="30" y="464"/>
                  </a:lnTo>
                  <a:lnTo>
                    <a:pt x="14" y="473"/>
                  </a:lnTo>
                  <a:lnTo>
                    <a:pt x="0" y="4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7" name="Freeform 288"/>
            <p:cNvSpPr>
              <a:spLocks/>
            </p:cNvSpPr>
            <p:nvPr/>
          </p:nvSpPr>
          <p:spPr bwMode="auto">
            <a:xfrm>
              <a:off x="1555" y="1531"/>
              <a:ext cx="2910" cy="1211"/>
            </a:xfrm>
            <a:custGeom>
              <a:avLst/>
              <a:gdLst>
                <a:gd name="T0" fmla="*/ 521 w 2910"/>
                <a:gd name="T1" fmla="*/ 1195 h 1211"/>
                <a:gd name="T2" fmla="*/ 325 w 2910"/>
                <a:gd name="T3" fmla="*/ 1158 h 1211"/>
                <a:gd name="T4" fmla="*/ 217 w 2910"/>
                <a:gd name="T5" fmla="*/ 1121 h 1211"/>
                <a:gd name="T6" fmla="*/ 150 w 2910"/>
                <a:gd name="T7" fmla="*/ 1087 h 1211"/>
                <a:gd name="T8" fmla="*/ 71 w 2910"/>
                <a:gd name="T9" fmla="*/ 1014 h 1211"/>
                <a:gd name="T10" fmla="*/ 4 w 2910"/>
                <a:gd name="T11" fmla="*/ 805 h 1211"/>
                <a:gd name="T12" fmla="*/ 36 w 2910"/>
                <a:gd name="T13" fmla="*/ 597 h 1211"/>
                <a:gd name="T14" fmla="*/ 106 w 2910"/>
                <a:gd name="T15" fmla="*/ 504 h 1211"/>
                <a:gd name="T16" fmla="*/ 214 w 2910"/>
                <a:gd name="T17" fmla="*/ 414 h 1211"/>
                <a:gd name="T18" fmla="*/ 254 w 2910"/>
                <a:gd name="T19" fmla="*/ 386 h 1211"/>
                <a:gd name="T20" fmla="*/ 299 w 2910"/>
                <a:gd name="T21" fmla="*/ 358 h 1211"/>
                <a:gd name="T22" fmla="*/ 347 w 2910"/>
                <a:gd name="T23" fmla="*/ 329 h 1211"/>
                <a:gd name="T24" fmla="*/ 397 w 2910"/>
                <a:gd name="T25" fmla="*/ 301 h 1211"/>
                <a:gd name="T26" fmla="*/ 449 w 2910"/>
                <a:gd name="T27" fmla="*/ 272 h 1211"/>
                <a:gd name="T28" fmla="*/ 504 w 2910"/>
                <a:gd name="T29" fmla="*/ 246 h 1211"/>
                <a:gd name="T30" fmla="*/ 560 w 2910"/>
                <a:gd name="T31" fmla="*/ 220 h 1211"/>
                <a:gd name="T32" fmla="*/ 629 w 2910"/>
                <a:gd name="T33" fmla="*/ 190 h 1211"/>
                <a:gd name="T34" fmla="*/ 758 w 2910"/>
                <a:gd name="T35" fmla="*/ 146 h 1211"/>
                <a:gd name="T36" fmla="*/ 916 w 2910"/>
                <a:gd name="T37" fmla="*/ 102 h 1211"/>
                <a:gd name="T38" fmla="*/ 1095 w 2910"/>
                <a:gd name="T39" fmla="*/ 65 h 1211"/>
                <a:gd name="T40" fmla="*/ 1285 w 2910"/>
                <a:gd name="T41" fmla="*/ 34 h 1211"/>
                <a:gd name="T42" fmla="*/ 1554 w 2910"/>
                <a:gd name="T43" fmla="*/ 5 h 1211"/>
                <a:gd name="T44" fmla="*/ 2202 w 2910"/>
                <a:gd name="T45" fmla="*/ 29 h 1211"/>
                <a:gd name="T46" fmla="*/ 2447 w 2910"/>
                <a:gd name="T47" fmla="*/ 70 h 1211"/>
                <a:gd name="T48" fmla="*/ 2558 w 2910"/>
                <a:gd name="T49" fmla="*/ 102 h 1211"/>
                <a:gd name="T50" fmla="*/ 2629 w 2910"/>
                <a:gd name="T51" fmla="*/ 137 h 1211"/>
                <a:gd name="T52" fmla="*/ 2720 w 2910"/>
                <a:gd name="T53" fmla="*/ 228 h 1211"/>
                <a:gd name="T54" fmla="*/ 2785 w 2910"/>
                <a:gd name="T55" fmla="*/ 349 h 1211"/>
                <a:gd name="T56" fmla="*/ 2760 w 2910"/>
                <a:gd name="T57" fmla="*/ 432 h 1211"/>
                <a:gd name="T58" fmla="*/ 2720 w 2910"/>
                <a:gd name="T59" fmla="*/ 308 h 1211"/>
                <a:gd name="T60" fmla="*/ 2662 w 2910"/>
                <a:gd name="T61" fmla="*/ 230 h 1211"/>
                <a:gd name="T62" fmla="*/ 2592 w 2910"/>
                <a:gd name="T63" fmla="*/ 172 h 1211"/>
                <a:gd name="T64" fmla="*/ 2531 w 2910"/>
                <a:gd name="T65" fmla="*/ 140 h 1211"/>
                <a:gd name="T66" fmla="*/ 2450 w 2910"/>
                <a:gd name="T67" fmla="*/ 115 h 1211"/>
                <a:gd name="T68" fmla="*/ 2199 w 2910"/>
                <a:gd name="T69" fmla="*/ 78 h 1211"/>
                <a:gd name="T70" fmla="*/ 1658 w 2910"/>
                <a:gd name="T71" fmla="*/ 54 h 1211"/>
                <a:gd name="T72" fmla="*/ 1250 w 2910"/>
                <a:gd name="T73" fmla="*/ 93 h 1211"/>
                <a:gd name="T74" fmla="*/ 1112 w 2910"/>
                <a:gd name="T75" fmla="*/ 121 h 1211"/>
                <a:gd name="T76" fmla="*/ 972 w 2910"/>
                <a:gd name="T77" fmla="*/ 152 h 1211"/>
                <a:gd name="T78" fmla="*/ 839 w 2910"/>
                <a:gd name="T79" fmla="*/ 188 h 1211"/>
                <a:gd name="T80" fmla="*/ 722 w 2910"/>
                <a:gd name="T81" fmla="*/ 225 h 1211"/>
                <a:gd name="T82" fmla="*/ 627 w 2910"/>
                <a:gd name="T83" fmla="*/ 261 h 1211"/>
                <a:gd name="T84" fmla="*/ 534 w 2910"/>
                <a:gd name="T85" fmla="*/ 302 h 1211"/>
                <a:gd name="T86" fmla="*/ 444 w 2910"/>
                <a:gd name="T87" fmla="*/ 344 h 1211"/>
                <a:gd name="T88" fmla="*/ 393 w 2910"/>
                <a:gd name="T89" fmla="*/ 370 h 1211"/>
                <a:gd name="T90" fmla="*/ 344 w 2910"/>
                <a:gd name="T91" fmla="*/ 398 h 1211"/>
                <a:gd name="T92" fmla="*/ 299 w 2910"/>
                <a:gd name="T93" fmla="*/ 427 h 1211"/>
                <a:gd name="T94" fmla="*/ 231 w 2910"/>
                <a:gd name="T95" fmla="*/ 475 h 1211"/>
                <a:gd name="T96" fmla="*/ 132 w 2910"/>
                <a:gd name="T97" fmla="*/ 604 h 1211"/>
                <a:gd name="T98" fmla="*/ 124 w 2910"/>
                <a:gd name="T99" fmla="*/ 849 h 1211"/>
                <a:gd name="T100" fmla="*/ 204 w 2910"/>
                <a:gd name="T101" fmla="*/ 942 h 1211"/>
                <a:gd name="T102" fmla="*/ 254 w 2910"/>
                <a:gd name="T103" fmla="*/ 969 h 1211"/>
                <a:gd name="T104" fmla="*/ 390 w 2910"/>
                <a:gd name="T105" fmla="*/ 1012 h 1211"/>
                <a:gd name="T106" fmla="*/ 566 w 2910"/>
                <a:gd name="T107" fmla="*/ 1052 h 1211"/>
                <a:gd name="T108" fmla="*/ 751 w 2910"/>
                <a:gd name="T109" fmla="*/ 1085 h 1211"/>
                <a:gd name="T110" fmla="*/ 944 w 2910"/>
                <a:gd name="T111" fmla="*/ 1116 h 12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10" h="1211">
                  <a:moveTo>
                    <a:pt x="1061" y="1132"/>
                  </a:moveTo>
                  <a:lnTo>
                    <a:pt x="798" y="1211"/>
                  </a:lnTo>
                  <a:lnTo>
                    <a:pt x="693" y="1209"/>
                  </a:lnTo>
                  <a:lnTo>
                    <a:pt x="584" y="1202"/>
                  </a:lnTo>
                  <a:lnTo>
                    <a:pt x="521" y="1195"/>
                  </a:lnTo>
                  <a:lnTo>
                    <a:pt x="456" y="1186"/>
                  </a:lnTo>
                  <a:lnTo>
                    <a:pt x="423" y="1180"/>
                  </a:lnTo>
                  <a:lnTo>
                    <a:pt x="390" y="1173"/>
                  </a:lnTo>
                  <a:lnTo>
                    <a:pt x="357" y="1166"/>
                  </a:lnTo>
                  <a:lnTo>
                    <a:pt x="325" y="1158"/>
                  </a:lnTo>
                  <a:lnTo>
                    <a:pt x="292" y="1149"/>
                  </a:lnTo>
                  <a:lnTo>
                    <a:pt x="261" y="1139"/>
                  </a:lnTo>
                  <a:lnTo>
                    <a:pt x="246" y="1133"/>
                  </a:lnTo>
                  <a:lnTo>
                    <a:pt x="231" y="1128"/>
                  </a:lnTo>
                  <a:lnTo>
                    <a:pt x="217" y="1121"/>
                  </a:lnTo>
                  <a:lnTo>
                    <a:pt x="203" y="1115"/>
                  </a:lnTo>
                  <a:lnTo>
                    <a:pt x="189" y="1108"/>
                  </a:lnTo>
                  <a:lnTo>
                    <a:pt x="175" y="1101"/>
                  </a:lnTo>
                  <a:lnTo>
                    <a:pt x="163" y="1093"/>
                  </a:lnTo>
                  <a:lnTo>
                    <a:pt x="150" y="1087"/>
                  </a:lnTo>
                  <a:lnTo>
                    <a:pt x="138" y="1079"/>
                  </a:lnTo>
                  <a:lnTo>
                    <a:pt x="126" y="1071"/>
                  </a:lnTo>
                  <a:lnTo>
                    <a:pt x="106" y="1052"/>
                  </a:lnTo>
                  <a:lnTo>
                    <a:pt x="87" y="1034"/>
                  </a:lnTo>
                  <a:lnTo>
                    <a:pt x="71" y="1014"/>
                  </a:lnTo>
                  <a:lnTo>
                    <a:pt x="57" y="992"/>
                  </a:lnTo>
                  <a:lnTo>
                    <a:pt x="48" y="969"/>
                  </a:lnTo>
                  <a:lnTo>
                    <a:pt x="32" y="922"/>
                  </a:lnTo>
                  <a:lnTo>
                    <a:pt x="19" y="880"/>
                  </a:lnTo>
                  <a:lnTo>
                    <a:pt x="4" y="805"/>
                  </a:lnTo>
                  <a:lnTo>
                    <a:pt x="0" y="740"/>
                  </a:lnTo>
                  <a:lnTo>
                    <a:pt x="4" y="685"/>
                  </a:lnTo>
                  <a:lnTo>
                    <a:pt x="16" y="638"/>
                  </a:lnTo>
                  <a:lnTo>
                    <a:pt x="26" y="617"/>
                  </a:lnTo>
                  <a:lnTo>
                    <a:pt x="36" y="597"/>
                  </a:lnTo>
                  <a:lnTo>
                    <a:pt x="48" y="577"/>
                  </a:lnTo>
                  <a:lnTo>
                    <a:pt x="60" y="558"/>
                  </a:lnTo>
                  <a:lnTo>
                    <a:pt x="75" y="540"/>
                  </a:lnTo>
                  <a:lnTo>
                    <a:pt x="90" y="522"/>
                  </a:lnTo>
                  <a:lnTo>
                    <a:pt x="106" y="504"/>
                  </a:lnTo>
                  <a:lnTo>
                    <a:pt x="126" y="484"/>
                  </a:lnTo>
                  <a:lnTo>
                    <a:pt x="150" y="464"/>
                  </a:lnTo>
                  <a:lnTo>
                    <a:pt x="177" y="442"/>
                  </a:lnTo>
                  <a:lnTo>
                    <a:pt x="205" y="420"/>
                  </a:lnTo>
                  <a:lnTo>
                    <a:pt x="214" y="414"/>
                  </a:lnTo>
                  <a:lnTo>
                    <a:pt x="221" y="409"/>
                  </a:lnTo>
                  <a:lnTo>
                    <a:pt x="229" y="403"/>
                  </a:lnTo>
                  <a:lnTo>
                    <a:pt x="237" y="398"/>
                  </a:lnTo>
                  <a:lnTo>
                    <a:pt x="246" y="392"/>
                  </a:lnTo>
                  <a:lnTo>
                    <a:pt x="254" y="386"/>
                  </a:lnTo>
                  <a:lnTo>
                    <a:pt x="263" y="381"/>
                  </a:lnTo>
                  <a:lnTo>
                    <a:pt x="271" y="375"/>
                  </a:lnTo>
                  <a:lnTo>
                    <a:pt x="280" y="369"/>
                  </a:lnTo>
                  <a:lnTo>
                    <a:pt x="290" y="363"/>
                  </a:lnTo>
                  <a:lnTo>
                    <a:pt x="299" y="358"/>
                  </a:lnTo>
                  <a:lnTo>
                    <a:pt x="308" y="352"/>
                  </a:lnTo>
                  <a:lnTo>
                    <a:pt x="317" y="346"/>
                  </a:lnTo>
                  <a:lnTo>
                    <a:pt x="327" y="341"/>
                  </a:lnTo>
                  <a:lnTo>
                    <a:pt x="336" y="335"/>
                  </a:lnTo>
                  <a:lnTo>
                    <a:pt x="347" y="329"/>
                  </a:lnTo>
                  <a:lnTo>
                    <a:pt x="356" y="324"/>
                  </a:lnTo>
                  <a:lnTo>
                    <a:pt x="366" y="318"/>
                  </a:lnTo>
                  <a:lnTo>
                    <a:pt x="376" y="312"/>
                  </a:lnTo>
                  <a:lnTo>
                    <a:pt x="386" y="306"/>
                  </a:lnTo>
                  <a:lnTo>
                    <a:pt x="397" y="301"/>
                  </a:lnTo>
                  <a:lnTo>
                    <a:pt x="407" y="295"/>
                  </a:lnTo>
                  <a:lnTo>
                    <a:pt x="417" y="289"/>
                  </a:lnTo>
                  <a:lnTo>
                    <a:pt x="428" y="284"/>
                  </a:lnTo>
                  <a:lnTo>
                    <a:pt x="439" y="278"/>
                  </a:lnTo>
                  <a:lnTo>
                    <a:pt x="449" y="272"/>
                  </a:lnTo>
                  <a:lnTo>
                    <a:pt x="461" y="268"/>
                  </a:lnTo>
                  <a:lnTo>
                    <a:pt x="471" y="262"/>
                  </a:lnTo>
                  <a:lnTo>
                    <a:pt x="482" y="256"/>
                  </a:lnTo>
                  <a:lnTo>
                    <a:pt x="493" y="251"/>
                  </a:lnTo>
                  <a:lnTo>
                    <a:pt x="504" y="246"/>
                  </a:lnTo>
                  <a:lnTo>
                    <a:pt x="515" y="240"/>
                  </a:lnTo>
                  <a:lnTo>
                    <a:pt x="527" y="235"/>
                  </a:lnTo>
                  <a:lnTo>
                    <a:pt x="538" y="230"/>
                  </a:lnTo>
                  <a:lnTo>
                    <a:pt x="550" y="225"/>
                  </a:lnTo>
                  <a:lnTo>
                    <a:pt x="560" y="220"/>
                  </a:lnTo>
                  <a:lnTo>
                    <a:pt x="572" y="214"/>
                  </a:lnTo>
                  <a:lnTo>
                    <a:pt x="584" y="210"/>
                  </a:lnTo>
                  <a:lnTo>
                    <a:pt x="595" y="205"/>
                  </a:lnTo>
                  <a:lnTo>
                    <a:pt x="607" y="200"/>
                  </a:lnTo>
                  <a:lnTo>
                    <a:pt x="629" y="190"/>
                  </a:lnTo>
                  <a:lnTo>
                    <a:pt x="653" y="181"/>
                  </a:lnTo>
                  <a:lnTo>
                    <a:pt x="677" y="172"/>
                  </a:lnTo>
                  <a:lnTo>
                    <a:pt x="702" y="163"/>
                  </a:lnTo>
                  <a:lnTo>
                    <a:pt x="730" y="155"/>
                  </a:lnTo>
                  <a:lnTo>
                    <a:pt x="758" y="146"/>
                  </a:lnTo>
                  <a:lnTo>
                    <a:pt x="788" y="137"/>
                  </a:lnTo>
                  <a:lnTo>
                    <a:pt x="819" y="127"/>
                  </a:lnTo>
                  <a:lnTo>
                    <a:pt x="850" y="119"/>
                  </a:lnTo>
                  <a:lnTo>
                    <a:pt x="883" y="111"/>
                  </a:lnTo>
                  <a:lnTo>
                    <a:pt x="916" y="102"/>
                  </a:lnTo>
                  <a:lnTo>
                    <a:pt x="951" y="94"/>
                  </a:lnTo>
                  <a:lnTo>
                    <a:pt x="985" y="86"/>
                  </a:lnTo>
                  <a:lnTo>
                    <a:pt x="1022" y="79"/>
                  </a:lnTo>
                  <a:lnTo>
                    <a:pt x="1058" y="72"/>
                  </a:lnTo>
                  <a:lnTo>
                    <a:pt x="1095" y="65"/>
                  </a:lnTo>
                  <a:lnTo>
                    <a:pt x="1132" y="58"/>
                  </a:lnTo>
                  <a:lnTo>
                    <a:pt x="1170" y="51"/>
                  </a:lnTo>
                  <a:lnTo>
                    <a:pt x="1208" y="45"/>
                  </a:lnTo>
                  <a:lnTo>
                    <a:pt x="1246" y="38"/>
                  </a:lnTo>
                  <a:lnTo>
                    <a:pt x="1285" y="34"/>
                  </a:lnTo>
                  <a:lnTo>
                    <a:pt x="1324" y="28"/>
                  </a:lnTo>
                  <a:lnTo>
                    <a:pt x="1363" y="22"/>
                  </a:lnTo>
                  <a:lnTo>
                    <a:pt x="1402" y="19"/>
                  </a:lnTo>
                  <a:lnTo>
                    <a:pt x="1478" y="11"/>
                  </a:lnTo>
                  <a:lnTo>
                    <a:pt x="1554" y="5"/>
                  </a:lnTo>
                  <a:lnTo>
                    <a:pt x="1627" y="2"/>
                  </a:lnTo>
                  <a:lnTo>
                    <a:pt x="1769" y="0"/>
                  </a:lnTo>
                  <a:lnTo>
                    <a:pt x="2027" y="12"/>
                  </a:lnTo>
                  <a:lnTo>
                    <a:pt x="2146" y="22"/>
                  </a:lnTo>
                  <a:lnTo>
                    <a:pt x="2202" y="29"/>
                  </a:lnTo>
                  <a:lnTo>
                    <a:pt x="2256" y="36"/>
                  </a:lnTo>
                  <a:lnTo>
                    <a:pt x="2308" y="43"/>
                  </a:lnTo>
                  <a:lnTo>
                    <a:pt x="2357" y="52"/>
                  </a:lnTo>
                  <a:lnTo>
                    <a:pt x="2404" y="60"/>
                  </a:lnTo>
                  <a:lnTo>
                    <a:pt x="2447" y="70"/>
                  </a:lnTo>
                  <a:lnTo>
                    <a:pt x="2487" y="81"/>
                  </a:lnTo>
                  <a:lnTo>
                    <a:pt x="2507" y="85"/>
                  </a:lnTo>
                  <a:lnTo>
                    <a:pt x="2525" y="91"/>
                  </a:lnTo>
                  <a:lnTo>
                    <a:pt x="2542" y="97"/>
                  </a:lnTo>
                  <a:lnTo>
                    <a:pt x="2558" y="102"/>
                  </a:lnTo>
                  <a:lnTo>
                    <a:pt x="2574" y="109"/>
                  </a:lnTo>
                  <a:lnTo>
                    <a:pt x="2589" y="115"/>
                  </a:lnTo>
                  <a:lnTo>
                    <a:pt x="2603" y="122"/>
                  </a:lnTo>
                  <a:lnTo>
                    <a:pt x="2615" y="129"/>
                  </a:lnTo>
                  <a:lnTo>
                    <a:pt x="2629" y="137"/>
                  </a:lnTo>
                  <a:lnTo>
                    <a:pt x="2641" y="146"/>
                  </a:lnTo>
                  <a:lnTo>
                    <a:pt x="2663" y="164"/>
                  </a:lnTo>
                  <a:lnTo>
                    <a:pt x="2685" y="184"/>
                  </a:lnTo>
                  <a:lnTo>
                    <a:pt x="2703" y="206"/>
                  </a:lnTo>
                  <a:lnTo>
                    <a:pt x="2720" y="228"/>
                  </a:lnTo>
                  <a:lnTo>
                    <a:pt x="2736" y="251"/>
                  </a:lnTo>
                  <a:lnTo>
                    <a:pt x="2749" y="272"/>
                  </a:lnTo>
                  <a:lnTo>
                    <a:pt x="2760" y="294"/>
                  </a:lnTo>
                  <a:lnTo>
                    <a:pt x="2770" y="314"/>
                  </a:lnTo>
                  <a:lnTo>
                    <a:pt x="2785" y="349"/>
                  </a:lnTo>
                  <a:lnTo>
                    <a:pt x="2796" y="381"/>
                  </a:lnTo>
                  <a:lnTo>
                    <a:pt x="2910" y="876"/>
                  </a:lnTo>
                  <a:lnTo>
                    <a:pt x="2875" y="969"/>
                  </a:lnTo>
                  <a:lnTo>
                    <a:pt x="2749" y="480"/>
                  </a:lnTo>
                  <a:lnTo>
                    <a:pt x="2760" y="432"/>
                  </a:lnTo>
                  <a:lnTo>
                    <a:pt x="2755" y="382"/>
                  </a:lnTo>
                  <a:lnTo>
                    <a:pt x="2746" y="353"/>
                  </a:lnTo>
                  <a:lnTo>
                    <a:pt x="2739" y="338"/>
                  </a:lnTo>
                  <a:lnTo>
                    <a:pt x="2730" y="324"/>
                  </a:lnTo>
                  <a:lnTo>
                    <a:pt x="2720" y="308"/>
                  </a:lnTo>
                  <a:lnTo>
                    <a:pt x="2710" y="292"/>
                  </a:lnTo>
                  <a:lnTo>
                    <a:pt x="2699" y="277"/>
                  </a:lnTo>
                  <a:lnTo>
                    <a:pt x="2688" y="261"/>
                  </a:lnTo>
                  <a:lnTo>
                    <a:pt x="2676" y="245"/>
                  </a:lnTo>
                  <a:lnTo>
                    <a:pt x="2662" y="230"/>
                  </a:lnTo>
                  <a:lnTo>
                    <a:pt x="2648" y="214"/>
                  </a:lnTo>
                  <a:lnTo>
                    <a:pt x="2631" y="199"/>
                  </a:lnTo>
                  <a:lnTo>
                    <a:pt x="2613" y="186"/>
                  </a:lnTo>
                  <a:lnTo>
                    <a:pt x="2604" y="179"/>
                  </a:lnTo>
                  <a:lnTo>
                    <a:pt x="2592" y="172"/>
                  </a:lnTo>
                  <a:lnTo>
                    <a:pt x="2582" y="165"/>
                  </a:lnTo>
                  <a:lnTo>
                    <a:pt x="2569" y="158"/>
                  </a:lnTo>
                  <a:lnTo>
                    <a:pt x="2558" y="152"/>
                  </a:lnTo>
                  <a:lnTo>
                    <a:pt x="2544" y="147"/>
                  </a:lnTo>
                  <a:lnTo>
                    <a:pt x="2531" y="140"/>
                  </a:lnTo>
                  <a:lnTo>
                    <a:pt x="2516" y="134"/>
                  </a:lnTo>
                  <a:lnTo>
                    <a:pt x="2501" y="129"/>
                  </a:lnTo>
                  <a:lnTo>
                    <a:pt x="2484" y="124"/>
                  </a:lnTo>
                  <a:lnTo>
                    <a:pt x="2467" y="119"/>
                  </a:lnTo>
                  <a:lnTo>
                    <a:pt x="2450" y="115"/>
                  </a:lnTo>
                  <a:lnTo>
                    <a:pt x="2411" y="106"/>
                  </a:lnTo>
                  <a:lnTo>
                    <a:pt x="2366" y="98"/>
                  </a:lnTo>
                  <a:lnTo>
                    <a:pt x="2316" y="91"/>
                  </a:lnTo>
                  <a:lnTo>
                    <a:pt x="2259" y="84"/>
                  </a:lnTo>
                  <a:lnTo>
                    <a:pt x="2199" y="78"/>
                  </a:lnTo>
                  <a:lnTo>
                    <a:pt x="2135" y="73"/>
                  </a:lnTo>
                  <a:lnTo>
                    <a:pt x="2068" y="68"/>
                  </a:lnTo>
                  <a:lnTo>
                    <a:pt x="1928" y="60"/>
                  </a:lnTo>
                  <a:lnTo>
                    <a:pt x="1789" y="56"/>
                  </a:lnTo>
                  <a:lnTo>
                    <a:pt x="1658" y="54"/>
                  </a:lnTo>
                  <a:lnTo>
                    <a:pt x="1443" y="64"/>
                  </a:lnTo>
                  <a:lnTo>
                    <a:pt x="1399" y="69"/>
                  </a:lnTo>
                  <a:lnTo>
                    <a:pt x="1353" y="76"/>
                  </a:lnTo>
                  <a:lnTo>
                    <a:pt x="1301" y="84"/>
                  </a:lnTo>
                  <a:lnTo>
                    <a:pt x="1250" y="93"/>
                  </a:lnTo>
                  <a:lnTo>
                    <a:pt x="1222" y="98"/>
                  </a:lnTo>
                  <a:lnTo>
                    <a:pt x="1195" y="103"/>
                  </a:lnTo>
                  <a:lnTo>
                    <a:pt x="1168" y="109"/>
                  </a:lnTo>
                  <a:lnTo>
                    <a:pt x="1140" y="115"/>
                  </a:lnTo>
                  <a:lnTo>
                    <a:pt x="1112" y="121"/>
                  </a:lnTo>
                  <a:lnTo>
                    <a:pt x="1084" y="126"/>
                  </a:lnTo>
                  <a:lnTo>
                    <a:pt x="1056" y="133"/>
                  </a:lnTo>
                  <a:lnTo>
                    <a:pt x="1027" y="139"/>
                  </a:lnTo>
                  <a:lnTo>
                    <a:pt x="1000" y="146"/>
                  </a:lnTo>
                  <a:lnTo>
                    <a:pt x="972" y="152"/>
                  </a:lnTo>
                  <a:lnTo>
                    <a:pt x="945" y="159"/>
                  </a:lnTo>
                  <a:lnTo>
                    <a:pt x="918" y="166"/>
                  </a:lnTo>
                  <a:lnTo>
                    <a:pt x="891" y="174"/>
                  </a:lnTo>
                  <a:lnTo>
                    <a:pt x="864" y="181"/>
                  </a:lnTo>
                  <a:lnTo>
                    <a:pt x="839" y="188"/>
                  </a:lnTo>
                  <a:lnTo>
                    <a:pt x="814" y="196"/>
                  </a:lnTo>
                  <a:lnTo>
                    <a:pt x="789" y="203"/>
                  </a:lnTo>
                  <a:lnTo>
                    <a:pt x="766" y="211"/>
                  </a:lnTo>
                  <a:lnTo>
                    <a:pt x="743" y="217"/>
                  </a:lnTo>
                  <a:lnTo>
                    <a:pt x="722" y="225"/>
                  </a:lnTo>
                  <a:lnTo>
                    <a:pt x="700" y="232"/>
                  </a:lnTo>
                  <a:lnTo>
                    <a:pt x="681" y="239"/>
                  </a:lnTo>
                  <a:lnTo>
                    <a:pt x="661" y="246"/>
                  </a:lnTo>
                  <a:lnTo>
                    <a:pt x="644" y="254"/>
                  </a:lnTo>
                  <a:lnTo>
                    <a:pt x="627" y="261"/>
                  </a:lnTo>
                  <a:lnTo>
                    <a:pt x="609" y="269"/>
                  </a:lnTo>
                  <a:lnTo>
                    <a:pt x="591" y="277"/>
                  </a:lnTo>
                  <a:lnTo>
                    <a:pt x="572" y="285"/>
                  </a:lnTo>
                  <a:lnTo>
                    <a:pt x="553" y="293"/>
                  </a:lnTo>
                  <a:lnTo>
                    <a:pt x="534" y="302"/>
                  </a:lnTo>
                  <a:lnTo>
                    <a:pt x="513" y="311"/>
                  </a:lnTo>
                  <a:lnTo>
                    <a:pt x="494" y="320"/>
                  </a:lnTo>
                  <a:lnTo>
                    <a:pt x="473" y="329"/>
                  </a:lnTo>
                  <a:lnTo>
                    <a:pt x="453" y="340"/>
                  </a:lnTo>
                  <a:lnTo>
                    <a:pt x="444" y="344"/>
                  </a:lnTo>
                  <a:lnTo>
                    <a:pt x="433" y="350"/>
                  </a:lnTo>
                  <a:lnTo>
                    <a:pt x="423" y="355"/>
                  </a:lnTo>
                  <a:lnTo>
                    <a:pt x="413" y="360"/>
                  </a:lnTo>
                  <a:lnTo>
                    <a:pt x="402" y="366"/>
                  </a:lnTo>
                  <a:lnTo>
                    <a:pt x="393" y="370"/>
                  </a:lnTo>
                  <a:lnTo>
                    <a:pt x="383" y="376"/>
                  </a:lnTo>
                  <a:lnTo>
                    <a:pt x="373" y="382"/>
                  </a:lnTo>
                  <a:lnTo>
                    <a:pt x="364" y="387"/>
                  </a:lnTo>
                  <a:lnTo>
                    <a:pt x="353" y="393"/>
                  </a:lnTo>
                  <a:lnTo>
                    <a:pt x="344" y="398"/>
                  </a:lnTo>
                  <a:lnTo>
                    <a:pt x="335" y="403"/>
                  </a:lnTo>
                  <a:lnTo>
                    <a:pt x="325" y="409"/>
                  </a:lnTo>
                  <a:lnTo>
                    <a:pt x="316" y="415"/>
                  </a:lnTo>
                  <a:lnTo>
                    <a:pt x="307" y="422"/>
                  </a:lnTo>
                  <a:lnTo>
                    <a:pt x="299" y="427"/>
                  </a:lnTo>
                  <a:lnTo>
                    <a:pt x="288" y="433"/>
                  </a:lnTo>
                  <a:lnTo>
                    <a:pt x="280" y="439"/>
                  </a:lnTo>
                  <a:lnTo>
                    <a:pt x="271" y="444"/>
                  </a:lnTo>
                  <a:lnTo>
                    <a:pt x="263" y="450"/>
                  </a:lnTo>
                  <a:lnTo>
                    <a:pt x="231" y="475"/>
                  </a:lnTo>
                  <a:lnTo>
                    <a:pt x="203" y="500"/>
                  </a:lnTo>
                  <a:lnTo>
                    <a:pt x="178" y="525"/>
                  </a:lnTo>
                  <a:lnTo>
                    <a:pt x="157" y="552"/>
                  </a:lnTo>
                  <a:lnTo>
                    <a:pt x="142" y="577"/>
                  </a:lnTo>
                  <a:lnTo>
                    <a:pt x="132" y="604"/>
                  </a:lnTo>
                  <a:lnTo>
                    <a:pt x="118" y="655"/>
                  </a:lnTo>
                  <a:lnTo>
                    <a:pt x="109" y="702"/>
                  </a:lnTo>
                  <a:lnTo>
                    <a:pt x="107" y="790"/>
                  </a:lnTo>
                  <a:lnTo>
                    <a:pt x="116" y="830"/>
                  </a:lnTo>
                  <a:lnTo>
                    <a:pt x="124" y="849"/>
                  </a:lnTo>
                  <a:lnTo>
                    <a:pt x="136" y="869"/>
                  </a:lnTo>
                  <a:lnTo>
                    <a:pt x="148" y="887"/>
                  </a:lnTo>
                  <a:lnTo>
                    <a:pt x="164" y="905"/>
                  </a:lnTo>
                  <a:lnTo>
                    <a:pt x="182" y="923"/>
                  </a:lnTo>
                  <a:lnTo>
                    <a:pt x="204" y="942"/>
                  </a:lnTo>
                  <a:lnTo>
                    <a:pt x="211" y="946"/>
                  </a:lnTo>
                  <a:lnTo>
                    <a:pt x="218" y="951"/>
                  </a:lnTo>
                  <a:lnTo>
                    <a:pt x="226" y="955"/>
                  </a:lnTo>
                  <a:lnTo>
                    <a:pt x="234" y="960"/>
                  </a:lnTo>
                  <a:lnTo>
                    <a:pt x="254" y="969"/>
                  </a:lnTo>
                  <a:lnTo>
                    <a:pt x="276" y="978"/>
                  </a:lnTo>
                  <a:lnTo>
                    <a:pt x="301" y="986"/>
                  </a:lnTo>
                  <a:lnTo>
                    <a:pt x="328" y="995"/>
                  </a:lnTo>
                  <a:lnTo>
                    <a:pt x="359" y="1003"/>
                  </a:lnTo>
                  <a:lnTo>
                    <a:pt x="390" y="1012"/>
                  </a:lnTo>
                  <a:lnTo>
                    <a:pt x="423" y="1020"/>
                  </a:lnTo>
                  <a:lnTo>
                    <a:pt x="457" y="1028"/>
                  </a:lnTo>
                  <a:lnTo>
                    <a:pt x="493" y="1036"/>
                  </a:lnTo>
                  <a:lnTo>
                    <a:pt x="529" y="1044"/>
                  </a:lnTo>
                  <a:lnTo>
                    <a:pt x="566" y="1052"/>
                  </a:lnTo>
                  <a:lnTo>
                    <a:pt x="603" y="1059"/>
                  </a:lnTo>
                  <a:lnTo>
                    <a:pt x="641" y="1066"/>
                  </a:lnTo>
                  <a:lnTo>
                    <a:pt x="678" y="1073"/>
                  </a:lnTo>
                  <a:lnTo>
                    <a:pt x="716" y="1080"/>
                  </a:lnTo>
                  <a:lnTo>
                    <a:pt x="751" y="1085"/>
                  </a:lnTo>
                  <a:lnTo>
                    <a:pt x="787" y="1091"/>
                  </a:lnTo>
                  <a:lnTo>
                    <a:pt x="822" y="1097"/>
                  </a:lnTo>
                  <a:lnTo>
                    <a:pt x="855" y="1103"/>
                  </a:lnTo>
                  <a:lnTo>
                    <a:pt x="886" y="1107"/>
                  </a:lnTo>
                  <a:lnTo>
                    <a:pt x="944" y="1116"/>
                  </a:lnTo>
                  <a:lnTo>
                    <a:pt x="992" y="1123"/>
                  </a:lnTo>
                  <a:lnTo>
                    <a:pt x="1029" y="1128"/>
                  </a:lnTo>
                  <a:lnTo>
                    <a:pt x="1061" y="1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8" name="Freeform 289"/>
            <p:cNvSpPr>
              <a:spLocks/>
            </p:cNvSpPr>
            <p:nvPr/>
          </p:nvSpPr>
          <p:spPr bwMode="auto">
            <a:xfrm>
              <a:off x="1685" y="2686"/>
              <a:ext cx="485" cy="147"/>
            </a:xfrm>
            <a:custGeom>
              <a:avLst/>
              <a:gdLst>
                <a:gd name="T0" fmla="*/ 0 w 485"/>
                <a:gd name="T1" fmla="*/ 0 h 147"/>
                <a:gd name="T2" fmla="*/ 4 w 485"/>
                <a:gd name="T3" fmla="*/ 7 h 147"/>
                <a:gd name="T4" fmla="*/ 14 w 485"/>
                <a:gd name="T5" fmla="*/ 15 h 147"/>
                <a:gd name="T6" fmla="*/ 20 w 485"/>
                <a:gd name="T7" fmla="*/ 19 h 147"/>
                <a:gd name="T8" fmla="*/ 30 w 485"/>
                <a:gd name="T9" fmla="*/ 24 h 147"/>
                <a:gd name="T10" fmla="*/ 41 w 485"/>
                <a:gd name="T11" fmla="*/ 30 h 147"/>
                <a:gd name="T12" fmla="*/ 53 w 485"/>
                <a:gd name="T13" fmla="*/ 35 h 147"/>
                <a:gd name="T14" fmla="*/ 68 w 485"/>
                <a:gd name="T15" fmla="*/ 41 h 147"/>
                <a:gd name="T16" fmla="*/ 88 w 485"/>
                <a:gd name="T17" fmla="*/ 47 h 147"/>
                <a:gd name="T18" fmla="*/ 108 w 485"/>
                <a:gd name="T19" fmla="*/ 52 h 147"/>
                <a:gd name="T20" fmla="*/ 132 w 485"/>
                <a:gd name="T21" fmla="*/ 58 h 147"/>
                <a:gd name="T22" fmla="*/ 160 w 485"/>
                <a:gd name="T23" fmla="*/ 65 h 147"/>
                <a:gd name="T24" fmla="*/ 191 w 485"/>
                <a:gd name="T25" fmla="*/ 70 h 147"/>
                <a:gd name="T26" fmla="*/ 223 w 485"/>
                <a:gd name="T27" fmla="*/ 75 h 147"/>
                <a:gd name="T28" fmla="*/ 254 w 485"/>
                <a:gd name="T29" fmla="*/ 80 h 147"/>
                <a:gd name="T30" fmla="*/ 311 w 485"/>
                <a:gd name="T31" fmla="*/ 87 h 147"/>
                <a:gd name="T32" fmla="*/ 361 w 485"/>
                <a:gd name="T33" fmla="*/ 91 h 147"/>
                <a:gd name="T34" fmla="*/ 404 w 485"/>
                <a:gd name="T35" fmla="*/ 95 h 147"/>
                <a:gd name="T36" fmla="*/ 485 w 485"/>
                <a:gd name="T37" fmla="*/ 98 h 147"/>
                <a:gd name="T38" fmla="*/ 463 w 485"/>
                <a:gd name="T39" fmla="*/ 105 h 147"/>
                <a:gd name="T40" fmla="*/ 440 w 485"/>
                <a:gd name="T41" fmla="*/ 113 h 147"/>
                <a:gd name="T42" fmla="*/ 410 w 485"/>
                <a:gd name="T43" fmla="*/ 121 h 147"/>
                <a:gd name="T44" fmla="*/ 379 w 485"/>
                <a:gd name="T45" fmla="*/ 130 h 147"/>
                <a:gd name="T46" fmla="*/ 345 w 485"/>
                <a:gd name="T47" fmla="*/ 138 h 147"/>
                <a:gd name="T48" fmla="*/ 314 w 485"/>
                <a:gd name="T49" fmla="*/ 145 h 147"/>
                <a:gd name="T50" fmla="*/ 285 w 485"/>
                <a:gd name="T51" fmla="*/ 147 h 147"/>
                <a:gd name="T52" fmla="*/ 150 w 485"/>
                <a:gd name="T53" fmla="*/ 143 h 147"/>
                <a:gd name="T54" fmla="*/ 92 w 485"/>
                <a:gd name="T55" fmla="*/ 138 h 147"/>
                <a:gd name="T56" fmla="*/ 68 w 485"/>
                <a:gd name="T57" fmla="*/ 135 h 147"/>
                <a:gd name="T58" fmla="*/ 0 w 485"/>
                <a:gd name="T59" fmla="*/ 0 h 147"/>
                <a:gd name="T60" fmla="*/ 0 w 485"/>
                <a:gd name="T61" fmla="*/ 0 h 1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85" h="147">
                  <a:moveTo>
                    <a:pt x="0" y="0"/>
                  </a:moveTo>
                  <a:lnTo>
                    <a:pt x="4" y="7"/>
                  </a:lnTo>
                  <a:lnTo>
                    <a:pt x="14" y="15"/>
                  </a:lnTo>
                  <a:lnTo>
                    <a:pt x="20" y="19"/>
                  </a:lnTo>
                  <a:lnTo>
                    <a:pt x="30" y="24"/>
                  </a:lnTo>
                  <a:lnTo>
                    <a:pt x="41" y="30"/>
                  </a:lnTo>
                  <a:lnTo>
                    <a:pt x="53" y="35"/>
                  </a:lnTo>
                  <a:lnTo>
                    <a:pt x="68" y="41"/>
                  </a:lnTo>
                  <a:lnTo>
                    <a:pt x="88" y="47"/>
                  </a:lnTo>
                  <a:lnTo>
                    <a:pt x="108" y="52"/>
                  </a:lnTo>
                  <a:lnTo>
                    <a:pt x="132" y="58"/>
                  </a:lnTo>
                  <a:lnTo>
                    <a:pt x="160" y="65"/>
                  </a:lnTo>
                  <a:lnTo>
                    <a:pt x="191" y="70"/>
                  </a:lnTo>
                  <a:lnTo>
                    <a:pt x="223" y="75"/>
                  </a:lnTo>
                  <a:lnTo>
                    <a:pt x="254" y="80"/>
                  </a:lnTo>
                  <a:lnTo>
                    <a:pt x="311" y="87"/>
                  </a:lnTo>
                  <a:lnTo>
                    <a:pt x="361" y="91"/>
                  </a:lnTo>
                  <a:lnTo>
                    <a:pt x="404" y="95"/>
                  </a:lnTo>
                  <a:lnTo>
                    <a:pt x="485" y="98"/>
                  </a:lnTo>
                  <a:lnTo>
                    <a:pt x="463" y="105"/>
                  </a:lnTo>
                  <a:lnTo>
                    <a:pt x="440" y="113"/>
                  </a:lnTo>
                  <a:lnTo>
                    <a:pt x="410" y="121"/>
                  </a:lnTo>
                  <a:lnTo>
                    <a:pt x="379" y="130"/>
                  </a:lnTo>
                  <a:lnTo>
                    <a:pt x="345" y="138"/>
                  </a:lnTo>
                  <a:lnTo>
                    <a:pt x="314" y="145"/>
                  </a:lnTo>
                  <a:lnTo>
                    <a:pt x="285" y="147"/>
                  </a:lnTo>
                  <a:lnTo>
                    <a:pt x="150" y="143"/>
                  </a:lnTo>
                  <a:lnTo>
                    <a:pt x="92" y="138"/>
                  </a:lnTo>
                  <a:lnTo>
                    <a:pt x="68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59" name="Freeform 290"/>
            <p:cNvSpPr>
              <a:spLocks/>
            </p:cNvSpPr>
            <p:nvPr/>
          </p:nvSpPr>
          <p:spPr bwMode="auto">
            <a:xfrm>
              <a:off x="1799" y="2895"/>
              <a:ext cx="253" cy="99"/>
            </a:xfrm>
            <a:custGeom>
              <a:avLst/>
              <a:gdLst>
                <a:gd name="T0" fmla="*/ 0 w 253"/>
                <a:gd name="T1" fmla="*/ 12 h 99"/>
                <a:gd name="T2" fmla="*/ 253 w 253"/>
                <a:gd name="T3" fmla="*/ 0 h 99"/>
                <a:gd name="T4" fmla="*/ 243 w 253"/>
                <a:gd name="T5" fmla="*/ 9 h 99"/>
                <a:gd name="T6" fmla="*/ 215 w 253"/>
                <a:gd name="T7" fmla="*/ 29 h 99"/>
                <a:gd name="T8" fmla="*/ 207 w 253"/>
                <a:gd name="T9" fmla="*/ 36 h 99"/>
                <a:gd name="T10" fmla="*/ 197 w 253"/>
                <a:gd name="T11" fmla="*/ 43 h 99"/>
                <a:gd name="T12" fmla="*/ 188 w 253"/>
                <a:gd name="T13" fmla="*/ 50 h 99"/>
                <a:gd name="T14" fmla="*/ 177 w 253"/>
                <a:gd name="T15" fmla="*/ 57 h 99"/>
                <a:gd name="T16" fmla="*/ 165 w 253"/>
                <a:gd name="T17" fmla="*/ 64 h 99"/>
                <a:gd name="T18" fmla="*/ 154 w 253"/>
                <a:gd name="T19" fmla="*/ 69 h 99"/>
                <a:gd name="T20" fmla="*/ 142 w 253"/>
                <a:gd name="T21" fmla="*/ 76 h 99"/>
                <a:gd name="T22" fmla="*/ 130 w 253"/>
                <a:gd name="T23" fmla="*/ 82 h 99"/>
                <a:gd name="T24" fmla="*/ 119 w 253"/>
                <a:gd name="T25" fmla="*/ 86 h 99"/>
                <a:gd name="T26" fmla="*/ 107 w 253"/>
                <a:gd name="T27" fmla="*/ 90 h 99"/>
                <a:gd name="T28" fmla="*/ 88 w 253"/>
                <a:gd name="T29" fmla="*/ 95 h 99"/>
                <a:gd name="T30" fmla="*/ 59 w 253"/>
                <a:gd name="T31" fmla="*/ 99 h 99"/>
                <a:gd name="T32" fmla="*/ 36 w 253"/>
                <a:gd name="T33" fmla="*/ 93 h 99"/>
                <a:gd name="T34" fmla="*/ 0 w 253"/>
                <a:gd name="T35" fmla="*/ 12 h 99"/>
                <a:gd name="T36" fmla="*/ 0 w 253"/>
                <a:gd name="T37" fmla="*/ 12 h 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3" h="99">
                  <a:moveTo>
                    <a:pt x="0" y="12"/>
                  </a:moveTo>
                  <a:lnTo>
                    <a:pt x="253" y="0"/>
                  </a:lnTo>
                  <a:lnTo>
                    <a:pt x="243" y="9"/>
                  </a:lnTo>
                  <a:lnTo>
                    <a:pt x="215" y="29"/>
                  </a:lnTo>
                  <a:lnTo>
                    <a:pt x="207" y="36"/>
                  </a:lnTo>
                  <a:lnTo>
                    <a:pt x="197" y="43"/>
                  </a:lnTo>
                  <a:lnTo>
                    <a:pt x="188" y="50"/>
                  </a:lnTo>
                  <a:lnTo>
                    <a:pt x="177" y="57"/>
                  </a:lnTo>
                  <a:lnTo>
                    <a:pt x="165" y="64"/>
                  </a:lnTo>
                  <a:lnTo>
                    <a:pt x="154" y="69"/>
                  </a:lnTo>
                  <a:lnTo>
                    <a:pt x="142" y="76"/>
                  </a:lnTo>
                  <a:lnTo>
                    <a:pt x="130" y="82"/>
                  </a:lnTo>
                  <a:lnTo>
                    <a:pt x="119" y="86"/>
                  </a:lnTo>
                  <a:lnTo>
                    <a:pt x="107" y="90"/>
                  </a:lnTo>
                  <a:lnTo>
                    <a:pt x="88" y="95"/>
                  </a:lnTo>
                  <a:lnTo>
                    <a:pt x="59" y="99"/>
                  </a:lnTo>
                  <a:lnTo>
                    <a:pt x="36" y="9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0" name="Freeform 291"/>
            <p:cNvSpPr>
              <a:spLocks/>
            </p:cNvSpPr>
            <p:nvPr/>
          </p:nvSpPr>
          <p:spPr bwMode="auto">
            <a:xfrm>
              <a:off x="4087" y="2029"/>
              <a:ext cx="299" cy="372"/>
            </a:xfrm>
            <a:custGeom>
              <a:avLst/>
              <a:gdLst>
                <a:gd name="T0" fmla="*/ 245 w 299"/>
                <a:gd name="T1" fmla="*/ 0 h 372"/>
                <a:gd name="T2" fmla="*/ 238 w 299"/>
                <a:gd name="T3" fmla="*/ 78 h 372"/>
                <a:gd name="T4" fmla="*/ 229 w 299"/>
                <a:gd name="T5" fmla="*/ 114 h 372"/>
                <a:gd name="T6" fmla="*/ 214 w 299"/>
                <a:gd name="T7" fmla="*/ 153 h 372"/>
                <a:gd name="T8" fmla="*/ 204 w 299"/>
                <a:gd name="T9" fmla="*/ 173 h 372"/>
                <a:gd name="T10" fmla="*/ 193 w 299"/>
                <a:gd name="T11" fmla="*/ 193 h 372"/>
                <a:gd name="T12" fmla="*/ 179 w 299"/>
                <a:gd name="T13" fmla="*/ 213 h 372"/>
                <a:gd name="T14" fmla="*/ 164 w 299"/>
                <a:gd name="T15" fmla="*/ 233 h 372"/>
                <a:gd name="T16" fmla="*/ 147 w 299"/>
                <a:gd name="T17" fmla="*/ 251 h 372"/>
                <a:gd name="T18" fmla="*/ 131 w 299"/>
                <a:gd name="T19" fmla="*/ 268 h 372"/>
                <a:gd name="T20" fmla="*/ 115 w 299"/>
                <a:gd name="T21" fmla="*/ 283 h 372"/>
                <a:gd name="T22" fmla="*/ 100 w 299"/>
                <a:gd name="T23" fmla="*/ 298 h 372"/>
                <a:gd name="T24" fmla="*/ 73 w 299"/>
                <a:gd name="T25" fmla="*/ 322 h 372"/>
                <a:gd name="T26" fmla="*/ 48 w 299"/>
                <a:gd name="T27" fmla="*/ 340 h 372"/>
                <a:gd name="T28" fmla="*/ 37 w 299"/>
                <a:gd name="T29" fmla="*/ 348 h 372"/>
                <a:gd name="T30" fmla="*/ 28 w 299"/>
                <a:gd name="T31" fmla="*/ 355 h 372"/>
                <a:gd name="T32" fmla="*/ 20 w 299"/>
                <a:gd name="T33" fmla="*/ 359 h 372"/>
                <a:gd name="T34" fmla="*/ 14 w 299"/>
                <a:gd name="T35" fmla="*/ 364 h 372"/>
                <a:gd name="T36" fmla="*/ 0 w 299"/>
                <a:gd name="T37" fmla="*/ 372 h 372"/>
                <a:gd name="T38" fmla="*/ 24 w 299"/>
                <a:gd name="T39" fmla="*/ 366 h 372"/>
                <a:gd name="T40" fmla="*/ 49 w 299"/>
                <a:gd name="T41" fmla="*/ 358 h 372"/>
                <a:gd name="T42" fmla="*/ 80 w 299"/>
                <a:gd name="T43" fmla="*/ 349 h 372"/>
                <a:gd name="T44" fmla="*/ 96 w 299"/>
                <a:gd name="T45" fmla="*/ 344 h 372"/>
                <a:gd name="T46" fmla="*/ 113 w 299"/>
                <a:gd name="T47" fmla="*/ 338 h 372"/>
                <a:gd name="T48" fmla="*/ 129 w 299"/>
                <a:gd name="T49" fmla="*/ 332 h 372"/>
                <a:gd name="T50" fmla="*/ 145 w 299"/>
                <a:gd name="T51" fmla="*/ 325 h 372"/>
                <a:gd name="T52" fmla="*/ 160 w 299"/>
                <a:gd name="T53" fmla="*/ 317 h 372"/>
                <a:gd name="T54" fmla="*/ 173 w 299"/>
                <a:gd name="T55" fmla="*/ 310 h 372"/>
                <a:gd name="T56" fmla="*/ 186 w 299"/>
                <a:gd name="T57" fmla="*/ 302 h 372"/>
                <a:gd name="T58" fmla="*/ 196 w 299"/>
                <a:gd name="T59" fmla="*/ 294 h 372"/>
                <a:gd name="T60" fmla="*/ 214 w 299"/>
                <a:gd name="T61" fmla="*/ 275 h 372"/>
                <a:gd name="T62" fmla="*/ 232 w 299"/>
                <a:gd name="T63" fmla="*/ 252 h 372"/>
                <a:gd name="T64" fmla="*/ 250 w 299"/>
                <a:gd name="T65" fmla="*/ 227 h 372"/>
                <a:gd name="T66" fmla="*/ 266 w 299"/>
                <a:gd name="T67" fmla="*/ 203 h 372"/>
                <a:gd name="T68" fmla="*/ 279 w 299"/>
                <a:gd name="T69" fmla="*/ 181 h 372"/>
                <a:gd name="T70" fmla="*/ 290 w 299"/>
                <a:gd name="T71" fmla="*/ 163 h 372"/>
                <a:gd name="T72" fmla="*/ 299 w 299"/>
                <a:gd name="T73" fmla="*/ 147 h 372"/>
                <a:gd name="T74" fmla="*/ 245 w 299"/>
                <a:gd name="T75" fmla="*/ 0 h 372"/>
                <a:gd name="T76" fmla="*/ 245 w 299"/>
                <a:gd name="T77" fmla="*/ 0 h 3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9" h="372">
                  <a:moveTo>
                    <a:pt x="245" y="0"/>
                  </a:moveTo>
                  <a:lnTo>
                    <a:pt x="238" y="78"/>
                  </a:lnTo>
                  <a:lnTo>
                    <a:pt x="229" y="114"/>
                  </a:lnTo>
                  <a:lnTo>
                    <a:pt x="214" y="153"/>
                  </a:lnTo>
                  <a:lnTo>
                    <a:pt x="204" y="173"/>
                  </a:lnTo>
                  <a:lnTo>
                    <a:pt x="193" y="193"/>
                  </a:lnTo>
                  <a:lnTo>
                    <a:pt x="179" y="213"/>
                  </a:lnTo>
                  <a:lnTo>
                    <a:pt x="164" y="233"/>
                  </a:lnTo>
                  <a:lnTo>
                    <a:pt x="147" y="251"/>
                  </a:lnTo>
                  <a:lnTo>
                    <a:pt x="131" y="268"/>
                  </a:lnTo>
                  <a:lnTo>
                    <a:pt x="115" y="283"/>
                  </a:lnTo>
                  <a:lnTo>
                    <a:pt x="100" y="298"/>
                  </a:lnTo>
                  <a:lnTo>
                    <a:pt x="73" y="322"/>
                  </a:lnTo>
                  <a:lnTo>
                    <a:pt x="48" y="340"/>
                  </a:lnTo>
                  <a:lnTo>
                    <a:pt x="37" y="348"/>
                  </a:lnTo>
                  <a:lnTo>
                    <a:pt x="28" y="355"/>
                  </a:lnTo>
                  <a:lnTo>
                    <a:pt x="20" y="359"/>
                  </a:lnTo>
                  <a:lnTo>
                    <a:pt x="14" y="364"/>
                  </a:lnTo>
                  <a:lnTo>
                    <a:pt x="0" y="372"/>
                  </a:lnTo>
                  <a:lnTo>
                    <a:pt x="24" y="366"/>
                  </a:lnTo>
                  <a:lnTo>
                    <a:pt x="49" y="358"/>
                  </a:lnTo>
                  <a:lnTo>
                    <a:pt x="80" y="349"/>
                  </a:lnTo>
                  <a:lnTo>
                    <a:pt x="96" y="344"/>
                  </a:lnTo>
                  <a:lnTo>
                    <a:pt x="113" y="338"/>
                  </a:lnTo>
                  <a:lnTo>
                    <a:pt x="129" y="332"/>
                  </a:lnTo>
                  <a:lnTo>
                    <a:pt x="145" y="325"/>
                  </a:lnTo>
                  <a:lnTo>
                    <a:pt x="160" y="317"/>
                  </a:lnTo>
                  <a:lnTo>
                    <a:pt x="173" y="310"/>
                  </a:lnTo>
                  <a:lnTo>
                    <a:pt x="186" y="302"/>
                  </a:lnTo>
                  <a:lnTo>
                    <a:pt x="196" y="294"/>
                  </a:lnTo>
                  <a:lnTo>
                    <a:pt x="214" y="275"/>
                  </a:lnTo>
                  <a:lnTo>
                    <a:pt x="232" y="252"/>
                  </a:lnTo>
                  <a:lnTo>
                    <a:pt x="250" y="227"/>
                  </a:lnTo>
                  <a:lnTo>
                    <a:pt x="266" y="203"/>
                  </a:lnTo>
                  <a:lnTo>
                    <a:pt x="279" y="181"/>
                  </a:lnTo>
                  <a:lnTo>
                    <a:pt x="290" y="163"/>
                  </a:lnTo>
                  <a:lnTo>
                    <a:pt x="299" y="147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1" name="Freeform 292"/>
            <p:cNvSpPr>
              <a:spLocks/>
            </p:cNvSpPr>
            <p:nvPr/>
          </p:nvSpPr>
          <p:spPr bwMode="auto">
            <a:xfrm>
              <a:off x="4136" y="2290"/>
              <a:ext cx="278" cy="236"/>
            </a:xfrm>
            <a:custGeom>
              <a:avLst/>
              <a:gdLst>
                <a:gd name="T0" fmla="*/ 269 w 278"/>
                <a:gd name="T1" fmla="*/ 0 h 236"/>
                <a:gd name="T2" fmla="*/ 258 w 278"/>
                <a:gd name="T3" fmla="*/ 17 h 236"/>
                <a:gd name="T4" fmla="*/ 243 w 278"/>
                <a:gd name="T5" fmla="*/ 36 h 236"/>
                <a:gd name="T6" fmla="*/ 226 w 278"/>
                <a:gd name="T7" fmla="*/ 57 h 236"/>
                <a:gd name="T8" fmla="*/ 204 w 278"/>
                <a:gd name="T9" fmla="*/ 83 h 236"/>
                <a:gd name="T10" fmla="*/ 181 w 278"/>
                <a:gd name="T11" fmla="*/ 109 h 236"/>
                <a:gd name="T12" fmla="*/ 158 w 278"/>
                <a:gd name="T13" fmla="*/ 134 h 236"/>
                <a:gd name="T14" fmla="*/ 134 w 278"/>
                <a:gd name="T15" fmla="*/ 155 h 236"/>
                <a:gd name="T16" fmla="*/ 112 w 278"/>
                <a:gd name="T17" fmla="*/ 174 h 236"/>
                <a:gd name="T18" fmla="*/ 99 w 278"/>
                <a:gd name="T19" fmla="*/ 182 h 236"/>
                <a:gd name="T20" fmla="*/ 88 w 278"/>
                <a:gd name="T21" fmla="*/ 188 h 236"/>
                <a:gd name="T22" fmla="*/ 76 w 278"/>
                <a:gd name="T23" fmla="*/ 195 h 236"/>
                <a:gd name="T24" fmla="*/ 66 w 278"/>
                <a:gd name="T25" fmla="*/ 201 h 236"/>
                <a:gd name="T26" fmla="*/ 55 w 278"/>
                <a:gd name="T27" fmla="*/ 206 h 236"/>
                <a:gd name="T28" fmla="*/ 44 w 278"/>
                <a:gd name="T29" fmla="*/ 210 h 236"/>
                <a:gd name="T30" fmla="*/ 27 w 278"/>
                <a:gd name="T31" fmla="*/ 217 h 236"/>
                <a:gd name="T32" fmla="*/ 12 w 278"/>
                <a:gd name="T33" fmla="*/ 221 h 236"/>
                <a:gd name="T34" fmla="*/ 0 w 278"/>
                <a:gd name="T35" fmla="*/ 225 h 236"/>
                <a:gd name="T36" fmla="*/ 12 w 278"/>
                <a:gd name="T37" fmla="*/ 229 h 236"/>
                <a:gd name="T38" fmla="*/ 27 w 278"/>
                <a:gd name="T39" fmla="*/ 233 h 236"/>
                <a:gd name="T40" fmla="*/ 45 w 278"/>
                <a:gd name="T41" fmla="*/ 236 h 236"/>
                <a:gd name="T42" fmla="*/ 95 w 278"/>
                <a:gd name="T43" fmla="*/ 235 h 236"/>
                <a:gd name="T44" fmla="*/ 155 w 278"/>
                <a:gd name="T45" fmla="*/ 217 h 236"/>
                <a:gd name="T46" fmla="*/ 171 w 278"/>
                <a:gd name="T47" fmla="*/ 208 h 236"/>
                <a:gd name="T48" fmla="*/ 185 w 278"/>
                <a:gd name="T49" fmla="*/ 199 h 236"/>
                <a:gd name="T50" fmla="*/ 211 w 278"/>
                <a:gd name="T51" fmla="*/ 178 h 236"/>
                <a:gd name="T52" fmla="*/ 231 w 278"/>
                <a:gd name="T53" fmla="*/ 156 h 236"/>
                <a:gd name="T54" fmla="*/ 249 w 278"/>
                <a:gd name="T55" fmla="*/ 134 h 236"/>
                <a:gd name="T56" fmla="*/ 261 w 278"/>
                <a:gd name="T57" fmla="*/ 114 h 236"/>
                <a:gd name="T58" fmla="*/ 270 w 278"/>
                <a:gd name="T59" fmla="*/ 97 h 236"/>
                <a:gd name="T60" fmla="*/ 278 w 278"/>
                <a:gd name="T61" fmla="*/ 82 h 236"/>
                <a:gd name="T62" fmla="*/ 269 w 278"/>
                <a:gd name="T63" fmla="*/ 0 h 236"/>
                <a:gd name="T64" fmla="*/ 269 w 278"/>
                <a:gd name="T65" fmla="*/ 0 h 2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8" h="236">
                  <a:moveTo>
                    <a:pt x="269" y="0"/>
                  </a:moveTo>
                  <a:lnTo>
                    <a:pt x="258" y="17"/>
                  </a:lnTo>
                  <a:lnTo>
                    <a:pt x="243" y="36"/>
                  </a:lnTo>
                  <a:lnTo>
                    <a:pt x="226" y="57"/>
                  </a:lnTo>
                  <a:lnTo>
                    <a:pt x="204" y="83"/>
                  </a:lnTo>
                  <a:lnTo>
                    <a:pt x="181" y="109"/>
                  </a:lnTo>
                  <a:lnTo>
                    <a:pt x="158" y="134"/>
                  </a:lnTo>
                  <a:lnTo>
                    <a:pt x="134" y="155"/>
                  </a:lnTo>
                  <a:lnTo>
                    <a:pt x="112" y="174"/>
                  </a:lnTo>
                  <a:lnTo>
                    <a:pt x="99" y="182"/>
                  </a:lnTo>
                  <a:lnTo>
                    <a:pt x="88" y="188"/>
                  </a:lnTo>
                  <a:lnTo>
                    <a:pt x="76" y="195"/>
                  </a:lnTo>
                  <a:lnTo>
                    <a:pt x="66" y="201"/>
                  </a:lnTo>
                  <a:lnTo>
                    <a:pt x="55" y="206"/>
                  </a:lnTo>
                  <a:lnTo>
                    <a:pt x="44" y="210"/>
                  </a:lnTo>
                  <a:lnTo>
                    <a:pt x="27" y="217"/>
                  </a:lnTo>
                  <a:lnTo>
                    <a:pt x="12" y="221"/>
                  </a:lnTo>
                  <a:lnTo>
                    <a:pt x="0" y="225"/>
                  </a:lnTo>
                  <a:lnTo>
                    <a:pt x="12" y="229"/>
                  </a:lnTo>
                  <a:lnTo>
                    <a:pt x="27" y="233"/>
                  </a:lnTo>
                  <a:lnTo>
                    <a:pt x="45" y="236"/>
                  </a:lnTo>
                  <a:lnTo>
                    <a:pt x="95" y="235"/>
                  </a:lnTo>
                  <a:lnTo>
                    <a:pt x="155" y="217"/>
                  </a:lnTo>
                  <a:lnTo>
                    <a:pt x="171" y="208"/>
                  </a:lnTo>
                  <a:lnTo>
                    <a:pt x="185" y="199"/>
                  </a:lnTo>
                  <a:lnTo>
                    <a:pt x="211" y="178"/>
                  </a:lnTo>
                  <a:lnTo>
                    <a:pt x="231" y="156"/>
                  </a:lnTo>
                  <a:lnTo>
                    <a:pt x="249" y="134"/>
                  </a:lnTo>
                  <a:lnTo>
                    <a:pt x="261" y="114"/>
                  </a:lnTo>
                  <a:lnTo>
                    <a:pt x="270" y="97"/>
                  </a:lnTo>
                  <a:lnTo>
                    <a:pt x="278" y="82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2" name="Freeform 293"/>
            <p:cNvSpPr>
              <a:spLocks/>
            </p:cNvSpPr>
            <p:nvPr/>
          </p:nvSpPr>
          <p:spPr bwMode="auto">
            <a:xfrm>
              <a:off x="3700" y="1837"/>
              <a:ext cx="531" cy="216"/>
            </a:xfrm>
            <a:custGeom>
              <a:avLst/>
              <a:gdLst>
                <a:gd name="T0" fmla="*/ 0 w 531"/>
                <a:gd name="T1" fmla="*/ 0 h 216"/>
                <a:gd name="T2" fmla="*/ 42 w 531"/>
                <a:gd name="T3" fmla="*/ 5 h 216"/>
                <a:gd name="T4" fmla="*/ 88 w 531"/>
                <a:gd name="T5" fmla="*/ 12 h 216"/>
                <a:gd name="T6" fmla="*/ 143 w 531"/>
                <a:gd name="T7" fmla="*/ 21 h 216"/>
                <a:gd name="T8" fmla="*/ 174 w 531"/>
                <a:gd name="T9" fmla="*/ 26 h 216"/>
                <a:gd name="T10" fmla="*/ 203 w 531"/>
                <a:gd name="T11" fmla="*/ 31 h 216"/>
                <a:gd name="T12" fmla="*/ 234 w 531"/>
                <a:gd name="T13" fmla="*/ 37 h 216"/>
                <a:gd name="T14" fmla="*/ 263 w 531"/>
                <a:gd name="T15" fmla="*/ 43 h 216"/>
                <a:gd name="T16" fmla="*/ 291 w 531"/>
                <a:gd name="T17" fmla="*/ 49 h 216"/>
                <a:gd name="T18" fmla="*/ 318 w 531"/>
                <a:gd name="T19" fmla="*/ 55 h 216"/>
                <a:gd name="T20" fmla="*/ 342 w 531"/>
                <a:gd name="T21" fmla="*/ 62 h 216"/>
                <a:gd name="T22" fmla="*/ 363 w 531"/>
                <a:gd name="T23" fmla="*/ 69 h 216"/>
                <a:gd name="T24" fmla="*/ 381 w 531"/>
                <a:gd name="T25" fmla="*/ 76 h 216"/>
                <a:gd name="T26" fmla="*/ 399 w 531"/>
                <a:gd name="T27" fmla="*/ 84 h 216"/>
                <a:gd name="T28" fmla="*/ 416 w 531"/>
                <a:gd name="T29" fmla="*/ 92 h 216"/>
                <a:gd name="T30" fmla="*/ 432 w 531"/>
                <a:gd name="T31" fmla="*/ 100 h 216"/>
                <a:gd name="T32" fmla="*/ 447 w 531"/>
                <a:gd name="T33" fmla="*/ 108 h 216"/>
                <a:gd name="T34" fmla="*/ 461 w 531"/>
                <a:gd name="T35" fmla="*/ 116 h 216"/>
                <a:gd name="T36" fmla="*/ 474 w 531"/>
                <a:gd name="T37" fmla="*/ 122 h 216"/>
                <a:gd name="T38" fmla="*/ 485 w 531"/>
                <a:gd name="T39" fmla="*/ 130 h 216"/>
                <a:gd name="T40" fmla="*/ 495 w 531"/>
                <a:gd name="T41" fmla="*/ 137 h 216"/>
                <a:gd name="T42" fmla="*/ 504 w 531"/>
                <a:gd name="T43" fmla="*/ 143 h 216"/>
                <a:gd name="T44" fmla="*/ 512 w 531"/>
                <a:gd name="T45" fmla="*/ 149 h 216"/>
                <a:gd name="T46" fmla="*/ 518 w 531"/>
                <a:gd name="T47" fmla="*/ 153 h 216"/>
                <a:gd name="T48" fmla="*/ 531 w 531"/>
                <a:gd name="T49" fmla="*/ 164 h 216"/>
                <a:gd name="T50" fmla="*/ 502 w 531"/>
                <a:gd name="T51" fmla="*/ 216 h 216"/>
                <a:gd name="T52" fmla="*/ 494 w 531"/>
                <a:gd name="T53" fmla="*/ 213 h 216"/>
                <a:gd name="T54" fmla="*/ 485 w 531"/>
                <a:gd name="T55" fmla="*/ 207 h 216"/>
                <a:gd name="T56" fmla="*/ 472 w 531"/>
                <a:gd name="T57" fmla="*/ 201 h 216"/>
                <a:gd name="T58" fmla="*/ 458 w 531"/>
                <a:gd name="T59" fmla="*/ 193 h 216"/>
                <a:gd name="T60" fmla="*/ 439 w 531"/>
                <a:gd name="T61" fmla="*/ 184 h 216"/>
                <a:gd name="T62" fmla="*/ 430 w 531"/>
                <a:gd name="T63" fmla="*/ 180 h 216"/>
                <a:gd name="T64" fmla="*/ 420 w 531"/>
                <a:gd name="T65" fmla="*/ 174 h 216"/>
                <a:gd name="T66" fmla="*/ 410 w 531"/>
                <a:gd name="T67" fmla="*/ 169 h 216"/>
                <a:gd name="T68" fmla="*/ 398 w 531"/>
                <a:gd name="T69" fmla="*/ 164 h 216"/>
                <a:gd name="T70" fmla="*/ 387 w 531"/>
                <a:gd name="T71" fmla="*/ 158 h 216"/>
                <a:gd name="T72" fmla="*/ 375 w 531"/>
                <a:gd name="T73" fmla="*/ 152 h 216"/>
                <a:gd name="T74" fmla="*/ 363 w 531"/>
                <a:gd name="T75" fmla="*/ 146 h 216"/>
                <a:gd name="T76" fmla="*/ 350 w 531"/>
                <a:gd name="T77" fmla="*/ 140 h 216"/>
                <a:gd name="T78" fmla="*/ 338 w 531"/>
                <a:gd name="T79" fmla="*/ 134 h 216"/>
                <a:gd name="T80" fmla="*/ 325 w 531"/>
                <a:gd name="T81" fmla="*/ 128 h 216"/>
                <a:gd name="T82" fmla="*/ 313 w 531"/>
                <a:gd name="T83" fmla="*/ 122 h 216"/>
                <a:gd name="T84" fmla="*/ 300 w 531"/>
                <a:gd name="T85" fmla="*/ 117 h 216"/>
                <a:gd name="T86" fmla="*/ 288 w 531"/>
                <a:gd name="T87" fmla="*/ 110 h 216"/>
                <a:gd name="T88" fmla="*/ 275 w 531"/>
                <a:gd name="T89" fmla="*/ 104 h 216"/>
                <a:gd name="T90" fmla="*/ 261 w 531"/>
                <a:gd name="T91" fmla="*/ 99 h 216"/>
                <a:gd name="T92" fmla="*/ 249 w 531"/>
                <a:gd name="T93" fmla="*/ 94 h 216"/>
                <a:gd name="T94" fmla="*/ 236 w 531"/>
                <a:gd name="T95" fmla="*/ 88 h 216"/>
                <a:gd name="T96" fmla="*/ 224 w 531"/>
                <a:gd name="T97" fmla="*/ 83 h 216"/>
                <a:gd name="T98" fmla="*/ 211 w 531"/>
                <a:gd name="T99" fmla="*/ 78 h 216"/>
                <a:gd name="T100" fmla="*/ 200 w 531"/>
                <a:gd name="T101" fmla="*/ 73 h 216"/>
                <a:gd name="T102" fmla="*/ 177 w 531"/>
                <a:gd name="T103" fmla="*/ 64 h 216"/>
                <a:gd name="T104" fmla="*/ 154 w 531"/>
                <a:gd name="T105" fmla="*/ 56 h 216"/>
                <a:gd name="T106" fmla="*/ 135 w 531"/>
                <a:gd name="T107" fmla="*/ 48 h 216"/>
                <a:gd name="T108" fmla="*/ 115 w 531"/>
                <a:gd name="T109" fmla="*/ 42 h 216"/>
                <a:gd name="T110" fmla="*/ 97 w 531"/>
                <a:gd name="T111" fmla="*/ 35 h 216"/>
                <a:gd name="T112" fmla="*/ 81 w 531"/>
                <a:gd name="T113" fmla="*/ 28 h 216"/>
                <a:gd name="T114" fmla="*/ 66 w 531"/>
                <a:gd name="T115" fmla="*/ 23 h 216"/>
                <a:gd name="T116" fmla="*/ 53 w 531"/>
                <a:gd name="T117" fmla="*/ 18 h 216"/>
                <a:gd name="T118" fmla="*/ 30 w 531"/>
                <a:gd name="T119" fmla="*/ 11 h 216"/>
                <a:gd name="T120" fmla="*/ 13 w 531"/>
                <a:gd name="T121" fmla="*/ 5 h 216"/>
                <a:gd name="T122" fmla="*/ 0 w 531"/>
                <a:gd name="T123" fmla="*/ 0 h 216"/>
                <a:gd name="T124" fmla="*/ 0 w 531"/>
                <a:gd name="T125" fmla="*/ 0 h 21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31" h="216">
                  <a:moveTo>
                    <a:pt x="0" y="0"/>
                  </a:moveTo>
                  <a:lnTo>
                    <a:pt x="42" y="5"/>
                  </a:lnTo>
                  <a:lnTo>
                    <a:pt x="88" y="12"/>
                  </a:lnTo>
                  <a:lnTo>
                    <a:pt x="143" y="21"/>
                  </a:lnTo>
                  <a:lnTo>
                    <a:pt x="174" y="26"/>
                  </a:lnTo>
                  <a:lnTo>
                    <a:pt x="203" y="31"/>
                  </a:lnTo>
                  <a:lnTo>
                    <a:pt x="234" y="37"/>
                  </a:lnTo>
                  <a:lnTo>
                    <a:pt x="263" y="43"/>
                  </a:lnTo>
                  <a:lnTo>
                    <a:pt x="291" y="49"/>
                  </a:lnTo>
                  <a:lnTo>
                    <a:pt x="318" y="55"/>
                  </a:lnTo>
                  <a:lnTo>
                    <a:pt x="342" y="62"/>
                  </a:lnTo>
                  <a:lnTo>
                    <a:pt x="363" y="69"/>
                  </a:lnTo>
                  <a:lnTo>
                    <a:pt x="381" y="76"/>
                  </a:lnTo>
                  <a:lnTo>
                    <a:pt x="399" y="84"/>
                  </a:lnTo>
                  <a:lnTo>
                    <a:pt x="416" y="92"/>
                  </a:lnTo>
                  <a:lnTo>
                    <a:pt x="432" y="100"/>
                  </a:lnTo>
                  <a:lnTo>
                    <a:pt x="447" y="108"/>
                  </a:lnTo>
                  <a:lnTo>
                    <a:pt x="461" y="116"/>
                  </a:lnTo>
                  <a:lnTo>
                    <a:pt x="474" y="122"/>
                  </a:lnTo>
                  <a:lnTo>
                    <a:pt x="485" y="130"/>
                  </a:lnTo>
                  <a:lnTo>
                    <a:pt x="495" y="137"/>
                  </a:lnTo>
                  <a:lnTo>
                    <a:pt x="504" y="143"/>
                  </a:lnTo>
                  <a:lnTo>
                    <a:pt x="512" y="149"/>
                  </a:lnTo>
                  <a:lnTo>
                    <a:pt x="518" y="153"/>
                  </a:lnTo>
                  <a:lnTo>
                    <a:pt x="531" y="164"/>
                  </a:lnTo>
                  <a:lnTo>
                    <a:pt x="502" y="216"/>
                  </a:lnTo>
                  <a:lnTo>
                    <a:pt x="494" y="213"/>
                  </a:lnTo>
                  <a:lnTo>
                    <a:pt x="485" y="207"/>
                  </a:lnTo>
                  <a:lnTo>
                    <a:pt x="472" y="201"/>
                  </a:lnTo>
                  <a:lnTo>
                    <a:pt x="458" y="193"/>
                  </a:lnTo>
                  <a:lnTo>
                    <a:pt x="439" y="184"/>
                  </a:lnTo>
                  <a:lnTo>
                    <a:pt x="430" y="180"/>
                  </a:lnTo>
                  <a:lnTo>
                    <a:pt x="420" y="174"/>
                  </a:lnTo>
                  <a:lnTo>
                    <a:pt x="410" y="169"/>
                  </a:lnTo>
                  <a:lnTo>
                    <a:pt x="398" y="164"/>
                  </a:lnTo>
                  <a:lnTo>
                    <a:pt x="387" y="158"/>
                  </a:lnTo>
                  <a:lnTo>
                    <a:pt x="375" y="152"/>
                  </a:lnTo>
                  <a:lnTo>
                    <a:pt x="363" y="146"/>
                  </a:lnTo>
                  <a:lnTo>
                    <a:pt x="350" y="140"/>
                  </a:lnTo>
                  <a:lnTo>
                    <a:pt x="338" y="134"/>
                  </a:lnTo>
                  <a:lnTo>
                    <a:pt x="325" y="128"/>
                  </a:lnTo>
                  <a:lnTo>
                    <a:pt x="313" y="122"/>
                  </a:lnTo>
                  <a:lnTo>
                    <a:pt x="300" y="117"/>
                  </a:lnTo>
                  <a:lnTo>
                    <a:pt x="288" y="110"/>
                  </a:lnTo>
                  <a:lnTo>
                    <a:pt x="275" y="104"/>
                  </a:lnTo>
                  <a:lnTo>
                    <a:pt x="261" y="99"/>
                  </a:lnTo>
                  <a:lnTo>
                    <a:pt x="249" y="94"/>
                  </a:lnTo>
                  <a:lnTo>
                    <a:pt x="236" y="88"/>
                  </a:lnTo>
                  <a:lnTo>
                    <a:pt x="224" y="83"/>
                  </a:lnTo>
                  <a:lnTo>
                    <a:pt x="211" y="78"/>
                  </a:lnTo>
                  <a:lnTo>
                    <a:pt x="200" y="73"/>
                  </a:lnTo>
                  <a:lnTo>
                    <a:pt x="177" y="64"/>
                  </a:lnTo>
                  <a:lnTo>
                    <a:pt x="154" y="56"/>
                  </a:lnTo>
                  <a:lnTo>
                    <a:pt x="135" y="48"/>
                  </a:lnTo>
                  <a:lnTo>
                    <a:pt x="115" y="42"/>
                  </a:lnTo>
                  <a:lnTo>
                    <a:pt x="97" y="35"/>
                  </a:lnTo>
                  <a:lnTo>
                    <a:pt x="81" y="28"/>
                  </a:lnTo>
                  <a:lnTo>
                    <a:pt x="66" y="23"/>
                  </a:lnTo>
                  <a:lnTo>
                    <a:pt x="53" y="18"/>
                  </a:lnTo>
                  <a:lnTo>
                    <a:pt x="30" y="11"/>
                  </a:lnTo>
                  <a:lnTo>
                    <a:pt x="1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3" name="Freeform 294"/>
            <p:cNvSpPr>
              <a:spLocks/>
            </p:cNvSpPr>
            <p:nvPr/>
          </p:nvSpPr>
          <p:spPr bwMode="auto">
            <a:xfrm>
              <a:off x="3741" y="1771"/>
              <a:ext cx="472" cy="160"/>
            </a:xfrm>
            <a:custGeom>
              <a:avLst/>
              <a:gdLst>
                <a:gd name="T0" fmla="*/ 472 w 472"/>
                <a:gd name="T1" fmla="*/ 160 h 160"/>
                <a:gd name="T2" fmla="*/ 469 w 472"/>
                <a:gd name="T3" fmla="*/ 157 h 160"/>
                <a:gd name="T4" fmla="*/ 458 w 472"/>
                <a:gd name="T5" fmla="*/ 150 h 160"/>
                <a:gd name="T6" fmla="*/ 448 w 472"/>
                <a:gd name="T7" fmla="*/ 145 h 160"/>
                <a:gd name="T8" fmla="*/ 438 w 472"/>
                <a:gd name="T9" fmla="*/ 138 h 160"/>
                <a:gd name="T10" fmla="*/ 427 w 472"/>
                <a:gd name="T11" fmla="*/ 131 h 160"/>
                <a:gd name="T12" fmla="*/ 413 w 472"/>
                <a:gd name="T13" fmla="*/ 125 h 160"/>
                <a:gd name="T14" fmla="*/ 398 w 472"/>
                <a:gd name="T15" fmla="*/ 118 h 160"/>
                <a:gd name="T16" fmla="*/ 382 w 472"/>
                <a:gd name="T17" fmla="*/ 110 h 160"/>
                <a:gd name="T18" fmla="*/ 365 w 472"/>
                <a:gd name="T19" fmla="*/ 102 h 160"/>
                <a:gd name="T20" fmla="*/ 347 w 472"/>
                <a:gd name="T21" fmla="*/ 94 h 160"/>
                <a:gd name="T22" fmla="*/ 328 w 472"/>
                <a:gd name="T23" fmla="*/ 87 h 160"/>
                <a:gd name="T24" fmla="*/ 308 w 472"/>
                <a:gd name="T25" fmla="*/ 79 h 160"/>
                <a:gd name="T26" fmla="*/ 287 w 472"/>
                <a:gd name="T27" fmla="*/ 72 h 160"/>
                <a:gd name="T28" fmla="*/ 265 w 472"/>
                <a:gd name="T29" fmla="*/ 66 h 160"/>
                <a:gd name="T30" fmla="*/ 242 w 472"/>
                <a:gd name="T31" fmla="*/ 60 h 160"/>
                <a:gd name="T32" fmla="*/ 219 w 472"/>
                <a:gd name="T33" fmla="*/ 54 h 160"/>
                <a:gd name="T34" fmla="*/ 196 w 472"/>
                <a:gd name="T35" fmla="*/ 47 h 160"/>
                <a:gd name="T36" fmla="*/ 174 w 472"/>
                <a:gd name="T37" fmla="*/ 41 h 160"/>
                <a:gd name="T38" fmla="*/ 151 w 472"/>
                <a:gd name="T39" fmla="*/ 36 h 160"/>
                <a:gd name="T40" fmla="*/ 129 w 472"/>
                <a:gd name="T41" fmla="*/ 31 h 160"/>
                <a:gd name="T42" fmla="*/ 107 w 472"/>
                <a:gd name="T43" fmla="*/ 25 h 160"/>
                <a:gd name="T44" fmla="*/ 88 w 472"/>
                <a:gd name="T45" fmla="*/ 21 h 160"/>
                <a:gd name="T46" fmla="*/ 53 w 472"/>
                <a:gd name="T47" fmla="*/ 13 h 160"/>
                <a:gd name="T48" fmla="*/ 24 w 472"/>
                <a:gd name="T49" fmla="*/ 6 h 160"/>
                <a:gd name="T50" fmla="*/ 0 w 472"/>
                <a:gd name="T51" fmla="*/ 0 h 160"/>
                <a:gd name="T52" fmla="*/ 96 w 472"/>
                <a:gd name="T53" fmla="*/ 1 h 160"/>
                <a:gd name="T54" fmla="*/ 182 w 472"/>
                <a:gd name="T55" fmla="*/ 7 h 160"/>
                <a:gd name="T56" fmla="*/ 265 w 472"/>
                <a:gd name="T57" fmla="*/ 21 h 160"/>
                <a:gd name="T58" fmla="*/ 301 w 472"/>
                <a:gd name="T59" fmla="*/ 31 h 160"/>
                <a:gd name="T60" fmla="*/ 320 w 472"/>
                <a:gd name="T61" fmla="*/ 38 h 160"/>
                <a:gd name="T62" fmla="*/ 338 w 472"/>
                <a:gd name="T63" fmla="*/ 44 h 160"/>
                <a:gd name="T64" fmla="*/ 354 w 472"/>
                <a:gd name="T65" fmla="*/ 50 h 160"/>
                <a:gd name="T66" fmla="*/ 371 w 472"/>
                <a:gd name="T67" fmla="*/ 57 h 160"/>
                <a:gd name="T68" fmla="*/ 387 w 472"/>
                <a:gd name="T69" fmla="*/ 64 h 160"/>
                <a:gd name="T70" fmla="*/ 402 w 472"/>
                <a:gd name="T71" fmla="*/ 71 h 160"/>
                <a:gd name="T72" fmla="*/ 415 w 472"/>
                <a:gd name="T73" fmla="*/ 77 h 160"/>
                <a:gd name="T74" fmla="*/ 427 w 472"/>
                <a:gd name="T75" fmla="*/ 84 h 160"/>
                <a:gd name="T76" fmla="*/ 438 w 472"/>
                <a:gd name="T77" fmla="*/ 88 h 160"/>
                <a:gd name="T78" fmla="*/ 447 w 472"/>
                <a:gd name="T79" fmla="*/ 93 h 160"/>
                <a:gd name="T80" fmla="*/ 460 w 472"/>
                <a:gd name="T81" fmla="*/ 100 h 160"/>
                <a:gd name="T82" fmla="*/ 464 w 472"/>
                <a:gd name="T83" fmla="*/ 103 h 160"/>
                <a:gd name="T84" fmla="*/ 472 w 472"/>
                <a:gd name="T85" fmla="*/ 160 h 160"/>
                <a:gd name="T86" fmla="*/ 472 w 472"/>
                <a:gd name="T87" fmla="*/ 160 h 1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2" h="160">
                  <a:moveTo>
                    <a:pt x="472" y="160"/>
                  </a:moveTo>
                  <a:lnTo>
                    <a:pt x="469" y="157"/>
                  </a:lnTo>
                  <a:lnTo>
                    <a:pt x="458" y="150"/>
                  </a:lnTo>
                  <a:lnTo>
                    <a:pt x="448" y="145"/>
                  </a:lnTo>
                  <a:lnTo>
                    <a:pt x="438" y="138"/>
                  </a:lnTo>
                  <a:lnTo>
                    <a:pt x="427" y="131"/>
                  </a:lnTo>
                  <a:lnTo>
                    <a:pt x="413" y="125"/>
                  </a:lnTo>
                  <a:lnTo>
                    <a:pt x="398" y="118"/>
                  </a:lnTo>
                  <a:lnTo>
                    <a:pt x="382" y="110"/>
                  </a:lnTo>
                  <a:lnTo>
                    <a:pt x="365" y="102"/>
                  </a:lnTo>
                  <a:lnTo>
                    <a:pt x="347" y="94"/>
                  </a:lnTo>
                  <a:lnTo>
                    <a:pt x="328" y="87"/>
                  </a:lnTo>
                  <a:lnTo>
                    <a:pt x="308" y="79"/>
                  </a:lnTo>
                  <a:lnTo>
                    <a:pt x="287" y="72"/>
                  </a:lnTo>
                  <a:lnTo>
                    <a:pt x="265" y="66"/>
                  </a:lnTo>
                  <a:lnTo>
                    <a:pt x="242" y="60"/>
                  </a:lnTo>
                  <a:lnTo>
                    <a:pt x="219" y="54"/>
                  </a:lnTo>
                  <a:lnTo>
                    <a:pt x="196" y="47"/>
                  </a:lnTo>
                  <a:lnTo>
                    <a:pt x="174" y="41"/>
                  </a:lnTo>
                  <a:lnTo>
                    <a:pt x="151" y="36"/>
                  </a:lnTo>
                  <a:lnTo>
                    <a:pt x="129" y="31"/>
                  </a:lnTo>
                  <a:lnTo>
                    <a:pt x="107" y="25"/>
                  </a:lnTo>
                  <a:lnTo>
                    <a:pt x="88" y="21"/>
                  </a:lnTo>
                  <a:lnTo>
                    <a:pt x="53" y="13"/>
                  </a:lnTo>
                  <a:lnTo>
                    <a:pt x="24" y="6"/>
                  </a:lnTo>
                  <a:lnTo>
                    <a:pt x="0" y="0"/>
                  </a:lnTo>
                  <a:lnTo>
                    <a:pt x="96" y="1"/>
                  </a:lnTo>
                  <a:lnTo>
                    <a:pt x="182" y="7"/>
                  </a:lnTo>
                  <a:lnTo>
                    <a:pt x="265" y="21"/>
                  </a:lnTo>
                  <a:lnTo>
                    <a:pt x="301" y="31"/>
                  </a:lnTo>
                  <a:lnTo>
                    <a:pt x="320" y="38"/>
                  </a:lnTo>
                  <a:lnTo>
                    <a:pt x="338" y="44"/>
                  </a:lnTo>
                  <a:lnTo>
                    <a:pt x="354" y="50"/>
                  </a:lnTo>
                  <a:lnTo>
                    <a:pt x="371" y="57"/>
                  </a:lnTo>
                  <a:lnTo>
                    <a:pt x="387" y="64"/>
                  </a:lnTo>
                  <a:lnTo>
                    <a:pt x="402" y="71"/>
                  </a:lnTo>
                  <a:lnTo>
                    <a:pt x="415" y="77"/>
                  </a:lnTo>
                  <a:lnTo>
                    <a:pt x="427" y="84"/>
                  </a:lnTo>
                  <a:lnTo>
                    <a:pt x="438" y="88"/>
                  </a:lnTo>
                  <a:lnTo>
                    <a:pt x="447" y="93"/>
                  </a:lnTo>
                  <a:lnTo>
                    <a:pt x="460" y="100"/>
                  </a:lnTo>
                  <a:lnTo>
                    <a:pt x="464" y="103"/>
                  </a:lnTo>
                  <a:lnTo>
                    <a:pt x="472" y="1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4" name="Freeform 295"/>
            <p:cNvSpPr>
              <a:spLocks/>
            </p:cNvSpPr>
            <p:nvPr/>
          </p:nvSpPr>
          <p:spPr bwMode="auto">
            <a:xfrm>
              <a:off x="3606" y="2237"/>
              <a:ext cx="536" cy="320"/>
            </a:xfrm>
            <a:custGeom>
              <a:avLst/>
              <a:gdLst>
                <a:gd name="T0" fmla="*/ 26 w 536"/>
                <a:gd name="T1" fmla="*/ 254 h 320"/>
                <a:gd name="T2" fmla="*/ 61 w 536"/>
                <a:gd name="T3" fmla="*/ 241 h 320"/>
                <a:gd name="T4" fmla="*/ 98 w 536"/>
                <a:gd name="T5" fmla="*/ 228 h 320"/>
                <a:gd name="T6" fmla="*/ 142 w 536"/>
                <a:gd name="T7" fmla="*/ 211 h 320"/>
                <a:gd name="T8" fmla="*/ 179 w 536"/>
                <a:gd name="T9" fmla="*/ 195 h 320"/>
                <a:gd name="T10" fmla="*/ 204 w 536"/>
                <a:gd name="T11" fmla="*/ 184 h 320"/>
                <a:gd name="T12" fmla="*/ 230 w 536"/>
                <a:gd name="T13" fmla="*/ 174 h 320"/>
                <a:gd name="T14" fmla="*/ 255 w 536"/>
                <a:gd name="T15" fmla="*/ 162 h 320"/>
                <a:gd name="T16" fmla="*/ 281 w 536"/>
                <a:gd name="T17" fmla="*/ 150 h 320"/>
                <a:gd name="T18" fmla="*/ 307 w 536"/>
                <a:gd name="T19" fmla="*/ 138 h 320"/>
                <a:gd name="T20" fmla="*/ 331 w 536"/>
                <a:gd name="T21" fmla="*/ 125 h 320"/>
                <a:gd name="T22" fmla="*/ 355 w 536"/>
                <a:gd name="T23" fmla="*/ 113 h 320"/>
                <a:gd name="T24" fmla="*/ 378 w 536"/>
                <a:gd name="T25" fmla="*/ 101 h 320"/>
                <a:gd name="T26" fmla="*/ 399 w 536"/>
                <a:gd name="T27" fmla="*/ 89 h 320"/>
                <a:gd name="T28" fmla="*/ 419 w 536"/>
                <a:gd name="T29" fmla="*/ 77 h 320"/>
                <a:gd name="T30" fmla="*/ 437 w 536"/>
                <a:gd name="T31" fmla="*/ 66 h 320"/>
                <a:gd name="T32" fmla="*/ 455 w 536"/>
                <a:gd name="T33" fmla="*/ 56 h 320"/>
                <a:gd name="T34" fmla="*/ 477 w 536"/>
                <a:gd name="T35" fmla="*/ 41 h 320"/>
                <a:gd name="T36" fmla="*/ 502 w 536"/>
                <a:gd name="T37" fmla="*/ 24 h 320"/>
                <a:gd name="T38" fmla="*/ 521 w 536"/>
                <a:gd name="T39" fmla="*/ 11 h 320"/>
                <a:gd name="T40" fmla="*/ 536 w 536"/>
                <a:gd name="T41" fmla="*/ 0 h 320"/>
                <a:gd name="T42" fmla="*/ 496 w 536"/>
                <a:gd name="T43" fmla="*/ 52 h 320"/>
                <a:gd name="T44" fmla="*/ 465 w 536"/>
                <a:gd name="T45" fmla="*/ 86 h 320"/>
                <a:gd name="T46" fmla="*/ 424 w 536"/>
                <a:gd name="T47" fmla="*/ 123 h 320"/>
                <a:gd name="T48" fmla="*/ 388 w 536"/>
                <a:gd name="T49" fmla="*/ 151 h 320"/>
                <a:gd name="T50" fmla="*/ 361 w 536"/>
                <a:gd name="T51" fmla="*/ 170 h 320"/>
                <a:gd name="T52" fmla="*/ 333 w 536"/>
                <a:gd name="T53" fmla="*/ 188 h 320"/>
                <a:gd name="T54" fmla="*/ 301 w 536"/>
                <a:gd name="T55" fmla="*/ 205 h 320"/>
                <a:gd name="T56" fmla="*/ 268 w 536"/>
                <a:gd name="T57" fmla="*/ 220 h 320"/>
                <a:gd name="T58" fmla="*/ 232 w 536"/>
                <a:gd name="T59" fmla="*/ 233 h 320"/>
                <a:gd name="T60" fmla="*/ 199 w 536"/>
                <a:gd name="T61" fmla="*/ 247 h 320"/>
                <a:gd name="T62" fmla="*/ 169 w 536"/>
                <a:gd name="T63" fmla="*/ 259 h 320"/>
                <a:gd name="T64" fmla="*/ 130 w 536"/>
                <a:gd name="T65" fmla="*/ 272 h 320"/>
                <a:gd name="T66" fmla="*/ 86 w 536"/>
                <a:gd name="T67" fmla="*/ 289 h 320"/>
                <a:gd name="T68" fmla="*/ 53 w 536"/>
                <a:gd name="T69" fmla="*/ 301 h 320"/>
                <a:gd name="T70" fmla="*/ 12 w 536"/>
                <a:gd name="T71" fmla="*/ 316 h 320"/>
                <a:gd name="T72" fmla="*/ 18 w 536"/>
                <a:gd name="T73" fmla="*/ 257 h 3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36" h="320">
                  <a:moveTo>
                    <a:pt x="18" y="257"/>
                  </a:moveTo>
                  <a:lnTo>
                    <a:pt x="26" y="254"/>
                  </a:lnTo>
                  <a:lnTo>
                    <a:pt x="46" y="247"/>
                  </a:lnTo>
                  <a:lnTo>
                    <a:pt x="61" y="241"/>
                  </a:lnTo>
                  <a:lnTo>
                    <a:pt x="78" y="235"/>
                  </a:lnTo>
                  <a:lnTo>
                    <a:pt x="98" y="228"/>
                  </a:lnTo>
                  <a:lnTo>
                    <a:pt x="119" y="219"/>
                  </a:lnTo>
                  <a:lnTo>
                    <a:pt x="142" y="211"/>
                  </a:lnTo>
                  <a:lnTo>
                    <a:pt x="166" y="200"/>
                  </a:lnTo>
                  <a:lnTo>
                    <a:pt x="179" y="195"/>
                  </a:lnTo>
                  <a:lnTo>
                    <a:pt x="191" y="190"/>
                  </a:lnTo>
                  <a:lnTo>
                    <a:pt x="204" y="184"/>
                  </a:lnTo>
                  <a:lnTo>
                    <a:pt x="216" y="179"/>
                  </a:lnTo>
                  <a:lnTo>
                    <a:pt x="230" y="174"/>
                  </a:lnTo>
                  <a:lnTo>
                    <a:pt x="242" y="168"/>
                  </a:lnTo>
                  <a:lnTo>
                    <a:pt x="255" y="162"/>
                  </a:lnTo>
                  <a:lnTo>
                    <a:pt x="269" y="156"/>
                  </a:lnTo>
                  <a:lnTo>
                    <a:pt x="281" y="150"/>
                  </a:lnTo>
                  <a:lnTo>
                    <a:pt x="294" y="144"/>
                  </a:lnTo>
                  <a:lnTo>
                    <a:pt x="307" y="138"/>
                  </a:lnTo>
                  <a:lnTo>
                    <a:pt x="320" y="132"/>
                  </a:lnTo>
                  <a:lnTo>
                    <a:pt x="331" y="125"/>
                  </a:lnTo>
                  <a:lnTo>
                    <a:pt x="344" y="119"/>
                  </a:lnTo>
                  <a:lnTo>
                    <a:pt x="355" y="113"/>
                  </a:lnTo>
                  <a:lnTo>
                    <a:pt x="367" y="107"/>
                  </a:lnTo>
                  <a:lnTo>
                    <a:pt x="378" y="101"/>
                  </a:lnTo>
                  <a:lnTo>
                    <a:pt x="388" y="95"/>
                  </a:lnTo>
                  <a:lnTo>
                    <a:pt x="399" y="89"/>
                  </a:lnTo>
                  <a:lnTo>
                    <a:pt x="409" y="83"/>
                  </a:lnTo>
                  <a:lnTo>
                    <a:pt x="419" y="77"/>
                  </a:lnTo>
                  <a:lnTo>
                    <a:pt x="428" y="71"/>
                  </a:lnTo>
                  <a:lnTo>
                    <a:pt x="437" y="66"/>
                  </a:lnTo>
                  <a:lnTo>
                    <a:pt x="445" y="60"/>
                  </a:lnTo>
                  <a:lnTo>
                    <a:pt x="455" y="56"/>
                  </a:lnTo>
                  <a:lnTo>
                    <a:pt x="463" y="50"/>
                  </a:lnTo>
                  <a:lnTo>
                    <a:pt x="477" y="41"/>
                  </a:lnTo>
                  <a:lnTo>
                    <a:pt x="491" y="32"/>
                  </a:lnTo>
                  <a:lnTo>
                    <a:pt x="502" y="24"/>
                  </a:lnTo>
                  <a:lnTo>
                    <a:pt x="513" y="17"/>
                  </a:lnTo>
                  <a:lnTo>
                    <a:pt x="521" y="11"/>
                  </a:lnTo>
                  <a:lnTo>
                    <a:pt x="532" y="2"/>
                  </a:lnTo>
                  <a:lnTo>
                    <a:pt x="536" y="0"/>
                  </a:lnTo>
                  <a:lnTo>
                    <a:pt x="518" y="25"/>
                  </a:lnTo>
                  <a:lnTo>
                    <a:pt x="496" y="52"/>
                  </a:lnTo>
                  <a:lnTo>
                    <a:pt x="481" y="68"/>
                  </a:lnTo>
                  <a:lnTo>
                    <a:pt x="465" y="86"/>
                  </a:lnTo>
                  <a:lnTo>
                    <a:pt x="445" y="103"/>
                  </a:lnTo>
                  <a:lnTo>
                    <a:pt x="424" y="123"/>
                  </a:lnTo>
                  <a:lnTo>
                    <a:pt x="401" y="142"/>
                  </a:lnTo>
                  <a:lnTo>
                    <a:pt x="388" y="151"/>
                  </a:lnTo>
                  <a:lnTo>
                    <a:pt x="375" y="160"/>
                  </a:lnTo>
                  <a:lnTo>
                    <a:pt x="361" y="170"/>
                  </a:lnTo>
                  <a:lnTo>
                    <a:pt x="347" y="179"/>
                  </a:lnTo>
                  <a:lnTo>
                    <a:pt x="333" y="188"/>
                  </a:lnTo>
                  <a:lnTo>
                    <a:pt x="317" y="196"/>
                  </a:lnTo>
                  <a:lnTo>
                    <a:pt x="301" y="205"/>
                  </a:lnTo>
                  <a:lnTo>
                    <a:pt x="285" y="213"/>
                  </a:lnTo>
                  <a:lnTo>
                    <a:pt x="268" y="220"/>
                  </a:lnTo>
                  <a:lnTo>
                    <a:pt x="249" y="228"/>
                  </a:lnTo>
                  <a:lnTo>
                    <a:pt x="232" y="233"/>
                  </a:lnTo>
                  <a:lnTo>
                    <a:pt x="215" y="240"/>
                  </a:lnTo>
                  <a:lnTo>
                    <a:pt x="199" y="247"/>
                  </a:lnTo>
                  <a:lnTo>
                    <a:pt x="184" y="253"/>
                  </a:lnTo>
                  <a:lnTo>
                    <a:pt x="169" y="259"/>
                  </a:lnTo>
                  <a:lnTo>
                    <a:pt x="156" y="263"/>
                  </a:lnTo>
                  <a:lnTo>
                    <a:pt x="130" y="272"/>
                  </a:lnTo>
                  <a:lnTo>
                    <a:pt x="107" y="281"/>
                  </a:lnTo>
                  <a:lnTo>
                    <a:pt x="86" y="289"/>
                  </a:lnTo>
                  <a:lnTo>
                    <a:pt x="68" y="295"/>
                  </a:lnTo>
                  <a:lnTo>
                    <a:pt x="53" y="301"/>
                  </a:lnTo>
                  <a:lnTo>
                    <a:pt x="28" y="310"/>
                  </a:lnTo>
                  <a:lnTo>
                    <a:pt x="12" y="316"/>
                  </a:lnTo>
                  <a:lnTo>
                    <a:pt x="0" y="320"/>
                  </a:lnTo>
                  <a:lnTo>
                    <a:pt x="18" y="2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5" name="Freeform 296"/>
            <p:cNvSpPr>
              <a:spLocks/>
            </p:cNvSpPr>
            <p:nvPr/>
          </p:nvSpPr>
          <p:spPr bwMode="auto">
            <a:xfrm>
              <a:off x="2073" y="3352"/>
              <a:ext cx="220" cy="266"/>
            </a:xfrm>
            <a:custGeom>
              <a:avLst/>
              <a:gdLst>
                <a:gd name="T0" fmla="*/ 11 w 220"/>
                <a:gd name="T1" fmla="*/ 0 h 266"/>
                <a:gd name="T2" fmla="*/ 220 w 220"/>
                <a:gd name="T3" fmla="*/ 257 h 266"/>
                <a:gd name="T4" fmla="*/ 217 w 220"/>
                <a:gd name="T5" fmla="*/ 261 h 266"/>
                <a:gd name="T6" fmla="*/ 206 w 220"/>
                <a:gd name="T7" fmla="*/ 266 h 266"/>
                <a:gd name="T8" fmla="*/ 183 w 220"/>
                <a:gd name="T9" fmla="*/ 261 h 266"/>
                <a:gd name="T10" fmla="*/ 165 w 220"/>
                <a:gd name="T11" fmla="*/ 253 h 266"/>
                <a:gd name="T12" fmla="*/ 155 w 220"/>
                <a:gd name="T13" fmla="*/ 246 h 266"/>
                <a:gd name="T14" fmla="*/ 143 w 220"/>
                <a:gd name="T15" fmla="*/ 238 h 266"/>
                <a:gd name="T16" fmla="*/ 131 w 220"/>
                <a:gd name="T17" fmla="*/ 229 h 266"/>
                <a:gd name="T18" fmla="*/ 118 w 220"/>
                <a:gd name="T19" fmla="*/ 220 h 266"/>
                <a:gd name="T20" fmla="*/ 94 w 220"/>
                <a:gd name="T21" fmla="*/ 202 h 266"/>
                <a:gd name="T22" fmla="*/ 73 w 220"/>
                <a:gd name="T23" fmla="*/ 183 h 266"/>
                <a:gd name="T24" fmla="*/ 52 w 220"/>
                <a:gd name="T25" fmla="*/ 163 h 266"/>
                <a:gd name="T26" fmla="*/ 35 w 220"/>
                <a:gd name="T27" fmla="*/ 143 h 266"/>
                <a:gd name="T28" fmla="*/ 20 w 220"/>
                <a:gd name="T29" fmla="*/ 123 h 266"/>
                <a:gd name="T30" fmla="*/ 3 w 220"/>
                <a:gd name="T31" fmla="*/ 84 h 266"/>
                <a:gd name="T32" fmla="*/ 0 w 220"/>
                <a:gd name="T33" fmla="*/ 49 h 266"/>
                <a:gd name="T34" fmla="*/ 3 w 220"/>
                <a:gd name="T35" fmla="*/ 23 h 266"/>
                <a:gd name="T36" fmla="*/ 11 w 220"/>
                <a:gd name="T37" fmla="*/ 0 h 266"/>
                <a:gd name="T38" fmla="*/ 11 w 220"/>
                <a:gd name="T39" fmla="*/ 0 h 2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0" h="266">
                  <a:moveTo>
                    <a:pt x="11" y="0"/>
                  </a:moveTo>
                  <a:lnTo>
                    <a:pt x="220" y="257"/>
                  </a:lnTo>
                  <a:lnTo>
                    <a:pt x="217" y="261"/>
                  </a:lnTo>
                  <a:lnTo>
                    <a:pt x="206" y="266"/>
                  </a:lnTo>
                  <a:lnTo>
                    <a:pt x="183" y="261"/>
                  </a:lnTo>
                  <a:lnTo>
                    <a:pt x="165" y="253"/>
                  </a:lnTo>
                  <a:lnTo>
                    <a:pt x="155" y="246"/>
                  </a:lnTo>
                  <a:lnTo>
                    <a:pt x="143" y="238"/>
                  </a:lnTo>
                  <a:lnTo>
                    <a:pt x="131" y="229"/>
                  </a:lnTo>
                  <a:lnTo>
                    <a:pt x="118" y="220"/>
                  </a:lnTo>
                  <a:lnTo>
                    <a:pt x="94" y="202"/>
                  </a:lnTo>
                  <a:lnTo>
                    <a:pt x="73" y="183"/>
                  </a:lnTo>
                  <a:lnTo>
                    <a:pt x="52" y="163"/>
                  </a:lnTo>
                  <a:lnTo>
                    <a:pt x="35" y="143"/>
                  </a:lnTo>
                  <a:lnTo>
                    <a:pt x="20" y="123"/>
                  </a:lnTo>
                  <a:lnTo>
                    <a:pt x="3" y="84"/>
                  </a:lnTo>
                  <a:lnTo>
                    <a:pt x="0" y="49"/>
                  </a:lnTo>
                  <a:lnTo>
                    <a:pt x="3" y="2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566" name="Freeform 297"/>
            <p:cNvSpPr>
              <a:spLocks/>
            </p:cNvSpPr>
            <p:nvPr/>
          </p:nvSpPr>
          <p:spPr bwMode="auto">
            <a:xfrm>
              <a:off x="2263" y="1624"/>
              <a:ext cx="1030" cy="215"/>
            </a:xfrm>
            <a:custGeom>
              <a:avLst/>
              <a:gdLst>
                <a:gd name="T0" fmla="*/ 38 w 1030"/>
                <a:gd name="T1" fmla="*/ 145 h 215"/>
                <a:gd name="T2" fmla="*/ 51 w 1030"/>
                <a:gd name="T3" fmla="*/ 140 h 215"/>
                <a:gd name="T4" fmla="*/ 67 w 1030"/>
                <a:gd name="T5" fmla="*/ 136 h 215"/>
                <a:gd name="T6" fmla="*/ 89 w 1030"/>
                <a:gd name="T7" fmla="*/ 130 h 215"/>
                <a:gd name="T8" fmla="*/ 115 w 1030"/>
                <a:gd name="T9" fmla="*/ 122 h 215"/>
                <a:gd name="T10" fmla="*/ 147 w 1030"/>
                <a:gd name="T11" fmla="*/ 114 h 215"/>
                <a:gd name="T12" fmla="*/ 181 w 1030"/>
                <a:gd name="T13" fmla="*/ 105 h 215"/>
                <a:gd name="T14" fmla="*/ 201 w 1030"/>
                <a:gd name="T15" fmla="*/ 99 h 215"/>
                <a:gd name="T16" fmla="*/ 220 w 1030"/>
                <a:gd name="T17" fmla="*/ 95 h 215"/>
                <a:gd name="T18" fmla="*/ 241 w 1030"/>
                <a:gd name="T19" fmla="*/ 89 h 215"/>
                <a:gd name="T20" fmla="*/ 261 w 1030"/>
                <a:gd name="T21" fmla="*/ 85 h 215"/>
                <a:gd name="T22" fmla="*/ 283 w 1030"/>
                <a:gd name="T23" fmla="*/ 79 h 215"/>
                <a:gd name="T24" fmla="*/ 305 w 1030"/>
                <a:gd name="T25" fmla="*/ 73 h 215"/>
                <a:gd name="T26" fmla="*/ 326 w 1030"/>
                <a:gd name="T27" fmla="*/ 69 h 215"/>
                <a:gd name="T28" fmla="*/ 349 w 1030"/>
                <a:gd name="T29" fmla="*/ 63 h 215"/>
                <a:gd name="T30" fmla="*/ 372 w 1030"/>
                <a:gd name="T31" fmla="*/ 58 h 215"/>
                <a:gd name="T32" fmla="*/ 396 w 1030"/>
                <a:gd name="T33" fmla="*/ 54 h 215"/>
                <a:gd name="T34" fmla="*/ 419 w 1030"/>
                <a:gd name="T35" fmla="*/ 48 h 215"/>
                <a:gd name="T36" fmla="*/ 443 w 1030"/>
                <a:gd name="T37" fmla="*/ 44 h 215"/>
                <a:gd name="T38" fmla="*/ 489 w 1030"/>
                <a:gd name="T39" fmla="*/ 34 h 215"/>
                <a:gd name="T40" fmla="*/ 536 w 1030"/>
                <a:gd name="T41" fmla="*/ 26 h 215"/>
                <a:gd name="T42" fmla="*/ 582 w 1030"/>
                <a:gd name="T43" fmla="*/ 20 h 215"/>
                <a:gd name="T44" fmla="*/ 626 w 1030"/>
                <a:gd name="T45" fmla="*/ 14 h 215"/>
                <a:gd name="T46" fmla="*/ 670 w 1030"/>
                <a:gd name="T47" fmla="*/ 9 h 215"/>
                <a:gd name="T48" fmla="*/ 753 w 1030"/>
                <a:gd name="T49" fmla="*/ 4 h 215"/>
                <a:gd name="T50" fmla="*/ 895 w 1030"/>
                <a:gd name="T51" fmla="*/ 0 h 215"/>
                <a:gd name="T52" fmla="*/ 1030 w 1030"/>
                <a:gd name="T53" fmla="*/ 5 h 215"/>
                <a:gd name="T54" fmla="*/ 1008 w 1030"/>
                <a:gd name="T55" fmla="*/ 7 h 215"/>
                <a:gd name="T56" fmla="*/ 948 w 1030"/>
                <a:gd name="T57" fmla="*/ 15 h 215"/>
                <a:gd name="T58" fmla="*/ 906 w 1030"/>
                <a:gd name="T59" fmla="*/ 20 h 215"/>
                <a:gd name="T60" fmla="*/ 859 w 1030"/>
                <a:gd name="T61" fmla="*/ 25 h 215"/>
                <a:gd name="T62" fmla="*/ 805 w 1030"/>
                <a:gd name="T63" fmla="*/ 32 h 215"/>
                <a:gd name="T64" fmla="*/ 749 w 1030"/>
                <a:gd name="T65" fmla="*/ 40 h 215"/>
                <a:gd name="T66" fmla="*/ 690 w 1030"/>
                <a:gd name="T67" fmla="*/ 48 h 215"/>
                <a:gd name="T68" fmla="*/ 629 w 1030"/>
                <a:gd name="T69" fmla="*/ 57 h 215"/>
                <a:gd name="T70" fmla="*/ 568 w 1030"/>
                <a:gd name="T71" fmla="*/ 66 h 215"/>
                <a:gd name="T72" fmla="*/ 508 w 1030"/>
                <a:gd name="T73" fmla="*/ 77 h 215"/>
                <a:gd name="T74" fmla="*/ 478 w 1030"/>
                <a:gd name="T75" fmla="*/ 81 h 215"/>
                <a:gd name="T76" fmla="*/ 448 w 1030"/>
                <a:gd name="T77" fmla="*/ 87 h 215"/>
                <a:gd name="T78" fmla="*/ 421 w 1030"/>
                <a:gd name="T79" fmla="*/ 91 h 215"/>
                <a:gd name="T80" fmla="*/ 392 w 1030"/>
                <a:gd name="T81" fmla="*/ 97 h 215"/>
                <a:gd name="T82" fmla="*/ 366 w 1030"/>
                <a:gd name="T83" fmla="*/ 103 h 215"/>
                <a:gd name="T84" fmla="*/ 341 w 1030"/>
                <a:gd name="T85" fmla="*/ 109 h 215"/>
                <a:gd name="T86" fmla="*/ 317 w 1030"/>
                <a:gd name="T87" fmla="*/ 113 h 215"/>
                <a:gd name="T88" fmla="*/ 294 w 1030"/>
                <a:gd name="T89" fmla="*/ 119 h 215"/>
                <a:gd name="T90" fmla="*/ 274 w 1030"/>
                <a:gd name="T91" fmla="*/ 124 h 215"/>
                <a:gd name="T92" fmla="*/ 253 w 1030"/>
                <a:gd name="T93" fmla="*/ 129 h 215"/>
                <a:gd name="T94" fmla="*/ 234 w 1030"/>
                <a:gd name="T95" fmla="*/ 135 h 215"/>
                <a:gd name="T96" fmla="*/ 216 w 1030"/>
                <a:gd name="T97" fmla="*/ 140 h 215"/>
                <a:gd name="T98" fmla="*/ 181 w 1030"/>
                <a:gd name="T99" fmla="*/ 150 h 215"/>
                <a:gd name="T100" fmla="*/ 151 w 1030"/>
                <a:gd name="T101" fmla="*/ 159 h 215"/>
                <a:gd name="T102" fmla="*/ 123 w 1030"/>
                <a:gd name="T103" fmla="*/ 167 h 215"/>
                <a:gd name="T104" fmla="*/ 100 w 1030"/>
                <a:gd name="T105" fmla="*/ 176 h 215"/>
                <a:gd name="T106" fmla="*/ 79 w 1030"/>
                <a:gd name="T107" fmla="*/ 183 h 215"/>
                <a:gd name="T108" fmla="*/ 61 w 1030"/>
                <a:gd name="T109" fmla="*/ 188 h 215"/>
                <a:gd name="T110" fmla="*/ 46 w 1030"/>
                <a:gd name="T111" fmla="*/ 195 h 215"/>
                <a:gd name="T112" fmla="*/ 32 w 1030"/>
                <a:gd name="T113" fmla="*/ 200 h 215"/>
                <a:gd name="T114" fmla="*/ 14 w 1030"/>
                <a:gd name="T115" fmla="*/ 208 h 215"/>
                <a:gd name="T116" fmla="*/ 0 w 1030"/>
                <a:gd name="T117" fmla="*/ 215 h 215"/>
                <a:gd name="T118" fmla="*/ 38 w 1030"/>
                <a:gd name="T119" fmla="*/ 145 h 215"/>
                <a:gd name="T120" fmla="*/ 38 w 1030"/>
                <a:gd name="T121" fmla="*/ 145 h 2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030" h="215">
                  <a:moveTo>
                    <a:pt x="38" y="145"/>
                  </a:moveTo>
                  <a:lnTo>
                    <a:pt x="51" y="140"/>
                  </a:lnTo>
                  <a:lnTo>
                    <a:pt x="67" y="136"/>
                  </a:lnTo>
                  <a:lnTo>
                    <a:pt x="89" y="130"/>
                  </a:lnTo>
                  <a:lnTo>
                    <a:pt x="115" y="122"/>
                  </a:lnTo>
                  <a:lnTo>
                    <a:pt x="147" y="114"/>
                  </a:lnTo>
                  <a:lnTo>
                    <a:pt x="181" y="105"/>
                  </a:lnTo>
                  <a:lnTo>
                    <a:pt x="201" y="99"/>
                  </a:lnTo>
                  <a:lnTo>
                    <a:pt x="220" y="95"/>
                  </a:lnTo>
                  <a:lnTo>
                    <a:pt x="241" y="89"/>
                  </a:lnTo>
                  <a:lnTo>
                    <a:pt x="261" y="85"/>
                  </a:lnTo>
                  <a:lnTo>
                    <a:pt x="283" y="79"/>
                  </a:lnTo>
                  <a:lnTo>
                    <a:pt x="305" y="73"/>
                  </a:lnTo>
                  <a:lnTo>
                    <a:pt x="326" y="69"/>
                  </a:lnTo>
                  <a:lnTo>
                    <a:pt x="349" y="63"/>
                  </a:lnTo>
                  <a:lnTo>
                    <a:pt x="372" y="58"/>
                  </a:lnTo>
                  <a:lnTo>
                    <a:pt x="396" y="54"/>
                  </a:lnTo>
                  <a:lnTo>
                    <a:pt x="419" y="48"/>
                  </a:lnTo>
                  <a:lnTo>
                    <a:pt x="443" y="44"/>
                  </a:lnTo>
                  <a:lnTo>
                    <a:pt x="489" y="34"/>
                  </a:lnTo>
                  <a:lnTo>
                    <a:pt x="536" y="26"/>
                  </a:lnTo>
                  <a:lnTo>
                    <a:pt x="582" y="20"/>
                  </a:lnTo>
                  <a:lnTo>
                    <a:pt x="626" y="14"/>
                  </a:lnTo>
                  <a:lnTo>
                    <a:pt x="670" y="9"/>
                  </a:lnTo>
                  <a:lnTo>
                    <a:pt x="753" y="4"/>
                  </a:lnTo>
                  <a:lnTo>
                    <a:pt x="895" y="0"/>
                  </a:lnTo>
                  <a:lnTo>
                    <a:pt x="1030" y="5"/>
                  </a:lnTo>
                  <a:lnTo>
                    <a:pt x="1008" y="7"/>
                  </a:lnTo>
                  <a:lnTo>
                    <a:pt x="948" y="15"/>
                  </a:lnTo>
                  <a:lnTo>
                    <a:pt x="906" y="20"/>
                  </a:lnTo>
                  <a:lnTo>
                    <a:pt x="859" y="25"/>
                  </a:lnTo>
                  <a:lnTo>
                    <a:pt x="805" y="32"/>
                  </a:lnTo>
                  <a:lnTo>
                    <a:pt x="749" y="40"/>
                  </a:lnTo>
                  <a:lnTo>
                    <a:pt x="690" y="48"/>
                  </a:lnTo>
                  <a:lnTo>
                    <a:pt x="629" y="57"/>
                  </a:lnTo>
                  <a:lnTo>
                    <a:pt x="568" y="66"/>
                  </a:lnTo>
                  <a:lnTo>
                    <a:pt x="508" y="77"/>
                  </a:lnTo>
                  <a:lnTo>
                    <a:pt x="478" y="81"/>
                  </a:lnTo>
                  <a:lnTo>
                    <a:pt x="448" y="87"/>
                  </a:lnTo>
                  <a:lnTo>
                    <a:pt x="421" y="91"/>
                  </a:lnTo>
                  <a:lnTo>
                    <a:pt x="392" y="97"/>
                  </a:lnTo>
                  <a:lnTo>
                    <a:pt x="366" y="103"/>
                  </a:lnTo>
                  <a:lnTo>
                    <a:pt x="341" y="109"/>
                  </a:lnTo>
                  <a:lnTo>
                    <a:pt x="317" y="113"/>
                  </a:lnTo>
                  <a:lnTo>
                    <a:pt x="294" y="119"/>
                  </a:lnTo>
                  <a:lnTo>
                    <a:pt x="274" y="124"/>
                  </a:lnTo>
                  <a:lnTo>
                    <a:pt x="253" y="129"/>
                  </a:lnTo>
                  <a:lnTo>
                    <a:pt x="234" y="135"/>
                  </a:lnTo>
                  <a:lnTo>
                    <a:pt x="216" y="140"/>
                  </a:lnTo>
                  <a:lnTo>
                    <a:pt x="181" y="150"/>
                  </a:lnTo>
                  <a:lnTo>
                    <a:pt x="151" y="159"/>
                  </a:lnTo>
                  <a:lnTo>
                    <a:pt x="123" y="167"/>
                  </a:lnTo>
                  <a:lnTo>
                    <a:pt x="100" y="176"/>
                  </a:lnTo>
                  <a:lnTo>
                    <a:pt x="79" y="183"/>
                  </a:lnTo>
                  <a:lnTo>
                    <a:pt x="61" y="188"/>
                  </a:lnTo>
                  <a:lnTo>
                    <a:pt x="46" y="195"/>
                  </a:lnTo>
                  <a:lnTo>
                    <a:pt x="32" y="200"/>
                  </a:lnTo>
                  <a:lnTo>
                    <a:pt x="14" y="208"/>
                  </a:lnTo>
                  <a:lnTo>
                    <a:pt x="0" y="215"/>
                  </a:lnTo>
                  <a:lnTo>
                    <a:pt x="38" y="1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752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753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150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4FC13F1-F80A-4004-B6E7-840166F1495F}" type="slidenum">
              <a:rPr lang="en-US" smtClean="0"/>
              <a:pPr eaLnBrk="1" hangingPunct="1"/>
              <a:t>102</a:t>
            </a:fld>
            <a:endParaRPr lang="en-US" smtClean="0"/>
          </a:p>
        </p:txBody>
      </p:sp>
      <p:sp>
        <p:nvSpPr>
          <p:cNvPr id="10854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13851" y="2275184"/>
            <a:ext cx="5532437" cy="3094038"/>
          </a:xfrm>
        </p:spPr>
        <p:txBody>
          <a:bodyPr/>
          <a:lstStyle/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Must be tight enough to provide support but loose enough to be comfortable</a:t>
            </a:r>
          </a:p>
          <a:p>
            <a:pPr lvl="1">
              <a:lnSpc>
                <a:spcPct val="90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to safely transfer resident</a:t>
            </a:r>
          </a:p>
        </p:txBody>
      </p:sp>
      <p:sp>
        <p:nvSpPr>
          <p:cNvPr id="108549" name="Rectangle 44"/>
          <p:cNvSpPr>
            <a:spLocks noGrp="1" noChangeArrowheads="1"/>
          </p:cNvSpPr>
          <p:nvPr>
            <p:ph type="body" sz="half" idx="2"/>
          </p:nvPr>
        </p:nvSpPr>
        <p:spPr>
          <a:xfrm>
            <a:off x="623887" y="1432592"/>
            <a:ext cx="8123238" cy="67151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3600" b="1" dirty="0" smtClean="0">
                <a:solidFill>
                  <a:srgbClr val="66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Gait belt (safety belt, transfer belt) </a:t>
            </a:r>
            <a:endParaRPr lang="en-US" sz="3200" b="1" dirty="0" smtClean="0">
              <a:solidFill>
                <a:srgbClr val="6633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08550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1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2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8553" name="Group 7"/>
          <p:cNvGrpSpPr>
            <a:grpSpLocks/>
          </p:cNvGrpSpPr>
          <p:nvPr/>
        </p:nvGrpSpPr>
        <p:grpSpPr bwMode="auto">
          <a:xfrm>
            <a:off x="5786438" y="2973388"/>
            <a:ext cx="2960687" cy="2705100"/>
            <a:chOff x="3645" y="1479"/>
            <a:chExt cx="1865" cy="1704"/>
          </a:xfrm>
        </p:grpSpPr>
        <p:grpSp>
          <p:nvGrpSpPr>
            <p:cNvPr id="108556" name="Group 8"/>
            <p:cNvGrpSpPr>
              <a:grpSpLocks/>
            </p:cNvGrpSpPr>
            <p:nvPr/>
          </p:nvGrpSpPr>
          <p:grpSpPr bwMode="auto">
            <a:xfrm>
              <a:off x="3645" y="1479"/>
              <a:ext cx="1865" cy="1704"/>
              <a:chOff x="3462" y="3892"/>
              <a:chExt cx="2809" cy="2764"/>
            </a:xfrm>
          </p:grpSpPr>
          <p:sp>
            <p:nvSpPr>
              <p:cNvPr id="108561" name="Freeform 9"/>
              <p:cNvSpPr>
                <a:spLocks/>
              </p:cNvSpPr>
              <p:nvPr/>
            </p:nvSpPr>
            <p:spPr bwMode="auto">
              <a:xfrm>
                <a:off x="4850" y="4209"/>
                <a:ext cx="790" cy="1572"/>
              </a:xfrm>
              <a:custGeom>
                <a:avLst/>
                <a:gdLst>
                  <a:gd name="T0" fmla="*/ 37 w 1201"/>
                  <a:gd name="T1" fmla="*/ 48 h 2455"/>
                  <a:gd name="T2" fmla="*/ 39 w 1201"/>
                  <a:gd name="T3" fmla="*/ 50 h 2455"/>
                  <a:gd name="T4" fmla="*/ 40 w 1201"/>
                  <a:gd name="T5" fmla="*/ 53 h 2455"/>
                  <a:gd name="T6" fmla="*/ 41 w 1201"/>
                  <a:gd name="T7" fmla="*/ 56 h 2455"/>
                  <a:gd name="T8" fmla="*/ 42 w 1201"/>
                  <a:gd name="T9" fmla="*/ 59 h 2455"/>
                  <a:gd name="T10" fmla="*/ 42 w 1201"/>
                  <a:gd name="T11" fmla="*/ 62 h 2455"/>
                  <a:gd name="T12" fmla="*/ 41 w 1201"/>
                  <a:gd name="T13" fmla="*/ 65 h 2455"/>
                  <a:gd name="T14" fmla="*/ 38 w 1201"/>
                  <a:gd name="T15" fmla="*/ 65 h 2455"/>
                  <a:gd name="T16" fmla="*/ 36 w 1201"/>
                  <a:gd name="T17" fmla="*/ 65 h 2455"/>
                  <a:gd name="T18" fmla="*/ 34 w 1201"/>
                  <a:gd name="T19" fmla="*/ 65 h 2455"/>
                  <a:gd name="T20" fmla="*/ 32 w 1201"/>
                  <a:gd name="T21" fmla="*/ 66 h 2455"/>
                  <a:gd name="T22" fmla="*/ 30 w 1201"/>
                  <a:gd name="T23" fmla="*/ 67 h 2455"/>
                  <a:gd name="T24" fmla="*/ 27 w 1201"/>
                  <a:gd name="T25" fmla="*/ 67 h 2455"/>
                  <a:gd name="T26" fmla="*/ 24 w 1201"/>
                  <a:gd name="T27" fmla="*/ 68 h 2455"/>
                  <a:gd name="T28" fmla="*/ 21 w 1201"/>
                  <a:gd name="T29" fmla="*/ 68 h 2455"/>
                  <a:gd name="T30" fmla="*/ 18 w 1201"/>
                  <a:gd name="T31" fmla="*/ 69 h 2455"/>
                  <a:gd name="T32" fmla="*/ 16 w 1201"/>
                  <a:gd name="T33" fmla="*/ 69 h 2455"/>
                  <a:gd name="T34" fmla="*/ 13 w 1201"/>
                  <a:gd name="T35" fmla="*/ 69 h 2455"/>
                  <a:gd name="T36" fmla="*/ 6 w 1201"/>
                  <a:gd name="T37" fmla="*/ 65 h 2455"/>
                  <a:gd name="T38" fmla="*/ 6 w 1201"/>
                  <a:gd name="T39" fmla="*/ 60 h 2455"/>
                  <a:gd name="T40" fmla="*/ 5 w 1201"/>
                  <a:gd name="T41" fmla="*/ 54 h 2455"/>
                  <a:gd name="T42" fmla="*/ 5 w 1201"/>
                  <a:gd name="T43" fmla="*/ 50 h 2455"/>
                  <a:gd name="T44" fmla="*/ 4 w 1201"/>
                  <a:gd name="T45" fmla="*/ 47 h 2455"/>
                  <a:gd name="T46" fmla="*/ 5 w 1201"/>
                  <a:gd name="T47" fmla="*/ 44 h 2455"/>
                  <a:gd name="T48" fmla="*/ 6 w 1201"/>
                  <a:gd name="T49" fmla="*/ 42 h 2455"/>
                  <a:gd name="T50" fmla="*/ 7 w 1201"/>
                  <a:gd name="T51" fmla="*/ 39 h 2455"/>
                  <a:gd name="T52" fmla="*/ 7 w 1201"/>
                  <a:gd name="T53" fmla="*/ 36 h 2455"/>
                  <a:gd name="T54" fmla="*/ 7 w 1201"/>
                  <a:gd name="T55" fmla="*/ 30 h 2455"/>
                  <a:gd name="T56" fmla="*/ 7 w 1201"/>
                  <a:gd name="T57" fmla="*/ 25 h 2455"/>
                  <a:gd name="T58" fmla="*/ 6 w 1201"/>
                  <a:gd name="T59" fmla="*/ 22 h 2455"/>
                  <a:gd name="T60" fmla="*/ 5 w 1201"/>
                  <a:gd name="T61" fmla="*/ 19 h 2455"/>
                  <a:gd name="T62" fmla="*/ 0 w 1201"/>
                  <a:gd name="T63" fmla="*/ 15 h 2455"/>
                  <a:gd name="T64" fmla="*/ 1 w 1201"/>
                  <a:gd name="T65" fmla="*/ 11 h 2455"/>
                  <a:gd name="T66" fmla="*/ 1 w 1201"/>
                  <a:gd name="T67" fmla="*/ 6 h 2455"/>
                  <a:gd name="T68" fmla="*/ 2 w 1201"/>
                  <a:gd name="T69" fmla="*/ 3 h 2455"/>
                  <a:gd name="T70" fmla="*/ 3 w 1201"/>
                  <a:gd name="T71" fmla="*/ 1 h 2455"/>
                  <a:gd name="T72" fmla="*/ 5 w 1201"/>
                  <a:gd name="T73" fmla="*/ 1 h 2455"/>
                  <a:gd name="T74" fmla="*/ 7 w 1201"/>
                  <a:gd name="T75" fmla="*/ 1 h 2455"/>
                  <a:gd name="T76" fmla="*/ 9 w 1201"/>
                  <a:gd name="T77" fmla="*/ 1 h 2455"/>
                  <a:gd name="T78" fmla="*/ 11 w 1201"/>
                  <a:gd name="T79" fmla="*/ 1 h 2455"/>
                  <a:gd name="T80" fmla="*/ 12 w 1201"/>
                  <a:gd name="T81" fmla="*/ 1 h 2455"/>
                  <a:gd name="T82" fmla="*/ 14 w 1201"/>
                  <a:gd name="T83" fmla="*/ 1 h 2455"/>
                  <a:gd name="T84" fmla="*/ 17 w 1201"/>
                  <a:gd name="T85" fmla="*/ 1 h 2455"/>
                  <a:gd name="T86" fmla="*/ 18 w 1201"/>
                  <a:gd name="T87" fmla="*/ 1 h 2455"/>
                  <a:gd name="T88" fmla="*/ 20 w 1201"/>
                  <a:gd name="T89" fmla="*/ 1 h 2455"/>
                  <a:gd name="T90" fmla="*/ 22 w 1201"/>
                  <a:gd name="T91" fmla="*/ 1 h 2455"/>
                  <a:gd name="T92" fmla="*/ 24 w 1201"/>
                  <a:gd name="T93" fmla="*/ 1 h 2455"/>
                  <a:gd name="T94" fmla="*/ 26 w 1201"/>
                  <a:gd name="T95" fmla="*/ 1 h 2455"/>
                  <a:gd name="T96" fmla="*/ 27 w 1201"/>
                  <a:gd name="T97" fmla="*/ 0 h 2455"/>
                  <a:gd name="T98" fmla="*/ 28 w 1201"/>
                  <a:gd name="T99" fmla="*/ 1 h 2455"/>
                  <a:gd name="T100" fmla="*/ 30 w 1201"/>
                  <a:gd name="T101" fmla="*/ 1 h 2455"/>
                  <a:gd name="T102" fmla="*/ 31 w 1201"/>
                  <a:gd name="T103" fmla="*/ 2 h 2455"/>
                  <a:gd name="T104" fmla="*/ 32 w 1201"/>
                  <a:gd name="T105" fmla="*/ 3 h 2455"/>
                  <a:gd name="T106" fmla="*/ 32 w 1201"/>
                  <a:gd name="T107" fmla="*/ 4 h 2455"/>
                  <a:gd name="T108" fmla="*/ 34 w 1201"/>
                  <a:gd name="T109" fmla="*/ 5 h 2455"/>
                  <a:gd name="T110" fmla="*/ 35 w 1201"/>
                  <a:gd name="T111" fmla="*/ 7 h 2455"/>
                  <a:gd name="T112" fmla="*/ 36 w 1201"/>
                  <a:gd name="T113" fmla="*/ 9 h 2455"/>
                  <a:gd name="T114" fmla="*/ 36 w 1201"/>
                  <a:gd name="T115" fmla="*/ 12 h 2455"/>
                  <a:gd name="T116" fmla="*/ 36 w 1201"/>
                  <a:gd name="T117" fmla="*/ 14 h 2455"/>
                  <a:gd name="T118" fmla="*/ 30 w 1201"/>
                  <a:gd name="T119" fmla="*/ 18 h 2455"/>
                  <a:gd name="T120" fmla="*/ 37 w 1201"/>
                  <a:gd name="T121" fmla="*/ 46 h 24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01" h="2455">
                    <a:moveTo>
                      <a:pt x="1050" y="1636"/>
                    </a:moveTo>
                    <a:lnTo>
                      <a:pt x="1079" y="1687"/>
                    </a:lnTo>
                    <a:lnTo>
                      <a:pt x="1100" y="1735"/>
                    </a:lnTo>
                    <a:lnTo>
                      <a:pt x="1120" y="1781"/>
                    </a:lnTo>
                    <a:lnTo>
                      <a:pt x="1138" y="1827"/>
                    </a:lnTo>
                    <a:lnTo>
                      <a:pt x="1153" y="1873"/>
                    </a:lnTo>
                    <a:lnTo>
                      <a:pt x="1164" y="1921"/>
                    </a:lnTo>
                    <a:lnTo>
                      <a:pt x="1175" y="1973"/>
                    </a:lnTo>
                    <a:lnTo>
                      <a:pt x="1186" y="2030"/>
                    </a:lnTo>
                    <a:lnTo>
                      <a:pt x="1194" y="2089"/>
                    </a:lnTo>
                    <a:lnTo>
                      <a:pt x="1201" y="2144"/>
                    </a:lnTo>
                    <a:lnTo>
                      <a:pt x="1201" y="2196"/>
                    </a:lnTo>
                    <a:lnTo>
                      <a:pt x="1201" y="2258"/>
                    </a:lnTo>
                    <a:lnTo>
                      <a:pt x="1162" y="2269"/>
                    </a:lnTo>
                    <a:lnTo>
                      <a:pt x="1125" y="2280"/>
                    </a:lnTo>
                    <a:lnTo>
                      <a:pt x="1090" y="2288"/>
                    </a:lnTo>
                    <a:lnTo>
                      <a:pt x="1057" y="2299"/>
                    </a:lnTo>
                    <a:lnTo>
                      <a:pt x="1024" y="2308"/>
                    </a:lnTo>
                    <a:lnTo>
                      <a:pt x="991" y="2315"/>
                    </a:lnTo>
                    <a:lnTo>
                      <a:pt x="960" y="2323"/>
                    </a:lnTo>
                    <a:lnTo>
                      <a:pt x="928" y="2332"/>
                    </a:lnTo>
                    <a:lnTo>
                      <a:pt x="897" y="2339"/>
                    </a:lnTo>
                    <a:lnTo>
                      <a:pt x="866" y="2347"/>
                    </a:lnTo>
                    <a:lnTo>
                      <a:pt x="834" y="2354"/>
                    </a:lnTo>
                    <a:lnTo>
                      <a:pt x="801" y="2360"/>
                    </a:lnTo>
                    <a:lnTo>
                      <a:pt x="766" y="2369"/>
                    </a:lnTo>
                    <a:lnTo>
                      <a:pt x="731" y="2376"/>
                    </a:lnTo>
                    <a:lnTo>
                      <a:pt x="694" y="2385"/>
                    </a:lnTo>
                    <a:lnTo>
                      <a:pt x="654" y="2393"/>
                    </a:lnTo>
                    <a:lnTo>
                      <a:pt x="611" y="2402"/>
                    </a:lnTo>
                    <a:lnTo>
                      <a:pt x="569" y="2411"/>
                    </a:lnTo>
                    <a:lnTo>
                      <a:pt x="532" y="2417"/>
                    </a:lnTo>
                    <a:lnTo>
                      <a:pt x="495" y="2426"/>
                    </a:lnTo>
                    <a:lnTo>
                      <a:pt x="457" y="2433"/>
                    </a:lnTo>
                    <a:lnTo>
                      <a:pt x="420" y="2439"/>
                    </a:lnTo>
                    <a:lnTo>
                      <a:pt x="379" y="2446"/>
                    </a:lnTo>
                    <a:lnTo>
                      <a:pt x="335" y="2455"/>
                    </a:lnTo>
                    <a:lnTo>
                      <a:pt x="169" y="2304"/>
                    </a:lnTo>
                    <a:lnTo>
                      <a:pt x="173" y="2194"/>
                    </a:lnTo>
                    <a:lnTo>
                      <a:pt x="173" y="2098"/>
                    </a:lnTo>
                    <a:lnTo>
                      <a:pt x="167" y="2002"/>
                    </a:lnTo>
                    <a:lnTo>
                      <a:pt x="153" y="1892"/>
                    </a:lnTo>
                    <a:lnTo>
                      <a:pt x="145" y="1831"/>
                    </a:lnTo>
                    <a:lnTo>
                      <a:pt x="134" y="1779"/>
                    </a:lnTo>
                    <a:lnTo>
                      <a:pt x="123" y="1726"/>
                    </a:lnTo>
                    <a:lnTo>
                      <a:pt x="110" y="1667"/>
                    </a:lnTo>
                    <a:lnTo>
                      <a:pt x="132" y="1614"/>
                    </a:lnTo>
                    <a:lnTo>
                      <a:pt x="151" y="1566"/>
                    </a:lnTo>
                    <a:lnTo>
                      <a:pt x="169" y="1520"/>
                    </a:lnTo>
                    <a:lnTo>
                      <a:pt x="182" y="1474"/>
                    </a:lnTo>
                    <a:lnTo>
                      <a:pt x="193" y="1429"/>
                    </a:lnTo>
                    <a:lnTo>
                      <a:pt x="202" y="1380"/>
                    </a:lnTo>
                    <a:lnTo>
                      <a:pt x="208" y="1328"/>
                    </a:lnTo>
                    <a:lnTo>
                      <a:pt x="215" y="1271"/>
                    </a:lnTo>
                    <a:lnTo>
                      <a:pt x="217" y="1166"/>
                    </a:lnTo>
                    <a:lnTo>
                      <a:pt x="210" y="1074"/>
                    </a:lnTo>
                    <a:lnTo>
                      <a:pt x="197" y="982"/>
                    </a:lnTo>
                    <a:lnTo>
                      <a:pt x="184" y="877"/>
                    </a:lnTo>
                    <a:lnTo>
                      <a:pt x="178" y="820"/>
                    </a:lnTo>
                    <a:lnTo>
                      <a:pt x="169" y="770"/>
                    </a:lnTo>
                    <a:lnTo>
                      <a:pt x="162" y="720"/>
                    </a:lnTo>
                    <a:lnTo>
                      <a:pt x="153" y="665"/>
                    </a:lnTo>
                    <a:lnTo>
                      <a:pt x="3" y="619"/>
                    </a:lnTo>
                    <a:lnTo>
                      <a:pt x="0" y="529"/>
                    </a:lnTo>
                    <a:lnTo>
                      <a:pt x="3" y="451"/>
                    </a:lnTo>
                    <a:lnTo>
                      <a:pt x="7" y="372"/>
                    </a:lnTo>
                    <a:lnTo>
                      <a:pt x="18" y="284"/>
                    </a:lnTo>
                    <a:lnTo>
                      <a:pt x="27" y="223"/>
                    </a:lnTo>
                    <a:lnTo>
                      <a:pt x="38" y="171"/>
                    </a:lnTo>
                    <a:lnTo>
                      <a:pt x="48" y="116"/>
                    </a:lnTo>
                    <a:lnTo>
                      <a:pt x="64" y="57"/>
                    </a:lnTo>
                    <a:lnTo>
                      <a:pt x="94" y="52"/>
                    </a:lnTo>
                    <a:lnTo>
                      <a:pt x="125" y="50"/>
                    </a:lnTo>
                    <a:lnTo>
                      <a:pt x="151" y="46"/>
                    </a:lnTo>
                    <a:lnTo>
                      <a:pt x="180" y="44"/>
                    </a:lnTo>
                    <a:lnTo>
                      <a:pt x="206" y="42"/>
                    </a:lnTo>
                    <a:lnTo>
                      <a:pt x="232" y="39"/>
                    </a:lnTo>
                    <a:lnTo>
                      <a:pt x="256" y="37"/>
                    </a:lnTo>
                    <a:lnTo>
                      <a:pt x="282" y="37"/>
                    </a:lnTo>
                    <a:lnTo>
                      <a:pt x="307" y="37"/>
                    </a:lnTo>
                    <a:lnTo>
                      <a:pt x="333" y="35"/>
                    </a:lnTo>
                    <a:lnTo>
                      <a:pt x="359" y="35"/>
                    </a:lnTo>
                    <a:lnTo>
                      <a:pt x="385" y="37"/>
                    </a:lnTo>
                    <a:lnTo>
                      <a:pt x="414" y="37"/>
                    </a:lnTo>
                    <a:lnTo>
                      <a:pt x="442" y="37"/>
                    </a:lnTo>
                    <a:lnTo>
                      <a:pt x="473" y="39"/>
                    </a:lnTo>
                    <a:lnTo>
                      <a:pt x="503" y="42"/>
                    </a:lnTo>
                    <a:lnTo>
                      <a:pt x="527" y="42"/>
                    </a:lnTo>
                    <a:lnTo>
                      <a:pt x="554" y="39"/>
                    </a:lnTo>
                    <a:lnTo>
                      <a:pt x="578" y="35"/>
                    </a:lnTo>
                    <a:lnTo>
                      <a:pt x="604" y="31"/>
                    </a:lnTo>
                    <a:lnTo>
                      <a:pt x="628" y="24"/>
                    </a:lnTo>
                    <a:lnTo>
                      <a:pt x="652" y="17"/>
                    </a:lnTo>
                    <a:lnTo>
                      <a:pt x="678" y="11"/>
                    </a:lnTo>
                    <a:lnTo>
                      <a:pt x="702" y="7"/>
                    </a:lnTo>
                    <a:lnTo>
                      <a:pt x="726" y="2"/>
                    </a:lnTo>
                    <a:lnTo>
                      <a:pt x="748" y="0"/>
                    </a:lnTo>
                    <a:lnTo>
                      <a:pt x="772" y="0"/>
                    </a:lnTo>
                    <a:lnTo>
                      <a:pt x="794" y="4"/>
                    </a:lnTo>
                    <a:lnTo>
                      <a:pt x="816" y="11"/>
                    </a:lnTo>
                    <a:lnTo>
                      <a:pt x="836" y="22"/>
                    </a:lnTo>
                    <a:lnTo>
                      <a:pt x="855" y="37"/>
                    </a:lnTo>
                    <a:lnTo>
                      <a:pt x="875" y="57"/>
                    </a:lnTo>
                    <a:lnTo>
                      <a:pt x="893" y="70"/>
                    </a:lnTo>
                    <a:lnTo>
                      <a:pt x="906" y="83"/>
                    </a:lnTo>
                    <a:lnTo>
                      <a:pt x="917" y="101"/>
                    </a:lnTo>
                    <a:lnTo>
                      <a:pt x="923" y="118"/>
                    </a:lnTo>
                    <a:lnTo>
                      <a:pt x="930" y="136"/>
                    </a:lnTo>
                    <a:lnTo>
                      <a:pt x="936" y="155"/>
                    </a:lnTo>
                    <a:lnTo>
                      <a:pt x="947" y="173"/>
                    </a:lnTo>
                    <a:lnTo>
                      <a:pt x="958" y="192"/>
                    </a:lnTo>
                    <a:lnTo>
                      <a:pt x="989" y="236"/>
                    </a:lnTo>
                    <a:lnTo>
                      <a:pt x="1011" y="280"/>
                    </a:lnTo>
                    <a:lnTo>
                      <a:pt x="1028" y="324"/>
                    </a:lnTo>
                    <a:lnTo>
                      <a:pt x="1039" y="368"/>
                    </a:lnTo>
                    <a:lnTo>
                      <a:pt x="1041" y="411"/>
                    </a:lnTo>
                    <a:lnTo>
                      <a:pt x="1041" y="459"/>
                    </a:lnTo>
                    <a:lnTo>
                      <a:pt x="1033" y="508"/>
                    </a:lnTo>
                    <a:lnTo>
                      <a:pt x="1020" y="558"/>
                    </a:lnTo>
                    <a:lnTo>
                      <a:pt x="866" y="634"/>
                    </a:lnTo>
                    <a:lnTo>
                      <a:pt x="851" y="1332"/>
                    </a:lnTo>
                    <a:lnTo>
                      <a:pt x="1050" y="1636"/>
                    </a:lnTo>
                    <a:close/>
                  </a:path>
                </a:pathLst>
              </a:custGeom>
              <a:solidFill>
                <a:srgbClr val="C1F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2" name="Freeform 10"/>
              <p:cNvSpPr>
                <a:spLocks/>
              </p:cNvSpPr>
              <p:nvPr/>
            </p:nvSpPr>
            <p:spPr bwMode="auto">
              <a:xfrm>
                <a:off x="5241" y="4182"/>
                <a:ext cx="145" cy="49"/>
              </a:xfrm>
              <a:custGeom>
                <a:avLst/>
                <a:gdLst>
                  <a:gd name="T0" fmla="*/ 1 w 219"/>
                  <a:gd name="T1" fmla="*/ 2 h 77"/>
                  <a:gd name="T2" fmla="*/ 1 w 219"/>
                  <a:gd name="T3" fmla="*/ 2 h 77"/>
                  <a:gd name="T4" fmla="*/ 1 w 219"/>
                  <a:gd name="T5" fmla="*/ 2 h 77"/>
                  <a:gd name="T6" fmla="*/ 2 w 219"/>
                  <a:gd name="T7" fmla="*/ 2 h 77"/>
                  <a:gd name="T8" fmla="*/ 2 w 219"/>
                  <a:gd name="T9" fmla="*/ 2 h 77"/>
                  <a:gd name="T10" fmla="*/ 3 w 219"/>
                  <a:gd name="T11" fmla="*/ 2 h 77"/>
                  <a:gd name="T12" fmla="*/ 3 w 219"/>
                  <a:gd name="T13" fmla="*/ 2 h 77"/>
                  <a:gd name="T14" fmla="*/ 3 w 219"/>
                  <a:gd name="T15" fmla="*/ 2 h 77"/>
                  <a:gd name="T16" fmla="*/ 4 w 219"/>
                  <a:gd name="T17" fmla="*/ 2 h 77"/>
                  <a:gd name="T18" fmla="*/ 5 w 219"/>
                  <a:gd name="T19" fmla="*/ 2 h 77"/>
                  <a:gd name="T20" fmla="*/ 5 w 219"/>
                  <a:gd name="T21" fmla="*/ 2 h 77"/>
                  <a:gd name="T22" fmla="*/ 5 w 219"/>
                  <a:gd name="T23" fmla="*/ 2 h 77"/>
                  <a:gd name="T24" fmla="*/ 6 w 219"/>
                  <a:gd name="T25" fmla="*/ 2 h 77"/>
                  <a:gd name="T26" fmla="*/ 7 w 219"/>
                  <a:gd name="T27" fmla="*/ 2 h 77"/>
                  <a:gd name="T28" fmla="*/ 7 w 219"/>
                  <a:gd name="T29" fmla="*/ 2 h 77"/>
                  <a:gd name="T30" fmla="*/ 7 w 219"/>
                  <a:gd name="T31" fmla="*/ 2 h 77"/>
                  <a:gd name="T32" fmla="*/ 7 w 219"/>
                  <a:gd name="T33" fmla="*/ 2 h 77"/>
                  <a:gd name="T34" fmla="*/ 9 w 219"/>
                  <a:gd name="T35" fmla="*/ 2 h 77"/>
                  <a:gd name="T36" fmla="*/ 9 w 219"/>
                  <a:gd name="T37" fmla="*/ 2 h 77"/>
                  <a:gd name="T38" fmla="*/ 9 w 219"/>
                  <a:gd name="T39" fmla="*/ 1 h 77"/>
                  <a:gd name="T40" fmla="*/ 9 w 219"/>
                  <a:gd name="T41" fmla="*/ 1 h 77"/>
                  <a:gd name="T42" fmla="*/ 8 w 219"/>
                  <a:gd name="T43" fmla="*/ 1 h 77"/>
                  <a:gd name="T44" fmla="*/ 7 w 219"/>
                  <a:gd name="T45" fmla="*/ 1 h 77"/>
                  <a:gd name="T46" fmla="*/ 7 w 219"/>
                  <a:gd name="T47" fmla="*/ 1 h 77"/>
                  <a:gd name="T48" fmla="*/ 7 w 219"/>
                  <a:gd name="T49" fmla="*/ 1 h 77"/>
                  <a:gd name="T50" fmla="*/ 6 w 219"/>
                  <a:gd name="T51" fmla="*/ 0 h 77"/>
                  <a:gd name="T52" fmla="*/ 6 w 219"/>
                  <a:gd name="T53" fmla="*/ 0 h 77"/>
                  <a:gd name="T54" fmla="*/ 5 w 219"/>
                  <a:gd name="T55" fmla="*/ 1 h 77"/>
                  <a:gd name="T56" fmla="*/ 4 w 219"/>
                  <a:gd name="T57" fmla="*/ 1 h 77"/>
                  <a:gd name="T58" fmla="*/ 3 w 219"/>
                  <a:gd name="T59" fmla="*/ 1 h 77"/>
                  <a:gd name="T60" fmla="*/ 2 w 219"/>
                  <a:gd name="T61" fmla="*/ 1 h 77"/>
                  <a:gd name="T62" fmla="*/ 1 w 219"/>
                  <a:gd name="T63" fmla="*/ 1 h 77"/>
                  <a:gd name="T64" fmla="*/ 1 w 219"/>
                  <a:gd name="T65" fmla="*/ 1 h 77"/>
                  <a:gd name="T66" fmla="*/ 1 w 219"/>
                  <a:gd name="T67" fmla="*/ 1 h 77"/>
                  <a:gd name="T68" fmla="*/ 0 w 219"/>
                  <a:gd name="T69" fmla="*/ 1 h 77"/>
                  <a:gd name="T70" fmla="*/ 0 w 219"/>
                  <a:gd name="T71" fmla="*/ 2 h 77"/>
                  <a:gd name="T72" fmla="*/ 0 w 219"/>
                  <a:gd name="T73" fmla="*/ 2 h 77"/>
                  <a:gd name="T74" fmla="*/ 0 w 219"/>
                  <a:gd name="T75" fmla="*/ 2 h 77"/>
                  <a:gd name="T76" fmla="*/ 1 w 219"/>
                  <a:gd name="T77" fmla="*/ 2 h 77"/>
                  <a:gd name="T78" fmla="*/ 1 w 219"/>
                  <a:gd name="T79" fmla="*/ 2 h 77"/>
                  <a:gd name="T80" fmla="*/ 1 w 219"/>
                  <a:gd name="T81" fmla="*/ 2 h 77"/>
                  <a:gd name="T82" fmla="*/ 1 w 219"/>
                  <a:gd name="T83" fmla="*/ 2 h 7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9" h="77">
                    <a:moveTo>
                      <a:pt x="9" y="59"/>
                    </a:moveTo>
                    <a:lnTo>
                      <a:pt x="20" y="59"/>
                    </a:lnTo>
                    <a:lnTo>
                      <a:pt x="33" y="59"/>
                    </a:lnTo>
                    <a:lnTo>
                      <a:pt x="44" y="59"/>
                    </a:lnTo>
                    <a:lnTo>
                      <a:pt x="55" y="59"/>
                    </a:lnTo>
                    <a:lnTo>
                      <a:pt x="66" y="57"/>
                    </a:lnTo>
                    <a:lnTo>
                      <a:pt x="79" y="55"/>
                    </a:lnTo>
                    <a:lnTo>
                      <a:pt x="90" y="55"/>
                    </a:lnTo>
                    <a:lnTo>
                      <a:pt x="103" y="53"/>
                    </a:lnTo>
                    <a:lnTo>
                      <a:pt x="116" y="53"/>
                    </a:lnTo>
                    <a:lnTo>
                      <a:pt x="129" y="55"/>
                    </a:lnTo>
                    <a:lnTo>
                      <a:pt x="142" y="59"/>
                    </a:lnTo>
                    <a:lnTo>
                      <a:pt x="158" y="66"/>
                    </a:lnTo>
                    <a:lnTo>
                      <a:pt x="171" y="70"/>
                    </a:lnTo>
                    <a:lnTo>
                      <a:pt x="184" y="75"/>
                    </a:lnTo>
                    <a:lnTo>
                      <a:pt x="197" y="77"/>
                    </a:lnTo>
                    <a:lnTo>
                      <a:pt x="210" y="75"/>
                    </a:lnTo>
                    <a:lnTo>
                      <a:pt x="217" y="70"/>
                    </a:lnTo>
                    <a:lnTo>
                      <a:pt x="219" y="57"/>
                    </a:lnTo>
                    <a:lnTo>
                      <a:pt x="217" y="42"/>
                    </a:lnTo>
                    <a:lnTo>
                      <a:pt x="217" y="29"/>
                    </a:lnTo>
                    <a:lnTo>
                      <a:pt x="215" y="20"/>
                    </a:lnTo>
                    <a:lnTo>
                      <a:pt x="210" y="11"/>
                    </a:lnTo>
                    <a:lnTo>
                      <a:pt x="204" y="7"/>
                    </a:lnTo>
                    <a:lnTo>
                      <a:pt x="195" y="5"/>
                    </a:lnTo>
                    <a:lnTo>
                      <a:pt x="169" y="0"/>
                    </a:lnTo>
                    <a:lnTo>
                      <a:pt x="145" y="0"/>
                    </a:lnTo>
                    <a:lnTo>
                      <a:pt x="121" y="3"/>
                    </a:lnTo>
                    <a:lnTo>
                      <a:pt x="96" y="9"/>
                    </a:lnTo>
                    <a:lnTo>
                      <a:pt x="72" y="16"/>
                    </a:lnTo>
                    <a:lnTo>
                      <a:pt x="48" y="24"/>
                    </a:lnTo>
                    <a:lnTo>
                      <a:pt x="26" y="35"/>
                    </a:lnTo>
                    <a:lnTo>
                      <a:pt x="5" y="46"/>
                    </a:lnTo>
                    <a:lnTo>
                      <a:pt x="2" y="46"/>
                    </a:lnTo>
                    <a:lnTo>
                      <a:pt x="0" y="49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59"/>
                    </a:lnTo>
                    <a:lnTo>
                      <a:pt x="7" y="59"/>
                    </a:lnTo>
                    <a:lnTo>
                      <a:pt x="9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3" name="Freeform 11"/>
              <p:cNvSpPr>
                <a:spLocks/>
              </p:cNvSpPr>
              <p:nvPr/>
            </p:nvSpPr>
            <p:spPr bwMode="auto">
              <a:xfrm>
                <a:off x="4877" y="5635"/>
                <a:ext cx="193" cy="550"/>
              </a:xfrm>
              <a:custGeom>
                <a:avLst/>
                <a:gdLst>
                  <a:gd name="T0" fmla="*/ 3 w 293"/>
                  <a:gd name="T1" fmla="*/ 0 h 858"/>
                  <a:gd name="T2" fmla="*/ 3 w 293"/>
                  <a:gd name="T3" fmla="*/ 1 h 858"/>
                  <a:gd name="T4" fmla="*/ 3 w 293"/>
                  <a:gd name="T5" fmla="*/ 1 h 858"/>
                  <a:gd name="T6" fmla="*/ 2 w 293"/>
                  <a:gd name="T7" fmla="*/ 2 h 858"/>
                  <a:gd name="T8" fmla="*/ 1 w 293"/>
                  <a:gd name="T9" fmla="*/ 3 h 858"/>
                  <a:gd name="T10" fmla="*/ 1 w 293"/>
                  <a:gd name="T11" fmla="*/ 3 h 858"/>
                  <a:gd name="T12" fmla="*/ 1 w 293"/>
                  <a:gd name="T13" fmla="*/ 4 h 858"/>
                  <a:gd name="T14" fmla="*/ 1 w 293"/>
                  <a:gd name="T15" fmla="*/ 5 h 858"/>
                  <a:gd name="T16" fmla="*/ 0 w 293"/>
                  <a:gd name="T17" fmla="*/ 5 h 858"/>
                  <a:gd name="T18" fmla="*/ 1 w 293"/>
                  <a:gd name="T19" fmla="*/ 6 h 858"/>
                  <a:gd name="T20" fmla="*/ 1 w 293"/>
                  <a:gd name="T21" fmla="*/ 8 h 858"/>
                  <a:gd name="T22" fmla="*/ 1 w 293"/>
                  <a:gd name="T23" fmla="*/ 8 h 858"/>
                  <a:gd name="T24" fmla="*/ 2 w 293"/>
                  <a:gd name="T25" fmla="*/ 9 h 858"/>
                  <a:gd name="T26" fmla="*/ 3 w 293"/>
                  <a:gd name="T27" fmla="*/ 10 h 858"/>
                  <a:gd name="T28" fmla="*/ 4 w 293"/>
                  <a:gd name="T29" fmla="*/ 11 h 858"/>
                  <a:gd name="T30" fmla="*/ 4 w 293"/>
                  <a:gd name="T31" fmla="*/ 12 h 858"/>
                  <a:gd name="T32" fmla="*/ 5 w 293"/>
                  <a:gd name="T33" fmla="*/ 12 h 858"/>
                  <a:gd name="T34" fmla="*/ 5 w 293"/>
                  <a:gd name="T35" fmla="*/ 14 h 858"/>
                  <a:gd name="T36" fmla="*/ 6 w 293"/>
                  <a:gd name="T37" fmla="*/ 15 h 858"/>
                  <a:gd name="T38" fmla="*/ 6 w 293"/>
                  <a:gd name="T39" fmla="*/ 17 h 858"/>
                  <a:gd name="T40" fmla="*/ 6 w 293"/>
                  <a:gd name="T41" fmla="*/ 19 h 858"/>
                  <a:gd name="T42" fmla="*/ 7 w 293"/>
                  <a:gd name="T43" fmla="*/ 20 h 858"/>
                  <a:gd name="T44" fmla="*/ 7 w 293"/>
                  <a:gd name="T45" fmla="*/ 21 h 858"/>
                  <a:gd name="T46" fmla="*/ 7 w 293"/>
                  <a:gd name="T47" fmla="*/ 23 h 858"/>
                  <a:gd name="T48" fmla="*/ 9 w 293"/>
                  <a:gd name="T49" fmla="*/ 24 h 858"/>
                  <a:gd name="T50" fmla="*/ 9 w 293"/>
                  <a:gd name="T51" fmla="*/ 23 h 858"/>
                  <a:gd name="T52" fmla="*/ 9 w 293"/>
                  <a:gd name="T53" fmla="*/ 22 h 858"/>
                  <a:gd name="T54" fmla="*/ 9 w 293"/>
                  <a:gd name="T55" fmla="*/ 21 h 858"/>
                  <a:gd name="T56" fmla="*/ 11 w 293"/>
                  <a:gd name="T57" fmla="*/ 20 h 858"/>
                  <a:gd name="T58" fmla="*/ 11 w 293"/>
                  <a:gd name="T59" fmla="*/ 10 h 858"/>
                  <a:gd name="T60" fmla="*/ 11 w 293"/>
                  <a:gd name="T61" fmla="*/ 8 h 858"/>
                  <a:gd name="T62" fmla="*/ 10 w 293"/>
                  <a:gd name="T63" fmla="*/ 8 h 858"/>
                  <a:gd name="T64" fmla="*/ 9 w 293"/>
                  <a:gd name="T65" fmla="*/ 6 h 858"/>
                  <a:gd name="T66" fmla="*/ 8 w 293"/>
                  <a:gd name="T67" fmla="*/ 5 h 858"/>
                  <a:gd name="T68" fmla="*/ 7 w 293"/>
                  <a:gd name="T69" fmla="*/ 3 h 858"/>
                  <a:gd name="T70" fmla="*/ 6 w 293"/>
                  <a:gd name="T71" fmla="*/ 2 h 858"/>
                  <a:gd name="T72" fmla="*/ 5 w 293"/>
                  <a:gd name="T73" fmla="*/ 1 h 858"/>
                  <a:gd name="T74" fmla="*/ 3 w 293"/>
                  <a:gd name="T75" fmla="*/ 0 h 8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3" h="858">
                    <a:moveTo>
                      <a:pt x="96" y="0"/>
                    </a:moveTo>
                    <a:lnTo>
                      <a:pt x="87" y="18"/>
                    </a:lnTo>
                    <a:lnTo>
                      <a:pt x="72" y="39"/>
                    </a:lnTo>
                    <a:lnTo>
                      <a:pt x="57" y="66"/>
                    </a:lnTo>
                    <a:lnTo>
                      <a:pt x="41" y="92"/>
                    </a:lnTo>
                    <a:lnTo>
                      <a:pt x="26" y="120"/>
                    </a:lnTo>
                    <a:lnTo>
                      <a:pt x="13" y="149"/>
                    </a:lnTo>
                    <a:lnTo>
                      <a:pt x="4" y="171"/>
                    </a:lnTo>
                    <a:lnTo>
                      <a:pt x="0" y="190"/>
                    </a:lnTo>
                    <a:lnTo>
                      <a:pt x="4" y="230"/>
                    </a:lnTo>
                    <a:lnTo>
                      <a:pt x="17" y="263"/>
                    </a:lnTo>
                    <a:lnTo>
                      <a:pt x="35" y="291"/>
                    </a:lnTo>
                    <a:lnTo>
                      <a:pt x="57" y="317"/>
                    </a:lnTo>
                    <a:lnTo>
                      <a:pt x="81" y="343"/>
                    </a:lnTo>
                    <a:lnTo>
                      <a:pt x="103" y="370"/>
                    </a:lnTo>
                    <a:lnTo>
                      <a:pt x="120" y="403"/>
                    </a:lnTo>
                    <a:lnTo>
                      <a:pt x="133" y="440"/>
                    </a:lnTo>
                    <a:lnTo>
                      <a:pt x="146" y="499"/>
                    </a:lnTo>
                    <a:lnTo>
                      <a:pt x="157" y="553"/>
                    </a:lnTo>
                    <a:lnTo>
                      <a:pt x="166" y="604"/>
                    </a:lnTo>
                    <a:lnTo>
                      <a:pt x="175" y="652"/>
                    </a:lnTo>
                    <a:lnTo>
                      <a:pt x="184" y="702"/>
                    </a:lnTo>
                    <a:lnTo>
                      <a:pt x="197" y="750"/>
                    </a:lnTo>
                    <a:lnTo>
                      <a:pt x="212" y="803"/>
                    </a:lnTo>
                    <a:lnTo>
                      <a:pt x="232" y="858"/>
                    </a:lnTo>
                    <a:lnTo>
                      <a:pt x="249" y="818"/>
                    </a:lnTo>
                    <a:lnTo>
                      <a:pt x="262" y="781"/>
                    </a:lnTo>
                    <a:lnTo>
                      <a:pt x="275" y="746"/>
                    </a:lnTo>
                    <a:lnTo>
                      <a:pt x="293" y="707"/>
                    </a:lnTo>
                    <a:lnTo>
                      <a:pt x="293" y="346"/>
                    </a:lnTo>
                    <a:lnTo>
                      <a:pt x="291" y="300"/>
                    </a:lnTo>
                    <a:lnTo>
                      <a:pt x="278" y="256"/>
                    </a:lnTo>
                    <a:lnTo>
                      <a:pt x="254" y="210"/>
                    </a:lnTo>
                    <a:lnTo>
                      <a:pt x="223" y="166"/>
                    </a:lnTo>
                    <a:lnTo>
                      <a:pt x="188" y="125"/>
                    </a:lnTo>
                    <a:lnTo>
                      <a:pt x="153" y="81"/>
                    </a:lnTo>
                    <a:lnTo>
                      <a:pt x="122" y="4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77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4" name="Freeform 12"/>
              <p:cNvSpPr>
                <a:spLocks/>
              </p:cNvSpPr>
              <p:nvPr/>
            </p:nvSpPr>
            <p:spPr bwMode="auto">
              <a:xfrm>
                <a:off x="4237" y="4390"/>
                <a:ext cx="446" cy="541"/>
              </a:xfrm>
              <a:custGeom>
                <a:avLst/>
                <a:gdLst>
                  <a:gd name="T0" fmla="*/ 1 w 678"/>
                  <a:gd name="T1" fmla="*/ 8 h 843"/>
                  <a:gd name="T2" fmla="*/ 1 w 678"/>
                  <a:gd name="T3" fmla="*/ 5 h 843"/>
                  <a:gd name="T4" fmla="*/ 2 w 678"/>
                  <a:gd name="T5" fmla="*/ 4 h 843"/>
                  <a:gd name="T6" fmla="*/ 3 w 678"/>
                  <a:gd name="T7" fmla="*/ 3 h 843"/>
                  <a:gd name="T8" fmla="*/ 4 w 678"/>
                  <a:gd name="T9" fmla="*/ 2 h 843"/>
                  <a:gd name="T10" fmla="*/ 5 w 678"/>
                  <a:gd name="T11" fmla="*/ 1 h 843"/>
                  <a:gd name="T12" fmla="*/ 6 w 678"/>
                  <a:gd name="T13" fmla="*/ 1 h 843"/>
                  <a:gd name="T14" fmla="*/ 6 w 678"/>
                  <a:gd name="T15" fmla="*/ 1 h 843"/>
                  <a:gd name="T16" fmla="*/ 8 w 678"/>
                  <a:gd name="T17" fmla="*/ 1 h 843"/>
                  <a:gd name="T18" fmla="*/ 9 w 678"/>
                  <a:gd name="T19" fmla="*/ 1 h 843"/>
                  <a:gd name="T20" fmla="*/ 11 w 678"/>
                  <a:gd name="T21" fmla="*/ 3 h 843"/>
                  <a:gd name="T22" fmla="*/ 11 w 678"/>
                  <a:gd name="T23" fmla="*/ 4 h 843"/>
                  <a:gd name="T24" fmla="*/ 13 w 678"/>
                  <a:gd name="T25" fmla="*/ 6 h 843"/>
                  <a:gd name="T26" fmla="*/ 14 w 678"/>
                  <a:gd name="T27" fmla="*/ 8 h 843"/>
                  <a:gd name="T28" fmla="*/ 16 w 678"/>
                  <a:gd name="T29" fmla="*/ 10 h 843"/>
                  <a:gd name="T30" fmla="*/ 17 w 678"/>
                  <a:gd name="T31" fmla="*/ 12 h 843"/>
                  <a:gd name="T32" fmla="*/ 18 w 678"/>
                  <a:gd name="T33" fmla="*/ 13 h 843"/>
                  <a:gd name="T34" fmla="*/ 20 w 678"/>
                  <a:gd name="T35" fmla="*/ 15 h 843"/>
                  <a:gd name="T36" fmla="*/ 21 w 678"/>
                  <a:gd name="T37" fmla="*/ 17 h 843"/>
                  <a:gd name="T38" fmla="*/ 21 w 678"/>
                  <a:gd name="T39" fmla="*/ 18 h 843"/>
                  <a:gd name="T40" fmla="*/ 22 w 678"/>
                  <a:gd name="T41" fmla="*/ 20 h 843"/>
                  <a:gd name="T42" fmla="*/ 23 w 678"/>
                  <a:gd name="T43" fmla="*/ 22 h 843"/>
                  <a:gd name="T44" fmla="*/ 23 w 678"/>
                  <a:gd name="T45" fmla="*/ 23 h 843"/>
                  <a:gd name="T46" fmla="*/ 24 w 678"/>
                  <a:gd name="T47" fmla="*/ 24 h 843"/>
                  <a:gd name="T48" fmla="*/ 22 w 678"/>
                  <a:gd name="T49" fmla="*/ 24 h 843"/>
                  <a:gd name="T50" fmla="*/ 20 w 678"/>
                  <a:gd name="T51" fmla="*/ 24 h 843"/>
                  <a:gd name="T52" fmla="*/ 18 w 678"/>
                  <a:gd name="T53" fmla="*/ 24 h 843"/>
                  <a:gd name="T54" fmla="*/ 16 w 678"/>
                  <a:gd name="T55" fmla="*/ 24 h 843"/>
                  <a:gd name="T56" fmla="*/ 16 w 678"/>
                  <a:gd name="T57" fmla="*/ 23 h 843"/>
                  <a:gd name="T58" fmla="*/ 17 w 678"/>
                  <a:gd name="T59" fmla="*/ 22 h 843"/>
                  <a:gd name="T60" fmla="*/ 17 w 678"/>
                  <a:gd name="T61" fmla="*/ 20 h 843"/>
                  <a:gd name="T62" fmla="*/ 16 w 678"/>
                  <a:gd name="T63" fmla="*/ 19 h 843"/>
                  <a:gd name="T64" fmla="*/ 14 w 678"/>
                  <a:gd name="T65" fmla="*/ 18 h 843"/>
                  <a:gd name="T66" fmla="*/ 13 w 678"/>
                  <a:gd name="T67" fmla="*/ 18 h 843"/>
                  <a:gd name="T68" fmla="*/ 11 w 678"/>
                  <a:gd name="T69" fmla="*/ 17 h 843"/>
                  <a:gd name="T70" fmla="*/ 7 w 678"/>
                  <a:gd name="T71" fmla="*/ 14 h 843"/>
                  <a:gd name="T72" fmla="*/ 4 w 678"/>
                  <a:gd name="T73" fmla="*/ 12 h 843"/>
                  <a:gd name="T74" fmla="*/ 1 w 678"/>
                  <a:gd name="T75" fmla="*/ 10 h 84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78" h="843">
                    <a:moveTo>
                      <a:pt x="0" y="280"/>
                    </a:moveTo>
                    <a:lnTo>
                      <a:pt x="11" y="252"/>
                    </a:lnTo>
                    <a:lnTo>
                      <a:pt x="22" y="224"/>
                    </a:lnTo>
                    <a:lnTo>
                      <a:pt x="35" y="197"/>
                    </a:lnTo>
                    <a:lnTo>
                      <a:pt x="46" y="173"/>
                    </a:lnTo>
                    <a:lnTo>
                      <a:pt x="57" y="149"/>
                    </a:lnTo>
                    <a:lnTo>
                      <a:pt x="72" y="125"/>
                    </a:lnTo>
                    <a:lnTo>
                      <a:pt x="87" y="101"/>
                    </a:lnTo>
                    <a:lnTo>
                      <a:pt x="107" y="77"/>
                    </a:lnTo>
                    <a:lnTo>
                      <a:pt x="116" y="64"/>
                    </a:lnTo>
                    <a:lnTo>
                      <a:pt x="127" y="51"/>
                    </a:lnTo>
                    <a:lnTo>
                      <a:pt x="135" y="38"/>
                    </a:lnTo>
                    <a:lnTo>
                      <a:pt x="146" y="24"/>
                    </a:lnTo>
                    <a:lnTo>
                      <a:pt x="157" y="16"/>
                    </a:lnTo>
                    <a:lnTo>
                      <a:pt x="168" y="7"/>
                    </a:lnTo>
                    <a:lnTo>
                      <a:pt x="183" y="3"/>
                    </a:lnTo>
                    <a:lnTo>
                      <a:pt x="199" y="0"/>
                    </a:lnTo>
                    <a:lnTo>
                      <a:pt x="229" y="5"/>
                    </a:lnTo>
                    <a:lnTo>
                      <a:pt x="251" y="18"/>
                    </a:lnTo>
                    <a:lnTo>
                      <a:pt x="269" y="38"/>
                    </a:lnTo>
                    <a:lnTo>
                      <a:pt x="284" y="64"/>
                    </a:lnTo>
                    <a:lnTo>
                      <a:pt x="297" y="92"/>
                    </a:lnTo>
                    <a:lnTo>
                      <a:pt x="310" y="123"/>
                    </a:lnTo>
                    <a:lnTo>
                      <a:pt x="326" y="154"/>
                    </a:lnTo>
                    <a:lnTo>
                      <a:pt x="343" y="182"/>
                    </a:lnTo>
                    <a:lnTo>
                      <a:pt x="367" y="217"/>
                    </a:lnTo>
                    <a:lnTo>
                      <a:pt x="391" y="248"/>
                    </a:lnTo>
                    <a:lnTo>
                      <a:pt x="415" y="276"/>
                    </a:lnTo>
                    <a:lnTo>
                      <a:pt x="437" y="304"/>
                    </a:lnTo>
                    <a:lnTo>
                      <a:pt x="459" y="333"/>
                    </a:lnTo>
                    <a:lnTo>
                      <a:pt x="479" y="361"/>
                    </a:lnTo>
                    <a:lnTo>
                      <a:pt x="498" y="396"/>
                    </a:lnTo>
                    <a:lnTo>
                      <a:pt x="516" y="434"/>
                    </a:lnTo>
                    <a:lnTo>
                      <a:pt x="531" y="464"/>
                    </a:lnTo>
                    <a:lnTo>
                      <a:pt x="544" y="493"/>
                    </a:lnTo>
                    <a:lnTo>
                      <a:pt x="560" y="519"/>
                    </a:lnTo>
                    <a:lnTo>
                      <a:pt x="573" y="543"/>
                    </a:lnTo>
                    <a:lnTo>
                      <a:pt x="588" y="569"/>
                    </a:lnTo>
                    <a:lnTo>
                      <a:pt x="599" y="595"/>
                    </a:lnTo>
                    <a:lnTo>
                      <a:pt x="612" y="624"/>
                    </a:lnTo>
                    <a:lnTo>
                      <a:pt x="623" y="654"/>
                    </a:lnTo>
                    <a:lnTo>
                      <a:pt x="632" y="687"/>
                    </a:lnTo>
                    <a:lnTo>
                      <a:pt x="640" y="718"/>
                    </a:lnTo>
                    <a:lnTo>
                      <a:pt x="647" y="749"/>
                    </a:lnTo>
                    <a:lnTo>
                      <a:pt x="654" y="784"/>
                    </a:lnTo>
                    <a:lnTo>
                      <a:pt x="660" y="801"/>
                    </a:lnTo>
                    <a:lnTo>
                      <a:pt x="671" y="821"/>
                    </a:lnTo>
                    <a:lnTo>
                      <a:pt x="678" y="836"/>
                    </a:lnTo>
                    <a:lnTo>
                      <a:pt x="669" y="843"/>
                    </a:lnTo>
                    <a:lnTo>
                      <a:pt x="636" y="840"/>
                    </a:lnTo>
                    <a:lnTo>
                      <a:pt x="605" y="838"/>
                    </a:lnTo>
                    <a:lnTo>
                      <a:pt x="577" y="836"/>
                    </a:lnTo>
                    <a:lnTo>
                      <a:pt x="549" y="832"/>
                    </a:lnTo>
                    <a:lnTo>
                      <a:pt x="522" y="829"/>
                    </a:lnTo>
                    <a:lnTo>
                      <a:pt x="494" y="832"/>
                    </a:lnTo>
                    <a:lnTo>
                      <a:pt x="463" y="834"/>
                    </a:lnTo>
                    <a:lnTo>
                      <a:pt x="433" y="843"/>
                    </a:lnTo>
                    <a:lnTo>
                      <a:pt x="450" y="810"/>
                    </a:lnTo>
                    <a:lnTo>
                      <a:pt x="470" y="781"/>
                    </a:lnTo>
                    <a:lnTo>
                      <a:pt x="487" y="751"/>
                    </a:lnTo>
                    <a:lnTo>
                      <a:pt x="494" y="714"/>
                    </a:lnTo>
                    <a:lnTo>
                      <a:pt x="490" y="689"/>
                    </a:lnTo>
                    <a:lnTo>
                      <a:pt x="479" y="672"/>
                    </a:lnTo>
                    <a:lnTo>
                      <a:pt x="461" y="659"/>
                    </a:lnTo>
                    <a:lnTo>
                      <a:pt x="439" y="650"/>
                    </a:lnTo>
                    <a:lnTo>
                      <a:pt x="415" y="641"/>
                    </a:lnTo>
                    <a:lnTo>
                      <a:pt x="391" y="633"/>
                    </a:lnTo>
                    <a:lnTo>
                      <a:pt x="365" y="622"/>
                    </a:lnTo>
                    <a:lnTo>
                      <a:pt x="343" y="609"/>
                    </a:lnTo>
                    <a:lnTo>
                      <a:pt x="288" y="569"/>
                    </a:lnTo>
                    <a:lnTo>
                      <a:pt x="238" y="534"/>
                    </a:lnTo>
                    <a:lnTo>
                      <a:pt x="190" y="501"/>
                    </a:lnTo>
                    <a:lnTo>
                      <a:pt x="146" y="466"/>
                    </a:lnTo>
                    <a:lnTo>
                      <a:pt x="105" y="429"/>
                    </a:lnTo>
                    <a:lnTo>
                      <a:pt x="67" y="385"/>
                    </a:lnTo>
                    <a:lnTo>
                      <a:pt x="32" y="337"/>
                    </a:lnTo>
                    <a:lnTo>
                      <a:pt x="0" y="280"/>
                    </a:lnTo>
                    <a:close/>
                  </a:path>
                </a:pathLst>
              </a:custGeom>
              <a:solidFill>
                <a:srgbClr val="77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5" name="Freeform 13"/>
              <p:cNvSpPr>
                <a:spLocks/>
              </p:cNvSpPr>
              <p:nvPr/>
            </p:nvSpPr>
            <p:spPr bwMode="auto">
              <a:xfrm>
                <a:off x="4498" y="4371"/>
                <a:ext cx="325" cy="585"/>
              </a:xfrm>
              <a:custGeom>
                <a:avLst/>
                <a:gdLst>
                  <a:gd name="T0" fmla="*/ 0 w 494"/>
                  <a:gd name="T1" fmla="*/ 6 h 912"/>
                  <a:gd name="T2" fmla="*/ 1 w 494"/>
                  <a:gd name="T3" fmla="*/ 8 h 912"/>
                  <a:gd name="T4" fmla="*/ 1 w 494"/>
                  <a:gd name="T5" fmla="*/ 9 h 912"/>
                  <a:gd name="T6" fmla="*/ 2 w 494"/>
                  <a:gd name="T7" fmla="*/ 11 h 912"/>
                  <a:gd name="T8" fmla="*/ 2 w 494"/>
                  <a:gd name="T9" fmla="*/ 12 h 912"/>
                  <a:gd name="T10" fmla="*/ 3 w 494"/>
                  <a:gd name="T11" fmla="*/ 13 h 912"/>
                  <a:gd name="T12" fmla="*/ 3 w 494"/>
                  <a:gd name="T13" fmla="*/ 13 h 912"/>
                  <a:gd name="T14" fmla="*/ 3 w 494"/>
                  <a:gd name="T15" fmla="*/ 14 h 912"/>
                  <a:gd name="T16" fmla="*/ 4 w 494"/>
                  <a:gd name="T17" fmla="*/ 15 h 912"/>
                  <a:gd name="T18" fmla="*/ 5 w 494"/>
                  <a:gd name="T19" fmla="*/ 16 h 912"/>
                  <a:gd name="T20" fmla="*/ 5 w 494"/>
                  <a:gd name="T21" fmla="*/ 17 h 912"/>
                  <a:gd name="T22" fmla="*/ 6 w 494"/>
                  <a:gd name="T23" fmla="*/ 18 h 912"/>
                  <a:gd name="T24" fmla="*/ 6 w 494"/>
                  <a:gd name="T25" fmla="*/ 19 h 912"/>
                  <a:gd name="T26" fmla="*/ 7 w 494"/>
                  <a:gd name="T27" fmla="*/ 20 h 912"/>
                  <a:gd name="T28" fmla="*/ 7 w 494"/>
                  <a:gd name="T29" fmla="*/ 21 h 912"/>
                  <a:gd name="T30" fmla="*/ 8 w 494"/>
                  <a:gd name="T31" fmla="*/ 22 h 912"/>
                  <a:gd name="T32" fmla="*/ 9 w 494"/>
                  <a:gd name="T33" fmla="*/ 24 h 912"/>
                  <a:gd name="T34" fmla="*/ 9 w 494"/>
                  <a:gd name="T35" fmla="*/ 24 h 912"/>
                  <a:gd name="T36" fmla="*/ 11 w 494"/>
                  <a:gd name="T37" fmla="*/ 26 h 912"/>
                  <a:gd name="T38" fmla="*/ 11 w 494"/>
                  <a:gd name="T39" fmla="*/ 26 h 912"/>
                  <a:gd name="T40" fmla="*/ 13 w 494"/>
                  <a:gd name="T41" fmla="*/ 26 h 912"/>
                  <a:gd name="T42" fmla="*/ 14 w 494"/>
                  <a:gd name="T43" fmla="*/ 26 h 912"/>
                  <a:gd name="T44" fmla="*/ 14 w 494"/>
                  <a:gd name="T45" fmla="*/ 26 h 912"/>
                  <a:gd name="T46" fmla="*/ 14 w 494"/>
                  <a:gd name="T47" fmla="*/ 26 h 912"/>
                  <a:gd name="T48" fmla="*/ 15 w 494"/>
                  <a:gd name="T49" fmla="*/ 26 h 912"/>
                  <a:gd name="T50" fmla="*/ 16 w 494"/>
                  <a:gd name="T51" fmla="*/ 26 h 912"/>
                  <a:gd name="T52" fmla="*/ 16 w 494"/>
                  <a:gd name="T53" fmla="*/ 26 h 912"/>
                  <a:gd name="T54" fmla="*/ 16 w 494"/>
                  <a:gd name="T55" fmla="*/ 24 h 912"/>
                  <a:gd name="T56" fmla="*/ 16 w 494"/>
                  <a:gd name="T57" fmla="*/ 24 h 912"/>
                  <a:gd name="T58" fmla="*/ 16 w 494"/>
                  <a:gd name="T59" fmla="*/ 19 h 912"/>
                  <a:gd name="T60" fmla="*/ 17 w 494"/>
                  <a:gd name="T61" fmla="*/ 13 h 912"/>
                  <a:gd name="T62" fmla="*/ 17 w 494"/>
                  <a:gd name="T63" fmla="*/ 12 h 912"/>
                  <a:gd name="T64" fmla="*/ 17 w 494"/>
                  <a:gd name="T65" fmla="*/ 12 h 912"/>
                  <a:gd name="T66" fmla="*/ 16 w 494"/>
                  <a:gd name="T67" fmla="*/ 12 h 912"/>
                  <a:gd name="T68" fmla="*/ 16 w 494"/>
                  <a:gd name="T69" fmla="*/ 11 h 912"/>
                  <a:gd name="T70" fmla="*/ 16 w 494"/>
                  <a:gd name="T71" fmla="*/ 11 h 912"/>
                  <a:gd name="T72" fmla="*/ 16 w 494"/>
                  <a:gd name="T73" fmla="*/ 10 h 912"/>
                  <a:gd name="T74" fmla="*/ 14 w 494"/>
                  <a:gd name="T75" fmla="*/ 10 h 912"/>
                  <a:gd name="T76" fmla="*/ 14 w 494"/>
                  <a:gd name="T77" fmla="*/ 9 h 912"/>
                  <a:gd name="T78" fmla="*/ 13 w 494"/>
                  <a:gd name="T79" fmla="*/ 8 h 912"/>
                  <a:gd name="T80" fmla="*/ 13 w 494"/>
                  <a:gd name="T81" fmla="*/ 7 h 912"/>
                  <a:gd name="T82" fmla="*/ 12 w 494"/>
                  <a:gd name="T83" fmla="*/ 5 h 912"/>
                  <a:gd name="T84" fmla="*/ 11 w 494"/>
                  <a:gd name="T85" fmla="*/ 4 h 912"/>
                  <a:gd name="T86" fmla="*/ 11 w 494"/>
                  <a:gd name="T87" fmla="*/ 3 h 912"/>
                  <a:gd name="T88" fmla="*/ 11 w 494"/>
                  <a:gd name="T89" fmla="*/ 3 h 912"/>
                  <a:gd name="T90" fmla="*/ 9 w 494"/>
                  <a:gd name="T91" fmla="*/ 1 h 912"/>
                  <a:gd name="T92" fmla="*/ 9 w 494"/>
                  <a:gd name="T93" fmla="*/ 0 h 912"/>
                  <a:gd name="T94" fmla="*/ 7 w 494"/>
                  <a:gd name="T95" fmla="*/ 1 h 912"/>
                  <a:gd name="T96" fmla="*/ 6 w 494"/>
                  <a:gd name="T97" fmla="*/ 2 h 912"/>
                  <a:gd name="T98" fmla="*/ 6 w 494"/>
                  <a:gd name="T99" fmla="*/ 3 h 912"/>
                  <a:gd name="T100" fmla="*/ 5 w 494"/>
                  <a:gd name="T101" fmla="*/ 3 h 912"/>
                  <a:gd name="T102" fmla="*/ 4 w 494"/>
                  <a:gd name="T103" fmla="*/ 4 h 912"/>
                  <a:gd name="T104" fmla="*/ 3 w 494"/>
                  <a:gd name="T105" fmla="*/ 5 h 912"/>
                  <a:gd name="T106" fmla="*/ 1 w 494"/>
                  <a:gd name="T107" fmla="*/ 5 h 912"/>
                  <a:gd name="T108" fmla="*/ 0 w 494"/>
                  <a:gd name="T109" fmla="*/ 6 h 9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94" h="912">
                    <a:moveTo>
                      <a:pt x="0" y="212"/>
                    </a:moveTo>
                    <a:lnTo>
                      <a:pt x="24" y="262"/>
                    </a:lnTo>
                    <a:lnTo>
                      <a:pt x="37" y="310"/>
                    </a:lnTo>
                    <a:lnTo>
                      <a:pt x="48" y="363"/>
                    </a:lnTo>
                    <a:lnTo>
                      <a:pt x="61" y="418"/>
                    </a:lnTo>
                    <a:lnTo>
                      <a:pt x="72" y="450"/>
                    </a:lnTo>
                    <a:lnTo>
                      <a:pt x="83" y="481"/>
                    </a:lnTo>
                    <a:lnTo>
                      <a:pt x="98" y="507"/>
                    </a:lnTo>
                    <a:lnTo>
                      <a:pt x="113" y="534"/>
                    </a:lnTo>
                    <a:lnTo>
                      <a:pt x="129" y="558"/>
                    </a:lnTo>
                    <a:lnTo>
                      <a:pt x="144" y="584"/>
                    </a:lnTo>
                    <a:lnTo>
                      <a:pt x="159" y="614"/>
                    </a:lnTo>
                    <a:lnTo>
                      <a:pt x="174" y="645"/>
                    </a:lnTo>
                    <a:lnTo>
                      <a:pt x="190" y="691"/>
                    </a:lnTo>
                    <a:lnTo>
                      <a:pt x="207" y="737"/>
                    </a:lnTo>
                    <a:lnTo>
                      <a:pt x="223" y="783"/>
                    </a:lnTo>
                    <a:lnTo>
                      <a:pt x="242" y="824"/>
                    </a:lnTo>
                    <a:lnTo>
                      <a:pt x="264" y="859"/>
                    </a:lnTo>
                    <a:lnTo>
                      <a:pt x="293" y="888"/>
                    </a:lnTo>
                    <a:lnTo>
                      <a:pt x="328" y="905"/>
                    </a:lnTo>
                    <a:lnTo>
                      <a:pt x="371" y="912"/>
                    </a:lnTo>
                    <a:lnTo>
                      <a:pt x="387" y="910"/>
                    </a:lnTo>
                    <a:lnTo>
                      <a:pt x="402" y="908"/>
                    </a:lnTo>
                    <a:lnTo>
                      <a:pt x="415" y="903"/>
                    </a:lnTo>
                    <a:lnTo>
                      <a:pt x="428" y="894"/>
                    </a:lnTo>
                    <a:lnTo>
                      <a:pt x="439" y="886"/>
                    </a:lnTo>
                    <a:lnTo>
                      <a:pt x="448" y="877"/>
                    </a:lnTo>
                    <a:lnTo>
                      <a:pt x="457" y="864"/>
                    </a:lnTo>
                    <a:lnTo>
                      <a:pt x="463" y="851"/>
                    </a:lnTo>
                    <a:lnTo>
                      <a:pt x="463" y="684"/>
                    </a:lnTo>
                    <a:lnTo>
                      <a:pt x="494" y="448"/>
                    </a:lnTo>
                    <a:lnTo>
                      <a:pt x="487" y="429"/>
                    </a:lnTo>
                    <a:lnTo>
                      <a:pt x="481" y="411"/>
                    </a:lnTo>
                    <a:lnTo>
                      <a:pt x="470" y="396"/>
                    </a:lnTo>
                    <a:lnTo>
                      <a:pt x="459" y="380"/>
                    </a:lnTo>
                    <a:lnTo>
                      <a:pt x="446" y="367"/>
                    </a:lnTo>
                    <a:lnTo>
                      <a:pt x="433" y="352"/>
                    </a:lnTo>
                    <a:lnTo>
                      <a:pt x="419" y="337"/>
                    </a:lnTo>
                    <a:lnTo>
                      <a:pt x="408" y="319"/>
                    </a:lnTo>
                    <a:lnTo>
                      <a:pt x="384" y="275"/>
                    </a:lnTo>
                    <a:lnTo>
                      <a:pt x="363" y="236"/>
                    </a:lnTo>
                    <a:lnTo>
                      <a:pt x="343" y="197"/>
                    </a:lnTo>
                    <a:lnTo>
                      <a:pt x="325" y="159"/>
                    </a:lnTo>
                    <a:lnTo>
                      <a:pt x="306" y="122"/>
                    </a:lnTo>
                    <a:lnTo>
                      <a:pt x="288" y="85"/>
                    </a:lnTo>
                    <a:lnTo>
                      <a:pt x="266" y="43"/>
                    </a:lnTo>
                    <a:lnTo>
                      <a:pt x="242" y="0"/>
                    </a:lnTo>
                    <a:lnTo>
                      <a:pt x="212" y="33"/>
                    </a:lnTo>
                    <a:lnTo>
                      <a:pt x="183" y="63"/>
                    </a:lnTo>
                    <a:lnTo>
                      <a:pt x="155" y="92"/>
                    </a:lnTo>
                    <a:lnTo>
                      <a:pt x="129" y="118"/>
                    </a:lnTo>
                    <a:lnTo>
                      <a:pt x="102" y="144"/>
                    </a:lnTo>
                    <a:lnTo>
                      <a:pt x="72" y="168"/>
                    </a:lnTo>
                    <a:lnTo>
                      <a:pt x="39" y="190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EF5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6" name="Freeform 14"/>
              <p:cNvSpPr>
                <a:spLocks/>
              </p:cNvSpPr>
              <p:nvPr/>
            </p:nvSpPr>
            <p:spPr bwMode="auto">
              <a:xfrm>
                <a:off x="4113" y="3918"/>
                <a:ext cx="540" cy="484"/>
              </a:xfrm>
              <a:custGeom>
                <a:avLst/>
                <a:gdLst>
                  <a:gd name="T0" fmla="*/ 10 w 820"/>
                  <a:gd name="T1" fmla="*/ 22 h 755"/>
                  <a:gd name="T2" fmla="*/ 9 w 820"/>
                  <a:gd name="T3" fmla="*/ 21 h 755"/>
                  <a:gd name="T4" fmla="*/ 9 w 820"/>
                  <a:gd name="T5" fmla="*/ 21 h 755"/>
                  <a:gd name="T6" fmla="*/ 8 w 820"/>
                  <a:gd name="T7" fmla="*/ 21 h 755"/>
                  <a:gd name="T8" fmla="*/ 7 w 820"/>
                  <a:gd name="T9" fmla="*/ 21 h 755"/>
                  <a:gd name="T10" fmla="*/ 5 w 820"/>
                  <a:gd name="T11" fmla="*/ 21 h 755"/>
                  <a:gd name="T12" fmla="*/ 3 w 820"/>
                  <a:gd name="T13" fmla="*/ 19 h 755"/>
                  <a:gd name="T14" fmla="*/ 1 w 820"/>
                  <a:gd name="T15" fmla="*/ 18 h 755"/>
                  <a:gd name="T16" fmla="*/ 1 w 820"/>
                  <a:gd name="T17" fmla="*/ 17 h 755"/>
                  <a:gd name="T18" fmla="*/ 1 w 820"/>
                  <a:gd name="T19" fmla="*/ 15 h 755"/>
                  <a:gd name="T20" fmla="*/ 1 w 820"/>
                  <a:gd name="T21" fmla="*/ 13 h 755"/>
                  <a:gd name="T22" fmla="*/ 1 w 820"/>
                  <a:gd name="T23" fmla="*/ 12 h 755"/>
                  <a:gd name="T24" fmla="*/ 1 w 820"/>
                  <a:gd name="T25" fmla="*/ 10 h 755"/>
                  <a:gd name="T26" fmla="*/ 1 w 820"/>
                  <a:gd name="T27" fmla="*/ 8 h 755"/>
                  <a:gd name="T28" fmla="*/ 1 w 820"/>
                  <a:gd name="T29" fmla="*/ 6 h 755"/>
                  <a:gd name="T30" fmla="*/ 1 w 820"/>
                  <a:gd name="T31" fmla="*/ 4 h 755"/>
                  <a:gd name="T32" fmla="*/ 3 w 820"/>
                  <a:gd name="T33" fmla="*/ 3 h 755"/>
                  <a:gd name="T34" fmla="*/ 5 w 820"/>
                  <a:gd name="T35" fmla="*/ 2 h 755"/>
                  <a:gd name="T36" fmla="*/ 7 w 820"/>
                  <a:gd name="T37" fmla="*/ 2 h 755"/>
                  <a:gd name="T38" fmla="*/ 9 w 820"/>
                  <a:gd name="T39" fmla="*/ 1 h 755"/>
                  <a:gd name="T40" fmla="*/ 11 w 820"/>
                  <a:gd name="T41" fmla="*/ 1 h 755"/>
                  <a:gd name="T42" fmla="*/ 13 w 820"/>
                  <a:gd name="T43" fmla="*/ 1 h 755"/>
                  <a:gd name="T44" fmla="*/ 15 w 820"/>
                  <a:gd name="T45" fmla="*/ 1 h 755"/>
                  <a:gd name="T46" fmla="*/ 17 w 820"/>
                  <a:gd name="T47" fmla="*/ 1 h 755"/>
                  <a:gd name="T48" fmla="*/ 18 w 820"/>
                  <a:gd name="T49" fmla="*/ 1 h 755"/>
                  <a:gd name="T50" fmla="*/ 20 w 820"/>
                  <a:gd name="T51" fmla="*/ 2 h 755"/>
                  <a:gd name="T52" fmla="*/ 22 w 820"/>
                  <a:gd name="T53" fmla="*/ 3 h 755"/>
                  <a:gd name="T54" fmla="*/ 26 w 820"/>
                  <a:gd name="T55" fmla="*/ 5 h 755"/>
                  <a:gd name="T56" fmla="*/ 28 w 820"/>
                  <a:gd name="T57" fmla="*/ 7 h 755"/>
                  <a:gd name="T58" fmla="*/ 29 w 820"/>
                  <a:gd name="T59" fmla="*/ 10 h 755"/>
                  <a:gd name="T60" fmla="*/ 29 w 820"/>
                  <a:gd name="T61" fmla="*/ 12 h 755"/>
                  <a:gd name="T62" fmla="*/ 27 w 820"/>
                  <a:gd name="T63" fmla="*/ 15 h 755"/>
                  <a:gd name="T64" fmla="*/ 25 w 820"/>
                  <a:gd name="T65" fmla="*/ 17 h 755"/>
                  <a:gd name="T66" fmla="*/ 22 w 820"/>
                  <a:gd name="T67" fmla="*/ 18 h 755"/>
                  <a:gd name="T68" fmla="*/ 19 w 820"/>
                  <a:gd name="T69" fmla="*/ 19 h 755"/>
                  <a:gd name="T70" fmla="*/ 17 w 820"/>
                  <a:gd name="T71" fmla="*/ 20 h 755"/>
                  <a:gd name="T72" fmla="*/ 14 w 820"/>
                  <a:gd name="T73" fmla="*/ 21 h 755"/>
                  <a:gd name="T74" fmla="*/ 12 w 820"/>
                  <a:gd name="T75" fmla="*/ 21 h 7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20" h="755">
                    <a:moveTo>
                      <a:pt x="295" y="753"/>
                    </a:moveTo>
                    <a:lnTo>
                      <a:pt x="282" y="755"/>
                    </a:lnTo>
                    <a:lnTo>
                      <a:pt x="273" y="753"/>
                    </a:lnTo>
                    <a:lnTo>
                      <a:pt x="264" y="750"/>
                    </a:lnTo>
                    <a:lnTo>
                      <a:pt x="258" y="748"/>
                    </a:lnTo>
                    <a:lnTo>
                      <a:pt x="251" y="744"/>
                    </a:lnTo>
                    <a:lnTo>
                      <a:pt x="242" y="742"/>
                    </a:lnTo>
                    <a:lnTo>
                      <a:pt x="231" y="737"/>
                    </a:lnTo>
                    <a:lnTo>
                      <a:pt x="218" y="737"/>
                    </a:lnTo>
                    <a:lnTo>
                      <a:pt x="183" y="735"/>
                    </a:lnTo>
                    <a:lnTo>
                      <a:pt x="153" y="729"/>
                    </a:lnTo>
                    <a:lnTo>
                      <a:pt x="126" y="718"/>
                    </a:lnTo>
                    <a:lnTo>
                      <a:pt x="105" y="700"/>
                    </a:lnTo>
                    <a:lnTo>
                      <a:pt x="83" y="683"/>
                    </a:lnTo>
                    <a:lnTo>
                      <a:pt x="63" y="659"/>
                    </a:lnTo>
                    <a:lnTo>
                      <a:pt x="43" y="630"/>
                    </a:lnTo>
                    <a:lnTo>
                      <a:pt x="21" y="600"/>
                    </a:lnTo>
                    <a:lnTo>
                      <a:pt x="8" y="578"/>
                    </a:lnTo>
                    <a:lnTo>
                      <a:pt x="4" y="558"/>
                    </a:lnTo>
                    <a:lnTo>
                      <a:pt x="4" y="538"/>
                    </a:lnTo>
                    <a:lnTo>
                      <a:pt x="6" y="510"/>
                    </a:lnTo>
                    <a:lnTo>
                      <a:pt x="10" y="470"/>
                    </a:lnTo>
                    <a:lnTo>
                      <a:pt x="17" y="438"/>
                    </a:lnTo>
                    <a:lnTo>
                      <a:pt x="24" y="405"/>
                    </a:lnTo>
                    <a:lnTo>
                      <a:pt x="28" y="365"/>
                    </a:lnTo>
                    <a:lnTo>
                      <a:pt x="24" y="330"/>
                    </a:lnTo>
                    <a:lnTo>
                      <a:pt x="15" y="300"/>
                    </a:lnTo>
                    <a:lnTo>
                      <a:pt x="4" y="271"/>
                    </a:lnTo>
                    <a:lnTo>
                      <a:pt x="0" y="236"/>
                    </a:lnTo>
                    <a:lnTo>
                      <a:pt x="4" y="204"/>
                    </a:lnTo>
                    <a:lnTo>
                      <a:pt x="15" y="173"/>
                    </a:lnTo>
                    <a:lnTo>
                      <a:pt x="32" y="147"/>
                    </a:lnTo>
                    <a:lnTo>
                      <a:pt x="54" y="125"/>
                    </a:lnTo>
                    <a:lnTo>
                      <a:pt x="83" y="107"/>
                    </a:lnTo>
                    <a:lnTo>
                      <a:pt x="113" y="92"/>
                    </a:lnTo>
                    <a:lnTo>
                      <a:pt x="146" y="79"/>
                    </a:lnTo>
                    <a:lnTo>
                      <a:pt x="181" y="68"/>
                    </a:lnTo>
                    <a:lnTo>
                      <a:pt x="212" y="59"/>
                    </a:lnTo>
                    <a:lnTo>
                      <a:pt x="238" y="48"/>
                    </a:lnTo>
                    <a:lnTo>
                      <a:pt x="264" y="37"/>
                    </a:lnTo>
                    <a:lnTo>
                      <a:pt x="290" y="26"/>
                    </a:lnTo>
                    <a:lnTo>
                      <a:pt x="315" y="15"/>
                    </a:lnTo>
                    <a:lnTo>
                      <a:pt x="341" y="7"/>
                    </a:lnTo>
                    <a:lnTo>
                      <a:pt x="369" y="2"/>
                    </a:lnTo>
                    <a:lnTo>
                      <a:pt x="402" y="0"/>
                    </a:lnTo>
                    <a:lnTo>
                      <a:pt x="430" y="2"/>
                    </a:lnTo>
                    <a:lnTo>
                      <a:pt x="457" y="9"/>
                    </a:lnTo>
                    <a:lnTo>
                      <a:pt x="479" y="18"/>
                    </a:lnTo>
                    <a:lnTo>
                      <a:pt x="500" y="29"/>
                    </a:lnTo>
                    <a:lnTo>
                      <a:pt x="520" y="42"/>
                    </a:lnTo>
                    <a:lnTo>
                      <a:pt x="542" y="55"/>
                    </a:lnTo>
                    <a:lnTo>
                      <a:pt x="566" y="68"/>
                    </a:lnTo>
                    <a:lnTo>
                      <a:pt x="590" y="83"/>
                    </a:lnTo>
                    <a:lnTo>
                      <a:pt x="636" y="110"/>
                    </a:lnTo>
                    <a:lnTo>
                      <a:pt x="680" y="138"/>
                    </a:lnTo>
                    <a:lnTo>
                      <a:pt x="719" y="171"/>
                    </a:lnTo>
                    <a:lnTo>
                      <a:pt x="752" y="204"/>
                    </a:lnTo>
                    <a:lnTo>
                      <a:pt x="780" y="241"/>
                    </a:lnTo>
                    <a:lnTo>
                      <a:pt x="802" y="282"/>
                    </a:lnTo>
                    <a:lnTo>
                      <a:pt x="815" y="330"/>
                    </a:lnTo>
                    <a:lnTo>
                      <a:pt x="820" y="381"/>
                    </a:lnTo>
                    <a:lnTo>
                      <a:pt x="815" y="431"/>
                    </a:lnTo>
                    <a:lnTo>
                      <a:pt x="800" y="475"/>
                    </a:lnTo>
                    <a:lnTo>
                      <a:pt x="778" y="514"/>
                    </a:lnTo>
                    <a:lnTo>
                      <a:pt x="750" y="549"/>
                    </a:lnTo>
                    <a:lnTo>
                      <a:pt x="715" y="580"/>
                    </a:lnTo>
                    <a:lnTo>
                      <a:pt x="675" y="608"/>
                    </a:lnTo>
                    <a:lnTo>
                      <a:pt x="632" y="632"/>
                    </a:lnTo>
                    <a:lnTo>
                      <a:pt x="584" y="654"/>
                    </a:lnTo>
                    <a:lnTo>
                      <a:pt x="544" y="670"/>
                    </a:lnTo>
                    <a:lnTo>
                      <a:pt x="509" y="685"/>
                    </a:lnTo>
                    <a:lnTo>
                      <a:pt x="476" y="700"/>
                    </a:lnTo>
                    <a:lnTo>
                      <a:pt x="444" y="713"/>
                    </a:lnTo>
                    <a:lnTo>
                      <a:pt x="409" y="724"/>
                    </a:lnTo>
                    <a:lnTo>
                      <a:pt x="374" y="735"/>
                    </a:lnTo>
                    <a:lnTo>
                      <a:pt x="336" y="744"/>
                    </a:lnTo>
                    <a:lnTo>
                      <a:pt x="295" y="753"/>
                    </a:lnTo>
                    <a:close/>
                  </a:path>
                </a:pathLst>
              </a:custGeom>
              <a:solidFill>
                <a:srgbClr val="5F5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7" name="Freeform 15"/>
              <p:cNvSpPr>
                <a:spLocks/>
              </p:cNvSpPr>
              <p:nvPr/>
            </p:nvSpPr>
            <p:spPr bwMode="auto">
              <a:xfrm>
                <a:off x="3952" y="4546"/>
                <a:ext cx="634" cy="394"/>
              </a:xfrm>
              <a:custGeom>
                <a:avLst/>
                <a:gdLst>
                  <a:gd name="T0" fmla="*/ 7 w 964"/>
                  <a:gd name="T1" fmla="*/ 17 h 615"/>
                  <a:gd name="T2" fmla="*/ 0 w 964"/>
                  <a:gd name="T3" fmla="*/ 12 h 615"/>
                  <a:gd name="T4" fmla="*/ 11 w 964"/>
                  <a:gd name="T5" fmla="*/ 0 h 615"/>
                  <a:gd name="T6" fmla="*/ 34 w 964"/>
                  <a:gd name="T7" fmla="*/ 14 h 615"/>
                  <a:gd name="T8" fmla="*/ 32 w 964"/>
                  <a:gd name="T9" fmla="*/ 17 h 615"/>
                  <a:gd name="T10" fmla="*/ 7 w 964"/>
                  <a:gd name="T11" fmla="*/ 17 h 6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4" h="615">
                    <a:moveTo>
                      <a:pt x="214" y="615"/>
                    </a:moveTo>
                    <a:lnTo>
                      <a:pt x="0" y="411"/>
                    </a:lnTo>
                    <a:lnTo>
                      <a:pt x="319" y="0"/>
                    </a:lnTo>
                    <a:lnTo>
                      <a:pt x="964" y="501"/>
                    </a:lnTo>
                    <a:lnTo>
                      <a:pt x="905" y="615"/>
                    </a:lnTo>
                    <a:lnTo>
                      <a:pt x="214" y="615"/>
                    </a:lnTo>
                    <a:close/>
                  </a:path>
                </a:pathLst>
              </a:custGeom>
              <a:solidFill>
                <a:srgbClr val="7C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8" name="Freeform 16"/>
              <p:cNvSpPr>
                <a:spLocks/>
              </p:cNvSpPr>
              <p:nvPr/>
            </p:nvSpPr>
            <p:spPr bwMode="auto">
              <a:xfrm>
                <a:off x="3462" y="4963"/>
                <a:ext cx="1230" cy="119"/>
              </a:xfrm>
              <a:custGeom>
                <a:avLst/>
                <a:gdLst>
                  <a:gd name="T0" fmla="*/ 66 w 1868"/>
                  <a:gd name="T1" fmla="*/ 3 h 186"/>
                  <a:gd name="T2" fmla="*/ 4 w 1868"/>
                  <a:gd name="T3" fmla="*/ 5 h 186"/>
                  <a:gd name="T4" fmla="*/ 3 w 1868"/>
                  <a:gd name="T5" fmla="*/ 5 h 186"/>
                  <a:gd name="T6" fmla="*/ 3 w 1868"/>
                  <a:gd name="T7" fmla="*/ 5 h 186"/>
                  <a:gd name="T8" fmla="*/ 2 w 1868"/>
                  <a:gd name="T9" fmla="*/ 5 h 186"/>
                  <a:gd name="T10" fmla="*/ 1 w 1868"/>
                  <a:gd name="T11" fmla="*/ 5 h 186"/>
                  <a:gd name="T12" fmla="*/ 1 w 1868"/>
                  <a:gd name="T13" fmla="*/ 4 h 186"/>
                  <a:gd name="T14" fmla="*/ 1 w 1868"/>
                  <a:gd name="T15" fmla="*/ 4 h 186"/>
                  <a:gd name="T16" fmla="*/ 1 w 1868"/>
                  <a:gd name="T17" fmla="*/ 3 h 186"/>
                  <a:gd name="T18" fmla="*/ 0 w 1868"/>
                  <a:gd name="T19" fmla="*/ 3 h 186"/>
                  <a:gd name="T20" fmla="*/ 1 w 1868"/>
                  <a:gd name="T21" fmla="*/ 2 h 186"/>
                  <a:gd name="T22" fmla="*/ 1 w 1868"/>
                  <a:gd name="T23" fmla="*/ 1 h 186"/>
                  <a:gd name="T24" fmla="*/ 1 w 1868"/>
                  <a:gd name="T25" fmla="*/ 1 h 186"/>
                  <a:gd name="T26" fmla="*/ 1 w 1868"/>
                  <a:gd name="T27" fmla="*/ 1 h 186"/>
                  <a:gd name="T28" fmla="*/ 2 w 1868"/>
                  <a:gd name="T29" fmla="*/ 1 h 186"/>
                  <a:gd name="T30" fmla="*/ 3 w 1868"/>
                  <a:gd name="T31" fmla="*/ 1 h 186"/>
                  <a:gd name="T32" fmla="*/ 4 w 1868"/>
                  <a:gd name="T33" fmla="*/ 0 h 186"/>
                  <a:gd name="T34" fmla="*/ 5 w 1868"/>
                  <a:gd name="T35" fmla="*/ 1 h 186"/>
                  <a:gd name="T36" fmla="*/ 63 w 1868"/>
                  <a:gd name="T37" fmla="*/ 1 h 186"/>
                  <a:gd name="T38" fmla="*/ 66 w 1868"/>
                  <a:gd name="T39" fmla="*/ 3 h 18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68" h="186">
                    <a:moveTo>
                      <a:pt x="1868" y="125"/>
                    </a:moveTo>
                    <a:lnTo>
                      <a:pt x="107" y="186"/>
                    </a:lnTo>
                    <a:lnTo>
                      <a:pt x="87" y="186"/>
                    </a:lnTo>
                    <a:lnTo>
                      <a:pt x="68" y="182"/>
                    </a:lnTo>
                    <a:lnTo>
                      <a:pt x="50" y="175"/>
                    </a:lnTo>
                    <a:lnTo>
                      <a:pt x="35" y="162"/>
                    </a:lnTo>
                    <a:lnTo>
                      <a:pt x="20" y="149"/>
                    </a:lnTo>
                    <a:lnTo>
                      <a:pt x="11" y="133"/>
                    </a:lnTo>
                    <a:lnTo>
                      <a:pt x="2" y="114"/>
                    </a:lnTo>
                    <a:lnTo>
                      <a:pt x="0" y="94"/>
                    </a:lnTo>
                    <a:lnTo>
                      <a:pt x="2" y="72"/>
                    </a:lnTo>
                    <a:lnTo>
                      <a:pt x="11" y="52"/>
                    </a:lnTo>
                    <a:lnTo>
                      <a:pt x="24" y="35"/>
                    </a:lnTo>
                    <a:lnTo>
                      <a:pt x="39" y="20"/>
                    </a:lnTo>
                    <a:lnTo>
                      <a:pt x="59" y="9"/>
                    </a:lnTo>
                    <a:lnTo>
                      <a:pt x="79" y="2"/>
                    </a:lnTo>
                    <a:lnTo>
                      <a:pt x="101" y="0"/>
                    </a:lnTo>
                    <a:lnTo>
                      <a:pt x="122" y="4"/>
                    </a:lnTo>
                    <a:lnTo>
                      <a:pt x="1778" y="4"/>
                    </a:lnTo>
                    <a:lnTo>
                      <a:pt x="1868" y="125"/>
                    </a:lnTo>
                    <a:close/>
                  </a:path>
                </a:pathLst>
              </a:custGeom>
              <a:solidFill>
                <a:srgbClr val="C4B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69" name="Freeform 17"/>
              <p:cNvSpPr>
                <a:spLocks/>
              </p:cNvSpPr>
              <p:nvPr/>
            </p:nvSpPr>
            <p:spPr bwMode="auto">
              <a:xfrm>
                <a:off x="5470" y="4848"/>
                <a:ext cx="745" cy="138"/>
              </a:xfrm>
              <a:custGeom>
                <a:avLst/>
                <a:gdLst>
                  <a:gd name="T0" fmla="*/ 0 w 1131"/>
                  <a:gd name="T1" fmla="*/ 4 h 216"/>
                  <a:gd name="T2" fmla="*/ 32 w 1131"/>
                  <a:gd name="T3" fmla="*/ 5 h 216"/>
                  <a:gd name="T4" fmla="*/ 33 w 1131"/>
                  <a:gd name="T5" fmla="*/ 6 h 216"/>
                  <a:gd name="T6" fmla="*/ 34 w 1131"/>
                  <a:gd name="T7" fmla="*/ 6 h 216"/>
                  <a:gd name="T8" fmla="*/ 35 w 1131"/>
                  <a:gd name="T9" fmla="*/ 6 h 216"/>
                  <a:gd name="T10" fmla="*/ 36 w 1131"/>
                  <a:gd name="T11" fmla="*/ 6 h 216"/>
                  <a:gd name="T12" fmla="*/ 37 w 1131"/>
                  <a:gd name="T13" fmla="*/ 5 h 216"/>
                  <a:gd name="T14" fmla="*/ 38 w 1131"/>
                  <a:gd name="T15" fmla="*/ 5 h 216"/>
                  <a:gd name="T16" fmla="*/ 39 w 1131"/>
                  <a:gd name="T17" fmla="*/ 4 h 216"/>
                  <a:gd name="T18" fmla="*/ 40 w 1131"/>
                  <a:gd name="T19" fmla="*/ 4 h 216"/>
                  <a:gd name="T20" fmla="*/ 40 w 1131"/>
                  <a:gd name="T21" fmla="*/ 3 h 216"/>
                  <a:gd name="T22" fmla="*/ 40 w 1131"/>
                  <a:gd name="T23" fmla="*/ 2 h 216"/>
                  <a:gd name="T24" fmla="*/ 40 w 1131"/>
                  <a:gd name="T25" fmla="*/ 1 h 216"/>
                  <a:gd name="T26" fmla="*/ 40 w 1131"/>
                  <a:gd name="T27" fmla="*/ 1 h 216"/>
                  <a:gd name="T28" fmla="*/ 1 w 1131"/>
                  <a:gd name="T29" fmla="*/ 0 h 216"/>
                  <a:gd name="T30" fmla="*/ 0 w 1131"/>
                  <a:gd name="T31" fmla="*/ 4 h 2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31" h="216">
                    <a:moveTo>
                      <a:pt x="0" y="168"/>
                    </a:moveTo>
                    <a:lnTo>
                      <a:pt x="897" y="199"/>
                    </a:lnTo>
                    <a:lnTo>
                      <a:pt x="925" y="210"/>
                    </a:lnTo>
                    <a:lnTo>
                      <a:pt x="956" y="216"/>
                    </a:lnTo>
                    <a:lnTo>
                      <a:pt x="984" y="216"/>
                    </a:lnTo>
                    <a:lnTo>
                      <a:pt x="1015" y="210"/>
                    </a:lnTo>
                    <a:lnTo>
                      <a:pt x="1041" y="201"/>
                    </a:lnTo>
                    <a:lnTo>
                      <a:pt x="1067" y="183"/>
                    </a:lnTo>
                    <a:lnTo>
                      <a:pt x="1089" y="164"/>
                    </a:lnTo>
                    <a:lnTo>
                      <a:pt x="1109" y="137"/>
                    </a:lnTo>
                    <a:lnTo>
                      <a:pt x="1124" y="107"/>
                    </a:lnTo>
                    <a:lnTo>
                      <a:pt x="1131" y="78"/>
                    </a:lnTo>
                    <a:lnTo>
                      <a:pt x="1131" y="48"/>
                    </a:lnTo>
                    <a:lnTo>
                      <a:pt x="1124" y="15"/>
                    </a:lnTo>
                    <a:lnTo>
                      <a:pt x="15" y="0"/>
                    </a:lnTo>
                    <a:lnTo>
                      <a:pt x="0" y="168"/>
                    </a:lnTo>
                    <a:close/>
                  </a:path>
                </a:pathLst>
              </a:custGeom>
              <a:solidFill>
                <a:srgbClr val="C4B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0" name="Freeform 18"/>
              <p:cNvSpPr>
                <a:spLocks/>
              </p:cNvSpPr>
              <p:nvPr/>
            </p:nvSpPr>
            <p:spPr bwMode="auto">
              <a:xfrm>
                <a:off x="3482" y="5141"/>
                <a:ext cx="2789" cy="231"/>
              </a:xfrm>
              <a:custGeom>
                <a:avLst/>
                <a:gdLst>
                  <a:gd name="T0" fmla="*/ 11 w 4236"/>
                  <a:gd name="T1" fmla="*/ 10 h 361"/>
                  <a:gd name="T2" fmla="*/ 101 w 4236"/>
                  <a:gd name="T3" fmla="*/ 5 h 361"/>
                  <a:gd name="T4" fmla="*/ 103 w 4236"/>
                  <a:gd name="T5" fmla="*/ 6 h 361"/>
                  <a:gd name="T6" fmla="*/ 147 w 4236"/>
                  <a:gd name="T7" fmla="*/ 5 h 361"/>
                  <a:gd name="T8" fmla="*/ 148 w 4236"/>
                  <a:gd name="T9" fmla="*/ 5 h 361"/>
                  <a:gd name="T10" fmla="*/ 149 w 4236"/>
                  <a:gd name="T11" fmla="*/ 4 h 361"/>
                  <a:gd name="T12" fmla="*/ 149 w 4236"/>
                  <a:gd name="T13" fmla="*/ 4 h 361"/>
                  <a:gd name="T14" fmla="*/ 149 w 4236"/>
                  <a:gd name="T15" fmla="*/ 3 h 361"/>
                  <a:gd name="T16" fmla="*/ 149 w 4236"/>
                  <a:gd name="T17" fmla="*/ 3 h 361"/>
                  <a:gd name="T18" fmla="*/ 149 w 4236"/>
                  <a:gd name="T19" fmla="*/ 2 h 361"/>
                  <a:gd name="T20" fmla="*/ 149 w 4236"/>
                  <a:gd name="T21" fmla="*/ 2 h 361"/>
                  <a:gd name="T22" fmla="*/ 149 w 4236"/>
                  <a:gd name="T23" fmla="*/ 1 h 361"/>
                  <a:gd name="T24" fmla="*/ 148 w 4236"/>
                  <a:gd name="T25" fmla="*/ 1 h 361"/>
                  <a:gd name="T26" fmla="*/ 147 w 4236"/>
                  <a:gd name="T27" fmla="*/ 1 h 361"/>
                  <a:gd name="T28" fmla="*/ 147 w 4236"/>
                  <a:gd name="T29" fmla="*/ 1 h 361"/>
                  <a:gd name="T30" fmla="*/ 146 w 4236"/>
                  <a:gd name="T31" fmla="*/ 1 h 361"/>
                  <a:gd name="T32" fmla="*/ 107 w 4236"/>
                  <a:gd name="T33" fmla="*/ 2 h 361"/>
                  <a:gd name="T34" fmla="*/ 101 w 4236"/>
                  <a:gd name="T35" fmla="*/ 0 h 361"/>
                  <a:gd name="T36" fmla="*/ 93 w 4236"/>
                  <a:gd name="T37" fmla="*/ 1 h 361"/>
                  <a:gd name="T38" fmla="*/ 0 w 4236"/>
                  <a:gd name="T39" fmla="*/ 6 h 361"/>
                  <a:gd name="T40" fmla="*/ 1 w 4236"/>
                  <a:gd name="T41" fmla="*/ 7 h 361"/>
                  <a:gd name="T42" fmla="*/ 1 w 4236"/>
                  <a:gd name="T43" fmla="*/ 8 h 361"/>
                  <a:gd name="T44" fmla="*/ 2 w 4236"/>
                  <a:gd name="T45" fmla="*/ 8 h 361"/>
                  <a:gd name="T46" fmla="*/ 2 w 4236"/>
                  <a:gd name="T47" fmla="*/ 8 h 361"/>
                  <a:gd name="T48" fmla="*/ 3 w 4236"/>
                  <a:gd name="T49" fmla="*/ 8 h 361"/>
                  <a:gd name="T50" fmla="*/ 3 w 4236"/>
                  <a:gd name="T51" fmla="*/ 8 h 361"/>
                  <a:gd name="T52" fmla="*/ 4 w 4236"/>
                  <a:gd name="T53" fmla="*/ 8 h 361"/>
                  <a:gd name="T54" fmla="*/ 5 w 4236"/>
                  <a:gd name="T55" fmla="*/ 9 h 361"/>
                  <a:gd name="T56" fmla="*/ 6 w 4236"/>
                  <a:gd name="T57" fmla="*/ 9 h 361"/>
                  <a:gd name="T58" fmla="*/ 6 w 4236"/>
                  <a:gd name="T59" fmla="*/ 10 h 361"/>
                  <a:gd name="T60" fmla="*/ 7 w 4236"/>
                  <a:gd name="T61" fmla="*/ 10 h 361"/>
                  <a:gd name="T62" fmla="*/ 8 w 4236"/>
                  <a:gd name="T63" fmla="*/ 10 h 361"/>
                  <a:gd name="T64" fmla="*/ 9 w 4236"/>
                  <a:gd name="T65" fmla="*/ 10 h 361"/>
                  <a:gd name="T66" fmla="*/ 9 w 4236"/>
                  <a:gd name="T67" fmla="*/ 10 h 361"/>
                  <a:gd name="T68" fmla="*/ 10 w 4236"/>
                  <a:gd name="T69" fmla="*/ 10 h 361"/>
                  <a:gd name="T70" fmla="*/ 11 w 4236"/>
                  <a:gd name="T71" fmla="*/ 10 h 36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6" h="361">
                    <a:moveTo>
                      <a:pt x="304" y="361"/>
                    </a:moveTo>
                    <a:lnTo>
                      <a:pt x="2854" y="166"/>
                    </a:lnTo>
                    <a:lnTo>
                      <a:pt x="2928" y="212"/>
                    </a:lnTo>
                    <a:lnTo>
                      <a:pt x="4175" y="181"/>
                    </a:lnTo>
                    <a:lnTo>
                      <a:pt x="4201" y="170"/>
                    </a:lnTo>
                    <a:lnTo>
                      <a:pt x="4219" y="155"/>
                    </a:lnTo>
                    <a:lnTo>
                      <a:pt x="4232" y="131"/>
                    </a:lnTo>
                    <a:lnTo>
                      <a:pt x="4236" y="105"/>
                    </a:lnTo>
                    <a:lnTo>
                      <a:pt x="4234" y="87"/>
                    </a:lnTo>
                    <a:lnTo>
                      <a:pt x="4227" y="72"/>
                    </a:lnTo>
                    <a:lnTo>
                      <a:pt x="4219" y="59"/>
                    </a:lnTo>
                    <a:lnTo>
                      <a:pt x="4208" y="48"/>
                    </a:lnTo>
                    <a:lnTo>
                      <a:pt x="4192" y="37"/>
                    </a:lnTo>
                    <a:lnTo>
                      <a:pt x="4177" y="33"/>
                    </a:lnTo>
                    <a:lnTo>
                      <a:pt x="4162" y="28"/>
                    </a:lnTo>
                    <a:lnTo>
                      <a:pt x="4144" y="30"/>
                    </a:lnTo>
                    <a:lnTo>
                      <a:pt x="3035" y="59"/>
                    </a:lnTo>
                    <a:lnTo>
                      <a:pt x="2854" y="0"/>
                    </a:lnTo>
                    <a:lnTo>
                      <a:pt x="2624" y="15"/>
                    </a:lnTo>
                    <a:lnTo>
                      <a:pt x="0" y="227"/>
                    </a:lnTo>
                    <a:lnTo>
                      <a:pt x="17" y="243"/>
                    </a:lnTo>
                    <a:lnTo>
                      <a:pt x="32" y="256"/>
                    </a:lnTo>
                    <a:lnTo>
                      <a:pt x="48" y="269"/>
                    </a:lnTo>
                    <a:lnTo>
                      <a:pt x="65" y="280"/>
                    </a:lnTo>
                    <a:lnTo>
                      <a:pt x="81" y="289"/>
                    </a:lnTo>
                    <a:lnTo>
                      <a:pt x="98" y="299"/>
                    </a:lnTo>
                    <a:lnTo>
                      <a:pt x="116" y="308"/>
                    </a:lnTo>
                    <a:lnTo>
                      <a:pt x="137" y="319"/>
                    </a:lnTo>
                    <a:lnTo>
                      <a:pt x="159" y="328"/>
                    </a:lnTo>
                    <a:lnTo>
                      <a:pt x="179" y="334"/>
                    </a:lnTo>
                    <a:lnTo>
                      <a:pt x="199" y="341"/>
                    </a:lnTo>
                    <a:lnTo>
                      <a:pt x="218" y="345"/>
                    </a:lnTo>
                    <a:lnTo>
                      <a:pt x="238" y="352"/>
                    </a:lnTo>
                    <a:lnTo>
                      <a:pt x="258" y="354"/>
                    </a:lnTo>
                    <a:lnTo>
                      <a:pt x="280" y="359"/>
                    </a:lnTo>
                    <a:lnTo>
                      <a:pt x="304" y="361"/>
                    </a:lnTo>
                    <a:close/>
                  </a:path>
                </a:pathLst>
              </a:custGeom>
              <a:solidFill>
                <a:srgbClr val="BAA5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1" name="Freeform 19"/>
              <p:cNvSpPr>
                <a:spLocks/>
              </p:cNvSpPr>
              <p:nvPr/>
            </p:nvSpPr>
            <p:spPr bwMode="auto">
              <a:xfrm>
                <a:off x="5001" y="5781"/>
                <a:ext cx="324" cy="677"/>
              </a:xfrm>
              <a:custGeom>
                <a:avLst/>
                <a:gdLst>
                  <a:gd name="T0" fmla="*/ 17 w 492"/>
                  <a:gd name="T1" fmla="*/ 3 h 1056"/>
                  <a:gd name="T2" fmla="*/ 16 w 492"/>
                  <a:gd name="T3" fmla="*/ 4 h 1056"/>
                  <a:gd name="T4" fmla="*/ 16 w 492"/>
                  <a:gd name="T5" fmla="*/ 5 h 1056"/>
                  <a:gd name="T6" fmla="*/ 14 w 492"/>
                  <a:gd name="T7" fmla="*/ 6 h 1056"/>
                  <a:gd name="T8" fmla="*/ 14 w 492"/>
                  <a:gd name="T9" fmla="*/ 8 h 1056"/>
                  <a:gd name="T10" fmla="*/ 14 w 492"/>
                  <a:gd name="T11" fmla="*/ 8 h 1056"/>
                  <a:gd name="T12" fmla="*/ 13 w 492"/>
                  <a:gd name="T13" fmla="*/ 10 h 1056"/>
                  <a:gd name="T14" fmla="*/ 13 w 492"/>
                  <a:gd name="T15" fmla="*/ 11 h 1056"/>
                  <a:gd name="T16" fmla="*/ 12 w 492"/>
                  <a:gd name="T17" fmla="*/ 12 h 1056"/>
                  <a:gd name="T18" fmla="*/ 11 w 492"/>
                  <a:gd name="T19" fmla="*/ 15 h 1056"/>
                  <a:gd name="T20" fmla="*/ 9 w 492"/>
                  <a:gd name="T21" fmla="*/ 18 h 1056"/>
                  <a:gd name="T22" fmla="*/ 9 w 492"/>
                  <a:gd name="T23" fmla="*/ 20 h 1056"/>
                  <a:gd name="T24" fmla="*/ 7 w 492"/>
                  <a:gd name="T25" fmla="*/ 22 h 1056"/>
                  <a:gd name="T26" fmla="*/ 6 w 492"/>
                  <a:gd name="T27" fmla="*/ 24 h 1056"/>
                  <a:gd name="T28" fmla="*/ 4 w 492"/>
                  <a:gd name="T29" fmla="*/ 26 h 1056"/>
                  <a:gd name="T30" fmla="*/ 2 w 492"/>
                  <a:gd name="T31" fmla="*/ 28 h 1056"/>
                  <a:gd name="T32" fmla="*/ 0 w 492"/>
                  <a:gd name="T33" fmla="*/ 30 h 1056"/>
                  <a:gd name="T34" fmla="*/ 6 w 492"/>
                  <a:gd name="T35" fmla="*/ 6 h 1056"/>
                  <a:gd name="T36" fmla="*/ 6 w 492"/>
                  <a:gd name="T37" fmla="*/ 0 h 1056"/>
                  <a:gd name="T38" fmla="*/ 7 w 492"/>
                  <a:gd name="T39" fmla="*/ 1 h 1056"/>
                  <a:gd name="T40" fmla="*/ 8 w 492"/>
                  <a:gd name="T41" fmla="*/ 1 h 1056"/>
                  <a:gd name="T42" fmla="*/ 9 w 492"/>
                  <a:gd name="T43" fmla="*/ 1 h 1056"/>
                  <a:gd name="T44" fmla="*/ 10 w 492"/>
                  <a:gd name="T45" fmla="*/ 1 h 1056"/>
                  <a:gd name="T46" fmla="*/ 11 w 492"/>
                  <a:gd name="T47" fmla="*/ 1 h 1056"/>
                  <a:gd name="T48" fmla="*/ 12 w 492"/>
                  <a:gd name="T49" fmla="*/ 0 h 1056"/>
                  <a:gd name="T50" fmla="*/ 13 w 492"/>
                  <a:gd name="T51" fmla="*/ 0 h 1056"/>
                  <a:gd name="T52" fmla="*/ 14 w 492"/>
                  <a:gd name="T53" fmla="*/ 0 h 1056"/>
                  <a:gd name="T54" fmla="*/ 15 w 492"/>
                  <a:gd name="T55" fmla="*/ 1 h 1056"/>
                  <a:gd name="T56" fmla="*/ 16 w 492"/>
                  <a:gd name="T57" fmla="*/ 1 h 1056"/>
                  <a:gd name="T58" fmla="*/ 16 w 492"/>
                  <a:gd name="T59" fmla="*/ 1 h 1056"/>
                  <a:gd name="T60" fmla="*/ 16 w 492"/>
                  <a:gd name="T61" fmla="*/ 1 h 1056"/>
                  <a:gd name="T62" fmla="*/ 17 w 492"/>
                  <a:gd name="T63" fmla="*/ 1 h 1056"/>
                  <a:gd name="T64" fmla="*/ 17 w 492"/>
                  <a:gd name="T65" fmla="*/ 1 h 1056"/>
                  <a:gd name="T66" fmla="*/ 17 w 492"/>
                  <a:gd name="T67" fmla="*/ 2 h 1056"/>
                  <a:gd name="T68" fmla="*/ 17 w 492"/>
                  <a:gd name="T69" fmla="*/ 3 h 10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92" h="1056">
                    <a:moveTo>
                      <a:pt x="492" y="83"/>
                    </a:moveTo>
                    <a:lnTo>
                      <a:pt x="461" y="131"/>
                    </a:lnTo>
                    <a:lnTo>
                      <a:pt x="440" y="175"/>
                    </a:lnTo>
                    <a:lnTo>
                      <a:pt x="420" y="214"/>
                    </a:lnTo>
                    <a:lnTo>
                      <a:pt x="402" y="255"/>
                    </a:lnTo>
                    <a:lnTo>
                      <a:pt x="387" y="297"/>
                    </a:lnTo>
                    <a:lnTo>
                      <a:pt x="374" y="339"/>
                    </a:lnTo>
                    <a:lnTo>
                      <a:pt x="359" y="387"/>
                    </a:lnTo>
                    <a:lnTo>
                      <a:pt x="341" y="439"/>
                    </a:lnTo>
                    <a:lnTo>
                      <a:pt x="308" y="531"/>
                    </a:lnTo>
                    <a:lnTo>
                      <a:pt x="273" y="614"/>
                    </a:lnTo>
                    <a:lnTo>
                      <a:pt x="238" y="691"/>
                    </a:lnTo>
                    <a:lnTo>
                      <a:pt x="201" y="763"/>
                    </a:lnTo>
                    <a:lnTo>
                      <a:pt x="157" y="833"/>
                    </a:lnTo>
                    <a:lnTo>
                      <a:pt x="112" y="903"/>
                    </a:lnTo>
                    <a:lnTo>
                      <a:pt x="59" y="977"/>
                    </a:lnTo>
                    <a:lnTo>
                      <a:pt x="0" y="1056"/>
                    </a:lnTo>
                    <a:lnTo>
                      <a:pt x="160" y="205"/>
                    </a:lnTo>
                    <a:lnTo>
                      <a:pt x="160" y="0"/>
                    </a:lnTo>
                    <a:lnTo>
                      <a:pt x="195" y="2"/>
                    </a:lnTo>
                    <a:lnTo>
                      <a:pt x="225" y="2"/>
                    </a:lnTo>
                    <a:lnTo>
                      <a:pt x="256" y="2"/>
                    </a:lnTo>
                    <a:lnTo>
                      <a:pt x="284" y="2"/>
                    </a:lnTo>
                    <a:lnTo>
                      <a:pt x="313" y="2"/>
                    </a:lnTo>
                    <a:lnTo>
                      <a:pt x="343" y="0"/>
                    </a:lnTo>
                    <a:lnTo>
                      <a:pt x="374" y="0"/>
                    </a:lnTo>
                    <a:lnTo>
                      <a:pt x="409" y="0"/>
                    </a:lnTo>
                    <a:lnTo>
                      <a:pt x="424" y="2"/>
                    </a:lnTo>
                    <a:lnTo>
                      <a:pt x="440" y="6"/>
                    </a:lnTo>
                    <a:lnTo>
                      <a:pt x="453" y="15"/>
                    </a:lnTo>
                    <a:lnTo>
                      <a:pt x="464" y="26"/>
                    </a:lnTo>
                    <a:lnTo>
                      <a:pt x="472" y="39"/>
                    </a:lnTo>
                    <a:lnTo>
                      <a:pt x="481" y="52"/>
                    </a:lnTo>
                    <a:lnTo>
                      <a:pt x="488" y="67"/>
                    </a:lnTo>
                    <a:lnTo>
                      <a:pt x="492" y="83"/>
                    </a:lnTo>
                    <a:close/>
                  </a:path>
                </a:pathLst>
              </a:custGeom>
              <a:solidFill>
                <a:srgbClr val="7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2" name="Freeform 20"/>
              <p:cNvSpPr>
                <a:spLocks/>
              </p:cNvSpPr>
              <p:nvPr/>
            </p:nvSpPr>
            <p:spPr bwMode="auto">
              <a:xfrm>
                <a:off x="4118" y="4814"/>
                <a:ext cx="209" cy="132"/>
              </a:xfrm>
              <a:custGeom>
                <a:avLst/>
                <a:gdLst>
                  <a:gd name="T0" fmla="*/ 5 w 317"/>
                  <a:gd name="T1" fmla="*/ 0 h 206"/>
                  <a:gd name="T2" fmla="*/ 6 w 317"/>
                  <a:gd name="T3" fmla="*/ 1 h 206"/>
                  <a:gd name="T4" fmla="*/ 7 w 317"/>
                  <a:gd name="T5" fmla="*/ 1 h 206"/>
                  <a:gd name="T6" fmla="*/ 8 w 317"/>
                  <a:gd name="T7" fmla="*/ 1 h 206"/>
                  <a:gd name="T8" fmla="*/ 9 w 317"/>
                  <a:gd name="T9" fmla="*/ 2 h 206"/>
                  <a:gd name="T10" fmla="*/ 10 w 317"/>
                  <a:gd name="T11" fmla="*/ 3 h 206"/>
                  <a:gd name="T12" fmla="*/ 11 w 317"/>
                  <a:gd name="T13" fmla="*/ 3 h 206"/>
                  <a:gd name="T14" fmla="*/ 11 w 317"/>
                  <a:gd name="T15" fmla="*/ 4 h 206"/>
                  <a:gd name="T16" fmla="*/ 11 w 317"/>
                  <a:gd name="T17" fmla="*/ 5 h 206"/>
                  <a:gd name="T18" fmla="*/ 10 w 317"/>
                  <a:gd name="T19" fmla="*/ 6 h 206"/>
                  <a:gd name="T20" fmla="*/ 9 w 317"/>
                  <a:gd name="T21" fmla="*/ 6 h 206"/>
                  <a:gd name="T22" fmla="*/ 7 w 317"/>
                  <a:gd name="T23" fmla="*/ 6 h 206"/>
                  <a:gd name="T24" fmla="*/ 7 w 317"/>
                  <a:gd name="T25" fmla="*/ 6 h 206"/>
                  <a:gd name="T26" fmla="*/ 5 w 317"/>
                  <a:gd name="T27" fmla="*/ 6 h 206"/>
                  <a:gd name="T28" fmla="*/ 4 w 317"/>
                  <a:gd name="T29" fmla="*/ 5 h 206"/>
                  <a:gd name="T30" fmla="*/ 3 w 317"/>
                  <a:gd name="T31" fmla="*/ 5 h 206"/>
                  <a:gd name="T32" fmla="*/ 1 w 317"/>
                  <a:gd name="T33" fmla="*/ 5 h 206"/>
                  <a:gd name="T34" fmla="*/ 1 w 317"/>
                  <a:gd name="T35" fmla="*/ 5 h 206"/>
                  <a:gd name="T36" fmla="*/ 0 w 317"/>
                  <a:gd name="T37" fmla="*/ 4 h 206"/>
                  <a:gd name="T38" fmla="*/ 1 w 317"/>
                  <a:gd name="T39" fmla="*/ 3 h 206"/>
                  <a:gd name="T40" fmla="*/ 1 w 317"/>
                  <a:gd name="T41" fmla="*/ 3 h 206"/>
                  <a:gd name="T42" fmla="*/ 1 w 317"/>
                  <a:gd name="T43" fmla="*/ 2 h 206"/>
                  <a:gd name="T44" fmla="*/ 3 w 317"/>
                  <a:gd name="T45" fmla="*/ 1 h 206"/>
                  <a:gd name="T46" fmla="*/ 3 w 317"/>
                  <a:gd name="T47" fmla="*/ 1 h 206"/>
                  <a:gd name="T48" fmla="*/ 5 w 317"/>
                  <a:gd name="T49" fmla="*/ 0 h 20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7" h="206">
                    <a:moveTo>
                      <a:pt x="127" y="0"/>
                    </a:moveTo>
                    <a:lnTo>
                      <a:pt x="164" y="4"/>
                    </a:lnTo>
                    <a:lnTo>
                      <a:pt x="197" y="15"/>
                    </a:lnTo>
                    <a:lnTo>
                      <a:pt x="226" y="35"/>
                    </a:lnTo>
                    <a:lnTo>
                      <a:pt x="250" y="59"/>
                    </a:lnTo>
                    <a:lnTo>
                      <a:pt x="272" y="88"/>
                    </a:lnTo>
                    <a:lnTo>
                      <a:pt x="289" y="120"/>
                    </a:lnTo>
                    <a:lnTo>
                      <a:pt x="304" y="155"/>
                    </a:lnTo>
                    <a:lnTo>
                      <a:pt x="317" y="193"/>
                    </a:lnTo>
                    <a:lnTo>
                      <a:pt x="278" y="201"/>
                    </a:lnTo>
                    <a:lnTo>
                      <a:pt x="243" y="206"/>
                    </a:lnTo>
                    <a:lnTo>
                      <a:pt x="208" y="206"/>
                    </a:lnTo>
                    <a:lnTo>
                      <a:pt x="175" y="203"/>
                    </a:lnTo>
                    <a:lnTo>
                      <a:pt x="140" y="201"/>
                    </a:lnTo>
                    <a:lnTo>
                      <a:pt x="105" y="197"/>
                    </a:lnTo>
                    <a:lnTo>
                      <a:pt x="68" y="195"/>
                    </a:lnTo>
                    <a:lnTo>
                      <a:pt x="29" y="193"/>
                    </a:lnTo>
                    <a:lnTo>
                      <a:pt x="7" y="175"/>
                    </a:lnTo>
                    <a:lnTo>
                      <a:pt x="0" y="147"/>
                    </a:lnTo>
                    <a:lnTo>
                      <a:pt x="5" y="116"/>
                    </a:lnTo>
                    <a:lnTo>
                      <a:pt x="18" y="83"/>
                    </a:lnTo>
                    <a:lnTo>
                      <a:pt x="40" y="53"/>
                    </a:lnTo>
                    <a:lnTo>
                      <a:pt x="66" y="24"/>
                    </a:lnTo>
                    <a:lnTo>
                      <a:pt x="97" y="7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6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3" name="Freeform 21"/>
              <p:cNvSpPr>
                <a:spLocks/>
              </p:cNvSpPr>
              <p:nvPr/>
            </p:nvSpPr>
            <p:spPr bwMode="auto">
              <a:xfrm>
                <a:off x="4226" y="4050"/>
                <a:ext cx="416" cy="457"/>
              </a:xfrm>
              <a:custGeom>
                <a:avLst/>
                <a:gdLst>
                  <a:gd name="T0" fmla="*/ 1 w 632"/>
                  <a:gd name="T1" fmla="*/ 2 h 713"/>
                  <a:gd name="T2" fmla="*/ 1 w 632"/>
                  <a:gd name="T3" fmla="*/ 4 h 713"/>
                  <a:gd name="T4" fmla="*/ 2 w 632"/>
                  <a:gd name="T5" fmla="*/ 6 h 713"/>
                  <a:gd name="T6" fmla="*/ 4 w 632"/>
                  <a:gd name="T7" fmla="*/ 8 h 713"/>
                  <a:gd name="T8" fmla="*/ 5 w 632"/>
                  <a:gd name="T9" fmla="*/ 10 h 713"/>
                  <a:gd name="T10" fmla="*/ 6 w 632"/>
                  <a:gd name="T11" fmla="*/ 11 h 713"/>
                  <a:gd name="T12" fmla="*/ 7 w 632"/>
                  <a:gd name="T13" fmla="*/ 11 h 713"/>
                  <a:gd name="T14" fmla="*/ 9 w 632"/>
                  <a:gd name="T15" fmla="*/ 12 h 713"/>
                  <a:gd name="T16" fmla="*/ 9 w 632"/>
                  <a:gd name="T17" fmla="*/ 13 h 713"/>
                  <a:gd name="T18" fmla="*/ 9 w 632"/>
                  <a:gd name="T19" fmla="*/ 15 h 713"/>
                  <a:gd name="T20" fmla="*/ 11 w 632"/>
                  <a:gd name="T21" fmla="*/ 17 h 713"/>
                  <a:gd name="T22" fmla="*/ 11 w 632"/>
                  <a:gd name="T23" fmla="*/ 17 h 713"/>
                  <a:gd name="T24" fmla="*/ 12 w 632"/>
                  <a:gd name="T25" fmla="*/ 19 h 713"/>
                  <a:gd name="T26" fmla="*/ 13 w 632"/>
                  <a:gd name="T27" fmla="*/ 20 h 713"/>
                  <a:gd name="T28" fmla="*/ 15 w 632"/>
                  <a:gd name="T29" fmla="*/ 20 h 713"/>
                  <a:gd name="T30" fmla="*/ 18 w 632"/>
                  <a:gd name="T31" fmla="*/ 19 h 713"/>
                  <a:gd name="T32" fmla="*/ 20 w 632"/>
                  <a:gd name="T33" fmla="*/ 17 h 713"/>
                  <a:gd name="T34" fmla="*/ 22 w 632"/>
                  <a:gd name="T35" fmla="*/ 15 h 713"/>
                  <a:gd name="T36" fmla="*/ 22 w 632"/>
                  <a:gd name="T37" fmla="*/ 13 h 713"/>
                  <a:gd name="T38" fmla="*/ 21 w 632"/>
                  <a:gd name="T39" fmla="*/ 13 h 713"/>
                  <a:gd name="T40" fmla="*/ 20 w 632"/>
                  <a:gd name="T41" fmla="*/ 12 h 713"/>
                  <a:gd name="T42" fmla="*/ 18 w 632"/>
                  <a:gd name="T43" fmla="*/ 12 h 713"/>
                  <a:gd name="T44" fmla="*/ 17 w 632"/>
                  <a:gd name="T45" fmla="*/ 11 h 713"/>
                  <a:gd name="T46" fmla="*/ 16 w 632"/>
                  <a:gd name="T47" fmla="*/ 10 h 713"/>
                  <a:gd name="T48" fmla="*/ 16 w 632"/>
                  <a:gd name="T49" fmla="*/ 8 h 713"/>
                  <a:gd name="T50" fmla="*/ 15 w 632"/>
                  <a:gd name="T51" fmla="*/ 8 h 713"/>
                  <a:gd name="T52" fmla="*/ 14 w 632"/>
                  <a:gd name="T53" fmla="*/ 5 h 713"/>
                  <a:gd name="T54" fmla="*/ 14 w 632"/>
                  <a:gd name="T55" fmla="*/ 3 h 713"/>
                  <a:gd name="T56" fmla="*/ 13 w 632"/>
                  <a:gd name="T57" fmla="*/ 1 h 713"/>
                  <a:gd name="T58" fmla="*/ 11 w 632"/>
                  <a:gd name="T59" fmla="*/ 1 h 713"/>
                  <a:gd name="T60" fmla="*/ 9 w 632"/>
                  <a:gd name="T61" fmla="*/ 0 h 713"/>
                  <a:gd name="T62" fmla="*/ 6 w 632"/>
                  <a:gd name="T63" fmla="*/ 1 h 713"/>
                  <a:gd name="T64" fmla="*/ 4 w 632"/>
                  <a:gd name="T65" fmla="*/ 1 h 713"/>
                  <a:gd name="T66" fmla="*/ 1 w 632"/>
                  <a:gd name="T67" fmla="*/ 1 h 7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32" h="713">
                    <a:moveTo>
                      <a:pt x="0" y="22"/>
                    </a:moveTo>
                    <a:lnTo>
                      <a:pt x="16" y="63"/>
                    </a:lnTo>
                    <a:lnTo>
                      <a:pt x="29" y="107"/>
                    </a:lnTo>
                    <a:lnTo>
                      <a:pt x="42" y="149"/>
                    </a:lnTo>
                    <a:lnTo>
                      <a:pt x="53" y="190"/>
                    </a:lnTo>
                    <a:lnTo>
                      <a:pt x="66" y="229"/>
                    </a:lnTo>
                    <a:lnTo>
                      <a:pt x="83" y="269"/>
                    </a:lnTo>
                    <a:lnTo>
                      <a:pt x="103" y="306"/>
                    </a:lnTo>
                    <a:lnTo>
                      <a:pt x="129" y="341"/>
                    </a:lnTo>
                    <a:lnTo>
                      <a:pt x="145" y="356"/>
                    </a:lnTo>
                    <a:lnTo>
                      <a:pt x="160" y="367"/>
                    </a:lnTo>
                    <a:lnTo>
                      <a:pt x="177" y="376"/>
                    </a:lnTo>
                    <a:lnTo>
                      <a:pt x="195" y="383"/>
                    </a:lnTo>
                    <a:lnTo>
                      <a:pt x="210" y="389"/>
                    </a:lnTo>
                    <a:lnTo>
                      <a:pt x="228" y="398"/>
                    </a:lnTo>
                    <a:lnTo>
                      <a:pt x="243" y="409"/>
                    </a:lnTo>
                    <a:lnTo>
                      <a:pt x="258" y="424"/>
                    </a:lnTo>
                    <a:lnTo>
                      <a:pt x="272" y="453"/>
                    </a:lnTo>
                    <a:lnTo>
                      <a:pt x="276" y="483"/>
                    </a:lnTo>
                    <a:lnTo>
                      <a:pt x="276" y="514"/>
                    </a:lnTo>
                    <a:lnTo>
                      <a:pt x="282" y="547"/>
                    </a:lnTo>
                    <a:lnTo>
                      <a:pt x="291" y="571"/>
                    </a:lnTo>
                    <a:lnTo>
                      <a:pt x="302" y="593"/>
                    </a:lnTo>
                    <a:lnTo>
                      <a:pt x="315" y="612"/>
                    </a:lnTo>
                    <a:lnTo>
                      <a:pt x="326" y="632"/>
                    </a:lnTo>
                    <a:lnTo>
                      <a:pt x="339" y="652"/>
                    </a:lnTo>
                    <a:lnTo>
                      <a:pt x="352" y="669"/>
                    </a:lnTo>
                    <a:lnTo>
                      <a:pt x="368" y="691"/>
                    </a:lnTo>
                    <a:lnTo>
                      <a:pt x="381" y="713"/>
                    </a:lnTo>
                    <a:lnTo>
                      <a:pt x="425" y="693"/>
                    </a:lnTo>
                    <a:lnTo>
                      <a:pt x="468" y="674"/>
                    </a:lnTo>
                    <a:lnTo>
                      <a:pt x="510" y="654"/>
                    </a:lnTo>
                    <a:lnTo>
                      <a:pt x="549" y="632"/>
                    </a:lnTo>
                    <a:lnTo>
                      <a:pt x="582" y="608"/>
                    </a:lnTo>
                    <a:lnTo>
                      <a:pt x="608" y="579"/>
                    </a:lnTo>
                    <a:lnTo>
                      <a:pt x="626" y="544"/>
                    </a:lnTo>
                    <a:lnTo>
                      <a:pt x="632" y="501"/>
                    </a:lnTo>
                    <a:lnTo>
                      <a:pt x="630" y="481"/>
                    </a:lnTo>
                    <a:lnTo>
                      <a:pt x="621" y="466"/>
                    </a:lnTo>
                    <a:lnTo>
                      <a:pt x="608" y="453"/>
                    </a:lnTo>
                    <a:lnTo>
                      <a:pt x="591" y="442"/>
                    </a:lnTo>
                    <a:lnTo>
                      <a:pt x="573" y="433"/>
                    </a:lnTo>
                    <a:lnTo>
                      <a:pt x="554" y="424"/>
                    </a:lnTo>
                    <a:lnTo>
                      <a:pt x="534" y="413"/>
                    </a:lnTo>
                    <a:lnTo>
                      <a:pt x="516" y="402"/>
                    </a:lnTo>
                    <a:lnTo>
                      <a:pt x="497" y="385"/>
                    </a:lnTo>
                    <a:lnTo>
                      <a:pt x="479" y="367"/>
                    </a:lnTo>
                    <a:lnTo>
                      <a:pt x="464" y="348"/>
                    </a:lnTo>
                    <a:lnTo>
                      <a:pt x="453" y="326"/>
                    </a:lnTo>
                    <a:lnTo>
                      <a:pt x="442" y="304"/>
                    </a:lnTo>
                    <a:lnTo>
                      <a:pt x="436" y="280"/>
                    </a:lnTo>
                    <a:lnTo>
                      <a:pt x="429" y="256"/>
                    </a:lnTo>
                    <a:lnTo>
                      <a:pt x="427" y="227"/>
                    </a:lnTo>
                    <a:lnTo>
                      <a:pt x="422" y="188"/>
                    </a:lnTo>
                    <a:lnTo>
                      <a:pt x="416" y="146"/>
                    </a:lnTo>
                    <a:lnTo>
                      <a:pt x="405" y="109"/>
                    </a:lnTo>
                    <a:lnTo>
                      <a:pt x="392" y="74"/>
                    </a:lnTo>
                    <a:lnTo>
                      <a:pt x="372" y="44"/>
                    </a:lnTo>
                    <a:lnTo>
                      <a:pt x="348" y="19"/>
                    </a:lnTo>
                    <a:lnTo>
                      <a:pt x="317" y="4"/>
                    </a:lnTo>
                    <a:lnTo>
                      <a:pt x="282" y="0"/>
                    </a:lnTo>
                    <a:lnTo>
                      <a:pt x="243" y="0"/>
                    </a:lnTo>
                    <a:lnTo>
                      <a:pt x="208" y="4"/>
                    </a:lnTo>
                    <a:lnTo>
                      <a:pt x="175" y="6"/>
                    </a:lnTo>
                    <a:lnTo>
                      <a:pt x="143" y="11"/>
                    </a:lnTo>
                    <a:lnTo>
                      <a:pt x="108" y="15"/>
                    </a:lnTo>
                    <a:lnTo>
                      <a:pt x="75" y="17"/>
                    </a:lnTo>
                    <a:lnTo>
                      <a:pt x="4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6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4" name="Freeform 22"/>
              <p:cNvSpPr>
                <a:spLocks/>
              </p:cNvSpPr>
              <p:nvPr/>
            </p:nvSpPr>
            <p:spPr bwMode="auto">
              <a:xfrm>
                <a:off x="5256" y="4562"/>
                <a:ext cx="301" cy="719"/>
              </a:xfrm>
              <a:custGeom>
                <a:avLst/>
                <a:gdLst>
                  <a:gd name="T0" fmla="*/ 11 w 457"/>
                  <a:gd name="T1" fmla="*/ 13 h 1123"/>
                  <a:gd name="T2" fmla="*/ 11 w 457"/>
                  <a:gd name="T3" fmla="*/ 24 h 1123"/>
                  <a:gd name="T4" fmla="*/ 12 w 457"/>
                  <a:gd name="T5" fmla="*/ 24 h 1123"/>
                  <a:gd name="T6" fmla="*/ 14 w 457"/>
                  <a:gd name="T7" fmla="*/ 24 h 1123"/>
                  <a:gd name="T8" fmla="*/ 16 w 457"/>
                  <a:gd name="T9" fmla="*/ 26 h 1123"/>
                  <a:gd name="T10" fmla="*/ 16 w 457"/>
                  <a:gd name="T11" fmla="*/ 27 h 1123"/>
                  <a:gd name="T12" fmla="*/ 16 w 457"/>
                  <a:gd name="T13" fmla="*/ 29 h 1123"/>
                  <a:gd name="T14" fmla="*/ 16 w 457"/>
                  <a:gd name="T15" fmla="*/ 31 h 1123"/>
                  <a:gd name="T16" fmla="*/ 14 w 457"/>
                  <a:gd name="T17" fmla="*/ 31 h 1123"/>
                  <a:gd name="T18" fmla="*/ 13 w 457"/>
                  <a:gd name="T19" fmla="*/ 31 h 1123"/>
                  <a:gd name="T20" fmla="*/ 12 w 457"/>
                  <a:gd name="T21" fmla="*/ 31 h 1123"/>
                  <a:gd name="T22" fmla="*/ 11 w 457"/>
                  <a:gd name="T23" fmla="*/ 31 h 1123"/>
                  <a:gd name="T24" fmla="*/ 9 w 457"/>
                  <a:gd name="T25" fmla="*/ 31 h 1123"/>
                  <a:gd name="T26" fmla="*/ 7 w 457"/>
                  <a:gd name="T27" fmla="*/ 31 h 1123"/>
                  <a:gd name="T28" fmla="*/ 6 w 457"/>
                  <a:gd name="T29" fmla="*/ 30 h 1123"/>
                  <a:gd name="T30" fmla="*/ 6 w 457"/>
                  <a:gd name="T31" fmla="*/ 29 h 1123"/>
                  <a:gd name="T32" fmla="*/ 6 w 457"/>
                  <a:gd name="T33" fmla="*/ 28 h 1123"/>
                  <a:gd name="T34" fmla="*/ 6 w 457"/>
                  <a:gd name="T35" fmla="*/ 27 h 1123"/>
                  <a:gd name="T36" fmla="*/ 5 w 457"/>
                  <a:gd name="T37" fmla="*/ 26 h 1123"/>
                  <a:gd name="T38" fmla="*/ 4 w 457"/>
                  <a:gd name="T39" fmla="*/ 26 h 1123"/>
                  <a:gd name="T40" fmla="*/ 3 w 457"/>
                  <a:gd name="T41" fmla="*/ 27 h 1123"/>
                  <a:gd name="T42" fmla="*/ 1 w 457"/>
                  <a:gd name="T43" fmla="*/ 27 h 1123"/>
                  <a:gd name="T44" fmla="*/ 1 w 457"/>
                  <a:gd name="T45" fmla="*/ 26 h 1123"/>
                  <a:gd name="T46" fmla="*/ 0 w 457"/>
                  <a:gd name="T47" fmla="*/ 26 h 1123"/>
                  <a:gd name="T48" fmla="*/ 2 w 457"/>
                  <a:gd name="T49" fmla="*/ 24 h 1123"/>
                  <a:gd name="T50" fmla="*/ 3 w 457"/>
                  <a:gd name="T51" fmla="*/ 22 h 1123"/>
                  <a:gd name="T52" fmla="*/ 4 w 457"/>
                  <a:gd name="T53" fmla="*/ 21 h 1123"/>
                  <a:gd name="T54" fmla="*/ 5 w 457"/>
                  <a:gd name="T55" fmla="*/ 19 h 1123"/>
                  <a:gd name="T56" fmla="*/ 4 w 457"/>
                  <a:gd name="T57" fmla="*/ 6 h 1123"/>
                  <a:gd name="T58" fmla="*/ 5 w 457"/>
                  <a:gd name="T59" fmla="*/ 4 h 1123"/>
                  <a:gd name="T60" fmla="*/ 6 w 457"/>
                  <a:gd name="T61" fmla="*/ 2 h 1123"/>
                  <a:gd name="T62" fmla="*/ 8 w 457"/>
                  <a:gd name="T63" fmla="*/ 1 h 1123"/>
                  <a:gd name="T64" fmla="*/ 11 w 457"/>
                  <a:gd name="T65" fmla="*/ 0 h 1123"/>
                  <a:gd name="T66" fmla="*/ 11 w 457"/>
                  <a:gd name="T67" fmla="*/ 1 h 1123"/>
                  <a:gd name="T68" fmla="*/ 12 w 457"/>
                  <a:gd name="T69" fmla="*/ 1 h 112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57" h="1123">
                    <a:moveTo>
                      <a:pt x="348" y="7"/>
                    </a:moveTo>
                    <a:lnTo>
                      <a:pt x="311" y="462"/>
                    </a:lnTo>
                    <a:lnTo>
                      <a:pt x="311" y="735"/>
                    </a:lnTo>
                    <a:lnTo>
                      <a:pt x="289" y="834"/>
                    </a:lnTo>
                    <a:lnTo>
                      <a:pt x="317" y="840"/>
                    </a:lnTo>
                    <a:lnTo>
                      <a:pt x="348" y="849"/>
                    </a:lnTo>
                    <a:lnTo>
                      <a:pt x="374" y="860"/>
                    </a:lnTo>
                    <a:lnTo>
                      <a:pt x="400" y="871"/>
                    </a:lnTo>
                    <a:lnTo>
                      <a:pt x="422" y="888"/>
                    </a:lnTo>
                    <a:lnTo>
                      <a:pt x="440" y="906"/>
                    </a:lnTo>
                    <a:lnTo>
                      <a:pt x="451" y="930"/>
                    </a:lnTo>
                    <a:lnTo>
                      <a:pt x="455" y="956"/>
                    </a:lnTo>
                    <a:lnTo>
                      <a:pt x="457" y="996"/>
                    </a:lnTo>
                    <a:lnTo>
                      <a:pt x="457" y="1031"/>
                    </a:lnTo>
                    <a:lnTo>
                      <a:pt x="453" y="1066"/>
                    </a:lnTo>
                    <a:lnTo>
                      <a:pt x="433" y="1094"/>
                    </a:lnTo>
                    <a:lnTo>
                      <a:pt x="418" y="1105"/>
                    </a:lnTo>
                    <a:lnTo>
                      <a:pt x="400" y="1114"/>
                    </a:lnTo>
                    <a:lnTo>
                      <a:pt x="385" y="1118"/>
                    </a:lnTo>
                    <a:lnTo>
                      <a:pt x="368" y="1120"/>
                    </a:lnTo>
                    <a:lnTo>
                      <a:pt x="348" y="1123"/>
                    </a:lnTo>
                    <a:lnTo>
                      <a:pt x="330" y="1123"/>
                    </a:lnTo>
                    <a:lnTo>
                      <a:pt x="311" y="1123"/>
                    </a:lnTo>
                    <a:lnTo>
                      <a:pt x="289" y="1123"/>
                    </a:lnTo>
                    <a:lnTo>
                      <a:pt x="265" y="1120"/>
                    </a:lnTo>
                    <a:lnTo>
                      <a:pt x="243" y="1114"/>
                    </a:lnTo>
                    <a:lnTo>
                      <a:pt x="223" y="1105"/>
                    </a:lnTo>
                    <a:lnTo>
                      <a:pt x="204" y="1092"/>
                    </a:lnTo>
                    <a:lnTo>
                      <a:pt x="188" y="1077"/>
                    </a:lnTo>
                    <a:lnTo>
                      <a:pt x="177" y="1059"/>
                    </a:lnTo>
                    <a:lnTo>
                      <a:pt x="169" y="1039"/>
                    </a:lnTo>
                    <a:lnTo>
                      <a:pt x="166" y="1018"/>
                    </a:lnTo>
                    <a:lnTo>
                      <a:pt x="169" y="996"/>
                    </a:lnTo>
                    <a:lnTo>
                      <a:pt x="171" y="976"/>
                    </a:lnTo>
                    <a:lnTo>
                      <a:pt x="177" y="956"/>
                    </a:lnTo>
                    <a:lnTo>
                      <a:pt x="182" y="934"/>
                    </a:lnTo>
                    <a:lnTo>
                      <a:pt x="162" y="932"/>
                    </a:lnTo>
                    <a:lnTo>
                      <a:pt x="142" y="930"/>
                    </a:lnTo>
                    <a:lnTo>
                      <a:pt x="125" y="930"/>
                    </a:lnTo>
                    <a:lnTo>
                      <a:pt x="107" y="930"/>
                    </a:lnTo>
                    <a:lnTo>
                      <a:pt x="88" y="932"/>
                    </a:lnTo>
                    <a:lnTo>
                      <a:pt x="70" y="932"/>
                    </a:lnTo>
                    <a:lnTo>
                      <a:pt x="50" y="934"/>
                    </a:lnTo>
                    <a:lnTo>
                      <a:pt x="31" y="934"/>
                    </a:lnTo>
                    <a:lnTo>
                      <a:pt x="22" y="930"/>
                    </a:lnTo>
                    <a:lnTo>
                      <a:pt x="15" y="926"/>
                    </a:lnTo>
                    <a:lnTo>
                      <a:pt x="9" y="921"/>
                    </a:lnTo>
                    <a:lnTo>
                      <a:pt x="0" y="919"/>
                    </a:lnTo>
                    <a:lnTo>
                      <a:pt x="26" y="888"/>
                    </a:lnTo>
                    <a:lnTo>
                      <a:pt x="50" y="860"/>
                    </a:lnTo>
                    <a:lnTo>
                      <a:pt x="68" y="832"/>
                    </a:lnTo>
                    <a:lnTo>
                      <a:pt x="85" y="803"/>
                    </a:lnTo>
                    <a:lnTo>
                      <a:pt x="99" y="773"/>
                    </a:lnTo>
                    <a:lnTo>
                      <a:pt x="112" y="740"/>
                    </a:lnTo>
                    <a:lnTo>
                      <a:pt x="125" y="705"/>
                    </a:lnTo>
                    <a:lnTo>
                      <a:pt x="136" y="668"/>
                    </a:lnTo>
                    <a:lnTo>
                      <a:pt x="136" y="517"/>
                    </a:lnTo>
                    <a:lnTo>
                      <a:pt x="105" y="219"/>
                    </a:lnTo>
                    <a:lnTo>
                      <a:pt x="114" y="177"/>
                    </a:lnTo>
                    <a:lnTo>
                      <a:pt x="127" y="136"/>
                    </a:lnTo>
                    <a:lnTo>
                      <a:pt x="144" y="101"/>
                    </a:lnTo>
                    <a:lnTo>
                      <a:pt x="164" y="66"/>
                    </a:lnTo>
                    <a:lnTo>
                      <a:pt x="190" y="40"/>
                    </a:lnTo>
                    <a:lnTo>
                      <a:pt x="221" y="18"/>
                    </a:lnTo>
                    <a:lnTo>
                      <a:pt x="256" y="5"/>
                    </a:lnTo>
                    <a:lnTo>
                      <a:pt x="295" y="0"/>
                    </a:lnTo>
                    <a:lnTo>
                      <a:pt x="311" y="0"/>
                    </a:lnTo>
                    <a:lnTo>
                      <a:pt x="322" y="2"/>
                    </a:lnTo>
                    <a:lnTo>
                      <a:pt x="335" y="5"/>
                    </a:lnTo>
                    <a:lnTo>
                      <a:pt x="348" y="7"/>
                    </a:lnTo>
                    <a:close/>
                  </a:path>
                </a:pathLst>
              </a:custGeom>
              <a:solidFill>
                <a:srgbClr val="7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5" name="Freeform 23"/>
              <p:cNvSpPr>
                <a:spLocks/>
              </p:cNvSpPr>
              <p:nvPr/>
            </p:nvSpPr>
            <p:spPr bwMode="auto">
              <a:xfrm>
                <a:off x="3492" y="3892"/>
                <a:ext cx="1886" cy="1417"/>
              </a:xfrm>
              <a:custGeom>
                <a:avLst/>
                <a:gdLst>
                  <a:gd name="T0" fmla="*/ 32 w 2865"/>
                  <a:gd name="T1" fmla="*/ 58 h 2211"/>
                  <a:gd name="T2" fmla="*/ 54 w 2865"/>
                  <a:gd name="T3" fmla="*/ 56 h 2211"/>
                  <a:gd name="T4" fmla="*/ 42 w 2865"/>
                  <a:gd name="T5" fmla="*/ 53 h 2211"/>
                  <a:gd name="T6" fmla="*/ 22 w 2865"/>
                  <a:gd name="T7" fmla="*/ 54 h 2211"/>
                  <a:gd name="T8" fmla="*/ 6 w 2865"/>
                  <a:gd name="T9" fmla="*/ 52 h 2211"/>
                  <a:gd name="T10" fmla="*/ 23 w 2865"/>
                  <a:gd name="T11" fmla="*/ 52 h 2211"/>
                  <a:gd name="T12" fmla="*/ 40 w 2865"/>
                  <a:gd name="T13" fmla="*/ 51 h 2211"/>
                  <a:gd name="T14" fmla="*/ 57 w 2865"/>
                  <a:gd name="T15" fmla="*/ 51 h 2211"/>
                  <a:gd name="T16" fmla="*/ 60 w 2865"/>
                  <a:gd name="T17" fmla="*/ 49 h 2211"/>
                  <a:gd name="T18" fmla="*/ 48 w 2865"/>
                  <a:gd name="T19" fmla="*/ 48 h 2211"/>
                  <a:gd name="T20" fmla="*/ 34 w 2865"/>
                  <a:gd name="T21" fmla="*/ 49 h 2211"/>
                  <a:gd name="T22" fmla="*/ 20 w 2865"/>
                  <a:gd name="T23" fmla="*/ 49 h 2211"/>
                  <a:gd name="T24" fmla="*/ 6 w 2865"/>
                  <a:gd name="T25" fmla="*/ 49 h 2211"/>
                  <a:gd name="T26" fmla="*/ 6 w 2865"/>
                  <a:gd name="T27" fmla="*/ 47 h 2211"/>
                  <a:gd name="T28" fmla="*/ 22 w 2865"/>
                  <a:gd name="T29" fmla="*/ 46 h 2211"/>
                  <a:gd name="T30" fmla="*/ 34 w 2865"/>
                  <a:gd name="T31" fmla="*/ 42 h 2211"/>
                  <a:gd name="T32" fmla="*/ 43 w 2865"/>
                  <a:gd name="T33" fmla="*/ 42 h 2211"/>
                  <a:gd name="T34" fmla="*/ 42 w 2865"/>
                  <a:gd name="T35" fmla="*/ 44 h 2211"/>
                  <a:gd name="T36" fmla="*/ 36 w 2865"/>
                  <a:gd name="T37" fmla="*/ 45 h 2211"/>
                  <a:gd name="T38" fmla="*/ 49 w 2865"/>
                  <a:gd name="T39" fmla="*/ 46 h 2211"/>
                  <a:gd name="T40" fmla="*/ 64 w 2865"/>
                  <a:gd name="T41" fmla="*/ 45 h 2211"/>
                  <a:gd name="T42" fmla="*/ 70 w 2865"/>
                  <a:gd name="T43" fmla="*/ 42 h 2211"/>
                  <a:gd name="T44" fmla="*/ 65 w 2865"/>
                  <a:gd name="T45" fmla="*/ 28 h 2211"/>
                  <a:gd name="T46" fmla="*/ 59 w 2865"/>
                  <a:gd name="T47" fmla="*/ 15 h 2211"/>
                  <a:gd name="T48" fmla="*/ 57 w 2865"/>
                  <a:gd name="T49" fmla="*/ 6 h 2211"/>
                  <a:gd name="T50" fmla="*/ 49 w 2865"/>
                  <a:gd name="T51" fmla="*/ 2 h 2211"/>
                  <a:gd name="T52" fmla="*/ 50 w 2865"/>
                  <a:gd name="T53" fmla="*/ 1 h 2211"/>
                  <a:gd name="T54" fmla="*/ 61 w 2865"/>
                  <a:gd name="T55" fmla="*/ 7 h 2211"/>
                  <a:gd name="T56" fmla="*/ 67 w 2865"/>
                  <a:gd name="T57" fmla="*/ 13 h 2211"/>
                  <a:gd name="T58" fmla="*/ 73 w 2865"/>
                  <a:gd name="T59" fmla="*/ 14 h 2211"/>
                  <a:gd name="T60" fmla="*/ 78 w 2865"/>
                  <a:gd name="T61" fmla="*/ 13 h 2211"/>
                  <a:gd name="T62" fmla="*/ 80 w 2865"/>
                  <a:gd name="T63" fmla="*/ 2 h 2211"/>
                  <a:gd name="T64" fmla="*/ 87 w 2865"/>
                  <a:gd name="T65" fmla="*/ 1 h 2211"/>
                  <a:gd name="T66" fmla="*/ 97 w 2865"/>
                  <a:gd name="T67" fmla="*/ 7 h 2211"/>
                  <a:gd name="T68" fmla="*/ 93 w 2865"/>
                  <a:gd name="T69" fmla="*/ 8 h 2211"/>
                  <a:gd name="T70" fmla="*/ 86 w 2865"/>
                  <a:gd name="T71" fmla="*/ 3 h 2211"/>
                  <a:gd name="T72" fmla="*/ 80 w 2865"/>
                  <a:gd name="T73" fmla="*/ 8 h 2211"/>
                  <a:gd name="T74" fmla="*/ 84 w 2865"/>
                  <a:gd name="T75" fmla="*/ 15 h 2211"/>
                  <a:gd name="T76" fmla="*/ 92 w 2865"/>
                  <a:gd name="T77" fmla="*/ 17 h 2211"/>
                  <a:gd name="T78" fmla="*/ 95 w 2865"/>
                  <a:gd name="T79" fmla="*/ 15 h 2211"/>
                  <a:gd name="T80" fmla="*/ 91 w 2865"/>
                  <a:gd name="T81" fmla="*/ 21 h 2211"/>
                  <a:gd name="T82" fmla="*/ 83 w 2865"/>
                  <a:gd name="T83" fmla="*/ 18 h 2211"/>
                  <a:gd name="T84" fmla="*/ 77 w 2865"/>
                  <a:gd name="T85" fmla="*/ 17 h 2211"/>
                  <a:gd name="T86" fmla="*/ 77 w 2865"/>
                  <a:gd name="T87" fmla="*/ 30 h 2211"/>
                  <a:gd name="T88" fmla="*/ 80 w 2865"/>
                  <a:gd name="T89" fmla="*/ 31 h 2211"/>
                  <a:gd name="T90" fmla="*/ 82 w 2865"/>
                  <a:gd name="T91" fmla="*/ 56 h 2211"/>
                  <a:gd name="T92" fmla="*/ 89 w 2865"/>
                  <a:gd name="T93" fmla="*/ 54 h 2211"/>
                  <a:gd name="T94" fmla="*/ 97 w 2865"/>
                  <a:gd name="T95" fmla="*/ 51 h 2211"/>
                  <a:gd name="T96" fmla="*/ 97 w 2865"/>
                  <a:gd name="T97" fmla="*/ 33 h 2211"/>
                  <a:gd name="T98" fmla="*/ 101 w 2865"/>
                  <a:gd name="T99" fmla="*/ 35 h 2211"/>
                  <a:gd name="T100" fmla="*/ 99 w 2865"/>
                  <a:gd name="T101" fmla="*/ 54 h 2211"/>
                  <a:gd name="T102" fmla="*/ 90 w 2865"/>
                  <a:gd name="T103" fmla="*/ 58 h 2211"/>
                  <a:gd name="T104" fmla="*/ 74 w 2865"/>
                  <a:gd name="T105" fmla="*/ 59 h 2211"/>
                  <a:gd name="T106" fmla="*/ 59 w 2865"/>
                  <a:gd name="T107" fmla="*/ 60 h 2211"/>
                  <a:gd name="T108" fmla="*/ 43 w 2865"/>
                  <a:gd name="T109" fmla="*/ 60 h 2211"/>
                  <a:gd name="T110" fmla="*/ 25 w 2865"/>
                  <a:gd name="T111" fmla="*/ 62 h 2211"/>
                  <a:gd name="T112" fmla="*/ 6 w 2865"/>
                  <a:gd name="T113" fmla="*/ 63 h 2211"/>
                  <a:gd name="T114" fmla="*/ 0 w 2865"/>
                  <a:gd name="T115" fmla="*/ 62 h 221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865" h="2211">
                    <a:moveTo>
                      <a:pt x="348" y="2087"/>
                    </a:moveTo>
                    <a:lnTo>
                      <a:pt x="422" y="2089"/>
                    </a:lnTo>
                    <a:lnTo>
                      <a:pt x="494" y="2087"/>
                    </a:lnTo>
                    <a:lnTo>
                      <a:pt x="566" y="2084"/>
                    </a:lnTo>
                    <a:lnTo>
                      <a:pt x="636" y="2078"/>
                    </a:lnTo>
                    <a:lnTo>
                      <a:pt x="709" y="2071"/>
                    </a:lnTo>
                    <a:lnTo>
                      <a:pt x="779" y="2065"/>
                    </a:lnTo>
                    <a:lnTo>
                      <a:pt x="851" y="2056"/>
                    </a:lnTo>
                    <a:lnTo>
                      <a:pt x="921" y="2047"/>
                    </a:lnTo>
                    <a:lnTo>
                      <a:pt x="991" y="2038"/>
                    </a:lnTo>
                    <a:lnTo>
                      <a:pt x="1063" y="2030"/>
                    </a:lnTo>
                    <a:lnTo>
                      <a:pt x="1133" y="2023"/>
                    </a:lnTo>
                    <a:lnTo>
                      <a:pt x="1205" y="2017"/>
                    </a:lnTo>
                    <a:lnTo>
                      <a:pt x="1277" y="2010"/>
                    </a:lnTo>
                    <a:lnTo>
                      <a:pt x="1349" y="2008"/>
                    </a:lnTo>
                    <a:lnTo>
                      <a:pt x="1424" y="2006"/>
                    </a:lnTo>
                    <a:lnTo>
                      <a:pt x="1498" y="2008"/>
                    </a:lnTo>
                    <a:lnTo>
                      <a:pt x="1531" y="1997"/>
                    </a:lnTo>
                    <a:lnTo>
                      <a:pt x="1518" y="1968"/>
                    </a:lnTo>
                    <a:lnTo>
                      <a:pt x="1518" y="1933"/>
                    </a:lnTo>
                    <a:lnTo>
                      <a:pt x="1524" y="1901"/>
                    </a:lnTo>
                    <a:lnTo>
                      <a:pt x="1527" y="1870"/>
                    </a:lnTo>
                    <a:lnTo>
                      <a:pt x="1461" y="1866"/>
                    </a:lnTo>
                    <a:lnTo>
                      <a:pt x="1393" y="1863"/>
                    </a:lnTo>
                    <a:lnTo>
                      <a:pt x="1327" y="1863"/>
                    </a:lnTo>
                    <a:lnTo>
                      <a:pt x="1262" y="1863"/>
                    </a:lnTo>
                    <a:lnTo>
                      <a:pt x="1196" y="1866"/>
                    </a:lnTo>
                    <a:lnTo>
                      <a:pt x="1131" y="1866"/>
                    </a:lnTo>
                    <a:lnTo>
                      <a:pt x="1067" y="1870"/>
                    </a:lnTo>
                    <a:lnTo>
                      <a:pt x="1002" y="1872"/>
                    </a:lnTo>
                    <a:lnTo>
                      <a:pt x="936" y="1874"/>
                    </a:lnTo>
                    <a:lnTo>
                      <a:pt x="873" y="1879"/>
                    </a:lnTo>
                    <a:lnTo>
                      <a:pt x="807" y="1883"/>
                    </a:lnTo>
                    <a:lnTo>
                      <a:pt x="741" y="1885"/>
                    </a:lnTo>
                    <a:lnTo>
                      <a:pt x="676" y="1890"/>
                    </a:lnTo>
                    <a:lnTo>
                      <a:pt x="610" y="1894"/>
                    </a:lnTo>
                    <a:lnTo>
                      <a:pt x="542" y="1896"/>
                    </a:lnTo>
                    <a:lnTo>
                      <a:pt x="477" y="1898"/>
                    </a:lnTo>
                    <a:lnTo>
                      <a:pt x="68" y="1898"/>
                    </a:lnTo>
                    <a:lnTo>
                      <a:pt x="55" y="1883"/>
                    </a:lnTo>
                    <a:lnTo>
                      <a:pt x="48" y="1866"/>
                    </a:lnTo>
                    <a:lnTo>
                      <a:pt x="46" y="1846"/>
                    </a:lnTo>
                    <a:lnTo>
                      <a:pt x="55" y="1828"/>
                    </a:lnTo>
                    <a:lnTo>
                      <a:pt x="109" y="1828"/>
                    </a:lnTo>
                    <a:lnTo>
                      <a:pt x="162" y="1828"/>
                    </a:lnTo>
                    <a:lnTo>
                      <a:pt x="216" y="1826"/>
                    </a:lnTo>
                    <a:lnTo>
                      <a:pt x="271" y="1826"/>
                    </a:lnTo>
                    <a:lnTo>
                      <a:pt x="324" y="1824"/>
                    </a:lnTo>
                    <a:lnTo>
                      <a:pt x="378" y="1822"/>
                    </a:lnTo>
                    <a:lnTo>
                      <a:pt x="433" y="1820"/>
                    </a:lnTo>
                    <a:lnTo>
                      <a:pt x="488" y="1818"/>
                    </a:lnTo>
                    <a:lnTo>
                      <a:pt x="542" y="1815"/>
                    </a:lnTo>
                    <a:lnTo>
                      <a:pt x="595" y="1813"/>
                    </a:lnTo>
                    <a:lnTo>
                      <a:pt x="649" y="1811"/>
                    </a:lnTo>
                    <a:lnTo>
                      <a:pt x="704" y="1809"/>
                    </a:lnTo>
                    <a:lnTo>
                      <a:pt x="759" y="1804"/>
                    </a:lnTo>
                    <a:lnTo>
                      <a:pt x="814" y="1802"/>
                    </a:lnTo>
                    <a:lnTo>
                      <a:pt x="868" y="1800"/>
                    </a:lnTo>
                    <a:lnTo>
                      <a:pt x="923" y="1796"/>
                    </a:lnTo>
                    <a:lnTo>
                      <a:pt x="978" y="1793"/>
                    </a:lnTo>
                    <a:lnTo>
                      <a:pt x="1032" y="1791"/>
                    </a:lnTo>
                    <a:lnTo>
                      <a:pt x="1087" y="1789"/>
                    </a:lnTo>
                    <a:lnTo>
                      <a:pt x="1139" y="1787"/>
                    </a:lnTo>
                    <a:lnTo>
                      <a:pt x="1194" y="1785"/>
                    </a:lnTo>
                    <a:lnTo>
                      <a:pt x="1249" y="1783"/>
                    </a:lnTo>
                    <a:lnTo>
                      <a:pt x="1303" y="1780"/>
                    </a:lnTo>
                    <a:lnTo>
                      <a:pt x="1358" y="1778"/>
                    </a:lnTo>
                    <a:lnTo>
                      <a:pt x="1413" y="1778"/>
                    </a:lnTo>
                    <a:lnTo>
                      <a:pt x="1465" y="1776"/>
                    </a:lnTo>
                    <a:lnTo>
                      <a:pt x="1520" y="1776"/>
                    </a:lnTo>
                    <a:lnTo>
                      <a:pt x="1575" y="1776"/>
                    </a:lnTo>
                    <a:lnTo>
                      <a:pt x="1627" y="1776"/>
                    </a:lnTo>
                    <a:lnTo>
                      <a:pt x="1682" y="1776"/>
                    </a:lnTo>
                    <a:lnTo>
                      <a:pt x="1736" y="1776"/>
                    </a:lnTo>
                    <a:lnTo>
                      <a:pt x="1789" y="1778"/>
                    </a:lnTo>
                    <a:lnTo>
                      <a:pt x="1800" y="1767"/>
                    </a:lnTo>
                    <a:lnTo>
                      <a:pt x="1782" y="1752"/>
                    </a:lnTo>
                    <a:lnTo>
                      <a:pt x="1765" y="1741"/>
                    </a:lnTo>
                    <a:lnTo>
                      <a:pt x="1743" y="1732"/>
                    </a:lnTo>
                    <a:lnTo>
                      <a:pt x="1719" y="1726"/>
                    </a:lnTo>
                    <a:lnTo>
                      <a:pt x="1697" y="1719"/>
                    </a:lnTo>
                    <a:lnTo>
                      <a:pt x="1675" y="1713"/>
                    </a:lnTo>
                    <a:lnTo>
                      <a:pt x="1653" y="1704"/>
                    </a:lnTo>
                    <a:lnTo>
                      <a:pt x="1636" y="1691"/>
                    </a:lnTo>
                    <a:lnTo>
                      <a:pt x="1590" y="1693"/>
                    </a:lnTo>
                    <a:lnTo>
                      <a:pt x="1546" y="1693"/>
                    </a:lnTo>
                    <a:lnTo>
                      <a:pt x="1500" y="1695"/>
                    </a:lnTo>
                    <a:lnTo>
                      <a:pt x="1454" y="1695"/>
                    </a:lnTo>
                    <a:lnTo>
                      <a:pt x="1411" y="1697"/>
                    </a:lnTo>
                    <a:lnTo>
                      <a:pt x="1365" y="1697"/>
                    </a:lnTo>
                    <a:lnTo>
                      <a:pt x="1319" y="1699"/>
                    </a:lnTo>
                    <a:lnTo>
                      <a:pt x="1275" y="1699"/>
                    </a:lnTo>
                    <a:lnTo>
                      <a:pt x="1229" y="1699"/>
                    </a:lnTo>
                    <a:lnTo>
                      <a:pt x="1183" y="1702"/>
                    </a:lnTo>
                    <a:lnTo>
                      <a:pt x="1139" y="1702"/>
                    </a:lnTo>
                    <a:lnTo>
                      <a:pt x="1093" y="1702"/>
                    </a:lnTo>
                    <a:lnTo>
                      <a:pt x="1048" y="1702"/>
                    </a:lnTo>
                    <a:lnTo>
                      <a:pt x="1002" y="1704"/>
                    </a:lnTo>
                    <a:lnTo>
                      <a:pt x="958" y="1704"/>
                    </a:lnTo>
                    <a:lnTo>
                      <a:pt x="912" y="1704"/>
                    </a:lnTo>
                    <a:lnTo>
                      <a:pt x="866" y="1704"/>
                    </a:lnTo>
                    <a:lnTo>
                      <a:pt x="820" y="1704"/>
                    </a:lnTo>
                    <a:lnTo>
                      <a:pt x="776" y="1706"/>
                    </a:lnTo>
                    <a:lnTo>
                      <a:pt x="730" y="1706"/>
                    </a:lnTo>
                    <a:lnTo>
                      <a:pt x="684" y="1706"/>
                    </a:lnTo>
                    <a:lnTo>
                      <a:pt x="639" y="1708"/>
                    </a:lnTo>
                    <a:lnTo>
                      <a:pt x="595" y="1708"/>
                    </a:lnTo>
                    <a:lnTo>
                      <a:pt x="549" y="1710"/>
                    </a:lnTo>
                    <a:lnTo>
                      <a:pt x="503" y="1710"/>
                    </a:lnTo>
                    <a:lnTo>
                      <a:pt x="457" y="1713"/>
                    </a:lnTo>
                    <a:lnTo>
                      <a:pt x="413" y="1715"/>
                    </a:lnTo>
                    <a:lnTo>
                      <a:pt x="367" y="1715"/>
                    </a:lnTo>
                    <a:lnTo>
                      <a:pt x="321" y="1717"/>
                    </a:lnTo>
                    <a:lnTo>
                      <a:pt x="276" y="1719"/>
                    </a:lnTo>
                    <a:lnTo>
                      <a:pt x="232" y="1721"/>
                    </a:lnTo>
                    <a:lnTo>
                      <a:pt x="186" y="1723"/>
                    </a:lnTo>
                    <a:lnTo>
                      <a:pt x="168" y="1715"/>
                    </a:lnTo>
                    <a:lnTo>
                      <a:pt x="146" y="1713"/>
                    </a:lnTo>
                    <a:lnTo>
                      <a:pt x="120" y="1713"/>
                    </a:lnTo>
                    <a:lnTo>
                      <a:pt x="96" y="1713"/>
                    </a:lnTo>
                    <a:lnTo>
                      <a:pt x="74" y="1708"/>
                    </a:lnTo>
                    <a:lnTo>
                      <a:pt x="57" y="1699"/>
                    </a:lnTo>
                    <a:lnTo>
                      <a:pt x="48" y="1682"/>
                    </a:lnTo>
                    <a:lnTo>
                      <a:pt x="50" y="1651"/>
                    </a:lnTo>
                    <a:lnTo>
                      <a:pt x="103" y="1651"/>
                    </a:lnTo>
                    <a:lnTo>
                      <a:pt x="155" y="1649"/>
                    </a:lnTo>
                    <a:lnTo>
                      <a:pt x="206" y="1647"/>
                    </a:lnTo>
                    <a:lnTo>
                      <a:pt x="258" y="1645"/>
                    </a:lnTo>
                    <a:lnTo>
                      <a:pt x="310" y="1642"/>
                    </a:lnTo>
                    <a:lnTo>
                      <a:pt x="363" y="1640"/>
                    </a:lnTo>
                    <a:lnTo>
                      <a:pt x="415" y="1636"/>
                    </a:lnTo>
                    <a:lnTo>
                      <a:pt x="468" y="1634"/>
                    </a:lnTo>
                    <a:lnTo>
                      <a:pt x="520" y="1629"/>
                    </a:lnTo>
                    <a:lnTo>
                      <a:pt x="573" y="1627"/>
                    </a:lnTo>
                    <a:lnTo>
                      <a:pt x="628" y="1625"/>
                    </a:lnTo>
                    <a:lnTo>
                      <a:pt x="680" y="1623"/>
                    </a:lnTo>
                    <a:lnTo>
                      <a:pt x="733" y="1621"/>
                    </a:lnTo>
                    <a:lnTo>
                      <a:pt x="787" y="1621"/>
                    </a:lnTo>
                    <a:lnTo>
                      <a:pt x="840" y="1621"/>
                    </a:lnTo>
                    <a:lnTo>
                      <a:pt x="894" y="1621"/>
                    </a:lnTo>
                    <a:lnTo>
                      <a:pt x="910" y="1583"/>
                    </a:lnTo>
                    <a:lnTo>
                      <a:pt x="925" y="1546"/>
                    </a:lnTo>
                    <a:lnTo>
                      <a:pt x="943" y="1509"/>
                    </a:lnTo>
                    <a:lnTo>
                      <a:pt x="962" y="1474"/>
                    </a:lnTo>
                    <a:lnTo>
                      <a:pt x="984" y="1446"/>
                    </a:lnTo>
                    <a:lnTo>
                      <a:pt x="1015" y="1422"/>
                    </a:lnTo>
                    <a:lnTo>
                      <a:pt x="1050" y="1406"/>
                    </a:lnTo>
                    <a:lnTo>
                      <a:pt x="1093" y="1402"/>
                    </a:lnTo>
                    <a:lnTo>
                      <a:pt x="1118" y="1413"/>
                    </a:lnTo>
                    <a:lnTo>
                      <a:pt x="1142" y="1422"/>
                    </a:lnTo>
                    <a:lnTo>
                      <a:pt x="1168" y="1432"/>
                    </a:lnTo>
                    <a:lnTo>
                      <a:pt x="1192" y="1443"/>
                    </a:lnTo>
                    <a:lnTo>
                      <a:pt x="1216" y="1459"/>
                    </a:lnTo>
                    <a:lnTo>
                      <a:pt x="1236" y="1474"/>
                    </a:lnTo>
                    <a:lnTo>
                      <a:pt x="1253" y="1496"/>
                    </a:lnTo>
                    <a:lnTo>
                      <a:pt x="1264" y="1520"/>
                    </a:lnTo>
                    <a:lnTo>
                      <a:pt x="1255" y="1533"/>
                    </a:lnTo>
                    <a:lnTo>
                      <a:pt x="1247" y="1551"/>
                    </a:lnTo>
                    <a:lnTo>
                      <a:pt x="1238" y="1566"/>
                    </a:lnTo>
                    <a:lnTo>
                      <a:pt x="1223" y="1575"/>
                    </a:lnTo>
                    <a:lnTo>
                      <a:pt x="1205" y="1564"/>
                    </a:lnTo>
                    <a:lnTo>
                      <a:pt x="1188" y="1546"/>
                    </a:lnTo>
                    <a:lnTo>
                      <a:pt x="1168" y="1531"/>
                    </a:lnTo>
                    <a:lnTo>
                      <a:pt x="1148" y="1513"/>
                    </a:lnTo>
                    <a:lnTo>
                      <a:pt x="1128" y="1498"/>
                    </a:lnTo>
                    <a:lnTo>
                      <a:pt x="1107" y="1489"/>
                    </a:lnTo>
                    <a:lnTo>
                      <a:pt x="1083" y="1487"/>
                    </a:lnTo>
                    <a:lnTo>
                      <a:pt x="1058" y="1494"/>
                    </a:lnTo>
                    <a:lnTo>
                      <a:pt x="1034" y="1520"/>
                    </a:lnTo>
                    <a:lnTo>
                      <a:pt x="1019" y="1551"/>
                    </a:lnTo>
                    <a:lnTo>
                      <a:pt x="1008" y="1581"/>
                    </a:lnTo>
                    <a:lnTo>
                      <a:pt x="997" y="1614"/>
                    </a:lnTo>
                    <a:lnTo>
                      <a:pt x="1045" y="1614"/>
                    </a:lnTo>
                    <a:lnTo>
                      <a:pt x="1093" y="1616"/>
                    </a:lnTo>
                    <a:lnTo>
                      <a:pt x="1142" y="1616"/>
                    </a:lnTo>
                    <a:lnTo>
                      <a:pt x="1190" y="1616"/>
                    </a:lnTo>
                    <a:lnTo>
                      <a:pt x="1240" y="1614"/>
                    </a:lnTo>
                    <a:lnTo>
                      <a:pt x="1288" y="1614"/>
                    </a:lnTo>
                    <a:lnTo>
                      <a:pt x="1338" y="1614"/>
                    </a:lnTo>
                    <a:lnTo>
                      <a:pt x="1389" y="1612"/>
                    </a:lnTo>
                    <a:lnTo>
                      <a:pt x="1439" y="1612"/>
                    </a:lnTo>
                    <a:lnTo>
                      <a:pt x="1489" y="1610"/>
                    </a:lnTo>
                    <a:lnTo>
                      <a:pt x="1537" y="1607"/>
                    </a:lnTo>
                    <a:lnTo>
                      <a:pt x="1588" y="1605"/>
                    </a:lnTo>
                    <a:lnTo>
                      <a:pt x="1638" y="1605"/>
                    </a:lnTo>
                    <a:lnTo>
                      <a:pt x="1686" y="1601"/>
                    </a:lnTo>
                    <a:lnTo>
                      <a:pt x="1736" y="1599"/>
                    </a:lnTo>
                    <a:lnTo>
                      <a:pt x="1785" y="1597"/>
                    </a:lnTo>
                    <a:lnTo>
                      <a:pt x="1806" y="1586"/>
                    </a:lnTo>
                    <a:lnTo>
                      <a:pt x="1831" y="1583"/>
                    </a:lnTo>
                    <a:lnTo>
                      <a:pt x="1857" y="1588"/>
                    </a:lnTo>
                    <a:lnTo>
                      <a:pt x="1883" y="1594"/>
                    </a:lnTo>
                    <a:lnTo>
                      <a:pt x="1909" y="1597"/>
                    </a:lnTo>
                    <a:lnTo>
                      <a:pt x="1931" y="1594"/>
                    </a:lnTo>
                    <a:lnTo>
                      <a:pt x="1949" y="1579"/>
                    </a:lnTo>
                    <a:lnTo>
                      <a:pt x="1960" y="1548"/>
                    </a:lnTo>
                    <a:lnTo>
                      <a:pt x="1960" y="1500"/>
                    </a:lnTo>
                    <a:lnTo>
                      <a:pt x="1968" y="1452"/>
                    </a:lnTo>
                    <a:lnTo>
                      <a:pt x="1979" y="1406"/>
                    </a:lnTo>
                    <a:lnTo>
                      <a:pt x="1992" y="1360"/>
                    </a:lnTo>
                    <a:lnTo>
                      <a:pt x="2001" y="1314"/>
                    </a:lnTo>
                    <a:lnTo>
                      <a:pt x="2003" y="1268"/>
                    </a:lnTo>
                    <a:lnTo>
                      <a:pt x="1997" y="1222"/>
                    </a:lnTo>
                    <a:lnTo>
                      <a:pt x="1975" y="1177"/>
                    </a:lnTo>
                    <a:lnTo>
                      <a:pt x="1929" y="1122"/>
                    </a:lnTo>
                    <a:lnTo>
                      <a:pt x="1885" y="1063"/>
                    </a:lnTo>
                    <a:lnTo>
                      <a:pt x="1848" y="1002"/>
                    </a:lnTo>
                    <a:lnTo>
                      <a:pt x="1811" y="936"/>
                    </a:lnTo>
                    <a:lnTo>
                      <a:pt x="1774" y="870"/>
                    </a:lnTo>
                    <a:lnTo>
                      <a:pt x="1736" y="805"/>
                    </a:lnTo>
                    <a:lnTo>
                      <a:pt x="1697" y="741"/>
                    </a:lnTo>
                    <a:lnTo>
                      <a:pt x="1653" y="680"/>
                    </a:lnTo>
                    <a:lnTo>
                      <a:pt x="1631" y="638"/>
                    </a:lnTo>
                    <a:lnTo>
                      <a:pt x="1631" y="601"/>
                    </a:lnTo>
                    <a:lnTo>
                      <a:pt x="1642" y="566"/>
                    </a:lnTo>
                    <a:lnTo>
                      <a:pt x="1662" y="529"/>
                    </a:lnTo>
                    <a:lnTo>
                      <a:pt x="1684" y="494"/>
                    </a:lnTo>
                    <a:lnTo>
                      <a:pt x="1701" y="457"/>
                    </a:lnTo>
                    <a:lnTo>
                      <a:pt x="1710" y="415"/>
                    </a:lnTo>
                    <a:lnTo>
                      <a:pt x="1701" y="371"/>
                    </a:lnTo>
                    <a:lnTo>
                      <a:pt x="1691" y="341"/>
                    </a:lnTo>
                    <a:lnTo>
                      <a:pt x="1677" y="310"/>
                    </a:lnTo>
                    <a:lnTo>
                      <a:pt x="1662" y="282"/>
                    </a:lnTo>
                    <a:lnTo>
                      <a:pt x="1642" y="256"/>
                    </a:lnTo>
                    <a:lnTo>
                      <a:pt x="1623" y="229"/>
                    </a:lnTo>
                    <a:lnTo>
                      <a:pt x="1601" y="205"/>
                    </a:lnTo>
                    <a:lnTo>
                      <a:pt x="1577" y="183"/>
                    </a:lnTo>
                    <a:lnTo>
                      <a:pt x="1551" y="161"/>
                    </a:lnTo>
                    <a:lnTo>
                      <a:pt x="1524" y="142"/>
                    </a:lnTo>
                    <a:lnTo>
                      <a:pt x="1496" y="126"/>
                    </a:lnTo>
                    <a:lnTo>
                      <a:pt x="1467" y="111"/>
                    </a:lnTo>
                    <a:lnTo>
                      <a:pt x="1437" y="96"/>
                    </a:lnTo>
                    <a:lnTo>
                      <a:pt x="1406" y="85"/>
                    </a:lnTo>
                    <a:lnTo>
                      <a:pt x="1376" y="76"/>
                    </a:lnTo>
                    <a:lnTo>
                      <a:pt x="1343" y="70"/>
                    </a:lnTo>
                    <a:lnTo>
                      <a:pt x="1312" y="65"/>
                    </a:lnTo>
                    <a:lnTo>
                      <a:pt x="1306" y="61"/>
                    </a:lnTo>
                    <a:lnTo>
                      <a:pt x="1299" y="52"/>
                    </a:lnTo>
                    <a:lnTo>
                      <a:pt x="1297" y="39"/>
                    </a:lnTo>
                    <a:lnTo>
                      <a:pt x="1297" y="28"/>
                    </a:lnTo>
                    <a:lnTo>
                      <a:pt x="1338" y="8"/>
                    </a:lnTo>
                    <a:lnTo>
                      <a:pt x="1378" y="0"/>
                    </a:lnTo>
                    <a:lnTo>
                      <a:pt x="1419" y="2"/>
                    </a:lnTo>
                    <a:lnTo>
                      <a:pt x="1461" y="13"/>
                    </a:lnTo>
                    <a:lnTo>
                      <a:pt x="1500" y="28"/>
                    </a:lnTo>
                    <a:lnTo>
                      <a:pt x="1537" y="48"/>
                    </a:lnTo>
                    <a:lnTo>
                      <a:pt x="1575" y="67"/>
                    </a:lnTo>
                    <a:lnTo>
                      <a:pt x="1607" y="89"/>
                    </a:lnTo>
                    <a:lnTo>
                      <a:pt x="1649" y="122"/>
                    </a:lnTo>
                    <a:lnTo>
                      <a:pt x="1686" y="159"/>
                    </a:lnTo>
                    <a:lnTo>
                      <a:pt x="1721" y="199"/>
                    </a:lnTo>
                    <a:lnTo>
                      <a:pt x="1750" y="240"/>
                    </a:lnTo>
                    <a:lnTo>
                      <a:pt x="1771" y="284"/>
                    </a:lnTo>
                    <a:lnTo>
                      <a:pt x="1789" y="332"/>
                    </a:lnTo>
                    <a:lnTo>
                      <a:pt x="1800" y="380"/>
                    </a:lnTo>
                    <a:lnTo>
                      <a:pt x="1804" y="433"/>
                    </a:lnTo>
                    <a:lnTo>
                      <a:pt x="1824" y="441"/>
                    </a:lnTo>
                    <a:lnTo>
                      <a:pt x="1844" y="448"/>
                    </a:lnTo>
                    <a:lnTo>
                      <a:pt x="1866" y="450"/>
                    </a:lnTo>
                    <a:lnTo>
                      <a:pt x="1887" y="452"/>
                    </a:lnTo>
                    <a:lnTo>
                      <a:pt x="1909" y="455"/>
                    </a:lnTo>
                    <a:lnTo>
                      <a:pt x="1933" y="457"/>
                    </a:lnTo>
                    <a:lnTo>
                      <a:pt x="1953" y="461"/>
                    </a:lnTo>
                    <a:lnTo>
                      <a:pt x="1975" y="466"/>
                    </a:lnTo>
                    <a:lnTo>
                      <a:pt x="1992" y="474"/>
                    </a:lnTo>
                    <a:lnTo>
                      <a:pt x="2008" y="483"/>
                    </a:lnTo>
                    <a:lnTo>
                      <a:pt x="2025" y="490"/>
                    </a:lnTo>
                    <a:lnTo>
                      <a:pt x="2040" y="496"/>
                    </a:lnTo>
                    <a:lnTo>
                      <a:pt x="2058" y="498"/>
                    </a:lnTo>
                    <a:lnTo>
                      <a:pt x="2073" y="496"/>
                    </a:lnTo>
                    <a:lnTo>
                      <a:pt x="2086" y="487"/>
                    </a:lnTo>
                    <a:lnTo>
                      <a:pt x="2100" y="472"/>
                    </a:lnTo>
                    <a:lnTo>
                      <a:pt x="2115" y="468"/>
                    </a:lnTo>
                    <a:lnTo>
                      <a:pt x="2130" y="466"/>
                    </a:lnTo>
                    <a:lnTo>
                      <a:pt x="2148" y="466"/>
                    </a:lnTo>
                    <a:lnTo>
                      <a:pt x="2163" y="466"/>
                    </a:lnTo>
                    <a:lnTo>
                      <a:pt x="2180" y="470"/>
                    </a:lnTo>
                    <a:lnTo>
                      <a:pt x="2196" y="474"/>
                    </a:lnTo>
                    <a:lnTo>
                      <a:pt x="2211" y="481"/>
                    </a:lnTo>
                    <a:lnTo>
                      <a:pt x="2224" y="487"/>
                    </a:lnTo>
                    <a:lnTo>
                      <a:pt x="2209" y="441"/>
                    </a:lnTo>
                    <a:lnTo>
                      <a:pt x="2200" y="389"/>
                    </a:lnTo>
                    <a:lnTo>
                      <a:pt x="2196" y="336"/>
                    </a:lnTo>
                    <a:lnTo>
                      <a:pt x="2198" y="282"/>
                    </a:lnTo>
                    <a:lnTo>
                      <a:pt x="2205" y="227"/>
                    </a:lnTo>
                    <a:lnTo>
                      <a:pt x="2218" y="175"/>
                    </a:lnTo>
                    <a:lnTo>
                      <a:pt x="2235" y="124"/>
                    </a:lnTo>
                    <a:lnTo>
                      <a:pt x="2261" y="78"/>
                    </a:lnTo>
                    <a:lnTo>
                      <a:pt x="2279" y="63"/>
                    </a:lnTo>
                    <a:lnTo>
                      <a:pt x="2296" y="50"/>
                    </a:lnTo>
                    <a:lnTo>
                      <a:pt x="2316" y="37"/>
                    </a:lnTo>
                    <a:lnTo>
                      <a:pt x="2336" y="26"/>
                    </a:lnTo>
                    <a:lnTo>
                      <a:pt x="2358" y="19"/>
                    </a:lnTo>
                    <a:lnTo>
                      <a:pt x="2379" y="11"/>
                    </a:lnTo>
                    <a:lnTo>
                      <a:pt x="2401" y="6"/>
                    </a:lnTo>
                    <a:lnTo>
                      <a:pt x="2423" y="2"/>
                    </a:lnTo>
                    <a:lnTo>
                      <a:pt x="2469" y="11"/>
                    </a:lnTo>
                    <a:lnTo>
                      <a:pt x="2515" y="24"/>
                    </a:lnTo>
                    <a:lnTo>
                      <a:pt x="2561" y="41"/>
                    </a:lnTo>
                    <a:lnTo>
                      <a:pt x="2605" y="63"/>
                    </a:lnTo>
                    <a:lnTo>
                      <a:pt x="2644" y="89"/>
                    </a:lnTo>
                    <a:lnTo>
                      <a:pt x="2679" y="122"/>
                    </a:lnTo>
                    <a:lnTo>
                      <a:pt x="2708" y="157"/>
                    </a:lnTo>
                    <a:lnTo>
                      <a:pt x="2727" y="199"/>
                    </a:lnTo>
                    <a:lnTo>
                      <a:pt x="2732" y="218"/>
                    </a:lnTo>
                    <a:lnTo>
                      <a:pt x="2736" y="238"/>
                    </a:lnTo>
                    <a:lnTo>
                      <a:pt x="2736" y="258"/>
                    </a:lnTo>
                    <a:lnTo>
                      <a:pt x="2727" y="275"/>
                    </a:lnTo>
                    <a:lnTo>
                      <a:pt x="2718" y="282"/>
                    </a:lnTo>
                    <a:lnTo>
                      <a:pt x="2708" y="286"/>
                    </a:lnTo>
                    <a:lnTo>
                      <a:pt x="2699" y="291"/>
                    </a:lnTo>
                    <a:lnTo>
                      <a:pt x="2688" y="295"/>
                    </a:lnTo>
                    <a:lnTo>
                      <a:pt x="2677" y="299"/>
                    </a:lnTo>
                    <a:lnTo>
                      <a:pt x="2666" y="304"/>
                    </a:lnTo>
                    <a:lnTo>
                      <a:pt x="2655" y="308"/>
                    </a:lnTo>
                    <a:lnTo>
                      <a:pt x="2644" y="312"/>
                    </a:lnTo>
                    <a:lnTo>
                      <a:pt x="2627" y="280"/>
                    </a:lnTo>
                    <a:lnTo>
                      <a:pt x="2609" y="245"/>
                    </a:lnTo>
                    <a:lnTo>
                      <a:pt x="2587" y="207"/>
                    </a:lnTo>
                    <a:lnTo>
                      <a:pt x="2563" y="172"/>
                    </a:lnTo>
                    <a:lnTo>
                      <a:pt x="2535" y="140"/>
                    </a:lnTo>
                    <a:lnTo>
                      <a:pt x="2502" y="113"/>
                    </a:lnTo>
                    <a:lnTo>
                      <a:pt x="2465" y="94"/>
                    </a:lnTo>
                    <a:lnTo>
                      <a:pt x="2423" y="83"/>
                    </a:lnTo>
                    <a:lnTo>
                      <a:pt x="2399" y="78"/>
                    </a:lnTo>
                    <a:lnTo>
                      <a:pt x="2379" y="81"/>
                    </a:lnTo>
                    <a:lnTo>
                      <a:pt x="2358" y="83"/>
                    </a:lnTo>
                    <a:lnTo>
                      <a:pt x="2340" y="91"/>
                    </a:lnTo>
                    <a:lnTo>
                      <a:pt x="2325" y="102"/>
                    </a:lnTo>
                    <a:lnTo>
                      <a:pt x="2309" y="116"/>
                    </a:lnTo>
                    <a:lnTo>
                      <a:pt x="2299" y="133"/>
                    </a:lnTo>
                    <a:lnTo>
                      <a:pt x="2290" y="153"/>
                    </a:lnTo>
                    <a:lnTo>
                      <a:pt x="2285" y="269"/>
                    </a:lnTo>
                    <a:lnTo>
                      <a:pt x="2279" y="269"/>
                    </a:lnTo>
                    <a:lnTo>
                      <a:pt x="2277" y="271"/>
                    </a:lnTo>
                    <a:lnTo>
                      <a:pt x="2272" y="277"/>
                    </a:lnTo>
                    <a:lnTo>
                      <a:pt x="2268" y="282"/>
                    </a:lnTo>
                    <a:lnTo>
                      <a:pt x="2290" y="332"/>
                    </a:lnTo>
                    <a:lnTo>
                      <a:pt x="2312" y="385"/>
                    </a:lnTo>
                    <a:lnTo>
                      <a:pt x="2336" y="439"/>
                    </a:lnTo>
                    <a:lnTo>
                      <a:pt x="2366" y="490"/>
                    </a:lnTo>
                    <a:lnTo>
                      <a:pt x="2399" y="538"/>
                    </a:lnTo>
                    <a:lnTo>
                      <a:pt x="2436" y="579"/>
                    </a:lnTo>
                    <a:lnTo>
                      <a:pt x="2482" y="612"/>
                    </a:lnTo>
                    <a:lnTo>
                      <a:pt x="2535" y="636"/>
                    </a:lnTo>
                    <a:lnTo>
                      <a:pt x="2550" y="632"/>
                    </a:lnTo>
                    <a:lnTo>
                      <a:pt x="2563" y="627"/>
                    </a:lnTo>
                    <a:lnTo>
                      <a:pt x="2579" y="623"/>
                    </a:lnTo>
                    <a:lnTo>
                      <a:pt x="2592" y="619"/>
                    </a:lnTo>
                    <a:lnTo>
                      <a:pt x="2603" y="612"/>
                    </a:lnTo>
                    <a:lnTo>
                      <a:pt x="2611" y="601"/>
                    </a:lnTo>
                    <a:lnTo>
                      <a:pt x="2618" y="588"/>
                    </a:lnTo>
                    <a:lnTo>
                      <a:pt x="2618" y="571"/>
                    </a:lnTo>
                    <a:lnTo>
                      <a:pt x="2622" y="544"/>
                    </a:lnTo>
                    <a:lnTo>
                      <a:pt x="2622" y="514"/>
                    </a:lnTo>
                    <a:lnTo>
                      <a:pt x="2627" y="490"/>
                    </a:lnTo>
                    <a:lnTo>
                      <a:pt x="2651" y="472"/>
                    </a:lnTo>
                    <a:lnTo>
                      <a:pt x="2690" y="461"/>
                    </a:lnTo>
                    <a:lnTo>
                      <a:pt x="2701" y="494"/>
                    </a:lnTo>
                    <a:lnTo>
                      <a:pt x="2705" y="529"/>
                    </a:lnTo>
                    <a:lnTo>
                      <a:pt x="2705" y="562"/>
                    </a:lnTo>
                    <a:lnTo>
                      <a:pt x="2701" y="597"/>
                    </a:lnTo>
                    <a:lnTo>
                      <a:pt x="2692" y="630"/>
                    </a:lnTo>
                    <a:lnTo>
                      <a:pt x="2681" y="662"/>
                    </a:lnTo>
                    <a:lnTo>
                      <a:pt x="2664" y="693"/>
                    </a:lnTo>
                    <a:lnTo>
                      <a:pt x="2644" y="719"/>
                    </a:lnTo>
                    <a:lnTo>
                      <a:pt x="2618" y="728"/>
                    </a:lnTo>
                    <a:lnTo>
                      <a:pt x="2594" y="732"/>
                    </a:lnTo>
                    <a:lnTo>
                      <a:pt x="2568" y="735"/>
                    </a:lnTo>
                    <a:lnTo>
                      <a:pt x="2544" y="732"/>
                    </a:lnTo>
                    <a:lnTo>
                      <a:pt x="2519" y="726"/>
                    </a:lnTo>
                    <a:lnTo>
                      <a:pt x="2493" y="719"/>
                    </a:lnTo>
                    <a:lnTo>
                      <a:pt x="2469" y="711"/>
                    </a:lnTo>
                    <a:lnTo>
                      <a:pt x="2447" y="697"/>
                    </a:lnTo>
                    <a:lnTo>
                      <a:pt x="2423" y="686"/>
                    </a:lnTo>
                    <a:lnTo>
                      <a:pt x="2399" y="671"/>
                    </a:lnTo>
                    <a:lnTo>
                      <a:pt x="2377" y="658"/>
                    </a:lnTo>
                    <a:lnTo>
                      <a:pt x="2355" y="643"/>
                    </a:lnTo>
                    <a:lnTo>
                      <a:pt x="2334" y="627"/>
                    </a:lnTo>
                    <a:lnTo>
                      <a:pt x="2314" y="612"/>
                    </a:lnTo>
                    <a:lnTo>
                      <a:pt x="2294" y="599"/>
                    </a:lnTo>
                    <a:lnTo>
                      <a:pt x="2274" y="586"/>
                    </a:lnTo>
                    <a:lnTo>
                      <a:pt x="2257" y="588"/>
                    </a:lnTo>
                    <a:lnTo>
                      <a:pt x="2242" y="590"/>
                    </a:lnTo>
                    <a:lnTo>
                      <a:pt x="2224" y="590"/>
                    </a:lnTo>
                    <a:lnTo>
                      <a:pt x="2209" y="590"/>
                    </a:lnTo>
                    <a:lnTo>
                      <a:pt x="2194" y="588"/>
                    </a:lnTo>
                    <a:lnTo>
                      <a:pt x="2178" y="584"/>
                    </a:lnTo>
                    <a:lnTo>
                      <a:pt x="2165" y="579"/>
                    </a:lnTo>
                    <a:lnTo>
                      <a:pt x="2152" y="575"/>
                    </a:lnTo>
                    <a:lnTo>
                      <a:pt x="2135" y="691"/>
                    </a:lnTo>
                    <a:lnTo>
                      <a:pt x="2119" y="809"/>
                    </a:lnTo>
                    <a:lnTo>
                      <a:pt x="2110" y="929"/>
                    </a:lnTo>
                    <a:lnTo>
                      <a:pt x="2113" y="1050"/>
                    </a:lnTo>
                    <a:lnTo>
                      <a:pt x="2167" y="1074"/>
                    </a:lnTo>
                    <a:lnTo>
                      <a:pt x="2180" y="1061"/>
                    </a:lnTo>
                    <a:lnTo>
                      <a:pt x="2187" y="1043"/>
                    </a:lnTo>
                    <a:lnTo>
                      <a:pt x="2194" y="1023"/>
                    </a:lnTo>
                    <a:lnTo>
                      <a:pt x="2200" y="1004"/>
                    </a:lnTo>
                    <a:lnTo>
                      <a:pt x="2209" y="986"/>
                    </a:lnTo>
                    <a:lnTo>
                      <a:pt x="2220" y="973"/>
                    </a:lnTo>
                    <a:lnTo>
                      <a:pt x="2237" y="969"/>
                    </a:lnTo>
                    <a:lnTo>
                      <a:pt x="2261" y="973"/>
                    </a:lnTo>
                    <a:lnTo>
                      <a:pt x="2285" y="993"/>
                    </a:lnTo>
                    <a:lnTo>
                      <a:pt x="2268" y="1102"/>
                    </a:lnTo>
                    <a:lnTo>
                      <a:pt x="2264" y="1207"/>
                    </a:lnTo>
                    <a:lnTo>
                      <a:pt x="2274" y="1312"/>
                    </a:lnTo>
                    <a:lnTo>
                      <a:pt x="2301" y="1417"/>
                    </a:lnTo>
                    <a:lnTo>
                      <a:pt x="2314" y="1509"/>
                    </a:lnTo>
                    <a:lnTo>
                      <a:pt x="2323" y="1601"/>
                    </a:lnTo>
                    <a:lnTo>
                      <a:pt x="2323" y="1695"/>
                    </a:lnTo>
                    <a:lnTo>
                      <a:pt x="2314" y="1793"/>
                    </a:lnTo>
                    <a:lnTo>
                      <a:pt x="2294" y="1942"/>
                    </a:lnTo>
                    <a:lnTo>
                      <a:pt x="2316" y="1940"/>
                    </a:lnTo>
                    <a:lnTo>
                      <a:pt x="2340" y="1938"/>
                    </a:lnTo>
                    <a:lnTo>
                      <a:pt x="2362" y="1936"/>
                    </a:lnTo>
                    <a:lnTo>
                      <a:pt x="2384" y="1933"/>
                    </a:lnTo>
                    <a:lnTo>
                      <a:pt x="2406" y="1933"/>
                    </a:lnTo>
                    <a:lnTo>
                      <a:pt x="2428" y="1931"/>
                    </a:lnTo>
                    <a:lnTo>
                      <a:pt x="2449" y="1931"/>
                    </a:lnTo>
                    <a:lnTo>
                      <a:pt x="2469" y="1929"/>
                    </a:lnTo>
                    <a:lnTo>
                      <a:pt x="2491" y="1929"/>
                    </a:lnTo>
                    <a:lnTo>
                      <a:pt x="2513" y="1927"/>
                    </a:lnTo>
                    <a:lnTo>
                      <a:pt x="2535" y="1927"/>
                    </a:lnTo>
                    <a:lnTo>
                      <a:pt x="2557" y="1925"/>
                    </a:lnTo>
                    <a:lnTo>
                      <a:pt x="2579" y="1923"/>
                    </a:lnTo>
                    <a:lnTo>
                      <a:pt x="2600" y="1918"/>
                    </a:lnTo>
                    <a:lnTo>
                      <a:pt x="2622" y="1914"/>
                    </a:lnTo>
                    <a:lnTo>
                      <a:pt x="2644" y="1909"/>
                    </a:lnTo>
                    <a:lnTo>
                      <a:pt x="2694" y="1874"/>
                    </a:lnTo>
                    <a:lnTo>
                      <a:pt x="2725" y="1833"/>
                    </a:lnTo>
                    <a:lnTo>
                      <a:pt x="2743" y="1783"/>
                    </a:lnTo>
                    <a:lnTo>
                      <a:pt x="2749" y="1726"/>
                    </a:lnTo>
                    <a:lnTo>
                      <a:pt x="2749" y="1669"/>
                    </a:lnTo>
                    <a:lnTo>
                      <a:pt x="2749" y="1610"/>
                    </a:lnTo>
                    <a:lnTo>
                      <a:pt x="2753" y="1553"/>
                    </a:lnTo>
                    <a:lnTo>
                      <a:pt x="2767" y="1500"/>
                    </a:lnTo>
                    <a:lnTo>
                      <a:pt x="2767" y="1413"/>
                    </a:lnTo>
                    <a:lnTo>
                      <a:pt x="2767" y="1319"/>
                    </a:lnTo>
                    <a:lnTo>
                      <a:pt x="2767" y="1227"/>
                    </a:lnTo>
                    <a:lnTo>
                      <a:pt x="2767" y="1137"/>
                    </a:lnTo>
                    <a:lnTo>
                      <a:pt x="2771" y="1128"/>
                    </a:lnTo>
                    <a:lnTo>
                      <a:pt x="2778" y="1124"/>
                    </a:lnTo>
                    <a:lnTo>
                      <a:pt x="2786" y="1120"/>
                    </a:lnTo>
                    <a:lnTo>
                      <a:pt x="2795" y="1117"/>
                    </a:lnTo>
                    <a:lnTo>
                      <a:pt x="2804" y="1117"/>
                    </a:lnTo>
                    <a:lnTo>
                      <a:pt x="2813" y="1117"/>
                    </a:lnTo>
                    <a:lnTo>
                      <a:pt x="2823" y="1120"/>
                    </a:lnTo>
                    <a:lnTo>
                      <a:pt x="2832" y="1122"/>
                    </a:lnTo>
                    <a:lnTo>
                      <a:pt x="2854" y="1207"/>
                    </a:lnTo>
                    <a:lnTo>
                      <a:pt x="2863" y="1297"/>
                    </a:lnTo>
                    <a:lnTo>
                      <a:pt x="2865" y="1387"/>
                    </a:lnTo>
                    <a:lnTo>
                      <a:pt x="2861" y="1476"/>
                    </a:lnTo>
                    <a:lnTo>
                      <a:pt x="2852" y="1568"/>
                    </a:lnTo>
                    <a:lnTo>
                      <a:pt x="2843" y="1662"/>
                    </a:lnTo>
                    <a:lnTo>
                      <a:pt x="2834" y="1752"/>
                    </a:lnTo>
                    <a:lnTo>
                      <a:pt x="2832" y="1844"/>
                    </a:lnTo>
                    <a:lnTo>
                      <a:pt x="2819" y="1866"/>
                    </a:lnTo>
                    <a:lnTo>
                      <a:pt x="2804" y="1888"/>
                    </a:lnTo>
                    <a:lnTo>
                      <a:pt x="2791" y="1909"/>
                    </a:lnTo>
                    <a:lnTo>
                      <a:pt x="2778" y="1929"/>
                    </a:lnTo>
                    <a:lnTo>
                      <a:pt x="2760" y="1949"/>
                    </a:lnTo>
                    <a:lnTo>
                      <a:pt x="2743" y="1964"/>
                    </a:lnTo>
                    <a:lnTo>
                      <a:pt x="2721" y="1973"/>
                    </a:lnTo>
                    <a:lnTo>
                      <a:pt x="2697" y="1979"/>
                    </a:lnTo>
                    <a:lnTo>
                      <a:pt x="2657" y="2008"/>
                    </a:lnTo>
                    <a:lnTo>
                      <a:pt x="2607" y="2014"/>
                    </a:lnTo>
                    <a:lnTo>
                      <a:pt x="2557" y="2021"/>
                    </a:lnTo>
                    <a:lnTo>
                      <a:pt x="2506" y="2025"/>
                    </a:lnTo>
                    <a:lnTo>
                      <a:pt x="2458" y="2032"/>
                    </a:lnTo>
                    <a:lnTo>
                      <a:pt x="2408" y="2036"/>
                    </a:lnTo>
                    <a:lnTo>
                      <a:pt x="2358" y="2043"/>
                    </a:lnTo>
                    <a:lnTo>
                      <a:pt x="2307" y="2047"/>
                    </a:lnTo>
                    <a:lnTo>
                      <a:pt x="2259" y="2052"/>
                    </a:lnTo>
                    <a:lnTo>
                      <a:pt x="2209" y="2056"/>
                    </a:lnTo>
                    <a:lnTo>
                      <a:pt x="2159" y="2060"/>
                    </a:lnTo>
                    <a:lnTo>
                      <a:pt x="2110" y="2065"/>
                    </a:lnTo>
                    <a:lnTo>
                      <a:pt x="2060" y="2069"/>
                    </a:lnTo>
                    <a:lnTo>
                      <a:pt x="2010" y="2073"/>
                    </a:lnTo>
                    <a:lnTo>
                      <a:pt x="1962" y="2076"/>
                    </a:lnTo>
                    <a:lnTo>
                      <a:pt x="1911" y="2080"/>
                    </a:lnTo>
                    <a:lnTo>
                      <a:pt x="1861" y="2084"/>
                    </a:lnTo>
                    <a:lnTo>
                      <a:pt x="1813" y="2087"/>
                    </a:lnTo>
                    <a:lnTo>
                      <a:pt x="1763" y="2091"/>
                    </a:lnTo>
                    <a:lnTo>
                      <a:pt x="1712" y="2093"/>
                    </a:lnTo>
                    <a:lnTo>
                      <a:pt x="1664" y="2098"/>
                    </a:lnTo>
                    <a:lnTo>
                      <a:pt x="1614" y="2100"/>
                    </a:lnTo>
                    <a:lnTo>
                      <a:pt x="1564" y="2104"/>
                    </a:lnTo>
                    <a:lnTo>
                      <a:pt x="1513" y="2108"/>
                    </a:lnTo>
                    <a:lnTo>
                      <a:pt x="1463" y="2111"/>
                    </a:lnTo>
                    <a:lnTo>
                      <a:pt x="1413" y="2115"/>
                    </a:lnTo>
                    <a:lnTo>
                      <a:pt x="1362" y="2117"/>
                    </a:lnTo>
                    <a:lnTo>
                      <a:pt x="1312" y="2122"/>
                    </a:lnTo>
                    <a:lnTo>
                      <a:pt x="1262" y="2126"/>
                    </a:lnTo>
                    <a:lnTo>
                      <a:pt x="1212" y="2128"/>
                    </a:lnTo>
                    <a:lnTo>
                      <a:pt x="1161" y="2133"/>
                    </a:lnTo>
                    <a:lnTo>
                      <a:pt x="1109" y="2137"/>
                    </a:lnTo>
                    <a:lnTo>
                      <a:pt x="1058" y="2141"/>
                    </a:lnTo>
                    <a:lnTo>
                      <a:pt x="999" y="2148"/>
                    </a:lnTo>
                    <a:lnTo>
                      <a:pt x="943" y="2154"/>
                    </a:lnTo>
                    <a:lnTo>
                      <a:pt x="884" y="2159"/>
                    </a:lnTo>
                    <a:lnTo>
                      <a:pt x="824" y="2163"/>
                    </a:lnTo>
                    <a:lnTo>
                      <a:pt x="765" y="2168"/>
                    </a:lnTo>
                    <a:lnTo>
                      <a:pt x="706" y="2170"/>
                    </a:lnTo>
                    <a:lnTo>
                      <a:pt x="645" y="2174"/>
                    </a:lnTo>
                    <a:lnTo>
                      <a:pt x="586" y="2176"/>
                    </a:lnTo>
                    <a:lnTo>
                      <a:pt x="527" y="2178"/>
                    </a:lnTo>
                    <a:lnTo>
                      <a:pt x="468" y="2183"/>
                    </a:lnTo>
                    <a:lnTo>
                      <a:pt x="409" y="2185"/>
                    </a:lnTo>
                    <a:lnTo>
                      <a:pt x="350" y="2189"/>
                    </a:lnTo>
                    <a:lnTo>
                      <a:pt x="291" y="2194"/>
                    </a:lnTo>
                    <a:lnTo>
                      <a:pt x="232" y="2198"/>
                    </a:lnTo>
                    <a:lnTo>
                      <a:pt x="173" y="2205"/>
                    </a:lnTo>
                    <a:lnTo>
                      <a:pt x="116" y="2211"/>
                    </a:lnTo>
                    <a:lnTo>
                      <a:pt x="103" y="2200"/>
                    </a:lnTo>
                    <a:lnTo>
                      <a:pt x="90" y="2192"/>
                    </a:lnTo>
                    <a:lnTo>
                      <a:pt x="76" y="2183"/>
                    </a:lnTo>
                    <a:lnTo>
                      <a:pt x="63" y="2174"/>
                    </a:lnTo>
                    <a:lnTo>
                      <a:pt x="50" y="2168"/>
                    </a:lnTo>
                    <a:lnTo>
                      <a:pt x="35" y="2163"/>
                    </a:lnTo>
                    <a:lnTo>
                      <a:pt x="17" y="2161"/>
                    </a:lnTo>
                    <a:lnTo>
                      <a:pt x="0" y="2161"/>
                    </a:lnTo>
                    <a:lnTo>
                      <a:pt x="35" y="2139"/>
                    </a:lnTo>
                    <a:lnTo>
                      <a:pt x="76" y="2122"/>
                    </a:lnTo>
                    <a:lnTo>
                      <a:pt x="118" y="2108"/>
                    </a:lnTo>
                    <a:lnTo>
                      <a:pt x="164" y="2100"/>
                    </a:lnTo>
                    <a:lnTo>
                      <a:pt x="210" y="2093"/>
                    </a:lnTo>
                    <a:lnTo>
                      <a:pt x="256" y="2089"/>
                    </a:lnTo>
                    <a:lnTo>
                      <a:pt x="302" y="2087"/>
                    </a:lnTo>
                    <a:lnTo>
                      <a:pt x="348" y="20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6" name="Freeform 24"/>
              <p:cNvSpPr>
                <a:spLocks/>
              </p:cNvSpPr>
              <p:nvPr/>
            </p:nvSpPr>
            <p:spPr bwMode="auto">
              <a:xfrm>
                <a:off x="4975" y="3934"/>
                <a:ext cx="297" cy="394"/>
              </a:xfrm>
              <a:custGeom>
                <a:avLst/>
                <a:gdLst>
                  <a:gd name="T0" fmla="*/ 15 w 450"/>
                  <a:gd name="T1" fmla="*/ 15 h 615"/>
                  <a:gd name="T2" fmla="*/ 16 w 450"/>
                  <a:gd name="T3" fmla="*/ 13 h 615"/>
                  <a:gd name="T4" fmla="*/ 16 w 450"/>
                  <a:gd name="T5" fmla="*/ 12 h 615"/>
                  <a:gd name="T6" fmla="*/ 16 w 450"/>
                  <a:gd name="T7" fmla="*/ 10 h 615"/>
                  <a:gd name="T8" fmla="*/ 16 w 450"/>
                  <a:gd name="T9" fmla="*/ 8 h 615"/>
                  <a:gd name="T10" fmla="*/ 16 w 450"/>
                  <a:gd name="T11" fmla="*/ 6 h 615"/>
                  <a:gd name="T12" fmla="*/ 16 w 450"/>
                  <a:gd name="T13" fmla="*/ 6 h 615"/>
                  <a:gd name="T14" fmla="*/ 15 w 450"/>
                  <a:gd name="T15" fmla="*/ 5 h 615"/>
                  <a:gd name="T16" fmla="*/ 15 w 450"/>
                  <a:gd name="T17" fmla="*/ 4 h 615"/>
                  <a:gd name="T18" fmla="*/ 14 w 450"/>
                  <a:gd name="T19" fmla="*/ 4 h 615"/>
                  <a:gd name="T20" fmla="*/ 13 w 450"/>
                  <a:gd name="T21" fmla="*/ 3 h 615"/>
                  <a:gd name="T22" fmla="*/ 12 w 450"/>
                  <a:gd name="T23" fmla="*/ 3 h 615"/>
                  <a:gd name="T24" fmla="*/ 11 w 450"/>
                  <a:gd name="T25" fmla="*/ 3 h 615"/>
                  <a:gd name="T26" fmla="*/ 11 w 450"/>
                  <a:gd name="T27" fmla="*/ 2 h 615"/>
                  <a:gd name="T28" fmla="*/ 10 w 450"/>
                  <a:gd name="T29" fmla="*/ 2 h 615"/>
                  <a:gd name="T30" fmla="*/ 9 w 450"/>
                  <a:gd name="T31" fmla="*/ 1 h 615"/>
                  <a:gd name="T32" fmla="*/ 8 w 450"/>
                  <a:gd name="T33" fmla="*/ 1 h 615"/>
                  <a:gd name="T34" fmla="*/ 7 w 450"/>
                  <a:gd name="T35" fmla="*/ 1 h 615"/>
                  <a:gd name="T36" fmla="*/ 7 w 450"/>
                  <a:gd name="T37" fmla="*/ 1 h 615"/>
                  <a:gd name="T38" fmla="*/ 6 w 450"/>
                  <a:gd name="T39" fmla="*/ 1 h 615"/>
                  <a:gd name="T40" fmla="*/ 5 w 450"/>
                  <a:gd name="T41" fmla="*/ 0 h 615"/>
                  <a:gd name="T42" fmla="*/ 3 w 450"/>
                  <a:gd name="T43" fmla="*/ 1 h 615"/>
                  <a:gd name="T44" fmla="*/ 2 w 450"/>
                  <a:gd name="T45" fmla="*/ 1 h 615"/>
                  <a:gd name="T46" fmla="*/ 1 w 450"/>
                  <a:gd name="T47" fmla="*/ 2 h 615"/>
                  <a:gd name="T48" fmla="*/ 1 w 450"/>
                  <a:gd name="T49" fmla="*/ 3 h 615"/>
                  <a:gd name="T50" fmla="*/ 1 w 450"/>
                  <a:gd name="T51" fmla="*/ 4 h 615"/>
                  <a:gd name="T52" fmla="*/ 1 w 450"/>
                  <a:gd name="T53" fmla="*/ 5 h 615"/>
                  <a:gd name="T54" fmla="*/ 0 w 450"/>
                  <a:gd name="T55" fmla="*/ 6 h 615"/>
                  <a:gd name="T56" fmla="*/ 0 w 450"/>
                  <a:gd name="T57" fmla="*/ 8 h 615"/>
                  <a:gd name="T58" fmla="*/ 1 w 450"/>
                  <a:gd name="T59" fmla="*/ 9 h 615"/>
                  <a:gd name="T60" fmla="*/ 1 w 450"/>
                  <a:gd name="T61" fmla="*/ 10 h 615"/>
                  <a:gd name="T62" fmla="*/ 1 w 450"/>
                  <a:gd name="T63" fmla="*/ 11 h 615"/>
                  <a:gd name="T64" fmla="*/ 2 w 450"/>
                  <a:gd name="T65" fmla="*/ 12 h 615"/>
                  <a:gd name="T66" fmla="*/ 3 w 450"/>
                  <a:gd name="T67" fmla="*/ 13 h 615"/>
                  <a:gd name="T68" fmla="*/ 4 w 450"/>
                  <a:gd name="T69" fmla="*/ 13 h 615"/>
                  <a:gd name="T70" fmla="*/ 5 w 450"/>
                  <a:gd name="T71" fmla="*/ 14 h 615"/>
                  <a:gd name="T72" fmla="*/ 6 w 450"/>
                  <a:gd name="T73" fmla="*/ 15 h 615"/>
                  <a:gd name="T74" fmla="*/ 7 w 450"/>
                  <a:gd name="T75" fmla="*/ 15 h 615"/>
                  <a:gd name="T76" fmla="*/ 7 w 450"/>
                  <a:gd name="T77" fmla="*/ 16 h 615"/>
                  <a:gd name="T78" fmla="*/ 8 w 450"/>
                  <a:gd name="T79" fmla="*/ 17 h 615"/>
                  <a:gd name="T80" fmla="*/ 9 w 450"/>
                  <a:gd name="T81" fmla="*/ 17 h 615"/>
                  <a:gd name="T82" fmla="*/ 10 w 450"/>
                  <a:gd name="T83" fmla="*/ 17 h 615"/>
                  <a:gd name="T84" fmla="*/ 10 w 450"/>
                  <a:gd name="T85" fmla="*/ 17 h 615"/>
                  <a:gd name="T86" fmla="*/ 11 w 450"/>
                  <a:gd name="T87" fmla="*/ 17 h 615"/>
                  <a:gd name="T88" fmla="*/ 12 w 450"/>
                  <a:gd name="T89" fmla="*/ 17 h 615"/>
                  <a:gd name="T90" fmla="*/ 13 w 450"/>
                  <a:gd name="T91" fmla="*/ 17 h 615"/>
                  <a:gd name="T92" fmla="*/ 13 w 450"/>
                  <a:gd name="T93" fmla="*/ 17 h 615"/>
                  <a:gd name="T94" fmla="*/ 13 w 450"/>
                  <a:gd name="T95" fmla="*/ 17 h 615"/>
                  <a:gd name="T96" fmla="*/ 14 w 450"/>
                  <a:gd name="T97" fmla="*/ 17 h 615"/>
                  <a:gd name="T98" fmla="*/ 15 w 450"/>
                  <a:gd name="T99" fmla="*/ 17 h 615"/>
                  <a:gd name="T100" fmla="*/ 15 w 450"/>
                  <a:gd name="T101" fmla="*/ 16 h 615"/>
                  <a:gd name="T102" fmla="*/ 15 w 450"/>
                  <a:gd name="T103" fmla="*/ 15 h 615"/>
                  <a:gd name="T104" fmla="*/ 15 w 450"/>
                  <a:gd name="T105" fmla="*/ 15 h 6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50" h="615">
                    <a:moveTo>
                      <a:pt x="411" y="532"/>
                    </a:moveTo>
                    <a:lnTo>
                      <a:pt x="439" y="460"/>
                    </a:lnTo>
                    <a:lnTo>
                      <a:pt x="450" y="398"/>
                    </a:lnTo>
                    <a:lnTo>
                      <a:pt x="450" y="337"/>
                    </a:lnTo>
                    <a:lnTo>
                      <a:pt x="448" y="258"/>
                    </a:lnTo>
                    <a:lnTo>
                      <a:pt x="446" y="228"/>
                    </a:lnTo>
                    <a:lnTo>
                      <a:pt x="437" y="204"/>
                    </a:lnTo>
                    <a:lnTo>
                      <a:pt x="424" y="180"/>
                    </a:lnTo>
                    <a:lnTo>
                      <a:pt x="406" y="160"/>
                    </a:lnTo>
                    <a:lnTo>
                      <a:pt x="385" y="142"/>
                    </a:lnTo>
                    <a:lnTo>
                      <a:pt x="363" y="125"/>
                    </a:lnTo>
                    <a:lnTo>
                      <a:pt x="339" y="107"/>
                    </a:lnTo>
                    <a:lnTo>
                      <a:pt x="312" y="90"/>
                    </a:lnTo>
                    <a:lnTo>
                      <a:pt x="291" y="72"/>
                    </a:lnTo>
                    <a:lnTo>
                      <a:pt x="269" y="57"/>
                    </a:lnTo>
                    <a:lnTo>
                      <a:pt x="247" y="42"/>
                    </a:lnTo>
                    <a:lnTo>
                      <a:pt x="225" y="29"/>
                    </a:lnTo>
                    <a:lnTo>
                      <a:pt x="203" y="18"/>
                    </a:lnTo>
                    <a:lnTo>
                      <a:pt x="181" y="9"/>
                    </a:lnTo>
                    <a:lnTo>
                      <a:pt x="155" y="2"/>
                    </a:lnTo>
                    <a:lnTo>
                      <a:pt x="129" y="0"/>
                    </a:lnTo>
                    <a:lnTo>
                      <a:pt x="89" y="7"/>
                    </a:lnTo>
                    <a:lnTo>
                      <a:pt x="59" y="26"/>
                    </a:lnTo>
                    <a:lnTo>
                      <a:pt x="37" y="55"/>
                    </a:lnTo>
                    <a:lnTo>
                      <a:pt x="19" y="92"/>
                    </a:lnTo>
                    <a:lnTo>
                      <a:pt x="8" y="136"/>
                    </a:lnTo>
                    <a:lnTo>
                      <a:pt x="4" y="182"/>
                    </a:lnTo>
                    <a:lnTo>
                      <a:pt x="0" y="228"/>
                    </a:lnTo>
                    <a:lnTo>
                      <a:pt x="0" y="274"/>
                    </a:lnTo>
                    <a:lnTo>
                      <a:pt x="2" y="317"/>
                    </a:lnTo>
                    <a:lnTo>
                      <a:pt x="13" y="357"/>
                    </a:lnTo>
                    <a:lnTo>
                      <a:pt x="26" y="392"/>
                    </a:lnTo>
                    <a:lnTo>
                      <a:pt x="46" y="422"/>
                    </a:lnTo>
                    <a:lnTo>
                      <a:pt x="70" y="451"/>
                    </a:lnTo>
                    <a:lnTo>
                      <a:pt x="100" y="479"/>
                    </a:lnTo>
                    <a:lnTo>
                      <a:pt x="131" y="506"/>
                    </a:lnTo>
                    <a:lnTo>
                      <a:pt x="168" y="532"/>
                    </a:lnTo>
                    <a:lnTo>
                      <a:pt x="190" y="547"/>
                    </a:lnTo>
                    <a:lnTo>
                      <a:pt x="210" y="562"/>
                    </a:lnTo>
                    <a:lnTo>
                      <a:pt x="227" y="578"/>
                    </a:lnTo>
                    <a:lnTo>
                      <a:pt x="245" y="589"/>
                    </a:lnTo>
                    <a:lnTo>
                      <a:pt x="262" y="600"/>
                    </a:lnTo>
                    <a:lnTo>
                      <a:pt x="284" y="608"/>
                    </a:lnTo>
                    <a:lnTo>
                      <a:pt x="306" y="613"/>
                    </a:lnTo>
                    <a:lnTo>
                      <a:pt x="334" y="615"/>
                    </a:lnTo>
                    <a:lnTo>
                      <a:pt x="352" y="613"/>
                    </a:lnTo>
                    <a:lnTo>
                      <a:pt x="367" y="608"/>
                    </a:lnTo>
                    <a:lnTo>
                      <a:pt x="378" y="602"/>
                    </a:lnTo>
                    <a:lnTo>
                      <a:pt x="387" y="591"/>
                    </a:lnTo>
                    <a:lnTo>
                      <a:pt x="393" y="580"/>
                    </a:lnTo>
                    <a:lnTo>
                      <a:pt x="400" y="565"/>
                    </a:lnTo>
                    <a:lnTo>
                      <a:pt x="404" y="549"/>
                    </a:lnTo>
                    <a:lnTo>
                      <a:pt x="411" y="532"/>
                    </a:lnTo>
                    <a:close/>
                  </a:path>
                </a:pathLst>
              </a:custGeom>
              <a:solidFill>
                <a:srgbClr val="7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7" name="Freeform 25"/>
              <p:cNvSpPr>
                <a:spLocks/>
              </p:cNvSpPr>
              <p:nvPr/>
            </p:nvSpPr>
            <p:spPr bwMode="auto">
              <a:xfrm>
                <a:off x="3633" y="5216"/>
                <a:ext cx="2118" cy="1440"/>
              </a:xfrm>
              <a:custGeom>
                <a:avLst/>
                <a:gdLst>
                  <a:gd name="T0" fmla="*/ 7 w 3217"/>
                  <a:gd name="T1" fmla="*/ 6 h 2247"/>
                  <a:gd name="T2" fmla="*/ 13 w 3217"/>
                  <a:gd name="T3" fmla="*/ 5 h 2247"/>
                  <a:gd name="T4" fmla="*/ 20 w 3217"/>
                  <a:gd name="T5" fmla="*/ 4 h 2247"/>
                  <a:gd name="T6" fmla="*/ 34 w 3217"/>
                  <a:gd name="T7" fmla="*/ 4 h 2247"/>
                  <a:gd name="T8" fmla="*/ 47 w 3217"/>
                  <a:gd name="T9" fmla="*/ 3 h 2247"/>
                  <a:gd name="T10" fmla="*/ 61 w 3217"/>
                  <a:gd name="T11" fmla="*/ 2 h 2247"/>
                  <a:gd name="T12" fmla="*/ 74 w 3217"/>
                  <a:gd name="T13" fmla="*/ 1 h 2247"/>
                  <a:gd name="T14" fmla="*/ 87 w 3217"/>
                  <a:gd name="T15" fmla="*/ 1 h 2247"/>
                  <a:gd name="T16" fmla="*/ 86 w 3217"/>
                  <a:gd name="T17" fmla="*/ 3 h 2247"/>
                  <a:gd name="T18" fmla="*/ 79 w 3217"/>
                  <a:gd name="T19" fmla="*/ 4 h 2247"/>
                  <a:gd name="T20" fmla="*/ 72 w 3217"/>
                  <a:gd name="T21" fmla="*/ 4 h 2247"/>
                  <a:gd name="T22" fmla="*/ 73 w 3217"/>
                  <a:gd name="T23" fmla="*/ 16 h 2247"/>
                  <a:gd name="T24" fmla="*/ 75 w 3217"/>
                  <a:gd name="T25" fmla="*/ 22 h 2247"/>
                  <a:gd name="T26" fmla="*/ 81 w 3217"/>
                  <a:gd name="T27" fmla="*/ 23 h 2247"/>
                  <a:gd name="T28" fmla="*/ 92 w 3217"/>
                  <a:gd name="T29" fmla="*/ 22 h 2247"/>
                  <a:gd name="T30" fmla="*/ 103 w 3217"/>
                  <a:gd name="T31" fmla="*/ 20 h 2247"/>
                  <a:gd name="T32" fmla="*/ 105 w 3217"/>
                  <a:gd name="T33" fmla="*/ 13 h 2247"/>
                  <a:gd name="T34" fmla="*/ 104 w 3217"/>
                  <a:gd name="T35" fmla="*/ 8 h 2247"/>
                  <a:gd name="T36" fmla="*/ 107 w 3217"/>
                  <a:gd name="T37" fmla="*/ 8 h 2247"/>
                  <a:gd name="T38" fmla="*/ 109 w 3217"/>
                  <a:gd name="T39" fmla="*/ 13 h 2247"/>
                  <a:gd name="T40" fmla="*/ 109 w 3217"/>
                  <a:gd name="T41" fmla="*/ 21 h 2247"/>
                  <a:gd name="T42" fmla="*/ 107 w 3217"/>
                  <a:gd name="T43" fmla="*/ 32 h 2247"/>
                  <a:gd name="T44" fmla="*/ 111 w 3217"/>
                  <a:gd name="T45" fmla="*/ 51 h 2247"/>
                  <a:gd name="T46" fmla="*/ 113 w 3217"/>
                  <a:gd name="T47" fmla="*/ 59 h 2247"/>
                  <a:gd name="T48" fmla="*/ 111 w 3217"/>
                  <a:gd name="T49" fmla="*/ 61 h 2247"/>
                  <a:gd name="T50" fmla="*/ 107 w 3217"/>
                  <a:gd name="T51" fmla="*/ 59 h 2247"/>
                  <a:gd name="T52" fmla="*/ 99 w 3217"/>
                  <a:gd name="T53" fmla="*/ 46 h 2247"/>
                  <a:gd name="T54" fmla="*/ 92 w 3217"/>
                  <a:gd name="T55" fmla="*/ 32 h 2247"/>
                  <a:gd name="T56" fmla="*/ 86 w 3217"/>
                  <a:gd name="T57" fmla="*/ 26 h 2247"/>
                  <a:gd name="T58" fmla="*/ 82 w 3217"/>
                  <a:gd name="T59" fmla="*/ 26 h 2247"/>
                  <a:gd name="T60" fmla="*/ 79 w 3217"/>
                  <a:gd name="T61" fmla="*/ 26 h 2247"/>
                  <a:gd name="T62" fmla="*/ 78 w 3217"/>
                  <a:gd name="T63" fmla="*/ 40 h 2247"/>
                  <a:gd name="T64" fmla="*/ 76 w 3217"/>
                  <a:gd name="T65" fmla="*/ 50 h 2247"/>
                  <a:gd name="T66" fmla="*/ 82 w 3217"/>
                  <a:gd name="T67" fmla="*/ 39 h 2247"/>
                  <a:gd name="T68" fmla="*/ 88 w 3217"/>
                  <a:gd name="T69" fmla="*/ 30 h 2247"/>
                  <a:gd name="T70" fmla="*/ 88 w 3217"/>
                  <a:gd name="T71" fmla="*/ 35 h 2247"/>
                  <a:gd name="T72" fmla="*/ 83 w 3217"/>
                  <a:gd name="T73" fmla="*/ 46 h 2247"/>
                  <a:gd name="T74" fmla="*/ 77 w 3217"/>
                  <a:gd name="T75" fmla="*/ 58 h 2247"/>
                  <a:gd name="T76" fmla="*/ 73 w 3217"/>
                  <a:gd name="T77" fmla="*/ 63 h 2247"/>
                  <a:gd name="T78" fmla="*/ 70 w 3217"/>
                  <a:gd name="T79" fmla="*/ 63 h 2247"/>
                  <a:gd name="T80" fmla="*/ 73 w 3217"/>
                  <a:gd name="T81" fmla="*/ 48 h 2247"/>
                  <a:gd name="T82" fmla="*/ 76 w 3217"/>
                  <a:gd name="T83" fmla="*/ 26 h 2247"/>
                  <a:gd name="T84" fmla="*/ 70 w 3217"/>
                  <a:gd name="T85" fmla="*/ 22 h 2247"/>
                  <a:gd name="T86" fmla="*/ 72 w 3217"/>
                  <a:gd name="T87" fmla="*/ 30 h 2247"/>
                  <a:gd name="T88" fmla="*/ 73 w 3217"/>
                  <a:gd name="T89" fmla="*/ 38 h 2247"/>
                  <a:gd name="T90" fmla="*/ 70 w 3217"/>
                  <a:gd name="T91" fmla="*/ 29 h 2247"/>
                  <a:gd name="T92" fmla="*/ 66 w 3217"/>
                  <a:gd name="T93" fmla="*/ 41 h 2247"/>
                  <a:gd name="T94" fmla="*/ 64 w 3217"/>
                  <a:gd name="T95" fmla="*/ 58 h 2247"/>
                  <a:gd name="T96" fmla="*/ 61 w 3217"/>
                  <a:gd name="T97" fmla="*/ 59 h 2247"/>
                  <a:gd name="T98" fmla="*/ 58 w 3217"/>
                  <a:gd name="T99" fmla="*/ 49 h 2247"/>
                  <a:gd name="T100" fmla="*/ 52 w 3217"/>
                  <a:gd name="T101" fmla="*/ 22 h 2247"/>
                  <a:gd name="T102" fmla="*/ 45 w 3217"/>
                  <a:gd name="T103" fmla="*/ 21 h 2247"/>
                  <a:gd name="T104" fmla="*/ 39 w 3217"/>
                  <a:gd name="T105" fmla="*/ 6 h 2247"/>
                  <a:gd name="T106" fmla="*/ 25 w 3217"/>
                  <a:gd name="T107" fmla="*/ 6 h 2247"/>
                  <a:gd name="T108" fmla="*/ 11 w 3217"/>
                  <a:gd name="T109" fmla="*/ 8 h 2247"/>
                  <a:gd name="T110" fmla="*/ 3 w 3217"/>
                  <a:gd name="T111" fmla="*/ 8 h 2247"/>
                  <a:gd name="T112" fmla="*/ 1 w 3217"/>
                  <a:gd name="T113" fmla="*/ 6 h 2247"/>
                  <a:gd name="T114" fmla="*/ 2 w 3217"/>
                  <a:gd name="T115" fmla="*/ 6 h 22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17" h="2247">
                    <a:moveTo>
                      <a:pt x="66" y="214"/>
                    </a:moveTo>
                    <a:lnTo>
                      <a:pt x="94" y="214"/>
                    </a:lnTo>
                    <a:lnTo>
                      <a:pt x="123" y="212"/>
                    </a:lnTo>
                    <a:lnTo>
                      <a:pt x="151" y="210"/>
                    </a:lnTo>
                    <a:lnTo>
                      <a:pt x="180" y="208"/>
                    </a:lnTo>
                    <a:lnTo>
                      <a:pt x="208" y="203"/>
                    </a:lnTo>
                    <a:lnTo>
                      <a:pt x="236" y="199"/>
                    </a:lnTo>
                    <a:lnTo>
                      <a:pt x="265" y="195"/>
                    </a:lnTo>
                    <a:lnTo>
                      <a:pt x="293" y="190"/>
                    </a:lnTo>
                    <a:lnTo>
                      <a:pt x="322" y="186"/>
                    </a:lnTo>
                    <a:lnTo>
                      <a:pt x="348" y="179"/>
                    </a:lnTo>
                    <a:lnTo>
                      <a:pt x="376" y="175"/>
                    </a:lnTo>
                    <a:lnTo>
                      <a:pt x="405" y="171"/>
                    </a:lnTo>
                    <a:lnTo>
                      <a:pt x="433" y="166"/>
                    </a:lnTo>
                    <a:lnTo>
                      <a:pt x="460" y="162"/>
                    </a:lnTo>
                    <a:lnTo>
                      <a:pt x="488" y="157"/>
                    </a:lnTo>
                    <a:lnTo>
                      <a:pt x="516" y="155"/>
                    </a:lnTo>
                    <a:lnTo>
                      <a:pt x="580" y="153"/>
                    </a:lnTo>
                    <a:lnTo>
                      <a:pt x="645" y="151"/>
                    </a:lnTo>
                    <a:lnTo>
                      <a:pt x="709" y="146"/>
                    </a:lnTo>
                    <a:lnTo>
                      <a:pt x="772" y="144"/>
                    </a:lnTo>
                    <a:lnTo>
                      <a:pt x="836" y="140"/>
                    </a:lnTo>
                    <a:lnTo>
                      <a:pt x="899" y="136"/>
                    </a:lnTo>
                    <a:lnTo>
                      <a:pt x="963" y="133"/>
                    </a:lnTo>
                    <a:lnTo>
                      <a:pt x="1026" y="129"/>
                    </a:lnTo>
                    <a:lnTo>
                      <a:pt x="1089" y="125"/>
                    </a:lnTo>
                    <a:lnTo>
                      <a:pt x="1151" y="120"/>
                    </a:lnTo>
                    <a:lnTo>
                      <a:pt x="1214" y="116"/>
                    </a:lnTo>
                    <a:lnTo>
                      <a:pt x="1278" y="111"/>
                    </a:lnTo>
                    <a:lnTo>
                      <a:pt x="1339" y="105"/>
                    </a:lnTo>
                    <a:lnTo>
                      <a:pt x="1402" y="101"/>
                    </a:lnTo>
                    <a:lnTo>
                      <a:pt x="1463" y="96"/>
                    </a:lnTo>
                    <a:lnTo>
                      <a:pt x="1527" y="90"/>
                    </a:lnTo>
                    <a:lnTo>
                      <a:pt x="1588" y="85"/>
                    </a:lnTo>
                    <a:lnTo>
                      <a:pt x="1652" y="81"/>
                    </a:lnTo>
                    <a:lnTo>
                      <a:pt x="1713" y="74"/>
                    </a:lnTo>
                    <a:lnTo>
                      <a:pt x="1774" y="70"/>
                    </a:lnTo>
                    <a:lnTo>
                      <a:pt x="1837" y="63"/>
                    </a:lnTo>
                    <a:lnTo>
                      <a:pt x="1899" y="57"/>
                    </a:lnTo>
                    <a:lnTo>
                      <a:pt x="1962" y="52"/>
                    </a:lnTo>
                    <a:lnTo>
                      <a:pt x="2023" y="46"/>
                    </a:lnTo>
                    <a:lnTo>
                      <a:pt x="2087" y="41"/>
                    </a:lnTo>
                    <a:lnTo>
                      <a:pt x="2148" y="35"/>
                    </a:lnTo>
                    <a:lnTo>
                      <a:pt x="2211" y="28"/>
                    </a:lnTo>
                    <a:lnTo>
                      <a:pt x="2273" y="24"/>
                    </a:lnTo>
                    <a:lnTo>
                      <a:pt x="2336" y="17"/>
                    </a:lnTo>
                    <a:lnTo>
                      <a:pt x="2399" y="11"/>
                    </a:lnTo>
                    <a:lnTo>
                      <a:pt x="2461" y="6"/>
                    </a:lnTo>
                    <a:lnTo>
                      <a:pt x="2524" y="0"/>
                    </a:lnTo>
                    <a:lnTo>
                      <a:pt x="2537" y="13"/>
                    </a:lnTo>
                    <a:lnTo>
                      <a:pt x="2520" y="44"/>
                    </a:lnTo>
                    <a:lnTo>
                      <a:pt x="2500" y="70"/>
                    </a:lnTo>
                    <a:lnTo>
                      <a:pt x="2474" y="90"/>
                    </a:lnTo>
                    <a:lnTo>
                      <a:pt x="2445" y="105"/>
                    </a:lnTo>
                    <a:lnTo>
                      <a:pt x="2415" y="116"/>
                    </a:lnTo>
                    <a:lnTo>
                      <a:pt x="2382" y="122"/>
                    </a:lnTo>
                    <a:lnTo>
                      <a:pt x="2347" y="127"/>
                    </a:lnTo>
                    <a:lnTo>
                      <a:pt x="2310" y="129"/>
                    </a:lnTo>
                    <a:lnTo>
                      <a:pt x="2273" y="129"/>
                    </a:lnTo>
                    <a:lnTo>
                      <a:pt x="2235" y="129"/>
                    </a:lnTo>
                    <a:lnTo>
                      <a:pt x="2196" y="129"/>
                    </a:lnTo>
                    <a:lnTo>
                      <a:pt x="2159" y="129"/>
                    </a:lnTo>
                    <a:lnTo>
                      <a:pt x="2120" y="131"/>
                    </a:lnTo>
                    <a:lnTo>
                      <a:pt x="2085" y="133"/>
                    </a:lnTo>
                    <a:lnTo>
                      <a:pt x="2050" y="140"/>
                    </a:lnTo>
                    <a:lnTo>
                      <a:pt x="2017" y="149"/>
                    </a:lnTo>
                    <a:lnTo>
                      <a:pt x="2050" y="212"/>
                    </a:lnTo>
                    <a:lnTo>
                      <a:pt x="2067" y="278"/>
                    </a:lnTo>
                    <a:lnTo>
                      <a:pt x="2074" y="348"/>
                    </a:lnTo>
                    <a:lnTo>
                      <a:pt x="2074" y="420"/>
                    </a:lnTo>
                    <a:lnTo>
                      <a:pt x="2071" y="492"/>
                    </a:lnTo>
                    <a:lnTo>
                      <a:pt x="2069" y="564"/>
                    </a:lnTo>
                    <a:lnTo>
                      <a:pt x="2074" y="637"/>
                    </a:lnTo>
                    <a:lnTo>
                      <a:pt x="2087" y="704"/>
                    </a:lnTo>
                    <a:lnTo>
                      <a:pt x="2098" y="722"/>
                    </a:lnTo>
                    <a:lnTo>
                      <a:pt x="2109" y="739"/>
                    </a:lnTo>
                    <a:lnTo>
                      <a:pt x="2120" y="757"/>
                    </a:lnTo>
                    <a:lnTo>
                      <a:pt x="2130" y="772"/>
                    </a:lnTo>
                    <a:lnTo>
                      <a:pt x="2144" y="787"/>
                    </a:lnTo>
                    <a:lnTo>
                      <a:pt x="2157" y="801"/>
                    </a:lnTo>
                    <a:lnTo>
                      <a:pt x="2172" y="809"/>
                    </a:lnTo>
                    <a:lnTo>
                      <a:pt x="2190" y="818"/>
                    </a:lnTo>
                    <a:lnTo>
                      <a:pt x="2240" y="807"/>
                    </a:lnTo>
                    <a:lnTo>
                      <a:pt x="2292" y="801"/>
                    </a:lnTo>
                    <a:lnTo>
                      <a:pt x="2347" y="794"/>
                    </a:lnTo>
                    <a:lnTo>
                      <a:pt x="2399" y="790"/>
                    </a:lnTo>
                    <a:lnTo>
                      <a:pt x="2454" y="787"/>
                    </a:lnTo>
                    <a:lnTo>
                      <a:pt x="2509" y="785"/>
                    </a:lnTo>
                    <a:lnTo>
                      <a:pt x="2564" y="781"/>
                    </a:lnTo>
                    <a:lnTo>
                      <a:pt x="2618" y="777"/>
                    </a:lnTo>
                    <a:lnTo>
                      <a:pt x="2671" y="772"/>
                    </a:lnTo>
                    <a:lnTo>
                      <a:pt x="2723" y="766"/>
                    </a:lnTo>
                    <a:lnTo>
                      <a:pt x="2773" y="755"/>
                    </a:lnTo>
                    <a:lnTo>
                      <a:pt x="2824" y="744"/>
                    </a:lnTo>
                    <a:lnTo>
                      <a:pt x="2872" y="726"/>
                    </a:lnTo>
                    <a:lnTo>
                      <a:pt x="2920" y="707"/>
                    </a:lnTo>
                    <a:lnTo>
                      <a:pt x="2964" y="680"/>
                    </a:lnTo>
                    <a:lnTo>
                      <a:pt x="3005" y="650"/>
                    </a:lnTo>
                    <a:lnTo>
                      <a:pt x="3003" y="604"/>
                    </a:lnTo>
                    <a:lnTo>
                      <a:pt x="2999" y="558"/>
                    </a:lnTo>
                    <a:lnTo>
                      <a:pt x="2992" y="512"/>
                    </a:lnTo>
                    <a:lnTo>
                      <a:pt x="2983" y="466"/>
                    </a:lnTo>
                    <a:lnTo>
                      <a:pt x="2975" y="422"/>
                    </a:lnTo>
                    <a:lnTo>
                      <a:pt x="2964" y="378"/>
                    </a:lnTo>
                    <a:lnTo>
                      <a:pt x="2951" y="335"/>
                    </a:lnTo>
                    <a:lnTo>
                      <a:pt x="2935" y="293"/>
                    </a:lnTo>
                    <a:lnTo>
                      <a:pt x="2938" y="276"/>
                    </a:lnTo>
                    <a:lnTo>
                      <a:pt x="2944" y="258"/>
                    </a:lnTo>
                    <a:lnTo>
                      <a:pt x="2957" y="247"/>
                    </a:lnTo>
                    <a:lnTo>
                      <a:pt x="2975" y="238"/>
                    </a:lnTo>
                    <a:lnTo>
                      <a:pt x="2997" y="247"/>
                    </a:lnTo>
                    <a:lnTo>
                      <a:pt x="3012" y="262"/>
                    </a:lnTo>
                    <a:lnTo>
                      <a:pt x="3023" y="282"/>
                    </a:lnTo>
                    <a:lnTo>
                      <a:pt x="3034" y="304"/>
                    </a:lnTo>
                    <a:lnTo>
                      <a:pt x="3040" y="328"/>
                    </a:lnTo>
                    <a:lnTo>
                      <a:pt x="3047" y="354"/>
                    </a:lnTo>
                    <a:lnTo>
                      <a:pt x="3053" y="378"/>
                    </a:lnTo>
                    <a:lnTo>
                      <a:pt x="3060" y="400"/>
                    </a:lnTo>
                    <a:lnTo>
                      <a:pt x="3069" y="440"/>
                    </a:lnTo>
                    <a:lnTo>
                      <a:pt x="3080" y="481"/>
                    </a:lnTo>
                    <a:lnTo>
                      <a:pt x="3093" y="523"/>
                    </a:lnTo>
                    <a:lnTo>
                      <a:pt x="3102" y="567"/>
                    </a:lnTo>
                    <a:lnTo>
                      <a:pt x="3108" y="608"/>
                    </a:lnTo>
                    <a:lnTo>
                      <a:pt x="3110" y="650"/>
                    </a:lnTo>
                    <a:lnTo>
                      <a:pt x="3106" y="689"/>
                    </a:lnTo>
                    <a:lnTo>
                      <a:pt x="3093" y="728"/>
                    </a:lnTo>
                    <a:lnTo>
                      <a:pt x="2968" y="809"/>
                    </a:lnTo>
                    <a:lnTo>
                      <a:pt x="2966" y="864"/>
                    </a:lnTo>
                    <a:lnTo>
                      <a:pt x="2970" y="919"/>
                    </a:lnTo>
                    <a:lnTo>
                      <a:pt x="2983" y="969"/>
                    </a:lnTo>
                    <a:lnTo>
                      <a:pt x="3010" y="1017"/>
                    </a:lnTo>
                    <a:lnTo>
                      <a:pt x="3010" y="1127"/>
                    </a:lnTo>
                    <a:lnTo>
                      <a:pt x="3018" y="1236"/>
                    </a:lnTo>
                    <a:lnTo>
                      <a:pt x="3034" y="1345"/>
                    </a:lnTo>
                    <a:lnTo>
                      <a:pt x="3053" y="1455"/>
                    </a:lnTo>
                    <a:lnTo>
                      <a:pt x="3077" y="1564"/>
                    </a:lnTo>
                    <a:lnTo>
                      <a:pt x="3106" y="1669"/>
                    </a:lnTo>
                    <a:lnTo>
                      <a:pt x="3137" y="1774"/>
                    </a:lnTo>
                    <a:lnTo>
                      <a:pt x="3169" y="1877"/>
                    </a:lnTo>
                    <a:lnTo>
                      <a:pt x="3176" y="1914"/>
                    </a:lnTo>
                    <a:lnTo>
                      <a:pt x="3189" y="1951"/>
                    </a:lnTo>
                    <a:lnTo>
                      <a:pt x="3202" y="1988"/>
                    </a:lnTo>
                    <a:lnTo>
                      <a:pt x="3213" y="2026"/>
                    </a:lnTo>
                    <a:lnTo>
                      <a:pt x="3217" y="2061"/>
                    </a:lnTo>
                    <a:lnTo>
                      <a:pt x="3215" y="2096"/>
                    </a:lnTo>
                    <a:lnTo>
                      <a:pt x="3200" y="2126"/>
                    </a:lnTo>
                    <a:lnTo>
                      <a:pt x="3169" y="2153"/>
                    </a:lnTo>
                    <a:lnTo>
                      <a:pt x="3163" y="2146"/>
                    </a:lnTo>
                    <a:lnTo>
                      <a:pt x="3154" y="2144"/>
                    </a:lnTo>
                    <a:lnTo>
                      <a:pt x="3145" y="2144"/>
                    </a:lnTo>
                    <a:lnTo>
                      <a:pt x="3137" y="2146"/>
                    </a:lnTo>
                    <a:lnTo>
                      <a:pt x="3128" y="2148"/>
                    </a:lnTo>
                    <a:lnTo>
                      <a:pt x="3119" y="2150"/>
                    </a:lnTo>
                    <a:lnTo>
                      <a:pt x="3108" y="2153"/>
                    </a:lnTo>
                    <a:lnTo>
                      <a:pt x="3099" y="2150"/>
                    </a:lnTo>
                    <a:lnTo>
                      <a:pt x="3049" y="2078"/>
                    </a:lnTo>
                    <a:lnTo>
                      <a:pt x="3003" y="2002"/>
                    </a:lnTo>
                    <a:lnTo>
                      <a:pt x="2959" y="1927"/>
                    </a:lnTo>
                    <a:lnTo>
                      <a:pt x="2918" y="1851"/>
                    </a:lnTo>
                    <a:lnTo>
                      <a:pt x="2878" y="1772"/>
                    </a:lnTo>
                    <a:lnTo>
                      <a:pt x="2841" y="1693"/>
                    </a:lnTo>
                    <a:lnTo>
                      <a:pt x="2804" y="1614"/>
                    </a:lnTo>
                    <a:lnTo>
                      <a:pt x="2769" y="1536"/>
                    </a:lnTo>
                    <a:lnTo>
                      <a:pt x="2736" y="1455"/>
                    </a:lnTo>
                    <a:lnTo>
                      <a:pt x="2703" y="1376"/>
                    </a:lnTo>
                    <a:lnTo>
                      <a:pt x="2671" y="1295"/>
                    </a:lnTo>
                    <a:lnTo>
                      <a:pt x="2638" y="1214"/>
                    </a:lnTo>
                    <a:lnTo>
                      <a:pt x="2607" y="1133"/>
                    </a:lnTo>
                    <a:lnTo>
                      <a:pt x="2574" y="1052"/>
                    </a:lnTo>
                    <a:lnTo>
                      <a:pt x="2542" y="971"/>
                    </a:lnTo>
                    <a:lnTo>
                      <a:pt x="2509" y="892"/>
                    </a:lnTo>
                    <a:lnTo>
                      <a:pt x="2485" y="890"/>
                    </a:lnTo>
                    <a:lnTo>
                      <a:pt x="2459" y="890"/>
                    </a:lnTo>
                    <a:lnTo>
                      <a:pt x="2434" y="892"/>
                    </a:lnTo>
                    <a:lnTo>
                      <a:pt x="2410" y="895"/>
                    </a:lnTo>
                    <a:lnTo>
                      <a:pt x="2384" y="901"/>
                    </a:lnTo>
                    <a:lnTo>
                      <a:pt x="2360" y="906"/>
                    </a:lnTo>
                    <a:lnTo>
                      <a:pt x="2336" y="910"/>
                    </a:lnTo>
                    <a:lnTo>
                      <a:pt x="2312" y="912"/>
                    </a:lnTo>
                    <a:lnTo>
                      <a:pt x="2303" y="919"/>
                    </a:lnTo>
                    <a:lnTo>
                      <a:pt x="2295" y="921"/>
                    </a:lnTo>
                    <a:lnTo>
                      <a:pt x="2286" y="923"/>
                    </a:lnTo>
                    <a:lnTo>
                      <a:pt x="2277" y="923"/>
                    </a:lnTo>
                    <a:lnTo>
                      <a:pt x="2268" y="923"/>
                    </a:lnTo>
                    <a:lnTo>
                      <a:pt x="2257" y="923"/>
                    </a:lnTo>
                    <a:lnTo>
                      <a:pt x="2249" y="923"/>
                    </a:lnTo>
                    <a:lnTo>
                      <a:pt x="2238" y="927"/>
                    </a:lnTo>
                    <a:lnTo>
                      <a:pt x="2255" y="1041"/>
                    </a:lnTo>
                    <a:lnTo>
                      <a:pt x="2251" y="1142"/>
                    </a:lnTo>
                    <a:lnTo>
                      <a:pt x="2242" y="1236"/>
                    </a:lnTo>
                    <a:lnTo>
                      <a:pt x="2240" y="1332"/>
                    </a:lnTo>
                    <a:lnTo>
                      <a:pt x="2227" y="1393"/>
                    </a:lnTo>
                    <a:lnTo>
                      <a:pt x="2214" y="1455"/>
                    </a:lnTo>
                    <a:lnTo>
                      <a:pt x="2200" y="1514"/>
                    </a:lnTo>
                    <a:lnTo>
                      <a:pt x="2187" y="1573"/>
                    </a:lnTo>
                    <a:lnTo>
                      <a:pt x="2176" y="1634"/>
                    </a:lnTo>
                    <a:lnTo>
                      <a:pt x="2165" y="1693"/>
                    </a:lnTo>
                    <a:lnTo>
                      <a:pt x="2155" y="1754"/>
                    </a:lnTo>
                    <a:lnTo>
                      <a:pt x="2148" y="1816"/>
                    </a:lnTo>
                    <a:lnTo>
                      <a:pt x="2192" y="1730"/>
                    </a:lnTo>
                    <a:lnTo>
                      <a:pt x="2231" y="1641"/>
                    </a:lnTo>
                    <a:lnTo>
                      <a:pt x="2266" y="1551"/>
                    </a:lnTo>
                    <a:lnTo>
                      <a:pt x="2299" y="1461"/>
                    </a:lnTo>
                    <a:lnTo>
                      <a:pt x="2332" y="1369"/>
                    </a:lnTo>
                    <a:lnTo>
                      <a:pt x="2365" y="1277"/>
                    </a:lnTo>
                    <a:lnTo>
                      <a:pt x="2399" y="1188"/>
                    </a:lnTo>
                    <a:lnTo>
                      <a:pt x="2437" y="1098"/>
                    </a:lnTo>
                    <a:lnTo>
                      <a:pt x="2448" y="1081"/>
                    </a:lnTo>
                    <a:lnTo>
                      <a:pt x="2463" y="1070"/>
                    </a:lnTo>
                    <a:lnTo>
                      <a:pt x="2480" y="1063"/>
                    </a:lnTo>
                    <a:lnTo>
                      <a:pt x="2498" y="1050"/>
                    </a:lnTo>
                    <a:lnTo>
                      <a:pt x="2524" y="1065"/>
                    </a:lnTo>
                    <a:lnTo>
                      <a:pt x="2537" y="1094"/>
                    </a:lnTo>
                    <a:lnTo>
                      <a:pt x="2542" y="1129"/>
                    </a:lnTo>
                    <a:lnTo>
                      <a:pt x="2531" y="1159"/>
                    </a:lnTo>
                    <a:lnTo>
                      <a:pt x="2504" y="1225"/>
                    </a:lnTo>
                    <a:lnTo>
                      <a:pt x="2478" y="1293"/>
                    </a:lnTo>
                    <a:lnTo>
                      <a:pt x="2454" y="1361"/>
                    </a:lnTo>
                    <a:lnTo>
                      <a:pt x="2428" y="1428"/>
                    </a:lnTo>
                    <a:lnTo>
                      <a:pt x="2404" y="1496"/>
                    </a:lnTo>
                    <a:lnTo>
                      <a:pt x="2378" y="1562"/>
                    </a:lnTo>
                    <a:lnTo>
                      <a:pt x="2351" y="1630"/>
                    </a:lnTo>
                    <a:lnTo>
                      <a:pt x="2327" y="1698"/>
                    </a:lnTo>
                    <a:lnTo>
                      <a:pt x="2301" y="1765"/>
                    </a:lnTo>
                    <a:lnTo>
                      <a:pt x="2275" y="1833"/>
                    </a:lnTo>
                    <a:lnTo>
                      <a:pt x="2246" y="1899"/>
                    </a:lnTo>
                    <a:lnTo>
                      <a:pt x="2218" y="1964"/>
                    </a:lnTo>
                    <a:lnTo>
                      <a:pt x="2190" y="2030"/>
                    </a:lnTo>
                    <a:lnTo>
                      <a:pt x="2159" y="2096"/>
                    </a:lnTo>
                    <a:lnTo>
                      <a:pt x="2126" y="2161"/>
                    </a:lnTo>
                    <a:lnTo>
                      <a:pt x="2093" y="2225"/>
                    </a:lnTo>
                    <a:lnTo>
                      <a:pt x="2087" y="2231"/>
                    </a:lnTo>
                    <a:lnTo>
                      <a:pt x="2078" y="2238"/>
                    </a:lnTo>
                    <a:lnTo>
                      <a:pt x="2069" y="2242"/>
                    </a:lnTo>
                    <a:lnTo>
                      <a:pt x="2058" y="2244"/>
                    </a:lnTo>
                    <a:lnTo>
                      <a:pt x="2047" y="2247"/>
                    </a:lnTo>
                    <a:lnTo>
                      <a:pt x="2036" y="2244"/>
                    </a:lnTo>
                    <a:lnTo>
                      <a:pt x="2026" y="2244"/>
                    </a:lnTo>
                    <a:lnTo>
                      <a:pt x="2017" y="2240"/>
                    </a:lnTo>
                    <a:lnTo>
                      <a:pt x="1993" y="2218"/>
                    </a:lnTo>
                    <a:lnTo>
                      <a:pt x="1991" y="2190"/>
                    </a:lnTo>
                    <a:lnTo>
                      <a:pt x="1997" y="2161"/>
                    </a:lnTo>
                    <a:lnTo>
                      <a:pt x="2006" y="2131"/>
                    </a:lnTo>
                    <a:lnTo>
                      <a:pt x="2019" y="1978"/>
                    </a:lnTo>
                    <a:lnTo>
                      <a:pt x="2039" y="1829"/>
                    </a:lnTo>
                    <a:lnTo>
                      <a:pt x="2063" y="1682"/>
                    </a:lnTo>
                    <a:lnTo>
                      <a:pt x="2091" y="1536"/>
                    </a:lnTo>
                    <a:lnTo>
                      <a:pt x="2117" y="1387"/>
                    </a:lnTo>
                    <a:lnTo>
                      <a:pt x="2141" y="1238"/>
                    </a:lnTo>
                    <a:lnTo>
                      <a:pt x="2157" y="1085"/>
                    </a:lnTo>
                    <a:lnTo>
                      <a:pt x="2163" y="927"/>
                    </a:lnTo>
                    <a:lnTo>
                      <a:pt x="2135" y="917"/>
                    </a:lnTo>
                    <a:lnTo>
                      <a:pt x="2109" y="901"/>
                    </a:lnTo>
                    <a:lnTo>
                      <a:pt x="2085" y="884"/>
                    </a:lnTo>
                    <a:lnTo>
                      <a:pt x="2060" y="864"/>
                    </a:lnTo>
                    <a:lnTo>
                      <a:pt x="2039" y="842"/>
                    </a:lnTo>
                    <a:lnTo>
                      <a:pt x="2019" y="818"/>
                    </a:lnTo>
                    <a:lnTo>
                      <a:pt x="2001" y="794"/>
                    </a:lnTo>
                    <a:lnTo>
                      <a:pt x="1984" y="770"/>
                    </a:lnTo>
                    <a:lnTo>
                      <a:pt x="1966" y="825"/>
                    </a:lnTo>
                    <a:lnTo>
                      <a:pt x="1984" y="884"/>
                    </a:lnTo>
                    <a:lnTo>
                      <a:pt x="1999" y="945"/>
                    </a:lnTo>
                    <a:lnTo>
                      <a:pt x="2015" y="1006"/>
                    </a:lnTo>
                    <a:lnTo>
                      <a:pt x="2030" y="1067"/>
                    </a:lnTo>
                    <a:lnTo>
                      <a:pt x="2043" y="1129"/>
                    </a:lnTo>
                    <a:lnTo>
                      <a:pt x="2056" y="1190"/>
                    </a:lnTo>
                    <a:lnTo>
                      <a:pt x="2067" y="1249"/>
                    </a:lnTo>
                    <a:lnTo>
                      <a:pt x="2076" y="1310"/>
                    </a:lnTo>
                    <a:lnTo>
                      <a:pt x="2093" y="1339"/>
                    </a:lnTo>
                    <a:lnTo>
                      <a:pt x="2076" y="1350"/>
                    </a:lnTo>
                    <a:lnTo>
                      <a:pt x="2050" y="1304"/>
                    </a:lnTo>
                    <a:lnTo>
                      <a:pt x="2032" y="1253"/>
                    </a:lnTo>
                    <a:lnTo>
                      <a:pt x="2019" y="1203"/>
                    </a:lnTo>
                    <a:lnTo>
                      <a:pt x="2008" y="1151"/>
                    </a:lnTo>
                    <a:lnTo>
                      <a:pt x="1999" y="1098"/>
                    </a:lnTo>
                    <a:lnTo>
                      <a:pt x="1988" y="1046"/>
                    </a:lnTo>
                    <a:lnTo>
                      <a:pt x="1973" y="995"/>
                    </a:lnTo>
                    <a:lnTo>
                      <a:pt x="1953" y="947"/>
                    </a:lnTo>
                    <a:lnTo>
                      <a:pt x="1931" y="1072"/>
                    </a:lnTo>
                    <a:lnTo>
                      <a:pt x="1914" y="1197"/>
                    </a:lnTo>
                    <a:lnTo>
                      <a:pt x="1899" y="1323"/>
                    </a:lnTo>
                    <a:lnTo>
                      <a:pt x="1886" y="1448"/>
                    </a:lnTo>
                    <a:lnTo>
                      <a:pt x="1870" y="1575"/>
                    </a:lnTo>
                    <a:lnTo>
                      <a:pt x="1855" y="1702"/>
                    </a:lnTo>
                    <a:lnTo>
                      <a:pt x="1837" y="1827"/>
                    </a:lnTo>
                    <a:lnTo>
                      <a:pt x="1816" y="1951"/>
                    </a:lnTo>
                    <a:lnTo>
                      <a:pt x="1811" y="1993"/>
                    </a:lnTo>
                    <a:lnTo>
                      <a:pt x="1802" y="2028"/>
                    </a:lnTo>
                    <a:lnTo>
                      <a:pt x="1783" y="2058"/>
                    </a:lnTo>
                    <a:lnTo>
                      <a:pt x="1754" y="2083"/>
                    </a:lnTo>
                    <a:lnTo>
                      <a:pt x="1743" y="2085"/>
                    </a:lnTo>
                    <a:lnTo>
                      <a:pt x="1735" y="2085"/>
                    </a:lnTo>
                    <a:lnTo>
                      <a:pt x="1724" y="2083"/>
                    </a:lnTo>
                    <a:lnTo>
                      <a:pt x="1715" y="2080"/>
                    </a:lnTo>
                    <a:lnTo>
                      <a:pt x="1706" y="2078"/>
                    </a:lnTo>
                    <a:lnTo>
                      <a:pt x="1697" y="2072"/>
                    </a:lnTo>
                    <a:lnTo>
                      <a:pt x="1691" y="2065"/>
                    </a:lnTo>
                    <a:lnTo>
                      <a:pt x="1684" y="2056"/>
                    </a:lnTo>
                    <a:lnTo>
                      <a:pt x="1669" y="1892"/>
                    </a:lnTo>
                    <a:lnTo>
                      <a:pt x="1647" y="1728"/>
                    </a:lnTo>
                    <a:lnTo>
                      <a:pt x="1621" y="1566"/>
                    </a:lnTo>
                    <a:lnTo>
                      <a:pt x="1595" y="1402"/>
                    </a:lnTo>
                    <a:lnTo>
                      <a:pt x="1564" y="1240"/>
                    </a:lnTo>
                    <a:lnTo>
                      <a:pt x="1533" y="1078"/>
                    </a:lnTo>
                    <a:lnTo>
                      <a:pt x="1505" y="919"/>
                    </a:lnTo>
                    <a:lnTo>
                      <a:pt x="1477" y="759"/>
                    </a:lnTo>
                    <a:lnTo>
                      <a:pt x="1448" y="752"/>
                    </a:lnTo>
                    <a:lnTo>
                      <a:pt x="1415" y="750"/>
                    </a:lnTo>
                    <a:lnTo>
                      <a:pt x="1380" y="746"/>
                    </a:lnTo>
                    <a:lnTo>
                      <a:pt x="1345" y="742"/>
                    </a:lnTo>
                    <a:lnTo>
                      <a:pt x="1313" y="735"/>
                    </a:lnTo>
                    <a:lnTo>
                      <a:pt x="1282" y="722"/>
                    </a:lnTo>
                    <a:lnTo>
                      <a:pt x="1256" y="702"/>
                    </a:lnTo>
                    <a:lnTo>
                      <a:pt x="1236" y="676"/>
                    </a:lnTo>
                    <a:lnTo>
                      <a:pt x="1258" y="216"/>
                    </a:lnTo>
                    <a:lnTo>
                      <a:pt x="1236" y="210"/>
                    </a:lnTo>
                    <a:lnTo>
                      <a:pt x="1168" y="210"/>
                    </a:lnTo>
                    <a:lnTo>
                      <a:pt x="1103" y="212"/>
                    </a:lnTo>
                    <a:lnTo>
                      <a:pt x="1035" y="212"/>
                    </a:lnTo>
                    <a:lnTo>
                      <a:pt x="969" y="214"/>
                    </a:lnTo>
                    <a:lnTo>
                      <a:pt x="901" y="219"/>
                    </a:lnTo>
                    <a:lnTo>
                      <a:pt x="836" y="221"/>
                    </a:lnTo>
                    <a:lnTo>
                      <a:pt x="770" y="225"/>
                    </a:lnTo>
                    <a:lnTo>
                      <a:pt x="705" y="230"/>
                    </a:lnTo>
                    <a:lnTo>
                      <a:pt x="639" y="236"/>
                    </a:lnTo>
                    <a:lnTo>
                      <a:pt x="575" y="241"/>
                    </a:lnTo>
                    <a:lnTo>
                      <a:pt x="510" y="247"/>
                    </a:lnTo>
                    <a:lnTo>
                      <a:pt x="446" y="254"/>
                    </a:lnTo>
                    <a:lnTo>
                      <a:pt x="381" y="260"/>
                    </a:lnTo>
                    <a:lnTo>
                      <a:pt x="317" y="269"/>
                    </a:lnTo>
                    <a:lnTo>
                      <a:pt x="254" y="276"/>
                    </a:lnTo>
                    <a:lnTo>
                      <a:pt x="191" y="284"/>
                    </a:lnTo>
                    <a:lnTo>
                      <a:pt x="166" y="280"/>
                    </a:lnTo>
                    <a:lnTo>
                      <a:pt x="145" y="273"/>
                    </a:lnTo>
                    <a:lnTo>
                      <a:pt x="123" y="262"/>
                    </a:lnTo>
                    <a:lnTo>
                      <a:pt x="99" y="254"/>
                    </a:lnTo>
                    <a:lnTo>
                      <a:pt x="77" y="247"/>
                    </a:lnTo>
                    <a:lnTo>
                      <a:pt x="53" y="241"/>
                    </a:lnTo>
                    <a:lnTo>
                      <a:pt x="27" y="241"/>
                    </a:lnTo>
                    <a:lnTo>
                      <a:pt x="0" y="245"/>
                    </a:lnTo>
                    <a:lnTo>
                      <a:pt x="5" y="238"/>
                    </a:lnTo>
                    <a:lnTo>
                      <a:pt x="11" y="232"/>
                    </a:lnTo>
                    <a:lnTo>
                      <a:pt x="18" y="227"/>
                    </a:lnTo>
                    <a:lnTo>
                      <a:pt x="27" y="223"/>
                    </a:lnTo>
                    <a:lnTo>
                      <a:pt x="37" y="219"/>
                    </a:lnTo>
                    <a:lnTo>
                      <a:pt x="46" y="216"/>
                    </a:lnTo>
                    <a:lnTo>
                      <a:pt x="57" y="214"/>
                    </a:lnTo>
                    <a:lnTo>
                      <a:pt x="66" y="2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8" name="Freeform 26"/>
              <p:cNvSpPr>
                <a:spLocks/>
              </p:cNvSpPr>
              <p:nvPr/>
            </p:nvSpPr>
            <p:spPr bwMode="auto">
              <a:xfrm>
                <a:off x="3914" y="4054"/>
                <a:ext cx="698" cy="861"/>
              </a:xfrm>
              <a:custGeom>
                <a:avLst/>
                <a:gdLst>
                  <a:gd name="T0" fmla="*/ 14 w 1060"/>
                  <a:gd name="T1" fmla="*/ 20 h 1344"/>
                  <a:gd name="T2" fmla="*/ 16 w 1060"/>
                  <a:gd name="T3" fmla="*/ 21 h 1344"/>
                  <a:gd name="T4" fmla="*/ 18 w 1060"/>
                  <a:gd name="T5" fmla="*/ 19 h 1344"/>
                  <a:gd name="T6" fmla="*/ 20 w 1060"/>
                  <a:gd name="T7" fmla="*/ 15 h 1344"/>
                  <a:gd name="T8" fmla="*/ 23 w 1060"/>
                  <a:gd name="T9" fmla="*/ 13 h 1344"/>
                  <a:gd name="T10" fmla="*/ 24 w 1060"/>
                  <a:gd name="T11" fmla="*/ 13 h 1344"/>
                  <a:gd name="T12" fmla="*/ 23 w 1060"/>
                  <a:gd name="T13" fmla="*/ 11 h 1344"/>
                  <a:gd name="T14" fmla="*/ 24 w 1060"/>
                  <a:gd name="T15" fmla="*/ 10 h 1344"/>
                  <a:gd name="T16" fmla="*/ 25 w 1060"/>
                  <a:gd name="T17" fmla="*/ 10 h 1344"/>
                  <a:gd name="T18" fmla="*/ 27 w 1060"/>
                  <a:gd name="T19" fmla="*/ 11 h 1344"/>
                  <a:gd name="T20" fmla="*/ 28 w 1060"/>
                  <a:gd name="T21" fmla="*/ 11 h 1344"/>
                  <a:gd name="T22" fmla="*/ 30 w 1060"/>
                  <a:gd name="T23" fmla="*/ 8 h 1344"/>
                  <a:gd name="T24" fmla="*/ 30 w 1060"/>
                  <a:gd name="T25" fmla="*/ 3 h 1344"/>
                  <a:gd name="T26" fmla="*/ 29 w 1060"/>
                  <a:gd name="T27" fmla="*/ 1 h 1344"/>
                  <a:gd name="T28" fmla="*/ 31 w 1060"/>
                  <a:gd name="T29" fmla="*/ 1 h 1344"/>
                  <a:gd name="T30" fmla="*/ 32 w 1060"/>
                  <a:gd name="T31" fmla="*/ 3 h 1344"/>
                  <a:gd name="T32" fmla="*/ 34 w 1060"/>
                  <a:gd name="T33" fmla="*/ 7 h 1344"/>
                  <a:gd name="T34" fmla="*/ 32 w 1060"/>
                  <a:gd name="T35" fmla="*/ 12 h 1344"/>
                  <a:gd name="T36" fmla="*/ 28 w 1060"/>
                  <a:gd name="T37" fmla="*/ 15 h 1344"/>
                  <a:gd name="T38" fmla="*/ 30 w 1060"/>
                  <a:gd name="T39" fmla="*/ 17 h 1344"/>
                  <a:gd name="T40" fmla="*/ 31 w 1060"/>
                  <a:gd name="T41" fmla="*/ 19 h 1344"/>
                  <a:gd name="T42" fmla="*/ 34 w 1060"/>
                  <a:gd name="T43" fmla="*/ 19 h 1344"/>
                  <a:gd name="T44" fmla="*/ 36 w 1060"/>
                  <a:gd name="T45" fmla="*/ 17 h 1344"/>
                  <a:gd name="T46" fmla="*/ 37 w 1060"/>
                  <a:gd name="T47" fmla="*/ 17 h 1344"/>
                  <a:gd name="T48" fmla="*/ 35 w 1060"/>
                  <a:gd name="T49" fmla="*/ 20 h 1344"/>
                  <a:gd name="T50" fmla="*/ 34 w 1060"/>
                  <a:gd name="T51" fmla="*/ 22 h 1344"/>
                  <a:gd name="T52" fmla="*/ 36 w 1060"/>
                  <a:gd name="T53" fmla="*/ 27 h 1344"/>
                  <a:gd name="T54" fmla="*/ 36 w 1060"/>
                  <a:gd name="T55" fmla="*/ 29 h 1344"/>
                  <a:gd name="T56" fmla="*/ 36 w 1060"/>
                  <a:gd name="T57" fmla="*/ 31 h 1344"/>
                  <a:gd name="T58" fmla="*/ 34 w 1060"/>
                  <a:gd name="T59" fmla="*/ 31 h 1344"/>
                  <a:gd name="T60" fmla="*/ 32 w 1060"/>
                  <a:gd name="T61" fmla="*/ 29 h 1344"/>
                  <a:gd name="T62" fmla="*/ 28 w 1060"/>
                  <a:gd name="T63" fmla="*/ 24 h 1344"/>
                  <a:gd name="T64" fmla="*/ 24 w 1060"/>
                  <a:gd name="T65" fmla="*/ 21 h 1344"/>
                  <a:gd name="T66" fmla="*/ 24 w 1060"/>
                  <a:gd name="T67" fmla="*/ 18 h 1344"/>
                  <a:gd name="T68" fmla="*/ 24 w 1060"/>
                  <a:gd name="T69" fmla="*/ 19 h 1344"/>
                  <a:gd name="T70" fmla="*/ 26 w 1060"/>
                  <a:gd name="T71" fmla="*/ 22 h 1344"/>
                  <a:gd name="T72" fmla="*/ 28 w 1060"/>
                  <a:gd name="T73" fmla="*/ 24 h 1344"/>
                  <a:gd name="T74" fmla="*/ 30 w 1060"/>
                  <a:gd name="T75" fmla="*/ 24 h 1344"/>
                  <a:gd name="T76" fmla="*/ 30 w 1060"/>
                  <a:gd name="T77" fmla="*/ 22 h 1344"/>
                  <a:gd name="T78" fmla="*/ 27 w 1060"/>
                  <a:gd name="T79" fmla="*/ 18 h 1344"/>
                  <a:gd name="T80" fmla="*/ 22 w 1060"/>
                  <a:gd name="T81" fmla="*/ 17 h 1344"/>
                  <a:gd name="T82" fmla="*/ 20 w 1060"/>
                  <a:gd name="T83" fmla="*/ 21 h 1344"/>
                  <a:gd name="T84" fmla="*/ 21 w 1060"/>
                  <a:gd name="T85" fmla="*/ 24 h 1344"/>
                  <a:gd name="T86" fmla="*/ 25 w 1060"/>
                  <a:gd name="T87" fmla="*/ 27 h 1344"/>
                  <a:gd name="T88" fmla="*/ 29 w 1060"/>
                  <a:gd name="T89" fmla="*/ 29 h 1344"/>
                  <a:gd name="T90" fmla="*/ 33 w 1060"/>
                  <a:gd name="T91" fmla="*/ 32 h 1344"/>
                  <a:gd name="T92" fmla="*/ 36 w 1060"/>
                  <a:gd name="T93" fmla="*/ 35 h 1344"/>
                  <a:gd name="T94" fmla="*/ 36 w 1060"/>
                  <a:gd name="T95" fmla="*/ 36 h 1344"/>
                  <a:gd name="T96" fmla="*/ 34 w 1060"/>
                  <a:gd name="T97" fmla="*/ 37 h 1344"/>
                  <a:gd name="T98" fmla="*/ 30 w 1060"/>
                  <a:gd name="T99" fmla="*/ 33 h 1344"/>
                  <a:gd name="T100" fmla="*/ 26 w 1060"/>
                  <a:gd name="T101" fmla="*/ 31 h 1344"/>
                  <a:gd name="T102" fmla="*/ 23 w 1060"/>
                  <a:gd name="T103" fmla="*/ 29 h 1344"/>
                  <a:gd name="T104" fmla="*/ 20 w 1060"/>
                  <a:gd name="T105" fmla="*/ 28 h 1344"/>
                  <a:gd name="T106" fmla="*/ 16 w 1060"/>
                  <a:gd name="T107" fmla="*/ 25 h 1344"/>
                  <a:gd name="T108" fmla="*/ 13 w 1060"/>
                  <a:gd name="T109" fmla="*/ 23 h 1344"/>
                  <a:gd name="T110" fmla="*/ 6 w 1060"/>
                  <a:gd name="T111" fmla="*/ 35 h 1344"/>
                  <a:gd name="T112" fmla="*/ 8 w 1060"/>
                  <a:gd name="T113" fmla="*/ 38 h 1344"/>
                  <a:gd name="T114" fmla="*/ 5 w 1060"/>
                  <a:gd name="T115" fmla="*/ 37 h 1344"/>
                  <a:gd name="T116" fmla="*/ 2 w 1060"/>
                  <a:gd name="T117" fmla="*/ 35 h 1344"/>
                  <a:gd name="T118" fmla="*/ 1 w 1060"/>
                  <a:gd name="T119" fmla="*/ 33 h 1344"/>
                  <a:gd name="T120" fmla="*/ 3 w 1060"/>
                  <a:gd name="T121" fmla="*/ 29 h 1344"/>
                  <a:gd name="T122" fmla="*/ 6 w 1060"/>
                  <a:gd name="T123" fmla="*/ 26 h 1344"/>
                  <a:gd name="T124" fmla="*/ 11 w 1060"/>
                  <a:gd name="T125" fmla="*/ 21 h 13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60" h="1344">
                    <a:moveTo>
                      <a:pt x="356" y="687"/>
                    </a:moveTo>
                    <a:lnTo>
                      <a:pt x="369" y="694"/>
                    </a:lnTo>
                    <a:lnTo>
                      <a:pt x="380" y="703"/>
                    </a:lnTo>
                    <a:lnTo>
                      <a:pt x="391" y="707"/>
                    </a:lnTo>
                    <a:lnTo>
                      <a:pt x="402" y="714"/>
                    </a:lnTo>
                    <a:lnTo>
                      <a:pt x="413" y="722"/>
                    </a:lnTo>
                    <a:lnTo>
                      <a:pt x="422" y="731"/>
                    </a:lnTo>
                    <a:lnTo>
                      <a:pt x="433" y="742"/>
                    </a:lnTo>
                    <a:lnTo>
                      <a:pt x="444" y="755"/>
                    </a:lnTo>
                    <a:lnTo>
                      <a:pt x="466" y="724"/>
                    </a:lnTo>
                    <a:lnTo>
                      <a:pt x="483" y="692"/>
                    </a:lnTo>
                    <a:lnTo>
                      <a:pt x="496" y="654"/>
                    </a:lnTo>
                    <a:lnTo>
                      <a:pt x="512" y="617"/>
                    </a:lnTo>
                    <a:lnTo>
                      <a:pt x="529" y="582"/>
                    </a:lnTo>
                    <a:lnTo>
                      <a:pt x="551" y="547"/>
                    </a:lnTo>
                    <a:lnTo>
                      <a:pt x="577" y="519"/>
                    </a:lnTo>
                    <a:lnTo>
                      <a:pt x="612" y="493"/>
                    </a:lnTo>
                    <a:lnTo>
                      <a:pt x="623" y="488"/>
                    </a:lnTo>
                    <a:lnTo>
                      <a:pt x="634" y="484"/>
                    </a:lnTo>
                    <a:lnTo>
                      <a:pt x="645" y="479"/>
                    </a:lnTo>
                    <a:lnTo>
                      <a:pt x="656" y="473"/>
                    </a:lnTo>
                    <a:lnTo>
                      <a:pt x="665" y="466"/>
                    </a:lnTo>
                    <a:lnTo>
                      <a:pt x="676" y="460"/>
                    </a:lnTo>
                    <a:lnTo>
                      <a:pt x="682" y="451"/>
                    </a:lnTo>
                    <a:lnTo>
                      <a:pt x="691" y="442"/>
                    </a:lnTo>
                    <a:lnTo>
                      <a:pt x="671" y="425"/>
                    </a:lnTo>
                    <a:lnTo>
                      <a:pt x="654" y="409"/>
                    </a:lnTo>
                    <a:lnTo>
                      <a:pt x="643" y="394"/>
                    </a:lnTo>
                    <a:lnTo>
                      <a:pt x="645" y="372"/>
                    </a:lnTo>
                    <a:lnTo>
                      <a:pt x="656" y="370"/>
                    </a:lnTo>
                    <a:lnTo>
                      <a:pt x="665" y="366"/>
                    </a:lnTo>
                    <a:lnTo>
                      <a:pt x="673" y="357"/>
                    </a:lnTo>
                    <a:lnTo>
                      <a:pt x="682" y="350"/>
                    </a:lnTo>
                    <a:lnTo>
                      <a:pt x="689" y="344"/>
                    </a:lnTo>
                    <a:lnTo>
                      <a:pt x="697" y="342"/>
                    </a:lnTo>
                    <a:lnTo>
                      <a:pt x="708" y="344"/>
                    </a:lnTo>
                    <a:lnTo>
                      <a:pt x="721" y="350"/>
                    </a:lnTo>
                    <a:lnTo>
                      <a:pt x="732" y="359"/>
                    </a:lnTo>
                    <a:lnTo>
                      <a:pt x="743" y="366"/>
                    </a:lnTo>
                    <a:lnTo>
                      <a:pt x="756" y="370"/>
                    </a:lnTo>
                    <a:lnTo>
                      <a:pt x="767" y="374"/>
                    </a:lnTo>
                    <a:lnTo>
                      <a:pt x="781" y="379"/>
                    </a:lnTo>
                    <a:lnTo>
                      <a:pt x="794" y="379"/>
                    </a:lnTo>
                    <a:lnTo>
                      <a:pt x="807" y="377"/>
                    </a:lnTo>
                    <a:lnTo>
                      <a:pt x="820" y="372"/>
                    </a:lnTo>
                    <a:lnTo>
                      <a:pt x="842" y="339"/>
                    </a:lnTo>
                    <a:lnTo>
                      <a:pt x="853" y="302"/>
                    </a:lnTo>
                    <a:lnTo>
                      <a:pt x="859" y="263"/>
                    </a:lnTo>
                    <a:lnTo>
                      <a:pt x="861" y="221"/>
                    </a:lnTo>
                    <a:lnTo>
                      <a:pt x="857" y="180"/>
                    </a:lnTo>
                    <a:lnTo>
                      <a:pt x="851" y="138"/>
                    </a:lnTo>
                    <a:lnTo>
                      <a:pt x="844" y="101"/>
                    </a:lnTo>
                    <a:lnTo>
                      <a:pt x="835" y="64"/>
                    </a:lnTo>
                    <a:lnTo>
                      <a:pt x="831" y="48"/>
                    </a:lnTo>
                    <a:lnTo>
                      <a:pt x="826" y="31"/>
                    </a:lnTo>
                    <a:lnTo>
                      <a:pt x="824" y="13"/>
                    </a:lnTo>
                    <a:lnTo>
                      <a:pt x="826" y="0"/>
                    </a:lnTo>
                    <a:lnTo>
                      <a:pt x="846" y="5"/>
                    </a:lnTo>
                    <a:lnTo>
                      <a:pt x="864" y="13"/>
                    </a:lnTo>
                    <a:lnTo>
                      <a:pt x="877" y="27"/>
                    </a:lnTo>
                    <a:lnTo>
                      <a:pt x="890" y="40"/>
                    </a:lnTo>
                    <a:lnTo>
                      <a:pt x="901" y="57"/>
                    </a:lnTo>
                    <a:lnTo>
                      <a:pt x="912" y="73"/>
                    </a:lnTo>
                    <a:lnTo>
                      <a:pt x="923" y="86"/>
                    </a:lnTo>
                    <a:lnTo>
                      <a:pt x="936" y="99"/>
                    </a:lnTo>
                    <a:lnTo>
                      <a:pt x="938" y="147"/>
                    </a:lnTo>
                    <a:lnTo>
                      <a:pt x="942" y="199"/>
                    </a:lnTo>
                    <a:lnTo>
                      <a:pt x="949" y="252"/>
                    </a:lnTo>
                    <a:lnTo>
                      <a:pt x="951" y="302"/>
                    </a:lnTo>
                    <a:lnTo>
                      <a:pt x="945" y="353"/>
                    </a:lnTo>
                    <a:lnTo>
                      <a:pt x="927" y="396"/>
                    </a:lnTo>
                    <a:lnTo>
                      <a:pt x="896" y="436"/>
                    </a:lnTo>
                    <a:lnTo>
                      <a:pt x="848" y="466"/>
                    </a:lnTo>
                    <a:lnTo>
                      <a:pt x="787" y="468"/>
                    </a:lnTo>
                    <a:lnTo>
                      <a:pt x="796" y="499"/>
                    </a:lnTo>
                    <a:lnTo>
                      <a:pt x="807" y="530"/>
                    </a:lnTo>
                    <a:lnTo>
                      <a:pt x="818" y="558"/>
                    </a:lnTo>
                    <a:lnTo>
                      <a:pt x="831" y="591"/>
                    </a:lnTo>
                    <a:lnTo>
                      <a:pt x="842" y="602"/>
                    </a:lnTo>
                    <a:lnTo>
                      <a:pt x="851" y="613"/>
                    </a:lnTo>
                    <a:lnTo>
                      <a:pt x="857" y="626"/>
                    </a:lnTo>
                    <a:lnTo>
                      <a:pt x="866" y="639"/>
                    </a:lnTo>
                    <a:lnTo>
                      <a:pt x="875" y="650"/>
                    </a:lnTo>
                    <a:lnTo>
                      <a:pt x="883" y="659"/>
                    </a:lnTo>
                    <a:lnTo>
                      <a:pt x="896" y="665"/>
                    </a:lnTo>
                    <a:lnTo>
                      <a:pt x="912" y="665"/>
                    </a:lnTo>
                    <a:lnTo>
                      <a:pt x="936" y="659"/>
                    </a:lnTo>
                    <a:lnTo>
                      <a:pt x="958" y="648"/>
                    </a:lnTo>
                    <a:lnTo>
                      <a:pt x="975" y="630"/>
                    </a:lnTo>
                    <a:lnTo>
                      <a:pt x="993" y="611"/>
                    </a:lnTo>
                    <a:lnTo>
                      <a:pt x="1008" y="591"/>
                    </a:lnTo>
                    <a:lnTo>
                      <a:pt x="1023" y="571"/>
                    </a:lnTo>
                    <a:lnTo>
                      <a:pt x="1041" y="556"/>
                    </a:lnTo>
                    <a:lnTo>
                      <a:pt x="1060" y="547"/>
                    </a:lnTo>
                    <a:lnTo>
                      <a:pt x="1054" y="576"/>
                    </a:lnTo>
                    <a:lnTo>
                      <a:pt x="1045" y="602"/>
                    </a:lnTo>
                    <a:lnTo>
                      <a:pt x="1032" y="628"/>
                    </a:lnTo>
                    <a:lnTo>
                      <a:pt x="1017" y="654"/>
                    </a:lnTo>
                    <a:lnTo>
                      <a:pt x="997" y="676"/>
                    </a:lnTo>
                    <a:lnTo>
                      <a:pt x="975" y="694"/>
                    </a:lnTo>
                    <a:lnTo>
                      <a:pt x="951" y="707"/>
                    </a:lnTo>
                    <a:lnTo>
                      <a:pt x="925" y="716"/>
                    </a:lnTo>
                    <a:lnTo>
                      <a:pt x="938" y="755"/>
                    </a:lnTo>
                    <a:lnTo>
                      <a:pt x="951" y="797"/>
                    </a:lnTo>
                    <a:lnTo>
                      <a:pt x="966" y="836"/>
                    </a:lnTo>
                    <a:lnTo>
                      <a:pt x="982" y="878"/>
                    </a:lnTo>
                    <a:lnTo>
                      <a:pt x="997" y="919"/>
                    </a:lnTo>
                    <a:lnTo>
                      <a:pt x="1015" y="959"/>
                    </a:lnTo>
                    <a:lnTo>
                      <a:pt x="1032" y="1000"/>
                    </a:lnTo>
                    <a:lnTo>
                      <a:pt x="1050" y="1039"/>
                    </a:lnTo>
                    <a:lnTo>
                      <a:pt x="1041" y="1046"/>
                    </a:lnTo>
                    <a:lnTo>
                      <a:pt x="1034" y="1055"/>
                    </a:lnTo>
                    <a:lnTo>
                      <a:pt x="1028" y="1064"/>
                    </a:lnTo>
                    <a:lnTo>
                      <a:pt x="1019" y="1072"/>
                    </a:lnTo>
                    <a:lnTo>
                      <a:pt x="1012" y="1079"/>
                    </a:lnTo>
                    <a:lnTo>
                      <a:pt x="1001" y="1083"/>
                    </a:lnTo>
                    <a:lnTo>
                      <a:pt x="993" y="1083"/>
                    </a:lnTo>
                    <a:lnTo>
                      <a:pt x="980" y="1077"/>
                    </a:lnTo>
                    <a:lnTo>
                      <a:pt x="973" y="1085"/>
                    </a:lnTo>
                    <a:lnTo>
                      <a:pt x="964" y="1090"/>
                    </a:lnTo>
                    <a:lnTo>
                      <a:pt x="953" y="1088"/>
                    </a:lnTo>
                    <a:lnTo>
                      <a:pt x="945" y="1083"/>
                    </a:lnTo>
                    <a:lnTo>
                      <a:pt x="918" y="1044"/>
                    </a:lnTo>
                    <a:lnTo>
                      <a:pt x="894" y="1007"/>
                    </a:lnTo>
                    <a:lnTo>
                      <a:pt x="868" y="967"/>
                    </a:lnTo>
                    <a:lnTo>
                      <a:pt x="842" y="932"/>
                    </a:lnTo>
                    <a:lnTo>
                      <a:pt x="813" y="899"/>
                    </a:lnTo>
                    <a:lnTo>
                      <a:pt x="781" y="873"/>
                    </a:lnTo>
                    <a:lnTo>
                      <a:pt x="741" y="851"/>
                    </a:lnTo>
                    <a:lnTo>
                      <a:pt x="693" y="836"/>
                    </a:lnTo>
                    <a:lnTo>
                      <a:pt x="667" y="794"/>
                    </a:lnTo>
                    <a:lnTo>
                      <a:pt x="658" y="738"/>
                    </a:lnTo>
                    <a:lnTo>
                      <a:pt x="658" y="674"/>
                    </a:lnTo>
                    <a:lnTo>
                      <a:pt x="662" y="617"/>
                    </a:lnTo>
                    <a:lnTo>
                      <a:pt x="671" y="617"/>
                    </a:lnTo>
                    <a:lnTo>
                      <a:pt x="680" y="622"/>
                    </a:lnTo>
                    <a:lnTo>
                      <a:pt x="686" y="626"/>
                    </a:lnTo>
                    <a:lnTo>
                      <a:pt x="691" y="633"/>
                    </a:lnTo>
                    <a:lnTo>
                      <a:pt x="686" y="661"/>
                    </a:lnTo>
                    <a:lnTo>
                      <a:pt x="686" y="689"/>
                    </a:lnTo>
                    <a:lnTo>
                      <a:pt x="691" y="720"/>
                    </a:lnTo>
                    <a:lnTo>
                      <a:pt x="697" y="749"/>
                    </a:lnTo>
                    <a:lnTo>
                      <a:pt x="711" y="773"/>
                    </a:lnTo>
                    <a:lnTo>
                      <a:pt x="728" y="794"/>
                    </a:lnTo>
                    <a:lnTo>
                      <a:pt x="752" y="812"/>
                    </a:lnTo>
                    <a:lnTo>
                      <a:pt x="781" y="821"/>
                    </a:lnTo>
                    <a:lnTo>
                      <a:pt x="796" y="825"/>
                    </a:lnTo>
                    <a:lnTo>
                      <a:pt x="809" y="829"/>
                    </a:lnTo>
                    <a:lnTo>
                      <a:pt x="822" y="838"/>
                    </a:lnTo>
                    <a:lnTo>
                      <a:pt x="835" y="849"/>
                    </a:lnTo>
                    <a:lnTo>
                      <a:pt x="848" y="858"/>
                    </a:lnTo>
                    <a:lnTo>
                      <a:pt x="859" y="869"/>
                    </a:lnTo>
                    <a:lnTo>
                      <a:pt x="870" y="878"/>
                    </a:lnTo>
                    <a:lnTo>
                      <a:pt x="881" y="884"/>
                    </a:lnTo>
                    <a:lnTo>
                      <a:pt x="868" y="843"/>
                    </a:lnTo>
                    <a:lnTo>
                      <a:pt x="851" y="801"/>
                    </a:lnTo>
                    <a:lnTo>
                      <a:pt x="831" y="759"/>
                    </a:lnTo>
                    <a:lnTo>
                      <a:pt x="809" y="718"/>
                    </a:lnTo>
                    <a:lnTo>
                      <a:pt x="783" y="679"/>
                    </a:lnTo>
                    <a:lnTo>
                      <a:pt x="754" y="641"/>
                    </a:lnTo>
                    <a:lnTo>
                      <a:pt x="726" y="606"/>
                    </a:lnTo>
                    <a:lnTo>
                      <a:pt x="693" y="576"/>
                    </a:lnTo>
                    <a:lnTo>
                      <a:pt x="658" y="584"/>
                    </a:lnTo>
                    <a:lnTo>
                      <a:pt x="632" y="604"/>
                    </a:lnTo>
                    <a:lnTo>
                      <a:pt x="610" y="633"/>
                    </a:lnTo>
                    <a:lnTo>
                      <a:pt x="592" y="665"/>
                    </a:lnTo>
                    <a:lnTo>
                      <a:pt x="579" y="700"/>
                    </a:lnTo>
                    <a:lnTo>
                      <a:pt x="568" y="740"/>
                    </a:lnTo>
                    <a:lnTo>
                      <a:pt x="555" y="777"/>
                    </a:lnTo>
                    <a:lnTo>
                      <a:pt x="542" y="810"/>
                    </a:lnTo>
                    <a:lnTo>
                      <a:pt x="571" y="829"/>
                    </a:lnTo>
                    <a:lnTo>
                      <a:pt x="599" y="849"/>
                    </a:lnTo>
                    <a:lnTo>
                      <a:pt x="627" y="869"/>
                    </a:lnTo>
                    <a:lnTo>
                      <a:pt x="656" y="891"/>
                    </a:lnTo>
                    <a:lnTo>
                      <a:pt x="682" y="915"/>
                    </a:lnTo>
                    <a:lnTo>
                      <a:pt x="711" y="937"/>
                    </a:lnTo>
                    <a:lnTo>
                      <a:pt x="739" y="961"/>
                    </a:lnTo>
                    <a:lnTo>
                      <a:pt x="767" y="983"/>
                    </a:lnTo>
                    <a:lnTo>
                      <a:pt x="794" y="1007"/>
                    </a:lnTo>
                    <a:lnTo>
                      <a:pt x="822" y="1031"/>
                    </a:lnTo>
                    <a:lnTo>
                      <a:pt x="848" y="1055"/>
                    </a:lnTo>
                    <a:lnTo>
                      <a:pt x="877" y="1079"/>
                    </a:lnTo>
                    <a:lnTo>
                      <a:pt x="903" y="1103"/>
                    </a:lnTo>
                    <a:lnTo>
                      <a:pt x="929" y="1127"/>
                    </a:lnTo>
                    <a:lnTo>
                      <a:pt x="958" y="1149"/>
                    </a:lnTo>
                    <a:lnTo>
                      <a:pt x="984" y="1171"/>
                    </a:lnTo>
                    <a:lnTo>
                      <a:pt x="999" y="1190"/>
                    </a:lnTo>
                    <a:lnTo>
                      <a:pt x="1012" y="1212"/>
                    </a:lnTo>
                    <a:lnTo>
                      <a:pt x="1019" y="1236"/>
                    </a:lnTo>
                    <a:lnTo>
                      <a:pt x="1021" y="1263"/>
                    </a:lnTo>
                    <a:lnTo>
                      <a:pt x="1008" y="1267"/>
                    </a:lnTo>
                    <a:lnTo>
                      <a:pt x="997" y="1280"/>
                    </a:lnTo>
                    <a:lnTo>
                      <a:pt x="988" y="1295"/>
                    </a:lnTo>
                    <a:lnTo>
                      <a:pt x="980" y="1313"/>
                    </a:lnTo>
                    <a:lnTo>
                      <a:pt x="980" y="1317"/>
                    </a:lnTo>
                    <a:lnTo>
                      <a:pt x="960" y="1291"/>
                    </a:lnTo>
                    <a:lnTo>
                      <a:pt x="938" y="1263"/>
                    </a:lnTo>
                    <a:lnTo>
                      <a:pt x="916" y="1236"/>
                    </a:lnTo>
                    <a:lnTo>
                      <a:pt x="892" y="1210"/>
                    </a:lnTo>
                    <a:lnTo>
                      <a:pt x="866" y="1184"/>
                    </a:lnTo>
                    <a:lnTo>
                      <a:pt x="837" y="1160"/>
                    </a:lnTo>
                    <a:lnTo>
                      <a:pt x="807" y="1140"/>
                    </a:lnTo>
                    <a:lnTo>
                      <a:pt x="776" y="1123"/>
                    </a:lnTo>
                    <a:lnTo>
                      <a:pt x="750" y="1105"/>
                    </a:lnTo>
                    <a:lnTo>
                      <a:pt x="724" y="1088"/>
                    </a:lnTo>
                    <a:lnTo>
                      <a:pt x="700" y="1070"/>
                    </a:lnTo>
                    <a:lnTo>
                      <a:pt x="673" y="1053"/>
                    </a:lnTo>
                    <a:lnTo>
                      <a:pt x="649" y="1035"/>
                    </a:lnTo>
                    <a:lnTo>
                      <a:pt x="623" y="1018"/>
                    </a:lnTo>
                    <a:lnTo>
                      <a:pt x="599" y="998"/>
                    </a:lnTo>
                    <a:lnTo>
                      <a:pt x="573" y="980"/>
                    </a:lnTo>
                    <a:lnTo>
                      <a:pt x="549" y="961"/>
                    </a:lnTo>
                    <a:lnTo>
                      <a:pt x="525" y="941"/>
                    </a:lnTo>
                    <a:lnTo>
                      <a:pt x="501" y="921"/>
                    </a:lnTo>
                    <a:lnTo>
                      <a:pt x="479" y="902"/>
                    </a:lnTo>
                    <a:lnTo>
                      <a:pt x="455" y="880"/>
                    </a:lnTo>
                    <a:lnTo>
                      <a:pt x="433" y="858"/>
                    </a:lnTo>
                    <a:lnTo>
                      <a:pt x="411" y="836"/>
                    </a:lnTo>
                    <a:lnTo>
                      <a:pt x="389" y="814"/>
                    </a:lnTo>
                    <a:lnTo>
                      <a:pt x="372" y="814"/>
                    </a:lnTo>
                    <a:lnTo>
                      <a:pt x="124" y="1125"/>
                    </a:lnTo>
                    <a:lnTo>
                      <a:pt x="118" y="1164"/>
                    </a:lnTo>
                    <a:lnTo>
                      <a:pt x="133" y="1197"/>
                    </a:lnTo>
                    <a:lnTo>
                      <a:pt x="162" y="1230"/>
                    </a:lnTo>
                    <a:lnTo>
                      <a:pt x="194" y="1256"/>
                    </a:lnTo>
                    <a:lnTo>
                      <a:pt x="223" y="1282"/>
                    </a:lnTo>
                    <a:lnTo>
                      <a:pt x="234" y="1304"/>
                    </a:lnTo>
                    <a:lnTo>
                      <a:pt x="223" y="1326"/>
                    </a:lnTo>
                    <a:lnTo>
                      <a:pt x="179" y="1344"/>
                    </a:lnTo>
                    <a:lnTo>
                      <a:pt x="159" y="1328"/>
                    </a:lnTo>
                    <a:lnTo>
                      <a:pt x="142" y="1311"/>
                    </a:lnTo>
                    <a:lnTo>
                      <a:pt x="122" y="1293"/>
                    </a:lnTo>
                    <a:lnTo>
                      <a:pt x="105" y="1278"/>
                    </a:lnTo>
                    <a:lnTo>
                      <a:pt x="87" y="1263"/>
                    </a:lnTo>
                    <a:lnTo>
                      <a:pt x="68" y="1249"/>
                    </a:lnTo>
                    <a:lnTo>
                      <a:pt x="46" y="1239"/>
                    </a:lnTo>
                    <a:lnTo>
                      <a:pt x="22" y="1232"/>
                    </a:lnTo>
                    <a:lnTo>
                      <a:pt x="4" y="1204"/>
                    </a:lnTo>
                    <a:lnTo>
                      <a:pt x="0" y="1175"/>
                    </a:lnTo>
                    <a:lnTo>
                      <a:pt x="6" y="1147"/>
                    </a:lnTo>
                    <a:lnTo>
                      <a:pt x="19" y="1118"/>
                    </a:lnTo>
                    <a:lnTo>
                      <a:pt x="37" y="1090"/>
                    </a:lnTo>
                    <a:lnTo>
                      <a:pt x="54" y="1061"/>
                    </a:lnTo>
                    <a:lnTo>
                      <a:pt x="74" y="1033"/>
                    </a:lnTo>
                    <a:lnTo>
                      <a:pt x="89" y="1007"/>
                    </a:lnTo>
                    <a:lnTo>
                      <a:pt x="118" y="967"/>
                    </a:lnTo>
                    <a:lnTo>
                      <a:pt x="148" y="932"/>
                    </a:lnTo>
                    <a:lnTo>
                      <a:pt x="179" y="897"/>
                    </a:lnTo>
                    <a:lnTo>
                      <a:pt x="210" y="864"/>
                    </a:lnTo>
                    <a:lnTo>
                      <a:pt x="243" y="832"/>
                    </a:lnTo>
                    <a:lnTo>
                      <a:pt x="271" y="797"/>
                    </a:lnTo>
                    <a:lnTo>
                      <a:pt x="299" y="757"/>
                    </a:lnTo>
                    <a:lnTo>
                      <a:pt x="323" y="716"/>
                    </a:lnTo>
                    <a:lnTo>
                      <a:pt x="356" y="6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79" name="Freeform 27"/>
              <p:cNvSpPr>
                <a:spLocks/>
              </p:cNvSpPr>
              <p:nvPr/>
            </p:nvSpPr>
            <p:spPr bwMode="auto">
              <a:xfrm>
                <a:off x="4067" y="3934"/>
                <a:ext cx="217" cy="481"/>
              </a:xfrm>
              <a:custGeom>
                <a:avLst/>
                <a:gdLst>
                  <a:gd name="T0" fmla="*/ 1 w 330"/>
                  <a:gd name="T1" fmla="*/ 11 h 751"/>
                  <a:gd name="T2" fmla="*/ 1 w 330"/>
                  <a:gd name="T3" fmla="*/ 7 h 751"/>
                  <a:gd name="T4" fmla="*/ 1 w 330"/>
                  <a:gd name="T5" fmla="*/ 4 h 751"/>
                  <a:gd name="T6" fmla="*/ 2 w 330"/>
                  <a:gd name="T7" fmla="*/ 3 h 751"/>
                  <a:gd name="T8" fmla="*/ 3 w 330"/>
                  <a:gd name="T9" fmla="*/ 2 h 751"/>
                  <a:gd name="T10" fmla="*/ 5 w 330"/>
                  <a:gd name="T11" fmla="*/ 1 h 751"/>
                  <a:gd name="T12" fmla="*/ 6 w 330"/>
                  <a:gd name="T13" fmla="*/ 1 h 751"/>
                  <a:gd name="T14" fmla="*/ 8 w 330"/>
                  <a:gd name="T15" fmla="*/ 0 h 751"/>
                  <a:gd name="T16" fmla="*/ 9 w 330"/>
                  <a:gd name="T17" fmla="*/ 0 h 751"/>
                  <a:gd name="T18" fmla="*/ 11 w 330"/>
                  <a:gd name="T19" fmla="*/ 1 h 751"/>
                  <a:gd name="T20" fmla="*/ 11 w 330"/>
                  <a:gd name="T21" fmla="*/ 1 h 751"/>
                  <a:gd name="T22" fmla="*/ 11 w 330"/>
                  <a:gd name="T23" fmla="*/ 1 h 751"/>
                  <a:gd name="T24" fmla="*/ 10 w 330"/>
                  <a:gd name="T25" fmla="*/ 2 h 751"/>
                  <a:gd name="T26" fmla="*/ 9 w 330"/>
                  <a:gd name="T27" fmla="*/ 2 h 751"/>
                  <a:gd name="T28" fmla="*/ 8 w 330"/>
                  <a:gd name="T29" fmla="*/ 2 h 751"/>
                  <a:gd name="T30" fmla="*/ 7 w 330"/>
                  <a:gd name="T31" fmla="*/ 3 h 751"/>
                  <a:gd name="T32" fmla="*/ 6 w 330"/>
                  <a:gd name="T33" fmla="*/ 3 h 751"/>
                  <a:gd name="T34" fmla="*/ 5 w 330"/>
                  <a:gd name="T35" fmla="*/ 3 h 751"/>
                  <a:gd name="T36" fmla="*/ 5 w 330"/>
                  <a:gd name="T37" fmla="*/ 5 h 751"/>
                  <a:gd name="T38" fmla="*/ 5 w 330"/>
                  <a:gd name="T39" fmla="*/ 8 h 751"/>
                  <a:gd name="T40" fmla="*/ 6 w 330"/>
                  <a:gd name="T41" fmla="*/ 11 h 751"/>
                  <a:gd name="T42" fmla="*/ 5 w 330"/>
                  <a:gd name="T43" fmla="*/ 13 h 751"/>
                  <a:gd name="T44" fmla="*/ 5 w 330"/>
                  <a:gd name="T45" fmla="*/ 15 h 751"/>
                  <a:gd name="T46" fmla="*/ 6 w 330"/>
                  <a:gd name="T47" fmla="*/ 17 h 751"/>
                  <a:gd name="T48" fmla="*/ 7 w 330"/>
                  <a:gd name="T49" fmla="*/ 18 h 751"/>
                  <a:gd name="T50" fmla="*/ 9 w 330"/>
                  <a:gd name="T51" fmla="*/ 19 h 751"/>
                  <a:gd name="T52" fmla="*/ 11 w 330"/>
                  <a:gd name="T53" fmla="*/ 19 h 751"/>
                  <a:gd name="T54" fmla="*/ 11 w 330"/>
                  <a:gd name="T55" fmla="*/ 20 h 751"/>
                  <a:gd name="T56" fmla="*/ 9 w 330"/>
                  <a:gd name="T57" fmla="*/ 20 h 751"/>
                  <a:gd name="T58" fmla="*/ 8 w 330"/>
                  <a:gd name="T59" fmla="*/ 20 h 751"/>
                  <a:gd name="T60" fmla="*/ 8 w 330"/>
                  <a:gd name="T61" fmla="*/ 20 h 751"/>
                  <a:gd name="T62" fmla="*/ 7 w 330"/>
                  <a:gd name="T63" fmla="*/ 21 h 751"/>
                  <a:gd name="T64" fmla="*/ 7 w 330"/>
                  <a:gd name="T65" fmla="*/ 21 h 751"/>
                  <a:gd name="T66" fmla="*/ 5 w 330"/>
                  <a:gd name="T67" fmla="*/ 21 h 751"/>
                  <a:gd name="T68" fmla="*/ 3 w 330"/>
                  <a:gd name="T69" fmla="*/ 20 h 751"/>
                  <a:gd name="T70" fmla="*/ 1 w 330"/>
                  <a:gd name="T71" fmla="*/ 19 h 751"/>
                  <a:gd name="T72" fmla="*/ 1 w 330"/>
                  <a:gd name="T73" fmla="*/ 17 h 751"/>
                  <a:gd name="T74" fmla="*/ 1 w 330"/>
                  <a:gd name="T75" fmla="*/ 15 h 751"/>
                  <a:gd name="T76" fmla="*/ 1 w 330"/>
                  <a:gd name="T77" fmla="*/ 14 h 751"/>
                  <a:gd name="T78" fmla="*/ 1 w 330"/>
                  <a:gd name="T79" fmla="*/ 13 h 751"/>
                  <a:gd name="T80" fmla="*/ 2 w 330"/>
                  <a:gd name="T81" fmla="*/ 12 h 7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30" h="751">
                    <a:moveTo>
                      <a:pt x="56" y="438"/>
                    </a:moveTo>
                    <a:lnTo>
                      <a:pt x="21" y="376"/>
                    </a:lnTo>
                    <a:lnTo>
                      <a:pt x="6" y="313"/>
                    </a:lnTo>
                    <a:lnTo>
                      <a:pt x="4" y="247"/>
                    </a:lnTo>
                    <a:lnTo>
                      <a:pt x="8" y="177"/>
                    </a:lnTo>
                    <a:lnTo>
                      <a:pt x="26" y="153"/>
                    </a:lnTo>
                    <a:lnTo>
                      <a:pt x="41" y="129"/>
                    </a:lnTo>
                    <a:lnTo>
                      <a:pt x="54" y="105"/>
                    </a:lnTo>
                    <a:lnTo>
                      <a:pt x="67" y="81"/>
                    </a:lnTo>
                    <a:lnTo>
                      <a:pt x="80" y="61"/>
                    </a:lnTo>
                    <a:lnTo>
                      <a:pt x="98" y="42"/>
                    </a:lnTo>
                    <a:lnTo>
                      <a:pt x="122" y="22"/>
                    </a:lnTo>
                    <a:lnTo>
                      <a:pt x="150" y="7"/>
                    </a:lnTo>
                    <a:lnTo>
                      <a:pt x="172" y="5"/>
                    </a:lnTo>
                    <a:lnTo>
                      <a:pt x="196" y="2"/>
                    </a:lnTo>
                    <a:lnTo>
                      <a:pt x="220" y="0"/>
                    </a:lnTo>
                    <a:lnTo>
                      <a:pt x="245" y="0"/>
                    </a:lnTo>
                    <a:lnTo>
                      <a:pt x="266" y="0"/>
                    </a:lnTo>
                    <a:lnTo>
                      <a:pt x="288" y="2"/>
                    </a:lnTo>
                    <a:lnTo>
                      <a:pt x="310" y="7"/>
                    </a:lnTo>
                    <a:lnTo>
                      <a:pt x="330" y="13"/>
                    </a:lnTo>
                    <a:lnTo>
                      <a:pt x="328" y="29"/>
                    </a:lnTo>
                    <a:lnTo>
                      <a:pt x="319" y="42"/>
                    </a:lnTo>
                    <a:lnTo>
                      <a:pt x="310" y="48"/>
                    </a:lnTo>
                    <a:lnTo>
                      <a:pt x="297" y="55"/>
                    </a:lnTo>
                    <a:lnTo>
                      <a:pt x="284" y="59"/>
                    </a:lnTo>
                    <a:lnTo>
                      <a:pt x="269" y="64"/>
                    </a:lnTo>
                    <a:lnTo>
                      <a:pt x="255" y="68"/>
                    </a:lnTo>
                    <a:lnTo>
                      <a:pt x="242" y="72"/>
                    </a:lnTo>
                    <a:lnTo>
                      <a:pt x="229" y="77"/>
                    </a:lnTo>
                    <a:lnTo>
                      <a:pt x="214" y="79"/>
                    </a:lnTo>
                    <a:lnTo>
                      <a:pt x="201" y="83"/>
                    </a:lnTo>
                    <a:lnTo>
                      <a:pt x="188" y="88"/>
                    </a:lnTo>
                    <a:lnTo>
                      <a:pt x="175" y="94"/>
                    </a:lnTo>
                    <a:lnTo>
                      <a:pt x="161" y="101"/>
                    </a:lnTo>
                    <a:lnTo>
                      <a:pt x="150" y="112"/>
                    </a:lnTo>
                    <a:lnTo>
                      <a:pt x="140" y="123"/>
                    </a:lnTo>
                    <a:lnTo>
                      <a:pt x="133" y="175"/>
                    </a:lnTo>
                    <a:lnTo>
                      <a:pt x="135" y="228"/>
                    </a:lnTo>
                    <a:lnTo>
                      <a:pt x="144" y="278"/>
                    </a:lnTo>
                    <a:lnTo>
                      <a:pt x="153" y="331"/>
                    </a:lnTo>
                    <a:lnTo>
                      <a:pt x="159" y="381"/>
                    </a:lnTo>
                    <a:lnTo>
                      <a:pt x="159" y="429"/>
                    </a:lnTo>
                    <a:lnTo>
                      <a:pt x="150" y="477"/>
                    </a:lnTo>
                    <a:lnTo>
                      <a:pt x="131" y="525"/>
                    </a:lnTo>
                    <a:lnTo>
                      <a:pt x="133" y="554"/>
                    </a:lnTo>
                    <a:lnTo>
                      <a:pt x="142" y="578"/>
                    </a:lnTo>
                    <a:lnTo>
                      <a:pt x="159" y="600"/>
                    </a:lnTo>
                    <a:lnTo>
                      <a:pt x="179" y="617"/>
                    </a:lnTo>
                    <a:lnTo>
                      <a:pt x="201" y="632"/>
                    </a:lnTo>
                    <a:lnTo>
                      <a:pt x="225" y="646"/>
                    </a:lnTo>
                    <a:lnTo>
                      <a:pt x="249" y="659"/>
                    </a:lnTo>
                    <a:lnTo>
                      <a:pt x="271" y="670"/>
                    </a:lnTo>
                    <a:lnTo>
                      <a:pt x="310" y="681"/>
                    </a:lnTo>
                    <a:lnTo>
                      <a:pt x="304" y="698"/>
                    </a:lnTo>
                    <a:lnTo>
                      <a:pt x="290" y="705"/>
                    </a:lnTo>
                    <a:lnTo>
                      <a:pt x="273" y="707"/>
                    </a:lnTo>
                    <a:lnTo>
                      <a:pt x="255" y="711"/>
                    </a:lnTo>
                    <a:lnTo>
                      <a:pt x="242" y="709"/>
                    </a:lnTo>
                    <a:lnTo>
                      <a:pt x="236" y="711"/>
                    </a:lnTo>
                    <a:lnTo>
                      <a:pt x="229" y="718"/>
                    </a:lnTo>
                    <a:lnTo>
                      <a:pt x="225" y="726"/>
                    </a:lnTo>
                    <a:lnTo>
                      <a:pt x="218" y="735"/>
                    </a:lnTo>
                    <a:lnTo>
                      <a:pt x="212" y="744"/>
                    </a:lnTo>
                    <a:lnTo>
                      <a:pt x="203" y="748"/>
                    </a:lnTo>
                    <a:lnTo>
                      <a:pt x="188" y="751"/>
                    </a:lnTo>
                    <a:lnTo>
                      <a:pt x="159" y="742"/>
                    </a:lnTo>
                    <a:lnTo>
                      <a:pt x="131" y="731"/>
                    </a:lnTo>
                    <a:lnTo>
                      <a:pt x="102" y="718"/>
                    </a:lnTo>
                    <a:lnTo>
                      <a:pt x="76" y="700"/>
                    </a:lnTo>
                    <a:lnTo>
                      <a:pt x="50" y="681"/>
                    </a:lnTo>
                    <a:lnTo>
                      <a:pt x="28" y="659"/>
                    </a:lnTo>
                    <a:lnTo>
                      <a:pt x="13" y="632"/>
                    </a:lnTo>
                    <a:lnTo>
                      <a:pt x="2" y="602"/>
                    </a:lnTo>
                    <a:lnTo>
                      <a:pt x="0" y="580"/>
                    </a:lnTo>
                    <a:lnTo>
                      <a:pt x="4" y="558"/>
                    </a:lnTo>
                    <a:lnTo>
                      <a:pt x="8" y="538"/>
                    </a:lnTo>
                    <a:lnTo>
                      <a:pt x="17" y="516"/>
                    </a:lnTo>
                    <a:lnTo>
                      <a:pt x="28" y="497"/>
                    </a:lnTo>
                    <a:lnTo>
                      <a:pt x="39" y="477"/>
                    </a:lnTo>
                    <a:lnTo>
                      <a:pt x="48" y="457"/>
                    </a:lnTo>
                    <a:lnTo>
                      <a:pt x="56" y="4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0" name="Freeform 28"/>
              <p:cNvSpPr>
                <a:spLocks/>
              </p:cNvSpPr>
              <p:nvPr/>
            </p:nvSpPr>
            <p:spPr bwMode="auto">
              <a:xfrm>
                <a:off x="4207" y="4034"/>
                <a:ext cx="179" cy="55"/>
              </a:xfrm>
              <a:custGeom>
                <a:avLst/>
                <a:gdLst>
                  <a:gd name="T0" fmla="*/ 1 w 273"/>
                  <a:gd name="T1" fmla="*/ 1 h 87"/>
                  <a:gd name="T2" fmla="*/ 2 w 273"/>
                  <a:gd name="T3" fmla="*/ 1 h 87"/>
                  <a:gd name="T4" fmla="*/ 3 w 273"/>
                  <a:gd name="T5" fmla="*/ 1 h 87"/>
                  <a:gd name="T6" fmla="*/ 4 w 273"/>
                  <a:gd name="T7" fmla="*/ 1 h 87"/>
                  <a:gd name="T8" fmla="*/ 5 w 273"/>
                  <a:gd name="T9" fmla="*/ 1 h 87"/>
                  <a:gd name="T10" fmla="*/ 6 w 273"/>
                  <a:gd name="T11" fmla="*/ 1 h 87"/>
                  <a:gd name="T12" fmla="*/ 7 w 273"/>
                  <a:gd name="T13" fmla="*/ 1 h 87"/>
                  <a:gd name="T14" fmla="*/ 9 w 273"/>
                  <a:gd name="T15" fmla="*/ 1 h 87"/>
                  <a:gd name="T16" fmla="*/ 9 w 273"/>
                  <a:gd name="T17" fmla="*/ 0 h 87"/>
                  <a:gd name="T18" fmla="*/ 9 w 273"/>
                  <a:gd name="T19" fmla="*/ 1 h 87"/>
                  <a:gd name="T20" fmla="*/ 9 w 273"/>
                  <a:gd name="T21" fmla="*/ 1 h 87"/>
                  <a:gd name="T22" fmla="*/ 8 w 273"/>
                  <a:gd name="T23" fmla="*/ 1 h 87"/>
                  <a:gd name="T24" fmla="*/ 7 w 273"/>
                  <a:gd name="T25" fmla="*/ 2 h 87"/>
                  <a:gd name="T26" fmla="*/ 7 w 273"/>
                  <a:gd name="T27" fmla="*/ 2 h 87"/>
                  <a:gd name="T28" fmla="*/ 6 w 273"/>
                  <a:gd name="T29" fmla="*/ 2 h 87"/>
                  <a:gd name="T30" fmla="*/ 5 w 273"/>
                  <a:gd name="T31" fmla="*/ 2 h 87"/>
                  <a:gd name="T32" fmla="*/ 4 w 273"/>
                  <a:gd name="T33" fmla="*/ 3 h 87"/>
                  <a:gd name="T34" fmla="*/ 4 w 273"/>
                  <a:gd name="T35" fmla="*/ 2 h 87"/>
                  <a:gd name="T36" fmla="*/ 3 w 273"/>
                  <a:gd name="T37" fmla="*/ 2 h 87"/>
                  <a:gd name="T38" fmla="*/ 3 w 273"/>
                  <a:gd name="T39" fmla="*/ 2 h 87"/>
                  <a:gd name="T40" fmla="*/ 2 w 273"/>
                  <a:gd name="T41" fmla="*/ 2 h 87"/>
                  <a:gd name="T42" fmla="*/ 1 w 273"/>
                  <a:gd name="T43" fmla="*/ 2 h 87"/>
                  <a:gd name="T44" fmla="*/ 1 w 273"/>
                  <a:gd name="T45" fmla="*/ 2 h 87"/>
                  <a:gd name="T46" fmla="*/ 1 w 273"/>
                  <a:gd name="T47" fmla="*/ 2 h 87"/>
                  <a:gd name="T48" fmla="*/ 0 w 273"/>
                  <a:gd name="T49" fmla="*/ 2 h 87"/>
                  <a:gd name="T50" fmla="*/ 1 w 273"/>
                  <a:gd name="T51" fmla="*/ 1 h 87"/>
                  <a:gd name="T52" fmla="*/ 1 w 273"/>
                  <a:gd name="T53" fmla="*/ 1 h 87"/>
                  <a:gd name="T54" fmla="*/ 1 w 273"/>
                  <a:gd name="T55" fmla="*/ 1 h 87"/>
                  <a:gd name="T56" fmla="*/ 1 w 273"/>
                  <a:gd name="T57" fmla="*/ 1 h 8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73" h="87">
                    <a:moveTo>
                      <a:pt x="22" y="15"/>
                    </a:moveTo>
                    <a:lnTo>
                      <a:pt x="50" y="30"/>
                    </a:lnTo>
                    <a:lnTo>
                      <a:pt x="83" y="39"/>
                    </a:lnTo>
                    <a:lnTo>
                      <a:pt x="116" y="41"/>
                    </a:lnTo>
                    <a:lnTo>
                      <a:pt x="151" y="39"/>
                    </a:lnTo>
                    <a:lnTo>
                      <a:pt x="183" y="35"/>
                    </a:lnTo>
                    <a:lnTo>
                      <a:pt x="216" y="24"/>
                    </a:lnTo>
                    <a:lnTo>
                      <a:pt x="247" y="13"/>
                    </a:lnTo>
                    <a:lnTo>
                      <a:pt x="273" y="0"/>
                    </a:lnTo>
                    <a:lnTo>
                      <a:pt x="269" y="21"/>
                    </a:lnTo>
                    <a:lnTo>
                      <a:pt x="256" y="39"/>
                    </a:lnTo>
                    <a:lnTo>
                      <a:pt x="238" y="52"/>
                    </a:lnTo>
                    <a:lnTo>
                      <a:pt x="216" y="61"/>
                    </a:lnTo>
                    <a:lnTo>
                      <a:pt x="190" y="67"/>
                    </a:lnTo>
                    <a:lnTo>
                      <a:pt x="166" y="74"/>
                    </a:lnTo>
                    <a:lnTo>
                      <a:pt x="140" y="80"/>
                    </a:lnTo>
                    <a:lnTo>
                      <a:pt x="118" y="87"/>
                    </a:lnTo>
                    <a:lnTo>
                      <a:pt x="103" y="83"/>
                    </a:lnTo>
                    <a:lnTo>
                      <a:pt x="87" y="83"/>
                    </a:lnTo>
                    <a:lnTo>
                      <a:pt x="72" y="80"/>
                    </a:lnTo>
                    <a:lnTo>
                      <a:pt x="57" y="78"/>
                    </a:lnTo>
                    <a:lnTo>
                      <a:pt x="39" y="76"/>
                    </a:lnTo>
                    <a:lnTo>
                      <a:pt x="26" y="74"/>
                    </a:lnTo>
                    <a:lnTo>
                      <a:pt x="13" y="67"/>
                    </a:lnTo>
                    <a:lnTo>
                      <a:pt x="0" y="61"/>
                    </a:lnTo>
                    <a:lnTo>
                      <a:pt x="4" y="48"/>
                    </a:lnTo>
                    <a:lnTo>
                      <a:pt x="4" y="35"/>
                    </a:lnTo>
                    <a:lnTo>
                      <a:pt x="8" y="21"/>
                    </a:lnTo>
                    <a:lnTo>
                      <a:pt x="22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1" name="Freeform 29"/>
              <p:cNvSpPr>
                <a:spLocks/>
              </p:cNvSpPr>
              <p:nvPr/>
            </p:nvSpPr>
            <p:spPr bwMode="auto">
              <a:xfrm>
                <a:off x="4519" y="5319"/>
                <a:ext cx="354" cy="1021"/>
              </a:xfrm>
              <a:custGeom>
                <a:avLst/>
                <a:gdLst>
                  <a:gd name="T0" fmla="*/ 2 w 538"/>
                  <a:gd name="T1" fmla="*/ 1 h 1594"/>
                  <a:gd name="T2" fmla="*/ 4 w 538"/>
                  <a:gd name="T3" fmla="*/ 1 h 1594"/>
                  <a:gd name="T4" fmla="*/ 6 w 538"/>
                  <a:gd name="T5" fmla="*/ 1 h 1594"/>
                  <a:gd name="T6" fmla="*/ 9 w 538"/>
                  <a:gd name="T7" fmla="*/ 1 h 1594"/>
                  <a:gd name="T8" fmla="*/ 11 w 538"/>
                  <a:gd name="T9" fmla="*/ 1 h 1594"/>
                  <a:gd name="T10" fmla="*/ 13 w 538"/>
                  <a:gd name="T11" fmla="*/ 1 h 1594"/>
                  <a:gd name="T12" fmla="*/ 16 w 538"/>
                  <a:gd name="T13" fmla="*/ 1 h 1594"/>
                  <a:gd name="T14" fmla="*/ 18 w 538"/>
                  <a:gd name="T15" fmla="*/ 1 h 1594"/>
                  <a:gd name="T16" fmla="*/ 18 w 538"/>
                  <a:gd name="T17" fmla="*/ 3 h 1594"/>
                  <a:gd name="T18" fmla="*/ 18 w 538"/>
                  <a:gd name="T19" fmla="*/ 8 h 1594"/>
                  <a:gd name="T20" fmla="*/ 18 w 538"/>
                  <a:gd name="T21" fmla="*/ 15 h 1594"/>
                  <a:gd name="T22" fmla="*/ 17 w 538"/>
                  <a:gd name="T23" fmla="*/ 22 h 1594"/>
                  <a:gd name="T24" fmla="*/ 17 w 538"/>
                  <a:gd name="T25" fmla="*/ 26 h 1594"/>
                  <a:gd name="T26" fmla="*/ 16 w 538"/>
                  <a:gd name="T27" fmla="*/ 31 h 1594"/>
                  <a:gd name="T28" fmla="*/ 16 w 538"/>
                  <a:gd name="T29" fmla="*/ 36 h 1594"/>
                  <a:gd name="T30" fmla="*/ 15 w 538"/>
                  <a:gd name="T31" fmla="*/ 40 h 1594"/>
                  <a:gd name="T32" fmla="*/ 14 w 538"/>
                  <a:gd name="T33" fmla="*/ 45 h 1594"/>
                  <a:gd name="T34" fmla="*/ 13 w 538"/>
                  <a:gd name="T35" fmla="*/ 38 h 1594"/>
                  <a:gd name="T36" fmla="*/ 11 w 538"/>
                  <a:gd name="T37" fmla="*/ 31 h 1594"/>
                  <a:gd name="T38" fmla="*/ 9 w 538"/>
                  <a:gd name="T39" fmla="*/ 24 h 1594"/>
                  <a:gd name="T40" fmla="*/ 8 w 538"/>
                  <a:gd name="T41" fmla="*/ 17 h 1594"/>
                  <a:gd name="T42" fmla="*/ 9 w 538"/>
                  <a:gd name="T43" fmla="*/ 17 h 1594"/>
                  <a:gd name="T44" fmla="*/ 11 w 538"/>
                  <a:gd name="T45" fmla="*/ 17 h 1594"/>
                  <a:gd name="T46" fmla="*/ 13 w 538"/>
                  <a:gd name="T47" fmla="*/ 17 h 1594"/>
                  <a:gd name="T48" fmla="*/ 14 w 538"/>
                  <a:gd name="T49" fmla="*/ 16 h 1594"/>
                  <a:gd name="T50" fmla="*/ 14 w 538"/>
                  <a:gd name="T51" fmla="*/ 10 h 1594"/>
                  <a:gd name="T52" fmla="*/ 14 w 538"/>
                  <a:gd name="T53" fmla="*/ 3 h 1594"/>
                  <a:gd name="T54" fmla="*/ 11 w 538"/>
                  <a:gd name="T55" fmla="*/ 3 h 1594"/>
                  <a:gd name="T56" fmla="*/ 11 w 538"/>
                  <a:gd name="T57" fmla="*/ 6 h 1594"/>
                  <a:gd name="T58" fmla="*/ 11 w 538"/>
                  <a:gd name="T59" fmla="*/ 10 h 1594"/>
                  <a:gd name="T60" fmla="*/ 11 w 538"/>
                  <a:gd name="T61" fmla="*/ 13 h 1594"/>
                  <a:gd name="T62" fmla="*/ 9 w 538"/>
                  <a:gd name="T63" fmla="*/ 14 h 1594"/>
                  <a:gd name="T64" fmla="*/ 6 w 538"/>
                  <a:gd name="T65" fmla="*/ 14 h 1594"/>
                  <a:gd name="T66" fmla="*/ 4 w 538"/>
                  <a:gd name="T67" fmla="*/ 14 h 1594"/>
                  <a:gd name="T68" fmla="*/ 2 w 538"/>
                  <a:gd name="T69" fmla="*/ 14 h 1594"/>
                  <a:gd name="T70" fmla="*/ 0 w 538"/>
                  <a:gd name="T71" fmla="*/ 13 h 1594"/>
                  <a:gd name="T72" fmla="*/ 0 w 538"/>
                  <a:gd name="T73" fmla="*/ 8 h 1594"/>
                  <a:gd name="T74" fmla="*/ 1 w 538"/>
                  <a:gd name="T75" fmla="*/ 1 h 15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38" h="1594">
                    <a:moveTo>
                      <a:pt x="18" y="39"/>
                    </a:moveTo>
                    <a:lnTo>
                      <a:pt x="48" y="37"/>
                    </a:lnTo>
                    <a:lnTo>
                      <a:pt x="81" y="35"/>
                    </a:lnTo>
                    <a:lnTo>
                      <a:pt x="112" y="32"/>
                    </a:lnTo>
                    <a:lnTo>
                      <a:pt x="145" y="32"/>
                    </a:lnTo>
                    <a:lnTo>
                      <a:pt x="180" y="30"/>
                    </a:lnTo>
                    <a:lnTo>
                      <a:pt x="212" y="30"/>
                    </a:lnTo>
                    <a:lnTo>
                      <a:pt x="245" y="28"/>
                    </a:lnTo>
                    <a:lnTo>
                      <a:pt x="278" y="26"/>
                    </a:lnTo>
                    <a:lnTo>
                      <a:pt x="313" y="26"/>
                    </a:lnTo>
                    <a:lnTo>
                      <a:pt x="346" y="24"/>
                    </a:lnTo>
                    <a:lnTo>
                      <a:pt x="379" y="21"/>
                    </a:lnTo>
                    <a:lnTo>
                      <a:pt x="411" y="17"/>
                    </a:lnTo>
                    <a:lnTo>
                      <a:pt x="444" y="15"/>
                    </a:lnTo>
                    <a:lnTo>
                      <a:pt x="477" y="11"/>
                    </a:lnTo>
                    <a:lnTo>
                      <a:pt x="508" y="6"/>
                    </a:lnTo>
                    <a:lnTo>
                      <a:pt x="538" y="0"/>
                    </a:lnTo>
                    <a:lnTo>
                      <a:pt x="538" y="91"/>
                    </a:lnTo>
                    <a:lnTo>
                      <a:pt x="527" y="196"/>
                    </a:lnTo>
                    <a:lnTo>
                      <a:pt x="516" y="308"/>
                    </a:lnTo>
                    <a:lnTo>
                      <a:pt x="519" y="420"/>
                    </a:lnTo>
                    <a:lnTo>
                      <a:pt x="512" y="538"/>
                    </a:lnTo>
                    <a:lnTo>
                      <a:pt x="503" y="665"/>
                    </a:lnTo>
                    <a:lnTo>
                      <a:pt x="495" y="796"/>
                    </a:lnTo>
                    <a:lnTo>
                      <a:pt x="484" y="923"/>
                    </a:lnTo>
                    <a:lnTo>
                      <a:pt x="477" y="916"/>
                    </a:lnTo>
                    <a:lnTo>
                      <a:pt x="471" y="1002"/>
                    </a:lnTo>
                    <a:lnTo>
                      <a:pt x="464" y="1087"/>
                    </a:lnTo>
                    <a:lnTo>
                      <a:pt x="457" y="1172"/>
                    </a:lnTo>
                    <a:lnTo>
                      <a:pt x="451" y="1258"/>
                    </a:lnTo>
                    <a:lnTo>
                      <a:pt x="442" y="1345"/>
                    </a:lnTo>
                    <a:lnTo>
                      <a:pt x="431" y="1430"/>
                    </a:lnTo>
                    <a:lnTo>
                      <a:pt x="416" y="1513"/>
                    </a:lnTo>
                    <a:lnTo>
                      <a:pt x="401" y="1594"/>
                    </a:lnTo>
                    <a:lnTo>
                      <a:pt x="379" y="1470"/>
                    </a:lnTo>
                    <a:lnTo>
                      <a:pt x="359" y="1343"/>
                    </a:lnTo>
                    <a:lnTo>
                      <a:pt x="339" y="1218"/>
                    </a:lnTo>
                    <a:lnTo>
                      <a:pt x="320" y="1091"/>
                    </a:lnTo>
                    <a:lnTo>
                      <a:pt x="298" y="967"/>
                    </a:lnTo>
                    <a:lnTo>
                      <a:pt x="276" y="844"/>
                    </a:lnTo>
                    <a:lnTo>
                      <a:pt x="254" y="719"/>
                    </a:lnTo>
                    <a:lnTo>
                      <a:pt x="230" y="599"/>
                    </a:lnTo>
                    <a:lnTo>
                      <a:pt x="252" y="599"/>
                    </a:lnTo>
                    <a:lnTo>
                      <a:pt x="276" y="599"/>
                    </a:lnTo>
                    <a:lnTo>
                      <a:pt x="298" y="601"/>
                    </a:lnTo>
                    <a:lnTo>
                      <a:pt x="322" y="599"/>
                    </a:lnTo>
                    <a:lnTo>
                      <a:pt x="342" y="597"/>
                    </a:lnTo>
                    <a:lnTo>
                      <a:pt x="361" y="590"/>
                    </a:lnTo>
                    <a:lnTo>
                      <a:pt x="379" y="582"/>
                    </a:lnTo>
                    <a:lnTo>
                      <a:pt x="394" y="568"/>
                    </a:lnTo>
                    <a:lnTo>
                      <a:pt x="403" y="455"/>
                    </a:lnTo>
                    <a:lnTo>
                      <a:pt x="409" y="339"/>
                    </a:lnTo>
                    <a:lnTo>
                      <a:pt x="409" y="225"/>
                    </a:lnTo>
                    <a:lnTo>
                      <a:pt x="401" y="111"/>
                    </a:lnTo>
                    <a:lnTo>
                      <a:pt x="350" y="76"/>
                    </a:lnTo>
                    <a:lnTo>
                      <a:pt x="324" y="122"/>
                    </a:lnTo>
                    <a:lnTo>
                      <a:pt x="311" y="172"/>
                    </a:lnTo>
                    <a:lnTo>
                      <a:pt x="307" y="225"/>
                    </a:lnTo>
                    <a:lnTo>
                      <a:pt x="307" y="282"/>
                    </a:lnTo>
                    <a:lnTo>
                      <a:pt x="311" y="339"/>
                    </a:lnTo>
                    <a:lnTo>
                      <a:pt x="313" y="396"/>
                    </a:lnTo>
                    <a:lnTo>
                      <a:pt x="309" y="452"/>
                    </a:lnTo>
                    <a:lnTo>
                      <a:pt x="296" y="507"/>
                    </a:lnTo>
                    <a:lnTo>
                      <a:pt x="256" y="505"/>
                    </a:lnTo>
                    <a:lnTo>
                      <a:pt x="219" y="507"/>
                    </a:lnTo>
                    <a:lnTo>
                      <a:pt x="182" y="507"/>
                    </a:lnTo>
                    <a:lnTo>
                      <a:pt x="147" y="509"/>
                    </a:lnTo>
                    <a:lnTo>
                      <a:pt x="112" y="507"/>
                    </a:lnTo>
                    <a:lnTo>
                      <a:pt x="79" y="505"/>
                    </a:lnTo>
                    <a:lnTo>
                      <a:pt x="44" y="496"/>
                    </a:lnTo>
                    <a:lnTo>
                      <a:pt x="11" y="485"/>
                    </a:lnTo>
                    <a:lnTo>
                      <a:pt x="0" y="468"/>
                    </a:lnTo>
                    <a:lnTo>
                      <a:pt x="3" y="365"/>
                    </a:lnTo>
                    <a:lnTo>
                      <a:pt x="0" y="253"/>
                    </a:lnTo>
                    <a:lnTo>
                      <a:pt x="3" y="144"/>
                    </a:lnTo>
                    <a:lnTo>
                      <a:pt x="18" y="39"/>
                    </a:lnTo>
                    <a:close/>
                  </a:path>
                </a:pathLst>
              </a:custGeom>
              <a:solidFill>
                <a:srgbClr val="77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2" name="Freeform 30"/>
              <p:cNvSpPr>
                <a:spLocks/>
              </p:cNvSpPr>
              <p:nvPr/>
            </p:nvSpPr>
            <p:spPr bwMode="auto">
              <a:xfrm>
                <a:off x="4565" y="5069"/>
                <a:ext cx="410" cy="91"/>
              </a:xfrm>
              <a:custGeom>
                <a:avLst/>
                <a:gdLst>
                  <a:gd name="T0" fmla="*/ 1 w 624"/>
                  <a:gd name="T1" fmla="*/ 1 h 142"/>
                  <a:gd name="T2" fmla="*/ 1 w 624"/>
                  <a:gd name="T3" fmla="*/ 1 h 142"/>
                  <a:gd name="T4" fmla="*/ 3 w 624"/>
                  <a:gd name="T5" fmla="*/ 1 h 142"/>
                  <a:gd name="T6" fmla="*/ 4 w 624"/>
                  <a:gd name="T7" fmla="*/ 1 h 142"/>
                  <a:gd name="T8" fmla="*/ 5 w 624"/>
                  <a:gd name="T9" fmla="*/ 1 h 142"/>
                  <a:gd name="T10" fmla="*/ 6 w 624"/>
                  <a:gd name="T11" fmla="*/ 1 h 142"/>
                  <a:gd name="T12" fmla="*/ 7 w 624"/>
                  <a:gd name="T13" fmla="*/ 1 h 142"/>
                  <a:gd name="T14" fmla="*/ 9 w 624"/>
                  <a:gd name="T15" fmla="*/ 1 h 142"/>
                  <a:gd name="T16" fmla="*/ 9 w 624"/>
                  <a:gd name="T17" fmla="*/ 1 h 142"/>
                  <a:gd name="T18" fmla="*/ 11 w 624"/>
                  <a:gd name="T19" fmla="*/ 2 h 142"/>
                  <a:gd name="T20" fmla="*/ 12 w 624"/>
                  <a:gd name="T21" fmla="*/ 2 h 142"/>
                  <a:gd name="T22" fmla="*/ 13 w 624"/>
                  <a:gd name="T23" fmla="*/ 2 h 142"/>
                  <a:gd name="T24" fmla="*/ 14 w 624"/>
                  <a:gd name="T25" fmla="*/ 1 h 142"/>
                  <a:gd name="T26" fmla="*/ 15 w 624"/>
                  <a:gd name="T27" fmla="*/ 1 h 142"/>
                  <a:gd name="T28" fmla="*/ 16 w 624"/>
                  <a:gd name="T29" fmla="*/ 1 h 142"/>
                  <a:gd name="T30" fmla="*/ 17 w 624"/>
                  <a:gd name="T31" fmla="*/ 1 h 142"/>
                  <a:gd name="T32" fmla="*/ 18 w 624"/>
                  <a:gd name="T33" fmla="*/ 1 h 142"/>
                  <a:gd name="T34" fmla="*/ 18 w 624"/>
                  <a:gd name="T35" fmla="*/ 1 h 142"/>
                  <a:gd name="T36" fmla="*/ 19 w 624"/>
                  <a:gd name="T37" fmla="*/ 1 h 142"/>
                  <a:gd name="T38" fmla="*/ 20 w 624"/>
                  <a:gd name="T39" fmla="*/ 1 h 142"/>
                  <a:gd name="T40" fmla="*/ 20 w 624"/>
                  <a:gd name="T41" fmla="*/ 1 h 142"/>
                  <a:gd name="T42" fmla="*/ 20 w 624"/>
                  <a:gd name="T43" fmla="*/ 1 h 142"/>
                  <a:gd name="T44" fmla="*/ 20 w 624"/>
                  <a:gd name="T45" fmla="*/ 0 h 142"/>
                  <a:gd name="T46" fmla="*/ 21 w 624"/>
                  <a:gd name="T47" fmla="*/ 0 h 142"/>
                  <a:gd name="T48" fmla="*/ 21 w 624"/>
                  <a:gd name="T49" fmla="*/ 1 h 142"/>
                  <a:gd name="T50" fmla="*/ 22 w 624"/>
                  <a:gd name="T51" fmla="*/ 1 h 142"/>
                  <a:gd name="T52" fmla="*/ 22 w 624"/>
                  <a:gd name="T53" fmla="*/ 2 h 142"/>
                  <a:gd name="T54" fmla="*/ 22 w 624"/>
                  <a:gd name="T55" fmla="*/ 3 h 142"/>
                  <a:gd name="T56" fmla="*/ 22 w 624"/>
                  <a:gd name="T57" fmla="*/ 3 h 142"/>
                  <a:gd name="T58" fmla="*/ 13 w 624"/>
                  <a:gd name="T59" fmla="*/ 4 h 142"/>
                  <a:gd name="T60" fmla="*/ 12 w 624"/>
                  <a:gd name="T61" fmla="*/ 3 h 142"/>
                  <a:gd name="T62" fmla="*/ 12 w 624"/>
                  <a:gd name="T63" fmla="*/ 3 h 142"/>
                  <a:gd name="T64" fmla="*/ 12 w 624"/>
                  <a:gd name="T65" fmla="*/ 2 h 142"/>
                  <a:gd name="T66" fmla="*/ 11 w 624"/>
                  <a:gd name="T67" fmla="*/ 2 h 142"/>
                  <a:gd name="T68" fmla="*/ 10 w 624"/>
                  <a:gd name="T69" fmla="*/ 3 h 142"/>
                  <a:gd name="T70" fmla="*/ 9 w 624"/>
                  <a:gd name="T71" fmla="*/ 3 h 142"/>
                  <a:gd name="T72" fmla="*/ 9 w 624"/>
                  <a:gd name="T73" fmla="*/ 4 h 142"/>
                  <a:gd name="T74" fmla="*/ 9 w 624"/>
                  <a:gd name="T75" fmla="*/ 4 h 142"/>
                  <a:gd name="T76" fmla="*/ 1 w 624"/>
                  <a:gd name="T77" fmla="*/ 4 h 142"/>
                  <a:gd name="T78" fmla="*/ 1 w 624"/>
                  <a:gd name="T79" fmla="*/ 3 h 142"/>
                  <a:gd name="T80" fmla="*/ 1 w 624"/>
                  <a:gd name="T81" fmla="*/ 3 h 142"/>
                  <a:gd name="T82" fmla="*/ 0 w 624"/>
                  <a:gd name="T83" fmla="*/ 2 h 142"/>
                  <a:gd name="T84" fmla="*/ 1 w 624"/>
                  <a:gd name="T85" fmla="*/ 1 h 14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24" h="142">
                    <a:moveTo>
                      <a:pt x="2" y="33"/>
                    </a:moveTo>
                    <a:lnTo>
                      <a:pt x="40" y="37"/>
                    </a:lnTo>
                    <a:lnTo>
                      <a:pt x="77" y="37"/>
                    </a:lnTo>
                    <a:lnTo>
                      <a:pt x="112" y="33"/>
                    </a:lnTo>
                    <a:lnTo>
                      <a:pt x="147" y="29"/>
                    </a:lnTo>
                    <a:lnTo>
                      <a:pt x="182" y="26"/>
                    </a:lnTo>
                    <a:lnTo>
                      <a:pt x="212" y="26"/>
                    </a:lnTo>
                    <a:lnTo>
                      <a:pt x="245" y="35"/>
                    </a:lnTo>
                    <a:lnTo>
                      <a:pt x="276" y="51"/>
                    </a:lnTo>
                    <a:lnTo>
                      <a:pt x="311" y="59"/>
                    </a:lnTo>
                    <a:lnTo>
                      <a:pt x="341" y="59"/>
                    </a:lnTo>
                    <a:lnTo>
                      <a:pt x="372" y="53"/>
                    </a:lnTo>
                    <a:lnTo>
                      <a:pt x="401" y="44"/>
                    </a:lnTo>
                    <a:lnTo>
                      <a:pt x="431" y="33"/>
                    </a:lnTo>
                    <a:lnTo>
                      <a:pt x="462" y="24"/>
                    </a:lnTo>
                    <a:lnTo>
                      <a:pt x="492" y="18"/>
                    </a:lnTo>
                    <a:lnTo>
                      <a:pt x="525" y="18"/>
                    </a:lnTo>
                    <a:lnTo>
                      <a:pt x="536" y="18"/>
                    </a:lnTo>
                    <a:lnTo>
                      <a:pt x="547" y="16"/>
                    </a:lnTo>
                    <a:lnTo>
                      <a:pt x="558" y="11"/>
                    </a:lnTo>
                    <a:lnTo>
                      <a:pt x="567" y="7"/>
                    </a:lnTo>
                    <a:lnTo>
                      <a:pt x="578" y="5"/>
                    </a:lnTo>
                    <a:lnTo>
                      <a:pt x="589" y="0"/>
                    </a:lnTo>
                    <a:lnTo>
                      <a:pt x="600" y="0"/>
                    </a:lnTo>
                    <a:lnTo>
                      <a:pt x="611" y="2"/>
                    </a:lnTo>
                    <a:lnTo>
                      <a:pt x="621" y="26"/>
                    </a:lnTo>
                    <a:lnTo>
                      <a:pt x="624" y="53"/>
                    </a:lnTo>
                    <a:lnTo>
                      <a:pt x="621" y="83"/>
                    </a:lnTo>
                    <a:lnTo>
                      <a:pt x="624" y="112"/>
                    </a:lnTo>
                    <a:lnTo>
                      <a:pt x="361" y="134"/>
                    </a:lnTo>
                    <a:lnTo>
                      <a:pt x="352" y="114"/>
                    </a:lnTo>
                    <a:lnTo>
                      <a:pt x="344" y="94"/>
                    </a:lnTo>
                    <a:lnTo>
                      <a:pt x="331" y="79"/>
                    </a:lnTo>
                    <a:lnTo>
                      <a:pt x="306" y="72"/>
                    </a:lnTo>
                    <a:lnTo>
                      <a:pt x="282" y="86"/>
                    </a:lnTo>
                    <a:lnTo>
                      <a:pt x="278" y="110"/>
                    </a:lnTo>
                    <a:lnTo>
                      <a:pt x="272" y="134"/>
                    </a:lnTo>
                    <a:lnTo>
                      <a:pt x="250" y="142"/>
                    </a:lnTo>
                    <a:lnTo>
                      <a:pt x="33" y="142"/>
                    </a:lnTo>
                    <a:lnTo>
                      <a:pt x="24" y="116"/>
                    </a:lnTo>
                    <a:lnTo>
                      <a:pt x="11" y="90"/>
                    </a:lnTo>
                    <a:lnTo>
                      <a:pt x="0" y="64"/>
                    </a:lnTo>
                    <a:lnTo>
                      <a:pt x="2" y="33"/>
                    </a:lnTo>
                    <a:close/>
                  </a:path>
                </a:pathLst>
              </a:custGeom>
              <a:solidFill>
                <a:srgbClr val="77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3" name="Freeform 31"/>
              <p:cNvSpPr>
                <a:spLocks/>
              </p:cNvSpPr>
              <p:nvPr/>
            </p:nvSpPr>
            <p:spPr bwMode="auto">
              <a:xfrm>
                <a:off x="4627" y="4246"/>
                <a:ext cx="206" cy="282"/>
              </a:xfrm>
              <a:custGeom>
                <a:avLst/>
                <a:gdLst>
                  <a:gd name="T0" fmla="*/ 7 w 313"/>
                  <a:gd name="T1" fmla="*/ 1 h 440"/>
                  <a:gd name="T2" fmla="*/ 7 w 313"/>
                  <a:gd name="T3" fmla="*/ 1 h 440"/>
                  <a:gd name="T4" fmla="*/ 8 w 313"/>
                  <a:gd name="T5" fmla="*/ 1 h 440"/>
                  <a:gd name="T6" fmla="*/ 9 w 313"/>
                  <a:gd name="T7" fmla="*/ 1 h 440"/>
                  <a:gd name="T8" fmla="*/ 9 w 313"/>
                  <a:gd name="T9" fmla="*/ 1 h 440"/>
                  <a:gd name="T10" fmla="*/ 10 w 313"/>
                  <a:gd name="T11" fmla="*/ 1 h 440"/>
                  <a:gd name="T12" fmla="*/ 11 w 313"/>
                  <a:gd name="T13" fmla="*/ 1 h 440"/>
                  <a:gd name="T14" fmla="*/ 11 w 313"/>
                  <a:gd name="T15" fmla="*/ 2 h 440"/>
                  <a:gd name="T16" fmla="*/ 11 w 313"/>
                  <a:gd name="T17" fmla="*/ 3 h 440"/>
                  <a:gd name="T18" fmla="*/ 11 w 313"/>
                  <a:gd name="T19" fmla="*/ 3 h 440"/>
                  <a:gd name="T20" fmla="*/ 11 w 313"/>
                  <a:gd name="T21" fmla="*/ 5 h 440"/>
                  <a:gd name="T22" fmla="*/ 9 w 313"/>
                  <a:gd name="T23" fmla="*/ 6 h 440"/>
                  <a:gd name="T24" fmla="*/ 9 w 313"/>
                  <a:gd name="T25" fmla="*/ 8 h 440"/>
                  <a:gd name="T26" fmla="*/ 9 w 313"/>
                  <a:gd name="T27" fmla="*/ 8 h 440"/>
                  <a:gd name="T28" fmla="*/ 9 w 313"/>
                  <a:gd name="T29" fmla="*/ 10 h 440"/>
                  <a:gd name="T30" fmla="*/ 9 w 313"/>
                  <a:gd name="T31" fmla="*/ 12 h 440"/>
                  <a:gd name="T32" fmla="*/ 9 w 313"/>
                  <a:gd name="T33" fmla="*/ 12 h 440"/>
                  <a:gd name="T34" fmla="*/ 8 w 313"/>
                  <a:gd name="T35" fmla="*/ 12 h 440"/>
                  <a:gd name="T36" fmla="*/ 7 w 313"/>
                  <a:gd name="T37" fmla="*/ 10 h 440"/>
                  <a:gd name="T38" fmla="*/ 6 w 313"/>
                  <a:gd name="T39" fmla="*/ 9 h 440"/>
                  <a:gd name="T40" fmla="*/ 5 w 313"/>
                  <a:gd name="T41" fmla="*/ 8 h 440"/>
                  <a:gd name="T42" fmla="*/ 4 w 313"/>
                  <a:gd name="T43" fmla="*/ 6 h 440"/>
                  <a:gd name="T44" fmla="*/ 3 w 313"/>
                  <a:gd name="T45" fmla="*/ 5 h 440"/>
                  <a:gd name="T46" fmla="*/ 3 w 313"/>
                  <a:gd name="T47" fmla="*/ 4 h 440"/>
                  <a:gd name="T48" fmla="*/ 2 w 313"/>
                  <a:gd name="T49" fmla="*/ 3 h 440"/>
                  <a:gd name="T50" fmla="*/ 6 w 313"/>
                  <a:gd name="T51" fmla="*/ 4 h 440"/>
                  <a:gd name="T52" fmla="*/ 6 w 313"/>
                  <a:gd name="T53" fmla="*/ 5 h 440"/>
                  <a:gd name="T54" fmla="*/ 6 w 313"/>
                  <a:gd name="T55" fmla="*/ 6 h 440"/>
                  <a:gd name="T56" fmla="*/ 6 w 313"/>
                  <a:gd name="T57" fmla="*/ 8 h 440"/>
                  <a:gd name="T58" fmla="*/ 7 w 313"/>
                  <a:gd name="T59" fmla="*/ 10 h 440"/>
                  <a:gd name="T60" fmla="*/ 7 w 313"/>
                  <a:gd name="T61" fmla="*/ 9 h 440"/>
                  <a:gd name="T62" fmla="*/ 7 w 313"/>
                  <a:gd name="T63" fmla="*/ 8 h 440"/>
                  <a:gd name="T64" fmla="*/ 7 w 313"/>
                  <a:gd name="T65" fmla="*/ 8 h 440"/>
                  <a:gd name="T66" fmla="*/ 8 w 313"/>
                  <a:gd name="T67" fmla="*/ 6 h 440"/>
                  <a:gd name="T68" fmla="*/ 8 w 313"/>
                  <a:gd name="T69" fmla="*/ 5 h 440"/>
                  <a:gd name="T70" fmla="*/ 8 w 313"/>
                  <a:gd name="T71" fmla="*/ 5 h 440"/>
                  <a:gd name="T72" fmla="*/ 8 w 313"/>
                  <a:gd name="T73" fmla="*/ 4 h 440"/>
                  <a:gd name="T74" fmla="*/ 8 w 313"/>
                  <a:gd name="T75" fmla="*/ 3 h 440"/>
                  <a:gd name="T76" fmla="*/ 7 w 313"/>
                  <a:gd name="T77" fmla="*/ 3 h 440"/>
                  <a:gd name="T78" fmla="*/ 2 w 313"/>
                  <a:gd name="T79" fmla="*/ 1 h 440"/>
                  <a:gd name="T80" fmla="*/ 2 w 313"/>
                  <a:gd name="T81" fmla="*/ 1 h 440"/>
                  <a:gd name="T82" fmla="*/ 1 w 313"/>
                  <a:gd name="T83" fmla="*/ 1 h 440"/>
                  <a:gd name="T84" fmla="*/ 1 w 313"/>
                  <a:gd name="T85" fmla="*/ 2 h 440"/>
                  <a:gd name="T86" fmla="*/ 1 w 313"/>
                  <a:gd name="T87" fmla="*/ 2 h 440"/>
                  <a:gd name="T88" fmla="*/ 0 w 313"/>
                  <a:gd name="T89" fmla="*/ 1 h 440"/>
                  <a:gd name="T90" fmla="*/ 1 w 313"/>
                  <a:gd name="T91" fmla="*/ 1 h 440"/>
                  <a:gd name="T92" fmla="*/ 1 w 313"/>
                  <a:gd name="T93" fmla="*/ 1 h 440"/>
                  <a:gd name="T94" fmla="*/ 2 w 313"/>
                  <a:gd name="T95" fmla="*/ 1 h 440"/>
                  <a:gd name="T96" fmla="*/ 3 w 313"/>
                  <a:gd name="T97" fmla="*/ 0 h 440"/>
                  <a:gd name="T98" fmla="*/ 4 w 313"/>
                  <a:gd name="T99" fmla="*/ 0 h 440"/>
                  <a:gd name="T100" fmla="*/ 5 w 313"/>
                  <a:gd name="T101" fmla="*/ 0 h 440"/>
                  <a:gd name="T102" fmla="*/ 6 w 313"/>
                  <a:gd name="T103" fmla="*/ 1 h 440"/>
                  <a:gd name="T104" fmla="*/ 7 w 313"/>
                  <a:gd name="T105" fmla="*/ 1 h 44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13" h="440">
                    <a:moveTo>
                      <a:pt x="186" y="4"/>
                    </a:moveTo>
                    <a:lnTo>
                      <a:pt x="204" y="11"/>
                    </a:lnTo>
                    <a:lnTo>
                      <a:pt x="223" y="15"/>
                    </a:lnTo>
                    <a:lnTo>
                      <a:pt x="245" y="20"/>
                    </a:lnTo>
                    <a:lnTo>
                      <a:pt x="265" y="26"/>
                    </a:lnTo>
                    <a:lnTo>
                      <a:pt x="282" y="35"/>
                    </a:lnTo>
                    <a:lnTo>
                      <a:pt x="298" y="46"/>
                    </a:lnTo>
                    <a:lnTo>
                      <a:pt x="309" y="61"/>
                    </a:lnTo>
                    <a:lnTo>
                      <a:pt x="313" y="83"/>
                    </a:lnTo>
                    <a:lnTo>
                      <a:pt x="300" y="127"/>
                    </a:lnTo>
                    <a:lnTo>
                      <a:pt x="287" y="171"/>
                    </a:lnTo>
                    <a:lnTo>
                      <a:pt x="276" y="214"/>
                    </a:lnTo>
                    <a:lnTo>
                      <a:pt x="267" y="258"/>
                    </a:lnTo>
                    <a:lnTo>
                      <a:pt x="258" y="304"/>
                    </a:lnTo>
                    <a:lnTo>
                      <a:pt x="254" y="348"/>
                    </a:lnTo>
                    <a:lnTo>
                      <a:pt x="247" y="394"/>
                    </a:lnTo>
                    <a:lnTo>
                      <a:pt x="245" y="440"/>
                    </a:lnTo>
                    <a:lnTo>
                      <a:pt x="219" y="396"/>
                    </a:lnTo>
                    <a:lnTo>
                      <a:pt x="193" y="352"/>
                    </a:lnTo>
                    <a:lnTo>
                      <a:pt x="167" y="311"/>
                    </a:lnTo>
                    <a:lnTo>
                      <a:pt x="140" y="269"/>
                    </a:lnTo>
                    <a:lnTo>
                      <a:pt x="116" y="225"/>
                    </a:lnTo>
                    <a:lnTo>
                      <a:pt x="92" y="182"/>
                    </a:lnTo>
                    <a:lnTo>
                      <a:pt x="68" y="138"/>
                    </a:lnTo>
                    <a:lnTo>
                      <a:pt x="46" y="92"/>
                    </a:lnTo>
                    <a:lnTo>
                      <a:pt x="171" y="131"/>
                    </a:lnTo>
                    <a:lnTo>
                      <a:pt x="173" y="173"/>
                    </a:lnTo>
                    <a:lnTo>
                      <a:pt x="171" y="225"/>
                    </a:lnTo>
                    <a:lnTo>
                      <a:pt x="173" y="280"/>
                    </a:lnTo>
                    <a:lnTo>
                      <a:pt x="186" y="330"/>
                    </a:lnTo>
                    <a:lnTo>
                      <a:pt x="212" y="324"/>
                    </a:lnTo>
                    <a:lnTo>
                      <a:pt x="212" y="293"/>
                    </a:lnTo>
                    <a:lnTo>
                      <a:pt x="215" y="263"/>
                    </a:lnTo>
                    <a:lnTo>
                      <a:pt x="221" y="230"/>
                    </a:lnTo>
                    <a:lnTo>
                      <a:pt x="228" y="197"/>
                    </a:lnTo>
                    <a:lnTo>
                      <a:pt x="230" y="164"/>
                    </a:lnTo>
                    <a:lnTo>
                      <a:pt x="228" y="136"/>
                    </a:lnTo>
                    <a:lnTo>
                      <a:pt x="217" y="107"/>
                    </a:lnTo>
                    <a:lnTo>
                      <a:pt x="197" y="83"/>
                    </a:lnTo>
                    <a:lnTo>
                      <a:pt x="55" y="33"/>
                    </a:lnTo>
                    <a:lnTo>
                      <a:pt x="46" y="37"/>
                    </a:lnTo>
                    <a:lnTo>
                      <a:pt x="38" y="44"/>
                    </a:lnTo>
                    <a:lnTo>
                      <a:pt x="31" y="53"/>
                    </a:lnTo>
                    <a:lnTo>
                      <a:pt x="22" y="59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42" y="9"/>
                    </a:lnTo>
                    <a:lnTo>
                      <a:pt x="64" y="2"/>
                    </a:lnTo>
                    <a:lnTo>
                      <a:pt x="88" y="0"/>
                    </a:lnTo>
                    <a:lnTo>
                      <a:pt x="114" y="0"/>
                    </a:lnTo>
                    <a:lnTo>
                      <a:pt x="138" y="0"/>
                    </a:lnTo>
                    <a:lnTo>
                      <a:pt x="162" y="2"/>
                    </a:lnTo>
                    <a:lnTo>
                      <a:pt x="186" y="4"/>
                    </a:lnTo>
                    <a:close/>
                  </a:path>
                </a:pathLst>
              </a:custGeom>
              <a:solidFill>
                <a:srgbClr val="77AA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4" name="Freeform 32"/>
              <p:cNvSpPr>
                <a:spLocks/>
              </p:cNvSpPr>
              <p:nvPr/>
            </p:nvSpPr>
            <p:spPr bwMode="auto">
              <a:xfrm>
                <a:off x="4910" y="4924"/>
                <a:ext cx="57" cy="101"/>
              </a:xfrm>
              <a:custGeom>
                <a:avLst/>
                <a:gdLst>
                  <a:gd name="T0" fmla="*/ 3 w 86"/>
                  <a:gd name="T1" fmla="*/ 4 h 159"/>
                  <a:gd name="T2" fmla="*/ 3 w 86"/>
                  <a:gd name="T3" fmla="*/ 4 h 159"/>
                  <a:gd name="T4" fmla="*/ 3 w 86"/>
                  <a:gd name="T5" fmla="*/ 4 h 159"/>
                  <a:gd name="T6" fmla="*/ 2 w 86"/>
                  <a:gd name="T7" fmla="*/ 4 h 159"/>
                  <a:gd name="T8" fmla="*/ 2 w 86"/>
                  <a:gd name="T9" fmla="*/ 4 h 159"/>
                  <a:gd name="T10" fmla="*/ 1 w 86"/>
                  <a:gd name="T11" fmla="*/ 4 h 159"/>
                  <a:gd name="T12" fmla="*/ 1 w 86"/>
                  <a:gd name="T13" fmla="*/ 4 h 159"/>
                  <a:gd name="T14" fmla="*/ 1 w 86"/>
                  <a:gd name="T15" fmla="*/ 4 h 159"/>
                  <a:gd name="T16" fmla="*/ 0 w 86"/>
                  <a:gd name="T17" fmla="*/ 4 h 159"/>
                  <a:gd name="T18" fmla="*/ 1 w 86"/>
                  <a:gd name="T19" fmla="*/ 3 h 159"/>
                  <a:gd name="T20" fmla="*/ 1 w 86"/>
                  <a:gd name="T21" fmla="*/ 3 h 159"/>
                  <a:gd name="T22" fmla="*/ 1 w 86"/>
                  <a:gd name="T23" fmla="*/ 2 h 159"/>
                  <a:gd name="T24" fmla="*/ 1 w 86"/>
                  <a:gd name="T25" fmla="*/ 1 h 159"/>
                  <a:gd name="T26" fmla="*/ 1 w 86"/>
                  <a:gd name="T27" fmla="*/ 1 h 159"/>
                  <a:gd name="T28" fmla="*/ 1 w 86"/>
                  <a:gd name="T29" fmla="*/ 1 h 159"/>
                  <a:gd name="T30" fmla="*/ 2 w 86"/>
                  <a:gd name="T31" fmla="*/ 0 h 159"/>
                  <a:gd name="T32" fmla="*/ 2 w 86"/>
                  <a:gd name="T33" fmla="*/ 1 h 159"/>
                  <a:gd name="T34" fmla="*/ 3 w 86"/>
                  <a:gd name="T35" fmla="*/ 1 h 159"/>
                  <a:gd name="T36" fmla="*/ 3 w 86"/>
                  <a:gd name="T37" fmla="*/ 1 h 159"/>
                  <a:gd name="T38" fmla="*/ 3 w 86"/>
                  <a:gd name="T39" fmla="*/ 3 h 159"/>
                  <a:gd name="T40" fmla="*/ 3 w 86"/>
                  <a:gd name="T41" fmla="*/ 4 h 1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6" h="159">
                    <a:moveTo>
                      <a:pt x="86" y="148"/>
                    </a:moveTo>
                    <a:lnTo>
                      <a:pt x="75" y="151"/>
                    </a:lnTo>
                    <a:lnTo>
                      <a:pt x="66" y="151"/>
                    </a:lnTo>
                    <a:lnTo>
                      <a:pt x="55" y="153"/>
                    </a:lnTo>
                    <a:lnTo>
                      <a:pt x="44" y="155"/>
                    </a:lnTo>
                    <a:lnTo>
                      <a:pt x="33" y="157"/>
                    </a:lnTo>
                    <a:lnTo>
                      <a:pt x="22" y="159"/>
                    </a:lnTo>
                    <a:lnTo>
                      <a:pt x="11" y="159"/>
                    </a:lnTo>
                    <a:lnTo>
                      <a:pt x="0" y="157"/>
                    </a:lnTo>
                    <a:lnTo>
                      <a:pt x="18" y="127"/>
                    </a:lnTo>
                    <a:lnTo>
                      <a:pt x="29" y="92"/>
                    </a:lnTo>
                    <a:lnTo>
                      <a:pt x="33" y="57"/>
                    </a:lnTo>
                    <a:lnTo>
                      <a:pt x="26" y="19"/>
                    </a:lnTo>
                    <a:lnTo>
                      <a:pt x="26" y="11"/>
                    </a:lnTo>
                    <a:lnTo>
                      <a:pt x="33" y="4"/>
                    </a:lnTo>
                    <a:lnTo>
                      <a:pt x="44" y="0"/>
                    </a:lnTo>
                    <a:lnTo>
                      <a:pt x="57" y="4"/>
                    </a:lnTo>
                    <a:lnTo>
                      <a:pt x="68" y="17"/>
                    </a:lnTo>
                    <a:lnTo>
                      <a:pt x="79" y="43"/>
                    </a:lnTo>
                    <a:lnTo>
                      <a:pt x="86" y="87"/>
                    </a:lnTo>
                    <a:lnTo>
                      <a:pt x="86" y="148"/>
                    </a:lnTo>
                    <a:close/>
                  </a:path>
                </a:pathLst>
              </a:custGeom>
              <a:solidFill>
                <a:srgbClr val="C4B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5" name="Freeform 33"/>
              <p:cNvSpPr>
                <a:spLocks/>
              </p:cNvSpPr>
              <p:nvPr/>
            </p:nvSpPr>
            <p:spPr bwMode="auto">
              <a:xfrm>
                <a:off x="5339" y="4630"/>
                <a:ext cx="887" cy="697"/>
              </a:xfrm>
              <a:custGeom>
                <a:avLst/>
                <a:gdLst>
                  <a:gd name="T0" fmla="*/ 3 w 1347"/>
                  <a:gd name="T1" fmla="*/ 22 h 1088"/>
                  <a:gd name="T2" fmla="*/ 4 w 1347"/>
                  <a:gd name="T3" fmla="*/ 28 h 1088"/>
                  <a:gd name="T4" fmla="*/ 6 w 1347"/>
                  <a:gd name="T5" fmla="*/ 28 h 1088"/>
                  <a:gd name="T6" fmla="*/ 9 w 1347"/>
                  <a:gd name="T7" fmla="*/ 27 h 1088"/>
                  <a:gd name="T8" fmla="*/ 8 w 1347"/>
                  <a:gd name="T9" fmla="*/ 24 h 1088"/>
                  <a:gd name="T10" fmla="*/ 5 w 1347"/>
                  <a:gd name="T11" fmla="*/ 19 h 1088"/>
                  <a:gd name="T12" fmla="*/ 7 w 1347"/>
                  <a:gd name="T13" fmla="*/ 1 h 1088"/>
                  <a:gd name="T14" fmla="*/ 8 w 1347"/>
                  <a:gd name="T15" fmla="*/ 0 h 1088"/>
                  <a:gd name="T16" fmla="*/ 9 w 1347"/>
                  <a:gd name="T17" fmla="*/ 7 h 1088"/>
                  <a:gd name="T18" fmla="*/ 14 w 1347"/>
                  <a:gd name="T19" fmla="*/ 8 h 1088"/>
                  <a:gd name="T20" fmla="*/ 22 w 1347"/>
                  <a:gd name="T21" fmla="*/ 8 h 1088"/>
                  <a:gd name="T22" fmla="*/ 30 w 1347"/>
                  <a:gd name="T23" fmla="*/ 8 h 1088"/>
                  <a:gd name="T24" fmla="*/ 36 w 1347"/>
                  <a:gd name="T25" fmla="*/ 8 h 1088"/>
                  <a:gd name="T26" fmla="*/ 40 w 1347"/>
                  <a:gd name="T27" fmla="*/ 8 h 1088"/>
                  <a:gd name="T28" fmla="*/ 44 w 1347"/>
                  <a:gd name="T29" fmla="*/ 8 h 1088"/>
                  <a:gd name="T30" fmla="*/ 47 w 1347"/>
                  <a:gd name="T31" fmla="*/ 12 h 1088"/>
                  <a:gd name="T32" fmla="*/ 44 w 1347"/>
                  <a:gd name="T33" fmla="*/ 12 h 1088"/>
                  <a:gd name="T34" fmla="*/ 40 w 1347"/>
                  <a:gd name="T35" fmla="*/ 12 h 1088"/>
                  <a:gd name="T36" fmla="*/ 35 w 1347"/>
                  <a:gd name="T37" fmla="*/ 12 h 1088"/>
                  <a:gd name="T38" fmla="*/ 32 w 1347"/>
                  <a:gd name="T39" fmla="*/ 12 h 1088"/>
                  <a:gd name="T40" fmla="*/ 29 w 1347"/>
                  <a:gd name="T41" fmla="*/ 12 h 1088"/>
                  <a:gd name="T42" fmla="*/ 22 w 1347"/>
                  <a:gd name="T43" fmla="*/ 12 h 1088"/>
                  <a:gd name="T44" fmla="*/ 16 w 1347"/>
                  <a:gd name="T45" fmla="*/ 11 h 1088"/>
                  <a:gd name="T46" fmla="*/ 9 w 1347"/>
                  <a:gd name="T47" fmla="*/ 11 h 1088"/>
                  <a:gd name="T48" fmla="*/ 11 w 1347"/>
                  <a:gd name="T49" fmla="*/ 13 h 1088"/>
                  <a:gd name="T50" fmla="*/ 19 w 1347"/>
                  <a:gd name="T51" fmla="*/ 13 h 1088"/>
                  <a:gd name="T52" fmla="*/ 28 w 1347"/>
                  <a:gd name="T53" fmla="*/ 13 h 1088"/>
                  <a:gd name="T54" fmla="*/ 38 w 1347"/>
                  <a:gd name="T55" fmla="*/ 13 h 1088"/>
                  <a:gd name="T56" fmla="*/ 39 w 1347"/>
                  <a:gd name="T57" fmla="*/ 14 h 1088"/>
                  <a:gd name="T58" fmla="*/ 40 w 1347"/>
                  <a:gd name="T59" fmla="*/ 15 h 1088"/>
                  <a:gd name="T60" fmla="*/ 38 w 1347"/>
                  <a:gd name="T61" fmla="*/ 15 h 1088"/>
                  <a:gd name="T62" fmla="*/ 30 w 1347"/>
                  <a:gd name="T63" fmla="*/ 17 h 1088"/>
                  <a:gd name="T64" fmla="*/ 22 w 1347"/>
                  <a:gd name="T65" fmla="*/ 17 h 1088"/>
                  <a:gd name="T66" fmla="*/ 14 w 1347"/>
                  <a:gd name="T67" fmla="*/ 17 h 1088"/>
                  <a:gd name="T68" fmla="*/ 9 w 1347"/>
                  <a:gd name="T69" fmla="*/ 16 h 1088"/>
                  <a:gd name="T70" fmla="*/ 9 w 1347"/>
                  <a:gd name="T71" fmla="*/ 21 h 1088"/>
                  <a:gd name="T72" fmla="*/ 21 w 1347"/>
                  <a:gd name="T73" fmla="*/ 23 h 1088"/>
                  <a:gd name="T74" fmla="*/ 31 w 1347"/>
                  <a:gd name="T75" fmla="*/ 22 h 1088"/>
                  <a:gd name="T76" fmla="*/ 41 w 1347"/>
                  <a:gd name="T77" fmla="*/ 22 h 1088"/>
                  <a:gd name="T78" fmla="*/ 47 w 1347"/>
                  <a:gd name="T79" fmla="*/ 23 h 1088"/>
                  <a:gd name="T80" fmla="*/ 44 w 1347"/>
                  <a:gd name="T81" fmla="*/ 24 h 1088"/>
                  <a:gd name="T82" fmla="*/ 38 w 1347"/>
                  <a:gd name="T83" fmla="*/ 24 h 1088"/>
                  <a:gd name="T84" fmla="*/ 32 w 1347"/>
                  <a:gd name="T85" fmla="*/ 24 h 1088"/>
                  <a:gd name="T86" fmla="*/ 26 w 1347"/>
                  <a:gd name="T87" fmla="*/ 24 h 1088"/>
                  <a:gd name="T88" fmla="*/ 21 w 1347"/>
                  <a:gd name="T89" fmla="*/ 25 h 1088"/>
                  <a:gd name="T90" fmla="*/ 17 w 1347"/>
                  <a:gd name="T91" fmla="*/ 26 h 1088"/>
                  <a:gd name="T92" fmla="*/ 13 w 1347"/>
                  <a:gd name="T93" fmla="*/ 26 h 1088"/>
                  <a:gd name="T94" fmla="*/ 13 w 1347"/>
                  <a:gd name="T95" fmla="*/ 28 h 1088"/>
                  <a:gd name="T96" fmla="*/ 23 w 1347"/>
                  <a:gd name="T97" fmla="*/ 28 h 1088"/>
                  <a:gd name="T98" fmla="*/ 33 w 1347"/>
                  <a:gd name="T99" fmla="*/ 28 h 1088"/>
                  <a:gd name="T100" fmla="*/ 43 w 1347"/>
                  <a:gd name="T101" fmla="*/ 28 h 1088"/>
                  <a:gd name="T102" fmla="*/ 43 w 1347"/>
                  <a:gd name="T103" fmla="*/ 29 h 1088"/>
                  <a:gd name="T104" fmla="*/ 33 w 1347"/>
                  <a:gd name="T105" fmla="*/ 29 h 1088"/>
                  <a:gd name="T106" fmla="*/ 23 w 1347"/>
                  <a:gd name="T107" fmla="*/ 29 h 1088"/>
                  <a:gd name="T108" fmla="*/ 13 w 1347"/>
                  <a:gd name="T109" fmla="*/ 29 h 1088"/>
                  <a:gd name="T110" fmla="*/ 7 w 1347"/>
                  <a:gd name="T111" fmla="*/ 31 h 1088"/>
                  <a:gd name="T112" fmla="*/ 1 w 1347"/>
                  <a:gd name="T113" fmla="*/ 29 h 1088"/>
                  <a:gd name="T114" fmla="*/ 1 w 1347"/>
                  <a:gd name="T115" fmla="*/ 24 h 10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347" h="1088">
                    <a:moveTo>
                      <a:pt x="42" y="771"/>
                    </a:moveTo>
                    <a:lnTo>
                      <a:pt x="50" y="768"/>
                    </a:lnTo>
                    <a:lnTo>
                      <a:pt x="59" y="771"/>
                    </a:lnTo>
                    <a:lnTo>
                      <a:pt x="66" y="775"/>
                    </a:lnTo>
                    <a:lnTo>
                      <a:pt x="74" y="773"/>
                    </a:lnTo>
                    <a:lnTo>
                      <a:pt x="87" y="821"/>
                    </a:lnTo>
                    <a:lnTo>
                      <a:pt x="98" y="869"/>
                    </a:lnTo>
                    <a:lnTo>
                      <a:pt x="105" y="919"/>
                    </a:lnTo>
                    <a:lnTo>
                      <a:pt x="109" y="965"/>
                    </a:lnTo>
                    <a:lnTo>
                      <a:pt x="116" y="978"/>
                    </a:lnTo>
                    <a:lnTo>
                      <a:pt x="127" y="987"/>
                    </a:lnTo>
                    <a:lnTo>
                      <a:pt x="140" y="994"/>
                    </a:lnTo>
                    <a:lnTo>
                      <a:pt x="157" y="991"/>
                    </a:lnTo>
                    <a:lnTo>
                      <a:pt x="168" y="985"/>
                    </a:lnTo>
                    <a:lnTo>
                      <a:pt x="181" y="981"/>
                    </a:lnTo>
                    <a:lnTo>
                      <a:pt x="197" y="974"/>
                    </a:lnTo>
                    <a:lnTo>
                      <a:pt x="212" y="967"/>
                    </a:lnTo>
                    <a:lnTo>
                      <a:pt x="225" y="961"/>
                    </a:lnTo>
                    <a:lnTo>
                      <a:pt x="238" y="950"/>
                    </a:lnTo>
                    <a:lnTo>
                      <a:pt x="247" y="937"/>
                    </a:lnTo>
                    <a:lnTo>
                      <a:pt x="254" y="921"/>
                    </a:lnTo>
                    <a:lnTo>
                      <a:pt x="260" y="893"/>
                    </a:lnTo>
                    <a:lnTo>
                      <a:pt x="256" y="867"/>
                    </a:lnTo>
                    <a:lnTo>
                      <a:pt x="245" y="847"/>
                    </a:lnTo>
                    <a:lnTo>
                      <a:pt x="225" y="827"/>
                    </a:lnTo>
                    <a:lnTo>
                      <a:pt x="206" y="810"/>
                    </a:lnTo>
                    <a:lnTo>
                      <a:pt x="181" y="792"/>
                    </a:lnTo>
                    <a:lnTo>
                      <a:pt x="162" y="773"/>
                    </a:lnTo>
                    <a:lnTo>
                      <a:pt x="144" y="751"/>
                    </a:lnTo>
                    <a:lnTo>
                      <a:pt x="146" y="666"/>
                    </a:lnTo>
                    <a:lnTo>
                      <a:pt x="142" y="580"/>
                    </a:lnTo>
                    <a:lnTo>
                      <a:pt x="142" y="497"/>
                    </a:lnTo>
                    <a:lnTo>
                      <a:pt x="164" y="418"/>
                    </a:lnTo>
                    <a:lnTo>
                      <a:pt x="179" y="35"/>
                    </a:lnTo>
                    <a:lnTo>
                      <a:pt x="188" y="29"/>
                    </a:lnTo>
                    <a:lnTo>
                      <a:pt x="197" y="22"/>
                    </a:lnTo>
                    <a:lnTo>
                      <a:pt x="203" y="16"/>
                    </a:lnTo>
                    <a:lnTo>
                      <a:pt x="212" y="7"/>
                    </a:lnTo>
                    <a:lnTo>
                      <a:pt x="219" y="3"/>
                    </a:lnTo>
                    <a:lnTo>
                      <a:pt x="227" y="0"/>
                    </a:lnTo>
                    <a:lnTo>
                      <a:pt x="238" y="0"/>
                    </a:lnTo>
                    <a:lnTo>
                      <a:pt x="249" y="7"/>
                    </a:lnTo>
                    <a:lnTo>
                      <a:pt x="258" y="79"/>
                    </a:lnTo>
                    <a:lnTo>
                      <a:pt x="262" y="158"/>
                    </a:lnTo>
                    <a:lnTo>
                      <a:pt x="260" y="239"/>
                    </a:lnTo>
                    <a:lnTo>
                      <a:pt x="260" y="309"/>
                    </a:lnTo>
                    <a:lnTo>
                      <a:pt x="282" y="326"/>
                    </a:lnTo>
                    <a:lnTo>
                      <a:pt x="326" y="320"/>
                    </a:lnTo>
                    <a:lnTo>
                      <a:pt x="372" y="315"/>
                    </a:lnTo>
                    <a:lnTo>
                      <a:pt x="413" y="311"/>
                    </a:lnTo>
                    <a:lnTo>
                      <a:pt x="457" y="307"/>
                    </a:lnTo>
                    <a:lnTo>
                      <a:pt x="499" y="305"/>
                    </a:lnTo>
                    <a:lnTo>
                      <a:pt x="542" y="302"/>
                    </a:lnTo>
                    <a:lnTo>
                      <a:pt x="584" y="300"/>
                    </a:lnTo>
                    <a:lnTo>
                      <a:pt x="625" y="300"/>
                    </a:lnTo>
                    <a:lnTo>
                      <a:pt x="667" y="300"/>
                    </a:lnTo>
                    <a:lnTo>
                      <a:pt x="711" y="298"/>
                    </a:lnTo>
                    <a:lnTo>
                      <a:pt x="752" y="298"/>
                    </a:lnTo>
                    <a:lnTo>
                      <a:pt x="794" y="298"/>
                    </a:lnTo>
                    <a:lnTo>
                      <a:pt x="838" y="298"/>
                    </a:lnTo>
                    <a:lnTo>
                      <a:pt x="881" y="296"/>
                    </a:lnTo>
                    <a:lnTo>
                      <a:pt x="925" y="296"/>
                    </a:lnTo>
                    <a:lnTo>
                      <a:pt x="971" y="294"/>
                    </a:lnTo>
                    <a:lnTo>
                      <a:pt x="993" y="298"/>
                    </a:lnTo>
                    <a:lnTo>
                      <a:pt x="1015" y="300"/>
                    </a:lnTo>
                    <a:lnTo>
                      <a:pt x="1039" y="302"/>
                    </a:lnTo>
                    <a:lnTo>
                      <a:pt x="1061" y="302"/>
                    </a:lnTo>
                    <a:lnTo>
                      <a:pt x="1085" y="305"/>
                    </a:lnTo>
                    <a:lnTo>
                      <a:pt x="1109" y="305"/>
                    </a:lnTo>
                    <a:lnTo>
                      <a:pt x="1133" y="305"/>
                    </a:lnTo>
                    <a:lnTo>
                      <a:pt x="1157" y="305"/>
                    </a:lnTo>
                    <a:lnTo>
                      <a:pt x="1181" y="305"/>
                    </a:lnTo>
                    <a:lnTo>
                      <a:pt x="1207" y="302"/>
                    </a:lnTo>
                    <a:lnTo>
                      <a:pt x="1231" y="302"/>
                    </a:lnTo>
                    <a:lnTo>
                      <a:pt x="1255" y="302"/>
                    </a:lnTo>
                    <a:lnTo>
                      <a:pt x="1279" y="302"/>
                    </a:lnTo>
                    <a:lnTo>
                      <a:pt x="1301" y="302"/>
                    </a:lnTo>
                    <a:lnTo>
                      <a:pt x="1325" y="305"/>
                    </a:lnTo>
                    <a:lnTo>
                      <a:pt x="1347" y="305"/>
                    </a:lnTo>
                    <a:lnTo>
                      <a:pt x="1347" y="396"/>
                    </a:lnTo>
                    <a:lnTo>
                      <a:pt x="1328" y="399"/>
                    </a:lnTo>
                    <a:lnTo>
                      <a:pt x="1303" y="396"/>
                    </a:lnTo>
                    <a:lnTo>
                      <a:pt x="1279" y="396"/>
                    </a:lnTo>
                    <a:lnTo>
                      <a:pt x="1255" y="394"/>
                    </a:lnTo>
                    <a:lnTo>
                      <a:pt x="1231" y="396"/>
                    </a:lnTo>
                    <a:lnTo>
                      <a:pt x="1207" y="399"/>
                    </a:lnTo>
                    <a:lnTo>
                      <a:pt x="1188" y="407"/>
                    </a:lnTo>
                    <a:lnTo>
                      <a:pt x="1168" y="418"/>
                    </a:lnTo>
                    <a:lnTo>
                      <a:pt x="1146" y="407"/>
                    </a:lnTo>
                    <a:lnTo>
                      <a:pt x="1122" y="403"/>
                    </a:lnTo>
                    <a:lnTo>
                      <a:pt x="1098" y="403"/>
                    </a:lnTo>
                    <a:lnTo>
                      <a:pt x="1072" y="403"/>
                    </a:lnTo>
                    <a:lnTo>
                      <a:pt x="1045" y="407"/>
                    </a:lnTo>
                    <a:lnTo>
                      <a:pt x="1019" y="410"/>
                    </a:lnTo>
                    <a:lnTo>
                      <a:pt x="993" y="410"/>
                    </a:lnTo>
                    <a:lnTo>
                      <a:pt x="964" y="407"/>
                    </a:lnTo>
                    <a:lnTo>
                      <a:pt x="954" y="410"/>
                    </a:lnTo>
                    <a:lnTo>
                      <a:pt x="940" y="414"/>
                    </a:lnTo>
                    <a:lnTo>
                      <a:pt x="925" y="416"/>
                    </a:lnTo>
                    <a:lnTo>
                      <a:pt x="910" y="418"/>
                    </a:lnTo>
                    <a:lnTo>
                      <a:pt x="892" y="420"/>
                    </a:lnTo>
                    <a:lnTo>
                      <a:pt x="877" y="418"/>
                    </a:lnTo>
                    <a:lnTo>
                      <a:pt x="864" y="412"/>
                    </a:lnTo>
                    <a:lnTo>
                      <a:pt x="851" y="403"/>
                    </a:lnTo>
                    <a:lnTo>
                      <a:pt x="811" y="407"/>
                    </a:lnTo>
                    <a:lnTo>
                      <a:pt x="774" y="407"/>
                    </a:lnTo>
                    <a:lnTo>
                      <a:pt x="737" y="407"/>
                    </a:lnTo>
                    <a:lnTo>
                      <a:pt x="700" y="407"/>
                    </a:lnTo>
                    <a:lnTo>
                      <a:pt x="665" y="403"/>
                    </a:lnTo>
                    <a:lnTo>
                      <a:pt x="628" y="401"/>
                    </a:lnTo>
                    <a:lnTo>
                      <a:pt x="593" y="396"/>
                    </a:lnTo>
                    <a:lnTo>
                      <a:pt x="558" y="392"/>
                    </a:lnTo>
                    <a:lnTo>
                      <a:pt x="523" y="388"/>
                    </a:lnTo>
                    <a:lnTo>
                      <a:pt x="488" y="383"/>
                    </a:lnTo>
                    <a:lnTo>
                      <a:pt x="453" y="379"/>
                    </a:lnTo>
                    <a:lnTo>
                      <a:pt x="418" y="377"/>
                    </a:lnTo>
                    <a:lnTo>
                      <a:pt x="383" y="375"/>
                    </a:lnTo>
                    <a:lnTo>
                      <a:pt x="346" y="375"/>
                    </a:lnTo>
                    <a:lnTo>
                      <a:pt x="311" y="377"/>
                    </a:lnTo>
                    <a:lnTo>
                      <a:pt x="273" y="381"/>
                    </a:lnTo>
                    <a:lnTo>
                      <a:pt x="260" y="396"/>
                    </a:lnTo>
                    <a:lnTo>
                      <a:pt x="256" y="414"/>
                    </a:lnTo>
                    <a:lnTo>
                      <a:pt x="256" y="434"/>
                    </a:lnTo>
                    <a:lnTo>
                      <a:pt x="249" y="451"/>
                    </a:lnTo>
                    <a:lnTo>
                      <a:pt x="295" y="460"/>
                    </a:lnTo>
                    <a:lnTo>
                      <a:pt x="343" y="466"/>
                    </a:lnTo>
                    <a:lnTo>
                      <a:pt x="391" y="471"/>
                    </a:lnTo>
                    <a:lnTo>
                      <a:pt x="442" y="475"/>
                    </a:lnTo>
                    <a:lnTo>
                      <a:pt x="492" y="477"/>
                    </a:lnTo>
                    <a:lnTo>
                      <a:pt x="542" y="480"/>
                    </a:lnTo>
                    <a:lnTo>
                      <a:pt x="595" y="480"/>
                    </a:lnTo>
                    <a:lnTo>
                      <a:pt x="645" y="480"/>
                    </a:lnTo>
                    <a:lnTo>
                      <a:pt x="698" y="480"/>
                    </a:lnTo>
                    <a:lnTo>
                      <a:pt x="750" y="480"/>
                    </a:lnTo>
                    <a:lnTo>
                      <a:pt x="803" y="480"/>
                    </a:lnTo>
                    <a:lnTo>
                      <a:pt x="853" y="477"/>
                    </a:lnTo>
                    <a:lnTo>
                      <a:pt x="905" y="477"/>
                    </a:lnTo>
                    <a:lnTo>
                      <a:pt x="956" y="477"/>
                    </a:lnTo>
                    <a:lnTo>
                      <a:pt x="1006" y="477"/>
                    </a:lnTo>
                    <a:lnTo>
                      <a:pt x="1054" y="477"/>
                    </a:lnTo>
                    <a:lnTo>
                      <a:pt x="1061" y="486"/>
                    </a:lnTo>
                    <a:lnTo>
                      <a:pt x="1067" y="490"/>
                    </a:lnTo>
                    <a:lnTo>
                      <a:pt x="1078" y="493"/>
                    </a:lnTo>
                    <a:lnTo>
                      <a:pt x="1089" y="490"/>
                    </a:lnTo>
                    <a:lnTo>
                      <a:pt x="1100" y="490"/>
                    </a:lnTo>
                    <a:lnTo>
                      <a:pt x="1111" y="490"/>
                    </a:lnTo>
                    <a:lnTo>
                      <a:pt x="1120" y="493"/>
                    </a:lnTo>
                    <a:lnTo>
                      <a:pt x="1128" y="497"/>
                    </a:lnTo>
                    <a:lnTo>
                      <a:pt x="1126" y="510"/>
                    </a:lnTo>
                    <a:lnTo>
                      <a:pt x="1118" y="519"/>
                    </a:lnTo>
                    <a:lnTo>
                      <a:pt x="1104" y="523"/>
                    </a:lnTo>
                    <a:lnTo>
                      <a:pt x="1089" y="528"/>
                    </a:lnTo>
                    <a:lnTo>
                      <a:pt x="1074" y="532"/>
                    </a:lnTo>
                    <a:lnTo>
                      <a:pt x="1061" y="539"/>
                    </a:lnTo>
                    <a:lnTo>
                      <a:pt x="1048" y="547"/>
                    </a:lnTo>
                    <a:lnTo>
                      <a:pt x="1041" y="561"/>
                    </a:lnTo>
                    <a:lnTo>
                      <a:pt x="995" y="563"/>
                    </a:lnTo>
                    <a:lnTo>
                      <a:pt x="947" y="567"/>
                    </a:lnTo>
                    <a:lnTo>
                      <a:pt x="901" y="569"/>
                    </a:lnTo>
                    <a:lnTo>
                      <a:pt x="855" y="571"/>
                    </a:lnTo>
                    <a:lnTo>
                      <a:pt x="809" y="574"/>
                    </a:lnTo>
                    <a:lnTo>
                      <a:pt x="763" y="574"/>
                    </a:lnTo>
                    <a:lnTo>
                      <a:pt x="720" y="576"/>
                    </a:lnTo>
                    <a:lnTo>
                      <a:pt x="674" y="576"/>
                    </a:lnTo>
                    <a:lnTo>
                      <a:pt x="628" y="578"/>
                    </a:lnTo>
                    <a:lnTo>
                      <a:pt x="582" y="578"/>
                    </a:lnTo>
                    <a:lnTo>
                      <a:pt x="536" y="578"/>
                    </a:lnTo>
                    <a:lnTo>
                      <a:pt x="492" y="576"/>
                    </a:lnTo>
                    <a:lnTo>
                      <a:pt x="446" y="576"/>
                    </a:lnTo>
                    <a:lnTo>
                      <a:pt x="400" y="576"/>
                    </a:lnTo>
                    <a:lnTo>
                      <a:pt x="354" y="574"/>
                    </a:lnTo>
                    <a:lnTo>
                      <a:pt x="308" y="571"/>
                    </a:lnTo>
                    <a:lnTo>
                      <a:pt x="300" y="563"/>
                    </a:lnTo>
                    <a:lnTo>
                      <a:pt x="286" y="561"/>
                    </a:lnTo>
                    <a:lnTo>
                      <a:pt x="273" y="563"/>
                    </a:lnTo>
                    <a:lnTo>
                      <a:pt x="260" y="561"/>
                    </a:lnTo>
                    <a:lnTo>
                      <a:pt x="247" y="600"/>
                    </a:lnTo>
                    <a:lnTo>
                      <a:pt x="243" y="641"/>
                    </a:lnTo>
                    <a:lnTo>
                      <a:pt x="245" y="683"/>
                    </a:lnTo>
                    <a:lnTo>
                      <a:pt x="249" y="725"/>
                    </a:lnTo>
                    <a:lnTo>
                      <a:pt x="354" y="825"/>
                    </a:lnTo>
                    <a:lnTo>
                      <a:pt x="413" y="821"/>
                    </a:lnTo>
                    <a:lnTo>
                      <a:pt x="470" y="819"/>
                    </a:lnTo>
                    <a:lnTo>
                      <a:pt x="529" y="814"/>
                    </a:lnTo>
                    <a:lnTo>
                      <a:pt x="588" y="812"/>
                    </a:lnTo>
                    <a:lnTo>
                      <a:pt x="647" y="808"/>
                    </a:lnTo>
                    <a:lnTo>
                      <a:pt x="706" y="806"/>
                    </a:lnTo>
                    <a:lnTo>
                      <a:pt x="765" y="803"/>
                    </a:lnTo>
                    <a:lnTo>
                      <a:pt x="824" y="801"/>
                    </a:lnTo>
                    <a:lnTo>
                      <a:pt x="884" y="799"/>
                    </a:lnTo>
                    <a:lnTo>
                      <a:pt x="943" y="797"/>
                    </a:lnTo>
                    <a:lnTo>
                      <a:pt x="1002" y="795"/>
                    </a:lnTo>
                    <a:lnTo>
                      <a:pt x="1061" y="795"/>
                    </a:lnTo>
                    <a:lnTo>
                      <a:pt x="1120" y="792"/>
                    </a:lnTo>
                    <a:lnTo>
                      <a:pt x="1177" y="790"/>
                    </a:lnTo>
                    <a:lnTo>
                      <a:pt x="1236" y="788"/>
                    </a:lnTo>
                    <a:lnTo>
                      <a:pt x="1293" y="786"/>
                    </a:lnTo>
                    <a:lnTo>
                      <a:pt x="1314" y="784"/>
                    </a:lnTo>
                    <a:lnTo>
                      <a:pt x="1328" y="792"/>
                    </a:lnTo>
                    <a:lnTo>
                      <a:pt x="1336" y="806"/>
                    </a:lnTo>
                    <a:lnTo>
                      <a:pt x="1347" y="819"/>
                    </a:lnTo>
                    <a:lnTo>
                      <a:pt x="1347" y="856"/>
                    </a:lnTo>
                    <a:lnTo>
                      <a:pt x="1312" y="847"/>
                    </a:lnTo>
                    <a:lnTo>
                      <a:pt x="1275" y="843"/>
                    </a:lnTo>
                    <a:lnTo>
                      <a:pt x="1240" y="847"/>
                    </a:lnTo>
                    <a:lnTo>
                      <a:pt x="1205" y="851"/>
                    </a:lnTo>
                    <a:lnTo>
                      <a:pt x="1168" y="860"/>
                    </a:lnTo>
                    <a:lnTo>
                      <a:pt x="1131" y="865"/>
                    </a:lnTo>
                    <a:lnTo>
                      <a:pt x="1093" y="869"/>
                    </a:lnTo>
                    <a:lnTo>
                      <a:pt x="1054" y="867"/>
                    </a:lnTo>
                    <a:lnTo>
                      <a:pt x="1021" y="865"/>
                    </a:lnTo>
                    <a:lnTo>
                      <a:pt x="991" y="865"/>
                    </a:lnTo>
                    <a:lnTo>
                      <a:pt x="960" y="865"/>
                    </a:lnTo>
                    <a:lnTo>
                      <a:pt x="929" y="865"/>
                    </a:lnTo>
                    <a:lnTo>
                      <a:pt x="899" y="867"/>
                    </a:lnTo>
                    <a:lnTo>
                      <a:pt x="870" y="869"/>
                    </a:lnTo>
                    <a:lnTo>
                      <a:pt x="840" y="869"/>
                    </a:lnTo>
                    <a:lnTo>
                      <a:pt x="811" y="871"/>
                    </a:lnTo>
                    <a:lnTo>
                      <a:pt x="781" y="873"/>
                    </a:lnTo>
                    <a:lnTo>
                      <a:pt x="750" y="876"/>
                    </a:lnTo>
                    <a:lnTo>
                      <a:pt x="722" y="880"/>
                    </a:lnTo>
                    <a:lnTo>
                      <a:pt x="691" y="882"/>
                    </a:lnTo>
                    <a:lnTo>
                      <a:pt x="660" y="884"/>
                    </a:lnTo>
                    <a:lnTo>
                      <a:pt x="630" y="886"/>
                    </a:lnTo>
                    <a:lnTo>
                      <a:pt x="599" y="886"/>
                    </a:lnTo>
                    <a:lnTo>
                      <a:pt x="566" y="889"/>
                    </a:lnTo>
                    <a:lnTo>
                      <a:pt x="555" y="880"/>
                    </a:lnTo>
                    <a:lnTo>
                      <a:pt x="534" y="882"/>
                    </a:lnTo>
                    <a:lnTo>
                      <a:pt x="510" y="886"/>
                    </a:lnTo>
                    <a:lnTo>
                      <a:pt x="488" y="891"/>
                    </a:lnTo>
                    <a:lnTo>
                      <a:pt x="466" y="895"/>
                    </a:lnTo>
                    <a:lnTo>
                      <a:pt x="444" y="900"/>
                    </a:lnTo>
                    <a:lnTo>
                      <a:pt x="422" y="900"/>
                    </a:lnTo>
                    <a:lnTo>
                      <a:pt x="400" y="900"/>
                    </a:lnTo>
                    <a:lnTo>
                      <a:pt x="376" y="895"/>
                    </a:lnTo>
                    <a:lnTo>
                      <a:pt x="372" y="915"/>
                    </a:lnTo>
                    <a:lnTo>
                      <a:pt x="370" y="935"/>
                    </a:lnTo>
                    <a:lnTo>
                      <a:pt x="363" y="956"/>
                    </a:lnTo>
                    <a:lnTo>
                      <a:pt x="348" y="976"/>
                    </a:lnTo>
                    <a:lnTo>
                      <a:pt x="354" y="989"/>
                    </a:lnTo>
                    <a:lnTo>
                      <a:pt x="411" y="987"/>
                    </a:lnTo>
                    <a:lnTo>
                      <a:pt x="468" y="985"/>
                    </a:lnTo>
                    <a:lnTo>
                      <a:pt x="527" y="985"/>
                    </a:lnTo>
                    <a:lnTo>
                      <a:pt x="584" y="983"/>
                    </a:lnTo>
                    <a:lnTo>
                      <a:pt x="641" y="983"/>
                    </a:lnTo>
                    <a:lnTo>
                      <a:pt x="700" y="983"/>
                    </a:lnTo>
                    <a:lnTo>
                      <a:pt x="759" y="983"/>
                    </a:lnTo>
                    <a:lnTo>
                      <a:pt x="816" y="983"/>
                    </a:lnTo>
                    <a:lnTo>
                      <a:pt x="875" y="983"/>
                    </a:lnTo>
                    <a:lnTo>
                      <a:pt x="932" y="983"/>
                    </a:lnTo>
                    <a:lnTo>
                      <a:pt x="989" y="983"/>
                    </a:lnTo>
                    <a:lnTo>
                      <a:pt x="1045" y="983"/>
                    </a:lnTo>
                    <a:lnTo>
                      <a:pt x="1102" y="981"/>
                    </a:lnTo>
                    <a:lnTo>
                      <a:pt x="1157" y="981"/>
                    </a:lnTo>
                    <a:lnTo>
                      <a:pt x="1212" y="978"/>
                    </a:lnTo>
                    <a:lnTo>
                      <a:pt x="1266" y="976"/>
                    </a:lnTo>
                    <a:lnTo>
                      <a:pt x="1260" y="991"/>
                    </a:lnTo>
                    <a:lnTo>
                      <a:pt x="1244" y="996"/>
                    </a:lnTo>
                    <a:lnTo>
                      <a:pt x="1227" y="1000"/>
                    </a:lnTo>
                    <a:lnTo>
                      <a:pt x="1212" y="1009"/>
                    </a:lnTo>
                    <a:lnTo>
                      <a:pt x="1155" y="1011"/>
                    </a:lnTo>
                    <a:lnTo>
                      <a:pt x="1098" y="1011"/>
                    </a:lnTo>
                    <a:lnTo>
                      <a:pt x="1043" y="1013"/>
                    </a:lnTo>
                    <a:lnTo>
                      <a:pt x="986" y="1016"/>
                    </a:lnTo>
                    <a:lnTo>
                      <a:pt x="932" y="1018"/>
                    </a:lnTo>
                    <a:lnTo>
                      <a:pt x="877" y="1020"/>
                    </a:lnTo>
                    <a:lnTo>
                      <a:pt x="822" y="1022"/>
                    </a:lnTo>
                    <a:lnTo>
                      <a:pt x="768" y="1024"/>
                    </a:lnTo>
                    <a:lnTo>
                      <a:pt x="711" y="1026"/>
                    </a:lnTo>
                    <a:lnTo>
                      <a:pt x="656" y="1029"/>
                    </a:lnTo>
                    <a:lnTo>
                      <a:pt x="599" y="1029"/>
                    </a:lnTo>
                    <a:lnTo>
                      <a:pt x="542" y="1029"/>
                    </a:lnTo>
                    <a:lnTo>
                      <a:pt x="485" y="1029"/>
                    </a:lnTo>
                    <a:lnTo>
                      <a:pt x="426" y="1026"/>
                    </a:lnTo>
                    <a:lnTo>
                      <a:pt x="367" y="1024"/>
                    </a:lnTo>
                    <a:lnTo>
                      <a:pt x="308" y="1020"/>
                    </a:lnTo>
                    <a:lnTo>
                      <a:pt x="284" y="1037"/>
                    </a:lnTo>
                    <a:lnTo>
                      <a:pt x="256" y="1055"/>
                    </a:lnTo>
                    <a:lnTo>
                      <a:pt x="225" y="1068"/>
                    </a:lnTo>
                    <a:lnTo>
                      <a:pt x="195" y="1079"/>
                    </a:lnTo>
                    <a:lnTo>
                      <a:pt x="162" y="1086"/>
                    </a:lnTo>
                    <a:lnTo>
                      <a:pt x="129" y="1088"/>
                    </a:lnTo>
                    <a:lnTo>
                      <a:pt x="96" y="1083"/>
                    </a:lnTo>
                    <a:lnTo>
                      <a:pt x="63" y="1075"/>
                    </a:lnTo>
                    <a:lnTo>
                      <a:pt x="33" y="1051"/>
                    </a:lnTo>
                    <a:lnTo>
                      <a:pt x="13" y="1022"/>
                    </a:lnTo>
                    <a:lnTo>
                      <a:pt x="2" y="989"/>
                    </a:lnTo>
                    <a:lnTo>
                      <a:pt x="0" y="952"/>
                    </a:lnTo>
                    <a:lnTo>
                      <a:pt x="2" y="913"/>
                    </a:lnTo>
                    <a:lnTo>
                      <a:pt x="7" y="873"/>
                    </a:lnTo>
                    <a:lnTo>
                      <a:pt x="9" y="834"/>
                    </a:lnTo>
                    <a:lnTo>
                      <a:pt x="9" y="797"/>
                    </a:lnTo>
                    <a:lnTo>
                      <a:pt x="42" y="7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6" name="Freeform 34"/>
              <p:cNvSpPr>
                <a:spLocks/>
              </p:cNvSpPr>
              <p:nvPr/>
            </p:nvSpPr>
            <p:spPr bwMode="auto">
              <a:xfrm>
                <a:off x="5393" y="5755"/>
                <a:ext cx="255" cy="649"/>
              </a:xfrm>
              <a:custGeom>
                <a:avLst/>
                <a:gdLst>
                  <a:gd name="T0" fmla="*/ 0 w 387"/>
                  <a:gd name="T1" fmla="*/ 1 h 1013"/>
                  <a:gd name="T2" fmla="*/ 1 w 387"/>
                  <a:gd name="T3" fmla="*/ 1 h 1013"/>
                  <a:gd name="T4" fmla="*/ 2 w 387"/>
                  <a:gd name="T5" fmla="*/ 1 h 1013"/>
                  <a:gd name="T6" fmla="*/ 3 w 387"/>
                  <a:gd name="T7" fmla="*/ 1 h 1013"/>
                  <a:gd name="T8" fmla="*/ 3 w 387"/>
                  <a:gd name="T9" fmla="*/ 1 h 1013"/>
                  <a:gd name="T10" fmla="*/ 4 w 387"/>
                  <a:gd name="T11" fmla="*/ 1 h 1013"/>
                  <a:gd name="T12" fmla="*/ 5 w 387"/>
                  <a:gd name="T13" fmla="*/ 1 h 1013"/>
                  <a:gd name="T14" fmla="*/ 6 w 387"/>
                  <a:gd name="T15" fmla="*/ 1 h 1013"/>
                  <a:gd name="T16" fmla="*/ 7 w 387"/>
                  <a:gd name="T17" fmla="*/ 0 h 1013"/>
                  <a:gd name="T18" fmla="*/ 8 w 387"/>
                  <a:gd name="T19" fmla="*/ 1 h 1013"/>
                  <a:gd name="T20" fmla="*/ 8 w 387"/>
                  <a:gd name="T21" fmla="*/ 2 h 1013"/>
                  <a:gd name="T22" fmla="*/ 8 w 387"/>
                  <a:gd name="T23" fmla="*/ 3 h 1013"/>
                  <a:gd name="T24" fmla="*/ 8 w 387"/>
                  <a:gd name="T25" fmla="*/ 3 h 1013"/>
                  <a:gd name="T26" fmla="*/ 9 w 387"/>
                  <a:gd name="T27" fmla="*/ 5 h 1013"/>
                  <a:gd name="T28" fmla="*/ 9 w 387"/>
                  <a:gd name="T29" fmla="*/ 8 h 1013"/>
                  <a:gd name="T30" fmla="*/ 9 w 387"/>
                  <a:gd name="T31" fmla="*/ 10 h 1013"/>
                  <a:gd name="T32" fmla="*/ 9 w 387"/>
                  <a:gd name="T33" fmla="*/ 12 h 1013"/>
                  <a:gd name="T34" fmla="*/ 9 w 387"/>
                  <a:gd name="T35" fmla="*/ 13 h 1013"/>
                  <a:gd name="T36" fmla="*/ 9 w 387"/>
                  <a:gd name="T37" fmla="*/ 14 h 1013"/>
                  <a:gd name="T38" fmla="*/ 9 w 387"/>
                  <a:gd name="T39" fmla="*/ 15 h 1013"/>
                  <a:gd name="T40" fmla="*/ 9 w 387"/>
                  <a:gd name="T41" fmla="*/ 17 h 1013"/>
                  <a:gd name="T42" fmla="*/ 10 w 387"/>
                  <a:gd name="T43" fmla="*/ 19 h 1013"/>
                  <a:gd name="T44" fmla="*/ 11 w 387"/>
                  <a:gd name="T45" fmla="*/ 20 h 1013"/>
                  <a:gd name="T46" fmla="*/ 11 w 387"/>
                  <a:gd name="T47" fmla="*/ 21 h 1013"/>
                  <a:gd name="T48" fmla="*/ 12 w 387"/>
                  <a:gd name="T49" fmla="*/ 22 h 1013"/>
                  <a:gd name="T50" fmla="*/ 12 w 387"/>
                  <a:gd name="T51" fmla="*/ 23 h 1013"/>
                  <a:gd name="T52" fmla="*/ 12 w 387"/>
                  <a:gd name="T53" fmla="*/ 24 h 1013"/>
                  <a:gd name="T54" fmla="*/ 12 w 387"/>
                  <a:gd name="T55" fmla="*/ 24 h 1013"/>
                  <a:gd name="T56" fmla="*/ 12 w 387"/>
                  <a:gd name="T57" fmla="*/ 26 h 1013"/>
                  <a:gd name="T58" fmla="*/ 13 w 387"/>
                  <a:gd name="T59" fmla="*/ 27 h 1013"/>
                  <a:gd name="T60" fmla="*/ 13 w 387"/>
                  <a:gd name="T61" fmla="*/ 27 h 1013"/>
                  <a:gd name="T62" fmla="*/ 13 w 387"/>
                  <a:gd name="T63" fmla="*/ 28 h 1013"/>
                  <a:gd name="T64" fmla="*/ 14 w 387"/>
                  <a:gd name="T65" fmla="*/ 29 h 1013"/>
                  <a:gd name="T66" fmla="*/ 12 w 387"/>
                  <a:gd name="T67" fmla="*/ 27 h 1013"/>
                  <a:gd name="T68" fmla="*/ 11 w 387"/>
                  <a:gd name="T69" fmla="*/ 26 h 1013"/>
                  <a:gd name="T70" fmla="*/ 11 w 387"/>
                  <a:gd name="T71" fmla="*/ 24 h 1013"/>
                  <a:gd name="T72" fmla="*/ 9 w 387"/>
                  <a:gd name="T73" fmla="*/ 22 h 1013"/>
                  <a:gd name="T74" fmla="*/ 9 w 387"/>
                  <a:gd name="T75" fmla="*/ 21 h 1013"/>
                  <a:gd name="T76" fmla="*/ 7 w 387"/>
                  <a:gd name="T77" fmla="*/ 19 h 1013"/>
                  <a:gd name="T78" fmla="*/ 7 w 387"/>
                  <a:gd name="T79" fmla="*/ 17 h 1013"/>
                  <a:gd name="T80" fmla="*/ 6 w 387"/>
                  <a:gd name="T81" fmla="*/ 15 h 1013"/>
                  <a:gd name="T82" fmla="*/ 6 w 387"/>
                  <a:gd name="T83" fmla="*/ 13 h 1013"/>
                  <a:gd name="T84" fmla="*/ 5 w 387"/>
                  <a:gd name="T85" fmla="*/ 12 h 1013"/>
                  <a:gd name="T86" fmla="*/ 4 w 387"/>
                  <a:gd name="T87" fmla="*/ 10 h 1013"/>
                  <a:gd name="T88" fmla="*/ 3 w 387"/>
                  <a:gd name="T89" fmla="*/ 8 h 1013"/>
                  <a:gd name="T90" fmla="*/ 3 w 387"/>
                  <a:gd name="T91" fmla="*/ 6 h 1013"/>
                  <a:gd name="T92" fmla="*/ 2 w 387"/>
                  <a:gd name="T93" fmla="*/ 4 h 1013"/>
                  <a:gd name="T94" fmla="*/ 1 w 387"/>
                  <a:gd name="T95" fmla="*/ 3 h 1013"/>
                  <a:gd name="T96" fmla="*/ 0 w 387"/>
                  <a:gd name="T97" fmla="*/ 1 h 101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87" h="1013">
                    <a:moveTo>
                      <a:pt x="0" y="33"/>
                    </a:moveTo>
                    <a:lnTo>
                      <a:pt x="26" y="28"/>
                    </a:lnTo>
                    <a:lnTo>
                      <a:pt x="52" y="26"/>
                    </a:lnTo>
                    <a:lnTo>
                      <a:pt x="76" y="24"/>
                    </a:lnTo>
                    <a:lnTo>
                      <a:pt x="98" y="24"/>
                    </a:lnTo>
                    <a:lnTo>
                      <a:pt x="120" y="24"/>
                    </a:lnTo>
                    <a:lnTo>
                      <a:pt x="144" y="20"/>
                    </a:lnTo>
                    <a:lnTo>
                      <a:pt x="168" y="11"/>
                    </a:lnTo>
                    <a:lnTo>
                      <a:pt x="192" y="0"/>
                    </a:lnTo>
                    <a:lnTo>
                      <a:pt x="216" y="20"/>
                    </a:lnTo>
                    <a:lnTo>
                      <a:pt x="219" y="55"/>
                    </a:lnTo>
                    <a:lnTo>
                      <a:pt x="219" y="90"/>
                    </a:lnTo>
                    <a:lnTo>
                      <a:pt x="227" y="122"/>
                    </a:lnTo>
                    <a:lnTo>
                      <a:pt x="251" y="190"/>
                    </a:lnTo>
                    <a:lnTo>
                      <a:pt x="260" y="260"/>
                    </a:lnTo>
                    <a:lnTo>
                      <a:pt x="254" y="335"/>
                    </a:lnTo>
                    <a:lnTo>
                      <a:pt x="240" y="407"/>
                    </a:lnTo>
                    <a:lnTo>
                      <a:pt x="258" y="453"/>
                    </a:lnTo>
                    <a:lnTo>
                      <a:pt x="267" y="501"/>
                    </a:lnTo>
                    <a:lnTo>
                      <a:pt x="271" y="549"/>
                    </a:lnTo>
                    <a:lnTo>
                      <a:pt x="273" y="597"/>
                    </a:lnTo>
                    <a:lnTo>
                      <a:pt x="278" y="648"/>
                    </a:lnTo>
                    <a:lnTo>
                      <a:pt x="286" y="696"/>
                    </a:lnTo>
                    <a:lnTo>
                      <a:pt x="302" y="739"/>
                    </a:lnTo>
                    <a:lnTo>
                      <a:pt x="328" y="783"/>
                    </a:lnTo>
                    <a:lnTo>
                      <a:pt x="328" y="814"/>
                    </a:lnTo>
                    <a:lnTo>
                      <a:pt x="332" y="844"/>
                    </a:lnTo>
                    <a:lnTo>
                      <a:pt x="341" y="873"/>
                    </a:lnTo>
                    <a:lnTo>
                      <a:pt x="350" y="901"/>
                    </a:lnTo>
                    <a:lnTo>
                      <a:pt x="361" y="930"/>
                    </a:lnTo>
                    <a:lnTo>
                      <a:pt x="372" y="958"/>
                    </a:lnTo>
                    <a:lnTo>
                      <a:pt x="380" y="984"/>
                    </a:lnTo>
                    <a:lnTo>
                      <a:pt x="387" y="1013"/>
                    </a:lnTo>
                    <a:lnTo>
                      <a:pt x="350" y="956"/>
                    </a:lnTo>
                    <a:lnTo>
                      <a:pt x="317" y="899"/>
                    </a:lnTo>
                    <a:lnTo>
                      <a:pt x="286" y="840"/>
                    </a:lnTo>
                    <a:lnTo>
                      <a:pt x="260" y="781"/>
                    </a:lnTo>
                    <a:lnTo>
                      <a:pt x="236" y="720"/>
                    </a:lnTo>
                    <a:lnTo>
                      <a:pt x="212" y="658"/>
                    </a:lnTo>
                    <a:lnTo>
                      <a:pt x="192" y="595"/>
                    </a:lnTo>
                    <a:lnTo>
                      <a:pt x="173" y="532"/>
                    </a:lnTo>
                    <a:lnTo>
                      <a:pt x="153" y="470"/>
                    </a:lnTo>
                    <a:lnTo>
                      <a:pt x="133" y="407"/>
                    </a:lnTo>
                    <a:lnTo>
                      <a:pt x="116" y="343"/>
                    </a:lnTo>
                    <a:lnTo>
                      <a:pt x="96" y="280"/>
                    </a:lnTo>
                    <a:lnTo>
                      <a:pt x="74" y="217"/>
                    </a:lnTo>
                    <a:lnTo>
                      <a:pt x="52" y="155"/>
                    </a:lnTo>
                    <a:lnTo>
                      <a:pt x="26" y="94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7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7" name="Freeform 35"/>
              <p:cNvSpPr>
                <a:spLocks/>
              </p:cNvSpPr>
              <p:nvPr/>
            </p:nvSpPr>
            <p:spPr bwMode="auto">
              <a:xfrm>
                <a:off x="4765" y="4635"/>
                <a:ext cx="157" cy="403"/>
              </a:xfrm>
              <a:custGeom>
                <a:avLst/>
                <a:gdLst>
                  <a:gd name="T0" fmla="*/ 2 w 239"/>
                  <a:gd name="T1" fmla="*/ 15 h 630"/>
                  <a:gd name="T2" fmla="*/ 3 w 239"/>
                  <a:gd name="T3" fmla="*/ 14 h 630"/>
                  <a:gd name="T4" fmla="*/ 4 w 239"/>
                  <a:gd name="T5" fmla="*/ 13 h 630"/>
                  <a:gd name="T6" fmla="*/ 5 w 239"/>
                  <a:gd name="T7" fmla="*/ 12 h 630"/>
                  <a:gd name="T8" fmla="*/ 5 w 239"/>
                  <a:gd name="T9" fmla="*/ 11 h 630"/>
                  <a:gd name="T10" fmla="*/ 5 w 239"/>
                  <a:gd name="T11" fmla="*/ 9 h 630"/>
                  <a:gd name="T12" fmla="*/ 5 w 239"/>
                  <a:gd name="T13" fmla="*/ 8 h 630"/>
                  <a:gd name="T14" fmla="*/ 5 w 239"/>
                  <a:gd name="T15" fmla="*/ 6 h 630"/>
                  <a:gd name="T16" fmla="*/ 6 w 239"/>
                  <a:gd name="T17" fmla="*/ 5 h 630"/>
                  <a:gd name="T18" fmla="*/ 5 w 239"/>
                  <a:gd name="T19" fmla="*/ 4 h 630"/>
                  <a:gd name="T20" fmla="*/ 5 w 239"/>
                  <a:gd name="T21" fmla="*/ 3 h 630"/>
                  <a:gd name="T22" fmla="*/ 5 w 239"/>
                  <a:gd name="T23" fmla="*/ 1 h 630"/>
                  <a:gd name="T24" fmla="*/ 6 w 239"/>
                  <a:gd name="T25" fmla="*/ 0 h 630"/>
                  <a:gd name="T26" fmla="*/ 9 w 239"/>
                  <a:gd name="T27" fmla="*/ 1 h 630"/>
                  <a:gd name="T28" fmla="*/ 8 w 239"/>
                  <a:gd name="T29" fmla="*/ 5 h 630"/>
                  <a:gd name="T30" fmla="*/ 7 w 239"/>
                  <a:gd name="T31" fmla="*/ 9 h 630"/>
                  <a:gd name="T32" fmla="*/ 7 w 239"/>
                  <a:gd name="T33" fmla="*/ 12 h 630"/>
                  <a:gd name="T34" fmla="*/ 6 w 239"/>
                  <a:gd name="T35" fmla="*/ 13 h 630"/>
                  <a:gd name="T36" fmla="*/ 6 w 239"/>
                  <a:gd name="T37" fmla="*/ 13 h 630"/>
                  <a:gd name="T38" fmla="*/ 6 w 239"/>
                  <a:gd name="T39" fmla="*/ 14 h 630"/>
                  <a:gd name="T40" fmla="*/ 5 w 239"/>
                  <a:gd name="T41" fmla="*/ 15 h 630"/>
                  <a:gd name="T42" fmla="*/ 5 w 239"/>
                  <a:gd name="T43" fmla="*/ 15 h 630"/>
                  <a:gd name="T44" fmla="*/ 5 w 239"/>
                  <a:gd name="T45" fmla="*/ 16 h 630"/>
                  <a:gd name="T46" fmla="*/ 4 w 239"/>
                  <a:gd name="T47" fmla="*/ 17 h 630"/>
                  <a:gd name="T48" fmla="*/ 3 w 239"/>
                  <a:gd name="T49" fmla="*/ 17 h 630"/>
                  <a:gd name="T50" fmla="*/ 3 w 239"/>
                  <a:gd name="T51" fmla="*/ 18 h 630"/>
                  <a:gd name="T52" fmla="*/ 2 w 239"/>
                  <a:gd name="T53" fmla="*/ 18 h 630"/>
                  <a:gd name="T54" fmla="*/ 2 w 239"/>
                  <a:gd name="T55" fmla="*/ 18 h 630"/>
                  <a:gd name="T56" fmla="*/ 1 w 239"/>
                  <a:gd name="T57" fmla="*/ 17 h 630"/>
                  <a:gd name="T58" fmla="*/ 1 w 239"/>
                  <a:gd name="T59" fmla="*/ 17 h 630"/>
                  <a:gd name="T60" fmla="*/ 1 w 239"/>
                  <a:gd name="T61" fmla="*/ 17 h 630"/>
                  <a:gd name="T62" fmla="*/ 1 w 239"/>
                  <a:gd name="T63" fmla="*/ 17 h 630"/>
                  <a:gd name="T64" fmla="*/ 1 w 239"/>
                  <a:gd name="T65" fmla="*/ 16 h 630"/>
                  <a:gd name="T66" fmla="*/ 0 w 239"/>
                  <a:gd name="T67" fmla="*/ 16 h 630"/>
                  <a:gd name="T68" fmla="*/ 1 w 239"/>
                  <a:gd name="T69" fmla="*/ 15 h 630"/>
                  <a:gd name="T70" fmla="*/ 1 w 239"/>
                  <a:gd name="T71" fmla="*/ 15 h 630"/>
                  <a:gd name="T72" fmla="*/ 1 w 239"/>
                  <a:gd name="T73" fmla="*/ 15 h 630"/>
                  <a:gd name="T74" fmla="*/ 2 w 239"/>
                  <a:gd name="T75" fmla="*/ 15 h 6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39" h="630">
                    <a:moveTo>
                      <a:pt x="57" y="532"/>
                    </a:moveTo>
                    <a:lnTo>
                      <a:pt x="88" y="499"/>
                    </a:lnTo>
                    <a:lnTo>
                      <a:pt x="110" y="464"/>
                    </a:lnTo>
                    <a:lnTo>
                      <a:pt x="123" y="422"/>
                    </a:lnTo>
                    <a:lnTo>
                      <a:pt x="132" y="378"/>
                    </a:lnTo>
                    <a:lnTo>
                      <a:pt x="136" y="330"/>
                    </a:lnTo>
                    <a:lnTo>
                      <a:pt x="142" y="280"/>
                    </a:lnTo>
                    <a:lnTo>
                      <a:pt x="149" y="228"/>
                    </a:lnTo>
                    <a:lnTo>
                      <a:pt x="162" y="173"/>
                    </a:lnTo>
                    <a:lnTo>
                      <a:pt x="156" y="131"/>
                    </a:lnTo>
                    <a:lnTo>
                      <a:pt x="149" y="85"/>
                    </a:lnTo>
                    <a:lnTo>
                      <a:pt x="151" y="42"/>
                    </a:lnTo>
                    <a:lnTo>
                      <a:pt x="173" y="0"/>
                    </a:lnTo>
                    <a:lnTo>
                      <a:pt x="239" y="37"/>
                    </a:lnTo>
                    <a:lnTo>
                      <a:pt x="228" y="186"/>
                    </a:lnTo>
                    <a:lnTo>
                      <a:pt x="212" y="315"/>
                    </a:lnTo>
                    <a:lnTo>
                      <a:pt x="195" y="409"/>
                    </a:lnTo>
                    <a:lnTo>
                      <a:pt x="180" y="455"/>
                    </a:lnTo>
                    <a:lnTo>
                      <a:pt x="169" y="479"/>
                    </a:lnTo>
                    <a:lnTo>
                      <a:pt x="158" y="501"/>
                    </a:lnTo>
                    <a:lnTo>
                      <a:pt x="149" y="525"/>
                    </a:lnTo>
                    <a:lnTo>
                      <a:pt x="138" y="549"/>
                    </a:lnTo>
                    <a:lnTo>
                      <a:pt x="125" y="571"/>
                    </a:lnTo>
                    <a:lnTo>
                      <a:pt x="110" y="593"/>
                    </a:lnTo>
                    <a:lnTo>
                      <a:pt x="92" y="613"/>
                    </a:lnTo>
                    <a:lnTo>
                      <a:pt x="70" y="630"/>
                    </a:lnTo>
                    <a:lnTo>
                      <a:pt x="57" y="628"/>
                    </a:lnTo>
                    <a:lnTo>
                      <a:pt x="46" y="624"/>
                    </a:lnTo>
                    <a:lnTo>
                      <a:pt x="37" y="615"/>
                    </a:lnTo>
                    <a:lnTo>
                      <a:pt x="29" y="606"/>
                    </a:lnTo>
                    <a:lnTo>
                      <a:pt x="22" y="595"/>
                    </a:lnTo>
                    <a:lnTo>
                      <a:pt x="13" y="584"/>
                    </a:lnTo>
                    <a:lnTo>
                      <a:pt x="7" y="573"/>
                    </a:lnTo>
                    <a:lnTo>
                      <a:pt x="0" y="564"/>
                    </a:lnTo>
                    <a:lnTo>
                      <a:pt x="7" y="545"/>
                    </a:lnTo>
                    <a:lnTo>
                      <a:pt x="22" y="540"/>
                    </a:lnTo>
                    <a:lnTo>
                      <a:pt x="40" y="540"/>
                    </a:lnTo>
                    <a:lnTo>
                      <a:pt x="57" y="532"/>
                    </a:lnTo>
                    <a:close/>
                  </a:path>
                </a:pathLst>
              </a:custGeom>
              <a:solidFill>
                <a:srgbClr val="7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8" name="Freeform 36"/>
              <p:cNvSpPr>
                <a:spLocks/>
              </p:cNvSpPr>
              <p:nvPr/>
            </p:nvSpPr>
            <p:spPr bwMode="auto">
              <a:xfrm>
                <a:off x="4987" y="4880"/>
                <a:ext cx="354" cy="131"/>
              </a:xfrm>
              <a:custGeom>
                <a:avLst/>
                <a:gdLst>
                  <a:gd name="T0" fmla="*/ 3 w 538"/>
                  <a:gd name="T1" fmla="*/ 1 h 204"/>
                  <a:gd name="T2" fmla="*/ 9 w 538"/>
                  <a:gd name="T3" fmla="*/ 1 h 204"/>
                  <a:gd name="T4" fmla="*/ 17 w 538"/>
                  <a:gd name="T5" fmla="*/ 1 h 204"/>
                  <a:gd name="T6" fmla="*/ 17 w 538"/>
                  <a:gd name="T7" fmla="*/ 5 h 204"/>
                  <a:gd name="T8" fmla="*/ 1 w 538"/>
                  <a:gd name="T9" fmla="*/ 4 h 204"/>
                  <a:gd name="T10" fmla="*/ 1 w 538"/>
                  <a:gd name="T11" fmla="*/ 1 h 204"/>
                  <a:gd name="T12" fmla="*/ 3 w 538"/>
                  <a:gd name="T13" fmla="*/ 1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8" h="204">
                    <a:moveTo>
                      <a:pt x="72" y="12"/>
                    </a:moveTo>
                    <a:cubicBezTo>
                      <a:pt x="127" y="18"/>
                      <a:pt x="183" y="25"/>
                      <a:pt x="238" y="30"/>
                    </a:cubicBezTo>
                    <a:cubicBezTo>
                      <a:pt x="324" y="38"/>
                      <a:pt x="426" y="0"/>
                      <a:pt x="497" y="49"/>
                    </a:cubicBezTo>
                    <a:cubicBezTo>
                      <a:pt x="538" y="77"/>
                      <a:pt x="484" y="147"/>
                      <a:pt x="478" y="196"/>
                    </a:cubicBezTo>
                    <a:cubicBezTo>
                      <a:pt x="330" y="184"/>
                      <a:pt x="176" y="204"/>
                      <a:pt x="35" y="159"/>
                    </a:cubicBezTo>
                    <a:cubicBezTo>
                      <a:pt x="0" y="148"/>
                      <a:pt x="8" y="85"/>
                      <a:pt x="17" y="49"/>
                    </a:cubicBezTo>
                    <a:cubicBezTo>
                      <a:pt x="22" y="28"/>
                      <a:pt x="72" y="12"/>
                      <a:pt x="72" y="12"/>
                    </a:cubicBezTo>
                    <a:close/>
                  </a:path>
                </a:pathLst>
              </a:custGeom>
              <a:solidFill>
                <a:srgbClr val="FFFF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89" name="Freeform 37"/>
              <p:cNvSpPr>
                <a:spLocks/>
              </p:cNvSpPr>
              <p:nvPr/>
            </p:nvSpPr>
            <p:spPr bwMode="auto">
              <a:xfrm>
                <a:off x="5363" y="4201"/>
                <a:ext cx="235" cy="457"/>
              </a:xfrm>
              <a:custGeom>
                <a:avLst/>
                <a:gdLst>
                  <a:gd name="T0" fmla="*/ 0 w 356"/>
                  <a:gd name="T1" fmla="*/ 0 h 713"/>
                  <a:gd name="T2" fmla="*/ 4 w 356"/>
                  <a:gd name="T3" fmla="*/ 1 h 713"/>
                  <a:gd name="T4" fmla="*/ 6 w 356"/>
                  <a:gd name="T5" fmla="*/ 1 h 713"/>
                  <a:gd name="T6" fmla="*/ 7 w 356"/>
                  <a:gd name="T7" fmla="*/ 5 h 713"/>
                  <a:gd name="T8" fmla="*/ 9 w 356"/>
                  <a:gd name="T9" fmla="*/ 8 h 713"/>
                  <a:gd name="T10" fmla="*/ 7 w 356"/>
                  <a:gd name="T11" fmla="*/ 20 h 7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6" h="713">
                    <a:moveTo>
                      <a:pt x="0" y="0"/>
                    </a:moveTo>
                    <a:cubicBezTo>
                      <a:pt x="37" y="6"/>
                      <a:pt x="74" y="10"/>
                      <a:pt x="110" y="18"/>
                    </a:cubicBezTo>
                    <a:cubicBezTo>
                      <a:pt x="129" y="22"/>
                      <a:pt x="158" y="19"/>
                      <a:pt x="166" y="37"/>
                    </a:cubicBezTo>
                    <a:cubicBezTo>
                      <a:pt x="186" y="82"/>
                      <a:pt x="175" y="135"/>
                      <a:pt x="184" y="184"/>
                    </a:cubicBezTo>
                    <a:cubicBezTo>
                      <a:pt x="194" y="236"/>
                      <a:pt x="211" y="251"/>
                      <a:pt x="240" y="295"/>
                    </a:cubicBezTo>
                    <a:cubicBezTo>
                      <a:pt x="220" y="713"/>
                      <a:pt x="356" y="701"/>
                      <a:pt x="184" y="701"/>
                    </a:cubicBez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90" name="Freeform 38"/>
              <p:cNvSpPr>
                <a:spLocks/>
              </p:cNvSpPr>
              <p:nvPr/>
            </p:nvSpPr>
            <p:spPr bwMode="auto">
              <a:xfrm>
                <a:off x="5335" y="4580"/>
                <a:ext cx="203" cy="72"/>
              </a:xfrm>
              <a:custGeom>
                <a:avLst/>
                <a:gdLst>
                  <a:gd name="T0" fmla="*/ 0 w 203"/>
                  <a:gd name="T1" fmla="*/ 54 h 72"/>
                  <a:gd name="T2" fmla="*/ 148 w 203"/>
                  <a:gd name="T3" fmla="*/ 35 h 72"/>
                  <a:gd name="T4" fmla="*/ 203 w 203"/>
                  <a:gd name="T5" fmla="*/ 72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72">
                    <a:moveTo>
                      <a:pt x="0" y="54"/>
                    </a:moveTo>
                    <a:cubicBezTo>
                      <a:pt x="68" y="9"/>
                      <a:pt x="54" y="0"/>
                      <a:pt x="148" y="35"/>
                    </a:cubicBezTo>
                    <a:cubicBezTo>
                      <a:pt x="169" y="43"/>
                      <a:pt x="203" y="72"/>
                      <a:pt x="203" y="72"/>
                    </a:cubicBez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91" name="Line 39"/>
              <p:cNvSpPr>
                <a:spLocks noChangeShapeType="1"/>
              </p:cNvSpPr>
              <p:nvPr/>
            </p:nvSpPr>
            <p:spPr bwMode="auto">
              <a:xfrm>
                <a:off x="5298" y="4542"/>
                <a:ext cx="19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557" name="Line 40"/>
            <p:cNvSpPr>
              <a:spLocks noChangeShapeType="1"/>
            </p:cNvSpPr>
            <p:nvPr/>
          </p:nvSpPr>
          <p:spPr bwMode="auto">
            <a:xfrm>
              <a:off x="4730" y="2038"/>
              <a:ext cx="22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8" name="Line 41"/>
            <p:cNvSpPr>
              <a:spLocks noChangeShapeType="1"/>
            </p:cNvSpPr>
            <p:nvPr/>
          </p:nvSpPr>
          <p:spPr bwMode="auto">
            <a:xfrm>
              <a:off x="4809" y="2162"/>
              <a:ext cx="22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9" name="Line 42"/>
            <p:cNvSpPr>
              <a:spLocks noChangeShapeType="1"/>
            </p:cNvSpPr>
            <p:nvPr/>
          </p:nvSpPr>
          <p:spPr bwMode="auto">
            <a:xfrm flipH="1">
              <a:off x="4806" y="2038"/>
              <a:ext cx="11" cy="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0" name="Line 43"/>
            <p:cNvSpPr>
              <a:spLocks noChangeShapeType="1"/>
            </p:cNvSpPr>
            <p:nvPr/>
          </p:nvSpPr>
          <p:spPr bwMode="auto">
            <a:xfrm flipH="1">
              <a:off x="4720" y="2160"/>
              <a:ext cx="32" cy="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855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855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253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DDD5AE1-9D9F-48F5-96F8-9396DF1AFAF2}" type="slidenum">
              <a:rPr lang="en-US" smtClean="0"/>
              <a:pPr eaLnBrk="1" hangingPunct="1"/>
              <a:t>103</a:t>
            </a:fld>
            <a:endParaRPr lang="en-US" smtClean="0"/>
          </a:p>
        </p:txBody>
      </p:sp>
      <p:sp>
        <p:nvSpPr>
          <p:cNvPr id="1095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308725" cy="452596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Correct aids must be used because they are individually fitted</a:t>
            </a:r>
          </a:p>
          <a:p>
            <a:pPr>
              <a:lnSpc>
                <a:spcPct val="90000"/>
              </a:lnSpc>
            </a:pPr>
            <a:r>
              <a:rPr lang="en-US" b="1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observed closely to be sure aids are being used as ordered</a:t>
            </a:r>
          </a:p>
          <a:p>
            <a:pPr>
              <a:lnSpc>
                <a:spcPct val="90000"/>
              </a:lnSpc>
            </a:pPr>
            <a:r>
              <a:rPr lang="en-US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Faulty equipment reported and not used until repaired</a:t>
            </a:r>
          </a:p>
        </p:txBody>
      </p:sp>
      <p:sp>
        <p:nvSpPr>
          <p:cNvPr id="109573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4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5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9576" name="Group 402"/>
          <p:cNvGrpSpPr>
            <a:grpSpLocks/>
          </p:cNvGrpSpPr>
          <p:nvPr/>
        </p:nvGrpSpPr>
        <p:grpSpPr bwMode="auto">
          <a:xfrm>
            <a:off x="6419850" y="1739900"/>
            <a:ext cx="2509838" cy="4452938"/>
            <a:chOff x="4044" y="1096"/>
            <a:chExt cx="1581" cy="2805"/>
          </a:xfrm>
        </p:grpSpPr>
        <p:grpSp>
          <p:nvGrpSpPr>
            <p:cNvPr id="109579" name="Group 400"/>
            <p:cNvGrpSpPr>
              <a:grpSpLocks/>
            </p:cNvGrpSpPr>
            <p:nvPr/>
          </p:nvGrpSpPr>
          <p:grpSpPr bwMode="auto">
            <a:xfrm>
              <a:off x="4547" y="1879"/>
              <a:ext cx="1078" cy="1335"/>
              <a:chOff x="4480" y="1927"/>
              <a:chExt cx="1078" cy="1335"/>
            </a:xfrm>
          </p:grpSpPr>
          <p:sp>
            <p:nvSpPr>
              <p:cNvPr id="109633" name="AutoShape 172"/>
              <p:cNvSpPr>
                <a:spLocks noChangeAspect="1" noChangeArrowheads="1" noTextEdit="1"/>
              </p:cNvSpPr>
              <p:nvPr/>
            </p:nvSpPr>
            <p:spPr bwMode="auto">
              <a:xfrm flipH="1">
                <a:off x="4480" y="1927"/>
                <a:ext cx="1078" cy="13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4" name="Freeform 174"/>
              <p:cNvSpPr>
                <a:spLocks/>
              </p:cNvSpPr>
              <p:nvPr/>
            </p:nvSpPr>
            <p:spPr bwMode="auto">
              <a:xfrm flipH="1">
                <a:off x="4634" y="2244"/>
                <a:ext cx="300" cy="162"/>
              </a:xfrm>
              <a:custGeom>
                <a:avLst/>
                <a:gdLst>
                  <a:gd name="T0" fmla="*/ 0 w 601"/>
                  <a:gd name="T1" fmla="*/ 1 h 323"/>
                  <a:gd name="T2" fmla="*/ 0 w 601"/>
                  <a:gd name="T3" fmla="*/ 1 h 323"/>
                  <a:gd name="T4" fmla="*/ 0 w 601"/>
                  <a:gd name="T5" fmla="*/ 1 h 323"/>
                  <a:gd name="T6" fmla="*/ 0 w 601"/>
                  <a:gd name="T7" fmla="*/ 1 h 323"/>
                  <a:gd name="T8" fmla="*/ 0 w 601"/>
                  <a:gd name="T9" fmla="*/ 1 h 323"/>
                  <a:gd name="T10" fmla="*/ 0 w 601"/>
                  <a:gd name="T11" fmla="*/ 1 h 323"/>
                  <a:gd name="T12" fmla="*/ 0 w 601"/>
                  <a:gd name="T13" fmla="*/ 1 h 323"/>
                  <a:gd name="T14" fmla="*/ 0 w 601"/>
                  <a:gd name="T15" fmla="*/ 1 h 323"/>
                  <a:gd name="T16" fmla="*/ 0 w 601"/>
                  <a:gd name="T17" fmla="*/ 1 h 323"/>
                  <a:gd name="T18" fmla="*/ 0 w 601"/>
                  <a:gd name="T19" fmla="*/ 1 h 323"/>
                  <a:gd name="T20" fmla="*/ 0 w 601"/>
                  <a:gd name="T21" fmla="*/ 1 h 323"/>
                  <a:gd name="T22" fmla="*/ 0 w 601"/>
                  <a:gd name="T23" fmla="*/ 1 h 323"/>
                  <a:gd name="T24" fmla="*/ 0 w 601"/>
                  <a:gd name="T25" fmla="*/ 1 h 323"/>
                  <a:gd name="T26" fmla="*/ 0 w 601"/>
                  <a:gd name="T27" fmla="*/ 1 h 323"/>
                  <a:gd name="T28" fmla="*/ 0 w 601"/>
                  <a:gd name="T29" fmla="*/ 1 h 323"/>
                  <a:gd name="T30" fmla="*/ 1 w 601"/>
                  <a:gd name="T31" fmla="*/ 1 h 323"/>
                  <a:gd name="T32" fmla="*/ 1 w 601"/>
                  <a:gd name="T33" fmla="*/ 1 h 323"/>
                  <a:gd name="T34" fmla="*/ 1 w 601"/>
                  <a:gd name="T35" fmla="*/ 1 h 323"/>
                  <a:gd name="T36" fmla="*/ 1 w 601"/>
                  <a:gd name="T37" fmla="*/ 1 h 323"/>
                  <a:gd name="T38" fmla="*/ 1 w 601"/>
                  <a:gd name="T39" fmla="*/ 1 h 323"/>
                  <a:gd name="T40" fmla="*/ 1 w 601"/>
                  <a:gd name="T41" fmla="*/ 1 h 323"/>
                  <a:gd name="T42" fmla="*/ 2 w 601"/>
                  <a:gd name="T43" fmla="*/ 1 h 323"/>
                  <a:gd name="T44" fmla="*/ 2 w 601"/>
                  <a:gd name="T45" fmla="*/ 1 h 323"/>
                  <a:gd name="T46" fmla="*/ 2 w 601"/>
                  <a:gd name="T47" fmla="*/ 1 h 323"/>
                  <a:gd name="T48" fmla="*/ 2 w 601"/>
                  <a:gd name="T49" fmla="*/ 1 h 323"/>
                  <a:gd name="T50" fmla="*/ 2 w 601"/>
                  <a:gd name="T51" fmla="*/ 2 h 323"/>
                  <a:gd name="T52" fmla="*/ 2 w 601"/>
                  <a:gd name="T53" fmla="*/ 2 h 323"/>
                  <a:gd name="T54" fmla="*/ 2 w 601"/>
                  <a:gd name="T55" fmla="*/ 2 h 323"/>
                  <a:gd name="T56" fmla="*/ 2 w 601"/>
                  <a:gd name="T57" fmla="*/ 2 h 323"/>
                  <a:gd name="T58" fmla="*/ 2 w 601"/>
                  <a:gd name="T59" fmla="*/ 2 h 323"/>
                  <a:gd name="T60" fmla="*/ 2 w 601"/>
                  <a:gd name="T61" fmla="*/ 2 h 323"/>
                  <a:gd name="T62" fmla="*/ 1 w 601"/>
                  <a:gd name="T63" fmla="*/ 2 h 323"/>
                  <a:gd name="T64" fmla="*/ 1 w 601"/>
                  <a:gd name="T65" fmla="*/ 2 h 323"/>
                  <a:gd name="T66" fmla="*/ 1 w 601"/>
                  <a:gd name="T67" fmla="*/ 2 h 323"/>
                  <a:gd name="T68" fmla="*/ 1 w 601"/>
                  <a:gd name="T69" fmla="*/ 2 h 323"/>
                  <a:gd name="T70" fmla="*/ 1 w 601"/>
                  <a:gd name="T71" fmla="*/ 2 h 323"/>
                  <a:gd name="T72" fmla="*/ 1 w 601"/>
                  <a:gd name="T73" fmla="*/ 2 h 323"/>
                  <a:gd name="T74" fmla="*/ 1 w 601"/>
                  <a:gd name="T75" fmla="*/ 2 h 323"/>
                  <a:gd name="T76" fmla="*/ 1 w 601"/>
                  <a:gd name="T77" fmla="*/ 2 h 323"/>
                  <a:gd name="T78" fmla="*/ 1 w 601"/>
                  <a:gd name="T79" fmla="*/ 2 h 323"/>
                  <a:gd name="T80" fmla="*/ 1 w 601"/>
                  <a:gd name="T81" fmla="*/ 2 h 323"/>
                  <a:gd name="T82" fmla="*/ 0 w 601"/>
                  <a:gd name="T83" fmla="*/ 1 h 323"/>
                  <a:gd name="T84" fmla="*/ 0 w 601"/>
                  <a:gd name="T85" fmla="*/ 1 h 323"/>
                  <a:gd name="T86" fmla="*/ 0 w 601"/>
                  <a:gd name="T87" fmla="*/ 1 h 323"/>
                  <a:gd name="T88" fmla="*/ 0 w 601"/>
                  <a:gd name="T89" fmla="*/ 1 h 323"/>
                  <a:gd name="T90" fmla="*/ 0 w 601"/>
                  <a:gd name="T91" fmla="*/ 1 h 323"/>
                  <a:gd name="T92" fmla="*/ 0 w 601"/>
                  <a:gd name="T93" fmla="*/ 1 h 323"/>
                  <a:gd name="T94" fmla="*/ 0 w 601"/>
                  <a:gd name="T95" fmla="*/ 1 h 323"/>
                  <a:gd name="T96" fmla="*/ 0 w 601"/>
                  <a:gd name="T97" fmla="*/ 1 h 323"/>
                  <a:gd name="T98" fmla="*/ 0 w 601"/>
                  <a:gd name="T99" fmla="*/ 1 h 32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01" h="323">
                    <a:moveTo>
                      <a:pt x="0" y="165"/>
                    </a:moveTo>
                    <a:lnTo>
                      <a:pt x="0" y="161"/>
                    </a:lnTo>
                    <a:lnTo>
                      <a:pt x="0" y="157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2" y="140"/>
                    </a:lnTo>
                    <a:lnTo>
                      <a:pt x="2" y="137"/>
                    </a:lnTo>
                    <a:lnTo>
                      <a:pt x="2" y="133"/>
                    </a:lnTo>
                    <a:lnTo>
                      <a:pt x="2" y="127"/>
                    </a:lnTo>
                    <a:lnTo>
                      <a:pt x="2" y="121"/>
                    </a:lnTo>
                    <a:lnTo>
                      <a:pt x="2" y="116"/>
                    </a:lnTo>
                    <a:lnTo>
                      <a:pt x="2" y="110"/>
                    </a:lnTo>
                    <a:lnTo>
                      <a:pt x="2" y="102"/>
                    </a:lnTo>
                    <a:lnTo>
                      <a:pt x="4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4" y="80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6" y="61"/>
                    </a:lnTo>
                    <a:lnTo>
                      <a:pt x="6" y="55"/>
                    </a:lnTo>
                    <a:lnTo>
                      <a:pt x="6" y="49"/>
                    </a:lnTo>
                    <a:lnTo>
                      <a:pt x="6" y="43"/>
                    </a:lnTo>
                    <a:lnTo>
                      <a:pt x="8" y="38"/>
                    </a:lnTo>
                    <a:lnTo>
                      <a:pt x="8" y="32"/>
                    </a:lnTo>
                    <a:lnTo>
                      <a:pt x="8" y="26"/>
                    </a:lnTo>
                    <a:lnTo>
                      <a:pt x="8" y="21"/>
                    </a:lnTo>
                    <a:lnTo>
                      <a:pt x="8" y="17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5" y="5"/>
                    </a:lnTo>
                    <a:lnTo>
                      <a:pt x="29" y="9"/>
                    </a:lnTo>
                    <a:lnTo>
                      <a:pt x="34" y="11"/>
                    </a:lnTo>
                    <a:lnTo>
                      <a:pt x="40" y="13"/>
                    </a:lnTo>
                    <a:lnTo>
                      <a:pt x="48" y="17"/>
                    </a:lnTo>
                    <a:lnTo>
                      <a:pt x="55" y="19"/>
                    </a:lnTo>
                    <a:lnTo>
                      <a:pt x="63" y="23"/>
                    </a:lnTo>
                    <a:lnTo>
                      <a:pt x="71" y="24"/>
                    </a:lnTo>
                    <a:lnTo>
                      <a:pt x="80" y="28"/>
                    </a:lnTo>
                    <a:lnTo>
                      <a:pt x="90" y="32"/>
                    </a:lnTo>
                    <a:lnTo>
                      <a:pt x="99" y="36"/>
                    </a:lnTo>
                    <a:lnTo>
                      <a:pt x="109" y="40"/>
                    </a:lnTo>
                    <a:lnTo>
                      <a:pt x="118" y="43"/>
                    </a:lnTo>
                    <a:lnTo>
                      <a:pt x="128" y="47"/>
                    </a:lnTo>
                    <a:lnTo>
                      <a:pt x="139" y="53"/>
                    </a:lnTo>
                    <a:lnTo>
                      <a:pt x="149" y="57"/>
                    </a:lnTo>
                    <a:lnTo>
                      <a:pt x="160" y="61"/>
                    </a:lnTo>
                    <a:lnTo>
                      <a:pt x="171" y="64"/>
                    </a:lnTo>
                    <a:lnTo>
                      <a:pt x="183" y="70"/>
                    </a:lnTo>
                    <a:lnTo>
                      <a:pt x="194" y="74"/>
                    </a:lnTo>
                    <a:lnTo>
                      <a:pt x="207" y="80"/>
                    </a:lnTo>
                    <a:lnTo>
                      <a:pt x="217" y="83"/>
                    </a:lnTo>
                    <a:lnTo>
                      <a:pt x="230" y="89"/>
                    </a:lnTo>
                    <a:lnTo>
                      <a:pt x="242" y="93"/>
                    </a:lnTo>
                    <a:lnTo>
                      <a:pt x="253" y="99"/>
                    </a:lnTo>
                    <a:lnTo>
                      <a:pt x="266" y="104"/>
                    </a:lnTo>
                    <a:lnTo>
                      <a:pt x="278" y="110"/>
                    </a:lnTo>
                    <a:lnTo>
                      <a:pt x="291" y="114"/>
                    </a:lnTo>
                    <a:lnTo>
                      <a:pt x="303" y="119"/>
                    </a:lnTo>
                    <a:lnTo>
                      <a:pt x="314" y="123"/>
                    </a:lnTo>
                    <a:lnTo>
                      <a:pt x="327" y="129"/>
                    </a:lnTo>
                    <a:lnTo>
                      <a:pt x="339" y="133"/>
                    </a:lnTo>
                    <a:lnTo>
                      <a:pt x="350" y="138"/>
                    </a:lnTo>
                    <a:lnTo>
                      <a:pt x="361" y="142"/>
                    </a:lnTo>
                    <a:lnTo>
                      <a:pt x="373" y="148"/>
                    </a:lnTo>
                    <a:lnTo>
                      <a:pt x="384" y="152"/>
                    </a:lnTo>
                    <a:lnTo>
                      <a:pt x="396" y="157"/>
                    </a:lnTo>
                    <a:lnTo>
                      <a:pt x="407" y="161"/>
                    </a:lnTo>
                    <a:lnTo>
                      <a:pt x="417" y="165"/>
                    </a:lnTo>
                    <a:lnTo>
                      <a:pt x="428" y="171"/>
                    </a:lnTo>
                    <a:lnTo>
                      <a:pt x="439" y="175"/>
                    </a:lnTo>
                    <a:lnTo>
                      <a:pt x="447" y="178"/>
                    </a:lnTo>
                    <a:lnTo>
                      <a:pt x="458" y="182"/>
                    </a:lnTo>
                    <a:lnTo>
                      <a:pt x="466" y="186"/>
                    </a:lnTo>
                    <a:lnTo>
                      <a:pt x="477" y="190"/>
                    </a:lnTo>
                    <a:lnTo>
                      <a:pt x="485" y="194"/>
                    </a:lnTo>
                    <a:lnTo>
                      <a:pt x="493" y="195"/>
                    </a:lnTo>
                    <a:lnTo>
                      <a:pt x="500" y="199"/>
                    </a:lnTo>
                    <a:lnTo>
                      <a:pt x="508" y="203"/>
                    </a:lnTo>
                    <a:lnTo>
                      <a:pt x="514" y="205"/>
                    </a:lnTo>
                    <a:lnTo>
                      <a:pt x="521" y="209"/>
                    </a:lnTo>
                    <a:lnTo>
                      <a:pt x="527" y="211"/>
                    </a:lnTo>
                    <a:lnTo>
                      <a:pt x="533" y="213"/>
                    </a:lnTo>
                    <a:lnTo>
                      <a:pt x="536" y="214"/>
                    </a:lnTo>
                    <a:lnTo>
                      <a:pt x="542" y="216"/>
                    </a:lnTo>
                    <a:lnTo>
                      <a:pt x="546" y="218"/>
                    </a:lnTo>
                    <a:lnTo>
                      <a:pt x="548" y="220"/>
                    </a:lnTo>
                    <a:lnTo>
                      <a:pt x="552" y="220"/>
                    </a:lnTo>
                    <a:lnTo>
                      <a:pt x="553" y="222"/>
                    </a:lnTo>
                    <a:lnTo>
                      <a:pt x="561" y="224"/>
                    </a:lnTo>
                    <a:lnTo>
                      <a:pt x="569" y="228"/>
                    </a:lnTo>
                    <a:lnTo>
                      <a:pt x="574" y="233"/>
                    </a:lnTo>
                    <a:lnTo>
                      <a:pt x="580" y="239"/>
                    </a:lnTo>
                    <a:lnTo>
                      <a:pt x="586" y="245"/>
                    </a:lnTo>
                    <a:lnTo>
                      <a:pt x="591" y="252"/>
                    </a:lnTo>
                    <a:lnTo>
                      <a:pt x="593" y="256"/>
                    </a:lnTo>
                    <a:lnTo>
                      <a:pt x="595" y="260"/>
                    </a:lnTo>
                    <a:lnTo>
                      <a:pt x="597" y="264"/>
                    </a:lnTo>
                    <a:lnTo>
                      <a:pt x="601" y="270"/>
                    </a:lnTo>
                    <a:lnTo>
                      <a:pt x="597" y="271"/>
                    </a:lnTo>
                    <a:lnTo>
                      <a:pt x="590" y="275"/>
                    </a:lnTo>
                    <a:lnTo>
                      <a:pt x="584" y="279"/>
                    </a:lnTo>
                    <a:lnTo>
                      <a:pt x="578" y="285"/>
                    </a:lnTo>
                    <a:lnTo>
                      <a:pt x="574" y="285"/>
                    </a:lnTo>
                    <a:lnTo>
                      <a:pt x="571" y="287"/>
                    </a:lnTo>
                    <a:lnTo>
                      <a:pt x="567" y="289"/>
                    </a:lnTo>
                    <a:lnTo>
                      <a:pt x="563" y="290"/>
                    </a:lnTo>
                    <a:lnTo>
                      <a:pt x="559" y="290"/>
                    </a:lnTo>
                    <a:lnTo>
                      <a:pt x="553" y="292"/>
                    </a:lnTo>
                    <a:lnTo>
                      <a:pt x="550" y="294"/>
                    </a:lnTo>
                    <a:lnTo>
                      <a:pt x="546" y="296"/>
                    </a:lnTo>
                    <a:lnTo>
                      <a:pt x="542" y="296"/>
                    </a:lnTo>
                    <a:lnTo>
                      <a:pt x="538" y="298"/>
                    </a:lnTo>
                    <a:lnTo>
                      <a:pt x="534" y="300"/>
                    </a:lnTo>
                    <a:lnTo>
                      <a:pt x="529" y="302"/>
                    </a:lnTo>
                    <a:lnTo>
                      <a:pt x="525" y="302"/>
                    </a:lnTo>
                    <a:lnTo>
                      <a:pt x="521" y="304"/>
                    </a:lnTo>
                    <a:lnTo>
                      <a:pt x="517" y="304"/>
                    </a:lnTo>
                    <a:lnTo>
                      <a:pt x="514" y="308"/>
                    </a:lnTo>
                    <a:lnTo>
                      <a:pt x="510" y="308"/>
                    </a:lnTo>
                    <a:lnTo>
                      <a:pt x="506" y="309"/>
                    </a:lnTo>
                    <a:lnTo>
                      <a:pt x="502" y="309"/>
                    </a:lnTo>
                    <a:lnTo>
                      <a:pt x="498" y="311"/>
                    </a:lnTo>
                    <a:lnTo>
                      <a:pt x="493" y="313"/>
                    </a:lnTo>
                    <a:lnTo>
                      <a:pt x="485" y="315"/>
                    </a:lnTo>
                    <a:lnTo>
                      <a:pt x="479" y="317"/>
                    </a:lnTo>
                    <a:lnTo>
                      <a:pt x="476" y="319"/>
                    </a:lnTo>
                    <a:lnTo>
                      <a:pt x="470" y="321"/>
                    </a:lnTo>
                    <a:lnTo>
                      <a:pt x="468" y="323"/>
                    </a:lnTo>
                    <a:lnTo>
                      <a:pt x="464" y="321"/>
                    </a:lnTo>
                    <a:lnTo>
                      <a:pt x="460" y="321"/>
                    </a:lnTo>
                    <a:lnTo>
                      <a:pt x="457" y="319"/>
                    </a:lnTo>
                    <a:lnTo>
                      <a:pt x="453" y="319"/>
                    </a:lnTo>
                    <a:lnTo>
                      <a:pt x="447" y="317"/>
                    </a:lnTo>
                    <a:lnTo>
                      <a:pt x="443" y="315"/>
                    </a:lnTo>
                    <a:lnTo>
                      <a:pt x="439" y="313"/>
                    </a:lnTo>
                    <a:lnTo>
                      <a:pt x="434" y="313"/>
                    </a:lnTo>
                    <a:lnTo>
                      <a:pt x="428" y="309"/>
                    </a:lnTo>
                    <a:lnTo>
                      <a:pt x="422" y="308"/>
                    </a:lnTo>
                    <a:lnTo>
                      <a:pt x="417" y="306"/>
                    </a:lnTo>
                    <a:lnTo>
                      <a:pt x="411" y="304"/>
                    </a:lnTo>
                    <a:lnTo>
                      <a:pt x="405" y="302"/>
                    </a:lnTo>
                    <a:lnTo>
                      <a:pt x="398" y="300"/>
                    </a:lnTo>
                    <a:lnTo>
                      <a:pt x="392" y="298"/>
                    </a:lnTo>
                    <a:lnTo>
                      <a:pt x="386" y="296"/>
                    </a:lnTo>
                    <a:lnTo>
                      <a:pt x="379" y="294"/>
                    </a:lnTo>
                    <a:lnTo>
                      <a:pt x="371" y="290"/>
                    </a:lnTo>
                    <a:lnTo>
                      <a:pt x="365" y="289"/>
                    </a:lnTo>
                    <a:lnTo>
                      <a:pt x="358" y="285"/>
                    </a:lnTo>
                    <a:lnTo>
                      <a:pt x="350" y="283"/>
                    </a:lnTo>
                    <a:lnTo>
                      <a:pt x="342" y="281"/>
                    </a:lnTo>
                    <a:lnTo>
                      <a:pt x="335" y="277"/>
                    </a:lnTo>
                    <a:lnTo>
                      <a:pt x="327" y="275"/>
                    </a:lnTo>
                    <a:lnTo>
                      <a:pt x="318" y="271"/>
                    </a:lnTo>
                    <a:lnTo>
                      <a:pt x="310" y="270"/>
                    </a:lnTo>
                    <a:lnTo>
                      <a:pt x="303" y="266"/>
                    </a:lnTo>
                    <a:lnTo>
                      <a:pt x="295" y="264"/>
                    </a:lnTo>
                    <a:lnTo>
                      <a:pt x="287" y="260"/>
                    </a:lnTo>
                    <a:lnTo>
                      <a:pt x="278" y="258"/>
                    </a:lnTo>
                    <a:lnTo>
                      <a:pt x="270" y="254"/>
                    </a:lnTo>
                    <a:lnTo>
                      <a:pt x="263" y="252"/>
                    </a:lnTo>
                    <a:lnTo>
                      <a:pt x="253" y="249"/>
                    </a:lnTo>
                    <a:lnTo>
                      <a:pt x="245" y="247"/>
                    </a:lnTo>
                    <a:lnTo>
                      <a:pt x="236" y="243"/>
                    </a:lnTo>
                    <a:lnTo>
                      <a:pt x="226" y="239"/>
                    </a:lnTo>
                    <a:lnTo>
                      <a:pt x="217" y="235"/>
                    </a:lnTo>
                    <a:lnTo>
                      <a:pt x="209" y="233"/>
                    </a:lnTo>
                    <a:lnTo>
                      <a:pt x="202" y="230"/>
                    </a:lnTo>
                    <a:lnTo>
                      <a:pt x="192" y="228"/>
                    </a:lnTo>
                    <a:lnTo>
                      <a:pt x="183" y="224"/>
                    </a:lnTo>
                    <a:lnTo>
                      <a:pt x="175" y="220"/>
                    </a:lnTo>
                    <a:lnTo>
                      <a:pt x="166" y="216"/>
                    </a:lnTo>
                    <a:lnTo>
                      <a:pt x="158" y="214"/>
                    </a:lnTo>
                    <a:lnTo>
                      <a:pt x="149" y="211"/>
                    </a:lnTo>
                    <a:lnTo>
                      <a:pt x="141" y="209"/>
                    </a:lnTo>
                    <a:lnTo>
                      <a:pt x="131" y="205"/>
                    </a:lnTo>
                    <a:lnTo>
                      <a:pt x="124" y="203"/>
                    </a:lnTo>
                    <a:lnTo>
                      <a:pt x="114" y="199"/>
                    </a:lnTo>
                    <a:lnTo>
                      <a:pt x="107" y="197"/>
                    </a:lnTo>
                    <a:lnTo>
                      <a:pt x="97" y="194"/>
                    </a:lnTo>
                    <a:lnTo>
                      <a:pt x="90" y="192"/>
                    </a:lnTo>
                    <a:lnTo>
                      <a:pt x="82" y="188"/>
                    </a:lnTo>
                    <a:lnTo>
                      <a:pt x="72" y="186"/>
                    </a:lnTo>
                    <a:lnTo>
                      <a:pt x="65" y="184"/>
                    </a:lnTo>
                    <a:lnTo>
                      <a:pt x="57" y="180"/>
                    </a:lnTo>
                    <a:lnTo>
                      <a:pt x="50" y="178"/>
                    </a:lnTo>
                    <a:lnTo>
                      <a:pt x="42" y="176"/>
                    </a:lnTo>
                    <a:lnTo>
                      <a:pt x="34" y="175"/>
                    </a:lnTo>
                    <a:lnTo>
                      <a:pt x="27" y="173"/>
                    </a:lnTo>
                    <a:lnTo>
                      <a:pt x="21" y="171"/>
                    </a:lnTo>
                    <a:lnTo>
                      <a:pt x="14" y="167"/>
                    </a:lnTo>
                    <a:lnTo>
                      <a:pt x="8" y="167"/>
                    </a:ln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5" name="Freeform 175"/>
              <p:cNvSpPr>
                <a:spLocks/>
              </p:cNvSpPr>
              <p:nvPr/>
            </p:nvSpPr>
            <p:spPr bwMode="auto">
              <a:xfrm flipH="1">
                <a:off x="4536" y="1946"/>
                <a:ext cx="995" cy="1273"/>
              </a:xfrm>
              <a:custGeom>
                <a:avLst/>
                <a:gdLst>
                  <a:gd name="T0" fmla="*/ 5 w 1991"/>
                  <a:gd name="T1" fmla="*/ 4 h 2546"/>
                  <a:gd name="T2" fmla="*/ 6 w 1991"/>
                  <a:gd name="T3" fmla="*/ 5 h 2546"/>
                  <a:gd name="T4" fmla="*/ 6 w 1991"/>
                  <a:gd name="T5" fmla="*/ 4 h 2546"/>
                  <a:gd name="T6" fmla="*/ 7 w 1991"/>
                  <a:gd name="T7" fmla="*/ 4 h 2546"/>
                  <a:gd name="T8" fmla="*/ 7 w 1991"/>
                  <a:gd name="T9" fmla="*/ 6 h 2546"/>
                  <a:gd name="T10" fmla="*/ 7 w 1991"/>
                  <a:gd name="T11" fmla="*/ 7 h 2546"/>
                  <a:gd name="T12" fmla="*/ 7 w 1991"/>
                  <a:gd name="T13" fmla="*/ 9 h 2546"/>
                  <a:gd name="T14" fmla="*/ 6 w 1991"/>
                  <a:gd name="T15" fmla="*/ 9 h 2546"/>
                  <a:gd name="T16" fmla="*/ 7 w 1991"/>
                  <a:gd name="T17" fmla="*/ 9 h 2546"/>
                  <a:gd name="T18" fmla="*/ 7 w 1991"/>
                  <a:gd name="T19" fmla="*/ 7 h 2546"/>
                  <a:gd name="T20" fmla="*/ 7 w 1991"/>
                  <a:gd name="T21" fmla="*/ 8 h 2546"/>
                  <a:gd name="T22" fmla="*/ 6 w 1991"/>
                  <a:gd name="T23" fmla="*/ 8 h 2546"/>
                  <a:gd name="T24" fmla="*/ 6 w 1991"/>
                  <a:gd name="T25" fmla="*/ 9 h 2546"/>
                  <a:gd name="T26" fmla="*/ 5 w 1991"/>
                  <a:gd name="T27" fmla="*/ 9 h 2546"/>
                  <a:gd name="T28" fmla="*/ 5 w 1991"/>
                  <a:gd name="T29" fmla="*/ 8 h 2546"/>
                  <a:gd name="T30" fmla="*/ 6 w 1991"/>
                  <a:gd name="T31" fmla="*/ 7 h 2546"/>
                  <a:gd name="T32" fmla="*/ 6 w 1991"/>
                  <a:gd name="T33" fmla="*/ 7 h 2546"/>
                  <a:gd name="T34" fmla="*/ 6 w 1991"/>
                  <a:gd name="T35" fmla="*/ 6 h 2546"/>
                  <a:gd name="T36" fmla="*/ 5 w 1991"/>
                  <a:gd name="T37" fmla="*/ 7 h 2546"/>
                  <a:gd name="T38" fmla="*/ 5 w 1991"/>
                  <a:gd name="T39" fmla="*/ 7 h 2546"/>
                  <a:gd name="T40" fmla="*/ 5 w 1991"/>
                  <a:gd name="T41" fmla="*/ 8 h 2546"/>
                  <a:gd name="T42" fmla="*/ 5 w 1991"/>
                  <a:gd name="T43" fmla="*/ 10 h 2546"/>
                  <a:gd name="T44" fmla="*/ 5 w 1991"/>
                  <a:gd name="T45" fmla="*/ 9 h 2546"/>
                  <a:gd name="T46" fmla="*/ 6 w 1991"/>
                  <a:gd name="T47" fmla="*/ 10 h 2546"/>
                  <a:gd name="T48" fmla="*/ 6 w 1991"/>
                  <a:gd name="T49" fmla="*/ 10 h 2546"/>
                  <a:gd name="T50" fmla="*/ 5 w 1991"/>
                  <a:gd name="T51" fmla="*/ 10 h 2546"/>
                  <a:gd name="T52" fmla="*/ 4 w 1991"/>
                  <a:gd name="T53" fmla="*/ 8 h 2546"/>
                  <a:gd name="T54" fmla="*/ 4 w 1991"/>
                  <a:gd name="T55" fmla="*/ 9 h 2546"/>
                  <a:gd name="T56" fmla="*/ 4 w 1991"/>
                  <a:gd name="T57" fmla="*/ 9 h 2546"/>
                  <a:gd name="T58" fmla="*/ 3 w 1991"/>
                  <a:gd name="T59" fmla="*/ 10 h 2546"/>
                  <a:gd name="T60" fmla="*/ 3 w 1991"/>
                  <a:gd name="T61" fmla="*/ 9 h 2546"/>
                  <a:gd name="T62" fmla="*/ 3 w 1991"/>
                  <a:gd name="T63" fmla="*/ 9 h 2546"/>
                  <a:gd name="T64" fmla="*/ 3 w 1991"/>
                  <a:gd name="T65" fmla="*/ 8 h 2546"/>
                  <a:gd name="T66" fmla="*/ 4 w 1991"/>
                  <a:gd name="T67" fmla="*/ 8 h 2546"/>
                  <a:gd name="T68" fmla="*/ 4 w 1991"/>
                  <a:gd name="T69" fmla="*/ 8 h 2546"/>
                  <a:gd name="T70" fmla="*/ 3 w 1991"/>
                  <a:gd name="T71" fmla="*/ 8 h 2546"/>
                  <a:gd name="T72" fmla="*/ 3 w 1991"/>
                  <a:gd name="T73" fmla="*/ 8 h 2546"/>
                  <a:gd name="T74" fmla="*/ 2 w 1991"/>
                  <a:gd name="T75" fmla="*/ 9 h 2546"/>
                  <a:gd name="T76" fmla="*/ 1 w 1991"/>
                  <a:gd name="T77" fmla="*/ 9 h 2546"/>
                  <a:gd name="T78" fmla="*/ 0 w 1991"/>
                  <a:gd name="T79" fmla="*/ 9 h 2546"/>
                  <a:gd name="T80" fmla="*/ 0 w 1991"/>
                  <a:gd name="T81" fmla="*/ 8 h 2546"/>
                  <a:gd name="T82" fmla="*/ 0 w 1991"/>
                  <a:gd name="T83" fmla="*/ 6 h 2546"/>
                  <a:gd name="T84" fmla="*/ 0 w 1991"/>
                  <a:gd name="T85" fmla="*/ 5 h 2546"/>
                  <a:gd name="T86" fmla="*/ 1 w 1991"/>
                  <a:gd name="T87" fmla="*/ 4 h 2546"/>
                  <a:gd name="T88" fmla="*/ 1 w 1991"/>
                  <a:gd name="T89" fmla="*/ 4 h 2546"/>
                  <a:gd name="T90" fmla="*/ 1 w 1991"/>
                  <a:gd name="T91" fmla="*/ 3 h 2546"/>
                  <a:gd name="T92" fmla="*/ 1 w 1991"/>
                  <a:gd name="T93" fmla="*/ 2 h 2546"/>
                  <a:gd name="T94" fmla="*/ 0 w 1991"/>
                  <a:gd name="T95" fmla="*/ 2 h 2546"/>
                  <a:gd name="T96" fmla="*/ 0 w 1991"/>
                  <a:gd name="T97" fmla="*/ 1 h 2546"/>
                  <a:gd name="T98" fmla="*/ 1 w 1991"/>
                  <a:gd name="T99" fmla="*/ 2 h 2546"/>
                  <a:gd name="T100" fmla="*/ 2 w 1991"/>
                  <a:gd name="T101" fmla="*/ 2 h 2546"/>
                  <a:gd name="T102" fmla="*/ 2 w 1991"/>
                  <a:gd name="T103" fmla="*/ 2 h 2546"/>
                  <a:gd name="T104" fmla="*/ 3 w 1991"/>
                  <a:gd name="T105" fmla="*/ 2 h 2546"/>
                  <a:gd name="T106" fmla="*/ 3 w 1991"/>
                  <a:gd name="T107" fmla="*/ 1 h 2546"/>
                  <a:gd name="T108" fmla="*/ 2 w 1991"/>
                  <a:gd name="T109" fmla="*/ 1 h 2546"/>
                  <a:gd name="T110" fmla="*/ 2 w 1991"/>
                  <a:gd name="T111" fmla="*/ 1 h 2546"/>
                  <a:gd name="T112" fmla="*/ 3 w 1991"/>
                  <a:gd name="T113" fmla="*/ 1 h 2546"/>
                  <a:gd name="T114" fmla="*/ 3 w 1991"/>
                  <a:gd name="T115" fmla="*/ 1 h 2546"/>
                  <a:gd name="T116" fmla="*/ 4 w 1991"/>
                  <a:gd name="T117" fmla="*/ 1 h 2546"/>
                  <a:gd name="T118" fmla="*/ 4 w 1991"/>
                  <a:gd name="T119" fmla="*/ 2 h 2546"/>
                  <a:gd name="T120" fmla="*/ 4 w 1991"/>
                  <a:gd name="T121" fmla="*/ 2 h 2546"/>
                  <a:gd name="T122" fmla="*/ 4 w 1991"/>
                  <a:gd name="T123" fmla="*/ 3 h 254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1" h="2546">
                    <a:moveTo>
                      <a:pt x="1206" y="849"/>
                    </a:moveTo>
                    <a:lnTo>
                      <a:pt x="1211" y="853"/>
                    </a:lnTo>
                    <a:lnTo>
                      <a:pt x="1219" y="857"/>
                    </a:lnTo>
                    <a:lnTo>
                      <a:pt x="1227" y="861"/>
                    </a:lnTo>
                    <a:lnTo>
                      <a:pt x="1232" y="865"/>
                    </a:lnTo>
                    <a:lnTo>
                      <a:pt x="1240" y="868"/>
                    </a:lnTo>
                    <a:lnTo>
                      <a:pt x="1247" y="872"/>
                    </a:lnTo>
                    <a:lnTo>
                      <a:pt x="1255" y="874"/>
                    </a:lnTo>
                    <a:lnTo>
                      <a:pt x="1263" y="880"/>
                    </a:lnTo>
                    <a:lnTo>
                      <a:pt x="1270" y="882"/>
                    </a:lnTo>
                    <a:lnTo>
                      <a:pt x="1278" y="886"/>
                    </a:lnTo>
                    <a:lnTo>
                      <a:pt x="1284" y="889"/>
                    </a:lnTo>
                    <a:lnTo>
                      <a:pt x="1291" y="893"/>
                    </a:lnTo>
                    <a:lnTo>
                      <a:pt x="1299" y="897"/>
                    </a:lnTo>
                    <a:lnTo>
                      <a:pt x="1306" y="901"/>
                    </a:lnTo>
                    <a:lnTo>
                      <a:pt x="1314" y="903"/>
                    </a:lnTo>
                    <a:lnTo>
                      <a:pt x="1322" y="906"/>
                    </a:lnTo>
                    <a:lnTo>
                      <a:pt x="1329" y="910"/>
                    </a:lnTo>
                    <a:lnTo>
                      <a:pt x="1337" y="914"/>
                    </a:lnTo>
                    <a:lnTo>
                      <a:pt x="1344" y="916"/>
                    </a:lnTo>
                    <a:lnTo>
                      <a:pt x="1352" y="920"/>
                    </a:lnTo>
                    <a:lnTo>
                      <a:pt x="1360" y="924"/>
                    </a:lnTo>
                    <a:lnTo>
                      <a:pt x="1367" y="925"/>
                    </a:lnTo>
                    <a:lnTo>
                      <a:pt x="1375" y="929"/>
                    </a:lnTo>
                    <a:lnTo>
                      <a:pt x="1384" y="933"/>
                    </a:lnTo>
                    <a:lnTo>
                      <a:pt x="1390" y="935"/>
                    </a:lnTo>
                    <a:lnTo>
                      <a:pt x="1400" y="939"/>
                    </a:lnTo>
                    <a:lnTo>
                      <a:pt x="1407" y="943"/>
                    </a:lnTo>
                    <a:lnTo>
                      <a:pt x="1415" y="944"/>
                    </a:lnTo>
                    <a:lnTo>
                      <a:pt x="1422" y="948"/>
                    </a:lnTo>
                    <a:lnTo>
                      <a:pt x="1430" y="952"/>
                    </a:lnTo>
                    <a:lnTo>
                      <a:pt x="1438" y="956"/>
                    </a:lnTo>
                    <a:lnTo>
                      <a:pt x="1447" y="960"/>
                    </a:lnTo>
                    <a:lnTo>
                      <a:pt x="1453" y="962"/>
                    </a:lnTo>
                    <a:lnTo>
                      <a:pt x="1460" y="965"/>
                    </a:lnTo>
                    <a:lnTo>
                      <a:pt x="1470" y="967"/>
                    </a:lnTo>
                    <a:lnTo>
                      <a:pt x="1477" y="971"/>
                    </a:lnTo>
                    <a:lnTo>
                      <a:pt x="1485" y="973"/>
                    </a:lnTo>
                    <a:lnTo>
                      <a:pt x="1493" y="977"/>
                    </a:lnTo>
                    <a:lnTo>
                      <a:pt x="1500" y="981"/>
                    </a:lnTo>
                    <a:lnTo>
                      <a:pt x="1508" y="984"/>
                    </a:lnTo>
                    <a:lnTo>
                      <a:pt x="1516" y="986"/>
                    </a:lnTo>
                    <a:lnTo>
                      <a:pt x="1523" y="990"/>
                    </a:lnTo>
                    <a:lnTo>
                      <a:pt x="1531" y="992"/>
                    </a:lnTo>
                    <a:lnTo>
                      <a:pt x="1540" y="996"/>
                    </a:lnTo>
                    <a:lnTo>
                      <a:pt x="1546" y="1000"/>
                    </a:lnTo>
                    <a:lnTo>
                      <a:pt x="1554" y="1003"/>
                    </a:lnTo>
                    <a:lnTo>
                      <a:pt x="1561" y="1007"/>
                    </a:lnTo>
                    <a:lnTo>
                      <a:pt x="1571" y="1011"/>
                    </a:lnTo>
                    <a:lnTo>
                      <a:pt x="1578" y="1013"/>
                    </a:lnTo>
                    <a:lnTo>
                      <a:pt x="1586" y="1017"/>
                    </a:lnTo>
                    <a:lnTo>
                      <a:pt x="1593" y="1020"/>
                    </a:lnTo>
                    <a:lnTo>
                      <a:pt x="1601" y="1024"/>
                    </a:lnTo>
                    <a:lnTo>
                      <a:pt x="1609" y="1028"/>
                    </a:lnTo>
                    <a:lnTo>
                      <a:pt x="1616" y="1032"/>
                    </a:lnTo>
                    <a:lnTo>
                      <a:pt x="1624" y="1036"/>
                    </a:lnTo>
                    <a:lnTo>
                      <a:pt x="1631" y="1041"/>
                    </a:lnTo>
                    <a:lnTo>
                      <a:pt x="1639" y="1045"/>
                    </a:lnTo>
                    <a:lnTo>
                      <a:pt x="1647" y="1049"/>
                    </a:lnTo>
                    <a:lnTo>
                      <a:pt x="1654" y="1053"/>
                    </a:lnTo>
                    <a:lnTo>
                      <a:pt x="1662" y="1057"/>
                    </a:lnTo>
                    <a:lnTo>
                      <a:pt x="1668" y="1060"/>
                    </a:lnTo>
                    <a:lnTo>
                      <a:pt x="1677" y="1066"/>
                    </a:lnTo>
                    <a:lnTo>
                      <a:pt x="1685" y="1070"/>
                    </a:lnTo>
                    <a:lnTo>
                      <a:pt x="1692" y="1074"/>
                    </a:lnTo>
                    <a:lnTo>
                      <a:pt x="1690" y="1072"/>
                    </a:lnTo>
                    <a:lnTo>
                      <a:pt x="1690" y="1068"/>
                    </a:lnTo>
                    <a:lnTo>
                      <a:pt x="1689" y="1064"/>
                    </a:lnTo>
                    <a:lnTo>
                      <a:pt x="1689" y="1060"/>
                    </a:lnTo>
                    <a:lnTo>
                      <a:pt x="1687" y="1055"/>
                    </a:lnTo>
                    <a:lnTo>
                      <a:pt x="1687" y="1051"/>
                    </a:lnTo>
                    <a:lnTo>
                      <a:pt x="1687" y="1045"/>
                    </a:lnTo>
                    <a:lnTo>
                      <a:pt x="1685" y="1038"/>
                    </a:lnTo>
                    <a:lnTo>
                      <a:pt x="1685" y="1032"/>
                    </a:lnTo>
                    <a:lnTo>
                      <a:pt x="1683" y="1024"/>
                    </a:lnTo>
                    <a:lnTo>
                      <a:pt x="1681" y="1019"/>
                    </a:lnTo>
                    <a:lnTo>
                      <a:pt x="1681" y="1011"/>
                    </a:lnTo>
                    <a:lnTo>
                      <a:pt x="1679" y="1003"/>
                    </a:lnTo>
                    <a:lnTo>
                      <a:pt x="1679" y="998"/>
                    </a:lnTo>
                    <a:lnTo>
                      <a:pt x="1677" y="994"/>
                    </a:lnTo>
                    <a:lnTo>
                      <a:pt x="1677" y="990"/>
                    </a:lnTo>
                    <a:lnTo>
                      <a:pt x="1677" y="986"/>
                    </a:lnTo>
                    <a:lnTo>
                      <a:pt x="1677" y="982"/>
                    </a:lnTo>
                    <a:lnTo>
                      <a:pt x="1673" y="975"/>
                    </a:lnTo>
                    <a:lnTo>
                      <a:pt x="1673" y="967"/>
                    </a:lnTo>
                    <a:lnTo>
                      <a:pt x="1671" y="960"/>
                    </a:lnTo>
                    <a:lnTo>
                      <a:pt x="1671" y="954"/>
                    </a:lnTo>
                    <a:lnTo>
                      <a:pt x="1670" y="946"/>
                    </a:lnTo>
                    <a:lnTo>
                      <a:pt x="1670" y="941"/>
                    </a:lnTo>
                    <a:lnTo>
                      <a:pt x="1668" y="935"/>
                    </a:lnTo>
                    <a:lnTo>
                      <a:pt x="1668" y="929"/>
                    </a:lnTo>
                    <a:lnTo>
                      <a:pt x="1666" y="925"/>
                    </a:lnTo>
                    <a:lnTo>
                      <a:pt x="1666" y="922"/>
                    </a:lnTo>
                    <a:lnTo>
                      <a:pt x="1666" y="914"/>
                    </a:lnTo>
                    <a:lnTo>
                      <a:pt x="1666" y="910"/>
                    </a:lnTo>
                    <a:lnTo>
                      <a:pt x="1671" y="906"/>
                    </a:lnTo>
                    <a:lnTo>
                      <a:pt x="1677" y="905"/>
                    </a:lnTo>
                    <a:lnTo>
                      <a:pt x="1685" y="903"/>
                    </a:lnTo>
                    <a:lnTo>
                      <a:pt x="1690" y="901"/>
                    </a:lnTo>
                    <a:lnTo>
                      <a:pt x="1698" y="899"/>
                    </a:lnTo>
                    <a:lnTo>
                      <a:pt x="1704" y="895"/>
                    </a:lnTo>
                    <a:lnTo>
                      <a:pt x="1711" y="893"/>
                    </a:lnTo>
                    <a:lnTo>
                      <a:pt x="1719" y="891"/>
                    </a:lnTo>
                    <a:lnTo>
                      <a:pt x="1725" y="887"/>
                    </a:lnTo>
                    <a:lnTo>
                      <a:pt x="1732" y="886"/>
                    </a:lnTo>
                    <a:lnTo>
                      <a:pt x="1740" y="882"/>
                    </a:lnTo>
                    <a:lnTo>
                      <a:pt x="1747" y="880"/>
                    </a:lnTo>
                    <a:lnTo>
                      <a:pt x="1753" y="878"/>
                    </a:lnTo>
                    <a:lnTo>
                      <a:pt x="1761" y="874"/>
                    </a:lnTo>
                    <a:lnTo>
                      <a:pt x="1766" y="872"/>
                    </a:lnTo>
                    <a:lnTo>
                      <a:pt x="1772" y="872"/>
                    </a:lnTo>
                    <a:lnTo>
                      <a:pt x="1774" y="878"/>
                    </a:lnTo>
                    <a:lnTo>
                      <a:pt x="1778" y="886"/>
                    </a:lnTo>
                    <a:lnTo>
                      <a:pt x="1780" y="893"/>
                    </a:lnTo>
                    <a:lnTo>
                      <a:pt x="1782" y="903"/>
                    </a:lnTo>
                    <a:lnTo>
                      <a:pt x="1784" y="910"/>
                    </a:lnTo>
                    <a:lnTo>
                      <a:pt x="1785" y="918"/>
                    </a:lnTo>
                    <a:lnTo>
                      <a:pt x="1787" y="927"/>
                    </a:lnTo>
                    <a:lnTo>
                      <a:pt x="1789" y="937"/>
                    </a:lnTo>
                    <a:lnTo>
                      <a:pt x="1791" y="946"/>
                    </a:lnTo>
                    <a:lnTo>
                      <a:pt x="1793" y="956"/>
                    </a:lnTo>
                    <a:lnTo>
                      <a:pt x="1795" y="967"/>
                    </a:lnTo>
                    <a:lnTo>
                      <a:pt x="1797" y="977"/>
                    </a:lnTo>
                    <a:lnTo>
                      <a:pt x="1799" y="986"/>
                    </a:lnTo>
                    <a:lnTo>
                      <a:pt x="1801" y="998"/>
                    </a:lnTo>
                    <a:lnTo>
                      <a:pt x="1803" y="1009"/>
                    </a:lnTo>
                    <a:lnTo>
                      <a:pt x="1805" y="1019"/>
                    </a:lnTo>
                    <a:lnTo>
                      <a:pt x="1805" y="1030"/>
                    </a:lnTo>
                    <a:lnTo>
                      <a:pt x="1806" y="1041"/>
                    </a:lnTo>
                    <a:lnTo>
                      <a:pt x="1808" y="1053"/>
                    </a:lnTo>
                    <a:lnTo>
                      <a:pt x="1808" y="1064"/>
                    </a:lnTo>
                    <a:lnTo>
                      <a:pt x="1810" y="1074"/>
                    </a:lnTo>
                    <a:lnTo>
                      <a:pt x="1812" y="1087"/>
                    </a:lnTo>
                    <a:lnTo>
                      <a:pt x="1812" y="1098"/>
                    </a:lnTo>
                    <a:lnTo>
                      <a:pt x="1814" y="1110"/>
                    </a:lnTo>
                    <a:lnTo>
                      <a:pt x="1816" y="1121"/>
                    </a:lnTo>
                    <a:lnTo>
                      <a:pt x="1816" y="1133"/>
                    </a:lnTo>
                    <a:lnTo>
                      <a:pt x="1818" y="1144"/>
                    </a:lnTo>
                    <a:lnTo>
                      <a:pt x="1818" y="1155"/>
                    </a:lnTo>
                    <a:lnTo>
                      <a:pt x="1820" y="1167"/>
                    </a:lnTo>
                    <a:lnTo>
                      <a:pt x="1822" y="1180"/>
                    </a:lnTo>
                    <a:lnTo>
                      <a:pt x="1822" y="1192"/>
                    </a:lnTo>
                    <a:lnTo>
                      <a:pt x="1824" y="1205"/>
                    </a:lnTo>
                    <a:lnTo>
                      <a:pt x="1824" y="1216"/>
                    </a:lnTo>
                    <a:lnTo>
                      <a:pt x="1824" y="1228"/>
                    </a:lnTo>
                    <a:lnTo>
                      <a:pt x="1824" y="1239"/>
                    </a:lnTo>
                    <a:lnTo>
                      <a:pt x="1825" y="1250"/>
                    </a:lnTo>
                    <a:lnTo>
                      <a:pt x="1827" y="1262"/>
                    </a:lnTo>
                    <a:lnTo>
                      <a:pt x="1827" y="1275"/>
                    </a:lnTo>
                    <a:lnTo>
                      <a:pt x="1827" y="1287"/>
                    </a:lnTo>
                    <a:lnTo>
                      <a:pt x="1829" y="1298"/>
                    </a:lnTo>
                    <a:lnTo>
                      <a:pt x="1829" y="1309"/>
                    </a:lnTo>
                    <a:lnTo>
                      <a:pt x="1831" y="1321"/>
                    </a:lnTo>
                    <a:lnTo>
                      <a:pt x="1831" y="1332"/>
                    </a:lnTo>
                    <a:lnTo>
                      <a:pt x="1831" y="1344"/>
                    </a:lnTo>
                    <a:lnTo>
                      <a:pt x="1833" y="1353"/>
                    </a:lnTo>
                    <a:lnTo>
                      <a:pt x="1833" y="1364"/>
                    </a:lnTo>
                    <a:lnTo>
                      <a:pt x="1835" y="1376"/>
                    </a:lnTo>
                    <a:lnTo>
                      <a:pt x="1835" y="1387"/>
                    </a:lnTo>
                    <a:lnTo>
                      <a:pt x="1835" y="1397"/>
                    </a:lnTo>
                    <a:lnTo>
                      <a:pt x="1837" y="1408"/>
                    </a:lnTo>
                    <a:lnTo>
                      <a:pt x="1837" y="1418"/>
                    </a:lnTo>
                    <a:lnTo>
                      <a:pt x="1839" y="1427"/>
                    </a:lnTo>
                    <a:lnTo>
                      <a:pt x="1839" y="1437"/>
                    </a:lnTo>
                    <a:lnTo>
                      <a:pt x="1841" y="1446"/>
                    </a:lnTo>
                    <a:lnTo>
                      <a:pt x="1841" y="1456"/>
                    </a:lnTo>
                    <a:lnTo>
                      <a:pt x="1843" y="1465"/>
                    </a:lnTo>
                    <a:lnTo>
                      <a:pt x="1843" y="1475"/>
                    </a:lnTo>
                    <a:lnTo>
                      <a:pt x="1843" y="1482"/>
                    </a:lnTo>
                    <a:lnTo>
                      <a:pt x="1844" y="1492"/>
                    </a:lnTo>
                    <a:lnTo>
                      <a:pt x="1846" y="1499"/>
                    </a:lnTo>
                    <a:lnTo>
                      <a:pt x="1846" y="1507"/>
                    </a:lnTo>
                    <a:lnTo>
                      <a:pt x="1848" y="1515"/>
                    </a:lnTo>
                    <a:lnTo>
                      <a:pt x="1848" y="1520"/>
                    </a:lnTo>
                    <a:lnTo>
                      <a:pt x="1850" y="1530"/>
                    </a:lnTo>
                    <a:lnTo>
                      <a:pt x="1852" y="1530"/>
                    </a:lnTo>
                    <a:lnTo>
                      <a:pt x="1856" y="1535"/>
                    </a:lnTo>
                    <a:lnTo>
                      <a:pt x="1860" y="1537"/>
                    </a:lnTo>
                    <a:lnTo>
                      <a:pt x="1863" y="1539"/>
                    </a:lnTo>
                    <a:lnTo>
                      <a:pt x="1867" y="1545"/>
                    </a:lnTo>
                    <a:lnTo>
                      <a:pt x="1873" y="1549"/>
                    </a:lnTo>
                    <a:lnTo>
                      <a:pt x="1877" y="1553"/>
                    </a:lnTo>
                    <a:lnTo>
                      <a:pt x="1882" y="1558"/>
                    </a:lnTo>
                    <a:lnTo>
                      <a:pt x="1888" y="1562"/>
                    </a:lnTo>
                    <a:lnTo>
                      <a:pt x="1894" y="1568"/>
                    </a:lnTo>
                    <a:lnTo>
                      <a:pt x="1900" y="1574"/>
                    </a:lnTo>
                    <a:lnTo>
                      <a:pt x="1907" y="1579"/>
                    </a:lnTo>
                    <a:lnTo>
                      <a:pt x="1913" y="1585"/>
                    </a:lnTo>
                    <a:lnTo>
                      <a:pt x="1919" y="1591"/>
                    </a:lnTo>
                    <a:lnTo>
                      <a:pt x="1924" y="1596"/>
                    </a:lnTo>
                    <a:lnTo>
                      <a:pt x="1932" y="1600"/>
                    </a:lnTo>
                    <a:lnTo>
                      <a:pt x="1938" y="1606"/>
                    </a:lnTo>
                    <a:lnTo>
                      <a:pt x="1945" y="1612"/>
                    </a:lnTo>
                    <a:lnTo>
                      <a:pt x="1949" y="1617"/>
                    </a:lnTo>
                    <a:lnTo>
                      <a:pt x="1955" y="1621"/>
                    </a:lnTo>
                    <a:lnTo>
                      <a:pt x="1960" y="1625"/>
                    </a:lnTo>
                    <a:lnTo>
                      <a:pt x="1966" y="1631"/>
                    </a:lnTo>
                    <a:lnTo>
                      <a:pt x="1970" y="1634"/>
                    </a:lnTo>
                    <a:lnTo>
                      <a:pt x="1974" y="1638"/>
                    </a:lnTo>
                    <a:lnTo>
                      <a:pt x="1978" y="1640"/>
                    </a:lnTo>
                    <a:lnTo>
                      <a:pt x="1981" y="1644"/>
                    </a:lnTo>
                    <a:lnTo>
                      <a:pt x="1985" y="1648"/>
                    </a:lnTo>
                    <a:lnTo>
                      <a:pt x="1987" y="1650"/>
                    </a:lnTo>
                    <a:lnTo>
                      <a:pt x="1991" y="2201"/>
                    </a:lnTo>
                    <a:lnTo>
                      <a:pt x="1985" y="2204"/>
                    </a:lnTo>
                    <a:lnTo>
                      <a:pt x="1979" y="2210"/>
                    </a:lnTo>
                    <a:lnTo>
                      <a:pt x="1974" y="2214"/>
                    </a:lnTo>
                    <a:lnTo>
                      <a:pt x="1968" y="2220"/>
                    </a:lnTo>
                    <a:lnTo>
                      <a:pt x="1962" y="2223"/>
                    </a:lnTo>
                    <a:lnTo>
                      <a:pt x="1955" y="2227"/>
                    </a:lnTo>
                    <a:lnTo>
                      <a:pt x="1949" y="2231"/>
                    </a:lnTo>
                    <a:lnTo>
                      <a:pt x="1943" y="2237"/>
                    </a:lnTo>
                    <a:lnTo>
                      <a:pt x="1936" y="2241"/>
                    </a:lnTo>
                    <a:lnTo>
                      <a:pt x="1930" y="2244"/>
                    </a:lnTo>
                    <a:lnTo>
                      <a:pt x="1924" y="2248"/>
                    </a:lnTo>
                    <a:lnTo>
                      <a:pt x="1917" y="2254"/>
                    </a:lnTo>
                    <a:lnTo>
                      <a:pt x="1911" y="2256"/>
                    </a:lnTo>
                    <a:lnTo>
                      <a:pt x="1903" y="2261"/>
                    </a:lnTo>
                    <a:lnTo>
                      <a:pt x="1898" y="2265"/>
                    </a:lnTo>
                    <a:lnTo>
                      <a:pt x="1890" y="2269"/>
                    </a:lnTo>
                    <a:lnTo>
                      <a:pt x="1884" y="2273"/>
                    </a:lnTo>
                    <a:lnTo>
                      <a:pt x="1877" y="2277"/>
                    </a:lnTo>
                    <a:lnTo>
                      <a:pt x="1869" y="2280"/>
                    </a:lnTo>
                    <a:lnTo>
                      <a:pt x="1863" y="2284"/>
                    </a:lnTo>
                    <a:lnTo>
                      <a:pt x="1856" y="2288"/>
                    </a:lnTo>
                    <a:lnTo>
                      <a:pt x="1848" y="2292"/>
                    </a:lnTo>
                    <a:lnTo>
                      <a:pt x="1843" y="2294"/>
                    </a:lnTo>
                    <a:lnTo>
                      <a:pt x="1835" y="2299"/>
                    </a:lnTo>
                    <a:lnTo>
                      <a:pt x="1829" y="2303"/>
                    </a:lnTo>
                    <a:lnTo>
                      <a:pt x="1822" y="2307"/>
                    </a:lnTo>
                    <a:lnTo>
                      <a:pt x="1816" y="2311"/>
                    </a:lnTo>
                    <a:lnTo>
                      <a:pt x="1808" y="2315"/>
                    </a:lnTo>
                    <a:lnTo>
                      <a:pt x="1803" y="2318"/>
                    </a:lnTo>
                    <a:lnTo>
                      <a:pt x="1795" y="2322"/>
                    </a:lnTo>
                    <a:lnTo>
                      <a:pt x="1789" y="2328"/>
                    </a:lnTo>
                    <a:lnTo>
                      <a:pt x="1784" y="2332"/>
                    </a:lnTo>
                    <a:lnTo>
                      <a:pt x="1633" y="2220"/>
                    </a:lnTo>
                    <a:lnTo>
                      <a:pt x="1633" y="2218"/>
                    </a:lnTo>
                    <a:lnTo>
                      <a:pt x="1637" y="2218"/>
                    </a:lnTo>
                    <a:lnTo>
                      <a:pt x="1641" y="2214"/>
                    </a:lnTo>
                    <a:lnTo>
                      <a:pt x="1645" y="2212"/>
                    </a:lnTo>
                    <a:lnTo>
                      <a:pt x="1649" y="2208"/>
                    </a:lnTo>
                    <a:lnTo>
                      <a:pt x="1656" y="2204"/>
                    </a:lnTo>
                    <a:lnTo>
                      <a:pt x="1662" y="2201"/>
                    </a:lnTo>
                    <a:lnTo>
                      <a:pt x="1670" y="2197"/>
                    </a:lnTo>
                    <a:lnTo>
                      <a:pt x="1671" y="2195"/>
                    </a:lnTo>
                    <a:lnTo>
                      <a:pt x="1675" y="2193"/>
                    </a:lnTo>
                    <a:lnTo>
                      <a:pt x="1679" y="2189"/>
                    </a:lnTo>
                    <a:lnTo>
                      <a:pt x="1685" y="2187"/>
                    </a:lnTo>
                    <a:lnTo>
                      <a:pt x="1687" y="2185"/>
                    </a:lnTo>
                    <a:lnTo>
                      <a:pt x="1692" y="2182"/>
                    </a:lnTo>
                    <a:lnTo>
                      <a:pt x="1696" y="2180"/>
                    </a:lnTo>
                    <a:lnTo>
                      <a:pt x="1700" y="2178"/>
                    </a:lnTo>
                    <a:lnTo>
                      <a:pt x="1706" y="2174"/>
                    </a:lnTo>
                    <a:lnTo>
                      <a:pt x="1709" y="2172"/>
                    </a:lnTo>
                    <a:lnTo>
                      <a:pt x="1715" y="2168"/>
                    </a:lnTo>
                    <a:lnTo>
                      <a:pt x="1719" y="2166"/>
                    </a:lnTo>
                    <a:lnTo>
                      <a:pt x="1723" y="2163"/>
                    </a:lnTo>
                    <a:lnTo>
                      <a:pt x="1728" y="2161"/>
                    </a:lnTo>
                    <a:lnTo>
                      <a:pt x="1734" y="2157"/>
                    </a:lnTo>
                    <a:lnTo>
                      <a:pt x="1740" y="2155"/>
                    </a:lnTo>
                    <a:lnTo>
                      <a:pt x="1744" y="2151"/>
                    </a:lnTo>
                    <a:lnTo>
                      <a:pt x="1747" y="2149"/>
                    </a:lnTo>
                    <a:lnTo>
                      <a:pt x="1753" y="2146"/>
                    </a:lnTo>
                    <a:lnTo>
                      <a:pt x="1759" y="2144"/>
                    </a:lnTo>
                    <a:lnTo>
                      <a:pt x="1763" y="2142"/>
                    </a:lnTo>
                    <a:lnTo>
                      <a:pt x="1768" y="2138"/>
                    </a:lnTo>
                    <a:lnTo>
                      <a:pt x="1774" y="2136"/>
                    </a:lnTo>
                    <a:lnTo>
                      <a:pt x="1780" y="2134"/>
                    </a:lnTo>
                    <a:lnTo>
                      <a:pt x="1784" y="2130"/>
                    </a:lnTo>
                    <a:lnTo>
                      <a:pt x="1789" y="2128"/>
                    </a:lnTo>
                    <a:lnTo>
                      <a:pt x="1793" y="2127"/>
                    </a:lnTo>
                    <a:lnTo>
                      <a:pt x="1799" y="2125"/>
                    </a:lnTo>
                    <a:lnTo>
                      <a:pt x="1805" y="2123"/>
                    </a:lnTo>
                    <a:lnTo>
                      <a:pt x="1810" y="2119"/>
                    </a:lnTo>
                    <a:lnTo>
                      <a:pt x="1816" y="2117"/>
                    </a:lnTo>
                    <a:lnTo>
                      <a:pt x="1822" y="2117"/>
                    </a:lnTo>
                    <a:lnTo>
                      <a:pt x="1825" y="2113"/>
                    </a:lnTo>
                    <a:lnTo>
                      <a:pt x="1831" y="2111"/>
                    </a:lnTo>
                    <a:lnTo>
                      <a:pt x="1835" y="2109"/>
                    </a:lnTo>
                    <a:lnTo>
                      <a:pt x="1841" y="2108"/>
                    </a:lnTo>
                    <a:lnTo>
                      <a:pt x="1846" y="2106"/>
                    </a:lnTo>
                    <a:lnTo>
                      <a:pt x="1850" y="2106"/>
                    </a:lnTo>
                    <a:lnTo>
                      <a:pt x="1856" y="2104"/>
                    </a:lnTo>
                    <a:lnTo>
                      <a:pt x="1862" y="2104"/>
                    </a:lnTo>
                    <a:lnTo>
                      <a:pt x="1865" y="2102"/>
                    </a:lnTo>
                    <a:lnTo>
                      <a:pt x="1871" y="2102"/>
                    </a:lnTo>
                    <a:lnTo>
                      <a:pt x="1875" y="2100"/>
                    </a:lnTo>
                    <a:lnTo>
                      <a:pt x="1879" y="2100"/>
                    </a:lnTo>
                    <a:lnTo>
                      <a:pt x="1884" y="2100"/>
                    </a:lnTo>
                    <a:lnTo>
                      <a:pt x="1888" y="2100"/>
                    </a:lnTo>
                    <a:lnTo>
                      <a:pt x="1894" y="2100"/>
                    </a:lnTo>
                    <a:lnTo>
                      <a:pt x="1898" y="2100"/>
                    </a:lnTo>
                    <a:lnTo>
                      <a:pt x="1905" y="1661"/>
                    </a:lnTo>
                    <a:lnTo>
                      <a:pt x="1818" y="1596"/>
                    </a:lnTo>
                    <a:lnTo>
                      <a:pt x="1816" y="1600"/>
                    </a:lnTo>
                    <a:lnTo>
                      <a:pt x="1814" y="1604"/>
                    </a:lnTo>
                    <a:lnTo>
                      <a:pt x="1812" y="1608"/>
                    </a:lnTo>
                    <a:lnTo>
                      <a:pt x="1812" y="1612"/>
                    </a:lnTo>
                    <a:lnTo>
                      <a:pt x="1812" y="1617"/>
                    </a:lnTo>
                    <a:lnTo>
                      <a:pt x="1810" y="1621"/>
                    </a:lnTo>
                    <a:lnTo>
                      <a:pt x="1810" y="1625"/>
                    </a:lnTo>
                    <a:lnTo>
                      <a:pt x="1810" y="1631"/>
                    </a:lnTo>
                    <a:lnTo>
                      <a:pt x="1810" y="1634"/>
                    </a:lnTo>
                    <a:lnTo>
                      <a:pt x="1808" y="1638"/>
                    </a:lnTo>
                    <a:lnTo>
                      <a:pt x="1808" y="1644"/>
                    </a:lnTo>
                    <a:lnTo>
                      <a:pt x="1808" y="1648"/>
                    </a:lnTo>
                    <a:lnTo>
                      <a:pt x="1808" y="1653"/>
                    </a:lnTo>
                    <a:lnTo>
                      <a:pt x="1808" y="1657"/>
                    </a:lnTo>
                    <a:lnTo>
                      <a:pt x="1808" y="1663"/>
                    </a:lnTo>
                    <a:lnTo>
                      <a:pt x="1808" y="1667"/>
                    </a:lnTo>
                    <a:lnTo>
                      <a:pt x="1808" y="1672"/>
                    </a:lnTo>
                    <a:lnTo>
                      <a:pt x="1808" y="1676"/>
                    </a:lnTo>
                    <a:lnTo>
                      <a:pt x="1808" y="1682"/>
                    </a:lnTo>
                    <a:lnTo>
                      <a:pt x="1808" y="1686"/>
                    </a:lnTo>
                    <a:lnTo>
                      <a:pt x="1808" y="1691"/>
                    </a:lnTo>
                    <a:lnTo>
                      <a:pt x="1808" y="1695"/>
                    </a:lnTo>
                    <a:lnTo>
                      <a:pt x="1808" y="1701"/>
                    </a:lnTo>
                    <a:lnTo>
                      <a:pt x="1810" y="1705"/>
                    </a:lnTo>
                    <a:lnTo>
                      <a:pt x="1810" y="1710"/>
                    </a:lnTo>
                    <a:lnTo>
                      <a:pt x="1810" y="1714"/>
                    </a:lnTo>
                    <a:lnTo>
                      <a:pt x="1810" y="1720"/>
                    </a:lnTo>
                    <a:lnTo>
                      <a:pt x="1810" y="1726"/>
                    </a:lnTo>
                    <a:lnTo>
                      <a:pt x="1810" y="1729"/>
                    </a:lnTo>
                    <a:lnTo>
                      <a:pt x="1810" y="1735"/>
                    </a:lnTo>
                    <a:lnTo>
                      <a:pt x="1810" y="1739"/>
                    </a:lnTo>
                    <a:lnTo>
                      <a:pt x="1810" y="1745"/>
                    </a:lnTo>
                    <a:lnTo>
                      <a:pt x="1810" y="1748"/>
                    </a:lnTo>
                    <a:lnTo>
                      <a:pt x="1810" y="1754"/>
                    </a:lnTo>
                    <a:lnTo>
                      <a:pt x="1810" y="1758"/>
                    </a:lnTo>
                    <a:lnTo>
                      <a:pt x="1810" y="1764"/>
                    </a:lnTo>
                    <a:lnTo>
                      <a:pt x="1810" y="1767"/>
                    </a:lnTo>
                    <a:lnTo>
                      <a:pt x="1810" y="1773"/>
                    </a:lnTo>
                    <a:lnTo>
                      <a:pt x="1808" y="1777"/>
                    </a:lnTo>
                    <a:lnTo>
                      <a:pt x="1808" y="1783"/>
                    </a:lnTo>
                    <a:lnTo>
                      <a:pt x="1808" y="1786"/>
                    </a:lnTo>
                    <a:lnTo>
                      <a:pt x="1808" y="1792"/>
                    </a:lnTo>
                    <a:lnTo>
                      <a:pt x="1806" y="1796"/>
                    </a:lnTo>
                    <a:lnTo>
                      <a:pt x="1806" y="1802"/>
                    </a:lnTo>
                    <a:lnTo>
                      <a:pt x="1805" y="1805"/>
                    </a:lnTo>
                    <a:lnTo>
                      <a:pt x="1805" y="1809"/>
                    </a:lnTo>
                    <a:lnTo>
                      <a:pt x="1803" y="1813"/>
                    </a:lnTo>
                    <a:lnTo>
                      <a:pt x="1803" y="1819"/>
                    </a:lnTo>
                    <a:lnTo>
                      <a:pt x="1799" y="1822"/>
                    </a:lnTo>
                    <a:lnTo>
                      <a:pt x="1799" y="1826"/>
                    </a:lnTo>
                    <a:lnTo>
                      <a:pt x="1797" y="1830"/>
                    </a:lnTo>
                    <a:lnTo>
                      <a:pt x="1795" y="1834"/>
                    </a:lnTo>
                    <a:lnTo>
                      <a:pt x="1793" y="1838"/>
                    </a:lnTo>
                    <a:lnTo>
                      <a:pt x="1791" y="1841"/>
                    </a:lnTo>
                    <a:lnTo>
                      <a:pt x="1789" y="1845"/>
                    </a:lnTo>
                    <a:lnTo>
                      <a:pt x="1787" y="1851"/>
                    </a:lnTo>
                    <a:lnTo>
                      <a:pt x="1782" y="1857"/>
                    </a:lnTo>
                    <a:lnTo>
                      <a:pt x="1776" y="1864"/>
                    </a:lnTo>
                    <a:lnTo>
                      <a:pt x="1768" y="1870"/>
                    </a:lnTo>
                    <a:lnTo>
                      <a:pt x="1763" y="1878"/>
                    </a:lnTo>
                    <a:lnTo>
                      <a:pt x="1765" y="1885"/>
                    </a:lnTo>
                    <a:lnTo>
                      <a:pt x="1766" y="1891"/>
                    </a:lnTo>
                    <a:lnTo>
                      <a:pt x="1766" y="1898"/>
                    </a:lnTo>
                    <a:lnTo>
                      <a:pt x="1770" y="1906"/>
                    </a:lnTo>
                    <a:lnTo>
                      <a:pt x="1770" y="1914"/>
                    </a:lnTo>
                    <a:lnTo>
                      <a:pt x="1772" y="1921"/>
                    </a:lnTo>
                    <a:lnTo>
                      <a:pt x="1772" y="1927"/>
                    </a:lnTo>
                    <a:lnTo>
                      <a:pt x="1772" y="1935"/>
                    </a:lnTo>
                    <a:lnTo>
                      <a:pt x="1772" y="1940"/>
                    </a:lnTo>
                    <a:lnTo>
                      <a:pt x="1772" y="1948"/>
                    </a:lnTo>
                    <a:lnTo>
                      <a:pt x="1772" y="1954"/>
                    </a:lnTo>
                    <a:lnTo>
                      <a:pt x="1772" y="1961"/>
                    </a:lnTo>
                    <a:lnTo>
                      <a:pt x="1770" y="1967"/>
                    </a:lnTo>
                    <a:lnTo>
                      <a:pt x="1770" y="1974"/>
                    </a:lnTo>
                    <a:lnTo>
                      <a:pt x="1768" y="1980"/>
                    </a:lnTo>
                    <a:lnTo>
                      <a:pt x="1768" y="1986"/>
                    </a:lnTo>
                    <a:lnTo>
                      <a:pt x="1766" y="1992"/>
                    </a:lnTo>
                    <a:lnTo>
                      <a:pt x="1765" y="1997"/>
                    </a:lnTo>
                    <a:lnTo>
                      <a:pt x="1761" y="2003"/>
                    </a:lnTo>
                    <a:lnTo>
                      <a:pt x="1759" y="2009"/>
                    </a:lnTo>
                    <a:lnTo>
                      <a:pt x="1757" y="2014"/>
                    </a:lnTo>
                    <a:lnTo>
                      <a:pt x="1755" y="2020"/>
                    </a:lnTo>
                    <a:lnTo>
                      <a:pt x="1751" y="2024"/>
                    </a:lnTo>
                    <a:lnTo>
                      <a:pt x="1749" y="2030"/>
                    </a:lnTo>
                    <a:lnTo>
                      <a:pt x="1746" y="2033"/>
                    </a:lnTo>
                    <a:lnTo>
                      <a:pt x="1742" y="2039"/>
                    </a:lnTo>
                    <a:lnTo>
                      <a:pt x="1740" y="2045"/>
                    </a:lnTo>
                    <a:lnTo>
                      <a:pt x="1736" y="2049"/>
                    </a:lnTo>
                    <a:lnTo>
                      <a:pt x="1732" y="2052"/>
                    </a:lnTo>
                    <a:lnTo>
                      <a:pt x="1728" y="2058"/>
                    </a:lnTo>
                    <a:lnTo>
                      <a:pt x="1725" y="2062"/>
                    </a:lnTo>
                    <a:lnTo>
                      <a:pt x="1721" y="2066"/>
                    </a:lnTo>
                    <a:lnTo>
                      <a:pt x="1715" y="2069"/>
                    </a:lnTo>
                    <a:lnTo>
                      <a:pt x="1711" y="2073"/>
                    </a:lnTo>
                    <a:lnTo>
                      <a:pt x="1706" y="2075"/>
                    </a:lnTo>
                    <a:lnTo>
                      <a:pt x="1702" y="2081"/>
                    </a:lnTo>
                    <a:lnTo>
                      <a:pt x="1696" y="2083"/>
                    </a:lnTo>
                    <a:lnTo>
                      <a:pt x="1690" y="2085"/>
                    </a:lnTo>
                    <a:lnTo>
                      <a:pt x="1687" y="2088"/>
                    </a:lnTo>
                    <a:lnTo>
                      <a:pt x="1681" y="2092"/>
                    </a:lnTo>
                    <a:lnTo>
                      <a:pt x="1675" y="2094"/>
                    </a:lnTo>
                    <a:lnTo>
                      <a:pt x="1670" y="2096"/>
                    </a:lnTo>
                    <a:lnTo>
                      <a:pt x="1664" y="2098"/>
                    </a:lnTo>
                    <a:lnTo>
                      <a:pt x="1660" y="2102"/>
                    </a:lnTo>
                    <a:lnTo>
                      <a:pt x="1652" y="2102"/>
                    </a:lnTo>
                    <a:lnTo>
                      <a:pt x="1647" y="2106"/>
                    </a:lnTo>
                    <a:lnTo>
                      <a:pt x="1641" y="2108"/>
                    </a:lnTo>
                    <a:lnTo>
                      <a:pt x="1635" y="2109"/>
                    </a:lnTo>
                    <a:lnTo>
                      <a:pt x="1630" y="2109"/>
                    </a:lnTo>
                    <a:lnTo>
                      <a:pt x="1624" y="2111"/>
                    </a:lnTo>
                    <a:lnTo>
                      <a:pt x="1616" y="2111"/>
                    </a:lnTo>
                    <a:lnTo>
                      <a:pt x="1611" y="2113"/>
                    </a:lnTo>
                    <a:lnTo>
                      <a:pt x="1605" y="2113"/>
                    </a:lnTo>
                    <a:lnTo>
                      <a:pt x="1597" y="2113"/>
                    </a:lnTo>
                    <a:lnTo>
                      <a:pt x="1592" y="2113"/>
                    </a:lnTo>
                    <a:lnTo>
                      <a:pt x="1586" y="2115"/>
                    </a:lnTo>
                    <a:lnTo>
                      <a:pt x="1578" y="2113"/>
                    </a:lnTo>
                    <a:lnTo>
                      <a:pt x="1573" y="2113"/>
                    </a:lnTo>
                    <a:lnTo>
                      <a:pt x="1565" y="2113"/>
                    </a:lnTo>
                    <a:lnTo>
                      <a:pt x="1559" y="2113"/>
                    </a:lnTo>
                    <a:lnTo>
                      <a:pt x="1552" y="2111"/>
                    </a:lnTo>
                    <a:lnTo>
                      <a:pt x="1546" y="2111"/>
                    </a:lnTo>
                    <a:lnTo>
                      <a:pt x="1540" y="2109"/>
                    </a:lnTo>
                    <a:lnTo>
                      <a:pt x="1533" y="2109"/>
                    </a:lnTo>
                    <a:lnTo>
                      <a:pt x="1527" y="2106"/>
                    </a:lnTo>
                    <a:lnTo>
                      <a:pt x="1521" y="2104"/>
                    </a:lnTo>
                    <a:lnTo>
                      <a:pt x="1516" y="2102"/>
                    </a:lnTo>
                    <a:lnTo>
                      <a:pt x="1512" y="2100"/>
                    </a:lnTo>
                    <a:lnTo>
                      <a:pt x="1508" y="2096"/>
                    </a:lnTo>
                    <a:lnTo>
                      <a:pt x="1502" y="2092"/>
                    </a:lnTo>
                    <a:lnTo>
                      <a:pt x="1498" y="2090"/>
                    </a:lnTo>
                    <a:lnTo>
                      <a:pt x="1495" y="2087"/>
                    </a:lnTo>
                    <a:lnTo>
                      <a:pt x="1489" y="2083"/>
                    </a:lnTo>
                    <a:lnTo>
                      <a:pt x="1485" y="2079"/>
                    </a:lnTo>
                    <a:lnTo>
                      <a:pt x="1481" y="2075"/>
                    </a:lnTo>
                    <a:lnTo>
                      <a:pt x="1477" y="2071"/>
                    </a:lnTo>
                    <a:lnTo>
                      <a:pt x="1470" y="2064"/>
                    </a:lnTo>
                    <a:lnTo>
                      <a:pt x="1464" y="2058"/>
                    </a:lnTo>
                    <a:lnTo>
                      <a:pt x="1460" y="2052"/>
                    </a:lnTo>
                    <a:lnTo>
                      <a:pt x="1458" y="2049"/>
                    </a:lnTo>
                    <a:lnTo>
                      <a:pt x="1455" y="2045"/>
                    </a:lnTo>
                    <a:lnTo>
                      <a:pt x="1453" y="2041"/>
                    </a:lnTo>
                    <a:lnTo>
                      <a:pt x="1449" y="2035"/>
                    </a:lnTo>
                    <a:lnTo>
                      <a:pt x="1447" y="2031"/>
                    </a:lnTo>
                    <a:lnTo>
                      <a:pt x="1445" y="2026"/>
                    </a:lnTo>
                    <a:lnTo>
                      <a:pt x="1443" y="2022"/>
                    </a:lnTo>
                    <a:lnTo>
                      <a:pt x="1441" y="2018"/>
                    </a:lnTo>
                    <a:lnTo>
                      <a:pt x="1439" y="2012"/>
                    </a:lnTo>
                    <a:lnTo>
                      <a:pt x="1436" y="2007"/>
                    </a:lnTo>
                    <a:lnTo>
                      <a:pt x="1436" y="2003"/>
                    </a:lnTo>
                    <a:lnTo>
                      <a:pt x="1434" y="1997"/>
                    </a:lnTo>
                    <a:lnTo>
                      <a:pt x="1432" y="1993"/>
                    </a:lnTo>
                    <a:lnTo>
                      <a:pt x="1432" y="1988"/>
                    </a:lnTo>
                    <a:lnTo>
                      <a:pt x="1432" y="1984"/>
                    </a:lnTo>
                    <a:lnTo>
                      <a:pt x="1430" y="1978"/>
                    </a:lnTo>
                    <a:lnTo>
                      <a:pt x="1428" y="1973"/>
                    </a:lnTo>
                    <a:lnTo>
                      <a:pt x="1428" y="1967"/>
                    </a:lnTo>
                    <a:lnTo>
                      <a:pt x="1428" y="1963"/>
                    </a:lnTo>
                    <a:lnTo>
                      <a:pt x="1426" y="1957"/>
                    </a:lnTo>
                    <a:lnTo>
                      <a:pt x="1426" y="1952"/>
                    </a:lnTo>
                    <a:lnTo>
                      <a:pt x="1426" y="1946"/>
                    </a:lnTo>
                    <a:lnTo>
                      <a:pt x="1426" y="1942"/>
                    </a:lnTo>
                    <a:lnTo>
                      <a:pt x="1426" y="1936"/>
                    </a:lnTo>
                    <a:lnTo>
                      <a:pt x="1426" y="1931"/>
                    </a:lnTo>
                    <a:lnTo>
                      <a:pt x="1426" y="1925"/>
                    </a:lnTo>
                    <a:lnTo>
                      <a:pt x="1428" y="1921"/>
                    </a:lnTo>
                    <a:lnTo>
                      <a:pt x="1428" y="1916"/>
                    </a:lnTo>
                    <a:lnTo>
                      <a:pt x="1428" y="1910"/>
                    </a:lnTo>
                    <a:lnTo>
                      <a:pt x="1430" y="1904"/>
                    </a:lnTo>
                    <a:lnTo>
                      <a:pt x="1432" y="1900"/>
                    </a:lnTo>
                    <a:lnTo>
                      <a:pt x="1432" y="1895"/>
                    </a:lnTo>
                    <a:lnTo>
                      <a:pt x="1434" y="1889"/>
                    </a:lnTo>
                    <a:lnTo>
                      <a:pt x="1434" y="1885"/>
                    </a:lnTo>
                    <a:lnTo>
                      <a:pt x="1436" y="1879"/>
                    </a:lnTo>
                    <a:lnTo>
                      <a:pt x="1438" y="1874"/>
                    </a:lnTo>
                    <a:lnTo>
                      <a:pt x="1439" y="1870"/>
                    </a:lnTo>
                    <a:lnTo>
                      <a:pt x="1441" y="1864"/>
                    </a:lnTo>
                    <a:lnTo>
                      <a:pt x="1445" y="1860"/>
                    </a:lnTo>
                    <a:lnTo>
                      <a:pt x="1447" y="1855"/>
                    </a:lnTo>
                    <a:lnTo>
                      <a:pt x="1449" y="1851"/>
                    </a:lnTo>
                    <a:lnTo>
                      <a:pt x="1453" y="1845"/>
                    </a:lnTo>
                    <a:lnTo>
                      <a:pt x="1455" y="1841"/>
                    </a:lnTo>
                    <a:lnTo>
                      <a:pt x="1458" y="1838"/>
                    </a:lnTo>
                    <a:lnTo>
                      <a:pt x="1460" y="1834"/>
                    </a:lnTo>
                    <a:lnTo>
                      <a:pt x="1464" y="1828"/>
                    </a:lnTo>
                    <a:lnTo>
                      <a:pt x="1468" y="1826"/>
                    </a:lnTo>
                    <a:lnTo>
                      <a:pt x="1470" y="1821"/>
                    </a:lnTo>
                    <a:lnTo>
                      <a:pt x="1474" y="1815"/>
                    </a:lnTo>
                    <a:lnTo>
                      <a:pt x="1479" y="1811"/>
                    </a:lnTo>
                    <a:lnTo>
                      <a:pt x="1483" y="1807"/>
                    </a:lnTo>
                    <a:lnTo>
                      <a:pt x="1489" y="1802"/>
                    </a:lnTo>
                    <a:lnTo>
                      <a:pt x="1495" y="1798"/>
                    </a:lnTo>
                    <a:lnTo>
                      <a:pt x="1500" y="1794"/>
                    </a:lnTo>
                    <a:lnTo>
                      <a:pt x="1508" y="1790"/>
                    </a:lnTo>
                    <a:lnTo>
                      <a:pt x="1514" y="1786"/>
                    </a:lnTo>
                    <a:lnTo>
                      <a:pt x="1519" y="1783"/>
                    </a:lnTo>
                    <a:lnTo>
                      <a:pt x="1527" y="1779"/>
                    </a:lnTo>
                    <a:lnTo>
                      <a:pt x="1535" y="1777"/>
                    </a:lnTo>
                    <a:lnTo>
                      <a:pt x="1538" y="1775"/>
                    </a:lnTo>
                    <a:lnTo>
                      <a:pt x="1542" y="1775"/>
                    </a:lnTo>
                    <a:lnTo>
                      <a:pt x="1546" y="1773"/>
                    </a:lnTo>
                    <a:lnTo>
                      <a:pt x="1550" y="1773"/>
                    </a:lnTo>
                    <a:lnTo>
                      <a:pt x="1554" y="1771"/>
                    </a:lnTo>
                    <a:lnTo>
                      <a:pt x="1559" y="1771"/>
                    </a:lnTo>
                    <a:lnTo>
                      <a:pt x="1563" y="1769"/>
                    </a:lnTo>
                    <a:lnTo>
                      <a:pt x="1567" y="1769"/>
                    </a:lnTo>
                    <a:lnTo>
                      <a:pt x="1571" y="1767"/>
                    </a:lnTo>
                    <a:lnTo>
                      <a:pt x="1574" y="1767"/>
                    </a:lnTo>
                    <a:lnTo>
                      <a:pt x="1578" y="1765"/>
                    </a:lnTo>
                    <a:lnTo>
                      <a:pt x="1584" y="1765"/>
                    </a:lnTo>
                    <a:lnTo>
                      <a:pt x="1588" y="1765"/>
                    </a:lnTo>
                    <a:lnTo>
                      <a:pt x="1592" y="1764"/>
                    </a:lnTo>
                    <a:lnTo>
                      <a:pt x="1595" y="1764"/>
                    </a:lnTo>
                    <a:lnTo>
                      <a:pt x="1601" y="1764"/>
                    </a:lnTo>
                    <a:lnTo>
                      <a:pt x="1605" y="1764"/>
                    </a:lnTo>
                    <a:lnTo>
                      <a:pt x="1609" y="1764"/>
                    </a:lnTo>
                    <a:lnTo>
                      <a:pt x="1612" y="1764"/>
                    </a:lnTo>
                    <a:lnTo>
                      <a:pt x="1616" y="1764"/>
                    </a:lnTo>
                    <a:lnTo>
                      <a:pt x="1622" y="1764"/>
                    </a:lnTo>
                    <a:lnTo>
                      <a:pt x="1626" y="1764"/>
                    </a:lnTo>
                    <a:lnTo>
                      <a:pt x="1630" y="1765"/>
                    </a:lnTo>
                    <a:lnTo>
                      <a:pt x="1633" y="1765"/>
                    </a:lnTo>
                    <a:lnTo>
                      <a:pt x="1637" y="1765"/>
                    </a:lnTo>
                    <a:lnTo>
                      <a:pt x="1641" y="1767"/>
                    </a:lnTo>
                    <a:lnTo>
                      <a:pt x="1647" y="1767"/>
                    </a:lnTo>
                    <a:lnTo>
                      <a:pt x="1651" y="1769"/>
                    </a:lnTo>
                    <a:lnTo>
                      <a:pt x="1654" y="1769"/>
                    </a:lnTo>
                    <a:lnTo>
                      <a:pt x="1658" y="1771"/>
                    </a:lnTo>
                    <a:lnTo>
                      <a:pt x="1662" y="1771"/>
                    </a:lnTo>
                    <a:lnTo>
                      <a:pt x="1666" y="1773"/>
                    </a:lnTo>
                    <a:lnTo>
                      <a:pt x="1670" y="1775"/>
                    </a:lnTo>
                    <a:lnTo>
                      <a:pt x="1673" y="1777"/>
                    </a:lnTo>
                    <a:lnTo>
                      <a:pt x="1677" y="1779"/>
                    </a:lnTo>
                    <a:lnTo>
                      <a:pt x="1681" y="1781"/>
                    </a:lnTo>
                    <a:lnTo>
                      <a:pt x="1685" y="1783"/>
                    </a:lnTo>
                    <a:lnTo>
                      <a:pt x="1690" y="1784"/>
                    </a:lnTo>
                    <a:lnTo>
                      <a:pt x="1692" y="1788"/>
                    </a:lnTo>
                    <a:lnTo>
                      <a:pt x="1698" y="1790"/>
                    </a:lnTo>
                    <a:lnTo>
                      <a:pt x="1704" y="1790"/>
                    </a:lnTo>
                    <a:lnTo>
                      <a:pt x="1711" y="1786"/>
                    </a:lnTo>
                    <a:lnTo>
                      <a:pt x="1713" y="1783"/>
                    </a:lnTo>
                    <a:lnTo>
                      <a:pt x="1715" y="1781"/>
                    </a:lnTo>
                    <a:lnTo>
                      <a:pt x="1717" y="1777"/>
                    </a:lnTo>
                    <a:lnTo>
                      <a:pt x="1719" y="1773"/>
                    </a:lnTo>
                    <a:lnTo>
                      <a:pt x="1711" y="1437"/>
                    </a:lnTo>
                    <a:lnTo>
                      <a:pt x="1709" y="1437"/>
                    </a:lnTo>
                    <a:lnTo>
                      <a:pt x="1709" y="1439"/>
                    </a:lnTo>
                    <a:lnTo>
                      <a:pt x="1706" y="1439"/>
                    </a:lnTo>
                    <a:lnTo>
                      <a:pt x="1702" y="1440"/>
                    </a:lnTo>
                    <a:lnTo>
                      <a:pt x="1698" y="1442"/>
                    </a:lnTo>
                    <a:lnTo>
                      <a:pt x="1692" y="1444"/>
                    </a:lnTo>
                    <a:lnTo>
                      <a:pt x="1687" y="1448"/>
                    </a:lnTo>
                    <a:lnTo>
                      <a:pt x="1681" y="1452"/>
                    </a:lnTo>
                    <a:lnTo>
                      <a:pt x="1673" y="1454"/>
                    </a:lnTo>
                    <a:lnTo>
                      <a:pt x="1666" y="1458"/>
                    </a:lnTo>
                    <a:lnTo>
                      <a:pt x="1662" y="1461"/>
                    </a:lnTo>
                    <a:lnTo>
                      <a:pt x="1658" y="1463"/>
                    </a:lnTo>
                    <a:lnTo>
                      <a:pt x="1652" y="1465"/>
                    </a:lnTo>
                    <a:lnTo>
                      <a:pt x="1649" y="1467"/>
                    </a:lnTo>
                    <a:lnTo>
                      <a:pt x="1645" y="1469"/>
                    </a:lnTo>
                    <a:lnTo>
                      <a:pt x="1641" y="1471"/>
                    </a:lnTo>
                    <a:lnTo>
                      <a:pt x="1635" y="1473"/>
                    </a:lnTo>
                    <a:lnTo>
                      <a:pt x="1631" y="1475"/>
                    </a:lnTo>
                    <a:lnTo>
                      <a:pt x="1628" y="1477"/>
                    </a:lnTo>
                    <a:lnTo>
                      <a:pt x="1622" y="1480"/>
                    </a:lnTo>
                    <a:lnTo>
                      <a:pt x="1618" y="1482"/>
                    </a:lnTo>
                    <a:lnTo>
                      <a:pt x="1614" y="1486"/>
                    </a:lnTo>
                    <a:lnTo>
                      <a:pt x="1609" y="1488"/>
                    </a:lnTo>
                    <a:lnTo>
                      <a:pt x="1605" y="1490"/>
                    </a:lnTo>
                    <a:lnTo>
                      <a:pt x="1599" y="1492"/>
                    </a:lnTo>
                    <a:lnTo>
                      <a:pt x="1595" y="1494"/>
                    </a:lnTo>
                    <a:lnTo>
                      <a:pt x="1590" y="1496"/>
                    </a:lnTo>
                    <a:lnTo>
                      <a:pt x="1586" y="1499"/>
                    </a:lnTo>
                    <a:lnTo>
                      <a:pt x="1582" y="1501"/>
                    </a:lnTo>
                    <a:lnTo>
                      <a:pt x="1578" y="1503"/>
                    </a:lnTo>
                    <a:lnTo>
                      <a:pt x="1573" y="1505"/>
                    </a:lnTo>
                    <a:lnTo>
                      <a:pt x="1569" y="1507"/>
                    </a:lnTo>
                    <a:lnTo>
                      <a:pt x="1565" y="1511"/>
                    </a:lnTo>
                    <a:lnTo>
                      <a:pt x="1561" y="1513"/>
                    </a:lnTo>
                    <a:lnTo>
                      <a:pt x="1554" y="1516"/>
                    </a:lnTo>
                    <a:lnTo>
                      <a:pt x="1546" y="1520"/>
                    </a:lnTo>
                    <a:lnTo>
                      <a:pt x="1538" y="1524"/>
                    </a:lnTo>
                    <a:lnTo>
                      <a:pt x="1533" y="1528"/>
                    </a:lnTo>
                    <a:lnTo>
                      <a:pt x="1527" y="1532"/>
                    </a:lnTo>
                    <a:lnTo>
                      <a:pt x="1523" y="1535"/>
                    </a:lnTo>
                    <a:lnTo>
                      <a:pt x="1519" y="1537"/>
                    </a:lnTo>
                    <a:lnTo>
                      <a:pt x="1516" y="1539"/>
                    </a:lnTo>
                    <a:lnTo>
                      <a:pt x="1514" y="1541"/>
                    </a:lnTo>
                    <a:lnTo>
                      <a:pt x="1514" y="1543"/>
                    </a:lnTo>
                    <a:lnTo>
                      <a:pt x="1512" y="1547"/>
                    </a:lnTo>
                    <a:lnTo>
                      <a:pt x="1510" y="1551"/>
                    </a:lnTo>
                    <a:lnTo>
                      <a:pt x="1508" y="1554"/>
                    </a:lnTo>
                    <a:lnTo>
                      <a:pt x="1504" y="1558"/>
                    </a:lnTo>
                    <a:lnTo>
                      <a:pt x="1502" y="1562"/>
                    </a:lnTo>
                    <a:lnTo>
                      <a:pt x="1500" y="1566"/>
                    </a:lnTo>
                    <a:lnTo>
                      <a:pt x="1498" y="1570"/>
                    </a:lnTo>
                    <a:lnTo>
                      <a:pt x="1497" y="1574"/>
                    </a:lnTo>
                    <a:lnTo>
                      <a:pt x="1493" y="1577"/>
                    </a:lnTo>
                    <a:lnTo>
                      <a:pt x="1491" y="1581"/>
                    </a:lnTo>
                    <a:lnTo>
                      <a:pt x="1489" y="1585"/>
                    </a:lnTo>
                    <a:lnTo>
                      <a:pt x="1487" y="1591"/>
                    </a:lnTo>
                    <a:lnTo>
                      <a:pt x="1485" y="1593"/>
                    </a:lnTo>
                    <a:lnTo>
                      <a:pt x="1483" y="1596"/>
                    </a:lnTo>
                    <a:lnTo>
                      <a:pt x="1481" y="1600"/>
                    </a:lnTo>
                    <a:lnTo>
                      <a:pt x="1479" y="1606"/>
                    </a:lnTo>
                    <a:lnTo>
                      <a:pt x="1474" y="1612"/>
                    </a:lnTo>
                    <a:lnTo>
                      <a:pt x="1468" y="1619"/>
                    </a:lnTo>
                    <a:lnTo>
                      <a:pt x="1464" y="1627"/>
                    </a:lnTo>
                    <a:lnTo>
                      <a:pt x="1458" y="1634"/>
                    </a:lnTo>
                    <a:lnTo>
                      <a:pt x="1453" y="1642"/>
                    </a:lnTo>
                    <a:lnTo>
                      <a:pt x="1447" y="1650"/>
                    </a:lnTo>
                    <a:lnTo>
                      <a:pt x="1441" y="1655"/>
                    </a:lnTo>
                    <a:lnTo>
                      <a:pt x="1438" y="1663"/>
                    </a:lnTo>
                    <a:lnTo>
                      <a:pt x="1432" y="1670"/>
                    </a:lnTo>
                    <a:lnTo>
                      <a:pt x="1426" y="1678"/>
                    </a:lnTo>
                    <a:lnTo>
                      <a:pt x="1419" y="1684"/>
                    </a:lnTo>
                    <a:lnTo>
                      <a:pt x="1413" y="1691"/>
                    </a:lnTo>
                    <a:lnTo>
                      <a:pt x="1407" y="1697"/>
                    </a:lnTo>
                    <a:lnTo>
                      <a:pt x="1400" y="1705"/>
                    </a:lnTo>
                    <a:lnTo>
                      <a:pt x="1394" y="1710"/>
                    </a:lnTo>
                    <a:lnTo>
                      <a:pt x="1386" y="1718"/>
                    </a:lnTo>
                    <a:lnTo>
                      <a:pt x="1379" y="1724"/>
                    </a:lnTo>
                    <a:lnTo>
                      <a:pt x="1373" y="1729"/>
                    </a:lnTo>
                    <a:lnTo>
                      <a:pt x="1365" y="1735"/>
                    </a:lnTo>
                    <a:lnTo>
                      <a:pt x="1360" y="1743"/>
                    </a:lnTo>
                    <a:lnTo>
                      <a:pt x="1354" y="1745"/>
                    </a:lnTo>
                    <a:lnTo>
                      <a:pt x="1352" y="1748"/>
                    </a:lnTo>
                    <a:lnTo>
                      <a:pt x="1346" y="1750"/>
                    </a:lnTo>
                    <a:lnTo>
                      <a:pt x="1343" y="1754"/>
                    </a:lnTo>
                    <a:lnTo>
                      <a:pt x="1335" y="1760"/>
                    </a:lnTo>
                    <a:lnTo>
                      <a:pt x="1329" y="1765"/>
                    </a:lnTo>
                    <a:lnTo>
                      <a:pt x="1327" y="1767"/>
                    </a:lnTo>
                    <a:lnTo>
                      <a:pt x="1327" y="1771"/>
                    </a:lnTo>
                    <a:lnTo>
                      <a:pt x="1327" y="1775"/>
                    </a:lnTo>
                    <a:lnTo>
                      <a:pt x="1327" y="1779"/>
                    </a:lnTo>
                    <a:lnTo>
                      <a:pt x="1327" y="1784"/>
                    </a:lnTo>
                    <a:lnTo>
                      <a:pt x="1329" y="1790"/>
                    </a:lnTo>
                    <a:lnTo>
                      <a:pt x="1329" y="1796"/>
                    </a:lnTo>
                    <a:lnTo>
                      <a:pt x="1329" y="1803"/>
                    </a:lnTo>
                    <a:lnTo>
                      <a:pt x="1329" y="1811"/>
                    </a:lnTo>
                    <a:lnTo>
                      <a:pt x="1329" y="1819"/>
                    </a:lnTo>
                    <a:lnTo>
                      <a:pt x="1329" y="1826"/>
                    </a:lnTo>
                    <a:lnTo>
                      <a:pt x="1331" y="1836"/>
                    </a:lnTo>
                    <a:lnTo>
                      <a:pt x="1331" y="1845"/>
                    </a:lnTo>
                    <a:lnTo>
                      <a:pt x="1333" y="1855"/>
                    </a:lnTo>
                    <a:lnTo>
                      <a:pt x="1333" y="1866"/>
                    </a:lnTo>
                    <a:lnTo>
                      <a:pt x="1333" y="1876"/>
                    </a:lnTo>
                    <a:lnTo>
                      <a:pt x="1335" y="1887"/>
                    </a:lnTo>
                    <a:lnTo>
                      <a:pt x="1335" y="1898"/>
                    </a:lnTo>
                    <a:lnTo>
                      <a:pt x="1335" y="1910"/>
                    </a:lnTo>
                    <a:lnTo>
                      <a:pt x="1337" y="1921"/>
                    </a:lnTo>
                    <a:lnTo>
                      <a:pt x="1337" y="1935"/>
                    </a:lnTo>
                    <a:lnTo>
                      <a:pt x="1339" y="1946"/>
                    </a:lnTo>
                    <a:lnTo>
                      <a:pt x="1339" y="1959"/>
                    </a:lnTo>
                    <a:lnTo>
                      <a:pt x="1341" y="1973"/>
                    </a:lnTo>
                    <a:lnTo>
                      <a:pt x="1341" y="1984"/>
                    </a:lnTo>
                    <a:lnTo>
                      <a:pt x="1341" y="1997"/>
                    </a:lnTo>
                    <a:lnTo>
                      <a:pt x="1343" y="2011"/>
                    </a:lnTo>
                    <a:lnTo>
                      <a:pt x="1343" y="2024"/>
                    </a:lnTo>
                    <a:lnTo>
                      <a:pt x="1344" y="2037"/>
                    </a:lnTo>
                    <a:lnTo>
                      <a:pt x="1346" y="2052"/>
                    </a:lnTo>
                    <a:lnTo>
                      <a:pt x="1346" y="2064"/>
                    </a:lnTo>
                    <a:lnTo>
                      <a:pt x="1346" y="2077"/>
                    </a:lnTo>
                    <a:lnTo>
                      <a:pt x="1348" y="2090"/>
                    </a:lnTo>
                    <a:lnTo>
                      <a:pt x="1348" y="2104"/>
                    </a:lnTo>
                    <a:lnTo>
                      <a:pt x="1348" y="2117"/>
                    </a:lnTo>
                    <a:lnTo>
                      <a:pt x="1350" y="2130"/>
                    </a:lnTo>
                    <a:lnTo>
                      <a:pt x="1352" y="2142"/>
                    </a:lnTo>
                    <a:lnTo>
                      <a:pt x="1352" y="2155"/>
                    </a:lnTo>
                    <a:lnTo>
                      <a:pt x="1352" y="2168"/>
                    </a:lnTo>
                    <a:lnTo>
                      <a:pt x="1354" y="2180"/>
                    </a:lnTo>
                    <a:lnTo>
                      <a:pt x="1354" y="2191"/>
                    </a:lnTo>
                    <a:lnTo>
                      <a:pt x="1356" y="2203"/>
                    </a:lnTo>
                    <a:lnTo>
                      <a:pt x="1356" y="2214"/>
                    </a:lnTo>
                    <a:lnTo>
                      <a:pt x="1358" y="2225"/>
                    </a:lnTo>
                    <a:lnTo>
                      <a:pt x="1358" y="2237"/>
                    </a:lnTo>
                    <a:lnTo>
                      <a:pt x="1360" y="2246"/>
                    </a:lnTo>
                    <a:lnTo>
                      <a:pt x="1360" y="2256"/>
                    </a:lnTo>
                    <a:lnTo>
                      <a:pt x="1360" y="2265"/>
                    </a:lnTo>
                    <a:lnTo>
                      <a:pt x="1360" y="2275"/>
                    </a:lnTo>
                    <a:lnTo>
                      <a:pt x="1362" y="2282"/>
                    </a:lnTo>
                    <a:lnTo>
                      <a:pt x="1362" y="2290"/>
                    </a:lnTo>
                    <a:lnTo>
                      <a:pt x="1362" y="2298"/>
                    </a:lnTo>
                    <a:lnTo>
                      <a:pt x="1362" y="2305"/>
                    </a:lnTo>
                    <a:lnTo>
                      <a:pt x="1363" y="2311"/>
                    </a:lnTo>
                    <a:lnTo>
                      <a:pt x="1363" y="2317"/>
                    </a:lnTo>
                    <a:lnTo>
                      <a:pt x="1363" y="2322"/>
                    </a:lnTo>
                    <a:lnTo>
                      <a:pt x="1363" y="2324"/>
                    </a:lnTo>
                    <a:lnTo>
                      <a:pt x="1365" y="2330"/>
                    </a:lnTo>
                    <a:lnTo>
                      <a:pt x="1365" y="2334"/>
                    </a:lnTo>
                    <a:lnTo>
                      <a:pt x="1365" y="2336"/>
                    </a:lnTo>
                    <a:lnTo>
                      <a:pt x="1373" y="2336"/>
                    </a:lnTo>
                    <a:lnTo>
                      <a:pt x="1381" y="2334"/>
                    </a:lnTo>
                    <a:lnTo>
                      <a:pt x="1386" y="2332"/>
                    </a:lnTo>
                    <a:lnTo>
                      <a:pt x="1396" y="2330"/>
                    </a:lnTo>
                    <a:lnTo>
                      <a:pt x="1398" y="2328"/>
                    </a:lnTo>
                    <a:lnTo>
                      <a:pt x="1403" y="2328"/>
                    </a:lnTo>
                    <a:lnTo>
                      <a:pt x="1407" y="2326"/>
                    </a:lnTo>
                    <a:lnTo>
                      <a:pt x="1411" y="2324"/>
                    </a:lnTo>
                    <a:lnTo>
                      <a:pt x="1415" y="2322"/>
                    </a:lnTo>
                    <a:lnTo>
                      <a:pt x="1419" y="2320"/>
                    </a:lnTo>
                    <a:lnTo>
                      <a:pt x="1422" y="2318"/>
                    </a:lnTo>
                    <a:lnTo>
                      <a:pt x="1428" y="2317"/>
                    </a:lnTo>
                    <a:lnTo>
                      <a:pt x="1432" y="2315"/>
                    </a:lnTo>
                    <a:lnTo>
                      <a:pt x="1436" y="2313"/>
                    </a:lnTo>
                    <a:lnTo>
                      <a:pt x="1439" y="2311"/>
                    </a:lnTo>
                    <a:lnTo>
                      <a:pt x="1443" y="2309"/>
                    </a:lnTo>
                    <a:lnTo>
                      <a:pt x="1447" y="2305"/>
                    </a:lnTo>
                    <a:lnTo>
                      <a:pt x="1451" y="2303"/>
                    </a:lnTo>
                    <a:lnTo>
                      <a:pt x="1455" y="2301"/>
                    </a:lnTo>
                    <a:lnTo>
                      <a:pt x="1458" y="2299"/>
                    </a:lnTo>
                    <a:lnTo>
                      <a:pt x="1462" y="2296"/>
                    </a:lnTo>
                    <a:lnTo>
                      <a:pt x="1466" y="2294"/>
                    </a:lnTo>
                    <a:lnTo>
                      <a:pt x="1472" y="2292"/>
                    </a:lnTo>
                    <a:lnTo>
                      <a:pt x="1476" y="2290"/>
                    </a:lnTo>
                    <a:lnTo>
                      <a:pt x="1479" y="2286"/>
                    </a:lnTo>
                    <a:lnTo>
                      <a:pt x="1483" y="2284"/>
                    </a:lnTo>
                    <a:lnTo>
                      <a:pt x="1489" y="2282"/>
                    </a:lnTo>
                    <a:lnTo>
                      <a:pt x="1493" y="2280"/>
                    </a:lnTo>
                    <a:lnTo>
                      <a:pt x="1497" y="2279"/>
                    </a:lnTo>
                    <a:lnTo>
                      <a:pt x="1500" y="2277"/>
                    </a:lnTo>
                    <a:lnTo>
                      <a:pt x="1504" y="2275"/>
                    </a:lnTo>
                    <a:lnTo>
                      <a:pt x="1508" y="2273"/>
                    </a:lnTo>
                    <a:lnTo>
                      <a:pt x="1512" y="2271"/>
                    </a:lnTo>
                    <a:lnTo>
                      <a:pt x="1516" y="2269"/>
                    </a:lnTo>
                    <a:lnTo>
                      <a:pt x="1519" y="2267"/>
                    </a:lnTo>
                    <a:lnTo>
                      <a:pt x="1523" y="2267"/>
                    </a:lnTo>
                    <a:lnTo>
                      <a:pt x="1527" y="2265"/>
                    </a:lnTo>
                    <a:lnTo>
                      <a:pt x="1531" y="2265"/>
                    </a:lnTo>
                    <a:lnTo>
                      <a:pt x="1535" y="2263"/>
                    </a:lnTo>
                    <a:lnTo>
                      <a:pt x="1538" y="2263"/>
                    </a:lnTo>
                    <a:lnTo>
                      <a:pt x="1542" y="2263"/>
                    </a:lnTo>
                    <a:lnTo>
                      <a:pt x="1546" y="2261"/>
                    </a:lnTo>
                    <a:lnTo>
                      <a:pt x="1550" y="2261"/>
                    </a:lnTo>
                    <a:lnTo>
                      <a:pt x="1554" y="2263"/>
                    </a:lnTo>
                    <a:lnTo>
                      <a:pt x="1561" y="2263"/>
                    </a:lnTo>
                    <a:lnTo>
                      <a:pt x="1569" y="2265"/>
                    </a:lnTo>
                    <a:lnTo>
                      <a:pt x="1576" y="2267"/>
                    </a:lnTo>
                    <a:lnTo>
                      <a:pt x="1584" y="2273"/>
                    </a:lnTo>
                    <a:lnTo>
                      <a:pt x="1590" y="2277"/>
                    </a:lnTo>
                    <a:lnTo>
                      <a:pt x="1597" y="2282"/>
                    </a:lnTo>
                    <a:lnTo>
                      <a:pt x="1601" y="2286"/>
                    </a:lnTo>
                    <a:lnTo>
                      <a:pt x="1603" y="2290"/>
                    </a:lnTo>
                    <a:lnTo>
                      <a:pt x="1607" y="2294"/>
                    </a:lnTo>
                    <a:lnTo>
                      <a:pt x="1611" y="2299"/>
                    </a:lnTo>
                    <a:lnTo>
                      <a:pt x="1614" y="2303"/>
                    </a:lnTo>
                    <a:lnTo>
                      <a:pt x="1616" y="2305"/>
                    </a:lnTo>
                    <a:lnTo>
                      <a:pt x="1622" y="2311"/>
                    </a:lnTo>
                    <a:lnTo>
                      <a:pt x="1628" y="2317"/>
                    </a:lnTo>
                    <a:lnTo>
                      <a:pt x="1635" y="2322"/>
                    </a:lnTo>
                    <a:lnTo>
                      <a:pt x="1643" y="2330"/>
                    </a:lnTo>
                    <a:lnTo>
                      <a:pt x="1651" y="2337"/>
                    </a:lnTo>
                    <a:lnTo>
                      <a:pt x="1658" y="2343"/>
                    </a:lnTo>
                    <a:lnTo>
                      <a:pt x="1664" y="2351"/>
                    </a:lnTo>
                    <a:lnTo>
                      <a:pt x="1671" y="2356"/>
                    </a:lnTo>
                    <a:lnTo>
                      <a:pt x="1677" y="2362"/>
                    </a:lnTo>
                    <a:lnTo>
                      <a:pt x="1681" y="2368"/>
                    </a:lnTo>
                    <a:lnTo>
                      <a:pt x="1687" y="2372"/>
                    </a:lnTo>
                    <a:lnTo>
                      <a:pt x="1689" y="2374"/>
                    </a:lnTo>
                    <a:lnTo>
                      <a:pt x="1690" y="2375"/>
                    </a:lnTo>
                    <a:lnTo>
                      <a:pt x="1689" y="2375"/>
                    </a:lnTo>
                    <a:lnTo>
                      <a:pt x="1687" y="2377"/>
                    </a:lnTo>
                    <a:lnTo>
                      <a:pt x="1681" y="2379"/>
                    </a:lnTo>
                    <a:lnTo>
                      <a:pt x="1677" y="2381"/>
                    </a:lnTo>
                    <a:lnTo>
                      <a:pt x="1671" y="2385"/>
                    </a:lnTo>
                    <a:lnTo>
                      <a:pt x="1664" y="2391"/>
                    </a:lnTo>
                    <a:lnTo>
                      <a:pt x="1660" y="2393"/>
                    </a:lnTo>
                    <a:lnTo>
                      <a:pt x="1656" y="2396"/>
                    </a:lnTo>
                    <a:lnTo>
                      <a:pt x="1652" y="2398"/>
                    </a:lnTo>
                    <a:lnTo>
                      <a:pt x="1647" y="2402"/>
                    </a:lnTo>
                    <a:lnTo>
                      <a:pt x="1641" y="2404"/>
                    </a:lnTo>
                    <a:lnTo>
                      <a:pt x="1637" y="2408"/>
                    </a:lnTo>
                    <a:lnTo>
                      <a:pt x="1631" y="2410"/>
                    </a:lnTo>
                    <a:lnTo>
                      <a:pt x="1628" y="2415"/>
                    </a:lnTo>
                    <a:lnTo>
                      <a:pt x="1620" y="2417"/>
                    </a:lnTo>
                    <a:lnTo>
                      <a:pt x="1616" y="2421"/>
                    </a:lnTo>
                    <a:lnTo>
                      <a:pt x="1609" y="2425"/>
                    </a:lnTo>
                    <a:lnTo>
                      <a:pt x="1605" y="2429"/>
                    </a:lnTo>
                    <a:lnTo>
                      <a:pt x="1597" y="2432"/>
                    </a:lnTo>
                    <a:lnTo>
                      <a:pt x="1592" y="2436"/>
                    </a:lnTo>
                    <a:lnTo>
                      <a:pt x="1586" y="2440"/>
                    </a:lnTo>
                    <a:lnTo>
                      <a:pt x="1580" y="2444"/>
                    </a:lnTo>
                    <a:lnTo>
                      <a:pt x="1573" y="2448"/>
                    </a:lnTo>
                    <a:lnTo>
                      <a:pt x="1567" y="2453"/>
                    </a:lnTo>
                    <a:lnTo>
                      <a:pt x="1561" y="2457"/>
                    </a:lnTo>
                    <a:lnTo>
                      <a:pt x="1555" y="2461"/>
                    </a:lnTo>
                    <a:lnTo>
                      <a:pt x="1550" y="2465"/>
                    </a:lnTo>
                    <a:lnTo>
                      <a:pt x="1542" y="2469"/>
                    </a:lnTo>
                    <a:lnTo>
                      <a:pt x="1536" y="2472"/>
                    </a:lnTo>
                    <a:lnTo>
                      <a:pt x="1531" y="2476"/>
                    </a:lnTo>
                    <a:lnTo>
                      <a:pt x="1523" y="2480"/>
                    </a:lnTo>
                    <a:lnTo>
                      <a:pt x="1517" y="2484"/>
                    </a:lnTo>
                    <a:lnTo>
                      <a:pt x="1512" y="2488"/>
                    </a:lnTo>
                    <a:lnTo>
                      <a:pt x="1506" y="2491"/>
                    </a:lnTo>
                    <a:lnTo>
                      <a:pt x="1500" y="2495"/>
                    </a:lnTo>
                    <a:lnTo>
                      <a:pt x="1493" y="2499"/>
                    </a:lnTo>
                    <a:lnTo>
                      <a:pt x="1489" y="2503"/>
                    </a:lnTo>
                    <a:lnTo>
                      <a:pt x="1483" y="2507"/>
                    </a:lnTo>
                    <a:lnTo>
                      <a:pt x="1477" y="2508"/>
                    </a:lnTo>
                    <a:lnTo>
                      <a:pt x="1472" y="2512"/>
                    </a:lnTo>
                    <a:lnTo>
                      <a:pt x="1468" y="2516"/>
                    </a:lnTo>
                    <a:lnTo>
                      <a:pt x="1464" y="2520"/>
                    </a:lnTo>
                    <a:lnTo>
                      <a:pt x="1458" y="2522"/>
                    </a:lnTo>
                    <a:lnTo>
                      <a:pt x="1453" y="2526"/>
                    </a:lnTo>
                    <a:lnTo>
                      <a:pt x="1449" y="2527"/>
                    </a:lnTo>
                    <a:lnTo>
                      <a:pt x="1445" y="2529"/>
                    </a:lnTo>
                    <a:lnTo>
                      <a:pt x="1439" y="2535"/>
                    </a:lnTo>
                    <a:lnTo>
                      <a:pt x="1434" y="2539"/>
                    </a:lnTo>
                    <a:lnTo>
                      <a:pt x="1428" y="2543"/>
                    </a:lnTo>
                    <a:lnTo>
                      <a:pt x="1424" y="2545"/>
                    </a:lnTo>
                    <a:lnTo>
                      <a:pt x="1422" y="2546"/>
                    </a:lnTo>
                    <a:lnTo>
                      <a:pt x="1280" y="2400"/>
                    </a:lnTo>
                    <a:lnTo>
                      <a:pt x="1234" y="1860"/>
                    </a:lnTo>
                    <a:lnTo>
                      <a:pt x="1228" y="1857"/>
                    </a:lnTo>
                    <a:lnTo>
                      <a:pt x="1221" y="1859"/>
                    </a:lnTo>
                    <a:lnTo>
                      <a:pt x="1217" y="1859"/>
                    </a:lnTo>
                    <a:lnTo>
                      <a:pt x="1213" y="1859"/>
                    </a:lnTo>
                    <a:lnTo>
                      <a:pt x="1209" y="1859"/>
                    </a:lnTo>
                    <a:lnTo>
                      <a:pt x="1206" y="1859"/>
                    </a:lnTo>
                    <a:lnTo>
                      <a:pt x="1202" y="1866"/>
                    </a:lnTo>
                    <a:lnTo>
                      <a:pt x="1200" y="1872"/>
                    </a:lnTo>
                    <a:lnTo>
                      <a:pt x="1198" y="1876"/>
                    </a:lnTo>
                    <a:lnTo>
                      <a:pt x="1198" y="1879"/>
                    </a:lnTo>
                    <a:lnTo>
                      <a:pt x="1196" y="1883"/>
                    </a:lnTo>
                    <a:lnTo>
                      <a:pt x="1196" y="1889"/>
                    </a:lnTo>
                    <a:lnTo>
                      <a:pt x="1196" y="1895"/>
                    </a:lnTo>
                    <a:lnTo>
                      <a:pt x="1196" y="1902"/>
                    </a:lnTo>
                    <a:lnTo>
                      <a:pt x="1196" y="1906"/>
                    </a:lnTo>
                    <a:lnTo>
                      <a:pt x="1196" y="1910"/>
                    </a:lnTo>
                    <a:lnTo>
                      <a:pt x="1196" y="1916"/>
                    </a:lnTo>
                    <a:lnTo>
                      <a:pt x="1196" y="1919"/>
                    </a:lnTo>
                    <a:lnTo>
                      <a:pt x="1194" y="1923"/>
                    </a:lnTo>
                    <a:lnTo>
                      <a:pt x="1194" y="1927"/>
                    </a:lnTo>
                    <a:lnTo>
                      <a:pt x="1194" y="1931"/>
                    </a:lnTo>
                    <a:lnTo>
                      <a:pt x="1194" y="1935"/>
                    </a:lnTo>
                    <a:lnTo>
                      <a:pt x="1194" y="1940"/>
                    </a:lnTo>
                    <a:lnTo>
                      <a:pt x="1194" y="1944"/>
                    </a:lnTo>
                    <a:lnTo>
                      <a:pt x="1194" y="1948"/>
                    </a:lnTo>
                    <a:lnTo>
                      <a:pt x="1196" y="1952"/>
                    </a:lnTo>
                    <a:lnTo>
                      <a:pt x="1196" y="1957"/>
                    </a:lnTo>
                    <a:lnTo>
                      <a:pt x="1196" y="1961"/>
                    </a:lnTo>
                    <a:lnTo>
                      <a:pt x="1196" y="1965"/>
                    </a:lnTo>
                    <a:lnTo>
                      <a:pt x="1196" y="1969"/>
                    </a:lnTo>
                    <a:lnTo>
                      <a:pt x="1196" y="1974"/>
                    </a:lnTo>
                    <a:lnTo>
                      <a:pt x="1196" y="1978"/>
                    </a:lnTo>
                    <a:lnTo>
                      <a:pt x="1196" y="1982"/>
                    </a:lnTo>
                    <a:lnTo>
                      <a:pt x="1196" y="1986"/>
                    </a:lnTo>
                    <a:lnTo>
                      <a:pt x="1196" y="1990"/>
                    </a:lnTo>
                    <a:lnTo>
                      <a:pt x="1196" y="1993"/>
                    </a:lnTo>
                    <a:lnTo>
                      <a:pt x="1196" y="1997"/>
                    </a:lnTo>
                    <a:lnTo>
                      <a:pt x="1196" y="2003"/>
                    </a:lnTo>
                    <a:lnTo>
                      <a:pt x="1196" y="2007"/>
                    </a:lnTo>
                    <a:lnTo>
                      <a:pt x="1196" y="2011"/>
                    </a:lnTo>
                    <a:lnTo>
                      <a:pt x="1196" y="2014"/>
                    </a:lnTo>
                    <a:lnTo>
                      <a:pt x="1196" y="2018"/>
                    </a:lnTo>
                    <a:lnTo>
                      <a:pt x="1194" y="2022"/>
                    </a:lnTo>
                    <a:lnTo>
                      <a:pt x="1194" y="2026"/>
                    </a:lnTo>
                    <a:lnTo>
                      <a:pt x="1192" y="2030"/>
                    </a:lnTo>
                    <a:lnTo>
                      <a:pt x="1192" y="2033"/>
                    </a:lnTo>
                    <a:lnTo>
                      <a:pt x="1192" y="2037"/>
                    </a:lnTo>
                    <a:lnTo>
                      <a:pt x="1192" y="2041"/>
                    </a:lnTo>
                    <a:lnTo>
                      <a:pt x="1190" y="2045"/>
                    </a:lnTo>
                    <a:lnTo>
                      <a:pt x="1190" y="2050"/>
                    </a:lnTo>
                    <a:lnTo>
                      <a:pt x="1187" y="2056"/>
                    </a:lnTo>
                    <a:lnTo>
                      <a:pt x="1185" y="2064"/>
                    </a:lnTo>
                    <a:lnTo>
                      <a:pt x="1181" y="2071"/>
                    </a:lnTo>
                    <a:lnTo>
                      <a:pt x="1177" y="2077"/>
                    </a:lnTo>
                    <a:lnTo>
                      <a:pt x="1173" y="2083"/>
                    </a:lnTo>
                    <a:lnTo>
                      <a:pt x="1168" y="2090"/>
                    </a:lnTo>
                    <a:lnTo>
                      <a:pt x="1162" y="2096"/>
                    </a:lnTo>
                    <a:lnTo>
                      <a:pt x="1156" y="2102"/>
                    </a:lnTo>
                    <a:lnTo>
                      <a:pt x="1158" y="2108"/>
                    </a:lnTo>
                    <a:lnTo>
                      <a:pt x="1160" y="2113"/>
                    </a:lnTo>
                    <a:lnTo>
                      <a:pt x="1164" y="2117"/>
                    </a:lnTo>
                    <a:lnTo>
                      <a:pt x="1166" y="2123"/>
                    </a:lnTo>
                    <a:lnTo>
                      <a:pt x="1168" y="2128"/>
                    </a:lnTo>
                    <a:lnTo>
                      <a:pt x="1169" y="2134"/>
                    </a:lnTo>
                    <a:lnTo>
                      <a:pt x="1171" y="2138"/>
                    </a:lnTo>
                    <a:lnTo>
                      <a:pt x="1171" y="2144"/>
                    </a:lnTo>
                    <a:lnTo>
                      <a:pt x="1173" y="2149"/>
                    </a:lnTo>
                    <a:lnTo>
                      <a:pt x="1173" y="2155"/>
                    </a:lnTo>
                    <a:lnTo>
                      <a:pt x="1173" y="2161"/>
                    </a:lnTo>
                    <a:lnTo>
                      <a:pt x="1175" y="2166"/>
                    </a:lnTo>
                    <a:lnTo>
                      <a:pt x="1175" y="2170"/>
                    </a:lnTo>
                    <a:lnTo>
                      <a:pt x="1175" y="2176"/>
                    </a:lnTo>
                    <a:lnTo>
                      <a:pt x="1175" y="2182"/>
                    </a:lnTo>
                    <a:lnTo>
                      <a:pt x="1177" y="2187"/>
                    </a:lnTo>
                    <a:lnTo>
                      <a:pt x="1175" y="2193"/>
                    </a:lnTo>
                    <a:lnTo>
                      <a:pt x="1175" y="2199"/>
                    </a:lnTo>
                    <a:lnTo>
                      <a:pt x="1173" y="2204"/>
                    </a:lnTo>
                    <a:lnTo>
                      <a:pt x="1173" y="2210"/>
                    </a:lnTo>
                    <a:lnTo>
                      <a:pt x="1171" y="2214"/>
                    </a:lnTo>
                    <a:lnTo>
                      <a:pt x="1171" y="2220"/>
                    </a:lnTo>
                    <a:lnTo>
                      <a:pt x="1169" y="2225"/>
                    </a:lnTo>
                    <a:lnTo>
                      <a:pt x="1168" y="2231"/>
                    </a:lnTo>
                    <a:lnTo>
                      <a:pt x="1166" y="2237"/>
                    </a:lnTo>
                    <a:lnTo>
                      <a:pt x="1166" y="2242"/>
                    </a:lnTo>
                    <a:lnTo>
                      <a:pt x="1164" y="2248"/>
                    </a:lnTo>
                    <a:lnTo>
                      <a:pt x="1162" y="2254"/>
                    </a:lnTo>
                    <a:lnTo>
                      <a:pt x="1158" y="2258"/>
                    </a:lnTo>
                    <a:lnTo>
                      <a:pt x="1156" y="2263"/>
                    </a:lnTo>
                    <a:lnTo>
                      <a:pt x="1154" y="2269"/>
                    </a:lnTo>
                    <a:lnTo>
                      <a:pt x="1152" y="2275"/>
                    </a:lnTo>
                    <a:lnTo>
                      <a:pt x="1149" y="2280"/>
                    </a:lnTo>
                    <a:lnTo>
                      <a:pt x="1145" y="2286"/>
                    </a:lnTo>
                    <a:lnTo>
                      <a:pt x="1141" y="2292"/>
                    </a:lnTo>
                    <a:lnTo>
                      <a:pt x="1139" y="2298"/>
                    </a:lnTo>
                    <a:lnTo>
                      <a:pt x="1133" y="2303"/>
                    </a:lnTo>
                    <a:lnTo>
                      <a:pt x="1130" y="2309"/>
                    </a:lnTo>
                    <a:lnTo>
                      <a:pt x="1126" y="2313"/>
                    </a:lnTo>
                    <a:lnTo>
                      <a:pt x="1122" y="2317"/>
                    </a:lnTo>
                    <a:lnTo>
                      <a:pt x="1116" y="2320"/>
                    </a:lnTo>
                    <a:lnTo>
                      <a:pt x="1112" y="2324"/>
                    </a:lnTo>
                    <a:lnTo>
                      <a:pt x="1109" y="2330"/>
                    </a:lnTo>
                    <a:lnTo>
                      <a:pt x="1103" y="2334"/>
                    </a:lnTo>
                    <a:lnTo>
                      <a:pt x="1099" y="2336"/>
                    </a:lnTo>
                    <a:lnTo>
                      <a:pt x="1093" y="2339"/>
                    </a:lnTo>
                    <a:lnTo>
                      <a:pt x="1090" y="2343"/>
                    </a:lnTo>
                    <a:lnTo>
                      <a:pt x="1084" y="2347"/>
                    </a:lnTo>
                    <a:lnTo>
                      <a:pt x="1078" y="2349"/>
                    </a:lnTo>
                    <a:lnTo>
                      <a:pt x="1073" y="2353"/>
                    </a:lnTo>
                    <a:lnTo>
                      <a:pt x="1067" y="2355"/>
                    </a:lnTo>
                    <a:lnTo>
                      <a:pt x="1061" y="2356"/>
                    </a:lnTo>
                    <a:lnTo>
                      <a:pt x="1055" y="2358"/>
                    </a:lnTo>
                    <a:lnTo>
                      <a:pt x="1050" y="2360"/>
                    </a:lnTo>
                    <a:lnTo>
                      <a:pt x="1044" y="2362"/>
                    </a:lnTo>
                    <a:lnTo>
                      <a:pt x="1038" y="2364"/>
                    </a:lnTo>
                    <a:lnTo>
                      <a:pt x="1033" y="2364"/>
                    </a:lnTo>
                    <a:lnTo>
                      <a:pt x="1027" y="2366"/>
                    </a:lnTo>
                    <a:lnTo>
                      <a:pt x="1019" y="2366"/>
                    </a:lnTo>
                    <a:lnTo>
                      <a:pt x="1014" y="2368"/>
                    </a:lnTo>
                    <a:lnTo>
                      <a:pt x="1008" y="2368"/>
                    </a:lnTo>
                    <a:lnTo>
                      <a:pt x="1002" y="2368"/>
                    </a:lnTo>
                    <a:lnTo>
                      <a:pt x="996" y="2368"/>
                    </a:lnTo>
                    <a:lnTo>
                      <a:pt x="991" y="2370"/>
                    </a:lnTo>
                    <a:lnTo>
                      <a:pt x="983" y="2368"/>
                    </a:lnTo>
                    <a:lnTo>
                      <a:pt x="977" y="2368"/>
                    </a:lnTo>
                    <a:lnTo>
                      <a:pt x="972" y="2368"/>
                    </a:lnTo>
                    <a:lnTo>
                      <a:pt x="964" y="2366"/>
                    </a:lnTo>
                    <a:lnTo>
                      <a:pt x="958" y="2366"/>
                    </a:lnTo>
                    <a:lnTo>
                      <a:pt x="953" y="2364"/>
                    </a:lnTo>
                    <a:lnTo>
                      <a:pt x="945" y="2362"/>
                    </a:lnTo>
                    <a:lnTo>
                      <a:pt x="939" y="2362"/>
                    </a:lnTo>
                    <a:lnTo>
                      <a:pt x="934" y="2360"/>
                    </a:lnTo>
                    <a:lnTo>
                      <a:pt x="928" y="2358"/>
                    </a:lnTo>
                    <a:lnTo>
                      <a:pt x="920" y="2356"/>
                    </a:lnTo>
                    <a:lnTo>
                      <a:pt x="915" y="2355"/>
                    </a:lnTo>
                    <a:lnTo>
                      <a:pt x="909" y="2353"/>
                    </a:lnTo>
                    <a:lnTo>
                      <a:pt x="903" y="2349"/>
                    </a:lnTo>
                    <a:lnTo>
                      <a:pt x="898" y="2347"/>
                    </a:lnTo>
                    <a:lnTo>
                      <a:pt x="894" y="2345"/>
                    </a:lnTo>
                    <a:lnTo>
                      <a:pt x="886" y="2341"/>
                    </a:lnTo>
                    <a:lnTo>
                      <a:pt x="881" y="2339"/>
                    </a:lnTo>
                    <a:lnTo>
                      <a:pt x="875" y="2336"/>
                    </a:lnTo>
                    <a:lnTo>
                      <a:pt x="871" y="2334"/>
                    </a:lnTo>
                    <a:lnTo>
                      <a:pt x="865" y="2330"/>
                    </a:lnTo>
                    <a:lnTo>
                      <a:pt x="860" y="2326"/>
                    </a:lnTo>
                    <a:lnTo>
                      <a:pt x="854" y="2322"/>
                    </a:lnTo>
                    <a:lnTo>
                      <a:pt x="850" y="2318"/>
                    </a:lnTo>
                    <a:lnTo>
                      <a:pt x="844" y="2315"/>
                    </a:lnTo>
                    <a:lnTo>
                      <a:pt x="841" y="2311"/>
                    </a:lnTo>
                    <a:lnTo>
                      <a:pt x="835" y="2305"/>
                    </a:lnTo>
                    <a:lnTo>
                      <a:pt x="831" y="2301"/>
                    </a:lnTo>
                    <a:lnTo>
                      <a:pt x="827" y="2298"/>
                    </a:lnTo>
                    <a:lnTo>
                      <a:pt x="823" y="2292"/>
                    </a:lnTo>
                    <a:lnTo>
                      <a:pt x="820" y="2288"/>
                    </a:lnTo>
                    <a:lnTo>
                      <a:pt x="816" y="2282"/>
                    </a:lnTo>
                    <a:lnTo>
                      <a:pt x="812" y="2277"/>
                    </a:lnTo>
                    <a:lnTo>
                      <a:pt x="808" y="2273"/>
                    </a:lnTo>
                    <a:lnTo>
                      <a:pt x="806" y="2265"/>
                    </a:lnTo>
                    <a:lnTo>
                      <a:pt x="803" y="2261"/>
                    </a:lnTo>
                    <a:lnTo>
                      <a:pt x="801" y="2254"/>
                    </a:lnTo>
                    <a:lnTo>
                      <a:pt x="799" y="2248"/>
                    </a:lnTo>
                    <a:lnTo>
                      <a:pt x="797" y="2242"/>
                    </a:lnTo>
                    <a:lnTo>
                      <a:pt x="795" y="2237"/>
                    </a:lnTo>
                    <a:lnTo>
                      <a:pt x="791" y="2231"/>
                    </a:lnTo>
                    <a:lnTo>
                      <a:pt x="789" y="2225"/>
                    </a:lnTo>
                    <a:lnTo>
                      <a:pt x="789" y="2220"/>
                    </a:lnTo>
                    <a:lnTo>
                      <a:pt x="787" y="2214"/>
                    </a:lnTo>
                    <a:lnTo>
                      <a:pt x="787" y="2206"/>
                    </a:lnTo>
                    <a:lnTo>
                      <a:pt x="785" y="2201"/>
                    </a:lnTo>
                    <a:lnTo>
                      <a:pt x="785" y="2195"/>
                    </a:lnTo>
                    <a:lnTo>
                      <a:pt x="785" y="2189"/>
                    </a:lnTo>
                    <a:lnTo>
                      <a:pt x="785" y="2184"/>
                    </a:lnTo>
                    <a:lnTo>
                      <a:pt x="785" y="2178"/>
                    </a:lnTo>
                    <a:lnTo>
                      <a:pt x="785" y="2172"/>
                    </a:lnTo>
                    <a:lnTo>
                      <a:pt x="785" y="2166"/>
                    </a:lnTo>
                    <a:lnTo>
                      <a:pt x="785" y="2161"/>
                    </a:lnTo>
                    <a:lnTo>
                      <a:pt x="787" y="2155"/>
                    </a:lnTo>
                    <a:lnTo>
                      <a:pt x="787" y="2149"/>
                    </a:lnTo>
                    <a:lnTo>
                      <a:pt x="789" y="2144"/>
                    </a:lnTo>
                    <a:lnTo>
                      <a:pt x="789" y="2136"/>
                    </a:lnTo>
                    <a:lnTo>
                      <a:pt x="791" y="2130"/>
                    </a:lnTo>
                    <a:lnTo>
                      <a:pt x="791" y="2125"/>
                    </a:lnTo>
                    <a:lnTo>
                      <a:pt x="795" y="2119"/>
                    </a:lnTo>
                    <a:lnTo>
                      <a:pt x="795" y="2113"/>
                    </a:lnTo>
                    <a:lnTo>
                      <a:pt x="797" y="2108"/>
                    </a:lnTo>
                    <a:lnTo>
                      <a:pt x="801" y="2102"/>
                    </a:lnTo>
                    <a:lnTo>
                      <a:pt x="803" y="2098"/>
                    </a:lnTo>
                    <a:lnTo>
                      <a:pt x="804" y="2090"/>
                    </a:lnTo>
                    <a:lnTo>
                      <a:pt x="806" y="2087"/>
                    </a:lnTo>
                    <a:lnTo>
                      <a:pt x="808" y="2081"/>
                    </a:lnTo>
                    <a:lnTo>
                      <a:pt x="812" y="2075"/>
                    </a:lnTo>
                    <a:lnTo>
                      <a:pt x="814" y="2071"/>
                    </a:lnTo>
                    <a:lnTo>
                      <a:pt x="818" y="2066"/>
                    </a:lnTo>
                    <a:lnTo>
                      <a:pt x="822" y="2062"/>
                    </a:lnTo>
                    <a:lnTo>
                      <a:pt x="825" y="2056"/>
                    </a:lnTo>
                    <a:lnTo>
                      <a:pt x="829" y="2052"/>
                    </a:lnTo>
                    <a:lnTo>
                      <a:pt x="833" y="2047"/>
                    </a:lnTo>
                    <a:lnTo>
                      <a:pt x="837" y="2043"/>
                    </a:lnTo>
                    <a:lnTo>
                      <a:pt x="841" y="2039"/>
                    </a:lnTo>
                    <a:lnTo>
                      <a:pt x="844" y="2033"/>
                    </a:lnTo>
                    <a:lnTo>
                      <a:pt x="850" y="2030"/>
                    </a:lnTo>
                    <a:lnTo>
                      <a:pt x="854" y="2026"/>
                    </a:lnTo>
                    <a:lnTo>
                      <a:pt x="860" y="2024"/>
                    </a:lnTo>
                    <a:lnTo>
                      <a:pt x="863" y="2020"/>
                    </a:lnTo>
                    <a:lnTo>
                      <a:pt x="867" y="2016"/>
                    </a:lnTo>
                    <a:lnTo>
                      <a:pt x="873" y="2012"/>
                    </a:lnTo>
                    <a:lnTo>
                      <a:pt x="879" y="2009"/>
                    </a:lnTo>
                    <a:lnTo>
                      <a:pt x="882" y="2007"/>
                    </a:lnTo>
                    <a:lnTo>
                      <a:pt x="888" y="2003"/>
                    </a:lnTo>
                    <a:lnTo>
                      <a:pt x="894" y="2001"/>
                    </a:lnTo>
                    <a:lnTo>
                      <a:pt x="900" y="1999"/>
                    </a:lnTo>
                    <a:lnTo>
                      <a:pt x="905" y="1997"/>
                    </a:lnTo>
                    <a:lnTo>
                      <a:pt x="911" y="1995"/>
                    </a:lnTo>
                    <a:lnTo>
                      <a:pt x="917" y="1993"/>
                    </a:lnTo>
                    <a:lnTo>
                      <a:pt x="922" y="1992"/>
                    </a:lnTo>
                    <a:lnTo>
                      <a:pt x="930" y="1990"/>
                    </a:lnTo>
                    <a:lnTo>
                      <a:pt x="936" y="1990"/>
                    </a:lnTo>
                    <a:lnTo>
                      <a:pt x="941" y="1988"/>
                    </a:lnTo>
                    <a:lnTo>
                      <a:pt x="949" y="1988"/>
                    </a:lnTo>
                    <a:lnTo>
                      <a:pt x="953" y="1986"/>
                    </a:lnTo>
                    <a:lnTo>
                      <a:pt x="958" y="1984"/>
                    </a:lnTo>
                    <a:lnTo>
                      <a:pt x="962" y="1984"/>
                    </a:lnTo>
                    <a:lnTo>
                      <a:pt x="966" y="1982"/>
                    </a:lnTo>
                    <a:lnTo>
                      <a:pt x="970" y="1982"/>
                    </a:lnTo>
                    <a:lnTo>
                      <a:pt x="976" y="1982"/>
                    </a:lnTo>
                    <a:lnTo>
                      <a:pt x="979" y="1982"/>
                    </a:lnTo>
                    <a:lnTo>
                      <a:pt x="983" y="1982"/>
                    </a:lnTo>
                    <a:lnTo>
                      <a:pt x="987" y="1982"/>
                    </a:lnTo>
                    <a:lnTo>
                      <a:pt x="991" y="1982"/>
                    </a:lnTo>
                    <a:lnTo>
                      <a:pt x="996" y="1982"/>
                    </a:lnTo>
                    <a:lnTo>
                      <a:pt x="1000" y="1984"/>
                    </a:lnTo>
                    <a:lnTo>
                      <a:pt x="1004" y="1984"/>
                    </a:lnTo>
                    <a:lnTo>
                      <a:pt x="1008" y="1984"/>
                    </a:lnTo>
                    <a:lnTo>
                      <a:pt x="1014" y="1986"/>
                    </a:lnTo>
                    <a:lnTo>
                      <a:pt x="1017" y="1988"/>
                    </a:lnTo>
                    <a:lnTo>
                      <a:pt x="1021" y="1988"/>
                    </a:lnTo>
                    <a:lnTo>
                      <a:pt x="1025" y="1990"/>
                    </a:lnTo>
                    <a:lnTo>
                      <a:pt x="1029" y="1992"/>
                    </a:lnTo>
                    <a:lnTo>
                      <a:pt x="1033" y="1993"/>
                    </a:lnTo>
                    <a:lnTo>
                      <a:pt x="1038" y="1995"/>
                    </a:lnTo>
                    <a:lnTo>
                      <a:pt x="1042" y="1997"/>
                    </a:lnTo>
                    <a:lnTo>
                      <a:pt x="1046" y="1999"/>
                    </a:lnTo>
                    <a:lnTo>
                      <a:pt x="1050" y="2001"/>
                    </a:lnTo>
                    <a:lnTo>
                      <a:pt x="1054" y="2003"/>
                    </a:lnTo>
                    <a:lnTo>
                      <a:pt x="1057" y="2005"/>
                    </a:lnTo>
                    <a:lnTo>
                      <a:pt x="1063" y="2007"/>
                    </a:lnTo>
                    <a:lnTo>
                      <a:pt x="1067" y="2009"/>
                    </a:lnTo>
                    <a:lnTo>
                      <a:pt x="1071" y="2012"/>
                    </a:lnTo>
                    <a:lnTo>
                      <a:pt x="1074" y="2014"/>
                    </a:lnTo>
                    <a:lnTo>
                      <a:pt x="1078" y="2018"/>
                    </a:lnTo>
                    <a:lnTo>
                      <a:pt x="1084" y="2020"/>
                    </a:lnTo>
                    <a:lnTo>
                      <a:pt x="1090" y="2018"/>
                    </a:lnTo>
                    <a:lnTo>
                      <a:pt x="1095" y="2012"/>
                    </a:lnTo>
                    <a:lnTo>
                      <a:pt x="1097" y="2011"/>
                    </a:lnTo>
                    <a:lnTo>
                      <a:pt x="1099" y="2007"/>
                    </a:lnTo>
                    <a:lnTo>
                      <a:pt x="1101" y="2003"/>
                    </a:lnTo>
                    <a:lnTo>
                      <a:pt x="1103" y="1999"/>
                    </a:lnTo>
                    <a:lnTo>
                      <a:pt x="1103" y="1997"/>
                    </a:lnTo>
                    <a:lnTo>
                      <a:pt x="1103" y="1992"/>
                    </a:lnTo>
                    <a:lnTo>
                      <a:pt x="1103" y="1988"/>
                    </a:lnTo>
                    <a:lnTo>
                      <a:pt x="1103" y="1982"/>
                    </a:lnTo>
                    <a:lnTo>
                      <a:pt x="1103" y="1976"/>
                    </a:lnTo>
                    <a:lnTo>
                      <a:pt x="1103" y="1973"/>
                    </a:lnTo>
                    <a:lnTo>
                      <a:pt x="1101" y="1965"/>
                    </a:lnTo>
                    <a:lnTo>
                      <a:pt x="1101" y="1959"/>
                    </a:lnTo>
                    <a:lnTo>
                      <a:pt x="1101" y="1952"/>
                    </a:lnTo>
                    <a:lnTo>
                      <a:pt x="1101" y="1944"/>
                    </a:lnTo>
                    <a:lnTo>
                      <a:pt x="1099" y="1940"/>
                    </a:lnTo>
                    <a:lnTo>
                      <a:pt x="1099" y="1936"/>
                    </a:lnTo>
                    <a:lnTo>
                      <a:pt x="1099" y="1933"/>
                    </a:lnTo>
                    <a:lnTo>
                      <a:pt x="1099" y="1929"/>
                    </a:lnTo>
                    <a:lnTo>
                      <a:pt x="1099" y="1925"/>
                    </a:lnTo>
                    <a:lnTo>
                      <a:pt x="1099" y="1921"/>
                    </a:lnTo>
                    <a:lnTo>
                      <a:pt x="1099" y="1917"/>
                    </a:lnTo>
                    <a:lnTo>
                      <a:pt x="1099" y="1914"/>
                    </a:lnTo>
                    <a:lnTo>
                      <a:pt x="1097" y="1910"/>
                    </a:lnTo>
                    <a:lnTo>
                      <a:pt x="1097" y="1904"/>
                    </a:lnTo>
                    <a:lnTo>
                      <a:pt x="1097" y="1900"/>
                    </a:lnTo>
                    <a:lnTo>
                      <a:pt x="1097" y="1897"/>
                    </a:lnTo>
                    <a:lnTo>
                      <a:pt x="1097" y="1889"/>
                    </a:lnTo>
                    <a:lnTo>
                      <a:pt x="1097" y="1881"/>
                    </a:lnTo>
                    <a:lnTo>
                      <a:pt x="1095" y="1878"/>
                    </a:lnTo>
                    <a:lnTo>
                      <a:pt x="1095" y="1874"/>
                    </a:lnTo>
                    <a:lnTo>
                      <a:pt x="1095" y="1870"/>
                    </a:lnTo>
                    <a:lnTo>
                      <a:pt x="1095" y="1866"/>
                    </a:lnTo>
                    <a:lnTo>
                      <a:pt x="1095" y="1860"/>
                    </a:lnTo>
                    <a:lnTo>
                      <a:pt x="1095" y="1855"/>
                    </a:lnTo>
                    <a:lnTo>
                      <a:pt x="1093" y="1847"/>
                    </a:lnTo>
                    <a:lnTo>
                      <a:pt x="1093" y="1841"/>
                    </a:lnTo>
                    <a:lnTo>
                      <a:pt x="1092" y="1838"/>
                    </a:lnTo>
                    <a:lnTo>
                      <a:pt x="1092" y="1834"/>
                    </a:lnTo>
                    <a:lnTo>
                      <a:pt x="1092" y="1828"/>
                    </a:lnTo>
                    <a:lnTo>
                      <a:pt x="1092" y="1826"/>
                    </a:lnTo>
                    <a:lnTo>
                      <a:pt x="1084" y="1826"/>
                    </a:lnTo>
                    <a:lnTo>
                      <a:pt x="1078" y="1824"/>
                    </a:lnTo>
                    <a:lnTo>
                      <a:pt x="1071" y="1822"/>
                    </a:lnTo>
                    <a:lnTo>
                      <a:pt x="1065" y="1822"/>
                    </a:lnTo>
                    <a:lnTo>
                      <a:pt x="1057" y="1821"/>
                    </a:lnTo>
                    <a:lnTo>
                      <a:pt x="1050" y="1821"/>
                    </a:lnTo>
                    <a:lnTo>
                      <a:pt x="1044" y="1817"/>
                    </a:lnTo>
                    <a:lnTo>
                      <a:pt x="1036" y="1817"/>
                    </a:lnTo>
                    <a:lnTo>
                      <a:pt x="1031" y="1815"/>
                    </a:lnTo>
                    <a:lnTo>
                      <a:pt x="1023" y="1813"/>
                    </a:lnTo>
                    <a:lnTo>
                      <a:pt x="1015" y="1811"/>
                    </a:lnTo>
                    <a:lnTo>
                      <a:pt x="1010" y="1809"/>
                    </a:lnTo>
                    <a:lnTo>
                      <a:pt x="1004" y="1807"/>
                    </a:lnTo>
                    <a:lnTo>
                      <a:pt x="996" y="1805"/>
                    </a:lnTo>
                    <a:lnTo>
                      <a:pt x="991" y="1803"/>
                    </a:lnTo>
                    <a:lnTo>
                      <a:pt x="985" y="1802"/>
                    </a:lnTo>
                    <a:lnTo>
                      <a:pt x="977" y="1798"/>
                    </a:lnTo>
                    <a:lnTo>
                      <a:pt x="972" y="1796"/>
                    </a:lnTo>
                    <a:lnTo>
                      <a:pt x="966" y="1792"/>
                    </a:lnTo>
                    <a:lnTo>
                      <a:pt x="958" y="1790"/>
                    </a:lnTo>
                    <a:lnTo>
                      <a:pt x="953" y="1786"/>
                    </a:lnTo>
                    <a:lnTo>
                      <a:pt x="947" y="1783"/>
                    </a:lnTo>
                    <a:lnTo>
                      <a:pt x="941" y="1779"/>
                    </a:lnTo>
                    <a:lnTo>
                      <a:pt x="938" y="1777"/>
                    </a:lnTo>
                    <a:lnTo>
                      <a:pt x="930" y="1771"/>
                    </a:lnTo>
                    <a:lnTo>
                      <a:pt x="924" y="1767"/>
                    </a:lnTo>
                    <a:lnTo>
                      <a:pt x="919" y="1764"/>
                    </a:lnTo>
                    <a:lnTo>
                      <a:pt x="915" y="1760"/>
                    </a:lnTo>
                    <a:lnTo>
                      <a:pt x="909" y="1754"/>
                    </a:lnTo>
                    <a:lnTo>
                      <a:pt x="903" y="1750"/>
                    </a:lnTo>
                    <a:lnTo>
                      <a:pt x="900" y="1746"/>
                    </a:lnTo>
                    <a:lnTo>
                      <a:pt x="896" y="1743"/>
                    </a:lnTo>
                    <a:lnTo>
                      <a:pt x="856" y="1883"/>
                    </a:lnTo>
                    <a:lnTo>
                      <a:pt x="852" y="1891"/>
                    </a:lnTo>
                    <a:lnTo>
                      <a:pt x="850" y="1898"/>
                    </a:lnTo>
                    <a:lnTo>
                      <a:pt x="846" y="1906"/>
                    </a:lnTo>
                    <a:lnTo>
                      <a:pt x="844" y="1916"/>
                    </a:lnTo>
                    <a:lnTo>
                      <a:pt x="841" y="1923"/>
                    </a:lnTo>
                    <a:lnTo>
                      <a:pt x="837" y="1931"/>
                    </a:lnTo>
                    <a:lnTo>
                      <a:pt x="833" y="1938"/>
                    </a:lnTo>
                    <a:lnTo>
                      <a:pt x="829" y="1948"/>
                    </a:lnTo>
                    <a:lnTo>
                      <a:pt x="825" y="1955"/>
                    </a:lnTo>
                    <a:lnTo>
                      <a:pt x="822" y="1963"/>
                    </a:lnTo>
                    <a:lnTo>
                      <a:pt x="816" y="1971"/>
                    </a:lnTo>
                    <a:lnTo>
                      <a:pt x="812" y="1980"/>
                    </a:lnTo>
                    <a:lnTo>
                      <a:pt x="808" y="1988"/>
                    </a:lnTo>
                    <a:lnTo>
                      <a:pt x="803" y="1995"/>
                    </a:lnTo>
                    <a:lnTo>
                      <a:pt x="797" y="2005"/>
                    </a:lnTo>
                    <a:lnTo>
                      <a:pt x="793" y="2012"/>
                    </a:lnTo>
                    <a:lnTo>
                      <a:pt x="787" y="2020"/>
                    </a:lnTo>
                    <a:lnTo>
                      <a:pt x="782" y="2028"/>
                    </a:lnTo>
                    <a:lnTo>
                      <a:pt x="776" y="2037"/>
                    </a:lnTo>
                    <a:lnTo>
                      <a:pt x="770" y="2045"/>
                    </a:lnTo>
                    <a:lnTo>
                      <a:pt x="765" y="2052"/>
                    </a:lnTo>
                    <a:lnTo>
                      <a:pt x="759" y="2060"/>
                    </a:lnTo>
                    <a:lnTo>
                      <a:pt x="753" y="2068"/>
                    </a:lnTo>
                    <a:lnTo>
                      <a:pt x="747" y="2075"/>
                    </a:lnTo>
                    <a:lnTo>
                      <a:pt x="740" y="2083"/>
                    </a:lnTo>
                    <a:lnTo>
                      <a:pt x="734" y="2088"/>
                    </a:lnTo>
                    <a:lnTo>
                      <a:pt x="727" y="2096"/>
                    </a:lnTo>
                    <a:lnTo>
                      <a:pt x="721" y="2104"/>
                    </a:lnTo>
                    <a:lnTo>
                      <a:pt x="713" y="2111"/>
                    </a:lnTo>
                    <a:lnTo>
                      <a:pt x="706" y="2117"/>
                    </a:lnTo>
                    <a:lnTo>
                      <a:pt x="698" y="2125"/>
                    </a:lnTo>
                    <a:lnTo>
                      <a:pt x="690" y="2132"/>
                    </a:lnTo>
                    <a:lnTo>
                      <a:pt x="683" y="2138"/>
                    </a:lnTo>
                    <a:lnTo>
                      <a:pt x="675" y="2144"/>
                    </a:lnTo>
                    <a:lnTo>
                      <a:pt x="666" y="2149"/>
                    </a:lnTo>
                    <a:lnTo>
                      <a:pt x="658" y="2155"/>
                    </a:lnTo>
                    <a:lnTo>
                      <a:pt x="650" y="2161"/>
                    </a:lnTo>
                    <a:lnTo>
                      <a:pt x="641" y="2166"/>
                    </a:lnTo>
                    <a:lnTo>
                      <a:pt x="633" y="2170"/>
                    </a:lnTo>
                    <a:lnTo>
                      <a:pt x="626" y="2176"/>
                    </a:lnTo>
                    <a:lnTo>
                      <a:pt x="616" y="2180"/>
                    </a:lnTo>
                    <a:lnTo>
                      <a:pt x="607" y="2185"/>
                    </a:lnTo>
                    <a:lnTo>
                      <a:pt x="597" y="2189"/>
                    </a:lnTo>
                    <a:lnTo>
                      <a:pt x="590" y="2193"/>
                    </a:lnTo>
                    <a:lnTo>
                      <a:pt x="578" y="2197"/>
                    </a:lnTo>
                    <a:lnTo>
                      <a:pt x="571" y="2201"/>
                    </a:lnTo>
                    <a:lnTo>
                      <a:pt x="559" y="2204"/>
                    </a:lnTo>
                    <a:lnTo>
                      <a:pt x="552" y="2206"/>
                    </a:lnTo>
                    <a:lnTo>
                      <a:pt x="540" y="2210"/>
                    </a:lnTo>
                    <a:lnTo>
                      <a:pt x="531" y="2212"/>
                    </a:lnTo>
                    <a:lnTo>
                      <a:pt x="519" y="2212"/>
                    </a:lnTo>
                    <a:lnTo>
                      <a:pt x="510" y="2214"/>
                    </a:lnTo>
                    <a:lnTo>
                      <a:pt x="498" y="2216"/>
                    </a:lnTo>
                    <a:lnTo>
                      <a:pt x="489" y="2218"/>
                    </a:lnTo>
                    <a:lnTo>
                      <a:pt x="477" y="2218"/>
                    </a:lnTo>
                    <a:lnTo>
                      <a:pt x="466" y="2220"/>
                    </a:lnTo>
                    <a:lnTo>
                      <a:pt x="457" y="2220"/>
                    </a:lnTo>
                    <a:lnTo>
                      <a:pt x="445" y="2220"/>
                    </a:lnTo>
                    <a:lnTo>
                      <a:pt x="434" y="2218"/>
                    </a:lnTo>
                    <a:lnTo>
                      <a:pt x="422" y="2218"/>
                    </a:lnTo>
                    <a:lnTo>
                      <a:pt x="411" y="2216"/>
                    </a:lnTo>
                    <a:lnTo>
                      <a:pt x="399" y="2214"/>
                    </a:lnTo>
                    <a:lnTo>
                      <a:pt x="388" y="2212"/>
                    </a:lnTo>
                    <a:lnTo>
                      <a:pt x="377" y="2210"/>
                    </a:lnTo>
                    <a:lnTo>
                      <a:pt x="369" y="2208"/>
                    </a:lnTo>
                    <a:lnTo>
                      <a:pt x="363" y="2206"/>
                    </a:lnTo>
                    <a:lnTo>
                      <a:pt x="358" y="2204"/>
                    </a:lnTo>
                    <a:lnTo>
                      <a:pt x="350" y="2201"/>
                    </a:lnTo>
                    <a:lnTo>
                      <a:pt x="344" y="2199"/>
                    </a:lnTo>
                    <a:lnTo>
                      <a:pt x="339" y="2197"/>
                    </a:lnTo>
                    <a:lnTo>
                      <a:pt x="333" y="2193"/>
                    </a:lnTo>
                    <a:lnTo>
                      <a:pt x="327" y="2191"/>
                    </a:lnTo>
                    <a:lnTo>
                      <a:pt x="322" y="2189"/>
                    </a:lnTo>
                    <a:lnTo>
                      <a:pt x="316" y="2185"/>
                    </a:lnTo>
                    <a:lnTo>
                      <a:pt x="310" y="2184"/>
                    </a:lnTo>
                    <a:lnTo>
                      <a:pt x="304" y="2182"/>
                    </a:lnTo>
                    <a:lnTo>
                      <a:pt x="297" y="2178"/>
                    </a:lnTo>
                    <a:lnTo>
                      <a:pt x="293" y="2176"/>
                    </a:lnTo>
                    <a:lnTo>
                      <a:pt x="287" y="2172"/>
                    </a:lnTo>
                    <a:lnTo>
                      <a:pt x="282" y="2170"/>
                    </a:lnTo>
                    <a:lnTo>
                      <a:pt x="276" y="2166"/>
                    </a:lnTo>
                    <a:lnTo>
                      <a:pt x="270" y="2165"/>
                    </a:lnTo>
                    <a:lnTo>
                      <a:pt x="265" y="2161"/>
                    </a:lnTo>
                    <a:lnTo>
                      <a:pt x="261" y="2159"/>
                    </a:lnTo>
                    <a:lnTo>
                      <a:pt x="255" y="2155"/>
                    </a:lnTo>
                    <a:lnTo>
                      <a:pt x="249" y="2151"/>
                    </a:lnTo>
                    <a:lnTo>
                      <a:pt x="244" y="2149"/>
                    </a:lnTo>
                    <a:lnTo>
                      <a:pt x="240" y="2146"/>
                    </a:lnTo>
                    <a:lnTo>
                      <a:pt x="234" y="2142"/>
                    </a:lnTo>
                    <a:lnTo>
                      <a:pt x="228" y="2138"/>
                    </a:lnTo>
                    <a:lnTo>
                      <a:pt x="225" y="2136"/>
                    </a:lnTo>
                    <a:lnTo>
                      <a:pt x="219" y="2132"/>
                    </a:lnTo>
                    <a:lnTo>
                      <a:pt x="215" y="2128"/>
                    </a:lnTo>
                    <a:lnTo>
                      <a:pt x="209" y="2125"/>
                    </a:lnTo>
                    <a:lnTo>
                      <a:pt x="206" y="2121"/>
                    </a:lnTo>
                    <a:lnTo>
                      <a:pt x="200" y="2119"/>
                    </a:lnTo>
                    <a:lnTo>
                      <a:pt x="196" y="2113"/>
                    </a:lnTo>
                    <a:lnTo>
                      <a:pt x="190" y="2111"/>
                    </a:lnTo>
                    <a:lnTo>
                      <a:pt x="187" y="2106"/>
                    </a:lnTo>
                    <a:lnTo>
                      <a:pt x="181" y="2102"/>
                    </a:lnTo>
                    <a:lnTo>
                      <a:pt x="177" y="2098"/>
                    </a:lnTo>
                    <a:lnTo>
                      <a:pt x="173" y="2094"/>
                    </a:lnTo>
                    <a:lnTo>
                      <a:pt x="168" y="2090"/>
                    </a:lnTo>
                    <a:lnTo>
                      <a:pt x="164" y="2085"/>
                    </a:lnTo>
                    <a:lnTo>
                      <a:pt x="160" y="2081"/>
                    </a:lnTo>
                    <a:lnTo>
                      <a:pt x="156" y="2077"/>
                    </a:lnTo>
                    <a:lnTo>
                      <a:pt x="150" y="2071"/>
                    </a:lnTo>
                    <a:lnTo>
                      <a:pt x="147" y="2068"/>
                    </a:lnTo>
                    <a:lnTo>
                      <a:pt x="143" y="2064"/>
                    </a:lnTo>
                    <a:lnTo>
                      <a:pt x="139" y="2058"/>
                    </a:lnTo>
                    <a:lnTo>
                      <a:pt x="135" y="2054"/>
                    </a:lnTo>
                    <a:lnTo>
                      <a:pt x="131" y="2050"/>
                    </a:lnTo>
                    <a:lnTo>
                      <a:pt x="128" y="2045"/>
                    </a:lnTo>
                    <a:lnTo>
                      <a:pt x="122" y="2039"/>
                    </a:lnTo>
                    <a:lnTo>
                      <a:pt x="120" y="2033"/>
                    </a:lnTo>
                    <a:lnTo>
                      <a:pt x="116" y="2030"/>
                    </a:lnTo>
                    <a:lnTo>
                      <a:pt x="112" y="2024"/>
                    </a:lnTo>
                    <a:lnTo>
                      <a:pt x="109" y="2018"/>
                    </a:lnTo>
                    <a:lnTo>
                      <a:pt x="105" y="2014"/>
                    </a:lnTo>
                    <a:lnTo>
                      <a:pt x="103" y="2009"/>
                    </a:lnTo>
                    <a:lnTo>
                      <a:pt x="99" y="2003"/>
                    </a:lnTo>
                    <a:lnTo>
                      <a:pt x="95" y="1997"/>
                    </a:lnTo>
                    <a:lnTo>
                      <a:pt x="91" y="1992"/>
                    </a:lnTo>
                    <a:lnTo>
                      <a:pt x="90" y="1986"/>
                    </a:lnTo>
                    <a:lnTo>
                      <a:pt x="86" y="1980"/>
                    </a:lnTo>
                    <a:lnTo>
                      <a:pt x="84" y="1974"/>
                    </a:lnTo>
                    <a:lnTo>
                      <a:pt x="80" y="1969"/>
                    </a:lnTo>
                    <a:lnTo>
                      <a:pt x="78" y="1963"/>
                    </a:lnTo>
                    <a:lnTo>
                      <a:pt x="71" y="1950"/>
                    </a:lnTo>
                    <a:lnTo>
                      <a:pt x="67" y="1936"/>
                    </a:lnTo>
                    <a:lnTo>
                      <a:pt x="61" y="1923"/>
                    </a:lnTo>
                    <a:lnTo>
                      <a:pt x="57" y="1910"/>
                    </a:lnTo>
                    <a:lnTo>
                      <a:pt x="52" y="1897"/>
                    </a:lnTo>
                    <a:lnTo>
                      <a:pt x="46" y="1883"/>
                    </a:lnTo>
                    <a:lnTo>
                      <a:pt x="42" y="1870"/>
                    </a:lnTo>
                    <a:lnTo>
                      <a:pt x="38" y="1857"/>
                    </a:lnTo>
                    <a:lnTo>
                      <a:pt x="34" y="1841"/>
                    </a:lnTo>
                    <a:lnTo>
                      <a:pt x="31" y="1828"/>
                    </a:lnTo>
                    <a:lnTo>
                      <a:pt x="27" y="1815"/>
                    </a:lnTo>
                    <a:lnTo>
                      <a:pt x="25" y="1802"/>
                    </a:lnTo>
                    <a:lnTo>
                      <a:pt x="21" y="1788"/>
                    </a:lnTo>
                    <a:lnTo>
                      <a:pt x="17" y="1775"/>
                    </a:lnTo>
                    <a:lnTo>
                      <a:pt x="15" y="1762"/>
                    </a:lnTo>
                    <a:lnTo>
                      <a:pt x="14" y="1748"/>
                    </a:lnTo>
                    <a:lnTo>
                      <a:pt x="12" y="1735"/>
                    </a:lnTo>
                    <a:lnTo>
                      <a:pt x="8" y="1720"/>
                    </a:lnTo>
                    <a:lnTo>
                      <a:pt x="6" y="1707"/>
                    </a:lnTo>
                    <a:lnTo>
                      <a:pt x="6" y="1693"/>
                    </a:lnTo>
                    <a:lnTo>
                      <a:pt x="4" y="1678"/>
                    </a:lnTo>
                    <a:lnTo>
                      <a:pt x="2" y="1665"/>
                    </a:lnTo>
                    <a:lnTo>
                      <a:pt x="0" y="1651"/>
                    </a:lnTo>
                    <a:lnTo>
                      <a:pt x="0" y="1638"/>
                    </a:lnTo>
                    <a:lnTo>
                      <a:pt x="0" y="1623"/>
                    </a:lnTo>
                    <a:lnTo>
                      <a:pt x="0" y="1610"/>
                    </a:lnTo>
                    <a:lnTo>
                      <a:pt x="0" y="1596"/>
                    </a:lnTo>
                    <a:lnTo>
                      <a:pt x="0" y="1583"/>
                    </a:lnTo>
                    <a:lnTo>
                      <a:pt x="0" y="1568"/>
                    </a:lnTo>
                    <a:lnTo>
                      <a:pt x="0" y="1554"/>
                    </a:lnTo>
                    <a:lnTo>
                      <a:pt x="0" y="1541"/>
                    </a:lnTo>
                    <a:lnTo>
                      <a:pt x="2" y="1528"/>
                    </a:lnTo>
                    <a:lnTo>
                      <a:pt x="2" y="1513"/>
                    </a:lnTo>
                    <a:lnTo>
                      <a:pt x="4" y="1499"/>
                    </a:lnTo>
                    <a:lnTo>
                      <a:pt x="6" y="1486"/>
                    </a:lnTo>
                    <a:lnTo>
                      <a:pt x="8" y="1473"/>
                    </a:lnTo>
                    <a:lnTo>
                      <a:pt x="8" y="1458"/>
                    </a:lnTo>
                    <a:lnTo>
                      <a:pt x="12" y="1444"/>
                    </a:lnTo>
                    <a:lnTo>
                      <a:pt x="14" y="1431"/>
                    </a:lnTo>
                    <a:lnTo>
                      <a:pt x="17" y="1418"/>
                    </a:lnTo>
                    <a:lnTo>
                      <a:pt x="19" y="1404"/>
                    </a:lnTo>
                    <a:lnTo>
                      <a:pt x="23" y="1391"/>
                    </a:lnTo>
                    <a:lnTo>
                      <a:pt x="25" y="1376"/>
                    </a:lnTo>
                    <a:lnTo>
                      <a:pt x="29" y="1364"/>
                    </a:lnTo>
                    <a:lnTo>
                      <a:pt x="33" y="1351"/>
                    </a:lnTo>
                    <a:lnTo>
                      <a:pt x="36" y="1338"/>
                    </a:lnTo>
                    <a:lnTo>
                      <a:pt x="40" y="1325"/>
                    </a:lnTo>
                    <a:lnTo>
                      <a:pt x="46" y="1311"/>
                    </a:lnTo>
                    <a:lnTo>
                      <a:pt x="50" y="1298"/>
                    </a:lnTo>
                    <a:lnTo>
                      <a:pt x="53" y="1285"/>
                    </a:lnTo>
                    <a:lnTo>
                      <a:pt x="59" y="1271"/>
                    </a:lnTo>
                    <a:lnTo>
                      <a:pt x="65" y="1258"/>
                    </a:lnTo>
                    <a:lnTo>
                      <a:pt x="71" y="1247"/>
                    </a:lnTo>
                    <a:lnTo>
                      <a:pt x="76" y="1233"/>
                    </a:lnTo>
                    <a:lnTo>
                      <a:pt x="82" y="1220"/>
                    </a:lnTo>
                    <a:lnTo>
                      <a:pt x="88" y="1209"/>
                    </a:lnTo>
                    <a:lnTo>
                      <a:pt x="95" y="1195"/>
                    </a:lnTo>
                    <a:lnTo>
                      <a:pt x="101" y="1182"/>
                    </a:lnTo>
                    <a:lnTo>
                      <a:pt x="109" y="1171"/>
                    </a:lnTo>
                    <a:lnTo>
                      <a:pt x="114" y="1159"/>
                    </a:lnTo>
                    <a:lnTo>
                      <a:pt x="122" y="1146"/>
                    </a:lnTo>
                    <a:lnTo>
                      <a:pt x="130" y="1135"/>
                    </a:lnTo>
                    <a:lnTo>
                      <a:pt x="139" y="1123"/>
                    </a:lnTo>
                    <a:lnTo>
                      <a:pt x="147" y="1112"/>
                    </a:lnTo>
                    <a:lnTo>
                      <a:pt x="149" y="1108"/>
                    </a:lnTo>
                    <a:lnTo>
                      <a:pt x="152" y="1102"/>
                    </a:lnTo>
                    <a:lnTo>
                      <a:pt x="154" y="1098"/>
                    </a:lnTo>
                    <a:lnTo>
                      <a:pt x="158" y="1097"/>
                    </a:lnTo>
                    <a:lnTo>
                      <a:pt x="164" y="1089"/>
                    </a:lnTo>
                    <a:lnTo>
                      <a:pt x="169" y="1083"/>
                    </a:lnTo>
                    <a:lnTo>
                      <a:pt x="177" y="1076"/>
                    </a:lnTo>
                    <a:lnTo>
                      <a:pt x="183" y="1068"/>
                    </a:lnTo>
                    <a:lnTo>
                      <a:pt x="190" y="1062"/>
                    </a:lnTo>
                    <a:lnTo>
                      <a:pt x="196" y="1057"/>
                    </a:lnTo>
                    <a:lnTo>
                      <a:pt x="204" y="1051"/>
                    </a:lnTo>
                    <a:lnTo>
                      <a:pt x="211" y="1045"/>
                    </a:lnTo>
                    <a:lnTo>
                      <a:pt x="217" y="1040"/>
                    </a:lnTo>
                    <a:lnTo>
                      <a:pt x="225" y="1034"/>
                    </a:lnTo>
                    <a:lnTo>
                      <a:pt x="228" y="1030"/>
                    </a:lnTo>
                    <a:lnTo>
                      <a:pt x="232" y="1028"/>
                    </a:lnTo>
                    <a:lnTo>
                      <a:pt x="236" y="1024"/>
                    </a:lnTo>
                    <a:lnTo>
                      <a:pt x="240" y="1022"/>
                    </a:lnTo>
                    <a:lnTo>
                      <a:pt x="245" y="1020"/>
                    </a:lnTo>
                    <a:lnTo>
                      <a:pt x="249" y="1019"/>
                    </a:lnTo>
                    <a:lnTo>
                      <a:pt x="253" y="1017"/>
                    </a:lnTo>
                    <a:lnTo>
                      <a:pt x="257" y="1013"/>
                    </a:lnTo>
                    <a:lnTo>
                      <a:pt x="261" y="1011"/>
                    </a:lnTo>
                    <a:lnTo>
                      <a:pt x="265" y="1009"/>
                    </a:lnTo>
                    <a:lnTo>
                      <a:pt x="270" y="1005"/>
                    </a:lnTo>
                    <a:lnTo>
                      <a:pt x="274" y="1003"/>
                    </a:lnTo>
                    <a:lnTo>
                      <a:pt x="278" y="1001"/>
                    </a:lnTo>
                    <a:lnTo>
                      <a:pt x="284" y="1000"/>
                    </a:lnTo>
                    <a:lnTo>
                      <a:pt x="287" y="998"/>
                    </a:lnTo>
                    <a:lnTo>
                      <a:pt x="293" y="996"/>
                    </a:lnTo>
                    <a:lnTo>
                      <a:pt x="297" y="994"/>
                    </a:lnTo>
                    <a:lnTo>
                      <a:pt x="301" y="992"/>
                    </a:lnTo>
                    <a:lnTo>
                      <a:pt x="306" y="988"/>
                    </a:lnTo>
                    <a:lnTo>
                      <a:pt x="310" y="986"/>
                    </a:lnTo>
                    <a:lnTo>
                      <a:pt x="316" y="984"/>
                    </a:lnTo>
                    <a:lnTo>
                      <a:pt x="320" y="982"/>
                    </a:lnTo>
                    <a:lnTo>
                      <a:pt x="325" y="981"/>
                    </a:lnTo>
                    <a:lnTo>
                      <a:pt x="331" y="979"/>
                    </a:lnTo>
                    <a:lnTo>
                      <a:pt x="335" y="977"/>
                    </a:lnTo>
                    <a:lnTo>
                      <a:pt x="341" y="975"/>
                    </a:lnTo>
                    <a:lnTo>
                      <a:pt x="346" y="973"/>
                    </a:lnTo>
                    <a:lnTo>
                      <a:pt x="352" y="971"/>
                    </a:lnTo>
                    <a:lnTo>
                      <a:pt x="356" y="969"/>
                    </a:lnTo>
                    <a:lnTo>
                      <a:pt x="361" y="967"/>
                    </a:lnTo>
                    <a:lnTo>
                      <a:pt x="367" y="965"/>
                    </a:lnTo>
                    <a:lnTo>
                      <a:pt x="373" y="965"/>
                    </a:lnTo>
                    <a:lnTo>
                      <a:pt x="379" y="962"/>
                    </a:lnTo>
                    <a:lnTo>
                      <a:pt x="384" y="962"/>
                    </a:lnTo>
                    <a:lnTo>
                      <a:pt x="390" y="960"/>
                    </a:lnTo>
                    <a:lnTo>
                      <a:pt x="396" y="958"/>
                    </a:lnTo>
                    <a:lnTo>
                      <a:pt x="401" y="956"/>
                    </a:lnTo>
                    <a:lnTo>
                      <a:pt x="407" y="954"/>
                    </a:lnTo>
                    <a:lnTo>
                      <a:pt x="415" y="954"/>
                    </a:lnTo>
                    <a:lnTo>
                      <a:pt x="420" y="952"/>
                    </a:lnTo>
                    <a:lnTo>
                      <a:pt x="420" y="944"/>
                    </a:lnTo>
                    <a:lnTo>
                      <a:pt x="420" y="937"/>
                    </a:lnTo>
                    <a:lnTo>
                      <a:pt x="420" y="931"/>
                    </a:lnTo>
                    <a:lnTo>
                      <a:pt x="422" y="924"/>
                    </a:lnTo>
                    <a:lnTo>
                      <a:pt x="422" y="916"/>
                    </a:lnTo>
                    <a:lnTo>
                      <a:pt x="422" y="910"/>
                    </a:lnTo>
                    <a:lnTo>
                      <a:pt x="424" y="901"/>
                    </a:lnTo>
                    <a:lnTo>
                      <a:pt x="424" y="895"/>
                    </a:lnTo>
                    <a:lnTo>
                      <a:pt x="424" y="887"/>
                    </a:lnTo>
                    <a:lnTo>
                      <a:pt x="426" y="880"/>
                    </a:lnTo>
                    <a:lnTo>
                      <a:pt x="426" y="874"/>
                    </a:lnTo>
                    <a:lnTo>
                      <a:pt x="426" y="867"/>
                    </a:lnTo>
                    <a:lnTo>
                      <a:pt x="426" y="859"/>
                    </a:lnTo>
                    <a:lnTo>
                      <a:pt x="428" y="853"/>
                    </a:lnTo>
                    <a:lnTo>
                      <a:pt x="428" y="844"/>
                    </a:lnTo>
                    <a:lnTo>
                      <a:pt x="430" y="838"/>
                    </a:lnTo>
                    <a:lnTo>
                      <a:pt x="430" y="830"/>
                    </a:lnTo>
                    <a:lnTo>
                      <a:pt x="430" y="823"/>
                    </a:lnTo>
                    <a:lnTo>
                      <a:pt x="430" y="815"/>
                    </a:lnTo>
                    <a:lnTo>
                      <a:pt x="432" y="808"/>
                    </a:lnTo>
                    <a:lnTo>
                      <a:pt x="432" y="800"/>
                    </a:lnTo>
                    <a:lnTo>
                      <a:pt x="432" y="794"/>
                    </a:lnTo>
                    <a:lnTo>
                      <a:pt x="432" y="787"/>
                    </a:lnTo>
                    <a:lnTo>
                      <a:pt x="434" y="779"/>
                    </a:lnTo>
                    <a:lnTo>
                      <a:pt x="434" y="772"/>
                    </a:lnTo>
                    <a:lnTo>
                      <a:pt x="434" y="764"/>
                    </a:lnTo>
                    <a:lnTo>
                      <a:pt x="434" y="758"/>
                    </a:lnTo>
                    <a:lnTo>
                      <a:pt x="434" y="751"/>
                    </a:lnTo>
                    <a:lnTo>
                      <a:pt x="434" y="743"/>
                    </a:lnTo>
                    <a:lnTo>
                      <a:pt x="434" y="737"/>
                    </a:lnTo>
                    <a:lnTo>
                      <a:pt x="434" y="730"/>
                    </a:lnTo>
                    <a:lnTo>
                      <a:pt x="434" y="722"/>
                    </a:lnTo>
                    <a:lnTo>
                      <a:pt x="434" y="715"/>
                    </a:lnTo>
                    <a:lnTo>
                      <a:pt x="434" y="707"/>
                    </a:lnTo>
                    <a:lnTo>
                      <a:pt x="432" y="699"/>
                    </a:lnTo>
                    <a:lnTo>
                      <a:pt x="432" y="694"/>
                    </a:lnTo>
                    <a:lnTo>
                      <a:pt x="432" y="686"/>
                    </a:lnTo>
                    <a:lnTo>
                      <a:pt x="432" y="678"/>
                    </a:lnTo>
                    <a:lnTo>
                      <a:pt x="430" y="671"/>
                    </a:lnTo>
                    <a:lnTo>
                      <a:pt x="430" y="665"/>
                    </a:lnTo>
                    <a:lnTo>
                      <a:pt x="428" y="658"/>
                    </a:lnTo>
                    <a:lnTo>
                      <a:pt x="428" y="650"/>
                    </a:lnTo>
                    <a:lnTo>
                      <a:pt x="426" y="644"/>
                    </a:lnTo>
                    <a:lnTo>
                      <a:pt x="426" y="637"/>
                    </a:lnTo>
                    <a:lnTo>
                      <a:pt x="424" y="629"/>
                    </a:lnTo>
                    <a:lnTo>
                      <a:pt x="422" y="623"/>
                    </a:lnTo>
                    <a:lnTo>
                      <a:pt x="420" y="616"/>
                    </a:lnTo>
                    <a:lnTo>
                      <a:pt x="420" y="610"/>
                    </a:lnTo>
                    <a:lnTo>
                      <a:pt x="419" y="602"/>
                    </a:lnTo>
                    <a:lnTo>
                      <a:pt x="415" y="595"/>
                    </a:lnTo>
                    <a:lnTo>
                      <a:pt x="413" y="589"/>
                    </a:lnTo>
                    <a:lnTo>
                      <a:pt x="411" y="582"/>
                    </a:lnTo>
                    <a:lnTo>
                      <a:pt x="409" y="576"/>
                    </a:lnTo>
                    <a:lnTo>
                      <a:pt x="405" y="570"/>
                    </a:lnTo>
                    <a:lnTo>
                      <a:pt x="403" y="563"/>
                    </a:lnTo>
                    <a:lnTo>
                      <a:pt x="401" y="557"/>
                    </a:lnTo>
                    <a:lnTo>
                      <a:pt x="398" y="549"/>
                    </a:lnTo>
                    <a:lnTo>
                      <a:pt x="394" y="544"/>
                    </a:lnTo>
                    <a:lnTo>
                      <a:pt x="390" y="538"/>
                    </a:lnTo>
                    <a:lnTo>
                      <a:pt x="388" y="530"/>
                    </a:lnTo>
                    <a:lnTo>
                      <a:pt x="382" y="525"/>
                    </a:lnTo>
                    <a:lnTo>
                      <a:pt x="380" y="519"/>
                    </a:lnTo>
                    <a:lnTo>
                      <a:pt x="375" y="513"/>
                    </a:lnTo>
                    <a:lnTo>
                      <a:pt x="371" y="507"/>
                    </a:lnTo>
                    <a:lnTo>
                      <a:pt x="367" y="502"/>
                    </a:lnTo>
                    <a:lnTo>
                      <a:pt x="363" y="496"/>
                    </a:lnTo>
                    <a:lnTo>
                      <a:pt x="360" y="492"/>
                    </a:lnTo>
                    <a:lnTo>
                      <a:pt x="356" y="488"/>
                    </a:lnTo>
                    <a:lnTo>
                      <a:pt x="350" y="485"/>
                    </a:lnTo>
                    <a:lnTo>
                      <a:pt x="346" y="481"/>
                    </a:lnTo>
                    <a:lnTo>
                      <a:pt x="342" y="477"/>
                    </a:lnTo>
                    <a:lnTo>
                      <a:pt x="339" y="473"/>
                    </a:lnTo>
                    <a:lnTo>
                      <a:pt x="333" y="469"/>
                    </a:lnTo>
                    <a:lnTo>
                      <a:pt x="327" y="467"/>
                    </a:lnTo>
                    <a:lnTo>
                      <a:pt x="323" y="464"/>
                    </a:lnTo>
                    <a:lnTo>
                      <a:pt x="320" y="460"/>
                    </a:lnTo>
                    <a:lnTo>
                      <a:pt x="314" y="458"/>
                    </a:lnTo>
                    <a:lnTo>
                      <a:pt x="308" y="454"/>
                    </a:lnTo>
                    <a:lnTo>
                      <a:pt x="303" y="452"/>
                    </a:lnTo>
                    <a:lnTo>
                      <a:pt x="299" y="450"/>
                    </a:lnTo>
                    <a:lnTo>
                      <a:pt x="293" y="447"/>
                    </a:lnTo>
                    <a:lnTo>
                      <a:pt x="289" y="445"/>
                    </a:lnTo>
                    <a:lnTo>
                      <a:pt x="284" y="441"/>
                    </a:lnTo>
                    <a:lnTo>
                      <a:pt x="278" y="439"/>
                    </a:lnTo>
                    <a:lnTo>
                      <a:pt x="272" y="437"/>
                    </a:lnTo>
                    <a:lnTo>
                      <a:pt x="268" y="435"/>
                    </a:lnTo>
                    <a:lnTo>
                      <a:pt x="263" y="433"/>
                    </a:lnTo>
                    <a:lnTo>
                      <a:pt x="257" y="431"/>
                    </a:lnTo>
                    <a:lnTo>
                      <a:pt x="251" y="429"/>
                    </a:lnTo>
                    <a:lnTo>
                      <a:pt x="245" y="428"/>
                    </a:lnTo>
                    <a:lnTo>
                      <a:pt x="240" y="426"/>
                    </a:lnTo>
                    <a:lnTo>
                      <a:pt x="234" y="424"/>
                    </a:lnTo>
                    <a:lnTo>
                      <a:pt x="230" y="422"/>
                    </a:lnTo>
                    <a:lnTo>
                      <a:pt x="225" y="420"/>
                    </a:lnTo>
                    <a:lnTo>
                      <a:pt x="219" y="418"/>
                    </a:lnTo>
                    <a:lnTo>
                      <a:pt x="213" y="418"/>
                    </a:lnTo>
                    <a:lnTo>
                      <a:pt x="207" y="416"/>
                    </a:lnTo>
                    <a:lnTo>
                      <a:pt x="202" y="414"/>
                    </a:lnTo>
                    <a:lnTo>
                      <a:pt x="196" y="412"/>
                    </a:lnTo>
                    <a:lnTo>
                      <a:pt x="190" y="410"/>
                    </a:lnTo>
                    <a:lnTo>
                      <a:pt x="183" y="409"/>
                    </a:lnTo>
                    <a:lnTo>
                      <a:pt x="179" y="407"/>
                    </a:lnTo>
                    <a:lnTo>
                      <a:pt x="173" y="405"/>
                    </a:lnTo>
                    <a:lnTo>
                      <a:pt x="168" y="405"/>
                    </a:lnTo>
                    <a:lnTo>
                      <a:pt x="162" y="403"/>
                    </a:lnTo>
                    <a:lnTo>
                      <a:pt x="156" y="401"/>
                    </a:lnTo>
                    <a:lnTo>
                      <a:pt x="150" y="399"/>
                    </a:lnTo>
                    <a:lnTo>
                      <a:pt x="145" y="397"/>
                    </a:lnTo>
                    <a:lnTo>
                      <a:pt x="139" y="395"/>
                    </a:lnTo>
                    <a:lnTo>
                      <a:pt x="135" y="395"/>
                    </a:lnTo>
                    <a:lnTo>
                      <a:pt x="130" y="393"/>
                    </a:lnTo>
                    <a:lnTo>
                      <a:pt x="124" y="391"/>
                    </a:lnTo>
                    <a:lnTo>
                      <a:pt x="118" y="390"/>
                    </a:lnTo>
                    <a:lnTo>
                      <a:pt x="112" y="388"/>
                    </a:lnTo>
                    <a:lnTo>
                      <a:pt x="107" y="386"/>
                    </a:lnTo>
                    <a:lnTo>
                      <a:pt x="101" y="384"/>
                    </a:lnTo>
                    <a:lnTo>
                      <a:pt x="95" y="382"/>
                    </a:lnTo>
                    <a:lnTo>
                      <a:pt x="91" y="380"/>
                    </a:lnTo>
                    <a:lnTo>
                      <a:pt x="86" y="378"/>
                    </a:lnTo>
                    <a:lnTo>
                      <a:pt x="82" y="376"/>
                    </a:lnTo>
                    <a:lnTo>
                      <a:pt x="76" y="374"/>
                    </a:lnTo>
                    <a:lnTo>
                      <a:pt x="71" y="372"/>
                    </a:lnTo>
                    <a:lnTo>
                      <a:pt x="65" y="371"/>
                    </a:lnTo>
                    <a:lnTo>
                      <a:pt x="61" y="367"/>
                    </a:lnTo>
                    <a:lnTo>
                      <a:pt x="57" y="365"/>
                    </a:lnTo>
                    <a:lnTo>
                      <a:pt x="52" y="363"/>
                    </a:lnTo>
                    <a:lnTo>
                      <a:pt x="48" y="361"/>
                    </a:lnTo>
                    <a:lnTo>
                      <a:pt x="44" y="359"/>
                    </a:lnTo>
                    <a:lnTo>
                      <a:pt x="36" y="353"/>
                    </a:lnTo>
                    <a:lnTo>
                      <a:pt x="33" y="350"/>
                    </a:lnTo>
                    <a:lnTo>
                      <a:pt x="27" y="344"/>
                    </a:lnTo>
                    <a:lnTo>
                      <a:pt x="23" y="338"/>
                    </a:lnTo>
                    <a:lnTo>
                      <a:pt x="19" y="331"/>
                    </a:lnTo>
                    <a:lnTo>
                      <a:pt x="19" y="325"/>
                    </a:lnTo>
                    <a:lnTo>
                      <a:pt x="17" y="317"/>
                    </a:lnTo>
                    <a:lnTo>
                      <a:pt x="17" y="312"/>
                    </a:lnTo>
                    <a:lnTo>
                      <a:pt x="40" y="258"/>
                    </a:lnTo>
                    <a:lnTo>
                      <a:pt x="46" y="257"/>
                    </a:lnTo>
                    <a:lnTo>
                      <a:pt x="52" y="255"/>
                    </a:lnTo>
                    <a:lnTo>
                      <a:pt x="59" y="255"/>
                    </a:lnTo>
                    <a:lnTo>
                      <a:pt x="67" y="255"/>
                    </a:lnTo>
                    <a:lnTo>
                      <a:pt x="74" y="253"/>
                    </a:lnTo>
                    <a:lnTo>
                      <a:pt x="82" y="253"/>
                    </a:lnTo>
                    <a:lnTo>
                      <a:pt x="90" y="253"/>
                    </a:lnTo>
                    <a:lnTo>
                      <a:pt x="97" y="253"/>
                    </a:lnTo>
                    <a:lnTo>
                      <a:pt x="103" y="253"/>
                    </a:lnTo>
                    <a:lnTo>
                      <a:pt x="112" y="253"/>
                    </a:lnTo>
                    <a:lnTo>
                      <a:pt x="120" y="253"/>
                    </a:lnTo>
                    <a:lnTo>
                      <a:pt x="128" y="253"/>
                    </a:lnTo>
                    <a:lnTo>
                      <a:pt x="135" y="253"/>
                    </a:lnTo>
                    <a:lnTo>
                      <a:pt x="145" y="255"/>
                    </a:lnTo>
                    <a:lnTo>
                      <a:pt x="152" y="255"/>
                    </a:lnTo>
                    <a:lnTo>
                      <a:pt x="162" y="257"/>
                    </a:lnTo>
                    <a:lnTo>
                      <a:pt x="169" y="257"/>
                    </a:lnTo>
                    <a:lnTo>
                      <a:pt x="177" y="258"/>
                    </a:lnTo>
                    <a:lnTo>
                      <a:pt x="185" y="260"/>
                    </a:lnTo>
                    <a:lnTo>
                      <a:pt x="194" y="262"/>
                    </a:lnTo>
                    <a:lnTo>
                      <a:pt x="202" y="264"/>
                    </a:lnTo>
                    <a:lnTo>
                      <a:pt x="211" y="266"/>
                    </a:lnTo>
                    <a:lnTo>
                      <a:pt x="219" y="268"/>
                    </a:lnTo>
                    <a:lnTo>
                      <a:pt x="226" y="270"/>
                    </a:lnTo>
                    <a:lnTo>
                      <a:pt x="236" y="272"/>
                    </a:lnTo>
                    <a:lnTo>
                      <a:pt x="244" y="274"/>
                    </a:lnTo>
                    <a:lnTo>
                      <a:pt x="253" y="276"/>
                    </a:lnTo>
                    <a:lnTo>
                      <a:pt x="261" y="279"/>
                    </a:lnTo>
                    <a:lnTo>
                      <a:pt x="270" y="281"/>
                    </a:lnTo>
                    <a:lnTo>
                      <a:pt x="278" y="285"/>
                    </a:lnTo>
                    <a:lnTo>
                      <a:pt x="287" y="287"/>
                    </a:lnTo>
                    <a:lnTo>
                      <a:pt x="295" y="291"/>
                    </a:lnTo>
                    <a:lnTo>
                      <a:pt x="303" y="293"/>
                    </a:lnTo>
                    <a:lnTo>
                      <a:pt x="312" y="296"/>
                    </a:lnTo>
                    <a:lnTo>
                      <a:pt x="320" y="300"/>
                    </a:lnTo>
                    <a:lnTo>
                      <a:pt x="327" y="304"/>
                    </a:lnTo>
                    <a:lnTo>
                      <a:pt x="335" y="308"/>
                    </a:lnTo>
                    <a:lnTo>
                      <a:pt x="344" y="310"/>
                    </a:lnTo>
                    <a:lnTo>
                      <a:pt x="352" y="314"/>
                    </a:lnTo>
                    <a:lnTo>
                      <a:pt x="360" y="317"/>
                    </a:lnTo>
                    <a:lnTo>
                      <a:pt x="367" y="321"/>
                    </a:lnTo>
                    <a:lnTo>
                      <a:pt x="375" y="325"/>
                    </a:lnTo>
                    <a:lnTo>
                      <a:pt x="382" y="329"/>
                    </a:lnTo>
                    <a:lnTo>
                      <a:pt x="390" y="333"/>
                    </a:lnTo>
                    <a:lnTo>
                      <a:pt x="398" y="336"/>
                    </a:lnTo>
                    <a:lnTo>
                      <a:pt x="405" y="342"/>
                    </a:lnTo>
                    <a:lnTo>
                      <a:pt x="413" y="346"/>
                    </a:lnTo>
                    <a:lnTo>
                      <a:pt x="420" y="350"/>
                    </a:lnTo>
                    <a:lnTo>
                      <a:pt x="428" y="353"/>
                    </a:lnTo>
                    <a:lnTo>
                      <a:pt x="434" y="359"/>
                    </a:lnTo>
                    <a:lnTo>
                      <a:pt x="441" y="363"/>
                    </a:lnTo>
                    <a:lnTo>
                      <a:pt x="449" y="367"/>
                    </a:lnTo>
                    <a:lnTo>
                      <a:pt x="455" y="371"/>
                    </a:lnTo>
                    <a:lnTo>
                      <a:pt x="462" y="376"/>
                    </a:lnTo>
                    <a:lnTo>
                      <a:pt x="468" y="380"/>
                    </a:lnTo>
                    <a:lnTo>
                      <a:pt x="476" y="386"/>
                    </a:lnTo>
                    <a:lnTo>
                      <a:pt x="481" y="390"/>
                    </a:lnTo>
                    <a:lnTo>
                      <a:pt x="487" y="395"/>
                    </a:lnTo>
                    <a:lnTo>
                      <a:pt x="493" y="399"/>
                    </a:lnTo>
                    <a:lnTo>
                      <a:pt x="500" y="405"/>
                    </a:lnTo>
                    <a:lnTo>
                      <a:pt x="506" y="409"/>
                    </a:lnTo>
                    <a:lnTo>
                      <a:pt x="512" y="414"/>
                    </a:lnTo>
                    <a:lnTo>
                      <a:pt x="517" y="418"/>
                    </a:lnTo>
                    <a:lnTo>
                      <a:pt x="521" y="424"/>
                    </a:lnTo>
                    <a:lnTo>
                      <a:pt x="529" y="424"/>
                    </a:lnTo>
                    <a:lnTo>
                      <a:pt x="536" y="426"/>
                    </a:lnTo>
                    <a:lnTo>
                      <a:pt x="544" y="428"/>
                    </a:lnTo>
                    <a:lnTo>
                      <a:pt x="552" y="428"/>
                    </a:lnTo>
                    <a:lnTo>
                      <a:pt x="559" y="429"/>
                    </a:lnTo>
                    <a:lnTo>
                      <a:pt x="567" y="429"/>
                    </a:lnTo>
                    <a:lnTo>
                      <a:pt x="574" y="429"/>
                    </a:lnTo>
                    <a:lnTo>
                      <a:pt x="582" y="431"/>
                    </a:lnTo>
                    <a:lnTo>
                      <a:pt x="588" y="431"/>
                    </a:lnTo>
                    <a:lnTo>
                      <a:pt x="595" y="433"/>
                    </a:lnTo>
                    <a:lnTo>
                      <a:pt x="603" y="433"/>
                    </a:lnTo>
                    <a:lnTo>
                      <a:pt x="611" y="433"/>
                    </a:lnTo>
                    <a:lnTo>
                      <a:pt x="618" y="433"/>
                    </a:lnTo>
                    <a:lnTo>
                      <a:pt x="626" y="433"/>
                    </a:lnTo>
                    <a:lnTo>
                      <a:pt x="633" y="433"/>
                    </a:lnTo>
                    <a:lnTo>
                      <a:pt x="641" y="433"/>
                    </a:lnTo>
                    <a:lnTo>
                      <a:pt x="647" y="431"/>
                    </a:lnTo>
                    <a:lnTo>
                      <a:pt x="654" y="429"/>
                    </a:lnTo>
                    <a:lnTo>
                      <a:pt x="662" y="429"/>
                    </a:lnTo>
                    <a:lnTo>
                      <a:pt x="669" y="429"/>
                    </a:lnTo>
                    <a:lnTo>
                      <a:pt x="677" y="428"/>
                    </a:lnTo>
                    <a:lnTo>
                      <a:pt x="685" y="428"/>
                    </a:lnTo>
                    <a:lnTo>
                      <a:pt x="690" y="426"/>
                    </a:lnTo>
                    <a:lnTo>
                      <a:pt x="700" y="424"/>
                    </a:lnTo>
                    <a:lnTo>
                      <a:pt x="706" y="422"/>
                    </a:lnTo>
                    <a:lnTo>
                      <a:pt x="713" y="422"/>
                    </a:lnTo>
                    <a:lnTo>
                      <a:pt x="721" y="418"/>
                    </a:lnTo>
                    <a:lnTo>
                      <a:pt x="728" y="418"/>
                    </a:lnTo>
                    <a:lnTo>
                      <a:pt x="736" y="416"/>
                    </a:lnTo>
                    <a:lnTo>
                      <a:pt x="744" y="414"/>
                    </a:lnTo>
                    <a:lnTo>
                      <a:pt x="751" y="412"/>
                    </a:lnTo>
                    <a:lnTo>
                      <a:pt x="759" y="410"/>
                    </a:lnTo>
                    <a:lnTo>
                      <a:pt x="765" y="409"/>
                    </a:lnTo>
                    <a:lnTo>
                      <a:pt x="772" y="405"/>
                    </a:lnTo>
                    <a:lnTo>
                      <a:pt x="780" y="403"/>
                    </a:lnTo>
                    <a:lnTo>
                      <a:pt x="787" y="401"/>
                    </a:lnTo>
                    <a:lnTo>
                      <a:pt x="793" y="397"/>
                    </a:lnTo>
                    <a:lnTo>
                      <a:pt x="801" y="395"/>
                    </a:lnTo>
                    <a:lnTo>
                      <a:pt x="808" y="393"/>
                    </a:lnTo>
                    <a:lnTo>
                      <a:pt x="816" y="391"/>
                    </a:lnTo>
                    <a:lnTo>
                      <a:pt x="823" y="388"/>
                    </a:lnTo>
                    <a:lnTo>
                      <a:pt x="831" y="386"/>
                    </a:lnTo>
                    <a:lnTo>
                      <a:pt x="839" y="382"/>
                    </a:lnTo>
                    <a:lnTo>
                      <a:pt x="846" y="380"/>
                    </a:lnTo>
                    <a:lnTo>
                      <a:pt x="852" y="376"/>
                    </a:lnTo>
                    <a:lnTo>
                      <a:pt x="860" y="372"/>
                    </a:lnTo>
                    <a:lnTo>
                      <a:pt x="867" y="371"/>
                    </a:lnTo>
                    <a:lnTo>
                      <a:pt x="875" y="367"/>
                    </a:lnTo>
                    <a:lnTo>
                      <a:pt x="882" y="365"/>
                    </a:lnTo>
                    <a:lnTo>
                      <a:pt x="890" y="361"/>
                    </a:lnTo>
                    <a:lnTo>
                      <a:pt x="896" y="357"/>
                    </a:lnTo>
                    <a:lnTo>
                      <a:pt x="903" y="353"/>
                    </a:lnTo>
                    <a:lnTo>
                      <a:pt x="911" y="352"/>
                    </a:lnTo>
                    <a:lnTo>
                      <a:pt x="919" y="348"/>
                    </a:lnTo>
                    <a:lnTo>
                      <a:pt x="926" y="344"/>
                    </a:lnTo>
                    <a:lnTo>
                      <a:pt x="934" y="340"/>
                    </a:lnTo>
                    <a:lnTo>
                      <a:pt x="941" y="336"/>
                    </a:lnTo>
                    <a:lnTo>
                      <a:pt x="949" y="334"/>
                    </a:lnTo>
                    <a:lnTo>
                      <a:pt x="957" y="331"/>
                    </a:lnTo>
                    <a:lnTo>
                      <a:pt x="964" y="327"/>
                    </a:lnTo>
                    <a:lnTo>
                      <a:pt x="972" y="323"/>
                    </a:lnTo>
                    <a:lnTo>
                      <a:pt x="979" y="321"/>
                    </a:lnTo>
                    <a:lnTo>
                      <a:pt x="985" y="317"/>
                    </a:lnTo>
                    <a:lnTo>
                      <a:pt x="995" y="314"/>
                    </a:lnTo>
                    <a:lnTo>
                      <a:pt x="995" y="310"/>
                    </a:lnTo>
                    <a:lnTo>
                      <a:pt x="996" y="304"/>
                    </a:lnTo>
                    <a:lnTo>
                      <a:pt x="996" y="300"/>
                    </a:lnTo>
                    <a:lnTo>
                      <a:pt x="996" y="296"/>
                    </a:lnTo>
                    <a:lnTo>
                      <a:pt x="996" y="291"/>
                    </a:lnTo>
                    <a:lnTo>
                      <a:pt x="996" y="287"/>
                    </a:lnTo>
                    <a:lnTo>
                      <a:pt x="995" y="281"/>
                    </a:lnTo>
                    <a:lnTo>
                      <a:pt x="995" y="277"/>
                    </a:lnTo>
                    <a:lnTo>
                      <a:pt x="993" y="274"/>
                    </a:lnTo>
                    <a:lnTo>
                      <a:pt x="991" y="268"/>
                    </a:lnTo>
                    <a:lnTo>
                      <a:pt x="989" y="264"/>
                    </a:lnTo>
                    <a:lnTo>
                      <a:pt x="987" y="260"/>
                    </a:lnTo>
                    <a:lnTo>
                      <a:pt x="981" y="255"/>
                    </a:lnTo>
                    <a:lnTo>
                      <a:pt x="976" y="249"/>
                    </a:lnTo>
                    <a:lnTo>
                      <a:pt x="970" y="243"/>
                    </a:lnTo>
                    <a:lnTo>
                      <a:pt x="964" y="239"/>
                    </a:lnTo>
                    <a:lnTo>
                      <a:pt x="958" y="234"/>
                    </a:lnTo>
                    <a:lnTo>
                      <a:pt x="953" y="230"/>
                    </a:lnTo>
                    <a:lnTo>
                      <a:pt x="947" y="226"/>
                    </a:lnTo>
                    <a:lnTo>
                      <a:pt x="941" y="222"/>
                    </a:lnTo>
                    <a:lnTo>
                      <a:pt x="936" y="217"/>
                    </a:lnTo>
                    <a:lnTo>
                      <a:pt x="930" y="213"/>
                    </a:lnTo>
                    <a:lnTo>
                      <a:pt x="924" y="209"/>
                    </a:lnTo>
                    <a:lnTo>
                      <a:pt x="919" y="205"/>
                    </a:lnTo>
                    <a:lnTo>
                      <a:pt x="913" y="203"/>
                    </a:lnTo>
                    <a:lnTo>
                      <a:pt x="907" y="200"/>
                    </a:lnTo>
                    <a:lnTo>
                      <a:pt x="900" y="194"/>
                    </a:lnTo>
                    <a:lnTo>
                      <a:pt x="894" y="192"/>
                    </a:lnTo>
                    <a:lnTo>
                      <a:pt x="888" y="188"/>
                    </a:lnTo>
                    <a:lnTo>
                      <a:pt x="882" y="186"/>
                    </a:lnTo>
                    <a:lnTo>
                      <a:pt x="877" y="182"/>
                    </a:lnTo>
                    <a:lnTo>
                      <a:pt x="871" y="179"/>
                    </a:lnTo>
                    <a:lnTo>
                      <a:pt x="865" y="175"/>
                    </a:lnTo>
                    <a:lnTo>
                      <a:pt x="860" y="173"/>
                    </a:lnTo>
                    <a:lnTo>
                      <a:pt x="852" y="169"/>
                    </a:lnTo>
                    <a:lnTo>
                      <a:pt x="846" y="167"/>
                    </a:lnTo>
                    <a:lnTo>
                      <a:pt x="841" y="163"/>
                    </a:lnTo>
                    <a:lnTo>
                      <a:pt x="835" y="162"/>
                    </a:lnTo>
                    <a:lnTo>
                      <a:pt x="829" y="160"/>
                    </a:lnTo>
                    <a:lnTo>
                      <a:pt x="823" y="156"/>
                    </a:lnTo>
                    <a:lnTo>
                      <a:pt x="818" y="154"/>
                    </a:lnTo>
                    <a:lnTo>
                      <a:pt x="812" y="152"/>
                    </a:lnTo>
                    <a:lnTo>
                      <a:pt x="806" y="150"/>
                    </a:lnTo>
                    <a:lnTo>
                      <a:pt x="801" y="148"/>
                    </a:lnTo>
                    <a:lnTo>
                      <a:pt x="795" y="144"/>
                    </a:lnTo>
                    <a:lnTo>
                      <a:pt x="789" y="143"/>
                    </a:lnTo>
                    <a:lnTo>
                      <a:pt x="784" y="141"/>
                    </a:lnTo>
                    <a:lnTo>
                      <a:pt x="778" y="139"/>
                    </a:lnTo>
                    <a:lnTo>
                      <a:pt x="772" y="135"/>
                    </a:lnTo>
                    <a:lnTo>
                      <a:pt x="766" y="133"/>
                    </a:lnTo>
                    <a:lnTo>
                      <a:pt x="761" y="131"/>
                    </a:lnTo>
                    <a:lnTo>
                      <a:pt x="755" y="129"/>
                    </a:lnTo>
                    <a:lnTo>
                      <a:pt x="749" y="127"/>
                    </a:lnTo>
                    <a:lnTo>
                      <a:pt x="744" y="125"/>
                    </a:lnTo>
                    <a:lnTo>
                      <a:pt x="738" y="124"/>
                    </a:lnTo>
                    <a:lnTo>
                      <a:pt x="734" y="120"/>
                    </a:lnTo>
                    <a:lnTo>
                      <a:pt x="728" y="118"/>
                    </a:lnTo>
                    <a:lnTo>
                      <a:pt x="723" y="116"/>
                    </a:lnTo>
                    <a:lnTo>
                      <a:pt x="717" y="114"/>
                    </a:lnTo>
                    <a:lnTo>
                      <a:pt x="713" y="112"/>
                    </a:lnTo>
                    <a:lnTo>
                      <a:pt x="707" y="110"/>
                    </a:lnTo>
                    <a:lnTo>
                      <a:pt x="704" y="108"/>
                    </a:lnTo>
                    <a:lnTo>
                      <a:pt x="698" y="106"/>
                    </a:lnTo>
                    <a:lnTo>
                      <a:pt x="692" y="105"/>
                    </a:lnTo>
                    <a:lnTo>
                      <a:pt x="688" y="103"/>
                    </a:lnTo>
                    <a:lnTo>
                      <a:pt x="683" y="101"/>
                    </a:lnTo>
                    <a:lnTo>
                      <a:pt x="679" y="99"/>
                    </a:lnTo>
                    <a:lnTo>
                      <a:pt x="675" y="95"/>
                    </a:lnTo>
                    <a:lnTo>
                      <a:pt x="669" y="93"/>
                    </a:lnTo>
                    <a:lnTo>
                      <a:pt x="666" y="91"/>
                    </a:lnTo>
                    <a:lnTo>
                      <a:pt x="662" y="89"/>
                    </a:lnTo>
                    <a:lnTo>
                      <a:pt x="658" y="87"/>
                    </a:lnTo>
                    <a:lnTo>
                      <a:pt x="652" y="84"/>
                    </a:lnTo>
                    <a:lnTo>
                      <a:pt x="650" y="82"/>
                    </a:lnTo>
                    <a:lnTo>
                      <a:pt x="641" y="78"/>
                    </a:lnTo>
                    <a:lnTo>
                      <a:pt x="635" y="74"/>
                    </a:lnTo>
                    <a:lnTo>
                      <a:pt x="631" y="68"/>
                    </a:lnTo>
                    <a:lnTo>
                      <a:pt x="630" y="61"/>
                    </a:lnTo>
                    <a:lnTo>
                      <a:pt x="628" y="55"/>
                    </a:lnTo>
                    <a:lnTo>
                      <a:pt x="630" y="48"/>
                    </a:lnTo>
                    <a:lnTo>
                      <a:pt x="631" y="40"/>
                    </a:lnTo>
                    <a:lnTo>
                      <a:pt x="633" y="34"/>
                    </a:lnTo>
                    <a:lnTo>
                      <a:pt x="635" y="27"/>
                    </a:lnTo>
                    <a:lnTo>
                      <a:pt x="641" y="21"/>
                    </a:lnTo>
                    <a:lnTo>
                      <a:pt x="647" y="15"/>
                    </a:lnTo>
                    <a:lnTo>
                      <a:pt x="652" y="11"/>
                    </a:lnTo>
                    <a:lnTo>
                      <a:pt x="656" y="10"/>
                    </a:lnTo>
                    <a:lnTo>
                      <a:pt x="660" y="8"/>
                    </a:lnTo>
                    <a:lnTo>
                      <a:pt x="664" y="6"/>
                    </a:lnTo>
                    <a:lnTo>
                      <a:pt x="669" y="6"/>
                    </a:lnTo>
                    <a:lnTo>
                      <a:pt x="673" y="4"/>
                    </a:lnTo>
                    <a:lnTo>
                      <a:pt x="677" y="2"/>
                    </a:lnTo>
                    <a:lnTo>
                      <a:pt x="681" y="2"/>
                    </a:lnTo>
                    <a:lnTo>
                      <a:pt x="687" y="2"/>
                    </a:lnTo>
                    <a:lnTo>
                      <a:pt x="690" y="0"/>
                    </a:lnTo>
                    <a:lnTo>
                      <a:pt x="696" y="0"/>
                    </a:lnTo>
                    <a:lnTo>
                      <a:pt x="702" y="0"/>
                    </a:lnTo>
                    <a:lnTo>
                      <a:pt x="707" y="0"/>
                    </a:lnTo>
                    <a:lnTo>
                      <a:pt x="713" y="0"/>
                    </a:lnTo>
                    <a:lnTo>
                      <a:pt x="719" y="0"/>
                    </a:lnTo>
                    <a:lnTo>
                      <a:pt x="723" y="0"/>
                    </a:lnTo>
                    <a:lnTo>
                      <a:pt x="728" y="0"/>
                    </a:lnTo>
                    <a:lnTo>
                      <a:pt x="734" y="0"/>
                    </a:lnTo>
                    <a:lnTo>
                      <a:pt x="740" y="2"/>
                    </a:lnTo>
                    <a:lnTo>
                      <a:pt x="746" y="2"/>
                    </a:lnTo>
                    <a:lnTo>
                      <a:pt x="753" y="4"/>
                    </a:lnTo>
                    <a:lnTo>
                      <a:pt x="759" y="4"/>
                    </a:lnTo>
                    <a:lnTo>
                      <a:pt x="765" y="6"/>
                    </a:lnTo>
                    <a:lnTo>
                      <a:pt x="770" y="6"/>
                    </a:lnTo>
                    <a:lnTo>
                      <a:pt x="776" y="8"/>
                    </a:lnTo>
                    <a:lnTo>
                      <a:pt x="784" y="10"/>
                    </a:lnTo>
                    <a:lnTo>
                      <a:pt x="789" y="11"/>
                    </a:lnTo>
                    <a:lnTo>
                      <a:pt x="795" y="11"/>
                    </a:lnTo>
                    <a:lnTo>
                      <a:pt x="803" y="13"/>
                    </a:lnTo>
                    <a:lnTo>
                      <a:pt x="808" y="15"/>
                    </a:lnTo>
                    <a:lnTo>
                      <a:pt x="814" y="15"/>
                    </a:lnTo>
                    <a:lnTo>
                      <a:pt x="820" y="17"/>
                    </a:lnTo>
                    <a:lnTo>
                      <a:pt x="825" y="19"/>
                    </a:lnTo>
                    <a:lnTo>
                      <a:pt x="831" y="21"/>
                    </a:lnTo>
                    <a:lnTo>
                      <a:pt x="839" y="23"/>
                    </a:lnTo>
                    <a:lnTo>
                      <a:pt x="844" y="25"/>
                    </a:lnTo>
                    <a:lnTo>
                      <a:pt x="850" y="27"/>
                    </a:lnTo>
                    <a:lnTo>
                      <a:pt x="856" y="29"/>
                    </a:lnTo>
                    <a:lnTo>
                      <a:pt x="861" y="30"/>
                    </a:lnTo>
                    <a:lnTo>
                      <a:pt x="867" y="32"/>
                    </a:lnTo>
                    <a:lnTo>
                      <a:pt x="875" y="34"/>
                    </a:lnTo>
                    <a:lnTo>
                      <a:pt x="879" y="36"/>
                    </a:lnTo>
                    <a:lnTo>
                      <a:pt x="884" y="38"/>
                    </a:lnTo>
                    <a:lnTo>
                      <a:pt x="890" y="40"/>
                    </a:lnTo>
                    <a:lnTo>
                      <a:pt x="898" y="42"/>
                    </a:lnTo>
                    <a:lnTo>
                      <a:pt x="901" y="44"/>
                    </a:lnTo>
                    <a:lnTo>
                      <a:pt x="907" y="44"/>
                    </a:lnTo>
                    <a:lnTo>
                      <a:pt x="913" y="46"/>
                    </a:lnTo>
                    <a:lnTo>
                      <a:pt x="919" y="48"/>
                    </a:lnTo>
                    <a:lnTo>
                      <a:pt x="922" y="49"/>
                    </a:lnTo>
                    <a:lnTo>
                      <a:pt x="926" y="51"/>
                    </a:lnTo>
                    <a:lnTo>
                      <a:pt x="932" y="53"/>
                    </a:lnTo>
                    <a:lnTo>
                      <a:pt x="938" y="55"/>
                    </a:lnTo>
                    <a:lnTo>
                      <a:pt x="939" y="57"/>
                    </a:lnTo>
                    <a:lnTo>
                      <a:pt x="945" y="57"/>
                    </a:lnTo>
                    <a:lnTo>
                      <a:pt x="949" y="59"/>
                    </a:lnTo>
                    <a:lnTo>
                      <a:pt x="953" y="61"/>
                    </a:lnTo>
                    <a:lnTo>
                      <a:pt x="957" y="63"/>
                    </a:lnTo>
                    <a:lnTo>
                      <a:pt x="960" y="63"/>
                    </a:lnTo>
                    <a:lnTo>
                      <a:pt x="964" y="65"/>
                    </a:lnTo>
                    <a:lnTo>
                      <a:pt x="968" y="67"/>
                    </a:lnTo>
                    <a:lnTo>
                      <a:pt x="972" y="67"/>
                    </a:lnTo>
                    <a:lnTo>
                      <a:pt x="976" y="68"/>
                    </a:lnTo>
                    <a:lnTo>
                      <a:pt x="979" y="70"/>
                    </a:lnTo>
                    <a:lnTo>
                      <a:pt x="985" y="72"/>
                    </a:lnTo>
                    <a:lnTo>
                      <a:pt x="989" y="74"/>
                    </a:lnTo>
                    <a:lnTo>
                      <a:pt x="995" y="74"/>
                    </a:lnTo>
                    <a:lnTo>
                      <a:pt x="998" y="76"/>
                    </a:lnTo>
                    <a:lnTo>
                      <a:pt x="1004" y="80"/>
                    </a:lnTo>
                    <a:lnTo>
                      <a:pt x="1008" y="80"/>
                    </a:lnTo>
                    <a:lnTo>
                      <a:pt x="1012" y="82"/>
                    </a:lnTo>
                    <a:lnTo>
                      <a:pt x="1015" y="84"/>
                    </a:lnTo>
                    <a:lnTo>
                      <a:pt x="1021" y="87"/>
                    </a:lnTo>
                    <a:lnTo>
                      <a:pt x="1025" y="89"/>
                    </a:lnTo>
                    <a:lnTo>
                      <a:pt x="1029" y="91"/>
                    </a:lnTo>
                    <a:lnTo>
                      <a:pt x="1033" y="93"/>
                    </a:lnTo>
                    <a:lnTo>
                      <a:pt x="1038" y="95"/>
                    </a:lnTo>
                    <a:lnTo>
                      <a:pt x="1040" y="99"/>
                    </a:lnTo>
                    <a:lnTo>
                      <a:pt x="1046" y="101"/>
                    </a:lnTo>
                    <a:lnTo>
                      <a:pt x="1050" y="103"/>
                    </a:lnTo>
                    <a:lnTo>
                      <a:pt x="1054" y="105"/>
                    </a:lnTo>
                    <a:lnTo>
                      <a:pt x="1057" y="106"/>
                    </a:lnTo>
                    <a:lnTo>
                      <a:pt x="1061" y="108"/>
                    </a:lnTo>
                    <a:lnTo>
                      <a:pt x="1065" y="112"/>
                    </a:lnTo>
                    <a:lnTo>
                      <a:pt x="1069" y="114"/>
                    </a:lnTo>
                    <a:lnTo>
                      <a:pt x="1076" y="120"/>
                    </a:lnTo>
                    <a:lnTo>
                      <a:pt x="1084" y="125"/>
                    </a:lnTo>
                    <a:lnTo>
                      <a:pt x="1092" y="133"/>
                    </a:lnTo>
                    <a:lnTo>
                      <a:pt x="1099" y="139"/>
                    </a:lnTo>
                    <a:lnTo>
                      <a:pt x="1105" y="144"/>
                    </a:lnTo>
                    <a:lnTo>
                      <a:pt x="1111" y="150"/>
                    </a:lnTo>
                    <a:lnTo>
                      <a:pt x="1118" y="158"/>
                    </a:lnTo>
                    <a:lnTo>
                      <a:pt x="1124" y="165"/>
                    </a:lnTo>
                    <a:lnTo>
                      <a:pt x="1130" y="171"/>
                    </a:lnTo>
                    <a:lnTo>
                      <a:pt x="1135" y="179"/>
                    </a:lnTo>
                    <a:lnTo>
                      <a:pt x="1139" y="182"/>
                    </a:lnTo>
                    <a:lnTo>
                      <a:pt x="1141" y="186"/>
                    </a:lnTo>
                    <a:lnTo>
                      <a:pt x="1145" y="192"/>
                    </a:lnTo>
                    <a:lnTo>
                      <a:pt x="1147" y="196"/>
                    </a:lnTo>
                    <a:lnTo>
                      <a:pt x="1149" y="200"/>
                    </a:lnTo>
                    <a:lnTo>
                      <a:pt x="1152" y="203"/>
                    </a:lnTo>
                    <a:lnTo>
                      <a:pt x="1154" y="207"/>
                    </a:lnTo>
                    <a:lnTo>
                      <a:pt x="1156" y="211"/>
                    </a:lnTo>
                    <a:lnTo>
                      <a:pt x="1158" y="217"/>
                    </a:lnTo>
                    <a:lnTo>
                      <a:pt x="1160" y="220"/>
                    </a:lnTo>
                    <a:lnTo>
                      <a:pt x="1164" y="224"/>
                    </a:lnTo>
                    <a:lnTo>
                      <a:pt x="1166" y="230"/>
                    </a:lnTo>
                    <a:lnTo>
                      <a:pt x="1168" y="234"/>
                    </a:lnTo>
                    <a:lnTo>
                      <a:pt x="1169" y="238"/>
                    </a:lnTo>
                    <a:lnTo>
                      <a:pt x="1171" y="243"/>
                    </a:lnTo>
                    <a:lnTo>
                      <a:pt x="1173" y="247"/>
                    </a:lnTo>
                    <a:lnTo>
                      <a:pt x="1175" y="251"/>
                    </a:lnTo>
                    <a:lnTo>
                      <a:pt x="1177" y="257"/>
                    </a:lnTo>
                    <a:lnTo>
                      <a:pt x="1179" y="262"/>
                    </a:lnTo>
                    <a:lnTo>
                      <a:pt x="1181" y="268"/>
                    </a:lnTo>
                    <a:lnTo>
                      <a:pt x="1181" y="270"/>
                    </a:lnTo>
                    <a:lnTo>
                      <a:pt x="1183" y="274"/>
                    </a:lnTo>
                    <a:lnTo>
                      <a:pt x="1183" y="277"/>
                    </a:lnTo>
                    <a:lnTo>
                      <a:pt x="1185" y="281"/>
                    </a:lnTo>
                    <a:lnTo>
                      <a:pt x="1185" y="285"/>
                    </a:lnTo>
                    <a:lnTo>
                      <a:pt x="1187" y="289"/>
                    </a:lnTo>
                    <a:lnTo>
                      <a:pt x="1187" y="293"/>
                    </a:lnTo>
                    <a:lnTo>
                      <a:pt x="1189" y="298"/>
                    </a:lnTo>
                    <a:lnTo>
                      <a:pt x="1189" y="302"/>
                    </a:lnTo>
                    <a:lnTo>
                      <a:pt x="1190" y="306"/>
                    </a:lnTo>
                    <a:lnTo>
                      <a:pt x="1190" y="312"/>
                    </a:lnTo>
                    <a:lnTo>
                      <a:pt x="1190" y="315"/>
                    </a:lnTo>
                    <a:lnTo>
                      <a:pt x="1192" y="321"/>
                    </a:lnTo>
                    <a:lnTo>
                      <a:pt x="1192" y="327"/>
                    </a:lnTo>
                    <a:lnTo>
                      <a:pt x="1192" y="331"/>
                    </a:lnTo>
                    <a:lnTo>
                      <a:pt x="1194" y="336"/>
                    </a:lnTo>
                    <a:lnTo>
                      <a:pt x="1194" y="342"/>
                    </a:lnTo>
                    <a:lnTo>
                      <a:pt x="1196" y="348"/>
                    </a:lnTo>
                    <a:lnTo>
                      <a:pt x="1196" y="352"/>
                    </a:lnTo>
                    <a:lnTo>
                      <a:pt x="1196" y="357"/>
                    </a:lnTo>
                    <a:lnTo>
                      <a:pt x="1198" y="363"/>
                    </a:lnTo>
                    <a:lnTo>
                      <a:pt x="1198" y="369"/>
                    </a:lnTo>
                    <a:lnTo>
                      <a:pt x="1198" y="374"/>
                    </a:lnTo>
                    <a:lnTo>
                      <a:pt x="1200" y="380"/>
                    </a:lnTo>
                    <a:lnTo>
                      <a:pt x="1200" y="386"/>
                    </a:lnTo>
                    <a:lnTo>
                      <a:pt x="1200" y="391"/>
                    </a:lnTo>
                    <a:lnTo>
                      <a:pt x="1202" y="397"/>
                    </a:lnTo>
                    <a:lnTo>
                      <a:pt x="1202" y="403"/>
                    </a:lnTo>
                    <a:lnTo>
                      <a:pt x="1202" y="409"/>
                    </a:lnTo>
                    <a:lnTo>
                      <a:pt x="1202" y="414"/>
                    </a:lnTo>
                    <a:lnTo>
                      <a:pt x="1204" y="420"/>
                    </a:lnTo>
                    <a:lnTo>
                      <a:pt x="1204" y="428"/>
                    </a:lnTo>
                    <a:lnTo>
                      <a:pt x="1204" y="433"/>
                    </a:lnTo>
                    <a:lnTo>
                      <a:pt x="1204" y="439"/>
                    </a:lnTo>
                    <a:lnTo>
                      <a:pt x="1204" y="443"/>
                    </a:lnTo>
                    <a:lnTo>
                      <a:pt x="1206" y="448"/>
                    </a:lnTo>
                    <a:lnTo>
                      <a:pt x="1206" y="454"/>
                    </a:lnTo>
                    <a:lnTo>
                      <a:pt x="1206" y="460"/>
                    </a:lnTo>
                    <a:lnTo>
                      <a:pt x="1206" y="466"/>
                    </a:lnTo>
                    <a:lnTo>
                      <a:pt x="1208" y="473"/>
                    </a:lnTo>
                    <a:lnTo>
                      <a:pt x="1208" y="477"/>
                    </a:lnTo>
                    <a:lnTo>
                      <a:pt x="1208" y="485"/>
                    </a:lnTo>
                    <a:lnTo>
                      <a:pt x="1208" y="488"/>
                    </a:lnTo>
                    <a:lnTo>
                      <a:pt x="1208" y="496"/>
                    </a:lnTo>
                    <a:lnTo>
                      <a:pt x="1208" y="500"/>
                    </a:lnTo>
                    <a:lnTo>
                      <a:pt x="1208" y="506"/>
                    </a:lnTo>
                    <a:lnTo>
                      <a:pt x="1209" y="511"/>
                    </a:lnTo>
                    <a:lnTo>
                      <a:pt x="1209" y="517"/>
                    </a:lnTo>
                    <a:lnTo>
                      <a:pt x="1209" y="521"/>
                    </a:lnTo>
                    <a:lnTo>
                      <a:pt x="1209" y="526"/>
                    </a:lnTo>
                    <a:lnTo>
                      <a:pt x="1209" y="532"/>
                    </a:lnTo>
                    <a:lnTo>
                      <a:pt x="1209" y="538"/>
                    </a:lnTo>
                    <a:lnTo>
                      <a:pt x="1209" y="542"/>
                    </a:lnTo>
                    <a:lnTo>
                      <a:pt x="1209" y="545"/>
                    </a:lnTo>
                    <a:lnTo>
                      <a:pt x="1209" y="551"/>
                    </a:lnTo>
                    <a:lnTo>
                      <a:pt x="1211" y="555"/>
                    </a:lnTo>
                    <a:lnTo>
                      <a:pt x="1211" y="559"/>
                    </a:lnTo>
                    <a:lnTo>
                      <a:pt x="1211" y="564"/>
                    </a:lnTo>
                    <a:lnTo>
                      <a:pt x="1211" y="568"/>
                    </a:lnTo>
                    <a:lnTo>
                      <a:pt x="1211" y="572"/>
                    </a:lnTo>
                    <a:lnTo>
                      <a:pt x="1211" y="576"/>
                    </a:lnTo>
                    <a:lnTo>
                      <a:pt x="1213" y="580"/>
                    </a:lnTo>
                    <a:lnTo>
                      <a:pt x="1213" y="583"/>
                    </a:lnTo>
                    <a:lnTo>
                      <a:pt x="1213" y="587"/>
                    </a:lnTo>
                    <a:lnTo>
                      <a:pt x="1213" y="589"/>
                    </a:lnTo>
                    <a:lnTo>
                      <a:pt x="1213" y="593"/>
                    </a:lnTo>
                    <a:lnTo>
                      <a:pt x="1211" y="595"/>
                    </a:lnTo>
                    <a:lnTo>
                      <a:pt x="1211" y="599"/>
                    </a:lnTo>
                    <a:lnTo>
                      <a:pt x="1211" y="602"/>
                    </a:lnTo>
                    <a:lnTo>
                      <a:pt x="1211" y="608"/>
                    </a:lnTo>
                    <a:lnTo>
                      <a:pt x="1211" y="612"/>
                    </a:lnTo>
                    <a:lnTo>
                      <a:pt x="1211" y="618"/>
                    </a:lnTo>
                    <a:lnTo>
                      <a:pt x="1211" y="623"/>
                    </a:lnTo>
                    <a:lnTo>
                      <a:pt x="1211" y="629"/>
                    </a:lnTo>
                    <a:lnTo>
                      <a:pt x="1209" y="637"/>
                    </a:lnTo>
                    <a:lnTo>
                      <a:pt x="1209" y="642"/>
                    </a:lnTo>
                    <a:lnTo>
                      <a:pt x="1209" y="650"/>
                    </a:lnTo>
                    <a:lnTo>
                      <a:pt x="1209" y="658"/>
                    </a:lnTo>
                    <a:lnTo>
                      <a:pt x="1209" y="663"/>
                    </a:lnTo>
                    <a:lnTo>
                      <a:pt x="1209" y="671"/>
                    </a:lnTo>
                    <a:lnTo>
                      <a:pt x="1209" y="678"/>
                    </a:lnTo>
                    <a:lnTo>
                      <a:pt x="1209" y="686"/>
                    </a:lnTo>
                    <a:lnTo>
                      <a:pt x="1208" y="694"/>
                    </a:lnTo>
                    <a:lnTo>
                      <a:pt x="1208" y="701"/>
                    </a:lnTo>
                    <a:lnTo>
                      <a:pt x="1208" y="709"/>
                    </a:lnTo>
                    <a:lnTo>
                      <a:pt x="1208" y="716"/>
                    </a:lnTo>
                    <a:lnTo>
                      <a:pt x="1208" y="724"/>
                    </a:lnTo>
                    <a:lnTo>
                      <a:pt x="1208" y="730"/>
                    </a:lnTo>
                    <a:lnTo>
                      <a:pt x="1208" y="737"/>
                    </a:lnTo>
                    <a:lnTo>
                      <a:pt x="1208" y="743"/>
                    </a:lnTo>
                    <a:lnTo>
                      <a:pt x="1208" y="749"/>
                    </a:lnTo>
                    <a:lnTo>
                      <a:pt x="1208" y="756"/>
                    </a:lnTo>
                    <a:lnTo>
                      <a:pt x="1208" y="760"/>
                    </a:lnTo>
                    <a:lnTo>
                      <a:pt x="1208" y="766"/>
                    </a:lnTo>
                    <a:lnTo>
                      <a:pt x="1206" y="766"/>
                    </a:lnTo>
                    <a:lnTo>
                      <a:pt x="1206" y="8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6" name="Freeform 176"/>
              <p:cNvSpPr>
                <a:spLocks/>
              </p:cNvSpPr>
              <p:nvPr/>
            </p:nvSpPr>
            <p:spPr bwMode="auto">
              <a:xfrm flipH="1">
                <a:off x="4990" y="3033"/>
                <a:ext cx="75" cy="44"/>
              </a:xfrm>
              <a:custGeom>
                <a:avLst/>
                <a:gdLst>
                  <a:gd name="T0" fmla="*/ 1 w 150"/>
                  <a:gd name="T1" fmla="*/ 1 h 87"/>
                  <a:gd name="T2" fmla="*/ 1 w 150"/>
                  <a:gd name="T3" fmla="*/ 1 h 87"/>
                  <a:gd name="T4" fmla="*/ 1 w 150"/>
                  <a:gd name="T5" fmla="*/ 1 h 87"/>
                  <a:gd name="T6" fmla="*/ 1 w 150"/>
                  <a:gd name="T7" fmla="*/ 1 h 87"/>
                  <a:gd name="T8" fmla="*/ 1 w 150"/>
                  <a:gd name="T9" fmla="*/ 1 h 87"/>
                  <a:gd name="T10" fmla="*/ 1 w 150"/>
                  <a:gd name="T11" fmla="*/ 1 h 87"/>
                  <a:gd name="T12" fmla="*/ 1 w 150"/>
                  <a:gd name="T13" fmla="*/ 1 h 87"/>
                  <a:gd name="T14" fmla="*/ 1 w 150"/>
                  <a:gd name="T15" fmla="*/ 1 h 87"/>
                  <a:gd name="T16" fmla="*/ 1 w 150"/>
                  <a:gd name="T17" fmla="*/ 1 h 87"/>
                  <a:gd name="T18" fmla="*/ 1 w 150"/>
                  <a:gd name="T19" fmla="*/ 1 h 87"/>
                  <a:gd name="T20" fmla="*/ 1 w 150"/>
                  <a:gd name="T21" fmla="*/ 1 h 87"/>
                  <a:gd name="T22" fmla="*/ 1 w 150"/>
                  <a:gd name="T23" fmla="*/ 1 h 87"/>
                  <a:gd name="T24" fmla="*/ 1 w 150"/>
                  <a:gd name="T25" fmla="*/ 1 h 87"/>
                  <a:gd name="T26" fmla="*/ 1 w 150"/>
                  <a:gd name="T27" fmla="*/ 1 h 87"/>
                  <a:gd name="T28" fmla="*/ 1 w 150"/>
                  <a:gd name="T29" fmla="*/ 1 h 87"/>
                  <a:gd name="T30" fmla="*/ 1 w 150"/>
                  <a:gd name="T31" fmla="*/ 1 h 87"/>
                  <a:gd name="T32" fmla="*/ 0 w 150"/>
                  <a:gd name="T33" fmla="*/ 1 h 87"/>
                  <a:gd name="T34" fmla="*/ 0 w 150"/>
                  <a:gd name="T35" fmla="*/ 1 h 87"/>
                  <a:gd name="T36" fmla="*/ 0 w 150"/>
                  <a:gd name="T37" fmla="*/ 1 h 87"/>
                  <a:gd name="T38" fmla="*/ 1 w 150"/>
                  <a:gd name="T39" fmla="*/ 1 h 87"/>
                  <a:gd name="T40" fmla="*/ 1 w 150"/>
                  <a:gd name="T41" fmla="*/ 1 h 87"/>
                  <a:gd name="T42" fmla="*/ 1 w 150"/>
                  <a:gd name="T43" fmla="*/ 1 h 87"/>
                  <a:gd name="T44" fmla="*/ 1 w 150"/>
                  <a:gd name="T45" fmla="*/ 1 h 87"/>
                  <a:gd name="T46" fmla="*/ 1 w 150"/>
                  <a:gd name="T47" fmla="*/ 1 h 87"/>
                  <a:gd name="T48" fmla="*/ 1 w 150"/>
                  <a:gd name="T49" fmla="*/ 0 h 87"/>
                  <a:gd name="T50" fmla="*/ 1 w 150"/>
                  <a:gd name="T51" fmla="*/ 1 h 87"/>
                  <a:gd name="T52" fmla="*/ 1 w 150"/>
                  <a:gd name="T53" fmla="*/ 1 h 87"/>
                  <a:gd name="T54" fmla="*/ 1 w 150"/>
                  <a:gd name="T55" fmla="*/ 1 h 87"/>
                  <a:gd name="T56" fmla="*/ 1 w 150"/>
                  <a:gd name="T57" fmla="*/ 1 h 87"/>
                  <a:gd name="T58" fmla="*/ 1 w 150"/>
                  <a:gd name="T59" fmla="*/ 1 h 87"/>
                  <a:gd name="T60" fmla="*/ 1 w 150"/>
                  <a:gd name="T61" fmla="*/ 1 h 87"/>
                  <a:gd name="T62" fmla="*/ 1 w 150"/>
                  <a:gd name="T63" fmla="*/ 0 h 87"/>
                  <a:gd name="T64" fmla="*/ 1 w 150"/>
                  <a:gd name="T65" fmla="*/ 1 h 87"/>
                  <a:gd name="T66" fmla="*/ 1 w 150"/>
                  <a:gd name="T67" fmla="*/ 1 h 87"/>
                  <a:gd name="T68" fmla="*/ 1 w 150"/>
                  <a:gd name="T69" fmla="*/ 1 h 87"/>
                  <a:gd name="T70" fmla="*/ 1 w 150"/>
                  <a:gd name="T71" fmla="*/ 1 h 87"/>
                  <a:gd name="T72" fmla="*/ 1 w 150"/>
                  <a:gd name="T73" fmla="*/ 1 h 87"/>
                  <a:gd name="T74" fmla="*/ 1 w 150"/>
                  <a:gd name="T75" fmla="*/ 1 h 87"/>
                  <a:gd name="T76" fmla="*/ 1 w 150"/>
                  <a:gd name="T77" fmla="*/ 1 h 87"/>
                  <a:gd name="T78" fmla="*/ 1 w 150"/>
                  <a:gd name="T79" fmla="*/ 1 h 87"/>
                  <a:gd name="T80" fmla="*/ 1 w 150"/>
                  <a:gd name="T81" fmla="*/ 1 h 87"/>
                  <a:gd name="T82" fmla="*/ 1 w 150"/>
                  <a:gd name="T83" fmla="*/ 1 h 8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0" h="87">
                    <a:moveTo>
                      <a:pt x="62" y="87"/>
                    </a:moveTo>
                    <a:lnTo>
                      <a:pt x="57" y="84"/>
                    </a:lnTo>
                    <a:lnTo>
                      <a:pt x="53" y="82"/>
                    </a:lnTo>
                    <a:lnTo>
                      <a:pt x="47" y="80"/>
                    </a:lnTo>
                    <a:lnTo>
                      <a:pt x="43" y="78"/>
                    </a:lnTo>
                    <a:lnTo>
                      <a:pt x="38" y="74"/>
                    </a:lnTo>
                    <a:lnTo>
                      <a:pt x="34" y="72"/>
                    </a:lnTo>
                    <a:lnTo>
                      <a:pt x="30" y="68"/>
                    </a:lnTo>
                    <a:lnTo>
                      <a:pt x="26" y="67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1" y="51"/>
                    </a:lnTo>
                    <a:lnTo>
                      <a:pt x="7" y="48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7" y="11"/>
                    </a:lnTo>
                    <a:lnTo>
                      <a:pt x="11" y="8"/>
                    </a:lnTo>
                    <a:lnTo>
                      <a:pt x="17" y="4"/>
                    </a:lnTo>
                    <a:lnTo>
                      <a:pt x="23" y="0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30" y="11"/>
                    </a:lnTo>
                    <a:lnTo>
                      <a:pt x="32" y="15"/>
                    </a:lnTo>
                    <a:lnTo>
                      <a:pt x="40" y="21"/>
                    </a:lnTo>
                    <a:lnTo>
                      <a:pt x="47" y="27"/>
                    </a:lnTo>
                    <a:lnTo>
                      <a:pt x="144" y="0"/>
                    </a:lnTo>
                    <a:lnTo>
                      <a:pt x="146" y="6"/>
                    </a:lnTo>
                    <a:lnTo>
                      <a:pt x="148" y="11"/>
                    </a:lnTo>
                    <a:lnTo>
                      <a:pt x="150" y="19"/>
                    </a:lnTo>
                    <a:lnTo>
                      <a:pt x="150" y="25"/>
                    </a:lnTo>
                    <a:lnTo>
                      <a:pt x="150" y="30"/>
                    </a:lnTo>
                    <a:lnTo>
                      <a:pt x="150" y="36"/>
                    </a:lnTo>
                    <a:lnTo>
                      <a:pt x="150" y="42"/>
                    </a:lnTo>
                    <a:lnTo>
                      <a:pt x="150" y="46"/>
                    </a:lnTo>
                    <a:lnTo>
                      <a:pt x="62" y="8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7" name="Freeform 177"/>
              <p:cNvSpPr>
                <a:spLocks/>
              </p:cNvSpPr>
              <p:nvPr/>
            </p:nvSpPr>
            <p:spPr bwMode="auto">
              <a:xfrm flipH="1">
                <a:off x="5113" y="2516"/>
                <a:ext cx="84" cy="422"/>
              </a:xfrm>
              <a:custGeom>
                <a:avLst/>
                <a:gdLst>
                  <a:gd name="T0" fmla="*/ 1 w 168"/>
                  <a:gd name="T1" fmla="*/ 4 h 844"/>
                  <a:gd name="T2" fmla="*/ 1 w 168"/>
                  <a:gd name="T3" fmla="*/ 3 h 844"/>
                  <a:gd name="T4" fmla="*/ 1 w 168"/>
                  <a:gd name="T5" fmla="*/ 3 h 844"/>
                  <a:gd name="T6" fmla="*/ 1 w 168"/>
                  <a:gd name="T7" fmla="*/ 3 h 844"/>
                  <a:gd name="T8" fmla="*/ 1 w 168"/>
                  <a:gd name="T9" fmla="*/ 3 h 844"/>
                  <a:gd name="T10" fmla="*/ 1 w 168"/>
                  <a:gd name="T11" fmla="*/ 3 h 844"/>
                  <a:gd name="T12" fmla="*/ 1 w 168"/>
                  <a:gd name="T13" fmla="*/ 2 h 844"/>
                  <a:gd name="T14" fmla="*/ 1 w 168"/>
                  <a:gd name="T15" fmla="*/ 2 h 844"/>
                  <a:gd name="T16" fmla="*/ 1 w 168"/>
                  <a:gd name="T17" fmla="*/ 2 h 844"/>
                  <a:gd name="T18" fmla="*/ 1 w 168"/>
                  <a:gd name="T19" fmla="*/ 2 h 844"/>
                  <a:gd name="T20" fmla="*/ 1 w 168"/>
                  <a:gd name="T21" fmla="*/ 2 h 844"/>
                  <a:gd name="T22" fmla="*/ 1 w 168"/>
                  <a:gd name="T23" fmla="*/ 1 h 844"/>
                  <a:gd name="T24" fmla="*/ 1 w 168"/>
                  <a:gd name="T25" fmla="*/ 1 h 844"/>
                  <a:gd name="T26" fmla="*/ 1 w 168"/>
                  <a:gd name="T27" fmla="*/ 1 h 844"/>
                  <a:gd name="T28" fmla="*/ 1 w 168"/>
                  <a:gd name="T29" fmla="*/ 1 h 844"/>
                  <a:gd name="T30" fmla="*/ 1 w 168"/>
                  <a:gd name="T31" fmla="*/ 1 h 844"/>
                  <a:gd name="T32" fmla="*/ 1 w 168"/>
                  <a:gd name="T33" fmla="*/ 1 h 844"/>
                  <a:gd name="T34" fmla="*/ 1 w 168"/>
                  <a:gd name="T35" fmla="*/ 1 h 844"/>
                  <a:gd name="T36" fmla="*/ 1 w 168"/>
                  <a:gd name="T37" fmla="*/ 1 h 844"/>
                  <a:gd name="T38" fmla="*/ 1 w 168"/>
                  <a:gd name="T39" fmla="*/ 1 h 844"/>
                  <a:gd name="T40" fmla="*/ 1 w 168"/>
                  <a:gd name="T41" fmla="*/ 1 h 844"/>
                  <a:gd name="T42" fmla="*/ 1 w 168"/>
                  <a:gd name="T43" fmla="*/ 2 h 844"/>
                  <a:gd name="T44" fmla="*/ 1 w 168"/>
                  <a:gd name="T45" fmla="*/ 2 h 844"/>
                  <a:gd name="T46" fmla="*/ 1 w 168"/>
                  <a:gd name="T47" fmla="*/ 2 h 844"/>
                  <a:gd name="T48" fmla="*/ 1 w 168"/>
                  <a:gd name="T49" fmla="*/ 2 h 844"/>
                  <a:gd name="T50" fmla="*/ 1 w 168"/>
                  <a:gd name="T51" fmla="*/ 2 h 844"/>
                  <a:gd name="T52" fmla="*/ 1 w 168"/>
                  <a:gd name="T53" fmla="*/ 3 h 844"/>
                  <a:gd name="T54" fmla="*/ 1 w 168"/>
                  <a:gd name="T55" fmla="*/ 3 h 844"/>
                  <a:gd name="T56" fmla="*/ 1 w 168"/>
                  <a:gd name="T57" fmla="*/ 3 h 844"/>
                  <a:gd name="T58" fmla="*/ 1 w 168"/>
                  <a:gd name="T59" fmla="*/ 3 h 844"/>
                  <a:gd name="T60" fmla="*/ 1 w 168"/>
                  <a:gd name="T61" fmla="*/ 4 h 844"/>
                  <a:gd name="T62" fmla="*/ 1 w 168"/>
                  <a:gd name="T63" fmla="*/ 4 h 844"/>
                  <a:gd name="T64" fmla="*/ 1 w 168"/>
                  <a:gd name="T65" fmla="*/ 4 h 844"/>
                  <a:gd name="T66" fmla="*/ 1 w 168"/>
                  <a:gd name="T67" fmla="*/ 4 h 844"/>
                  <a:gd name="T68" fmla="*/ 1 w 168"/>
                  <a:gd name="T69" fmla="*/ 4 h 844"/>
                  <a:gd name="T70" fmla="*/ 1 w 168"/>
                  <a:gd name="T71" fmla="*/ 3 h 844"/>
                  <a:gd name="T72" fmla="*/ 1 w 168"/>
                  <a:gd name="T73" fmla="*/ 3 h 844"/>
                  <a:gd name="T74" fmla="*/ 1 w 168"/>
                  <a:gd name="T75" fmla="*/ 3 h 844"/>
                  <a:gd name="T76" fmla="*/ 1 w 168"/>
                  <a:gd name="T77" fmla="*/ 3 h 844"/>
                  <a:gd name="T78" fmla="*/ 1 w 168"/>
                  <a:gd name="T79" fmla="*/ 3 h 844"/>
                  <a:gd name="T80" fmla="*/ 1 w 168"/>
                  <a:gd name="T81" fmla="*/ 3 h 844"/>
                  <a:gd name="T82" fmla="*/ 1 w 168"/>
                  <a:gd name="T83" fmla="*/ 3 h 844"/>
                  <a:gd name="T84" fmla="*/ 1 w 168"/>
                  <a:gd name="T85" fmla="*/ 3 h 844"/>
                  <a:gd name="T86" fmla="*/ 1 w 168"/>
                  <a:gd name="T87" fmla="*/ 3 h 844"/>
                  <a:gd name="T88" fmla="*/ 1 w 168"/>
                  <a:gd name="T89" fmla="*/ 3 h 844"/>
                  <a:gd name="T90" fmla="*/ 1 w 168"/>
                  <a:gd name="T91" fmla="*/ 3 h 844"/>
                  <a:gd name="T92" fmla="*/ 1 w 168"/>
                  <a:gd name="T93" fmla="*/ 3 h 844"/>
                  <a:gd name="T94" fmla="*/ 1 w 168"/>
                  <a:gd name="T95" fmla="*/ 3 h 844"/>
                  <a:gd name="T96" fmla="*/ 1 w 168"/>
                  <a:gd name="T97" fmla="*/ 3 h 844"/>
                  <a:gd name="T98" fmla="*/ 1 w 168"/>
                  <a:gd name="T99" fmla="*/ 3 h 844"/>
                  <a:gd name="T100" fmla="*/ 1 w 168"/>
                  <a:gd name="T101" fmla="*/ 4 h 844"/>
                  <a:gd name="T102" fmla="*/ 1 w 168"/>
                  <a:gd name="T103" fmla="*/ 4 h 844"/>
                  <a:gd name="T104" fmla="*/ 1 w 168"/>
                  <a:gd name="T105" fmla="*/ 4 h 844"/>
                  <a:gd name="T106" fmla="*/ 1 w 168"/>
                  <a:gd name="T107" fmla="*/ 4 h 8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68" h="844">
                    <a:moveTo>
                      <a:pt x="54" y="844"/>
                    </a:moveTo>
                    <a:lnTo>
                      <a:pt x="58" y="831"/>
                    </a:lnTo>
                    <a:lnTo>
                      <a:pt x="61" y="817"/>
                    </a:lnTo>
                    <a:lnTo>
                      <a:pt x="65" y="804"/>
                    </a:lnTo>
                    <a:lnTo>
                      <a:pt x="69" y="791"/>
                    </a:lnTo>
                    <a:lnTo>
                      <a:pt x="73" y="777"/>
                    </a:lnTo>
                    <a:lnTo>
                      <a:pt x="77" y="764"/>
                    </a:lnTo>
                    <a:lnTo>
                      <a:pt x="80" y="751"/>
                    </a:lnTo>
                    <a:lnTo>
                      <a:pt x="84" y="738"/>
                    </a:lnTo>
                    <a:lnTo>
                      <a:pt x="88" y="724"/>
                    </a:lnTo>
                    <a:lnTo>
                      <a:pt x="92" y="711"/>
                    </a:lnTo>
                    <a:lnTo>
                      <a:pt x="96" y="696"/>
                    </a:lnTo>
                    <a:lnTo>
                      <a:pt x="97" y="684"/>
                    </a:lnTo>
                    <a:lnTo>
                      <a:pt x="101" y="669"/>
                    </a:lnTo>
                    <a:lnTo>
                      <a:pt x="103" y="656"/>
                    </a:lnTo>
                    <a:lnTo>
                      <a:pt x="107" y="643"/>
                    </a:lnTo>
                    <a:lnTo>
                      <a:pt x="111" y="631"/>
                    </a:lnTo>
                    <a:lnTo>
                      <a:pt x="113" y="616"/>
                    </a:lnTo>
                    <a:lnTo>
                      <a:pt x="115" y="603"/>
                    </a:lnTo>
                    <a:lnTo>
                      <a:pt x="116" y="589"/>
                    </a:lnTo>
                    <a:lnTo>
                      <a:pt x="118" y="576"/>
                    </a:lnTo>
                    <a:lnTo>
                      <a:pt x="120" y="563"/>
                    </a:lnTo>
                    <a:lnTo>
                      <a:pt x="122" y="549"/>
                    </a:lnTo>
                    <a:lnTo>
                      <a:pt x="124" y="534"/>
                    </a:lnTo>
                    <a:lnTo>
                      <a:pt x="126" y="523"/>
                    </a:lnTo>
                    <a:lnTo>
                      <a:pt x="126" y="508"/>
                    </a:lnTo>
                    <a:lnTo>
                      <a:pt x="128" y="494"/>
                    </a:lnTo>
                    <a:lnTo>
                      <a:pt x="128" y="481"/>
                    </a:lnTo>
                    <a:lnTo>
                      <a:pt x="130" y="468"/>
                    </a:lnTo>
                    <a:lnTo>
                      <a:pt x="130" y="454"/>
                    </a:lnTo>
                    <a:lnTo>
                      <a:pt x="132" y="441"/>
                    </a:lnTo>
                    <a:lnTo>
                      <a:pt x="132" y="428"/>
                    </a:lnTo>
                    <a:lnTo>
                      <a:pt x="132" y="414"/>
                    </a:lnTo>
                    <a:lnTo>
                      <a:pt x="132" y="401"/>
                    </a:lnTo>
                    <a:lnTo>
                      <a:pt x="130" y="388"/>
                    </a:lnTo>
                    <a:lnTo>
                      <a:pt x="130" y="375"/>
                    </a:lnTo>
                    <a:lnTo>
                      <a:pt x="128" y="361"/>
                    </a:lnTo>
                    <a:lnTo>
                      <a:pt x="128" y="346"/>
                    </a:lnTo>
                    <a:lnTo>
                      <a:pt x="126" y="335"/>
                    </a:lnTo>
                    <a:lnTo>
                      <a:pt x="124" y="319"/>
                    </a:lnTo>
                    <a:lnTo>
                      <a:pt x="122" y="308"/>
                    </a:lnTo>
                    <a:lnTo>
                      <a:pt x="120" y="293"/>
                    </a:lnTo>
                    <a:lnTo>
                      <a:pt x="118" y="280"/>
                    </a:lnTo>
                    <a:lnTo>
                      <a:pt x="115" y="266"/>
                    </a:lnTo>
                    <a:lnTo>
                      <a:pt x="113" y="255"/>
                    </a:lnTo>
                    <a:lnTo>
                      <a:pt x="109" y="242"/>
                    </a:lnTo>
                    <a:lnTo>
                      <a:pt x="107" y="228"/>
                    </a:lnTo>
                    <a:lnTo>
                      <a:pt x="103" y="215"/>
                    </a:lnTo>
                    <a:lnTo>
                      <a:pt x="101" y="202"/>
                    </a:lnTo>
                    <a:lnTo>
                      <a:pt x="96" y="188"/>
                    </a:lnTo>
                    <a:lnTo>
                      <a:pt x="92" y="175"/>
                    </a:lnTo>
                    <a:lnTo>
                      <a:pt x="86" y="162"/>
                    </a:lnTo>
                    <a:lnTo>
                      <a:pt x="82" y="150"/>
                    </a:lnTo>
                    <a:lnTo>
                      <a:pt x="77" y="137"/>
                    </a:lnTo>
                    <a:lnTo>
                      <a:pt x="71" y="124"/>
                    </a:lnTo>
                    <a:lnTo>
                      <a:pt x="65" y="112"/>
                    </a:lnTo>
                    <a:lnTo>
                      <a:pt x="59" y="99"/>
                    </a:lnTo>
                    <a:lnTo>
                      <a:pt x="54" y="86"/>
                    </a:lnTo>
                    <a:lnTo>
                      <a:pt x="46" y="74"/>
                    </a:lnTo>
                    <a:lnTo>
                      <a:pt x="40" y="61"/>
                    </a:lnTo>
                    <a:lnTo>
                      <a:pt x="33" y="48"/>
                    </a:lnTo>
                    <a:lnTo>
                      <a:pt x="25" y="36"/>
                    </a:lnTo>
                    <a:lnTo>
                      <a:pt x="18" y="23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8" y="14"/>
                    </a:lnTo>
                    <a:lnTo>
                      <a:pt x="25" y="23"/>
                    </a:lnTo>
                    <a:lnTo>
                      <a:pt x="33" y="33"/>
                    </a:lnTo>
                    <a:lnTo>
                      <a:pt x="40" y="40"/>
                    </a:lnTo>
                    <a:lnTo>
                      <a:pt x="48" y="50"/>
                    </a:lnTo>
                    <a:lnTo>
                      <a:pt x="56" y="61"/>
                    </a:lnTo>
                    <a:lnTo>
                      <a:pt x="63" y="72"/>
                    </a:lnTo>
                    <a:lnTo>
                      <a:pt x="69" y="82"/>
                    </a:lnTo>
                    <a:lnTo>
                      <a:pt x="77" y="93"/>
                    </a:lnTo>
                    <a:lnTo>
                      <a:pt x="82" y="105"/>
                    </a:lnTo>
                    <a:lnTo>
                      <a:pt x="88" y="116"/>
                    </a:lnTo>
                    <a:lnTo>
                      <a:pt x="94" y="128"/>
                    </a:lnTo>
                    <a:lnTo>
                      <a:pt x="101" y="141"/>
                    </a:lnTo>
                    <a:lnTo>
                      <a:pt x="107" y="152"/>
                    </a:lnTo>
                    <a:lnTo>
                      <a:pt x="113" y="166"/>
                    </a:lnTo>
                    <a:lnTo>
                      <a:pt x="116" y="179"/>
                    </a:lnTo>
                    <a:lnTo>
                      <a:pt x="120" y="192"/>
                    </a:lnTo>
                    <a:lnTo>
                      <a:pt x="126" y="205"/>
                    </a:lnTo>
                    <a:lnTo>
                      <a:pt x="130" y="219"/>
                    </a:lnTo>
                    <a:lnTo>
                      <a:pt x="134" y="232"/>
                    </a:lnTo>
                    <a:lnTo>
                      <a:pt x="137" y="247"/>
                    </a:lnTo>
                    <a:lnTo>
                      <a:pt x="141" y="261"/>
                    </a:lnTo>
                    <a:lnTo>
                      <a:pt x="145" y="276"/>
                    </a:lnTo>
                    <a:lnTo>
                      <a:pt x="149" y="291"/>
                    </a:lnTo>
                    <a:lnTo>
                      <a:pt x="151" y="304"/>
                    </a:lnTo>
                    <a:lnTo>
                      <a:pt x="153" y="319"/>
                    </a:lnTo>
                    <a:lnTo>
                      <a:pt x="156" y="335"/>
                    </a:lnTo>
                    <a:lnTo>
                      <a:pt x="158" y="350"/>
                    </a:lnTo>
                    <a:lnTo>
                      <a:pt x="160" y="365"/>
                    </a:lnTo>
                    <a:lnTo>
                      <a:pt x="162" y="380"/>
                    </a:lnTo>
                    <a:lnTo>
                      <a:pt x="164" y="395"/>
                    </a:lnTo>
                    <a:lnTo>
                      <a:pt x="166" y="411"/>
                    </a:lnTo>
                    <a:lnTo>
                      <a:pt x="166" y="426"/>
                    </a:lnTo>
                    <a:lnTo>
                      <a:pt x="166" y="441"/>
                    </a:lnTo>
                    <a:lnTo>
                      <a:pt x="168" y="456"/>
                    </a:lnTo>
                    <a:lnTo>
                      <a:pt x="168" y="472"/>
                    </a:lnTo>
                    <a:lnTo>
                      <a:pt x="168" y="487"/>
                    </a:lnTo>
                    <a:lnTo>
                      <a:pt x="168" y="502"/>
                    </a:lnTo>
                    <a:lnTo>
                      <a:pt x="168" y="519"/>
                    </a:lnTo>
                    <a:lnTo>
                      <a:pt x="166" y="532"/>
                    </a:lnTo>
                    <a:lnTo>
                      <a:pt x="166" y="548"/>
                    </a:lnTo>
                    <a:lnTo>
                      <a:pt x="164" y="563"/>
                    </a:lnTo>
                    <a:lnTo>
                      <a:pt x="164" y="578"/>
                    </a:lnTo>
                    <a:lnTo>
                      <a:pt x="162" y="593"/>
                    </a:lnTo>
                    <a:lnTo>
                      <a:pt x="160" y="608"/>
                    </a:lnTo>
                    <a:lnTo>
                      <a:pt x="158" y="624"/>
                    </a:lnTo>
                    <a:lnTo>
                      <a:pt x="156" y="639"/>
                    </a:lnTo>
                    <a:lnTo>
                      <a:pt x="154" y="652"/>
                    </a:lnTo>
                    <a:lnTo>
                      <a:pt x="151" y="667"/>
                    </a:lnTo>
                    <a:lnTo>
                      <a:pt x="147" y="681"/>
                    </a:lnTo>
                    <a:lnTo>
                      <a:pt x="145" y="694"/>
                    </a:lnTo>
                    <a:lnTo>
                      <a:pt x="141" y="707"/>
                    </a:lnTo>
                    <a:lnTo>
                      <a:pt x="137" y="720"/>
                    </a:lnTo>
                    <a:lnTo>
                      <a:pt x="134" y="734"/>
                    </a:lnTo>
                    <a:lnTo>
                      <a:pt x="130" y="749"/>
                    </a:lnTo>
                    <a:lnTo>
                      <a:pt x="126" y="760"/>
                    </a:lnTo>
                    <a:lnTo>
                      <a:pt x="120" y="774"/>
                    </a:lnTo>
                    <a:lnTo>
                      <a:pt x="116" y="785"/>
                    </a:lnTo>
                    <a:lnTo>
                      <a:pt x="111" y="798"/>
                    </a:lnTo>
                    <a:lnTo>
                      <a:pt x="105" y="810"/>
                    </a:lnTo>
                    <a:lnTo>
                      <a:pt x="99" y="821"/>
                    </a:lnTo>
                    <a:lnTo>
                      <a:pt x="94" y="833"/>
                    </a:lnTo>
                    <a:lnTo>
                      <a:pt x="88" y="844"/>
                    </a:lnTo>
                    <a:lnTo>
                      <a:pt x="88" y="838"/>
                    </a:lnTo>
                    <a:lnTo>
                      <a:pt x="90" y="834"/>
                    </a:lnTo>
                    <a:lnTo>
                      <a:pt x="90" y="831"/>
                    </a:lnTo>
                    <a:lnTo>
                      <a:pt x="94" y="827"/>
                    </a:lnTo>
                    <a:lnTo>
                      <a:pt x="96" y="819"/>
                    </a:lnTo>
                    <a:lnTo>
                      <a:pt x="97" y="812"/>
                    </a:lnTo>
                    <a:lnTo>
                      <a:pt x="99" y="804"/>
                    </a:lnTo>
                    <a:lnTo>
                      <a:pt x="101" y="796"/>
                    </a:lnTo>
                    <a:lnTo>
                      <a:pt x="103" y="791"/>
                    </a:lnTo>
                    <a:lnTo>
                      <a:pt x="107" y="783"/>
                    </a:lnTo>
                    <a:lnTo>
                      <a:pt x="109" y="777"/>
                    </a:lnTo>
                    <a:lnTo>
                      <a:pt x="111" y="770"/>
                    </a:lnTo>
                    <a:lnTo>
                      <a:pt x="113" y="764"/>
                    </a:lnTo>
                    <a:lnTo>
                      <a:pt x="115" y="758"/>
                    </a:lnTo>
                    <a:lnTo>
                      <a:pt x="116" y="751"/>
                    </a:lnTo>
                    <a:lnTo>
                      <a:pt x="118" y="745"/>
                    </a:lnTo>
                    <a:lnTo>
                      <a:pt x="120" y="739"/>
                    </a:lnTo>
                    <a:lnTo>
                      <a:pt x="122" y="734"/>
                    </a:lnTo>
                    <a:lnTo>
                      <a:pt x="124" y="726"/>
                    </a:lnTo>
                    <a:lnTo>
                      <a:pt x="126" y="720"/>
                    </a:lnTo>
                    <a:lnTo>
                      <a:pt x="128" y="713"/>
                    </a:lnTo>
                    <a:lnTo>
                      <a:pt x="128" y="707"/>
                    </a:lnTo>
                    <a:lnTo>
                      <a:pt x="130" y="700"/>
                    </a:lnTo>
                    <a:lnTo>
                      <a:pt x="132" y="692"/>
                    </a:lnTo>
                    <a:lnTo>
                      <a:pt x="134" y="686"/>
                    </a:lnTo>
                    <a:lnTo>
                      <a:pt x="135" y="679"/>
                    </a:lnTo>
                    <a:lnTo>
                      <a:pt x="135" y="675"/>
                    </a:lnTo>
                    <a:lnTo>
                      <a:pt x="135" y="669"/>
                    </a:lnTo>
                    <a:lnTo>
                      <a:pt x="137" y="665"/>
                    </a:lnTo>
                    <a:lnTo>
                      <a:pt x="137" y="662"/>
                    </a:lnTo>
                    <a:lnTo>
                      <a:pt x="137" y="658"/>
                    </a:lnTo>
                    <a:lnTo>
                      <a:pt x="139" y="654"/>
                    </a:lnTo>
                    <a:lnTo>
                      <a:pt x="139" y="650"/>
                    </a:lnTo>
                    <a:lnTo>
                      <a:pt x="139" y="646"/>
                    </a:lnTo>
                    <a:lnTo>
                      <a:pt x="139" y="641"/>
                    </a:lnTo>
                    <a:lnTo>
                      <a:pt x="141" y="637"/>
                    </a:lnTo>
                    <a:lnTo>
                      <a:pt x="141" y="631"/>
                    </a:lnTo>
                    <a:lnTo>
                      <a:pt x="141" y="627"/>
                    </a:lnTo>
                    <a:lnTo>
                      <a:pt x="141" y="622"/>
                    </a:lnTo>
                    <a:lnTo>
                      <a:pt x="143" y="618"/>
                    </a:lnTo>
                    <a:lnTo>
                      <a:pt x="143" y="612"/>
                    </a:lnTo>
                    <a:lnTo>
                      <a:pt x="145" y="608"/>
                    </a:lnTo>
                    <a:lnTo>
                      <a:pt x="141" y="614"/>
                    </a:lnTo>
                    <a:lnTo>
                      <a:pt x="137" y="620"/>
                    </a:lnTo>
                    <a:lnTo>
                      <a:pt x="135" y="625"/>
                    </a:lnTo>
                    <a:lnTo>
                      <a:pt x="134" y="633"/>
                    </a:lnTo>
                    <a:lnTo>
                      <a:pt x="130" y="639"/>
                    </a:lnTo>
                    <a:lnTo>
                      <a:pt x="128" y="646"/>
                    </a:lnTo>
                    <a:lnTo>
                      <a:pt x="126" y="654"/>
                    </a:lnTo>
                    <a:lnTo>
                      <a:pt x="122" y="662"/>
                    </a:lnTo>
                    <a:lnTo>
                      <a:pt x="120" y="667"/>
                    </a:lnTo>
                    <a:lnTo>
                      <a:pt x="118" y="675"/>
                    </a:lnTo>
                    <a:lnTo>
                      <a:pt x="116" y="682"/>
                    </a:lnTo>
                    <a:lnTo>
                      <a:pt x="115" y="690"/>
                    </a:lnTo>
                    <a:lnTo>
                      <a:pt x="113" y="694"/>
                    </a:lnTo>
                    <a:lnTo>
                      <a:pt x="113" y="698"/>
                    </a:lnTo>
                    <a:lnTo>
                      <a:pt x="111" y="701"/>
                    </a:lnTo>
                    <a:lnTo>
                      <a:pt x="111" y="705"/>
                    </a:lnTo>
                    <a:lnTo>
                      <a:pt x="109" y="709"/>
                    </a:lnTo>
                    <a:lnTo>
                      <a:pt x="109" y="713"/>
                    </a:lnTo>
                    <a:lnTo>
                      <a:pt x="107" y="717"/>
                    </a:lnTo>
                    <a:lnTo>
                      <a:pt x="107" y="720"/>
                    </a:lnTo>
                    <a:lnTo>
                      <a:pt x="105" y="728"/>
                    </a:lnTo>
                    <a:lnTo>
                      <a:pt x="103" y="736"/>
                    </a:lnTo>
                    <a:lnTo>
                      <a:pt x="101" y="739"/>
                    </a:lnTo>
                    <a:lnTo>
                      <a:pt x="101" y="743"/>
                    </a:lnTo>
                    <a:lnTo>
                      <a:pt x="99" y="747"/>
                    </a:lnTo>
                    <a:lnTo>
                      <a:pt x="97" y="751"/>
                    </a:lnTo>
                    <a:lnTo>
                      <a:pt x="97" y="755"/>
                    </a:lnTo>
                    <a:lnTo>
                      <a:pt x="96" y="758"/>
                    </a:lnTo>
                    <a:lnTo>
                      <a:pt x="94" y="762"/>
                    </a:lnTo>
                    <a:lnTo>
                      <a:pt x="94" y="768"/>
                    </a:lnTo>
                    <a:lnTo>
                      <a:pt x="92" y="770"/>
                    </a:lnTo>
                    <a:lnTo>
                      <a:pt x="92" y="774"/>
                    </a:lnTo>
                    <a:lnTo>
                      <a:pt x="90" y="777"/>
                    </a:lnTo>
                    <a:lnTo>
                      <a:pt x="90" y="783"/>
                    </a:lnTo>
                    <a:lnTo>
                      <a:pt x="86" y="791"/>
                    </a:lnTo>
                    <a:lnTo>
                      <a:pt x="82" y="798"/>
                    </a:lnTo>
                    <a:lnTo>
                      <a:pt x="80" y="800"/>
                    </a:lnTo>
                    <a:lnTo>
                      <a:pt x="78" y="806"/>
                    </a:lnTo>
                    <a:lnTo>
                      <a:pt x="78" y="810"/>
                    </a:lnTo>
                    <a:lnTo>
                      <a:pt x="77" y="814"/>
                    </a:lnTo>
                    <a:lnTo>
                      <a:pt x="73" y="819"/>
                    </a:lnTo>
                    <a:lnTo>
                      <a:pt x="69" y="829"/>
                    </a:lnTo>
                    <a:lnTo>
                      <a:pt x="67" y="831"/>
                    </a:lnTo>
                    <a:lnTo>
                      <a:pt x="65" y="836"/>
                    </a:lnTo>
                    <a:lnTo>
                      <a:pt x="63" y="838"/>
                    </a:lnTo>
                    <a:lnTo>
                      <a:pt x="61" y="844"/>
                    </a:lnTo>
                    <a:lnTo>
                      <a:pt x="54" y="84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8" name="Freeform 178"/>
              <p:cNvSpPr>
                <a:spLocks/>
              </p:cNvSpPr>
              <p:nvPr/>
            </p:nvSpPr>
            <p:spPr bwMode="auto">
              <a:xfrm flipH="1">
                <a:off x="5367" y="2529"/>
                <a:ext cx="149" cy="476"/>
              </a:xfrm>
              <a:custGeom>
                <a:avLst/>
                <a:gdLst>
                  <a:gd name="T0" fmla="*/ 1 w 298"/>
                  <a:gd name="T1" fmla="*/ 4 h 952"/>
                  <a:gd name="T2" fmla="*/ 1 w 298"/>
                  <a:gd name="T3" fmla="*/ 4 h 952"/>
                  <a:gd name="T4" fmla="*/ 1 w 298"/>
                  <a:gd name="T5" fmla="*/ 4 h 952"/>
                  <a:gd name="T6" fmla="*/ 1 w 298"/>
                  <a:gd name="T7" fmla="*/ 3 h 952"/>
                  <a:gd name="T8" fmla="*/ 1 w 298"/>
                  <a:gd name="T9" fmla="*/ 3 h 952"/>
                  <a:gd name="T10" fmla="*/ 1 w 298"/>
                  <a:gd name="T11" fmla="*/ 3 h 952"/>
                  <a:gd name="T12" fmla="*/ 0 w 298"/>
                  <a:gd name="T13" fmla="*/ 2 h 952"/>
                  <a:gd name="T14" fmla="*/ 0 w 298"/>
                  <a:gd name="T15" fmla="*/ 2 h 952"/>
                  <a:gd name="T16" fmla="*/ 1 w 298"/>
                  <a:gd name="T17" fmla="*/ 2 h 952"/>
                  <a:gd name="T18" fmla="*/ 1 w 298"/>
                  <a:gd name="T19" fmla="*/ 1 h 952"/>
                  <a:gd name="T20" fmla="*/ 1 w 298"/>
                  <a:gd name="T21" fmla="*/ 1 h 952"/>
                  <a:gd name="T22" fmla="*/ 1 w 298"/>
                  <a:gd name="T23" fmla="*/ 1 h 952"/>
                  <a:gd name="T24" fmla="*/ 1 w 298"/>
                  <a:gd name="T25" fmla="*/ 1 h 952"/>
                  <a:gd name="T26" fmla="*/ 1 w 298"/>
                  <a:gd name="T27" fmla="*/ 1 h 952"/>
                  <a:gd name="T28" fmla="*/ 1 w 298"/>
                  <a:gd name="T29" fmla="*/ 1 h 952"/>
                  <a:gd name="T30" fmla="*/ 1 w 298"/>
                  <a:gd name="T31" fmla="*/ 1 h 952"/>
                  <a:gd name="T32" fmla="*/ 1 w 298"/>
                  <a:gd name="T33" fmla="*/ 1 h 952"/>
                  <a:gd name="T34" fmla="*/ 1 w 298"/>
                  <a:gd name="T35" fmla="*/ 1 h 952"/>
                  <a:gd name="T36" fmla="*/ 1 w 298"/>
                  <a:gd name="T37" fmla="*/ 1 h 952"/>
                  <a:gd name="T38" fmla="*/ 1 w 298"/>
                  <a:gd name="T39" fmla="*/ 1 h 952"/>
                  <a:gd name="T40" fmla="*/ 1 w 298"/>
                  <a:gd name="T41" fmla="*/ 1 h 952"/>
                  <a:gd name="T42" fmla="*/ 1 w 298"/>
                  <a:gd name="T43" fmla="*/ 2 h 952"/>
                  <a:gd name="T44" fmla="*/ 1 w 298"/>
                  <a:gd name="T45" fmla="*/ 2 h 952"/>
                  <a:gd name="T46" fmla="*/ 1 w 298"/>
                  <a:gd name="T47" fmla="*/ 2 h 952"/>
                  <a:gd name="T48" fmla="*/ 1 w 298"/>
                  <a:gd name="T49" fmla="*/ 2 h 952"/>
                  <a:gd name="T50" fmla="*/ 1 w 298"/>
                  <a:gd name="T51" fmla="*/ 2 h 952"/>
                  <a:gd name="T52" fmla="*/ 1 w 298"/>
                  <a:gd name="T53" fmla="*/ 2 h 952"/>
                  <a:gd name="T54" fmla="*/ 1 w 298"/>
                  <a:gd name="T55" fmla="*/ 2 h 952"/>
                  <a:gd name="T56" fmla="*/ 1 w 298"/>
                  <a:gd name="T57" fmla="*/ 2 h 952"/>
                  <a:gd name="T58" fmla="*/ 1 w 298"/>
                  <a:gd name="T59" fmla="*/ 1 h 952"/>
                  <a:gd name="T60" fmla="*/ 1 w 298"/>
                  <a:gd name="T61" fmla="*/ 1 h 952"/>
                  <a:gd name="T62" fmla="*/ 1 w 298"/>
                  <a:gd name="T63" fmla="*/ 1 h 952"/>
                  <a:gd name="T64" fmla="*/ 1 w 298"/>
                  <a:gd name="T65" fmla="*/ 1 h 952"/>
                  <a:gd name="T66" fmla="*/ 1 w 298"/>
                  <a:gd name="T67" fmla="*/ 1 h 952"/>
                  <a:gd name="T68" fmla="*/ 1 w 298"/>
                  <a:gd name="T69" fmla="*/ 1 h 952"/>
                  <a:gd name="T70" fmla="*/ 1 w 298"/>
                  <a:gd name="T71" fmla="*/ 1 h 952"/>
                  <a:gd name="T72" fmla="*/ 1 w 298"/>
                  <a:gd name="T73" fmla="*/ 1 h 952"/>
                  <a:gd name="T74" fmla="*/ 1 w 298"/>
                  <a:gd name="T75" fmla="*/ 1 h 952"/>
                  <a:gd name="T76" fmla="*/ 1 w 298"/>
                  <a:gd name="T77" fmla="*/ 0 h 952"/>
                  <a:gd name="T78" fmla="*/ 1 w 298"/>
                  <a:gd name="T79" fmla="*/ 1 h 952"/>
                  <a:gd name="T80" fmla="*/ 1 w 298"/>
                  <a:gd name="T81" fmla="*/ 1 h 952"/>
                  <a:gd name="T82" fmla="*/ 1 w 298"/>
                  <a:gd name="T83" fmla="*/ 1 h 952"/>
                  <a:gd name="T84" fmla="*/ 1 w 298"/>
                  <a:gd name="T85" fmla="*/ 2 h 952"/>
                  <a:gd name="T86" fmla="*/ 1 w 298"/>
                  <a:gd name="T87" fmla="*/ 2 h 952"/>
                  <a:gd name="T88" fmla="*/ 1 w 298"/>
                  <a:gd name="T89" fmla="*/ 2 h 952"/>
                  <a:gd name="T90" fmla="*/ 1 w 298"/>
                  <a:gd name="T91" fmla="*/ 3 h 952"/>
                  <a:gd name="T92" fmla="*/ 1 w 298"/>
                  <a:gd name="T93" fmla="*/ 3 h 952"/>
                  <a:gd name="T94" fmla="*/ 1 w 298"/>
                  <a:gd name="T95" fmla="*/ 3 h 952"/>
                  <a:gd name="T96" fmla="*/ 1 w 298"/>
                  <a:gd name="T97" fmla="*/ 4 h 952"/>
                  <a:gd name="T98" fmla="*/ 1 w 298"/>
                  <a:gd name="T99" fmla="*/ 4 h 952"/>
                  <a:gd name="T100" fmla="*/ 1 w 298"/>
                  <a:gd name="T101" fmla="*/ 4 h 952"/>
                  <a:gd name="T102" fmla="*/ 2 w 298"/>
                  <a:gd name="T103" fmla="*/ 4 h 95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98" h="952">
                    <a:moveTo>
                      <a:pt x="277" y="952"/>
                    </a:moveTo>
                    <a:lnTo>
                      <a:pt x="262" y="942"/>
                    </a:lnTo>
                    <a:lnTo>
                      <a:pt x="247" y="933"/>
                    </a:lnTo>
                    <a:lnTo>
                      <a:pt x="232" y="921"/>
                    </a:lnTo>
                    <a:lnTo>
                      <a:pt x="216" y="912"/>
                    </a:lnTo>
                    <a:lnTo>
                      <a:pt x="201" y="901"/>
                    </a:lnTo>
                    <a:lnTo>
                      <a:pt x="190" y="889"/>
                    </a:lnTo>
                    <a:lnTo>
                      <a:pt x="176" y="878"/>
                    </a:lnTo>
                    <a:lnTo>
                      <a:pt x="165" y="866"/>
                    </a:lnTo>
                    <a:lnTo>
                      <a:pt x="152" y="853"/>
                    </a:lnTo>
                    <a:lnTo>
                      <a:pt x="140" y="842"/>
                    </a:lnTo>
                    <a:lnTo>
                      <a:pt x="131" y="828"/>
                    </a:lnTo>
                    <a:lnTo>
                      <a:pt x="119" y="817"/>
                    </a:lnTo>
                    <a:lnTo>
                      <a:pt x="108" y="804"/>
                    </a:lnTo>
                    <a:lnTo>
                      <a:pt x="100" y="790"/>
                    </a:lnTo>
                    <a:lnTo>
                      <a:pt x="91" y="777"/>
                    </a:lnTo>
                    <a:lnTo>
                      <a:pt x="83" y="764"/>
                    </a:lnTo>
                    <a:lnTo>
                      <a:pt x="74" y="749"/>
                    </a:lnTo>
                    <a:lnTo>
                      <a:pt x="66" y="733"/>
                    </a:lnTo>
                    <a:lnTo>
                      <a:pt x="59" y="718"/>
                    </a:lnTo>
                    <a:lnTo>
                      <a:pt x="53" y="705"/>
                    </a:lnTo>
                    <a:lnTo>
                      <a:pt x="45" y="690"/>
                    </a:lnTo>
                    <a:lnTo>
                      <a:pt x="40" y="674"/>
                    </a:lnTo>
                    <a:lnTo>
                      <a:pt x="34" y="659"/>
                    </a:lnTo>
                    <a:lnTo>
                      <a:pt x="30" y="644"/>
                    </a:lnTo>
                    <a:lnTo>
                      <a:pt x="24" y="629"/>
                    </a:lnTo>
                    <a:lnTo>
                      <a:pt x="21" y="614"/>
                    </a:lnTo>
                    <a:lnTo>
                      <a:pt x="15" y="597"/>
                    </a:lnTo>
                    <a:lnTo>
                      <a:pt x="13" y="581"/>
                    </a:lnTo>
                    <a:lnTo>
                      <a:pt x="9" y="564"/>
                    </a:lnTo>
                    <a:lnTo>
                      <a:pt x="7" y="549"/>
                    </a:lnTo>
                    <a:lnTo>
                      <a:pt x="5" y="532"/>
                    </a:lnTo>
                    <a:lnTo>
                      <a:pt x="3" y="517"/>
                    </a:lnTo>
                    <a:lnTo>
                      <a:pt x="2" y="500"/>
                    </a:lnTo>
                    <a:lnTo>
                      <a:pt x="0" y="484"/>
                    </a:lnTo>
                    <a:lnTo>
                      <a:pt x="0" y="467"/>
                    </a:lnTo>
                    <a:lnTo>
                      <a:pt x="0" y="450"/>
                    </a:lnTo>
                    <a:lnTo>
                      <a:pt x="0" y="433"/>
                    </a:lnTo>
                    <a:lnTo>
                      <a:pt x="0" y="418"/>
                    </a:lnTo>
                    <a:lnTo>
                      <a:pt x="0" y="401"/>
                    </a:lnTo>
                    <a:lnTo>
                      <a:pt x="2" y="384"/>
                    </a:lnTo>
                    <a:lnTo>
                      <a:pt x="2" y="367"/>
                    </a:lnTo>
                    <a:lnTo>
                      <a:pt x="3" y="349"/>
                    </a:lnTo>
                    <a:lnTo>
                      <a:pt x="5" y="332"/>
                    </a:lnTo>
                    <a:lnTo>
                      <a:pt x="7" y="317"/>
                    </a:lnTo>
                    <a:lnTo>
                      <a:pt x="11" y="300"/>
                    </a:lnTo>
                    <a:lnTo>
                      <a:pt x="13" y="283"/>
                    </a:lnTo>
                    <a:lnTo>
                      <a:pt x="17" y="268"/>
                    </a:lnTo>
                    <a:lnTo>
                      <a:pt x="21" y="251"/>
                    </a:lnTo>
                    <a:lnTo>
                      <a:pt x="24" y="234"/>
                    </a:lnTo>
                    <a:lnTo>
                      <a:pt x="28" y="218"/>
                    </a:lnTo>
                    <a:lnTo>
                      <a:pt x="32" y="201"/>
                    </a:lnTo>
                    <a:lnTo>
                      <a:pt x="38" y="186"/>
                    </a:lnTo>
                    <a:lnTo>
                      <a:pt x="41" y="169"/>
                    </a:lnTo>
                    <a:lnTo>
                      <a:pt x="47" y="154"/>
                    </a:lnTo>
                    <a:lnTo>
                      <a:pt x="53" y="137"/>
                    </a:lnTo>
                    <a:lnTo>
                      <a:pt x="59" y="121"/>
                    </a:lnTo>
                    <a:lnTo>
                      <a:pt x="64" y="106"/>
                    </a:lnTo>
                    <a:lnTo>
                      <a:pt x="70" y="91"/>
                    </a:lnTo>
                    <a:lnTo>
                      <a:pt x="78" y="76"/>
                    </a:lnTo>
                    <a:lnTo>
                      <a:pt x="83" y="61"/>
                    </a:lnTo>
                    <a:lnTo>
                      <a:pt x="91" y="45"/>
                    </a:lnTo>
                    <a:lnTo>
                      <a:pt x="99" y="30"/>
                    </a:lnTo>
                    <a:lnTo>
                      <a:pt x="106" y="17"/>
                    </a:lnTo>
                    <a:lnTo>
                      <a:pt x="114" y="4"/>
                    </a:lnTo>
                    <a:lnTo>
                      <a:pt x="131" y="4"/>
                    </a:lnTo>
                    <a:lnTo>
                      <a:pt x="127" y="7"/>
                    </a:lnTo>
                    <a:lnTo>
                      <a:pt x="125" y="13"/>
                    </a:lnTo>
                    <a:lnTo>
                      <a:pt x="121" y="19"/>
                    </a:lnTo>
                    <a:lnTo>
                      <a:pt x="119" y="25"/>
                    </a:lnTo>
                    <a:lnTo>
                      <a:pt x="118" y="30"/>
                    </a:lnTo>
                    <a:lnTo>
                      <a:pt x="114" y="36"/>
                    </a:lnTo>
                    <a:lnTo>
                      <a:pt x="112" y="42"/>
                    </a:lnTo>
                    <a:lnTo>
                      <a:pt x="108" y="47"/>
                    </a:lnTo>
                    <a:lnTo>
                      <a:pt x="106" y="53"/>
                    </a:lnTo>
                    <a:lnTo>
                      <a:pt x="104" y="59"/>
                    </a:lnTo>
                    <a:lnTo>
                      <a:pt x="100" y="64"/>
                    </a:lnTo>
                    <a:lnTo>
                      <a:pt x="99" y="72"/>
                    </a:lnTo>
                    <a:lnTo>
                      <a:pt x="97" y="78"/>
                    </a:lnTo>
                    <a:lnTo>
                      <a:pt x="95" y="83"/>
                    </a:lnTo>
                    <a:lnTo>
                      <a:pt x="91" y="89"/>
                    </a:lnTo>
                    <a:lnTo>
                      <a:pt x="89" y="95"/>
                    </a:lnTo>
                    <a:lnTo>
                      <a:pt x="87" y="101"/>
                    </a:lnTo>
                    <a:lnTo>
                      <a:pt x="85" y="106"/>
                    </a:lnTo>
                    <a:lnTo>
                      <a:pt x="81" y="112"/>
                    </a:lnTo>
                    <a:lnTo>
                      <a:pt x="80" y="118"/>
                    </a:lnTo>
                    <a:lnTo>
                      <a:pt x="78" y="123"/>
                    </a:lnTo>
                    <a:lnTo>
                      <a:pt x="76" y="131"/>
                    </a:lnTo>
                    <a:lnTo>
                      <a:pt x="74" y="137"/>
                    </a:lnTo>
                    <a:lnTo>
                      <a:pt x="72" y="142"/>
                    </a:lnTo>
                    <a:lnTo>
                      <a:pt x="68" y="148"/>
                    </a:lnTo>
                    <a:lnTo>
                      <a:pt x="66" y="156"/>
                    </a:lnTo>
                    <a:lnTo>
                      <a:pt x="64" y="161"/>
                    </a:lnTo>
                    <a:lnTo>
                      <a:pt x="62" y="167"/>
                    </a:lnTo>
                    <a:lnTo>
                      <a:pt x="60" y="173"/>
                    </a:lnTo>
                    <a:lnTo>
                      <a:pt x="59" y="180"/>
                    </a:lnTo>
                    <a:lnTo>
                      <a:pt x="57" y="186"/>
                    </a:lnTo>
                    <a:lnTo>
                      <a:pt x="55" y="192"/>
                    </a:lnTo>
                    <a:lnTo>
                      <a:pt x="53" y="197"/>
                    </a:lnTo>
                    <a:lnTo>
                      <a:pt x="51" y="205"/>
                    </a:lnTo>
                    <a:lnTo>
                      <a:pt x="49" y="211"/>
                    </a:lnTo>
                    <a:lnTo>
                      <a:pt x="47" y="216"/>
                    </a:lnTo>
                    <a:lnTo>
                      <a:pt x="45" y="222"/>
                    </a:lnTo>
                    <a:lnTo>
                      <a:pt x="43" y="228"/>
                    </a:lnTo>
                    <a:lnTo>
                      <a:pt x="43" y="235"/>
                    </a:lnTo>
                    <a:lnTo>
                      <a:pt x="41" y="241"/>
                    </a:lnTo>
                    <a:lnTo>
                      <a:pt x="40" y="247"/>
                    </a:lnTo>
                    <a:lnTo>
                      <a:pt x="38" y="253"/>
                    </a:lnTo>
                    <a:lnTo>
                      <a:pt x="36" y="260"/>
                    </a:lnTo>
                    <a:lnTo>
                      <a:pt x="36" y="266"/>
                    </a:lnTo>
                    <a:lnTo>
                      <a:pt x="34" y="272"/>
                    </a:lnTo>
                    <a:lnTo>
                      <a:pt x="34" y="279"/>
                    </a:lnTo>
                    <a:lnTo>
                      <a:pt x="32" y="285"/>
                    </a:lnTo>
                    <a:lnTo>
                      <a:pt x="32" y="291"/>
                    </a:lnTo>
                    <a:lnTo>
                      <a:pt x="30" y="296"/>
                    </a:lnTo>
                    <a:lnTo>
                      <a:pt x="30" y="304"/>
                    </a:lnTo>
                    <a:lnTo>
                      <a:pt x="28" y="310"/>
                    </a:lnTo>
                    <a:lnTo>
                      <a:pt x="26" y="315"/>
                    </a:lnTo>
                    <a:lnTo>
                      <a:pt x="26" y="321"/>
                    </a:lnTo>
                    <a:lnTo>
                      <a:pt x="26" y="329"/>
                    </a:lnTo>
                    <a:lnTo>
                      <a:pt x="24" y="334"/>
                    </a:lnTo>
                    <a:lnTo>
                      <a:pt x="24" y="340"/>
                    </a:lnTo>
                    <a:lnTo>
                      <a:pt x="24" y="346"/>
                    </a:lnTo>
                    <a:lnTo>
                      <a:pt x="24" y="353"/>
                    </a:lnTo>
                    <a:lnTo>
                      <a:pt x="22" y="359"/>
                    </a:lnTo>
                    <a:lnTo>
                      <a:pt x="22" y="365"/>
                    </a:lnTo>
                    <a:lnTo>
                      <a:pt x="22" y="370"/>
                    </a:lnTo>
                    <a:lnTo>
                      <a:pt x="22" y="378"/>
                    </a:lnTo>
                    <a:lnTo>
                      <a:pt x="22" y="384"/>
                    </a:lnTo>
                    <a:lnTo>
                      <a:pt x="22" y="389"/>
                    </a:lnTo>
                    <a:lnTo>
                      <a:pt x="24" y="382"/>
                    </a:lnTo>
                    <a:lnTo>
                      <a:pt x="24" y="376"/>
                    </a:lnTo>
                    <a:lnTo>
                      <a:pt x="26" y="368"/>
                    </a:lnTo>
                    <a:lnTo>
                      <a:pt x="28" y="361"/>
                    </a:lnTo>
                    <a:lnTo>
                      <a:pt x="28" y="353"/>
                    </a:lnTo>
                    <a:lnTo>
                      <a:pt x="30" y="346"/>
                    </a:lnTo>
                    <a:lnTo>
                      <a:pt x="32" y="340"/>
                    </a:lnTo>
                    <a:lnTo>
                      <a:pt x="34" y="332"/>
                    </a:lnTo>
                    <a:lnTo>
                      <a:pt x="34" y="327"/>
                    </a:lnTo>
                    <a:lnTo>
                      <a:pt x="36" y="319"/>
                    </a:lnTo>
                    <a:lnTo>
                      <a:pt x="38" y="311"/>
                    </a:lnTo>
                    <a:lnTo>
                      <a:pt x="40" y="306"/>
                    </a:lnTo>
                    <a:lnTo>
                      <a:pt x="41" y="300"/>
                    </a:lnTo>
                    <a:lnTo>
                      <a:pt x="43" y="292"/>
                    </a:lnTo>
                    <a:lnTo>
                      <a:pt x="43" y="287"/>
                    </a:lnTo>
                    <a:lnTo>
                      <a:pt x="45" y="281"/>
                    </a:lnTo>
                    <a:lnTo>
                      <a:pt x="47" y="273"/>
                    </a:lnTo>
                    <a:lnTo>
                      <a:pt x="49" y="268"/>
                    </a:lnTo>
                    <a:lnTo>
                      <a:pt x="51" y="260"/>
                    </a:lnTo>
                    <a:lnTo>
                      <a:pt x="53" y="254"/>
                    </a:lnTo>
                    <a:lnTo>
                      <a:pt x="53" y="249"/>
                    </a:lnTo>
                    <a:lnTo>
                      <a:pt x="55" y="241"/>
                    </a:lnTo>
                    <a:lnTo>
                      <a:pt x="57" y="237"/>
                    </a:lnTo>
                    <a:lnTo>
                      <a:pt x="59" y="232"/>
                    </a:lnTo>
                    <a:lnTo>
                      <a:pt x="60" y="224"/>
                    </a:lnTo>
                    <a:lnTo>
                      <a:pt x="62" y="218"/>
                    </a:lnTo>
                    <a:lnTo>
                      <a:pt x="64" y="213"/>
                    </a:lnTo>
                    <a:lnTo>
                      <a:pt x="68" y="207"/>
                    </a:lnTo>
                    <a:lnTo>
                      <a:pt x="70" y="201"/>
                    </a:lnTo>
                    <a:lnTo>
                      <a:pt x="72" y="196"/>
                    </a:lnTo>
                    <a:lnTo>
                      <a:pt x="74" y="190"/>
                    </a:lnTo>
                    <a:lnTo>
                      <a:pt x="76" y="184"/>
                    </a:lnTo>
                    <a:lnTo>
                      <a:pt x="78" y="177"/>
                    </a:lnTo>
                    <a:lnTo>
                      <a:pt x="80" y="171"/>
                    </a:lnTo>
                    <a:lnTo>
                      <a:pt x="81" y="165"/>
                    </a:lnTo>
                    <a:lnTo>
                      <a:pt x="83" y="159"/>
                    </a:lnTo>
                    <a:lnTo>
                      <a:pt x="85" y="154"/>
                    </a:lnTo>
                    <a:lnTo>
                      <a:pt x="87" y="148"/>
                    </a:lnTo>
                    <a:lnTo>
                      <a:pt x="89" y="142"/>
                    </a:lnTo>
                    <a:lnTo>
                      <a:pt x="93" y="137"/>
                    </a:lnTo>
                    <a:lnTo>
                      <a:pt x="95" y="131"/>
                    </a:lnTo>
                    <a:lnTo>
                      <a:pt x="97" y="125"/>
                    </a:lnTo>
                    <a:lnTo>
                      <a:pt x="100" y="120"/>
                    </a:lnTo>
                    <a:lnTo>
                      <a:pt x="102" y="114"/>
                    </a:lnTo>
                    <a:lnTo>
                      <a:pt x="104" y="108"/>
                    </a:lnTo>
                    <a:lnTo>
                      <a:pt x="108" y="102"/>
                    </a:lnTo>
                    <a:lnTo>
                      <a:pt x="110" y="97"/>
                    </a:lnTo>
                    <a:lnTo>
                      <a:pt x="114" y="93"/>
                    </a:lnTo>
                    <a:lnTo>
                      <a:pt x="116" y="85"/>
                    </a:lnTo>
                    <a:lnTo>
                      <a:pt x="119" y="80"/>
                    </a:lnTo>
                    <a:lnTo>
                      <a:pt x="121" y="74"/>
                    </a:lnTo>
                    <a:lnTo>
                      <a:pt x="125" y="70"/>
                    </a:lnTo>
                    <a:lnTo>
                      <a:pt x="127" y="64"/>
                    </a:lnTo>
                    <a:lnTo>
                      <a:pt x="131" y="59"/>
                    </a:lnTo>
                    <a:lnTo>
                      <a:pt x="135" y="53"/>
                    </a:lnTo>
                    <a:lnTo>
                      <a:pt x="138" y="47"/>
                    </a:lnTo>
                    <a:lnTo>
                      <a:pt x="140" y="42"/>
                    </a:lnTo>
                    <a:lnTo>
                      <a:pt x="144" y="36"/>
                    </a:lnTo>
                    <a:lnTo>
                      <a:pt x="148" y="30"/>
                    </a:lnTo>
                    <a:lnTo>
                      <a:pt x="152" y="25"/>
                    </a:lnTo>
                    <a:lnTo>
                      <a:pt x="156" y="17"/>
                    </a:lnTo>
                    <a:lnTo>
                      <a:pt x="157" y="11"/>
                    </a:lnTo>
                    <a:lnTo>
                      <a:pt x="163" y="6"/>
                    </a:lnTo>
                    <a:lnTo>
                      <a:pt x="167" y="0"/>
                    </a:lnTo>
                    <a:lnTo>
                      <a:pt x="178" y="0"/>
                    </a:lnTo>
                    <a:lnTo>
                      <a:pt x="171" y="15"/>
                    </a:lnTo>
                    <a:lnTo>
                      <a:pt x="161" y="30"/>
                    </a:lnTo>
                    <a:lnTo>
                      <a:pt x="154" y="47"/>
                    </a:lnTo>
                    <a:lnTo>
                      <a:pt x="146" y="63"/>
                    </a:lnTo>
                    <a:lnTo>
                      <a:pt x="140" y="78"/>
                    </a:lnTo>
                    <a:lnTo>
                      <a:pt x="133" y="95"/>
                    </a:lnTo>
                    <a:lnTo>
                      <a:pt x="127" y="110"/>
                    </a:lnTo>
                    <a:lnTo>
                      <a:pt x="119" y="127"/>
                    </a:lnTo>
                    <a:lnTo>
                      <a:pt x="114" y="142"/>
                    </a:lnTo>
                    <a:lnTo>
                      <a:pt x="108" y="158"/>
                    </a:lnTo>
                    <a:lnTo>
                      <a:pt x="102" y="173"/>
                    </a:lnTo>
                    <a:lnTo>
                      <a:pt x="97" y="190"/>
                    </a:lnTo>
                    <a:lnTo>
                      <a:pt x="91" y="205"/>
                    </a:lnTo>
                    <a:lnTo>
                      <a:pt x="87" y="222"/>
                    </a:lnTo>
                    <a:lnTo>
                      <a:pt x="81" y="237"/>
                    </a:lnTo>
                    <a:lnTo>
                      <a:pt x="78" y="254"/>
                    </a:lnTo>
                    <a:lnTo>
                      <a:pt x="72" y="270"/>
                    </a:lnTo>
                    <a:lnTo>
                      <a:pt x="68" y="287"/>
                    </a:lnTo>
                    <a:lnTo>
                      <a:pt x="64" y="302"/>
                    </a:lnTo>
                    <a:lnTo>
                      <a:pt x="62" y="319"/>
                    </a:lnTo>
                    <a:lnTo>
                      <a:pt x="59" y="334"/>
                    </a:lnTo>
                    <a:lnTo>
                      <a:pt x="57" y="351"/>
                    </a:lnTo>
                    <a:lnTo>
                      <a:pt x="53" y="367"/>
                    </a:lnTo>
                    <a:lnTo>
                      <a:pt x="53" y="384"/>
                    </a:lnTo>
                    <a:lnTo>
                      <a:pt x="51" y="399"/>
                    </a:lnTo>
                    <a:lnTo>
                      <a:pt x="49" y="416"/>
                    </a:lnTo>
                    <a:lnTo>
                      <a:pt x="47" y="431"/>
                    </a:lnTo>
                    <a:lnTo>
                      <a:pt x="47" y="448"/>
                    </a:lnTo>
                    <a:lnTo>
                      <a:pt x="47" y="464"/>
                    </a:lnTo>
                    <a:lnTo>
                      <a:pt x="47" y="479"/>
                    </a:lnTo>
                    <a:lnTo>
                      <a:pt x="47" y="494"/>
                    </a:lnTo>
                    <a:lnTo>
                      <a:pt x="49" y="511"/>
                    </a:lnTo>
                    <a:lnTo>
                      <a:pt x="49" y="526"/>
                    </a:lnTo>
                    <a:lnTo>
                      <a:pt x="51" y="541"/>
                    </a:lnTo>
                    <a:lnTo>
                      <a:pt x="53" y="557"/>
                    </a:lnTo>
                    <a:lnTo>
                      <a:pt x="55" y="572"/>
                    </a:lnTo>
                    <a:lnTo>
                      <a:pt x="57" y="587"/>
                    </a:lnTo>
                    <a:lnTo>
                      <a:pt x="60" y="602"/>
                    </a:lnTo>
                    <a:lnTo>
                      <a:pt x="64" y="617"/>
                    </a:lnTo>
                    <a:lnTo>
                      <a:pt x="68" y="633"/>
                    </a:lnTo>
                    <a:lnTo>
                      <a:pt x="72" y="648"/>
                    </a:lnTo>
                    <a:lnTo>
                      <a:pt x="76" y="661"/>
                    </a:lnTo>
                    <a:lnTo>
                      <a:pt x="81" y="676"/>
                    </a:lnTo>
                    <a:lnTo>
                      <a:pt x="87" y="692"/>
                    </a:lnTo>
                    <a:lnTo>
                      <a:pt x="93" y="705"/>
                    </a:lnTo>
                    <a:lnTo>
                      <a:pt x="100" y="720"/>
                    </a:lnTo>
                    <a:lnTo>
                      <a:pt x="106" y="733"/>
                    </a:lnTo>
                    <a:lnTo>
                      <a:pt x="114" y="749"/>
                    </a:lnTo>
                    <a:lnTo>
                      <a:pt x="121" y="762"/>
                    </a:lnTo>
                    <a:lnTo>
                      <a:pt x="131" y="775"/>
                    </a:lnTo>
                    <a:lnTo>
                      <a:pt x="138" y="788"/>
                    </a:lnTo>
                    <a:lnTo>
                      <a:pt x="148" y="802"/>
                    </a:lnTo>
                    <a:lnTo>
                      <a:pt x="157" y="815"/>
                    </a:lnTo>
                    <a:lnTo>
                      <a:pt x="169" y="828"/>
                    </a:lnTo>
                    <a:lnTo>
                      <a:pt x="178" y="842"/>
                    </a:lnTo>
                    <a:lnTo>
                      <a:pt x="190" y="855"/>
                    </a:lnTo>
                    <a:lnTo>
                      <a:pt x="201" y="866"/>
                    </a:lnTo>
                    <a:lnTo>
                      <a:pt x="214" y="880"/>
                    </a:lnTo>
                    <a:lnTo>
                      <a:pt x="226" y="891"/>
                    </a:lnTo>
                    <a:lnTo>
                      <a:pt x="239" y="904"/>
                    </a:lnTo>
                    <a:lnTo>
                      <a:pt x="253" y="916"/>
                    </a:lnTo>
                    <a:lnTo>
                      <a:pt x="268" y="927"/>
                    </a:lnTo>
                    <a:lnTo>
                      <a:pt x="283" y="939"/>
                    </a:lnTo>
                    <a:lnTo>
                      <a:pt x="298" y="950"/>
                    </a:lnTo>
                    <a:lnTo>
                      <a:pt x="277" y="952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9" name="Freeform 179"/>
              <p:cNvSpPr>
                <a:spLocks/>
              </p:cNvSpPr>
              <p:nvPr/>
            </p:nvSpPr>
            <p:spPr bwMode="auto">
              <a:xfrm flipH="1">
                <a:off x="5309" y="2697"/>
                <a:ext cx="36" cy="65"/>
              </a:xfrm>
              <a:custGeom>
                <a:avLst/>
                <a:gdLst>
                  <a:gd name="T0" fmla="*/ 1 w 72"/>
                  <a:gd name="T1" fmla="*/ 0 h 131"/>
                  <a:gd name="T2" fmla="*/ 1 w 72"/>
                  <a:gd name="T3" fmla="*/ 0 h 131"/>
                  <a:gd name="T4" fmla="*/ 1 w 72"/>
                  <a:gd name="T5" fmla="*/ 0 h 131"/>
                  <a:gd name="T6" fmla="*/ 1 w 72"/>
                  <a:gd name="T7" fmla="*/ 0 h 131"/>
                  <a:gd name="T8" fmla="*/ 1 w 72"/>
                  <a:gd name="T9" fmla="*/ 0 h 131"/>
                  <a:gd name="T10" fmla="*/ 1 w 72"/>
                  <a:gd name="T11" fmla="*/ 0 h 131"/>
                  <a:gd name="T12" fmla="*/ 1 w 72"/>
                  <a:gd name="T13" fmla="*/ 0 h 131"/>
                  <a:gd name="T14" fmla="*/ 1 w 72"/>
                  <a:gd name="T15" fmla="*/ 0 h 131"/>
                  <a:gd name="T16" fmla="*/ 1 w 72"/>
                  <a:gd name="T17" fmla="*/ 0 h 131"/>
                  <a:gd name="T18" fmla="*/ 1 w 72"/>
                  <a:gd name="T19" fmla="*/ 0 h 131"/>
                  <a:gd name="T20" fmla="*/ 1 w 72"/>
                  <a:gd name="T21" fmla="*/ 0 h 131"/>
                  <a:gd name="T22" fmla="*/ 1 w 72"/>
                  <a:gd name="T23" fmla="*/ 0 h 131"/>
                  <a:gd name="T24" fmla="*/ 1 w 72"/>
                  <a:gd name="T25" fmla="*/ 0 h 131"/>
                  <a:gd name="T26" fmla="*/ 1 w 72"/>
                  <a:gd name="T27" fmla="*/ 0 h 131"/>
                  <a:gd name="T28" fmla="*/ 1 w 72"/>
                  <a:gd name="T29" fmla="*/ 0 h 131"/>
                  <a:gd name="T30" fmla="*/ 1 w 72"/>
                  <a:gd name="T31" fmla="*/ 0 h 131"/>
                  <a:gd name="T32" fmla="*/ 1 w 72"/>
                  <a:gd name="T33" fmla="*/ 0 h 131"/>
                  <a:gd name="T34" fmla="*/ 1 w 72"/>
                  <a:gd name="T35" fmla="*/ 0 h 131"/>
                  <a:gd name="T36" fmla="*/ 1 w 72"/>
                  <a:gd name="T37" fmla="*/ 0 h 131"/>
                  <a:gd name="T38" fmla="*/ 1 w 72"/>
                  <a:gd name="T39" fmla="*/ 0 h 131"/>
                  <a:gd name="T40" fmla="*/ 1 w 72"/>
                  <a:gd name="T41" fmla="*/ 0 h 131"/>
                  <a:gd name="T42" fmla="*/ 1 w 72"/>
                  <a:gd name="T43" fmla="*/ 0 h 131"/>
                  <a:gd name="T44" fmla="*/ 1 w 72"/>
                  <a:gd name="T45" fmla="*/ 0 h 131"/>
                  <a:gd name="T46" fmla="*/ 1 w 72"/>
                  <a:gd name="T47" fmla="*/ 0 h 131"/>
                  <a:gd name="T48" fmla="*/ 1 w 72"/>
                  <a:gd name="T49" fmla="*/ 0 h 131"/>
                  <a:gd name="T50" fmla="*/ 1 w 72"/>
                  <a:gd name="T51" fmla="*/ 0 h 131"/>
                  <a:gd name="T52" fmla="*/ 0 w 72"/>
                  <a:gd name="T53" fmla="*/ 0 h 131"/>
                  <a:gd name="T54" fmla="*/ 0 w 72"/>
                  <a:gd name="T55" fmla="*/ 0 h 131"/>
                  <a:gd name="T56" fmla="*/ 0 w 72"/>
                  <a:gd name="T57" fmla="*/ 0 h 131"/>
                  <a:gd name="T58" fmla="*/ 0 w 72"/>
                  <a:gd name="T59" fmla="*/ 0 h 131"/>
                  <a:gd name="T60" fmla="*/ 1 w 72"/>
                  <a:gd name="T61" fmla="*/ 0 h 131"/>
                  <a:gd name="T62" fmla="*/ 1 w 72"/>
                  <a:gd name="T63" fmla="*/ 0 h 131"/>
                  <a:gd name="T64" fmla="*/ 1 w 72"/>
                  <a:gd name="T65" fmla="*/ 0 h 13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2" h="131">
                    <a:moveTo>
                      <a:pt x="4" y="19"/>
                    </a:moveTo>
                    <a:lnTo>
                      <a:pt x="6" y="15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30" y="2"/>
                    </a:lnTo>
                    <a:lnTo>
                      <a:pt x="36" y="0"/>
                    </a:lnTo>
                    <a:lnTo>
                      <a:pt x="42" y="2"/>
                    </a:lnTo>
                    <a:lnTo>
                      <a:pt x="46" y="4"/>
                    </a:lnTo>
                    <a:lnTo>
                      <a:pt x="49" y="8"/>
                    </a:lnTo>
                    <a:lnTo>
                      <a:pt x="53" y="12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5"/>
                    </a:lnTo>
                    <a:lnTo>
                      <a:pt x="65" y="29"/>
                    </a:lnTo>
                    <a:lnTo>
                      <a:pt x="66" y="34"/>
                    </a:lnTo>
                    <a:lnTo>
                      <a:pt x="66" y="38"/>
                    </a:lnTo>
                    <a:lnTo>
                      <a:pt x="68" y="42"/>
                    </a:lnTo>
                    <a:lnTo>
                      <a:pt x="68" y="48"/>
                    </a:lnTo>
                    <a:lnTo>
                      <a:pt x="70" y="52"/>
                    </a:lnTo>
                    <a:lnTo>
                      <a:pt x="70" y="57"/>
                    </a:lnTo>
                    <a:lnTo>
                      <a:pt x="72" y="61"/>
                    </a:lnTo>
                    <a:lnTo>
                      <a:pt x="72" y="67"/>
                    </a:lnTo>
                    <a:lnTo>
                      <a:pt x="72" y="73"/>
                    </a:lnTo>
                    <a:lnTo>
                      <a:pt x="72" y="76"/>
                    </a:lnTo>
                    <a:lnTo>
                      <a:pt x="70" y="82"/>
                    </a:lnTo>
                    <a:lnTo>
                      <a:pt x="70" y="86"/>
                    </a:lnTo>
                    <a:lnTo>
                      <a:pt x="70" y="92"/>
                    </a:lnTo>
                    <a:lnTo>
                      <a:pt x="68" y="95"/>
                    </a:lnTo>
                    <a:lnTo>
                      <a:pt x="66" y="99"/>
                    </a:lnTo>
                    <a:lnTo>
                      <a:pt x="65" y="103"/>
                    </a:lnTo>
                    <a:lnTo>
                      <a:pt x="65" y="109"/>
                    </a:lnTo>
                    <a:lnTo>
                      <a:pt x="59" y="116"/>
                    </a:lnTo>
                    <a:lnTo>
                      <a:pt x="53" y="122"/>
                    </a:lnTo>
                    <a:lnTo>
                      <a:pt x="47" y="128"/>
                    </a:lnTo>
                    <a:lnTo>
                      <a:pt x="40" y="131"/>
                    </a:lnTo>
                    <a:lnTo>
                      <a:pt x="34" y="130"/>
                    </a:lnTo>
                    <a:lnTo>
                      <a:pt x="30" y="130"/>
                    </a:lnTo>
                    <a:lnTo>
                      <a:pt x="26" y="128"/>
                    </a:lnTo>
                    <a:lnTo>
                      <a:pt x="23" y="128"/>
                    </a:lnTo>
                    <a:lnTo>
                      <a:pt x="17" y="122"/>
                    </a:lnTo>
                    <a:lnTo>
                      <a:pt x="13" y="116"/>
                    </a:lnTo>
                    <a:lnTo>
                      <a:pt x="9" y="114"/>
                    </a:lnTo>
                    <a:lnTo>
                      <a:pt x="7" y="111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2" y="90"/>
                    </a:lnTo>
                    <a:lnTo>
                      <a:pt x="2" y="86"/>
                    </a:lnTo>
                    <a:lnTo>
                      <a:pt x="2" y="80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2" y="31"/>
                    </a:lnTo>
                    <a:lnTo>
                      <a:pt x="2" y="25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0" name="Freeform 180"/>
              <p:cNvSpPr>
                <a:spLocks/>
              </p:cNvSpPr>
              <p:nvPr/>
            </p:nvSpPr>
            <p:spPr bwMode="auto">
              <a:xfrm flipH="1">
                <a:off x="4952" y="2562"/>
                <a:ext cx="160" cy="155"/>
              </a:xfrm>
              <a:custGeom>
                <a:avLst/>
                <a:gdLst>
                  <a:gd name="T0" fmla="*/ 1 w 321"/>
                  <a:gd name="T1" fmla="*/ 2 h 310"/>
                  <a:gd name="T2" fmla="*/ 1 w 321"/>
                  <a:gd name="T3" fmla="*/ 2 h 310"/>
                  <a:gd name="T4" fmla="*/ 1 w 321"/>
                  <a:gd name="T5" fmla="*/ 2 h 310"/>
                  <a:gd name="T6" fmla="*/ 1 w 321"/>
                  <a:gd name="T7" fmla="*/ 2 h 310"/>
                  <a:gd name="T8" fmla="*/ 0 w 321"/>
                  <a:gd name="T9" fmla="*/ 2 h 310"/>
                  <a:gd name="T10" fmla="*/ 0 w 321"/>
                  <a:gd name="T11" fmla="*/ 2 h 310"/>
                  <a:gd name="T12" fmla="*/ 0 w 321"/>
                  <a:gd name="T13" fmla="*/ 2 h 310"/>
                  <a:gd name="T14" fmla="*/ 0 w 321"/>
                  <a:gd name="T15" fmla="*/ 2 h 310"/>
                  <a:gd name="T16" fmla="*/ 0 w 321"/>
                  <a:gd name="T17" fmla="*/ 2 h 310"/>
                  <a:gd name="T18" fmla="*/ 0 w 321"/>
                  <a:gd name="T19" fmla="*/ 2 h 310"/>
                  <a:gd name="T20" fmla="*/ 0 w 321"/>
                  <a:gd name="T21" fmla="*/ 1 h 310"/>
                  <a:gd name="T22" fmla="*/ 0 w 321"/>
                  <a:gd name="T23" fmla="*/ 1 h 310"/>
                  <a:gd name="T24" fmla="*/ 0 w 321"/>
                  <a:gd name="T25" fmla="*/ 1 h 310"/>
                  <a:gd name="T26" fmla="*/ 0 w 321"/>
                  <a:gd name="T27" fmla="*/ 2 h 310"/>
                  <a:gd name="T28" fmla="*/ 0 w 321"/>
                  <a:gd name="T29" fmla="*/ 1 h 310"/>
                  <a:gd name="T30" fmla="*/ 0 w 321"/>
                  <a:gd name="T31" fmla="*/ 1 h 310"/>
                  <a:gd name="T32" fmla="*/ 0 w 321"/>
                  <a:gd name="T33" fmla="*/ 1 h 310"/>
                  <a:gd name="T34" fmla="*/ 0 w 321"/>
                  <a:gd name="T35" fmla="*/ 1 h 310"/>
                  <a:gd name="T36" fmla="*/ 0 w 321"/>
                  <a:gd name="T37" fmla="*/ 1 h 310"/>
                  <a:gd name="T38" fmla="*/ 0 w 321"/>
                  <a:gd name="T39" fmla="*/ 1 h 310"/>
                  <a:gd name="T40" fmla="*/ 0 w 321"/>
                  <a:gd name="T41" fmla="*/ 1 h 310"/>
                  <a:gd name="T42" fmla="*/ 0 w 321"/>
                  <a:gd name="T43" fmla="*/ 1 h 310"/>
                  <a:gd name="T44" fmla="*/ 0 w 321"/>
                  <a:gd name="T45" fmla="*/ 1 h 310"/>
                  <a:gd name="T46" fmla="*/ 0 w 321"/>
                  <a:gd name="T47" fmla="*/ 1 h 310"/>
                  <a:gd name="T48" fmla="*/ 0 w 321"/>
                  <a:gd name="T49" fmla="*/ 1 h 310"/>
                  <a:gd name="T50" fmla="*/ 0 w 321"/>
                  <a:gd name="T51" fmla="*/ 1 h 310"/>
                  <a:gd name="T52" fmla="*/ 0 w 321"/>
                  <a:gd name="T53" fmla="*/ 1 h 310"/>
                  <a:gd name="T54" fmla="*/ 0 w 321"/>
                  <a:gd name="T55" fmla="*/ 1 h 310"/>
                  <a:gd name="T56" fmla="*/ 0 w 321"/>
                  <a:gd name="T57" fmla="*/ 1 h 310"/>
                  <a:gd name="T58" fmla="*/ 0 w 321"/>
                  <a:gd name="T59" fmla="*/ 1 h 310"/>
                  <a:gd name="T60" fmla="*/ 0 w 321"/>
                  <a:gd name="T61" fmla="*/ 1 h 310"/>
                  <a:gd name="T62" fmla="*/ 0 w 321"/>
                  <a:gd name="T63" fmla="*/ 1 h 310"/>
                  <a:gd name="T64" fmla="*/ 0 w 321"/>
                  <a:gd name="T65" fmla="*/ 1 h 310"/>
                  <a:gd name="T66" fmla="*/ 0 w 321"/>
                  <a:gd name="T67" fmla="*/ 1 h 310"/>
                  <a:gd name="T68" fmla="*/ 0 w 321"/>
                  <a:gd name="T69" fmla="*/ 1 h 310"/>
                  <a:gd name="T70" fmla="*/ 0 w 321"/>
                  <a:gd name="T71" fmla="*/ 1 h 310"/>
                  <a:gd name="T72" fmla="*/ 0 w 321"/>
                  <a:gd name="T73" fmla="*/ 1 h 310"/>
                  <a:gd name="T74" fmla="*/ 0 w 321"/>
                  <a:gd name="T75" fmla="*/ 1 h 310"/>
                  <a:gd name="T76" fmla="*/ 0 w 321"/>
                  <a:gd name="T77" fmla="*/ 1 h 310"/>
                  <a:gd name="T78" fmla="*/ 0 w 321"/>
                  <a:gd name="T79" fmla="*/ 1 h 310"/>
                  <a:gd name="T80" fmla="*/ 0 w 321"/>
                  <a:gd name="T81" fmla="*/ 1 h 310"/>
                  <a:gd name="T82" fmla="*/ 0 w 321"/>
                  <a:gd name="T83" fmla="*/ 1 h 310"/>
                  <a:gd name="T84" fmla="*/ 0 w 321"/>
                  <a:gd name="T85" fmla="*/ 1 h 310"/>
                  <a:gd name="T86" fmla="*/ 0 w 321"/>
                  <a:gd name="T87" fmla="*/ 1 h 310"/>
                  <a:gd name="T88" fmla="*/ 0 w 321"/>
                  <a:gd name="T89" fmla="*/ 1 h 310"/>
                  <a:gd name="T90" fmla="*/ 0 w 321"/>
                  <a:gd name="T91" fmla="*/ 1 h 310"/>
                  <a:gd name="T92" fmla="*/ 1 w 321"/>
                  <a:gd name="T93" fmla="*/ 1 h 310"/>
                  <a:gd name="T94" fmla="*/ 1 w 321"/>
                  <a:gd name="T95" fmla="*/ 1 h 310"/>
                  <a:gd name="T96" fmla="*/ 1 w 321"/>
                  <a:gd name="T97" fmla="*/ 1 h 310"/>
                  <a:gd name="T98" fmla="*/ 1 w 321"/>
                  <a:gd name="T99" fmla="*/ 2 h 3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21" h="310">
                    <a:moveTo>
                      <a:pt x="310" y="310"/>
                    </a:moveTo>
                    <a:lnTo>
                      <a:pt x="308" y="306"/>
                    </a:lnTo>
                    <a:lnTo>
                      <a:pt x="306" y="303"/>
                    </a:lnTo>
                    <a:lnTo>
                      <a:pt x="306" y="299"/>
                    </a:lnTo>
                    <a:lnTo>
                      <a:pt x="304" y="295"/>
                    </a:lnTo>
                    <a:lnTo>
                      <a:pt x="302" y="291"/>
                    </a:lnTo>
                    <a:lnTo>
                      <a:pt x="302" y="289"/>
                    </a:lnTo>
                    <a:lnTo>
                      <a:pt x="300" y="289"/>
                    </a:lnTo>
                    <a:lnTo>
                      <a:pt x="300" y="293"/>
                    </a:lnTo>
                    <a:lnTo>
                      <a:pt x="294" y="295"/>
                    </a:lnTo>
                    <a:lnTo>
                      <a:pt x="289" y="295"/>
                    </a:lnTo>
                    <a:lnTo>
                      <a:pt x="283" y="295"/>
                    </a:lnTo>
                    <a:lnTo>
                      <a:pt x="277" y="297"/>
                    </a:lnTo>
                    <a:lnTo>
                      <a:pt x="272" y="295"/>
                    </a:lnTo>
                    <a:lnTo>
                      <a:pt x="264" y="295"/>
                    </a:lnTo>
                    <a:lnTo>
                      <a:pt x="258" y="293"/>
                    </a:lnTo>
                    <a:lnTo>
                      <a:pt x="251" y="293"/>
                    </a:lnTo>
                    <a:lnTo>
                      <a:pt x="247" y="291"/>
                    </a:lnTo>
                    <a:lnTo>
                      <a:pt x="243" y="291"/>
                    </a:lnTo>
                    <a:lnTo>
                      <a:pt x="239" y="289"/>
                    </a:lnTo>
                    <a:lnTo>
                      <a:pt x="235" y="289"/>
                    </a:lnTo>
                    <a:lnTo>
                      <a:pt x="232" y="287"/>
                    </a:lnTo>
                    <a:lnTo>
                      <a:pt x="228" y="287"/>
                    </a:lnTo>
                    <a:lnTo>
                      <a:pt x="224" y="285"/>
                    </a:lnTo>
                    <a:lnTo>
                      <a:pt x="220" y="284"/>
                    </a:lnTo>
                    <a:lnTo>
                      <a:pt x="216" y="282"/>
                    </a:lnTo>
                    <a:lnTo>
                      <a:pt x="213" y="282"/>
                    </a:lnTo>
                    <a:lnTo>
                      <a:pt x="207" y="280"/>
                    </a:lnTo>
                    <a:lnTo>
                      <a:pt x="205" y="280"/>
                    </a:lnTo>
                    <a:lnTo>
                      <a:pt x="199" y="278"/>
                    </a:lnTo>
                    <a:lnTo>
                      <a:pt x="196" y="276"/>
                    </a:lnTo>
                    <a:lnTo>
                      <a:pt x="192" y="274"/>
                    </a:lnTo>
                    <a:lnTo>
                      <a:pt x="188" y="274"/>
                    </a:lnTo>
                    <a:lnTo>
                      <a:pt x="184" y="272"/>
                    </a:lnTo>
                    <a:lnTo>
                      <a:pt x="180" y="270"/>
                    </a:lnTo>
                    <a:lnTo>
                      <a:pt x="176" y="268"/>
                    </a:lnTo>
                    <a:lnTo>
                      <a:pt x="171" y="266"/>
                    </a:lnTo>
                    <a:lnTo>
                      <a:pt x="167" y="265"/>
                    </a:lnTo>
                    <a:lnTo>
                      <a:pt x="163" y="263"/>
                    </a:lnTo>
                    <a:lnTo>
                      <a:pt x="159" y="263"/>
                    </a:lnTo>
                    <a:lnTo>
                      <a:pt x="156" y="261"/>
                    </a:lnTo>
                    <a:lnTo>
                      <a:pt x="152" y="259"/>
                    </a:lnTo>
                    <a:lnTo>
                      <a:pt x="148" y="257"/>
                    </a:lnTo>
                    <a:lnTo>
                      <a:pt x="144" y="255"/>
                    </a:lnTo>
                    <a:lnTo>
                      <a:pt x="140" y="253"/>
                    </a:lnTo>
                    <a:lnTo>
                      <a:pt x="133" y="249"/>
                    </a:lnTo>
                    <a:lnTo>
                      <a:pt x="127" y="247"/>
                    </a:lnTo>
                    <a:lnTo>
                      <a:pt x="119" y="244"/>
                    </a:lnTo>
                    <a:lnTo>
                      <a:pt x="112" y="240"/>
                    </a:lnTo>
                    <a:lnTo>
                      <a:pt x="106" y="238"/>
                    </a:lnTo>
                    <a:lnTo>
                      <a:pt x="100" y="236"/>
                    </a:lnTo>
                    <a:lnTo>
                      <a:pt x="95" y="232"/>
                    </a:lnTo>
                    <a:lnTo>
                      <a:pt x="89" y="230"/>
                    </a:lnTo>
                    <a:lnTo>
                      <a:pt x="85" y="228"/>
                    </a:lnTo>
                    <a:lnTo>
                      <a:pt x="81" y="227"/>
                    </a:lnTo>
                    <a:lnTo>
                      <a:pt x="232" y="259"/>
                    </a:lnTo>
                    <a:lnTo>
                      <a:pt x="230" y="255"/>
                    </a:lnTo>
                    <a:lnTo>
                      <a:pt x="226" y="249"/>
                    </a:lnTo>
                    <a:lnTo>
                      <a:pt x="220" y="246"/>
                    </a:lnTo>
                    <a:lnTo>
                      <a:pt x="218" y="244"/>
                    </a:lnTo>
                    <a:lnTo>
                      <a:pt x="213" y="240"/>
                    </a:lnTo>
                    <a:lnTo>
                      <a:pt x="209" y="238"/>
                    </a:lnTo>
                    <a:lnTo>
                      <a:pt x="205" y="236"/>
                    </a:lnTo>
                    <a:lnTo>
                      <a:pt x="199" y="232"/>
                    </a:lnTo>
                    <a:lnTo>
                      <a:pt x="194" y="230"/>
                    </a:lnTo>
                    <a:lnTo>
                      <a:pt x="190" y="228"/>
                    </a:lnTo>
                    <a:lnTo>
                      <a:pt x="184" y="227"/>
                    </a:lnTo>
                    <a:lnTo>
                      <a:pt x="178" y="225"/>
                    </a:lnTo>
                    <a:lnTo>
                      <a:pt x="175" y="223"/>
                    </a:lnTo>
                    <a:lnTo>
                      <a:pt x="169" y="221"/>
                    </a:lnTo>
                    <a:lnTo>
                      <a:pt x="163" y="219"/>
                    </a:lnTo>
                    <a:lnTo>
                      <a:pt x="159" y="219"/>
                    </a:lnTo>
                    <a:lnTo>
                      <a:pt x="154" y="217"/>
                    </a:lnTo>
                    <a:lnTo>
                      <a:pt x="148" y="215"/>
                    </a:lnTo>
                    <a:lnTo>
                      <a:pt x="142" y="213"/>
                    </a:lnTo>
                    <a:lnTo>
                      <a:pt x="137" y="211"/>
                    </a:lnTo>
                    <a:lnTo>
                      <a:pt x="131" y="209"/>
                    </a:lnTo>
                    <a:lnTo>
                      <a:pt x="127" y="208"/>
                    </a:lnTo>
                    <a:lnTo>
                      <a:pt x="121" y="206"/>
                    </a:lnTo>
                    <a:lnTo>
                      <a:pt x="118" y="204"/>
                    </a:lnTo>
                    <a:lnTo>
                      <a:pt x="112" y="202"/>
                    </a:lnTo>
                    <a:lnTo>
                      <a:pt x="106" y="200"/>
                    </a:lnTo>
                    <a:lnTo>
                      <a:pt x="102" y="196"/>
                    </a:lnTo>
                    <a:lnTo>
                      <a:pt x="99" y="194"/>
                    </a:lnTo>
                    <a:lnTo>
                      <a:pt x="93" y="190"/>
                    </a:lnTo>
                    <a:lnTo>
                      <a:pt x="89" y="187"/>
                    </a:lnTo>
                    <a:lnTo>
                      <a:pt x="85" y="183"/>
                    </a:lnTo>
                    <a:lnTo>
                      <a:pt x="81" y="181"/>
                    </a:lnTo>
                    <a:lnTo>
                      <a:pt x="167" y="200"/>
                    </a:lnTo>
                    <a:lnTo>
                      <a:pt x="165" y="194"/>
                    </a:lnTo>
                    <a:lnTo>
                      <a:pt x="165" y="189"/>
                    </a:lnTo>
                    <a:lnTo>
                      <a:pt x="161" y="183"/>
                    </a:lnTo>
                    <a:lnTo>
                      <a:pt x="157" y="177"/>
                    </a:lnTo>
                    <a:lnTo>
                      <a:pt x="154" y="173"/>
                    </a:lnTo>
                    <a:lnTo>
                      <a:pt x="148" y="170"/>
                    </a:lnTo>
                    <a:lnTo>
                      <a:pt x="142" y="166"/>
                    </a:lnTo>
                    <a:lnTo>
                      <a:pt x="137" y="162"/>
                    </a:lnTo>
                    <a:lnTo>
                      <a:pt x="57" y="151"/>
                    </a:lnTo>
                    <a:lnTo>
                      <a:pt x="53" y="147"/>
                    </a:lnTo>
                    <a:lnTo>
                      <a:pt x="51" y="145"/>
                    </a:lnTo>
                    <a:lnTo>
                      <a:pt x="51" y="141"/>
                    </a:lnTo>
                    <a:lnTo>
                      <a:pt x="51" y="139"/>
                    </a:lnTo>
                    <a:lnTo>
                      <a:pt x="55" y="132"/>
                    </a:lnTo>
                    <a:lnTo>
                      <a:pt x="57" y="124"/>
                    </a:lnTo>
                    <a:lnTo>
                      <a:pt x="123" y="135"/>
                    </a:lnTo>
                    <a:lnTo>
                      <a:pt x="125" y="130"/>
                    </a:lnTo>
                    <a:lnTo>
                      <a:pt x="19" y="69"/>
                    </a:lnTo>
                    <a:lnTo>
                      <a:pt x="19" y="59"/>
                    </a:lnTo>
                    <a:lnTo>
                      <a:pt x="99" y="84"/>
                    </a:lnTo>
                    <a:lnTo>
                      <a:pt x="99" y="78"/>
                    </a:lnTo>
                    <a:lnTo>
                      <a:pt x="99" y="73"/>
                    </a:lnTo>
                    <a:lnTo>
                      <a:pt x="97" y="65"/>
                    </a:lnTo>
                    <a:lnTo>
                      <a:pt x="93" y="59"/>
                    </a:lnTo>
                    <a:lnTo>
                      <a:pt x="85" y="54"/>
                    </a:lnTo>
                    <a:lnTo>
                      <a:pt x="80" y="48"/>
                    </a:lnTo>
                    <a:lnTo>
                      <a:pt x="74" y="46"/>
                    </a:lnTo>
                    <a:lnTo>
                      <a:pt x="70" y="42"/>
                    </a:lnTo>
                    <a:lnTo>
                      <a:pt x="66" y="40"/>
                    </a:lnTo>
                    <a:lnTo>
                      <a:pt x="62" y="38"/>
                    </a:lnTo>
                    <a:lnTo>
                      <a:pt x="57" y="35"/>
                    </a:lnTo>
                    <a:lnTo>
                      <a:pt x="53" y="33"/>
                    </a:lnTo>
                    <a:lnTo>
                      <a:pt x="47" y="29"/>
                    </a:lnTo>
                    <a:lnTo>
                      <a:pt x="43" y="27"/>
                    </a:lnTo>
                    <a:lnTo>
                      <a:pt x="38" y="25"/>
                    </a:lnTo>
                    <a:lnTo>
                      <a:pt x="34" y="23"/>
                    </a:lnTo>
                    <a:lnTo>
                      <a:pt x="30" y="21"/>
                    </a:lnTo>
                    <a:lnTo>
                      <a:pt x="24" y="19"/>
                    </a:lnTo>
                    <a:lnTo>
                      <a:pt x="21" y="18"/>
                    </a:lnTo>
                    <a:lnTo>
                      <a:pt x="17" y="16"/>
                    </a:lnTo>
                    <a:lnTo>
                      <a:pt x="13" y="14"/>
                    </a:lnTo>
                    <a:lnTo>
                      <a:pt x="9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30" y="8"/>
                    </a:lnTo>
                    <a:lnTo>
                      <a:pt x="36" y="10"/>
                    </a:lnTo>
                    <a:lnTo>
                      <a:pt x="40" y="12"/>
                    </a:lnTo>
                    <a:lnTo>
                      <a:pt x="45" y="14"/>
                    </a:lnTo>
                    <a:lnTo>
                      <a:pt x="51" y="16"/>
                    </a:lnTo>
                    <a:lnTo>
                      <a:pt x="55" y="18"/>
                    </a:lnTo>
                    <a:lnTo>
                      <a:pt x="61" y="19"/>
                    </a:lnTo>
                    <a:lnTo>
                      <a:pt x="64" y="21"/>
                    </a:lnTo>
                    <a:lnTo>
                      <a:pt x="70" y="23"/>
                    </a:lnTo>
                    <a:lnTo>
                      <a:pt x="74" y="25"/>
                    </a:lnTo>
                    <a:lnTo>
                      <a:pt x="80" y="27"/>
                    </a:lnTo>
                    <a:lnTo>
                      <a:pt x="83" y="29"/>
                    </a:lnTo>
                    <a:lnTo>
                      <a:pt x="89" y="31"/>
                    </a:lnTo>
                    <a:lnTo>
                      <a:pt x="95" y="33"/>
                    </a:lnTo>
                    <a:lnTo>
                      <a:pt x="99" y="35"/>
                    </a:lnTo>
                    <a:lnTo>
                      <a:pt x="102" y="38"/>
                    </a:lnTo>
                    <a:lnTo>
                      <a:pt x="108" y="40"/>
                    </a:lnTo>
                    <a:lnTo>
                      <a:pt x="114" y="42"/>
                    </a:lnTo>
                    <a:lnTo>
                      <a:pt x="118" y="44"/>
                    </a:lnTo>
                    <a:lnTo>
                      <a:pt x="121" y="46"/>
                    </a:lnTo>
                    <a:lnTo>
                      <a:pt x="127" y="50"/>
                    </a:lnTo>
                    <a:lnTo>
                      <a:pt x="133" y="52"/>
                    </a:lnTo>
                    <a:lnTo>
                      <a:pt x="137" y="54"/>
                    </a:lnTo>
                    <a:lnTo>
                      <a:pt x="142" y="56"/>
                    </a:lnTo>
                    <a:lnTo>
                      <a:pt x="146" y="59"/>
                    </a:lnTo>
                    <a:lnTo>
                      <a:pt x="152" y="61"/>
                    </a:lnTo>
                    <a:lnTo>
                      <a:pt x="157" y="65"/>
                    </a:lnTo>
                    <a:lnTo>
                      <a:pt x="161" y="67"/>
                    </a:lnTo>
                    <a:lnTo>
                      <a:pt x="165" y="69"/>
                    </a:lnTo>
                    <a:lnTo>
                      <a:pt x="171" y="71"/>
                    </a:lnTo>
                    <a:lnTo>
                      <a:pt x="175" y="75"/>
                    </a:lnTo>
                    <a:lnTo>
                      <a:pt x="178" y="76"/>
                    </a:lnTo>
                    <a:lnTo>
                      <a:pt x="184" y="78"/>
                    </a:lnTo>
                    <a:lnTo>
                      <a:pt x="190" y="82"/>
                    </a:lnTo>
                    <a:lnTo>
                      <a:pt x="194" y="84"/>
                    </a:lnTo>
                    <a:lnTo>
                      <a:pt x="199" y="86"/>
                    </a:lnTo>
                    <a:lnTo>
                      <a:pt x="203" y="90"/>
                    </a:lnTo>
                    <a:lnTo>
                      <a:pt x="209" y="92"/>
                    </a:lnTo>
                    <a:lnTo>
                      <a:pt x="213" y="95"/>
                    </a:lnTo>
                    <a:lnTo>
                      <a:pt x="218" y="97"/>
                    </a:lnTo>
                    <a:lnTo>
                      <a:pt x="222" y="99"/>
                    </a:lnTo>
                    <a:lnTo>
                      <a:pt x="228" y="103"/>
                    </a:lnTo>
                    <a:lnTo>
                      <a:pt x="232" y="105"/>
                    </a:lnTo>
                    <a:lnTo>
                      <a:pt x="237" y="107"/>
                    </a:lnTo>
                    <a:lnTo>
                      <a:pt x="241" y="109"/>
                    </a:lnTo>
                    <a:lnTo>
                      <a:pt x="247" y="113"/>
                    </a:lnTo>
                    <a:lnTo>
                      <a:pt x="251" y="114"/>
                    </a:lnTo>
                    <a:lnTo>
                      <a:pt x="256" y="116"/>
                    </a:lnTo>
                    <a:lnTo>
                      <a:pt x="260" y="120"/>
                    </a:lnTo>
                    <a:lnTo>
                      <a:pt x="266" y="122"/>
                    </a:lnTo>
                    <a:lnTo>
                      <a:pt x="270" y="126"/>
                    </a:lnTo>
                    <a:lnTo>
                      <a:pt x="275" y="128"/>
                    </a:lnTo>
                    <a:lnTo>
                      <a:pt x="279" y="130"/>
                    </a:lnTo>
                    <a:lnTo>
                      <a:pt x="285" y="132"/>
                    </a:lnTo>
                    <a:lnTo>
                      <a:pt x="289" y="135"/>
                    </a:lnTo>
                    <a:lnTo>
                      <a:pt x="294" y="137"/>
                    </a:lnTo>
                    <a:lnTo>
                      <a:pt x="298" y="139"/>
                    </a:lnTo>
                    <a:lnTo>
                      <a:pt x="304" y="143"/>
                    </a:lnTo>
                    <a:lnTo>
                      <a:pt x="310" y="145"/>
                    </a:lnTo>
                    <a:lnTo>
                      <a:pt x="321" y="306"/>
                    </a:lnTo>
                    <a:lnTo>
                      <a:pt x="310" y="31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1" name="Freeform 181"/>
              <p:cNvSpPr>
                <a:spLocks/>
              </p:cNvSpPr>
              <p:nvPr/>
            </p:nvSpPr>
            <p:spPr bwMode="auto">
              <a:xfrm flipH="1">
                <a:off x="4575" y="3032"/>
                <a:ext cx="103" cy="47"/>
              </a:xfrm>
              <a:custGeom>
                <a:avLst/>
                <a:gdLst>
                  <a:gd name="T0" fmla="*/ 1 w 205"/>
                  <a:gd name="T1" fmla="*/ 1 h 93"/>
                  <a:gd name="T2" fmla="*/ 1 w 205"/>
                  <a:gd name="T3" fmla="*/ 1 h 93"/>
                  <a:gd name="T4" fmla="*/ 1 w 205"/>
                  <a:gd name="T5" fmla="*/ 1 h 93"/>
                  <a:gd name="T6" fmla="*/ 1 w 205"/>
                  <a:gd name="T7" fmla="*/ 1 h 93"/>
                  <a:gd name="T8" fmla="*/ 1 w 205"/>
                  <a:gd name="T9" fmla="*/ 1 h 93"/>
                  <a:gd name="T10" fmla="*/ 1 w 205"/>
                  <a:gd name="T11" fmla="*/ 1 h 93"/>
                  <a:gd name="T12" fmla="*/ 1 w 205"/>
                  <a:gd name="T13" fmla="*/ 1 h 93"/>
                  <a:gd name="T14" fmla="*/ 1 w 205"/>
                  <a:gd name="T15" fmla="*/ 1 h 93"/>
                  <a:gd name="T16" fmla="*/ 1 w 205"/>
                  <a:gd name="T17" fmla="*/ 1 h 93"/>
                  <a:gd name="T18" fmla="*/ 1 w 205"/>
                  <a:gd name="T19" fmla="*/ 1 h 93"/>
                  <a:gd name="T20" fmla="*/ 1 w 205"/>
                  <a:gd name="T21" fmla="*/ 1 h 93"/>
                  <a:gd name="T22" fmla="*/ 1 w 205"/>
                  <a:gd name="T23" fmla="*/ 1 h 93"/>
                  <a:gd name="T24" fmla="*/ 0 w 205"/>
                  <a:gd name="T25" fmla="*/ 1 h 93"/>
                  <a:gd name="T26" fmla="*/ 0 w 205"/>
                  <a:gd name="T27" fmla="*/ 1 h 93"/>
                  <a:gd name="T28" fmla="*/ 1 w 205"/>
                  <a:gd name="T29" fmla="*/ 0 h 93"/>
                  <a:gd name="T30" fmla="*/ 1 w 205"/>
                  <a:gd name="T31" fmla="*/ 1 h 93"/>
                  <a:gd name="T32" fmla="*/ 1 w 205"/>
                  <a:gd name="T33" fmla="*/ 1 h 93"/>
                  <a:gd name="T34" fmla="*/ 1 w 205"/>
                  <a:gd name="T35" fmla="*/ 1 h 93"/>
                  <a:gd name="T36" fmla="*/ 1 w 205"/>
                  <a:gd name="T37" fmla="*/ 1 h 93"/>
                  <a:gd name="T38" fmla="*/ 1 w 205"/>
                  <a:gd name="T39" fmla="*/ 1 h 93"/>
                  <a:gd name="T40" fmla="*/ 1 w 205"/>
                  <a:gd name="T41" fmla="*/ 1 h 93"/>
                  <a:gd name="T42" fmla="*/ 1 w 205"/>
                  <a:gd name="T43" fmla="*/ 1 h 93"/>
                  <a:gd name="T44" fmla="*/ 1 w 205"/>
                  <a:gd name="T45" fmla="*/ 1 h 93"/>
                  <a:gd name="T46" fmla="*/ 1 w 205"/>
                  <a:gd name="T47" fmla="*/ 1 h 93"/>
                  <a:gd name="T48" fmla="*/ 1 w 205"/>
                  <a:gd name="T49" fmla="*/ 1 h 93"/>
                  <a:gd name="T50" fmla="*/ 1 w 205"/>
                  <a:gd name="T51" fmla="*/ 1 h 9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5" h="93">
                    <a:moveTo>
                      <a:pt x="76" y="93"/>
                    </a:moveTo>
                    <a:lnTo>
                      <a:pt x="74" y="86"/>
                    </a:lnTo>
                    <a:lnTo>
                      <a:pt x="76" y="82"/>
                    </a:lnTo>
                    <a:lnTo>
                      <a:pt x="79" y="78"/>
                    </a:lnTo>
                    <a:lnTo>
                      <a:pt x="85" y="76"/>
                    </a:lnTo>
                    <a:lnTo>
                      <a:pt x="89" y="72"/>
                    </a:lnTo>
                    <a:lnTo>
                      <a:pt x="95" y="69"/>
                    </a:lnTo>
                    <a:lnTo>
                      <a:pt x="98" y="65"/>
                    </a:lnTo>
                    <a:lnTo>
                      <a:pt x="100" y="59"/>
                    </a:lnTo>
                    <a:lnTo>
                      <a:pt x="49" y="84"/>
                    </a:lnTo>
                    <a:lnTo>
                      <a:pt x="47" y="76"/>
                    </a:lnTo>
                    <a:lnTo>
                      <a:pt x="104" y="31"/>
                    </a:lnTo>
                    <a:lnTo>
                      <a:pt x="0" y="65"/>
                    </a:lnTo>
                    <a:lnTo>
                      <a:pt x="0" y="51"/>
                    </a:lnTo>
                    <a:lnTo>
                      <a:pt x="104" y="0"/>
                    </a:lnTo>
                    <a:lnTo>
                      <a:pt x="205" y="46"/>
                    </a:lnTo>
                    <a:lnTo>
                      <a:pt x="201" y="50"/>
                    </a:lnTo>
                    <a:lnTo>
                      <a:pt x="199" y="53"/>
                    </a:lnTo>
                    <a:lnTo>
                      <a:pt x="197" y="59"/>
                    </a:lnTo>
                    <a:lnTo>
                      <a:pt x="195" y="63"/>
                    </a:lnTo>
                    <a:lnTo>
                      <a:pt x="188" y="63"/>
                    </a:lnTo>
                    <a:lnTo>
                      <a:pt x="182" y="63"/>
                    </a:lnTo>
                    <a:lnTo>
                      <a:pt x="174" y="61"/>
                    </a:lnTo>
                    <a:lnTo>
                      <a:pt x="167" y="57"/>
                    </a:lnTo>
                    <a:lnTo>
                      <a:pt x="76" y="93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2" name="Freeform 182"/>
              <p:cNvSpPr>
                <a:spLocks/>
              </p:cNvSpPr>
              <p:nvPr/>
            </p:nvSpPr>
            <p:spPr bwMode="auto">
              <a:xfrm flipH="1">
                <a:off x="4673" y="2850"/>
                <a:ext cx="114" cy="118"/>
              </a:xfrm>
              <a:custGeom>
                <a:avLst/>
                <a:gdLst>
                  <a:gd name="T0" fmla="*/ 1 w 228"/>
                  <a:gd name="T1" fmla="*/ 0 h 238"/>
                  <a:gd name="T2" fmla="*/ 1 w 228"/>
                  <a:gd name="T3" fmla="*/ 0 h 238"/>
                  <a:gd name="T4" fmla="*/ 1 w 228"/>
                  <a:gd name="T5" fmla="*/ 0 h 238"/>
                  <a:gd name="T6" fmla="*/ 1 w 228"/>
                  <a:gd name="T7" fmla="*/ 0 h 238"/>
                  <a:gd name="T8" fmla="*/ 1 w 228"/>
                  <a:gd name="T9" fmla="*/ 0 h 238"/>
                  <a:gd name="T10" fmla="*/ 1 w 228"/>
                  <a:gd name="T11" fmla="*/ 0 h 238"/>
                  <a:gd name="T12" fmla="*/ 1 w 228"/>
                  <a:gd name="T13" fmla="*/ 0 h 238"/>
                  <a:gd name="T14" fmla="*/ 0 w 228"/>
                  <a:gd name="T15" fmla="*/ 0 h 238"/>
                  <a:gd name="T16" fmla="*/ 0 w 228"/>
                  <a:gd name="T17" fmla="*/ 0 h 238"/>
                  <a:gd name="T18" fmla="*/ 1 w 228"/>
                  <a:gd name="T19" fmla="*/ 0 h 238"/>
                  <a:gd name="T20" fmla="*/ 1 w 228"/>
                  <a:gd name="T21" fmla="*/ 0 h 238"/>
                  <a:gd name="T22" fmla="*/ 1 w 228"/>
                  <a:gd name="T23" fmla="*/ 0 h 238"/>
                  <a:gd name="T24" fmla="*/ 1 w 228"/>
                  <a:gd name="T25" fmla="*/ 0 h 238"/>
                  <a:gd name="T26" fmla="*/ 1 w 228"/>
                  <a:gd name="T27" fmla="*/ 0 h 238"/>
                  <a:gd name="T28" fmla="*/ 1 w 228"/>
                  <a:gd name="T29" fmla="*/ 0 h 238"/>
                  <a:gd name="T30" fmla="*/ 1 w 228"/>
                  <a:gd name="T31" fmla="*/ 0 h 238"/>
                  <a:gd name="T32" fmla="*/ 1 w 228"/>
                  <a:gd name="T33" fmla="*/ 0 h 238"/>
                  <a:gd name="T34" fmla="*/ 1 w 228"/>
                  <a:gd name="T35" fmla="*/ 0 h 238"/>
                  <a:gd name="T36" fmla="*/ 1 w 228"/>
                  <a:gd name="T37" fmla="*/ 0 h 238"/>
                  <a:gd name="T38" fmla="*/ 1 w 228"/>
                  <a:gd name="T39" fmla="*/ 0 h 238"/>
                  <a:gd name="T40" fmla="*/ 1 w 228"/>
                  <a:gd name="T41" fmla="*/ 0 h 238"/>
                  <a:gd name="T42" fmla="*/ 1 w 228"/>
                  <a:gd name="T43" fmla="*/ 0 h 238"/>
                  <a:gd name="T44" fmla="*/ 1 w 228"/>
                  <a:gd name="T45" fmla="*/ 0 h 238"/>
                  <a:gd name="T46" fmla="*/ 1 w 228"/>
                  <a:gd name="T47" fmla="*/ 0 h 238"/>
                  <a:gd name="T48" fmla="*/ 1 w 228"/>
                  <a:gd name="T49" fmla="*/ 0 h 238"/>
                  <a:gd name="T50" fmla="*/ 1 w 228"/>
                  <a:gd name="T51" fmla="*/ 0 h 238"/>
                  <a:gd name="T52" fmla="*/ 1 w 228"/>
                  <a:gd name="T53" fmla="*/ 0 h 238"/>
                  <a:gd name="T54" fmla="*/ 1 w 228"/>
                  <a:gd name="T55" fmla="*/ 0 h 238"/>
                  <a:gd name="T56" fmla="*/ 1 w 228"/>
                  <a:gd name="T57" fmla="*/ 0 h 238"/>
                  <a:gd name="T58" fmla="*/ 1 w 228"/>
                  <a:gd name="T59" fmla="*/ 0 h 238"/>
                  <a:gd name="T60" fmla="*/ 1 w 228"/>
                  <a:gd name="T61" fmla="*/ 0 h 238"/>
                  <a:gd name="T62" fmla="*/ 1 w 228"/>
                  <a:gd name="T63" fmla="*/ 0 h 238"/>
                  <a:gd name="T64" fmla="*/ 1 w 228"/>
                  <a:gd name="T65" fmla="*/ 0 h 238"/>
                  <a:gd name="T66" fmla="*/ 1 w 228"/>
                  <a:gd name="T67" fmla="*/ 0 h 238"/>
                  <a:gd name="T68" fmla="*/ 1 w 228"/>
                  <a:gd name="T69" fmla="*/ 0 h 238"/>
                  <a:gd name="T70" fmla="*/ 1 w 228"/>
                  <a:gd name="T71" fmla="*/ 0 h 238"/>
                  <a:gd name="T72" fmla="*/ 1 w 228"/>
                  <a:gd name="T73" fmla="*/ 0 h 238"/>
                  <a:gd name="T74" fmla="*/ 1 w 228"/>
                  <a:gd name="T75" fmla="*/ 0 h 238"/>
                  <a:gd name="T76" fmla="*/ 1 w 228"/>
                  <a:gd name="T77" fmla="*/ 0 h 238"/>
                  <a:gd name="T78" fmla="*/ 1 w 228"/>
                  <a:gd name="T79" fmla="*/ 0 h 238"/>
                  <a:gd name="T80" fmla="*/ 1 w 228"/>
                  <a:gd name="T81" fmla="*/ 0 h 238"/>
                  <a:gd name="T82" fmla="*/ 1 w 228"/>
                  <a:gd name="T83" fmla="*/ 0 h 238"/>
                  <a:gd name="T84" fmla="*/ 1 w 228"/>
                  <a:gd name="T85" fmla="*/ 0 h 238"/>
                  <a:gd name="T86" fmla="*/ 1 w 228"/>
                  <a:gd name="T87" fmla="*/ 0 h 238"/>
                  <a:gd name="T88" fmla="*/ 1 w 228"/>
                  <a:gd name="T89" fmla="*/ 0 h 238"/>
                  <a:gd name="T90" fmla="*/ 1 w 228"/>
                  <a:gd name="T91" fmla="*/ 0 h 238"/>
                  <a:gd name="T92" fmla="*/ 1 w 228"/>
                  <a:gd name="T93" fmla="*/ 0 h 238"/>
                  <a:gd name="T94" fmla="*/ 1 w 228"/>
                  <a:gd name="T95" fmla="*/ 0 h 238"/>
                  <a:gd name="T96" fmla="*/ 1 w 228"/>
                  <a:gd name="T97" fmla="*/ 0 h 238"/>
                  <a:gd name="T98" fmla="*/ 1 w 228"/>
                  <a:gd name="T99" fmla="*/ 0 h 238"/>
                  <a:gd name="T100" fmla="*/ 1 w 228"/>
                  <a:gd name="T101" fmla="*/ 0 h 238"/>
                  <a:gd name="T102" fmla="*/ 1 w 228"/>
                  <a:gd name="T103" fmla="*/ 0 h 238"/>
                  <a:gd name="T104" fmla="*/ 1 w 228"/>
                  <a:gd name="T105" fmla="*/ 0 h 2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28" h="238">
                    <a:moveTo>
                      <a:pt x="106" y="238"/>
                    </a:moveTo>
                    <a:lnTo>
                      <a:pt x="101" y="236"/>
                    </a:lnTo>
                    <a:lnTo>
                      <a:pt x="95" y="234"/>
                    </a:lnTo>
                    <a:lnTo>
                      <a:pt x="89" y="232"/>
                    </a:lnTo>
                    <a:lnTo>
                      <a:pt x="84" y="232"/>
                    </a:lnTo>
                    <a:lnTo>
                      <a:pt x="78" y="230"/>
                    </a:lnTo>
                    <a:lnTo>
                      <a:pt x="74" y="230"/>
                    </a:lnTo>
                    <a:lnTo>
                      <a:pt x="68" y="226"/>
                    </a:lnTo>
                    <a:lnTo>
                      <a:pt x="65" y="226"/>
                    </a:lnTo>
                    <a:lnTo>
                      <a:pt x="59" y="223"/>
                    </a:lnTo>
                    <a:lnTo>
                      <a:pt x="55" y="221"/>
                    </a:lnTo>
                    <a:lnTo>
                      <a:pt x="51" y="219"/>
                    </a:lnTo>
                    <a:lnTo>
                      <a:pt x="46" y="215"/>
                    </a:lnTo>
                    <a:lnTo>
                      <a:pt x="42" y="211"/>
                    </a:lnTo>
                    <a:lnTo>
                      <a:pt x="38" y="209"/>
                    </a:lnTo>
                    <a:lnTo>
                      <a:pt x="34" y="205"/>
                    </a:lnTo>
                    <a:lnTo>
                      <a:pt x="30" y="202"/>
                    </a:lnTo>
                    <a:lnTo>
                      <a:pt x="27" y="196"/>
                    </a:lnTo>
                    <a:lnTo>
                      <a:pt x="23" y="192"/>
                    </a:lnTo>
                    <a:lnTo>
                      <a:pt x="19" y="188"/>
                    </a:lnTo>
                    <a:lnTo>
                      <a:pt x="15" y="183"/>
                    </a:lnTo>
                    <a:lnTo>
                      <a:pt x="13" y="177"/>
                    </a:lnTo>
                    <a:lnTo>
                      <a:pt x="9" y="171"/>
                    </a:lnTo>
                    <a:lnTo>
                      <a:pt x="8" y="166"/>
                    </a:lnTo>
                    <a:lnTo>
                      <a:pt x="6" y="160"/>
                    </a:lnTo>
                    <a:lnTo>
                      <a:pt x="4" y="152"/>
                    </a:lnTo>
                    <a:lnTo>
                      <a:pt x="2" y="145"/>
                    </a:lnTo>
                    <a:lnTo>
                      <a:pt x="2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0" y="126"/>
                    </a:lnTo>
                    <a:lnTo>
                      <a:pt x="0" y="120"/>
                    </a:lnTo>
                    <a:lnTo>
                      <a:pt x="0" y="116"/>
                    </a:lnTo>
                    <a:lnTo>
                      <a:pt x="0" y="112"/>
                    </a:lnTo>
                    <a:lnTo>
                      <a:pt x="0" y="107"/>
                    </a:lnTo>
                    <a:lnTo>
                      <a:pt x="0" y="103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15" y="91"/>
                    </a:lnTo>
                    <a:lnTo>
                      <a:pt x="15" y="95"/>
                    </a:lnTo>
                    <a:lnTo>
                      <a:pt x="17" y="99"/>
                    </a:lnTo>
                    <a:lnTo>
                      <a:pt x="19" y="105"/>
                    </a:lnTo>
                    <a:lnTo>
                      <a:pt x="19" y="109"/>
                    </a:lnTo>
                    <a:lnTo>
                      <a:pt x="21" y="114"/>
                    </a:lnTo>
                    <a:lnTo>
                      <a:pt x="21" y="118"/>
                    </a:lnTo>
                    <a:lnTo>
                      <a:pt x="23" y="124"/>
                    </a:lnTo>
                    <a:lnTo>
                      <a:pt x="25" y="128"/>
                    </a:lnTo>
                    <a:lnTo>
                      <a:pt x="27" y="133"/>
                    </a:lnTo>
                    <a:lnTo>
                      <a:pt x="28" y="137"/>
                    </a:lnTo>
                    <a:lnTo>
                      <a:pt x="28" y="143"/>
                    </a:lnTo>
                    <a:lnTo>
                      <a:pt x="32" y="147"/>
                    </a:lnTo>
                    <a:lnTo>
                      <a:pt x="34" y="152"/>
                    </a:lnTo>
                    <a:lnTo>
                      <a:pt x="36" y="156"/>
                    </a:lnTo>
                    <a:lnTo>
                      <a:pt x="38" y="162"/>
                    </a:lnTo>
                    <a:lnTo>
                      <a:pt x="40" y="166"/>
                    </a:lnTo>
                    <a:lnTo>
                      <a:pt x="42" y="169"/>
                    </a:lnTo>
                    <a:lnTo>
                      <a:pt x="46" y="173"/>
                    </a:lnTo>
                    <a:lnTo>
                      <a:pt x="47" y="177"/>
                    </a:lnTo>
                    <a:lnTo>
                      <a:pt x="51" y="181"/>
                    </a:lnTo>
                    <a:lnTo>
                      <a:pt x="53" y="185"/>
                    </a:lnTo>
                    <a:lnTo>
                      <a:pt x="57" y="188"/>
                    </a:lnTo>
                    <a:lnTo>
                      <a:pt x="61" y="192"/>
                    </a:lnTo>
                    <a:lnTo>
                      <a:pt x="65" y="196"/>
                    </a:lnTo>
                    <a:lnTo>
                      <a:pt x="68" y="198"/>
                    </a:lnTo>
                    <a:lnTo>
                      <a:pt x="72" y="202"/>
                    </a:lnTo>
                    <a:lnTo>
                      <a:pt x="76" y="204"/>
                    </a:lnTo>
                    <a:lnTo>
                      <a:pt x="80" y="205"/>
                    </a:lnTo>
                    <a:lnTo>
                      <a:pt x="85" y="207"/>
                    </a:lnTo>
                    <a:lnTo>
                      <a:pt x="89" y="209"/>
                    </a:lnTo>
                    <a:lnTo>
                      <a:pt x="95" y="211"/>
                    </a:lnTo>
                    <a:lnTo>
                      <a:pt x="101" y="213"/>
                    </a:lnTo>
                    <a:lnTo>
                      <a:pt x="95" y="207"/>
                    </a:lnTo>
                    <a:lnTo>
                      <a:pt x="87" y="202"/>
                    </a:lnTo>
                    <a:lnTo>
                      <a:pt x="80" y="194"/>
                    </a:lnTo>
                    <a:lnTo>
                      <a:pt x="76" y="188"/>
                    </a:lnTo>
                    <a:lnTo>
                      <a:pt x="68" y="181"/>
                    </a:lnTo>
                    <a:lnTo>
                      <a:pt x="65" y="173"/>
                    </a:lnTo>
                    <a:lnTo>
                      <a:pt x="61" y="169"/>
                    </a:lnTo>
                    <a:lnTo>
                      <a:pt x="59" y="166"/>
                    </a:lnTo>
                    <a:lnTo>
                      <a:pt x="57" y="162"/>
                    </a:lnTo>
                    <a:lnTo>
                      <a:pt x="55" y="158"/>
                    </a:lnTo>
                    <a:lnTo>
                      <a:pt x="53" y="152"/>
                    </a:lnTo>
                    <a:lnTo>
                      <a:pt x="51" y="148"/>
                    </a:lnTo>
                    <a:lnTo>
                      <a:pt x="49" y="145"/>
                    </a:lnTo>
                    <a:lnTo>
                      <a:pt x="47" y="139"/>
                    </a:lnTo>
                    <a:lnTo>
                      <a:pt x="46" y="135"/>
                    </a:lnTo>
                    <a:lnTo>
                      <a:pt x="44" y="131"/>
                    </a:lnTo>
                    <a:lnTo>
                      <a:pt x="42" y="126"/>
                    </a:lnTo>
                    <a:lnTo>
                      <a:pt x="42" y="122"/>
                    </a:lnTo>
                    <a:lnTo>
                      <a:pt x="40" y="116"/>
                    </a:lnTo>
                    <a:lnTo>
                      <a:pt x="40" y="110"/>
                    </a:lnTo>
                    <a:lnTo>
                      <a:pt x="38" y="107"/>
                    </a:lnTo>
                    <a:lnTo>
                      <a:pt x="38" y="103"/>
                    </a:lnTo>
                    <a:lnTo>
                      <a:pt x="36" y="97"/>
                    </a:lnTo>
                    <a:lnTo>
                      <a:pt x="36" y="91"/>
                    </a:lnTo>
                    <a:lnTo>
                      <a:pt x="36" y="88"/>
                    </a:lnTo>
                    <a:lnTo>
                      <a:pt x="36" y="84"/>
                    </a:lnTo>
                    <a:lnTo>
                      <a:pt x="38" y="76"/>
                    </a:lnTo>
                    <a:lnTo>
                      <a:pt x="40" y="71"/>
                    </a:lnTo>
                    <a:lnTo>
                      <a:pt x="42" y="63"/>
                    </a:lnTo>
                    <a:lnTo>
                      <a:pt x="46" y="57"/>
                    </a:lnTo>
                    <a:lnTo>
                      <a:pt x="49" y="52"/>
                    </a:lnTo>
                    <a:lnTo>
                      <a:pt x="53" y="46"/>
                    </a:lnTo>
                    <a:lnTo>
                      <a:pt x="57" y="40"/>
                    </a:lnTo>
                    <a:lnTo>
                      <a:pt x="61" y="36"/>
                    </a:lnTo>
                    <a:lnTo>
                      <a:pt x="66" y="31"/>
                    </a:lnTo>
                    <a:lnTo>
                      <a:pt x="70" y="27"/>
                    </a:lnTo>
                    <a:lnTo>
                      <a:pt x="76" y="21"/>
                    </a:lnTo>
                    <a:lnTo>
                      <a:pt x="80" y="17"/>
                    </a:lnTo>
                    <a:lnTo>
                      <a:pt x="85" y="12"/>
                    </a:lnTo>
                    <a:lnTo>
                      <a:pt x="91" y="8"/>
                    </a:lnTo>
                    <a:lnTo>
                      <a:pt x="95" y="4"/>
                    </a:lnTo>
                    <a:lnTo>
                      <a:pt x="101" y="0"/>
                    </a:lnTo>
                    <a:lnTo>
                      <a:pt x="116" y="8"/>
                    </a:lnTo>
                    <a:lnTo>
                      <a:pt x="66" y="76"/>
                    </a:lnTo>
                    <a:lnTo>
                      <a:pt x="141" y="27"/>
                    </a:lnTo>
                    <a:lnTo>
                      <a:pt x="144" y="27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158" y="34"/>
                    </a:lnTo>
                    <a:lnTo>
                      <a:pt x="152" y="40"/>
                    </a:lnTo>
                    <a:lnTo>
                      <a:pt x="148" y="48"/>
                    </a:lnTo>
                    <a:lnTo>
                      <a:pt x="141" y="53"/>
                    </a:lnTo>
                    <a:lnTo>
                      <a:pt x="135" y="59"/>
                    </a:lnTo>
                    <a:lnTo>
                      <a:pt x="131" y="63"/>
                    </a:lnTo>
                    <a:lnTo>
                      <a:pt x="127" y="65"/>
                    </a:lnTo>
                    <a:lnTo>
                      <a:pt x="123" y="69"/>
                    </a:lnTo>
                    <a:lnTo>
                      <a:pt x="120" y="72"/>
                    </a:lnTo>
                    <a:lnTo>
                      <a:pt x="112" y="78"/>
                    </a:lnTo>
                    <a:lnTo>
                      <a:pt x="104" y="84"/>
                    </a:lnTo>
                    <a:lnTo>
                      <a:pt x="101" y="86"/>
                    </a:lnTo>
                    <a:lnTo>
                      <a:pt x="97" y="90"/>
                    </a:lnTo>
                    <a:lnTo>
                      <a:pt x="93" y="91"/>
                    </a:lnTo>
                    <a:lnTo>
                      <a:pt x="89" y="95"/>
                    </a:lnTo>
                    <a:lnTo>
                      <a:pt x="85" y="99"/>
                    </a:lnTo>
                    <a:lnTo>
                      <a:pt x="84" y="103"/>
                    </a:lnTo>
                    <a:lnTo>
                      <a:pt x="80" y="107"/>
                    </a:lnTo>
                    <a:lnTo>
                      <a:pt x="78" y="110"/>
                    </a:lnTo>
                    <a:lnTo>
                      <a:pt x="76" y="114"/>
                    </a:lnTo>
                    <a:lnTo>
                      <a:pt x="72" y="118"/>
                    </a:lnTo>
                    <a:lnTo>
                      <a:pt x="70" y="124"/>
                    </a:lnTo>
                    <a:lnTo>
                      <a:pt x="70" y="128"/>
                    </a:lnTo>
                    <a:lnTo>
                      <a:pt x="68" y="131"/>
                    </a:lnTo>
                    <a:lnTo>
                      <a:pt x="68" y="137"/>
                    </a:lnTo>
                    <a:lnTo>
                      <a:pt x="68" y="143"/>
                    </a:lnTo>
                    <a:lnTo>
                      <a:pt x="68" y="148"/>
                    </a:lnTo>
                    <a:lnTo>
                      <a:pt x="72" y="154"/>
                    </a:lnTo>
                    <a:lnTo>
                      <a:pt x="76" y="162"/>
                    </a:lnTo>
                    <a:lnTo>
                      <a:pt x="80" y="166"/>
                    </a:lnTo>
                    <a:lnTo>
                      <a:pt x="84" y="171"/>
                    </a:lnTo>
                    <a:lnTo>
                      <a:pt x="89" y="173"/>
                    </a:lnTo>
                    <a:lnTo>
                      <a:pt x="93" y="177"/>
                    </a:lnTo>
                    <a:lnTo>
                      <a:pt x="97" y="179"/>
                    </a:lnTo>
                    <a:lnTo>
                      <a:pt x="103" y="181"/>
                    </a:lnTo>
                    <a:lnTo>
                      <a:pt x="106" y="181"/>
                    </a:lnTo>
                    <a:lnTo>
                      <a:pt x="112" y="181"/>
                    </a:lnTo>
                    <a:lnTo>
                      <a:pt x="116" y="181"/>
                    </a:lnTo>
                    <a:lnTo>
                      <a:pt x="122" y="181"/>
                    </a:lnTo>
                    <a:lnTo>
                      <a:pt x="125" y="177"/>
                    </a:lnTo>
                    <a:lnTo>
                      <a:pt x="131" y="177"/>
                    </a:lnTo>
                    <a:lnTo>
                      <a:pt x="135" y="175"/>
                    </a:lnTo>
                    <a:lnTo>
                      <a:pt x="141" y="171"/>
                    </a:lnTo>
                    <a:lnTo>
                      <a:pt x="144" y="169"/>
                    </a:lnTo>
                    <a:lnTo>
                      <a:pt x="150" y="166"/>
                    </a:lnTo>
                    <a:lnTo>
                      <a:pt x="154" y="162"/>
                    </a:lnTo>
                    <a:lnTo>
                      <a:pt x="160" y="160"/>
                    </a:lnTo>
                    <a:lnTo>
                      <a:pt x="163" y="156"/>
                    </a:lnTo>
                    <a:lnTo>
                      <a:pt x="169" y="152"/>
                    </a:lnTo>
                    <a:lnTo>
                      <a:pt x="173" y="148"/>
                    </a:lnTo>
                    <a:lnTo>
                      <a:pt x="179" y="145"/>
                    </a:lnTo>
                    <a:lnTo>
                      <a:pt x="182" y="141"/>
                    </a:lnTo>
                    <a:lnTo>
                      <a:pt x="186" y="137"/>
                    </a:lnTo>
                    <a:lnTo>
                      <a:pt x="190" y="133"/>
                    </a:lnTo>
                    <a:lnTo>
                      <a:pt x="196" y="129"/>
                    </a:lnTo>
                    <a:lnTo>
                      <a:pt x="200" y="126"/>
                    </a:lnTo>
                    <a:lnTo>
                      <a:pt x="203" y="124"/>
                    </a:lnTo>
                    <a:lnTo>
                      <a:pt x="209" y="122"/>
                    </a:lnTo>
                    <a:lnTo>
                      <a:pt x="213" y="120"/>
                    </a:lnTo>
                    <a:lnTo>
                      <a:pt x="217" y="122"/>
                    </a:lnTo>
                    <a:lnTo>
                      <a:pt x="220" y="124"/>
                    </a:lnTo>
                    <a:lnTo>
                      <a:pt x="222" y="128"/>
                    </a:lnTo>
                    <a:lnTo>
                      <a:pt x="226" y="131"/>
                    </a:lnTo>
                    <a:lnTo>
                      <a:pt x="226" y="135"/>
                    </a:lnTo>
                    <a:lnTo>
                      <a:pt x="228" y="139"/>
                    </a:lnTo>
                    <a:lnTo>
                      <a:pt x="228" y="145"/>
                    </a:lnTo>
                    <a:lnTo>
                      <a:pt x="228" y="148"/>
                    </a:lnTo>
                    <a:lnTo>
                      <a:pt x="226" y="152"/>
                    </a:lnTo>
                    <a:lnTo>
                      <a:pt x="226" y="158"/>
                    </a:lnTo>
                    <a:lnTo>
                      <a:pt x="224" y="164"/>
                    </a:lnTo>
                    <a:lnTo>
                      <a:pt x="222" y="169"/>
                    </a:lnTo>
                    <a:lnTo>
                      <a:pt x="219" y="173"/>
                    </a:lnTo>
                    <a:lnTo>
                      <a:pt x="215" y="179"/>
                    </a:lnTo>
                    <a:lnTo>
                      <a:pt x="211" y="185"/>
                    </a:lnTo>
                    <a:lnTo>
                      <a:pt x="209" y="190"/>
                    </a:lnTo>
                    <a:lnTo>
                      <a:pt x="203" y="194"/>
                    </a:lnTo>
                    <a:lnTo>
                      <a:pt x="198" y="200"/>
                    </a:lnTo>
                    <a:lnTo>
                      <a:pt x="192" y="205"/>
                    </a:lnTo>
                    <a:lnTo>
                      <a:pt x="188" y="209"/>
                    </a:lnTo>
                    <a:lnTo>
                      <a:pt x="182" y="213"/>
                    </a:lnTo>
                    <a:lnTo>
                      <a:pt x="175" y="217"/>
                    </a:lnTo>
                    <a:lnTo>
                      <a:pt x="169" y="221"/>
                    </a:lnTo>
                    <a:lnTo>
                      <a:pt x="163" y="224"/>
                    </a:lnTo>
                    <a:lnTo>
                      <a:pt x="156" y="228"/>
                    </a:lnTo>
                    <a:lnTo>
                      <a:pt x="148" y="230"/>
                    </a:lnTo>
                    <a:lnTo>
                      <a:pt x="141" y="232"/>
                    </a:lnTo>
                    <a:lnTo>
                      <a:pt x="135" y="234"/>
                    </a:lnTo>
                    <a:lnTo>
                      <a:pt x="127" y="236"/>
                    </a:lnTo>
                    <a:lnTo>
                      <a:pt x="120" y="238"/>
                    </a:lnTo>
                    <a:lnTo>
                      <a:pt x="112" y="238"/>
                    </a:lnTo>
                    <a:lnTo>
                      <a:pt x="106" y="238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3" name="Freeform 183"/>
              <p:cNvSpPr>
                <a:spLocks/>
              </p:cNvSpPr>
              <p:nvPr/>
            </p:nvSpPr>
            <p:spPr bwMode="auto">
              <a:xfrm flipH="1">
                <a:off x="4640" y="2402"/>
                <a:ext cx="37" cy="162"/>
              </a:xfrm>
              <a:custGeom>
                <a:avLst/>
                <a:gdLst>
                  <a:gd name="T0" fmla="*/ 0 w 75"/>
                  <a:gd name="T1" fmla="*/ 2 h 323"/>
                  <a:gd name="T2" fmla="*/ 0 w 75"/>
                  <a:gd name="T3" fmla="*/ 0 h 323"/>
                  <a:gd name="T4" fmla="*/ 0 w 75"/>
                  <a:gd name="T5" fmla="*/ 0 h 323"/>
                  <a:gd name="T6" fmla="*/ 0 w 75"/>
                  <a:gd name="T7" fmla="*/ 1 h 323"/>
                  <a:gd name="T8" fmla="*/ 0 w 75"/>
                  <a:gd name="T9" fmla="*/ 1 h 323"/>
                  <a:gd name="T10" fmla="*/ 0 w 75"/>
                  <a:gd name="T11" fmla="*/ 1 h 323"/>
                  <a:gd name="T12" fmla="*/ 0 w 75"/>
                  <a:gd name="T13" fmla="*/ 1 h 323"/>
                  <a:gd name="T14" fmla="*/ 0 w 75"/>
                  <a:gd name="T15" fmla="*/ 1 h 323"/>
                  <a:gd name="T16" fmla="*/ 0 w 75"/>
                  <a:gd name="T17" fmla="*/ 1 h 323"/>
                  <a:gd name="T18" fmla="*/ 0 w 75"/>
                  <a:gd name="T19" fmla="*/ 1 h 323"/>
                  <a:gd name="T20" fmla="*/ 0 w 75"/>
                  <a:gd name="T21" fmla="*/ 1 h 323"/>
                  <a:gd name="T22" fmla="*/ 0 w 75"/>
                  <a:gd name="T23" fmla="*/ 1 h 323"/>
                  <a:gd name="T24" fmla="*/ 0 w 75"/>
                  <a:gd name="T25" fmla="*/ 1 h 323"/>
                  <a:gd name="T26" fmla="*/ 0 w 75"/>
                  <a:gd name="T27" fmla="*/ 1 h 323"/>
                  <a:gd name="T28" fmla="*/ 0 w 75"/>
                  <a:gd name="T29" fmla="*/ 1 h 323"/>
                  <a:gd name="T30" fmla="*/ 0 w 75"/>
                  <a:gd name="T31" fmla="*/ 1 h 323"/>
                  <a:gd name="T32" fmla="*/ 0 w 75"/>
                  <a:gd name="T33" fmla="*/ 1 h 323"/>
                  <a:gd name="T34" fmla="*/ 0 w 75"/>
                  <a:gd name="T35" fmla="*/ 1 h 323"/>
                  <a:gd name="T36" fmla="*/ 0 w 75"/>
                  <a:gd name="T37" fmla="*/ 1 h 323"/>
                  <a:gd name="T38" fmla="*/ 0 w 75"/>
                  <a:gd name="T39" fmla="*/ 1 h 323"/>
                  <a:gd name="T40" fmla="*/ 0 w 75"/>
                  <a:gd name="T41" fmla="*/ 1 h 323"/>
                  <a:gd name="T42" fmla="*/ 0 w 75"/>
                  <a:gd name="T43" fmla="*/ 1 h 323"/>
                  <a:gd name="T44" fmla="*/ 0 w 75"/>
                  <a:gd name="T45" fmla="*/ 1 h 323"/>
                  <a:gd name="T46" fmla="*/ 0 w 75"/>
                  <a:gd name="T47" fmla="*/ 1 h 323"/>
                  <a:gd name="T48" fmla="*/ 0 w 75"/>
                  <a:gd name="T49" fmla="*/ 1 h 323"/>
                  <a:gd name="T50" fmla="*/ 0 w 75"/>
                  <a:gd name="T51" fmla="*/ 1 h 323"/>
                  <a:gd name="T52" fmla="*/ 0 w 75"/>
                  <a:gd name="T53" fmla="*/ 1 h 323"/>
                  <a:gd name="T54" fmla="*/ 0 w 75"/>
                  <a:gd name="T55" fmla="*/ 1 h 323"/>
                  <a:gd name="T56" fmla="*/ 0 w 75"/>
                  <a:gd name="T57" fmla="*/ 1 h 323"/>
                  <a:gd name="T58" fmla="*/ 0 w 75"/>
                  <a:gd name="T59" fmla="*/ 1 h 323"/>
                  <a:gd name="T60" fmla="*/ 0 w 75"/>
                  <a:gd name="T61" fmla="*/ 1 h 323"/>
                  <a:gd name="T62" fmla="*/ 0 w 75"/>
                  <a:gd name="T63" fmla="*/ 1 h 323"/>
                  <a:gd name="T64" fmla="*/ 0 w 75"/>
                  <a:gd name="T65" fmla="*/ 1 h 323"/>
                  <a:gd name="T66" fmla="*/ 0 w 75"/>
                  <a:gd name="T67" fmla="*/ 2 h 323"/>
                  <a:gd name="T68" fmla="*/ 0 w 75"/>
                  <a:gd name="T69" fmla="*/ 2 h 323"/>
                  <a:gd name="T70" fmla="*/ 0 w 75"/>
                  <a:gd name="T71" fmla="*/ 2 h 3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5" h="323">
                    <a:moveTo>
                      <a:pt x="44" y="323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4" y="4"/>
                    </a:lnTo>
                    <a:lnTo>
                      <a:pt x="19" y="10"/>
                    </a:lnTo>
                    <a:lnTo>
                      <a:pt x="27" y="15"/>
                    </a:lnTo>
                    <a:lnTo>
                      <a:pt x="29" y="17"/>
                    </a:lnTo>
                    <a:lnTo>
                      <a:pt x="33" y="21"/>
                    </a:lnTo>
                    <a:lnTo>
                      <a:pt x="35" y="25"/>
                    </a:lnTo>
                    <a:lnTo>
                      <a:pt x="38" y="31"/>
                    </a:lnTo>
                    <a:lnTo>
                      <a:pt x="40" y="34"/>
                    </a:lnTo>
                    <a:lnTo>
                      <a:pt x="44" y="38"/>
                    </a:lnTo>
                    <a:lnTo>
                      <a:pt x="46" y="44"/>
                    </a:lnTo>
                    <a:lnTo>
                      <a:pt x="50" y="50"/>
                    </a:lnTo>
                    <a:lnTo>
                      <a:pt x="52" y="53"/>
                    </a:lnTo>
                    <a:lnTo>
                      <a:pt x="56" y="59"/>
                    </a:lnTo>
                    <a:lnTo>
                      <a:pt x="57" y="63"/>
                    </a:lnTo>
                    <a:lnTo>
                      <a:pt x="59" y="70"/>
                    </a:lnTo>
                    <a:lnTo>
                      <a:pt x="61" y="76"/>
                    </a:lnTo>
                    <a:lnTo>
                      <a:pt x="63" y="82"/>
                    </a:lnTo>
                    <a:lnTo>
                      <a:pt x="65" y="88"/>
                    </a:lnTo>
                    <a:lnTo>
                      <a:pt x="67" y="93"/>
                    </a:lnTo>
                    <a:lnTo>
                      <a:pt x="69" y="99"/>
                    </a:lnTo>
                    <a:lnTo>
                      <a:pt x="69" y="107"/>
                    </a:lnTo>
                    <a:lnTo>
                      <a:pt x="71" y="112"/>
                    </a:lnTo>
                    <a:lnTo>
                      <a:pt x="71" y="118"/>
                    </a:lnTo>
                    <a:lnTo>
                      <a:pt x="73" y="126"/>
                    </a:lnTo>
                    <a:lnTo>
                      <a:pt x="73" y="131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5" y="148"/>
                    </a:lnTo>
                    <a:lnTo>
                      <a:pt x="35" y="59"/>
                    </a:lnTo>
                    <a:lnTo>
                      <a:pt x="29" y="65"/>
                    </a:lnTo>
                    <a:lnTo>
                      <a:pt x="57" y="314"/>
                    </a:lnTo>
                    <a:lnTo>
                      <a:pt x="44" y="323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4" name="Freeform 184"/>
              <p:cNvSpPr>
                <a:spLocks/>
              </p:cNvSpPr>
              <p:nvPr/>
            </p:nvSpPr>
            <p:spPr bwMode="auto">
              <a:xfrm flipH="1">
                <a:off x="4690" y="2286"/>
                <a:ext cx="213" cy="89"/>
              </a:xfrm>
              <a:custGeom>
                <a:avLst/>
                <a:gdLst>
                  <a:gd name="T0" fmla="*/ 1 w 426"/>
                  <a:gd name="T1" fmla="*/ 0 h 179"/>
                  <a:gd name="T2" fmla="*/ 1 w 426"/>
                  <a:gd name="T3" fmla="*/ 0 h 179"/>
                  <a:gd name="T4" fmla="*/ 1 w 426"/>
                  <a:gd name="T5" fmla="*/ 0 h 179"/>
                  <a:gd name="T6" fmla="*/ 1 w 426"/>
                  <a:gd name="T7" fmla="*/ 0 h 179"/>
                  <a:gd name="T8" fmla="*/ 1 w 426"/>
                  <a:gd name="T9" fmla="*/ 0 h 179"/>
                  <a:gd name="T10" fmla="*/ 1 w 426"/>
                  <a:gd name="T11" fmla="*/ 0 h 179"/>
                  <a:gd name="T12" fmla="*/ 1 w 426"/>
                  <a:gd name="T13" fmla="*/ 0 h 179"/>
                  <a:gd name="T14" fmla="*/ 1 w 426"/>
                  <a:gd name="T15" fmla="*/ 0 h 179"/>
                  <a:gd name="T16" fmla="*/ 1 w 426"/>
                  <a:gd name="T17" fmla="*/ 0 h 179"/>
                  <a:gd name="T18" fmla="*/ 1 w 426"/>
                  <a:gd name="T19" fmla="*/ 0 h 179"/>
                  <a:gd name="T20" fmla="*/ 1 w 426"/>
                  <a:gd name="T21" fmla="*/ 0 h 179"/>
                  <a:gd name="T22" fmla="*/ 1 w 426"/>
                  <a:gd name="T23" fmla="*/ 0 h 179"/>
                  <a:gd name="T24" fmla="*/ 1 w 426"/>
                  <a:gd name="T25" fmla="*/ 0 h 179"/>
                  <a:gd name="T26" fmla="*/ 1 w 426"/>
                  <a:gd name="T27" fmla="*/ 0 h 179"/>
                  <a:gd name="T28" fmla="*/ 1 w 426"/>
                  <a:gd name="T29" fmla="*/ 0 h 179"/>
                  <a:gd name="T30" fmla="*/ 1 w 426"/>
                  <a:gd name="T31" fmla="*/ 0 h 179"/>
                  <a:gd name="T32" fmla="*/ 1 w 426"/>
                  <a:gd name="T33" fmla="*/ 0 h 179"/>
                  <a:gd name="T34" fmla="*/ 1 w 426"/>
                  <a:gd name="T35" fmla="*/ 0 h 179"/>
                  <a:gd name="T36" fmla="*/ 1 w 426"/>
                  <a:gd name="T37" fmla="*/ 0 h 179"/>
                  <a:gd name="T38" fmla="*/ 1 w 426"/>
                  <a:gd name="T39" fmla="*/ 0 h 179"/>
                  <a:gd name="T40" fmla="*/ 1 w 426"/>
                  <a:gd name="T41" fmla="*/ 0 h 179"/>
                  <a:gd name="T42" fmla="*/ 1 w 426"/>
                  <a:gd name="T43" fmla="*/ 0 h 179"/>
                  <a:gd name="T44" fmla="*/ 1 w 426"/>
                  <a:gd name="T45" fmla="*/ 0 h 179"/>
                  <a:gd name="T46" fmla="*/ 1 w 426"/>
                  <a:gd name="T47" fmla="*/ 0 h 179"/>
                  <a:gd name="T48" fmla="*/ 1 w 426"/>
                  <a:gd name="T49" fmla="*/ 0 h 179"/>
                  <a:gd name="T50" fmla="*/ 1 w 426"/>
                  <a:gd name="T51" fmla="*/ 0 h 179"/>
                  <a:gd name="T52" fmla="*/ 1 w 426"/>
                  <a:gd name="T53" fmla="*/ 0 h 179"/>
                  <a:gd name="T54" fmla="*/ 1 w 426"/>
                  <a:gd name="T55" fmla="*/ 0 h 179"/>
                  <a:gd name="T56" fmla="*/ 1 w 426"/>
                  <a:gd name="T57" fmla="*/ 0 h 179"/>
                  <a:gd name="T58" fmla="*/ 1 w 426"/>
                  <a:gd name="T59" fmla="*/ 0 h 179"/>
                  <a:gd name="T60" fmla="*/ 1 w 426"/>
                  <a:gd name="T61" fmla="*/ 0 h 179"/>
                  <a:gd name="T62" fmla="*/ 1 w 426"/>
                  <a:gd name="T63" fmla="*/ 0 h 179"/>
                  <a:gd name="T64" fmla="*/ 1 w 426"/>
                  <a:gd name="T65" fmla="*/ 0 h 179"/>
                  <a:gd name="T66" fmla="*/ 1 w 426"/>
                  <a:gd name="T67" fmla="*/ 0 h 179"/>
                  <a:gd name="T68" fmla="*/ 1 w 426"/>
                  <a:gd name="T69" fmla="*/ 0 h 179"/>
                  <a:gd name="T70" fmla="*/ 1 w 426"/>
                  <a:gd name="T71" fmla="*/ 0 h 179"/>
                  <a:gd name="T72" fmla="*/ 2 w 426"/>
                  <a:gd name="T73" fmla="*/ 0 h 179"/>
                  <a:gd name="T74" fmla="*/ 2 w 426"/>
                  <a:gd name="T75" fmla="*/ 0 h 179"/>
                  <a:gd name="T76" fmla="*/ 2 w 426"/>
                  <a:gd name="T77" fmla="*/ 0 h 179"/>
                  <a:gd name="T78" fmla="*/ 2 w 426"/>
                  <a:gd name="T79" fmla="*/ 0 h 179"/>
                  <a:gd name="T80" fmla="*/ 2 w 426"/>
                  <a:gd name="T81" fmla="*/ 0 h 179"/>
                  <a:gd name="T82" fmla="*/ 2 w 426"/>
                  <a:gd name="T83" fmla="*/ 0 h 179"/>
                  <a:gd name="T84" fmla="*/ 2 w 426"/>
                  <a:gd name="T85" fmla="*/ 0 h 17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26" h="179">
                    <a:moveTo>
                      <a:pt x="378" y="179"/>
                    </a:moveTo>
                    <a:lnTo>
                      <a:pt x="66" y="84"/>
                    </a:lnTo>
                    <a:lnTo>
                      <a:pt x="0" y="57"/>
                    </a:lnTo>
                    <a:lnTo>
                      <a:pt x="232" y="112"/>
                    </a:lnTo>
                    <a:lnTo>
                      <a:pt x="224" y="109"/>
                    </a:lnTo>
                    <a:lnTo>
                      <a:pt x="219" y="107"/>
                    </a:lnTo>
                    <a:lnTo>
                      <a:pt x="213" y="105"/>
                    </a:lnTo>
                    <a:lnTo>
                      <a:pt x="205" y="103"/>
                    </a:lnTo>
                    <a:lnTo>
                      <a:pt x="198" y="101"/>
                    </a:lnTo>
                    <a:lnTo>
                      <a:pt x="192" y="97"/>
                    </a:lnTo>
                    <a:lnTo>
                      <a:pt x="186" y="95"/>
                    </a:lnTo>
                    <a:lnTo>
                      <a:pt x="179" y="93"/>
                    </a:lnTo>
                    <a:lnTo>
                      <a:pt x="173" y="92"/>
                    </a:lnTo>
                    <a:lnTo>
                      <a:pt x="165" y="90"/>
                    </a:lnTo>
                    <a:lnTo>
                      <a:pt x="160" y="88"/>
                    </a:lnTo>
                    <a:lnTo>
                      <a:pt x="152" y="84"/>
                    </a:lnTo>
                    <a:lnTo>
                      <a:pt x="146" y="82"/>
                    </a:lnTo>
                    <a:lnTo>
                      <a:pt x="139" y="80"/>
                    </a:lnTo>
                    <a:lnTo>
                      <a:pt x="133" y="78"/>
                    </a:lnTo>
                    <a:lnTo>
                      <a:pt x="125" y="76"/>
                    </a:lnTo>
                    <a:lnTo>
                      <a:pt x="120" y="73"/>
                    </a:lnTo>
                    <a:lnTo>
                      <a:pt x="112" y="71"/>
                    </a:lnTo>
                    <a:lnTo>
                      <a:pt x="105" y="69"/>
                    </a:lnTo>
                    <a:lnTo>
                      <a:pt x="99" y="67"/>
                    </a:lnTo>
                    <a:lnTo>
                      <a:pt x="91" y="63"/>
                    </a:lnTo>
                    <a:lnTo>
                      <a:pt x="86" y="61"/>
                    </a:lnTo>
                    <a:lnTo>
                      <a:pt x="80" y="59"/>
                    </a:lnTo>
                    <a:lnTo>
                      <a:pt x="72" y="57"/>
                    </a:lnTo>
                    <a:lnTo>
                      <a:pt x="66" y="54"/>
                    </a:lnTo>
                    <a:lnTo>
                      <a:pt x="61" y="52"/>
                    </a:lnTo>
                    <a:lnTo>
                      <a:pt x="53" y="50"/>
                    </a:lnTo>
                    <a:lnTo>
                      <a:pt x="47" y="48"/>
                    </a:lnTo>
                    <a:lnTo>
                      <a:pt x="42" y="44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3" y="38"/>
                    </a:lnTo>
                    <a:lnTo>
                      <a:pt x="201" y="84"/>
                    </a:lnTo>
                    <a:lnTo>
                      <a:pt x="198" y="82"/>
                    </a:lnTo>
                    <a:lnTo>
                      <a:pt x="194" y="80"/>
                    </a:lnTo>
                    <a:lnTo>
                      <a:pt x="190" y="78"/>
                    </a:lnTo>
                    <a:lnTo>
                      <a:pt x="186" y="76"/>
                    </a:lnTo>
                    <a:lnTo>
                      <a:pt x="179" y="73"/>
                    </a:lnTo>
                    <a:lnTo>
                      <a:pt x="171" y="69"/>
                    </a:lnTo>
                    <a:lnTo>
                      <a:pt x="163" y="65"/>
                    </a:lnTo>
                    <a:lnTo>
                      <a:pt x="158" y="63"/>
                    </a:lnTo>
                    <a:lnTo>
                      <a:pt x="152" y="59"/>
                    </a:lnTo>
                    <a:lnTo>
                      <a:pt x="146" y="57"/>
                    </a:lnTo>
                    <a:lnTo>
                      <a:pt x="139" y="55"/>
                    </a:lnTo>
                    <a:lnTo>
                      <a:pt x="133" y="52"/>
                    </a:lnTo>
                    <a:lnTo>
                      <a:pt x="127" y="50"/>
                    </a:lnTo>
                    <a:lnTo>
                      <a:pt x="122" y="48"/>
                    </a:lnTo>
                    <a:lnTo>
                      <a:pt x="116" y="46"/>
                    </a:lnTo>
                    <a:lnTo>
                      <a:pt x="110" y="44"/>
                    </a:lnTo>
                    <a:lnTo>
                      <a:pt x="105" y="40"/>
                    </a:lnTo>
                    <a:lnTo>
                      <a:pt x="101" y="40"/>
                    </a:lnTo>
                    <a:lnTo>
                      <a:pt x="95" y="38"/>
                    </a:lnTo>
                    <a:lnTo>
                      <a:pt x="91" y="35"/>
                    </a:lnTo>
                    <a:lnTo>
                      <a:pt x="86" y="33"/>
                    </a:lnTo>
                    <a:lnTo>
                      <a:pt x="82" y="31"/>
                    </a:lnTo>
                    <a:lnTo>
                      <a:pt x="76" y="29"/>
                    </a:lnTo>
                    <a:lnTo>
                      <a:pt x="70" y="27"/>
                    </a:lnTo>
                    <a:lnTo>
                      <a:pt x="66" y="27"/>
                    </a:lnTo>
                    <a:lnTo>
                      <a:pt x="63" y="25"/>
                    </a:lnTo>
                    <a:lnTo>
                      <a:pt x="57" y="23"/>
                    </a:lnTo>
                    <a:lnTo>
                      <a:pt x="53" y="21"/>
                    </a:lnTo>
                    <a:lnTo>
                      <a:pt x="49" y="19"/>
                    </a:lnTo>
                    <a:lnTo>
                      <a:pt x="46" y="17"/>
                    </a:lnTo>
                    <a:lnTo>
                      <a:pt x="40" y="16"/>
                    </a:lnTo>
                    <a:lnTo>
                      <a:pt x="36" y="14"/>
                    </a:lnTo>
                    <a:lnTo>
                      <a:pt x="32" y="12"/>
                    </a:lnTo>
                    <a:lnTo>
                      <a:pt x="27" y="10"/>
                    </a:lnTo>
                    <a:lnTo>
                      <a:pt x="27" y="0"/>
                    </a:lnTo>
                    <a:lnTo>
                      <a:pt x="426" y="168"/>
                    </a:lnTo>
                    <a:lnTo>
                      <a:pt x="422" y="169"/>
                    </a:lnTo>
                    <a:lnTo>
                      <a:pt x="418" y="171"/>
                    </a:lnTo>
                    <a:lnTo>
                      <a:pt x="414" y="171"/>
                    </a:lnTo>
                    <a:lnTo>
                      <a:pt x="411" y="173"/>
                    </a:lnTo>
                    <a:lnTo>
                      <a:pt x="407" y="173"/>
                    </a:lnTo>
                    <a:lnTo>
                      <a:pt x="403" y="175"/>
                    </a:lnTo>
                    <a:lnTo>
                      <a:pt x="399" y="175"/>
                    </a:lnTo>
                    <a:lnTo>
                      <a:pt x="395" y="175"/>
                    </a:lnTo>
                    <a:lnTo>
                      <a:pt x="390" y="177"/>
                    </a:lnTo>
                    <a:lnTo>
                      <a:pt x="386" y="177"/>
                    </a:lnTo>
                    <a:lnTo>
                      <a:pt x="382" y="179"/>
                    </a:lnTo>
                    <a:lnTo>
                      <a:pt x="378" y="179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5" name="Freeform 185"/>
              <p:cNvSpPr>
                <a:spLocks/>
              </p:cNvSpPr>
              <p:nvPr/>
            </p:nvSpPr>
            <p:spPr bwMode="auto">
              <a:xfrm flipH="1">
                <a:off x="4677" y="2427"/>
                <a:ext cx="225" cy="156"/>
              </a:xfrm>
              <a:custGeom>
                <a:avLst/>
                <a:gdLst>
                  <a:gd name="T0" fmla="*/ 1 w 450"/>
                  <a:gd name="T1" fmla="*/ 1 h 311"/>
                  <a:gd name="T2" fmla="*/ 1 w 450"/>
                  <a:gd name="T3" fmla="*/ 1 h 311"/>
                  <a:gd name="T4" fmla="*/ 1 w 450"/>
                  <a:gd name="T5" fmla="*/ 1 h 311"/>
                  <a:gd name="T6" fmla="*/ 1 w 450"/>
                  <a:gd name="T7" fmla="*/ 1 h 311"/>
                  <a:gd name="T8" fmla="*/ 1 w 450"/>
                  <a:gd name="T9" fmla="*/ 1 h 311"/>
                  <a:gd name="T10" fmla="*/ 1 w 450"/>
                  <a:gd name="T11" fmla="*/ 1 h 311"/>
                  <a:gd name="T12" fmla="*/ 1 w 450"/>
                  <a:gd name="T13" fmla="*/ 1 h 311"/>
                  <a:gd name="T14" fmla="*/ 1 w 450"/>
                  <a:gd name="T15" fmla="*/ 1 h 311"/>
                  <a:gd name="T16" fmla="*/ 1 w 450"/>
                  <a:gd name="T17" fmla="*/ 1 h 311"/>
                  <a:gd name="T18" fmla="*/ 1 w 450"/>
                  <a:gd name="T19" fmla="*/ 1 h 311"/>
                  <a:gd name="T20" fmla="*/ 1 w 450"/>
                  <a:gd name="T21" fmla="*/ 1 h 311"/>
                  <a:gd name="T22" fmla="*/ 1 w 450"/>
                  <a:gd name="T23" fmla="*/ 1 h 311"/>
                  <a:gd name="T24" fmla="*/ 1 w 450"/>
                  <a:gd name="T25" fmla="*/ 1 h 311"/>
                  <a:gd name="T26" fmla="*/ 1 w 450"/>
                  <a:gd name="T27" fmla="*/ 1 h 311"/>
                  <a:gd name="T28" fmla="*/ 1 w 450"/>
                  <a:gd name="T29" fmla="*/ 1 h 311"/>
                  <a:gd name="T30" fmla="*/ 1 w 450"/>
                  <a:gd name="T31" fmla="*/ 1 h 311"/>
                  <a:gd name="T32" fmla="*/ 1 w 450"/>
                  <a:gd name="T33" fmla="*/ 1 h 311"/>
                  <a:gd name="T34" fmla="*/ 1 w 450"/>
                  <a:gd name="T35" fmla="*/ 1 h 311"/>
                  <a:gd name="T36" fmla="*/ 1 w 450"/>
                  <a:gd name="T37" fmla="*/ 1 h 311"/>
                  <a:gd name="T38" fmla="*/ 1 w 450"/>
                  <a:gd name="T39" fmla="*/ 1 h 311"/>
                  <a:gd name="T40" fmla="*/ 1 w 450"/>
                  <a:gd name="T41" fmla="*/ 1 h 311"/>
                  <a:gd name="T42" fmla="*/ 1 w 450"/>
                  <a:gd name="T43" fmla="*/ 1 h 311"/>
                  <a:gd name="T44" fmla="*/ 1 w 450"/>
                  <a:gd name="T45" fmla="*/ 1 h 311"/>
                  <a:gd name="T46" fmla="*/ 1 w 450"/>
                  <a:gd name="T47" fmla="*/ 1 h 311"/>
                  <a:gd name="T48" fmla="*/ 1 w 450"/>
                  <a:gd name="T49" fmla="*/ 1 h 311"/>
                  <a:gd name="T50" fmla="*/ 1 w 450"/>
                  <a:gd name="T51" fmla="*/ 1 h 311"/>
                  <a:gd name="T52" fmla="*/ 1 w 450"/>
                  <a:gd name="T53" fmla="*/ 1 h 311"/>
                  <a:gd name="T54" fmla="*/ 1 w 450"/>
                  <a:gd name="T55" fmla="*/ 1 h 311"/>
                  <a:gd name="T56" fmla="*/ 1 w 450"/>
                  <a:gd name="T57" fmla="*/ 1 h 311"/>
                  <a:gd name="T58" fmla="*/ 1 w 450"/>
                  <a:gd name="T59" fmla="*/ 1 h 311"/>
                  <a:gd name="T60" fmla="*/ 1 w 450"/>
                  <a:gd name="T61" fmla="*/ 1 h 311"/>
                  <a:gd name="T62" fmla="*/ 1 w 450"/>
                  <a:gd name="T63" fmla="*/ 1 h 311"/>
                  <a:gd name="T64" fmla="*/ 1 w 450"/>
                  <a:gd name="T65" fmla="*/ 1 h 311"/>
                  <a:gd name="T66" fmla="*/ 1 w 450"/>
                  <a:gd name="T67" fmla="*/ 1 h 311"/>
                  <a:gd name="T68" fmla="*/ 1 w 450"/>
                  <a:gd name="T69" fmla="*/ 0 h 311"/>
                  <a:gd name="T70" fmla="*/ 1 w 450"/>
                  <a:gd name="T71" fmla="*/ 1 h 311"/>
                  <a:gd name="T72" fmla="*/ 1 w 450"/>
                  <a:gd name="T73" fmla="*/ 1 h 311"/>
                  <a:gd name="T74" fmla="*/ 1 w 450"/>
                  <a:gd name="T75" fmla="*/ 1 h 311"/>
                  <a:gd name="T76" fmla="*/ 1 w 450"/>
                  <a:gd name="T77" fmla="*/ 1 h 311"/>
                  <a:gd name="T78" fmla="*/ 1 w 450"/>
                  <a:gd name="T79" fmla="*/ 1 h 311"/>
                  <a:gd name="T80" fmla="*/ 1 w 450"/>
                  <a:gd name="T81" fmla="*/ 1 h 311"/>
                  <a:gd name="T82" fmla="*/ 1 w 450"/>
                  <a:gd name="T83" fmla="*/ 1 h 311"/>
                  <a:gd name="T84" fmla="*/ 1 w 450"/>
                  <a:gd name="T85" fmla="*/ 1 h 311"/>
                  <a:gd name="T86" fmla="*/ 1 w 450"/>
                  <a:gd name="T87" fmla="*/ 1 h 311"/>
                  <a:gd name="T88" fmla="*/ 2 w 450"/>
                  <a:gd name="T89" fmla="*/ 1 h 311"/>
                  <a:gd name="T90" fmla="*/ 2 w 450"/>
                  <a:gd name="T91" fmla="*/ 1 h 311"/>
                  <a:gd name="T92" fmla="*/ 2 w 450"/>
                  <a:gd name="T93" fmla="*/ 1 h 311"/>
                  <a:gd name="T94" fmla="*/ 2 w 450"/>
                  <a:gd name="T95" fmla="*/ 1 h 311"/>
                  <a:gd name="T96" fmla="*/ 2 w 450"/>
                  <a:gd name="T97" fmla="*/ 1 h 311"/>
                  <a:gd name="T98" fmla="*/ 2 w 450"/>
                  <a:gd name="T99" fmla="*/ 1 h 311"/>
                  <a:gd name="T100" fmla="*/ 2 w 450"/>
                  <a:gd name="T101" fmla="*/ 1 h 311"/>
                  <a:gd name="T102" fmla="*/ 2 w 450"/>
                  <a:gd name="T103" fmla="*/ 1 h 311"/>
                  <a:gd name="T104" fmla="*/ 2 w 450"/>
                  <a:gd name="T105" fmla="*/ 1 h 311"/>
                  <a:gd name="T106" fmla="*/ 2 w 450"/>
                  <a:gd name="T107" fmla="*/ 1 h 311"/>
                  <a:gd name="T108" fmla="*/ 2 w 450"/>
                  <a:gd name="T109" fmla="*/ 1 h 311"/>
                  <a:gd name="T110" fmla="*/ 2 w 450"/>
                  <a:gd name="T111" fmla="*/ 1 h 311"/>
                  <a:gd name="T112" fmla="*/ 2 w 450"/>
                  <a:gd name="T113" fmla="*/ 1 h 311"/>
                  <a:gd name="T114" fmla="*/ 2 w 450"/>
                  <a:gd name="T115" fmla="*/ 1 h 311"/>
                  <a:gd name="T116" fmla="*/ 2 w 450"/>
                  <a:gd name="T117" fmla="*/ 1 h 311"/>
                  <a:gd name="T118" fmla="*/ 2 w 450"/>
                  <a:gd name="T119" fmla="*/ 1 h 311"/>
                  <a:gd name="T120" fmla="*/ 2 w 450"/>
                  <a:gd name="T121" fmla="*/ 2 h 311"/>
                  <a:gd name="T122" fmla="*/ 2 w 450"/>
                  <a:gd name="T123" fmla="*/ 2 h 311"/>
                  <a:gd name="T124" fmla="*/ 2 w 450"/>
                  <a:gd name="T125" fmla="*/ 2 h 31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450" h="311">
                    <a:moveTo>
                      <a:pt x="443" y="311"/>
                    </a:moveTo>
                    <a:lnTo>
                      <a:pt x="0" y="121"/>
                    </a:lnTo>
                    <a:lnTo>
                      <a:pt x="7" y="117"/>
                    </a:lnTo>
                    <a:lnTo>
                      <a:pt x="13" y="117"/>
                    </a:lnTo>
                    <a:lnTo>
                      <a:pt x="21" y="117"/>
                    </a:lnTo>
                    <a:lnTo>
                      <a:pt x="28" y="119"/>
                    </a:lnTo>
                    <a:lnTo>
                      <a:pt x="36" y="119"/>
                    </a:lnTo>
                    <a:lnTo>
                      <a:pt x="42" y="121"/>
                    </a:lnTo>
                    <a:lnTo>
                      <a:pt x="49" y="121"/>
                    </a:lnTo>
                    <a:lnTo>
                      <a:pt x="57" y="123"/>
                    </a:lnTo>
                    <a:lnTo>
                      <a:pt x="64" y="127"/>
                    </a:lnTo>
                    <a:lnTo>
                      <a:pt x="72" y="129"/>
                    </a:lnTo>
                    <a:lnTo>
                      <a:pt x="80" y="131"/>
                    </a:lnTo>
                    <a:lnTo>
                      <a:pt x="87" y="135"/>
                    </a:lnTo>
                    <a:lnTo>
                      <a:pt x="93" y="136"/>
                    </a:lnTo>
                    <a:lnTo>
                      <a:pt x="101" y="140"/>
                    </a:lnTo>
                    <a:lnTo>
                      <a:pt x="108" y="142"/>
                    </a:lnTo>
                    <a:lnTo>
                      <a:pt x="116" y="148"/>
                    </a:lnTo>
                    <a:lnTo>
                      <a:pt x="123" y="150"/>
                    </a:lnTo>
                    <a:lnTo>
                      <a:pt x="131" y="154"/>
                    </a:lnTo>
                    <a:lnTo>
                      <a:pt x="139" y="157"/>
                    </a:lnTo>
                    <a:lnTo>
                      <a:pt x="146" y="161"/>
                    </a:lnTo>
                    <a:lnTo>
                      <a:pt x="152" y="165"/>
                    </a:lnTo>
                    <a:lnTo>
                      <a:pt x="161" y="169"/>
                    </a:lnTo>
                    <a:lnTo>
                      <a:pt x="163" y="171"/>
                    </a:lnTo>
                    <a:lnTo>
                      <a:pt x="167" y="173"/>
                    </a:lnTo>
                    <a:lnTo>
                      <a:pt x="173" y="174"/>
                    </a:lnTo>
                    <a:lnTo>
                      <a:pt x="177" y="176"/>
                    </a:lnTo>
                    <a:lnTo>
                      <a:pt x="182" y="178"/>
                    </a:lnTo>
                    <a:lnTo>
                      <a:pt x="192" y="182"/>
                    </a:lnTo>
                    <a:lnTo>
                      <a:pt x="194" y="184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7" y="188"/>
                    </a:lnTo>
                    <a:lnTo>
                      <a:pt x="211" y="190"/>
                    </a:lnTo>
                    <a:lnTo>
                      <a:pt x="215" y="190"/>
                    </a:lnTo>
                    <a:lnTo>
                      <a:pt x="218" y="192"/>
                    </a:lnTo>
                    <a:lnTo>
                      <a:pt x="222" y="193"/>
                    </a:lnTo>
                    <a:lnTo>
                      <a:pt x="226" y="193"/>
                    </a:lnTo>
                    <a:lnTo>
                      <a:pt x="230" y="195"/>
                    </a:lnTo>
                    <a:lnTo>
                      <a:pt x="234" y="197"/>
                    </a:lnTo>
                    <a:lnTo>
                      <a:pt x="238" y="197"/>
                    </a:lnTo>
                    <a:lnTo>
                      <a:pt x="238" y="193"/>
                    </a:lnTo>
                    <a:lnTo>
                      <a:pt x="238" y="192"/>
                    </a:lnTo>
                    <a:lnTo>
                      <a:pt x="234" y="190"/>
                    </a:lnTo>
                    <a:lnTo>
                      <a:pt x="234" y="188"/>
                    </a:lnTo>
                    <a:lnTo>
                      <a:pt x="230" y="184"/>
                    </a:lnTo>
                    <a:lnTo>
                      <a:pt x="228" y="178"/>
                    </a:lnTo>
                    <a:lnTo>
                      <a:pt x="17" y="91"/>
                    </a:lnTo>
                    <a:lnTo>
                      <a:pt x="15" y="83"/>
                    </a:lnTo>
                    <a:lnTo>
                      <a:pt x="19" y="81"/>
                    </a:lnTo>
                    <a:lnTo>
                      <a:pt x="25" y="81"/>
                    </a:lnTo>
                    <a:lnTo>
                      <a:pt x="28" y="81"/>
                    </a:lnTo>
                    <a:lnTo>
                      <a:pt x="34" y="81"/>
                    </a:lnTo>
                    <a:lnTo>
                      <a:pt x="40" y="81"/>
                    </a:lnTo>
                    <a:lnTo>
                      <a:pt x="45" y="83"/>
                    </a:lnTo>
                    <a:lnTo>
                      <a:pt x="49" y="83"/>
                    </a:lnTo>
                    <a:lnTo>
                      <a:pt x="57" y="85"/>
                    </a:lnTo>
                    <a:lnTo>
                      <a:pt x="61" y="87"/>
                    </a:lnTo>
                    <a:lnTo>
                      <a:pt x="66" y="89"/>
                    </a:lnTo>
                    <a:lnTo>
                      <a:pt x="72" y="91"/>
                    </a:lnTo>
                    <a:lnTo>
                      <a:pt x="78" y="93"/>
                    </a:lnTo>
                    <a:lnTo>
                      <a:pt x="84" y="95"/>
                    </a:lnTo>
                    <a:lnTo>
                      <a:pt x="89" y="98"/>
                    </a:lnTo>
                    <a:lnTo>
                      <a:pt x="95" y="100"/>
                    </a:lnTo>
                    <a:lnTo>
                      <a:pt x="101" y="102"/>
                    </a:lnTo>
                    <a:lnTo>
                      <a:pt x="106" y="104"/>
                    </a:lnTo>
                    <a:lnTo>
                      <a:pt x="112" y="106"/>
                    </a:lnTo>
                    <a:lnTo>
                      <a:pt x="118" y="110"/>
                    </a:lnTo>
                    <a:lnTo>
                      <a:pt x="123" y="112"/>
                    </a:lnTo>
                    <a:lnTo>
                      <a:pt x="129" y="116"/>
                    </a:lnTo>
                    <a:lnTo>
                      <a:pt x="135" y="117"/>
                    </a:lnTo>
                    <a:lnTo>
                      <a:pt x="141" y="119"/>
                    </a:lnTo>
                    <a:lnTo>
                      <a:pt x="146" y="123"/>
                    </a:lnTo>
                    <a:lnTo>
                      <a:pt x="152" y="123"/>
                    </a:lnTo>
                    <a:lnTo>
                      <a:pt x="158" y="127"/>
                    </a:lnTo>
                    <a:lnTo>
                      <a:pt x="163" y="129"/>
                    </a:lnTo>
                    <a:lnTo>
                      <a:pt x="169" y="131"/>
                    </a:lnTo>
                    <a:lnTo>
                      <a:pt x="175" y="131"/>
                    </a:lnTo>
                    <a:lnTo>
                      <a:pt x="180" y="135"/>
                    </a:lnTo>
                    <a:lnTo>
                      <a:pt x="186" y="135"/>
                    </a:lnTo>
                    <a:lnTo>
                      <a:pt x="192" y="136"/>
                    </a:lnTo>
                    <a:lnTo>
                      <a:pt x="188" y="131"/>
                    </a:lnTo>
                    <a:lnTo>
                      <a:pt x="184" y="127"/>
                    </a:lnTo>
                    <a:lnTo>
                      <a:pt x="180" y="123"/>
                    </a:lnTo>
                    <a:lnTo>
                      <a:pt x="175" y="119"/>
                    </a:lnTo>
                    <a:lnTo>
                      <a:pt x="171" y="116"/>
                    </a:lnTo>
                    <a:lnTo>
                      <a:pt x="167" y="112"/>
                    </a:lnTo>
                    <a:lnTo>
                      <a:pt x="161" y="108"/>
                    </a:lnTo>
                    <a:lnTo>
                      <a:pt x="156" y="104"/>
                    </a:lnTo>
                    <a:lnTo>
                      <a:pt x="150" y="102"/>
                    </a:lnTo>
                    <a:lnTo>
                      <a:pt x="144" y="98"/>
                    </a:lnTo>
                    <a:lnTo>
                      <a:pt x="139" y="95"/>
                    </a:lnTo>
                    <a:lnTo>
                      <a:pt x="133" y="93"/>
                    </a:lnTo>
                    <a:lnTo>
                      <a:pt x="127" y="91"/>
                    </a:lnTo>
                    <a:lnTo>
                      <a:pt x="122" y="87"/>
                    </a:lnTo>
                    <a:lnTo>
                      <a:pt x="114" y="85"/>
                    </a:lnTo>
                    <a:lnTo>
                      <a:pt x="108" y="83"/>
                    </a:lnTo>
                    <a:lnTo>
                      <a:pt x="103" y="79"/>
                    </a:lnTo>
                    <a:lnTo>
                      <a:pt x="95" y="78"/>
                    </a:lnTo>
                    <a:lnTo>
                      <a:pt x="89" y="76"/>
                    </a:lnTo>
                    <a:lnTo>
                      <a:pt x="84" y="74"/>
                    </a:lnTo>
                    <a:lnTo>
                      <a:pt x="76" y="70"/>
                    </a:lnTo>
                    <a:lnTo>
                      <a:pt x="70" y="68"/>
                    </a:lnTo>
                    <a:lnTo>
                      <a:pt x="63" y="66"/>
                    </a:lnTo>
                    <a:lnTo>
                      <a:pt x="57" y="62"/>
                    </a:lnTo>
                    <a:lnTo>
                      <a:pt x="51" y="60"/>
                    </a:lnTo>
                    <a:lnTo>
                      <a:pt x="44" y="57"/>
                    </a:lnTo>
                    <a:lnTo>
                      <a:pt x="38" y="55"/>
                    </a:lnTo>
                    <a:lnTo>
                      <a:pt x="32" y="51"/>
                    </a:lnTo>
                    <a:lnTo>
                      <a:pt x="25" y="49"/>
                    </a:lnTo>
                    <a:lnTo>
                      <a:pt x="19" y="45"/>
                    </a:lnTo>
                    <a:lnTo>
                      <a:pt x="13" y="41"/>
                    </a:lnTo>
                    <a:lnTo>
                      <a:pt x="9" y="39"/>
                    </a:lnTo>
                    <a:lnTo>
                      <a:pt x="15" y="36"/>
                    </a:lnTo>
                    <a:lnTo>
                      <a:pt x="21" y="34"/>
                    </a:lnTo>
                    <a:lnTo>
                      <a:pt x="25" y="32"/>
                    </a:lnTo>
                    <a:lnTo>
                      <a:pt x="28" y="32"/>
                    </a:lnTo>
                    <a:lnTo>
                      <a:pt x="32" y="34"/>
                    </a:lnTo>
                    <a:lnTo>
                      <a:pt x="38" y="36"/>
                    </a:lnTo>
                    <a:lnTo>
                      <a:pt x="42" y="36"/>
                    </a:lnTo>
                    <a:lnTo>
                      <a:pt x="45" y="38"/>
                    </a:lnTo>
                    <a:lnTo>
                      <a:pt x="51" y="38"/>
                    </a:lnTo>
                    <a:lnTo>
                      <a:pt x="57" y="41"/>
                    </a:lnTo>
                    <a:lnTo>
                      <a:pt x="63" y="43"/>
                    </a:lnTo>
                    <a:lnTo>
                      <a:pt x="68" y="45"/>
                    </a:lnTo>
                    <a:lnTo>
                      <a:pt x="72" y="47"/>
                    </a:lnTo>
                    <a:lnTo>
                      <a:pt x="80" y="51"/>
                    </a:lnTo>
                    <a:lnTo>
                      <a:pt x="84" y="53"/>
                    </a:lnTo>
                    <a:lnTo>
                      <a:pt x="89" y="55"/>
                    </a:lnTo>
                    <a:lnTo>
                      <a:pt x="93" y="57"/>
                    </a:lnTo>
                    <a:lnTo>
                      <a:pt x="99" y="60"/>
                    </a:lnTo>
                    <a:lnTo>
                      <a:pt x="104" y="62"/>
                    </a:lnTo>
                    <a:lnTo>
                      <a:pt x="110" y="66"/>
                    </a:lnTo>
                    <a:lnTo>
                      <a:pt x="114" y="68"/>
                    </a:lnTo>
                    <a:lnTo>
                      <a:pt x="120" y="70"/>
                    </a:lnTo>
                    <a:lnTo>
                      <a:pt x="125" y="72"/>
                    </a:lnTo>
                    <a:lnTo>
                      <a:pt x="129" y="74"/>
                    </a:lnTo>
                    <a:lnTo>
                      <a:pt x="133" y="76"/>
                    </a:lnTo>
                    <a:lnTo>
                      <a:pt x="139" y="78"/>
                    </a:lnTo>
                    <a:lnTo>
                      <a:pt x="142" y="78"/>
                    </a:lnTo>
                    <a:lnTo>
                      <a:pt x="148" y="79"/>
                    </a:lnTo>
                    <a:lnTo>
                      <a:pt x="150" y="79"/>
                    </a:lnTo>
                    <a:lnTo>
                      <a:pt x="156" y="79"/>
                    </a:lnTo>
                    <a:lnTo>
                      <a:pt x="148" y="74"/>
                    </a:lnTo>
                    <a:lnTo>
                      <a:pt x="141" y="66"/>
                    </a:lnTo>
                    <a:lnTo>
                      <a:pt x="137" y="64"/>
                    </a:lnTo>
                    <a:lnTo>
                      <a:pt x="133" y="60"/>
                    </a:lnTo>
                    <a:lnTo>
                      <a:pt x="127" y="58"/>
                    </a:lnTo>
                    <a:lnTo>
                      <a:pt x="125" y="57"/>
                    </a:lnTo>
                    <a:lnTo>
                      <a:pt x="120" y="53"/>
                    </a:lnTo>
                    <a:lnTo>
                      <a:pt x="116" y="51"/>
                    </a:lnTo>
                    <a:lnTo>
                      <a:pt x="112" y="47"/>
                    </a:lnTo>
                    <a:lnTo>
                      <a:pt x="108" y="45"/>
                    </a:lnTo>
                    <a:lnTo>
                      <a:pt x="103" y="43"/>
                    </a:lnTo>
                    <a:lnTo>
                      <a:pt x="99" y="41"/>
                    </a:lnTo>
                    <a:lnTo>
                      <a:pt x="95" y="39"/>
                    </a:lnTo>
                    <a:lnTo>
                      <a:pt x="89" y="38"/>
                    </a:lnTo>
                    <a:lnTo>
                      <a:pt x="85" y="34"/>
                    </a:lnTo>
                    <a:lnTo>
                      <a:pt x="80" y="32"/>
                    </a:lnTo>
                    <a:lnTo>
                      <a:pt x="76" y="30"/>
                    </a:lnTo>
                    <a:lnTo>
                      <a:pt x="70" y="28"/>
                    </a:lnTo>
                    <a:lnTo>
                      <a:pt x="66" y="24"/>
                    </a:lnTo>
                    <a:lnTo>
                      <a:pt x="61" y="22"/>
                    </a:lnTo>
                    <a:lnTo>
                      <a:pt x="57" y="20"/>
                    </a:lnTo>
                    <a:lnTo>
                      <a:pt x="51" y="19"/>
                    </a:lnTo>
                    <a:lnTo>
                      <a:pt x="47" y="17"/>
                    </a:lnTo>
                    <a:lnTo>
                      <a:pt x="42" y="13"/>
                    </a:lnTo>
                    <a:lnTo>
                      <a:pt x="38" y="11"/>
                    </a:lnTo>
                    <a:lnTo>
                      <a:pt x="32" y="9"/>
                    </a:lnTo>
                    <a:lnTo>
                      <a:pt x="28" y="5"/>
                    </a:lnTo>
                    <a:lnTo>
                      <a:pt x="23" y="3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34" y="1"/>
                    </a:lnTo>
                    <a:lnTo>
                      <a:pt x="38" y="1"/>
                    </a:lnTo>
                    <a:lnTo>
                      <a:pt x="44" y="3"/>
                    </a:lnTo>
                    <a:lnTo>
                      <a:pt x="47" y="3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3" y="7"/>
                    </a:lnTo>
                    <a:lnTo>
                      <a:pt x="68" y="9"/>
                    </a:lnTo>
                    <a:lnTo>
                      <a:pt x="74" y="11"/>
                    </a:lnTo>
                    <a:lnTo>
                      <a:pt x="78" y="13"/>
                    </a:lnTo>
                    <a:lnTo>
                      <a:pt x="82" y="13"/>
                    </a:lnTo>
                    <a:lnTo>
                      <a:pt x="87" y="17"/>
                    </a:lnTo>
                    <a:lnTo>
                      <a:pt x="93" y="19"/>
                    </a:lnTo>
                    <a:lnTo>
                      <a:pt x="97" y="19"/>
                    </a:lnTo>
                    <a:lnTo>
                      <a:pt x="103" y="22"/>
                    </a:lnTo>
                    <a:lnTo>
                      <a:pt x="106" y="22"/>
                    </a:lnTo>
                    <a:lnTo>
                      <a:pt x="112" y="24"/>
                    </a:lnTo>
                    <a:lnTo>
                      <a:pt x="116" y="26"/>
                    </a:lnTo>
                    <a:lnTo>
                      <a:pt x="122" y="30"/>
                    </a:lnTo>
                    <a:lnTo>
                      <a:pt x="125" y="32"/>
                    </a:lnTo>
                    <a:lnTo>
                      <a:pt x="131" y="34"/>
                    </a:lnTo>
                    <a:lnTo>
                      <a:pt x="137" y="36"/>
                    </a:lnTo>
                    <a:lnTo>
                      <a:pt x="142" y="38"/>
                    </a:lnTo>
                    <a:lnTo>
                      <a:pt x="146" y="41"/>
                    </a:lnTo>
                    <a:lnTo>
                      <a:pt x="152" y="43"/>
                    </a:lnTo>
                    <a:lnTo>
                      <a:pt x="156" y="45"/>
                    </a:lnTo>
                    <a:lnTo>
                      <a:pt x="161" y="47"/>
                    </a:lnTo>
                    <a:lnTo>
                      <a:pt x="167" y="49"/>
                    </a:lnTo>
                    <a:lnTo>
                      <a:pt x="173" y="53"/>
                    </a:lnTo>
                    <a:lnTo>
                      <a:pt x="177" y="55"/>
                    </a:lnTo>
                    <a:lnTo>
                      <a:pt x="180" y="57"/>
                    </a:lnTo>
                    <a:lnTo>
                      <a:pt x="186" y="58"/>
                    </a:lnTo>
                    <a:lnTo>
                      <a:pt x="192" y="60"/>
                    </a:lnTo>
                    <a:lnTo>
                      <a:pt x="196" y="62"/>
                    </a:lnTo>
                    <a:lnTo>
                      <a:pt x="201" y="66"/>
                    </a:lnTo>
                    <a:lnTo>
                      <a:pt x="205" y="68"/>
                    </a:lnTo>
                    <a:lnTo>
                      <a:pt x="211" y="70"/>
                    </a:lnTo>
                    <a:lnTo>
                      <a:pt x="215" y="72"/>
                    </a:lnTo>
                    <a:lnTo>
                      <a:pt x="220" y="74"/>
                    </a:lnTo>
                    <a:lnTo>
                      <a:pt x="224" y="76"/>
                    </a:lnTo>
                    <a:lnTo>
                      <a:pt x="230" y="78"/>
                    </a:lnTo>
                    <a:lnTo>
                      <a:pt x="236" y="79"/>
                    </a:lnTo>
                    <a:lnTo>
                      <a:pt x="239" y="83"/>
                    </a:lnTo>
                    <a:lnTo>
                      <a:pt x="245" y="85"/>
                    </a:lnTo>
                    <a:lnTo>
                      <a:pt x="251" y="87"/>
                    </a:lnTo>
                    <a:lnTo>
                      <a:pt x="255" y="87"/>
                    </a:lnTo>
                    <a:lnTo>
                      <a:pt x="260" y="89"/>
                    </a:lnTo>
                    <a:lnTo>
                      <a:pt x="264" y="91"/>
                    </a:lnTo>
                    <a:lnTo>
                      <a:pt x="270" y="93"/>
                    </a:lnTo>
                    <a:lnTo>
                      <a:pt x="276" y="95"/>
                    </a:lnTo>
                    <a:lnTo>
                      <a:pt x="281" y="97"/>
                    </a:lnTo>
                    <a:lnTo>
                      <a:pt x="285" y="97"/>
                    </a:lnTo>
                    <a:lnTo>
                      <a:pt x="291" y="98"/>
                    </a:lnTo>
                    <a:lnTo>
                      <a:pt x="296" y="98"/>
                    </a:lnTo>
                    <a:lnTo>
                      <a:pt x="302" y="100"/>
                    </a:lnTo>
                    <a:lnTo>
                      <a:pt x="306" y="102"/>
                    </a:lnTo>
                    <a:lnTo>
                      <a:pt x="312" y="102"/>
                    </a:lnTo>
                    <a:lnTo>
                      <a:pt x="317" y="104"/>
                    </a:lnTo>
                    <a:lnTo>
                      <a:pt x="323" y="104"/>
                    </a:lnTo>
                    <a:lnTo>
                      <a:pt x="327" y="104"/>
                    </a:lnTo>
                    <a:lnTo>
                      <a:pt x="333" y="106"/>
                    </a:lnTo>
                    <a:lnTo>
                      <a:pt x="441" y="163"/>
                    </a:lnTo>
                    <a:lnTo>
                      <a:pt x="433" y="167"/>
                    </a:lnTo>
                    <a:lnTo>
                      <a:pt x="426" y="173"/>
                    </a:lnTo>
                    <a:lnTo>
                      <a:pt x="420" y="173"/>
                    </a:lnTo>
                    <a:lnTo>
                      <a:pt x="412" y="174"/>
                    </a:lnTo>
                    <a:lnTo>
                      <a:pt x="409" y="174"/>
                    </a:lnTo>
                    <a:lnTo>
                      <a:pt x="405" y="174"/>
                    </a:lnTo>
                    <a:lnTo>
                      <a:pt x="401" y="173"/>
                    </a:lnTo>
                    <a:lnTo>
                      <a:pt x="397" y="173"/>
                    </a:lnTo>
                    <a:lnTo>
                      <a:pt x="390" y="171"/>
                    </a:lnTo>
                    <a:lnTo>
                      <a:pt x="382" y="171"/>
                    </a:lnTo>
                    <a:lnTo>
                      <a:pt x="378" y="167"/>
                    </a:lnTo>
                    <a:lnTo>
                      <a:pt x="374" y="167"/>
                    </a:lnTo>
                    <a:lnTo>
                      <a:pt x="369" y="165"/>
                    </a:lnTo>
                    <a:lnTo>
                      <a:pt x="365" y="165"/>
                    </a:lnTo>
                    <a:lnTo>
                      <a:pt x="357" y="161"/>
                    </a:lnTo>
                    <a:lnTo>
                      <a:pt x="352" y="159"/>
                    </a:lnTo>
                    <a:lnTo>
                      <a:pt x="346" y="155"/>
                    </a:lnTo>
                    <a:lnTo>
                      <a:pt x="342" y="155"/>
                    </a:lnTo>
                    <a:lnTo>
                      <a:pt x="338" y="154"/>
                    </a:lnTo>
                    <a:lnTo>
                      <a:pt x="336" y="154"/>
                    </a:lnTo>
                    <a:lnTo>
                      <a:pt x="327" y="154"/>
                    </a:lnTo>
                    <a:lnTo>
                      <a:pt x="321" y="154"/>
                    </a:lnTo>
                    <a:lnTo>
                      <a:pt x="323" y="163"/>
                    </a:lnTo>
                    <a:lnTo>
                      <a:pt x="418" y="209"/>
                    </a:lnTo>
                    <a:lnTo>
                      <a:pt x="418" y="216"/>
                    </a:lnTo>
                    <a:lnTo>
                      <a:pt x="412" y="218"/>
                    </a:lnTo>
                    <a:lnTo>
                      <a:pt x="405" y="218"/>
                    </a:lnTo>
                    <a:lnTo>
                      <a:pt x="401" y="218"/>
                    </a:lnTo>
                    <a:lnTo>
                      <a:pt x="397" y="218"/>
                    </a:lnTo>
                    <a:lnTo>
                      <a:pt x="393" y="216"/>
                    </a:lnTo>
                    <a:lnTo>
                      <a:pt x="390" y="214"/>
                    </a:lnTo>
                    <a:lnTo>
                      <a:pt x="384" y="212"/>
                    </a:lnTo>
                    <a:lnTo>
                      <a:pt x="380" y="211"/>
                    </a:lnTo>
                    <a:lnTo>
                      <a:pt x="376" y="209"/>
                    </a:lnTo>
                    <a:lnTo>
                      <a:pt x="371" y="209"/>
                    </a:lnTo>
                    <a:lnTo>
                      <a:pt x="367" y="205"/>
                    </a:lnTo>
                    <a:lnTo>
                      <a:pt x="363" y="205"/>
                    </a:lnTo>
                    <a:lnTo>
                      <a:pt x="357" y="205"/>
                    </a:lnTo>
                    <a:lnTo>
                      <a:pt x="353" y="205"/>
                    </a:lnTo>
                    <a:lnTo>
                      <a:pt x="355" y="211"/>
                    </a:lnTo>
                    <a:lnTo>
                      <a:pt x="357" y="216"/>
                    </a:lnTo>
                    <a:lnTo>
                      <a:pt x="361" y="222"/>
                    </a:lnTo>
                    <a:lnTo>
                      <a:pt x="365" y="224"/>
                    </a:lnTo>
                    <a:lnTo>
                      <a:pt x="369" y="228"/>
                    </a:lnTo>
                    <a:lnTo>
                      <a:pt x="374" y="230"/>
                    </a:lnTo>
                    <a:lnTo>
                      <a:pt x="382" y="231"/>
                    </a:lnTo>
                    <a:lnTo>
                      <a:pt x="388" y="233"/>
                    </a:lnTo>
                    <a:lnTo>
                      <a:pt x="393" y="233"/>
                    </a:lnTo>
                    <a:lnTo>
                      <a:pt x="399" y="235"/>
                    </a:lnTo>
                    <a:lnTo>
                      <a:pt x="407" y="235"/>
                    </a:lnTo>
                    <a:lnTo>
                      <a:pt x="412" y="237"/>
                    </a:lnTo>
                    <a:lnTo>
                      <a:pt x="418" y="239"/>
                    </a:lnTo>
                    <a:lnTo>
                      <a:pt x="422" y="243"/>
                    </a:lnTo>
                    <a:lnTo>
                      <a:pt x="428" y="245"/>
                    </a:lnTo>
                    <a:lnTo>
                      <a:pt x="433" y="250"/>
                    </a:lnTo>
                    <a:lnTo>
                      <a:pt x="430" y="254"/>
                    </a:lnTo>
                    <a:lnTo>
                      <a:pt x="426" y="256"/>
                    </a:lnTo>
                    <a:lnTo>
                      <a:pt x="420" y="256"/>
                    </a:lnTo>
                    <a:lnTo>
                      <a:pt x="414" y="256"/>
                    </a:lnTo>
                    <a:lnTo>
                      <a:pt x="409" y="256"/>
                    </a:lnTo>
                    <a:lnTo>
                      <a:pt x="403" y="254"/>
                    </a:lnTo>
                    <a:lnTo>
                      <a:pt x="399" y="254"/>
                    </a:lnTo>
                    <a:lnTo>
                      <a:pt x="393" y="254"/>
                    </a:lnTo>
                    <a:lnTo>
                      <a:pt x="395" y="256"/>
                    </a:lnTo>
                    <a:lnTo>
                      <a:pt x="399" y="260"/>
                    </a:lnTo>
                    <a:lnTo>
                      <a:pt x="403" y="264"/>
                    </a:lnTo>
                    <a:lnTo>
                      <a:pt x="407" y="268"/>
                    </a:lnTo>
                    <a:lnTo>
                      <a:pt x="412" y="269"/>
                    </a:lnTo>
                    <a:lnTo>
                      <a:pt x="416" y="273"/>
                    </a:lnTo>
                    <a:lnTo>
                      <a:pt x="420" y="277"/>
                    </a:lnTo>
                    <a:lnTo>
                      <a:pt x="426" y="281"/>
                    </a:lnTo>
                    <a:lnTo>
                      <a:pt x="430" y="283"/>
                    </a:lnTo>
                    <a:lnTo>
                      <a:pt x="433" y="287"/>
                    </a:lnTo>
                    <a:lnTo>
                      <a:pt x="439" y="290"/>
                    </a:lnTo>
                    <a:lnTo>
                      <a:pt x="443" y="294"/>
                    </a:lnTo>
                    <a:lnTo>
                      <a:pt x="447" y="298"/>
                    </a:lnTo>
                    <a:lnTo>
                      <a:pt x="450" y="304"/>
                    </a:lnTo>
                    <a:lnTo>
                      <a:pt x="443" y="311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6" name="Freeform 186"/>
              <p:cNvSpPr>
                <a:spLocks/>
              </p:cNvSpPr>
              <p:nvPr/>
            </p:nvSpPr>
            <p:spPr bwMode="auto">
              <a:xfrm flipH="1">
                <a:off x="4761" y="2505"/>
                <a:ext cx="168" cy="233"/>
              </a:xfrm>
              <a:custGeom>
                <a:avLst/>
                <a:gdLst>
                  <a:gd name="T0" fmla="*/ 1 w 334"/>
                  <a:gd name="T1" fmla="*/ 1 h 468"/>
                  <a:gd name="T2" fmla="*/ 1 w 334"/>
                  <a:gd name="T3" fmla="*/ 1 h 468"/>
                  <a:gd name="T4" fmla="*/ 1 w 334"/>
                  <a:gd name="T5" fmla="*/ 1 h 468"/>
                  <a:gd name="T6" fmla="*/ 1 w 334"/>
                  <a:gd name="T7" fmla="*/ 1 h 468"/>
                  <a:gd name="T8" fmla="*/ 1 w 334"/>
                  <a:gd name="T9" fmla="*/ 1 h 468"/>
                  <a:gd name="T10" fmla="*/ 1 w 334"/>
                  <a:gd name="T11" fmla="*/ 1 h 468"/>
                  <a:gd name="T12" fmla="*/ 1 w 334"/>
                  <a:gd name="T13" fmla="*/ 1 h 468"/>
                  <a:gd name="T14" fmla="*/ 1 w 334"/>
                  <a:gd name="T15" fmla="*/ 1 h 468"/>
                  <a:gd name="T16" fmla="*/ 1 w 334"/>
                  <a:gd name="T17" fmla="*/ 1 h 468"/>
                  <a:gd name="T18" fmla="*/ 1 w 334"/>
                  <a:gd name="T19" fmla="*/ 1 h 468"/>
                  <a:gd name="T20" fmla="*/ 1 w 334"/>
                  <a:gd name="T21" fmla="*/ 1 h 468"/>
                  <a:gd name="T22" fmla="*/ 1 w 334"/>
                  <a:gd name="T23" fmla="*/ 1 h 468"/>
                  <a:gd name="T24" fmla="*/ 1 w 334"/>
                  <a:gd name="T25" fmla="*/ 0 h 468"/>
                  <a:gd name="T26" fmla="*/ 1 w 334"/>
                  <a:gd name="T27" fmla="*/ 0 h 468"/>
                  <a:gd name="T28" fmla="*/ 1 w 334"/>
                  <a:gd name="T29" fmla="*/ 0 h 468"/>
                  <a:gd name="T30" fmla="*/ 1 w 334"/>
                  <a:gd name="T31" fmla="*/ 0 h 468"/>
                  <a:gd name="T32" fmla="*/ 1 w 334"/>
                  <a:gd name="T33" fmla="*/ 0 h 468"/>
                  <a:gd name="T34" fmla="*/ 1 w 334"/>
                  <a:gd name="T35" fmla="*/ 0 h 468"/>
                  <a:gd name="T36" fmla="*/ 1 w 334"/>
                  <a:gd name="T37" fmla="*/ 0 h 468"/>
                  <a:gd name="T38" fmla="*/ 1 w 334"/>
                  <a:gd name="T39" fmla="*/ 0 h 468"/>
                  <a:gd name="T40" fmla="*/ 1 w 334"/>
                  <a:gd name="T41" fmla="*/ 0 h 468"/>
                  <a:gd name="T42" fmla="*/ 2 w 334"/>
                  <a:gd name="T43" fmla="*/ 0 h 468"/>
                  <a:gd name="T44" fmla="*/ 1 w 334"/>
                  <a:gd name="T45" fmla="*/ 0 h 468"/>
                  <a:gd name="T46" fmla="*/ 1 w 334"/>
                  <a:gd name="T47" fmla="*/ 0 h 468"/>
                  <a:gd name="T48" fmla="*/ 1 w 334"/>
                  <a:gd name="T49" fmla="*/ 0 h 468"/>
                  <a:gd name="T50" fmla="*/ 1 w 334"/>
                  <a:gd name="T51" fmla="*/ 0 h 468"/>
                  <a:gd name="T52" fmla="*/ 1 w 334"/>
                  <a:gd name="T53" fmla="*/ 0 h 468"/>
                  <a:gd name="T54" fmla="*/ 1 w 334"/>
                  <a:gd name="T55" fmla="*/ 0 h 468"/>
                  <a:gd name="T56" fmla="*/ 2 w 334"/>
                  <a:gd name="T57" fmla="*/ 0 h 468"/>
                  <a:gd name="T58" fmla="*/ 2 w 334"/>
                  <a:gd name="T59" fmla="*/ 0 h 468"/>
                  <a:gd name="T60" fmla="*/ 2 w 334"/>
                  <a:gd name="T61" fmla="*/ 0 h 468"/>
                  <a:gd name="T62" fmla="*/ 2 w 334"/>
                  <a:gd name="T63" fmla="*/ 0 h 468"/>
                  <a:gd name="T64" fmla="*/ 1 w 334"/>
                  <a:gd name="T65" fmla="*/ 0 h 468"/>
                  <a:gd name="T66" fmla="*/ 1 w 334"/>
                  <a:gd name="T67" fmla="*/ 0 h 468"/>
                  <a:gd name="T68" fmla="*/ 1 w 334"/>
                  <a:gd name="T69" fmla="*/ 0 h 468"/>
                  <a:gd name="T70" fmla="*/ 1 w 334"/>
                  <a:gd name="T71" fmla="*/ 0 h 468"/>
                  <a:gd name="T72" fmla="*/ 1 w 334"/>
                  <a:gd name="T73" fmla="*/ 0 h 468"/>
                  <a:gd name="T74" fmla="*/ 1 w 334"/>
                  <a:gd name="T75" fmla="*/ 0 h 468"/>
                  <a:gd name="T76" fmla="*/ 1 w 334"/>
                  <a:gd name="T77" fmla="*/ 0 h 468"/>
                  <a:gd name="T78" fmla="*/ 1 w 334"/>
                  <a:gd name="T79" fmla="*/ 0 h 468"/>
                  <a:gd name="T80" fmla="*/ 1 w 334"/>
                  <a:gd name="T81" fmla="*/ 1 h 468"/>
                  <a:gd name="T82" fmla="*/ 1 w 334"/>
                  <a:gd name="T83" fmla="*/ 1 h 468"/>
                  <a:gd name="T84" fmla="*/ 1 w 334"/>
                  <a:gd name="T85" fmla="*/ 1 h 468"/>
                  <a:gd name="T86" fmla="*/ 1 w 334"/>
                  <a:gd name="T87" fmla="*/ 1 h 468"/>
                  <a:gd name="T88" fmla="*/ 1 w 334"/>
                  <a:gd name="T89" fmla="*/ 1 h 468"/>
                  <a:gd name="T90" fmla="*/ 1 w 334"/>
                  <a:gd name="T91" fmla="*/ 1 h 468"/>
                  <a:gd name="T92" fmla="*/ 1 w 334"/>
                  <a:gd name="T93" fmla="*/ 1 h 468"/>
                  <a:gd name="T94" fmla="*/ 1 w 334"/>
                  <a:gd name="T95" fmla="*/ 1 h 468"/>
                  <a:gd name="T96" fmla="*/ 1 w 334"/>
                  <a:gd name="T97" fmla="*/ 1 h 468"/>
                  <a:gd name="T98" fmla="*/ 1 w 334"/>
                  <a:gd name="T99" fmla="*/ 1 h 468"/>
                  <a:gd name="T100" fmla="*/ 1 w 334"/>
                  <a:gd name="T101" fmla="*/ 1 h 468"/>
                  <a:gd name="T102" fmla="*/ 1 w 334"/>
                  <a:gd name="T103" fmla="*/ 1 h 468"/>
                  <a:gd name="T104" fmla="*/ 1 w 334"/>
                  <a:gd name="T105" fmla="*/ 1 h 468"/>
                  <a:gd name="T106" fmla="*/ 1 w 334"/>
                  <a:gd name="T107" fmla="*/ 1 h 468"/>
                  <a:gd name="T108" fmla="*/ 1 w 334"/>
                  <a:gd name="T109" fmla="*/ 1 h 468"/>
                  <a:gd name="T110" fmla="*/ 1 w 334"/>
                  <a:gd name="T111" fmla="*/ 1 h 468"/>
                  <a:gd name="T112" fmla="*/ 1 w 334"/>
                  <a:gd name="T113" fmla="*/ 1 h 468"/>
                  <a:gd name="T114" fmla="*/ 1 w 334"/>
                  <a:gd name="T115" fmla="*/ 1 h 468"/>
                  <a:gd name="T116" fmla="*/ 1 w 334"/>
                  <a:gd name="T117" fmla="*/ 1 h 468"/>
                  <a:gd name="T118" fmla="*/ 1 w 334"/>
                  <a:gd name="T119" fmla="*/ 1 h 46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34" h="468">
                    <a:moveTo>
                      <a:pt x="28" y="468"/>
                    </a:moveTo>
                    <a:lnTo>
                      <a:pt x="22" y="460"/>
                    </a:lnTo>
                    <a:lnTo>
                      <a:pt x="21" y="455"/>
                    </a:lnTo>
                    <a:lnTo>
                      <a:pt x="19" y="445"/>
                    </a:lnTo>
                    <a:lnTo>
                      <a:pt x="17" y="439"/>
                    </a:lnTo>
                    <a:lnTo>
                      <a:pt x="17" y="434"/>
                    </a:lnTo>
                    <a:lnTo>
                      <a:pt x="15" y="430"/>
                    </a:lnTo>
                    <a:lnTo>
                      <a:pt x="15" y="426"/>
                    </a:lnTo>
                    <a:lnTo>
                      <a:pt x="15" y="422"/>
                    </a:lnTo>
                    <a:lnTo>
                      <a:pt x="15" y="418"/>
                    </a:lnTo>
                    <a:lnTo>
                      <a:pt x="15" y="415"/>
                    </a:lnTo>
                    <a:lnTo>
                      <a:pt x="15" y="411"/>
                    </a:lnTo>
                    <a:lnTo>
                      <a:pt x="15" y="407"/>
                    </a:lnTo>
                    <a:lnTo>
                      <a:pt x="13" y="403"/>
                    </a:lnTo>
                    <a:lnTo>
                      <a:pt x="13" y="398"/>
                    </a:lnTo>
                    <a:lnTo>
                      <a:pt x="13" y="394"/>
                    </a:lnTo>
                    <a:lnTo>
                      <a:pt x="13" y="390"/>
                    </a:lnTo>
                    <a:lnTo>
                      <a:pt x="13" y="386"/>
                    </a:lnTo>
                    <a:lnTo>
                      <a:pt x="15" y="382"/>
                    </a:lnTo>
                    <a:lnTo>
                      <a:pt x="15" y="377"/>
                    </a:lnTo>
                    <a:lnTo>
                      <a:pt x="15" y="375"/>
                    </a:lnTo>
                    <a:lnTo>
                      <a:pt x="15" y="369"/>
                    </a:lnTo>
                    <a:lnTo>
                      <a:pt x="15" y="365"/>
                    </a:lnTo>
                    <a:lnTo>
                      <a:pt x="15" y="361"/>
                    </a:lnTo>
                    <a:lnTo>
                      <a:pt x="15" y="358"/>
                    </a:lnTo>
                    <a:lnTo>
                      <a:pt x="15" y="354"/>
                    </a:lnTo>
                    <a:lnTo>
                      <a:pt x="17" y="350"/>
                    </a:lnTo>
                    <a:lnTo>
                      <a:pt x="17" y="344"/>
                    </a:lnTo>
                    <a:lnTo>
                      <a:pt x="17" y="341"/>
                    </a:lnTo>
                    <a:lnTo>
                      <a:pt x="17" y="337"/>
                    </a:lnTo>
                    <a:lnTo>
                      <a:pt x="17" y="333"/>
                    </a:lnTo>
                    <a:lnTo>
                      <a:pt x="17" y="329"/>
                    </a:lnTo>
                    <a:lnTo>
                      <a:pt x="19" y="325"/>
                    </a:lnTo>
                    <a:lnTo>
                      <a:pt x="19" y="320"/>
                    </a:lnTo>
                    <a:lnTo>
                      <a:pt x="19" y="316"/>
                    </a:lnTo>
                    <a:lnTo>
                      <a:pt x="19" y="312"/>
                    </a:lnTo>
                    <a:lnTo>
                      <a:pt x="21" y="308"/>
                    </a:lnTo>
                    <a:lnTo>
                      <a:pt x="21" y="304"/>
                    </a:lnTo>
                    <a:lnTo>
                      <a:pt x="21" y="301"/>
                    </a:lnTo>
                    <a:lnTo>
                      <a:pt x="21" y="295"/>
                    </a:lnTo>
                    <a:lnTo>
                      <a:pt x="21" y="291"/>
                    </a:lnTo>
                    <a:lnTo>
                      <a:pt x="21" y="287"/>
                    </a:lnTo>
                    <a:lnTo>
                      <a:pt x="21" y="284"/>
                    </a:lnTo>
                    <a:lnTo>
                      <a:pt x="21" y="280"/>
                    </a:lnTo>
                    <a:lnTo>
                      <a:pt x="21" y="276"/>
                    </a:lnTo>
                    <a:lnTo>
                      <a:pt x="19" y="272"/>
                    </a:lnTo>
                    <a:lnTo>
                      <a:pt x="19" y="266"/>
                    </a:lnTo>
                    <a:lnTo>
                      <a:pt x="17" y="265"/>
                    </a:lnTo>
                    <a:lnTo>
                      <a:pt x="17" y="261"/>
                    </a:lnTo>
                    <a:lnTo>
                      <a:pt x="15" y="253"/>
                    </a:lnTo>
                    <a:lnTo>
                      <a:pt x="13" y="246"/>
                    </a:lnTo>
                    <a:lnTo>
                      <a:pt x="11" y="238"/>
                    </a:lnTo>
                    <a:lnTo>
                      <a:pt x="9" y="230"/>
                    </a:lnTo>
                    <a:lnTo>
                      <a:pt x="5" y="223"/>
                    </a:lnTo>
                    <a:lnTo>
                      <a:pt x="2" y="217"/>
                    </a:lnTo>
                    <a:lnTo>
                      <a:pt x="3" y="211"/>
                    </a:lnTo>
                    <a:lnTo>
                      <a:pt x="7" y="204"/>
                    </a:lnTo>
                    <a:lnTo>
                      <a:pt x="9" y="198"/>
                    </a:lnTo>
                    <a:lnTo>
                      <a:pt x="11" y="192"/>
                    </a:lnTo>
                    <a:lnTo>
                      <a:pt x="13" y="185"/>
                    </a:lnTo>
                    <a:lnTo>
                      <a:pt x="15" y="179"/>
                    </a:lnTo>
                    <a:lnTo>
                      <a:pt x="17" y="171"/>
                    </a:lnTo>
                    <a:lnTo>
                      <a:pt x="17" y="166"/>
                    </a:lnTo>
                    <a:lnTo>
                      <a:pt x="19" y="158"/>
                    </a:lnTo>
                    <a:lnTo>
                      <a:pt x="19" y="152"/>
                    </a:lnTo>
                    <a:lnTo>
                      <a:pt x="19" y="145"/>
                    </a:lnTo>
                    <a:lnTo>
                      <a:pt x="21" y="139"/>
                    </a:lnTo>
                    <a:lnTo>
                      <a:pt x="21" y="132"/>
                    </a:lnTo>
                    <a:lnTo>
                      <a:pt x="21" y="126"/>
                    </a:lnTo>
                    <a:lnTo>
                      <a:pt x="21" y="118"/>
                    </a:lnTo>
                    <a:lnTo>
                      <a:pt x="21" y="113"/>
                    </a:lnTo>
                    <a:lnTo>
                      <a:pt x="19" y="105"/>
                    </a:lnTo>
                    <a:lnTo>
                      <a:pt x="17" y="97"/>
                    </a:lnTo>
                    <a:lnTo>
                      <a:pt x="17" y="90"/>
                    </a:lnTo>
                    <a:lnTo>
                      <a:pt x="17" y="84"/>
                    </a:lnTo>
                    <a:lnTo>
                      <a:pt x="15" y="76"/>
                    </a:lnTo>
                    <a:lnTo>
                      <a:pt x="13" y="69"/>
                    </a:lnTo>
                    <a:lnTo>
                      <a:pt x="13" y="61"/>
                    </a:lnTo>
                    <a:lnTo>
                      <a:pt x="11" y="56"/>
                    </a:lnTo>
                    <a:lnTo>
                      <a:pt x="9" y="48"/>
                    </a:lnTo>
                    <a:lnTo>
                      <a:pt x="7" y="42"/>
                    </a:lnTo>
                    <a:lnTo>
                      <a:pt x="7" y="35"/>
                    </a:lnTo>
                    <a:lnTo>
                      <a:pt x="5" y="27"/>
                    </a:lnTo>
                    <a:lnTo>
                      <a:pt x="3" y="19"/>
                    </a:lnTo>
                    <a:lnTo>
                      <a:pt x="2" y="14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334" y="156"/>
                    </a:lnTo>
                    <a:lnTo>
                      <a:pt x="329" y="164"/>
                    </a:lnTo>
                    <a:lnTo>
                      <a:pt x="116" y="95"/>
                    </a:lnTo>
                    <a:lnTo>
                      <a:pt x="114" y="109"/>
                    </a:lnTo>
                    <a:lnTo>
                      <a:pt x="117" y="111"/>
                    </a:lnTo>
                    <a:lnTo>
                      <a:pt x="121" y="113"/>
                    </a:lnTo>
                    <a:lnTo>
                      <a:pt x="127" y="114"/>
                    </a:lnTo>
                    <a:lnTo>
                      <a:pt x="133" y="116"/>
                    </a:lnTo>
                    <a:lnTo>
                      <a:pt x="138" y="120"/>
                    </a:lnTo>
                    <a:lnTo>
                      <a:pt x="146" y="122"/>
                    </a:lnTo>
                    <a:lnTo>
                      <a:pt x="152" y="124"/>
                    </a:lnTo>
                    <a:lnTo>
                      <a:pt x="159" y="128"/>
                    </a:lnTo>
                    <a:lnTo>
                      <a:pt x="165" y="130"/>
                    </a:lnTo>
                    <a:lnTo>
                      <a:pt x="173" y="133"/>
                    </a:lnTo>
                    <a:lnTo>
                      <a:pt x="180" y="135"/>
                    </a:lnTo>
                    <a:lnTo>
                      <a:pt x="188" y="139"/>
                    </a:lnTo>
                    <a:lnTo>
                      <a:pt x="194" y="143"/>
                    </a:lnTo>
                    <a:lnTo>
                      <a:pt x="201" y="147"/>
                    </a:lnTo>
                    <a:lnTo>
                      <a:pt x="209" y="149"/>
                    </a:lnTo>
                    <a:lnTo>
                      <a:pt x="216" y="154"/>
                    </a:lnTo>
                    <a:lnTo>
                      <a:pt x="222" y="156"/>
                    </a:lnTo>
                    <a:lnTo>
                      <a:pt x="230" y="160"/>
                    </a:lnTo>
                    <a:lnTo>
                      <a:pt x="235" y="164"/>
                    </a:lnTo>
                    <a:lnTo>
                      <a:pt x="243" y="168"/>
                    </a:lnTo>
                    <a:lnTo>
                      <a:pt x="249" y="171"/>
                    </a:lnTo>
                    <a:lnTo>
                      <a:pt x="254" y="177"/>
                    </a:lnTo>
                    <a:lnTo>
                      <a:pt x="260" y="181"/>
                    </a:lnTo>
                    <a:lnTo>
                      <a:pt x="266" y="185"/>
                    </a:lnTo>
                    <a:lnTo>
                      <a:pt x="271" y="189"/>
                    </a:lnTo>
                    <a:lnTo>
                      <a:pt x="275" y="192"/>
                    </a:lnTo>
                    <a:lnTo>
                      <a:pt x="279" y="198"/>
                    </a:lnTo>
                    <a:lnTo>
                      <a:pt x="285" y="202"/>
                    </a:lnTo>
                    <a:lnTo>
                      <a:pt x="287" y="208"/>
                    </a:lnTo>
                    <a:lnTo>
                      <a:pt x="291" y="211"/>
                    </a:lnTo>
                    <a:lnTo>
                      <a:pt x="292" y="217"/>
                    </a:lnTo>
                    <a:lnTo>
                      <a:pt x="294" y="221"/>
                    </a:lnTo>
                    <a:lnTo>
                      <a:pt x="291" y="225"/>
                    </a:lnTo>
                    <a:lnTo>
                      <a:pt x="287" y="228"/>
                    </a:lnTo>
                    <a:lnTo>
                      <a:pt x="283" y="230"/>
                    </a:lnTo>
                    <a:lnTo>
                      <a:pt x="279" y="234"/>
                    </a:lnTo>
                    <a:lnTo>
                      <a:pt x="273" y="234"/>
                    </a:lnTo>
                    <a:lnTo>
                      <a:pt x="268" y="236"/>
                    </a:lnTo>
                    <a:lnTo>
                      <a:pt x="262" y="238"/>
                    </a:lnTo>
                    <a:lnTo>
                      <a:pt x="256" y="240"/>
                    </a:lnTo>
                    <a:lnTo>
                      <a:pt x="249" y="240"/>
                    </a:lnTo>
                    <a:lnTo>
                      <a:pt x="243" y="240"/>
                    </a:lnTo>
                    <a:lnTo>
                      <a:pt x="235" y="238"/>
                    </a:lnTo>
                    <a:lnTo>
                      <a:pt x="230" y="238"/>
                    </a:lnTo>
                    <a:lnTo>
                      <a:pt x="222" y="236"/>
                    </a:lnTo>
                    <a:lnTo>
                      <a:pt x="214" y="236"/>
                    </a:lnTo>
                    <a:lnTo>
                      <a:pt x="209" y="236"/>
                    </a:lnTo>
                    <a:lnTo>
                      <a:pt x="201" y="234"/>
                    </a:lnTo>
                    <a:lnTo>
                      <a:pt x="194" y="232"/>
                    </a:lnTo>
                    <a:lnTo>
                      <a:pt x="186" y="230"/>
                    </a:lnTo>
                    <a:lnTo>
                      <a:pt x="178" y="228"/>
                    </a:lnTo>
                    <a:lnTo>
                      <a:pt x="171" y="227"/>
                    </a:lnTo>
                    <a:lnTo>
                      <a:pt x="163" y="225"/>
                    </a:lnTo>
                    <a:lnTo>
                      <a:pt x="156" y="223"/>
                    </a:lnTo>
                    <a:lnTo>
                      <a:pt x="150" y="221"/>
                    </a:lnTo>
                    <a:lnTo>
                      <a:pt x="144" y="219"/>
                    </a:lnTo>
                    <a:lnTo>
                      <a:pt x="137" y="217"/>
                    </a:lnTo>
                    <a:lnTo>
                      <a:pt x="131" y="215"/>
                    </a:lnTo>
                    <a:lnTo>
                      <a:pt x="123" y="213"/>
                    </a:lnTo>
                    <a:lnTo>
                      <a:pt x="119" y="211"/>
                    </a:lnTo>
                    <a:lnTo>
                      <a:pt x="114" y="209"/>
                    </a:lnTo>
                    <a:lnTo>
                      <a:pt x="108" y="208"/>
                    </a:lnTo>
                    <a:lnTo>
                      <a:pt x="104" y="206"/>
                    </a:lnTo>
                    <a:lnTo>
                      <a:pt x="100" y="206"/>
                    </a:lnTo>
                    <a:lnTo>
                      <a:pt x="98" y="209"/>
                    </a:lnTo>
                    <a:lnTo>
                      <a:pt x="97" y="213"/>
                    </a:lnTo>
                    <a:lnTo>
                      <a:pt x="95" y="219"/>
                    </a:lnTo>
                    <a:lnTo>
                      <a:pt x="95" y="223"/>
                    </a:lnTo>
                    <a:lnTo>
                      <a:pt x="95" y="227"/>
                    </a:lnTo>
                    <a:lnTo>
                      <a:pt x="95" y="230"/>
                    </a:lnTo>
                    <a:lnTo>
                      <a:pt x="97" y="234"/>
                    </a:lnTo>
                    <a:lnTo>
                      <a:pt x="100" y="240"/>
                    </a:lnTo>
                    <a:lnTo>
                      <a:pt x="230" y="295"/>
                    </a:lnTo>
                    <a:lnTo>
                      <a:pt x="226" y="303"/>
                    </a:lnTo>
                    <a:lnTo>
                      <a:pt x="100" y="272"/>
                    </a:lnTo>
                    <a:lnTo>
                      <a:pt x="98" y="289"/>
                    </a:lnTo>
                    <a:lnTo>
                      <a:pt x="194" y="329"/>
                    </a:lnTo>
                    <a:lnTo>
                      <a:pt x="194" y="341"/>
                    </a:lnTo>
                    <a:lnTo>
                      <a:pt x="188" y="344"/>
                    </a:lnTo>
                    <a:lnTo>
                      <a:pt x="180" y="346"/>
                    </a:lnTo>
                    <a:lnTo>
                      <a:pt x="175" y="346"/>
                    </a:lnTo>
                    <a:lnTo>
                      <a:pt x="169" y="348"/>
                    </a:lnTo>
                    <a:lnTo>
                      <a:pt x="161" y="346"/>
                    </a:lnTo>
                    <a:lnTo>
                      <a:pt x="156" y="346"/>
                    </a:lnTo>
                    <a:lnTo>
                      <a:pt x="148" y="344"/>
                    </a:lnTo>
                    <a:lnTo>
                      <a:pt x="142" y="342"/>
                    </a:lnTo>
                    <a:lnTo>
                      <a:pt x="137" y="339"/>
                    </a:lnTo>
                    <a:lnTo>
                      <a:pt x="131" y="337"/>
                    </a:lnTo>
                    <a:lnTo>
                      <a:pt x="123" y="335"/>
                    </a:lnTo>
                    <a:lnTo>
                      <a:pt x="119" y="333"/>
                    </a:lnTo>
                    <a:lnTo>
                      <a:pt x="114" y="331"/>
                    </a:lnTo>
                    <a:lnTo>
                      <a:pt x="108" y="329"/>
                    </a:lnTo>
                    <a:lnTo>
                      <a:pt x="104" y="329"/>
                    </a:lnTo>
                    <a:lnTo>
                      <a:pt x="100" y="331"/>
                    </a:lnTo>
                    <a:lnTo>
                      <a:pt x="98" y="354"/>
                    </a:lnTo>
                    <a:lnTo>
                      <a:pt x="102" y="358"/>
                    </a:lnTo>
                    <a:lnTo>
                      <a:pt x="110" y="360"/>
                    </a:lnTo>
                    <a:lnTo>
                      <a:pt x="116" y="363"/>
                    </a:lnTo>
                    <a:lnTo>
                      <a:pt x="123" y="367"/>
                    </a:lnTo>
                    <a:lnTo>
                      <a:pt x="127" y="369"/>
                    </a:lnTo>
                    <a:lnTo>
                      <a:pt x="133" y="369"/>
                    </a:lnTo>
                    <a:lnTo>
                      <a:pt x="135" y="371"/>
                    </a:lnTo>
                    <a:lnTo>
                      <a:pt x="140" y="373"/>
                    </a:lnTo>
                    <a:lnTo>
                      <a:pt x="142" y="373"/>
                    </a:lnTo>
                    <a:lnTo>
                      <a:pt x="148" y="375"/>
                    </a:lnTo>
                    <a:lnTo>
                      <a:pt x="152" y="375"/>
                    </a:lnTo>
                    <a:lnTo>
                      <a:pt x="156" y="375"/>
                    </a:lnTo>
                    <a:lnTo>
                      <a:pt x="154" y="388"/>
                    </a:lnTo>
                    <a:lnTo>
                      <a:pt x="146" y="390"/>
                    </a:lnTo>
                    <a:lnTo>
                      <a:pt x="138" y="392"/>
                    </a:lnTo>
                    <a:lnTo>
                      <a:pt x="135" y="392"/>
                    </a:lnTo>
                    <a:lnTo>
                      <a:pt x="129" y="392"/>
                    </a:lnTo>
                    <a:lnTo>
                      <a:pt x="125" y="392"/>
                    </a:lnTo>
                    <a:lnTo>
                      <a:pt x="121" y="392"/>
                    </a:lnTo>
                    <a:lnTo>
                      <a:pt x="117" y="392"/>
                    </a:lnTo>
                    <a:lnTo>
                      <a:pt x="114" y="390"/>
                    </a:lnTo>
                    <a:lnTo>
                      <a:pt x="110" y="390"/>
                    </a:lnTo>
                    <a:lnTo>
                      <a:pt x="106" y="390"/>
                    </a:lnTo>
                    <a:lnTo>
                      <a:pt x="102" y="390"/>
                    </a:lnTo>
                    <a:lnTo>
                      <a:pt x="97" y="390"/>
                    </a:lnTo>
                    <a:lnTo>
                      <a:pt x="93" y="392"/>
                    </a:lnTo>
                    <a:lnTo>
                      <a:pt x="91" y="394"/>
                    </a:lnTo>
                    <a:lnTo>
                      <a:pt x="85" y="403"/>
                    </a:lnTo>
                    <a:lnTo>
                      <a:pt x="87" y="407"/>
                    </a:lnTo>
                    <a:lnTo>
                      <a:pt x="91" y="409"/>
                    </a:lnTo>
                    <a:lnTo>
                      <a:pt x="95" y="409"/>
                    </a:lnTo>
                    <a:lnTo>
                      <a:pt x="102" y="411"/>
                    </a:lnTo>
                    <a:lnTo>
                      <a:pt x="106" y="411"/>
                    </a:lnTo>
                    <a:lnTo>
                      <a:pt x="114" y="411"/>
                    </a:lnTo>
                    <a:lnTo>
                      <a:pt x="117" y="411"/>
                    </a:lnTo>
                    <a:lnTo>
                      <a:pt x="125" y="415"/>
                    </a:lnTo>
                    <a:lnTo>
                      <a:pt x="121" y="426"/>
                    </a:lnTo>
                    <a:lnTo>
                      <a:pt x="117" y="426"/>
                    </a:lnTo>
                    <a:lnTo>
                      <a:pt x="116" y="428"/>
                    </a:lnTo>
                    <a:lnTo>
                      <a:pt x="110" y="430"/>
                    </a:lnTo>
                    <a:lnTo>
                      <a:pt x="106" y="434"/>
                    </a:lnTo>
                    <a:lnTo>
                      <a:pt x="98" y="436"/>
                    </a:lnTo>
                    <a:lnTo>
                      <a:pt x="93" y="439"/>
                    </a:lnTo>
                    <a:lnTo>
                      <a:pt x="85" y="441"/>
                    </a:lnTo>
                    <a:lnTo>
                      <a:pt x="78" y="447"/>
                    </a:lnTo>
                    <a:lnTo>
                      <a:pt x="74" y="449"/>
                    </a:lnTo>
                    <a:lnTo>
                      <a:pt x="70" y="449"/>
                    </a:lnTo>
                    <a:lnTo>
                      <a:pt x="64" y="451"/>
                    </a:lnTo>
                    <a:lnTo>
                      <a:pt x="60" y="453"/>
                    </a:lnTo>
                    <a:lnTo>
                      <a:pt x="53" y="457"/>
                    </a:lnTo>
                    <a:lnTo>
                      <a:pt x="47" y="458"/>
                    </a:lnTo>
                    <a:lnTo>
                      <a:pt x="40" y="462"/>
                    </a:lnTo>
                    <a:lnTo>
                      <a:pt x="36" y="464"/>
                    </a:lnTo>
                    <a:lnTo>
                      <a:pt x="30" y="466"/>
                    </a:lnTo>
                    <a:lnTo>
                      <a:pt x="28" y="468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7" name="Freeform 187"/>
              <p:cNvSpPr>
                <a:spLocks/>
              </p:cNvSpPr>
              <p:nvPr/>
            </p:nvSpPr>
            <p:spPr bwMode="auto">
              <a:xfrm flipH="1">
                <a:off x="4988" y="2490"/>
                <a:ext cx="109" cy="92"/>
              </a:xfrm>
              <a:custGeom>
                <a:avLst/>
                <a:gdLst>
                  <a:gd name="T0" fmla="*/ 0 w 219"/>
                  <a:gd name="T1" fmla="*/ 1 h 184"/>
                  <a:gd name="T2" fmla="*/ 0 w 219"/>
                  <a:gd name="T3" fmla="*/ 0 h 184"/>
                  <a:gd name="T4" fmla="*/ 0 w 219"/>
                  <a:gd name="T5" fmla="*/ 1 h 184"/>
                  <a:gd name="T6" fmla="*/ 0 w 219"/>
                  <a:gd name="T7" fmla="*/ 1 h 184"/>
                  <a:gd name="T8" fmla="*/ 0 w 219"/>
                  <a:gd name="T9" fmla="*/ 1 h 184"/>
                  <a:gd name="T10" fmla="*/ 0 w 219"/>
                  <a:gd name="T11" fmla="*/ 1 h 184"/>
                  <a:gd name="T12" fmla="*/ 0 w 219"/>
                  <a:gd name="T13" fmla="*/ 1 h 184"/>
                  <a:gd name="T14" fmla="*/ 0 w 219"/>
                  <a:gd name="T15" fmla="*/ 1 h 184"/>
                  <a:gd name="T16" fmla="*/ 0 w 219"/>
                  <a:gd name="T17" fmla="*/ 1 h 184"/>
                  <a:gd name="T18" fmla="*/ 0 w 219"/>
                  <a:gd name="T19" fmla="*/ 1 h 184"/>
                  <a:gd name="T20" fmla="*/ 0 w 219"/>
                  <a:gd name="T21" fmla="*/ 1 h 184"/>
                  <a:gd name="T22" fmla="*/ 0 w 219"/>
                  <a:gd name="T23" fmla="*/ 1 h 184"/>
                  <a:gd name="T24" fmla="*/ 0 w 219"/>
                  <a:gd name="T25" fmla="*/ 1 h 184"/>
                  <a:gd name="T26" fmla="*/ 0 w 219"/>
                  <a:gd name="T27" fmla="*/ 1 h 184"/>
                  <a:gd name="T28" fmla="*/ 0 w 219"/>
                  <a:gd name="T29" fmla="*/ 1 h 184"/>
                  <a:gd name="T30" fmla="*/ 0 w 219"/>
                  <a:gd name="T31" fmla="*/ 1 h 184"/>
                  <a:gd name="T32" fmla="*/ 0 w 219"/>
                  <a:gd name="T33" fmla="*/ 1 h 184"/>
                  <a:gd name="T34" fmla="*/ 0 w 219"/>
                  <a:gd name="T35" fmla="*/ 1 h 184"/>
                  <a:gd name="T36" fmla="*/ 0 w 219"/>
                  <a:gd name="T37" fmla="*/ 1 h 184"/>
                  <a:gd name="T38" fmla="*/ 0 w 219"/>
                  <a:gd name="T39" fmla="*/ 1 h 184"/>
                  <a:gd name="T40" fmla="*/ 0 w 219"/>
                  <a:gd name="T41" fmla="*/ 1 h 184"/>
                  <a:gd name="T42" fmla="*/ 0 w 219"/>
                  <a:gd name="T43" fmla="*/ 1 h 184"/>
                  <a:gd name="T44" fmla="*/ 0 w 219"/>
                  <a:gd name="T45" fmla="*/ 1 h 184"/>
                  <a:gd name="T46" fmla="*/ 0 w 219"/>
                  <a:gd name="T47" fmla="*/ 1 h 184"/>
                  <a:gd name="T48" fmla="*/ 0 w 219"/>
                  <a:gd name="T49" fmla="*/ 1 h 184"/>
                  <a:gd name="T50" fmla="*/ 0 w 219"/>
                  <a:gd name="T51" fmla="*/ 1 h 184"/>
                  <a:gd name="T52" fmla="*/ 0 w 219"/>
                  <a:gd name="T53" fmla="*/ 1 h 184"/>
                  <a:gd name="T54" fmla="*/ 0 w 219"/>
                  <a:gd name="T55" fmla="*/ 1 h 184"/>
                  <a:gd name="T56" fmla="*/ 0 w 219"/>
                  <a:gd name="T57" fmla="*/ 1 h 184"/>
                  <a:gd name="T58" fmla="*/ 0 w 219"/>
                  <a:gd name="T59" fmla="*/ 1 h 184"/>
                  <a:gd name="T60" fmla="*/ 0 w 219"/>
                  <a:gd name="T61" fmla="*/ 1 h 184"/>
                  <a:gd name="T62" fmla="*/ 0 w 219"/>
                  <a:gd name="T63" fmla="*/ 1 h 184"/>
                  <a:gd name="T64" fmla="*/ 0 w 219"/>
                  <a:gd name="T65" fmla="*/ 1 h 184"/>
                  <a:gd name="T66" fmla="*/ 0 w 219"/>
                  <a:gd name="T67" fmla="*/ 1 h 184"/>
                  <a:gd name="T68" fmla="*/ 0 w 219"/>
                  <a:gd name="T69" fmla="*/ 1 h 184"/>
                  <a:gd name="T70" fmla="*/ 0 w 219"/>
                  <a:gd name="T71" fmla="*/ 1 h 184"/>
                  <a:gd name="T72" fmla="*/ 0 w 219"/>
                  <a:gd name="T73" fmla="*/ 1 h 184"/>
                  <a:gd name="T74" fmla="*/ 0 w 219"/>
                  <a:gd name="T75" fmla="*/ 1 h 184"/>
                  <a:gd name="T76" fmla="*/ 0 w 219"/>
                  <a:gd name="T77" fmla="*/ 1 h 184"/>
                  <a:gd name="T78" fmla="*/ 0 w 219"/>
                  <a:gd name="T79" fmla="*/ 1 h 184"/>
                  <a:gd name="T80" fmla="*/ 0 w 219"/>
                  <a:gd name="T81" fmla="*/ 1 h 184"/>
                  <a:gd name="T82" fmla="*/ 0 w 219"/>
                  <a:gd name="T83" fmla="*/ 1 h 184"/>
                  <a:gd name="T84" fmla="*/ 0 w 219"/>
                  <a:gd name="T85" fmla="*/ 1 h 184"/>
                  <a:gd name="T86" fmla="*/ 0 w 219"/>
                  <a:gd name="T87" fmla="*/ 1 h 18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9" h="184">
                    <a:moveTo>
                      <a:pt x="0" y="72"/>
                    </a:moveTo>
                    <a:lnTo>
                      <a:pt x="145" y="0"/>
                    </a:lnTo>
                    <a:lnTo>
                      <a:pt x="148" y="2"/>
                    </a:lnTo>
                    <a:lnTo>
                      <a:pt x="152" y="2"/>
                    </a:lnTo>
                    <a:lnTo>
                      <a:pt x="158" y="4"/>
                    </a:lnTo>
                    <a:lnTo>
                      <a:pt x="164" y="6"/>
                    </a:lnTo>
                    <a:lnTo>
                      <a:pt x="167" y="8"/>
                    </a:lnTo>
                    <a:lnTo>
                      <a:pt x="173" y="10"/>
                    </a:lnTo>
                    <a:lnTo>
                      <a:pt x="179" y="11"/>
                    </a:lnTo>
                    <a:lnTo>
                      <a:pt x="186" y="15"/>
                    </a:lnTo>
                    <a:lnTo>
                      <a:pt x="188" y="21"/>
                    </a:lnTo>
                    <a:lnTo>
                      <a:pt x="190" y="25"/>
                    </a:lnTo>
                    <a:lnTo>
                      <a:pt x="192" y="29"/>
                    </a:lnTo>
                    <a:lnTo>
                      <a:pt x="194" y="34"/>
                    </a:lnTo>
                    <a:lnTo>
                      <a:pt x="196" y="38"/>
                    </a:lnTo>
                    <a:lnTo>
                      <a:pt x="198" y="42"/>
                    </a:lnTo>
                    <a:lnTo>
                      <a:pt x="200" y="48"/>
                    </a:lnTo>
                    <a:lnTo>
                      <a:pt x="202" y="53"/>
                    </a:lnTo>
                    <a:lnTo>
                      <a:pt x="204" y="57"/>
                    </a:lnTo>
                    <a:lnTo>
                      <a:pt x="204" y="63"/>
                    </a:lnTo>
                    <a:lnTo>
                      <a:pt x="205" y="68"/>
                    </a:lnTo>
                    <a:lnTo>
                      <a:pt x="207" y="74"/>
                    </a:lnTo>
                    <a:lnTo>
                      <a:pt x="209" y="78"/>
                    </a:lnTo>
                    <a:lnTo>
                      <a:pt x="209" y="84"/>
                    </a:lnTo>
                    <a:lnTo>
                      <a:pt x="211" y="89"/>
                    </a:lnTo>
                    <a:lnTo>
                      <a:pt x="213" y="95"/>
                    </a:lnTo>
                    <a:lnTo>
                      <a:pt x="213" y="101"/>
                    </a:lnTo>
                    <a:lnTo>
                      <a:pt x="215" y="106"/>
                    </a:lnTo>
                    <a:lnTo>
                      <a:pt x="215" y="112"/>
                    </a:lnTo>
                    <a:lnTo>
                      <a:pt x="215" y="118"/>
                    </a:lnTo>
                    <a:lnTo>
                      <a:pt x="215" y="122"/>
                    </a:lnTo>
                    <a:lnTo>
                      <a:pt x="217" y="129"/>
                    </a:lnTo>
                    <a:lnTo>
                      <a:pt x="217" y="133"/>
                    </a:lnTo>
                    <a:lnTo>
                      <a:pt x="219" y="141"/>
                    </a:lnTo>
                    <a:lnTo>
                      <a:pt x="217" y="144"/>
                    </a:lnTo>
                    <a:lnTo>
                      <a:pt x="217" y="150"/>
                    </a:lnTo>
                    <a:lnTo>
                      <a:pt x="217" y="156"/>
                    </a:lnTo>
                    <a:lnTo>
                      <a:pt x="217" y="162"/>
                    </a:lnTo>
                    <a:lnTo>
                      <a:pt x="217" y="167"/>
                    </a:lnTo>
                    <a:lnTo>
                      <a:pt x="215" y="173"/>
                    </a:lnTo>
                    <a:lnTo>
                      <a:pt x="215" y="179"/>
                    </a:lnTo>
                    <a:lnTo>
                      <a:pt x="215" y="184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8" name="Freeform 188"/>
              <p:cNvSpPr>
                <a:spLocks/>
              </p:cNvSpPr>
              <p:nvPr/>
            </p:nvSpPr>
            <p:spPr bwMode="auto">
              <a:xfrm flipH="1">
                <a:off x="4960" y="2362"/>
                <a:ext cx="221" cy="123"/>
              </a:xfrm>
              <a:custGeom>
                <a:avLst/>
                <a:gdLst>
                  <a:gd name="T0" fmla="*/ 2 w 441"/>
                  <a:gd name="T1" fmla="*/ 1 h 246"/>
                  <a:gd name="T2" fmla="*/ 2 w 441"/>
                  <a:gd name="T3" fmla="*/ 1 h 246"/>
                  <a:gd name="T4" fmla="*/ 2 w 441"/>
                  <a:gd name="T5" fmla="*/ 1 h 246"/>
                  <a:gd name="T6" fmla="*/ 2 w 441"/>
                  <a:gd name="T7" fmla="*/ 1 h 246"/>
                  <a:gd name="T8" fmla="*/ 2 w 441"/>
                  <a:gd name="T9" fmla="*/ 1 h 246"/>
                  <a:gd name="T10" fmla="*/ 1 w 441"/>
                  <a:gd name="T11" fmla="*/ 1 h 246"/>
                  <a:gd name="T12" fmla="*/ 1 w 441"/>
                  <a:gd name="T13" fmla="*/ 1 h 246"/>
                  <a:gd name="T14" fmla="*/ 1 w 441"/>
                  <a:gd name="T15" fmla="*/ 1 h 246"/>
                  <a:gd name="T16" fmla="*/ 1 w 441"/>
                  <a:gd name="T17" fmla="*/ 1 h 246"/>
                  <a:gd name="T18" fmla="*/ 1 w 441"/>
                  <a:gd name="T19" fmla="*/ 1 h 246"/>
                  <a:gd name="T20" fmla="*/ 1 w 441"/>
                  <a:gd name="T21" fmla="*/ 1 h 246"/>
                  <a:gd name="T22" fmla="*/ 1 w 441"/>
                  <a:gd name="T23" fmla="*/ 1 h 246"/>
                  <a:gd name="T24" fmla="*/ 1 w 441"/>
                  <a:gd name="T25" fmla="*/ 1 h 246"/>
                  <a:gd name="T26" fmla="*/ 1 w 441"/>
                  <a:gd name="T27" fmla="*/ 1 h 246"/>
                  <a:gd name="T28" fmla="*/ 1 w 441"/>
                  <a:gd name="T29" fmla="*/ 1 h 246"/>
                  <a:gd name="T30" fmla="*/ 1 w 441"/>
                  <a:gd name="T31" fmla="*/ 1 h 246"/>
                  <a:gd name="T32" fmla="*/ 1 w 441"/>
                  <a:gd name="T33" fmla="*/ 1 h 246"/>
                  <a:gd name="T34" fmla="*/ 1 w 441"/>
                  <a:gd name="T35" fmla="*/ 1 h 246"/>
                  <a:gd name="T36" fmla="*/ 1 w 441"/>
                  <a:gd name="T37" fmla="*/ 1 h 246"/>
                  <a:gd name="T38" fmla="*/ 1 w 441"/>
                  <a:gd name="T39" fmla="*/ 1 h 246"/>
                  <a:gd name="T40" fmla="*/ 1 w 441"/>
                  <a:gd name="T41" fmla="*/ 1 h 246"/>
                  <a:gd name="T42" fmla="*/ 1 w 441"/>
                  <a:gd name="T43" fmla="*/ 1 h 246"/>
                  <a:gd name="T44" fmla="*/ 1 w 441"/>
                  <a:gd name="T45" fmla="*/ 1 h 246"/>
                  <a:gd name="T46" fmla="*/ 1 w 441"/>
                  <a:gd name="T47" fmla="*/ 1 h 246"/>
                  <a:gd name="T48" fmla="*/ 1 w 441"/>
                  <a:gd name="T49" fmla="*/ 1 h 246"/>
                  <a:gd name="T50" fmla="*/ 1 w 441"/>
                  <a:gd name="T51" fmla="*/ 1 h 246"/>
                  <a:gd name="T52" fmla="*/ 1 w 441"/>
                  <a:gd name="T53" fmla="*/ 1 h 246"/>
                  <a:gd name="T54" fmla="*/ 1 w 441"/>
                  <a:gd name="T55" fmla="*/ 1 h 246"/>
                  <a:gd name="T56" fmla="*/ 1 w 441"/>
                  <a:gd name="T57" fmla="*/ 1 h 246"/>
                  <a:gd name="T58" fmla="*/ 1 w 441"/>
                  <a:gd name="T59" fmla="*/ 1 h 246"/>
                  <a:gd name="T60" fmla="*/ 1 w 441"/>
                  <a:gd name="T61" fmla="*/ 1 h 246"/>
                  <a:gd name="T62" fmla="*/ 1 w 441"/>
                  <a:gd name="T63" fmla="*/ 1 h 246"/>
                  <a:gd name="T64" fmla="*/ 1 w 441"/>
                  <a:gd name="T65" fmla="*/ 1 h 246"/>
                  <a:gd name="T66" fmla="*/ 1 w 441"/>
                  <a:gd name="T67" fmla="*/ 1 h 246"/>
                  <a:gd name="T68" fmla="*/ 1 w 441"/>
                  <a:gd name="T69" fmla="*/ 1 h 246"/>
                  <a:gd name="T70" fmla="*/ 1 w 441"/>
                  <a:gd name="T71" fmla="*/ 1 h 246"/>
                  <a:gd name="T72" fmla="*/ 1 w 441"/>
                  <a:gd name="T73" fmla="*/ 1 h 246"/>
                  <a:gd name="T74" fmla="*/ 1 w 441"/>
                  <a:gd name="T75" fmla="*/ 1 h 246"/>
                  <a:gd name="T76" fmla="*/ 1 w 441"/>
                  <a:gd name="T77" fmla="*/ 1 h 246"/>
                  <a:gd name="T78" fmla="*/ 1 w 441"/>
                  <a:gd name="T79" fmla="*/ 1 h 246"/>
                  <a:gd name="T80" fmla="*/ 1 w 441"/>
                  <a:gd name="T81" fmla="*/ 1 h 246"/>
                  <a:gd name="T82" fmla="*/ 1 w 441"/>
                  <a:gd name="T83" fmla="*/ 1 h 246"/>
                  <a:gd name="T84" fmla="*/ 1 w 441"/>
                  <a:gd name="T85" fmla="*/ 1 h 246"/>
                  <a:gd name="T86" fmla="*/ 2 w 441"/>
                  <a:gd name="T87" fmla="*/ 1 h 246"/>
                  <a:gd name="T88" fmla="*/ 2 w 441"/>
                  <a:gd name="T89" fmla="*/ 1 h 246"/>
                  <a:gd name="T90" fmla="*/ 2 w 441"/>
                  <a:gd name="T91" fmla="*/ 1 h 246"/>
                  <a:gd name="T92" fmla="*/ 2 w 441"/>
                  <a:gd name="T93" fmla="*/ 1 h 246"/>
                  <a:gd name="T94" fmla="*/ 2 w 441"/>
                  <a:gd name="T95" fmla="*/ 1 h 246"/>
                  <a:gd name="T96" fmla="*/ 2 w 441"/>
                  <a:gd name="T97" fmla="*/ 1 h 246"/>
                  <a:gd name="T98" fmla="*/ 2 w 441"/>
                  <a:gd name="T99" fmla="*/ 1 h 246"/>
                  <a:gd name="T100" fmla="*/ 2 w 441"/>
                  <a:gd name="T101" fmla="*/ 1 h 246"/>
                  <a:gd name="T102" fmla="*/ 2 w 441"/>
                  <a:gd name="T103" fmla="*/ 1 h 246"/>
                  <a:gd name="T104" fmla="*/ 2 w 441"/>
                  <a:gd name="T105" fmla="*/ 1 h 246"/>
                  <a:gd name="T106" fmla="*/ 2 w 441"/>
                  <a:gd name="T107" fmla="*/ 1 h 246"/>
                  <a:gd name="T108" fmla="*/ 2 w 441"/>
                  <a:gd name="T109" fmla="*/ 1 h 246"/>
                  <a:gd name="T110" fmla="*/ 2 w 441"/>
                  <a:gd name="T111" fmla="*/ 1 h 246"/>
                  <a:gd name="T112" fmla="*/ 2 w 441"/>
                  <a:gd name="T113" fmla="*/ 1 h 246"/>
                  <a:gd name="T114" fmla="*/ 2 w 441"/>
                  <a:gd name="T115" fmla="*/ 1 h 246"/>
                  <a:gd name="T116" fmla="*/ 2 w 441"/>
                  <a:gd name="T117" fmla="*/ 1 h 246"/>
                  <a:gd name="T118" fmla="*/ 2 w 441"/>
                  <a:gd name="T119" fmla="*/ 1 h 246"/>
                  <a:gd name="T120" fmla="*/ 2 w 441"/>
                  <a:gd name="T121" fmla="*/ 1 h 246"/>
                  <a:gd name="T122" fmla="*/ 2 w 441"/>
                  <a:gd name="T123" fmla="*/ 1 h 24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441" h="246">
                    <a:moveTo>
                      <a:pt x="382" y="246"/>
                    </a:moveTo>
                    <a:lnTo>
                      <a:pt x="376" y="240"/>
                    </a:lnTo>
                    <a:lnTo>
                      <a:pt x="371" y="236"/>
                    </a:lnTo>
                    <a:lnTo>
                      <a:pt x="365" y="234"/>
                    </a:lnTo>
                    <a:lnTo>
                      <a:pt x="359" y="230"/>
                    </a:lnTo>
                    <a:lnTo>
                      <a:pt x="353" y="227"/>
                    </a:lnTo>
                    <a:lnTo>
                      <a:pt x="350" y="225"/>
                    </a:lnTo>
                    <a:lnTo>
                      <a:pt x="344" y="221"/>
                    </a:lnTo>
                    <a:lnTo>
                      <a:pt x="338" y="217"/>
                    </a:lnTo>
                    <a:lnTo>
                      <a:pt x="333" y="215"/>
                    </a:lnTo>
                    <a:lnTo>
                      <a:pt x="329" y="211"/>
                    </a:lnTo>
                    <a:lnTo>
                      <a:pt x="321" y="208"/>
                    </a:lnTo>
                    <a:lnTo>
                      <a:pt x="317" y="206"/>
                    </a:lnTo>
                    <a:lnTo>
                      <a:pt x="312" y="202"/>
                    </a:lnTo>
                    <a:lnTo>
                      <a:pt x="306" y="200"/>
                    </a:lnTo>
                    <a:lnTo>
                      <a:pt x="300" y="196"/>
                    </a:lnTo>
                    <a:lnTo>
                      <a:pt x="296" y="194"/>
                    </a:lnTo>
                    <a:lnTo>
                      <a:pt x="289" y="192"/>
                    </a:lnTo>
                    <a:lnTo>
                      <a:pt x="285" y="188"/>
                    </a:lnTo>
                    <a:lnTo>
                      <a:pt x="279" y="187"/>
                    </a:lnTo>
                    <a:lnTo>
                      <a:pt x="274" y="185"/>
                    </a:lnTo>
                    <a:lnTo>
                      <a:pt x="268" y="181"/>
                    </a:lnTo>
                    <a:lnTo>
                      <a:pt x="262" y="179"/>
                    </a:lnTo>
                    <a:lnTo>
                      <a:pt x="256" y="177"/>
                    </a:lnTo>
                    <a:lnTo>
                      <a:pt x="253" y="173"/>
                    </a:lnTo>
                    <a:lnTo>
                      <a:pt x="245" y="171"/>
                    </a:lnTo>
                    <a:lnTo>
                      <a:pt x="241" y="169"/>
                    </a:lnTo>
                    <a:lnTo>
                      <a:pt x="236" y="166"/>
                    </a:lnTo>
                    <a:lnTo>
                      <a:pt x="230" y="164"/>
                    </a:lnTo>
                    <a:lnTo>
                      <a:pt x="224" y="162"/>
                    </a:lnTo>
                    <a:lnTo>
                      <a:pt x="218" y="160"/>
                    </a:lnTo>
                    <a:lnTo>
                      <a:pt x="213" y="158"/>
                    </a:lnTo>
                    <a:lnTo>
                      <a:pt x="209" y="156"/>
                    </a:lnTo>
                    <a:lnTo>
                      <a:pt x="201" y="152"/>
                    </a:lnTo>
                    <a:lnTo>
                      <a:pt x="198" y="150"/>
                    </a:lnTo>
                    <a:lnTo>
                      <a:pt x="192" y="149"/>
                    </a:lnTo>
                    <a:lnTo>
                      <a:pt x="186" y="147"/>
                    </a:lnTo>
                    <a:lnTo>
                      <a:pt x="180" y="145"/>
                    </a:lnTo>
                    <a:lnTo>
                      <a:pt x="175" y="143"/>
                    </a:lnTo>
                    <a:lnTo>
                      <a:pt x="169" y="141"/>
                    </a:lnTo>
                    <a:lnTo>
                      <a:pt x="163" y="137"/>
                    </a:lnTo>
                    <a:lnTo>
                      <a:pt x="158" y="135"/>
                    </a:lnTo>
                    <a:lnTo>
                      <a:pt x="152" y="133"/>
                    </a:lnTo>
                    <a:lnTo>
                      <a:pt x="146" y="131"/>
                    </a:lnTo>
                    <a:lnTo>
                      <a:pt x="140" y="130"/>
                    </a:lnTo>
                    <a:lnTo>
                      <a:pt x="135" y="128"/>
                    </a:lnTo>
                    <a:lnTo>
                      <a:pt x="129" y="126"/>
                    </a:lnTo>
                    <a:lnTo>
                      <a:pt x="123" y="124"/>
                    </a:lnTo>
                    <a:lnTo>
                      <a:pt x="120" y="122"/>
                    </a:lnTo>
                    <a:lnTo>
                      <a:pt x="112" y="120"/>
                    </a:lnTo>
                    <a:lnTo>
                      <a:pt x="106" y="118"/>
                    </a:lnTo>
                    <a:lnTo>
                      <a:pt x="101" y="116"/>
                    </a:lnTo>
                    <a:lnTo>
                      <a:pt x="95" y="112"/>
                    </a:lnTo>
                    <a:lnTo>
                      <a:pt x="89" y="111"/>
                    </a:lnTo>
                    <a:lnTo>
                      <a:pt x="85" y="109"/>
                    </a:lnTo>
                    <a:lnTo>
                      <a:pt x="80" y="107"/>
                    </a:lnTo>
                    <a:lnTo>
                      <a:pt x="74" y="105"/>
                    </a:lnTo>
                    <a:lnTo>
                      <a:pt x="68" y="103"/>
                    </a:lnTo>
                    <a:lnTo>
                      <a:pt x="63" y="101"/>
                    </a:lnTo>
                    <a:lnTo>
                      <a:pt x="57" y="99"/>
                    </a:lnTo>
                    <a:lnTo>
                      <a:pt x="51" y="97"/>
                    </a:lnTo>
                    <a:lnTo>
                      <a:pt x="45" y="93"/>
                    </a:lnTo>
                    <a:lnTo>
                      <a:pt x="40" y="92"/>
                    </a:lnTo>
                    <a:lnTo>
                      <a:pt x="34" y="90"/>
                    </a:lnTo>
                    <a:lnTo>
                      <a:pt x="28" y="88"/>
                    </a:lnTo>
                    <a:lnTo>
                      <a:pt x="32" y="86"/>
                    </a:lnTo>
                    <a:lnTo>
                      <a:pt x="36" y="86"/>
                    </a:lnTo>
                    <a:lnTo>
                      <a:pt x="42" y="84"/>
                    </a:lnTo>
                    <a:lnTo>
                      <a:pt x="45" y="84"/>
                    </a:lnTo>
                    <a:lnTo>
                      <a:pt x="49" y="84"/>
                    </a:lnTo>
                    <a:lnTo>
                      <a:pt x="55" y="84"/>
                    </a:lnTo>
                    <a:lnTo>
                      <a:pt x="61" y="86"/>
                    </a:lnTo>
                    <a:lnTo>
                      <a:pt x="64" y="86"/>
                    </a:lnTo>
                    <a:lnTo>
                      <a:pt x="70" y="88"/>
                    </a:lnTo>
                    <a:lnTo>
                      <a:pt x="76" y="90"/>
                    </a:lnTo>
                    <a:lnTo>
                      <a:pt x="80" y="90"/>
                    </a:lnTo>
                    <a:lnTo>
                      <a:pt x="85" y="92"/>
                    </a:lnTo>
                    <a:lnTo>
                      <a:pt x="91" y="93"/>
                    </a:lnTo>
                    <a:lnTo>
                      <a:pt x="97" y="95"/>
                    </a:lnTo>
                    <a:lnTo>
                      <a:pt x="101" y="97"/>
                    </a:lnTo>
                    <a:lnTo>
                      <a:pt x="108" y="101"/>
                    </a:lnTo>
                    <a:lnTo>
                      <a:pt x="112" y="103"/>
                    </a:lnTo>
                    <a:lnTo>
                      <a:pt x="118" y="105"/>
                    </a:lnTo>
                    <a:lnTo>
                      <a:pt x="123" y="107"/>
                    </a:lnTo>
                    <a:lnTo>
                      <a:pt x="129" y="109"/>
                    </a:lnTo>
                    <a:lnTo>
                      <a:pt x="135" y="111"/>
                    </a:lnTo>
                    <a:lnTo>
                      <a:pt x="140" y="112"/>
                    </a:lnTo>
                    <a:lnTo>
                      <a:pt x="146" y="116"/>
                    </a:lnTo>
                    <a:lnTo>
                      <a:pt x="152" y="118"/>
                    </a:lnTo>
                    <a:lnTo>
                      <a:pt x="158" y="118"/>
                    </a:lnTo>
                    <a:lnTo>
                      <a:pt x="163" y="122"/>
                    </a:lnTo>
                    <a:lnTo>
                      <a:pt x="169" y="122"/>
                    </a:lnTo>
                    <a:lnTo>
                      <a:pt x="175" y="124"/>
                    </a:lnTo>
                    <a:lnTo>
                      <a:pt x="180" y="126"/>
                    </a:lnTo>
                    <a:lnTo>
                      <a:pt x="186" y="128"/>
                    </a:lnTo>
                    <a:lnTo>
                      <a:pt x="192" y="128"/>
                    </a:lnTo>
                    <a:lnTo>
                      <a:pt x="198" y="130"/>
                    </a:lnTo>
                    <a:lnTo>
                      <a:pt x="198" y="116"/>
                    </a:lnTo>
                    <a:lnTo>
                      <a:pt x="26" y="48"/>
                    </a:lnTo>
                    <a:lnTo>
                      <a:pt x="201" y="101"/>
                    </a:lnTo>
                    <a:lnTo>
                      <a:pt x="201" y="88"/>
                    </a:lnTo>
                    <a:lnTo>
                      <a:pt x="194" y="84"/>
                    </a:lnTo>
                    <a:lnTo>
                      <a:pt x="188" y="80"/>
                    </a:lnTo>
                    <a:lnTo>
                      <a:pt x="180" y="78"/>
                    </a:lnTo>
                    <a:lnTo>
                      <a:pt x="175" y="74"/>
                    </a:lnTo>
                    <a:lnTo>
                      <a:pt x="167" y="71"/>
                    </a:lnTo>
                    <a:lnTo>
                      <a:pt x="161" y="69"/>
                    </a:lnTo>
                    <a:lnTo>
                      <a:pt x="156" y="65"/>
                    </a:lnTo>
                    <a:lnTo>
                      <a:pt x="148" y="63"/>
                    </a:lnTo>
                    <a:lnTo>
                      <a:pt x="142" y="59"/>
                    </a:lnTo>
                    <a:lnTo>
                      <a:pt x="137" y="57"/>
                    </a:lnTo>
                    <a:lnTo>
                      <a:pt x="129" y="54"/>
                    </a:lnTo>
                    <a:lnTo>
                      <a:pt x="123" y="52"/>
                    </a:lnTo>
                    <a:lnTo>
                      <a:pt x="118" y="50"/>
                    </a:lnTo>
                    <a:lnTo>
                      <a:pt x="110" y="46"/>
                    </a:lnTo>
                    <a:lnTo>
                      <a:pt x="104" y="44"/>
                    </a:lnTo>
                    <a:lnTo>
                      <a:pt x="99" y="42"/>
                    </a:lnTo>
                    <a:lnTo>
                      <a:pt x="93" y="40"/>
                    </a:lnTo>
                    <a:lnTo>
                      <a:pt x="85" y="36"/>
                    </a:lnTo>
                    <a:lnTo>
                      <a:pt x="80" y="35"/>
                    </a:lnTo>
                    <a:lnTo>
                      <a:pt x="74" y="31"/>
                    </a:lnTo>
                    <a:lnTo>
                      <a:pt x="66" y="29"/>
                    </a:lnTo>
                    <a:lnTo>
                      <a:pt x="61" y="27"/>
                    </a:lnTo>
                    <a:lnTo>
                      <a:pt x="55" y="23"/>
                    </a:lnTo>
                    <a:lnTo>
                      <a:pt x="49" y="21"/>
                    </a:lnTo>
                    <a:lnTo>
                      <a:pt x="42" y="19"/>
                    </a:lnTo>
                    <a:lnTo>
                      <a:pt x="36" y="16"/>
                    </a:lnTo>
                    <a:lnTo>
                      <a:pt x="30" y="14"/>
                    </a:lnTo>
                    <a:lnTo>
                      <a:pt x="25" y="12"/>
                    </a:lnTo>
                    <a:lnTo>
                      <a:pt x="17" y="8"/>
                    </a:lnTo>
                    <a:lnTo>
                      <a:pt x="11" y="6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3" y="2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38" y="8"/>
                    </a:lnTo>
                    <a:lnTo>
                      <a:pt x="42" y="10"/>
                    </a:lnTo>
                    <a:lnTo>
                      <a:pt x="47" y="12"/>
                    </a:lnTo>
                    <a:lnTo>
                      <a:pt x="55" y="14"/>
                    </a:lnTo>
                    <a:lnTo>
                      <a:pt x="61" y="16"/>
                    </a:lnTo>
                    <a:lnTo>
                      <a:pt x="66" y="17"/>
                    </a:lnTo>
                    <a:lnTo>
                      <a:pt x="72" y="19"/>
                    </a:lnTo>
                    <a:lnTo>
                      <a:pt x="80" y="21"/>
                    </a:lnTo>
                    <a:lnTo>
                      <a:pt x="85" y="25"/>
                    </a:lnTo>
                    <a:lnTo>
                      <a:pt x="93" y="27"/>
                    </a:lnTo>
                    <a:lnTo>
                      <a:pt x="99" y="29"/>
                    </a:lnTo>
                    <a:lnTo>
                      <a:pt x="106" y="31"/>
                    </a:lnTo>
                    <a:lnTo>
                      <a:pt x="112" y="35"/>
                    </a:lnTo>
                    <a:lnTo>
                      <a:pt x="120" y="36"/>
                    </a:lnTo>
                    <a:lnTo>
                      <a:pt x="127" y="38"/>
                    </a:lnTo>
                    <a:lnTo>
                      <a:pt x="133" y="42"/>
                    </a:lnTo>
                    <a:lnTo>
                      <a:pt x="142" y="46"/>
                    </a:lnTo>
                    <a:lnTo>
                      <a:pt x="148" y="48"/>
                    </a:lnTo>
                    <a:lnTo>
                      <a:pt x="156" y="50"/>
                    </a:lnTo>
                    <a:lnTo>
                      <a:pt x="163" y="54"/>
                    </a:lnTo>
                    <a:lnTo>
                      <a:pt x="171" y="57"/>
                    </a:lnTo>
                    <a:lnTo>
                      <a:pt x="179" y="59"/>
                    </a:lnTo>
                    <a:lnTo>
                      <a:pt x="186" y="65"/>
                    </a:lnTo>
                    <a:lnTo>
                      <a:pt x="194" y="67"/>
                    </a:lnTo>
                    <a:lnTo>
                      <a:pt x="203" y="71"/>
                    </a:lnTo>
                    <a:lnTo>
                      <a:pt x="211" y="74"/>
                    </a:lnTo>
                    <a:lnTo>
                      <a:pt x="218" y="78"/>
                    </a:lnTo>
                    <a:lnTo>
                      <a:pt x="226" y="80"/>
                    </a:lnTo>
                    <a:lnTo>
                      <a:pt x="234" y="84"/>
                    </a:lnTo>
                    <a:lnTo>
                      <a:pt x="241" y="88"/>
                    </a:lnTo>
                    <a:lnTo>
                      <a:pt x="249" y="92"/>
                    </a:lnTo>
                    <a:lnTo>
                      <a:pt x="256" y="93"/>
                    </a:lnTo>
                    <a:lnTo>
                      <a:pt x="266" y="99"/>
                    </a:lnTo>
                    <a:lnTo>
                      <a:pt x="274" y="103"/>
                    </a:lnTo>
                    <a:lnTo>
                      <a:pt x="281" y="105"/>
                    </a:lnTo>
                    <a:lnTo>
                      <a:pt x="289" y="109"/>
                    </a:lnTo>
                    <a:lnTo>
                      <a:pt x="296" y="112"/>
                    </a:lnTo>
                    <a:lnTo>
                      <a:pt x="304" y="116"/>
                    </a:lnTo>
                    <a:lnTo>
                      <a:pt x="312" y="120"/>
                    </a:lnTo>
                    <a:lnTo>
                      <a:pt x="319" y="124"/>
                    </a:lnTo>
                    <a:lnTo>
                      <a:pt x="329" y="128"/>
                    </a:lnTo>
                    <a:lnTo>
                      <a:pt x="336" y="131"/>
                    </a:lnTo>
                    <a:lnTo>
                      <a:pt x="344" y="135"/>
                    </a:lnTo>
                    <a:lnTo>
                      <a:pt x="350" y="139"/>
                    </a:lnTo>
                    <a:lnTo>
                      <a:pt x="357" y="143"/>
                    </a:lnTo>
                    <a:lnTo>
                      <a:pt x="365" y="147"/>
                    </a:lnTo>
                    <a:lnTo>
                      <a:pt x="372" y="149"/>
                    </a:lnTo>
                    <a:lnTo>
                      <a:pt x="380" y="152"/>
                    </a:lnTo>
                    <a:lnTo>
                      <a:pt x="388" y="156"/>
                    </a:lnTo>
                    <a:lnTo>
                      <a:pt x="393" y="160"/>
                    </a:lnTo>
                    <a:lnTo>
                      <a:pt x="401" y="164"/>
                    </a:lnTo>
                    <a:lnTo>
                      <a:pt x="407" y="168"/>
                    </a:lnTo>
                    <a:lnTo>
                      <a:pt x="414" y="171"/>
                    </a:lnTo>
                    <a:lnTo>
                      <a:pt x="420" y="173"/>
                    </a:lnTo>
                    <a:lnTo>
                      <a:pt x="428" y="179"/>
                    </a:lnTo>
                    <a:lnTo>
                      <a:pt x="433" y="181"/>
                    </a:lnTo>
                    <a:lnTo>
                      <a:pt x="441" y="185"/>
                    </a:lnTo>
                    <a:lnTo>
                      <a:pt x="441" y="200"/>
                    </a:lnTo>
                    <a:lnTo>
                      <a:pt x="437" y="200"/>
                    </a:lnTo>
                    <a:lnTo>
                      <a:pt x="431" y="200"/>
                    </a:lnTo>
                    <a:lnTo>
                      <a:pt x="426" y="200"/>
                    </a:lnTo>
                    <a:lnTo>
                      <a:pt x="418" y="198"/>
                    </a:lnTo>
                    <a:lnTo>
                      <a:pt x="414" y="196"/>
                    </a:lnTo>
                    <a:lnTo>
                      <a:pt x="410" y="196"/>
                    </a:lnTo>
                    <a:lnTo>
                      <a:pt x="407" y="194"/>
                    </a:lnTo>
                    <a:lnTo>
                      <a:pt x="403" y="192"/>
                    </a:lnTo>
                    <a:lnTo>
                      <a:pt x="399" y="190"/>
                    </a:lnTo>
                    <a:lnTo>
                      <a:pt x="393" y="190"/>
                    </a:lnTo>
                    <a:lnTo>
                      <a:pt x="390" y="187"/>
                    </a:lnTo>
                    <a:lnTo>
                      <a:pt x="386" y="187"/>
                    </a:lnTo>
                    <a:lnTo>
                      <a:pt x="382" y="185"/>
                    </a:lnTo>
                    <a:lnTo>
                      <a:pt x="376" y="181"/>
                    </a:lnTo>
                    <a:lnTo>
                      <a:pt x="372" y="179"/>
                    </a:lnTo>
                    <a:lnTo>
                      <a:pt x="369" y="177"/>
                    </a:lnTo>
                    <a:lnTo>
                      <a:pt x="365" y="175"/>
                    </a:lnTo>
                    <a:lnTo>
                      <a:pt x="361" y="173"/>
                    </a:lnTo>
                    <a:lnTo>
                      <a:pt x="357" y="171"/>
                    </a:lnTo>
                    <a:lnTo>
                      <a:pt x="353" y="169"/>
                    </a:lnTo>
                    <a:lnTo>
                      <a:pt x="346" y="166"/>
                    </a:lnTo>
                    <a:lnTo>
                      <a:pt x="340" y="162"/>
                    </a:lnTo>
                    <a:lnTo>
                      <a:pt x="334" y="160"/>
                    </a:lnTo>
                    <a:lnTo>
                      <a:pt x="331" y="160"/>
                    </a:lnTo>
                    <a:lnTo>
                      <a:pt x="333" y="164"/>
                    </a:lnTo>
                    <a:lnTo>
                      <a:pt x="338" y="169"/>
                    </a:lnTo>
                    <a:lnTo>
                      <a:pt x="342" y="175"/>
                    </a:lnTo>
                    <a:lnTo>
                      <a:pt x="348" y="179"/>
                    </a:lnTo>
                    <a:lnTo>
                      <a:pt x="353" y="183"/>
                    </a:lnTo>
                    <a:lnTo>
                      <a:pt x="359" y="187"/>
                    </a:lnTo>
                    <a:lnTo>
                      <a:pt x="367" y="192"/>
                    </a:lnTo>
                    <a:lnTo>
                      <a:pt x="372" y="196"/>
                    </a:lnTo>
                    <a:lnTo>
                      <a:pt x="380" y="200"/>
                    </a:lnTo>
                    <a:lnTo>
                      <a:pt x="386" y="204"/>
                    </a:lnTo>
                    <a:lnTo>
                      <a:pt x="393" y="208"/>
                    </a:lnTo>
                    <a:lnTo>
                      <a:pt x="401" y="211"/>
                    </a:lnTo>
                    <a:lnTo>
                      <a:pt x="407" y="215"/>
                    </a:lnTo>
                    <a:lnTo>
                      <a:pt x="414" y="219"/>
                    </a:lnTo>
                    <a:lnTo>
                      <a:pt x="420" y="225"/>
                    </a:lnTo>
                    <a:lnTo>
                      <a:pt x="428" y="230"/>
                    </a:lnTo>
                    <a:lnTo>
                      <a:pt x="426" y="234"/>
                    </a:lnTo>
                    <a:lnTo>
                      <a:pt x="422" y="238"/>
                    </a:lnTo>
                    <a:lnTo>
                      <a:pt x="414" y="240"/>
                    </a:lnTo>
                    <a:lnTo>
                      <a:pt x="407" y="244"/>
                    </a:lnTo>
                    <a:lnTo>
                      <a:pt x="403" y="244"/>
                    </a:lnTo>
                    <a:lnTo>
                      <a:pt x="399" y="244"/>
                    </a:lnTo>
                    <a:lnTo>
                      <a:pt x="395" y="244"/>
                    </a:lnTo>
                    <a:lnTo>
                      <a:pt x="391" y="246"/>
                    </a:lnTo>
                    <a:lnTo>
                      <a:pt x="386" y="246"/>
                    </a:lnTo>
                    <a:lnTo>
                      <a:pt x="382" y="246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9" name="Freeform 189"/>
              <p:cNvSpPr>
                <a:spLocks/>
              </p:cNvSpPr>
              <p:nvPr/>
            </p:nvSpPr>
            <p:spPr bwMode="auto">
              <a:xfrm flipH="1">
                <a:off x="5048" y="2415"/>
                <a:ext cx="173" cy="97"/>
              </a:xfrm>
              <a:custGeom>
                <a:avLst/>
                <a:gdLst>
                  <a:gd name="T0" fmla="*/ 1 w 346"/>
                  <a:gd name="T1" fmla="*/ 1 h 194"/>
                  <a:gd name="T2" fmla="*/ 1 w 346"/>
                  <a:gd name="T3" fmla="*/ 1 h 194"/>
                  <a:gd name="T4" fmla="*/ 1 w 346"/>
                  <a:gd name="T5" fmla="*/ 1 h 194"/>
                  <a:gd name="T6" fmla="*/ 1 w 346"/>
                  <a:gd name="T7" fmla="*/ 1 h 194"/>
                  <a:gd name="T8" fmla="*/ 1 w 346"/>
                  <a:gd name="T9" fmla="*/ 1 h 194"/>
                  <a:gd name="T10" fmla="*/ 1 w 346"/>
                  <a:gd name="T11" fmla="*/ 1 h 194"/>
                  <a:gd name="T12" fmla="*/ 1 w 346"/>
                  <a:gd name="T13" fmla="*/ 1 h 194"/>
                  <a:gd name="T14" fmla="*/ 1 w 346"/>
                  <a:gd name="T15" fmla="*/ 1 h 194"/>
                  <a:gd name="T16" fmla="*/ 1 w 346"/>
                  <a:gd name="T17" fmla="*/ 1 h 194"/>
                  <a:gd name="T18" fmla="*/ 1 w 346"/>
                  <a:gd name="T19" fmla="*/ 1 h 194"/>
                  <a:gd name="T20" fmla="*/ 1 w 346"/>
                  <a:gd name="T21" fmla="*/ 1 h 194"/>
                  <a:gd name="T22" fmla="*/ 1 w 346"/>
                  <a:gd name="T23" fmla="*/ 1 h 194"/>
                  <a:gd name="T24" fmla="*/ 1 w 346"/>
                  <a:gd name="T25" fmla="*/ 1 h 194"/>
                  <a:gd name="T26" fmla="*/ 1 w 346"/>
                  <a:gd name="T27" fmla="*/ 1 h 194"/>
                  <a:gd name="T28" fmla="*/ 1 w 346"/>
                  <a:gd name="T29" fmla="*/ 1 h 194"/>
                  <a:gd name="T30" fmla="*/ 0 w 346"/>
                  <a:gd name="T31" fmla="*/ 1 h 194"/>
                  <a:gd name="T32" fmla="*/ 1 w 346"/>
                  <a:gd name="T33" fmla="*/ 0 h 194"/>
                  <a:gd name="T34" fmla="*/ 1 w 346"/>
                  <a:gd name="T35" fmla="*/ 1 h 194"/>
                  <a:gd name="T36" fmla="*/ 1 w 346"/>
                  <a:gd name="T37" fmla="*/ 1 h 194"/>
                  <a:gd name="T38" fmla="*/ 1 w 346"/>
                  <a:gd name="T39" fmla="*/ 1 h 194"/>
                  <a:gd name="T40" fmla="*/ 1 w 346"/>
                  <a:gd name="T41" fmla="*/ 1 h 194"/>
                  <a:gd name="T42" fmla="*/ 1 w 346"/>
                  <a:gd name="T43" fmla="*/ 1 h 194"/>
                  <a:gd name="T44" fmla="*/ 1 w 346"/>
                  <a:gd name="T45" fmla="*/ 1 h 194"/>
                  <a:gd name="T46" fmla="*/ 1 w 346"/>
                  <a:gd name="T47" fmla="*/ 1 h 194"/>
                  <a:gd name="T48" fmla="*/ 1 w 346"/>
                  <a:gd name="T49" fmla="*/ 1 h 194"/>
                  <a:gd name="T50" fmla="*/ 1 w 346"/>
                  <a:gd name="T51" fmla="*/ 1 h 194"/>
                  <a:gd name="T52" fmla="*/ 1 w 346"/>
                  <a:gd name="T53" fmla="*/ 1 h 194"/>
                  <a:gd name="T54" fmla="*/ 1 w 346"/>
                  <a:gd name="T55" fmla="*/ 1 h 194"/>
                  <a:gd name="T56" fmla="*/ 1 w 346"/>
                  <a:gd name="T57" fmla="*/ 1 h 194"/>
                  <a:gd name="T58" fmla="*/ 1 w 346"/>
                  <a:gd name="T59" fmla="*/ 1 h 194"/>
                  <a:gd name="T60" fmla="*/ 1 w 346"/>
                  <a:gd name="T61" fmla="*/ 1 h 194"/>
                  <a:gd name="T62" fmla="*/ 1 w 346"/>
                  <a:gd name="T63" fmla="*/ 1 h 194"/>
                  <a:gd name="T64" fmla="*/ 1 w 346"/>
                  <a:gd name="T65" fmla="*/ 1 h 194"/>
                  <a:gd name="T66" fmla="*/ 1 w 346"/>
                  <a:gd name="T67" fmla="*/ 1 h 194"/>
                  <a:gd name="T68" fmla="*/ 1 w 346"/>
                  <a:gd name="T69" fmla="*/ 1 h 194"/>
                  <a:gd name="T70" fmla="*/ 1 w 346"/>
                  <a:gd name="T71" fmla="*/ 1 h 194"/>
                  <a:gd name="T72" fmla="*/ 1 w 346"/>
                  <a:gd name="T73" fmla="*/ 1 h 194"/>
                  <a:gd name="T74" fmla="*/ 1 w 346"/>
                  <a:gd name="T75" fmla="*/ 1 h 194"/>
                  <a:gd name="T76" fmla="*/ 1 w 346"/>
                  <a:gd name="T77" fmla="*/ 1 h 194"/>
                  <a:gd name="T78" fmla="*/ 2 w 346"/>
                  <a:gd name="T79" fmla="*/ 1 h 194"/>
                  <a:gd name="T80" fmla="*/ 2 w 346"/>
                  <a:gd name="T81" fmla="*/ 1 h 194"/>
                  <a:gd name="T82" fmla="*/ 2 w 346"/>
                  <a:gd name="T83" fmla="*/ 1 h 194"/>
                  <a:gd name="T84" fmla="*/ 2 w 346"/>
                  <a:gd name="T85" fmla="*/ 1 h 194"/>
                  <a:gd name="T86" fmla="*/ 2 w 346"/>
                  <a:gd name="T87" fmla="*/ 1 h 194"/>
                  <a:gd name="T88" fmla="*/ 2 w 346"/>
                  <a:gd name="T89" fmla="*/ 1 h 194"/>
                  <a:gd name="T90" fmla="*/ 2 w 346"/>
                  <a:gd name="T91" fmla="*/ 1 h 194"/>
                  <a:gd name="T92" fmla="*/ 2 w 346"/>
                  <a:gd name="T93" fmla="*/ 1 h 194"/>
                  <a:gd name="T94" fmla="*/ 2 w 346"/>
                  <a:gd name="T95" fmla="*/ 1 h 194"/>
                  <a:gd name="T96" fmla="*/ 1 w 346"/>
                  <a:gd name="T97" fmla="*/ 1 h 19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6" h="194">
                    <a:moveTo>
                      <a:pt x="186" y="194"/>
                    </a:moveTo>
                    <a:lnTo>
                      <a:pt x="30" y="118"/>
                    </a:lnTo>
                    <a:lnTo>
                      <a:pt x="36" y="93"/>
                    </a:lnTo>
                    <a:lnTo>
                      <a:pt x="84" y="118"/>
                    </a:lnTo>
                    <a:lnTo>
                      <a:pt x="80" y="106"/>
                    </a:lnTo>
                    <a:lnTo>
                      <a:pt x="8" y="53"/>
                    </a:lnTo>
                    <a:lnTo>
                      <a:pt x="9" y="47"/>
                    </a:lnTo>
                    <a:lnTo>
                      <a:pt x="11" y="45"/>
                    </a:lnTo>
                    <a:lnTo>
                      <a:pt x="13" y="43"/>
                    </a:lnTo>
                    <a:lnTo>
                      <a:pt x="17" y="43"/>
                    </a:lnTo>
                    <a:lnTo>
                      <a:pt x="21" y="45"/>
                    </a:lnTo>
                    <a:lnTo>
                      <a:pt x="28" y="47"/>
                    </a:lnTo>
                    <a:lnTo>
                      <a:pt x="32" y="51"/>
                    </a:lnTo>
                    <a:lnTo>
                      <a:pt x="40" y="55"/>
                    </a:lnTo>
                    <a:lnTo>
                      <a:pt x="46" y="61"/>
                    </a:lnTo>
                    <a:lnTo>
                      <a:pt x="51" y="64"/>
                    </a:lnTo>
                    <a:lnTo>
                      <a:pt x="55" y="53"/>
                    </a:lnTo>
                    <a:lnTo>
                      <a:pt x="53" y="45"/>
                    </a:lnTo>
                    <a:lnTo>
                      <a:pt x="51" y="42"/>
                    </a:lnTo>
                    <a:lnTo>
                      <a:pt x="49" y="38"/>
                    </a:lnTo>
                    <a:lnTo>
                      <a:pt x="46" y="34"/>
                    </a:lnTo>
                    <a:lnTo>
                      <a:pt x="42" y="30"/>
                    </a:lnTo>
                    <a:lnTo>
                      <a:pt x="38" y="28"/>
                    </a:lnTo>
                    <a:lnTo>
                      <a:pt x="32" y="26"/>
                    </a:lnTo>
                    <a:lnTo>
                      <a:pt x="28" y="24"/>
                    </a:lnTo>
                    <a:lnTo>
                      <a:pt x="23" y="21"/>
                    </a:lnTo>
                    <a:lnTo>
                      <a:pt x="19" y="19"/>
                    </a:lnTo>
                    <a:lnTo>
                      <a:pt x="13" y="17"/>
                    </a:lnTo>
                    <a:lnTo>
                      <a:pt x="11" y="15"/>
                    </a:lnTo>
                    <a:lnTo>
                      <a:pt x="6" y="11"/>
                    </a:lnTo>
                    <a:lnTo>
                      <a:pt x="4" y="7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30" y="5"/>
                    </a:lnTo>
                    <a:lnTo>
                      <a:pt x="34" y="5"/>
                    </a:lnTo>
                    <a:lnTo>
                      <a:pt x="42" y="7"/>
                    </a:lnTo>
                    <a:lnTo>
                      <a:pt x="46" y="7"/>
                    </a:lnTo>
                    <a:lnTo>
                      <a:pt x="51" y="9"/>
                    </a:lnTo>
                    <a:lnTo>
                      <a:pt x="57" y="11"/>
                    </a:lnTo>
                    <a:lnTo>
                      <a:pt x="63" y="13"/>
                    </a:lnTo>
                    <a:lnTo>
                      <a:pt x="66" y="15"/>
                    </a:lnTo>
                    <a:lnTo>
                      <a:pt x="74" y="15"/>
                    </a:lnTo>
                    <a:lnTo>
                      <a:pt x="78" y="17"/>
                    </a:lnTo>
                    <a:lnTo>
                      <a:pt x="85" y="19"/>
                    </a:lnTo>
                    <a:lnTo>
                      <a:pt x="89" y="21"/>
                    </a:lnTo>
                    <a:lnTo>
                      <a:pt x="95" y="23"/>
                    </a:lnTo>
                    <a:lnTo>
                      <a:pt x="101" y="23"/>
                    </a:lnTo>
                    <a:lnTo>
                      <a:pt x="106" y="26"/>
                    </a:lnTo>
                    <a:lnTo>
                      <a:pt x="110" y="28"/>
                    </a:lnTo>
                    <a:lnTo>
                      <a:pt x="118" y="30"/>
                    </a:lnTo>
                    <a:lnTo>
                      <a:pt x="122" y="32"/>
                    </a:lnTo>
                    <a:lnTo>
                      <a:pt x="129" y="34"/>
                    </a:lnTo>
                    <a:lnTo>
                      <a:pt x="133" y="36"/>
                    </a:lnTo>
                    <a:lnTo>
                      <a:pt x="141" y="38"/>
                    </a:lnTo>
                    <a:lnTo>
                      <a:pt x="144" y="40"/>
                    </a:lnTo>
                    <a:lnTo>
                      <a:pt x="150" y="42"/>
                    </a:lnTo>
                    <a:lnTo>
                      <a:pt x="156" y="43"/>
                    </a:lnTo>
                    <a:lnTo>
                      <a:pt x="162" y="47"/>
                    </a:lnTo>
                    <a:lnTo>
                      <a:pt x="167" y="49"/>
                    </a:lnTo>
                    <a:lnTo>
                      <a:pt x="175" y="51"/>
                    </a:lnTo>
                    <a:lnTo>
                      <a:pt x="179" y="53"/>
                    </a:lnTo>
                    <a:lnTo>
                      <a:pt x="184" y="55"/>
                    </a:lnTo>
                    <a:lnTo>
                      <a:pt x="190" y="59"/>
                    </a:lnTo>
                    <a:lnTo>
                      <a:pt x="196" y="61"/>
                    </a:lnTo>
                    <a:lnTo>
                      <a:pt x="201" y="62"/>
                    </a:lnTo>
                    <a:lnTo>
                      <a:pt x="207" y="64"/>
                    </a:lnTo>
                    <a:lnTo>
                      <a:pt x="213" y="68"/>
                    </a:lnTo>
                    <a:lnTo>
                      <a:pt x="219" y="70"/>
                    </a:lnTo>
                    <a:lnTo>
                      <a:pt x="224" y="72"/>
                    </a:lnTo>
                    <a:lnTo>
                      <a:pt x="230" y="74"/>
                    </a:lnTo>
                    <a:lnTo>
                      <a:pt x="236" y="78"/>
                    </a:lnTo>
                    <a:lnTo>
                      <a:pt x="241" y="80"/>
                    </a:lnTo>
                    <a:lnTo>
                      <a:pt x="245" y="83"/>
                    </a:lnTo>
                    <a:lnTo>
                      <a:pt x="253" y="85"/>
                    </a:lnTo>
                    <a:lnTo>
                      <a:pt x="257" y="89"/>
                    </a:lnTo>
                    <a:lnTo>
                      <a:pt x="262" y="91"/>
                    </a:lnTo>
                    <a:lnTo>
                      <a:pt x="268" y="95"/>
                    </a:lnTo>
                    <a:lnTo>
                      <a:pt x="274" y="97"/>
                    </a:lnTo>
                    <a:lnTo>
                      <a:pt x="279" y="101"/>
                    </a:lnTo>
                    <a:lnTo>
                      <a:pt x="285" y="102"/>
                    </a:lnTo>
                    <a:lnTo>
                      <a:pt x="289" y="104"/>
                    </a:lnTo>
                    <a:lnTo>
                      <a:pt x="295" y="108"/>
                    </a:lnTo>
                    <a:lnTo>
                      <a:pt x="300" y="110"/>
                    </a:lnTo>
                    <a:lnTo>
                      <a:pt x="306" y="114"/>
                    </a:lnTo>
                    <a:lnTo>
                      <a:pt x="310" y="116"/>
                    </a:lnTo>
                    <a:lnTo>
                      <a:pt x="316" y="120"/>
                    </a:lnTo>
                    <a:lnTo>
                      <a:pt x="319" y="121"/>
                    </a:lnTo>
                    <a:lnTo>
                      <a:pt x="325" y="125"/>
                    </a:lnTo>
                    <a:lnTo>
                      <a:pt x="331" y="127"/>
                    </a:lnTo>
                    <a:lnTo>
                      <a:pt x="335" y="131"/>
                    </a:lnTo>
                    <a:lnTo>
                      <a:pt x="340" y="135"/>
                    </a:lnTo>
                    <a:lnTo>
                      <a:pt x="346" y="139"/>
                    </a:lnTo>
                    <a:lnTo>
                      <a:pt x="186" y="194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0" name="Freeform 190"/>
              <p:cNvSpPr>
                <a:spLocks/>
              </p:cNvSpPr>
              <p:nvPr/>
            </p:nvSpPr>
            <p:spPr bwMode="auto">
              <a:xfrm flipH="1">
                <a:off x="5378" y="2089"/>
                <a:ext cx="111" cy="49"/>
              </a:xfrm>
              <a:custGeom>
                <a:avLst/>
                <a:gdLst>
                  <a:gd name="T0" fmla="*/ 0 w 220"/>
                  <a:gd name="T1" fmla="*/ 0 h 99"/>
                  <a:gd name="T2" fmla="*/ 1 w 220"/>
                  <a:gd name="T3" fmla="*/ 0 h 99"/>
                  <a:gd name="T4" fmla="*/ 1 w 220"/>
                  <a:gd name="T5" fmla="*/ 0 h 99"/>
                  <a:gd name="T6" fmla="*/ 1 w 220"/>
                  <a:gd name="T7" fmla="*/ 0 h 99"/>
                  <a:gd name="T8" fmla="*/ 1 w 220"/>
                  <a:gd name="T9" fmla="*/ 0 h 99"/>
                  <a:gd name="T10" fmla="*/ 1 w 220"/>
                  <a:gd name="T11" fmla="*/ 0 h 99"/>
                  <a:gd name="T12" fmla="*/ 1 w 220"/>
                  <a:gd name="T13" fmla="*/ 0 h 99"/>
                  <a:gd name="T14" fmla="*/ 1 w 220"/>
                  <a:gd name="T15" fmla="*/ 0 h 99"/>
                  <a:gd name="T16" fmla="*/ 1 w 220"/>
                  <a:gd name="T17" fmla="*/ 0 h 99"/>
                  <a:gd name="T18" fmla="*/ 1 w 220"/>
                  <a:gd name="T19" fmla="*/ 0 h 99"/>
                  <a:gd name="T20" fmla="*/ 1 w 220"/>
                  <a:gd name="T21" fmla="*/ 0 h 99"/>
                  <a:gd name="T22" fmla="*/ 1 w 220"/>
                  <a:gd name="T23" fmla="*/ 0 h 99"/>
                  <a:gd name="T24" fmla="*/ 1 w 220"/>
                  <a:gd name="T25" fmla="*/ 0 h 99"/>
                  <a:gd name="T26" fmla="*/ 1 w 220"/>
                  <a:gd name="T27" fmla="*/ 0 h 99"/>
                  <a:gd name="T28" fmla="*/ 1 w 220"/>
                  <a:gd name="T29" fmla="*/ 0 h 99"/>
                  <a:gd name="T30" fmla="*/ 1 w 220"/>
                  <a:gd name="T31" fmla="*/ 0 h 99"/>
                  <a:gd name="T32" fmla="*/ 1 w 220"/>
                  <a:gd name="T33" fmla="*/ 0 h 99"/>
                  <a:gd name="T34" fmla="*/ 1 w 220"/>
                  <a:gd name="T35" fmla="*/ 0 h 99"/>
                  <a:gd name="T36" fmla="*/ 1 w 220"/>
                  <a:gd name="T37" fmla="*/ 0 h 99"/>
                  <a:gd name="T38" fmla="*/ 1 w 220"/>
                  <a:gd name="T39" fmla="*/ 0 h 99"/>
                  <a:gd name="T40" fmla="*/ 1 w 220"/>
                  <a:gd name="T41" fmla="*/ 0 h 99"/>
                  <a:gd name="T42" fmla="*/ 1 w 220"/>
                  <a:gd name="T43" fmla="*/ 0 h 99"/>
                  <a:gd name="T44" fmla="*/ 1 w 220"/>
                  <a:gd name="T45" fmla="*/ 0 h 99"/>
                  <a:gd name="T46" fmla="*/ 1 w 220"/>
                  <a:gd name="T47" fmla="*/ 0 h 99"/>
                  <a:gd name="T48" fmla="*/ 1 w 220"/>
                  <a:gd name="T49" fmla="*/ 0 h 99"/>
                  <a:gd name="T50" fmla="*/ 1 w 220"/>
                  <a:gd name="T51" fmla="*/ 0 h 99"/>
                  <a:gd name="T52" fmla="*/ 1 w 220"/>
                  <a:gd name="T53" fmla="*/ 0 h 99"/>
                  <a:gd name="T54" fmla="*/ 1 w 220"/>
                  <a:gd name="T55" fmla="*/ 0 h 99"/>
                  <a:gd name="T56" fmla="*/ 1 w 220"/>
                  <a:gd name="T57" fmla="*/ 0 h 99"/>
                  <a:gd name="T58" fmla="*/ 1 w 220"/>
                  <a:gd name="T59" fmla="*/ 0 h 99"/>
                  <a:gd name="T60" fmla="*/ 1 w 220"/>
                  <a:gd name="T61" fmla="*/ 0 h 99"/>
                  <a:gd name="T62" fmla="*/ 1 w 220"/>
                  <a:gd name="T63" fmla="*/ 0 h 99"/>
                  <a:gd name="T64" fmla="*/ 1 w 220"/>
                  <a:gd name="T65" fmla="*/ 0 h 99"/>
                  <a:gd name="T66" fmla="*/ 1 w 220"/>
                  <a:gd name="T67" fmla="*/ 0 h 99"/>
                  <a:gd name="T68" fmla="*/ 1 w 220"/>
                  <a:gd name="T69" fmla="*/ 0 h 99"/>
                  <a:gd name="T70" fmla="*/ 1 w 220"/>
                  <a:gd name="T71" fmla="*/ 0 h 99"/>
                  <a:gd name="T72" fmla="*/ 1 w 220"/>
                  <a:gd name="T73" fmla="*/ 0 h 99"/>
                  <a:gd name="T74" fmla="*/ 1 w 220"/>
                  <a:gd name="T75" fmla="*/ 0 h 99"/>
                  <a:gd name="T76" fmla="*/ 1 w 220"/>
                  <a:gd name="T77" fmla="*/ 0 h 9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0" h="99">
                    <a:moveTo>
                      <a:pt x="198" y="99"/>
                    </a:moveTo>
                    <a:lnTo>
                      <a:pt x="0" y="49"/>
                    </a:lnTo>
                    <a:lnTo>
                      <a:pt x="87" y="53"/>
                    </a:lnTo>
                    <a:lnTo>
                      <a:pt x="34" y="29"/>
                    </a:lnTo>
                    <a:lnTo>
                      <a:pt x="186" y="67"/>
                    </a:lnTo>
                    <a:lnTo>
                      <a:pt x="182" y="63"/>
                    </a:lnTo>
                    <a:lnTo>
                      <a:pt x="179" y="61"/>
                    </a:lnTo>
                    <a:lnTo>
                      <a:pt x="177" y="57"/>
                    </a:lnTo>
                    <a:lnTo>
                      <a:pt x="173" y="55"/>
                    </a:lnTo>
                    <a:lnTo>
                      <a:pt x="167" y="51"/>
                    </a:lnTo>
                    <a:lnTo>
                      <a:pt x="163" y="49"/>
                    </a:lnTo>
                    <a:lnTo>
                      <a:pt x="159" y="46"/>
                    </a:lnTo>
                    <a:lnTo>
                      <a:pt x="156" y="44"/>
                    </a:lnTo>
                    <a:lnTo>
                      <a:pt x="152" y="42"/>
                    </a:lnTo>
                    <a:lnTo>
                      <a:pt x="146" y="40"/>
                    </a:lnTo>
                    <a:lnTo>
                      <a:pt x="142" y="38"/>
                    </a:lnTo>
                    <a:lnTo>
                      <a:pt x="139" y="36"/>
                    </a:lnTo>
                    <a:lnTo>
                      <a:pt x="133" y="32"/>
                    </a:lnTo>
                    <a:lnTo>
                      <a:pt x="127" y="32"/>
                    </a:lnTo>
                    <a:lnTo>
                      <a:pt x="121" y="30"/>
                    </a:lnTo>
                    <a:lnTo>
                      <a:pt x="118" y="29"/>
                    </a:lnTo>
                    <a:lnTo>
                      <a:pt x="112" y="27"/>
                    </a:lnTo>
                    <a:lnTo>
                      <a:pt x="108" y="25"/>
                    </a:lnTo>
                    <a:lnTo>
                      <a:pt x="102" y="25"/>
                    </a:lnTo>
                    <a:lnTo>
                      <a:pt x="97" y="23"/>
                    </a:lnTo>
                    <a:lnTo>
                      <a:pt x="91" y="21"/>
                    </a:lnTo>
                    <a:lnTo>
                      <a:pt x="87" y="19"/>
                    </a:lnTo>
                    <a:lnTo>
                      <a:pt x="82" y="17"/>
                    </a:lnTo>
                    <a:lnTo>
                      <a:pt x="76" y="17"/>
                    </a:lnTo>
                    <a:lnTo>
                      <a:pt x="70" y="13"/>
                    </a:lnTo>
                    <a:lnTo>
                      <a:pt x="66" y="13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3" y="8"/>
                    </a:lnTo>
                    <a:lnTo>
                      <a:pt x="49" y="6"/>
                    </a:lnTo>
                    <a:lnTo>
                      <a:pt x="44" y="4"/>
                    </a:lnTo>
                    <a:lnTo>
                      <a:pt x="40" y="2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5" y="0"/>
                    </a:lnTo>
                    <a:lnTo>
                      <a:pt x="63" y="0"/>
                    </a:lnTo>
                    <a:lnTo>
                      <a:pt x="68" y="0"/>
                    </a:lnTo>
                    <a:lnTo>
                      <a:pt x="72" y="2"/>
                    </a:lnTo>
                    <a:lnTo>
                      <a:pt x="80" y="2"/>
                    </a:lnTo>
                    <a:lnTo>
                      <a:pt x="85" y="4"/>
                    </a:lnTo>
                    <a:lnTo>
                      <a:pt x="91" y="6"/>
                    </a:lnTo>
                    <a:lnTo>
                      <a:pt x="97" y="6"/>
                    </a:lnTo>
                    <a:lnTo>
                      <a:pt x="104" y="8"/>
                    </a:lnTo>
                    <a:lnTo>
                      <a:pt x="110" y="10"/>
                    </a:lnTo>
                    <a:lnTo>
                      <a:pt x="116" y="13"/>
                    </a:lnTo>
                    <a:lnTo>
                      <a:pt x="121" y="15"/>
                    </a:lnTo>
                    <a:lnTo>
                      <a:pt x="129" y="17"/>
                    </a:lnTo>
                    <a:lnTo>
                      <a:pt x="135" y="21"/>
                    </a:lnTo>
                    <a:lnTo>
                      <a:pt x="140" y="23"/>
                    </a:lnTo>
                    <a:lnTo>
                      <a:pt x="146" y="27"/>
                    </a:lnTo>
                    <a:lnTo>
                      <a:pt x="152" y="29"/>
                    </a:lnTo>
                    <a:lnTo>
                      <a:pt x="159" y="32"/>
                    </a:lnTo>
                    <a:lnTo>
                      <a:pt x="165" y="36"/>
                    </a:lnTo>
                    <a:lnTo>
                      <a:pt x="171" y="38"/>
                    </a:lnTo>
                    <a:lnTo>
                      <a:pt x="177" y="42"/>
                    </a:lnTo>
                    <a:lnTo>
                      <a:pt x="182" y="46"/>
                    </a:lnTo>
                    <a:lnTo>
                      <a:pt x="188" y="49"/>
                    </a:lnTo>
                    <a:lnTo>
                      <a:pt x="192" y="51"/>
                    </a:lnTo>
                    <a:lnTo>
                      <a:pt x="198" y="55"/>
                    </a:lnTo>
                    <a:lnTo>
                      <a:pt x="203" y="61"/>
                    </a:lnTo>
                    <a:lnTo>
                      <a:pt x="207" y="63"/>
                    </a:lnTo>
                    <a:lnTo>
                      <a:pt x="211" y="68"/>
                    </a:lnTo>
                    <a:lnTo>
                      <a:pt x="217" y="70"/>
                    </a:lnTo>
                    <a:lnTo>
                      <a:pt x="220" y="76"/>
                    </a:lnTo>
                    <a:lnTo>
                      <a:pt x="217" y="80"/>
                    </a:lnTo>
                    <a:lnTo>
                      <a:pt x="213" y="86"/>
                    </a:lnTo>
                    <a:lnTo>
                      <a:pt x="209" y="89"/>
                    </a:lnTo>
                    <a:lnTo>
                      <a:pt x="205" y="93"/>
                    </a:lnTo>
                    <a:lnTo>
                      <a:pt x="201" y="95"/>
                    </a:lnTo>
                    <a:lnTo>
                      <a:pt x="198" y="99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1" name="Freeform 191"/>
              <p:cNvSpPr>
                <a:spLocks/>
              </p:cNvSpPr>
              <p:nvPr/>
            </p:nvSpPr>
            <p:spPr bwMode="auto">
              <a:xfrm flipH="1">
                <a:off x="5270" y="2135"/>
                <a:ext cx="89" cy="295"/>
              </a:xfrm>
              <a:custGeom>
                <a:avLst/>
                <a:gdLst>
                  <a:gd name="T0" fmla="*/ 0 w 179"/>
                  <a:gd name="T1" fmla="*/ 3 h 589"/>
                  <a:gd name="T2" fmla="*/ 0 w 179"/>
                  <a:gd name="T3" fmla="*/ 3 h 589"/>
                  <a:gd name="T4" fmla="*/ 0 w 179"/>
                  <a:gd name="T5" fmla="*/ 3 h 589"/>
                  <a:gd name="T6" fmla="*/ 0 w 179"/>
                  <a:gd name="T7" fmla="*/ 2 h 589"/>
                  <a:gd name="T8" fmla="*/ 0 w 179"/>
                  <a:gd name="T9" fmla="*/ 2 h 589"/>
                  <a:gd name="T10" fmla="*/ 0 w 179"/>
                  <a:gd name="T11" fmla="*/ 2 h 589"/>
                  <a:gd name="T12" fmla="*/ 0 w 179"/>
                  <a:gd name="T13" fmla="*/ 2 h 589"/>
                  <a:gd name="T14" fmla="*/ 0 w 179"/>
                  <a:gd name="T15" fmla="*/ 2 h 589"/>
                  <a:gd name="T16" fmla="*/ 0 w 179"/>
                  <a:gd name="T17" fmla="*/ 2 h 589"/>
                  <a:gd name="T18" fmla="*/ 0 w 179"/>
                  <a:gd name="T19" fmla="*/ 2 h 589"/>
                  <a:gd name="T20" fmla="*/ 0 w 179"/>
                  <a:gd name="T21" fmla="*/ 2 h 589"/>
                  <a:gd name="T22" fmla="*/ 0 w 179"/>
                  <a:gd name="T23" fmla="*/ 2 h 589"/>
                  <a:gd name="T24" fmla="*/ 0 w 179"/>
                  <a:gd name="T25" fmla="*/ 2 h 589"/>
                  <a:gd name="T26" fmla="*/ 0 w 179"/>
                  <a:gd name="T27" fmla="*/ 2 h 589"/>
                  <a:gd name="T28" fmla="*/ 0 w 179"/>
                  <a:gd name="T29" fmla="*/ 2 h 589"/>
                  <a:gd name="T30" fmla="*/ 0 w 179"/>
                  <a:gd name="T31" fmla="*/ 1 h 589"/>
                  <a:gd name="T32" fmla="*/ 0 w 179"/>
                  <a:gd name="T33" fmla="*/ 1 h 589"/>
                  <a:gd name="T34" fmla="*/ 0 w 179"/>
                  <a:gd name="T35" fmla="*/ 1 h 589"/>
                  <a:gd name="T36" fmla="*/ 0 w 179"/>
                  <a:gd name="T37" fmla="*/ 1 h 589"/>
                  <a:gd name="T38" fmla="*/ 0 w 179"/>
                  <a:gd name="T39" fmla="*/ 1 h 589"/>
                  <a:gd name="T40" fmla="*/ 0 w 179"/>
                  <a:gd name="T41" fmla="*/ 1 h 589"/>
                  <a:gd name="T42" fmla="*/ 0 w 179"/>
                  <a:gd name="T43" fmla="*/ 1 h 589"/>
                  <a:gd name="T44" fmla="*/ 0 w 179"/>
                  <a:gd name="T45" fmla="*/ 1 h 589"/>
                  <a:gd name="T46" fmla="*/ 0 w 179"/>
                  <a:gd name="T47" fmla="*/ 1 h 589"/>
                  <a:gd name="T48" fmla="*/ 0 w 179"/>
                  <a:gd name="T49" fmla="*/ 1 h 589"/>
                  <a:gd name="T50" fmla="*/ 0 w 179"/>
                  <a:gd name="T51" fmla="*/ 1 h 589"/>
                  <a:gd name="T52" fmla="*/ 0 w 179"/>
                  <a:gd name="T53" fmla="*/ 1 h 589"/>
                  <a:gd name="T54" fmla="*/ 0 w 179"/>
                  <a:gd name="T55" fmla="*/ 1 h 589"/>
                  <a:gd name="T56" fmla="*/ 0 w 179"/>
                  <a:gd name="T57" fmla="*/ 1 h 589"/>
                  <a:gd name="T58" fmla="*/ 0 w 179"/>
                  <a:gd name="T59" fmla="*/ 1 h 589"/>
                  <a:gd name="T60" fmla="*/ 0 w 179"/>
                  <a:gd name="T61" fmla="*/ 1 h 589"/>
                  <a:gd name="T62" fmla="*/ 0 w 179"/>
                  <a:gd name="T63" fmla="*/ 0 h 589"/>
                  <a:gd name="T64" fmla="*/ 0 w 179"/>
                  <a:gd name="T65" fmla="*/ 0 h 589"/>
                  <a:gd name="T66" fmla="*/ 0 w 179"/>
                  <a:gd name="T67" fmla="*/ 1 h 589"/>
                  <a:gd name="T68" fmla="*/ 0 w 179"/>
                  <a:gd name="T69" fmla="*/ 1 h 589"/>
                  <a:gd name="T70" fmla="*/ 0 w 179"/>
                  <a:gd name="T71" fmla="*/ 1 h 589"/>
                  <a:gd name="T72" fmla="*/ 0 w 179"/>
                  <a:gd name="T73" fmla="*/ 1 h 589"/>
                  <a:gd name="T74" fmla="*/ 0 w 179"/>
                  <a:gd name="T75" fmla="*/ 1 h 589"/>
                  <a:gd name="T76" fmla="*/ 0 w 179"/>
                  <a:gd name="T77" fmla="*/ 1 h 589"/>
                  <a:gd name="T78" fmla="*/ 0 w 179"/>
                  <a:gd name="T79" fmla="*/ 1 h 589"/>
                  <a:gd name="T80" fmla="*/ 0 w 179"/>
                  <a:gd name="T81" fmla="*/ 1 h 589"/>
                  <a:gd name="T82" fmla="*/ 0 w 179"/>
                  <a:gd name="T83" fmla="*/ 1 h 589"/>
                  <a:gd name="T84" fmla="*/ 0 w 179"/>
                  <a:gd name="T85" fmla="*/ 1 h 589"/>
                  <a:gd name="T86" fmla="*/ 0 w 179"/>
                  <a:gd name="T87" fmla="*/ 1 h 589"/>
                  <a:gd name="T88" fmla="*/ 0 w 179"/>
                  <a:gd name="T89" fmla="*/ 1 h 589"/>
                  <a:gd name="T90" fmla="*/ 0 w 179"/>
                  <a:gd name="T91" fmla="*/ 1 h 589"/>
                  <a:gd name="T92" fmla="*/ 0 w 179"/>
                  <a:gd name="T93" fmla="*/ 1 h 589"/>
                  <a:gd name="T94" fmla="*/ 0 w 179"/>
                  <a:gd name="T95" fmla="*/ 1 h 589"/>
                  <a:gd name="T96" fmla="*/ 0 w 179"/>
                  <a:gd name="T97" fmla="*/ 2 h 589"/>
                  <a:gd name="T98" fmla="*/ 0 w 179"/>
                  <a:gd name="T99" fmla="*/ 2 h 589"/>
                  <a:gd name="T100" fmla="*/ 0 w 179"/>
                  <a:gd name="T101" fmla="*/ 2 h 589"/>
                  <a:gd name="T102" fmla="*/ 0 w 179"/>
                  <a:gd name="T103" fmla="*/ 2 h 589"/>
                  <a:gd name="T104" fmla="*/ 0 w 179"/>
                  <a:gd name="T105" fmla="*/ 2 h 589"/>
                  <a:gd name="T106" fmla="*/ 0 w 179"/>
                  <a:gd name="T107" fmla="*/ 2 h 589"/>
                  <a:gd name="T108" fmla="*/ 0 w 179"/>
                  <a:gd name="T109" fmla="*/ 2 h 589"/>
                  <a:gd name="T110" fmla="*/ 0 w 179"/>
                  <a:gd name="T111" fmla="*/ 2 h 589"/>
                  <a:gd name="T112" fmla="*/ 0 w 179"/>
                  <a:gd name="T113" fmla="*/ 2 h 589"/>
                  <a:gd name="T114" fmla="*/ 0 w 179"/>
                  <a:gd name="T115" fmla="*/ 2 h 589"/>
                  <a:gd name="T116" fmla="*/ 0 w 179"/>
                  <a:gd name="T117" fmla="*/ 3 h 589"/>
                  <a:gd name="T118" fmla="*/ 0 w 179"/>
                  <a:gd name="T119" fmla="*/ 3 h 589"/>
                  <a:gd name="T120" fmla="*/ 0 w 179"/>
                  <a:gd name="T121" fmla="*/ 3 h 589"/>
                  <a:gd name="T122" fmla="*/ 0 w 179"/>
                  <a:gd name="T123" fmla="*/ 3 h 5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79" h="589">
                    <a:moveTo>
                      <a:pt x="145" y="582"/>
                    </a:moveTo>
                    <a:lnTo>
                      <a:pt x="145" y="572"/>
                    </a:lnTo>
                    <a:lnTo>
                      <a:pt x="145" y="566"/>
                    </a:lnTo>
                    <a:lnTo>
                      <a:pt x="145" y="559"/>
                    </a:lnTo>
                    <a:lnTo>
                      <a:pt x="145" y="551"/>
                    </a:lnTo>
                    <a:lnTo>
                      <a:pt x="145" y="544"/>
                    </a:lnTo>
                    <a:lnTo>
                      <a:pt x="145" y="536"/>
                    </a:lnTo>
                    <a:lnTo>
                      <a:pt x="145" y="528"/>
                    </a:lnTo>
                    <a:lnTo>
                      <a:pt x="145" y="521"/>
                    </a:lnTo>
                    <a:lnTo>
                      <a:pt x="145" y="513"/>
                    </a:lnTo>
                    <a:lnTo>
                      <a:pt x="145" y="508"/>
                    </a:lnTo>
                    <a:lnTo>
                      <a:pt x="145" y="500"/>
                    </a:lnTo>
                    <a:lnTo>
                      <a:pt x="145" y="492"/>
                    </a:lnTo>
                    <a:lnTo>
                      <a:pt x="145" y="485"/>
                    </a:lnTo>
                    <a:lnTo>
                      <a:pt x="145" y="477"/>
                    </a:lnTo>
                    <a:lnTo>
                      <a:pt x="145" y="470"/>
                    </a:lnTo>
                    <a:lnTo>
                      <a:pt x="145" y="464"/>
                    </a:lnTo>
                    <a:lnTo>
                      <a:pt x="145" y="456"/>
                    </a:lnTo>
                    <a:lnTo>
                      <a:pt x="145" y="449"/>
                    </a:lnTo>
                    <a:lnTo>
                      <a:pt x="145" y="441"/>
                    </a:lnTo>
                    <a:lnTo>
                      <a:pt x="145" y="433"/>
                    </a:lnTo>
                    <a:lnTo>
                      <a:pt x="145" y="426"/>
                    </a:lnTo>
                    <a:lnTo>
                      <a:pt x="145" y="418"/>
                    </a:lnTo>
                    <a:lnTo>
                      <a:pt x="145" y="413"/>
                    </a:lnTo>
                    <a:lnTo>
                      <a:pt x="145" y="405"/>
                    </a:lnTo>
                    <a:lnTo>
                      <a:pt x="145" y="397"/>
                    </a:lnTo>
                    <a:lnTo>
                      <a:pt x="145" y="390"/>
                    </a:lnTo>
                    <a:lnTo>
                      <a:pt x="145" y="382"/>
                    </a:lnTo>
                    <a:lnTo>
                      <a:pt x="147" y="376"/>
                    </a:lnTo>
                    <a:lnTo>
                      <a:pt x="147" y="369"/>
                    </a:lnTo>
                    <a:lnTo>
                      <a:pt x="147" y="361"/>
                    </a:lnTo>
                    <a:lnTo>
                      <a:pt x="147" y="354"/>
                    </a:lnTo>
                    <a:lnTo>
                      <a:pt x="147" y="348"/>
                    </a:lnTo>
                    <a:lnTo>
                      <a:pt x="147" y="340"/>
                    </a:lnTo>
                    <a:lnTo>
                      <a:pt x="147" y="333"/>
                    </a:lnTo>
                    <a:lnTo>
                      <a:pt x="145" y="325"/>
                    </a:lnTo>
                    <a:lnTo>
                      <a:pt x="145" y="318"/>
                    </a:lnTo>
                    <a:lnTo>
                      <a:pt x="145" y="310"/>
                    </a:lnTo>
                    <a:lnTo>
                      <a:pt x="145" y="302"/>
                    </a:lnTo>
                    <a:lnTo>
                      <a:pt x="145" y="295"/>
                    </a:lnTo>
                    <a:lnTo>
                      <a:pt x="145" y="289"/>
                    </a:lnTo>
                    <a:lnTo>
                      <a:pt x="145" y="280"/>
                    </a:lnTo>
                    <a:lnTo>
                      <a:pt x="143" y="274"/>
                    </a:lnTo>
                    <a:lnTo>
                      <a:pt x="143" y="266"/>
                    </a:lnTo>
                    <a:lnTo>
                      <a:pt x="143" y="259"/>
                    </a:lnTo>
                    <a:lnTo>
                      <a:pt x="141" y="251"/>
                    </a:lnTo>
                    <a:lnTo>
                      <a:pt x="141" y="243"/>
                    </a:lnTo>
                    <a:lnTo>
                      <a:pt x="141" y="236"/>
                    </a:lnTo>
                    <a:lnTo>
                      <a:pt x="141" y="230"/>
                    </a:lnTo>
                    <a:lnTo>
                      <a:pt x="139" y="223"/>
                    </a:lnTo>
                    <a:lnTo>
                      <a:pt x="139" y="215"/>
                    </a:lnTo>
                    <a:lnTo>
                      <a:pt x="137" y="207"/>
                    </a:lnTo>
                    <a:lnTo>
                      <a:pt x="137" y="200"/>
                    </a:lnTo>
                    <a:lnTo>
                      <a:pt x="135" y="192"/>
                    </a:lnTo>
                    <a:lnTo>
                      <a:pt x="135" y="185"/>
                    </a:lnTo>
                    <a:lnTo>
                      <a:pt x="133" y="179"/>
                    </a:lnTo>
                    <a:lnTo>
                      <a:pt x="133" y="171"/>
                    </a:lnTo>
                    <a:lnTo>
                      <a:pt x="132" y="164"/>
                    </a:lnTo>
                    <a:lnTo>
                      <a:pt x="130" y="156"/>
                    </a:lnTo>
                    <a:lnTo>
                      <a:pt x="128" y="148"/>
                    </a:lnTo>
                    <a:lnTo>
                      <a:pt x="128" y="141"/>
                    </a:lnTo>
                    <a:lnTo>
                      <a:pt x="126" y="133"/>
                    </a:lnTo>
                    <a:lnTo>
                      <a:pt x="124" y="126"/>
                    </a:lnTo>
                    <a:lnTo>
                      <a:pt x="122" y="120"/>
                    </a:lnTo>
                    <a:lnTo>
                      <a:pt x="120" y="112"/>
                    </a:lnTo>
                    <a:lnTo>
                      <a:pt x="118" y="107"/>
                    </a:lnTo>
                    <a:lnTo>
                      <a:pt x="116" y="101"/>
                    </a:lnTo>
                    <a:lnTo>
                      <a:pt x="113" y="95"/>
                    </a:lnTo>
                    <a:lnTo>
                      <a:pt x="111" y="91"/>
                    </a:lnTo>
                    <a:lnTo>
                      <a:pt x="107" y="86"/>
                    </a:lnTo>
                    <a:lnTo>
                      <a:pt x="103" y="82"/>
                    </a:lnTo>
                    <a:lnTo>
                      <a:pt x="99" y="78"/>
                    </a:lnTo>
                    <a:lnTo>
                      <a:pt x="95" y="74"/>
                    </a:lnTo>
                    <a:lnTo>
                      <a:pt x="90" y="69"/>
                    </a:lnTo>
                    <a:lnTo>
                      <a:pt x="86" y="65"/>
                    </a:lnTo>
                    <a:lnTo>
                      <a:pt x="80" y="61"/>
                    </a:lnTo>
                    <a:lnTo>
                      <a:pt x="76" y="59"/>
                    </a:lnTo>
                    <a:lnTo>
                      <a:pt x="71" y="55"/>
                    </a:lnTo>
                    <a:lnTo>
                      <a:pt x="67" y="51"/>
                    </a:lnTo>
                    <a:lnTo>
                      <a:pt x="61" y="48"/>
                    </a:lnTo>
                    <a:lnTo>
                      <a:pt x="57" y="46"/>
                    </a:lnTo>
                    <a:lnTo>
                      <a:pt x="52" y="42"/>
                    </a:lnTo>
                    <a:lnTo>
                      <a:pt x="46" y="40"/>
                    </a:lnTo>
                    <a:lnTo>
                      <a:pt x="42" y="38"/>
                    </a:lnTo>
                    <a:lnTo>
                      <a:pt x="36" y="36"/>
                    </a:lnTo>
                    <a:lnTo>
                      <a:pt x="33" y="32"/>
                    </a:lnTo>
                    <a:lnTo>
                      <a:pt x="27" y="31"/>
                    </a:lnTo>
                    <a:lnTo>
                      <a:pt x="23" y="29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6" y="21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0" y="2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4" y="6"/>
                    </a:lnTo>
                    <a:lnTo>
                      <a:pt x="57" y="8"/>
                    </a:lnTo>
                    <a:lnTo>
                      <a:pt x="63" y="8"/>
                    </a:lnTo>
                    <a:lnTo>
                      <a:pt x="67" y="12"/>
                    </a:lnTo>
                    <a:lnTo>
                      <a:pt x="71" y="13"/>
                    </a:lnTo>
                    <a:lnTo>
                      <a:pt x="76" y="15"/>
                    </a:lnTo>
                    <a:lnTo>
                      <a:pt x="80" y="17"/>
                    </a:lnTo>
                    <a:lnTo>
                      <a:pt x="84" y="19"/>
                    </a:lnTo>
                    <a:lnTo>
                      <a:pt x="88" y="21"/>
                    </a:lnTo>
                    <a:lnTo>
                      <a:pt x="92" y="25"/>
                    </a:lnTo>
                    <a:lnTo>
                      <a:pt x="99" y="31"/>
                    </a:lnTo>
                    <a:lnTo>
                      <a:pt x="105" y="36"/>
                    </a:lnTo>
                    <a:lnTo>
                      <a:pt x="113" y="40"/>
                    </a:lnTo>
                    <a:lnTo>
                      <a:pt x="118" y="46"/>
                    </a:lnTo>
                    <a:lnTo>
                      <a:pt x="124" y="51"/>
                    </a:lnTo>
                    <a:lnTo>
                      <a:pt x="130" y="57"/>
                    </a:lnTo>
                    <a:lnTo>
                      <a:pt x="133" y="65"/>
                    </a:lnTo>
                    <a:lnTo>
                      <a:pt x="137" y="72"/>
                    </a:lnTo>
                    <a:lnTo>
                      <a:pt x="139" y="80"/>
                    </a:lnTo>
                    <a:lnTo>
                      <a:pt x="143" y="88"/>
                    </a:lnTo>
                    <a:lnTo>
                      <a:pt x="147" y="93"/>
                    </a:lnTo>
                    <a:lnTo>
                      <a:pt x="149" y="103"/>
                    </a:lnTo>
                    <a:lnTo>
                      <a:pt x="152" y="110"/>
                    </a:lnTo>
                    <a:lnTo>
                      <a:pt x="154" y="118"/>
                    </a:lnTo>
                    <a:lnTo>
                      <a:pt x="156" y="126"/>
                    </a:lnTo>
                    <a:lnTo>
                      <a:pt x="158" y="133"/>
                    </a:lnTo>
                    <a:lnTo>
                      <a:pt x="162" y="141"/>
                    </a:lnTo>
                    <a:lnTo>
                      <a:pt x="164" y="150"/>
                    </a:lnTo>
                    <a:lnTo>
                      <a:pt x="164" y="158"/>
                    </a:lnTo>
                    <a:lnTo>
                      <a:pt x="168" y="166"/>
                    </a:lnTo>
                    <a:lnTo>
                      <a:pt x="168" y="175"/>
                    </a:lnTo>
                    <a:lnTo>
                      <a:pt x="170" y="183"/>
                    </a:lnTo>
                    <a:lnTo>
                      <a:pt x="171" y="190"/>
                    </a:lnTo>
                    <a:lnTo>
                      <a:pt x="173" y="200"/>
                    </a:lnTo>
                    <a:lnTo>
                      <a:pt x="173" y="207"/>
                    </a:lnTo>
                    <a:lnTo>
                      <a:pt x="175" y="215"/>
                    </a:lnTo>
                    <a:lnTo>
                      <a:pt x="175" y="224"/>
                    </a:lnTo>
                    <a:lnTo>
                      <a:pt x="175" y="232"/>
                    </a:lnTo>
                    <a:lnTo>
                      <a:pt x="177" y="242"/>
                    </a:lnTo>
                    <a:lnTo>
                      <a:pt x="177" y="249"/>
                    </a:lnTo>
                    <a:lnTo>
                      <a:pt x="177" y="259"/>
                    </a:lnTo>
                    <a:lnTo>
                      <a:pt x="177" y="266"/>
                    </a:lnTo>
                    <a:lnTo>
                      <a:pt x="177" y="276"/>
                    </a:lnTo>
                    <a:lnTo>
                      <a:pt x="179" y="283"/>
                    </a:lnTo>
                    <a:lnTo>
                      <a:pt x="179" y="293"/>
                    </a:lnTo>
                    <a:lnTo>
                      <a:pt x="179" y="302"/>
                    </a:lnTo>
                    <a:lnTo>
                      <a:pt x="179" y="310"/>
                    </a:lnTo>
                    <a:lnTo>
                      <a:pt x="179" y="319"/>
                    </a:lnTo>
                    <a:lnTo>
                      <a:pt x="179" y="327"/>
                    </a:lnTo>
                    <a:lnTo>
                      <a:pt x="179" y="337"/>
                    </a:lnTo>
                    <a:lnTo>
                      <a:pt x="177" y="344"/>
                    </a:lnTo>
                    <a:lnTo>
                      <a:pt x="177" y="354"/>
                    </a:lnTo>
                    <a:lnTo>
                      <a:pt x="177" y="361"/>
                    </a:lnTo>
                    <a:lnTo>
                      <a:pt x="177" y="371"/>
                    </a:lnTo>
                    <a:lnTo>
                      <a:pt x="177" y="378"/>
                    </a:lnTo>
                    <a:lnTo>
                      <a:pt x="177" y="388"/>
                    </a:lnTo>
                    <a:lnTo>
                      <a:pt x="175" y="395"/>
                    </a:lnTo>
                    <a:lnTo>
                      <a:pt x="175" y="405"/>
                    </a:lnTo>
                    <a:lnTo>
                      <a:pt x="173" y="413"/>
                    </a:lnTo>
                    <a:lnTo>
                      <a:pt x="173" y="422"/>
                    </a:lnTo>
                    <a:lnTo>
                      <a:pt x="173" y="430"/>
                    </a:lnTo>
                    <a:lnTo>
                      <a:pt x="173" y="439"/>
                    </a:lnTo>
                    <a:lnTo>
                      <a:pt x="171" y="447"/>
                    </a:lnTo>
                    <a:lnTo>
                      <a:pt x="171" y="456"/>
                    </a:lnTo>
                    <a:lnTo>
                      <a:pt x="171" y="464"/>
                    </a:lnTo>
                    <a:lnTo>
                      <a:pt x="170" y="473"/>
                    </a:lnTo>
                    <a:lnTo>
                      <a:pt x="170" y="481"/>
                    </a:lnTo>
                    <a:lnTo>
                      <a:pt x="170" y="490"/>
                    </a:lnTo>
                    <a:lnTo>
                      <a:pt x="170" y="498"/>
                    </a:lnTo>
                    <a:lnTo>
                      <a:pt x="168" y="508"/>
                    </a:lnTo>
                    <a:lnTo>
                      <a:pt x="168" y="515"/>
                    </a:lnTo>
                    <a:lnTo>
                      <a:pt x="168" y="523"/>
                    </a:lnTo>
                    <a:lnTo>
                      <a:pt x="168" y="532"/>
                    </a:lnTo>
                    <a:lnTo>
                      <a:pt x="168" y="540"/>
                    </a:lnTo>
                    <a:lnTo>
                      <a:pt x="166" y="547"/>
                    </a:lnTo>
                    <a:lnTo>
                      <a:pt x="166" y="557"/>
                    </a:lnTo>
                    <a:lnTo>
                      <a:pt x="166" y="565"/>
                    </a:lnTo>
                    <a:lnTo>
                      <a:pt x="166" y="572"/>
                    </a:lnTo>
                    <a:lnTo>
                      <a:pt x="166" y="580"/>
                    </a:lnTo>
                    <a:lnTo>
                      <a:pt x="166" y="589"/>
                    </a:lnTo>
                    <a:lnTo>
                      <a:pt x="145" y="582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2" name="Freeform 192"/>
              <p:cNvSpPr>
                <a:spLocks/>
              </p:cNvSpPr>
              <p:nvPr/>
            </p:nvSpPr>
            <p:spPr bwMode="auto">
              <a:xfrm flipH="1">
                <a:off x="5086" y="1974"/>
                <a:ext cx="89" cy="26"/>
              </a:xfrm>
              <a:custGeom>
                <a:avLst/>
                <a:gdLst>
                  <a:gd name="T0" fmla="*/ 0 w 177"/>
                  <a:gd name="T1" fmla="*/ 0 h 53"/>
                  <a:gd name="T2" fmla="*/ 0 w 177"/>
                  <a:gd name="T3" fmla="*/ 0 h 53"/>
                  <a:gd name="T4" fmla="*/ 1 w 177"/>
                  <a:gd name="T5" fmla="*/ 0 h 53"/>
                  <a:gd name="T6" fmla="*/ 1 w 177"/>
                  <a:gd name="T7" fmla="*/ 0 h 53"/>
                  <a:gd name="T8" fmla="*/ 1 w 177"/>
                  <a:gd name="T9" fmla="*/ 0 h 53"/>
                  <a:gd name="T10" fmla="*/ 1 w 177"/>
                  <a:gd name="T11" fmla="*/ 0 h 53"/>
                  <a:gd name="T12" fmla="*/ 1 w 177"/>
                  <a:gd name="T13" fmla="*/ 0 h 53"/>
                  <a:gd name="T14" fmla="*/ 1 w 177"/>
                  <a:gd name="T15" fmla="*/ 0 h 53"/>
                  <a:gd name="T16" fmla="*/ 1 w 177"/>
                  <a:gd name="T17" fmla="*/ 0 h 53"/>
                  <a:gd name="T18" fmla="*/ 1 w 177"/>
                  <a:gd name="T19" fmla="*/ 0 h 53"/>
                  <a:gd name="T20" fmla="*/ 1 w 177"/>
                  <a:gd name="T21" fmla="*/ 0 h 53"/>
                  <a:gd name="T22" fmla="*/ 1 w 177"/>
                  <a:gd name="T23" fmla="*/ 0 h 53"/>
                  <a:gd name="T24" fmla="*/ 1 w 177"/>
                  <a:gd name="T25" fmla="*/ 0 h 53"/>
                  <a:gd name="T26" fmla="*/ 1 w 177"/>
                  <a:gd name="T27" fmla="*/ 0 h 53"/>
                  <a:gd name="T28" fmla="*/ 1 w 177"/>
                  <a:gd name="T29" fmla="*/ 0 h 53"/>
                  <a:gd name="T30" fmla="*/ 1 w 177"/>
                  <a:gd name="T31" fmla="*/ 0 h 53"/>
                  <a:gd name="T32" fmla="*/ 1 w 177"/>
                  <a:gd name="T33" fmla="*/ 0 h 53"/>
                  <a:gd name="T34" fmla="*/ 1 w 177"/>
                  <a:gd name="T35" fmla="*/ 0 h 53"/>
                  <a:gd name="T36" fmla="*/ 1 w 177"/>
                  <a:gd name="T37" fmla="*/ 0 h 53"/>
                  <a:gd name="T38" fmla="*/ 1 w 177"/>
                  <a:gd name="T39" fmla="*/ 0 h 53"/>
                  <a:gd name="T40" fmla="*/ 1 w 177"/>
                  <a:gd name="T41" fmla="*/ 0 h 53"/>
                  <a:gd name="T42" fmla="*/ 1 w 177"/>
                  <a:gd name="T43" fmla="*/ 0 h 53"/>
                  <a:gd name="T44" fmla="*/ 1 w 177"/>
                  <a:gd name="T45" fmla="*/ 0 h 53"/>
                  <a:gd name="T46" fmla="*/ 1 w 177"/>
                  <a:gd name="T47" fmla="*/ 0 h 53"/>
                  <a:gd name="T48" fmla="*/ 1 w 177"/>
                  <a:gd name="T49" fmla="*/ 0 h 53"/>
                  <a:gd name="T50" fmla="*/ 1 w 177"/>
                  <a:gd name="T51" fmla="*/ 0 h 53"/>
                  <a:gd name="T52" fmla="*/ 1 w 177"/>
                  <a:gd name="T53" fmla="*/ 0 h 53"/>
                  <a:gd name="T54" fmla="*/ 1 w 177"/>
                  <a:gd name="T55" fmla="*/ 0 h 53"/>
                  <a:gd name="T56" fmla="*/ 1 w 177"/>
                  <a:gd name="T57" fmla="*/ 0 h 53"/>
                  <a:gd name="T58" fmla="*/ 1 w 177"/>
                  <a:gd name="T59" fmla="*/ 0 h 53"/>
                  <a:gd name="T60" fmla="*/ 1 w 177"/>
                  <a:gd name="T61" fmla="*/ 0 h 53"/>
                  <a:gd name="T62" fmla="*/ 1 w 177"/>
                  <a:gd name="T63" fmla="*/ 0 h 53"/>
                  <a:gd name="T64" fmla="*/ 1 w 177"/>
                  <a:gd name="T65" fmla="*/ 0 h 53"/>
                  <a:gd name="T66" fmla="*/ 1 w 177"/>
                  <a:gd name="T67" fmla="*/ 0 h 53"/>
                  <a:gd name="T68" fmla="*/ 1 w 177"/>
                  <a:gd name="T69" fmla="*/ 0 h 53"/>
                  <a:gd name="T70" fmla="*/ 1 w 177"/>
                  <a:gd name="T71" fmla="*/ 0 h 53"/>
                  <a:gd name="T72" fmla="*/ 1 w 177"/>
                  <a:gd name="T73" fmla="*/ 0 h 53"/>
                  <a:gd name="T74" fmla="*/ 1 w 177"/>
                  <a:gd name="T75" fmla="*/ 0 h 53"/>
                  <a:gd name="T76" fmla="*/ 1 w 177"/>
                  <a:gd name="T77" fmla="*/ 0 h 53"/>
                  <a:gd name="T78" fmla="*/ 1 w 177"/>
                  <a:gd name="T79" fmla="*/ 0 h 53"/>
                  <a:gd name="T80" fmla="*/ 1 w 177"/>
                  <a:gd name="T81" fmla="*/ 0 h 53"/>
                  <a:gd name="T82" fmla="*/ 1 w 177"/>
                  <a:gd name="T83" fmla="*/ 0 h 53"/>
                  <a:gd name="T84" fmla="*/ 1 w 177"/>
                  <a:gd name="T85" fmla="*/ 0 h 53"/>
                  <a:gd name="T86" fmla="*/ 1 w 177"/>
                  <a:gd name="T87" fmla="*/ 0 h 53"/>
                  <a:gd name="T88" fmla="*/ 1 w 177"/>
                  <a:gd name="T89" fmla="*/ 0 h 53"/>
                  <a:gd name="T90" fmla="*/ 1 w 177"/>
                  <a:gd name="T91" fmla="*/ 0 h 53"/>
                  <a:gd name="T92" fmla="*/ 1 w 177"/>
                  <a:gd name="T93" fmla="*/ 0 h 53"/>
                  <a:gd name="T94" fmla="*/ 1 w 177"/>
                  <a:gd name="T95" fmla="*/ 0 h 53"/>
                  <a:gd name="T96" fmla="*/ 1 w 177"/>
                  <a:gd name="T97" fmla="*/ 0 h 53"/>
                  <a:gd name="T98" fmla="*/ 1 w 177"/>
                  <a:gd name="T99" fmla="*/ 0 h 53"/>
                  <a:gd name="T100" fmla="*/ 1 w 177"/>
                  <a:gd name="T101" fmla="*/ 0 h 53"/>
                  <a:gd name="T102" fmla="*/ 1 w 177"/>
                  <a:gd name="T103" fmla="*/ 0 h 53"/>
                  <a:gd name="T104" fmla="*/ 1 w 177"/>
                  <a:gd name="T105" fmla="*/ 0 h 53"/>
                  <a:gd name="T106" fmla="*/ 0 w 177"/>
                  <a:gd name="T107" fmla="*/ 0 h 53"/>
                  <a:gd name="T108" fmla="*/ 0 w 177"/>
                  <a:gd name="T109" fmla="*/ 0 h 5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7" h="53">
                    <a:moveTo>
                      <a:pt x="0" y="32"/>
                    </a:moveTo>
                    <a:lnTo>
                      <a:pt x="0" y="27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10" y="23"/>
                    </a:lnTo>
                    <a:lnTo>
                      <a:pt x="14" y="21"/>
                    </a:lnTo>
                    <a:lnTo>
                      <a:pt x="15" y="21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9" y="21"/>
                    </a:lnTo>
                    <a:lnTo>
                      <a:pt x="33" y="21"/>
                    </a:lnTo>
                    <a:lnTo>
                      <a:pt x="36" y="21"/>
                    </a:lnTo>
                    <a:lnTo>
                      <a:pt x="40" y="23"/>
                    </a:lnTo>
                    <a:lnTo>
                      <a:pt x="48" y="21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0" y="13"/>
                    </a:lnTo>
                    <a:lnTo>
                      <a:pt x="34" y="13"/>
                    </a:lnTo>
                    <a:lnTo>
                      <a:pt x="29" y="13"/>
                    </a:lnTo>
                    <a:lnTo>
                      <a:pt x="21" y="13"/>
                    </a:lnTo>
                    <a:lnTo>
                      <a:pt x="15" y="12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4" y="0"/>
                    </a:lnTo>
                    <a:lnTo>
                      <a:pt x="177" y="34"/>
                    </a:lnTo>
                    <a:lnTo>
                      <a:pt x="168" y="51"/>
                    </a:lnTo>
                    <a:lnTo>
                      <a:pt x="164" y="51"/>
                    </a:lnTo>
                    <a:lnTo>
                      <a:pt x="158" y="53"/>
                    </a:lnTo>
                    <a:lnTo>
                      <a:pt x="154" y="53"/>
                    </a:lnTo>
                    <a:lnTo>
                      <a:pt x="150" y="53"/>
                    </a:lnTo>
                    <a:lnTo>
                      <a:pt x="145" y="53"/>
                    </a:lnTo>
                    <a:lnTo>
                      <a:pt x="141" y="53"/>
                    </a:lnTo>
                    <a:lnTo>
                      <a:pt x="133" y="51"/>
                    </a:lnTo>
                    <a:lnTo>
                      <a:pt x="128" y="51"/>
                    </a:lnTo>
                    <a:lnTo>
                      <a:pt x="122" y="50"/>
                    </a:lnTo>
                    <a:lnTo>
                      <a:pt x="114" y="50"/>
                    </a:lnTo>
                    <a:lnTo>
                      <a:pt x="109" y="48"/>
                    </a:lnTo>
                    <a:lnTo>
                      <a:pt x="101" y="48"/>
                    </a:lnTo>
                    <a:lnTo>
                      <a:pt x="93" y="48"/>
                    </a:lnTo>
                    <a:lnTo>
                      <a:pt x="88" y="46"/>
                    </a:lnTo>
                    <a:lnTo>
                      <a:pt x="78" y="46"/>
                    </a:lnTo>
                    <a:lnTo>
                      <a:pt x="72" y="44"/>
                    </a:lnTo>
                    <a:lnTo>
                      <a:pt x="65" y="42"/>
                    </a:lnTo>
                    <a:lnTo>
                      <a:pt x="57" y="42"/>
                    </a:lnTo>
                    <a:lnTo>
                      <a:pt x="50" y="40"/>
                    </a:lnTo>
                    <a:lnTo>
                      <a:pt x="44" y="40"/>
                    </a:lnTo>
                    <a:lnTo>
                      <a:pt x="36" y="38"/>
                    </a:lnTo>
                    <a:lnTo>
                      <a:pt x="31" y="38"/>
                    </a:lnTo>
                    <a:lnTo>
                      <a:pt x="25" y="36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2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3" name="Freeform 193"/>
              <p:cNvSpPr>
                <a:spLocks/>
              </p:cNvSpPr>
              <p:nvPr/>
            </p:nvSpPr>
            <p:spPr bwMode="auto">
              <a:xfrm flipH="1">
                <a:off x="4973" y="2006"/>
                <a:ext cx="94" cy="77"/>
              </a:xfrm>
              <a:custGeom>
                <a:avLst/>
                <a:gdLst>
                  <a:gd name="T0" fmla="*/ 1 w 186"/>
                  <a:gd name="T1" fmla="*/ 1 h 154"/>
                  <a:gd name="T2" fmla="*/ 1 w 186"/>
                  <a:gd name="T3" fmla="*/ 1 h 154"/>
                  <a:gd name="T4" fmla="*/ 1 w 186"/>
                  <a:gd name="T5" fmla="*/ 1 h 154"/>
                  <a:gd name="T6" fmla="*/ 1 w 186"/>
                  <a:gd name="T7" fmla="*/ 1 h 154"/>
                  <a:gd name="T8" fmla="*/ 1 w 186"/>
                  <a:gd name="T9" fmla="*/ 1 h 154"/>
                  <a:gd name="T10" fmla="*/ 1 w 186"/>
                  <a:gd name="T11" fmla="*/ 1 h 154"/>
                  <a:gd name="T12" fmla="*/ 1 w 186"/>
                  <a:gd name="T13" fmla="*/ 1 h 154"/>
                  <a:gd name="T14" fmla="*/ 1 w 186"/>
                  <a:gd name="T15" fmla="*/ 1 h 154"/>
                  <a:gd name="T16" fmla="*/ 1 w 186"/>
                  <a:gd name="T17" fmla="*/ 1 h 154"/>
                  <a:gd name="T18" fmla="*/ 1 w 186"/>
                  <a:gd name="T19" fmla="*/ 1 h 154"/>
                  <a:gd name="T20" fmla="*/ 1 w 186"/>
                  <a:gd name="T21" fmla="*/ 1 h 154"/>
                  <a:gd name="T22" fmla="*/ 1 w 186"/>
                  <a:gd name="T23" fmla="*/ 1 h 154"/>
                  <a:gd name="T24" fmla="*/ 1 w 186"/>
                  <a:gd name="T25" fmla="*/ 1 h 154"/>
                  <a:gd name="T26" fmla="*/ 1 w 186"/>
                  <a:gd name="T27" fmla="*/ 1 h 154"/>
                  <a:gd name="T28" fmla="*/ 1 w 186"/>
                  <a:gd name="T29" fmla="*/ 1 h 154"/>
                  <a:gd name="T30" fmla="*/ 1 w 186"/>
                  <a:gd name="T31" fmla="*/ 1 h 154"/>
                  <a:gd name="T32" fmla="*/ 1 w 186"/>
                  <a:gd name="T33" fmla="*/ 1 h 154"/>
                  <a:gd name="T34" fmla="*/ 1 w 186"/>
                  <a:gd name="T35" fmla="*/ 1 h 154"/>
                  <a:gd name="T36" fmla="*/ 1 w 186"/>
                  <a:gd name="T37" fmla="*/ 1 h 154"/>
                  <a:gd name="T38" fmla="*/ 1 w 186"/>
                  <a:gd name="T39" fmla="*/ 1 h 154"/>
                  <a:gd name="T40" fmla="*/ 1 w 186"/>
                  <a:gd name="T41" fmla="*/ 1 h 154"/>
                  <a:gd name="T42" fmla="*/ 1 w 186"/>
                  <a:gd name="T43" fmla="*/ 1 h 154"/>
                  <a:gd name="T44" fmla="*/ 1 w 186"/>
                  <a:gd name="T45" fmla="*/ 1 h 154"/>
                  <a:gd name="T46" fmla="*/ 1 w 186"/>
                  <a:gd name="T47" fmla="*/ 1 h 154"/>
                  <a:gd name="T48" fmla="*/ 1 w 186"/>
                  <a:gd name="T49" fmla="*/ 1 h 154"/>
                  <a:gd name="T50" fmla="*/ 1 w 186"/>
                  <a:gd name="T51" fmla="*/ 1 h 154"/>
                  <a:gd name="T52" fmla="*/ 1 w 186"/>
                  <a:gd name="T53" fmla="*/ 1 h 154"/>
                  <a:gd name="T54" fmla="*/ 1 w 186"/>
                  <a:gd name="T55" fmla="*/ 1 h 154"/>
                  <a:gd name="T56" fmla="*/ 1 w 186"/>
                  <a:gd name="T57" fmla="*/ 1 h 154"/>
                  <a:gd name="T58" fmla="*/ 1 w 186"/>
                  <a:gd name="T59" fmla="*/ 1 h 154"/>
                  <a:gd name="T60" fmla="*/ 1 w 186"/>
                  <a:gd name="T61" fmla="*/ 1 h 154"/>
                  <a:gd name="T62" fmla="*/ 1 w 186"/>
                  <a:gd name="T63" fmla="*/ 1 h 154"/>
                  <a:gd name="T64" fmla="*/ 1 w 186"/>
                  <a:gd name="T65" fmla="*/ 1 h 154"/>
                  <a:gd name="T66" fmla="*/ 1 w 186"/>
                  <a:gd name="T67" fmla="*/ 1 h 154"/>
                  <a:gd name="T68" fmla="*/ 1 w 186"/>
                  <a:gd name="T69" fmla="*/ 1 h 154"/>
                  <a:gd name="T70" fmla="*/ 1 w 186"/>
                  <a:gd name="T71" fmla="*/ 1 h 154"/>
                  <a:gd name="T72" fmla="*/ 1 w 186"/>
                  <a:gd name="T73" fmla="*/ 1 h 154"/>
                  <a:gd name="T74" fmla="*/ 1 w 186"/>
                  <a:gd name="T75" fmla="*/ 1 h 154"/>
                  <a:gd name="T76" fmla="*/ 1 w 186"/>
                  <a:gd name="T77" fmla="*/ 1 h 154"/>
                  <a:gd name="T78" fmla="*/ 1 w 186"/>
                  <a:gd name="T79" fmla="*/ 1 h 154"/>
                  <a:gd name="T80" fmla="*/ 1 w 186"/>
                  <a:gd name="T81" fmla="*/ 1 h 154"/>
                  <a:gd name="T82" fmla="*/ 1 w 186"/>
                  <a:gd name="T83" fmla="*/ 1 h 154"/>
                  <a:gd name="T84" fmla="*/ 1 w 186"/>
                  <a:gd name="T85" fmla="*/ 1 h 154"/>
                  <a:gd name="T86" fmla="*/ 1 w 186"/>
                  <a:gd name="T87" fmla="*/ 1 h 154"/>
                  <a:gd name="T88" fmla="*/ 1 w 186"/>
                  <a:gd name="T89" fmla="*/ 1 h 154"/>
                  <a:gd name="T90" fmla="*/ 1 w 186"/>
                  <a:gd name="T91" fmla="*/ 1 h 154"/>
                  <a:gd name="T92" fmla="*/ 1 w 186"/>
                  <a:gd name="T93" fmla="*/ 1 h 154"/>
                  <a:gd name="T94" fmla="*/ 1 w 186"/>
                  <a:gd name="T95" fmla="*/ 1 h 1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86" h="154">
                    <a:moveTo>
                      <a:pt x="154" y="154"/>
                    </a:moveTo>
                    <a:lnTo>
                      <a:pt x="148" y="148"/>
                    </a:lnTo>
                    <a:lnTo>
                      <a:pt x="146" y="144"/>
                    </a:lnTo>
                    <a:lnTo>
                      <a:pt x="143" y="140"/>
                    </a:lnTo>
                    <a:lnTo>
                      <a:pt x="139" y="135"/>
                    </a:lnTo>
                    <a:lnTo>
                      <a:pt x="135" y="131"/>
                    </a:lnTo>
                    <a:lnTo>
                      <a:pt x="129" y="127"/>
                    </a:lnTo>
                    <a:lnTo>
                      <a:pt x="125" y="123"/>
                    </a:lnTo>
                    <a:lnTo>
                      <a:pt x="122" y="119"/>
                    </a:lnTo>
                    <a:lnTo>
                      <a:pt x="118" y="116"/>
                    </a:lnTo>
                    <a:lnTo>
                      <a:pt x="114" y="112"/>
                    </a:lnTo>
                    <a:lnTo>
                      <a:pt x="110" y="108"/>
                    </a:lnTo>
                    <a:lnTo>
                      <a:pt x="105" y="104"/>
                    </a:lnTo>
                    <a:lnTo>
                      <a:pt x="101" y="100"/>
                    </a:lnTo>
                    <a:lnTo>
                      <a:pt x="97" y="97"/>
                    </a:lnTo>
                    <a:lnTo>
                      <a:pt x="91" y="93"/>
                    </a:lnTo>
                    <a:lnTo>
                      <a:pt x="87" y="91"/>
                    </a:lnTo>
                    <a:lnTo>
                      <a:pt x="82" y="87"/>
                    </a:lnTo>
                    <a:lnTo>
                      <a:pt x="76" y="83"/>
                    </a:lnTo>
                    <a:lnTo>
                      <a:pt x="72" y="80"/>
                    </a:lnTo>
                    <a:lnTo>
                      <a:pt x="66" y="78"/>
                    </a:lnTo>
                    <a:lnTo>
                      <a:pt x="61" y="74"/>
                    </a:lnTo>
                    <a:lnTo>
                      <a:pt x="55" y="72"/>
                    </a:lnTo>
                    <a:lnTo>
                      <a:pt x="49" y="68"/>
                    </a:lnTo>
                    <a:lnTo>
                      <a:pt x="46" y="66"/>
                    </a:lnTo>
                    <a:lnTo>
                      <a:pt x="40" y="62"/>
                    </a:lnTo>
                    <a:lnTo>
                      <a:pt x="34" y="61"/>
                    </a:lnTo>
                    <a:lnTo>
                      <a:pt x="28" y="57"/>
                    </a:lnTo>
                    <a:lnTo>
                      <a:pt x="23" y="55"/>
                    </a:lnTo>
                    <a:lnTo>
                      <a:pt x="17" y="53"/>
                    </a:lnTo>
                    <a:lnTo>
                      <a:pt x="11" y="49"/>
                    </a:lnTo>
                    <a:lnTo>
                      <a:pt x="6" y="47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8" y="36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8" y="36"/>
                    </a:lnTo>
                    <a:lnTo>
                      <a:pt x="32" y="36"/>
                    </a:lnTo>
                    <a:lnTo>
                      <a:pt x="36" y="38"/>
                    </a:lnTo>
                    <a:lnTo>
                      <a:pt x="40" y="40"/>
                    </a:lnTo>
                    <a:lnTo>
                      <a:pt x="46" y="42"/>
                    </a:lnTo>
                    <a:lnTo>
                      <a:pt x="49" y="43"/>
                    </a:lnTo>
                    <a:lnTo>
                      <a:pt x="53" y="43"/>
                    </a:lnTo>
                    <a:lnTo>
                      <a:pt x="57" y="45"/>
                    </a:lnTo>
                    <a:lnTo>
                      <a:pt x="63" y="47"/>
                    </a:lnTo>
                    <a:lnTo>
                      <a:pt x="63" y="42"/>
                    </a:lnTo>
                    <a:lnTo>
                      <a:pt x="19" y="9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40" y="2"/>
                    </a:lnTo>
                    <a:lnTo>
                      <a:pt x="46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5" y="13"/>
                    </a:lnTo>
                    <a:lnTo>
                      <a:pt x="68" y="17"/>
                    </a:lnTo>
                    <a:lnTo>
                      <a:pt x="74" y="19"/>
                    </a:lnTo>
                    <a:lnTo>
                      <a:pt x="82" y="23"/>
                    </a:lnTo>
                    <a:lnTo>
                      <a:pt x="85" y="26"/>
                    </a:lnTo>
                    <a:lnTo>
                      <a:pt x="91" y="30"/>
                    </a:lnTo>
                    <a:lnTo>
                      <a:pt x="97" y="34"/>
                    </a:lnTo>
                    <a:lnTo>
                      <a:pt x="103" y="36"/>
                    </a:lnTo>
                    <a:lnTo>
                      <a:pt x="108" y="40"/>
                    </a:lnTo>
                    <a:lnTo>
                      <a:pt x="114" y="43"/>
                    </a:lnTo>
                    <a:lnTo>
                      <a:pt x="118" y="47"/>
                    </a:lnTo>
                    <a:lnTo>
                      <a:pt x="124" y="53"/>
                    </a:lnTo>
                    <a:lnTo>
                      <a:pt x="127" y="55"/>
                    </a:lnTo>
                    <a:lnTo>
                      <a:pt x="133" y="61"/>
                    </a:lnTo>
                    <a:lnTo>
                      <a:pt x="137" y="64"/>
                    </a:lnTo>
                    <a:lnTo>
                      <a:pt x="143" y="68"/>
                    </a:lnTo>
                    <a:lnTo>
                      <a:pt x="146" y="74"/>
                    </a:lnTo>
                    <a:lnTo>
                      <a:pt x="150" y="78"/>
                    </a:lnTo>
                    <a:lnTo>
                      <a:pt x="154" y="83"/>
                    </a:lnTo>
                    <a:lnTo>
                      <a:pt x="160" y="89"/>
                    </a:lnTo>
                    <a:lnTo>
                      <a:pt x="162" y="93"/>
                    </a:lnTo>
                    <a:lnTo>
                      <a:pt x="165" y="99"/>
                    </a:lnTo>
                    <a:lnTo>
                      <a:pt x="169" y="104"/>
                    </a:lnTo>
                    <a:lnTo>
                      <a:pt x="173" y="112"/>
                    </a:lnTo>
                    <a:lnTo>
                      <a:pt x="177" y="118"/>
                    </a:lnTo>
                    <a:lnTo>
                      <a:pt x="179" y="123"/>
                    </a:lnTo>
                    <a:lnTo>
                      <a:pt x="182" y="131"/>
                    </a:lnTo>
                    <a:lnTo>
                      <a:pt x="186" y="138"/>
                    </a:lnTo>
                    <a:lnTo>
                      <a:pt x="182" y="142"/>
                    </a:lnTo>
                    <a:lnTo>
                      <a:pt x="179" y="146"/>
                    </a:lnTo>
                    <a:lnTo>
                      <a:pt x="175" y="148"/>
                    </a:lnTo>
                    <a:lnTo>
                      <a:pt x="171" y="150"/>
                    </a:lnTo>
                    <a:lnTo>
                      <a:pt x="165" y="150"/>
                    </a:lnTo>
                    <a:lnTo>
                      <a:pt x="162" y="152"/>
                    </a:lnTo>
                    <a:lnTo>
                      <a:pt x="158" y="152"/>
                    </a:lnTo>
                    <a:lnTo>
                      <a:pt x="154" y="15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4" name="Freeform 194"/>
              <p:cNvSpPr>
                <a:spLocks/>
              </p:cNvSpPr>
              <p:nvPr/>
            </p:nvSpPr>
            <p:spPr bwMode="auto">
              <a:xfrm flipH="1">
                <a:off x="4956" y="2191"/>
                <a:ext cx="255" cy="240"/>
              </a:xfrm>
              <a:custGeom>
                <a:avLst/>
                <a:gdLst>
                  <a:gd name="T0" fmla="*/ 0 w 509"/>
                  <a:gd name="T1" fmla="*/ 2 h 479"/>
                  <a:gd name="T2" fmla="*/ 1 w 509"/>
                  <a:gd name="T3" fmla="*/ 1 h 479"/>
                  <a:gd name="T4" fmla="*/ 1 w 509"/>
                  <a:gd name="T5" fmla="*/ 1 h 479"/>
                  <a:gd name="T6" fmla="*/ 1 w 509"/>
                  <a:gd name="T7" fmla="*/ 1 h 479"/>
                  <a:gd name="T8" fmla="*/ 1 w 509"/>
                  <a:gd name="T9" fmla="*/ 1 h 479"/>
                  <a:gd name="T10" fmla="*/ 1 w 509"/>
                  <a:gd name="T11" fmla="*/ 1 h 479"/>
                  <a:gd name="T12" fmla="*/ 1 w 509"/>
                  <a:gd name="T13" fmla="*/ 1 h 479"/>
                  <a:gd name="T14" fmla="*/ 1 w 509"/>
                  <a:gd name="T15" fmla="*/ 1 h 479"/>
                  <a:gd name="T16" fmla="*/ 1 w 509"/>
                  <a:gd name="T17" fmla="*/ 1 h 479"/>
                  <a:gd name="T18" fmla="*/ 1 w 509"/>
                  <a:gd name="T19" fmla="*/ 1 h 479"/>
                  <a:gd name="T20" fmla="*/ 1 w 509"/>
                  <a:gd name="T21" fmla="*/ 1 h 479"/>
                  <a:gd name="T22" fmla="*/ 2 w 509"/>
                  <a:gd name="T23" fmla="*/ 1 h 479"/>
                  <a:gd name="T24" fmla="*/ 2 w 509"/>
                  <a:gd name="T25" fmla="*/ 2 h 479"/>
                  <a:gd name="T26" fmla="*/ 2 w 509"/>
                  <a:gd name="T27" fmla="*/ 1 h 479"/>
                  <a:gd name="T28" fmla="*/ 2 w 509"/>
                  <a:gd name="T29" fmla="*/ 1 h 479"/>
                  <a:gd name="T30" fmla="*/ 1 w 509"/>
                  <a:gd name="T31" fmla="*/ 1 h 479"/>
                  <a:gd name="T32" fmla="*/ 1 w 509"/>
                  <a:gd name="T33" fmla="*/ 1 h 479"/>
                  <a:gd name="T34" fmla="*/ 1 w 509"/>
                  <a:gd name="T35" fmla="*/ 1 h 479"/>
                  <a:gd name="T36" fmla="*/ 2 w 509"/>
                  <a:gd name="T37" fmla="*/ 1 h 479"/>
                  <a:gd name="T38" fmla="*/ 1 w 509"/>
                  <a:gd name="T39" fmla="*/ 1 h 479"/>
                  <a:gd name="T40" fmla="*/ 1 w 509"/>
                  <a:gd name="T41" fmla="*/ 1 h 479"/>
                  <a:gd name="T42" fmla="*/ 1 w 509"/>
                  <a:gd name="T43" fmla="*/ 1 h 479"/>
                  <a:gd name="T44" fmla="*/ 1 w 509"/>
                  <a:gd name="T45" fmla="*/ 1 h 479"/>
                  <a:gd name="T46" fmla="*/ 1 w 509"/>
                  <a:gd name="T47" fmla="*/ 1 h 479"/>
                  <a:gd name="T48" fmla="*/ 1 w 509"/>
                  <a:gd name="T49" fmla="*/ 1 h 479"/>
                  <a:gd name="T50" fmla="*/ 1 w 509"/>
                  <a:gd name="T51" fmla="*/ 1 h 479"/>
                  <a:gd name="T52" fmla="*/ 1 w 509"/>
                  <a:gd name="T53" fmla="*/ 1 h 479"/>
                  <a:gd name="T54" fmla="*/ 1 w 509"/>
                  <a:gd name="T55" fmla="*/ 1 h 479"/>
                  <a:gd name="T56" fmla="*/ 2 w 509"/>
                  <a:gd name="T57" fmla="*/ 1 h 479"/>
                  <a:gd name="T58" fmla="*/ 2 w 509"/>
                  <a:gd name="T59" fmla="*/ 1 h 479"/>
                  <a:gd name="T60" fmla="*/ 2 w 509"/>
                  <a:gd name="T61" fmla="*/ 1 h 479"/>
                  <a:gd name="T62" fmla="*/ 2 w 509"/>
                  <a:gd name="T63" fmla="*/ 1 h 479"/>
                  <a:gd name="T64" fmla="*/ 2 w 509"/>
                  <a:gd name="T65" fmla="*/ 1 h 479"/>
                  <a:gd name="T66" fmla="*/ 1 w 509"/>
                  <a:gd name="T67" fmla="*/ 1 h 479"/>
                  <a:gd name="T68" fmla="*/ 2 w 509"/>
                  <a:gd name="T69" fmla="*/ 1 h 479"/>
                  <a:gd name="T70" fmla="*/ 2 w 509"/>
                  <a:gd name="T71" fmla="*/ 1 h 479"/>
                  <a:gd name="T72" fmla="*/ 2 w 509"/>
                  <a:gd name="T73" fmla="*/ 1 h 479"/>
                  <a:gd name="T74" fmla="*/ 2 w 509"/>
                  <a:gd name="T75" fmla="*/ 1 h 479"/>
                  <a:gd name="T76" fmla="*/ 2 w 509"/>
                  <a:gd name="T77" fmla="*/ 1 h 479"/>
                  <a:gd name="T78" fmla="*/ 2 w 509"/>
                  <a:gd name="T79" fmla="*/ 1 h 479"/>
                  <a:gd name="T80" fmla="*/ 2 w 509"/>
                  <a:gd name="T81" fmla="*/ 1 h 479"/>
                  <a:gd name="T82" fmla="*/ 2 w 509"/>
                  <a:gd name="T83" fmla="*/ 1 h 479"/>
                  <a:gd name="T84" fmla="*/ 2 w 509"/>
                  <a:gd name="T85" fmla="*/ 1 h 479"/>
                  <a:gd name="T86" fmla="*/ 2 w 509"/>
                  <a:gd name="T87" fmla="*/ 1 h 479"/>
                  <a:gd name="T88" fmla="*/ 2 w 509"/>
                  <a:gd name="T89" fmla="*/ 1 h 479"/>
                  <a:gd name="T90" fmla="*/ 2 w 509"/>
                  <a:gd name="T91" fmla="*/ 1 h 479"/>
                  <a:gd name="T92" fmla="*/ 2 w 509"/>
                  <a:gd name="T93" fmla="*/ 1 h 479"/>
                  <a:gd name="T94" fmla="*/ 2 w 509"/>
                  <a:gd name="T95" fmla="*/ 1 h 479"/>
                  <a:gd name="T96" fmla="*/ 2 w 509"/>
                  <a:gd name="T97" fmla="*/ 1 h 479"/>
                  <a:gd name="T98" fmla="*/ 2 w 509"/>
                  <a:gd name="T99" fmla="*/ 1 h 479"/>
                  <a:gd name="T100" fmla="*/ 2 w 509"/>
                  <a:gd name="T101" fmla="*/ 1 h 479"/>
                  <a:gd name="T102" fmla="*/ 2 w 509"/>
                  <a:gd name="T103" fmla="*/ 1 h 479"/>
                  <a:gd name="T104" fmla="*/ 2 w 509"/>
                  <a:gd name="T105" fmla="*/ 1 h 479"/>
                  <a:gd name="T106" fmla="*/ 2 w 509"/>
                  <a:gd name="T107" fmla="*/ 1 h 479"/>
                  <a:gd name="T108" fmla="*/ 2 w 509"/>
                  <a:gd name="T109" fmla="*/ 2 h 479"/>
                  <a:gd name="T110" fmla="*/ 2 w 509"/>
                  <a:gd name="T111" fmla="*/ 1 h 479"/>
                  <a:gd name="T112" fmla="*/ 2 w 509"/>
                  <a:gd name="T113" fmla="*/ 2 h 479"/>
                  <a:gd name="T114" fmla="*/ 2 w 509"/>
                  <a:gd name="T115" fmla="*/ 2 h 479"/>
                  <a:gd name="T116" fmla="*/ 2 w 509"/>
                  <a:gd name="T117" fmla="*/ 2 h 479"/>
                  <a:gd name="T118" fmla="*/ 2 w 509"/>
                  <a:gd name="T119" fmla="*/ 2 h 47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09" h="479">
                    <a:moveTo>
                      <a:pt x="0" y="278"/>
                    </a:moveTo>
                    <a:lnTo>
                      <a:pt x="0" y="274"/>
                    </a:lnTo>
                    <a:lnTo>
                      <a:pt x="0" y="270"/>
                    </a:lnTo>
                    <a:lnTo>
                      <a:pt x="0" y="266"/>
                    </a:lnTo>
                    <a:lnTo>
                      <a:pt x="0" y="263"/>
                    </a:lnTo>
                    <a:lnTo>
                      <a:pt x="0" y="259"/>
                    </a:lnTo>
                    <a:lnTo>
                      <a:pt x="0" y="255"/>
                    </a:lnTo>
                    <a:lnTo>
                      <a:pt x="0" y="249"/>
                    </a:lnTo>
                    <a:lnTo>
                      <a:pt x="0" y="247"/>
                    </a:lnTo>
                    <a:lnTo>
                      <a:pt x="0" y="242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4" y="230"/>
                    </a:lnTo>
                    <a:lnTo>
                      <a:pt x="6" y="223"/>
                    </a:lnTo>
                    <a:lnTo>
                      <a:pt x="9" y="217"/>
                    </a:lnTo>
                    <a:lnTo>
                      <a:pt x="144" y="274"/>
                    </a:lnTo>
                    <a:lnTo>
                      <a:pt x="160" y="274"/>
                    </a:lnTo>
                    <a:lnTo>
                      <a:pt x="23" y="158"/>
                    </a:lnTo>
                    <a:lnTo>
                      <a:pt x="21" y="152"/>
                    </a:lnTo>
                    <a:lnTo>
                      <a:pt x="25" y="149"/>
                    </a:lnTo>
                    <a:lnTo>
                      <a:pt x="28" y="147"/>
                    </a:lnTo>
                    <a:lnTo>
                      <a:pt x="34" y="145"/>
                    </a:lnTo>
                    <a:lnTo>
                      <a:pt x="46" y="154"/>
                    </a:lnTo>
                    <a:lnTo>
                      <a:pt x="51" y="150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6" y="149"/>
                    </a:lnTo>
                    <a:lnTo>
                      <a:pt x="70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4" y="149"/>
                    </a:lnTo>
                    <a:lnTo>
                      <a:pt x="87" y="149"/>
                    </a:lnTo>
                    <a:lnTo>
                      <a:pt x="91" y="149"/>
                    </a:lnTo>
                    <a:lnTo>
                      <a:pt x="95" y="149"/>
                    </a:lnTo>
                    <a:lnTo>
                      <a:pt x="101" y="150"/>
                    </a:lnTo>
                    <a:lnTo>
                      <a:pt x="105" y="150"/>
                    </a:lnTo>
                    <a:lnTo>
                      <a:pt x="110" y="154"/>
                    </a:lnTo>
                    <a:lnTo>
                      <a:pt x="114" y="154"/>
                    </a:lnTo>
                    <a:lnTo>
                      <a:pt x="118" y="156"/>
                    </a:lnTo>
                    <a:lnTo>
                      <a:pt x="124" y="156"/>
                    </a:lnTo>
                    <a:lnTo>
                      <a:pt x="127" y="160"/>
                    </a:lnTo>
                    <a:lnTo>
                      <a:pt x="131" y="160"/>
                    </a:lnTo>
                    <a:lnTo>
                      <a:pt x="137" y="162"/>
                    </a:lnTo>
                    <a:lnTo>
                      <a:pt x="143" y="164"/>
                    </a:lnTo>
                    <a:lnTo>
                      <a:pt x="146" y="168"/>
                    </a:lnTo>
                    <a:lnTo>
                      <a:pt x="150" y="169"/>
                    </a:lnTo>
                    <a:lnTo>
                      <a:pt x="156" y="171"/>
                    </a:lnTo>
                    <a:lnTo>
                      <a:pt x="162" y="173"/>
                    </a:lnTo>
                    <a:lnTo>
                      <a:pt x="165" y="177"/>
                    </a:lnTo>
                    <a:lnTo>
                      <a:pt x="169" y="179"/>
                    </a:lnTo>
                    <a:lnTo>
                      <a:pt x="175" y="181"/>
                    </a:lnTo>
                    <a:lnTo>
                      <a:pt x="181" y="185"/>
                    </a:lnTo>
                    <a:lnTo>
                      <a:pt x="186" y="187"/>
                    </a:lnTo>
                    <a:lnTo>
                      <a:pt x="190" y="188"/>
                    </a:lnTo>
                    <a:lnTo>
                      <a:pt x="194" y="192"/>
                    </a:lnTo>
                    <a:lnTo>
                      <a:pt x="200" y="194"/>
                    </a:lnTo>
                    <a:lnTo>
                      <a:pt x="203" y="198"/>
                    </a:lnTo>
                    <a:lnTo>
                      <a:pt x="209" y="200"/>
                    </a:lnTo>
                    <a:lnTo>
                      <a:pt x="213" y="202"/>
                    </a:lnTo>
                    <a:lnTo>
                      <a:pt x="219" y="206"/>
                    </a:lnTo>
                    <a:lnTo>
                      <a:pt x="222" y="209"/>
                    </a:lnTo>
                    <a:lnTo>
                      <a:pt x="228" y="211"/>
                    </a:lnTo>
                    <a:lnTo>
                      <a:pt x="232" y="215"/>
                    </a:lnTo>
                    <a:lnTo>
                      <a:pt x="236" y="217"/>
                    </a:lnTo>
                    <a:lnTo>
                      <a:pt x="241" y="221"/>
                    </a:lnTo>
                    <a:lnTo>
                      <a:pt x="245" y="223"/>
                    </a:lnTo>
                    <a:lnTo>
                      <a:pt x="249" y="226"/>
                    </a:lnTo>
                    <a:lnTo>
                      <a:pt x="253" y="228"/>
                    </a:lnTo>
                    <a:lnTo>
                      <a:pt x="259" y="232"/>
                    </a:lnTo>
                    <a:lnTo>
                      <a:pt x="262" y="234"/>
                    </a:lnTo>
                    <a:lnTo>
                      <a:pt x="266" y="238"/>
                    </a:lnTo>
                    <a:lnTo>
                      <a:pt x="270" y="240"/>
                    </a:lnTo>
                    <a:lnTo>
                      <a:pt x="274" y="244"/>
                    </a:lnTo>
                    <a:lnTo>
                      <a:pt x="281" y="249"/>
                    </a:lnTo>
                    <a:lnTo>
                      <a:pt x="289" y="255"/>
                    </a:lnTo>
                    <a:lnTo>
                      <a:pt x="297" y="259"/>
                    </a:lnTo>
                    <a:lnTo>
                      <a:pt x="302" y="263"/>
                    </a:lnTo>
                    <a:lnTo>
                      <a:pt x="308" y="268"/>
                    </a:lnTo>
                    <a:lnTo>
                      <a:pt x="316" y="272"/>
                    </a:lnTo>
                    <a:lnTo>
                      <a:pt x="312" y="264"/>
                    </a:lnTo>
                    <a:lnTo>
                      <a:pt x="308" y="257"/>
                    </a:lnTo>
                    <a:lnTo>
                      <a:pt x="304" y="251"/>
                    </a:lnTo>
                    <a:lnTo>
                      <a:pt x="300" y="245"/>
                    </a:lnTo>
                    <a:lnTo>
                      <a:pt x="297" y="240"/>
                    </a:lnTo>
                    <a:lnTo>
                      <a:pt x="291" y="234"/>
                    </a:lnTo>
                    <a:lnTo>
                      <a:pt x="287" y="228"/>
                    </a:lnTo>
                    <a:lnTo>
                      <a:pt x="281" y="225"/>
                    </a:lnTo>
                    <a:lnTo>
                      <a:pt x="276" y="221"/>
                    </a:lnTo>
                    <a:lnTo>
                      <a:pt x="270" y="215"/>
                    </a:lnTo>
                    <a:lnTo>
                      <a:pt x="262" y="211"/>
                    </a:lnTo>
                    <a:lnTo>
                      <a:pt x="257" y="207"/>
                    </a:lnTo>
                    <a:lnTo>
                      <a:pt x="249" y="204"/>
                    </a:lnTo>
                    <a:lnTo>
                      <a:pt x="243" y="200"/>
                    </a:lnTo>
                    <a:lnTo>
                      <a:pt x="238" y="196"/>
                    </a:lnTo>
                    <a:lnTo>
                      <a:pt x="230" y="194"/>
                    </a:lnTo>
                    <a:lnTo>
                      <a:pt x="222" y="190"/>
                    </a:lnTo>
                    <a:lnTo>
                      <a:pt x="217" y="187"/>
                    </a:lnTo>
                    <a:lnTo>
                      <a:pt x="209" y="183"/>
                    </a:lnTo>
                    <a:lnTo>
                      <a:pt x="203" y="179"/>
                    </a:lnTo>
                    <a:lnTo>
                      <a:pt x="196" y="177"/>
                    </a:lnTo>
                    <a:lnTo>
                      <a:pt x="188" y="173"/>
                    </a:lnTo>
                    <a:lnTo>
                      <a:pt x="181" y="169"/>
                    </a:lnTo>
                    <a:lnTo>
                      <a:pt x="175" y="166"/>
                    </a:lnTo>
                    <a:lnTo>
                      <a:pt x="167" y="162"/>
                    </a:lnTo>
                    <a:lnTo>
                      <a:pt x="162" y="158"/>
                    </a:lnTo>
                    <a:lnTo>
                      <a:pt x="156" y="154"/>
                    </a:lnTo>
                    <a:lnTo>
                      <a:pt x="150" y="150"/>
                    </a:lnTo>
                    <a:lnTo>
                      <a:pt x="143" y="145"/>
                    </a:lnTo>
                    <a:lnTo>
                      <a:pt x="139" y="139"/>
                    </a:lnTo>
                    <a:lnTo>
                      <a:pt x="133" y="135"/>
                    </a:lnTo>
                    <a:lnTo>
                      <a:pt x="129" y="130"/>
                    </a:lnTo>
                    <a:lnTo>
                      <a:pt x="137" y="126"/>
                    </a:lnTo>
                    <a:lnTo>
                      <a:pt x="285" y="185"/>
                    </a:lnTo>
                    <a:lnTo>
                      <a:pt x="279" y="179"/>
                    </a:lnTo>
                    <a:lnTo>
                      <a:pt x="274" y="171"/>
                    </a:lnTo>
                    <a:lnTo>
                      <a:pt x="270" y="166"/>
                    </a:lnTo>
                    <a:lnTo>
                      <a:pt x="266" y="162"/>
                    </a:lnTo>
                    <a:lnTo>
                      <a:pt x="260" y="156"/>
                    </a:lnTo>
                    <a:lnTo>
                      <a:pt x="255" y="150"/>
                    </a:lnTo>
                    <a:lnTo>
                      <a:pt x="249" y="147"/>
                    </a:lnTo>
                    <a:lnTo>
                      <a:pt x="243" y="143"/>
                    </a:lnTo>
                    <a:lnTo>
                      <a:pt x="238" y="137"/>
                    </a:lnTo>
                    <a:lnTo>
                      <a:pt x="232" y="131"/>
                    </a:lnTo>
                    <a:lnTo>
                      <a:pt x="226" y="128"/>
                    </a:lnTo>
                    <a:lnTo>
                      <a:pt x="220" y="124"/>
                    </a:lnTo>
                    <a:lnTo>
                      <a:pt x="215" y="120"/>
                    </a:lnTo>
                    <a:lnTo>
                      <a:pt x="209" y="116"/>
                    </a:lnTo>
                    <a:lnTo>
                      <a:pt x="203" y="111"/>
                    </a:lnTo>
                    <a:lnTo>
                      <a:pt x="198" y="107"/>
                    </a:lnTo>
                    <a:lnTo>
                      <a:pt x="192" y="103"/>
                    </a:lnTo>
                    <a:lnTo>
                      <a:pt x="186" y="99"/>
                    </a:lnTo>
                    <a:lnTo>
                      <a:pt x="181" y="93"/>
                    </a:lnTo>
                    <a:lnTo>
                      <a:pt x="175" y="90"/>
                    </a:lnTo>
                    <a:lnTo>
                      <a:pt x="169" y="84"/>
                    </a:lnTo>
                    <a:lnTo>
                      <a:pt x="163" y="80"/>
                    </a:lnTo>
                    <a:lnTo>
                      <a:pt x="158" y="74"/>
                    </a:lnTo>
                    <a:lnTo>
                      <a:pt x="154" y="71"/>
                    </a:lnTo>
                    <a:lnTo>
                      <a:pt x="148" y="65"/>
                    </a:lnTo>
                    <a:lnTo>
                      <a:pt x="143" y="59"/>
                    </a:lnTo>
                    <a:lnTo>
                      <a:pt x="137" y="54"/>
                    </a:lnTo>
                    <a:lnTo>
                      <a:pt x="133" y="50"/>
                    </a:lnTo>
                    <a:lnTo>
                      <a:pt x="127" y="42"/>
                    </a:lnTo>
                    <a:lnTo>
                      <a:pt x="124" y="36"/>
                    </a:lnTo>
                    <a:lnTo>
                      <a:pt x="120" y="31"/>
                    </a:lnTo>
                    <a:lnTo>
                      <a:pt x="116" y="25"/>
                    </a:lnTo>
                    <a:lnTo>
                      <a:pt x="118" y="19"/>
                    </a:lnTo>
                    <a:lnTo>
                      <a:pt x="122" y="16"/>
                    </a:lnTo>
                    <a:lnTo>
                      <a:pt x="127" y="14"/>
                    </a:lnTo>
                    <a:lnTo>
                      <a:pt x="135" y="14"/>
                    </a:lnTo>
                    <a:lnTo>
                      <a:pt x="139" y="17"/>
                    </a:lnTo>
                    <a:lnTo>
                      <a:pt x="143" y="23"/>
                    </a:lnTo>
                    <a:lnTo>
                      <a:pt x="148" y="25"/>
                    </a:lnTo>
                    <a:lnTo>
                      <a:pt x="154" y="31"/>
                    </a:lnTo>
                    <a:lnTo>
                      <a:pt x="160" y="33"/>
                    </a:lnTo>
                    <a:lnTo>
                      <a:pt x="165" y="36"/>
                    </a:lnTo>
                    <a:lnTo>
                      <a:pt x="171" y="40"/>
                    </a:lnTo>
                    <a:lnTo>
                      <a:pt x="179" y="44"/>
                    </a:lnTo>
                    <a:lnTo>
                      <a:pt x="184" y="46"/>
                    </a:lnTo>
                    <a:lnTo>
                      <a:pt x="190" y="50"/>
                    </a:lnTo>
                    <a:lnTo>
                      <a:pt x="198" y="52"/>
                    </a:lnTo>
                    <a:lnTo>
                      <a:pt x="205" y="55"/>
                    </a:lnTo>
                    <a:lnTo>
                      <a:pt x="211" y="57"/>
                    </a:lnTo>
                    <a:lnTo>
                      <a:pt x="219" y="61"/>
                    </a:lnTo>
                    <a:lnTo>
                      <a:pt x="224" y="63"/>
                    </a:lnTo>
                    <a:lnTo>
                      <a:pt x="234" y="67"/>
                    </a:lnTo>
                    <a:lnTo>
                      <a:pt x="240" y="69"/>
                    </a:lnTo>
                    <a:lnTo>
                      <a:pt x="247" y="73"/>
                    </a:lnTo>
                    <a:lnTo>
                      <a:pt x="253" y="74"/>
                    </a:lnTo>
                    <a:lnTo>
                      <a:pt x="260" y="78"/>
                    </a:lnTo>
                    <a:lnTo>
                      <a:pt x="266" y="80"/>
                    </a:lnTo>
                    <a:lnTo>
                      <a:pt x="274" y="84"/>
                    </a:lnTo>
                    <a:lnTo>
                      <a:pt x="279" y="86"/>
                    </a:lnTo>
                    <a:lnTo>
                      <a:pt x="287" y="92"/>
                    </a:lnTo>
                    <a:lnTo>
                      <a:pt x="293" y="93"/>
                    </a:lnTo>
                    <a:lnTo>
                      <a:pt x="298" y="97"/>
                    </a:lnTo>
                    <a:lnTo>
                      <a:pt x="304" y="99"/>
                    </a:lnTo>
                    <a:lnTo>
                      <a:pt x="310" y="105"/>
                    </a:lnTo>
                    <a:lnTo>
                      <a:pt x="316" y="109"/>
                    </a:lnTo>
                    <a:lnTo>
                      <a:pt x="321" y="112"/>
                    </a:lnTo>
                    <a:lnTo>
                      <a:pt x="325" y="116"/>
                    </a:lnTo>
                    <a:lnTo>
                      <a:pt x="331" y="122"/>
                    </a:lnTo>
                    <a:lnTo>
                      <a:pt x="329" y="114"/>
                    </a:lnTo>
                    <a:lnTo>
                      <a:pt x="327" y="107"/>
                    </a:lnTo>
                    <a:lnTo>
                      <a:pt x="325" y="101"/>
                    </a:lnTo>
                    <a:lnTo>
                      <a:pt x="323" y="95"/>
                    </a:lnTo>
                    <a:lnTo>
                      <a:pt x="319" y="90"/>
                    </a:lnTo>
                    <a:lnTo>
                      <a:pt x="316" y="84"/>
                    </a:lnTo>
                    <a:lnTo>
                      <a:pt x="312" y="78"/>
                    </a:lnTo>
                    <a:lnTo>
                      <a:pt x="308" y="73"/>
                    </a:lnTo>
                    <a:lnTo>
                      <a:pt x="304" y="67"/>
                    </a:lnTo>
                    <a:lnTo>
                      <a:pt x="298" y="61"/>
                    </a:lnTo>
                    <a:lnTo>
                      <a:pt x="293" y="55"/>
                    </a:lnTo>
                    <a:lnTo>
                      <a:pt x="289" y="52"/>
                    </a:lnTo>
                    <a:lnTo>
                      <a:pt x="283" y="48"/>
                    </a:lnTo>
                    <a:lnTo>
                      <a:pt x="278" y="42"/>
                    </a:lnTo>
                    <a:lnTo>
                      <a:pt x="274" y="38"/>
                    </a:lnTo>
                    <a:lnTo>
                      <a:pt x="268" y="35"/>
                    </a:lnTo>
                    <a:lnTo>
                      <a:pt x="264" y="31"/>
                    </a:lnTo>
                    <a:lnTo>
                      <a:pt x="259" y="29"/>
                    </a:lnTo>
                    <a:lnTo>
                      <a:pt x="255" y="27"/>
                    </a:lnTo>
                    <a:lnTo>
                      <a:pt x="251" y="25"/>
                    </a:lnTo>
                    <a:lnTo>
                      <a:pt x="249" y="23"/>
                    </a:lnTo>
                    <a:lnTo>
                      <a:pt x="247" y="19"/>
                    </a:lnTo>
                    <a:lnTo>
                      <a:pt x="255" y="16"/>
                    </a:lnTo>
                    <a:lnTo>
                      <a:pt x="260" y="14"/>
                    </a:lnTo>
                    <a:lnTo>
                      <a:pt x="266" y="14"/>
                    </a:lnTo>
                    <a:lnTo>
                      <a:pt x="274" y="16"/>
                    </a:lnTo>
                    <a:lnTo>
                      <a:pt x="279" y="17"/>
                    </a:lnTo>
                    <a:lnTo>
                      <a:pt x="285" y="21"/>
                    </a:lnTo>
                    <a:lnTo>
                      <a:pt x="293" y="23"/>
                    </a:lnTo>
                    <a:lnTo>
                      <a:pt x="298" y="29"/>
                    </a:lnTo>
                    <a:lnTo>
                      <a:pt x="306" y="31"/>
                    </a:lnTo>
                    <a:lnTo>
                      <a:pt x="312" y="35"/>
                    </a:lnTo>
                    <a:lnTo>
                      <a:pt x="319" y="36"/>
                    </a:lnTo>
                    <a:lnTo>
                      <a:pt x="325" y="40"/>
                    </a:lnTo>
                    <a:lnTo>
                      <a:pt x="333" y="40"/>
                    </a:lnTo>
                    <a:lnTo>
                      <a:pt x="340" y="40"/>
                    </a:lnTo>
                    <a:lnTo>
                      <a:pt x="344" y="40"/>
                    </a:lnTo>
                    <a:lnTo>
                      <a:pt x="348" y="38"/>
                    </a:lnTo>
                    <a:lnTo>
                      <a:pt x="352" y="38"/>
                    </a:lnTo>
                    <a:lnTo>
                      <a:pt x="355" y="36"/>
                    </a:lnTo>
                    <a:lnTo>
                      <a:pt x="352" y="33"/>
                    </a:lnTo>
                    <a:lnTo>
                      <a:pt x="350" y="31"/>
                    </a:lnTo>
                    <a:lnTo>
                      <a:pt x="344" y="29"/>
                    </a:lnTo>
                    <a:lnTo>
                      <a:pt x="342" y="25"/>
                    </a:lnTo>
                    <a:lnTo>
                      <a:pt x="336" y="21"/>
                    </a:lnTo>
                    <a:lnTo>
                      <a:pt x="335" y="17"/>
                    </a:lnTo>
                    <a:lnTo>
                      <a:pt x="329" y="14"/>
                    </a:lnTo>
                    <a:lnTo>
                      <a:pt x="327" y="8"/>
                    </a:lnTo>
                    <a:lnTo>
                      <a:pt x="329" y="2"/>
                    </a:lnTo>
                    <a:lnTo>
                      <a:pt x="333" y="0"/>
                    </a:lnTo>
                    <a:lnTo>
                      <a:pt x="338" y="0"/>
                    </a:lnTo>
                    <a:lnTo>
                      <a:pt x="344" y="2"/>
                    </a:lnTo>
                    <a:lnTo>
                      <a:pt x="348" y="4"/>
                    </a:lnTo>
                    <a:lnTo>
                      <a:pt x="354" y="8"/>
                    </a:lnTo>
                    <a:lnTo>
                      <a:pt x="357" y="12"/>
                    </a:lnTo>
                    <a:lnTo>
                      <a:pt x="361" y="17"/>
                    </a:lnTo>
                    <a:lnTo>
                      <a:pt x="365" y="19"/>
                    </a:lnTo>
                    <a:lnTo>
                      <a:pt x="371" y="23"/>
                    </a:lnTo>
                    <a:lnTo>
                      <a:pt x="374" y="25"/>
                    </a:lnTo>
                    <a:lnTo>
                      <a:pt x="380" y="31"/>
                    </a:lnTo>
                    <a:lnTo>
                      <a:pt x="384" y="33"/>
                    </a:lnTo>
                    <a:lnTo>
                      <a:pt x="388" y="38"/>
                    </a:lnTo>
                    <a:lnTo>
                      <a:pt x="392" y="42"/>
                    </a:lnTo>
                    <a:lnTo>
                      <a:pt x="397" y="46"/>
                    </a:lnTo>
                    <a:lnTo>
                      <a:pt x="401" y="50"/>
                    </a:lnTo>
                    <a:lnTo>
                      <a:pt x="405" y="54"/>
                    </a:lnTo>
                    <a:lnTo>
                      <a:pt x="409" y="57"/>
                    </a:lnTo>
                    <a:lnTo>
                      <a:pt x="413" y="63"/>
                    </a:lnTo>
                    <a:lnTo>
                      <a:pt x="416" y="67"/>
                    </a:lnTo>
                    <a:lnTo>
                      <a:pt x="420" y="73"/>
                    </a:lnTo>
                    <a:lnTo>
                      <a:pt x="424" y="76"/>
                    </a:lnTo>
                    <a:lnTo>
                      <a:pt x="430" y="82"/>
                    </a:lnTo>
                    <a:lnTo>
                      <a:pt x="432" y="86"/>
                    </a:lnTo>
                    <a:lnTo>
                      <a:pt x="435" y="92"/>
                    </a:lnTo>
                    <a:lnTo>
                      <a:pt x="439" y="95"/>
                    </a:lnTo>
                    <a:lnTo>
                      <a:pt x="443" y="101"/>
                    </a:lnTo>
                    <a:lnTo>
                      <a:pt x="447" y="107"/>
                    </a:lnTo>
                    <a:lnTo>
                      <a:pt x="451" y="111"/>
                    </a:lnTo>
                    <a:lnTo>
                      <a:pt x="454" y="116"/>
                    </a:lnTo>
                    <a:lnTo>
                      <a:pt x="458" y="122"/>
                    </a:lnTo>
                    <a:lnTo>
                      <a:pt x="462" y="126"/>
                    </a:lnTo>
                    <a:lnTo>
                      <a:pt x="466" y="131"/>
                    </a:lnTo>
                    <a:lnTo>
                      <a:pt x="468" y="137"/>
                    </a:lnTo>
                    <a:lnTo>
                      <a:pt x="473" y="143"/>
                    </a:lnTo>
                    <a:lnTo>
                      <a:pt x="475" y="147"/>
                    </a:lnTo>
                    <a:lnTo>
                      <a:pt x="481" y="152"/>
                    </a:lnTo>
                    <a:lnTo>
                      <a:pt x="485" y="156"/>
                    </a:lnTo>
                    <a:lnTo>
                      <a:pt x="489" y="162"/>
                    </a:lnTo>
                    <a:lnTo>
                      <a:pt x="479" y="175"/>
                    </a:lnTo>
                    <a:lnTo>
                      <a:pt x="471" y="169"/>
                    </a:lnTo>
                    <a:lnTo>
                      <a:pt x="464" y="164"/>
                    </a:lnTo>
                    <a:lnTo>
                      <a:pt x="460" y="162"/>
                    </a:lnTo>
                    <a:lnTo>
                      <a:pt x="456" y="160"/>
                    </a:lnTo>
                    <a:lnTo>
                      <a:pt x="452" y="156"/>
                    </a:lnTo>
                    <a:lnTo>
                      <a:pt x="449" y="154"/>
                    </a:lnTo>
                    <a:lnTo>
                      <a:pt x="445" y="150"/>
                    </a:lnTo>
                    <a:lnTo>
                      <a:pt x="441" y="147"/>
                    </a:lnTo>
                    <a:lnTo>
                      <a:pt x="435" y="143"/>
                    </a:lnTo>
                    <a:lnTo>
                      <a:pt x="432" y="139"/>
                    </a:lnTo>
                    <a:lnTo>
                      <a:pt x="428" y="135"/>
                    </a:lnTo>
                    <a:lnTo>
                      <a:pt x="424" y="133"/>
                    </a:lnTo>
                    <a:lnTo>
                      <a:pt x="420" y="130"/>
                    </a:lnTo>
                    <a:lnTo>
                      <a:pt x="416" y="126"/>
                    </a:lnTo>
                    <a:lnTo>
                      <a:pt x="413" y="122"/>
                    </a:lnTo>
                    <a:lnTo>
                      <a:pt x="409" y="118"/>
                    </a:lnTo>
                    <a:lnTo>
                      <a:pt x="405" y="114"/>
                    </a:lnTo>
                    <a:lnTo>
                      <a:pt x="399" y="111"/>
                    </a:lnTo>
                    <a:lnTo>
                      <a:pt x="395" y="107"/>
                    </a:lnTo>
                    <a:lnTo>
                      <a:pt x="392" y="103"/>
                    </a:lnTo>
                    <a:lnTo>
                      <a:pt x="388" y="99"/>
                    </a:lnTo>
                    <a:lnTo>
                      <a:pt x="384" y="95"/>
                    </a:lnTo>
                    <a:lnTo>
                      <a:pt x="380" y="92"/>
                    </a:lnTo>
                    <a:lnTo>
                      <a:pt x="376" y="88"/>
                    </a:lnTo>
                    <a:lnTo>
                      <a:pt x="373" y="86"/>
                    </a:lnTo>
                    <a:lnTo>
                      <a:pt x="369" y="82"/>
                    </a:lnTo>
                    <a:lnTo>
                      <a:pt x="361" y="76"/>
                    </a:lnTo>
                    <a:lnTo>
                      <a:pt x="355" y="71"/>
                    </a:lnTo>
                    <a:lnTo>
                      <a:pt x="357" y="76"/>
                    </a:lnTo>
                    <a:lnTo>
                      <a:pt x="361" y="82"/>
                    </a:lnTo>
                    <a:lnTo>
                      <a:pt x="363" y="88"/>
                    </a:lnTo>
                    <a:lnTo>
                      <a:pt x="369" y="93"/>
                    </a:lnTo>
                    <a:lnTo>
                      <a:pt x="373" y="99"/>
                    </a:lnTo>
                    <a:lnTo>
                      <a:pt x="376" y="105"/>
                    </a:lnTo>
                    <a:lnTo>
                      <a:pt x="380" y="112"/>
                    </a:lnTo>
                    <a:lnTo>
                      <a:pt x="384" y="118"/>
                    </a:lnTo>
                    <a:lnTo>
                      <a:pt x="390" y="124"/>
                    </a:lnTo>
                    <a:lnTo>
                      <a:pt x="394" y="131"/>
                    </a:lnTo>
                    <a:lnTo>
                      <a:pt x="397" y="137"/>
                    </a:lnTo>
                    <a:lnTo>
                      <a:pt x="403" y="143"/>
                    </a:lnTo>
                    <a:lnTo>
                      <a:pt x="407" y="150"/>
                    </a:lnTo>
                    <a:lnTo>
                      <a:pt x="413" y="156"/>
                    </a:lnTo>
                    <a:lnTo>
                      <a:pt x="416" y="164"/>
                    </a:lnTo>
                    <a:lnTo>
                      <a:pt x="422" y="169"/>
                    </a:lnTo>
                    <a:lnTo>
                      <a:pt x="428" y="177"/>
                    </a:lnTo>
                    <a:lnTo>
                      <a:pt x="432" y="183"/>
                    </a:lnTo>
                    <a:lnTo>
                      <a:pt x="437" y="190"/>
                    </a:lnTo>
                    <a:lnTo>
                      <a:pt x="441" y="196"/>
                    </a:lnTo>
                    <a:lnTo>
                      <a:pt x="447" y="204"/>
                    </a:lnTo>
                    <a:lnTo>
                      <a:pt x="451" y="209"/>
                    </a:lnTo>
                    <a:lnTo>
                      <a:pt x="454" y="215"/>
                    </a:lnTo>
                    <a:lnTo>
                      <a:pt x="460" y="223"/>
                    </a:lnTo>
                    <a:lnTo>
                      <a:pt x="464" y="228"/>
                    </a:lnTo>
                    <a:lnTo>
                      <a:pt x="468" y="236"/>
                    </a:lnTo>
                    <a:lnTo>
                      <a:pt x="471" y="242"/>
                    </a:lnTo>
                    <a:lnTo>
                      <a:pt x="475" y="247"/>
                    </a:lnTo>
                    <a:lnTo>
                      <a:pt x="479" y="253"/>
                    </a:lnTo>
                    <a:lnTo>
                      <a:pt x="483" y="261"/>
                    </a:lnTo>
                    <a:lnTo>
                      <a:pt x="485" y="266"/>
                    </a:lnTo>
                    <a:lnTo>
                      <a:pt x="489" y="272"/>
                    </a:lnTo>
                    <a:lnTo>
                      <a:pt x="475" y="278"/>
                    </a:lnTo>
                    <a:lnTo>
                      <a:pt x="443" y="234"/>
                    </a:lnTo>
                    <a:lnTo>
                      <a:pt x="441" y="240"/>
                    </a:lnTo>
                    <a:lnTo>
                      <a:pt x="441" y="247"/>
                    </a:lnTo>
                    <a:lnTo>
                      <a:pt x="441" y="249"/>
                    </a:lnTo>
                    <a:lnTo>
                      <a:pt x="441" y="255"/>
                    </a:lnTo>
                    <a:lnTo>
                      <a:pt x="441" y="259"/>
                    </a:lnTo>
                    <a:lnTo>
                      <a:pt x="441" y="263"/>
                    </a:lnTo>
                    <a:lnTo>
                      <a:pt x="441" y="268"/>
                    </a:lnTo>
                    <a:lnTo>
                      <a:pt x="443" y="272"/>
                    </a:lnTo>
                    <a:lnTo>
                      <a:pt x="443" y="278"/>
                    </a:lnTo>
                    <a:lnTo>
                      <a:pt x="445" y="282"/>
                    </a:lnTo>
                    <a:lnTo>
                      <a:pt x="447" y="285"/>
                    </a:lnTo>
                    <a:lnTo>
                      <a:pt x="447" y="291"/>
                    </a:lnTo>
                    <a:lnTo>
                      <a:pt x="449" y="295"/>
                    </a:lnTo>
                    <a:lnTo>
                      <a:pt x="451" y="301"/>
                    </a:lnTo>
                    <a:lnTo>
                      <a:pt x="498" y="365"/>
                    </a:lnTo>
                    <a:lnTo>
                      <a:pt x="500" y="371"/>
                    </a:lnTo>
                    <a:lnTo>
                      <a:pt x="504" y="378"/>
                    </a:lnTo>
                    <a:lnTo>
                      <a:pt x="506" y="386"/>
                    </a:lnTo>
                    <a:lnTo>
                      <a:pt x="508" y="392"/>
                    </a:lnTo>
                    <a:lnTo>
                      <a:pt x="509" y="399"/>
                    </a:lnTo>
                    <a:lnTo>
                      <a:pt x="509" y="407"/>
                    </a:lnTo>
                    <a:lnTo>
                      <a:pt x="508" y="415"/>
                    </a:lnTo>
                    <a:lnTo>
                      <a:pt x="508" y="422"/>
                    </a:lnTo>
                    <a:lnTo>
                      <a:pt x="506" y="428"/>
                    </a:lnTo>
                    <a:lnTo>
                      <a:pt x="506" y="435"/>
                    </a:lnTo>
                    <a:lnTo>
                      <a:pt x="504" y="443"/>
                    </a:lnTo>
                    <a:lnTo>
                      <a:pt x="500" y="451"/>
                    </a:lnTo>
                    <a:lnTo>
                      <a:pt x="498" y="456"/>
                    </a:lnTo>
                    <a:lnTo>
                      <a:pt x="496" y="464"/>
                    </a:lnTo>
                    <a:lnTo>
                      <a:pt x="492" y="472"/>
                    </a:lnTo>
                    <a:lnTo>
                      <a:pt x="490" y="479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5" name="Freeform 195"/>
              <p:cNvSpPr>
                <a:spLocks/>
              </p:cNvSpPr>
              <p:nvPr/>
            </p:nvSpPr>
            <p:spPr bwMode="auto">
              <a:xfrm flipH="1">
                <a:off x="5391" y="2706"/>
                <a:ext cx="72" cy="18"/>
              </a:xfrm>
              <a:custGeom>
                <a:avLst/>
                <a:gdLst>
                  <a:gd name="T0" fmla="*/ 0 w 145"/>
                  <a:gd name="T1" fmla="*/ 1 h 36"/>
                  <a:gd name="T2" fmla="*/ 0 w 145"/>
                  <a:gd name="T3" fmla="*/ 1 h 36"/>
                  <a:gd name="T4" fmla="*/ 0 w 145"/>
                  <a:gd name="T5" fmla="*/ 1 h 36"/>
                  <a:gd name="T6" fmla="*/ 0 w 145"/>
                  <a:gd name="T7" fmla="*/ 1 h 36"/>
                  <a:gd name="T8" fmla="*/ 0 w 145"/>
                  <a:gd name="T9" fmla="*/ 1 h 36"/>
                  <a:gd name="T10" fmla="*/ 0 w 145"/>
                  <a:gd name="T11" fmla="*/ 0 h 36"/>
                  <a:gd name="T12" fmla="*/ 0 w 145"/>
                  <a:gd name="T13" fmla="*/ 0 h 36"/>
                  <a:gd name="T14" fmla="*/ 0 w 145"/>
                  <a:gd name="T15" fmla="*/ 0 h 36"/>
                  <a:gd name="T16" fmla="*/ 0 w 145"/>
                  <a:gd name="T17" fmla="*/ 0 h 36"/>
                  <a:gd name="T18" fmla="*/ 0 w 145"/>
                  <a:gd name="T19" fmla="*/ 0 h 36"/>
                  <a:gd name="T20" fmla="*/ 0 w 145"/>
                  <a:gd name="T21" fmla="*/ 0 h 36"/>
                  <a:gd name="T22" fmla="*/ 0 w 145"/>
                  <a:gd name="T23" fmla="*/ 0 h 36"/>
                  <a:gd name="T24" fmla="*/ 0 w 145"/>
                  <a:gd name="T25" fmla="*/ 0 h 36"/>
                  <a:gd name="T26" fmla="*/ 0 w 145"/>
                  <a:gd name="T27" fmla="*/ 0 h 36"/>
                  <a:gd name="T28" fmla="*/ 0 w 145"/>
                  <a:gd name="T29" fmla="*/ 0 h 36"/>
                  <a:gd name="T30" fmla="*/ 0 w 145"/>
                  <a:gd name="T31" fmla="*/ 0 h 36"/>
                  <a:gd name="T32" fmla="*/ 0 w 145"/>
                  <a:gd name="T33" fmla="*/ 1 h 36"/>
                  <a:gd name="T34" fmla="*/ 0 w 145"/>
                  <a:gd name="T35" fmla="*/ 1 h 36"/>
                  <a:gd name="T36" fmla="*/ 0 w 145"/>
                  <a:gd name="T37" fmla="*/ 1 h 36"/>
                  <a:gd name="T38" fmla="*/ 0 w 145"/>
                  <a:gd name="T39" fmla="*/ 1 h 36"/>
                  <a:gd name="T40" fmla="*/ 0 w 145"/>
                  <a:gd name="T41" fmla="*/ 1 h 36"/>
                  <a:gd name="T42" fmla="*/ 0 w 145"/>
                  <a:gd name="T43" fmla="*/ 1 h 36"/>
                  <a:gd name="T44" fmla="*/ 0 w 145"/>
                  <a:gd name="T45" fmla="*/ 1 h 36"/>
                  <a:gd name="T46" fmla="*/ 0 w 145"/>
                  <a:gd name="T47" fmla="*/ 1 h 36"/>
                  <a:gd name="T48" fmla="*/ 0 w 145"/>
                  <a:gd name="T49" fmla="*/ 1 h 36"/>
                  <a:gd name="T50" fmla="*/ 0 w 145"/>
                  <a:gd name="T51" fmla="*/ 1 h 36"/>
                  <a:gd name="T52" fmla="*/ 0 w 145"/>
                  <a:gd name="T53" fmla="*/ 1 h 36"/>
                  <a:gd name="T54" fmla="*/ 0 w 145"/>
                  <a:gd name="T55" fmla="*/ 1 h 36"/>
                  <a:gd name="T56" fmla="*/ 0 w 145"/>
                  <a:gd name="T57" fmla="*/ 1 h 36"/>
                  <a:gd name="T58" fmla="*/ 0 w 145"/>
                  <a:gd name="T59" fmla="*/ 1 h 36"/>
                  <a:gd name="T60" fmla="*/ 0 w 145"/>
                  <a:gd name="T61" fmla="*/ 1 h 36"/>
                  <a:gd name="T62" fmla="*/ 0 w 145"/>
                  <a:gd name="T63" fmla="*/ 1 h 36"/>
                  <a:gd name="T64" fmla="*/ 0 w 145"/>
                  <a:gd name="T65" fmla="*/ 1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5" h="36">
                    <a:moveTo>
                      <a:pt x="133" y="36"/>
                    </a:moveTo>
                    <a:lnTo>
                      <a:pt x="8" y="19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2" y="0"/>
                    </a:lnTo>
                    <a:lnTo>
                      <a:pt x="48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69" y="0"/>
                    </a:lnTo>
                    <a:lnTo>
                      <a:pt x="74" y="2"/>
                    </a:lnTo>
                    <a:lnTo>
                      <a:pt x="80" y="2"/>
                    </a:lnTo>
                    <a:lnTo>
                      <a:pt x="86" y="4"/>
                    </a:lnTo>
                    <a:lnTo>
                      <a:pt x="89" y="4"/>
                    </a:lnTo>
                    <a:lnTo>
                      <a:pt x="95" y="6"/>
                    </a:lnTo>
                    <a:lnTo>
                      <a:pt x="99" y="6"/>
                    </a:lnTo>
                    <a:lnTo>
                      <a:pt x="103" y="8"/>
                    </a:lnTo>
                    <a:lnTo>
                      <a:pt x="108" y="8"/>
                    </a:lnTo>
                    <a:lnTo>
                      <a:pt x="112" y="10"/>
                    </a:lnTo>
                    <a:lnTo>
                      <a:pt x="116" y="12"/>
                    </a:lnTo>
                    <a:lnTo>
                      <a:pt x="120" y="12"/>
                    </a:lnTo>
                    <a:lnTo>
                      <a:pt x="128" y="15"/>
                    </a:lnTo>
                    <a:lnTo>
                      <a:pt x="133" y="17"/>
                    </a:lnTo>
                    <a:lnTo>
                      <a:pt x="139" y="19"/>
                    </a:lnTo>
                    <a:lnTo>
                      <a:pt x="145" y="23"/>
                    </a:lnTo>
                    <a:lnTo>
                      <a:pt x="133" y="36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6" name="Freeform 196"/>
              <p:cNvSpPr>
                <a:spLocks/>
              </p:cNvSpPr>
              <p:nvPr/>
            </p:nvSpPr>
            <p:spPr bwMode="auto">
              <a:xfrm flipH="1">
                <a:off x="5152" y="2670"/>
                <a:ext cx="62" cy="38"/>
              </a:xfrm>
              <a:custGeom>
                <a:avLst/>
                <a:gdLst>
                  <a:gd name="T0" fmla="*/ 1 w 124"/>
                  <a:gd name="T1" fmla="*/ 1 h 76"/>
                  <a:gd name="T2" fmla="*/ 0 w 124"/>
                  <a:gd name="T3" fmla="*/ 1 h 76"/>
                  <a:gd name="T4" fmla="*/ 1 w 124"/>
                  <a:gd name="T5" fmla="*/ 0 h 76"/>
                  <a:gd name="T6" fmla="*/ 1 w 124"/>
                  <a:gd name="T7" fmla="*/ 1 h 76"/>
                  <a:gd name="T8" fmla="*/ 1 w 124"/>
                  <a:gd name="T9" fmla="*/ 1 h 76"/>
                  <a:gd name="T10" fmla="*/ 1 w 124"/>
                  <a:gd name="T11" fmla="*/ 1 h 76"/>
                  <a:gd name="T12" fmla="*/ 1 w 124"/>
                  <a:gd name="T13" fmla="*/ 1 h 76"/>
                  <a:gd name="T14" fmla="*/ 1 w 124"/>
                  <a:gd name="T15" fmla="*/ 1 h 76"/>
                  <a:gd name="T16" fmla="*/ 1 w 124"/>
                  <a:gd name="T17" fmla="*/ 1 h 76"/>
                  <a:gd name="T18" fmla="*/ 1 w 124"/>
                  <a:gd name="T19" fmla="*/ 1 h 76"/>
                  <a:gd name="T20" fmla="*/ 1 w 124"/>
                  <a:gd name="T21" fmla="*/ 1 h 76"/>
                  <a:gd name="T22" fmla="*/ 1 w 124"/>
                  <a:gd name="T23" fmla="*/ 1 h 76"/>
                  <a:gd name="T24" fmla="*/ 1 w 124"/>
                  <a:gd name="T25" fmla="*/ 1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4" h="76">
                    <a:moveTo>
                      <a:pt x="4" y="76"/>
                    </a:moveTo>
                    <a:lnTo>
                      <a:pt x="0" y="65"/>
                    </a:lnTo>
                    <a:lnTo>
                      <a:pt x="109" y="0"/>
                    </a:lnTo>
                    <a:lnTo>
                      <a:pt x="111" y="2"/>
                    </a:lnTo>
                    <a:lnTo>
                      <a:pt x="116" y="4"/>
                    </a:lnTo>
                    <a:lnTo>
                      <a:pt x="118" y="6"/>
                    </a:lnTo>
                    <a:lnTo>
                      <a:pt x="122" y="10"/>
                    </a:lnTo>
                    <a:lnTo>
                      <a:pt x="122" y="15"/>
                    </a:lnTo>
                    <a:lnTo>
                      <a:pt x="124" y="19"/>
                    </a:lnTo>
                    <a:lnTo>
                      <a:pt x="122" y="23"/>
                    </a:lnTo>
                    <a:lnTo>
                      <a:pt x="122" y="29"/>
                    </a:lnTo>
                    <a:lnTo>
                      <a:pt x="4" y="76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7" name="Freeform 197"/>
              <p:cNvSpPr>
                <a:spLocks/>
              </p:cNvSpPr>
              <p:nvPr/>
            </p:nvSpPr>
            <p:spPr bwMode="auto">
              <a:xfrm flipH="1">
                <a:off x="5495" y="2781"/>
                <a:ext cx="11" cy="28"/>
              </a:xfrm>
              <a:custGeom>
                <a:avLst/>
                <a:gdLst>
                  <a:gd name="T0" fmla="*/ 1 w 20"/>
                  <a:gd name="T1" fmla="*/ 1 h 56"/>
                  <a:gd name="T2" fmla="*/ 1 w 20"/>
                  <a:gd name="T3" fmla="*/ 1 h 56"/>
                  <a:gd name="T4" fmla="*/ 1 w 20"/>
                  <a:gd name="T5" fmla="*/ 1 h 56"/>
                  <a:gd name="T6" fmla="*/ 1 w 20"/>
                  <a:gd name="T7" fmla="*/ 1 h 56"/>
                  <a:gd name="T8" fmla="*/ 1 w 20"/>
                  <a:gd name="T9" fmla="*/ 1 h 56"/>
                  <a:gd name="T10" fmla="*/ 0 w 20"/>
                  <a:gd name="T11" fmla="*/ 1 h 56"/>
                  <a:gd name="T12" fmla="*/ 1 w 20"/>
                  <a:gd name="T13" fmla="*/ 1 h 56"/>
                  <a:gd name="T14" fmla="*/ 1 w 20"/>
                  <a:gd name="T15" fmla="*/ 1 h 56"/>
                  <a:gd name="T16" fmla="*/ 1 w 20"/>
                  <a:gd name="T17" fmla="*/ 1 h 56"/>
                  <a:gd name="T18" fmla="*/ 1 w 20"/>
                  <a:gd name="T19" fmla="*/ 1 h 56"/>
                  <a:gd name="T20" fmla="*/ 1 w 20"/>
                  <a:gd name="T21" fmla="*/ 0 h 56"/>
                  <a:gd name="T22" fmla="*/ 1 w 20"/>
                  <a:gd name="T23" fmla="*/ 1 h 56"/>
                  <a:gd name="T24" fmla="*/ 1 w 20"/>
                  <a:gd name="T25" fmla="*/ 1 h 56"/>
                  <a:gd name="T26" fmla="*/ 1 w 20"/>
                  <a:gd name="T27" fmla="*/ 1 h 56"/>
                  <a:gd name="T28" fmla="*/ 1 w 20"/>
                  <a:gd name="T29" fmla="*/ 1 h 56"/>
                  <a:gd name="T30" fmla="*/ 1 w 20"/>
                  <a:gd name="T31" fmla="*/ 1 h 56"/>
                  <a:gd name="T32" fmla="*/ 1 w 20"/>
                  <a:gd name="T33" fmla="*/ 1 h 56"/>
                  <a:gd name="T34" fmla="*/ 1 w 20"/>
                  <a:gd name="T35" fmla="*/ 1 h 56"/>
                  <a:gd name="T36" fmla="*/ 1 w 20"/>
                  <a:gd name="T37" fmla="*/ 1 h 56"/>
                  <a:gd name="T38" fmla="*/ 1 w 20"/>
                  <a:gd name="T39" fmla="*/ 1 h 56"/>
                  <a:gd name="T40" fmla="*/ 1 w 20"/>
                  <a:gd name="T41" fmla="*/ 1 h 56"/>
                  <a:gd name="T42" fmla="*/ 1 w 20"/>
                  <a:gd name="T43" fmla="*/ 1 h 56"/>
                  <a:gd name="T44" fmla="*/ 1 w 20"/>
                  <a:gd name="T45" fmla="*/ 1 h 56"/>
                  <a:gd name="T46" fmla="*/ 1 w 20"/>
                  <a:gd name="T47" fmla="*/ 1 h 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" h="56">
                    <a:moveTo>
                      <a:pt x="7" y="56"/>
                    </a:moveTo>
                    <a:lnTo>
                      <a:pt x="7" y="48"/>
                    </a:lnTo>
                    <a:lnTo>
                      <a:pt x="5" y="42"/>
                    </a:lnTo>
                    <a:lnTo>
                      <a:pt x="3" y="37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1" y="16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13" y="4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9" y="18"/>
                    </a:lnTo>
                    <a:lnTo>
                      <a:pt x="19" y="21"/>
                    </a:lnTo>
                    <a:lnTo>
                      <a:pt x="20" y="25"/>
                    </a:lnTo>
                    <a:lnTo>
                      <a:pt x="19" y="29"/>
                    </a:lnTo>
                    <a:lnTo>
                      <a:pt x="19" y="35"/>
                    </a:lnTo>
                    <a:lnTo>
                      <a:pt x="17" y="38"/>
                    </a:lnTo>
                    <a:lnTo>
                      <a:pt x="17" y="42"/>
                    </a:lnTo>
                    <a:lnTo>
                      <a:pt x="13" y="50"/>
                    </a:lnTo>
                    <a:lnTo>
                      <a:pt x="7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8" name="Freeform 198"/>
              <p:cNvSpPr>
                <a:spLocks/>
              </p:cNvSpPr>
              <p:nvPr/>
            </p:nvSpPr>
            <p:spPr bwMode="auto">
              <a:xfrm flipH="1">
                <a:off x="5366" y="2535"/>
                <a:ext cx="33" cy="75"/>
              </a:xfrm>
              <a:custGeom>
                <a:avLst/>
                <a:gdLst>
                  <a:gd name="T0" fmla="*/ 1 w 66"/>
                  <a:gd name="T1" fmla="*/ 1 h 150"/>
                  <a:gd name="T2" fmla="*/ 0 w 66"/>
                  <a:gd name="T3" fmla="*/ 1 h 150"/>
                  <a:gd name="T4" fmla="*/ 1 w 66"/>
                  <a:gd name="T5" fmla="*/ 0 h 150"/>
                  <a:gd name="T6" fmla="*/ 1 w 66"/>
                  <a:gd name="T7" fmla="*/ 1 h 150"/>
                  <a:gd name="T8" fmla="*/ 1 w 66"/>
                  <a:gd name="T9" fmla="*/ 1 h 150"/>
                  <a:gd name="T10" fmla="*/ 1 w 66"/>
                  <a:gd name="T11" fmla="*/ 1 h 150"/>
                  <a:gd name="T12" fmla="*/ 1 w 66"/>
                  <a:gd name="T13" fmla="*/ 1 h 150"/>
                  <a:gd name="T14" fmla="*/ 1 w 66"/>
                  <a:gd name="T15" fmla="*/ 1 h 150"/>
                  <a:gd name="T16" fmla="*/ 1 w 66"/>
                  <a:gd name="T17" fmla="*/ 1 h 150"/>
                  <a:gd name="T18" fmla="*/ 1 w 66"/>
                  <a:gd name="T19" fmla="*/ 1 h 150"/>
                  <a:gd name="T20" fmla="*/ 1 w 66"/>
                  <a:gd name="T21" fmla="*/ 1 h 150"/>
                  <a:gd name="T22" fmla="*/ 1 w 66"/>
                  <a:gd name="T23" fmla="*/ 1 h 150"/>
                  <a:gd name="T24" fmla="*/ 1 w 66"/>
                  <a:gd name="T25" fmla="*/ 1 h 150"/>
                  <a:gd name="T26" fmla="*/ 1 w 66"/>
                  <a:gd name="T27" fmla="*/ 1 h 150"/>
                  <a:gd name="T28" fmla="*/ 1 w 66"/>
                  <a:gd name="T29" fmla="*/ 1 h 150"/>
                  <a:gd name="T30" fmla="*/ 1 w 66"/>
                  <a:gd name="T31" fmla="*/ 1 h 150"/>
                  <a:gd name="T32" fmla="*/ 1 w 66"/>
                  <a:gd name="T33" fmla="*/ 1 h 150"/>
                  <a:gd name="T34" fmla="*/ 1 w 66"/>
                  <a:gd name="T35" fmla="*/ 1 h 150"/>
                  <a:gd name="T36" fmla="*/ 1 w 66"/>
                  <a:gd name="T37" fmla="*/ 1 h 150"/>
                  <a:gd name="T38" fmla="*/ 1 w 66"/>
                  <a:gd name="T39" fmla="*/ 1 h 150"/>
                  <a:gd name="T40" fmla="*/ 1 w 66"/>
                  <a:gd name="T41" fmla="*/ 1 h 150"/>
                  <a:gd name="T42" fmla="*/ 1 w 66"/>
                  <a:gd name="T43" fmla="*/ 1 h 150"/>
                  <a:gd name="T44" fmla="*/ 1 w 66"/>
                  <a:gd name="T45" fmla="*/ 1 h 150"/>
                  <a:gd name="T46" fmla="*/ 1 w 66"/>
                  <a:gd name="T47" fmla="*/ 1 h 150"/>
                  <a:gd name="T48" fmla="*/ 1 w 66"/>
                  <a:gd name="T49" fmla="*/ 1 h 150"/>
                  <a:gd name="T50" fmla="*/ 1 w 66"/>
                  <a:gd name="T51" fmla="*/ 1 h 150"/>
                  <a:gd name="T52" fmla="*/ 1 w 66"/>
                  <a:gd name="T53" fmla="*/ 1 h 150"/>
                  <a:gd name="T54" fmla="*/ 1 w 66"/>
                  <a:gd name="T55" fmla="*/ 1 h 150"/>
                  <a:gd name="T56" fmla="*/ 1 w 66"/>
                  <a:gd name="T57" fmla="*/ 1 h 150"/>
                  <a:gd name="T58" fmla="*/ 1 w 66"/>
                  <a:gd name="T59" fmla="*/ 1 h 150"/>
                  <a:gd name="T60" fmla="*/ 1 w 66"/>
                  <a:gd name="T61" fmla="*/ 1 h 150"/>
                  <a:gd name="T62" fmla="*/ 1 w 66"/>
                  <a:gd name="T63" fmla="*/ 1 h 150"/>
                  <a:gd name="T64" fmla="*/ 1 w 66"/>
                  <a:gd name="T65" fmla="*/ 1 h 150"/>
                  <a:gd name="T66" fmla="*/ 1 w 66"/>
                  <a:gd name="T67" fmla="*/ 1 h 150"/>
                  <a:gd name="T68" fmla="*/ 1 w 66"/>
                  <a:gd name="T69" fmla="*/ 1 h 150"/>
                  <a:gd name="T70" fmla="*/ 1 w 66"/>
                  <a:gd name="T71" fmla="*/ 1 h 150"/>
                  <a:gd name="T72" fmla="*/ 1 w 66"/>
                  <a:gd name="T73" fmla="*/ 1 h 150"/>
                  <a:gd name="T74" fmla="*/ 1 w 66"/>
                  <a:gd name="T75" fmla="*/ 1 h 1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6" h="150">
                    <a:moveTo>
                      <a:pt x="53" y="150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3" y="6"/>
                    </a:lnTo>
                    <a:lnTo>
                      <a:pt x="15" y="10"/>
                    </a:lnTo>
                    <a:lnTo>
                      <a:pt x="17" y="14"/>
                    </a:lnTo>
                    <a:lnTo>
                      <a:pt x="19" y="17"/>
                    </a:lnTo>
                    <a:lnTo>
                      <a:pt x="20" y="21"/>
                    </a:lnTo>
                    <a:lnTo>
                      <a:pt x="22" y="25"/>
                    </a:lnTo>
                    <a:lnTo>
                      <a:pt x="24" y="29"/>
                    </a:lnTo>
                    <a:lnTo>
                      <a:pt x="26" y="34"/>
                    </a:lnTo>
                    <a:lnTo>
                      <a:pt x="28" y="38"/>
                    </a:lnTo>
                    <a:lnTo>
                      <a:pt x="30" y="44"/>
                    </a:lnTo>
                    <a:lnTo>
                      <a:pt x="32" y="50"/>
                    </a:lnTo>
                    <a:lnTo>
                      <a:pt x="34" y="53"/>
                    </a:lnTo>
                    <a:lnTo>
                      <a:pt x="38" y="59"/>
                    </a:lnTo>
                    <a:lnTo>
                      <a:pt x="38" y="65"/>
                    </a:lnTo>
                    <a:lnTo>
                      <a:pt x="41" y="71"/>
                    </a:lnTo>
                    <a:lnTo>
                      <a:pt x="43" y="74"/>
                    </a:lnTo>
                    <a:lnTo>
                      <a:pt x="45" y="80"/>
                    </a:lnTo>
                    <a:lnTo>
                      <a:pt x="47" y="86"/>
                    </a:lnTo>
                    <a:lnTo>
                      <a:pt x="49" y="91"/>
                    </a:lnTo>
                    <a:lnTo>
                      <a:pt x="51" y="97"/>
                    </a:lnTo>
                    <a:lnTo>
                      <a:pt x="53" y="103"/>
                    </a:lnTo>
                    <a:lnTo>
                      <a:pt x="55" y="107"/>
                    </a:lnTo>
                    <a:lnTo>
                      <a:pt x="57" y="112"/>
                    </a:lnTo>
                    <a:lnTo>
                      <a:pt x="58" y="116"/>
                    </a:lnTo>
                    <a:lnTo>
                      <a:pt x="60" y="122"/>
                    </a:lnTo>
                    <a:lnTo>
                      <a:pt x="62" y="126"/>
                    </a:lnTo>
                    <a:lnTo>
                      <a:pt x="62" y="129"/>
                    </a:lnTo>
                    <a:lnTo>
                      <a:pt x="64" y="133"/>
                    </a:lnTo>
                    <a:lnTo>
                      <a:pt x="66" y="137"/>
                    </a:lnTo>
                    <a:lnTo>
                      <a:pt x="66" y="141"/>
                    </a:lnTo>
                    <a:lnTo>
                      <a:pt x="62" y="143"/>
                    </a:lnTo>
                    <a:lnTo>
                      <a:pt x="58" y="147"/>
                    </a:lnTo>
                    <a:lnTo>
                      <a:pt x="53" y="150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9" name="Freeform 199"/>
              <p:cNvSpPr>
                <a:spLocks/>
              </p:cNvSpPr>
              <p:nvPr/>
            </p:nvSpPr>
            <p:spPr bwMode="auto">
              <a:xfrm flipH="1">
                <a:off x="5396" y="2557"/>
                <a:ext cx="35" cy="52"/>
              </a:xfrm>
              <a:custGeom>
                <a:avLst/>
                <a:gdLst>
                  <a:gd name="T0" fmla="*/ 1 w 68"/>
                  <a:gd name="T1" fmla="*/ 1 h 104"/>
                  <a:gd name="T2" fmla="*/ 0 w 68"/>
                  <a:gd name="T3" fmla="*/ 1 h 104"/>
                  <a:gd name="T4" fmla="*/ 1 w 68"/>
                  <a:gd name="T5" fmla="*/ 1 h 104"/>
                  <a:gd name="T6" fmla="*/ 1 w 68"/>
                  <a:gd name="T7" fmla="*/ 1 h 104"/>
                  <a:gd name="T8" fmla="*/ 1 w 68"/>
                  <a:gd name="T9" fmla="*/ 1 h 104"/>
                  <a:gd name="T10" fmla="*/ 1 w 68"/>
                  <a:gd name="T11" fmla="*/ 1 h 104"/>
                  <a:gd name="T12" fmla="*/ 1 w 68"/>
                  <a:gd name="T13" fmla="*/ 1 h 104"/>
                  <a:gd name="T14" fmla="*/ 1 w 68"/>
                  <a:gd name="T15" fmla="*/ 0 h 104"/>
                  <a:gd name="T16" fmla="*/ 1 w 68"/>
                  <a:gd name="T17" fmla="*/ 1 h 104"/>
                  <a:gd name="T18" fmla="*/ 1 w 68"/>
                  <a:gd name="T19" fmla="*/ 1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04">
                    <a:moveTo>
                      <a:pt x="68" y="104"/>
                    </a:moveTo>
                    <a:lnTo>
                      <a:pt x="0" y="28"/>
                    </a:lnTo>
                    <a:lnTo>
                      <a:pt x="4" y="23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5" y="9"/>
                    </a:lnTo>
                    <a:lnTo>
                      <a:pt x="19" y="4"/>
                    </a:lnTo>
                    <a:lnTo>
                      <a:pt x="23" y="0"/>
                    </a:lnTo>
                    <a:lnTo>
                      <a:pt x="68" y="10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0" name="Freeform 200"/>
              <p:cNvSpPr>
                <a:spLocks/>
              </p:cNvSpPr>
              <p:nvPr/>
            </p:nvSpPr>
            <p:spPr bwMode="auto">
              <a:xfrm flipH="1">
                <a:off x="5373" y="2505"/>
                <a:ext cx="9" cy="22"/>
              </a:xfrm>
              <a:custGeom>
                <a:avLst/>
                <a:gdLst>
                  <a:gd name="T0" fmla="*/ 0 w 19"/>
                  <a:gd name="T1" fmla="*/ 1 h 44"/>
                  <a:gd name="T2" fmla="*/ 0 w 19"/>
                  <a:gd name="T3" fmla="*/ 1 h 44"/>
                  <a:gd name="T4" fmla="*/ 0 w 19"/>
                  <a:gd name="T5" fmla="*/ 1 h 44"/>
                  <a:gd name="T6" fmla="*/ 0 w 19"/>
                  <a:gd name="T7" fmla="*/ 1 h 44"/>
                  <a:gd name="T8" fmla="*/ 0 w 19"/>
                  <a:gd name="T9" fmla="*/ 1 h 44"/>
                  <a:gd name="T10" fmla="*/ 0 w 19"/>
                  <a:gd name="T11" fmla="*/ 1 h 44"/>
                  <a:gd name="T12" fmla="*/ 0 w 19"/>
                  <a:gd name="T13" fmla="*/ 1 h 44"/>
                  <a:gd name="T14" fmla="*/ 0 w 19"/>
                  <a:gd name="T15" fmla="*/ 1 h 44"/>
                  <a:gd name="T16" fmla="*/ 0 w 19"/>
                  <a:gd name="T17" fmla="*/ 1 h 44"/>
                  <a:gd name="T18" fmla="*/ 0 w 19"/>
                  <a:gd name="T19" fmla="*/ 1 h 44"/>
                  <a:gd name="T20" fmla="*/ 0 w 19"/>
                  <a:gd name="T21" fmla="*/ 1 h 44"/>
                  <a:gd name="T22" fmla="*/ 0 w 19"/>
                  <a:gd name="T23" fmla="*/ 1 h 44"/>
                  <a:gd name="T24" fmla="*/ 0 w 19"/>
                  <a:gd name="T25" fmla="*/ 0 h 44"/>
                  <a:gd name="T26" fmla="*/ 0 w 19"/>
                  <a:gd name="T27" fmla="*/ 1 h 44"/>
                  <a:gd name="T28" fmla="*/ 0 w 19"/>
                  <a:gd name="T29" fmla="*/ 1 h 44"/>
                  <a:gd name="T30" fmla="*/ 0 w 19"/>
                  <a:gd name="T31" fmla="*/ 1 h 44"/>
                  <a:gd name="T32" fmla="*/ 0 w 19"/>
                  <a:gd name="T33" fmla="*/ 1 h 44"/>
                  <a:gd name="T34" fmla="*/ 0 w 19"/>
                  <a:gd name="T35" fmla="*/ 1 h 44"/>
                  <a:gd name="T36" fmla="*/ 0 w 19"/>
                  <a:gd name="T37" fmla="*/ 1 h 44"/>
                  <a:gd name="T38" fmla="*/ 0 w 19"/>
                  <a:gd name="T39" fmla="*/ 1 h 44"/>
                  <a:gd name="T40" fmla="*/ 0 w 19"/>
                  <a:gd name="T41" fmla="*/ 1 h 44"/>
                  <a:gd name="T42" fmla="*/ 0 w 19"/>
                  <a:gd name="T43" fmla="*/ 1 h 44"/>
                  <a:gd name="T44" fmla="*/ 0 w 19"/>
                  <a:gd name="T45" fmla="*/ 1 h 44"/>
                  <a:gd name="T46" fmla="*/ 0 w 19"/>
                  <a:gd name="T47" fmla="*/ 1 h 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44">
                    <a:moveTo>
                      <a:pt x="13" y="44"/>
                    </a:moveTo>
                    <a:lnTo>
                      <a:pt x="11" y="40"/>
                    </a:lnTo>
                    <a:lnTo>
                      <a:pt x="9" y="38"/>
                    </a:lnTo>
                    <a:lnTo>
                      <a:pt x="7" y="35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2" y="25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5" y="10"/>
                    </a:lnTo>
                    <a:lnTo>
                      <a:pt x="11" y="4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9" y="8"/>
                    </a:lnTo>
                    <a:lnTo>
                      <a:pt x="17" y="12"/>
                    </a:lnTo>
                    <a:lnTo>
                      <a:pt x="17" y="16"/>
                    </a:lnTo>
                    <a:lnTo>
                      <a:pt x="17" y="19"/>
                    </a:lnTo>
                    <a:lnTo>
                      <a:pt x="17" y="23"/>
                    </a:lnTo>
                    <a:lnTo>
                      <a:pt x="15" y="29"/>
                    </a:lnTo>
                    <a:lnTo>
                      <a:pt x="15" y="37"/>
                    </a:lnTo>
                    <a:lnTo>
                      <a:pt x="13" y="40"/>
                    </a:lnTo>
                    <a:lnTo>
                      <a:pt x="13" y="44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1" name="Freeform 201"/>
              <p:cNvSpPr>
                <a:spLocks/>
              </p:cNvSpPr>
              <p:nvPr/>
            </p:nvSpPr>
            <p:spPr bwMode="auto">
              <a:xfrm flipH="1">
                <a:off x="5226" y="2798"/>
                <a:ext cx="95" cy="168"/>
              </a:xfrm>
              <a:custGeom>
                <a:avLst/>
                <a:gdLst>
                  <a:gd name="T0" fmla="*/ 0 w 191"/>
                  <a:gd name="T1" fmla="*/ 1 h 336"/>
                  <a:gd name="T2" fmla="*/ 0 w 191"/>
                  <a:gd name="T3" fmla="*/ 1 h 336"/>
                  <a:gd name="T4" fmla="*/ 0 w 191"/>
                  <a:gd name="T5" fmla="*/ 1 h 336"/>
                  <a:gd name="T6" fmla="*/ 0 w 191"/>
                  <a:gd name="T7" fmla="*/ 1 h 336"/>
                  <a:gd name="T8" fmla="*/ 0 w 191"/>
                  <a:gd name="T9" fmla="*/ 1 h 336"/>
                  <a:gd name="T10" fmla="*/ 0 w 191"/>
                  <a:gd name="T11" fmla="*/ 1 h 336"/>
                  <a:gd name="T12" fmla="*/ 0 w 191"/>
                  <a:gd name="T13" fmla="*/ 0 h 336"/>
                  <a:gd name="T14" fmla="*/ 0 w 191"/>
                  <a:gd name="T15" fmla="*/ 2 h 336"/>
                  <a:gd name="T16" fmla="*/ 0 w 191"/>
                  <a:gd name="T17" fmla="*/ 2 h 336"/>
                  <a:gd name="T18" fmla="*/ 0 w 191"/>
                  <a:gd name="T19" fmla="*/ 1 h 336"/>
                  <a:gd name="T20" fmla="*/ 0 w 191"/>
                  <a:gd name="T21" fmla="*/ 1 h 3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1" h="336">
                    <a:moveTo>
                      <a:pt x="21" y="102"/>
                    </a:moveTo>
                    <a:lnTo>
                      <a:pt x="16" y="104"/>
                    </a:lnTo>
                    <a:lnTo>
                      <a:pt x="14" y="108"/>
                    </a:lnTo>
                    <a:lnTo>
                      <a:pt x="12" y="114"/>
                    </a:lnTo>
                    <a:lnTo>
                      <a:pt x="6" y="117"/>
                    </a:lnTo>
                    <a:lnTo>
                      <a:pt x="0" y="7"/>
                    </a:lnTo>
                    <a:lnTo>
                      <a:pt x="10" y="0"/>
                    </a:lnTo>
                    <a:lnTo>
                      <a:pt x="191" y="319"/>
                    </a:lnTo>
                    <a:lnTo>
                      <a:pt x="164" y="336"/>
                    </a:lnTo>
                    <a:lnTo>
                      <a:pt x="21" y="10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2" name="Freeform 202"/>
              <p:cNvSpPr>
                <a:spLocks/>
              </p:cNvSpPr>
              <p:nvPr/>
            </p:nvSpPr>
            <p:spPr bwMode="auto">
              <a:xfrm flipH="1">
                <a:off x="5198" y="2849"/>
                <a:ext cx="61" cy="82"/>
              </a:xfrm>
              <a:custGeom>
                <a:avLst/>
                <a:gdLst>
                  <a:gd name="T0" fmla="*/ 1 w 122"/>
                  <a:gd name="T1" fmla="*/ 0 h 166"/>
                  <a:gd name="T2" fmla="*/ 0 w 122"/>
                  <a:gd name="T3" fmla="*/ 0 h 166"/>
                  <a:gd name="T4" fmla="*/ 1 w 122"/>
                  <a:gd name="T5" fmla="*/ 0 h 166"/>
                  <a:gd name="T6" fmla="*/ 1 w 122"/>
                  <a:gd name="T7" fmla="*/ 0 h 166"/>
                  <a:gd name="T8" fmla="*/ 1 w 122"/>
                  <a:gd name="T9" fmla="*/ 0 h 166"/>
                  <a:gd name="T10" fmla="*/ 1 w 122"/>
                  <a:gd name="T11" fmla="*/ 0 h 166"/>
                  <a:gd name="T12" fmla="*/ 1 w 122"/>
                  <a:gd name="T13" fmla="*/ 0 h 166"/>
                  <a:gd name="T14" fmla="*/ 1 w 122"/>
                  <a:gd name="T15" fmla="*/ 0 h 166"/>
                  <a:gd name="T16" fmla="*/ 1 w 122"/>
                  <a:gd name="T17" fmla="*/ 0 h 166"/>
                  <a:gd name="T18" fmla="*/ 1 w 122"/>
                  <a:gd name="T19" fmla="*/ 0 h 166"/>
                  <a:gd name="T20" fmla="*/ 1 w 122"/>
                  <a:gd name="T21" fmla="*/ 0 h 166"/>
                  <a:gd name="T22" fmla="*/ 1 w 122"/>
                  <a:gd name="T23" fmla="*/ 0 h 166"/>
                  <a:gd name="T24" fmla="*/ 1 w 122"/>
                  <a:gd name="T25" fmla="*/ 0 h 166"/>
                  <a:gd name="T26" fmla="*/ 1 w 122"/>
                  <a:gd name="T27" fmla="*/ 0 h 166"/>
                  <a:gd name="T28" fmla="*/ 1 w 122"/>
                  <a:gd name="T29" fmla="*/ 0 h 166"/>
                  <a:gd name="T30" fmla="*/ 1 w 122"/>
                  <a:gd name="T31" fmla="*/ 0 h 166"/>
                  <a:gd name="T32" fmla="*/ 1 w 122"/>
                  <a:gd name="T33" fmla="*/ 0 h 166"/>
                  <a:gd name="T34" fmla="*/ 1 w 122"/>
                  <a:gd name="T35" fmla="*/ 0 h 166"/>
                  <a:gd name="T36" fmla="*/ 1 w 122"/>
                  <a:gd name="T37" fmla="*/ 0 h 166"/>
                  <a:gd name="T38" fmla="*/ 1 w 122"/>
                  <a:gd name="T39" fmla="*/ 0 h 166"/>
                  <a:gd name="T40" fmla="*/ 1 w 122"/>
                  <a:gd name="T41" fmla="*/ 0 h 166"/>
                  <a:gd name="T42" fmla="*/ 1 w 122"/>
                  <a:gd name="T43" fmla="*/ 0 h 166"/>
                  <a:gd name="T44" fmla="*/ 1 w 122"/>
                  <a:gd name="T45" fmla="*/ 0 h 166"/>
                  <a:gd name="T46" fmla="*/ 1 w 122"/>
                  <a:gd name="T47" fmla="*/ 0 h 166"/>
                  <a:gd name="T48" fmla="*/ 1 w 122"/>
                  <a:gd name="T49" fmla="*/ 0 h 166"/>
                  <a:gd name="T50" fmla="*/ 1 w 122"/>
                  <a:gd name="T51" fmla="*/ 0 h 166"/>
                  <a:gd name="T52" fmla="*/ 1 w 122"/>
                  <a:gd name="T53" fmla="*/ 0 h 166"/>
                  <a:gd name="T54" fmla="*/ 1 w 122"/>
                  <a:gd name="T55" fmla="*/ 0 h 166"/>
                  <a:gd name="T56" fmla="*/ 1 w 122"/>
                  <a:gd name="T57" fmla="*/ 0 h 166"/>
                  <a:gd name="T58" fmla="*/ 1 w 122"/>
                  <a:gd name="T59" fmla="*/ 0 h 166"/>
                  <a:gd name="T60" fmla="*/ 1 w 122"/>
                  <a:gd name="T61" fmla="*/ 0 h 166"/>
                  <a:gd name="T62" fmla="*/ 1 w 122"/>
                  <a:gd name="T63" fmla="*/ 0 h 166"/>
                  <a:gd name="T64" fmla="*/ 1 w 122"/>
                  <a:gd name="T65" fmla="*/ 0 h 166"/>
                  <a:gd name="T66" fmla="*/ 1 w 122"/>
                  <a:gd name="T67" fmla="*/ 0 h 166"/>
                  <a:gd name="T68" fmla="*/ 1 w 122"/>
                  <a:gd name="T69" fmla="*/ 0 h 166"/>
                  <a:gd name="T70" fmla="*/ 1 w 122"/>
                  <a:gd name="T71" fmla="*/ 0 h 166"/>
                  <a:gd name="T72" fmla="*/ 1 w 122"/>
                  <a:gd name="T73" fmla="*/ 0 h 166"/>
                  <a:gd name="T74" fmla="*/ 1 w 122"/>
                  <a:gd name="T75" fmla="*/ 0 h 166"/>
                  <a:gd name="T76" fmla="*/ 1 w 122"/>
                  <a:gd name="T77" fmla="*/ 0 h 166"/>
                  <a:gd name="T78" fmla="*/ 1 w 122"/>
                  <a:gd name="T79" fmla="*/ 0 h 166"/>
                  <a:gd name="T80" fmla="*/ 1 w 122"/>
                  <a:gd name="T81" fmla="*/ 0 h 166"/>
                  <a:gd name="T82" fmla="*/ 1 w 122"/>
                  <a:gd name="T83" fmla="*/ 0 h 16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22" h="166">
                    <a:moveTo>
                      <a:pt x="95" y="166"/>
                    </a:moveTo>
                    <a:lnTo>
                      <a:pt x="0" y="10"/>
                    </a:lnTo>
                    <a:lnTo>
                      <a:pt x="11" y="0"/>
                    </a:lnTo>
                    <a:lnTo>
                      <a:pt x="13" y="4"/>
                    </a:lnTo>
                    <a:lnTo>
                      <a:pt x="17" y="10"/>
                    </a:lnTo>
                    <a:lnTo>
                      <a:pt x="21" y="14"/>
                    </a:lnTo>
                    <a:lnTo>
                      <a:pt x="25" y="17"/>
                    </a:lnTo>
                    <a:lnTo>
                      <a:pt x="28" y="23"/>
                    </a:lnTo>
                    <a:lnTo>
                      <a:pt x="32" y="27"/>
                    </a:lnTo>
                    <a:lnTo>
                      <a:pt x="36" y="33"/>
                    </a:lnTo>
                    <a:lnTo>
                      <a:pt x="40" y="36"/>
                    </a:lnTo>
                    <a:lnTo>
                      <a:pt x="44" y="42"/>
                    </a:lnTo>
                    <a:lnTo>
                      <a:pt x="47" y="46"/>
                    </a:lnTo>
                    <a:lnTo>
                      <a:pt x="49" y="52"/>
                    </a:lnTo>
                    <a:lnTo>
                      <a:pt x="55" y="55"/>
                    </a:lnTo>
                    <a:lnTo>
                      <a:pt x="57" y="61"/>
                    </a:lnTo>
                    <a:lnTo>
                      <a:pt x="61" y="65"/>
                    </a:lnTo>
                    <a:lnTo>
                      <a:pt x="65" y="71"/>
                    </a:lnTo>
                    <a:lnTo>
                      <a:pt x="68" y="74"/>
                    </a:lnTo>
                    <a:lnTo>
                      <a:pt x="72" y="80"/>
                    </a:lnTo>
                    <a:lnTo>
                      <a:pt x="76" y="84"/>
                    </a:lnTo>
                    <a:lnTo>
                      <a:pt x="80" y="90"/>
                    </a:lnTo>
                    <a:lnTo>
                      <a:pt x="82" y="93"/>
                    </a:lnTo>
                    <a:lnTo>
                      <a:pt x="85" y="99"/>
                    </a:lnTo>
                    <a:lnTo>
                      <a:pt x="89" y="103"/>
                    </a:lnTo>
                    <a:lnTo>
                      <a:pt x="93" y="109"/>
                    </a:lnTo>
                    <a:lnTo>
                      <a:pt x="97" y="114"/>
                    </a:lnTo>
                    <a:lnTo>
                      <a:pt x="99" y="118"/>
                    </a:lnTo>
                    <a:lnTo>
                      <a:pt x="103" y="124"/>
                    </a:lnTo>
                    <a:lnTo>
                      <a:pt x="106" y="130"/>
                    </a:lnTo>
                    <a:lnTo>
                      <a:pt x="108" y="135"/>
                    </a:lnTo>
                    <a:lnTo>
                      <a:pt x="112" y="139"/>
                    </a:lnTo>
                    <a:lnTo>
                      <a:pt x="116" y="145"/>
                    </a:lnTo>
                    <a:lnTo>
                      <a:pt x="118" y="150"/>
                    </a:lnTo>
                    <a:lnTo>
                      <a:pt x="122" y="156"/>
                    </a:lnTo>
                    <a:lnTo>
                      <a:pt x="118" y="162"/>
                    </a:lnTo>
                    <a:lnTo>
                      <a:pt x="112" y="166"/>
                    </a:lnTo>
                    <a:lnTo>
                      <a:pt x="106" y="166"/>
                    </a:lnTo>
                    <a:lnTo>
                      <a:pt x="104" y="166"/>
                    </a:lnTo>
                    <a:lnTo>
                      <a:pt x="99" y="166"/>
                    </a:lnTo>
                    <a:lnTo>
                      <a:pt x="95" y="166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3" name="Freeform 203"/>
              <p:cNvSpPr>
                <a:spLocks/>
              </p:cNvSpPr>
              <p:nvPr/>
            </p:nvSpPr>
            <p:spPr bwMode="auto">
              <a:xfrm flipH="1">
                <a:off x="5181" y="2767"/>
                <a:ext cx="113" cy="137"/>
              </a:xfrm>
              <a:custGeom>
                <a:avLst/>
                <a:gdLst>
                  <a:gd name="T0" fmla="*/ 1 w 226"/>
                  <a:gd name="T1" fmla="*/ 2 h 274"/>
                  <a:gd name="T2" fmla="*/ 1 w 226"/>
                  <a:gd name="T3" fmla="*/ 1 h 274"/>
                  <a:gd name="T4" fmla="*/ 1 w 226"/>
                  <a:gd name="T5" fmla="*/ 1 h 274"/>
                  <a:gd name="T6" fmla="*/ 1 w 226"/>
                  <a:gd name="T7" fmla="*/ 1 h 274"/>
                  <a:gd name="T8" fmla="*/ 1 w 226"/>
                  <a:gd name="T9" fmla="*/ 1 h 274"/>
                  <a:gd name="T10" fmla="*/ 1 w 226"/>
                  <a:gd name="T11" fmla="*/ 1 h 274"/>
                  <a:gd name="T12" fmla="*/ 1 w 226"/>
                  <a:gd name="T13" fmla="*/ 1 h 274"/>
                  <a:gd name="T14" fmla="*/ 1 w 226"/>
                  <a:gd name="T15" fmla="*/ 1 h 274"/>
                  <a:gd name="T16" fmla="*/ 1 w 226"/>
                  <a:gd name="T17" fmla="*/ 1 h 274"/>
                  <a:gd name="T18" fmla="*/ 1 w 226"/>
                  <a:gd name="T19" fmla="*/ 1 h 274"/>
                  <a:gd name="T20" fmla="*/ 1 w 226"/>
                  <a:gd name="T21" fmla="*/ 1 h 274"/>
                  <a:gd name="T22" fmla="*/ 1 w 226"/>
                  <a:gd name="T23" fmla="*/ 1 h 274"/>
                  <a:gd name="T24" fmla="*/ 1 w 226"/>
                  <a:gd name="T25" fmla="*/ 1 h 274"/>
                  <a:gd name="T26" fmla="*/ 1 w 226"/>
                  <a:gd name="T27" fmla="*/ 1 h 274"/>
                  <a:gd name="T28" fmla="*/ 1 w 226"/>
                  <a:gd name="T29" fmla="*/ 1 h 274"/>
                  <a:gd name="T30" fmla="*/ 1 w 226"/>
                  <a:gd name="T31" fmla="*/ 1 h 274"/>
                  <a:gd name="T32" fmla="*/ 1 w 226"/>
                  <a:gd name="T33" fmla="*/ 1 h 274"/>
                  <a:gd name="T34" fmla="*/ 1 w 226"/>
                  <a:gd name="T35" fmla="*/ 1 h 274"/>
                  <a:gd name="T36" fmla="*/ 0 w 226"/>
                  <a:gd name="T37" fmla="*/ 0 h 274"/>
                  <a:gd name="T38" fmla="*/ 1 w 226"/>
                  <a:gd name="T39" fmla="*/ 1 h 274"/>
                  <a:gd name="T40" fmla="*/ 1 w 226"/>
                  <a:gd name="T41" fmla="*/ 1 h 274"/>
                  <a:gd name="T42" fmla="*/ 1 w 226"/>
                  <a:gd name="T43" fmla="*/ 1 h 274"/>
                  <a:gd name="T44" fmla="*/ 1 w 226"/>
                  <a:gd name="T45" fmla="*/ 1 h 274"/>
                  <a:gd name="T46" fmla="*/ 1 w 226"/>
                  <a:gd name="T47" fmla="*/ 1 h 274"/>
                  <a:gd name="T48" fmla="*/ 1 w 226"/>
                  <a:gd name="T49" fmla="*/ 1 h 274"/>
                  <a:gd name="T50" fmla="*/ 1 w 226"/>
                  <a:gd name="T51" fmla="*/ 1 h 274"/>
                  <a:gd name="T52" fmla="*/ 1 w 226"/>
                  <a:gd name="T53" fmla="*/ 1 h 274"/>
                  <a:gd name="T54" fmla="*/ 1 w 226"/>
                  <a:gd name="T55" fmla="*/ 1 h 274"/>
                  <a:gd name="T56" fmla="*/ 1 w 226"/>
                  <a:gd name="T57" fmla="*/ 1 h 274"/>
                  <a:gd name="T58" fmla="*/ 1 w 226"/>
                  <a:gd name="T59" fmla="*/ 1 h 274"/>
                  <a:gd name="T60" fmla="*/ 1 w 226"/>
                  <a:gd name="T61" fmla="*/ 1 h 274"/>
                  <a:gd name="T62" fmla="*/ 1 w 226"/>
                  <a:gd name="T63" fmla="*/ 1 h 274"/>
                  <a:gd name="T64" fmla="*/ 1 w 226"/>
                  <a:gd name="T65" fmla="*/ 1 h 274"/>
                  <a:gd name="T66" fmla="*/ 1 w 226"/>
                  <a:gd name="T67" fmla="*/ 1 h 274"/>
                  <a:gd name="T68" fmla="*/ 1 w 226"/>
                  <a:gd name="T69" fmla="*/ 1 h 274"/>
                  <a:gd name="T70" fmla="*/ 1 w 226"/>
                  <a:gd name="T71" fmla="*/ 1 h 274"/>
                  <a:gd name="T72" fmla="*/ 1 w 226"/>
                  <a:gd name="T73" fmla="*/ 1 h 274"/>
                  <a:gd name="T74" fmla="*/ 1 w 226"/>
                  <a:gd name="T75" fmla="*/ 1 h 274"/>
                  <a:gd name="T76" fmla="*/ 1 w 226"/>
                  <a:gd name="T77" fmla="*/ 1 h 274"/>
                  <a:gd name="T78" fmla="*/ 1 w 226"/>
                  <a:gd name="T79" fmla="*/ 1 h 274"/>
                  <a:gd name="T80" fmla="*/ 1 w 226"/>
                  <a:gd name="T81" fmla="*/ 1 h 274"/>
                  <a:gd name="T82" fmla="*/ 1 w 226"/>
                  <a:gd name="T83" fmla="*/ 1 h 274"/>
                  <a:gd name="T84" fmla="*/ 1 w 226"/>
                  <a:gd name="T85" fmla="*/ 1 h 274"/>
                  <a:gd name="T86" fmla="*/ 1 w 226"/>
                  <a:gd name="T87" fmla="*/ 1 h 274"/>
                  <a:gd name="T88" fmla="*/ 1 w 226"/>
                  <a:gd name="T89" fmla="*/ 1 h 274"/>
                  <a:gd name="T90" fmla="*/ 1 w 226"/>
                  <a:gd name="T91" fmla="*/ 1 h 274"/>
                  <a:gd name="T92" fmla="*/ 1 w 226"/>
                  <a:gd name="T93" fmla="*/ 1 h 274"/>
                  <a:gd name="T94" fmla="*/ 1 w 226"/>
                  <a:gd name="T95" fmla="*/ 1 h 274"/>
                  <a:gd name="T96" fmla="*/ 1 w 226"/>
                  <a:gd name="T97" fmla="*/ 2 h 274"/>
                  <a:gd name="T98" fmla="*/ 1 w 226"/>
                  <a:gd name="T99" fmla="*/ 2 h 27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26" h="274">
                    <a:moveTo>
                      <a:pt x="209" y="274"/>
                    </a:moveTo>
                    <a:lnTo>
                      <a:pt x="203" y="268"/>
                    </a:lnTo>
                    <a:lnTo>
                      <a:pt x="197" y="260"/>
                    </a:lnTo>
                    <a:lnTo>
                      <a:pt x="190" y="253"/>
                    </a:lnTo>
                    <a:lnTo>
                      <a:pt x="184" y="245"/>
                    </a:lnTo>
                    <a:lnTo>
                      <a:pt x="180" y="241"/>
                    </a:lnTo>
                    <a:lnTo>
                      <a:pt x="176" y="237"/>
                    </a:lnTo>
                    <a:lnTo>
                      <a:pt x="174" y="232"/>
                    </a:lnTo>
                    <a:lnTo>
                      <a:pt x="171" y="228"/>
                    </a:lnTo>
                    <a:lnTo>
                      <a:pt x="167" y="224"/>
                    </a:lnTo>
                    <a:lnTo>
                      <a:pt x="163" y="220"/>
                    </a:lnTo>
                    <a:lnTo>
                      <a:pt x="159" y="217"/>
                    </a:lnTo>
                    <a:lnTo>
                      <a:pt x="155" y="211"/>
                    </a:lnTo>
                    <a:lnTo>
                      <a:pt x="152" y="207"/>
                    </a:lnTo>
                    <a:lnTo>
                      <a:pt x="148" y="201"/>
                    </a:lnTo>
                    <a:lnTo>
                      <a:pt x="144" y="198"/>
                    </a:lnTo>
                    <a:lnTo>
                      <a:pt x="138" y="192"/>
                    </a:lnTo>
                    <a:lnTo>
                      <a:pt x="135" y="188"/>
                    </a:lnTo>
                    <a:lnTo>
                      <a:pt x="131" y="184"/>
                    </a:lnTo>
                    <a:lnTo>
                      <a:pt x="127" y="179"/>
                    </a:lnTo>
                    <a:lnTo>
                      <a:pt x="123" y="175"/>
                    </a:lnTo>
                    <a:lnTo>
                      <a:pt x="119" y="169"/>
                    </a:lnTo>
                    <a:lnTo>
                      <a:pt x="114" y="165"/>
                    </a:lnTo>
                    <a:lnTo>
                      <a:pt x="110" y="160"/>
                    </a:lnTo>
                    <a:lnTo>
                      <a:pt x="106" y="154"/>
                    </a:lnTo>
                    <a:lnTo>
                      <a:pt x="102" y="150"/>
                    </a:lnTo>
                    <a:lnTo>
                      <a:pt x="98" y="144"/>
                    </a:lnTo>
                    <a:lnTo>
                      <a:pt x="93" y="141"/>
                    </a:lnTo>
                    <a:lnTo>
                      <a:pt x="89" y="135"/>
                    </a:lnTo>
                    <a:lnTo>
                      <a:pt x="85" y="129"/>
                    </a:lnTo>
                    <a:lnTo>
                      <a:pt x="81" y="125"/>
                    </a:lnTo>
                    <a:lnTo>
                      <a:pt x="77" y="120"/>
                    </a:lnTo>
                    <a:lnTo>
                      <a:pt x="74" y="116"/>
                    </a:lnTo>
                    <a:lnTo>
                      <a:pt x="68" y="110"/>
                    </a:lnTo>
                    <a:lnTo>
                      <a:pt x="64" y="106"/>
                    </a:lnTo>
                    <a:lnTo>
                      <a:pt x="62" y="101"/>
                    </a:lnTo>
                    <a:lnTo>
                      <a:pt x="58" y="97"/>
                    </a:lnTo>
                    <a:lnTo>
                      <a:pt x="55" y="91"/>
                    </a:lnTo>
                    <a:lnTo>
                      <a:pt x="49" y="87"/>
                    </a:lnTo>
                    <a:lnTo>
                      <a:pt x="45" y="82"/>
                    </a:lnTo>
                    <a:lnTo>
                      <a:pt x="43" y="78"/>
                    </a:lnTo>
                    <a:lnTo>
                      <a:pt x="39" y="72"/>
                    </a:lnTo>
                    <a:lnTo>
                      <a:pt x="36" y="68"/>
                    </a:lnTo>
                    <a:lnTo>
                      <a:pt x="32" y="65"/>
                    </a:lnTo>
                    <a:lnTo>
                      <a:pt x="30" y="61"/>
                    </a:lnTo>
                    <a:lnTo>
                      <a:pt x="26" y="55"/>
                    </a:lnTo>
                    <a:lnTo>
                      <a:pt x="24" y="51"/>
                    </a:lnTo>
                    <a:lnTo>
                      <a:pt x="20" y="46"/>
                    </a:lnTo>
                    <a:lnTo>
                      <a:pt x="19" y="42"/>
                    </a:lnTo>
                    <a:lnTo>
                      <a:pt x="17" y="38"/>
                    </a:lnTo>
                    <a:lnTo>
                      <a:pt x="13" y="34"/>
                    </a:lnTo>
                    <a:lnTo>
                      <a:pt x="11" y="30"/>
                    </a:lnTo>
                    <a:lnTo>
                      <a:pt x="9" y="27"/>
                    </a:lnTo>
                    <a:lnTo>
                      <a:pt x="5" y="19"/>
                    </a:lnTo>
                    <a:lnTo>
                      <a:pt x="3" y="13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7" y="4"/>
                    </a:lnTo>
                    <a:lnTo>
                      <a:pt x="15" y="8"/>
                    </a:lnTo>
                    <a:lnTo>
                      <a:pt x="22" y="11"/>
                    </a:lnTo>
                    <a:lnTo>
                      <a:pt x="30" y="15"/>
                    </a:lnTo>
                    <a:lnTo>
                      <a:pt x="36" y="19"/>
                    </a:lnTo>
                    <a:lnTo>
                      <a:pt x="43" y="23"/>
                    </a:lnTo>
                    <a:lnTo>
                      <a:pt x="51" y="27"/>
                    </a:lnTo>
                    <a:lnTo>
                      <a:pt x="58" y="32"/>
                    </a:lnTo>
                    <a:lnTo>
                      <a:pt x="64" y="36"/>
                    </a:lnTo>
                    <a:lnTo>
                      <a:pt x="72" y="40"/>
                    </a:lnTo>
                    <a:lnTo>
                      <a:pt x="77" y="46"/>
                    </a:lnTo>
                    <a:lnTo>
                      <a:pt x="85" y="49"/>
                    </a:lnTo>
                    <a:lnTo>
                      <a:pt x="91" y="55"/>
                    </a:lnTo>
                    <a:lnTo>
                      <a:pt x="98" y="61"/>
                    </a:lnTo>
                    <a:lnTo>
                      <a:pt x="104" y="65"/>
                    </a:lnTo>
                    <a:lnTo>
                      <a:pt x="112" y="70"/>
                    </a:lnTo>
                    <a:lnTo>
                      <a:pt x="117" y="76"/>
                    </a:lnTo>
                    <a:lnTo>
                      <a:pt x="123" y="82"/>
                    </a:lnTo>
                    <a:lnTo>
                      <a:pt x="129" y="87"/>
                    </a:lnTo>
                    <a:lnTo>
                      <a:pt x="136" y="93"/>
                    </a:lnTo>
                    <a:lnTo>
                      <a:pt x="140" y="99"/>
                    </a:lnTo>
                    <a:lnTo>
                      <a:pt x="148" y="104"/>
                    </a:lnTo>
                    <a:lnTo>
                      <a:pt x="154" y="110"/>
                    </a:lnTo>
                    <a:lnTo>
                      <a:pt x="159" y="116"/>
                    </a:lnTo>
                    <a:lnTo>
                      <a:pt x="165" y="122"/>
                    </a:lnTo>
                    <a:lnTo>
                      <a:pt x="173" y="125"/>
                    </a:lnTo>
                    <a:lnTo>
                      <a:pt x="178" y="131"/>
                    </a:lnTo>
                    <a:lnTo>
                      <a:pt x="184" y="139"/>
                    </a:lnTo>
                    <a:lnTo>
                      <a:pt x="192" y="142"/>
                    </a:lnTo>
                    <a:lnTo>
                      <a:pt x="197" y="148"/>
                    </a:lnTo>
                    <a:lnTo>
                      <a:pt x="205" y="154"/>
                    </a:lnTo>
                    <a:lnTo>
                      <a:pt x="211" y="161"/>
                    </a:lnTo>
                    <a:lnTo>
                      <a:pt x="205" y="160"/>
                    </a:lnTo>
                    <a:lnTo>
                      <a:pt x="201" y="160"/>
                    </a:lnTo>
                    <a:lnTo>
                      <a:pt x="197" y="160"/>
                    </a:lnTo>
                    <a:lnTo>
                      <a:pt x="193" y="158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4"/>
                    </a:lnTo>
                    <a:lnTo>
                      <a:pt x="176" y="152"/>
                    </a:lnTo>
                    <a:lnTo>
                      <a:pt x="169" y="148"/>
                    </a:lnTo>
                    <a:lnTo>
                      <a:pt x="163" y="142"/>
                    </a:lnTo>
                    <a:lnTo>
                      <a:pt x="155" y="137"/>
                    </a:lnTo>
                    <a:lnTo>
                      <a:pt x="148" y="131"/>
                    </a:lnTo>
                    <a:lnTo>
                      <a:pt x="140" y="125"/>
                    </a:lnTo>
                    <a:lnTo>
                      <a:pt x="135" y="120"/>
                    </a:lnTo>
                    <a:lnTo>
                      <a:pt x="127" y="112"/>
                    </a:lnTo>
                    <a:lnTo>
                      <a:pt x="119" y="106"/>
                    </a:lnTo>
                    <a:lnTo>
                      <a:pt x="112" y="101"/>
                    </a:lnTo>
                    <a:lnTo>
                      <a:pt x="106" y="95"/>
                    </a:lnTo>
                    <a:lnTo>
                      <a:pt x="98" y="89"/>
                    </a:lnTo>
                    <a:lnTo>
                      <a:pt x="91" y="85"/>
                    </a:lnTo>
                    <a:lnTo>
                      <a:pt x="93" y="91"/>
                    </a:lnTo>
                    <a:lnTo>
                      <a:pt x="97" y="95"/>
                    </a:lnTo>
                    <a:lnTo>
                      <a:pt x="100" y="101"/>
                    </a:lnTo>
                    <a:lnTo>
                      <a:pt x="102" y="106"/>
                    </a:lnTo>
                    <a:lnTo>
                      <a:pt x="106" y="110"/>
                    </a:lnTo>
                    <a:lnTo>
                      <a:pt x="110" y="116"/>
                    </a:lnTo>
                    <a:lnTo>
                      <a:pt x="114" y="122"/>
                    </a:lnTo>
                    <a:lnTo>
                      <a:pt x="117" y="125"/>
                    </a:lnTo>
                    <a:lnTo>
                      <a:pt x="121" y="131"/>
                    </a:lnTo>
                    <a:lnTo>
                      <a:pt x="125" y="135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36" y="150"/>
                    </a:lnTo>
                    <a:lnTo>
                      <a:pt x="140" y="154"/>
                    </a:lnTo>
                    <a:lnTo>
                      <a:pt x="146" y="158"/>
                    </a:lnTo>
                    <a:lnTo>
                      <a:pt x="150" y="163"/>
                    </a:lnTo>
                    <a:lnTo>
                      <a:pt x="154" y="167"/>
                    </a:lnTo>
                    <a:lnTo>
                      <a:pt x="157" y="171"/>
                    </a:lnTo>
                    <a:lnTo>
                      <a:pt x="163" y="175"/>
                    </a:lnTo>
                    <a:lnTo>
                      <a:pt x="167" y="179"/>
                    </a:lnTo>
                    <a:lnTo>
                      <a:pt x="171" y="184"/>
                    </a:lnTo>
                    <a:lnTo>
                      <a:pt x="176" y="188"/>
                    </a:lnTo>
                    <a:lnTo>
                      <a:pt x="180" y="192"/>
                    </a:lnTo>
                    <a:lnTo>
                      <a:pt x="186" y="196"/>
                    </a:lnTo>
                    <a:lnTo>
                      <a:pt x="190" y="199"/>
                    </a:lnTo>
                    <a:lnTo>
                      <a:pt x="195" y="203"/>
                    </a:lnTo>
                    <a:lnTo>
                      <a:pt x="199" y="207"/>
                    </a:lnTo>
                    <a:lnTo>
                      <a:pt x="205" y="211"/>
                    </a:lnTo>
                    <a:lnTo>
                      <a:pt x="211" y="215"/>
                    </a:lnTo>
                    <a:lnTo>
                      <a:pt x="214" y="218"/>
                    </a:lnTo>
                    <a:lnTo>
                      <a:pt x="220" y="224"/>
                    </a:lnTo>
                    <a:lnTo>
                      <a:pt x="226" y="228"/>
                    </a:lnTo>
                    <a:lnTo>
                      <a:pt x="224" y="232"/>
                    </a:lnTo>
                    <a:lnTo>
                      <a:pt x="222" y="239"/>
                    </a:lnTo>
                    <a:lnTo>
                      <a:pt x="222" y="247"/>
                    </a:lnTo>
                    <a:lnTo>
                      <a:pt x="220" y="253"/>
                    </a:lnTo>
                    <a:lnTo>
                      <a:pt x="218" y="258"/>
                    </a:lnTo>
                    <a:lnTo>
                      <a:pt x="218" y="266"/>
                    </a:lnTo>
                    <a:lnTo>
                      <a:pt x="212" y="270"/>
                    </a:lnTo>
                    <a:lnTo>
                      <a:pt x="209" y="27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4" name="Freeform 204"/>
              <p:cNvSpPr>
                <a:spLocks/>
              </p:cNvSpPr>
              <p:nvPr/>
            </p:nvSpPr>
            <p:spPr bwMode="auto">
              <a:xfrm flipH="1">
                <a:off x="5162" y="2771"/>
                <a:ext cx="90" cy="57"/>
              </a:xfrm>
              <a:custGeom>
                <a:avLst/>
                <a:gdLst>
                  <a:gd name="T0" fmla="*/ 0 w 181"/>
                  <a:gd name="T1" fmla="*/ 1 h 114"/>
                  <a:gd name="T2" fmla="*/ 0 w 181"/>
                  <a:gd name="T3" fmla="*/ 1 h 114"/>
                  <a:gd name="T4" fmla="*/ 0 w 181"/>
                  <a:gd name="T5" fmla="*/ 0 h 114"/>
                  <a:gd name="T6" fmla="*/ 0 w 181"/>
                  <a:gd name="T7" fmla="*/ 1 h 114"/>
                  <a:gd name="T8" fmla="*/ 0 w 181"/>
                  <a:gd name="T9" fmla="*/ 1 h 114"/>
                  <a:gd name="T10" fmla="*/ 0 w 181"/>
                  <a:gd name="T11" fmla="*/ 1 h 114"/>
                  <a:gd name="T12" fmla="*/ 0 w 181"/>
                  <a:gd name="T13" fmla="*/ 1 h 114"/>
                  <a:gd name="T14" fmla="*/ 0 w 181"/>
                  <a:gd name="T15" fmla="*/ 1 h 114"/>
                  <a:gd name="T16" fmla="*/ 0 w 181"/>
                  <a:gd name="T17" fmla="*/ 1 h 114"/>
                  <a:gd name="T18" fmla="*/ 0 w 181"/>
                  <a:gd name="T19" fmla="*/ 1 h 114"/>
                  <a:gd name="T20" fmla="*/ 0 w 181"/>
                  <a:gd name="T21" fmla="*/ 1 h 114"/>
                  <a:gd name="T22" fmla="*/ 0 w 181"/>
                  <a:gd name="T23" fmla="*/ 1 h 114"/>
                  <a:gd name="T24" fmla="*/ 0 w 181"/>
                  <a:gd name="T25" fmla="*/ 1 h 1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1" h="114">
                    <a:moveTo>
                      <a:pt x="166" y="114"/>
                    </a:moveTo>
                    <a:lnTo>
                      <a:pt x="0" y="11"/>
                    </a:lnTo>
                    <a:lnTo>
                      <a:pt x="8" y="0"/>
                    </a:lnTo>
                    <a:lnTo>
                      <a:pt x="181" y="62"/>
                    </a:lnTo>
                    <a:lnTo>
                      <a:pt x="181" y="68"/>
                    </a:lnTo>
                    <a:lnTo>
                      <a:pt x="181" y="76"/>
                    </a:lnTo>
                    <a:lnTo>
                      <a:pt x="179" y="81"/>
                    </a:lnTo>
                    <a:lnTo>
                      <a:pt x="177" y="91"/>
                    </a:lnTo>
                    <a:lnTo>
                      <a:pt x="175" y="96"/>
                    </a:lnTo>
                    <a:lnTo>
                      <a:pt x="171" y="104"/>
                    </a:lnTo>
                    <a:lnTo>
                      <a:pt x="168" y="110"/>
                    </a:lnTo>
                    <a:lnTo>
                      <a:pt x="166" y="114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5" name="Freeform 205"/>
              <p:cNvSpPr>
                <a:spLocks/>
              </p:cNvSpPr>
              <p:nvPr/>
            </p:nvSpPr>
            <p:spPr bwMode="auto">
              <a:xfrm flipH="1">
                <a:off x="5343" y="2708"/>
                <a:ext cx="79" cy="220"/>
              </a:xfrm>
              <a:custGeom>
                <a:avLst/>
                <a:gdLst>
                  <a:gd name="T0" fmla="*/ 1 w 158"/>
                  <a:gd name="T1" fmla="*/ 2 h 439"/>
                  <a:gd name="T2" fmla="*/ 1 w 158"/>
                  <a:gd name="T3" fmla="*/ 2 h 439"/>
                  <a:gd name="T4" fmla="*/ 1 w 158"/>
                  <a:gd name="T5" fmla="*/ 2 h 439"/>
                  <a:gd name="T6" fmla="*/ 1 w 158"/>
                  <a:gd name="T7" fmla="*/ 2 h 439"/>
                  <a:gd name="T8" fmla="*/ 1 w 158"/>
                  <a:gd name="T9" fmla="*/ 2 h 439"/>
                  <a:gd name="T10" fmla="*/ 1 w 158"/>
                  <a:gd name="T11" fmla="*/ 2 h 439"/>
                  <a:gd name="T12" fmla="*/ 1 w 158"/>
                  <a:gd name="T13" fmla="*/ 2 h 439"/>
                  <a:gd name="T14" fmla="*/ 1 w 158"/>
                  <a:gd name="T15" fmla="*/ 2 h 439"/>
                  <a:gd name="T16" fmla="*/ 1 w 158"/>
                  <a:gd name="T17" fmla="*/ 2 h 439"/>
                  <a:gd name="T18" fmla="*/ 1 w 158"/>
                  <a:gd name="T19" fmla="*/ 1 h 439"/>
                  <a:gd name="T20" fmla="*/ 1 w 158"/>
                  <a:gd name="T21" fmla="*/ 1 h 439"/>
                  <a:gd name="T22" fmla="*/ 1 w 158"/>
                  <a:gd name="T23" fmla="*/ 1 h 439"/>
                  <a:gd name="T24" fmla="*/ 1 w 158"/>
                  <a:gd name="T25" fmla="*/ 1 h 439"/>
                  <a:gd name="T26" fmla="*/ 1 w 158"/>
                  <a:gd name="T27" fmla="*/ 1 h 439"/>
                  <a:gd name="T28" fmla="*/ 1 w 158"/>
                  <a:gd name="T29" fmla="*/ 1 h 439"/>
                  <a:gd name="T30" fmla="*/ 1 w 158"/>
                  <a:gd name="T31" fmla="*/ 1 h 439"/>
                  <a:gd name="T32" fmla="*/ 1 w 158"/>
                  <a:gd name="T33" fmla="*/ 1 h 439"/>
                  <a:gd name="T34" fmla="*/ 1 w 158"/>
                  <a:gd name="T35" fmla="*/ 1 h 439"/>
                  <a:gd name="T36" fmla="*/ 1 w 158"/>
                  <a:gd name="T37" fmla="*/ 1 h 439"/>
                  <a:gd name="T38" fmla="*/ 1 w 158"/>
                  <a:gd name="T39" fmla="*/ 1 h 439"/>
                  <a:gd name="T40" fmla="*/ 1 w 158"/>
                  <a:gd name="T41" fmla="*/ 1 h 439"/>
                  <a:gd name="T42" fmla="*/ 1 w 158"/>
                  <a:gd name="T43" fmla="*/ 1 h 439"/>
                  <a:gd name="T44" fmla="*/ 1 w 158"/>
                  <a:gd name="T45" fmla="*/ 0 h 439"/>
                  <a:gd name="T46" fmla="*/ 1 w 158"/>
                  <a:gd name="T47" fmla="*/ 1 h 439"/>
                  <a:gd name="T48" fmla="*/ 1 w 158"/>
                  <a:gd name="T49" fmla="*/ 1 h 439"/>
                  <a:gd name="T50" fmla="*/ 1 w 158"/>
                  <a:gd name="T51" fmla="*/ 1 h 439"/>
                  <a:gd name="T52" fmla="*/ 1 w 158"/>
                  <a:gd name="T53" fmla="*/ 1 h 439"/>
                  <a:gd name="T54" fmla="*/ 1 w 158"/>
                  <a:gd name="T55" fmla="*/ 1 h 439"/>
                  <a:gd name="T56" fmla="*/ 1 w 158"/>
                  <a:gd name="T57" fmla="*/ 1 h 439"/>
                  <a:gd name="T58" fmla="*/ 1 w 158"/>
                  <a:gd name="T59" fmla="*/ 1 h 439"/>
                  <a:gd name="T60" fmla="*/ 1 w 158"/>
                  <a:gd name="T61" fmla="*/ 1 h 439"/>
                  <a:gd name="T62" fmla="*/ 1 w 158"/>
                  <a:gd name="T63" fmla="*/ 1 h 439"/>
                  <a:gd name="T64" fmla="*/ 1 w 158"/>
                  <a:gd name="T65" fmla="*/ 1 h 439"/>
                  <a:gd name="T66" fmla="*/ 1 w 158"/>
                  <a:gd name="T67" fmla="*/ 1 h 439"/>
                  <a:gd name="T68" fmla="*/ 1 w 158"/>
                  <a:gd name="T69" fmla="*/ 1 h 439"/>
                  <a:gd name="T70" fmla="*/ 1 w 158"/>
                  <a:gd name="T71" fmla="*/ 1 h 439"/>
                  <a:gd name="T72" fmla="*/ 1 w 158"/>
                  <a:gd name="T73" fmla="*/ 1 h 439"/>
                  <a:gd name="T74" fmla="*/ 1 w 158"/>
                  <a:gd name="T75" fmla="*/ 1 h 439"/>
                  <a:gd name="T76" fmla="*/ 1 w 158"/>
                  <a:gd name="T77" fmla="*/ 1 h 439"/>
                  <a:gd name="T78" fmla="*/ 1 w 158"/>
                  <a:gd name="T79" fmla="*/ 1 h 439"/>
                  <a:gd name="T80" fmla="*/ 1 w 158"/>
                  <a:gd name="T81" fmla="*/ 1 h 439"/>
                  <a:gd name="T82" fmla="*/ 1 w 158"/>
                  <a:gd name="T83" fmla="*/ 1 h 439"/>
                  <a:gd name="T84" fmla="*/ 1 w 158"/>
                  <a:gd name="T85" fmla="*/ 1 h 439"/>
                  <a:gd name="T86" fmla="*/ 1 w 158"/>
                  <a:gd name="T87" fmla="*/ 2 h 439"/>
                  <a:gd name="T88" fmla="*/ 1 w 158"/>
                  <a:gd name="T89" fmla="*/ 2 h 439"/>
                  <a:gd name="T90" fmla="*/ 1 w 158"/>
                  <a:gd name="T91" fmla="*/ 2 h 439"/>
                  <a:gd name="T92" fmla="*/ 1 w 158"/>
                  <a:gd name="T93" fmla="*/ 2 h 439"/>
                  <a:gd name="T94" fmla="*/ 1 w 158"/>
                  <a:gd name="T95" fmla="*/ 2 h 439"/>
                  <a:gd name="T96" fmla="*/ 1 w 158"/>
                  <a:gd name="T97" fmla="*/ 2 h 439"/>
                  <a:gd name="T98" fmla="*/ 1 w 158"/>
                  <a:gd name="T99" fmla="*/ 2 h 439"/>
                  <a:gd name="T100" fmla="*/ 1 w 158"/>
                  <a:gd name="T101" fmla="*/ 2 h 439"/>
                  <a:gd name="T102" fmla="*/ 1 w 158"/>
                  <a:gd name="T103" fmla="*/ 2 h 439"/>
                  <a:gd name="T104" fmla="*/ 1 w 158"/>
                  <a:gd name="T105" fmla="*/ 2 h 439"/>
                  <a:gd name="T106" fmla="*/ 1 w 158"/>
                  <a:gd name="T107" fmla="*/ 2 h 439"/>
                  <a:gd name="T108" fmla="*/ 1 w 158"/>
                  <a:gd name="T109" fmla="*/ 2 h 439"/>
                  <a:gd name="T110" fmla="*/ 1 w 158"/>
                  <a:gd name="T111" fmla="*/ 2 h 439"/>
                  <a:gd name="T112" fmla="*/ 1 w 158"/>
                  <a:gd name="T113" fmla="*/ 2 h 43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58" h="439">
                    <a:moveTo>
                      <a:pt x="17" y="439"/>
                    </a:moveTo>
                    <a:lnTo>
                      <a:pt x="11" y="435"/>
                    </a:lnTo>
                    <a:lnTo>
                      <a:pt x="6" y="430"/>
                    </a:lnTo>
                    <a:lnTo>
                      <a:pt x="2" y="422"/>
                    </a:lnTo>
                    <a:lnTo>
                      <a:pt x="0" y="416"/>
                    </a:lnTo>
                    <a:lnTo>
                      <a:pt x="2" y="411"/>
                    </a:lnTo>
                    <a:lnTo>
                      <a:pt x="6" y="403"/>
                    </a:lnTo>
                    <a:lnTo>
                      <a:pt x="9" y="397"/>
                    </a:lnTo>
                    <a:lnTo>
                      <a:pt x="13" y="392"/>
                    </a:lnTo>
                    <a:lnTo>
                      <a:pt x="15" y="384"/>
                    </a:lnTo>
                    <a:lnTo>
                      <a:pt x="19" y="378"/>
                    </a:lnTo>
                    <a:lnTo>
                      <a:pt x="23" y="373"/>
                    </a:lnTo>
                    <a:lnTo>
                      <a:pt x="26" y="365"/>
                    </a:lnTo>
                    <a:lnTo>
                      <a:pt x="28" y="359"/>
                    </a:lnTo>
                    <a:lnTo>
                      <a:pt x="32" y="352"/>
                    </a:lnTo>
                    <a:lnTo>
                      <a:pt x="34" y="346"/>
                    </a:lnTo>
                    <a:lnTo>
                      <a:pt x="38" y="340"/>
                    </a:lnTo>
                    <a:lnTo>
                      <a:pt x="40" y="333"/>
                    </a:lnTo>
                    <a:lnTo>
                      <a:pt x="44" y="327"/>
                    </a:lnTo>
                    <a:lnTo>
                      <a:pt x="46" y="321"/>
                    </a:lnTo>
                    <a:lnTo>
                      <a:pt x="49" y="314"/>
                    </a:lnTo>
                    <a:lnTo>
                      <a:pt x="51" y="306"/>
                    </a:lnTo>
                    <a:lnTo>
                      <a:pt x="53" y="300"/>
                    </a:lnTo>
                    <a:lnTo>
                      <a:pt x="55" y="293"/>
                    </a:lnTo>
                    <a:lnTo>
                      <a:pt x="57" y="287"/>
                    </a:lnTo>
                    <a:lnTo>
                      <a:pt x="59" y="279"/>
                    </a:lnTo>
                    <a:lnTo>
                      <a:pt x="63" y="274"/>
                    </a:lnTo>
                    <a:lnTo>
                      <a:pt x="65" y="266"/>
                    </a:lnTo>
                    <a:lnTo>
                      <a:pt x="66" y="260"/>
                    </a:lnTo>
                    <a:lnTo>
                      <a:pt x="68" y="253"/>
                    </a:lnTo>
                    <a:lnTo>
                      <a:pt x="70" y="247"/>
                    </a:lnTo>
                    <a:lnTo>
                      <a:pt x="72" y="240"/>
                    </a:lnTo>
                    <a:lnTo>
                      <a:pt x="74" y="234"/>
                    </a:lnTo>
                    <a:lnTo>
                      <a:pt x="76" y="226"/>
                    </a:lnTo>
                    <a:lnTo>
                      <a:pt x="78" y="221"/>
                    </a:lnTo>
                    <a:lnTo>
                      <a:pt x="80" y="213"/>
                    </a:lnTo>
                    <a:lnTo>
                      <a:pt x="82" y="207"/>
                    </a:lnTo>
                    <a:lnTo>
                      <a:pt x="82" y="200"/>
                    </a:lnTo>
                    <a:lnTo>
                      <a:pt x="84" y="194"/>
                    </a:lnTo>
                    <a:lnTo>
                      <a:pt x="85" y="186"/>
                    </a:lnTo>
                    <a:lnTo>
                      <a:pt x="87" y="181"/>
                    </a:lnTo>
                    <a:lnTo>
                      <a:pt x="87" y="173"/>
                    </a:lnTo>
                    <a:lnTo>
                      <a:pt x="89" y="167"/>
                    </a:lnTo>
                    <a:lnTo>
                      <a:pt x="89" y="160"/>
                    </a:lnTo>
                    <a:lnTo>
                      <a:pt x="91" y="154"/>
                    </a:lnTo>
                    <a:lnTo>
                      <a:pt x="91" y="146"/>
                    </a:lnTo>
                    <a:lnTo>
                      <a:pt x="93" y="141"/>
                    </a:lnTo>
                    <a:lnTo>
                      <a:pt x="93" y="133"/>
                    </a:lnTo>
                    <a:lnTo>
                      <a:pt x="95" y="127"/>
                    </a:lnTo>
                    <a:lnTo>
                      <a:pt x="95" y="120"/>
                    </a:lnTo>
                    <a:lnTo>
                      <a:pt x="95" y="114"/>
                    </a:lnTo>
                    <a:lnTo>
                      <a:pt x="95" y="108"/>
                    </a:lnTo>
                    <a:lnTo>
                      <a:pt x="97" y="101"/>
                    </a:lnTo>
                    <a:lnTo>
                      <a:pt x="97" y="95"/>
                    </a:lnTo>
                    <a:lnTo>
                      <a:pt x="97" y="88"/>
                    </a:lnTo>
                    <a:lnTo>
                      <a:pt x="97" y="82"/>
                    </a:lnTo>
                    <a:lnTo>
                      <a:pt x="99" y="76"/>
                    </a:lnTo>
                    <a:lnTo>
                      <a:pt x="99" y="69"/>
                    </a:lnTo>
                    <a:lnTo>
                      <a:pt x="99" y="63"/>
                    </a:lnTo>
                    <a:lnTo>
                      <a:pt x="99" y="57"/>
                    </a:lnTo>
                    <a:lnTo>
                      <a:pt x="99" y="50"/>
                    </a:lnTo>
                    <a:lnTo>
                      <a:pt x="99" y="44"/>
                    </a:lnTo>
                    <a:lnTo>
                      <a:pt x="99" y="38"/>
                    </a:lnTo>
                    <a:lnTo>
                      <a:pt x="99" y="30"/>
                    </a:lnTo>
                    <a:lnTo>
                      <a:pt x="99" y="25"/>
                    </a:lnTo>
                    <a:lnTo>
                      <a:pt x="97" y="19"/>
                    </a:lnTo>
                    <a:lnTo>
                      <a:pt x="97" y="13"/>
                    </a:lnTo>
                    <a:lnTo>
                      <a:pt x="97" y="6"/>
                    </a:lnTo>
                    <a:lnTo>
                      <a:pt x="97" y="0"/>
                    </a:lnTo>
                    <a:lnTo>
                      <a:pt x="108" y="6"/>
                    </a:lnTo>
                    <a:lnTo>
                      <a:pt x="108" y="8"/>
                    </a:lnTo>
                    <a:lnTo>
                      <a:pt x="108" y="13"/>
                    </a:lnTo>
                    <a:lnTo>
                      <a:pt x="110" y="17"/>
                    </a:lnTo>
                    <a:lnTo>
                      <a:pt x="110" y="21"/>
                    </a:lnTo>
                    <a:lnTo>
                      <a:pt x="110" y="27"/>
                    </a:lnTo>
                    <a:lnTo>
                      <a:pt x="112" y="30"/>
                    </a:lnTo>
                    <a:lnTo>
                      <a:pt x="112" y="36"/>
                    </a:lnTo>
                    <a:lnTo>
                      <a:pt x="112" y="42"/>
                    </a:lnTo>
                    <a:lnTo>
                      <a:pt x="112" y="46"/>
                    </a:lnTo>
                    <a:lnTo>
                      <a:pt x="112" y="51"/>
                    </a:lnTo>
                    <a:lnTo>
                      <a:pt x="112" y="55"/>
                    </a:lnTo>
                    <a:lnTo>
                      <a:pt x="112" y="61"/>
                    </a:lnTo>
                    <a:lnTo>
                      <a:pt x="112" y="65"/>
                    </a:lnTo>
                    <a:lnTo>
                      <a:pt x="114" y="70"/>
                    </a:lnTo>
                    <a:lnTo>
                      <a:pt x="114" y="74"/>
                    </a:lnTo>
                    <a:lnTo>
                      <a:pt x="116" y="80"/>
                    </a:lnTo>
                    <a:lnTo>
                      <a:pt x="116" y="86"/>
                    </a:lnTo>
                    <a:lnTo>
                      <a:pt x="118" y="89"/>
                    </a:lnTo>
                    <a:lnTo>
                      <a:pt x="118" y="93"/>
                    </a:lnTo>
                    <a:lnTo>
                      <a:pt x="120" y="99"/>
                    </a:lnTo>
                    <a:lnTo>
                      <a:pt x="122" y="103"/>
                    </a:lnTo>
                    <a:lnTo>
                      <a:pt x="123" y="107"/>
                    </a:lnTo>
                    <a:lnTo>
                      <a:pt x="125" y="112"/>
                    </a:lnTo>
                    <a:lnTo>
                      <a:pt x="127" y="116"/>
                    </a:lnTo>
                    <a:lnTo>
                      <a:pt x="129" y="120"/>
                    </a:lnTo>
                    <a:lnTo>
                      <a:pt x="133" y="124"/>
                    </a:lnTo>
                    <a:lnTo>
                      <a:pt x="135" y="127"/>
                    </a:lnTo>
                    <a:lnTo>
                      <a:pt x="139" y="131"/>
                    </a:lnTo>
                    <a:lnTo>
                      <a:pt x="142" y="135"/>
                    </a:lnTo>
                    <a:lnTo>
                      <a:pt x="146" y="139"/>
                    </a:lnTo>
                    <a:lnTo>
                      <a:pt x="152" y="141"/>
                    </a:lnTo>
                    <a:lnTo>
                      <a:pt x="158" y="145"/>
                    </a:lnTo>
                    <a:lnTo>
                      <a:pt x="152" y="148"/>
                    </a:lnTo>
                    <a:lnTo>
                      <a:pt x="150" y="150"/>
                    </a:lnTo>
                    <a:lnTo>
                      <a:pt x="144" y="148"/>
                    </a:lnTo>
                    <a:lnTo>
                      <a:pt x="141" y="148"/>
                    </a:lnTo>
                    <a:lnTo>
                      <a:pt x="135" y="145"/>
                    </a:lnTo>
                    <a:lnTo>
                      <a:pt x="131" y="145"/>
                    </a:lnTo>
                    <a:lnTo>
                      <a:pt x="125" y="145"/>
                    </a:lnTo>
                    <a:lnTo>
                      <a:pt x="120" y="146"/>
                    </a:lnTo>
                    <a:lnTo>
                      <a:pt x="120" y="152"/>
                    </a:lnTo>
                    <a:lnTo>
                      <a:pt x="118" y="158"/>
                    </a:lnTo>
                    <a:lnTo>
                      <a:pt x="118" y="162"/>
                    </a:lnTo>
                    <a:lnTo>
                      <a:pt x="116" y="167"/>
                    </a:lnTo>
                    <a:lnTo>
                      <a:pt x="114" y="173"/>
                    </a:lnTo>
                    <a:lnTo>
                      <a:pt x="114" y="179"/>
                    </a:lnTo>
                    <a:lnTo>
                      <a:pt x="112" y="184"/>
                    </a:lnTo>
                    <a:lnTo>
                      <a:pt x="112" y="190"/>
                    </a:lnTo>
                    <a:lnTo>
                      <a:pt x="110" y="194"/>
                    </a:lnTo>
                    <a:lnTo>
                      <a:pt x="108" y="200"/>
                    </a:lnTo>
                    <a:lnTo>
                      <a:pt x="108" y="205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4" y="221"/>
                    </a:lnTo>
                    <a:lnTo>
                      <a:pt x="104" y="226"/>
                    </a:lnTo>
                    <a:lnTo>
                      <a:pt x="103" y="232"/>
                    </a:lnTo>
                    <a:lnTo>
                      <a:pt x="101" y="236"/>
                    </a:lnTo>
                    <a:lnTo>
                      <a:pt x="99" y="241"/>
                    </a:lnTo>
                    <a:lnTo>
                      <a:pt x="99" y="245"/>
                    </a:lnTo>
                    <a:lnTo>
                      <a:pt x="97" y="251"/>
                    </a:lnTo>
                    <a:lnTo>
                      <a:pt x="95" y="255"/>
                    </a:lnTo>
                    <a:lnTo>
                      <a:pt x="93" y="260"/>
                    </a:lnTo>
                    <a:lnTo>
                      <a:pt x="93" y="266"/>
                    </a:lnTo>
                    <a:lnTo>
                      <a:pt x="91" y="272"/>
                    </a:lnTo>
                    <a:lnTo>
                      <a:pt x="89" y="276"/>
                    </a:lnTo>
                    <a:lnTo>
                      <a:pt x="87" y="279"/>
                    </a:lnTo>
                    <a:lnTo>
                      <a:pt x="87" y="285"/>
                    </a:lnTo>
                    <a:lnTo>
                      <a:pt x="85" y="289"/>
                    </a:lnTo>
                    <a:lnTo>
                      <a:pt x="84" y="293"/>
                    </a:lnTo>
                    <a:lnTo>
                      <a:pt x="82" y="298"/>
                    </a:lnTo>
                    <a:lnTo>
                      <a:pt x="80" y="304"/>
                    </a:lnTo>
                    <a:lnTo>
                      <a:pt x="80" y="308"/>
                    </a:lnTo>
                    <a:lnTo>
                      <a:pt x="78" y="312"/>
                    </a:lnTo>
                    <a:lnTo>
                      <a:pt x="76" y="317"/>
                    </a:lnTo>
                    <a:lnTo>
                      <a:pt x="74" y="321"/>
                    </a:lnTo>
                    <a:lnTo>
                      <a:pt x="72" y="327"/>
                    </a:lnTo>
                    <a:lnTo>
                      <a:pt x="70" y="331"/>
                    </a:lnTo>
                    <a:lnTo>
                      <a:pt x="68" y="335"/>
                    </a:lnTo>
                    <a:lnTo>
                      <a:pt x="66" y="338"/>
                    </a:lnTo>
                    <a:lnTo>
                      <a:pt x="65" y="344"/>
                    </a:lnTo>
                    <a:lnTo>
                      <a:pt x="63" y="348"/>
                    </a:lnTo>
                    <a:lnTo>
                      <a:pt x="61" y="352"/>
                    </a:lnTo>
                    <a:lnTo>
                      <a:pt x="59" y="355"/>
                    </a:lnTo>
                    <a:lnTo>
                      <a:pt x="57" y="359"/>
                    </a:lnTo>
                    <a:lnTo>
                      <a:pt x="55" y="365"/>
                    </a:lnTo>
                    <a:lnTo>
                      <a:pt x="53" y="369"/>
                    </a:lnTo>
                    <a:lnTo>
                      <a:pt x="51" y="373"/>
                    </a:lnTo>
                    <a:lnTo>
                      <a:pt x="49" y="376"/>
                    </a:lnTo>
                    <a:lnTo>
                      <a:pt x="47" y="380"/>
                    </a:lnTo>
                    <a:lnTo>
                      <a:pt x="46" y="384"/>
                    </a:lnTo>
                    <a:lnTo>
                      <a:pt x="44" y="388"/>
                    </a:lnTo>
                    <a:lnTo>
                      <a:pt x="42" y="392"/>
                    </a:lnTo>
                    <a:lnTo>
                      <a:pt x="40" y="395"/>
                    </a:lnTo>
                    <a:lnTo>
                      <a:pt x="38" y="399"/>
                    </a:lnTo>
                    <a:lnTo>
                      <a:pt x="34" y="405"/>
                    </a:lnTo>
                    <a:lnTo>
                      <a:pt x="34" y="409"/>
                    </a:lnTo>
                    <a:lnTo>
                      <a:pt x="30" y="416"/>
                    </a:lnTo>
                    <a:lnTo>
                      <a:pt x="25" y="424"/>
                    </a:lnTo>
                    <a:lnTo>
                      <a:pt x="23" y="428"/>
                    </a:lnTo>
                    <a:lnTo>
                      <a:pt x="21" y="431"/>
                    </a:lnTo>
                    <a:lnTo>
                      <a:pt x="19" y="435"/>
                    </a:lnTo>
                    <a:lnTo>
                      <a:pt x="17" y="439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6" name="Freeform 206"/>
              <p:cNvSpPr>
                <a:spLocks/>
              </p:cNvSpPr>
              <p:nvPr/>
            </p:nvSpPr>
            <p:spPr bwMode="auto">
              <a:xfrm flipH="1">
                <a:off x="5394" y="2781"/>
                <a:ext cx="57" cy="84"/>
              </a:xfrm>
              <a:custGeom>
                <a:avLst/>
                <a:gdLst>
                  <a:gd name="T0" fmla="*/ 1 w 112"/>
                  <a:gd name="T1" fmla="*/ 1 h 168"/>
                  <a:gd name="T2" fmla="*/ 1 w 112"/>
                  <a:gd name="T3" fmla="*/ 1 h 168"/>
                  <a:gd name="T4" fmla="*/ 1 w 112"/>
                  <a:gd name="T5" fmla="*/ 1 h 168"/>
                  <a:gd name="T6" fmla="*/ 1 w 112"/>
                  <a:gd name="T7" fmla="*/ 1 h 168"/>
                  <a:gd name="T8" fmla="*/ 1 w 112"/>
                  <a:gd name="T9" fmla="*/ 1 h 168"/>
                  <a:gd name="T10" fmla="*/ 1 w 112"/>
                  <a:gd name="T11" fmla="*/ 1 h 168"/>
                  <a:gd name="T12" fmla="*/ 1 w 112"/>
                  <a:gd name="T13" fmla="*/ 1 h 168"/>
                  <a:gd name="T14" fmla="*/ 1 w 112"/>
                  <a:gd name="T15" fmla="*/ 1 h 168"/>
                  <a:gd name="T16" fmla="*/ 1 w 112"/>
                  <a:gd name="T17" fmla="*/ 1 h 168"/>
                  <a:gd name="T18" fmla="*/ 1 w 112"/>
                  <a:gd name="T19" fmla="*/ 1 h 168"/>
                  <a:gd name="T20" fmla="*/ 1 w 112"/>
                  <a:gd name="T21" fmla="*/ 1 h 168"/>
                  <a:gd name="T22" fmla="*/ 1 w 112"/>
                  <a:gd name="T23" fmla="*/ 1 h 168"/>
                  <a:gd name="T24" fmla="*/ 1 w 112"/>
                  <a:gd name="T25" fmla="*/ 1 h 168"/>
                  <a:gd name="T26" fmla="*/ 0 w 112"/>
                  <a:gd name="T27" fmla="*/ 1 h 168"/>
                  <a:gd name="T28" fmla="*/ 1 w 112"/>
                  <a:gd name="T29" fmla="*/ 1 h 168"/>
                  <a:gd name="T30" fmla="*/ 1 w 112"/>
                  <a:gd name="T31" fmla="*/ 1 h 168"/>
                  <a:gd name="T32" fmla="*/ 1 w 112"/>
                  <a:gd name="T33" fmla="*/ 1 h 168"/>
                  <a:gd name="T34" fmla="*/ 1 w 112"/>
                  <a:gd name="T35" fmla="*/ 1 h 168"/>
                  <a:gd name="T36" fmla="*/ 1 w 112"/>
                  <a:gd name="T37" fmla="*/ 1 h 168"/>
                  <a:gd name="T38" fmla="*/ 1 w 112"/>
                  <a:gd name="T39" fmla="*/ 1 h 168"/>
                  <a:gd name="T40" fmla="*/ 1 w 112"/>
                  <a:gd name="T41" fmla="*/ 1 h 168"/>
                  <a:gd name="T42" fmla="*/ 1 w 112"/>
                  <a:gd name="T43" fmla="*/ 1 h 168"/>
                  <a:gd name="T44" fmla="*/ 1 w 112"/>
                  <a:gd name="T45" fmla="*/ 1 h 168"/>
                  <a:gd name="T46" fmla="*/ 1 w 112"/>
                  <a:gd name="T47" fmla="*/ 1 h 168"/>
                  <a:gd name="T48" fmla="*/ 1 w 112"/>
                  <a:gd name="T49" fmla="*/ 1 h 168"/>
                  <a:gd name="T50" fmla="*/ 1 w 112"/>
                  <a:gd name="T51" fmla="*/ 1 h 168"/>
                  <a:gd name="T52" fmla="*/ 1 w 112"/>
                  <a:gd name="T53" fmla="*/ 1 h 168"/>
                  <a:gd name="T54" fmla="*/ 1 w 112"/>
                  <a:gd name="T55" fmla="*/ 1 h 168"/>
                  <a:gd name="T56" fmla="*/ 1 w 112"/>
                  <a:gd name="T57" fmla="*/ 1 h 168"/>
                  <a:gd name="T58" fmla="*/ 1 w 112"/>
                  <a:gd name="T59" fmla="*/ 1 h 168"/>
                  <a:gd name="T60" fmla="*/ 1 w 112"/>
                  <a:gd name="T61" fmla="*/ 1 h 168"/>
                  <a:gd name="T62" fmla="*/ 1 w 112"/>
                  <a:gd name="T63" fmla="*/ 1 h 1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2" h="168">
                    <a:moveTo>
                      <a:pt x="26" y="168"/>
                    </a:moveTo>
                    <a:lnTo>
                      <a:pt x="25" y="164"/>
                    </a:lnTo>
                    <a:lnTo>
                      <a:pt x="21" y="160"/>
                    </a:lnTo>
                    <a:lnTo>
                      <a:pt x="19" y="154"/>
                    </a:lnTo>
                    <a:lnTo>
                      <a:pt x="17" y="151"/>
                    </a:lnTo>
                    <a:lnTo>
                      <a:pt x="15" y="145"/>
                    </a:lnTo>
                    <a:lnTo>
                      <a:pt x="13" y="139"/>
                    </a:lnTo>
                    <a:lnTo>
                      <a:pt x="13" y="133"/>
                    </a:lnTo>
                    <a:lnTo>
                      <a:pt x="11" y="128"/>
                    </a:lnTo>
                    <a:lnTo>
                      <a:pt x="15" y="126"/>
                    </a:lnTo>
                    <a:lnTo>
                      <a:pt x="19" y="124"/>
                    </a:lnTo>
                    <a:lnTo>
                      <a:pt x="25" y="120"/>
                    </a:lnTo>
                    <a:lnTo>
                      <a:pt x="28" y="118"/>
                    </a:lnTo>
                    <a:lnTo>
                      <a:pt x="32" y="114"/>
                    </a:lnTo>
                    <a:lnTo>
                      <a:pt x="34" y="111"/>
                    </a:lnTo>
                    <a:lnTo>
                      <a:pt x="38" y="107"/>
                    </a:lnTo>
                    <a:lnTo>
                      <a:pt x="42" y="103"/>
                    </a:lnTo>
                    <a:lnTo>
                      <a:pt x="45" y="97"/>
                    </a:lnTo>
                    <a:lnTo>
                      <a:pt x="47" y="94"/>
                    </a:lnTo>
                    <a:lnTo>
                      <a:pt x="51" y="90"/>
                    </a:lnTo>
                    <a:lnTo>
                      <a:pt x="53" y="84"/>
                    </a:lnTo>
                    <a:lnTo>
                      <a:pt x="57" y="78"/>
                    </a:lnTo>
                    <a:lnTo>
                      <a:pt x="59" y="73"/>
                    </a:lnTo>
                    <a:lnTo>
                      <a:pt x="63" y="67"/>
                    </a:lnTo>
                    <a:lnTo>
                      <a:pt x="66" y="61"/>
                    </a:lnTo>
                    <a:lnTo>
                      <a:pt x="6" y="103"/>
                    </a:lnTo>
                    <a:lnTo>
                      <a:pt x="2" y="97"/>
                    </a:lnTo>
                    <a:lnTo>
                      <a:pt x="0" y="92"/>
                    </a:lnTo>
                    <a:lnTo>
                      <a:pt x="0" y="86"/>
                    </a:lnTo>
                    <a:lnTo>
                      <a:pt x="2" y="82"/>
                    </a:lnTo>
                    <a:lnTo>
                      <a:pt x="103" y="0"/>
                    </a:lnTo>
                    <a:lnTo>
                      <a:pt x="112" y="10"/>
                    </a:lnTo>
                    <a:lnTo>
                      <a:pt x="112" y="14"/>
                    </a:lnTo>
                    <a:lnTo>
                      <a:pt x="110" y="18"/>
                    </a:lnTo>
                    <a:lnTo>
                      <a:pt x="108" y="23"/>
                    </a:lnTo>
                    <a:lnTo>
                      <a:pt x="108" y="29"/>
                    </a:lnTo>
                    <a:lnTo>
                      <a:pt x="106" y="33"/>
                    </a:lnTo>
                    <a:lnTo>
                      <a:pt x="104" y="38"/>
                    </a:lnTo>
                    <a:lnTo>
                      <a:pt x="103" y="42"/>
                    </a:lnTo>
                    <a:lnTo>
                      <a:pt x="101" y="48"/>
                    </a:lnTo>
                    <a:lnTo>
                      <a:pt x="99" y="54"/>
                    </a:lnTo>
                    <a:lnTo>
                      <a:pt x="97" y="59"/>
                    </a:lnTo>
                    <a:lnTo>
                      <a:pt x="95" y="63"/>
                    </a:lnTo>
                    <a:lnTo>
                      <a:pt x="93" y="69"/>
                    </a:lnTo>
                    <a:lnTo>
                      <a:pt x="89" y="75"/>
                    </a:lnTo>
                    <a:lnTo>
                      <a:pt x="87" y="80"/>
                    </a:lnTo>
                    <a:lnTo>
                      <a:pt x="85" y="84"/>
                    </a:lnTo>
                    <a:lnTo>
                      <a:pt x="83" y="90"/>
                    </a:lnTo>
                    <a:lnTo>
                      <a:pt x="80" y="95"/>
                    </a:lnTo>
                    <a:lnTo>
                      <a:pt x="76" y="101"/>
                    </a:lnTo>
                    <a:lnTo>
                      <a:pt x="72" y="105"/>
                    </a:lnTo>
                    <a:lnTo>
                      <a:pt x="70" y="111"/>
                    </a:lnTo>
                    <a:lnTo>
                      <a:pt x="66" y="114"/>
                    </a:lnTo>
                    <a:lnTo>
                      <a:pt x="63" y="120"/>
                    </a:lnTo>
                    <a:lnTo>
                      <a:pt x="59" y="124"/>
                    </a:lnTo>
                    <a:lnTo>
                      <a:pt x="57" y="130"/>
                    </a:lnTo>
                    <a:lnTo>
                      <a:pt x="53" y="133"/>
                    </a:lnTo>
                    <a:lnTo>
                      <a:pt x="49" y="139"/>
                    </a:lnTo>
                    <a:lnTo>
                      <a:pt x="45" y="143"/>
                    </a:lnTo>
                    <a:lnTo>
                      <a:pt x="42" y="149"/>
                    </a:lnTo>
                    <a:lnTo>
                      <a:pt x="38" y="152"/>
                    </a:lnTo>
                    <a:lnTo>
                      <a:pt x="34" y="158"/>
                    </a:lnTo>
                    <a:lnTo>
                      <a:pt x="30" y="162"/>
                    </a:lnTo>
                    <a:lnTo>
                      <a:pt x="26" y="168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7" name="Freeform 207"/>
              <p:cNvSpPr>
                <a:spLocks/>
              </p:cNvSpPr>
              <p:nvPr/>
            </p:nvSpPr>
            <p:spPr bwMode="auto">
              <a:xfrm flipH="1">
                <a:off x="5407" y="2730"/>
                <a:ext cx="57" cy="72"/>
              </a:xfrm>
              <a:custGeom>
                <a:avLst/>
                <a:gdLst>
                  <a:gd name="T0" fmla="*/ 1 w 114"/>
                  <a:gd name="T1" fmla="*/ 1 h 144"/>
                  <a:gd name="T2" fmla="*/ 1 w 114"/>
                  <a:gd name="T3" fmla="*/ 1 h 144"/>
                  <a:gd name="T4" fmla="*/ 1 w 114"/>
                  <a:gd name="T5" fmla="*/ 1 h 144"/>
                  <a:gd name="T6" fmla="*/ 1 w 114"/>
                  <a:gd name="T7" fmla="*/ 1 h 144"/>
                  <a:gd name="T8" fmla="*/ 1 w 114"/>
                  <a:gd name="T9" fmla="*/ 1 h 144"/>
                  <a:gd name="T10" fmla="*/ 1 w 114"/>
                  <a:gd name="T11" fmla="*/ 1 h 144"/>
                  <a:gd name="T12" fmla="*/ 1 w 114"/>
                  <a:gd name="T13" fmla="*/ 1 h 144"/>
                  <a:gd name="T14" fmla="*/ 1 w 114"/>
                  <a:gd name="T15" fmla="*/ 1 h 144"/>
                  <a:gd name="T16" fmla="*/ 1 w 114"/>
                  <a:gd name="T17" fmla="*/ 1 h 144"/>
                  <a:gd name="T18" fmla="*/ 1 w 114"/>
                  <a:gd name="T19" fmla="*/ 1 h 144"/>
                  <a:gd name="T20" fmla="*/ 1 w 114"/>
                  <a:gd name="T21" fmla="*/ 1 h 144"/>
                  <a:gd name="T22" fmla="*/ 1 w 114"/>
                  <a:gd name="T23" fmla="*/ 1 h 144"/>
                  <a:gd name="T24" fmla="*/ 1 w 114"/>
                  <a:gd name="T25" fmla="*/ 1 h 144"/>
                  <a:gd name="T26" fmla="*/ 0 w 114"/>
                  <a:gd name="T27" fmla="*/ 1 h 144"/>
                  <a:gd name="T28" fmla="*/ 0 w 114"/>
                  <a:gd name="T29" fmla="*/ 1 h 144"/>
                  <a:gd name="T30" fmla="*/ 0 w 114"/>
                  <a:gd name="T31" fmla="*/ 1 h 144"/>
                  <a:gd name="T32" fmla="*/ 0 w 114"/>
                  <a:gd name="T33" fmla="*/ 1 h 144"/>
                  <a:gd name="T34" fmla="*/ 0 w 114"/>
                  <a:gd name="T35" fmla="*/ 1 h 144"/>
                  <a:gd name="T36" fmla="*/ 0 w 114"/>
                  <a:gd name="T37" fmla="*/ 1 h 144"/>
                  <a:gd name="T38" fmla="*/ 0 w 114"/>
                  <a:gd name="T39" fmla="*/ 1 h 144"/>
                  <a:gd name="T40" fmla="*/ 0 w 114"/>
                  <a:gd name="T41" fmla="*/ 1 h 144"/>
                  <a:gd name="T42" fmla="*/ 0 w 114"/>
                  <a:gd name="T43" fmla="*/ 1 h 144"/>
                  <a:gd name="T44" fmla="*/ 0 w 114"/>
                  <a:gd name="T45" fmla="*/ 1 h 144"/>
                  <a:gd name="T46" fmla="*/ 0 w 114"/>
                  <a:gd name="T47" fmla="*/ 1 h 144"/>
                  <a:gd name="T48" fmla="*/ 0 w 114"/>
                  <a:gd name="T49" fmla="*/ 1 h 144"/>
                  <a:gd name="T50" fmla="*/ 0 w 114"/>
                  <a:gd name="T51" fmla="*/ 1 h 144"/>
                  <a:gd name="T52" fmla="*/ 0 w 114"/>
                  <a:gd name="T53" fmla="*/ 1 h 144"/>
                  <a:gd name="T54" fmla="*/ 1 w 114"/>
                  <a:gd name="T55" fmla="*/ 1 h 144"/>
                  <a:gd name="T56" fmla="*/ 1 w 114"/>
                  <a:gd name="T57" fmla="*/ 1 h 144"/>
                  <a:gd name="T58" fmla="*/ 1 w 114"/>
                  <a:gd name="T59" fmla="*/ 1 h 144"/>
                  <a:gd name="T60" fmla="*/ 1 w 114"/>
                  <a:gd name="T61" fmla="*/ 1 h 144"/>
                  <a:gd name="T62" fmla="*/ 1 w 114"/>
                  <a:gd name="T63" fmla="*/ 1 h 144"/>
                  <a:gd name="T64" fmla="*/ 1 w 114"/>
                  <a:gd name="T65" fmla="*/ 0 h 144"/>
                  <a:gd name="T66" fmla="*/ 1 w 114"/>
                  <a:gd name="T67" fmla="*/ 1 h 144"/>
                  <a:gd name="T68" fmla="*/ 1 w 114"/>
                  <a:gd name="T69" fmla="*/ 1 h 144"/>
                  <a:gd name="T70" fmla="*/ 1 w 114"/>
                  <a:gd name="T71" fmla="*/ 1 h 144"/>
                  <a:gd name="T72" fmla="*/ 1 w 114"/>
                  <a:gd name="T73" fmla="*/ 1 h 144"/>
                  <a:gd name="T74" fmla="*/ 1 w 114"/>
                  <a:gd name="T75" fmla="*/ 1 h 144"/>
                  <a:gd name="T76" fmla="*/ 1 w 114"/>
                  <a:gd name="T77" fmla="*/ 1 h 144"/>
                  <a:gd name="T78" fmla="*/ 1 w 114"/>
                  <a:gd name="T79" fmla="*/ 1 h 144"/>
                  <a:gd name="T80" fmla="*/ 1 w 114"/>
                  <a:gd name="T81" fmla="*/ 1 h 144"/>
                  <a:gd name="T82" fmla="*/ 1 w 114"/>
                  <a:gd name="T83" fmla="*/ 1 h 144"/>
                  <a:gd name="T84" fmla="*/ 1 w 114"/>
                  <a:gd name="T85" fmla="*/ 1 h 144"/>
                  <a:gd name="T86" fmla="*/ 1 w 114"/>
                  <a:gd name="T87" fmla="*/ 1 h 144"/>
                  <a:gd name="T88" fmla="*/ 1 w 114"/>
                  <a:gd name="T89" fmla="*/ 1 h 144"/>
                  <a:gd name="T90" fmla="*/ 1 w 114"/>
                  <a:gd name="T91" fmla="*/ 1 h 144"/>
                  <a:gd name="T92" fmla="*/ 1 w 114"/>
                  <a:gd name="T93" fmla="*/ 1 h 144"/>
                  <a:gd name="T94" fmla="*/ 1 w 114"/>
                  <a:gd name="T95" fmla="*/ 1 h 144"/>
                  <a:gd name="T96" fmla="*/ 1 w 114"/>
                  <a:gd name="T97" fmla="*/ 1 h 144"/>
                  <a:gd name="T98" fmla="*/ 1 w 114"/>
                  <a:gd name="T99" fmla="*/ 1 h 144"/>
                  <a:gd name="T100" fmla="*/ 1 w 114"/>
                  <a:gd name="T101" fmla="*/ 1 h 144"/>
                  <a:gd name="T102" fmla="*/ 1 w 114"/>
                  <a:gd name="T103" fmla="*/ 1 h 144"/>
                  <a:gd name="T104" fmla="*/ 1 w 114"/>
                  <a:gd name="T105" fmla="*/ 1 h 1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14" h="144">
                    <a:moveTo>
                      <a:pt x="27" y="144"/>
                    </a:moveTo>
                    <a:lnTo>
                      <a:pt x="23" y="142"/>
                    </a:lnTo>
                    <a:lnTo>
                      <a:pt x="19" y="140"/>
                    </a:lnTo>
                    <a:lnTo>
                      <a:pt x="15" y="139"/>
                    </a:lnTo>
                    <a:lnTo>
                      <a:pt x="10" y="135"/>
                    </a:lnTo>
                    <a:lnTo>
                      <a:pt x="8" y="129"/>
                    </a:lnTo>
                    <a:lnTo>
                      <a:pt x="6" y="123"/>
                    </a:lnTo>
                    <a:lnTo>
                      <a:pt x="4" y="118"/>
                    </a:lnTo>
                    <a:lnTo>
                      <a:pt x="4" y="114"/>
                    </a:lnTo>
                    <a:lnTo>
                      <a:pt x="2" y="108"/>
                    </a:lnTo>
                    <a:lnTo>
                      <a:pt x="2" y="102"/>
                    </a:lnTo>
                    <a:lnTo>
                      <a:pt x="2" y="97"/>
                    </a:lnTo>
                    <a:lnTo>
                      <a:pt x="2" y="93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0" y="76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0" y="61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0" y="42"/>
                    </a:lnTo>
                    <a:lnTo>
                      <a:pt x="0" y="36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2" y="21"/>
                    </a:lnTo>
                    <a:lnTo>
                      <a:pt x="2" y="17"/>
                    </a:lnTo>
                    <a:lnTo>
                      <a:pt x="2" y="11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09" y="26"/>
                    </a:lnTo>
                    <a:lnTo>
                      <a:pt x="114" y="44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1" y="78"/>
                    </a:lnTo>
                    <a:lnTo>
                      <a:pt x="19" y="82"/>
                    </a:lnTo>
                    <a:lnTo>
                      <a:pt x="19" y="87"/>
                    </a:lnTo>
                    <a:lnTo>
                      <a:pt x="19" y="91"/>
                    </a:lnTo>
                    <a:lnTo>
                      <a:pt x="21" y="95"/>
                    </a:lnTo>
                    <a:lnTo>
                      <a:pt x="21" y="101"/>
                    </a:lnTo>
                    <a:lnTo>
                      <a:pt x="23" y="106"/>
                    </a:lnTo>
                    <a:lnTo>
                      <a:pt x="23" y="110"/>
                    </a:lnTo>
                    <a:lnTo>
                      <a:pt x="25" y="116"/>
                    </a:lnTo>
                    <a:lnTo>
                      <a:pt x="25" y="120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35"/>
                    </a:lnTo>
                    <a:lnTo>
                      <a:pt x="27" y="139"/>
                    </a:lnTo>
                    <a:lnTo>
                      <a:pt x="27" y="144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8" name="Freeform 208"/>
              <p:cNvSpPr>
                <a:spLocks/>
              </p:cNvSpPr>
              <p:nvPr/>
            </p:nvSpPr>
            <p:spPr bwMode="auto">
              <a:xfrm flipH="1">
                <a:off x="5371" y="2600"/>
                <a:ext cx="75" cy="101"/>
              </a:xfrm>
              <a:custGeom>
                <a:avLst/>
                <a:gdLst>
                  <a:gd name="T0" fmla="*/ 0 w 151"/>
                  <a:gd name="T1" fmla="*/ 0 h 204"/>
                  <a:gd name="T2" fmla="*/ 0 w 151"/>
                  <a:gd name="T3" fmla="*/ 0 h 204"/>
                  <a:gd name="T4" fmla="*/ 0 w 151"/>
                  <a:gd name="T5" fmla="*/ 0 h 204"/>
                  <a:gd name="T6" fmla="*/ 0 w 151"/>
                  <a:gd name="T7" fmla="*/ 0 h 204"/>
                  <a:gd name="T8" fmla="*/ 0 w 151"/>
                  <a:gd name="T9" fmla="*/ 0 h 204"/>
                  <a:gd name="T10" fmla="*/ 0 w 151"/>
                  <a:gd name="T11" fmla="*/ 0 h 204"/>
                  <a:gd name="T12" fmla="*/ 0 w 151"/>
                  <a:gd name="T13" fmla="*/ 0 h 204"/>
                  <a:gd name="T14" fmla="*/ 0 w 151"/>
                  <a:gd name="T15" fmla="*/ 0 h 204"/>
                  <a:gd name="T16" fmla="*/ 0 w 151"/>
                  <a:gd name="T17" fmla="*/ 0 h 204"/>
                  <a:gd name="T18" fmla="*/ 0 w 151"/>
                  <a:gd name="T19" fmla="*/ 0 h 204"/>
                  <a:gd name="T20" fmla="*/ 0 w 151"/>
                  <a:gd name="T21" fmla="*/ 0 h 204"/>
                  <a:gd name="T22" fmla="*/ 0 w 151"/>
                  <a:gd name="T23" fmla="*/ 0 h 204"/>
                  <a:gd name="T24" fmla="*/ 0 w 151"/>
                  <a:gd name="T25" fmla="*/ 0 h 204"/>
                  <a:gd name="T26" fmla="*/ 0 w 151"/>
                  <a:gd name="T27" fmla="*/ 0 h 204"/>
                  <a:gd name="T28" fmla="*/ 0 w 151"/>
                  <a:gd name="T29" fmla="*/ 0 h 204"/>
                  <a:gd name="T30" fmla="*/ 0 w 151"/>
                  <a:gd name="T31" fmla="*/ 0 h 204"/>
                  <a:gd name="T32" fmla="*/ 0 w 151"/>
                  <a:gd name="T33" fmla="*/ 0 h 204"/>
                  <a:gd name="T34" fmla="*/ 0 w 151"/>
                  <a:gd name="T35" fmla="*/ 0 h 204"/>
                  <a:gd name="T36" fmla="*/ 0 w 151"/>
                  <a:gd name="T37" fmla="*/ 0 h 204"/>
                  <a:gd name="T38" fmla="*/ 0 w 151"/>
                  <a:gd name="T39" fmla="*/ 0 h 204"/>
                  <a:gd name="T40" fmla="*/ 0 w 151"/>
                  <a:gd name="T41" fmla="*/ 0 h 204"/>
                  <a:gd name="T42" fmla="*/ 0 w 151"/>
                  <a:gd name="T43" fmla="*/ 0 h 204"/>
                  <a:gd name="T44" fmla="*/ 0 w 151"/>
                  <a:gd name="T45" fmla="*/ 0 h 204"/>
                  <a:gd name="T46" fmla="*/ 0 w 151"/>
                  <a:gd name="T47" fmla="*/ 0 h 204"/>
                  <a:gd name="T48" fmla="*/ 0 w 151"/>
                  <a:gd name="T49" fmla="*/ 0 h 204"/>
                  <a:gd name="T50" fmla="*/ 0 w 151"/>
                  <a:gd name="T51" fmla="*/ 0 h 204"/>
                  <a:gd name="T52" fmla="*/ 0 w 151"/>
                  <a:gd name="T53" fmla="*/ 0 h 204"/>
                  <a:gd name="T54" fmla="*/ 0 w 151"/>
                  <a:gd name="T55" fmla="*/ 0 h 204"/>
                  <a:gd name="T56" fmla="*/ 0 w 151"/>
                  <a:gd name="T57" fmla="*/ 0 h 204"/>
                  <a:gd name="T58" fmla="*/ 0 w 151"/>
                  <a:gd name="T59" fmla="*/ 0 h 204"/>
                  <a:gd name="T60" fmla="*/ 0 w 151"/>
                  <a:gd name="T61" fmla="*/ 0 h 204"/>
                  <a:gd name="T62" fmla="*/ 0 w 151"/>
                  <a:gd name="T63" fmla="*/ 0 h 204"/>
                  <a:gd name="T64" fmla="*/ 0 w 151"/>
                  <a:gd name="T65" fmla="*/ 0 h 204"/>
                  <a:gd name="T66" fmla="*/ 0 w 151"/>
                  <a:gd name="T67" fmla="*/ 0 h 204"/>
                  <a:gd name="T68" fmla="*/ 0 w 151"/>
                  <a:gd name="T69" fmla="*/ 0 h 204"/>
                  <a:gd name="T70" fmla="*/ 0 w 151"/>
                  <a:gd name="T71" fmla="*/ 0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1" h="204">
                    <a:moveTo>
                      <a:pt x="126" y="204"/>
                    </a:moveTo>
                    <a:lnTo>
                      <a:pt x="120" y="198"/>
                    </a:lnTo>
                    <a:lnTo>
                      <a:pt x="116" y="194"/>
                    </a:lnTo>
                    <a:lnTo>
                      <a:pt x="111" y="189"/>
                    </a:lnTo>
                    <a:lnTo>
                      <a:pt x="107" y="185"/>
                    </a:lnTo>
                    <a:lnTo>
                      <a:pt x="101" y="179"/>
                    </a:lnTo>
                    <a:lnTo>
                      <a:pt x="97" y="173"/>
                    </a:lnTo>
                    <a:lnTo>
                      <a:pt x="92" y="168"/>
                    </a:lnTo>
                    <a:lnTo>
                      <a:pt x="88" y="164"/>
                    </a:lnTo>
                    <a:lnTo>
                      <a:pt x="82" y="158"/>
                    </a:lnTo>
                    <a:lnTo>
                      <a:pt x="78" y="152"/>
                    </a:lnTo>
                    <a:lnTo>
                      <a:pt x="74" y="147"/>
                    </a:lnTo>
                    <a:lnTo>
                      <a:pt x="69" y="141"/>
                    </a:lnTo>
                    <a:lnTo>
                      <a:pt x="65" y="135"/>
                    </a:lnTo>
                    <a:lnTo>
                      <a:pt x="61" y="130"/>
                    </a:lnTo>
                    <a:lnTo>
                      <a:pt x="57" y="124"/>
                    </a:lnTo>
                    <a:lnTo>
                      <a:pt x="54" y="120"/>
                    </a:lnTo>
                    <a:lnTo>
                      <a:pt x="50" y="113"/>
                    </a:lnTo>
                    <a:lnTo>
                      <a:pt x="44" y="107"/>
                    </a:lnTo>
                    <a:lnTo>
                      <a:pt x="42" y="101"/>
                    </a:lnTo>
                    <a:lnTo>
                      <a:pt x="38" y="97"/>
                    </a:lnTo>
                    <a:lnTo>
                      <a:pt x="35" y="92"/>
                    </a:lnTo>
                    <a:lnTo>
                      <a:pt x="31" y="86"/>
                    </a:lnTo>
                    <a:lnTo>
                      <a:pt x="27" y="80"/>
                    </a:lnTo>
                    <a:lnTo>
                      <a:pt x="23" y="76"/>
                    </a:lnTo>
                    <a:lnTo>
                      <a:pt x="19" y="71"/>
                    </a:lnTo>
                    <a:lnTo>
                      <a:pt x="17" y="65"/>
                    </a:lnTo>
                    <a:lnTo>
                      <a:pt x="14" y="61"/>
                    </a:lnTo>
                    <a:lnTo>
                      <a:pt x="10" y="56"/>
                    </a:lnTo>
                    <a:lnTo>
                      <a:pt x="8" y="52"/>
                    </a:lnTo>
                    <a:lnTo>
                      <a:pt x="4" y="46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12" y="29"/>
                    </a:lnTo>
                    <a:lnTo>
                      <a:pt x="12" y="21"/>
                    </a:lnTo>
                    <a:lnTo>
                      <a:pt x="12" y="16"/>
                    </a:lnTo>
                    <a:lnTo>
                      <a:pt x="12" y="8"/>
                    </a:lnTo>
                    <a:lnTo>
                      <a:pt x="16" y="0"/>
                    </a:lnTo>
                    <a:lnTo>
                      <a:pt x="19" y="4"/>
                    </a:lnTo>
                    <a:lnTo>
                      <a:pt x="23" y="8"/>
                    </a:lnTo>
                    <a:lnTo>
                      <a:pt x="27" y="14"/>
                    </a:lnTo>
                    <a:lnTo>
                      <a:pt x="33" y="18"/>
                    </a:lnTo>
                    <a:lnTo>
                      <a:pt x="36" y="21"/>
                    </a:lnTo>
                    <a:lnTo>
                      <a:pt x="42" y="27"/>
                    </a:lnTo>
                    <a:lnTo>
                      <a:pt x="46" y="33"/>
                    </a:lnTo>
                    <a:lnTo>
                      <a:pt x="50" y="40"/>
                    </a:lnTo>
                    <a:lnTo>
                      <a:pt x="55" y="46"/>
                    </a:lnTo>
                    <a:lnTo>
                      <a:pt x="59" y="52"/>
                    </a:lnTo>
                    <a:lnTo>
                      <a:pt x="63" y="57"/>
                    </a:lnTo>
                    <a:lnTo>
                      <a:pt x="69" y="63"/>
                    </a:lnTo>
                    <a:lnTo>
                      <a:pt x="73" y="71"/>
                    </a:lnTo>
                    <a:lnTo>
                      <a:pt x="78" y="76"/>
                    </a:lnTo>
                    <a:lnTo>
                      <a:pt x="82" y="84"/>
                    </a:lnTo>
                    <a:lnTo>
                      <a:pt x="88" y="92"/>
                    </a:lnTo>
                    <a:lnTo>
                      <a:pt x="92" y="97"/>
                    </a:lnTo>
                    <a:lnTo>
                      <a:pt x="95" y="103"/>
                    </a:lnTo>
                    <a:lnTo>
                      <a:pt x="99" y="111"/>
                    </a:lnTo>
                    <a:lnTo>
                      <a:pt x="103" y="116"/>
                    </a:lnTo>
                    <a:lnTo>
                      <a:pt x="107" y="124"/>
                    </a:lnTo>
                    <a:lnTo>
                      <a:pt x="113" y="130"/>
                    </a:lnTo>
                    <a:lnTo>
                      <a:pt x="116" y="135"/>
                    </a:lnTo>
                    <a:lnTo>
                      <a:pt x="120" y="143"/>
                    </a:lnTo>
                    <a:lnTo>
                      <a:pt x="124" y="149"/>
                    </a:lnTo>
                    <a:lnTo>
                      <a:pt x="128" y="154"/>
                    </a:lnTo>
                    <a:lnTo>
                      <a:pt x="132" y="160"/>
                    </a:lnTo>
                    <a:lnTo>
                      <a:pt x="135" y="168"/>
                    </a:lnTo>
                    <a:lnTo>
                      <a:pt x="139" y="173"/>
                    </a:lnTo>
                    <a:lnTo>
                      <a:pt x="143" y="179"/>
                    </a:lnTo>
                    <a:lnTo>
                      <a:pt x="147" y="185"/>
                    </a:lnTo>
                    <a:lnTo>
                      <a:pt x="151" y="189"/>
                    </a:lnTo>
                    <a:lnTo>
                      <a:pt x="126" y="204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9" name="Freeform 209"/>
              <p:cNvSpPr>
                <a:spLocks/>
              </p:cNvSpPr>
              <p:nvPr/>
            </p:nvSpPr>
            <p:spPr bwMode="auto">
              <a:xfrm flipH="1">
                <a:off x="5407" y="2648"/>
                <a:ext cx="52" cy="45"/>
              </a:xfrm>
              <a:custGeom>
                <a:avLst/>
                <a:gdLst>
                  <a:gd name="T0" fmla="*/ 0 w 104"/>
                  <a:gd name="T1" fmla="*/ 1 h 90"/>
                  <a:gd name="T2" fmla="*/ 1 w 104"/>
                  <a:gd name="T3" fmla="*/ 0 h 90"/>
                  <a:gd name="T4" fmla="*/ 1 w 104"/>
                  <a:gd name="T5" fmla="*/ 1 h 90"/>
                  <a:gd name="T6" fmla="*/ 0 w 104"/>
                  <a:gd name="T7" fmla="*/ 1 h 90"/>
                  <a:gd name="T8" fmla="*/ 0 w 104"/>
                  <a:gd name="T9" fmla="*/ 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90">
                    <a:moveTo>
                      <a:pt x="0" y="71"/>
                    </a:moveTo>
                    <a:lnTo>
                      <a:pt x="19" y="0"/>
                    </a:lnTo>
                    <a:lnTo>
                      <a:pt x="104" y="90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0" name="Freeform 210"/>
              <p:cNvSpPr>
                <a:spLocks/>
              </p:cNvSpPr>
              <p:nvPr/>
            </p:nvSpPr>
            <p:spPr bwMode="auto">
              <a:xfrm flipH="1">
                <a:off x="5471" y="2486"/>
                <a:ext cx="25" cy="21"/>
              </a:xfrm>
              <a:custGeom>
                <a:avLst/>
                <a:gdLst>
                  <a:gd name="T0" fmla="*/ 0 w 49"/>
                  <a:gd name="T1" fmla="*/ 1 h 42"/>
                  <a:gd name="T2" fmla="*/ 0 w 49"/>
                  <a:gd name="T3" fmla="*/ 1 h 42"/>
                  <a:gd name="T4" fmla="*/ 1 w 49"/>
                  <a:gd name="T5" fmla="*/ 1 h 42"/>
                  <a:gd name="T6" fmla="*/ 1 w 49"/>
                  <a:gd name="T7" fmla="*/ 1 h 42"/>
                  <a:gd name="T8" fmla="*/ 1 w 49"/>
                  <a:gd name="T9" fmla="*/ 1 h 42"/>
                  <a:gd name="T10" fmla="*/ 1 w 49"/>
                  <a:gd name="T11" fmla="*/ 1 h 42"/>
                  <a:gd name="T12" fmla="*/ 1 w 49"/>
                  <a:gd name="T13" fmla="*/ 1 h 42"/>
                  <a:gd name="T14" fmla="*/ 1 w 49"/>
                  <a:gd name="T15" fmla="*/ 1 h 42"/>
                  <a:gd name="T16" fmla="*/ 1 w 49"/>
                  <a:gd name="T17" fmla="*/ 1 h 42"/>
                  <a:gd name="T18" fmla="*/ 1 w 49"/>
                  <a:gd name="T19" fmla="*/ 1 h 42"/>
                  <a:gd name="T20" fmla="*/ 1 w 49"/>
                  <a:gd name="T21" fmla="*/ 1 h 42"/>
                  <a:gd name="T22" fmla="*/ 1 w 49"/>
                  <a:gd name="T23" fmla="*/ 1 h 42"/>
                  <a:gd name="T24" fmla="*/ 1 w 49"/>
                  <a:gd name="T25" fmla="*/ 1 h 42"/>
                  <a:gd name="T26" fmla="*/ 1 w 49"/>
                  <a:gd name="T27" fmla="*/ 0 h 42"/>
                  <a:gd name="T28" fmla="*/ 1 w 49"/>
                  <a:gd name="T29" fmla="*/ 0 h 42"/>
                  <a:gd name="T30" fmla="*/ 1 w 49"/>
                  <a:gd name="T31" fmla="*/ 0 h 42"/>
                  <a:gd name="T32" fmla="*/ 1 w 49"/>
                  <a:gd name="T33" fmla="*/ 1 h 42"/>
                  <a:gd name="T34" fmla="*/ 1 w 49"/>
                  <a:gd name="T35" fmla="*/ 1 h 42"/>
                  <a:gd name="T36" fmla="*/ 1 w 49"/>
                  <a:gd name="T37" fmla="*/ 1 h 42"/>
                  <a:gd name="T38" fmla="*/ 1 w 49"/>
                  <a:gd name="T39" fmla="*/ 1 h 42"/>
                  <a:gd name="T40" fmla="*/ 1 w 49"/>
                  <a:gd name="T41" fmla="*/ 1 h 42"/>
                  <a:gd name="T42" fmla="*/ 1 w 49"/>
                  <a:gd name="T43" fmla="*/ 1 h 42"/>
                  <a:gd name="T44" fmla="*/ 1 w 49"/>
                  <a:gd name="T45" fmla="*/ 1 h 42"/>
                  <a:gd name="T46" fmla="*/ 0 w 49"/>
                  <a:gd name="T47" fmla="*/ 1 h 42"/>
                  <a:gd name="T48" fmla="*/ 0 w 49"/>
                  <a:gd name="T49" fmla="*/ 1 h 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9" h="42">
                    <a:moveTo>
                      <a:pt x="0" y="38"/>
                    </a:moveTo>
                    <a:lnTo>
                      <a:pt x="0" y="33"/>
                    </a:lnTo>
                    <a:lnTo>
                      <a:pt x="3" y="29"/>
                    </a:lnTo>
                    <a:lnTo>
                      <a:pt x="5" y="23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7" y="14"/>
                    </a:lnTo>
                    <a:lnTo>
                      <a:pt x="20" y="12"/>
                    </a:lnTo>
                    <a:lnTo>
                      <a:pt x="24" y="10"/>
                    </a:lnTo>
                    <a:lnTo>
                      <a:pt x="28" y="6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0" y="2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1" y="4"/>
                    </a:lnTo>
                    <a:lnTo>
                      <a:pt x="36" y="10"/>
                    </a:lnTo>
                    <a:lnTo>
                      <a:pt x="30" y="18"/>
                    </a:lnTo>
                    <a:lnTo>
                      <a:pt x="22" y="25"/>
                    </a:lnTo>
                    <a:lnTo>
                      <a:pt x="17" y="33"/>
                    </a:lnTo>
                    <a:lnTo>
                      <a:pt x="11" y="38"/>
                    </a:lnTo>
                    <a:lnTo>
                      <a:pt x="7" y="42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1" name="Freeform 211"/>
              <p:cNvSpPr>
                <a:spLocks/>
              </p:cNvSpPr>
              <p:nvPr/>
            </p:nvSpPr>
            <p:spPr bwMode="auto">
              <a:xfrm flipH="1">
                <a:off x="5394" y="2422"/>
                <a:ext cx="58" cy="32"/>
              </a:xfrm>
              <a:custGeom>
                <a:avLst/>
                <a:gdLst>
                  <a:gd name="T0" fmla="*/ 0 w 116"/>
                  <a:gd name="T1" fmla="*/ 0 h 65"/>
                  <a:gd name="T2" fmla="*/ 1 w 116"/>
                  <a:gd name="T3" fmla="*/ 0 h 65"/>
                  <a:gd name="T4" fmla="*/ 1 w 116"/>
                  <a:gd name="T5" fmla="*/ 0 h 65"/>
                  <a:gd name="T6" fmla="*/ 1 w 116"/>
                  <a:gd name="T7" fmla="*/ 0 h 65"/>
                  <a:gd name="T8" fmla="*/ 1 w 116"/>
                  <a:gd name="T9" fmla="*/ 0 h 65"/>
                  <a:gd name="T10" fmla="*/ 1 w 116"/>
                  <a:gd name="T11" fmla="*/ 0 h 65"/>
                  <a:gd name="T12" fmla="*/ 1 w 116"/>
                  <a:gd name="T13" fmla="*/ 0 h 65"/>
                  <a:gd name="T14" fmla="*/ 1 w 116"/>
                  <a:gd name="T15" fmla="*/ 0 h 65"/>
                  <a:gd name="T16" fmla="*/ 1 w 116"/>
                  <a:gd name="T17" fmla="*/ 0 h 65"/>
                  <a:gd name="T18" fmla="*/ 1 w 116"/>
                  <a:gd name="T19" fmla="*/ 0 h 65"/>
                  <a:gd name="T20" fmla="*/ 1 w 116"/>
                  <a:gd name="T21" fmla="*/ 0 h 65"/>
                  <a:gd name="T22" fmla="*/ 1 w 116"/>
                  <a:gd name="T23" fmla="*/ 0 h 65"/>
                  <a:gd name="T24" fmla="*/ 1 w 116"/>
                  <a:gd name="T25" fmla="*/ 0 h 65"/>
                  <a:gd name="T26" fmla="*/ 1 w 116"/>
                  <a:gd name="T27" fmla="*/ 0 h 65"/>
                  <a:gd name="T28" fmla="*/ 1 w 116"/>
                  <a:gd name="T29" fmla="*/ 0 h 65"/>
                  <a:gd name="T30" fmla="*/ 1 w 116"/>
                  <a:gd name="T31" fmla="*/ 0 h 65"/>
                  <a:gd name="T32" fmla="*/ 1 w 116"/>
                  <a:gd name="T33" fmla="*/ 0 h 65"/>
                  <a:gd name="T34" fmla="*/ 1 w 116"/>
                  <a:gd name="T35" fmla="*/ 0 h 65"/>
                  <a:gd name="T36" fmla="*/ 1 w 116"/>
                  <a:gd name="T37" fmla="*/ 0 h 65"/>
                  <a:gd name="T38" fmla="*/ 1 w 116"/>
                  <a:gd name="T39" fmla="*/ 0 h 65"/>
                  <a:gd name="T40" fmla="*/ 1 w 116"/>
                  <a:gd name="T41" fmla="*/ 0 h 65"/>
                  <a:gd name="T42" fmla="*/ 1 w 116"/>
                  <a:gd name="T43" fmla="*/ 0 h 65"/>
                  <a:gd name="T44" fmla="*/ 1 w 116"/>
                  <a:gd name="T45" fmla="*/ 0 h 65"/>
                  <a:gd name="T46" fmla="*/ 1 w 116"/>
                  <a:gd name="T47" fmla="*/ 0 h 65"/>
                  <a:gd name="T48" fmla="*/ 1 w 116"/>
                  <a:gd name="T49" fmla="*/ 0 h 65"/>
                  <a:gd name="T50" fmla="*/ 1 w 116"/>
                  <a:gd name="T51" fmla="*/ 0 h 65"/>
                  <a:gd name="T52" fmla="*/ 1 w 116"/>
                  <a:gd name="T53" fmla="*/ 0 h 65"/>
                  <a:gd name="T54" fmla="*/ 0 w 116"/>
                  <a:gd name="T55" fmla="*/ 0 h 65"/>
                  <a:gd name="T56" fmla="*/ 0 w 116"/>
                  <a:gd name="T57" fmla="*/ 0 h 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6" h="65">
                    <a:moveTo>
                      <a:pt x="0" y="65"/>
                    </a:moveTo>
                    <a:lnTo>
                      <a:pt x="116" y="0"/>
                    </a:lnTo>
                    <a:lnTo>
                      <a:pt x="114" y="4"/>
                    </a:lnTo>
                    <a:lnTo>
                      <a:pt x="112" y="10"/>
                    </a:lnTo>
                    <a:lnTo>
                      <a:pt x="108" y="13"/>
                    </a:lnTo>
                    <a:lnTo>
                      <a:pt x="107" y="17"/>
                    </a:lnTo>
                    <a:lnTo>
                      <a:pt x="101" y="23"/>
                    </a:lnTo>
                    <a:lnTo>
                      <a:pt x="95" y="30"/>
                    </a:lnTo>
                    <a:lnTo>
                      <a:pt x="87" y="34"/>
                    </a:lnTo>
                    <a:lnTo>
                      <a:pt x="80" y="40"/>
                    </a:lnTo>
                    <a:lnTo>
                      <a:pt x="74" y="44"/>
                    </a:lnTo>
                    <a:lnTo>
                      <a:pt x="67" y="48"/>
                    </a:lnTo>
                    <a:lnTo>
                      <a:pt x="63" y="48"/>
                    </a:lnTo>
                    <a:lnTo>
                      <a:pt x="57" y="51"/>
                    </a:lnTo>
                    <a:lnTo>
                      <a:pt x="53" y="51"/>
                    </a:lnTo>
                    <a:lnTo>
                      <a:pt x="49" y="53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8" y="57"/>
                    </a:lnTo>
                    <a:lnTo>
                      <a:pt x="34" y="57"/>
                    </a:lnTo>
                    <a:lnTo>
                      <a:pt x="30" y="59"/>
                    </a:lnTo>
                    <a:lnTo>
                      <a:pt x="25" y="59"/>
                    </a:lnTo>
                    <a:lnTo>
                      <a:pt x="21" y="59"/>
                    </a:lnTo>
                    <a:lnTo>
                      <a:pt x="17" y="61"/>
                    </a:lnTo>
                    <a:lnTo>
                      <a:pt x="13" y="61"/>
                    </a:lnTo>
                    <a:lnTo>
                      <a:pt x="10" y="63"/>
                    </a:lnTo>
                    <a:lnTo>
                      <a:pt x="4" y="65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2" name="Freeform 212"/>
              <p:cNvSpPr>
                <a:spLocks/>
              </p:cNvSpPr>
              <p:nvPr/>
            </p:nvSpPr>
            <p:spPr bwMode="auto">
              <a:xfrm flipH="1">
                <a:off x="5158" y="2535"/>
                <a:ext cx="142" cy="203"/>
              </a:xfrm>
              <a:custGeom>
                <a:avLst/>
                <a:gdLst>
                  <a:gd name="T0" fmla="*/ 0 w 285"/>
                  <a:gd name="T1" fmla="*/ 2 h 405"/>
                  <a:gd name="T2" fmla="*/ 0 w 285"/>
                  <a:gd name="T3" fmla="*/ 2 h 405"/>
                  <a:gd name="T4" fmla="*/ 0 w 285"/>
                  <a:gd name="T5" fmla="*/ 2 h 405"/>
                  <a:gd name="T6" fmla="*/ 0 w 285"/>
                  <a:gd name="T7" fmla="*/ 2 h 405"/>
                  <a:gd name="T8" fmla="*/ 0 w 285"/>
                  <a:gd name="T9" fmla="*/ 2 h 405"/>
                  <a:gd name="T10" fmla="*/ 0 w 285"/>
                  <a:gd name="T11" fmla="*/ 2 h 405"/>
                  <a:gd name="T12" fmla="*/ 0 w 285"/>
                  <a:gd name="T13" fmla="*/ 2 h 405"/>
                  <a:gd name="T14" fmla="*/ 0 w 285"/>
                  <a:gd name="T15" fmla="*/ 2 h 405"/>
                  <a:gd name="T16" fmla="*/ 0 w 285"/>
                  <a:gd name="T17" fmla="*/ 2 h 405"/>
                  <a:gd name="T18" fmla="*/ 0 w 285"/>
                  <a:gd name="T19" fmla="*/ 2 h 405"/>
                  <a:gd name="T20" fmla="*/ 0 w 285"/>
                  <a:gd name="T21" fmla="*/ 2 h 405"/>
                  <a:gd name="T22" fmla="*/ 0 w 285"/>
                  <a:gd name="T23" fmla="*/ 2 h 405"/>
                  <a:gd name="T24" fmla="*/ 0 w 285"/>
                  <a:gd name="T25" fmla="*/ 1 h 405"/>
                  <a:gd name="T26" fmla="*/ 0 w 285"/>
                  <a:gd name="T27" fmla="*/ 1 h 405"/>
                  <a:gd name="T28" fmla="*/ 0 w 285"/>
                  <a:gd name="T29" fmla="*/ 1 h 405"/>
                  <a:gd name="T30" fmla="*/ 0 w 285"/>
                  <a:gd name="T31" fmla="*/ 1 h 405"/>
                  <a:gd name="T32" fmla="*/ 0 w 285"/>
                  <a:gd name="T33" fmla="*/ 1 h 405"/>
                  <a:gd name="T34" fmla="*/ 0 w 285"/>
                  <a:gd name="T35" fmla="*/ 1 h 405"/>
                  <a:gd name="T36" fmla="*/ 0 w 285"/>
                  <a:gd name="T37" fmla="*/ 1 h 405"/>
                  <a:gd name="T38" fmla="*/ 0 w 285"/>
                  <a:gd name="T39" fmla="*/ 1 h 405"/>
                  <a:gd name="T40" fmla="*/ 0 w 285"/>
                  <a:gd name="T41" fmla="*/ 1 h 405"/>
                  <a:gd name="T42" fmla="*/ 0 w 285"/>
                  <a:gd name="T43" fmla="*/ 1 h 405"/>
                  <a:gd name="T44" fmla="*/ 0 w 285"/>
                  <a:gd name="T45" fmla="*/ 1 h 405"/>
                  <a:gd name="T46" fmla="*/ 0 w 285"/>
                  <a:gd name="T47" fmla="*/ 1 h 405"/>
                  <a:gd name="T48" fmla="*/ 0 w 285"/>
                  <a:gd name="T49" fmla="*/ 1 h 405"/>
                  <a:gd name="T50" fmla="*/ 0 w 285"/>
                  <a:gd name="T51" fmla="*/ 1 h 405"/>
                  <a:gd name="T52" fmla="*/ 0 w 285"/>
                  <a:gd name="T53" fmla="*/ 1 h 405"/>
                  <a:gd name="T54" fmla="*/ 0 w 285"/>
                  <a:gd name="T55" fmla="*/ 2 h 405"/>
                  <a:gd name="T56" fmla="*/ 0 w 285"/>
                  <a:gd name="T57" fmla="*/ 2 h 405"/>
                  <a:gd name="T58" fmla="*/ 0 w 285"/>
                  <a:gd name="T59" fmla="*/ 2 h 405"/>
                  <a:gd name="T60" fmla="*/ 0 w 285"/>
                  <a:gd name="T61" fmla="*/ 2 h 405"/>
                  <a:gd name="T62" fmla="*/ 0 w 285"/>
                  <a:gd name="T63" fmla="*/ 2 h 405"/>
                  <a:gd name="T64" fmla="*/ 0 w 285"/>
                  <a:gd name="T65" fmla="*/ 2 h 405"/>
                  <a:gd name="T66" fmla="*/ 0 w 285"/>
                  <a:gd name="T67" fmla="*/ 2 h 405"/>
                  <a:gd name="T68" fmla="*/ 0 w 285"/>
                  <a:gd name="T69" fmla="*/ 2 h 405"/>
                  <a:gd name="T70" fmla="*/ 0 w 285"/>
                  <a:gd name="T71" fmla="*/ 2 h 405"/>
                  <a:gd name="T72" fmla="*/ 0 w 285"/>
                  <a:gd name="T73" fmla="*/ 2 h 405"/>
                  <a:gd name="T74" fmla="*/ 0 w 285"/>
                  <a:gd name="T75" fmla="*/ 1 h 405"/>
                  <a:gd name="T76" fmla="*/ 0 w 285"/>
                  <a:gd name="T77" fmla="*/ 1 h 405"/>
                  <a:gd name="T78" fmla="*/ 0 w 285"/>
                  <a:gd name="T79" fmla="*/ 1 h 405"/>
                  <a:gd name="T80" fmla="*/ 0 w 285"/>
                  <a:gd name="T81" fmla="*/ 1 h 405"/>
                  <a:gd name="T82" fmla="*/ 0 w 285"/>
                  <a:gd name="T83" fmla="*/ 1 h 405"/>
                  <a:gd name="T84" fmla="*/ 0 w 285"/>
                  <a:gd name="T85" fmla="*/ 1 h 405"/>
                  <a:gd name="T86" fmla="*/ 1 w 285"/>
                  <a:gd name="T87" fmla="*/ 1 h 405"/>
                  <a:gd name="T88" fmla="*/ 1 w 285"/>
                  <a:gd name="T89" fmla="*/ 1 h 405"/>
                  <a:gd name="T90" fmla="*/ 1 w 285"/>
                  <a:gd name="T91" fmla="*/ 1 h 405"/>
                  <a:gd name="T92" fmla="*/ 1 w 285"/>
                  <a:gd name="T93" fmla="*/ 1 h 405"/>
                  <a:gd name="T94" fmla="*/ 0 w 285"/>
                  <a:gd name="T95" fmla="*/ 2 h 405"/>
                  <a:gd name="T96" fmla="*/ 0 w 285"/>
                  <a:gd name="T97" fmla="*/ 2 h 405"/>
                  <a:gd name="T98" fmla="*/ 0 w 285"/>
                  <a:gd name="T99" fmla="*/ 2 h 405"/>
                  <a:gd name="T100" fmla="*/ 0 w 285"/>
                  <a:gd name="T101" fmla="*/ 2 h 405"/>
                  <a:gd name="T102" fmla="*/ 0 w 285"/>
                  <a:gd name="T103" fmla="*/ 2 h 405"/>
                  <a:gd name="T104" fmla="*/ 0 w 285"/>
                  <a:gd name="T105" fmla="*/ 2 h 40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85" h="405">
                    <a:moveTo>
                      <a:pt x="38" y="405"/>
                    </a:moveTo>
                    <a:lnTo>
                      <a:pt x="36" y="401"/>
                    </a:lnTo>
                    <a:lnTo>
                      <a:pt x="36" y="396"/>
                    </a:lnTo>
                    <a:lnTo>
                      <a:pt x="36" y="392"/>
                    </a:lnTo>
                    <a:lnTo>
                      <a:pt x="36" y="388"/>
                    </a:lnTo>
                    <a:lnTo>
                      <a:pt x="36" y="382"/>
                    </a:lnTo>
                    <a:lnTo>
                      <a:pt x="36" y="378"/>
                    </a:lnTo>
                    <a:lnTo>
                      <a:pt x="36" y="373"/>
                    </a:lnTo>
                    <a:lnTo>
                      <a:pt x="36" y="369"/>
                    </a:lnTo>
                    <a:lnTo>
                      <a:pt x="36" y="365"/>
                    </a:lnTo>
                    <a:lnTo>
                      <a:pt x="34" y="359"/>
                    </a:lnTo>
                    <a:lnTo>
                      <a:pt x="34" y="354"/>
                    </a:lnTo>
                    <a:lnTo>
                      <a:pt x="33" y="350"/>
                    </a:lnTo>
                    <a:lnTo>
                      <a:pt x="33" y="346"/>
                    </a:lnTo>
                    <a:lnTo>
                      <a:pt x="33" y="340"/>
                    </a:lnTo>
                    <a:lnTo>
                      <a:pt x="31" y="337"/>
                    </a:lnTo>
                    <a:lnTo>
                      <a:pt x="31" y="333"/>
                    </a:lnTo>
                    <a:lnTo>
                      <a:pt x="29" y="327"/>
                    </a:lnTo>
                    <a:lnTo>
                      <a:pt x="27" y="321"/>
                    </a:lnTo>
                    <a:lnTo>
                      <a:pt x="27" y="318"/>
                    </a:lnTo>
                    <a:lnTo>
                      <a:pt x="25" y="314"/>
                    </a:lnTo>
                    <a:lnTo>
                      <a:pt x="23" y="308"/>
                    </a:lnTo>
                    <a:lnTo>
                      <a:pt x="21" y="304"/>
                    </a:lnTo>
                    <a:lnTo>
                      <a:pt x="19" y="300"/>
                    </a:lnTo>
                    <a:lnTo>
                      <a:pt x="19" y="297"/>
                    </a:lnTo>
                    <a:lnTo>
                      <a:pt x="15" y="291"/>
                    </a:lnTo>
                    <a:lnTo>
                      <a:pt x="14" y="287"/>
                    </a:lnTo>
                    <a:lnTo>
                      <a:pt x="12" y="283"/>
                    </a:lnTo>
                    <a:lnTo>
                      <a:pt x="10" y="280"/>
                    </a:lnTo>
                    <a:lnTo>
                      <a:pt x="4" y="272"/>
                    </a:lnTo>
                    <a:lnTo>
                      <a:pt x="0" y="266"/>
                    </a:lnTo>
                    <a:lnTo>
                      <a:pt x="4" y="259"/>
                    </a:lnTo>
                    <a:lnTo>
                      <a:pt x="8" y="259"/>
                    </a:lnTo>
                    <a:lnTo>
                      <a:pt x="12" y="259"/>
                    </a:lnTo>
                    <a:lnTo>
                      <a:pt x="15" y="261"/>
                    </a:lnTo>
                    <a:lnTo>
                      <a:pt x="21" y="266"/>
                    </a:lnTo>
                    <a:lnTo>
                      <a:pt x="177" y="0"/>
                    </a:lnTo>
                    <a:lnTo>
                      <a:pt x="183" y="0"/>
                    </a:lnTo>
                    <a:lnTo>
                      <a:pt x="187" y="4"/>
                    </a:lnTo>
                    <a:lnTo>
                      <a:pt x="190" y="10"/>
                    </a:lnTo>
                    <a:lnTo>
                      <a:pt x="196" y="17"/>
                    </a:lnTo>
                    <a:lnTo>
                      <a:pt x="200" y="21"/>
                    </a:lnTo>
                    <a:lnTo>
                      <a:pt x="204" y="29"/>
                    </a:lnTo>
                    <a:lnTo>
                      <a:pt x="204" y="34"/>
                    </a:lnTo>
                    <a:lnTo>
                      <a:pt x="206" y="38"/>
                    </a:lnTo>
                    <a:lnTo>
                      <a:pt x="200" y="44"/>
                    </a:lnTo>
                    <a:lnTo>
                      <a:pt x="194" y="52"/>
                    </a:lnTo>
                    <a:lnTo>
                      <a:pt x="188" y="57"/>
                    </a:lnTo>
                    <a:lnTo>
                      <a:pt x="183" y="65"/>
                    </a:lnTo>
                    <a:lnTo>
                      <a:pt x="177" y="71"/>
                    </a:lnTo>
                    <a:lnTo>
                      <a:pt x="171" y="78"/>
                    </a:lnTo>
                    <a:lnTo>
                      <a:pt x="166" y="86"/>
                    </a:lnTo>
                    <a:lnTo>
                      <a:pt x="162" y="91"/>
                    </a:lnTo>
                    <a:lnTo>
                      <a:pt x="156" y="99"/>
                    </a:lnTo>
                    <a:lnTo>
                      <a:pt x="150" y="105"/>
                    </a:lnTo>
                    <a:lnTo>
                      <a:pt x="145" y="112"/>
                    </a:lnTo>
                    <a:lnTo>
                      <a:pt x="139" y="120"/>
                    </a:lnTo>
                    <a:lnTo>
                      <a:pt x="133" y="128"/>
                    </a:lnTo>
                    <a:lnTo>
                      <a:pt x="130" y="135"/>
                    </a:lnTo>
                    <a:lnTo>
                      <a:pt x="124" y="143"/>
                    </a:lnTo>
                    <a:lnTo>
                      <a:pt x="118" y="150"/>
                    </a:lnTo>
                    <a:lnTo>
                      <a:pt x="112" y="156"/>
                    </a:lnTo>
                    <a:lnTo>
                      <a:pt x="107" y="164"/>
                    </a:lnTo>
                    <a:lnTo>
                      <a:pt x="101" y="171"/>
                    </a:lnTo>
                    <a:lnTo>
                      <a:pt x="97" y="179"/>
                    </a:lnTo>
                    <a:lnTo>
                      <a:pt x="93" y="183"/>
                    </a:lnTo>
                    <a:lnTo>
                      <a:pt x="91" y="186"/>
                    </a:lnTo>
                    <a:lnTo>
                      <a:pt x="88" y="190"/>
                    </a:lnTo>
                    <a:lnTo>
                      <a:pt x="86" y="194"/>
                    </a:lnTo>
                    <a:lnTo>
                      <a:pt x="84" y="198"/>
                    </a:lnTo>
                    <a:lnTo>
                      <a:pt x="80" y="202"/>
                    </a:lnTo>
                    <a:lnTo>
                      <a:pt x="78" y="205"/>
                    </a:lnTo>
                    <a:lnTo>
                      <a:pt x="76" y="209"/>
                    </a:lnTo>
                    <a:lnTo>
                      <a:pt x="71" y="217"/>
                    </a:lnTo>
                    <a:lnTo>
                      <a:pt x="65" y="224"/>
                    </a:lnTo>
                    <a:lnTo>
                      <a:pt x="63" y="228"/>
                    </a:lnTo>
                    <a:lnTo>
                      <a:pt x="59" y="232"/>
                    </a:lnTo>
                    <a:lnTo>
                      <a:pt x="57" y="236"/>
                    </a:lnTo>
                    <a:lnTo>
                      <a:pt x="55" y="240"/>
                    </a:lnTo>
                    <a:lnTo>
                      <a:pt x="52" y="243"/>
                    </a:lnTo>
                    <a:lnTo>
                      <a:pt x="50" y="247"/>
                    </a:lnTo>
                    <a:lnTo>
                      <a:pt x="46" y="251"/>
                    </a:lnTo>
                    <a:lnTo>
                      <a:pt x="44" y="255"/>
                    </a:lnTo>
                    <a:lnTo>
                      <a:pt x="40" y="259"/>
                    </a:lnTo>
                    <a:lnTo>
                      <a:pt x="38" y="264"/>
                    </a:lnTo>
                    <a:lnTo>
                      <a:pt x="36" y="268"/>
                    </a:lnTo>
                    <a:lnTo>
                      <a:pt x="33" y="272"/>
                    </a:lnTo>
                    <a:lnTo>
                      <a:pt x="36" y="276"/>
                    </a:lnTo>
                    <a:lnTo>
                      <a:pt x="40" y="280"/>
                    </a:lnTo>
                    <a:lnTo>
                      <a:pt x="44" y="285"/>
                    </a:lnTo>
                    <a:lnTo>
                      <a:pt x="48" y="291"/>
                    </a:lnTo>
                    <a:lnTo>
                      <a:pt x="52" y="299"/>
                    </a:lnTo>
                    <a:lnTo>
                      <a:pt x="53" y="304"/>
                    </a:lnTo>
                    <a:lnTo>
                      <a:pt x="55" y="310"/>
                    </a:lnTo>
                    <a:lnTo>
                      <a:pt x="57" y="314"/>
                    </a:lnTo>
                    <a:lnTo>
                      <a:pt x="57" y="318"/>
                    </a:lnTo>
                    <a:lnTo>
                      <a:pt x="59" y="323"/>
                    </a:lnTo>
                    <a:lnTo>
                      <a:pt x="65" y="318"/>
                    </a:lnTo>
                    <a:lnTo>
                      <a:pt x="71" y="314"/>
                    </a:lnTo>
                    <a:lnTo>
                      <a:pt x="76" y="308"/>
                    </a:lnTo>
                    <a:lnTo>
                      <a:pt x="84" y="304"/>
                    </a:lnTo>
                    <a:lnTo>
                      <a:pt x="90" y="299"/>
                    </a:lnTo>
                    <a:lnTo>
                      <a:pt x="95" y="295"/>
                    </a:lnTo>
                    <a:lnTo>
                      <a:pt x="101" y="289"/>
                    </a:lnTo>
                    <a:lnTo>
                      <a:pt x="107" y="285"/>
                    </a:lnTo>
                    <a:lnTo>
                      <a:pt x="112" y="280"/>
                    </a:lnTo>
                    <a:lnTo>
                      <a:pt x="118" y="276"/>
                    </a:lnTo>
                    <a:lnTo>
                      <a:pt x="124" y="270"/>
                    </a:lnTo>
                    <a:lnTo>
                      <a:pt x="131" y="266"/>
                    </a:lnTo>
                    <a:lnTo>
                      <a:pt x="135" y="261"/>
                    </a:lnTo>
                    <a:lnTo>
                      <a:pt x="143" y="257"/>
                    </a:lnTo>
                    <a:lnTo>
                      <a:pt x="149" y="251"/>
                    </a:lnTo>
                    <a:lnTo>
                      <a:pt x="154" y="247"/>
                    </a:lnTo>
                    <a:lnTo>
                      <a:pt x="160" y="242"/>
                    </a:lnTo>
                    <a:lnTo>
                      <a:pt x="166" y="238"/>
                    </a:lnTo>
                    <a:lnTo>
                      <a:pt x="171" y="232"/>
                    </a:lnTo>
                    <a:lnTo>
                      <a:pt x="179" y="228"/>
                    </a:lnTo>
                    <a:lnTo>
                      <a:pt x="185" y="223"/>
                    </a:lnTo>
                    <a:lnTo>
                      <a:pt x="190" y="219"/>
                    </a:lnTo>
                    <a:lnTo>
                      <a:pt x="196" y="215"/>
                    </a:lnTo>
                    <a:lnTo>
                      <a:pt x="202" y="209"/>
                    </a:lnTo>
                    <a:lnTo>
                      <a:pt x="207" y="205"/>
                    </a:lnTo>
                    <a:lnTo>
                      <a:pt x="213" y="202"/>
                    </a:lnTo>
                    <a:lnTo>
                      <a:pt x="221" y="198"/>
                    </a:lnTo>
                    <a:lnTo>
                      <a:pt x="226" y="192"/>
                    </a:lnTo>
                    <a:lnTo>
                      <a:pt x="232" y="188"/>
                    </a:lnTo>
                    <a:lnTo>
                      <a:pt x="238" y="185"/>
                    </a:lnTo>
                    <a:lnTo>
                      <a:pt x="244" y="181"/>
                    </a:lnTo>
                    <a:lnTo>
                      <a:pt x="251" y="179"/>
                    </a:lnTo>
                    <a:lnTo>
                      <a:pt x="255" y="181"/>
                    </a:lnTo>
                    <a:lnTo>
                      <a:pt x="259" y="186"/>
                    </a:lnTo>
                    <a:lnTo>
                      <a:pt x="259" y="190"/>
                    </a:lnTo>
                    <a:lnTo>
                      <a:pt x="259" y="194"/>
                    </a:lnTo>
                    <a:lnTo>
                      <a:pt x="257" y="198"/>
                    </a:lnTo>
                    <a:lnTo>
                      <a:pt x="259" y="202"/>
                    </a:lnTo>
                    <a:lnTo>
                      <a:pt x="261" y="202"/>
                    </a:lnTo>
                    <a:lnTo>
                      <a:pt x="265" y="204"/>
                    </a:lnTo>
                    <a:lnTo>
                      <a:pt x="266" y="204"/>
                    </a:lnTo>
                    <a:lnTo>
                      <a:pt x="272" y="204"/>
                    </a:lnTo>
                    <a:lnTo>
                      <a:pt x="278" y="205"/>
                    </a:lnTo>
                    <a:lnTo>
                      <a:pt x="282" y="211"/>
                    </a:lnTo>
                    <a:lnTo>
                      <a:pt x="284" y="219"/>
                    </a:lnTo>
                    <a:lnTo>
                      <a:pt x="285" y="226"/>
                    </a:lnTo>
                    <a:lnTo>
                      <a:pt x="65" y="342"/>
                    </a:lnTo>
                    <a:lnTo>
                      <a:pt x="59" y="348"/>
                    </a:lnTo>
                    <a:lnTo>
                      <a:pt x="57" y="354"/>
                    </a:lnTo>
                    <a:lnTo>
                      <a:pt x="57" y="357"/>
                    </a:lnTo>
                    <a:lnTo>
                      <a:pt x="57" y="361"/>
                    </a:lnTo>
                    <a:lnTo>
                      <a:pt x="57" y="365"/>
                    </a:lnTo>
                    <a:lnTo>
                      <a:pt x="57" y="369"/>
                    </a:lnTo>
                    <a:lnTo>
                      <a:pt x="57" y="373"/>
                    </a:lnTo>
                    <a:lnTo>
                      <a:pt x="59" y="376"/>
                    </a:lnTo>
                    <a:lnTo>
                      <a:pt x="59" y="380"/>
                    </a:lnTo>
                    <a:lnTo>
                      <a:pt x="59" y="386"/>
                    </a:lnTo>
                    <a:lnTo>
                      <a:pt x="59" y="390"/>
                    </a:lnTo>
                    <a:lnTo>
                      <a:pt x="59" y="396"/>
                    </a:lnTo>
                    <a:lnTo>
                      <a:pt x="59" y="399"/>
                    </a:lnTo>
                    <a:lnTo>
                      <a:pt x="57" y="403"/>
                    </a:lnTo>
                    <a:lnTo>
                      <a:pt x="38" y="405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3" name="Freeform 213"/>
              <p:cNvSpPr>
                <a:spLocks/>
              </p:cNvSpPr>
              <p:nvPr/>
            </p:nvSpPr>
            <p:spPr bwMode="auto">
              <a:xfrm flipH="1">
                <a:off x="5175" y="2582"/>
                <a:ext cx="61" cy="68"/>
              </a:xfrm>
              <a:custGeom>
                <a:avLst/>
                <a:gdLst>
                  <a:gd name="T0" fmla="*/ 0 w 121"/>
                  <a:gd name="T1" fmla="*/ 0 h 137"/>
                  <a:gd name="T2" fmla="*/ 1 w 121"/>
                  <a:gd name="T3" fmla="*/ 0 h 137"/>
                  <a:gd name="T4" fmla="*/ 1 w 121"/>
                  <a:gd name="T5" fmla="*/ 0 h 137"/>
                  <a:gd name="T6" fmla="*/ 1 w 121"/>
                  <a:gd name="T7" fmla="*/ 0 h 137"/>
                  <a:gd name="T8" fmla="*/ 1 w 121"/>
                  <a:gd name="T9" fmla="*/ 0 h 137"/>
                  <a:gd name="T10" fmla="*/ 1 w 121"/>
                  <a:gd name="T11" fmla="*/ 0 h 137"/>
                  <a:gd name="T12" fmla="*/ 1 w 121"/>
                  <a:gd name="T13" fmla="*/ 0 h 137"/>
                  <a:gd name="T14" fmla="*/ 1 w 121"/>
                  <a:gd name="T15" fmla="*/ 0 h 137"/>
                  <a:gd name="T16" fmla="*/ 1 w 121"/>
                  <a:gd name="T17" fmla="*/ 0 h 137"/>
                  <a:gd name="T18" fmla="*/ 1 w 121"/>
                  <a:gd name="T19" fmla="*/ 0 h 137"/>
                  <a:gd name="T20" fmla="*/ 1 w 121"/>
                  <a:gd name="T21" fmla="*/ 0 h 137"/>
                  <a:gd name="T22" fmla="*/ 1 w 121"/>
                  <a:gd name="T23" fmla="*/ 0 h 137"/>
                  <a:gd name="T24" fmla="*/ 1 w 121"/>
                  <a:gd name="T25" fmla="*/ 0 h 137"/>
                  <a:gd name="T26" fmla="*/ 1 w 121"/>
                  <a:gd name="T27" fmla="*/ 0 h 137"/>
                  <a:gd name="T28" fmla="*/ 1 w 121"/>
                  <a:gd name="T29" fmla="*/ 0 h 137"/>
                  <a:gd name="T30" fmla="*/ 1 w 121"/>
                  <a:gd name="T31" fmla="*/ 0 h 137"/>
                  <a:gd name="T32" fmla="*/ 1 w 121"/>
                  <a:gd name="T33" fmla="*/ 0 h 137"/>
                  <a:gd name="T34" fmla="*/ 1 w 121"/>
                  <a:gd name="T35" fmla="*/ 0 h 137"/>
                  <a:gd name="T36" fmla="*/ 1 w 121"/>
                  <a:gd name="T37" fmla="*/ 0 h 137"/>
                  <a:gd name="T38" fmla="*/ 1 w 121"/>
                  <a:gd name="T39" fmla="*/ 0 h 137"/>
                  <a:gd name="T40" fmla="*/ 1 w 121"/>
                  <a:gd name="T41" fmla="*/ 0 h 137"/>
                  <a:gd name="T42" fmla="*/ 1 w 121"/>
                  <a:gd name="T43" fmla="*/ 0 h 137"/>
                  <a:gd name="T44" fmla="*/ 1 w 121"/>
                  <a:gd name="T45" fmla="*/ 0 h 137"/>
                  <a:gd name="T46" fmla="*/ 1 w 121"/>
                  <a:gd name="T47" fmla="*/ 0 h 137"/>
                  <a:gd name="T48" fmla="*/ 1 w 121"/>
                  <a:gd name="T49" fmla="*/ 0 h 137"/>
                  <a:gd name="T50" fmla="*/ 1 w 121"/>
                  <a:gd name="T51" fmla="*/ 0 h 137"/>
                  <a:gd name="T52" fmla="*/ 1 w 121"/>
                  <a:gd name="T53" fmla="*/ 0 h 137"/>
                  <a:gd name="T54" fmla="*/ 1 w 121"/>
                  <a:gd name="T55" fmla="*/ 0 h 137"/>
                  <a:gd name="T56" fmla="*/ 1 w 121"/>
                  <a:gd name="T57" fmla="*/ 0 h 137"/>
                  <a:gd name="T58" fmla="*/ 1 w 121"/>
                  <a:gd name="T59" fmla="*/ 0 h 137"/>
                  <a:gd name="T60" fmla="*/ 1 w 121"/>
                  <a:gd name="T61" fmla="*/ 0 h 137"/>
                  <a:gd name="T62" fmla="*/ 1 w 121"/>
                  <a:gd name="T63" fmla="*/ 0 h 137"/>
                  <a:gd name="T64" fmla="*/ 1 w 121"/>
                  <a:gd name="T65" fmla="*/ 0 h 137"/>
                  <a:gd name="T66" fmla="*/ 1 w 121"/>
                  <a:gd name="T67" fmla="*/ 0 h 137"/>
                  <a:gd name="T68" fmla="*/ 1 w 121"/>
                  <a:gd name="T69" fmla="*/ 0 h 137"/>
                  <a:gd name="T70" fmla="*/ 1 w 121"/>
                  <a:gd name="T71" fmla="*/ 0 h 137"/>
                  <a:gd name="T72" fmla="*/ 1 w 121"/>
                  <a:gd name="T73" fmla="*/ 0 h 137"/>
                  <a:gd name="T74" fmla="*/ 0 w 121"/>
                  <a:gd name="T75" fmla="*/ 0 h 137"/>
                  <a:gd name="T76" fmla="*/ 0 w 121"/>
                  <a:gd name="T77" fmla="*/ 0 h 13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1" h="137">
                    <a:moveTo>
                      <a:pt x="0" y="137"/>
                    </a:moveTo>
                    <a:lnTo>
                      <a:pt x="1" y="131"/>
                    </a:lnTo>
                    <a:lnTo>
                      <a:pt x="3" y="126"/>
                    </a:lnTo>
                    <a:lnTo>
                      <a:pt x="5" y="118"/>
                    </a:lnTo>
                    <a:lnTo>
                      <a:pt x="9" y="112"/>
                    </a:lnTo>
                    <a:lnTo>
                      <a:pt x="11" y="107"/>
                    </a:lnTo>
                    <a:lnTo>
                      <a:pt x="15" y="101"/>
                    </a:lnTo>
                    <a:lnTo>
                      <a:pt x="19" y="95"/>
                    </a:lnTo>
                    <a:lnTo>
                      <a:pt x="22" y="92"/>
                    </a:lnTo>
                    <a:lnTo>
                      <a:pt x="26" y="86"/>
                    </a:lnTo>
                    <a:lnTo>
                      <a:pt x="30" y="80"/>
                    </a:lnTo>
                    <a:lnTo>
                      <a:pt x="34" y="74"/>
                    </a:lnTo>
                    <a:lnTo>
                      <a:pt x="38" y="71"/>
                    </a:lnTo>
                    <a:lnTo>
                      <a:pt x="41" y="65"/>
                    </a:lnTo>
                    <a:lnTo>
                      <a:pt x="47" y="61"/>
                    </a:lnTo>
                    <a:lnTo>
                      <a:pt x="51" y="57"/>
                    </a:lnTo>
                    <a:lnTo>
                      <a:pt x="55" y="54"/>
                    </a:lnTo>
                    <a:lnTo>
                      <a:pt x="58" y="48"/>
                    </a:lnTo>
                    <a:lnTo>
                      <a:pt x="62" y="44"/>
                    </a:lnTo>
                    <a:lnTo>
                      <a:pt x="68" y="40"/>
                    </a:lnTo>
                    <a:lnTo>
                      <a:pt x="72" y="36"/>
                    </a:lnTo>
                    <a:lnTo>
                      <a:pt x="76" y="33"/>
                    </a:lnTo>
                    <a:lnTo>
                      <a:pt x="79" y="29"/>
                    </a:lnTo>
                    <a:lnTo>
                      <a:pt x="83" y="25"/>
                    </a:lnTo>
                    <a:lnTo>
                      <a:pt x="87" y="23"/>
                    </a:lnTo>
                    <a:lnTo>
                      <a:pt x="93" y="16"/>
                    </a:lnTo>
                    <a:lnTo>
                      <a:pt x="98" y="10"/>
                    </a:lnTo>
                    <a:lnTo>
                      <a:pt x="104" y="4"/>
                    </a:lnTo>
                    <a:lnTo>
                      <a:pt x="108" y="0"/>
                    </a:lnTo>
                    <a:lnTo>
                      <a:pt x="108" y="2"/>
                    </a:lnTo>
                    <a:lnTo>
                      <a:pt x="110" y="6"/>
                    </a:lnTo>
                    <a:lnTo>
                      <a:pt x="114" y="10"/>
                    </a:lnTo>
                    <a:lnTo>
                      <a:pt x="115" y="14"/>
                    </a:lnTo>
                    <a:lnTo>
                      <a:pt x="115" y="17"/>
                    </a:lnTo>
                    <a:lnTo>
                      <a:pt x="117" y="21"/>
                    </a:lnTo>
                    <a:lnTo>
                      <a:pt x="119" y="25"/>
                    </a:lnTo>
                    <a:lnTo>
                      <a:pt x="121" y="31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4" name="Freeform 214"/>
              <p:cNvSpPr>
                <a:spLocks/>
              </p:cNvSpPr>
              <p:nvPr/>
            </p:nvSpPr>
            <p:spPr bwMode="auto">
              <a:xfrm flipH="1">
                <a:off x="5335" y="2488"/>
                <a:ext cx="18" cy="173"/>
              </a:xfrm>
              <a:custGeom>
                <a:avLst/>
                <a:gdLst>
                  <a:gd name="T0" fmla="*/ 1 w 36"/>
                  <a:gd name="T1" fmla="*/ 2 h 346"/>
                  <a:gd name="T2" fmla="*/ 0 w 36"/>
                  <a:gd name="T3" fmla="*/ 1 h 346"/>
                  <a:gd name="T4" fmla="*/ 1 w 36"/>
                  <a:gd name="T5" fmla="*/ 1 h 346"/>
                  <a:gd name="T6" fmla="*/ 1 w 36"/>
                  <a:gd name="T7" fmla="*/ 1 h 346"/>
                  <a:gd name="T8" fmla="*/ 1 w 36"/>
                  <a:gd name="T9" fmla="*/ 1 h 346"/>
                  <a:gd name="T10" fmla="*/ 1 w 36"/>
                  <a:gd name="T11" fmla="*/ 1 h 346"/>
                  <a:gd name="T12" fmla="*/ 1 w 36"/>
                  <a:gd name="T13" fmla="*/ 1 h 346"/>
                  <a:gd name="T14" fmla="*/ 1 w 36"/>
                  <a:gd name="T15" fmla="*/ 1 h 346"/>
                  <a:gd name="T16" fmla="*/ 1 w 36"/>
                  <a:gd name="T17" fmla="*/ 0 h 346"/>
                  <a:gd name="T18" fmla="*/ 1 w 36"/>
                  <a:gd name="T19" fmla="*/ 0 h 346"/>
                  <a:gd name="T20" fmla="*/ 1 w 36"/>
                  <a:gd name="T21" fmla="*/ 2 h 346"/>
                  <a:gd name="T22" fmla="*/ 1 w 36"/>
                  <a:gd name="T23" fmla="*/ 2 h 346"/>
                  <a:gd name="T24" fmla="*/ 1 w 36"/>
                  <a:gd name="T25" fmla="*/ 2 h 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46">
                    <a:moveTo>
                      <a:pt x="13" y="346"/>
                    </a:moveTo>
                    <a:lnTo>
                      <a:pt x="0" y="38"/>
                    </a:lnTo>
                    <a:lnTo>
                      <a:pt x="2" y="33"/>
                    </a:lnTo>
                    <a:lnTo>
                      <a:pt x="5" y="25"/>
                    </a:lnTo>
                    <a:lnTo>
                      <a:pt x="9" y="19"/>
                    </a:lnTo>
                    <a:lnTo>
                      <a:pt x="13" y="14"/>
                    </a:lnTo>
                    <a:lnTo>
                      <a:pt x="17" y="8"/>
                    </a:lnTo>
                    <a:lnTo>
                      <a:pt x="22" y="4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36" y="346"/>
                    </a:lnTo>
                    <a:lnTo>
                      <a:pt x="13" y="346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5" name="Freeform 215"/>
              <p:cNvSpPr>
                <a:spLocks/>
              </p:cNvSpPr>
              <p:nvPr/>
            </p:nvSpPr>
            <p:spPr bwMode="auto">
              <a:xfrm flipH="1">
                <a:off x="5235" y="2486"/>
                <a:ext cx="70" cy="174"/>
              </a:xfrm>
              <a:custGeom>
                <a:avLst/>
                <a:gdLst>
                  <a:gd name="T0" fmla="*/ 0 w 140"/>
                  <a:gd name="T1" fmla="*/ 2 h 348"/>
                  <a:gd name="T2" fmla="*/ 1 w 140"/>
                  <a:gd name="T3" fmla="*/ 2 h 348"/>
                  <a:gd name="T4" fmla="*/ 1 w 140"/>
                  <a:gd name="T5" fmla="*/ 2 h 348"/>
                  <a:gd name="T6" fmla="*/ 1 w 140"/>
                  <a:gd name="T7" fmla="*/ 2 h 348"/>
                  <a:gd name="T8" fmla="*/ 1 w 140"/>
                  <a:gd name="T9" fmla="*/ 2 h 348"/>
                  <a:gd name="T10" fmla="*/ 1 w 140"/>
                  <a:gd name="T11" fmla="*/ 2 h 348"/>
                  <a:gd name="T12" fmla="*/ 1 w 140"/>
                  <a:gd name="T13" fmla="*/ 2 h 348"/>
                  <a:gd name="T14" fmla="*/ 1 w 140"/>
                  <a:gd name="T15" fmla="*/ 2 h 348"/>
                  <a:gd name="T16" fmla="*/ 1 w 140"/>
                  <a:gd name="T17" fmla="*/ 2 h 348"/>
                  <a:gd name="T18" fmla="*/ 1 w 140"/>
                  <a:gd name="T19" fmla="*/ 1 h 348"/>
                  <a:gd name="T20" fmla="*/ 1 w 140"/>
                  <a:gd name="T21" fmla="*/ 1 h 348"/>
                  <a:gd name="T22" fmla="*/ 1 w 140"/>
                  <a:gd name="T23" fmla="*/ 1 h 348"/>
                  <a:gd name="T24" fmla="*/ 1 w 140"/>
                  <a:gd name="T25" fmla="*/ 1 h 348"/>
                  <a:gd name="T26" fmla="*/ 1 w 140"/>
                  <a:gd name="T27" fmla="*/ 1 h 348"/>
                  <a:gd name="T28" fmla="*/ 1 w 140"/>
                  <a:gd name="T29" fmla="*/ 1 h 348"/>
                  <a:gd name="T30" fmla="*/ 1 w 140"/>
                  <a:gd name="T31" fmla="*/ 1 h 348"/>
                  <a:gd name="T32" fmla="*/ 1 w 140"/>
                  <a:gd name="T33" fmla="*/ 1 h 348"/>
                  <a:gd name="T34" fmla="*/ 1 w 140"/>
                  <a:gd name="T35" fmla="*/ 1 h 348"/>
                  <a:gd name="T36" fmla="*/ 1 w 140"/>
                  <a:gd name="T37" fmla="*/ 1 h 348"/>
                  <a:gd name="T38" fmla="*/ 1 w 140"/>
                  <a:gd name="T39" fmla="*/ 1 h 348"/>
                  <a:gd name="T40" fmla="*/ 1 w 140"/>
                  <a:gd name="T41" fmla="*/ 1 h 348"/>
                  <a:gd name="T42" fmla="*/ 1 w 140"/>
                  <a:gd name="T43" fmla="*/ 1 h 348"/>
                  <a:gd name="T44" fmla="*/ 1 w 140"/>
                  <a:gd name="T45" fmla="*/ 1 h 348"/>
                  <a:gd name="T46" fmla="*/ 1 w 140"/>
                  <a:gd name="T47" fmla="*/ 1 h 348"/>
                  <a:gd name="T48" fmla="*/ 1 w 140"/>
                  <a:gd name="T49" fmla="*/ 1 h 348"/>
                  <a:gd name="T50" fmla="*/ 1 w 140"/>
                  <a:gd name="T51" fmla="*/ 1 h 348"/>
                  <a:gd name="T52" fmla="*/ 1 w 140"/>
                  <a:gd name="T53" fmla="*/ 1 h 348"/>
                  <a:gd name="T54" fmla="*/ 1 w 140"/>
                  <a:gd name="T55" fmla="*/ 1 h 348"/>
                  <a:gd name="T56" fmla="*/ 1 w 140"/>
                  <a:gd name="T57" fmla="*/ 1 h 348"/>
                  <a:gd name="T58" fmla="*/ 1 w 140"/>
                  <a:gd name="T59" fmla="*/ 1 h 348"/>
                  <a:gd name="T60" fmla="*/ 1 w 140"/>
                  <a:gd name="T61" fmla="*/ 1 h 348"/>
                  <a:gd name="T62" fmla="*/ 1 w 140"/>
                  <a:gd name="T63" fmla="*/ 1 h 348"/>
                  <a:gd name="T64" fmla="*/ 1 w 140"/>
                  <a:gd name="T65" fmla="*/ 0 h 348"/>
                  <a:gd name="T66" fmla="*/ 1 w 140"/>
                  <a:gd name="T67" fmla="*/ 1 h 348"/>
                  <a:gd name="T68" fmla="*/ 1 w 140"/>
                  <a:gd name="T69" fmla="*/ 1 h 348"/>
                  <a:gd name="T70" fmla="*/ 1 w 140"/>
                  <a:gd name="T71" fmla="*/ 1 h 348"/>
                  <a:gd name="T72" fmla="*/ 1 w 140"/>
                  <a:gd name="T73" fmla="*/ 1 h 348"/>
                  <a:gd name="T74" fmla="*/ 1 w 140"/>
                  <a:gd name="T75" fmla="*/ 1 h 348"/>
                  <a:gd name="T76" fmla="*/ 0 w 140"/>
                  <a:gd name="T77" fmla="*/ 2 h 34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0" h="348">
                    <a:moveTo>
                      <a:pt x="0" y="348"/>
                    </a:moveTo>
                    <a:lnTo>
                      <a:pt x="0" y="342"/>
                    </a:lnTo>
                    <a:lnTo>
                      <a:pt x="2" y="339"/>
                    </a:lnTo>
                    <a:lnTo>
                      <a:pt x="4" y="333"/>
                    </a:lnTo>
                    <a:lnTo>
                      <a:pt x="4" y="329"/>
                    </a:lnTo>
                    <a:lnTo>
                      <a:pt x="5" y="323"/>
                    </a:lnTo>
                    <a:lnTo>
                      <a:pt x="5" y="318"/>
                    </a:lnTo>
                    <a:lnTo>
                      <a:pt x="7" y="314"/>
                    </a:lnTo>
                    <a:lnTo>
                      <a:pt x="9" y="308"/>
                    </a:lnTo>
                    <a:lnTo>
                      <a:pt x="9" y="303"/>
                    </a:lnTo>
                    <a:lnTo>
                      <a:pt x="11" y="297"/>
                    </a:lnTo>
                    <a:lnTo>
                      <a:pt x="13" y="291"/>
                    </a:lnTo>
                    <a:lnTo>
                      <a:pt x="13" y="285"/>
                    </a:lnTo>
                    <a:lnTo>
                      <a:pt x="15" y="280"/>
                    </a:lnTo>
                    <a:lnTo>
                      <a:pt x="17" y="276"/>
                    </a:lnTo>
                    <a:lnTo>
                      <a:pt x="19" y="270"/>
                    </a:lnTo>
                    <a:lnTo>
                      <a:pt x="21" y="265"/>
                    </a:lnTo>
                    <a:lnTo>
                      <a:pt x="21" y="259"/>
                    </a:lnTo>
                    <a:lnTo>
                      <a:pt x="23" y="253"/>
                    </a:lnTo>
                    <a:lnTo>
                      <a:pt x="24" y="247"/>
                    </a:lnTo>
                    <a:lnTo>
                      <a:pt x="26" y="242"/>
                    </a:lnTo>
                    <a:lnTo>
                      <a:pt x="26" y="236"/>
                    </a:lnTo>
                    <a:lnTo>
                      <a:pt x="28" y="230"/>
                    </a:lnTo>
                    <a:lnTo>
                      <a:pt x="30" y="225"/>
                    </a:lnTo>
                    <a:lnTo>
                      <a:pt x="32" y="221"/>
                    </a:lnTo>
                    <a:lnTo>
                      <a:pt x="32" y="213"/>
                    </a:lnTo>
                    <a:lnTo>
                      <a:pt x="34" y="208"/>
                    </a:lnTo>
                    <a:lnTo>
                      <a:pt x="36" y="202"/>
                    </a:lnTo>
                    <a:lnTo>
                      <a:pt x="38" y="198"/>
                    </a:lnTo>
                    <a:lnTo>
                      <a:pt x="38" y="190"/>
                    </a:lnTo>
                    <a:lnTo>
                      <a:pt x="40" y="185"/>
                    </a:lnTo>
                    <a:lnTo>
                      <a:pt x="42" y="179"/>
                    </a:lnTo>
                    <a:lnTo>
                      <a:pt x="43" y="175"/>
                    </a:lnTo>
                    <a:lnTo>
                      <a:pt x="43" y="168"/>
                    </a:lnTo>
                    <a:lnTo>
                      <a:pt x="45" y="162"/>
                    </a:lnTo>
                    <a:lnTo>
                      <a:pt x="45" y="158"/>
                    </a:lnTo>
                    <a:lnTo>
                      <a:pt x="47" y="152"/>
                    </a:lnTo>
                    <a:lnTo>
                      <a:pt x="47" y="145"/>
                    </a:lnTo>
                    <a:lnTo>
                      <a:pt x="49" y="139"/>
                    </a:lnTo>
                    <a:lnTo>
                      <a:pt x="49" y="133"/>
                    </a:lnTo>
                    <a:lnTo>
                      <a:pt x="51" y="128"/>
                    </a:lnTo>
                    <a:lnTo>
                      <a:pt x="51" y="122"/>
                    </a:lnTo>
                    <a:lnTo>
                      <a:pt x="53" y="116"/>
                    </a:lnTo>
                    <a:lnTo>
                      <a:pt x="53" y="111"/>
                    </a:lnTo>
                    <a:lnTo>
                      <a:pt x="53" y="105"/>
                    </a:lnTo>
                    <a:lnTo>
                      <a:pt x="55" y="99"/>
                    </a:lnTo>
                    <a:lnTo>
                      <a:pt x="55" y="95"/>
                    </a:lnTo>
                    <a:lnTo>
                      <a:pt x="55" y="90"/>
                    </a:lnTo>
                    <a:lnTo>
                      <a:pt x="57" y="84"/>
                    </a:lnTo>
                    <a:lnTo>
                      <a:pt x="57" y="78"/>
                    </a:lnTo>
                    <a:lnTo>
                      <a:pt x="57" y="73"/>
                    </a:lnTo>
                    <a:lnTo>
                      <a:pt x="57" y="67"/>
                    </a:lnTo>
                    <a:lnTo>
                      <a:pt x="57" y="63"/>
                    </a:lnTo>
                    <a:lnTo>
                      <a:pt x="57" y="57"/>
                    </a:lnTo>
                    <a:lnTo>
                      <a:pt x="57" y="52"/>
                    </a:lnTo>
                    <a:lnTo>
                      <a:pt x="57" y="46"/>
                    </a:lnTo>
                    <a:lnTo>
                      <a:pt x="57" y="42"/>
                    </a:lnTo>
                    <a:lnTo>
                      <a:pt x="57" y="37"/>
                    </a:lnTo>
                    <a:lnTo>
                      <a:pt x="55" y="31"/>
                    </a:lnTo>
                    <a:lnTo>
                      <a:pt x="55" y="27"/>
                    </a:lnTo>
                    <a:lnTo>
                      <a:pt x="55" y="21"/>
                    </a:lnTo>
                    <a:lnTo>
                      <a:pt x="55" y="18"/>
                    </a:lnTo>
                    <a:lnTo>
                      <a:pt x="53" y="12"/>
                    </a:lnTo>
                    <a:lnTo>
                      <a:pt x="53" y="8"/>
                    </a:lnTo>
                    <a:lnTo>
                      <a:pt x="53" y="4"/>
                    </a:lnTo>
                    <a:lnTo>
                      <a:pt x="59" y="0"/>
                    </a:lnTo>
                    <a:lnTo>
                      <a:pt x="64" y="2"/>
                    </a:lnTo>
                    <a:lnTo>
                      <a:pt x="72" y="2"/>
                    </a:lnTo>
                    <a:lnTo>
                      <a:pt x="78" y="6"/>
                    </a:lnTo>
                    <a:lnTo>
                      <a:pt x="85" y="8"/>
                    </a:lnTo>
                    <a:lnTo>
                      <a:pt x="91" y="12"/>
                    </a:lnTo>
                    <a:lnTo>
                      <a:pt x="97" y="16"/>
                    </a:lnTo>
                    <a:lnTo>
                      <a:pt x="104" y="19"/>
                    </a:lnTo>
                    <a:lnTo>
                      <a:pt x="74" y="143"/>
                    </a:lnTo>
                    <a:lnTo>
                      <a:pt x="129" y="48"/>
                    </a:lnTo>
                    <a:lnTo>
                      <a:pt x="140" y="52"/>
                    </a:lnTo>
                    <a:lnTo>
                      <a:pt x="0" y="348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6" name="Freeform 216"/>
              <p:cNvSpPr>
                <a:spLocks/>
              </p:cNvSpPr>
              <p:nvPr/>
            </p:nvSpPr>
            <p:spPr bwMode="auto">
              <a:xfrm flipH="1">
                <a:off x="5292" y="2481"/>
                <a:ext cx="20" cy="128"/>
              </a:xfrm>
              <a:custGeom>
                <a:avLst/>
                <a:gdLst>
                  <a:gd name="T0" fmla="*/ 1 w 40"/>
                  <a:gd name="T1" fmla="*/ 1 h 256"/>
                  <a:gd name="T2" fmla="*/ 1 w 40"/>
                  <a:gd name="T3" fmla="*/ 1 h 256"/>
                  <a:gd name="T4" fmla="*/ 1 w 40"/>
                  <a:gd name="T5" fmla="*/ 1 h 256"/>
                  <a:gd name="T6" fmla="*/ 1 w 40"/>
                  <a:gd name="T7" fmla="*/ 1 h 256"/>
                  <a:gd name="T8" fmla="*/ 1 w 40"/>
                  <a:gd name="T9" fmla="*/ 1 h 256"/>
                  <a:gd name="T10" fmla="*/ 1 w 40"/>
                  <a:gd name="T11" fmla="*/ 1 h 256"/>
                  <a:gd name="T12" fmla="*/ 1 w 40"/>
                  <a:gd name="T13" fmla="*/ 1 h 256"/>
                  <a:gd name="T14" fmla="*/ 1 w 40"/>
                  <a:gd name="T15" fmla="*/ 1 h 256"/>
                  <a:gd name="T16" fmla="*/ 1 w 40"/>
                  <a:gd name="T17" fmla="*/ 1 h 256"/>
                  <a:gd name="T18" fmla="*/ 0 w 40"/>
                  <a:gd name="T19" fmla="*/ 1 h 256"/>
                  <a:gd name="T20" fmla="*/ 0 w 40"/>
                  <a:gd name="T21" fmla="*/ 1 h 256"/>
                  <a:gd name="T22" fmla="*/ 0 w 40"/>
                  <a:gd name="T23" fmla="*/ 1 h 256"/>
                  <a:gd name="T24" fmla="*/ 0 w 40"/>
                  <a:gd name="T25" fmla="*/ 1 h 256"/>
                  <a:gd name="T26" fmla="*/ 0 w 40"/>
                  <a:gd name="T27" fmla="*/ 1 h 256"/>
                  <a:gd name="T28" fmla="*/ 0 w 40"/>
                  <a:gd name="T29" fmla="*/ 1 h 256"/>
                  <a:gd name="T30" fmla="*/ 0 w 40"/>
                  <a:gd name="T31" fmla="*/ 1 h 256"/>
                  <a:gd name="T32" fmla="*/ 0 w 40"/>
                  <a:gd name="T33" fmla="*/ 1 h 256"/>
                  <a:gd name="T34" fmla="*/ 0 w 40"/>
                  <a:gd name="T35" fmla="*/ 1 h 256"/>
                  <a:gd name="T36" fmla="*/ 0 w 40"/>
                  <a:gd name="T37" fmla="*/ 1 h 256"/>
                  <a:gd name="T38" fmla="*/ 0 w 40"/>
                  <a:gd name="T39" fmla="*/ 1 h 256"/>
                  <a:gd name="T40" fmla="*/ 0 w 40"/>
                  <a:gd name="T41" fmla="*/ 1 h 256"/>
                  <a:gd name="T42" fmla="*/ 0 w 40"/>
                  <a:gd name="T43" fmla="*/ 1 h 256"/>
                  <a:gd name="T44" fmla="*/ 0 w 40"/>
                  <a:gd name="T45" fmla="*/ 1 h 256"/>
                  <a:gd name="T46" fmla="*/ 0 w 40"/>
                  <a:gd name="T47" fmla="*/ 1 h 256"/>
                  <a:gd name="T48" fmla="*/ 1 w 40"/>
                  <a:gd name="T49" fmla="*/ 1 h 256"/>
                  <a:gd name="T50" fmla="*/ 1 w 40"/>
                  <a:gd name="T51" fmla="*/ 1 h 256"/>
                  <a:gd name="T52" fmla="*/ 1 w 40"/>
                  <a:gd name="T53" fmla="*/ 1 h 256"/>
                  <a:gd name="T54" fmla="*/ 1 w 40"/>
                  <a:gd name="T55" fmla="*/ 1 h 256"/>
                  <a:gd name="T56" fmla="*/ 1 w 40"/>
                  <a:gd name="T57" fmla="*/ 1 h 256"/>
                  <a:gd name="T58" fmla="*/ 1 w 40"/>
                  <a:gd name="T59" fmla="*/ 1 h 256"/>
                  <a:gd name="T60" fmla="*/ 1 w 40"/>
                  <a:gd name="T61" fmla="*/ 1 h 256"/>
                  <a:gd name="T62" fmla="*/ 1 w 40"/>
                  <a:gd name="T63" fmla="*/ 1 h 256"/>
                  <a:gd name="T64" fmla="*/ 1 w 40"/>
                  <a:gd name="T65" fmla="*/ 1 h 256"/>
                  <a:gd name="T66" fmla="*/ 1 w 40"/>
                  <a:gd name="T67" fmla="*/ 1 h 256"/>
                  <a:gd name="T68" fmla="*/ 1 w 40"/>
                  <a:gd name="T69" fmla="*/ 1 h 256"/>
                  <a:gd name="T70" fmla="*/ 1 w 40"/>
                  <a:gd name="T71" fmla="*/ 1 h 256"/>
                  <a:gd name="T72" fmla="*/ 1 w 40"/>
                  <a:gd name="T73" fmla="*/ 1 h 256"/>
                  <a:gd name="T74" fmla="*/ 1 w 40"/>
                  <a:gd name="T75" fmla="*/ 1 h 256"/>
                  <a:gd name="T76" fmla="*/ 1 w 40"/>
                  <a:gd name="T77" fmla="*/ 1 h 256"/>
                  <a:gd name="T78" fmla="*/ 1 w 40"/>
                  <a:gd name="T79" fmla="*/ 1 h 256"/>
                  <a:gd name="T80" fmla="*/ 1 w 40"/>
                  <a:gd name="T81" fmla="*/ 1 h 256"/>
                  <a:gd name="T82" fmla="*/ 1 w 40"/>
                  <a:gd name="T83" fmla="*/ 1 h 256"/>
                  <a:gd name="T84" fmla="*/ 1 w 40"/>
                  <a:gd name="T85" fmla="*/ 1 h 256"/>
                  <a:gd name="T86" fmla="*/ 1 w 40"/>
                  <a:gd name="T87" fmla="*/ 1 h 256"/>
                  <a:gd name="T88" fmla="*/ 1 w 40"/>
                  <a:gd name="T89" fmla="*/ 1 h 256"/>
                  <a:gd name="T90" fmla="*/ 1 w 40"/>
                  <a:gd name="T91" fmla="*/ 1 h 256"/>
                  <a:gd name="T92" fmla="*/ 1 w 40"/>
                  <a:gd name="T93" fmla="*/ 1 h 256"/>
                  <a:gd name="T94" fmla="*/ 1 w 40"/>
                  <a:gd name="T95" fmla="*/ 1 h 256"/>
                  <a:gd name="T96" fmla="*/ 1 w 40"/>
                  <a:gd name="T97" fmla="*/ 1 h 256"/>
                  <a:gd name="T98" fmla="*/ 1 w 40"/>
                  <a:gd name="T99" fmla="*/ 1 h 256"/>
                  <a:gd name="T100" fmla="*/ 1 w 40"/>
                  <a:gd name="T101" fmla="*/ 1 h 256"/>
                  <a:gd name="T102" fmla="*/ 1 w 40"/>
                  <a:gd name="T103" fmla="*/ 1 h 256"/>
                  <a:gd name="T104" fmla="*/ 1 w 40"/>
                  <a:gd name="T105" fmla="*/ 0 h 256"/>
                  <a:gd name="T106" fmla="*/ 1 w 40"/>
                  <a:gd name="T107" fmla="*/ 0 h 256"/>
                  <a:gd name="T108" fmla="*/ 1 w 40"/>
                  <a:gd name="T109" fmla="*/ 1 h 256"/>
                  <a:gd name="T110" fmla="*/ 1 w 40"/>
                  <a:gd name="T111" fmla="*/ 1 h 25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0" h="256">
                    <a:moveTo>
                      <a:pt x="8" y="256"/>
                    </a:moveTo>
                    <a:lnTo>
                      <a:pt x="6" y="251"/>
                    </a:lnTo>
                    <a:lnTo>
                      <a:pt x="6" y="245"/>
                    </a:lnTo>
                    <a:lnTo>
                      <a:pt x="4" y="239"/>
                    </a:lnTo>
                    <a:lnTo>
                      <a:pt x="4" y="234"/>
                    </a:lnTo>
                    <a:lnTo>
                      <a:pt x="4" y="230"/>
                    </a:lnTo>
                    <a:lnTo>
                      <a:pt x="2" y="224"/>
                    </a:lnTo>
                    <a:lnTo>
                      <a:pt x="2" y="218"/>
                    </a:lnTo>
                    <a:lnTo>
                      <a:pt x="2" y="213"/>
                    </a:lnTo>
                    <a:lnTo>
                      <a:pt x="0" y="207"/>
                    </a:lnTo>
                    <a:lnTo>
                      <a:pt x="0" y="203"/>
                    </a:lnTo>
                    <a:lnTo>
                      <a:pt x="0" y="198"/>
                    </a:lnTo>
                    <a:lnTo>
                      <a:pt x="0" y="192"/>
                    </a:lnTo>
                    <a:lnTo>
                      <a:pt x="0" y="186"/>
                    </a:lnTo>
                    <a:lnTo>
                      <a:pt x="0" y="182"/>
                    </a:lnTo>
                    <a:lnTo>
                      <a:pt x="0" y="177"/>
                    </a:lnTo>
                    <a:lnTo>
                      <a:pt x="0" y="173"/>
                    </a:lnTo>
                    <a:lnTo>
                      <a:pt x="0" y="167"/>
                    </a:lnTo>
                    <a:lnTo>
                      <a:pt x="0" y="161"/>
                    </a:lnTo>
                    <a:lnTo>
                      <a:pt x="0" y="158"/>
                    </a:lnTo>
                    <a:lnTo>
                      <a:pt x="0" y="152"/>
                    </a:lnTo>
                    <a:lnTo>
                      <a:pt x="0" y="146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2" y="133"/>
                    </a:lnTo>
                    <a:lnTo>
                      <a:pt x="2" y="127"/>
                    </a:lnTo>
                    <a:lnTo>
                      <a:pt x="2" y="123"/>
                    </a:lnTo>
                    <a:lnTo>
                      <a:pt x="2" y="118"/>
                    </a:lnTo>
                    <a:lnTo>
                      <a:pt x="4" y="114"/>
                    </a:lnTo>
                    <a:lnTo>
                      <a:pt x="4" y="110"/>
                    </a:lnTo>
                    <a:lnTo>
                      <a:pt x="4" y="106"/>
                    </a:lnTo>
                    <a:lnTo>
                      <a:pt x="4" y="101"/>
                    </a:lnTo>
                    <a:lnTo>
                      <a:pt x="6" y="97"/>
                    </a:lnTo>
                    <a:lnTo>
                      <a:pt x="6" y="91"/>
                    </a:lnTo>
                    <a:lnTo>
                      <a:pt x="6" y="87"/>
                    </a:lnTo>
                    <a:lnTo>
                      <a:pt x="8" y="84"/>
                    </a:lnTo>
                    <a:lnTo>
                      <a:pt x="8" y="80"/>
                    </a:lnTo>
                    <a:lnTo>
                      <a:pt x="8" y="76"/>
                    </a:lnTo>
                    <a:lnTo>
                      <a:pt x="8" y="72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2" y="57"/>
                    </a:lnTo>
                    <a:lnTo>
                      <a:pt x="14" y="49"/>
                    </a:lnTo>
                    <a:lnTo>
                      <a:pt x="14" y="42"/>
                    </a:lnTo>
                    <a:lnTo>
                      <a:pt x="16" y="38"/>
                    </a:lnTo>
                    <a:lnTo>
                      <a:pt x="18" y="30"/>
                    </a:lnTo>
                    <a:lnTo>
                      <a:pt x="18" y="25"/>
                    </a:lnTo>
                    <a:lnTo>
                      <a:pt x="19" y="19"/>
                    </a:lnTo>
                    <a:lnTo>
                      <a:pt x="19" y="15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40" y="0"/>
                    </a:lnTo>
                    <a:lnTo>
                      <a:pt x="8" y="256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7" name="Freeform 217"/>
              <p:cNvSpPr>
                <a:spLocks/>
              </p:cNvSpPr>
              <p:nvPr/>
            </p:nvSpPr>
            <p:spPr bwMode="auto">
              <a:xfrm flipH="1">
                <a:off x="4668" y="2871"/>
                <a:ext cx="63" cy="48"/>
              </a:xfrm>
              <a:custGeom>
                <a:avLst/>
                <a:gdLst>
                  <a:gd name="T0" fmla="*/ 1 w 126"/>
                  <a:gd name="T1" fmla="*/ 0 h 97"/>
                  <a:gd name="T2" fmla="*/ 0 w 126"/>
                  <a:gd name="T3" fmla="*/ 0 h 97"/>
                  <a:gd name="T4" fmla="*/ 0 w 126"/>
                  <a:gd name="T5" fmla="*/ 0 h 97"/>
                  <a:gd name="T6" fmla="*/ 1 w 126"/>
                  <a:gd name="T7" fmla="*/ 0 h 97"/>
                  <a:gd name="T8" fmla="*/ 1 w 126"/>
                  <a:gd name="T9" fmla="*/ 0 h 97"/>
                  <a:gd name="T10" fmla="*/ 1 w 126"/>
                  <a:gd name="T11" fmla="*/ 0 h 97"/>
                  <a:gd name="T12" fmla="*/ 1 w 126"/>
                  <a:gd name="T13" fmla="*/ 0 h 97"/>
                  <a:gd name="T14" fmla="*/ 1 w 126"/>
                  <a:gd name="T15" fmla="*/ 0 h 97"/>
                  <a:gd name="T16" fmla="*/ 1 w 126"/>
                  <a:gd name="T17" fmla="*/ 0 h 97"/>
                  <a:gd name="T18" fmla="*/ 1 w 126"/>
                  <a:gd name="T19" fmla="*/ 0 h 97"/>
                  <a:gd name="T20" fmla="*/ 1 w 126"/>
                  <a:gd name="T21" fmla="*/ 0 h 97"/>
                  <a:gd name="T22" fmla="*/ 1 w 126"/>
                  <a:gd name="T23" fmla="*/ 0 h 97"/>
                  <a:gd name="T24" fmla="*/ 1 w 126"/>
                  <a:gd name="T25" fmla="*/ 0 h 97"/>
                  <a:gd name="T26" fmla="*/ 1 w 126"/>
                  <a:gd name="T27" fmla="*/ 0 h 97"/>
                  <a:gd name="T28" fmla="*/ 1 w 126"/>
                  <a:gd name="T29" fmla="*/ 0 h 97"/>
                  <a:gd name="T30" fmla="*/ 1 w 126"/>
                  <a:gd name="T31" fmla="*/ 0 h 97"/>
                  <a:gd name="T32" fmla="*/ 1 w 126"/>
                  <a:gd name="T33" fmla="*/ 0 h 97"/>
                  <a:gd name="T34" fmla="*/ 1 w 126"/>
                  <a:gd name="T35" fmla="*/ 0 h 97"/>
                  <a:gd name="T36" fmla="*/ 1 w 126"/>
                  <a:gd name="T37" fmla="*/ 0 h 97"/>
                  <a:gd name="T38" fmla="*/ 1 w 126"/>
                  <a:gd name="T39" fmla="*/ 0 h 97"/>
                  <a:gd name="T40" fmla="*/ 1 w 126"/>
                  <a:gd name="T41" fmla="*/ 0 h 97"/>
                  <a:gd name="T42" fmla="*/ 1 w 126"/>
                  <a:gd name="T43" fmla="*/ 0 h 97"/>
                  <a:gd name="T44" fmla="*/ 1 w 126"/>
                  <a:gd name="T45" fmla="*/ 0 h 97"/>
                  <a:gd name="T46" fmla="*/ 1 w 126"/>
                  <a:gd name="T47" fmla="*/ 0 h 97"/>
                  <a:gd name="T48" fmla="*/ 1 w 126"/>
                  <a:gd name="T49" fmla="*/ 0 h 97"/>
                  <a:gd name="T50" fmla="*/ 1 w 126"/>
                  <a:gd name="T51" fmla="*/ 0 h 97"/>
                  <a:gd name="T52" fmla="*/ 1 w 126"/>
                  <a:gd name="T53" fmla="*/ 0 h 97"/>
                  <a:gd name="T54" fmla="*/ 1 w 126"/>
                  <a:gd name="T55" fmla="*/ 0 h 97"/>
                  <a:gd name="T56" fmla="*/ 1 w 126"/>
                  <a:gd name="T57" fmla="*/ 0 h 97"/>
                  <a:gd name="T58" fmla="*/ 1 w 126"/>
                  <a:gd name="T59" fmla="*/ 0 h 97"/>
                  <a:gd name="T60" fmla="*/ 1 w 126"/>
                  <a:gd name="T61" fmla="*/ 0 h 97"/>
                  <a:gd name="T62" fmla="*/ 1 w 126"/>
                  <a:gd name="T63" fmla="*/ 0 h 97"/>
                  <a:gd name="T64" fmla="*/ 1 w 126"/>
                  <a:gd name="T65" fmla="*/ 0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6" h="97">
                    <a:moveTo>
                      <a:pt x="10" y="97"/>
                    </a:moveTo>
                    <a:lnTo>
                      <a:pt x="0" y="91"/>
                    </a:lnTo>
                    <a:lnTo>
                      <a:pt x="0" y="86"/>
                    </a:lnTo>
                    <a:lnTo>
                      <a:pt x="2" y="80"/>
                    </a:lnTo>
                    <a:lnTo>
                      <a:pt x="4" y="74"/>
                    </a:lnTo>
                    <a:lnTo>
                      <a:pt x="8" y="68"/>
                    </a:lnTo>
                    <a:lnTo>
                      <a:pt x="13" y="61"/>
                    </a:lnTo>
                    <a:lnTo>
                      <a:pt x="19" y="57"/>
                    </a:lnTo>
                    <a:lnTo>
                      <a:pt x="25" y="51"/>
                    </a:lnTo>
                    <a:lnTo>
                      <a:pt x="32" y="46"/>
                    </a:lnTo>
                    <a:lnTo>
                      <a:pt x="38" y="40"/>
                    </a:lnTo>
                    <a:lnTo>
                      <a:pt x="46" y="36"/>
                    </a:lnTo>
                    <a:lnTo>
                      <a:pt x="53" y="30"/>
                    </a:lnTo>
                    <a:lnTo>
                      <a:pt x="59" y="27"/>
                    </a:lnTo>
                    <a:lnTo>
                      <a:pt x="65" y="23"/>
                    </a:lnTo>
                    <a:lnTo>
                      <a:pt x="72" y="17"/>
                    </a:lnTo>
                    <a:lnTo>
                      <a:pt x="78" y="15"/>
                    </a:lnTo>
                    <a:lnTo>
                      <a:pt x="82" y="11"/>
                    </a:lnTo>
                    <a:lnTo>
                      <a:pt x="97" y="19"/>
                    </a:lnTo>
                    <a:lnTo>
                      <a:pt x="99" y="15"/>
                    </a:lnTo>
                    <a:lnTo>
                      <a:pt x="101" y="13"/>
                    </a:lnTo>
                    <a:lnTo>
                      <a:pt x="103" y="10"/>
                    </a:lnTo>
                    <a:lnTo>
                      <a:pt x="108" y="6"/>
                    </a:lnTo>
                    <a:lnTo>
                      <a:pt x="110" y="2"/>
                    </a:lnTo>
                    <a:lnTo>
                      <a:pt x="114" y="2"/>
                    </a:lnTo>
                    <a:lnTo>
                      <a:pt x="118" y="0"/>
                    </a:lnTo>
                    <a:lnTo>
                      <a:pt x="126" y="2"/>
                    </a:lnTo>
                    <a:lnTo>
                      <a:pt x="124" y="6"/>
                    </a:lnTo>
                    <a:lnTo>
                      <a:pt x="124" y="13"/>
                    </a:lnTo>
                    <a:lnTo>
                      <a:pt x="122" y="21"/>
                    </a:lnTo>
                    <a:lnTo>
                      <a:pt x="118" y="27"/>
                    </a:lnTo>
                    <a:lnTo>
                      <a:pt x="10" y="97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8" name="Freeform 218"/>
              <p:cNvSpPr>
                <a:spLocks/>
              </p:cNvSpPr>
              <p:nvPr/>
            </p:nvSpPr>
            <p:spPr bwMode="auto">
              <a:xfrm flipH="1">
                <a:off x="4867" y="2985"/>
                <a:ext cx="14" cy="150"/>
              </a:xfrm>
              <a:custGeom>
                <a:avLst/>
                <a:gdLst>
                  <a:gd name="T0" fmla="*/ 0 w 28"/>
                  <a:gd name="T1" fmla="*/ 0 h 300"/>
                  <a:gd name="T2" fmla="*/ 1 w 28"/>
                  <a:gd name="T3" fmla="*/ 1 h 300"/>
                  <a:gd name="T4" fmla="*/ 1 w 28"/>
                  <a:gd name="T5" fmla="*/ 1 h 300"/>
                  <a:gd name="T6" fmla="*/ 1 w 28"/>
                  <a:gd name="T7" fmla="*/ 1 h 300"/>
                  <a:gd name="T8" fmla="*/ 1 w 28"/>
                  <a:gd name="T9" fmla="*/ 1 h 300"/>
                  <a:gd name="T10" fmla="*/ 1 w 28"/>
                  <a:gd name="T11" fmla="*/ 1 h 300"/>
                  <a:gd name="T12" fmla="*/ 1 w 28"/>
                  <a:gd name="T13" fmla="*/ 1 h 300"/>
                  <a:gd name="T14" fmla="*/ 1 w 28"/>
                  <a:gd name="T15" fmla="*/ 1 h 300"/>
                  <a:gd name="T16" fmla="*/ 1 w 28"/>
                  <a:gd name="T17" fmla="*/ 1 h 300"/>
                  <a:gd name="T18" fmla="*/ 1 w 28"/>
                  <a:gd name="T19" fmla="*/ 1 h 300"/>
                  <a:gd name="T20" fmla="*/ 1 w 28"/>
                  <a:gd name="T21" fmla="*/ 1 h 300"/>
                  <a:gd name="T22" fmla="*/ 1 w 28"/>
                  <a:gd name="T23" fmla="*/ 1 h 300"/>
                  <a:gd name="T24" fmla="*/ 1 w 28"/>
                  <a:gd name="T25" fmla="*/ 1 h 300"/>
                  <a:gd name="T26" fmla="*/ 1 w 28"/>
                  <a:gd name="T27" fmla="*/ 1 h 300"/>
                  <a:gd name="T28" fmla="*/ 1 w 28"/>
                  <a:gd name="T29" fmla="*/ 1 h 300"/>
                  <a:gd name="T30" fmla="*/ 1 w 28"/>
                  <a:gd name="T31" fmla="*/ 1 h 300"/>
                  <a:gd name="T32" fmla="*/ 1 w 28"/>
                  <a:gd name="T33" fmla="*/ 1 h 300"/>
                  <a:gd name="T34" fmla="*/ 1 w 28"/>
                  <a:gd name="T35" fmla="*/ 1 h 300"/>
                  <a:gd name="T36" fmla="*/ 1 w 28"/>
                  <a:gd name="T37" fmla="*/ 1 h 300"/>
                  <a:gd name="T38" fmla="*/ 1 w 28"/>
                  <a:gd name="T39" fmla="*/ 1 h 300"/>
                  <a:gd name="T40" fmla="*/ 1 w 28"/>
                  <a:gd name="T41" fmla="*/ 1 h 300"/>
                  <a:gd name="T42" fmla="*/ 1 w 28"/>
                  <a:gd name="T43" fmla="*/ 1 h 300"/>
                  <a:gd name="T44" fmla="*/ 1 w 28"/>
                  <a:gd name="T45" fmla="*/ 1 h 300"/>
                  <a:gd name="T46" fmla="*/ 1 w 28"/>
                  <a:gd name="T47" fmla="*/ 1 h 300"/>
                  <a:gd name="T48" fmla="*/ 1 w 28"/>
                  <a:gd name="T49" fmla="*/ 1 h 300"/>
                  <a:gd name="T50" fmla="*/ 1 w 28"/>
                  <a:gd name="T51" fmla="*/ 1 h 300"/>
                  <a:gd name="T52" fmla="*/ 1 w 28"/>
                  <a:gd name="T53" fmla="*/ 1 h 300"/>
                  <a:gd name="T54" fmla="*/ 1 w 28"/>
                  <a:gd name="T55" fmla="*/ 1 h 300"/>
                  <a:gd name="T56" fmla="*/ 1 w 28"/>
                  <a:gd name="T57" fmla="*/ 1 h 300"/>
                  <a:gd name="T58" fmla="*/ 1 w 28"/>
                  <a:gd name="T59" fmla="*/ 1 h 300"/>
                  <a:gd name="T60" fmla="*/ 1 w 28"/>
                  <a:gd name="T61" fmla="*/ 1 h 300"/>
                  <a:gd name="T62" fmla="*/ 1 w 28"/>
                  <a:gd name="T63" fmla="*/ 1 h 300"/>
                  <a:gd name="T64" fmla="*/ 1 w 28"/>
                  <a:gd name="T65" fmla="*/ 1 h 300"/>
                  <a:gd name="T66" fmla="*/ 1 w 28"/>
                  <a:gd name="T67" fmla="*/ 1 h 300"/>
                  <a:gd name="T68" fmla="*/ 1 w 28"/>
                  <a:gd name="T69" fmla="*/ 1 h 300"/>
                  <a:gd name="T70" fmla="*/ 1 w 28"/>
                  <a:gd name="T71" fmla="*/ 1 h 300"/>
                  <a:gd name="T72" fmla="*/ 1 w 28"/>
                  <a:gd name="T73" fmla="*/ 1 h 300"/>
                  <a:gd name="T74" fmla="*/ 1 w 28"/>
                  <a:gd name="T75" fmla="*/ 1 h 300"/>
                  <a:gd name="T76" fmla="*/ 1 w 28"/>
                  <a:gd name="T77" fmla="*/ 1 h 300"/>
                  <a:gd name="T78" fmla="*/ 1 w 28"/>
                  <a:gd name="T79" fmla="*/ 1 h 300"/>
                  <a:gd name="T80" fmla="*/ 1 w 28"/>
                  <a:gd name="T81" fmla="*/ 1 h 300"/>
                  <a:gd name="T82" fmla="*/ 1 w 28"/>
                  <a:gd name="T83" fmla="*/ 1 h 300"/>
                  <a:gd name="T84" fmla="*/ 1 w 28"/>
                  <a:gd name="T85" fmla="*/ 1 h 300"/>
                  <a:gd name="T86" fmla="*/ 1 w 28"/>
                  <a:gd name="T87" fmla="*/ 1 h 300"/>
                  <a:gd name="T88" fmla="*/ 1 w 28"/>
                  <a:gd name="T89" fmla="*/ 1 h 300"/>
                  <a:gd name="T90" fmla="*/ 1 w 28"/>
                  <a:gd name="T91" fmla="*/ 1 h 300"/>
                  <a:gd name="T92" fmla="*/ 1 w 28"/>
                  <a:gd name="T93" fmla="*/ 1 h 300"/>
                  <a:gd name="T94" fmla="*/ 1 w 28"/>
                  <a:gd name="T95" fmla="*/ 1 h 300"/>
                  <a:gd name="T96" fmla="*/ 1 w 28"/>
                  <a:gd name="T97" fmla="*/ 1 h 300"/>
                  <a:gd name="T98" fmla="*/ 1 w 28"/>
                  <a:gd name="T99" fmla="*/ 1 h 300"/>
                  <a:gd name="T100" fmla="*/ 1 w 28"/>
                  <a:gd name="T101" fmla="*/ 1 h 300"/>
                  <a:gd name="T102" fmla="*/ 1 w 28"/>
                  <a:gd name="T103" fmla="*/ 2 h 300"/>
                  <a:gd name="T104" fmla="*/ 1 w 28"/>
                  <a:gd name="T105" fmla="*/ 2 h 300"/>
                  <a:gd name="T106" fmla="*/ 1 w 28"/>
                  <a:gd name="T107" fmla="*/ 2 h 300"/>
                  <a:gd name="T108" fmla="*/ 1 w 28"/>
                  <a:gd name="T109" fmla="*/ 2 h 300"/>
                  <a:gd name="T110" fmla="*/ 1 w 28"/>
                  <a:gd name="T111" fmla="*/ 2 h 300"/>
                  <a:gd name="T112" fmla="*/ 1 w 28"/>
                  <a:gd name="T113" fmla="*/ 2 h 300"/>
                  <a:gd name="T114" fmla="*/ 1 w 28"/>
                  <a:gd name="T115" fmla="*/ 2 h 300"/>
                  <a:gd name="T116" fmla="*/ 1 w 28"/>
                  <a:gd name="T117" fmla="*/ 2 h 300"/>
                  <a:gd name="T118" fmla="*/ 0 w 28"/>
                  <a:gd name="T119" fmla="*/ 0 h 300"/>
                  <a:gd name="T120" fmla="*/ 0 w 28"/>
                  <a:gd name="T121" fmla="*/ 0 h 3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8" h="300">
                    <a:moveTo>
                      <a:pt x="0" y="0"/>
                    </a:moveTo>
                    <a:lnTo>
                      <a:pt x="2" y="13"/>
                    </a:lnTo>
                    <a:lnTo>
                      <a:pt x="2" y="23"/>
                    </a:lnTo>
                    <a:lnTo>
                      <a:pt x="3" y="27"/>
                    </a:lnTo>
                    <a:lnTo>
                      <a:pt x="3" y="31"/>
                    </a:lnTo>
                    <a:lnTo>
                      <a:pt x="3" y="36"/>
                    </a:lnTo>
                    <a:lnTo>
                      <a:pt x="3" y="40"/>
                    </a:lnTo>
                    <a:lnTo>
                      <a:pt x="5" y="44"/>
                    </a:lnTo>
                    <a:lnTo>
                      <a:pt x="7" y="48"/>
                    </a:lnTo>
                    <a:lnTo>
                      <a:pt x="7" y="53"/>
                    </a:lnTo>
                    <a:lnTo>
                      <a:pt x="7" y="59"/>
                    </a:lnTo>
                    <a:lnTo>
                      <a:pt x="9" y="63"/>
                    </a:lnTo>
                    <a:lnTo>
                      <a:pt x="9" y="67"/>
                    </a:lnTo>
                    <a:lnTo>
                      <a:pt x="11" y="72"/>
                    </a:lnTo>
                    <a:lnTo>
                      <a:pt x="11" y="78"/>
                    </a:lnTo>
                    <a:lnTo>
                      <a:pt x="13" y="82"/>
                    </a:lnTo>
                    <a:lnTo>
                      <a:pt x="13" y="86"/>
                    </a:lnTo>
                    <a:lnTo>
                      <a:pt x="15" y="91"/>
                    </a:lnTo>
                    <a:lnTo>
                      <a:pt x="15" y="97"/>
                    </a:lnTo>
                    <a:lnTo>
                      <a:pt x="17" y="101"/>
                    </a:lnTo>
                    <a:lnTo>
                      <a:pt x="17" y="105"/>
                    </a:lnTo>
                    <a:lnTo>
                      <a:pt x="19" y="110"/>
                    </a:lnTo>
                    <a:lnTo>
                      <a:pt x="19" y="116"/>
                    </a:lnTo>
                    <a:lnTo>
                      <a:pt x="19" y="122"/>
                    </a:lnTo>
                    <a:lnTo>
                      <a:pt x="21" y="126"/>
                    </a:lnTo>
                    <a:lnTo>
                      <a:pt x="21" y="131"/>
                    </a:lnTo>
                    <a:lnTo>
                      <a:pt x="21" y="135"/>
                    </a:lnTo>
                    <a:lnTo>
                      <a:pt x="22" y="141"/>
                    </a:lnTo>
                    <a:lnTo>
                      <a:pt x="22" y="146"/>
                    </a:lnTo>
                    <a:lnTo>
                      <a:pt x="22" y="150"/>
                    </a:lnTo>
                    <a:lnTo>
                      <a:pt x="22" y="156"/>
                    </a:lnTo>
                    <a:lnTo>
                      <a:pt x="24" y="160"/>
                    </a:lnTo>
                    <a:lnTo>
                      <a:pt x="24" y="165"/>
                    </a:lnTo>
                    <a:lnTo>
                      <a:pt x="24" y="171"/>
                    </a:lnTo>
                    <a:lnTo>
                      <a:pt x="26" y="175"/>
                    </a:lnTo>
                    <a:lnTo>
                      <a:pt x="26" y="181"/>
                    </a:lnTo>
                    <a:lnTo>
                      <a:pt x="26" y="184"/>
                    </a:lnTo>
                    <a:lnTo>
                      <a:pt x="26" y="190"/>
                    </a:lnTo>
                    <a:lnTo>
                      <a:pt x="26" y="196"/>
                    </a:lnTo>
                    <a:lnTo>
                      <a:pt x="26" y="200"/>
                    </a:lnTo>
                    <a:lnTo>
                      <a:pt x="26" y="205"/>
                    </a:lnTo>
                    <a:lnTo>
                      <a:pt x="26" y="211"/>
                    </a:lnTo>
                    <a:lnTo>
                      <a:pt x="26" y="215"/>
                    </a:lnTo>
                    <a:lnTo>
                      <a:pt x="28" y="221"/>
                    </a:lnTo>
                    <a:lnTo>
                      <a:pt x="26" y="226"/>
                    </a:lnTo>
                    <a:lnTo>
                      <a:pt x="26" y="232"/>
                    </a:lnTo>
                    <a:lnTo>
                      <a:pt x="26" y="236"/>
                    </a:lnTo>
                    <a:lnTo>
                      <a:pt x="26" y="241"/>
                    </a:lnTo>
                    <a:lnTo>
                      <a:pt x="24" y="245"/>
                    </a:lnTo>
                    <a:lnTo>
                      <a:pt x="24" y="251"/>
                    </a:lnTo>
                    <a:lnTo>
                      <a:pt x="22" y="255"/>
                    </a:lnTo>
                    <a:lnTo>
                      <a:pt x="22" y="260"/>
                    </a:lnTo>
                    <a:lnTo>
                      <a:pt x="22" y="264"/>
                    </a:lnTo>
                    <a:lnTo>
                      <a:pt x="21" y="270"/>
                    </a:lnTo>
                    <a:lnTo>
                      <a:pt x="21" y="276"/>
                    </a:lnTo>
                    <a:lnTo>
                      <a:pt x="19" y="279"/>
                    </a:lnTo>
                    <a:lnTo>
                      <a:pt x="17" y="285"/>
                    </a:lnTo>
                    <a:lnTo>
                      <a:pt x="17" y="291"/>
                    </a:lnTo>
                    <a:lnTo>
                      <a:pt x="13" y="3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79" name="Freeform 219"/>
              <p:cNvSpPr>
                <a:spLocks/>
              </p:cNvSpPr>
              <p:nvPr/>
            </p:nvSpPr>
            <p:spPr bwMode="auto">
              <a:xfrm flipH="1">
                <a:off x="4962" y="3119"/>
                <a:ext cx="89" cy="42"/>
              </a:xfrm>
              <a:custGeom>
                <a:avLst/>
                <a:gdLst>
                  <a:gd name="T0" fmla="*/ 0 w 179"/>
                  <a:gd name="T1" fmla="*/ 1 h 84"/>
                  <a:gd name="T2" fmla="*/ 0 w 179"/>
                  <a:gd name="T3" fmla="*/ 1 h 84"/>
                  <a:gd name="T4" fmla="*/ 0 w 179"/>
                  <a:gd name="T5" fmla="*/ 1 h 84"/>
                  <a:gd name="T6" fmla="*/ 0 w 179"/>
                  <a:gd name="T7" fmla="*/ 1 h 84"/>
                  <a:gd name="T8" fmla="*/ 0 w 179"/>
                  <a:gd name="T9" fmla="*/ 1 h 84"/>
                  <a:gd name="T10" fmla="*/ 0 w 179"/>
                  <a:gd name="T11" fmla="*/ 1 h 84"/>
                  <a:gd name="T12" fmla="*/ 0 w 179"/>
                  <a:gd name="T13" fmla="*/ 1 h 84"/>
                  <a:gd name="T14" fmla="*/ 0 w 179"/>
                  <a:gd name="T15" fmla="*/ 1 h 84"/>
                  <a:gd name="T16" fmla="*/ 0 w 179"/>
                  <a:gd name="T17" fmla="*/ 1 h 84"/>
                  <a:gd name="T18" fmla="*/ 0 w 179"/>
                  <a:gd name="T19" fmla="*/ 1 h 84"/>
                  <a:gd name="T20" fmla="*/ 0 w 179"/>
                  <a:gd name="T21" fmla="*/ 1 h 84"/>
                  <a:gd name="T22" fmla="*/ 0 w 179"/>
                  <a:gd name="T23" fmla="*/ 1 h 84"/>
                  <a:gd name="T24" fmla="*/ 0 w 179"/>
                  <a:gd name="T25" fmla="*/ 1 h 84"/>
                  <a:gd name="T26" fmla="*/ 0 w 179"/>
                  <a:gd name="T27" fmla="*/ 1 h 84"/>
                  <a:gd name="T28" fmla="*/ 0 w 179"/>
                  <a:gd name="T29" fmla="*/ 1 h 84"/>
                  <a:gd name="T30" fmla="*/ 0 w 179"/>
                  <a:gd name="T31" fmla="*/ 1 h 84"/>
                  <a:gd name="T32" fmla="*/ 0 w 179"/>
                  <a:gd name="T33" fmla="*/ 0 h 84"/>
                  <a:gd name="T34" fmla="*/ 0 w 179"/>
                  <a:gd name="T35" fmla="*/ 1 h 84"/>
                  <a:gd name="T36" fmla="*/ 0 w 179"/>
                  <a:gd name="T37" fmla="*/ 1 h 84"/>
                  <a:gd name="T38" fmla="*/ 0 w 179"/>
                  <a:gd name="T39" fmla="*/ 1 h 84"/>
                  <a:gd name="T40" fmla="*/ 0 w 179"/>
                  <a:gd name="T41" fmla="*/ 1 h 84"/>
                  <a:gd name="T42" fmla="*/ 0 w 179"/>
                  <a:gd name="T43" fmla="*/ 1 h 84"/>
                  <a:gd name="T44" fmla="*/ 0 w 179"/>
                  <a:gd name="T45" fmla="*/ 1 h 84"/>
                  <a:gd name="T46" fmla="*/ 0 w 179"/>
                  <a:gd name="T47" fmla="*/ 1 h 84"/>
                  <a:gd name="T48" fmla="*/ 0 w 179"/>
                  <a:gd name="T49" fmla="*/ 1 h 84"/>
                  <a:gd name="T50" fmla="*/ 0 w 179"/>
                  <a:gd name="T51" fmla="*/ 1 h 84"/>
                  <a:gd name="T52" fmla="*/ 0 w 179"/>
                  <a:gd name="T53" fmla="*/ 1 h 84"/>
                  <a:gd name="T54" fmla="*/ 0 w 179"/>
                  <a:gd name="T55" fmla="*/ 1 h 84"/>
                  <a:gd name="T56" fmla="*/ 0 w 179"/>
                  <a:gd name="T57" fmla="*/ 1 h 84"/>
                  <a:gd name="T58" fmla="*/ 0 w 179"/>
                  <a:gd name="T59" fmla="*/ 1 h 84"/>
                  <a:gd name="T60" fmla="*/ 0 w 179"/>
                  <a:gd name="T61" fmla="*/ 1 h 84"/>
                  <a:gd name="T62" fmla="*/ 0 w 179"/>
                  <a:gd name="T63" fmla="*/ 1 h 84"/>
                  <a:gd name="T64" fmla="*/ 0 w 179"/>
                  <a:gd name="T65" fmla="*/ 1 h 84"/>
                  <a:gd name="T66" fmla="*/ 0 w 179"/>
                  <a:gd name="T67" fmla="*/ 1 h 84"/>
                  <a:gd name="T68" fmla="*/ 0 w 179"/>
                  <a:gd name="T69" fmla="*/ 1 h 84"/>
                  <a:gd name="T70" fmla="*/ 0 w 179"/>
                  <a:gd name="T71" fmla="*/ 1 h 84"/>
                  <a:gd name="T72" fmla="*/ 0 w 179"/>
                  <a:gd name="T73" fmla="*/ 1 h 84"/>
                  <a:gd name="T74" fmla="*/ 0 w 179"/>
                  <a:gd name="T75" fmla="*/ 1 h 84"/>
                  <a:gd name="T76" fmla="*/ 0 w 179"/>
                  <a:gd name="T77" fmla="*/ 1 h 84"/>
                  <a:gd name="T78" fmla="*/ 0 w 179"/>
                  <a:gd name="T79" fmla="*/ 1 h 84"/>
                  <a:gd name="T80" fmla="*/ 0 w 179"/>
                  <a:gd name="T81" fmla="*/ 1 h 84"/>
                  <a:gd name="T82" fmla="*/ 0 w 179"/>
                  <a:gd name="T83" fmla="*/ 1 h 84"/>
                  <a:gd name="T84" fmla="*/ 0 w 179"/>
                  <a:gd name="T85" fmla="*/ 1 h 84"/>
                  <a:gd name="T86" fmla="*/ 0 w 179"/>
                  <a:gd name="T87" fmla="*/ 1 h 84"/>
                  <a:gd name="T88" fmla="*/ 0 w 179"/>
                  <a:gd name="T89" fmla="*/ 1 h 84"/>
                  <a:gd name="T90" fmla="*/ 0 w 179"/>
                  <a:gd name="T91" fmla="*/ 1 h 84"/>
                  <a:gd name="T92" fmla="*/ 0 w 179"/>
                  <a:gd name="T93" fmla="*/ 1 h 84"/>
                  <a:gd name="T94" fmla="*/ 0 w 179"/>
                  <a:gd name="T95" fmla="*/ 1 h 84"/>
                  <a:gd name="T96" fmla="*/ 0 w 179"/>
                  <a:gd name="T97" fmla="*/ 1 h 84"/>
                  <a:gd name="T98" fmla="*/ 0 w 179"/>
                  <a:gd name="T99" fmla="*/ 1 h 84"/>
                  <a:gd name="T100" fmla="*/ 0 w 179"/>
                  <a:gd name="T101" fmla="*/ 1 h 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9" h="84">
                    <a:moveTo>
                      <a:pt x="0" y="68"/>
                    </a:moveTo>
                    <a:lnTo>
                      <a:pt x="2" y="61"/>
                    </a:lnTo>
                    <a:lnTo>
                      <a:pt x="6" y="59"/>
                    </a:lnTo>
                    <a:lnTo>
                      <a:pt x="12" y="59"/>
                    </a:lnTo>
                    <a:lnTo>
                      <a:pt x="17" y="57"/>
                    </a:lnTo>
                    <a:lnTo>
                      <a:pt x="23" y="57"/>
                    </a:lnTo>
                    <a:lnTo>
                      <a:pt x="29" y="57"/>
                    </a:lnTo>
                    <a:lnTo>
                      <a:pt x="35" y="55"/>
                    </a:lnTo>
                    <a:lnTo>
                      <a:pt x="38" y="53"/>
                    </a:lnTo>
                    <a:lnTo>
                      <a:pt x="44" y="53"/>
                    </a:lnTo>
                    <a:lnTo>
                      <a:pt x="50" y="51"/>
                    </a:lnTo>
                    <a:lnTo>
                      <a:pt x="55" y="49"/>
                    </a:lnTo>
                    <a:lnTo>
                      <a:pt x="59" y="47"/>
                    </a:lnTo>
                    <a:lnTo>
                      <a:pt x="65" y="46"/>
                    </a:lnTo>
                    <a:lnTo>
                      <a:pt x="71" y="44"/>
                    </a:lnTo>
                    <a:lnTo>
                      <a:pt x="76" y="44"/>
                    </a:lnTo>
                    <a:lnTo>
                      <a:pt x="82" y="40"/>
                    </a:lnTo>
                    <a:lnTo>
                      <a:pt x="88" y="40"/>
                    </a:lnTo>
                    <a:lnTo>
                      <a:pt x="92" y="36"/>
                    </a:lnTo>
                    <a:lnTo>
                      <a:pt x="97" y="34"/>
                    </a:lnTo>
                    <a:lnTo>
                      <a:pt x="103" y="32"/>
                    </a:lnTo>
                    <a:lnTo>
                      <a:pt x="109" y="30"/>
                    </a:lnTo>
                    <a:lnTo>
                      <a:pt x="113" y="27"/>
                    </a:lnTo>
                    <a:lnTo>
                      <a:pt x="118" y="25"/>
                    </a:lnTo>
                    <a:lnTo>
                      <a:pt x="124" y="23"/>
                    </a:lnTo>
                    <a:lnTo>
                      <a:pt x="130" y="21"/>
                    </a:lnTo>
                    <a:lnTo>
                      <a:pt x="135" y="19"/>
                    </a:lnTo>
                    <a:lnTo>
                      <a:pt x="141" y="15"/>
                    </a:lnTo>
                    <a:lnTo>
                      <a:pt x="145" y="13"/>
                    </a:lnTo>
                    <a:lnTo>
                      <a:pt x="151" y="9"/>
                    </a:lnTo>
                    <a:lnTo>
                      <a:pt x="156" y="8"/>
                    </a:lnTo>
                    <a:lnTo>
                      <a:pt x="162" y="4"/>
                    </a:lnTo>
                    <a:lnTo>
                      <a:pt x="166" y="2"/>
                    </a:lnTo>
                    <a:lnTo>
                      <a:pt x="171" y="0"/>
                    </a:lnTo>
                    <a:lnTo>
                      <a:pt x="179" y="4"/>
                    </a:lnTo>
                    <a:lnTo>
                      <a:pt x="175" y="9"/>
                    </a:lnTo>
                    <a:lnTo>
                      <a:pt x="170" y="17"/>
                    </a:lnTo>
                    <a:lnTo>
                      <a:pt x="166" y="23"/>
                    </a:lnTo>
                    <a:lnTo>
                      <a:pt x="160" y="27"/>
                    </a:lnTo>
                    <a:lnTo>
                      <a:pt x="154" y="30"/>
                    </a:lnTo>
                    <a:lnTo>
                      <a:pt x="147" y="34"/>
                    </a:lnTo>
                    <a:lnTo>
                      <a:pt x="139" y="36"/>
                    </a:lnTo>
                    <a:lnTo>
                      <a:pt x="132" y="40"/>
                    </a:lnTo>
                    <a:lnTo>
                      <a:pt x="128" y="40"/>
                    </a:lnTo>
                    <a:lnTo>
                      <a:pt x="124" y="40"/>
                    </a:lnTo>
                    <a:lnTo>
                      <a:pt x="120" y="40"/>
                    </a:lnTo>
                    <a:lnTo>
                      <a:pt x="116" y="42"/>
                    </a:lnTo>
                    <a:lnTo>
                      <a:pt x="113" y="42"/>
                    </a:lnTo>
                    <a:lnTo>
                      <a:pt x="109" y="44"/>
                    </a:lnTo>
                    <a:lnTo>
                      <a:pt x="105" y="44"/>
                    </a:lnTo>
                    <a:lnTo>
                      <a:pt x="101" y="44"/>
                    </a:lnTo>
                    <a:lnTo>
                      <a:pt x="97" y="44"/>
                    </a:lnTo>
                    <a:lnTo>
                      <a:pt x="92" y="46"/>
                    </a:lnTo>
                    <a:lnTo>
                      <a:pt x="90" y="46"/>
                    </a:lnTo>
                    <a:lnTo>
                      <a:pt x="86" y="46"/>
                    </a:lnTo>
                    <a:lnTo>
                      <a:pt x="78" y="47"/>
                    </a:lnTo>
                    <a:lnTo>
                      <a:pt x="73" y="49"/>
                    </a:lnTo>
                    <a:lnTo>
                      <a:pt x="76" y="65"/>
                    </a:lnTo>
                    <a:lnTo>
                      <a:pt x="84" y="66"/>
                    </a:lnTo>
                    <a:lnTo>
                      <a:pt x="92" y="68"/>
                    </a:lnTo>
                    <a:lnTo>
                      <a:pt x="95" y="66"/>
                    </a:lnTo>
                    <a:lnTo>
                      <a:pt x="99" y="66"/>
                    </a:lnTo>
                    <a:lnTo>
                      <a:pt x="103" y="66"/>
                    </a:lnTo>
                    <a:lnTo>
                      <a:pt x="109" y="66"/>
                    </a:lnTo>
                    <a:lnTo>
                      <a:pt x="111" y="65"/>
                    </a:lnTo>
                    <a:lnTo>
                      <a:pt x="116" y="65"/>
                    </a:lnTo>
                    <a:lnTo>
                      <a:pt x="120" y="65"/>
                    </a:lnTo>
                    <a:lnTo>
                      <a:pt x="124" y="63"/>
                    </a:lnTo>
                    <a:lnTo>
                      <a:pt x="128" y="63"/>
                    </a:lnTo>
                    <a:lnTo>
                      <a:pt x="132" y="61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35" y="68"/>
                    </a:lnTo>
                    <a:lnTo>
                      <a:pt x="132" y="70"/>
                    </a:lnTo>
                    <a:lnTo>
                      <a:pt x="126" y="72"/>
                    </a:lnTo>
                    <a:lnTo>
                      <a:pt x="122" y="74"/>
                    </a:lnTo>
                    <a:lnTo>
                      <a:pt x="118" y="74"/>
                    </a:lnTo>
                    <a:lnTo>
                      <a:pt x="113" y="76"/>
                    </a:lnTo>
                    <a:lnTo>
                      <a:pt x="111" y="78"/>
                    </a:lnTo>
                    <a:lnTo>
                      <a:pt x="105" y="78"/>
                    </a:lnTo>
                    <a:lnTo>
                      <a:pt x="99" y="78"/>
                    </a:lnTo>
                    <a:lnTo>
                      <a:pt x="94" y="80"/>
                    </a:lnTo>
                    <a:lnTo>
                      <a:pt x="90" y="82"/>
                    </a:lnTo>
                    <a:lnTo>
                      <a:pt x="84" y="82"/>
                    </a:lnTo>
                    <a:lnTo>
                      <a:pt x="78" y="82"/>
                    </a:lnTo>
                    <a:lnTo>
                      <a:pt x="73" y="82"/>
                    </a:lnTo>
                    <a:lnTo>
                      <a:pt x="67" y="84"/>
                    </a:lnTo>
                    <a:lnTo>
                      <a:pt x="61" y="84"/>
                    </a:lnTo>
                    <a:lnTo>
                      <a:pt x="55" y="84"/>
                    </a:lnTo>
                    <a:lnTo>
                      <a:pt x="50" y="84"/>
                    </a:lnTo>
                    <a:lnTo>
                      <a:pt x="44" y="84"/>
                    </a:lnTo>
                    <a:lnTo>
                      <a:pt x="38" y="82"/>
                    </a:lnTo>
                    <a:lnTo>
                      <a:pt x="35" y="82"/>
                    </a:lnTo>
                    <a:lnTo>
                      <a:pt x="29" y="82"/>
                    </a:lnTo>
                    <a:lnTo>
                      <a:pt x="25" y="82"/>
                    </a:lnTo>
                    <a:lnTo>
                      <a:pt x="19" y="80"/>
                    </a:lnTo>
                    <a:lnTo>
                      <a:pt x="16" y="78"/>
                    </a:lnTo>
                    <a:lnTo>
                      <a:pt x="12" y="76"/>
                    </a:lnTo>
                    <a:lnTo>
                      <a:pt x="10" y="76"/>
                    </a:lnTo>
                    <a:lnTo>
                      <a:pt x="4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0" name="Freeform 220"/>
              <p:cNvSpPr>
                <a:spLocks/>
              </p:cNvSpPr>
              <p:nvPr/>
            </p:nvSpPr>
            <p:spPr bwMode="auto">
              <a:xfrm flipH="1">
                <a:off x="4714" y="3192"/>
                <a:ext cx="72" cy="51"/>
              </a:xfrm>
              <a:custGeom>
                <a:avLst/>
                <a:gdLst>
                  <a:gd name="T0" fmla="*/ 1 w 144"/>
                  <a:gd name="T1" fmla="*/ 0 h 103"/>
                  <a:gd name="T2" fmla="*/ 1 w 144"/>
                  <a:gd name="T3" fmla="*/ 0 h 103"/>
                  <a:gd name="T4" fmla="*/ 1 w 144"/>
                  <a:gd name="T5" fmla="*/ 0 h 103"/>
                  <a:gd name="T6" fmla="*/ 1 w 144"/>
                  <a:gd name="T7" fmla="*/ 0 h 103"/>
                  <a:gd name="T8" fmla="*/ 1 w 144"/>
                  <a:gd name="T9" fmla="*/ 0 h 103"/>
                  <a:gd name="T10" fmla="*/ 1 w 144"/>
                  <a:gd name="T11" fmla="*/ 0 h 103"/>
                  <a:gd name="T12" fmla="*/ 1 w 144"/>
                  <a:gd name="T13" fmla="*/ 0 h 103"/>
                  <a:gd name="T14" fmla="*/ 1 w 144"/>
                  <a:gd name="T15" fmla="*/ 0 h 103"/>
                  <a:gd name="T16" fmla="*/ 1 w 144"/>
                  <a:gd name="T17" fmla="*/ 0 h 103"/>
                  <a:gd name="T18" fmla="*/ 1 w 144"/>
                  <a:gd name="T19" fmla="*/ 0 h 103"/>
                  <a:gd name="T20" fmla="*/ 1 w 144"/>
                  <a:gd name="T21" fmla="*/ 0 h 103"/>
                  <a:gd name="T22" fmla="*/ 1 w 144"/>
                  <a:gd name="T23" fmla="*/ 0 h 103"/>
                  <a:gd name="T24" fmla="*/ 1 w 144"/>
                  <a:gd name="T25" fmla="*/ 0 h 103"/>
                  <a:gd name="T26" fmla="*/ 1 w 144"/>
                  <a:gd name="T27" fmla="*/ 0 h 103"/>
                  <a:gd name="T28" fmla="*/ 1 w 144"/>
                  <a:gd name="T29" fmla="*/ 0 h 103"/>
                  <a:gd name="T30" fmla="*/ 1 w 144"/>
                  <a:gd name="T31" fmla="*/ 0 h 103"/>
                  <a:gd name="T32" fmla="*/ 1 w 144"/>
                  <a:gd name="T33" fmla="*/ 0 h 103"/>
                  <a:gd name="T34" fmla="*/ 1 w 144"/>
                  <a:gd name="T35" fmla="*/ 0 h 103"/>
                  <a:gd name="T36" fmla="*/ 1 w 144"/>
                  <a:gd name="T37" fmla="*/ 0 h 103"/>
                  <a:gd name="T38" fmla="*/ 1 w 144"/>
                  <a:gd name="T39" fmla="*/ 0 h 103"/>
                  <a:gd name="T40" fmla="*/ 1 w 144"/>
                  <a:gd name="T41" fmla="*/ 0 h 103"/>
                  <a:gd name="T42" fmla="*/ 1 w 144"/>
                  <a:gd name="T43" fmla="*/ 0 h 103"/>
                  <a:gd name="T44" fmla="*/ 1 w 144"/>
                  <a:gd name="T45" fmla="*/ 0 h 103"/>
                  <a:gd name="T46" fmla="*/ 1 w 144"/>
                  <a:gd name="T47" fmla="*/ 0 h 103"/>
                  <a:gd name="T48" fmla="*/ 1 w 144"/>
                  <a:gd name="T49" fmla="*/ 0 h 103"/>
                  <a:gd name="T50" fmla="*/ 1 w 144"/>
                  <a:gd name="T51" fmla="*/ 0 h 103"/>
                  <a:gd name="T52" fmla="*/ 1 w 144"/>
                  <a:gd name="T53" fmla="*/ 0 h 103"/>
                  <a:gd name="T54" fmla="*/ 1 w 144"/>
                  <a:gd name="T55" fmla="*/ 0 h 103"/>
                  <a:gd name="T56" fmla="*/ 1 w 144"/>
                  <a:gd name="T57" fmla="*/ 0 h 103"/>
                  <a:gd name="T58" fmla="*/ 1 w 144"/>
                  <a:gd name="T59" fmla="*/ 0 h 103"/>
                  <a:gd name="T60" fmla="*/ 1 w 144"/>
                  <a:gd name="T61" fmla="*/ 0 h 103"/>
                  <a:gd name="T62" fmla="*/ 1 w 144"/>
                  <a:gd name="T63" fmla="*/ 0 h 103"/>
                  <a:gd name="T64" fmla="*/ 0 w 144"/>
                  <a:gd name="T65" fmla="*/ 0 h 1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103">
                    <a:moveTo>
                      <a:pt x="0" y="103"/>
                    </a:moveTo>
                    <a:lnTo>
                      <a:pt x="2" y="99"/>
                    </a:lnTo>
                    <a:lnTo>
                      <a:pt x="6" y="93"/>
                    </a:lnTo>
                    <a:lnTo>
                      <a:pt x="7" y="90"/>
                    </a:lnTo>
                    <a:lnTo>
                      <a:pt x="13" y="86"/>
                    </a:lnTo>
                    <a:lnTo>
                      <a:pt x="17" y="82"/>
                    </a:lnTo>
                    <a:lnTo>
                      <a:pt x="19" y="78"/>
                    </a:lnTo>
                    <a:lnTo>
                      <a:pt x="25" y="74"/>
                    </a:lnTo>
                    <a:lnTo>
                      <a:pt x="28" y="73"/>
                    </a:lnTo>
                    <a:lnTo>
                      <a:pt x="32" y="67"/>
                    </a:lnTo>
                    <a:lnTo>
                      <a:pt x="36" y="63"/>
                    </a:lnTo>
                    <a:lnTo>
                      <a:pt x="40" y="61"/>
                    </a:lnTo>
                    <a:lnTo>
                      <a:pt x="45" y="57"/>
                    </a:lnTo>
                    <a:lnTo>
                      <a:pt x="49" y="54"/>
                    </a:lnTo>
                    <a:lnTo>
                      <a:pt x="55" y="50"/>
                    </a:lnTo>
                    <a:lnTo>
                      <a:pt x="59" y="46"/>
                    </a:lnTo>
                    <a:lnTo>
                      <a:pt x="64" y="44"/>
                    </a:lnTo>
                    <a:lnTo>
                      <a:pt x="68" y="38"/>
                    </a:lnTo>
                    <a:lnTo>
                      <a:pt x="74" y="36"/>
                    </a:lnTo>
                    <a:lnTo>
                      <a:pt x="78" y="33"/>
                    </a:lnTo>
                    <a:lnTo>
                      <a:pt x="83" y="31"/>
                    </a:lnTo>
                    <a:lnTo>
                      <a:pt x="87" y="27"/>
                    </a:lnTo>
                    <a:lnTo>
                      <a:pt x="93" y="25"/>
                    </a:lnTo>
                    <a:lnTo>
                      <a:pt x="97" y="21"/>
                    </a:lnTo>
                    <a:lnTo>
                      <a:pt x="102" y="19"/>
                    </a:lnTo>
                    <a:lnTo>
                      <a:pt x="106" y="16"/>
                    </a:lnTo>
                    <a:lnTo>
                      <a:pt x="112" y="14"/>
                    </a:lnTo>
                    <a:lnTo>
                      <a:pt x="118" y="12"/>
                    </a:lnTo>
                    <a:lnTo>
                      <a:pt x="123" y="10"/>
                    </a:lnTo>
                    <a:lnTo>
                      <a:pt x="127" y="6"/>
                    </a:lnTo>
                    <a:lnTo>
                      <a:pt x="133" y="4"/>
                    </a:lnTo>
                    <a:lnTo>
                      <a:pt x="139" y="2"/>
                    </a:lnTo>
                    <a:lnTo>
                      <a:pt x="144" y="0"/>
                    </a:lnTo>
                    <a:lnTo>
                      <a:pt x="139" y="4"/>
                    </a:lnTo>
                    <a:lnTo>
                      <a:pt x="135" y="8"/>
                    </a:lnTo>
                    <a:lnTo>
                      <a:pt x="131" y="12"/>
                    </a:lnTo>
                    <a:lnTo>
                      <a:pt x="129" y="16"/>
                    </a:lnTo>
                    <a:lnTo>
                      <a:pt x="123" y="19"/>
                    </a:lnTo>
                    <a:lnTo>
                      <a:pt x="120" y="23"/>
                    </a:lnTo>
                    <a:lnTo>
                      <a:pt x="116" y="29"/>
                    </a:lnTo>
                    <a:lnTo>
                      <a:pt x="112" y="33"/>
                    </a:lnTo>
                    <a:lnTo>
                      <a:pt x="108" y="36"/>
                    </a:lnTo>
                    <a:lnTo>
                      <a:pt x="104" y="38"/>
                    </a:lnTo>
                    <a:lnTo>
                      <a:pt x="101" y="42"/>
                    </a:lnTo>
                    <a:lnTo>
                      <a:pt x="97" y="48"/>
                    </a:lnTo>
                    <a:lnTo>
                      <a:pt x="93" y="50"/>
                    </a:lnTo>
                    <a:lnTo>
                      <a:pt x="89" y="54"/>
                    </a:lnTo>
                    <a:lnTo>
                      <a:pt x="85" y="57"/>
                    </a:lnTo>
                    <a:lnTo>
                      <a:pt x="82" y="61"/>
                    </a:lnTo>
                    <a:lnTo>
                      <a:pt x="76" y="65"/>
                    </a:lnTo>
                    <a:lnTo>
                      <a:pt x="72" y="69"/>
                    </a:lnTo>
                    <a:lnTo>
                      <a:pt x="66" y="71"/>
                    </a:lnTo>
                    <a:lnTo>
                      <a:pt x="63" y="74"/>
                    </a:lnTo>
                    <a:lnTo>
                      <a:pt x="57" y="76"/>
                    </a:lnTo>
                    <a:lnTo>
                      <a:pt x="53" y="80"/>
                    </a:lnTo>
                    <a:lnTo>
                      <a:pt x="47" y="82"/>
                    </a:lnTo>
                    <a:lnTo>
                      <a:pt x="44" y="86"/>
                    </a:lnTo>
                    <a:lnTo>
                      <a:pt x="38" y="88"/>
                    </a:lnTo>
                    <a:lnTo>
                      <a:pt x="32" y="92"/>
                    </a:lnTo>
                    <a:lnTo>
                      <a:pt x="26" y="93"/>
                    </a:lnTo>
                    <a:lnTo>
                      <a:pt x="23" y="95"/>
                    </a:lnTo>
                    <a:lnTo>
                      <a:pt x="17" y="97"/>
                    </a:lnTo>
                    <a:lnTo>
                      <a:pt x="11" y="99"/>
                    </a:lnTo>
                    <a:lnTo>
                      <a:pt x="6" y="10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1" name="Freeform 221"/>
              <p:cNvSpPr>
                <a:spLocks/>
              </p:cNvSpPr>
              <p:nvPr/>
            </p:nvSpPr>
            <p:spPr bwMode="auto">
              <a:xfrm flipH="1">
                <a:off x="4648" y="3157"/>
                <a:ext cx="53" cy="39"/>
              </a:xfrm>
              <a:custGeom>
                <a:avLst/>
                <a:gdLst>
                  <a:gd name="T0" fmla="*/ 0 w 104"/>
                  <a:gd name="T1" fmla="*/ 0 h 80"/>
                  <a:gd name="T2" fmla="*/ 1 w 104"/>
                  <a:gd name="T3" fmla="*/ 0 h 80"/>
                  <a:gd name="T4" fmla="*/ 1 w 104"/>
                  <a:gd name="T5" fmla="*/ 0 h 80"/>
                  <a:gd name="T6" fmla="*/ 1 w 104"/>
                  <a:gd name="T7" fmla="*/ 0 h 80"/>
                  <a:gd name="T8" fmla="*/ 1 w 104"/>
                  <a:gd name="T9" fmla="*/ 0 h 80"/>
                  <a:gd name="T10" fmla="*/ 1 w 104"/>
                  <a:gd name="T11" fmla="*/ 0 h 80"/>
                  <a:gd name="T12" fmla="*/ 1 w 104"/>
                  <a:gd name="T13" fmla="*/ 0 h 80"/>
                  <a:gd name="T14" fmla="*/ 1 w 104"/>
                  <a:gd name="T15" fmla="*/ 0 h 80"/>
                  <a:gd name="T16" fmla="*/ 1 w 104"/>
                  <a:gd name="T17" fmla="*/ 0 h 80"/>
                  <a:gd name="T18" fmla="*/ 1 w 104"/>
                  <a:gd name="T19" fmla="*/ 0 h 80"/>
                  <a:gd name="T20" fmla="*/ 1 w 104"/>
                  <a:gd name="T21" fmla="*/ 0 h 80"/>
                  <a:gd name="T22" fmla="*/ 1 w 104"/>
                  <a:gd name="T23" fmla="*/ 0 h 80"/>
                  <a:gd name="T24" fmla="*/ 1 w 104"/>
                  <a:gd name="T25" fmla="*/ 0 h 80"/>
                  <a:gd name="T26" fmla="*/ 1 w 104"/>
                  <a:gd name="T27" fmla="*/ 0 h 80"/>
                  <a:gd name="T28" fmla="*/ 1 w 104"/>
                  <a:gd name="T29" fmla="*/ 0 h 80"/>
                  <a:gd name="T30" fmla="*/ 1 w 104"/>
                  <a:gd name="T31" fmla="*/ 0 h 80"/>
                  <a:gd name="T32" fmla="*/ 1 w 104"/>
                  <a:gd name="T33" fmla="*/ 0 h 80"/>
                  <a:gd name="T34" fmla="*/ 1 w 104"/>
                  <a:gd name="T35" fmla="*/ 0 h 80"/>
                  <a:gd name="T36" fmla="*/ 1 w 104"/>
                  <a:gd name="T37" fmla="*/ 0 h 80"/>
                  <a:gd name="T38" fmla="*/ 1 w 104"/>
                  <a:gd name="T39" fmla="*/ 0 h 80"/>
                  <a:gd name="T40" fmla="*/ 1 w 104"/>
                  <a:gd name="T41" fmla="*/ 0 h 80"/>
                  <a:gd name="T42" fmla="*/ 1 w 104"/>
                  <a:gd name="T43" fmla="*/ 0 h 80"/>
                  <a:gd name="T44" fmla="*/ 1 w 104"/>
                  <a:gd name="T45" fmla="*/ 0 h 80"/>
                  <a:gd name="T46" fmla="*/ 1 w 104"/>
                  <a:gd name="T47" fmla="*/ 0 h 80"/>
                  <a:gd name="T48" fmla="*/ 1 w 104"/>
                  <a:gd name="T49" fmla="*/ 0 h 80"/>
                  <a:gd name="T50" fmla="*/ 1 w 104"/>
                  <a:gd name="T51" fmla="*/ 0 h 80"/>
                  <a:gd name="T52" fmla="*/ 1 w 104"/>
                  <a:gd name="T53" fmla="*/ 0 h 80"/>
                  <a:gd name="T54" fmla="*/ 1 w 104"/>
                  <a:gd name="T55" fmla="*/ 0 h 80"/>
                  <a:gd name="T56" fmla="*/ 1 w 104"/>
                  <a:gd name="T57" fmla="*/ 0 h 80"/>
                  <a:gd name="T58" fmla="*/ 1 w 104"/>
                  <a:gd name="T59" fmla="*/ 0 h 80"/>
                  <a:gd name="T60" fmla="*/ 1 w 104"/>
                  <a:gd name="T61" fmla="*/ 0 h 80"/>
                  <a:gd name="T62" fmla="*/ 1 w 104"/>
                  <a:gd name="T63" fmla="*/ 0 h 80"/>
                  <a:gd name="T64" fmla="*/ 1 w 104"/>
                  <a:gd name="T65" fmla="*/ 0 h 80"/>
                  <a:gd name="T66" fmla="*/ 1 w 104"/>
                  <a:gd name="T67" fmla="*/ 0 h 80"/>
                  <a:gd name="T68" fmla="*/ 1 w 104"/>
                  <a:gd name="T69" fmla="*/ 0 h 80"/>
                  <a:gd name="T70" fmla="*/ 1 w 104"/>
                  <a:gd name="T71" fmla="*/ 0 h 80"/>
                  <a:gd name="T72" fmla="*/ 1 w 104"/>
                  <a:gd name="T73" fmla="*/ 0 h 80"/>
                  <a:gd name="T74" fmla="*/ 1 w 104"/>
                  <a:gd name="T75" fmla="*/ 0 h 80"/>
                  <a:gd name="T76" fmla="*/ 0 w 104"/>
                  <a:gd name="T77" fmla="*/ 0 h 80"/>
                  <a:gd name="T78" fmla="*/ 0 w 104"/>
                  <a:gd name="T79" fmla="*/ 0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4" h="80">
                    <a:moveTo>
                      <a:pt x="0" y="80"/>
                    </a:moveTo>
                    <a:lnTo>
                      <a:pt x="4" y="72"/>
                    </a:lnTo>
                    <a:lnTo>
                      <a:pt x="9" y="67"/>
                    </a:lnTo>
                    <a:lnTo>
                      <a:pt x="13" y="61"/>
                    </a:lnTo>
                    <a:lnTo>
                      <a:pt x="19" y="53"/>
                    </a:lnTo>
                    <a:lnTo>
                      <a:pt x="23" y="48"/>
                    </a:lnTo>
                    <a:lnTo>
                      <a:pt x="28" y="40"/>
                    </a:lnTo>
                    <a:lnTo>
                      <a:pt x="36" y="34"/>
                    </a:lnTo>
                    <a:lnTo>
                      <a:pt x="42" y="29"/>
                    </a:lnTo>
                    <a:lnTo>
                      <a:pt x="49" y="23"/>
                    </a:lnTo>
                    <a:lnTo>
                      <a:pt x="55" y="19"/>
                    </a:lnTo>
                    <a:lnTo>
                      <a:pt x="59" y="17"/>
                    </a:lnTo>
                    <a:lnTo>
                      <a:pt x="63" y="15"/>
                    </a:lnTo>
                    <a:lnTo>
                      <a:pt x="66" y="13"/>
                    </a:lnTo>
                    <a:lnTo>
                      <a:pt x="72" y="10"/>
                    </a:lnTo>
                    <a:lnTo>
                      <a:pt x="74" y="8"/>
                    </a:lnTo>
                    <a:lnTo>
                      <a:pt x="78" y="6"/>
                    </a:lnTo>
                    <a:lnTo>
                      <a:pt x="82" y="4"/>
                    </a:lnTo>
                    <a:lnTo>
                      <a:pt x="87" y="4"/>
                    </a:lnTo>
                    <a:lnTo>
                      <a:pt x="91" y="2"/>
                    </a:lnTo>
                    <a:lnTo>
                      <a:pt x="95" y="2"/>
                    </a:lnTo>
                    <a:lnTo>
                      <a:pt x="99" y="0"/>
                    </a:lnTo>
                    <a:lnTo>
                      <a:pt x="104" y="0"/>
                    </a:lnTo>
                    <a:lnTo>
                      <a:pt x="99" y="8"/>
                    </a:lnTo>
                    <a:lnTo>
                      <a:pt x="95" y="13"/>
                    </a:lnTo>
                    <a:lnTo>
                      <a:pt x="89" y="19"/>
                    </a:lnTo>
                    <a:lnTo>
                      <a:pt x="84" y="23"/>
                    </a:lnTo>
                    <a:lnTo>
                      <a:pt x="78" y="29"/>
                    </a:lnTo>
                    <a:lnTo>
                      <a:pt x="72" y="34"/>
                    </a:lnTo>
                    <a:lnTo>
                      <a:pt x="65" y="38"/>
                    </a:lnTo>
                    <a:lnTo>
                      <a:pt x="59" y="44"/>
                    </a:lnTo>
                    <a:lnTo>
                      <a:pt x="51" y="48"/>
                    </a:lnTo>
                    <a:lnTo>
                      <a:pt x="44" y="51"/>
                    </a:lnTo>
                    <a:lnTo>
                      <a:pt x="36" y="57"/>
                    </a:lnTo>
                    <a:lnTo>
                      <a:pt x="28" y="61"/>
                    </a:lnTo>
                    <a:lnTo>
                      <a:pt x="21" y="65"/>
                    </a:lnTo>
                    <a:lnTo>
                      <a:pt x="15" y="70"/>
                    </a:lnTo>
                    <a:lnTo>
                      <a:pt x="8" y="74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2" name="Freeform 222"/>
              <p:cNvSpPr>
                <a:spLocks/>
              </p:cNvSpPr>
              <p:nvPr/>
            </p:nvSpPr>
            <p:spPr bwMode="auto">
              <a:xfrm flipH="1">
                <a:off x="4828" y="3156"/>
                <a:ext cx="24" cy="28"/>
              </a:xfrm>
              <a:custGeom>
                <a:avLst/>
                <a:gdLst>
                  <a:gd name="T0" fmla="*/ 1 w 47"/>
                  <a:gd name="T1" fmla="*/ 0 h 57"/>
                  <a:gd name="T2" fmla="*/ 0 w 47"/>
                  <a:gd name="T3" fmla="*/ 0 h 57"/>
                  <a:gd name="T4" fmla="*/ 1 w 47"/>
                  <a:gd name="T5" fmla="*/ 0 h 57"/>
                  <a:gd name="T6" fmla="*/ 1 w 47"/>
                  <a:gd name="T7" fmla="*/ 0 h 57"/>
                  <a:gd name="T8" fmla="*/ 1 w 47"/>
                  <a:gd name="T9" fmla="*/ 0 h 57"/>
                  <a:gd name="T10" fmla="*/ 1 w 47"/>
                  <a:gd name="T11" fmla="*/ 0 h 57"/>
                  <a:gd name="T12" fmla="*/ 1 w 47"/>
                  <a:gd name="T13" fmla="*/ 0 h 57"/>
                  <a:gd name="T14" fmla="*/ 1 w 47"/>
                  <a:gd name="T15" fmla="*/ 0 h 57"/>
                  <a:gd name="T16" fmla="*/ 1 w 47"/>
                  <a:gd name="T17" fmla="*/ 0 h 57"/>
                  <a:gd name="T18" fmla="*/ 1 w 47"/>
                  <a:gd name="T19" fmla="*/ 0 h 57"/>
                  <a:gd name="T20" fmla="*/ 1 w 47"/>
                  <a:gd name="T21" fmla="*/ 0 h 57"/>
                  <a:gd name="T22" fmla="*/ 1 w 47"/>
                  <a:gd name="T23" fmla="*/ 0 h 57"/>
                  <a:gd name="T24" fmla="*/ 1 w 47"/>
                  <a:gd name="T25" fmla="*/ 0 h 57"/>
                  <a:gd name="T26" fmla="*/ 1 w 47"/>
                  <a:gd name="T27" fmla="*/ 0 h 57"/>
                  <a:gd name="T28" fmla="*/ 1 w 47"/>
                  <a:gd name="T29" fmla="*/ 0 h 57"/>
                  <a:gd name="T30" fmla="*/ 1 w 47"/>
                  <a:gd name="T31" fmla="*/ 0 h 57"/>
                  <a:gd name="T32" fmla="*/ 1 w 47"/>
                  <a:gd name="T33" fmla="*/ 0 h 57"/>
                  <a:gd name="T34" fmla="*/ 1 w 47"/>
                  <a:gd name="T35" fmla="*/ 0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" h="57">
                    <a:moveTo>
                      <a:pt x="47" y="57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9" y="2"/>
                    </a:lnTo>
                    <a:lnTo>
                      <a:pt x="17" y="8"/>
                    </a:lnTo>
                    <a:lnTo>
                      <a:pt x="19" y="10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0" y="23"/>
                    </a:lnTo>
                    <a:lnTo>
                      <a:pt x="34" y="27"/>
                    </a:lnTo>
                    <a:lnTo>
                      <a:pt x="38" y="31"/>
                    </a:lnTo>
                    <a:lnTo>
                      <a:pt x="40" y="36"/>
                    </a:lnTo>
                    <a:lnTo>
                      <a:pt x="43" y="40"/>
                    </a:lnTo>
                    <a:lnTo>
                      <a:pt x="43" y="46"/>
                    </a:lnTo>
                    <a:lnTo>
                      <a:pt x="47" y="50"/>
                    </a:lnTo>
                    <a:lnTo>
                      <a:pt x="47" y="53"/>
                    </a:lnTo>
                    <a:lnTo>
                      <a:pt x="47" y="5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3" name="Freeform 223"/>
              <p:cNvSpPr>
                <a:spLocks/>
              </p:cNvSpPr>
              <p:nvPr/>
            </p:nvSpPr>
            <p:spPr bwMode="auto">
              <a:xfrm flipH="1">
                <a:off x="4661" y="3142"/>
                <a:ext cx="65" cy="41"/>
              </a:xfrm>
              <a:custGeom>
                <a:avLst/>
                <a:gdLst>
                  <a:gd name="T0" fmla="*/ 0 w 131"/>
                  <a:gd name="T1" fmla="*/ 1 h 81"/>
                  <a:gd name="T2" fmla="*/ 0 w 131"/>
                  <a:gd name="T3" fmla="*/ 1 h 81"/>
                  <a:gd name="T4" fmla="*/ 0 w 131"/>
                  <a:gd name="T5" fmla="*/ 1 h 81"/>
                  <a:gd name="T6" fmla="*/ 0 w 131"/>
                  <a:gd name="T7" fmla="*/ 1 h 81"/>
                  <a:gd name="T8" fmla="*/ 0 w 131"/>
                  <a:gd name="T9" fmla="*/ 1 h 81"/>
                  <a:gd name="T10" fmla="*/ 0 w 131"/>
                  <a:gd name="T11" fmla="*/ 1 h 81"/>
                  <a:gd name="T12" fmla="*/ 0 w 131"/>
                  <a:gd name="T13" fmla="*/ 1 h 81"/>
                  <a:gd name="T14" fmla="*/ 0 w 131"/>
                  <a:gd name="T15" fmla="*/ 1 h 81"/>
                  <a:gd name="T16" fmla="*/ 0 w 131"/>
                  <a:gd name="T17" fmla="*/ 1 h 81"/>
                  <a:gd name="T18" fmla="*/ 0 w 131"/>
                  <a:gd name="T19" fmla="*/ 1 h 81"/>
                  <a:gd name="T20" fmla="*/ 0 w 131"/>
                  <a:gd name="T21" fmla="*/ 1 h 81"/>
                  <a:gd name="T22" fmla="*/ 0 w 131"/>
                  <a:gd name="T23" fmla="*/ 1 h 81"/>
                  <a:gd name="T24" fmla="*/ 0 w 131"/>
                  <a:gd name="T25" fmla="*/ 1 h 81"/>
                  <a:gd name="T26" fmla="*/ 0 w 131"/>
                  <a:gd name="T27" fmla="*/ 1 h 81"/>
                  <a:gd name="T28" fmla="*/ 0 w 131"/>
                  <a:gd name="T29" fmla="*/ 1 h 81"/>
                  <a:gd name="T30" fmla="*/ 0 w 131"/>
                  <a:gd name="T31" fmla="*/ 1 h 81"/>
                  <a:gd name="T32" fmla="*/ 0 w 131"/>
                  <a:gd name="T33" fmla="*/ 1 h 81"/>
                  <a:gd name="T34" fmla="*/ 0 w 131"/>
                  <a:gd name="T35" fmla="*/ 1 h 81"/>
                  <a:gd name="T36" fmla="*/ 0 w 131"/>
                  <a:gd name="T37" fmla="*/ 1 h 81"/>
                  <a:gd name="T38" fmla="*/ 0 w 131"/>
                  <a:gd name="T39" fmla="*/ 1 h 81"/>
                  <a:gd name="T40" fmla="*/ 0 w 131"/>
                  <a:gd name="T41" fmla="*/ 1 h 81"/>
                  <a:gd name="T42" fmla="*/ 0 w 131"/>
                  <a:gd name="T43" fmla="*/ 1 h 81"/>
                  <a:gd name="T44" fmla="*/ 0 w 131"/>
                  <a:gd name="T45" fmla="*/ 1 h 81"/>
                  <a:gd name="T46" fmla="*/ 0 w 131"/>
                  <a:gd name="T47" fmla="*/ 1 h 81"/>
                  <a:gd name="T48" fmla="*/ 0 w 131"/>
                  <a:gd name="T49" fmla="*/ 1 h 81"/>
                  <a:gd name="T50" fmla="*/ 0 w 131"/>
                  <a:gd name="T51" fmla="*/ 0 h 81"/>
                  <a:gd name="T52" fmla="*/ 0 w 131"/>
                  <a:gd name="T53" fmla="*/ 0 h 81"/>
                  <a:gd name="T54" fmla="*/ 0 w 131"/>
                  <a:gd name="T55" fmla="*/ 1 h 81"/>
                  <a:gd name="T56" fmla="*/ 0 w 131"/>
                  <a:gd name="T57" fmla="*/ 1 h 81"/>
                  <a:gd name="T58" fmla="*/ 0 w 131"/>
                  <a:gd name="T59" fmla="*/ 1 h 8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1" h="81">
                    <a:moveTo>
                      <a:pt x="0" y="81"/>
                    </a:moveTo>
                    <a:lnTo>
                      <a:pt x="1" y="77"/>
                    </a:lnTo>
                    <a:lnTo>
                      <a:pt x="3" y="74"/>
                    </a:lnTo>
                    <a:lnTo>
                      <a:pt x="7" y="68"/>
                    </a:lnTo>
                    <a:lnTo>
                      <a:pt x="13" y="62"/>
                    </a:lnTo>
                    <a:lnTo>
                      <a:pt x="19" y="55"/>
                    </a:lnTo>
                    <a:lnTo>
                      <a:pt x="26" y="49"/>
                    </a:lnTo>
                    <a:lnTo>
                      <a:pt x="30" y="45"/>
                    </a:lnTo>
                    <a:lnTo>
                      <a:pt x="34" y="43"/>
                    </a:lnTo>
                    <a:lnTo>
                      <a:pt x="38" y="39"/>
                    </a:lnTo>
                    <a:lnTo>
                      <a:pt x="41" y="36"/>
                    </a:lnTo>
                    <a:lnTo>
                      <a:pt x="47" y="32"/>
                    </a:lnTo>
                    <a:lnTo>
                      <a:pt x="51" y="30"/>
                    </a:lnTo>
                    <a:lnTo>
                      <a:pt x="55" y="26"/>
                    </a:lnTo>
                    <a:lnTo>
                      <a:pt x="60" y="24"/>
                    </a:lnTo>
                    <a:lnTo>
                      <a:pt x="64" y="20"/>
                    </a:lnTo>
                    <a:lnTo>
                      <a:pt x="70" y="17"/>
                    </a:lnTo>
                    <a:lnTo>
                      <a:pt x="76" y="15"/>
                    </a:lnTo>
                    <a:lnTo>
                      <a:pt x="81" y="13"/>
                    </a:lnTo>
                    <a:lnTo>
                      <a:pt x="85" y="11"/>
                    </a:lnTo>
                    <a:lnTo>
                      <a:pt x="91" y="7"/>
                    </a:lnTo>
                    <a:lnTo>
                      <a:pt x="97" y="5"/>
                    </a:lnTo>
                    <a:lnTo>
                      <a:pt x="102" y="5"/>
                    </a:lnTo>
                    <a:lnTo>
                      <a:pt x="108" y="3"/>
                    </a:lnTo>
                    <a:lnTo>
                      <a:pt x="114" y="1"/>
                    </a:lnTo>
                    <a:lnTo>
                      <a:pt x="119" y="0"/>
                    </a:lnTo>
                    <a:lnTo>
                      <a:pt x="125" y="0"/>
                    </a:lnTo>
                    <a:lnTo>
                      <a:pt x="131" y="7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4" name="Freeform 224"/>
              <p:cNvSpPr>
                <a:spLocks/>
              </p:cNvSpPr>
              <p:nvPr/>
            </p:nvSpPr>
            <p:spPr bwMode="auto">
              <a:xfrm flipH="1">
                <a:off x="4720" y="3105"/>
                <a:ext cx="102" cy="66"/>
              </a:xfrm>
              <a:custGeom>
                <a:avLst/>
                <a:gdLst>
                  <a:gd name="T0" fmla="*/ 0 w 205"/>
                  <a:gd name="T1" fmla="*/ 1 h 132"/>
                  <a:gd name="T2" fmla="*/ 0 w 205"/>
                  <a:gd name="T3" fmla="*/ 1 h 132"/>
                  <a:gd name="T4" fmla="*/ 0 w 205"/>
                  <a:gd name="T5" fmla="*/ 1 h 132"/>
                  <a:gd name="T6" fmla="*/ 0 w 205"/>
                  <a:gd name="T7" fmla="*/ 1 h 132"/>
                  <a:gd name="T8" fmla="*/ 0 w 205"/>
                  <a:gd name="T9" fmla="*/ 1 h 132"/>
                  <a:gd name="T10" fmla="*/ 0 w 205"/>
                  <a:gd name="T11" fmla="*/ 1 h 132"/>
                  <a:gd name="T12" fmla="*/ 0 w 205"/>
                  <a:gd name="T13" fmla="*/ 1 h 132"/>
                  <a:gd name="T14" fmla="*/ 0 w 205"/>
                  <a:gd name="T15" fmla="*/ 1 h 132"/>
                  <a:gd name="T16" fmla="*/ 0 w 205"/>
                  <a:gd name="T17" fmla="*/ 1 h 132"/>
                  <a:gd name="T18" fmla="*/ 0 w 205"/>
                  <a:gd name="T19" fmla="*/ 1 h 132"/>
                  <a:gd name="T20" fmla="*/ 0 w 205"/>
                  <a:gd name="T21" fmla="*/ 1 h 132"/>
                  <a:gd name="T22" fmla="*/ 0 w 205"/>
                  <a:gd name="T23" fmla="*/ 1 h 132"/>
                  <a:gd name="T24" fmla="*/ 0 w 205"/>
                  <a:gd name="T25" fmla="*/ 1 h 132"/>
                  <a:gd name="T26" fmla="*/ 0 w 205"/>
                  <a:gd name="T27" fmla="*/ 1 h 132"/>
                  <a:gd name="T28" fmla="*/ 0 w 205"/>
                  <a:gd name="T29" fmla="*/ 1 h 132"/>
                  <a:gd name="T30" fmla="*/ 0 w 205"/>
                  <a:gd name="T31" fmla="*/ 1 h 132"/>
                  <a:gd name="T32" fmla="*/ 0 w 205"/>
                  <a:gd name="T33" fmla="*/ 1 h 132"/>
                  <a:gd name="T34" fmla="*/ 0 w 205"/>
                  <a:gd name="T35" fmla="*/ 1 h 132"/>
                  <a:gd name="T36" fmla="*/ 0 w 205"/>
                  <a:gd name="T37" fmla="*/ 1 h 132"/>
                  <a:gd name="T38" fmla="*/ 0 w 205"/>
                  <a:gd name="T39" fmla="*/ 1 h 132"/>
                  <a:gd name="T40" fmla="*/ 0 w 205"/>
                  <a:gd name="T41" fmla="*/ 1 h 132"/>
                  <a:gd name="T42" fmla="*/ 0 w 205"/>
                  <a:gd name="T43" fmla="*/ 1 h 132"/>
                  <a:gd name="T44" fmla="*/ 0 w 205"/>
                  <a:gd name="T45" fmla="*/ 1 h 132"/>
                  <a:gd name="T46" fmla="*/ 0 w 205"/>
                  <a:gd name="T47" fmla="*/ 1 h 132"/>
                  <a:gd name="T48" fmla="*/ 0 w 205"/>
                  <a:gd name="T49" fmla="*/ 1 h 132"/>
                  <a:gd name="T50" fmla="*/ 0 w 205"/>
                  <a:gd name="T51" fmla="*/ 1 h 132"/>
                  <a:gd name="T52" fmla="*/ 0 w 205"/>
                  <a:gd name="T53" fmla="*/ 1 h 132"/>
                  <a:gd name="T54" fmla="*/ 0 w 205"/>
                  <a:gd name="T55" fmla="*/ 1 h 132"/>
                  <a:gd name="T56" fmla="*/ 0 w 205"/>
                  <a:gd name="T57" fmla="*/ 1 h 132"/>
                  <a:gd name="T58" fmla="*/ 0 w 205"/>
                  <a:gd name="T59" fmla="*/ 1 h 132"/>
                  <a:gd name="T60" fmla="*/ 0 w 205"/>
                  <a:gd name="T61" fmla="*/ 1 h 132"/>
                  <a:gd name="T62" fmla="*/ 0 w 205"/>
                  <a:gd name="T63" fmla="*/ 1 h 132"/>
                  <a:gd name="T64" fmla="*/ 0 w 205"/>
                  <a:gd name="T65" fmla="*/ 1 h 1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05" h="132">
                    <a:moveTo>
                      <a:pt x="64" y="132"/>
                    </a:moveTo>
                    <a:lnTo>
                      <a:pt x="55" y="124"/>
                    </a:lnTo>
                    <a:lnTo>
                      <a:pt x="135" y="65"/>
                    </a:lnTo>
                    <a:lnTo>
                      <a:pt x="129" y="48"/>
                    </a:lnTo>
                    <a:lnTo>
                      <a:pt x="39" y="95"/>
                    </a:lnTo>
                    <a:lnTo>
                      <a:pt x="41" y="86"/>
                    </a:lnTo>
                    <a:lnTo>
                      <a:pt x="104" y="33"/>
                    </a:lnTo>
                    <a:lnTo>
                      <a:pt x="0" y="75"/>
                    </a:lnTo>
                    <a:lnTo>
                      <a:pt x="1" y="69"/>
                    </a:lnTo>
                    <a:lnTo>
                      <a:pt x="7" y="63"/>
                    </a:lnTo>
                    <a:lnTo>
                      <a:pt x="11" y="57"/>
                    </a:lnTo>
                    <a:lnTo>
                      <a:pt x="17" y="52"/>
                    </a:lnTo>
                    <a:lnTo>
                      <a:pt x="22" y="46"/>
                    </a:lnTo>
                    <a:lnTo>
                      <a:pt x="30" y="40"/>
                    </a:lnTo>
                    <a:lnTo>
                      <a:pt x="32" y="38"/>
                    </a:lnTo>
                    <a:lnTo>
                      <a:pt x="36" y="35"/>
                    </a:lnTo>
                    <a:lnTo>
                      <a:pt x="39" y="33"/>
                    </a:lnTo>
                    <a:lnTo>
                      <a:pt x="45" y="31"/>
                    </a:lnTo>
                    <a:lnTo>
                      <a:pt x="47" y="29"/>
                    </a:lnTo>
                    <a:lnTo>
                      <a:pt x="51" y="25"/>
                    </a:lnTo>
                    <a:lnTo>
                      <a:pt x="55" y="23"/>
                    </a:lnTo>
                    <a:lnTo>
                      <a:pt x="60" y="21"/>
                    </a:lnTo>
                    <a:lnTo>
                      <a:pt x="64" y="19"/>
                    </a:lnTo>
                    <a:lnTo>
                      <a:pt x="68" y="18"/>
                    </a:lnTo>
                    <a:lnTo>
                      <a:pt x="72" y="16"/>
                    </a:lnTo>
                    <a:lnTo>
                      <a:pt x="76" y="14"/>
                    </a:lnTo>
                    <a:lnTo>
                      <a:pt x="79" y="12"/>
                    </a:lnTo>
                    <a:lnTo>
                      <a:pt x="83" y="10"/>
                    </a:lnTo>
                    <a:lnTo>
                      <a:pt x="89" y="8"/>
                    </a:lnTo>
                    <a:lnTo>
                      <a:pt x="93" y="6"/>
                    </a:lnTo>
                    <a:lnTo>
                      <a:pt x="97" y="4"/>
                    </a:lnTo>
                    <a:lnTo>
                      <a:pt x="100" y="4"/>
                    </a:lnTo>
                    <a:lnTo>
                      <a:pt x="104" y="2"/>
                    </a:lnTo>
                    <a:lnTo>
                      <a:pt x="108" y="2"/>
                    </a:lnTo>
                    <a:lnTo>
                      <a:pt x="110" y="0"/>
                    </a:lnTo>
                    <a:lnTo>
                      <a:pt x="116" y="2"/>
                    </a:lnTo>
                    <a:lnTo>
                      <a:pt x="121" y="4"/>
                    </a:lnTo>
                    <a:lnTo>
                      <a:pt x="129" y="6"/>
                    </a:lnTo>
                    <a:lnTo>
                      <a:pt x="131" y="8"/>
                    </a:lnTo>
                    <a:lnTo>
                      <a:pt x="135" y="10"/>
                    </a:lnTo>
                    <a:lnTo>
                      <a:pt x="138" y="12"/>
                    </a:lnTo>
                    <a:lnTo>
                      <a:pt x="142" y="16"/>
                    </a:lnTo>
                    <a:lnTo>
                      <a:pt x="148" y="18"/>
                    </a:lnTo>
                    <a:lnTo>
                      <a:pt x="152" y="19"/>
                    </a:lnTo>
                    <a:lnTo>
                      <a:pt x="155" y="21"/>
                    </a:lnTo>
                    <a:lnTo>
                      <a:pt x="161" y="25"/>
                    </a:lnTo>
                    <a:lnTo>
                      <a:pt x="165" y="27"/>
                    </a:lnTo>
                    <a:lnTo>
                      <a:pt x="169" y="29"/>
                    </a:lnTo>
                    <a:lnTo>
                      <a:pt x="173" y="31"/>
                    </a:lnTo>
                    <a:lnTo>
                      <a:pt x="176" y="35"/>
                    </a:lnTo>
                    <a:lnTo>
                      <a:pt x="184" y="38"/>
                    </a:lnTo>
                    <a:lnTo>
                      <a:pt x="192" y="44"/>
                    </a:lnTo>
                    <a:lnTo>
                      <a:pt x="197" y="48"/>
                    </a:lnTo>
                    <a:lnTo>
                      <a:pt x="201" y="54"/>
                    </a:lnTo>
                    <a:lnTo>
                      <a:pt x="203" y="56"/>
                    </a:lnTo>
                    <a:lnTo>
                      <a:pt x="205" y="59"/>
                    </a:lnTo>
                    <a:lnTo>
                      <a:pt x="201" y="61"/>
                    </a:lnTo>
                    <a:lnTo>
                      <a:pt x="197" y="65"/>
                    </a:lnTo>
                    <a:lnTo>
                      <a:pt x="193" y="67"/>
                    </a:lnTo>
                    <a:lnTo>
                      <a:pt x="188" y="71"/>
                    </a:lnTo>
                    <a:lnTo>
                      <a:pt x="182" y="73"/>
                    </a:lnTo>
                    <a:lnTo>
                      <a:pt x="176" y="76"/>
                    </a:lnTo>
                    <a:lnTo>
                      <a:pt x="171" y="80"/>
                    </a:lnTo>
                    <a:lnTo>
                      <a:pt x="165" y="82"/>
                    </a:lnTo>
                    <a:lnTo>
                      <a:pt x="154" y="75"/>
                    </a:lnTo>
                    <a:lnTo>
                      <a:pt x="64" y="132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5" name="Freeform 225"/>
              <p:cNvSpPr>
                <a:spLocks/>
              </p:cNvSpPr>
              <p:nvPr/>
            </p:nvSpPr>
            <p:spPr bwMode="auto">
              <a:xfrm flipH="1">
                <a:off x="4553" y="2865"/>
                <a:ext cx="20" cy="139"/>
              </a:xfrm>
              <a:custGeom>
                <a:avLst/>
                <a:gdLst>
                  <a:gd name="T0" fmla="*/ 0 w 40"/>
                  <a:gd name="T1" fmla="*/ 2 h 277"/>
                  <a:gd name="T2" fmla="*/ 1 w 40"/>
                  <a:gd name="T3" fmla="*/ 1 h 277"/>
                  <a:gd name="T4" fmla="*/ 1 w 40"/>
                  <a:gd name="T5" fmla="*/ 0 h 277"/>
                  <a:gd name="T6" fmla="*/ 0 w 40"/>
                  <a:gd name="T7" fmla="*/ 2 h 277"/>
                  <a:gd name="T8" fmla="*/ 0 w 40"/>
                  <a:gd name="T9" fmla="*/ 2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77">
                    <a:moveTo>
                      <a:pt x="0" y="277"/>
                    </a:moveTo>
                    <a:lnTo>
                      <a:pt x="9" y="3"/>
                    </a:lnTo>
                    <a:lnTo>
                      <a:pt x="40" y="0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6" name="Freeform 226"/>
              <p:cNvSpPr>
                <a:spLocks/>
              </p:cNvSpPr>
              <p:nvPr/>
            </p:nvSpPr>
            <p:spPr bwMode="auto">
              <a:xfrm flipH="1">
                <a:off x="4976" y="3065"/>
                <a:ext cx="41" cy="37"/>
              </a:xfrm>
              <a:custGeom>
                <a:avLst/>
                <a:gdLst>
                  <a:gd name="T0" fmla="*/ 1 w 82"/>
                  <a:gd name="T1" fmla="*/ 1 h 74"/>
                  <a:gd name="T2" fmla="*/ 0 w 82"/>
                  <a:gd name="T3" fmla="*/ 1 h 74"/>
                  <a:gd name="T4" fmla="*/ 1 w 82"/>
                  <a:gd name="T5" fmla="*/ 0 h 74"/>
                  <a:gd name="T6" fmla="*/ 1 w 82"/>
                  <a:gd name="T7" fmla="*/ 1 h 74"/>
                  <a:gd name="T8" fmla="*/ 1 w 82"/>
                  <a:gd name="T9" fmla="*/ 1 h 74"/>
                  <a:gd name="T10" fmla="*/ 1 w 82"/>
                  <a:gd name="T11" fmla="*/ 1 h 74"/>
                  <a:gd name="T12" fmla="*/ 1 w 82"/>
                  <a:gd name="T13" fmla="*/ 1 h 74"/>
                  <a:gd name="T14" fmla="*/ 1 w 82"/>
                  <a:gd name="T15" fmla="*/ 1 h 74"/>
                  <a:gd name="T16" fmla="*/ 1 w 82"/>
                  <a:gd name="T17" fmla="*/ 1 h 74"/>
                  <a:gd name="T18" fmla="*/ 1 w 82"/>
                  <a:gd name="T19" fmla="*/ 1 h 74"/>
                  <a:gd name="T20" fmla="*/ 1 w 82"/>
                  <a:gd name="T21" fmla="*/ 1 h 74"/>
                  <a:gd name="T22" fmla="*/ 1 w 82"/>
                  <a:gd name="T23" fmla="*/ 1 h 74"/>
                  <a:gd name="T24" fmla="*/ 1 w 82"/>
                  <a:gd name="T25" fmla="*/ 1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74">
                    <a:moveTo>
                      <a:pt x="11" y="74"/>
                    </a:moveTo>
                    <a:lnTo>
                      <a:pt x="0" y="57"/>
                    </a:lnTo>
                    <a:lnTo>
                      <a:pt x="70" y="0"/>
                    </a:lnTo>
                    <a:lnTo>
                      <a:pt x="74" y="2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2" y="11"/>
                    </a:lnTo>
                    <a:lnTo>
                      <a:pt x="80" y="15"/>
                    </a:lnTo>
                    <a:lnTo>
                      <a:pt x="80" y="19"/>
                    </a:lnTo>
                    <a:lnTo>
                      <a:pt x="78" y="22"/>
                    </a:lnTo>
                    <a:lnTo>
                      <a:pt x="78" y="28"/>
                    </a:lnTo>
                    <a:lnTo>
                      <a:pt x="11" y="7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7" name="Freeform 227"/>
              <p:cNvSpPr>
                <a:spLocks/>
              </p:cNvSpPr>
              <p:nvPr/>
            </p:nvSpPr>
            <p:spPr bwMode="auto">
              <a:xfrm flipH="1">
                <a:off x="5035" y="2957"/>
                <a:ext cx="83" cy="142"/>
              </a:xfrm>
              <a:custGeom>
                <a:avLst/>
                <a:gdLst>
                  <a:gd name="T0" fmla="*/ 1 w 166"/>
                  <a:gd name="T1" fmla="*/ 1 h 283"/>
                  <a:gd name="T2" fmla="*/ 1 w 166"/>
                  <a:gd name="T3" fmla="*/ 1 h 283"/>
                  <a:gd name="T4" fmla="*/ 1 w 166"/>
                  <a:gd name="T5" fmla="*/ 1 h 283"/>
                  <a:gd name="T6" fmla="*/ 1 w 166"/>
                  <a:gd name="T7" fmla="*/ 1 h 283"/>
                  <a:gd name="T8" fmla="*/ 1 w 166"/>
                  <a:gd name="T9" fmla="*/ 1 h 283"/>
                  <a:gd name="T10" fmla="*/ 1 w 166"/>
                  <a:gd name="T11" fmla="*/ 1 h 283"/>
                  <a:gd name="T12" fmla="*/ 1 w 166"/>
                  <a:gd name="T13" fmla="*/ 1 h 283"/>
                  <a:gd name="T14" fmla="*/ 0 w 166"/>
                  <a:gd name="T15" fmla="*/ 1 h 283"/>
                  <a:gd name="T16" fmla="*/ 0 w 166"/>
                  <a:gd name="T17" fmla="*/ 1 h 283"/>
                  <a:gd name="T18" fmla="*/ 1 w 166"/>
                  <a:gd name="T19" fmla="*/ 1 h 283"/>
                  <a:gd name="T20" fmla="*/ 1 w 166"/>
                  <a:gd name="T21" fmla="*/ 1 h 283"/>
                  <a:gd name="T22" fmla="*/ 1 w 166"/>
                  <a:gd name="T23" fmla="*/ 1 h 283"/>
                  <a:gd name="T24" fmla="*/ 1 w 166"/>
                  <a:gd name="T25" fmla="*/ 1 h 283"/>
                  <a:gd name="T26" fmla="*/ 1 w 166"/>
                  <a:gd name="T27" fmla="*/ 1 h 283"/>
                  <a:gd name="T28" fmla="*/ 1 w 166"/>
                  <a:gd name="T29" fmla="*/ 1 h 283"/>
                  <a:gd name="T30" fmla="*/ 1 w 166"/>
                  <a:gd name="T31" fmla="*/ 1 h 283"/>
                  <a:gd name="T32" fmla="*/ 1 w 166"/>
                  <a:gd name="T33" fmla="*/ 1 h 283"/>
                  <a:gd name="T34" fmla="*/ 1 w 166"/>
                  <a:gd name="T35" fmla="*/ 1 h 283"/>
                  <a:gd name="T36" fmla="*/ 1 w 166"/>
                  <a:gd name="T37" fmla="*/ 0 h 283"/>
                  <a:gd name="T38" fmla="*/ 1 w 166"/>
                  <a:gd name="T39" fmla="*/ 1 h 283"/>
                  <a:gd name="T40" fmla="*/ 1 w 166"/>
                  <a:gd name="T41" fmla="*/ 1 h 283"/>
                  <a:gd name="T42" fmla="*/ 1 w 166"/>
                  <a:gd name="T43" fmla="*/ 1 h 283"/>
                  <a:gd name="T44" fmla="*/ 1 w 166"/>
                  <a:gd name="T45" fmla="*/ 1 h 283"/>
                  <a:gd name="T46" fmla="*/ 1 w 166"/>
                  <a:gd name="T47" fmla="*/ 1 h 283"/>
                  <a:gd name="T48" fmla="*/ 1 w 166"/>
                  <a:gd name="T49" fmla="*/ 1 h 283"/>
                  <a:gd name="T50" fmla="*/ 1 w 166"/>
                  <a:gd name="T51" fmla="*/ 1 h 283"/>
                  <a:gd name="T52" fmla="*/ 1 w 166"/>
                  <a:gd name="T53" fmla="*/ 1 h 283"/>
                  <a:gd name="T54" fmla="*/ 1 w 166"/>
                  <a:gd name="T55" fmla="*/ 1 h 283"/>
                  <a:gd name="T56" fmla="*/ 1 w 166"/>
                  <a:gd name="T57" fmla="*/ 1 h 283"/>
                  <a:gd name="T58" fmla="*/ 1 w 166"/>
                  <a:gd name="T59" fmla="*/ 1 h 283"/>
                  <a:gd name="T60" fmla="*/ 1 w 166"/>
                  <a:gd name="T61" fmla="*/ 1 h 283"/>
                  <a:gd name="T62" fmla="*/ 1 w 166"/>
                  <a:gd name="T63" fmla="*/ 1 h 283"/>
                  <a:gd name="T64" fmla="*/ 1 w 166"/>
                  <a:gd name="T65" fmla="*/ 1 h 283"/>
                  <a:gd name="T66" fmla="*/ 1 w 166"/>
                  <a:gd name="T67" fmla="*/ 1 h 283"/>
                  <a:gd name="T68" fmla="*/ 1 w 166"/>
                  <a:gd name="T69" fmla="*/ 1 h 283"/>
                  <a:gd name="T70" fmla="*/ 1 w 166"/>
                  <a:gd name="T71" fmla="*/ 2 h 283"/>
                  <a:gd name="T72" fmla="*/ 1 w 166"/>
                  <a:gd name="T73" fmla="*/ 2 h 283"/>
                  <a:gd name="T74" fmla="*/ 1 w 166"/>
                  <a:gd name="T75" fmla="*/ 2 h 283"/>
                  <a:gd name="T76" fmla="*/ 1 w 166"/>
                  <a:gd name="T77" fmla="*/ 2 h 283"/>
                  <a:gd name="T78" fmla="*/ 1 w 166"/>
                  <a:gd name="T79" fmla="*/ 2 h 283"/>
                  <a:gd name="T80" fmla="*/ 1 w 166"/>
                  <a:gd name="T81" fmla="*/ 2 h 283"/>
                  <a:gd name="T82" fmla="*/ 1 w 166"/>
                  <a:gd name="T83" fmla="*/ 2 h 283"/>
                  <a:gd name="T84" fmla="*/ 1 w 166"/>
                  <a:gd name="T85" fmla="*/ 2 h 283"/>
                  <a:gd name="T86" fmla="*/ 1 w 166"/>
                  <a:gd name="T87" fmla="*/ 2 h 283"/>
                  <a:gd name="T88" fmla="*/ 1 w 166"/>
                  <a:gd name="T89" fmla="*/ 1 h 283"/>
                  <a:gd name="T90" fmla="*/ 1 w 166"/>
                  <a:gd name="T91" fmla="*/ 1 h 283"/>
                  <a:gd name="T92" fmla="*/ 1 w 166"/>
                  <a:gd name="T93" fmla="*/ 1 h 28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6" h="283">
                    <a:moveTo>
                      <a:pt x="54" y="219"/>
                    </a:moveTo>
                    <a:lnTo>
                      <a:pt x="52" y="213"/>
                    </a:lnTo>
                    <a:lnTo>
                      <a:pt x="52" y="207"/>
                    </a:lnTo>
                    <a:lnTo>
                      <a:pt x="52" y="203"/>
                    </a:lnTo>
                    <a:lnTo>
                      <a:pt x="52" y="200"/>
                    </a:lnTo>
                    <a:lnTo>
                      <a:pt x="48" y="198"/>
                    </a:lnTo>
                    <a:lnTo>
                      <a:pt x="46" y="196"/>
                    </a:lnTo>
                    <a:lnTo>
                      <a:pt x="42" y="196"/>
                    </a:lnTo>
                    <a:lnTo>
                      <a:pt x="38" y="196"/>
                    </a:lnTo>
                    <a:lnTo>
                      <a:pt x="33" y="198"/>
                    </a:lnTo>
                    <a:lnTo>
                      <a:pt x="29" y="200"/>
                    </a:lnTo>
                    <a:lnTo>
                      <a:pt x="25" y="200"/>
                    </a:lnTo>
                    <a:lnTo>
                      <a:pt x="21" y="200"/>
                    </a:lnTo>
                    <a:lnTo>
                      <a:pt x="17" y="198"/>
                    </a:lnTo>
                    <a:lnTo>
                      <a:pt x="15" y="192"/>
                    </a:lnTo>
                    <a:lnTo>
                      <a:pt x="12" y="188"/>
                    </a:lnTo>
                    <a:lnTo>
                      <a:pt x="10" y="182"/>
                    </a:lnTo>
                    <a:lnTo>
                      <a:pt x="8" y="179"/>
                    </a:lnTo>
                    <a:lnTo>
                      <a:pt x="6" y="173"/>
                    </a:lnTo>
                    <a:lnTo>
                      <a:pt x="4" y="169"/>
                    </a:lnTo>
                    <a:lnTo>
                      <a:pt x="4" y="165"/>
                    </a:lnTo>
                    <a:lnTo>
                      <a:pt x="2" y="160"/>
                    </a:lnTo>
                    <a:lnTo>
                      <a:pt x="2" y="156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1"/>
                    </a:lnTo>
                    <a:lnTo>
                      <a:pt x="0" y="127"/>
                    </a:lnTo>
                    <a:lnTo>
                      <a:pt x="2" y="124"/>
                    </a:lnTo>
                    <a:lnTo>
                      <a:pt x="2" y="120"/>
                    </a:lnTo>
                    <a:lnTo>
                      <a:pt x="2" y="114"/>
                    </a:lnTo>
                    <a:lnTo>
                      <a:pt x="4" y="108"/>
                    </a:lnTo>
                    <a:lnTo>
                      <a:pt x="6" y="105"/>
                    </a:lnTo>
                    <a:lnTo>
                      <a:pt x="8" y="101"/>
                    </a:lnTo>
                    <a:lnTo>
                      <a:pt x="8" y="95"/>
                    </a:lnTo>
                    <a:lnTo>
                      <a:pt x="10" y="91"/>
                    </a:lnTo>
                    <a:lnTo>
                      <a:pt x="12" y="87"/>
                    </a:lnTo>
                    <a:lnTo>
                      <a:pt x="14" y="84"/>
                    </a:lnTo>
                    <a:lnTo>
                      <a:pt x="15" y="78"/>
                    </a:lnTo>
                    <a:lnTo>
                      <a:pt x="17" y="74"/>
                    </a:lnTo>
                    <a:lnTo>
                      <a:pt x="19" y="70"/>
                    </a:lnTo>
                    <a:lnTo>
                      <a:pt x="23" y="66"/>
                    </a:lnTo>
                    <a:lnTo>
                      <a:pt x="27" y="59"/>
                    </a:lnTo>
                    <a:lnTo>
                      <a:pt x="33" y="51"/>
                    </a:lnTo>
                    <a:lnTo>
                      <a:pt x="38" y="44"/>
                    </a:lnTo>
                    <a:lnTo>
                      <a:pt x="44" y="38"/>
                    </a:lnTo>
                    <a:lnTo>
                      <a:pt x="50" y="30"/>
                    </a:lnTo>
                    <a:lnTo>
                      <a:pt x="57" y="25"/>
                    </a:lnTo>
                    <a:lnTo>
                      <a:pt x="63" y="19"/>
                    </a:lnTo>
                    <a:lnTo>
                      <a:pt x="69" y="15"/>
                    </a:lnTo>
                    <a:lnTo>
                      <a:pt x="76" y="11"/>
                    </a:lnTo>
                    <a:lnTo>
                      <a:pt x="84" y="8"/>
                    </a:lnTo>
                    <a:lnTo>
                      <a:pt x="90" y="4"/>
                    </a:lnTo>
                    <a:lnTo>
                      <a:pt x="95" y="2"/>
                    </a:lnTo>
                    <a:lnTo>
                      <a:pt x="103" y="0"/>
                    </a:lnTo>
                    <a:lnTo>
                      <a:pt x="109" y="0"/>
                    </a:lnTo>
                    <a:lnTo>
                      <a:pt x="114" y="0"/>
                    </a:lnTo>
                    <a:lnTo>
                      <a:pt x="120" y="0"/>
                    </a:lnTo>
                    <a:lnTo>
                      <a:pt x="126" y="4"/>
                    </a:lnTo>
                    <a:lnTo>
                      <a:pt x="133" y="6"/>
                    </a:lnTo>
                    <a:lnTo>
                      <a:pt x="130" y="15"/>
                    </a:lnTo>
                    <a:lnTo>
                      <a:pt x="122" y="15"/>
                    </a:lnTo>
                    <a:lnTo>
                      <a:pt x="116" y="17"/>
                    </a:lnTo>
                    <a:lnTo>
                      <a:pt x="111" y="19"/>
                    </a:lnTo>
                    <a:lnTo>
                      <a:pt x="105" y="21"/>
                    </a:lnTo>
                    <a:lnTo>
                      <a:pt x="97" y="23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0" y="36"/>
                    </a:lnTo>
                    <a:lnTo>
                      <a:pt x="74" y="40"/>
                    </a:lnTo>
                    <a:lnTo>
                      <a:pt x="69" y="44"/>
                    </a:lnTo>
                    <a:lnTo>
                      <a:pt x="63" y="47"/>
                    </a:lnTo>
                    <a:lnTo>
                      <a:pt x="57" y="53"/>
                    </a:lnTo>
                    <a:lnTo>
                      <a:pt x="54" y="59"/>
                    </a:lnTo>
                    <a:lnTo>
                      <a:pt x="50" y="65"/>
                    </a:lnTo>
                    <a:lnTo>
                      <a:pt x="44" y="72"/>
                    </a:lnTo>
                    <a:lnTo>
                      <a:pt x="42" y="78"/>
                    </a:lnTo>
                    <a:lnTo>
                      <a:pt x="38" y="84"/>
                    </a:lnTo>
                    <a:lnTo>
                      <a:pt x="34" y="91"/>
                    </a:lnTo>
                    <a:lnTo>
                      <a:pt x="33" y="97"/>
                    </a:lnTo>
                    <a:lnTo>
                      <a:pt x="31" y="105"/>
                    </a:lnTo>
                    <a:lnTo>
                      <a:pt x="29" y="110"/>
                    </a:lnTo>
                    <a:lnTo>
                      <a:pt x="27" y="118"/>
                    </a:lnTo>
                    <a:lnTo>
                      <a:pt x="27" y="124"/>
                    </a:lnTo>
                    <a:lnTo>
                      <a:pt x="27" y="133"/>
                    </a:lnTo>
                    <a:lnTo>
                      <a:pt x="27" y="139"/>
                    </a:lnTo>
                    <a:lnTo>
                      <a:pt x="29" y="146"/>
                    </a:lnTo>
                    <a:lnTo>
                      <a:pt x="31" y="152"/>
                    </a:lnTo>
                    <a:lnTo>
                      <a:pt x="33" y="160"/>
                    </a:lnTo>
                    <a:lnTo>
                      <a:pt x="34" y="167"/>
                    </a:lnTo>
                    <a:lnTo>
                      <a:pt x="38" y="175"/>
                    </a:lnTo>
                    <a:lnTo>
                      <a:pt x="44" y="181"/>
                    </a:lnTo>
                    <a:lnTo>
                      <a:pt x="50" y="188"/>
                    </a:lnTo>
                    <a:lnTo>
                      <a:pt x="55" y="192"/>
                    </a:lnTo>
                    <a:lnTo>
                      <a:pt x="63" y="198"/>
                    </a:lnTo>
                    <a:lnTo>
                      <a:pt x="69" y="203"/>
                    </a:lnTo>
                    <a:lnTo>
                      <a:pt x="76" y="209"/>
                    </a:lnTo>
                    <a:lnTo>
                      <a:pt x="82" y="217"/>
                    </a:lnTo>
                    <a:lnTo>
                      <a:pt x="88" y="222"/>
                    </a:lnTo>
                    <a:lnTo>
                      <a:pt x="95" y="228"/>
                    </a:lnTo>
                    <a:lnTo>
                      <a:pt x="101" y="236"/>
                    </a:lnTo>
                    <a:lnTo>
                      <a:pt x="107" y="241"/>
                    </a:lnTo>
                    <a:lnTo>
                      <a:pt x="112" y="247"/>
                    </a:lnTo>
                    <a:lnTo>
                      <a:pt x="120" y="253"/>
                    </a:lnTo>
                    <a:lnTo>
                      <a:pt x="128" y="257"/>
                    </a:lnTo>
                    <a:lnTo>
                      <a:pt x="131" y="258"/>
                    </a:lnTo>
                    <a:lnTo>
                      <a:pt x="135" y="260"/>
                    </a:lnTo>
                    <a:lnTo>
                      <a:pt x="139" y="262"/>
                    </a:lnTo>
                    <a:lnTo>
                      <a:pt x="145" y="264"/>
                    </a:lnTo>
                    <a:lnTo>
                      <a:pt x="149" y="266"/>
                    </a:lnTo>
                    <a:lnTo>
                      <a:pt x="154" y="268"/>
                    </a:lnTo>
                    <a:lnTo>
                      <a:pt x="158" y="268"/>
                    </a:lnTo>
                    <a:lnTo>
                      <a:pt x="166" y="270"/>
                    </a:lnTo>
                    <a:lnTo>
                      <a:pt x="162" y="274"/>
                    </a:lnTo>
                    <a:lnTo>
                      <a:pt x="160" y="277"/>
                    </a:lnTo>
                    <a:lnTo>
                      <a:pt x="156" y="279"/>
                    </a:lnTo>
                    <a:lnTo>
                      <a:pt x="152" y="281"/>
                    </a:lnTo>
                    <a:lnTo>
                      <a:pt x="149" y="283"/>
                    </a:lnTo>
                    <a:lnTo>
                      <a:pt x="145" y="283"/>
                    </a:lnTo>
                    <a:lnTo>
                      <a:pt x="141" y="283"/>
                    </a:lnTo>
                    <a:lnTo>
                      <a:pt x="137" y="283"/>
                    </a:lnTo>
                    <a:lnTo>
                      <a:pt x="133" y="283"/>
                    </a:lnTo>
                    <a:lnTo>
                      <a:pt x="128" y="281"/>
                    </a:lnTo>
                    <a:lnTo>
                      <a:pt x="124" y="279"/>
                    </a:lnTo>
                    <a:lnTo>
                      <a:pt x="118" y="277"/>
                    </a:lnTo>
                    <a:lnTo>
                      <a:pt x="112" y="274"/>
                    </a:lnTo>
                    <a:lnTo>
                      <a:pt x="109" y="270"/>
                    </a:lnTo>
                    <a:lnTo>
                      <a:pt x="103" y="268"/>
                    </a:lnTo>
                    <a:lnTo>
                      <a:pt x="99" y="264"/>
                    </a:lnTo>
                    <a:lnTo>
                      <a:pt x="93" y="260"/>
                    </a:lnTo>
                    <a:lnTo>
                      <a:pt x="88" y="257"/>
                    </a:lnTo>
                    <a:lnTo>
                      <a:pt x="84" y="253"/>
                    </a:lnTo>
                    <a:lnTo>
                      <a:pt x="80" y="249"/>
                    </a:lnTo>
                    <a:lnTo>
                      <a:pt x="76" y="245"/>
                    </a:lnTo>
                    <a:lnTo>
                      <a:pt x="73" y="241"/>
                    </a:lnTo>
                    <a:lnTo>
                      <a:pt x="69" y="238"/>
                    </a:lnTo>
                    <a:lnTo>
                      <a:pt x="65" y="234"/>
                    </a:lnTo>
                    <a:lnTo>
                      <a:pt x="59" y="228"/>
                    </a:lnTo>
                    <a:lnTo>
                      <a:pt x="55" y="222"/>
                    </a:lnTo>
                    <a:lnTo>
                      <a:pt x="54" y="220"/>
                    </a:lnTo>
                    <a:lnTo>
                      <a:pt x="54" y="219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8" name="Freeform 228"/>
              <p:cNvSpPr>
                <a:spLocks/>
              </p:cNvSpPr>
              <p:nvPr/>
            </p:nvSpPr>
            <p:spPr bwMode="auto">
              <a:xfrm flipH="1">
                <a:off x="4958" y="2966"/>
                <a:ext cx="63" cy="55"/>
              </a:xfrm>
              <a:custGeom>
                <a:avLst/>
                <a:gdLst>
                  <a:gd name="T0" fmla="*/ 1 w 126"/>
                  <a:gd name="T1" fmla="*/ 1 h 108"/>
                  <a:gd name="T2" fmla="*/ 0 w 126"/>
                  <a:gd name="T3" fmla="*/ 1 h 108"/>
                  <a:gd name="T4" fmla="*/ 1 w 126"/>
                  <a:gd name="T5" fmla="*/ 0 h 108"/>
                  <a:gd name="T6" fmla="*/ 1 w 126"/>
                  <a:gd name="T7" fmla="*/ 1 h 108"/>
                  <a:gd name="T8" fmla="*/ 1 w 126"/>
                  <a:gd name="T9" fmla="*/ 1 h 108"/>
                  <a:gd name="T10" fmla="*/ 1 w 126"/>
                  <a:gd name="T11" fmla="*/ 1 h 108"/>
                  <a:gd name="T12" fmla="*/ 1 w 126"/>
                  <a:gd name="T13" fmla="*/ 1 h 108"/>
                  <a:gd name="T14" fmla="*/ 1 w 126"/>
                  <a:gd name="T15" fmla="*/ 1 h 108"/>
                  <a:gd name="T16" fmla="*/ 1 w 126"/>
                  <a:gd name="T17" fmla="*/ 1 h 108"/>
                  <a:gd name="T18" fmla="*/ 1 w 126"/>
                  <a:gd name="T19" fmla="*/ 1 h 108"/>
                  <a:gd name="T20" fmla="*/ 1 w 126"/>
                  <a:gd name="T21" fmla="*/ 1 h 108"/>
                  <a:gd name="T22" fmla="*/ 1 w 126"/>
                  <a:gd name="T23" fmla="*/ 1 h 108"/>
                  <a:gd name="T24" fmla="*/ 1 w 126"/>
                  <a:gd name="T25" fmla="*/ 1 h 108"/>
                  <a:gd name="T26" fmla="*/ 1 w 126"/>
                  <a:gd name="T27" fmla="*/ 1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08">
                    <a:moveTo>
                      <a:pt x="6" y="108"/>
                    </a:moveTo>
                    <a:lnTo>
                      <a:pt x="0" y="105"/>
                    </a:lnTo>
                    <a:lnTo>
                      <a:pt x="109" y="0"/>
                    </a:lnTo>
                    <a:lnTo>
                      <a:pt x="126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2" y="17"/>
                    </a:lnTo>
                    <a:lnTo>
                      <a:pt x="120" y="23"/>
                    </a:lnTo>
                    <a:lnTo>
                      <a:pt x="118" y="27"/>
                    </a:lnTo>
                    <a:lnTo>
                      <a:pt x="116" y="30"/>
                    </a:lnTo>
                    <a:lnTo>
                      <a:pt x="114" y="34"/>
                    </a:lnTo>
                    <a:lnTo>
                      <a:pt x="114" y="40"/>
                    </a:lnTo>
                    <a:lnTo>
                      <a:pt x="6" y="108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89" name="Freeform 229"/>
              <p:cNvSpPr>
                <a:spLocks/>
              </p:cNvSpPr>
              <p:nvPr/>
            </p:nvSpPr>
            <p:spPr bwMode="auto">
              <a:xfrm flipH="1">
                <a:off x="4897" y="2161"/>
                <a:ext cx="12" cy="35"/>
              </a:xfrm>
              <a:custGeom>
                <a:avLst/>
                <a:gdLst>
                  <a:gd name="T0" fmla="*/ 1 w 22"/>
                  <a:gd name="T1" fmla="*/ 0 h 71"/>
                  <a:gd name="T2" fmla="*/ 0 w 22"/>
                  <a:gd name="T3" fmla="*/ 0 h 71"/>
                  <a:gd name="T4" fmla="*/ 0 w 22"/>
                  <a:gd name="T5" fmla="*/ 0 h 71"/>
                  <a:gd name="T6" fmla="*/ 0 w 22"/>
                  <a:gd name="T7" fmla="*/ 0 h 71"/>
                  <a:gd name="T8" fmla="*/ 0 w 22"/>
                  <a:gd name="T9" fmla="*/ 0 h 71"/>
                  <a:gd name="T10" fmla="*/ 0 w 22"/>
                  <a:gd name="T11" fmla="*/ 0 h 71"/>
                  <a:gd name="T12" fmla="*/ 0 w 22"/>
                  <a:gd name="T13" fmla="*/ 0 h 71"/>
                  <a:gd name="T14" fmla="*/ 1 w 22"/>
                  <a:gd name="T15" fmla="*/ 0 h 71"/>
                  <a:gd name="T16" fmla="*/ 1 w 22"/>
                  <a:gd name="T17" fmla="*/ 0 h 71"/>
                  <a:gd name="T18" fmla="*/ 1 w 22"/>
                  <a:gd name="T19" fmla="*/ 0 h 71"/>
                  <a:gd name="T20" fmla="*/ 1 w 22"/>
                  <a:gd name="T21" fmla="*/ 0 h 71"/>
                  <a:gd name="T22" fmla="*/ 1 w 22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71">
                    <a:moveTo>
                      <a:pt x="22" y="71"/>
                    </a:moveTo>
                    <a:lnTo>
                      <a:pt x="0" y="59"/>
                    </a:lnTo>
                    <a:lnTo>
                      <a:pt x="0" y="52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1" y="16"/>
                    </a:lnTo>
                    <a:lnTo>
                      <a:pt x="1" y="8"/>
                    </a:lnTo>
                    <a:lnTo>
                      <a:pt x="3" y="0"/>
                    </a:lnTo>
                    <a:lnTo>
                      <a:pt x="22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0" name="Freeform 230"/>
              <p:cNvSpPr>
                <a:spLocks/>
              </p:cNvSpPr>
              <p:nvPr/>
            </p:nvSpPr>
            <p:spPr bwMode="auto">
              <a:xfrm flipH="1">
                <a:off x="4894" y="2106"/>
                <a:ext cx="19" cy="47"/>
              </a:xfrm>
              <a:custGeom>
                <a:avLst/>
                <a:gdLst>
                  <a:gd name="T0" fmla="*/ 1 w 36"/>
                  <a:gd name="T1" fmla="*/ 0 h 95"/>
                  <a:gd name="T2" fmla="*/ 0 w 36"/>
                  <a:gd name="T3" fmla="*/ 0 h 95"/>
                  <a:gd name="T4" fmla="*/ 1 w 36"/>
                  <a:gd name="T5" fmla="*/ 0 h 95"/>
                  <a:gd name="T6" fmla="*/ 1 w 36"/>
                  <a:gd name="T7" fmla="*/ 0 h 95"/>
                  <a:gd name="T8" fmla="*/ 1 w 36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5">
                    <a:moveTo>
                      <a:pt x="36" y="95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36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1" name="Freeform 231"/>
              <p:cNvSpPr>
                <a:spLocks/>
              </p:cNvSpPr>
              <p:nvPr/>
            </p:nvSpPr>
            <p:spPr bwMode="auto">
              <a:xfrm flipH="1">
                <a:off x="5087" y="2279"/>
                <a:ext cx="90" cy="48"/>
              </a:xfrm>
              <a:custGeom>
                <a:avLst/>
                <a:gdLst>
                  <a:gd name="T0" fmla="*/ 1 w 179"/>
                  <a:gd name="T1" fmla="*/ 0 h 97"/>
                  <a:gd name="T2" fmla="*/ 0 w 179"/>
                  <a:gd name="T3" fmla="*/ 0 h 97"/>
                  <a:gd name="T4" fmla="*/ 1 w 179"/>
                  <a:gd name="T5" fmla="*/ 0 h 97"/>
                  <a:gd name="T6" fmla="*/ 1 w 179"/>
                  <a:gd name="T7" fmla="*/ 0 h 97"/>
                  <a:gd name="T8" fmla="*/ 1 w 179"/>
                  <a:gd name="T9" fmla="*/ 0 h 97"/>
                  <a:gd name="T10" fmla="*/ 1 w 179"/>
                  <a:gd name="T11" fmla="*/ 0 h 97"/>
                  <a:gd name="T12" fmla="*/ 1 w 179"/>
                  <a:gd name="T13" fmla="*/ 0 h 97"/>
                  <a:gd name="T14" fmla="*/ 1 w 179"/>
                  <a:gd name="T15" fmla="*/ 0 h 97"/>
                  <a:gd name="T16" fmla="*/ 1 w 179"/>
                  <a:gd name="T17" fmla="*/ 0 h 97"/>
                  <a:gd name="T18" fmla="*/ 1 w 179"/>
                  <a:gd name="T19" fmla="*/ 0 h 97"/>
                  <a:gd name="T20" fmla="*/ 1 w 179"/>
                  <a:gd name="T21" fmla="*/ 0 h 97"/>
                  <a:gd name="T22" fmla="*/ 1 w 179"/>
                  <a:gd name="T23" fmla="*/ 0 h 97"/>
                  <a:gd name="T24" fmla="*/ 1 w 179"/>
                  <a:gd name="T25" fmla="*/ 0 h 97"/>
                  <a:gd name="T26" fmla="*/ 1 w 179"/>
                  <a:gd name="T27" fmla="*/ 0 h 97"/>
                  <a:gd name="T28" fmla="*/ 1 w 179"/>
                  <a:gd name="T29" fmla="*/ 0 h 97"/>
                  <a:gd name="T30" fmla="*/ 1 w 179"/>
                  <a:gd name="T31" fmla="*/ 0 h 97"/>
                  <a:gd name="T32" fmla="*/ 1 w 179"/>
                  <a:gd name="T33" fmla="*/ 0 h 97"/>
                  <a:gd name="T34" fmla="*/ 1 w 179"/>
                  <a:gd name="T35" fmla="*/ 0 h 97"/>
                  <a:gd name="T36" fmla="*/ 1 w 179"/>
                  <a:gd name="T37" fmla="*/ 0 h 97"/>
                  <a:gd name="T38" fmla="*/ 1 w 179"/>
                  <a:gd name="T39" fmla="*/ 0 h 97"/>
                  <a:gd name="T40" fmla="*/ 1 w 179"/>
                  <a:gd name="T41" fmla="*/ 0 h 97"/>
                  <a:gd name="T42" fmla="*/ 1 w 179"/>
                  <a:gd name="T43" fmla="*/ 0 h 97"/>
                  <a:gd name="T44" fmla="*/ 1 w 179"/>
                  <a:gd name="T45" fmla="*/ 0 h 97"/>
                  <a:gd name="T46" fmla="*/ 1 w 179"/>
                  <a:gd name="T47" fmla="*/ 0 h 97"/>
                  <a:gd name="T48" fmla="*/ 1 w 179"/>
                  <a:gd name="T49" fmla="*/ 0 h 97"/>
                  <a:gd name="T50" fmla="*/ 1 w 179"/>
                  <a:gd name="T51" fmla="*/ 0 h 97"/>
                  <a:gd name="T52" fmla="*/ 1 w 179"/>
                  <a:gd name="T53" fmla="*/ 0 h 97"/>
                  <a:gd name="T54" fmla="*/ 1 w 179"/>
                  <a:gd name="T55" fmla="*/ 0 h 97"/>
                  <a:gd name="T56" fmla="*/ 1 w 179"/>
                  <a:gd name="T57" fmla="*/ 0 h 97"/>
                  <a:gd name="T58" fmla="*/ 1 w 179"/>
                  <a:gd name="T59" fmla="*/ 0 h 97"/>
                  <a:gd name="T60" fmla="*/ 1 w 179"/>
                  <a:gd name="T61" fmla="*/ 0 h 97"/>
                  <a:gd name="T62" fmla="*/ 1 w 179"/>
                  <a:gd name="T63" fmla="*/ 0 h 97"/>
                  <a:gd name="T64" fmla="*/ 1 w 179"/>
                  <a:gd name="T65" fmla="*/ 0 h 97"/>
                  <a:gd name="T66" fmla="*/ 1 w 179"/>
                  <a:gd name="T67" fmla="*/ 0 h 97"/>
                  <a:gd name="T68" fmla="*/ 1 w 179"/>
                  <a:gd name="T69" fmla="*/ 0 h 97"/>
                  <a:gd name="T70" fmla="*/ 1 w 179"/>
                  <a:gd name="T71" fmla="*/ 0 h 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9" h="97">
                    <a:moveTo>
                      <a:pt x="156" y="97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2"/>
                    </a:lnTo>
                    <a:lnTo>
                      <a:pt x="29" y="2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4" y="10"/>
                    </a:lnTo>
                    <a:lnTo>
                      <a:pt x="61" y="12"/>
                    </a:lnTo>
                    <a:lnTo>
                      <a:pt x="67" y="15"/>
                    </a:lnTo>
                    <a:lnTo>
                      <a:pt x="73" y="17"/>
                    </a:lnTo>
                    <a:lnTo>
                      <a:pt x="78" y="19"/>
                    </a:lnTo>
                    <a:lnTo>
                      <a:pt x="86" y="23"/>
                    </a:lnTo>
                    <a:lnTo>
                      <a:pt x="92" y="25"/>
                    </a:lnTo>
                    <a:lnTo>
                      <a:pt x="97" y="29"/>
                    </a:lnTo>
                    <a:lnTo>
                      <a:pt x="103" y="32"/>
                    </a:lnTo>
                    <a:lnTo>
                      <a:pt x="109" y="36"/>
                    </a:lnTo>
                    <a:lnTo>
                      <a:pt x="114" y="38"/>
                    </a:lnTo>
                    <a:lnTo>
                      <a:pt x="120" y="42"/>
                    </a:lnTo>
                    <a:lnTo>
                      <a:pt x="126" y="46"/>
                    </a:lnTo>
                    <a:lnTo>
                      <a:pt x="132" y="50"/>
                    </a:lnTo>
                    <a:lnTo>
                      <a:pt x="137" y="53"/>
                    </a:lnTo>
                    <a:lnTo>
                      <a:pt x="143" y="59"/>
                    </a:lnTo>
                    <a:lnTo>
                      <a:pt x="147" y="63"/>
                    </a:lnTo>
                    <a:lnTo>
                      <a:pt x="152" y="67"/>
                    </a:lnTo>
                    <a:lnTo>
                      <a:pt x="156" y="70"/>
                    </a:lnTo>
                    <a:lnTo>
                      <a:pt x="162" y="74"/>
                    </a:lnTo>
                    <a:lnTo>
                      <a:pt x="166" y="80"/>
                    </a:lnTo>
                    <a:lnTo>
                      <a:pt x="170" y="84"/>
                    </a:lnTo>
                    <a:lnTo>
                      <a:pt x="175" y="88"/>
                    </a:lnTo>
                    <a:lnTo>
                      <a:pt x="179" y="93"/>
                    </a:lnTo>
                    <a:lnTo>
                      <a:pt x="156" y="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2" name="Freeform 232"/>
              <p:cNvSpPr>
                <a:spLocks/>
              </p:cNvSpPr>
              <p:nvPr/>
            </p:nvSpPr>
            <p:spPr bwMode="auto">
              <a:xfrm flipH="1">
                <a:off x="4705" y="2946"/>
                <a:ext cx="90" cy="48"/>
              </a:xfrm>
              <a:custGeom>
                <a:avLst/>
                <a:gdLst>
                  <a:gd name="T0" fmla="*/ 1 w 178"/>
                  <a:gd name="T1" fmla="*/ 0 h 97"/>
                  <a:gd name="T2" fmla="*/ 1 w 178"/>
                  <a:gd name="T3" fmla="*/ 0 h 97"/>
                  <a:gd name="T4" fmla="*/ 1 w 178"/>
                  <a:gd name="T5" fmla="*/ 0 h 97"/>
                  <a:gd name="T6" fmla="*/ 1 w 178"/>
                  <a:gd name="T7" fmla="*/ 0 h 97"/>
                  <a:gd name="T8" fmla="*/ 1 w 178"/>
                  <a:gd name="T9" fmla="*/ 0 h 97"/>
                  <a:gd name="T10" fmla="*/ 1 w 178"/>
                  <a:gd name="T11" fmla="*/ 0 h 97"/>
                  <a:gd name="T12" fmla="*/ 1 w 178"/>
                  <a:gd name="T13" fmla="*/ 0 h 97"/>
                  <a:gd name="T14" fmla="*/ 1 w 178"/>
                  <a:gd name="T15" fmla="*/ 0 h 97"/>
                  <a:gd name="T16" fmla="*/ 1 w 178"/>
                  <a:gd name="T17" fmla="*/ 0 h 97"/>
                  <a:gd name="T18" fmla="*/ 1 w 178"/>
                  <a:gd name="T19" fmla="*/ 0 h 97"/>
                  <a:gd name="T20" fmla="*/ 1 w 178"/>
                  <a:gd name="T21" fmla="*/ 0 h 97"/>
                  <a:gd name="T22" fmla="*/ 1 w 178"/>
                  <a:gd name="T23" fmla="*/ 0 h 97"/>
                  <a:gd name="T24" fmla="*/ 1 w 178"/>
                  <a:gd name="T25" fmla="*/ 0 h 97"/>
                  <a:gd name="T26" fmla="*/ 1 w 178"/>
                  <a:gd name="T27" fmla="*/ 0 h 97"/>
                  <a:gd name="T28" fmla="*/ 1 w 178"/>
                  <a:gd name="T29" fmla="*/ 0 h 97"/>
                  <a:gd name="T30" fmla="*/ 1 w 178"/>
                  <a:gd name="T31" fmla="*/ 0 h 97"/>
                  <a:gd name="T32" fmla="*/ 1 w 178"/>
                  <a:gd name="T33" fmla="*/ 0 h 97"/>
                  <a:gd name="T34" fmla="*/ 1 w 178"/>
                  <a:gd name="T35" fmla="*/ 0 h 97"/>
                  <a:gd name="T36" fmla="*/ 1 w 178"/>
                  <a:gd name="T37" fmla="*/ 0 h 97"/>
                  <a:gd name="T38" fmla="*/ 1 w 178"/>
                  <a:gd name="T39" fmla="*/ 0 h 97"/>
                  <a:gd name="T40" fmla="*/ 1 w 178"/>
                  <a:gd name="T41" fmla="*/ 0 h 97"/>
                  <a:gd name="T42" fmla="*/ 1 w 178"/>
                  <a:gd name="T43" fmla="*/ 0 h 97"/>
                  <a:gd name="T44" fmla="*/ 1 w 178"/>
                  <a:gd name="T45" fmla="*/ 0 h 97"/>
                  <a:gd name="T46" fmla="*/ 1 w 178"/>
                  <a:gd name="T47" fmla="*/ 0 h 97"/>
                  <a:gd name="T48" fmla="*/ 1 w 178"/>
                  <a:gd name="T49" fmla="*/ 0 h 97"/>
                  <a:gd name="T50" fmla="*/ 1 w 178"/>
                  <a:gd name="T51" fmla="*/ 0 h 97"/>
                  <a:gd name="T52" fmla="*/ 1 w 178"/>
                  <a:gd name="T53" fmla="*/ 0 h 97"/>
                  <a:gd name="T54" fmla="*/ 1 w 178"/>
                  <a:gd name="T55" fmla="*/ 0 h 97"/>
                  <a:gd name="T56" fmla="*/ 1 w 178"/>
                  <a:gd name="T57" fmla="*/ 0 h 97"/>
                  <a:gd name="T58" fmla="*/ 1 w 178"/>
                  <a:gd name="T59" fmla="*/ 0 h 97"/>
                  <a:gd name="T60" fmla="*/ 1 w 178"/>
                  <a:gd name="T61" fmla="*/ 0 h 97"/>
                  <a:gd name="T62" fmla="*/ 1 w 178"/>
                  <a:gd name="T63" fmla="*/ 0 h 97"/>
                  <a:gd name="T64" fmla="*/ 1 w 178"/>
                  <a:gd name="T65" fmla="*/ 0 h 97"/>
                  <a:gd name="T66" fmla="*/ 1 w 178"/>
                  <a:gd name="T67" fmla="*/ 0 h 97"/>
                  <a:gd name="T68" fmla="*/ 1 w 178"/>
                  <a:gd name="T69" fmla="*/ 0 h 97"/>
                  <a:gd name="T70" fmla="*/ 0 w 178"/>
                  <a:gd name="T71" fmla="*/ 0 h 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97">
                    <a:moveTo>
                      <a:pt x="0" y="21"/>
                    </a:moveTo>
                    <a:lnTo>
                      <a:pt x="9" y="0"/>
                    </a:lnTo>
                    <a:lnTo>
                      <a:pt x="11" y="4"/>
                    </a:lnTo>
                    <a:lnTo>
                      <a:pt x="13" y="8"/>
                    </a:lnTo>
                    <a:lnTo>
                      <a:pt x="15" y="13"/>
                    </a:lnTo>
                    <a:lnTo>
                      <a:pt x="17" y="17"/>
                    </a:lnTo>
                    <a:lnTo>
                      <a:pt x="21" y="23"/>
                    </a:lnTo>
                    <a:lnTo>
                      <a:pt x="26" y="31"/>
                    </a:lnTo>
                    <a:lnTo>
                      <a:pt x="32" y="36"/>
                    </a:lnTo>
                    <a:lnTo>
                      <a:pt x="38" y="42"/>
                    </a:lnTo>
                    <a:lnTo>
                      <a:pt x="43" y="48"/>
                    </a:lnTo>
                    <a:lnTo>
                      <a:pt x="51" y="53"/>
                    </a:lnTo>
                    <a:lnTo>
                      <a:pt x="57" y="57"/>
                    </a:lnTo>
                    <a:lnTo>
                      <a:pt x="62" y="59"/>
                    </a:lnTo>
                    <a:lnTo>
                      <a:pt x="70" y="63"/>
                    </a:lnTo>
                    <a:lnTo>
                      <a:pt x="76" y="67"/>
                    </a:lnTo>
                    <a:lnTo>
                      <a:pt x="83" y="69"/>
                    </a:lnTo>
                    <a:lnTo>
                      <a:pt x="91" y="70"/>
                    </a:lnTo>
                    <a:lnTo>
                      <a:pt x="97" y="72"/>
                    </a:lnTo>
                    <a:lnTo>
                      <a:pt x="104" y="74"/>
                    </a:lnTo>
                    <a:lnTo>
                      <a:pt x="112" y="74"/>
                    </a:lnTo>
                    <a:lnTo>
                      <a:pt x="118" y="76"/>
                    </a:lnTo>
                    <a:lnTo>
                      <a:pt x="123" y="76"/>
                    </a:lnTo>
                    <a:lnTo>
                      <a:pt x="131" y="76"/>
                    </a:lnTo>
                    <a:lnTo>
                      <a:pt x="137" y="76"/>
                    </a:lnTo>
                    <a:lnTo>
                      <a:pt x="142" y="76"/>
                    </a:lnTo>
                    <a:lnTo>
                      <a:pt x="148" y="76"/>
                    </a:lnTo>
                    <a:lnTo>
                      <a:pt x="154" y="76"/>
                    </a:lnTo>
                    <a:lnTo>
                      <a:pt x="157" y="76"/>
                    </a:lnTo>
                    <a:lnTo>
                      <a:pt x="161" y="76"/>
                    </a:lnTo>
                    <a:lnTo>
                      <a:pt x="165" y="76"/>
                    </a:lnTo>
                    <a:lnTo>
                      <a:pt x="169" y="76"/>
                    </a:lnTo>
                    <a:lnTo>
                      <a:pt x="175" y="76"/>
                    </a:lnTo>
                    <a:lnTo>
                      <a:pt x="178" y="76"/>
                    </a:lnTo>
                    <a:lnTo>
                      <a:pt x="177" y="80"/>
                    </a:lnTo>
                    <a:lnTo>
                      <a:pt x="173" y="84"/>
                    </a:lnTo>
                    <a:lnTo>
                      <a:pt x="169" y="86"/>
                    </a:lnTo>
                    <a:lnTo>
                      <a:pt x="165" y="89"/>
                    </a:lnTo>
                    <a:lnTo>
                      <a:pt x="157" y="91"/>
                    </a:lnTo>
                    <a:lnTo>
                      <a:pt x="152" y="91"/>
                    </a:lnTo>
                    <a:lnTo>
                      <a:pt x="144" y="95"/>
                    </a:lnTo>
                    <a:lnTo>
                      <a:pt x="138" y="97"/>
                    </a:lnTo>
                    <a:lnTo>
                      <a:pt x="133" y="95"/>
                    </a:lnTo>
                    <a:lnTo>
                      <a:pt x="127" y="93"/>
                    </a:lnTo>
                    <a:lnTo>
                      <a:pt x="121" y="91"/>
                    </a:lnTo>
                    <a:lnTo>
                      <a:pt x="116" y="91"/>
                    </a:lnTo>
                    <a:lnTo>
                      <a:pt x="110" y="89"/>
                    </a:lnTo>
                    <a:lnTo>
                      <a:pt x="104" y="89"/>
                    </a:lnTo>
                    <a:lnTo>
                      <a:pt x="100" y="88"/>
                    </a:lnTo>
                    <a:lnTo>
                      <a:pt x="95" y="86"/>
                    </a:lnTo>
                    <a:lnTo>
                      <a:pt x="91" y="84"/>
                    </a:lnTo>
                    <a:lnTo>
                      <a:pt x="85" y="84"/>
                    </a:lnTo>
                    <a:lnTo>
                      <a:pt x="81" y="82"/>
                    </a:lnTo>
                    <a:lnTo>
                      <a:pt x="78" y="82"/>
                    </a:lnTo>
                    <a:lnTo>
                      <a:pt x="74" y="78"/>
                    </a:lnTo>
                    <a:lnTo>
                      <a:pt x="68" y="78"/>
                    </a:lnTo>
                    <a:lnTo>
                      <a:pt x="64" y="76"/>
                    </a:lnTo>
                    <a:lnTo>
                      <a:pt x="61" y="76"/>
                    </a:lnTo>
                    <a:lnTo>
                      <a:pt x="57" y="72"/>
                    </a:lnTo>
                    <a:lnTo>
                      <a:pt x="53" y="70"/>
                    </a:lnTo>
                    <a:lnTo>
                      <a:pt x="49" y="69"/>
                    </a:lnTo>
                    <a:lnTo>
                      <a:pt x="45" y="67"/>
                    </a:lnTo>
                    <a:lnTo>
                      <a:pt x="38" y="61"/>
                    </a:lnTo>
                    <a:lnTo>
                      <a:pt x="30" y="55"/>
                    </a:lnTo>
                    <a:lnTo>
                      <a:pt x="26" y="51"/>
                    </a:lnTo>
                    <a:lnTo>
                      <a:pt x="23" y="48"/>
                    </a:lnTo>
                    <a:lnTo>
                      <a:pt x="19" y="44"/>
                    </a:lnTo>
                    <a:lnTo>
                      <a:pt x="15" y="40"/>
                    </a:lnTo>
                    <a:lnTo>
                      <a:pt x="11" y="34"/>
                    </a:lnTo>
                    <a:lnTo>
                      <a:pt x="7" y="31"/>
                    </a:lnTo>
                    <a:lnTo>
                      <a:pt x="3" y="2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3" name="Freeform 233"/>
              <p:cNvSpPr>
                <a:spLocks/>
              </p:cNvSpPr>
              <p:nvPr/>
            </p:nvSpPr>
            <p:spPr bwMode="auto">
              <a:xfrm flipH="1">
                <a:off x="4638" y="2952"/>
                <a:ext cx="15" cy="29"/>
              </a:xfrm>
              <a:custGeom>
                <a:avLst/>
                <a:gdLst>
                  <a:gd name="T0" fmla="*/ 1 w 30"/>
                  <a:gd name="T1" fmla="*/ 0 h 57"/>
                  <a:gd name="T2" fmla="*/ 1 w 30"/>
                  <a:gd name="T3" fmla="*/ 1 h 57"/>
                  <a:gd name="T4" fmla="*/ 1 w 30"/>
                  <a:gd name="T5" fmla="*/ 1 h 57"/>
                  <a:gd name="T6" fmla="*/ 1 w 30"/>
                  <a:gd name="T7" fmla="*/ 1 h 57"/>
                  <a:gd name="T8" fmla="*/ 1 w 30"/>
                  <a:gd name="T9" fmla="*/ 1 h 57"/>
                  <a:gd name="T10" fmla="*/ 1 w 30"/>
                  <a:gd name="T11" fmla="*/ 1 h 57"/>
                  <a:gd name="T12" fmla="*/ 1 w 30"/>
                  <a:gd name="T13" fmla="*/ 1 h 57"/>
                  <a:gd name="T14" fmla="*/ 1 w 30"/>
                  <a:gd name="T15" fmla="*/ 1 h 57"/>
                  <a:gd name="T16" fmla="*/ 1 w 30"/>
                  <a:gd name="T17" fmla="*/ 1 h 57"/>
                  <a:gd name="T18" fmla="*/ 1 w 30"/>
                  <a:gd name="T19" fmla="*/ 1 h 57"/>
                  <a:gd name="T20" fmla="*/ 1 w 30"/>
                  <a:gd name="T21" fmla="*/ 1 h 57"/>
                  <a:gd name="T22" fmla="*/ 1 w 30"/>
                  <a:gd name="T23" fmla="*/ 1 h 57"/>
                  <a:gd name="T24" fmla="*/ 0 w 30"/>
                  <a:gd name="T25" fmla="*/ 1 h 57"/>
                  <a:gd name="T26" fmla="*/ 1 w 30"/>
                  <a:gd name="T27" fmla="*/ 0 h 57"/>
                  <a:gd name="T28" fmla="*/ 1 w 30"/>
                  <a:gd name="T29" fmla="*/ 0 h 5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" h="57">
                    <a:moveTo>
                      <a:pt x="30" y="0"/>
                    </a:moveTo>
                    <a:lnTo>
                      <a:pt x="28" y="2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7" y="16"/>
                    </a:lnTo>
                    <a:lnTo>
                      <a:pt x="27" y="19"/>
                    </a:lnTo>
                    <a:lnTo>
                      <a:pt x="25" y="23"/>
                    </a:lnTo>
                    <a:lnTo>
                      <a:pt x="23" y="27"/>
                    </a:lnTo>
                    <a:lnTo>
                      <a:pt x="21" y="33"/>
                    </a:lnTo>
                    <a:lnTo>
                      <a:pt x="15" y="38"/>
                    </a:lnTo>
                    <a:lnTo>
                      <a:pt x="11" y="46"/>
                    </a:lnTo>
                    <a:lnTo>
                      <a:pt x="6" y="52"/>
                    </a:lnTo>
                    <a:lnTo>
                      <a:pt x="0" y="5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4" name="Freeform 234"/>
              <p:cNvSpPr>
                <a:spLocks/>
              </p:cNvSpPr>
              <p:nvPr/>
            </p:nvSpPr>
            <p:spPr bwMode="auto">
              <a:xfrm flipH="1">
                <a:off x="4992" y="2791"/>
                <a:ext cx="79" cy="44"/>
              </a:xfrm>
              <a:custGeom>
                <a:avLst/>
                <a:gdLst>
                  <a:gd name="T0" fmla="*/ 1 w 158"/>
                  <a:gd name="T1" fmla="*/ 0 h 90"/>
                  <a:gd name="T2" fmla="*/ 1 w 158"/>
                  <a:gd name="T3" fmla="*/ 0 h 90"/>
                  <a:gd name="T4" fmla="*/ 1 w 158"/>
                  <a:gd name="T5" fmla="*/ 0 h 90"/>
                  <a:gd name="T6" fmla="*/ 1 w 158"/>
                  <a:gd name="T7" fmla="*/ 0 h 90"/>
                  <a:gd name="T8" fmla="*/ 1 w 158"/>
                  <a:gd name="T9" fmla="*/ 0 h 90"/>
                  <a:gd name="T10" fmla="*/ 1 w 158"/>
                  <a:gd name="T11" fmla="*/ 0 h 90"/>
                  <a:gd name="T12" fmla="*/ 1 w 158"/>
                  <a:gd name="T13" fmla="*/ 0 h 90"/>
                  <a:gd name="T14" fmla="*/ 1 w 158"/>
                  <a:gd name="T15" fmla="*/ 0 h 90"/>
                  <a:gd name="T16" fmla="*/ 1 w 158"/>
                  <a:gd name="T17" fmla="*/ 0 h 90"/>
                  <a:gd name="T18" fmla="*/ 1 w 158"/>
                  <a:gd name="T19" fmla="*/ 0 h 90"/>
                  <a:gd name="T20" fmla="*/ 1 w 158"/>
                  <a:gd name="T21" fmla="*/ 0 h 90"/>
                  <a:gd name="T22" fmla="*/ 1 w 158"/>
                  <a:gd name="T23" fmla="*/ 0 h 90"/>
                  <a:gd name="T24" fmla="*/ 1 w 158"/>
                  <a:gd name="T25" fmla="*/ 0 h 90"/>
                  <a:gd name="T26" fmla="*/ 1 w 158"/>
                  <a:gd name="T27" fmla="*/ 0 h 90"/>
                  <a:gd name="T28" fmla="*/ 1 w 158"/>
                  <a:gd name="T29" fmla="*/ 0 h 90"/>
                  <a:gd name="T30" fmla="*/ 1 w 158"/>
                  <a:gd name="T31" fmla="*/ 0 h 90"/>
                  <a:gd name="T32" fmla="*/ 0 w 158"/>
                  <a:gd name="T33" fmla="*/ 0 h 90"/>
                  <a:gd name="T34" fmla="*/ 0 w 158"/>
                  <a:gd name="T35" fmla="*/ 0 h 90"/>
                  <a:gd name="T36" fmla="*/ 1 w 158"/>
                  <a:gd name="T37" fmla="*/ 0 h 90"/>
                  <a:gd name="T38" fmla="*/ 1 w 158"/>
                  <a:gd name="T39" fmla="*/ 0 h 90"/>
                  <a:gd name="T40" fmla="*/ 1 w 158"/>
                  <a:gd name="T41" fmla="*/ 0 h 90"/>
                  <a:gd name="T42" fmla="*/ 1 w 158"/>
                  <a:gd name="T43" fmla="*/ 0 h 90"/>
                  <a:gd name="T44" fmla="*/ 1 w 158"/>
                  <a:gd name="T45" fmla="*/ 0 h 90"/>
                  <a:gd name="T46" fmla="*/ 1 w 158"/>
                  <a:gd name="T47" fmla="*/ 0 h 90"/>
                  <a:gd name="T48" fmla="*/ 1 w 158"/>
                  <a:gd name="T49" fmla="*/ 0 h 90"/>
                  <a:gd name="T50" fmla="*/ 1 w 158"/>
                  <a:gd name="T51" fmla="*/ 0 h 90"/>
                  <a:gd name="T52" fmla="*/ 1 w 158"/>
                  <a:gd name="T53" fmla="*/ 0 h 90"/>
                  <a:gd name="T54" fmla="*/ 1 w 158"/>
                  <a:gd name="T55" fmla="*/ 0 h 90"/>
                  <a:gd name="T56" fmla="*/ 1 w 158"/>
                  <a:gd name="T57" fmla="*/ 0 h 90"/>
                  <a:gd name="T58" fmla="*/ 1 w 158"/>
                  <a:gd name="T59" fmla="*/ 0 h 90"/>
                  <a:gd name="T60" fmla="*/ 1 w 158"/>
                  <a:gd name="T61" fmla="*/ 0 h 90"/>
                  <a:gd name="T62" fmla="*/ 1 w 158"/>
                  <a:gd name="T63" fmla="*/ 0 h 90"/>
                  <a:gd name="T64" fmla="*/ 1 w 158"/>
                  <a:gd name="T65" fmla="*/ 0 h 90"/>
                  <a:gd name="T66" fmla="*/ 1 w 158"/>
                  <a:gd name="T67" fmla="*/ 0 h 90"/>
                  <a:gd name="T68" fmla="*/ 1 w 158"/>
                  <a:gd name="T69" fmla="*/ 0 h 90"/>
                  <a:gd name="T70" fmla="*/ 1 w 158"/>
                  <a:gd name="T71" fmla="*/ 0 h 9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58" h="90">
                    <a:moveTo>
                      <a:pt x="158" y="90"/>
                    </a:moveTo>
                    <a:lnTo>
                      <a:pt x="153" y="88"/>
                    </a:lnTo>
                    <a:lnTo>
                      <a:pt x="147" y="88"/>
                    </a:lnTo>
                    <a:lnTo>
                      <a:pt x="143" y="86"/>
                    </a:lnTo>
                    <a:lnTo>
                      <a:pt x="137" y="84"/>
                    </a:lnTo>
                    <a:lnTo>
                      <a:pt x="132" y="84"/>
                    </a:lnTo>
                    <a:lnTo>
                      <a:pt x="128" y="82"/>
                    </a:lnTo>
                    <a:lnTo>
                      <a:pt x="122" y="82"/>
                    </a:lnTo>
                    <a:lnTo>
                      <a:pt x="118" y="80"/>
                    </a:lnTo>
                    <a:lnTo>
                      <a:pt x="113" y="78"/>
                    </a:lnTo>
                    <a:lnTo>
                      <a:pt x="107" y="76"/>
                    </a:lnTo>
                    <a:lnTo>
                      <a:pt x="103" y="76"/>
                    </a:lnTo>
                    <a:lnTo>
                      <a:pt x="97" y="75"/>
                    </a:lnTo>
                    <a:lnTo>
                      <a:pt x="94" y="73"/>
                    </a:lnTo>
                    <a:lnTo>
                      <a:pt x="88" y="71"/>
                    </a:lnTo>
                    <a:lnTo>
                      <a:pt x="84" y="69"/>
                    </a:lnTo>
                    <a:lnTo>
                      <a:pt x="78" y="69"/>
                    </a:lnTo>
                    <a:lnTo>
                      <a:pt x="75" y="65"/>
                    </a:lnTo>
                    <a:lnTo>
                      <a:pt x="69" y="63"/>
                    </a:lnTo>
                    <a:lnTo>
                      <a:pt x="63" y="61"/>
                    </a:lnTo>
                    <a:lnTo>
                      <a:pt x="59" y="59"/>
                    </a:lnTo>
                    <a:lnTo>
                      <a:pt x="54" y="56"/>
                    </a:lnTo>
                    <a:lnTo>
                      <a:pt x="50" y="54"/>
                    </a:lnTo>
                    <a:lnTo>
                      <a:pt x="44" y="50"/>
                    </a:lnTo>
                    <a:lnTo>
                      <a:pt x="40" y="48"/>
                    </a:lnTo>
                    <a:lnTo>
                      <a:pt x="35" y="44"/>
                    </a:lnTo>
                    <a:lnTo>
                      <a:pt x="31" y="42"/>
                    </a:lnTo>
                    <a:lnTo>
                      <a:pt x="25" y="38"/>
                    </a:lnTo>
                    <a:lnTo>
                      <a:pt x="19" y="37"/>
                    </a:lnTo>
                    <a:lnTo>
                      <a:pt x="16" y="33"/>
                    </a:lnTo>
                    <a:lnTo>
                      <a:pt x="10" y="29"/>
                    </a:lnTo>
                    <a:lnTo>
                      <a:pt x="6" y="25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19" y="4"/>
                    </a:lnTo>
                    <a:lnTo>
                      <a:pt x="25" y="6"/>
                    </a:lnTo>
                    <a:lnTo>
                      <a:pt x="29" y="8"/>
                    </a:lnTo>
                    <a:lnTo>
                      <a:pt x="33" y="10"/>
                    </a:lnTo>
                    <a:lnTo>
                      <a:pt x="37" y="14"/>
                    </a:lnTo>
                    <a:lnTo>
                      <a:pt x="40" y="16"/>
                    </a:lnTo>
                    <a:lnTo>
                      <a:pt x="46" y="18"/>
                    </a:lnTo>
                    <a:lnTo>
                      <a:pt x="50" y="21"/>
                    </a:lnTo>
                    <a:lnTo>
                      <a:pt x="54" y="23"/>
                    </a:lnTo>
                    <a:lnTo>
                      <a:pt x="57" y="25"/>
                    </a:lnTo>
                    <a:lnTo>
                      <a:pt x="63" y="27"/>
                    </a:lnTo>
                    <a:lnTo>
                      <a:pt x="67" y="29"/>
                    </a:lnTo>
                    <a:lnTo>
                      <a:pt x="73" y="33"/>
                    </a:lnTo>
                    <a:lnTo>
                      <a:pt x="76" y="35"/>
                    </a:lnTo>
                    <a:lnTo>
                      <a:pt x="82" y="37"/>
                    </a:lnTo>
                    <a:lnTo>
                      <a:pt x="86" y="38"/>
                    </a:lnTo>
                    <a:lnTo>
                      <a:pt x="92" y="40"/>
                    </a:lnTo>
                    <a:lnTo>
                      <a:pt x="95" y="42"/>
                    </a:lnTo>
                    <a:lnTo>
                      <a:pt x="101" y="44"/>
                    </a:lnTo>
                    <a:lnTo>
                      <a:pt x="105" y="46"/>
                    </a:lnTo>
                    <a:lnTo>
                      <a:pt x="111" y="48"/>
                    </a:lnTo>
                    <a:lnTo>
                      <a:pt x="115" y="48"/>
                    </a:lnTo>
                    <a:lnTo>
                      <a:pt x="120" y="50"/>
                    </a:lnTo>
                    <a:lnTo>
                      <a:pt x="124" y="52"/>
                    </a:lnTo>
                    <a:lnTo>
                      <a:pt x="130" y="52"/>
                    </a:lnTo>
                    <a:lnTo>
                      <a:pt x="134" y="52"/>
                    </a:lnTo>
                    <a:lnTo>
                      <a:pt x="139" y="54"/>
                    </a:lnTo>
                    <a:lnTo>
                      <a:pt x="143" y="54"/>
                    </a:lnTo>
                    <a:lnTo>
                      <a:pt x="149" y="54"/>
                    </a:lnTo>
                    <a:lnTo>
                      <a:pt x="153" y="54"/>
                    </a:lnTo>
                    <a:lnTo>
                      <a:pt x="158" y="54"/>
                    </a:lnTo>
                    <a:lnTo>
                      <a:pt x="158" y="90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5" name="Freeform 235"/>
              <p:cNvSpPr>
                <a:spLocks/>
              </p:cNvSpPr>
              <p:nvPr/>
            </p:nvSpPr>
            <p:spPr bwMode="auto">
              <a:xfrm flipH="1">
                <a:off x="4684" y="2756"/>
                <a:ext cx="13" cy="42"/>
              </a:xfrm>
              <a:custGeom>
                <a:avLst/>
                <a:gdLst>
                  <a:gd name="T0" fmla="*/ 0 w 24"/>
                  <a:gd name="T1" fmla="*/ 0 h 86"/>
                  <a:gd name="T2" fmla="*/ 1 w 24"/>
                  <a:gd name="T3" fmla="*/ 0 h 86"/>
                  <a:gd name="T4" fmla="*/ 1 w 24"/>
                  <a:gd name="T5" fmla="*/ 0 h 86"/>
                  <a:gd name="T6" fmla="*/ 1 w 24"/>
                  <a:gd name="T7" fmla="*/ 0 h 86"/>
                  <a:gd name="T8" fmla="*/ 1 w 24"/>
                  <a:gd name="T9" fmla="*/ 0 h 86"/>
                  <a:gd name="T10" fmla="*/ 1 w 24"/>
                  <a:gd name="T11" fmla="*/ 0 h 86"/>
                  <a:gd name="T12" fmla="*/ 1 w 24"/>
                  <a:gd name="T13" fmla="*/ 0 h 86"/>
                  <a:gd name="T14" fmla="*/ 1 w 24"/>
                  <a:gd name="T15" fmla="*/ 0 h 86"/>
                  <a:gd name="T16" fmla="*/ 1 w 24"/>
                  <a:gd name="T17" fmla="*/ 0 h 86"/>
                  <a:gd name="T18" fmla="*/ 1 w 24"/>
                  <a:gd name="T19" fmla="*/ 0 h 86"/>
                  <a:gd name="T20" fmla="*/ 1 w 24"/>
                  <a:gd name="T21" fmla="*/ 0 h 86"/>
                  <a:gd name="T22" fmla="*/ 1 w 24"/>
                  <a:gd name="T23" fmla="*/ 0 h 86"/>
                  <a:gd name="T24" fmla="*/ 1 w 24"/>
                  <a:gd name="T25" fmla="*/ 0 h 86"/>
                  <a:gd name="T26" fmla="*/ 1 w 24"/>
                  <a:gd name="T27" fmla="*/ 0 h 86"/>
                  <a:gd name="T28" fmla="*/ 1 w 24"/>
                  <a:gd name="T29" fmla="*/ 0 h 86"/>
                  <a:gd name="T30" fmla="*/ 1 w 24"/>
                  <a:gd name="T31" fmla="*/ 0 h 86"/>
                  <a:gd name="T32" fmla="*/ 1 w 24"/>
                  <a:gd name="T33" fmla="*/ 0 h 86"/>
                  <a:gd name="T34" fmla="*/ 1 w 24"/>
                  <a:gd name="T35" fmla="*/ 0 h 86"/>
                  <a:gd name="T36" fmla="*/ 1 w 24"/>
                  <a:gd name="T37" fmla="*/ 0 h 86"/>
                  <a:gd name="T38" fmla="*/ 1 w 24"/>
                  <a:gd name="T39" fmla="*/ 0 h 86"/>
                  <a:gd name="T40" fmla="*/ 1 w 24"/>
                  <a:gd name="T41" fmla="*/ 0 h 86"/>
                  <a:gd name="T42" fmla="*/ 1 w 24"/>
                  <a:gd name="T43" fmla="*/ 0 h 86"/>
                  <a:gd name="T44" fmla="*/ 1 w 24"/>
                  <a:gd name="T45" fmla="*/ 0 h 86"/>
                  <a:gd name="T46" fmla="*/ 1 w 24"/>
                  <a:gd name="T47" fmla="*/ 0 h 86"/>
                  <a:gd name="T48" fmla="*/ 1 w 24"/>
                  <a:gd name="T49" fmla="*/ 0 h 86"/>
                  <a:gd name="T50" fmla="*/ 1 w 24"/>
                  <a:gd name="T51" fmla="*/ 0 h 86"/>
                  <a:gd name="T52" fmla="*/ 1 w 24"/>
                  <a:gd name="T53" fmla="*/ 0 h 86"/>
                  <a:gd name="T54" fmla="*/ 1 w 24"/>
                  <a:gd name="T55" fmla="*/ 0 h 86"/>
                  <a:gd name="T56" fmla="*/ 1 w 24"/>
                  <a:gd name="T57" fmla="*/ 0 h 86"/>
                  <a:gd name="T58" fmla="*/ 1 w 24"/>
                  <a:gd name="T59" fmla="*/ 0 h 86"/>
                  <a:gd name="T60" fmla="*/ 1 w 24"/>
                  <a:gd name="T61" fmla="*/ 0 h 86"/>
                  <a:gd name="T62" fmla="*/ 1 w 24"/>
                  <a:gd name="T63" fmla="*/ 0 h 86"/>
                  <a:gd name="T64" fmla="*/ 1 w 24"/>
                  <a:gd name="T65" fmla="*/ 0 h 86"/>
                  <a:gd name="T66" fmla="*/ 0 w 24"/>
                  <a:gd name="T67" fmla="*/ 0 h 86"/>
                  <a:gd name="T68" fmla="*/ 0 w 24"/>
                  <a:gd name="T69" fmla="*/ 0 h 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4" h="86">
                    <a:moveTo>
                      <a:pt x="0" y="76"/>
                    </a:moveTo>
                    <a:lnTo>
                      <a:pt x="3" y="72"/>
                    </a:lnTo>
                    <a:lnTo>
                      <a:pt x="7" y="69"/>
                    </a:lnTo>
                    <a:lnTo>
                      <a:pt x="9" y="63"/>
                    </a:lnTo>
                    <a:lnTo>
                      <a:pt x="11" y="59"/>
                    </a:lnTo>
                    <a:lnTo>
                      <a:pt x="11" y="55"/>
                    </a:lnTo>
                    <a:lnTo>
                      <a:pt x="13" y="50"/>
                    </a:lnTo>
                    <a:lnTo>
                      <a:pt x="13" y="44"/>
                    </a:lnTo>
                    <a:lnTo>
                      <a:pt x="13" y="40"/>
                    </a:lnTo>
                    <a:lnTo>
                      <a:pt x="13" y="34"/>
                    </a:lnTo>
                    <a:lnTo>
                      <a:pt x="13" y="31"/>
                    </a:lnTo>
                    <a:lnTo>
                      <a:pt x="13" y="25"/>
                    </a:lnTo>
                    <a:lnTo>
                      <a:pt x="15" y="21"/>
                    </a:lnTo>
                    <a:lnTo>
                      <a:pt x="15" y="15"/>
                    </a:lnTo>
                    <a:lnTo>
                      <a:pt x="15" y="12"/>
                    </a:lnTo>
                    <a:lnTo>
                      <a:pt x="17" y="6"/>
                    </a:lnTo>
                    <a:lnTo>
                      <a:pt x="20" y="0"/>
                    </a:lnTo>
                    <a:lnTo>
                      <a:pt x="20" y="6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24" y="23"/>
                    </a:lnTo>
                    <a:lnTo>
                      <a:pt x="24" y="29"/>
                    </a:lnTo>
                    <a:lnTo>
                      <a:pt x="24" y="34"/>
                    </a:lnTo>
                    <a:lnTo>
                      <a:pt x="24" y="40"/>
                    </a:lnTo>
                    <a:lnTo>
                      <a:pt x="24" y="46"/>
                    </a:lnTo>
                    <a:lnTo>
                      <a:pt x="22" y="50"/>
                    </a:lnTo>
                    <a:lnTo>
                      <a:pt x="22" y="55"/>
                    </a:lnTo>
                    <a:lnTo>
                      <a:pt x="20" y="61"/>
                    </a:lnTo>
                    <a:lnTo>
                      <a:pt x="19" y="67"/>
                    </a:lnTo>
                    <a:lnTo>
                      <a:pt x="17" y="72"/>
                    </a:lnTo>
                    <a:lnTo>
                      <a:pt x="15" y="76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6" name="Freeform 236"/>
              <p:cNvSpPr>
                <a:spLocks/>
              </p:cNvSpPr>
              <p:nvPr/>
            </p:nvSpPr>
            <p:spPr bwMode="auto">
              <a:xfrm flipH="1">
                <a:off x="4696" y="2716"/>
                <a:ext cx="8" cy="44"/>
              </a:xfrm>
              <a:custGeom>
                <a:avLst/>
                <a:gdLst>
                  <a:gd name="T0" fmla="*/ 0 w 17"/>
                  <a:gd name="T1" fmla="*/ 0 h 90"/>
                  <a:gd name="T2" fmla="*/ 0 w 17"/>
                  <a:gd name="T3" fmla="*/ 0 h 90"/>
                  <a:gd name="T4" fmla="*/ 0 w 17"/>
                  <a:gd name="T5" fmla="*/ 0 h 90"/>
                  <a:gd name="T6" fmla="*/ 0 w 17"/>
                  <a:gd name="T7" fmla="*/ 0 h 90"/>
                  <a:gd name="T8" fmla="*/ 0 w 17"/>
                  <a:gd name="T9" fmla="*/ 0 h 90"/>
                  <a:gd name="T10" fmla="*/ 0 w 17"/>
                  <a:gd name="T11" fmla="*/ 0 h 90"/>
                  <a:gd name="T12" fmla="*/ 0 w 17"/>
                  <a:gd name="T13" fmla="*/ 0 h 90"/>
                  <a:gd name="T14" fmla="*/ 0 w 17"/>
                  <a:gd name="T15" fmla="*/ 0 h 90"/>
                  <a:gd name="T16" fmla="*/ 0 w 17"/>
                  <a:gd name="T17" fmla="*/ 0 h 90"/>
                  <a:gd name="T18" fmla="*/ 0 w 17"/>
                  <a:gd name="T19" fmla="*/ 0 h 90"/>
                  <a:gd name="T20" fmla="*/ 0 w 17"/>
                  <a:gd name="T21" fmla="*/ 0 h 90"/>
                  <a:gd name="T22" fmla="*/ 0 w 17"/>
                  <a:gd name="T23" fmla="*/ 0 h 90"/>
                  <a:gd name="T24" fmla="*/ 0 w 17"/>
                  <a:gd name="T25" fmla="*/ 0 h 90"/>
                  <a:gd name="T26" fmla="*/ 0 w 17"/>
                  <a:gd name="T27" fmla="*/ 0 h 90"/>
                  <a:gd name="T28" fmla="*/ 0 w 17"/>
                  <a:gd name="T29" fmla="*/ 0 h 90"/>
                  <a:gd name="T30" fmla="*/ 0 w 17"/>
                  <a:gd name="T31" fmla="*/ 0 h 90"/>
                  <a:gd name="T32" fmla="*/ 0 w 17"/>
                  <a:gd name="T33" fmla="*/ 0 h 90"/>
                  <a:gd name="T34" fmla="*/ 0 w 17"/>
                  <a:gd name="T35" fmla="*/ 0 h 90"/>
                  <a:gd name="T36" fmla="*/ 0 w 17"/>
                  <a:gd name="T37" fmla="*/ 0 h 9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" h="90">
                    <a:moveTo>
                      <a:pt x="4" y="9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4"/>
                    </a:lnTo>
                    <a:lnTo>
                      <a:pt x="12" y="10"/>
                    </a:lnTo>
                    <a:lnTo>
                      <a:pt x="14" y="15"/>
                    </a:lnTo>
                    <a:lnTo>
                      <a:pt x="16" y="19"/>
                    </a:lnTo>
                    <a:lnTo>
                      <a:pt x="16" y="27"/>
                    </a:lnTo>
                    <a:lnTo>
                      <a:pt x="16" y="35"/>
                    </a:lnTo>
                    <a:lnTo>
                      <a:pt x="17" y="40"/>
                    </a:lnTo>
                    <a:lnTo>
                      <a:pt x="16" y="48"/>
                    </a:lnTo>
                    <a:lnTo>
                      <a:pt x="14" y="54"/>
                    </a:lnTo>
                    <a:lnTo>
                      <a:pt x="14" y="61"/>
                    </a:lnTo>
                    <a:lnTo>
                      <a:pt x="12" y="67"/>
                    </a:lnTo>
                    <a:lnTo>
                      <a:pt x="10" y="73"/>
                    </a:lnTo>
                    <a:lnTo>
                      <a:pt x="8" y="80"/>
                    </a:lnTo>
                    <a:lnTo>
                      <a:pt x="6" y="84"/>
                    </a:lnTo>
                    <a:lnTo>
                      <a:pt x="4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7" name="Freeform 237"/>
              <p:cNvSpPr>
                <a:spLocks/>
              </p:cNvSpPr>
              <p:nvPr/>
            </p:nvSpPr>
            <p:spPr bwMode="auto">
              <a:xfrm flipH="1">
                <a:off x="4582" y="2549"/>
                <a:ext cx="12" cy="69"/>
              </a:xfrm>
              <a:custGeom>
                <a:avLst/>
                <a:gdLst>
                  <a:gd name="T0" fmla="*/ 0 w 25"/>
                  <a:gd name="T1" fmla="*/ 1 h 137"/>
                  <a:gd name="T2" fmla="*/ 0 w 25"/>
                  <a:gd name="T3" fmla="*/ 1 h 137"/>
                  <a:gd name="T4" fmla="*/ 0 w 25"/>
                  <a:gd name="T5" fmla="*/ 1 h 137"/>
                  <a:gd name="T6" fmla="*/ 0 w 25"/>
                  <a:gd name="T7" fmla="*/ 1 h 137"/>
                  <a:gd name="T8" fmla="*/ 0 w 25"/>
                  <a:gd name="T9" fmla="*/ 1 h 137"/>
                  <a:gd name="T10" fmla="*/ 0 w 25"/>
                  <a:gd name="T11" fmla="*/ 1 h 137"/>
                  <a:gd name="T12" fmla="*/ 0 w 25"/>
                  <a:gd name="T13" fmla="*/ 1 h 137"/>
                  <a:gd name="T14" fmla="*/ 0 w 25"/>
                  <a:gd name="T15" fmla="*/ 1 h 137"/>
                  <a:gd name="T16" fmla="*/ 0 w 25"/>
                  <a:gd name="T17" fmla="*/ 1 h 137"/>
                  <a:gd name="T18" fmla="*/ 0 w 25"/>
                  <a:gd name="T19" fmla="*/ 1 h 137"/>
                  <a:gd name="T20" fmla="*/ 0 w 25"/>
                  <a:gd name="T21" fmla="*/ 1 h 137"/>
                  <a:gd name="T22" fmla="*/ 0 w 25"/>
                  <a:gd name="T23" fmla="*/ 1 h 137"/>
                  <a:gd name="T24" fmla="*/ 0 w 25"/>
                  <a:gd name="T25" fmla="*/ 1 h 137"/>
                  <a:gd name="T26" fmla="*/ 0 w 25"/>
                  <a:gd name="T27" fmla="*/ 1 h 137"/>
                  <a:gd name="T28" fmla="*/ 0 w 25"/>
                  <a:gd name="T29" fmla="*/ 1 h 137"/>
                  <a:gd name="T30" fmla="*/ 0 w 25"/>
                  <a:gd name="T31" fmla="*/ 1 h 137"/>
                  <a:gd name="T32" fmla="*/ 0 w 25"/>
                  <a:gd name="T33" fmla="*/ 1 h 137"/>
                  <a:gd name="T34" fmla="*/ 0 w 25"/>
                  <a:gd name="T35" fmla="*/ 1 h 137"/>
                  <a:gd name="T36" fmla="*/ 0 w 25"/>
                  <a:gd name="T37" fmla="*/ 1 h 137"/>
                  <a:gd name="T38" fmla="*/ 0 w 25"/>
                  <a:gd name="T39" fmla="*/ 1 h 137"/>
                  <a:gd name="T40" fmla="*/ 0 w 25"/>
                  <a:gd name="T41" fmla="*/ 1 h 137"/>
                  <a:gd name="T42" fmla="*/ 0 w 25"/>
                  <a:gd name="T43" fmla="*/ 1 h 137"/>
                  <a:gd name="T44" fmla="*/ 0 w 25"/>
                  <a:gd name="T45" fmla="*/ 1 h 137"/>
                  <a:gd name="T46" fmla="*/ 0 w 25"/>
                  <a:gd name="T47" fmla="*/ 1 h 137"/>
                  <a:gd name="T48" fmla="*/ 0 w 25"/>
                  <a:gd name="T49" fmla="*/ 1 h 137"/>
                  <a:gd name="T50" fmla="*/ 0 w 25"/>
                  <a:gd name="T51" fmla="*/ 1 h 137"/>
                  <a:gd name="T52" fmla="*/ 0 w 25"/>
                  <a:gd name="T53" fmla="*/ 1 h 137"/>
                  <a:gd name="T54" fmla="*/ 0 w 25"/>
                  <a:gd name="T55" fmla="*/ 1 h 137"/>
                  <a:gd name="T56" fmla="*/ 0 w 25"/>
                  <a:gd name="T57" fmla="*/ 1 h 137"/>
                  <a:gd name="T58" fmla="*/ 0 w 25"/>
                  <a:gd name="T59" fmla="*/ 1 h 137"/>
                  <a:gd name="T60" fmla="*/ 0 w 25"/>
                  <a:gd name="T61" fmla="*/ 1 h 137"/>
                  <a:gd name="T62" fmla="*/ 0 w 25"/>
                  <a:gd name="T63" fmla="*/ 1 h 137"/>
                  <a:gd name="T64" fmla="*/ 0 w 25"/>
                  <a:gd name="T65" fmla="*/ 0 h 137"/>
                  <a:gd name="T66" fmla="*/ 0 w 25"/>
                  <a:gd name="T67" fmla="*/ 1 h 137"/>
                  <a:gd name="T68" fmla="*/ 0 w 25"/>
                  <a:gd name="T69" fmla="*/ 1 h 137"/>
                  <a:gd name="T70" fmla="*/ 0 w 25"/>
                  <a:gd name="T71" fmla="*/ 1 h 137"/>
                  <a:gd name="T72" fmla="*/ 0 w 25"/>
                  <a:gd name="T73" fmla="*/ 1 h 137"/>
                  <a:gd name="T74" fmla="*/ 0 w 25"/>
                  <a:gd name="T75" fmla="*/ 1 h 137"/>
                  <a:gd name="T76" fmla="*/ 0 w 25"/>
                  <a:gd name="T77" fmla="*/ 1 h 137"/>
                  <a:gd name="T78" fmla="*/ 0 w 25"/>
                  <a:gd name="T79" fmla="*/ 1 h 137"/>
                  <a:gd name="T80" fmla="*/ 0 w 25"/>
                  <a:gd name="T81" fmla="*/ 1 h 137"/>
                  <a:gd name="T82" fmla="*/ 0 w 25"/>
                  <a:gd name="T83" fmla="*/ 1 h 137"/>
                  <a:gd name="T84" fmla="*/ 0 w 25"/>
                  <a:gd name="T85" fmla="*/ 1 h 137"/>
                  <a:gd name="T86" fmla="*/ 0 w 25"/>
                  <a:gd name="T87" fmla="*/ 1 h 137"/>
                  <a:gd name="T88" fmla="*/ 0 w 25"/>
                  <a:gd name="T89" fmla="*/ 1 h 137"/>
                  <a:gd name="T90" fmla="*/ 0 w 25"/>
                  <a:gd name="T91" fmla="*/ 1 h 137"/>
                  <a:gd name="T92" fmla="*/ 0 w 25"/>
                  <a:gd name="T93" fmla="*/ 1 h 137"/>
                  <a:gd name="T94" fmla="*/ 0 w 25"/>
                  <a:gd name="T95" fmla="*/ 1 h 137"/>
                  <a:gd name="T96" fmla="*/ 0 w 25"/>
                  <a:gd name="T97" fmla="*/ 1 h 137"/>
                  <a:gd name="T98" fmla="*/ 0 w 25"/>
                  <a:gd name="T99" fmla="*/ 1 h 137"/>
                  <a:gd name="T100" fmla="*/ 0 w 25"/>
                  <a:gd name="T101" fmla="*/ 1 h 137"/>
                  <a:gd name="T102" fmla="*/ 0 w 25"/>
                  <a:gd name="T103" fmla="*/ 1 h 137"/>
                  <a:gd name="T104" fmla="*/ 0 w 25"/>
                  <a:gd name="T105" fmla="*/ 1 h 137"/>
                  <a:gd name="T106" fmla="*/ 0 w 25"/>
                  <a:gd name="T107" fmla="*/ 1 h 137"/>
                  <a:gd name="T108" fmla="*/ 0 w 25"/>
                  <a:gd name="T109" fmla="*/ 1 h 137"/>
                  <a:gd name="T110" fmla="*/ 0 w 25"/>
                  <a:gd name="T111" fmla="*/ 1 h 137"/>
                  <a:gd name="T112" fmla="*/ 0 w 25"/>
                  <a:gd name="T113" fmla="*/ 1 h 137"/>
                  <a:gd name="T114" fmla="*/ 0 w 25"/>
                  <a:gd name="T115" fmla="*/ 1 h 137"/>
                  <a:gd name="T116" fmla="*/ 0 w 25"/>
                  <a:gd name="T117" fmla="*/ 1 h 137"/>
                  <a:gd name="T118" fmla="*/ 0 w 25"/>
                  <a:gd name="T119" fmla="*/ 1 h 137"/>
                  <a:gd name="T120" fmla="*/ 0 w 25"/>
                  <a:gd name="T121" fmla="*/ 1 h 137"/>
                  <a:gd name="T122" fmla="*/ 0 w 25"/>
                  <a:gd name="T123" fmla="*/ 1 h 1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5" h="137">
                    <a:moveTo>
                      <a:pt x="4" y="137"/>
                    </a:moveTo>
                    <a:lnTo>
                      <a:pt x="2" y="133"/>
                    </a:lnTo>
                    <a:lnTo>
                      <a:pt x="2" y="127"/>
                    </a:lnTo>
                    <a:lnTo>
                      <a:pt x="0" y="121"/>
                    </a:lnTo>
                    <a:lnTo>
                      <a:pt x="0" y="118"/>
                    </a:lnTo>
                    <a:lnTo>
                      <a:pt x="0" y="114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2" y="72"/>
                    </a:lnTo>
                    <a:lnTo>
                      <a:pt x="2" y="68"/>
                    </a:lnTo>
                    <a:lnTo>
                      <a:pt x="2" y="62"/>
                    </a:lnTo>
                    <a:lnTo>
                      <a:pt x="2" y="59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4" y="45"/>
                    </a:lnTo>
                    <a:lnTo>
                      <a:pt x="4" y="42"/>
                    </a:lnTo>
                    <a:lnTo>
                      <a:pt x="6" y="38"/>
                    </a:lnTo>
                    <a:lnTo>
                      <a:pt x="6" y="34"/>
                    </a:lnTo>
                    <a:lnTo>
                      <a:pt x="6" y="30"/>
                    </a:lnTo>
                    <a:lnTo>
                      <a:pt x="7" y="24"/>
                    </a:lnTo>
                    <a:lnTo>
                      <a:pt x="9" y="21"/>
                    </a:lnTo>
                    <a:lnTo>
                      <a:pt x="9" y="17"/>
                    </a:lnTo>
                    <a:lnTo>
                      <a:pt x="11" y="13"/>
                    </a:lnTo>
                    <a:lnTo>
                      <a:pt x="11" y="7"/>
                    </a:lnTo>
                    <a:lnTo>
                      <a:pt x="13" y="4"/>
                    </a:lnTo>
                    <a:lnTo>
                      <a:pt x="15" y="0"/>
                    </a:lnTo>
                    <a:lnTo>
                      <a:pt x="17" y="4"/>
                    </a:lnTo>
                    <a:lnTo>
                      <a:pt x="19" y="9"/>
                    </a:lnTo>
                    <a:lnTo>
                      <a:pt x="19" y="13"/>
                    </a:lnTo>
                    <a:lnTo>
                      <a:pt x="21" y="19"/>
                    </a:lnTo>
                    <a:lnTo>
                      <a:pt x="21" y="23"/>
                    </a:lnTo>
                    <a:lnTo>
                      <a:pt x="23" y="28"/>
                    </a:lnTo>
                    <a:lnTo>
                      <a:pt x="23" y="32"/>
                    </a:lnTo>
                    <a:lnTo>
                      <a:pt x="23" y="38"/>
                    </a:lnTo>
                    <a:lnTo>
                      <a:pt x="23" y="43"/>
                    </a:lnTo>
                    <a:lnTo>
                      <a:pt x="25" y="49"/>
                    </a:lnTo>
                    <a:lnTo>
                      <a:pt x="25" y="53"/>
                    </a:lnTo>
                    <a:lnTo>
                      <a:pt x="25" y="59"/>
                    </a:lnTo>
                    <a:lnTo>
                      <a:pt x="25" y="64"/>
                    </a:lnTo>
                    <a:lnTo>
                      <a:pt x="25" y="72"/>
                    </a:lnTo>
                    <a:lnTo>
                      <a:pt x="23" y="76"/>
                    </a:lnTo>
                    <a:lnTo>
                      <a:pt x="23" y="81"/>
                    </a:lnTo>
                    <a:lnTo>
                      <a:pt x="21" y="87"/>
                    </a:lnTo>
                    <a:lnTo>
                      <a:pt x="21" y="93"/>
                    </a:lnTo>
                    <a:lnTo>
                      <a:pt x="19" y="99"/>
                    </a:lnTo>
                    <a:lnTo>
                      <a:pt x="19" y="102"/>
                    </a:lnTo>
                    <a:lnTo>
                      <a:pt x="17" y="108"/>
                    </a:lnTo>
                    <a:lnTo>
                      <a:pt x="17" y="114"/>
                    </a:lnTo>
                    <a:lnTo>
                      <a:pt x="15" y="118"/>
                    </a:lnTo>
                    <a:lnTo>
                      <a:pt x="13" y="121"/>
                    </a:lnTo>
                    <a:lnTo>
                      <a:pt x="11" y="125"/>
                    </a:lnTo>
                    <a:lnTo>
                      <a:pt x="11" y="127"/>
                    </a:lnTo>
                    <a:lnTo>
                      <a:pt x="6" y="133"/>
                    </a:lnTo>
                    <a:lnTo>
                      <a:pt x="4" y="1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8" name="Freeform 238"/>
              <p:cNvSpPr>
                <a:spLocks/>
              </p:cNvSpPr>
              <p:nvPr/>
            </p:nvSpPr>
            <p:spPr bwMode="auto">
              <a:xfrm flipH="1">
                <a:off x="4575" y="2479"/>
                <a:ext cx="11" cy="60"/>
              </a:xfrm>
              <a:custGeom>
                <a:avLst/>
                <a:gdLst>
                  <a:gd name="T0" fmla="*/ 0 w 23"/>
                  <a:gd name="T1" fmla="*/ 1 h 120"/>
                  <a:gd name="T2" fmla="*/ 0 w 23"/>
                  <a:gd name="T3" fmla="*/ 1 h 120"/>
                  <a:gd name="T4" fmla="*/ 0 w 23"/>
                  <a:gd name="T5" fmla="*/ 1 h 120"/>
                  <a:gd name="T6" fmla="*/ 0 w 23"/>
                  <a:gd name="T7" fmla="*/ 1 h 120"/>
                  <a:gd name="T8" fmla="*/ 0 w 23"/>
                  <a:gd name="T9" fmla="*/ 1 h 120"/>
                  <a:gd name="T10" fmla="*/ 0 w 23"/>
                  <a:gd name="T11" fmla="*/ 1 h 120"/>
                  <a:gd name="T12" fmla="*/ 0 w 23"/>
                  <a:gd name="T13" fmla="*/ 1 h 120"/>
                  <a:gd name="T14" fmla="*/ 0 w 23"/>
                  <a:gd name="T15" fmla="*/ 1 h 120"/>
                  <a:gd name="T16" fmla="*/ 0 w 23"/>
                  <a:gd name="T17" fmla="*/ 1 h 120"/>
                  <a:gd name="T18" fmla="*/ 0 w 23"/>
                  <a:gd name="T19" fmla="*/ 1 h 120"/>
                  <a:gd name="T20" fmla="*/ 0 w 23"/>
                  <a:gd name="T21" fmla="*/ 1 h 120"/>
                  <a:gd name="T22" fmla="*/ 0 w 23"/>
                  <a:gd name="T23" fmla="*/ 1 h 120"/>
                  <a:gd name="T24" fmla="*/ 0 w 23"/>
                  <a:gd name="T25" fmla="*/ 1 h 120"/>
                  <a:gd name="T26" fmla="*/ 0 w 23"/>
                  <a:gd name="T27" fmla="*/ 1 h 120"/>
                  <a:gd name="T28" fmla="*/ 0 w 23"/>
                  <a:gd name="T29" fmla="*/ 1 h 120"/>
                  <a:gd name="T30" fmla="*/ 0 w 23"/>
                  <a:gd name="T31" fmla="*/ 1 h 120"/>
                  <a:gd name="T32" fmla="*/ 0 w 23"/>
                  <a:gd name="T33" fmla="*/ 1 h 120"/>
                  <a:gd name="T34" fmla="*/ 0 w 23"/>
                  <a:gd name="T35" fmla="*/ 1 h 120"/>
                  <a:gd name="T36" fmla="*/ 0 w 23"/>
                  <a:gd name="T37" fmla="*/ 1 h 120"/>
                  <a:gd name="T38" fmla="*/ 0 w 23"/>
                  <a:gd name="T39" fmla="*/ 1 h 120"/>
                  <a:gd name="T40" fmla="*/ 0 w 23"/>
                  <a:gd name="T41" fmla="*/ 0 h 120"/>
                  <a:gd name="T42" fmla="*/ 0 w 23"/>
                  <a:gd name="T43" fmla="*/ 1 h 120"/>
                  <a:gd name="T44" fmla="*/ 0 w 23"/>
                  <a:gd name="T45" fmla="*/ 1 h 1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3" h="120">
                    <a:moveTo>
                      <a:pt x="23" y="120"/>
                    </a:moveTo>
                    <a:lnTo>
                      <a:pt x="21" y="116"/>
                    </a:lnTo>
                    <a:lnTo>
                      <a:pt x="19" y="112"/>
                    </a:lnTo>
                    <a:lnTo>
                      <a:pt x="15" y="108"/>
                    </a:lnTo>
                    <a:lnTo>
                      <a:pt x="13" y="105"/>
                    </a:lnTo>
                    <a:lnTo>
                      <a:pt x="10" y="97"/>
                    </a:lnTo>
                    <a:lnTo>
                      <a:pt x="8" y="89"/>
                    </a:lnTo>
                    <a:lnTo>
                      <a:pt x="6" y="82"/>
                    </a:lnTo>
                    <a:lnTo>
                      <a:pt x="4" y="74"/>
                    </a:lnTo>
                    <a:lnTo>
                      <a:pt x="2" y="67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36"/>
                    </a:lnTo>
                    <a:lnTo>
                      <a:pt x="2" y="31"/>
                    </a:lnTo>
                    <a:lnTo>
                      <a:pt x="2" y="23"/>
                    </a:lnTo>
                    <a:lnTo>
                      <a:pt x="4" y="15"/>
                    </a:lnTo>
                    <a:lnTo>
                      <a:pt x="8" y="8"/>
                    </a:lnTo>
                    <a:lnTo>
                      <a:pt x="10" y="0"/>
                    </a:lnTo>
                    <a:lnTo>
                      <a:pt x="23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99" name="Freeform 239"/>
              <p:cNvSpPr>
                <a:spLocks/>
              </p:cNvSpPr>
              <p:nvPr/>
            </p:nvSpPr>
            <p:spPr bwMode="auto">
              <a:xfrm flipH="1">
                <a:off x="4593" y="2427"/>
                <a:ext cx="11" cy="70"/>
              </a:xfrm>
              <a:custGeom>
                <a:avLst/>
                <a:gdLst>
                  <a:gd name="T0" fmla="*/ 0 w 21"/>
                  <a:gd name="T1" fmla="*/ 0 h 140"/>
                  <a:gd name="T2" fmla="*/ 1 w 21"/>
                  <a:gd name="T3" fmla="*/ 0 h 140"/>
                  <a:gd name="T4" fmla="*/ 1 w 21"/>
                  <a:gd name="T5" fmla="*/ 1 h 140"/>
                  <a:gd name="T6" fmla="*/ 1 w 21"/>
                  <a:gd name="T7" fmla="*/ 1 h 140"/>
                  <a:gd name="T8" fmla="*/ 1 w 21"/>
                  <a:gd name="T9" fmla="*/ 1 h 140"/>
                  <a:gd name="T10" fmla="*/ 1 w 21"/>
                  <a:gd name="T11" fmla="*/ 1 h 140"/>
                  <a:gd name="T12" fmla="*/ 1 w 21"/>
                  <a:gd name="T13" fmla="*/ 1 h 140"/>
                  <a:gd name="T14" fmla="*/ 1 w 21"/>
                  <a:gd name="T15" fmla="*/ 1 h 140"/>
                  <a:gd name="T16" fmla="*/ 1 w 21"/>
                  <a:gd name="T17" fmla="*/ 1 h 140"/>
                  <a:gd name="T18" fmla="*/ 1 w 21"/>
                  <a:gd name="T19" fmla="*/ 1 h 140"/>
                  <a:gd name="T20" fmla="*/ 1 w 21"/>
                  <a:gd name="T21" fmla="*/ 1 h 140"/>
                  <a:gd name="T22" fmla="*/ 1 w 21"/>
                  <a:gd name="T23" fmla="*/ 1 h 140"/>
                  <a:gd name="T24" fmla="*/ 1 w 21"/>
                  <a:gd name="T25" fmla="*/ 1 h 140"/>
                  <a:gd name="T26" fmla="*/ 1 w 21"/>
                  <a:gd name="T27" fmla="*/ 1 h 140"/>
                  <a:gd name="T28" fmla="*/ 1 w 21"/>
                  <a:gd name="T29" fmla="*/ 1 h 140"/>
                  <a:gd name="T30" fmla="*/ 1 w 21"/>
                  <a:gd name="T31" fmla="*/ 1 h 140"/>
                  <a:gd name="T32" fmla="*/ 1 w 21"/>
                  <a:gd name="T33" fmla="*/ 1 h 140"/>
                  <a:gd name="T34" fmla="*/ 1 w 21"/>
                  <a:gd name="T35" fmla="*/ 1 h 140"/>
                  <a:gd name="T36" fmla="*/ 1 w 21"/>
                  <a:gd name="T37" fmla="*/ 1 h 140"/>
                  <a:gd name="T38" fmla="*/ 1 w 21"/>
                  <a:gd name="T39" fmla="*/ 1 h 140"/>
                  <a:gd name="T40" fmla="*/ 1 w 21"/>
                  <a:gd name="T41" fmla="*/ 1 h 140"/>
                  <a:gd name="T42" fmla="*/ 1 w 21"/>
                  <a:gd name="T43" fmla="*/ 1 h 140"/>
                  <a:gd name="T44" fmla="*/ 1 w 21"/>
                  <a:gd name="T45" fmla="*/ 1 h 140"/>
                  <a:gd name="T46" fmla="*/ 1 w 21"/>
                  <a:gd name="T47" fmla="*/ 1 h 140"/>
                  <a:gd name="T48" fmla="*/ 1 w 21"/>
                  <a:gd name="T49" fmla="*/ 1 h 140"/>
                  <a:gd name="T50" fmla="*/ 1 w 21"/>
                  <a:gd name="T51" fmla="*/ 1 h 140"/>
                  <a:gd name="T52" fmla="*/ 0 w 21"/>
                  <a:gd name="T53" fmla="*/ 0 h 140"/>
                  <a:gd name="T54" fmla="*/ 0 w 21"/>
                  <a:gd name="T55" fmla="*/ 0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" h="140">
                    <a:moveTo>
                      <a:pt x="0" y="0"/>
                    </a:moveTo>
                    <a:lnTo>
                      <a:pt x="6" y="0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5" y="9"/>
                    </a:lnTo>
                    <a:lnTo>
                      <a:pt x="17" y="13"/>
                    </a:lnTo>
                    <a:lnTo>
                      <a:pt x="19" y="17"/>
                    </a:lnTo>
                    <a:lnTo>
                      <a:pt x="19" y="22"/>
                    </a:lnTo>
                    <a:lnTo>
                      <a:pt x="19" y="26"/>
                    </a:lnTo>
                    <a:lnTo>
                      <a:pt x="19" y="30"/>
                    </a:lnTo>
                    <a:lnTo>
                      <a:pt x="21" y="36"/>
                    </a:lnTo>
                    <a:lnTo>
                      <a:pt x="19" y="41"/>
                    </a:lnTo>
                    <a:lnTo>
                      <a:pt x="19" y="47"/>
                    </a:lnTo>
                    <a:lnTo>
                      <a:pt x="19" y="55"/>
                    </a:lnTo>
                    <a:lnTo>
                      <a:pt x="19" y="60"/>
                    </a:lnTo>
                    <a:lnTo>
                      <a:pt x="19" y="66"/>
                    </a:lnTo>
                    <a:lnTo>
                      <a:pt x="17" y="72"/>
                    </a:lnTo>
                    <a:lnTo>
                      <a:pt x="17" y="78"/>
                    </a:lnTo>
                    <a:lnTo>
                      <a:pt x="17" y="85"/>
                    </a:lnTo>
                    <a:lnTo>
                      <a:pt x="15" y="91"/>
                    </a:lnTo>
                    <a:lnTo>
                      <a:pt x="15" y="97"/>
                    </a:lnTo>
                    <a:lnTo>
                      <a:pt x="13" y="102"/>
                    </a:lnTo>
                    <a:lnTo>
                      <a:pt x="13" y="108"/>
                    </a:lnTo>
                    <a:lnTo>
                      <a:pt x="11" y="112"/>
                    </a:lnTo>
                    <a:lnTo>
                      <a:pt x="11" y="117"/>
                    </a:lnTo>
                    <a:lnTo>
                      <a:pt x="9" y="1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0" name="Freeform 240"/>
              <p:cNvSpPr>
                <a:spLocks/>
              </p:cNvSpPr>
              <p:nvPr/>
            </p:nvSpPr>
            <p:spPr bwMode="auto">
              <a:xfrm flipH="1">
                <a:off x="4504" y="2908"/>
                <a:ext cx="16" cy="86"/>
              </a:xfrm>
              <a:custGeom>
                <a:avLst/>
                <a:gdLst>
                  <a:gd name="T0" fmla="*/ 0 w 32"/>
                  <a:gd name="T1" fmla="*/ 0 h 173"/>
                  <a:gd name="T2" fmla="*/ 1 w 32"/>
                  <a:gd name="T3" fmla="*/ 0 h 173"/>
                  <a:gd name="T4" fmla="*/ 1 w 32"/>
                  <a:gd name="T5" fmla="*/ 0 h 173"/>
                  <a:gd name="T6" fmla="*/ 1 w 32"/>
                  <a:gd name="T7" fmla="*/ 0 h 173"/>
                  <a:gd name="T8" fmla="*/ 1 w 32"/>
                  <a:gd name="T9" fmla="*/ 0 h 173"/>
                  <a:gd name="T10" fmla="*/ 1 w 32"/>
                  <a:gd name="T11" fmla="*/ 0 h 173"/>
                  <a:gd name="T12" fmla="*/ 1 w 32"/>
                  <a:gd name="T13" fmla="*/ 0 h 173"/>
                  <a:gd name="T14" fmla="*/ 1 w 32"/>
                  <a:gd name="T15" fmla="*/ 0 h 173"/>
                  <a:gd name="T16" fmla="*/ 1 w 32"/>
                  <a:gd name="T17" fmla="*/ 0 h 173"/>
                  <a:gd name="T18" fmla="*/ 1 w 32"/>
                  <a:gd name="T19" fmla="*/ 0 h 173"/>
                  <a:gd name="T20" fmla="*/ 0 w 32"/>
                  <a:gd name="T21" fmla="*/ 0 h 173"/>
                  <a:gd name="T22" fmla="*/ 0 w 32"/>
                  <a:gd name="T23" fmla="*/ 0 h 1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173">
                    <a:moveTo>
                      <a:pt x="0" y="173"/>
                    </a:moveTo>
                    <a:lnTo>
                      <a:pt x="10" y="0"/>
                    </a:lnTo>
                    <a:lnTo>
                      <a:pt x="13" y="4"/>
                    </a:lnTo>
                    <a:lnTo>
                      <a:pt x="17" y="10"/>
                    </a:lnTo>
                    <a:lnTo>
                      <a:pt x="21" y="15"/>
                    </a:lnTo>
                    <a:lnTo>
                      <a:pt x="25" y="23"/>
                    </a:lnTo>
                    <a:lnTo>
                      <a:pt x="29" y="29"/>
                    </a:lnTo>
                    <a:lnTo>
                      <a:pt x="31" y="36"/>
                    </a:lnTo>
                    <a:lnTo>
                      <a:pt x="32" y="42"/>
                    </a:lnTo>
                    <a:lnTo>
                      <a:pt x="32" y="50"/>
                    </a:lnTo>
                    <a:lnTo>
                      <a:pt x="0" y="1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1" name="Freeform 241"/>
              <p:cNvSpPr>
                <a:spLocks/>
              </p:cNvSpPr>
              <p:nvPr/>
            </p:nvSpPr>
            <p:spPr bwMode="auto">
              <a:xfrm flipH="1">
                <a:off x="4499" y="2859"/>
                <a:ext cx="10" cy="45"/>
              </a:xfrm>
              <a:custGeom>
                <a:avLst/>
                <a:gdLst>
                  <a:gd name="T0" fmla="*/ 0 w 21"/>
                  <a:gd name="T1" fmla="*/ 0 h 90"/>
                  <a:gd name="T2" fmla="*/ 0 w 21"/>
                  <a:gd name="T3" fmla="*/ 1 h 90"/>
                  <a:gd name="T4" fmla="*/ 0 w 21"/>
                  <a:gd name="T5" fmla="*/ 1 h 90"/>
                  <a:gd name="T6" fmla="*/ 0 w 21"/>
                  <a:gd name="T7" fmla="*/ 1 h 90"/>
                  <a:gd name="T8" fmla="*/ 0 w 21"/>
                  <a:gd name="T9" fmla="*/ 1 h 90"/>
                  <a:gd name="T10" fmla="*/ 0 w 21"/>
                  <a:gd name="T11" fmla="*/ 1 h 90"/>
                  <a:gd name="T12" fmla="*/ 0 w 21"/>
                  <a:gd name="T13" fmla="*/ 1 h 90"/>
                  <a:gd name="T14" fmla="*/ 0 w 21"/>
                  <a:gd name="T15" fmla="*/ 1 h 90"/>
                  <a:gd name="T16" fmla="*/ 0 w 21"/>
                  <a:gd name="T17" fmla="*/ 1 h 90"/>
                  <a:gd name="T18" fmla="*/ 0 w 21"/>
                  <a:gd name="T19" fmla="*/ 1 h 90"/>
                  <a:gd name="T20" fmla="*/ 0 w 21"/>
                  <a:gd name="T21" fmla="*/ 1 h 90"/>
                  <a:gd name="T22" fmla="*/ 0 w 21"/>
                  <a:gd name="T23" fmla="*/ 1 h 90"/>
                  <a:gd name="T24" fmla="*/ 0 w 21"/>
                  <a:gd name="T25" fmla="*/ 1 h 90"/>
                  <a:gd name="T26" fmla="*/ 0 w 21"/>
                  <a:gd name="T27" fmla="*/ 1 h 90"/>
                  <a:gd name="T28" fmla="*/ 0 w 21"/>
                  <a:gd name="T29" fmla="*/ 1 h 90"/>
                  <a:gd name="T30" fmla="*/ 0 w 21"/>
                  <a:gd name="T31" fmla="*/ 1 h 90"/>
                  <a:gd name="T32" fmla="*/ 0 w 21"/>
                  <a:gd name="T33" fmla="*/ 1 h 90"/>
                  <a:gd name="T34" fmla="*/ 0 w 21"/>
                  <a:gd name="T35" fmla="*/ 1 h 90"/>
                  <a:gd name="T36" fmla="*/ 0 w 21"/>
                  <a:gd name="T37" fmla="*/ 1 h 90"/>
                  <a:gd name="T38" fmla="*/ 0 w 21"/>
                  <a:gd name="T39" fmla="*/ 1 h 90"/>
                  <a:gd name="T40" fmla="*/ 0 w 21"/>
                  <a:gd name="T41" fmla="*/ 1 h 90"/>
                  <a:gd name="T42" fmla="*/ 0 w 21"/>
                  <a:gd name="T43" fmla="*/ 1 h 90"/>
                  <a:gd name="T44" fmla="*/ 0 w 21"/>
                  <a:gd name="T45" fmla="*/ 1 h 90"/>
                  <a:gd name="T46" fmla="*/ 0 w 21"/>
                  <a:gd name="T47" fmla="*/ 1 h 90"/>
                  <a:gd name="T48" fmla="*/ 0 w 21"/>
                  <a:gd name="T49" fmla="*/ 1 h 90"/>
                  <a:gd name="T50" fmla="*/ 0 w 21"/>
                  <a:gd name="T51" fmla="*/ 1 h 90"/>
                  <a:gd name="T52" fmla="*/ 0 w 21"/>
                  <a:gd name="T53" fmla="*/ 1 h 90"/>
                  <a:gd name="T54" fmla="*/ 0 w 21"/>
                  <a:gd name="T55" fmla="*/ 1 h 90"/>
                  <a:gd name="T56" fmla="*/ 0 w 21"/>
                  <a:gd name="T57" fmla="*/ 1 h 90"/>
                  <a:gd name="T58" fmla="*/ 0 w 21"/>
                  <a:gd name="T59" fmla="*/ 1 h 90"/>
                  <a:gd name="T60" fmla="*/ 0 w 21"/>
                  <a:gd name="T61" fmla="*/ 1 h 90"/>
                  <a:gd name="T62" fmla="*/ 0 w 21"/>
                  <a:gd name="T63" fmla="*/ 1 h 90"/>
                  <a:gd name="T64" fmla="*/ 0 w 21"/>
                  <a:gd name="T65" fmla="*/ 1 h 90"/>
                  <a:gd name="T66" fmla="*/ 0 w 21"/>
                  <a:gd name="T67" fmla="*/ 1 h 90"/>
                  <a:gd name="T68" fmla="*/ 0 w 21"/>
                  <a:gd name="T69" fmla="*/ 1 h 90"/>
                  <a:gd name="T70" fmla="*/ 0 w 21"/>
                  <a:gd name="T71" fmla="*/ 0 h 90"/>
                  <a:gd name="T72" fmla="*/ 0 w 21"/>
                  <a:gd name="T73" fmla="*/ 0 h 9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" h="90">
                    <a:moveTo>
                      <a:pt x="6" y="0"/>
                    </a:moveTo>
                    <a:lnTo>
                      <a:pt x="21" y="23"/>
                    </a:lnTo>
                    <a:lnTo>
                      <a:pt x="21" y="27"/>
                    </a:lnTo>
                    <a:lnTo>
                      <a:pt x="21" y="31"/>
                    </a:lnTo>
                    <a:lnTo>
                      <a:pt x="21" y="34"/>
                    </a:lnTo>
                    <a:lnTo>
                      <a:pt x="21" y="38"/>
                    </a:lnTo>
                    <a:lnTo>
                      <a:pt x="21" y="44"/>
                    </a:lnTo>
                    <a:lnTo>
                      <a:pt x="21" y="48"/>
                    </a:lnTo>
                    <a:lnTo>
                      <a:pt x="21" y="52"/>
                    </a:lnTo>
                    <a:lnTo>
                      <a:pt x="21" y="55"/>
                    </a:lnTo>
                    <a:lnTo>
                      <a:pt x="21" y="59"/>
                    </a:lnTo>
                    <a:lnTo>
                      <a:pt x="21" y="65"/>
                    </a:lnTo>
                    <a:lnTo>
                      <a:pt x="21" y="69"/>
                    </a:lnTo>
                    <a:lnTo>
                      <a:pt x="21" y="72"/>
                    </a:lnTo>
                    <a:lnTo>
                      <a:pt x="21" y="76"/>
                    </a:lnTo>
                    <a:lnTo>
                      <a:pt x="21" y="82"/>
                    </a:lnTo>
                    <a:lnTo>
                      <a:pt x="21" y="86"/>
                    </a:lnTo>
                    <a:lnTo>
                      <a:pt x="21" y="90"/>
                    </a:lnTo>
                    <a:lnTo>
                      <a:pt x="15" y="88"/>
                    </a:lnTo>
                    <a:lnTo>
                      <a:pt x="11" y="84"/>
                    </a:lnTo>
                    <a:lnTo>
                      <a:pt x="10" y="78"/>
                    </a:lnTo>
                    <a:lnTo>
                      <a:pt x="6" y="72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2" y="52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2" y="17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2" name="Freeform 242"/>
              <p:cNvSpPr>
                <a:spLocks/>
              </p:cNvSpPr>
              <p:nvPr/>
            </p:nvSpPr>
            <p:spPr bwMode="auto">
              <a:xfrm flipH="1">
                <a:off x="4663" y="2620"/>
                <a:ext cx="240" cy="141"/>
              </a:xfrm>
              <a:custGeom>
                <a:avLst/>
                <a:gdLst>
                  <a:gd name="T0" fmla="*/ 0 w 481"/>
                  <a:gd name="T1" fmla="*/ 1 h 284"/>
                  <a:gd name="T2" fmla="*/ 0 w 481"/>
                  <a:gd name="T3" fmla="*/ 1 h 284"/>
                  <a:gd name="T4" fmla="*/ 1 w 481"/>
                  <a:gd name="T5" fmla="*/ 0 h 284"/>
                  <a:gd name="T6" fmla="*/ 1 w 481"/>
                  <a:gd name="T7" fmla="*/ 0 h 284"/>
                  <a:gd name="T8" fmla="*/ 1 w 481"/>
                  <a:gd name="T9" fmla="*/ 0 h 284"/>
                  <a:gd name="T10" fmla="*/ 1 w 481"/>
                  <a:gd name="T11" fmla="*/ 0 h 284"/>
                  <a:gd name="T12" fmla="*/ 1 w 481"/>
                  <a:gd name="T13" fmla="*/ 0 h 284"/>
                  <a:gd name="T14" fmla="*/ 1 w 481"/>
                  <a:gd name="T15" fmla="*/ 0 h 284"/>
                  <a:gd name="T16" fmla="*/ 1 w 481"/>
                  <a:gd name="T17" fmla="*/ 0 h 284"/>
                  <a:gd name="T18" fmla="*/ 1 w 481"/>
                  <a:gd name="T19" fmla="*/ 0 h 284"/>
                  <a:gd name="T20" fmla="*/ 1 w 481"/>
                  <a:gd name="T21" fmla="*/ 0 h 284"/>
                  <a:gd name="T22" fmla="*/ 1 w 481"/>
                  <a:gd name="T23" fmla="*/ 0 h 284"/>
                  <a:gd name="T24" fmla="*/ 0 w 481"/>
                  <a:gd name="T25" fmla="*/ 1 h 284"/>
                  <a:gd name="T26" fmla="*/ 0 w 481"/>
                  <a:gd name="T27" fmla="*/ 1 h 2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81" h="284">
                    <a:moveTo>
                      <a:pt x="17" y="284"/>
                    </a:moveTo>
                    <a:lnTo>
                      <a:pt x="0" y="257"/>
                    </a:lnTo>
                    <a:lnTo>
                      <a:pt x="340" y="67"/>
                    </a:lnTo>
                    <a:lnTo>
                      <a:pt x="481" y="0"/>
                    </a:lnTo>
                    <a:lnTo>
                      <a:pt x="481" y="6"/>
                    </a:lnTo>
                    <a:lnTo>
                      <a:pt x="479" y="10"/>
                    </a:lnTo>
                    <a:lnTo>
                      <a:pt x="479" y="14"/>
                    </a:lnTo>
                    <a:lnTo>
                      <a:pt x="477" y="19"/>
                    </a:lnTo>
                    <a:lnTo>
                      <a:pt x="475" y="23"/>
                    </a:lnTo>
                    <a:lnTo>
                      <a:pt x="473" y="29"/>
                    </a:lnTo>
                    <a:lnTo>
                      <a:pt x="471" y="33"/>
                    </a:lnTo>
                    <a:lnTo>
                      <a:pt x="471" y="38"/>
                    </a:lnTo>
                    <a:lnTo>
                      <a:pt x="17" y="284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3" name="Freeform 243"/>
              <p:cNvSpPr>
                <a:spLocks/>
              </p:cNvSpPr>
              <p:nvPr/>
            </p:nvSpPr>
            <p:spPr bwMode="auto">
              <a:xfrm flipH="1">
                <a:off x="4802" y="2578"/>
                <a:ext cx="75" cy="33"/>
              </a:xfrm>
              <a:custGeom>
                <a:avLst/>
                <a:gdLst>
                  <a:gd name="T0" fmla="*/ 1 w 150"/>
                  <a:gd name="T1" fmla="*/ 1 h 66"/>
                  <a:gd name="T2" fmla="*/ 1 w 150"/>
                  <a:gd name="T3" fmla="*/ 1 h 66"/>
                  <a:gd name="T4" fmla="*/ 1 w 150"/>
                  <a:gd name="T5" fmla="*/ 1 h 66"/>
                  <a:gd name="T6" fmla="*/ 0 w 150"/>
                  <a:gd name="T7" fmla="*/ 1 h 66"/>
                  <a:gd name="T8" fmla="*/ 0 w 150"/>
                  <a:gd name="T9" fmla="*/ 1 h 66"/>
                  <a:gd name="T10" fmla="*/ 0 w 150"/>
                  <a:gd name="T11" fmla="*/ 1 h 66"/>
                  <a:gd name="T12" fmla="*/ 0 w 150"/>
                  <a:gd name="T13" fmla="*/ 1 h 66"/>
                  <a:gd name="T14" fmla="*/ 0 w 150"/>
                  <a:gd name="T15" fmla="*/ 1 h 66"/>
                  <a:gd name="T16" fmla="*/ 1 w 150"/>
                  <a:gd name="T17" fmla="*/ 1 h 66"/>
                  <a:gd name="T18" fmla="*/ 1 w 150"/>
                  <a:gd name="T19" fmla="*/ 0 h 66"/>
                  <a:gd name="T20" fmla="*/ 1 w 150"/>
                  <a:gd name="T21" fmla="*/ 1 h 66"/>
                  <a:gd name="T22" fmla="*/ 1 w 150"/>
                  <a:gd name="T23" fmla="*/ 1 h 66"/>
                  <a:gd name="T24" fmla="*/ 1 w 150"/>
                  <a:gd name="T25" fmla="*/ 1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66">
                    <a:moveTo>
                      <a:pt x="133" y="66"/>
                    </a:moveTo>
                    <a:lnTo>
                      <a:pt x="2" y="32"/>
                    </a:lnTo>
                    <a:lnTo>
                      <a:pt x="2" y="26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50" y="64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4" name="Freeform 244"/>
              <p:cNvSpPr>
                <a:spLocks/>
              </p:cNvSpPr>
              <p:nvPr/>
            </p:nvSpPr>
            <p:spPr bwMode="auto">
              <a:xfrm flipH="1">
                <a:off x="4750" y="2509"/>
                <a:ext cx="17" cy="12"/>
              </a:xfrm>
              <a:custGeom>
                <a:avLst/>
                <a:gdLst>
                  <a:gd name="T0" fmla="*/ 0 w 34"/>
                  <a:gd name="T1" fmla="*/ 1 h 23"/>
                  <a:gd name="T2" fmla="*/ 1 w 34"/>
                  <a:gd name="T3" fmla="*/ 0 h 23"/>
                  <a:gd name="T4" fmla="*/ 1 w 34"/>
                  <a:gd name="T5" fmla="*/ 1 h 23"/>
                  <a:gd name="T6" fmla="*/ 1 w 34"/>
                  <a:gd name="T7" fmla="*/ 1 h 23"/>
                  <a:gd name="T8" fmla="*/ 1 w 34"/>
                  <a:gd name="T9" fmla="*/ 1 h 23"/>
                  <a:gd name="T10" fmla="*/ 1 w 34"/>
                  <a:gd name="T11" fmla="*/ 1 h 23"/>
                  <a:gd name="T12" fmla="*/ 1 w 34"/>
                  <a:gd name="T13" fmla="*/ 1 h 23"/>
                  <a:gd name="T14" fmla="*/ 1 w 34"/>
                  <a:gd name="T15" fmla="*/ 1 h 23"/>
                  <a:gd name="T16" fmla="*/ 1 w 34"/>
                  <a:gd name="T17" fmla="*/ 1 h 23"/>
                  <a:gd name="T18" fmla="*/ 1 w 34"/>
                  <a:gd name="T19" fmla="*/ 1 h 23"/>
                  <a:gd name="T20" fmla="*/ 1 w 34"/>
                  <a:gd name="T21" fmla="*/ 1 h 23"/>
                  <a:gd name="T22" fmla="*/ 0 w 34"/>
                  <a:gd name="T23" fmla="*/ 1 h 23"/>
                  <a:gd name="T24" fmla="*/ 0 w 34"/>
                  <a:gd name="T25" fmla="*/ 1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23">
                    <a:moveTo>
                      <a:pt x="0" y="4"/>
                    </a:moveTo>
                    <a:lnTo>
                      <a:pt x="32" y="0"/>
                    </a:lnTo>
                    <a:lnTo>
                      <a:pt x="34" y="6"/>
                    </a:lnTo>
                    <a:lnTo>
                      <a:pt x="32" y="13"/>
                    </a:lnTo>
                    <a:lnTo>
                      <a:pt x="30" y="19"/>
                    </a:lnTo>
                    <a:lnTo>
                      <a:pt x="25" y="23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11" y="17"/>
                    </a:lnTo>
                    <a:lnTo>
                      <a:pt x="7" y="15"/>
                    </a:lnTo>
                    <a:lnTo>
                      <a:pt x="4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5" name="Freeform 245"/>
              <p:cNvSpPr>
                <a:spLocks/>
              </p:cNvSpPr>
              <p:nvPr/>
            </p:nvSpPr>
            <p:spPr bwMode="auto">
              <a:xfrm flipH="1">
                <a:off x="4761" y="2479"/>
                <a:ext cx="24" cy="15"/>
              </a:xfrm>
              <a:custGeom>
                <a:avLst/>
                <a:gdLst>
                  <a:gd name="T0" fmla="*/ 0 w 47"/>
                  <a:gd name="T1" fmla="*/ 0 h 31"/>
                  <a:gd name="T2" fmla="*/ 0 w 47"/>
                  <a:gd name="T3" fmla="*/ 0 h 31"/>
                  <a:gd name="T4" fmla="*/ 1 w 47"/>
                  <a:gd name="T5" fmla="*/ 0 h 31"/>
                  <a:gd name="T6" fmla="*/ 1 w 47"/>
                  <a:gd name="T7" fmla="*/ 0 h 31"/>
                  <a:gd name="T8" fmla="*/ 1 w 47"/>
                  <a:gd name="T9" fmla="*/ 0 h 31"/>
                  <a:gd name="T10" fmla="*/ 1 w 47"/>
                  <a:gd name="T11" fmla="*/ 0 h 31"/>
                  <a:gd name="T12" fmla="*/ 1 w 47"/>
                  <a:gd name="T13" fmla="*/ 0 h 31"/>
                  <a:gd name="T14" fmla="*/ 1 w 47"/>
                  <a:gd name="T15" fmla="*/ 0 h 31"/>
                  <a:gd name="T16" fmla="*/ 1 w 47"/>
                  <a:gd name="T17" fmla="*/ 0 h 31"/>
                  <a:gd name="T18" fmla="*/ 1 w 47"/>
                  <a:gd name="T19" fmla="*/ 0 h 31"/>
                  <a:gd name="T20" fmla="*/ 1 w 47"/>
                  <a:gd name="T21" fmla="*/ 0 h 31"/>
                  <a:gd name="T22" fmla="*/ 1 w 47"/>
                  <a:gd name="T23" fmla="*/ 0 h 31"/>
                  <a:gd name="T24" fmla="*/ 1 w 47"/>
                  <a:gd name="T25" fmla="*/ 0 h 31"/>
                  <a:gd name="T26" fmla="*/ 1 w 47"/>
                  <a:gd name="T27" fmla="*/ 0 h 31"/>
                  <a:gd name="T28" fmla="*/ 1 w 47"/>
                  <a:gd name="T29" fmla="*/ 0 h 31"/>
                  <a:gd name="T30" fmla="*/ 1 w 47"/>
                  <a:gd name="T31" fmla="*/ 0 h 31"/>
                  <a:gd name="T32" fmla="*/ 1 w 47"/>
                  <a:gd name="T33" fmla="*/ 0 h 31"/>
                  <a:gd name="T34" fmla="*/ 1 w 47"/>
                  <a:gd name="T35" fmla="*/ 0 h 31"/>
                  <a:gd name="T36" fmla="*/ 1 w 47"/>
                  <a:gd name="T37" fmla="*/ 0 h 31"/>
                  <a:gd name="T38" fmla="*/ 1 w 47"/>
                  <a:gd name="T39" fmla="*/ 0 h 31"/>
                  <a:gd name="T40" fmla="*/ 1 w 47"/>
                  <a:gd name="T41" fmla="*/ 0 h 31"/>
                  <a:gd name="T42" fmla="*/ 0 w 47"/>
                  <a:gd name="T43" fmla="*/ 0 h 31"/>
                  <a:gd name="T44" fmla="*/ 0 w 47"/>
                  <a:gd name="T45" fmla="*/ 0 h 3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7" h="31">
                    <a:moveTo>
                      <a:pt x="0" y="1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3" y="2"/>
                    </a:lnTo>
                    <a:lnTo>
                      <a:pt x="19" y="6"/>
                    </a:lnTo>
                    <a:lnTo>
                      <a:pt x="26" y="10"/>
                    </a:lnTo>
                    <a:lnTo>
                      <a:pt x="30" y="13"/>
                    </a:lnTo>
                    <a:lnTo>
                      <a:pt x="36" y="19"/>
                    </a:lnTo>
                    <a:lnTo>
                      <a:pt x="42" y="23"/>
                    </a:lnTo>
                    <a:lnTo>
                      <a:pt x="47" y="29"/>
                    </a:lnTo>
                    <a:lnTo>
                      <a:pt x="43" y="31"/>
                    </a:lnTo>
                    <a:lnTo>
                      <a:pt x="40" y="31"/>
                    </a:lnTo>
                    <a:lnTo>
                      <a:pt x="36" y="29"/>
                    </a:lnTo>
                    <a:lnTo>
                      <a:pt x="32" y="27"/>
                    </a:lnTo>
                    <a:lnTo>
                      <a:pt x="28" y="27"/>
                    </a:lnTo>
                    <a:lnTo>
                      <a:pt x="24" y="25"/>
                    </a:lnTo>
                    <a:lnTo>
                      <a:pt x="21" y="23"/>
                    </a:lnTo>
                    <a:lnTo>
                      <a:pt x="17" y="23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4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6" name="Freeform 246"/>
              <p:cNvSpPr>
                <a:spLocks/>
              </p:cNvSpPr>
              <p:nvPr/>
            </p:nvSpPr>
            <p:spPr bwMode="auto">
              <a:xfrm flipH="1">
                <a:off x="5328" y="2335"/>
                <a:ext cx="11" cy="78"/>
              </a:xfrm>
              <a:custGeom>
                <a:avLst/>
                <a:gdLst>
                  <a:gd name="T0" fmla="*/ 0 w 23"/>
                  <a:gd name="T1" fmla="*/ 1 h 156"/>
                  <a:gd name="T2" fmla="*/ 0 w 23"/>
                  <a:gd name="T3" fmla="*/ 1 h 156"/>
                  <a:gd name="T4" fmla="*/ 0 w 23"/>
                  <a:gd name="T5" fmla="*/ 1 h 156"/>
                  <a:gd name="T6" fmla="*/ 0 w 23"/>
                  <a:gd name="T7" fmla="*/ 1 h 156"/>
                  <a:gd name="T8" fmla="*/ 0 w 23"/>
                  <a:gd name="T9" fmla="*/ 1 h 156"/>
                  <a:gd name="T10" fmla="*/ 0 w 23"/>
                  <a:gd name="T11" fmla="*/ 1 h 156"/>
                  <a:gd name="T12" fmla="*/ 0 w 23"/>
                  <a:gd name="T13" fmla="*/ 1 h 156"/>
                  <a:gd name="T14" fmla="*/ 0 w 23"/>
                  <a:gd name="T15" fmla="*/ 1 h 156"/>
                  <a:gd name="T16" fmla="*/ 0 w 23"/>
                  <a:gd name="T17" fmla="*/ 1 h 156"/>
                  <a:gd name="T18" fmla="*/ 0 w 23"/>
                  <a:gd name="T19" fmla="*/ 1 h 156"/>
                  <a:gd name="T20" fmla="*/ 0 w 23"/>
                  <a:gd name="T21" fmla="*/ 1 h 156"/>
                  <a:gd name="T22" fmla="*/ 0 w 23"/>
                  <a:gd name="T23" fmla="*/ 1 h 156"/>
                  <a:gd name="T24" fmla="*/ 0 w 23"/>
                  <a:gd name="T25" fmla="*/ 1 h 156"/>
                  <a:gd name="T26" fmla="*/ 0 w 23"/>
                  <a:gd name="T27" fmla="*/ 1 h 156"/>
                  <a:gd name="T28" fmla="*/ 0 w 23"/>
                  <a:gd name="T29" fmla="*/ 1 h 156"/>
                  <a:gd name="T30" fmla="*/ 0 w 23"/>
                  <a:gd name="T31" fmla="*/ 1 h 156"/>
                  <a:gd name="T32" fmla="*/ 0 w 23"/>
                  <a:gd name="T33" fmla="*/ 1 h 156"/>
                  <a:gd name="T34" fmla="*/ 0 w 23"/>
                  <a:gd name="T35" fmla="*/ 1 h 156"/>
                  <a:gd name="T36" fmla="*/ 0 w 23"/>
                  <a:gd name="T37" fmla="*/ 1 h 156"/>
                  <a:gd name="T38" fmla="*/ 0 w 23"/>
                  <a:gd name="T39" fmla="*/ 1 h 156"/>
                  <a:gd name="T40" fmla="*/ 0 w 23"/>
                  <a:gd name="T41" fmla="*/ 1 h 156"/>
                  <a:gd name="T42" fmla="*/ 0 w 23"/>
                  <a:gd name="T43" fmla="*/ 1 h 156"/>
                  <a:gd name="T44" fmla="*/ 0 w 23"/>
                  <a:gd name="T45" fmla="*/ 1 h 156"/>
                  <a:gd name="T46" fmla="*/ 0 w 23"/>
                  <a:gd name="T47" fmla="*/ 1 h 156"/>
                  <a:gd name="T48" fmla="*/ 0 w 23"/>
                  <a:gd name="T49" fmla="*/ 1 h 156"/>
                  <a:gd name="T50" fmla="*/ 0 w 23"/>
                  <a:gd name="T51" fmla="*/ 1 h 156"/>
                  <a:gd name="T52" fmla="*/ 0 w 23"/>
                  <a:gd name="T53" fmla="*/ 1 h 156"/>
                  <a:gd name="T54" fmla="*/ 0 w 23"/>
                  <a:gd name="T55" fmla="*/ 1 h 156"/>
                  <a:gd name="T56" fmla="*/ 0 w 23"/>
                  <a:gd name="T57" fmla="*/ 1 h 156"/>
                  <a:gd name="T58" fmla="*/ 0 w 23"/>
                  <a:gd name="T59" fmla="*/ 1 h 156"/>
                  <a:gd name="T60" fmla="*/ 0 w 23"/>
                  <a:gd name="T61" fmla="*/ 0 h 156"/>
                  <a:gd name="T62" fmla="*/ 0 w 23"/>
                  <a:gd name="T63" fmla="*/ 1 h 156"/>
                  <a:gd name="T64" fmla="*/ 0 w 23"/>
                  <a:gd name="T65" fmla="*/ 1 h 1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" h="156">
                    <a:moveTo>
                      <a:pt x="8" y="156"/>
                    </a:moveTo>
                    <a:lnTo>
                      <a:pt x="6" y="150"/>
                    </a:lnTo>
                    <a:lnTo>
                      <a:pt x="4" y="145"/>
                    </a:lnTo>
                    <a:lnTo>
                      <a:pt x="2" y="141"/>
                    </a:lnTo>
                    <a:lnTo>
                      <a:pt x="2" y="135"/>
                    </a:lnTo>
                    <a:lnTo>
                      <a:pt x="0" y="129"/>
                    </a:lnTo>
                    <a:lnTo>
                      <a:pt x="0" y="124"/>
                    </a:lnTo>
                    <a:lnTo>
                      <a:pt x="0" y="120"/>
                    </a:lnTo>
                    <a:lnTo>
                      <a:pt x="0" y="114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0" y="97"/>
                    </a:lnTo>
                    <a:lnTo>
                      <a:pt x="0" y="91"/>
                    </a:lnTo>
                    <a:lnTo>
                      <a:pt x="0" y="86"/>
                    </a:lnTo>
                    <a:lnTo>
                      <a:pt x="2" y="80"/>
                    </a:lnTo>
                    <a:lnTo>
                      <a:pt x="2" y="74"/>
                    </a:lnTo>
                    <a:lnTo>
                      <a:pt x="4" y="71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6" y="53"/>
                    </a:lnTo>
                    <a:lnTo>
                      <a:pt x="6" y="48"/>
                    </a:lnTo>
                    <a:lnTo>
                      <a:pt x="8" y="42"/>
                    </a:lnTo>
                    <a:lnTo>
                      <a:pt x="10" y="36"/>
                    </a:lnTo>
                    <a:lnTo>
                      <a:pt x="10" y="33"/>
                    </a:lnTo>
                    <a:lnTo>
                      <a:pt x="12" y="29"/>
                    </a:lnTo>
                    <a:lnTo>
                      <a:pt x="14" y="25"/>
                    </a:lnTo>
                    <a:lnTo>
                      <a:pt x="15" y="19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9" y="6"/>
                    </a:lnTo>
                    <a:lnTo>
                      <a:pt x="23" y="0"/>
                    </a:lnTo>
                    <a:lnTo>
                      <a:pt x="8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7" name="Freeform 247"/>
              <p:cNvSpPr>
                <a:spLocks/>
              </p:cNvSpPr>
              <p:nvPr/>
            </p:nvSpPr>
            <p:spPr bwMode="auto">
              <a:xfrm flipH="1">
                <a:off x="5346" y="2316"/>
                <a:ext cx="7" cy="43"/>
              </a:xfrm>
              <a:custGeom>
                <a:avLst/>
                <a:gdLst>
                  <a:gd name="T0" fmla="*/ 0 w 13"/>
                  <a:gd name="T1" fmla="*/ 0 h 88"/>
                  <a:gd name="T2" fmla="*/ 1 w 13"/>
                  <a:gd name="T3" fmla="*/ 0 h 88"/>
                  <a:gd name="T4" fmla="*/ 1 w 13"/>
                  <a:gd name="T5" fmla="*/ 0 h 88"/>
                  <a:gd name="T6" fmla="*/ 1 w 13"/>
                  <a:gd name="T7" fmla="*/ 0 h 88"/>
                  <a:gd name="T8" fmla="*/ 1 w 13"/>
                  <a:gd name="T9" fmla="*/ 0 h 88"/>
                  <a:gd name="T10" fmla="*/ 1 w 13"/>
                  <a:gd name="T11" fmla="*/ 0 h 88"/>
                  <a:gd name="T12" fmla="*/ 1 w 13"/>
                  <a:gd name="T13" fmla="*/ 0 h 88"/>
                  <a:gd name="T14" fmla="*/ 1 w 13"/>
                  <a:gd name="T15" fmla="*/ 0 h 88"/>
                  <a:gd name="T16" fmla="*/ 1 w 13"/>
                  <a:gd name="T17" fmla="*/ 0 h 88"/>
                  <a:gd name="T18" fmla="*/ 1 w 13"/>
                  <a:gd name="T19" fmla="*/ 0 h 88"/>
                  <a:gd name="T20" fmla="*/ 1 w 13"/>
                  <a:gd name="T21" fmla="*/ 0 h 88"/>
                  <a:gd name="T22" fmla="*/ 1 w 13"/>
                  <a:gd name="T23" fmla="*/ 0 h 88"/>
                  <a:gd name="T24" fmla="*/ 1 w 13"/>
                  <a:gd name="T25" fmla="*/ 0 h 88"/>
                  <a:gd name="T26" fmla="*/ 1 w 13"/>
                  <a:gd name="T27" fmla="*/ 0 h 88"/>
                  <a:gd name="T28" fmla="*/ 1 w 13"/>
                  <a:gd name="T29" fmla="*/ 0 h 88"/>
                  <a:gd name="T30" fmla="*/ 1 w 13"/>
                  <a:gd name="T31" fmla="*/ 0 h 88"/>
                  <a:gd name="T32" fmla="*/ 1 w 13"/>
                  <a:gd name="T33" fmla="*/ 0 h 88"/>
                  <a:gd name="T34" fmla="*/ 0 w 13"/>
                  <a:gd name="T35" fmla="*/ 0 h 88"/>
                  <a:gd name="T36" fmla="*/ 0 w 13"/>
                  <a:gd name="T37" fmla="*/ 0 h 8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" h="88">
                    <a:moveTo>
                      <a:pt x="0" y="0"/>
                    </a:moveTo>
                    <a:lnTo>
                      <a:pt x="2" y="6"/>
                    </a:lnTo>
                    <a:lnTo>
                      <a:pt x="3" y="12"/>
                    </a:lnTo>
                    <a:lnTo>
                      <a:pt x="5" y="15"/>
                    </a:lnTo>
                    <a:lnTo>
                      <a:pt x="9" y="21"/>
                    </a:lnTo>
                    <a:lnTo>
                      <a:pt x="9" y="27"/>
                    </a:lnTo>
                    <a:lnTo>
                      <a:pt x="11" y="33"/>
                    </a:lnTo>
                    <a:lnTo>
                      <a:pt x="11" y="36"/>
                    </a:lnTo>
                    <a:lnTo>
                      <a:pt x="13" y="42"/>
                    </a:lnTo>
                    <a:lnTo>
                      <a:pt x="13" y="48"/>
                    </a:lnTo>
                    <a:lnTo>
                      <a:pt x="13" y="53"/>
                    </a:lnTo>
                    <a:lnTo>
                      <a:pt x="11" y="57"/>
                    </a:lnTo>
                    <a:lnTo>
                      <a:pt x="11" y="63"/>
                    </a:lnTo>
                    <a:lnTo>
                      <a:pt x="11" y="69"/>
                    </a:lnTo>
                    <a:lnTo>
                      <a:pt x="9" y="74"/>
                    </a:lnTo>
                    <a:lnTo>
                      <a:pt x="9" y="82"/>
                    </a:lnTo>
                    <a:lnTo>
                      <a:pt x="7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8" name="Freeform 248"/>
              <p:cNvSpPr>
                <a:spLocks/>
              </p:cNvSpPr>
              <p:nvPr/>
            </p:nvSpPr>
            <p:spPr bwMode="auto">
              <a:xfrm flipH="1">
                <a:off x="5339" y="2251"/>
                <a:ext cx="14" cy="40"/>
              </a:xfrm>
              <a:custGeom>
                <a:avLst/>
                <a:gdLst>
                  <a:gd name="T0" fmla="*/ 0 w 26"/>
                  <a:gd name="T1" fmla="*/ 0 h 80"/>
                  <a:gd name="T2" fmla="*/ 1 w 26"/>
                  <a:gd name="T3" fmla="*/ 1 h 80"/>
                  <a:gd name="T4" fmla="*/ 1 w 26"/>
                  <a:gd name="T5" fmla="*/ 1 h 80"/>
                  <a:gd name="T6" fmla="*/ 1 w 26"/>
                  <a:gd name="T7" fmla="*/ 1 h 80"/>
                  <a:gd name="T8" fmla="*/ 1 w 26"/>
                  <a:gd name="T9" fmla="*/ 1 h 80"/>
                  <a:gd name="T10" fmla="*/ 1 w 26"/>
                  <a:gd name="T11" fmla="*/ 1 h 80"/>
                  <a:gd name="T12" fmla="*/ 1 w 26"/>
                  <a:gd name="T13" fmla="*/ 1 h 80"/>
                  <a:gd name="T14" fmla="*/ 1 w 26"/>
                  <a:gd name="T15" fmla="*/ 1 h 80"/>
                  <a:gd name="T16" fmla="*/ 1 w 26"/>
                  <a:gd name="T17" fmla="*/ 1 h 80"/>
                  <a:gd name="T18" fmla="*/ 1 w 26"/>
                  <a:gd name="T19" fmla="*/ 1 h 80"/>
                  <a:gd name="T20" fmla="*/ 1 w 26"/>
                  <a:gd name="T21" fmla="*/ 1 h 80"/>
                  <a:gd name="T22" fmla="*/ 1 w 26"/>
                  <a:gd name="T23" fmla="*/ 1 h 80"/>
                  <a:gd name="T24" fmla="*/ 1 w 26"/>
                  <a:gd name="T25" fmla="*/ 1 h 80"/>
                  <a:gd name="T26" fmla="*/ 1 w 26"/>
                  <a:gd name="T27" fmla="*/ 1 h 80"/>
                  <a:gd name="T28" fmla="*/ 1 w 26"/>
                  <a:gd name="T29" fmla="*/ 1 h 80"/>
                  <a:gd name="T30" fmla="*/ 1 w 26"/>
                  <a:gd name="T31" fmla="*/ 1 h 80"/>
                  <a:gd name="T32" fmla="*/ 1 w 26"/>
                  <a:gd name="T33" fmla="*/ 1 h 80"/>
                  <a:gd name="T34" fmla="*/ 1 w 26"/>
                  <a:gd name="T35" fmla="*/ 1 h 80"/>
                  <a:gd name="T36" fmla="*/ 1 w 26"/>
                  <a:gd name="T37" fmla="*/ 1 h 80"/>
                  <a:gd name="T38" fmla="*/ 1 w 26"/>
                  <a:gd name="T39" fmla="*/ 1 h 80"/>
                  <a:gd name="T40" fmla="*/ 1 w 26"/>
                  <a:gd name="T41" fmla="*/ 1 h 80"/>
                  <a:gd name="T42" fmla="*/ 1 w 26"/>
                  <a:gd name="T43" fmla="*/ 1 h 80"/>
                  <a:gd name="T44" fmla="*/ 1 w 26"/>
                  <a:gd name="T45" fmla="*/ 1 h 80"/>
                  <a:gd name="T46" fmla="*/ 1 w 26"/>
                  <a:gd name="T47" fmla="*/ 1 h 80"/>
                  <a:gd name="T48" fmla="*/ 1 w 26"/>
                  <a:gd name="T49" fmla="*/ 1 h 80"/>
                  <a:gd name="T50" fmla="*/ 1 w 26"/>
                  <a:gd name="T51" fmla="*/ 1 h 80"/>
                  <a:gd name="T52" fmla="*/ 1 w 26"/>
                  <a:gd name="T53" fmla="*/ 1 h 80"/>
                  <a:gd name="T54" fmla="*/ 1 w 26"/>
                  <a:gd name="T55" fmla="*/ 1 h 80"/>
                  <a:gd name="T56" fmla="*/ 1 w 26"/>
                  <a:gd name="T57" fmla="*/ 1 h 80"/>
                  <a:gd name="T58" fmla="*/ 0 w 26"/>
                  <a:gd name="T59" fmla="*/ 1 h 80"/>
                  <a:gd name="T60" fmla="*/ 0 w 26"/>
                  <a:gd name="T61" fmla="*/ 1 h 80"/>
                  <a:gd name="T62" fmla="*/ 0 w 26"/>
                  <a:gd name="T63" fmla="*/ 1 h 80"/>
                  <a:gd name="T64" fmla="*/ 0 w 26"/>
                  <a:gd name="T65" fmla="*/ 0 h 80"/>
                  <a:gd name="T66" fmla="*/ 0 w 26"/>
                  <a:gd name="T67" fmla="*/ 0 h 8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80">
                    <a:moveTo>
                      <a:pt x="0" y="0"/>
                    </a:moveTo>
                    <a:lnTo>
                      <a:pt x="3" y="2"/>
                    </a:lnTo>
                    <a:lnTo>
                      <a:pt x="7" y="6"/>
                    </a:lnTo>
                    <a:lnTo>
                      <a:pt x="11" y="10"/>
                    </a:lnTo>
                    <a:lnTo>
                      <a:pt x="13" y="15"/>
                    </a:lnTo>
                    <a:lnTo>
                      <a:pt x="17" y="19"/>
                    </a:lnTo>
                    <a:lnTo>
                      <a:pt x="19" y="25"/>
                    </a:lnTo>
                    <a:lnTo>
                      <a:pt x="21" y="29"/>
                    </a:lnTo>
                    <a:lnTo>
                      <a:pt x="22" y="36"/>
                    </a:lnTo>
                    <a:lnTo>
                      <a:pt x="24" y="42"/>
                    </a:lnTo>
                    <a:lnTo>
                      <a:pt x="24" y="48"/>
                    </a:lnTo>
                    <a:lnTo>
                      <a:pt x="26" y="53"/>
                    </a:lnTo>
                    <a:lnTo>
                      <a:pt x="26" y="59"/>
                    </a:lnTo>
                    <a:lnTo>
                      <a:pt x="26" y="65"/>
                    </a:lnTo>
                    <a:lnTo>
                      <a:pt x="26" y="70"/>
                    </a:lnTo>
                    <a:lnTo>
                      <a:pt x="24" y="7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9" y="78"/>
                    </a:lnTo>
                    <a:lnTo>
                      <a:pt x="17" y="72"/>
                    </a:lnTo>
                    <a:lnTo>
                      <a:pt x="13" y="70"/>
                    </a:lnTo>
                    <a:lnTo>
                      <a:pt x="11" y="63"/>
                    </a:lnTo>
                    <a:lnTo>
                      <a:pt x="9" y="57"/>
                    </a:lnTo>
                    <a:lnTo>
                      <a:pt x="7" y="51"/>
                    </a:lnTo>
                    <a:lnTo>
                      <a:pt x="5" y="44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2" y="23"/>
                    </a:lnTo>
                    <a:lnTo>
                      <a:pt x="2" y="17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09" name="Freeform 249"/>
              <p:cNvSpPr>
                <a:spLocks/>
              </p:cNvSpPr>
              <p:nvPr/>
            </p:nvSpPr>
            <p:spPr bwMode="auto">
              <a:xfrm flipH="1">
                <a:off x="5067" y="2859"/>
                <a:ext cx="30" cy="69"/>
              </a:xfrm>
              <a:custGeom>
                <a:avLst/>
                <a:gdLst>
                  <a:gd name="T0" fmla="*/ 0 w 59"/>
                  <a:gd name="T1" fmla="*/ 1 h 137"/>
                  <a:gd name="T2" fmla="*/ 1 w 59"/>
                  <a:gd name="T3" fmla="*/ 0 h 137"/>
                  <a:gd name="T4" fmla="*/ 1 w 59"/>
                  <a:gd name="T5" fmla="*/ 1 h 137"/>
                  <a:gd name="T6" fmla="*/ 1 w 59"/>
                  <a:gd name="T7" fmla="*/ 1 h 137"/>
                  <a:gd name="T8" fmla="*/ 1 w 59"/>
                  <a:gd name="T9" fmla="*/ 1 h 137"/>
                  <a:gd name="T10" fmla="*/ 1 w 59"/>
                  <a:gd name="T11" fmla="*/ 1 h 137"/>
                  <a:gd name="T12" fmla="*/ 1 w 59"/>
                  <a:gd name="T13" fmla="*/ 1 h 137"/>
                  <a:gd name="T14" fmla="*/ 1 w 59"/>
                  <a:gd name="T15" fmla="*/ 1 h 137"/>
                  <a:gd name="T16" fmla="*/ 1 w 59"/>
                  <a:gd name="T17" fmla="*/ 1 h 137"/>
                  <a:gd name="T18" fmla="*/ 1 w 59"/>
                  <a:gd name="T19" fmla="*/ 1 h 137"/>
                  <a:gd name="T20" fmla="*/ 1 w 59"/>
                  <a:gd name="T21" fmla="*/ 1 h 137"/>
                  <a:gd name="T22" fmla="*/ 1 w 59"/>
                  <a:gd name="T23" fmla="*/ 1 h 137"/>
                  <a:gd name="T24" fmla="*/ 1 w 59"/>
                  <a:gd name="T25" fmla="*/ 1 h 137"/>
                  <a:gd name="T26" fmla="*/ 1 w 59"/>
                  <a:gd name="T27" fmla="*/ 1 h 137"/>
                  <a:gd name="T28" fmla="*/ 1 w 59"/>
                  <a:gd name="T29" fmla="*/ 1 h 137"/>
                  <a:gd name="T30" fmla="*/ 1 w 59"/>
                  <a:gd name="T31" fmla="*/ 1 h 137"/>
                  <a:gd name="T32" fmla="*/ 1 w 59"/>
                  <a:gd name="T33" fmla="*/ 1 h 137"/>
                  <a:gd name="T34" fmla="*/ 1 w 59"/>
                  <a:gd name="T35" fmla="*/ 1 h 137"/>
                  <a:gd name="T36" fmla="*/ 1 w 59"/>
                  <a:gd name="T37" fmla="*/ 1 h 137"/>
                  <a:gd name="T38" fmla="*/ 1 w 59"/>
                  <a:gd name="T39" fmla="*/ 1 h 137"/>
                  <a:gd name="T40" fmla="*/ 1 w 59"/>
                  <a:gd name="T41" fmla="*/ 1 h 137"/>
                  <a:gd name="T42" fmla="*/ 1 w 59"/>
                  <a:gd name="T43" fmla="*/ 1 h 137"/>
                  <a:gd name="T44" fmla="*/ 1 w 59"/>
                  <a:gd name="T45" fmla="*/ 1 h 137"/>
                  <a:gd name="T46" fmla="*/ 1 w 59"/>
                  <a:gd name="T47" fmla="*/ 1 h 137"/>
                  <a:gd name="T48" fmla="*/ 1 w 59"/>
                  <a:gd name="T49" fmla="*/ 1 h 137"/>
                  <a:gd name="T50" fmla="*/ 1 w 59"/>
                  <a:gd name="T51" fmla="*/ 1 h 137"/>
                  <a:gd name="T52" fmla="*/ 1 w 59"/>
                  <a:gd name="T53" fmla="*/ 1 h 137"/>
                  <a:gd name="T54" fmla="*/ 1 w 59"/>
                  <a:gd name="T55" fmla="*/ 1 h 137"/>
                  <a:gd name="T56" fmla="*/ 1 w 59"/>
                  <a:gd name="T57" fmla="*/ 1 h 137"/>
                  <a:gd name="T58" fmla="*/ 1 w 59"/>
                  <a:gd name="T59" fmla="*/ 1 h 137"/>
                  <a:gd name="T60" fmla="*/ 1 w 59"/>
                  <a:gd name="T61" fmla="*/ 1 h 137"/>
                  <a:gd name="T62" fmla="*/ 1 w 59"/>
                  <a:gd name="T63" fmla="*/ 1 h 137"/>
                  <a:gd name="T64" fmla="*/ 1 w 59"/>
                  <a:gd name="T65" fmla="*/ 1 h 137"/>
                  <a:gd name="T66" fmla="*/ 0 w 59"/>
                  <a:gd name="T67" fmla="*/ 1 h 137"/>
                  <a:gd name="T68" fmla="*/ 0 w 59"/>
                  <a:gd name="T69" fmla="*/ 1 h 1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9" h="137">
                    <a:moveTo>
                      <a:pt x="0" y="137"/>
                    </a:moveTo>
                    <a:lnTo>
                      <a:pt x="59" y="0"/>
                    </a:lnTo>
                    <a:lnTo>
                      <a:pt x="57" y="2"/>
                    </a:lnTo>
                    <a:lnTo>
                      <a:pt x="57" y="8"/>
                    </a:lnTo>
                    <a:lnTo>
                      <a:pt x="57" y="12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3" y="25"/>
                    </a:lnTo>
                    <a:lnTo>
                      <a:pt x="53" y="29"/>
                    </a:lnTo>
                    <a:lnTo>
                      <a:pt x="53" y="34"/>
                    </a:lnTo>
                    <a:lnTo>
                      <a:pt x="51" y="38"/>
                    </a:lnTo>
                    <a:lnTo>
                      <a:pt x="51" y="44"/>
                    </a:lnTo>
                    <a:lnTo>
                      <a:pt x="50" y="48"/>
                    </a:lnTo>
                    <a:lnTo>
                      <a:pt x="50" y="53"/>
                    </a:lnTo>
                    <a:lnTo>
                      <a:pt x="48" y="57"/>
                    </a:lnTo>
                    <a:lnTo>
                      <a:pt x="46" y="63"/>
                    </a:lnTo>
                    <a:lnTo>
                      <a:pt x="46" y="69"/>
                    </a:lnTo>
                    <a:lnTo>
                      <a:pt x="44" y="72"/>
                    </a:lnTo>
                    <a:lnTo>
                      <a:pt x="42" y="78"/>
                    </a:lnTo>
                    <a:lnTo>
                      <a:pt x="40" y="82"/>
                    </a:lnTo>
                    <a:lnTo>
                      <a:pt x="38" y="86"/>
                    </a:lnTo>
                    <a:lnTo>
                      <a:pt x="36" y="91"/>
                    </a:lnTo>
                    <a:lnTo>
                      <a:pt x="34" y="95"/>
                    </a:lnTo>
                    <a:lnTo>
                      <a:pt x="32" y="99"/>
                    </a:lnTo>
                    <a:lnTo>
                      <a:pt x="31" y="105"/>
                    </a:lnTo>
                    <a:lnTo>
                      <a:pt x="27" y="109"/>
                    </a:lnTo>
                    <a:lnTo>
                      <a:pt x="25" y="112"/>
                    </a:lnTo>
                    <a:lnTo>
                      <a:pt x="21" y="116"/>
                    </a:lnTo>
                    <a:lnTo>
                      <a:pt x="17" y="120"/>
                    </a:lnTo>
                    <a:lnTo>
                      <a:pt x="13" y="124"/>
                    </a:lnTo>
                    <a:lnTo>
                      <a:pt x="10" y="126"/>
                    </a:lnTo>
                    <a:lnTo>
                      <a:pt x="8" y="129"/>
                    </a:lnTo>
                    <a:lnTo>
                      <a:pt x="2" y="133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0" name="Freeform 250"/>
              <p:cNvSpPr>
                <a:spLocks/>
              </p:cNvSpPr>
              <p:nvPr/>
            </p:nvSpPr>
            <p:spPr bwMode="auto">
              <a:xfrm flipH="1">
                <a:off x="4538" y="3062"/>
                <a:ext cx="18" cy="13"/>
              </a:xfrm>
              <a:custGeom>
                <a:avLst/>
                <a:gdLst>
                  <a:gd name="T0" fmla="*/ 0 w 36"/>
                  <a:gd name="T1" fmla="*/ 1 h 25"/>
                  <a:gd name="T2" fmla="*/ 1 w 36"/>
                  <a:gd name="T3" fmla="*/ 1 h 25"/>
                  <a:gd name="T4" fmla="*/ 1 w 36"/>
                  <a:gd name="T5" fmla="*/ 1 h 25"/>
                  <a:gd name="T6" fmla="*/ 1 w 36"/>
                  <a:gd name="T7" fmla="*/ 1 h 25"/>
                  <a:gd name="T8" fmla="*/ 1 w 36"/>
                  <a:gd name="T9" fmla="*/ 1 h 25"/>
                  <a:gd name="T10" fmla="*/ 1 w 36"/>
                  <a:gd name="T11" fmla="*/ 1 h 25"/>
                  <a:gd name="T12" fmla="*/ 1 w 36"/>
                  <a:gd name="T13" fmla="*/ 1 h 25"/>
                  <a:gd name="T14" fmla="*/ 1 w 36"/>
                  <a:gd name="T15" fmla="*/ 0 h 25"/>
                  <a:gd name="T16" fmla="*/ 1 w 36"/>
                  <a:gd name="T17" fmla="*/ 0 h 25"/>
                  <a:gd name="T18" fmla="*/ 1 w 36"/>
                  <a:gd name="T19" fmla="*/ 1 h 25"/>
                  <a:gd name="T20" fmla="*/ 1 w 36"/>
                  <a:gd name="T21" fmla="*/ 1 h 25"/>
                  <a:gd name="T22" fmla="*/ 1 w 36"/>
                  <a:gd name="T23" fmla="*/ 1 h 25"/>
                  <a:gd name="T24" fmla="*/ 1 w 36"/>
                  <a:gd name="T25" fmla="*/ 1 h 25"/>
                  <a:gd name="T26" fmla="*/ 1 w 36"/>
                  <a:gd name="T27" fmla="*/ 1 h 25"/>
                  <a:gd name="T28" fmla="*/ 1 w 36"/>
                  <a:gd name="T29" fmla="*/ 1 h 25"/>
                  <a:gd name="T30" fmla="*/ 1 w 36"/>
                  <a:gd name="T31" fmla="*/ 1 h 25"/>
                  <a:gd name="T32" fmla="*/ 1 w 36"/>
                  <a:gd name="T33" fmla="*/ 1 h 25"/>
                  <a:gd name="T34" fmla="*/ 0 w 36"/>
                  <a:gd name="T35" fmla="*/ 1 h 25"/>
                  <a:gd name="T36" fmla="*/ 0 w 36"/>
                  <a:gd name="T37" fmla="*/ 1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25">
                    <a:moveTo>
                      <a:pt x="0" y="25"/>
                    </a:moveTo>
                    <a:lnTo>
                      <a:pt x="4" y="19"/>
                    </a:lnTo>
                    <a:lnTo>
                      <a:pt x="8" y="15"/>
                    </a:lnTo>
                    <a:lnTo>
                      <a:pt x="13" y="11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7" y="2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6" y="8"/>
                    </a:lnTo>
                    <a:lnTo>
                      <a:pt x="32" y="9"/>
                    </a:lnTo>
                    <a:lnTo>
                      <a:pt x="28" y="13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3" y="21"/>
                    </a:lnTo>
                    <a:lnTo>
                      <a:pt x="9" y="23"/>
                    </a:lnTo>
                    <a:lnTo>
                      <a:pt x="4" y="2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1" name="Freeform 251"/>
              <p:cNvSpPr>
                <a:spLocks/>
              </p:cNvSpPr>
              <p:nvPr/>
            </p:nvSpPr>
            <p:spPr bwMode="auto">
              <a:xfrm flipH="1">
                <a:off x="4853" y="2758"/>
                <a:ext cx="12" cy="18"/>
              </a:xfrm>
              <a:custGeom>
                <a:avLst/>
                <a:gdLst>
                  <a:gd name="T0" fmla="*/ 0 w 25"/>
                  <a:gd name="T1" fmla="*/ 1 h 36"/>
                  <a:gd name="T2" fmla="*/ 0 w 25"/>
                  <a:gd name="T3" fmla="*/ 1 h 36"/>
                  <a:gd name="T4" fmla="*/ 0 w 25"/>
                  <a:gd name="T5" fmla="*/ 1 h 36"/>
                  <a:gd name="T6" fmla="*/ 0 w 25"/>
                  <a:gd name="T7" fmla="*/ 1 h 36"/>
                  <a:gd name="T8" fmla="*/ 0 w 25"/>
                  <a:gd name="T9" fmla="*/ 1 h 36"/>
                  <a:gd name="T10" fmla="*/ 0 w 25"/>
                  <a:gd name="T11" fmla="*/ 0 h 36"/>
                  <a:gd name="T12" fmla="*/ 0 w 25"/>
                  <a:gd name="T13" fmla="*/ 0 h 36"/>
                  <a:gd name="T14" fmla="*/ 0 w 25"/>
                  <a:gd name="T15" fmla="*/ 1 h 36"/>
                  <a:gd name="T16" fmla="*/ 0 w 25"/>
                  <a:gd name="T17" fmla="*/ 1 h 36"/>
                  <a:gd name="T18" fmla="*/ 0 w 25"/>
                  <a:gd name="T19" fmla="*/ 1 h 36"/>
                  <a:gd name="T20" fmla="*/ 0 w 25"/>
                  <a:gd name="T21" fmla="*/ 1 h 36"/>
                  <a:gd name="T22" fmla="*/ 0 w 25"/>
                  <a:gd name="T23" fmla="*/ 1 h 36"/>
                  <a:gd name="T24" fmla="*/ 0 w 25"/>
                  <a:gd name="T25" fmla="*/ 1 h 36"/>
                  <a:gd name="T26" fmla="*/ 0 w 25"/>
                  <a:gd name="T27" fmla="*/ 1 h 36"/>
                  <a:gd name="T28" fmla="*/ 0 w 25"/>
                  <a:gd name="T29" fmla="*/ 1 h 36"/>
                  <a:gd name="T30" fmla="*/ 0 w 25"/>
                  <a:gd name="T31" fmla="*/ 1 h 36"/>
                  <a:gd name="T32" fmla="*/ 0 w 25"/>
                  <a:gd name="T33" fmla="*/ 1 h 36"/>
                  <a:gd name="T34" fmla="*/ 0 w 25"/>
                  <a:gd name="T35" fmla="*/ 1 h 36"/>
                  <a:gd name="T36" fmla="*/ 0 w 25"/>
                  <a:gd name="T37" fmla="*/ 1 h 36"/>
                  <a:gd name="T38" fmla="*/ 0 w 25"/>
                  <a:gd name="T39" fmla="*/ 1 h 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" h="36">
                    <a:moveTo>
                      <a:pt x="0" y="17"/>
                    </a:moveTo>
                    <a:lnTo>
                      <a:pt x="4" y="11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5" y="4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23" y="4"/>
                    </a:lnTo>
                    <a:lnTo>
                      <a:pt x="23" y="7"/>
                    </a:lnTo>
                    <a:lnTo>
                      <a:pt x="21" y="11"/>
                    </a:lnTo>
                    <a:lnTo>
                      <a:pt x="19" y="17"/>
                    </a:lnTo>
                    <a:lnTo>
                      <a:pt x="17" y="21"/>
                    </a:lnTo>
                    <a:lnTo>
                      <a:pt x="15" y="26"/>
                    </a:lnTo>
                    <a:lnTo>
                      <a:pt x="13" y="30"/>
                    </a:lnTo>
                    <a:lnTo>
                      <a:pt x="11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2" y="2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2" name="Freeform 252"/>
              <p:cNvSpPr>
                <a:spLocks/>
              </p:cNvSpPr>
              <p:nvPr/>
            </p:nvSpPr>
            <p:spPr bwMode="auto">
              <a:xfrm flipH="1">
                <a:off x="5480" y="2916"/>
                <a:ext cx="30" cy="69"/>
              </a:xfrm>
              <a:custGeom>
                <a:avLst/>
                <a:gdLst>
                  <a:gd name="T0" fmla="*/ 0 w 61"/>
                  <a:gd name="T1" fmla="*/ 0 h 139"/>
                  <a:gd name="T2" fmla="*/ 0 w 61"/>
                  <a:gd name="T3" fmla="*/ 0 h 139"/>
                  <a:gd name="T4" fmla="*/ 0 w 61"/>
                  <a:gd name="T5" fmla="*/ 0 h 139"/>
                  <a:gd name="T6" fmla="*/ 0 w 61"/>
                  <a:gd name="T7" fmla="*/ 0 h 139"/>
                  <a:gd name="T8" fmla="*/ 0 w 61"/>
                  <a:gd name="T9" fmla="*/ 0 h 139"/>
                  <a:gd name="T10" fmla="*/ 0 w 61"/>
                  <a:gd name="T11" fmla="*/ 0 h 139"/>
                  <a:gd name="T12" fmla="*/ 0 w 61"/>
                  <a:gd name="T13" fmla="*/ 0 h 139"/>
                  <a:gd name="T14" fmla="*/ 0 w 61"/>
                  <a:gd name="T15" fmla="*/ 0 h 139"/>
                  <a:gd name="T16" fmla="*/ 0 w 61"/>
                  <a:gd name="T17" fmla="*/ 0 h 139"/>
                  <a:gd name="T18" fmla="*/ 0 w 61"/>
                  <a:gd name="T19" fmla="*/ 0 h 139"/>
                  <a:gd name="T20" fmla="*/ 0 w 61"/>
                  <a:gd name="T21" fmla="*/ 0 h 139"/>
                  <a:gd name="T22" fmla="*/ 0 w 61"/>
                  <a:gd name="T23" fmla="*/ 0 h 139"/>
                  <a:gd name="T24" fmla="*/ 0 w 61"/>
                  <a:gd name="T25" fmla="*/ 0 h 139"/>
                  <a:gd name="T26" fmla="*/ 0 w 61"/>
                  <a:gd name="T27" fmla="*/ 0 h 139"/>
                  <a:gd name="T28" fmla="*/ 0 w 61"/>
                  <a:gd name="T29" fmla="*/ 0 h 139"/>
                  <a:gd name="T30" fmla="*/ 0 w 61"/>
                  <a:gd name="T31" fmla="*/ 0 h 139"/>
                  <a:gd name="T32" fmla="*/ 0 w 61"/>
                  <a:gd name="T33" fmla="*/ 0 h 139"/>
                  <a:gd name="T34" fmla="*/ 0 w 61"/>
                  <a:gd name="T35" fmla="*/ 0 h 139"/>
                  <a:gd name="T36" fmla="*/ 0 w 61"/>
                  <a:gd name="T37" fmla="*/ 0 h 139"/>
                  <a:gd name="T38" fmla="*/ 0 w 61"/>
                  <a:gd name="T39" fmla="*/ 0 h 139"/>
                  <a:gd name="T40" fmla="*/ 0 w 61"/>
                  <a:gd name="T41" fmla="*/ 0 h 139"/>
                  <a:gd name="T42" fmla="*/ 0 w 61"/>
                  <a:gd name="T43" fmla="*/ 0 h 139"/>
                  <a:gd name="T44" fmla="*/ 0 w 61"/>
                  <a:gd name="T45" fmla="*/ 0 h 139"/>
                  <a:gd name="T46" fmla="*/ 0 w 61"/>
                  <a:gd name="T47" fmla="*/ 0 h 139"/>
                  <a:gd name="T48" fmla="*/ 0 w 61"/>
                  <a:gd name="T49" fmla="*/ 0 h 139"/>
                  <a:gd name="T50" fmla="*/ 0 w 61"/>
                  <a:gd name="T51" fmla="*/ 0 h 139"/>
                  <a:gd name="T52" fmla="*/ 0 w 61"/>
                  <a:gd name="T53" fmla="*/ 0 h 139"/>
                  <a:gd name="T54" fmla="*/ 0 w 61"/>
                  <a:gd name="T55" fmla="*/ 0 h 139"/>
                  <a:gd name="T56" fmla="*/ 0 w 61"/>
                  <a:gd name="T57" fmla="*/ 0 h 139"/>
                  <a:gd name="T58" fmla="*/ 0 w 61"/>
                  <a:gd name="T59" fmla="*/ 0 h 139"/>
                  <a:gd name="T60" fmla="*/ 0 w 61"/>
                  <a:gd name="T61" fmla="*/ 0 h 139"/>
                  <a:gd name="T62" fmla="*/ 0 w 61"/>
                  <a:gd name="T63" fmla="*/ 0 h 139"/>
                  <a:gd name="T64" fmla="*/ 0 w 61"/>
                  <a:gd name="T65" fmla="*/ 0 h 139"/>
                  <a:gd name="T66" fmla="*/ 0 w 61"/>
                  <a:gd name="T67" fmla="*/ 0 h 139"/>
                  <a:gd name="T68" fmla="*/ 0 w 61"/>
                  <a:gd name="T69" fmla="*/ 0 h 139"/>
                  <a:gd name="T70" fmla="*/ 0 w 61"/>
                  <a:gd name="T71" fmla="*/ 0 h 139"/>
                  <a:gd name="T72" fmla="*/ 0 w 61"/>
                  <a:gd name="T73" fmla="*/ 0 h 139"/>
                  <a:gd name="T74" fmla="*/ 0 w 61"/>
                  <a:gd name="T75" fmla="*/ 0 h 139"/>
                  <a:gd name="T76" fmla="*/ 0 w 61"/>
                  <a:gd name="T77" fmla="*/ 0 h 139"/>
                  <a:gd name="T78" fmla="*/ 0 w 61"/>
                  <a:gd name="T79" fmla="*/ 0 h 139"/>
                  <a:gd name="T80" fmla="*/ 0 w 61"/>
                  <a:gd name="T81" fmla="*/ 0 h 139"/>
                  <a:gd name="T82" fmla="*/ 0 w 61"/>
                  <a:gd name="T83" fmla="*/ 0 h 139"/>
                  <a:gd name="T84" fmla="*/ 0 w 61"/>
                  <a:gd name="T85" fmla="*/ 0 h 139"/>
                  <a:gd name="T86" fmla="*/ 0 w 61"/>
                  <a:gd name="T87" fmla="*/ 0 h 139"/>
                  <a:gd name="T88" fmla="*/ 0 w 61"/>
                  <a:gd name="T89" fmla="*/ 0 h 139"/>
                  <a:gd name="T90" fmla="*/ 0 w 61"/>
                  <a:gd name="T91" fmla="*/ 0 h 139"/>
                  <a:gd name="T92" fmla="*/ 0 w 61"/>
                  <a:gd name="T93" fmla="*/ 0 h 139"/>
                  <a:gd name="T94" fmla="*/ 0 w 61"/>
                  <a:gd name="T95" fmla="*/ 0 h 139"/>
                  <a:gd name="T96" fmla="*/ 0 w 61"/>
                  <a:gd name="T97" fmla="*/ 0 h 139"/>
                  <a:gd name="T98" fmla="*/ 0 w 61"/>
                  <a:gd name="T99" fmla="*/ 0 h 139"/>
                  <a:gd name="T100" fmla="*/ 0 w 61"/>
                  <a:gd name="T101" fmla="*/ 0 h 139"/>
                  <a:gd name="T102" fmla="*/ 0 w 61"/>
                  <a:gd name="T103" fmla="*/ 0 h 139"/>
                  <a:gd name="T104" fmla="*/ 0 w 61"/>
                  <a:gd name="T105" fmla="*/ 0 h 139"/>
                  <a:gd name="T106" fmla="*/ 0 w 61"/>
                  <a:gd name="T107" fmla="*/ 0 h 139"/>
                  <a:gd name="T108" fmla="*/ 0 w 61"/>
                  <a:gd name="T109" fmla="*/ 0 h 139"/>
                  <a:gd name="T110" fmla="*/ 0 w 61"/>
                  <a:gd name="T111" fmla="*/ 0 h 139"/>
                  <a:gd name="T112" fmla="*/ 0 w 61"/>
                  <a:gd name="T113" fmla="*/ 0 h 139"/>
                  <a:gd name="T114" fmla="*/ 0 w 61"/>
                  <a:gd name="T115" fmla="*/ 0 h 139"/>
                  <a:gd name="T116" fmla="*/ 0 w 61"/>
                  <a:gd name="T117" fmla="*/ 0 h 139"/>
                  <a:gd name="T118" fmla="*/ 0 w 61"/>
                  <a:gd name="T119" fmla="*/ 0 h 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61" h="139">
                    <a:moveTo>
                      <a:pt x="61" y="139"/>
                    </a:moveTo>
                    <a:lnTo>
                      <a:pt x="53" y="131"/>
                    </a:lnTo>
                    <a:lnTo>
                      <a:pt x="48" y="124"/>
                    </a:lnTo>
                    <a:lnTo>
                      <a:pt x="46" y="120"/>
                    </a:lnTo>
                    <a:lnTo>
                      <a:pt x="42" y="116"/>
                    </a:lnTo>
                    <a:lnTo>
                      <a:pt x="40" y="112"/>
                    </a:lnTo>
                    <a:lnTo>
                      <a:pt x="38" y="109"/>
                    </a:lnTo>
                    <a:lnTo>
                      <a:pt x="34" y="105"/>
                    </a:lnTo>
                    <a:lnTo>
                      <a:pt x="32" y="99"/>
                    </a:lnTo>
                    <a:lnTo>
                      <a:pt x="30" y="95"/>
                    </a:lnTo>
                    <a:lnTo>
                      <a:pt x="29" y="91"/>
                    </a:lnTo>
                    <a:lnTo>
                      <a:pt x="27" y="88"/>
                    </a:lnTo>
                    <a:lnTo>
                      <a:pt x="23" y="82"/>
                    </a:lnTo>
                    <a:lnTo>
                      <a:pt x="21" y="78"/>
                    </a:lnTo>
                    <a:lnTo>
                      <a:pt x="21" y="74"/>
                    </a:lnTo>
                    <a:lnTo>
                      <a:pt x="19" y="71"/>
                    </a:lnTo>
                    <a:lnTo>
                      <a:pt x="15" y="67"/>
                    </a:lnTo>
                    <a:lnTo>
                      <a:pt x="15" y="61"/>
                    </a:lnTo>
                    <a:lnTo>
                      <a:pt x="13" y="57"/>
                    </a:lnTo>
                    <a:lnTo>
                      <a:pt x="11" y="52"/>
                    </a:lnTo>
                    <a:lnTo>
                      <a:pt x="10" y="48"/>
                    </a:lnTo>
                    <a:lnTo>
                      <a:pt x="8" y="42"/>
                    </a:lnTo>
                    <a:lnTo>
                      <a:pt x="8" y="38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2" y="19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6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1" y="17"/>
                    </a:lnTo>
                    <a:lnTo>
                      <a:pt x="13" y="21"/>
                    </a:lnTo>
                    <a:lnTo>
                      <a:pt x="15" y="25"/>
                    </a:lnTo>
                    <a:lnTo>
                      <a:pt x="19" y="31"/>
                    </a:lnTo>
                    <a:lnTo>
                      <a:pt x="21" y="34"/>
                    </a:lnTo>
                    <a:lnTo>
                      <a:pt x="23" y="40"/>
                    </a:lnTo>
                    <a:lnTo>
                      <a:pt x="25" y="46"/>
                    </a:lnTo>
                    <a:lnTo>
                      <a:pt x="27" y="52"/>
                    </a:lnTo>
                    <a:lnTo>
                      <a:pt x="30" y="57"/>
                    </a:lnTo>
                    <a:lnTo>
                      <a:pt x="32" y="65"/>
                    </a:lnTo>
                    <a:lnTo>
                      <a:pt x="34" y="71"/>
                    </a:lnTo>
                    <a:lnTo>
                      <a:pt x="38" y="76"/>
                    </a:lnTo>
                    <a:lnTo>
                      <a:pt x="40" y="82"/>
                    </a:lnTo>
                    <a:lnTo>
                      <a:pt x="42" y="88"/>
                    </a:lnTo>
                    <a:lnTo>
                      <a:pt x="44" y="93"/>
                    </a:lnTo>
                    <a:lnTo>
                      <a:pt x="46" y="99"/>
                    </a:lnTo>
                    <a:lnTo>
                      <a:pt x="48" y="105"/>
                    </a:lnTo>
                    <a:lnTo>
                      <a:pt x="49" y="110"/>
                    </a:lnTo>
                    <a:lnTo>
                      <a:pt x="51" y="114"/>
                    </a:lnTo>
                    <a:lnTo>
                      <a:pt x="53" y="120"/>
                    </a:lnTo>
                    <a:lnTo>
                      <a:pt x="53" y="124"/>
                    </a:lnTo>
                    <a:lnTo>
                      <a:pt x="57" y="128"/>
                    </a:lnTo>
                    <a:lnTo>
                      <a:pt x="59" y="133"/>
                    </a:lnTo>
                    <a:lnTo>
                      <a:pt x="61" y="1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3" name="Freeform 253"/>
              <p:cNvSpPr>
                <a:spLocks/>
              </p:cNvSpPr>
              <p:nvPr/>
            </p:nvSpPr>
            <p:spPr bwMode="auto">
              <a:xfrm flipH="1">
                <a:off x="5538" y="2825"/>
                <a:ext cx="18" cy="46"/>
              </a:xfrm>
              <a:custGeom>
                <a:avLst/>
                <a:gdLst>
                  <a:gd name="T0" fmla="*/ 1 w 36"/>
                  <a:gd name="T1" fmla="*/ 0 h 91"/>
                  <a:gd name="T2" fmla="*/ 1 w 36"/>
                  <a:gd name="T3" fmla="*/ 1 h 91"/>
                  <a:gd name="T4" fmla="*/ 1 w 36"/>
                  <a:gd name="T5" fmla="*/ 1 h 91"/>
                  <a:gd name="T6" fmla="*/ 1 w 36"/>
                  <a:gd name="T7" fmla="*/ 1 h 91"/>
                  <a:gd name="T8" fmla="*/ 1 w 36"/>
                  <a:gd name="T9" fmla="*/ 1 h 91"/>
                  <a:gd name="T10" fmla="*/ 1 w 36"/>
                  <a:gd name="T11" fmla="*/ 1 h 91"/>
                  <a:gd name="T12" fmla="*/ 1 w 36"/>
                  <a:gd name="T13" fmla="*/ 1 h 91"/>
                  <a:gd name="T14" fmla="*/ 1 w 36"/>
                  <a:gd name="T15" fmla="*/ 1 h 91"/>
                  <a:gd name="T16" fmla="*/ 1 w 36"/>
                  <a:gd name="T17" fmla="*/ 1 h 91"/>
                  <a:gd name="T18" fmla="*/ 1 w 36"/>
                  <a:gd name="T19" fmla="*/ 1 h 91"/>
                  <a:gd name="T20" fmla="*/ 1 w 36"/>
                  <a:gd name="T21" fmla="*/ 1 h 91"/>
                  <a:gd name="T22" fmla="*/ 1 w 36"/>
                  <a:gd name="T23" fmla="*/ 1 h 91"/>
                  <a:gd name="T24" fmla="*/ 1 w 36"/>
                  <a:gd name="T25" fmla="*/ 1 h 91"/>
                  <a:gd name="T26" fmla="*/ 1 w 36"/>
                  <a:gd name="T27" fmla="*/ 1 h 91"/>
                  <a:gd name="T28" fmla="*/ 1 w 36"/>
                  <a:gd name="T29" fmla="*/ 1 h 91"/>
                  <a:gd name="T30" fmla="*/ 1 w 36"/>
                  <a:gd name="T31" fmla="*/ 1 h 91"/>
                  <a:gd name="T32" fmla="*/ 1 w 36"/>
                  <a:gd name="T33" fmla="*/ 1 h 91"/>
                  <a:gd name="T34" fmla="*/ 1 w 36"/>
                  <a:gd name="T35" fmla="*/ 1 h 91"/>
                  <a:gd name="T36" fmla="*/ 1 w 36"/>
                  <a:gd name="T37" fmla="*/ 1 h 91"/>
                  <a:gd name="T38" fmla="*/ 1 w 36"/>
                  <a:gd name="T39" fmla="*/ 1 h 91"/>
                  <a:gd name="T40" fmla="*/ 1 w 36"/>
                  <a:gd name="T41" fmla="*/ 1 h 91"/>
                  <a:gd name="T42" fmla="*/ 1 w 36"/>
                  <a:gd name="T43" fmla="*/ 1 h 91"/>
                  <a:gd name="T44" fmla="*/ 0 w 36"/>
                  <a:gd name="T45" fmla="*/ 1 h 91"/>
                  <a:gd name="T46" fmla="*/ 0 w 36"/>
                  <a:gd name="T47" fmla="*/ 1 h 91"/>
                  <a:gd name="T48" fmla="*/ 0 w 36"/>
                  <a:gd name="T49" fmla="*/ 1 h 91"/>
                  <a:gd name="T50" fmla="*/ 0 w 36"/>
                  <a:gd name="T51" fmla="*/ 1 h 91"/>
                  <a:gd name="T52" fmla="*/ 0 w 36"/>
                  <a:gd name="T53" fmla="*/ 1 h 91"/>
                  <a:gd name="T54" fmla="*/ 1 w 36"/>
                  <a:gd name="T55" fmla="*/ 0 h 91"/>
                  <a:gd name="T56" fmla="*/ 1 w 36"/>
                  <a:gd name="T57" fmla="*/ 0 h 9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6" h="91">
                    <a:moveTo>
                      <a:pt x="2" y="0"/>
                    </a:moveTo>
                    <a:lnTo>
                      <a:pt x="34" y="59"/>
                    </a:lnTo>
                    <a:lnTo>
                      <a:pt x="30" y="63"/>
                    </a:lnTo>
                    <a:lnTo>
                      <a:pt x="30" y="64"/>
                    </a:lnTo>
                    <a:lnTo>
                      <a:pt x="30" y="68"/>
                    </a:lnTo>
                    <a:lnTo>
                      <a:pt x="32" y="72"/>
                    </a:lnTo>
                    <a:lnTo>
                      <a:pt x="32" y="76"/>
                    </a:lnTo>
                    <a:lnTo>
                      <a:pt x="34" y="82"/>
                    </a:lnTo>
                    <a:lnTo>
                      <a:pt x="34" y="85"/>
                    </a:lnTo>
                    <a:lnTo>
                      <a:pt x="36" y="91"/>
                    </a:lnTo>
                    <a:lnTo>
                      <a:pt x="30" y="87"/>
                    </a:lnTo>
                    <a:lnTo>
                      <a:pt x="25" y="83"/>
                    </a:lnTo>
                    <a:lnTo>
                      <a:pt x="21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9" y="57"/>
                    </a:lnTo>
                    <a:lnTo>
                      <a:pt x="7" y="51"/>
                    </a:lnTo>
                    <a:lnTo>
                      <a:pt x="6" y="44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2" y="28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4" name="Freeform 254"/>
              <p:cNvSpPr>
                <a:spLocks/>
              </p:cNvSpPr>
              <p:nvPr/>
            </p:nvSpPr>
            <p:spPr bwMode="auto">
              <a:xfrm flipH="1">
                <a:off x="5542" y="2764"/>
                <a:ext cx="14" cy="50"/>
              </a:xfrm>
              <a:custGeom>
                <a:avLst/>
                <a:gdLst>
                  <a:gd name="T0" fmla="*/ 1 w 28"/>
                  <a:gd name="T1" fmla="*/ 0 h 101"/>
                  <a:gd name="T2" fmla="*/ 0 w 28"/>
                  <a:gd name="T3" fmla="*/ 0 h 101"/>
                  <a:gd name="T4" fmla="*/ 0 w 28"/>
                  <a:gd name="T5" fmla="*/ 0 h 101"/>
                  <a:gd name="T6" fmla="*/ 0 w 28"/>
                  <a:gd name="T7" fmla="*/ 0 h 101"/>
                  <a:gd name="T8" fmla="*/ 1 w 28"/>
                  <a:gd name="T9" fmla="*/ 0 h 101"/>
                  <a:gd name="T10" fmla="*/ 1 w 28"/>
                  <a:gd name="T11" fmla="*/ 0 h 101"/>
                  <a:gd name="T12" fmla="*/ 1 w 28"/>
                  <a:gd name="T13" fmla="*/ 0 h 101"/>
                  <a:gd name="T14" fmla="*/ 1 w 28"/>
                  <a:gd name="T15" fmla="*/ 0 h 101"/>
                  <a:gd name="T16" fmla="*/ 1 w 28"/>
                  <a:gd name="T17" fmla="*/ 0 h 101"/>
                  <a:gd name="T18" fmla="*/ 1 w 28"/>
                  <a:gd name="T19" fmla="*/ 0 h 101"/>
                  <a:gd name="T20" fmla="*/ 1 w 28"/>
                  <a:gd name="T21" fmla="*/ 0 h 101"/>
                  <a:gd name="T22" fmla="*/ 1 w 2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101">
                    <a:moveTo>
                      <a:pt x="28" y="101"/>
                    </a:moveTo>
                    <a:lnTo>
                      <a:pt x="0" y="27"/>
                    </a:lnTo>
                    <a:lnTo>
                      <a:pt x="0" y="23"/>
                    </a:lnTo>
                    <a:lnTo>
                      <a:pt x="0" y="17"/>
                    </a:lnTo>
                    <a:lnTo>
                      <a:pt x="2" y="12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3" y="2"/>
                    </a:lnTo>
                    <a:lnTo>
                      <a:pt x="28" y="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5" name="Freeform 255"/>
              <p:cNvSpPr>
                <a:spLocks/>
              </p:cNvSpPr>
              <p:nvPr/>
            </p:nvSpPr>
            <p:spPr bwMode="auto">
              <a:xfrm flipH="1">
                <a:off x="5271" y="3070"/>
                <a:ext cx="66" cy="18"/>
              </a:xfrm>
              <a:custGeom>
                <a:avLst/>
                <a:gdLst>
                  <a:gd name="T0" fmla="*/ 0 w 133"/>
                  <a:gd name="T1" fmla="*/ 1 h 36"/>
                  <a:gd name="T2" fmla="*/ 0 w 133"/>
                  <a:gd name="T3" fmla="*/ 1 h 36"/>
                  <a:gd name="T4" fmla="*/ 0 w 133"/>
                  <a:gd name="T5" fmla="*/ 1 h 36"/>
                  <a:gd name="T6" fmla="*/ 0 w 133"/>
                  <a:gd name="T7" fmla="*/ 1 h 36"/>
                  <a:gd name="T8" fmla="*/ 0 w 133"/>
                  <a:gd name="T9" fmla="*/ 1 h 36"/>
                  <a:gd name="T10" fmla="*/ 0 w 133"/>
                  <a:gd name="T11" fmla="*/ 1 h 36"/>
                  <a:gd name="T12" fmla="*/ 0 w 133"/>
                  <a:gd name="T13" fmla="*/ 1 h 36"/>
                  <a:gd name="T14" fmla="*/ 0 w 133"/>
                  <a:gd name="T15" fmla="*/ 1 h 36"/>
                  <a:gd name="T16" fmla="*/ 0 w 133"/>
                  <a:gd name="T17" fmla="*/ 1 h 36"/>
                  <a:gd name="T18" fmla="*/ 0 w 133"/>
                  <a:gd name="T19" fmla="*/ 1 h 36"/>
                  <a:gd name="T20" fmla="*/ 0 w 133"/>
                  <a:gd name="T21" fmla="*/ 1 h 36"/>
                  <a:gd name="T22" fmla="*/ 0 w 133"/>
                  <a:gd name="T23" fmla="*/ 1 h 36"/>
                  <a:gd name="T24" fmla="*/ 0 w 133"/>
                  <a:gd name="T25" fmla="*/ 1 h 36"/>
                  <a:gd name="T26" fmla="*/ 0 w 133"/>
                  <a:gd name="T27" fmla="*/ 1 h 36"/>
                  <a:gd name="T28" fmla="*/ 0 w 133"/>
                  <a:gd name="T29" fmla="*/ 1 h 36"/>
                  <a:gd name="T30" fmla="*/ 0 w 133"/>
                  <a:gd name="T31" fmla="*/ 1 h 36"/>
                  <a:gd name="T32" fmla="*/ 0 w 133"/>
                  <a:gd name="T33" fmla="*/ 1 h 36"/>
                  <a:gd name="T34" fmla="*/ 0 w 133"/>
                  <a:gd name="T35" fmla="*/ 1 h 36"/>
                  <a:gd name="T36" fmla="*/ 0 w 133"/>
                  <a:gd name="T37" fmla="*/ 1 h 36"/>
                  <a:gd name="T38" fmla="*/ 0 w 133"/>
                  <a:gd name="T39" fmla="*/ 1 h 36"/>
                  <a:gd name="T40" fmla="*/ 0 w 133"/>
                  <a:gd name="T41" fmla="*/ 1 h 36"/>
                  <a:gd name="T42" fmla="*/ 0 w 133"/>
                  <a:gd name="T43" fmla="*/ 1 h 36"/>
                  <a:gd name="T44" fmla="*/ 0 w 133"/>
                  <a:gd name="T45" fmla="*/ 1 h 36"/>
                  <a:gd name="T46" fmla="*/ 0 w 133"/>
                  <a:gd name="T47" fmla="*/ 1 h 36"/>
                  <a:gd name="T48" fmla="*/ 0 w 133"/>
                  <a:gd name="T49" fmla="*/ 1 h 36"/>
                  <a:gd name="T50" fmla="*/ 0 w 133"/>
                  <a:gd name="T51" fmla="*/ 1 h 36"/>
                  <a:gd name="T52" fmla="*/ 0 w 133"/>
                  <a:gd name="T53" fmla="*/ 1 h 36"/>
                  <a:gd name="T54" fmla="*/ 0 w 133"/>
                  <a:gd name="T55" fmla="*/ 1 h 36"/>
                  <a:gd name="T56" fmla="*/ 0 w 133"/>
                  <a:gd name="T57" fmla="*/ 1 h 36"/>
                  <a:gd name="T58" fmla="*/ 0 w 133"/>
                  <a:gd name="T59" fmla="*/ 1 h 36"/>
                  <a:gd name="T60" fmla="*/ 0 w 133"/>
                  <a:gd name="T61" fmla="*/ 1 h 36"/>
                  <a:gd name="T62" fmla="*/ 0 w 133"/>
                  <a:gd name="T63" fmla="*/ 1 h 36"/>
                  <a:gd name="T64" fmla="*/ 0 w 133"/>
                  <a:gd name="T65" fmla="*/ 1 h 36"/>
                  <a:gd name="T66" fmla="*/ 0 w 133"/>
                  <a:gd name="T67" fmla="*/ 1 h 36"/>
                  <a:gd name="T68" fmla="*/ 0 w 133"/>
                  <a:gd name="T69" fmla="*/ 0 h 36"/>
                  <a:gd name="T70" fmla="*/ 0 w 133"/>
                  <a:gd name="T71" fmla="*/ 1 h 36"/>
                  <a:gd name="T72" fmla="*/ 0 w 133"/>
                  <a:gd name="T73" fmla="*/ 1 h 36"/>
                  <a:gd name="T74" fmla="*/ 0 w 133"/>
                  <a:gd name="T75" fmla="*/ 1 h 36"/>
                  <a:gd name="T76" fmla="*/ 0 w 133"/>
                  <a:gd name="T77" fmla="*/ 1 h 36"/>
                  <a:gd name="T78" fmla="*/ 0 w 133"/>
                  <a:gd name="T79" fmla="*/ 1 h 36"/>
                  <a:gd name="T80" fmla="*/ 0 w 133"/>
                  <a:gd name="T81" fmla="*/ 1 h 36"/>
                  <a:gd name="T82" fmla="*/ 0 w 133"/>
                  <a:gd name="T83" fmla="*/ 1 h 36"/>
                  <a:gd name="T84" fmla="*/ 0 w 133"/>
                  <a:gd name="T85" fmla="*/ 1 h 36"/>
                  <a:gd name="T86" fmla="*/ 0 w 133"/>
                  <a:gd name="T87" fmla="*/ 1 h 36"/>
                  <a:gd name="T88" fmla="*/ 0 w 133"/>
                  <a:gd name="T89" fmla="*/ 1 h 36"/>
                  <a:gd name="T90" fmla="*/ 0 w 133"/>
                  <a:gd name="T91" fmla="*/ 1 h 36"/>
                  <a:gd name="T92" fmla="*/ 0 w 133"/>
                  <a:gd name="T93" fmla="*/ 1 h 36"/>
                  <a:gd name="T94" fmla="*/ 0 w 133"/>
                  <a:gd name="T95" fmla="*/ 1 h 36"/>
                  <a:gd name="T96" fmla="*/ 0 w 133"/>
                  <a:gd name="T97" fmla="*/ 1 h 36"/>
                  <a:gd name="T98" fmla="*/ 0 w 133"/>
                  <a:gd name="T99" fmla="*/ 1 h 36"/>
                  <a:gd name="T100" fmla="*/ 0 w 133"/>
                  <a:gd name="T101" fmla="*/ 1 h 36"/>
                  <a:gd name="T102" fmla="*/ 0 w 133"/>
                  <a:gd name="T103" fmla="*/ 1 h 36"/>
                  <a:gd name="T104" fmla="*/ 0 w 133"/>
                  <a:gd name="T105" fmla="*/ 1 h 36"/>
                  <a:gd name="T106" fmla="*/ 0 w 133"/>
                  <a:gd name="T107" fmla="*/ 1 h 36"/>
                  <a:gd name="T108" fmla="*/ 0 w 133"/>
                  <a:gd name="T109" fmla="*/ 1 h 36"/>
                  <a:gd name="T110" fmla="*/ 0 w 133"/>
                  <a:gd name="T111" fmla="*/ 1 h 36"/>
                  <a:gd name="T112" fmla="*/ 0 w 133"/>
                  <a:gd name="T113" fmla="*/ 1 h 36"/>
                  <a:gd name="T114" fmla="*/ 0 w 133"/>
                  <a:gd name="T115" fmla="*/ 1 h 36"/>
                  <a:gd name="T116" fmla="*/ 0 w 133"/>
                  <a:gd name="T117" fmla="*/ 1 h 36"/>
                  <a:gd name="T118" fmla="*/ 0 w 133"/>
                  <a:gd name="T119" fmla="*/ 1 h 36"/>
                  <a:gd name="T120" fmla="*/ 0 w 133"/>
                  <a:gd name="T121" fmla="*/ 1 h 36"/>
                  <a:gd name="T122" fmla="*/ 0 w 133"/>
                  <a:gd name="T123" fmla="*/ 1 h 36"/>
                  <a:gd name="T124" fmla="*/ 0 w 133"/>
                  <a:gd name="T125" fmla="*/ 1 h 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3" h="36">
                    <a:moveTo>
                      <a:pt x="10" y="27"/>
                    </a:moveTo>
                    <a:lnTo>
                      <a:pt x="13" y="25"/>
                    </a:lnTo>
                    <a:lnTo>
                      <a:pt x="17" y="25"/>
                    </a:lnTo>
                    <a:lnTo>
                      <a:pt x="19" y="25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32" y="25"/>
                    </a:lnTo>
                    <a:lnTo>
                      <a:pt x="36" y="25"/>
                    </a:lnTo>
                    <a:lnTo>
                      <a:pt x="42" y="25"/>
                    </a:lnTo>
                    <a:lnTo>
                      <a:pt x="48" y="25"/>
                    </a:lnTo>
                    <a:lnTo>
                      <a:pt x="55" y="25"/>
                    </a:lnTo>
                    <a:lnTo>
                      <a:pt x="61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4" y="19"/>
                    </a:lnTo>
                    <a:lnTo>
                      <a:pt x="78" y="19"/>
                    </a:lnTo>
                    <a:lnTo>
                      <a:pt x="84" y="17"/>
                    </a:lnTo>
                    <a:lnTo>
                      <a:pt x="78" y="15"/>
                    </a:lnTo>
                    <a:lnTo>
                      <a:pt x="74" y="15"/>
                    </a:lnTo>
                    <a:lnTo>
                      <a:pt x="69" y="15"/>
                    </a:lnTo>
                    <a:lnTo>
                      <a:pt x="65" y="15"/>
                    </a:lnTo>
                    <a:lnTo>
                      <a:pt x="61" y="15"/>
                    </a:lnTo>
                    <a:lnTo>
                      <a:pt x="57" y="15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2" y="13"/>
                    </a:lnTo>
                    <a:lnTo>
                      <a:pt x="36" y="12"/>
                    </a:lnTo>
                    <a:lnTo>
                      <a:pt x="31" y="10"/>
                    </a:lnTo>
                    <a:lnTo>
                      <a:pt x="25" y="10"/>
                    </a:lnTo>
                    <a:lnTo>
                      <a:pt x="19" y="8"/>
                    </a:lnTo>
                    <a:lnTo>
                      <a:pt x="15" y="8"/>
                    </a:lnTo>
                    <a:lnTo>
                      <a:pt x="11" y="6"/>
                    </a:lnTo>
                    <a:lnTo>
                      <a:pt x="8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33" y="17"/>
                    </a:lnTo>
                    <a:lnTo>
                      <a:pt x="129" y="21"/>
                    </a:lnTo>
                    <a:lnTo>
                      <a:pt x="124" y="25"/>
                    </a:lnTo>
                    <a:lnTo>
                      <a:pt x="118" y="27"/>
                    </a:lnTo>
                    <a:lnTo>
                      <a:pt x="110" y="31"/>
                    </a:lnTo>
                    <a:lnTo>
                      <a:pt x="105" y="31"/>
                    </a:lnTo>
                    <a:lnTo>
                      <a:pt x="101" y="32"/>
                    </a:lnTo>
                    <a:lnTo>
                      <a:pt x="97" y="32"/>
                    </a:lnTo>
                    <a:lnTo>
                      <a:pt x="93" y="34"/>
                    </a:lnTo>
                    <a:lnTo>
                      <a:pt x="88" y="34"/>
                    </a:lnTo>
                    <a:lnTo>
                      <a:pt x="82" y="34"/>
                    </a:lnTo>
                    <a:lnTo>
                      <a:pt x="78" y="36"/>
                    </a:lnTo>
                    <a:lnTo>
                      <a:pt x="74" y="36"/>
                    </a:lnTo>
                    <a:lnTo>
                      <a:pt x="69" y="36"/>
                    </a:lnTo>
                    <a:lnTo>
                      <a:pt x="63" y="36"/>
                    </a:lnTo>
                    <a:lnTo>
                      <a:pt x="57" y="36"/>
                    </a:lnTo>
                    <a:lnTo>
                      <a:pt x="53" y="36"/>
                    </a:lnTo>
                    <a:lnTo>
                      <a:pt x="48" y="36"/>
                    </a:lnTo>
                    <a:lnTo>
                      <a:pt x="44" y="36"/>
                    </a:lnTo>
                    <a:lnTo>
                      <a:pt x="40" y="34"/>
                    </a:lnTo>
                    <a:lnTo>
                      <a:pt x="36" y="34"/>
                    </a:lnTo>
                    <a:lnTo>
                      <a:pt x="31" y="34"/>
                    </a:lnTo>
                    <a:lnTo>
                      <a:pt x="27" y="32"/>
                    </a:lnTo>
                    <a:lnTo>
                      <a:pt x="23" y="32"/>
                    </a:lnTo>
                    <a:lnTo>
                      <a:pt x="19" y="32"/>
                    </a:lnTo>
                    <a:lnTo>
                      <a:pt x="13" y="29"/>
                    </a:lnTo>
                    <a:lnTo>
                      <a:pt x="1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6" name="Freeform 256"/>
              <p:cNvSpPr>
                <a:spLocks/>
              </p:cNvSpPr>
              <p:nvPr/>
            </p:nvSpPr>
            <p:spPr bwMode="auto">
              <a:xfrm flipH="1">
                <a:off x="5268" y="2901"/>
                <a:ext cx="50" cy="96"/>
              </a:xfrm>
              <a:custGeom>
                <a:avLst/>
                <a:gdLst>
                  <a:gd name="T0" fmla="*/ 0 w 101"/>
                  <a:gd name="T1" fmla="*/ 1 h 192"/>
                  <a:gd name="T2" fmla="*/ 0 w 101"/>
                  <a:gd name="T3" fmla="*/ 1 h 192"/>
                  <a:gd name="T4" fmla="*/ 0 w 101"/>
                  <a:gd name="T5" fmla="*/ 1 h 192"/>
                  <a:gd name="T6" fmla="*/ 0 w 101"/>
                  <a:gd name="T7" fmla="*/ 1 h 192"/>
                  <a:gd name="T8" fmla="*/ 0 w 101"/>
                  <a:gd name="T9" fmla="*/ 1 h 192"/>
                  <a:gd name="T10" fmla="*/ 0 w 101"/>
                  <a:gd name="T11" fmla="*/ 1 h 192"/>
                  <a:gd name="T12" fmla="*/ 0 w 101"/>
                  <a:gd name="T13" fmla="*/ 1 h 192"/>
                  <a:gd name="T14" fmla="*/ 0 w 101"/>
                  <a:gd name="T15" fmla="*/ 1 h 192"/>
                  <a:gd name="T16" fmla="*/ 0 w 101"/>
                  <a:gd name="T17" fmla="*/ 1 h 192"/>
                  <a:gd name="T18" fmla="*/ 0 w 101"/>
                  <a:gd name="T19" fmla="*/ 1 h 192"/>
                  <a:gd name="T20" fmla="*/ 0 w 101"/>
                  <a:gd name="T21" fmla="*/ 1 h 192"/>
                  <a:gd name="T22" fmla="*/ 0 w 101"/>
                  <a:gd name="T23" fmla="*/ 1 h 192"/>
                  <a:gd name="T24" fmla="*/ 0 w 101"/>
                  <a:gd name="T25" fmla="*/ 1 h 192"/>
                  <a:gd name="T26" fmla="*/ 0 w 101"/>
                  <a:gd name="T27" fmla="*/ 1 h 192"/>
                  <a:gd name="T28" fmla="*/ 0 w 101"/>
                  <a:gd name="T29" fmla="*/ 1 h 192"/>
                  <a:gd name="T30" fmla="*/ 0 w 101"/>
                  <a:gd name="T31" fmla="*/ 1 h 192"/>
                  <a:gd name="T32" fmla="*/ 0 w 101"/>
                  <a:gd name="T33" fmla="*/ 1 h 192"/>
                  <a:gd name="T34" fmla="*/ 0 w 101"/>
                  <a:gd name="T35" fmla="*/ 1 h 192"/>
                  <a:gd name="T36" fmla="*/ 0 w 101"/>
                  <a:gd name="T37" fmla="*/ 1 h 192"/>
                  <a:gd name="T38" fmla="*/ 0 w 101"/>
                  <a:gd name="T39" fmla="*/ 1 h 192"/>
                  <a:gd name="T40" fmla="*/ 0 w 101"/>
                  <a:gd name="T41" fmla="*/ 1 h 192"/>
                  <a:gd name="T42" fmla="*/ 0 w 101"/>
                  <a:gd name="T43" fmla="*/ 1 h 192"/>
                  <a:gd name="T44" fmla="*/ 0 w 101"/>
                  <a:gd name="T45" fmla="*/ 1 h 192"/>
                  <a:gd name="T46" fmla="*/ 0 w 101"/>
                  <a:gd name="T47" fmla="*/ 1 h 192"/>
                  <a:gd name="T48" fmla="*/ 0 w 101"/>
                  <a:gd name="T49" fmla="*/ 1 h 192"/>
                  <a:gd name="T50" fmla="*/ 0 w 101"/>
                  <a:gd name="T51" fmla="*/ 1 h 192"/>
                  <a:gd name="T52" fmla="*/ 0 w 101"/>
                  <a:gd name="T53" fmla="*/ 0 h 192"/>
                  <a:gd name="T54" fmla="*/ 0 w 101"/>
                  <a:gd name="T55" fmla="*/ 1 h 192"/>
                  <a:gd name="T56" fmla="*/ 0 w 101"/>
                  <a:gd name="T57" fmla="*/ 1 h 192"/>
                  <a:gd name="T58" fmla="*/ 0 w 101"/>
                  <a:gd name="T59" fmla="*/ 1 h 192"/>
                  <a:gd name="T60" fmla="*/ 0 w 101"/>
                  <a:gd name="T61" fmla="*/ 1 h 192"/>
                  <a:gd name="T62" fmla="*/ 0 w 101"/>
                  <a:gd name="T63" fmla="*/ 1 h 192"/>
                  <a:gd name="T64" fmla="*/ 0 w 101"/>
                  <a:gd name="T65" fmla="*/ 1 h 192"/>
                  <a:gd name="T66" fmla="*/ 0 w 101"/>
                  <a:gd name="T67" fmla="*/ 1 h 192"/>
                  <a:gd name="T68" fmla="*/ 0 w 101"/>
                  <a:gd name="T69" fmla="*/ 1 h 192"/>
                  <a:gd name="T70" fmla="*/ 0 w 101"/>
                  <a:gd name="T71" fmla="*/ 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1" h="192">
                    <a:moveTo>
                      <a:pt x="2" y="190"/>
                    </a:moveTo>
                    <a:lnTo>
                      <a:pt x="0" y="121"/>
                    </a:lnTo>
                    <a:lnTo>
                      <a:pt x="6" y="118"/>
                    </a:lnTo>
                    <a:lnTo>
                      <a:pt x="10" y="123"/>
                    </a:lnTo>
                    <a:lnTo>
                      <a:pt x="12" y="129"/>
                    </a:lnTo>
                    <a:lnTo>
                      <a:pt x="12" y="133"/>
                    </a:lnTo>
                    <a:lnTo>
                      <a:pt x="13" y="137"/>
                    </a:lnTo>
                    <a:lnTo>
                      <a:pt x="13" y="140"/>
                    </a:lnTo>
                    <a:lnTo>
                      <a:pt x="13" y="144"/>
                    </a:lnTo>
                    <a:lnTo>
                      <a:pt x="13" y="148"/>
                    </a:lnTo>
                    <a:lnTo>
                      <a:pt x="13" y="154"/>
                    </a:lnTo>
                    <a:lnTo>
                      <a:pt x="13" y="158"/>
                    </a:lnTo>
                    <a:lnTo>
                      <a:pt x="15" y="161"/>
                    </a:lnTo>
                    <a:lnTo>
                      <a:pt x="15" y="165"/>
                    </a:lnTo>
                    <a:lnTo>
                      <a:pt x="17" y="171"/>
                    </a:lnTo>
                    <a:lnTo>
                      <a:pt x="19" y="175"/>
                    </a:lnTo>
                    <a:lnTo>
                      <a:pt x="23" y="178"/>
                    </a:lnTo>
                    <a:lnTo>
                      <a:pt x="27" y="180"/>
                    </a:lnTo>
                    <a:lnTo>
                      <a:pt x="32" y="178"/>
                    </a:lnTo>
                    <a:lnTo>
                      <a:pt x="38" y="177"/>
                    </a:lnTo>
                    <a:lnTo>
                      <a:pt x="46" y="175"/>
                    </a:lnTo>
                    <a:lnTo>
                      <a:pt x="46" y="169"/>
                    </a:lnTo>
                    <a:lnTo>
                      <a:pt x="48" y="165"/>
                    </a:lnTo>
                    <a:lnTo>
                      <a:pt x="48" y="159"/>
                    </a:lnTo>
                    <a:lnTo>
                      <a:pt x="48" y="156"/>
                    </a:lnTo>
                    <a:lnTo>
                      <a:pt x="48" y="150"/>
                    </a:lnTo>
                    <a:lnTo>
                      <a:pt x="48" y="146"/>
                    </a:lnTo>
                    <a:lnTo>
                      <a:pt x="48" y="140"/>
                    </a:lnTo>
                    <a:lnTo>
                      <a:pt x="46" y="135"/>
                    </a:lnTo>
                    <a:lnTo>
                      <a:pt x="46" y="129"/>
                    </a:lnTo>
                    <a:lnTo>
                      <a:pt x="44" y="125"/>
                    </a:lnTo>
                    <a:lnTo>
                      <a:pt x="42" y="120"/>
                    </a:lnTo>
                    <a:lnTo>
                      <a:pt x="40" y="114"/>
                    </a:lnTo>
                    <a:lnTo>
                      <a:pt x="38" y="108"/>
                    </a:lnTo>
                    <a:lnTo>
                      <a:pt x="38" y="104"/>
                    </a:lnTo>
                    <a:lnTo>
                      <a:pt x="36" y="99"/>
                    </a:lnTo>
                    <a:lnTo>
                      <a:pt x="34" y="93"/>
                    </a:lnTo>
                    <a:lnTo>
                      <a:pt x="31" y="87"/>
                    </a:lnTo>
                    <a:lnTo>
                      <a:pt x="29" y="82"/>
                    </a:lnTo>
                    <a:lnTo>
                      <a:pt x="27" y="76"/>
                    </a:lnTo>
                    <a:lnTo>
                      <a:pt x="25" y="70"/>
                    </a:lnTo>
                    <a:lnTo>
                      <a:pt x="21" y="64"/>
                    </a:lnTo>
                    <a:lnTo>
                      <a:pt x="19" y="61"/>
                    </a:lnTo>
                    <a:lnTo>
                      <a:pt x="17" y="55"/>
                    </a:lnTo>
                    <a:lnTo>
                      <a:pt x="15" y="49"/>
                    </a:lnTo>
                    <a:lnTo>
                      <a:pt x="13" y="44"/>
                    </a:lnTo>
                    <a:lnTo>
                      <a:pt x="12" y="38"/>
                    </a:lnTo>
                    <a:lnTo>
                      <a:pt x="10" y="32"/>
                    </a:lnTo>
                    <a:lnTo>
                      <a:pt x="8" y="28"/>
                    </a:lnTo>
                    <a:lnTo>
                      <a:pt x="6" y="23"/>
                    </a:lnTo>
                    <a:lnTo>
                      <a:pt x="6" y="17"/>
                    </a:lnTo>
                    <a:lnTo>
                      <a:pt x="4" y="11"/>
                    </a:lnTo>
                    <a:lnTo>
                      <a:pt x="4" y="6"/>
                    </a:lnTo>
                    <a:lnTo>
                      <a:pt x="19" y="0"/>
                    </a:lnTo>
                    <a:lnTo>
                      <a:pt x="101" y="175"/>
                    </a:lnTo>
                    <a:lnTo>
                      <a:pt x="95" y="178"/>
                    </a:lnTo>
                    <a:lnTo>
                      <a:pt x="91" y="180"/>
                    </a:lnTo>
                    <a:lnTo>
                      <a:pt x="86" y="182"/>
                    </a:lnTo>
                    <a:lnTo>
                      <a:pt x="80" y="184"/>
                    </a:lnTo>
                    <a:lnTo>
                      <a:pt x="74" y="186"/>
                    </a:lnTo>
                    <a:lnTo>
                      <a:pt x="67" y="188"/>
                    </a:lnTo>
                    <a:lnTo>
                      <a:pt x="59" y="190"/>
                    </a:lnTo>
                    <a:lnTo>
                      <a:pt x="53" y="192"/>
                    </a:lnTo>
                    <a:lnTo>
                      <a:pt x="46" y="192"/>
                    </a:lnTo>
                    <a:lnTo>
                      <a:pt x="38" y="192"/>
                    </a:lnTo>
                    <a:lnTo>
                      <a:pt x="32" y="192"/>
                    </a:lnTo>
                    <a:lnTo>
                      <a:pt x="25" y="192"/>
                    </a:lnTo>
                    <a:lnTo>
                      <a:pt x="19" y="192"/>
                    </a:lnTo>
                    <a:lnTo>
                      <a:pt x="13" y="190"/>
                    </a:lnTo>
                    <a:lnTo>
                      <a:pt x="8" y="190"/>
                    </a:lnTo>
                    <a:lnTo>
                      <a:pt x="2" y="19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7" name="Freeform 257"/>
              <p:cNvSpPr>
                <a:spLocks/>
              </p:cNvSpPr>
              <p:nvPr/>
            </p:nvSpPr>
            <p:spPr bwMode="auto">
              <a:xfrm flipH="1">
                <a:off x="5336" y="2806"/>
                <a:ext cx="10" cy="175"/>
              </a:xfrm>
              <a:custGeom>
                <a:avLst/>
                <a:gdLst>
                  <a:gd name="T0" fmla="*/ 0 w 21"/>
                  <a:gd name="T1" fmla="*/ 2 h 349"/>
                  <a:gd name="T2" fmla="*/ 0 w 21"/>
                  <a:gd name="T3" fmla="*/ 2 h 349"/>
                  <a:gd name="T4" fmla="*/ 0 w 21"/>
                  <a:gd name="T5" fmla="*/ 2 h 349"/>
                  <a:gd name="T6" fmla="*/ 0 w 21"/>
                  <a:gd name="T7" fmla="*/ 2 h 349"/>
                  <a:gd name="T8" fmla="*/ 0 w 21"/>
                  <a:gd name="T9" fmla="*/ 2 h 349"/>
                  <a:gd name="T10" fmla="*/ 0 w 21"/>
                  <a:gd name="T11" fmla="*/ 2 h 349"/>
                  <a:gd name="T12" fmla="*/ 0 w 21"/>
                  <a:gd name="T13" fmla="*/ 2 h 349"/>
                  <a:gd name="T14" fmla="*/ 0 w 21"/>
                  <a:gd name="T15" fmla="*/ 2 h 349"/>
                  <a:gd name="T16" fmla="*/ 0 w 21"/>
                  <a:gd name="T17" fmla="*/ 2 h 349"/>
                  <a:gd name="T18" fmla="*/ 0 w 21"/>
                  <a:gd name="T19" fmla="*/ 1 h 349"/>
                  <a:gd name="T20" fmla="*/ 0 w 21"/>
                  <a:gd name="T21" fmla="*/ 1 h 349"/>
                  <a:gd name="T22" fmla="*/ 0 w 21"/>
                  <a:gd name="T23" fmla="*/ 1 h 349"/>
                  <a:gd name="T24" fmla="*/ 0 w 21"/>
                  <a:gd name="T25" fmla="*/ 1 h 349"/>
                  <a:gd name="T26" fmla="*/ 0 w 21"/>
                  <a:gd name="T27" fmla="*/ 1 h 349"/>
                  <a:gd name="T28" fmla="*/ 0 w 21"/>
                  <a:gd name="T29" fmla="*/ 1 h 349"/>
                  <a:gd name="T30" fmla="*/ 0 w 21"/>
                  <a:gd name="T31" fmla="*/ 1 h 349"/>
                  <a:gd name="T32" fmla="*/ 0 w 21"/>
                  <a:gd name="T33" fmla="*/ 1 h 349"/>
                  <a:gd name="T34" fmla="*/ 0 w 21"/>
                  <a:gd name="T35" fmla="*/ 1 h 349"/>
                  <a:gd name="T36" fmla="*/ 0 w 21"/>
                  <a:gd name="T37" fmla="*/ 1 h 349"/>
                  <a:gd name="T38" fmla="*/ 0 w 21"/>
                  <a:gd name="T39" fmla="*/ 1 h 349"/>
                  <a:gd name="T40" fmla="*/ 0 w 21"/>
                  <a:gd name="T41" fmla="*/ 1 h 349"/>
                  <a:gd name="T42" fmla="*/ 0 w 21"/>
                  <a:gd name="T43" fmla="*/ 1 h 349"/>
                  <a:gd name="T44" fmla="*/ 0 w 21"/>
                  <a:gd name="T45" fmla="*/ 1 h 349"/>
                  <a:gd name="T46" fmla="*/ 0 w 21"/>
                  <a:gd name="T47" fmla="*/ 1 h 349"/>
                  <a:gd name="T48" fmla="*/ 0 w 21"/>
                  <a:gd name="T49" fmla="*/ 1 h 349"/>
                  <a:gd name="T50" fmla="*/ 0 w 21"/>
                  <a:gd name="T51" fmla="*/ 1 h 349"/>
                  <a:gd name="T52" fmla="*/ 0 w 21"/>
                  <a:gd name="T53" fmla="*/ 1 h 349"/>
                  <a:gd name="T54" fmla="*/ 0 w 21"/>
                  <a:gd name="T55" fmla="*/ 1 h 349"/>
                  <a:gd name="T56" fmla="*/ 0 w 21"/>
                  <a:gd name="T57" fmla="*/ 1 h 349"/>
                  <a:gd name="T58" fmla="*/ 0 w 21"/>
                  <a:gd name="T59" fmla="*/ 1 h 349"/>
                  <a:gd name="T60" fmla="*/ 0 w 21"/>
                  <a:gd name="T61" fmla="*/ 1 h 349"/>
                  <a:gd name="T62" fmla="*/ 0 w 21"/>
                  <a:gd name="T63" fmla="*/ 1 h 349"/>
                  <a:gd name="T64" fmla="*/ 0 w 21"/>
                  <a:gd name="T65" fmla="*/ 0 h 349"/>
                  <a:gd name="T66" fmla="*/ 0 w 21"/>
                  <a:gd name="T67" fmla="*/ 2 h 3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349">
                    <a:moveTo>
                      <a:pt x="11" y="349"/>
                    </a:moveTo>
                    <a:lnTo>
                      <a:pt x="9" y="344"/>
                    </a:lnTo>
                    <a:lnTo>
                      <a:pt x="9" y="340"/>
                    </a:lnTo>
                    <a:lnTo>
                      <a:pt x="9" y="334"/>
                    </a:lnTo>
                    <a:lnTo>
                      <a:pt x="9" y="329"/>
                    </a:lnTo>
                    <a:lnTo>
                      <a:pt x="8" y="323"/>
                    </a:lnTo>
                    <a:lnTo>
                      <a:pt x="8" y="319"/>
                    </a:lnTo>
                    <a:lnTo>
                      <a:pt x="6" y="313"/>
                    </a:lnTo>
                    <a:lnTo>
                      <a:pt x="6" y="308"/>
                    </a:lnTo>
                    <a:lnTo>
                      <a:pt x="6" y="302"/>
                    </a:lnTo>
                    <a:lnTo>
                      <a:pt x="6" y="298"/>
                    </a:lnTo>
                    <a:lnTo>
                      <a:pt x="6" y="292"/>
                    </a:lnTo>
                    <a:lnTo>
                      <a:pt x="6" y="287"/>
                    </a:lnTo>
                    <a:lnTo>
                      <a:pt x="4" y="281"/>
                    </a:lnTo>
                    <a:lnTo>
                      <a:pt x="4" y="275"/>
                    </a:lnTo>
                    <a:lnTo>
                      <a:pt x="4" y="270"/>
                    </a:lnTo>
                    <a:lnTo>
                      <a:pt x="4" y="266"/>
                    </a:lnTo>
                    <a:lnTo>
                      <a:pt x="4" y="258"/>
                    </a:lnTo>
                    <a:lnTo>
                      <a:pt x="4" y="254"/>
                    </a:lnTo>
                    <a:lnTo>
                      <a:pt x="2" y="249"/>
                    </a:lnTo>
                    <a:lnTo>
                      <a:pt x="2" y="243"/>
                    </a:lnTo>
                    <a:lnTo>
                      <a:pt x="2" y="237"/>
                    </a:lnTo>
                    <a:lnTo>
                      <a:pt x="2" y="232"/>
                    </a:lnTo>
                    <a:lnTo>
                      <a:pt x="2" y="226"/>
                    </a:lnTo>
                    <a:lnTo>
                      <a:pt x="2" y="222"/>
                    </a:lnTo>
                    <a:lnTo>
                      <a:pt x="0" y="215"/>
                    </a:lnTo>
                    <a:lnTo>
                      <a:pt x="0" y="211"/>
                    </a:lnTo>
                    <a:lnTo>
                      <a:pt x="0" y="205"/>
                    </a:lnTo>
                    <a:lnTo>
                      <a:pt x="0" y="199"/>
                    </a:lnTo>
                    <a:lnTo>
                      <a:pt x="0" y="194"/>
                    </a:lnTo>
                    <a:lnTo>
                      <a:pt x="0" y="188"/>
                    </a:lnTo>
                    <a:lnTo>
                      <a:pt x="0" y="182"/>
                    </a:lnTo>
                    <a:lnTo>
                      <a:pt x="0" y="178"/>
                    </a:lnTo>
                    <a:lnTo>
                      <a:pt x="0" y="171"/>
                    </a:lnTo>
                    <a:lnTo>
                      <a:pt x="0" y="167"/>
                    </a:lnTo>
                    <a:lnTo>
                      <a:pt x="0" y="159"/>
                    </a:lnTo>
                    <a:lnTo>
                      <a:pt x="0" y="156"/>
                    </a:lnTo>
                    <a:lnTo>
                      <a:pt x="0" y="150"/>
                    </a:lnTo>
                    <a:lnTo>
                      <a:pt x="0" y="144"/>
                    </a:lnTo>
                    <a:lnTo>
                      <a:pt x="0" y="139"/>
                    </a:lnTo>
                    <a:lnTo>
                      <a:pt x="0" y="133"/>
                    </a:lnTo>
                    <a:lnTo>
                      <a:pt x="0" y="127"/>
                    </a:lnTo>
                    <a:lnTo>
                      <a:pt x="0" y="121"/>
                    </a:lnTo>
                    <a:lnTo>
                      <a:pt x="0" y="116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0" y="78"/>
                    </a:lnTo>
                    <a:lnTo>
                      <a:pt x="0" y="72"/>
                    </a:lnTo>
                    <a:lnTo>
                      <a:pt x="0" y="68"/>
                    </a:lnTo>
                    <a:lnTo>
                      <a:pt x="0" y="63"/>
                    </a:lnTo>
                    <a:lnTo>
                      <a:pt x="2" y="57"/>
                    </a:lnTo>
                    <a:lnTo>
                      <a:pt x="2" y="51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6"/>
                    </a:lnTo>
                    <a:lnTo>
                      <a:pt x="2" y="30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6" y="4"/>
                    </a:lnTo>
                    <a:lnTo>
                      <a:pt x="21" y="0"/>
                    </a:lnTo>
                    <a:lnTo>
                      <a:pt x="11" y="349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8" name="Freeform 258"/>
              <p:cNvSpPr>
                <a:spLocks/>
              </p:cNvSpPr>
              <p:nvPr/>
            </p:nvSpPr>
            <p:spPr bwMode="auto">
              <a:xfrm flipH="1">
                <a:off x="5367" y="2887"/>
                <a:ext cx="24" cy="84"/>
              </a:xfrm>
              <a:custGeom>
                <a:avLst/>
                <a:gdLst>
                  <a:gd name="T0" fmla="*/ 0 w 47"/>
                  <a:gd name="T1" fmla="*/ 0 h 169"/>
                  <a:gd name="T2" fmla="*/ 1 w 47"/>
                  <a:gd name="T3" fmla="*/ 0 h 169"/>
                  <a:gd name="T4" fmla="*/ 1 w 47"/>
                  <a:gd name="T5" fmla="*/ 0 h 169"/>
                  <a:gd name="T6" fmla="*/ 1 w 47"/>
                  <a:gd name="T7" fmla="*/ 0 h 169"/>
                  <a:gd name="T8" fmla="*/ 1 w 47"/>
                  <a:gd name="T9" fmla="*/ 0 h 169"/>
                  <a:gd name="T10" fmla="*/ 1 w 47"/>
                  <a:gd name="T11" fmla="*/ 0 h 169"/>
                  <a:gd name="T12" fmla="*/ 1 w 47"/>
                  <a:gd name="T13" fmla="*/ 0 h 169"/>
                  <a:gd name="T14" fmla="*/ 1 w 47"/>
                  <a:gd name="T15" fmla="*/ 0 h 169"/>
                  <a:gd name="T16" fmla="*/ 1 w 47"/>
                  <a:gd name="T17" fmla="*/ 0 h 169"/>
                  <a:gd name="T18" fmla="*/ 1 w 47"/>
                  <a:gd name="T19" fmla="*/ 0 h 169"/>
                  <a:gd name="T20" fmla="*/ 1 w 47"/>
                  <a:gd name="T21" fmla="*/ 0 h 169"/>
                  <a:gd name="T22" fmla="*/ 1 w 47"/>
                  <a:gd name="T23" fmla="*/ 0 h 169"/>
                  <a:gd name="T24" fmla="*/ 1 w 47"/>
                  <a:gd name="T25" fmla="*/ 0 h 169"/>
                  <a:gd name="T26" fmla="*/ 0 w 47"/>
                  <a:gd name="T27" fmla="*/ 0 h 169"/>
                  <a:gd name="T28" fmla="*/ 0 w 47"/>
                  <a:gd name="T29" fmla="*/ 0 h 1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169">
                    <a:moveTo>
                      <a:pt x="0" y="143"/>
                    </a:moveTo>
                    <a:lnTo>
                      <a:pt x="34" y="0"/>
                    </a:lnTo>
                    <a:lnTo>
                      <a:pt x="45" y="0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1" y="169"/>
                    </a:lnTo>
                    <a:lnTo>
                      <a:pt x="36" y="169"/>
                    </a:lnTo>
                    <a:lnTo>
                      <a:pt x="32" y="169"/>
                    </a:lnTo>
                    <a:lnTo>
                      <a:pt x="24" y="168"/>
                    </a:lnTo>
                    <a:lnTo>
                      <a:pt x="19" y="164"/>
                    </a:lnTo>
                    <a:lnTo>
                      <a:pt x="11" y="160"/>
                    </a:lnTo>
                    <a:lnTo>
                      <a:pt x="5" y="154"/>
                    </a:lnTo>
                    <a:lnTo>
                      <a:pt x="2" y="149"/>
                    </a:lnTo>
                    <a:lnTo>
                      <a:pt x="0" y="143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19" name="Freeform 259"/>
              <p:cNvSpPr>
                <a:spLocks/>
              </p:cNvSpPr>
              <p:nvPr/>
            </p:nvSpPr>
            <p:spPr bwMode="auto">
              <a:xfrm flipH="1">
                <a:off x="5151" y="2721"/>
                <a:ext cx="96" cy="53"/>
              </a:xfrm>
              <a:custGeom>
                <a:avLst/>
                <a:gdLst>
                  <a:gd name="T0" fmla="*/ 1 w 192"/>
                  <a:gd name="T1" fmla="*/ 1 h 104"/>
                  <a:gd name="T2" fmla="*/ 1 w 192"/>
                  <a:gd name="T3" fmla="*/ 1 h 104"/>
                  <a:gd name="T4" fmla="*/ 0 w 192"/>
                  <a:gd name="T5" fmla="*/ 1 h 104"/>
                  <a:gd name="T6" fmla="*/ 1 w 192"/>
                  <a:gd name="T7" fmla="*/ 1 h 104"/>
                  <a:gd name="T8" fmla="*/ 1 w 192"/>
                  <a:gd name="T9" fmla="*/ 1 h 104"/>
                  <a:gd name="T10" fmla="*/ 1 w 192"/>
                  <a:gd name="T11" fmla="*/ 1 h 104"/>
                  <a:gd name="T12" fmla="*/ 1 w 192"/>
                  <a:gd name="T13" fmla="*/ 1 h 104"/>
                  <a:gd name="T14" fmla="*/ 1 w 192"/>
                  <a:gd name="T15" fmla="*/ 1 h 104"/>
                  <a:gd name="T16" fmla="*/ 1 w 192"/>
                  <a:gd name="T17" fmla="*/ 1 h 104"/>
                  <a:gd name="T18" fmla="*/ 1 w 192"/>
                  <a:gd name="T19" fmla="*/ 1 h 104"/>
                  <a:gd name="T20" fmla="*/ 1 w 192"/>
                  <a:gd name="T21" fmla="*/ 0 h 104"/>
                  <a:gd name="T22" fmla="*/ 1 w 192"/>
                  <a:gd name="T23" fmla="*/ 1 h 104"/>
                  <a:gd name="T24" fmla="*/ 1 w 192"/>
                  <a:gd name="T25" fmla="*/ 1 h 104"/>
                  <a:gd name="T26" fmla="*/ 1 w 192"/>
                  <a:gd name="T27" fmla="*/ 1 h 104"/>
                  <a:gd name="T28" fmla="*/ 1 w 192"/>
                  <a:gd name="T29" fmla="*/ 1 h 104"/>
                  <a:gd name="T30" fmla="*/ 1 w 192"/>
                  <a:gd name="T31" fmla="*/ 1 h 104"/>
                  <a:gd name="T32" fmla="*/ 1 w 192"/>
                  <a:gd name="T33" fmla="*/ 1 h 104"/>
                  <a:gd name="T34" fmla="*/ 1 w 192"/>
                  <a:gd name="T35" fmla="*/ 1 h 104"/>
                  <a:gd name="T36" fmla="*/ 1 w 192"/>
                  <a:gd name="T37" fmla="*/ 1 h 104"/>
                  <a:gd name="T38" fmla="*/ 1 w 192"/>
                  <a:gd name="T39" fmla="*/ 1 h 104"/>
                  <a:gd name="T40" fmla="*/ 1 w 192"/>
                  <a:gd name="T41" fmla="*/ 1 h 104"/>
                  <a:gd name="T42" fmla="*/ 1 w 192"/>
                  <a:gd name="T43" fmla="*/ 1 h 104"/>
                  <a:gd name="T44" fmla="*/ 1 w 192"/>
                  <a:gd name="T45" fmla="*/ 1 h 104"/>
                  <a:gd name="T46" fmla="*/ 1 w 192"/>
                  <a:gd name="T47" fmla="*/ 1 h 104"/>
                  <a:gd name="T48" fmla="*/ 1 w 192"/>
                  <a:gd name="T49" fmla="*/ 1 h 104"/>
                  <a:gd name="T50" fmla="*/ 1 w 192"/>
                  <a:gd name="T51" fmla="*/ 1 h 104"/>
                  <a:gd name="T52" fmla="*/ 1 w 192"/>
                  <a:gd name="T53" fmla="*/ 1 h 104"/>
                  <a:gd name="T54" fmla="*/ 1 w 192"/>
                  <a:gd name="T55" fmla="*/ 1 h 104"/>
                  <a:gd name="T56" fmla="*/ 1 w 192"/>
                  <a:gd name="T57" fmla="*/ 1 h 104"/>
                  <a:gd name="T58" fmla="*/ 1 w 192"/>
                  <a:gd name="T59" fmla="*/ 1 h 104"/>
                  <a:gd name="T60" fmla="*/ 1 w 192"/>
                  <a:gd name="T61" fmla="*/ 1 h 104"/>
                  <a:gd name="T62" fmla="*/ 1 w 192"/>
                  <a:gd name="T63" fmla="*/ 1 h 104"/>
                  <a:gd name="T64" fmla="*/ 1 w 192"/>
                  <a:gd name="T65" fmla="*/ 1 h 104"/>
                  <a:gd name="T66" fmla="*/ 1 w 192"/>
                  <a:gd name="T67" fmla="*/ 1 h 104"/>
                  <a:gd name="T68" fmla="*/ 1 w 192"/>
                  <a:gd name="T69" fmla="*/ 1 h 104"/>
                  <a:gd name="T70" fmla="*/ 1 w 192"/>
                  <a:gd name="T71" fmla="*/ 1 h 104"/>
                  <a:gd name="T72" fmla="*/ 1 w 192"/>
                  <a:gd name="T73" fmla="*/ 1 h 104"/>
                  <a:gd name="T74" fmla="*/ 1 w 192"/>
                  <a:gd name="T75" fmla="*/ 1 h 104"/>
                  <a:gd name="T76" fmla="*/ 1 w 192"/>
                  <a:gd name="T77" fmla="*/ 1 h 104"/>
                  <a:gd name="T78" fmla="*/ 1 w 192"/>
                  <a:gd name="T79" fmla="*/ 1 h 104"/>
                  <a:gd name="T80" fmla="*/ 1 w 192"/>
                  <a:gd name="T81" fmla="*/ 1 h 104"/>
                  <a:gd name="T82" fmla="*/ 1 w 192"/>
                  <a:gd name="T83" fmla="*/ 1 h 104"/>
                  <a:gd name="T84" fmla="*/ 1 w 192"/>
                  <a:gd name="T85" fmla="*/ 1 h 104"/>
                  <a:gd name="T86" fmla="*/ 1 w 192"/>
                  <a:gd name="T87" fmla="*/ 1 h 104"/>
                  <a:gd name="T88" fmla="*/ 1 w 192"/>
                  <a:gd name="T89" fmla="*/ 1 h 104"/>
                  <a:gd name="T90" fmla="*/ 1 w 192"/>
                  <a:gd name="T91" fmla="*/ 1 h 104"/>
                  <a:gd name="T92" fmla="*/ 1 w 192"/>
                  <a:gd name="T93" fmla="*/ 1 h 104"/>
                  <a:gd name="T94" fmla="*/ 1 w 192"/>
                  <a:gd name="T95" fmla="*/ 1 h 104"/>
                  <a:gd name="T96" fmla="*/ 1 w 192"/>
                  <a:gd name="T97" fmla="*/ 1 h 104"/>
                  <a:gd name="T98" fmla="*/ 1 w 192"/>
                  <a:gd name="T99" fmla="*/ 1 h 104"/>
                  <a:gd name="T100" fmla="*/ 1 w 192"/>
                  <a:gd name="T101" fmla="*/ 1 h 104"/>
                  <a:gd name="T102" fmla="*/ 1 w 192"/>
                  <a:gd name="T103" fmla="*/ 1 h 104"/>
                  <a:gd name="T104" fmla="*/ 1 w 192"/>
                  <a:gd name="T105" fmla="*/ 1 h 104"/>
                  <a:gd name="T106" fmla="*/ 1 w 192"/>
                  <a:gd name="T107" fmla="*/ 1 h 104"/>
                  <a:gd name="T108" fmla="*/ 1 w 192"/>
                  <a:gd name="T109" fmla="*/ 1 h 104"/>
                  <a:gd name="T110" fmla="*/ 1 w 192"/>
                  <a:gd name="T111" fmla="*/ 1 h 104"/>
                  <a:gd name="T112" fmla="*/ 1 w 192"/>
                  <a:gd name="T113" fmla="*/ 1 h 104"/>
                  <a:gd name="T114" fmla="*/ 1 w 192"/>
                  <a:gd name="T115" fmla="*/ 1 h 104"/>
                  <a:gd name="T116" fmla="*/ 1 w 192"/>
                  <a:gd name="T117" fmla="*/ 1 h 104"/>
                  <a:gd name="T118" fmla="*/ 1 w 192"/>
                  <a:gd name="T119" fmla="*/ 1 h 104"/>
                  <a:gd name="T120" fmla="*/ 1 w 192"/>
                  <a:gd name="T121" fmla="*/ 1 h 10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2" h="104">
                    <a:moveTo>
                      <a:pt x="190" y="104"/>
                    </a:moveTo>
                    <a:lnTo>
                      <a:pt x="2" y="43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5" y="28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3" y="19"/>
                    </a:lnTo>
                    <a:lnTo>
                      <a:pt x="15" y="15"/>
                    </a:lnTo>
                    <a:lnTo>
                      <a:pt x="175" y="0"/>
                    </a:lnTo>
                    <a:lnTo>
                      <a:pt x="180" y="7"/>
                    </a:lnTo>
                    <a:lnTo>
                      <a:pt x="177" y="9"/>
                    </a:lnTo>
                    <a:lnTo>
                      <a:pt x="173" y="11"/>
                    </a:lnTo>
                    <a:lnTo>
                      <a:pt x="169" y="13"/>
                    </a:lnTo>
                    <a:lnTo>
                      <a:pt x="165" y="15"/>
                    </a:lnTo>
                    <a:lnTo>
                      <a:pt x="158" y="17"/>
                    </a:lnTo>
                    <a:lnTo>
                      <a:pt x="150" y="21"/>
                    </a:lnTo>
                    <a:lnTo>
                      <a:pt x="142" y="21"/>
                    </a:lnTo>
                    <a:lnTo>
                      <a:pt x="135" y="23"/>
                    </a:lnTo>
                    <a:lnTo>
                      <a:pt x="127" y="24"/>
                    </a:lnTo>
                    <a:lnTo>
                      <a:pt x="121" y="26"/>
                    </a:lnTo>
                    <a:lnTo>
                      <a:pt x="114" y="28"/>
                    </a:lnTo>
                    <a:lnTo>
                      <a:pt x="108" y="28"/>
                    </a:lnTo>
                    <a:lnTo>
                      <a:pt x="102" y="28"/>
                    </a:lnTo>
                    <a:lnTo>
                      <a:pt x="97" y="30"/>
                    </a:lnTo>
                    <a:lnTo>
                      <a:pt x="89" y="30"/>
                    </a:lnTo>
                    <a:lnTo>
                      <a:pt x="85" y="32"/>
                    </a:lnTo>
                    <a:lnTo>
                      <a:pt x="81" y="34"/>
                    </a:lnTo>
                    <a:lnTo>
                      <a:pt x="76" y="34"/>
                    </a:lnTo>
                    <a:lnTo>
                      <a:pt x="81" y="36"/>
                    </a:lnTo>
                    <a:lnTo>
                      <a:pt x="85" y="38"/>
                    </a:lnTo>
                    <a:lnTo>
                      <a:pt x="89" y="40"/>
                    </a:lnTo>
                    <a:lnTo>
                      <a:pt x="97" y="42"/>
                    </a:lnTo>
                    <a:lnTo>
                      <a:pt x="100" y="43"/>
                    </a:lnTo>
                    <a:lnTo>
                      <a:pt x="106" y="45"/>
                    </a:lnTo>
                    <a:lnTo>
                      <a:pt x="114" y="45"/>
                    </a:lnTo>
                    <a:lnTo>
                      <a:pt x="119" y="47"/>
                    </a:lnTo>
                    <a:lnTo>
                      <a:pt x="127" y="47"/>
                    </a:lnTo>
                    <a:lnTo>
                      <a:pt x="135" y="49"/>
                    </a:lnTo>
                    <a:lnTo>
                      <a:pt x="138" y="49"/>
                    </a:lnTo>
                    <a:lnTo>
                      <a:pt x="142" y="49"/>
                    </a:lnTo>
                    <a:lnTo>
                      <a:pt x="146" y="49"/>
                    </a:lnTo>
                    <a:lnTo>
                      <a:pt x="150" y="49"/>
                    </a:lnTo>
                    <a:lnTo>
                      <a:pt x="156" y="49"/>
                    </a:lnTo>
                    <a:lnTo>
                      <a:pt x="159" y="49"/>
                    </a:lnTo>
                    <a:lnTo>
                      <a:pt x="163" y="49"/>
                    </a:lnTo>
                    <a:lnTo>
                      <a:pt x="169" y="49"/>
                    </a:lnTo>
                    <a:lnTo>
                      <a:pt x="173" y="47"/>
                    </a:lnTo>
                    <a:lnTo>
                      <a:pt x="178" y="47"/>
                    </a:lnTo>
                    <a:lnTo>
                      <a:pt x="184" y="47"/>
                    </a:lnTo>
                    <a:lnTo>
                      <a:pt x="190" y="47"/>
                    </a:lnTo>
                    <a:lnTo>
                      <a:pt x="190" y="53"/>
                    </a:lnTo>
                    <a:lnTo>
                      <a:pt x="192" y="61"/>
                    </a:lnTo>
                    <a:lnTo>
                      <a:pt x="192" y="68"/>
                    </a:lnTo>
                    <a:lnTo>
                      <a:pt x="192" y="76"/>
                    </a:lnTo>
                    <a:lnTo>
                      <a:pt x="192" y="83"/>
                    </a:lnTo>
                    <a:lnTo>
                      <a:pt x="190" y="89"/>
                    </a:lnTo>
                    <a:lnTo>
                      <a:pt x="190" y="97"/>
                    </a:lnTo>
                    <a:lnTo>
                      <a:pt x="190" y="104"/>
                    </a:lnTo>
                    <a:close/>
                  </a:path>
                </a:pathLst>
              </a:custGeom>
              <a:solidFill>
                <a:srgbClr val="8A8A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0" name="Freeform 260"/>
              <p:cNvSpPr>
                <a:spLocks/>
              </p:cNvSpPr>
              <p:nvPr/>
            </p:nvSpPr>
            <p:spPr bwMode="auto">
              <a:xfrm flipH="1">
                <a:off x="4996" y="2742"/>
                <a:ext cx="27" cy="60"/>
              </a:xfrm>
              <a:custGeom>
                <a:avLst/>
                <a:gdLst>
                  <a:gd name="T0" fmla="*/ 1 w 54"/>
                  <a:gd name="T1" fmla="*/ 1 h 119"/>
                  <a:gd name="T2" fmla="*/ 1 w 54"/>
                  <a:gd name="T3" fmla="*/ 1 h 119"/>
                  <a:gd name="T4" fmla="*/ 1 w 54"/>
                  <a:gd name="T5" fmla="*/ 1 h 119"/>
                  <a:gd name="T6" fmla="*/ 1 w 54"/>
                  <a:gd name="T7" fmla="*/ 1 h 119"/>
                  <a:gd name="T8" fmla="*/ 1 w 54"/>
                  <a:gd name="T9" fmla="*/ 1 h 119"/>
                  <a:gd name="T10" fmla="*/ 1 w 54"/>
                  <a:gd name="T11" fmla="*/ 1 h 119"/>
                  <a:gd name="T12" fmla="*/ 0 w 54"/>
                  <a:gd name="T13" fmla="*/ 1 h 119"/>
                  <a:gd name="T14" fmla="*/ 0 w 54"/>
                  <a:gd name="T15" fmla="*/ 1 h 119"/>
                  <a:gd name="T16" fmla="*/ 0 w 54"/>
                  <a:gd name="T17" fmla="*/ 1 h 119"/>
                  <a:gd name="T18" fmla="*/ 0 w 54"/>
                  <a:gd name="T19" fmla="*/ 1 h 119"/>
                  <a:gd name="T20" fmla="*/ 1 w 54"/>
                  <a:gd name="T21" fmla="*/ 1 h 119"/>
                  <a:gd name="T22" fmla="*/ 1 w 54"/>
                  <a:gd name="T23" fmla="*/ 1 h 119"/>
                  <a:gd name="T24" fmla="*/ 1 w 54"/>
                  <a:gd name="T25" fmla="*/ 1 h 119"/>
                  <a:gd name="T26" fmla="*/ 1 w 54"/>
                  <a:gd name="T27" fmla="*/ 1 h 119"/>
                  <a:gd name="T28" fmla="*/ 1 w 54"/>
                  <a:gd name="T29" fmla="*/ 1 h 119"/>
                  <a:gd name="T30" fmla="*/ 1 w 54"/>
                  <a:gd name="T31" fmla="*/ 1 h 119"/>
                  <a:gd name="T32" fmla="*/ 1 w 54"/>
                  <a:gd name="T33" fmla="*/ 1 h 119"/>
                  <a:gd name="T34" fmla="*/ 1 w 54"/>
                  <a:gd name="T35" fmla="*/ 1 h 119"/>
                  <a:gd name="T36" fmla="*/ 1 w 54"/>
                  <a:gd name="T37" fmla="*/ 1 h 119"/>
                  <a:gd name="T38" fmla="*/ 1 w 54"/>
                  <a:gd name="T39" fmla="*/ 1 h 119"/>
                  <a:gd name="T40" fmla="*/ 1 w 54"/>
                  <a:gd name="T41" fmla="*/ 1 h 119"/>
                  <a:gd name="T42" fmla="*/ 1 w 54"/>
                  <a:gd name="T43" fmla="*/ 0 h 119"/>
                  <a:gd name="T44" fmla="*/ 1 w 54"/>
                  <a:gd name="T45" fmla="*/ 1 h 119"/>
                  <a:gd name="T46" fmla="*/ 1 w 54"/>
                  <a:gd name="T47" fmla="*/ 1 h 119"/>
                  <a:gd name="T48" fmla="*/ 1 w 54"/>
                  <a:gd name="T49" fmla="*/ 1 h 119"/>
                  <a:gd name="T50" fmla="*/ 1 w 54"/>
                  <a:gd name="T51" fmla="*/ 1 h 119"/>
                  <a:gd name="T52" fmla="*/ 1 w 54"/>
                  <a:gd name="T53" fmla="*/ 1 h 1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119">
                    <a:moveTo>
                      <a:pt x="33" y="119"/>
                    </a:moveTo>
                    <a:lnTo>
                      <a:pt x="25" y="117"/>
                    </a:lnTo>
                    <a:lnTo>
                      <a:pt x="19" y="115"/>
                    </a:lnTo>
                    <a:lnTo>
                      <a:pt x="12" y="112"/>
                    </a:lnTo>
                    <a:lnTo>
                      <a:pt x="6" y="110"/>
                    </a:lnTo>
                    <a:lnTo>
                      <a:pt x="2" y="104"/>
                    </a:lnTo>
                    <a:lnTo>
                      <a:pt x="0" y="96"/>
                    </a:lnTo>
                    <a:lnTo>
                      <a:pt x="0" y="91"/>
                    </a:lnTo>
                    <a:lnTo>
                      <a:pt x="0" y="85"/>
                    </a:lnTo>
                    <a:lnTo>
                      <a:pt x="0" y="76"/>
                    </a:lnTo>
                    <a:lnTo>
                      <a:pt x="2" y="70"/>
                    </a:lnTo>
                    <a:lnTo>
                      <a:pt x="4" y="62"/>
                    </a:lnTo>
                    <a:lnTo>
                      <a:pt x="8" y="57"/>
                    </a:lnTo>
                    <a:lnTo>
                      <a:pt x="10" y="49"/>
                    </a:lnTo>
                    <a:lnTo>
                      <a:pt x="14" y="41"/>
                    </a:lnTo>
                    <a:lnTo>
                      <a:pt x="18" y="34"/>
                    </a:lnTo>
                    <a:lnTo>
                      <a:pt x="21" y="26"/>
                    </a:lnTo>
                    <a:lnTo>
                      <a:pt x="23" y="20"/>
                    </a:lnTo>
                    <a:lnTo>
                      <a:pt x="27" y="13"/>
                    </a:lnTo>
                    <a:lnTo>
                      <a:pt x="31" y="7"/>
                    </a:lnTo>
                    <a:lnTo>
                      <a:pt x="35" y="1"/>
                    </a:lnTo>
                    <a:lnTo>
                      <a:pt x="38" y="0"/>
                    </a:lnTo>
                    <a:lnTo>
                      <a:pt x="44" y="1"/>
                    </a:lnTo>
                    <a:lnTo>
                      <a:pt x="48" y="3"/>
                    </a:lnTo>
                    <a:lnTo>
                      <a:pt x="54" y="5"/>
                    </a:lnTo>
                    <a:lnTo>
                      <a:pt x="33" y="119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1" name="Freeform 261"/>
              <p:cNvSpPr>
                <a:spLocks/>
              </p:cNvSpPr>
              <p:nvPr/>
            </p:nvSpPr>
            <p:spPr bwMode="auto">
              <a:xfrm flipH="1">
                <a:off x="5019" y="2731"/>
                <a:ext cx="22" cy="55"/>
              </a:xfrm>
              <a:custGeom>
                <a:avLst/>
                <a:gdLst>
                  <a:gd name="T0" fmla="*/ 1 w 44"/>
                  <a:gd name="T1" fmla="*/ 1 h 110"/>
                  <a:gd name="T2" fmla="*/ 0 w 44"/>
                  <a:gd name="T3" fmla="*/ 1 h 110"/>
                  <a:gd name="T4" fmla="*/ 1 w 44"/>
                  <a:gd name="T5" fmla="*/ 0 h 110"/>
                  <a:gd name="T6" fmla="*/ 1 w 44"/>
                  <a:gd name="T7" fmla="*/ 1 h 110"/>
                  <a:gd name="T8" fmla="*/ 1 w 44"/>
                  <a:gd name="T9" fmla="*/ 1 h 110"/>
                  <a:gd name="T10" fmla="*/ 1 w 44"/>
                  <a:gd name="T11" fmla="*/ 1 h 110"/>
                  <a:gd name="T12" fmla="*/ 1 w 44"/>
                  <a:gd name="T13" fmla="*/ 1 h 110"/>
                  <a:gd name="T14" fmla="*/ 1 w 44"/>
                  <a:gd name="T15" fmla="*/ 1 h 110"/>
                  <a:gd name="T16" fmla="*/ 1 w 44"/>
                  <a:gd name="T17" fmla="*/ 1 h 110"/>
                  <a:gd name="T18" fmla="*/ 1 w 44"/>
                  <a:gd name="T19" fmla="*/ 1 h 110"/>
                  <a:gd name="T20" fmla="*/ 1 w 44"/>
                  <a:gd name="T21" fmla="*/ 1 h 110"/>
                  <a:gd name="T22" fmla="*/ 1 w 44"/>
                  <a:gd name="T23" fmla="*/ 1 h 110"/>
                  <a:gd name="T24" fmla="*/ 1 w 44"/>
                  <a:gd name="T25" fmla="*/ 1 h 110"/>
                  <a:gd name="T26" fmla="*/ 1 w 44"/>
                  <a:gd name="T27" fmla="*/ 1 h 110"/>
                  <a:gd name="T28" fmla="*/ 1 w 44"/>
                  <a:gd name="T29" fmla="*/ 1 h 110"/>
                  <a:gd name="T30" fmla="*/ 1 w 44"/>
                  <a:gd name="T31" fmla="*/ 1 h 110"/>
                  <a:gd name="T32" fmla="*/ 1 w 44"/>
                  <a:gd name="T33" fmla="*/ 1 h 110"/>
                  <a:gd name="T34" fmla="*/ 1 w 44"/>
                  <a:gd name="T35" fmla="*/ 1 h 110"/>
                  <a:gd name="T36" fmla="*/ 1 w 44"/>
                  <a:gd name="T37" fmla="*/ 1 h 110"/>
                  <a:gd name="T38" fmla="*/ 1 w 44"/>
                  <a:gd name="T39" fmla="*/ 1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4" h="110">
                    <a:moveTo>
                      <a:pt x="12" y="110"/>
                    </a:moveTo>
                    <a:lnTo>
                      <a:pt x="0" y="108"/>
                    </a:lnTo>
                    <a:lnTo>
                      <a:pt x="42" y="0"/>
                    </a:lnTo>
                    <a:lnTo>
                      <a:pt x="42" y="4"/>
                    </a:lnTo>
                    <a:lnTo>
                      <a:pt x="44" y="9"/>
                    </a:lnTo>
                    <a:lnTo>
                      <a:pt x="44" y="17"/>
                    </a:lnTo>
                    <a:lnTo>
                      <a:pt x="44" y="23"/>
                    </a:lnTo>
                    <a:lnTo>
                      <a:pt x="42" y="28"/>
                    </a:lnTo>
                    <a:lnTo>
                      <a:pt x="40" y="36"/>
                    </a:lnTo>
                    <a:lnTo>
                      <a:pt x="38" y="43"/>
                    </a:lnTo>
                    <a:lnTo>
                      <a:pt x="36" y="51"/>
                    </a:lnTo>
                    <a:lnTo>
                      <a:pt x="33" y="59"/>
                    </a:lnTo>
                    <a:lnTo>
                      <a:pt x="29" y="66"/>
                    </a:lnTo>
                    <a:lnTo>
                      <a:pt x="25" y="72"/>
                    </a:lnTo>
                    <a:lnTo>
                      <a:pt x="21" y="80"/>
                    </a:lnTo>
                    <a:lnTo>
                      <a:pt x="17" y="87"/>
                    </a:lnTo>
                    <a:lnTo>
                      <a:pt x="15" y="95"/>
                    </a:lnTo>
                    <a:lnTo>
                      <a:pt x="14" y="102"/>
                    </a:lnTo>
                    <a:lnTo>
                      <a:pt x="12" y="110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2" name="Freeform 262"/>
              <p:cNvSpPr>
                <a:spLocks/>
              </p:cNvSpPr>
              <p:nvPr/>
            </p:nvSpPr>
            <p:spPr bwMode="auto">
              <a:xfrm flipH="1">
                <a:off x="5036" y="2724"/>
                <a:ext cx="30" cy="42"/>
              </a:xfrm>
              <a:custGeom>
                <a:avLst/>
                <a:gdLst>
                  <a:gd name="T0" fmla="*/ 1 w 59"/>
                  <a:gd name="T1" fmla="*/ 1 h 84"/>
                  <a:gd name="T2" fmla="*/ 1 w 59"/>
                  <a:gd name="T3" fmla="*/ 1 h 84"/>
                  <a:gd name="T4" fmla="*/ 1 w 59"/>
                  <a:gd name="T5" fmla="*/ 1 h 84"/>
                  <a:gd name="T6" fmla="*/ 1 w 59"/>
                  <a:gd name="T7" fmla="*/ 1 h 84"/>
                  <a:gd name="T8" fmla="*/ 1 w 59"/>
                  <a:gd name="T9" fmla="*/ 1 h 84"/>
                  <a:gd name="T10" fmla="*/ 0 w 59"/>
                  <a:gd name="T11" fmla="*/ 1 h 84"/>
                  <a:gd name="T12" fmla="*/ 0 w 59"/>
                  <a:gd name="T13" fmla="*/ 1 h 84"/>
                  <a:gd name="T14" fmla="*/ 0 w 59"/>
                  <a:gd name="T15" fmla="*/ 1 h 84"/>
                  <a:gd name="T16" fmla="*/ 1 w 59"/>
                  <a:gd name="T17" fmla="*/ 1 h 84"/>
                  <a:gd name="T18" fmla="*/ 1 w 59"/>
                  <a:gd name="T19" fmla="*/ 0 h 84"/>
                  <a:gd name="T20" fmla="*/ 1 w 59"/>
                  <a:gd name="T21" fmla="*/ 1 h 84"/>
                  <a:gd name="T22" fmla="*/ 1 w 59"/>
                  <a:gd name="T23" fmla="*/ 1 h 84"/>
                  <a:gd name="T24" fmla="*/ 1 w 59"/>
                  <a:gd name="T25" fmla="*/ 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84">
                    <a:moveTo>
                      <a:pt x="11" y="84"/>
                    </a:moveTo>
                    <a:lnTo>
                      <a:pt x="7" y="82"/>
                    </a:lnTo>
                    <a:lnTo>
                      <a:pt x="6" y="80"/>
                    </a:lnTo>
                    <a:lnTo>
                      <a:pt x="4" y="76"/>
                    </a:lnTo>
                    <a:lnTo>
                      <a:pt x="2" y="73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2" y="56"/>
                    </a:lnTo>
                    <a:lnTo>
                      <a:pt x="40" y="0"/>
                    </a:lnTo>
                    <a:lnTo>
                      <a:pt x="59" y="14"/>
                    </a:lnTo>
                    <a:lnTo>
                      <a:pt x="11" y="84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3" name="Freeform 263"/>
              <p:cNvSpPr>
                <a:spLocks/>
              </p:cNvSpPr>
              <p:nvPr/>
            </p:nvSpPr>
            <p:spPr bwMode="auto">
              <a:xfrm flipH="1">
                <a:off x="5065" y="2708"/>
                <a:ext cx="17" cy="21"/>
              </a:xfrm>
              <a:custGeom>
                <a:avLst/>
                <a:gdLst>
                  <a:gd name="T0" fmla="*/ 1 w 34"/>
                  <a:gd name="T1" fmla="*/ 0 h 42"/>
                  <a:gd name="T2" fmla="*/ 1 w 34"/>
                  <a:gd name="T3" fmla="*/ 1 h 42"/>
                  <a:gd name="T4" fmla="*/ 1 w 34"/>
                  <a:gd name="T5" fmla="*/ 1 h 42"/>
                  <a:gd name="T6" fmla="*/ 1 w 34"/>
                  <a:gd name="T7" fmla="*/ 1 h 42"/>
                  <a:gd name="T8" fmla="*/ 1 w 34"/>
                  <a:gd name="T9" fmla="*/ 1 h 42"/>
                  <a:gd name="T10" fmla="*/ 1 w 34"/>
                  <a:gd name="T11" fmla="*/ 1 h 42"/>
                  <a:gd name="T12" fmla="*/ 1 w 34"/>
                  <a:gd name="T13" fmla="*/ 1 h 42"/>
                  <a:gd name="T14" fmla="*/ 1 w 34"/>
                  <a:gd name="T15" fmla="*/ 1 h 42"/>
                  <a:gd name="T16" fmla="*/ 1 w 34"/>
                  <a:gd name="T17" fmla="*/ 1 h 42"/>
                  <a:gd name="T18" fmla="*/ 1 w 34"/>
                  <a:gd name="T19" fmla="*/ 1 h 42"/>
                  <a:gd name="T20" fmla="*/ 1 w 34"/>
                  <a:gd name="T21" fmla="*/ 1 h 42"/>
                  <a:gd name="T22" fmla="*/ 1 w 34"/>
                  <a:gd name="T23" fmla="*/ 1 h 42"/>
                  <a:gd name="T24" fmla="*/ 1 w 34"/>
                  <a:gd name="T25" fmla="*/ 1 h 42"/>
                  <a:gd name="T26" fmla="*/ 1 w 34"/>
                  <a:gd name="T27" fmla="*/ 1 h 42"/>
                  <a:gd name="T28" fmla="*/ 1 w 34"/>
                  <a:gd name="T29" fmla="*/ 1 h 42"/>
                  <a:gd name="T30" fmla="*/ 0 w 34"/>
                  <a:gd name="T31" fmla="*/ 1 h 42"/>
                  <a:gd name="T32" fmla="*/ 1 w 34"/>
                  <a:gd name="T33" fmla="*/ 1 h 42"/>
                  <a:gd name="T34" fmla="*/ 1 w 34"/>
                  <a:gd name="T35" fmla="*/ 1 h 42"/>
                  <a:gd name="T36" fmla="*/ 1 w 34"/>
                  <a:gd name="T37" fmla="*/ 1 h 42"/>
                  <a:gd name="T38" fmla="*/ 1 w 34"/>
                  <a:gd name="T39" fmla="*/ 1 h 42"/>
                  <a:gd name="T40" fmla="*/ 1 w 34"/>
                  <a:gd name="T41" fmla="*/ 0 h 42"/>
                  <a:gd name="T42" fmla="*/ 1 w 34"/>
                  <a:gd name="T43" fmla="*/ 0 h 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" h="42">
                    <a:moveTo>
                      <a:pt x="7" y="0"/>
                    </a:moveTo>
                    <a:lnTo>
                      <a:pt x="13" y="2"/>
                    </a:lnTo>
                    <a:lnTo>
                      <a:pt x="20" y="6"/>
                    </a:lnTo>
                    <a:lnTo>
                      <a:pt x="26" y="10"/>
                    </a:lnTo>
                    <a:lnTo>
                      <a:pt x="34" y="15"/>
                    </a:lnTo>
                    <a:lnTo>
                      <a:pt x="30" y="19"/>
                    </a:lnTo>
                    <a:lnTo>
                      <a:pt x="28" y="23"/>
                    </a:lnTo>
                    <a:lnTo>
                      <a:pt x="24" y="25"/>
                    </a:lnTo>
                    <a:lnTo>
                      <a:pt x="22" y="29"/>
                    </a:lnTo>
                    <a:lnTo>
                      <a:pt x="19" y="32"/>
                    </a:lnTo>
                    <a:lnTo>
                      <a:pt x="13" y="34"/>
                    </a:lnTo>
                    <a:lnTo>
                      <a:pt x="9" y="38"/>
                    </a:lnTo>
                    <a:lnTo>
                      <a:pt x="5" y="42"/>
                    </a:lnTo>
                    <a:lnTo>
                      <a:pt x="1" y="40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3" y="8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4" name="Freeform 264"/>
              <p:cNvSpPr>
                <a:spLocks/>
              </p:cNvSpPr>
              <p:nvPr/>
            </p:nvSpPr>
            <p:spPr bwMode="auto">
              <a:xfrm flipH="1">
                <a:off x="4971" y="2658"/>
                <a:ext cx="17" cy="11"/>
              </a:xfrm>
              <a:custGeom>
                <a:avLst/>
                <a:gdLst>
                  <a:gd name="T0" fmla="*/ 0 w 32"/>
                  <a:gd name="T1" fmla="*/ 0 h 23"/>
                  <a:gd name="T2" fmla="*/ 1 w 32"/>
                  <a:gd name="T3" fmla="*/ 0 h 23"/>
                  <a:gd name="T4" fmla="*/ 1 w 32"/>
                  <a:gd name="T5" fmla="*/ 0 h 23"/>
                  <a:gd name="T6" fmla="*/ 1 w 32"/>
                  <a:gd name="T7" fmla="*/ 0 h 23"/>
                  <a:gd name="T8" fmla="*/ 1 w 32"/>
                  <a:gd name="T9" fmla="*/ 0 h 23"/>
                  <a:gd name="T10" fmla="*/ 1 w 32"/>
                  <a:gd name="T11" fmla="*/ 0 h 23"/>
                  <a:gd name="T12" fmla="*/ 1 w 32"/>
                  <a:gd name="T13" fmla="*/ 0 h 23"/>
                  <a:gd name="T14" fmla="*/ 1 w 32"/>
                  <a:gd name="T15" fmla="*/ 0 h 23"/>
                  <a:gd name="T16" fmla="*/ 1 w 32"/>
                  <a:gd name="T17" fmla="*/ 0 h 23"/>
                  <a:gd name="T18" fmla="*/ 1 w 32"/>
                  <a:gd name="T19" fmla="*/ 0 h 23"/>
                  <a:gd name="T20" fmla="*/ 1 w 32"/>
                  <a:gd name="T21" fmla="*/ 0 h 23"/>
                  <a:gd name="T22" fmla="*/ 1 w 32"/>
                  <a:gd name="T23" fmla="*/ 0 h 23"/>
                  <a:gd name="T24" fmla="*/ 1 w 32"/>
                  <a:gd name="T25" fmla="*/ 0 h 23"/>
                  <a:gd name="T26" fmla="*/ 1 w 32"/>
                  <a:gd name="T27" fmla="*/ 0 h 23"/>
                  <a:gd name="T28" fmla="*/ 1 w 32"/>
                  <a:gd name="T29" fmla="*/ 0 h 23"/>
                  <a:gd name="T30" fmla="*/ 1 w 32"/>
                  <a:gd name="T31" fmla="*/ 0 h 23"/>
                  <a:gd name="T32" fmla="*/ 1 w 32"/>
                  <a:gd name="T33" fmla="*/ 0 h 23"/>
                  <a:gd name="T34" fmla="*/ 1 w 32"/>
                  <a:gd name="T35" fmla="*/ 0 h 23"/>
                  <a:gd name="T36" fmla="*/ 0 w 32"/>
                  <a:gd name="T37" fmla="*/ 0 h 23"/>
                  <a:gd name="T38" fmla="*/ 0 w 32"/>
                  <a:gd name="T39" fmla="*/ 0 h 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" h="23">
                    <a:moveTo>
                      <a:pt x="0" y="4"/>
                    </a:moveTo>
                    <a:lnTo>
                      <a:pt x="2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4" y="4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2" y="16"/>
                    </a:lnTo>
                    <a:lnTo>
                      <a:pt x="32" y="21"/>
                    </a:lnTo>
                    <a:lnTo>
                      <a:pt x="28" y="23"/>
                    </a:lnTo>
                    <a:lnTo>
                      <a:pt x="21" y="19"/>
                    </a:lnTo>
                    <a:lnTo>
                      <a:pt x="13" y="16"/>
                    </a:lnTo>
                    <a:lnTo>
                      <a:pt x="9" y="12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5" name="Freeform 265"/>
              <p:cNvSpPr>
                <a:spLocks/>
              </p:cNvSpPr>
              <p:nvPr/>
            </p:nvSpPr>
            <p:spPr bwMode="auto">
              <a:xfrm flipH="1">
                <a:off x="4990" y="2629"/>
                <a:ext cx="16" cy="13"/>
              </a:xfrm>
              <a:custGeom>
                <a:avLst/>
                <a:gdLst>
                  <a:gd name="T0" fmla="*/ 1 w 32"/>
                  <a:gd name="T1" fmla="*/ 0 h 27"/>
                  <a:gd name="T2" fmla="*/ 0 w 32"/>
                  <a:gd name="T3" fmla="*/ 0 h 27"/>
                  <a:gd name="T4" fmla="*/ 1 w 32"/>
                  <a:gd name="T5" fmla="*/ 0 h 27"/>
                  <a:gd name="T6" fmla="*/ 1 w 32"/>
                  <a:gd name="T7" fmla="*/ 0 h 27"/>
                  <a:gd name="T8" fmla="*/ 1 w 32"/>
                  <a:gd name="T9" fmla="*/ 0 h 27"/>
                  <a:gd name="T10" fmla="*/ 1 w 32"/>
                  <a:gd name="T11" fmla="*/ 0 h 27"/>
                  <a:gd name="T12" fmla="*/ 1 w 32"/>
                  <a:gd name="T13" fmla="*/ 0 h 27"/>
                  <a:gd name="T14" fmla="*/ 1 w 32"/>
                  <a:gd name="T15" fmla="*/ 0 h 27"/>
                  <a:gd name="T16" fmla="*/ 1 w 32"/>
                  <a:gd name="T17" fmla="*/ 0 h 27"/>
                  <a:gd name="T18" fmla="*/ 1 w 32"/>
                  <a:gd name="T19" fmla="*/ 0 h 27"/>
                  <a:gd name="T20" fmla="*/ 1 w 32"/>
                  <a:gd name="T21" fmla="*/ 0 h 27"/>
                  <a:gd name="T22" fmla="*/ 1 w 32"/>
                  <a:gd name="T23" fmla="*/ 0 h 27"/>
                  <a:gd name="T24" fmla="*/ 1 w 32"/>
                  <a:gd name="T25" fmla="*/ 0 h 27"/>
                  <a:gd name="T26" fmla="*/ 1 w 32"/>
                  <a:gd name="T27" fmla="*/ 0 h 27"/>
                  <a:gd name="T28" fmla="*/ 1 w 32"/>
                  <a:gd name="T29" fmla="*/ 0 h 27"/>
                  <a:gd name="T30" fmla="*/ 1 w 32"/>
                  <a:gd name="T31" fmla="*/ 0 h 27"/>
                  <a:gd name="T32" fmla="*/ 1 w 32"/>
                  <a:gd name="T33" fmla="*/ 0 h 27"/>
                  <a:gd name="T34" fmla="*/ 1 w 32"/>
                  <a:gd name="T35" fmla="*/ 0 h 27"/>
                  <a:gd name="T36" fmla="*/ 1 w 32"/>
                  <a:gd name="T37" fmla="*/ 0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" h="27">
                    <a:moveTo>
                      <a:pt x="3" y="23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7" y="4"/>
                    </a:lnTo>
                    <a:lnTo>
                      <a:pt x="11" y="8"/>
                    </a:lnTo>
                    <a:lnTo>
                      <a:pt x="17" y="10"/>
                    </a:lnTo>
                    <a:lnTo>
                      <a:pt x="19" y="14"/>
                    </a:lnTo>
                    <a:lnTo>
                      <a:pt x="22" y="17"/>
                    </a:lnTo>
                    <a:lnTo>
                      <a:pt x="26" y="21"/>
                    </a:lnTo>
                    <a:lnTo>
                      <a:pt x="32" y="25"/>
                    </a:lnTo>
                    <a:lnTo>
                      <a:pt x="28" y="25"/>
                    </a:lnTo>
                    <a:lnTo>
                      <a:pt x="24" y="27"/>
                    </a:lnTo>
                    <a:lnTo>
                      <a:pt x="21" y="25"/>
                    </a:lnTo>
                    <a:lnTo>
                      <a:pt x="17" y="2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6" name="Freeform 266"/>
              <p:cNvSpPr>
                <a:spLocks/>
              </p:cNvSpPr>
              <p:nvPr/>
            </p:nvSpPr>
            <p:spPr bwMode="auto">
              <a:xfrm flipH="1">
                <a:off x="5025" y="2610"/>
                <a:ext cx="15" cy="24"/>
              </a:xfrm>
              <a:custGeom>
                <a:avLst/>
                <a:gdLst>
                  <a:gd name="T0" fmla="*/ 0 w 31"/>
                  <a:gd name="T1" fmla="*/ 1 h 48"/>
                  <a:gd name="T2" fmla="*/ 0 w 31"/>
                  <a:gd name="T3" fmla="*/ 1 h 48"/>
                  <a:gd name="T4" fmla="*/ 0 w 31"/>
                  <a:gd name="T5" fmla="*/ 0 h 48"/>
                  <a:gd name="T6" fmla="*/ 0 w 31"/>
                  <a:gd name="T7" fmla="*/ 0 h 48"/>
                  <a:gd name="T8" fmla="*/ 0 w 31"/>
                  <a:gd name="T9" fmla="*/ 0 h 48"/>
                  <a:gd name="T10" fmla="*/ 0 w 31"/>
                  <a:gd name="T11" fmla="*/ 1 h 48"/>
                  <a:gd name="T12" fmla="*/ 0 w 31"/>
                  <a:gd name="T13" fmla="*/ 1 h 48"/>
                  <a:gd name="T14" fmla="*/ 0 w 31"/>
                  <a:gd name="T15" fmla="*/ 1 h 48"/>
                  <a:gd name="T16" fmla="*/ 0 w 31"/>
                  <a:gd name="T17" fmla="*/ 1 h 48"/>
                  <a:gd name="T18" fmla="*/ 0 w 31"/>
                  <a:gd name="T19" fmla="*/ 1 h 48"/>
                  <a:gd name="T20" fmla="*/ 0 w 31"/>
                  <a:gd name="T21" fmla="*/ 1 h 48"/>
                  <a:gd name="T22" fmla="*/ 0 w 31"/>
                  <a:gd name="T23" fmla="*/ 1 h 48"/>
                  <a:gd name="T24" fmla="*/ 0 w 31"/>
                  <a:gd name="T25" fmla="*/ 1 h 48"/>
                  <a:gd name="T26" fmla="*/ 0 w 31"/>
                  <a:gd name="T27" fmla="*/ 1 h 48"/>
                  <a:gd name="T28" fmla="*/ 0 w 31"/>
                  <a:gd name="T29" fmla="*/ 1 h 48"/>
                  <a:gd name="T30" fmla="*/ 0 w 31"/>
                  <a:gd name="T31" fmla="*/ 1 h 48"/>
                  <a:gd name="T32" fmla="*/ 0 w 31"/>
                  <a:gd name="T33" fmla="*/ 1 h 48"/>
                  <a:gd name="T34" fmla="*/ 0 w 31"/>
                  <a:gd name="T35" fmla="*/ 1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48">
                    <a:moveTo>
                      <a:pt x="31" y="48"/>
                    </a:moveTo>
                    <a:lnTo>
                      <a:pt x="0" y="16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3" y="2"/>
                    </a:lnTo>
                    <a:lnTo>
                      <a:pt x="17" y="4"/>
                    </a:lnTo>
                    <a:lnTo>
                      <a:pt x="21" y="10"/>
                    </a:lnTo>
                    <a:lnTo>
                      <a:pt x="25" y="17"/>
                    </a:lnTo>
                    <a:lnTo>
                      <a:pt x="25" y="21"/>
                    </a:lnTo>
                    <a:lnTo>
                      <a:pt x="27" y="25"/>
                    </a:lnTo>
                    <a:lnTo>
                      <a:pt x="27" y="29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9" y="40"/>
                    </a:lnTo>
                    <a:lnTo>
                      <a:pt x="31" y="44"/>
                    </a:lnTo>
                    <a:lnTo>
                      <a:pt x="31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7" name="Freeform 267"/>
              <p:cNvSpPr>
                <a:spLocks/>
              </p:cNvSpPr>
              <p:nvPr/>
            </p:nvSpPr>
            <p:spPr bwMode="auto">
              <a:xfrm flipH="1">
                <a:off x="4945" y="2512"/>
                <a:ext cx="24" cy="90"/>
              </a:xfrm>
              <a:custGeom>
                <a:avLst/>
                <a:gdLst>
                  <a:gd name="T0" fmla="*/ 1 w 47"/>
                  <a:gd name="T1" fmla="*/ 1 h 178"/>
                  <a:gd name="T2" fmla="*/ 1 w 47"/>
                  <a:gd name="T3" fmla="*/ 1 h 178"/>
                  <a:gd name="T4" fmla="*/ 0 w 47"/>
                  <a:gd name="T5" fmla="*/ 0 h 178"/>
                  <a:gd name="T6" fmla="*/ 1 w 47"/>
                  <a:gd name="T7" fmla="*/ 0 h 178"/>
                  <a:gd name="T8" fmla="*/ 1 w 47"/>
                  <a:gd name="T9" fmla="*/ 0 h 178"/>
                  <a:gd name="T10" fmla="*/ 1 w 47"/>
                  <a:gd name="T11" fmla="*/ 0 h 178"/>
                  <a:gd name="T12" fmla="*/ 1 w 47"/>
                  <a:gd name="T13" fmla="*/ 0 h 178"/>
                  <a:gd name="T14" fmla="*/ 1 w 47"/>
                  <a:gd name="T15" fmla="*/ 1 h 178"/>
                  <a:gd name="T16" fmla="*/ 1 w 47"/>
                  <a:gd name="T17" fmla="*/ 1 h 178"/>
                  <a:gd name="T18" fmla="*/ 1 w 47"/>
                  <a:gd name="T19" fmla="*/ 1 h 178"/>
                  <a:gd name="T20" fmla="*/ 1 w 47"/>
                  <a:gd name="T21" fmla="*/ 1 h 178"/>
                  <a:gd name="T22" fmla="*/ 1 w 47"/>
                  <a:gd name="T23" fmla="*/ 1 h 178"/>
                  <a:gd name="T24" fmla="*/ 1 w 47"/>
                  <a:gd name="T25" fmla="*/ 1 h 178"/>
                  <a:gd name="T26" fmla="*/ 1 w 47"/>
                  <a:gd name="T27" fmla="*/ 1 h 178"/>
                  <a:gd name="T28" fmla="*/ 1 w 47"/>
                  <a:gd name="T29" fmla="*/ 1 h 178"/>
                  <a:gd name="T30" fmla="*/ 1 w 47"/>
                  <a:gd name="T31" fmla="*/ 1 h 178"/>
                  <a:gd name="T32" fmla="*/ 1 w 47"/>
                  <a:gd name="T33" fmla="*/ 1 h 178"/>
                  <a:gd name="T34" fmla="*/ 1 w 47"/>
                  <a:gd name="T35" fmla="*/ 1 h 178"/>
                  <a:gd name="T36" fmla="*/ 1 w 47"/>
                  <a:gd name="T37" fmla="*/ 1 h 178"/>
                  <a:gd name="T38" fmla="*/ 1 w 47"/>
                  <a:gd name="T39" fmla="*/ 1 h 178"/>
                  <a:gd name="T40" fmla="*/ 1 w 47"/>
                  <a:gd name="T41" fmla="*/ 1 h 178"/>
                  <a:gd name="T42" fmla="*/ 1 w 47"/>
                  <a:gd name="T43" fmla="*/ 1 h 178"/>
                  <a:gd name="T44" fmla="*/ 1 w 47"/>
                  <a:gd name="T45" fmla="*/ 1 h 178"/>
                  <a:gd name="T46" fmla="*/ 1 w 47"/>
                  <a:gd name="T47" fmla="*/ 1 h 178"/>
                  <a:gd name="T48" fmla="*/ 1 w 47"/>
                  <a:gd name="T49" fmla="*/ 1 h 178"/>
                  <a:gd name="T50" fmla="*/ 1 w 47"/>
                  <a:gd name="T51" fmla="*/ 1 h 178"/>
                  <a:gd name="T52" fmla="*/ 1 w 47"/>
                  <a:gd name="T53" fmla="*/ 1 h 178"/>
                  <a:gd name="T54" fmla="*/ 1 w 47"/>
                  <a:gd name="T55" fmla="*/ 1 h 178"/>
                  <a:gd name="T56" fmla="*/ 1 w 47"/>
                  <a:gd name="T57" fmla="*/ 1 h 178"/>
                  <a:gd name="T58" fmla="*/ 1 w 47"/>
                  <a:gd name="T59" fmla="*/ 1 h 178"/>
                  <a:gd name="T60" fmla="*/ 1 w 47"/>
                  <a:gd name="T61" fmla="*/ 1 h 178"/>
                  <a:gd name="T62" fmla="*/ 1 w 47"/>
                  <a:gd name="T63" fmla="*/ 1 h 178"/>
                  <a:gd name="T64" fmla="*/ 1 w 47"/>
                  <a:gd name="T65" fmla="*/ 1 h 178"/>
                  <a:gd name="T66" fmla="*/ 1 w 47"/>
                  <a:gd name="T67" fmla="*/ 1 h 178"/>
                  <a:gd name="T68" fmla="*/ 1 w 47"/>
                  <a:gd name="T69" fmla="*/ 1 h 178"/>
                  <a:gd name="T70" fmla="*/ 1 w 47"/>
                  <a:gd name="T71" fmla="*/ 1 h 178"/>
                  <a:gd name="T72" fmla="*/ 1 w 47"/>
                  <a:gd name="T73" fmla="*/ 1 h 178"/>
                  <a:gd name="T74" fmla="*/ 1 w 47"/>
                  <a:gd name="T75" fmla="*/ 1 h 178"/>
                  <a:gd name="T76" fmla="*/ 1 w 47"/>
                  <a:gd name="T77" fmla="*/ 1 h 178"/>
                  <a:gd name="T78" fmla="*/ 1 w 47"/>
                  <a:gd name="T79" fmla="*/ 1 h 1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7" h="178">
                    <a:moveTo>
                      <a:pt x="45" y="178"/>
                    </a:moveTo>
                    <a:lnTo>
                      <a:pt x="24" y="16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26" y="3"/>
                    </a:lnTo>
                    <a:lnTo>
                      <a:pt x="26" y="9"/>
                    </a:lnTo>
                    <a:lnTo>
                      <a:pt x="28" y="15"/>
                    </a:lnTo>
                    <a:lnTo>
                      <a:pt x="30" y="21"/>
                    </a:lnTo>
                    <a:lnTo>
                      <a:pt x="32" y="26"/>
                    </a:lnTo>
                    <a:lnTo>
                      <a:pt x="32" y="32"/>
                    </a:lnTo>
                    <a:lnTo>
                      <a:pt x="34" y="36"/>
                    </a:lnTo>
                    <a:lnTo>
                      <a:pt x="36" y="43"/>
                    </a:lnTo>
                    <a:lnTo>
                      <a:pt x="38" y="47"/>
                    </a:lnTo>
                    <a:lnTo>
                      <a:pt x="38" y="53"/>
                    </a:lnTo>
                    <a:lnTo>
                      <a:pt x="40" y="59"/>
                    </a:lnTo>
                    <a:lnTo>
                      <a:pt x="40" y="64"/>
                    </a:lnTo>
                    <a:lnTo>
                      <a:pt x="42" y="70"/>
                    </a:lnTo>
                    <a:lnTo>
                      <a:pt x="42" y="76"/>
                    </a:lnTo>
                    <a:lnTo>
                      <a:pt x="43" y="81"/>
                    </a:lnTo>
                    <a:lnTo>
                      <a:pt x="45" y="87"/>
                    </a:lnTo>
                    <a:lnTo>
                      <a:pt x="45" y="93"/>
                    </a:lnTo>
                    <a:lnTo>
                      <a:pt x="45" y="98"/>
                    </a:lnTo>
                    <a:lnTo>
                      <a:pt x="45" y="104"/>
                    </a:lnTo>
                    <a:lnTo>
                      <a:pt x="47" y="110"/>
                    </a:lnTo>
                    <a:lnTo>
                      <a:pt x="47" y="116"/>
                    </a:lnTo>
                    <a:lnTo>
                      <a:pt x="47" y="121"/>
                    </a:lnTo>
                    <a:lnTo>
                      <a:pt x="47" y="127"/>
                    </a:lnTo>
                    <a:lnTo>
                      <a:pt x="47" y="133"/>
                    </a:lnTo>
                    <a:lnTo>
                      <a:pt x="47" y="138"/>
                    </a:lnTo>
                    <a:lnTo>
                      <a:pt x="47" y="144"/>
                    </a:lnTo>
                    <a:lnTo>
                      <a:pt x="47" y="150"/>
                    </a:lnTo>
                    <a:lnTo>
                      <a:pt x="47" y="155"/>
                    </a:lnTo>
                    <a:lnTo>
                      <a:pt x="45" y="161"/>
                    </a:lnTo>
                    <a:lnTo>
                      <a:pt x="45" y="167"/>
                    </a:lnTo>
                    <a:lnTo>
                      <a:pt x="45" y="173"/>
                    </a:lnTo>
                    <a:lnTo>
                      <a:pt x="45" y="178"/>
                    </a:lnTo>
                    <a:close/>
                  </a:path>
                </a:pathLst>
              </a:custGeom>
              <a:solidFill>
                <a:srgbClr val="FF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8" name="Freeform 268"/>
              <p:cNvSpPr>
                <a:spLocks/>
              </p:cNvSpPr>
              <p:nvPr/>
            </p:nvSpPr>
            <p:spPr bwMode="auto">
              <a:xfrm flipH="1">
                <a:off x="4969" y="2329"/>
                <a:ext cx="40" cy="79"/>
              </a:xfrm>
              <a:custGeom>
                <a:avLst/>
                <a:gdLst>
                  <a:gd name="T0" fmla="*/ 1 w 80"/>
                  <a:gd name="T1" fmla="*/ 1 h 158"/>
                  <a:gd name="T2" fmla="*/ 0 w 80"/>
                  <a:gd name="T3" fmla="*/ 0 h 158"/>
                  <a:gd name="T4" fmla="*/ 1 w 80"/>
                  <a:gd name="T5" fmla="*/ 1 h 158"/>
                  <a:gd name="T6" fmla="*/ 1 w 80"/>
                  <a:gd name="T7" fmla="*/ 1 h 158"/>
                  <a:gd name="T8" fmla="*/ 1 w 80"/>
                  <a:gd name="T9" fmla="*/ 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58">
                    <a:moveTo>
                      <a:pt x="74" y="158"/>
                    </a:moveTo>
                    <a:lnTo>
                      <a:pt x="0" y="0"/>
                    </a:lnTo>
                    <a:lnTo>
                      <a:pt x="80" y="127"/>
                    </a:lnTo>
                    <a:lnTo>
                      <a:pt x="74" y="1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29" name="Freeform 269"/>
              <p:cNvSpPr>
                <a:spLocks/>
              </p:cNvSpPr>
              <p:nvPr/>
            </p:nvSpPr>
            <p:spPr bwMode="auto">
              <a:xfrm flipH="1">
                <a:off x="5004" y="2263"/>
                <a:ext cx="26" cy="47"/>
              </a:xfrm>
              <a:custGeom>
                <a:avLst/>
                <a:gdLst>
                  <a:gd name="T0" fmla="*/ 0 w 53"/>
                  <a:gd name="T1" fmla="*/ 0 h 93"/>
                  <a:gd name="T2" fmla="*/ 0 w 53"/>
                  <a:gd name="T3" fmla="*/ 1 h 93"/>
                  <a:gd name="T4" fmla="*/ 0 w 53"/>
                  <a:gd name="T5" fmla="*/ 1 h 93"/>
                  <a:gd name="T6" fmla="*/ 0 w 53"/>
                  <a:gd name="T7" fmla="*/ 1 h 93"/>
                  <a:gd name="T8" fmla="*/ 0 w 53"/>
                  <a:gd name="T9" fmla="*/ 1 h 93"/>
                  <a:gd name="T10" fmla="*/ 0 w 53"/>
                  <a:gd name="T11" fmla="*/ 1 h 93"/>
                  <a:gd name="T12" fmla="*/ 0 w 53"/>
                  <a:gd name="T13" fmla="*/ 1 h 93"/>
                  <a:gd name="T14" fmla="*/ 0 w 53"/>
                  <a:gd name="T15" fmla="*/ 1 h 93"/>
                  <a:gd name="T16" fmla="*/ 0 w 53"/>
                  <a:gd name="T17" fmla="*/ 1 h 93"/>
                  <a:gd name="T18" fmla="*/ 0 w 53"/>
                  <a:gd name="T19" fmla="*/ 1 h 93"/>
                  <a:gd name="T20" fmla="*/ 0 w 53"/>
                  <a:gd name="T21" fmla="*/ 1 h 93"/>
                  <a:gd name="T22" fmla="*/ 0 w 53"/>
                  <a:gd name="T23" fmla="*/ 1 h 93"/>
                  <a:gd name="T24" fmla="*/ 0 w 53"/>
                  <a:gd name="T25" fmla="*/ 1 h 93"/>
                  <a:gd name="T26" fmla="*/ 0 w 53"/>
                  <a:gd name="T27" fmla="*/ 1 h 93"/>
                  <a:gd name="T28" fmla="*/ 0 w 53"/>
                  <a:gd name="T29" fmla="*/ 1 h 93"/>
                  <a:gd name="T30" fmla="*/ 0 w 53"/>
                  <a:gd name="T31" fmla="*/ 1 h 93"/>
                  <a:gd name="T32" fmla="*/ 0 w 53"/>
                  <a:gd name="T33" fmla="*/ 1 h 93"/>
                  <a:gd name="T34" fmla="*/ 0 w 53"/>
                  <a:gd name="T35" fmla="*/ 1 h 93"/>
                  <a:gd name="T36" fmla="*/ 0 w 53"/>
                  <a:gd name="T37" fmla="*/ 1 h 93"/>
                  <a:gd name="T38" fmla="*/ 0 w 53"/>
                  <a:gd name="T39" fmla="*/ 1 h 93"/>
                  <a:gd name="T40" fmla="*/ 0 w 53"/>
                  <a:gd name="T41" fmla="*/ 1 h 93"/>
                  <a:gd name="T42" fmla="*/ 0 w 53"/>
                  <a:gd name="T43" fmla="*/ 1 h 93"/>
                  <a:gd name="T44" fmla="*/ 0 w 53"/>
                  <a:gd name="T45" fmla="*/ 1 h 93"/>
                  <a:gd name="T46" fmla="*/ 0 w 53"/>
                  <a:gd name="T47" fmla="*/ 1 h 93"/>
                  <a:gd name="T48" fmla="*/ 0 w 53"/>
                  <a:gd name="T49" fmla="*/ 1 h 93"/>
                  <a:gd name="T50" fmla="*/ 0 w 53"/>
                  <a:gd name="T51" fmla="*/ 1 h 93"/>
                  <a:gd name="T52" fmla="*/ 0 w 53"/>
                  <a:gd name="T53" fmla="*/ 1 h 93"/>
                  <a:gd name="T54" fmla="*/ 0 w 53"/>
                  <a:gd name="T55" fmla="*/ 1 h 93"/>
                  <a:gd name="T56" fmla="*/ 0 w 53"/>
                  <a:gd name="T57" fmla="*/ 1 h 93"/>
                  <a:gd name="T58" fmla="*/ 0 w 53"/>
                  <a:gd name="T59" fmla="*/ 1 h 93"/>
                  <a:gd name="T60" fmla="*/ 0 w 53"/>
                  <a:gd name="T61" fmla="*/ 1 h 93"/>
                  <a:gd name="T62" fmla="*/ 0 w 53"/>
                  <a:gd name="T63" fmla="*/ 1 h 93"/>
                  <a:gd name="T64" fmla="*/ 0 w 53"/>
                  <a:gd name="T65" fmla="*/ 1 h 93"/>
                  <a:gd name="T66" fmla="*/ 0 w 53"/>
                  <a:gd name="T67" fmla="*/ 1 h 93"/>
                  <a:gd name="T68" fmla="*/ 0 w 53"/>
                  <a:gd name="T69" fmla="*/ 1 h 93"/>
                  <a:gd name="T70" fmla="*/ 0 w 53"/>
                  <a:gd name="T71" fmla="*/ 1 h 93"/>
                  <a:gd name="T72" fmla="*/ 0 w 53"/>
                  <a:gd name="T73" fmla="*/ 1 h 93"/>
                  <a:gd name="T74" fmla="*/ 0 w 53"/>
                  <a:gd name="T75" fmla="*/ 1 h 93"/>
                  <a:gd name="T76" fmla="*/ 0 w 53"/>
                  <a:gd name="T77" fmla="*/ 0 h 93"/>
                  <a:gd name="T78" fmla="*/ 0 w 53"/>
                  <a:gd name="T79" fmla="*/ 0 h 9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" h="93">
                    <a:moveTo>
                      <a:pt x="0" y="0"/>
                    </a:moveTo>
                    <a:lnTo>
                      <a:pt x="6" y="2"/>
                    </a:lnTo>
                    <a:lnTo>
                      <a:pt x="10" y="5"/>
                    </a:lnTo>
                    <a:lnTo>
                      <a:pt x="15" y="11"/>
                    </a:lnTo>
                    <a:lnTo>
                      <a:pt x="19" y="15"/>
                    </a:lnTo>
                    <a:lnTo>
                      <a:pt x="23" y="21"/>
                    </a:lnTo>
                    <a:lnTo>
                      <a:pt x="29" y="26"/>
                    </a:lnTo>
                    <a:lnTo>
                      <a:pt x="31" y="32"/>
                    </a:lnTo>
                    <a:lnTo>
                      <a:pt x="36" y="38"/>
                    </a:lnTo>
                    <a:lnTo>
                      <a:pt x="38" y="43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6" y="64"/>
                    </a:lnTo>
                    <a:lnTo>
                      <a:pt x="48" y="70"/>
                    </a:lnTo>
                    <a:lnTo>
                      <a:pt x="50" y="78"/>
                    </a:lnTo>
                    <a:lnTo>
                      <a:pt x="52" y="85"/>
                    </a:lnTo>
                    <a:lnTo>
                      <a:pt x="53" y="93"/>
                    </a:lnTo>
                    <a:lnTo>
                      <a:pt x="48" y="91"/>
                    </a:lnTo>
                    <a:lnTo>
                      <a:pt x="44" y="89"/>
                    </a:lnTo>
                    <a:lnTo>
                      <a:pt x="40" y="85"/>
                    </a:lnTo>
                    <a:lnTo>
                      <a:pt x="36" y="80"/>
                    </a:lnTo>
                    <a:lnTo>
                      <a:pt x="31" y="72"/>
                    </a:lnTo>
                    <a:lnTo>
                      <a:pt x="27" y="66"/>
                    </a:lnTo>
                    <a:lnTo>
                      <a:pt x="25" y="62"/>
                    </a:lnTo>
                    <a:lnTo>
                      <a:pt x="23" y="59"/>
                    </a:lnTo>
                    <a:lnTo>
                      <a:pt x="21" y="55"/>
                    </a:lnTo>
                    <a:lnTo>
                      <a:pt x="19" y="51"/>
                    </a:lnTo>
                    <a:lnTo>
                      <a:pt x="17" y="47"/>
                    </a:lnTo>
                    <a:lnTo>
                      <a:pt x="15" y="42"/>
                    </a:lnTo>
                    <a:lnTo>
                      <a:pt x="13" y="38"/>
                    </a:lnTo>
                    <a:lnTo>
                      <a:pt x="12" y="34"/>
                    </a:lnTo>
                    <a:lnTo>
                      <a:pt x="10" y="30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6" y="19"/>
                    </a:lnTo>
                    <a:lnTo>
                      <a:pt x="4" y="13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0" name="Freeform 270"/>
              <p:cNvSpPr>
                <a:spLocks/>
              </p:cNvSpPr>
              <p:nvPr/>
            </p:nvSpPr>
            <p:spPr bwMode="auto">
              <a:xfrm flipH="1">
                <a:off x="5046" y="2355"/>
                <a:ext cx="25" cy="19"/>
              </a:xfrm>
              <a:custGeom>
                <a:avLst/>
                <a:gdLst>
                  <a:gd name="T0" fmla="*/ 0 w 52"/>
                  <a:gd name="T1" fmla="*/ 1 h 38"/>
                  <a:gd name="T2" fmla="*/ 0 w 52"/>
                  <a:gd name="T3" fmla="*/ 1 h 38"/>
                  <a:gd name="T4" fmla="*/ 0 w 52"/>
                  <a:gd name="T5" fmla="*/ 0 h 38"/>
                  <a:gd name="T6" fmla="*/ 0 w 52"/>
                  <a:gd name="T7" fmla="*/ 1 h 38"/>
                  <a:gd name="T8" fmla="*/ 0 w 52"/>
                  <a:gd name="T9" fmla="*/ 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52" y="38"/>
                    </a:moveTo>
                    <a:lnTo>
                      <a:pt x="0" y="4"/>
                    </a:lnTo>
                    <a:lnTo>
                      <a:pt x="10" y="0"/>
                    </a:lnTo>
                    <a:lnTo>
                      <a:pt x="52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1" name="Freeform 271"/>
              <p:cNvSpPr>
                <a:spLocks/>
              </p:cNvSpPr>
              <p:nvPr/>
            </p:nvSpPr>
            <p:spPr bwMode="auto">
              <a:xfrm flipH="1">
                <a:off x="5026" y="2356"/>
                <a:ext cx="15" cy="14"/>
              </a:xfrm>
              <a:custGeom>
                <a:avLst/>
                <a:gdLst>
                  <a:gd name="T0" fmla="*/ 0 w 31"/>
                  <a:gd name="T1" fmla="*/ 0 h 29"/>
                  <a:gd name="T2" fmla="*/ 0 w 31"/>
                  <a:gd name="T3" fmla="*/ 0 h 29"/>
                  <a:gd name="T4" fmla="*/ 0 w 31"/>
                  <a:gd name="T5" fmla="*/ 0 h 29"/>
                  <a:gd name="T6" fmla="*/ 0 w 31"/>
                  <a:gd name="T7" fmla="*/ 0 h 29"/>
                  <a:gd name="T8" fmla="*/ 0 w 31"/>
                  <a:gd name="T9" fmla="*/ 0 h 29"/>
                  <a:gd name="T10" fmla="*/ 0 w 31"/>
                  <a:gd name="T11" fmla="*/ 0 h 29"/>
                  <a:gd name="T12" fmla="*/ 0 w 31"/>
                  <a:gd name="T13" fmla="*/ 0 h 29"/>
                  <a:gd name="T14" fmla="*/ 0 w 31"/>
                  <a:gd name="T15" fmla="*/ 0 h 29"/>
                  <a:gd name="T16" fmla="*/ 0 w 31"/>
                  <a:gd name="T17" fmla="*/ 0 h 29"/>
                  <a:gd name="T18" fmla="*/ 0 w 31"/>
                  <a:gd name="T19" fmla="*/ 0 h 29"/>
                  <a:gd name="T20" fmla="*/ 0 w 31"/>
                  <a:gd name="T21" fmla="*/ 0 h 29"/>
                  <a:gd name="T22" fmla="*/ 0 w 31"/>
                  <a:gd name="T23" fmla="*/ 0 h 29"/>
                  <a:gd name="T24" fmla="*/ 0 w 31"/>
                  <a:gd name="T25" fmla="*/ 0 h 29"/>
                  <a:gd name="T26" fmla="*/ 0 w 31"/>
                  <a:gd name="T27" fmla="*/ 0 h 29"/>
                  <a:gd name="T28" fmla="*/ 0 w 31"/>
                  <a:gd name="T29" fmla="*/ 0 h 29"/>
                  <a:gd name="T30" fmla="*/ 0 w 31"/>
                  <a:gd name="T31" fmla="*/ 0 h 29"/>
                  <a:gd name="T32" fmla="*/ 0 w 31"/>
                  <a:gd name="T33" fmla="*/ 0 h 29"/>
                  <a:gd name="T34" fmla="*/ 0 w 31"/>
                  <a:gd name="T35" fmla="*/ 0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29">
                    <a:moveTo>
                      <a:pt x="29" y="29"/>
                    </a:moveTo>
                    <a:lnTo>
                      <a:pt x="25" y="25"/>
                    </a:lnTo>
                    <a:lnTo>
                      <a:pt x="21" y="21"/>
                    </a:lnTo>
                    <a:lnTo>
                      <a:pt x="15" y="19"/>
                    </a:lnTo>
                    <a:lnTo>
                      <a:pt x="14" y="17"/>
                    </a:lnTo>
                    <a:lnTo>
                      <a:pt x="8" y="11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2" y="2"/>
                    </a:lnTo>
                    <a:lnTo>
                      <a:pt x="15" y="4"/>
                    </a:lnTo>
                    <a:lnTo>
                      <a:pt x="21" y="8"/>
                    </a:lnTo>
                    <a:lnTo>
                      <a:pt x="25" y="13"/>
                    </a:lnTo>
                    <a:lnTo>
                      <a:pt x="29" y="17"/>
                    </a:lnTo>
                    <a:lnTo>
                      <a:pt x="31" y="23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2" name="Freeform 272"/>
              <p:cNvSpPr>
                <a:spLocks/>
              </p:cNvSpPr>
              <p:nvPr/>
            </p:nvSpPr>
            <p:spPr bwMode="auto">
              <a:xfrm flipH="1">
                <a:off x="5070" y="2231"/>
                <a:ext cx="41" cy="31"/>
              </a:xfrm>
              <a:custGeom>
                <a:avLst/>
                <a:gdLst>
                  <a:gd name="T0" fmla="*/ 1 w 81"/>
                  <a:gd name="T1" fmla="*/ 0 h 63"/>
                  <a:gd name="T2" fmla="*/ 1 w 81"/>
                  <a:gd name="T3" fmla="*/ 0 h 63"/>
                  <a:gd name="T4" fmla="*/ 1 w 81"/>
                  <a:gd name="T5" fmla="*/ 0 h 63"/>
                  <a:gd name="T6" fmla="*/ 1 w 81"/>
                  <a:gd name="T7" fmla="*/ 0 h 63"/>
                  <a:gd name="T8" fmla="*/ 1 w 81"/>
                  <a:gd name="T9" fmla="*/ 0 h 63"/>
                  <a:gd name="T10" fmla="*/ 1 w 81"/>
                  <a:gd name="T11" fmla="*/ 0 h 63"/>
                  <a:gd name="T12" fmla="*/ 1 w 81"/>
                  <a:gd name="T13" fmla="*/ 0 h 63"/>
                  <a:gd name="T14" fmla="*/ 1 w 81"/>
                  <a:gd name="T15" fmla="*/ 0 h 63"/>
                  <a:gd name="T16" fmla="*/ 1 w 81"/>
                  <a:gd name="T17" fmla="*/ 0 h 63"/>
                  <a:gd name="T18" fmla="*/ 0 w 81"/>
                  <a:gd name="T19" fmla="*/ 0 h 63"/>
                  <a:gd name="T20" fmla="*/ 1 w 81"/>
                  <a:gd name="T21" fmla="*/ 0 h 63"/>
                  <a:gd name="T22" fmla="*/ 1 w 81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63">
                    <a:moveTo>
                      <a:pt x="81" y="63"/>
                    </a:moveTo>
                    <a:lnTo>
                      <a:pt x="38" y="8"/>
                    </a:lnTo>
                    <a:lnTo>
                      <a:pt x="34" y="6"/>
                    </a:lnTo>
                    <a:lnTo>
                      <a:pt x="28" y="6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81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3" name="Freeform 273"/>
              <p:cNvSpPr>
                <a:spLocks/>
              </p:cNvSpPr>
              <p:nvPr/>
            </p:nvSpPr>
            <p:spPr bwMode="auto">
              <a:xfrm flipH="1">
                <a:off x="5152" y="2224"/>
                <a:ext cx="30" cy="25"/>
              </a:xfrm>
              <a:custGeom>
                <a:avLst/>
                <a:gdLst>
                  <a:gd name="T0" fmla="*/ 1 w 59"/>
                  <a:gd name="T1" fmla="*/ 1 h 49"/>
                  <a:gd name="T2" fmla="*/ 0 w 59"/>
                  <a:gd name="T3" fmla="*/ 1 h 49"/>
                  <a:gd name="T4" fmla="*/ 1 w 59"/>
                  <a:gd name="T5" fmla="*/ 1 h 49"/>
                  <a:gd name="T6" fmla="*/ 1 w 59"/>
                  <a:gd name="T7" fmla="*/ 1 h 49"/>
                  <a:gd name="T8" fmla="*/ 1 w 59"/>
                  <a:gd name="T9" fmla="*/ 0 h 49"/>
                  <a:gd name="T10" fmla="*/ 1 w 59"/>
                  <a:gd name="T11" fmla="*/ 1 h 49"/>
                  <a:gd name="T12" fmla="*/ 1 w 59"/>
                  <a:gd name="T13" fmla="*/ 1 h 49"/>
                  <a:gd name="T14" fmla="*/ 1 w 59"/>
                  <a:gd name="T15" fmla="*/ 1 h 49"/>
                  <a:gd name="T16" fmla="*/ 1 w 59"/>
                  <a:gd name="T17" fmla="*/ 1 h 49"/>
                  <a:gd name="T18" fmla="*/ 1 w 59"/>
                  <a:gd name="T19" fmla="*/ 1 h 49"/>
                  <a:gd name="T20" fmla="*/ 1 w 59"/>
                  <a:gd name="T21" fmla="*/ 1 h 49"/>
                  <a:gd name="T22" fmla="*/ 1 w 59"/>
                  <a:gd name="T23" fmla="*/ 1 h 49"/>
                  <a:gd name="T24" fmla="*/ 1 w 59"/>
                  <a:gd name="T25" fmla="*/ 1 h 49"/>
                  <a:gd name="T26" fmla="*/ 1 w 59"/>
                  <a:gd name="T27" fmla="*/ 1 h 49"/>
                  <a:gd name="T28" fmla="*/ 1 w 59"/>
                  <a:gd name="T29" fmla="*/ 1 h 49"/>
                  <a:gd name="T30" fmla="*/ 1 w 59"/>
                  <a:gd name="T31" fmla="*/ 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9" h="49">
                    <a:moveTo>
                      <a:pt x="44" y="49"/>
                    </a:moveTo>
                    <a:lnTo>
                      <a:pt x="0" y="7"/>
                    </a:lnTo>
                    <a:lnTo>
                      <a:pt x="2" y="6"/>
                    </a:lnTo>
                    <a:lnTo>
                      <a:pt x="7" y="2"/>
                    </a:lnTo>
                    <a:lnTo>
                      <a:pt x="13" y="0"/>
                    </a:lnTo>
                    <a:lnTo>
                      <a:pt x="21" y="2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38" y="11"/>
                    </a:lnTo>
                    <a:lnTo>
                      <a:pt x="46" y="19"/>
                    </a:lnTo>
                    <a:lnTo>
                      <a:pt x="51" y="25"/>
                    </a:lnTo>
                    <a:lnTo>
                      <a:pt x="57" y="30"/>
                    </a:lnTo>
                    <a:lnTo>
                      <a:pt x="59" y="36"/>
                    </a:lnTo>
                    <a:lnTo>
                      <a:pt x="59" y="44"/>
                    </a:lnTo>
                    <a:lnTo>
                      <a:pt x="44" y="49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4" name="Freeform 274"/>
              <p:cNvSpPr>
                <a:spLocks/>
              </p:cNvSpPr>
              <p:nvPr/>
            </p:nvSpPr>
            <p:spPr bwMode="auto">
              <a:xfrm flipH="1">
                <a:off x="4985" y="2172"/>
                <a:ext cx="31" cy="34"/>
              </a:xfrm>
              <a:custGeom>
                <a:avLst/>
                <a:gdLst>
                  <a:gd name="T0" fmla="*/ 1 w 62"/>
                  <a:gd name="T1" fmla="*/ 0 h 69"/>
                  <a:gd name="T2" fmla="*/ 1 w 62"/>
                  <a:gd name="T3" fmla="*/ 0 h 69"/>
                  <a:gd name="T4" fmla="*/ 1 w 62"/>
                  <a:gd name="T5" fmla="*/ 0 h 69"/>
                  <a:gd name="T6" fmla="*/ 1 w 62"/>
                  <a:gd name="T7" fmla="*/ 0 h 69"/>
                  <a:gd name="T8" fmla="*/ 1 w 62"/>
                  <a:gd name="T9" fmla="*/ 0 h 69"/>
                  <a:gd name="T10" fmla="*/ 1 w 62"/>
                  <a:gd name="T11" fmla="*/ 0 h 69"/>
                  <a:gd name="T12" fmla="*/ 1 w 62"/>
                  <a:gd name="T13" fmla="*/ 0 h 69"/>
                  <a:gd name="T14" fmla="*/ 1 w 62"/>
                  <a:gd name="T15" fmla="*/ 0 h 69"/>
                  <a:gd name="T16" fmla="*/ 1 w 62"/>
                  <a:gd name="T17" fmla="*/ 0 h 69"/>
                  <a:gd name="T18" fmla="*/ 1 w 62"/>
                  <a:gd name="T19" fmla="*/ 0 h 69"/>
                  <a:gd name="T20" fmla="*/ 1 w 62"/>
                  <a:gd name="T21" fmla="*/ 0 h 69"/>
                  <a:gd name="T22" fmla="*/ 1 w 62"/>
                  <a:gd name="T23" fmla="*/ 0 h 69"/>
                  <a:gd name="T24" fmla="*/ 0 w 62"/>
                  <a:gd name="T25" fmla="*/ 0 h 69"/>
                  <a:gd name="T26" fmla="*/ 0 w 62"/>
                  <a:gd name="T27" fmla="*/ 0 h 69"/>
                  <a:gd name="T28" fmla="*/ 0 w 62"/>
                  <a:gd name="T29" fmla="*/ 0 h 69"/>
                  <a:gd name="T30" fmla="*/ 1 w 62"/>
                  <a:gd name="T31" fmla="*/ 0 h 69"/>
                  <a:gd name="T32" fmla="*/ 1 w 62"/>
                  <a:gd name="T33" fmla="*/ 0 h 69"/>
                  <a:gd name="T34" fmla="*/ 1 w 62"/>
                  <a:gd name="T35" fmla="*/ 0 h 69"/>
                  <a:gd name="T36" fmla="*/ 1 w 62"/>
                  <a:gd name="T37" fmla="*/ 0 h 69"/>
                  <a:gd name="T38" fmla="*/ 1 w 62"/>
                  <a:gd name="T39" fmla="*/ 0 h 69"/>
                  <a:gd name="T40" fmla="*/ 1 w 62"/>
                  <a:gd name="T41" fmla="*/ 0 h 69"/>
                  <a:gd name="T42" fmla="*/ 1 w 62"/>
                  <a:gd name="T43" fmla="*/ 0 h 69"/>
                  <a:gd name="T44" fmla="*/ 1 w 62"/>
                  <a:gd name="T45" fmla="*/ 0 h 69"/>
                  <a:gd name="T46" fmla="*/ 1 w 62"/>
                  <a:gd name="T47" fmla="*/ 0 h 69"/>
                  <a:gd name="T48" fmla="*/ 1 w 62"/>
                  <a:gd name="T49" fmla="*/ 0 h 69"/>
                  <a:gd name="T50" fmla="*/ 1 w 62"/>
                  <a:gd name="T51" fmla="*/ 0 h 69"/>
                  <a:gd name="T52" fmla="*/ 1 w 62"/>
                  <a:gd name="T53" fmla="*/ 0 h 69"/>
                  <a:gd name="T54" fmla="*/ 1 w 62"/>
                  <a:gd name="T55" fmla="*/ 0 h 69"/>
                  <a:gd name="T56" fmla="*/ 1 w 62"/>
                  <a:gd name="T57" fmla="*/ 0 h 6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2" h="69">
                    <a:moveTo>
                      <a:pt x="40" y="69"/>
                    </a:moveTo>
                    <a:lnTo>
                      <a:pt x="34" y="65"/>
                    </a:lnTo>
                    <a:lnTo>
                      <a:pt x="28" y="61"/>
                    </a:lnTo>
                    <a:lnTo>
                      <a:pt x="23" y="55"/>
                    </a:lnTo>
                    <a:lnTo>
                      <a:pt x="21" y="52"/>
                    </a:lnTo>
                    <a:lnTo>
                      <a:pt x="17" y="48"/>
                    </a:lnTo>
                    <a:lnTo>
                      <a:pt x="15" y="44"/>
                    </a:lnTo>
                    <a:lnTo>
                      <a:pt x="11" y="40"/>
                    </a:lnTo>
                    <a:lnTo>
                      <a:pt x="7" y="36"/>
                    </a:lnTo>
                    <a:lnTo>
                      <a:pt x="5" y="31"/>
                    </a:lnTo>
                    <a:lnTo>
                      <a:pt x="4" y="27"/>
                    </a:lnTo>
                    <a:lnTo>
                      <a:pt x="2" y="21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8" y="2"/>
                    </a:lnTo>
                    <a:lnTo>
                      <a:pt x="62" y="59"/>
                    </a:lnTo>
                    <a:lnTo>
                      <a:pt x="59" y="61"/>
                    </a:lnTo>
                    <a:lnTo>
                      <a:pt x="53" y="63"/>
                    </a:lnTo>
                    <a:lnTo>
                      <a:pt x="45" y="67"/>
                    </a:lnTo>
                    <a:lnTo>
                      <a:pt x="40" y="69"/>
                    </a:lnTo>
                    <a:close/>
                  </a:path>
                </a:pathLst>
              </a:custGeom>
              <a:solidFill>
                <a:srgbClr val="5E75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5" name="Freeform 275"/>
              <p:cNvSpPr>
                <a:spLocks/>
              </p:cNvSpPr>
              <p:nvPr/>
            </p:nvSpPr>
            <p:spPr bwMode="auto">
              <a:xfrm flipH="1">
                <a:off x="5338" y="2502"/>
                <a:ext cx="10" cy="153"/>
              </a:xfrm>
              <a:custGeom>
                <a:avLst/>
                <a:gdLst>
                  <a:gd name="T0" fmla="*/ 0 w 19"/>
                  <a:gd name="T1" fmla="*/ 1 h 306"/>
                  <a:gd name="T2" fmla="*/ 1 w 19"/>
                  <a:gd name="T3" fmla="*/ 1 h 306"/>
                  <a:gd name="T4" fmla="*/ 1 w 19"/>
                  <a:gd name="T5" fmla="*/ 2 h 306"/>
                  <a:gd name="T6" fmla="*/ 1 w 19"/>
                  <a:gd name="T7" fmla="*/ 2 h 306"/>
                  <a:gd name="T8" fmla="*/ 1 w 19"/>
                  <a:gd name="T9" fmla="*/ 1 h 306"/>
                  <a:gd name="T10" fmla="*/ 1 w 19"/>
                  <a:gd name="T11" fmla="*/ 0 h 306"/>
                  <a:gd name="T12" fmla="*/ 0 w 19"/>
                  <a:gd name="T13" fmla="*/ 1 h 306"/>
                  <a:gd name="T14" fmla="*/ 0 w 19"/>
                  <a:gd name="T15" fmla="*/ 1 h 3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06">
                    <a:moveTo>
                      <a:pt x="0" y="13"/>
                    </a:moveTo>
                    <a:lnTo>
                      <a:pt x="4" y="108"/>
                    </a:lnTo>
                    <a:lnTo>
                      <a:pt x="10" y="304"/>
                    </a:lnTo>
                    <a:lnTo>
                      <a:pt x="19" y="306"/>
                    </a:lnTo>
                    <a:lnTo>
                      <a:pt x="13" y="127"/>
                    </a:lnTo>
                    <a:lnTo>
                      <a:pt x="12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6" name="Freeform 276"/>
              <p:cNvSpPr>
                <a:spLocks/>
              </p:cNvSpPr>
              <p:nvPr/>
            </p:nvSpPr>
            <p:spPr bwMode="auto">
              <a:xfrm flipH="1">
                <a:off x="5206" y="2546"/>
                <a:ext cx="73" cy="110"/>
              </a:xfrm>
              <a:custGeom>
                <a:avLst/>
                <a:gdLst>
                  <a:gd name="T0" fmla="*/ 0 w 144"/>
                  <a:gd name="T1" fmla="*/ 0 h 221"/>
                  <a:gd name="T2" fmla="*/ 1 w 144"/>
                  <a:gd name="T3" fmla="*/ 0 h 221"/>
                  <a:gd name="T4" fmla="*/ 1 w 144"/>
                  <a:gd name="T5" fmla="*/ 0 h 221"/>
                  <a:gd name="T6" fmla="*/ 1 w 144"/>
                  <a:gd name="T7" fmla="*/ 0 h 221"/>
                  <a:gd name="T8" fmla="*/ 0 w 144"/>
                  <a:gd name="T9" fmla="*/ 0 h 221"/>
                  <a:gd name="T10" fmla="*/ 0 w 144"/>
                  <a:gd name="T11" fmla="*/ 0 h 2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221">
                    <a:moveTo>
                      <a:pt x="0" y="221"/>
                    </a:moveTo>
                    <a:lnTo>
                      <a:pt x="133" y="0"/>
                    </a:lnTo>
                    <a:lnTo>
                      <a:pt x="144" y="15"/>
                    </a:lnTo>
                    <a:lnTo>
                      <a:pt x="46" y="154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7" name="Freeform 277"/>
              <p:cNvSpPr>
                <a:spLocks/>
              </p:cNvSpPr>
              <p:nvPr/>
            </p:nvSpPr>
            <p:spPr bwMode="auto">
              <a:xfrm flipH="1">
                <a:off x="5166" y="2633"/>
                <a:ext cx="100" cy="66"/>
              </a:xfrm>
              <a:custGeom>
                <a:avLst/>
                <a:gdLst>
                  <a:gd name="T0" fmla="*/ 1 w 199"/>
                  <a:gd name="T1" fmla="*/ 0 h 133"/>
                  <a:gd name="T2" fmla="*/ 1 w 199"/>
                  <a:gd name="T3" fmla="*/ 0 h 133"/>
                  <a:gd name="T4" fmla="*/ 1 w 199"/>
                  <a:gd name="T5" fmla="*/ 0 h 133"/>
                  <a:gd name="T6" fmla="*/ 0 w 199"/>
                  <a:gd name="T7" fmla="*/ 0 h 133"/>
                  <a:gd name="T8" fmla="*/ 1 w 199"/>
                  <a:gd name="T9" fmla="*/ 0 h 133"/>
                  <a:gd name="T10" fmla="*/ 1 w 199"/>
                  <a:gd name="T11" fmla="*/ 0 h 133"/>
                  <a:gd name="T12" fmla="*/ 1 w 199"/>
                  <a:gd name="T13" fmla="*/ 0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133">
                    <a:moveTo>
                      <a:pt x="175" y="0"/>
                    </a:moveTo>
                    <a:lnTo>
                      <a:pt x="176" y="17"/>
                    </a:lnTo>
                    <a:lnTo>
                      <a:pt x="199" y="23"/>
                    </a:lnTo>
                    <a:lnTo>
                      <a:pt x="0" y="133"/>
                    </a:lnTo>
                    <a:lnTo>
                      <a:pt x="142" y="25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8" name="Freeform 278"/>
              <p:cNvSpPr>
                <a:spLocks/>
              </p:cNvSpPr>
              <p:nvPr/>
            </p:nvSpPr>
            <p:spPr bwMode="auto">
              <a:xfrm flipH="1">
                <a:off x="5275" y="2669"/>
                <a:ext cx="21" cy="63"/>
              </a:xfrm>
              <a:custGeom>
                <a:avLst/>
                <a:gdLst>
                  <a:gd name="T0" fmla="*/ 1 w 42"/>
                  <a:gd name="T1" fmla="*/ 1 h 126"/>
                  <a:gd name="T2" fmla="*/ 1 w 42"/>
                  <a:gd name="T3" fmla="*/ 1 h 126"/>
                  <a:gd name="T4" fmla="*/ 1 w 42"/>
                  <a:gd name="T5" fmla="*/ 1 h 126"/>
                  <a:gd name="T6" fmla="*/ 1 w 42"/>
                  <a:gd name="T7" fmla="*/ 1 h 126"/>
                  <a:gd name="T8" fmla="*/ 1 w 42"/>
                  <a:gd name="T9" fmla="*/ 1 h 126"/>
                  <a:gd name="T10" fmla="*/ 1 w 42"/>
                  <a:gd name="T11" fmla="*/ 1 h 126"/>
                  <a:gd name="T12" fmla="*/ 1 w 42"/>
                  <a:gd name="T13" fmla="*/ 1 h 126"/>
                  <a:gd name="T14" fmla="*/ 1 w 42"/>
                  <a:gd name="T15" fmla="*/ 1 h 126"/>
                  <a:gd name="T16" fmla="*/ 1 w 42"/>
                  <a:gd name="T17" fmla="*/ 1 h 126"/>
                  <a:gd name="T18" fmla="*/ 0 w 42"/>
                  <a:gd name="T19" fmla="*/ 0 h 126"/>
                  <a:gd name="T20" fmla="*/ 1 w 42"/>
                  <a:gd name="T21" fmla="*/ 1 h 126"/>
                  <a:gd name="T22" fmla="*/ 1 w 42"/>
                  <a:gd name="T23" fmla="*/ 1 h 1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126">
                    <a:moveTo>
                      <a:pt x="7" y="10"/>
                    </a:moveTo>
                    <a:lnTo>
                      <a:pt x="21" y="32"/>
                    </a:lnTo>
                    <a:lnTo>
                      <a:pt x="30" y="67"/>
                    </a:lnTo>
                    <a:lnTo>
                      <a:pt x="34" y="99"/>
                    </a:lnTo>
                    <a:lnTo>
                      <a:pt x="36" y="124"/>
                    </a:lnTo>
                    <a:lnTo>
                      <a:pt x="42" y="126"/>
                    </a:lnTo>
                    <a:lnTo>
                      <a:pt x="42" y="91"/>
                    </a:lnTo>
                    <a:lnTo>
                      <a:pt x="34" y="42"/>
                    </a:lnTo>
                    <a:lnTo>
                      <a:pt x="17" y="10"/>
                    </a:lnTo>
                    <a:lnTo>
                      <a:pt x="0" y="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39" name="Freeform 279"/>
              <p:cNvSpPr>
                <a:spLocks/>
              </p:cNvSpPr>
              <p:nvPr/>
            </p:nvSpPr>
            <p:spPr bwMode="auto">
              <a:xfrm flipH="1">
                <a:off x="5160" y="2728"/>
                <a:ext cx="80" cy="34"/>
              </a:xfrm>
              <a:custGeom>
                <a:avLst/>
                <a:gdLst>
                  <a:gd name="T0" fmla="*/ 1 w 160"/>
                  <a:gd name="T1" fmla="*/ 1 h 68"/>
                  <a:gd name="T2" fmla="*/ 1 w 160"/>
                  <a:gd name="T3" fmla="*/ 0 h 68"/>
                  <a:gd name="T4" fmla="*/ 1 w 160"/>
                  <a:gd name="T5" fmla="*/ 1 h 68"/>
                  <a:gd name="T6" fmla="*/ 1 w 160"/>
                  <a:gd name="T7" fmla="*/ 1 h 68"/>
                  <a:gd name="T8" fmla="*/ 1 w 160"/>
                  <a:gd name="T9" fmla="*/ 1 h 68"/>
                  <a:gd name="T10" fmla="*/ 1 w 160"/>
                  <a:gd name="T11" fmla="*/ 1 h 68"/>
                  <a:gd name="T12" fmla="*/ 1 w 160"/>
                  <a:gd name="T13" fmla="*/ 1 h 68"/>
                  <a:gd name="T14" fmla="*/ 0 w 160"/>
                  <a:gd name="T15" fmla="*/ 1 h 68"/>
                  <a:gd name="T16" fmla="*/ 1 w 160"/>
                  <a:gd name="T17" fmla="*/ 1 h 68"/>
                  <a:gd name="T18" fmla="*/ 1 w 160"/>
                  <a:gd name="T19" fmla="*/ 1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68">
                    <a:moveTo>
                      <a:pt x="9" y="11"/>
                    </a:moveTo>
                    <a:lnTo>
                      <a:pt x="114" y="0"/>
                    </a:lnTo>
                    <a:lnTo>
                      <a:pt x="40" y="17"/>
                    </a:lnTo>
                    <a:lnTo>
                      <a:pt x="84" y="42"/>
                    </a:lnTo>
                    <a:lnTo>
                      <a:pt x="160" y="51"/>
                    </a:lnTo>
                    <a:lnTo>
                      <a:pt x="160" y="68"/>
                    </a:lnTo>
                    <a:lnTo>
                      <a:pt x="53" y="38"/>
                    </a:lnTo>
                    <a:lnTo>
                      <a:pt x="0" y="23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0" name="Freeform 280"/>
              <p:cNvSpPr>
                <a:spLocks/>
              </p:cNvSpPr>
              <p:nvPr/>
            </p:nvSpPr>
            <p:spPr bwMode="auto">
              <a:xfrm flipH="1">
                <a:off x="5189" y="2780"/>
                <a:ext cx="92" cy="111"/>
              </a:xfrm>
              <a:custGeom>
                <a:avLst/>
                <a:gdLst>
                  <a:gd name="T0" fmla="*/ 0 w 185"/>
                  <a:gd name="T1" fmla="*/ 0 h 222"/>
                  <a:gd name="T2" fmla="*/ 0 w 185"/>
                  <a:gd name="T3" fmla="*/ 1 h 222"/>
                  <a:gd name="T4" fmla="*/ 0 w 185"/>
                  <a:gd name="T5" fmla="*/ 1 h 222"/>
                  <a:gd name="T6" fmla="*/ 0 w 185"/>
                  <a:gd name="T7" fmla="*/ 1 h 222"/>
                  <a:gd name="T8" fmla="*/ 0 w 185"/>
                  <a:gd name="T9" fmla="*/ 1 h 222"/>
                  <a:gd name="T10" fmla="*/ 0 w 185"/>
                  <a:gd name="T11" fmla="*/ 1 h 222"/>
                  <a:gd name="T12" fmla="*/ 0 w 185"/>
                  <a:gd name="T13" fmla="*/ 1 h 222"/>
                  <a:gd name="T14" fmla="*/ 0 w 185"/>
                  <a:gd name="T15" fmla="*/ 1 h 222"/>
                  <a:gd name="T16" fmla="*/ 0 w 185"/>
                  <a:gd name="T17" fmla="*/ 1 h 222"/>
                  <a:gd name="T18" fmla="*/ 0 w 185"/>
                  <a:gd name="T19" fmla="*/ 1 h 222"/>
                  <a:gd name="T20" fmla="*/ 0 w 185"/>
                  <a:gd name="T21" fmla="*/ 1 h 222"/>
                  <a:gd name="T22" fmla="*/ 0 w 185"/>
                  <a:gd name="T23" fmla="*/ 1 h 222"/>
                  <a:gd name="T24" fmla="*/ 0 w 185"/>
                  <a:gd name="T25" fmla="*/ 0 h 222"/>
                  <a:gd name="T26" fmla="*/ 0 w 185"/>
                  <a:gd name="T27" fmla="*/ 0 h 2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5" h="222">
                    <a:moveTo>
                      <a:pt x="0" y="0"/>
                    </a:moveTo>
                    <a:lnTo>
                      <a:pt x="36" y="20"/>
                    </a:lnTo>
                    <a:lnTo>
                      <a:pt x="78" y="51"/>
                    </a:lnTo>
                    <a:lnTo>
                      <a:pt x="112" y="79"/>
                    </a:lnTo>
                    <a:lnTo>
                      <a:pt x="73" y="53"/>
                    </a:lnTo>
                    <a:lnTo>
                      <a:pt x="50" y="43"/>
                    </a:lnTo>
                    <a:lnTo>
                      <a:pt x="76" y="93"/>
                    </a:lnTo>
                    <a:lnTo>
                      <a:pt x="120" y="148"/>
                    </a:lnTo>
                    <a:lnTo>
                      <a:pt x="185" y="207"/>
                    </a:lnTo>
                    <a:lnTo>
                      <a:pt x="185" y="222"/>
                    </a:lnTo>
                    <a:lnTo>
                      <a:pt x="122" y="157"/>
                    </a:lnTo>
                    <a:lnTo>
                      <a:pt x="34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1" name="Freeform 281"/>
              <p:cNvSpPr>
                <a:spLocks/>
              </p:cNvSpPr>
              <p:nvPr/>
            </p:nvSpPr>
            <p:spPr bwMode="auto">
              <a:xfrm flipH="1">
                <a:off x="5203" y="2859"/>
                <a:ext cx="47" cy="66"/>
              </a:xfrm>
              <a:custGeom>
                <a:avLst/>
                <a:gdLst>
                  <a:gd name="T0" fmla="*/ 0 w 93"/>
                  <a:gd name="T1" fmla="*/ 0 h 131"/>
                  <a:gd name="T2" fmla="*/ 1 w 93"/>
                  <a:gd name="T3" fmla="*/ 1 h 131"/>
                  <a:gd name="T4" fmla="*/ 1 w 93"/>
                  <a:gd name="T5" fmla="*/ 1 h 131"/>
                  <a:gd name="T6" fmla="*/ 1 w 93"/>
                  <a:gd name="T7" fmla="*/ 1 h 131"/>
                  <a:gd name="T8" fmla="*/ 1 w 93"/>
                  <a:gd name="T9" fmla="*/ 1 h 131"/>
                  <a:gd name="T10" fmla="*/ 0 w 93"/>
                  <a:gd name="T11" fmla="*/ 0 h 131"/>
                  <a:gd name="T12" fmla="*/ 0 w 93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31">
                    <a:moveTo>
                      <a:pt x="0" y="0"/>
                    </a:moveTo>
                    <a:lnTo>
                      <a:pt x="49" y="84"/>
                    </a:lnTo>
                    <a:lnTo>
                      <a:pt x="80" y="131"/>
                    </a:lnTo>
                    <a:lnTo>
                      <a:pt x="93" y="131"/>
                    </a:lnTo>
                    <a:lnTo>
                      <a:pt x="48" y="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2" name="Freeform 282"/>
              <p:cNvSpPr>
                <a:spLocks/>
              </p:cNvSpPr>
              <p:nvPr/>
            </p:nvSpPr>
            <p:spPr bwMode="auto">
              <a:xfrm flipH="1">
                <a:off x="5279" y="2916"/>
                <a:ext cx="29" cy="73"/>
              </a:xfrm>
              <a:custGeom>
                <a:avLst/>
                <a:gdLst>
                  <a:gd name="T0" fmla="*/ 0 w 59"/>
                  <a:gd name="T1" fmla="*/ 0 h 147"/>
                  <a:gd name="T2" fmla="*/ 0 w 59"/>
                  <a:gd name="T3" fmla="*/ 0 h 147"/>
                  <a:gd name="T4" fmla="*/ 0 w 59"/>
                  <a:gd name="T5" fmla="*/ 0 h 147"/>
                  <a:gd name="T6" fmla="*/ 0 w 59"/>
                  <a:gd name="T7" fmla="*/ 0 h 147"/>
                  <a:gd name="T8" fmla="*/ 0 w 59"/>
                  <a:gd name="T9" fmla="*/ 0 h 147"/>
                  <a:gd name="T10" fmla="*/ 0 w 59"/>
                  <a:gd name="T11" fmla="*/ 0 h 147"/>
                  <a:gd name="T12" fmla="*/ 0 w 59"/>
                  <a:gd name="T13" fmla="*/ 0 h 147"/>
                  <a:gd name="T14" fmla="*/ 0 w 59"/>
                  <a:gd name="T15" fmla="*/ 0 h 1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47">
                    <a:moveTo>
                      <a:pt x="0" y="0"/>
                    </a:moveTo>
                    <a:lnTo>
                      <a:pt x="15" y="42"/>
                    </a:lnTo>
                    <a:lnTo>
                      <a:pt x="34" y="109"/>
                    </a:lnTo>
                    <a:lnTo>
                      <a:pt x="34" y="147"/>
                    </a:lnTo>
                    <a:lnTo>
                      <a:pt x="59" y="141"/>
                    </a:lnTo>
                    <a:lnTo>
                      <a:pt x="40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3" name="Freeform 283"/>
              <p:cNvSpPr>
                <a:spLocks/>
              </p:cNvSpPr>
              <p:nvPr/>
            </p:nvSpPr>
            <p:spPr bwMode="auto">
              <a:xfrm flipH="1">
                <a:off x="5340" y="2813"/>
                <a:ext cx="3" cy="109"/>
              </a:xfrm>
              <a:custGeom>
                <a:avLst/>
                <a:gdLst>
                  <a:gd name="T0" fmla="*/ 1 w 5"/>
                  <a:gd name="T1" fmla="*/ 0 h 219"/>
                  <a:gd name="T2" fmla="*/ 1 w 5"/>
                  <a:gd name="T3" fmla="*/ 0 h 219"/>
                  <a:gd name="T4" fmla="*/ 0 w 5"/>
                  <a:gd name="T5" fmla="*/ 0 h 219"/>
                  <a:gd name="T6" fmla="*/ 1 w 5"/>
                  <a:gd name="T7" fmla="*/ 0 h 219"/>
                  <a:gd name="T8" fmla="*/ 1 w 5"/>
                  <a:gd name="T9" fmla="*/ 0 h 219"/>
                  <a:gd name="T10" fmla="*/ 1 w 5"/>
                  <a:gd name="T11" fmla="*/ 0 h 219"/>
                  <a:gd name="T12" fmla="*/ 1 w 5"/>
                  <a:gd name="T13" fmla="*/ 0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19">
                    <a:moveTo>
                      <a:pt x="5" y="0"/>
                    </a:moveTo>
                    <a:lnTo>
                      <a:pt x="2" y="69"/>
                    </a:lnTo>
                    <a:lnTo>
                      <a:pt x="0" y="135"/>
                    </a:lnTo>
                    <a:lnTo>
                      <a:pt x="2" y="219"/>
                    </a:lnTo>
                    <a:lnTo>
                      <a:pt x="5" y="8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4" name="Freeform 284"/>
              <p:cNvSpPr>
                <a:spLocks/>
              </p:cNvSpPr>
              <p:nvPr/>
            </p:nvSpPr>
            <p:spPr bwMode="auto">
              <a:xfrm flipH="1">
                <a:off x="5360" y="2738"/>
                <a:ext cx="55" cy="181"/>
              </a:xfrm>
              <a:custGeom>
                <a:avLst/>
                <a:gdLst>
                  <a:gd name="T0" fmla="*/ 1 w 110"/>
                  <a:gd name="T1" fmla="*/ 1 h 361"/>
                  <a:gd name="T2" fmla="*/ 1 w 110"/>
                  <a:gd name="T3" fmla="*/ 1 h 361"/>
                  <a:gd name="T4" fmla="*/ 1 w 110"/>
                  <a:gd name="T5" fmla="*/ 1 h 361"/>
                  <a:gd name="T6" fmla="*/ 1 w 110"/>
                  <a:gd name="T7" fmla="*/ 1 h 361"/>
                  <a:gd name="T8" fmla="*/ 1 w 110"/>
                  <a:gd name="T9" fmla="*/ 2 h 361"/>
                  <a:gd name="T10" fmla="*/ 1 w 110"/>
                  <a:gd name="T11" fmla="*/ 2 h 361"/>
                  <a:gd name="T12" fmla="*/ 0 w 110"/>
                  <a:gd name="T13" fmla="*/ 2 h 361"/>
                  <a:gd name="T14" fmla="*/ 1 w 110"/>
                  <a:gd name="T15" fmla="*/ 2 h 361"/>
                  <a:gd name="T16" fmla="*/ 1 w 110"/>
                  <a:gd name="T17" fmla="*/ 2 h 361"/>
                  <a:gd name="T18" fmla="*/ 1 w 110"/>
                  <a:gd name="T19" fmla="*/ 1 h 361"/>
                  <a:gd name="T20" fmla="*/ 1 w 110"/>
                  <a:gd name="T21" fmla="*/ 1 h 361"/>
                  <a:gd name="T22" fmla="*/ 1 w 110"/>
                  <a:gd name="T23" fmla="*/ 1 h 361"/>
                  <a:gd name="T24" fmla="*/ 1 w 110"/>
                  <a:gd name="T25" fmla="*/ 1 h 361"/>
                  <a:gd name="T26" fmla="*/ 1 w 110"/>
                  <a:gd name="T27" fmla="*/ 1 h 361"/>
                  <a:gd name="T28" fmla="*/ 1 w 110"/>
                  <a:gd name="T29" fmla="*/ 1 h 361"/>
                  <a:gd name="T30" fmla="*/ 1 w 110"/>
                  <a:gd name="T31" fmla="*/ 1 h 361"/>
                  <a:gd name="T32" fmla="*/ 1 w 110"/>
                  <a:gd name="T33" fmla="*/ 0 h 361"/>
                  <a:gd name="T34" fmla="*/ 1 w 110"/>
                  <a:gd name="T35" fmla="*/ 1 h 361"/>
                  <a:gd name="T36" fmla="*/ 1 w 110"/>
                  <a:gd name="T37" fmla="*/ 1 h 3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0" h="361">
                    <a:moveTo>
                      <a:pt x="93" y="25"/>
                    </a:moveTo>
                    <a:lnTo>
                      <a:pt x="90" y="80"/>
                    </a:lnTo>
                    <a:lnTo>
                      <a:pt x="80" y="146"/>
                    </a:lnTo>
                    <a:lnTo>
                      <a:pt x="63" y="209"/>
                    </a:lnTo>
                    <a:lnTo>
                      <a:pt x="42" y="264"/>
                    </a:lnTo>
                    <a:lnTo>
                      <a:pt x="19" y="315"/>
                    </a:lnTo>
                    <a:lnTo>
                      <a:pt x="0" y="351"/>
                    </a:lnTo>
                    <a:lnTo>
                      <a:pt x="4" y="361"/>
                    </a:lnTo>
                    <a:lnTo>
                      <a:pt x="31" y="313"/>
                    </a:lnTo>
                    <a:lnTo>
                      <a:pt x="57" y="245"/>
                    </a:lnTo>
                    <a:lnTo>
                      <a:pt x="80" y="173"/>
                    </a:lnTo>
                    <a:lnTo>
                      <a:pt x="95" y="95"/>
                    </a:lnTo>
                    <a:lnTo>
                      <a:pt x="99" y="70"/>
                    </a:lnTo>
                    <a:lnTo>
                      <a:pt x="110" y="72"/>
                    </a:lnTo>
                    <a:lnTo>
                      <a:pt x="101" y="57"/>
                    </a:lnTo>
                    <a:lnTo>
                      <a:pt x="97" y="32"/>
                    </a:lnTo>
                    <a:lnTo>
                      <a:pt x="93" y="0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5" name="Freeform 285"/>
              <p:cNvSpPr>
                <a:spLocks/>
              </p:cNvSpPr>
              <p:nvPr/>
            </p:nvSpPr>
            <p:spPr bwMode="auto">
              <a:xfrm flipH="1">
                <a:off x="5399" y="2789"/>
                <a:ext cx="46" cy="63"/>
              </a:xfrm>
              <a:custGeom>
                <a:avLst/>
                <a:gdLst>
                  <a:gd name="T0" fmla="*/ 1 w 92"/>
                  <a:gd name="T1" fmla="*/ 1 h 125"/>
                  <a:gd name="T2" fmla="*/ 1 w 92"/>
                  <a:gd name="T3" fmla="*/ 0 h 125"/>
                  <a:gd name="T4" fmla="*/ 1 w 92"/>
                  <a:gd name="T5" fmla="*/ 1 h 125"/>
                  <a:gd name="T6" fmla="*/ 1 w 92"/>
                  <a:gd name="T7" fmla="*/ 1 h 125"/>
                  <a:gd name="T8" fmla="*/ 1 w 92"/>
                  <a:gd name="T9" fmla="*/ 1 h 125"/>
                  <a:gd name="T10" fmla="*/ 1 w 92"/>
                  <a:gd name="T11" fmla="*/ 1 h 125"/>
                  <a:gd name="T12" fmla="*/ 1 w 92"/>
                  <a:gd name="T13" fmla="*/ 1 h 125"/>
                  <a:gd name="T14" fmla="*/ 1 w 92"/>
                  <a:gd name="T15" fmla="*/ 1 h 125"/>
                  <a:gd name="T16" fmla="*/ 1 w 92"/>
                  <a:gd name="T17" fmla="*/ 1 h 125"/>
                  <a:gd name="T18" fmla="*/ 1 w 92"/>
                  <a:gd name="T19" fmla="*/ 1 h 125"/>
                  <a:gd name="T20" fmla="*/ 1 w 92"/>
                  <a:gd name="T21" fmla="*/ 1 h 125"/>
                  <a:gd name="T22" fmla="*/ 0 w 92"/>
                  <a:gd name="T23" fmla="*/ 1 h 125"/>
                  <a:gd name="T24" fmla="*/ 1 w 92"/>
                  <a:gd name="T25" fmla="*/ 1 h 125"/>
                  <a:gd name="T26" fmla="*/ 1 w 92"/>
                  <a:gd name="T27" fmla="*/ 1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2" h="125">
                    <a:moveTo>
                      <a:pt x="8" y="62"/>
                    </a:moveTo>
                    <a:lnTo>
                      <a:pt x="92" y="0"/>
                    </a:lnTo>
                    <a:lnTo>
                      <a:pt x="80" y="30"/>
                    </a:lnTo>
                    <a:lnTo>
                      <a:pt x="63" y="72"/>
                    </a:lnTo>
                    <a:lnTo>
                      <a:pt x="42" y="102"/>
                    </a:lnTo>
                    <a:lnTo>
                      <a:pt x="19" y="125"/>
                    </a:lnTo>
                    <a:lnTo>
                      <a:pt x="14" y="119"/>
                    </a:lnTo>
                    <a:lnTo>
                      <a:pt x="33" y="102"/>
                    </a:lnTo>
                    <a:lnTo>
                      <a:pt x="55" y="68"/>
                    </a:lnTo>
                    <a:lnTo>
                      <a:pt x="69" y="30"/>
                    </a:lnTo>
                    <a:lnTo>
                      <a:pt x="34" y="49"/>
                    </a:lnTo>
                    <a:lnTo>
                      <a:pt x="0" y="70"/>
                    </a:lnTo>
                    <a:lnTo>
                      <a:pt x="8" y="6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6" name="Freeform 286"/>
              <p:cNvSpPr>
                <a:spLocks/>
              </p:cNvSpPr>
              <p:nvPr/>
            </p:nvSpPr>
            <p:spPr bwMode="auto">
              <a:xfrm flipH="1">
                <a:off x="5398" y="2712"/>
                <a:ext cx="54" cy="6"/>
              </a:xfrm>
              <a:custGeom>
                <a:avLst/>
                <a:gdLst>
                  <a:gd name="T0" fmla="*/ 1 w 108"/>
                  <a:gd name="T1" fmla="*/ 0 h 13"/>
                  <a:gd name="T2" fmla="*/ 1 w 108"/>
                  <a:gd name="T3" fmla="*/ 0 h 13"/>
                  <a:gd name="T4" fmla="*/ 1 w 108"/>
                  <a:gd name="T5" fmla="*/ 0 h 13"/>
                  <a:gd name="T6" fmla="*/ 1 w 108"/>
                  <a:gd name="T7" fmla="*/ 0 h 13"/>
                  <a:gd name="T8" fmla="*/ 0 w 108"/>
                  <a:gd name="T9" fmla="*/ 0 h 13"/>
                  <a:gd name="T10" fmla="*/ 1 w 108"/>
                  <a:gd name="T11" fmla="*/ 0 h 13"/>
                  <a:gd name="T12" fmla="*/ 1 w 108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3">
                    <a:moveTo>
                      <a:pt x="8" y="0"/>
                    </a:moveTo>
                    <a:lnTo>
                      <a:pt x="44" y="0"/>
                    </a:lnTo>
                    <a:lnTo>
                      <a:pt x="82" y="3"/>
                    </a:lnTo>
                    <a:lnTo>
                      <a:pt x="108" y="13"/>
                    </a:lnTo>
                    <a:lnTo>
                      <a:pt x="0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7" name="Freeform 287"/>
              <p:cNvSpPr>
                <a:spLocks/>
              </p:cNvSpPr>
              <p:nvPr/>
            </p:nvSpPr>
            <p:spPr bwMode="auto">
              <a:xfrm flipH="1">
                <a:off x="5417" y="2660"/>
                <a:ext cx="34" cy="27"/>
              </a:xfrm>
              <a:custGeom>
                <a:avLst/>
                <a:gdLst>
                  <a:gd name="T0" fmla="*/ 0 w 66"/>
                  <a:gd name="T1" fmla="*/ 0 h 55"/>
                  <a:gd name="T2" fmla="*/ 1 w 66"/>
                  <a:gd name="T3" fmla="*/ 0 h 55"/>
                  <a:gd name="T4" fmla="*/ 1 w 66"/>
                  <a:gd name="T5" fmla="*/ 0 h 55"/>
                  <a:gd name="T6" fmla="*/ 0 w 66"/>
                  <a:gd name="T7" fmla="*/ 0 h 55"/>
                  <a:gd name="T8" fmla="*/ 0 w 66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5">
                    <a:moveTo>
                      <a:pt x="0" y="40"/>
                    </a:moveTo>
                    <a:lnTo>
                      <a:pt x="66" y="55"/>
                    </a:lnTo>
                    <a:lnTo>
                      <a:pt x="6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8" name="Freeform 288"/>
              <p:cNvSpPr>
                <a:spLocks/>
              </p:cNvSpPr>
              <p:nvPr/>
            </p:nvSpPr>
            <p:spPr bwMode="auto">
              <a:xfrm flipH="1">
                <a:off x="5409" y="2566"/>
                <a:ext cx="16" cy="25"/>
              </a:xfrm>
              <a:custGeom>
                <a:avLst/>
                <a:gdLst>
                  <a:gd name="T0" fmla="*/ 0 w 32"/>
                  <a:gd name="T1" fmla="*/ 0 h 51"/>
                  <a:gd name="T2" fmla="*/ 1 w 32"/>
                  <a:gd name="T3" fmla="*/ 0 h 51"/>
                  <a:gd name="T4" fmla="*/ 1 w 32"/>
                  <a:gd name="T5" fmla="*/ 0 h 51"/>
                  <a:gd name="T6" fmla="*/ 0 w 32"/>
                  <a:gd name="T7" fmla="*/ 0 h 51"/>
                  <a:gd name="T8" fmla="*/ 0 w 32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1">
                    <a:moveTo>
                      <a:pt x="0" y="10"/>
                    </a:moveTo>
                    <a:lnTo>
                      <a:pt x="32" y="51"/>
                    </a:lnTo>
                    <a:lnTo>
                      <a:pt x="6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49" name="Freeform 289"/>
              <p:cNvSpPr>
                <a:spLocks/>
              </p:cNvSpPr>
              <p:nvPr/>
            </p:nvSpPr>
            <p:spPr bwMode="auto">
              <a:xfrm flipH="1">
                <a:off x="5369" y="2546"/>
                <a:ext cx="25" cy="58"/>
              </a:xfrm>
              <a:custGeom>
                <a:avLst/>
                <a:gdLst>
                  <a:gd name="T0" fmla="*/ 0 w 49"/>
                  <a:gd name="T1" fmla="*/ 0 h 116"/>
                  <a:gd name="T2" fmla="*/ 1 w 49"/>
                  <a:gd name="T3" fmla="*/ 1 h 116"/>
                  <a:gd name="T4" fmla="*/ 1 w 49"/>
                  <a:gd name="T5" fmla="*/ 1 h 116"/>
                  <a:gd name="T6" fmla="*/ 0 w 49"/>
                  <a:gd name="T7" fmla="*/ 0 h 116"/>
                  <a:gd name="T8" fmla="*/ 0 w 49"/>
                  <a:gd name="T9" fmla="*/ 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16">
                    <a:moveTo>
                      <a:pt x="0" y="0"/>
                    </a:moveTo>
                    <a:lnTo>
                      <a:pt x="44" y="116"/>
                    </a:lnTo>
                    <a:lnTo>
                      <a:pt x="49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0" name="Freeform 290"/>
              <p:cNvSpPr>
                <a:spLocks/>
              </p:cNvSpPr>
              <p:nvPr/>
            </p:nvSpPr>
            <p:spPr bwMode="auto">
              <a:xfrm flipH="1">
                <a:off x="5375" y="2509"/>
                <a:ext cx="4" cy="10"/>
              </a:xfrm>
              <a:custGeom>
                <a:avLst/>
                <a:gdLst>
                  <a:gd name="T0" fmla="*/ 0 w 8"/>
                  <a:gd name="T1" fmla="*/ 0 h 21"/>
                  <a:gd name="T2" fmla="*/ 1 w 8"/>
                  <a:gd name="T3" fmla="*/ 0 h 21"/>
                  <a:gd name="T4" fmla="*/ 1 w 8"/>
                  <a:gd name="T5" fmla="*/ 0 h 21"/>
                  <a:gd name="T6" fmla="*/ 0 w 8"/>
                  <a:gd name="T7" fmla="*/ 0 h 21"/>
                  <a:gd name="T8" fmla="*/ 0 w 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1">
                    <a:moveTo>
                      <a:pt x="0" y="11"/>
                    </a:moveTo>
                    <a:lnTo>
                      <a:pt x="8" y="21"/>
                    </a:lnTo>
                    <a:lnTo>
                      <a:pt x="8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1" name="Freeform 291"/>
              <p:cNvSpPr>
                <a:spLocks/>
              </p:cNvSpPr>
              <p:nvPr/>
            </p:nvSpPr>
            <p:spPr bwMode="auto">
              <a:xfrm flipH="1">
                <a:off x="5298" y="2485"/>
                <a:ext cx="10" cy="83"/>
              </a:xfrm>
              <a:custGeom>
                <a:avLst/>
                <a:gdLst>
                  <a:gd name="T0" fmla="*/ 1 w 19"/>
                  <a:gd name="T1" fmla="*/ 0 h 167"/>
                  <a:gd name="T2" fmla="*/ 0 w 19"/>
                  <a:gd name="T3" fmla="*/ 0 h 167"/>
                  <a:gd name="T4" fmla="*/ 1 w 19"/>
                  <a:gd name="T5" fmla="*/ 0 h 167"/>
                  <a:gd name="T6" fmla="*/ 1 w 19"/>
                  <a:gd name="T7" fmla="*/ 0 h 167"/>
                  <a:gd name="T8" fmla="*/ 1 w 19"/>
                  <a:gd name="T9" fmla="*/ 0 h 167"/>
                  <a:gd name="T10" fmla="*/ 1 w 19"/>
                  <a:gd name="T11" fmla="*/ 0 h 167"/>
                  <a:gd name="T12" fmla="*/ 1 w 19"/>
                  <a:gd name="T13" fmla="*/ 0 h 1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7">
                    <a:moveTo>
                      <a:pt x="2" y="167"/>
                    </a:moveTo>
                    <a:lnTo>
                      <a:pt x="0" y="125"/>
                    </a:lnTo>
                    <a:lnTo>
                      <a:pt x="6" y="70"/>
                    </a:lnTo>
                    <a:lnTo>
                      <a:pt x="19" y="0"/>
                    </a:lnTo>
                    <a:lnTo>
                      <a:pt x="15" y="70"/>
                    </a:lnTo>
                    <a:lnTo>
                      <a:pt x="2" y="167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2" name="Freeform 292"/>
              <p:cNvSpPr>
                <a:spLocks/>
              </p:cNvSpPr>
              <p:nvPr/>
            </p:nvSpPr>
            <p:spPr bwMode="auto">
              <a:xfrm flipH="1">
                <a:off x="5253" y="2494"/>
                <a:ext cx="40" cy="129"/>
              </a:xfrm>
              <a:custGeom>
                <a:avLst/>
                <a:gdLst>
                  <a:gd name="T0" fmla="*/ 1 w 80"/>
                  <a:gd name="T1" fmla="*/ 0 h 256"/>
                  <a:gd name="T2" fmla="*/ 1 w 80"/>
                  <a:gd name="T3" fmla="*/ 1 h 256"/>
                  <a:gd name="T4" fmla="*/ 1 w 80"/>
                  <a:gd name="T5" fmla="*/ 1 h 256"/>
                  <a:gd name="T6" fmla="*/ 1 w 80"/>
                  <a:gd name="T7" fmla="*/ 1 h 256"/>
                  <a:gd name="T8" fmla="*/ 1 w 80"/>
                  <a:gd name="T9" fmla="*/ 1 h 256"/>
                  <a:gd name="T10" fmla="*/ 0 w 80"/>
                  <a:gd name="T11" fmla="*/ 2 h 256"/>
                  <a:gd name="T12" fmla="*/ 1 w 80"/>
                  <a:gd name="T13" fmla="*/ 1 h 256"/>
                  <a:gd name="T14" fmla="*/ 1 w 80"/>
                  <a:gd name="T15" fmla="*/ 1 h 256"/>
                  <a:gd name="T16" fmla="*/ 1 w 80"/>
                  <a:gd name="T17" fmla="*/ 1 h 256"/>
                  <a:gd name="T18" fmla="*/ 1 w 80"/>
                  <a:gd name="T19" fmla="*/ 1 h 256"/>
                  <a:gd name="T20" fmla="*/ 1 w 80"/>
                  <a:gd name="T21" fmla="*/ 1 h 256"/>
                  <a:gd name="T22" fmla="*/ 1 w 80"/>
                  <a:gd name="T23" fmla="*/ 0 h 256"/>
                  <a:gd name="T24" fmla="*/ 1 w 80"/>
                  <a:gd name="T25" fmla="*/ 0 h 2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256">
                    <a:moveTo>
                      <a:pt x="44" y="0"/>
                    </a:moveTo>
                    <a:lnTo>
                      <a:pt x="44" y="28"/>
                    </a:lnTo>
                    <a:lnTo>
                      <a:pt x="42" y="74"/>
                    </a:lnTo>
                    <a:lnTo>
                      <a:pt x="35" y="134"/>
                    </a:lnTo>
                    <a:lnTo>
                      <a:pt x="21" y="193"/>
                    </a:lnTo>
                    <a:lnTo>
                      <a:pt x="0" y="256"/>
                    </a:lnTo>
                    <a:lnTo>
                      <a:pt x="50" y="159"/>
                    </a:lnTo>
                    <a:lnTo>
                      <a:pt x="80" y="91"/>
                    </a:lnTo>
                    <a:lnTo>
                      <a:pt x="38" y="153"/>
                    </a:lnTo>
                    <a:lnTo>
                      <a:pt x="48" y="91"/>
                    </a:lnTo>
                    <a:lnTo>
                      <a:pt x="59" y="5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3" name="Freeform 293"/>
              <p:cNvSpPr>
                <a:spLocks/>
              </p:cNvSpPr>
              <p:nvPr/>
            </p:nvSpPr>
            <p:spPr bwMode="auto">
              <a:xfrm flipH="1">
                <a:off x="5378" y="2611"/>
                <a:ext cx="59" cy="83"/>
              </a:xfrm>
              <a:custGeom>
                <a:avLst/>
                <a:gdLst>
                  <a:gd name="T0" fmla="*/ 0 w 118"/>
                  <a:gd name="T1" fmla="*/ 1 h 166"/>
                  <a:gd name="T2" fmla="*/ 1 w 118"/>
                  <a:gd name="T3" fmla="*/ 1 h 166"/>
                  <a:gd name="T4" fmla="*/ 1 w 118"/>
                  <a:gd name="T5" fmla="*/ 1 h 166"/>
                  <a:gd name="T6" fmla="*/ 1 w 118"/>
                  <a:gd name="T7" fmla="*/ 1 h 166"/>
                  <a:gd name="T8" fmla="*/ 1 w 118"/>
                  <a:gd name="T9" fmla="*/ 1 h 166"/>
                  <a:gd name="T10" fmla="*/ 1 w 118"/>
                  <a:gd name="T11" fmla="*/ 0 h 166"/>
                  <a:gd name="T12" fmla="*/ 1 w 118"/>
                  <a:gd name="T13" fmla="*/ 1 h 166"/>
                  <a:gd name="T14" fmla="*/ 0 w 118"/>
                  <a:gd name="T15" fmla="*/ 1 h 166"/>
                  <a:gd name="T16" fmla="*/ 0 w 118"/>
                  <a:gd name="T17" fmla="*/ 1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66">
                    <a:moveTo>
                      <a:pt x="0" y="21"/>
                    </a:moveTo>
                    <a:lnTo>
                      <a:pt x="33" y="78"/>
                    </a:lnTo>
                    <a:lnTo>
                      <a:pt x="107" y="166"/>
                    </a:lnTo>
                    <a:lnTo>
                      <a:pt x="118" y="160"/>
                    </a:lnTo>
                    <a:lnTo>
                      <a:pt x="61" y="74"/>
                    </a:lnTo>
                    <a:lnTo>
                      <a:pt x="4" y="0"/>
                    </a:lnTo>
                    <a:lnTo>
                      <a:pt x="6" y="14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4" name="Freeform 294"/>
              <p:cNvSpPr>
                <a:spLocks/>
              </p:cNvSpPr>
              <p:nvPr/>
            </p:nvSpPr>
            <p:spPr bwMode="auto">
              <a:xfrm flipH="1">
                <a:off x="5415" y="2739"/>
                <a:ext cx="44" cy="29"/>
              </a:xfrm>
              <a:custGeom>
                <a:avLst/>
                <a:gdLst>
                  <a:gd name="T0" fmla="*/ 1 w 87"/>
                  <a:gd name="T1" fmla="*/ 0 h 57"/>
                  <a:gd name="T2" fmla="*/ 0 w 87"/>
                  <a:gd name="T3" fmla="*/ 1 h 57"/>
                  <a:gd name="T4" fmla="*/ 0 w 87"/>
                  <a:gd name="T5" fmla="*/ 1 h 57"/>
                  <a:gd name="T6" fmla="*/ 1 w 87"/>
                  <a:gd name="T7" fmla="*/ 1 h 57"/>
                  <a:gd name="T8" fmla="*/ 1 w 87"/>
                  <a:gd name="T9" fmla="*/ 1 h 57"/>
                  <a:gd name="T10" fmla="*/ 1 w 87"/>
                  <a:gd name="T11" fmla="*/ 0 h 57"/>
                  <a:gd name="T12" fmla="*/ 1 w 87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57">
                    <a:moveTo>
                      <a:pt x="4" y="0"/>
                    </a:moveTo>
                    <a:lnTo>
                      <a:pt x="0" y="30"/>
                    </a:lnTo>
                    <a:lnTo>
                      <a:pt x="0" y="57"/>
                    </a:lnTo>
                    <a:lnTo>
                      <a:pt x="9" y="38"/>
                    </a:lnTo>
                    <a:lnTo>
                      <a:pt x="87" y="1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5" name="Freeform 295"/>
              <p:cNvSpPr>
                <a:spLocks/>
              </p:cNvSpPr>
              <p:nvPr/>
            </p:nvSpPr>
            <p:spPr bwMode="auto">
              <a:xfrm flipH="1">
                <a:off x="5234" y="2813"/>
                <a:ext cx="83" cy="144"/>
              </a:xfrm>
              <a:custGeom>
                <a:avLst/>
                <a:gdLst>
                  <a:gd name="T0" fmla="*/ 0 w 165"/>
                  <a:gd name="T1" fmla="*/ 0 h 289"/>
                  <a:gd name="T2" fmla="*/ 1 w 165"/>
                  <a:gd name="T3" fmla="*/ 0 h 289"/>
                  <a:gd name="T4" fmla="*/ 1 w 165"/>
                  <a:gd name="T5" fmla="*/ 0 h 289"/>
                  <a:gd name="T6" fmla="*/ 1 w 165"/>
                  <a:gd name="T7" fmla="*/ 0 h 289"/>
                  <a:gd name="T8" fmla="*/ 1 w 165"/>
                  <a:gd name="T9" fmla="*/ 1 h 289"/>
                  <a:gd name="T10" fmla="*/ 1 w 165"/>
                  <a:gd name="T11" fmla="*/ 1 h 289"/>
                  <a:gd name="T12" fmla="*/ 1 w 165"/>
                  <a:gd name="T13" fmla="*/ 0 h 289"/>
                  <a:gd name="T14" fmla="*/ 1 w 165"/>
                  <a:gd name="T15" fmla="*/ 0 h 289"/>
                  <a:gd name="T16" fmla="*/ 0 w 165"/>
                  <a:gd name="T17" fmla="*/ 0 h 289"/>
                  <a:gd name="T18" fmla="*/ 0 w 165"/>
                  <a:gd name="T19" fmla="*/ 0 h 2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289">
                    <a:moveTo>
                      <a:pt x="0" y="0"/>
                    </a:moveTo>
                    <a:lnTo>
                      <a:pt x="4" y="59"/>
                    </a:lnTo>
                    <a:lnTo>
                      <a:pt x="13" y="51"/>
                    </a:lnTo>
                    <a:lnTo>
                      <a:pt x="53" y="118"/>
                    </a:lnTo>
                    <a:lnTo>
                      <a:pt x="158" y="289"/>
                    </a:lnTo>
                    <a:lnTo>
                      <a:pt x="165" y="285"/>
                    </a:lnTo>
                    <a:lnTo>
                      <a:pt x="116" y="203"/>
                    </a:lnTo>
                    <a:lnTo>
                      <a:pt x="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6" name="Freeform 296"/>
              <p:cNvSpPr>
                <a:spLocks/>
              </p:cNvSpPr>
              <p:nvPr/>
            </p:nvSpPr>
            <p:spPr bwMode="auto">
              <a:xfrm flipH="1">
                <a:off x="5373" y="2902"/>
                <a:ext cx="11" cy="63"/>
              </a:xfrm>
              <a:custGeom>
                <a:avLst/>
                <a:gdLst>
                  <a:gd name="T0" fmla="*/ 0 w 23"/>
                  <a:gd name="T1" fmla="*/ 0 h 125"/>
                  <a:gd name="T2" fmla="*/ 0 w 23"/>
                  <a:gd name="T3" fmla="*/ 1 h 125"/>
                  <a:gd name="T4" fmla="*/ 0 w 23"/>
                  <a:gd name="T5" fmla="*/ 1 h 125"/>
                  <a:gd name="T6" fmla="*/ 0 w 23"/>
                  <a:gd name="T7" fmla="*/ 1 h 125"/>
                  <a:gd name="T8" fmla="*/ 0 w 23"/>
                  <a:gd name="T9" fmla="*/ 1 h 125"/>
                  <a:gd name="T10" fmla="*/ 0 w 23"/>
                  <a:gd name="T11" fmla="*/ 0 h 125"/>
                  <a:gd name="T12" fmla="*/ 0 w 23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25">
                    <a:moveTo>
                      <a:pt x="23" y="0"/>
                    </a:moveTo>
                    <a:lnTo>
                      <a:pt x="0" y="110"/>
                    </a:lnTo>
                    <a:lnTo>
                      <a:pt x="9" y="118"/>
                    </a:lnTo>
                    <a:lnTo>
                      <a:pt x="23" y="125"/>
                    </a:lnTo>
                    <a:lnTo>
                      <a:pt x="23" y="5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7" name="Freeform 297"/>
              <p:cNvSpPr>
                <a:spLocks/>
              </p:cNvSpPr>
              <p:nvPr/>
            </p:nvSpPr>
            <p:spPr bwMode="auto">
              <a:xfrm flipH="1">
                <a:off x="5169" y="2780"/>
                <a:ext cx="69" cy="40"/>
              </a:xfrm>
              <a:custGeom>
                <a:avLst/>
                <a:gdLst>
                  <a:gd name="T0" fmla="*/ 0 w 137"/>
                  <a:gd name="T1" fmla="*/ 0 h 79"/>
                  <a:gd name="T2" fmla="*/ 1 w 137"/>
                  <a:gd name="T3" fmla="*/ 1 h 79"/>
                  <a:gd name="T4" fmla="*/ 1 w 137"/>
                  <a:gd name="T5" fmla="*/ 1 h 79"/>
                  <a:gd name="T6" fmla="*/ 1 w 137"/>
                  <a:gd name="T7" fmla="*/ 1 h 79"/>
                  <a:gd name="T8" fmla="*/ 0 w 137"/>
                  <a:gd name="T9" fmla="*/ 0 h 79"/>
                  <a:gd name="T10" fmla="*/ 0 w 137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79">
                    <a:moveTo>
                      <a:pt x="0" y="0"/>
                    </a:moveTo>
                    <a:lnTo>
                      <a:pt x="137" y="57"/>
                    </a:lnTo>
                    <a:lnTo>
                      <a:pt x="137" y="68"/>
                    </a:lnTo>
                    <a:lnTo>
                      <a:pt x="133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8" name="Freeform 298"/>
              <p:cNvSpPr>
                <a:spLocks/>
              </p:cNvSpPr>
              <p:nvPr/>
            </p:nvSpPr>
            <p:spPr bwMode="auto">
              <a:xfrm flipH="1">
                <a:off x="5039" y="2582"/>
                <a:ext cx="40" cy="36"/>
              </a:xfrm>
              <a:custGeom>
                <a:avLst/>
                <a:gdLst>
                  <a:gd name="T0" fmla="*/ 1 w 80"/>
                  <a:gd name="T1" fmla="*/ 0 h 73"/>
                  <a:gd name="T2" fmla="*/ 1 w 80"/>
                  <a:gd name="T3" fmla="*/ 0 h 73"/>
                  <a:gd name="T4" fmla="*/ 1 w 80"/>
                  <a:gd name="T5" fmla="*/ 0 h 73"/>
                  <a:gd name="T6" fmla="*/ 0 w 80"/>
                  <a:gd name="T7" fmla="*/ 0 h 73"/>
                  <a:gd name="T8" fmla="*/ 1 w 80"/>
                  <a:gd name="T9" fmla="*/ 0 h 73"/>
                  <a:gd name="T10" fmla="*/ 1 w 80"/>
                  <a:gd name="T11" fmla="*/ 0 h 73"/>
                  <a:gd name="T12" fmla="*/ 1 w 80"/>
                  <a:gd name="T13" fmla="*/ 0 h 73"/>
                  <a:gd name="T14" fmla="*/ 1 w 80"/>
                  <a:gd name="T15" fmla="*/ 0 h 73"/>
                  <a:gd name="T16" fmla="*/ 1 w 80"/>
                  <a:gd name="T17" fmla="*/ 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73">
                    <a:moveTo>
                      <a:pt x="53" y="25"/>
                    </a:moveTo>
                    <a:lnTo>
                      <a:pt x="80" y="38"/>
                    </a:lnTo>
                    <a:lnTo>
                      <a:pt x="65" y="73"/>
                    </a:lnTo>
                    <a:lnTo>
                      <a:pt x="0" y="48"/>
                    </a:lnTo>
                    <a:lnTo>
                      <a:pt x="46" y="55"/>
                    </a:lnTo>
                    <a:lnTo>
                      <a:pt x="42" y="33"/>
                    </a:lnTo>
                    <a:lnTo>
                      <a:pt x="15" y="0"/>
                    </a:lnTo>
                    <a:lnTo>
                      <a:pt x="53" y="25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59" name="Freeform 299"/>
              <p:cNvSpPr>
                <a:spLocks/>
              </p:cNvSpPr>
              <p:nvPr/>
            </p:nvSpPr>
            <p:spPr bwMode="auto">
              <a:xfrm flipH="1">
                <a:off x="4959" y="2608"/>
                <a:ext cx="112" cy="96"/>
              </a:xfrm>
              <a:custGeom>
                <a:avLst/>
                <a:gdLst>
                  <a:gd name="T0" fmla="*/ 0 w 225"/>
                  <a:gd name="T1" fmla="*/ 1 h 191"/>
                  <a:gd name="T2" fmla="*/ 0 w 225"/>
                  <a:gd name="T3" fmla="*/ 1 h 191"/>
                  <a:gd name="T4" fmla="*/ 0 w 225"/>
                  <a:gd name="T5" fmla="*/ 1 h 191"/>
                  <a:gd name="T6" fmla="*/ 0 w 225"/>
                  <a:gd name="T7" fmla="*/ 1 h 191"/>
                  <a:gd name="T8" fmla="*/ 0 w 225"/>
                  <a:gd name="T9" fmla="*/ 1 h 191"/>
                  <a:gd name="T10" fmla="*/ 0 w 225"/>
                  <a:gd name="T11" fmla="*/ 1 h 191"/>
                  <a:gd name="T12" fmla="*/ 0 w 225"/>
                  <a:gd name="T13" fmla="*/ 1 h 191"/>
                  <a:gd name="T14" fmla="*/ 0 w 225"/>
                  <a:gd name="T15" fmla="*/ 1 h 191"/>
                  <a:gd name="T16" fmla="*/ 0 w 225"/>
                  <a:gd name="T17" fmla="*/ 1 h 191"/>
                  <a:gd name="T18" fmla="*/ 0 w 225"/>
                  <a:gd name="T19" fmla="*/ 1 h 191"/>
                  <a:gd name="T20" fmla="*/ 0 w 225"/>
                  <a:gd name="T21" fmla="*/ 1 h 191"/>
                  <a:gd name="T22" fmla="*/ 0 w 225"/>
                  <a:gd name="T23" fmla="*/ 1 h 191"/>
                  <a:gd name="T24" fmla="*/ 0 w 225"/>
                  <a:gd name="T25" fmla="*/ 1 h 191"/>
                  <a:gd name="T26" fmla="*/ 0 w 225"/>
                  <a:gd name="T27" fmla="*/ 1 h 191"/>
                  <a:gd name="T28" fmla="*/ 0 w 225"/>
                  <a:gd name="T29" fmla="*/ 1 h 191"/>
                  <a:gd name="T30" fmla="*/ 0 w 225"/>
                  <a:gd name="T31" fmla="*/ 1 h 191"/>
                  <a:gd name="T32" fmla="*/ 0 w 225"/>
                  <a:gd name="T33" fmla="*/ 1 h 191"/>
                  <a:gd name="T34" fmla="*/ 0 w 225"/>
                  <a:gd name="T35" fmla="*/ 1 h 191"/>
                  <a:gd name="T36" fmla="*/ 0 w 225"/>
                  <a:gd name="T37" fmla="*/ 1 h 191"/>
                  <a:gd name="T38" fmla="*/ 0 w 225"/>
                  <a:gd name="T39" fmla="*/ 1 h 191"/>
                  <a:gd name="T40" fmla="*/ 0 w 225"/>
                  <a:gd name="T41" fmla="*/ 1 h 191"/>
                  <a:gd name="T42" fmla="*/ 0 w 225"/>
                  <a:gd name="T43" fmla="*/ 1 h 191"/>
                  <a:gd name="T44" fmla="*/ 0 w 225"/>
                  <a:gd name="T45" fmla="*/ 1 h 191"/>
                  <a:gd name="T46" fmla="*/ 0 w 225"/>
                  <a:gd name="T47" fmla="*/ 1 h 191"/>
                  <a:gd name="T48" fmla="*/ 0 w 225"/>
                  <a:gd name="T49" fmla="*/ 0 h 191"/>
                  <a:gd name="T50" fmla="*/ 0 w 225"/>
                  <a:gd name="T51" fmla="*/ 1 h 191"/>
                  <a:gd name="T52" fmla="*/ 0 w 225"/>
                  <a:gd name="T53" fmla="*/ 1 h 191"/>
                  <a:gd name="T54" fmla="*/ 0 w 225"/>
                  <a:gd name="T55" fmla="*/ 1 h 191"/>
                  <a:gd name="T56" fmla="*/ 0 w 225"/>
                  <a:gd name="T57" fmla="*/ 1 h 191"/>
                  <a:gd name="T58" fmla="*/ 0 w 225"/>
                  <a:gd name="T59" fmla="*/ 1 h 19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5" h="191">
                    <a:moveTo>
                      <a:pt x="56" y="32"/>
                    </a:moveTo>
                    <a:lnTo>
                      <a:pt x="56" y="47"/>
                    </a:lnTo>
                    <a:lnTo>
                      <a:pt x="0" y="47"/>
                    </a:lnTo>
                    <a:lnTo>
                      <a:pt x="71" y="60"/>
                    </a:lnTo>
                    <a:lnTo>
                      <a:pt x="90" y="81"/>
                    </a:lnTo>
                    <a:lnTo>
                      <a:pt x="101" y="114"/>
                    </a:lnTo>
                    <a:lnTo>
                      <a:pt x="63" y="112"/>
                    </a:lnTo>
                    <a:lnTo>
                      <a:pt x="126" y="131"/>
                    </a:lnTo>
                    <a:lnTo>
                      <a:pt x="162" y="157"/>
                    </a:lnTo>
                    <a:lnTo>
                      <a:pt x="177" y="176"/>
                    </a:lnTo>
                    <a:lnTo>
                      <a:pt x="94" y="165"/>
                    </a:lnTo>
                    <a:lnTo>
                      <a:pt x="143" y="182"/>
                    </a:lnTo>
                    <a:lnTo>
                      <a:pt x="191" y="191"/>
                    </a:lnTo>
                    <a:lnTo>
                      <a:pt x="225" y="188"/>
                    </a:lnTo>
                    <a:lnTo>
                      <a:pt x="219" y="127"/>
                    </a:lnTo>
                    <a:lnTo>
                      <a:pt x="189" y="129"/>
                    </a:lnTo>
                    <a:lnTo>
                      <a:pt x="170" y="117"/>
                    </a:lnTo>
                    <a:lnTo>
                      <a:pt x="153" y="95"/>
                    </a:lnTo>
                    <a:lnTo>
                      <a:pt x="191" y="89"/>
                    </a:lnTo>
                    <a:lnTo>
                      <a:pt x="191" y="70"/>
                    </a:lnTo>
                    <a:lnTo>
                      <a:pt x="151" y="79"/>
                    </a:lnTo>
                    <a:lnTo>
                      <a:pt x="126" y="76"/>
                    </a:lnTo>
                    <a:lnTo>
                      <a:pt x="115" y="66"/>
                    </a:lnTo>
                    <a:lnTo>
                      <a:pt x="115" y="20"/>
                    </a:lnTo>
                    <a:lnTo>
                      <a:pt x="94" y="0"/>
                    </a:lnTo>
                    <a:lnTo>
                      <a:pt x="103" y="20"/>
                    </a:lnTo>
                    <a:lnTo>
                      <a:pt x="105" y="41"/>
                    </a:lnTo>
                    <a:lnTo>
                      <a:pt x="105" y="72"/>
                    </a:lnTo>
                    <a:lnTo>
                      <a:pt x="56" y="3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0" name="Freeform 300"/>
              <p:cNvSpPr>
                <a:spLocks/>
              </p:cNvSpPr>
              <p:nvPr/>
            </p:nvSpPr>
            <p:spPr bwMode="auto">
              <a:xfrm flipH="1">
                <a:off x="4961" y="2599"/>
                <a:ext cx="85" cy="77"/>
              </a:xfrm>
              <a:custGeom>
                <a:avLst/>
                <a:gdLst>
                  <a:gd name="T0" fmla="*/ 1 w 169"/>
                  <a:gd name="T1" fmla="*/ 0 h 153"/>
                  <a:gd name="T2" fmla="*/ 1 w 169"/>
                  <a:gd name="T3" fmla="*/ 1 h 153"/>
                  <a:gd name="T4" fmla="*/ 1 w 169"/>
                  <a:gd name="T5" fmla="*/ 1 h 153"/>
                  <a:gd name="T6" fmla="*/ 1 w 169"/>
                  <a:gd name="T7" fmla="*/ 1 h 153"/>
                  <a:gd name="T8" fmla="*/ 1 w 169"/>
                  <a:gd name="T9" fmla="*/ 1 h 153"/>
                  <a:gd name="T10" fmla="*/ 1 w 169"/>
                  <a:gd name="T11" fmla="*/ 1 h 153"/>
                  <a:gd name="T12" fmla="*/ 1 w 169"/>
                  <a:gd name="T13" fmla="*/ 1 h 153"/>
                  <a:gd name="T14" fmla="*/ 1 w 169"/>
                  <a:gd name="T15" fmla="*/ 1 h 153"/>
                  <a:gd name="T16" fmla="*/ 1 w 169"/>
                  <a:gd name="T17" fmla="*/ 1 h 153"/>
                  <a:gd name="T18" fmla="*/ 1 w 169"/>
                  <a:gd name="T19" fmla="*/ 1 h 153"/>
                  <a:gd name="T20" fmla="*/ 1 w 169"/>
                  <a:gd name="T21" fmla="*/ 1 h 153"/>
                  <a:gd name="T22" fmla="*/ 1 w 169"/>
                  <a:gd name="T23" fmla="*/ 1 h 153"/>
                  <a:gd name="T24" fmla="*/ 1 w 169"/>
                  <a:gd name="T25" fmla="*/ 1 h 153"/>
                  <a:gd name="T26" fmla="*/ 1 w 169"/>
                  <a:gd name="T27" fmla="*/ 1 h 153"/>
                  <a:gd name="T28" fmla="*/ 0 w 169"/>
                  <a:gd name="T29" fmla="*/ 1 h 153"/>
                  <a:gd name="T30" fmla="*/ 1 w 169"/>
                  <a:gd name="T31" fmla="*/ 0 h 153"/>
                  <a:gd name="T32" fmla="*/ 1 w 169"/>
                  <a:gd name="T33" fmla="*/ 0 h 1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9" h="153">
                    <a:moveTo>
                      <a:pt x="7" y="0"/>
                    </a:moveTo>
                    <a:lnTo>
                      <a:pt x="74" y="30"/>
                    </a:lnTo>
                    <a:lnTo>
                      <a:pt x="161" y="79"/>
                    </a:lnTo>
                    <a:lnTo>
                      <a:pt x="169" y="153"/>
                    </a:lnTo>
                    <a:lnTo>
                      <a:pt x="159" y="153"/>
                    </a:lnTo>
                    <a:lnTo>
                      <a:pt x="156" y="131"/>
                    </a:lnTo>
                    <a:lnTo>
                      <a:pt x="150" y="112"/>
                    </a:lnTo>
                    <a:lnTo>
                      <a:pt x="125" y="108"/>
                    </a:lnTo>
                    <a:lnTo>
                      <a:pt x="129" y="91"/>
                    </a:lnTo>
                    <a:lnTo>
                      <a:pt x="112" y="68"/>
                    </a:lnTo>
                    <a:lnTo>
                      <a:pt x="82" y="49"/>
                    </a:lnTo>
                    <a:lnTo>
                      <a:pt x="55" y="45"/>
                    </a:lnTo>
                    <a:lnTo>
                      <a:pt x="42" y="22"/>
                    </a:lnTo>
                    <a:lnTo>
                      <a:pt x="23" y="13"/>
                    </a:lnTo>
                    <a:lnTo>
                      <a:pt x="0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1" name="Freeform 301"/>
              <p:cNvSpPr>
                <a:spLocks/>
              </p:cNvSpPr>
              <p:nvPr/>
            </p:nvSpPr>
            <p:spPr bwMode="auto">
              <a:xfrm flipH="1">
                <a:off x="5004" y="2752"/>
                <a:ext cx="11" cy="40"/>
              </a:xfrm>
              <a:custGeom>
                <a:avLst/>
                <a:gdLst>
                  <a:gd name="T0" fmla="*/ 1 w 22"/>
                  <a:gd name="T1" fmla="*/ 0 h 79"/>
                  <a:gd name="T2" fmla="*/ 1 w 22"/>
                  <a:gd name="T3" fmla="*/ 1 h 79"/>
                  <a:gd name="T4" fmla="*/ 0 w 22"/>
                  <a:gd name="T5" fmla="*/ 1 h 79"/>
                  <a:gd name="T6" fmla="*/ 1 w 22"/>
                  <a:gd name="T7" fmla="*/ 1 h 79"/>
                  <a:gd name="T8" fmla="*/ 1 w 22"/>
                  <a:gd name="T9" fmla="*/ 0 h 79"/>
                  <a:gd name="T10" fmla="*/ 1 w 22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9">
                    <a:moveTo>
                      <a:pt x="22" y="0"/>
                    </a:moveTo>
                    <a:lnTo>
                      <a:pt x="5" y="36"/>
                    </a:lnTo>
                    <a:lnTo>
                      <a:pt x="0" y="74"/>
                    </a:lnTo>
                    <a:lnTo>
                      <a:pt x="11" y="79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2" name="Freeform 302"/>
              <p:cNvSpPr>
                <a:spLocks/>
              </p:cNvSpPr>
              <p:nvPr/>
            </p:nvSpPr>
            <p:spPr bwMode="auto">
              <a:xfrm flipH="1">
                <a:off x="4998" y="2798"/>
                <a:ext cx="66" cy="29"/>
              </a:xfrm>
              <a:custGeom>
                <a:avLst/>
                <a:gdLst>
                  <a:gd name="T0" fmla="*/ 0 w 131"/>
                  <a:gd name="T1" fmla="*/ 1 h 57"/>
                  <a:gd name="T2" fmla="*/ 1 w 131"/>
                  <a:gd name="T3" fmla="*/ 1 h 57"/>
                  <a:gd name="T4" fmla="*/ 1 w 131"/>
                  <a:gd name="T5" fmla="*/ 1 h 57"/>
                  <a:gd name="T6" fmla="*/ 1 w 131"/>
                  <a:gd name="T7" fmla="*/ 1 h 57"/>
                  <a:gd name="T8" fmla="*/ 1 w 131"/>
                  <a:gd name="T9" fmla="*/ 1 h 57"/>
                  <a:gd name="T10" fmla="*/ 1 w 131"/>
                  <a:gd name="T11" fmla="*/ 1 h 57"/>
                  <a:gd name="T12" fmla="*/ 1 w 131"/>
                  <a:gd name="T13" fmla="*/ 1 h 57"/>
                  <a:gd name="T14" fmla="*/ 1 w 131"/>
                  <a:gd name="T15" fmla="*/ 0 h 57"/>
                  <a:gd name="T16" fmla="*/ 0 w 131"/>
                  <a:gd name="T17" fmla="*/ 1 h 57"/>
                  <a:gd name="T18" fmla="*/ 0 w 131"/>
                  <a:gd name="T19" fmla="*/ 1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57">
                    <a:moveTo>
                      <a:pt x="0" y="7"/>
                    </a:moveTo>
                    <a:lnTo>
                      <a:pt x="41" y="30"/>
                    </a:lnTo>
                    <a:lnTo>
                      <a:pt x="93" y="49"/>
                    </a:lnTo>
                    <a:lnTo>
                      <a:pt x="129" y="57"/>
                    </a:lnTo>
                    <a:lnTo>
                      <a:pt x="131" y="51"/>
                    </a:lnTo>
                    <a:lnTo>
                      <a:pt x="93" y="43"/>
                    </a:lnTo>
                    <a:lnTo>
                      <a:pt x="40" y="24"/>
                    </a:lnTo>
                    <a:lnTo>
                      <a:pt x="3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3" name="Freeform 303"/>
              <p:cNvSpPr>
                <a:spLocks/>
              </p:cNvSpPr>
              <p:nvPr/>
            </p:nvSpPr>
            <p:spPr bwMode="auto">
              <a:xfrm flipH="1">
                <a:off x="5044" y="2730"/>
                <a:ext cx="18" cy="29"/>
              </a:xfrm>
              <a:custGeom>
                <a:avLst/>
                <a:gdLst>
                  <a:gd name="T0" fmla="*/ 0 w 37"/>
                  <a:gd name="T1" fmla="*/ 0 h 59"/>
                  <a:gd name="T2" fmla="*/ 0 w 37"/>
                  <a:gd name="T3" fmla="*/ 0 h 59"/>
                  <a:gd name="T4" fmla="*/ 0 w 37"/>
                  <a:gd name="T5" fmla="*/ 0 h 59"/>
                  <a:gd name="T6" fmla="*/ 0 w 37"/>
                  <a:gd name="T7" fmla="*/ 0 h 59"/>
                  <a:gd name="T8" fmla="*/ 0 w 37"/>
                  <a:gd name="T9" fmla="*/ 0 h 59"/>
                  <a:gd name="T10" fmla="*/ 0 w 37"/>
                  <a:gd name="T11" fmla="*/ 0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9">
                    <a:moveTo>
                      <a:pt x="0" y="47"/>
                    </a:moveTo>
                    <a:lnTo>
                      <a:pt x="4" y="59"/>
                    </a:lnTo>
                    <a:lnTo>
                      <a:pt x="37" y="6"/>
                    </a:lnTo>
                    <a:lnTo>
                      <a:pt x="35" y="0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4" name="Freeform 304"/>
              <p:cNvSpPr>
                <a:spLocks/>
              </p:cNvSpPr>
              <p:nvPr/>
            </p:nvSpPr>
            <p:spPr bwMode="auto">
              <a:xfrm flipH="1">
                <a:off x="5068" y="2715"/>
                <a:ext cx="10" cy="7"/>
              </a:xfrm>
              <a:custGeom>
                <a:avLst/>
                <a:gdLst>
                  <a:gd name="T0" fmla="*/ 1 w 19"/>
                  <a:gd name="T1" fmla="*/ 0 h 16"/>
                  <a:gd name="T2" fmla="*/ 0 w 19"/>
                  <a:gd name="T3" fmla="*/ 0 h 16"/>
                  <a:gd name="T4" fmla="*/ 1 w 19"/>
                  <a:gd name="T5" fmla="*/ 0 h 16"/>
                  <a:gd name="T6" fmla="*/ 1 w 19"/>
                  <a:gd name="T7" fmla="*/ 0 h 16"/>
                  <a:gd name="T8" fmla="*/ 1 w 19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2" y="0"/>
                    </a:moveTo>
                    <a:lnTo>
                      <a:pt x="0" y="16"/>
                    </a:lnTo>
                    <a:lnTo>
                      <a:pt x="19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5" name="Freeform 305"/>
              <p:cNvSpPr>
                <a:spLocks/>
              </p:cNvSpPr>
              <p:nvPr/>
            </p:nvSpPr>
            <p:spPr bwMode="auto">
              <a:xfrm flipH="1">
                <a:off x="4828" y="2756"/>
                <a:ext cx="43" cy="57"/>
              </a:xfrm>
              <a:custGeom>
                <a:avLst/>
                <a:gdLst>
                  <a:gd name="T0" fmla="*/ 1 w 85"/>
                  <a:gd name="T1" fmla="*/ 1 h 114"/>
                  <a:gd name="T2" fmla="*/ 0 w 85"/>
                  <a:gd name="T3" fmla="*/ 1 h 114"/>
                  <a:gd name="T4" fmla="*/ 1 w 85"/>
                  <a:gd name="T5" fmla="*/ 1 h 114"/>
                  <a:gd name="T6" fmla="*/ 1 w 85"/>
                  <a:gd name="T7" fmla="*/ 1 h 114"/>
                  <a:gd name="T8" fmla="*/ 1 w 85"/>
                  <a:gd name="T9" fmla="*/ 1 h 114"/>
                  <a:gd name="T10" fmla="*/ 1 w 85"/>
                  <a:gd name="T11" fmla="*/ 1 h 114"/>
                  <a:gd name="T12" fmla="*/ 1 w 85"/>
                  <a:gd name="T13" fmla="*/ 1 h 114"/>
                  <a:gd name="T14" fmla="*/ 1 w 85"/>
                  <a:gd name="T15" fmla="*/ 1 h 114"/>
                  <a:gd name="T16" fmla="*/ 1 w 85"/>
                  <a:gd name="T17" fmla="*/ 1 h 114"/>
                  <a:gd name="T18" fmla="*/ 1 w 85"/>
                  <a:gd name="T19" fmla="*/ 1 h 114"/>
                  <a:gd name="T20" fmla="*/ 1 w 85"/>
                  <a:gd name="T21" fmla="*/ 1 h 114"/>
                  <a:gd name="T22" fmla="*/ 1 w 85"/>
                  <a:gd name="T23" fmla="*/ 1 h 114"/>
                  <a:gd name="T24" fmla="*/ 1 w 85"/>
                  <a:gd name="T25" fmla="*/ 1 h 114"/>
                  <a:gd name="T26" fmla="*/ 1 w 85"/>
                  <a:gd name="T27" fmla="*/ 1 h 114"/>
                  <a:gd name="T28" fmla="*/ 1 w 85"/>
                  <a:gd name="T29" fmla="*/ 1 h 114"/>
                  <a:gd name="T30" fmla="*/ 1 w 85"/>
                  <a:gd name="T31" fmla="*/ 1 h 114"/>
                  <a:gd name="T32" fmla="*/ 1 w 85"/>
                  <a:gd name="T33" fmla="*/ 1 h 114"/>
                  <a:gd name="T34" fmla="*/ 1 w 85"/>
                  <a:gd name="T35" fmla="*/ 0 h 114"/>
                  <a:gd name="T36" fmla="*/ 1 w 85"/>
                  <a:gd name="T37" fmla="*/ 1 h 114"/>
                  <a:gd name="T38" fmla="*/ 1 w 85"/>
                  <a:gd name="T39" fmla="*/ 1 h 114"/>
                  <a:gd name="T40" fmla="*/ 1 w 85"/>
                  <a:gd name="T41" fmla="*/ 1 h 114"/>
                  <a:gd name="T42" fmla="*/ 1 w 85"/>
                  <a:gd name="T43" fmla="*/ 1 h 114"/>
                  <a:gd name="T44" fmla="*/ 1 w 85"/>
                  <a:gd name="T45" fmla="*/ 1 h 114"/>
                  <a:gd name="T46" fmla="*/ 1 w 85"/>
                  <a:gd name="T47" fmla="*/ 1 h 114"/>
                  <a:gd name="T48" fmla="*/ 1 w 85"/>
                  <a:gd name="T49" fmla="*/ 1 h 114"/>
                  <a:gd name="T50" fmla="*/ 1 w 85"/>
                  <a:gd name="T51" fmla="*/ 1 h 114"/>
                  <a:gd name="T52" fmla="*/ 1 w 85"/>
                  <a:gd name="T53" fmla="*/ 1 h 114"/>
                  <a:gd name="T54" fmla="*/ 1 w 85"/>
                  <a:gd name="T55" fmla="*/ 1 h 114"/>
                  <a:gd name="T56" fmla="*/ 1 w 85"/>
                  <a:gd name="T57" fmla="*/ 1 h 114"/>
                  <a:gd name="T58" fmla="*/ 1 w 85"/>
                  <a:gd name="T59" fmla="*/ 1 h 114"/>
                  <a:gd name="T60" fmla="*/ 1 w 85"/>
                  <a:gd name="T61" fmla="*/ 1 h 114"/>
                  <a:gd name="T62" fmla="*/ 1 w 85"/>
                  <a:gd name="T63" fmla="*/ 1 h 114"/>
                  <a:gd name="T64" fmla="*/ 1 w 85"/>
                  <a:gd name="T65" fmla="*/ 1 h 114"/>
                  <a:gd name="T66" fmla="*/ 1 w 85"/>
                  <a:gd name="T67" fmla="*/ 1 h 114"/>
                  <a:gd name="T68" fmla="*/ 1 w 85"/>
                  <a:gd name="T69" fmla="*/ 1 h 114"/>
                  <a:gd name="T70" fmla="*/ 1 w 85"/>
                  <a:gd name="T71" fmla="*/ 1 h 114"/>
                  <a:gd name="T72" fmla="*/ 1 w 85"/>
                  <a:gd name="T73" fmla="*/ 1 h 114"/>
                  <a:gd name="T74" fmla="*/ 1 w 85"/>
                  <a:gd name="T75" fmla="*/ 1 h 114"/>
                  <a:gd name="T76" fmla="*/ 1 w 85"/>
                  <a:gd name="T77" fmla="*/ 1 h 114"/>
                  <a:gd name="T78" fmla="*/ 1 w 85"/>
                  <a:gd name="T79" fmla="*/ 1 h 114"/>
                  <a:gd name="T80" fmla="*/ 1 w 85"/>
                  <a:gd name="T81" fmla="*/ 1 h 11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114">
                    <a:moveTo>
                      <a:pt x="15" y="114"/>
                    </a:moveTo>
                    <a:lnTo>
                      <a:pt x="0" y="88"/>
                    </a:lnTo>
                    <a:lnTo>
                      <a:pt x="7" y="86"/>
                    </a:lnTo>
                    <a:lnTo>
                      <a:pt x="15" y="84"/>
                    </a:lnTo>
                    <a:lnTo>
                      <a:pt x="21" y="78"/>
                    </a:lnTo>
                    <a:lnTo>
                      <a:pt x="26" y="74"/>
                    </a:lnTo>
                    <a:lnTo>
                      <a:pt x="32" y="69"/>
                    </a:lnTo>
                    <a:lnTo>
                      <a:pt x="38" y="63"/>
                    </a:lnTo>
                    <a:lnTo>
                      <a:pt x="41" y="57"/>
                    </a:lnTo>
                    <a:lnTo>
                      <a:pt x="47" y="51"/>
                    </a:lnTo>
                    <a:lnTo>
                      <a:pt x="51" y="44"/>
                    </a:lnTo>
                    <a:lnTo>
                      <a:pt x="55" y="38"/>
                    </a:lnTo>
                    <a:lnTo>
                      <a:pt x="59" y="31"/>
                    </a:lnTo>
                    <a:lnTo>
                      <a:pt x="62" y="25"/>
                    </a:lnTo>
                    <a:lnTo>
                      <a:pt x="68" y="19"/>
                    </a:lnTo>
                    <a:lnTo>
                      <a:pt x="72" y="12"/>
                    </a:lnTo>
                    <a:lnTo>
                      <a:pt x="76" y="6"/>
                    </a:lnTo>
                    <a:lnTo>
                      <a:pt x="81" y="0"/>
                    </a:lnTo>
                    <a:lnTo>
                      <a:pt x="85" y="8"/>
                    </a:lnTo>
                    <a:lnTo>
                      <a:pt x="85" y="15"/>
                    </a:lnTo>
                    <a:lnTo>
                      <a:pt x="85" y="19"/>
                    </a:lnTo>
                    <a:lnTo>
                      <a:pt x="85" y="23"/>
                    </a:lnTo>
                    <a:lnTo>
                      <a:pt x="85" y="27"/>
                    </a:lnTo>
                    <a:lnTo>
                      <a:pt x="85" y="31"/>
                    </a:lnTo>
                    <a:lnTo>
                      <a:pt x="81" y="34"/>
                    </a:lnTo>
                    <a:lnTo>
                      <a:pt x="81" y="40"/>
                    </a:lnTo>
                    <a:lnTo>
                      <a:pt x="79" y="44"/>
                    </a:lnTo>
                    <a:lnTo>
                      <a:pt x="76" y="48"/>
                    </a:lnTo>
                    <a:lnTo>
                      <a:pt x="74" y="51"/>
                    </a:lnTo>
                    <a:lnTo>
                      <a:pt x="72" y="55"/>
                    </a:lnTo>
                    <a:lnTo>
                      <a:pt x="68" y="61"/>
                    </a:lnTo>
                    <a:lnTo>
                      <a:pt x="66" y="65"/>
                    </a:lnTo>
                    <a:lnTo>
                      <a:pt x="59" y="72"/>
                    </a:lnTo>
                    <a:lnTo>
                      <a:pt x="51" y="80"/>
                    </a:lnTo>
                    <a:lnTo>
                      <a:pt x="45" y="86"/>
                    </a:lnTo>
                    <a:lnTo>
                      <a:pt x="38" y="93"/>
                    </a:lnTo>
                    <a:lnTo>
                      <a:pt x="32" y="99"/>
                    </a:lnTo>
                    <a:lnTo>
                      <a:pt x="24" y="105"/>
                    </a:lnTo>
                    <a:lnTo>
                      <a:pt x="19" y="110"/>
                    </a:lnTo>
                    <a:lnTo>
                      <a:pt x="15" y="114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6" name="Freeform 306"/>
              <p:cNvSpPr>
                <a:spLocks/>
              </p:cNvSpPr>
              <p:nvPr/>
            </p:nvSpPr>
            <p:spPr bwMode="auto">
              <a:xfrm flipH="1">
                <a:off x="4833" y="2768"/>
                <a:ext cx="30" cy="37"/>
              </a:xfrm>
              <a:custGeom>
                <a:avLst/>
                <a:gdLst>
                  <a:gd name="T0" fmla="*/ 0 w 61"/>
                  <a:gd name="T1" fmla="*/ 1 h 74"/>
                  <a:gd name="T2" fmla="*/ 0 w 61"/>
                  <a:gd name="T3" fmla="*/ 1 h 74"/>
                  <a:gd name="T4" fmla="*/ 0 w 61"/>
                  <a:gd name="T5" fmla="*/ 1 h 74"/>
                  <a:gd name="T6" fmla="*/ 0 w 61"/>
                  <a:gd name="T7" fmla="*/ 1 h 74"/>
                  <a:gd name="T8" fmla="*/ 0 w 61"/>
                  <a:gd name="T9" fmla="*/ 0 h 74"/>
                  <a:gd name="T10" fmla="*/ 0 w 61"/>
                  <a:gd name="T11" fmla="*/ 1 h 74"/>
                  <a:gd name="T12" fmla="*/ 0 w 61"/>
                  <a:gd name="T13" fmla="*/ 1 h 74"/>
                  <a:gd name="T14" fmla="*/ 0 w 61"/>
                  <a:gd name="T15" fmla="*/ 1 h 74"/>
                  <a:gd name="T16" fmla="*/ 0 w 61"/>
                  <a:gd name="T17" fmla="*/ 1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4">
                    <a:moveTo>
                      <a:pt x="0" y="66"/>
                    </a:moveTo>
                    <a:lnTo>
                      <a:pt x="4" y="74"/>
                    </a:lnTo>
                    <a:lnTo>
                      <a:pt x="26" y="57"/>
                    </a:lnTo>
                    <a:lnTo>
                      <a:pt x="49" y="26"/>
                    </a:lnTo>
                    <a:lnTo>
                      <a:pt x="61" y="0"/>
                    </a:lnTo>
                    <a:lnTo>
                      <a:pt x="40" y="30"/>
                    </a:lnTo>
                    <a:lnTo>
                      <a:pt x="9" y="61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7" name="Freeform 307"/>
              <p:cNvSpPr>
                <a:spLocks/>
              </p:cNvSpPr>
              <p:nvPr/>
            </p:nvSpPr>
            <p:spPr bwMode="auto">
              <a:xfrm flipH="1">
                <a:off x="4788" y="2517"/>
                <a:ext cx="130" cy="212"/>
              </a:xfrm>
              <a:custGeom>
                <a:avLst/>
                <a:gdLst>
                  <a:gd name="T0" fmla="*/ 1 w 260"/>
                  <a:gd name="T1" fmla="*/ 2 h 424"/>
                  <a:gd name="T2" fmla="*/ 1 w 260"/>
                  <a:gd name="T3" fmla="*/ 2 h 424"/>
                  <a:gd name="T4" fmla="*/ 1 w 260"/>
                  <a:gd name="T5" fmla="*/ 2 h 424"/>
                  <a:gd name="T6" fmla="*/ 1 w 260"/>
                  <a:gd name="T7" fmla="*/ 2 h 424"/>
                  <a:gd name="T8" fmla="*/ 1 w 260"/>
                  <a:gd name="T9" fmla="*/ 2 h 424"/>
                  <a:gd name="T10" fmla="*/ 1 w 260"/>
                  <a:gd name="T11" fmla="*/ 2 h 424"/>
                  <a:gd name="T12" fmla="*/ 1 w 260"/>
                  <a:gd name="T13" fmla="*/ 2 h 424"/>
                  <a:gd name="T14" fmla="*/ 1 w 260"/>
                  <a:gd name="T15" fmla="*/ 2 h 424"/>
                  <a:gd name="T16" fmla="*/ 1 w 260"/>
                  <a:gd name="T17" fmla="*/ 2 h 424"/>
                  <a:gd name="T18" fmla="*/ 1 w 260"/>
                  <a:gd name="T19" fmla="*/ 2 h 424"/>
                  <a:gd name="T20" fmla="*/ 1 w 260"/>
                  <a:gd name="T21" fmla="*/ 2 h 424"/>
                  <a:gd name="T22" fmla="*/ 1 w 260"/>
                  <a:gd name="T23" fmla="*/ 1 h 424"/>
                  <a:gd name="T24" fmla="*/ 1 w 260"/>
                  <a:gd name="T25" fmla="*/ 2 h 424"/>
                  <a:gd name="T26" fmla="*/ 1 w 260"/>
                  <a:gd name="T27" fmla="*/ 1 h 424"/>
                  <a:gd name="T28" fmla="*/ 1 w 260"/>
                  <a:gd name="T29" fmla="*/ 1 h 424"/>
                  <a:gd name="T30" fmla="*/ 1 w 260"/>
                  <a:gd name="T31" fmla="*/ 1 h 424"/>
                  <a:gd name="T32" fmla="*/ 1 w 260"/>
                  <a:gd name="T33" fmla="*/ 1 h 424"/>
                  <a:gd name="T34" fmla="*/ 1 w 260"/>
                  <a:gd name="T35" fmla="*/ 1 h 424"/>
                  <a:gd name="T36" fmla="*/ 2 w 260"/>
                  <a:gd name="T37" fmla="*/ 1 h 424"/>
                  <a:gd name="T38" fmla="*/ 1 w 260"/>
                  <a:gd name="T39" fmla="*/ 1 h 424"/>
                  <a:gd name="T40" fmla="*/ 1 w 260"/>
                  <a:gd name="T41" fmla="*/ 1 h 424"/>
                  <a:gd name="T42" fmla="*/ 1 w 260"/>
                  <a:gd name="T43" fmla="*/ 1 h 424"/>
                  <a:gd name="T44" fmla="*/ 1 w 260"/>
                  <a:gd name="T45" fmla="*/ 1 h 424"/>
                  <a:gd name="T46" fmla="*/ 1 w 260"/>
                  <a:gd name="T47" fmla="*/ 1 h 424"/>
                  <a:gd name="T48" fmla="*/ 1 w 260"/>
                  <a:gd name="T49" fmla="*/ 1 h 424"/>
                  <a:gd name="T50" fmla="*/ 1 w 260"/>
                  <a:gd name="T51" fmla="*/ 1 h 424"/>
                  <a:gd name="T52" fmla="*/ 1 w 260"/>
                  <a:gd name="T53" fmla="*/ 1 h 424"/>
                  <a:gd name="T54" fmla="*/ 1 w 260"/>
                  <a:gd name="T55" fmla="*/ 1 h 424"/>
                  <a:gd name="T56" fmla="*/ 1 w 260"/>
                  <a:gd name="T57" fmla="*/ 1 h 424"/>
                  <a:gd name="T58" fmla="*/ 1 w 260"/>
                  <a:gd name="T59" fmla="*/ 1 h 424"/>
                  <a:gd name="T60" fmla="*/ 0 w 260"/>
                  <a:gd name="T61" fmla="*/ 0 h 424"/>
                  <a:gd name="T62" fmla="*/ 1 w 260"/>
                  <a:gd name="T63" fmla="*/ 1 h 424"/>
                  <a:gd name="T64" fmla="*/ 1 w 260"/>
                  <a:gd name="T65" fmla="*/ 1 h 424"/>
                  <a:gd name="T66" fmla="*/ 1 w 260"/>
                  <a:gd name="T67" fmla="*/ 1 h 424"/>
                  <a:gd name="T68" fmla="*/ 1 w 260"/>
                  <a:gd name="T69" fmla="*/ 1 h 424"/>
                  <a:gd name="T70" fmla="*/ 0 w 260"/>
                  <a:gd name="T71" fmla="*/ 1 h 424"/>
                  <a:gd name="T72" fmla="*/ 1 w 260"/>
                  <a:gd name="T73" fmla="*/ 1 h 424"/>
                  <a:gd name="T74" fmla="*/ 1 w 260"/>
                  <a:gd name="T75" fmla="*/ 1 h 424"/>
                  <a:gd name="T76" fmla="*/ 1 w 260"/>
                  <a:gd name="T77" fmla="*/ 2 h 424"/>
                  <a:gd name="T78" fmla="*/ 1 w 260"/>
                  <a:gd name="T79" fmla="*/ 2 h 424"/>
                  <a:gd name="T80" fmla="*/ 1 w 260"/>
                  <a:gd name="T81" fmla="*/ 2 h 424"/>
                  <a:gd name="T82" fmla="*/ 1 w 260"/>
                  <a:gd name="T83" fmla="*/ 2 h 424"/>
                  <a:gd name="T84" fmla="*/ 1 w 260"/>
                  <a:gd name="T85" fmla="*/ 2 h 42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60" h="424">
                    <a:moveTo>
                      <a:pt x="13" y="424"/>
                    </a:moveTo>
                    <a:lnTo>
                      <a:pt x="81" y="399"/>
                    </a:lnTo>
                    <a:lnTo>
                      <a:pt x="51" y="390"/>
                    </a:lnTo>
                    <a:lnTo>
                      <a:pt x="57" y="359"/>
                    </a:lnTo>
                    <a:lnTo>
                      <a:pt x="102" y="359"/>
                    </a:lnTo>
                    <a:lnTo>
                      <a:pt x="119" y="357"/>
                    </a:lnTo>
                    <a:lnTo>
                      <a:pt x="62" y="336"/>
                    </a:lnTo>
                    <a:lnTo>
                      <a:pt x="70" y="287"/>
                    </a:lnTo>
                    <a:lnTo>
                      <a:pt x="142" y="312"/>
                    </a:lnTo>
                    <a:lnTo>
                      <a:pt x="159" y="310"/>
                    </a:lnTo>
                    <a:lnTo>
                      <a:pt x="62" y="266"/>
                    </a:lnTo>
                    <a:lnTo>
                      <a:pt x="64" y="236"/>
                    </a:lnTo>
                    <a:lnTo>
                      <a:pt x="148" y="257"/>
                    </a:lnTo>
                    <a:lnTo>
                      <a:pt x="62" y="217"/>
                    </a:lnTo>
                    <a:lnTo>
                      <a:pt x="62" y="190"/>
                    </a:lnTo>
                    <a:lnTo>
                      <a:pt x="68" y="169"/>
                    </a:lnTo>
                    <a:lnTo>
                      <a:pt x="152" y="192"/>
                    </a:lnTo>
                    <a:lnTo>
                      <a:pt x="218" y="202"/>
                    </a:lnTo>
                    <a:lnTo>
                      <a:pt x="260" y="198"/>
                    </a:lnTo>
                    <a:lnTo>
                      <a:pt x="212" y="196"/>
                    </a:lnTo>
                    <a:lnTo>
                      <a:pt x="148" y="186"/>
                    </a:lnTo>
                    <a:lnTo>
                      <a:pt x="64" y="158"/>
                    </a:lnTo>
                    <a:lnTo>
                      <a:pt x="68" y="127"/>
                    </a:lnTo>
                    <a:lnTo>
                      <a:pt x="79" y="107"/>
                    </a:lnTo>
                    <a:lnTo>
                      <a:pt x="188" y="148"/>
                    </a:lnTo>
                    <a:lnTo>
                      <a:pt x="243" y="179"/>
                    </a:lnTo>
                    <a:lnTo>
                      <a:pt x="201" y="146"/>
                    </a:lnTo>
                    <a:lnTo>
                      <a:pt x="74" y="91"/>
                    </a:lnTo>
                    <a:lnTo>
                      <a:pt x="76" y="51"/>
                    </a:lnTo>
                    <a:lnTo>
                      <a:pt x="193" y="91"/>
                    </a:lnTo>
                    <a:lnTo>
                      <a:pt x="0" y="0"/>
                    </a:lnTo>
                    <a:lnTo>
                      <a:pt x="11" y="36"/>
                    </a:lnTo>
                    <a:lnTo>
                      <a:pt x="17" y="91"/>
                    </a:lnTo>
                    <a:lnTo>
                      <a:pt x="15" y="137"/>
                    </a:lnTo>
                    <a:lnTo>
                      <a:pt x="9" y="167"/>
                    </a:lnTo>
                    <a:lnTo>
                      <a:pt x="0" y="190"/>
                    </a:lnTo>
                    <a:lnTo>
                      <a:pt x="11" y="215"/>
                    </a:lnTo>
                    <a:lnTo>
                      <a:pt x="17" y="249"/>
                    </a:lnTo>
                    <a:lnTo>
                      <a:pt x="15" y="295"/>
                    </a:lnTo>
                    <a:lnTo>
                      <a:pt x="9" y="359"/>
                    </a:lnTo>
                    <a:lnTo>
                      <a:pt x="9" y="395"/>
                    </a:lnTo>
                    <a:lnTo>
                      <a:pt x="13" y="424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8" name="Freeform 308"/>
              <p:cNvSpPr>
                <a:spLocks/>
              </p:cNvSpPr>
              <p:nvPr/>
            </p:nvSpPr>
            <p:spPr bwMode="auto">
              <a:xfrm flipH="1">
                <a:off x="4997" y="2497"/>
                <a:ext cx="82" cy="71"/>
              </a:xfrm>
              <a:custGeom>
                <a:avLst/>
                <a:gdLst>
                  <a:gd name="T0" fmla="*/ 0 w 164"/>
                  <a:gd name="T1" fmla="*/ 0 h 143"/>
                  <a:gd name="T2" fmla="*/ 1 w 164"/>
                  <a:gd name="T3" fmla="*/ 0 h 143"/>
                  <a:gd name="T4" fmla="*/ 1 w 164"/>
                  <a:gd name="T5" fmla="*/ 0 h 143"/>
                  <a:gd name="T6" fmla="*/ 1 w 164"/>
                  <a:gd name="T7" fmla="*/ 0 h 143"/>
                  <a:gd name="T8" fmla="*/ 1 w 164"/>
                  <a:gd name="T9" fmla="*/ 0 h 143"/>
                  <a:gd name="T10" fmla="*/ 1 w 164"/>
                  <a:gd name="T11" fmla="*/ 0 h 143"/>
                  <a:gd name="T12" fmla="*/ 0 w 164"/>
                  <a:gd name="T13" fmla="*/ 0 h 143"/>
                  <a:gd name="T14" fmla="*/ 0 w 164"/>
                  <a:gd name="T15" fmla="*/ 0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143">
                    <a:moveTo>
                      <a:pt x="0" y="59"/>
                    </a:moveTo>
                    <a:lnTo>
                      <a:pt x="109" y="0"/>
                    </a:lnTo>
                    <a:lnTo>
                      <a:pt x="139" y="10"/>
                    </a:lnTo>
                    <a:lnTo>
                      <a:pt x="152" y="57"/>
                    </a:lnTo>
                    <a:lnTo>
                      <a:pt x="162" y="101"/>
                    </a:lnTo>
                    <a:lnTo>
                      <a:pt x="164" y="143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69" name="Freeform 309"/>
              <p:cNvSpPr>
                <a:spLocks/>
              </p:cNvSpPr>
              <p:nvPr/>
            </p:nvSpPr>
            <p:spPr bwMode="auto">
              <a:xfrm flipH="1">
                <a:off x="5067" y="2426"/>
                <a:ext cx="133" cy="78"/>
              </a:xfrm>
              <a:custGeom>
                <a:avLst/>
                <a:gdLst>
                  <a:gd name="T0" fmla="*/ 1 w 264"/>
                  <a:gd name="T1" fmla="*/ 1 h 156"/>
                  <a:gd name="T2" fmla="*/ 1 w 264"/>
                  <a:gd name="T3" fmla="*/ 1 h 156"/>
                  <a:gd name="T4" fmla="*/ 1 w 264"/>
                  <a:gd name="T5" fmla="*/ 1 h 156"/>
                  <a:gd name="T6" fmla="*/ 1 w 264"/>
                  <a:gd name="T7" fmla="*/ 1 h 156"/>
                  <a:gd name="T8" fmla="*/ 2 w 264"/>
                  <a:gd name="T9" fmla="*/ 1 h 156"/>
                  <a:gd name="T10" fmla="*/ 1 w 264"/>
                  <a:gd name="T11" fmla="*/ 1 h 156"/>
                  <a:gd name="T12" fmla="*/ 1 w 264"/>
                  <a:gd name="T13" fmla="*/ 1 h 156"/>
                  <a:gd name="T14" fmla="*/ 1 w 264"/>
                  <a:gd name="T15" fmla="*/ 1 h 156"/>
                  <a:gd name="T16" fmla="*/ 1 w 264"/>
                  <a:gd name="T17" fmla="*/ 1 h 156"/>
                  <a:gd name="T18" fmla="*/ 1 w 264"/>
                  <a:gd name="T19" fmla="*/ 1 h 156"/>
                  <a:gd name="T20" fmla="*/ 1 w 264"/>
                  <a:gd name="T21" fmla="*/ 1 h 156"/>
                  <a:gd name="T22" fmla="*/ 1 w 264"/>
                  <a:gd name="T23" fmla="*/ 1 h 156"/>
                  <a:gd name="T24" fmla="*/ 0 w 264"/>
                  <a:gd name="T25" fmla="*/ 0 h 156"/>
                  <a:gd name="T26" fmla="*/ 1 w 264"/>
                  <a:gd name="T27" fmla="*/ 1 h 156"/>
                  <a:gd name="T28" fmla="*/ 1 w 264"/>
                  <a:gd name="T29" fmla="*/ 1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4" h="156">
                    <a:moveTo>
                      <a:pt x="21" y="7"/>
                    </a:moveTo>
                    <a:lnTo>
                      <a:pt x="80" y="26"/>
                    </a:lnTo>
                    <a:lnTo>
                      <a:pt x="163" y="59"/>
                    </a:lnTo>
                    <a:lnTo>
                      <a:pt x="234" y="95"/>
                    </a:lnTo>
                    <a:lnTo>
                      <a:pt x="264" y="110"/>
                    </a:lnTo>
                    <a:lnTo>
                      <a:pt x="152" y="156"/>
                    </a:lnTo>
                    <a:lnTo>
                      <a:pt x="17" y="99"/>
                    </a:lnTo>
                    <a:lnTo>
                      <a:pt x="53" y="108"/>
                    </a:lnTo>
                    <a:lnTo>
                      <a:pt x="53" y="81"/>
                    </a:lnTo>
                    <a:lnTo>
                      <a:pt x="9" y="55"/>
                    </a:lnTo>
                    <a:lnTo>
                      <a:pt x="23" y="55"/>
                    </a:lnTo>
                    <a:lnTo>
                      <a:pt x="24" y="24"/>
                    </a:lnTo>
                    <a:lnTo>
                      <a:pt x="0" y="0"/>
                    </a:lnTo>
                    <a:lnTo>
                      <a:pt x="21" y="7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0" name="Freeform 310"/>
              <p:cNvSpPr>
                <a:spLocks/>
              </p:cNvSpPr>
              <p:nvPr/>
            </p:nvSpPr>
            <p:spPr bwMode="auto">
              <a:xfrm flipH="1">
                <a:off x="4976" y="2303"/>
                <a:ext cx="228" cy="114"/>
              </a:xfrm>
              <a:custGeom>
                <a:avLst/>
                <a:gdLst>
                  <a:gd name="T0" fmla="*/ 0 w 457"/>
                  <a:gd name="T1" fmla="*/ 1 h 228"/>
                  <a:gd name="T2" fmla="*/ 0 w 457"/>
                  <a:gd name="T3" fmla="*/ 1 h 228"/>
                  <a:gd name="T4" fmla="*/ 1 w 457"/>
                  <a:gd name="T5" fmla="*/ 1 h 228"/>
                  <a:gd name="T6" fmla="*/ 1 w 457"/>
                  <a:gd name="T7" fmla="*/ 1 h 228"/>
                  <a:gd name="T8" fmla="*/ 1 w 457"/>
                  <a:gd name="T9" fmla="*/ 1 h 228"/>
                  <a:gd name="T10" fmla="*/ 1 w 457"/>
                  <a:gd name="T11" fmla="*/ 1 h 228"/>
                  <a:gd name="T12" fmla="*/ 1 w 457"/>
                  <a:gd name="T13" fmla="*/ 1 h 228"/>
                  <a:gd name="T14" fmla="*/ 1 w 457"/>
                  <a:gd name="T15" fmla="*/ 1 h 228"/>
                  <a:gd name="T16" fmla="*/ 1 w 457"/>
                  <a:gd name="T17" fmla="*/ 1 h 228"/>
                  <a:gd name="T18" fmla="*/ 1 w 457"/>
                  <a:gd name="T19" fmla="*/ 1 h 228"/>
                  <a:gd name="T20" fmla="*/ 1 w 457"/>
                  <a:gd name="T21" fmla="*/ 1 h 228"/>
                  <a:gd name="T22" fmla="*/ 0 w 457"/>
                  <a:gd name="T23" fmla="*/ 1 h 228"/>
                  <a:gd name="T24" fmla="*/ 1 w 457"/>
                  <a:gd name="T25" fmla="*/ 1 h 228"/>
                  <a:gd name="T26" fmla="*/ 0 w 457"/>
                  <a:gd name="T27" fmla="*/ 0 h 228"/>
                  <a:gd name="T28" fmla="*/ 0 w 457"/>
                  <a:gd name="T29" fmla="*/ 1 h 228"/>
                  <a:gd name="T30" fmla="*/ 0 w 457"/>
                  <a:gd name="T31" fmla="*/ 1 h 228"/>
                  <a:gd name="T32" fmla="*/ 0 w 457"/>
                  <a:gd name="T33" fmla="*/ 1 h 228"/>
                  <a:gd name="T34" fmla="*/ 0 w 457"/>
                  <a:gd name="T35" fmla="*/ 1 h 228"/>
                  <a:gd name="T36" fmla="*/ 0 w 457"/>
                  <a:gd name="T37" fmla="*/ 1 h 228"/>
                  <a:gd name="T38" fmla="*/ 0 w 457"/>
                  <a:gd name="T39" fmla="*/ 1 h 2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7" h="228">
                    <a:moveTo>
                      <a:pt x="0" y="45"/>
                    </a:moveTo>
                    <a:lnTo>
                      <a:pt x="130" y="87"/>
                    </a:lnTo>
                    <a:lnTo>
                      <a:pt x="457" y="228"/>
                    </a:lnTo>
                    <a:lnTo>
                      <a:pt x="424" y="169"/>
                    </a:lnTo>
                    <a:lnTo>
                      <a:pt x="373" y="36"/>
                    </a:lnTo>
                    <a:lnTo>
                      <a:pt x="341" y="91"/>
                    </a:lnTo>
                    <a:lnTo>
                      <a:pt x="360" y="104"/>
                    </a:lnTo>
                    <a:lnTo>
                      <a:pt x="369" y="121"/>
                    </a:lnTo>
                    <a:lnTo>
                      <a:pt x="367" y="148"/>
                    </a:lnTo>
                    <a:lnTo>
                      <a:pt x="329" y="131"/>
                    </a:lnTo>
                    <a:lnTo>
                      <a:pt x="337" y="159"/>
                    </a:lnTo>
                    <a:lnTo>
                      <a:pt x="247" y="110"/>
                    </a:lnTo>
                    <a:lnTo>
                      <a:pt x="276" y="91"/>
                    </a:lnTo>
                    <a:lnTo>
                      <a:pt x="111" y="0"/>
                    </a:lnTo>
                    <a:lnTo>
                      <a:pt x="169" y="53"/>
                    </a:lnTo>
                    <a:lnTo>
                      <a:pt x="128" y="62"/>
                    </a:lnTo>
                    <a:lnTo>
                      <a:pt x="8" y="17"/>
                    </a:lnTo>
                    <a:lnTo>
                      <a:pt x="2" y="34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1" name="Freeform 311"/>
              <p:cNvSpPr>
                <a:spLocks/>
              </p:cNvSpPr>
              <p:nvPr/>
            </p:nvSpPr>
            <p:spPr bwMode="auto">
              <a:xfrm flipH="1">
                <a:off x="4962" y="2237"/>
                <a:ext cx="201" cy="174"/>
              </a:xfrm>
              <a:custGeom>
                <a:avLst/>
                <a:gdLst>
                  <a:gd name="T0" fmla="*/ 1 w 401"/>
                  <a:gd name="T1" fmla="*/ 1 h 347"/>
                  <a:gd name="T2" fmla="*/ 1 w 401"/>
                  <a:gd name="T3" fmla="*/ 1 h 347"/>
                  <a:gd name="T4" fmla="*/ 1 w 401"/>
                  <a:gd name="T5" fmla="*/ 1 h 347"/>
                  <a:gd name="T6" fmla="*/ 1 w 401"/>
                  <a:gd name="T7" fmla="*/ 1 h 347"/>
                  <a:gd name="T8" fmla="*/ 1 w 401"/>
                  <a:gd name="T9" fmla="*/ 1 h 347"/>
                  <a:gd name="T10" fmla="*/ 0 w 401"/>
                  <a:gd name="T11" fmla="*/ 1 h 347"/>
                  <a:gd name="T12" fmla="*/ 1 w 401"/>
                  <a:gd name="T13" fmla="*/ 1 h 347"/>
                  <a:gd name="T14" fmla="*/ 1 w 401"/>
                  <a:gd name="T15" fmla="*/ 1 h 347"/>
                  <a:gd name="T16" fmla="*/ 1 w 401"/>
                  <a:gd name="T17" fmla="*/ 1 h 347"/>
                  <a:gd name="T18" fmla="*/ 1 w 401"/>
                  <a:gd name="T19" fmla="*/ 1 h 347"/>
                  <a:gd name="T20" fmla="*/ 1 w 401"/>
                  <a:gd name="T21" fmla="*/ 1 h 347"/>
                  <a:gd name="T22" fmla="*/ 1 w 401"/>
                  <a:gd name="T23" fmla="*/ 1 h 347"/>
                  <a:gd name="T24" fmla="*/ 1 w 401"/>
                  <a:gd name="T25" fmla="*/ 1 h 347"/>
                  <a:gd name="T26" fmla="*/ 1 w 401"/>
                  <a:gd name="T27" fmla="*/ 1 h 347"/>
                  <a:gd name="T28" fmla="*/ 1 w 401"/>
                  <a:gd name="T29" fmla="*/ 1 h 347"/>
                  <a:gd name="T30" fmla="*/ 1 w 401"/>
                  <a:gd name="T31" fmla="*/ 1 h 347"/>
                  <a:gd name="T32" fmla="*/ 1 w 401"/>
                  <a:gd name="T33" fmla="*/ 1 h 347"/>
                  <a:gd name="T34" fmla="*/ 1 w 401"/>
                  <a:gd name="T35" fmla="*/ 1 h 347"/>
                  <a:gd name="T36" fmla="*/ 1 w 401"/>
                  <a:gd name="T37" fmla="*/ 1 h 347"/>
                  <a:gd name="T38" fmla="*/ 1 w 401"/>
                  <a:gd name="T39" fmla="*/ 1 h 347"/>
                  <a:gd name="T40" fmla="*/ 1 w 401"/>
                  <a:gd name="T41" fmla="*/ 1 h 347"/>
                  <a:gd name="T42" fmla="*/ 1 w 401"/>
                  <a:gd name="T43" fmla="*/ 1 h 347"/>
                  <a:gd name="T44" fmla="*/ 1 w 401"/>
                  <a:gd name="T45" fmla="*/ 0 h 347"/>
                  <a:gd name="T46" fmla="*/ 1 w 401"/>
                  <a:gd name="T47" fmla="*/ 1 h 347"/>
                  <a:gd name="T48" fmla="*/ 1 w 401"/>
                  <a:gd name="T49" fmla="*/ 1 h 347"/>
                  <a:gd name="T50" fmla="*/ 1 w 401"/>
                  <a:gd name="T51" fmla="*/ 1 h 347"/>
                  <a:gd name="T52" fmla="*/ 2 w 401"/>
                  <a:gd name="T53" fmla="*/ 1 h 347"/>
                  <a:gd name="T54" fmla="*/ 2 w 401"/>
                  <a:gd name="T55" fmla="*/ 1 h 347"/>
                  <a:gd name="T56" fmla="*/ 2 w 401"/>
                  <a:gd name="T57" fmla="*/ 1 h 347"/>
                  <a:gd name="T58" fmla="*/ 2 w 401"/>
                  <a:gd name="T59" fmla="*/ 1 h 347"/>
                  <a:gd name="T60" fmla="*/ 2 w 401"/>
                  <a:gd name="T61" fmla="*/ 1 h 347"/>
                  <a:gd name="T62" fmla="*/ 2 w 401"/>
                  <a:gd name="T63" fmla="*/ 1 h 347"/>
                  <a:gd name="T64" fmla="*/ 2 w 401"/>
                  <a:gd name="T65" fmla="*/ 1 h 347"/>
                  <a:gd name="T66" fmla="*/ 2 w 401"/>
                  <a:gd name="T67" fmla="*/ 1 h 347"/>
                  <a:gd name="T68" fmla="*/ 2 w 401"/>
                  <a:gd name="T69" fmla="*/ 1 h 347"/>
                  <a:gd name="T70" fmla="*/ 2 w 401"/>
                  <a:gd name="T71" fmla="*/ 1 h 347"/>
                  <a:gd name="T72" fmla="*/ 2 w 401"/>
                  <a:gd name="T73" fmla="*/ 1 h 347"/>
                  <a:gd name="T74" fmla="*/ 2 w 401"/>
                  <a:gd name="T75" fmla="*/ 1 h 347"/>
                  <a:gd name="T76" fmla="*/ 2 w 401"/>
                  <a:gd name="T77" fmla="*/ 1 h 347"/>
                  <a:gd name="T78" fmla="*/ 2 w 401"/>
                  <a:gd name="T79" fmla="*/ 1 h 347"/>
                  <a:gd name="T80" fmla="*/ 2 w 401"/>
                  <a:gd name="T81" fmla="*/ 2 h 347"/>
                  <a:gd name="T82" fmla="*/ 2 w 401"/>
                  <a:gd name="T83" fmla="*/ 2 h 347"/>
                  <a:gd name="T84" fmla="*/ 2 w 401"/>
                  <a:gd name="T85" fmla="*/ 2 h 347"/>
                  <a:gd name="T86" fmla="*/ 2 w 401"/>
                  <a:gd name="T87" fmla="*/ 2 h 347"/>
                  <a:gd name="T88" fmla="*/ 2 w 401"/>
                  <a:gd name="T89" fmla="*/ 2 h 347"/>
                  <a:gd name="T90" fmla="*/ 2 w 401"/>
                  <a:gd name="T91" fmla="*/ 1 h 347"/>
                  <a:gd name="T92" fmla="*/ 2 w 401"/>
                  <a:gd name="T93" fmla="*/ 1 h 347"/>
                  <a:gd name="T94" fmla="*/ 2 w 401"/>
                  <a:gd name="T95" fmla="*/ 1 h 347"/>
                  <a:gd name="T96" fmla="*/ 1 w 401"/>
                  <a:gd name="T97" fmla="*/ 1 h 347"/>
                  <a:gd name="T98" fmla="*/ 1 w 401"/>
                  <a:gd name="T99" fmla="*/ 1 h 347"/>
                  <a:gd name="T100" fmla="*/ 1 w 401"/>
                  <a:gd name="T101" fmla="*/ 1 h 347"/>
                  <a:gd name="T102" fmla="*/ 1 w 401"/>
                  <a:gd name="T103" fmla="*/ 1 h 347"/>
                  <a:gd name="T104" fmla="*/ 1 w 401"/>
                  <a:gd name="T105" fmla="*/ 1 h 347"/>
                  <a:gd name="T106" fmla="*/ 1 w 401"/>
                  <a:gd name="T107" fmla="*/ 1 h 347"/>
                  <a:gd name="T108" fmla="*/ 1 w 401"/>
                  <a:gd name="T109" fmla="*/ 1 h 34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01" h="347">
                    <a:moveTo>
                      <a:pt x="116" y="195"/>
                    </a:moveTo>
                    <a:lnTo>
                      <a:pt x="175" y="186"/>
                    </a:lnTo>
                    <a:lnTo>
                      <a:pt x="141" y="152"/>
                    </a:lnTo>
                    <a:lnTo>
                      <a:pt x="97" y="117"/>
                    </a:lnTo>
                    <a:lnTo>
                      <a:pt x="47" y="89"/>
                    </a:lnTo>
                    <a:lnTo>
                      <a:pt x="0" y="72"/>
                    </a:lnTo>
                    <a:lnTo>
                      <a:pt x="15" y="72"/>
                    </a:lnTo>
                    <a:lnTo>
                      <a:pt x="59" y="89"/>
                    </a:lnTo>
                    <a:lnTo>
                      <a:pt x="116" y="121"/>
                    </a:lnTo>
                    <a:lnTo>
                      <a:pt x="165" y="155"/>
                    </a:lnTo>
                    <a:lnTo>
                      <a:pt x="236" y="205"/>
                    </a:lnTo>
                    <a:lnTo>
                      <a:pt x="230" y="171"/>
                    </a:lnTo>
                    <a:lnTo>
                      <a:pt x="211" y="142"/>
                    </a:lnTo>
                    <a:lnTo>
                      <a:pt x="181" y="115"/>
                    </a:lnTo>
                    <a:lnTo>
                      <a:pt x="139" y="93"/>
                    </a:lnTo>
                    <a:lnTo>
                      <a:pt x="74" y="60"/>
                    </a:lnTo>
                    <a:lnTo>
                      <a:pt x="133" y="83"/>
                    </a:lnTo>
                    <a:lnTo>
                      <a:pt x="205" y="112"/>
                    </a:lnTo>
                    <a:lnTo>
                      <a:pt x="198" y="91"/>
                    </a:lnTo>
                    <a:lnTo>
                      <a:pt x="175" y="62"/>
                    </a:lnTo>
                    <a:lnTo>
                      <a:pt x="139" y="30"/>
                    </a:lnTo>
                    <a:lnTo>
                      <a:pt x="200" y="70"/>
                    </a:lnTo>
                    <a:lnTo>
                      <a:pt x="162" y="0"/>
                    </a:lnTo>
                    <a:lnTo>
                      <a:pt x="201" y="20"/>
                    </a:lnTo>
                    <a:lnTo>
                      <a:pt x="228" y="39"/>
                    </a:lnTo>
                    <a:lnTo>
                      <a:pt x="247" y="57"/>
                    </a:lnTo>
                    <a:lnTo>
                      <a:pt x="258" y="76"/>
                    </a:lnTo>
                    <a:lnTo>
                      <a:pt x="270" y="108"/>
                    </a:lnTo>
                    <a:lnTo>
                      <a:pt x="285" y="136"/>
                    </a:lnTo>
                    <a:lnTo>
                      <a:pt x="306" y="157"/>
                    </a:lnTo>
                    <a:lnTo>
                      <a:pt x="323" y="161"/>
                    </a:lnTo>
                    <a:lnTo>
                      <a:pt x="325" y="131"/>
                    </a:lnTo>
                    <a:lnTo>
                      <a:pt x="317" y="98"/>
                    </a:lnTo>
                    <a:lnTo>
                      <a:pt x="300" y="64"/>
                    </a:lnTo>
                    <a:lnTo>
                      <a:pt x="373" y="167"/>
                    </a:lnTo>
                    <a:lnTo>
                      <a:pt x="340" y="129"/>
                    </a:lnTo>
                    <a:lnTo>
                      <a:pt x="333" y="153"/>
                    </a:lnTo>
                    <a:lnTo>
                      <a:pt x="335" y="176"/>
                    </a:lnTo>
                    <a:lnTo>
                      <a:pt x="340" y="199"/>
                    </a:lnTo>
                    <a:lnTo>
                      <a:pt x="350" y="218"/>
                    </a:lnTo>
                    <a:lnTo>
                      <a:pt x="384" y="267"/>
                    </a:lnTo>
                    <a:lnTo>
                      <a:pt x="401" y="294"/>
                    </a:lnTo>
                    <a:lnTo>
                      <a:pt x="401" y="319"/>
                    </a:lnTo>
                    <a:lnTo>
                      <a:pt x="393" y="347"/>
                    </a:lnTo>
                    <a:lnTo>
                      <a:pt x="397" y="307"/>
                    </a:lnTo>
                    <a:lnTo>
                      <a:pt x="300" y="167"/>
                    </a:lnTo>
                    <a:lnTo>
                      <a:pt x="285" y="188"/>
                    </a:lnTo>
                    <a:lnTo>
                      <a:pt x="262" y="222"/>
                    </a:lnTo>
                    <a:lnTo>
                      <a:pt x="236" y="226"/>
                    </a:lnTo>
                    <a:lnTo>
                      <a:pt x="228" y="237"/>
                    </a:lnTo>
                    <a:lnTo>
                      <a:pt x="238" y="254"/>
                    </a:lnTo>
                    <a:lnTo>
                      <a:pt x="201" y="220"/>
                    </a:lnTo>
                    <a:lnTo>
                      <a:pt x="169" y="226"/>
                    </a:lnTo>
                    <a:lnTo>
                      <a:pt x="116" y="195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2" name="Freeform 312"/>
              <p:cNvSpPr>
                <a:spLocks/>
              </p:cNvSpPr>
              <p:nvPr/>
            </p:nvSpPr>
            <p:spPr bwMode="auto">
              <a:xfrm flipH="1">
                <a:off x="5102" y="2209"/>
                <a:ext cx="40" cy="19"/>
              </a:xfrm>
              <a:custGeom>
                <a:avLst/>
                <a:gdLst>
                  <a:gd name="T0" fmla="*/ 0 w 80"/>
                  <a:gd name="T1" fmla="*/ 0 h 38"/>
                  <a:gd name="T2" fmla="*/ 1 w 80"/>
                  <a:gd name="T3" fmla="*/ 1 h 38"/>
                  <a:gd name="T4" fmla="*/ 1 w 80"/>
                  <a:gd name="T5" fmla="*/ 1 h 38"/>
                  <a:gd name="T6" fmla="*/ 1 w 80"/>
                  <a:gd name="T7" fmla="*/ 1 h 38"/>
                  <a:gd name="T8" fmla="*/ 1 w 80"/>
                  <a:gd name="T9" fmla="*/ 1 h 38"/>
                  <a:gd name="T10" fmla="*/ 0 w 80"/>
                  <a:gd name="T11" fmla="*/ 0 h 38"/>
                  <a:gd name="T12" fmla="*/ 0 w 80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38">
                    <a:moveTo>
                      <a:pt x="0" y="0"/>
                    </a:moveTo>
                    <a:lnTo>
                      <a:pt x="23" y="25"/>
                    </a:lnTo>
                    <a:lnTo>
                      <a:pt x="38" y="37"/>
                    </a:lnTo>
                    <a:lnTo>
                      <a:pt x="80" y="38"/>
                    </a:lnTo>
                    <a:lnTo>
                      <a:pt x="26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3" name="Freeform 313"/>
              <p:cNvSpPr>
                <a:spLocks/>
              </p:cNvSpPr>
              <p:nvPr/>
            </p:nvSpPr>
            <p:spPr bwMode="auto">
              <a:xfrm flipH="1">
                <a:off x="5158" y="2228"/>
                <a:ext cx="16" cy="14"/>
              </a:xfrm>
              <a:custGeom>
                <a:avLst/>
                <a:gdLst>
                  <a:gd name="T0" fmla="*/ 0 w 32"/>
                  <a:gd name="T1" fmla="*/ 1 h 27"/>
                  <a:gd name="T2" fmla="*/ 1 w 32"/>
                  <a:gd name="T3" fmla="*/ 1 h 27"/>
                  <a:gd name="T4" fmla="*/ 1 w 32"/>
                  <a:gd name="T5" fmla="*/ 1 h 27"/>
                  <a:gd name="T6" fmla="*/ 1 w 32"/>
                  <a:gd name="T7" fmla="*/ 0 h 27"/>
                  <a:gd name="T8" fmla="*/ 0 w 32"/>
                  <a:gd name="T9" fmla="*/ 1 h 27"/>
                  <a:gd name="T10" fmla="*/ 0 w 32"/>
                  <a:gd name="T11" fmla="*/ 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7">
                    <a:moveTo>
                      <a:pt x="0" y="8"/>
                    </a:moveTo>
                    <a:lnTo>
                      <a:pt x="23" y="27"/>
                    </a:lnTo>
                    <a:lnTo>
                      <a:pt x="32" y="25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4" name="Freeform 314"/>
              <p:cNvSpPr>
                <a:spLocks/>
              </p:cNvSpPr>
              <p:nvPr/>
            </p:nvSpPr>
            <p:spPr bwMode="auto">
              <a:xfrm flipH="1">
                <a:off x="4976" y="2201"/>
                <a:ext cx="90" cy="78"/>
              </a:xfrm>
              <a:custGeom>
                <a:avLst/>
                <a:gdLst>
                  <a:gd name="T0" fmla="*/ 0 w 179"/>
                  <a:gd name="T1" fmla="*/ 1 h 156"/>
                  <a:gd name="T2" fmla="*/ 1 w 179"/>
                  <a:gd name="T3" fmla="*/ 1 h 156"/>
                  <a:gd name="T4" fmla="*/ 1 w 179"/>
                  <a:gd name="T5" fmla="*/ 1 h 156"/>
                  <a:gd name="T6" fmla="*/ 1 w 179"/>
                  <a:gd name="T7" fmla="*/ 1 h 156"/>
                  <a:gd name="T8" fmla="*/ 1 w 179"/>
                  <a:gd name="T9" fmla="*/ 1 h 156"/>
                  <a:gd name="T10" fmla="*/ 1 w 179"/>
                  <a:gd name="T11" fmla="*/ 1 h 156"/>
                  <a:gd name="T12" fmla="*/ 1 w 179"/>
                  <a:gd name="T13" fmla="*/ 1 h 156"/>
                  <a:gd name="T14" fmla="*/ 1 w 179"/>
                  <a:gd name="T15" fmla="*/ 1 h 156"/>
                  <a:gd name="T16" fmla="*/ 1 w 179"/>
                  <a:gd name="T17" fmla="*/ 1 h 156"/>
                  <a:gd name="T18" fmla="*/ 1 w 179"/>
                  <a:gd name="T19" fmla="*/ 1 h 156"/>
                  <a:gd name="T20" fmla="*/ 1 w 179"/>
                  <a:gd name="T21" fmla="*/ 1 h 156"/>
                  <a:gd name="T22" fmla="*/ 1 w 179"/>
                  <a:gd name="T23" fmla="*/ 1 h 156"/>
                  <a:gd name="T24" fmla="*/ 1 w 179"/>
                  <a:gd name="T25" fmla="*/ 1 h 156"/>
                  <a:gd name="T26" fmla="*/ 1 w 179"/>
                  <a:gd name="T27" fmla="*/ 1 h 156"/>
                  <a:gd name="T28" fmla="*/ 1 w 179"/>
                  <a:gd name="T29" fmla="*/ 1 h 156"/>
                  <a:gd name="T30" fmla="*/ 1 w 179"/>
                  <a:gd name="T31" fmla="*/ 1 h 156"/>
                  <a:gd name="T32" fmla="*/ 1 w 179"/>
                  <a:gd name="T33" fmla="*/ 0 h 156"/>
                  <a:gd name="T34" fmla="*/ 1 w 179"/>
                  <a:gd name="T35" fmla="*/ 1 h 156"/>
                  <a:gd name="T36" fmla="*/ 1 w 179"/>
                  <a:gd name="T37" fmla="*/ 1 h 156"/>
                  <a:gd name="T38" fmla="*/ 1 w 179"/>
                  <a:gd name="T39" fmla="*/ 1 h 156"/>
                  <a:gd name="T40" fmla="*/ 0 w 179"/>
                  <a:gd name="T41" fmla="*/ 1 h 156"/>
                  <a:gd name="T42" fmla="*/ 0 w 179"/>
                  <a:gd name="T43" fmla="*/ 1 h 15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9" h="156">
                    <a:moveTo>
                      <a:pt x="0" y="19"/>
                    </a:moveTo>
                    <a:lnTo>
                      <a:pt x="26" y="46"/>
                    </a:lnTo>
                    <a:lnTo>
                      <a:pt x="45" y="76"/>
                    </a:lnTo>
                    <a:lnTo>
                      <a:pt x="57" y="107"/>
                    </a:lnTo>
                    <a:lnTo>
                      <a:pt x="78" y="116"/>
                    </a:lnTo>
                    <a:lnTo>
                      <a:pt x="99" y="133"/>
                    </a:lnTo>
                    <a:lnTo>
                      <a:pt x="114" y="149"/>
                    </a:lnTo>
                    <a:lnTo>
                      <a:pt x="120" y="156"/>
                    </a:lnTo>
                    <a:lnTo>
                      <a:pt x="72" y="92"/>
                    </a:lnTo>
                    <a:lnTo>
                      <a:pt x="47" y="40"/>
                    </a:lnTo>
                    <a:lnTo>
                      <a:pt x="89" y="57"/>
                    </a:lnTo>
                    <a:lnTo>
                      <a:pt x="139" y="105"/>
                    </a:lnTo>
                    <a:lnTo>
                      <a:pt x="179" y="141"/>
                    </a:lnTo>
                    <a:lnTo>
                      <a:pt x="146" y="95"/>
                    </a:lnTo>
                    <a:lnTo>
                      <a:pt x="108" y="46"/>
                    </a:lnTo>
                    <a:lnTo>
                      <a:pt x="82" y="19"/>
                    </a:lnTo>
                    <a:lnTo>
                      <a:pt x="57" y="0"/>
                    </a:lnTo>
                    <a:lnTo>
                      <a:pt x="74" y="21"/>
                    </a:lnTo>
                    <a:lnTo>
                      <a:pt x="49" y="31"/>
                    </a:lnTo>
                    <a:lnTo>
                      <a:pt x="25" y="3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5" name="Freeform 315"/>
              <p:cNvSpPr>
                <a:spLocks/>
              </p:cNvSpPr>
              <p:nvPr/>
            </p:nvSpPr>
            <p:spPr bwMode="auto">
              <a:xfrm flipH="1">
                <a:off x="4992" y="2179"/>
                <a:ext cx="17" cy="22"/>
              </a:xfrm>
              <a:custGeom>
                <a:avLst/>
                <a:gdLst>
                  <a:gd name="T0" fmla="*/ 0 w 32"/>
                  <a:gd name="T1" fmla="*/ 1 h 43"/>
                  <a:gd name="T2" fmla="*/ 1 w 32"/>
                  <a:gd name="T3" fmla="*/ 1 h 43"/>
                  <a:gd name="T4" fmla="*/ 1 w 32"/>
                  <a:gd name="T5" fmla="*/ 1 h 43"/>
                  <a:gd name="T6" fmla="*/ 1 w 32"/>
                  <a:gd name="T7" fmla="*/ 1 h 43"/>
                  <a:gd name="T8" fmla="*/ 1 w 32"/>
                  <a:gd name="T9" fmla="*/ 0 h 43"/>
                  <a:gd name="T10" fmla="*/ 0 w 32"/>
                  <a:gd name="T11" fmla="*/ 1 h 43"/>
                  <a:gd name="T12" fmla="*/ 0 w 32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3">
                    <a:moveTo>
                      <a:pt x="0" y="3"/>
                    </a:moveTo>
                    <a:lnTo>
                      <a:pt x="11" y="26"/>
                    </a:lnTo>
                    <a:lnTo>
                      <a:pt x="25" y="43"/>
                    </a:lnTo>
                    <a:lnTo>
                      <a:pt x="32" y="41"/>
                    </a:lnTo>
                    <a:lnTo>
                      <a:pt x="8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A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6" name="Freeform 316"/>
              <p:cNvSpPr>
                <a:spLocks/>
              </p:cNvSpPr>
              <p:nvPr/>
            </p:nvSpPr>
            <p:spPr bwMode="auto">
              <a:xfrm flipH="1">
                <a:off x="4694" y="2443"/>
                <a:ext cx="159" cy="129"/>
              </a:xfrm>
              <a:custGeom>
                <a:avLst/>
                <a:gdLst>
                  <a:gd name="T0" fmla="*/ 0 w 317"/>
                  <a:gd name="T1" fmla="*/ 0 h 258"/>
                  <a:gd name="T2" fmla="*/ 1 w 317"/>
                  <a:gd name="T3" fmla="*/ 1 h 258"/>
                  <a:gd name="T4" fmla="*/ 1 w 317"/>
                  <a:gd name="T5" fmla="*/ 1 h 258"/>
                  <a:gd name="T6" fmla="*/ 1 w 317"/>
                  <a:gd name="T7" fmla="*/ 1 h 258"/>
                  <a:gd name="T8" fmla="*/ 1 w 317"/>
                  <a:gd name="T9" fmla="*/ 1 h 258"/>
                  <a:gd name="T10" fmla="*/ 1 w 317"/>
                  <a:gd name="T11" fmla="*/ 1 h 258"/>
                  <a:gd name="T12" fmla="*/ 1 w 317"/>
                  <a:gd name="T13" fmla="*/ 1 h 258"/>
                  <a:gd name="T14" fmla="*/ 1 w 317"/>
                  <a:gd name="T15" fmla="*/ 1 h 258"/>
                  <a:gd name="T16" fmla="*/ 1 w 317"/>
                  <a:gd name="T17" fmla="*/ 1 h 258"/>
                  <a:gd name="T18" fmla="*/ 1 w 317"/>
                  <a:gd name="T19" fmla="*/ 1 h 258"/>
                  <a:gd name="T20" fmla="*/ 1 w 317"/>
                  <a:gd name="T21" fmla="*/ 1 h 258"/>
                  <a:gd name="T22" fmla="*/ 1 w 317"/>
                  <a:gd name="T23" fmla="*/ 1 h 258"/>
                  <a:gd name="T24" fmla="*/ 1 w 317"/>
                  <a:gd name="T25" fmla="*/ 1 h 258"/>
                  <a:gd name="T26" fmla="*/ 1 w 317"/>
                  <a:gd name="T27" fmla="*/ 1 h 258"/>
                  <a:gd name="T28" fmla="*/ 2 w 317"/>
                  <a:gd name="T29" fmla="*/ 1 h 258"/>
                  <a:gd name="T30" fmla="*/ 1 w 317"/>
                  <a:gd name="T31" fmla="*/ 1 h 258"/>
                  <a:gd name="T32" fmla="*/ 1 w 317"/>
                  <a:gd name="T33" fmla="*/ 1 h 258"/>
                  <a:gd name="T34" fmla="*/ 2 w 317"/>
                  <a:gd name="T35" fmla="*/ 1 h 258"/>
                  <a:gd name="T36" fmla="*/ 2 w 317"/>
                  <a:gd name="T37" fmla="*/ 1 h 258"/>
                  <a:gd name="T38" fmla="*/ 2 w 317"/>
                  <a:gd name="T39" fmla="*/ 1 h 258"/>
                  <a:gd name="T40" fmla="*/ 2 w 317"/>
                  <a:gd name="T41" fmla="*/ 2 h 258"/>
                  <a:gd name="T42" fmla="*/ 1 w 317"/>
                  <a:gd name="T43" fmla="*/ 1 h 258"/>
                  <a:gd name="T44" fmla="*/ 1 w 317"/>
                  <a:gd name="T45" fmla="*/ 1 h 258"/>
                  <a:gd name="T46" fmla="*/ 1 w 317"/>
                  <a:gd name="T47" fmla="*/ 1 h 258"/>
                  <a:gd name="T48" fmla="*/ 1 w 317"/>
                  <a:gd name="T49" fmla="*/ 1 h 258"/>
                  <a:gd name="T50" fmla="*/ 1 w 317"/>
                  <a:gd name="T51" fmla="*/ 1 h 258"/>
                  <a:gd name="T52" fmla="*/ 1 w 317"/>
                  <a:gd name="T53" fmla="*/ 1 h 258"/>
                  <a:gd name="T54" fmla="*/ 1 w 317"/>
                  <a:gd name="T55" fmla="*/ 1 h 258"/>
                  <a:gd name="T56" fmla="*/ 1 w 317"/>
                  <a:gd name="T57" fmla="*/ 1 h 258"/>
                  <a:gd name="T58" fmla="*/ 1 w 317"/>
                  <a:gd name="T59" fmla="*/ 1 h 258"/>
                  <a:gd name="T60" fmla="*/ 1 w 317"/>
                  <a:gd name="T61" fmla="*/ 1 h 258"/>
                  <a:gd name="T62" fmla="*/ 1 w 317"/>
                  <a:gd name="T63" fmla="*/ 1 h 258"/>
                  <a:gd name="T64" fmla="*/ 1 w 317"/>
                  <a:gd name="T65" fmla="*/ 1 h 258"/>
                  <a:gd name="T66" fmla="*/ 1 w 317"/>
                  <a:gd name="T67" fmla="*/ 1 h 258"/>
                  <a:gd name="T68" fmla="*/ 0 w 317"/>
                  <a:gd name="T69" fmla="*/ 0 h 258"/>
                  <a:gd name="T70" fmla="*/ 0 w 317"/>
                  <a:gd name="T71" fmla="*/ 0 h 2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17" h="258">
                    <a:moveTo>
                      <a:pt x="0" y="0"/>
                    </a:moveTo>
                    <a:lnTo>
                      <a:pt x="57" y="25"/>
                    </a:lnTo>
                    <a:lnTo>
                      <a:pt x="112" y="47"/>
                    </a:lnTo>
                    <a:lnTo>
                      <a:pt x="129" y="59"/>
                    </a:lnTo>
                    <a:lnTo>
                      <a:pt x="127" y="99"/>
                    </a:lnTo>
                    <a:lnTo>
                      <a:pt x="165" y="108"/>
                    </a:lnTo>
                    <a:lnTo>
                      <a:pt x="196" y="110"/>
                    </a:lnTo>
                    <a:lnTo>
                      <a:pt x="209" y="122"/>
                    </a:lnTo>
                    <a:lnTo>
                      <a:pt x="158" y="125"/>
                    </a:lnTo>
                    <a:lnTo>
                      <a:pt x="165" y="152"/>
                    </a:lnTo>
                    <a:lnTo>
                      <a:pt x="178" y="165"/>
                    </a:lnTo>
                    <a:lnTo>
                      <a:pt x="201" y="167"/>
                    </a:lnTo>
                    <a:lnTo>
                      <a:pt x="211" y="160"/>
                    </a:lnTo>
                    <a:lnTo>
                      <a:pt x="215" y="139"/>
                    </a:lnTo>
                    <a:lnTo>
                      <a:pt x="266" y="161"/>
                    </a:lnTo>
                    <a:lnTo>
                      <a:pt x="239" y="163"/>
                    </a:lnTo>
                    <a:lnTo>
                      <a:pt x="249" y="186"/>
                    </a:lnTo>
                    <a:lnTo>
                      <a:pt x="260" y="199"/>
                    </a:lnTo>
                    <a:lnTo>
                      <a:pt x="291" y="211"/>
                    </a:lnTo>
                    <a:lnTo>
                      <a:pt x="275" y="215"/>
                    </a:lnTo>
                    <a:lnTo>
                      <a:pt x="317" y="258"/>
                    </a:lnTo>
                    <a:lnTo>
                      <a:pt x="184" y="196"/>
                    </a:lnTo>
                    <a:lnTo>
                      <a:pt x="81" y="158"/>
                    </a:lnTo>
                    <a:lnTo>
                      <a:pt x="158" y="179"/>
                    </a:lnTo>
                    <a:lnTo>
                      <a:pt x="135" y="137"/>
                    </a:lnTo>
                    <a:lnTo>
                      <a:pt x="42" y="99"/>
                    </a:lnTo>
                    <a:lnTo>
                      <a:pt x="83" y="114"/>
                    </a:lnTo>
                    <a:lnTo>
                      <a:pt x="112" y="116"/>
                    </a:lnTo>
                    <a:lnTo>
                      <a:pt x="89" y="85"/>
                    </a:lnTo>
                    <a:lnTo>
                      <a:pt x="61" y="65"/>
                    </a:lnTo>
                    <a:lnTo>
                      <a:pt x="4" y="40"/>
                    </a:lnTo>
                    <a:lnTo>
                      <a:pt x="47" y="55"/>
                    </a:lnTo>
                    <a:lnTo>
                      <a:pt x="78" y="59"/>
                    </a:lnTo>
                    <a:lnTo>
                      <a:pt x="47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7" name="Freeform 317"/>
              <p:cNvSpPr>
                <a:spLocks/>
              </p:cNvSpPr>
              <p:nvPr/>
            </p:nvSpPr>
            <p:spPr bwMode="auto">
              <a:xfrm flipH="1">
                <a:off x="4694" y="2470"/>
                <a:ext cx="96" cy="39"/>
              </a:xfrm>
              <a:custGeom>
                <a:avLst/>
                <a:gdLst>
                  <a:gd name="T0" fmla="*/ 1 w 192"/>
                  <a:gd name="T1" fmla="*/ 1 h 78"/>
                  <a:gd name="T2" fmla="*/ 1 w 192"/>
                  <a:gd name="T3" fmla="*/ 1 h 78"/>
                  <a:gd name="T4" fmla="*/ 1 w 192"/>
                  <a:gd name="T5" fmla="*/ 1 h 78"/>
                  <a:gd name="T6" fmla="*/ 1 w 192"/>
                  <a:gd name="T7" fmla="*/ 1 h 78"/>
                  <a:gd name="T8" fmla="*/ 1 w 192"/>
                  <a:gd name="T9" fmla="*/ 1 h 78"/>
                  <a:gd name="T10" fmla="*/ 1 w 192"/>
                  <a:gd name="T11" fmla="*/ 1 h 78"/>
                  <a:gd name="T12" fmla="*/ 1 w 192"/>
                  <a:gd name="T13" fmla="*/ 1 h 78"/>
                  <a:gd name="T14" fmla="*/ 1 w 192"/>
                  <a:gd name="T15" fmla="*/ 1 h 78"/>
                  <a:gd name="T16" fmla="*/ 1 w 192"/>
                  <a:gd name="T17" fmla="*/ 1 h 78"/>
                  <a:gd name="T18" fmla="*/ 1 w 192"/>
                  <a:gd name="T19" fmla="*/ 1 h 78"/>
                  <a:gd name="T20" fmla="*/ 1 w 192"/>
                  <a:gd name="T21" fmla="*/ 1 h 78"/>
                  <a:gd name="T22" fmla="*/ 0 w 192"/>
                  <a:gd name="T23" fmla="*/ 0 h 78"/>
                  <a:gd name="T24" fmla="*/ 1 w 192"/>
                  <a:gd name="T25" fmla="*/ 1 h 78"/>
                  <a:gd name="T26" fmla="*/ 1 w 192"/>
                  <a:gd name="T27" fmla="*/ 1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2" h="78">
                    <a:moveTo>
                      <a:pt x="33" y="17"/>
                    </a:moveTo>
                    <a:lnTo>
                      <a:pt x="57" y="31"/>
                    </a:lnTo>
                    <a:lnTo>
                      <a:pt x="71" y="50"/>
                    </a:lnTo>
                    <a:lnTo>
                      <a:pt x="67" y="61"/>
                    </a:lnTo>
                    <a:lnTo>
                      <a:pt x="86" y="69"/>
                    </a:lnTo>
                    <a:lnTo>
                      <a:pt x="90" y="50"/>
                    </a:lnTo>
                    <a:lnTo>
                      <a:pt x="133" y="65"/>
                    </a:lnTo>
                    <a:lnTo>
                      <a:pt x="177" y="78"/>
                    </a:lnTo>
                    <a:lnTo>
                      <a:pt x="192" y="78"/>
                    </a:lnTo>
                    <a:lnTo>
                      <a:pt x="99" y="32"/>
                    </a:lnTo>
                    <a:lnTo>
                      <a:pt x="59" y="21"/>
                    </a:lnTo>
                    <a:lnTo>
                      <a:pt x="0" y="0"/>
                    </a:lnTo>
                    <a:lnTo>
                      <a:pt x="33" y="17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8" name="Freeform 318"/>
              <p:cNvSpPr>
                <a:spLocks/>
              </p:cNvSpPr>
              <p:nvPr/>
            </p:nvSpPr>
            <p:spPr bwMode="auto">
              <a:xfrm flipH="1">
                <a:off x="4670" y="2630"/>
                <a:ext cx="220" cy="118"/>
              </a:xfrm>
              <a:custGeom>
                <a:avLst/>
                <a:gdLst>
                  <a:gd name="T0" fmla="*/ 0 w 439"/>
                  <a:gd name="T1" fmla="*/ 1 h 236"/>
                  <a:gd name="T2" fmla="*/ 2 w 439"/>
                  <a:gd name="T3" fmla="*/ 1 h 236"/>
                  <a:gd name="T4" fmla="*/ 2 w 439"/>
                  <a:gd name="T5" fmla="*/ 0 h 236"/>
                  <a:gd name="T6" fmla="*/ 2 w 439"/>
                  <a:gd name="T7" fmla="*/ 1 h 236"/>
                  <a:gd name="T8" fmla="*/ 0 w 439"/>
                  <a:gd name="T9" fmla="*/ 1 h 236"/>
                  <a:gd name="T10" fmla="*/ 0 w 439"/>
                  <a:gd name="T11" fmla="*/ 1 h 2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9" h="236">
                    <a:moveTo>
                      <a:pt x="0" y="236"/>
                    </a:moveTo>
                    <a:lnTo>
                      <a:pt x="313" y="57"/>
                    </a:lnTo>
                    <a:lnTo>
                      <a:pt x="439" y="0"/>
                    </a:lnTo>
                    <a:lnTo>
                      <a:pt x="435" y="14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79" name="Freeform 319"/>
              <p:cNvSpPr>
                <a:spLocks/>
              </p:cNvSpPr>
              <p:nvPr/>
            </p:nvSpPr>
            <p:spPr bwMode="auto">
              <a:xfrm flipH="1">
                <a:off x="4720" y="2856"/>
                <a:ext cx="43" cy="66"/>
              </a:xfrm>
              <a:custGeom>
                <a:avLst/>
                <a:gdLst>
                  <a:gd name="T0" fmla="*/ 0 w 88"/>
                  <a:gd name="T1" fmla="*/ 1 h 131"/>
                  <a:gd name="T2" fmla="*/ 0 w 88"/>
                  <a:gd name="T3" fmla="*/ 1 h 131"/>
                  <a:gd name="T4" fmla="*/ 0 w 88"/>
                  <a:gd name="T5" fmla="*/ 1 h 131"/>
                  <a:gd name="T6" fmla="*/ 0 w 88"/>
                  <a:gd name="T7" fmla="*/ 1 h 131"/>
                  <a:gd name="T8" fmla="*/ 0 w 88"/>
                  <a:gd name="T9" fmla="*/ 1 h 131"/>
                  <a:gd name="T10" fmla="*/ 0 w 88"/>
                  <a:gd name="T11" fmla="*/ 1 h 131"/>
                  <a:gd name="T12" fmla="*/ 0 w 88"/>
                  <a:gd name="T13" fmla="*/ 1 h 131"/>
                  <a:gd name="T14" fmla="*/ 0 w 88"/>
                  <a:gd name="T15" fmla="*/ 1 h 131"/>
                  <a:gd name="T16" fmla="*/ 0 w 88"/>
                  <a:gd name="T17" fmla="*/ 1 h 131"/>
                  <a:gd name="T18" fmla="*/ 0 w 88"/>
                  <a:gd name="T19" fmla="*/ 1 h 131"/>
                  <a:gd name="T20" fmla="*/ 0 w 88"/>
                  <a:gd name="T21" fmla="*/ 1 h 131"/>
                  <a:gd name="T22" fmla="*/ 0 w 88"/>
                  <a:gd name="T23" fmla="*/ 1 h 131"/>
                  <a:gd name="T24" fmla="*/ 0 w 88"/>
                  <a:gd name="T25" fmla="*/ 0 h 131"/>
                  <a:gd name="T26" fmla="*/ 0 w 88"/>
                  <a:gd name="T27" fmla="*/ 1 h 131"/>
                  <a:gd name="T28" fmla="*/ 0 w 88"/>
                  <a:gd name="T29" fmla="*/ 1 h 1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8" h="131">
                    <a:moveTo>
                      <a:pt x="38" y="9"/>
                    </a:moveTo>
                    <a:lnTo>
                      <a:pt x="12" y="45"/>
                    </a:lnTo>
                    <a:lnTo>
                      <a:pt x="0" y="76"/>
                    </a:lnTo>
                    <a:lnTo>
                      <a:pt x="6" y="106"/>
                    </a:lnTo>
                    <a:lnTo>
                      <a:pt x="14" y="131"/>
                    </a:lnTo>
                    <a:lnTo>
                      <a:pt x="14" y="100"/>
                    </a:lnTo>
                    <a:lnTo>
                      <a:pt x="33" y="74"/>
                    </a:lnTo>
                    <a:lnTo>
                      <a:pt x="82" y="38"/>
                    </a:lnTo>
                    <a:lnTo>
                      <a:pt x="88" y="26"/>
                    </a:lnTo>
                    <a:lnTo>
                      <a:pt x="48" y="55"/>
                    </a:lnTo>
                    <a:lnTo>
                      <a:pt x="8" y="81"/>
                    </a:lnTo>
                    <a:lnTo>
                      <a:pt x="16" y="53"/>
                    </a:lnTo>
                    <a:lnTo>
                      <a:pt x="50" y="0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0" name="Freeform 320"/>
              <p:cNvSpPr>
                <a:spLocks/>
              </p:cNvSpPr>
              <p:nvPr/>
            </p:nvSpPr>
            <p:spPr bwMode="auto">
              <a:xfrm flipH="1">
                <a:off x="4737" y="2909"/>
                <a:ext cx="46" cy="56"/>
              </a:xfrm>
              <a:custGeom>
                <a:avLst/>
                <a:gdLst>
                  <a:gd name="T0" fmla="*/ 0 w 93"/>
                  <a:gd name="T1" fmla="*/ 0 h 110"/>
                  <a:gd name="T2" fmla="*/ 0 w 93"/>
                  <a:gd name="T3" fmla="*/ 1 h 110"/>
                  <a:gd name="T4" fmla="*/ 0 w 93"/>
                  <a:gd name="T5" fmla="*/ 1 h 110"/>
                  <a:gd name="T6" fmla="*/ 0 w 93"/>
                  <a:gd name="T7" fmla="*/ 1 h 110"/>
                  <a:gd name="T8" fmla="*/ 0 w 93"/>
                  <a:gd name="T9" fmla="*/ 1 h 110"/>
                  <a:gd name="T10" fmla="*/ 0 w 93"/>
                  <a:gd name="T11" fmla="*/ 1 h 110"/>
                  <a:gd name="T12" fmla="*/ 0 w 93"/>
                  <a:gd name="T13" fmla="*/ 1 h 110"/>
                  <a:gd name="T14" fmla="*/ 0 w 93"/>
                  <a:gd name="T15" fmla="*/ 1 h 110"/>
                  <a:gd name="T16" fmla="*/ 0 w 93"/>
                  <a:gd name="T17" fmla="*/ 1 h 110"/>
                  <a:gd name="T18" fmla="*/ 0 w 93"/>
                  <a:gd name="T19" fmla="*/ 1 h 110"/>
                  <a:gd name="T20" fmla="*/ 0 w 93"/>
                  <a:gd name="T21" fmla="*/ 0 h 110"/>
                  <a:gd name="T22" fmla="*/ 0 w 93"/>
                  <a:gd name="T23" fmla="*/ 0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10">
                    <a:moveTo>
                      <a:pt x="0" y="0"/>
                    </a:moveTo>
                    <a:lnTo>
                      <a:pt x="5" y="32"/>
                    </a:lnTo>
                    <a:lnTo>
                      <a:pt x="20" y="63"/>
                    </a:lnTo>
                    <a:lnTo>
                      <a:pt x="39" y="85"/>
                    </a:lnTo>
                    <a:lnTo>
                      <a:pt x="62" y="97"/>
                    </a:lnTo>
                    <a:lnTo>
                      <a:pt x="93" y="110"/>
                    </a:lnTo>
                    <a:lnTo>
                      <a:pt x="62" y="95"/>
                    </a:lnTo>
                    <a:lnTo>
                      <a:pt x="38" y="72"/>
                    </a:lnTo>
                    <a:lnTo>
                      <a:pt x="19" y="42"/>
                    </a:lnTo>
                    <a:lnTo>
                      <a:pt x="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1" name="Freeform 321"/>
              <p:cNvSpPr>
                <a:spLocks/>
              </p:cNvSpPr>
              <p:nvPr/>
            </p:nvSpPr>
            <p:spPr bwMode="auto">
              <a:xfrm flipH="1">
                <a:off x="4680" y="2916"/>
                <a:ext cx="67" cy="49"/>
              </a:xfrm>
              <a:custGeom>
                <a:avLst/>
                <a:gdLst>
                  <a:gd name="T0" fmla="*/ 0 w 135"/>
                  <a:gd name="T1" fmla="*/ 1 h 97"/>
                  <a:gd name="T2" fmla="*/ 0 w 135"/>
                  <a:gd name="T3" fmla="*/ 1 h 97"/>
                  <a:gd name="T4" fmla="*/ 0 w 135"/>
                  <a:gd name="T5" fmla="*/ 1 h 97"/>
                  <a:gd name="T6" fmla="*/ 0 w 135"/>
                  <a:gd name="T7" fmla="*/ 1 h 97"/>
                  <a:gd name="T8" fmla="*/ 0 w 135"/>
                  <a:gd name="T9" fmla="*/ 1 h 97"/>
                  <a:gd name="T10" fmla="*/ 0 w 135"/>
                  <a:gd name="T11" fmla="*/ 1 h 97"/>
                  <a:gd name="T12" fmla="*/ 0 w 135"/>
                  <a:gd name="T13" fmla="*/ 1 h 97"/>
                  <a:gd name="T14" fmla="*/ 0 w 135"/>
                  <a:gd name="T15" fmla="*/ 1 h 97"/>
                  <a:gd name="T16" fmla="*/ 0 w 135"/>
                  <a:gd name="T17" fmla="*/ 1 h 97"/>
                  <a:gd name="T18" fmla="*/ 0 w 135"/>
                  <a:gd name="T19" fmla="*/ 1 h 97"/>
                  <a:gd name="T20" fmla="*/ 0 w 135"/>
                  <a:gd name="T21" fmla="*/ 1 h 97"/>
                  <a:gd name="T22" fmla="*/ 0 w 135"/>
                  <a:gd name="T23" fmla="*/ 0 h 97"/>
                  <a:gd name="T24" fmla="*/ 0 w 135"/>
                  <a:gd name="T25" fmla="*/ 1 h 97"/>
                  <a:gd name="T26" fmla="*/ 0 w 135"/>
                  <a:gd name="T27" fmla="*/ 1 h 97"/>
                  <a:gd name="T28" fmla="*/ 0 w 135"/>
                  <a:gd name="T29" fmla="*/ 1 h 97"/>
                  <a:gd name="T30" fmla="*/ 0 w 135"/>
                  <a:gd name="T31" fmla="*/ 1 h 97"/>
                  <a:gd name="T32" fmla="*/ 0 w 135"/>
                  <a:gd name="T33" fmla="*/ 1 h 97"/>
                  <a:gd name="T34" fmla="*/ 0 w 135"/>
                  <a:gd name="T35" fmla="*/ 1 h 9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35" h="97">
                    <a:moveTo>
                      <a:pt x="5" y="52"/>
                    </a:moveTo>
                    <a:lnTo>
                      <a:pt x="19" y="67"/>
                    </a:lnTo>
                    <a:lnTo>
                      <a:pt x="40" y="82"/>
                    </a:lnTo>
                    <a:lnTo>
                      <a:pt x="19" y="90"/>
                    </a:lnTo>
                    <a:lnTo>
                      <a:pt x="0" y="90"/>
                    </a:lnTo>
                    <a:lnTo>
                      <a:pt x="19" y="97"/>
                    </a:lnTo>
                    <a:lnTo>
                      <a:pt x="53" y="93"/>
                    </a:lnTo>
                    <a:lnTo>
                      <a:pt x="93" y="74"/>
                    </a:lnTo>
                    <a:lnTo>
                      <a:pt x="121" y="50"/>
                    </a:lnTo>
                    <a:lnTo>
                      <a:pt x="135" y="25"/>
                    </a:lnTo>
                    <a:lnTo>
                      <a:pt x="135" y="14"/>
                    </a:lnTo>
                    <a:lnTo>
                      <a:pt x="127" y="0"/>
                    </a:lnTo>
                    <a:lnTo>
                      <a:pt x="97" y="29"/>
                    </a:lnTo>
                    <a:lnTo>
                      <a:pt x="55" y="59"/>
                    </a:lnTo>
                    <a:lnTo>
                      <a:pt x="36" y="63"/>
                    </a:lnTo>
                    <a:lnTo>
                      <a:pt x="17" y="57"/>
                    </a:lnTo>
                    <a:lnTo>
                      <a:pt x="5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2" name="Freeform 322"/>
              <p:cNvSpPr>
                <a:spLocks/>
              </p:cNvSpPr>
              <p:nvPr/>
            </p:nvSpPr>
            <p:spPr bwMode="auto">
              <a:xfrm flipH="1">
                <a:off x="4675" y="2876"/>
                <a:ext cx="51" cy="37"/>
              </a:xfrm>
              <a:custGeom>
                <a:avLst/>
                <a:gdLst>
                  <a:gd name="T0" fmla="*/ 0 w 102"/>
                  <a:gd name="T1" fmla="*/ 0 h 75"/>
                  <a:gd name="T2" fmla="*/ 1 w 102"/>
                  <a:gd name="T3" fmla="*/ 0 h 75"/>
                  <a:gd name="T4" fmla="*/ 1 w 102"/>
                  <a:gd name="T5" fmla="*/ 0 h 75"/>
                  <a:gd name="T6" fmla="*/ 1 w 102"/>
                  <a:gd name="T7" fmla="*/ 0 h 75"/>
                  <a:gd name="T8" fmla="*/ 1 w 102"/>
                  <a:gd name="T9" fmla="*/ 0 h 75"/>
                  <a:gd name="T10" fmla="*/ 1 w 102"/>
                  <a:gd name="T11" fmla="*/ 0 h 75"/>
                  <a:gd name="T12" fmla="*/ 1 w 102"/>
                  <a:gd name="T13" fmla="*/ 0 h 75"/>
                  <a:gd name="T14" fmla="*/ 1 w 102"/>
                  <a:gd name="T15" fmla="*/ 0 h 75"/>
                  <a:gd name="T16" fmla="*/ 0 w 102"/>
                  <a:gd name="T17" fmla="*/ 0 h 75"/>
                  <a:gd name="T18" fmla="*/ 0 w 102"/>
                  <a:gd name="T19" fmla="*/ 0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75">
                    <a:moveTo>
                      <a:pt x="0" y="75"/>
                    </a:moveTo>
                    <a:lnTo>
                      <a:pt x="3" y="63"/>
                    </a:lnTo>
                    <a:lnTo>
                      <a:pt x="34" y="37"/>
                    </a:lnTo>
                    <a:lnTo>
                      <a:pt x="72" y="14"/>
                    </a:lnTo>
                    <a:lnTo>
                      <a:pt x="85" y="16"/>
                    </a:lnTo>
                    <a:lnTo>
                      <a:pt x="102" y="0"/>
                    </a:lnTo>
                    <a:lnTo>
                      <a:pt x="102" y="8"/>
                    </a:lnTo>
                    <a:lnTo>
                      <a:pt x="55" y="42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3" name="Freeform 323"/>
              <p:cNvSpPr>
                <a:spLocks/>
              </p:cNvSpPr>
              <p:nvPr/>
            </p:nvSpPr>
            <p:spPr bwMode="auto">
              <a:xfrm flipH="1">
                <a:off x="4584" y="3038"/>
                <a:ext cx="76" cy="32"/>
              </a:xfrm>
              <a:custGeom>
                <a:avLst/>
                <a:gdLst>
                  <a:gd name="T0" fmla="*/ 0 w 152"/>
                  <a:gd name="T1" fmla="*/ 1 h 64"/>
                  <a:gd name="T2" fmla="*/ 1 w 152"/>
                  <a:gd name="T3" fmla="*/ 0 h 64"/>
                  <a:gd name="T4" fmla="*/ 1 w 152"/>
                  <a:gd name="T5" fmla="*/ 1 h 64"/>
                  <a:gd name="T6" fmla="*/ 1 w 152"/>
                  <a:gd name="T7" fmla="*/ 1 h 64"/>
                  <a:gd name="T8" fmla="*/ 1 w 152"/>
                  <a:gd name="T9" fmla="*/ 1 h 64"/>
                  <a:gd name="T10" fmla="*/ 1 w 152"/>
                  <a:gd name="T11" fmla="*/ 1 h 64"/>
                  <a:gd name="T12" fmla="*/ 1 w 152"/>
                  <a:gd name="T13" fmla="*/ 1 h 64"/>
                  <a:gd name="T14" fmla="*/ 1 w 152"/>
                  <a:gd name="T15" fmla="*/ 1 h 64"/>
                  <a:gd name="T16" fmla="*/ 1 w 152"/>
                  <a:gd name="T17" fmla="*/ 1 h 64"/>
                  <a:gd name="T18" fmla="*/ 0 w 152"/>
                  <a:gd name="T19" fmla="*/ 1 h 64"/>
                  <a:gd name="T20" fmla="*/ 0 w 152"/>
                  <a:gd name="T21" fmla="*/ 1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64">
                    <a:moveTo>
                      <a:pt x="0" y="30"/>
                    </a:moveTo>
                    <a:lnTo>
                      <a:pt x="66" y="0"/>
                    </a:lnTo>
                    <a:lnTo>
                      <a:pt x="152" y="36"/>
                    </a:lnTo>
                    <a:lnTo>
                      <a:pt x="129" y="32"/>
                    </a:lnTo>
                    <a:lnTo>
                      <a:pt x="64" y="64"/>
                    </a:lnTo>
                    <a:lnTo>
                      <a:pt x="80" y="43"/>
                    </a:lnTo>
                    <a:lnTo>
                      <a:pt x="41" y="51"/>
                    </a:lnTo>
                    <a:lnTo>
                      <a:pt x="80" y="13"/>
                    </a:lnTo>
                    <a:lnTo>
                      <a:pt x="34" y="19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4" name="Freeform 324"/>
              <p:cNvSpPr>
                <a:spLocks/>
              </p:cNvSpPr>
              <p:nvPr/>
            </p:nvSpPr>
            <p:spPr bwMode="auto">
              <a:xfrm flipH="1">
                <a:off x="4730" y="3110"/>
                <a:ext cx="74" cy="44"/>
              </a:xfrm>
              <a:custGeom>
                <a:avLst/>
                <a:gdLst>
                  <a:gd name="T0" fmla="*/ 0 w 148"/>
                  <a:gd name="T1" fmla="*/ 1 h 87"/>
                  <a:gd name="T2" fmla="*/ 1 w 148"/>
                  <a:gd name="T3" fmla="*/ 1 h 87"/>
                  <a:gd name="T4" fmla="*/ 1 w 148"/>
                  <a:gd name="T5" fmla="*/ 0 h 87"/>
                  <a:gd name="T6" fmla="*/ 1 w 148"/>
                  <a:gd name="T7" fmla="*/ 1 h 87"/>
                  <a:gd name="T8" fmla="*/ 1 w 148"/>
                  <a:gd name="T9" fmla="*/ 1 h 87"/>
                  <a:gd name="T10" fmla="*/ 1 w 148"/>
                  <a:gd name="T11" fmla="*/ 1 h 87"/>
                  <a:gd name="T12" fmla="*/ 1 w 148"/>
                  <a:gd name="T13" fmla="*/ 1 h 87"/>
                  <a:gd name="T14" fmla="*/ 1 w 148"/>
                  <a:gd name="T15" fmla="*/ 1 h 87"/>
                  <a:gd name="T16" fmla="*/ 1 w 148"/>
                  <a:gd name="T17" fmla="*/ 1 h 87"/>
                  <a:gd name="T18" fmla="*/ 1 w 148"/>
                  <a:gd name="T19" fmla="*/ 1 h 87"/>
                  <a:gd name="T20" fmla="*/ 1 w 148"/>
                  <a:gd name="T21" fmla="*/ 1 h 87"/>
                  <a:gd name="T22" fmla="*/ 1 w 148"/>
                  <a:gd name="T23" fmla="*/ 1 h 87"/>
                  <a:gd name="T24" fmla="*/ 1 w 148"/>
                  <a:gd name="T25" fmla="*/ 1 h 87"/>
                  <a:gd name="T26" fmla="*/ 0 w 148"/>
                  <a:gd name="T27" fmla="*/ 1 h 87"/>
                  <a:gd name="T28" fmla="*/ 0 w 148"/>
                  <a:gd name="T29" fmla="*/ 1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8" h="87">
                    <a:moveTo>
                      <a:pt x="0" y="40"/>
                    </a:moveTo>
                    <a:lnTo>
                      <a:pt x="30" y="19"/>
                    </a:lnTo>
                    <a:lnTo>
                      <a:pt x="70" y="0"/>
                    </a:lnTo>
                    <a:lnTo>
                      <a:pt x="112" y="25"/>
                    </a:lnTo>
                    <a:lnTo>
                      <a:pt x="148" y="47"/>
                    </a:lnTo>
                    <a:lnTo>
                      <a:pt x="133" y="57"/>
                    </a:lnTo>
                    <a:lnTo>
                      <a:pt x="119" y="53"/>
                    </a:lnTo>
                    <a:lnTo>
                      <a:pt x="66" y="87"/>
                    </a:lnTo>
                    <a:lnTo>
                      <a:pt x="110" y="51"/>
                    </a:lnTo>
                    <a:lnTo>
                      <a:pt x="99" y="25"/>
                    </a:lnTo>
                    <a:lnTo>
                      <a:pt x="38" y="61"/>
                    </a:lnTo>
                    <a:lnTo>
                      <a:pt x="85" y="15"/>
                    </a:lnTo>
                    <a:lnTo>
                      <a:pt x="40" y="23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5" name="Freeform 325"/>
              <p:cNvSpPr>
                <a:spLocks/>
              </p:cNvSpPr>
              <p:nvPr/>
            </p:nvSpPr>
            <p:spPr bwMode="auto">
              <a:xfrm flipH="1">
                <a:off x="4870" y="3046"/>
                <a:ext cx="5" cy="56"/>
              </a:xfrm>
              <a:custGeom>
                <a:avLst/>
                <a:gdLst>
                  <a:gd name="T0" fmla="*/ 0 w 11"/>
                  <a:gd name="T1" fmla="*/ 1 h 112"/>
                  <a:gd name="T2" fmla="*/ 0 w 11"/>
                  <a:gd name="T3" fmla="*/ 0 h 112"/>
                  <a:gd name="T4" fmla="*/ 0 w 11"/>
                  <a:gd name="T5" fmla="*/ 1 h 112"/>
                  <a:gd name="T6" fmla="*/ 0 w 11"/>
                  <a:gd name="T7" fmla="*/ 1 h 112"/>
                  <a:gd name="T8" fmla="*/ 0 w 11"/>
                  <a:gd name="T9" fmla="*/ 1 h 112"/>
                  <a:gd name="T10" fmla="*/ 0 w 11"/>
                  <a:gd name="T11" fmla="*/ 1 h 112"/>
                  <a:gd name="T12" fmla="*/ 0 w 11"/>
                  <a:gd name="T13" fmla="*/ 1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12">
                    <a:moveTo>
                      <a:pt x="8" y="112"/>
                    </a:moveTo>
                    <a:lnTo>
                      <a:pt x="0" y="0"/>
                    </a:lnTo>
                    <a:lnTo>
                      <a:pt x="10" y="40"/>
                    </a:lnTo>
                    <a:lnTo>
                      <a:pt x="11" y="70"/>
                    </a:lnTo>
                    <a:lnTo>
                      <a:pt x="10" y="93"/>
                    </a:lnTo>
                    <a:lnTo>
                      <a:pt x="8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6" name="Freeform 326"/>
              <p:cNvSpPr>
                <a:spLocks/>
              </p:cNvSpPr>
              <p:nvPr/>
            </p:nvSpPr>
            <p:spPr bwMode="auto">
              <a:xfrm flipH="1">
                <a:off x="4997" y="3043"/>
                <a:ext cx="62" cy="27"/>
              </a:xfrm>
              <a:custGeom>
                <a:avLst/>
                <a:gdLst>
                  <a:gd name="T0" fmla="*/ 0 w 124"/>
                  <a:gd name="T1" fmla="*/ 0 h 55"/>
                  <a:gd name="T2" fmla="*/ 1 w 124"/>
                  <a:gd name="T3" fmla="*/ 0 h 55"/>
                  <a:gd name="T4" fmla="*/ 1 w 124"/>
                  <a:gd name="T5" fmla="*/ 0 h 55"/>
                  <a:gd name="T6" fmla="*/ 1 w 124"/>
                  <a:gd name="T7" fmla="*/ 0 h 55"/>
                  <a:gd name="T8" fmla="*/ 1 w 124"/>
                  <a:gd name="T9" fmla="*/ 0 h 55"/>
                  <a:gd name="T10" fmla="*/ 1 w 124"/>
                  <a:gd name="T11" fmla="*/ 0 h 55"/>
                  <a:gd name="T12" fmla="*/ 1 w 124"/>
                  <a:gd name="T13" fmla="*/ 0 h 55"/>
                  <a:gd name="T14" fmla="*/ 1 w 124"/>
                  <a:gd name="T15" fmla="*/ 0 h 55"/>
                  <a:gd name="T16" fmla="*/ 1 w 124"/>
                  <a:gd name="T17" fmla="*/ 0 h 55"/>
                  <a:gd name="T18" fmla="*/ 0 w 124"/>
                  <a:gd name="T19" fmla="*/ 0 h 55"/>
                  <a:gd name="T20" fmla="*/ 0 w 124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55">
                    <a:moveTo>
                      <a:pt x="0" y="15"/>
                    </a:moveTo>
                    <a:lnTo>
                      <a:pt x="15" y="34"/>
                    </a:lnTo>
                    <a:lnTo>
                      <a:pt x="44" y="49"/>
                    </a:lnTo>
                    <a:lnTo>
                      <a:pt x="53" y="55"/>
                    </a:lnTo>
                    <a:lnTo>
                      <a:pt x="124" y="19"/>
                    </a:lnTo>
                    <a:lnTo>
                      <a:pt x="122" y="0"/>
                    </a:lnTo>
                    <a:lnTo>
                      <a:pt x="34" y="21"/>
                    </a:lnTo>
                    <a:lnTo>
                      <a:pt x="13" y="6"/>
                    </a:lnTo>
                    <a:lnTo>
                      <a:pt x="8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7" name="Freeform 327"/>
              <p:cNvSpPr>
                <a:spLocks/>
              </p:cNvSpPr>
              <p:nvPr/>
            </p:nvSpPr>
            <p:spPr bwMode="auto">
              <a:xfrm flipH="1">
                <a:off x="4983" y="3071"/>
                <a:ext cx="29" cy="26"/>
              </a:xfrm>
              <a:custGeom>
                <a:avLst/>
                <a:gdLst>
                  <a:gd name="T0" fmla="*/ 0 w 59"/>
                  <a:gd name="T1" fmla="*/ 1 h 51"/>
                  <a:gd name="T2" fmla="*/ 0 w 59"/>
                  <a:gd name="T3" fmla="*/ 0 h 51"/>
                  <a:gd name="T4" fmla="*/ 0 w 59"/>
                  <a:gd name="T5" fmla="*/ 1 h 51"/>
                  <a:gd name="T6" fmla="*/ 0 w 59"/>
                  <a:gd name="T7" fmla="*/ 1 h 51"/>
                  <a:gd name="T8" fmla="*/ 0 w 59"/>
                  <a:gd name="T9" fmla="*/ 1 h 51"/>
                  <a:gd name="T10" fmla="*/ 0 w 59"/>
                  <a:gd name="T11" fmla="*/ 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51">
                    <a:moveTo>
                      <a:pt x="0" y="46"/>
                    </a:moveTo>
                    <a:lnTo>
                      <a:pt x="57" y="0"/>
                    </a:lnTo>
                    <a:lnTo>
                      <a:pt x="59" y="13"/>
                    </a:lnTo>
                    <a:lnTo>
                      <a:pt x="6" y="51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8" name="Freeform 328"/>
              <p:cNvSpPr>
                <a:spLocks/>
              </p:cNvSpPr>
              <p:nvPr/>
            </p:nvSpPr>
            <p:spPr bwMode="auto">
              <a:xfrm flipH="1">
                <a:off x="5100" y="2997"/>
                <a:ext cx="12" cy="52"/>
              </a:xfrm>
              <a:custGeom>
                <a:avLst/>
                <a:gdLst>
                  <a:gd name="T0" fmla="*/ 1 w 24"/>
                  <a:gd name="T1" fmla="*/ 1 h 104"/>
                  <a:gd name="T2" fmla="*/ 1 w 24"/>
                  <a:gd name="T3" fmla="*/ 1 h 104"/>
                  <a:gd name="T4" fmla="*/ 0 w 24"/>
                  <a:gd name="T5" fmla="*/ 1 h 104"/>
                  <a:gd name="T6" fmla="*/ 1 w 24"/>
                  <a:gd name="T7" fmla="*/ 1 h 104"/>
                  <a:gd name="T8" fmla="*/ 1 w 24"/>
                  <a:gd name="T9" fmla="*/ 0 h 104"/>
                  <a:gd name="T10" fmla="*/ 1 w 24"/>
                  <a:gd name="T11" fmla="*/ 1 h 104"/>
                  <a:gd name="T12" fmla="*/ 1 w 24"/>
                  <a:gd name="T13" fmla="*/ 1 h 104"/>
                  <a:gd name="T14" fmla="*/ 1 w 24"/>
                  <a:gd name="T15" fmla="*/ 1 h 104"/>
                  <a:gd name="T16" fmla="*/ 1 w 24"/>
                  <a:gd name="T17" fmla="*/ 1 h 104"/>
                  <a:gd name="T18" fmla="*/ 1 w 24"/>
                  <a:gd name="T19" fmla="*/ 1 h 104"/>
                  <a:gd name="T20" fmla="*/ 1 w 24"/>
                  <a:gd name="T21" fmla="*/ 1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04">
                    <a:moveTo>
                      <a:pt x="11" y="104"/>
                    </a:moveTo>
                    <a:lnTo>
                      <a:pt x="2" y="82"/>
                    </a:lnTo>
                    <a:lnTo>
                      <a:pt x="0" y="55"/>
                    </a:lnTo>
                    <a:lnTo>
                      <a:pt x="3" y="28"/>
                    </a:lnTo>
                    <a:lnTo>
                      <a:pt x="17" y="0"/>
                    </a:lnTo>
                    <a:lnTo>
                      <a:pt x="7" y="32"/>
                    </a:lnTo>
                    <a:lnTo>
                      <a:pt x="5" y="61"/>
                    </a:lnTo>
                    <a:lnTo>
                      <a:pt x="11" y="83"/>
                    </a:lnTo>
                    <a:lnTo>
                      <a:pt x="24" y="104"/>
                    </a:lnTo>
                    <a:lnTo>
                      <a:pt x="11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89" name="Freeform 329"/>
              <p:cNvSpPr>
                <a:spLocks/>
              </p:cNvSpPr>
              <p:nvPr/>
            </p:nvSpPr>
            <p:spPr bwMode="auto">
              <a:xfrm flipH="1">
                <a:off x="5058" y="2962"/>
                <a:ext cx="42" cy="30"/>
              </a:xfrm>
              <a:custGeom>
                <a:avLst/>
                <a:gdLst>
                  <a:gd name="T0" fmla="*/ 1 w 84"/>
                  <a:gd name="T1" fmla="*/ 0 h 61"/>
                  <a:gd name="T2" fmla="*/ 1 w 84"/>
                  <a:gd name="T3" fmla="*/ 0 h 61"/>
                  <a:gd name="T4" fmla="*/ 1 w 84"/>
                  <a:gd name="T5" fmla="*/ 0 h 61"/>
                  <a:gd name="T6" fmla="*/ 1 w 84"/>
                  <a:gd name="T7" fmla="*/ 0 h 61"/>
                  <a:gd name="T8" fmla="*/ 1 w 84"/>
                  <a:gd name="T9" fmla="*/ 0 h 61"/>
                  <a:gd name="T10" fmla="*/ 1 w 84"/>
                  <a:gd name="T11" fmla="*/ 0 h 61"/>
                  <a:gd name="T12" fmla="*/ 1 w 84"/>
                  <a:gd name="T13" fmla="*/ 0 h 61"/>
                  <a:gd name="T14" fmla="*/ 0 w 84"/>
                  <a:gd name="T15" fmla="*/ 0 h 61"/>
                  <a:gd name="T16" fmla="*/ 1 w 84"/>
                  <a:gd name="T17" fmla="*/ 0 h 61"/>
                  <a:gd name="T18" fmla="*/ 1 w 84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1">
                    <a:moveTo>
                      <a:pt x="4" y="50"/>
                    </a:moveTo>
                    <a:lnTo>
                      <a:pt x="23" y="27"/>
                    </a:lnTo>
                    <a:lnTo>
                      <a:pt x="42" y="10"/>
                    </a:lnTo>
                    <a:lnTo>
                      <a:pt x="65" y="2"/>
                    </a:lnTo>
                    <a:lnTo>
                      <a:pt x="84" y="0"/>
                    </a:lnTo>
                    <a:lnTo>
                      <a:pt x="50" y="10"/>
                    </a:lnTo>
                    <a:lnTo>
                      <a:pt x="21" y="35"/>
                    </a:lnTo>
                    <a:lnTo>
                      <a:pt x="0" y="61"/>
                    </a:lnTo>
                    <a:lnTo>
                      <a:pt x="4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0" name="Freeform 330"/>
              <p:cNvSpPr>
                <a:spLocks/>
              </p:cNvSpPr>
              <p:nvPr/>
            </p:nvSpPr>
            <p:spPr bwMode="auto">
              <a:xfrm flipH="1">
                <a:off x="5048" y="3062"/>
                <a:ext cx="40" cy="32"/>
              </a:xfrm>
              <a:custGeom>
                <a:avLst/>
                <a:gdLst>
                  <a:gd name="T0" fmla="*/ 0 w 82"/>
                  <a:gd name="T1" fmla="*/ 0 h 65"/>
                  <a:gd name="T2" fmla="*/ 0 w 82"/>
                  <a:gd name="T3" fmla="*/ 0 h 65"/>
                  <a:gd name="T4" fmla="*/ 0 w 82"/>
                  <a:gd name="T5" fmla="*/ 0 h 65"/>
                  <a:gd name="T6" fmla="*/ 0 w 82"/>
                  <a:gd name="T7" fmla="*/ 0 h 65"/>
                  <a:gd name="T8" fmla="*/ 0 w 82"/>
                  <a:gd name="T9" fmla="*/ 0 h 65"/>
                  <a:gd name="T10" fmla="*/ 0 w 82"/>
                  <a:gd name="T11" fmla="*/ 0 h 65"/>
                  <a:gd name="T12" fmla="*/ 0 w 82"/>
                  <a:gd name="T13" fmla="*/ 0 h 65"/>
                  <a:gd name="T14" fmla="*/ 0 w 82"/>
                  <a:gd name="T15" fmla="*/ 0 h 65"/>
                  <a:gd name="T16" fmla="*/ 0 w 82"/>
                  <a:gd name="T17" fmla="*/ 0 h 65"/>
                  <a:gd name="T18" fmla="*/ 0 w 82"/>
                  <a:gd name="T19" fmla="*/ 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65">
                    <a:moveTo>
                      <a:pt x="0" y="0"/>
                    </a:moveTo>
                    <a:lnTo>
                      <a:pt x="2" y="10"/>
                    </a:lnTo>
                    <a:lnTo>
                      <a:pt x="27" y="34"/>
                    </a:lnTo>
                    <a:lnTo>
                      <a:pt x="48" y="49"/>
                    </a:lnTo>
                    <a:lnTo>
                      <a:pt x="65" y="61"/>
                    </a:lnTo>
                    <a:lnTo>
                      <a:pt x="82" y="65"/>
                    </a:lnTo>
                    <a:lnTo>
                      <a:pt x="50" y="46"/>
                    </a:lnTo>
                    <a:lnTo>
                      <a:pt x="19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1" name="Freeform 331"/>
              <p:cNvSpPr>
                <a:spLocks/>
              </p:cNvSpPr>
              <p:nvPr/>
            </p:nvSpPr>
            <p:spPr bwMode="auto">
              <a:xfrm flipH="1">
                <a:off x="4951" y="2522"/>
                <a:ext cx="11" cy="69"/>
              </a:xfrm>
              <a:custGeom>
                <a:avLst/>
                <a:gdLst>
                  <a:gd name="T0" fmla="*/ 0 w 23"/>
                  <a:gd name="T1" fmla="*/ 1 h 138"/>
                  <a:gd name="T2" fmla="*/ 0 w 23"/>
                  <a:gd name="T3" fmla="*/ 1 h 138"/>
                  <a:gd name="T4" fmla="*/ 0 w 23"/>
                  <a:gd name="T5" fmla="*/ 1 h 138"/>
                  <a:gd name="T6" fmla="*/ 0 w 23"/>
                  <a:gd name="T7" fmla="*/ 1 h 138"/>
                  <a:gd name="T8" fmla="*/ 0 w 23"/>
                  <a:gd name="T9" fmla="*/ 1 h 138"/>
                  <a:gd name="T10" fmla="*/ 0 w 23"/>
                  <a:gd name="T11" fmla="*/ 0 h 138"/>
                  <a:gd name="T12" fmla="*/ 0 w 23"/>
                  <a:gd name="T13" fmla="*/ 1 h 138"/>
                  <a:gd name="T14" fmla="*/ 0 w 23"/>
                  <a:gd name="T15" fmla="*/ 1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38">
                    <a:moveTo>
                      <a:pt x="0" y="2"/>
                    </a:moveTo>
                    <a:lnTo>
                      <a:pt x="17" y="131"/>
                    </a:lnTo>
                    <a:lnTo>
                      <a:pt x="23" y="138"/>
                    </a:lnTo>
                    <a:lnTo>
                      <a:pt x="23" y="106"/>
                    </a:lnTo>
                    <a:lnTo>
                      <a:pt x="17" y="51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2" name="Freeform 332"/>
              <p:cNvSpPr>
                <a:spLocks/>
              </p:cNvSpPr>
              <p:nvPr/>
            </p:nvSpPr>
            <p:spPr bwMode="auto">
              <a:xfrm flipH="1">
                <a:off x="4971" y="2403"/>
                <a:ext cx="121" cy="74"/>
              </a:xfrm>
              <a:custGeom>
                <a:avLst/>
                <a:gdLst>
                  <a:gd name="T0" fmla="*/ 0 w 243"/>
                  <a:gd name="T1" fmla="*/ 1 h 148"/>
                  <a:gd name="T2" fmla="*/ 0 w 243"/>
                  <a:gd name="T3" fmla="*/ 1 h 148"/>
                  <a:gd name="T4" fmla="*/ 0 w 243"/>
                  <a:gd name="T5" fmla="*/ 1 h 148"/>
                  <a:gd name="T6" fmla="*/ 0 w 243"/>
                  <a:gd name="T7" fmla="*/ 1 h 148"/>
                  <a:gd name="T8" fmla="*/ 0 w 243"/>
                  <a:gd name="T9" fmla="*/ 1 h 148"/>
                  <a:gd name="T10" fmla="*/ 0 w 243"/>
                  <a:gd name="T11" fmla="*/ 1 h 148"/>
                  <a:gd name="T12" fmla="*/ 0 w 243"/>
                  <a:gd name="T13" fmla="*/ 1 h 148"/>
                  <a:gd name="T14" fmla="*/ 0 w 243"/>
                  <a:gd name="T15" fmla="*/ 1 h 148"/>
                  <a:gd name="T16" fmla="*/ 0 w 243"/>
                  <a:gd name="T17" fmla="*/ 1 h 148"/>
                  <a:gd name="T18" fmla="*/ 0 w 243"/>
                  <a:gd name="T19" fmla="*/ 1 h 148"/>
                  <a:gd name="T20" fmla="*/ 0 w 243"/>
                  <a:gd name="T21" fmla="*/ 1 h 148"/>
                  <a:gd name="T22" fmla="*/ 0 w 243"/>
                  <a:gd name="T23" fmla="*/ 1 h 148"/>
                  <a:gd name="T24" fmla="*/ 0 w 243"/>
                  <a:gd name="T25" fmla="*/ 1 h 148"/>
                  <a:gd name="T26" fmla="*/ 0 w 243"/>
                  <a:gd name="T27" fmla="*/ 0 h 148"/>
                  <a:gd name="T28" fmla="*/ 0 w 243"/>
                  <a:gd name="T29" fmla="*/ 1 h 148"/>
                  <a:gd name="T30" fmla="*/ 0 w 243"/>
                  <a:gd name="T31" fmla="*/ 1 h 148"/>
                  <a:gd name="T32" fmla="*/ 0 w 243"/>
                  <a:gd name="T33" fmla="*/ 1 h 148"/>
                  <a:gd name="T34" fmla="*/ 0 w 243"/>
                  <a:gd name="T35" fmla="*/ 1 h 148"/>
                  <a:gd name="T36" fmla="*/ 0 w 243"/>
                  <a:gd name="T37" fmla="*/ 1 h 148"/>
                  <a:gd name="T38" fmla="*/ 0 w 243"/>
                  <a:gd name="T39" fmla="*/ 1 h 1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3" h="148">
                    <a:moveTo>
                      <a:pt x="7" y="53"/>
                    </a:moveTo>
                    <a:lnTo>
                      <a:pt x="83" y="82"/>
                    </a:lnTo>
                    <a:lnTo>
                      <a:pt x="154" y="118"/>
                    </a:lnTo>
                    <a:lnTo>
                      <a:pt x="211" y="148"/>
                    </a:lnTo>
                    <a:lnTo>
                      <a:pt x="232" y="146"/>
                    </a:lnTo>
                    <a:lnTo>
                      <a:pt x="194" y="127"/>
                    </a:lnTo>
                    <a:lnTo>
                      <a:pt x="165" y="105"/>
                    </a:lnTo>
                    <a:lnTo>
                      <a:pt x="146" y="86"/>
                    </a:lnTo>
                    <a:lnTo>
                      <a:pt x="138" y="59"/>
                    </a:lnTo>
                    <a:lnTo>
                      <a:pt x="224" y="99"/>
                    </a:lnTo>
                    <a:lnTo>
                      <a:pt x="243" y="105"/>
                    </a:lnTo>
                    <a:lnTo>
                      <a:pt x="211" y="87"/>
                    </a:lnTo>
                    <a:lnTo>
                      <a:pt x="98" y="32"/>
                    </a:lnTo>
                    <a:lnTo>
                      <a:pt x="34" y="0"/>
                    </a:lnTo>
                    <a:lnTo>
                      <a:pt x="36" y="27"/>
                    </a:lnTo>
                    <a:lnTo>
                      <a:pt x="0" y="21"/>
                    </a:lnTo>
                    <a:lnTo>
                      <a:pt x="34" y="36"/>
                    </a:lnTo>
                    <a:lnTo>
                      <a:pt x="34" y="53"/>
                    </a:lnTo>
                    <a:lnTo>
                      <a:pt x="7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3" name="Freeform 333"/>
              <p:cNvSpPr>
                <a:spLocks/>
              </p:cNvSpPr>
              <p:nvPr/>
            </p:nvSpPr>
            <p:spPr bwMode="auto">
              <a:xfrm flipH="1">
                <a:off x="4707" y="2326"/>
                <a:ext cx="112" cy="44"/>
              </a:xfrm>
              <a:custGeom>
                <a:avLst/>
                <a:gdLst>
                  <a:gd name="T0" fmla="*/ 0 w 225"/>
                  <a:gd name="T1" fmla="*/ 1 h 88"/>
                  <a:gd name="T2" fmla="*/ 0 w 225"/>
                  <a:gd name="T3" fmla="*/ 1 h 88"/>
                  <a:gd name="T4" fmla="*/ 0 w 225"/>
                  <a:gd name="T5" fmla="*/ 1 h 88"/>
                  <a:gd name="T6" fmla="*/ 0 w 225"/>
                  <a:gd name="T7" fmla="*/ 1 h 88"/>
                  <a:gd name="T8" fmla="*/ 0 w 225"/>
                  <a:gd name="T9" fmla="*/ 1 h 88"/>
                  <a:gd name="T10" fmla="*/ 0 w 225"/>
                  <a:gd name="T11" fmla="*/ 0 h 88"/>
                  <a:gd name="T12" fmla="*/ 0 w 225"/>
                  <a:gd name="T13" fmla="*/ 1 h 88"/>
                  <a:gd name="T14" fmla="*/ 0 w 225"/>
                  <a:gd name="T15" fmla="*/ 1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88">
                    <a:moveTo>
                      <a:pt x="46" y="8"/>
                    </a:moveTo>
                    <a:lnTo>
                      <a:pt x="225" y="84"/>
                    </a:lnTo>
                    <a:lnTo>
                      <a:pt x="206" y="88"/>
                    </a:lnTo>
                    <a:lnTo>
                      <a:pt x="0" y="27"/>
                    </a:lnTo>
                    <a:lnTo>
                      <a:pt x="109" y="44"/>
                    </a:lnTo>
                    <a:lnTo>
                      <a:pt x="0" y="0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4" name="Freeform 334"/>
              <p:cNvSpPr>
                <a:spLocks/>
              </p:cNvSpPr>
              <p:nvPr/>
            </p:nvSpPr>
            <p:spPr bwMode="auto">
              <a:xfrm flipH="1">
                <a:off x="4645" y="2409"/>
                <a:ext cx="28" cy="143"/>
              </a:xfrm>
              <a:custGeom>
                <a:avLst/>
                <a:gdLst>
                  <a:gd name="T0" fmla="*/ 1 w 55"/>
                  <a:gd name="T1" fmla="*/ 0 h 287"/>
                  <a:gd name="T2" fmla="*/ 1 w 55"/>
                  <a:gd name="T3" fmla="*/ 0 h 287"/>
                  <a:gd name="T4" fmla="*/ 1 w 55"/>
                  <a:gd name="T5" fmla="*/ 1 h 287"/>
                  <a:gd name="T6" fmla="*/ 1 w 55"/>
                  <a:gd name="T7" fmla="*/ 0 h 287"/>
                  <a:gd name="T8" fmla="*/ 1 w 55"/>
                  <a:gd name="T9" fmla="*/ 0 h 287"/>
                  <a:gd name="T10" fmla="*/ 1 w 55"/>
                  <a:gd name="T11" fmla="*/ 0 h 287"/>
                  <a:gd name="T12" fmla="*/ 1 w 55"/>
                  <a:gd name="T13" fmla="*/ 0 h 287"/>
                  <a:gd name="T14" fmla="*/ 1 w 55"/>
                  <a:gd name="T15" fmla="*/ 0 h 287"/>
                  <a:gd name="T16" fmla="*/ 1 w 55"/>
                  <a:gd name="T17" fmla="*/ 0 h 287"/>
                  <a:gd name="T18" fmla="*/ 1 w 55"/>
                  <a:gd name="T19" fmla="*/ 0 h 287"/>
                  <a:gd name="T20" fmla="*/ 1 w 55"/>
                  <a:gd name="T21" fmla="*/ 0 h 287"/>
                  <a:gd name="T22" fmla="*/ 1 w 55"/>
                  <a:gd name="T23" fmla="*/ 0 h 287"/>
                  <a:gd name="T24" fmla="*/ 0 w 55"/>
                  <a:gd name="T25" fmla="*/ 0 h 287"/>
                  <a:gd name="T26" fmla="*/ 1 w 55"/>
                  <a:gd name="T27" fmla="*/ 0 h 287"/>
                  <a:gd name="T28" fmla="*/ 1 w 55"/>
                  <a:gd name="T29" fmla="*/ 0 h 2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287">
                    <a:moveTo>
                      <a:pt x="6" y="12"/>
                    </a:moveTo>
                    <a:lnTo>
                      <a:pt x="11" y="73"/>
                    </a:lnTo>
                    <a:lnTo>
                      <a:pt x="40" y="287"/>
                    </a:lnTo>
                    <a:lnTo>
                      <a:pt x="29" y="187"/>
                    </a:lnTo>
                    <a:lnTo>
                      <a:pt x="19" y="101"/>
                    </a:lnTo>
                    <a:lnTo>
                      <a:pt x="17" y="37"/>
                    </a:lnTo>
                    <a:lnTo>
                      <a:pt x="27" y="42"/>
                    </a:lnTo>
                    <a:lnTo>
                      <a:pt x="55" y="111"/>
                    </a:lnTo>
                    <a:lnTo>
                      <a:pt x="53" y="84"/>
                    </a:lnTo>
                    <a:lnTo>
                      <a:pt x="40" y="48"/>
                    </a:lnTo>
                    <a:lnTo>
                      <a:pt x="27" y="25"/>
                    </a:lnTo>
                    <a:lnTo>
                      <a:pt x="11" y="10"/>
                    </a:lnTo>
                    <a:lnTo>
                      <a:pt x="0" y="0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5" name="Freeform 335"/>
              <p:cNvSpPr>
                <a:spLocks/>
              </p:cNvSpPr>
              <p:nvPr/>
            </p:nvSpPr>
            <p:spPr bwMode="auto">
              <a:xfrm flipH="1">
                <a:off x="5275" y="2141"/>
                <a:ext cx="73" cy="280"/>
              </a:xfrm>
              <a:custGeom>
                <a:avLst/>
                <a:gdLst>
                  <a:gd name="T0" fmla="*/ 0 w 147"/>
                  <a:gd name="T1" fmla="*/ 1 h 560"/>
                  <a:gd name="T2" fmla="*/ 0 w 147"/>
                  <a:gd name="T3" fmla="*/ 1 h 560"/>
                  <a:gd name="T4" fmla="*/ 0 w 147"/>
                  <a:gd name="T5" fmla="*/ 1 h 560"/>
                  <a:gd name="T6" fmla="*/ 0 w 147"/>
                  <a:gd name="T7" fmla="*/ 1 h 560"/>
                  <a:gd name="T8" fmla="*/ 0 w 147"/>
                  <a:gd name="T9" fmla="*/ 1 h 560"/>
                  <a:gd name="T10" fmla="*/ 0 w 147"/>
                  <a:gd name="T11" fmla="*/ 1 h 560"/>
                  <a:gd name="T12" fmla="*/ 0 w 147"/>
                  <a:gd name="T13" fmla="*/ 1 h 560"/>
                  <a:gd name="T14" fmla="*/ 0 w 147"/>
                  <a:gd name="T15" fmla="*/ 2 h 560"/>
                  <a:gd name="T16" fmla="*/ 0 w 147"/>
                  <a:gd name="T17" fmla="*/ 2 h 560"/>
                  <a:gd name="T18" fmla="*/ 0 w 147"/>
                  <a:gd name="T19" fmla="*/ 3 h 560"/>
                  <a:gd name="T20" fmla="*/ 0 w 147"/>
                  <a:gd name="T21" fmla="*/ 3 h 560"/>
                  <a:gd name="T22" fmla="*/ 0 w 147"/>
                  <a:gd name="T23" fmla="*/ 2 h 560"/>
                  <a:gd name="T24" fmla="*/ 0 w 147"/>
                  <a:gd name="T25" fmla="*/ 2 h 560"/>
                  <a:gd name="T26" fmla="*/ 0 w 147"/>
                  <a:gd name="T27" fmla="*/ 2 h 560"/>
                  <a:gd name="T28" fmla="*/ 0 w 147"/>
                  <a:gd name="T29" fmla="*/ 1 h 560"/>
                  <a:gd name="T30" fmla="*/ 0 w 147"/>
                  <a:gd name="T31" fmla="*/ 1 h 560"/>
                  <a:gd name="T32" fmla="*/ 0 w 147"/>
                  <a:gd name="T33" fmla="*/ 1 h 560"/>
                  <a:gd name="T34" fmla="*/ 0 w 147"/>
                  <a:gd name="T35" fmla="*/ 1 h 560"/>
                  <a:gd name="T36" fmla="*/ 0 w 147"/>
                  <a:gd name="T37" fmla="*/ 1 h 560"/>
                  <a:gd name="T38" fmla="*/ 0 w 147"/>
                  <a:gd name="T39" fmla="*/ 1 h 560"/>
                  <a:gd name="T40" fmla="*/ 0 w 147"/>
                  <a:gd name="T41" fmla="*/ 0 h 560"/>
                  <a:gd name="T42" fmla="*/ 0 w 147"/>
                  <a:gd name="T43" fmla="*/ 1 h 560"/>
                  <a:gd name="T44" fmla="*/ 0 w 147"/>
                  <a:gd name="T45" fmla="*/ 1 h 56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7" h="560">
                    <a:moveTo>
                      <a:pt x="0" y="5"/>
                    </a:moveTo>
                    <a:lnTo>
                      <a:pt x="42" y="24"/>
                    </a:lnTo>
                    <a:lnTo>
                      <a:pt x="78" y="51"/>
                    </a:lnTo>
                    <a:lnTo>
                      <a:pt x="97" y="76"/>
                    </a:lnTo>
                    <a:lnTo>
                      <a:pt x="110" y="106"/>
                    </a:lnTo>
                    <a:lnTo>
                      <a:pt x="120" y="171"/>
                    </a:lnTo>
                    <a:lnTo>
                      <a:pt x="131" y="250"/>
                    </a:lnTo>
                    <a:lnTo>
                      <a:pt x="133" y="385"/>
                    </a:lnTo>
                    <a:lnTo>
                      <a:pt x="128" y="484"/>
                    </a:lnTo>
                    <a:lnTo>
                      <a:pt x="128" y="554"/>
                    </a:lnTo>
                    <a:lnTo>
                      <a:pt x="133" y="560"/>
                    </a:lnTo>
                    <a:lnTo>
                      <a:pt x="139" y="454"/>
                    </a:lnTo>
                    <a:lnTo>
                      <a:pt x="145" y="347"/>
                    </a:lnTo>
                    <a:lnTo>
                      <a:pt x="147" y="268"/>
                    </a:lnTo>
                    <a:lnTo>
                      <a:pt x="137" y="169"/>
                    </a:lnTo>
                    <a:lnTo>
                      <a:pt x="122" y="112"/>
                    </a:lnTo>
                    <a:lnTo>
                      <a:pt x="110" y="76"/>
                    </a:lnTo>
                    <a:lnTo>
                      <a:pt x="86" y="41"/>
                    </a:lnTo>
                    <a:lnTo>
                      <a:pt x="50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6" name="Freeform 336"/>
              <p:cNvSpPr>
                <a:spLocks/>
              </p:cNvSpPr>
              <p:nvPr/>
            </p:nvSpPr>
            <p:spPr bwMode="auto">
              <a:xfrm flipH="1">
                <a:off x="5385" y="2114"/>
                <a:ext cx="67" cy="19"/>
              </a:xfrm>
              <a:custGeom>
                <a:avLst/>
                <a:gdLst>
                  <a:gd name="T0" fmla="*/ 0 w 135"/>
                  <a:gd name="T1" fmla="*/ 1 h 38"/>
                  <a:gd name="T2" fmla="*/ 0 w 135"/>
                  <a:gd name="T3" fmla="*/ 1 h 38"/>
                  <a:gd name="T4" fmla="*/ 0 w 135"/>
                  <a:gd name="T5" fmla="*/ 1 h 38"/>
                  <a:gd name="T6" fmla="*/ 0 w 135"/>
                  <a:gd name="T7" fmla="*/ 1 h 38"/>
                  <a:gd name="T8" fmla="*/ 0 w 135"/>
                  <a:gd name="T9" fmla="*/ 1 h 38"/>
                  <a:gd name="T10" fmla="*/ 0 w 135"/>
                  <a:gd name="T11" fmla="*/ 1 h 38"/>
                  <a:gd name="T12" fmla="*/ 0 w 135"/>
                  <a:gd name="T13" fmla="*/ 0 h 38"/>
                  <a:gd name="T14" fmla="*/ 0 w 135"/>
                  <a:gd name="T15" fmla="*/ 1 h 38"/>
                  <a:gd name="T16" fmla="*/ 0 w 135"/>
                  <a:gd name="T17" fmla="*/ 1 h 38"/>
                  <a:gd name="T18" fmla="*/ 0 w 135"/>
                  <a:gd name="T19" fmla="*/ 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38">
                    <a:moveTo>
                      <a:pt x="0" y="8"/>
                    </a:moveTo>
                    <a:lnTo>
                      <a:pt x="124" y="38"/>
                    </a:lnTo>
                    <a:lnTo>
                      <a:pt x="135" y="29"/>
                    </a:lnTo>
                    <a:lnTo>
                      <a:pt x="112" y="4"/>
                    </a:lnTo>
                    <a:lnTo>
                      <a:pt x="120" y="23"/>
                    </a:lnTo>
                    <a:lnTo>
                      <a:pt x="86" y="16"/>
                    </a:lnTo>
                    <a:lnTo>
                      <a:pt x="19" y="0"/>
                    </a:lnTo>
                    <a:lnTo>
                      <a:pt x="3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7" name="Freeform 337"/>
              <p:cNvSpPr>
                <a:spLocks/>
              </p:cNvSpPr>
              <p:nvPr/>
            </p:nvSpPr>
            <p:spPr bwMode="auto">
              <a:xfrm flipH="1">
                <a:off x="5094" y="1982"/>
                <a:ext cx="60" cy="12"/>
              </a:xfrm>
              <a:custGeom>
                <a:avLst/>
                <a:gdLst>
                  <a:gd name="T0" fmla="*/ 0 w 120"/>
                  <a:gd name="T1" fmla="*/ 0 h 25"/>
                  <a:gd name="T2" fmla="*/ 1 w 120"/>
                  <a:gd name="T3" fmla="*/ 0 h 25"/>
                  <a:gd name="T4" fmla="*/ 1 w 120"/>
                  <a:gd name="T5" fmla="*/ 0 h 25"/>
                  <a:gd name="T6" fmla="*/ 1 w 120"/>
                  <a:gd name="T7" fmla="*/ 0 h 25"/>
                  <a:gd name="T8" fmla="*/ 1 w 120"/>
                  <a:gd name="T9" fmla="*/ 0 h 25"/>
                  <a:gd name="T10" fmla="*/ 1 w 120"/>
                  <a:gd name="T11" fmla="*/ 0 h 25"/>
                  <a:gd name="T12" fmla="*/ 0 w 120"/>
                  <a:gd name="T13" fmla="*/ 0 h 25"/>
                  <a:gd name="T14" fmla="*/ 0 w 120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25">
                    <a:moveTo>
                      <a:pt x="0" y="15"/>
                    </a:moveTo>
                    <a:lnTo>
                      <a:pt x="57" y="21"/>
                    </a:lnTo>
                    <a:lnTo>
                      <a:pt x="114" y="25"/>
                    </a:lnTo>
                    <a:lnTo>
                      <a:pt x="120" y="23"/>
                    </a:lnTo>
                    <a:lnTo>
                      <a:pt x="21" y="0"/>
                    </a:lnTo>
                    <a:lnTo>
                      <a:pt x="23" y="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8" name="Freeform 338"/>
              <p:cNvSpPr>
                <a:spLocks/>
              </p:cNvSpPr>
              <p:nvPr/>
            </p:nvSpPr>
            <p:spPr bwMode="auto">
              <a:xfrm flipH="1">
                <a:off x="4980" y="2013"/>
                <a:ext cx="67" cy="63"/>
              </a:xfrm>
              <a:custGeom>
                <a:avLst/>
                <a:gdLst>
                  <a:gd name="T0" fmla="*/ 0 w 133"/>
                  <a:gd name="T1" fmla="*/ 0 h 127"/>
                  <a:gd name="T2" fmla="*/ 1 w 133"/>
                  <a:gd name="T3" fmla="*/ 0 h 127"/>
                  <a:gd name="T4" fmla="*/ 1 w 133"/>
                  <a:gd name="T5" fmla="*/ 0 h 127"/>
                  <a:gd name="T6" fmla="*/ 1 w 133"/>
                  <a:gd name="T7" fmla="*/ 0 h 127"/>
                  <a:gd name="T8" fmla="*/ 1 w 133"/>
                  <a:gd name="T9" fmla="*/ 0 h 127"/>
                  <a:gd name="T10" fmla="*/ 1 w 133"/>
                  <a:gd name="T11" fmla="*/ 0 h 127"/>
                  <a:gd name="T12" fmla="*/ 1 w 133"/>
                  <a:gd name="T13" fmla="*/ 0 h 127"/>
                  <a:gd name="T14" fmla="*/ 1 w 133"/>
                  <a:gd name="T15" fmla="*/ 0 h 127"/>
                  <a:gd name="T16" fmla="*/ 1 w 133"/>
                  <a:gd name="T17" fmla="*/ 0 h 127"/>
                  <a:gd name="T18" fmla="*/ 1 w 133"/>
                  <a:gd name="T19" fmla="*/ 0 h 127"/>
                  <a:gd name="T20" fmla="*/ 1 w 133"/>
                  <a:gd name="T21" fmla="*/ 0 h 127"/>
                  <a:gd name="T22" fmla="*/ 1 w 133"/>
                  <a:gd name="T23" fmla="*/ 0 h 127"/>
                  <a:gd name="T24" fmla="*/ 0 w 133"/>
                  <a:gd name="T25" fmla="*/ 0 h 127"/>
                  <a:gd name="T26" fmla="*/ 0 w 133"/>
                  <a:gd name="T27" fmla="*/ 0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3" h="127">
                    <a:moveTo>
                      <a:pt x="0" y="38"/>
                    </a:moveTo>
                    <a:lnTo>
                      <a:pt x="32" y="55"/>
                    </a:lnTo>
                    <a:lnTo>
                      <a:pt x="76" y="84"/>
                    </a:lnTo>
                    <a:lnTo>
                      <a:pt x="108" y="114"/>
                    </a:lnTo>
                    <a:lnTo>
                      <a:pt x="120" y="127"/>
                    </a:lnTo>
                    <a:lnTo>
                      <a:pt x="133" y="120"/>
                    </a:lnTo>
                    <a:lnTo>
                      <a:pt x="116" y="87"/>
                    </a:lnTo>
                    <a:lnTo>
                      <a:pt x="84" y="53"/>
                    </a:lnTo>
                    <a:lnTo>
                      <a:pt x="53" y="29"/>
                    </a:lnTo>
                    <a:lnTo>
                      <a:pt x="6" y="0"/>
                    </a:lnTo>
                    <a:lnTo>
                      <a:pt x="32" y="25"/>
                    </a:lnTo>
                    <a:lnTo>
                      <a:pt x="34" y="46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99" name="Freeform 339"/>
              <p:cNvSpPr>
                <a:spLocks/>
              </p:cNvSpPr>
              <p:nvPr/>
            </p:nvSpPr>
            <p:spPr bwMode="auto">
              <a:xfrm flipH="1">
                <a:off x="5317" y="2705"/>
                <a:ext cx="21" cy="47"/>
              </a:xfrm>
              <a:custGeom>
                <a:avLst/>
                <a:gdLst>
                  <a:gd name="T0" fmla="*/ 0 w 44"/>
                  <a:gd name="T1" fmla="*/ 1 h 94"/>
                  <a:gd name="T2" fmla="*/ 0 w 44"/>
                  <a:gd name="T3" fmla="*/ 1 h 94"/>
                  <a:gd name="T4" fmla="*/ 0 w 44"/>
                  <a:gd name="T5" fmla="*/ 1 h 94"/>
                  <a:gd name="T6" fmla="*/ 0 w 44"/>
                  <a:gd name="T7" fmla="*/ 1 h 94"/>
                  <a:gd name="T8" fmla="*/ 0 w 44"/>
                  <a:gd name="T9" fmla="*/ 1 h 94"/>
                  <a:gd name="T10" fmla="*/ 0 w 44"/>
                  <a:gd name="T11" fmla="*/ 1 h 94"/>
                  <a:gd name="T12" fmla="*/ 0 w 44"/>
                  <a:gd name="T13" fmla="*/ 1 h 94"/>
                  <a:gd name="T14" fmla="*/ 0 w 44"/>
                  <a:gd name="T15" fmla="*/ 1 h 94"/>
                  <a:gd name="T16" fmla="*/ 0 w 44"/>
                  <a:gd name="T17" fmla="*/ 1 h 94"/>
                  <a:gd name="T18" fmla="*/ 0 w 44"/>
                  <a:gd name="T19" fmla="*/ 1 h 94"/>
                  <a:gd name="T20" fmla="*/ 0 w 44"/>
                  <a:gd name="T21" fmla="*/ 0 h 94"/>
                  <a:gd name="T22" fmla="*/ 0 w 44"/>
                  <a:gd name="T23" fmla="*/ 1 h 94"/>
                  <a:gd name="T24" fmla="*/ 0 w 44"/>
                  <a:gd name="T25" fmla="*/ 1 h 94"/>
                  <a:gd name="T26" fmla="*/ 0 w 44"/>
                  <a:gd name="T27" fmla="*/ 1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94">
                    <a:moveTo>
                      <a:pt x="4" y="16"/>
                    </a:moveTo>
                    <a:lnTo>
                      <a:pt x="0" y="40"/>
                    </a:lnTo>
                    <a:lnTo>
                      <a:pt x="4" y="78"/>
                    </a:lnTo>
                    <a:lnTo>
                      <a:pt x="13" y="90"/>
                    </a:lnTo>
                    <a:lnTo>
                      <a:pt x="25" y="94"/>
                    </a:lnTo>
                    <a:lnTo>
                      <a:pt x="34" y="88"/>
                    </a:lnTo>
                    <a:lnTo>
                      <a:pt x="42" y="76"/>
                    </a:lnTo>
                    <a:lnTo>
                      <a:pt x="44" y="44"/>
                    </a:lnTo>
                    <a:lnTo>
                      <a:pt x="40" y="17"/>
                    </a:lnTo>
                    <a:lnTo>
                      <a:pt x="33" y="6"/>
                    </a:lnTo>
                    <a:lnTo>
                      <a:pt x="15" y="0"/>
                    </a:lnTo>
                    <a:lnTo>
                      <a:pt x="6" y="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00" name="Freeform 340"/>
              <p:cNvSpPr>
                <a:spLocks/>
              </p:cNvSpPr>
              <p:nvPr/>
            </p:nvSpPr>
            <p:spPr bwMode="auto">
              <a:xfrm flipH="1">
                <a:off x="5456" y="2578"/>
                <a:ext cx="56" cy="204"/>
              </a:xfrm>
              <a:custGeom>
                <a:avLst/>
                <a:gdLst>
                  <a:gd name="T0" fmla="*/ 1 w 112"/>
                  <a:gd name="T1" fmla="*/ 2 h 408"/>
                  <a:gd name="T2" fmla="*/ 1 w 112"/>
                  <a:gd name="T3" fmla="*/ 2 h 408"/>
                  <a:gd name="T4" fmla="*/ 0 w 112"/>
                  <a:gd name="T5" fmla="*/ 2 h 408"/>
                  <a:gd name="T6" fmla="*/ 1 w 112"/>
                  <a:gd name="T7" fmla="*/ 1 h 408"/>
                  <a:gd name="T8" fmla="*/ 1 w 112"/>
                  <a:gd name="T9" fmla="*/ 2 h 408"/>
                  <a:gd name="T10" fmla="*/ 1 w 112"/>
                  <a:gd name="T11" fmla="*/ 2 h 408"/>
                  <a:gd name="T12" fmla="*/ 1 w 112"/>
                  <a:gd name="T13" fmla="*/ 2 h 408"/>
                  <a:gd name="T14" fmla="*/ 1 w 112"/>
                  <a:gd name="T15" fmla="*/ 1 h 408"/>
                  <a:gd name="T16" fmla="*/ 1 w 112"/>
                  <a:gd name="T17" fmla="*/ 1 h 408"/>
                  <a:gd name="T18" fmla="*/ 1 w 112"/>
                  <a:gd name="T19" fmla="*/ 1 h 408"/>
                  <a:gd name="T20" fmla="*/ 1 w 112"/>
                  <a:gd name="T21" fmla="*/ 0 h 408"/>
                  <a:gd name="T22" fmla="*/ 1 w 112"/>
                  <a:gd name="T23" fmla="*/ 1 h 408"/>
                  <a:gd name="T24" fmla="*/ 1 w 112"/>
                  <a:gd name="T25" fmla="*/ 1 h 408"/>
                  <a:gd name="T26" fmla="*/ 1 w 112"/>
                  <a:gd name="T27" fmla="*/ 1 h 408"/>
                  <a:gd name="T28" fmla="*/ 1 w 112"/>
                  <a:gd name="T29" fmla="*/ 2 h 408"/>
                  <a:gd name="T30" fmla="*/ 1 w 112"/>
                  <a:gd name="T31" fmla="*/ 2 h 408"/>
                  <a:gd name="T32" fmla="*/ 1 w 112"/>
                  <a:gd name="T33" fmla="*/ 2 h 408"/>
                  <a:gd name="T34" fmla="*/ 1 w 112"/>
                  <a:gd name="T35" fmla="*/ 2 h 408"/>
                  <a:gd name="T36" fmla="*/ 1 w 112"/>
                  <a:gd name="T37" fmla="*/ 2 h 408"/>
                  <a:gd name="T38" fmla="*/ 1 w 112"/>
                  <a:gd name="T39" fmla="*/ 2 h 40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2" h="408">
                    <a:moveTo>
                      <a:pt x="8" y="408"/>
                    </a:moveTo>
                    <a:lnTo>
                      <a:pt x="2" y="365"/>
                    </a:lnTo>
                    <a:lnTo>
                      <a:pt x="0" y="311"/>
                    </a:lnTo>
                    <a:lnTo>
                      <a:pt x="4" y="256"/>
                    </a:lnTo>
                    <a:lnTo>
                      <a:pt x="6" y="285"/>
                    </a:lnTo>
                    <a:lnTo>
                      <a:pt x="19" y="315"/>
                    </a:lnTo>
                    <a:lnTo>
                      <a:pt x="27" y="271"/>
                    </a:lnTo>
                    <a:lnTo>
                      <a:pt x="40" y="213"/>
                    </a:lnTo>
                    <a:lnTo>
                      <a:pt x="61" y="142"/>
                    </a:lnTo>
                    <a:lnTo>
                      <a:pt x="86" y="62"/>
                    </a:lnTo>
                    <a:lnTo>
                      <a:pt x="112" y="0"/>
                    </a:lnTo>
                    <a:lnTo>
                      <a:pt x="76" y="102"/>
                    </a:lnTo>
                    <a:lnTo>
                      <a:pt x="55" y="173"/>
                    </a:lnTo>
                    <a:lnTo>
                      <a:pt x="40" y="251"/>
                    </a:lnTo>
                    <a:lnTo>
                      <a:pt x="33" y="332"/>
                    </a:lnTo>
                    <a:lnTo>
                      <a:pt x="31" y="384"/>
                    </a:lnTo>
                    <a:lnTo>
                      <a:pt x="31" y="401"/>
                    </a:lnTo>
                    <a:lnTo>
                      <a:pt x="19" y="393"/>
                    </a:lnTo>
                    <a:lnTo>
                      <a:pt x="8" y="4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01" name="Freeform 341"/>
              <p:cNvSpPr>
                <a:spLocks/>
              </p:cNvSpPr>
              <p:nvPr/>
            </p:nvSpPr>
            <p:spPr bwMode="auto">
              <a:xfrm flipH="1">
                <a:off x="5394" y="2807"/>
                <a:ext cx="112" cy="182"/>
              </a:xfrm>
              <a:custGeom>
                <a:avLst/>
                <a:gdLst>
                  <a:gd name="T0" fmla="*/ 0 w 224"/>
                  <a:gd name="T1" fmla="*/ 0 h 365"/>
                  <a:gd name="T2" fmla="*/ 1 w 224"/>
                  <a:gd name="T3" fmla="*/ 0 h 365"/>
                  <a:gd name="T4" fmla="*/ 1 w 224"/>
                  <a:gd name="T5" fmla="*/ 0 h 365"/>
                  <a:gd name="T6" fmla="*/ 1 w 224"/>
                  <a:gd name="T7" fmla="*/ 0 h 365"/>
                  <a:gd name="T8" fmla="*/ 1 w 224"/>
                  <a:gd name="T9" fmla="*/ 0 h 365"/>
                  <a:gd name="T10" fmla="*/ 1 w 224"/>
                  <a:gd name="T11" fmla="*/ 1 h 365"/>
                  <a:gd name="T12" fmla="*/ 1 w 224"/>
                  <a:gd name="T13" fmla="*/ 1 h 365"/>
                  <a:gd name="T14" fmla="*/ 1 w 224"/>
                  <a:gd name="T15" fmla="*/ 1 h 365"/>
                  <a:gd name="T16" fmla="*/ 1 w 224"/>
                  <a:gd name="T17" fmla="*/ 1 h 365"/>
                  <a:gd name="T18" fmla="*/ 1 w 224"/>
                  <a:gd name="T19" fmla="*/ 1 h 365"/>
                  <a:gd name="T20" fmla="*/ 1 w 224"/>
                  <a:gd name="T21" fmla="*/ 1 h 365"/>
                  <a:gd name="T22" fmla="*/ 1 w 224"/>
                  <a:gd name="T23" fmla="*/ 0 h 365"/>
                  <a:gd name="T24" fmla="*/ 1 w 224"/>
                  <a:gd name="T25" fmla="*/ 0 h 365"/>
                  <a:gd name="T26" fmla="*/ 1 w 224"/>
                  <a:gd name="T27" fmla="*/ 0 h 365"/>
                  <a:gd name="T28" fmla="*/ 1 w 224"/>
                  <a:gd name="T29" fmla="*/ 0 h 365"/>
                  <a:gd name="T30" fmla="*/ 1 w 224"/>
                  <a:gd name="T31" fmla="*/ 0 h 365"/>
                  <a:gd name="T32" fmla="*/ 1 w 224"/>
                  <a:gd name="T33" fmla="*/ 0 h 365"/>
                  <a:gd name="T34" fmla="*/ 0 w 224"/>
                  <a:gd name="T35" fmla="*/ 0 h 365"/>
                  <a:gd name="T36" fmla="*/ 0 w 224"/>
                  <a:gd name="T37" fmla="*/ 0 h 3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24" h="365">
                    <a:moveTo>
                      <a:pt x="0" y="0"/>
                    </a:moveTo>
                    <a:lnTo>
                      <a:pt x="7" y="40"/>
                    </a:lnTo>
                    <a:lnTo>
                      <a:pt x="24" y="104"/>
                    </a:lnTo>
                    <a:lnTo>
                      <a:pt x="53" y="175"/>
                    </a:lnTo>
                    <a:lnTo>
                      <a:pt x="85" y="230"/>
                    </a:lnTo>
                    <a:lnTo>
                      <a:pt x="119" y="271"/>
                    </a:lnTo>
                    <a:lnTo>
                      <a:pt x="159" y="315"/>
                    </a:lnTo>
                    <a:lnTo>
                      <a:pt x="192" y="344"/>
                    </a:lnTo>
                    <a:lnTo>
                      <a:pt x="224" y="365"/>
                    </a:lnTo>
                    <a:lnTo>
                      <a:pt x="182" y="327"/>
                    </a:lnTo>
                    <a:lnTo>
                      <a:pt x="135" y="275"/>
                    </a:lnTo>
                    <a:lnTo>
                      <a:pt x="93" y="218"/>
                    </a:lnTo>
                    <a:lnTo>
                      <a:pt x="60" y="150"/>
                    </a:lnTo>
                    <a:lnTo>
                      <a:pt x="39" y="89"/>
                    </a:lnTo>
                    <a:lnTo>
                      <a:pt x="24" y="21"/>
                    </a:lnTo>
                    <a:lnTo>
                      <a:pt x="20" y="0"/>
                    </a:lnTo>
                    <a:lnTo>
                      <a:pt x="9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02" name="Freeform 342"/>
              <p:cNvSpPr>
                <a:spLocks/>
              </p:cNvSpPr>
              <p:nvPr/>
            </p:nvSpPr>
            <p:spPr bwMode="auto">
              <a:xfrm flipH="1">
                <a:off x="5118" y="2578"/>
                <a:ext cx="39" cy="290"/>
              </a:xfrm>
              <a:custGeom>
                <a:avLst/>
                <a:gdLst>
                  <a:gd name="T0" fmla="*/ 1 w 78"/>
                  <a:gd name="T1" fmla="*/ 3 h 579"/>
                  <a:gd name="T2" fmla="*/ 1 w 78"/>
                  <a:gd name="T3" fmla="*/ 2 h 579"/>
                  <a:gd name="T4" fmla="*/ 1 w 78"/>
                  <a:gd name="T5" fmla="*/ 2 h 579"/>
                  <a:gd name="T6" fmla="*/ 1 w 78"/>
                  <a:gd name="T7" fmla="*/ 2 h 579"/>
                  <a:gd name="T8" fmla="*/ 1 w 78"/>
                  <a:gd name="T9" fmla="*/ 1 h 579"/>
                  <a:gd name="T10" fmla="*/ 1 w 78"/>
                  <a:gd name="T11" fmla="*/ 1 h 579"/>
                  <a:gd name="T12" fmla="*/ 1 w 78"/>
                  <a:gd name="T13" fmla="*/ 1 h 579"/>
                  <a:gd name="T14" fmla="*/ 0 w 78"/>
                  <a:gd name="T15" fmla="*/ 0 h 579"/>
                  <a:gd name="T16" fmla="*/ 1 w 78"/>
                  <a:gd name="T17" fmla="*/ 1 h 579"/>
                  <a:gd name="T18" fmla="*/ 1 w 78"/>
                  <a:gd name="T19" fmla="*/ 1 h 579"/>
                  <a:gd name="T20" fmla="*/ 1 w 78"/>
                  <a:gd name="T21" fmla="*/ 1 h 579"/>
                  <a:gd name="T22" fmla="*/ 1 w 78"/>
                  <a:gd name="T23" fmla="*/ 1 h 579"/>
                  <a:gd name="T24" fmla="*/ 1 w 78"/>
                  <a:gd name="T25" fmla="*/ 2 h 579"/>
                  <a:gd name="T26" fmla="*/ 1 w 78"/>
                  <a:gd name="T27" fmla="*/ 2 h 579"/>
                  <a:gd name="T28" fmla="*/ 1 w 78"/>
                  <a:gd name="T29" fmla="*/ 2 h 579"/>
                  <a:gd name="T30" fmla="*/ 1 w 78"/>
                  <a:gd name="T31" fmla="*/ 2 h 579"/>
                  <a:gd name="T32" fmla="*/ 1 w 78"/>
                  <a:gd name="T33" fmla="*/ 2 h 579"/>
                  <a:gd name="T34" fmla="*/ 1 w 78"/>
                  <a:gd name="T35" fmla="*/ 2 h 579"/>
                  <a:gd name="T36" fmla="*/ 1 w 78"/>
                  <a:gd name="T37" fmla="*/ 3 h 579"/>
                  <a:gd name="T38" fmla="*/ 1 w 78"/>
                  <a:gd name="T39" fmla="*/ 3 h 579"/>
                  <a:gd name="T40" fmla="*/ 1 w 78"/>
                  <a:gd name="T41" fmla="*/ 3 h 579"/>
                  <a:gd name="T42" fmla="*/ 1 w 78"/>
                  <a:gd name="T43" fmla="*/ 3 h 57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8" h="579">
                    <a:moveTo>
                      <a:pt x="36" y="530"/>
                    </a:moveTo>
                    <a:lnTo>
                      <a:pt x="46" y="479"/>
                    </a:lnTo>
                    <a:lnTo>
                      <a:pt x="57" y="399"/>
                    </a:lnTo>
                    <a:lnTo>
                      <a:pt x="61" y="313"/>
                    </a:lnTo>
                    <a:lnTo>
                      <a:pt x="59" y="232"/>
                    </a:lnTo>
                    <a:lnTo>
                      <a:pt x="46" y="140"/>
                    </a:lnTo>
                    <a:lnTo>
                      <a:pt x="23" y="51"/>
                    </a:lnTo>
                    <a:lnTo>
                      <a:pt x="0" y="0"/>
                    </a:lnTo>
                    <a:lnTo>
                      <a:pt x="17" y="34"/>
                    </a:lnTo>
                    <a:lnTo>
                      <a:pt x="40" y="87"/>
                    </a:lnTo>
                    <a:lnTo>
                      <a:pt x="59" y="156"/>
                    </a:lnTo>
                    <a:lnTo>
                      <a:pt x="71" y="226"/>
                    </a:lnTo>
                    <a:lnTo>
                      <a:pt x="78" y="313"/>
                    </a:lnTo>
                    <a:lnTo>
                      <a:pt x="78" y="393"/>
                    </a:lnTo>
                    <a:lnTo>
                      <a:pt x="76" y="458"/>
                    </a:lnTo>
                    <a:lnTo>
                      <a:pt x="71" y="511"/>
                    </a:lnTo>
                    <a:lnTo>
                      <a:pt x="67" y="460"/>
                    </a:lnTo>
                    <a:lnTo>
                      <a:pt x="54" y="490"/>
                    </a:lnTo>
                    <a:lnTo>
                      <a:pt x="42" y="522"/>
                    </a:lnTo>
                    <a:lnTo>
                      <a:pt x="23" y="579"/>
                    </a:lnTo>
                    <a:lnTo>
                      <a:pt x="36" y="5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03" name="Freeform 343"/>
              <p:cNvSpPr>
                <a:spLocks/>
              </p:cNvSpPr>
              <p:nvPr/>
            </p:nvSpPr>
            <p:spPr bwMode="auto">
              <a:xfrm flipH="1">
                <a:off x="4968" y="2973"/>
                <a:ext cx="33" cy="32"/>
              </a:xfrm>
              <a:custGeom>
                <a:avLst/>
                <a:gdLst>
                  <a:gd name="T0" fmla="*/ 0 w 67"/>
                  <a:gd name="T1" fmla="*/ 1 h 63"/>
                  <a:gd name="T2" fmla="*/ 0 w 67"/>
                  <a:gd name="T3" fmla="*/ 0 h 63"/>
                  <a:gd name="T4" fmla="*/ 0 w 67"/>
                  <a:gd name="T5" fmla="*/ 1 h 63"/>
                  <a:gd name="T6" fmla="*/ 0 w 67"/>
                  <a:gd name="T7" fmla="*/ 1 h 63"/>
                  <a:gd name="T8" fmla="*/ 0 w 67"/>
                  <a:gd name="T9" fmla="*/ 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0" y="63"/>
                    </a:moveTo>
                    <a:lnTo>
                      <a:pt x="67" y="0"/>
                    </a:lnTo>
                    <a:lnTo>
                      <a:pt x="65" y="23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9580" name="Group 346"/>
            <p:cNvGrpSpPr>
              <a:grpSpLocks noChangeAspect="1"/>
            </p:cNvGrpSpPr>
            <p:nvPr/>
          </p:nvGrpSpPr>
          <p:grpSpPr bwMode="auto">
            <a:xfrm>
              <a:off x="4044" y="2523"/>
              <a:ext cx="658" cy="1378"/>
              <a:chOff x="3871" y="2571"/>
              <a:chExt cx="658" cy="1378"/>
            </a:xfrm>
          </p:grpSpPr>
          <p:sp>
            <p:nvSpPr>
              <p:cNvPr id="109606" name="AutoShape 345"/>
              <p:cNvSpPr>
                <a:spLocks noChangeAspect="1" noChangeArrowheads="1" noTextEdit="1"/>
              </p:cNvSpPr>
              <p:nvPr/>
            </p:nvSpPr>
            <p:spPr bwMode="auto">
              <a:xfrm>
                <a:off x="3871" y="2571"/>
                <a:ext cx="658" cy="13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7" name="Freeform 347"/>
              <p:cNvSpPr>
                <a:spLocks/>
              </p:cNvSpPr>
              <p:nvPr/>
            </p:nvSpPr>
            <p:spPr bwMode="auto">
              <a:xfrm>
                <a:off x="3976" y="3818"/>
                <a:ext cx="74" cy="105"/>
              </a:xfrm>
              <a:custGeom>
                <a:avLst/>
                <a:gdLst>
                  <a:gd name="T0" fmla="*/ 1 w 147"/>
                  <a:gd name="T1" fmla="*/ 0 h 210"/>
                  <a:gd name="T2" fmla="*/ 0 w 147"/>
                  <a:gd name="T3" fmla="*/ 1 h 210"/>
                  <a:gd name="T4" fmla="*/ 1 w 147"/>
                  <a:gd name="T5" fmla="*/ 1 h 210"/>
                  <a:gd name="T6" fmla="*/ 1 w 147"/>
                  <a:gd name="T7" fmla="*/ 1 h 210"/>
                  <a:gd name="T8" fmla="*/ 1 w 147"/>
                  <a:gd name="T9" fmla="*/ 1 h 210"/>
                  <a:gd name="T10" fmla="*/ 1 w 147"/>
                  <a:gd name="T11" fmla="*/ 1 h 210"/>
                  <a:gd name="T12" fmla="*/ 1 w 147"/>
                  <a:gd name="T13" fmla="*/ 0 h 210"/>
                  <a:gd name="T14" fmla="*/ 1 w 147"/>
                  <a:gd name="T15" fmla="*/ 0 h 210"/>
                  <a:gd name="T16" fmla="*/ 1 w 147"/>
                  <a:gd name="T17" fmla="*/ 0 h 2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210">
                    <a:moveTo>
                      <a:pt x="23" y="0"/>
                    </a:moveTo>
                    <a:lnTo>
                      <a:pt x="0" y="151"/>
                    </a:lnTo>
                    <a:lnTo>
                      <a:pt x="28" y="210"/>
                    </a:lnTo>
                    <a:lnTo>
                      <a:pt x="130" y="198"/>
                    </a:lnTo>
                    <a:lnTo>
                      <a:pt x="147" y="168"/>
                    </a:lnTo>
                    <a:lnTo>
                      <a:pt x="140" y="54"/>
                    </a:lnTo>
                    <a:lnTo>
                      <a:pt x="125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8" name="Freeform 348"/>
              <p:cNvSpPr>
                <a:spLocks/>
              </p:cNvSpPr>
              <p:nvPr/>
            </p:nvSpPr>
            <p:spPr bwMode="auto">
              <a:xfrm>
                <a:off x="4422" y="3785"/>
                <a:ext cx="82" cy="97"/>
              </a:xfrm>
              <a:custGeom>
                <a:avLst/>
                <a:gdLst>
                  <a:gd name="T0" fmla="*/ 0 w 165"/>
                  <a:gd name="T1" fmla="*/ 1 h 193"/>
                  <a:gd name="T2" fmla="*/ 0 w 165"/>
                  <a:gd name="T3" fmla="*/ 1 h 193"/>
                  <a:gd name="T4" fmla="*/ 0 w 165"/>
                  <a:gd name="T5" fmla="*/ 1 h 193"/>
                  <a:gd name="T6" fmla="*/ 0 w 165"/>
                  <a:gd name="T7" fmla="*/ 1 h 193"/>
                  <a:gd name="T8" fmla="*/ 0 w 165"/>
                  <a:gd name="T9" fmla="*/ 1 h 193"/>
                  <a:gd name="T10" fmla="*/ 0 w 165"/>
                  <a:gd name="T11" fmla="*/ 0 h 193"/>
                  <a:gd name="T12" fmla="*/ 0 w 165"/>
                  <a:gd name="T13" fmla="*/ 1 h 193"/>
                  <a:gd name="T14" fmla="*/ 0 w 165"/>
                  <a:gd name="T15" fmla="*/ 1 h 1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5" h="193">
                    <a:moveTo>
                      <a:pt x="0" y="23"/>
                    </a:moveTo>
                    <a:lnTo>
                      <a:pt x="15" y="133"/>
                    </a:lnTo>
                    <a:lnTo>
                      <a:pt x="60" y="193"/>
                    </a:lnTo>
                    <a:lnTo>
                      <a:pt x="165" y="147"/>
                    </a:lnTo>
                    <a:lnTo>
                      <a:pt x="157" y="88"/>
                    </a:lnTo>
                    <a:lnTo>
                      <a:pt x="88" y="0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9" name="Freeform 349"/>
              <p:cNvSpPr>
                <a:spLocks/>
              </p:cNvSpPr>
              <p:nvPr/>
            </p:nvSpPr>
            <p:spPr bwMode="auto">
              <a:xfrm>
                <a:off x="4216" y="3049"/>
                <a:ext cx="253" cy="747"/>
              </a:xfrm>
              <a:custGeom>
                <a:avLst/>
                <a:gdLst>
                  <a:gd name="T0" fmla="*/ 0 w 507"/>
                  <a:gd name="T1" fmla="*/ 1 h 1496"/>
                  <a:gd name="T2" fmla="*/ 0 w 507"/>
                  <a:gd name="T3" fmla="*/ 0 h 1496"/>
                  <a:gd name="T4" fmla="*/ 0 w 507"/>
                  <a:gd name="T5" fmla="*/ 0 h 1496"/>
                  <a:gd name="T6" fmla="*/ 0 w 507"/>
                  <a:gd name="T7" fmla="*/ 0 h 1496"/>
                  <a:gd name="T8" fmla="*/ 1 w 507"/>
                  <a:gd name="T9" fmla="*/ 5 h 1496"/>
                  <a:gd name="T10" fmla="*/ 1 w 507"/>
                  <a:gd name="T11" fmla="*/ 5 h 1496"/>
                  <a:gd name="T12" fmla="*/ 0 w 507"/>
                  <a:gd name="T13" fmla="*/ 3 h 1496"/>
                  <a:gd name="T14" fmla="*/ 0 w 507"/>
                  <a:gd name="T15" fmla="*/ 2 h 1496"/>
                  <a:gd name="T16" fmla="*/ 0 w 507"/>
                  <a:gd name="T17" fmla="*/ 2 h 1496"/>
                  <a:gd name="T18" fmla="*/ 0 w 507"/>
                  <a:gd name="T19" fmla="*/ 1 h 1496"/>
                  <a:gd name="T20" fmla="*/ 0 w 507"/>
                  <a:gd name="T21" fmla="*/ 1 h 14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7" h="1496">
                    <a:moveTo>
                      <a:pt x="68" y="324"/>
                    </a:moveTo>
                    <a:lnTo>
                      <a:pt x="0" y="57"/>
                    </a:lnTo>
                    <a:lnTo>
                      <a:pt x="49" y="0"/>
                    </a:lnTo>
                    <a:lnTo>
                      <a:pt x="100" y="57"/>
                    </a:lnTo>
                    <a:lnTo>
                      <a:pt x="507" y="1459"/>
                    </a:lnTo>
                    <a:lnTo>
                      <a:pt x="407" y="1496"/>
                    </a:lnTo>
                    <a:lnTo>
                      <a:pt x="223" y="882"/>
                    </a:lnTo>
                    <a:lnTo>
                      <a:pt x="210" y="724"/>
                    </a:lnTo>
                    <a:lnTo>
                      <a:pt x="156" y="528"/>
                    </a:lnTo>
                    <a:lnTo>
                      <a:pt x="68" y="324"/>
                    </a:lnTo>
                    <a:close/>
                  </a:path>
                </a:pathLst>
              </a:custGeom>
              <a:solidFill>
                <a:srgbClr val="CFA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0" name="Freeform 350"/>
              <p:cNvSpPr>
                <a:spLocks/>
              </p:cNvSpPr>
              <p:nvPr/>
            </p:nvSpPr>
            <p:spPr bwMode="auto">
              <a:xfrm>
                <a:off x="4046" y="2757"/>
                <a:ext cx="85" cy="305"/>
              </a:xfrm>
              <a:custGeom>
                <a:avLst/>
                <a:gdLst>
                  <a:gd name="T0" fmla="*/ 1 w 170"/>
                  <a:gd name="T1" fmla="*/ 0 h 610"/>
                  <a:gd name="T2" fmla="*/ 1 w 170"/>
                  <a:gd name="T3" fmla="*/ 1 h 610"/>
                  <a:gd name="T4" fmla="*/ 1 w 170"/>
                  <a:gd name="T5" fmla="*/ 2 h 610"/>
                  <a:gd name="T6" fmla="*/ 1 w 170"/>
                  <a:gd name="T7" fmla="*/ 2 h 610"/>
                  <a:gd name="T8" fmla="*/ 1 w 170"/>
                  <a:gd name="T9" fmla="*/ 3 h 610"/>
                  <a:gd name="T10" fmla="*/ 1 w 170"/>
                  <a:gd name="T11" fmla="*/ 2 h 610"/>
                  <a:gd name="T12" fmla="*/ 0 w 170"/>
                  <a:gd name="T13" fmla="*/ 1 h 610"/>
                  <a:gd name="T14" fmla="*/ 1 w 170"/>
                  <a:gd name="T15" fmla="*/ 0 h 610"/>
                  <a:gd name="T16" fmla="*/ 1 w 170"/>
                  <a:gd name="T17" fmla="*/ 0 h 6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0" h="610">
                    <a:moveTo>
                      <a:pt x="82" y="0"/>
                    </a:moveTo>
                    <a:lnTo>
                      <a:pt x="108" y="195"/>
                    </a:lnTo>
                    <a:lnTo>
                      <a:pt x="136" y="357"/>
                    </a:lnTo>
                    <a:lnTo>
                      <a:pt x="170" y="450"/>
                    </a:lnTo>
                    <a:lnTo>
                      <a:pt x="128" y="610"/>
                    </a:lnTo>
                    <a:lnTo>
                      <a:pt x="34" y="323"/>
                    </a:lnTo>
                    <a:lnTo>
                      <a:pt x="0" y="2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1" name="Freeform 351"/>
              <p:cNvSpPr>
                <a:spLocks/>
              </p:cNvSpPr>
              <p:nvPr/>
            </p:nvSpPr>
            <p:spPr bwMode="auto">
              <a:xfrm>
                <a:off x="4145" y="3056"/>
                <a:ext cx="184" cy="461"/>
              </a:xfrm>
              <a:custGeom>
                <a:avLst/>
                <a:gdLst>
                  <a:gd name="T0" fmla="*/ 1 w 366"/>
                  <a:gd name="T1" fmla="*/ 2 h 922"/>
                  <a:gd name="T2" fmla="*/ 2 w 366"/>
                  <a:gd name="T3" fmla="*/ 3 h 922"/>
                  <a:gd name="T4" fmla="*/ 2 w 366"/>
                  <a:gd name="T5" fmla="*/ 4 h 922"/>
                  <a:gd name="T6" fmla="*/ 2 w 366"/>
                  <a:gd name="T7" fmla="*/ 4 h 922"/>
                  <a:gd name="T8" fmla="*/ 2 w 366"/>
                  <a:gd name="T9" fmla="*/ 4 h 922"/>
                  <a:gd name="T10" fmla="*/ 2 w 366"/>
                  <a:gd name="T11" fmla="*/ 4 h 922"/>
                  <a:gd name="T12" fmla="*/ 2 w 366"/>
                  <a:gd name="T13" fmla="*/ 4 h 922"/>
                  <a:gd name="T14" fmla="*/ 2 w 366"/>
                  <a:gd name="T15" fmla="*/ 4 h 922"/>
                  <a:gd name="T16" fmla="*/ 2 w 366"/>
                  <a:gd name="T17" fmla="*/ 4 h 922"/>
                  <a:gd name="T18" fmla="*/ 2 w 366"/>
                  <a:gd name="T19" fmla="*/ 4 h 922"/>
                  <a:gd name="T20" fmla="*/ 2 w 366"/>
                  <a:gd name="T21" fmla="*/ 4 h 922"/>
                  <a:gd name="T22" fmla="*/ 2 w 366"/>
                  <a:gd name="T23" fmla="*/ 4 h 922"/>
                  <a:gd name="T24" fmla="*/ 2 w 366"/>
                  <a:gd name="T25" fmla="*/ 4 h 922"/>
                  <a:gd name="T26" fmla="*/ 2 w 366"/>
                  <a:gd name="T27" fmla="*/ 4 h 922"/>
                  <a:gd name="T28" fmla="*/ 2 w 366"/>
                  <a:gd name="T29" fmla="*/ 4 h 922"/>
                  <a:gd name="T30" fmla="*/ 2 w 366"/>
                  <a:gd name="T31" fmla="*/ 4 h 922"/>
                  <a:gd name="T32" fmla="*/ 2 w 366"/>
                  <a:gd name="T33" fmla="*/ 4 h 922"/>
                  <a:gd name="T34" fmla="*/ 2 w 366"/>
                  <a:gd name="T35" fmla="*/ 4 h 922"/>
                  <a:gd name="T36" fmla="*/ 2 w 366"/>
                  <a:gd name="T37" fmla="*/ 4 h 922"/>
                  <a:gd name="T38" fmla="*/ 2 w 366"/>
                  <a:gd name="T39" fmla="*/ 4 h 922"/>
                  <a:gd name="T40" fmla="*/ 2 w 366"/>
                  <a:gd name="T41" fmla="*/ 4 h 922"/>
                  <a:gd name="T42" fmla="*/ 2 w 366"/>
                  <a:gd name="T43" fmla="*/ 4 h 922"/>
                  <a:gd name="T44" fmla="*/ 2 w 366"/>
                  <a:gd name="T45" fmla="*/ 4 h 922"/>
                  <a:gd name="T46" fmla="*/ 2 w 366"/>
                  <a:gd name="T47" fmla="*/ 4 h 922"/>
                  <a:gd name="T48" fmla="*/ 2 w 366"/>
                  <a:gd name="T49" fmla="*/ 4 h 922"/>
                  <a:gd name="T50" fmla="*/ 2 w 366"/>
                  <a:gd name="T51" fmla="*/ 4 h 922"/>
                  <a:gd name="T52" fmla="*/ 2 w 366"/>
                  <a:gd name="T53" fmla="*/ 3 h 922"/>
                  <a:gd name="T54" fmla="*/ 2 w 366"/>
                  <a:gd name="T55" fmla="*/ 3 h 922"/>
                  <a:gd name="T56" fmla="*/ 2 w 366"/>
                  <a:gd name="T57" fmla="*/ 3 h 922"/>
                  <a:gd name="T58" fmla="*/ 2 w 366"/>
                  <a:gd name="T59" fmla="*/ 3 h 922"/>
                  <a:gd name="T60" fmla="*/ 2 w 366"/>
                  <a:gd name="T61" fmla="*/ 3 h 922"/>
                  <a:gd name="T62" fmla="*/ 2 w 366"/>
                  <a:gd name="T63" fmla="*/ 3 h 922"/>
                  <a:gd name="T64" fmla="*/ 2 w 366"/>
                  <a:gd name="T65" fmla="*/ 3 h 922"/>
                  <a:gd name="T66" fmla="*/ 2 w 366"/>
                  <a:gd name="T67" fmla="*/ 3 h 922"/>
                  <a:gd name="T68" fmla="*/ 2 w 366"/>
                  <a:gd name="T69" fmla="*/ 3 h 922"/>
                  <a:gd name="T70" fmla="*/ 2 w 366"/>
                  <a:gd name="T71" fmla="*/ 3 h 922"/>
                  <a:gd name="T72" fmla="*/ 1 w 366"/>
                  <a:gd name="T73" fmla="*/ 3 h 922"/>
                  <a:gd name="T74" fmla="*/ 1 w 366"/>
                  <a:gd name="T75" fmla="*/ 3 h 922"/>
                  <a:gd name="T76" fmla="*/ 1 w 366"/>
                  <a:gd name="T77" fmla="*/ 3 h 922"/>
                  <a:gd name="T78" fmla="*/ 1 w 366"/>
                  <a:gd name="T79" fmla="*/ 3 h 922"/>
                  <a:gd name="T80" fmla="*/ 1 w 366"/>
                  <a:gd name="T81" fmla="*/ 3 h 922"/>
                  <a:gd name="T82" fmla="*/ 1 w 366"/>
                  <a:gd name="T83" fmla="*/ 3 h 922"/>
                  <a:gd name="T84" fmla="*/ 1 w 366"/>
                  <a:gd name="T85" fmla="*/ 3 h 922"/>
                  <a:gd name="T86" fmla="*/ 1 w 366"/>
                  <a:gd name="T87" fmla="*/ 3 h 922"/>
                  <a:gd name="T88" fmla="*/ 1 w 366"/>
                  <a:gd name="T89" fmla="*/ 3 h 922"/>
                  <a:gd name="T90" fmla="*/ 1 w 366"/>
                  <a:gd name="T91" fmla="*/ 3 h 922"/>
                  <a:gd name="T92" fmla="*/ 1 w 366"/>
                  <a:gd name="T93" fmla="*/ 3 h 922"/>
                  <a:gd name="T94" fmla="*/ 1 w 366"/>
                  <a:gd name="T95" fmla="*/ 3 h 922"/>
                  <a:gd name="T96" fmla="*/ 1 w 366"/>
                  <a:gd name="T97" fmla="*/ 3 h 922"/>
                  <a:gd name="T98" fmla="*/ 1 w 366"/>
                  <a:gd name="T99" fmla="*/ 2 h 922"/>
                  <a:gd name="T100" fmla="*/ 1 w 366"/>
                  <a:gd name="T101" fmla="*/ 0 h 92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66" h="922">
                    <a:moveTo>
                      <a:pt x="25" y="0"/>
                    </a:moveTo>
                    <a:lnTo>
                      <a:pt x="171" y="267"/>
                    </a:lnTo>
                    <a:lnTo>
                      <a:pt x="248" y="389"/>
                    </a:lnTo>
                    <a:lnTo>
                      <a:pt x="345" y="633"/>
                    </a:lnTo>
                    <a:lnTo>
                      <a:pt x="366" y="837"/>
                    </a:lnTo>
                    <a:lnTo>
                      <a:pt x="339" y="922"/>
                    </a:lnTo>
                    <a:lnTo>
                      <a:pt x="300" y="915"/>
                    </a:lnTo>
                    <a:lnTo>
                      <a:pt x="300" y="913"/>
                    </a:lnTo>
                    <a:lnTo>
                      <a:pt x="298" y="913"/>
                    </a:lnTo>
                    <a:lnTo>
                      <a:pt x="296" y="911"/>
                    </a:lnTo>
                    <a:lnTo>
                      <a:pt x="294" y="909"/>
                    </a:lnTo>
                    <a:lnTo>
                      <a:pt x="290" y="907"/>
                    </a:lnTo>
                    <a:lnTo>
                      <a:pt x="288" y="903"/>
                    </a:lnTo>
                    <a:lnTo>
                      <a:pt x="286" y="901"/>
                    </a:lnTo>
                    <a:lnTo>
                      <a:pt x="284" y="899"/>
                    </a:lnTo>
                    <a:lnTo>
                      <a:pt x="283" y="896"/>
                    </a:lnTo>
                    <a:lnTo>
                      <a:pt x="281" y="894"/>
                    </a:lnTo>
                    <a:lnTo>
                      <a:pt x="279" y="891"/>
                    </a:lnTo>
                    <a:lnTo>
                      <a:pt x="277" y="887"/>
                    </a:lnTo>
                    <a:lnTo>
                      <a:pt x="276" y="884"/>
                    </a:lnTo>
                    <a:lnTo>
                      <a:pt x="275" y="880"/>
                    </a:lnTo>
                    <a:lnTo>
                      <a:pt x="272" y="877"/>
                    </a:lnTo>
                    <a:lnTo>
                      <a:pt x="271" y="873"/>
                    </a:lnTo>
                    <a:lnTo>
                      <a:pt x="269" y="869"/>
                    </a:lnTo>
                    <a:lnTo>
                      <a:pt x="269" y="863"/>
                    </a:lnTo>
                    <a:lnTo>
                      <a:pt x="268" y="862"/>
                    </a:lnTo>
                    <a:lnTo>
                      <a:pt x="268" y="858"/>
                    </a:lnTo>
                    <a:lnTo>
                      <a:pt x="267" y="857"/>
                    </a:lnTo>
                    <a:lnTo>
                      <a:pt x="267" y="854"/>
                    </a:lnTo>
                    <a:lnTo>
                      <a:pt x="265" y="850"/>
                    </a:lnTo>
                    <a:lnTo>
                      <a:pt x="265" y="848"/>
                    </a:lnTo>
                    <a:lnTo>
                      <a:pt x="265" y="845"/>
                    </a:lnTo>
                    <a:lnTo>
                      <a:pt x="265" y="842"/>
                    </a:lnTo>
                    <a:lnTo>
                      <a:pt x="265" y="840"/>
                    </a:lnTo>
                    <a:lnTo>
                      <a:pt x="264" y="836"/>
                    </a:lnTo>
                    <a:lnTo>
                      <a:pt x="264" y="833"/>
                    </a:lnTo>
                    <a:lnTo>
                      <a:pt x="264" y="831"/>
                    </a:lnTo>
                    <a:lnTo>
                      <a:pt x="264" y="827"/>
                    </a:lnTo>
                    <a:lnTo>
                      <a:pt x="264" y="824"/>
                    </a:lnTo>
                    <a:lnTo>
                      <a:pt x="264" y="820"/>
                    </a:lnTo>
                    <a:lnTo>
                      <a:pt x="265" y="818"/>
                    </a:lnTo>
                    <a:lnTo>
                      <a:pt x="264" y="814"/>
                    </a:lnTo>
                    <a:lnTo>
                      <a:pt x="264" y="810"/>
                    </a:lnTo>
                    <a:lnTo>
                      <a:pt x="264" y="806"/>
                    </a:lnTo>
                    <a:lnTo>
                      <a:pt x="264" y="802"/>
                    </a:lnTo>
                    <a:lnTo>
                      <a:pt x="264" y="798"/>
                    </a:lnTo>
                    <a:lnTo>
                      <a:pt x="264" y="794"/>
                    </a:lnTo>
                    <a:lnTo>
                      <a:pt x="264" y="790"/>
                    </a:lnTo>
                    <a:lnTo>
                      <a:pt x="264" y="786"/>
                    </a:lnTo>
                    <a:lnTo>
                      <a:pt x="264" y="781"/>
                    </a:lnTo>
                    <a:lnTo>
                      <a:pt x="264" y="777"/>
                    </a:lnTo>
                    <a:lnTo>
                      <a:pt x="264" y="773"/>
                    </a:lnTo>
                    <a:lnTo>
                      <a:pt x="264" y="768"/>
                    </a:lnTo>
                    <a:lnTo>
                      <a:pt x="263" y="764"/>
                    </a:lnTo>
                    <a:lnTo>
                      <a:pt x="263" y="760"/>
                    </a:lnTo>
                    <a:lnTo>
                      <a:pt x="263" y="755"/>
                    </a:lnTo>
                    <a:lnTo>
                      <a:pt x="263" y="752"/>
                    </a:lnTo>
                    <a:lnTo>
                      <a:pt x="263" y="747"/>
                    </a:lnTo>
                    <a:lnTo>
                      <a:pt x="263" y="743"/>
                    </a:lnTo>
                    <a:lnTo>
                      <a:pt x="262" y="738"/>
                    </a:lnTo>
                    <a:lnTo>
                      <a:pt x="262" y="734"/>
                    </a:lnTo>
                    <a:lnTo>
                      <a:pt x="260" y="728"/>
                    </a:lnTo>
                    <a:lnTo>
                      <a:pt x="260" y="724"/>
                    </a:lnTo>
                    <a:lnTo>
                      <a:pt x="259" y="719"/>
                    </a:lnTo>
                    <a:lnTo>
                      <a:pt x="259" y="715"/>
                    </a:lnTo>
                    <a:lnTo>
                      <a:pt x="259" y="710"/>
                    </a:lnTo>
                    <a:lnTo>
                      <a:pt x="259" y="706"/>
                    </a:lnTo>
                    <a:lnTo>
                      <a:pt x="258" y="702"/>
                    </a:lnTo>
                    <a:lnTo>
                      <a:pt x="258" y="698"/>
                    </a:lnTo>
                    <a:lnTo>
                      <a:pt x="258" y="694"/>
                    </a:lnTo>
                    <a:lnTo>
                      <a:pt x="258" y="689"/>
                    </a:lnTo>
                    <a:lnTo>
                      <a:pt x="256" y="685"/>
                    </a:lnTo>
                    <a:lnTo>
                      <a:pt x="256" y="681"/>
                    </a:lnTo>
                    <a:lnTo>
                      <a:pt x="255" y="677"/>
                    </a:lnTo>
                    <a:lnTo>
                      <a:pt x="255" y="673"/>
                    </a:lnTo>
                    <a:lnTo>
                      <a:pt x="255" y="669"/>
                    </a:lnTo>
                    <a:lnTo>
                      <a:pt x="254" y="666"/>
                    </a:lnTo>
                    <a:lnTo>
                      <a:pt x="254" y="662"/>
                    </a:lnTo>
                    <a:lnTo>
                      <a:pt x="254" y="658"/>
                    </a:lnTo>
                    <a:lnTo>
                      <a:pt x="252" y="654"/>
                    </a:lnTo>
                    <a:lnTo>
                      <a:pt x="252" y="650"/>
                    </a:lnTo>
                    <a:lnTo>
                      <a:pt x="251" y="646"/>
                    </a:lnTo>
                    <a:lnTo>
                      <a:pt x="251" y="643"/>
                    </a:lnTo>
                    <a:lnTo>
                      <a:pt x="251" y="639"/>
                    </a:lnTo>
                    <a:lnTo>
                      <a:pt x="250" y="638"/>
                    </a:lnTo>
                    <a:lnTo>
                      <a:pt x="250" y="634"/>
                    </a:lnTo>
                    <a:lnTo>
                      <a:pt x="250" y="631"/>
                    </a:lnTo>
                    <a:lnTo>
                      <a:pt x="248" y="629"/>
                    </a:lnTo>
                    <a:lnTo>
                      <a:pt x="248" y="626"/>
                    </a:lnTo>
                    <a:lnTo>
                      <a:pt x="248" y="624"/>
                    </a:lnTo>
                    <a:lnTo>
                      <a:pt x="248" y="621"/>
                    </a:lnTo>
                    <a:lnTo>
                      <a:pt x="247" y="618"/>
                    </a:lnTo>
                    <a:lnTo>
                      <a:pt x="247" y="617"/>
                    </a:lnTo>
                    <a:lnTo>
                      <a:pt x="247" y="613"/>
                    </a:lnTo>
                    <a:lnTo>
                      <a:pt x="247" y="609"/>
                    </a:lnTo>
                    <a:lnTo>
                      <a:pt x="246" y="607"/>
                    </a:lnTo>
                    <a:lnTo>
                      <a:pt x="246" y="605"/>
                    </a:lnTo>
                    <a:lnTo>
                      <a:pt x="246" y="604"/>
                    </a:lnTo>
                    <a:lnTo>
                      <a:pt x="166" y="417"/>
                    </a:lnTo>
                    <a:lnTo>
                      <a:pt x="90" y="270"/>
                    </a:lnTo>
                    <a:lnTo>
                      <a:pt x="0" y="1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2" name="Freeform 352"/>
              <p:cNvSpPr>
                <a:spLocks/>
              </p:cNvSpPr>
              <p:nvPr/>
            </p:nvSpPr>
            <p:spPr bwMode="auto">
              <a:xfrm>
                <a:off x="4209" y="2701"/>
                <a:ext cx="235" cy="766"/>
              </a:xfrm>
              <a:custGeom>
                <a:avLst/>
                <a:gdLst>
                  <a:gd name="T0" fmla="*/ 0 w 470"/>
                  <a:gd name="T1" fmla="*/ 1 h 1532"/>
                  <a:gd name="T2" fmla="*/ 1 w 470"/>
                  <a:gd name="T3" fmla="*/ 1 h 1532"/>
                  <a:gd name="T4" fmla="*/ 1 w 470"/>
                  <a:gd name="T5" fmla="*/ 3 h 1532"/>
                  <a:gd name="T6" fmla="*/ 1 w 470"/>
                  <a:gd name="T7" fmla="*/ 3 h 1532"/>
                  <a:gd name="T8" fmla="*/ 1 w 470"/>
                  <a:gd name="T9" fmla="*/ 5 h 1532"/>
                  <a:gd name="T10" fmla="*/ 2 w 470"/>
                  <a:gd name="T11" fmla="*/ 6 h 1532"/>
                  <a:gd name="T12" fmla="*/ 2 w 470"/>
                  <a:gd name="T13" fmla="*/ 6 h 1532"/>
                  <a:gd name="T14" fmla="*/ 2 w 470"/>
                  <a:gd name="T15" fmla="*/ 6 h 1532"/>
                  <a:gd name="T16" fmla="*/ 2 w 470"/>
                  <a:gd name="T17" fmla="*/ 6 h 1532"/>
                  <a:gd name="T18" fmla="*/ 2 w 470"/>
                  <a:gd name="T19" fmla="*/ 6 h 1532"/>
                  <a:gd name="T20" fmla="*/ 2 w 470"/>
                  <a:gd name="T21" fmla="*/ 5 h 1532"/>
                  <a:gd name="T22" fmla="*/ 2 w 470"/>
                  <a:gd name="T23" fmla="*/ 4 h 1532"/>
                  <a:gd name="T24" fmla="*/ 2 w 470"/>
                  <a:gd name="T25" fmla="*/ 3 h 1532"/>
                  <a:gd name="T26" fmla="*/ 1 w 470"/>
                  <a:gd name="T27" fmla="*/ 2 h 1532"/>
                  <a:gd name="T28" fmla="*/ 1 w 470"/>
                  <a:gd name="T29" fmla="*/ 1 h 1532"/>
                  <a:gd name="T30" fmla="*/ 1 w 470"/>
                  <a:gd name="T31" fmla="*/ 0 h 1532"/>
                  <a:gd name="T32" fmla="*/ 0 w 470"/>
                  <a:gd name="T33" fmla="*/ 1 h 1532"/>
                  <a:gd name="T34" fmla="*/ 0 w 470"/>
                  <a:gd name="T35" fmla="*/ 1 h 15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70" h="1532">
                    <a:moveTo>
                      <a:pt x="0" y="36"/>
                    </a:moveTo>
                    <a:lnTo>
                      <a:pt x="70" y="170"/>
                    </a:lnTo>
                    <a:lnTo>
                      <a:pt x="184" y="548"/>
                    </a:lnTo>
                    <a:lnTo>
                      <a:pt x="201" y="751"/>
                    </a:lnTo>
                    <a:lnTo>
                      <a:pt x="229" y="1061"/>
                    </a:lnTo>
                    <a:lnTo>
                      <a:pt x="272" y="1293"/>
                    </a:lnTo>
                    <a:lnTo>
                      <a:pt x="368" y="1489"/>
                    </a:lnTo>
                    <a:lnTo>
                      <a:pt x="419" y="1532"/>
                    </a:lnTo>
                    <a:lnTo>
                      <a:pt x="470" y="1498"/>
                    </a:lnTo>
                    <a:lnTo>
                      <a:pt x="407" y="1367"/>
                    </a:lnTo>
                    <a:lnTo>
                      <a:pt x="311" y="1135"/>
                    </a:lnTo>
                    <a:lnTo>
                      <a:pt x="283" y="886"/>
                    </a:lnTo>
                    <a:lnTo>
                      <a:pt x="277" y="565"/>
                    </a:lnTo>
                    <a:lnTo>
                      <a:pt x="204" y="297"/>
                    </a:lnTo>
                    <a:lnTo>
                      <a:pt x="156" y="147"/>
                    </a:lnTo>
                    <a:lnTo>
                      <a:pt x="74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3" name="Freeform 353"/>
              <p:cNvSpPr>
                <a:spLocks/>
              </p:cNvSpPr>
              <p:nvPr/>
            </p:nvSpPr>
            <p:spPr bwMode="auto">
              <a:xfrm>
                <a:off x="3980" y="3086"/>
                <a:ext cx="81" cy="737"/>
              </a:xfrm>
              <a:custGeom>
                <a:avLst/>
                <a:gdLst>
                  <a:gd name="T0" fmla="*/ 0 w 161"/>
                  <a:gd name="T1" fmla="*/ 6 h 1474"/>
                  <a:gd name="T2" fmla="*/ 1 w 161"/>
                  <a:gd name="T3" fmla="*/ 6 h 1474"/>
                  <a:gd name="T4" fmla="*/ 1 w 161"/>
                  <a:gd name="T5" fmla="*/ 2 h 1474"/>
                  <a:gd name="T6" fmla="*/ 1 w 161"/>
                  <a:gd name="T7" fmla="*/ 1 h 1474"/>
                  <a:gd name="T8" fmla="*/ 1 w 161"/>
                  <a:gd name="T9" fmla="*/ 1 h 1474"/>
                  <a:gd name="T10" fmla="*/ 1 w 161"/>
                  <a:gd name="T11" fmla="*/ 1 h 1474"/>
                  <a:gd name="T12" fmla="*/ 1 w 161"/>
                  <a:gd name="T13" fmla="*/ 0 h 1474"/>
                  <a:gd name="T14" fmla="*/ 1 w 161"/>
                  <a:gd name="T15" fmla="*/ 1 h 1474"/>
                  <a:gd name="T16" fmla="*/ 1 w 161"/>
                  <a:gd name="T17" fmla="*/ 3 h 1474"/>
                  <a:gd name="T18" fmla="*/ 0 w 161"/>
                  <a:gd name="T19" fmla="*/ 6 h 1474"/>
                  <a:gd name="T20" fmla="*/ 0 w 161"/>
                  <a:gd name="T21" fmla="*/ 6 h 14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1" h="1474">
                    <a:moveTo>
                      <a:pt x="0" y="1474"/>
                    </a:moveTo>
                    <a:lnTo>
                      <a:pt x="116" y="1469"/>
                    </a:lnTo>
                    <a:lnTo>
                      <a:pt x="161" y="392"/>
                    </a:lnTo>
                    <a:lnTo>
                      <a:pt x="161" y="132"/>
                    </a:lnTo>
                    <a:lnTo>
                      <a:pt x="158" y="42"/>
                    </a:lnTo>
                    <a:lnTo>
                      <a:pt x="136" y="3"/>
                    </a:lnTo>
                    <a:lnTo>
                      <a:pt x="70" y="0"/>
                    </a:lnTo>
                    <a:lnTo>
                      <a:pt x="39" y="73"/>
                    </a:lnTo>
                    <a:lnTo>
                      <a:pt x="31" y="663"/>
                    </a:lnTo>
                    <a:lnTo>
                      <a:pt x="0" y="1474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4" name="Freeform 354"/>
              <p:cNvSpPr>
                <a:spLocks/>
              </p:cNvSpPr>
              <p:nvPr/>
            </p:nvSpPr>
            <p:spPr bwMode="auto">
              <a:xfrm>
                <a:off x="3986" y="2618"/>
                <a:ext cx="288" cy="161"/>
              </a:xfrm>
              <a:custGeom>
                <a:avLst/>
                <a:gdLst>
                  <a:gd name="T0" fmla="*/ 0 w 578"/>
                  <a:gd name="T1" fmla="*/ 1 h 323"/>
                  <a:gd name="T2" fmla="*/ 0 w 578"/>
                  <a:gd name="T3" fmla="*/ 1 h 323"/>
                  <a:gd name="T4" fmla="*/ 0 w 578"/>
                  <a:gd name="T5" fmla="*/ 1 h 323"/>
                  <a:gd name="T6" fmla="*/ 0 w 578"/>
                  <a:gd name="T7" fmla="*/ 1 h 323"/>
                  <a:gd name="T8" fmla="*/ 0 w 578"/>
                  <a:gd name="T9" fmla="*/ 1 h 323"/>
                  <a:gd name="T10" fmla="*/ 0 w 578"/>
                  <a:gd name="T11" fmla="*/ 1 h 323"/>
                  <a:gd name="T12" fmla="*/ 0 w 578"/>
                  <a:gd name="T13" fmla="*/ 1 h 323"/>
                  <a:gd name="T14" fmla="*/ 0 w 578"/>
                  <a:gd name="T15" fmla="*/ 1 h 323"/>
                  <a:gd name="T16" fmla="*/ 0 w 578"/>
                  <a:gd name="T17" fmla="*/ 1 h 323"/>
                  <a:gd name="T18" fmla="*/ 1 w 578"/>
                  <a:gd name="T19" fmla="*/ 1 h 323"/>
                  <a:gd name="T20" fmla="*/ 1 w 578"/>
                  <a:gd name="T21" fmla="*/ 1 h 323"/>
                  <a:gd name="T22" fmla="*/ 1 w 578"/>
                  <a:gd name="T23" fmla="*/ 1 h 323"/>
                  <a:gd name="T24" fmla="*/ 1 w 578"/>
                  <a:gd name="T25" fmla="*/ 1 h 323"/>
                  <a:gd name="T26" fmla="*/ 1 w 578"/>
                  <a:gd name="T27" fmla="*/ 1 h 323"/>
                  <a:gd name="T28" fmla="*/ 1 w 578"/>
                  <a:gd name="T29" fmla="*/ 0 h 323"/>
                  <a:gd name="T30" fmla="*/ 1 w 578"/>
                  <a:gd name="T31" fmla="*/ 0 h 323"/>
                  <a:gd name="T32" fmla="*/ 1 w 578"/>
                  <a:gd name="T33" fmla="*/ 0 h 323"/>
                  <a:gd name="T34" fmla="*/ 2 w 578"/>
                  <a:gd name="T35" fmla="*/ 0 h 323"/>
                  <a:gd name="T36" fmla="*/ 2 w 578"/>
                  <a:gd name="T37" fmla="*/ 0 h 323"/>
                  <a:gd name="T38" fmla="*/ 2 w 578"/>
                  <a:gd name="T39" fmla="*/ 0 h 323"/>
                  <a:gd name="T40" fmla="*/ 2 w 578"/>
                  <a:gd name="T41" fmla="*/ 0 h 323"/>
                  <a:gd name="T42" fmla="*/ 2 w 578"/>
                  <a:gd name="T43" fmla="*/ 0 h 323"/>
                  <a:gd name="T44" fmla="*/ 2 w 578"/>
                  <a:gd name="T45" fmla="*/ 0 h 323"/>
                  <a:gd name="T46" fmla="*/ 2 w 578"/>
                  <a:gd name="T47" fmla="*/ 0 h 323"/>
                  <a:gd name="T48" fmla="*/ 2 w 578"/>
                  <a:gd name="T49" fmla="*/ 0 h 323"/>
                  <a:gd name="T50" fmla="*/ 2 w 578"/>
                  <a:gd name="T51" fmla="*/ 0 h 323"/>
                  <a:gd name="T52" fmla="*/ 2 w 578"/>
                  <a:gd name="T53" fmla="*/ 0 h 323"/>
                  <a:gd name="T54" fmla="*/ 2 w 578"/>
                  <a:gd name="T55" fmla="*/ 0 h 323"/>
                  <a:gd name="T56" fmla="*/ 2 w 578"/>
                  <a:gd name="T57" fmla="*/ 0 h 323"/>
                  <a:gd name="T58" fmla="*/ 1 w 578"/>
                  <a:gd name="T59" fmla="*/ 0 h 323"/>
                  <a:gd name="T60" fmla="*/ 1 w 578"/>
                  <a:gd name="T61" fmla="*/ 0 h 323"/>
                  <a:gd name="T62" fmla="*/ 1 w 578"/>
                  <a:gd name="T63" fmla="*/ 0 h 323"/>
                  <a:gd name="T64" fmla="*/ 1 w 578"/>
                  <a:gd name="T65" fmla="*/ 0 h 323"/>
                  <a:gd name="T66" fmla="*/ 1 w 578"/>
                  <a:gd name="T67" fmla="*/ 0 h 323"/>
                  <a:gd name="T68" fmla="*/ 1 w 578"/>
                  <a:gd name="T69" fmla="*/ 0 h 323"/>
                  <a:gd name="T70" fmla="*/ 1 w 578"/>
                  <a:gd name="T71" fmla="*/ 0 h 323"/>
                  <a:gd name="T72" fmla="*/ 1 w 578"/>
                  <a:gd name="T73" fmla="*/ 0 h 323"/>
                  <a:gd name="T74" fmla="*/ 1 w 578"/>
                  <a:gd name="T75" fmla="*/ 0 h 323"/>
                  <a:gd name="T76" fmla="*/ 1 w 578"/>
                  <a:gd name="T77" fmla="*/ 0 h 323"/>
                  <a:gd name="T78" fmla="*/ 0 w 578"/>
                  <a:gd name="T79" fmla="*/ 0 h 323"/>
                  <a:gd name="T80" fmla="*/ 0 w 578"/>
                  <a:gd name="T81" fmla="*/ 0 h 323"/>
                  <a:gd name="T82" fmla="*/ 0 w 578"/>
                  <a:gd name="T83" fmla="*/ 0 h 323"/>
                  <a:gd name="T84" fmla="*/ 0 w 578"/>
                  <a:gd name="T85" fmla="*/ 0 h 323"/>
                  <a:gd name="T86" fmla="*/ 0 w 578"/>
                  <a:gd name="T87" fmla="*/ 0 h 323"/>
                  <a:gd name="T88" fmla="*/ 0 w 578"/>
                  <a:gd name="T89" fmla="*/ 0 h 323"/>
                  <a:gd name="T90" fmla="*/ 0 w 578"/>
                  <a:gd name="T91" fmla="*/ 0 h 323"/>
                  <a:gd name="T92" fmla="*/ 0 w 578"/>
                  <a:gd name="T93" fmla="*/ 0 h 323"/>
                  <a:gd name="T94" fmla="*/ 0 w 578"/>
                  <a:gd name="T95" fmla="*/ 0 h 323"/>
                  <a:gd name="T96" fmla="*/ 0 w 578"/>
                  <a:gd name="T97" fmla="*/ 0 h 323"/>
                  <a:gd name="T98" fmla="*/ 0 w 578"/>
                  <a:gd name="T99" fmla="*/ 0 h 323"/>
                  <a:gd name="T100" fmla="*/ 0 w 578"/>
                  <a:gd name="T101" fmla="*/ 0 h 323"/>
                  <a:gd name="T102" fmla="*/ 0 w 578"/>
                  <a:gd name="T103" fmla="*/ 0 h 323"/>
                  <a:gd name="T104" fmla="*/ 0 w 578"/>
                  <a:gd name="T105" fmla="*/ 0 h 323"/>
                  <a:gd name="T106" fmla="*/ 0 w 578"/>
                  <a:gd name="T107" fmla="*/ 0 h 323"/>
                  <a:gd name="T108" fmla="*/ 0 w 578"/>
                  <a:gd name="T109" fmla="*/ 0 h 323"/>
                  <a:gd name="T110" fmla="*/ 0 w 578"/>
                  <a:gd name="T111" fmla="*/ 0 h 323"/>
                  <a:gd name="T112" fmla="*/ 0 w 578"/>
                  <a:gd name="T113" fmla="*/ 0 h 323"/>
                  <a:gd name="T114" fmla="*/ 0 w 578"/>
                  <a:gd name="T115" fmla="*/ 0 h 323"/>
                  <a:gd name="T116" fmla="*/ 0 w 578"/>
                  <a:gd name="T117" fmla="*/ 0 h 323"/>
                  <a:gd name="T118" fmla="*/ 0 w 578"/>
                  <a:gd name="T119" fmla="*/ 1 h 323"/>
                  <a:gd name="T120" fmla="*/ 0 w 578"/>
                  <a:gd name="T121" fmla="*/ 1 h 323"/>
                  <a:gd name="T122" fmla="*/ 0 w 578"/>
                  <a:gd name="T123" fmla="*/ 1 h 32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78" h="323">
                    <a:moveTo>
                      <a:pt x="42" y="303"/>
                    </a:moveTo>
                    <a:lnTo>
                      <a:pt x="45" y="304"/>
                    </a:lnTo>
                    <a:lnTo>
                      <a:pt x="47" y="307"/>
                    </a:lnTo>
                    <a:lnTo>
                      <a:pt x="51" y="308"/>
                    </a:lnTo>
                    <a:lnTo>
                      <a:pt x="55" y="311"/>
                    </a:lnTo>
                    <a:lnTo>
                      <a:pt x="56" y="311"/>
                    </a:lnTo>
                    <a:lnTo>
                      <a:pt x="59" y="312"/>
                    </a:lnTo>
                    <a:lnTo>
                      <a:pt x="62" y="314"/>
                    </a:lnTo>
                    <a:lnTo>
                      <a:pt x="64" y="315"/>
                    </a:lnTo>
                    <a:lnTo>
                      <a:pt x="67" y="315"/>
                    </a:lnTo>
                    <a:lnTo>
                      <a:pt x="70" y="316"/>
                    </a:lnTo>
                    <a:lnTo>
                      <a:pt x="72" y="316"/>
                    </a:lnTo>
                    <a:lnTo>
                      <a:pt x="76" y="317"/>
                    </a:lnTo>
                    <a:lnTo>
                      <a:pt x="79" y="317"/>
                    </a:lnTo>
                    <a:lnTo>
                      <a:pt x="81" y="319"/>
                    </a:lnTo>
                    <a:lnTo>
                      <a:pt x="85" y="319"/>
                    </a:lnTo>
                    <a:lnTo>
                      <a:pt x="89" y="320"/>
                    </a:lnTo>
                    <a:lnTo>
                      <a:pt x="92" y="320"/>
                    </a:lnTo>
                    <a:lnTo>
                      <a:pt x="96" y="320"/>
                    </a:lnTo>
                    <a:lnTo>
                      <a:pt x="100" y="320"/>
                    </a:lnTo>
                    <a:lnTo>
                      <a:pt x="104" y="321"/>
                    </a:lnTo>
                    <a:lnTo>
                      <a:pt x="108" y="321"/>
                    </a:lnTo>
                    <a:lnTo>
                      <a:pt x="111" y="321"/>
                    </a:lnTo>
                    <a:lnTo>
                      <a:pt x="115" y="321"/>
                    </a:lnTo>
                    <a:lnTo>
                      <a:pt x="121" y="323"/>
                    </a:lnTo>
                    <a:lnTo>
                      <a:pt x="125" y="323"/>
                    </a:lnTo>
                    <a:lnTo>
                      <a:pt x="128" y="323"/>
                    </a:lnTo>
                    <a:lnTo>
                      <a:pt x="134" y="323"/>
                    </a:lnTo>
                    <a:lnTo>
                      <a:pt x="139" y="323"/>
                    </a:lnTo>
                    <a:lnTo>
                      <a:pt x="143" y="323"/>
                    </a:lnTo>
                    <a:lnTo>
                      <a:pt x="147" y="321"/>
                    </a:lnTo>
                    <a:lnTo>
                      <a:pt x="152" y="321"/>
                    </a:lnTo>
                    <a:lnTo>
                      <a:pt x="157" y="321"/>
                    </a:lnTo>
                    <a:lnTo>
                      <a:pt x="163" y="321"/>
                    </a:lnTo>
                    <a:lnTo>
                      <a:pt x="168" y="320"/>
                    </a:lnTo>
                    <a:lnTo>
                      <a:pt x="173" y="320"/>
                    </a:lnTo>
                    <a:lnTo>
                      <a:pt x="180" y="320"/>
                    </a:lnTo>
                    <a:lnTo>
                      <a:pt x="185" y="319"/>
                    </a:lnTo>
                    <a:lnTo>
                      <a:pt x="190" y="319"/>
                    </a:lnTo>
                    <a:lnTo>
                      <a:pt x="195" y="317"/>
                    </a:lnTo>
                    <a:lnTo>
                      <a:pt x="201" y="317"/>
                    </a:lnTo>
                    <a:lnTo>
                      <a:pt x="207" y="316"/>
                    </a:lnTo>
                    <a:lnTo>
                      <a:pt x="212" y="315"/>
                    </a:lnTo>
                    <a:lnTo>
                      <a:pt x="219" y="314"/>
                    </a:lnTo>
                    <a:lnTo>
                      <a:pt x="225" y="314"/>
                    </a:lnTo>
                    <a:lnTo>
                      <a:pt x="231" y="312"/>
                    </a:lnTo>
                    <a:lnTo>
                      <a:pt x="237" y="311"/>
                    </a:lnTo>
                    <a:lnTo>
                      <a:pt x="244" y="310"/>
                    </a:lnTo>
                    <a:lnTo>
                      <a:pt x="250" y="308"/>
                    </a:lnTo>
                    <a:lnTo>
                      <a:pt x="257" y="306"/>
                    </a:lnTo>
                    <a:lnTo>
                      <a:pt x="263" y="304"/>
                    </a:lnTo>
                    <a:lnTo>
                      <a:pt x="270" y="303"/>
                    </a:lnTo>
                    <a:lnTo>
                      <a:pt x="276" y="302"/>
                    </a:lnTo>
                    <a:lnTo>
                      <a:pt x="283" y="300"/>
                    </a:lnTo>
                    <a:lnTo>
                      <a:pt x="290" y="299"/>
                    </a:lnTo>
                    <a:lnTo>
                      <a:pt x="296" y="297"/>
                    </a:lnTo>
                    <a:lnTo>
                      <a:pt x="304" y="295"/>
                    </a:lnTo>
                    <a:lnTo>
                      <a:pt x="310" y="294"/>
                    </a:lnTo>
                    <a:lnTo>
                      <a:pt x="317" y="291"/>
                    </a:lnTo>
                    <a:lnTo>
                      <a:pt x="325" y="289"/>
                    </a:lnTo>
                    <a:lnTo>
                      <a:pt x="333" y="287"/>
                    </a:lnTo>
                    <a:lnTo>
                      <a:pt x="342" y="283"/>
                    </a:lnTo>
                    <a:lnTo>
                      <a:pt x="351" y="281"/>
                    </a:lnTo>
                    <a:lnTo>
                      <a:pt x="360" y="277"/>
                    </a:lnTo>
                    <a:lnTo>
                      <a:pt x="369" y="274"/>
                    </a:lnTo>
                    <a:lnTo>
                      <a:pt x="379" y="270"/>
                    </a:lnTo>
                    <a:lnTo>
                      <a:pt x="386" y="268"/>
                    </a:lnTo>
                    <a:lnTo>
                      <a:pt x="396" y="264"/>
                    </a:lnTo>
                    <a:lnTo>
                      <a:pt x="405" y="261"/>
                    </a:lnTo>
                    <a:lnTo>
                      <a:pt x="413" y="257"/>
                    </a:lnTo>
                    <a:lnTo>
                      <a:pt x="420" y="255"/>
                    </a:lnTo>
                    <a:lnTo>
                      <a:pt x="427" y="251"/>
                    </a:lnTo>
                    <a:lnTo>
                      <a:pt x="435" y="248"/>
                    </a:lnTo>
                    <a:lnTo>
                      <a:pt x="441" y="244"/>
                    </a:lnTo>
                    <a:lnTo>
                      <a:pt x="449" y="241"/>
                    </a:lnTo>
                    <a:lnTo>
                      <a:pt x="456" y="239"/>
                    </a:lnTo>
                    <a:lnTo>
                      <a:pt x="464" y="235"/>
                    </a:lnTo>
                    <a:lnTo>
                      <a:pt x="469" y="232"/>
                    </a:lnTo>
                    <a:lnTo>
                      <a:pt x="475" y="228"/>
                    </a:lnTo>
                    <a:lnTo>
                      <a:pt x="482" y="226"/>
                    </a:lnTo>
                    <a:lnTo>
                      <a:pt x="487" y="222"/>
                    </a:lnTo>
                    <a:lnTo>
                      <a:pt x="493" y="218"/>
                    </a:lnTo>
                    <a:lnTo>
                      <a:pt x="498" y="215"/>
                    </a:lnTo>
                    <a:lnTo>
                      <a:pt x="503" y="211"/>
                    </a:lnTo>
                    <a:lnTo>
                      <a:pt x="510" y="209"/>
                    </a:lnTo>
                    <a:lnTo>
                      <a:pt x="513" y="205"/>
                    </a:lnTo>
                    <a:lnTo>
                      <a:pt x="519" y="202"/>
                    </a:lnTo>
                    <a:lnTo>
                      <a:pt x="523" y="198"/>
                    </a:lnTo>
                    <a:lnTo>
                      <a:pt x="528" y="194"/>
                    </a:lnTo>
                    <a:lnTo>
                      <a:pt x="532" y="190"/>
                    </a:lnTo>
                    <a:lnTo>
                      <a:pt x="534" y="188"/>
                    </a:lnTo>
                    <a:lnTo>
                      <a:pt x="538" y="184"/>
                    </a:lnTo>
                    <a:lnTo>
                      <a:pt x="542" y="181"/>
                    </a:lnTo>
                    <a:lnTo>
                      <a:pt x="546" y="177"/>
                    </a:lnTo>
                    <a:lnTo>
                      <a:pt x="549" y="173"/>
                    </a:lnTo>
                    <a:lnTo>
                      <a:pt x="551" y="169"/>
                    </a:lnTo>
                    <a:lnTo>
                      <a:pt x="555" y="165"/>
                    </a:lnTo>
                    <a:lnTo>
                      <a:pt x="557" y="162"/>
                    </a:lnTo>
                    <a:lnTo>
                      <a:pt x="559" y="158"/>
                    </a:lnTo>
                    <a:lnTo>
                      <a:pt x="562" y="154"/>
                    </a:lnTo>
                    <a:lnTo>
                      <a:pt x="565" y="151"/>
                    </a:lnTo>
                    <a:lnTo>
                      <a:pt x="566" y="147"/>
                    </a:lnTo>
                    <a:lnTo>
                      <a:pt x="568" y="143"/>
                    </a:lnTo>
                    <a:lnTo>
                      <a:pt x="570" y="139"/>
                    </a:lnTo>
                    <a:lnTo>
                      <a:pt x="571" y="135"/>
                    </a:lnTo>
                    <a:lnTo>
                      <a:pt x="572" y="131"/>
                    </a:lnTo>
                    <a:lnTo>
                      <a:pt x="574" y="127"/>
                    </a:lnTo>
                    <a:lnTo>
                      <a:pt x="575" y="124"/>
                    </a:lnTo>
                    <a:lnTo>
                      <a:pt x="576" y="120"/>
                    </a:lnTo>
                    <a:lnTo>
                      <a:pt x="576" y="116"/>
                    </a:lnTo>
                    <a:lnTo>
                      <a:pt x="576" y="110"/>
                    </a:lnTo>
                    <a:lnTo>
                      <a:pt x="576" y="107"/>
                    </a:lnTo>
                    <a:lnTo>
                      <a:pt x="578" y="103"/>
                    </a:lnTo>
                    <a:lnTo>
                      <a:pt x="576" y="99"/>
                    </a:lnTo>
                    <a:lnTo>
                      <a:pt x="576" y="93"/>
                    </a:lnTo>
                    <a:lnTo>
                      <a:pt x="576" y="89"/>
                    </a:lnTo>
                    <a:lnTo>
                      <a:pt x="576" y="86"/>
                    </a:lnTo>
                    <a:lnTo>
                      <a:pt x="575" y="80"/>
                    </a:lnTo>
                    <a:lnTo>
                      <a:pt x="575" y="76"/>
                    </a:lnTo>
                    <a:lnTo>
                      <a:pt x="574" y="71"/>
                    </a:lnTo>
                    <a:lnTo>
                      <a:pt x="572" y="67"/>
                    </a:lnTo>
                    <a:lnTo>
                      <a:pt x="571" y="63"/>
                    </a:lnTo>
                    <a:lnTo>
                      <a:pt x="570" y="58"/>
                    </a:lnTo>
                    <a:lnTo>
                      <a:pt x="568" y="54"/>
                    </a:lnTo>
                    <a:lnTo>
                      <a:pt x="567" y="49"/>
                    </a:lnTo>
                    <a:lnTo>
                      <a:pt x="566" y="44"/>
                    </a:lnTo>
                    <a:lnTo>
                      <a:pt x="563" y="40"/>
                    </a:lnTo>
                    <a:lnTo>
                      <a:pt x="562" y="36"/>
                    </a:lnTo>
                    <a:lnTo>
                      <a:pt x="559" y="32"/>
                    </a:lnTo>
                    <a:lnTo>
                      <a:pt x="558" y="28"/>
                    </a:lnTo>
                    <a:lnTo>
                      <a:pt x="555" y="24"/>
                    </a:lnTo>
                    <a:lnTo>
                      <a:pt x="553" y="21"/>
                    </a:lnTo>
                    <a:lnTo>
                      <a:pt x="551" y="19"/>
                    </a:lnTo>
                    <a:lnTo>
                      <a:pt x="549" y="16"/>
                    </a:lnTo>
                    <a:lnTo>
                      <a:pt x="546" y="13"/>
                    </a:lnTo>
                    <a:lnTo>
                      <a:pt x="545" y="11"/>
                    </a:lnTo>
                    <a:lnTo>
                      <a:pt x="542" y="10"/>
                    </a:lnTo>
                    <a:lnTo>
                      <a:pt x="540" y="7"/>
                    </a:lnTo>
                    <a:lnTo>
                      <a:pt x="537" y="6"/>
                    </a:lnTo>
                    <a:lnTo>
                      <a:pt x="534" y="4"/>
                    </a:lnTo>
                    <a:lnTo>
                      <a:pt x="533" y="4"/>
                    </a:lnTo>
                    <a:lnTo>
                      <a:pt x="529" y="3"/>
                    </a:lnTo>
                    <a:lnTo>
                      <a:pt x="527" y="2"/>
                    </a:lnTo>
                    <a:lnTo>
                      <a:pt x="524" y="0"/>
                    </a:lnTo>
                    <a:lnTo>
                      <a:pt x="521" y="0"/>
                    </a:lnTo>
                    <a:lnTo>
                      <a:pt x="517" y="0"/>
                    </a:lnTo>
                    <a:lnTo>
                      <a:pt x="515" y="0"/>
                    </a:lnTo>
                    <a:lnTo>
                      <a:pt x="512" y="0"/>
                    </a:lnTo>
                    <a:lnTo>
                      <a:pt x="510" y="0"/>
                    </a:lnTo>
                    <a:lnTo>
                      <a:pt x="506" y="0"/>
                    </a:lnTo>
                    <a:lnTo>
                      <a:pt x="503" y="2"/>
                    </a:lnTo>
                    <a:lnTo>
                      <a:pt x="499" y="2"/>
                    </a:lnTo>
                    <a:lnTo>
                      <a:pt x="496" y="3"/>
                    </a:lnTo>
                    <a:lnTo>
                      <a:pt x="493" y="4"/>
                    </a:lnTo>
                    <a:lnTo>
                      <a:pt x="489" y="6"/>
                    </a:lnTo>
                    <a:lnTo>
                      <a:pt x="486" y="7"/>
                    </a:lnTo>
                    <a:lnTo>
                      <a:pt x="482" y="8"/>
                    </a:lnTo>
                    <a:lnTo>
                      <a:pt x="478" y="10"/>
                    </a:lnTo>
                    <a:lnTo>
                      <a:pt x="474" y="11"/>
                    </a:lnTo>
                    <a:lnTo>
                      <a:pt x="470" y="12"/>
                    </a:lnTo>
                    <a:lnTo>
                      <a:pt x="466" y="15"/>
                    </a:lnTo>
                    <a:lnTo>
                      <a:pt x="462" y="16"/>
                    </a:lnTo>
                    <a:lnTo>
                      <a:pt x="457" y="17"/>
                    </a:lnTo>
                    <a:lnTo>
                      <a:pt x="453" y="20"/>
                    </a:lnTo>
                    <a:lnTo>
                      <a:pt x="449" y="21"/>
                    </a:lnTo>
                    <a:lnTo>
                      <a:pt x="444" y="24"/>
                    </a:lnTo>
                    <a:lnTo>
                      <a:pt x="440" y="25"/>
                    </a:lnTo>
                    <a:lnTo>
                      <a:pt x="436" y="28"/>
                    </a:lnTo>
                    <a:lnTo>
                      <a:pt x="432" y="30"/>
                    </a:lnTo>
                    <a:lnTo>
                      <a:pt x="427" y="33"/>
                    </a:lnTo>
                    <a:lnTo>
                      <a:pt x="422" y="36"/>
                    </a:lnTo>
                    <a:lnTo>
                      <a:pt x="417" y="38"/>
                    </a:lnTo>
                    <a:lnTo>
                      <a:pt x="413" y="41"/>
                    </a:lnTo>
                    <a:lnTo>
                      <a:pt x="407" y="44"/>
                    </a:lnTo>
                    <a:lnTo>
                      <a:pt x="402" y="46"/>
                    </a:lnTo>
                    <a:lnTo>
                      <a:pt x="397" y="49"/>
                    </a:lnTo>
                    <a:lnTo>
                      <a:pt x="392" y="51"/>
                    </a:lnTo>
                    <a:lnTo>
                      <a:pt x="386" y="54"/>
                    </a:lnTo>
                    <a:lnTo>
                      <a:pt x="381" y="57"/>
                    </a:lnTo>
                    <a:lnTo>
                      <a:pt x="376" y="59"/>
                    </a:lnTo>
                    <a:lnTo>
                      <a:pt x="371" y="62"/>
                    </a:lnTo>
                    <a:lnTo>
                      <a:pt x="364" y="65"/>
                    </a:lnTo>
                    <a:lnTo>
                      <a:pt x="359" y="67"/>
                    </a:lnTo>
                    <a:lnTo>
                      <a:pt x="352" y="70"/>
                    </a:lnTo>
                    <a:lnTo>
                      <a:pt x="347" y="72"/>
                    </a:lnTo>
                    <a:lnTo>
                      <a:pt x="341" y="75"/>
                    </a:lnTo>
                    <a:lnTo>
                      <a:pt x="335" y="78"/>
                    </a:lnTo>
                    <a:lnTo>
                      <a:pt x="329" y="80"/>
                    </a:lnTo>
                    <a:lnTo>
                      <a:pt x="322" y="83"/>
                    </a:lnTo>
                    <a:lnTo>
                      <a:pt x="316" y="84"/>
                    </a:lnTo>
                    <a:lnTo>
                      <a:pt x="309" y="87"/>
                    </a:lnTo>
                    <a:lnTo>
                      <a:pt x="303" y="89"/>
                    </a:lnTo>
                    <a:lnTo>
                      <a:pt x="296" y="91"/>
                    </a:lnTo>
                    <a:lnTo>
                      <a:pt x="290" y="93"/>
                    </a:lnTo>
                    <a:lnTo>
                      <a:pt x="284" y="95"/>
                    </a:lnTo>
                    <a:lnTo>
                      <a:pt x="278" y="96"/>
                    </a:lnTo>
                    <a:lnTo>
                      <a:pt x="273" y="99"/>
                    </a:lnTo>
                    <a:lnTo>
                      <a:pt x="266" y="100"/>
                    </a:lnTo>
                    <a:lnTo>
                      <a:pt x="261" y="101"/>
                    </a:lnTo>
                    <a:lnTo>
                      <a:pt x="254" y="103"/>
                    </a:lnTo>
                    <a:lnTo>
                      <a:pt x="249" y="104"/>
                    </a:lnTo>
                    <a:lnTo>
                      <a:pt x="242" y="104"/>
                    </a:lnTo>
                    <a:lnTo>
                      <a:pt x="237" y="105"/>
                    </a:lnTo>
                    <a:lnTo>
                      <a:pt x="232" y="107"/>
                    </a:lnTo>
                    <a:lnTo>
                      <a:pt x="227" y="108"/>
                    </a:lnTo>
                    <a:lnTo>
                      <a:pt x="220" y="108"/>
                    </a:lnTo>
                    <a:lnTo>
                      <a:pt x="215" y="109"/>
                    </a:lnTo>
                    <a:lnTo>
                      <a:pt x="208" y="109"/>
                    </a:lnTo>
                    <a:lnTo>
                      <a:pt x="203" y="110"/>
                    </a:lnTo>
                    <a:lnTo>
                      <a:pt x="198" y="110"/>
                    </a:lnTo>
                    <a:lnTo>
                      <a:pt x="193" y="112"/>
                    </a:lnTo>
                    <a:lnTo>
                      <a:pt x="189" y="112"/>
                    </a:lnTo>
                    <a:lnTo>
                      <a:pt x="183" y="113"/>
                    </a:lnTo>
                    <a:lnTo>
                      <a:pt x="178" y="113"/>
                    </a:lnTo>
                    <a:lnTo>
                      <a:pt x="173" y="113"/>
                    </a:lnTo>
                    <a:lnTo>
                      <a:pt x="168" y="113"/>
                    </a:lnTo>
                    <a:lnTo>
                      <a:pt x="163" y="113"/>
                    </a:lnTo>
                    <a:lnTo>
                      <a:pt x="157" y="113"/>
                    </a:lnTo>
                    <a:lnTo>
                      <a:pt x="153" y="114"/>
                    </a:lnTo>
                    <a:lnTo>
                      <a:pt x="148" y="114"/>
                    </a:lnTo>
                    <a:lnTo>
                      <a:pt x="144" y="114"/>
                    </a:lnTo>
                    <a:lnTo>
                      <a:pt x="139" y="114"/>
                    </a:lnTo>
                    <a:lnTo>
                      <a:pt x="135" y="114"/>
                    </a:lnTo>
                    <a:lnTo>
                      <a:pt x="130" y="114"/>
                    </a:lnTo>
                    <a:lnTo>
                      <a:pt x="126" y="114"/>
                    </a:lnTo>
                    <a:lnTo>
                      <a:pt x="121" y="114"/>
                    </a:lnTo>
                    <a:lnTo>
                      <a:pt x="117" y="114"/>
                    </a:lnTo>
                    <a:lnTo>
                      <a:pt x="113" y="114"/>
                    </a:lnTo>
                    <a:lnTo>
                      <a:pt x="109" y="116"/>
                    </a:lnTo>
                    <a:lnTo>
                      <a:pt x="105" y="116"/>
                    </a:lnTo>
                    <a:lnTo>
                      <a:pt x="101" y="116"/>
                    </a:lnTo>
                    <a:lnTo>
                      <a:pt x="97" y="116"/>
                    </a:lnTo>
                    <a:lnTo>
                      <a:pt x="93" y="116"/>
                    </a:lnTo>
                    <a:lnTo>
                      <a:pt x="89" y="116"/>
                    </a:lnTo>
                    <a:lnTo>
                      <a:pt x="85" y="116"/>
                    </a:lnTo>
                    <a:lnTo>
                      <a:pt x="81" y="117"/>
                    </a:lnTo>
                    <a:lnTo>
                      <a:pt x="77" y="117"/>
                    </a:lnTo>
                    <a:lnTo>
                      <a:pt x="73" y="117"/>
                    </a:lnTo>
                    <a:lnTo>
                      <a:pt x="71" y="117"/>
                    </a:lnTo>
                    <a:lnTo>
                      <a:pt x="67" y="118"/>
                    </a:lnTo>
                    <a:lnTo>
                      <a:pt x="63" y="118"/>
                    </a:lnTo>
                    <a:lnTo>
                      <a:pt x="60" y="118"/>
                    </a:lnTo>
                    <a:lnTo>
                      <a:pt x="56" y="120"/>
                    </a:lnTo>
                    <a:lnTo>
                      <a:pt x="54" y="120"/>
                    </a:lnTo>
                    <a:lnTo>
                      <a:pt x="51" y="121"/>
                    </a:lnTo>
                    <a:lnTo>
                      <a:pt x="49" y="121"/>
                    </a:lnTo>
                    <a:lnTo>
                      <a:pt x="45" y="122"/>
                    </a:lnTo>
                    <a:lnTo>
                      <a:pt x="42" y="122"/>
                    </a:lnTo>
                    <a:lnTo>
                      <a:pt x="39" y="124"/>
                    </a:lnTo>
                    <a:lnTo>
                      <a:pt x="37" y="125"/>
                    </a:lnTo>
                    <a:lnTo>
                      <a:pt x="34" y="126"/>
                    </a:lnTo>
                    <a:lnTo>
                      <a:pt x="32" y="127"/>
                    </a:lnTo>
                    <a:lnTo>
                      <a:pt x="29" y="129"/>
                    </a:lnTo>
                    <a:lnTo>
                      <a:pt x="26" y="130"/>
                    </a:lnTo>
                    <a:lnTo>
                      <a:pt x="24" y="131"/>
                    </a:lnTo>
                    <a:lnTo>
                      <a:pt x="22" y="133"/>
                    </a:lnTo>
                    <a:lnTo>
                      <a:pt x="20" y="135"/>
                    </a:lnTo>
                    <a:lnTo>
                      <a:pt x="16" y="138"/>
                    </a:lnTo>
                    <a:lnTo>
                      <a:pt x="13" y="143"/>
                    </a:lnTo>
                    <a:lnTo>
                      <a:pt x="11" y="145"/>
                    </a:lnTo>
                    <a:lnTo>
                      <a:pt x="9" y="147"/>
                    </a:lnTo>
                    <a:lnTo>
                      <a:pt x="8" y="150"/>
                    </a:lnTo>
                    <a:lnTo>
                      <a:pt x="7" y="152"/>
                    </a:lnTo>
                    <a:lnTo>
                      <a:pt x="5" y="155"/>
                    </a:lnTo>
                    <a:lnTo>
                      <a:pt x="5" y="158"/>
                    </a:lnTo>
                    <a:lnTo>
                      <a:pt x="4" y="160"/>
                    </a:lnTo>
                    <a:lnTo>
                      <a:pt x="4" y="163"/>
                    </a:lnTo>
                    <a:lnTo>
                      <a:pt x="3" y="165"/>
                    </a:lnTo>
                    <a:lnTo>
                      <a:pt x="3" y="168"/>
                    </a:lnTo>
                    <a:lnTo>
                      <a:pt x="1" y="171"/>
                    </a:lnTo>
                    <a:lnTo>
                      <a:pt x="1" y="175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0" y="189"/>
                    </a:lnTo>
                    <a:lnTo>
                      <a:pt x="0" y="193"/>
                    </a:lnTo>
                    <a:lnTo>
                      <a:pt x="0" y="196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6"/>
                    </a:lnTo>
                    <a:lnTo>
                      <a:pt x="3" y="209"/>
                    </a:lnTo>
                    <a:lnTo>
                      <a:pt x="3" y="213"/>
                    </a:lnTo>
                    <a:lnTo>
                      <a:pt x="3" y="217"/>
                    </a:lnTo>
                    <a:lnTo>
                      <a:pt x="4" y="219"/>
                    </a:lnTo>
                    <a:lnTo>
                      <a:pt x="4" y="223"/>
                    </a:lnTo>
                    <a:lnTo>
                      <a:pt x="5" y="226"/>
                    </a:lnTo>
                    <a:lnTo>
                      <a:pt x="5" y="230"/>
                    </a:lnTo>
                    <a:lnTo>
                      <a:pt x="7" y="232"/>
                    </a:lnTo>
                    <a:lnTo>
                      <a:pt x="7" y="236"/>
                    </a:lnTo>
                    <a:lnTo>
                      <a:pt x="9" y="239"/>
                    </a:lnTo>
                    <a:lnTo>
                      <a:pt x="9" y="243"/>
                    </a:lnTo>
                    <a:lnTo>
                      <a:pt x="11" y="245"/>
                    </a:lnTo>
                    <a:lnTo>
                      <a:pt x="12" y="248"/>
                    </a:lnTo>
                    <a:lnTo>
                      <a:pt x="13" y="252"/>
                    </a:lnTo>
                    <a:lnTo>
                      <a:pt x="15" y="255"/>
                    </a:lnTo>
                    <a:lnTo>
                      <a:pt x="16" y="259"/>
                    </a:lnTo>
                    <a:lnTo>
                      <a:pt x="17" y="261"/>
                    </a:lnTo>
                    <a:lnTo>
                      <a:pt x="18" y="265"/>
                    </a:lnTo>
                    <a:lnTo>
                      <a:pt x="20" y="268"/>
                    </a:lnTo>
                    <a:lnTo>
                      <a:pt x="21" y="270"/>
                    </a:lnTo>
                    <a:lnTo>
                      <a:pt x="22" y="273"/>
                    </a:lnTo>
                    <a:lnTo>
                      <a:pt x="24" y="276"/>
                    </a:lnTo>
                    <a:lnTo>
                      <a:pt x="25" y="278"/>
                    </a:lnTo>
                    <a:lnTo>
                      <a:pt x="26" y="281"/>
                    </a:lnTo>
                    <a:lnTo>
                      <a:pt x="28" y="283"/>
                    </a:lnTo>
                    <a:lnTo>
                      <a:pt x="29" y="286"/>
                    </a:lnTo>
                    <a:lnTo>
                      <a:pt x="33" y="291"/>
                    </a:lnTo>
                    <a:lnTo>
                      <a:pt x="36" y="295"/>
                    </a:lnTo>
                    <a:lnTo>
                      <a:pt x="39" y="299"/>
                    </a:lnTo>
                    <a:lnTo>
                      <a:pt x="42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5" name="Freeform 355"/>
              <p:cNvSpPr>
                <a:spLocks/>
              </p:cNvSpPr>
              <p:nvPr/>
            </p:nvSpPr>
            <p:spPr bwMode="auto">
              <a:xfrm>
                <a:off x="4010" y="2645"/>
                <a:ext cx="241" cy="111"/>
              </a:xfrm>
              <a:custGeom>
                <a:avLst/>
                <a:gdLst>
                  <a:gd name="T0" fmla="*/ 0 w 483"/>
                  <a:gd name="T1" fmla="*/ 0 h 223"/>
                  <a:gd name="T2" fmla="*/ 0 w 483"/>
                  <a:gd name="T3" fmla="*/ 0 h 223"/>
                  <a:gd name="T4" fmla="*/ 0 w 483"/>
                  <a:gd name="T5" fmla="*/ 0 h 223"/>
                  <a:gd name="T6" fmla="*/ 0 w 483"/>
                  <a:gd name="T7" fmla="*/ 0 h 223"/>
                  <a:gd name="T8" fmla="*/ 0 w 483"/>
                  <a:gd name="T9" fmla="*/ 0 h 223"/>
                  <a:gd name="T10" fmla="*/ 0 w 483"/>
                  <a:gd name="T11" fmla="*/ 0 h 223"/>
                  <a:gd name="T12" fmla="*/ 0 w 483"/>
                  <a:gd name="T13" fmla="*/ 0 h 223"/>
                  <a:gd name="T14" fmla="*/ 0 w 483"/>
                  <a:gd name="T15" fmla="*/ 0 h 223"/>
                  <a:gd name="T16" fmla="*/ 0 w 483"/>
                  <a:gd name="T17" fmla="*/ 0 h 223"/>
                  <a:gd name="T18" fmla="*/ 0 w 483"/>
                  <a:gd name="T19" fmla="*/ 0 h 223"/>
                  <a:gd name="T20" fmla="*/ 0 w 483"/>
                  <a:gd name="T21" fmla="*/ 0 h 223"/>
                  <a:gd name="T22" fmla="*/ 0 w 483"/>
                  <a:gd name="T23" fmla="*/ 0 h 223"/>
                  <a:gd name="T24" fmla="*/ 0 w 483"/>
                  <a:gd name="T25" fmla="*/ 0 h 223"/>
                  <a:gd name="T26" fmla="*/ 0 w 483"/>
                  <a:gd name="T27" fmla="*/ 0 h 223"/>
                  <a:gd name="T28" fmla="*/ 0 w 483"/>
                  <a:gd name="T29" fmla="*/ 0 h 223"/>
                  <a:gd name="T30" fmla="*/ 0 w 483"/>
                  <a:gd name="T31" fmla="*/ 0 h 223"/>
                  <a:gd name="T32" fmla="*/ 1 w 483"/>
                  <a:gd name="T33" fmla="*/ 0 h 223"/>
                  <a:gd name="T34" fmla="*/ 1 w 483"/>
                  <a:gd name="T35" fmla="*/ 0 h 223"/>
                  <a:gd name="T36" fmla="*/ 1 w 483"/>
                  <a:gd name="T37" fmla="*/ 0 h 223"/>
                  <a:gd name="T38" fmla="*/ 1 w 483"/>
                  <a:gd name="T39" fmla="*/ 0 h 223"/>
                  <a:gd name="T40" fmla="*/ 1 w 483"/>
                  <a:gd name="T41" fmla="*/ 0 h 223"/>
                  <a:gd name="T42" fmla="*/ 1 w 483"/>
                  <a:gd name="T43" fmla="*/ 0 h 223"/>
                  <a:gd name="T44" fmla="*/ 1 w 483"/>
                  <a:gd name="T45" fmla="*/ 0 h 223"/>
                  <a:gd name="T46" fmla="*/ 1 w 483"/>
                  <a:gd name="T47" fmla="*/ 0 h 223"/>
                  <a:gd name="T48" fmla="*/ 1 w 483"/>
                  <a:gd name="T49" fmla="*/ 0 h 223"/>
                  <a:gd name="T50" fmla="*/ 1 w 483"/>
                  <a:gd name="T51" fmla="*/ 0 h 223"/>
                  <a:gd name="T52" fmla="*/ 1 w 483"/>
                  <a:gd name="T53" fmla="*/ 0 h 223"/>
                  <a:gd name="T54" fmla="*/ 1 w 483"/>
                  <a:gd name="T55" fmla="*/ 0 h 223"/>
                  <a:gd name="T56" fmla="*/ 1 w 483"/>
                  <a:gd name="T57" fmla="*/ 0 h 223"/>
                  <a:gd name="T58" fmla="*/ 1 w 483"/>
                  <a:gd name="T59" fmla="*/ 0 h 223"/>
                  <a:gd name="T60" fmla="*/ 1 w 483"/>
                  <a:gd name="T61" fmla="*/ 0 h 223"/>
                  <a:gd name="T62" fmla="*/ 1 w 483"/>
                  <a:gd name="T63" fmla="*/ 0 h 223"/>
                  <a:gd name="T64" fmla="*/ 1 w 483"/>
                  <a:gd name="T65" fmla="*/ 0 h 223"/>
                  <a:gd name="T66" fmla="*/ 1 w 483"/>
                  <a:gd name="T67" fmla="*/ 0 h 223"/>
                  <a:gd name="T68" fmla="*/ 1 w 483"/>
                  <a:gd name="T69" fmla="*/ 0 h 223"/>
                  <a:gd name="T70" fmla="*/ 1 w 483"/>
                  <a:gd name="T71" fmla="*/ 0 h 223"/>
                  <a:gd name="T72" fmla="*/ 1 w 483"/>
                  <a:gd name="T73" fmla="*/ 0 h 223"/>
                  <a:gd name="T74" fmla="*/ 1 w 483"/>
                  <a:gd name="T75" fmla="*/ 0 h 223"/>
                  <a:gd name="T76" fmla="*/ 1 w 483"/>
                  <a:gd name="T77" fmla="*/ 0 h 223"/>
                  <a:gd name="T78" fmla="*/ 1 w 483"/>
                  <a:gd name="T79" fmla="*/ 0 h 223"/>
                  <a:gd name="T80" fmla="*/ 1 w 483"/>
                  <a:gd name="T81" fmla="*/ 0 h 223"/>
                  <a:gd name="T82" fmla="*/ 1 w 483"/>
                  <a:gd name="T83" fmla="*/ 0 h 223"/>
                  <a:gd name="T84" fmla="*/ 1 w 483"/>
                  <a:gd name="T85" fmla="*/ 0 h 223"/>
                  <a:gd name="T86" fmla="*/ 0 w 483"/>
                  <a:gd name="T87" fmla="*/ 0 h 223"/>
                  <a:gd name="T88" fmla="*/ 0 w 483"/>
                  <a:gd name="T89" fmla="*/ 0 h 223"/>
                  <a:gd name="T90" fmla="*/ 0 w 483"/>
                  <a:gd name="T91" fmla="*/ 0 h 223"/>
                  <a:gd name="T92" fmla="*/ 0 w 483"/>
                  <a:gd name="T93" fmla="*/ 0 h 223"/>
                  <a:gd name="T94" fmla="*/ 0 w 483"/>
                  <a:gd name="T95" fmla="*/ 0 h 223"/>
                  <a:gd name="T96" fmla="*/ 0 w 483"/>
                  <a:gd name="T97" fmla="*/ 0 h 223"/>
                  <a:gd name="T98" fmla="*/ 0 w 483"/>
                  <a:gd name="T99" fmla="*/ 0 h 223"/>
                  <a:gd name="T100" fmla="*/ 0 w 483"/>
                  <a:gd name="T101" fmla="*/ 0 h 223"/>
                  <a:gd name="T102" fmla="*/ 0 w 483"/>
                  <a:gd name="T103" fmla="*/ 0 h 223"/>
                  <a:gd name="T104" fmla="*/ 0 w 483"/>
                  <a:gd name="T105" fmla="*/ 0 h 223"/>
                  <a:gd name="T106" fmla="*/ 0 w 483"/>
                  <a:gd name="T107" fmla="*/ 0 h 223"/>
                  <a:gd name="T108" fmla="*/ 0 w 483"/>
                  <a:gd name="T109" fmla="*/ 0 h 223"/>
                  <a:gd name="T110" fmla="*/ 0 w 483"/>
                  <a:gd name="T111" fmla="*/ 0 h 223"/>
                  <a:gd name="T112" fmla="*/ 0 w 483"/>
                  <a:gd name="T113" fmla="*/ 0 h 2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3" h="223">
                    <a:moveTo>
                      <a:pt x="6" y="131"/>
                    </a:moveTo>
                    <a:lnTo>
                      <a:pt x="4" y="132"/>
                    </a:lnTo>
                    <a:lnTo>
                      <a:pt x="2" y="135"/>
                    </a:lnTo>
                    <a:lnTo>
                      <a:pt x="1" y="139"/>
                    </a:lnTo>
                    <a:lnTo>
                      <a:pt x="1" y="143"/>
                    </a:lnTo>
                    <a:lnTo>
                      <a:pt x="0" y="144"/>
                    </a:lnTo>
                    <a:lnTo>
                      <a:pt x="0" y="147"/>
                    </a:lnTo>
                    <a:lnTo>
                      <a:pt x="0" y="149"/>
                    </a:lnTo>
                    <a:lnTo>
                      <a:pt x="0" y="152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0" y="161"/>
                    </a:lnTo>
                    <a:lnTo>
                      <a:pt x="1" y="164"/>
                    </a:lnTo>
                    <a:lnTo>
                      <a:pt x="1" y="167"/>
                    </a:lnTo>
                    <a:lnTo>
                      <a:pt x="1" y="169"/>
                    </a:lnTo>
                    <a:lnTo>
                      <a:pt x="1" y="172"/>
                    </a:lnTo>
                    <a:lnTo>
                      <a:pt x="2" y="176"/>
                    </a:lnTo>
                    <a:lnTo>
                      <a:pt x="2" y="178"/>
                    </a:lnTo>
                    <a:lnTo>
                      <a:pt x="4" y="181"/>
                    </a:lnTo>
                    <a:lnTo>
                      <a:pt x="5" y="184"/>
                    </a:lnTo>
                    <a:lnTo>
                      <a:pt x="6" y="187"/>
                    </a:lnTo>
                    <a:lnTo>
                      <a:pt x="7" y="190"/>
                    </a:lnTo>
                    <a:lnTo>
                      <a:pt x="9" y="193"/>
                    </a:lnTo>
                    <a:lnTo>
                      <a:pt x="10" y="195"/>
                    </a:lnTo>
                    <a:lnTo>
                      <a:pt x="11" y="198"/>
                    </a:lnTo>
                    <a:lnTo>
                      <a:pt x="13" y="201"/>
                    </a:lnTo>
                    <a:lnTo>
                      <a:pt x="15" y="203"/>
                    </a:lnTo>
                    <a:lnTo>
                      <a:pt x="17" y="206"/>
                    </a:lnTo>
                    <a:lnTo>
                      <a:pt x="19" y="208"/>
                    </a:lnTo>
                    <a:lnTo>
                      <a:pt x="22" y="211"/>
                    </a:lnTo>
                    <a:lnTo>
                      <a:pt x="26" y="214"/>
                    </a:lnTo>
                    <a:lnTo>
                      <a:pt x="28" y="215"/>
                    </a:lnTo>
                    <a:lnTo>
                      <a:pt x="31" y="216"/>
                    </a:lnTo>
                    <a:lnTo>
                      <a:pt x="34" y="218"/>
                    </a:lnTo>
                    <a:lnTo>
                      <a:pt x="36" y="219"/>
                    </a:lnTo>
                    <a:lnTo>
                      <a:pt x="39" y="219"/>
                    </a:lnTo>
                    <a:lnTo>
                      <a:pt x="43" y="220"/>
                    </a:lnTo>
                    <a:lnTo>
                      <a:pt x="45" y="220"/>
                    </a:lnTo>
                    <a:lnTo>
                      <a:pt x="48" y="222"/>
                    </a:lnTo>
                    <a:lnTo>
                      <a:pt x="52" y="222"/>
                    </a:lnTo>
                    <a:lnTo>
                      <a:pt x="56" y="222"/>
                    </a:lnTo>
                    <a:lnTo>
                      <a:pt x="60" y="222"/>
                    </a:lnTo>
                    <a:lnTo>
                      <a:pt x="64" y="223"/>
                    </a:lnTo>
                    <a:lnTo>
                      <a:pt x="68" y="223"/>
                    </a:lnTo>
                    <a:lnTo>
                      <a:pt x="72" y="223"/>
                    </a:lnTo>
                    <a:lnTo>
                      <a:pt x="76" y="223"/>
                    </a:lnTo>
                    <a:lnTo>
                      <a:pt x="81" y="223"/>
                    </a:lnTo>
                    <a:lnTo>
                      <a:pt x="85" y="222"/>
                    </a:lnTo>
                    <a:lnTo>
                      <a:pt x="89" y="222"/>
                    </a:lnTo>
                    <a:lnTo>
                      <a:pt x="94" y="222"/>
                    </a:lnTo>
                    <a:lnTo>
                      <a:pt x="98" y="222"/>
                    </a:lnTo>
                    <a:lnTo>
                      <a:pt x="103" y="220"/>
                    </a:lnTo>
                    <a:lnTo>
                      <a:pt x="108" y="220"/>
                    </a:lnTo>
                    <a:lnTo>
                      <a:pt x="112" y="219"/>
                    </a:lnTo>
                    <a:lnTo>
                      <a:pt x="117" y="219"/>
                    </a:lnTo>
                    <a:lnTo>
                      <a:pt x="123" y="218"/>
                    </a:lnTo>
                    <a:lnTo>
                      <a:pt x="128" y="218"/>
                    </a:lnTo>
                    <a:lnTo>
                      <a:pt x="133" y="216"/>
                    </a:lnTo>
                    <a:lnTo>
                      <a:pt x="138" y="216"/>
                    </a:lnTo>
                    <a:lnTo>
                      <a:pt x="144" y="215"/>
                    </a:lnTo>
                    <a:lnTo>
                      <a:pt x="149" y="214"/>
                    </a:lnTo>
                    <a:lnTo>
                      <a:pt x="154" y="212"/>
                    </a:lnTo>
                    <a:lnTo>
                      <a:pt x="159" y="212"/>
                    </a:lnTo>
                    <a:lnTo>
                      <a:pt x="165" y="211"/>
                    </a:lnTo>
                    <a:lnTo>
                      <a:pt x="170" y="210"/>
                    </a:lnTo>
                    <a:lnTo>
                      <a:pt x="175" y="208"/>
                    </a:lnTo>
                    <a:lnTo>
                      <a:pt x="182" y="207"/>
                    </a:lnTo>
                    <a:lnTo>
                      <a:pt x="187" y="206"/>
                    </a:lnTo>
                    <a:lnTo>
                      <a:pt x="192" y="205"/>
                    </a:lnTo>
                    <a:lnTo>
                      <a:pt x="197" y="203"/>
                    </a:lnTo>
                    <a:lnTo>
                      <a:pt x="203" y="202"/>
                    </a:lnTo>
                    <a:lnTo>
                      <a:pt x="208" y="201"/>
                    </a:lnTo>
                    <a:lnTo>
                      <a:pt x="213" y="199"/>
                    </a:lnTo>
                    <a:lnTo>
                      <a:pt x="220" y="198"/>
                    </a:lnTo>
                    <a:lnTo>
                      <a:pt x="225" y="197"/>
                    </a:lnTo>
                    <a:lnTo>
                      <a:pt x="230" y="195"/>
                    </a:lnTo>
                    <a:lnTo>
                      <a:pt x="235" y="194"/>
                    </a:lnTo>
                    <a:lnTo>
                      <a:pt x="241" y="191"/>
                    </a:lnTo>
                    <a:lnTo>
                      <a:pt x="246" y="190"/>
                    </a:lnTo>
                    <a:lnTo>
                      <a:pt x="250" y="189"/>
                    </a:lnTo>
                    <a:lnTo>
                      <a:pt x="255" y="187"/>
                    </a:lnTo>
                    <a:lnTo>
                      <a:pt x="260" y="186"/>
                    </a:lnTo>
                    <a:lnTo>
                      <a:pt x="265" y="185"/>
                    </a:lnTo>
                    <a:lnTo>
                      <a:pt x="271" y="184"/>
                    </a:lnTo>
                    <a:lnTo>
                      <a:pt x="276" y="181"/>
                    </a:lnTo>
                    <a:lnTo>
                      <a:pt x="280" y="180"/>
                    </a:lnTo>
                    <a:lnTo>
                      <a:pt x="285" y="178"/>
                    </a:lnTo>
                    <a:lnTo>
                      <a:pt x="290" y="177"/>
                    </a:lnTo>
                    <a:lnTo>
                      <a:pt x="294" y="176"/>
                    </a:lnTo>
                    <a:lnTo>
                      <a:pt x="298" y="174"/>
                    </a:lnTo>
                    <a:lnTo>
                      <a:pt x="303" y="173"/>
                    </a:lnTo>
                    <a:lnTo>
                      <a:pt x="309" y="170"/>
                    </a:lnTo>
                    <a:lnTo>
                      <a:pt x="314" y="169"/>
                    </a:lnTo>
                    <a:lnTo>
                      <a:pt x="319" y="167"/>
                    </a:lnTo>
                    <a:lnTo>
                      <a:pt x="324" y="165"/>
                    </a:lnTo>
                    <a:lnTo>
                      <a:pt x="330" y="163"/>
                    </a:lnTo>
                    <a:lnTo>
                      <a:pt x="335" y="161"/>
                    </a:lnTo>
                    <a:lnTo>
                      <a:pt x="340" y="159"/>
                    </a:lnTo>
                    <a:lnTo>
                      <a:pt x="345" y="157"/>
                    </a:lnTo>
                    <a:lnTo>
                      <a:pt x="349" y="155"/>
                    </a:lnTo>
                    <a:lnTo>
                      <a:pt x="354" y="153"/>
                    </a:lnTo>
                    <a:lnTo>
                      <a:pt x="358" y="151"/>
                    </a:lnTo>
                    <a:lnTo>
                      <a:pt x="364" y="149"/>
                    </a:lnTo>
                    <a:lnTo>
                      <a:pt x="369" y="147"/>
                    </a:lnTo>
                    <a:lnTo>
                      <a:pt x="373" y="146"/>
                    </a:lnTo>
                    <a:lnTo>
                      <a:pt x="377" y="143"/>
                    </a:lnTo>
                    <a:lnTo>
                      <a:pt x="382" y="142"/>
                    </a:lnTo>
                    <a:lnTo>
                      <a:pt x="386" y="139"/>
                    </a:lnTo>
                    <a:lnTo>
                      <a:pt x="390" y="138"/>
                    </a:lnTo>
                    <a:lnTo>
                      <a:pt x="394" y="135"/>
                    </a:lnTo>
                    <a:lnTo>
                      <a:pt x="398" y="132"/>
                    </a:lnTo>
                    <a:lnTo>
                      <a:pt x="402" y="131"/>
                    </a:lnTo>
                    <a:lnTo>
                      <a:pt x="406" y="129"/>
                    </a:lnTo>
                    <a:lnTo>
                      <a:pt x="409" y="126"/>
                    </a:lnTo>
                    <a:lnTo>
                      <a:pt x="413" y="125"/>
                    </a:lnTo>
                    <a:lnTo>
                      <a:pt x="416" y="123"/>
                    </a:lnTo>
                    <a:lnTo>
                      <a:pt x="420" y="121"/>
                    </a:lnTo>
                    <a:lnTo>
                      <a:pt x="424" y="118"/>
                    </a:lnTo>
                    <a:lnTo>
                      <a:pt x="428" y="117"/>
                    </a:lnTo>
                    <a:lnTo>
                      <a:pt x="430" y="114"/>
                    </a:lnTo>
                    <a:lnTo>
                      <a:pt x="433" y="113"/>
                    </a:lnTo>
                    <a:lnTo>
                      <a:pt x="437" y="110"/>
                    </a:lnTo>
                    <a:lnTo>
                      <a:pt x="440" y="109"/>
                    </a:lnTo>
                    <a:lnTo>
                      <a:pt x="442" y="106"/>
                    </a:lnTo>
                    <a:lnTo>
                      <a:pt x="445" y="104"/>
                    </a:lnTo>
                    <a:lnTo>
                      <a:pt x="447" y="101"/>
                    </a:lnTo>
                    <a:lnTo>
                      <a:pt x="450" y="100"/>
                    </a:lnTo>
                    <a:lnTo>
                      <a:pt x="453" y="97"/>
                    </a:lnTo>
                    <a:lnTo>
                      <a:pt x="455" y="94"/>
                    </a:lnTo>
                    <a:lnTo>
                      <a:pt x="458" y="92"/>
                    </a:lnTo>
                    <a:lnTo>
                      <a:pt x="461" y="91"/>
                    </a:lnTo>
                    <a:lnTo>
                      <a:pt x="464" y="85"/>
                    </a:lnTo>
                    <a:lnTo>
                      <a:pt x="468" y="81"/>
                    </a:lnTo>
                    <a:lnTo>
                      <a:pt x="471" y="77"/>
                    </a:lnTo>
                    <a:lnTo>
                      <a:pt x="475" y="72"/>
                    </a:lnTo>
                    <a:lnTo>
                      <a:pt x="475" y="71"/>
                    </a:lnTo>
                    <a:lnTo>
                      <a:pt x="476" y="68"/>
                    </a:lnTo>
                    <a:lnTo>
                      <a:pt x="478" y="66"/>
                    </a:lnTo>
                    <a:lnTo>
                      <a:pt x="479" y="63"/>
                    </a:lnTo>
                    <a:lnTo>
                      <a:pt x="480" y="59"/>
                    </a:lnTo>
                    <a:lnTo>
                      <a:pt x="481" y="54"/>
                    </a:lnTo>
                    <a:lnTo>
                      <a:pt x="483" y="51"/>
                    </a:lnTo>
                    <a:lnTo>
                      <a:pt x="483" y="50"/>
                    </a:lnTo>
                    <a:lnTo>
                      <a:pt x="483" y="47"/>
                    </a:lnTo>
                    <a:lnTo>
                      <a:pt x="483" y="45"/>
                    </a:lnTo>
                    <a:lnTo>
                      <a:pt x="483" y="39"/>
                    </a:lnTo>
                    <a:lnTo>
                      <a:pt x="483" y="35"/>
                    </a:lnTo>
                    <a:lnTo>
                      <a:pt x="483" y="33"/>
                    </a:lnTo>
                    <a:lnTo>
                      <a:pt x="481" y="30"/>
                    </a:lnTo>
                    <a:lnTo>
                      <a:pt x="481" y="28"/>
                    </a:lnTo>
                    <a:lnTo>
                      <a:pt x="481" y="26"/>
                    </a:lnTo>
                    <a:lnTo>
                      <a:pt x="479" y="22"/>
                    </a:lnTo>
                    <a:lnTo>
                      <a:pt x="479" y="18"/>
                    </a:lnTo>
                    <a:lnTo>
                      <a:pt x="478" y="16"/>
                    </a:lnTo>
                    <a:lnTo>
                      <a:pt x="476" y="12"/>
                    </a:lnTo>
                    <a:lnTo>
                      <a:pt x="474" y="9"/>
                    </a:lnTo>
                    <a:lnTo>
                      <a:pt x="472" y="8"/>
                    </a:lnTo>
                    <a:lnTo>
                      <a:pt x="468" y="4"/>
                    </a:lnTo>
                    <a:lnTo>
                      <a:pt x="464" y="1"/>
                    </a:lnTo>
                    <a:lnTo>
                      <a:pt x="462" y="0"/>
                    </a:lnTo>
                    <a:lnTo>
                      <a:pt x="459" y="0"/>
                    </a:lnTo>
                    <a:lnTo>
                      <a:pt x="457" y="0"/>
                    </a:lnTo>
                    <a:lnTo>
                      <a:pt x="455" y="0"/>
                    </a:lnTo>
                    <a:lnTo>
                      <a:pt x="451" y="0"/>
                    </a:lnTo>
                    <a:lnTo>
                      <a:pt x="449" y="0"/>
                    </a:lnTo>
                    <a:lnTo>
                      <a:pt x="446" y="0"/>
                    </a:lnTo>
                    <a:lnTo>
                      <a:pt x="442" y="1"/>
                    </a:lnTo>
                    <a:lnTo>
                      <a:pt x="440" y="1"/>
                    </a:lnTo>
                    <a:lnTo>
                      <a:pt x="436" y="3"/>
                    </a:lnTo>
                    <a:lnTo>
                      <a:pt x="433" y="4"/>
                    </a:lnTo>
                    <a:lnTo>
                      <a:pt x="429" y="7"/>
                    </a:lnTo>
                    <a:lnTo>
                      <a:pt x="425" y="8"/>
                    </a:lnTo>
                    <a:lnTo>
                      <a:pt x="421" y="9"/>
                    </a:lnTo>
                    <a:lnTo>
                      <a:pt x="417" y="12"/>
                    </a:lnTo>
                    <a:lnTo>
                      <a:pt x="413" y="15"/>
                    </a:lnTo>
                    <a:lnTo>
                      <a:pt x="408" y="16"/>
                    </a:lnTo>
                    <a:lnTo>
                      <a:pt x="404" y="18"/>
                    </a:lnTo>
                    <a:lnTo>
                      <a:pt x="399" y="21"/>
                    </a:lnTo>
                    <a:lnTo>
                      <a:pt x="395" y="24"/>
                    </a:lnTo>
                    <a:lnTo>
                      <a:pt x="392" y="25"/>
                    </a:lnTo>
                    <a:lnTo>
                      <a:pt x="390" y="26"/>
                    </a:lnTo>
                    <a:lnTo>
                      <a:pt x="387" y="28"/>
                    </a:lnTo>
                    <a:lnTo>
                      <a:pt x="385" y="29"/>
                    </a:lnTo>
                    <a:lnTo>
                      <a:pt x="382" y="30"/>
                    </a:lnTo>
                    <a:lnTo>
                      <a:pt x="378" y="32"/>
                    </a:lnTo>
                    <a:lnTo>
                      <a:pt x="375" y="33"/>
                    </a:lnTo>
                    <a:lnTo>
                      <a:pt x="373" y="35"/>
                    </a:lnTo>
                    <a:lnTo>
                      <a:pt x="369" y="37"/>
                    </a:lnTo>
                    <a:lnTo>
                      <a:pt x="366" y="38"/>
                    </a:lnTo>
                    <a:lnTo>
                      <a:pt x="362" y="39"/>
                    </a:lnTo>
                    <a:lnTo>
                      <a:pt x="360" y="41"/>
                    </a:lnTo>
                    <a:lnTo>
                      <a:pt x="356" y="42"/>
                    </a:lnTo>
                    <a:lnTo>
                      <a:pt x="353" y="45"/>
                    </a:lnTo>
                    <a:lnTo>
                      <a:pt x="349" y="46"/>
                    </a:lnTo>
                    <a:lnTo>
                      <a:pt x="345" y="47"/>
                    </a:lnTo>
                    <a:lnTo>
                      <a:pt x="341" y="49"/>
                    </a:lnTo>
                    <a:lnTo>
                      <a:pt x="337" y="50"/>
                    </a:lnTo>
                    <a:lnTo>
                      <a:pt x="335" y="53"/>
                    </a:lnTo>
                    <a:lnTo>
                      <a:pt x="331" y="54"/>
                    </a:lnTo>
                    <a:lnTo>
                      <a:pt x="327" y="55"/>
                    </a:lnTo>
                    <a:lnTo>
                      <a:pt x="323" y="56"/>
                    </a:lnTo>
                    <a:lnTo>
                      <a:pt x="319" y="59"/>
                    </a:lnTo>
                    <a:lnTo>
                      <a:pt x="315" y="60"/>
                    </a:lnTo>
                    <a:lnTo>
                      <a:pt x="310" y="62"/>
                    </a:lnTo>
                    <a:lnTo>
                      <a:pt x="306" y="63"/>
                    </a:lnTo>
                    <a:lnTo>
                      <a:pt x="302" y="64"/>
                    </a:lnTo>
                    <a:lnTo>
                      <a:pt x="298" y="67"/>
                    </a:lnTo>
                    <a:lnTo>
                      <a:pt x="293" y="68"/>
                    </a:lnTo>
                    <a:lnTo>
                      <a:pt x="290" y="70"/>
                    </a:lnTo>
                    <a:lnTo>
                      <a:pt x="285" y="71"/>
                    </a:lnTo>
                    <a:lnTo>
                      <a:pt x="281" y="72"/>
                    </a:lnTo>
                    <a:lnTo>
                      <a:pt x="277" y="75"/>
                    </a:lnTo>
                    <a:lnTo>
                      <a:pt x="272" y="76"/>
                    </a:lnTo>
                    <a:lnTo>
                      <a:pt x="268" y="76"/>
                    </a:lnTo>
                    <a:lnTo>
                      <a:pt x="264" y="79"/>
                    </a:lnTo>
                    <a:lnTo>
                      <a:pt x="259" y="80"/>
                    </a:lnTo>
                    <a:lnTo>
                      <a:pt x="255" y="81"/>
                    </a:lnTo>
                    <a:lnTo>
                      <a:pt x="250" y="83"/>
                    </a:lnTo>
                    <a:lnTo>
                      <a:pt x="246" y="84"/>
                    </a:lnTo>
                    <a:lnTo>
                      <a:pt x="242" y="85"/>
                    </a:lnTo>
                    <a:lnTo>
                      <a:pt x="238" y="87"/>
                    </a:lnTo>
                    <a:lnTo>
                      <a:pt x="233" y="88"/>
                    </a:lnTo>
                    <a:lnTo>
                      <a:pt x="229" y="89"/>
                    </a:lnTo>
                    <a:lnTo>
                      <a:pt x="224" y="91"/>
                    </a:lnTo>
                    <a:lnTo>
                      <a:pt x="220" y="92"/>
                    </a:lnTo>
                    <a:lnTo>
                      <a:pt x="216" y="93"/>
                    </a:lnTo>
                    <a:lnTo>
                      <a:pt x="212" y="94"/>
                    </a:lnTo>
                    <a:lnTo>
                      <a:pt x="206" y="96"/>
                    </a:lnTo>
                    <a:lnTo>
                      <a:pt x="203" y="97"/>
                    </a:lnTo>
                    <a:lnTo>
                      <a:pt x="199" y="97"/>
                    </a:lnTo>
                    <a:lnTo>
                      <a:pt x="193" y="98"/>
                    </a:lnTo>
                    <a:lnTo>
                      <a:pt x="189" y="100"/>
                    </a:lnTo>
                    <a:lnTo>
                      <a:pt x="186" y="101"/>
                    </a:lnTo>
                    <a:lnTo>
                      <a:pt x="182" y="102"/>
                    </a:lnTo>
                    <a:lnTo>
                      <a:pt x="178" y="104"/>
                    </a:lnTo>
                    <a:lnTo>
                      <a:pt x="172" y="104"/>
                    </a:lnTo>
                    <a:lnTo>
                      <a:pt x="169" y="105"/>
                    </a:lnTo>
                    <a:lnTo>
                      <a:pt x="165" y="105"/>
                    </a:lnTo>
                    <a:lnTo>
                      <a:pt x="161" y="106"/>
                    </a:lnTo>
                    <a:lnTo>
                      <a:pt x="157" y="108"/>
                    </a:lnTo>
                    <a:lnTo>
                      <a:pt x="153" y="108"/>
                    </a:lnTo>
                    <a:lnTo>
                      <a:pt x="149" y="109"/>
                    </a:lnTo>
                    <a:lnTo>
                      <a:pt x="145" y="110"/>
                    </a:lnTo>
                    <a:lnTo>
                      <a:pt x="142" y="110"/>
                    </a:lnTo>
                    <a:lnTo>
                      <a:pt x="138" y="110"/>
                    </a:lnTo>
                    <a:lnTo>
                      <a:pt x="136" y="110"/>
                    </a:lnTo>
                    <a:lnTo>
                      <a:pt x="132" y="111"/>
                    </a:lnTo>
                    <a:lnTo>
                      <a:pt x="129" y="111"/>
                    </a:lnTo>
                    <a:lnTo>
                      <a:pt x="125" y="111"/>
                    </a:lnTo>
                    <a:lnTo>
                      <a:pt x="123" y="113"/>
                    </a:lnTo>
                    <a:lnTo>
                      <a:pt x="120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0" y="114"/>
                    </a:lnTo>
                    <a:lnTo>
                      <a:pt x="107" y="114"/>
                    </a:lnTo>
                    <a:lnTo>
                      <a:pt x="104" y="114"/>
                    </a:lnTo>
                    <a:lnTo>
                      <a:pt x="102" y="114"/>
                    </a:lnTo>
                    <a:lnTo>
                      <a:pt x="98" y="115"/>
                    </a:lnTo>
                    <a:lnTo>
                      <a:pt x="97" y="115"/>
                    </a:lnTo>
                    <a:lnTo>
                      <a:pt x="93" y="115"/>
                    </a:lnTo>
                    <a:lnTo>
                      <a:pt x="90" y="115"/>
                    </a:lnTo>
                    <a:lnTo>
                      <a:pt x="87" y="115"/>
                    </a:lnTo>
                    <a:lnTo>
                      <a:pt x="85" y="117"/>
                    </a:lnTo>
                    <a:lnTo>
                      <a:pt x="82" y="117"/>
                    </a:lnTo>
                    <a:lnTo>
                      <a:pt x="79" y="117"/>
                    </a:lnTo>
                    <a:lnTo>
                      <a:pt x="77" y="117"/>
                    </a:lnTo>
                    <a:lnTo>
                      <a:pt x="74" y="118"/>
                    </a:lnTo>
                    <a:lnTo>
                      <a:pt x="72" y="118"/>
                    </a:lnTo>
                    <a:lnTo>
                      <a:pt x="69" y="118"/>
                    </a:lnTo>
                    <a:lnTo>
                      <a:pt x="66" y="118"/>
                    </a:lnTo>
                    <a:lnTo>
                      <a:pt x="64" y="118"/>
                    </a:lnTo>
                    <a:lnTo>
                      <a:pt x="60" y="119"/>
                    </a:lnTo>
                    <a:lnTo>
                      <a:pt x="56" y="119"/>
                    </a:lnTo>
                    <a:lnTo>
                      <a:pt x="51" y="119"/>
                    </a:lnTo>
                    <a:lnTo>
                      <a:pt x="47" y="121"/>
                    </a:lnTo>
                    <a:lnTo>
                      <a:pt x="43" y="121"/>
                    </a:lnTo>
                    <a:lnTo>
                      <a:pt x="39" y="122"/>
                    </a:lnTo>
                    <a:lnTo>
                      <a:pt x="35" y="122"/>
                    </a:lnTo>
                    <a:lnTo>
                      <a:pt x="31" y="123"/>
                    </a:lnTo>
                    <a:lnTo>
                      <a:pt x="28" y="123"/>
                    </a:lnTo>
                    <a:lnTo>
                      <a:pt x="26" y="125"/>
                    </a:lnTo>
                    <a:lnTo>
                      <a:pt x="22" y="125"/>
                    </a:lnTo>
                    <a:lnTo>
                      <a:pt x="19" y="126"/>
                    </a:lnTo>
                    <a:lnTo>
                      <a:pt x="17" y="126"/>
                    </a:lnTo>
                    <a:lnTo>
                      <a:pt x="14" y="126"/>
                    </a:lnTo>
                    <a:lnTo>
                      <a:pt x="10" y="129"/>
                    </a:lnTo>
                    <a:lnTo>
                      <a:pt x="6" y="131"/>
                    </a:lnTo>
                    <a:close/>
                  </a:path>
                </a:pathLst>
              </a:custGeom>
              <a:solidFill>
                <a:srgbClr val="F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6" name="Freeform 356"/>
              <p:cNvSpPr>
                <a:spLocks/>
              </p:cNvSpPr>
              <p:nvPr/>
            </p:nvSpPr>
            <p:spPr bwMode="auto">
              <a:xfrm>
                <a:off x="4060" y="2681"/>
                <a:ext cx="123" cy="820"/>
              </a:xfrm>
              <a:custGeom>
                <a:avLst/>
                <a:gdLst>
                  <a:gd name="T0" fmla="*/ 1 w 246"/>
                  <a:gd name="T1" fmla="*/ 2 h 1641"/>
                  <a:gd name="T2" fmla="*/ 1 w 246"/>
                  <a:gd name="T3" fmla="*/ 6 h 1641"/>
                  <a:gd name="T4" fmla="*/ 1 w 246"/>
                  <a:gd name="T5" fmla="*/ 6 h 1641"/>
                  <a:gd name="T6" fmla="*/ 1 w 246"/>
                  <a:gd name="T7" fmla="*/ 6 h 1641"/>
                  <a:gd name="T8" fmla="*/ 1 w 246"/>
                  <a:gd name="T9" fmla="*/ 6 h 1641"/>
                  <a:gd name="T10" fmla="*/ 1 w 246"/>
                  <a:gd name="T11" fmla="*/ 6 h 1641"/>
                  <a:gd name="T12" fmla="*/ 1 w 246"/>
                  <a:gd name="T13" fmla="*/ 6 h 1641"/>
                  <a:gd name="T14" fmla="*/ 1 w 246"/>
                  <a:gd name="T15" fmla="*/ 6 h 1641"/>
                  <a:gd name="T16" fmla="*/ 1 w 246"/>
                  <a:gd name="T17" fmla="*/ 6 h 1641"/>
                  <a:gd name="T18" fmla="*/ 1 w 246"/>
                  <a:gd name="T19" fmla="*/ 5 h 1641"/>
                  <a:gd name="T20" fmla="*/ 1 w 246"/>
                  <a:gd name="T21" fmla="*/ 5 h 1641"/>
                  <a:gd name="T22" fmla="*/ 1 w 246"/>
                  <a:gd name="T23" fmla="*/ 5 h 1641"/>
                  <a:gd name="T24" fmla="*/ 1 w 246"/>
                  <a:gd name="T25" fmla="*/ 5 h 1641"/>
                  <a:gd name="T26" fmla="*/ 1 w 246"/>
                  <a:gd name="T27" fmla="*/ 5 h 1641"/>
                  <a:gd name="T28" fmla="*/ 1 w 246"/>
                  <a:gd name="T29" fmla="*/ 5 h 1641"/>
                  <a:gd name="T30" fmla="*/ 1 w 246"/>
                  <a:gd name="T31" fmla="*/ 5 h 1641"/>
                  <a:gd name="T32" fmla="*/ 1 w 246"/>
                  <a:gd name="T33" fmla="*/ 5 h 1641"/>
                  <a:gd name="T34" fmla="*/ 1 w 246"/>
                  <a:gd name="T35" fmla="*/ 5 h 1641"/>
                  <a:gd name="T36" fmla="*/ 1 w 246"/>
                  <a:gd name="T37" fmla="*/ 5 h 1641"/>
                  <a:gd name="T38" fmla="*/ 1 w 246"/>
                  <a:gd name="T39" fmla="*/ 5 h 1641"/>
                  <a:gd name="T40" fmla="*/ 1 w 246"/>
                  <a:gd name="T41" fmla="*/ 5 h 1641"/>
                  <a:gd name="T42" fmla="*/ 1 w 246"/>
                  <a:gd name="T43" fmla="*/ 4 h 1641"/>
                  <a:gd name="T44" fmla="*/ 1 w 246"/>
                  <a:gd name="T45" fmla="*/ 4 h 1641"/>
                  <a:gd name="T46" fmla="*/ 1 w 246"/>
                  <a:gd name="T47" fmla="*/ 4 h 1641"/>
                  <a:gd name="T48" fmla="*/ 1 w 246"/>
                  <a:gd name="T49" fmla="*/ 4 h 1641"/>
                  <a:gd name="T50" fmla="*/ 1 w 246"/>
                  <a:gd name="T51" fmla="*/ 4 h 1641"/>
                  <a:gd name="T52" fmla="*/ 1 w 246"/>
                  <a:gd name="T53" fmla="*/ 4 h 1641"/>
                  <a:gd name="T54" fmla="*/ 1 w 246"/>
                  <a:gd name="T55" fmla="*/ 4 h 1641"/>
                  <a:gd name="T56" fmla="*/ 1 w 246"/>
                  <a:gd name="T57" fmla="*/ 4 h 1641"/>
                  <a:gd name="T58" fmla="*/ 1 w 246"/>
                  <a:gd name="T59" fmla="*/ 4 h 1641"/>
                  <a:gd name="T60" fmla="*/ 1 w 246"/>
                  <a:gd name="T61" fmla="*/ 4 h 1641"/>
                  <a:gd name="T62" fmla="*/ 1 w 246"/>
                  <a:gd name="T63" fmla="*/ 4 h 1641"/>
                  <a:gd name="T64" fmla="*/ 1 w 246"/>
                  <a:gd name="T65" fmla="*/ 4 h 1641"/>
                  <a:gd name="T66" fmla="*/ 1 w 246"/>
                  <a:gd name="T67" fmla="*/ 3 h 1641"/>
                  <a:gd name="T68" fmla="*/ 1 w 246"/>
                  <a:gd name="T69" fmla="*/ 3 h 1641"/>
                  <a:gd name="T70" fmla="*/ 1 w 246"/>
                  <a:gd name="T71" fmla="*/ 3 h 1641"/>
                  <a:gd name="T72" fmla="*/ 1 w 246"/>
                  <a:gd name="T73" fmla="*/ 3 h 1641"/>
                  <a:gd name="T74" fmla="*/ 1 w 246"/>
                  <a:gd name="T75" fmla="*/ 3 h 1641"/>
                  <a:gd name="T76" fmla="*/ 1 w 246"/>
                  <a:gd name="T77" fmla="*/ 3 h 1641"/>
                  <a:gd name="T78" fmla="*/ 1 w 246"/>
                  <a:gd name="T79" fmla="*/ 3 h 1641"/>
                  <a:gd name="T80" fmla="*/ 1 w 246"/>
                  <a:gd name="T81" fmla="*/ 3 h 1641"/>
                  <a:gd name="T82" fmla="*/ 1 w 246"/>
                  <a:gd name="T83" fmla="*/ 3 h 1641"/>
                  <a:gd name="T84" fmla="*/ 1 w 246"/>
                  <a:gd name="T85" fmla="*/ 0 h 1641"/>
                  <a:gd name="T86" fmla="*/ 1 w 246"/>
                  <a:gd name="T87" fmla="*/ 0 h 16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6" h="1641">
                    <a:moveTo>
                      <a:pt x="125" y="26"/>
                    </a:moveTo>
                    <a:lnTo>
                      <a:pt x="164" y="330"/>
                    </a:lnTo>
                    <a:lnTo>
                      <a:pt x="134" y="662"/>
                    </a:lnTo>
                    <a:lnTo>
                      <a:pt x="5" y="1132"/>
                    </a:lnTo>
                    <a:lnTo>
                      <a:pt x="0" y="1473"/>
                    </a:lnTo>
                    <a:lnTo>
                      <a:pt x="43" y="1624"/>
                    </a:lnTo>
                    <a:lnTo>
                      <a:pt x="88" y="1641"/>
                    </a:lnTo>
                    <a:lnTo>
                      <a:pt x="136" y="1620"/>
                    </a:lnTo>
                    <a:lnTo>
                      <a:pt x="135" y="1617"/>
                    </a:lnTo>
                    <a:lnTo>
                      <a:pt x="134" y="1615"/>
                    </a:lnTo>
                    <a:lnTo>
                      <a:pt x="134" y="1611"/>
                    </a:lnTo>
                    <a:lnTo>
                      <a:pt x="132" y="1608"/>
                    </a:lnTo>
                    <a:lnTo>
                      <a:pt x="131" y="1606"/>
                    </a:lnTo>
                    <a:lnTo>
                      <a:pt x="130" y="1603"/>
                    </a:lnTo>
                    <a:lnTo>
                      <a:pt x="130" y="1600"/>
                    </a:lnTo>
                    <a:lnTo>
                      <a:pt x="128" y="1596"/>
                    </a:lnTo>
                    <a:lnTo>
                      <a:pt x="127" y="1594"/>
                    </a:lnTo>
                    <a:lnTo>
                      <a:pt x="126" y="1590"/>
                    </a:lnTo>
                    <a:lnTo>
                      <a:pt x="126" y="1586"/>
                    </a:lnTo>
                    <a:lnTo>
                      <a:pt x="125" y="1581"/>
                    </a:lnTo>
                    <a:lnTo>
                      <a:pt x="123" y="1577"/>
                    </a:lnTo>
                    <a:lnTo>
                      <a:pt x="122" y="1571"/>
                    </a:lnTo>
                    <a:lnTo>
                      <a:pt x="121" y="1568"/>
                    </a:lnTo>
                    <a:lnTo>
                      <a:pt x="119" y="1562"/>
                    </a:lnTo>
                    <a:lnTo>
                      <a:pt x="118" y="1557"/>
                    </a:lnTo>
                    <a:lnTo>
                      <a:pt x="117" y="1552"/>
                    </a:lnTo>
                    <a:lnTo>
                      <a:pt x="115" y="1547"/>
                    </a:lnTo>
                    <a:lnTo>
                      <a:pt x="113" y="1540"/>
                    </a:lnTo>
                    <a:lnTo>
                      <a:pt x="111" y="1535"/>
                    </a:lnTo>
                    <a:lnTo>
                      <a:pt x="110" y="1528"/>
                    </a:lnTo>
                    <a:lnTo>
                      <a:pt x="109" y="1523"/>
                    </a:lnTo>
                    <a:lnTo>
                      <a:pt x="107" y="1516"/>
                    </a:lnTo>
                    <a:lnTo>
                      <a:pt x="106" y="1510"/>
                    </a:lnTo>
                    <a:lnTo>
                      <a:pt x="105" y="1503"/>
                    </a:lnTo>
                    <a:lnTo>
                      <a:pt x="104" y="1497"/>
                    </a:lnTo>
                    <a:lnTo>
                      <a:pt x="101" y="1490"/>
                    </a:lnTo>
                    <a:lnTo>
                      <a:pt x="100" y="1482"/>
                    </a:lnTo>
                    <a:lnTo>
                      <a:pt x="98" y="1476"/>
                    </a:lnTo>
                    <a:lnTo>
                      <a:pt x="97" y="1468"/>
                    </a:lnTo>
                    <a:lnTo>
                      <a:pt x="96" y="1461"/>
                    </a:lnTo>
                    <a:lnTo>
                      <a:pt x="94" y="1454"/>
                    </a:lnTo>
                    <a:lnTo>
                      <a:pt x="93" y="1447"/>
                    </a:lnTo>
                    <a:lnTo>
                      <a:pt x="92" y="1439"/>
                    </a:lnTo>
                    <a:lnTo>
                      <a:pt x="90" y="1431"/>
                    </a:lnTo>
                    <a:lnTo>
                      <a:pt x="89" y="1423"/>
                    </a:lnTo>
                    <a:lnTo>
                      <a:pt x="88" y="1416"/>
                    </a:lnTo>
                    <a:lnTo>
                      <a:pt x="87" y="1408"/>
                    </a:lnTo>
                    <a:lnTo>
                      <a:pt x="85" y="1400"/>
                    </a:lnTo>
                    <a:lnTo>
                      <a:pt x="85" y="1392"/>
                    </a:lnTo>
                    <a:lnTo>
                      <a:pt x="84" y="1384"/>
                    </a:lnTo>
                    <a:lnTo>
                      <a:pt x="84" y="1376"/>
                    </a:lnTo>
                    <a:lnTo>
                      <a:pt x="83" y="1368"/>
                    </a:lnTo>
                    <a:lnTo>
                      <a:pt x="81" y="1359"/>
                    </a:lnTo>
                    <a:lnTo>
                      <a:pt x="80" y="1351"/>
                    </a:lnTo>
                    <a:lnTo>
                      <a:pt x="80" y="1343"/>
                    </a:lnTo>
                    <a:lnTo>
                      <a:pt x="79" y="1336"/>
                    </a:lnTo>
                    <a:lnTo>
                      <a:pt x="79" y="1326"/>
                    </a:lnTo>
                    <a:lnTo>
                      <a:pt x="79" y="1319"/>
                    </a:lnTo>
                    <a:lnTo>
                      <a:pt x="79" y="1311"/>
                    </a:lnTo>
                    <a:lnTo>
                      <a:pt x="77" y="1303"/>
                    </a:lnTo>
                    <a:lnTo>
                      <a:pt x="77" y="1294"/>
                    </a:lnTo>
                    <a:lnTo>
                      <a:pt x="77" y="1286"/>
                    </a:lnTo>
                    <a:lnTo>
                      <a:pt x="77" y="1278"/>
                    </a:lnTo>
                    <a:lnTo>
                      <a:pt x="77" y="1270"/>
                    </a:lnTo>
                    <a:lnTo>
                      <a:pt x="79" y="1262"/>
                    </a:lnTo>
                    <a:lnTo>
                      <a:pt x="79" y="1254"/>
                    </a:lnTo>
                    <a:lnTo>
                      <a:pt x="80" y="1246"/>
                    </a:lnTo>
                    <a:lnTo>
                      <a:pt x="80" y="1237"/>
                    </a:lnTo>
                    <a:lnTo>
                      <a:pt x="80" y="1229"/>
                    </a:lnTo>
                    <a:lnTo>
                      <a:pt x="81" y="1222"/>
                    </a:lnTo>
                    <a:lnTo>
                      <a:pt x="81" y="1214"/>
                    </a:lnTo>
                    <a:lnTo>
                      <a:pt x="83" y="1206"/>
                    </a:lnTo>
                    <a:lnTo>
                      <a:pt x="83" y="1198"/>
                    </a:lnTo>
                    <a:lnTo>
                      <a:pt x="84" y="1191"/>
                    </a:lnTo>
                    <a:lnTo>
                      <a:pt x="85" y="1184"/>
                    </a:lnTo>
                    <a:lnTo>
                      <a:pt x="85" y="1176"/>
                    </a:lnTo>
                    <a:lnTo>
                      <a:pt x="87" y="1169"/>
                    </a:lnTo>
                    <a:lnTo>
                      <a:pt x="88" y="1161"/>
                    </a:lnTo>
                    <a:lnTo>
                      <a:pt x="89" y="1155"/>
                    </a:lnTo>
                    <a:lnTo>
                      <a:pt x="90" y="1147"/>
                    </a:lnTo>
                    <a:lnTo>
                      <a:pt x="90" y="1140"/>
                    </a:lnTo>
                    <a:lnTo>
                      <a:pt x="93" y="1134"/>
                    </a:lnTo>
                    <a:lnTo>
                      <a:pt x="94" y="1127"/>
                    </a:lnTo>
                    <a:lnTo>
                      <a:pt x="94" y="1121"/>
                    </a:lnTo>
                    <a:lnTo>
                      <a:pt x="96" y="1113"/>
                    </a:lnTo>
                    <a:lnTo>
                      <a:pt x="97" y="1108"/>
                    </a:lnTo>
                    <a:lnTo>
                      <a:pt x="98" y="1101"/>
                    </a:lnTo>
                    <a:lnTo>
                      <a:pt x="100" y="1094"/>
                    </a:lnTo>
                    <a:lnTo>
                      <a:pt x="101" y="1088"/>
                    </a:lnTo>
                    <a:lnTo>
                      <a:pt x="102" y="1083"/>
                    </a:lnTo>
                    <a:lnTo>
                      <a:pt x="104" y="1076"/>
                    </a:lnTo>
                    <a:lnTo>
                      <a:pt x="105" y="1071"/>
                    </a:lnTo>
                    <a:lnTo>
                      <a:pt x="106" y="1064"/>
                    </a:lnTo>
                    <a:lnTo>
                      <a:pt x="107" y="1059"/>
                    </a:lnTo>
                    <a:lnTo>
                      <a:pt x="109" y="1054"/>
                    </a:lnTo>
                    <a:lnTo>
                      <a:pt x="110" y="1049"/>
                    </a:lnTo>
                    <a:lnTo>
                      <a:pt x="111" y="1043"/>
                    </a:lnTo>
                    <a:lnTo>
                      <a:pt x="113" y="1038"/>
                    </a:lnTo>
                    <a:lnTo>
                      <a:pt x="114" y="1033"/>
                    </a:lnTo>
                    <a:lnTo>
                      <a:pt x="115" y="1028"/>
                    </a:lnTo>
                    <a:lnTo>
                      <a:pt x="117" y="1022"/>
                    </a:lnTo>
                    <a:lnTo>
                      <a:pt x="118" y="1018"/>
                    </a:lnTo>
                    <a:lnTo>
                      <a:pt x="119" y="1013"/>
                    </a:lnTo>
                    <a:lnTo>
                      <a:pt x="121" y="1009"/>
                    </a:lnTo>
                    <a:lnTo>
                      <a:pt x="122" y="1005"/>
                    </a:lnTo>
                    <a:lnTo>
                      <a:pt x="123" y="1001"/>
                    </a:lnTo>
                    <a:lnTo>
                      <a:pt x="125" y="997"/>
                    </a:lnTo>
                    <a:lnTo>
                      <a:pt x="126" y="994"/>
                    </a:lnTo>
                    <a:lnTo>
                      <a:pt x="127" y="990"/>
                    </a:lnTo>
                    <a:lnTo>
                      <a:pt x="127" y="986"/>
                    </a:lnTo>
                    <a:lnTo>
                      <a:pt x="128" y="983"/>
                    </a:lnTo>
                    <a:lnTo>
                      <a:pt x="130" y="979"/>
                    </a:lnTo>
                    <a:lnTo>
                      <a:pt x="131" y="975"/>
                    </a:lnTo>
                    <a:lnTo>
                      <a:pt x="132" y="973"/>
                    </a:lnTo>
                    <a:lnTo>
                      <a:pt x="134" y="970"/>
                    </a:lnTo>
                    <a:lnTo>
                      <a:pt x="134" y="967"/>
                    </a:lnTo>
                    <a:lnTo>
                      <a:pt x="135" y="965"/>
                    </a:lnTo>
                    <a:lnTo>
                      <a:pt x="135" y="962"/>
                    </a:lnTo>
                    <a:lnTo>
                      <a:pt x="136" y="961"/>
                    </a:lnTo>
                    <a:lnTo>
                      <a:pt x="138" y="957"/>
                    </a:lnTo>
                    <a:lnTo>
                      <a:pt x="139" y="954"/>
                    </a:lnTo>
                    <a:lnTo>
                      <a:pt x="140" y="952"/>
                    </a:lnTo>
                    <a:lnTo>
                      <a:pt x="142" y="949"/>
                    </a:lnTo>
                    <a:lnTo>
                      <a:pt x="142" y="948"/>
                    </a:lnTo>
                    <a:lnTo>
                      <a:pt x="244" y="502"/>
                    </a:lnTo>
                    <a:lnTo>
                      <a:pt x="246" y="313"/>
                    </a:lnTo>
                    <a:lnTo>
                      <a:pt x="238" y="104"/>
                    </a:lnTo>
                    <a:lnTo>
                      <a:pt x="203" y="0"/>
                    </a:lnTo>
                    <a:lnTo>
                      <a:pt x="125" y="26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7" name="Freeform 357"/>
              <p:cNvSpPr>
                <a:spLocks/>
              </p:cNvSpPr>
              <p:nvPr/>
            </p:nvSpPr>
            <p:spPr bwMode="auto">
              <a:xfrm>
                <a:off x="3893" y="2673"/>
                <a:ext cx="108" cy="815"/>
              </a:xfrm>
              <a:custGeom>
                <a:avLst/>
                <a:gdLst>
                  <a:gd name="T0" fmla="*/ 0 w 218"/>
                  <a:gd name="T1" fmla="*/ 0 h 1631"/>
                  <a:gd name="T2" fmla="*/ 0 w 218"/>
                  <a:gd name="T3" fmla="*/ 1 h 1631"/>
                  <a:gd name="T4" fmla="*/ 0 w 218"/>
                  <a:gd name="T5" fmla="*/ 2 h 1631"/>
                  <a:gd name="T6" fmla="*/ 0 w 218"/>
                  <a:gd name="T7" fmla="*/ 2 h 1631"/>
                  <a:gd name="T8" fmla="*/ 0 w 218"/>
                  <a:gd name="T9" fmla="*/ 3 h 1631"/>
                  <a:gd name="T10" fmla="*/ 0 w 218"/>
                  <a:gd name="T11" fmla="*/ 5 h 1631"/>
                  <a:gd name="T12" fmla="*/ 0 w 218"/>
                  <a:gd name="T13" fmla="*/ 6 h 1631"/>
                  <a:gd name="T14" fmla="*/ 0 w 218"/>
                  <a:gd name="T15" fmla="*/ 6 h 1631"/>
                  <a:gd name="T16" fmla="*/ 0 w 218"/>
                  <a:gd name="T17" fmla="*/ 6 h 1631"/>
                  <a:gd name="T18" fmla="*/ 0 w 218"/>
                  <a:gd name="T19" fmla="*/ 5 h 1631"/>
                  <a:gd name="T20" fmla="*/ 0 w 218"/>
                  <a:gd name="T21" fmla="*/ 3 h 1631"/>
                  <a:gd name="T22" fmla="*/ 0 w 218"/>
                  <a:gd name="T23" fmla="*/ 2 h 1631"/>
                  <a:gd name="T24" fmla="*/ 0 w 218"/>
                  <a:gd name="T25" fmla="*/ 0 h 1631"/>
                  <a:gd name="T26" fmla="*/ 0 w 218"/>
                  <a:gd name="T27" fmla="*/ 0 h 1631"/>
                  <a:gd name="T28" fmla="*/ 0 w 218"/>
                  <a:gd name="T29" fmla="*/ 0 h 1631"/>
                  <a:gd name="T30" fmla="*/ 0 w 218"/>
                  <a:gd name="T31" fmla="*/ 0 h 16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8" h="1631">
                    <a:moveTo>
                      <a:pt x="134" y="8"/>
                    </a:moveTo>
                    <a:lnTo>
                      <a:pt x="83" y="329"/>
                    </a:lnTo>
                    <a:lnTo>
                      <a:pt x="85" y="571"/>
                    </a:lnTo>
                    <a:lnTo>
                      <a:pt x="108" y="758"/>
                    </a:lnTo>
                    <a:lnTo>
                      <a:pt x="201" y="1019"/>
                    </a:lnTo>
                    <a:lnTo>
                      <a:pt x="218" y="1472"/>
                    </a:lnTo>
                    <a:lnTo>
                      <a:pt x="144" y="1625"/>
                    </a:lnTo>
                    <a:lnTo>
                      <a:pt x="88" y="1631"/>
                    </a:lnTo>
                    <a:lnTo>
                      <a:pt x="83" y="1589"/>
                    </a:lnTo>
                    <a:lnTo>
                      <a:pt x="136" y="1353"/>
                    </a:lnTo>
                    <a:lnTo>
                      <a:pt x="94" y="995"/>
                    </a:lnTo>
                    <a:lnTo>
                      <a:pt x="0" y="527"/>
                    </a:lnTo>
                    <a:lnTo>
                      <a:pt x="3" y="213"/>
                    </a:lnTo>
                    <a:lnTo>
                      <a:pt x="57" y="0"/>
                    </a:lnTo>
                    <a:lnTo>
                      <a:pt x="134" y="8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8" name="Freeform 358"/>
              <p:cNvSpPr>
                <a:spLocks/>
              </p:cNvSpPr>
              <p:nvPr/>
            </p:nvSpPr>
            <p:spPr bwMode="auto">
              <a:xfrm>
                <a:off x="4406" y="3754"/>
                <a:ext cx="80" cy="53"/>
              </a:xfrm>
              <a:custGeom>
                <a:avLst/>
                <a:gdLst>
                  <a:gd name="T0" fmla="*/ 0 w 160"/>
                  <a:gd name="T1" fmla="*/ 0 h 107"/>
                  <a:gd name="T2" fmla="*/ 1 w 160"/>
                  <a:gd name="T3" fmla="*/ 0 h 107"/>
                  <a:gd name="T4" fmla="*/ 1 w 160"/>
                  <a:gd name="T5" fmla="*/ 0 h 107"/>
                  <a:gd name="T6" fmla="*/ 1 w 160"/>
                  <a:gd name="T7" fmla="*/ 0 h 107"/>
                  <a:gd name="T8" fmla="*/ 1 w 160"/>
                  <a:gd name="T9" fmla="*/ 0 h 107"/>
                  <a:gd name="T10" fmla="*/ 1 w 160"/>
                  <a:gd name="T11" fmla="*/ 0 h 107"/>
                  <a:gd name="T12" fmla="*/ 1 w 160"/>
                  <a:gd name="T13" fmla="*/ 0 h 107"/>
                  <a:gd name="T14" fmla="*/ 1 w 160"/>
                  <a:gd name="T15" fmla="*/ 0 h 107"/>
                  <a:gd name="T16" fmla="*/ 1 w 160"/>
                  <a:gd name="T17" fmla="*/ 0 h 107"/>
                  <a:gd name="T18" fmla="*/ 1 w 160"/>
                  <a:gd name="T19" fmla="*/ 0 h 107"/>
                  <a:gd name="T20" fmla="*/ 1 w 160"/>
                  <a:gd name="T21" fmla="*/ 0 h 107"/>
                  <a:gd name="T22" fmla="*/ 1 w 160"/>
                  <a:gd name="T23" fmla="*/ 0 h 107"/>
                  <a:gd name="T24" fmla="*/ 1 w 160"/>
                  <a:gd name="T25" fmla="*/ 0 h 107"/>
                  <a:gd name="T26" fmla="*/ 1 w 160"/>
                  <a:gd name="T27" fmla="*/ 0 h 107"/>
                  <a:gd name="T28" fmla="*/ 1 w 160"/>
                  <a:gd name="T29" fmla="*/ 0 h 107"/>
                  <a:gd name="T30" fmla="*/ 1 w 160"/>
                  <a:gd name="T31" fmla="*/ 0 h 107"/>
                  <a:gd name="T32" fmla="*/ 1 w 160"/>
                  <a:gd name="T33" fmla="*/ 0 h 107"/>
                  <a:gd name="T34" fmla="*/ 1 w 160"/>
                  <a:gd name="T35" fmla="*/ 0 h 107"/>
                  <a:gd name="T36" fmla="*/ 1 w 160"/>
                  <a:gd name="T37" fmla="*/ 0 h 107"/>
                  <a:gd name="T38" fmla="*/ 1 w 160"/>
                  <a:gd name="T39" fmla="*/ 0 h 107"/>
                  <a:gd name="T40" fmla="*/ 1 w 160"/>
                  <a:gd name="T41" fmla="*/ 0 h 107"/>
                  <a:gd name="T42" fmla="*/ 1 w 160"/>
                  <a:gd name="T43" fmla="*/ 0 h 107"/>
                  <a:gd name="T44" fmla="*/ 1 w 160"/>
                  <a:gd name="T45" fmla="*/ 0 h 107"/>
                  <a:gd name="T46" fmla="*/ 1 w 160"/>
                  <a:gd name="T47" fmla="*/ 0 h 107"/>
                  <a:gd name="T48" fmla="*/ 1 w 160"/>
                  <a:gd name="T49" fmla="*/ 0 h 107"/>
                  <a:gd name="T50" fmla="*/ 1 w 160"/>
                  <a:gd name="T51" fmla="*/ 0 h 107"/>
                  <a:gd name="T52" fmla="*/ 1 w 160"/>
                  <a:gd name="T53" fmla="*/ 0 h 107"/>
                  <a:gd name="T54" fmla="*/ 1 w 160"/>
                  <a:gd name="T55" fmla="*/ 0 h 107"/>
                  <a:gd name="T56" fmla="*/ 1 w 160"/>
                  <a:gd name="T57" fmla="*/ 0 h 107"/>
                  <a:gd name="T58" fmla="*/ 1 w 160"/>
                  <a:gd name="T59" fmla="*/ 0 h 107"/>
                  <a:gd name="T60" fmla="*/ 1 w 160"/>
                  <a:gd name="T61" fmla="*/ 0 h 107"/>
                  <a:gd name="T62" fmla="*/ 1 w 160"/>
                  <a:gd name="T63" fmla="*/ 0 h 107"/>
                  <a:gd name="T64" fmla="*/ 1 w 160"/>
                  <a:gd name="T65" fmla="*/ 0 h 107"/>
                  <a:gd name="T66" fmla="*/ 1 w 160"/>
                  <a:gd name="T67" fmla="*/ 0 h 107"/>
                  <a:gd name="T68" fmla="*/ 1 w 160"/>
                  <a:gd name="T69" fmla="*/ 0 h 107"/>
                  <a:gd name="T70" fmla="*/ 1 w 160"/>
                  <a:gd name="T71" fmla="*/ 0 h 107"/>
                  <a:gd name="T72" fmla="*/ 1 w 160"/>
                  <a:gd name="T73" fmla="*/ 0 h 107"/>
                  <a:gd name="T74" fmla="*/ 1 w 160"/>
                  <a:gd name="T75" fmla="*/ 0 h 107"/>
                  <a:gd name="T76" fmla="*/ 1 w 160"/>
                  <a:gd name="T77" fmla="*/ 0 h 107"/>
                  <a:gd name="T78" fmla="*/ 1 w 160"/>
                  <a:gd name="T79" fmla="*/ 0 h 107"/>
                  <a:gd name="T80" fmla="*/ 1 w 160"/>
                  <a:gd name="T81" fmla="*/ 0 h 107"/>
                  <a:gd name="T82" fmla="*/ 1 w 160"/>
                  <a:gd name="T83" fmla="*/ 0 h 107"/>
                  <a:gd name="T84" fmla="*/ 1 w 160"/>
                  <a:gd name="T85" fmla="*/ 0 h 107"/>
                  <a:gd name="T86" fmla="*/ 1 w 160"/>
                  <a:gd name="T87" fmla="*/ 0 h 107"/>
                  <a:gd name="T88" fmla="*/ 1 w 160"/>
                  <a:gd name="T89" fmla="*/ 0 h 107"/>
                  <a:gd name="T90" fmla="*/ 1 w 160"/>
                  <a:gd name="T91" fmla="*/ 0 h 107"/>
                  <a:gd name="T92" fmla="*/ 1 w 160"/>
                  <a:gd name="T93" fmla="*/ 0 h 107"/>
                  <a:gd name="T94" fmla="*/ 1 w 160"/>
                  <a:gd name="T95" fmla="*/ 0 h 107"/>
                  <a:gd name="T96" fmla="*/ 1 w 160"/>
                  <a:gd name="T97" fmla="*/ 0 h 107"/>
                  <a:gd name="T98" fmla="*/ 0 w 160"/>
                  <a:gd name="T99" fmla="*/ 0 h 10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0" h="107">
                    <a:moveTo>
                      <a:pt x="0" y="54"/>
                    </a:moveTo>
                    <a:lnTo>
                      <a:pt x="0" y="54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9" y="53"/>
                    </a:lnTo>
                    <a:lnTo>
                      <a:pt x="12" y="52"/>
                    </a:lnTo>
                    <a:lnTo>
                      <a:pt x="16" y="52"/>
                    </a:lnTo>
                    <a:lnTo>
                      <a:pt x="18" y="50"/>
                    </a:lnTo>
                    <a:lnTo>
                      <a:pt x="23" y="50"/>
                    </a:lnTo>
                    <a:lnTo>
                      <a:pt x="25" y="49"/>
                    </a:lnTo>
                    <a:lnTo>
                      <a:pt x="27" y="49"/>
                    </a:lnTo>
                    <a:lnTo>
                      <a:pt x="30" y="49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9" y="46"/>
                    </a:lnTo>
                    <a:lnTo>
                      <a:pt x="42" y="46"/>
                    </a:lnTo>
                    <a:lnTo>
                      <a:pt x="44" y="45"/>
                    </a:lnTo>
                    <a:lnTo>
                      <a:pt x="47" y="45"/>
                    </a:lnTo>
                    <a:lnTo>
                      <a:pt x="51" y="44"/>
                    </a:lnTo>
                    <a:lnTo>
                      <a:pt x="54" y="44"/>
                    </a:lnTo>
                    <a:lnTo>
                      <a:pt x="56" y="42"/>
                    </a:lnTo>
                    <a:lnTo>
                      <a:pt x="59" y="42"/>
                    </a:lnTo>
                    <a:lnTo>
                      <a:pt x="61" y="41"/>
                    </a:lnTo>
                    <a:lnTo>
                      <a:pt x="65" y="40"/>
                    </a:lnTo>
                    <a:lnTo>
                      <a:pt x="68" y="38"/>
                    </a:lnTo>
                    <a:lnTo>
                      <a:pt x="71" y="38"/>
                    </a:lnTo>
                    <a:lnTo>
                      <a:pt x="73" y="37"/>
                    </a:lnTo>
                    <a:lnTo>
                      <a:pt x="77" y="37"/>
                    </a:lnTo>
                    <a:lnTo>
                      <a:pt x="80" y="36"/>
                    </a:lnTo>
                    <a:lnTo>
                      <a:pt x="82" y="35"/>
                    </a:lnTo>
                    <a:lnTo>
                      <a:pt x="85" y="33"/>
                    </a:lnTo>
                    <a:lnTo>
                      <a:pt x="89" y="32"/>
                    </a:lnTo>
                    <a:lnTo>
                      <a:pt x="91" y="31"/>
                    </a:lnTo>
                    <a:lnTo>
                      <a:pt x="94" y="29"/>
                    </a:lnTo>
                    <a:lnTo>
                      <a:pt x="97" y="28"/>
                    </a:lnTo>
                    <a:lnTo>
                      <a:pt x="101" y="28"/>
                    </a:lnTo>
                    <a:lnTo>
                      <a:pt x="103" y="25"/>
                    </a:lnTo>
                    <a:lnTo>
                      <a:pt x="106" y="24"/>
                    </a:lnTo>
                    <a:lnTo>
                      <a:pt x="109" y="23"/>
                    </a:lnTo>
                    <a:lnTo>
                      <a:pt x="111" y="21"/>
                    </a:lnTo>
                    <a:lnTo>
                      <a:pt x="114" y="20"/>
                    </a:lnTo>
                    <a:lnTo>
                      <a:pt x="116" y="19"/>
                    </a:lnTo>
                    <a:lnTo>
                      <a:pt x="119" y="16"/>
                    </a:lnTo>
                    <a:lnTo>
                      <a:pt x="123" y="15"/>
                    </a:lnTo>
                    <a:lnTo>
                      <a:pt x="124" y="14"/>
                    </a:lnTo>
                    <a:lnTo>
                      <a:pt x="127" y="12"/>
                    </a:lnTo>
                    <a:lnTo>
                      <a:pt x="129" y="10"/>
                    </a:lnTo>
                    <a:lnTo>
                      <a:pt x="132" y="8"/>
                    </a:lnTo>
                    <a:lnTo>
                      <a:pt x="136" y="4"/>
                    </a:lnTo>
                    <a:lnTo>
                      <a:pt x="141" y="0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7" y="61"/>
                    </a:lnTo>
                    <a:lnTo>
                      <a:pt x="154" y="62"/>
                    </a:lnTo>
                    <a:lnTo>
                      <a:pt x="153" y="63"/>
                    </a:lnTo>
                    <a:lnTo>
                      <a:pt x="150" y="65"/>
                    </a:lnTo>
                    <a:lnTo>
                      <a:pt x="148" y="66"/>
                    </a:lnTo>
                    <a:lnTo>
                      <a:pt x="144" y="67"/>
                    </a:lnTo>
                    <a:lnTo>
                      <a:pt x="141" y="69"/>
                    </a:lnTo>
                    <a:lnTo>
                      <a:pt x="137" y="71"/>
                    </a:lnTo>
                    <a:lnTo>
                      <a:pt x="133" y="74"/>
                    </a:lnTo>
                    <a:lnTo>
                      <a:pt x="129" y="75"/>
                    </a:lnTo>
                    <a:lnTo>
                      <a:pt x="126" y="78"/>
                    </a:lnTo>
                    <a:lnTo>
                      <a:pt x="120" y="79"/>
                    </a:lnTo>
                    <a:lnTo>
                      <a:pt x="116" y="82"/>
                    </a:lnTo>
                    <a:lnTo>
                      <a:pt x="114" y="83"/>
                    </a:lnTo>
                    <a:lnTo>
                      <a:pt x="111" y="83"/>
                    </a:lnTo>
                    <a:lnTo>
                      <a:pt x="109" y="84"/>
                    </a:lnTo>
                    <a:lnTo>
                      <a:pt x="106" y="86"/>
                    </a:lnTo>
                    <a:lnTo>
                      <a:pt x="102" y="87"/>
                    </a:lnTo>
                    <a:lnTo>
                      <a:pt x="99" y="88"/>
                    </a:lnTo>
                    <a:lnTo>
                      <a:pt x="97" y="88"/>
                    </a:lnTo>
                    <a:lnTo>
                      <a:pt x="94" y="90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5" y="92"/>
                    </a:lnTo>
                    <a:lnTo>
                      <a:pt x="81" y="94"/>
                    </a:lnTo>
                    <a:lnTo>
                      <a:pt x="78" y="95"/>
                    </a:lnTo>
                    <a:lnTo>
                      <a:pt x="76" y="96"/>
                    </a:lnTo>
                    <a:lnTo>
                      <a:pt x="72" y="96"/>
                    </a:lnTo>
                    <a:lnTo>
                      <a:pt x="69" y="97"/>
                    </a:lnTo>
                    <a:lnTo>
                      <a:pt x="65" y="99"/>
                    </a:lnTo>
                    <a:lnTo>
                      <a:pt x="63" y="99"/>
                    </a:lnTo>
                    <a:lnTo>
                      <a:pt x="59" y="100"/>
                    </a:lnTo>
                    <a:lnTo>
                      <a:pt x="55" y="101"/>
                    </a:lnTo>
                    <a:lnTo>
                      <a:pt x="52" y="101"/>
                    </a:lnTo>
                    <a:lnTo>
                      <a:pt x="48" y="103"/>
                    </a:lnTo>
                    <a:lnTo>
                      <a:pt x="44" y="103"/>
                    </a:lnTo>
                    <a:lnTo>
                      <a:pt x="42" y="104"/>
                    </a:lnTo>
                    <a:lnTo>
                      <a:pt x="38" y="104"/>
                    </a:lnTo>
                    <a:lnTo>
                      <a:pt x="34" y="104"/>
                    </a:lnTo>
                    <a:lnTo>
                      <a:pt x="30" y="105"/>
                    </a:lnTo>
                    <a:lnTo>
                      <a:pt x="26" y="105"/>
                    </a:lnTo>
                    <a:lnTo>
                      <a:pt x="23" y="105"/>
                    </a:lnTo>
                    <a:lnTo>
                      <a:pt x="19" y="105"/>
                    </a:lnTo>
                    <a:lnTo>
                      <a:pt x="16" y="107"/>
                    </a:lnTo>
                    <a:lnTo>
                      <a:pt x="13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9" name="Freeform 359"/>
              <p:cNvSpPr>
                <a:spLocks/>
              </p:cNvSpPr>
              <p:nvPr/>
            </p:nvSpPr>
            <p:spPr bwMode="auto">
              <a:xfrm>
                <a:off x="4410" y="3759"/>
                <a:ext cx="106" cy="135"/>
              </a:xfrm>
              <a:custGeom>
                <a:avLst/>
                <a:gdLst>
                  <a:gd name="T0" fmla="*/ 0 w 211"/>
                  <a:gd name="T1" fmla="*/ 1 h 270"/>
                  <a:gd name="T2" fmla="*/ 0 w 211"/>
                  <a:gd name="T3" fmla="*/ 1 h 270"/>
                  <a:gd name="T4" fmla="*/ 0 w 211"/>
                  <a:gd name="T5" fmla="*/ 1 h 270"/>
                  <a:gd name="T6" fmla="*/ 1 w 211"/>
                  <a:gd name="T7" fmla="*/ 1 h 270"/>
                  <a:gd name="T8" fmla="*/ 1 w 211"/>
                  <a:gd name="T9" fmla="*/ 1 h 270"/>
                  <a:gd name="T10" fmla="*/ 1 w 211"/>
                  <a:gd name="T11" fmla="*/ 1 h 270"/>
                  <a:gd name="T12" fmla="*/ 1 w 211"/>
                  <a:gd name="T13" fmla="*/ 1 h 270"/>
                  <a:gd name="T14" fmla="*/ 1 w 211"/>
                  <a:gd name="T15" fmla="*/ 1 h 270"/>
                  <a:gd name="T16" fmla="*/ 1 w 211"/>
                  <a:gd name="T17" fmla="*/ 1 h 270"/>
                  <a:gd name="T18" fmla="*/ 1 w 211"/>
                  <a:gd name="T19" fmla="*/ 1 h 270"/>
                  <a:gd name="T20" fmla="*/ 1 w 211"/>
                  <a:gd name="T21" fmla="*/ 1 h 270"/>
                  <a:gd name="T22" fmla="*/ 1 w 211"/>
                  <a:gd name="T23" fmla="*/ 2 h 270"/>
                  <a:gd name="T24" fmla="*/ 1 w 211"/>
                  <a:gd name="T25" fmla="*/ 2 h 270"/>
                  <a:gd name="T26" fmla="*/ 1 w 211"/>
                  <a:gd name="T27" fmla="*/ 2 h 270"/>
                  <a:gd name="T28" fmla="*/ 1 w 211"/>
                  <a:gd name="T29" fmla="*/ 2 h 270"/>
                  <a:gd name="T30" fmla="*/ 1 w 211"/>
                  <a:gd name="T31" fmla="*/ 2 h 270"/>
                  <a:gd name="T32" fmla="*/ 1 w 211"/>
                  <a:gd name="T33" fmla="*/ 2 h 270"/>
                  <a:gd name="T34" fmla="*/ 1 w 211"/>
                  <a:gd name="T35" fmla="*/ 1 h 270"/>
                  <a:gd name="T36" fmla="*/ 1 w 211"/>
                  <a:gd name="T37" fmla="*/ 1 h 270"/>
                  <a:gd name="T38" fmla="*/ 1 w 211"/>
                  <a:gd name="T39" fmla="*/ 1 h 270"/>
                  <a:gd name="T40" fmla="*/ 1 w 211"/>
                  <a:gd name="T41" fmla="*/ 1 h 270"/>
                  <a:gd name="T42" fmla="*/ 1 w 211"/>
                  <a:gd name="T43" fmla="*/ 1 h 270"/>
                  <a:gd name="T44" fmla="*/ 1 w 211"/>
                  <a:gd name="T45" fmla="*/ 1 h 270"/>
                  <a:gd name="T46" fmla="*/ 1 w 211"/>
                  <a:gd name="T47" fmla="*/ 1 h 270"/>
                  <a:gd name="T48" fmla="*/ 1 w 211"/>
                  <a:gd name="T49" fmla="*/ 1 h 270"/>
                  <a:gd name="T50" fmla="*/ 1 w 211"/>
                  <a:gd name="T51" fmla="*/ 1 h 270"/>
                  <a:gd name="T52" fmla="*/ 1 w 211"/>
                  <a:gd name="T53" fmla="*/ 1 h 270"/>
                  <a:gd name="T54" fmla="*/ 1 w 211"/>
                  <a:gd name="T55" fmla="*/ 1 h 270"/>
                  <a:gd name="T56" fmla="*/ 1 w 211"/>
                  <a:gd name="T57" fmla="*/ 1 h 270"/>
                  <a:gd name="T58" fmla="*/ 1 w 211"/>
                  <a:gd name="T59" fmla="*/ 1 h 270"/>
                  <a:gd name="T60" fmla="*/ 1 w 211"/>
                  <a:gd name="T61" fmla="*/ 1 h 270"/>
                  <a:gd name="T62" fmla="*/ 1 w 211"/>
                  <a:gd name="T63" fmla="*/ 1 h 270"/>
                  <a:gd name="T64" fmla="*/ 1 w 211"/>
                  <a:gd name="T65" fmla="*/ 1 h 270"/>
                  <a:gd name="T66" fmla="*/ 1 w 211"/>
                  <a:gd name="T67" fmla="*/ 1 h 270"/>
                  <a:gd name="T68" fmla="*/ 1 w 211"/>
                  <a:gd name="T69" fmla="*/ 1 h 270"/>
                  <a:gd name="T70" fmla="*/ 1 w 211"/>
                  <a:gd name="T71" fmla="*/ 1 h 270"/>
                  <a:gd name="T72" fmla="*/ 1 w 211"/>
                  <a:gd name="T73" fmla="*/ 1 h 270"/>
                  <a:gd name="T74" fmla="*/ 1 w 211"/>
                  <a:gd name="T75" fmla="*/ 1 h 270"/>
                  <a:gd name="T76" fmla="*/ 1 w 211"/>
                  <a:gd name="T77" fmla="*/ 1 h 270"/>
                  <a:gd name="T78" fmla="*/ 1 w 211"/>
                  <a:gd name="T79" fmla="*/ 1 h 270"/>
                  <a:gd name="T80" fmla="*/ 1 w 211"/>
                  <a:gd name="T81" fmla="*/ 1 h 270"/>
                  <a:gd name="T82" fmla="*/ 1 w 211"/>
                  <a:gd name="T83" fmla="*/ 1 h 270"/>
                  <a:gd name="T84" fmla="*/ 1 w 211"/>
                  <a:gd name="T85" fmla="*/ 1 h 270"/>
                  <a:gd name="T86" fmla="*/ 1 w 211"/>
                  <a:gd name="T87" fmla="*/ 1 h 270"/>
                  <a:gd name="T88" fmla="*/ 1 w 211"/>
                  <a:gd name="T89" fmla="*/ 1 h 270"/>
                  <a:gd name="T90" fmla="*/ 1 w 211"/>
                  <a:gd name="T91" fmla="*/ 1 h 270"/>
                  <a:gd name="T92" fmla="*/ 1 w 211"/>
                  <a:gd name="T93" fmla="*/ 1 h 270"/>
                  <a:gd name="T94" fmla="*/ 1 w 211"/>
                  <a:gd name="T95" fmla="*/ 1 h 270"/>
                  <a:gd name="T96" fmla="*/ 1 w 211"/>
                  <a:gd name="T97" fmla="*/ 1 h 270"/>
                  <a:gd name="T98" fmla="*/ 1 w 211"/>
                  <a:gd name="T99" fmla="*/ 1 h 270"/>
                  <a:gd name="T100" fmla="*/ 1 w 211"/>
                  <a:gd name="T101" fmla="*/ 1 h 270"/>
                  <a:gd name="T102" fmla="*/ 1 w 211"/>
                  <a:gd name="T103" fmla="*/ 1 h 270"/>
                  <a:gd name="T104" fmla="*/ 1 w 211"/>
                  <a:gd name="T105" fmla="*/ 1 h 270"/>
                  <a:gd name="T106" fmla="*/ 1 w 211"/>
                  <a:gd name="T107" fmla="*/ 1 h 27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11" h="270">
                    <a:moveTo>
                      <a:pt x="4" y="54"/>
                    </a:moveTo>
                    <a:lnTo>
                      <a:pt x="3" y="55"/>
                    </a:lnTo>
                    <a:lnTo>
                      <a:pt x="3" y="58"/>
                    </a:lnTo>
                    <a:lnTo>
                      <a:pt x="1" y="59"/>
                    </a:lnTo>
                    <a:lnTo>
                      <a:pt x="1" y="63"/>
                    </a:lnTo>
                    <a:lnTo>
                      <a:pt x="0" y="65"/>
                    </a:lnTo>
                    <a:lnTo>
                      <a:pt x="0" y="69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90"/>
                    </a:lnTo>
                    <a:lnTo>
                      <a:pt x="0" y="93"/>
                    </a:lnTo>
                    <a:lnTo>
                      <a:pt x="0" y="96"/>
                    </a:lnTo>
                    <a:lnTo>
                      <a:pt x="0" y="100"/>
                    </a:lnTo>
                    <a:lnTo>
                      <a:pt x="0" y="103"/>
                    </a:lnTo>
                    <a:lnTo>
                      <a:pt x="0" y="107"/>
                    </a:lnTo>
                    <a:lnTo>
                      <a:pt x="0" y="111"/>
                    </a:lnTo>
                    <a:lnTo>
                      <a:pt x="1" y="115"/>
                    </a:lnTo>
                    <a:lnTo>
                      <a:pt x="1" y="119"/>
                    </a:lnTo>
                    <a:lnTo>
                      <a:pt x="1" y="122"/>
                    </a:lnTo>
                    <a:lnTo>
                      <a:pt x="1" y="124"/>
                    </a:lnTo>
                    <a:lnTo>
                      <a:pt x="3" y="127"/>
                    </a:lnTo>
                    <a:lnTo>
                      <a:pt x="3" y="130"/>
                    </a:lnTo>
                    <a:lnTo>
                      <a:pt x="3" y="132"/>
                    </a:lnTo>
                    <a:lnTo>
                      <a:pt x="3" y="135"/>
                    </a:lnTo>
                    <a:lnTo>
                      <a:pt x="4" y="138"/>
                    </a:lnTo>
                    <a:lnTo>
                      <a:pt x="4" y="140"/>
                    </a:lnTo>
                    <a:lnTo>
                      <a:pt x="4" y="143"/>
                    </a:lnTo>
                    <a:lnTo>
                      <a:pt x="5" y="145"/>
                    </a:lnTo>
                    <a:lnTo>
                      <a:pt x="5" y="148"/>
                    </a:lnTo>
                    <a:lnTo>
                      <a:pt x="5" y="151"/>
                    </a:lnTo>
                    <a:lnTo>
                      <a:pt x="7" y="153"/>
                    </a:lnTo>
                    <a:lnTo>
                      <a:pt x="7" y="157"/>
                    </a:lnTo>
                    <a:lnTo>
                      <a:pt x="7" y="160"/>
                    </a:lnTo>
                    <a:lnTo>
                      <a:pt x="8" y="162"/>
                    </a:lnTo>
                    <a:lnTo>
                      <a:pt x="8" y="165"/>
                    </a:lnTo>
                    <a:lnTo>
                      <a:pt x="9" y="168"/>
                    </a:lnTo>
                    <a:lnTo>
                      <a:pt x="9" y="170"/>
                    </a:lnTo>
                    <a:lnTo>
                      <a:pt x="10" y="173"/>
                    </a:lnTo>
                    <a:lnTo>
                      <a:pt x="10" y="176"/>
                    </a:lnTo>
                    <a:lnTo>
                      <a:pt x="12" y="178"/>
                    </a:lnTo>
                    <a:lnTo>
                      <a:pt x="12" y="182"/>
                    </a:lnTo>
                    <a:lnTo>
                      <a:pt x="13" y="185"/>
                    </a:lnTo>
                    <a:lnTo>
                      <a:pt x="13" y="187"/>
                    </a:lnTo>
                    <a:lnTo>
                      <a:pt x="14" y="190"/>
                    </a:lnTo>
                    <a:lnTo>
                      <a:pt x="14" y="193"/>
                    </a:lnTo>
                    <a:lnTo>
                      <a:pt x="16" y="195"/>
                    </a:lnTo>
                    <a:lnTo>
                      <a:pt x="16" y="198"/>
                    </a:lnTo>
                    <a:lnTo>
                      <a:pt x="17" y="200"/>
                    </a:lnTo>
                    <a:lnTo>
                      <a:pt x="17" y="203"/>
                    </a:lnTo>
                    <a:lnTo>
                      <a:pt x="18" y="206"/>
                    </a:lnTo>
                    <a:lnTo>
                      <a:pt x="18" y="208"/>
                    </a:lnTo>
                    <a:lnTo>
                      <a:pt x="20" y="211"/>
                    </a:lnTo>
                    <a:lnTo>
                      <a:pt x="21" y="212"/>
                    </a:lnTo>
                    <a:lnTo>
                      <a:pt x="21" y="215"/>
                    </a:lnTo>
                    <a:lnTo>
                      <a:pt x="22" y="220"/>
                    </a:lnTo>
                    <a:lnTo>
                      <a:pt x="25" y="224"/>
                    </a:lnTo>
                    <a:lnTo>
                      <a:pt x="26" y="229"/>
                    </a:lnTo>
                    <a:lnTo>
                      <a:pt x="29" y="233"/>
                    </a:lnTo>
                    <a:lnTo>
                      <a:pt x="30" y="237"/>
                    </a:lnTo>
                    <a:lnTo>
                      <a:pt x="33" y="241"/>
                    </a:lnTo>
                    <a:lnTo>
                      <a:pt x="34" y="244"/>
                    </a:lnTo>
                    <a:lnTo>
                      <a:pt x="37" y="248"/>
                    </a:lnTo>
                    <a:lnTo>
                      <a:pt x="38" y="250"/>
                    </a:lnTo>
                    <a:lnTo>
                      <a:pt x="41" y="253"/>
                    </a:lnTo>
                    <a:lnTo>
                      <a:pt x="43" y="256"/>
                    </a:lnTo>
                    <a:lnTo>
                      <a:pt x="45" y="258"/>
                    </a:lnTo>
                    <a:lnTo>
                      <a:pt x="47" y="259"/>
                    </a:lnTo>
                    <a:lnTo>
                      <a:pt x="50" y="262"/>
                    </a:lnTo>
                    <a:lnTo>
                      <a:pt x="54" y="263"/>
                    </a:lnTo>
                    <a:lnTo>
                      <a:pt x="59" y="266"/>
                    </a:lnTo>
                    <a:lnTo>
                      <a:pt x="62" y="266"/>
                    </a:lnTo>
                    <a:lnTo>
                      <a:pt x="64" y="267"/>
                    </a:lnTo>
                    <a:lnTo>
                      <a:pt x="67" y="267"/>
                    </a:lnTo>
                    <a:lnTo>
                      <a:pt x="68" y="269"/>
                    </a:lnTo>
                    <a:lnTo>
                      <a:pt x="71" y="269"/>
                    </a:lnTo>
                    <a:lnTo>
                      <a:pt x="73" y="269"/>
                    </a:lnTo>
                    <a:lnTo>
                      <a:pt x="76" y="269"/>
                    </a:lnTo>
                    <a:lnTo>
                      <a:pt x="79" y="270"/>
                    </a:lnTo>
                    <a:lnTo>
                      <a:pt x="81" y="270"/>
                    </a:lnTo>
                    <a:lnTo>
                      <a:pt x="84" y="270"/>
                    </a:lnTo>
                    <a:lnTo>
                      <a:pt x="88" y="270"/>
                    </a:lnTo>
                    <a:lnTo>
                      <a:pt x="90" y="270"/>
                    </a:lnTo>
                    <a:lnTo>
                      <a:pt x="93" y="270"/>
                    </a:lnTo>
                    <a:lnTo>
                      <a:pt x="96" y="269"/>
                    </a:lnTo>
                    <a:lnTo>
                      <a:pt x="100" y="269"/>
                    </a:lnTo>
                    <a:lnTo>
                      <a:pt x="102" y="269"/>
                    </a:lnTo>
                    <a:lnTo>
                      <a:pt x="105" y="267"/>
                    </a:lnTo>
                    <a:lnTo>
                      <a:pt x="107" y="267"/>
                    </a:lnTo>
                    <a:lnTo>
                      <a:pt x="111" y="267"/>
                    </a:lnTo>
                    <a:lnTo>
                      <a:pt x="114" y="266"/>
                    </a:lnTo>
                    <a:lnTo>
                      <a:pt x="117" y="266"/>
                    </a:lnTo>
                    <a:lnTo>
                      <a:pt x="119" y="265"/>
                    </a:lnTo>
                    <a:lnTo>
                      <a:pt x="122" y="263"/>
                    </a:lnTo>
                    <a:lnTo>
                      <a:pt x="126" y="263"/>
                    </a:lnTo>
                    <a:lnTo>
                      <a:pt x="128" y="262"/>
                    </a:lnTo>
                    <a:lnTo>
                      <a:pt x="131" y="261"/>
                    </a:lnTo>
                    <a:lnTo>
                      <a:pt x="134" y="261"/>
                    </a:lnTo>
                    <a:lnTo>
                      <a:pt x="137" y="259"/>
                    </a:lnTo>
                    <a:lnTo>
                      <a:pt x="140" y="258"/>
                    </a:lnTo>
                    <a:lnTo>
                      <a:pt x="143" y="257"/>
                    </a:lnTo>
                    <a:lnTo>
                      <a:pt x="145" y="256"/>
                    </a:lnTo>
                    <a:lnTo>
                      <a:pt x="149" y="254"/>
                    </a:lnTo>
                    <a:lnTo>
                      <a:pt x="152" y="253"/>
                    </a:lnTo>
                    <a:lnTo>
                      <a:pt x="155" y="252"/>
                    </a:lnTo>
                    <a:lnTo>
                      <a:pt x="157" y="250"/>
                    </a:lnTo>
                    <a:lnTo>
                      <a:pt x="160" y="249"/>
                    </a:lnTo>
                    <a:lnTo>
                      <a:pt x="162" y="248"/>
                    </a:lnTo>
                    <a:lnTo>
                      <a:pt x="165" y="245"/>
                    </a:lnTo>
                    <a:lnTo>
                      <a:pt x="168" y="244"/>
                    </a:lnTo>
                    <a:lnTo>
                      <a:pt x="170" y="242"/>
                    </a:lnTo>
                    <a:lnTo>
                      <a:pt x="172" y="241"/>
                    </a:lnTo>
                    <a:lnTo>
                      <a:pt x="174" y="240"/>
                    </a:lnTo>
                    <a:lnTo>
                      <a:pt x="177" y="237"/>
                    </a:lnTo>
                    <a:lnTo>
                      <a:pt x="179" y="237"/>
                    </a:lnTo>
                    <a:lnTo>
                      <a:pt x="183" y="233"/>
                    </a:lnTo>
                    <a:lnTo>
                      <a:pt x="187" y="229"/>
                    </a:lnTo>
                    <a:lnTo>
                      <a:pt x="191" y="227"/>
                    </a:lnTo>
                    <a:lnTo>
                      <a:pt x="195" y="223"/>
                    </a:lnTo>
                    <a:lnTo>
                      <a:pt x="198" y="219"/>
                    </a:lnTo>
                    <a:lnTo>
                      <a:pt x="200" y="215"/>
                    </a:lnTo>
                    <a:lnTo>
                      <a:pt x="203" y="212"/>
                    </a:lnTo>
                    <a:lnTo>
                      <a:pt x="206" y="208"/>
                    </a:lnTo>
                    <a:lnTo>
                      <a:pt x="207" y="203"/>
                    </a:lnTo>
                    <a:lnTo>
                      <a:pt x="208" y="199"/>
                    </a:lnTo>
                    <a:lnTo>
                      <a:pt x="208" y="197"/>
                    </a:lnTo>
                    <a:lnTo>
                      <a:pt x="210" y="194"/>
                    </a:lnTo>
                    <a:lnTo>
                      <a:pt x="210" y="191"/>
                    </a:lnTo>
                    <a:lnTo>
                      <a:pt x="210" y="189"/>
                    </a:lnTo>
                    <a:lnTo>
                      <a:pt x="210" y="186"/>
                    </a:lnTo>
                    <a:lnTo>
                      <a:pt x="210" y="183"/>
                    </a:lnTo>
                    <a:lnTo>
                      <a:pt x="210" y="181"/>
                    </a:lnTo>
                    <a:lnTo>
                      <a:pt x="211" y="178"/>
                    </a:lnTo>
                    <a:lnTo>
                      <a:pt x="210" y="174"/>
                    </a:lnTo>
                    <a:lnTo>
                      <a:pt x="210" y="172"/>
                    </a:lnTo>
                    <a:lnTo>
                      <a:pt x="210" y="168"/>
                    </a:lnTo>
                    <a:lnTo>
                      <a:pt x="210" y="165"/>
                    </a:lnTo>
                    <a:lnTo>
                      <a:pt x="208" y="161"/>
                    </a:lnTo>
                    <a:lnTo>
                      <a:pt x="208" y="157"/>
                    </a:lnTo>
                    <a:lnTo>
                      <a:pt x="207" y="153"/>
                    </a:lnTo>
                    <a:lnTo>
                      <a:pt x="206" y="151"/>
                    </a:lnTo>
                    <a:lnTo>
                      <a:pt x="204" y="145"/>
                    </a:lnTo>
                    <a:lnTo>
                      <a:pt x="203" y="141"/>
                    </a:lnTo>
                    <a:lnTo>
                      <a:pt x="202" y="138"/>
                    </a:lnTo>
                    <a:lnTo>
                      <a:pt x="200" y="134"/>
                    </a:lnTo>
                    <a:lnTo>
                      <a:pt x="199" y="131"/>
                    </a:lnTo>
                    <a:lnTo>
                      <a:pt x="198" y="128"/>
                    </a:lnTo>
                    <a:lnTo>
                      <a:pt x="196" y="126"/>
                    </a:lnTo>
                    <a:lnTo>
                      <a:pt x="196" y="123"/>
                    </a:lnTo>
                    <a:lnTo>
                      <a:pt x="195" y="122"/>
                    </a:lnTo>
                    <a:lnTo>
                      <a:pt x="194" y="119"/>
                    </a:lnTo>
                    <a:lnTo>
                      <a:pt x="192" y="117"/>
                    </a:lnTo>
                    <a:lnTo>
                      <a:pt x="191" y="114"/>
                    </a:lnTo>
                    <a:lnTo>
                      <a:pt x="190" y="111"/>
                    </a:lnTo>
                    <a:lnTo>
                      <a:pt x="189" y="109"/>
                    </a:lnTo>
                    <a:lnTo>
                      <a:pt x="187" y="106"/>
                    </a:lnTo>
                    <a:lnTo>
                      <a:pt x="186" y="103"/>
                    </a:lnTo>
                    <a:lnTo>
                      <a:pt x="185" y="101"/>
                    </a:lnTo>
                    <a:lnTo>
                      <a:pt x="183" y="98"/>
                    </a:lnTo>
                    <a:lnTo>
                      <a:pt x="182" y="96"/>
                    </a:lnTo>
                    <a:lnTo>
                      <a:pt x="181" y="93"/>
                    </a:lnTo>
                    <a:lnTo>
                      <a:pt x="179" y="90"/>
                    </a:lnTo>
                    <a:lnTo>
                      <a:pt x="178" y="88"/>
                    </a:lnTo>
                    <a:lnTo>
                      <a:pt x="175" y="85"/>
                    </a:lnTo>
                    <a:lnTo>
                      <a:pt x="174" y="83"/>
                    </a:lnTo>
                    <a:lnTo>
                      <a:pt x="173" y="79"/>
                    </a:lnTo>
                    <a:lnTo>
                      <a:pt x="172" y="77"/>
                    </a:lnTo>
                    <a:lnTo>
                      <a:pt x="169" y="73"/>
                    </a:lnTo>
                    <a:lnTo>
                      <a:pt x="169" y="71"/>
                    </a:lnTo>
                    <a:lnTo>
                      <a:pt x="166" y="68"/>
                    </a:lnTo>
                    <a:lnTo>
                      <a:pt x="164" y="65"/>
                    </a:lnTo>
                    <a:lnTo>
                      <a:pt x="162" y="62"/>
                    </a:lnTo>
                    <a:lnTo>
                      <a:pt x="161" y="59"/>
                    </a:lnTo>
                    <a:lnTo>
                      <a:pt x="158" y="55"/>
                    </a:lnTo>
                    <a:lnTo>
                      <a:pt x="157" y="52"/>
                    </a:lnTo>
                    <a:lnTo>
                      <a:pt x="155" y="50"/>
                    </a:lnTo>
                    <a:lnTo>
                      <a:pt x="153" y="47"/>
                    </a:lnTo>
                    <a:lnTo>
                      <a:pt x="151" y="43"/>
                    </a:lnTo>
                    <a:lnTo>
                      <a:pt x="148" y="41"/>
                    </a:lnTo>
                    <a:lnTo>
                      <a:pt x="145" y="37"/>
                    </a:lnTo>
                    <a:lnTo>
                      <a:pt x="144" y="34"/>
                    </a:lnTo>
                    <a:lnTo>
                      <a:pt x="141" y="30"/>
                    </a:lnTo>
                    <a:lnTo>
                      <a:pt x="139" y="27"/>
                    </a:lnTo>
                    <a:lnTo>
                      <a:pt x="136" y="25"/>
                    </a:lnTo>
                    <a:lnTo>
                      <a:pt x="134" y="22"/>
                    </a:lnTo>
                    <a:lnTo>
                      <a:pt x="131" y="18"/>
                    </a:lnTo>
                    <a:lnTo>
                      <a:pt x="127" y="16"/>
                    </a:lnTo>
                    <a:lnTo>
                      <a:pt x="124" y="13"/>
                    </a:lnTo>
                    <a:lnTo>
                      <a:pt x="122" y="10"/>
                    </a:lnTo>
                    <a:lnTo>
                      <a:pt x="119" y="8"/>
                    </a:lnTo>
                    <a:lnTo>
                      <a:pt x="115" y="5"/>
                    </a:lnTo>
                    <a:lnTo>
                      <a:pt x="113" y="3"/>
                    </a:lnTo>
                    <a:lnTo>
                      <a:pt x="110" y="0"/>
                    </a:lnTo>
                    <a:lnTo>
                      <a:pt x="93" y="41"/>
                    </a:lnTo>
                    <a:lnTo>
                      <a:pt x="93" y="42"/>
                    </a:lnTo>
                    <a:lnTo>
                      <a:pt x="96" y="46"/>
                    </a:lnTo>
                    <a:lnTo>
                      <a:pt x="97" y="48"/>
                    </a:lnTo>
                    <a:lnTo>
                      <a:pt x="100" y="51"/>
                    </a:lnTo>
                    <a:lnTo>
                      <a:pt x="102" y="55"/>
                    </a:lnTo>
                    <a:lnTo>
                      <a:pt x="105" y="60"/>
                    </a:lnTo>
                    <a:lnTo>
                      <a:pt x="106" y="62"/>
                    </a:lnTo>
                    <a:lnTo>
                      <a:pt x="107" y="64"/>
                    </a:lnTo>
                    <a:lnTo>
                      <a:pt x="109" y="67"/>
                    </a:lnTo>
                    <a:lnTo>
                      <a:pt x="111" y="69"/>
                    </a:lnTo>
                    <a:lnTo>
                      <a:pt x="113" y="72"/>
                    </a:lnTo>
                    <a:lnTo>
                      <a:pt x="114" y="75"/>
                    </a:lnTo>
                    <a:lnTo>
                      <a:pt x="115" y="77"/>
                    </a:lnTo>
                    <a:lnTo>
                      <a:pt x="118" y="80"/>
                    </a:lnTo>
                    <a:lnTo>
                      <a:pt x="118" y="83"/>
                    </a:lnTo>
                    <a:lnTo>
                      <a:pt x="120" y="85"/>
                    </a:lnTo>
                    <a:lnTo>
                      <a:pt x="122" y="89"/>
                    </a:lnTo>
                    <a:lnTo>
                      <a:pt x="123" y="92"/>
                    </a:lnTo>
                    <a:lnTo>
                      <a:pt x="126" y="94"/>
                    </a:lnTo>
                    <a:lnTo>
                      <a:pt x="127" y="98"/>
                    </a:lnTo>
                    <a:lnTo>
                      <a:pt x="128" y="101"/>
                    </a:lnTo>
                    <a:lnTo>
                      <a:pt x="131" y="105"/>
                    </a:lnTo>
                    <a:lnTo>
                      <a:pt x="132" y="107"/>
                    </a:lnTo>
                    <a:lnTo>
                      <a:pt x="134" y="111"/>
                    </a:lnTo>
                    <a:lnTo>
                      <a:pt x="136" y="114"/>
                    </a:lnTo>
                    <a:lnTo>
                      <a:pt x="137" y="117"/>
                    </a:lnTo>
                    <a:lnTo>
                      <a:pt x="139" y="121"/>
                    </a:lnTo>
                    <a:lnTo>
                      <a:pt x="140" y="123"/>
                    </a:lnTo>
                    <a:lnTo>
                      <a:pt x="143" y="127"/>
                    </a:lnTo>
                    <a:lnTo>
                      <a:pt x="144" y="130"/>
                    </a:lnTo>
                    <a:lnTo>
                      <a:pt x="145" y="132"/>
                    </a:lnTo>
                    <a:lnTo>
                      <a:pt x="147" y="136"/>
                    </a:lnTo>
                    <a:lnTo>
                      <a:pt x="148" y="139"/>
                    </a:lnTo>
                    <a:lnTo>
                      <a:pt x="149" y="141"/>
                    </a:lnTo>
                    <a:lnTo>
                      <a:pt x="151" y="144"/>
                    </a:lnTo>
                    <a:lnTo>
                      <a:pt x="152" y="148"/>
                    </a:lnTo>
                    <a:lnTo>
                      <a:pt x="153" y="151"/>
                    </a:lnTo>
                    <a:lnTo>
                      <a:pt x="155" y="155"/>
                    </a:lnTo>
                    <a:lnTo>
                      <a:pt x="155" y="157"/>
                    </a:lnTo>
                    <a:lnTo>
                      <a:pt x="156" y="160"/>
                    </a:lnTo>
                    <a:lnTo>
                      <a:pt x="157" y="162"/>
                    </a:lnTo>
                    <a:lnTo>
                      <a:pt x="157" y="165"/>
                    </a:lnTo>
                    <a:lnTo>
                      <a:pt x="158" y="166"/>
                    </a:lnTo>
                    <a:lnTo>
                      <a:pt x="158" y="169"/>
                    </a:lnTo>
                    <a:lnTo>
                      <a:pt x="160" y="172"/>
                    </a:lnTo>
                    <a:lnTo>
                      <a:pt x="160" y="174"/>
                    </a:lnTo>
                    <a:lnTo>
                      <a:pt x="160" y="178"/>
                    </a:lnTo>
                    <a:lnTo>
                      <a:pt x="160" y="182"/>
                    </a:lnTo>
                    <a:lnTo>
                      <a:pt x="160" y="186"/>
                    </a:lnTo>
                    <a:lnTo>
                      <a:pt x="158" y="189"/>
                    </a:lnTo>
                    <a:lnTo>
                      <a:pt x="155" y="193"/>
                    </a:lnTo>
                    <a:lnTo>
                      <a:pt x="152" y="197"/>
                    </a:lnTo>
                    <a:lnTo>
                      <a:pt x="149" y="199"/>
                    </a:lnTo>
                    <a:lnTo>
                      <a:pt x="147" y="200"/>
                    </a:lnTo>
                    <a:lnTo>
                      <a:pt x="144" y="203"/>
                    </a:lnTo>
                    <a:lnTo>
                      <a:pt x="141" y="204"/>
                    </a:lnTo>
                    <a:lnTo>
                      <a:pt x="139" y="206"/>
                    </a:lnTo>
                    <a:lnTo>
                      <a:pt x="136" y="208"/>
                    </a:lnTo>
                    <a:lnTo>
                      <a:pt x="132" y="210"/>
                    </a:lnTo>
                    <a:lnTo>
                      <a:pt x="130" y="211"/>
                    </a:lnTo>
                    <a:lnTo>
                      <a:pt x="127" y="212"/>
                    </a:lnTo>
                    <a:lnTo>
                      <a:pt x="123" y="214"/>
                    </a:lnTo>
                    <a:lnTo>
                      <a:pt x="120" y="215"/>
                    </a:lnTo>
                    <a:lnTo>
                      <a:pt x="118" y="216"/>
                    </a:lnTo>
                    <a:lnTo>
                      <a:pt x="114" y="216"/>
                    </a:lnTo>
                    <a:lnTo>
                      <a:pt x="111" y="217"/>
                    </a:lnTo>
                    <a:lnTo>
                      <a:pt x="107" y="217"/>
                    </a:lnTo>
                    <a:lnTo>
                      <a:pt x="105" y="219"/>
                    </a:lnTo>
                    <a:lnTo>
                      <a:pt x="101" y="219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92" y="219"/>
                    </a:lnTo>
                    <a:lnTo>
                      <a:pt x="89" y="217"/>
                    </a:lnTo>
                    <a:lnTo>
                      <a:pt x="86" y="217"/>
                    </a:lnTo>
                    <a:lnTo>
                      <a:pt x="84" y="216"/>
                    </a:lnTo>
                    <a:lnTo>
                      <a:pt x="81" y="216"/>
                    </a:lnTo>
                    <a:lnTo>
                      <a:pt x="77" y="214"/>
                    </a:lnTo>
                    <a:lnTo>
                      <a:pt x="73" y="211"/>
                    </a:lnTo>
                    <a:lnTo>
                      <a:pt x="71" y="208"/>
                    </a:lnTo>
                    <a:lnTo>
                      <a:pt x="68" y="204"/>
                    </a:lnTo>
                    <a:lnTo>
                      <a:pt x="67" y="200"/>
                    </a:lnTo>
                    <a:lnTo>
                      <a:pt x="64" y="197"/>
                    </a:lnTo>
                    <a:lnTo>
                      <a:pt x="64" y="194"/>
                    </a:lnTo>
                    <a:lnTo>
                      <a:pt x="63" y="193"/>
                    </a:lnTo>
                    <a:lnTo>
                      <a:pt x="62" y="190"/>
                    </a:lnTo>
                    <a:lnTo>
                      <a:pt x="62" y="187"/>
                    </a:lnTo>
                    <a:lnTo>
                      <a:pt x="60" y="185"/>
                    </a:lnTo>
                    <a:lnTo>
                      <a:pt x="59" y="182"/>
                    </a:lnTo>
                    <a:lnTo>
                      <a:pt x="59" y="179"/>
                    </a:lnTo>
                    <a:lnTo>
                      <a:pt x="58" y="177"/>
                    </a:lnTo>
                    <a:lnTo>
                      <a:pt x="56" y="174"/>
                    </a:lnTo>
                    <a:lnTo>
                      <a:pt x="56" y="172"/>
                    </a:lnTo>
                    <a:lnTo>
                      <a:pt x="55" y="168"/>
                    </a:lnTo>
                    <a:lnTo>
                      <a:pt x="55" y="165"/>
                    </a:lnTo>
                    <a:lnTo>
                      <a:pt x="54" y="161"/>
                    </a:lnTo>
                    <a:lnTo>
                      <a:pt x="54" y="159"/>
                    </a:lnTo>
                    <a:lnTo>
                      <a:pt x="52" y="156"/>
                    </a:lnTo>
                    <a:lnTo>
                      <a:pt x="52" y="153"/>
                    </a:lnTo>
                    <a:lnTo>
                      <a:pt x="52" y="149"/>
                    </a:lnTo>
                    <a:lnTo>
                      <a:pt x="51" y="147"/>
                    </a:lnTo>
                    <a:lnTo>
                      <a:pt x="51" y="143"/>
                    </a:lnTo>
                    <a:lnTo>
                      <a:pt x="51" y="140"/>
                    </a:lnTo>
                    <a:lnTo>
                      <a:pt x="50" y="136"/>
                    </a:lnTo>
                    <a:lnTo>
                      <a:pt x="50" y="134"/>
                    </a:lnTo>
                    <a:lnTo>
                      <a:pt x="50" y="130"/>
                    </a:lnTo>
                    <a:lnTo>
                      <a:pt x="50" y="127"/>
                    </a:lnTo>
                    <a:lnTo>
                      <a:pt x="48" y="124"/>
                    </a:lnTo>
                    <a:lnTo>
                      <a:pt x="48" y="122"/>
                    </a:lnTo>
                    <a:lnTo>
                      <a:pt x="47" y="118"/>
                    </a:lnTo>
                    <a:lnTo>
                      <a:pt x="47" y="115"/>
                    </a:lnTo>
                    <a:lnTo>
                      <a:pt x="47" y="111"/>
                    </a:lnTo>
                    <a:lnTo>
                      <a:pt x="47" y="109"/>
                    </a:lnTo>
                    <a:lnTo>
                      <a:pt x="47" y="106"/>
                    </a:lnTo>
                    <a:lnTo>
                      <a:pt x="47" y="103"/>
                    </a:lnTo>
                    <a:lnTo>
                      <a:pt x="46" y="101"/>
                    </a:lnTo>
                    <a:lnTo>
                      <a:pt x="46" y="97"/>
                    </a:lnTo>
                    <a:lnTo>
                      <a:pt x="46" y="94"/>
                    </a:lnTo>
                    <a:lnTo>
                      <a:pt x="46" y="92"/>
                    </a:lnTo>
                    <a:lnTo>
                      <a:pt x="46" y="89"/>
                    </a:lnTo>
                    <a:lnTo>
                      <a:pt x="46" y="86"/>
                    </a:lnTo>
                    <a:lnTo>
                      <a:pt x="46" y="85"/>
                    </a:lnTo>
                    <a:lnTo>
                      <a:pt x="46" y="83"/>
                    </a:lnTo>
                    <a:lnTo>
                      <a:pt x="45" y="79"/>
                    </a:lnTo>
                    <a:lnTo>
                      <a:pt x="45" y="75"/>
                    </a:lnTo>
                    <a:lnTo>
                      <a:pt x="45" y="72"/>
                    </a:lnTo>
                    <a:lnTo>
                      <a:pt x="45" y="68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0" name="Freeform 360"/>
              <p:cNvSpPr>
                <a:spLocks/>
              </p:cNvSpPr>
              <p:nvPr/>
            </p:nvSpPr>
            <p:spPr bwMode="auto">
              <a:xfrm>
                <a:off x="4197" y="2690"/>
                <a:ext cx="254" cy="789"/>
              </a:xfrm>
              <a:custGeom>
                <a:avLst/>
                <a:gdLst>
                  <a:gd name="T0" fmla="*/ 1 w 508"/>
                  <a:gd name="T1" fmla="*/ 1 h 1576"/>
                  <a:gd name="T2" fmla="*/ 1 w 508"/>
                  <a:gd name="T3" fmla="*/ 1 h 1576"/>
                  <a:gd name="T4" fmla="*/ 1 w 508"/>
                  <a:gd name="T5" fmla="*/ 2 h 1576"/>
                  <a:gd name="T6" fmla="*/ 1 w 508"/>
                  <a:gd name="T7" fmla="*/ 2 h 1576"/>
                  <a:gd name="T8" fmla="*/ 1 w 508"/>
                  <a:gd name="T9" fmla="*/ 3 h 1576"/>
                  <a:gd name="T10" fmla="*/ 1 w 508"/>
                  <a:gd name="T11" fmla="*/ 3 h 1576"/>
                  <a:gd name="T12" fmla="*/ 1 w 508"/>
                  <a:gd name="T13" fmla="*/ 4 h 1576"/>
                  <a:gd name="T14" fmla="*/ 1 w 508"/>
                  <a:gd name="T15" fmla="*/ 4 h 1576"/>
                  <a:gd name="T16" fmla="*/ 2 w 508"/>
                  <a:gd name="T17" fmla="*/ 4 h 1576"/>
                  <a:gd name="T18" fmla="*/ 2 w 508"/>
                  <a:gd name="T19" fmla="*/ 5 h 1576"/>
                  <a:gd name="T20" fmla="*/ 2 w 508"/>
                  <a:gd name="T21" fmla="*/ 5 h 1576"/>
                  <a:gd name="T22" fmla="*/ 2 w 508"/>
                  <a:gd name="T23" fmla="*/ 5 h 1576"/>
                  <a:gd name="T24" fmla="*/ 2 w 508"/>
                  <a:gd name="T25" fmla="*/ 6 h 1576"/>
                  <a:gd name="T26" fmla="*/ 2 w 508"/>
                  <a:gd name="T27" fmla="*/ 6 h 1576"/>
                  <a:gd name="T28" fmla="*/ 2 w 508"/>
                  <a:gd name="T29" fmla="*/ 6 h 1576"/>
                  <a:gd name="T30" fmla="*/ 2 w 508"/>
                  <a:gd name="T31" fmla="*/ 6 h 1576"/>
                  <a:gd name="T32" fmla="*/ 2 w 508"/>
                  <a:gd name="T33" fmla="*/ 6 h 1576"/>
                  <a:gd name="T34" fmla="*/ 2 w 508"/>
                  <a:gd name="T35" fmla="*/ 6 h 1576"/>
                  <a:gd name="T36" fmla="*/ 2 w 508"/>
                  <a:gd name="T37" fmla="*/ 6 h 1576"/>
                  <a:gd name="T38" fmla="*/ 2 w 508"/>
                  <a:gd name="T39" fmla="*/ 6 h 1576"/>
                  <a:gd name="T40" fmla="*/ 2 w 508"/>
                  <a:gd name="T41" fmla="*/ 5 h 1576"/>
                  <a:gd name="T42" fmla="*/ 2 w 508"/>
                  <a:gd name="T43" fmla="*/ 5 h 1576"/>
                  <a:gd name="T44" fmla="*/ 2 w 508"/>
                  <a:gd name="T45" fmla="*/ 4 h 1576"/>
                  <a:gd name="T46" fmla="*/ 2 w 508"/>
                  <a:gd name="T47" fmla="*/ 4 h 1576"/>
                  <a:gd name="T48" fmla="*/ 2 w 508"/>
                  <a:gd name="T49" fmla="*/ 3 h 1576"/>
                  <a:gd name="T50" fmla="*/ 1 w 508"/>
                  <a:gd name="T51" fmla="*/ 2 h 1576"/>
                  <a:gd name="T52" fmla="*/ 1 w 508"/>
                  <a:gd name="T53" fmla="*/ 2 h 1576"/>
                  <a:gd name="T54" fmla="*/ 1 w 508"/>
                  <a:gd name="T55" fmla="*/ 1 h 1576"/>
                  <a:gd name="T56" fmla="*/ 1 w 508"/>
                  <a:gd name="T57" fmla="*/ 1 h 1576"/>
                  <a:gd name="T58" fmla="*/ 1 w 508"/>
                  <a:gd name="T59" fmla="*/ 1 h 1576"/>
                  <a:gd name="T60" fmla="*/ 1 w 508"/>
                  <a:gd name="T61" fmla="*/ 1 h 1576"/>
                  <a:gd name="T62" fmla="*/ 2 w 508"/>
                  <a:gd name="T63" fmla="*/ 2 h 1576"/>
                  <a:gd name="T64" fmla="*/ 2 w 508"/>
                  <a:gd name="T65" fmla="*/ 3 h 1576"/>
                  <a:gd name="T66" fmla="*/ 2 w 508"/>
                  <a:gd name="T67" fmla="*/ 3 h 1576"/>
                  <a:gd name="T68" fmla="*/ 2 w 508"/>
                  <a:gd name="T69" fmla="*/ 4 h 1576"/>
                  <a:gd name="T70" fmla="*/ 2 w 508"/>
                  <a:gd name="T71" fmla="*/ 5 h 1576"/>
                  <a:gd name="T72" fmla="*/ 2 w 508"/>
                  <a:gd name="T73" fmla="*/ 5 h 1576"/>
                  <a:gd name="T74" fmla="*/ 2 w 508"/>
                  <a:gd name="T75" fmla="*/ 5 h 1576"/>
                  <a:gd name="T76" fmla="*/ 2 w 508"/>
                  <a:gd name="T77" fmla="*/ 5 h 1576"/>
                  <a:gd name="T78" fmla="*/ 2 w 508"/>
                  <a:gd name="T79" fmla="*/ 6 h 1576"/>
                  <a:gd name="T80" fmla="*/ 2 w 508"/>
                  <a:gd name="T81" fmla="*/ 6 h 1576"/>
                  <a:gd name="T82" fmla="*/ 2 w 508"/>
                  <a:gd name="T83" fmla="*/ 6 h 1576"/>
                  <a:gd name="T84" fmla="*/ 2 w 508"/>
                  <a:gd name="T85" fmla="*/ 6 h 1576"/>
                  <a:gd name="T86" fmla="*/ 2 w 508"/>
                  <a:gd name="T87" fmla="*/ 6 h 1576"/>
                  <a:gd name="T88" fmla="*/ 2 w 508"/>
                  <a:gd name="T89" fmla="*/ 7 h 1576"/>
                  <a:gd name="T90" fmla="*/ 2 w 508"/>
                  <a:gd name="T91" fmla="*/ 7 h 1576"/>
                  <a:gd name="T92" fmla="*/ 2 w 508"/>
                  <a:gd name="T93" fmla="*/ 7 h 1576"/>
                  <a:gd name="T94" fmla="*/ 2 w 508"/>
                  <a:gd name="T95" fmla="*/ 6 h 1576"/>
                  <a:gd name="T96" fmla="*/ 2 w 508"/>
                  <a:gd name="T97" fmla="*/ 6 h 1576"/>
                  <a:gd name="T98" fmla="*/ 2 w 508"/>
                  <a:gd name="T99" fmla="*/ 5 h 1576"/>
                  <a:gd name="T100" fmla="*/ 1 w 508"/>
                  <a:gd name="T101" fmla="*/ 5 h 1576"/>
                  <a:gd name="T102" fmla="*/ 1 w 508"/>
                  <a:gd name="T103" fmla="*/ 4 h 1576"/>
                  <a:gd name="T104" fmla="*/ 1 w 508"/>
                  <a:gd name="T105" fmla="*/ 4 h 1576"/>
                  <a:gd name="T106" fmla="*/ 1 w 508"/>
                  <a:gd name="T107" fmla="*/ 4 h 1576"/>
                  <a:gd name="T108" fmla="*/ 1 w 508"/>
                  <a:gd name="T109" fmla="*/ 3 h 1576"/>
                  <a:gd name="T110" fmla="*/ 1 w 508"/>
                  <a:gd name="T111" fmla="*/ 3 h 1576"/>
                  <a:gd name="T112" fmla="*/ 1 w 508"/>
                  <a:gd name="T113" fmla="*/ 2 h 1576"/>
                  <a:gd name="T114" fmla="*/ 1 w 508"/>
                  <a:gd name="T115" fmla="*/ 2 h 1576"/>
                  <a:gd name="T116" fmla="*/ 1 w 508"/>
                  <a:gd name="T117" fmla="*/ 2 h 1576"/>
                  <a:gd name="T118" fmla="*/ 1 w 508"/>
                  <a:gd name="T119" fmla="*/ 1 h 1576"/>
                  <a:gd name="T120" fmla="*/ 1 w 508"/>
                  <a:gd name="T121" fmla="*/ 1 h 157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08" h="1576">
                    <a:moveTo>
                      <a:pt x="37" y="45"/>
                    </a:moveTo>
                    <a:lnTo>
                      <a:pt x="37" y="45"/>
                    </a:lnTo>
                    <a:lnTo>
                      <a:pt x="38" y="48"/>
                    </a:lnTo>
                    <a:lnTo>
                      <a:pt x="38" y="49"/>
                    </a:lnTo>
                    <a:lnTo>
                      <a:pt x="39" y="51"/>
                    </a:lnTo>
                    <a:lnTo>
                      <a:pt x="41" y="53"/>
                    </a:lnTo>
                    <a:lnTo>
                      <a:pt x="42" y="56"/>
                    </a:lnTo>
                    <a:lnTo>
                      <a:pt x="43" y="57"/>
                    </a:lnTo>
                    <a:lnTo>
                      <a:pt x="45" y="61"/>
                    </a:lnTo>
                    <a:lnTo>
                      <a:pt x="47" y="64"/>
                    </a:lnTo>
                    <a:lnTo>
                      <a:pt x="49" y="68"/>
                    </a:lnTo>
                    <a:lnTo>
                      <a:pt x="51" y="70"/>
                    </a:lnTo>
                    <a:lnTo>
                      <a:pt x="54" y="74"/>
                    </a:lnTo>
                    <a:lnTo>
                      <a:pt x="56" y="79"/>
                    </a:lnTo>
                    <a:lnTo>
                      <a:pt x="59" y="83"/>
                    </a:lnTo>
                    <a:lnTo>
                      <a:pt x="60" y="89"/>
                    </a:lnTo>
                    <a:lnTo>
                      <a:pt x="63" y="93"/>
                    </a:lnTo>
                    <a:lnTo>
                      <a:pt x="66" y="98"/>
                    </a:lnTo>
                    <a:lnTo>
                      <a:pt x="70" y="103"/>
                    </a:lnTo>
                    <a:lnTo>
                      <a:pt x="72" y="108"/>
                    </a:lnTo>
                    <a:lnTo>
                      <a:pt x="75" y="115"/>
                    </a:lnTo>
                    <a:lnTo>
                      <a:pt x="79" y="121"/>
                    </a:lnTo>
                    <a:lnTo>
                      <a:pt x="81" y="128"/>
                    </a:lnTo>
                    <a:lnTo>
                      <a:pt x="85" y="134"/>
                    </a:lnTo>
                    <a:lnTo>
                      <a:pt x="88" y="141"/>
                    </a:lnTo>
                    <a:lnTo>
                      <a:pt x="92" y="148"/>
                    </a:lnTo>
                    <a:lnTo>
                      <a:pt x="96" y="154"/>
                    </a:lnTo>
                    <a:lnTo>
                      <a:pt x="100" y="162"/>
                    </a:lnTo>
                    <a:lnTo>
                      <a:pt x="102" y="169"/>
                    </a:lnTo>
                    <a:lnTo>
                      <a:pt x="106" y="176"/>
                    </a:lnTo>
                    <a:lnTo>
                      <a:pt x="110" y="186"/>
                    </a:lnTo>
                    <a:lnTo>
                      <a:pt x="114" y="193"/>
                    </a:lnTo>
                    <a:lnTo>
                      <a:pt x="118" y="201"/>
                    </a:lnTo>
                    <a:lnTo>
                      <a:pt x="121" y="209"/>
                    </a:lnTo>
                    <a:lnTo>
                      <a:pt x="125" y="217"/>
                    </a:lnTo>
                    <a:lnTo>
                      <a:pt x="128" y="225"/>
                    </a:lnTo>
                    <a:lnTo>
                      <a:pt x="132" y="234"/>
                    </a:lnTo>
                    <a:lnTo>
                      <a:pt x="136" y="243"/>
                    </a:lnTo>
                    <a:lnTo>
                      <a:pt x="140" y="252"/>
                    </a:lnTo>
                    <a:lnTo>
                      <a:pt x="144" y="262"/>
                    </a:lnTo>
                    <a:lnTo>
                      <a:pt x="148" y="271"/>
                    </a:lnTo>
                    <a:lnTo>
                      <a:pt x="152" y="280"/>
                    </a:lnTo>
                    <a:lnTo>
                      <a:pt x="156" y="289"/>
                    </a:lnTo>
                    <a:lnTo>
                      <a:pt x="159" y="298"/>
                    </a:lnTo>
                    <a:lnTo>
                      <a:pt x="162" y="309"/>
                    </a:lnTo>
                    <a:lnTo>
                      <a:pt x="166" y="318"/>
                    </a:lnTo>
                    <a:lnTo>
                      <a:pt x="170" y="328"/>
                    </a:lnTo>
                    <a:lnTo>
                      <a:pt x="173" y="338"/>
                    </a:lnTo>
                    <a:lnTo>
                      <a:pt x="177" y="348"/>
                    </a:lnTo>
                    <a:lnTo>
                      <a:pt x="180" y="357"/>
                    </a:lnTo>
                    <a:lnTo>
                      <a:pt x="183" y="368"/>
                    </a:lnTo>
                    <a:lnTo>
                      <a:pt x="186" y="377"/>
                    </a:lnTo>
                    <a:lnTo>
                      <a:pt x="189" y="387"/>
                    </a:lnTo>
                    <a:lnTo>
                      <a:pt x="193" y="398"/>
                    </a:lnTo>
                    <a:lnTo>
                      <a:pt x="195" y="408"/>
                    </a:lnTo>
                    <a:lnTo>
                      <a:pt x="198" y="419"/>
                    </a:lnTo>
                    <a:lnTo>
                      <a:pt x="200" y="429"/>
                    </a:lnTo>
                    <a:lnTo>
                      <a:pt x="203" y="440"/>
                    </a:lnTo>
                    <a:lnTo>
                      <a:pt x="206" y="450"/>
                    </a:lnTo>
                    <a:lnTo>
                      <a:pt x="208" y="461"/>
                    </a:lnTo>
                    <a:lnTo>
                      <a:pt x="211" y="471"/>
                    </a:lnTo>
                    <a:lnTo>
                      <a:pt x="214" y="482"/>
                    </a:lnTo>
                    <a:lnTo>
                      <a:pt x="215" y="492"/>
                    </a:lnTo>
                    <a:lnTo>
                      <a:pt x="216" y="503"/>
                    </a:lnTo>
                    <a:lnTo>
                      <a:pt x="219" y="512"/>
                    </a:lnTo>
                    <a:lnTo>
                      <a:pt x="220" y="522"/>
                    </a:lnTo>
                    <a:lnTo>
                      <a:pt x="221" y="532"/>
                    </a:lnTo>
                    <a:lnTo>
                      <a:pt x="223" y="541"/>
                    </a:lnTo>
                    <a:lnTo>
                      <a:pt x="225" y="550"/>
                    </a:lnTo>
                    <a:lnTo>
                      <a:pt x="227" y="558"/>
                    </a:lnTo>
                    <a:lnTo>
                      <a:pt x="228" y="567"/>
                    </a:lnTo>
                    <a:lnTo>
                      <a:pt x="229" y="576"/>
                    </a:lnTo>
                    <a:lnTo>
                      <a:pt x="231" y="584"/>
                    </a:lnTo>
                    <a:lnTo>
                      <a:pt x="232" y="592"/>
                    </a:lnTo>
                    <a:lnTo>
                      <a:pt x="233" y="600"/>
                    </a:lnTo>
                    <a:lnTo>
                      <a:pt x="234" y="608"/>
                    </a:lnTo>
                    <a:lnTo>
                      <a:pt x="236" y="614"/>
                    </a:lnTo>
                    <a:lnTo>
                      <a:pt x="236" y="622"/>
                    </a:lnTo>
                    <a:lnTo>
                      <a:pt x="237" y="630"/>
                    </a:lnTo>
                    <a:lnTo>
                      <a:pt x="238" y="636"/>
                    </a:lnTo>
                    <a:lnTo>
                      <a:pt x="238" y="643"/>
                    </a:lnTo>
                    <a:lnTo>
                      <a:pt x="240" y="650"/>
                    </a:lnTo>
                    <a:lnTo>
                      <a:pt x="241" y="656"/>
                    </a:lnTo>
                    <a:lnTo>
                      <a:pt x="241" y="661"/>
                    </a:lnTo>
                    <a:lnTo>
                      <a:pt x="242" y="668"/>
                    </a:lnTo>
                    <a:lnTo>
                      <a:pt x="242" y="674"/>
                    </a:lnTo>
                    <a:lnTo>
                      <a:pt x="244" y="681"/>
                    </a:lnTo>
                    <a:lnTo>
                      <a:pt x="244" y="686"/>
                    </a:lnTo>
                    <a:lnTo>
                      <a:pt x="244" y="691"/>
                    </a:lnTo>
                    <a:lnTo>
                      <a:pt x="245" y="698"/>
                    </a:lnTo>
                    <a:lnTo>
                      <a:pt x="245" y="703"/>
                    </a:lnTo>
                    <a:lnTo>
                      <a:pt x="245" y="708"/>
                    </a:lnTo>
                    <a:lnTo>
                      <a:pt x="246" y="714"/>
                    </a:lnTo>
                    <a:lnTo>
                      <a:pt x="246" y="719"/>
                    </a:lnTo>
                    <a:lnTo>
                      <a:pt x="248" y="726"/>
                    </a:lnTo>
                    <a:lnTo>
                      <a:pt x="248" y="729"/>
                    </a:lnTo>
                    <a:lnTo>
                      <a:pt x="248" y="735"/>
                    </a:lnTo>
                    <a:lnTo>
                      <a:pt x="248" y="740"/>
                    </a:lnTo>
                    <a:lnTo>
                      <a:pt x="248" y="745"/>
                    </a:lnTo>
                    <a:lnTo>
                      <a:pt x="248" y="750"/>
                    </a:lnTo>
                    <a:lnTo>
                      <a:pt x="249" y="756"/>
                    </a:lnTo>
                    <a:lnTo>
                      <a:pt x="249" y="761"/>
                    </a:lnTo>
                    <a:lnTo>
                      <a:pt x="249" y="766"/>
                    </a:lnTo>
                    <a:lnTo>
                      <a:pt x="249" y="771"/>
                    </a:lnTo>
                    <a:lnTo>
                      <a:pt x="249" y="777"/>
                    </a:lnTo>
                    <a:lnTo>
                      <a:pt x="249" y="781"/>
                    </a:lnTo>
                    <a:lnTo>
                      <a:pt x="250" y="786"/>
                    </a:lnTo>
                    <a:lnTo>
                      <a:pt x="250" y="791"/>
                    </a:lnTo>
                    <a:lnTo>
                      <a:pt x="250" y="796"/>
                    </a:lnTo>
                    <a:lnTo>
                      <a:pt x="250" y="802"/>
                    </a:lnTo>
                    <a:lnTo>
                      <a:pt x="250" y="808"/>
                    </a:lnTo>
                    <a:lnTo>
                      <a:pt x="250" y="813"/>
                    </a:lnTo>
                    <a:lnTo>
                      <a:pt x="250" y="819"/>
                    </a:lnTo>
                    <a:lnTo>
                      <a:pt x="250" y="824"/>
                    </a:lnTo>
                    <a:lnTo>
                      <a:pt x="252" y="829"/>
                    </a:lnTo>
                    <a:lnTo>
                      <a:pt x="252" y="834"/>
                    </a:lnTo>
                    <a:lnTo>
                      <a:pt x="252" y="841"/>
                    </a:lnTo>
                    <a:lnTo>
                      <a:pt x="252" y="846"/>
                    </a:lnTo>
                    <a:lnTo>
                      <a:pt x="252" y="853"/>
                    </a:lnTo>
                    <a:lnTo>
                      <a:pt x="252" y="858"/>
                    </a:lnTo>
                    <a:lnTo>
                      <a:pt x="252" y="864"/>
                    </a:lnTo>
                    <a:lnTo>
                      <a:pt x="253" y="871"/>
                    </a:lnTo>
                    <a:lnTo>
                      <a:pt x="253" y="878"/>
                    </a:lnTo>
                    <a:lnTo>
                      <a:pt x="253" y="884"/>
                    </a:lnTo>
                    <a:lnTo>
                      <a:pt x="253" y="891"/>
                    </a:lnTo>
                    <a:lnTo>
                      <a:pt x="254" y="897"/>
                    </a:lnTo>
                    <a:lnTo>
                      <a:pt x="255" y="905"/>
                    </a:lnTo>
                    <a:lnTo>
                      <a:pt x="255" y="914"/>
                    </a:lnTo>
                    <a:lnTo>
                      <a:pt x="255" y="923"/>
                    </a:lnTo>
                    <a:lnTo>
                      <a:pt x="255" y="931"/>
                    </a:lnTo>
                    <a:lnTo>
                      <a:pt x="257" y="940"/>
                    </a:lnTo>
                    <a:lnTo>
                      <a:pt x="257" y="948"/>
                    </a:lnTo>
                    <a:lnTo>
                      <a:pt x="258" y="956"/>
                    </a:lnTo>
                    <a:lnTo>
                      <a:pt x="258" y="964"/>
                    </a:lnTo>
                    <a:lnTo>
                      <a:pt x="259" y="973"/>
                    </a:lnTo>
                    <a:lnTo>
                      <a:pt x="259" y="980"/>
                    </a:lnTo>
                    <a:lnTo>
                      <a:pt x="261" y="988"/>
                    </a:lnTo>
                    <a:lnTo>
                      <a:pt x="261" y="995"/>
                    </a:lnTo>
                    <a:lnTo>
                      <a:pt x="262" y="1003"/>
                    </a:lnTo>
                    <a:lnTo>
                      <a:pt x="262" y="1010"/>
                    </a:lnTo>
                    <a:lnTo>
                      <a:pt x="263" y="1018"/>
                    </a:lnTo>
                    <a:lnTo>
                      <a:pt x="265" y="1024"/>
                    </a:lnTo>
                    <a:lnTo>
                      <a:pt x="266" y="1032"/>
                    </a:lnTo>
                    <a:lnTo>
                      <a:pt x="266" y="1039"/>
                    </a:lnTo>
                    <a:lnTo>
                      <a:pt x="267" y="1045"/>
                    </a:lnTo>
                    <a:lnTo>
                      <a:pt x="267" y="1052"/>
                    </a:lnTo>
                    <a:lnTo>
                      <a:pt x="269" y="1058"/>
                    </a:lnTo>
                    <a:lnTo>
                      <a:pt x="270" y="1064"/>
                    </a:lnTo>
                    <a:lnTo>
                      <a:pt x="270" y="1070"/>
                    </a:lnTo>
                    <a:lnTo>
                      <a:pt x="271" y="1077"/>
                    </a:lnTo>
                    <a:lnTo>
                      <a:pt x="272" y="1083"/>
                    </a:lnTo>
                    <a:lnTo>
                      <a:pt x="274" y="1089"/>
                    </a:lnTo>
                    <a:lnTo>
                      <a:pt x="274" y="1095"/>
                    </a:lnTo>
                    <a:lnTo>
                      <a:pt x="275" y="1100"/>
                    </a:lnTo>
                    <a:lnTo>
                      <a:pt x="276" y="1107"/>
                    </a:lnTo>
                    <a:lnTo>
                      <a:pt x="278" y="1112"/>
                    </a:lnTo>
                    <a:lnTo>
                      <a:pt x="278" y="1117"/>
                    </a:lnTo>
                    <a:lnTo>
                      <a:pt x="279" y="1123"/>
                    </a:lnTo>
                    <a:lnTo>
                      <a:pt x="280" y="1129"/>
                    </a:lnTo>
                    <a:lnTo>
                      <a:pt x="282" y="1134"/>
                    </a:lnTo>
                    <a:lnTo>
                      <a:pt x="283" y="1140"/>
                    </a:lnTo>
                    <a:lnTo>
                      <a:pt x="283" y="1145"/>
                    </a:lnTo>
                    <a:lnTo>
                      <a:pt x="284" y="1150"/>
                    </a:lnTo>
                    <a:lnTo>
                      <a:pt x="286" y="1155"/>
                    </a:lnTo>
                    <a:lnTo>
                      <a:pt x="287" y="1161"/>
                    </a:lnTo>
                    <a:lnTo>
                      <a:pt x="288" y="1166"/>
                    </a:lnTo>
                    <a:lnTo>
                      <a:pt x="289" y="1171"/>
                    </a:lnTo>
                    <a:lnTo>
                      <a:pt x="291" y="1175"/>
                    </a:lnTo>
                    <a:lnTo>
                      <a:pt x="292" y="1180"/>
                    </a:lnTo>
                    <a:lnTo>
                      <a:pt x="292" y="1186"/>
                    </a:lnTo>
                    <a:lnTo>
                      <a:pt x="293" y="1191"/>
                    </a:lnTo>
                    <a:lnTo>
                      <a:pt x="295" y="1195"/>
                    </a:lnTo>
                    <a:lnTo>
                      <a:pt x="296" y="1200"/>
                    </a:lnTo>
                    <a:lnTo>
                      <a:pt x="297" y="1205"/>
                    </a:lnTo>
                    <a:lnTo>
                      <a:pt x="299" y="1210"/>
                    </a:lnTo>
                    <a:lnTo>
                      <a:pt x="300" y="1214"/>
                    </a:lnTo>
                    <a:lnTo>
                      <a:pt x="301" y="1218"/>
                    </a:lnTo>
                    <a:lnTo>
                      <a:pt x="303" y="1224"/>
                    </a:lnTo>
                    <a:lnTo>
                      <a:pt x="304" y="1229"/>
                    </a:lnTo>
                    <a:lnTo>
                      <a:pt x="305" y="1233"/>
                    </a:lnTo>
                    <a:lnTo>
                      <a:pt x="307" y="1238"/>
                    </a:lnTo>
                    <a:lnTo>
                      <a:pt x="308" y="1243"/>
                    </a:lnTo>
                    <a:lnTo>
                      <a:pt x="309" y="1248"/>
                    </a:lnTo>
                    <a:lnTo>
                      <a:pt x="310" y="1252"/>
                    </a:lnTo>
                    <a:lnTo>
                      <a:pt x="312" y="1258"/>
                    </a:lnTo>
                    <a:lnTo>
                      <a:pt x="313" y="1262"/>
                    </a:lnTo>
                    <a:lnTo>
                      <a:pt x="314" y="1267"/>
                    </a:lnTo>
                    <a:lnTo>
                      <a:pt x="316" y="1272"/>
                    </a:lnTo>
                    <a:lnTo>
                      <a:pt x="317" y="1277"/>
                    </a:lnTo>
                    <a:lnTo>
                      <a:pt x="318" y="1283"/>
                    </a:lnTo>
                    <a:lnTo>
                      <a:pt x="320" y="1288"/>
                    </a:lnTo>
                    <a:lnTo>
                      <a:pt x="321" y="1292"/>
                    </a:lnTo>
                    <a:lnTo>
                      <a:pt x="322" y="1297"/>
                    </a:lnTo>
                    <a:lnTo>
                      <a:pt x="324" y="1302"/>
                    </a:lnTo>
                    <a:lnTo>
                      <a:pt x="326" y="1307"/>
                    </a:lnTo>
                    <a:lnTo>
                      <a:pt x="327" y="1313"/>
                    </a:lnTo>
                    <a:lnTo>
                      <a:pt x="329" y="1318"/>
                    </a:lnTo>
                    <a:lnTo>
                      <a:pt x="330" y="1323"/>
                    </a:lnTo>
                    <a:lnTo>
                      <a:pt x="333" y="1328"/>
                    </a:lnTo>
                    <a:lnTo>
                      <a:pt x="334" y="1334"/>
                    </a:lnTo>
                    <a:lnTo>
                      <a:pt x="337" y="1339"/>
                    </a:lnTo>
                    <a:lnTo>
                      <a:pt x="338" y="1344"/>
                    </a:lnTo>
                    <a:lnTo>
                      <a:pt x="341" y="1349"/>
                    </a:lnTo>
                    <a:lnTo>
                      <a:pt x="342" y="1355"/>
                    </a:lnTo>
                    <a:lnTo>
                      <a:pt x="344" y="1361"/>
                    </a:lnTo>
                    <a:lnTo>
                      <a:pt x="346" y="1366"/>
                    </a:lnTo>
                    <a:lnTo>
                      <a:pt x="348" y="1372"/>
                    </a:lnTo>
                    <a:lnTo>
                      <a:pt x="350" y="1377"/>
                    </a:lnTo>
                    <a:lnTo>
                      <a:pt x="352" y="1382"/>
                    </a:lnTo>
                    <a:lnTo>
                      <a:pt x="355" y="1387"/>
                    </a:lnTo>
                    <a:lnTo>
                      <a:pt x="358" y="1393"/>
                    </a:lnTo>
                    <a:lnTo>
                      <a:pt x="359" y="1398"/>
                    </a:lnTo>
                    <a:lnTo>
                      <a:pt x="362" y="1403"/>
                    </a:lnTo>
                    <a:lnTo>
                      <a:pt x="364" y="1408"/>
                    </a:lnTo>
                    <a:lnTo>
                      <a:pt x="367" y="1415"/>
                    </a:lnTo>
                    <a:lnTo>
                      <a:pt x="369" y="1419"/>
                    </a:lnTo>
                    <a:lnTo>
                      <a:pt x="372" y="1424"/>
                    </a:lnTo>
                    <a:lnTo>
                      <a:pt x="375" y="1429"/>
                    </a:lnTo>
                    <a:lnTo>
                      <a:pt x="377" y="1435"/>
                    </a:lnTo>
                    <a:lnTo>
                      <a:pt x="379" y="1440"/>
                    </a:lnTo>
                    <a:lnTo>
                      <a:pt x="381" y="1444"/>
                    </a:lnTo>
                    <a:lnTo>
                      <a:pt x="384" y="1449"/>
                    </a:lnTo>
                    <a:lnTo>
                      <a:pt x="386" y="1454"/>
                    </a:lnTo>
                    <a:lnTo>
                      <a:pt x="389" y="1458"/>
                    </a:lnTo>
                    <a:lnTo>
                      <a:pt x="392" y="1463"/>
                    </a:lnTo>
                    <a:lnTo>
                      <a:pt x="394" y="1467"/>
                    </a:lnTo>
                    <a:lnTo>
                      <a:pt x="397" y="1471"/>
                    </a:lnTo>
                    <a:lnTo>
                      <a:pt x="398" y="1475"/>
                    </a:lnTo>
                    <a:lnTo>
                      <a:pt x="401" y="1479"/>
                    </a:lnTo>
                    <a:lnTo>
                      <a:pt x="403" y="1483"/>
                    </a:lnTo>
                    <a:lnTo>
                      <a:pt x="406" y="1487"/>
                    </a:lnTo>
                    <a:lnTo>
                      <a:pt x="409" y="1491"/>
                    </a:lnTo>
                    <a:lnTo>
                      <a:pt x="410" y="1493"/>
                    </a:lnTo>
                    <a:lnTo>
                      <a:pt x="413" y="1497"/>
                    </a:lnTo>
                    <a:lnTo>
                      <a:pt x="415" y="1500"/>
                    </a:lnTo>
                    <a:lnTo>
                      <a:pt x="418" y="1503"/>
                    </a:lnTo>
                    <a:lnTo>
                      <a:pt x="420" y="1507"/>
                    </a:lnTo>
                    <a:lnTo>
                      <a:pt x="422" y="1509"/>
                    </a:lnTo>
                    <a:lnTo>
                      <a:pt x="424" y="1512"/>
                    </a:lnTo>
                    <a:lnTo>
                      <a:pt x="428" y="1516"/>
                    </a:lnTo>
                    <a:lnTo>
                      <a:pt x="434" y="1520"/>
                    </a:lnTo>
                    <a:lnTo>
                      <a:pt x="437" y="1522"/>
                    </a:lnTo>
                    <a:lnTo>
                      <a:pt x="441" y="1524"/>
                    </a:lnTo>
                    <a:lnTo>
                      <a:pt x="444" y="1525"/>
                    </a:lnTo>
                    <a:lnTo>
                      <a:pt x="448" y="1525"/>
                    </a:lnTo>
                    <a:lnTo>
                      <a:pt x="451" y="1524"/>
                    </a:lnTo>
                    <a:lnTo>
                      <a:pt x="454" y="1522"/>
                    </a:lnTo>
                    <a:lnTo>
                      <a:pt x="457" y="1520"/>
                    </a:lnTo>
                    <a:lnTo>
                      <a:pt x="458" y="1516"/>
                    </a:lnTo>
                    <a:lnTo>
                      <a:pt x="460" y="1513"/>
                    </a:lnTo>
                    <a:lnTo>
                      <a:pt x="461" y="1509"/>
                    </a:lnTo>
                    <a:lnTo>
                      <a:pt x="461" y="1505"/>
                    </a:lnTo>
                    <a:lnTo>
                      <a:pt x="461" y="1503"/>
                    </a:lnTo>
                    <a:lnTo>
                      <a:pt x="460" y="1499"/>
                    </a:lnTo>
                    <a:lnTo>
                      <a:pt x="458" y="1495"/>
                    </a:lnTo>
                    <a:lnTo>
                      <a:pt x="457" y="1490"/>
                    </a:lnTo>
                    <a:lnTo>
                      <a:pt x="454" y="1486"/>
                    </a:lnTo>
                    <a:lnTo>
                      <a:pt x="453" y="1483"/>
                    </a:lnTo>
                    <a:lnTo>
                      <a:pt x="452" y="1480"/>
                    </a:lnTo>
                    <a:lnTo>
                      <a:pt x="451" y="1478"/>
                    </a:lnTo>
                    <a:lnTo>
                      <a:pt x="451" y="1475"/>
                    </a:lnTo>
                    <a:lnTo>
                      <a:pt x="449" y="1473"/>
                    </a:lnTo>
                    <a:lnTo>
                      <a:pt x="447" y="1469"/>
                    </a:lnTo>
                    <a:lnTo>
                      <a:pt x="445" y="1466"/>
                    </a:lnTo>
                    <a:lnTo>
                      <a:pt x="444" y="1463"/>
                    </a:lnTo>
                    <a:lnTo>
                      <a:pt x="441" y="1459"/>
                    </a:lnTo>
                    <a:lnTo>
                      <a:pt x="440" y="1457"/>
                    </a:lnTo>
                    <a:lnTo>
                      <a:pt x="439" y="1454"/>
                    </a:lnTo>
                    <a:lnTo>
                      <a:pt x="436" y="1450"/>
                    </a:lnTo>
                    <a:lnTo>
                      <a:pt x="434" y="1446"/>
                    </a:lnTo>
                    <a:lnTo>
                      <a:pt x="432" y="1444"/>
                    </a:lnTo>
                    <a:lnTo>
                      <a:pt x="430" y="1440"/>
                    </a:lnTo>
                    <a:lnTo>
                      <a:pt x="427" y="1436"/>
                    </a:lnTo>
                    <a:lnTo>
                      <a:pt x="424" y="1432"/>
                    </a:lnTo>
                    <a:lnTo>
                      <a:pt x="423" y="1428"/>
                    </a:lnTo>
                    <a:lnTo>
                      <a:pt x="420" y="1424"/>
                    </a:lnTo>
                    <a:lnTo>
                      <a:pt x="418" y="1420"/>
                    </a:lnTo>
                    <a:lnTo>
                      <a:pt x="415" y="1416"/>
                    </a:lnTo>
                    <a:lnTo>
                      <a:pt x="413" y="1412"/>
                    </a:lnTo>
                    <a:lnTo>
                      <a:pt x="410" y="1407"/>
                    </a:lnTo>
                    <a:lnTo>
                      <a:pt x="407" y="1403"/>
                    </a:lnTo>
                    <a:lnTo>
                      <a:pt x="405" y="1398"/>
                    </a:lnTo>
                    <a:lnTo>
                      <a:pt x="403" y="1394"/>
                    </a:lnTo>
                    <a:lnTo>
                      <a:pt x="399" y="1389"/>
                    </a:lnTo>
                    <a:lnTo>
                      <a:pt x="398" y="1383"/>
                    </a:lnTo>
                    <a:lnTo>
                      <a:pt x="394" y="1378"/>
                    </a:lnTo>
                    <a:lnTo>
                      <a:pt x="393" y="1373"/>
                    </a:lnTo>
                    <a:lnTo>
                      <a:pt x="390" y="1368"/>
                    </a:lnTo>
                    <a:lnTo>
                      <a:pt x="388" y="1362"/>
                    </a:lnTo>
                    <a:lnTo>
                      <a:pt x="385" y="1357"/>
                    </a:lnTo>
                    <a:lnTo>
                      <a:pt x="382" y="1351"/>
                    </a:lnTo>
                    <a:lnTo>
                      <a:pt x="380" y="1345"/>
                    </a:lnTo>
                    <a:lnTo>
                      <a:pt x="377" y="1340"/>
                    </a:lnTo>
                    <a:lnTo>
                      <a:pt x="375" y="1334"/>
                    </a:lnTo>
                    <a:lnTo>
                      <a:pt x="372" y="1327"/>
                    </a:lnTo>
                    <a:lnTo>
                      <a:pt x="369" y="1321"/>
                    </a:lnTo>
                    <a:lnTo>
                      <a:pt x="367" y="1315"/>
                    </a:lnTo>
                    <a:lnTo>
                      <a:pt x="364" y="1309"/>
                    </a:lnTo>
                    <a:lnTo>
                      <a:pt x="362" y="1302"/>
                    </a:lnTo>
                    <a:lnTo>
                      <a:pt x="359" y="1294"/>
                    </a:lnTo>
                    <a:lnTo>
                      <a:pt x="358" y="1288"/>
                    </a:lnTo>
                    <a:lnTo>
                      <a:pt x="355" y="1281"/>
                    </a:lnTo>
                    <a:lnTo>
                      <a:pt x="352" y="1273"/>
                    </a:lnTo>
                    <a:lnTo>
                      <a:pt x="350" y="1267"/>
                    </a:lnTo>
                    <a:lnTo>
                      <a:pt x="348" y="1260"/>
                    </a:lnTo>
                    <a:lnTo>
                      <a:pt x="346" y="1254"/>
                    </a:lnTo>
                    <a:lnTo>
                      <a:pt x="343" y="1246"/>
                    </a:lnTo>
                    <a:lnTo>
                      <a:pt x="342" y="1239"/>
                    </a:lnTo>
                    <a:lnTo>
                      <a:pt x="339" y="1233"/>
                    </a:lnTo>
                    <a:lnTo>
                      <a:pt x="337" y="1226"/>
                    </a:lnTo>
                    <a:lnTo>
                      <a:pt x="335" y="1220"/>
                    </a:lnTo>
                    <a:lnTo>
                      <a:pt x="333" y="1213"/>
                    </a:lnTo>
                    <a:lnTo>
                      <a:pt x="331" y="1206"/>
                    </a:lnTo>
                    <a:lnTo>
                      <a:pt x="330" y="1200"/>
                    </a:lnTo>
                    <a:lnTo>
                      <a:pt x="327" y="1195"/>
                    </a:lnTo>
                    <a:lnTo>
                      <a:pt x="326" y="1188"/>
                    </a:lnTo>
                    <a:lnTo>
                      <a:pt x="325" y="1182"/>
                    </a:lnTo>
                    <a:lnTo>
                      <a:pt x="324" y="1175"/>
                    </a:lnTo>
                    <a:lnTo>
                      <a:pt x="321" y="1168"/>
                    </a:lnTo>
                    <a:lnTo>
                      <a:pt x="320" y="1162"/>
                    </a:lnTo>
                    <a:lnTo>
                      <a:pt x="318" y="1155"/>
                    </a:lnTo>
                    <a:lnTo>
                      <a:pt x="317" y="1149"/>
                    </a:lnTo>
                    <a:lnTo>
                      <a:pt x="316" y="1144"/>
                    </a:lnTo>
                    <a:lnTo>
                      <a:pt x="314" y="1137"/>
                    </a:lnTo>
                    <a:lnTo>
                      <a:pt x="313" y="1130"/>
                    </a:lnTo>
                    <a:lnTo>
                      <a:pt x="312" y="1124"/>
                    </a:lnTo>
                    <a:lnTo>
                      <a:pt x="310" y="1117"/>
                    </a:lnTo>
                    <a:lnTo>
                      <a:pt x="309" y="1111"/>
                    </a:lnTo>
                    <a:lnTo>
                      <a:pt x="308" y="1104"/>
                    </a:lnTo>
                    <a:lnTo>
                      <a:pt x="307" y="1098"/>
                    </a:lnTo>
                    <a:lnTo>
                      <a:pt x="305" y="1091"/>
                    </a:lnTo>
                    <a:lnTo>
                      <a:pt x="304" y="1085"/>
                    </a:lnTo>
                    <a:lnTo>
                      <a:pt x="304" y="1078"/>
                    </a:lnTo>
                    <a:lnTo>
                      <a:pt x="303" y="1070"/>
                    </a:lnTo>
                    <a:lnTo>
                      <a:pt x="301" y="1064"/>
                    </a:lnTo>
                    <a:lnTo>
                      <a:pt x="300" y="1057"/>
                    </a:lnTo>
                    <a:lnTo>
                      <a:pt x="300" y="1051"/>
                    </a:lnTo>
                    <a:lnTo>
                      <a:pt x="297" y="1043"/>
                    </a:lnTo>
                    <a:lnTo>
                      <a:pt x="297" y="1036"/>
                    </a:lnTo>
                    <a:lnTo>
                      <a:pt x="296" y="1028"/>
                    </a:lnTo>
                    <a:lnTo>
                      <a:pt x="296" y="1022"/>
                    </a:lnTo>
                    <a:lnTo>
                      <a:pt x="295" y="1014"/>
                    </a:lnTo>
                    <a:lnTo>
                      <a:pt x="295" y="1006"/>
                    </a:lnTo>
                    <a:lnTo>
                      <a:pt x="293" y="998"/>
                    </a:lnTo>
                    <a:lnTo>
                      <a:pt x="293" y="992"/>
                    </a:lnTo>
                    <a:lnTo>
                      <a:pt x="292" y="984"/>
                    </a:lnTo>
                    <a:lnTo>
                      <a:pt x="292" y="976"/>
                    </a:lnTo>
                    <a:lnTo>
                      <a:pt x="291" y="968"/>
                    </a:lnTo>
                    <a:lnTo>
                      <a:pt x="291" y="960"/>
                    </a:lnTo>
                    <a:lnTo>
                      <a:pt x="289" y="951"/>
                    </a:lnTo>
                    <a:lnTo>
                      <a:pt x="289" y="943"/>
                    </a:lnTo>
                    <a:lnTo>
                      <a:pt x="288" y="934"/>
                    </a:lnTo>
                    <a:lnTo>
                      <a:pt x="288" y="926"/>
                    </a:lnTo>
                    <a:lnTo>
                      <a:pt x="287" y="917"/>
                    </a:lnTo>
                    <a:lnTo>
                      <a:pt x="287" y="908"/>
                    </a:lnTo>
                    <a:lnTo>
                      <a:pt x="286" y="899"/>
                    </a:lnTo>
                    <a:lnTo>
                      <a:pt x="286" y="889"/>
                    </a:lnTo>
                    <a:lnTo>
                      <a:pt x="286" y="880"/>
                    </a:lnTo>
                    <a:lnTo>
                      <a:pt x="284" y="871"/>
                    </a:lnTo>
                    <a:lnTo>
                      <a:pt x="284" y="861"/>
                    </a:lnTo>
                    <a:lnTo>
                      <a:pt x="284" y="851"/>
                    </a:lnTo>
                    <a:lnTo>
                      <a:pt x="284" y="841"/>
                    </a:lnTo>
                    <a:lnTo>
                      <a:pt x="283" y="830"/>
                    </a:lnTo>
                    <a:lnTo>
                      <a:pt x="283" y="820"/>
                    </a:lnTo>
                    <a:lnTo>
                      <a:pt x="283" y="811"/>
                    </a:lnTo>
                    <a:lnTo>
                      <a:pt x="282" y="799"/>
                    </a:lnTo>
                    <a:lnTo>
                      <a:pt x="282" y="788"/>
                    </a:lnTo>
                    <a:lnTo>
                      <a:pt x="280" y="777"/>
                    </a:lnTo>
                    <a:lnTo>
                      <a:pt x="280" y="766"/>
                    </a:lnTo>
                    <a:lnTo>
                      <a:pt x="279" y="754"/>
                    </a:lnTo>
                    <a:lnTo>
                      <a:pt x="279" y="744"/>
                    </a:lnTo>
                    <a:lnTo>
                      <a:pt x="278" y="732"/>
                    </a:lnTo>
                    <a:lnTo>
                      <a:pt x="278" y="720"/>
                    </a:lnTo>
                    <a:lnTo>
                      <a:pt x="276" y="708"/>
                    </a:lnTo>
                    <a:lnTo>
                      <a:pt x="275" y="697"/>
                    </a:lnTo>
                    <a:lnTo>
                      <a:pt x="274" y="685"/>
                    </a:lnTo>
                    <a:lnTo>
                      <a:pt x="274" y="673"/>
                    </a:lnTo>
                    <a:lnTo>
                      <a:pt x="272" y="660"/>
                    </a:lnTo>
                    <a:lnTo>
                      <a:pt x="271" y="648"/>
                    </a:lnTo>
                    <a:lnTo>
                      <a:pt x="270" y="636"/>
                    </a:lnTo>
                    <a:lnTo>
                      <a:pt x="269" y="625"/>
                    </a:lnTo>
                    <a:lnTo>
                      <a:pt x="266" y="612"/>
                    </a:lnTo>
                    <a:lnTo>
                      <a:pt x="265" y="600"/>
                    </a:lnTo>
                    <a:lnTo>
                      <a:pt x="262" y="587"/>
                    </a:lnTo>
                    <a:lnTo>
                      <a:pt x="261" y="574"/>
                    </a:lnTo>
                    <a:lnTo>
                      <a:pt x="259" y="562"/>
                    </a:lnTo>
                    <a:lnTo>
                      <a:pt x="257" y="549"/>
                    </a:lnTo>
                    <a:lnTo>
                      <a:pt x="255" y="537"/>
                    </a:lnTo>
                    <a:lnTo>
                      <a:pt x="253" y="524"/>
                    </a:lnTo>
                    <a:lnTo>
                      <a:pt x="250" y="511"/>
                    </a:lnTo>
                    <a:lnTo>
                      <a:pt x="249" y="498"/>
                    </a:lnTo>
                    <a:lnTo>
                      <a:pt x="246" y="486"/>
                    </a:lnTo>
                    <a:lnTo>
                      <a:pt x="244" y="473"/>
                    </a:lnTo>
                    <a:lnTo>
                      <a:pt x="241" y="460"/>
                    </a:lnTo>
                    <a:lnTo>
                      <a:pt x="238" y="446"/>
                    </a:lnTo>
                    <a:lnTo>
                      <a:pt x="234" y="433"/>
                    </a:lnTo>
                    <a:lnTo>
                      <a:pt x="232" y="421"/>
                    </a:lnTo>
                    <a:lnTo>
                      <a:pt x="229" y="408"/>
                    </a:lnTo>
                    <a:lnTo>
                      <a:pt x="225" y="395"/>
                    </a:lnTo>
                    <a:lnTo>
                      <a:pt x="221" y="382"/>
                    </a:lnTo>
                    <a:lnTo>
                      <a:pt x="219" y="369"/>
                    </a:lnTo>
                    <a:lnTo>
                      <a:pt x="215" y="356"/>
                    </a:lnTo>
                    <a:lnTo>
                      <a:pt x="211" y="344"/>
                    </a:lnTo>
                    <a:lnTo>
                      <a:pt x="207" y="331"/>
                    </a:lnTo>
                    <a:lnTo>
                      <a:pt x="204" y="318"/>
                    </a:lnTo>
                    <a:lnTo>
                      <a:pt x="199" y="305"/>
                    </a:lnTo>
                    <a:lnTo>
                      <a:pt x="195" y="293"/>
                    </a:lnTo>
                    <a:lnTo>
                      <a:pt x="191" y="280"/>
                    </a:lnTo>
                    <a:lnTo>
                      <a:pt x="187" y="267"/>
                    </a:lnTo>
                    <a:lnTo>
                      <a:pt x="182" y="255"/>
                    </a:lnTo>
                    <a:lnTo>
                      <a:pt x="177" y="243"/>
                    </a:lnTo>
                    <a:lnTo>
                      <a:pt x="173" y="230"/>
                    </a:lnTo>
                    <a:lnTo>
                      <a:pt x="168" y="218"/>
                    </a:lnTo>
                    <a:lnTo>
                      <a:pt x="162" y="205"/>
                    </a:lnTo>
                    <a:lnTo>
                      <a:pt x="157" y="193"/>
                    </a:lnTo>
                    <a:lnTo>
                      <a:pt x="152" y="180"/>
                    </a:lnTo>
                    <a:lnTo>
                      <a:pt x="147" y="169"/>
                    </a:lnTo>
                    <a:lnTo>
                      <a:pt x="140" y="157"/>
                    </a:lnTo>
                    <a:lnTo>
                      <a:pt x="135" y="145"/>
                    </a:lnTo>
                    <a:lnTo>
                      <a:pt x="128" y="133"/>
                    </a:lnTo>
                    <a:lnTo>
                      <a:pt x="123" y="121"/>
                    </a:lnTo>
                    <a:lnTo>
                      <a:pt x="115" y="110"/>
                    </a:lnTo>
                    <a:lnTo>
                      <a:pt x="110" y="98"/>
                    </a:lnTo>
                    <a:lnTo>
                      <a:pt x="104" y="86"/>
                    </a:lnTo>
                    <a:lnTo>
                      <a:pt x="97" y="76"/>
                    </a:lnTo>
                    <a:lnTo>
                      <a:pt x="89" y="64"/>
                    </a:lnTo>
                    <a:lnTo>
                      <a:pt x="83" y="53"/>
                    </a:lnTo>
                    <a:lnTo>
                      <a:pt x="75" y="41"/>
                    </a:lnTo>
                    <a:lnTo>
                      <a:pt x="68" y="32"/>
                    </a:lnTo>
                    <a:lnTo>
                      <a:pt x="102" y="0"/>
                    </a:lnTo>
                    <a:lnTo>
                      <a:pt x="104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10"/>
                    </a:lnTo>
                    <a:lnTo>
                      <a:pt x="111" y="11"/>
                    </a:lnTo>
                    <a:lnTo>
                      <a:pt x="114" y="14"/>
                    </a:lnTo>
                    <a:lnTo>
                      <a:pt x="115" y="17"/>
                    </a:lnTo>
                    <a:lnTo>
                      <a:pt x="118" y="19"/>
                    </a:lnTo>
                    <a:lnTo>
                      <a:pt x="119" y="23"/>
                    </a:lnTo>
                    <a:lnTo>
                      <a:pt x="122" y="27"/>
                    </a:lnTo>
                    <a:lnTo>
                      <a:pt x="125" y="30"/>
                    </a:lnTo>
                    <a:lnTo>
                      <a:pt x="127" y="34"/>
                    </a:lnTo>
                    <a:lnTo>
                      <a:pt x="130" y="38"/>
                    </a:lnTo>
                    <a:lnTo>
                      <a:pt x="132" y="41"/>
                    </a:lnTo>
                    <a:lnTo>
                      <a:pt x="135" y="45"/>
                    </a:lnTo>
                    <a:lnTo>
                      <a:pt x="138" y="51"/>
                    </a:lnTo>
                    <a:lnTo>
                      <a:pt x="142" y="56"/>
                    </a:lnTo>
                    <a:lnTo>
                      <a:pt x="144" y="61"/>
                    </a:lnTo>
                    <a:lnTo>
                      <a:pt x="147" y="66"/>
                    </a:lnTo>
                    <a:lnTo>
                      <a:pt x="151" y="72"/>
                    </a:lnTo>
                    <a:lnTo>
                      <a:pt x="153" y="77"/>
                    </a:lnTo>
                    <a:lnTo>
                      <a:pt x="157" y="83"/>
                    </a:lnTo>
                    <a:lnTo>
                      <a:pt x="161" y="90"/>
                    </a:lnTo>
                    <a:lnTo>
                      <a:pt x="164" y="96"/>
                    </a:lnTo>
                    <a:lnTo>
                      <a:pt x="168" y="103"/>
                    </a:lnTo>
                    <a:lnTo>
                      <a:pt x="172" y="111"/>
                    </a:lnTo>
                    <a:lnTo>
                      <a:pt x="176" y="117"/>
                    </a:lnTo>
                    <a:lnTo>
                      <a:pt x="180" y="125"/>
                    </a:lnTo>
                    <a:lnTo>
                      <a:pt x="183" y="133"/>
                    </a:lnTo>
                    <a:lnTo>
                      <a:pt x="187" y="142"/>
                    </a:lnTo>
                    <a:lnTo>
                      <a:pt x="191" y="149"/>
                    </a:lnTo>
                    <a:lnTo>
                      <a:pt x="195" y="158"/>
                    </a:lnTo>
                    <a:lnTo>
                      <a:pt x="199" y="167"/>
                    </a:lnTo>
                    <a:lnTo>
                      <a:pt x="202" y="176"/>
                    </a:lnTo>
                    <a:lnTo>
                      <a:pt x="206" y="186"/>
                    </a:lnTo>
                    <a:lnTo>
                      <a:pt x="210" y="195"/>
                    </a:lnTo>
                    <a:lnTo>
                      <a:pt x="214" y="205"/>
                    </a:lnTo>
                    <a:lnTo>
                      <a:pt x="217" y="216"/>
                    </a:lnTo>
                    <a:lnTo>
                      <a:pt x="221" y="225"/>
                    </a:lnTo>
                    <a:lnTo>
                      <a:pt x="225" y="237"/>
                    </a:lnTo>
                    <a:lnTo>
                      <a:pt x="229" y="247"/>
                    </a:lnTo>
                    <a:lnTo>
                      <a:pt x="234" y="259"/>
                    </a:lnTo>
                    <a:lnTo>
                      <a:pt x="237" y="269"/>
                    </a:lnTo>
                    <a:lnTo>
                      <a:pt x="241" y="281"/>
                    </a:lnTo>
                    <a:lnTo>
                      <a:pt x="245" y="293"/>
                    </a:lnTo>
                    <a:lnTo>
                      <a:pt x="249" y="306"/>
                    </a:lnTo>
                    <a:lnTo>
                      <a:pt x="253" y="318"/>
                    </a:lnTo>
                    <a:lnTo>
                      <a:pt x="257" y="331"/>
                    </a:lnTo>
                    <a:lnTo>
                      <a:pt x="261" y="344"/>
                    </a:lnTo>
                    <a:lnTo>
                      <a:pt x="265" y="357"/>
                    </a:lnTo>
                    <a:lnTo>
                      <a:pt x="269" y="370"/>
                    </a:lnTo>
                    <a:lnTo>
                      <a:pt x="271" y="385"/>
                    </a:lnTo>
                    <a:lnTo>
                      <a:pt x="275" y="399"/>
                    </a:lnTo>
                    <a:lnTo>
                      <a:pt x="279" y="414"/>
                    </a:lnTo>
                    <a:lnTo>
                      <a:pt x="283" y="428"/>
                    </a:lnTo>
                    <a:lnTo>
                      <a:pt x="286" y="444"/>
                    </a:lnTo>
                    <a:lnTo>
                      <a:pt x="289" y="458"/>
                    </a:lnTo>
                    <a:lnTo>
                      <a:pt x="293" y="475"/>
                    </a:lnTo>
                    <a:lnTo>
                      <a:pt x="295" y="484"/>
                    </a:lnTo>
                    <a:lnTo>
                      <a:pt x="296" y="495"/>
                    </a:lnTo>
                    <a:lnTo>
                      <a:pt x="297" y="505"/>
                    </a:lnTo>
                    <a:lnTo>
                      <a:pt x="300" y="516"/>
                    </a:lnTo>
                    <a:lnTo>
                      <a:pt x="301" y="526"/>
                    </a:lnTo>
                    <a:lnTo>
                      <a:pt x="303" y="537"/>
                    </a:lnTo>
                    <a:lnTo>
                      <a:pt x="304" y="547"/>
                    </a:lnTo>
                    <a:lnTo>
                      <a:pt x="307" y="558"/>
                    </a:lnTo>
                    <a:lnTo>
                      <a:pt x="308" y="568"/>
                    </a:lnTo>
                    <a:lnTo>
                      <a:pt x="309" y="579"/>
                    </a:lnTo>
                    <a:lnTo>
                      <a:pt x="310" y="591"/>
                    </a:lnTo>
                    <a:lnTo>
                      <a:pt x="312" y="601"/>
                    </a:lnTo>
                    <a:lnTo>
                      <a:pt x="312" y="612"/>
                    </a:lnTo>
                    <a:lnTo>
                      <a:pt x="313" y="623"/>
                    </a:lnTo>
                    <a:lnTo>
                      <a:pt x="314" y="634"/>
                    </a:lnTo>
                    <a:lnTo>
                      <a:pt x="316" y="646"/>
                    </a:lnTo>
                    <a:lnTo>
                      <a:pt x="317" y="655"/>
                    </a:lnTo>
                    <a:lnTo>
                      <a:pt x="318" y="667"/>
                    </a:lnTo>
                    <a:lnTo>
                      <a:pt x="318" y="677"/>
                    </a:lnTo>
                    <a:lnTo>
                      <a:pt x="320" y="689"/>
                    </a:lnTo>
                    <a:lnTo>
                      <a:pt x="321" y="699"/>
                    </a:lnTo>
                    <a:lnTo>
                      <a:pt x="321" y="711"/>
                    </a:lnTo>
                    <a:lnTo>
                      <a:pt x="322" y="722"/>
                    </a:lnTo>
                    <a:lnTo>
                      <a:pt x="324" y="733"/>
                    </a:lnTo>
                    <a:lnTo>
                      <a:pt x="324" y="744"/>
                    </a:lnTo>
                    <a:lnTo>
                      <a:pt x="325" y="756"/>
                    </a:lnTo>
                    <a:lnTo>
                      <a:pt x="325" y="766"/>
                    </a:lnTo>
                    <a:lnTo>
                      <a:pt x="326" y="778"/>
                    </a:lnTo>
                    <a:lnTo>
                      <a:pt x="327" y="788"/>
                    </a:lnTo>
                    <a:lnTo>
                      <a:pt x="327" y="800"/>
                    </a:lnTo>
                    <a:lnTo>
                      <a:pt x="329" y="811"/>
                    </a:lnTo>
                    <a:lnTo>
                      <a:pt x="330" y="823"/>
                    </a:lnTo>
                    <a:lnTo>
                      <a:pt x="330" y="833"/>
                    </a:lnTo>
                    <a:lnTo>
                      <a:pt x="331" y="843"/>
                    </a:lnTo>
                    <a:lnTo>
                      <a:pt x="331" y="855"/>
                    </a:lnTo>
                    <a:lnTo>
                      <a:pt x="333" y="866"/>
                    </a:lnTo>
                    <a:lnTo>
                      <a:pt x="333" y="876"/>
                    </a:lnTo>
                    <a:lnTo>
                      <a:pt x="334" y="888"/>
                    </a:lnTo>
                    <a:lnTo>
                      <a:pt x="334" y="899"/>
                    </a:lnTo>
                    <a:lnTo>
                      <a:pt x="335" y="910"/>
                    </a:lnTo>
                    <a:lnTo>
                      <a:pt x="337" y="921"/>
                    </a:lnTo>
                    <a:lnTo>
                      <a:pt x="337" y="931"/>
                    </a:lnTo>
                    <a:lnTo>
                      <a:pt x="338" y="942"/>
                    </a:lnTo>
                    <a:lnTo>
                      <a:pt x="339" y="954"/>
                    </a:lnTo>
                    <a:lnTo>
                      <a:pt x="341" y="964"/>
                    </a:lnTo>
                    <a:lnTo>
                      <a:pt x="341" y="975"/>
                    </a:lnTo>
                    <a:lnTo>
                      <a:pt x="342" y="985"/>
                    </a:lnTo>
                    <a:lnTo>
                      <a:pt x="343" y="997"/>
                    </a:lnTo>
                    <a:lnTo>
                      <a:pt x="344" y="1007"/>
                    </a:lnTo>
                    <a:lnTo>
                      <a:pt x="346" y="1018"/>
                    </a:lnTo>
                    <a:lnTo>
                      <a:pt x="347" y="1028"/>
                    </a:lnTo>
                    <a:lnTo>
                      <a:pt x="348" y="1037"/>
                    </a:lnTo>
                    <a:lnTo>
                      <a:pt x="350" y="1048"/>
                    </a:lnTo>
                    <a:lnTo>
                      <a:pt x="351" y="1058"/>
                    </a:lnTo>
                    <a:lnTo>
                      <a:pt x="352" y="1069"/>
                    </a:lnTo>
                    <a:lnTo>
                      <a:pt x="354" y="1079"/>
                    </a:lnTo>
                    <a:lnTo>
                      <a:pt x="355" y="1089"/>
                    </a:lnTo>
                    <a:lnTo>
                      <a:pt x="358" y="1099"/>
                    </a:lnTo>
                    <a:lnTo>
                      <a:pt x="359" y="1108"/>
                    </a:lnTo>
                    <a:lnTo>
                      <a:pt x="362" y="1119"/>
                    </a:lnTo>
                    <a:lnTo>
                      <a:pt x="363" y="1128"/>
                    </a:lnTo>
                    <a:lnTo>
                      <a:pt x="365" y="1138"/>
                    </a:lnTo>
                    <a:lnTo>
                      <a:pt x="367" y="1148"/>
                    </a:lnTo>
                    <a:lnTo>
                      <a:pt x="369" y="1158"/>
                    </a:lnTo>
                    <a:lnTo>
                      <a:pt x="371" y="1161"/>
                    </a:lnTo>
                    <a:lnTo>
                      <a:pt x="371" y="1165"/>
                    </a:lnTo>
                    <a:lnTo>
                      <a:pt x="372" y="1168"/>
                    </a:lnTo>
                    <a:lnTo>
                      <a:pt x="373" y="1172"/>
                    </a:lnTo>
                    <a:lnTo>
                      <a:pt x="373" y="1175"/>
                    </a:lnTo>
                    <a:lnTo>
                      <a:pt x="375" y="1179"/>
                    </a:lnTo>
                    <a:lnTo>
                      <a:pt x="375" y="1183"/>
                    </a:lnTo>
                    <a:lnTo>
                      <a:pt x="376" y="1187"/>
                    </a:lnTo>
                    <a:lnTo>
                      <a:pt x="377" y="1189"/>
                    </a:lnTo>
                    <a:lnTo>
                      <a:pt x="377" y="1193"/>
                    </a:lnTo>
                    <a:lnTo>
                      <a:pt x="379" y="1196"/>
                    </a:lnTo>
                    <a:lnTo>
                      <a:pt x="380" y="1200"/>
                    </a:lnTo>
                    <a:lnTo>
                      <a:pt x="381" y="1203"/>
                    </a:lnTo>
                    <a:lnTo>
                      <a:pt x="381" y="1206"/>
                    </a:lnTo>
                    <a:lnTo>
                      <a:pt x="382" y="1210"/>
                    </a:lnTo>
                    <a:lnTo>
                      <a:pt x="384" y="1213"/>
                    </a:lnTo>
                    <a:lnTo>
                      <a:pt x="384" y="1217"/>
                    </a:lnTo>
                    <a:lnTo>
                      <a:pt x="385" y="1220"/>
                    </a:lnTo>
                    <a:lnTo>
                      <a:pt x="386" y="1224"/>
                    </a:lnTo>
                    <a:lnTo>
                      <a:pt x="388" y="1226"/>
                    </a:lnTo>
                    <a:lnTo>
                      <a:pt x="388" y="1230"/>
                    </a:lnTo>
                    <a:lnTo>
                      <a:pt x="389" y="1233"/>
                    </a:lnTo>
                    <a:lnTo>
                      <a:pt x="390" y="1237"/>
                    </a:lnTo>
                    <a:lnTo>
                      <a:pt x="392" y="1241"/>
                    </a:lnTo>
                    <a:lnTo>
                      <a:pt x="392" y="1243"/>
                    </a:lnTo>
                    <a:lnTo>
                      <a:pt x="393" y="1246"/>
                    </a:lnTo>
                    <a:lnTo>
                      <a:pt x="394" y="1250"/>
                    </a:lnTo>
                    <a:lnTo>
                      <a:pt x="394" y="1252"/>
                    </a:lnTo>
                    <a:lnTo>
                      <a:pt x="396" y="1256"/>
                    </a:lnTo>
                    <a:lnTo>
                      <a:pt x="397" y="1259"/>
                    </a:lnTo>
                    <a:lnTo>
                      <a:pt x="398" y="1262"/>
                    </a:lnTo>
                    <a:lnTo>
                      <a:pt x="399" y="1265"/>
                    </a:lnTo>
                    <a:lnTo>
                      <a:pt x="399" y="1268"/>
                    </a:lnTo>
                    <a:lnTo>
                      <a:pt x="401" y="1271"/>
                    </a:lnTo>
                    <a:lnTo>
                      <a:pt x="402" y="1275"/>
                    </a:lnTo>
                    <a:lnTo>
                      <a:pt x="403" y="1277"/>
                    </a:lnTo>
                    <a:lnTo>
                      <a:pt x="403" y="1280"/>
                    </a:lnTo>
                    <a:lnTo>
                      <a:pt x="405" y="1284"/>
                    </a:lnTo>
                    <a:lnTo>
                      <a:pt x="406" y="1286"/>
                    </a:lnTo>
                    <a:lnTo>
                      <a:pt x="407" y="1290"/>
                    </a:lnTo>
                    <a:lnTo>
                      <a:pt x="409" y="1293"/>
                    </a:lnTo>
                    <a:lnTo>
                      <a:pt x="410" y="1296"/>
                    </a:lnTo>
                    <a:lnTo>
                      <a:pt x="410" y="1298"/>
                    </a:lnTo>
                    <a:lnTo>
                      <a:pt x="411" y="1301"/>
                    </a:lnTo>
                    <a:lnTo>
                      <a:pt x="413" y="1303"/>
                    </a:lnTo>
                    <a:lnTo>
                      <a:pt x="414" y="1307"/>
                    </a:lnTo>
                    <a:lnTo>
                      <a:pt x="415" y="1310"/>
                    </a:lnTo>
                    <a:lnTo>
                      <a:pt x="417" y="1313"/>
                    </a:lnTo>
                    <a:lnTo>
                      <a:pt x="418" y="1315"/>
                    </a:lnTo>
                    <a:lnTo>
                      <a:pt x="419" y="1318"/>
                    </a:lnTo>
                    <a:lnTo>
                      <a:pt x="420" y="1321"/>
                    </a:lnTo>
                    <a:lnTo>
                      <a:pt x="422" y="1323"/>
                    </a:lnTo>
                    <a:lnTo>
                      <a:pt x="422" y="1326"/>
                    </a:lnTo>
                    <a:lnTo>
                      <a:pt x="423" y="1330"/>
                    </a:lnTo>
                    <a:lnTo>
                      <a:pt x="424" y="1332"/>
                    </a:lnTo>
                    <a:lnTo>
                      <a:pt x="426" y="1335"/>
                    </a:lnTo>
                    <a:lnTo>
                      <a:pt x="427" y="1338"/>
                    </a:lnTo>
                    <a:lnTo>
                      <a:pt x="428" y="1340"/>
                    </a:lnTo>
                    <a:lnTo>
                      <a:pt x="430" y="1343"/>
                    </a:lnTo>
                    <a:lnTo>
                      <a:pt x="431" y="1345"/>
                    </a:lnTo>
                    <a:lnTo>
                      <a:pt x="432" y="1348"/>
                    </a:lnTo>
                    <a:lnTo>
                      <a:pt x="434" y="1351"/>
                    </a:lnTo>
                    <a:lnTo>
                      <a:pt x="435" y="1353"/>
                    </a:lnTo>
                    <a:lnTo>
                      <a:pt x="437" y="1356"/>
                    </a:lnTo>
                    <a:lnTo>
                      <a:pt x="439" y="1360"/>
                    </a:lnTo>
                    <a:lnTo>
                      <a:pt x="441" y="1364"/>
                    </a:lnTo>
                    <a:lnTo>
                      <a:pt x="443" y="1368"/>
                    </a:lnTo>
                    <a:lnTo>
                      <a:pt x="445" y="1372"/>
                    </a:lnTo>
                    <a:lnTo>
                      <a:pt x="447" y="1376"/>
                    </a:lnTo>
                    <a:lnTo>
                      <a:pt x="449" y="1379"/>
                    </a:lnTo>
                    <a:lnTo>
                      <a:pt x="451" y="1383"/>
                    </a:lnTo>
                    <a:lnTo>
                      <a:pt x="453" y="1387"/>
                    </a:lnTo>
                    <a:lnTo>
                      <a:pt x="456" y="1391"/>
                    </a:lnTo>
                    <a:lnTo>
                      <a:pt x="457" y="1395"/>
                    </a:lnTo>
                    <a:lnTo>
                      <a:pt x="460" y="1399"/>
                    </a:lnTo>
                    <a:lnTo>
                      <a:pt x="462" y="1403"/>
                    </a:lnTo>
                    <a:lnTo>
                      <a:pt x="464" y="1406"/>
                    </a:lnTo>
                    <a:lnTo>
                      <a:pt x="466" y="1410"/>
                    </a:lnTo>
                    <a:lnTo>
                      <a:pt x="468" y="1414"/>
                    </a:lnTo>
                    <a:lnTo>
                      <a:pt x="470" y="1417"/>
                    </a:lnTo>
                    <a:lnTo>
                      <a:pt x="472" y="1420"/>
                    </a:lnTo>
                    <a:lnTo>
                      <a:pt x="474" y="1424"/>
                    </a:lnTo>
                    <a:lnTo>
                      <a:pt x="475" y="1428"/>
                    </a:lnTo>
                    <a:lnTo>
                      <a:pt x="477" y="1431"/>
                    </a:lnTo>
                    <a:lnTo>
                      <a:pt x="478" y="1435"/>
                    </a:lnTo>
                    <a:lnTo>
                      <a:pt x="481" y="1437"/>
                    </a:lnTo>
                    <a:lnTo>
                      <a:pt x="482" y="1441"/>
                    </a:lnTo>
                    <a:lnTo>
                      <a:pt x="485" y="1444"/>
                    </a:lnTo>
                    <a:lnTo>
                      <a:pt x="486" y="1448"/>
                    </a:lnTo>
                    <a:lnTo>
                      <a:pt x="487" y="1450"/>
                    </a:lnTo>
                    <a:lnTo>
                      <a:pt x="489" y="1454"/>
                    </a:lnTo>
                    <a:lnTo>
                      <a:pt x="490" y="1457"/>
                    </a:lnTo>
                    <a:lnTo>
                      <a:pt x="491" y="1461"/>
                    </a:lnTo>
                    <a:lnTo>
                      <a:pt x="494" y="1463"/>
                    </a:lnTo>
                    <a:lnTo>
                      <a:pt x="495" y="1466"/>
                    </a:lnTo>
                    <a:lnTo>
                      <a:pt x="496" y="1470"/>
                    </a:lnTo>
                    <a:lnTo>
                      <a:pt x="496" y="1473"/>
                    </a:lnTo>
                    <a:lnTo>
                      <a:pt x="498" y="1475"/>
                    </a:lnTo>
                    <a:lnTo>
                      <a:pt x="499" y="1478"/>
                    </a:lnTo>
                    <a:lnTo>
                      <a:pt x="500" y="1480"/>
                    </a:lnTo>
                    <a:lnTo>
                      <a:pt x="500" y="1484"/>
                    </a:lnTo>
                    <a:lnTo>
                      <a:pt x="502" y="1487"/>
                    </a:lnTo>
                    <a:lnTo>
                      <a:pt x="503" y="1490"/>
                    </a:lnTo>
                    <a:lnTo>
                      <a:pt x="504" y="1492"/>
                    </a:lnTo>
                    <a:lnTo>
                      <a:pt x="504" y="1495"/>
                    </a:lnTo>
                    <a:lnTo>
                      <a:pt x="506" y="1497"/>
                    </a:lnTo>
                    <a:lnTo>
                      <a:pt x="506" y="1500"/>
                    </a:lnTo>
                    <a:lnTo>
                      <a:pt x="507" y="1503"/>
                    </a:lnTo>
                    <a:lnTo>
                      <a:pt x="507" y="1505"/>
                    </a:lnTo>
                    <a:lnTo>
                      <a:pt x="507" y="1508"/>
                    </a:lnTo>
                    <a:lnTo>
                      <a:pt x="507" y="1511"/>
                    </a:lnTo>
                    <a:lnTo>
                      <a:pt x="508" y="1513"/>
                    </a:lnTo>
                    <a:lnTo>
                      <a:pt x="508" y="1516"/>
                    </a:lnTo>
                    <a:lnTo>
                      <a:pt x="508" y="1518"/>
                    </a:lnTo>
                    <a:lnTo>
                      <a:pt x="508" y="1520"/>
                    </a:lnTo>
                    <a:lnTo>
                      <a:pt x="508" y="1522"/>
                    </a:lnTo>
                    <a:lnTo>
                      <a:pt x="507" y="1528"/>
                    </a:lnTo>
                    <a:lnTo>
                      <a:pt x="507" y="1531"/>
                    </a:lnTo>
                    <a:lnTo>
                      <a:pt x="504" y="1537"/>
                    </a:lnTo>
                    <a:lnTo>
                      <a:pt x="503" y="1541"/>
                    </a:lnTo>
                    <a:lnTo>
                      <a:pt x="502" y="1545"/>
                    </a:lnTo>
                    <a:lnTo>
                      <a:pt x="499" y="1549"/>
                    </a:lnTo>
                    <a:lnTo>
                      <a:pt x="496" y="1552"/>
                    </a:lnTo>
                    <a:lnTo>
                      <a:pt x="492" y="1556"/>
                    </a:lnTo>
                    <a:lnTo>
                      <a:pt x="489" y="1560"/>
                    </a:lnTo>
                    <a:lnTo>
                      <a:pt x="486" y="1564"/>
                    </a:lnTo>
                    <a:lnTo>
                      <a:pt x="481" y="1567"/>
                    </a:lnTo>
                    <a:lnTo>
                      <a:pt x="477" y="1570"/>
                    </a:lnTo>
                    <a:lnTo>
                      <a:pt x="473" y="1572"/>
                    </a:lnTo>
                    <a:lnTo>
                      <a:pt x="468" y="1575"/>
                    </a:lnTo>
                    <a:lnTo>
                      <a:pt x="465" y="1575"/>
                    </a:lnTo>
                    <a:lnTo>
                      <a:pt x="462" y="1575"/>
                    </a:lnTo>
                    <a:lnTo>
                      <a:pt x="460" y="1576"/>
                    </a:lnTo>
                    <a:lnTo>
                      <a:pt x="458" y="1576"/>
                    </a:lnTo>
                    <a:lnTo>
                      <a:pt x="456" y="1576"/>
                    </a:lnTo>
                    <a:lnTo>
                      <a:pt x="453" y="1576"/>
                    </a:lnTo>
                    <a:lnTo>
                      <a:pt x="451" y="1576"/>
                    </a:lnTo>
                    <a:lnTo>
                      <a:pt x="448" y="1576"/>
                    </a:lnTo>
                    <a:lnTo>
                      <a:pt x="444" y="1576"/>
                    </a:lnTo>
                    <a:lnTo>
                      <a:pt x="443" y="1575"/>
                    </a:lnTo>
                    <a:lnTo>
                      <a:pt x="439" y="1575"/>
                    </a:lnTo>
                    <a:lnTo>
                      <a:pt x="436" y="1573"/>
                    </a:lnTo>
                    <a:lnTo>
                      <a:pt x="434" y="1572"/>
                    </a:lnTo>
                    <a:lnTo>
                      <a:pt x="431" y="1571"/>
                    </a:lnTo>
                    <a:lnTo>
                      <a:pt x="428" y="1570"/>
                    </a:lnTo>
                    <a:lnTo>
                      <a:pt x="426" y="1568"/>
                    </a:lnTo>
                    <a:lnTo>
                      <a:pt x="422" y="1567"/>
                    </a:lnTo>
                    <a:lnTo>
                      <a:pt x="419" y="1564"/>
                    </a:lnTo>
                    <a:lnTo>
                      <a:pt x="415" y="1562"/>
                    </a:lnTo>
                    <a:lnTo>
                      <a:pt x="413" y="1560"/>
                    </a:lnTo>
                    <a:lnTo>
                      <a:pt x="409" y="1556"/>
                    </a:lnTo>
                    <a:lnTo>
                      <a:pt x="406" y="1554"/>
                    </a:lnTo>
                    <a:lnTo>
                      <a:pt x="402" y="1551"/>
                    </a:lnTo>
                    <a:lnTo>
                      <a:pt x="399" y="1549"/>
                    </a:lnTo>
                    <a:lnTo>
                      <a:pt x="396" y="1545"/>
                    </a:lnTo>
                    <a:lnTo>
                      <a:pt x="393" y="1541"/>
                    </a:lnTo>
                    <a:lnTo>
                      <a:pt x="389" y="1537"/>
                    </a:lnTo>
                    <a:lnTo>
                      <a:pt x="385" y="1533"/>
                    </a:lnTo>
                    <a:lnTo>
                      <a:pt x="382" y="1529"/>
                    </a:lnTo>
                    <a:lnTo>
                      <a:pt x="379" y="1524"/>
                    </a:lnTo>
                    <a:lnTo>
                      <a:pt x="375" y="1520"/>
                    </a:lnTo>
                    <a:lnTo>
                      <a:pt x="372" y="1514"/>
                    </a:lnTo>
                    <a:lnTo>
                      <a:pt x="368" y="1508"/>
                    </a:lnTo>
                    <a:lnTo>
                      <a:pt x="364" y="1503"/>
                    </a:lnTo>
                    <a:lnTo>
                      <a:pt x="360" y="1496"/>
                    </a:lnTo>
                    <a:lnTo>
                      <a:pt x="356" y="1491"/>
                    </a:lnTo>
                    <a:lnTo>
                      <a:pt x="352" y="1484"/>
                    </a:lnTo>
                    <a:lnTo>
                      <a:pt x="348" y="1478"/>
                    </a:lnTo>
                    <a:lnTo>
                      <a:pt x="344" y="1471"/>
                    </a:lnTo>
                    <a:lnTo>
                      <a:pt x="342" y="1463"/>
                    </a:lnTo>
                    <a:lnTo>
                      <a:pt x="337" y="1455"/>
                    </a:lnTo>
                    <a:lnTo>
                      <a:pt x="333" y="1448"/>
                    </a:lnTo>
                    <a:lnTo>
                      <a:pt x="329" y="1440"/>
                    </a:lnTo>
                    <a:lnTo>
                      <a:pt x="325" y="1432"/>
                    </a:lnTo>
                    <a:lnTo>
                      <a:pt x="321" y="1423"/>
                    </a:lnTo>
                    <a:lnTo>
                      <a:pt x="317" y="1415"/>
                    </a:lnTo>
                    <a:lnTo>
                      <a:pt x="313" y="1404"/>
                    </a:lnTo>
                    <a:lnTo>
                      <a:pt x="309" y="1395"/>
                    </a:lnTo>
                    <a:lnTo>
                      <a:pt x="307" y="1390"/>
                    </a:lnTo>
                    <a:lnTo>
                      <a:pt x="305" y="1383"/>
                    </a:lnTo>
                    <a:lnTo>
                      <a:pt x="303" y="1378"/>
                    </a:lnTo>
                    <a:lnTo>
                      <a:pt x="301" y="1372"/>
                    </a:lnTo>
                    <a:lnTo>
                      <a:pt x="297" y="1366"/>
                    </a:lnTo>
                    <a:lnTo>
                      <a:pt x="296" y="1360"/>
                    </a:lnTo>
                    <a:lnTo>
                      <a:pt x="293" y="1353"/>
                    </a:lnTo>
                    <a:lnTo>
                      <a:pt x="292" y="1347"/>
                    </a:lnTo>
                    <a:lnTo>
                      <a:pt x="289" y="1339"/>
                    </a:lnTo>
                    <a:lnTo>
                      <a:pt x="287" y="1331"/>
                    </a:lnTo>
                    <a:lnTo>
                      <a:pt x="284" y="1324"/>
                    </a:lnTo>
                    <a:lnTo>
                      <a:pt x="283" y="1317"/>
                    </a:lnTo>
                    <a:lnTo>
                      <a:pt x="280" y="1309"/>
                    </a:lnTo>
                    <a:lnTo>
                      <a:pt x="279" y="1301"/>
                    </a:lnTo>
                    <a:lnTo>
                      <a:pt x="276" y="1293"/>
                    </a:lnTo>
                    <a:lnTo>
                      <a:pt x="275" y="1285"/>
                    </a:lnTo>
                    <a:lnTo>
                      <a:pt x="272" y="1277"/>
                    </a:lnTo>
                    <a:lnTo>
                      <a:pt x="271" y="1268"/>
                    </a:lnTo>
                    <a:lnTo>
                      <a:pt x="269" y="1260"/>
                    </a:lnTo>
                    <a:lnTo>
                      <a:pt x="267" y="1252"/>
                    </a:lnTo>
                    <a:lnTo>
                      <a:pt x="265" y="1243"/>
                    </a:lnTo>
                    <a:lnTo>
                      <a:pt x="263" y="1235"/>
                    </a:lnTo>
                    <a:lnTo>
                      <a:pt x="261" y="1226"/>
                    </a:lnTo>
                    <a:lnTo>
                      <a:pt x="259" y="1218"/>
                    </a:lnTo>
                    <a:lnTo>
                      <a:pt x="257" y="1209"/>
                    </a:lnTo>
                    <a:lnTo>
                      <a:pt x="255" y="1201"/>
                    </a:lnTo>
                    <a:lnTo>
                      <a:pt x="253" y="1192"/>
                    </a:lnTo>
                    <a:lnTo>
                      <a:pt x="252" y="1183"/>
                    </a:lnTo>
                    <a:lnTo>
                      <a:pt x="250" y="1174"/>
                    </a:lnTo>
                    <a:lnTo>
                      <a:pt x="249" y="1166"/>
                    </a:lnTo>
                    <a:lnTo>
                      <a:pt x="248" y="1157"/>
                    </a:lnTo>
                    <a:lnTo>
                      <a:pt x="246" y="1149"/>
                    </a:lnTo>
                    <a:lnTo>
                      <a:pt x="244" y="1140"/>
                    </a:lnTo>
                    <a:lnTo>
                      <a:pt x="242" y="1130"/>
                    </a:lnTo>
                    <a:lnTo>
                      <a:pt x="241" y="1123"/>
                    </a:lnTo>
                    <a:lnTo>
                      <a:pt x="240" y="1113"/>
                    </a:lnTo>
                    <a:lnTo>
                      <a:pt x="237" y="1104"/>
                    </a:lnTo>
                    <a:lnTo>
                      <a:pt x="236" y="1096"/>
                    </a:lnTo>
                    <a:lnTo>
                      <a:pt x="234" y="1089"/>
                    </a:lnTo>
                    <a:lnTo>
                      <a:pt x="233" y="1081"/>
                    </a:lnTo>
                    <a:lnTo>
                      <a:pt x="232" y="1073"/>
                    </a:lnTo>
                    <a:lnTo>
                      <a:pt x="231" y="1064"/>
                    </a:lnTo>
                    <a:lnTo>
                      <a:pt x="229" y="1056"/>
                    </a:lnTo>
                    <a:lnTo>
                      <a:pt x="228" y="1048"/>
                    </a:lnTo>
                    <a:lnTo>
                      <a:pt x="227" y="1041"/>
                    </a:lnTo>
                    <a:lnTo>
                      <a:pt x="225" y="1034"/>
                    </a:lnTo>
                    <a:lnTo>
                      <a:pt x="225" y="1026"/>
                    </a:lnTo>
                    <a:lnTo>
                      <a:pt x="224" y="1019"/>
                    </a:lnTo>
                    <a:lnTo>
                      <a:pt x="223" y="1011"/>
                    </a:lnTo>
                    <a:lnTo>
                      <a:pt x="221" y="1005"/>
                    </a:lnTo>
                    <a:lnTo>
                      <a:pt x="221" y="998"/>
                    </a:lnTo>
                    <a:lnTo>
                      <a:pt x="220" y="992"/>
                    </a:lnTo>
                    <a:lnTo>
                      <a:pt x="219" y="985"/>
                    </a:lnTo>
                    <a:lnTo>
                      <a:pt x="219" y="978"/>
                    </a:lnTo>
                    <a:lnTo>
                      <a:pt x="217" y="973"/>
                    </a:lnTo>
                    <a:lnTo>
                      <a:pt x="217" y="968"/>
                    </a:lnTo>
                    <a:lnTo>
                      <a:pt x="216" y="963"/>
                    </a:lnTo>
                    <a:lnTo>
                      <a:pt x="216" y="957"/>
                    </a:lnTo>
                    <a:lnTo>
                      <a:pt x="215" y="952"/>
                    </a:lnTo>
                    <a:lnTo>
                      <a:pt x="215" y="947"/>
                    </a:lnTo>
                    <a:lnTo>
                      <a:pt x="215" y="943"/>
                    </a:lnTo>
                    <a:lnTo>
                      <a:pt x="215" y="939"/>
                    </a:lnTo>
                    <a:lnTo>
                      <a:pt x="215" y="935"/>
                    </a:lnTo>
                    <a:lnTo>
                      <a:pt x="215" y="933"/>
                    </a:lnTo>
                    <a:lnTo>
                      <a:pt x="214" y="925"/>
                    </a:lnTo>
                    <a:lnTo>
                      <a:pt x="214" y="918"/>
                    </a:lnTo>
                    <a:lnTo>
                      <a:pt x="212" y="910"/>
                    </a:lnTo>
                    <a:lnTo>
                      <a:pt x="212" y="904"/>
                    </a:lnTo>
                    <a:lnTo>
                      <a:pt x="211" y="896"/>
                    </a:lnTo>
                    <a:lnTo>
                      <a:pt x="211" y="888"/>
                    </a:lnTo>
                    <a:lnTo>
                      <a:pt x="211" y="880"/>
                    </a:lnTo>
                    <a:lnTo>
                      <a:pt x="211" y="874"/>
                    </a:lnTo>
                    <a:lnTo>
                      <a:pt x="210" y="866"/>
                    </a:lnTo>
                    <a:lnTo>
                      <a:pt x="210" y="859"/>
                    </a:lnTo>
                    <a:lnTo>
                      <a:pt x="208" y="851"/>
                    </a:lnTo>
                    <a:lnTo>
                      <a:pt x="208" y="843"/>
                    </a:lnTo>
                    <a:lnTo>
                      <a:pt x="207" y="837"/>
                    </a:lnTo>
                    <a:lnTo>
                      <a:pt x="207" y="829"/>
                    </a:lnTo>
                    <a:lnTo>
                      <a:pt x="207" y="821"/>
                    </a:lnTo>
                    <a:lnTo>
                      <a:pt x="207" y="815"/>
                    </a:lnTo>
                    <a:lnTo>
                      <a:pt x="206" y="807"/>
                    </a:lnTo>
                    <a:lnTo>
                      <a:pt x="206" y="799"/>
                    </a:lnTo>
                    <a:lnTo>
                      <a:pt x="204" y="791"/>
                    </a:lnTo>
                    <a:lnTo>
                      <a:pt x="204" y="785"/>
                    </a:lnTo>
                    <a:lnTo>
                      <a:pt x="203" y="777"/>
                    </a:lnTo>
                    <a:lnTo>
                      <a:pt x="203" y="769"/>
                    </a:lnTo>
                    <a:lnTo>
                      <a:pt x="202" y="761"/>
                    </a:lnTo>
                    <a:lnTo>
                      <a:pt x="202" y="754"/>
                    </a:lnTo>
                    <a:lnTo>
                      <a:pt x="202" y="747"/>
                    </a:lnTo>
                    <a:lnTo>
                      <a:pt x="200" y="739"/>
                    </a:lnTo>
                    <a:lnTo>
                      <a:pt x="200" y="731"/>
                    </a:lnTo>
                    <a:lnTo>
                      <a:pt x="199" y="724"/>
                    </a:lnTo>
                    <a:lnTo>
                      <a:pt x="199" y="716"/>
                    </a:lnTo>
                    <a:lnTo>
                      <a:pt x="198" y="708"/>
                    </a:lnTo>
                    <a:lnTo>
                      <a:pt x="198" y="701"/>
                    </a:lnTo>
                    <a:lnTo>
                      <a:pt x="197" y="694"/>
                    </a:lnTo>
                    <a:lnTo>
                      <a:pt x="195" y="686"/>
                    </a:lnTo>
                    <a:lnTo>
                      <a:pt x="195" y="680"/>
                    </a:lnTo>
                    <a:lnTo>
                      <a:pt x="194" y="672"/>
                    </a:lnTo>
                    <a:lnTo>
                      <a:pt x="194" y="664"/>
                    </a:lnTo>
                    <a:lnTo>
                      <a:pt x="193" y="657"/>
                    </a:lnTo>
                    <a:lnTo>
                      <a:pt x="191" y="651"/>
                    </a:lnTo>
                    <a:lnTo>
                      <a:pt x="191" y="643"/>
                    </a:lnTo>
                    <a:lnTo>
                      <a:pt x="190" y="636"/>
                    </a:lnTo>
                    <a:lnTo>
                      <a:pt x="189" y="629"/>
                    </a:lnTo>
                    <a:lnTo>
                      <a:pt x="189" y="622"/>
                    </a:lnTo>
                    <a:lnTo>
                      <a:pt x="187" y="614"/>
                    </a:lnTo>
                    <a:lnTo>
                      <a:pt x="186" y="608"/>
                    </a:lnTo>
                    <a:lnTo>
                      <a:pt x="185" y="600"/>
                    </a:lnTo>
                    <a:lnTo>
                      <a:pt x="185" y="593"/>
                    </a:lnTo>
                    <a:lnTo>
                      <a:pt x="183" y="587"/>
                    </a:lnTo>
                    <a:lnTo>
                      <a:pt x="183" y="580"/>
                    </a:lnTo>
                    <a:lnTo>
                      <a:pt x="182" y="574"/>
                    </a:lnTo>
                    <a:lnTo>
                      <a:pt x="181" y="566"/>
                    </a:lnTo>
                    <a:lnTo>
                      <a:pt x="180" y="559"/>
                    </a:lnTo>
                    <a:lnTo>
                      <a:pt x="178" y="553"/>
                    </a:lnTo>
                    <a:lnTo>
                      <a:pt x="177" y="546"/>
                    </a:lnTo>
                    <a:lnTo>
                      <a:pt x="177" y="539"/>
                    </a:lnTo>
                    <a:lnTo>
                      <a:pt x="176" y="533"/>
                    </a:lnTo>
                    <a:lnTo>
                      <a:pt x="174" y="528"/>
                    </a:lnTo>
                    <a:lnTo>
                      <a:pt x="173" y="521"/>
                    </a:lnTo>
                    <a:lnTo>
                      <a:pt x="172" y="515"/>
                    </a:lnTo>
                    <a:lnTo>
                      <a:pt x="170" y="508"/>
                    </a:lnTo>
                    <a:lnTo>
                      <a:pt x="169" y="503"/>
                    </a:lnTo>
                    <a:lnTo>
                      <a:pt x="168" y="496"/>
                    </a:lnTo>
                    <a:lnTo>
                      <a:pt x="166" y="491"/>
                    </a:lnTo>
                    <a:lnTo>
                      <a:pt x="165" y="486"/>
                    </a:lnTo>
                    <a:lnTo>
                      <a:pt x="165" y="480"/>
                    </a:lnTo>
                    <a:lnTo>
                      <a:pt x="162" y="471"/>
                    </a:lnTo>
                    <a:lnTo>
                      <a:pt x="160" y="462"/>
                    </a:lnTo>
                    <a:lnTo>
                      <a:pt x="159" y="454"/>
                    </a:lnTo>
                    <a:lnTo>
                      <a:pt x="156" y="446"/>
                    </a:lnTo>
                    <a:lnTo>
                      <a:pt x="153" y="437"/>
                    </a:lnTo>
                    <a:lnTo>
                      <a:pt x="152" y="429"/>
                    </a:lnTo>
                    <a:lnTo>
                      <a:pt x="149" y="421"/>
                    </a:lnTo>
                    <a:lnTo>
                      <a:pt x="147" y="414"/>
                    </a:lnTo>
                    <a:lnTo>
                      <a:pt x="144" y="406"/>
                    </a:lnTo>
                    <a:lnTo>
                      <a:pt x="143" y="398"/>
                    </a:lnTo>
                    <a:lnTo>
                      <a:pt x="140" y="390"/>
                    </a:lnTo>
                    <a:lnTo>
                      <a:pt x="138" y="382"/>
                    </a:lnTo>
                    <a:lnTo>
                      <a:pt x="135" y="374"/>
                    </a:lnTo>
                    <a:lnTo>
                      <a:pt x="134" y="368"/>
                    </a:lnTo>
                    <a:lnTo>
                      <a:pt x="131" y="360"/>
                    </a:lnTo>
                    <a:lnTo>
                      <a:pt x="128" y="353"/>
                    </a:lnTo>
                    <a:lnTo>
                      <a:pt x="126" y="345"/>
                    </a:lnTo>
                    <a:lnTo>
                      <a:pt x="123" y="339"/>
                    </a:lnTo>
                    <a:lnTo>
                      <a:pt x="121" y="331"/>
                    </a:lnTo>
                    <a:lnTo>
                      <a:pt x="119" y="325"/>
                    </a:lnTo>
                    <a:lnTo>
                      <a:pt x="117" y="318"/>
                    </a:lnTo>
                    <a:lnTo>
                      <a:pt x="114" y="310"/>
                    </a:lnTo>
                    <a:lnTo>
                      <a:pt x="111" y="304"/>
                    </a:lnTo>
                    <a:lnTo>
                      <a:pt x="109" y="297"/>
                    </a:lnTo>
                    <a:lnTo>
                      <a:pt x="106" y="290"/>
                    </a:lnTo>
                    <a:lnTo>
                      <a:pt x="104" y="284"/>
                    </a:lnTo>
                    <a:lnTo>
                      <a:pt x="101" y="277"/>
                    </a:lnTo>
                    <a:lnTo>
                      <a:pt x="98" y="271"/>
                    </a:lnTo>
                    <a:lnTo>
                      <a:pt x="96" y="264"/>
                    </a:lnTo>
                    <a:lnTo>
                      <a:pt x="93" y="258"/>
                    </a:lnTo>
                    <a:lnTo>
                      <a:pt x="90" y="252"/>
                    </a:lnTo>
                    <a:lnTo>
                      <a:pt x="89" y="246"/>
                    </a:lnTo>
                    <a:lnTo>
                      <a:pt x="85" y="239"/>
                    </a:lnTo>
                    <a:lnTo>
                      <a:pt x="83" y="234"/>
                    </a:lnTo>
                    <a:lnTo>
                      <a:pt x="80" y="228"/>
                    </a:lnTo>
                    <a:lnTo>
                      <a:pt x="77" y="221"/>
                    </a:lnTo>
                    <a:lnTo>
                      <a:pt x="75" y="216"/>
                    </a:lnTo>
                    <a:lnTo>
                      <a:pt x="72" y="209"/>
                    </a:lnTo>
                    <a:lnTo>
                      <a:pt x="70" y="204"/>
                    </a:lnTo>
                    <a:lnTo>
                      <a:pt x="67" y="199"/>
                    </a:lnTo>
                    <a:lnTo>
                      <a:pt x="63" y="192"/>
                    </a:lnTo>
                    <a:lnTo>
                      <a:pt x="60" y="187"/>
                    </a:lnTo>
                    <a:lnTo>
                      <a:pt x="58" y="182"/>
                    </a:lnTo>
                    <a:lnTo>
                      <a:pt x="55" y="176"/>
                    </a:lnTo>
                    <a:lnTo>
                      <a:pt x="52" y="170"/>
                    </a:lnTo>
                    <a:lnTo>
                      <a:pt x="50" y="165"/>
                    </a:lnTo>
                    <a:lnTo>
                      <a:pt x="47" y="159"/>
                    </a:lnTo>
                    <a:lnTo>
                      <a:pt x="45" y="154"/>
                    </a:lnTo>
                    <a:lnTo>
                      <a:pt x="42" y="149"/>
                    </a:lnTo>
                    <a:lnTo>
                      <a:pt x="38" y="144"/>
                    </a:lnTo>
                    <a:lnTo>
                      <a:pt x="35" y="138"/>
                    </a:lnTo>
                    <a:lnTo>
                      <a:pt x="33" y="133"/>
                    </a:lnTo>
                    <a:lnTo>
                      <a:pt x="30" y="128"/>
                    </a:lnTo>
                    <a:lnTo>
                      <a:pt x="28" y="123"/>
                    </a:lnTo>
                    <a:lnTo>
                      <a:pt x="25" y="117"/>
                    </a:lnTo>
                    <a:lnTo>
                      <a:pt x="22" y="112"/>
                    </a:lnTo>
                    <a:lnTo>
                      <a:pt x="18" y="107"/>
                    </a:lnTo>
                    <a:lnTo>
                      <a:pt x="16" y="102"/>
                    </a:lnTo>
                    <a:lnTo>
                      <a:pt x="13" y="98"/>
                    </a:lnTo>
                    <a:lnTo>
                      <a:pt x="11" y="93"/>
                    </a:lnTo>
                    <a:lnTo>
                      <a:pt x="8" y="87"/>
                    </a:lnTo>
                    <a:lnTo>
                      <a:pt x="5" y="82"/>
                    </a:lnTo>
                    <a:lnTo>
                      <a:pt x="3" y="78"/>
                    </a:lnTo>
                    <a:lnTo>
                      <a:pt x="0" y="73"/>
                    </a:lnTo>
                    <a:lnTo>
                      <a:pt x="3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1" name="Freeform 361"/>
              <p:cNvSpPr>
                <a:spLocks/>
              </p:cNvSpPr>
              <p:nvPr/>
            </p:nvSpPr>
            <p:spPr bwMode="auto">
              <a:xfrm>
                <a:off x="3880" y="2669"/>
                <a:ext cx="128" cy="838"/>
              </a:xfrm>
              <a:custGeom>
                <a:avLst/>
                <a:gdLst>
                  <a:gd name="T0" fmla="*/ 0 w 258"/>
                  <a:gd name="T1" fmla="*/ 1 h 1676"/>
                  <a:gd name="T2" fmla="*/ 0 w 258"/>
                  <a:gd name="T3" fmla="*/ 1 h 1676"/>
                  <a:gd name="T4" fmla="*/ 0 w 258"/>
                  <a:gd name="T5" fmla="*/ 2 h 1676"/>
                  <a:gd name="T6" fmla="*/ 0 w 258"/>
                  <a:gd name="T7" fmla="*/ 2 h 1676"/>
                  <a:gd name="T8" fmla="*/ 0 w 258"/>
                  <a:gd name="T9" fmla="*/ 3 h 1676"/>
                  <a:gd name="T10" fmla="*/ 0 w 258"/>
                  <a:gd name="T11" fmla="*/ 3 h 1676"/>
                  <a:gd name="T12" fmla="*/ 0 w 258"/>
                  <a:gd name="T13" fmla="*/ 4 h 1676"/>
                  <a:gd name="T14" fmla="*/ 0 w 258"/>
                  <a:gd name="T15" fmla="*/ 4 h 1676"/>
                  <a:gd name="T16" fmla="*/ 0 w 258"/>
                  <a:gd name="T17" fmla="*/ 4 h 1676"/>
                  <a:gd name="T18" fmla="*/ 0 w 258"/>
                  <a:gd name="T19" fmla="*/ 5 h 1676"/>
                  <a:gd name="T20" fmla="*/ 0 w 258"/>
                  <a:gd name="T21" fmla="*/ 5 h 1676"/>
                  <a:gd name="T22" fmla="*/ 0 w 258"/>
                  <a:gd name="T23" fmla="*/ 6 h 1676"/>
                  <a:gd name="T24" fmla="*/ 0 w 258"/>
                  <a:gd name="T25" fmla="*/ 6 h 1676"/>
                  <a:gd name="T26" fmla="*/ 0 w 258"/>
                  <a:gd name="T27" fmla="*/ 6 h 1676"/>
                  <a:gd name="T28" fmla="*/ 0 w 258"/>
                  <a:gd name="T29" fmla="*/ 7 h 1676"/>
                  <a:gd name="T30" fmla="*/ 0 w 258"/>
                  <a:gd name="T31" fmla="*/ 7 h 1676"/>
                  <a:gd name="T32" fmla="*/ 0 w 258"/>
                  <a:gd name="T33" fmla="*/ 7 h 1676"/>
                  <a:gd name="T34" fmla="*/ 0 w 258"/>
                  <a:gd name="T35" fmla="*/ 7 h 1676"/>
                  <a:gd name="T36" fmla="*/ 0 w 258"/>
                  <a:gd name="T37" fmla="*/ 6 h 1676"/>
                  <a:gd name="T38" fmla="*/ 0 w 258"/>
                  <a:gd name="T39" fmla="*/ 6 h 1676"/>
                  <a:gd name="T40" fmla="*/ 0 w 258"/>
                  <a:gd name="T41" fmla="*/ 6 h 1676"/>
                  <a:gd name="T42" fmla="*/ 0 w 258"/>
                  <a:gd name="T43" fmla="*/ 5 h 1676"/>
                  <a:gd name="T44" fmla="*/ 0 w 258"/>
                  <a:gd name="T45" fmla="*/ 5 h 1676"/>
                  <a:gd name="T46" fmla="*/ 0 w 258"/>
                  <a:gd name="T47" fmla="*/ 4 h 1676"/>
                  <a:gd name="T48" fmla="*/ 0 w 258"/>
                  <a:gd name="T49" fmla="*/ 4 h 1676"/>
                  <a:gd name="T50" fmla="*/ 0 w 258"/>
                  <a:gd name="T51" fmla="*/ 3 h 1676"/>
                  <a:gd name="T52" fmla="*/ 0 w 258"/>
                  <a:gd name="T53" fmla="*/ 2 h 1676"/>
                  <a:gd name="T54" fmla="*/ 0 w 258"/>
                  <a:gd name="T55" fmla="*/ 1 h 1676"/>
                  <a:gd name="T56" fmla="*/ 0 w 258"/>
                  <a:gd name="T57" fmla="*/ 1 h 1676"/>
                  <a:gd name="T58" fmla="*/ 0 w 258"/>
                  <a:gd name="T59" fmla="*/ 1 h 1676"/>
                  <a:gd name="T60" fmla="*/ 0 w 258"/>
                  <a:gd name="T61" fmla="*/ 1 h 1676"/>
                  <a:gd name="T62" fmla="*/ 0 w 258"/>
                  <a:gd name="T63" fmla="*/ 2 h 1676"/>
                  <a:gd name="T64" fmla="*/ 0 w 258"/>
                  <a:gd name="T65" fmla="*/ 3 h 1676"/>
                  <a:gd name="T66" fmla="*/ 0 w 258"/>
                  <a:gd name="T67" fmla="*/ 3 h 1676"/>
                  <a:gd name="T68" fmla="*/ 0 w 258"/>
                  <a:gd name="T69" fmla="*/ 4 h 1676"/>
                  <a:gd name="T70" fmla="*/ 0 w 258"/>
                  <a:gd name="T71" fmla="*/ 5 h 1676"/>
                  <a:gd name="T72" fmla="*/ 0 w 258"/>
                  <a:gd name="T73" fmla="*/ 5 h 1676"/>
                  <a:gd name="T74" fmla="*/ 0 w 258"/>
                  <a:gd name="T75" fmla="*/ 5 h 1676"/>
                  <a:gd name="T76" fmla="*/ 0 w 258"/>
                  <a:gd name="T77" fmla="*/ 6 h 1676"/>
                  <a:gd name="T78" fmla="*/ 0 w 258"/>
                  <a:gd name="T79" fmla="*/ 6 h 1676"/>
                  <a:gd name="T80" fmla="*/ 0 w 258"/>
                  <a:gd name="T81" fmla="*/ 6 h 1676"/>
                  <a:gd name="T82" fmla="*/ 0 w 258"/>
                  <a:gd name="T83" fmla="*/ 6 h 1676"/>
                  <a:gd name="T84" fmla="*/ 0 w 258"/>
                  <a:gd name="T85" fmla="*/ 7 h 1676"/>
                  <a:gd name="T86" fmla="*/ 0 w 258"/>
                  <a:gd name="T87" fmla="*/ 7 h 1676"/>
                  <a:gd name="T88" fmla="*/ 0 w 258"/>
                  <a:gd name="T89" fmla="*/ 7 h 1676"/>
                  <a:gd name="T90" fmla="*/ 0 w 258"/>
                  <a:gd name="T91" fmla="*/ 7 h 1676"/>
                  <a:gd name="T92" fmla="*/ 0 w 258"/>
                  <a:gd name="T93" fmla="*/ 7 h 1676"/>
                  <a:gd name="T94" fmla="*/ 0 w 258"/>
                  <a:gd name="T95" fmla="*/ 7 h 1676"/>
                  <a:gd name="T96" fmla="*/ 0 w 258"/>
                  <a:gd name="T97" fmla="*/ 6 h 1676"/>
                  <a:gd name="T98" fmla="*/ 1 w 258"/>
                  <a:gd name="T99" fmla="*/ 6 h 1676"/>
                  <a:gd name="T100" fmla="*/ 0 w 258"/>
                  <a:gd name="T101" fmla="*/ 5 h 1676"/>
                  <a:gd name="T102" fmla="*/ 0 w 258"/>
                  <a:gd name="T103" fmla="*/ 5 h 1676"/>
                  <a:gd name="T104" fmla="*/ 0 w 258"/>
                  <a:gd name="T105" fmla="*/ 4 h 1676"/>
                  <a:gd name="T106" fmla="*/ 0 w 258"/>
                  <a:gd name="T107" fmla="*/ 4 h 1676"/>
                  <a:gd name="T108" fmla="*/ 0 w 258"/>
                  <a:gd name="T109" fmla="*/ 4 h 1676"/>
                  <a:gd name="T110" fmla="*/ 0 w 258"/>
                  <a:gd name="T111" fmla="*/ 3 h 1676"/>
                  <a:gd name="T112" fmla="*/ 0 w 258"/>
                  <a:gd name="T113" fmla="*/ 3 h 1676"/>
                  <a:gd name="T114" fmla="*/ 0 w 258"/>
                  <a:gd name="T115" fmla="*/ 2 h 1676"/>
                  <a:gd name="T116" fmla="*/ 0 w 258"/>
                  <a:gd name="T117" fmla="*/ 2 h 1676"/>
                  <a:gd name="T118" fmla="*/ 0 w 258"/>
                  <a:gd name="T119" fmla="*/ 1 h 1676"/>
                  <a:gd name="T120" fmla="*/ 0 w 258"/>
                  <a:gd name="T121" fmla="*/ 1 h 1676"/>
                  <a:gd name="T122" fmla="*/ 0 w 258"/>
                  <a:gd name="T123" fmla="*/ 1 h 167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58" h="1676">
                    <a:moveTo>
                      <a:pt x="141" y="17"/>
                    </a:moveTo>
                    <a:lnTo>
                      <a:pt x="141" y="17"/>
                    </a:lnTo>
                    <a:lnTo>
                      <a:pt x="140" y="20"/>
                    </a:lnTo>
                    <a:lnTo>
                      <a:pt x="139" y="21"/>
                    </a:lnTo>
                    <a:lnTo>
                      <a:pt x="139" y="24"/>
                    </a:lnTo>
                    <a:lnTo>
                      <a:pt x="139" y="25"/>
                    </a:lnTo>
                    <a:lnTo>
                      <a:pt x="138" y="29"/>
                    </a:lnTo>
                    <a:lnTo>
                      <a:pt x="136" y="32"/>
                    </a:lnTo>
                    <a:lnTo>
                      <a:pt x="136" y="36"/>
                    </a:lnTo>
                    <a:lnTo>
                      <a:pt x="135" y="38"/>
                    </a:lnTo>
                    <a:lnTo>
                      <a:pt x="134" y="44"/>
                    </a:lnTo>
                    <a:lnTo>
                      <a:pt x="132" y="47"/>
                    </a:lnTo>
                    <a:lnTo>
                      <a:pt x="131" y="53"/>
                    </a:lnTo>
                    <a:lnTo>
                      <a:pt x="130" y="58"/>
                    </a:lnTo>
                    <a:lnTo>
                      <a:pt x="130" y="63"/>
                    </a:lnTo>
                    <a:lnTo>
                      <a:pt x="127" y="68"/>
                    </a:lnTo>
                    <a:lnTo>
                      <a:pt x="126" y="75"/>
                    </a:lnTo>
                    <a:lnTo>
                      <a:pt x="124" y="80"/>
                    </a:lnTo>
                    <a:lnTo>
                      <a:pt x="123" y="88"/>
                    </a:lnTo>
                    <a:lnTo>
                      <a:pt x="122" y="93"/>
                    </a:lnTo>
                    <a:lnTo>
                      <a:pt x="120" y="101"/>
                    </a:lnTo>
                    <a:lnTo>
                      <a:pt x="119" y="108"/>
                    </a:lnTo>
                    <a:lnTo>
                      <a:pt x="118" y="116"/>
                    </a:lnTo>
                    <a:lnTo>
                      <a:pt x="117" y="123"/>
                    </a:lnTo>
                    <a:lnTo>
                      <a:pt x="114" y="131"/>
                    </a:lnTo>
                    <a:lnTo>
                      <a:pt x="113" y="139"/>
                    </a:lnTo>
                    <a:lnTo>
                      <a:pt x="111" y="147"/>
                    </a:lnTo>
                    <a:lnTo>
                      <a:pt x="110" y="156"/>
                    </a:lnTo>
                    <a:lnTo>
                      <a:pt x="107" y="165"/>
                    </a:lnTo>
                    <a:lnTo>
                      <a:pt x="106" y="175"/>
                    </a:lnTo>
                    <a:lnTo>
                      <a:pt x="105" y="184"/>
                    </a:lnTo>
                    <a:lnTo>
                      <a:pt x="103" y="193"/>
                    </a:lnTo>
                    <a:lnTo>
                      <a:pt x="102" y="202"/>
                    </a:lnTo>
                    <a:lnTo>
                      <a:pt x="100" y="211"/>
                    </a:lnTo>
                    <a:lnTo>
                      <a:pt x="98" y="222"/>
                    </a:lnTo>
                    <a:lnTo>
                      <a:pt x="97" y="231"/>
                    </a:lnTo>
                    <a:lnTo>
                      <a:pt x="96" y="241"/>
                    </a:lnTo>
                    <a:lnTo>
                      <a:pt x="94" y="252"/>
                    </a:lnTo>
                    <a:lnTo>
                      <a:pt x="93" y="261"/>
                    </a:lnTo>
                    <a:lnTo>
                      <a:pt x="92" y="272"/>
                    </a:lnTo>
                    <a:lnTo>
                      <a:pt x="90" y="282"/>
                    </a:lnTo>
                    <a:lnTo>
                      <a:pt x="89" y="293"/>
                    </a:lnTo>
                    <a:lnTo>
                      <a:pt x="89" y="304"/>
                    </a:lnTo>
                    <a:lnTo>
                      <a:pt x="88" y="315"/>
                    </a:lnTo>
                    <a:lnTo>
                      <a:pt x="86" y="325"/>
                    </a:lnTo>
                    <a:lnTo>
                      <a:pt x="85" y="337"/>
                    </a:lnTo>
                    <a:lnTo>
                      <a:pt x="85" y="348"/>
                    </a:lnTo>
                    <a:lnTo>
                      <a:pt x="84" y="358"/>
                    </a:lnTo>
                    <a:lnTo>
                      <a:pt x="84" y="370"/>
                    </a:lnTo>
                    <a:lnTo>
                      <a:pt x="83" y="380"/>
                    </a:lnTo>
                    <a:lnTo>
                      <a:pt x="83" y="392"/>
                    </a:lnTo>
                    <a:lnTo>
                      <a:pt x="83" y="403"/>
                    </a:lnTo>
                    <a:lnTo>
                      <a:pt x="83" y="414"/>
                    </a:lnTo>
                    <a:lnTo>
                      <a:pt x="83" y="425"/>
                    </a:lnTo>
                    <a:lnTo>
                      <a:pt x="83" y="437"/>
                    </a:lnTo>
                    <a:lnTo>
                      <a:pt x="83" y="448"/>
                    </a:lnTo>
                    <a:lnTo>
                      <a:pt x="83" y="459"/>
                    </a:lnTo>
                    <a:lnTo>
                      <a:pt x="83" y="471"/>
                    </a:lnTo>
                    <a:lnTo>
                      <a:pt x="83" y="481"/>
                    </a:lnTo>
                    <a:lnTo>
                      <a:pt x="84" y="493"/>
                    </a:lnTo>
                    <a:lnTo>
                      <a:pt x="84" y="505"/>
                    </a:lnTo>
                    <a:lnTo>
                      <a:pt x="85" y="515"/>
                    </a:lnTo>
                    <a:lnTo>
                      <a:pt x="86" y="527"/>
                    </a:lnTo>
                    <a:lnTo>
                      <a:pt x="88" y="538"/>
                    </a:lnTo>
                    <a:lnTo>
                      <a:pt x="89" y="548"/>
                    </a:lnTo>
                    <a:lnTo>
                      <a:pt x="89" y="557"/>
                    </a:lnTo>
                    <a:lnTo>
                      <a:pt x="90" y="568"/>
                    </a:lnTo>
                    <a:lnTo>
                      <a:pt x="92" y="578"/>
                    </a:lnTo>
                    <a:lnTo>
                      <a:pt x="93" y="587"/>
                    </a:lnTo>
                    <a:lnTo>
                      <a:pt x="94" y="597"/>
                    </a:lnTo>
                    <a:lnTo>
                      <a:pt x="96" y="606"/>
                    </a:lnTo>
                    <a:lnTo>
                      <a:pt x="96" y="614"/>
                    </a:lnTo>
                    <a:lnTo>
                      <a:pt x="97" y="623"/>
                    </a:lnTo>
                    <a:lnTo>
                      <a:pt x="98" y="631"/>
                    </a:lnTo>
                    <a:lnTo>
                      <a:pt x="100" y="640"/>
                    </a:lnTo>
                    <a:lnTo>
                      <a:pt x="101" y="646"/>
                    </a:lnTo>
                    <a:lnTo>
                      <a:pt x="101" y="654"/>
                    </a:lnTo>
                    <a:lnTo>
                      <a:pt x="102" y="662"/>
                    </a:lnTo>
                    <a:lnTo>
                      <a:pt x="103" y="670"/>
                    </a:lnTo>
                    <a:lnTo>
                      <a:pt x="105" y="676"/>
                    </a:lnTo>
                    <a:lnTo>
                      <a:pt x="106" y="684"/>
                    </a:lnTo>
                    <a:lnTo>
                      <a:pt x="107" y="690"/>
                    </a:lnTo>
                    <a:lnTo>
                      <a:pt x="109" y="697"/>
                    </a:lnTo>
                    <a:lnTo>
                      <a:pt x="109" y="703"/>
                    </a:lnTo>
                    <a:lnTo>
                      <a:pt x="110" y="709"/>
                    </a:lnTo>
                    <a:lnTo>
                      <a:pt x="111" y="716"/>
                    </a:lnTo>
                    <a:lnTo>
                      <a:pt x="113" y="722"/>
                    </a:lnTo>
                    <a:lnTo>
                      <a:pt x="114" y="728"/>
                    </a:lnTo>
                    <a:lnTo>
                      <a:pt x="115" y="734"/>
                    </a:lnTo>
                    <a:lnTo>
                      <a:pt x="117" y="739"/>
                    </a:lnTo>
                    <a:lnTo>
                      <a:pt x="117" y="746"/>
                    </a:lnTo>
                    <a:lnTo>
                      <a:pt x="119" y="751"/>
                    </a:lnTo>
                    <a:lnTo>
                      <a:pt x="120" y="756"/>
                    </a:lnTo>
                    <a:lnTo>
                      <a:pt x="120" y="762"/>
                    </a:lnTo>
                    <a:lnTo>
                      <a:pt x="122" y="768"/>
                    </a:lnTo>
                    <a:lnTo>
                      <a:pt x="123" y="773"/>
                    </a:lnTo>
                    <a:lnTo>
                      <a:pt x="124" y="779"/>
                    </a:lnTo>
                    <a:lnTo>
                      <a:pt x="126" y="784"/>
                    </a:lnTo>
                    <a:lnTo>
                      <a:pt x="127" y="789"/>
                    </a:lnTo>
                    <a:lnTo>
                      <a:pt x="128" y="793"/>
                    </a:lnTo>
                    <a:lnTo>
                      <a:pt x="130" y="798"/>
                    </a:lnTo>
                    <a:lnTo>
                      <a:pt x="131" y="804"/>
                    </a:lnTo>
                    <a:lnTo>
                      <a:pt x="132" y="809"/>
                    </a:lnTo>
                    <a:lnTo>
                      <a:pt x="134" y="814"/>
                    </a:lnTo>
                    <a:lnTo>
                      <a:pt x="135" y="819"/>
                    </a:lnTo>
                    <a:lnTo>
                      <a:pt x="136" y="825"/>
                    </a:lnTo>
                    <a:lnTo>
                      <a:pt x="138" y="830"/>
                    </a:lnTo>
                    <a:lnTo>
                      <a:pt x="139" y="835"/>
                    </a:lnTo>
                    <a:lnTo>
                      <a:pt x="140" y="840"/>
                    </a:lnTo>
                    <a:lnTo>
                      <a:pt x="141" y="846"/>
                    </a:lnTo>
                    <a:lnTo>
                      <a:pt x="144" y="851"/>
                    </a:lnTo>
                    <a:lnTo>
                      <a:pt x="145" y="856"/>
                    </a:lnTo>
                    <a:lnTo>
                      <a:pt x="147" y="861"/>
                    </a:lnTo>
                    <a:lnTo>
                      <a:pt x="148" y="867"/>
                    </a:lnTo>
                    <a:lnTo>
                      <a:pt x="149" y="872"/>
                    </a:lnTo>
                    <a:lnTo>
                      <a:pt x="151" y="877"/>
                    </a:lnTo>
                    <a:lnTo>
                      <a:pt x="152" y="884"/>
                    </a:lnTo>
                    <a:lnTo>
                      <a:pt x="155" y="889"/>
                    </a:lnTo>
                    <a:lnTo>
                      <a:pt x="156" y="895"/>
                    </a:lnTo>
                    <a:lnTo>
                      <a:pt x="157" y="902"/>
                    </a:lnTo>
                    <a:lnTo>
                      <a:pt x="158" y="907"/>
                    </a:lnTo>
                    <a:lnTo>
                      <a:pt x="160" y="914"/>
                    </a:lnTo>
                    <a:lnTo>
                      <a:pt x="162" y="920"/>
                    </a:lnTo>
                    <a:lnTo>
                      <a:pt x="164" y="927"/>
                    </a:lnTo>
                    <a:lnTo>
                      <a:pt x="165" y="933"/>
                    </a:lnTo>
                    <a:lnTo>
                      <a:pt x="166" y="941"/>
                    </a:lnTo>
                    <a:lnTo>
                      <a:pt x="169" y="948"/>
                    </a:lnTo>
                    <a:lnTo>
                      <a:pt x="170" y="957"/>
                    </a:lnTo>
                    <a:lnTo>
                      <a:pt x="173" y="966"/>
                    </a:lnTo>
                    <a:lnTo>
                      <a:pt x="174" y="974"/>
                    </a:lnTo>
                    <a:lnTo>
                      <a:pt x="177" y="983"/>
                    </a:lnTo>
                    <a:lnTo>
                      <a:pt x="178" y="991"/>
                    </a:lnTo>
                    <a:lnTo>
                      <a:pt x="181" y="1000"/>
                    </a:lnTo>
                    <a:lnTo>
                      <a:pt x="182" y="1008"/>
                    </a:lnTo>
                    <a:lnTo>
                      <a:pt x="185" y="1017"/>
                    </a:lnTo>
                    <a:lnTo>
                      <a:pt x="186" y="1025"/>
                    </a:lnTo>
                    <a:lnTo>
                      <a:pt x="187" y="1032"/>
                    </a:lnTo>
                    <a:lnTo>
                      <a:pt x="189" y="1039"/>
                    </a:lnTo>
                    <a:lnTo>
                      <a:pt x="190" y="1047"/>
                    </a:lnTo>
                    <a:lnTo>
                      <a:pt x="191" y="1055"/>
                    </a:lnTo>
                    <a:lnTo>
                      <a:pt x="193" y="1063"/>
                    </a:lnTo>
                    <a:lnTo>
                      <a:pt x="194" y="1070"/>
                    </a:lnTo>
                    <a:lnTo>
                      <a:pt x="196" y="1078"/>
                    </a:lnTo>
                    <a:lnTo>
                      <a:pt x="196" y="1084"/>
                    </a:lnTo>
                    <a:lnTo>
                      <a:pt x="198" y="1091"/>
                    </a:lnTo>
                    <a:lnTo>
                      <a:pt x="199" y="1097"/>
                    </a:lnTo>
                    <a:lnTo>
                      <a:pt x="200" y="1105"/>
                    </a:lnTo>
                    <a:lnTo>
                      <a:pt x="200" y="1112"/>
                    </a:lnTo>
                    <a:lnTo>
                      <a:pt x="202" y="1118"/>
                    </a:lnTo>
                    <a:lnTo>
                      <a:pt x="203" y="1125"/>
                    </a:lnTo>
                    <a:lnTo>
                      <a:pt x="204" y="1131"/>
                    </a:lnTo>
                    <a:lnTo>
                      <a:pt x="204" y="1136"/>
                    </a:lnTo>
                    <a:lnTo>
                      <a:pt x="206" y="1143"/>
                    </a:lnTo>
                    <a:lnTo>
                      <a:pt x="206" y="1148"/>
                    </a:lnTo>
                    <a:lnTo>
                      <a:pt x="207" y="1155"/>
                    </a:lnTo>
                    <a:lnTo>
                      <a:pt x="207" y="1160"/>
                    </a:lnTo>
                    <a:lnTo>
                      <a:pt x="208" y="1167"/>
                    </a:lnTo>
                    <a:lnTo>
                      <a:pt x="208" y="1173"/>
                    </a:lnTo>
                    <a:lnTo>
                      <a:pt x="210" y="1178"/>
                    </a:lnTo>
                    <a:lnTo>
                      <a:pt x="210" y="1184"/>
                    </a:lnTo>
                    <a:lnTo>
                      <a:pt x="210" y="1190"/>
                    </a:lnTo>
                    <a:lnTo>
                      <a:pt x="211" y="1195"/>
                    </a:lnTo>
                    <a:lnTo>
                      <a:pt x="211" y="1201"/>
                    </a:lnTo>
                    <a:lnTo>
                      <a:pt x="211" y="1206"/>
                    </a:lnTo>
                    <a:lnTo>
                      <a:pt x="212" y="1211"/>
                    </a:lnTo>
                    <a:lnTo>
                      <a:pt x="212" y="1216"/>
                    </a:lnTo>
                    <a:lnTo>
                      <a:pt x="212" y="1223"/>
                    </a:lnTo>
                    <a:lnTo>
                      <a:pt x="212" y="1228"/>
                    </a:lnTo>
                    <a:lnTo>
                      <a:pt x="212" y="1233"/>
                    </a:lnTo>
                    <a:lnTo>
                      <a:pt x="212" y="1239"/>
                    </a:lnTo>
                    <a:lnTo>
                      <a:pt x="213" y="1244"/>
                    </a:lnTo>
                    <a:lnTo>
                      <a:pt x="213" y="1249"/>
                    </a:lnTo>
                    <a:lnTo>
                      <a:pt x="213" y="1254"/>
                    </a:lnTo>
                    <a:lnTo>
                      <a:pt x="213" y="1258"/>
                    </a:lnTo>
                    <a:lnTo>
                      <a:pt x="215" y="1265"/>
                    </a:lnTo>
                    <a:lnTo>
                      <a:pt x="215" y="1269"/>
                    </a:lnTo>
                    <a:lnTo>
                      <a:pt x="215" y="1274"/>
                    </a:lnTo>
                    <a:lnTo>
                      <a:pt x="215" y="1279"/>
                    </a:lnTo>
                    <a:lnTo>
                      <a:pt x="215" y="1285"/>
                    </a:lnTo>
                    <a:lnTo>
                      <a:pt x="215" y="1290"/>
                    </a:lnTo>
                    <a:lnTo>
                      <a:pt x="215" y="1295"/>
                    </a:lnTo>
                    <a:lnTo>
                      <a:pt x="215" y="1300"/>
                    </a:lnTo>
                    <a:lnTo>
                      <a:pt x="215" y="1306"/>
                    </a:lnTo>
                    <a:lnTo>
                      <a:pt x="215" y="1311"/>
                    </a:lnTo>
                    <a:lnTo>
                      <a:pt x="215" y="1316"/>
                    </a:lnTo>
                    <a:lnTo>
                      <a:pt x="215" y="1321"/>
                    </a:lnTo>
                    <a:lnTo>
                      <a:pt x="215" y="1327"/>
                    </a:lnTo>
                    <a:lnTo>
                      <a:pt x="215" y="1332"/>
                    </a:lnTo>
                    <a:lnTo>
                      <a:pt x="215" y="1337"/>
                    </a:lnTo>
                    <a:lnTo>
                      <a:pt x="215" y="1342"/>
                    </a:lnTo>
                    <a:lnTo>
                      <a:pt x="215" y="1347"/>
                    </a:lnTo>
                    <a:lnTo>
                      <a:pt x="215" y="1353"/>
                    </a:lnTo>
                    <a:lnTo>
                      <a:pt x="215" y="1358"/>
                    </a:lnTo>
                    <a:lnTo>
                      <a:pt x="215" y="1365"/>
                    </a:lnTo>
                    <a:lnTo>
                      <a:pt x="215" y="1370"/>
                    </a:lnTo>
                    <a:lnTo>
                      <a:pt x="213" y="1375"/>
                    </a:lnTo>
                    <a:lnTo>
                      <a:pt x="213" y="1382"/>
                    </a:lnTo>
                    <a:lnTo>
                      <a:pt x="213" y="1387"/>
                    </a:lnTo>
                    <a:lnTo>
                      <a:pt x="213" y="1393"/>
                    </a:lnTo>
                    <a:lnTo>
                      <a:pt x="212" y="1399"/>
                    </a:lnTo>
                    <a:lnTo>
                      <a:pt x="212" y="1405"/>
                    </a:lnTo>
                    <a:lnTo>
                      <a:pt x="212" y="1410"/>
                    </a:lnTo>
                    <a:lnTo>
                      <a:pt x="211" y="1417"/>
                    </a:lnTo>
                    <a:lnTo>
                      <a:pt x="211" y="1423"/>
                    </a:lnTo>
                    <a:lnTo>
                      <a:pt x="210" y="1429"/>
                    </a:lnTo>
                    <a:lnTo>
                      <a:pt x="210" y="1435"/>
                    </a:lnTo>
                    <a:lnTo>
                      <a:pt x="208" y="1442"/>
                    </a:lnTo>
                    <a:lnTo>
                      <a:pt x="207" y="1447"/>
                    </a:lnTo>
                    <a:lnTo>
                      <a:pt x="207" y="1454"/>
                    </a:lnTo>
                    <a:lnTo>
                      <a:pt x="206" y="1460"/>
                    </a:lnTo>
                    <a:lnTo>
                      <a:pt x="206" y="1467"/>
                    </a:lnTo>
                    <a:lnTo>
                      <a:pt x="204" y="1472"/>
                    </a:lnTo>
                    <a:lnTo>
                      <a:pt x="203" y="1479"/>
                    </a:lnTo>
                    <a:lnTo>
                      <a:pt x="202" y="1484"/>
                    </a:lnTo>
                    <a:lnTo>
                      <a:pt x="202" y="1490"/>
                    </a:lnTo>
                    <a:lnTo>
                      <a:pt x="200" y="1496"/>
                    </a:lnTo>
                    <a:lnTo>
                      <a:pt x="199" y="1502"/>
                    </a:lnTo>
                    <a:lnTo>
                      <a:pt x="198" y="1507"/>
                    </a:lnTo>
                    <a:lnTo>
                      <a:pt x="196" y="1514"/>
                    </a:lnTo>
                    <a:lnTo>
                      <a:pt x="195" y="1519"/>
                    </a:lnTo>
                    <a:lnTo>
                      <a:pt x="194" y="1524"/>
                    </a:lnTo>
                    <a:lnTo>
                      <a:pt x="193" y="1530"/>
                    </a:lnTo>
                    <a:lnTo>
                      <a:pt x="193" y="1536"/>
                    </a:lnTo>
                    <a:lnTo>
                      <a:pt x="190" y="1541"/>
                    </a:lnTo>
                    <a:lnTo>
                      <a:pt x="189" y="1547"/>
                    </a:lnTo>
                    <a:lnTo>
                      <a:pt x="187" y="1552"/>
                    </a:lnTo>
                    <a:lnTo>
                      <a:pt x="186" y="1557"/>
                    </a:lnTo>
                    <a:lnTo>
                      <a:pt x="185" y="1561"/>
                    </a:lnTo>
                    <a:lnTo>
                      <a:pt x="183" y="1566"/>
                    </a:lnTo>
                    <a:lnTo>
                      <a:pt x="182" y="1572"/>
                    </a:lnTo>
                    <a:lnTo>
                      <a:pt x="181" y="1575"/>
                    </a:lnTo>
                    <a:lnTo>
                      <a:pt x="178" y="1579"/>
                    </a:lnTo>
                    <a:lnTo>
                      <a:pt x="177" y="1583"/>
                    </a:lnTo>
                    <a:lnTo>
                      <a:pt x="175" y="1587"/>
                    </a:lnTo>
                    <a:lnTo>
                      <a:pt x="174" y="1593"/>
                    </a:lnTo>
                    <a:lnTo>
                      <a:pt x="172" y="1595"/>
                    </a:lnTo>
                    <a:lnTo>
                      <a:pt x="170" y="1599"/>
                    </a:lnTo>
                    <a:lnTo>
                      <a:pt x="169" y="1603"/>
                    </a:lnTo>
                    <a:lnTo>
                      <a:pt x="168" y="1606"/>
                    </a:lnTo>
                    <a:lnTo>
                      <a:pt x="166" y="1608"/>
                    </a:lnTo>
                    <a:lnTo>
                      <a:pt x="164" y="1611"/>
                    </a:lnTo>
                    <a:lnTo>
                      <a:pt x="162" y="1614"/>
                    </a:lnTo>
                    <a:lnTo>
                      <a:pt x="161" y="1616"/>
                    </a:lnTo>
                    <a:lnTo>
                      <a:pt x="157" y="1620"/>
                    </a:lnTo>
                    <a:lnTo>
                      <a:pt x="153" y="1624"/>
                    </a:lnTo>
                    <a:lnTo>
                      <a:pt x="149" y="1627"/>
                    </a:lnTo>
                    <a:lnTo>
                      <a:pt x="145" y="1628"/>
                    </a:lnTo>
                    <a:lnTo>
                      <a:pt x="141" y="1628"/>
                    </a:lnTo>
                    <a:lnTo>
                      <a:pt x="139" y="1627"/>
                    </a:lnTo>
                    <a:lnTo>
                      <a:pt x="135" y="1625"/>
                    </a:lnTo>
                    <a:lnTo>
                      <a:pt x="131" y="1623"/>
                    </a:lnTo>
                    <a:lnTo>
                      <a:pt x="128" y="1620"/>
                    </a:lnTo>
                    <a:lnTo>
                      <a:pt x="127" y="1617"/>
                    </a:lnTo>
                    <a:lnTo>
                      <a:pt x="126" y="1614"/>
                    </a:lnTo>
                    <a:lnTo>
                      <a:pt x="124" y="1610"/>
                    </a:lnTo>
                    <a:lnTo>
                      <a:pt x="124" y="1606"/>
                    </a:lnTo>
                    <a:lnTo>
                      <a:pt x="124" y="1600"/>
                    </a:lnTo>
                    <a:lnTo>
                      <a:pt x="124" y="1598"/>
                    </a:lnTo>
                    <a:lnTo>
                      <a:pt x="124" y="1595"/>
                    </a:lnTo>
                    <a:lnTo>
                      <a:pt x="124" y="1593"/>
                    </a:lnTo>
                    <a:lnTo>
                      <a:pt x="126" y="1590"/>
                    </a:lnTo>
                    <a:lnTo>
                      <a:pt x="126" y="1587"/>
                    </a:lnTo>
                    <a:lnTo>
                      <a:pt x="127" y="1585"/>
                    </a:lnTo>
                    <a:lnTo>
                      <a:pt x="127" y="1582"/>
                    </a:lnTo>
                    <a:lnTo>
                      <a:pt x="128" y="1579"/>
                    </a:lnTo>
                    <a:lnTo>
                      <a:pt x="128" y="1575"/>
                    </a:lnTo>
                    <a:lnTo>
                      <a:pt x="130" y="1572"/>
                    </a:lnTo>
                    <a:lnTo>
                      <a:pt x="131" y="1569"/>
                    </a:lnTo>
                    <a:lnTo>
                      <a:pt x="132" y="1565"/>
                    </a:lnTo>
                    <a:lnTo>
                      <a:pt x="132" y="1561"/>
                    </a:lnTo>
                    <a:lnTo>
                      <a:pt x="134" y="1557"/>
                    </a:lnTo>
                    <a:lnTo>
                      <a:pt x="135" y="1553"/>
                    </a:lnTo>
                    <a:lnTo>
                      <a:pt x="136" y="1551"/>
                    </a:lnTo>
                    <a:lnTo>
                      <a:pt x="138" y="1545"/>
                    </a:lnTo>
                    <a:lnTo>
                      <a:pt x="139" y="1541"/>
                    </a:lnTo>
                    <a:lnTo>
                      <a:pt x="140" y="1537"/>
                    </a:lnTo>
                    <a:lnTo>
                      <a:pt x="141" y="1534"/>
                    </a:lnTo>
                    <a:lnTo>
                      <a:pt x="143" y="1528"/>
                    </a:lnTo>
                    <a:lnTo>
                      <a:pt x="144" y="1523"/>
                    </a:lnTo>
                    <a:lnTo>
                      <a:pt x="145" y="1519"/>
                    </a:lnTo>
                    <a:lnTo>
                      <a:pt x="147" y="1514"/>
                    </a:lnTo>
                    <a:lnTo>
                      <a:pt x="148" y="1509"/>
                    </a:lnTo>
                    <a:lnTo>
                      <a:pt x="149" y="1503"/>
                    </a:lnTo>
                    <a:lnTo>
                      <a:pt x="151" y="1498"/>
                    </a:lnTo>
                    <a:lnTo>
                      <a:pt x="152" y="1493"/>
                    </a:lnTo>
                    <a:lnTo>
                      <a:pt x="153" y="1488"/>
                    </a:lnTo>
                    <a:lnTo>
                      <a:pt x="155" y="1482"/>
                    </a:lnTo>
                    <a:lnTo>
                      <a:pt x="156" y="1476"/>
                    </a:lnTo>
                    <a:lnTo>
                      <a:pt x="158" y="1471"/>
                    </a:lnTo>
                    <a:lnTo>
                      <a:pt x="158" y="1465"/>
                    </a:lnTo>
                    <a:lnTo>
                      <a:pt x="160" y="1459"/>
                    </a:lnTo>
                    <a:lnTo>
                      <a:pt x="161" y="1452"/>
                    </a:lnTo>
                    <a:lnTo>
                      <a:pt x="162" y="1446"/>
                    </a:lnTo>
                    <a:lnTo>
                      <a:pt x="164" y="1439"/>
                    </a:lnTo>
                    <a:lnTo>
                      <a:pt x="165" y="1433"/>
                    </a:lnTo>
                    <a:lnTo>
                      <a:pt x="166" y="1426"/>
                    </a:lnTo>
                    <a:lnTo>
                      <a:pt x="168" y="1420"/>
                    </a:lnTo>
                    <a:lnTo>
                      <a:pt x="168" y="1413"/>
                    </a:lnTo>
                    <a:lnTo>
                      <a:pt x="169" y="1406"/>
                    </a:lnTo>
                    <a:lnTo>
                      <a:pt x="170" y="1399"/>
                    </a:lnTo>
                    <a:lnTo>
                      <a:pt x="170" y="1392"/>
                    </a:lnTo>
                    <a:lnTo>
                      <a:pt x="172" y="1384"/>
                    </a:lnTo>
                    <a:lnTo>
                      <a:pt x="172" y="1378"/>
                    </a:lnTo>
                    <a:lnTo>
                      <a:pt x="173" y="1370"/>
                    </a:lnTo>
                    <a:lnTo>
                      <a:pt x="174" y="1362"/>
                    </a:lnTo>
                    <a:lnTo>
                      <a:pt x="174" y="1354"/>
                    </a:lnTo>
                    <a:lnTo>
                      <a:pt x="174" y="1346"/>
                    </a:lnTo>
                    <a:lnTo>
                      <a:pt x="174" y="1338"/>
                    </a:lnTo>
                    <a:lnTo>
                      <a:pt x="174" y="1330"/>
                    </a:lnTo>
                    <a:lnTo>
                      <a:pt x="174" y="1323"/>
                    </a:lnTo>
                    <a:lnTo>
                      <a:pt x="175" y="1316"/>
                    </a:lnTo>
                    <a:lnTo>
                      <a:pt x="175" y="1308"/>
                    </a:lnTo>
                    <a:lnTo>
                      <a:pt x="175" y="1302"/>
                    </a:lnTo>
                    <a:lnTo>
                      <a:pt x="175" y="1294"/>
                    </a:lnTo>
                    <a:lnTo>
                      <a:pt x="175" y="1287"/>
                    </a:lnTo>
                    <a:lnTo>
                      <a:pt x="175" y="1279"/>
                    </a:lnTo>
                    <a:lnTo>
                      <a:pt x="175" y="1273"/>
                    </a:lnTo>
                    <a:lnTo>
                      <a:pt x="175" y="1266"/>
                    </a:lnTo>
                    <a:lnTo>
                      <a:pt x="175" y="1258"/>
                    </a:lnTo>
                    <a:lnTo>
                      <a:pt x="175" y="1252"/>
                    </a:lnTo>
                    <a:lnTo>
                      <a:pt x="175" y="1245"/>
                    </a:lnTo>
                    <a:lnTo>
                      <a:pt x="175" y="1239"/>
                    </a:lnTo>
                    <a:lnTo>
                      <a:pt x="175" y="1231"/>
                    </a:lnTo>
                    <a:lnTo>
                      <a:pt x="174" y="1224"/>
                    </a:lnTo>
                    <a:lnTo>
                      <a:pt x="174" y="1218"/>
                    </a:lnTo>
                    <a:lnTo>
                      <a:pt x="174" y="1211"/>
                    </a:lnTo>
                    <a:lnTo>
                      <a:pt x="174" y="1203"/>
                    </a:lnTo>
                    <a:lnTo>
                      <a:pt x="173" y="1197"/>
                    </a:lnTo>
                    <a:lnTo>
                      <a:pt x="173" y="1190"/>
                    </a:lnTo>
                    <a:lnTo>
                      <a:pt x="172" y="1184"/>
                    </a:lnTo>
                    <a:lnTo>
                      <a:pt x="172" y="1177"/>
                    </a:lnTo>
                    <a:lnTo>
                      <a:pt x="170" y="1169"/>
                    </a:lnTo>
                    <a:lnTo>
                      <a:pt x="170" y="1163"/>
                    </a:lnTo>
                    <a:lnTo>
                      <a:pt x="170" y="1156"/>
                    </a:lnTo>
                    <a:lnTo>
                      <a:pt x="169" y="1150"/>
                    </a:lnTo>
                    <a:lnTo>
                      <a:pt x="168" y="1142"/>
                    </a:lnTo>
                    <a:lnTo>
                      <a:pt x="168" y="1136"/>
                    </a:lnTo>
                    <a:lnTo>
                      <a:pt x="166" y="1129"/>
                    </a:lnTo>
                    <a:lnTo>
                      <a:pt x="166" y="1122"/>
                    </a:lnTo>
                    <a:lnTo>
                      <a:pt x="165" y="1114"/>
                    </a:lnTo>
                    <a:lnTo>
                      <a:pt x="164" y="1108"/>
                    </a:lnTo>
                    <a:lnTo>
                      <a:pt x="162" y="1100"/>
                    </a:lnTo>
                    <a:lnTo>
                      <a:pt x="161" y="1092"/>
                    </a:lnTo>
                    <a:lnTo>
                      <a:pt x="160" y="1085"/>
                    </a:lnTo>
                    <a:lnTo>
                      <a:pt x="158" y="1078"/>
                    </a:lnTo>
                    <a:lnTo>
                      <a:pt x="157" y="1070"/>
                    </a:lnTo>
                    <a:lnTo>
                      <a:pt x="156" y="1062"/>
                    </a:lnTo>
                    <a:lnTo>
                      <a:pt x="155" y="1054"/>
                    </a:lnTo>
                    <a:lnTo>
                      <a:pt x="153" y="1047"/>
                    </a:lnTo>
                    <a:lnTo>
                      <a:pt x="151" y="1038"/>
                    </a:lnTo>
                    <a:lnTo>
                      <a:pt x="149" y="1032"/>
                    </a:lnTo>
                    <a:lnTo>
                      <a:pt x="148" y="1022"/>
                    </a:lnTo>
                    <a:lnTo>
                      <a:pt x="147" y="1015"/>
                    </a:lnTo>
                    <a:lnTo>
                      <a:pt x="144" y="1007"/>
                    </a:lnTo>
                    <a:lnTo>
                      <a:pt x="143" y="998"/>
                    </a:lnTo>
                    <a:lnTo>
                      <a:pt x="140" y="988"/>
                    </a:lnTo>
                    <a:lnTo>
                      <a:pt x="139" y="981"/>
                    </a:lnTo>
                    <a:lnTo>
                      <a:pt x="136" y="971"/>
                    </a:lnTo>
                    <a:lnTo>
                      <a:pt x="134" y="962"/>
                    </a:lnTo>
                    <a:lnTo>
                      <a:pt x="131" y="953"/>
                    </a:lnTo>
                    <a:lnTo>
                      <a:pt x="130" y="944"/>
                    </a:lnTo>
                    <a:lnTo>
                      <a:pt x="127" y="935"/>
                    </a:lnTo>
                    <a:lnTo>
                      <a:pt x="124" y="924"/>
                    </a:lnTo>
                    <a:lnTo>
                      <a:pt x="122" y="915"/>
                    </a:lnTo>
                    <a:lnTo>
                      <a:pt x="120" y="906"/>
                    </a:lnTo>
                    <a:lnTo>
                      <a:pt x="117" y="895"/>
                    </a:lnTo>
                    <a:lnTo>
                      <a:pt x="115" y="885"/>
                    </a:lnTo>
                    <a:lnTo>
                      <a:pt x="113" y="874"/>
                    </a:lnTo>
                    <a:lnTo>
                      <a:pt x="110" y="864"/>
                    </a:lnTo>
                    <a:lnTo>
                      <a:pt x="106" y="853"/>
                    </a:lnTo>
                    <a:lnTo>
                      <a:pt x="103" y="842"/>
                    </a:lnTo>
                    <a:lnTo>
                      <a:pt x="101" y="830"/>
                    </a:lnTo>
                    <a:lnTo>
                      <a:pt x="98" y="819"/>
                    </a:lnTo>
                    <a:lnTo>
                      <a:pt x="96" y="808"/>
                    </a:lnTo>
                    <a:lnTo>
                      <a:pt x="93" y="796"/>
                    </a:lnTo>
                    <a:lnTo>
                      <a:pt x="90" y="784"/>
                    </a:lnTo>
                    <a:lnTo>
                      <a:pt x="88" y="773"/>
                    </a:lnTo>
                    <a:lnTo>
                      <a:pt x="85" y="760"/>
                    </a:lnTo>
                    <a:lnTo>
                      <a:pt x="83" y="749"/>
                    </a:lnTo>
                    <a:lnTo>
                      <a:pt x="80" y="737"/>
                    </a:lnTo>
                    <a:lnTo>
                      <a:pt x="77" y="725"/>
                    </a:lnTo>
                    <a:lnTo>
                      <a:pt x="75" y="712"/>
                    </a:lnTo>
                    <a:lnTo>
                      <a:pt x="72" y="699"/>
                    </a:lnTo>
                    <a:lnTo>
                      <a:pt x="69" y="687"/>
                    </a:lnTo>
                    <a:lnTo>
                      <a:pt x="68" y="675"/>
                    </a:lnTo>
                    <a:lnTo>
                      <a:pt x="65" y="662"/>
                    </a:lnTo>
                    <a:lnTo>
                      <a:pt x="64" y="649"/>
                    </a:lnTo>
                    <a:lnTo>
                      <a:pt x="62" y="636"/>
                    </a:lnTo>
                    <a:lnTo>
                      <a:pt x="60" y="623"/>
                    </a:lnTo>
                    <a:lnTo>
                      <a:pt x="58" y="610"/>
                    </a:lnTo>
                    <a:lnTo>
                      <a:pt x="56" y="597"/>
                    </a:lnTo>
                    <a:lnTo>
                      <a:pt x="55" y="583"/>
                    </a:lnTo>
                    <a:lnTo>
                      <a:pt x="54" y="570"/>
                    </a:lnTo>
                    <a:lnTo>
                      <a:pt x="52" y="556"/>
                    </a:lnTo>
                    <a:lnTo>
                      <a:pt x="51" y="543"/>
                    </a:lnTo>
                    <a:lnTo>
                      <a:pt x="50" y="530"/>
                    </a:lnTo>
                    <a:lnTo>
                      <a:pt x="48" y="517"/>
                    </a:lnTo>
                    <a:lnTo>
                      <a:pt x="47" y="502"/>
                    </a:lnTo>
                    <a:lnTo>
                      <a:pt x="47" y="489"/>
                    </a:lnTo>
                    <a:lnTo>
                      <a:pt x="46" y="475"/>
                    </a:lnTo>
                    <a:lnTo>
                      <a:pt x="46" y="462"/>
                    </a:lnTo>
                    <a:lnTo>
                      <a:pt x="45" y="447"/>
                    </a:lnTo>
                    <a:lnTo>
                      <a:pt x="45" y="434"/>
                    </a:lnTo>
                    <a:lnTo>
                      <a:pt x="45" y="420"/>
                    </a:lnTo>
                    <a:lnTo>
                      <a:pt x="45" y="407"/>
                    </a:lnTo>
                    <a:lnTo>
                      <a:pt x="45" y="392"/>
                    </a:lnTo>
                    <a:lnTo>
                      <a:pt x="45" y="378"/>
                    </a:lnTo>
                    <a:lnTo>
                      <a:pt x="45" y="365"/>
                    </a:lnTo>
                    <a:lnTo>
                      <a:pt x="46" y="350"/>
                    </a:lnTo>
                    <a:lnTo>
                      <a:pt x="46" y="336"/>
                    </a:lnTo>
                    <a:lnTo>
                      <a:pt x="46" y="323"/>
                    </a:lnTo>
                    <a:lnTo>
                      <a:pt x="47" y="308"/>
                    </a:lnTo>
                    <a:lnTo>
                      <a:pt x="48" y="295"/>
                    </a:lnTo>
                    <a:lnTo>
                      <a:pt x="50" y="281"/>
                    </a:lnTo>
                    <a:lnTo>
                      <a:pt x="51" y="266"/>
                    </a:lnTo>
                    <a:lnTo>
                      <a:pt x="52" y="252"/>
                    </a:lnTo>
                    <a:lnTo>
                      <a:pt x="55" y="239"/>
                    </a:lnTo>
                    <a:lnTo>
                      <a:pt x="56" y="224"/>
                    </a:lnTo>
                    <a:lnTo>
                      <a:pt x="58" y="210"/>
                    </a:lnTo>
                    <a:lnTo>
                      <a:pt x="60" y="197"/>
                    </a:lnTo>
                    <a:lnTo>
                      <a:pt x="63" y="182"/>
                    </a:lnTo>
                    <a:lnTo>
                      <a:pt x="65" y="169"/>
                    </a:lnTo>
                    <a:lnTo>
                      <a:pt x="68" y="155"/>
                    </a:lnTo>
                    <a:lnTo>
                      <a:pt x="71" y="142"/>
                    </a:lnTo>
                    <a:lnTo>
                      <a:pt x="75" y="129"/>
                    </a:lnTo>
                    <a:lnTo>
                      <a:pt x="77" y="114"/>
                    </a:lnTo>
                    <a:lnTo>
                      <a:pt x="81" y="100"/>
                    </a:lnTo>
                    <a:lnTo>
                      <a:pt x="85" y="87"/>
                    </a:lnTo>
                    <a:lnTo>
                      <a:pt x="89" y="74"/>
                    </a:lnTo>
                    <a:lnTo>
                      <a:pt x="93" y="59"/>
                    </a:lnTo>
                    <a:lnTo>
                      <a:pt x="98" y="46"/>
                    </a:lnTo>
                    <a:lnTo>
                      <a:pt x="102" y="33"/>
                    </a:lnTo>
                    <a:lnTo>
                      <a:pt x="107" y="2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9" y="3"/>
                    </a:lnTo>
                    <a:lnTo>
                      <a:pt x="58" y="6"/>
                    </a:lnTo>
                    <a:lnTo>
                      <a:pt x="56" y="9"/>
                    </a:lnTo>
                    <a:lnTo>
                      <a:pt x="55" y="12"/>
                    </a:lnTo>
                    <a:lnTo>
                      <a:pt x="54" y="15"/>
                    </a:lnTo>
                    <a:lnTo>
                      <a:pt x="54" y="17"/>
                    </a:lnTo>
                    <a:lnTo>
                      <a:pt x="52" y="21"/>
                    </a:lnTo>
                    <a:lnTo>
                      <a:pt x="51" y="25"/>
                    </a:lnTo>
                    <a:lnTo>
                      <a:pt x="50" y="29"/>
                    </a:lnTo>
                    <a:lnTo>
                      <a:pt x="48" y="33"/>
                    </a:lnTo>
                    <a:lnTo>
                      <a:pt x="47" y="38"/>
                    </a:lnTo>
                    <a:lnTo>
                      <a:pt x="46" y="42"/>
                    </a:lnTo>
                    <a:lnTo>
                      <a:pt x="45" y="47"/>
                    </a:lnTo>
                    <a:lnTo>
                      <a:pt x="43" y="53"/>
                    </a:lnTo>
                    <a:lnTo>
                      <a:pt x="42" y="58"/>
                    </a:lnTo>
                    <a:lnTo>
                      <a:pt x="39" y="63"/>
                    </a:lnTo>
                    <a:lnTo>
                      <a:pt x="38" y="70"/>
                    </a:lnTo>
                    <a:lnTo>
                      <a:pt x="37" y="76"/>
                    </a:lnTo>
                    <a:lnTo>
                      <a:pt x="35" y="83"/>
                    </a:lnTo>
                    <a:lnTo>
                      <a:pt x="34" y="89"/>
                    </a:lnTo>
                    <a:lnTo>
                      <a:pt x="31" y="97"/>
                    </a:lnTo>
                    <a:lnTo>
                      <a:pt x="30" y="104"/>
                    </a:lnTo>
                    <a:lnTo>
                      <a:pt x="29" y="112"/>
                    </a:lnTo>
                    <a:lnTo>
                      <a:pt x="28" y="120"/>
                    </a:lnTo>
                    <a:lnTo>
                      <a:pt x="25" y="129"/>
                    </a:lnTo>
                    <a:lnTo>
                      <a:pt x="24" y="137"/>
                    </a:lnTo>
                    <a:lnTo>
                      <a:pt x="24" y="146"/>
                    </a:lnTo>
                    <a:lnTo>
                      <a:pt x="21" y="154"/>
                    </a:lnTo>
                    <a:lnTo>
                      <a:pt x="20" y="163"/>
                    </a:lnTo>
                    <a:lnTo>
                      <a:pt x="18" y="172"/>
                    </a:lnTo>
                    <a:lnTo>
                      <a:pt x="17" y="182"/>
                    </a:lnTo>
                    <a:lnTo>
                      <a:pt x="16" y="192"/>
                    </a:lnTo>
                    <a:lnTo>
                      <a:pt x="14" y="202"/>
                    </a:lnTo>
                    <a:lnTo>
                      <a:pt x="13" y="213"/>
                    </a:lnTo>
                    <a:lnTo>
                      <a:pt x="12" y="223"/>
                    </a:lnTo>
                    <a:lnTo>
                      <a:pt x="10" y="234"/>
                    </a:lnTo>
                    <a:lnTo>
                      <a:pt x="9" y="245"/>
                    </a:lnTo>
                    <a:lnTo>
                      <a:pt x="8" y="256"/>
                    </a:lnTo>
                    <a:lnTo>
                      <a:pt x="7" y="268"/>
                    </a:lnTo>
                    <a:lnTo>
                      <a:pt x="5" y="279"/>
                    </a:lnTo>
                    <a:lnTo>
                      <a:pt x="5" y="291"/>
                    </a:lnTo>
                    <a:lnTo>
                      <a:pt x="4" y="303"/>
                    </a:lnTo>
                    <a:lnTo>
                      <a:pt x="4" y="316"/>
                    </a:lnTo>
                    <a:lnTo>
                      <a:pt x="3" y="329"/>
                    </a:lnTo>
                    <a:lnTo>
                      <a:pt x="1" y="342"/>
                    </a:lnTo>
                    <a:lnTo>
                      <a:pt x="1" y="355"/>
                    </a:lnTo>
                    <a:lnTo>
                      <a:pt x="1" y="369"/>
                    </a:lnTo>
                    <a:lnTo>
                      <a:pt x="0" y="382"/>
                    </a:lnTo>
                    <a:lnTo>
                      <a:pt x="0" y="396"/>
                    </a:lnTo>
                    <a:lnTo>
                      <a:pt x="0" y="410"/>
                    </a:lnTo>
                    <a:lnTo>
                      <a:pt x="1" y="424"/>
                    </a:lnTo>
                    <a:lnTo>
                      <a:pt x="1" y="438"/>
                    </a:lnTo>
                    <a:lnTo>
                      <a:pt x="1" y="452"/>
                    </a:lnTo>
                    <a:lnTo>
                      <a:pt x="1" y="467"/>
                    </a:lnTo>
                    <a:lnTo>
                      <a:pt x="3" y="483"/>
                    </a:lnTo>
                    <a:lnTo>
                      <a:pt x="3" y="498"/>
                    </a:lnTo>
                    <a:lnTo>
                      <a:pt x="4" y="514"/>
                    </a:lnTo>
                    <a:lnTo>
                      <a:pt x="5" y="530"/>
                    </a:lnTo>
                    <a:lnTo>
                      <a:pt x="7" y="545"/>
                    </a:lnTo>
                    <a:lnTo>
                      <a:pt x="7" y="556"/>
                    </a:lnTo>
                    <a:lnTo>
                      <a:pt x="8" y="566"/>
                    </a:lnTo>
                    <a:lnTo>
                      <a:pt x="9" y="578"/>
                    </a:lnTo>
                    <a:lnTo>
                      <a:pt x="10" y="589"/>
                    </a:lnTo>
                    <a:lnTo>
                      <a:pt x="12" y="599"/>
                    </a:lnTo>
                    <a:lnTo>
                      <a:pt x="13" y="610"/>
                    </a:lnTo>
                    <a:lnTo>
                      <a:pt x="14" y="621"/>
                    </a:lnTo>
                    <a:lnTo>
                      <a:pt x="17" y="632"/>
                    </a:lnTo>
                    <a:lnTo>
                      <a:pt x="18" y="642"/>
                    </a:lnTo>
                    <a:lnTo>
                      <a:pt x="20" y="653"/>
                    </a:lnTo>
                    <a:lnTo>
                      <a:pt x="21" y="665"/>
                    </a:lnTo>
                    <a:lnTo>
                      <a:pt x="24" y="675"/>
                    </a:lnTo>
                    <a:lnTo>
                      <a:pt x="25" y="686"/>
                    </a:lnTo>
                    <a:lnTo>
                      <a:pt x="28" y="696"/>
                    </a:lnTo>
                    <a:lnTo>
                      <a:pt x="29" y="707"/>
                    </a:lnTo>
                    <a:lnTo>
                      <a:pt x="31" y="718"/>
                    </a:lnTo>
                    <a:lnTo>
                      <a:pt x="33" y="729"/>
                    </a:lnTo>
                    <a:lnTo>
                      <a:pt x="35" y="739"/>
                    </a:lnTo>
                    <a:lnTo>
                      <a:pt x="38" y="750"/>
                    </a:lnTo>
                    <a:lnTo>
                      <a:pt x="41" y="760"/>
                    </a:lnTo>
                    <a:lnTo>
                      <a:pt x="42" y="771"/>
                    </a:lnTo>
                    <a:lnTo>
                      <a:pt x="45" y="783"/>
                    </a:lnTo>
                    <a:lnTo>
                      <a:pt x="47" y="793"/>
                    </a:lnTo>
                    <a:lnTo>
                      <a:pt x="50" y="804"/>
                    </a:lnTo>
                    <a:lnTo>
                      <a:pt x="52" y="814"/>
                    </a:lnTo>
                    <a:lnTo>
                      <a:pt x="55" y="825"/>
                    </a:lnTo>
                    <a:lnTo>
                      <a:pt x="58" y="835"/>
                    </a:lnTo>
                    <a:lnTo>
                      <a:pt x="60" y="847"/>
                    </a:lnTo>
                    <a:lnTo>
                      <a:pt x="63" y="857"/>
                    </a:lnTo>
                    <a:lnTo>
                      <a:pt x="65" y="868"/>
                    </a:lnTo>
                    <a:lnTo>
                      <a:pt x="68" y="878"/>
                    </a:lnTo>
                    <a:lnTo>
                      <a:pt x="71" y="889"/>
                    </a:lnTo>
                    <a:lnTo>
                      <a:pt x="73" y="899"/>
                    </a:lnTo>
                    <a:lnTo>
                      <a:pt x="76" y="910"/>
                    </a:lnTo>
                    <a:lnTo>
                      <a:pt x="79" y="920"/>
                    </a:lnTo>
                    <a:lnTo>
                      <a:pt x="81" y="931"/>
                    </a:lnTo>
                    <a:lnTo>
                      <a:pt x="83" y="941"/>
                    </a:lnTo>
                    <a:lnTo>
                      <a:pt x="85" y="952"/>
                    </a:lnTo>
                    <a:lnTo>
                      <a:pt x="88" y="962"/>
                    </a:lnTo>
                    <a:lnTo>
                      <a:pt x="90" y="973"/>
                    </a:lnTo>
                    <a:lnTo>
                      <a:pt x="93" y="983"/>
                    </a:lnTo>
                    <a:lnTo>
                      <a:pt x="96" y="994"/>
                    </a:lnTo>
                    <a:lnTo>
                      <a:pt x="97" y="1004"/>
                    </a:lnTo>
                    <a:lnTo>
                      <a:pt x="100" y="1015"/>
                    </a:lnTo>
                    <a:lnTo>
                      <a:pt x="102" y="1025"/>
                    </a:lnTo>
                    <a:lnTo>
                      <a:pt x="105" y="1036"/>
                    </a:lnTo>
                    <a:lnTo>
                      <a:pt x="106" y="1046"/>
                    </a:lnTo>
                    <a:lnTo>
                      <a:pt x="109" y="1057"/>
                    </a:lnTo>
                    <a:lnTo>
                      <a:pt x="111" y="1067"/>
                    </a:lnTo>
                    <a:lnTo>
                      <a:pt x="113" y="1078"/>
                    </a:lnTo>
                    <a:lnTo>
                      <a:pt x="114" y="1088"/>
                    </a:lnTo>
                    <a:lnTo>
                      <a:pt x="117" y="1098"/>
                    </a:lnTo>
                    <a:lnTo>
                      <a:pt x="117" y="1109"/>
                    </a:lnTo>
                    <a:lnTo>
                      <a:pt x="119" y="1119"/>
                    </a:lnTo>
                    <a:lnTo>
                      <a:pt x="120" y="1130"/>
                    </a:lnTo>
                    <a:lnTo>
                      <a:pt x="122" y="1140"/>
                    </a:lnTo>
                    <a:lnTo>
                      <a:pt x="123" y="1150"/>
                    </a:lnTo>
                    <a:lnTo>
                      <a:pt x="124" y="1160"/>
                    </a:lnTo>
                    <a:lnTo>
                      <a:pt x="126" y="1171"/>
                    </a:lnTo>
                    <a:lnTo>
                      <a:pt x="127" y="1181"/>
                    </a:lnTo>
                    <a:lnTo>
                      <a:pt x="127" y="1190"/>
                    </a:lnTo>
                    <a:lnTo>
                      <a:pt x="128" y="1201"/>
                    </a:lnTo>
                    <a:lnTo>
                      <a:pt x="130" y="1211"/>
                    </a:lnTo>
                    <a:lnTo>
                      <a:pt x="130" y="1222"/>
                    </a:lnTo>
                    <a:lnTo>
                      <a:pt x="130" y="1226"/>
                    </a:lnTo>
                    <a:lnTo>
                      <a:pt x="130" y="1230"/>
                    </a:lnTo>
                    <a:lnTo>
                      <a:pt x="130" y="1233"/>
                    </a:lnTo>
                    <a:lnTo>
                      <a:pt x="131" y="1237"/>
                    </a:lnTo>
                    <a:lnTo>
                      <a:pt x="131" y="1241"/>
                    </a:lnTo>
                    <a:lnTo>
                      <a:pt x="131" y="1245"/>
                    </a:lnTo>
                    <a:lnTo>
                      <a:pt x="131" y="1249"/>
                    </a:lnTo>
                    <a:lnTo>
                      <a:pt x="131" y="1252"/>
                    </a:lnTo>
                    <a:lnTo>
                      <a:pt x="131" y="1256"/>
                    </a:lnTo>
                    <a:lnTo>
                      <a:pt x="131" y="1260"/>
                    </a:lnTo>
                    <a:lnTo>
                      <a:pt x="131" y="1264"/>
                    </a:lnTo>
                    <a:lnTo>
                      <a:pt x="131" y="1269"/>
                    </a:lnTo>
                    <a:lnTo>
                      <a:pt x="131" y="1273"/>
                    </a:lnTo>
                    <a:lnTo>
                      <a:pt x="131" y="1277"/>
                    </a:lnTo>
                    <a:lnTo>
                      <a:pt x="131" y="1281"/>
                    </a:lnTo>
                    <a:lnTo>
                      <a:pt x="131" y="1285"/>
                    </a:lnTo>
                    <a:lnTo>
                      <a:pt x="131" y="1288"/>
                    </a:lnTo>
                    <a:lnTo>
                      <a:pt x="131" y="1292"/>
                    </a:lnTo>
                    <a:lnTo>
                      <a:pt x="131" y="1296"/>
                    </a:lnTo>
                    <a:lnTo>
                      <a:pt x="131" y="1300"/>
                    </a:lnTo>
                    <a:lnTo>
                      <a:pt x="131" y="1304"/>
                    </a:lnTo>
                    <a:lnTo>
                      <a:pt x="131" y="1309"/>
                    </a:lnTo>
                    <a:lnTo>
                      <a:pt x="131" y="1312"/>
                    </a:lnTo>
                    <a:lnTo>
                      <a:pt x="131" y="1317"/>
                    </a:lnTo>
                    <a:lnTo>
                      <a:pt x="131" y="1321"/>
                    </a:lnTo>
                    <a:lnTo>
                      <a:pt x="131" y="1325"/>
                    </a:lnTo>
                    <a:lnTo>
                      <a:pt x="131" y="1329"/>
                    </a:lnTo>
                    <a:lnTo>
                      <a:pt x="131" y="1333"/>
                    </a:lnTo>
                    <a:lnTo>
                      <a:pt x="131" y="1337"/>
                    </a:lnTo>
                    <a:lnTo>
                      <a:pt x="131" y="1341"/>
                    </a:lnTo>
                    <a:lnTo>
                      <a:pt x="131" y="1345"/>
                    </a:lnTo>
                    <a:lnTo>
                      <a:pt x="131" y="1349"/>
                    </a:lnTo>
                    <a:lnTo>
                      <a:pt x="130" y="1353"/>
                    </a:lnTo>
                    <a:lnTo>
                      <a:pt x="130" y="1357"/>
                    </a:lnTo>
                    <a:lnTo>
                      <a:pt x="130" y="1361"/>
                    </a:lnTo>
                    <a:lnTo>
                      <a:pt x="130" y="1365"/>
                    </a:lnTo>
                    <a:lnTo>
                      <a:pt x="130" y="1368"/>
                    </a:lnTo>
                    <a:lnTo>
                      <a:pt x="128" y="1372"/>
                    </a:lnTo>
                    <a:lnTo>
                      <a:pt x="128" y="1376"/>
                    </a:lnTo>
                    <a:lnTo>
                      <a:pt x="128" y="1380"/>
                    </a:lnTo>
                    <a:lnTo>
                      <a:pt x="128" y="1383"/>
                    </a:lnTo>
                    <a:lnTo>
                      <a:pt x="128" y="1387"/>
                    </a:lnTo>
                    <a:lnTo>
                      <a:pt x="127" y="1391"/>
                    </a:lnTo>
                    <a:lnTo>
                      <a:pt x="127" y="1395"/>
                    </a:lnTo>
                    <a:lnTo>
                      <a:pt x="127" y="1399"/>
                    </a:lnTo>
                    <a:lnTo>
                      <a:pt x="127" y="1403"/>
                    </a:lnTo>
                    <a:lnTo>
                      <a:pt x="126" y="1406"/>
                    </a:lnTo>
                    <a:lnTo>
                      <a:pt x="126" y="1410"/>
                    </a:lnTo>
                    <a:lnTo>
                      <a:pt x="126" y="1413"/>
                    </a:lnTo>
                    <a:lnTo>
                      <a:pt x="126" y="1417"/>
                    </a:lnTo>
                    <a:lnTo>
                      <a:pt x="124" y="1420"/>
                    </a:lnTo>
                    <a:lnTo>
                      <a:pt x="124" y="1423"/>
                    </a:lnTo>
                    <a:lnTo>
                      <a:pt x="123" y="1426"/>
                    </a:lnTo>
                    <a:lnTo>
                      <a:pt x="123" y="1430"/>
                    </a:lnTo>
                    <a:lnTo>
                      <a:pt x="123" y="1434"/>
                    </a:lnTo>
                    <a:lnTo>
                      <a:pt x="123" y="1438"/>
                    </a:lnTo>
                    <a:lnTo>
                      <a:pt x="122" y="1441"/>
                    </a:lnTo>
                    <a:lnTo>
                      <a:pt x="122" y="1443"/>
                    </a:lnTo>
                    <a:lnTo>
                      <a:pt x="120" y="1447"/>
                    </a:lnTo>
                    <a:lnTo>
                      <a:pt x="120" y="1450"/>
                    </a:lnTo>
                    <a:lnTo>
                      <a:pt x="119" y="1454"/>
                    </a:lnTo>
                    <a:lnTo>
                      <a:pt x="119" y="1456"/>
                    </a:lnTo>
                    <a:lnTo>
                      <a:pt x="119" y="1460"/>
                    </a:lnTo>
                    <a:lnTo>
                      <a:pt x="118" y="1463"/>
                    </a:lnTo>
                    <a:lnTo>
                      <a:pt x="117" y="1468"/>
                    </a:lnTo>
                    <a:lnTo>
                      <a:pt x="115" y="1472"/>
                    </a:lnTo>
                    <a:lnTo>
                      <a:pt x="114" y="1476"/>
                    </a:lnTo>
                    <a:lnTo>
                      <a:pt x="114" y="1481"/>
                    </a:lnTo>
                    <a:lnTo>
                      <a:pt x="113" y="1485"/>
                    </a:lnTo>
                    <a:lnTo>
                      <a:pt x="111" y="1490"/>
                    </a:lnTo>
                    <a:lnTo>
                      <a:pt x="110" y="1494"/>
                    </a:lnTo>
                    <a:lnTo>
                      <a:pt x="109" y="1499"/>
                    </a:lnTo>
                    <a:lnTo>
                      <a:pt x="107" y="1503"/>
                    </a:lnTo>
                    <a:lnTo>
                      <a:pt x="106" y="1507"/>
                    </a:lnTo>
                    <a:lnTo>
                      <a:pt x="105" y="1513"/>
                    </a:lnTo>
                    <a:lnTo>
                      <a:pt x="103" y="1517"/>
                    </a:lnTo>
                    <a:lnTo>
                      <a:pt x="102" y="1520"/>
                    </a:lnTo>
                    <a:lnTo>
                      <a:pt x="102" y="1524"/>
                    </a:lnTo>
                    <a:lnTo>
                      <a:pt x="101" y="1528"/>
                    </a:lnTo>
                    <a:lnTo>
                      <a:pt x="100" y="1534"/>
                    </a:lnTo>
                    <a:lnTo>
                      <a:pt x="98" y="1536"/>
                    </a:lnTo>
                    <a:lnTo>
                      <a:pt x="97" y="1540"/>
                    </a:lnTo>
                    <a:lnTo>
                      <a:pt x="96" y="1544"/>
                    </a:lnTo>
                    <a:lnTo>
                      <a:pt x="96" y="1548"/>
                    </a:lnTo>
                    <a:lnTo>
                      <a:pt x="94" y="1552"/>
                    </a:lnTo>
                    <a:lnTo>
                      <a:pt x="93" y="1556"/>
                    </a:lnTo>
                    <a:lnTo>
                      <a:pt x="92" y="1558"/>
                    </a:lnTo>
                    <a:lnTo>
                      <a:pt x="92" y="1562"/>
                    </a:lnTo>
                    <a:lnTo>
                      <a:pt x="90" y="1566"/>
                    </a:lnTo>
                    <a:lnTo>
                      <a:pt x="89" y="1569"/>
                    </a:lnTo>
                    <a:lnTo>
                      <a:pt x="88" y="1573"/>
                    </a:lnTo>
                    <a:lnTo>
                      <a:pt x="88" y="1577"/>
                    </a:lnTo>
                    <a:lnTo>
                      <a:pt x="86" y="1579"/>
                    </a:lnTo>
                    <a:lnTo>
                      <a:pt x="86" y="1583"/>
                    </a:lnTo>
                    <a:lnTo>
                      <a:pt x="85" y="1586"/>
                    </a:lnTo>
                    <a:lnTo>
                      <a:pt x="85" y="1589"/>
                    </a:lnTo>
                    <a:lnTo>
                      <a:pt x="85" y="1591"/>
                    </a:lnTo>
                    <a:lnTo>
                      <a:pt x="84" y="1595"/>
                    </a:lnTo>
                    <a:lnTo>
                      <a:pt x="84" y="1598"/>
                    </a:lnTo>
                    <a:lnTo>
                      <a:pt x="84" y="1600"/>
                    </a:lnTo>
                    <a:lnTo>
                      <a:pt x="83" y="1603"/>
                    </a:lnTo>
                    <a:lnTo>
                      <a:pt x="83" y="1607"/>
                    </a:lnTo>
                    <a:lnTo>
                      <a:pt x="83" y="1610"/>
                    </a:lnTo>
                    <a:lnTo>
                      <a:pt x="83" y="1612"/>
                    </a:lnTo>
                    <a:lnTo>
                      <a:pt x="83" y="1615"/>
                    </a:lnTo>
                    <a:lnTo>
                      <a:pt x="83" y="1617"/>
                    </a:lnTo>
                    <a:lnTo>
                      <a:pt x="83" y="1620"/>
                    </a:lnTo>
                    <a:lnTo>
                      <a:pt x="83" y="1623"/>
                    </a:lnTo>
                    <a:lnTo>
                      <a:pt x="83" y="1624"/>
                    </a:lnTo>
                    <a:lnTo>
                      <a:pt x="83" y="1627"/>
                    </a:lnTo>
                    <a:lnTo>
                      <a:pt x="83" y="1629"/>
                    </a:lnTo>
                    <a:lnTo>
                      <a:pt x="84" y="1632"/>
                    </a:lnTo>
                    <a:lnTo>
                      <a:pt x="85" y="1636"/>
                    </a:lnTo>
                    <a:lnTo>
                      <a:pt x="86" y="1640"/>
                    </a:lnTo>
                    <a:lnTo>
                      <a:pt x="88" y="1644"/>
                    </a:lnTo>
                    <a:lnTo>
                      <a:pt x="90" y="1649"/>
                    </a:lnTo>
                    <a:lnTo>
                      <a:pt x="93" y="1652"/>
                    </a:lnTo>
                    <a:lnTo>
                      <a:pt x="96" y="1655"/>
                    </a:lnTo>
                    <a:lnTo>
                      <a:pt x="100" y="1659"/>
                    </a:lnTo>
                    <a:lnTo>
                      <a:pt x="103" y="1662"/>
                    </a:lnTo>
                    <a:lnTo>
                      <a:pt x="109" y="1665"/>
                    </a:lnTo>
                    <a:lnTo>
                      <a:pt x="113" y="1669"/>
                    </a:lnTo>
                    <a:lnTo>
                      <a:pt x="115" y="1669"/>
                    </a:lnTo>
                    <a:lnTo>
                      <a:pt x="118" y="1670"/>
                    </a:lnTo>
                    <a:lnTo>
                      <a:pt x="120" y="1671"/>
                    </a:lnTo>
                    <a:lnTo>
                      <a:pt x="123" y="1672"/>
                    </a:lnTo>
                    <a:lnTo>
                      <a:pt x="126" y="1674"/>
                    </a:lnTo>
                    <a:lnTo>
                      <a:pt x="128" y="1674"/>
                    </a:lnTo>
                    <a:lnTo>
                      <a:pt x="131" y="1674"/>
                    </a:lnTo>
                    <a:lnTo>
                      <a:pt x="134" y="1675"/>
                    </a:lnTo>
                    <a:lnTo>
                      <a:pt x="136" y="1675"/>
                    </a:lnTo>
                    <a:lnTo>
                      <a:pt x="139" y="1676"/>
                    </a:lnTo>
                    <a:lnTo>
                      <a:pt x="141" y="1676"/>
                    </a:lnTo>
                    <a:lnTo>
                      <a:pt x="144" y="1676"/>
                    </a:lnTo>
                    <a:lnTo>
                      <a:pt x="147" y="1676"/>
                    </a:lnTo>
                    <a:lnTo>
                      <a:pt x="149" y="1675"/>
                    </a:lnTo>
                    <a:lnTo>
                      <a:pt x="152" y="1675"/>
                    </a:lnTo>
                    <a:lnTo>
                      <a:pt x="155" y="1675"/>
                    </a:lnTo>
                    <a:lnTo>
                      <a:pt x="157" y="1674"/>
                    </a:lnTo>
                    <a:lnTo>
                      <a:pt x="160" y="1672"/>
                    </a:lnTo>
                    <a:lnTo>
                      <a:pt x="162" y="1671"/>
                    </a:lnTo>
                    <a:lnTo>
                      <a:pt x="165" y="1671"/>
                    </a:lnTo>
                    <a:lnTo>
                      <a:pt x="168" y="1669"/>
                    </a:lnTo>
                    <a:lnTo>
                      <a:pt x="170" y="1667"/>
                    </a:lnTo>
                    <a:lnTo>
                      <a:pt x="173" y="1666"/>
                    </a:lnTo>
                    <a:lnTo>
                      <a:pt x="175" y="1663"/>
                    </a:lnTo>
                    <a:lnTo>
                      <a:pt x="178" y="1662"/>
                    </a:lnTo>
                    <a:lnTo>
                      <a:pt x="181" y="1659"/>
                    </a:lnTo>
                    <a:lnTo>
                      <a:pt x="183" y="1657"/>
                    </a:lnTo>
                    <a:lnTo>
                      <a:pt x="186" y="1654"/>
                    </a:lnTo>
                    <a:lnTo>
                      <a:pt x="189" y="1652"/>
                    </a:lnTo>
                    <a:lnTo>
                      <a:pt x="191" y="1648"/>
                    </a:lnTo>
                    <a:lnTo>
                      <a:pt x="194" y="1645"/>
                    </a:lnTo>
                    <a:lnTo>
                      <a:pt x="196" y="1641"/>
                    </a:lnTo>
                    <a:lnTo>
                      <a:pt x="198" y="1637"/>
                    </a:lnTo>
                    <a:lnTo>
                      <a:pt x="200" y="1633"/>
                    </a:lnTo>
                    <a:lnTo>
                      <a:pt x="203" y="1629"/>
                    </a:lnTo>
                    <a:lnTo>
                      <a:pt x="206" y="1625"/>
                    </a:lnTo>
                    <a:lnTo>
                      <a:pt x="208" y="1620"/>
                    </a:lnTo>
                    <a:lnTo>
                      <a:pt x="211" y="1615"/>
                    </a:lnTo>
                    <a:lnTo>
                      <a:pt x="212" y="1610"/>
                    </a:lnTo>
                    <a:lnTo>
                      <a:pt x="215" y="1604"/>
                    </a:lnTo>
                    <a:lnTo>
                      <a:pt x="217" y="1599"/>
                    </a:lnTo>
                    <a:lnTo>
                      <a:pt x="220" y="1593"/>
                    </a:lnTo>
                    <a:lnTo>
                      <a:pt x="221" y="1587"/>
                    </a:lnTo>
                    <a:lnTo>
                      <a:pt x="224" y="1582"/>
                    </a:lnTo>
                    <a:lnTo>
                      <a:pt x="227" y="1574"/>
                    </a:lnTo>
                    <a:lnTo>
                      <a:pt x="228" y="1568"/>
                    </a:lnTo>
                    <a:lnTo>
                      <a:pt x="230" y="1560"/>
                    </a:lnTo>
                    <a:lnTo>
                      <a:pt x="233" y="1553"/>
                    </a:lnTo>
                    <a:lnTo>
                      <a:pt x="234" y="1545"/>
                    </a:lnTo>
                    <a:lnTo>
                      <a:pt x="237" y="1537"/>
                    </a:lnTo>
                    <a:lnTo>
                      <a:pt x="238" y="1530"/>
                    </a:lnTo>
                    <a:lnTo>
                      <a:pt x="241" y="1522"/>
                    </a:lnTo>
                    <a:lnTo>
                      <a:pt x="242" y="1513"/>
                    </a:lnTo>
                    <a:lnTo>
                      <a:pt x="245" y="1503"/>
                    </a:lnTo>
                    <a:lnTo>
                      <a:pt x="246" y="1493"/>
                    </a:lnTo>
                    <a:lnTo>
                      <a:pt x="249" y="1484"/>
                    </a:lnTo>
                    <a:lnTo>
                      <a:pt x="250" y="1473"/>
                    </a:lnTo>
                    <a:lnTo>
                      <a:pt x="251" y="1464"/>
                    </a:lnTo>
                    <a:lnTo>
                      <a:pt x="253" y="1454"/>
                    </a:lnTo>
                    <a:lnTo>
                      <a:pt x="255" y="1443"/>
                    </a:lnTo>
                    <a:lnTo>
                      <a:pt x="255" y="1437"/>
                    </a:lnTo>
                    <a:lnTo>
                      <a:pt x="257" y="1430"/>
                    </a:lnTo>
                    <a:lnTo>
                      <a:pt x="257" y="1423"/>
                    </a:lnTo>
                    <a:lnTo>
                      <a:pt x="258" y="1416"/>
                    </a:lnTo>
                    <a:lnTo>
                      <a:pt x="258" y="1408"/>
                    </a:lnTo>
                    <a:lnTo>
                      <a:pt x="258" y="1401"/>
                    </a:lnTo>
                    <a:lnTo>
                      <a:pt x="258" y="1393"/>
                    </a:lnTo>
                    <a:lnTo>
                      <a:pt x="258" y="1385"/>
                    </a:lnTo>
                    <a:lnTo>
                      <a:pt x="258" y="1376"/>
                    </a:lnTo>
                    <a:lnTo>
                      <a:pt x="258" y="1368"/>
                    </a:lnTo>
                    <a:lnTo>
                      <a:pt x="258" y="1359"/>
                    </a:lnTo>
                    <a:lnTo>
                      <a:pt x="258" y="1350"/>
                    </a:lnTo>
                    <a:lnTo>
                      <a:pt x="258" y="1341"/>
                    </a:lnTo>
                    <a:lnTo>
                      <a:pt x="258" y="1332"/>
                    </a:lnTo>
                    <a:lnTo>
                      <a:pt x="258" y="1323"/>
                    </a:lnTo>
                    <a:lnTo>
                      <a:pt x="258" y="1313"/>
                    </a:lnTo>
                    <a:lnTo>
                      <a:pt x="257" y="1304"/>
                    </a:lnTo>
                    <a:lnTo>
                      <a:pt x="257" y="1294"/>
                    </a:lnTo>
                    <a:lnTo>
                      <a:pt x="255" y="1283"/>
                    </a:lnTo>
                    <a:lnTo>
                      <a:pt x="255" y="1274"/>
                    </a:lnTo>
                    <a:lnTo>
                      <a:pt x="254" y="1264"/>
                    </a:lnTo>
                    <a:lnTo>
                      <a:pt x="254" y="1254"/>
                    </a:lnTo>
                    <a:lnTo>
                      <a:pt x="253" y="1244"/>
                    </a:lnTo>
                    <a:lnTo>
                      <a:pt x="253" y="1233"/>
                    </a:lnTo>
                    <a:lnTo>
                      <a:pt x="251" y="1223"/>
                    </a:lnTo>
                    <a:lnTo>
                      <a:pt x="250" y="1214"/>
                    </a:lnTo>
                    <a:lnTo>
                      <a:pt x="249" y="1203"/>
                    </a:lnTo>
                    <a:lnTo>
                      <a:pt x="249" y="1194"/>
                    </a:lnTo>
                    <a:lnTo>
                      <a:pt x="248" y="1184"/>
                    </a:lnTo>
                    <a:lnTo>
                      <a:pt x="248" y="1173"/>
                    </a:lnTo>
                    <a:lnTo>
                      <a:pt x="246" y="1164"/>
                    </a:lnTo>
                    <a:lnTo>
                      <a:pt x="245" y="1154"/>
                    </a:lnTo>
                    <a:lnTo>
                      <a:pt x="244" y="1143"/>
                    </a:lnTo>
                    <a:lnTo>
                      <a:pt x="244" y="1134"/>
                    </a:lnTo>
                    <a:lnTo>
                      <a:pt x="242" y="1125"/>
                    </a:lnTo>
                    <a:lnTo>
                      <a:pt x="241" y="1116"/>
                    </a:lnTo>
                    <a:lnTo>
                      <a:pt x="240" y="1106"/>
                    </a:lnTo>
                    <a:lnTo>
                      <a:pt x="238" y="1097"/>
                    </a:lnTo>
                    <a:lnTo>
                      <a:pt x="238" y="1088"/>
                    </a:lnTo>
                    <a:lnTo>
                      <a:pt x="237" y="1080"/>
                    </a:lnTo>
                    <a:lnTo>
                      <a:pt x="236" y="1071"/>
                    </a:lnTo>
                    <a:lnTo>
                      <a:pt x="234" y="1062"/>
                    </a:lnTo>
                    <a:lnTo>
                      <a:pt x="234" y="1054"/>
                    </a:lnTo>
                    <a:lnTo>
                      <a:pt x="233" y="1046"/>
                    </a:lnTo>
                    <a:lnTo>
                      <a:pt x="232" y="1038"/>
                    </a:lnTo>
                    <a:lnTo>
                      <a:pt x="230" y="1032"/>
                    </a:lnTo>
                    <a:lnTo>
                      <a:pt x="230" y="1025"/>
                    </a:lnTo>
                    <a:lnTo>
                      <a:pt x="229" y="1019"/>
                    </a:lnTo>
                    <a:lnTo>
                      <a:pt x="228" y="1012"/>
                    </a:lnTo>
                    <a:lnTo>
                      <a:pt x="228" y="1005"/>
                    </a:lnTo>
                    <a:lnTo>
                      <a:pt x="227" y="999"/>
                    </a:lnTo>
                    <a:lnTo>
                      <a:pt x="227" y="994"/>
                    </a:lnTo>
                    <a:lnTo>
                      <a:pt x="225" y="988"/>
                    </a:lnTo>
                    <a:lnTo>
                      <a:pt x="225" y="984"/>
                    </a:lnTo>
                    <a:lnTo>
                      <a:pt x="224" y="979"/>
                    </a:lnTo>
                    <a:lnTo>
                      <a:pt x="224" y="977"/>
                    </a:lnTo>
                    <a:lnTo>
                      <a:pt x="223" y="973"/>
                    </a:lnTo>
                    <a:lnTo>
                      <a:pt x="223" y="970"/>
                    </a:lnTo>
                    <a:lnTo>
                      <a:pt x="223" y="966"/>
                    </a:lnTo>
                    <a:lnTo>
                      <a:pt x="223" y="965"/>
                    </a:lnTo>
                    <a:lnTo>
                      <a:pt x="223" y="962"/>
                    </a:lnTo>
                    <a:lnTo>
                      <a:pt x="223" y="961"/>
                    </a:lnTo>
                    <a:lnTo>
                      <a:pt x="220" y="952"/>
                    </a:lnTo>
                    <a:lnTo>
                      <a:pt x="217" y="943"/>
                    </a:lnTo>
                    <a:lnTo>
                      <a:pt x="215" y="935"/>
                    </a:lnTo>
                    <a:lnTo>
                      <a:pt x="212" y="925"/>
                    </a:lnTo>
                    <a:lnTo>
                      <a:pt x="210" y="916"/>
                    </a:lnTo>
                    <a:lnTo>
                      <a:pt x="207" y="908"/>
                    </a:lnTo>
                    <a:lnTo>
                      <a:pt x="206" y="899"/>
                    </a:lnTo>
                    <a:lnTo>
                      <a:pt x="203" y="891"/>
                    </a:lnTo>
                    <a:lnTo>
                      <a:pt x="200" y="882"/>
                    </a:lnTo>
                    <a:lnTo>
                      <a:pt x="199" y="874"/>
                    </a:lnTo>
                    <a:lnTo>
                      <a:pt x="196" y="865"/>
                    </a:lnTo>
                    <a:lnTo>
                      <a:pt x="194" y="857"/>
                    </a:lnTo>
                    <a:lnTo>
                      <a:pt x="193" y="849"/>
                    </a:lnTo>
                    <a:lnTo>
                      <a:pt x="190" y="840"/>
                    </a:lnTo>
                    <a:lnTo>
                      <a:pt x="189" y="832"/>
                    </a:lnTo>
                    <a:lnTo>
                      <a:pt x="186" y="825"/>
                    </a:lnTo>
                    <a:lnTo>
                      <a:pt x="185" y="817"/>
                    </a:lnTo>
                    <a:lnTo>
                      <a:pt x="182" y="809"/>
                    </a:lnTo>
                    <a:lnTo>
                      <a:pt x="181" y="801"/>
                    </a:lnTo>
                    <a:lnTo>
                      <a:pt x="178" y="793"/>
                    </a:lnTo>
                    <a:lnTo>
                      <a:pt x="177" y="785"/>
                    </a:lnTo>
                    <a:lnTo>
                      <a:pt x="174" y="777"/>
                    </a:lnTo>
                    <a:lnTo>
                      <a:pt x="173" y="770"/>
                    </a:lnTo>
                    <a:lnTo>
                      <a:pt x="172" y="762"/>
                    </a:lnTo>
                    <a:lnTo>
                      <a:pt x="170" y="754"/>
                    </a:lnTo>
                    <a:lnTo>
                      <a:pt x="168" y="746"/>
                    </a:lnTo>
                    <a:lnTo>
                      <a:pt x="166" y="739"/>
                    </a:lnTo>
                    <a:lnTo>
                      <a:pt x="165" y="732"/>
                    </a:lnTo>
                    <a:lnTo>
                      <a:pt x="164" y="724"/>
                    </a:lnTo>
                    <a:lnTo>
                      <a:pt x="162" y="716"/>
                    </a:lnTo>
                    <a:lnTo>
                      <a:pt x="161" y="709"/>
                    </a:lnTo>
                    <a:lnTo>
                      <a:pt x="160" y="701"/>
                    </a:lnTo>
                    <a:lnTo>
                      <a:pt x="158" y="695"/>
                    </a:lnTo>
                    <a:lnTo>
                      <a:pt x="157" y="687"/>
                    </a:lnTo>
                    <a:lnTo>
                      <a:pt x="156" y="680"/>
                    </a:lnTo>
                    <a:lnTo>
                      <a:pt x="155" y="673"/>
                    </a:lnTo>
                    <a:lnTo>
                      <a:pt x="153" y="666"/>
                    </a:lnTo>
                    <a:lnTo>
                      <a:pt x="152" y="658"/>
                    </a:lnTo>
                    <a:lnTo>
                      <a:pt x="151" y="652"/>
                    </a:lnTo>
                    <a:lnTo>
                      <a:pt x="149" y="645"/>
                    </a:lnTo>
                    <a:lnTo>
                      <a:pt x="148" y="637"/>
                    </a:lnTo>
                    <a:lnTo>
                      <a:pt x="147" y="631"/>
                    </a:lnTo>
                    <a:lnTo>
                      <a:pt x="147" y="624"/>
                    </a:lnTo>
                    <a:lnTo>
                      <a:pt x="145" y="618"/>
                    </a:lnTo>
                    <a:lnTo>
                      <a:pt x="144" y="610"/>
                    </a:lnTo>
                    <a:lnTo>
                      <a:pt x="143" y="603"/>
                    </a:lnTo>
                    <a:lnTo>
                      <a:pt x="143" y="597"/>
                    </a:lnTo>
                    <a:lnTo>
                      <a:pt x="141" y="590"/>
                    </a:lnTo>
                    <a:lnTo>
                      <a:pt x="140" y="583"/>
                    </a:lnTo>
                    <a:lnTo>
                      <a:pt x="140" y="577"/>
                    </a:lnTo>
                    <a:lnTo>
                      <a:pt x="139" y="570"/>
                    </a:lnTo>
                    <a:lnTo>
                      <a:pt x="139" y="564"/>
                    </a:lnTo>
                    <a:lnTo>
                      <a:pt x="138" y="557"/>
                    </a:lnTo>
                    <a:lnTo>
                      <a:pt x="138" y="551"/>
                    </a:lnTo>
                    <a:lnTo>
                      <a:pt x="136" y="544"/>
                    </a:lnTo>
                    <a:lnTo>
                      <a:pt x="136" y="539"/>
                    </a:lnTo>
                    <a:lnTo>
                      <a:pt x="135" y="532"/>
                    </a:lnTo>
                    <a:lnTo>
                      <a:pt x="135" y="526"/>
                    </a:lnTo>
                    <a:lnTo>
                      <a:pt x="135" y="521"/>
                    </a:lnTo>
                    <a:lnTo>
                      <a:pt x="135" y="514"/>
                    </a:lnTo>
                    <a:lnTo>
                      <a:pt x="134" y="507"/>
                    </a:lnTo>
                    <a:lnTo>
                      <a:pt x="134" y="501"/>
                    </a:lnTo>
                    <a:lnTo>
                      <a:pt x="134" y="496"/>
                    </a:lnTo>
                    <a:lnTo>
                      <a:pt x="134" y="489"/>
                    </a:lnTo>
                    <a:lnTo>
                      <a:pt x="132" y="480"/>
                    </a:lnTo>
                    <a:lnTo>
                      <a:pt x="132" y="471"/>
                    </a:lnTo>
                    <a:lnTo>
                      <a:pt x="132" y="462"/>
                    </a:lnTo>
                    <a:lnTo>
                      <a:pt x="132" y="454"/>
                    </a:lnTo>
                    <a:lnTo>
                      <a:pt x="132" y="445"/>
                    </a:lnTo>
                    <a:lnTo>
                      <a:pt x="132" y="435"/>
                    </a:lnTo>
                    <a:lnTo>
                      <a:pt x="132" y="427"/>
                    </a:lnTo>
                    <a:lnTo>
                      <a:pt x="132" y="420"/>
                    </a:lnTo>
                    <a:lnTo>
                      <a:pt x="132" y="412"/>
                    </a:lnTo>
                    <a:lnTo>
                      <a:pt x="132" y="403"/>
                    </a:lnTo>
                    <a:lnTo>
                      <a:pt x="132" y="395"/>
                    </a:lnTo>
                    <a:lnTo>
                      <a:pt x="132" y="387"/>
                    </a:lnTo>
                    <a:lnTo>
                      <a:pt x="132" y="379"/>
                    </a:lnTo>
                    <a:lnTo>
                      <a:pt x="132" y="371"/>
                    </a:lnTo>
                    <a:lnTo>
                      <a:pt x="132" y="365"/>
                    </a:lnTo>
                    <a:lnTo>
                      <a:pt x="134" y="357"/>
                    </a:lnTo>
                    <a:lnTo>
                      <a:pt x="134" y="349"/>
                    </a:lnTo>
                    <a:lnTo>
                      <a:pt x="134" y="342"/>
                    </a:lnTo>
                    <a:lnTo>
                      <a:pt x="135" y="334"/>
                    </a:lnTo>
                    <a:lnTo>
                      <a:pt x="135" y="328"/>
                    </a:lnTo>
                    <a:lnTo>
                      <a:pt x="136" y="320"/>
                    </a:lnTo>
                    <a:lnTo>
                      <a:pt x="136" y="313"/>
                    </a:lnTo>
                    <a:lnTo>
                      <a:pt x="138" y="306"/>
                    </a:lnTo>
                    <a:lnTo>
                      <a:pt x="138" y="299"/>
                    </a:lnTo>
                    <a:lnTo>
                      <a:pt x="139" y="293"/>
                    </a:lnTo>
                    <a:lnTo>
                      <a:pt x="139" y="285"/>
                    </a:lnTo>
                    <a:lnTo>
                      <a:pt x="140" y="278"/>
                    </a:lnTo>
                    <a:lnTo>
                      <a:pt x="140" y="272"/>
                    </a:lnTo>
                    <a:lnTo>
                      <a:pt x="141" y="265"/>
                    </a:lnTo>
                    <a:lnTo>
                      <a:pt x="143" y="258"/>
                    </a:lnTo>
                    <a:lnTo>
                      <a:pt x="143" y="252"/>
                    </a:lnTo>
                    <a:lnTo>
                      <a:pt x="144" y="245"/>
                    </a:lnTo>
                    <a:lnTo>
                      <a:pt x="145" y="239"/>
                    </a:lnTo>
                    <a:lnTo>
                      <a:pt x="145" y="232"/>
                    </a:lnTo>
                    <a:lnTo>
                      <a:pt x="147" y="226"/>
                    </a:lnTo>
                    <a:lnTo>
                      <a:pt x="148" y="219"/>
                    </a:lnTo>
                    <a:lnTo>
                      <a:pt x="149" y="213"/>
                    </a:lnTo>
                    <a:lnTo>
                      <a:pt x="149" y="206"/>
                    </a:lnTo>
                    <a:lnTo>
                      <a:pt x="151" y="199"/>
                    </a:lnTo>
                    <a:lnTo>
                      <a:pt x="152" y="193"/>
                    </a:lnTo>
                    <a:lnTo>
                      <a:pt x="153" y="188"/>
                    </a:lnTo>
                    <a:lnTo>
                      <a:pt x="155" y="181"/>
                    </a:lnTo>
                    <a:lnTo>
                      <a:pt x="155" y="175"/>
                    </a:lnTo>
                    <a:lnTo>
                      <a:pt x="156" y="168"/>
                    </a:lnTo>
                    <a:lnTo>
                      <a:pt x="157" y="161"/>
                    </a:lnTo>
                    <a:lnTo>
                      <a:pt x="158" y="155"/>
                    </a:lnTo>
                    <a:lnTo>
                      <a:pt x="160" y="148"/>
                    </a:lnTo>
                    <a:lnTo>
                      <a:pt x="161" y="142"/>
                    </a:lnTo>
                    <a:lnTo>
                      <a:pt x="162" y="135"/>
                    </a:lnTo>
                    <a:lnTo>
                      <a:pt x="164" y="129"/>
                    </a:lnTo>
                    <a:lnTo>
                      <a:pt x="165" y="122"/>
                    </a:lnTo>
                    <a:lnTo>
                      <a:pt x="166" y="116"/>
                    </a:lnTo>
                    <a:lnTo>
                      <a:pt x="166" y="109"/>
                    </a:lnTo>
                    <a:lnTo>
                      <a:pt x="168" y="102"/>
                    </a:lnTo>
                    <a:lnTo>
                      <a:pt x="169" y="96"/>
                    </a:lnTo>
                    <a:lnTo>
                      <a:pt x="170" y="89"/>
                    </a:lnTo>
                    <a:lnTo>
                      <a:pt x="172" y="83"/>
                    </a:lnTo>
                    <a:lnTo>
                      <a:pt x="173" y="76"/>
                    </a:lnTo>
                    <a:lnTo>
                      <a:pt x="174" y="68"/>
                    </a:lnTo>
                    <a:lnTo>
                      <a:pt x="175" y="62"/>
                    </a:lnTo>
                    <a:lnTo>
                      <a:pt x="177" y="55"/>
                    </a:lnTo>
                    <a:lnTo>
                      <a:pt x="178" y="49"/>
                    </a:lnTo>
                    <a:lnTo>
                      <a:pt x="179" y="41"/>
                    </a:lnTo>
                    <a:lnTo>
                      <a:pt x="181" y="34"/>
                    </a:lnTo>
                    <a:lnTo>
                      <a:pt x="141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2" name="Freeform 362"/>
              <p:cNvSpPr>
                <a:spLocks/>
              </p:cNvSpPr>
              <p:nvPr/>
            </p:nvSpPr>
            <p:spPr bwMode="auto">
              <a:xfrm>
                <a:off x="3975" y="3067"/>
                <a:ext cx="97" cy="762"/>
              </a:xfrm>
              <a:custGeom>
                <a:avLst/>
                <a:gdLst>
                  <a:gd name="T0" fmla="*/ 1 w 194"/>
                  <a:gd name="T1" fmla="*/ 6 h 1524"/>
                  <a:gd name="T2" fmla="*/ 1 w 194"/>
                  <a:gd name="T3" fmla="*/ 6 h 1524"/>
                  <a:gd name="T4" fmla="*/ 1 w 194"/>
                  <a:gd name="T5" fmla="*/ 5 h 1524"/>
                  <a:gd name="T6" fmla="*/ 1 w 194"/>
                  <a:gd name="T7" fmla="*/ 4 h 1524"/>
                  <a:gd name="T8" fmla="*/ 1 w 194"/>
                  <a:gd name="T9" fmla="*/ 3 h 1524"/>
                  <a:gd name="T10" fmla="*/ 1 w 194"/>
                  <a:gd name="T11" fmla="*/ 3 h 1524"/>
                  <a:gd name="T12" fmla="*/ 1 w 194"/>
                  <a:gd name="T13" fmla="*/ 2 h 1524"/>
                  <a:gd name="T14" fmla="*/ 1 w 194"/>
                  <a:gd name="T15" fmla="*/ 2 h 1524"/>
                  <a:gd name="T16" fmla="*/ 1 w 194"/>
                  <a:gd name="T17" fmla="*/ 2 h 1524"/>
                  <a:gd name="T18" fmla="*/ 1 w 194"/>
                  <a:gd name="T19" fmla="*/ 1 h 1524"/>
                  <a:gd name="T20" fmla="*/ 1 w 194"/>
                  <a:gd name="T21" fmla="*/ 1 h 1524"/>
                  <a:gd name="T22" fmla="*/ 1 w 194"/>
                  <a:gd name="T23" fmla="*/ 1 h 1524"/>
                  <a:gd name="T24" fmla="*/ 1 w 194"/>
                  <a:gd name="T25" fmla="*/ 1 h 1524"/>
                  <a:gd name="T26" fmla="*/ 1 w 194"/>
                  <a:gd name="T27" fmla="*/ 1 h 1524"/>
                  <a:gd name="T28" fmla="*/ 1 w 194"/>
                  <a:gd name="T29" fmla="*/ 1 h 1524"/>
                  <a:gd name="T30" fmla="*/ 1 w 194"/>
                  <a:gd name="T31" fmla="*/ 1 h 1524"/>
                  <a:gd name="T32" fmla="*/ 1 w 194"/>
                  <a:gd name="T33" fmla="*/ 2 h 1524"/>
                  <a:gd name="T34" fmla="*/ 1 w 194"/>
                  <a:gd name="T35" fmla="*/ 2 h 1524"/>
                  <a:gd name="T36" fmla="*/ 1 w 194"/>
                  <a:gd name="T37" fmla="*/ 3 h 1524"/>
                  <a:gd name="T38" fmla="*/ 1 w 194"/>
                  <a:gd name="T39" fmla="*/ 3 h 1524"/>
                  <a:gd name="T40" fmla="*/ 1 w 194"/>
                  <a:gd name="T41" fmla="*/ 3 h 1524"/>
                  <a:gd name="T42" fmla="*/ 1 w 194"/>
                  <a:gd name="T43" fmla="*/ 4 h 1524"/>
                  <a:gd name="T44" fmla="*/ 1 w 194"/>
                  <a:gd name="T45" fmla="*/ 4 h 1524"/>
                  <a:gd name="T46" fmla="*/ 1 w 194"/>
                  <a:gd name="T47" fmla="*/ 5 h 1524"/>
                  <a:gd name="T48" fmla="*/ 1 w 194"/>
                  <a:gd name="T49" fmla="*/ 6 h 1524"/>
                  <a:gd name="T50" fmla="*/ 1 w 194"/>
                  <a:gd name="T51" fmla="*/ 6 h 1524"/>
                  <a:gd name="T52" fmla="*/ 1 w 194"/>
                  <a:gd name="T53" fmla="*/ 6 h 1524"/>
                  <a:gd name="T54" fmla="*/ 1 w 194"/>
                  <a:gd name="T55" fmla="*/ 6 h 1524"/>
                  <a:gd name="T56" fmla="*/ 1 w 194"/>
                  <a:gd name="T57" fmla="*/ 5 h 1524"/>
                  <a:gd name="T58" fmla="*/ 1 w 194"/>
                  <a:gd name="T59" fmla="*/ 4 h 1524"/>
                  <a:gd name="T60" fmla="*/ 1 w 194"/>
                  <a:gd name="T61" fmla="*/ 4 h 1524"/>
                  <a:gd name="T62" fmla="*/ 1 w 194"/>
                  <a:gd name="T63" fmla="*/ 3 h 1524"/>
                  <a:gd name="T64" fmla="*/ 1 w 194"/>
                  <a:gd name="T65" fmla="*/ 3 h 1524"/>
                  <a:gd name="T66" fmla="*/ 1 w 194"/>
                  <a:gd name="T67" fmla="*/ 2 h 1524"/>
                  <a:gd name="T68" fmla="*/ 1 w 194"/>
                  <a:gd name="T69" fmla="*/ 2 h 1524"/>
                  <a:gd name="T70" fmla="*/ 1 w 194"/>
                  <a:gd name="T71" fmla="*/ 2 h 1524"/>
                  <a:gd name="T72" fmla="*/ 1 w 194"/>
                  <a:gd name="T73" fmla="*/ 1 h 1524"/>
                  <a:gd name="T74" fmla="*/ 1 w 194"/>
                  <a:gd name="T75" fmla="*/ 1 h 1524"/>
                  <a:gd name="T76" fmla="*/ 1 w 194"/>
                  <a:gd name="T77" fmla="*/ 1 h 1524"/>
                  <a:gd name="T78" fmla="*/ 1 w 194"/>
                  <a:gd name="T79" fmla="*/ 1 h 1524"/>
                  <a:gd name="T80" fmla="*/ 1 w 194"/>
                  <a:gd name="T81" fmla="*/ 1 h 1524"/>
                  <a:gd name="T82" fmla="*/ 1 w 194"/>
                  <a:gd name="T83" fmla="*/ 1 h 1524"/>
                  <a:gd name="T84" fmla="*/ 1 w 194"/>
                  <a:gd name="T85" fmla="*/ 1 h 1524"/>
                  <a:gd name="T86" fmla="*/ 1 w 194"/>
                  <a:gd name="T87" fmla="*/ 1 h 1524"/>
                  <a:gd name="T88" fmla="*/ 1 w 194"/>
                  <a:gd name="T89" fmla="*/ 1 h 1524"/>
                  <a:gd name="T90" fmla="*/ 1 w 194"/>
                  <a:gd name="T91" fmla="*/ 1 h 1524"/>
                  <a:gd name="T92" fmla="*/ 1 w 194"/>
                  <a:gd name="T93" fmla="*/ 1 h 1524"/>
                  <a:gd name="T94" fmla="*/ 1 w 194"/>
                  <a:gd name="T95" fmla="*/ 1 h 1524"/>
                  <a:gd name="T96" fmla="*/ 1 w 194"/>
                  <a:gd name="T97" fmla="*/ 2 h 1524"/>
                  <a:gd name="T98" fmla="*/ 1 w 194"/>
                  <a:gd name="T99" fmla="*/ 2 h 1524"/>
                  <a:gd name="T100" fmla="*/ 1 w 194"/>
                  <a:gd name="T101" fmla="*/ 2 h 1524"/>
                  <a:gd name="T102" fmla="*/ 1 w 194"/>
                  <a:gd name="T103" fmla="*/ 2 h 1524"/>
                  <a:gd name="T104" fmla="*/ 1 w 194"/>
                  <a:gd name="T105" fmla="*/ 3 h 1524"/>
                  <a:gd name="T106" fmla="*/ 1 w 194"/>
                  <a:gd name="T107" fmla="*/ 3 h 1524"/>
                  <a:gd name="T108" fmla="*/ 1 w 194"/>
                  <a:gd name="T109" fmla="*/ 4 h 1524"/>
                  <a:gd name="T110" fmla="*/ 1 w 194"/>
                  <a:gd name="T111" fmla="*/ 4 h 1524"/>
                  <a:gd name="T112" fmla="*/ 1 w 194"/>
                  <a:gd name="T113" fmla="*/ 5 h 1524"/>
                  <a:gd name="T114" fmla="*/ 1 w 194"/>
                  <a:gd name="T115" fmla="*/ 5 h 1524"/>
                  <a:gd name="T116" fmla="*/ 1 w 194"/>
                  <a:gd name="T117" fmla="*/ 6 h 1524"/>
                  <a:gd name="T118" fmla="*/ 0 w 194"/>
                  <a:gd name="T119" fmla="*/ 6 h 15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94" h="1524">
                    <a:moveTo>
                      <a:pt x="50" y="1524"/>
                    </a:moveTo>
                    <a:lnTo>
                      <a:pt x="50" y="1524"/>
                    </a:lnTo>
                    <a:lnTo>
                      <a:pt x="50" y="1523"/>
                    </a:lnTo>
                    <a:lnTo>
                      <a:pt x="50" y="1519"/>
                    </a:lnTo>
                    <a:lnTo>
                      <a:pt x="50" y="1516"/>
                    </a:lnTo>
                    <a:lnTo>
                      <a:pt x="50" y="1511"/>
                    </a:lnTo>
                    <a:lnTo>
                      <a:pt x="50" y="1507"/>
                    </a:lnTo>
                    <a:lnTo>
                      <a:pt x="50" y="1501"/>
                    </a:lnTo>
                    <a:lnTo>
                      <a:pt x="50" y="1494"/>
                    </a:lnTo>
                    <a:lnTo>
                      <a:pt x="50" y="1485"/>
                    </a:lnTo>
                    <a:lnTo>
                      <a:pt x="50" y="1477"/>
                    </a:lnTo>
                    <a:lnTo>
                      <a:pt x="50" y="1467"/>
                    </a:lnTo>
                    <a:lnTo>
                      <a:pt x="50" y="1457"/>
                    </a:lnTo>
                    <a:lnTo>
                      <a:pt x="50" y="1446"/>
                    </a:lnTo>
                    <a:lnTo>
                      <a:pt x="51" y="1434"/>
                    </a:lnTo>
                    <a:lnTo>
                      <a:pt x="51" y="1422"/>
                    </a:lnTo>
                    <a:lnTo>
                      <a:pt x="51" y="1409"/>
                    </a:lnTo>
                    <a:lnTo>
                      <a:pt x="51" y="1396"/>
                    </a:lnTo>
                    <a:lnTo>
                      <a:pt x="53" y="1381"/>
                    </a:lnTo>
                    <a:lnTo>
                      <a:pt x="53" y="1367"/>
                    </a:lnTo>
                    <a:lnTo>
                      <a:pt x="53" y="1351"/>
                    </a:lnTo>
                    <a:lnTo>
                      <a:pt x="53" y="1335"/>
                    </a:lnTo>
                    <a:lnTo>
                      <a:pt x="54" y="1318"/>
                    </a:lnTo>
                    <a:lnTo>
                      <a:pt x="54" y="1301"/>
                    </a:lnTo>
                    <a:lnTo>
                      <a:pt x="54" y="1286"/>
                    </a:lnTo>
                    <a:lnTo>
                      <a:pt x="54" y="1267"/>
                    </a:lnTo>
                    <a:lnTo>
                      <a:pt x="55" y="1249"/>
                    </a:lnTo>
                    <a:lnTo>
                      <a:pt x="55" y="1231"/>
                    </a:lnTo>
                    <a:lnTo>
                      <a:pt x="57" y="1212"/>
                    </a:lnTo>
                    <a:lnTo>
                      <a:pt x="57" y="1194"/>
                    </a:lnTo>
                    <a:lnTo>
                      <a:pt x="57" y="1174"/>
                    </a:lnTo>
                    <a:lnTo>
                      <a:pt x="58" y="1155"/>
                    </a:lnTo>
                    <a:lnTo>
                      <a:pt x="58" y="1135"/>
                    </a:lnTo>
                    <a:lnTo>
                      <a:pt x="58" y="1115"/>
                    </a:lnTo>
                    <a:lnTo>
                      <a:pt x="59" y="1094"/>
                    </a:lnTo>
                    <a:lnTo>
                      <a:pt x="59" y="1075"/>
                    </a:lnTo>
                    <a:lnTo>
                      <a:pt x="59" y="1055"/>
                    </a:lnTo>
                    <a:lnTo>
                      <a:pt x="60" y="1034"/>
                    </a:lnTo>
                    <a:lnTo>
                      <a:pt x="60" y="1013"/>
                    </a:lnTo>
                    <a:lnTo>
                      <a:pt x="60" y="992"/>
                    </a:lnTo>
                    <a:lnTo>
                      <a:pt x="62" y="972"/>
                    </a:lnTo>
                    <a:lnTo>
                      <a:pt x="62" y="951"/>
                    </a:lnTo>
                    <a:lnTo>
                      <a:pt x="63" y="931"/>
                    </a:lnTo>
                    <a:lnTo>
                      <a:pt x="63" y="910"/>
                    </a:lnTo>
                    <a:lnTo>
                      <a:pt x="63" y="890"/>
                    </a:lnTo>
                    <a:lnTo>
                      <a:pt x="64" y="869"/>
                    </a:lnTo>
                    <a:lnTo>
                      <a:pt x="64" y="849"/>
                    </a:lnTo>
                    <a:lnTo>
                      <a:pt x="64" y="828"/>
                    </a:lnTo>
                    <a:lnTo>
                      <a:pt x="66" y="809"/>
                    </a:lnTo>
                    <a:lnTo>
                      <a:pt x="66" y="789"/>
                    </a:lnTo>
                    <a:lnTo>
                      <a:pt x="67" y="769"/>
                    </a:lnTo>
                    <a:lnTo>
                      <a:pt x="67" y="750"/>
                    </a:lnTo>
                    <a:lnTo>
                      <a:pt x="67" y="731"/>
                    </a:lnTo>
                    <a:lnTo>
                      <a:pt x="67" y="713"/>
                    </a:lnTo>
                    <a:lnTo>
                      <a:pt x="68" y="695"/>
                    </a:lnTo>
                    <a:lnTo>
                      <a:pt x="68" y="676"/>
                    </a:lnTo>
                    <a:lnTo>
                      <a:pt x="70" y="659"/>
                    </a:lnTo>
                    <a:lnTo>
                      <a:pt x="70" y="642"/>
                    </a:lnTo>
                    <a:lnTo>
                      <a:pt x="70" y="626"/>
                    </a:lnTo>
                    <a:lnTo>
                      <a:pt x="70" y="609"/>
                    </a:lnTo>
                    <a:lnTo>
                      <a:pt x="71" y="594"/>
                    </a:lnTo>
                    <a:lnTo>
                      <a:pt x="71" y="579"/>
                    </a:lnTo>
                    <a:lnTo>
                      <a:pt x="72" y="565"/>
                    </a:lnTo>
                    <a:lnTo>
                      <a:pt x="72" y="550"/>
                    </a:lnTo>
                    <a:lnTo>
                      <a:pt x="72" y="537"/>
                    </a:lnTo>
                    <a:lnTo>
                      <a:pt x="72" y="528"/>
                    </a:lnTo>
                    <a:lnTo>
                      <a:pt x="72" y="518"/>
                    </a:lnTo>
                    <a:lnTo>
                      <a:pt x="72" y="509"/>
                    </a:lnTo>
                    <a:lnTo>
                      <a:pt x="74" y="499"/>
                    </a:lnTo>
                    <a:lnTo>
                      <a:pt x="74" y="490"/>
                    </a:lnTo>
                    <a:lnTo>
                      <a:pt x="74" y="481"/>
                    </a:lnTo>
                    <a:lnTo>
                      <a:pt x="74" y="472"/>
                    </a:lnTo>
                    <a:lnTo>
                      <a:pt x="74" y="463"/>
                    </a:lnTo>
                    <a:lnTo>
                      <a:pt x="74" y="453"/>
                    </a:lnTo>
                    <a:lnTo>
                      <a:pt x="74" y="446"/>
                    </a:lnTo>
                    <a:lnTo>
                      <a:pt x="74" y="436"/>
                    </a:lnTo>
                    <a:lnTo>
                      <a:pt x="75" y="429"/>
                    </a:lnTo>
                    <a:lnTo>
                      <a:pt x="75" y="419"/>
                    </a:lnTo>
                    <a:lnTo>
                      <a:pt x="75" y="412"/>
                    </a:lnTo>
                    <a:lnTo>
                      <a:pt x="75" y="404"/>
                    </a:lnTo>
                    <a:lnTo>
                      <a:pt x="76" y="396"/>
                    </a:lnTo>
                    <a:lnTo>
                      <a:pt x="76" y="388"/>
                    </a:lnTo>
                    <a:lnTo>
                      <a:pt x="76" y="379"/>
                    </a:lnTo>
                    <a:lnTo>
                      <a:pt x="76" y="371"/>
                    </a:lnTo>
                    <a:lnTo>
                      <a:pt x="76" y="364"/>
                    </a:lnTo>
                    <a:lnTo>
                      <a:pt x="76" y="357"/>
                    </a:lnTo>
                    <a:lnTo>
                      <a:pt x="76" y="349"/>
                    </a:lnTo>
                    <a:lnTo>
                      <a:pt x="76" y="341"/>
                    </a:lnTo>
                    <a:lnTo>
                      <a:pt x="76" y="334"/>
                    </a:lnTo>
                    <a:lnTo>
                      <a:pt x="76" y="326"/>
                    </a:lnTo>
                    <a:lnTo>
                      <a:pt x="76" y="319"/>
                    </a:lnTo>
                    <a:lnTo>
                      <a:pt x="76" y="312"/>
                    </a:lnTo>
                    <a:lnTo>
                      <a:pt x="76" y="304"/>
                    </a:lnTo>
                    <a:lnTo>
                      <a:pt x="76" y="298"/>
                    </a:lnTo>
                    <a:lnTo>
                      <a:pt x="76" y="290"/>
                    </a:lnTo>
                    <a:lnTo>
                      <a:pt x="76" y="284"/>
                    </a:lnTo>
                    <a:lnTo>
                      <a:pt x="76" y="278"/>
                    </a:lnTo>
                    <a:lnTo>
                      <a:pt x="76" y="270"/>
                    </a:lnTo>
                    <a:lnTo>
                      <a:pt x="76" y="263"/>
                    </a:lnTo>
                    <a:lnTo>
                      <a:pt x="76" y="257"/>
                    </a:lnTo>
                    <a:lnTo>
                      <a:pt x="76" y="250"/>
                    </a:lnTo>
                    <a:lnTo>
                      <a:pt x="76" y="244"/>
                    </a:lnTo>
                    <a:lnTo>
                      <a:pt x="77" y="237"/>
                    </a:lnTo>
                    <a:lnTo>
                      <a:pt x="77" y="231"/>
                    </a:lnTo>
                    <a:lnTo>
                      <a:pt x="77" y="225"/>
                    </a:lnTo>
                    <a:lnTo>
                      <a:pt x="77" y="219"/>
                    </a:lnTo>
                    <a:lnTo>
                      <a:pt x="77" y="212"/>
                    </a:lnTo>
                    <a:lnTo>
                      <a:pt x="77" y="207"/>
                    </a:lnTo>
                    <a:lnTo>
                      <a:pt x="77" y="201"/>
                    </a:lnTo>
                    <a:lnTo>
                      <a:pt x="77" y="194"/>
                    </a:lnTo>
                    <a:lnTo>
                      <a:pt x="79" y="189"/>
                    </a:lnTo>
                    <a:lnTo>
                      <a:pt x="79" y="182"/>
                    </a:lnTo>
                    <a:lnTo>
                      <a:pt x="79" y="177"/>
                    </a:lnTo>
                    <a:lnTo>
                      <a:pt x="79" y="172"/>
                    </a:lnTo>
                    <a:lnTo>
                      <a:pt x="79" y="166"/>
                    </a:lnTo>
                    <a:lnTo>
                      <a:pt x="79" y="160"/>
                    </a:lnTo>
                    <a:lnTo>
                      <a:pt x="79" y="155"/>
                    </a:lnTo>
                    <a:lnTo>
                      <a:pt x="79" y="149"/>
                    </a:lnTo>
                    <a:lnTo>
                      <a:pt x="80" y="143"/>
                    </a:lnTo>
                    <a:lnTo>
                      <a:pt x="80" y="138"/>
                    </a:lnTo>
                    <a:lnTo>
                      <a:pt x="80" y="132"/>
                    </a:lnTo>
                    <a:lnTo>
                      <a:pt x="80" y="127"/>
                    </a:lnTo>
                    <a:lnTo>
                      <a:pt x="81" y="122"/>
                    </a:lnTo>
                    <a:lnTo>
                      <a:pt x="81" y="117"/>
                    </a:lnTo>
                    <a:lnTo>
                      <a:pt x="81" y="111"/>
                    </a:lnTo>
                    <a:lnTo>
                      <a:pt x="81" y="106"/>
                    </a:lnTo>
                    <a:lnTo>
                      <a:pt x="83" y="101"/>
                    </a:lnTo>
                    <a:lnTo>
                      <a:pt x="83" y="96"/>
                    </a:lnTo>
                    <a:lnTo>
                      <a:pt x="84" y="92"/>
                    </a:lnTo>
                    <a:lnTo>
                      <a:pt x="84" y="88"/>
                    </a:lnTo>
                    <a:lnTo>
                      <a:pt x="84" y="84"/>
                    </a:lnTo>
                    <a:lnTo>
                      <a:pt x="84" y="80"/>
                    </a:lnTo>
                    <a:lnTo>
                      <a:pt x="85" y="77"/>
                    </a:lnTo>
                    <a:lnTo>
                      <a:pt x="85" y="75"/>
                    </a:lnTo>
                    <a:lnTo>
                      <a:pt x="87" y="72"/>
                    </a:lnTo>
                    <a:lnTo>
                      <a:pt x="88" y="70"/>
                    </a:lnTo>
                    <a:lnTo>
                      <a:pt x="89" y="68"/>
                    </a:lnTo>
                    <a:lnTo>
                      <a:pt x="91" y="64"/>
                    </a:lnTo>
                    <a:lnTo>
                      <a:pt x="93" y="62"/>
                    </a:lnTo>
                    <a:lnTo>
                      <a:pt x="96" y="59"/>
                    </a:lnTo>
                    <a:lnTo>
                      <a:pt x="98" y="58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6" y="56"/>
                    </a:lnTo>
                    <a:lnTo>
                      <a:pt x="110" y="56"/>
                    </a:lnTo>
                    <a:lnTo>
                      <a:pt x="113" y="56"/>
                    </a:lnTo>
                    <a:lnTo>
                      <a:pt x="115" y="56"/>
                    </a:lnTo>
                    <a:lnTo>
                      <a:pt x="117" y="56"/>
                    </a:lnTo>
                    <a:lnTo>
                      <a:pt x="119" y="56"/>
                    </a:lnTo>
                    <a:lnTo>
                      <a:pt x="123" y="58"/>
                    </a:lnTo>
                    <a:lnTo>
                      <a:pt x="127" y="59"/>
                    </a:lnTo>
                    <a:lnTo>
                      <a:pt x="131" y="60"/>
                    </a:lnTo>
                    <a:lnTo>
                      <a:pt x="135" y="64"/>
                    </a:lnTo>
                    <a:lnTo>
                      <a:pt x="138" y="67"/>
                    </a:lnTo>
                    <a:lnTo>
                      <a:pt x="139" y="70"/>
                    </a:lnTo>
                    <a:lnTo>
                      <a:pt x="140" y="73"/>
                    </a:lnTo>
                    <a:lnTo>
                      <a:pt x="143" y="77"/>
                    </a:lnTo>
                    <a:lnTo>
                      <a:pt x="143" y="80"/>
                    </a:lnTo>
                    <a:lnTo>
                      <a:pt x="143" y="83"/>
                    </a:lnTo>
                    <a:lnTo>
                      <a:pt x="144" y="85"/>
                    </a:lnTo>
                    <a:lnTo>
                      <a:pt x="144" y="88"/>
                    </a:lnTo>
                    <a:lnTo>
                      <a:pt x="144" y="90"/>
                    </a:lnTo>
                    <a:lnTo>
                      <a:pt x="146" y="94"/>
                    </a:lnTo>
                    <a:lnTo>
                      <a:pt x="146" y="98"/>
                    </a:lnTo>
                    <a:lnTo>
                      <a:pt x="146" y="102"/>
                    </a:lnTo>
                    <a:lnTo>
                      <a:pt x="146" y="110"/>
                    </a:lnTo>
                    <a:lnTo>
                      <a:pt x="146" y="119"/>
                    </a:lnTo>
                    <a:lnTo>
                      <a:pt x="146" y="127"/>
                    </a:lnTo>
                    <a:lnTo>
                      <a:pt x="146" y="136"/>
                    </a:lnTo>
                    <a:lnTo>
                      <a:pt x="146" y="146"/>
                    </a:lnTo>
                    <a:lnTo>
                      <a:pt x="146" y="155"/>
                    </a:lnTo>
                    <a:lnTo>
                      <a:pt x="146" y="164"/>
                    </a:lnTo>
                    <a:lnTo>
                      <a:pt x="146" y="174"/>
                    </a:lnTo>
                    <a:lnTo>
                      <a:pt x="144" y="184"/>
                    </a:lnTo>
                    <a:lnTo>
                      <a:pt x="144" y="194"/>
                    </a:lnTo>
                    <a:lnTo>
                      <a:pt x="144" y="204"/>
                    </a:lnTo>
                    <a:lnTo>
                      <a:pt x="144" y="215"/>
                    </a:lnTo>
                    <a:lnTo>
                      <a:pt x="144" y="225"/>
                    </a:lnTo>
                    <a:lnTo>
                      <a:pt x="144" y="236"/>
                    </a:lnTo>
                    <a:lnTo>
                      <a:pt x="144" y="246"/>
                    </a:lnTo>
                    <a:lnTo>
                      <a:pt x="144" y="258"/>
                    </a:lnTo>
                    <a:lnTo>
                      <a:pt x="143" y="269"/>
                    </a:lnTo>
                    <a:lnTo>
                      <a:pt x="143" y="279"/>
                    </a:lnTo>
                    <a:lnTo>
                      <a:pt x="143" y="290"/>
                    </a:lnTo>
                    <a:lnTo>
                      <a:pt x="143" y="301"/>
                    </a:lnTo>
                    <a:lnTo>
                      <a:pt x="142" y="313"/>
                    </a:lnTo>
                    <a:lnTo>
                      <a:pt x="142" y="324"/>
                    </a:lnTo>
                    <a:lnTo>
                      <a:pt x="142" y="336"/>
                    </a:lnTo>
                    <a:lnTo>
                      <a:pt x="142" y="347"/>
                    </a:lnTo>
                    <a:lnTo>
                      <a:pt x="142" y="358"/>
                    </a:lnTo>
                    <a:lnTo>
                      <a:pt x="140" y="370"/>
                    </a:lnTo>
                    <a:lnTo>
                      <a:pt x="140" y="380"/>
                    </a:lnTo>
                    <a:lnTo>
                      <a:pt x="140" y="392"/>
                    </a:lnTo>
                    <a:lnTo>
                      <a:pt x="140" y="402"/>
                    </a:lnTo>
                    <a:lnTo>
                      <a:pt x="140" y="414"/>
                    </a:lnTo>
                    <a:lnTo>
                      <a:pt x="140" y="425"/>
                    </a:lnTo>
                    <a:lnTo>
                      <a:pt x="140" y="436"/>
                    </a:lnTo>
                    <a:lnTo>
                      <a:pt x="139" y="447"/>
                    </a:lnTo>
                    <a:lnTo>
                      <a:pt x="139" y="457"/>
                    </a:lnTo>
                    <a:lnTo>
                      <a:pt x="139" y="468"/>
                    </a:lnTo>
                    <a:lnTo>
                      <a:pt x="139" y="478"/>
                    </a:lnTo>
                    <a:lnTo>
                      <a:pt x="138" y="489"/>
                    </a:lnTo>
                    <a:lnTo>
                      <a:pt x="138" y="499"/>
                    </a:lnTo>
                    <a:lnTo>
                      <a:pt x="138" y="509"/>
                    </a:lnTo>
                    <a:lnTo>
                      <a:pt x="138" y="519"/>
                    </a:lnTo>
                    <a:lnTo>
                      <a:pt x="136" y="528"/>
                    </a:lnTo>
                    <a:lnTo>
                      <a:pt x="136" y="539"/>
                    </a:lnTo>
                    <a:lnTo>
                      <a:pt x="136" y="548"/>
                    </a:lnTo>
                    <a:lnTo>
                      <a:pt x="136" y="557"/>
                    </a:lnTo>
                    <a:lnTo>
                      <a:pt x="136" y="565"/>
                    </a:lnTo>
                    <a:lnTo>
                      <a:pt x="135" y="574"/>
                    </a:lnTo>
                    <a:lnTo>
                      <a:pt x="135" y="582"/>
                    </a:lnTo>
                    <a:lnTo>
                      <a:pt x="135" y="591"/>
                    </a:lnTo>
                    <a:lnTo>
                      <a:pt x="135" y="598"/>
                    </a:lnTo>
                    <a:lnTo>
                      <a:pt x="135" y="606"/>
                    </a:lnTo>
                    <a:lnTo>
                      <a:pt x="134" y="613"/>
                    </a:lnTo>
                    <a:lnTo>
                      <a:pt x="134" y="620"/>
                    </a:lnTo>
                    <a:lnTo>
                      <a:pt x="134" y="626"/>
                    </a:lnTo>
                    <a:lnTo>
                      <a:pt x="134" y="633"/>
                    </a:lnTo>
                    <a:lnTo>
                      <a:pt x="134" y="638"/>
                    </a:lnTo>
                    <a:lnTo>
                      <a:pt x="134" y="645"/>
                    </a:lnTo>
                    <a:lnTo>
                      <a:pt x="134" y="649"/>
                    </a:lnTo>
                    <a:lnTo>
                      <a:pt x="134" y="654"/>
                    </a:lnTo>
                    <a:lnTo>
                      <a:pt x="134" y="658"/>
                    </a:lnTo>
                    <a:lnTo>
                      <a:pt x="134" y="663"/>
                    </a:lnTo>
                    <a:lnTo>
                      <a:pt x="134" y="666"/>
                    </a:lnTo>
                    <a:lnTo>
                      <a:pt x="134" y="670"/>
                    </a:lnTo>
                    <a:lnTo>
                      <a:pt x="134" y="672"/>
                    </a:lnTo>
                    <a:lnTo>
                      <a:pt x="134" y="675"/>
                    </a:lnTo>
                    <a:lnTo>
                      <a:pt x="132" y="678"/>
                    </a:lnTo>
                    <a:lnTo>
                      <a:pt x="132" y="682"/>
                    </a:lnTo>
                    <a:lnTo>
                      <a:pt x="132" y="685"/>
                    </a:lnTo>
                    <a:lnTo>
                      <a:pt x="132" y="692"/>
                    </a:lnTo>
                    <a:lnTo>
                      <a:pt x="132" y="699"/>
                    </a:lnTo>
                    <a:lnTo>
                      <a:pt x="131" y="708"/>
                    </a:lnTo>
                    <a:lnTo>
                      <a:pt x="131" y="716"/>
                    </a:lnTo>
                    <a:lnTo>
                      <a:pt x="131" y="726"/>
                    </a:lnTo>
                    <a:lnTo>
                      <a:pt x="130" y="735"/>
                    </a:lnTo>
                    <a:lnTo>
                      <a:pt x="130" y="747"/>
                    </a:lnTo>
                    <a:lnTo>
                      <a:pt x="130" y="758"/>
                    </a:lnTo>
                    <a:lnTo>
                      <a:pt x="130" y="771"/>
                    </a:lnTo>
                    <a:lnTo>
                      <a:pt x="129" y="784"/>
                    </a:lnTo>
                    <a:lnTo>
                      <a:pt x="129" y="798"/>
                    </a:lnTo>
                    <a:lnTo>
                      <a:pt x="127" y="813"/>
                    </a:lnTo>
                    <a:lnTo>
                      <a:pt x="127" y="827"/>
                    </a:lnTo>
                    <a:lnTo>
                      <a:pt x="127" y="841"/>
                    </a:lnTo>
                    <a:lnTo>
                      <a:pt x="126" y="858"/>
                    </a:lnTo>
                    <a:lnTo>
                      <a:pt x="126" y="874"/>
                    </a:lnTo>
                    <a:lnTo>
                      <a:pt x="125" y="891"/>
                    </a:lnTo>
                    <a:lnTo>
                      <a:pt x="125" y="907"/>
                    </a:lnTo>
                    <a:lnTo>
                      <a:pt x="123" y="925"/>
                    </a:lnTo>
                    <a:lnTo>
                      <a:pt x="123" y="942"/>
                    </a:lnTo>
                    <a:lnTo>
                      <a:pt x="122" y="961"/>
                    </a:lnTo>
                    <a:lnTo>
                      <a:pt x="122" y="979"/>
                    </a:lnTo>
                    <a:lnTo>
                      <a:pt x="122" y="997"/>
                    </a:lnTo>
                    <a:lnTo>
                      <a:pt x="121" y="1016"/>
                    </a:lnTo>
                    <a:lnTo>
                      <a:pt x="121" y="1035"/>
                    </a:lnTo>
                    <a:lnTo>
                      <a:pt x="119" y="1054"/>
                    </a:lnTo>
                    <a:lnTo>
                      <a:pt x="118" y="1072"/>
                    </a:lnTo>
                    <a:lnTo>
                      <a:pt x="118" y="1092"/>
                    </a:lnTo>
                    <a:lnTo>
                      <a:pt x="118" y="1110"/>
                    </a:lnTo>
                    <a:lnTo>
                      <a:pt x="117" y="1128"/>
                    </a:lnTo>
                    <a:lnTo>
                      <a:pt x="117" y="1148"/>
                    </a:lnTo>
                    <a:lnTo>
                      <a:pt x="115" y="1166"/>
                    </a:lnTo>
                    <a:lnTo>
                      <a:pt x="115" y="1185"/>
                    </a:lnTo>
                    <a:lnTo>
                      <a:pt x="114" y="1203"/>
                    </a:lnTo>
                    <a:lnTo>
                      <a:pt x="114" y="1221"/>
                    </a:lnTo>
                    <a:lnTo>
                      <a:pt x="113" y="1238"/>
                    </a:lnTo>
                    <a:lnTo>
                      <a:pt x="113" y="1257"/>
                    </a:lnTo>
                    <a:lnTo>
                      <a:pt x="112" y="1274"/>
                    </a:lnTo>
                    <a:lnTo>
                      <a:pt x="112" y="1291"/>
                    </a:lnTo>
                    <a:lnTo>
                      <a:pt x="110" y="1307"/>
                    </a:lnTo>
                    <a:lnTo>
                      <a:pt x="110" y="1324"/>
                    </a:lnTo>
                    <a:lnTo>
                      <a:pt x="109" y="1338"/>
                    </a:lnTo>
                    <a:lnTo>
                      <a:pt x="109" y="1354"/>
                    </a:lnTo>
                    <a:lnTo>
                      <a:pt x="108" y="1368"/>
                    </a:lnTo>
                    <a:lnTo>
                      <a:pt x="108" y="1384"/>
                    </a:lnTo>
                    <a:lnTo>
                      <a:pt x="108" y="1397"/>
                    </a:lnTo>
                    <a:lnTo>
                      <a:pt x="106" y="1409"/>
                    </a:lnTo>
                    <a:lnTo>
                      <a:pt x="106" y="1422"/>
                    </a:lnTo>
                    <a:lnTo>
                      <a:pt x="106" y="1434"/>
                    </a:lnTo>
                    <a:lnTo>
                      <a:pt x="105" y="1444"/>
                    </a:lnTo>
                    <a:lnTo>
                      <a:pt x="105" y="1453"/>
                    </a:lnTo>
                    <a:lnTo>
                      <a:pt x="105" y="1463"/>
                    </a:lnTo>
                    <a:lnTo>
                      <a:pt x="105" y="1472"/>
                    </a:lnTo>
                    <a:lnTo>
                      <a:pt x="104" y="1480"/>
                    </a:lnTo>
                    <a:lnTo>
                      <a:pt x="104" y="1486"/>
                    </a:lnTo>
                    <a:lnTo>
                      <a:pt x="104" y="1491"/>
                    </a:lnTo>
                    <a:lnTo>
                      <a:pt x="104" y="1497"/>
                    </a:lnTo>
                    <a:lnTo>
                      <a:pt x="104" y="1501"/>
                    </a:lnTo>
                    <a:lnTo>
                      <a:pt x="104" y="1503"/>
                    </a:lnTo>
                    <a:lnTo>
                      <a:pt x="104" y="1506"/>
                    </a:lnTo>
                    <a:lnTo>
                      <a:pt x="151" y="1508"/>
                    </a:lnTo>
                    <a:lnTo>
                      <a:pt x="151" y="1507"/>
                    </a:lnTo>
                    <a:lnTo>
                      <a:pt x="151" y="1506"/>
                    </a:lnTo>
                    <a:lnTo>
                      <a:pt x="151" y="1503"/>
                    </a:lnTo>
                    <a:lnTo>
                      <a:pt x="151" y="1499"/>
                    </a:lnTo>
                    <a:lnTo>
                      <a:pt x="151" y="1494"/>
                    </a:lnTo>
                    <a:lnTo>
                      <a:pt x="151" y="1489"/>
                    </a:lnTo>
                    <a:lnTo>
                      <a:pt x="151" y="1482"/>
                    </a:lnTo>
                    <a:lnTo>
                      <a:pt x="151" y="1474"/>
                    </a:lnTo>
                    <a:lnTo>
                      <a:pt x="151" y="1465"/>
                    </a:lnTo>
                    <a:lnTo>
                      <a:pt x="152" y="1456"/>
                    </a:lnTo>
                    <a:lnTo>
                      <a:pt x="152" y="1446"/>
                    </a:lnTo>
                    <a:lnTo>
                      <a:pt x="152" y="1435"/>
                    </a:lnTo>
                    <a:lnTo>
                      <a:pt x="153" y="1423"/>
                    </a:lnTo>
                    <a:lnTo>
                      <a:pt x="153" y="1410"/>
                    </a:lnTo>
                    <a:lnTo>
                      <a:pt x="153" y="1397"/>
                    </a:lnTo>
                    <a:lnTo>
                      <a:pt x="155" y="1384"/>
                    </a:lnTo>
                    <a:lnTo>
                      <a:pt x="155" y="1370"/>
                    </a:lnTo>
                    <a:lnTo>
                      <a:pt x="156" y="1354"/>
                    </a:lnTo>
                    <a:lnTo>
                      <a:pt x="156" y="1338"/>
                    </a:lnTo>
                    <a:lnTo>
                      <a:pt x="156" y="1324"/>
                    </a:lnTo>
                    <a:lnTo>
                      <a:pt x="157" y="1307"/>
                    </a:lnTo>
                    <a:lnTo>
                      <a:pt x="157" y="1290"/>
                    </a:lnTo>
                    <a:lnTo>
                      <a:pt x="159" y="1273"/>
                    </a:lnTo>
                    <a:lnTo>
                      <a:pt x="160" y="1254"/>
                    </a:lnTo>
                    <a:lnTo>
                      <a:pt x="160" y="1236"/>
                    </a:lnTo>
                    <a:lnTo>
                      <a:pt x="161" y="1218"/>
                    </a:lnTo>
                    <a:lnTo>
                      <a:pt x="161" y="1199"/>
                    </a:lnTo>
                    <a:lnTo>
                      <a:pt x="163" y="1181"/>
                    </a:lnTo>
                    <a:lnTo>
                      <a:pt x="163" y="1161"/>
                    </a:lnTo>
                    <a:lnTo>
                      <a:pt x="164" y="1142"/>
                    </a:lnTo>
                    <a:lnTo>
                      <a:pt x="164" y="1123"/>
                    </a:lnTo>
                    <a:lnTo>
                      <a:pt x="165" y="1104"/>
                    </a:lnTo>
                    <a:lnTo>
                      <a:pt x="167" y="1084"/>
                    </a:lnTo>
                    <a:lnTo>
                      <a:pt x="167" y="1064"/>
                    </a:lnTo>
                    <a:lnTo>
                      <a:pt x="168" y="1043"/>
                    </a:lnTo>
                    <a:lnTo>
                      <a:pt x="168" y="1024"/>
                    </a:lnTo>
                    <a:lnTo>
                      <a:pt x="168" y="1005"/>
                    </a:lnTo>
                    <a:lnTo>
                      <a:pt x="169" y="986"/>
                    </a:lnTo>
                    <a:lnTo>
                      <a:pt x="170" y="966"/>
                    </a:lnTo>
                    <a:lnTo>
                      <a:pt x="172" y="946"/>
                    </a:lnTo>
                    <a:lnTo>
                      <a:pt x="172" y="927"/>
                    </a:lnTo>
                    <a:lnTo>
                      <a:pt x="173" y="908"/>
                    </a:lnTo>
                    <a:lnTo>
                      <a:pt x="173" y="890"/>
                    </a:lnTo>
                    <a:lnTo>
                      <a:pt x="174" y="872"/>
                    </a:lnTo>
                    <a:lnTo>
                      <a:pt x="174" y="853"/>
                    </a:lnTo>
                    <a:lnTo>
                      <a:pt x="176" y="836"/>
                    </a:lnTo>
                    <a:lnTo>
                      <a:pt x="176" y="819"/>
                    </a:lnTo>
                    <a:lnTo>
                      <a:pt x="177" y="802"/>
                    </a:lnTo>
                    <a:lnTo>
                      <a:pt x="177" y="786"/>
                    </a:lnTo>
                    <a:lnTo>
                      <a:pt x="178" y="771"/>
                    </a:lnTo>
                    <a:lnTo>
                      <a:pt x="178" y="755"/>
                    </a:lnTo>
                    <a:lnTo>
                      <a:pt x="180" y="740"/>
                    </a:lnTo>
                    <a:lnTo>
                      <a:pt x="180" y="726"/>
                    </a:lnTo>
                    <a:lnTo>
                      <a:pt x="181" y="713"/>
                    </a:lnTo>
                    <a:lnTo>
                      <a:pt x="181" y="700"/>
                    </a:lnTo>
                    <a:lnTo>
                      <a:pt x="182" y="688"/>
                    </a:lnTo>
                    <a:lnTo>
                      <a:pt x="182" y="676"/>
                    </a:lnTo>
                    <a:lnTo>
                      <a:pt x="182" y="666"/>
                    </a:lnTo>
                    <a:lnTo>
                      <a:pt x="184" y="655"/>
                    </a:lnTo>
                    <a:lnTo>
                      <a:pt x="184" y="647"/>
                    </a:lnTo>
                    <a:lnTo>
                      <a:pt x="184" y="638"/>
                    </a:lnTo>
                    <a:lnTo>
                      <a:pt x="185" y="632"/>
                    </a:lnTo>
                    <a:lnTo>
                      <a:pt x="185" y="625"/>
                    </a:lnTo>
                    <a:lnTo>
                      <a:pt x="186" y="620"/>
                    </a:lnTo>
                    <a:lnTo>
                      <a:pt x="186" y="615"/>
                    </a:lnTo>
                    <a:lnTo>
                      <a:pt x="186" y="609"/>
                    </a:lnTo>
                    <a:lnTo>
                      <a:pt x="186" y="603"/>
                    </a:lnTo>
                    <a:lnTo>
                      <a:pt x="186" y="598"/>
                    </a:lnTo>
                    <a:lnTo>
                      <a:pt x="186" y="590"/>
                    </a:lnTo>
                    <a:lnTo>
                      <a:pt x="187" y="583"/>
                    </a:lnTo>
                    <a:lnTo>
                      <a:pt x="187" y="577"/>
                    </a:lnTo>
                    <a:lnTo>
                      <a:pt x="187" y="569"/>
                    </a:lnTo>
                    <a:lnTo>
                      <a:pt x="187" y="561"/>
                    </a:lnTo>
                    <a:lnTo>
                      <a:pt x="189" y="553"/>
                    </a:lnTo>
                    <a:lnTo>
                      <a:pt x="189" y="544"/>
                    </a:lnTo>
                    <a:lnTo>
                      <a:pt x="189" y="536"/>
                    </a:lnTo>
                    <a:lnTo>
                      <a:pt x="189" y="527"/>
                    </a:lnTo>
                    <a:lnTo>
                      <a:pt x="190" y="518"/>
                    </a:lnTo>
                    <a:lnTo>
                      <a:pt x="190" y="509"/>
                    </a:lnTo>
                    <a:lnTo>
                      <a:pt x="190" y="499"/>
                    </a:lnTo>
                    <a:lnTo>
                      <a:pt x="190" y="490"/>
                    </a:lnTo>
                    <a:lnTo>
                      <a:pt x="191" y="480"/>
                    </a:lnTo>
                    <a:lnTo>
                      <a:pt x="191" y="469"/>
                    </a:lnTo>
                    <a:lnTo>
                      <a:pt x="191" y="460"/>
                    </a:lnTo>
                    <a:lnTo>
                      <a:pt x="191" y="450"/>
                    </a:lnTo>
                    <a:lnTo>
                      <a:pt x="191" y="439"/>
                    </a:lnTo>
                    <a:lnTo>
                      <a:pt x="193" y="429"/>
                    </a:lnTo>
                    <a:lnTo>
                      <a:pt x="193" y="418"/>
                    </a:lnTo>
                    <a:lnTo>
                      <a:pt x="193" y="408"/>
                    </a:lnTo>
                    <a:lnTo>
                      <a:pt x="193" y="397"/>
                    </a:lnTo>
                    <a:lnTo>
                      <a:pt x="193" y="385"/>
                    </a:lnTo>
                    <a:lnTo>
                      <a:pt x="194" y="375"/>
                    </a:lnTo>
                    <a:lnTo>
                      <a:pt x="194" y="364"/>
                    </a:lnTo>
                    <a:lnTo>
                      <a:pt x="194" y="354"/>
                    </a:lnTo>
                    <a:lnTo>
                      <a:pt x="194" y="343"/>
                    </a:lnTo>
                    <a:lnTo>
                      <a:pt x="194" y="333"/>
                    </a:lnTo>
                    <a:lnTo>
                      <a:pt x="194" y="321"/>
                    </a:lnTo>
                    <a:lnTo>
                      <a:pt x="194" y="311"/>
                    </a:lnTo>
                    <a:lnTo>
                      <a:pt x="194" y="299"/>
                    </a:lnTo>
                    <a:lnTo>
                      <a:pt x="194" y="290"/>
                    </a:lnTo>
                    <a:lnTo>
                      <a:pt x="194" y="278"/>
                    </a:lnTo>
                    <a:lnTo>
                      <a:pt x="194" y="267"/>
                    </a:lnTo>
                    <a:lnTo>
                      <a:pt x="194" y="257"/>
                    </a:lnTo>
                    <a:lnTo>
                      <a:pt x="194" y="248"/>
                    </a:lnTo>
                    <a:lnTo>
                      <a:pt x="194" y="237"/>
                    </a:lnTo>
                    <a:lnTo>
                      <a:pt x="194" y="227"/>
                    </a:lnTo>
                    <a:lnTo>
                      <a:pt x="194" y="218"/>
                    </a:lnTo>
                    <a:lnTo>
                      <a:pt x="194" y="207"/>
                    </a:lnTo>
                    <a:lnTo>
                      <a:pt x="194" y="198"/>
                    </a:lnTo>
                    <a:lnTo>
                      <a:pt x="194" y="189"/>
                    </a:lnTo>
                    <a:lnTo>
                      <a:pt x="194" y="180"/>
                    </a:lnTo>
                    <a:lnTo>
                      <a:pt x="194" y="172"/>
                    </a:lnTo>
                    <a:lnTo>
                      <a:pt x="194" y="163"/>
                    </a:lnTo>
                    <a:lnTo>
                      <a:pt x="193" y="155"/>
                    </a:lnTo>
                    <a:lnTo>
                      <a:pt x="193" y="147"/>
                    </a:lnTo>
                    <a:lnTo>
                      <a:pt x="193" y="139"/>
                    </a:lnTo>
                    <a:lnTo>
                      <a:pt x="193" y="131"/>
                    </a:lnTo>
                    <a:lnTo>
                      <a:pt x="191" y="125"/>
                    </a:lnTo>
                    <a:lnTo>
                      <a:pt x="191" y="117"/>
                    </a:lnTo>
                    <a:lnTo>
                      <a:pt x="191" y="111"/>
                    </a:lnTo>
                    <a:lnTo>
                      <a:pt x="190" y="105"/>
                    </a:lnTo>
                    <a:lnTo>
                      <a:pt x="190" y="100"/>
                    </a:lnTo>
                    <a:lnTo>
                      <a:pt x="190" y="93"/>
                    </a:lnTo>
                    <a:lnTo>
                      <a:pt x="190" y="89"/>
                    </a:lnTo>
                    <a:lnTo>
                      <a:pt x="189" y="84"/>
                    </a:lnTo>
                    <a:lnTo>
                      <a:pt x="189" y="80"/>
                    </a:lnTo>
                    <a:lnTo>
                      <a:pt x="187" y="76"/>
                    </a:lnTo>
                    <a:lnTo>
                      <a:pt x="187" y="73"/>
                    </a:lnTo>
                    <a:lnTo>
                      <a:pt x="186" y="68"/>
                    </a:lnTo>
                    <a:lnTo>
                      <a:pt x="185" y="64"/>
                    </a:lnTo>
                    <a:lnTo>
                      <a:pt x="184" y="59"/>
                    </a:lnTo>
                    <a:lnTo>
                      <a:pt x="182" y="55"/>
                    </a:lnTo>
                    <a:lnTo>
                      <a:pt x="180" y="51"/>
                    </a:lnTo>
                    <a:lnTo>
                      <a:pt x="178" y="47"/>
                    </a:lnTo>
                    <a:lnTo>
                      <a:pt x="177" y="43"/>
                    </a:lnTo>
                    <a:lnTo>
                      <a:pt x="176" y="41"/>
                    </a:lnTo>
                    <a:lnTo>
                      <a:pt x="173" y="37"/>
                    </a:lnTo>
                    <a:lnTo>
                      <a:pt x="172" y="33"/>
                    </a:lnTo>
                    <a:lnTo>
                      <a:pt x="169" y="30"/>
                    </a:lnTo>
                    <a:lnTo>
                      <a:pt x="168" y="28"/>
                    </a:lnTo>
                    <a:lnTo>
                      <a:pt x="165" y="25"/>
                    </a:lnTo>
                    <a:lnTo>
                      <a:pt x="163" y="22"/>
                    </a:lnTo>
                    <a:lnTo>
                      <a:pt x="161" y="20"/>
                    </a:lnTo>
                    <a:lnTo>
                      <a:pt x="159" y="18"/>
                    </a:lnTo>
                    <a:lnTo>
                      <a:pt x="156" y="16"/>
                    </a:lnTo>
                    <a:lnTo>
                      <a:pt x="153" y="13"/>
                    </a:lnTo>
                    <a:lnTo>
                      <a:pt x="151" y="12"/>
                    </a:lnTo>
                    <a:lnTo>
                      <a:pt x="148" y="11"/>
                    </a:lnTo>
                    <a:lnTo>
                      <a:pt x="146" y="8"/>
                    </a:lnTo>
                    <a:lnTo>
                      <a:pt x="143" y="7"/>
                    </a:lnTo>
                    <a:lnTo>
                      <a:pt x="140" y="7"/>
                    </a:lnTo>
                    <a:lnTo>
                      <a:pt x="138" y="5"/>
                    </a:lnTo>
                    <a:lnTo>
                      <a:pt x="134" y="4"/>
                    </a:lnTo>
                    <a:lnTo>
                      <a:pt x="131" y="3"/>
                    </a:lnTo>
                    <a:lnTo>
                      <a:pt x="129" y="3"/>
                    </a:lnTo>
                    <a:lnTo>
                      <a:pt x="126" y="1"/>
                    </a:lnTo>
                    <a:lnTo>
                      <a:pt x="123" y="1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09" y="0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1"/>
                    </a:lnTo>
                    <a:lnTo>
                      <a:pt x="93" y="1"/>
                    </a:lnTo>
                    <a:lnTo>
                      <a:pt x="91" y="1"/>
                    </a:lnTo>
                    <a:lnTo>
                      <a:pt x="88" y="3"/>
                    </a:lnTo>
                    <a:lnTo>
                      <a:pt x="85" y="3"/>
                    </a:lnTo>
                    <a:lnTo>
                      <a:pt x="83" y="4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5" y="7"/>
                    </a:lnTo>
                    <a:lnTo>
                      <a:pt x="74" y="8"/>
                    </a:lnTo>
                    <a:lnTo>
                      <a:pt x="68" y="11"/>
                    </a:lnTo>
                    <a:lnTo>
                      <a:pt x="64" y="12"/>
                    </a:lnTo>
                    <a:lnTo>
                      <a:pt x="60" y="14"/>
                    </a:lnTo>
                    <a:lnTo>
                      <a:pt x="58" y="18"/>
                    </a:lnTo>
                    <a:lnTo>
                      <a:pt x="55" y="21"/>
                    </a:lnTo>
                    <a:lnTo>
                      <a:pt x="53" y="25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49" y="34"/>
                    </a:lnTo>
                    <a:lnTo>
                      <a:pt x="47" y="35"/>
                    </a:lnTo>
                    <a:lnTo>
                      <a:pt x="46" y="38"/>
                    </a:lnTo>
                    <a:lnTo>
                      <a:pt x="46" y="41"/>
                    </a:lnTo>
                    <a:lnTo>
                      <a:pt x="45" y="43"/>
                    </a:lnTo>
                    <a:lnTo>
                      <a:pt x="45" y="46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2" y="54"/>
                    </a:lnTo>
                    <a:lnTo>
                      <a:pt x="42" y="56"/>
                    </a:lnTo>
                    <a:lnTo>
                      <a:pt x="41" y="60"/>
                    </a:lnTo>
                    <a:lnTo>
                      <a:pt x="41" y="63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8" y="71"/>
                    </a:lnTo>
                    <a:lnTo>
                      <a:pt x="38" y="75"/>
                    </a:lnTo>
                    <a:lnTo>
                      <a:pt x="38" y="77"/>
                    </a:lnTo>
                    <a:lnTo>
                      <a:pt x="37" y="81"/>
                    </a:lnTo>
                    <a:lnTo>
                      <a:pt x="37" y="84"/>
                    </a:lnTo>
                    <a:lnTo>
                      <a:pt x="37" y="88"/>
                    </a:lnTo>
                    <a:lnTo>
                      <a:pt x="36" y="90"/>
                    </a:lnTo>
                    <a:lnTo>
                      <a:pt x="36" y="94"/>
                    </a:lnTo>
                    <a:lnTo>
                      <a:pt x="36" y="97"/>
                    </a:lnTo>
                    <a:lnTo>
                      <a:pt x="36" y="101"/>
                    </a:lnTo>
                    <a:lnTo>
                      <a:pt x="34" y="105"/>
                    </a:lnTo>
                    <a:lnTo>
                      <a:pt x="34" y="108"/>
                    </a:lnTo>
                    <a:lnTo>
                      <a:pt x="34" y="111"/>
                    </a:lnTo>
                    <a:lnTo>
                      <a:pt x="34" y="115"/>
                    </a:lnTo>
                    <a:lnTo>
                      <a:pt x="33" y="119"/>
                    </a:lnTo>
                    <a:lnTo>
                      <a:pt x="33" y="123"/>
                    </a:lnTo>
                    <a:lnTo>
                      <a:pt x="33" y="127"/>
                    </a:lnTo>
                    <a:lnTo>
                      <a:pt x="33" y="131"/>
                    </a:lnTo>
                    <a:lnTo>
                      <a:pt x="33" y="135"/>
                    </a:lnTo>
                    <a:lnTo>
                      <a:pt x="33" y="139"/>
                    </a:lnTo>
                    <a:lnTo>
                      <a:pt x="33" y="143"/>
                    </a:lnTo>
                    <a:lnTo>
                      <a:pt x="33" y="147"/>
                    </a:lnTo>
                    <a:lnTo>
                      <a:pt x="32" y="151"/>
                    </a:lnTo>
                    <a:lnTo>
                      <a:pt x="32" y="156"/>
                    </a:lnTo>
                    <a:lnTo>
                      <a:pt x="32" y="160"/>
                    </a:lnTo>
                    <a:lnTo>
                      <a:pt x="32" y="165"/>
                    </a:lnTo>
                    <a:lnTo>
                      <a:pt x="32" y="169"/>
                    </a:lnTo>
                    <a:lnTo>
                      <a:pt x="32" y="174"/>
                    </a:lnTo>
                    <a:lnTo>
                      <a:pt x="32" y="178"/>
                    </a:lnTo>
                    <a:lnTo>
                      <a:pt x="32" y="182"/>
                    </a:lnTo>
                    <a:lnTo>
                      <a:pt x="32" y="187"/>
                    </a:lnTo>
                    <a:lnTo>
                      <a:pt x="32" y="193"/>
                    </a:lnTo>
                    <a:lnTo>
                      <a:pt x="32" y="198"/>
                    </a:lnTo>
                    <a:lnTo>
                      <a:pt x="33" y="203"/>
                    </a:lnTo>
                    <a:lnTo>
                      <a:pt x="33" y="207"/>
                    </a:lnTo>
                    <a:lnTo>
                      <a:pt x="33" y="212"/>
                    </a:lnTo>
                    <a:lnTo>
                      <a:pt x="33" y="218"/>
                    </a:lnTo>
                    <a:lnTo>
                      <a:pt x="33" y="223"/>
                    </a:lnTo>
                    <a:lnTo>
                      <a:pt x="33" y="228"/>
                    </a:lnTo>
                    <a:lnTo>
                      <a:pt x="33" y="233"/>
                    </a:lnTo>
                    <a:lnTo>
                      <a:pt x="33" y="239"/>
                    </a:lnTo>
                    <a:lnTo>
                      <a:pt x="34" y="245"/>
                    </a:lnTo>
                    <a:lnTo>
                      <a:pt x="34" y="250"/>
                    </a:lnTo>
                    <a:lnTo>
                      <a:pt x="34" y="257"/>
                    </a:lnTo>
                    <a:lnTo>
                      <a:pt x="34" y="262"/>
                    </a:lnTo>
                    <a:lnTo>
                      <a:pt x="34" y="269"/>
                    </a:lnTo>
                    <a:lnTo>
                      <a:pt x="34" y="274"/>
                    </a:lnTo>
                    <a:lnTo>
                      <a:pt x="36" y="281"/>
                    </a:lnTo>
                    <a:lnTo>
                      <a:pt x="36" y="287"/>
                    </a:lnTo>
                    <a:lnTo>
                      <a:pt x="36" y="294"/>
                    </a:lnTo>
                    <a:lnTo>
                      <a:pt x="36" y="298"/>
                    </a:lnTo>
                    <a:lnTo>
                      <a:pt x="36" y="303"/>
                    </a:lnTo>
                    <a:lnTo>
                      <a:pt x="36" y="308"/>
                    </a:lnTo>
                    <a:lnTo>
                      <a:pt x="36" y="315"/>
                    </a:lnTo>
                    <a:lnTo>
                      <a:pt x="36" y="320"/>
                    </a:lnTo>
                    <a:lnTo>
                      <a:pt x="36" y="325"/>
                    </a:lnTo>
                    <a:lnTo>
                      <a:pt x="36" y="332"/>
                    </a:lnTo>
                    <a:lnTo>
                      <a:pt x="37" y="337"/>
                    </a:lnTo>
                    <a:lnTo>
                      <a:pt x="37" y="343"/>
                    </a:lnTo>
                    <a:lnTo>
                      <a:pt x="37" y="349"/>
                    </a:lnTo>
                    <a:lnTo>
                      <a:pt x="37" y="355"/>
                    </a:lnTo>
                    <a:lnTo>
                      <a:pt x="37" y="362"/>
                    </a:lnTo>
                    <a:lnTo>
                      <a:pt x="37" y="368"/>
                    </a:lnTo>
                    <a:lnTo>
                      <a:pt x="37" y="375"/>
                    </a:lnTo>
                    <a:lnTo>
                      <a:pt x="37" y="381"/>
                    </a:lnTo>
                    <a:lnTo>
                      <a:pt x="37" y="388"/>
                    </a:lnTo>
                    <a:lnTo>
                      <a:pt x="36" y="395"/>
                    </a:lnTo>
                    <a:lnTo>
                      <a:pt x="36" y="401"/>
                    </a:lnTo>
                    <a:lnTo>
                      <a:pt x="36" y="409"/>
                    </a:lnTo>
                    <a:lnTo>
                      <a:pt x="36" y="415"/>
                    </a:lnTo>
                    <a:lnTo>
                      <a:pt x="36" y="423"/>
                    </a:lnTo>
                    <a:lnTo>
                      <a:pt x="36" y="430"/>
                    </a:lnTo>
                    <a:lnTo>
                      <a:pt x="36" y="438"/>
                    </a:lnTo>
                    <a:lnTo>
                      <a:pt x="36" y="446"/>
                    </a:lnTo>
                    <a:lnTo>
                      <a:pt x="34" y="453"/>
                    </a:lnTo>
                    <a:lnTo>
                      <a:pt x="34" y="460"/>
                    </a:lnTo>
                    <a:lnTo>
                      <a:pt x="34" y="468"/>
                    </a:lnTo>
                    <a:lnTo>
                      <a:pt x="34" y="477"/>
                    </a:lnTo>
                    <a:lnTo>
                      <a:pt x="34" y="485"/>
                    </a:lnTo>
                    <a:lnTo>
                      <a:pt x="33" y="493"/>
                    </a:lnTo>
                    <a:lnTo>
                      <a:pt x="33" y="501"/>
                    </a:lnTo>
                    <a:lnTo>
                      <a:pt x="33" y="510"/>
                    </a:lnTo>
                    <a:lnTo>
                      <a:pt x="33" y="518"/>
                    </a:lnTo>
                    <a:lnTo>
                      <a:pt x="33" y="526"/>
                    </a:lnTo>
                    <a:lnTo>
                      <a:pt x="32" y="535"/>
                    </a:lnTo>
                    <a:lnTo>
                      <a:pt x="32" y="544"/>
                    </a:lnTo>
                    <a:lnTo>
                      <a:pt x="32" y="552"/>
                    </a:lnTo>
                    <a:lnTo>
                      <a:pt x="30" y="561"/>
                    </a:lnTo>
                    <a:lnTo>
                      <a:pt x="30" y="569"/>
                    </a:lnTo>
                    <a:lnTo>
                      <a:pt x="30" y="578"/>
                    </a:lnTo>
                    <a:lnTo>
                      <a:pt x="30" y="587"/>
                    </a:lnTo>
                    <a:lnTo>
                      <a:pt x="30" y="596"/>
                    </a:lnTo>
                    <a:lnTo>
                      <a:pt x="29" y="606"/>
                    </a:lnTo>
                    <a:lnTo>
                      <a:pt x="29" y="616"/>
                    </a:lnTo>
                    <a:lnTo>
                      <a:pt x="28" y="624"/>
                    </a:lnTo>
                    <a:lnTo>
                      <a:pt x="28" y="634"/>
                    </a:lnTo>
                    <a:lnTo>
                      <a:pt x="28" y="644"/>
                    </a:lnTo>
                    <a:lnTo>
                      <a:pt x="28" y="654"/>
                    </a:lnTo>
                    <a:lnTo>
                      <a:pt x="26" y="663"/>
                    </a:lnTo>
                    <a:lnTo>
                      <a:pt x="26" y="672"/>
                    </a:lnTo>
                    <a:lnTo>
                      <a:pt x="25" y="683"/>
                    </a:lnTo>
                    <a:lnTo>
                      <a:pt x="25" y="693"/>
                    </a:lnTo>
                    <a:lnTo>
                      <a:pt x="25" y="702"/>
                    </a:lnTo>
                    <a:lnTo>
                      <a:pt x="25" y="713"/>
                    </a:lnTo>
                    <a:lnTo>
                      <a:pt x="24" y="723"/>
                    </a:lnTo>
                    <a:lnTo>
                      <a:pt x="24" y="734"/>
                    </a:lnTo>
                    <a:lnTo>
                      <a:pt x="24" y="743"/>
                    </a:lnTo>
                    <a:lnTo>
                      <a:pt x="24" y="754"/>
                    </a:lnTo>
                    <a:lnTo>
                      <a:pt x="22" y="764"/>
                    </a:lnTo>
                    <a:lnTo>
                      <a:pt x="22" y="776"/>
                    </a:lnTo>
                    <a:lnTo>
                      <a:pt x="22" y="786"/>
                    </a:lnTo>
                    <a:lnTo>
                      <a:pt x="21" y="797"/>
                    </a:lnTo>
                    <a:lnTo>
                      <a:pt x="21" y="807"/>
                    </a:lnTo>
                    <a:lnTo>
                      <a:pt x="21" y="819"/>
                    </a:lnTo>
                    <a:lnTo>
                      <a:pt x="21" y="834"/>
                    </a:lnTo>
                    <a:lnTo>
                      <a:pt x="20" y="848"/>
                    </a:lnTo>
                    <a:lnTo>
                      <a:pt x="20" y="862"/>
                    </a:lnTo>
                    <a:lnTo>
                      <a:pt x="20" y="878"/>
                    </a:lnTo>
                    <a:lnTo>
                      <a:pt x="19" y="893"/>
                    </a:lnTo>
                    <a:lnTo>
                      <a:pt x="19" y="908"/>
                    </a:lnTo>
                    <a:lnTo>
                      <a:pt x="17" y="923"/>
                    </a:lnTo>
                    <a:lnTo>
                      <a:pt x="17" y="938"/>
                    </a:lnTo>
                    <a:lnTo>
                      <a:pt x="16" y="953"/>
                    </a:lnTo>
                    <a:lnTo>
                      <a:pt x="16" y="969"/>
                    </a:lnTo>
                    <a:lnTo>
                      <a:pt x="16" y="983"/>
                    </a:lnTo>
                    <a:lnTo>
                      <a:pt x="15" y="999"/>
                    </a:lnTo>
                    <a:lnTo>
                      <a:pt x="15" y="1013"/>
                    </a:lnTo>
                    <a:lnTo>
                      <a:pt x="15" y="1029"/>
                    </a:lnTo>
                    <a:lnTo>
                      <a:pt x="13" y="1043"/>
                    </a:lnTo>
                    <a:lnTo>
                      <a:pt x="13" y="1059"/>
                    </a:lnTo>
                    <a:lnTo>
                      <a:pt x="12" y="1072"/>
                    </a:lnTo>
                    <a:lnTo>
                      <a:pt x="12" y="1086"/>
                    </a:lnTo>
                    <a:lnTo>
                      <a:pt x="12" y="1101"/>
                    </a:lnTo>
                    <a:lnTo>
                      <a:pt x="11" y="1117"/>
                    </a:lnTo>
                    <a:lnTo>
                      <a:pt x="11" y="1130"/>
                    </a:lnTo>
                    <a:lnTo>
                      <a:pt x="11" y="1144"/>
                    </a:lnTo>
                    <a:lnTo>
                      <a:pt x="9" y="1159"/>
                    </a:lnTo>
                    <a:lnTo>
                      <a:pt x="9" y="1173"/>
                    </a:lnTo>
                    <a:lnTo>
                      <a:pt x="9" y="1186"/>
                    </a:lnTo>
                    <a:lnTo>
                      <a:pt x="8" y="1199"/>
                    </a:lnTo>
                    <a:lnTo>
                      <a:pt x="8" y="1214"/>
                    </a:lnTo>
                    <a:lnTo>
                      <a:pt x="8" y="1227"/>
                    </a:lnTo>
                    <a:lnTo>
                      <a:pt x="8" y="1238"/>
                    </a:lnTo>
                    <a:lnTo>
                      <a:pt x="7" y="1252"/>
                    </a:lnTo>
                    <a:lnTo>
                      <a:pt x="7" y="1265"/>
                    </a:lnTo>
                    <a:lnTo>
                      <a:pt x="7" y="1278"/>
                    </a:lnTo>
                    <a:lnTo>
                      <a:pt x="5" y="1290"/>
                    </a:lnTo>
                    <a:lnTo>
                      <a:pt x="5" y="1301"/>
                    </a:lnTo>
                    <a:lnTo>
                      <a:pt x="5" y="1312"/>
                    </a:lnTo>
                    <a:lnTo>
                      <a:pt x="5" y="1324"/>
                    </a:lnTo>
                    <a:lnTo>
                      <a:pt x="4" y="1335"/>
                    </a:lnTo>
                    <a:lnTo>
                      <a:pt x="4" y="1346"/>
                    </a:lnTo>
                    <a:lnTo>
                      <a:pt x="4" y="1356"/>
                    </a:lnTo>
                    <a:lnTo>
                      <a:pt x="4" y="1367"/>
                    </a:lnTo>
                    <a:lnTo>
                      <a:pt x="3" y="1376"/>
                    </a:lnTo>
                    <a:lnTo>
                      <a:pt x="3" y="1387"/>
                    </a:lnTo>
                    <a:lnTo>
                      <a:pt x="3" y="1396"/>
                    </a:lnTo>
                    <a:lnTo>
                      <a:pt x="3" y="1405"/>
                    </a:lnTo>
                    <a:lnTo>
                      <a:pt x="2" y="1413"/>
                    </a:lnTo>
                    <a:lnTo>
                      <a:pt x="2" y="1422"/>
                    </a:lnTo>
                    <a:lnTo>
                      <a:pt x="2" y="1430"/>
                    </a:lnTo>
                    <a:lnTo>
                      <a:pt x="2" y="1438"/>
                    </a:lnTo>
                    <a:lnTo>
                      <a:pt x="2" y="1444"/>
                    </a:lnTo>
                    <a:lnTo>
                      <a:pt x="0" y="1451"/>
                    </a:lnTo>
                    <a:lnTo>
                      <a:pt x="0" y="1456"/>
                    </a:lnTo>
                    <a:lnTo>
                      <a:pt x="0" y="1463"/>
                    </a:lnTo>
                    <a:lnTo>
                      <a:pt x="0" y="1468"/>
                    </a:lnTo>
                    <a:lnTo>
                      <a:pt x="0" y="1473"/>
                    </a:lnTo>
                    <a:lnTo>
                      <a:pt x="0" y="1478"/>
                    </a:lnTo>
                    <a:lnTo>
                      <a:pt x="0" y="1484"/>
                    </a:lnTo>
                    <a:lnTo>
                      <a:pt x="0" y="1486"/>
                    </a:lnTo>
                    <a:lnTo>
                      <a:pt x="0" y="1490"/>
                    </a:lnTo>
                    <a:lnTo>
                      <a:pt x="0" y="1493"/>
                    </a:lnTo>
                    <a:lnTo>
                      <a:pt x="0" y="1495"/>
                    </a:lnTo>
                    <a:lnTo>
                      <a:pt x="0" y="1498"/>
                    </a:lnTo>
                    <a:lnTo>
                      <a:pt x="0" y="1499"/>
                    </a:lnTo>
                    <a:lnTo>
                      <a:pt x="50" y="15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3" name="Freeform 363"/>
              <p:cNvSpPr>
                <a:spLocks/>
              </p:cNvSpPr>
              <p:nvPr/>
            </p:nvSpPr>
            <p:spPr bwMode="auto">
              <a:xfrm>
                <a:off x="3974" y="3806"/>
                <a:ext cx="76" cy="31"/>
              </a:xfrm>
              <a:custGeom>
                <a:avLst/>
                <a:gdLst>
                  <a:gd name="T0" fmla="*/ 0 w 153"/>
                  <a:gd name="T1" fmla="*/ 1 h 62"/>
                  <a:gd name="T2" fmla="*/ 0 w 153"/>
                  <a:gd name="T3" fmla="*/ 1 h 62"/>
                  <a:gd name="T4" fmla="*/ 0 w 153"/>
                  <a:gd name="T5" fmla="*/ 1 h 62"/>
                  <a:gd name="T6" fmla="*/ 0 w 153"/>
                  <a:gd name="T7" fmla="*/ 1 h 62"/>
                  <a:gd name="T8" fmla="*/ 0 w 153"/>
                  <a:gd name="T9" fmla="*/ 1 h 62"/>
                  <a:gd name="T10" fmla="*/ 0 w 153"/>
                  <a:gd name="T11" fmla="*/ 1 h 62"/>
                  <a:gd name="T12" fmla="*/ 0 w 153"/>
                  <a:gd name="T13" fmla="*/ 1 h 62"/>
                  <a:gd name="T14" fmla="*/ 0 w 153"/>
                  <a:gd name="T15" fmla="*/ 1 h 62"/>
                  <a:gd name="T16" fmla="*/ 0 w 153"/>
                  <a:gd name="T17" fmla="*/ 1 h 62"/>
                  <a:gd name="T18" fmla="*/ 0 w 153"/>
                  <a:gd name="T19" fmla="*/ 1 h 62"/>
                  <a:gd name="T20" fmla="*/ 0 w 153"/>
                  <a:gd name="T21" fmla="*/ 1 h 62"/>
                  <a:gd name="T22" fmla="*/ 0 w 153"/>
                  <a:gd name="T23" fmla="*/ 1 h 62"/>
                  <a:gd name="T24" fmla="*/ 0 w 153"/>
                  <a:gd name="T25" fmla="*/ 1 h 62"/>
                  <a:gd name="T26" fmla="*/ 0 w 153"/>
                  <a:gd name="T27" fmla="*/ 1 h 62"/>
                  <a:gd name="T28" fmla="*/ 0 w 153"/>
                  <a:gd name="T29" fmla="*/ 1 h 62"/>
                  <a:gd name="T30" fmla="*/ 0 w 153"/>
                  <a:gd name="T31" fmla="*/ 1 h 62"/>
                  <a:gd name="T32" fmla="*/ 0 w 153"/>
                  <a:gd name="T33" fmla="*/ 1 h 62"/>
                  <a:gd name="T34" fmla="*/ 0 w 153"/>
                  <a:gd name="T35" fmla="*/ 1 h 62"/>
                  <a:gd name="T36" fmla="*/ 0 w 153"/>
                  <a:gd name="T37" fmla="*/ 1 h 62"/>
                  <a:gd name="T38" fmla="*/ 0 w 153"/>
                  <a:gd name="T39" fmla="*/ 1 h 62"/>
                  <a:gd name="T40" fmla="*/ 0 w 153"/>
                  <a:gd name="T41" fmla="*/ 1 h 62"/>
                  <a:gd name="T42" fmla="*/ 0 w 153"/>
                  <a:gd name="T43" fmla="*/ 0 h 62"/>
                  <a:gd name="T44" fmla="*/ 0 w 153"/>
                  <a:gd name="T45" fmla="*/ 1 h 62"/>
                  <a:gd name="T46" fmla="*/ 0 w 153"/>
                  <a:gd name="T47" fmla="*/ 1 h 62"/>
                  <a:gd name="T48" fmla="*/ 0 w 153"/>
                  <a:gd name="T49" fmla="*/ 1 h 62"/>
                  <a:gd name="T50" fmla="*/ 0 w 153"/>
                  <a:gd name="T51" fmla="*/ 1 h 62"/>
                  <a:gd name="T52" fmla="*/ 0 w 153"/>
                  <a:gd name="T53" fmla="*/ 1 h 62"/>
                  <a:gd name="T54" fmla="*/ 0 w 153"/>
                  <a:gd name="T55" fmla="*/ 1 h 62"/>
                  <a:gd name="T56" fmla="*/ 0 w 153"/>
                  <a:gd name="T57" fmla="*/ 1 h 62"/>
                  <a:gd name="T58" fmla="*/ 0 w 153"/>
                  <a:gd name="T59" fmla="*/ 1 h 62"/>
                  <a:gd name="T60" fmla="*/ 0 w 153"/>
                  <a:gd name="T61" fmla="*/ 1 h 62"/>
                  <a:gd name="T62" fmla="*/ 0 w 153"/>
                  <a:gd name="T63" fmla="*/ 1 h 62"/>
                  <a:gd name="T64" fmla="*/ 0 w 153"/>
                  <a:gd name="T65" fmla="*/ 1 h 62"/>
                  <a:gd name="T66" fmla="*/ 0 w 153"/>
                  <a:gd name="T67" fmla="*/ 1 h 62"/>
                  <a:gd name="T68" fmla="*/ 0 w 153"/>
                  <a:gd name="T69" fmla="*/ 1 h 62"/>
                  <a:gd name="T70" fmla="*/ 0 w 153"/>
                  <a:gd name="T71" fmla="*/ 1 h 62"/>
                  <a:gd name="T72" fmla="*/ 0 w 153"/>
                  <a:gd name="T73" fmla="*/ 1 h 62"/>
                  <a:gd name="T74" fmla="*/ 0 w 153"/>
                  <a:gd name="T75" fmla="*/ 1 h 62"/>
                  <a:gd name="T76" fmla="*/ 0 w 153"/>
                  <a:gd name="T77" fmla="*/ 1 h 62"/>
                  <a:gd name="T78" fmla="*/ 0 w 153"/>
                  <a:gd name="T79" fmla="*/ 1 h 62"/>
                  <a:gd name="T80" fmla="*/ 0 w 153"/>
                  <a:gd name="T81" fmla="*/ 1 h 62"/>
                  <a:gd name="T82" fmla="*/ 0 w 153"/>
                  <a:gd name="T83" fmla="*/ 1 h 62"/>
                  <a:gd name="T84" fmla="*/ 0 w 153"/>
                  <a:gd name="T85" fmla="*/ 1 h 62"/>
                  <a:gd name="T86" fmla="*/ 0 w 153"/>
                  <a:gd name="T87" fmla="*/ 1 h 62"/>
                  <a:gd name="T88" fmla="*/ 0 w 153"/>
                  <a:gd name="T89" fmla="*/ 1 h 62"/>
                  <a:gd name="T90" fmla="*/ 0 w 153"/>
                  <a:gd name="T91" fmla="*/ 1 h 62"/>
                  <a:gd name="T92" fmla="*/ 0 w 153"/>
                  <a:gd name="T93" fmla="*/ 1 h 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3" h="62">
                    <a:moveTo>
                      <a:pt x="2" y="2"/>
                    </a:moveTo>
                    <a:lnTo>
                      <a:pt x="4" y="2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9" y="7"/>
                    </a:lnTo>
                    <a:lnTo>
                      <a:pt x="22" y="7"/>
                    </a:lnTo>
                    <a:lnTo>
                      <a:pt x="26" y="7"/>
                    </a:lnTo>
                    <a:lnTo>
                      <a:pt x="28" y="8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7" y="8"/>
                    </a:lnTo>
                    <a:lnTo>
                      <a:pt x="51" y="8"/>
                    </a:lnTo>
                    <a:lnTo>
                      <a:pt x="53" y="9"/>
                    </a:lnTo>
                    <a:lnTo>
                      <a:pt x="56" y="9"/>
                    </a:lnTo>
                    <a:lnTo>
                      <a:pt x="59" y="9"/>
                    </a:lnTo>
                    <a:lnTo>
                      <a:pt x="62" y="9"/>
                    </a:lnTo>
                    <a:lnTo>
                      <a:pt x="65" y="9"/>
                    </a:lnTo>
                    <a:lnTo>
                      <a:pt x="69" y="8"/>
                    </a:lnTo>
                    <a:lnTo>
                      <a:pt x="72" y="8"/>
                    </a:lnTo>
                    <a:lnTo>
                      <a:pt x="76" y="8"/>
                    </a:lnTo>
                    <a:lnTo>
                      <a:pt x="79" y="8"/>
                    </a:lnTo>
                    <a:lnTo>
                      <a:pt x="83" y="8"/>
                    </a:lnTo>
                    <a:lnTo>
                      <a:pt x="86" y="8"/>
                    </a:lnTo>
                    <a:lnTo>
                      <a:pt x="90" y="7"/>
                    </a:lnTo>
                    <a:lnTo>
                      <a:pt x="95" y="7"/>
                    </a:lnTo>
                    <a:lnTo>
                      <a:pt x="99" y="7"/>
                    </a:lnTo>
                    <a:lnTo>
                      <a:pt x="103" y="7"/>
                    </a:lnTo>
                    <a:lnTo>
                      <a:pt x="107" y="6"/>
                    </a:lnTo>
                    <a:lnTo>
                      <a:pt x="112" y="6"/>
                    </a:lnTo>
                    <a:lnTo>
                      <a:pt x="117" y="4"/>
                    </a:lnTo>
                    <a:lnTo>
                      <a:pt x="121" y="4"/>
                    </a:lnTo>
                    <a:lnTo>
                      <a:pt x="127" y="3"/>
                    </a:lnTo>
                    <a:lnTo>
                      <a:pt x="132" y="3"/>
                    </a:lnTo>
                    <a:lnTo>
                      <a:pt x="137" y="2"/>
                    </a:lnTo>
                    <a:lnTo>
                      <a:pt x="142" y="2"/>
                    </a:lnTo>
                    <a:lnTo>
                      <a:pt x="148" y="0"/>
                    </a:lnTo>
                    <a:lnTo>
                      <a:pt x="153" y="0"/>
                    </a:lnTo>
                    <a:lnTo>
                      <a:pt x="153" y="49"/>
                    </a:lnTo>
                    <a:lnTo>
                      <a:pt x="151" y="49"/>
                    </a:lnTo>
                    <a:lnTo>
                      <a:pt x="150" y="50"/>
                    </a:lnTo>
                    <a:lnTo>
                      <a:pt x="148" y="50"/>
                    </a:lnTo>
                    <a:lnTo>
                      <a:pt x="145" y="51"/>
                    </a:lnTo>
                    <a:lnTo>
                      <a:pt x="142" y="51"/>
                    </a:lnTo>
                    <a:lnTo>
                      <a:pt x="140" y="53"/>
                    </a:lnTo>
                    <a:lnTo>
                      <a:pt x="136" y="53"/>
                    </a:lnTo>
                    <a:lnTo>
                      <a:pt x="133" y="54"/>
                    </a:lnTo>
                    <a:lnTo>
                      <a:pt x="128" y="54"/>
                    </a:lnTo>
                    <a:lnTo>
                      <a:pt x="124" y="55"/>
                    </a:lnTo>
                    <a:lnTo>
                      <a:pt x="120" y="57"/>
                    </a:lnTo>
                    <a:lnTo>
                      <a:pt x="116" y="57"/>
                    </a:lnTo>
                    <a:lnTo>
                      <a:pt x="114" y="58"/>
                    </a:lnTo>
                    <a:lnTo>
                      <a:pt x="111" y="58"/>
                    </a:lnTo>
                    <a:lnTo>
                      <a:pt x="108" y="58"/>
                    </a:lnTo>
                    <a:lnTo>
                      <a:pt x="106" y="59"/>
                    </a:lnTo>
                    <a:lnTo>
                      <a:pt x="103" y="59"/>
                    </a:lnTo>
                    <a:lnTo>
                      <a:pt x="99" y="59"/>
                    </a:lnTo>
                    <a:lnTo>
                      <a:pt x="96" y="59"/>
                    </a:lnTo>
                    <a:lnTo>
                      <a:pt x="94" y="61"/>
                    </a:lnTo>
                    <a:lnTo>
                      <a:pt x="91" y="61"/>
                    </a:lnTo>
                    <a:lnTo>
                      <a:pt x="87" y="61"/>
                    </a:lnTo>
                    <a:lnTo>
                      <a:pt x="85" y="61"/>
                    </a:lnTo>
                    <a:lnTo>
                      <a:pt x="82" y="61"/>
                    </a:lnTo>
                    <a:lnTo>
                      <a:pt x="78" y="61"/>
                    </a:lnTo>
                    <a:lnTo>
                      <a:pt x="76" y="61"/>
                    </a:lnTo>
                    <a:lnTo>
                      <a:pt x="73" y="61"/>
                    </a:lnTo>
                    <a:lnTo>
                      <a:pt x="69" y="61"/>
                    </a:lnTo>
                    <a:lnTo>
                      <a:pt x="66" y="61"/>
                    </a:lnTo>
                    <a:lnTo>
                      <a:pt x="62" y="61"/>
                    </a:lnTo>
                    <a:lnTo>
                      <a:pt x="60" y="61"/>
                    </a:lnTo>
                    <a:lnTo>
                      <a:pt x="56" y="62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5" y="61"/>
                    </a:lnTo>
                    <a:lnTo>
                      <a:pt x="41" y="61"/>
                    </a:lnTo>
                    <a:lnTo>
                      <a:pt x="39" y="59"/>
                    </a:lnTo>
                    <a:lnTo>
                      <a:pt x="35" y="59"/>
                    </a:lnTo>
                    <a:lnTo>
                      <a:pt x="32" y="59"/>
                    </a:lnTo>
                    <a:lnTo>
                      <a:pt x="28" y="59"/>
                    </a:lnTo>
                    <a:lnTo>
                      <a:pt x="24" y="58"/>
                    </a:lnTo>
                    <a:lnTo>
                      <a:pt x="21" y="58"/>
                    </a:lnTo>
                    <a:lnTo>
                      <a:pt x="17" y="57"/>
                    </a:lnTo>
                    <a:lnTo>
                      <a:pt x="14" y="57"/>
                    </a:lnTo>
                    <a:lnTo>
                      <a:pt x="10" y="55"/>
                    </a:lnTo>
                    <a:lnTo>
                      <a:pt x="6" y="54"/>
                    </a:lnTo>
                    <a:lnTo>
                      <a:pt x="2" y="54"/>
                    </a:lnTo>
                    <a:lnTo>
                      <a:pt x="0" y="5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4" name="Freeform 364"/>
              <p:cNvSpPr>
                <a:spLocks/>
              </p:cNvSpPr>
              <p:nvPr/>
            </p:nvSpPr>
            <p:spPr bwMode="auto">
              <a:xfrm>
                <a:off x="3963" y="3805"/>
                <a:ext cx="96" cy="131"/>
              </a:xfrm>
              <a:custGeom>
                <a:avLst/>
                <a:gdLst>
                  <a:gd name="T0" fmla="*/ 0 w 193"/>
                  <a:gd name="T1" fmla="*/ 1 h 262"/>
                  <a:gd name="T2" fmla="*/ 0 w 193"/>
                  <a:gd name="T3" fmla="*/ 1 h 262"/>
                  <a:gd name="T4" fmla="*/ 0 w 193"/>
                  <a:gd name="T5" fmla="*/ 1 h 262"/>
                  <a:gd name="T6" fmla="*/ 0 w 193"/>
                  <a:gd name="T7" fmla="*/ 1 h 262"/>
                  <a:gd name="T8" fmla="*/ 0 w 193"/>
                  <a:gd name="T9" fmla="*/ 1 h 262"/>
                  <a:gd name="T10" fmla="*/ 0 w 193"/>
                  <a:gd name="T11" fmla="*/ 1 h 262"/>
                  <a:gd name="T12" fmla="*/ 0 w 193"/>
                  <a:gd name="T13" fmla="*/ 1 h 262"/>
                  <a:gd name="T14" fmla="*/ 0 w 193"/>
                  <a:gd name="T15" fmla="*/ 1 h 262"/>
                  <a:gd name="T16" fmla="*/ 0 w 193"/>
                  <a:gd name="T17" fmla="*/ 1 h 262"/>
                  <a:gd name="T18" fmla="*/ 0 w 193"/>
                  <a:gd name="T19" fmla="*/ 1 h 262"/>
                  <a:gd name="T20" fmla="*/ 0 w 193"/>
                  <a:gd name="T21" fmla="*/ 1 h 262"/>
                  <a:gd name="T22" fmla="*/ 0 w 193"/>
                  <a:gd name="T23" fmla="*/ 1 h 262"/>
                  <a:gd name="T24" fmla="*/ 0 w 193"/>
                  <a:gd name="T25" fmla="*/ 1 h 262"/>
                  <a:gd name="T26" fmla="*/ 0 w 193"/>
                  <a:gd name="T27" fmla="*/ 1 h 262"/>
                  <a:gd name="T28" fmla="*/ 0 w 193"/>
                  <a:gd name="T29" fmla="*/ 1 h 262"/>
                  <a:gd name="T30" fmla="*/ 0 w 193"/>
                  <a:gd name="T31" fmla="*/ 2 h 262"/>
                  <a:gd name="T32" fmla="*/ 0 w 193"/>
                  <a:gd name="T33" fmla="*/ 2 h 262"/>
                  <a:gd name="T34" fmla="*/ 0 w 193"/>
                  <a:gd name="T35" fmla="*/ 2 h 262"/>
                  <a:gd name="T36" fmla="*/ 0 w 193"/>
                  <a:gd name="T37" fmla="*/ 2 h 262"/>
                  <a:gd name="T38" fmla="*/ 0 w 193"/>
                  <a:gd name="T39" fmla="*/ 1 h 262"/>
                  <a:gd name="T40" fmla="*/ 0 w 193"/>
                  <a:gd name="T41" fmla="*/ 1 h 262"/>
                  <a:gd name="T42" fmla="*/ 0 w 193"/>
                  <a:gd name="T43" fmla="*/ 1 h 262"/>
                  <a:gd name="T44" fmla="*/ 0 w 193"/>
                  <a:gd name="T45" fmla="*/ 1 h 262"/>
                  <a:gd name="T46" fmla="*/ 0 w 193"/>
                  <a:gd name="T47" fmla="*/ 1 h 262"/>
                  <a:gd name="T48" fmla="*/ 0 w 193"/>
                  <a:gd name="T49" fmla="*/ 1 h 262"/>
                  <a:gd name="T50" fmla="*/ 0 w 193"/>
                  <a:gd name="T51" fmla="*/ 1 h 262"/>
                  <a:gd name="T52" fmla="*/ 0 w 193"/>
                  <a:gd name="T53" fmla="*/ 1 h 262"/>
                  <a:gd name="T54" fmla="*/ 0 w 193"/>
                  <a:gd name="T55" fmla="*/ 1 h 262"/>
                  <a:gd name="T56" fmla="*/ 0 w 193"/>
                  <a:gd name="T57" fmla="*/ 1 h 262"/>
                  <a:gd name="T58" fmla="*/ 0 w 193"/>
                  <a:gd name="T59" fmla="*/ 1 h 262"/>
                  <a:gd name="T60" fmla="*/ 0 w 193"/>
                  <a:gd name="T61" fmla="*/ 1 h 262"/>
                  <a:gd name="T62" fmla="*/ 0 w 193"/>
                  <a:gd name="T63" fmla="*/ 1 h 262"/>
                  <a:gd name="T64" fmla="*/ 0 w 193"/>
                  <a:gd name="T65" fmla="*/ 1 h 262"/>
                  <a:gd name="T66" fmla="*/ 0 w 193"/>
                  <a:gd name="T67" fmla="*/ 1 h 262"/>
                  <a:gd name="T68" fmla="*/ 0 w 193"/>
                  <a:gd name="T69" fmla="*/ 1 h 262"/>
                  <a:gd name="T70" fmla="*/ 0 w 193"/>
                  <a:gd name="T71" fmla="*/ 1 h 262"/>
                  <a:gd name="T72" fmla="*/ 0 w 193"/>
                  <a:gd name="T73" fmla="*/ 1 h 262"/>
                  <a:gd name="T74" fmla="*/ 0 w 193"/>
                  <a:gd name="T75" fmla="*/ 1 h 262"/>
                  <a:gd name="T76" fmla="*/ 0 w 193"/>
                  <a:gd name="T77" fmla="*/ 1 h 262"/>
                  <a:gd name="T78" fmla="*/ 0 w 193"/>
                  <a:gd name="T79" fmla="*/ 1 h 262"/>
                  <a:gd name="T80" fmla="*/ 0 w 193"/>
                  <a:gd name="T81" fmla="*/ 1 h 262"/>
                  <a:gd name="T82" fmla="*/ 0 w 193"/>
                  <a:gd name="T83" fmla="*/ 1 h 262"/>
                  <a:gd name="T84" fmla="*/ 0 w 193"/>
                  <a:gd name="T85" fmla="*/ 1 h 262"/>
                  <a:gd name="T86" fmla="*/ 0 w 193"/>
                  <a:gd name="T87" fmla="*/ 1 h 262"/>
                  <a:gd name="T88" fmla="*/ 0 w 193"/>
                  <a:gd name="T89" fmla="*/ 1 h 262"/>
                  <a:gd name="T90" fmla="*/ 0 w 193"/>
                  <a:gd name="T91" fmla="*/ 1 h 262"/>
                  <a:gd name="T92" fmla="*/ 0 w 193"/>
                  <a:gd name="T93" fmla="*/ 1 h 262"/>
                  <a:gd name="T94" fmla="*/ 0 w 193"/>
                  <a:gd name="T95" fmla="*/ 1 h 262"/>
                  <a:gd name="T96" fmla="*/ 0 w 193"/>
                  <a:gd name="T97" fmla="*/ 1 h 262"/>
                  <a:gd name="T98" fmla="*/ 0 w 193"/>
                  <a:gd name="T99" fmla="*/ 1 h 262"/>
                  <a:gd name="T100" fmla="*/ 0 w 193"/>
                  <a:gd name="T101" fmla="*/ 1 h 262"/>
                  <a:gd name="T102" fmla="*/ 0 w 193"/>
                  <a:gd name="T103" fmla="*/ 1 h 262"/>
                  <a:gd name="T104" fmla="*/ 0 w 193"/>
                  <a:gd name="T105" fmla="*/ 1 h 262"/>
                  <a:gd name="T106" fmla="*/ 0 w 193"/>
                  <a:gd name="T107" fmla="*/ 1 h 262"/>
                  <a:gd name="T108" fmla="*/ 0 w 193"/>
                  <a:gd name="T109" fmla="*/ 1 h 262"/>
                  <a:gd name="T110" fmla="*/ 0 w 193"/>
                  <a:gd name="T111" fmla="*/ 1 h 262"/>
                  <a:gd name="T112" fmla="*/ 0 w 193"/>
                  <a:gd name="T113" fmla="*/ 1 h 2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93" h="262">
                    <a:moveTo>
                      <a:pt x="38" y="15"/>
                    </a:moveTo>
                    <a:lnTo>
                      <a:pt x="37" y="15"/>
                    </a:lnTo>
                    <a:lnTo>
                      <a:pt x="36" y="18"/>
                    </a:lnTo>
                    <a:lnTo>
                      <a:pt x="34" y="21"/>
                    </a:lnTo>
                    <a:lnTo>
                      <a:pt x="33" y="23"/>
                    </a:lnTo>
                    <a:lnTo>
                      <a:pt x="32" y="26"/>
                    </a:lnTo>
                    <a:lnTo>
                      <a:pt x="30" y="30"/>
                    </a:lnTo>
                    <a:lnTo>
                      <a:pt x="28" y="34"/>
                    </a:lnTo>
                    <a:lnTo>
                      <a:pt x="27" y="38"/>
                    </a:lnTo>
                    <a:lnTo>
                      <a:pt x="25" y="40"/>
                    </a:lnTo>
                    <a:lnTo>
                      <a:pt x="24" y="43"/>
                    </a:lnTo>
                    <a:lnTo>
                      <a:pt x="23" y="46"/>
                    </a:lnTo>
                    <a:lnTo>
                      <a:pt x="23" y="49"/>
                    </a:lnTo>
                    <a:lnTo>
                      <a:pt x="21" y="52"/>
                    </a:lnTo>
                    <a:lnTo>
                      <a:pt x="20" y="55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17" y="65"/>
                    </a:lnTo>
                    <a:lnTo>
                      <a:pt x="16" y="69"/>
                    </a:lnTo>
                    <a:lnTo>
                      <a:pt x="15" y="73"/>
                    </a:lnTo>
                    <a:lnTo>
                      <a:pt x="15" y="78"/>
                    </a:lnTo>
                    <a:lnTo>
                      <a:pt x="13" y="81"/>
                    </a:lnTo>
                    <a:lnTo>
                      <a:pt x="13" y="84"/>
                    </a:lnTo>
                    <a:lnTo>
                      <a:pt x="12" y="86"/>
                    </a:lnTo>
                    <a:lnTo>
                      <a:pt x="12" y="89"/>
                    </a:lnTo>
                    <a:lnTo>
                      <a:pt x="11" y="90"/>
                    </a:lnTo>
                    <a:lnTo>
                      <a:pt x="11" y="94"/>
                    </a:lnTo>
                    <a:lnTo>
                      <a:pt x="9" y="97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8" y="105"/>
                    </a:lnTo>
                    <a:lnTo>
                      <a:pt x="7" y="107"/>
                    </a:lnTo>
                    <a:lnTo>
                      <a:pt x="7" y="111"/>
                    </a:lnTo>
                    <a:lnTo>
                      <a:pt x="7" y="114"/>
                    </a:lnTo>
                    <a:lnTo>
                      <a:pt x="6" y="116"/>
                    </a:lnTo>
                    <a:lnTo>
                      <a:pt x="6" y="119"/>
                    </a:lnTo>
                    <a:lnTo>
                      <a:pt x="6" y="123"/>
                    </a:lnTo>
                    <a:lnTo>
                      <a:pt x="4" y="125"/>
                    </a:lnTo>
                    <a:lnTo>
                      <a:pt x="4" y="128"/>
                    </a:lnTo>
                    <a:lnTo>
                      <a:pt x="4" y="131"/>
                    </a:lnTo>
                    <a:lnTo>
                      <a:pt x="4" y="133"/>
                    </a:lnTo>
                    <a:lnTo>
                      <a:pt x="3" y="136"/>
                    </a:lnTo>
                    <a:lnTo>
                      <a:pt x="3" y="140"/>
                    </a:lnTo>
                    <a:lnTo>
                      <a:pt x="2" y="143"/>
                    </a:lnTo>
                    <a:lnTo>
                      <a:pt x="2" y="145"/>
                    </a:lnTo>
                    <a:lnTo>
                      <a:pt x="2" y="148"/>
                    </a:lnTo>
                    <a:lnTo>
                      <a:pt x="2" y="150"/>
                    </a:lnTo>
                    <a:lnTo>
                      <a:pt x="0" y="153"/>
                    </a:lnTo>
                    <a:lnTo>
                      <a:pt x="0" y="157"/>
                    </a:lnTo>
                    <a:lnTo>
                      <a:pt x="0" y="160"/>
                    </a:lnTo>
                    <a:lnTo>
                      <a:pt x="0" y="162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0"/>
                    </a:lnTo>
                    <a:lnTo>
                      <a:pt x="0" y="173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0" y="186"/>
                    </a:lnTo>
                    <a:lnTo>
                      <a:pt x="0" y="188"/>
                    </a:lnTo>
                    <a:lnTo>
                      <a:pt x="0" y="191"/>
                    </a:lnTo>
                    <a:lnTo>
                      <a:pt x="0" y="194"/>
                    </a:lnTo>
                    <a:lnTo>
                      <a:pt x="0" y="195"/>
                    </a:lnTo>
                    <a:lnTo>
                      <a:pt x="0" y="199"/>
                    </a:lnTo>
                    <a:lnTo>
                      <a:pt x="0" y="200"/>
                    </a:lnTo>
                    <a:lnTo>
                      <a:pt x="2" y="203"/>
                    </a:lnTo>
                    <a:lnTo>
                      <a:pt x="2" y="205"/>
                    </a:lnTo>
                    <a:lnTo>
                      <a:pt x="2" y="208"/>
                    </a:lnTo>
                    <a:lnTo>
                      <a:pt x="3" y="212"/>
                    </a:lnTo>
                    <a:lnTo>
                      <a:pt x="4" y="216"/>
                    </a:lnTo>
                    <a:lnTo>
                      <a:pt x="4" y="219"/>
                    </a:lnTo>
                    <a:lnTo>
                      <a:pt x="6" y="222"/>
                    </a:lnTo>
                    <a:lnTo>
                      <a:pt x="7" y="226"/>
                    </a:lnTo>
                    <a:lnTo>
                      <a:pt x="8" y="229"/>
                    </a:lnTo>
                    <a:lnTo>
                      <a:pt x="9" y="232"/>
                    </a:lnTo>
                    <a:lnTo>
                      <a:pt x="12" y="234"/>
                    </a:lnTo>
                    <a:lnTo>
                      <a:pt x="15" y="237"/>
                    </a:lnTo>
                    <a:lnTo>
                      <a:pt x="19" y="241"/>
                    </a:lnTo>
                    <a:lnTo>
                      <a:pt x="23" y="243"/>
                    </a:lnTo>
                    <a:lnTo>
                      <a:pt x="28" y="247"/>
                    </a:lnTo>
                    <a:lnTo>
                      <a:pt x="29" y="247"/>
                    </a:lnTo>
                    <a:lnTo>
                      <a:pt x="32" y="249"/>
                    </a:lnTo>
                    <a:lnTo>
                      <a:pt x="34" y="250"/>
                    </a:lnTo>
                    <a:lnTo>
                      <a:pt x="37" y="251"/>
                    </a:lnTo>
                    <a:lnTo>
                      <a:pt x="40" y="253"/>
                    </a:lnTo>
                    <a:lnTo>
                      <a:pt x="42" y="254"/>
                    </a:lnTo>
                    <a:lnTo>
                      <a:pt x="45" y="254"/>
                    </a:lnTo>
                    <a:lnTo>
                      <a:pt x="47" y="255"/>
                    </a:lnTo>
                    <a:lnTo>
                      <a:pt x="50" y="255"/>
                    </a:lnTo>
                    <a:lnTo>
                      <a:pt x="53" y="257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62" y="259"/>
                    </a:lnTo>
                    <a:lnTo>
                      <a:pt x="64" y="259"/>
                    </a:lnTo>
                    <a:lnTo>
                      <a:pt x="67" y="259"/>
                    </a:lnTo>
                    <a:lnTo>
                      <a:pt x="71" y="260"/>
                    </a:lnTo>
                    <a:lnTo>
                      <a:pt x="74" y="260"/>
                    </a:lnTo>
                    <a:lnTo>
                      <a:pt x="78" y="260"/>
                    </a:lnTo>
                    <a:lnTo>
                      <a:pt x="80" y="260"/>
                    </a:lnTo>
                    <a:lnTo>
                      <a:pt x="83" y="260"/>
                    </a:lnTo>
                    <a:lnTo>
                      <a:pt x="87" y="260"/>
                    </a:lnTo>
                    <a:lnTo>
                      <a:pt x="89" y="260"/>
                    </a:lnTo>
                    <a:lnTo>
                      <a:pt x="92" y="260"/>
                    </a:lnTo>
                    <a:lnTo>
                      <a:pt x="96" y="262"/>
                    </a:lnTo>
                    <a:lnTo>
                      <a:pt x="99" y="260"/>
                    </a:lnTo>
                    <a:lnTo>
                      <a:pt x="102" y="260"/>
                    </a:lnTo>
                    <a:lnTo>
                      <a:pt x="105" y="260"/>
                    </a:lnTo>
                    <a:lnTo>
                      <a:pt x="108" y="260"/>
                    </a:lnTo>
                    <a:lnTo>
                      <a:pt x="110" y="259"/>
                    </a:lnTo>
                    <a:lnTo>
                      <a:pt x="114" y="259"/>
                    </a:lnTo>
                    <a:lnTo>
                      <a:pt x="117" y="259"/>
                    </a:lnTo>
                    <a:lnTo>
                      <a:pt x="121" y="259"/>
                    </a:lnTo>
                    <a:lnTo>
                      <a:pt x="123" y="258"/>
                    </a:lnTo>
                    <a:lnTo>
                      <a:pt x="126" y="258"/>
                    </a:lnTo>
                    <a:lnTo>
                      <a:pt x="129" y="257"/>
                    </a:lnTo>
                    <a:lnTo>
                      <a:pt x="131" y="255"/>
                    </a:lnTo>
                    <a:lnTo>
                      <a:pt x="134" y="255"/>
                    </a:lnTo>
                    <a:lnTo>
                      <a:pt x="138" y="254"/>
                    </a:lnTo>
                    <a:lnTo>
                      <a:pt x="140" y="254"/>
                    </a:lnTo>
                    <a:lnTo>
                      <a:pt x="143" y="253"/>
                    </a:lnTo>
                    <a:lnTo>
                      <a:pt x="146" y="251"/>
                    </a:lnTo>
                    <a:lnTo>
                      <a:pt x="148" y="251"/>
                    </a:lnTo>
                    <a:lnTo>
                      <a:pt x="151" y="250"/>
                    </a:lnTo>
                    <a:lnTo>
                      <a:pt x="154" y="249"/>
                    </a:lnTo>
                    <a:lnTo>
                      <a:pt x="156" y="247"/>
                    </a:lnTo>
                    <a:lnTo>
                      <a:pt x="159" y="247"/>
                    </a:lnTo>
                    <a:lnTo>
                      <a:pt x="160" y="246"/>
                    </a:lnTo>
                    <a:lnTo>
                      <a:pt x="163" y="245"/>
                    </a:lnTo>
                    <a:lnTo>
                      <a:pt x="167" y="242"/>
                    </a:lnTo>
                    <a:lnTo>
                      <a:pt x="171" y="240"/>
                    </a:lnTo>
                    <a:lnTo>
                      <a:pt x="174" y="237"/>
                    </a:lnTo>
                    <a:lnTo>
                      <a:pt x="178" y="234"/>
                    </a:lnTo>
                    <a:lnTo>
                      <a:pt x="180" y="232"/>
                    </a:lnTo>
                    <a:lnTo>
                      <a:pt x="181" y="230"/>
                    </a:lnTo>
                    <a:lnTo>
                      <a:pt x="182" y="228"/>
                    </a:lnTo>
                    <a:lnTo>
                      <a:pt x="184" y="225"/>
                    </a:lnTo>
                    <a:lnTo>
                      <a:pt x="184" y="222"/>
                    </a:lnTo>
                    <a:lnTo>
                      <a:pt x="185" y="220"/>
                    </a:lnTo>
                    <a:lnTo>
                      <a:pt x="186" y="217"/>
                    </a:lnTo>
                    <a:lnTo>
                      <a:pt x="188" y="216"/>
                    </a:lnTo>
                    <a:lnTo>
                      <a:pt x="189" y="212"/>
                    </a:lnTo>
                    <a:lnTo>
                      <a:pt x="189" y="209"/>
                    </a:lnTo>
                    <a:lnTo>
                      <a:pt x="190" y="205"/>
                    </a:lnTo>
                    <a:lnTo>
                      <a:pt x="192" y="203"/>
                    </a:lnTo>
                    <a:lnTo>
                      <a:pt x="192" y="199"/>
                    </a:lnTo>
                    <a:lnTo>
                      <a:pt x="192" y="195"/>
                    </a:lnTo>
                    <a:lnTo>
                      <a:pt x="193" y="191"/>
                    </a:lnTo>
                    <a:lnTo>
                      <a:pt x="193" y="188"/>
                    </a:lnTo>
                    <a:lnTo>
                      <a:pt x="193" y="183"/>
                    </a:lnTo>
                    <a:lnTo>
                      <a:pt x="193" y="179"/>
                    </a:lnTo>
                    <a:lnTo>
                      <a:pt x="193" y="174"/>
                    </a:lnTo>
                    <a:lnTo>
                      <a:pt x="193" y="170"/>
                    </a:lnTo>
                    <a:lnTo>
                      <a:pt x="193" y="167"/>
                    </a:lnTo>
                    <a:lnTo>
                      <a:pt x="193" y="165"/>
                    </a:lnTo>
                    <a:lnTo>
                      <a:pt x="193" y="162"/>
                    </a:lnTo>
                    <a:lnTo>
                      <a:pt x="193" y="161"/>
                    </a:lnTo>
                    <a:lnTo>
                      <a:pt x="193" y="158"/>
                    </a:lnTo>
                    <a:lnTo>
                      <a:pt x="193" y="156"/>
                    </a:lnTo>
                    <a:lnTo>
                      <a:pt x="193" y="153"/>
                    </a:lnTo>
                    <a:lnTo>
                      <a:pt x="193" y="150"/>
                    </a:lnTo>
                    <a:lnTo>
                      <a:pt x="192" y="148"/>
                    </a:lnTo>
                    <a:lnTo>
                      <a:pt x="192" y="145"/>
                    </a:lnTo>
                    <a:lnTo>
                      <a:pt x="192" y="143"/>
                    </a:lnTo>
                    <a:lnTo>
                      <a:pt x="192" y="140"/>
                    </a:lnTo>
                    <a:lnTo>
                      <a:pt x="190" y="136"/>
                    </a:lnTo>
                    <a:lnTo>
                      <a:pt x="190" y="133"/>
                    </a:lnTo>
                    <a:lnTo>
                      <a:pt x="190" y="131"/>
                    </a:lnTo>
                    <a:lnTo>
                      <a:pt x="190" y="128"/>
                    </a:lnTo>
                    <a:lnTo>
                      <a:pt x="189" y="124"/>
                    </a:lnTo>
                    <a:lnTo>
                      <a:pt x="189" y="122"/>
                    </a:lnTo>
                    <a:lnTo>
                      <a:pt x="189" y="119"/>
                    </a:lnTo>
                    <a:lnTo>
                      <a:pt x="189" y="115"/>
                    </a:lnTo>
                    <a:lnTo>
                      <a:pt x="188" y="112"/>
                    </a:lnTo>
                    <a:lnTo>
                      <a:pt x="188" y="108"/>
                    </a:lnTo>
                    <a:lnTo>
                      <a:pt x="186" y="106"/>
                    </a:lnTo>
                    <a:lnTo>
                      <a:pt x="186" y="103"/>
                    </a:lnTo>
                    <a:lnTo>
                      <a:pt x="186" y="99"/>
                    </a:lnTo>
                    <a:lnTo>
                      <a:pt x="185" y="97"/>
                    </a:lnTo>
                    <a:lnTo>
                      <a:pt x="185" y="94"/>
                    </a:lnTo>
                    <a:lnTo>
                      <a:pt x="184" y="91"/>
                    </a:lnTo>
                    <a:lnTo>
                      <a:pt x="184" y="89"/>
                    </a:lnTo>
                    <a:lnTo>
                      <a:pt x="184" y="85"/>
                    </a:lnTo>
                    <a:lnTo>
                      <a:pt x="182" y="82"/>
                    </a:lnTo>
                    <a:lnTo>
                      <a:pt x="182" y="80"/>
                    </a:lnTo>
                    <a:lnTo>
                      <a:pt x="181" y="77"/>
                    </a:lnTo>
                    <a:lnTo>
                      <a:pt x="181" y="73"/>
                    </a:lnTo>
                    <a:lnTo>
                      <a:pt x="181" y="70"/>
                    </a:lnTo>
                    <a:lnTo>
                      <a:pt x="180" y="68"/>
                    </a:lnTo>
                    <a:lnTo>
                      <a:pt x="180" y="65"/>
                    </a:lnTo>
                    <a:lnTo>
                      <a:pt x="178" y="61"/>
                    </a:lnTo>
                    <a:lnTo>
                      <a:pt x="178" y="59"/>
                    </a:lnTo>
                    <a:lnTo>
                      <a:pt x="178" y="56"/>
                    </a:lnTo>
                    <a:lnTo>
                      <a:pt x="177" y="52"/>
                    </a:lnTo>
                    <a:lnTo>
                      <a:pt x="176" y="49"/>
                    </a:lnTo>
                    <a:lnTo>
                      <a:pt x="176" y="46"/>
                    </a:lnTo>
                    <a:lnTo>
                      <a:pt x="174" y="43"/>
                    </a:lnTo>
                    <a:lnTo>
                      <a:pt x="173" y="39"/>
                    </a:lnTo>
                    <a:lnTo>
                      <a:pt x="173" y="36"/>
                    </a:lnTo>
                    <a:lnTo>
                      <a:pt x="172" y="32"/>
                    </a:lnTo>
                    <a:lnTo>
                      <a:pt x="172" y="30"/>
                    </a:lnTo>
                    <a:lnTo>
                      <a:pt x="171" y="26"/>
                    </a:lnTo>
                    <a:lnTo>
                      <a:pt x="169" y="22"/>
                    </a:lnTo>
                    <a:lnTo>
                      <a:pt x="168" y="19"/>
                    </a:lnTo>
                    <a:lnTo>
                      <a:pt x="168" y="15"/>
                    </a:lnTo>
                    <a:lnTo>
                      <a:pt x="167" y="11"/>
                    </a:lnTo>
                    <a:lnTo>
                      <a:pt x="165" y="8"/>
                    </a:lnTo>
                    <a:lnTo>
                      <a:pt x="164" y="4"/>
                    </a:lnTo>
                    <a:lnTo>
                      <a:pt x="163" y="0"/>
                    </a:lnTo>
                    <a:lnTo>
                      <a:pt x="129" y="31"/>
                    </a:lnTo>
                    <a:lnTo>
                      <a:pt x="129" y="34"/>
                    </a:lnTo>
                    <a:lnTo>
                      <a:pt x="129" y="35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1" y="44"/>
                    </a:lnTo>
                    <a:lnTo>
                      <a:pt x="131" y="47"/>
                    </a:lnTo>
                    <a:lnTo>
                      <a:pt x="133" y="49"/>
                    </a:lnTo>
                    <a:lnTo>
                      <a:pt x="133" y="52"/>
                    </a:lnTo>
                    <a:lnTo>
                      <a:pt x="134" y="55"/>
                    </a:lnTo>
                    <a:lnTo>
                      <a:pt x="134" y="57"/>
                    </a:lnTo>
                    <a:lnTo>
                      <a:pt x="134" y="60"/>
                    </a:lnTo>
                    <a:lnTo>
                      <a:pt x="135" y="63"/>
                    </a:lnTo>
                    <a:lnTo>
                      <a:pt x="135" y="67"/>
                    </a:lnTo>
                    <a:lnTo>
                      <a:pt x="137" y="69"/>
                    </a:lnTo>
                    <a:lnTo>
                      <a:pt x="137" y="72"/>
                    </a:lnTo>
                    <a:lnTo>
                      <a:pt x="138" y="76"/>
                    </a:lnTo>
                    <a:lnTo>
                      <a:pt x="138" y="80"/>
                    </a:lnTo>
                    <a:lnTo>
                      <a:pt x="139" y="82"/>
                    </a:lnTo>
                    <a:lnTo>
                      <a:pt x="139" y="86"/>
                    </a:lnTo>
                    <a:lnTo>
                      <a:pt x="140" y="89"/>
                    </a:lnTo>
                    <a:lnTo>
                      <a:pt x="140" y="93"/>
                    </a:lnTo>
                    <a:lnTo>
                      <a:pt x="142" y="97"/>
                    </a:lnTo>
                    <a:lnTo>
                      <a:pt x="142" y="101"/>
                    </a:lnTo>
                    <a:lnTo>
                      <a:pt x="143" y="105"/>
                    </a:lnTo>
                    <a:lnTo>
                      <a:pt x="143" y="108"/>
                    </a:lnTo>
                    <a:lnTo>
                      <a:pt x="143" y="111"/>
                    </a:lnTo>
                    <a:lnTo>
                      <a:pt x="144" y="115"/>
                    </a:lnTo>
                    <a:lnTo>
                      <a:pt x="144" y="119"/>
                    </a:lnTo>
                    <a:lnTo>
                      <a:pt x="146" y="123"/>
                    </a:lnTo>
                    <a:lnTo>
                      <a:pt x="146" y="125"/>
                    </a:lnTo>
                    <a:lnTo>
                      <a:pt x="146" y="129"/>
                    </a:lnTo>
                    <a:lnTo>
                      <a:pt x="146" y="133"/>
                    </a:lnTo>
                    <a:lnTo>
                      <a:pt x="147" y="137"/>
                    </a:lnTo>
                    <a:lnTo>
                      <a:pt x="147" y="140"/>
                    </a:lnTo>
                    <a:lnTo>
                      <a:pt x="147" y="144"/>
                    </a:lnTo>
                    <a:lnTo>
                      <a:pt x="147" y="148"/>
                    </a:lnTo>
                    <a:lnTo>
                      <a:pt x="148" y="152"/>
                    </a:lnTo>
                    <a:lnTo>
                      <a:pt x="148" y="154"/>
                    </a:lnTo>
                    <a:lnTo>
                      <a:pt x="148" y="158"/>
                    </a:lnTo>
                    <a:lnTo>
                      <a:pt x="148" y="161"/>
                    </a:lnTo>
                    <a:lnTo>
                      <a:pt x="148" y="165"/>
                    </a:lnTo>
                    <a:lnTo>
                      <a:pt x="148" y="167"/>
                    </a:lnTo>
                    <a:lnTo>
                      <a:pt x="148" y="170"/>
                    </a:lnTo>
                    <a:lnTo>
                      <a:pt x="148" y="174"/>
                    </a:lnTo>
                    <a:lnTo>
                      <a:pt x="148" y="177"/>
                    </a:lnTo>
                    <a:lnTo>
                      <a:pt x="148" y="179"/>
                    </a:lnTo>
                    <a:lnTo>
                      <a:pt x="147" y="182"/>
                    </a:lnTo>
                    <a:lnTo>
                      <a:pt x="147" y="184"/>
                    </a:lnTo>
                    <a:lnTo>
                      <a:pt x="147" y="187"/>
                    </a:lnTo>
                    <a:lnTo>
                      <a:pt x="146" y="191"/>
                    </a:lnTo>
                    <a:lnTo>
                      <a:pt x="144" y="195"/>
                    </a:lnTo>
                    <a:lnTo>
                      <a:pt x="143" y="198"/>
                    </a:lnTo>
                    <a:lnTo>
                      <a:pt x="142" y="200"/>
                    </a:lnTo>
                    <a:lnTo>
                      <a:pt x="139" y="202"/>
                    </a:lnTo>
                    <a:lnTo>
                      <a:pt x="137" y="204"/>
                    </a:lnTo>
                    <a:lnTo>
                      <a:pt x="134" y="205"/>
                    </a:lnTo>
                    <a:lnTo>
                      <a:pt x="131" y="207"/>
                    </a:lnTo>
                    <a:lnTo>
                      <a:pt x="129" y="208"/>
                    </a:lnTo>
                    <a:lnTo>
                      <a:pt x="125" y="209"/>
                    </a:lnTo>
                    <a:lnTo>
                      <a:pt x="122" y="211"/>
                    </a:lnTo>
                    <a:lnTo>
                      <a:pt x="119" y="212"/>
                    </a:lnTo>
                    <a:lnTo>
                      <a:pt x="116" y="212"/>
                    </a:lnTo>
                    <a:lnTo>
                      <a:pt x="112" y="213"/>
                    </a:lnTo>
                    <a:lnTo>
                      <a:pt x="108" y="215"/>
                    </a:lnTo>
                    <a:lnTo>
                      <a:pt x="105" y="215"/>
                    </a:lnTo>
                    <a:lnTo>
                      <a:pt x="101" y="216"/>
                    </a:lnTo>
                    <a:lnTo>
                      <a:pt x="97" y="216"/>
                    </a:lnTo>
                    <a:lnTo>
                      <a:pt x="95" y="216"/>
                    </a:lnTo>
                    <a:lnTo>
                      <a:pt x="91" y="216"/>
                    </a:lnTo>
                    <a:lnTo>
                      <a:pt x="87" y="216"/>
                    </a:lnTo>
                    <a:lnTo>
                      <a:pt x="84" y="216"/>
                    </a:lnTo>
                    <a:lnTo>
                      <a:pt x="80" y="216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0" y="213"/>
                    </a:lnTo>
                    <a:lnTo>
                      <a:pt x="67" y="212"/>
                    </a:lnTo>
                    <a:lnTo>
                      <a:pt x="64" y="212"/>
                    </a:lnTo>
                    <a:lnTo>
                      <a:pt x="62" y="209"/>
                    </a:lnTo>
                    <a:lnTo>
                      <a:pt x="59" y="208"/>
                    </a:lnTo>
                    <a:lnTo>
                      <a:pt x="57" y="207"/>
                    </a:lnTo>
                    <a:lnTo>
                      <a:pt x="55" y="205"/>
                    </a:lnTo>
                    <a:lnTo>
                      <a:pt x="51" y="202"/>
                    </a:lnTo>
                    <a:lnTo>
                      <a:pt x="49" y="198"/>
                    </a:lnTo>
                    <a:lnTo>
                      <a:pt x="47" y="194"/>
                    </a:lnTo>
                    <a:lnTo>
                      <a:pt x="46" y="190"/>
                    </a:lnTo>
                    <a:lnTo>
                      <a:pt x="46" y="186"/>
                    </a:lnTo>
                    <a:lnTo>
                      <a:pt x="46" y="181"/>
                    </a:lnTo>
                    <a:lnTo>
                      <a:pt x="45" y="178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0"/>
                    </a:lnTo>
                    <a:lnTo>
                      <a:pt x="45" y="167"/>
                    </a:lnTo>
                    <a:lnTo>
                      <a:pt x="46" y="164"/>
                    </a:lnTo>
                    <a:lnTo>
                      <a:pt x="46" y="161"/>
                    </a:lnTo>
                    <a:lnTo>
                      <a:pt x="46" y="158"/>
                    </a:lnTo>
                    <a:lnTo>
                      <a:pt x="46" y="154"/>
                    </a:lnTo>
                    <a:lnTo>
                      <a:pt x="46" y="152"/>
                    </a:lnTo>
                    <a:lnTo>
                      <a:pt x="47" y="149"/>
                    </a:lnTo>
                    <a:lnTo>
                      <a:pt x="47" y="145"/>
                    </a:lnTo>
                    <a:lnTo>
                      <a:pt x="49" y="143"/>
                    </a:lnTo>
                    <a:lnTo>
                      <a:pt x="49" y="139"/>
                    </a:lnTo>
                    <a:lnTo>
                      <a:pt x="49" y="136"/>
                    </a:lnTo>
                    <a:lnTo>
                      <a:pt x="50" y="132"/>
                    </a:lnTo>
                    <a:lnTo>
                      <a:pt x="50" y="128"/>
                    </a:lnTo>
                    <a:lnTo>
                      <a:pt x="51" y="125"/>
                    </a:lnTo>
                    <a:lnTo>
                      <a:pt x="51" y="122"/>
                    </a:lnTo>
                    <a:lnTo>
                      <a:pt x="53" y="119"/>
                    </a:lnTo>
                    <a:lnTo>
                      <a:pt x="53" y="115"/>
                    </a:lnTo>
                    <a:lnTo>
                      <a:pt x="54" y="112"/>
                    </a:lnTo>
                    <a:lnTo>
                      <a:pt x="55" y="108"/>
                    </a:lnTo>
                    <a:lnTo>
                      <a:pt x="55" y="106"/>
                    </a:lnTo>
                    <a:lnTo>
                      <a:pt x="57" y="102"/>
                    </a:lnTo>
                    <a:lnTo>
                      <a:pt x="57" y="98"/>
                    </a:lnTo>
                    <a:lnTo>
                      <a:pt x="58" y="95"/>
                    </a:lnTo>
                    <a:lnTo>
                      <a:pt x="58" y="91"/>
                    </a:lnTo>
                    <a:lnTo>
                      <a:pt x="59" y="89"/>
                    </a:lnTo>
                    <a:lnTo>
                      <a:pt x="61" y="86"/>
                    </a:lnTo>
                    <a:lnTo>
                      <a:pt x="61" y="82"/>
                    </a:lnTo>
                    <a:lnTo>
                      <a:pt x="62" y="80"/>
                    </a:lnTo>
                    <a:lnTo>
                      <a:pt x="62" y="77"/>
                    </a:lnTo>
                    <a:lnTo>
                      <a:pt x="63" y="73"/>
                    </a:lnTo>
                    <a:lnTo>
                      <a:pt x="64" y="70"/>
                    </a:lnTo>
                    <a:lnTo>
                      <a:pt x="64" y="68"/>
                    </a:lnTo>
                    <a:lnTo>
                      <a:pt x="66" y="65"/>
                    </a:lnTo>
                    <a:lnTo>
                      <a:pt x="66" y="63"/>
                    </a:lnTo>
                    <a:lnTo>
                      <a:pt x="67" y="60"/>
                    </a:lnTo>
                    <a:lnTo>
                      <a:pt x="68" y="59"/>
                    </a:lnTo>
                    <a:lnTo>
                      <a:pt x="68" y="53"/>
                    </a:lnTo>
                    <a:lnTo>
                      <a:pt x="70" y="49"/>
                    </a:lnTo>
                    <a:lnTo>
                      <a:pt x="71" y="46"/>
                    </a:lnTo>
                    <a:lnTo>
                      <a:pt x="72" y="43"/>
                    </a:lnTo>
                    <a:lnTo>
                      <a:pt x="72" y="40"/>
                    </a:lnTo>
                    <a:lnTo>
                      <a:pt x="74" y="39"/>
                    </a:lnTo>
                    <a:lnTo>
                      <a:pt x="74" y="38"/>
                    </a:lnTo>
                    <a:lnTo>
                      <a:pt x="75" y="38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5" name="Freeform 365"/>
              <p:cNvSpPr>
                <a:spLocks/>
              </p:cNvSpPr>
              <p:nvPr/>
            </p:nvSpPr>
            <p:spPr bwMode="auto">
              <a:xfrm>
                <a:off x="3878" y="2584"/>
                <a:ext cx="330" cy="125"/>
              </a:xfrm>
              <a:custGeom>
                <a:avLst/>
                <a:gdLst>
                  <a:gd name="T0" fmla="*/ 1 w 660"/>
                  <a:gd name="T1" fmla="*/ 1 h 249"/>
                  <a:gd name="T2" fmla="*/ 1 w 660"/>
                  <a:gd name="T3" fmla="*/ 1 h 249"/>
                  <a:gd name="T4" fmla="*/ 1 w 660"/>
                  <a:gd name="T5" fmla="*/ 1 h 249"/>
                  <a:gd name="T6" fmla="*/ 1 w 660"/>
                  <a:gd name="T7" fmla="*/ 1 h 249"/>
                  <a:gd name="T8" fmla="*/ 1 w 660"/>
                  <a:gd name="T9" fmla="*/ 1 h 249"/>
                  <a:gd name="T10" fmla="*/ 1 w 660"/>
                  <a:gd name="T11" fmla="*/ 1 h 249"/>
                  <a:gd name="T12" fmla="*/ 1 w 660"/>
                  <a:gd name="T13" fmla="*/ 1 h 249"/>
                  <a:gd name="T14" fmla="*/ 1 w 660"/>
                  <a:gd name="T15" fmla="*/ 1 h 249"/>
                  <a:gd name="T16" fmla="*/ 1 w 660"/>
                  <a:gd name="T17" fmla="*/ 1 h 249"/>
                  <a:gd name="T18" fmla="*/ 1 w 660"/>
                  <a:gd name="T19" fmla="*/ 1 h 249"/>
                  <a:gd name="T20" fmla="*/ 2 w 660"/>
                  <a:gd name="T21" fmla="*/ 1 h 249"/>
                  <a:gd name="T22" fmla="*/ 2 w 660"/>
                  <a:gd name="T23" fmla="*/ 1 h 249"/>
                  <a:gd name="T24" fmla="*/ 2 w 660"/>
                  <a:gd name="T25" fmla="*/ 1 h 249"/>
                  <a:gd name="T26" fmla="*/ 2 w 660"/>
                  <a:gd name="T27" fmla="*/ 1 h 249"/>
                  <a:gd name="T28" fmla="*/ 2 w 660"/>
                  <a:gd name="T29" fmla="*/ 1 h 249"/>
                  <a:gd name="T30" fmla="*/ 2 w 660"/>
                  <a:gd name="T31" fmla="*/ 1 h 249"/>
                  <a:gd name="T32" fmla="*/ 3 w 660"/>
                  <a:gd name="T33" fmla="*/ 1 h 249"/>
                  <a:gd name="T34" fmla="*/ 3 w 660"/>
                  <a:gd name="T35" fmla="*/ 1 h 249"/>
                  <a:gd name="T36" fmla="*/ 3 w 660"/>
                  <a:gd name="T37" fmla="*/ 1 h 249"/>
                  <a:gd name="T38" fmla="*/ 3 w 660"/>
                  <a:gd name="T39" fmla="*/ 1 h 249"/>
                  <a:gd name="T40" fmla="*/ 3 w 660"/>
                  <a:gd name="T41" fmla="*/ 1 h 249"/>
                  <a:gd name="T42" fmla="*/ 3 w 660"/>
                  <a:gd name="T43" fmla="*/ 1 h 249"/>
                  <a:gd name="T44" fmla="*/ 3 w 660"/>
                  <a:gd name="T45" fmla="*/ 1 h 249"/>
                  <a:gd name="T46" fmla="*/ 3 w 660"/>
                  <a:gd name="T47" fmla="*/ 1 h 249"/>
                  <a:gd name="T48" fmla="*/ 3 w 660"/>
                  <a:gd name="T49" fmla="*/ 1 h 249"/>
                  <a:gd name="T50" fmla="*/ 3 w 660"/>
                  <a:gd name="T51" fmla="*/ 1 h 249"/>
                  <a:gd name="T52" fmla="*/ 3 w 660"/>
                  <a:gd name="T53" fmla="*/ 1 h 249"/>
                  <a:gd name="T54" fmla="*/ 3 w 660"/>
                  <a:gd name="T55" fmla="*/ 1 h 249"/>
                  <a:gd name="T56" fmla="*/ 3 w 660"/>
                  <a:gd name="T57" fmla="*/ 1 h 249"/>
                  <a:gd name="T58" fmla="*/ 3 w 660"/>
                  <a:gd name="T59" fmla="*/ 1 h 249"/>
                  <a:gd name="T60" fmla="*/ 3 w 660"/>
                  <a:gd name="T61" fmla="*/ 1 h 249"/>
                  <a:gd name="T62" fmla="*/ 3 w 660"/>
                  <a:gd name="T63" fmla="*/ 1 h 249"/>
                  <a:gd name="T64" fmla="*/ 3 w 660"/>
                  <a:gd name="T65" fmla="*/ 1 h 249"/>
                  <a:gd name="T66" fmla="*/ 3 w 660"/>
                  <a:gd name="T67" fmla="*/ 1 h 249"/>
                  <a:gd name="T68" fmla="*/ 2 w 660"/>
                  <a:gd name="T69" fmla="*/ 1 h 249"/>
                  <a:gd name="T70" fmla="*/ 2 w 660"/>
                  <a:gd name="T71" fmla="*/ 1 h 249"/>
                  <a:gd name="T72" fmla="*/ 2 w 660"/>
                  <a:gd name="T73" fmla="*/ 1 h 249"/>
                  <a:gd name="T74" fmla="*/ 2 w 660"/>
                  <a:gd name="T75" fmla="*/ 1 h 249"/>
                  <a:gd name="T76" fmla="*/ 2 w 660"/>
                  <a:gd name="T77" fmla="*/ 1 h 249"/>
                  <a:gd name="T78" fmla="*/ 2 w 660"/>
                  <a:gd name="T79" fmla="*/ 1 h 249"/>
                  <a:gd name="T80" fmla="*/ 2 w 660"/>
                  <a:gd name="T81" fmla="*/ 1 h 249"/>
                  <a:gd name="T82" fmla="*/ 1 w 660"/>
                  <a:gd name="T83" fmla="*/ 1 h 249"/>
                  <a:gd name="T84" fmla="*/ 1 w 660"/>
                  <a:gd name="T85" fmla="*/ 1 h 249"/>
                  <a:gd name="T86" fmla="*/ 1 w 660"/>
                  <a:gd name="T87" fmla="*/ 1 h 249"/>
                  <a:gd name="T88" fmla="*/ 1 w 660"/>
                  <a:gd name="T89" fmla="*/ 1 h 249"/>
                  <a:gd name="T90" fmla="*/ 1 w 660"/>
                  <a:gd name="T91" fmla="*/ 1 h 249"/>
                  <a:gd name="T92" fmla="*/ 1 w 660"/>
                  <a:gd name="T93" fmla="*/ 1 h 249"/>
                  <a:gd name="T94" fmla="*/ 1 w 660"/>
                  <a:gd name="T95" fmla="*/ 1 h 249"/>
                  <a:gd name="T96" fmla="*/ 1 w 660"/>
                  <a:gd name="T97" fmla="*/ 0 h 249"/>
                  <a:gd name="T98" fmla="*/ 1 w 660"/>
                  <a:gd name="T99" fmla="*/ 0 h 249"/>
                  <a:gd name="T100" fmla="*/ 1 w 660"/>
                  <a:gd name="T101" fmla="*/ 1 h 249"/>
                  <a:gd name="T102" fmla="*/ 1 w 660"/>
                  <a:gd name="T103" fmla="*/ 1 h 249"/>
                  <a:gd name="T104" fmla="*/ 1 w 660"/>
                  <a:gd name="T105" fmla="*/ 1 h 249"/>
                  <a:gd name="T106" fmla="*/ 1 w 660"/>
                  <a:gd name="T107" fmla="*/ 1 h 249"/>
                  <a:gd name="T108" fmla="*/ 1 w 660"/>
                  <a:gd name="T109" fmla="*/ 1 h 249"/>
                  <a:gd name="T110" fmla="*/ 1 w 660"/>
                  <a:gd name="T111" fmla="*/ 1 h 249"/>
                  <a:gd name="T112" fmla="*/ 1 w 660"/>
                  <a:gd name="T113" fmla="*/ 1 h 249"/>
                  <a:gd name="T114" fmla="*/ 0 w 660"/>
                  <a:gd name="T115" fmla="*/ 1 h 249"/>
                  <a:gd name="T116" fmla="*/ 0 w 660"/>
                  <a:gd name="T117" fmla="*/ 1 h 249"/>
                  <a:gd name="T118" fmla="*/ 1 w 660"/>
                  <a:gd name="T119" fmla="*/ 1 h 249"/>
                  <a:gd name="T120" fmla="*/ 1 w 660"/>
                  <a:gd name="T121" fmla="*/ 1 h 249"/>
                  <a:gd name="T122" fmla="*/ 1 w 660"/>
                  <a:gd name="T123" fmla="*/ 1 h 24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60" h="249">
                    <a:moveTo>
                      <a:pt x="15" y="165"/>
                    </a:moveTo>
                    <a:lnTo>
                      <a:pt x="17" y="168"/>
                    </a:lnTo>
                    <a:lnTo>
                      <a:pt x="20" y="171"/>
                    </a:lnTo>
                    <a:lnTo>
                      <a:pt x="24" y="173"/>
                    </a:lnTo>
                    <a:lnTo>
                      <a:pt x="28" y="176"/>
                    </a:lnTo>
                    <a:lnTo>
                      <a:pt x="29" y="177"/>
                    </a:lnTo>
                    <a:lnTo>
                      <a:pt x="32" y="178"/>
                    </a:lnTo>
                    <a:lnTo>
                      <a:pt x="34" y="180"/>
                    </a:lnTo>
                    <a:lnTo>
                      <a:pt x="37" y="182"/>
                    </a:lnTo>
                    <a:lnTo>
                      <a:pt x="38" y="184"/>
                    </a:lnTo>
                    <a:lnTo>
                      <a:pt x="41" y="185"/>
                    </a:lnTo>
                    <a:lnTo>
                      <a:pt x="45" y="186"/>
                    </a:lnTo>
                    <a:lnTo>
                      <a:pt x="48" y="189"/>
                    </a:lnTo>
                    <a:lnTo>
                      <a:pt x="50" y="190"/>
                    </a:lnTo>
                    <a:lnTo>
                      <a:pt x="53" y="192"/>
                    </a:lnTo>
                    <a:lnTo>
                      <a:pt x="57" y="193"/>
                    </a:lnTo>
                    <a:lnTo>
                      <a:pt x="59" y="194"/>
                    </a:lnTo>
                    <a:lnTo>
                      <a:pt x="63" y="195"/>
                    </a:lnTo>
                    <a:lnTo>
                      <a:pt x="66" y="197"/>
                    </a:lnTo>
                    <a:lnTo>
                      <a:pt x="70" y="198"/>
                    </a:lnTo>
                    <a:lnTo>
                      <a:pt x="74" y="199"/>
                    </a:lnTo>
                    <a:lnTo>
                      <a:pt x="78" y="202"/>
                    </a:lnTo>
                    <a:lnTo>
                      <a:pt x="82" y="202"/>
                    </a:lnTo>
                    <a:lnTo>
                      <a:pt x="86" y="205"/>
                    </a:lnTo>
                    <a:lnTo>
                      <a:pt x="89" y="206"/>
                    </a:lnTo>
                    <a:lnTo>
                      <a:pt x="93" y="207"/>
                    </a:lnTo>
                    <a:lnTo>
                      <a:pt x="99" y="209"/>
                    </a:lnTo>
                    <a:lnTo>
                      <a:pt x="103" y="210"/>
                    </a:lnTo>
                    <a:lnTo>
                      <a:pt x="108" y="213"/>
                    </a:lnTo>
                    <a:lnTo>
                      <a:pt x="112" y="214"/>
                    </a:lnTo>
                    <a:lnTo>
                      <a:pt x="117" y="215"/>
                    </a:lnTo>
                    <a:lnTo>
                      <a:pt x="122" y="216"/>
                    </a:lnTo>
                    <a:lnTo>
                      <a:pt x="126" y="218"/>
                    </a:lnTo>
                    <a:lnTo>
                      <a:pt x="131" y="219"/>
                    </a:lnTo>
                    <a:lnTo>
                      <a:pt x="137" y="220"/>
                    </a:lnTo>
                    <a:lnTo>
                      <a:pt x="142" y="222"/>
                    </a:lnTo>
                    <a:lnTo>
                      <a:pt x="148" y="223"/>
                    </a:lnTo>
                    <a:lnTo>
                      <a:pt x="154" y="224"/>
                    </a:lnTo>
                    <a:lnTo>
                      <a:pt x="159" y="226"/>
                    </a:lnTo>
                    <a:lnTo>
                      <a:pt x="165" y="227"/>
                    </a:lnTo>
                    <a:lnTo>
                      <a:pt x="171" y="228"/>
                    </a:lnTo>
                    <a:lnTo>
                      <a:pt x="177" y="230"/>
                    </a:lnTo>
                    <a:lnTo>
                      <a:pt x="184" y="231"/>
                    </a:lnTo>
                    <a:lnTo>
                      <a:pt x="190" y="232"/>
                    </a:lnTo>
                    <a:lnTo>
                      <a:pt x="197" y="233"/>
                    </a:lnTo>
                    <a:lnTo>
                      <a:pt x="203" y="233"/>
                    </a:lnTo>
                    <a:lnTo>
                      <a:pt x="210" y="235"/>
                    </a:lnTo>
                    <a:lnTo>
                      <a:pt x="215" y="236"/>
                    </a:lnTo>
                    <a:lnTo>
                      <a:pt x="223" y="237"/>
                    </a:lnTo>
                    <a:lnTo>
                      <a:pt x="230" y="237"/>
                    </a:lnTo>
                    <a:lnTo>
                      <a:pt x="237" y="239"/>
                    </a:lnTo>
                    <a:lnTo>
                      <a:pt x="245" y="240"/>
                    </a:lnTo>
                    <a:lnTo>
                      <a:pt x="253" y="241"/>
                    </a:lnTo>
                    <a:lnTo>
                      <a:pt x="260" y="241"/>
                    </a:lnTo>
                    <a:lnTo>
                      <a:pt x="268" y="243"/>
                    </a:lnTo>
                    <a:lnTo>
                      <a:pt x="275" y="243"/>
                    </a:lnTo>
                    <a:lnTo>
                      <a:pt x="283" y="244"/>
                    </a:lnTo>
                    <a:lnTo>
                      <a:pt x="291" y="244"/>
                    </a:lnTo>
                    <a:lnTo>
                      <a:pt x="300" y="245"/>
                    </a:lnTo>
                    <a:lnTo>
                      <a:pt x="308" y="245"/>
                    </a:lnTo>
                    <a:lnTo>
                      <a:pt x="317" y="247"/>
                    </a:lnTo>
                    <a:lnTo>
                      <a:pt x="328" y="247"/>
                    </a:lnTo>
                    <a:lnTo>
                      <a:pt x="340" y="248"/>
                    </a:lnTo>
                    <a:lnTo>
                      <a:pt x="351" y="248"/>
                    </a:lnTo>
                    <a:lnTo>
                      <a:pt x="362" y="248"/>
                    </a:lnTo>
                    <a:lnTo>
                      <a:pt x="372" y="248"/>
                    </a:lnTo>
                    <a:lnTo>
                      <a:pt x="383" y="248"/>
                    </a:lnTo>
                    <a:lnTo>
                      <a:pt x="393" y="248"/>
                    </a:lnTo>
                    <a:lnTo>
                      <a:pt x="404" y="249"/>
                    </a:lnTo>
                    <a:lnTo>
                      <a:pt x="413" y="248"/>
                    </a:lnTo>
                    <a:lnTo>
                      <a:pt x="423" y="248"/>
                    </a:lnTo>
                    <a:lnTo>
                      <a:pt x="433" y="248"/>
                    </a:lnTo>
                    <a:lnTo>
                      <a:pt x="442" y="248"/>
                    </a:lnTo>
                    <a:lnTo>
                      <a:pt x="451" y="248"/>
                    </a:lnTo>
                    <a:lnTo>
                      <a:pt x="460" y="248"/>
                    </a:lnTo>
                    <a:lnTo>
                      <a:pt x="469" y="247"/>
                    </a:lnTo>
                    <a:lnTo>
                      <a:pt x="477" y="247"/>
                    </a:lnTo>
                    <a:lnTo>
                      <a:pt x="485" y="245"/>
                    </a:lnTo>
                    <a:lnTo>
                      <a:pt x="493" y="245"/>
                    </a:lnTo>
                    <a:lnTo>
                      <a:pt x="501" y="244"/>
                    </a:lnTo>
                    <a:lnTo>
                      <a:pt x="508" y="243"/>
                    </a:lnTo>
                    <a:lnTo>
                      <a:pt x="516" y="241"/>
                    </a:lnTo>
                    <a:lnTo>
                      <a:pt x="523" y="241"/>
                    </a:lnTo>
                    <a:lnTo>
                      <a:pt x="531" y="240"/>
                    </a:lnTo>
                    <a:lnTo>
                      <a:pt x="537" y="239"/>
                    </a:lnTo>
                    <a:lnTo>
                      <a:pt x="544" y="237"/>
                    </a:lnTo>
                    <a:lnTo>
                      <a:pt x="550" y="236"/>
                    </a:lnTo>
                    <a:lnTo>
                      <a:pt x="556" y="233"/>
                    </a:lnTo>
                    <a:lnTo>
                      <a:pt x="562" y="232"/>
                    </a:lnTo>
                    <a:lnTo>
                      <a:pt x="569" y="231"/>
                    </a:lnTo>
                    <a:lnTo>
                      <a:pt x="574" y="230"/>
                    </a:lnTo>
                    <a:lnTo>
                      <a:pt x="579" y="227"/>
                    </a:lnTo>
                    <a:lnTo>
                      <a:pt x="586" y="226"/>
                    </a:lnTo>
                    <a:lnTo>
                      <a:pt x="590" y="223"/>
                    </a:lnTo>
                    <a:lnTo>
                      <a:pt x="595" y="220"/>
                    </a:lnTo>
                    <a:lnTo>
                      <a:pt x="599" y="219"/>
                    </a:lnTo>
                    <a:lnTo>
                      <a:pt x="604" y="216"/>
                    </a:lnTo>
                    <a:lnTo>
                      <a:pt x="608" y="214"/>
                    </a:lnTo>
                    <a:lnTo>
                      <a:pt x="612" y="211"/>
                    </a:lnTo>
                    <a:lnTo>
                      <a:pt x="616" y="209"/>
                    </a:lnTo>
                    <a:lnTo>
                      <a:pt x="620" y="206"/>
                    </a:lnTo>
                    <a:lnTo>
                      <a:pt x="624" y="202"/>
                    </a:lnTo>
                    <a:lnTo>
                      <a:pt x="626" y="199"/>
                    </a:lnTo>
                    <a:lnTo>
                      <a:pt x="630" y="197"/>
                    </a:lnTo>
                    <a:lnTo>
                      <a:pt x="633" y="194"/>
                    </a:lnTo>
                    <a:lnTo>
                      <a:pt x="635" y="190"/>
                    </a:lnTo>
                    <a:lnTo>
                      <a:pt x="639" y="188"/>
                    </a:lnTo>
                    <a:lnTo>
                      <a:pt x="642" y="184"/>
                    </a:lnTo>
                    <a:lnTo>
                      <a:pt x="645" y="181"/>
                    </a:lnTo>
                    <a:lnTo>
                      <a:pt x="646" y="177"/>
                    </a:lnTo>
                    <a:lnTo>
                      <a:pt x="649" y="173"/>
                    </a:lnTo>
                    <a:lnTo>
                      <a:pt x="650" y="169"/>
                    </a:lnTo>
                    <a:lnTo>
                      <a:pt x="651" y="165"/>
                    </a:lnTo>
                    <a:lnTo>
                      <a:pt x="653" y="160"/>
                    </a:lnTo>
                    <a:lnTo>
                      <a:pt x="655" y="156"/>
                    </a:lnTo>
                    <a:lnTo>
                      <a:pt x="655" y="152"/>
                    </a:lnTo>
                    <a:lnTo>
                      <a:pt x="656" y="148"/>
                    </a:lnTo>
                    <a:lnTo>
                      <a:pt x="658" y="143"/>
                    </a:lnTo>
                    <a:lnTo>
                      <a:pt x="658" y="139"/>
                    </a:lnTo>
                    <a:lnTo>
                      <a:pt x="659" y="134"/>
                    </a:lnTo>
                    <a:lnTo>
                      <a:pt x="659" y="130"/>
                    </a:lnTo>
                    <a:lnTo>
                      <a:pt x="659" y="125"/>
                    </a:lnTo>
                    <a:lnTo>
                      <a:pt x="659" y="119"/>
                    </a:lnTo>
                    <a:lnTo>
                      <a:pt x="659" y="114"/>
                    </a:lnTo>
                    <a:lnTo>
                      <a:pt x="660" y="110"/>
                    </a:lnTo>
                    <a:lnTo>
                      <a:pt x="659" y="104"/>
                    </a:lnTo>
                    <a:lnTo>
                      <a:pt x="659" y="98"/>
                    </a:lnTo>
                    <a:lnTo>
                      <a:pt x="658" y="95"/>
                    </a:lnTo>
                    <a:lnTo>
                      <a:pt x="658" y="89"/>
                    </a:lnTo>
                    <a:lnTo>
                      <a:pt x="656" y="85"/>
                    </a:lnTo>
                    <a:lnTo>
                      <a:pt x="655" y="81"/>
                    </a:lnTo>
                    <a:lnTo>
                      <a:pt x="654" y="78"/>
                    </a:lnTo>
                    <a:lnTo>
                      <a:pt x="653" y="75"/>
                    </a:lnTo>
                    <a:lnTo>
                      <a:pt x="651" y="71"/>
                    </a:lnTo>
                    <a:lnTo>
                      <a:pt x="650" y="67"/>
                    </a:lnTo>
                    <a:lnTo>
                      <a:pt x="649" y="64"/>
                    </a:lnTo>
                    <a:lnTo>
                      <a:pt x="647" y="62"/>
                    </a:lnTo>
                    <a:lnTo>
                      <a:pt x="645" y="59"/>
                    </a:lnTo>
                    <a:lnTo>
                      <a:pt x="642" y="57"/>
                    </a:lnTo>
                    <a:lnTo>
                      <a:pt x="641" y="54"/>
                    </a:lnTo>
                    <a:lnTo>
                      <a:pt x="638" y="51"/>
                    </a:lnTo>
                    <a:lnTo>
                      <a:pt x="635" y="49"/>
                    </a:lnTo>
                    <a:lnTo>
                      <a:pt x="633" y="47"/>
                    </a:lnTo>
                    <a:lnTo>
                      <a:pt x="630" y="46"/>
                    </a:lnTo>
                    <a:lnTo>
                      <a:pt x="628" y="45"/>
                    </a:lnTo>
                    <a:lnTo>
                      <a:pt x="625" y="43"/>
                    </a:lnTo>
                    <a:lnTo>
                      <a:pt x="621" y="42"/>
                    </a:lnTo>
                    <a:lnTo>
                      <a:pt x="618" y="41"/>
                    </a:lnTo>
                    <a:lnTo>
                      <a:pt x="616" y="40"/>
                    </a:lnTo>
                    <a:lnTo>
                      <a:pt x="612" y="38"/>
                    </a:lnTo>
                    <a:lnTo>
                      <a:pt x="608" y="38"/>
                    </a:lnTo>
                    <a:lnTo>
                      <a:pt x="605" y="37"/>
                    </a:lnTo>
                    <a:lnTo>
                      <a:pt x="601" y="37"/>
                    </a:lnTo>
                    <a:lnTo>
                      <a:pt x="598" y="37"/>
                    </a:lnTo>
                    <a:lnTo>
                      <a:pt x="594" y="37"/>
                    </a:lnTo>
                    <a:lnTo>
                      <a:pt x="590" y="37"/>
                    </a:lnTo>
                    <a:lnTo>
                      <a:pt x="586" y="37"/>
                    </a:lnTo>
                    <a:lnTo>
                      <a:pt x="580" y="36"/>
                    </a:lnTo>
                    <a:lnTo>
                      <a:pt x="575" y="36"/>
                    </a:lnTo>
                    <a:lnTo>
                      <a:pt x="571" y="36"/>
                    </a:lnTo>
                    <a:lnTo>
                      <a:pt x="566" y="37"/>
                    </a:lnTo>
                    <a:lnTo>
                      <a:pt x="561" y="37"/>
                    </a:lnTo>
                    <a:lnTo>
                      <a:pt x="557" y="37"/>
                    </a:lnTo>
                    <a:lnTo>
                      <a:pt x="552" y="37"/>
                    </a:lnTo>
                    <a:lnTo>
                      <a:pt x="546" y="38"/>
                    </a:lnTo>
                    <a:lnTo>
                      <a:pt x="541" y="38"/>
                    </a:lnTo>
                    <a:lnTo>
                      <a:pt x="536" y="38"/>
                    </a:lnTo>
                    <a:lnTo>
                      <a:pt x="531" y="38"/>
                    </a:lnTo>
                    <a:lnTo>
                      <a:pt x="524" y="40"/>
                    </a:lnTo>
                    <a:lnTo>
                      <a:pt x="519" y="40"/>
                    </a:lnTo>
                    <a:lnTo>
                      <a:pt x="514" y="41"/>
                    </a:lnTo>
                    <a:lnTo>
                      <a:pt x="507" y="41"/>
                    </a:lnTo>
                    <a:lnTo>
                      <a:pt x="502" y="42"/>
                    </a:lnTo>
                    <a:lnTo>
                      <a:pt x="495" y="42"/>
                    </a:lnTo>
                    <a:lnTo>
                      <a:pt x="489" y="43"/>
                    </a:lnTo>
                    <a:lnTo>
                      <a:pt x="482" y="43"/>
                    </a:lnTo>
                    <a:lnTo>
                      <a:pt x="476" y="45"/>
                    </a:lnTo>
                    <a:lnTo>
                      <a:pt x="469" y="45"/>
                    </a:lnTo>
                    <a:lnTo>
                      <a:pt x="463" y="45"/>
                    </a:lnTo>
                    <a:lnTo>
                      <a:pt x="456" y="46"/>
                    </a:lnTo>
                    <a:lnTo>
                      <a:pt x="450" y="46"/>
                    </a:lnTo>
                    <a:lnTo>
                      <a:pt x="442" y="46"/>
                    </a:lnTo>
                    <a:lnTo>
                      <a:pt x="435" y="47"/>
                    </a:lnTo>
                    <a:lnTo>
                      <a:pt x="427" y="47"/>
                    </a:lnTo>
                    <a:lnTo>
                      <a:pt x="421" y="47"/>
                    </a:lnTo>
                    <a:lnTo>
                      <a:pt x="413" y="47"/>
                    </a:lnTo>
                    <a:lnTo>
                      <a:pt x="406" y="49"/>
                    </a:lnTo>
                    <a:lnTo>
                      <a:pt x="398" y="49"/>
                    </a:lnTo>
                    <a:lnTo>
                      <a:pt x="391" y="49"/>
                    </a:lnTo>
                    <a:lnTo>
                      <a:pt x="383" y="49"/>
                    </a:lnTo>
                    <a:lnTo>
                      <a:pt x="375" y="47"/>
                    </a:lnTo>
                    <a:lnTo>
                      <a:pt x="367" y="47"/>
                    </a:lnTo>
                    <a:lnTo>
                      <a:pt x="361" y="47"/>
                    </a:lnTo>
                    <a:lnTo>
                      <a:pt x="353" y="47"/>
                    </a:lnTo>
                    <a:lnTo>
                      <a:pt x="345" y="46"/>
                    </a:lnTo>
                    <a:lnTo>
                      <a:pt x="338" y="46"/>
                    </a:lnTo>
                    <a:lnTo>
                      <a:pt x="332" y="46"/>
                    </a:lnTo>
                    <a:lnTo>
                      <a:pt x="324" y="45"/>
                    </a:lnTo>
                    <a:lnTo>
                      <a:pt x="317" y="45"/>
                    </a:lnTo>
                    <a:lnTo>
                      <a:pt x="311" y="43"/>
                    </a:lnTo>
                    <a:lnTo>
                      <a:pt x="304" y="43"/>
                    </a:lnTo>
                    <a:lnTo>
                      <a:pt x="298" y="42"/>
                    </a:lnTo>
                    <a:lnTo>
                      <a:pt x="291" y="41"/>
                    </a:lnTo>
                    <a:lnTo>
                      <a:pt x="285" y="40"/>
                    </a:lnTo>
                    <a:lnTo>
                      <a:pt x="278" y="40"/>
                    </a:lnTo>
                    <a:lnTo>
                      <a:pt x="271" y="38"/>
                    </a:lnTo>
                    <a:lnTo>
                      <a:pt x="265" y="37"/>
                    </a:lnTo>
                    <a:lnTo>
                      <a:pt x="260" y="36"/>
                    </a:lnTo>
                    <a:lnTo>
                      <a:pt x="253" y="36"/>
                    </a:lnTo>
                    <a:lnTo>
                      <a:pt x="248" y="34"/>
                    </a:lnTo>
                    <a:lnTo>
                      <a:pt x="241" y="33"/>
                    </a:lnTo>
                    <a:lnTo>
                      <a:pt x="236" y="32"/>
                    </a:lnTo>
                    <a:lnTo>
                      <a:pt x="231" y="30"/>
                    </a:lnTo>
                    <a:lnTo>
                      <a:pt x="224" y="29"/>
                    </a:lnTo>
                    <a:lnTo>
                      <a:pt x="219" y="29"/>
                    </a:lnTo>
                    <a:lnTo>
                      <a:pt x="214" y="28"/>
                    </a:lnTo>
                    <a:lnTo>
                      <a:pt x="209" y="26"/>
                    </a:lnTo>
                    <a:lnTo>
                      <a:pt x="203" y="25"/>
                    </a:lnTo>
                    <a:lnTo>
                      <a:pt x="198" y="24"/>
                    </a:lnTo>
                    <a:lnTo>
                      <a:pt x="193" y="22"/>
                    </a:lnTo>
                    <a:lnTo>
                      <a:pt x="188" y="21"/>
                    </a:lnTo>
                    <a:lnTo>
                      <a:pt x="182" y="20"/>
                    </a:lnTo>
                    <a:lnTo>
                      <a:pt x="177" y="19"/>
                    </a:lnTo>
                    <a:lnTo>
                      <a:pt x="173" y="17"/>
                    </a:lnTo>
                    <a:lnTo>
                      <a:pt x="168" y="16"/>
                    </a:lnTo>
                    <a:lnTo>
                      <a:pt x="164" y="15"/>
                    </a:lnTo>
                    <a:lnTo>
                      <a:pt x="159" y="15"/>
                    </a:lnTo>
                    <a:lnTo>
                      <a:pt x="155" y="13"/>
                    </a:lnTo>
                    <a:lnTo>
                      <a:pt x="150" y="12"/>
                    </a:lnTo>
                    <a:lnTo>
                      <a:pt x="146" y="11"/>
                    </a:lnTo>
                    <a:lnTo>
                      <a:pt x="141" y="9"/>
                    </a:lnTo>
                    <a:lnTo>
                      <a:pt x="137" y="9"/>
                    </a:lnTo>
                    <a:lnTo>
                      <a:pt x="133" y="8"/>
                    </a:lnTo>
                    <a:lnTo>
                      <a:pt x="129" y="7"/>
                    </a:lnTo>
                    <a:lnTo>
                      <a:pt x="125" y="7"/>
                    </a:lnTo>
                    <a:lnTo>
                      <a:pt x="121" y="5"/>
                    </a:lnTo>
                    <a:lnTo>
                      <a:pt x="117" y="5"/>
                    </a:lnTo>
                    <a:lnTo>
                      <a:pt x="113" y="4"/>
                    </a:lnTo>
                    <a:lnTo>
                      <a:pt x="109" y="3"/>
                    </a:lnTo>
                    <a:lnTo>
                      <a:pt x="105" y="3"/>
                    </a:lnTo>
                    <a:lnTo>
                      <a:pt x="101" y="2"/>
                    </a:lnTo>
                    <a:lnTo>
                      <a:pt x="97" y="2"/>
                    </a:lnTo>
                    <a:lnTo>
                      <a:pt x="93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6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3" y="0"/>
                    </a:lnTo>
                    <a:lnTo>
                      <a:pt x="61" y="2"/>
                    </a:lnTo>
                    <a:lnTo>
                      <a:pt x="57" y="2"/>
                    </a:lnTo>
                    <a:lnTo>
                      <a:pt x="54" y="2"/>
                    </a:lnTo>
                    <a:lnTo>
                      <a:pt x="50" y="3"/>
                    </a:lnTo>
                    <a:lnTo>
                      <a:pt x="48" y="4"/>
                    </a:lnTo>
                    <a:lnTo>
                      <a:pt x="45" y="4"/>
                    </a:lnTo>
                    <a:lnTo>
                      <a:pt x="42" y="5"/>
                    </a:lnTo>
                    <a:lnTo>
                      <a:pt x="40" y="7"/>
                    </a:lnTo>
                    <a:lnTo>
                      <a:pt x="37" y="9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8" y="16"/>
                    </a:lnTo>
                    <a:lnTo>
                      <a:pt x="25" y="19"/>
                    </a:lnTo>
                    <a:lnTo>
                      <a:pt x="24" y="21"/>
                    </a:lnTo>
                    <a:lnTo>
                      <a:pt x="23" y="24"/>
                    </a:lnTo>
                    <a:lnTo>
                      <a:pt x="21" y="26"/>
                    </a:lnTo>
                    <a:lnTo>
                      <a:pt x="19" y="29"/>
                    </a:lnTo>
                    <a:lnTo>
                      <a:pt x="17" y="32"/>
                    </a:lnTo>
                    <a:lnTo>
                      <a:pt x="16" y="34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11" y="42"/>
                    </a:lnTo>
                    <a:lnTo>
                      <a:pt x="10" y="46"/>
                    </a:lnTo>
                    <a:lnTo>
                      <a:pt x="10" y="49"/>
                    </a:lnTo>
                    <a:lnTo>
                      <a:pt x="8" y="53"/>
                    </a:lnTo>
                    <a:lnTo>
                      <a:pt x="7" y="55"/>
                    </a:lnTo>
                    <a:lnTo>
                      <a:pt x="6" y="59"/>
                    </a:lnTo>
                    <a:lnTo>
                      <a:pt x="6" y="62"/>
                    </a:lnTo>
                    <a:lnTo>
                      <a:pt x="4" y="66"/>
                    </a:lnTo>
                    <a:lnTo>
                      <a:pt x="4" y="70"/>
                    </a:lnTo>
                    <a:lnTo>
                      <a:pt x="3" y="72"/>
                    </a:lnTo>
                    <a:lnTo>
                      <a:pt x="3" y="76"/>
                    </a:lnTo>
                    <a:lnTo>
                      <a:pt x="2" y="79"/>
                    </a:lnTo>
                    <a:lnTo>
                      <a:pt x="2" y="83"/>
                    </a:lnTo>
                    <a:lnTo>
                      <a:pt x="0" y="87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4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4"/>
                    </a:lnTo>
                    <a:lnTo>
                      <a:pt x="0" y="117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2" y="127"/>
                    </a:lnTo>
                    <a:lnTo>
                      <a:pt x="3" y="130"/>
                    </a:lnTo>
                    <a:lnTo>
                      <a:pt x="3" y="133"/>
                    </a:lnTo>
                    <a:lnTo>
                      <a:pt x="3" y="137"/>
                    </a:lnTo>
                    <a:lnTo>
                      <a:pt x="3" y="138"/>
                    </a:lnTo>
                    <a:lnTo>
                      <a:pt x="4" y="142"/>
                    </a:lnTo>
                    <a:lnTo>
                      <a:pt x="4" y="143"/>
                    </a:lnTo>
                    <a:lnTo>
                      <a:pt x="6" y="146"/>
                    </a:lnTo>
                    <a:lnTo>
                      <a:pt x="6" y="148"/>
                    </a:lnTo>
                    <a:lnTo>
                      <a:pt x="7" y="151"/>
                    </a:lnTo>
                    <a:lnTo>
                      <a:pt x="8" y="155"/>
                    </a:lnTo>
                    <a:lnTo>
                      <a:pt x="11" y="159"/>
                    </a:lnTo>
                    <a:lnTo>
                      <a:pt x="12" y="163"/>
                    </a:lnTo>
                    <a:lnTo>
                      <a:pt x="15" y="1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6" name="Freeform 366"/>
              <p:cNvSpPr>
                <a:spLocks/>
              </p:cNvSpPr>
              <p:nvPr/>
            </p:nvSpPr>
            <p:spPr bwMode="auto">
              <a:xfrm>
                <a:off x="3902" y="2608"/>
                <a:ext cx="284" cy="77"/>
              </a:xfrm>
              <a:custGeom>
                <a:avLst/>
                <a:gdLst>
                  <a:gd name="T0" fmla="*/ 1 w 568"/>
                  <a:gd name="T1" fmla="*/ 0 h 155"/>
                  <a:gd name="T2" fmla="*/ 1 w 568"/>
                  <a:gd name="T3" fmla="*/ 0 h 155"/>
                  <a:gd name="T4" fmla="*/ 0 w 568"/>
                  <a:gd name="T5" fmla="*/ 0 h 155"/>
                  <a:gd name="T6" fmla="*/ 0 w 568"/>
                  <a:gd name="T7" fmla="*/ 0 h 155"/>
                  <a:gd name="T8" fmla="*/ 1 w 568"/>
                  <a:gd name="T9" fmla="*/ 0 h 155"/>
                  <a:gd name="T10" fmla="*/ 1 w 568"/>
                  <a:gd name="T11" fmla="*/ 0 h 155"/>
                  <a:gd name="T12" fmla="*/ 1 w 568"/>
                  <a:gd name="T13" fmla="*/ 0 h 155"/>
                  <a:gd name="T14" fmla="*/ 1 w 568"/>
                  <a:gd name="T15" fmla="*/ 0 h 155"/>
                  <a:gd name="T16" fmla="*/ 1 w 568"/>
                  <a:gd name="T17" fmla="*/ 0 h 155"/>
                  <a:gd name="T18" fmla="*/ 1 w 568"/>
                  <a:gd name="T19" fmla="*/ 0 h 155"/>
                  <a:gd name="T20" fmla="*/ 1 w 568"/>
                  <a:gd name="T21" fmla="*/ 0 h 155"/>
                  <a:gd name="T22" fmla="*/ 1 w 568"/>
                  <a:gd name="T23" fmla="*/ 0 h 155"/>
                  <a:gd name="T24" fmla="*/ 1 w 568"/>
                  <a:gd name="T25" fmla="*/ 0 h 155"/>
                  <a:gd name="T26" fmla="*/ 1 w 568"/>
                  <a:gd name="T27" fmla="*/ 0 h 155"/>
                  <a:gd name="T28" fmla="*/ 1 w 568"/>
                  <a:gd name="T29" fmla="*/ 0 h 155"/>
                  <a:gd name="T30" fmla="*/ 2 w 568"/>
                  <a:gd name="T31" fmla="*/ 0 h 155"/>
                  <a:gd name="T32" fmla="*/ 2 w 568"/>
                  <a:gd name="T33" fmla="*/ 0 h 155"/>
                  <a:gd name="T34" fmla="*/ 2 w 568"/>
                  <a:gd name="T35" fmla="*/ 0 h 155"/>
                  <a:gd name="T36" fmla="*/ 2 w 568"/>
                  <a:gd name="T37" fmla="*/ 0 h 155"/>
                  <a:gd name="T38" fmla="*/ 2 w 568"/>
                  <a:gd name="T39" fmla="*/ 0 h 155"/>
                  <a:gd name="T40" fmla="*/ 2 w 568"/>
                  <a:gd name="T41" fmla="*/ 0 h 155"/>
                  <a:gd name="T42" fmla="*/ 2 w 568"/>
                  <a:gd name="T43" fmla="*/ 0 h 155"/>
                  <a:gd name="T44" fmla="*/ 2 w 568"/>
                  <a:gd name="T45" fmla="*/ 0 h 155"/>
                  <a:gd name="T46" fmla="*/ 2 w 568"/>
                  <a:gd name="T47" fmla="*/ 0 h 155"/>
                  <a:gd name="T48" fmla="*/ 2 w 568"/>
                  <a:gd name="T49" fmla="*/ 0 h 155"/>
                  <a:gd name="T50" fmla="*/ 3 w 568"/>
                  <a:gd name="T51" fmla="*/ 0 h 155"/>
                  <a:gd name="T52" fmla="*/ 3 w 568"/>
                  <a:gd name="T53" fmla="*/ 0 h 155"/>
                  <a:gd name="T54" fmla="*/ 3 w 568"/>
                  <a:gd name="T55" fmla="*/ 0 h 155"/>
                  <a:gd name="T56" fmla="*/ 3 w 568"/>
                  <a:gd name="T57" fmla="*/ 0 h 155"/>
                  <a:gd name="T58" fmla="*/ 3 w 568"/>
                  <a:gd name="T59" fmla="*/ 0 h 155"/>
                  <a:gd name="T60" fmla="*/ 3 w 568"/>
                  <a:gd name="T61" fmla="*/ 0 h 155"/>
                  <a:gd name="T62" fmla="*/ 3 w 568"/>
                  <a:gd name="T63" fmla="*/ 0 h 155"/>
                  <a:gd name="T64" fmla="*/ 3 w 568"/>
                  <a:gd name="T65" fmla="*/ 0 h 155"/>
                  <a:gd name="T66" fmla="*/ 3 w 568"/>
                  <a:gd name="T67" fmla="*/ 0 h 155"/>
                  <a:gd name="T68" fmla="*/ 2 w 568"/>
                  <a:gd name="T69" fmla="*/ 0 h 155"/>
                  <a:gd name="T70" fmla="*/ 2 w 568"/>
                  <a:gd name="T71" fmla="*/ 0 h 155"/>
                  <a:gd name="T72" fmla="*/ 2 w 568"/>
                  <a:gd name="T73" fmla="*/ 0 h 155"/>
                  <a:gd name="T74" fmla="*/ 2 w 568"/>
                  <a:gd name="T75" fmla="*/ 0 h 155"/>
                  <a:gd name="T76" fmla="*/ 2 w 568"/>
                  <a:gd name="T77" fmla="*/ 0 h 155"/>
                  <a:gd name="T78" fmla="*/ 2 w 568"/>
                  <a:gd name="T79" fmla="*/ 0 h 155"/>
                  <a:gd name="T80" fmla="*/ 2 w 568"/>
                  <a:gd name="T81" fmla="*/ 0 h 155"/>
                  <a:gd name="T82" fmla="*/ 2 w 568"/>
                  <a:gd name="T83" fmla="*/ 0 h 155"/>
                  <a:gd name="T84" fmla="*/ 2 w 568"/>
                  <a:gd name="T85" fmla="*/ 0 h 155"/>
                  <a:gd name="T86" fmla="*/ 2 w 568"/>
                  <a:gd name="T87" fmla="*/ 0 h 155"/>
                  <a:gd name="T88" fmla="*/ 2 w 568"/>
                  <a:gd name="T89" fmla="*/ 0 h 155"/>
                  <a:gd name="T90" fmla="*/ 2 w 568"/>
                  <a:gd name="T91" fmla="*/ 0 h 155"/>
                  <a:gd name="T92" fmla="*/ 1 w 568"/>
                  <a:gd name="T93" fmla="*/ 0 h 155"/>
                  <a:gd name="T94" fmla="*/ 1 w 568"/>
                  <a:gd name="T95" fmla="*/ 0 h 155"/>
                  <a:gd name="T96" fmla="*/ 1 w 568"/>
                  <a:gd name="T97" fmla="*/ 0 h 155"/>
                  <a:gd name="T98" fmla="*/ 1 w 568"/>
                  <a:gd name="T99" fmla="*/ 0 h 155"/>
                  <a:gd name="T100" fmla="*/ 1 w 568"/>
                  <a:gd name="T101" fmla="*/ 0 h 155"/>
                  <a:gd name="T102" fmla="*/ 1 w 568"/>
                  <a:gd name="T103" fmla="*/ 0 h 155"/>
                  <a:gd name="T104" fmla="*/ 1 w 568"/>
                  <a:gd name="T105" fmla="*/ 0 h 155"/>
                  <a:gd name="T106" fmla="*/ 1 w 568"/>
                  <a:gd name="T107" fmla="*/ 0 h 155"/>
                  <a:gd name="T108" fmla="*/ 1 w 568"/>
                  <a:gd name="T109" fmla="*/ 0 h 155"/>
                  <a:gd name="T110" fmla="*/ 1 w 568"/>
                  <a:gd name="T111" fmla="*/ 0 h 155"/>
                  <a:gd name="T112" fmla="*/ 1 w 568"/>
                  <a:gd name="T113" fmla="*/ 0 h 155"/>
                  <a:gd name="T114" fmla="*/ 1 w 568"/>
                  <a:gd name="T115" fmla="*/ 0 h 155"/>
                  <a:gd name="T116" fmla="*/ 1 w 568"/>
                  <a:gd name="T117" fmla="*/ 0 h 155"/>
                  <a:gd name="T118" fmla="*/ 1 w 568"/>
                  <a:gd name="T119" fmla="*/ 0 h 15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68" h="155">
                    <a:moveTo>
                      <a:pt x="19" y="2"/>
                    </a:moveTo>
                    <a:lnTo>
                      <a:pt x="15" y="3"/>
                    </a:lnTo>
                    <a:lnTo>
                      <a:pt x="13" y="4"/>
                    </a:lnTo>
                    <a:lnTo>
                      <a:pt x="10" y="7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1" y="28"/>
                    </a:lnTo>
                    <a:lnTo>
                      <a:pt x="1" y="32"/>
                    </a:lnTo>
                    <a:lnTo>
                      <a:pt x="1" y="34"/>
                    </a:lnTo>
                    <a:lnTo>
                      <a:pt x="0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3"/>
                    </a:lnTo>
                    <a:lnTo>
                      <a:pt x="1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3" y="76"/>
                    </a:lnTo>
                    <a:lnTo>
                      <a:pt x="5" y="79"/>
                    </a:lnTo>
                    <a:lnTo>
                      <a:pt x="6" y="83"/>
                    </a:lnTo>
                    <a:lnTo>
                      <a:pt x="9" y="87"/>
                    </a:lnTo>
                    <a:lnTo>
                      <a:pt x="13" y="91"/>
                    </a:lnTo>
                    <a:lnTo>
                      <a:pt x="14" y="92"/>
                    </a:lnTo>
                    <a:lnTo>
                      <a:pt x="17" y="95"/>
                    </a:lnTo>
                    <a:lnTo>
                      <a:pt x="19" y="96"/>
                    </a:lnTo>
                    <a:lnTo>
                      <a:pt x="22" y="99"/>
                    </a:lnTo>
                    <a:lnTo>
                      <a:pt x="24" y="100"/>
                    </a:lnTo>
                    <a:lnTo>
                      <a:pt x="28" y="101"/>
                    </a:lnTo>
                    <a:lnTo>
                      <a:pt x="31" y="104"/>
                    </a:lnTo>
                    <a:lnTo>
                      <a:pt x="35" y="105"/>
                    </a:lnTo>
                    <a:lnTo>
                      <a:pt x="38" y="107"/>
                    </a:lnTo>
                    <a:lnTo>
                      <a:pt x="41" y="109"/>
                    </a:lnTo>
                    <a:lnTo>
                      <a:pt x="45" y="110"/>
                    </a:lnTo>
                    <a:lnTo>
                      <a:pt x="51" y="113"/>
                    </a:lnTo>
                    <a:lnTo>
                      <a:pt x="55" y="114"/>
                    </a:lnTo>
                    <a:lnTo>
                      <a:pt x="58" y="116"/>
                    </a:lnTo>
                    <a:lnTo>
                      <a:pt x="62" y="117"/>
                    </a:lnTo>
                    <a:lnTo>
                      <a:pt x="68" y="118"/>
                    </a:lnTo>
                    <a:lnTo>
                      <a:pt x="73" y="120"/>
                    </a:lnTo>
                    <a:lnTo>
                      <a:pt x="77" y="121"/>
                    </a:lnTo>
                    <a:lnTo>
                      <a:pt x="82" y="122"/>
                    </a:lnTo>
                    <a:lnTo>
                      <a:pt x="89" y="125"/>
                    </a:lnTo>
                    <a:lnTo>
                      <a:pt x="94" y="126"/>
                    </a:lnTo>
                    <a:lnTo>
                      <a:pt x="99" y="128"/>
                    </a:lnTo>
                    <a:lnTo>
                      <a:pt x="104" y="129"/>
                    </a:lnTo>
                    <a:lnTo>
                      <a:pt x="110" y="130"/>
                    </a:lnTo>
                    <a:lnTo>
                      <a:pt x="116" y="131"/>
                    </a:lnTo>
                    <a:lnTo>
                      <a:pt x="121" y="133"/>
                    </a:lnTo>
                    <a:lnTo>
                      <a:pt x="127" y="134"/>
                    </a:lnTo>
                    <a:lnTo>
                      <a:pt x="133" y="135"/>
                    </a:lnTo>
                    <a:lnTo>
                      <a:pt x="140" y="135"/>
                    </a:lnTo>
                    <a:lnTo>
                      <a:pt x="145" y="137"/>
                    </a:lnTo>
                    <a:lnTo>
                      <a:pt x="151" y="138"/>
                    </a:lnTo>
                    <a:lnTo>
                      <a:pt x="158" y="139"/>
                    </a:lnTo>
                    <a:lnTo>
                      <a:pt x="163" y="139"/>
                    </a:lnTo>
                    <a:lnTo>
                      <a:pt x="170" y="141"/>
                    </a:lnTo>
                    <a:lnTo>
                      <a:pt x="176" y="142"/>
                    </a:lnTo>
                    <a:lnTo>
                      <a:pt x="183" y="143"/>
                    </a:lnTo>
                    <a:lnTo>
                      <a:pt x="188" y="143"/>
                    </a:lnTo>
                    <a:lnTo>
                      <a:pt x="195" y="145"/>
                    </a:lnTo>
                    <a:lnTo>
                      <a:pt x="201" y="145"/>
                    </a:lnTo>
                    <a:lnTo>
                      <a:pt x="208" y="146"/>
                    </a:lnTo>
                    <a:lnTo>
                      <a:pt x="213" y="146"/>
                    </a:lnTo>
                    <a:lnTo>
                      <a:pt x="220" y="147"/>
                    </a:lnTo>
                    <a:lnTo>
                      <a:pt x="226" y="147"/>
                    </a:lnTo>
                    <a:lnTo>
                      <a:pt x="233" y="148"/>
                    </a:lnTo>
                    <a:lnTo>
                      <a:pt x="239" y="150"/>
                    </a:lnTo>
                    <a:lnTo>
                      <a:pt x="246" y="150"/>
                    </a:lnTo>
                    <a:lnTo>
                      <a:pt x="251" y="150"/>
                    </a:lnTo>
                    <a:lnTo>
                      <a:pt x="258" y="151"/>
                    </a:lnTo>
                    <a:lnTo>
                      <a:pt x="264" y="151"/>
                    </a:lnTo>
                    <a:lnTo>
                      <a:pt x="269" y="151"/>
                    </a:lnTo>
                    <a:lnTo>
                      <a:pt x="276" y="151"/>
                    </a:lnTo>
                    <a:lnTo>
                      <a:pt x="282" y="152"/>
                    </a:lnTo>
                    <a:lnTo>
                      <a:pt x="288" y="152"/>
                    </a:lnTo>
                    <a:lnTo>
                      <a:pt x="293" y="152"/>
                    </a:lnTo>
                    <a:lnTo>
                      <a:pt x="299" y="154"/>
                    </a:lnTo>
                    <a:lnTo>
                      <a:pt x="305" y="154"/>
                    </a:lnTo>
                    <a:lnTo>
                      <a:pt x="311" y="155"/>
                    </a:lnTo>
                    <a:lnTo>
                      <a:pt x="316" y="155"/>
                    </a:lnTo>
                    <a:lnTo>
                      <a:pt x="322" y="155"/>
                    </a:lnTo>
                    <a:lnTo>
                      <a:pt x="327" y="155"/>
                    </a:lnTo>
                    <a:lnTo>
                      <a:pt x="333" y="155"/>
                    </a:lnTo>
                    <a:lnTo>
                      <a:pt x="340" y="155"/>
                    </a:lnTo>
                    <a:lnTo>
                      <a:pt x="347" y="155"/>
                    </a:lnTo>
                    <a:lnTo>
                      <a:pt x="353" y="155"/>
                    </a:lnTo>
                    <a:lnTo>
                      <a:pt x="358" y="155"/>
                    </a:lnTo>
                    <a:lnTo>
                      <a:pt x="365" y="155"/>
                    </a:lnTo>
                    <a:lnTo>
                      <a:pt x="370" y="155"/>
                    </a:lnTo>
                    <a:lnTo>
                      <a:pt x="377" y="155"/>
                    </a:lnTo>
                    <a:lnTo>
                      <a:pt x="382" y="155"/>
                    </a:lnTo>
                    <a:lnTo>
                      <a:pt x="388" y="155"/>
                    </a:lnTo>
                    <a:lnTo>
                      <a:pt x="394" y="155"/>
                    </a:lnTo>
                    <a:lnTo>
                      <a:pt x="400" y="155"/>
                    </a:lnTo>
                    <a:lnTo>
                      <a:pt x="405" y="155"/>
                    </a:lnTo>
                    <a:lnTo>
                      <a:pt x="411" y="155"/>
                    </a:lnTo>
                    <a:lnTo>
                      <a:pt x="416" y="154"/>
                    </a:lnTo>
                    <a:lnTo>
                      <a:pt x="422" y="154"/>
                    </a:lnTo>
                    <a:lnTo>
                      <a:pt x="426" y="152"/>
                    </a:lnTo>
                    <a:lnTo>
                      <a:pt x="432" y="152"/>
                    </a:lnTo>
                    <a:lnTo>
                      <a:pt x="437" y="152"/>
                    </a:lnTo>
                    <a:lnTo>
                      <a:pt x="442" y="151"/>
                    </a:lnTo>
                    <a:lnTo>
                      <a:pt x="447" y="151"/>
                    </a:lnTo>
                    <a:lnTo>
                      <a:pt x="453" y="151"/>
                    </a:lnTo>
                    <a:lnTo>
                      <a:pt x="457" y="150"/>
                    </a:lnTo>
                    <a:lnTo>
                      <a:pt x="462" y="150"/>
                    </a:lnTo>
                    <a:lnTo>
                      <a:pt x="466" y="148"/>
                    </a:lnTo>
                    <a:lnTo>
                      <a:pt x="470" y="147"/>
                    </a:lnTo>
                    <a:lnTo>
                      <a:pt x="475" y="147"/>
                    </a:lnTo>
                    <a:lnTo>
                      <a:pt x="479" y="146"/>
                    </a:lnTo>
                    <a:lnTo>
                      <a:pt x="484" y="146"/>
                    </a:lnTo>
                    <a:lnTo>
                      <a:pt x="488" y="145"/>
                    </a:lnTo>
                    <a:lnTo>
                      <a:pt x="492" y="143"/>
                    </a:lnTo>
                    <a:lnTo>
                      <a:pt x="496" y="143"/>
                    </a:lnTo>
                    <a:lnTo>
                      <a:pt x="500" y="142"/>
                    </a:lnTo>
                    <a:lnTo>
                      <a:pt x="502" y="141"/>
                    </a:lnTo>
                    <a:lnTo>
                      <a:pt x="506" y="139"/>
                    </a:lnTo>
                    <a:lnTo>
                      <a:pt x="510" y="138"/>
                    </a:lnTo>
                    <a:lnTo>
                      <a:pt x="513" y="137"/>
                    </a:lnTo>
                    <a:lnTo>
                      <a:pt x="517" y="135"/>
                    </a:lnTo>
                    <a:lnTo>
                      <a:pt x="519" y="134"/>
                    </a:lnTo>
                    <a:lnTo>
                      <a:pt x="523" y="133"/>
                    </a:lnTo>
                    <a:lnTo>
                      <a:pt x="526" y="131"/>
                    </a:lnTo>
                    <a:lnTo>
                      <a:pt x="529" y="130"/>
                    </a:lnTo>
                    <a:lnTo>
                      <a:pt x="531" y="129"/>
                    </a:lnTo>
                    <a:lnTo>
                      <a:pt x="535" y="128"/>
                    </a:lnTo>
                    <a:lnTo>
                      <a:pt x="538" y="125"/>
                    </a:lnTo>
                    <a:lnTo>
                      <a:pt x="540" y="124"/>
                    </a:lnTo>
                    <a:lnTo>
                      <a:pt x="543" y="122"/>
                    </a:lnTo>
                    <a:lnTo>
                      <a:pt x="546" y="121"/>
                    </a:lnTo>
                    <a:lnTo>
                      <a:pt x="550" y="117"/>
                    </a:lnTo>
                    <a:lnTo>
                      <a:pt x="552" y="113"/>
                    </a:lnTo>
                    <a:lnTo>
                      <a:pt x="556" y="109"/>
                    </a:lnTo>
                    <a:lnTo>
                      <a:pt x="559" y="105"/>
                    </a:lnTo>
                    <a:lnTo>
                      <a:pt x="561" y="101"/>
                    </a:lnTo>
                    <a:lnTo>
                      <a:pt x="564" y="97"/>
                    </a:lnTo>
                    <a:lnTo>
                      <a:pt x="565" y="92"/>
                    </a:lnTo>
                    <a:lnTo>
                      <a:pt x="567" y="88"/>
                    </a:lnTo>
                    <a:lnTo>
                      <a:pt x="567" y="86"/>
                    </a:lnTo>
                    <a:lnTo>
                      <a:pt x="568" y="83"/>
                    </a:lnTo>
                    <a:lnTo>
                      <a:pt x="568" y="80"/>
                    </a:lnTo>
                    <a:lnTo>
                      <a:pt x="568" y="78"/>
                    </a:lnTo>
                    <a:lnTo>
                      <a:pt x="568" y="74"/>
                    </a:lnTo>
                    <a:lnTo>
                      <a:pt x="568" y="70"/>
                    </a:lnTo>
                    <a:lnTo>
                      <a:pt x="568" y="66"/>
                    </a:lnTo>
                    <a:lnTo>
                      <a:pt x="567" y="62"/>
                    </a:lnTo>
                    <a:lnTo>
                      <a:pt x="567" y="59"/>
                    </a:lnTo>
                    <a:lnTo>
                      <a:pt x="565" y="57"/>
                    </a:lnTo>
                    <a:lnTo>
                      <a:pt x="564" y="54"/>
                    </a:lnTo>
                    <a:lnTo>
                      <a:pt x="563" y="51"/>
                    </a:lnTo>
                    <a:lnTo>
                      <a:pt x="560" y="49"/>
                    </a:lnTo>
                    <a:lnTo>
                      <a:pt x="559" y="48"/>
                    </a:lnTo>
                    <a:lnTo>
                      <a:pt x="556" y="46"/>
                    </a:lnTo>
                    <a:lnTo>
                      <a:pt x="553" y="45"/>
                    </a:lnTo>
                    <a:lnTo>
                      <a:pt x="552" y="44"/>
                    </a:lnTo>
                    <a:lnTo>
                      <a:pt x="550" y="42"/>
                    </a:lnTo>
                    <a:lnTo>
                      <a:pt x="546" y="41"/>
                    </a:lnTo>
                    <a:lnTo>
                      <a:pt x="543" y="41"/>
                    </a:lnTo>
                    <a:lnTo>
                      <a:pt x="539" y="40"/>
                    </a:lnTo>
                    <a:lnTo>
                      <a:pt x="535" y="40"/>
                    </a:lnTo>
                    <a:lnTo>
                      <a:pt x="531" y="38"/>
                    </a:lnTo>
                    <a:lnTo>
                      <a:pt x="527" y="38"/>
                    </a:lnTo>
                    <a:lnTo>
                      <a:pt x="523" y="38"/>
                    </a:lnTo>
                    <a:lnTo>
                      <a:pt x="518" y="40"/>
                    </a:lnTo>
                    <a:lnTo>
                      <a:pt x="515" y="40"/>
                    </a:lnTo>
                    <a:lnTo>
                      <a:pt x="513" y="40"/>
                    </a:lnTo>
                    <a:lnTo>
                      <a:pt x="512" y="40"/>
                    </a:lnTo>
                    <a:lnTo>
                      <a:pt x="509" y="40"/>
                    </a:lnTo>
                    <a:lnTo>
                      <a:pt x="506" y="40"/>
                    </a:lnTo>
                    <a:lnTo>
                      <a:pt x="504" y="40"/>
                    </a:lnTo>
                    <a:lnTo>
                      <a:pt x="501" y="41"/>
                    </a:lnTo>
                    <a:lnTo>
                      <a:pt x="498" y="41"/>
                    </a:lnTo>
                    <a:lnTo>
                      <a:pt x="496" y="41"/>
                    </a:lnTo>
                    <a:lnTo>
                      <a:pt x="493" y="41"/>
                    </a:lnTo>
                    <a:lnTo>
                      <a:pt x="491" y="41"/>
                    </a:lnTo>
                    <a:lnTo>
                      <a:pt x="488" y="42"/>
                    </a:lnTo>
                    <a:lnTo>
                      <a:pt x="485" y="42"/>
                    </a:lnTo>
                    <a:lnTo>
                      <a:pt x="483" y="42"/>
                    </a:lnTo>
                    <a:lnTo>
                      <a:pt x="479" y="44"/>
                    </a:lnTo>
                    <a:lnTo>
                      <a:pt x="476" y="44"/>
                    </a:lnTo>
                    <a:lnTo>
                      <a:pt x="474" y="44"/>
                    </a:lnTo>
                    <a:lnTo>
                      <a:pt x="470" y="45"/>
                    </a:lnTo>
                    <a:lnTo>
                      <a:pt x="466" y="45"/>
                    </a:lnTo>
                    <a:lnTo>
                      <a:pt x="463" y="45"/>
                    </a:lnTo>
                    <a:lnTo>
                      <a:pt x="459" y="45"/>
                    </a:lnTo>
                    <a:lnTo>
                      <a:pt x="457" y="46"/>
                    </a:lnTo>
                    <a:lnTo>
                      <a:pt x="453" y="46"/>
                    </a:lnTo>
                    <a:lnTo>
                      <a:pt x="449" y="46"/>
                    </a:lnTo>
                    <a:lnTo>
                      <a:pt x="445" y="46"/>
                    </a:lnTo>
                    <a:lnTo>
                      <a:pt x="441" y="46"/>
                    </a:lnTo>
                    <a:lnTo>
                      <a:pt x="436" y="48"/>
                    </a:lnTo>
                    <a:lnTo>
                      <a:pt x="432" y="48"/>
                    </a:lnTo>
                    <a:lnTo>
                      <a:pt x="428" y="48"/>
                    </a:lnTo>
                    <a:lnTo>
                      <a:pt x="424" y="48"/>
                    </a:lnTo>
                    <a:lnTo>
                      <a:pt x="419" y="48"/>
                    </a:lnTo>
                    <a:lnTo>
                      <a:pt x="415" y="49"/>
                    </a:lnTo>
                    <a:lnTo>
                      <a:pt x="411" y="49"/>
                    </a:lnTo>
                    <a:lnTo>
                      <a:pt x="405" y="49"/>
                    </a:lnTo>
                    <a:lnTo>
                      <a:pt x="402" y="49"/>
                    </a:lnTo>
                    <a:lnTo>
                      <a:pt x="396" y="49"/>
                    </a:lnTo>
                    <a:lnTo>
                      <a:pt x="391" y="49"/>
                    </a:lnTo>
                    <a:lnTo>
                      <a:pt x="387" y="49"/>
                    </a:lnTo>
                    <a:lnTo>
                      <a:pt x="382" y="49"/>
                    </a:lnTo>
                    <a:lnTo>
                      <a:pt x="377" y="49"/>
                    </a:lnTo>
                    <a:lnTo>
                      <a:pt x="371" y="49"/>
                    </a:lnTo>
                    <a:lnTo>
                      <a:pt x="366" y="49"/>
                    </a:lnTo>
                    <a:lnTo>
                      <a:pt x="361" y="49"/>
                    </a:lnTo>
                    <a:lnTo>
                      <a:pt x="357" y="49"/>
                    </a:lnTo>
                    <a:lnTo>
                      <a:pt x="352" y="49"/>
                    </a:lnTo>
                    <a:lnTo>
                      <a:pt x="347" y="49"/>
                    </a:lnTo>
                    <a:lnTo>
                      <a:pt x="341" y="49"/>
                    </a:lnTo>
                    <a:lnTo>
                      <a:pt x="336" y="49"/>
                    </a:lnTo>
                    <a:lnTo>
                      <a:pt x="331" y="48"/>
                    </a:lnTo>
                    <a:lnTo>
                      <a:pt x="326" y="48"/>
                    </a:lnTo>
                    <a:lnTo>
                      <a:pt x="320" y="48"/>
                    </a:lnTo>
                    <a:lnTo>
                      <a:pt x="315" y="48"/>
                    </a:lnTo>
                    <a:lnTo>
                      <a:pt x="310" y="46"/>
                    </a:lnTo>
                    <a:lnTo>
                      <a:pt x="305" y="46"/>
                    </a:lnTo>
                    <a:lnTo>
                      <a:pt x="299" y="46"/>
                    </a:lnTo>
                    <a:lnTo>
                      <a:pt x="294" y="46"/>
                    </a:lnTo>
                    <a:lnTo>
                      <a:pt x="289" y="46"/>
                    </a:lnTo>
                    <a:lnTo>
                      <a:pt x="284" y="45"/>
                    </a:lnTo>
                    <a:lnTo>
                      <a:pt x="278" y="45"/>
                    </a:lnTo>
                    <a:lnTo>
                      <a:pt x="273" y="45"/>
                    </a:lnTo>
                    <a:lnTo>
                      <a:pt x="268" y="44"/>
                    </a:lnTo>
                    <a:lnTo>
                      <a:pt x="263" y="44"/>
                    </a:lnTo>
                    <a:lnTo>
                      <a:pt x="258" y="44"/>
                    </a:lnTo>
                    <a:lnTo>
                      <a:pt x="252" y="44"/>
                    </a:lnTo>
                    <a:lnTo>
                      <a:pt x="247" y="42"/>
                    </a:lnTo>
                    <a:lnTo>
                      <a:pt x="242" y="42"/>
                    </a:lnTo>
                    <a:lnTo>
                      <a:pt x="237" y="41"/>
                    </a:lnTo>
                    <a:lnTo>
                      <a:pt x="231" y="41"/>
                    </a:lnTo>
                    <a:lnTo>
                      <a:pt x="226" y="40"/>
                    </a:lnTo>
                    <a:lnTo>
                      <a:pt x="222" y="40"/>
                    </a:lnTo>
                    <a:lnTo>
                      <a:pt x="217" y="38"/>
                    </a:lnTo>
                    <a:lnTo>
                      <a:pt x="213" y="38"/>
                    </a:lnTo>
                    <a:lnTo>
                      <a:pt x="208" y="37"/>
                    </a:lnTo>
                    <a:lnTo>
                      <a:pt x="203" y="37"/>
                    </a:lnTo>
                    <a:lnTo>
                      <a:pt x="199" y="36"/>
                    </a:lnTo>
                    <a:lnTo>
                      <a:pt x="193" y="36"/>
                    </a:lnTo>
                    <a:lnTo>
                      <a:pt x="189" y="34"/>
                    </a:lnTo>
                    <a:lnTo>
                      <a:pt x="184" y="34"/>
                    </a:lnTo>
                    <a:lnTo>
                      <a:pt x="180" y="33"/>
                    </a:lnTo>
                    <a:lnTo>
                      <a:pt x="176" y="33"/>
                    </a:lnTo>
                    <a:lnTo>
                      <a:pt x="172" y="32"/>
                    </a:lnTo>
                    <a:lnTo>
                      <a:pt x="168" y="32"/>
                    </a:lnTo>
                    <a:lnTo>
                      <a:pt x="165" y="31"/>
                    </a:lnTo>
                    <a:lnTo>
                      <a:pt x="162" y="29"/>
                    </a:lnTo>
                    <a:lnTo>
                      <a:pt x="158" y="29"/>
                    </a:lnTo>
                    <a:lnTo>
                      <a:pt x="154" y="28"/>
                    </a:lnTo>
                    <a:lnTo>
                      <a:pt x="150" y="27"/>
                    </a:lnTo>
                    <a:lnTo>
                      <a:pt x="148" y="27"/>
                    </a:lnTo>
                    <a:lnTo>
                      <a:pt x="144" y="25"/>
                    </a:lnTo>
                    <a:lnTo>
                      <a:pt x="141" y="25"/>
                    </a:lnTo>
                    <a:lnTo>
                      <a:pt x="137" y="24"/>
                    </a:lnTo>
                    <a:lnTo>
                      <a:pt x="133" y="23"/>
                    </a:lnTo>
                    <a:lnTo>
                      <a:pt x="130" y="23"/>
                    </a:lnTo>
                    <a:lnTo>
                      <a:pt x="127" y="21"/>
                    </a:lnTo>
                    <a:lnTo>
                      <a:pt x="124" y="21"/>
                    </a:lnTo>
                    <a:lnTo>
                      <a:pt x="121" y="20"/>
                    </a:lnTo>
                    <a:lnTo>
                      <a:pt x="117" y="19"/>
                    </a:lnTo>
                    <a:lnTo>
                      <a:pt x="115" y="19"/>
                    </a:lnTo>
                    <a:lnTo>
                      <a:pt x="112" y="17"/>
                    </a:lnTo>
                    <a:lnTo>
                      <a:pt x="108" y="17"/>
                    </a:lnTo>
                    <a:lnTo>
                      <a:pt x="106" y="16"/>
                    </a:lnTo>
                    <a:lnTo>
                      <a:pt x="103" y="15"/>
                    </a:lnTo>
                    <a:lnTo>
                      <a:pt x="100" y="15"/>
                    </a:lnTo>
                    <a:lnTo>
                      <a:pt x="98" y="13"/>
                    </a:lnTo>
                    <a:lnTo>
                      <a:pt x="94" y="13"/>
                    </a:lnTo>
                    <a:lnTo>
                      <a:pt x="91" y="12"/>
                    </a:lnTo>
                    <a:lnTo>
                      <a:pt x="89" y="12"/>
                    </a:lnTo>
                    <a:lnTo>
                      <a:pt x="86" y="11"/>
                    </a:lnTo>
                    <a:lnTo>
                      <a:pt x="83" y="11"/>
                    </a:lnTo>
                    <a:lnTo>
                      <a:pt x="81" y="10"/>
                    </a:lnTo>
                    <a:lnTo>
                      <a:pt x="78" y="10"/>
                    </a:lnTo>
                    <a:lnTo>
                      <a:pt x="77" y="10"/>
                    </a:lnTo>
                    <a:lnTo>
                      <a:pt x="74" y="8"/>
                    </a:lnTo>
                    <a:lnTo>
                      <a:pt x="72" y="8"/>
                    </a:lnTo>
                    <a:lnTo>
                      <a:pt x="69" y="7"/>
                    </a:lnTo>
                    <a:lnTo>
                      <a:pt x="66" y="7"/>
                    </a:lnTo>
                    <a:lnTo>
                      <a:pt x="62" y="6"/>
                    </a:lnTo>
                    <a:lnTo>
                      <a:pt x="57" y="4"/>
                    </a:lnTo>
                    <a:lnTo>
                      <a:pt x="53" y="3"/>
                    </a:lnTo>
                    <a:lnTo>
                      <a:pt x="49" y="3"/>
                    </a:lnTo>
                    <a:lnTo>
                      <a:pt x="45" y="2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35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FF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7" name="Freeform 367"/>
              <p:cNvSpPr>
                <a:spLocks/>
              </p:cNvSpPr>
              <p:nvPr/>
            </p:nvSpPr>
            <p:spPr bwMode="auto">
              <a:xfrm>
                <a:off x="4048" y="2678"/>
                <a:ext cx="147" cy="836"/>
              </a:xfrm>
              <a:custGeom>
                <a:avLst/>
                <a:gdLst>
                  <a:gd name="T0" fmla="*/ 1 w 293"/>
                  <a:gd name="T1" fmla="*/ 1 h 1672"/>
                  <a:gd name="T2" fmla="*/ 1 w 293"/>
                  <a:gd name="T3" fmla="*/ 1 h 1672"/>
                  <a:gd name="T4" fmla="*/ 1 w 293"/>
                  <a:gd name="T5" fmla="*/ 2 h 1672"/>
                  <a:gd name="T6" fmla="*/ 1 w 293"/>
                  <a:gd name="T7" fmla="*/ 2 h 1672"/>
                  <a:gd name="T8" fmla="*/ 1 w 293"/>
                  <a:gd name="T9" fmla="*/ 3 h 1672"/>
                  <a:gd name="T10" fmla="*/ 1 w 293"/>
                  <a:gd name="T11" fmla="*/ 3 h 1672"/>
                  <a:gd name="T12" fmla="*/ 1 w 293"/>
                  <a:gd name="T13" fmla="*/ 4 h 1672"/>
                  <a:gd name="T14" fmla="*/ 1 w 293"/>
                  <a:gd name="T15" fmla="*/ 4 h 1672"/>
                  <a:gd name="T16" fmla="*/ 1 w 293"/>
                  <a:gd name="T17" fmla="*/ 4 h 1672"/>
                  <a:gd name="T18" fmla="*/ 1 w 293"/>
                  <a:gd name="T19" fmla="*/ 5 h 1672"/>
                  <a:gd name="T20" fmla="*/ 1 w 293"/>
                  <a:gd name="T21" fmla="*/ 5 h 1672"/>
                  <a:gd name="T22" fmla="*/ 1 w 293"/>
                  <a:gd name="T23" fmla="*/ 6 h 1672"/>
                  <a:gd name="T24" fmla="*/ 1 w 293"/>
                  <a:gd name="T25" fmla="*/ 6 h 1672"/>
                  <a:gd name="T26" fmla="*/ 1 w 293"/>
                  <a:gd name="T27" fmla="*/ 6 h 1672"/>
                  <a:gd name="T28" fmla="*/ 1 w 293"/>
                  <a:gd name="T29" fmla="*/ 7 h 1672"/>
                  <a:gd name="T30" fmla="*/ 1 w 293"/>
                  <a:gd name="T31" fmla="*/ 7 h 1672"/>
                  <a:gd name="T32" fmla="*/ 1 w 293"/>
                  <a:gd name="T33" fmla="*/ 7 h 1672"/>
                  <a:gd name="T34" fmla="*/ 1 w 293"/>
                  <a:gd name="T35" fmla="*/ 7 h 1672"/>
                  <a:gd name="T36" fmla="*/ 1 w 293"/>
                  <a:gd name="T37" fmla="*/ 6 h 1672"/>
                  <a:gd name="T38" fmla="*/ 1 w 293"/>
                  <a:gd name="T39" fmla="*/ 6 h 1672"/>
                  <a:gd name="T40" fmla="*/ 1 w 293"/>
                  <a:gd name="T41" fmla="*/ 5 h 1672"/>
                  <a:gd name="T42" fmla="*/ 1 w 293"/>
                  <a:gd name="T43" fmla="*/ 5 h 1672"/>
                  <a:gd name="T44" fmla="*/ 1 w 293"/>
                  <a:gd name="T45" fmla="*/ 5 h 1672"/>
                  <a:gd name="T46" fmla="*/ 1 w 293"/>
                  <a:gd name="T47" fmla="*/ 4 h 1672"/>
                  <a:gd name="T48" fmla="*/ 1 w 293"/>
                  <a:gd name="T49" fmla="*/ 4 h 1672"/>
                  <a:gd name="T50" fmla="*/ 1 w 293"/>
                  <a:gd name="T51" fmla="*/ 3 h 1672"/>
                  <a:gd name="T52" fmla="*/ 1 w 293"/>
                  <a:gd name="T53" fmla="*/ 2 h 1672"/>
                  <a:gd name="T54" fmla="*/ 1 w 293"/>
                  <a:gd name="T55" fmla="*/ 1 h 1672"/>
                  <a:gd name="T56" fmla="*/ 1 w 293"/>
                  <a:gd name="T57" fmla="*/ 0 h 1672"/>
                  <a:gd name="T58" fmla="*/ 2 w 293"/>
                  <a:gd name="T59" fmla="*/ 1 h 1672"/>
                  <a:gd name="T60" fmla="*/ 2 w 293"/>
                  <a:gd name="T61" fmla="*/ 1 h 1672"/>
                  <a:gd name="T62" fmla="*/ 2 w 293"/>
                  <a:gd name="T63" fmla="*/ 2 h 1672"/>
                  <a:gd name="T64" fmla="*/ 2 w 293"/>
                  <a:gd name="T65" fmla="*/ 3 h 1672"/>
                  <a:gd name="T66" fmla="*/ 1 w 293"/>
                  <a:gd name="T67" fmla="*/ 3 h 1672"/>
                  <a:gd name="T68" fmla="*/ 1 w 293"/>
                  <a:gd name="T69" fmla="*/ 4 h 1672"/>
                  <a:gd name="T70" fmla="*/ 1 w 293"/>
                  <a:gd name="T71" fmla="*/ 5 h 1672"/>
                  <a:gd name="T72" fmla="*/ 1 w 293"/>
                  <a:gd name="T73" fmla="*/ 5 h 1672"/>
                  <a:gd name="T74" fmla="*/ 1 w 293"/>
                  <a:gd name="T75" fmla="*/ 5 h 1672"/>
                  <a:gd name="T76" fmla="*/ 1 w 293"/>
                  <a:gd name="T77" fmla="*/ 6 h 1672"/>
                  <a:gd name="T78" fmla="*/ 1 w 293"/>
                  <a:gd name="T79" fmla="*/ 6 h 1672"/>
                  <a:gd name="T80" fmla="*/ 1 w 293"/>
                  <a:gd name="T81" fmla="*/ 6 h 1672"/>
                  <a:gd name="T82" fmla="*/ 1 w 293"/>
                  <a:gd name="T83" fmla="*/ 6 h 1672"/>
                  <a:gd name="T84" fmla="*/ 1 w 293"/>
                  <a:gd name="T85" fmla="*/ 7 h 1672"/>
                  <a:gd name="T86" fmla="*/ 1 w 293"/>
                  <a:gd name="T87" fmla="*/ 7 h 1672"/>
                  <a:gd name="T88" fmla="*/ 1 w 293"/>
                  <a:gd name="T89" fmla="*/ 7 h 1672"/>
                  <a:gd name="T90" fmla="*/ 1 w 293"/>
                  <a:gd name="T91" fmla="*/ 7 h 1672"/>
                  <a:gd name="T92" fmla="*/ 1 w 293"/>
                  <a:gd name="T93" fmla="*/ 7 h 1672"/>
                  <a:gd name="T94" fmla="*/ 1 w 293"/>
                  <a:gd name="T95" fmla="*/ 7 h 1672"/>
                  <a:gd name="T96" fmla="*/ 1 w 293"/>
                  <a:gd name="T97" fmla="*/ 6 h 1672"/>
                  <a:gd name="T98" fmla="*/ 0 w 293"/>
                  <a:gd name="T99" fmla="*/ 6 h 1672"/>
                  <a:gd name="T100" fmla="*/ 1 w 293"/>
                  <a:gd name="T101" fmla="*/ 5 h 1672"/>
                  <a:gd name="T102" fmla="*/ 1 w 293"/>
                  <a:gd name="T103" fmla="*/ 5 h 1672"/>
                  <a:gd name="T104" fmla="*/ 1 w 293"/>
                  <a:gd name="T105" fmla="*/ 4 h 1672"/>
                  <a:gd name="T106" fmla="*/ 1 w 293"/>
                  <a:gd name="T107" fmla="*/ 4 h 1672"/>
                  <a:gd name="T108" fmla="*/ 1 w 293"/>
                  <a:gd name="T109" fmla="*/ 4 h 1672"/>
                  <a:gd name="T110" fmla="*/ 1 w 293"/>
                  <a:gd name="T111" fmla="*/ 3 h 1672"/>
                  <a:gd name="T112" fmla="*/ 1 w 293"/>
                  <a:gd name="T113" fmla="*/ 3 h 1672"/>
                  <a:gd name="T114" fmla="*/ 1 w 293"/>
                  <a:gd name="T115" fmla="*/ 2 h 1672"/>
                  <a:gd name="T116" fmla="*/ 1 w 293"/>
                  <a:gd name="T117" fmla="*/ 2 h 1672"/>
                  <a:gd name="T118" fmla="*/ 1 w 293"/>
                  <a:gd name="T119" fmla="*/ 1 h 1672"/>
                  <a:gd name="T120" fmla="*/ 1 w 293"/>
                  <a:gd name="T121" fmla="*/ 1 h 1672"/>
                  <a:gd name="T122" fmla="*/ 1 w 293"/>
                  <a:gd name="T123" fmla="*/ 1 h 167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93" h="1672">
                    <a:moveTo>
                      <a:pt x="167" y="11"/>
                    </a:moveTo>
                    <a:lnTo>
                      <a:pt x="167" y="11"/>
                    </a:lnTo>
                    <a:lnTo>
                      <a:pt x="167" y="14"/>
                    </a:lnTo>
                    <a:lnTo>
                      <a:pt x="167" y="15"/>
                    </a:lnTo>
                    <a:lnTo>
                      <a:pt x="167" y="18"/>
                    </a:lnTo>
                    <a:lnTo>
                      <a:pt x="169" y="21"/>
                    </a:lnTo>
                    <a:lnTo>
                      <a:pt x="169" y="23"/>
                    </a:lnTo>
                    <a:lnTo>
                      <a:pt x="170" y="26"/>
                    </a:lnTo>
                    <a:lnTo>
                      <a:pt x="170" y="30"/>
                    </a:lnTo>
                    <a:lnTo>
                      <a:pt x="171" y="34"/>
                    </a:lnTo>
                    <a:lnTo>
                      <a:pt x="173" y="39"/>
                    </a:lnTo>
                    <a:lnTo>
                      <a:pt x="173" y="43"/>
                    </a:lnTo>
                    <a:lnTo>
                      <a:pt x="174" y="48"/>
                    </a:lnTo>
                    <a:lnTo>
                      <a:pt x="175" y="53"/>
                    </a:lnTo>
                    <a:lnTo>
                      <a:pt x="177" y="59"/>
                    </a:lnTo>
                    <a:lnTo>
                      <a:pt x="177" y="64"/>
                    </a:lnTo>
                    <a:lnTo>
                      <a:pt x="178" y="69"/>
                    </a:lnTo>
                    <a:lnTo>
                      <a:pt x="179" y="76"/>
                    </a:lnTo>
                    <a:lnTo>
                      <a:pt x="181" y="82"/>
                    </a:lnTo>
                    <a:lnTo>
                      <a:pt x="182" y="89"/>
                    </a:lnTo>
                    <a:lnTo>
                      <a:pt x="183" y="97"/>
                    </a:lnTo>
                    <a:lnTo>
                      <a:pt x="184" y="104"/>
                    </a:lnTo>
                    <a:lnTo>
                      <a:pt x="186" y="112"/>
                    </a:lnTo>
                    <a:lnTo>
                      <a:pt x="187" y="119"/>
                    </a:lnTo>
                    <a:lnTo>
                      <a:pt x="188" y="127"/>
                    </a:lnTo>
                    <a:lnTo>
                      <a:pt x="190" y="135"/>
                    </a:lnTo>
                    <a:lnTo>
                      <a:pt x="191" y="144"/>
                    </a:lnTo>
                    <a:lnTo>
                      <a:pt x="192" y="153"/>
                    </a:lnTo>
                    <a:lnTo>
                      <a:pt x="194" y="161"/>
                    </a:lnTo>
                    <a:lnTo>
                      <a:pt x="195" y="170"/>
                    </a:lnTo>
                    <a:lnTo>
                      <a:pt x="196" y="179"/>
                    </a:lnTo>
                    <a:lnTo>
                      <a:pt x="198" y="188"/>
                    </a:lnTo>
                    <a:lnTo>
                      <a:pt x="199" y="199"/>
                    </a:lnTo>
                    <a:lnTo>
                      <a:pt x="199" y="208"/>
                    </a:lnTo>
                    <a:lnTo>
                      <a:pt x="200" y="218"/>
                    </a:lnTo>
                    <a:lnTo>
                      <a:pt x="202" y="228"/>
                    </a:lnTo>
                    <a:lnTo>
                      <a:pt x="203" y="238"/>
                    </a:lnTo>
                    <a:lnTo>
                      <a:pt x="203" y="249"/>
                    </a:lnTo>
                    <a:lnTo>
                      <a:pt x="204" y="259"/>
                    </a:lnTo>
                    <a:lnTo>
                      <a:pt x="205" y="270"/>
                    </a:lnTo>
                    <a:lnTo>
                      <a:pt x="205" y="280"/>
                    </a:lnTo>
                    <a:lnTo>
                      <a:pt x="207" y="289"/>
                    </a:lnTo>
                    <a:lnTo>
                      <a:pt x="208" y="301"/>
                    </a:lnTo>
                    <a:lnTo>
                      <a:pt x="208" y="312"/>
                    </a:lnTo>
                    <a:lnTo>
                      <a:pt x="209" y="323"/>
                    </a:lnTo>
                    <a:lnTo>
                      <a:pt x="209" y="334"/>
                    </a:lnTo>
                    <a:lnTo>
                      <a:pt x="209" y="344"/>
                    </a:lnTo>
                    <a:lnTo>
                      <a:pt x="209" y="356"/>
                    </a:lnTo>
                    <a:lnTo>
                      <a:pt x="209" y="367"/>
                    </a:lnTo>
                    <a:lnTo>
                      <a:pt x="209" y="378"/>
                    </a:lnTo>
                    <a:lnTo>
                      <a:pt x="211" y="389"/>
                    </a:lnTo>
                    <a:lnTo>
                      <a:pt x="209" y="399"/>
                    </a:lnTo>
                    <a:lnTo>
                      <a:pt x="209" y="411"/>
                    </a:lnTo>
                    <a:lnTo>
                      <a:pt x="209" y="423"/>
                    </a:lnTo>
                    <a:lnTo>
                      <a:pt x="209" y="435"/>
                    </a:lnTo>
                    <a:lnTo>
                      <a:pt x="209" y="445"/>
                    </a:lnTo>
                    <a:lnTo>
                      <a:pt x="208" y="457"/>
                    </a:lnTo>
                    <a:lnTo>
                      <a:pt x="208" y="467"/>
                    </a:lnTo>
                    <a:lnTo>
                      <a:pt x="207" y="479"/>
                    </a:lnTo>
                    <a:lnTo>
                      <a:pt x="207" y="490"/>
                    </a:lnTo>
                    <a:lnTo>
                      <a:pt x="205" y="502"/>
                    </a:lnTo>
                    <a:lnTo>
                      <a:pt x="204" y="512"/>
                    </a:lnTo>
                    <a:lnTo>
                      <a:pt x="203" y="524"/>
                    </a:lnTo>
                    <a:lnTo>
                      <a:pt x="202" y="534"/>
                    </a:lnTo>
                    <a:lnTo>
                      <a:pt x="200" y="545"/>
                    </a:lnTo>
                    <a:lnTo>
                      <a:pt x="198" y="555"/>
                    </a:lnTo>
                    <a:lnTo>
                      <a:pt x="196" y="566"/>
                    </a:lnTo>
                    <a:lnTo>
                      <a:pt x="195" y="575"/>
                    </a:lnTo>
                    <a:lnTo>
                      <a:pt x="194" y="584"/>
                    </a:lnTo>
                    <a:lnTo>
                      <a:pt x="192" y="593"/>
                    </a:lnTo>
                    <a:lnTo>
                      <a:pt x="191" y="602"/>
                    </a:lnTo>
                    <a:lnTo>
                      <a:pt x="190" y="610"/>
                    </a:lnTo>
                    <a:lnTo>
                      <a:pt x="188" y="619"/>
                    </a:lnTo>
                    <a:lnTo>
                      <a:pt x="187" y="627"/>
                    </a:lnTo>
                    <a:lnTo>
                      <a:pt x="186" y="635"/>
                    </a:lnTo>
                    <a:lnTo>
                      <a:pt x="184" y="643"/>
                    </a:lnTo>
                    <a:lnTo>
                      <a:pt x="183" y="651"/>
                    </a:lnTo>
                    <a:lnTo>
                      <a:pt x="182" y="659"/>
                    </a:lnTo>
                    <a:lnTo>
                      <a:pt x="181" y="667"/>
                    </a:lnTo>
                    <a:lnTo>
                      <a:pt x="178" y="673"/>
                    </a:lnTo>
                    <a:lnTo>
                      <a:pt x="177" y="680"/>
                    </a:lnTo>
                    <a:lnTo>
                      <a:pt x="175" y="686"/>
                    </a:lnTo>
                    <a:lnTo>
                      <a:pt x="174" y="693"/>
                    </a:lnTo>
                    <a:lnTo>
                      <a:pt x="173" y="699"/>
                    </a:lnTo>
                    <a:lnTo>
                      <a:pt x="171" y="706"/>
                    </a:lnTo>
                    <a:lnTo>
                      <a:pt x="170" y="711"/>
                    </a:lnTo>
                    <a:lnTo>
                      <a:pt x="169" y="718"/>
                    </a:lnTo>
                    <a:lnTo>
                      <a:pt x="167" y="724"/>
                    </a:lnTo>
                    <a:lnTo>
                      <a:pt x="166" y="730"/>
                    </a:lnTo>
                    <a:lnTo>
                      <a:pt x="165" y="735"/>
                    </a:lnTo>
                    <a:lnTo>
                      <a:pt x="164" y="741"/>
                    </a:lnTo>
                    <a:lnTo>
                      <a:pt x="162" y="747"/>
                    </a:lnTo>
                    <a:lnTo>
                      <a:pt x="161" y="752"/>
                    </a:lnTo>
                    <a:lnTo>
                      <a:pt x="160" y="757"/>
                    </a:lnTo>
                    <a:lnTo>
                      <a:pt x="158" y="764"/>
                    </a:lnTo>
                    <a:lnTo>
                      <a:pt x="157" y="768"/>
                    </a:lnTo>
                    <a:lnTo>
                      <a:pt x="156" y="773"/>
                    </a:lnTo>
                    <a:lnTo>
                      <a:pt x="153" y="778"/>
                    </a:lnTo>
                    <a:lnTo>
                      <a:pt x="152" y="783"/>
                    </a:lnTo>
                    <a:lnTo>
                      <a:pt x="150" y="789"/>
                    </a:lnTo>
                    <a:lnTo>
                      <a:pt x="149" y="794"/>
                    </a:lnTo>
                    <a:lnTo>
                      <a:pt x="148" y="799"/>
                    </a:lnTo>
                    <a:lnTo>
                      <a:pt x="147" y="804"/>
                    </a:lnTo>
                    <a:lnTo>
                      <a:pt x="145" y="808"/>
                    </a:lnTo>
                    <a:lnTo>
                      <a:pt x="144" y="813"/>
                    </a:lnTo>
                    <a:lnTo>
                      <a:pt x="141" y="819"/>
                    </a:lnTo>
                    <a:lnTo>
                      <a:pt x="140" y="824"/>
                    </a:lnTo>
                    <a:lnTo>
                      <a:pt x="139" y="829"/>
                    </a:lnTo>
                    <a:lnTo>
                      <a:pt x="137" y="834"/>
                    </a:lnTo>
                    <a:lnTo>
                      <a:pt x="136" y="840"/>
                    </a:lnTo>
                    <a:lnTo>
                      <a:pt x="135" y="845"/>
                    </a:lnTo>
                    <a:lnTo>
                      <a:pt x="132" y="850"/>
                    </a:lnTo>
                    <a:lnTo>
                      <a:pt x="131" y="855"/>
                    </a:lnTo>
                    <a:lnTo>
                      <a:pt x="128" y="861"/>
                    </a:lnTo>
                    <a:lnTo>
                      <a:pt x="127" y="866"/>
                    </a:lnTo>
                    <a:lnTo>
                      <a:pt x="126" y="871"/>
                    </a:lnTo>
                    <a:lnTo>
                      <a:pt x="124" y="878"/>
                    </a:lnTo>
                    <a:lnTo>
                      <a:pt x="122" y="883"/>
                    </a:lnTo>
                    <a:lnTo>
                      <a:pt x="120" y="889"/>
                    </a:lnTo>
                    <a:lnTo>
                      <a:pt x="118" y="895"/>
                    </a:lnTo>
                    <a:lnTo>
                      <a:pt x="116" y="901"/>
                    </a:lnTo>
                    <a:lnTo>
                      <a:pt x="115" y="908"/>
                    </a:lnTo>
                    <a:lnTo>
                      <a:pt x="112" y="914"/>
                    </a:lnTo>
                    <a:lnTo>
                      <a:pt x="111" y="921"/>
                    </a:lnTo>
                    <a:lnTo>
                      <a:pt x="110" y="927"/>
                    </a:lnTo>
                    <a:lnTo>
                      <a:pt x="107" y="934"/>
                    </a:lnTo>
                    <a:lnTo>
                      <a:pt x="106" y="942"/>
                    </a:lnTo>
                    <a:lnTo>
                      <a:pt x="103" y="950"/>
                    </a:lnTo>
                    <a:lnTo>
                      <a:pt x="101" y="959"/>
                    </a:lnTo>
                    <a:lnTo>
                      <a:pt x="98" y="968"/>
                    </a:lnTo>
                    <a:lnTo>
                      <a:pt x="95" y="976"/>
                    </a:lnTo>
                    <a:lnTo>
                      <a:pt x="93" y="985"/>
                    </a:lnTo>
                    <a:lnTo>
                      <a:pt x="92" y="993"/>
                    </a:lnTo>
                    <a:lnTo>
                      <a:pt x="89" y="1002"/>
                    </a:lnTo>
                    <a:lnTo>
                      <a:pt x="88" y="1010"/>
                    </a:lnTo>
                    <a:lnTo>
                      <a:pt x="85" y="1017"/>
                    </a:lnTo>
                    <a:lnTo>
                      <a:pt x="84" y="1024"/>
                    </a:lnTo>
                    <a:lnTo>
                      <a:pt x="81" y="1032"/>
                    </a:lnTo>
                    <a:lnTo>
                      <a:pt x="80" y="1040"/>
                    </a:lnTo>
                    <a:lnTo>
                      <a:pt x="77" y="1048"/>
                    </a:lnTo>
                    <a:lnTo>
                      <a:pt x="76" y="1056"/>
                    </a:lnTo>
                    <a:lnTo>
                      <a:pt x="75" y="1062"/>
                    </a:lnTo>
                    <a:lnTo>
                      <a:pt x="73" y="1070"/>
                    </a:lnTo>
                    <a:lnTo>
                      <a:pt x="72" y="1077"/>
                    </a:lnTo>
                    <a:lnTo>
                      <a:pt x="71" y="1083"/>
                    </a:lnTo>
                    <a:lnTo>
                      <a:pt x="69" y="1090"/>
                    </a:lnTo>
                    <a:lnTo>
                      <a:pt x="68" y="1097"/>
                    </a:lnTo>
                    <a:lnTo>
                      <a:pt x="67" y="1103"/>
                    </a:lnTo>
                    <a:lnTo>
                      <a:pt x="65" y="1110"/>
                    </a:lnTo>
                    <a:lnTo>
                      <a:pt x="64" y="1116"/>
                    </a:lnTo>
                    <a:lnTo>
                      <a:pt x="64" y="1123"/>
                    </a:lnTo>
                    <a:lnTo>
                      <a:pt x="63" y="1129"/>
                    </a:lnTo>
                    <a:lnTo>
                      <a:pt x="61" y="1135"/>
                    </a:lnTo>
                    <a:lnTo>
                      <a:pt x="60" y="1141"/>
                    </a:lnTo>
                    <a:lnTo>
                      <a:pt x="60" y="1148"/>
                    </a:lnTo>
                    <a:lnTo>
                      <a:pt x="59" y="1153"/>
                    </a:lnTo>
                    <a:lnTo>
                      <a:pt x="59" y="1159"/>
                    </a:lnTo>
                    <a:lnTo>
                      <a:pt x="57" y="1165"/>
                    </a:lnTo>
                    <a:lnTo>
                      <a:pt x="57" y="1171"/>
                    </a:lnTo>
                    <a:lnTo>
                      <a:pt x="56" y="1176"/>
                    </a:lnTo>
                    <a:lnTo>
                      <a:pt x="55" y="1182"/>
                    </a:lnTo>
                    <a:lnTo>
                      <a:pt x="55" y="1187"/>
                    </a:lnTo>
                    <a:lnTo>
                      <a:pt x="54" y="1193"/>
                    </a:lnTo>
                    <a:lnTo>
                      <a:pt x="54" y="1199"/>
                    </a:lnTo>
                    <a:lnTo>
                      <a:pt x="54" y="1204"/>
                    </a:lnTo>
                    <a:lnTo>
                      <a:pt x="52" y="1209"/>
                    </a:lnTo>
                    <a:lnTo>
                      <a:pt x="52" y="1214"/>
                    </a:lnTo>
                    <a:lnTo>
                      <a:pt x="51" y="1220"/>
                    </a:lnTo>
                    <a:lnTo>
                      <a:pt x="51" y="1225"/>
                    </a:lnTo>
                    <a:lnTo>
                      <a:pt x="51" y="1230"/>
                    </a:lnTo>
                    <a:lnTo>
                      <a:pt x="51" y="1235"/>
                    </a:lnTo>
                    <a:lnTo>
                      <a:pt x="50" y="1241"/>
                    </a:lnTo>
                    <a:lnTo>
                      <a:pt x="50" y="1246"/>
                    </a:lnTo>
                    <a:lnTo>
                      <a:pt x="50" y="1251"/>
                    </a:lnTo>
                    <a:lnTo>
                      <a:pt x="50" y="1256"/>
                    </a:lnTo>
                    <a:lnTo>
                      <a:pt x="50" y="1262"/>
                    </a:lnTo>
                    <a:lnTo>
                      <a:pt x="48" y="1267"/>
                    </a:lnTo>
                    <a:lnTo>
                      <a:pt x="48" y="1272"/>
                    </a:lnTo>
                    <a:lnTo>
                      <a:pt x="48" y="1277"/>
                    </a:lnTo>
                    <a:lnTo>
                      <a:pt x="48" y="1281"/>
                    </a:lnTo>
                    <a:lnTo>
                      <a:pt x="47" y="1287"/>
                    </a:lnTo>
                    <a:lnTo>
                      <a:pt x="47" y="1292"/>
                    </a:lnTo>
                    <a:lnTo>
                      <a:pt x="47" y="1297"/>
                    </a:lnTo>
                    <a:lnTo>
                      <a:pt x="47" y="1302"/>
                    </a:lnTo>
                    <a:lnTo>
                      <a:pt x="47" y="1308"/>
                    </a:lnTo>
                    <a:lnTo>
                      <a:pt x="47" y="1313"/>
                    </a:lnTo>
                    <a:lnTo>
                      <a:pt x="47" y="1318"/>
                    </a:lnTo>
                    <a:lnTo>
                      <a:pt x="46" y="1323"/>
                    </a:lnTo>
                    <a:lnTo>
                      <a:pt x="46" y="1330"/>
                    </a:lnTo>
                    <a:lnTo>
                      <a:pt x="46" y="1335"/>
                    </a:lnTo>
                    <a:lnTo>
                      <a:pt x="46" y="1340"/>
                    </a:lnTo>
                    <a:lnTo>
                      <a:pt x="46" y="1346"/>
                    </a:lnTo>
                    <a:lnTo>
                      <a:pt x="46" y="1351"/>
                    </a:lnTo>
                    <a:lnTo>
                      <a:pt x="46" y="1356"/>
                    </a:lnTo>
                    <a:lnTo>
                      <a:pt x="46" y="1361"/>
                    </a:lnTo>
                    <a:lnTo>
                      <a:pt x="46" y="1368"/>
                    </a:lnTo>
                    <a:lnTo>
                      <a:pt x="46" y="1373"/>
                    </a:lnTo>
                    <a:lnTo>
                      <a:pt x="46" y="1380"/>
                    </a:lnTo>
                    <a:lnTo>
                      <a:pt x="46" y="1385"/>
                    </a:lnTo>
                    <a:lnTo>
                      <a:pt x="46" y="1391"/>
                    </a:lnTo>
                    <a:lnTo>
                      <a:pt x="46" y="1397"/>
                    </a:lnTo>
                    <a:lnTo>
                      <a:pt x="47" y="1403"/>
                    </a:lnTo>
                    <a:lnTo>
                      <a:pt x="47" y="1410"/>
                    </a:lnTo>
                    <a:lnTo>
                      <a:pt x="47" y="1415"/>
                    </a:lnTo>
                    <a:lnTo>
                      <a:pt x="47" y="1422"/>
                    </a:lnTo>
                    <a:lnTo>
                      <a:pt x="48" y="1428"/>
                    </a:lnTo>
                    <a:lnTo>
                      <a:pt x="48" y="1435"/>
                    </a:lnTo>
                    <a:lnTo>
                      <a:pt x="48" y="1440"/>
                    </a:lnTo>
                    <a:lnTo>
                      <a:pt x="50" y="1446"/>
                    </a:lnTo>
                    <a:lnTo>
                      <a:pt x="50" y="1453"/>
                    </a:lnTo>
                    <a:lnTo>
                      <a:pt x="51" y="1458"/>
                    </a:lnTo>
                    <a:lnTo>
                      <a:pt x="51" y="1465"/>
                    </a:lnTo>
                    <a:lnTo>
                      <a:pt x="52" y="1470"/>
                    </a:lnTo>
                    <a:lnTo>
                      <a:pt x="52" y="1477"/>
                    </a:lnTo>
                    <a:lnTo>
                      <a:pt x="54" y="1483"/>
                    </a:lnTo>
                    <a:lnTo>
                      <a:pt x="55" y="1488"/>
                    </a:lnTo>
                    <a:lnTo>
                      <a:pt x="56" y="1495"/>
                    </a:lnTo>
                    <a:lnTo>
                      <a:pt x="56" y="1500"/>
                    </a:lnTo>
                    <a:lnTo>
                      <a:pt x="57" y="1505"/>
                    </a:lnTo>
                    <a:lnTo>
                      <a:pt x="59" y="1512"/>
                    </a:lnTo>
                    <a:lnTo>
                      <a:pt x="60" y="1517"/>
                    </a:lnTo>
                    <a:lnTo>
                      <a:pt x="61" y="1522"/>
                    </a:lnTo>
                    <a:lnTo>
                      <a:pt x="63" y="1529"/>
                    </a:lnTo>
                    <a:lnTo>
                      <a:pt x="63" y="1534"/>
                    </a:lnTo>
                    <a:lnTo>
                      <a:pt x="64" y="1539"/>
                    </a:lnTo>
                    <a:lnTo>
                      <a:pt x="65" y="1545"/>
                    </a:lnTo>
                    <a:lnTo>
                      <a:pt x="67" y="1550"/>
                    </a:lnTo>
                    <a:lnTo>
                      <a:pt x="68" y="1554"/>
                    </a:lnTo>
                    <a:lnTo>
                      <a:pt x="69" y="1559"/>
                    </a:lnTo>
                    <a:lnTo>
                      <a:pt x="71" y="1564"/>
                    </a:lnTo>
                    <a:lnTo>
                      <a:pt x="72" y="1568"/>
                    </a:lnTo>
                    <a:lnTo>
                      <a:pt x="73" y="1572"/>
                    </a:lnTo>
                    <a:lnTo>
                      <a:pt x="75" y="1577"/>
                    </a:lnTo>
                    <a:lnTo>
                      <a:pt x="76" y="1581"/>
                    </a:lnTo>
                    <a:lnTo>
                      <a:pt x="77" y="1585"/>
                    </a:lnTo>
                    <a:lnTo>
                      <a:pt x="78" y="1589"/>
                    </a:lnTo>
                    <a:lnTo>
                      <a:pt x="80" y="1593"/>
                    </a:lnTo>
                    <a:lnTo>
                      <a:pt x="82" y="1596"/>
                    </a:lnTo>
                    <a:lnTo>
                      <a:pt x="84" y="1600"/>
                    </a:lnTo>
                    <a:lnTo>
                      <a:pt x="85" y="1602"/>
                    </a:lnTo>
                    <a:lnTo>
                      <a:pt x="86" y="1605"/>
                    </a:lnTo>
                    <a:lnTo>
                      <a:pt x="89" y="1608"/>
                    </a:lnTo>
                    <a:lnTo>
                      <a:pt x="90" y="1610"/>
                    </a:lnTo>
                    <a:lnTo>
                      <a:pt x="93" y="1614"/>
                    </a:lnTo>
                    <a:lnTo>
                      <a:pt x="97" y="1618"/>
                    </a:lnTo>
                    <a:lnTo>
                      <a:pt x="101" y="1619"/>
                    </a:lnTo>
                    <a:lnTo>
                      <a:pt x="105" y="1621"/>
                    </a:lnTo>
                    <a:lnTo>
                      <a:pt x="109" y="1621"/>
                    </a:lnTo>
                    <a:lnTo>
                      <a:pt x="112" y="1621"/>
                    </a:lnTo>
                    <a:lnTo>
                      <a:pt x="116" y="1619"/>
                    </a:lnTo>
                    <a:lnTo>
                      <a:pt x="119" y="1617"/>
                    </a:lnTo>
                    <a:lnTo>
                      <a:pt x="122" y="1614"/>
                    </a:lnTo>
                    <a:lnTo>
                      <a:pt x="123" y="1612"/>
                    </a:lnTo>
                    <a:lnTo>
                      <a:pt x="124" y="1608"/>
                    </a:lnTo>
                    <a:lnTo>
                      <a:pt x="126" y="1605"/>
                    </a:lnTo>
                    <a:lnTo>
                      <a:pt x="126" y="1600"/>
                    </a:lnTo>
                    <a:lnTo>
                      <a:pt x="127" y="1596"/>
                    </a:lnTo>
                    <a:lnTo>
                      <a:pt x="126" y="1593"/>
                    </a:lnTo>
                    <a:lnTo>
                      <a:pt x="126" y="1591"/>
                    </a:lnTo>
                    <a:lnTo>
                      <a:pt x="126" y="1588"/>
                    </a:lnTo>
                    <a:lnTo>
                      <a:pt x="126" y="1585"/>
                    </a:lnTo>
                    <a:lnTo>
                      <a:pt x="124" y="1583"/>
                    </a:lnTo>
                    <a:lnTo>
                      <a:pt x="124" y="1580"/>
                    </a:lnTo>
                    <a:lnTo>
                      <a:pt x="124" y="1576"/>
                    </a:lnTo>
                    <a:lnTo>
                      <a:pt x="123" y="1574"/>
                    </a:lnTo>
                    <a:lnTo>
                      <a:pt x="123" y="1570"/>
                    </a:lnTo>
                    <a:lnTo>
                      <a:pt x="122" y="1567"/>
                    </a:lnTo>
                    <a:lnTo>
                      <a:pt x="122" y="1563"/>
                    </a:lnTo>
                    <a:lnTo>
                      <a:pt x="120" y="1560"/>
                    </a:lnTo>
                    <a:lnTo>
                      <a:pt x="119" y="1556"/>
                    </a:lnTo>
                    <a:lnTo>
                      <a:pt x="119" y="1553"/>
                    </a:lnTo>
                    <a:lnTo>
                      <a:pt x="118" y="1549"/>
                    </a:lnTo>
                    <a:lnTo>
                      <a:pt x="118" y="1545"/>
                    </a:lnTo>
                    <a:lnTo>
                      <a:pt x="116" y="1541"/>
                    </a:lnTo>
                    <a:lnTo>
                      <a:pt x="115" y="1536"/>
                    </a:lnTo>
                    <a:lnTo>
                      <a:pt x="112" y="1532"/>
                    </a:lnTo>
                    <a:lnTo>
                      <a:pt x="112" y="1528"/>
                    </a:lnTo>
                    <a:lnTo>
                      <a:pt x="111" y="1522"/>
                    </a:lnTo>
                    <a:lnTo>
                      <a:pt x="110" y="1517"/>
                    </a:lnTo>
                    <a:lnTo>
                      <a:pt x="109" y="1513"/>
                    </a:lnTo>
                    <a:lnTo>
                      <a:pt x="107" y="1508"/>
                    </a:lnTo>
                    <a:lnTo>
                      <a:pt x="106" y="1503"/>
                    </a:lnTo>
                    <a:lnTo>
                      <a:pt x="105" y="1498"/>
                    </a:lnTo>
                    <a:lnTo>
                      <a:pt x="103" y="1492"/>
                    </a:lnTo>
                    <a:lnTo>
                      <a:pt x="103" y="1487"/>
                    </a:lnTo>
                    <a:lnTo>
                      <a:pt x="102" y="1482"/>
                    </a:lnTo>
                    <a:lnTo>
                      <a:pt x="101" y="1477"/>
                    </a:lnTo>
                    <a:lnTo>
                      <a:pt x="99" y="1470"/>
                    </a:lnTo>
                    <a:lnTo>
                      <a:pt x="98" y="1465"/>
                    </a:lnTo>
                    <a:lnTo>
                      <a:pt x="97" y="1458"/>
                    </a:lnTo>
                    <a:lnTo>
                      <a:pt x="95" y="1453"/>
                    </a:lnTo>
                    <a:lnTo>
                      <a:pt x="95" y="1446"/>
                    </a:lnTo>
                    <a:lnTo>
                      <a:pt x="94" y="1440"/>
                    </a:lnTo>
                    <a:lnTo>
                      <a:pt x="93" y="1433"/>
                    </a:lnTo>
                    <a:lnTo>
                      <a:pt x="92" y="1427"/>
                    </a:lnTo>
                    <a:lnTo>
                      <a:pt x="92" y="1420"/>
                    </a:lnTo>
                    <a:lnTo>
                      <a:pt x="90" y="1414"/>
                    </a:lnTo>
                    <a:lnTo>
                      <a:pt x="90" y="1406"/>
                    </a:lnTo>
                    <a:lnTo>
                      <a:pt x="89" y="1399"/>
                    </a:lnTo>
                    <a:lnTo>
                      <a:pt x="89" y="1393"/>
                    </a:lnTo>
                    <a:lnTo>
                      <a:pt x="88" y="1385"/>
                    </a:lnTo>
                    <a:lnTo>
                      <a:pt x="88" y="1378"/>
                    </a:lnTo>
                    <a:lnTo>
                      <a:pt x="88" y="1370"/>
                    </a:lnTo>
                    <a:lnTo>
                      <a:pt x="88" y="1363"/>
                    </a:lnTo>
                    <a:lnTo>
                      <a:pt x="88" y="1355"/>
                    </a:lnTo>
                    <a:lnTo>
                      <a:pt x="86" y="1347"/>
                    </a:lnTo>
                    <a:lnTo>
                      <a:pt x="86" y="1339"/>
                    </a:lnTo>
                    <a:lnTo>
                      <a:pt x="86" y="1331"/>
                    </a:lnTo>
                    <a:lnTo>
                      <a:pt x="86" y="1325"/>
                    </a:lnTo>
                    <a:lnTo>
                      <a:pt x="86" y="1317"/>
                    </a:lnTo>
                    <a:lnTo>
                      <a:pt x="86" y="1309"/>
                    </a:lnTo>
                    <a:lnTo>
                      <a:pt x="86" y="1302"/>
                    </a:lnTo>
                    <a:lnTo>
                      <a:pt x="86" y="1294"/>
                    </a:lnTo>
                    <a:lnTo>
                      <a:pt x="86" y="1287"/>
                    </a:lnTo>
                    <a:lnTo>
                      <a:pt x="86" y="1280"/>
                    </a:lnTo>
                    <a:lnTo>
                      <a:pt x="86" y="1273"/>
                    </a:lnTo>
                    <a:lnTo>
                      <a:pt x="86" y="1266"/>
                    </a:lnTo>
                    <a:lnTo>
                      <a:pt x="86" y="1259"/>
                    </a:lnTo>
                    <a:lnTo>
                      <a:pt x="86" y="1252"/>
                    </a:lnTo>
                    <a:lnTo>
                      <a:pt x="88" y="1245"/>
                    </a:lnTo>
                    <a:lnTo>
                      <a:pt x="88" y="1238"/>
                    </a:lnTo>
                    <a:lnTo>
                      <a:pt x="88" y="1231"/>
                    </a:lnTo>
                    <a:lnTo>
                      <a:pt x="88" y="1225"/>
                    </a:lnTo>
                    <a:lnTo>
                      <a:pt x="89" y="1218"/>
                    </a:lnTo>
                    <a:lnTo>
                      <a:pt x="89" y="1212"/>
                    </a:lnTo>
                    <a:lnTo>
                      <a:pt x="90" y="1204"/>
                    </a:lnTo>
                    <a:lnTo>
                      <a:pt x="90" y="1197"/>
                    </a:lnTo>
                    <a:lnTo>
                      <a:pt x="92" y="1191"/>
                    </a:lnTo>
                    <a:lnTo>
                      <a:pt x="92" y="1184"/>
                    </a:lnTo>
                    <a:lnTo>
                      <a:pt x="93" y="1178"/>
                    </a:lnTo>
                    <a:lnTo>
                      <a:pt x="93" y="1171"/>
                    </a:lnTo>
                    <a:lnTo>
                      <a:pt x="94" y="1163"/>
                    </a:lnTo>
                    <a:lnTo>
                      <a:pt x="95" y="1157"/>
                    </a:lnTo>
                    <a:lnTo>
                      <a:pt x="97" y="1150"/>
                    </a:lnTo>
                    <a:lnTo>
                      <a:pt x="97" y="1144"/>
                    </a:lnTo>
                    <a:lnTo>
                      <a:pt x="98" y="1136"/>
                    </a:lnTo>
                    <a:lnTo>
                      <a:pt x="99" y="1129"/>
                    </a:lnTo>
                    <a:lnTo>
                      <a:pt x="101" y="1123"/>
                    </a:lnTo>
                    <a:lnTo>
                      <a:pt x="102" y="1116"/>
                    </a:lnTo>
                    <a:lnTo>
                      <a:pt x="103" y="1108"/>
                    </a:lnTo>
                    <a:lnTo>
                      <a:pt x="105" y="1102"/>
                    </a:lnTo>
                    <a:lnTo>
                      <a:pt x="106" y="1094"/>
                    </a:lnTo>
                    <a:lnTo>
                      <a:pt x="107" y="1086"/>
                    </a:lnTo>
                    <a:lnTo>
                      <a:pt x="109" y="1078"/>
                    </a:lnTo>
                    <a:lnTo>
                      <a:pt x="111" y="1072"/>
                    </a:lnTo>
                    <a:lnTo>
                      <a:pt x="112" y="1064"/>
                    </a:lnTo>
                    <a:lnTo>
                      <a:pt x="114" y="1056"/>
                    </a:lnTo>
                    <a:lnTo>
                      <a:pt x="115" y="1048"/>
                    </a:lnTo>
                    <a:lnTo>
                      <a:pt x="118" y="1041"/>
                    </a:lnTo>
                    <a:lnTo>
                      <a:pt x="119" y="1032"/>
                    </a:lnTo>
                    <a:lnTo>
                      <a:pt x="122" y="1024"/>
                    </a:lnTo>
                    <a:lnTo>
                      <a:pt x="123" y="1017"/>
                    </a:lnTo>
                    <a:lnTo>
                      <a:pt x="126" y="1009"/>
                    </a:lnTo>
                    <a:lnTo>
                      <a:pt x="127" y="1001"/>
                    </a:lnTo>
                    <a:lnTo>
                      <a:pt x="129" y="992"/>
                    </a:lnTo>
                    <a:lnTo>
                      <a:pt x="132" y="984"/>
                    </a:lnTo>
                    <a:lnTo>
                      <a:pt x="135" y="975"/>
                    </a:lnTo>
                    <a:lnTo>
                      <a:pt x="136" y="965"/>
                    </a:lnTo>
                    <a:lnTo>
                      <a:pt x="139" y="958"/>
                    </a:lnTo>
                    <a:lnTo>
                      <a:pt x="141" y="948"/>
                    </a:lnTo>
                    <a:lnTo>
                      <a:pt x="145" y="939"/>
                    </a:lnTo>
                    <a:lnTo>
                      <a:pt x="148" y="930"/>
                    </a:lnTo>
                    <a:lnTo>
                      <a:pt x="150" y="920"/>
                    </a:lnTo>
                    <a:lnTo>
                      <a:pt x="153" y="910"/>
                    </a:lnTo>
                    <a:lnTo>
                      <a:pt x="156" y="900"/>
                    </a:lnTo>
                    <a:lnTo>
                      <a:pt x="158" y="891"/>
                    </a:lnTo>
                    <a:lnTo>
                      <a:pt x="162" y="880"/>
                    </a:lnTo>
                    <a:lnTo>
                      <a:pt x="165" y="870"/>
                    </a:lnTo>
                    <a:lnTo>
                      <a:pt x="169" y="859"/>
                    </a:lnTo>
                    <a:lnTo>
                      <a:pt x="171" y="849"/>
                    </a:lnTo>
                    <a:lnTo>
                      <a:pt x="174" y="838"/>
                    </a:lnTo>
                    <a:lnTo>
                      <a:pt x="177" y="827"/>
                    </a:lnTo>
                    <a:lnTo>
                      <a:pt x="181" y="816"/>
                    </a:lnTo>
                    <a:lnTo>
                      <a:pt x="183" y="804"/>
                    </a:lnTo>
                    <a:lnTo>
                      <a:pt x="187" y="792"/>
                    </a:lnTo>
                    <a:lnTo>
                      <a:pt x="190" y="781"/>
                    </a:lnTo>
                    <a:lnTo>
                      <a:pt x="194" y="770"/>
                    </a:lnTo>
                    <a:lnTo>
                      <a:pt x="196" y="757"/>
                    </a:lnTo>
                    <a:lnTo>
                      <a:pt x="199" y="745"/>
                    </a:lnTo>
                    <a:lnTo>
                      <a:pt x="202" y="733"/>
                    </a:lnTo>
                    <a:lnTo>
                      <a:pt x="204" y="722"/>
                    </a:lnTo>
                    <a:lnTo>
                      <a:pt x="207" y="709"/>
                    </a:lnTo>
                    <a:lnTo>
                      <a:pt x="209" y="697"/>
                    </a:lnTo>
                    <a:lnTo>
                      <a:pt x="213" y="684"/>
                    </a:lnTo>
                    <a:lnTo>
                      <a:pt x="216" y="672"/>
                    </a:lnTo>
                    <a:lnTo>
                      <a:pt x="219" y="659"/>
                    </a:lnTo>
                    <a:lnTo>
                      <a:pt x="220" y="646"/>
                    </a:lnTo>
                    <a:lnTo>
                      <a:pt x="222" y="633"/>
                    </a:lnTo>
                    <a:lnTo>
                      <a:pt x="225" y="621"/>
                    </a:lnTo>
                    <a:lnTo>
                      <a:pt x="228" y="608"/>
                    </a:lnTo>
                    <a:lnTo>
                      <a:pt x="229" y="595"/>
                    </a:lnTo>
                    <a:lnTo>
                      <a:pt x="232" y="581"/>
                    </a:lnTo>
                    <a:lnTo>
                      <a:pt x="234" y="568"/>
                    </a:lnTo>
                    <a:lnTo>
                      <a:pt x="236" y="554"/>
                    </a:lnTo>
                    <a:lnTo>
                      <a:pt x="237" y="541"/>
                    </a:lnTo>
                    <a:lnTo>
                      <a:pt x="238" y="528"/>
                    </a:lnTo>
                    <a:lnTo>
                      <a:pt x="241" y="515"/>
                    </a:lnTo>
                    <a:lnTo>
                      <a:pt x="242" y="500"/>
                    </a:lnTo>
                    <a:lnTo>
                      <a:pt x="243" y="487"/>
                    </a:lnTo>
                    <a:lnTo>
                      <a:pt x="245" y="474"/>
                    </a:lnTo>
                    <a:lnTo>
                      <a:pt x="246" y="460"/>
                    </a:lnTo>
                    <a:lnTo>
                      <a:pt x="246" y="446"/>
                    </a:lnTo>
                    <a:lnTo>
                      <a:pt x="247" y="432"/>
                    </a:lnTo>
                    <a:lnTo>
                      <a:pt x="249" y="418"/>
                    </a:lnTo>
                    <a:lnTo>
                      <a:pt x="249" y="405"/>
                    </a:lnTo>
                    <a:lnTo>
                      <a:pt x="249" y="390"/>
                    </a:lnTo>
                    <a:lnTo>
                      <a:pt x="250" y="377"/>
                    </a:lnTo>
                    <a:lnTo>
                      <a:pt x="250" y="363"/>
                    </a:lnTo>
                    <a:lnTo>
                      <a:pt x="250" y="348"/>
                    </a:lnTo>
                    <a:lnTo>
                      <a:pt x="250" y="335"/>
                    </a:lnTo>
                    <a:lnTo>
                      <a:pt x="250" y="321"/>
                    </a:lnTo>
                    <a:lnTo>
                      <a:pt x="249" y="306"/>
                    </a:lnTo>
                    <a:lnTo>
                      <a:pt x="249" y="293"/>
                    </a:lnTo>
                    <a:lnTo>
                      <a:pt x="247" y="279"/>
                    </a:lnTo>
                    <a:lnTo>
                      <a:pt x="247" y="264"/>
                    </a:lnTo>
                    <a:lnTo>
                      <a:pt x="246" y="251"/>
                    </a:lnTo>
                    <a:lnTo>
                      <a:pt x="245" y="237"/>
                    </a:lnTo>
                    <a:lnTo>
                      <a:pt x="243" y="222"/>
                    </a:lnTo>
                    <a:lnTo>
                      <a:pt x="241" y="209"/>
                    </a:lnTo>
                    <a:lnTo>
                      <a:pt x="239" y="195"/>
                    </a:lnTo>
                    <a:lnTo>
                      <a:pt x="238" y="180"/>
                    </a:lnTo>
                    <a:lnTo>
                      <a:pt x="236" y="167"/>
                    </a:lnTo>
                    <a:lnTo>
                      <a:pt x="233" y="153"/>
                    </a:lnTo>
                    <a:lnTo>
                      <a:pt x="230" y="139"/>
                    </a:lnTo>
                    <a:lnTo>
                      <a:pt x="228" y="125"/>
                    </a:lnTo>
                    <a:lnTo>
                      <a:pt x="225" y="111"/>
                    </a:lnTo>
                    <a:lnTo>
                      <a:pt x="221" y="98"/>
                    </a:lnTo>
                    <a:lnTo>
                      <a:pt x="219" y="83"/>
                    </a:lnTo>
                    <a:lnTo>
                      <a:pt x="215" y="70"/>
                    </a:lnTo>
                    <a:lnTo>
                      <a:pt x="212" y="57"/>
                    </a:lnTo>
                    <a:lnTo>
                      <a:pt x="208" y="44"/>
                    </a:lnTo>
                    <a:lnTo>
                      <a:pt x="203" y="30"/>
                    </a:lnTo>
                    <a:lnTo>
                      <a:pt x="199" y="17"/>
                    </a:lnTo>
                    <a:lnTo>
                      <a:pt x="249" y="0"/>
                    </a:lnTo>
                    <a:lnTo>
                      <a:pt x="250" y="2"/>
                    </a:lnTo>
                    <a:lnTo>
                      <a:pt x="250" y="5"/>
                    </a:lnTo>
                    <a:lnTo>
                      <a:pt x="251" y="9"/>
                    </a:lnTo>
                    <a:lnTo>
                      <a:pt x="253" y="10"/>
                    </a:lnTo>
                    <a:lnTo>
                      <a:pt x="253" y="14"/>
                    </a:lnTo>
                    <a:lnTo>
                      <a:pt x="254" y="17"/>
                    </a:lnTo>
                    <a:lnTo>
                      <a:pt x="255" y="21"/>
                    </a:lnTo>
                    <a:lnTo>
                      <a:pt x="257" y="23"/>
                    </a:lnTo>
                    <a:lnTo>
                      <a:pt x="257" y="27"/>
                    </a:lnTo>
                    <a:lnTo>
                      <a:pt x="258" y="31"/>
                    </a:lnTo>
                    <a:lnTo>
                      <a:pt x="259" y="36"/>
                    </a:lnTo>
                    <a:lnTo>
                      <a:pt x="260" y="42"/>
                    </a:lnTo>
                    <a:lnTo>
                      <a:pt x="262" y="47"/>
                    </a:lnTo>
                    <a:lnTo>
                      <a:pt x="263" y="51"/>
                    </a:lnTo>
                    <a:lnTo>
                      <a:pt x="264" y="57"/>
                    </a:lnTo>
                    <a:lnTo>
                      <a:pt x="266" y="63"/>
                    </a:lnTo>
                    <a:lnTo>
                      <a:pt x="267" y="69"/>
                    </a:lnTo>
                    <a:lnTo>
                      <a:pt x="268" y="76"/>
                    </a:lnTo>
                    <a:lnTo>
                      <a:pt x="270" y="82"/>
                    </a:lnTo>
                    <a:lnTo>
                      <a:pt x="271" y="89"/>
                    </a:lnTo>
                    <a:lnTo>
                      <a:pt x="272" y="97"/>
                    </a:lnTo>
                    <a:lnTo>
                      <a:pt x="274" y="103"/>
                    </a:lnTo>
                    <a:lnTo>
                      <a:pt x="275" y="111"/>
                    </a:lnTo>
                    <a:lnTo>
                      <a:pt x="276" y="119"/>
                    </a:lnTo>
                    <a:lnTo>
                      <a:pt x="277" y="127"/>
                    </a:lnTo>
                    <a:lnTo>
                      <a:pt x="279" y="136"/>
                    </a:lnTo>
                    <a:lnTo>
                      <a:pt x="280" y="145"/>
                    </a:lnTo>
                    <a:lnTo>
                      <a:pt x="281" y="154"/>
                    </a:lnTo>
                    <a:lnTo>
                      <a:pt x="283" y="163"/>
                    </a:lnTo>
                    <a:lnTo>
                      <a:pt x="283" y="173"/>
                    </a:lnTo>
                    <a:lnTo>
                      <a:pt x="284" y="182"/>
                    </a:lnTo>
                    <a:lnTo>
                      <a:pt x="285" y="191"/>
                    </a:lnTo>
                    <a:lnTo>
                      <a:pt x="287" y="201"/>
                    </a:lnTo>
                    <a:lnTo>
                      <a:pt x="287" y="212"/>
                    </a:lnTo>
                    <a:lnTo>
                      <a:pt x="288" y="224"/>
                    </a:lnTo>
                    <a:lnTo>
                      <a:pt x="289" y="233"/>
                    </a:lnTo>
                    <a:lnTo>
                      <a:pt x="289" y="245"/>
                    </a:lnTo>
                    <a:lnTo>
                      <a:pt x="291" y="256"/>
                    </a:lnTo>
                    <a:lnTo>
                      <a:pt x="291" y="268"/>
                    </a:lnTo>
                    <a:lnTo>
                      <a:pt x="292" y="280"/>
                    </a:lnTo>
                    <a:lnTo>
                      <a:pt x="292" y="292"/>
                    </a:lnTo>
                    <a:lnTo>
                      <a:pt x="292" y="304"/>
                    </a:lnTo>
                    <a:lnTo>
                      <a:pt x="293" y="317"/>
                    </a:lnTo>
                    <a:lnTo>
                      <a:pt x="293" y="329"/>
                    </a:lnTo>
                    <a:lnTo>
                      <a:pt x="293" y="342"/>
                    </a:lnTo>
                    <a:lnTo>
                      <a:pt x="293" y="355"/>
                    </a:lnTo>
                    <a:lnTo>
                      <a:pt x="293" y="368"/>
                    </a:lnTo>
                    <a:lnTo>
                      <a:pt x="293" y="382"/>
                    </a:lnTo>
                    <a:lnTo>
                      <a:pt x="293" y="395"/>
                    </a:lnTo>
                    <a:lnTo>
                      <a:pt x="292" y="410"/>
                    </a:lnTo>
                    <a:lnTo>
                      <a:pt x="292" y="424"/>
                    </a:lnTo>
                    <a:lnTo>
                      <a:pt x="291" y="439"/>
                    </a:lnTo>
                    <a:lnTo>
                      <a:pt x="291" y="453"/>
                    </a:lnTo>
                    <a:lnTo>
                      <a:pt x="289" y="467"/>
                    </a:lnTo>
                    <a:lnTo>
                      <a:pt x="288" y="483"/>
                    </a:lnTo>
                    <a:lnTo>
                      <a:pt x="287" y="498"/>
                    </a:lnTo>
                    <a:lnTo>
                      <a:pt x="285" y="513"/>
                    </a:lnTo>
                    <a:lnTo>
                      <a:pt x="284" y="529"/>
                    </a:lnTo>
                    <a:lnTo>
                      <a:pt x="283" y="545"/>
                    </a:lnTo>
                    <a:lnTo>
                      <a:pt x="281" y="555"/>
                    </a:lnTo>
                    <a:lnTo>
                      <a:pt x="280" y="566"/>
                    </a:lnTo>
                    <a:lnTo>
                      <a:pt x="277" y="578"/>
                    </a:lnTo>
                    <a:lnTo>
                      <a:pt x="276" y="588"/>
                    </a:lnTo>
                    <a:lnTo>
                      <a:pt x="275" y="599"/>
                    </a:lnTo>
                    <a:lnTo>
                      <a:pt x="272" y="610"/>
                    </a:lnTo>
                    <a:lnTo>
                      <a:pt x="271" y="621"/>
                    </a:lnTo>
                    <a:lnTo>
                      <a:pt x="270" y="631"/>
                    </a:lnTo>
                    <a:lnTo>
                      <a:pt x="267" y="642"/>
                    </a:lnTo>
                    <a:lnTo>
                      <a:pt x="264" y="652"/>
                    </a:lnTo>
                    <a:lnTo>
                      <a:pt x="263" y="664"/>
                    </a:lnTo>
                    <a:lnTo>
                      <a:pt x="260" y="675"/>
                    </a:lnTo>
                    <a:lnTo>
                      <a:pt x="258" y="685"/>
                    </a:lnTo>
                    <a:lnTo>
                      <a:pt x="255" y="695"/>
                    </a:lnTo>
                    <a:lnTo>
                      <a:pt x="253" y="706"/>
                    </a:lnTo>
                    <a:lnTo>
                      <a:pt x="251" y="718"/>
                    </a:lnTo>
                    <a:lnTo>
                      <a:pt x="247" y="728"/>
                    </a:lnTo>
                    <a:lnTo>
                      <a:pt x="245" y="737"/>
                    </a:lnTo>
                    <a:lnTo>
                      <a:pt x="242" y="749"/>
                    </a:lnTo>
                    <a:lnTo>
                      <a:pt x="239" y="760"/>
                    </a:lnTo>
                    <a:lnTo>
                      <a:pt x="237" y="770"/>
                    </a:lnTo>
                    <a:lnTo>
                      <a:pt x="234" y="781"/>
                    </a:lnTo>
                    <a:lnTo>
                      <a:pt x="232" y="791"/>
                    </a:lnTo>
                    <a:lnTo>
                      <a:pt x="229" y="802"/>
                    </a:lnTo>
                    <a:lnTo>
                      <a:pt x="226" y="812"/>
                    </a:lnTo>
                    <a:lnTo>
                      <a:pt x="222" y="823"/>
                    </a:lnTo>
                    <a:lnTo>
                      <a:pt x="220" y="833"/>
                    </a:lnTo>
                    <a:lnTo>
                      <a:pt x="217" y="844"/>
                    </a:lnTo>
                    <a:lnTo>
                      <a:pt x="215" y="854"/>
                    </a:lnTo>
                    <a:lnTo>
                      <a:pt x="212" y="866"/>
                    </a:lnTo>
                    <a:lnTo>
                      <a:pt x="209" y="876"/>
                    </a:lnTo>
                    <a:lnTo>
                      <a:pt x="207" y="887"/>
                    </a:lnTo>
                    <a:lnTo>
                      <a:pt x="203" y="897"/>
                    </a:lnTo>
                    <a:lnTo>
                      <a:pt x="200" y="908"/>
                    </a:lnTo>
                    <a:lnTo>
                      <a:pt x="198" y="918"/>
                    </a:lnTo>
                    <a:lnTo>
                      <a:pt x="195" y="929"/>
                    </a:lnTo>
                    <a:lnTo>
                      <a:pt x="191" y="939"/>
                    </a:lnTo>
                    <a:lnTo>
                      <a:pt x="188" y="948"/>
                    </a:lnTo>
                    <a:lnTo>
                      <a:pt x="186" y="959"/>
                    </a:lnTo>
                    <a:lnTo>
                      <a:pt x="183" y="969"/>
                    </a:lnTo>
                    <a:lnTo>
                      <a:pt x="179" y="980"/>
                    </a:lnTo>
                    <a:lnTo>
                      <a:pt x="177" y="990"/>
                    </a:lnTo>
                    <a:lnTo>
                      <a:pt x="174" y="1001"/>
                    </a:lnTo>
                    <a:lnTo>
                      <a:pt x="173" y="1011"/>
                    </a:lnTo>
                    <a:lnTo>
                      <a:pt x="169" y="1022"/>
                    </a:lnTo>
                    <a:lnTo>
                      <a:pt x="167" y="1032"/>
                    </a:lnTo>
                    <a:lnTo>
                      <a:pt x="165" y="1043"/>
                    </a:lnTo>
                    <a:lnTo>
                      <a:pt x="162" y="1053"/>
                    </a:lnTo>
                    <a:lnTo>
                      <a:pt x="160" y="1062"/>
                    </a:lnTo>
                    <a:lnTo>
                      <a:pt x="157" y="1073"/>
                    </a:lnTo>
                    <a:lnTo>
                      <a:pt x="156" y="1083"/>
                    </a:lnTo>
                    <a:lnTo>
                      <a:pt x="153" y="1094"/>
                    </a:lnTo>
                    <a:lnTo>
                      <a:pt x="150" y="1103"/>
                    </a:lnTo>
                    <a:lnTo>
                      <a:pt x="149" y="1114"/>
                    </a:lnTo>
                    <a:lnTo>
                      <a:pt x="148" y="1124"/>
                    </a:lnTo>
                    <a:lnTo>
                      <a:pt x="147" y="1135"/>
                    </a:lnTo>
                    <a:lnTo>
                      <a:pt x="144" y="1145"/>
                    </a:lnTo>
                    <a:lnTo>
                      <a:pt x="143" y="1155"/>
                    </a:lnTo>
                    <a:lnTo>
                      <a:pt x="141" y="1165"/>
                    </a:lnTo>
                    <a:lnTo>
                      <a:pt x="140" y="1175"/>
                    </a:lnTo>
                    <a:lnTo>
                      <a:pt x="139" y="1186"/>
                    </a:lnTo>
                    <a:lnTo>
                      <a:pt x="137" y="1196"/>
                    </a:lnTo>
                    <a:lnTo>
                      <a:pt x="136" y="1207"/>
                    </a:lnTo>
                    <a:lnTo>
                      <a:pt x="136" y="1217"/>
                    </a:lnTo>
                    <a:lnTo>
                      <a:pt x="135" y="1220"/>
                    </a:lnTo>
                    <a:lnTo>
                      <a:pt x="135" y="1224"/>
                    </a:lnTo>
                    <a:lnTo>
                      <a:pt x="135" y="1228"/>
                    </a:lnTo>
                    <a:lnTo>
                      <a:pt x="135" y="1231"/>
                    </a:lnTo>
                    <a:lnTo>
                      <a:pt x="133" y="1235"/>
                    </a:lnTo>
                    <a:lnTo>
                      <a:pt x="133" y="1239"/>
                    </a:lnTo>
                    <a:lnTo>
                      <a:pt x="133" y="1243"/>
                    </a:lnTo>
                    <a:lnTo>
                      <a:pt x="133" y="1247"/>
                    </a:lnTo>
                    <a:lnTo>
                      <a:pt x="132" y="1251"/>
                    </a:lnTo>
                    <a:lnTo>
                      <a:pt x="132" y="1255"/>
                    </a:lnTo>
                    <a:lnTo>
                      <a:pt x="132" y="1259"/>
                    </a:lnTo>
                    <a:lnTo>
                      <a:pt x="132" y="1263"/>
                    </a:lnTo>
                    <a:lnTo>
                      <a:pt x="131" y="1267"/>
                    </a:lnTo>
                    <a:lnTo>
                      <a:pt x="131" y="1272"/>
                    </a:lnTo>
                    <a:lnTo>
                      <a:pt x="131" y="1276"/>
                    </a:lnTo>
                    <a:lnTo>
                      <a:pt x="131" y="1280"/>
                    </a:lnTo>
                    <a:lnTo>
                      <a:pt x="131" y="1284"/>
                    </a:lnTo>
                    <a:lnTo>
                      <a:pt x="131" y="1288"/>
                    </a:lnTo>
                    <a:lnTo>
                      <a:pt x="129" y="1292"/>
                    </a:lnTo>
                    <a:lnTo>
                      <a:pt x="129" y="1296"/>
                    </a:lnTo>
                    <a:lnTo>
                      <a:pt x="129" y="1300"/>
                    </a:lnTo>
                    <a:lnTo>
                      <a:pt x="129" y="1304"/>
                    </a:lnTo>
                    <a:lnTo>
                      <a:pt x="129" y="1308"/>
                    </a:lnTo>
                    <a:lnTo>
                      <a:pt x="129" y="1311"/>
                    </a:lnTo>
                    <a:lnTo>
                      <a:pt x="129" y="1315"/>
                    </a:lnTo>
                    <a:lnTo>
                      <a:pt x="129" y="1319"/>
                    </a:lnTo>
                    <a:lnTo>
                      <a:pt x="129" y="1323"/>
                    </a:lnTo>
                    <a:lnTo>
                      <a:pt x="129" y="1328"/>
                    </a:lnTo>
                    <a:lnTo>
                      <a:pt x="129" y="1332"/>
                    </a:lnTo>
                    <a:lnTo>
                      <a:pt x="129" y="1336"/>
                    </a:lnTo>
                    <a:lnTo>
                      <a:pt x="129" y="1340"/>
                    </a:lnTo>
                    <a:lnTo>
                      <a:pt x="129" y="1344"/>
                    </a:lnTo>
                    <a:lnTo>
                      <a:pt x="129" y="1348"/>
                    </a:lnTo>
                    <a:lnTo>
                      <a:pt x="129" y="1352"/>
                    </a:lnTo>
                    <a:lnTo>
                      <a:pt x="129" y="1356"/>
                    </a:lnTo>
                    <a:lnTo>
                      <a:pt x="129" y="1360"/>
                    </a:lnTo>
                    <a:lnTo>
                      <a:pt x="129" y="1364"/>
                    </a:lnTo>
                    <a:lnTo>
                      <a:pt x="129" y="1368"/>
                    </a:lnTo>
                    <a:lnTo>
                      <a:pt x="129" y="1372"/>
                    </a:lnTo>
                    <a:lnTo>
                      <a:pt x="129" y="1376"/>
                    </a:lnTo>
                    <a:lnTo>
                      <a:pt x="129" y="1378"/>
                    </a:lnTo>
                    <a:lnTo>
                      <a:pt x="129" y="1382"/>
                    </a:lnTo>
                    <a:lnTo>
                      <a:pt x="129" y="1386"/>
                    </a:lnTo>
                    <a:lnTo>
                      <a:pt x="131" y="1390"/>
                    </a:lnTo>
                    <a:lnTo>
                      <a:pt x="131" y="1394"/>
                    </a:lnTo>
                    <a:lnTo>
                      <a:pt x="131" y="1397"/>
                    </a:lnTo>
                    <a:lnTo>
                      <a:pt x="131" y="1401"/>
                    </a:lnTo>
                    <a:lnTo>
                      <a:pt x="132" y="1404"/>
                    </a:lnTo>
                    <a:lnTo>
                      <a:pt x="132" y="1408"/>
                    </a:lnTo>
                    <a:lnTo>
                      <a:pt x="132" y="1412"/>
                    </a:lnTo>
                    <a:lnTo>
                      <a:pt x="132" y="1415"/>
                    </a:lnTo>
                    <a:lnTo>
                      <a:pt x="133" y="1419"/>
                    </a:lnTo>
                    <a:lnTo>
                      <a:pt x="133" y="1422"/>
                    </a:lnTo>
                    <a:lnTo>
                      <a:pt x="133" y="1425"/>
                    </a:lnTo>
                    <a:lnTo>
                      <a:pt x="133" y="1429"/>
                    </a:lnTo>
                    <a:lnTo>
                      <a:pt x="135" y="1433"/>
                    </a:lnTo>
                    <a:lnTo>
                      <a:pt x="135" y="1436"/>
                    </a:lnTo>
                    <a:lnTo>
                      <a:pt x="135" y="1439"/>
                    </a:lnTo>
                    <a:lnTo>
                      <a:pt x="135" y="1442"/>
                    </a:lnTo>
                    <a:lnTo>
                      <a:pt x="136" y="1445"/>
                    </a:lnTo>
                    <a:lnTo>
                      <a:pt x="136" y="1449"/>
                    </a:lnTo>
                    <a:lnTo>
                      <a:pt x="137" y="1452"/>
                    </a:lnTo>
                    <a:lnTo>
                      <a:pt x="137" y="1454"/>
                    </a:lnTo>
                    <a:lnTo>
                      <a:pt x="139" y="1458"/>
                    </a:lnTo>
                    <a:lnTo>
                      <a:pt x="140" y="1462"/>
                    </a:lnTo>
                    <a:lnTo>
                      <a:pt x="140" y="1467"/>
                    </a:lnTo>
                    <a:lnTo>
                      <a:pt x="141" y="1471"/>
                    </a:lnTo>
                    <a:lnTo>
                      <a:pt x="143" y="1477"/>
                    </a:lnTo>
                    <a:lnTo>
                      <a:pt x="144" y="1480"/>
                    </a:lnTo>
                    <a:lnTo>
                      <a:pt x="144" y="1486"/>
                    </a:lnTo>
                    <a:lnTo>
                      <a:pt x="145" y="1490"/>
                    </a:lnTo>
                    <a:lnTo>
                      <a:pt x="147" y="1495"/>
                    </a:lnTo>
                    <a:lnTo>
                      <a:pt x="148" y="1499"/>
                    </a:lnTo>
                    <a:lnTo>
                      <a:pt x="148" y="1503"/>
                    </a:lnTo>
                    <a:lnTo>
                      <a:pt x="149" y="1508"/>
                    </a:lnTo>
                    <a:lnTo>
                      <a:pt x="150" y="1512"/>
                    </a:lnTo>
                    <a:lnTo>
                      <a:pt x="152" y="1516"/>
                    </a:lnTo>
                    <a:lnTo>
                      <a:pt x="153" y="1520"/>
                    </a:lnTo>
                    <a:lnTo>
                      <a:pt x="153" y="1524"/>
                    </a:lnTo>
                    <a:lnTo>
                      <a:pt x="154" y="1529"/>
                    </a:lnTo>
                    <a:lnTo>
                      <a:pt x="156" y="1532"/>
                    </a:lnTo>
                    <a:lnTo>
                      <a:pt x="157" y="1536"/>
                    </a:lnTo>
                    <a:lnTo>
                      <a:pt x="157" y="1539"/>
                    </a:lnTo>
                    <a:lnTo>
                      <a:pt x="158" y="1543"/>
                    </a:lnTo>
                    <a:lnTo>
                      <a:pt x="158" y="1547"/>
                    </a:lnTo>
                    <a:lnTo>
                      <a:pt x="160" y="1551"/>
                    </a:lnTo>
                    <a:lnTo>
                      <a:pt x="161" y="1555"/>
                    </a:lnTo>
                    <a:lnTo>
                      <a:pt x="162" y="1559"/>
                    </a:lnTo>
                    <a:lnTo>
                      <a:pt x="162" y="1562"/>
                    </a:lnTo>
                    <a:lnTo>
                      <a:pt x="164" y="1566"/>
                    </a:lnTo>
                    <a:lnTo>
                      <a:pt x="164" y="1568"/>
                    </a:lnTo>
                    <a:lnTo>
                      <a:pt x="165" y="1572"/>
                    </a:lnTo>
                    <a:lnTo>
                      <a:pt x="165" y="1575"/>
                    </a:lnTo>
                    <a:lnTo>
                      <a:pt x="166" y="1579"/>
                    </a:lnTo>
                    <a:lnTo>
                      <a:pt x="166" y="1583"/>
                    </a:lnTo>
                    <a:lnTo>
                      <a:pt x="167" y="1585"/>
                    </a:lnTo>
                    <a:lnTo>
                      <a:pt x="167" y="1588"/>
                    </a:lnTo>
                    <a:lnTo>
                      <a:pt x="167" y="1592"/>
                    </a:lnTo>
                    <a:lnTo>
                      <a:pt x="167" y="1595"/>
                    </a:lnTo>
                    <a:lnTo>
                      <a:pt x="169" y="1597"/>
                    </a:lnTo>
                    <a:lnTo>
                      <a:pt x="169" y="1600"/>
                    </a:lnTo>
                    <a:lnTo>
                      <a:pt x="169" y="1604"/>
                    </a:lnTo>
                    <a:lnTo>
                      <a:pt x="169" y="1606"/>
                    </a:lnTo>
                    <a:lnTo>
                      <a:pt x="169" y="1609"/>
                    </a:lnTo>
                    <a:lnTo>
                      <a:pt x="169" y="1612"/>
                    </a:lnTo>
                    <a:lnTo>
                      <a:pt x="169" y="1614"/>
                    </a:lnTo>
                    <a:lnTo>
                      <a:pt x="169" y="1617"/>
                    </a:lnTo>
                    <a:lnTo>
                      <a:pt x="169" y="1619"/>
                    </a:lnTo>
                    <a:lnTo>
                      <a:pt x="167" y="1621"/>
                    </a:lnTo>
                    <a:lnTo>
                      <a:pt x="167" y="1623"/>
                    </a:lnTo>
                    <a:lnTo>
                      <a:pt x="167" y="1626"/>
                    </a:lnTo>
                    <a:lnTo>
                      <a:pt x="167" y="1629"/>
                    </a:lnTo>
                    <a:lnTo>
                      <a:pt x="166" y="1633"/>
                    </a:lnTo>
                    <a:lnTo>
                      <a:pt x="164" y="1636"/>
                    </a:lnTo>
                    <a:lnTo>
                      <a:pt x="162" y="1640"/>
                    </a:lnTo>
                    <a:lnTo>
                      <a:pt x="160" y="1646"/>
                    </a:lnTo>
                    <a:lnTo>
                      <a:pt x="157" y="1648"/>
                    </a:lnTo>
                    <a:lnTo>
                      <a:pt x="154" y="1652"/>
                    </a:lnTo>
                    <a:lnTo>
                      <a:pt x="150" y="1655"/>
                    </a:lnTo>
                    <a:lnTo>
                      <a:pt x="147" y="1659"/>
                    </a:lnTo>
                    <a:lnTo>
                      <a:pt x="144" y="1660"/>
                    </a:lnTo>
                    <a:lnTo>
                      <a:pt x="141" y="1661"/>
                    </a:lnTo>
                    <a:lnTo>
                      <a:pt x="139" y="1663"/>
                    </a:lnTo>
                    <a:lnTo>
                      <a:pt x="136" y="1664"/>
                    </a:lnTo>
                    <a:lnTo>
                      <a:pt x="133" y="1665"/>
                    </a:lnTo>
                    <a:lnTo>
                      <a:pt x="131" y="1667"/>
                    </a:lnTo>
                    <a:lnTo>
                      <a:pt x="128" y="1667"/>
                    </a:lnTo>
                    <a:lnTo>
                      <a:pt x="126" y="1668"/>
                    </a:lnTo>
                    <a:lnTo>
                      <a:pt x="123" y="1669"/>
                    </a:lnTo>
                    <a:lnTo>
                      <a:pt x="122" y="1669"/>
                    </a:lnTo>
                    <a:lnTo>
                      <a:pt x="118" y="1669"/>
                    </a:lnTo>
                    <a:lnTo>
                      <a:pt x="116" y="1671"/>
                    </a:lnTo>
                    <a:lnTo>
                      <a:pt x="112" y="1671"/>
                    </a:lnTo>
                    <a:lnTo>
                      <a:pt x="111" y="1671"/>
                    </a:lnTo>
                    <a:lnTo>
                      <a:pt x="109" y="1671"/>
                    </a:lnTo>
                    <a:lnTo>
                      <a:pt x="106" y="1672"/>
                    </a:lnTo>
                    <a:lnTo>
                      <a:pt x="102" y="1671"/>
                    </a:lnTo>
                    <a:lnTo>
                      <a:pt x="99" y="1671"/>
                    </a:lnTo>
                    <a:lnTo>
                      <a:pt x="97" y="1669"/>
                    </a:lnTo>
                    <a:lnTo>
                      <a:pt x="94" y="1669"/>
                    </a:lnTo>
                    <a:lnTo>
                      <a:pt x="92" y="1668"/>
                    </a:lnTo>
                    <a:lnTo>
                      <a:pt x="89" y="1667"/>
                    </a:lnTo>
                    <a:lnTo>
                      <a:pt x="86" y="1665"/>
                    </a:lnTo>
                    <a:lnTo>
                      <a:pt x="84" y="1664"/>
                    </a:lnTo>
                    <a:lnTo>
                      <a:pt x="81" y="1663"/>
                    </a:lnTo>
                    <a:lnTo>
                      <a:pt x="78" y="1661"/>
                    </a:lnTo>
                    <a:lnTo>
                      <a:pt x="76" y="1659"/>
                    </a:lnTo>
                    <a:lnTo>
                      <a:pt x="73" y="1657"/>
                    </a:lnTo>
                    <a:lnTo>
                      <a:pt x="72" y="1655"/>
                    </a:lnTo>
                    <a:lnTo>
                      <a:pt x="69" y="1652"/>
                    </a:lnTo>
                    <a:lnTo>
                      <a:pt x="67" y="1650"/>
                    </a:lnTo>
                    <a:lnTo>
                      <a:pt x="64" y="1647"/>
                    </a:lnTo>
                    <a:lnTo>
                      <a:pt x="61" y="1644"/>
                    </a:lnTo>
                    <a:lnTo>
                      <a:pt x="59" y="1640"/>
                    </a:lnTo>
                    <a:lnTo>
                      <a:pt x="56" y="1638"/>
                    </a:lnTo>
                    <a:lnTo>
                      <a:pt x="54" y="1634"/>
                    </a:lnTo>
                    <a:lnTo>
                      <a:pt x="51" y="1630"/>
                    </a:lnTo>
                    <a:lnTo>
                      <a:pt x="50" y="1626"/>
                    </a:lnTo>
                    <a:lnTo>
                      <a:pt x="47" y="1621"/>
                    </a:lnTo>
                    <a:lnTo>
                      <a:pt x="44" y="1617"/>
                    </a:lnTo>
                    <a:lnTo>
                      <a:pt x="42" y="1612"/>
                    </a:lnTo>
                    <a:lnTo>
                      <a:pt x="40" y="1606"/>
                    </a:lnTo>
                    <a:lnTo>
                      <a:pt x="38" y="1601"/>
                    </a:lnTo>
                    <a:lnTo>
                      <a:pt x="35" y="1596"/>
                    </a:lnTo>
                    <a:lnTo>
                      <a:pt x="34" y="1591"/>
                    </a:lnTo>
                    <a:lnTo>
                      <a:pt x="31" y="1584"/>
                    </a:lnTo>
                    <a:lnTo>
                      <a:pt x="30" y="1579"/>
                    </a:lnTo>
                    <a:lnTo>
                      <a:pt x="27" y="1572"/>
                    </a:lnTo>
                    <a:lnTo>
                      <a:pt x="26" y="1566"/>
                    </a:lnTo>
                    <a:lnTo>
                      <a:pt x="25" y="1559"/>
                    </a:lnTo>
                    <a:lnTo>
                      <a:pt x="22" y="1551"/>
                    </a:lnTo>
                    <a:lnTo>
                      <a:pt x="21" y="1543"/>
                    </a:lnTo>
                    <a:lnTo>
                      <a:pt x="18" y="1536"/>
                    </a:lnTo>
                    <a:lnTo>
                      <a:pt x="17" y="1528"/>
                    </a:lnTo>
                    <a:lnTo>
                      <a:pt x="14" y="1520"/>
                    </a:lnTo>
                    <a:lnTo>
                      <a:pt x="13" y="1512"/>
                    </a:lnTo>
                    <a:lnTo>
                      <a:pt x="12" y="1503"/>
                    </a:lnTo>
                    <a:lnTo>
                      <a:pt x="10" y="1494"/>
                    </a:lnTo>
                    <a:lnTo>
                      <a:pt x="9" y="1484"/>
                    </a:lnTo>
                    <a:lnTo>
                      <a:pt x="8" y="1474"/>
                    </a:lnTo>
                    <a:lnTo>
                      <a:pt x="6" y="1463"/>
                    </a:lnTo>
                    <a:lnTo>
                      <a:pt x="5" y="1454"/>
                    </a:lnTo>
                    <a:lnTo>
                      <a:pt x="4" y="1444"/>
                    </a:lnTo>
                    <a:lnTo>
                      <a:pt x="2" y="1433"/>
                    </a:lnTo>
                    <a:lnTo>
                      <a:pt x="1" y="1427"/>
                    </a:lnTo>
                    <a:lnTo>
                      <a:pt x="1" y="1420"/>
                    </a:lnTo>
                    <a:lnTo>
                      <a:pt x="0" y="1412"/>
                    </a:lnTo>
                    <a:lnTo>
                      <a:pt x="0" y="1406"/>
                    </a:lnTo>
                    <a:lnTo>
                      <a:pt x="0" y="1398"/>
                    </a:lnTo>
                    <a:lnTo>
                      <a:pt x="0" y="1391"/>
                    </a:lnTo>
                    <a:lnTo>
                      <a:pt x="0" y="1384"/>
                    </a:lnTo>
                    <a:lnTo>
                      <a:pt x="0" y="1376"/>
                    </a:lnTo>
                    <a:lnTo>
                      <a:pt x="0" y="1366"/>
                    </a:lnTo>
                    <a:lnTo>
                      <a:pt x="0" y="1359"/>
                    </a:lnTo>
                    <a:lnTo>
                      <a:pt x="1" y="1349"/>
                    </a:lnTo>
                    <a:lnTo>
                      <a:pt x="1" y="1340"/>
                    </a:lnTo>
                    <a:lnTo>
                      <a:pt x="1" y="1331"/>
                    </a:lnTo>
                    <a:lnTo>
                      <a:pt x="2" y="1322"/>
                    </a:lnTo>
                    <a:lnTo>
                      <a:pt x="2" y="1313"/>
                    </a:lnTo>
                    <a:lnTo>
                      <a:pt x="4" y="1304"/>
                    </a:lnTo>
                    <a:lnTo>
                      <a:pt x="5" y="1293"/>
                    </a:lnTo>
                    <a:lnTo>
                      <a:pt x="5" y="1284"/>
                    </a:lnTo>
                    <a:lnTo>
                      <a:pt x="6" y="1273"/>
                    </a:lnTo>
                    <a:lnTo>
                      <a:pt x="8" y="1264"/>
                    </a:lnTo>
                    <a:lnTo>
                      <a:pt x="9" y="1254"/>
                    </a:lnTo>
                    <a:lnTo>
                      <a:pt x="9" y="1245"/>
                    </a:lnTo>
                    <a:lnTo>
                      <a:pt x="10" y="1234"/>
                    </a:lnTo>
                    <a:lnTo>
                      <a:pt x="12" y="1225"/>
                    </a:lnTo>
                    <a:lnTo>
                      <a:pt x="13" y="1214"/>
                    </a:lnTo>
                    <a:lnTo>
                      <a:pt x="14" y="1204"/>
                    </a:lnTo>
                    <a:lnTo>
                      <a:pt x="16" y="1193"/>
                    </a:lnTo>
                    <a:lnTo>
                      <a:pt x="17" y="1184"/>
                    </a:lnTo>
                    <a:lnTo>
                      <a:pt x="18" y="1174"/>
                    </a:lnTo>
                    <a:lnTo>
                      <a:pt x="20" y="1165"/>
                    </a:lnTo>
                    <a:lnTo>
                      <a:pt x="21" y="1154"/>
                    </a:lnTo>
                    <a:lnTo>
                      <a:pt x="22" y="1145"/>
                    </a:lnTo>
                    <a:lnTo>
                      <a:pt x="23" y="1135"/>
                    </a:lnTo>
                    <a:lnTo>
                      <a:pt x="25" y="1125"/>
                    </a:lnTo>
                    <a:lnTo>
                      <a:pt x="26" y="1115"/>
                    </a:lnTo>
                    <a:lnTo>
                      <a:pt x="27" y="1106"/>
                    </a:lnTo>
                    <a:lnTo>
                      <a:pt x="29" y="1097"/>
                    </a:lnTo>
                    <a:lnTo>
                      <a:pt x="30" y="1087"/>
                    </a:lnTo>
                    <a:lnTo>
                      <a:pt x="31" y="1078"/>
                    </a:lnTo>
                    <a:lnTo>
                      <a:pt x="33" y="1070"/>
                    </a:lnTo>
                    <a:lnTo>
                      <a:pt x="34" y="1061"/>
                    </a:lnTo>
                    <a:lnTo>
                      <a:pt x="35" y="1053"/>
                    </a:lnTo>
                    <a:lnTo>
                      <a:pt x="37" y="1045"/>
                    </a:lnTo>
                    <a:lnTo>
                      <a:pt x="38" y="1038"/>
                    </a:lnTo>
                    <a:lnTo>
                      <a:pt x="39" y="1030"/>
                    </a:lnTo>
                    <a:lnTo>
                      <a:pt x="40" y="1023"/>
                    </a:lnTo>
                    <a:lnTo>
                      <a:pt x="42" y="1015"/>
                    </a:lnTo>
                    <a:lnTo>
                      <a:pt x="43" y="1009"/>
                    </a:lnTo>
                    <a:lnTo>
                      <a:pt x="43" y="1002"/>
                    </a:lnTo>
                    <a:lnTo>
                      <a:pt x="44" y="997"/>
                    </a:lnTo>
                    <a:lnTo>
                      <a:pt x="46" y="990"/>
                    </a:lnTo>
                    <a:lnTo>
                      <a:pt x="46" y="985"/>
                    </a:lnTo>
                    <a:lnTo>
                      <a:pt x="47" y="980"/>
                    </a:lnTo>
                    <a:lnTo>
                      <a:pt x="48" y="976"/>
                    </a:lnTo>
                    <a:lnTo>
                      <a:pt x="48" y="971"/>
                    </a:lnTo>
                    <a:lnTo>
                      <a:pt x="50" y="968"/>
                    </a:lnTo>
                    <a:lnTo>
                      <a:pt x="50" y="964"/>
                    </a:lnTo>
                    <a:lnTo>
                      <a:pt x="51" y="960"/>
                    </a:lnTo>
                    <a:lnTo>
                      <a:pt x="51" y="958"/>
                    </a:lnTo>
                    <a:lnTo>
                      <a:pt x="52" y="956"/>
                    </a:lnTo>
                    <a:lnTo>
                      <a:pt x="52" y="954"/>
                    </a:lnTo>
                    <a:lnTo>
                      <a:pt x="52" y="952"/>
                    </a:lnTo>
                    <a:lnTo>
                      <a:pt x="55" y="943"/>
                    </a:lnTo>
                    <a:lnTo>
                      <a:pt x="57" y="934"/>
                    </a:lnTo>
                    <a:lnTo>
                      <a:pt x="60" y="926"/>
                    </a:lnTo>
                    <a:lnTo>
                      <a:pt x="63" y="917"/>
                    </a:lnTo>
                    <a:lnTo>
                      <a:pt x="65" y="908"/>
                    </a:lnTo>
                    <a:lnTo>
                      <a:pt x="68" y="900"/>
                    </a:lnTo>
                    <a:lnTo>
                      <a:pt x="71" y="892"/>
                    </a:lnTo>
                    <a:lnTo>
                      <a:pt x="73" y="883"/>
                    </a:lnTo>
                    <a:lnTo>
                      <a:pt x="76" y="875"/>
                    </a:lnTo>
                    <a:lnTo>
                      <a:pt x="78" y="866"/>
                    </a:lnTo>
                    <a:lnTo>
                      <a:pt x="80" y="858"/>
                    </a:lnTo>
                    <a:lnTo>
                      <a:pt x="82" y="850"/>
                    </a:lnTo>
                    <a:lnTo>
                      <a:pt x="85" y="842"/>
                    </a:lnTo>
                    <a:lnTo>
                      <a:pt x="88" y="833"/>
                    </a:lnTo>
                    <a:lnTo>
                      <a:pt x="90" y="825"/>
                    </a:lnTo>
                    <a:lnTo>
                      <a:pt x="93" y="817"/>
                    </a:lnTo>
                    <a:lnTo>
                      <a:pt x="94" y="810"/>
                    </a:lnTo>
                    <a:lnTo>
                      <a:pt x="97" y="802"/>
                    </a:lnTo>
                    <a:lnTo>
                      <a:pt x="98" y="794"/>
                    </a:lnTo>
                    <a:lnTo>
                      <a:pt x="101" y="786"/>
                    </a:lnTo>
                    <a:lnTo>
                      <a:pt x="102" y="778"/>
                    </a:lnTo>
                    <a:lnTo>
                      <a:pt x="105" y="770"/>
                    </a:lnTo>
                    <a:lnTo>
                      <a:pt x="107" y="762"/>
                    </a:lnTo>
                    <a:lnTo>
                      <a:pt x="109" y="756"/>
                    </a:lnTo>
                    <a:lnTo>
                      <a:pt x="111" y="748"/>
                    </a:lnTo>
                    <a:lnTo>
                      <a:pt x="112" y="740"/>
                    </a:lnTo>
                    <a:lnTo>
                      <a:pt x="114" y="733"/>
                    </a:lnTo>
                    <a:lnTo>
                      <a:pt x="116" y="726"/>
                    </a:lnTo>
                    <a:lnTo>
                      <a:pt x="118" y="718"/>
                    </a:lnTo>
                    <a:lnTo>
                      <a:pt x="119" y="711"/>
                    </a:lnTo>
                    <a:lnTo>
                      <a:pt x="122" y="703"/>
                    </a:lnTo>
                    <a:lnTo>
                      <a:pt x="123" y="697"/>
                    </a:lnTo>
                    <a:lnTo>
                      <a:pt x="124" y="689"/>
                    </a:lnTo>
                    <a:lnTo>
                      <a:pt x="127" y="681"/>
                    </a:lnTo>
                    <a:lnTo>
                      <a:pt x="128" y="675"/>
                    </a:lnTo>
                    <a:lnTo>
                      <a:pt x="129" y="668"/>
                    </a:lnTo>
                    <a:lnTo>
                      <a:pt x="131" y="660"/>
                    </a:lnTo>
                    <a:lnTo>
                      <a:pt x="132" y="654"/>
                    </a:lnTo>
                    <a:lnTo>
                      <a:pt x="133" y="646"/>
                    </a:lnTo>
                    <a:lnTo>
                      <a:pt x="135" y="639"/>
                    </a:lnTo>
                    <a:lnTo>
                      <a:pt x="136" y="633"/>
                    </a:lnTo>
                    <a:lnTo>
                      <a:pt x="137" y="625"/>
                    </a:lnTo>
                    <a:lnTo>
                      <a:pt x="139" y="618"/>
                    </a:lnTo>
                    <a:lnTo>
                      <a:pt x="140" y="612"/>
                    </a:lnTo>
                    <a:lnTo>
                      <a:pt x="141" y="605"/>
                    </a:lnTo>
                    <a:lnTo>
                      <a:pt x="143" y="599"/>
                    </a:lnTo>
                    <a:lnTo>
                      <a:pt x="144" y="592"/>
                    </a:lnTo>
                    <a:lnTo>
                      <a:pt x="145" y="585"/>
                    </a:lnTo>
                    <a:lnTo>
                      <a:pt x="147" y="579"/>
                    </a:lnTo>
                    <a:lnTo>
                      <a:pt x="147" y="572"/>
                    </a:lnTo>
                    <a:lnTo>
                      <a:pt x="148" y="566"/>
                    </a:lnTo>
                    <a:lnTo>
                      <a:pt x="149" y="559"/>
                    </a:lnTo>
                    <a:lnTo>
                      <a:pt x="149" y="553"/>
                    </a:lnTo>
                    <a:lnTo>
                      <a:pt x="150" y="546"/>
                    </a:lnTo>
                    <a:lnTo>
                      <a:pt x="152" y="540"/>
                    </a:lnTo>
                    <a:lnTo>
                      <a:pt x="152" y="533"/>
                    </a:lnTo>
                    <a:lnTo>
                      <a:pt x="153" y="526"/>
                    </a:lnTo>
                    <a:lnTo>
                      <a:pt x="153" y="521"/>
                    </a:lnTo>
                    <a:lnTo>
                      <a:pt x="154" y="515"/>
                    </a:lnTo>
                    <a:lnTo>
                      <a:pt x="154" y="508"/>
                    </a:lnTo>
                    <a:lnTo>
                      <a:pt x="156" y="503"/>
                    </a:lnTo>
                    <a:lnTo>
                      <a:pt x="156" y="496"/>
                    </a:lnTo>
                    <a:lnTo>
                      <a:pt x="157" y="490"/>
                    </a:lnTo>
                    <a:lnTo>
                      <a:pt x="157" y="485"/>
                    </a:lnTo>
                    <a:lnTo>
                      <a:pt x="158" y="475"/>
                    </a:lnTo>
                    <a:lnTo>
                      <a:pt x="158" y="466"/>
                    </a:lnTo>
                    <a:lnTo>
                      <a:pt x="158" y="457"/>
                    </a:lnTo>
                    <a:lnTo>
                      <a:pt x="160" y="448"/>
                    </a:lnTo>
                    <a:lnTo>
                      <a:pt x="160" y="440"/>
                    </a:lnTo>
                    <a:lnTo>
                      <a:pt x="160" y="431"/>
                    </a:lnTo>
                    <a:lnTo>
                      <a:pt x="161" y="423"/>
                    </a:lnTo>
                    <a:lnTo>
                      <a:pt x="161" y="415"/>
                    </a:lnTo>
                    <a:lnTo>
                      <a:pt x="161" y="406"/>
                    </a:lnTo>
                    <a:lnTo>
                      <a:pt x="161" y="398"/>
                    </a:lnTo>
                    <a:lnTo>
                      <a:pt x="161" y="390"/>
                    </a:lnTo>
                    <a:lnTo>
                      <a:pt x="161" y="382"/>
                    </a:lnTo>
                    <a:lnTo>
                      <a:pt x="161" y="374"/>
                    </a:lnTo>
                    <a:lnTo>
                      <a:pt x="161" y="367"/>
                    </a:lnTo>
                    <a:lnTo>
                      <a:pt x="161" y="359"/>
                    </a:lnTo>
                    <a:lnTo>
                      <a:pt x="161" y="352"/>
                    </a:lnTo>
                    <a:lnTo>
                      <a:pt x="161" y="344"/>
                    </a:lnTo>
                    <a:lnTo>
                      <a:pt x="161" y="336"/>
                    </a:lnTo>
                    <a:lnTo>
                      <a:pt x="160" y="330"/>
                    </a:lnTo>
                    <a:lnTo>
                      <a:pt x="160" y="322"/>
                    </a:lnTo>
                    <a:lnTo>
                      <a:pt x="160" y="315"/>
                    </a:lnTo>
                    <a:lnTo>
                      <a:pt x="160" y="308"/>
                    </a:lnTo>
                    <a:lnTo>
                      <a:pt x="160" y="301"/>
                    </a:lnTo>
                    <a:lnTo>
                      <a:pt x="160" y="294"/>
                    </a:lnTo>
                    <a:lnTo>
                      <a:pt x="158" y="287"/>
                    </a:lnTo>
                    <a:lnTo>
                      <a:pt x="158" y="280"/>
                    </a:lnTo>
                    <a:lnTo>
                      <a:pt x="157" y="274"/>
                    </a:lnTo>
                    <a:lnTo>
                      <a:pt x="157" y="267"/>
                    </a:lnTo>
                    <a:lnTo>
                      <a:pt x="156" y="260"/>
                    </a:lnTo>
                    <a:lnTo>
                      <a:pt x="156" y="254"/>
                    </a:lnTo>
                    <a:lnTo>
                      <a:pt x="156" y="247"/>
                    </a:lnTo>
                    <a:lnTo>
                      <a:pt x="154" y="241"/>
                    </a:lnTo>
                    <a:lnTo>
                      <a:pt x="154" y="233"/>
                    </a:lnTo>
                    <a:lnTo>
                      <a:pt x="153" y="228"/>
                    </a:lnTo>
                    <a:lnTo>
                      <a:pt x="152" y="221"/>
                    </a:lnTo>
                    <a:lnTo>
                      <a:pt x="152" y="215"/>
                    </a:lnTo>
                    <a:lnTo>
                      <a:pt x="150" y="208"/>
                    </a:lnTo>
                    <a:lnTo>
                      <a:pt x="150" y="201"/>
                    </a:lnTo>
                    <a:lnTo>
                      <a:pt x="149" y="195"/>
                    </a:lnTo>
                    <a:lnTo>
                      <a:pt x="149" y="188"/>
                    </a:lnTo>
                    <a:lnTo>
                      <a:pt x="148" y="182"/>
                    </a:lnTo>
                    <a:lnTo>
                      <a:pt x="147" y="175"/>
                    </a:lnTo>
                    <a:lnTo>
                      <a:pt x="145" y="169"/>
                    </a:lnTo>
                    <a:lnTo>
                      <a:pt x="145" y="162"/>
                    </a:lnTo>
                    <a:lnTo>
                      <a:pt x="144" y="156"/>
                    </a:lnTo>
                    <a:lnTo>
                      <a:pt x="143" y="149"/>
                    </a:lnTo>
                    <a:lnTo>
                      <a:pt x="141" y="142"/>
                    </a:lnTo>
                    <a:lnTo>
                      <a:pt x="141" y="136"/>
                    </a:lnTo>
                    <a:lnTo>
                      <a:pt x="140" y="129"/>
                    </a:lnTo>
                    <a:lnTo>
                      <a:pt x="139" y="123"/>
                    </a:lnTo>
                    <a:lnTo>
                      <a:pt x="139" y="116"/>
                    </a:lnTo>
                    <a:lnTo>
                      <a:pt x="137" y="110"/>
                    </a:lnTo>
                    <a:lnTo>
                      <a:pt x="136" y="103"/>
                    </a:lnTo>
                    <a:lnTo>
                      <a:pt x="135" y="97"/>
                    </a:lnTo>
                    <a:lnTo>
                      <a:pt x="135" y="90"/>
                    </a:lnTo>
                    <a:lnTo>
                      <a:pt x="133" y="83"/>
                    </a:lnTo>
                    <a:lnTo>
                      <a:pt x="132" y="76"/>
                    </a:lnTo>
                    <a:lnTo>
                      <a:pt x="132" y="69"/>
                    </a:lnTo>
                    <a:lnTo>
                      <a:pt x="131" y="63"/>
                    </a:lnTo>
                    <a:lnTo>
                      <a:pt x="129" y="56"/>
                    </a:lnTo>
                    <a:lnTo>
                      <a:pt x="128" y="48"/>
                    </a:lnTo>
                    <a:lnTo>
                      <a:pt x="128" y="42"/>
                    </a:lnTo>
                    <a:lnTo>
                      <a:pt x="127" y="35"/>
                    </a:lnTo>
                    <a:lnTo>
                      <a:pt x="127" y="27"/>
                    </a:lnTo>
                    <a:lnTo>
                      <a:pt x="167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8" name="Freeform 368"/>
              <p:cNvSpPr>
                <a:spLocks/>
              </p:cNvSpPr>
              <p:nvPr/>
            </p:nvSpPr>
            <p:spPr bwMode="auto">
              <a:xfrm>
                <a:off x="4078" y="2758"/>
                <a:ext cx="58" cy="236"/>
              </a:xfrm>
              <a:custGeom>
                <a:avLst/>
                <a:gdLst>
                  <a:gd name="T0" fmla="*/ 1 w 116"/>
                  <a:gd name="T1" fmla="*/ 0 h 472"/>
                  <a:gd name="T2" fmla="*/ 1 w 116"/>
                  <a:gd name="T3" fmla="*/ 1 h 472"/>
                  <a:gd name="T4" fmla="*/ 1 w 116"/>
                  <a:gd name="T5" fmla="*/ 1 h 472"/>
                  <a:gd name="T6" fmla="*/ 1 w 116"/>
                  <a:gd name="T7" fmla="*/ 1 h 472"/>
                  <a:gd name="T8" fmla="*/ 1 w 116"/>
                  <a:gd name="T9" fmla="*/ 1 h 472"/>
                  <a:gd name="T10" fmla="*/ 1 w 116"/>
                  <a:gd name="T11" fmla="*/ 1 h 472"/>
                  <a:gd name="T12" fmla="*/ 1 w 116"/>
                  <a:gd name="T13" fmla="*/ 1 h 472"/>
                  <a:gd name="T14" fmla="*/ 1 w 116"/>
                  <a:gd name="T15" fmla="*/ 1 h 472"/>
                  <a:gd name="T16" fmla="*/ 1 w 116"/>
                  <a:gd name="T17" fmla="*/ 1 h 472"/>
                  <a:gd name="T18" fmla="*/ 1 w 116"/>
                  <a:gd name="T19" fmla="*/ 1 h 472"/>
                  <a:gd name="T20" fmla="*/ 1 w 116"/>
                  <a:gd name="T21" fmla="*/ 1 h 472"/>
                  <a:gd name="T22" fmla="*/ 1 w 116"/>
                  <a:gd name="T23" fmla="*/ 1 h 472"/>
                  <a:gd name="T24" fmla="*/ 1 w 116"/>
                  <a:gd name="T25" fmla="*/ 1 h 472"/>
                  <a:gd name="T26" fmla="*/ 1 w 116"/>
                  <a:gd name="T27" fmla="*/ 1 h 472"/>
                  <a:gd name="T28" fmla="*/ 1 w 116"/>
                  <a:gd name="T29" fmla="*/ 1 h 472"/>
                  <a:gd name="T30" fmla="*/ 1 w 116"/>
                  <a:gd name="T31" fmla="*/ 1 h 472"/>
                  <a:gd name="T32" fmla="*/ 1 w 116"/>
                  <a:gd name="T33" fmla="*/ 1 h 472"/>
                  <a:gd name="T34" fmla="*/ 1 w 116"/>
                  <a:gd name="T35" fmla="*/ 1 h 472"/>
                  <a:gd name="T36" fmla="*/ 1 w 116"/>
                  <a:gd name="T37" fmla="*/ 1 h 472"/>
                  <a:gd name="T38" fmla="*/ 1 w 116"/>
                  <a:gd name="T39" fmla="*/ 1 h 472"/>
                  <a:gd name="T40" fmla="*/ 1 w 116"/>
                  <a:gd name="T41" fmla="*/ 2 h 472"/>
                  <a:gd name="T42" fmla="*/ 1 w 116"/>
                  <a:gd name="T43" fmla="*/ 2 h 472"/>
                  <a:gd name="T44" fmla="*/ 1 w 116"/>
                  <a:gd name="T45" fmla="*/ 2 h 472"/>
                  <a:gd name="T46" fmla="*/ 1 w 116"/>
                  <a:gd name="T47" fmla="*/ 2 h 472"/>
                  <a:gd name="T48" fmla="*/ 1 w 116"/>
                  <a:gd name="T49" fmla="*/ 2 h 472"/>
                  <a:gd name="T50" fmla="*/ 1 w 116"/>
                  <a:gd name="T51" fmla="*/ 2 h 472"/>
                  <a:gd name="T52" fmla="*/ 1 w 116"/>
                  <a:gd name="T53" fmla="*/ 2 h 472"/>
                  <a:gd name="T54" fmla="*/ 1 w 116"/>
                  <a:gd name="T55" fmla="*/ 2 h 472"/>
                  <a:gd name="T56" fmla="*/ 1 w 116"/>
                  <a:gd name="T57" fmla="*/ 2 h 472"/>
                  <a:gd name="T58" fmla="*/ 1 w 116"/>
                  <a:gd name="T59" fmla="*/ 2 h 472"/>
                  <a:gd name="T60" fmla="*/ 1 w 116"/>
                  <a:gd name="T61" fmla="*/ 2 h 472"/>
                  <a:gd name="T62" fmla="*/ 1 w 116"/>
                  <a:gd name="T63" fmla="*/ 2 h 472"/>
                  <a:gd name="T64" fmla="*/ 1 w 116"/>
                  <a:gd name="T65" fmla="*/ 2 h 472"/>
                  <a:gd name="T66" fmla="*/ 1 w 116"/>
                  <a:gd name="T67" fmla="*/ 2 h 472"/>
                  <a:gd name="T68" fmla="*/ 1 w 116"/>
                  <a:gd name="T69" fmla="*/ 2 h 472"/>
                  <a:gd name="T70" fmla="*/ 1 w 116"/>
                  <a:gd name="T71" fmla="*/ 2 h 472"/>
                  <a:gd name="T72" fmla="*/ 1 w 116"/>
                  <a:gd name="T73" fmla="*/ 2 h 472"/>
                  <a:gd name="T74" fmla="*/ 1 w 116"/>
                  <a:gd name="T75" fmla="*/ 2 h 472"/>
                  <a:gd name="T76" fmla="*/ 1 w 116"/>
                  <a:gd name="T77" fmla="*/ 2 h 472"/>
                  <a:gd name="T78" fmla="*/ 1 w 116"/>
                  <a:gd name="T79" fmla="*/ 2 h 472"/>
                  <a:gd name="T80" fmla="*/ 1 w 116"/>
                  <a:gd name="T81" fmla="*/ 2 h 472"/>
                  <a:gd name="T82" fmla="*/ 1 w 116"/>
                  <a:gd name="T83" fmla="*/ 2 h 472"/>
                  <a:gd name="T84" fmla="*/ 1 w 116"/>
                  <a:gd name="T85" fmla="*/ 2 h 472"/>
                  <a:gd name="T86" fmla="*/ 1 w 116"/>
                  <a:gd name="T87" fmla="*/ 2 h 472"/>
                  <a:gd name="T88" fmla="*/ 1 w 116"/>
                  <a:gd name="T89" fmla="*/ 2 h 472"/>
                  <a:gd name="T90" fmla="*/ 1 w 116"/>
                  <a:gd name="T91" fmla="*/ 2 h 472"/>
                  <a:gd name="T92" fmla="*/ 1 w 116"/>
                  <a:gd name="T93" fmla="*/ 2 h 472"/>
                  <a:gd name="T94" fmla="*/ 1 w 116"/>
                  <a:gd name="T95" fmla="*/ 2 h 472"/>
                  <a:gd name="T96" fmla="*/ 1 w 116"/>
                  <a:gd name="T97" fmla="*/ 2 h 472"/>
                  <a:gd name="T98" fmla="*/ 1 w 116"/>
                  <a:gd name="T99" fmla="*/ 2 h 472"/>
                  <a:gd name="T100" fmla="*/ 1 w 116"/>
                  <a:gd name="T101" fmla="*/ 2 h 472"/>
                  <a:gd name="T102" fmla="*/ 1 w 116"/>
                  <a:gd name="T103" fmla="*/ 1 h 472"/>
                  <a:gd name="T104" fmla="*/ 1 w 116"/>
                  <a:gd name="T105" fmla="*/ 1 h 472"/>
                  <a:gd name="T106" fmla="*/ 1 w 116"/>
                  <a:gd name="T107" fmla="*/ 1 h 472"/>
                  <a:gd name="T108" fmla="*/ 1 w 116"/>
                  <a:gd name="T109" fmla="*/ 1 h 472"/>
                  <a:gd name="T110" fmla="*/ 1 w 116"/>
                  <a:gd name="T111" fmla="*/ 1 h 472"/>
                  <a:gd name="T112" fmla="*/ 1 w 116"/>
                  <a:gd name="T113" fmla="*/ 1 h 472"/>
                  <a:gd name="T114" fmla="*/ 1 w 116"/>
                  <a:gd name="T115" fmla="*/ 1 h 472"/>
                  <a:gd name="T116" fmla="*/ 1 w 116"/>
                  <a:gd name="T117" fmla="*/ 1 h 472"/>
                  <a:gd name="T118" fmla="*/ 1 w 116"/>
                  <a:gd name="T119" fmla="*/ 1 h 472"/>
                  <a:gd name="T120" fmla="*/ 0 w 116"/>
                  <a:gd name="T121" fmla="*/ 1 h 472"/>
                  <a:gd name="T122" fmla="*/ 1 w 116"/>
                  <a:gd name="T123" fmla="*/ 0 h 47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16" h="472">
                    <a:moveTo>
                      <a:pt x="47" y="0"/>
                    </a:moveTo>
                    <a:lnTo>
                      <a:pt x="47" y="0"/>
                    </a:lnTo>
                    <a:lnTo>
                      <a:pt x="47" y="2"/>
                    </a:lnTo>
                    <a:lnTo>
                      <a:pt x="47" y="4"/>
                    </a:lnTo>
                    <a:lnTo>
                      <a:pt x="47" y="6"/>
                    </a:lnTo>
                    <a:lnTo>
                      <a:pt x="47" y="9"/>
                    </a:lnTo>
                    <a:lnTo>
                      <a:pt x="47" y="13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8" y="27"/>
                    </a:lnTo>
                    <a:lnTo>
                      <a:pt x="48" y="31"/>
                    </a:lnTo>
                    <a:lnTo>
                      <a:pt x="48" y="36"/>
                    </a:lnTo>
                    <a:lnTo>
                      <a:pt x="48" y="42"/>
                    </a:lnTo>
                    <a:lnTo>
                      <a:pt x="50" y="48"/>
                    </a:lnTo>
                    <a:lnTo>
                      <a:pt x="50" y="54"/>
                    </a:lnTo>
                    <a:lnTo>
                      <a:pt x="50" y="60"/>
                    </a:lnTo>
                    <a:lnTo>
                      <a:pt x="51" y="67"/>
                    </a:lnTo>
                    <a:lnTo>
                      <a:pt x="51" y="72"/>
                    </a:lnTo>
                    <a:lnTo>
                      <a:pt x="51" y="78"/>
                    </a:lnTo>
                    <a:lnTo>
                      <a:pt x="52" y="86"/>
                    </a:lnTo>
                    <a:lnTo>
                      <a:pt x="52" y="93"/>
                    </a:lnTo>
                    <a:lnTo>
                      <a:pt x="53" y="101"/>
                    </a:lnTo>
                    <a:lnTo>
                      <a:pt x="53" y="109"/>
                    </a:lnTo>
                    <a:lnTo>
                      <a:pt x="55" y="115"/>
                    </a:lnTo>
                    <a:lnTo>
                      <a:pt x="55" y="123"/>
                    </a:lnTo>
                    <a:lnTo>
                      <a:pt x="56" y="131"/>
                    </a:lnTo>
                    <a:lnTo>
                      <a:pt x="57" y="139"/>
                    </a:lnTo>
                    <a:lnTo>
                      <a:pt x="57" y="148"/>
                    </a:lnTo>
                    <a:lnTo>
                      <a:pt x="59" y="156"/>
                    </a:lnTo>
                    <a:lnTo>
                      <a:pt x="60" y="165"/>
                    </a:lnTo>
                    <a:lnTo>
                      <a:pt x="60" y="173"/>
                    </a:lnTo>
                    <a:lnTo>
                      <a:pt x="61" y="181"/>
                    </a:lnTo>
                    <a:lnTo>
                      <a:pt x="63" y="189"/>
                    </a:lnTo>
                    <a:lnTo>
                      <a:pt x="63" y="198"/>
                    </a:lnTo>
                    <a:lnTo>
                      <a:pt x="64" y="207"/>
                    </a:lnTo>
                    <a:lnTo>
                      <a:pt x="65" y="215"/>
                    </a:lnTo>
                    <a:lnTo>
                      <a:pt x="67" y="224"/>
                    </a:lnTo>
                    <a:lnTo>
                      <a:pt x="68" y="233"/>
                    </a:lnTo>
                    <a:lnTo>
                      <a:pt x="69" y="241"/>
                    </a:lnTo>
                    <a:lnTo>
                      <a:pt x="70" y="250"/>
                    </a:lnTo>
                    <a:lnTo>
                      <a:pt x="72" y="258"/>
                    </a:lnTo>
                    <a:lnTo>
                      <a:pt x="74" y="267"/>
                    </a:lnTo>
                    <a:lnTo>
                      <a:pt x="76" y="275"/>
                    </a:lnTo>
                    <a:lnTo>
                      <a:pt x="77" y="284"/>
                    </a:lnTo>
                    <a:lnTo>
                      <a:pt x="78" y="292"/>
                    </a:lnTo>
                    <a:lnTo>
                      <a:pt x="81" y="301"/>
                    </a:lnTo>
                    <a:lnTo>
                      <a:pt x="82" y="309"/>
                    </a:lnTo>
                    <a:lnTo>
                      <a:pt x="84" y="317"/>
                    </a:lnTo>
                    <a:lnTo>
                      <a:pt x="86" y="325"/>
                    </a:lnTo>
                    <a:lnTo>
                      <a:pt x="88" y="333"/>
                    </a:lnTo>
                    <a:lnTo>
                      <a:pt x="90" y="341"/>
                    </a:lnTo>
                    <a:lnTo>
                      <a:pt x="91" y="348"/>
                    </a:lnTo>
                    <a:lnTo>
                      <a:pt x="94" y="355"/>
                    </a:lnTo>
                    <a:lnTo>
                      <a:pt x="97" y="363"/>
                    </a:lnTo>
                    <a:lnTo>
                      <a:pt x="99" y="369"/>
                    </a:lnTo>
                    <a:lnTo>
                      <a:pt x="101" y="376"/>
                    </a:lnTo>
                    <a:lnTo>
                      <a:pt x="103" y="382"/>
                    </a:lnTo>
                    <a:lnTo>
                      <a:pt x="106" y="390"/>
                    </a:lnTo>
                    <a:lnTo>
                      <a:pt x="108" y="396"/>
                    </a:lnTo>
                    <a:lnTo>
                      <a:pt x="111" y="401"/>
                    </a:lnTo>
                    <a:lnTo>
                      <a:pt x="114" y="407"/>
                    </a:lnTo>
                    <a:lnTo>
                      <a:pt x="116" y="413"/>
                    </a:lnTo>
                    <a:lnTo>
                      <a:pt x="88" y="472"/>
                    </a:lnTo>
                    <a:lnTo>
                      <a:pt x="86" y="470"/>
                    </a:lnTo>
                    <a:lnTo>
                      <a:pt x="86" y="469"/>
                    </a:lnTo>
                    <a:lnTo>
                      <a:pt x="85" y="468"/>
                    </a:lnTo>
                    <a:lnTo>
                      <a:pt x="84" y="465"/>
                    </a:lnTo>
                    <a:lnTo>
                      <a:pt x="81" y="461"/>
                    </a:lnTo>
                    <a:lnTo>
                      <a:pt x="80" y="456"/>
                    </a:lnTo>
                    <a:lnTo>
                      <a:pt x="78" y="453"/>
                    </a:lnTo>
                    <a:lnTo>
                      <a:pt x="77" y="451"/>
                    </a:lnTo>
                    <a:lnTo>
                      <a:pt x="76" y="448"/>
                    </a:lnTo>
                    <a:lnTo>
                      <a:pt x="76" y="445"/>
                    </a:lnTo>
                    <a:lnTo>
                      <a:pt x="73" y="441"/>
                    </a:lnTo>
                    <a:lnTo>
                      <a:pt x="72" y="438"/>
                    </a:lnTo>
                    <a:lnTo>
                      <a:pt x="70" y="434"/>
                    </a:lnTo>
                    <a:lnTo>
                      <a:pt x="69" y="430"/>
                    </a:lnTo>
                    <a:lnTo>
                      <a:pt x="68" y="426"/>
                    </a:lnTo>
                    <a:lnTo>
                      <a:pt x="67" y="420"/>
                    </a:lnTo>
                    <a:lnTo>
                      <a:pt x="64" y="417"/>
                    </a:lnTo>
                    <a:lnTo>
                      <a:pt x="63" y="411"/>
                    </a:lnTo>
                    <a:lnTo>
                      <a:pt x="61" y="406"/>
                    </a:lnTo>
                    <a:lnTo>
                      <a:pt x="59" y="401"/>
                    </a:lnTo>
                    <a:lnTo>
                      <a:pt x="57" y="396"/>
                    </a:lnTo>
                    <a:lnTo>
                      <a:pt x="56" y="390"/>
                    </a:lnTo>
                    <a:lnTo>
                      <a:pt x="53" y="384"/>
                    </a:lnTo>
                    <a:lnTo>
                      <a:pt x="52" y="377"/>
                    </a:lnTo>
                    <a:lnTo>
                      <a:pt x="51" y="371"/>
                    </a:lnTo>
                    <a:lnTo>
                      <a:pt x="50" y="364"/>
                    </a:lnTo>
                    <a:lnTo>
                      <a:pt x="47" y="356"/>
                    </a:lnTo>
                    <a:lnTo>
                      <a:pt x="46" y="350"/>
                    </a:lnTo>
                    <a:lnTo>
                      <a:pt x="43" y="342"/>
                    </a:lnTo>
                    <a:lnTo>
                      <a:pt x="42" y="334"/>
                    </a:lnTo>
                    <a:lnTo>
                      <a:pt x="39" y="326"/>
                    </a:lnTo>
                    <a:lnTo>
                      <a:pt x="38" y="318"/>
                    </a:lnTo>
                    <a:lnTo>
                      <a:pt x="35" y="309"/>
                    </a:lnTo>
                    <a:lnTo>
                      <a:pt x="34" y="301"/>
                    </a:lnTo>
                    <a:lnTo>
                      <a:pt x="31" y="291"/>
                    </a:lnTo>
                    <a:lnTo>
                      <a:pt x="30" y="283"/>
                    </a:lnTo>
                    <a:lnTo>
                      <a:pt x="27" y="272"/>
                    </a:lnTo>
                    <a:lnTo>
                      <a:pt x="26" y="263"/>
                    </a:lnTo>
                    <a:lnTo>
                      <a:pt x="25" y="253"/>
                    </a:lnTo>
                    <a:lnTo>
                      <a:pt x="22" y="242"/>
                    </a:lnTo>
                    <a:lnTo>
                      <a:pt x="21" y="232"/>
                    </a:lnTo>
                    <a:lnTo>
                      <a:pt x="19" y="221"/>
                    </a:lnTo>
                    <a:lnTo>
                      <a:pt x="17" y="209"/>
                    </a:lnTo>
                    <a:lnTo>
                      <a:pt x="16" y="199"/>
                    </a:lnTo>
                    <a:lnTo>
                      <a:pt x="14" y="187"/>
                    </a:lnTo>
                    <a:lnTo>
                      <a:pt x="13" y="175"/>
                    </a:lnTo>
                    <a:lnTo>
                      <a:pt x="12" y="162"/>
                    </a:lnTo>
                    <a:lnTo>
                      <a:pt x="10" y="151"/>
                    </a:lnTo>
                    <a:lnTo>
                      <a:pt x="9" y="137"/>
                    </a:lnTo>
                    <a:lnTo>
                      <a:pt x="8" y="126"/>
                    </a:lnTo>
                    <a:lnTo>
                      <a:pt x="6" y="111"/>
                    </a:lnTo>
                    <a:lnTo>
                      <a:pt x="5" y="98"/>
                    </a:lnTo>
                    <a:lnTo>
                      <a:pt x="4" y="84"/>
                    </a:lnTo>
                    <a:lnTo>
                      <a:pt x="2" y="71"/>
                    </a:lnTo>
                    <a:lnTo>
                      <a:pt x="1" y="56"/>
                    </a:lnTo>
                    <a:lnTo>
                      <a:pt x="1" y="42"/>
                    </a:lnTo>
                    <a:lnTo>
                      <a:pt x="0" y="26"/>
                    </a:lnTo>
                    <a:lnTo>
                      <a:pt x="0" y="1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29" name="Freeform 369"/>
              <p:cNvSpPr>
                <a:spLocks/>
              </p:cNvSpPr>
              <p:nvPr/>
            </p:nvSpPr>
            <p:spPr bwMode="auto">
              <a:xfrm>
                <a:off x="4037" y="2762"/>
                <a:ext cx="80" cy="312"/>
              </a:xfrm>
              <a:custGeom>
                <a:avLst/>
                <a:gdLst>
                  <a:gd name="T0" fmla="*/ 1 w 159"/>
                  <a:gd name="T1" fmla="*/ 1 h 622"/>
                  <a:gd name="T2" fmla="*/ 1 w 159"/>
                  <a:gd name="T3" fmla="*/ 1 h 622"/>
                  <a:gd name="T4" fmla="*/ 1 w 159"/>
                  <a:gd name="T5" fmla="*/ 1 h 622"/>
                  <a:gd name="T6" fmla="*/ 1 w 159"/>
                  <a:gd name="T7" fmla="*/ 1 h 622"/>
                  <a:gd name="T8" fmla="*/ 1 w 159"/>
                  <a:gd name="T9" fmla="*/ 1 h 622"/>
                  <a:gd name="T10" fmla="*/ 1 w 159"/>
                  <a:gd name="T11" fmla="*/ 1 h 622"/>
                  <a:gd name="T12" fmla="*/ 1 w 159"/>
                  <a:gd name="T13" fmla="*/ 1 h 622"/>
                  <a:gd name="T14" fmla="*/ 1 w 159"/>
                  <a:gd name="T15" fmla="*/ 1 h 622"/>
                  <a:gd name="T16" fmla="*/ 1 w 159"/>
                  <a:gd name="T17" fmla="*/ 1 h 622"/>
                  <a:gd name="T18" fmla="*/ 1 w 159"/>
                  <a:gd name="T19" fmla="*/ 1 h 622"/>
                  <a:gd name="T20" fmla="*/ 1 w 159"/>
                  <a:gd name="T21" fmla="*/ 1 h 622"/>
                  <a:gd name="T22" fmla="*/ 1 w 159"/>
                  <a:gd name="T23" fmla="*/ 1 h 622"/>
                  <a:gd name="T24" fmla="*/ 1 w 159"/>
                  <a:gd name="T25" fmla="*/ 1 h 622"/>
                  <a:gd name="T26" fmla="*/ 1 w 159"/>
                  <a:gd name="T27" fmla="*/ 2 h 622"/>
                  <a:gd name="T28" fmla="*/ 1 w 159"/>
                  <a:gd name="T29" fmla="*/ 2 h 622"/>
                  <a:gd name="T30" fmla="*/ 1 w 159"/>
                  <a:gd name="T31" fmla="*/ 2 h 622"/>
                  <a:gd name="T32" fmla="*/ 1 w 159"/>
                  <a:gd name="T33" fmla="*/ 2 h 622"/>
                  <a:gd name="T34" fmla="*/ 1 w 159"/>
                  <a:gd name="T35" fmla="*/ 2 h 622"/>
                  <a:gd name="T36" fmla="*/ 1 w 159"/>
                  <a:gd name="T37" fmla="*/ 2 h 622"/>
                  <a:gd name="T38" fmla="*/ 1 w 159"/>
                  <a:gd name="T39" fmla="*/ 2 h 622"/>
                  <a:gd name="T40" fmla="*/ 1 w 159"/>
                  <a:gd name="T41" fmla="*/ 2 h 622"/>
                  <a:gd name="T42" fmla="*/ 1 w 159"/>
                  <a:gd name="T43" fmla="*/ 2 h 622"/>
                  <a:gd name="T44" fmla="*/ 1 w 159"/>
                  <a:gd name="T45" fmla="*/ 2 h 622"/>
                  <a:gd name="T46" fmla="*/ 1 w 159"/>
                  <a:gd name="T47" fmla="*/ 2 h 622"/>
                  <a:gd name="T48" fmla="*/ 1 w 159"/>
                  <a:gd name="T49" fmla="*/ 3 h 622"/>
                  <a:gd name="T50" fmla="*/ 1 w 159"/>
                  <a:gd name="T51" fmla="*/ 3 h 622"/>
                  <a:gd name="T52" fmla="*/ 1 w 159"/>
                  <a:gd name="T53" fmla="*/ 3 h 622"/>
                  <a:gd name="T54" fmla="*/ 1 w 159"/>
                  <a:gd name="T55" fmla="*/ 3 h 622"/>
                  <a:gd name="T56" fmla="*/ 1 w 159"/>
                  <a:gd name="T57" fmla="*/ 3 h 622"/>
                  <a:gd name="T58" fmla="*/ 1 w 159"/>
                  <a:gd name="T59" fmla="*/ 3 h 622"/>
                  <a:gd name="T60" fmla="*/ 1 w 159"/>
                  <a:gd name="T61" fmla="*/ 3 h 622"/>
                  <a:gd name="T62" fmla="*/ 1 w 159"/>
                  <a:gd name="T63" fmla="*/ 3 h 622"/>
                  <a:gd name="T64" fmla="*/ 1 w 159"/>
                  <a:gd name="T65" fmla="*/ 3 h 622"/>
                  <a:gd name="T66" fmla="*/ 1 w 159"/>
                  <a:gd name="T67" fmla="*/ 3 h 622"/>
                  <a:gd name="T68" fmla="*/ 1 w 159"/>
                  <a:gd name="T69" fmla="*/ 3 h 622"/>
                  <a:gd name="T70" fmla="*/ 1 w 159"/>
                  <a:gd name="T71" fmla="*/ 2 h 622"/>
                  <a:gd name="T72" fmla="*/ 1 w 159"/>
                  <a:gd name="T73" fmla="*/ 2 h 622"/>
                  <a:gd name="T74" fmla="*/ 1 w 159"/>
                  <a:gd name="T75" fmla="*/ 2 h 622"/>
                  <a:gd name="T76" fmla="*/ 1 w 159"/>
                  <a:gd name="T77" fmla="*/ 2 h 622"/>
                  <a:gd name="T78" fmla="*/ 1 w 159"/>
                  <a:gd name="T79" fmla="*/ 2 h 622"/>
                  <a:gd name="T80" fmla="*/ 1 w 159"/>
                  <a:gd name="T81" fmla="*/ 2 h 622"/>
                  <a:gd name="T82" fmla="*/ 1 w 159"/>
                  <a:gd name="T83" fmla="*/ 2 h 622"/>
                  <a:gd name="T84" fmla="*/ 1 w 159"/>
                  <a:gd name="T85" fmla="*/ 2 h 622"/>
                  <a:gd name="T86" fmla="*/ 1 w 159"/>
                  <a:gd name="T87" fmla="*/ 2 h 622"/>
                  <a:gd name="T88" fmla="*/ 1 w 159"/>
                  <a:gd name="T89" fmla="*/ 1 h 622"/>
                  <a:gd name="T90" fmla="*/ 1 w 159"/>
                  <a:gd name="T91" fmla="*/ 1 h 622"/>
                  <a:gd name="T92" fmla="*/ 1 w 159"/>
                  <a:gd name="T93" fmla="*/ 1 h 622"/>
                  <a:gd name="T94" fmla="*/ 1 w 159"/>
                  <a:gd name="T95" fmla="*/ 1 h 622"/>
                  <a:gd name="T96" fmla="*/ 1 w 159"/>
                  <a:gd name="T97" fmla="*/ 1 h 622"/>
                  <a:gd name="T98" fmla="*/ 1 w 159"/>
                  <a:gd name="T99" fmla="*/ 1 h 622"/>
                  <a:gd name="T100" fmla="*/ 1 w 159"/>
                  <a:gd name="T101" fmla="*/ 1 h 622"/>
                  <a:gd name="T102" fmla="*/ 0 w 159"/>
                  <a:gd name="T103" fmla="*/ 1 h 622"/>
                  <a:gd name="T104" fmla="*/ 0 w 159"/>
                  <a:gd name="T105" fmla="*/ 1 h 622"/>
                  <a:gd name="T106" fmla="*/ 0 w 159"/>
                  <a:gd name="T107" fmla="*/ 1 h 622"/>
                  <a:gd name="T108" fmla="*/ 0 w 159"/>
                  <a:gd name="T109" fmla="*/ 1 h 622"/>
                  <a:gd name="T110" fmla="*/ 1 w 159"/>
                  <a:gd name="T111" fmla="*/ 1 h 622"/>
                  <a:gd name="T112" fmla="*/ 1 w 159"/>
                  <a:gd name="T113" fmla="*/ 1 h 622"/>
                  <a:gd name="T114" fmla="*/ 1 w 159"/>
                  <a:gd name="T115" fmla="*/ 0 h 62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59" h="622">
                    <a:moveTo>
                      <a:pt x="48" y="2"/>
                    </a:moveTo>
                    <a:lnTo>
                      <a:pt x="48" y="2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8" y="18"/>
                    </a:lnTo>
                    <a:lnTo>
                      <a:pt x="48" y="21"/>
                    </a:lnTo>
                    <a:lnTo>
                      <a:pt x="48" y="23"/>
                    </a:lnTo>
                    <a:lnTo>
                      <a:pt x="48" y="26"/>
                    </a:lnTo>
                    <a:lnTo>
                      <a:pt x="48" y="30"/>
                    </a:lnTo>
                    <a:lnTo>
                      <a:pt x="47" y="32"/>
                    </a:lnTo>
                    <a:lnTo>
                      <a:pt x="47" y="36"/>
                    </a:lnTo>
                    <a:lnTo>
                      <a:pt x="47" y="40"/>
                    </a:lnTo>
                    <a:lnTo>
                      <a:pt x="47" y="44"/>
                    </a:lnTo>
                    <a:lnTo>
                      <a:pt x="47" y="48"/>
                    </a:lnTo>
                    <a:lnTo>
                      <a:pt x="47" y="52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5"/>
                    </a:lnTo>
                    <a:lnTo>
                      <a:pt x="47" y="70"/>
                    </a:lnTo>
                    <a:lnTo>
                      <a:pt x="47" y="76"/>
                    </a:lnTo>
                    <a:lnTo>
                      <a:pt x="47" y="81"/>
                    </a:lnTo>
                    <a:lnTo>
                      <a:pt x="47" y="86"/>
                    </a:lnTo>
                    <a:lnTo>
                      <a:pt x="48" y="91"/>
                    </a:lnTo>
                    <a:lnTo>
                      <a:pt x="48" y="97"/>
                    </a:lnTo>
                    <a:lnTo>
                      <a:pt x="48" y="103"/>
                    </a:lnTo>
                    <a:lnTo>
                      <a:pt x="48" y="108"/>
                    </a:lnTo>
                    <a:lnTo>
                      <a:pt x="48" y="114"/>
                    </a:lnTo>
                    <a:lnTo>
                      <a:pt x="48" y="120"/>
                    </a:lnTo>
                    <a:lnTo>
                      <a:pt x="49" y="125"/>
                    </a:lnTo>
                    <a:lnTo>
                      <a:pt x="49" y="132"/>
                    </a:lnTo>
                    <a:lnTo>
                      <a:pt x="49" y="139"/>
                    </a:lnTo>
                    <a:lnTo>
                      <a:pt x="51" y="145"/>
                    </a:lnTo>
                    <a:lnTo>
                      <a:pt x="51" y="152"/>
                    </a:lnTo>
                    <a:lnTo>
                      <a:pt x="51" y="158"/>
                    </a:lnTo>
                    <a:lnTo>
                      <a:pt x="52" y="165"/>
                    </a:lnTo>
                    <a:lnTo>
                      <a:pt x="52" y="170"/>
                    </a:lnTo>
                    <a:lnTo>
                      <a:pt x="53" y="178"/>
                    </a:lnTo>
                    <a:lnTo>
                      <a:pt x="55" y="184"/>
                    </a:lnTo>
                    <a:lnTo>
                      <a:pt x="55" y="191"/>
                    </a:lnTo>
                    <a:lnTo>
                      <a:pt x="56" y="199"/>
                    </a:lnTo>
                    <a:lnTo>
                      <a:pt x="57" y="205"/>
                    </a:lnTo>
                    <a:lnTo>
                      <a:pt x="59" y="212"/>
                    </a:lnTo>
                    <a:lnTo>
                      <a:pt x="59" y="220"/>
                    </a:lnTo>
                    <a:lnTo>
                      <a:pt x="60" y="226"/>
                    </a:lnTo>
                    <a:lnTo>
                      <a:pt x="61" y="234"/>
                    </a:lnTo>
                    <a:lnTo>
                      <a:pt x="62" y="241"/>
                    </a:lnTo>
                    <a:lnTo>
                      <a:pt x="64" y="249"/>
                    </a:lnTo>
                    <a:lnTo>
                      <a:pt x="65" y="255"/>
                    </a:lnTo>
                    <a:lnTo>
                      <a:pt x="66" y="263"/>
                    </a:lnTo>
                    <a:lnTo>
                      <a:pt x="68" y="271"/>
                    </a:lnTo>
                    <a:lnTo>
                      <a:pt x="69" y="277"/>
                    </a:lnTo>
                    <a:lnTo>
                      <a:pt x="72" y="285"/>
                    </a:lnTo>
                    <a:lnTo>
                      <a:pt x="73" y="293"/>
                    </a:lnTo>
                    <a:lnTo>
                      <a:pt x="74" y="300"/>
                    </a:lnTo>
                    <a:lnTo>
                      <a:pt x="77" y="308"/>
                    </a:lnTo>
                    <a:lnTo>
                      <a:pt x="78" y="316"/>
                    </a:lnTo>
                    <a:lnTo>
                      <a:pt x="81" y="323"/>
                    </a:lnTo>
                    <a:lnTo>
                      <a:pt x="83" y="330"/>
                    </a:lnTo>
                    <a:lnTo>
                      <a:pt x="85" y="336"/>
                    </a:lnTo>
                    <a:lnTo>
                      <a:pt x="87" y="343"/>
                    </a:lnTo>
                    <a:lnTo>
                      <a:pt x="89" y="351"/>
                    </a:lnTo>
                    <a:lnTo>
                      <a:pt x="90" y="357"/>
                    </a:lnTo>
                    <a:lnTo>
                      <a:pt x="93" y="365"/>
                    </a:lnTo>
                    <a:lnTo>
                      <a:pt x="94" y="372"/>
                    </a:lnTo>
                    <a:lnTo>
                      <a:pt x="97" y="378"/>
                    </a:lnTo>
                    <a:lnTo>
                      <a:pt x="98" y="385"/>
                    </a:lnTo>
                    <a:lnTo>
                      <a:pt x="100" y="390"/>
                    </a:lnTo>
                    <a:lnTo>
                      <a:pt x="102" y="397"/>
                    </a:lnTo>
                    <a:lnTo>
                      <a:pt x="104" y="402"/>
                    </a:lnTo>
                    <a:lnTo>
                      <a:pt x="106" y="409"/>
                    </a:lnTo>
                    <a:lnTo>
                      <a:pt x="108" y="414"/>
                    </a:lnTo>
                    <a:lnTo>
                      <a:pt x="110" y="420"/>
                    </a:lnTo>
                    <a:lnTo>
                      <a:pt x="112" y="426"/>
                    </a:lnTo>
                    <a:lnTo>
                      <a:pt x="114" y="431"/>
                    </a:lnTo>
                    <a:lnTo>
                      <a:pt x="115" y="436"/>
                    </a:lnTo>
                    <a:lnTo>
                      <a:pt x="116" y="441"/>
                    </a:lnTo>
                    <a:lnTo>
                      <a:pt x="119" y="447"/>
                    </a:lnTo>
                    <a:lnTo>
                      <a:pt x="120" y="452"/>
                    </a:lnTo>
                    <a:lnTo>
                      <a:pt x="121" y="457"/>
                    </a:lnTo>
                    <a:lnTo>
                      <a:pt x="123" y="461"/>
                    </a:lnTo>
                    <a:lnTo>
                      <a:pt x="125" y="466"/>
                    </a:lnTo>
                    <a:lnTo>
                      <a:pt x="127" y="470"/>
                    </a:lnTo>
                    <a:lnTo>
                      <a:pt x="128" y="475"/>
                    </a:lnTo>
                    <a:lnTo>
                      <a:pt x="129" y="479"/>
                    </a:lnTo>
                    <a:lnTo>
                      <a:pt x="131" y="483"/>
                    </a:lnTo>
                    <a:lnTo>
                      <a:pt x="132" y="487"/>
                    </a:lnTo>
                    <a:lnTo>
                      <a:pt x="133" y="491"/>
                    </a:lnTo>
                    <a:lnTo>
                      <a:pt x="134" y="495"/>
                    </a:lnTo>
                    <a:lnTo>
                      <a:pt x="137" y="499"/>
                    </a:lnTo>
                    <a:lnTo>
                      <a:pt x="137" y="502"/>
                    </a:lnTo>
                    <a:lnTo>
                      <a:pt x="138" y="506"/>
                    </a:lnTo>
                    <a:lnTo>
                      <a:pt x="140" y="508"/>
                    </a:lnTo>
                    <a:lnTo>
                      <a:pt x="141" y="512"/>
                    </a:lnTo>
                    <a:lnTo>
                      <a:pt x="142" y="515"/>
                    </a:lnTo>
                    <a:lnTo>
                      <a:pt x="144" y="517"/>
                    </a:lnTo>
                    <a:lnTo>
                      <a:pt x="144" y="520"/>
                    </a:lnTo>
                    <a:lnTo>
                      <a:pt x="145" y="524"/>
                    </a:lnTo>
                    <a:lnTo>
                      <a:pt x="146" y="525"/>
                    </a:lnTo>
                    <a:lnTo>
                      <a:pt x="148" y="528"/>
                    </a:lnTo>
                    <a:lnTo>
                      <a:pt x="148" y="530"/>
                    </a:lnTo>
                    <a:lnTo>
                      <a:pt x="149" y="533"/>
                    </a:lnTo>
                    <a:lnTo>
                      <a:pt x="151" y="537"/>
                    </a:lnTo>
                    <a:lnTo>
                      <a:pt x="153" y="542"/>
                    </a:lnTo>
                    <a:lnTo>
                      <a:pt x="154" y="545"/>
                    </a:lnTo>
                    <a:lnTo>
                      <a:pt x="155" y="547"/>
                    </a:lnTo>
                    <a:lnTo>
                      <a:pt x="155" y="550"/>
                    </a:lnTo>
                    <a:lnTo>
                      <a:pt x="157" y="553"/>
                    </a:lnTo>
                    <a:lnTo>
                      <a:pt x="158" y="555"/>
                    </a:lnTo>
                    <a:lnTo>
                      <a:pt x="159" y="557"/>
                    </a:lnTo>
                    <a:lnTo>
                      <a:pt x="140" y="622"/>
                    </a:lnTo>
                    <a:lnTo>
                      <a:pt x="138" y="621"/>
                    </a:lnTo>
                    <a:lnTo>
                      <a:pt x="138" y="620"/>
                    </a:lnTo>
                    <a:lnTo>
                      <a:pt x="137" y="617"/>
                    </a:lnTo>
                    <a:lnTo>
                      <a:pt x="136" y="614"/>
                    </a:lnTo>
                    <a:lnTo>
                      <a:pt x="134" y="613"/>
                    </a:lnTo>
                    <a:lnTo>
                      <a:pt x="133" y="610"/>
                    </a:lnTo>
                    <a:lnTo>
                      <a:pt x="133" y="608"/>
                    </a:lnTo>
                    <a:lnTo>
                      <a:pt x="132" y="605"/>
                    </a:lnTo>
                    <a:lnTo>
                      <a:pt x="131" y="603"/>
                    </a:lnTo>
                    <a:lnTo>
                      <a:pt x="129" y="600"/>
                    </a:lnTo>
                    <a:lnTo>
                      <a:pt x="128" y="597"/>
                    </a:lnTo>
                    <a:lnTo>
                      <a:pt x="127" y="595"/>
                    </a:lnTo>
                    <a:lnTo>
                      <a:pt x="125" y="591"/>
                    </a:lnTo>
                    <a:lnTo>
                      <a:pt x="124" y="587"/>
                    </a:lnTo>
                    <a:lnTo>
                      <a:pt x="121" y="583"/>
                    </a:lnTo>
                    <a:lnTo>
                      <a:pt x="120" y="579"/>
                    </a:lnTo>
                    <a:lnTo>
                      <a:pt x="119" y="575"/>
                    </a:lnTo>
                    <a:lnTo>
                      <a:pt x="117" y="570"/>
                    </a:lnTo>
                    <a:lnTo>
                      <a:pt x="115" y="566"/>
                    </a:lnTo>
                    <a:lnTo>
                      <a:pt x="114" y="562"/>
                    </a:lnTo>
                    <a:lnTo>
                      <a:pt x="111" y="557"/>
                    </a:lnTo>
                    <a:lnTo>
                      <a:pt x="110" y="551"/>
                    </a:lnTo>
                    <a:lnTo>
                      <a:pt x="107" y="546"/>
                    </a:lnTo>
                    <a:lnTo>
                      <a:pt x="106" y="542"/>
                    </a:lnTo>
                    <a:lnTo>
                      <a:pt x="103" y="536"/>
                    </a:lnTo>
                    <a:lnTo>
                      <a:pt x="102" y="530"/>
                    </a:lnTo>
                    <a:lnTo>
                      <a:pt x="99" y="525"/>
                    </a:lnTo>
                    <a:lnTo>
                      <a:pt x="98" y="520"/>
                    </a:lnTo>
                    <a:lnTo>
                      <a:pt x="95" y="513"/>
                    </a:lnTo>
                    <a:lnTo>
                      <a:pt x="94" y="508"/>
                    </a:lnTo>
                    <a:lnTo>
                      <a:pt x="91" y="502"/>
                    </a:lnTo>
                    <a:lnTo>
                      <a:pt x="89" y="495"/>
                    </a:lnTo>
                    <a:lnTo>
                      <a:pt x="86" y="488"/>
                    </a:lnTo>
                    <a:lnTo>
                      <a:pt x="85" y="482"/>
                    </a:lnTo>
                    <a:lnTo>
                      <a:pt x="82" y="475"/>
                    </a:lnTo>
                    <a:lnTo>
                      <a:pt x="79" y="469"/>
                    </a:lnTo>
                    <a:lnTo>
                      <a:pt x="77" y="462"/>
                    </a:lnTo>
                    <a:lnTo>
                      <a:pt x="76" y="456"/>
                    </a:lnTo>
                    <a:lnTo>
                      <a:pt x="73" y="448"/>
                    </a:lnTo>
                    <a:lnTo>
                      <a:pt x="70" y="441"/>
                    </a:lnTo>
                    <a:lnTo>
                      <a:pt x="68" y="433"/>
                    </a:lnTo>
                    <a:lnTo>
                      <a:pt x="66" y="426"/>
                    </a:lnTo>
                    <a:lnTo>
                      <a:pt x="64" y="419"/>
                    </a:lnTo>
                    <a:lnTo>
                      <a:pt x="61" y="411"/>
                    </a:lnTo>
                    <a:lnTo>
                      <a:pt x="59" y="403"/>
                    </a:lnTo>
                    <a:lnTo>
                      <a:pt x="57" y="397"/>
                    </a:lnTo>
                    <a:lnTo>
                      <a:pt x="55" y="388"/>
                    </a:lnTo>
                    <a:lnTo>
                      <a:pt x="52" y="381"/>
                    </a:lnTo>
                    <a:lnTo>
                      <a:pt x="49" y="373"/>
                    </a:lnTo>
                    <a:lnTo>
                      <a:pt x="48" y="365"/>
                    </a:lnTo>
                    <a:lnTo>
                      <a:pt x="45" y="357"/>
                    </a:lnTo>
                    <a:lnTo>
                      <a:pt x="44" y="350"/>
                    </a:lnTo>
                    <a:lnTo>
                      <a:pt x="42" y="342"/>
                    </a:lnTo>
                    <a:lnTo>
                      <a:pt x="40" y="333"/>
                    </a:lnTo>
                    <a:lnTo>
                      <a:pt x="38" y="325"/>
                    </a:lnTo>
                    <a:lnTo>
                      <a:pt x="36" y="317"/>
                    </a:lnTo>
                    <a:lnTo>
                      <a:pt x="34" y="308"/>
                    </a:lnTo>
                    <a:lnTo>
                      <a:pt x="32" y="300"/>
                    </a:lnTo>
                    <a:lnTo>
                      <a:pt x="30" y="292"/>
                    </a:lnTo>
                    <a:lnTo>
                      <a:pt x="28" y="284"/>
                    </a:lnTo>
                    <a:lnTo>
                      <a:pt x="27" y="275"/>
                    </a:lnTo>
                    <a:lnTo>
                      <a:pt x="24" y="267"/>
                    </a:lnTo>
                    <a:lnTo>
                      <a:pt x="23" y="258"/>
                    </a:lnTo>
                    <a:lnTo>
                      <a:pt x="22" y="250"/>
                    </a:lnTo>
                    <a:lnTo>
                      <a:pt x="21" y="242"/>
                    </a:lnTo>
                    <a:lnTo>
                      <a:pt x="19" y="234"/>
                    </a:lnTo>
                    <a:lnTo>
                      <a:pt x="18" y="228"/>
                    </a:lnTo>
                    <a:lnTo>
                      <a:pt x="17" y="220"/>
                    </a:lnTo>
                    <a:lnTo>
                      <a:pt x="15" y="212"/>
                    </a:lnTo>
                    <a:lnTo>
                      <a:pt x="14" y="204"/>
                    </a:lnTo>
                    <a:lnTo>
                      <a:pt x="13" y="198"/>
                    </a:lnTo>
                    <a:lnTo>
                      <a:pt x="11" y="190"/>
                    </a:lnTo>
                    <a:lnTo>
                      <a:pt x="10" y="183"/>
                    </a:lnTo>
                    <a:lnTo>
                      <a:pt x="10" y="177"/>
                    </a:lnTo>
                    <a:lnTo>
                      <a:pt x="9" y="170"/>
                    </a:lnTo>
                    <a:lnTo>
                      <a:pt x="9" y="163"/>
                    </a:lnTo>
                    <a:lnTo>
                      <a:pt x="7" y="157"/>
                    </a:lnTo>
                    <a:lnTo>
                      <a:pt x="6" y="150"/>
                    </a:lnTo>
                    <a:lnTo>
                      <a:pt x="6" y="144"/>
                    </a:lnTo>
                    <a:lnTo>
                      <a:pt x="5" y="137"/>
                    </a:lnTo>
                    <a:lnTo>
                      <a:pt x="5" y="132"/>
                    </a:lnTo>
                    <a:lnTo>
                      <a:pt x="4" y="125"/>
                    </a:lnTo>
                    <a:lnTo>
                      <a:pt x="4" y="120"/>
                    </a:lnTo>
                    <a:lnTo>
                      <a:pt x="4" y="115"/>
                    </a:lnTo>
                    <a:lnTo>
                      <a:pt x="2" y="110"/>
                    </a:lnTo>
                    <a:lnTo>
                      <a:pt x="2" y="103"/>
                    </a:lnTo>
                    <a:lnTo>
                      <a:pt x="1" y="98"/>
                    </a:lnTo>
                    <a:lnTo>
                      <a:pt x="1" y="94"/>
                    </a:lnTo>
                    <a:lnTo>
                      <a:pt x="1" y="89"/>
                    </a:lnTo>
                    <a:lnTo>
                      <a:pt x="1" y="84"/>
                    </a:lnTo>
                    <a:lnTo>
                      <a:pt x="1" y="78"/>
                    </a:lnTo>
                    <a:lnTo>
                      <a:pt x="1" y="74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0" y="46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0" name="Freeform 370"/>
              <p:cNvSpPr>
                <a:spLocks/>
              </p:cNvSpPr>
              <p:nvPr/>
            </p:nvSpPr>
            <p:spPr bwMode="auto">
              <a:xfrm>
                <a:off x="4140" y="3038"/>
                <a:ext cx="198" cy="493"/>
              </a:xfrm>
              <a:custGeom>
                <a:avLst/>
                <a:gdLst>
                  <a:gd name="T0" fmla="*/ 1 w 396"/>
                  <a:gd name="T1" fmla="*/ 1 h 986"/>
                  <a:gd name="T2" fmla="*/ 1 w 396"/>
                  <a:gd name="T3" fmla="*/ 1 h 986"/>
                  <a:gd name="T4" fmla="*/ 1 w 396"/>
                  <a:gd name="T5" fmla="*/ 1 h 986"/>
                  <a:gd name="T6" fmla="*/ 1 w 396"/>
                  <a:gd name="T7" fmla="*/ 2 h 986"/>
                  <a:gd name="T8" fmla="*/ 2 w 396"/>
                  <a:gd name="T9" fmla="*/ 2 h 986"/>
                  <a:gd name="T10" fmla="*/ 2 w 396"/>
                  <a:gd name="T11" fmla="*/ 3 h 986"/>
                  <a:gd name="T12" fmla="*/ 2 w 396"/>
                  <a:gd name="T13" fmla="*/ 3 h 986"/>
                  <a:gd name="T14" fmla="*/ 2 w 396"/>
                  <a:gd name="T15" fmla="*/ 4 h 986"/>
                  <a:gd name="T16" fmla="*/ 2 w 396"/>
                  <a:gd name="T17" fmla="*/ 4 h 986"/>
                  <a:gd name="T18" fmla="*/ 2 w 396"/>
                  <a:gd name="T19" fmla="*/ 4 h 986"/>
                  <a:gd name="T20" fmla="*/ 2 w 396"/>
                  <a:gd name="T21" fmla="*/ 4 h 986"/>
                  <a:gd name="T22" fmla="*/ 2 w 396"/>
                  <a:gd name="T23" fmla="*/ 4 h 986"/>
                  <a:gd name="T24" fmla="*/ 2 w 396"/>
                  <a:gd name="T25" fmla="*/ 4 h 986"/>
                  <a:gd name="T26" fmla="*/ 2 w 396"/>
                  <a:gd name="T27" fmla="*/ 4 h 986"/>
                  <a:gd name="T28" fmla="*/ 2 w 396"/>
                  <a:gd name="T29" fmla="*/ 4 h 986"/>
                  <a:gd name="T30" fmla="*/ 2 w 396"/>
                  <a:gd name="T31" fmla="*/ 4 h 986"/>
                  <a:gd name="T32" fmla="*/ 1 w 396"/>
                  <a:gd name="T33" fmla="*/ 3 h 986"/>
                  <a:gd name="T34" fmla="*/ 1 w 396"/>
                  <a:gd name="T35" fmla="*/ 3 h 986"/>
                  <a:gd name="T36" fmla="*/ 1 w 396"/>
                  <a:gd name="T37" fmla="*/ 3 h 986"/>
                  <a:gd name="T38" fmla="*/ 1 w 396"/>
                  <a:gd name="T39" fmla="*/ 3 h 986"/>
                  <a:gd name="T40" fmla="*/ 1 w 396"/>
                  <a:gd name="T41" fmla="*/ 3 h 986"/>
                  <a:gd name="T42" fmla="*/ 1 w 396"/>
                  <a:gd name="T43" fmla="*/ 2 h 986"/>
                  <a:gd name="T44" fmla="*/ 1 w 396"/>
                  <a:gd name="T45" fmla="*/ 2 h 986"/>
                  <a:gd name="T46" fmla="*/ 1 w 396"/>
                  <a:gd name="T47" fmla="*/ 2 h 986"/>
                  <a:gd name="T48" fmla="*/ 1 w 396"/>
                  <a:gd name="T49" fmla="*/ 1 h 986"/>
                  <a:gd name="T50" fmla="*/ 1 w 396"/>
                  <a:gd name="T51" fmla="*/ 1 h 986"/>
                  <a:gd name="T52" fmla="*/ 1 w 396"/>
                  <a:gd name="T53" fmla="*/ 1 h 986"/>
                  <a:gd name="T54" fmla="*/ 1 w 396"/>
                  <a:gd name="T55" fmla="*/ 1 h 986"/>
                  <a:gd name="T56" fmla="*/ 1 w 396"/>
                  <a:gd name="T57" fmla="*/ 2 h 986"/>
                  <a:gd name="T58" fmla="*/ 1 w 396"/>
                  <a:gd name="T59" fmla="*/ 2 h 986"/>
                  <a:gd name="T60" fmla="*/ 1 w 396"/>
                  <a:gd name="T61" fmla="*/ 2 h 986"/>
                  <a:gd name="T62" fmla="*/ 2 w 396"/>
                  <a:gd name="T63" fmla="*/ 3 h 986"/>
                  <a:gd name="T64" fmla="*/ 2 w 396"/>
                  <a:gd name="T65" fmla="*/ 3 h 986"/>
                  <a:gd name="T66" fmla="*/ 2 w 396"/>
                  <a:gd name="T67" fmla="*/ 3 h 986"/>
                  <a:gd name="T68" fmla="*/ 2 w 396"/>
                  <a:gd name="T69" fmla="*/ 3 h 986"/>
                  <a:gd name="T70" fmla="*/ 2 w 396"/>
                  <a:gd name="T71" fmla="*/ 4 h 986"/>
                  <a:gd name="T72" fmla="*/ 2 w 396"/>
                  <a:gd name="T73" fmla="*/ 4 h 986"/>
                  <a:gd name="T74" fmla="*/ 2 w 396"/>
                  <a:gd name="T75" fmla="*/ 4 h 986"/>
                  <a:gd name="T76" fmla="*/ 2 w 396"/>
                  <a:gd name="T77" fmla="*/ 4 h 986"/>
                  <a:gd name="T78" fmla="*/ 2 w 396"/>
                  <a:gd name="T79" fmla="*/ 4 h 986"/>
                  <a:gd name="T80" fmla="*/ 2 w 396"/>
                  <a:gd name="T81" fmla="*/ 4 h 986"/>
                  <a:gd name="T82" fmla="*/ 2 w 396"/>
                  <a:gd name="T83" fmla="*/ 4 h 986"/>
                  <a:gd name="T84" fmla="*/ 2 w 396"/>
                  <a:gd name="T85" fmla="*/ 4 h 986"/>
                  <a:gd name="T86" fmla="*/ 2 w 396"/>
                  <a:gd name="T87" fmla="*/ 4 h 986"/>
                  <a:gd name="T88" fmla="*/ 2 w 396"/>
                  <a:gd name="T89" fmla="*/ 3 h 986"/>
                  <a:gd name="T90" fmla="*/ 2 w 396"/>
                  <a:gd name="T91" fmla="*/ 3 h 986"/>
                  <a:gd name="T92" fmla="*/ 2 w 396"/>
                  <a:gd name="T93" fmla="*/ 3 h 986"/>
                  <a:gd name="T94" fmla="*/ 2 w 396"/>
                  <a:gd name="T95" fmla="*/ 3 h 986"/>
                  <a:gd name="T96" fmla="*/ 2 w 396"/>
                  <a:gd name="T97" fmla="*/ 3 h 986"/>
                  <a:gd name="T98" fmla="*/ 2 w 396"/>
                  <a:gd name="T99" fmla="*/ 2 h 986"/>
                  <a:gd name="T100" fmla="*/ 1 w 396"/>
                  <a:gd name="T101" fmla="*/ 2 h 986"/>
                  <a:gd name="T102" fmla="*/ 1 w 396"/>
                  <a:gd name="T103" fmla="*/ 2 h 986"/>
                  <a:gd name="T104" fmla="*/ 1 w 396"/>
                  <a:gd name="T105" fmla="*/ 2 h 986"/>
                  <a:gd name="T106" fmla="*/ 1 w 396"/>
                  <a:gd name="T107" fmla="*/ 1 h 986"/>
                  <a:gd name="T108" fmla="*/ 1 w 396"/>
                  <a:gd name="T109" fmla="*/ 1 h 986"/>
                  <a:gd name="T110" fmla="*/ 1 w 396"/>
                  <a:gd name="T111" fmla="*/ 1 h 986"/>
                  <a:gd name="T112" fmla="*/ 1 w 396"/>
                  <a:gd name="T113" fmla="*/ 1 h 986"/>
                  <a:gd name="T114" fmla="*/ 1 w 396"/>
                  <a:gd name="T115" fmla="*/ 1 h 98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96" h="986">
                    <a:moveTo>
                      <a:pt x="38" y="0"/>
                    </a:moveTo>
                    <a:lnTo>
                      <a:pt x="39" y="2"/>
                    </a:lnTo>
                    <a:lnTo>
                      <a:pt x="41" y="4"/>
                    </a:lnTo>
                    <a:lnTo>
                      <a:pt x="42" y="6"/>
                    </a:lnTo>
                    <a:lnTo>
                      <a:pt x="43" y="8"/>
                    </a:lnTo>
                    <a:lnTo>
                      <a:pt x="46" y="11"/>
                    </a:lnTo>
                    <a:lnTo>
                      <a:pt x="49" y="15"/>
                    </a:lnTo>
                    <a:lnTo>
                      <a:pt x="51" y="19"/>
                    </a:lnTo>
                    <a:lnTo>
                      <a:pt x="54" y="23"/>
                    </a:lnTo>
                    <a:lnTo>
                      <a:pt x="56" y="27"/>
                    </a:lnTo>
                    <a:lnTo>
                      <a:pt x="60" y="33"/>
                    </a:lnTo>
                    <a:lnTo>
                      <a:pt x="64" y="38"/>
                    </a:lnTo>
                    <a:lnTo>
                      <a:pt x="68" y="44"/>
                    </a:lnTo>
                    <a:lnTo>
                      <a:pt x="72" y="50"/>
                    </a:lnTo>
                    <a:lnTo>
                      <a:pt x="77" y="57"/>
                    </a:lnTo>
                    <a:lnTo>
                      <a:pt x="81" y="63"/>
                    </a:lnTo>
                    <a:lnTo>
                      <a:pt x="85" y="71"/>
                    </a:lnTo>
                    <a:lnTo>
                      <a:pt x="91" y="78"/>
                    </a:lnTo>
                    <a:lnTo>
                      <a:pt x="96" y="86"/>
                    </a:lnTo>
                    <a:lnTo>
                      <a:pt x="101" y="93"/>
                    </a:lnTo>
                    <a:lnTo>
                      <a:pt x="106" y="103"/>
                    </a:lnTo>
                    <a:lnTo>
                      <a:pt x="111" y="112"/>
                    </a:lnTo>
                    <a:lnTo>
                      <a:pt x="118" y="121"/>
                    </a:lnTo>
                    <a:lnTo>
                      <a:pt x="123" y="130"/>
                    </a:lnTo>
                    <a:lnTo>
                      <a:pt x="130" y="139"/>
                    </a:lnTo>
                    <a:lnTo>
                      <a:pt x="135" y="148"/>
                    </a:lnTo>
                    <a:lnTo>
                      <a:pt x="142" y="159"/>
                    </a:lnTo>
                    <a:lnTo>
                      <a:pt x="148" y="169"/>
                    </a:lnTo>
                    <a:lnTo>
                      <a:pt x="155" y="180"/>
                    </a:lnTo>
                    <a:lnTo>
                      <a:pt x="161" y="190"/>
                    </a:lnTo>
                    <a:lnTo>
                      <a:pt x="168" y="202"/>
                    </a:lnTo>
                    <a:lnTo>
                      <a:pt x="174" y="213"/>
                    </a:lnTo>
                    <a:lnTo>
                      <a:pt x="181" y="224"/>
                    </a:lnTo>
                    <a:lnTo>
                      <a:pt x="187" y="236"/>
                    </a:lnTo>
                    <a:lnTo>
                      <a:pt x="194" y="248"/>
                    </a:lnTo>
                    <a:lnTo>
                      <a:pt x="201" y="260"/>
                    </a:lnTo>
                    <a:lnTo>
                      <a:pt x="207" y="272"/>
                    </a:lnTo>
                    <a:lnTo>
                      <a:pt x="214" y="283"/>
                    </a:lnTo>
                    <a:lnTo>
                      <a:pt x="220" y="297"/>
                    </a:lnTo>
                    <a:lnTo>
                      <a:pt x="227" y="308"/>
                    </a:lnTo>
                    <a:lnTo>
                      <a:pt x="233" y="321"/>
                    </a:lnTo>
                    <a:lnTo>
                      <a:pt x="240" y="333"/>
                    </a:lnTo>
                    <a:lnTo>
                      <a:pt x="246" y="346"/>
                    </a:lnTo>
                    <a:lnTo>
                      <a:pt x="253" y="359"/>
                    </a:lnTo>
                    <a:lnTo>
                      <a:pt x="259" y="373"/>
                    </a:lnTo>
                    <a:lnTo>
                      <a:pt x="266" y="386"/>
                    </a:lnTo>
                    <a:lnTo>
                      <a:pt x="273" y="399"/>
                    </a:lnTo>
                    <a:lnTo>
                      <a:pt x="278" y="412"/>
                    </a:lnTo>
                    <a:lnTo>
                      <a:pt x="284" y="425"/>
                    </a:lnTo>
                    <a:lnTo>
                      <a:pt x="290" y="438"/>
                    </a:lnTo>
                    <a:lnTo>
                      <a:pt x="296" y="451"/>
                    </a:lnTo>
                    <a:lnTo>
                      <a:pt x="301" y="464"/>
                    </a:lnTo>
                    <a:lnTo>
                      <a:pt x="307" y="477"/>
                    </a:lnTo>
                    <a:lnTo>
                      <a:pt x="312" y="491"/>
                    </a:lnTo>
                    <a:lnTo>
                      <a:pt x="318" y="505"/>
                    </a:lnTo>
                    <a:lnTo>
                      <a:pt x="322" y="517"/>
                    </a:lnTo>
                    <a:lnTo>
                      <a:pt x="328" y="530"/>
                    </a:lnTo>
                    <a:lnTo>
                      <a:pt x="331" y="543"/>
                    </a:lnTo>
                    <a:lnTo>
                      <a:pt x="337" y="557"/>
                    </a:lnTo>
                    <a:lnTo>
                      <a:pt x="341" y="570"/>
                    </a:lnTo>
                    <a:lnTo>
                      <a:pt x="345" y="582"/>
                    </a:lnTo>
                    <a:lnTo>
                      <a:pt x="348" y="595"/>
                    </a:lnTo>
                    <a:lnTo>
                      <a:pt x="352" y="608"/>
                    </a:lnTo>
                    <a:lnTo>
                      <a:pt x="356" y="622"/>
                    </a:lnTo>
                    <a:lnTo>
                      <a:pt x="359" y="633"/>
                    </a:lnTo>
                    <a:lnTo>
                      <a:pt x="362" y="645"/>
                    </a:lnTo>
                    <a:lnTo>
                      <a:pt x="366" y="657"/>
                    </a:lnTo>
                    <a:lnTo>
                      <a:pt x="367" y="669"/>
                    </a:lnTo>
                    <a:lnTo>
                      <a:pt x="371" y="679"/>
                    </a:lnTo>
                    <a:lnTo>
                      <a:pt x="372" y="690"/>
                    </a:lnTo>
                    <a:lnTo>
                      <a:pt x="375" y="702"/>
                    </a:lnTo>
                    <a:lnTo>
                      <a:pt x="377" y="711"/>
                    </a:lnTo>
                    <a:lnTo>
                      <a:pt x="379" y="721"/>
                    </a:lnTo>
                    <a:lnTo>
                      <a:pt x="381" y="730"/>
                    </a:lnTo>
                    <a:lnTo>
                      <a:pt x="383" y="741"/>
                    </a:lnTo>
                    <a:lnTo>
                      <a:pt x="384" y="750"/>
                    </a:lnTo>
                    <a:lnTo>
                      <a:pt x="386" y="759"/>
                    </a:lnTo>
                    <a:lnTo>
                      <a:pt x="388" y="768"/>
                    </a:lnTo>
                    <a:lnTo>
                      <a:pt x="389" y="778"/>
                    </a:lnTo>
                    <a:lnTo>
                      <a:pt x="390" y="785"/>
                    </a:lnTo>
                    <a:lnTo>
                      <a:pt x="390" y="793"/>
                    </a:lnTo>
                    <a:lnTo>
                      <a:pt x="392" y="801"/>
                    </a:lnTo>
                    <a:lnTo>
                      <a:pt x="393" y="809"/>
                    </a:lnTo>
                    <a:lnTo>
                      <a:pt x="393" y="816"/>
                    </a:lnTo>
                    <a:lnTo>
                      <a:pt x="394" y="823"/>
                    </a:lnTo>
                    <a:lnTo>
                      <a:pt x="394" y="830"/>
                    </a:lnTo>
                    <a:lnTo>
                      <a:pt x="396" y="836"/>
                    </a:lnTo>
                    <a:lnTo>
                      <a:pt x="396" y="843"/>
                    </a:lnTo>
                    <a:lnTo>
                      <a:pt x="396" y="850"/>
                    </a:lnTo>
                    <a:lnTo>
                      <a:pt x="396" y="855"/>
                    </a:lnTo>
                    <a:lnTo>
                      <a:pt x="396" y="861"/>
                    </a:lnTo>
                    <a:lnTo>
                      <a:pt x="396" y="867"/>
                    </a:lnTo>
                    <a:lnTo>
                      <a:pt x="396" y="873"/>
                    </a:lnTo>
                    <a:lnTo>
                      <a:pt x="396" y="878"/>
                    </a:lnTo>
                    <a:lnTo>
                      <a:pt x="396" y="884"/>
                    </a:lnTo>
                    <a:lnTo>
                      <a:pt x="394" y="888"/>
                    </a:lnTo>
                    <a:lnTo>
                      <a:pt x="394" y="893"/>
                    </a:lnTo>
                    <a:lnTo>
                      <a:pt x="393" y="898"/>
                    </a:lnTo>
                    <a:lnTo>
                      <a:pt x="393" y="902"/>
                    </a:lnTo>
                    <a:lnTo>
                      <a:pt x="392" y="906"/>
                    </a:lnTo>
                    <a:lnTo>
                      <a:pt x="390" y="910"/>
                    </a:lnTo>
                    <a:lnTo>
                      <a:pt x="390" y="914"/>
                    </a:lnTo>
                    <a:lnTo>
                      <a:pt x="389" y="918"/>
                    </a:lnTo>
                    <a:lnTo>
                      <a:pt x="388" y="922"/>
                    </a:lnTo>
                    <a:lnTo>
                      <a:pt x="386" y="926"/>
                    </a:lnTo>
                    <a:lnTo>
                      <a:pt x="385" y="928"/>
                    </a:lnTo>
                    <a:lnTo>
                      <a:pt x="385" y="932"/>
                    </a:lnTo>
                    <a:lnTo>
                      <a:pt x="384" y="935"/>
                    </a:lnTo>
                    <a:lnTo>
                      <a:pt x="383" y="939"/>
                    </a:lnTo>
                    <a:lnTo>
                      <a:pt x="381" y="941"/>
                    </a:lnTo>
                    <a:lnTo>
                      <a:pt x="380" y="944"/>
                    </a:lnTo>
                    <a:lnTo>
                      <a:pt x="379" y="947"/>
                    </a:lnTo>
                    <a:lnTo>
                      <a:pt x="377" y="949"/>
                    </a:lnTo>
                    <a:lnTo>
                      <a:pt x="375" y="952"/>
                    </a:lnTo>
                    <a:lnTo>
                      <a:pt x="373" y="954"/>
                    </a:lnTo>
                    <a:lnTo>
                      <a:pt x="371" y="958"/>
                    </a:lnTo>
                    <a:lnTo>
                      <a:pt x="368" y="962"/>
                    </a:lnTo>
                    <a:lnTo>
                      <a:pt x="364" y="965"/>
                    </a:lnTo>
                    <a:lnTo>
                      <a:pt x="362" y="969"/>
                    </a:lnTo>
                    <a:lnTo>
                      <a:pt x="358" y="971"/>
                    </a:lnTo>
                    <a:lnTo>
                      <a:pt x="355" y="975"/>
                    </a:lnTo>
                    <a:lnTo>
                      <a:pt x="351" y="977"/>
                    </a:lnTo>
                    <a:lnTo>
                      <a:pt x="347" y="979"/>
                    </a:lnTo>
                    <a:lnTo>
                      <a:pt x="343" y="981"/>
                    </a:lnTo>
                    <a:lnTo>
                      <a:pt x="339" y="982"/>
                    </a:lnTo>
                    <a:lnTo>
                      <a:pt x="335" y="983"/>
                    </a:lnTo>
                    <a:lnTo>
                      <a:pt x="331" y="985"/>
                    </a:lnTo>
                    <a:lnTo>
                      <a:pt x="328" y="985"/>
                    </a:lnTo>
                    <a:lnTo>
                      <a:pt x="325" y="986"/>
                    </a:lnTo>
                    <a:lnTo>
                      <a:pt x="321" y="985"/>
                    </a:lnTo>
                    <a:lnTo>
                      <a:pt x="317" y="985"/>
                    </a:lnTo>
                    <a:lnTo>
                      <a:pt x="313" y="983"/>
                    </a:lnTo>
                    <a:lnTo>
                      <a:pt x="309" y="983"/>
                    </a:lnTo>
                    <a:lnTo>
                      <a:pt x="305" y="981"/>
                    </a:lnTo>
                    <a:lnTo>
                      <a:pt x="303" y="979"/>
                    </a:lnTo>
                    <a:lnTo>
                      <a:pt x="299" y="977"/>
                    </a:lnTo>
                    <a:lnTo>
                      <a:pt x="296" y="974"/>
                    </a:lnTo>
                    <a:lnTo>
                      <a:pt x="292" y="970"/>
                    </a:lnTo>
                    <a:lnTo>
                      <a:pt x="288" y="966"/>
                    </a:lnTo>
                    <a:lnTo>
                      <a:pt x="286" y="962"/>
                    </a:lnTo>
                    <a:lnTo>
                      <a:pt x="283" y="958"/>
                    </a:lnTo>
                    <a:lnTo>
                      <a:pt x="282" y="954"/>
                    </a:lnTo>
                    <a:lnTo>
                      <a:pt x="280" y="953"/>
                    </a:lnTo>
                    <a:lnTo>
                      <a:pt x="279" y="949"/>
                    </a:lnTo>
                    <a:lnTo>
                      <a:pt x="278" y="947"/>
                    </a:lnTo>
                    <a:lnTo>
                      <a:pt x="276" y="944"/>
                    </a:lnTo>
                    <a:lnTo>
                      <a:pt x="275" y="940"/>
                    </a:lnTo>
                    <a:lnTo>
                      <a:pt x="274" y="937"/>
                    </a:lnTo>
                    <a:lnTo>
                      <a:pt x="274" y="935"/>
                    </a:lnTo>
                    <a:lnTo>
                      <a:pt x="273" y="931"/>
                    </a:lnTo>
                    <a:lnTo>
                      <a:pt x="270" y="927"/>
                    </a:lnTo>
                    <a:lnTo>
                      <a:pt x="270" y="923"/>
                    </a:lnTo>
                    <a:lnTo>
                      <a:pt x="269" y="919"/>
                    </a:lnTo>
                    <a:lnTo>
                      <a:pt x="269" y="915"/>
                    </a:lnTo>
                    <a:lnTo>
                      <a:pt x="267" y="911"/>
                    </a:lnTo>
                    <a:lnTo>
                      <a:pt x="267" y="906"/>
                    </a:lnTo>
                    <a:lnTo>
                      <a:pt x="266" y="903"/>
                    </a:lnTo>
                    <a:lnTo>
                      <a:pt x="266" y="898"/>
                    </a:lnTo>
                    <a:lnTo>
                      <a:pt x="265" y="893"/>
                    </a:lnTo>
                    <a:lnTo>
                      <a:pt x="265" y="888"/>
                    </a:lnTo>
                    <a:lnTo>
                      <a:pt x="265" y="884"/>
                    </a:lnTo>
                    <a:lnTo>
                      <a:pt x="265" y="878"/>
                    </a:lnTo>
                    <a:lnTo>
                      <a:pt x="265" y="873"/>
                    </a:lnTo>
                    <a:lnTo>
                      <a:pt x="265" y="867"/>
                    </a:lnTo>
                    <a:lnTo>
                      <a:pt x="265" y="861"/>
                    </a:lnTo>
                    <a:lnTo>
                      <a:pt x="263" y="856"/>
                    </a:lnTo>
                    <a:lnTo>
                      <a:pt x="263" y="850"/>
                    </a:lnTo>
                    <a:lnTo>
                      <a:pt x="263" y="844"/>
                    </a:lnTo>
                    <a:lnTo>
                      <a:pt x="263" y="839"/>
                    </a:lnTo>
                    <a:lnTo>
                      <a:pt x="262" y="833"/>
                    </a:lnTo>
                    <a:lnTo>
                      <a:pt x="262" y="827"/>
                    </a:lnTo>
                    <a:lnTo>
                      <a:pt x="262" y="822"/>
                    </a:lnTo>
                    <a:lnTo>
                      <a:pt x="262" y="817"/>
                    </a:lnTo>
                    <a:lnTo>
                      <a:pt x="261" y="810"/>
                    </a:lnTo>
                    <a:lnTo>
                      <a:pt x="261" y="805"/>
                    </a:lnTo>
                    <a:lnTo>
                      <a:pt x="261" y="800"/>
                    </a:lnTo>
                    <a:lnTo>
                      <a:pt x="259" y="795"/>
                    </a:lnTo>
                    <a:lnTo>
                      <a:pt x="259" y="789"/>
                    </a:lnTo>
                    <a:lnTo>
                      <a:pt x="258" y="784"/>
                    </a:lnTo>
                    <a:lnTo>
                      <a:pt x="258" y="779"/>
                    </a:lnTo>
                    <a:lnTo>
                      <a:pt x="258" y="774"/>
                    </a:lnTo>
                    <a:lnTo>
                      <a:pt x="257" y="767"/>
                    </a:lnTo>
                    <a:lnTo>
                      <a:pt x="256" y="762"/>
                    </a:lnTo>
                    <a:lnTo>
                      <a:pt x="254" y="757"/>
                    </a:lnTo>
                    <a:lnTo>
                      <a:pt x="254" y="751"/>
                    </a:lnTo>
                    <a:lnTo>
                      <a:pt x="253" y="746"/>
                    </a:lnTo>
                    <a:lnTo>
                      <a:pt x="253" y="741"/>
                    </a:lnTo>
                    <a:lnTo>
                      <a:pt x="252" y="736"/>
                    </a:lnTo>
                    <a:lnTo>
                      <a:pt x="250" y="732"/>
                    </a:lnTo>
                    <a:lnTo>
                      <a:pt x="249" y="726"/>
                    </a:lnTo>
                    <a:lnTo>
                      <a:pt x="249" y="721"/>
                    </a:lnTo>
                    <a:lnTo>
                      <a:pt x="248" y="716"/>
                    </a:lnTo>
                    <a:lnTo>
                      <a:pt x="246" y="711"/>
                    </a:lnTo>
                    <a:lnTo>
                      <a:pt x="245" y="705"/>
                    </a:lnTo>
                    <a:lnTo>
                      <a:pt x="245" y="702"/>
                    </a:lnTo>
                    <a:lnTo>
                      <a:pt x="244" y="696"/>
                    </a:lnTo>
                    <a:lnTo>
                      <a:pt x="242" y="691"/>
                    </a:lnTo>
                    <a:lnTo>
                      <a:pt x="241" y="686"/>
                    </a:lnTo>
                    <a:lnTo>
                      <a:pt x="240" y="681"/>
                    </a:lnTo>
                    <a:lnTo>
                      <a:pt x="239" y="677"/>
                    </a:lnTo>
                    <a:lnTo>
                      <a:pt x="237" y="671"/>
                    </a:lnTo>
                    <a:lnTo>
                      <a:pt x="236" y="666"/>
                    </a:lnTo>
                    <a:lnTo>
                      <a:pt x="235" y="662"/>
                    </a:lnTo>
                    <a:lnTo>
                      <a:pt x="233" y="657"/>
                    </a:lnTo>
                    <a:lnTo>
                      <a:pt x="233" y="653"/>
                    </a:lnTo>
                    <a:lnTo>
                      <a:pt x="232" y="648"/>
                    </a:lnTo>
                    <a:lnTo>
                      <a:pt x="231" y="643"/>
                    </a:lnTo>
                    <a:lnTo>
                      <a:pt x="229" y="637"/>
                    </a:lnTo>
                    <a:lnTo>
                      <a:pt x="228" y="633"/>
                    </a:lnTo>
                    <a:lnTo>
                      <a:pt x="227" y="628"/>
                    </a:lnTo>
                    <a:lnTo>
                      <a:pt x="225" y="624"/>
                    </a:lnTo>
                    <a:lnTo>
                      <a:pt x="224" y="620"/>
                    </a:lnTo>
                    <a:lnTo>
                      <a:pt x="223" y="615"/>
                    </a:lnTo>
                    <a:lnTo>
                      <a:pt x="221" y="610"/>
                    </a:lnTo>
                    <a:lnTo>
                      <a:pt x="219" y="606"/>
                    </a:lnTo>
                    <a:lnTo>
                      <a:pt x="218" y="601"/>
                    </a:lnTo>
                    <a:lnTo>
                      <a:pt x="216" y="597"/>
                    </a:lnTo>
                    <a:lnTo>
                      <a:pt x="215" y="591"/>
                    </a:lnTo>
                    <a:lnTo>
                      <a:pt x="214" y="588"/>
                    </a:lnTo>
                    <a:lnTo>
                      <a:pt x="212" y="582"/>
                    </a:lnTo>
                    <a:lnTo>
                      <a:pt x="211" y="578"/>
                    </a:lnTo>
                    <a:lnTo>
                      <a:pt x="210" y="573"/>
                    </a:lnTo>
                    <a:lnTo>
                      <a:pt x="208" y="569"/>
                    </a:lnTo>
                    <a:lnTo>
                      <a:pt x="207" y="565"/>
                    </a:lnTo>
                    <a:lnTo>
                      <a:pt x="206" y="561"/>
                    </a:lnTo>
                    <a:lnTo>
                      <a:pt x="203" y="556"/>
                    </a:lnTo>
                    <a:lnTo>
                      <a:pt x="202" y="552"/>
                    </a:lnTo>
                    <a:lnTo>
                      <a:pt x="201" y="547"/>
                    </a:lnTo>
                    <a:lnTo>
                      <a:pt x="199" y="543"/>
                    </a:lnTo>
                    <a:lnTo>
                      <a:pt x="198" y="539"/>
                    </a:lnTo>
                    <a:lnTo>
                      <a:pt x="195" y="534"/>
                    </a:lnTo>
                    <a:lnTo>
                      <a:pt x="194" y="529"/>
                    </a:lnTo>
                    <a:lnTo>
                      <a:pt x="191" y="523"/>
                    </a:lnTo>
                    <a:lnTo>
                      <a:pt x="189" y="518"/>
                    </a:lnTo>
                    <a:lnTo>
                      <a:pt x="187" y="511"/>
                    </a:lnTo>
                    <a:lnTo>
                      <a:pt x="185" y="506"/>
                    </a:lnTo>
                    <a:lnTo>
                      <a:pt x="182" y="501"/>
                    </a:lnTo>
                    <a:lnTo>
                      <a:pt x="178" y="494"/>
                    </a:lnTo>
                    <a:lnTo>
                      <a:pt x="176" y="488"/>
                    </a:lnTo>
                    <a:lnTo>
                      <a:pt x="172" y="481"/>
                    </a:lnTo>
                    <a:lnTo>
                      <a:pt x="169" y="475"/>
                    </a:lnTo>
                    <a:lnTo>
                      <a:pt x="165" y="467"/>
                    </a:lnTo>
                    <a:lnTo>
                      <a:pt x="163" y="460"/>
                    </a:lnTo>
                    <a:lnTo>
                      <a:pt x="159" y="453"/>
                    </a:lnTo>
                    <a:lnTo>
                      <a:pt x="155" y="446"/>
                    </a:lnTo>
                    <a:lnTo>
                      <a:pt x="151" y="438"/>
                    </a:lnTo>
                    <a:lnTo>
                      <a:pt x="147" y="432"/>
                    </a:lnTo>
                    <a:lnTo>
                      <a:pt x="143" y="424"/>
                    </a:lnTo>
                    <a:lnTo>
                      <a:pt x="139" y="416"/>
                    </a:lnTo>
                    <a:lnTo>
                      <a:pt x="135" y="408"/>
                    </a:lnTo>
                    <a:lnTo>
                      <a:pt x="131" y="401"/>
                    </a:lnTo>
                    <a:lnTo>
                      <a:pt x="127" y="394"/>
                    </a:lnTo>
                    <a:lnTo>
                      <a:pt x="123" y="386"/>
                    </a:lnTo>
                    <a:lnTo>
                      <a:pt x="118" y="378"/>
                    </a:lnTo>
                    <a:lnTo>
                      <a:pt x="114" y="370"/>
                    </a:lnTo>
                    <a:lnTo>
                      <a:pt x="109" y="362"/>
                    </a:lnTo>
                    <a:lnTo>
                      <a:pt x="105" y="354"/>
                    </a:lnTo>
                    <a:lnTo>
                      <a:pt x="101" y="346"/>
                    </a:lnTo>
                    <a:lnTo>
                      <a:pt x="97" y="339"/>
                    </a:lnTo>
                    <a:lnTo>
                      <a:pt x="92" y="332"/>
                    </a:lnTo>
                    <a:lnTo>
                      <a:pt x="88" y="324"/>
                    </a:lnTo>
                    <a:lnTo>
                      <a:pt x="84" y="316"/>
                    </a:lnTo>
                    <a:lnTo>
                      <a:pt x="80" y="308"/>
                    </a:lnTo>
                    <a:lnTo>
                      <a:pt x="75" y="302"/>
                    </a:lnTo>
                    <a:lnTo>
                      <a:pt x="71" y="294"/>
                    </a:lnTo>
                    <a:lnTo>
                      <a:pt x="67" y="287"/>
                    </a:lnTo>
                    <a:lnTo>
                      <a:pt x="63" y="281"/>
                    </a:lnTo>
                    <a:lnTo>
                      <a:pt x="59" y="274"/>
                    </a:lnTo>
                    <a:lnTo>
                      <a:pt x="55" y="268"/>
                    </a:lnTo>
                    <a:lnTo>
                      <a:pt x="51" y="260"/>
                    </a:lnTo>
                    <a:lnTo>
                      <a:pt x="47" y="253"/>
                    </a:lnTo>
                    <a:lnTo>
                      <a:pt x="43" y="248"/>
                    </a:lnTo>
                    <a:lnTo>
                      <a:pt x="39" y="242"/>
                    </a:lnTo>
                    <a:lnTo>
                      <a:pt x="36" y="235"/>
                    </a:lnTo>
                    <a:lnTo>
                      <a:pt x="33" y="230"/>
                    </a:lnTo>
                    <a:lnTo>
                      <a:pt x="30" y="224"/>
                    </a:lnTo>
                    <a:lnTo>
                      <a:pt x="26" y="221"/>
                    </a:lnTo>
                    <a:lnTo>
                      <a:pt x="24" y="215"/>
                    </a:lnTo>
                    <a:lnTo>
                      <a:pt x="21" y="210"/>
                    </a:lnTo>
                    <a:lnTo>
                      <a:pt x="19" y="205"/>
                    </a:lnTo>
                    <a:lnTo>
                      <a:pt x="16" y="201"/>
                    </a:lnTo>
                    <a:lnTo>
                      <a:pt x="13" y="197"/>
                    </a:lnTo>
                    <a:lnTo>
                      <a:pt x="11" y="194"/>
                    </a:lnTo>
                    <a:lnTo>
                      <a:pt x="9" y="190"/>
                    </a:lnTo>
                    <a:lnTo>
                      <a:pt x="8" y="188"/>
                    </a:lnTo>
                    <a:lnTo>
                      <a:pt x="5" y="185"/>
                    </a:lnTo>
                    <a:lnTo>
                      <a:pt x="4" y="183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0" y="177"/>
                    </a:lnTo>
                    <a:lnTo>
                      <a:pt x="0" y="176"/>
                    </a:lnTo>
                    <a:lnTo>
                      <a:pt x="16" y="124"/>
                    </a:lnTo>
                    <a:lnTo>
                      <a:pt x="17" y="128"/>
                    </a:lnTo>
                    <a:lnTo>
                      <a:pt x="19" y="129"/>
                    </a:lnTo>
                    <a:lnTo>
                      <a:pt x="20" y="131"/>
                    </a:lnTo>
                    <a:lnTo>
                      <a:pt x="21" y="134"/>
                    </a:lnTo>
                    <a:lnTo>
                      <a:pt x="24" y="137"/>
                    </a:lnTo>
                    <a:lnTo>
                      <a:pt x="26" y="141"/>
                    </a:lnTo>
                    <a:lnTo>
                      <a:pt x="29" y="145"/>
                    </a:lnTo>
                    <a:lnTo>
                      <a:pt x="30" y="148"/>
                    </a:lnTo>
                    <a:lnTo>
                      <a:pt x="34" y="152"/>
                    </a:lnTo>
                    <a:lnTo>
                      <a:pt x="37" y="158"/>
                    </a:lnTo>
                    <a:lnTo>
                      <a:pt x="41" y="163"/>
                    </a:lnTo>
                    <a:lnTo>
                      <a:pt x="43" y="168"/>
                    </a:lnTo>
                    <a:lnTo>
                      <a:pt x="47" y="175"/>
                    </a:lnTo>
                    <a:lnTo>
                      <a:pt x="51" y="180"/>
                    </a:lnTo>
                    <a:lnTo>
                      <a:pt x="55" y="186"/>
                    </a:lnTo>
                    <a:lnTo>
                      <a:pt x="59" y="193"/>
                    </a:lnTo>
                    <a:lnTo>
                      <a:pt x="64" y="200"/>
                    </a:lnTo>
                    <a:lnTo>
                      <a:pt x="68" y="206"/>
                    </a:lnTo>
                    <a:lnTo>
                      <a:pt x="72" y="214"/>
                    </a:lnTo>
                    <a:lnTo>
                      <a:pt x="76" y="222"/>
                    </a:lnTo>
                    <a:lnTo>
                      <a:pt x="81" y="230"/>
                    </a:lnTo>
                    <a:lnTo>
                      <a:pt x="87" y="238"/>
                    </a:lnTo>
                    <a:lnTo>
                      <a:pt x="91" y="245"/>
                    </a:lnTo>
                    <a:lnTo>
                      <a:pt x="96" y="253"/>
                    </a:lnTo>
                    <a:lnTo>
                      <a:pt x="101" y="262"/>
                    </a:lnTo>
                    <a:lnTo>
                      <a:pt x="106" y="272"/>
                    </a:lnTo>
                    <a:lnTo>
                      <a:pt x="111" y="280"/>
                    </a:lnTo>
                    <a:lnTo>
                      <a:pt x="117" y="289"/>
                    </a:lnTo>
                    <a:lnTo>
                      <a:pt x="123" y="298"/>
                    </a:lnTo>
                    <a:lnTo>
                      <a:pt x="127" y="307"/>
                    </a:lnTo>
                    <a:lnTo>
                      <a:pt x="132" y="316"/>
                    </a:lnTo>
                    <a:lnTo>
                      <a:pt x="138" y="325"/>
                    </a:lnTo>
                    <a:lnTo>
                      <a:pt x="144" y="336"/>
                    </a:lnTo>
                    <a:lnTo>
                      <a:pt x="149" y="345"/>
                    </a:lnTo>
                    <a:lnTo>
                      <a:pt x="155" y="354"/>
                    </a:lnTo>
                    <a:lnTo>
                      <a:pt x="160" y="365"/>
                    </a:lnTo>
                    <a:lnTo>
                      <a:pt x="165" y="374"/>
                    </a:lnTo>
                    <a:lnTo>
                      <a:pt x="170" y="384"/>
                    </a:lnTo>
                    <a:lnTo>
                      <a:pt x="176" y="394"/>
                    </a:lnTo>
                    <a:lnTo>
                      <a:pt x="181" y="403"/>
                    </a:lnTo>
                    <a:lnTo>
                      <a:pt x="186" y="413"/>
                    </a:lnTo>
                    <a:lnTo>
                      <a:pt x="190" y="422"/>
                    </a:lnTo>
                    <a:lnTo>
                      <a:pt x="195" y="433"/>
                    </a:lnTo>
                    <a:lnTo>
                      <a:pt x="201" y="443"/>
                    </a:lnTo>
                    <a:lnTo>
                      <a:pt x="206" y="453"/>
                    </a:lnTo>
                    <a:lnTo>
                      <a:pt x="210" y="462"/>
                    </a:lnTo>
                    <a:lnTo>
                      <a:pt x="215" y="472"/>
                    </a:lnTo>
                    <a:lnTo>
                      <a:pt x="219" y="481"/>
                    </a:lnTo>
                    <a:lnTo>
                      <a:pt x="224" y="491"/>
                    </a:lnTo>
                    <a:lnTo>
                      <a:pt x="228" y="500"/>
                    </a:lnTo>
                    <a:lnTo>
                      <a:pt x="231" y="509"/>
                    </a:lnTo>
                    <a:lnTo>
                      <a:pt x="235" y="518"/>
                    </a:lnTo>
                    <a:lnTo>
                      <a:pt x="239" y="527"/>
                    </a:lnTo>
                    <a:lnTo>
                      <a:pt x="242" y="536"/>
                    </a:lnTo>
                    <a:lnTo>
                      <a:pt x="245" y="546"/>
                    </a:lnTo>
                    <a:lnTo>
                      <a:pt x="249" y="553"/>
                    </a:lnTo>
                    <a:lnTo>
                      <a:pt x="252" y="563"/>
                    </a:lnTo>
                    <a:lnTo>
                      <a:pt x="254" y="570"/>
                    </a:lnTo>
                    <a:lnTo>
                      <a:pt x="257" y="578"/>
                    </a:lnTo>
                    <a:lnTo>
                      <a:pt x="259" y="586"/>
                    </a:lnTo>
                    <a:lnTo>
                      <a:pt x="262" y="595"/>
                    </a:lnTo>
                    <a:lnTo>
                      <a:pt x="265" y="602"/>
                    </a:lnTo>
                    <a:lnTo>
                      <a:pt x="266" y="610"/>
                    </a:lnTo>
                    <a:lnTo>
                      <a:pt x="267" y="616"/>
                    </a:lnTo>
                    <a:lnTo>
                      <a:pt x="270" y="623"/>
                    </a:lnTo>
                    <a:lnTo>
                      <a:pt x="270" y="629"/>
                    </a:lnTo>
                    <a:lnTo>
                      <a:pt x="273" y="636"/>
                    </a:lnTo>
                    <a:lnTo>
                      <a:pt x="274" y="643"/>
                    </a:lnTo>
                    <a:lnTo>
                      <a:pt x="275" y="649"/>
                    </a:lnTo>
                    <a:lnTo>
                      <a:pt x="276" y="654"/>
                    </a:lnTo>
                    <a:lnTo>
                      <a:pt x="278" y="660"/>
                    </a:lnTo>
                    <a:lnTo>
                      <a:pt x="279" y="666"/>
                    </a:lnTo>
                    <a:lnTo>
                      <a:pt x="282" y="671"/>
                    </a:lnTo>
                    <a:lnTo>
                      <a:pt x="283" y="677"/>
                    </a:lnTo>
                    <a:lnTo>
                      <a:pt x="284" y="682"/>
                    </a:lnTo>
                    <a:lnTo>
                      <a:pt x="286" y="686"/>
                    </a:lnTo>
                    <a:lnTo>
                      <a:pt x="287" y="691"/>
                    </a:lnTo>
                    <a:lnTo>
                      <a:pt x="287" y="696"/>
                    </a:lnTo>
                    <a:lnTo>
                      <a:pt x="288" y="700"/>
                    </a:lnTo>
                    <a:lnTo>
                      <a:pt x="290" y="704"/>
                    </a:lnTo>
                    <a:lnTo>
                      <a:pt x="291" y="709"/>
                    </a:lnTo>
                    <a:lnTo>
                      <a:pt x="291" y="713"/>
                    </a:lnTo>
                    <a:lnTo>
                      <a:pt x="292" y="717"/>
                    </a:lnTo>
                    <a:lnTo>
                      <a:pt x="292" y="721"/>
                    </a:lnTo>
                    <a:lnTo>
                      <a:pt x="294" y="726"/>
                    </a:lnTo>
                    <a:lnTo>
                      <a:pt x="295" y="729"/>
                    </a:lnTo>
                    <a:lnTo>
                      <a:pt x="295" y="733"/>
                    </a:lnTo>
                    <a:lnTo>
                      <a:pt x="296" y="737"/>
                    </a:lnTo>
                    <a:lnTo>
                      <a:pt x="296" y="741"/>
                    </a:lnTo>
                    <a:lnTo>
                      <a:pt x="297" y="743"/>
                    </a:lnTo>
                    <a:lnTo>
                      <a:pt x="297" y="747"/>
                    </a:lnTo>
                    <a:lnTo>
                      <a:pt x="299" y="751"/>
                    </a:lnTo>
                    <a:lnTo>
                      <a:pt x="299" y="755"/>
                    </a:lnTo>
                    <a:lnTo>
                      <a:pt x="299" y="758"/>
                    </a:lnTo>
                    <a:lnTo>
                      <a:pt x="300" y="760"/>
                    </a:lnTo>
                    <a:lnTo>
                      <a:pt x="300" y="764"/>
                    </a:lnTo>
                    <a:lnTo>
                      <a:pt x="300" y="767"/>
                    </a:lnTo>
                    <a:lnTo>
                      <a:pt x="301" y="771"/>
                    </a:lnTo>
                    <a:lnTo>
                      <a:pt x="301" y="774"/>
                    </a:lnTo>
                    <a:lnTo>
                      <a:pt x="301" y="778"/>
                    </a:lnTo>
                    <a:lnTo>
                      <a:pt x="303" y="780"/>
                    </a:lnTo>
                    <a:lnTo>
                      <a:pt x="303" y="784"/>
                    </a:lnTo>
                    <a:lnTo>
                      <a:pt x="303" y="787"/>
                    </a:lnTo>
                    <a:lnTo>
                      <a:pt x="303" y="789"/>
                    </a:lnTo>
                    <a:lnTo>
                      <a:pt x="303" y="793"/>
                    </a:lnTo>
                    <a:lnTo>
                      <a:pt x="303" y="796"/>
                    </a:lnTo>
                    <a:lnTo>
                      <a:pt x="303" y="800"/>
                    </a:lnTo>
                    <a:lnTo>
                      <a:pt x="304" y="802"/>
                    </a:lnTo>
                    <a:lnTo>
                      <a:pt x="304" y="806"/>
                    </a:lnTo>
                    <a:lnTo>
                      <a:pt x="304" y="809"/>
                    </a:lnTo>
                    <a:lnTo>
                      <a:pt x="304" y="813"/>
                    </a:lnTo>
                    <a:lnTo>
                      <a:pt x="304" y="816"/>
                    </a:lnTo>
                    <a:lnTo>
                      <a:pt x="304" y="819"/>
                    </a:lnTo>
                    <a:lnTo>
                      <a:pt x="304" y="823"/>
                    </a:lnTo>
                    <a:lnTo>
                      <a:pt x="304" y="826"/>
                    </a:lnTo>
                    <a:lnTo>
                      <a:pt x="304" y="830"/>
                    </a:lnTo>
                    <a:lnTo>
                      <a:pt x="305" y="834"/>
                    </a:lnTo>
                    <a:lnTo>
                      <a:pt x="305" y="838"/>
                    </a:lnTo>
                    <a:lnTo>
                      <a:pt x="305" y="842"/>
                    </a:lnTo>
                    <a:lnTo>
                      <a:pt x="305" y="846"/>
                    </a:lnTo>
                    <a:lnTo>
                      <a:pt x="305" y="850"/>
                    </a:lnTo>
                    <a:lnTo>
                      <a:pt x="305" y="854"/>
                    </a:lnTo>
                    <a:lnTo>
                      <a:pt x="305" y="859"/>
                    </a:lnTo>
                    <a:lnTo>
                      <a:pt x="305" y="863"/>
                    </a:lnTo>
                    <a:lnTo>
                      <a:pt x="307" y="868"/>
                    </a:lnTo>
                    <a:lnTo>
                      <a:pt x="307" y="873"/>
                    </a:lnTo>
                    <a:lnTo>
                      <a:pt x="307" y="877"/>
                    </a:lnTo>
                    <a:lnTo>
                      <a:pt x="307" y="881"/>
                    </a:lnTo>
                    <a:lnTo>
                      <a:pt x="307" y="885"/>
                    </a:lnTo>
                    <a:lnTo>
                      <a:pt x="307" y="889"/>
                    </a:lnTo>
                    <a:lnTo>
                      <a:pt x="307" y="893"/>
                    </a:lnTo>
                    <a:lnTo>
                      <a:pt x="308" y="897"/>
                    </a:lnTo>
                    <a:lnTo>
                      <a:pt x="308" y="899"/>
                    </a:lnTo>
                    <a:lnTo>
                      <a:pt x="308" y="903"/>
                    </a:lnTo>
                    <a:lnTo>
                      <a:pt x="309" y="906"/>
                    </a:lnTo>
                    <a:lnTo>
                      <a:pt x="309" y="909"/>
                    </a:lnTo>
                    <a:lnTo>
                      <a:pt x="311" y="911"/>
                    </a:lnTo>
                    <a:lnTo>
                      <a:pt x="311" y="914"/>
                    </a:lnTo>
                    <a:lnTo>
                      <a:pt x="312" y="916"/>
                    </a:lnTo>
                    <a:lnTo>
                      <a:pt x="313" y="919"/>
                    </a:lnTo>
                    <a:lnTo>
                      <a:pt x="314" y="922"/>
                    </a:lnTo>
                    <a:lnTo>
                      <a:pt x="316" y="926"/>
                    </a:lnTo>
                    <a:lnTo>
                      <a:pt x="317" y="930"/>
                    </a:lnTo>
                    <a:lnTo>
                      <a:pt x="318" y="932"/>
                    </a:lnTo>
                    <a:lnTo>
                      <a:pt x="321" y="935"/>
                    </a:lnTo>
                    <a:lnTo>
                      <a:pt x="325" y="937"/>
                    </a:lnTo>
                    <a:lnTo>
                      <a:pt x="329" y="940"/>
                    </a:lnTo>
                    <a:lnTo>
                      <a:pt x="333" y="939"/>
                    </a:lnTo>
                    <a:lnTo>
                      <a:pt x="338" y="936"/>
                    </a:lnTo>
                    <a:lnTo>
                      <a:pt x="339" y="935"/>
                    </a:lnTo>
                    <a:lnTo>
                      <a:pt x="341" y="932"/>
                    </a:lnTo>
                    <a:lnTo>
                      <a:pt x="343" y="930"/>
                    </a:lnTo>
                    <a:lnTo>
                      <a:pt x="345" y="927"/>
                    </a:lnTo>
                    <a:lnTo>
                      <a:pt x="346" y="923"/>
                    </a:lnTo>
                    <a:lnTo>
                      <a:pt x="348" y="920"/>
                    </a:lnTo>
                    <a:lnTo>
                      <a:pt x="350" y="916"/>
                    </a:lnTo>
                    <a:lnTo>
                      <a:pt x="351" y="913"/>
                    </a:lnTo>
                    <a:lnTo>
                      <a:pt x="351" y="910"/>
                    </a:lnTo>
                    <a:lnTo>
                      <a:pt x="352" y="907"/>
                    </a:lnTo>
                    <a:lnTo>
                      <a:pt x="352" y="905"/>
                    </a:lnTo>
                    <a:lnTo>
                      <a:pt x="352" y="903"/>
                    </a:lnTo>
                    <a:lnTo>
                      <a:pt x="352" y="899"/>
                    </a:lnTo>
                    <a:lnTo>
                      <a:pt x="354" y="898"/>
                    </a:lnTo>
                    <a:lnTo>
                      <a:pt x="354" y="894"/>
                    </a:lnTo>
                    <a:lnTo>
                      <a:pt x="355" y="893"/>
                    </a:lnTo>
                    <a:lnTo>
                      <a:pt x="355" y="890"/>
                    </a:lnTo>
                    <a:lnTo>
                      <a:pt x="355" y="886"/>
                    </a:lnTo>
                    <a:lnTo>
                      <a:pt x="355" y="884"/>
                    </a:lnTo>
                    <a:lnTo>
                      <a:pt x="355" y="881"/>
                    </a:lnTo>
                    <a:lnTo>
                      <a:pt x="355" y="877"/>
                    </a:lnTo>
                    <a:lnTo>
                      <a:pt x="355" y="873"/>
                    </a:lnTo>
                    <a:lnTo>
                      <a:pt x="355" y="871"/>
                    </a:lnTo>
                    <a:lnTo>
                      <a:pt x="355" y="867"/>
                    </a:lnTo>
                    <a:lnTo>
                      <a:pt x="354" y="863"/>
                    </a:lnTo>
                    <a:lnTo>
                      <a:pt x="354" y="860"/>
                    </a:lnTo>
                    <a:lnTo>
                      <a:pt x="354" y="856"/>
                    </a:lnTo>
                    <a:lnTo>
                      <a:pt x="354" y="852"/>
                    </a:lnTo>
                    <a:lnTo>
                      <a:pt x="352" y="848"/>
                    </a:lnTo>
                    <a:lnTo>
                      <a:pt x="352" y="844"/>
                    </a:lnTo>
                    <a:lnTo>
                      <a:pt x="352" y="840"/>
                    </a:lnTo>
                    <a:lnTo>
                      <a:pt x="352" y="836"/>
                    </a:lnTo>
                    <a:lnTo>
                      <a:pt x="351" y="833"/>
                    </a:lnTo>
                    <a:lnTo>
                      <a:pt x="351" y="829"/>
                    </a:lnTo>
                    <a:lnTo>
                      <a:pt x="351" y="823"/>
                    </a:lnTo>
                    <a:lnTo>
                      <a:pt x="350" y="819"/>
                    </a:lnTo>
                    <a:lnTo>
                      <a:pt x="350" y="816"/>
                    </a:lnTo>
                    <a:lnTo>
                      <a:pt x="348" y="812"/>
                    </a:lnTo>
                    <a:lnTo>
                      <a:pt x="348" y="806"/>
                    </a:lnTo>
                    <a:lnTo>
                      <a:pt x="348" y="802"/>
                    </a:lnTo>
                    <a:lnTo>
                      <a:pt x="347" y="797"/>
                    </a:lnTo>
                    <a:lnTo>
                      <a:pt x="346" y="793"/>
                    </a:lnTo>
                    <a:lnTo>
                      <a:pt x="346" y="788"/>
                    </a:lnTo>
                    <a:lnTo>
                      <a:pt x="345" y="784"/>
                    </a:lnTo>
                    <a:lnTo>
                      <a:pt x="345" y="779"/>
                    </a:lnTo>
                    <a:lnTo>
                      <a:pt x="343" y="775"/>
                    </a:lnTo>
                    <a:lnTo>
                      <a:pt x="343" y="770"/>
                    </a:lnTo>
                    <a:lnTo>
                      <a:pt x="342" y="766"/>
                    </a:lnTo>
                    <a:lnTo>
                      <a:pt x="341" y="760"/>
                    </a:lnTo>
                    <a:lnTo>
                      <a:pt x="341" y="755"/>
                    </a:lnTo>
                    <a:lnTo>
                      <a:pt x="339" y="751"/>
                    </a:lnTo>
                    <a:lnTo>
                      <a:pt x="339" y="746"/>
                    </a:lnTo>
                    <a:lnTo>
                      <a:pt x="338" y="741"/>
                    </a:lnTo>
                    <a:lnTo>
                      <a:pt x="337" y="737"/>
                    </a:lnTo>
                    <a:lnTo>
                      <a:pt x="335" y="732"/>
                    </a:lnTo>
                    <a:lnTo>
                      <a:pt x="335" y="728"/>
                    </a:lnTo>
                    <a:lnTo>
                      <a:pt x="334" y="722"/>
                    </a:lnTo>
                    <a:lnTo>
                      <a:pt x="333" y="719"/>
                    </a:lnTo>
                    <a:lnTo>
                      <a:pt x="333" y="713"/>
                    </a:lnTo>
                    <a:lnTo>
                      <a:pt x="331" y="709"/>
                    </a:lnTo>
                    <a:lnTo>
                      <a:pt x="330" y="704"/>
                    </a:lnTo>
                    <a:lnTo>
                      <a:pt x="329" y="700"/>
                    </a:lnTo>
                    <a:lnTo>
                      <a:pt x="329" y="695"/>
                    </a:lnTo>
                    <a:lnTo>
                      <a:pt x="328" y="691"/>
                    </a:lnTo>
                    <a:lnTo>
                      <a:pt x="326" y="686"/>
                    </a:lnTo>
                    <a:lnTo>
                      <a:pt x="325" y="682"/>
                    </a:lnTo>
                    <a:lnTo>
                      <a:pt x="324" y="677"/>
                    </a:lnTo>
                    <a:lnTo>
                      <a:pt x="324" y="673"/>
                    </a:lnTo>
                    <a:lnTo>
                      <a:pt x="322" y="669"/>
                    </a:lnTo>
                    <a:lnTo>
                      <a:pt x="321" y="664"/>
                    </a:lnTo>
                    <a:lnTo>
                      <a:pt x="320" y="660"/>
                    </a:lnTo>
                    <a:lnTo>
                      <a:pt x="320" y="656"/>
                    </a:lnTo>
                    <a:lnTo>
                      <a:pt x="318" y="652"/>
                    </a:lnTo>
                    <a:lnTo>
                      <a:pt x="317" y="648"/>
                    </a:lnTo>
                    <a:lnTo>
                      <a:pt x="316" y="644"/>
                    </a:lnTo>
                    <a:lnTo>
                      <a:pt x="316" y="640"/>
                    </a:lnTo>
                    <a:lnTo>
                      <a:pt x="314" y="636"/>
                    </a:lnTo>
                    <a:lnTo>
                      <a:pt x="313" y="632"/>
                    </a:lnTo>
                    <a:lnTo>
                      <a:pt x="313" y="628"/>
                    </a:lnTo>
                    <a:lnTo>
                      <a:pt x="312" y="626"/>
                    </a:lnTo>
                    <a:lnTo>
                      <a:pt x="311" y="622"/>
                    </a:lnTo>
                    <a:lnTo>
                      <a:pt x="309" y="616"/>
                    </a:lnTo>
                    <a:lnTo>
                      <a:pt x="308" y="614"/>
                    </a:lnTo>
                    <a:lnTo>
                      <a:pt x="307" y="610"/>
                    </a:lnTo>
                    <a:lnTo>
                      <a:pt x="305" y="605"/>
                    </a:lnTo>
                    <a:lnTo>
                      <a:pt x="304" y="601"/>
                    </a:lnTo>
                    <a:lnTo>
                      <a:pt x="303" y="597"/>
                    </a:lnTo>
                    <a:lnTo>
                      <a:pt x="301" y="593"/>
                    </a:lnTo>
                    <a:lnTo>
                      <a:pt x="300" y="588"/>
                    </a:lnTo>
                    <a:lnTo>
                      <a:pt x="299" y="584"/>
                    </a:lnTo>
                    <a:lnTo>
                      <a:pt x="297" y="578"/>
                    </a:lnTo>
                    <a:lnTo>
                      <a:pt x="296" y="574"/>
                    </a:lnTo>
                    <a:lnTo>
                      <a:pt x="294" y="570"/>
                    </a:lnTo>
                    <a:lnTo>
                      <a:pt x="292" y="565"/>
                    </a:lnTo>
                    <a:lnTo>
                      <a:pt x="291" y="561"/>
                    </a:lnTo>
                    <a:lnTo>
                      <a:pt x="290" y="556"/>
                    </a:lnTo>
                    <a:lnTo>
                      <a:pt x="287" y="551"/>
                    </a:lnTo>
                    <a:lnTo>
                      <a:pt x="286" y="547"/>
                    </a:lnTo>
                    <a:lnTo>
                      <a:pt x="284" y="542"/>
                    </a:lnTo>
                    <a:lnTo>
                      <a:pt x="282" y="536"/>
                    </a:lnTo>
                    <a:lnTo>
                      <a:pt x="280" y="531"/>
                    </a:lnTo>
                    <a:lnTo>
                      <a:pt x="278" y="526"/>
                    </a:lnTo>
                    <a:lnTo>
                      <a:pt x="276" y="521"/>
                    </a:lnTo>
                    <a:lnTo>
                      <a:pt x="274" y="515"/>
                    </a:lnTo>
                    <a:lnTo>
                      <a:pt x="273" y="510"/>
                    </a:lnTo>
                    <a:lnTo>
                      <a:pt x="270" y="505"/>
                    </a:lnTo>
                    <a:lnTo>
                      <a:pt x="267" y="500"/>
                    </a:lnTo>
                    <a:lnTo>
                      <a:pt x="266" y="494"/>
                    </a:lnTo>
                    <a:lnTo>
                      <a:pt x="263" y="489"/>
                    </a:lnTo>
                    <a:lnTo>
                      <a:pt x="261" y="484"/>
                    </a:lnTo>
                    <a:lnTo>
                      <a:pt x="259" y="477"/>
                    </a:lnTo>
                    <a:lnTo>
                      <a:pt x="257" y="472"/>
                    </a:lnTo>
                    <a:lnTo>
                      <a:pt x="254" y="467"/>
                    </a:lnTo>
                    <a:lnTo>
                      <a:pt x="252" y="462"/>
                    </a:lnTo>
                    <a:lnTo>
                      <a:pt x="249" y="455"/>
                    </a:lnTo>
                    <a:lnTo>
                      <a:pt x="246" y="450"/>
                    </a:lnTo>
                    <a:lnTo>
                      <a:pt x="244" y="443"/>
                    </a:lnTo>
                    <a:lnTo>
                      <a:pt x="241" y="438"/>
                    </a:lnTo>
                    <a:lnTo>
                      <a:pt x="239" y="432"/>
                    </a:lnTo>
                    <a:lnTo>
                      <a:pt x="236" y="426"/>
                    </a:lnTo>
                    <a:lnTo>
                      <a:pt x="232" y="420"/>
                    </a:lnTo>
                    <a:lnTo>
                      <a:pt x="229" y="415"/>
                    </a:lnTo>
                    <a:lnTo>
                      <a:pt x="227" y="408"/>
                    </a:lnTo>
                    <a:lnTo>
                      <a:pt x="224" y="403"/>
                    </a:lnTo>
                    <a:lnTo>
                      <a:pt x="221" y="396"/>
                    </a:lnTo>
                    <a:lnTo>
                      <a:pt x="218" y="391"/>
                    </a:lnTo>
                    <a:lnTo>
                      <a:pt x="215" y="384"/>
                    </a:lnTo>
                    <a:lnTo>
                      <a:pt x="212" y="379"/>
                    </a:lnTo>
                    <a:lnTo>
                      <a:pt x="208" y="373"/>
                    </a:lnTo>
                    <a:lnTo>
                      <a:pt x="206" y="366"/>
                    </a:lnTo>
                    <a:lnTo>
                      <a:pt x="202" y="361"/>
                    </a:lnTo>
                    <a:lnTo>
                      <a:pt x="199" y="354"/>
                    </a:lnTo>
                    <a:lnTo>
                      <a:pt x="195" y="348"/>
                    </a:lnTo>
                    <a:lnTo>
                      <a:pt x="191" y="342"/>
                    </a:lnTo>
                    <a:lnTo>
                      <a:pt x="187" y="336"/>
                    </a:lnTo>
                    <a:lnTo>
                      <a:pt x="185" y="329"/>
                    </a:lnTo>
                    <a:lnTo>
                      <a:pt x="181" y="323"/>
                    </a:lnTo>
                    <a:lnTo>
                      <a:pt x="177" y="318"/>
                    </a:lnTo>
                    <a:lnTo>
                      <a:pt x="174" y="311"/>
                    </a:lnTo>
                    <a:lnTo>
                      <a:pt x="170" y="304"/>
                    </a:lnTo>
                    <a:lnTo>
                      <a:pt x="166" y="298"/>
                    </a:lnTo>
                    <a:lnTo>
                      <a:pt x="163" y="293"/>
                    </a:lnTo>
                    <a:lnTo>
                      <a:pt x="159" y="286"/>
                    </a:lnTo>
                    <a:lnTo>
                      <a:pt x="156" y="281"/>
                    </a:lnTo>
                    <a:lnTo>
                      <a:pt x="152" y="274"/>
                    </a:lnTo>
                    <a:lnTo>
                      <a:pt x="148" y="268"/>
                    </a:lnTo>
                    <a:lnTo>
                      <a:pt x="144" y="261"/>
                    </a:lnTo>
                    <a:lnTo>
                      <a:pt x="140" y="256"/>
                    </a:lnTo>
                    <a:lnTo>
                      <a:pt x="136" y="249"/>
                    </a:lnTo>
                    <a:lnTo>
                      <a:pt x="132" y="243"/>
                    </a:lnTo>
                    <a:lnTo>
                      <a:pt x="129" y="238"/>
                    </a:lnTo>
                    <a:lnTo>
                      <a:pt x="126" y="232"/>
                    </a:lnTo>
                    <a:lnTo>
                      <a:pt x="122" y="226"/>
                    </a:lnTo>
                    <a:lnTo>
                      <a:pt x="119" y="221"/>
                    </a:lnTo>
                    <a:lnTo>
                      <a:pt x="115" y="215"/>
                    </a:lnTo>
                    <a:lnTo>
                      <a:pt x="113" y="210"/>
                    </a:lnTo>
                    <a:lnTo>
                      <a:pt x="110" y="205"/>
                    </a:lnTo>
                    <a:lnTo>
                      <a:pt x="106" y="200"/>
                    </a:lnTo>
                    <a:lnTo>
                      <a:pt x="104" y="194"/>
                    </a:lnTo>
                    <a:lnTo>
                      <a:pt x="101" y="189"/>
                    </a:lnTo>
                    <a:lnTo>
                      <a:pt x="98" y="184"/>
                    </a:lnTo>
                    <a:lnTo>
                      <a:pt x="94" y="179"/>
                    </a:lnTo>
                    <a:lnTo>
                      <a:pt x="92" y="175"/>
                    </a:lnTo>
                    <a:lnTo>
                      <a:pt x="89" y="171"/>
                    </a:lnTo>
                    <a:lnTo>
                      <a:pt x="87" y="166"/>
                    </a:lnTo>
                    <a:lnTo>
                      <a:pt x="84" y="160"/>
                    </a:lnTo>
                    <a:lnTo>
                      <a:pt x="81" y="156"/>
                    </a:lnTo>
                    <a:lnTo>
                      <a:pt x="80" y="152"/>
                    </a:lnTo>
                    <a:lnTo>
                      <a:pt x="77" y="148"/>
                    </a:lnTo>
                    <a:lnTo>
                      <a:pt x="75" y="143"/>
                    </a:lnTo>
                    <a:lnTo>
                      <a:pt x="72" y="139"/>
                    </a:lnTo>
                    <a:lnTo>
                      <a:pt x="71" y="135"/>
                    </a:lnTo>
                    <a:lnTo>
                      <a:pt x="68" y="131"/>
                    </a:lnTo>
                    <a:lnTo>
                      <a:pt x="67" y="129"/>
                    </a:lnTo>
                    <a:lnTo>
                      <a:pt x="64" y="125"/>
                    </a:lnTo>
                    <a:lnTo>
                      <a:pt x="63" y="122"/>
                    </a:lnTo>
                    <a:lnTo>
                      <a:pt x="60" y="118"/>
                    </a:lnTo>
                    <a:lnTo>
                      <a:pt x="59" y="114"/>
                    </a:lnTo>
                    <a:lnTo>
                      <a:pt x="56" y="110"/>
                    </a:lnTo>
                    <a:lnTo>
                      <a:pt x="55" y="108"/>
                    </a:lnTo>
                    <a:lnTo>
                      <a:pt x="54" y="105"/>
                    </a:lnTo>
                    <a:lnTo>
                      <a:pt x="53" y="101"/>
                    </a:lnTo>
                    <a:lnTo>
                      <a:pt x="51" y="99"/>
                    </a:lnTo>
                    <a:lnTo>
                      <a:pt x="50" y="96"/>
                    </a:lnTo>
                    <a:lnTo>
                      <a:pt x="47" y="93"/>
                    </a:lnTo>
                    <a:lnTo>
                      <a:pt x="46" y="91"/>
                    </a:lnTo>
                    <a:lnTo>
                      <a:pt x="45" y="88"/>
                    </a:lnTo>
                    <a:lnTo>
                      <a:pt x="43" y="87"/>
                    </a:lnTo>
                    <a:lnTo>
                      <a:pt x="42" y="82"/>
                    </a:lnTo>
                    <a:lnTo>
                      <a:pt x="39" y="79"/>
                    </a:lnTo>
                    <a:lnTo>
                      <a:pt x="38" y="75"/>
                    </a:lnTo>
                    <a:lnTo>
                      <a:pt x="37" y="71"/>
                    </a:lnTo>
                    <a:lnTo>
                      <a:pt x="36" y="69"/>
                    </a:lnTo>
                    <a:lnTo>
                      <a:pt x="34" y="67"/>
                    </a:lnTo>
                    <a:lnTo>
                      <a:pt x="33" y="6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1" name="Freeform 371"/>
              <p:cNvSpPr>
                <a:spLocks/>
              </p:cNvSpPr>
              <p:nvPr/>
            </p:nvSpPr>
            <p:spPr bwMode="auto">
              <a:xfrm>
                <a:off x="4207" y="3040"/>
                <a:ext cx="274" cy="738"/>
              </a:xfrm>
              <a:custGeom>
                <a:avLst/>
                <a:gdLst>
                  <a:gd name="T0" fmla="*/ 1 w 547"/>
                  <a:gd name="T1" fmla="*/ 1 h 1477"/>
                  <a:gd name="T2" fmla="*/ 1 w 547"/>
                  <a:gd name="T3" fmla="*/ 1 h 1477"/>
                  <a:gd name="T4" fmla="*/ 1 w 547"/>
                  <a:gd name="T5" fmla="*/ 1 h 1477"/>
                  <a:gd name="T6" fmla="*/ 1 w 547"/>
                  <a:gd name="T7" fmla="*/ 1 h 1477"/>
                  <a:gd name="T8" fmla="*/ 1 w 547"/>
                  <a:gd name="T9" fmla="*/ 1 h 1477"/>
                  <a:gd name="T10" fmla="*/ 1 w 547"/>
                  <a:gd name="T11" fmla="*/ 0 h 1477"/>
                  <a:gd name="T12" fmla="*/ 1 w 547"/>
                  <a:gd name="T13" fmla="*/ 0 h 1477"/>
                  <a:gd name="T14" fmla="*/ 1 w 547"/>
                  <a:gd name="T15" fmla="*/ 0 h 1477"/>
                  <a:gd name="T16" fmla="*/ 1 w 547"/>
                  <a:gd name="T17" fmla="*/ 0 h 1477"/>
                  <a:gd name="T18" fmla="*/ 1 w 547"/>
                  <a:gd name="T19" fmla="*/ 0 h 1477"/>
                  <a:gd name="T20" fmla="*/ 1 w 547"/>
                  <a:gd name="T21" fmla="*/ 0 h 1477"/>
                  <a:gd name="T22" fmla="*/ 1 w 547"/>
                  <a:gd name="T23" fmla="*/ 0 h 1477"/>
                  <a:gd name="T24" fmla="*/ 1 w 547"/>
                  <a:gd name="T25" fmla="*/ 0 h 1477"/>
                  <a:gd name="T26" fmla="*/ 1 w 547"/>
                  <a:gd name="T27" fmla="*/ 0 h 1477"/>
                  <a:gd name="T28" fmla="*/ 1 w 547"/>
                  <a:gd name="T29" fmla="*/ 0 h 1477"/>
                  <a:gd name="T30" fmla="*/ 1 w 547"/>
                  <a:gd name="T31" fmla="*/ 0 h 1477"/>
                  <a:gd name="T32" fmla="*/ 1 w 547"/>
                  <a:gd name="T33" fmla="*/ 0 h 1477"/>
                  <a:gd name="T34" fmla="*/ 1 w 547"/>
                  <a:gd name="T35" fmla="*/ 0 h 1477"/>
                  <a:gd name="T36" fmla="*/ 1 w 547"/>
                  <a:gd name="T37" fmla="*/ 1 h 1477"/>
                  <a:gd name="T38" fmla="*/ 1 w 547"/>
                  <a:gd name="T39" fmla="*/ 1 h 1477"/>
                  <a:gd name="T40" fmla="*/ 1 w 547"/>
                  <a:gd name="T41" fmla="*/ 2 h 1477"/>
                  <a:gd name="T42" fmla="*/ 2 w 547"/>
                  <a:gd name="T43" fmla="*/ 3 h 1477"/>
                  <a:gd name="T44" fmla="*/ 2 w 547"/>
                  <a:gd name="T45" fmla="*/ 3 h 1477"/>
                  <a:gd name="T46" fmla="*/ 2 w 547"/>
                  <a:gd name="T47" fmla="*/ 4 h 1477"/>
                  <a:gd name="T48" fmla="*/ 2 w 547"/>
                  <a:gd name="T49" fmla="*/ 5 h 1477"/>
                  <a:gd name="T50" fmla="*/ 2 w 547"/>
                  <a:gd name="T51" fmla="*/ 5 h 1477"/>
                  <a:gd name="T52" fmla="*/ 2 w 547"/>
                  <a:gd name="T53" fmla="*/ 5 h 1477"/>
                  <a:gd name="T54" fmla="*/ 3 w 547"/>
                  <a:gd name="T55" fmla="*/ 5 h 1477"/>
                  <a:gd name="T56" fmla="*/ 3 w 547"/>
                  <a:gd name="T57" fmla="*/ 5 h 1477"/>
                  <a:gd name="T58" fmla="*/ 2 w 547"/>
                  <a:gd name="T59" fmla="*/ 5 h 1477"/>
                  <a:gd name="T60" fmla="*/ 2 w 547"/>
                  <a:gd name="T61" fmla="*/ 4 h 1477"/>
                  <a:gd name="T62" fmla="*/ 2 w 547"/>
                  <a:gd name="T63" fmla="*/ 4 h 1477"/>
                  <a:gd name="T64" fmla="*/ 2 w 547"/>
                  <a:gd name="T65" fmla="*/ 3 h 1477"/>
                  <a:gd name="T66" fmla="*/ 2 w 547"/>
                  <a:gd name="T67" fmla="*/ 3 h 1477"/>
                  <a:gd name="T68" fmla="*/ 2 w 547"/>
                  <a:gd name="T69" fmla="*/ 2 h 1477"/>
                  <a:gd name="T70" fmla="*/ 2 w 547"/>
                  <a:gd name="T71" fmla="*/ 1 h 1477"/>
                  <a:gd name="T72" fmla="*/ 1 w 547"/>
                  <a:gd name="T73" fmla="*/ 1 h 1477"/>
                  <a:gd name="T74" fmla="*/ 1 w 547"/>
                  <a:gd name="T75" fmla="*/ 1 h 1477"/>
                  <a:gd name="T76" fmla="*/ 1 w 547"/>
                  <a:gd name="T77" fmla="*/ 0 h 1477"/>
                  <a:gd name="T78" fmla="*/ 1 w 547"/>
                  <a:gd name="T79" fmla="*/ 0 h 1477"/>
                  <a:gd name="T80" fmla="*/ 1 w 547"/>
                  <a:gd name="T81" fmla="*/ 0 h 1477"/>
                  <a:gd name="T82" fmla="*/ 1 w 547"/>
                  <a:gd name="T83" fmla="*/ 0 h 1477"/>
                  <a:gd name="T84" fmla="*/ 1 w 547"/>
                  <a:gd name="T85" fmla="*/ 0 h 1477"/>
                  <a:gd name="T86" fmla="*/ 1 w 547"/>
                  <a:gd name="T87" fmla="*/ 0 h 1477"/>
                  <a:gd name="T88" fmla="*/ 1 w 547"/>
                  <a:gd name="T89" fmla="*/ 0 h 1477"/>
                  <a:gd name="T90" fmla="*/ 1 w 547"/>
                  <a:gd name="T91" fmla="*/ 0 h 1477"/>
                  <a:gd name="T92" fmla="*/ 1 w 547"/>
                  <a:gd name="T93" fmla="*/ 0 h 1477"/>
                  <a:gd name="T94" fmla="*/ 1 w 547"/>
                  <a:gd name="T95" fmla="*/ 0 h 1477"/>
                  <a:gd name="T96" fmla="*/ 1 w 547"/>
                  <a:gd name="T97" fmla="*/ 0 h 1477"/>
                  <a:gd name="T98" fmla="*/ 1 w 547"/>
                  <a:gd name="T99" fmla="*/ 0 h 1477"/>
                  <a:gd name="T100" fmla="*/ 1 w 547"/>
                  <a:gd name="T101" fmla="*/ 0 h 1477"/>
                  <a:gd name="T102" fmla="*/ 1 w 547"/>
                  <a:gd name="T103" fmla="*/ 0 h 1477"/>
                  <a:gd name="T104" fmla="*/ 1 w 547"/>
                  <a:gd name="T105" fmla="*/ 0 h 1477"/>
                  <a:gd name="T106" fmla="*/ 0 w 547"/>
                  <a:gd name="T107" fmla="*/ 0 h 1477"/>
                  <a:gd name="T108" fmla="*/ 1 w 547"/>
                  <a:gd name="T109" fmla="*/ 0 h 1477"/>
                  <a:gd name="T110" fmla="*/ 1 w 547"/>
                  <a:gd name="T111" fmla="*/ 0 h 1477"/>
                  <a:gd name="T112" fmla="*/ 1 w 547"/>
                  <a:gd name="T113" fmla="*/ 0 h 1477"/>
                  <a:gd name="T114" fmla="*/ 1 w 547"/>
                  <a:gd name="T115" fmla="*/ 0 h 1477"/>
                  <a:gd name="T116" fmla="*/ 1 w 547"/>
                  <a:gd name="T117" fmla="*/ 0 h 1477"/>
                  <a:gd name="T118" fmla="*/ 1 w 547"/>
                  <a:gd name="T119" fmla="*/ 1 h 147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47" h="1477">
                    <a:moveTo>
                      <a:pt x="146" y="450"/>
                    </a:moveTo>
                    <a:lnTo>
                      <a:pt x="146" y="448"/>
                    </a:lnTo>
                    <a:lnTo>
                      <a:pt x="145" y="446"/>
                    </a:lnTo>
                    <a:lnTo>
                      <a:pt x="145" y="443"/>
                    </a:lnTo>
                    <a:lnTo>
                      <a:pt x="144" y="440"/>
                    </a:lnTo>
                    <a:lnTo>
                      <a:pt x="142" y="438"/>
                    </a:lnTo>
                    <a:lnTo>
                      <a:pt x="142" y="435"/>
                    </a:lnTo>
                    <a:lnTo>
                      <a:pt x="141" y="431"/>
                    </a:lnTo>
                    <a:lnTo>
                      <a:pt x="140" y="429"/>
                    </a:lnTo>
                    <a:lnTo>
                      <a:pt x="139" y="423"/>
                    </a:lnTo>
                    <a:lnTo>
                      <a:pt x="137" y="419"/>
                    </a:lnTo>
                    <a:lnTo>
                      <a:pt x="136" y="415"/>
                    </a:lnTo>
                    <a:lnTo>
                      <a:pt x="135" y="410"/>
                    </a:lnTo>
                    <a:lnTo>
                      <a:pt x="132" y="405"/>
                    </a:lnTo>
                    <a:lnTo>
                      <a:pt x="131" y="400"/>
                    </a:lnTo>
                    <a:lnTo>
                      <a:pt x="129" y="394"/>
                    </a:lnTo>
                    <a:lnTo>
                      <a:pt x="127" y="388"/>
                    </a:lnTo>
                    <a:lnTo>
                      <a:pt x="125" y="381"/>
                    </a:lnTo>
                    <a:lnTo>
                      <a:pt x="123" y="376"/>
                    </a:lnTo>
                    <a:lnTo>
                      <a:pt x="120" y="370"/>
                    </a:lnTo>
                    <a:lnTo>
                      <a:pt x="119" y="363"/>
                    </a:lnTo>
                    <a:lnTo>
                      <a:pt x="116" y="355"/>
                    </a:lnTo>
                    <a:lnTo>
                      <a:pt x="115" y="349"/>
                    </a:lnTo>
                    <a:lnTo>
                      <a:pt x="112" y="341"/>
                    </a:lnTo>
                    <a:lnTo>
                      <a:pt x="110" y="334"/>
                    </a:lnTo>
                    <a:lnTo>
                      <a:pt x="107" y="326"/>
                    </a:lnTo>
                    <a:lnTo>
                      <a:pt x="105" y="320"/>
                    </a:lnTo>
                    <a:lnTo>
                      <a:pt x="102" y="312"/>
                    </a:lnTo>
                    <a:lnTo>
                      <a:pt x="101" y="304"/>
                    </a:lnTo>
                    <a:lnTo>
                      <a:pt x="98" y="296"/>
                    </a:lnTo>
                    <a:lnTo>
                      <a:pt x="95" y="290"/>
                    </a:lnTo>
                    <a:lnTo>
                      <a:pt x="94" y="280"/>
                    </a:lnTo>
                    <a:lnTo>
                      <a:pt x="90" y="273"/>
                    </a:lnTo>
                    <a:lnTo>
                      <a:pt x="89" y="265"/>
                    </a:lnTo>
                    <a:lnTo>
                      <a:pt x="86" y="257"/>
                    </a:lnTo>
                    <a:lnTo>
                      <a:pt x="84" y="249"/>
                    </a:lnTo>
                    <a:lnTo>
                      <a:pt x="81" y="241"/>
                    </a:lnTo>
                    <a:lnTo>
                      <a:pt x="80" y="235"/>
                    </a:lnTo>
                    <a:lnTo>
                      <a:pt x="77" y="225"/>
                    </a:lnTo>
                    <a:lnTo>
                      <a:pt x="74" y="219"/>
                    </a:lnTo>
                    <a:lnTo>
                      <a:pt x="72" y="211"/>
                    </a:lnTo>
                    <a:lnTo>
                      <a:pt x="70" y="203"/>
                    </a:lnTo>
                    <a:lnTo>
                      <a:pt x="68" y="195"/>
                    </a:lnTo>
                    <a:lnTo>
                      <a:pt x="65" y="189"/>
                    </a:lnTo>
                    <a:lnTo>
                      <a:pt x="64" y="181"/>
                    </a:lnTo>
                    <a:lnTo>
                      <a:pt x="61" y="174"/>
                    </a:lnTo>
                    <a:lnTo>
                      <a:pt x="60" y="168"/>
                    </a:lnTo>
                    <a:lnTo>
                      <a:pt x="59" y="161"/>
                    </a:lnTo>
                    <a:lnTo>
                      <a:pt x="56" y="155"/>
                    </a:lnTo>
                    <a:lnTo>
                      <a:pt x="55" y="148"/>
                    </a:lnTo>
                    <a:lnTo>
                      <a:pt x="53" y="142"/>
                    </a:lnTo>
                    <a:lnTo>
                      <a:pt x="52" y="135"/>
                    </a:lnTo>
                    <a:lnTo>
                      <a:pt x="51" y="130"/>
                    </a:lnTo>
                    <a:lnTo>
                      <a:pt x="50" y="125"/>
                    </a:lnTo>
                    <a:lnTo>
                      <a:pt x="48" y="119"/>
                    </a:lnTo>
                    <a:lnTo>
                      <a:pt x="47" y="114"/>
                    </a:lnTo>
                    <a:lnTo>
                      <a:pt x="47" y="109"/>
                    </a:lnTo>
                    <a:lnTo>
                      <a:pt x="46" y="105"/>
                    </a:lnTo>
                    <a:lnTo>
                      <a:pt x="46" y="101"/>
                    </a:lnTo>
                    <a:lnTo>
                      <a:pt x="44" y="97"/>
                    </a:lnTo>
                    <a:lnTo>
                      <a:pt x="44" y="93"/>
                    </a:lnTo>
                    <a:lnTo>
                      <a:pt x="44" y="90"/>
                    </a:lnTo>
                    <a:lnTo>
                      <a:pt x="44" y="88"/>
                    </a:lnTo>
                    <a:lnTo>
                      <a:pt x="44" y="85"/>
                    </a:lnTo>
                    <a:lnTo>
                      <a:pt x="44" y="83"/>
                    </a:lnTo>
                    <a:lnTo>
                      <a:pt x="44" y="80"/>
                    </a:lnTo>
                    <a:lnTo>
                      <a:pt x="44" y="79"/>
                    </a:lnTo>
                    <a:lnTo>
                      <a:pt x="46" y="73"/>
                    </a:lnTo>
                    <a:lnTo>
                      <a:pt x="46" y="71"/>
                    </a:lnTo>
                    <a:lnTo>
                      <a:pt x="47" y="67"/>
                    </a:lnTo>
                    <a:lnTo>
                      <a:pt x="48" y="64"/>
                    </a:lnTo>
                    <a:lnTo>
                      <a:pt x="50" y="62"/>
                    </a:lnTo>
                    <a:lnTo>
                      <a:pt x="51" y="59"/>
                    </a:lnTo>
                    <a:lnTo>
                      <a:pt x="53" y="55"/>
                    </a:lnTo>
                    <a:lnTo>
                      <a:pt x="57" y="54"/>
                    </a:lnTo>
                    <a:lnTo>
                      <a:pt x="60" y="54"/>
                    </a:lnTo>
                    <a:lnTo>
                      <a:pt x="61" y="54"/>
                    </a:lnTo>
                    <a:lnTo>
                      <a:pt x="64" y="54"/>
                    </a:lnTo>
                    <a:lnTo>
                      <a:pt x="67" y="55"/>
                    </a:lnTo>
                    <a:lnTo>
                      <a:pt x="69" y="55"/>
                    </a:lnTo>
                    <a:lnTo>
                      <a:pt x="72" y="58"/>
                    </a:lnTo>
                    <a:lnTo>
                      <a:pt x="74" y="59"/>
                    </a:lnTo>
                    <a:lnTo>
                      <a:pt x="77" y="62"/>
                    </a:lnTo>
                    <a:lnTo>
                      <a:pt x="80" y="63"/>
                    </a:lnTo>
                    <a:lnTo>
                      <a:pt x="82" y="66"/>
                    </a:lnTo>
                    <a:lnTo>
                      <a:pt x="85" y="69"/>
                    </a:lnTo>
                    <a:lnTo>
                      <a:pt x="87" y="73"/>
                    </a:lnTo>
                    <a:lnTo>
                      <a:pt x="89" y="76"/>
                    </a:lnTo>
                    <a:lnTo>
                      <a:pt x="91" y="81"/>
                    </a:lnTo>
                    <a:lnTo>
                      <a:pt x="93" y="83"/>
                    </a:lnTo>
                    <a:lnTo>
                      <a:pt x="94" y="85"/>
                    </a:lnTo>
                    <a:lnTo>
                      <a:pt x="95" y="88"/>
                    </a:lnTo>
                    <a:lnTo>
                      <a:pt x="97" y="90"/>
                    </a:lnTo>
                    <a:lnTo>
                      <a:pt x="98" y="92"/>
                    </a:lnTo>
                    <a:lnTo>
                      <a:pt x="99" y="94"/>
                    </a:lnTo>
                    <a:lnTo>
                      <a:pt x="99" y="97"/>
                    </a:lnTo>
                    <a:lnTo>
                      <a:pt x="101" y="101"/>
                    </a:lnTo>
                    <a:lnTo>
                      <a:pt x="102" y="104"/>
                    </a:lnTo>
                    <a:lnTo>
                      <a:pt x="103" y="106"/>
                    </a:lnTo>
                    <a:lnTo>
                      <a:pt x="105" y="109"/>
                    </a:lnTo>
                    <a:lnTo>
                      <a:pt x="106" y="113"/>
                    </a:lnTo>
                    <a:lnTo>
                      <a:pt x="107" y="117"/>
                    </a:lnTo>
                    <a:lnTo>
                      <a:pt x="108" y="122"/>
                    </a:lnTo>
                    <a:lnTo>
                      <a:pt x="111" y="128"/>
                    </a:lnTo>
                    <a:lnTo>
                      <a:pt x="114" y="138"/>
                    </a:lnTo>
                    <a:lnTo>
                      <a:pt x="116" y="148"/>
                    </a:lnTo>
                    <a:lnTo>
                      <a:pt x="120" y="161"/>
                    </a:lnTo>
                    <a:lnTo>
                      <a:pt x="124" y="174"/>
                    </a:lnTo>
                    <a:lnTo>
                      <a:pt x="129" y="190"/>
                    </a:lnTo>
                    <a:lnTo>
                      <a:pt x="133" y="206"/>
                    </a:lnTo>
                    <a:lnTo>
                      <a:pt x="139" y="223"/>
                    </a:lnTo>
                    <a:lnTo>
                      <a:pt x="144" y="241"/>
                    </a:lnTo>
                    <a:lnTo>
                      <a:pt x="150" y="262"/>
                    </a:lnTo>
                    <a:lnTo>
                      <a:pt x="156" y="283"/>
                    </a:lnTo>
                    <a:lnTo>
                      <a:pt x="163" y="305"/>
                    </a:lnTo>
                    <a:lnTo>
                      <a:pt x="170" y="329"/>
                    </a:lnTo>
                    <a:lnTo>
                      <a:pt x="178" y="353"/>
                    </a:lnTo>
                    <a:lnTo>
                      <a:pt x="184" y="377"/>
                    </a:lnTo>
                    <a:lnTo>
                      <a:pt x="191" y="404"/>
                    </a:lnTo>
                    <a:lnTo>
                      <a:pt x="199" y="430"/>
                    </a:lnTo>
                    <a:lnTo>
                      <a:pt x="208" y="457"/>
                    </a:lnTo>
                    <a:lnTo>
                      <a:pt x="216" y="485"/>
                    </a:lnTo>
                    <a:lnTo>
                      <a:pt x="224" y="514"/>
                    </a:lnTo>
                    <a:lnTo>
                      <a:pt x="233" y="543"/>
                    </a:lnTo>
                    <a:lnTo>
                      <a:pt x="242" y="573"/>
                    </a:lnTo>
                    <a:lnTo>
                      <a:pt x="250" y="602"/>
                    </a:lnTo>
                    <a:lnTo>
                      <a:pt x="259" y="632"/>
                    </a:lnTo>
                    <a:lnTo>
                      <a:pt x="268" y="663"/>
                    </a:lnTo>
                    <a:lnTo>
                      <a:pt x="277" y="695"/>
                    </a:lnTo>
                    <a:lnTo>
                      <a:pt x="287" y="725"/>
                    </a:lnTo>
                    <a:lnTo>
                      <a:pt x="296" y="756"/>
                    </a:lnTo>
                    <a:lnTo>
                      <a:pt x="305" y="788"/>
                    </a:lnTo>
                    <a:lnTo>
                      <a:pt x="314" y="819"/>
                    </a:lnTo>
                    <a:lnTo>
                      <a:pt x="323" y="849"/>
                    </a:lnTo>
                    <a:lnTo>
                      <a:pt x="332" y="881"/>
                    </a:lnTo>
                    <a:lnTo>
                      <a:pt x="342" y="912"/>
                    </a:lnTo>
                    <a:lnTo>
                      <a:pt x="351" y="942"/>
                    </a:lnTo>
                    <a:lnTo>
                      <a:pt x="359" y="972"/>
                    </a:lnTo>
                    <a:lnTo>
                      <a:pt x="368" y="1003"/>
                    </a:lnTo>
                    <a:lnTo>
                      <a:pt x="377" y="1033"/>
                    </a:lnTo>
                    <a:lnTo>
                      <a:pt x="386" y="1062"/>
                    </a:lnTo>
                    <a:lnTo>
                      <a:pt x="394" y="1090"/>
                    </a:lnTo>
                    <a:lnTo>
                      <a:pt x="402" y="1119"/>
                    </a:lnTo>
                    <a:lnTo>
                      <a:pt x="410" y="1145"/>
                    </a:lnTo>
                    <a:lnTo>
                      <a:pt x="419" y="1173"/>
                    </a:lnTo>
                    <a:lnTo>
                      <a:pt x="425" y="1199"/>
                    </a:lnTo>
                    <a:lnTo>
                      <a:pt x="433" y="1224"/>
                    </a:lnTo>
                    <a:lnTo>
                      <a:pt x="440" y="1249"/>
                    </a:lnTo>
                    <a:lnTo>
                      <a:pt x="448" y="1273"/>
                    </a:lnTo>
                    <a:lnTo>
                      <a:pt x="454" y="1295"/>
                    </a:lnTo>
                    <a:lnTo>
                      <a:pt x="461" y="1316"/>
                    </a:lnTo>
                    <a:lnTo>
                      <a:pt x="466" y="1337"/>
                    </a:lnTo>
                    <a:lnTo>
                      <a:pt x="471" y="1355"/>
                    </a:lnTo>
                    <a:lnTo>
                      <a:pt x="476" y="1373"/>
                    </a:lnTo>
                    <a:lnTo>
                      <a:pt x="482" y="1390"/>
                    </a:lnTo>
                    <a:lnTo>
                      <a:pt x="487" y="1406"/>
                    </a:lnTo>
                    <a:lnTo>
                      <a:pt x="491" y="1421"/>
                    </a:lnTo>
                    <a:lnTo>
                      <a:pt x="495" y="1432"/>
                    </a:lnTo>
                    <a:lnTo>
                      <a:pt x="497" y="1444"/>
                    </a:lnTo>
                    <a:lnTo>
                      <a:pt x="500" y="1453"/>
                    </a:lnTo>
                    <a:lnTo>
                      <a:pt x="504" y="1461"/>
                    </a:lnTo>
                    <a:lnTo>
                      <a:pt x="505" y="1468"/>
                    </a:lnTo>
                    <a:lnTo>
                      <a:pt x="507" y="1473"/>
                    </a:lnTo>
                    <a:lnTo>
                      <a:pt x="508" y="1476"/>
                    </a:lnTo>
                    <a:lnTo>
                      <a:pt x="508" y="1477"/>
                    </a:lnTo>
                    <a:lnTo>
                      <a:pt x="547" y="1457"/>
                    </a:lnTo>
                    <a:lnTo>
                      <a:pt x="546" y="1456"/>
                    </a:lnTo>
                    <a:lnTo>
                      <a:pt x="546" y="1453"/>
                    </a:lnTo>
                    <a:lnTo>
                      <a:pt x="544" y="1451"/>
                    </a:lnTo>
                    <a:lnTo>
                      <a:pt x="543" y="1446"/>
                    </a:lnTo>
                    <a:lnTo>
                      <a:pt x="541" y="1439"/>
                    </a:lnTo>
                    <a:lnTo>
                      <a:pt x="539" y="1431"/>
                    </a:lnTo>
                    <a:lnTo>
                      <a:pt x="537" y="1423"/>
                    </a:lnTo>
                    <a:lnTo>
                      <a:pt x="534" y="1413"/>
                    </a:lnTo>
                    <a:lnTo>
                      <a:pt x="530" y="1402"/>
                    </a:lnTo>
                    <a:lnTo>
                      <a:pt x="526" y="1390"/>
                    </a:lnTo>
                    <a:lnTo>
                      <a:pt x="522" y="1377"/>
                    </a:lnTo>
                    <a:lnTo>
                      <a:pt x="518" y="1363"/>
                    </a:lnTo>
                    <a:lnTo>
                      <a:pt x="514" y="1347"/>
                    </a:lnTo>
                    <a:lnTo>
                      <a:pt x="509" y="1331"/>
                    </a:lnTo>
                    <a:lnTo>
                      <a:pt x="505" y="1314"/>
                    </a:lnTo>
                    <a:lnTo>
                      <a:pt x="500" y="1297"/>
                    </a:lnTo>
                    <a:lnTo>
                      <a:pt x="493" y="1278"/>
                    </a:lnTo>
                    <a:lnTo>
                      <a:pt x="488" y="1259"/>
                    </a:lnTo>
                    <a:lnTo>
                      <a:pt x="482" y="1238"/>
                    </a:lnTo>
                    <a:lnTo>
                      <a:pt x="476" y="1219"/>
                    </a:lnTo>
                    <a:lnTo>
                      <a:pt x="470" y="1197"/>
                    </a:lnTo>
                    <a:lnTo>
                      <a:pt x="465" y="1174"/>
                    </a:lnTo>
                    <a:lnTo>
                      <a:pt x="458" y="1152"/>
                    </a:lnTo>
                    <a:lnTo>
                      <a:pt x="452" y="1130"/>
                    </a:lnTo>
                    <a:lnTo>
                      <a:pt x="444" y="1106"/>
                    </a:lnTo>
                    <a:lnTo>
                      <a:pt x="437" y="1082"/>
                    </a:lnTo>
                    <a:lnTo>
                      <a:pt x="429" y="1058"/>
                    </a:lnTo>
                    <a:lnTo>
                      <a:pt x="423" y="1033"/>
                    </a:lnTo>
                    <a:lnTo>
                      <a:pt x="415" y="1008"/>
                    </a:lnTo>
                    <a:lnTo>
                      <a:pt x="408" y="983"/>
                    </a:lnTo>
                    <a:lnTo>
                      <a:pt x="400" y="958"/>
                    </a:lnTo>
                    <a:lnTo>
                      <a:pt x="394" y="933"/>
                    </a:lnTo>
                    <a:lnTo>
                      <a:pt x="386" y="907"/>
                    </a:lnTo>
                    <a:lnTo>
                      <a:pt x="378" y="881"/>
                    </a:lnTo>
                    <a:lnTo>
                      <a:pt x="370" y="854"/>
                    </a:lnTo>
                    <a:lnTo>
                      <a:pt x="362" y="830"/>
                    </a:lnTo>
                    <a:lnTo>
                      <a:pt x="355" y="803"/>
                    </a:lnTo>
                    <a:lnTo>
                      <a:pt x="348" y="777"/>
                    </a:lnTo>
                    <a:lnTo>
                      <a:pt x="340" y="752"/>
                    </a:lnTo>
                    <a:lnTo>
                      <a:pt x="332" y="727"/>
                    </a:lnTo>
                    <a:lnTo>
                      <a:pt x="326" y="701"/>
                    </a:lnTo>
                    <a:lnTo>
                      <a:pt x="318" y="676"/>
                    </a:lnTo>
                    <a:lnTo>
                      <a:pt x="310" y="651"/>
                    </a:lnTo>
                    <a:lnTo>
                      <a:pt x="304" y="626"/>
                    </a:lnTo>
                    <a:lnTo>
                      <a:pt x="297" y="603"/>
                    </a:lnTo>
                    <a:lnTo>
                      <a:pt x="289" y="579"/>
                    </a:lnTo>
                    <a:lnTo>
                      <a:pt x="283" y="556"/>
                    </a:lnTo>
                    <a:lnTo>
                      <a:pt x="277" y="533"/>
                    </a:lnTo>
                    <a:lnTo>
                      <a:pt x="269" y="511"/>
                    </a:lnTo>
                    <a:lnTo>
                      <a:pt x="263" y="490"/>
                    </a:lnTo>
                    <a:lnTo>
                      <a:pt x="258" y="469"/>
                    </a:lnTo>
                    <a:lnTo>
                      <a:pt x="251" y="448"/>
                    </a:lnTo>
                    <a:lnTo>
                      <a:pt x="246" y="429"/>
                    </a:lnTo>
                    <a:lnTo>
                      <a:pt x="239" y="410"/>
                    </a:lnTo>
                    <a:lnTo>
                      <a:pt x="235" y="392"/>
                    </a:lnTo>
                    <a:lnTo>
                      <a:pt x="230" y="375"/>
                    </a:lnTo>
                    <a:lnTo>
                      <a:pt x="225" y="358"/>
                    </a:lnTo>
                    <a:lnTo>
                      <a:pt x="221" y="343"/>
                    </a:lnTo>
                    <a:lnTo>
                      <a:pt x="216" y="329"/>
                    </a:lnTo>
                    <a:lnTo>
                      <a:pt x="212" y="316"/>
                    </a:lnTo>
                    <a:lnTo>
                      <a:pt x="208" y="303"/>
                    </a:lnTo>
                    <a:lnTo>
                      <a:pt x="205" y="291"/>
                    </a:lnTo>
                    <a:lnTo>
                      <a:pt x="203" y="280"/>
                    </a:lnTo>
                    <a:lnTo>
                      <a:pt x="200" y="273"/>
                    </a:lnTo>
                    <a:lnTo>
                      <a:pt x="197" y="263"/>
                    </a:lnTo>
                    <a:lnTo>
                      <a:pt x="195" y="256"/>
                    </a:lnTo>
                    <a:lnTo>
                      <a:pt x="192" y="246"/>
                    </a:lnTo>
                    <a:lnTo>
                      <a:pt x="190" y="239"/>
                    </a:lnTo>
                    <a:lnTo>
                      <a:pt x="187" y="231"/>
                    </a:lnTo>
                    <a:lnTo>
                      <a:pt x="186" y="223"/>
                    </a:lnTo>
                    <a:lnTo>
                      <a:pt x="183" y="215"/>
                    </a:lnTo>
                    <a:lnTo>
                      <a:pt x="180" y="207"/>
                    </a:lnTo>
                    <a:lnTo>
                      <a:pt x="178" y="199"/>
                    </a:lnTo>
                    <a:lnTo>
                      <a:pt x="177" y="191"/>
                    </a:lnTo>
                    <a:lnTo>
                      <a:pt x="174" y="185"/>
                    </a:lnTo>
                    <a:lnTo>
                      <a:pt x="171" y="177"/>
                    </a:lnTo>
                    <a:lnTo>
                      <a:pt x="170" y="170"/>
                    </a:lnTo>
                    <a:lnTo>
                      <a:pt x="167" y="164"/>
                    </a:lnTo>
                    <a:lnTo>
                      <a:pt x="165" y="157"/>
                    </a:lnTo>
                    <a:lnTo>
                      <a:pt x="163" y="151"/>
                    </a:lnTo>
                    <a:lnTo>
                      <a:pt x="161" y="143"/>
                    </a:lnTo>
                    <a:lnTo>
                      <a:pt x="160" y="136"/>
                    </a:lnTo>
                    <a:lnTo>
                      <a:pt x="157" y="130"/>
                    </a:lnTo>
                    <a:lnTo>
                      <a:pt x="154" y="125"/>
                    </a:lnTo>
                    <a:lnTo>
                      <a:pt x="153" y="118"/>
                    </a:lnTo>
                    <a:lnTo>
                      <a:pt x="150" y="113"/>
                    </a:lnTo>
                    <a:lnTo>
                      <a:pt x="148" y="106"/>
                    </a:lnTo>
                    <a:lnTo>
                      <a:pt x="146" y="101"/>
                    </a:lnTo>
                    <a:lnTo>
                      <a:pt x="144" y="96"/>
                    </a:lnTo>
                    <a:lnTo>
                      <a:pt x="142" y="90"/>
                    </a:lnTo>
                    <a:lnTo>
                      <a:pt x="140" y="85"/>
                    </a:lnTo>
                    <a:lnTo>
                      <a:pt x="139" y="80"/>
                    </a:lnTo>
                    <a:lnTo>
                      <a:pt x="136" y="75"/>
                    </a:lnTo>
                    <a:lnTo>
                      <a:pt x="135" y="69"/>
                    </a:lnTo>
                    <a:lnTo>
                      <a:pt x="132" y="66"/>
                    </a:lnTo>
                    <a:lnTo>
                      <a:pt x="131" y="62"/>
                    </a:lnTo>
                    <a:lnTo>
                      <a:pt x="128" y="56"/>
                    </a:lnTo>
                    <a:lnTo>
                      <a:pt x="125" y="52"/>
                    </a:lnTo>
                    <a:lnTo>
                      <a:pt x="123" y="49"/>
                    </a:lnTo>
                    <a:lnTo>
                      <a:pt x="122" y="45"/>
                    </a:lnTo>
                    <a:lnTo>
                      <a:pt x="119" y="41"/>
                    </a:lnTo>
                    <a:lnTo>
                      <a:pt x="116" y="37"/>
                    </a:lnTo>
                    <a:lnTo>
                      <a:pt x="114" y="33"/>
                    </a:lnTo>
                    <a:lnTo>
                      <a:pt x="112" y="30"/>
                    </a:lnTo>
                    <a:lnTo>
                      <a:pt x="110" y="28"/>
                    </a:lnTo>
                    <a:lnTo>
                      <a:pt x="107" y="24"/>
                    </a:lnTo>
                    <a:lnTo>
                      <a:pt x="105" y="21"/>
                    </a:lnTo>
                    <a:lnTo>
                      <a:pt x="103" y="18"/>
                    </a:lnTo>
                    <a:lnTo>
                      <a:pt x="101" y="16"/>
                    </a:lnTo>
                    <a:lnTo>
                      <a:pt x="98" y="13"/>
                    </a:lnTo>
                    <a:lnTo>
                      <a:pt x="95" y="12"/>
                    </a:lnTo>
                    <a:lnTo>
                      <a:pt x="94" y="10"/>
                    </a:lnTo>
                    <a:lnTo>
                      <a:pt x="90" y="8"/>
                    </a:lnTo>
                    <a:lnTo>
                      <a:pt x="89" y="7"/>
                    </a:lnTo>
                    <a:lnTo>
                      <a:pt x="85" y="5"/>
                    </a:lnTo>
                    <a:lnTo>
                      <a:pt x="84" y="4"/>
                    </a:lnTo>
                    <a:lnTo>
                      <a:pt x="80" y="3"/>
                    </a:lnTo>
                    <a:lnTo>
                      <a:pt x="77" y="1"/>
                    </a:lnTo>
                    <a:lnTo>
                      <a:pt x="74" y="1"/>
                    </a:lnTo>
                    <a:lnTo>
                      <a:pt x="72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1" y="1"/>
                    </a:lnTo>
                    <a:lnTo>
                      <a:pt x="48" y="3"/>
                    </a:lnTo>
                    <a:lnTo>
                      <a:pt x="46" y="4"/>
                    </a:lnTo>
                    <a:lnTo>
                      <a:pt x="43" y="5"/>
                    </a:lnTo>
                    <a:lnTo>
                      <a:pt x="39" y="7"/>
                    </a:lnTo>
                    <a:lnTo>
                      <a:pt x="36" y="7"/>
                    </a:lnTo>
                    <a:lnTo>
                      <a:pt x="34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3"/>
                    </a:lnTo>
                    <a:lnTo>
                      <a:pt x="25" y="14"/>
                    </a:lnTo>
                    <a:lnTo>
                      <a:pt x="22" y="16"/>
                    </a:lnTo>
                    <a:lnTo>
                      <a:pt x="19" y="18"/>
                    </a:lnTo>
                    <a:lnTo>
                      <a:pt x="18" y="21"/>
                    </a:lnTo>
                    <a:lnTo>
                      <a:pt x="15" y="22"/>
                    </a:lnTo>
                    <a:lnTo>
                      <a:pt x="14" y="25"/>
                    </a:lnTo>
                    <a:lnTo>
                      <a:pt x="13" y="28"/>
                    </a:lnTo>
                    <a:lnTo>
                      <a:pt x="12" y="30"/>
                    </a:lnTo>
                    <a:lnTo>
                      <a:pt x="10" y="31"/>
                    </a:lnTo>
                    <a:lnTo>
                      <a:pt x="8" y="34"/>
                    </a:lnTo>
                    <a:lnTo>
                      <a:pt x="6" y="37"/>
                    </a:lnTo>
                    <a:lnTo>
                      <a:pt x="6" y="41"/>
                    </a:lnTo>
                    <a:lnTo>
                      <a:pt x="5" y="43"/>
                    </a:lnTo>
                    <a:lnTo>
                      <a:pt x="4" y="46"/>
                    </a:lnTo>
                    <a:lnTo>
                      <a:pt x="2" y="49"/>
                    </a:lnTo>
                    <a:lnTo>
                      <a:pt x="2" y="52"/>
                    </a:lnTo>
                    <a:lnTo>
                      <a:pt x="1" y="55"/>
                    </a:lnTo>
                    <a:lnTo>
                      <a:pt x="1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90"/>
                    </a:lnTo>
                    <a:lnTo>
                      <a:pt x="0" y="94"/>
                    </a:lnTo>
                    <a:lnTo>
                      <a:pt x="1" y="100"/>
                    </a:lnTo>
                    <a:lnTo>
                      <a:pt x="1" y="104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4" y="119"/>
                    </a:lnTo>
                    <a:lnTo>
                      <a:pt x="5" y="125"/>
                    </a:lnTo>
                    <a:lnTo>
                      <a:pt x="5" y="130"/>
                    </a:lnTo>
                    <a:lnTo>
                      <a:pt x="6" y="135"/>
                    </a:lnTo>
                    <a:lnTo>
                      <a:pt x="8" y="140"/>
                    </a:lnTo>
                    <a:lnTo>
                      <a:pt x="9" y="145"/>
                    </a:lnTo>
                    <a:lnTo>
                      <a:pt x="10" y="152"/>
                    </a:lnTo>
                    <a:lnTo>
                      <a:pt x="13" y="157"/>
                    </a:lnTo>
                    <a:lnTo>
                      <a:pt x="14" y="164"/>
                    </a:lnTo>
                    <a:lnTo>
                      <a:pt x="15" y="170"/>
                    </a:lnTo>
                    <a:lnTo>
                      <a:pt x="17" y="176"/>
                    </a:lnTo>
                    <a:lnTo>
                      <a:pt x="18" y="182"/>
                    </a:lnTo>
                    <a:lnTo>
                      <a:pt x="21" y="190"/>
                    </a:lnTo>
                    <a:lnTo>
                      <a:pt x="22" y="197"/>
                    </a:lnTo>
                    <a:lnTo>
                      <a:pt x="25" y="203"/>
                    </a:lnTo>
                    <a:lnTo>
                      <a:pt x="27" y="210"/>
                    </a:lnTo>
                    <a:lnTo>
                      <a:pt x="30" y="218"/>
                    </a:lnTo>
                    <a:lnTo>
                      <a:pt x="31" y="224"/>
                    </a:lnTo>
                    <a:lnTo>
                      <a:pt x="34" y="232"/>
                    </a:lnTo>
                    <a:lnTo>
                      <a:pt x="36" y="240"/>
                    </a:lnTo>
                    <a:lnTo>
                      <a:pt x="39" y="248"/>
                    </a:lnTo>
                    <a:lnTo>
                      <a:pt x="43" y="256"/>
                    </a:lnTo>
                    <a:lnTo>
                      <a:pt x="44" y="263"/>
                    </a:lnTo>
                    <a:lnTo>
                      <a:pt x="48" y="271"/>
                    </a:lnTo>
                    <a:lnTo>
                      <a:pt x="51" y="280"/>
                    </a:lnTo>
                    <a:lnTo>
                      <a:pt x="146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2" name="Freeform 372"/>
              <p:cNvSpPr>
                <a:spLocks/>
              </p:cNvSpPr>
              <p:nvPr/>
            </p:nvSpPr>
            <p:spPr bwMode="auto">
              <a:xfrm>
                <a:off x="4321" y="3423"/>
                <a:ext cx="114" cy="383"/>
              </a:xfrm>
              <a:custGeom>
                <a:avLst/>
                <a:gdLst>
                  <a:gd name="T0" fmla="*/ 1 w 227"/>
                  <a:gd name="T1" fmla="*/ 0 h 766"/>
                  <a:gd name="T2" fmla="*/ 1 w 227"/>
                  <a:gd name="T3" fmla="*/ 3 h 766"/>
                  <a:gd name="T4" fmla="*/ 1 w 227"/>
                  <a:gd name="T5" fmla="*/ 3 h 766"/>
                  <a:gd name="T6" fmla="*/ 0 w 227"/>
                  <a:gd name="T7" fmla="*/ 1 h 766"/>
                  <a:gd name="T8" fmla="*/ 1 w 227"/>
                  <a:gd name="T9" fmla="*/ 0 h 766"/>
                  <a:gd name="T10" fmla="*/ 1 w 227"/>
                  <a:gd name="T11" fmla="*/ 0 h 7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7" h="766">
                    <a:moveTo>
                      <a:pt x="4" y="0"/>
                    </a:moveTo>
                    <a:lnTo>
                      <a:pt x="227" y="735"/>
                    </a:lnTo>
                    <a:lnTo>
                      <a:pt x="183" y="766"/>
                    </a:lnTo>
                    <a:lnTo>
                      <a:pt x="0" y="14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9581" name="Group 375"/>
            <p:cNvGrpSpPr>
              <a:grpSpLocks noChangeAspect="1"/>
            </p:cNvGrpSpPr>
            <p:nvPr/>
          </p:nvGrpSpPr>
          <p:grpSpPr bwMode="auto">
            <a:xfrm>
              <a:off x="4283" y="1096"/>
              <a:ext cx="601" cy="1082"/>
              <a:chOff x="4283" y="1066"/>
              <a:chExt cx="601" cy="1082"/>
            </a:xfrm>
          </p:grpSpPr>
          <p:sp>
            <p:nvSpPr>
              <p:cNvPr id="109582" name="AutoShape 374"/>
              <p:cNvSpPr>
                <a:spLocks noChangeAspect="1" noChangeArrowheads="1" noTextEdit="1"/>
              </p:cNvSpPr>
              <p:nvPr/>
            </p:nvSpPr>
            <p:spPr bwMode="auto">
              <a:xfrm>
                <a:off x="4283" y="1066"/>
                <a:ext cx="601" cy="10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3" name="Freeform 376"/>
              <p:cNvSpPr>
                <a:spLocks/>
              </p:cNvSpPr>
              <p:nvPr/>
            </p:nvSpPr>
            <p:spPr bwMode="auto">
              <a:xfrm>
                <a:off x="4311" y="1092"/>
                <a:ext cx="219" cy="90"/>
              </a:xfrm>
              <a:custGeom>
                <a:avLst/>
                <a:gdLst>
                  <a:gd name="T0" fmla="*/ 0 w 439"/>
                  <a:gd name="T1" fmla="*/ 0 h 181"/>
                  <a:gd name="T2" fmla="*/ 1 w 439"/>
                  <a:gd name="T3" fmla="*/ 0 h 181"/>
                  <a:gd name="T4" fmla="*/ 1 w 439"/>
                  <a:gd name="T5" fmla="*/ 0 h 181"/>
                  <a:gd name="T6" fmla="*/ 1 w 439"/>
                  <a:gd name="T7" fmla="*/ 0 h 181"/>
                  <a:gd name="T8" fmla="*/ 1 w 439"/>
                  <a:gd name="T9" fmla="*/ 0 h 181"/>
                  <a:gd name="T10" fmla="*/ 1 w 439"/>
                  <a:gd name="T11" fmla="*/ 0 h 181"/>
                  <a:gd name="T12" fmla="*/ 0 w 439"/>
                  <a:gd name="T13" fmla="*/ 0 h 181"/>
                  <a:gd name="T14" fmla="*/ 0 w 439"/>
                  <a:gd name="T15" fmla="*/ 0 h 181"/>
                  <a:gd name="T16" fmla="*/ 0 w 439"/>
                  <a:gd name="T17" fmla="*/ 0 h 181"/>
                  <a:gd name="T18" fmla="*/ 0 w 439"/>
                  <a:gd name="T19" fmla="*/ 0 h 181"/>
                  <a:gd name="T20" fmla="*/ 0 w 439"/>
                  <a:gd name="T21" fmla="*/ 0 h 181"/>
                  <a:gd name="T22" fmla="*/ 0 w 439"/>
                  <a:gd name="T23" fmla="*/ 0 h 181"/>
                  <a:gd name="T24" fmla="*/ 0 w 439"/>
                  <a:gd name="T25" fmla="*/ 0 h 181"/>
                  <a:gd name="T26" fmla="*/ 0 w 439"/>
                  <a:gd name="T27" fmla="*/ 0 h 18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9" h="181">
                    <a:moveTo>
                      <a:pt x="179" y="0"/>
                    </a:moveTo>
                    <a:lnTo>
                      <a:pt x="323" y="16"/>
                    </a:lnTo>
                    <a:lnTo>
                      <a:pt x="384" y="25"/>
                    </a:lnTo>
                    <a:lnTo>
                      <a:pt x="439" y="46"/>
                    </a:lnTo>
                    <a:lnTo>
                      <a:pt x="382" y="171"/>
                    </a:lnTo>
                    <a:lnTo>
                      <a:pt x="265" y="171"/>
                    </a:lnTo>
                    <a:lnTo>
                      <a:pt x="175" y="149"/>
                    </a:lnTo>
                    <a:lnTo>
                      <a:pt x="118" y="168"/>
                    </a:lnTo>
                    <a:lnTo>
                      <a:pt x="61" y="132"/>
                    </a:lnTo>
                    <a:lnTo>
                      <a:pt x="31" y="181"/>
                    </a:lnTo>
                    <a:lnTo>
                      <a:pt x="0" y="109"/>
                    </a:lnTo>
                    <a:lnTo>
                      <a:pt x="48" y="38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4" name="Freeform 377"/>
              <p:cNvSpPr>
                <a:spLocks/>
              </p:cNvSpPr>
              <p:nvPr/>
            </p:nvSpPr>
            <p:spPr bwMode="auto">
              <a:xfrm>
                <a:off x="4800" y="1958"/>
                <a:ext cx="58" cy="58"/>
              </a:xfrm>
              <a:custGeom>
                <a:avLst/>
                <a:gdLst>
                  <a:gd name="T0" fmla="*/ 1 w 116"/>
                  <a:gd name="T1" fmla="*/ 0 h 116"/>
                  <a:gd name="T2" fmla="*/ 1 w 116"/>
                  <a:gd name="T3" fmla="*/ 1 h 116"/>
                  <a:gd name="T4" fmla="*/ 1 w 116"/>
                  <a:gd name="T5" fmla="*/ 1 h 116"/>
                  <a:gd name="T6" fmla="*/ 1 w 116"/>
                  <a:gd name="T7" fmla="*/ 1 h 116"/>
                  <a:gd name="T8" fmla="*/ 0 w 116"/>
                  <a:gd name="T9" fmla="*/ 1 h 116"/>
                  <a:gd name="T10" fmla="*/ 1 w 116"/>
                  <a:gd name="T11" fmla="*/ 0 h 116"/>
                  <a:gd name="T12" fmla="*/ 1 w 116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116">
                    <a:moveTo>
                      <a:pt x="7" y="0"/>
                    </a:moveTo>
                    <a:lnTo>
                      <a:pt x="116" y="3"/>
                    </a:lnTo>
                    <a:lnTo>
                      <a:pt x="110" y="116"/>
                    </a:lnTo>
                    <a:lnTo>
                      <a:pt x="9" y="114"/>
                    </a:lnTo>
                    <a:lnTo>
                      <a:pt x="0" y="7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5" name="Freeform 378"/>
              <p:cNvSpPr>
                <a:spLocks/>
              </p:cNvSpPr>
              <p:nvPr/>
            </p:nvSpPr>
            <p:spPr bwMode="auto">
              <a:xfrm>
                <a:off x="4663" y="1957"/>
                <a:ext cx="48" cy="42"/>
              </a:xfrm>
              <a:custGeom>
                <a:avLst/>
                <a:gdLst>
                  <a:gd name="T0" fmla="*/ 1 w 95"/>
                  <a:gd name="T1" fmla="*/ 0 h 83"/>
                  <a:gd name="T2" fmla="*/ 1 w 95"/>
                  <a:gd name="T3" fmla="*/ 1 h 83"/>
                  <a:gd name="T4" fmla="*/ 1 w 95"/>
                  <a:gd name="T5" fmla="*/ 1 h 83"/>
                  <a:gd name="T6" fmla="*/ 0 w 95"/>
                  <a:gd name="T7" fmla="*/ 1 h 83"/>
                  <a:gd name="T8" fmla="*/ 1 w 95"/>
                  <a:gd name="T9" fmla="*/ 0 h 83"/>
                  <a:gd name="T10" fmla="*/ 1 w 95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7" y="0"/>
                    </a:moveTo>
                    <a:lnTo>
                      <a:pt x="89" y="2"/>
                    </a:lnTo>
                    <a:lnTo>
                      <a:pt x="95" y="82"/>
                    </a:lnTo>
                    <a:lnTo>
                      <a:pt x="0" y="8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6" name="Freeform 379"/>
              <p:cNvSpPr>
                <a:spLocks/>
              </p:cNvSpPr>
              <p:nvPr/>
            </p:nvSpPr>
            <p:spPr bwMode="auto">
              <a:xfrm>
                <a:off x="4501" y="2066"/>
                <a:ext cx="67" cy="57"/>
              </a:xfrm>
              <a:custGeom>
                <a:avLst/>
                <a:gdLst>
                  <a:gd name="T0" fmla="*/ 0 w 135"/>
                  <a:gd name="T1" fmla="*/ 0 h 115"/>
                  <a:gd name="T2" fmla="*/ 0 w 135"/>
                  <a:gd name="T3" fmla="*/ 0 h 115"/>
                  <a:gd name="T4" fmla="*/ 0 w 135"/>
                  <a:gd name="T5" fmla="*/ 0 h 115"/>
                  <a:gd name="T6" fmla="*/ 0 w 135"/>
                  <a:gd name="T7" fmla="*/ 0 h 115"/>
                  <a:gd name="T8" fmla="*/ 0 w 135"/>
                  <a:gd name="T9" fmla="*/ 0 h 115"/>
                  <a:gd name="T10" fmla="*/ 0 w 135"/>
                  <a:gd name="T11" fmla="*/ 0 h 115"/>
                  <a:gd name="T12" fmla="*/ 0 w 135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15">
                    <a:moveTo>
                      <a:pt x="5" y="19"/>
                    </a:moveTo>
                    <a:lnTo>
                      <a:pt x="102" y="0"/>
                    </a:lnTo>
                    <a:lnTo>
                      <a:pt x="135" y="40"/>
                    </a:lnTo>
                    <a:lnTo>
                      <a:pt x="127" y="115"/>
                    </a:lnTo>
                    <a:lnTo>
                      <a:pt x="0" y="11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7" name="Freeform 380"/>
              <p:cNvSpPr>
                <a:spLocks/>
              </p:cNvSpPr>
              <p:nvPr/>
            </p:nvSpPr>
            <p:spPr bwMode="auto">
              <a:xfrm>
                <a:off x="4369" y="1984"/>
                <a:ext cx="46" cy="53"/>
              </a:xfrm>
              <a:custGeom>
                <a:avLst/>
                <a:gdLst>
                  <a:gd name="T0" fmla="*/ 0 w 93"/>
                  <a:gd name="T1" fmla="*/ 0 h 105"/>
                  <a:gd name="T2" fmla="*/ 0 w 93"/>
                  <a:gd name="T3" fmla="*/ 1 h 105"/>
                  <a:gd name="T4" fmla="*/ 0 w 93"/>
                  <a:gd name="T5" fmla="*/ 1 h 105"/>
                  <a:gd name="T6" fmla="*/ 0 w 93"/>
                  <a:gd name="T7" fmla="*/ 1 h 105"/>
                  <a:gd name="T8" fmla="*/ 0 w 93"/>
                  <a:gd name="T9" fmla="*/ 0 h 105"/>
                  <a:gd name="T10" fmla="*/ 0 w 93"/>
                  <a:gd name="T11" fmla="*/ 0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105">
                    <a:moveTo>
                      <a:pt x="6" y="0"/>
                    </a:moveTo>
                    <a:lnTo>
                      <a:pt x="0" y="97"/>
                    </a:lnTo>
                    <a:lnTo>
                      <a:pt x="91" y="105"/>
                    </a:lnTo>
                    <a:lnTo>
                      <a:pt x="93" y="1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7D4D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8" name="Freeform 381"/>
              <p:cNvSpPr>
                <a:spLocks/>
              </p:cNvSpPr>
              <p:nvPr/>
            </p:nvSpPr>
            <p:spPr bwMode="auto">
              <a:xfrm>
                <a:off x="4620" y="1799"/>
                <a:ext cx="88" cy="164"/>
              </a:xfrm>
              <a:custGeom>
                <a:avLst/>
                <a:gdLst>
                  <a:gd name="T0" fmla="*/ 0 w 177"/>
                  <a:gd name="T1" fmla="*/ 1 h 327"/>
                  <a:gd name="T2" fmla="*/ 0 w 177"/>
                  <a:gd name="T3" fmla="*/ 1 h 327"/>
                  <a:gd name="T4" fmla="*/ 0 w 177"/>
                  <a:gd name="T5" fmla="*/ 1 h 327"/>
                  <a:gd name="T6" fmla="*/ 0 w 177"/>
                  <a:gd name="T7" fmla="*/ 2 h 327"/>
                  <a:gd name="T8" fmla="*/ 0 w 177"/>
                  <a:gd name="T9" fmla="*/ 2 h 327"/>
                  <a:gd name="T10" fmla="*/ 0 w 177"/>
                  <a:gd name="T11" fmla="*/ 1 h 327"/>
                  <a:gd name="T12" fmla="*/ 0 w 177"/>
                  <a:gd name="T13" fmla="*/ 0 h 327"/>
                  <a:gd name="T14" fmla="*/ 0 w 177"/>
                  <a:gd name="T15" fmla="*/ 1 h 327"/>
                  <a:gd name="T16" fmla="*/ 0 w 177"/>
                  <a:gd name="T17" fmla="*/ 1 h 3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7" h="327">
                    <a:moveTo>
                      <a:pt x="0" y="17"/>
                    </a:moveTo>
                    <a:lnTo>
                      <a:pt x="93" y="103"/>
                    </a:lnTo>
                    <a:lnTo>
                      <a:pt x="97" y="188"/>
                    </a:lnTo>
                    <a:lnTo>
                      <a:pt x="97" y="323"/>
                    </a:lnTo>
                    <a:lnTo>
                      <a:pt x="177" y="327"/>
                    </a:lnTo>
                    <a:lnTo>
                      <a:pt x="177" y="120"/>
                    </a:lnTo>
                    <a:lnTo>
                      <a:pt x="10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8C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89" name="Freeform 382"/>
              <p:cNvSpPr>
                <a:spLocks/>
              </p:cNvSpPr>
              <p:nvPr/>
            </p:nvSpPr>
            <p:spPr bwMode="auto">
              <a:xfrm>
                <a:off x="4376" y="1117"/>
                <a:ext cx="480" cy="962"/>
              </a:xfrm>
              <a:custGeom>
                <a:avLst/>
                <a:gdLst>
                  <a:gd name="T0" fmla="*/ 0 w 961"/>
                  <a:gd name="T1" fmla="*/ 7 h 1922"/>
                  <a:gd name="T2" fmla="*/ 0 w 961"/>
                  <a:gd name="T3" fmla="*/ 6 h 1922"/>
                  <a:gd name="T4" fmla="*/ 0 w 961"/>
                  <a:gd name="T5" fmla="*/ 6 h 1922"/>
                  <a:gd name="T6" fmla="*/ 0 w 961"/>
                  <a:gd name="T7" fmla="*/ 6 h 1922"/>
                  <a:gd name="T8" fmla="*/ 1 w 961"/>
                  <a:gd name="T9" fmla="*/ 6 h 1922"/>
                  <a:gd name="T10" fmla="*/ 1 w 961"/>
                  <a:gd name="T11" fmla="*/ 2 h 1922"/>
                  <a:gd name="T12" fmla="*/ 1 w 961"/>
                  <a:gd name="T13" fmla="*/ 1 h 1922"/>
                  <a:gd name="T14" fmla="*/ 1 w 961"/>
                  <a:gd name="T15" fmla="*/ 1 h 1922"/>
                  <a:gd name="T16" fmla="*/ 0 w 961"/>
                  <a:gd name="T17" fmla="*/ 1 h 1922"/>
                  <a:gd name="T18" fmla="*/ 0 w 961"/>
                  <a:gd name="T19" fmla="*/ 1 h 1922"/>
                  <a:gd name="T20" fmla="*/ 1 w 961"/>
                  <a:gd name="T21" fmla="*/ 0 h 1922"/>
                  <a:gd name="T22" fmla="*/ 1 w 961"/>
                  <a:gd name="T23" fmla="*/ 1 h 1922"/>
                  <a:gd name="T24" fmla="*/ 1 w 961"/>
                  <a:gd name="T25" fmla="*/ 1 h 1922"/>
                  <a:gd name="T26" fmla="*/ 2 w 961"/>
                  <a:gd name="T27" fmla="*/ 2 h 1922"/>
                  <a:gd name="T28" fmla="*/ 2 w 961"/>
                  <a:gd name="T29" fmla="*/ 5 h 1922"/>
                  <a:gd name="T30" fmla="*/ 2 w 961"/>
                  <a:gd name="T31" fmla="*/ 5 h 1922"/>
                  <a:gd name="T32" fmla="*/ 2 w 961"/>
                  <a:gd name="T33" fmla="*/ 5 h 1922"/>
                  <a:gd name="T34" fmla="*/ 3 w 961"/>
                  <a:gd name="T35" fmla="*/ 6 h 1922"/>
                  <a:gd name="T36" fmla="*/ 3 w 961"/>
                  <a:gd name="T37" fmla="*/ 6 h 1922"/>
                  <a:gd name="T38" fmla="*/ 3 w 961"/>
                  <a:gd name="T39" fmla="*/ 6 h 1922"/>
                  <a:gd name="T40" fmla="*/ 3 w 961"/>
                  <a:gd name="T41" fmla="*/ 7 h 1922"/>
                  <a:gd name="T42" fmla="*/ 3 w 961"/>
                  <a:gd name="T43" fmla="*/ 7 h 1922"/>
                  <a:gd name="T44" fmla="*/ 3 w 961"/>
                  <a:gd name="T45" fmla="*/ 7 h 1922"/>
                  <a:gd name="T46" fmla="*/ 3 w 961"/>
                  <a:gd name="T47" fmla="*/ 7 h 1922"/>
                  <a:gd name="T48" fmla="*/ 3 w 961"/>
                  <a:gd name="T49" fmla="*/ 6 h 1922"/>
                  <a:gd name="T50" fmla="*/ 3 w 961"/>
                  <a:gd name="T51" fmla="*/ 6 h 1922"/>
                  <a:gd name="T52" fmla="*/ 2 w 961"/>
                  <a:gd name="T53" fmla="*/ 6 h 1922"/>
                  <a:gd name="T54" fmla="*/ 2 w 961"/>
                  <a:gd name="T55" fmla="*/ 6 h 1922"/>
                  <a:gd name="T56" fmla="*/ 1 w 961"/>
                  <a:gd name="T57" fmla="*/ 7 h 1922"/>
                  <a:gd name="T58" fmla="*/ 1 w 961"/>
                  <a:gd name="T59" fmla="*/ 7 h 1922"/>
                  <a:gd name="T60" fmla="*/ 1 w 961"/>
                  <a:gd name="T61" fmla="*/ 8 h 1922"/>
                  <a:gd name="T62" fmla="*/ 1 w 961"/>
                  <a:gd name="T63" fmla="*/ 8 h 1922"/>
                  <a:gd name="T64" fmla="*/ 1 w 961"/>
                  <a:gd name="T65" fmla="*/ 7 h 1922"/>
                  <a:gd name="T66" fmla="*/ 1 w 961"/>
                  <a:gd name="T67" fmla="*/ 6 h 1922"/>
                  <a:gd name="T68" fmla="*/ 1 w 961"/>
                  <a:gd name="T69" fmla="*/ 6 h 1922"/>
                  <a:gd name="T70" fmla="*/ 1 w 961"/>
                  <a:gd name="T71" fmla="*/ 6 h 1922"/>
                  <a:gd name="T72" fmla="*/ 0 w 961"/>
                  <a:gd name="T73" fmla="*/ 6 h 1922"/>
                  <a:gd name="T74" fmla="*/ 0 w 961"/>
                  <a:gd name="T75" fmla="*/ 6 h 1922"/>
                  <a:gd name="T76" fmla="*/ 0 w 961"/>
                  <a:gd name="T77" fmla="*/ 7 h 1922"/>
                  <a:gd name="T78" fmla="*/ 0 w 961"/>
                  <a:gd name="T79" fmla="*/ 7 h 1922"/>
                  <a:gd name="T80" fmla="*/ 0 w 961"/>
                  <a:gd name="T81" fmla="*/ 7 h 1922"/>
                  <a:gd name="T82" fmla="*/ 0 w 961"/>
                  <a:gd name="T83" fmla="*/ 7 h 19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61" h="1922">
                    <a:moveTo>
                      <a:pt x="0" y="1726"/>
                    </a:moveTo>
                    <a:lnTo>
                      <a:pt x="14" y="1470"/>
                    </a:lnTo>
                    <a:lnTo>
                      <a:pt x="78" y="1367"/>
                    </a:lnTo>
                    <a:lnTo>
                      <a:pt x="242" y="1323"/>
                    </a:lnTo>
                    <a:lnTo>
                      <a:pt x="398" y="1331"/>
                    </a:lnTo>
                    <a:lnTo>
                      <a:pt x="444" y="370"/>
                    </a:lnTo>
                    <a:lnTo>
                      <a:pt x="411" y="241"/>
                    </a:lnTo>
                    <a:lnTo>
                      <a:pt x="343" y="116"/>
                    </a:lnTo>
                    <a:lnTo>
                      <a:pt x="238" y="87"/>
                    </a:lnTo>
                    <a:lnTo>
                      <a:pt x="255" y="11"/>
                    </a:lnTo>
                    <a:lnTo>
                      <a:pt x="303" y="0"/>
                    </a:lnTo>
                    <a:lnTo>
                      <a:pt x="434" y="55"/>
                    </a:lnTo>
                    <a:lnTo>
                      <a:pt x="499" y="129"/>
                    </a:lnTo>
                    <a:lnTo>
                      <a:pt x="565" y="321"/>
                    </a:lnTo>
                    <a:lnTo>
                      <a:pt x="552" y="1251"/>
                    </a:lnTo>
                    <a:lnTo>
                      <a:pt x="624" y="1259"/>
                    </a:lnTo>
                    <a:lnTo>
                      <a:pt x="738" y="1279"/>
                    </a:lnTo>
                    <a:lnTo>
                      <a:pt x="809" y="1302"/>
                    </a:lnTo>
                    <a:lnTo>
                      <a:pt x="917" y="1356"/>
                    </a:lnTo>
                    <a:lnTo>
                      <a:pt x="961" y="1483"/>
                    </a:lnTo>
                    <a:lnTo>
                      <a:pt x="953" y="1681"/>
                    </a:lnTo>
                    <a:lnTo>
                      <a:pt x="904" y="1702"/>
                    </a:lnTo>
                    <a:lnTo>
                      <a:pt x="858" y="1681"/>
                    </a:lnTo>
                    <a:lnTo>
                      <a:pt x="870" y="1544"/>
                    </a:lnTo>
                    <a:lnTo>
                      <a:pt x="843" y="1420"/>
                    </a:lnTo>
                    <a:lnTo>
                      <a:pt x="797" y="1369"/>
                    </a:lnTo>
                    <a:lnTo>
                      <a:pt x="683" y="1367"/>
                    </a:lnTo>
                    <a:lnTo>
                      <a:pt x="516" y="1452"/>
                    </a:lnTo>
                    <a:lnTo>
                      <a:pt x="398" y="1589"/>
                    </a:lnTo>
                    <a:lnTo>
                      <a:pt x="348" y="1747"/>
                    </a:lnTo>
                    <a:lnTo>
                      <a:pt x="348" y="1907"/>
                    </a:lnTo>
                    <a:lnTo>
                      <a:pt x="270" y="1922"/>
                    </a:lnTo>
                    <a:lnTo>
                      <a:pt x="299" y="1608"/>
                    </a:lnTo>
                    <a:lnTo>
                      <a:pt x="352" y="1477"/>
                    </a:lnTo>
                    <a:lnTo>
                      <a:pt x="405" y="1405"/>
                    </a:lnTo>
                    <a:lnTo>
                      <a:pt x="343" y="1392"/>
                    </a:lnTo>
                    <a:lnTo>
                      <a:pt x="206" y="1413"/>
                    </a:lnTo>
                    <a:lnTo>
                      <a:pt x="130" y="1489"/>
                    </a:lnTo>
                    <a:lnTo>
                      <a:pt x="115" y="1641"/>
                    </a:lnTo>
                    <a:lnTo>
                      <a:pt x="82" y="1726"/>
                    </a:lnTo>
                    <a:lnTo>
                      <a:pt x="0" y="1726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0" name="Freeform 383"/>
              <p:cNvSpPr>
                <a:spLocks/>
              </p:cNvSpPr>
              <p:nvPr/>
            </p:nvSpPr>
            <p:spPr bwMode="auto">
              <a:xfrm>
                <a:off x="4505" y="1160"/>
                <a:ext cx="103" cy="632"/>
              </a:xfrm>
              <a:custGeom>
                <a:avLst/>
                <a:gdLst>
                  <a:gd name="T0" fmla="*/ 0 w 207"/>
                  <a:gd name="T1" fmla="*/ 0 h 1265"/>
                  <a:gd name="T2" fmla="*/ 0 w 207"/>
                  <a:gd name="T3" fmla="*/ 0 h 1265"/>
                  <a:gd name="T4" fmla="*/ 0 w 207"/>
                  <a:gd name="T5" fmla="*/ 0 h 1265"/>
                  <a:gd name="T6" fmla="*/ 0 w 207"/>
                  <a:gd name="T7" fmla="*/ 0 h 1265"/>
                  <a:gd name="T8" fmla="*/ 0 w 207"/>
                  <a:gd name="T9" fmla="*/ 0 h 1265"/>
                  <a:gd name="T10" fmla="*/ 0 w 207"/>
                  <a:gd name="T11" fmla="*/ 0 h 1265"/>
                  <a:gd name="T12" fmla="*/ 0 w 207"/>
                  <a:gd name="T13" fmla="*/ 0 h 1265"/>
                  <a:gd name="T14" fmla="*/ 0 w 207"/>
                  <a:gd name="T15" fmla="*/ 0 h 1265"/>
                  <a:gd name="T16" fmla="*/ 0 w 207"/>
                  <a:gd name="T17" fmla="*/ 0 h 1265"/>
                  <a:gd name="T18" fmla="*/ 0 w 207"/>
                  <a:gd name="T19" fmla="*/ 0 h 1265"/>
                  <a:gd name="T20" fmla="*/ 0 w 207"/>
                  <a:gd name="T21" fmla="*/ 0 h 1265"/>
                  <a:gd name="T22" fmla="*/ 0 w 207"/>
                  <a:gd name="T23" fmla="*/ 0 h 1265"/>
                  <a:gd name="T24" fmla="*/ 0 w 207"/>
                  <a:gd name="T25" fmla="*/ 0 h 1265"/>
                  <a:gd name="T26" fmla="*/ 0 w 207"/>
                  <a:gd name="T27" fmla="*/ 0 h 1265"/>
                  <a:gd name="T28" fmla="*/ 0 w 207"/>
                  <a:gd name="T29" fmla="*/ 0 h 1265"/>
                  <a:gd name="T30" fmla="*/ 0 w 207"/>
                  <a:gd name="T31" fmla="*/ 0 h 1265"/>
                  <a:gd name="T32" fmla="*/ 0 w 207"/>
                  <a:gd name="T33" fmla="*/ 0 h 1265"/>
                  <a:gd name="T34" fmla="*/ 0 w 207"/>
                  <a:gd name="T35" fmla="*/ 0 h 1265"/>
                  <a:gd name="T36" fmla="*/ 0 w 207"/>
                  <a:gd name="T37" fmla="*/ 0 h 1265"/>
                  <a:gd name="T38" fmla="*/ 0 w 207"/>
                  <a:gd name="T39" fmla="*/ 0 h 1265"/>
                  <a:gd name="T40" fmla="*/ 0 w 207"/>
                  <a:gd name="T41" fmla="*/ 0 h 1265"/>
                  <a:gd name="T42" fmla="*/ 0 w 207"/>
                  <a:gd name="T43" fmla="*/ 1 h 1265"/>
                  <a:gd name="T44" fmla="*/ 0 w 207"/>
                  <a:gd name="T45" fmla="*/ 1 h 1265"/>
                  <a:gd name="T46" fmla="*/ 0 w 207"/>
                  <a:gd name="T47" fmla="*/ 1 h 1265"/>
                  <a:gd name="T48" fmla="*/ 0 w 207"/>
                  <a:gd name="T49" fmla="*/ 4 h 1265"/>
                  <a:gd name="T50" fmla="*/ 0 w 207"/>
                  <a:gd name="T51" fmla="*/ 4 h 1265"/>
                  <a:gd name="T52" fmla="*/ 0 w 207"/>
                  <a:gd name="T53" fmla="*/ 4 h 1265"/>
                  <a:gd name="T54" fmla="*/ 0 w 207"/>
                  <a:gd name="T55" fmla="*/ 4 h 1265"/>
                  <a:gd name="T56" fmla="*/ 0 w 207"/>
                  <a:gd name="T57" fmla="*/ 4 h 1265"/>
                  <a:gd name="T58" fmla="*/ 0 w 207"/>
                  <a:gd name="T59" fmla="*/ 1 h 1265"/>
                  <a:gd name="T60" fmla="*/ 0 w 207"/>
                  <a:gd name="T61" fmla="*/ 1 h 1265"/>
                  <a:gd name="T62" fmla="*/ 0 w 207"/>
                  <a:gd name="T63" fmla="*/ 0 h 1265"/>
                  <a:gd name="T64" fmla="*/ 0 w 207"/>
                  <a:gd name="T65" fmla="*/ 0 h 1265"/>
                  <a:gd name="T66" fmla="*/ 0 w 207"/>
                  <a:gd name="T67" fmla="*/ 0 h 1265"/>
                  <a:gd name="T68" fmla="*/ 0 w 207"/>
                  <a:gd name="T69" fmla="*/ 0 h 1265"/>
                  <a:gd name="T70" fmla="*/ 0 w 207"/>
                  <a:gd name="T71" fmla="*/ 0 h 1265"/>
                  <a:gd name="T72" fmla="*/ 0 w 207"/>
                  <a:gd name="T73" fmla="*/ 0 h 1265"/>
                  <a:gd name="T74" fmla="*/ 0 w 207"/>
                  <a:gd name="T75" fmla="*/ 0 h 1265"/>
                  <a:gd name="T76" fmla="*/ 0 w 207"/>
                  <a:gd name="T77" fmla="*/ 0 h 1265"/>
                  <a:gd name="T78" fmla="*/ 0 w 207"/>
                  <a:gd name="T79" fmla="*/ 0 h 1265"/>
                  <a:gd name="T80" fmla="*/ 0 w 207"/>
                  <a:gd name="T81" fmla="*/ 0 h 1265"/>
                  <a:gd name="T82" fmla="*/ 0 w 207"/>
                  <a:gd name="T83" fmla="*/ 0 h 1265"/>
                  <a:gd name="T84" fmla="*/ 0 w 207"/>
                  <a:gd name="T85" fmla="*/ 0 h 1265"/>
                  <a:gd name="T86" fmla="*/ 0 w 207"/>
                  <a:gd name="T87" fmla="*/ 0 h 1265"/>
                  <a:gd name="T88" fmla="*/ 0 w 207"/>
                  <a:gd name="T89" fmla="*/ 0 h 1265"/>
                  <a:gd name="T90" fmla="*/ 0 w 207"/>
                  <a:gd name="T91" fmla="*/ 0 h 1265"/>
                  <a:gd name="T92" fmla="*/ 0 w 207"/>
                  <a:gd name="T93" fmla="*/ 0 h 1265"/>
                  <a:gd name="T94" fmla="*/ 0 w 207"/>
                  <a:gd name="T95" fmla="*/ 0 h 1265"/>
                  <a:gd name="T96" fmla="*/ 0 w 207"/>
                  <a:gd name="T97" fmla="*/ 0 h 12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07" h="1265">
                    <a:moveTo>
                      <a:pt x="2" y="31"/>
                    </a:moveTo>
                    <a:lnTo>
                      <a:pt x="4" y="33"/>
                    </a:lnTo>
                    <a:lnTo>
                      <a:pt x="8" y="34"/>
                    </a:lnTo>
                    <a:lnTo>
                      <a:pt x="10" y="36"/>
                    </a:lnTo>
                    <a:lnTo>
                      <a:pt x="13" y="38"/>
                    </a:lnTo>
                    <a:lnTo>
                      <a:pt x="17" y="38"/>
                    </a:lnTo>
                    <a:lnTo>
                      <a:pt x="19" y="40"/>
                    </a:lnTo>
                    <a:lnTo>
                      <a:pt x="23" y="40"/>
                    </a:lnTo>
                    <a:lnTo>
                      <a:pt x="25" y="42"/>
                    </a:lnTo>
                    <a:lnTo>
                      <a:pt x="29" y="42"/>
                    </a:lnTo>
                    <a:lnTo>
                      <a:pt x="31" y="42"/>
                    </a:lnTo>
                    <a:lnTo>
                      <a:pt x="34" y="42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44" y="44"/>
                    </a:lnTo>
                    <a:lnTo>
                      <a:pt x="46" y="44"/>
                    </a:lnTo>
                    <a:lnTo>
                      <a:pt x="50" y="44"/>
                    </a:lnTo>
                    <a:lnTo>
                      <a:pt x="53" y="44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63" y="46"/>
                    </a:lnTo>
                    <a:lnTo>
                      <a:pt x="65" y="46"/>
                    </a:lnTo>
                    <a:lnTo>
                      <a:pt x="69" y="48"/>
                    </a:lnTo>
                    <a:lnTo>
                      <a:pt x="71" y="48"/>
                    </a:lnTo>
                    <a:lnTo>
                      <a:pt x="74" y="50"/>
                    </a:lnTo>
                    <a:lnTo>
                      <a:pt x="78" y="52"/>
                    </a:lnTo>
                    <a:lnTo>
                      <a:pt x="80" y="54"/>
                    </a:lnTo>
                    <a:lnTo>
                      <a:pt x="84" y="57"/>
                    </a:lnTo>
                    <a:lnTo>
                      <a:pt x="88" y="59"/>
                    </a:lnTo>
                    <a:lnTo>
                      <a:pt x="90" y="63"/>
                    </a:lnTo>
                    <a:lnTo>
                      <a:pt x="93" y="67"/>
                    </a:lnTo>
                    <a:lnTo>
                      <a:pt x="95" y="69"/>
                    </a:lnTo>
                    <a:lnTo>
                      <a:pt x="97" y="71"/>
                    </a:lnTo>
                    <a:lnTo>
                      <a:pt x="99" y="73"/>
                    </a:lnTo>
                    <a:lnTo>
                      <a:pt x="101" y="76"/>
                    </a:lnTo>
                    <a:lnTo>
                      <a:pt x="103" y="80"/>
                    </a:lnTo>
                    <a:lnTo>
                      <a:pt x="105" y="86"/>
                    </a:lnTo>
                    <a:lnTo>
                      <a:pt x="109" y="90"/>
                    </a:lnTo>
                    <a:lnTo>
                      <a:pt x="110" y="93"/>
                    </a:lnTo>
                    <a:lnTo>
                      <a:pt x="114" y="97"/>
                    </a:lnTo>
                    <a:lnTo>
                      <a:pt x="116" y="103"/>
                    </a:lnTo>
                    <a:lnTo>
                      <a:pt x="118" y="107"/>
                    </a:lnTo>
                    <a:lnTo>
                      <a:pt x="122" y="111"/>
                    </a:lnTo>
                    <a:lnTo>
                      <a:pt x="124" y="114"/>
                    </a:lnTo>
                    <a:lnTo>
                      <a:pt x="126" y="118"/>
                    </a:lnTo>
                    <a:lnTo>
                      <a:pt x="128" y="122"/>
                    </a:lnTo>
                    <a:lnTo>
                      <a:pt x="129" y="126"/>
                    </a:lnTo>
                    <a:lnTo>
                      <a:pt x="131" y="130"/>
                    </a:lnTo>
                    <a:lnTo>
                      <a:pt x="133" y="133"/>
                    </a:lnTo>
                    <a:lnTo>
                      <a:pt x="135" y="137"/>
                    </a:lnTo>
                    <a:lnTo>
                      <a:pt x="137" y="139"/>
                    </a:lnTo>
                    <a:lnTo>
                      <a:pt x="139" y="143"/>
                    </a:lnTo>
                    <a:lnTo>
                      <a:pt x="139" y="147"/>
                    </a:lnTo>
                    <a:lnTo>
                      <a:pt x="141" y="149"/>
                    </a:lnTo>
                    <a:lnTo>
                      <a:pt x="143" y="152"/>
                    </a:lnTo>
                    <a:lnTo>
                      <a:pt x="145" y="154"/>
                    </a:lnTo>
                    <a:lnTo>
                      <a:pt x="145" y="158"/>
                    </a:lnTo>
                    <a:lnTo>
                      <a:pt x="147" y="162"/>
                    </a:lnTo>
                    <a:lnTo>
                      <a:pt x="148" y="166"/>
                    </a:lnTo>
                    <a:lnTo>
                      <a:pt x="148" y="168"/>
                    </a:lnTo>
                    <a:lnTo>
                      <a:pt x="150" y="171"/>
                    </a:lnTo>
                    <a:lnTo>
                      <a:pt x="150" y="173"/>
                    </a:lnTo>
                    <a:lnTo>
                      <a:pt x="152" y="177"/>
                    </a:lnTo>
                    <a:lnTo>
                      <a:pt x="152" y="179"/>
                    </a:lnTo>
                    <a:lnTo>
                      <a:pt x="154" y="183"/>
                    </a:lnTo>
                    <a:lnTo>
                      <a:pt x="154" y="185"/>
                    </a:lnTo>
                    <a:lnTo>
                      <a:pt x="156" y="189"/>
                    </a:lnTo>
                    <a:lnTo>
                      <a:pt x="156" y="190"/>
                    </a:lnTo>
                    <a:lnTo>
                      <a:pt x="156" y="194"/>
                    </a:lnTo>
                    <a:lnTo>
                      <a:pt x="158" y="198"/>
                    </a:lnTo>
                    <a:lnTo>
                      <a:pt x="158" y="200"/>
                    </a:lnTo>
                    <a:lnTo>
                      <a:pt x="158" y="204"/>
                    </a:lnTo>
                    <a:lnTo>
                      <a:pt x="158" y="206"/>
                    </a:lnTo>
                    <a:lnTo>
                      <a:pt x="160" y="209"/>
                    </a:lnTo>
                    <a:lnTo>
                      <a:pt x="160" y="213"/>
                    </a:lnTo>
                    <a:lnTo>
                      <a:pt x="160" y="215"/>
                    </a:lnTo>
                    <a:lnTo>
                      <a:pt x="160" y="219"/>
                    </a:lnTo>
                    <a:lnTo>
                      <a:pt x="160" y="223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32"/>
                    </a:lnTo>
                    <a:lnTo>
                      <a:pt x="162" y="236"/>
                    </a:lnTo>
                    <a:lnTo>
                      <a:pt x="164" y="240"/>
                    </a:lnTo>
                    <a:lnTo>
                      <a:pt x="164" y="244"/>
                    </a:lnTo>
                    <a:lnTo>
                      <a:pt x="164" y="247"/>
                    </a:lnTo>
                    <a:lnTo>
                      <a:pt x="164" y="251"/>
                    </a:lnTo>
                    <a:lnTo>
                      <a:pt x="164" y="255"/>
                    </a:lnTo>
                    <a:lnTo>
                      <a:pt x="164" y="259"/>
                    </a:lnTo>
                    <a:lnTo>
                      <a:pt x="166" y="265"/>
                    </a:lnTo>
                    <a:lnTo>
                      <a:pt x="166" y="268"/>
                    </a:lnTo>
                    <a:lnTo>
                      <a:pt x="166" y="272"/>
                    </a:lnTo>
                    <a:lnTo>
                      <a:pt x="166" y="278"/>
                    </a:lnTo>
                    <a:lnTo>
                      <a:pt x="166" y="282"/>
                    </a:lnTo>
                    <a:lnTo>
                      <a:pt x="166" y="287"/>
                    </a:lnTo>
                    <a:lnTo>
                      <a:pt x="168" y="293"/>
                    </a:lnTo>
                    <a:lnTo>
                      <a:pt x="168" y="297"/>
                    </a:lnTo>
                    <a:lnTo>
                      <a:pt x="168" y="303"/>
                    </a:lnTo>
                    <a:lnTo>
                      <a:pt x="168" y="308"/>
                    </a:lnTo>
                    <a:lnTo>
                      <a:pt x="168" y="314"/>
                    </a:lnTo>
                    <a:lnTo>
                      <a:pt x="133" y="1250"/>
                    </a:lnTo>
                    <a:lnTo>
                      <a:pt x="133" y="1251"/>
                    </a:lnTo>
                    <a:lnTo>
                      <a:pt x="133" y="1255"/>
                    </a:lnTo>
                    <a:lnTo>
                      <a:pt x="135" y="1257"/>
                    </a:lnTo>
                    <a:lnTo>
                      <a:pt x="135" y="1259"/>
                    </a:lnTo>
                    <a:lnTo>
                      <a:pt x="137" y="1261"/>
                    </a:lnTo>
                    <a:lnTo>
                      <a:pt x="139" y="1263"/>
                    </a:lnTo>
                    <a:lnTo>
                      <a:pt x="143" y="1265"/>
                    </a:lnTo>
                    <a:lnTo>
                      <a:pt x="147" y="1265"/>
                    </a:lnTo>
                    <a:lnTo>
                      <a:pt x="150" y="1263"/>
                    </a:lnTo>
                    <a:lnTo>
                      <a:pt x="154" y="1263"/>
                    </a:lnTo>
                    <a:lnTo>
                      <a:pt x="158" y="1261"/>
                    </a:lnTo>
                    <a:lnTo>
                      <a:pt x="160" y="1259"/>
                    </a:lnTo>
                    <a:lnTo>
                      <a:pt x="164" y="1255"/>
                    </a:lnTo>
                    <a:lnTo>
                      <a:pt x="168" y="1253"/>
                    </a:lnTo>
                    <a:lnTo>
                      <a:pt x="169" y="1251"/>
                    </a:lnTo>
                    <a:lnTo>
                      <a:pt x="171" y="1248"/>
                    </a:lnTo>
                    <a:lnTo>
                      <a:pt x="173" y="1246"/>
                    </a:lnTo>
                    <a:lnTo>
                      <a:pt x="173" y="1244"/>
                    </a:lnTo>
                    <a:lnTo>
                      <a:pt x="207" y="314"/>
                    </a:lnTo>
                    <a:lnTo>
                      <a:pt x="206" y="305"/>
                    </a:lnTo>
                    <a:lnTo>
                      <a:pt x="206" y="295"/>
                    </a:lnTo>
                    <a:lnTo>
                      <a:pt x="204" y="287"/>
                    </a:lnTo>
                    <a:lnTo>
                      <a:pt x="202" y="278"/>
                    </a:lnTo>
                    <a:lnTo>
                      <a:pt x="200" y="268"/>
                    </a:lnTo>
                    <a:lnTo>
                      <a:pt x="200" y="261"/>
                    </a:lnTo>
                    <a:lnTo>
                      <a:pt x="198" y="253"/>
                    </a:lnTo>
                    <a:lnTo>
                      <a:pt x="196" y="244"/>
                    </a:lnTo>
                    <a:lnTo>
                      <a:pt x="194" y="236"/>
                    </a:lnTo>
                    <a:lnTo>
                      <a:pt x="192" y="228"/>
                    </a:lnTo>
                    <a:lnTo>
                      <a:pt x="190" y="219"/>
                    </a:lnTo>
                    <a:lnTo>
                      <a:pt x="188" y="211"/>
                    </a:lnTo>
                    <a:lnTo>
                      <a:pt x="187" y="204"/>
                    </a:lnTo>
                    <a:lnTo>
                      <a:pt x="185" y="196"/>
                    </a:lnTo>
                    <a:lnTo>
                      <a:pt x="183" y="189"/>
                    </a:lnTo>
                    <a:lnTo>
                      <a:pt x="181" y="181"/>
                    </a:lnTo>
                    <a:lnTo>
                      <a:pt x="179" y="173"/>
                    </a:lnTo>
                    <a:lnTo>
                      <a:pt x="175" y="166"/>
                    </a:lnTo>
                    <a:lnTo>
                      <a:pt x="173" y="158"/>
                    </a:lnTo>
                    <a:lnTo>
                      <a:pt x="171" y="150"/>
                    </a:lnTo>
                    <a:lnTo>
                      <a:pt x="169" y="143"/>
                    </a:lnTo>
                    <a:lnTo>
                      <a:pt x="166" y="137"/>
                    </a:lnTo>
                    <a:lnTo>
                      <a:pt x="164" y="130"/>
                    </a:lnTo>
                    <a:lnTo>
                      <a:pt x="162" y="124"/>
                    </a:lnTo>
                    <a:lnTo>
                      <a:pt x="158" y="116"/>
                    </a:lnTo>
                    <a:lnTo>
                      <a:pt x="156" y="111"/>
                    </a:lnTo>
                    <a:lnTo>
                      <a:pt x="152" y="105"/>
                    </a:lnTo>
                    <a:lnTo>
                      <a:pt x="150" y="97"/>
                    </a:lnTo>
                    <a:lnTo>
                      <a:pt x="147" y="92"/>
                    </a:lnTo>
                    <a:lnTo>
                      <a:pt x="145" y="86"/>
                    </a:lnTo>
                    <a:lnTo>
                      <a:pt x="141" y="80"/>
                    </a:lnTo>
                    <a:lnTo>
                      <a:pt x="139" y="76"/>
                    </a:lnTo>
                    <a:lnTo>
                      <a:pt x="135" y="71"/>
                    </a:lnTo>
                    <a:lnTo>
                      <a:pt x="131" y="65"/>
                    </a:lnTo>
                    <a:lnTo>
                      <a:pt x="128" y="59"/>
                    </a:lnTo>
                    <a:lnTo>
                      <a:pt x="124" y="55"/>
                    </a:lnTo>
                    <a:lnTo>
                      <a:pt x="122" y="50"/>
                    </a:lnTo>
                    <a:lnTo>
                      <a:pt x="118" y="46"/>
                    </a:lnTo>
                    <a:lnTo>
                      <a:pt x="114" y="42"/>
                    </a:lnTo>
                    <a:lnTo>
                      <a:pt x="110" y="38"/>
                    </a:lnTo>
                    <a:lnTo>
                      <a:pt x="107" y="34"/>
                    </a:lnTo>
                    <a:lnTo>
                      <a:pt x="103" y="31"/>
                    </a:lnTo>
                    <a:lnTo>
                      <a:pt x="99" y="27"/>
                    </a:lnTo>
                    <a:lnTo>
                      <a:pt x="95" y="23"/>
                    </a:lnTo>
                    <a:lnTo>
                      <a:pt x="91" y="19"/>
                    </a:lnTo>
                    <a:lnTo>
                      <a:pt x="88" y="17"/>
                    </a:lnTo>
                    <a:lnTo>
                      <a:pt x="84" y="15"/>
                    </a:lnTo>
                    <a:lnTo>
                      <a:pt x="78" y="14"/>
                    </a:lnTo>
                    <a:lnTo>
                      <a:pt x="74" y="10"/>
                    </a:lnTo>
                    <a:lnTo>
                      <a:pt x="71" y="8"/>
                    </a:lnTo>
                    <a:lnTo>
                      <a:pt x="67" y="6"/>
                    </a:lnTo>
                    <a:lnTo>
                      <a:pt x="61" y="4"/>
                    </a:lnTo>
                    <a:lnTo>
                      <a:pt x="57" y="2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1" name="Freeform 384"/>
              <p:cNvSpPr>
                <a:spLocks/>
              </p:cNvSpPr>
              <p:nvPr/>
            </p:nvSpPr>
            <p:spPr bwMode="auto">
              <a:xfrm>
                <a:off x="4504" y="1811"/>
                <a:ext cx="90" cy="262"/>
              </a:xfrm>
              <a:custGeom>
                <a:avLst/>
                <a:gdLst>
                  <a:gd name="T0" fmla="*/ 0 w 181"/>
                  <a:gd name="T1" fmla="*/ 1 h 523"/>
                  <a:gd name="T2" fmla="*/ 0 w 181"/>
                  <a:gd name="T3" fmla="*/ 1 h 523"/>
                  <a:gd name="T4" fmla="*/ 0 w 181"/>
                  <a:gd name="T5" fmla="*/ 1 h 523"/>
                  <a:gd name="T6" fmla="*/ 0 w 181"/>
                  <a:gd name="T7" fmla="*/ 1 h 523"/>
                  <a:gd name="T8" fmla="*/ 0 w 181"/>
                  <a:gd name="T9" fmla="*/ 1 h 523"/>
                  <a:gd name="T10" fmla="*/ 0 w 181"/>
                  <a:gd name="T11" fmla="*/ 1 h 523"/>
                  <a:gd name="T12" fmla="*/ 0 w 181"/>
                  <a:gd name="T13" fmla="*/ 1 h 523"/>
                  <a:gd name="T14" fmla="*/ 0 w 181"/>
                  <a:gd name="T15" fmla="*/ 1 h 523"/>
                  <a:gd name="T16" fmla="*/ 0 w 181"/>
                  <a:gd name="T17" fmla="*/ 1 h 523"/>
                  <a:gd name="T18" fmla="*/ 0 w 181"/>
                  <a:gd name="T19" fmla="*/ 2 h 523"/>
                  <a:gd name="T20" fmla="*/ 0 w 181"/>
                  <a:gd name="T21" fmla="*/ 2 h 523"/>
                  <a:gd name="T22" fmla="*/ 0 w 181"/>
                  <a:gd name="T23" fmla="*/ 2 h 523"/>
                  <a:gd name="T24" fmla="*/ 0 w 181"/>
                  <a:gd name="T25" fmla="*/ 2 h 523"/>
                  <a:gd name="T26" fmla="*/ 0 w 181"/>
                  <a:gd name="T27" fmla="*/ 2 h 523"/>
                  <a:gd name="T28" fmla="*/ 0 w 181"/>
                  <a:gd name="T29" fmla="*/ 2 h 523"/>
                  <a:gd name="T30" fmla="*/ 0 w 181"/>
                  <a:gd name="T31" fmla="*/ 2 h 523"/>
                  <a:gd name="T32" fmla="*/ 0 w 181"/>
                  <a:gd name="T33" fmla="*/ 3 h 523"/>
                  <a:gd name="T34" fmla="*/ 0 w 181"/>
                  <a:gd name="T35" fmla="*/ 3 h 523"/>
                  <a:gd name="T36" fmla="*/ 0 w 181"/>
                  <a:gd name="T37" fmla="*/ 3 h 523"/>
                  <a:gd name="T38" fmla="*/ 0 w 181"/>
                  <a:gd name="T39" fmla="*/ 3 h 523"/>
                  <a:gd name="T40" fmla="*/ 0 w 181"/>
                  <a:gd name="T41" fmla="*/ 2 h 523"/>
                  <a:gd name="T42" fmla="*/ 0 w 181"/>
                  <a:gd name="T43" fmla="*/ 2 h 523"/>
                  <a:gd name="T44" fmla="*/ 0 w 181"/>
                  <a:gd name="T45" fmla="*/ 2 h 523"/>
                  <a:gd name="T46" fmla="*/ 0 w 181"/>
                  <a:gd name="T47" fmla="*/ 2 h 523"/>
                  <a:gd name="T48" fmla="*/ 0 w 181"/>
                  <a:gd name="T49" fmla="*/ 2 h 523"/>
                  <a:gd name="T50" fmla="*/ 0 w 181"/>
                  <a:gd name="T51" fmla="*/ 2 h 523"/>
                  <a:gd name="T52" fmla="*/ 0 w 181"/>
                  <a:gd name="T53" fmla="*/ 2 h 523"/>
                  <a:gd name="T54" fmla="*/ 0 w 181"/>
                  <a:gd name="T55" fmla="*/ 2 h 523"/>
                  <a:gd name="T56" fmla="*/ 0 w 181"/>
                  <a:gd name="T57" fmla="*/ 2 h 523"/>
                  <a:gd name="T58" fmla="*/ 0 w 181"/>
                  <a:gd name="T59" fmla="*/ 2 h 523"/>
                  <a:gd name="T60" fmla="*/ 0 w 181"/>
                  <a:gd name="T61" fmla="*/ 2 h 523"/>
                  <a:gd name="T62" fmla="*/ 0 w 181"/>
                  <a:gd name="T63" fmla="*/ 2 h 523"/>
                  <a:gd name="T64" fmla="*/ 0 w 181"/>
                  <a:gd name="T65" fmla="*/ 2 h 523"/>
                  <a:gd name="T66" fmla="*/ 0 w 181"/>
                  <a:gd name="T67" fmla="*/ 2 h 523"/>
                  <a:gd name="T68" fmla="*/ 0 w 181"/>
                  <a:gd name="T69" fmla="*/ 2 h 523"/>
                  <a:gd name="T70" fmla="*/ 0 w 181"/>
                  <a:gd name="T71" fmla="*/ 2 h 523"/>
                  <a:gd name="T72" fmla="*/ 0 w 181"/>
                  <a:gd name="T73" fmla="*/ 2 h 523"/>
                  <a:gd name="T74" fmla="*/ 0 w 181"/>
                  <a:gd name="T75" fmla="*/ 1 h 523"/>
                  <a:gd name="T76" fmla="*/ 0 w 181"/>
                  <a:gd name="T77" fmla="*/ 1 h 523"/>
                  <a:gd name="T78" fmla="*/ 0 w 181"/>
                  <a:gd name="T79" fmla="*/ 1 h 523"/>
                  <a:gd name="T80" fmla="*/ 0 w 181"/>
                  <a:gd name="T81" fmla="*/ 1 h 523"/>
                  <a:gd name="T82" fmla="*/ 0 w 181"/>
                  <a:gd name="T83" fmla="*/ 1 h 523"/>
                  <a:gd name="T84" fmla="*/ 0 w 181"/>
                  <a:gd name="T85" fmla="*/ 1 h 523"/>
                  <a:gd name="T86" fmla="*/ 0 w 181"/>
                  <a:gd name="T87" fmla="*/ 1 h 523"/>
                  <a:gd name="T88" fmla="*/ 0 w 181"/>
                  <a:gd name="T89" fmla="*/ 1 h 523"/>
                  <a:gd name="T90" fmla="*/ 0 w 181"/>
                  <a:gd name="T91" fmla="*/ 1 h 523"/>
                  <a:gd name="T92" fmla="*/ 0 w 181"/>
                  <a:gd name="T93" fmla="*/ 1 h 523"/>
                  <a:gd name="T94" fmla="*/ 0 w 181"/>
                  <a:gd name="T95" fmla="*/ 1 h 523"/>
                  <a:gd name="T96" fmla="*/ 0 w 181"/>
                  <a:gd name="T97" fmla="*/ 1 h 523"/>
                  <a:gd name="T98" fmla="*/ 0 w 181"/>
                  <a:gd name="T99" fmla="*/ 1 h 523"/>
                  <a:gd name="T100" fmla="*/ 0 w 181"/>
                  <a:gd name="T101" fmla="*/ 1 h 523"/>
                  <a:gd name="T102" fmla="*/ 0 w 181"/>
                  <a:gd name="T103" fmla="*/ 1 h 523"/>
                  <a:gd name="T104" fmla="*/ 0 w 181"/>
                  <a:gd name="T105" fmla="*/ 0 h 52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1" h="523">
                    <a:moveTo>
                      <a:pt x="179" y="0"/>
                    </a:moveTo>
                    <a:lnTo>
                      <a:pt x="170" y="4"/>
                    </a:lnTo>
                    <a:lnTo>
                      <a:pt x="162" y="9"/>
                    </a:lnTo>
                    <a:lnTo>
                      <a:pt x="154" y="13"/>
                    </a:lnTo>
                    <a:lnTo>
                      <a:pt x="145" y="19"/>
                    </a:lnTo>
                    <a:lnTo>
                      <a:pt x="137" y="25"/>
                    </a:lnTo>
                    <a:lnTo>
                      <a:pt x="131" y="30"/>
                    </a:lnTo>
                    <a:lnTo>
                      <a:pt x="124" y="36"/>
                    </a:lnTo>
                    <a:lnTo>
                      <a:pt x="116" y="42"/>
                    </a:lnTo>
                    <a:lnTo>
                      <a:pt x="111" y="47"/>
                    </a:lnTo>
                    <a:lnTo>
                      <a:pt x="105" y="53"/>
                    </a:lnTo>
                    <a:lnTo>
                      <a:pt x="97" y="61"/>
                    </a:lnTo>
                    <a:lnTo>
                      <a:pt x="92" y="66"/>
                    </a:lnTo>
                    <a:lnTo>
                      <a:pt x="86" y="74"/>
                    </a:lnTo>
                    <a:lnTo>
                      <a:pt x="82" y="80"/>
                    </a:lnTo>
                    <a:lnTo>
                      <a:pt x="76" y="87"/>
                    </a:lnTo>
                    <a:lnTo>
                      <a:pt x="73" y="95"/>
                    </a:lnTo>
                    <a:lnTo>
                      <a:pt x="69" y="103"/>
                    </a:lnTo>
                    <a:lnTo>
                      <a:pt x="63" y="110"/>
                    </a:lnTo>
                    <a:lnTo>
                      <a:pt x="59" y="118"/>
                    </a:lnTo>
                    <a:lnTo>
                      <a:pt x="55" y="125"/>
                    </a:lnTo>
                    <a:lnTo>
                      <a:pt x="52" y="133"/>
                    </a:lnTo>
                    <a:lnTo>
                      <a:pt x="48" y="141"/>
                    </a:lnTo>
                    <a:lnTo>
                      <a:pt x="46" y="148"/>
                    </a:lnTo>
                    <a:lnTo>
                      <a:pt x="42" y="158"/>
                    </a:lnTo>
                    <a:lnTo>
                      <a:pt x="40" y="165"/>
                    </a:lnTo>
                    <a:lnTo>
                      <a:pt x="36" y="173"/>
                    </a:lnTo>
                    <a:lnTo>
                      <a:pt x="34" y="182"/>
                    </a:lnTo>
                    <a:lnTo>
                      <a:pt x="33" y="190"/>
                    </a:lnTo>
                    <a:lnTo>
                      <a:pt x="29" y="200"/>
                    </a:lnTo>
                    <a:lnTo>
                      <a:pt x="27" y="207"/>
                    </a:lnTo>
                    <a:lnTo>
                      <a:pt x="25" y="217"/>
                    </a:lnTo>
                    <a:lnTo>
                      <a:pt x="25" y="226"/>
                    </a:lnTo>
                    <a:lnTo>
                      <a:pt x="23" y="234"/>
                    </a:lnTo>
                    <a:lnTo>
                      <a:pt x="21" y="243"/>
                    </a:lnTo>
                    <a:lnTo>
                      <a:pt x="19" y="251"/>
                    </a:lnTo>
                    <a:lnTo>
                      <a:pt x="19" y="260"/>
                    </a:lnTo>
                    <a:lnTo>
                      <a:pt x="17" y="270"/>
                    </a:lnTo>
                    <a:lnTo>
                      <a:pt x="15" y="279"/>
                    </a:lnTo>
                    <a:lnTo>
                      <a:pt x="15" y="287"/>
                    </a:lnTo>
                    <a:lnTo>
                      <a:pt x="14" y="296"/>
                    </a:lnTo>
                    <a:lnTo>
                      <a:pt x="14" y="306"/>
                    </a:lnTo>
                    <a:lnTo>
                      <a:pt x="12" y="316"/>
                    </a:lnTo>
                    <a:lnTo>
                      <a:pt x="12" y="325"/>
                    </a:lnTo>
                    <a:lnTo>
                      <a:pt x="10" y="335"/>
                    </a:lnTo>
                    <a:lnTo>
                      <a:pt x="10" y="342"/>
                    </a:lnTo>
                    <a:lnTo>
                      <a:pt x="10" y="352"/>
                    </a:lnTo>
                    <a:lnTo>
                      <a:pt x="8" y="361"/>
                    </a:lnTo>
                    <a:lnTo>
                      <a:pt x="8" y="371"/>
                    </a:lnTo>
                    <a:lnTo>
                      <a:pt x="8" y="380"/>
                    </a:lnTo>
                    <a:lnTo>
                      <a:pt x="8" y="388"/>
                    </a:lnTo>
                    <a:lnTo>
                      <a:pt x="8" y="397"/>
                    </a:lnTo>
                    <a:lnTo>
                      <a:pt x="6" y="407"/>
                    </a:lnTo>
                    <a:lnTo>
                      <a:pt x="6" y="416"/>
                    </a:lnTo>
                    <a:lnTo>
                      <a:pt x="6" y="424"/>
                    </a:lnTo>
                    <a:lnTo>
                      <a:pt x="6" y="433"/>
                    </a:lnTo>
                    <a:lnTo>
                      <a:pt x="6" y="443"/>
                    </a:lnTo>
                    <a:lnTo>
                      <a:pt x="4" y="451"/>
                    </a:lnTo>
                    <a:lnTo>
                      <a:pt x="4" y="460"/>
                    </a:lnTo>
                    <a:lnTo>
                      <a:pt x="4" y="470"/>
                    </a:lnTo>
                    <a:lnTo>
                      <a:pt x="2" y="477"/>
                    </a:lnTo>
                    <a:lnTo>
                      <a:pt x="2" y="487"/>
                    </a:lnTo>
                    <a:lnTo>
                      <a:pt x="2" y="494"/>
                    </a:lnTo>
                    <a:lnTo>
                      <a:pt x="0" y="504"/>
                    </a:lnTo>
                    <a:lnTo>
                      <a:pt x="0" y="511"/>
                    </a:lnTo>
                    <a:lnTo>
                      <a:pt x="0" y="513"/>
                    </a:lnTo>
                    <a:lnTo>
                      <a:pt x="0" y="515"/>
                    </a:lnTo>
                    <a:lnTo>
                      <a:pt x="0" y="517"/>
                    </a:lnTo>
                    <a:lnTo>
                      <a:pt x="2" y="519"/>
                    </a:lnTo>
                    <a:lnTo>
                      <a:pt x="4" y="521"/>
                    </a:lnTo>
                    <a:lnTo>
                      <a:pt x="6" y="521"/>
                    </a:lnTo>
                    <a:lnTo>
                      <a:pt x="8" y="523"/>
                    </a:lnTo>
                    <a:lnTo>
                      <a:pt x="12" y="523"/>
                    </a:lnTo>
                    <a:lnTo>
                      <a:pt x="14" y="523"/>
                    </a:lnTo>
                    <a:lnTo>
                      <a:pt x="15" y="523"/>
                    </a:lnTo>
                    <a:lnTo>
                      <a:pt x="17" y="521"/>
                    </a:lnTo>
                    <a:lnTo>
                      <a:pt x="21" y="521"/>
                    </a:lnTo>
                    <a:lnTo>
                      <a:pt x="21" y="519"/>
                    </a:lnTo>
                    <a:lnTo>
                      <a:pt x="23" y="517"/>
                    </a:lnTo>
                    <a:lnTo>
                      <a:pt x="25" y="515"/>
                    </a:lnTo>
                    <a:lnTo>
                      <a:pt x="27" y="513"/>
                    </a:lnTo>
                    <a:lnTo>
                      <a:pt x="27" y="509"/>
                    </a:lnTo>
                    <a:lnTo>
                      <a:pt x="29" y="508"/>
                    </a:lnTo>
                    <a:lnTo>
                      <a:pt x="29" y="504"/>
                    </a:lnTo>
                    <a:lnTo>
                      <a:pt x="29" y="500"/>
                    </a:lnTo>
                    <a:lnTo>
                      <a:pt x="31" y="496"/>
                    </a:lnTo>
                    <a:lnTo>
                      <a:pt x="31" y="492"/>
                    </a:lnTo>
                    <a:lnTo>
                      <a:pt x="33" y="489"/>
                    </a:lnTo>
                    <a:lnTo>
                      <a:pt x="33" y="487"/>
                    </a:lnTo>
                    <a:lnTo>
                      <a:pt x="33" y="483"/>
                    </a:lnTo>
                    <a:lnTo>
                      <a:pt x="34" y="479"/>
                    </a:lnTo>
                    <a:lnTo>
                      <a:pt x="34" y="475"/>
                    </a:lnTo>
                    <a:lnTo>
                      <a:pt x="36" y="473"/>
                    </a:lnTo>
                    <a:lnTo>
                      <a:pt x="36" y="470"/>
                    </a:lnTo>
                    <a:lnTo>
                      <a:pt x="36" y="466"/>
                    </a:lnTo>
                    <a:lnTo>
                      <a:pt x="38" y="462"/>
                    </a:lnTo>
                    <a:lnTo>
                      <a:pt x="38" y="460"/>
                    </a:lnTo>
                    <a:lnTo>
                      <a:pt x="38" y="456"/>
                    </a:lnTo>
                    <a:lnTo>
                      <a:pt x="40" y="452"/>
                    </a:lnTo>
                    <a:lnTo>
                      <a:pt x="40" y="449"/>
                    </a:lnTo>
                    <a:lnTo>
                      <a:pt x="40" y="445"/>
                    </a:lnTo>
                    <a:lnTo>
                      <a:pt x="40" y="441"/>
                    </a:lnTo>
                    <a:lnTo>
                      <a:pt x="42" y="439"/>
                    </a:lnTo>
                    <a:lnTo>
                      <a:pt x="42" y="435"/>
                    </a:lnTo>
                    <a:lnTo>
                      <a:pt x="42" y="431"/>
                    </a:lnTo>
                    <a:lnTo>
                      <a:pt x="42" y="428"/>
                    </a:lnTo>
                    <a:lnTo>
                      <a:pt x="44" y="424"/>
                    </a:lnTo>
                    <a:lnTo>
                      <a:pt x="44" y="420"/>
                    </a:lnTo>
                    <a:lnTo>
                      <a:pt x="44" y="416"/>
                    </a:lnTo>
                    <a:lnTo>
                      <a:pt x="44" y="414"/>
                    </a:lnTo>
                    <a:lnTo>
                      <a:pt x="46" y="411"/>
                    </a:lnTo>
                    <a:lnTo>
                      <a:pt x="46" y="407"/>
                    </a:lnTo>
                    <a:lnTo>
                      <a:pt x="46" y="403"/>
                    </a:lnTo>
                    <a:lnTo>
                      <a:pt x="46" y="399"/>
                    </a:lnTo>
                    <a:lnTo>
                      <a:pt x="46" y="397"/>
                    </a:lnTo>
                    <a:lnTo>
                      <a:pt x="46" y="393"/>
                    </a:lnTo>
                    <a:lnTo>
                      <a:pt x="48" y="390"/>
                    </a:lnTo>
                    <a:lnTo>
                      <a:pt x="48" y="386"/>
                    </a:lnTo>
                    <a:lnTo>
                      <a:pt x="48" y="382"/>
                    </a:lnTo>
                    <a:lnTo>
                      <a:pt x="48" y="378"/>
                    </a:lnTo>
                    <a:lnTo>
                      <a:pt x="48" y="374"/>
                    </a:lnTo>
                    <a:lnTo>
                      <a:pt x="48" y="373"/>
                    </a:lnTo>
                    <a:lnTo>
                      <a:pt x="48" y="369"/>
                    </a:lnTo>
                    <a:lnTo>
                      <a:pt x="50" y="365"/>
                    </a:lnTo>
                    <a:lnTo>
                      <a:pt x="50" y="361"/>
                    </a:lnTo>
                    <a:lnTo>
                      <a:pt x="50" y="357"/>
                    </a:lnTo>
                    <a:lnTo>
                      <a:pt x="50" y="354"/>
                    </a:lnTo>
                    <a:lnTo>
                      <a:pt x="50" y="352"/>
                    </a:lnTo>
                    <a:lnTo>
                      <a:pt x="50" y="348"/>
                    </a:lnTo>
                    <a:lnTo>
                      <a:pt x="50" y="344"/>
                    </a:lnTo>
                    <a:lnTo>
                      <a:pt x="50" y="340"/>
                    </a:lnTo>
                    <a:lnTo>
                      <a:pt x="52" y="336"/>
                    </a:lnTo>
                    <a:lnTo>
                      <a:pt x="52" y="333"/>
                    </a:lnTo>
                    <a:lnTo>
                      <a:pt x="52" y="329"/>
                    </a:lnTo>
                    <a:lnTo>
                      <a:pt x="52" y="325"/>
                    </a:lnTo>
                    <a:lnTo>
                      <a:pt x="52" y="323"/>
                    </a:lnTo>
                    <a:lnTo>
                      <a:pt x="52" y="319"/>
                    </a:lnTo>
                    <a:lnTo>
                      <a:pt x="52" y="316"/>
                    </a:lnTo>
                    <a:lnTo>
                      <a:pt x="53" y="312"/>
                    </a:lnTo>
                    <a:lnTo>
                      <a:pt x="53" y="308"/>
                    </a:lnTo>
                    <a:lnTo>
                      <a:pt x="53" y="304"/>
                    </a:lnTo>
                    <a:lnTo>
                      <a:pt x="53" y="302"/>
                    </a:lnTo>
                    <a:lnTo>
                      <a:pt x="53" y="298"/>
                    </a:lnTo>
                    <a:lnTo>
                      <a:pt x="55" y="295"/>
                    </a:lnTo>
                    <a:lnTo>
                      <a:pt x="55" y="291"/>
                    </a:lnTo>
                    <a:lnTo>
                      <a:pt x="55" y="285"/>
                    </a:lnTo>
                    <a:lnTo>
                      <a:pt x="55" y="279"/>
                    </a:lnTo>
                    <a:lnTo>
                      <a:pt x="55" y="274"/>
                    </a:lnTo>
                    <a:lnTo>
                      <a:pt x="57" y="270"/>
                    </a:lnTo>
                    <a:lnTo>
                      <a:pt x="57" y="264"/>
                    </a:lnTo>
                    <a:lnTo>
                      <a:pt x="57" y="258"/>
                    </a:lnTo>
                    <a:lnTo>
                      <a:pt x="57" y="253"/>
                    </a:lnTo>
                    <a:lnTo>
                      <a:pt x="59" y="249"/>
                    </a:lnTo>
                    <a:lnTo>
                      <a:pt x="59" y="243"/>
                    </a:lnTo>
                    <a:lnTo>
                      <a:pt x="61" y="238"/>
                    </a:lnTo>
                    <a:lnTo>
                      <a:pt x="61" y="234"/>
                    </a:lnTo>
                    <a:lnTo>
                      <a:pt x="63" y="228"/>
                    </a:lnTo>
                    <a:lnTo>
                      <a:pt x="63" y="222"/>
                    </a:lnTo>
                    <a:lnTo>
                      <a:pt x="65" y="219"/>
                    </a:lnTo>
                    <a:lnTo>
                      <a:pt x="67" y="215"/>
                    </a:lnTo>
                    <a:lnTo>
                      <a:pt x="67" y="209"/>
                    </a:lnTo>
                    <a:lnTo>
                      <a:pt x="69" y="203"/>
                    </a:lnTo>
                    <a:lnTo>
                      <a:pt x="69" y="200"/>
                    </a:lnTo>
                    <a:lnTo>
                      <a:pt x="71" y="196"/>
                    </a:lnTo>
                    <a:lnTo>
                      <a:pt x="73" y="190"/>
                    </a:lnTo>
                    <a:lnTo>
                      <a:pt x="73" y="186"/>
                    </a:lnTo>
                    <a:lnTo>
                      <a:pt x="74" y="180"/>
                    </a:lnTo>
                    <a:lnTo>
                      <a:pt x="76" y="177"/>
                    </a:lnTo>
                    <a:lnTo>
                      <a:pt x="78" y="171"/>
                    </a:lnTo>
                    <a:lnTo>
                      <a:pt x="80" y="167"/>
                    </a:lnTo>
                    <a:lnTo>
                      <a:pt x="82" y="161"/>
                    </a:lnTo>
                    <a:lnTo>
                      <a:pt x="84" y="158"/>
                    </a:lnTo>
                    <a:lnTo>
                      <a:pt x="86" y="154"/>
                    </a:lnTo>
                    <a:lnTo>
                      <a:pt x="88" y="148"/>
                    </a:lnTo>
                    <a:lnTo>
                      <a:pt x="90" y="144"/>
                    </a:lnTo>
                    <a:lnTo>
                      <a:pt x="92" y="141"/>
                    </a:lnTo>
                    <a:lnTo>
                      <a:pt x="93" y="137"/>
                    </a:lnTo>
                    <a:lnTo>
                      <a:pt x="95" y="131"/>
                    </a:lnTo>
                    <a:lnTo>
                      <a:pt x="97" y="127"/>
                    </a:lnTo>
                    <a:lnTo>
                      <a:pt x="99" y="123"/>
                    </a:lnTo>
                    <a:lnTo>
                      <a:pt x="101" y="118"/>
                    </a:lnTo>
                    <a:lnTo>
                      <a:pt x="103" y="114"/>
                    </a:lnTo>
                    <a:lnTo>
                      <a:pt x="107" y="110"/>
                    </a:lnTo>
                    <a:lnTo>
                      <a:pt x="109" y="104"/>
                    </a:lnTo>
                    <a:lnTo>
                      <a:pt x="111" y="101"/>
                    </a:lnTo>
                    <a:lnTo>
                      <a:pt x="112" y="97"/>
                    </a:lnTo>
                    <a:lnTo>
                      <a:pt x="114" y="93"/>
                    </a:lnTo>
                    <a:lnTo>
                      <a:pt x="118" y="87"/>
                    </a:lnTo>
                    <a:lnTo>
                      <a:pt x="120" y="84"/>
                    </a:lnTo>
                    <a:lnTo>
                      <a:pt x="122" y="80"/>
                    </a:lnTo>
                    <a:lnTo>
                      <a:pt x="126" y="76"/>
                    </a:lnTo>
                    <a:lnTo>
                      <a:pt x="128" y="72"/>
                    </a:lnTo>
                    <a:lnTo>
                      <a:pt x="131" y="68"/>
                    </a:lnTo>
                    <a:lnTo>
                      <a:pt x="133" y="63"/>
                    </a:lnTo>
                    <a:lnTo>
                      <a:pt x="137" y="59"/>
                    </a:lnTo>
                    <a:lnTo>
                      <a:pt x="139" y="55"/>
                    </a:lnTo>
                    <a:lnTo>
                      <a:pt x="143" y="51"/>
                    </a:lnTo>
                    <a:lnTo>
                      <a:pt x="145" y="47"/>
                    </a:lnTo>
                    <a:lnTo>
                      <a:pt x="149" y="44"/>
                    </a:lnTo>
                    <a:lnTo>
                      <a:pt x="150" y="38"/>
                    </a:lnTo>
                    <a:lnTo>
                      <a:pt x="154" y="34"/>
                    </a:lnTo>
                    <a:lnTo>
                      <a:pt x="158" y="30"/>
                    </a:lnTo>
                    <a:lnTo>
                      <a:pt x="160" y="26"/>
                    </a:lnTo>
                    <a:lnTo>
                      <a:pt x="164" y="21"/>
                    </a:lnTo>
                    <a:lnTo>
                      <a:pt x="168" y="17"/>
                    </a:lnTo>
                    <a:lnTo>
                      <a:pt x="171" y="13"/>
                    </a:lnTo>
                    <a:lnTo>
                      <a:pt x="175" y="9"/>
                    </a:lnTo>
                    <a:lnTo>
                      <a:pt x="177" y="6"/>
                    </a:lnTo>
                    <a:lnTo>
                      <a:pt x="181" y="2"/>
                    </a:lnTo>
                    <a:lnTo>
                      <a:pt x="181" y="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2" name="Freeform 385"/>
              <p:cNvSpPr>
                <a:spLocks/>
              </p:cNvSpPr>
              <p:nvPr/>
            </p:nvSpPr>
            <p:spPr bwMode="auto">
              <a:xfrm>
                <a:off x="4497" y="2066"/>
                <a:ext cx="78" cy="63"/>
              </a:xfrm>
              <a:custGeom>
                <a:avLst/>
                <a:gdLst>
                  <a:gd name="T0" fmla="*/ 1 w 156"/>
                  <a:gd name="T1" fmla="*/ 1 h 126"/>
                  <a:gd name="T2" fmla="*/ 0 w 156"/>
                  <a:gd name="T3" fmla="*/ 1 h 126"/>
                  <a:gd name="T4" fmla="*/ 1 w 156"/>
                  <a:gd name="T5" fmla="*/ 1 h 126"/>
                  <a:gd name="T6" fmla="*/ 1 w 156"/>
                  <a:gd name="T7" fmla="*/ 1 h 126"/>
                  <a:gd name="T8" fmla="*/ 1 w 156"/>
                  <a:gd name="T9" fmla="*/ 1 h 126"/>
                  <a:gd name="T10" fmla="*/ 1 w 156"/>
                  <a:gd name="T11" fmla="*/ 1 h 126"/>
                  <a:gd name="T12" fmla="*/ 1 w 156"/>
                  <a:gd name="T13" fmla="*/ 1 h 126"/>
                  <a:gd name="T14" fmla="*/ 1 w 156"/>
                  <a:gd name="T15" fmla="*/ 1 h 126"/>
                  <a:gd name="T16" fmla="*/ 1 w 156"/>
                  <a:gd name="T17" fmla="*/ 1 h 126"/>
                  <a:gd name="T18" fmla="*/ 1 w 156"/>
                  <a:gd name="T19" fmla="*/ 1 h 126"/>
                  <a:gd name="T20" fmla="*/ 1 w 156"/>
                  <a:gd name="T21" fmla="*/ 1 h 126"/>
                  <a:gd name="T22" fmla="*/ 1 w 156"/>
                  <a:gd name="T23" fmla="*/ 1 h 126"/>
                  <a:gd name="T24" fmla="*/ 1 w 156"/>
                  <a:gd name="T25" fmla="*/ 1 h 126"/>
                  <a:gd name="T26" fmla="*/ 1 w 156"/>
                  <a:gd name="T27" fmla="*/ 1 h 126"/>
                  <a:gd name="T28" fmla="*/ 1 w 156"/>
                  <a:gd name="T29" fmla="*/ 1 h 126"/>
                  <a:gd name="T30" fmla="*/ 1 w 156"/>
                  <a:gd name="T31" fmla="*/ 1 h 126"/>
                  <a:gd name="T32" fmla="*/ 1 w 156"/>
                  <a:gd name="T33" fmla="*/ 1 h 126"/>
                  <a:gd name="T34" fmla="*/ 1 w 156"/>
                  <a:gd name="T35" fmla="*/ 1 h 126"/>
                  <a:gd name="T36" fmla="*/ 1 w 156"/>
                  <a:gd name="T37" fmla="*/ 1 h 126"/>
                  <a:gd name="T38" fmla="*/ 1 w 156"/>
                  <a:gd name="T39" fmla="*/ 0 h 126"/>
                  <a:gd name="T40" fmla="*/ 1 w 156"/>
                  <a:gd name="T41" fmla="*/ 1 h 126"/>
                  <a:gd name="T42" fmla="*/ 1 w 156"/>
                  <a:gd name="T43" fmla="*/ 1 h 126"/>
                  <a:gd name="T44" fmla="*/ 1 w 156"/>
                  <a:gd name="T45" fmla="*/ 1 h 126"/>
                  <a:gd name="T46" fmla="*/ 1 w 156"/>
                  <a:gd name="T47" fmla="*/ 1 h 126"/>
                  <a:gd name="T48" fmla="*/ 1 w 156"/>
                  <a:gd name="T49" fmla="*/ 1 h 126"/>
                  <a:gd name="T50" fmla="*/ 1 w 156"/>
                  <a:gd name="T51" fmla="*/ 1 h 126"/>
                  <a:gd name="T52" fmla="*/ 1 w 156"/>
                  <a:gd name="T53" fmla="*/ 1 h 126"/>
                  <a:gd name="T54" fmla="*/ 1 w 156"/>
                  <a:gd name="T55" fmla="*/ 1 h 126"/>
                  <a:gd name="T56" fmla="*/ 1 w 156"/>
                  <a:gd name="T57" fmla="*/ 1 h 126"/>
                  <a:gd name="T58" fmla="*/ 1 w 156"/>
                  <a:gd name="T59" fmla="*/ 1 h 126"/>
                  <a:gd name="T60" fmla="*/ 1 w 156"/>
                  <a:gd name="T61" fmla="*/ 1 h 126"/>
                  <a:gd name="T62" fmla="*/ 1 w 156"/>
                  <a:gd name="T63" fmla="*/ 1 h 126"/>
                  <a:gd name="T64" fmla="*/ 1 w 156"/>
                  <a:gd name="T65" fmla="*/ 1 h 126"/>
                  <a:gd name="T66" fmla="*/ 1 w 156"/>
                  <a:gd name="T67" fmla="*/ 1 h 126"/>
                  <a:gd name="T68" fmla="*/ 1 w 156"/>
                  <a:gd name="T69" fmla="*/ 1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6" h="126">
                    <a:moveTo>
                      <a:pt x="2" y="12"/>
                    </a:moveTo>
                    <a:lnTo>
                      <a:pt x="0" y="126"/>
                    </a:lnTo>
                    <a:lnTo>
                      <a:pt x="156" y="126"/>
                    </a:lnTo>
                    <a:lnTo>
                      <a:pt x="150" y="38"/>
                    </a:lnTo>
                    <a:lnTo>
                      <a:pt x="150" y="35"/>
                    </a:lnTo>
                    <a:lnTo>
                      <a:pt x="148" y="33"/>
                    </a:lnTo>
                    <a:lnTo>
                      <a:pt x="146" y="29"/>
                    </a:lnTo>
                    <a:lnTo>
                      <a:pt x="146" y="27"/>
                    </a:lnTo>
                    <a:lnTo>
                      <a:pt x="144" y="23"/>
                    </a:lnTo>
                    <a:lnTo>
                      <a:pt x="143" y="19"/>
                    </a:lnTo>
                    <a:lnTo>
                      <a:pt x="141" y="18"/>
                    </a:lnTo>
                    <a:lnTo>
                      <a:pt x="139" y="16"/>
                    </a:lnTo>
                    <a:lnTo>
                      <a:pt x="137" y="12"/>
                    </a:lnTo>
                    <a:lnTo>
                      <a:pt x="135" y="10"/>
                    </a:lnTo>
                    <a:lnTo>
                      <a:pt x="131" y="8"/>
                    </a:lnTo>
                    <a:lnTo>
                      <a:pt x="129" y="6"/>
                    </a:lnTo>
                    <a:lnTo>
                      <a:pt x="125" y="4"/>
                    </a:lnTo>
                    <a:lnTo>
                      <a:pt x="124" y="2"/>
                    </a:lnTo>
                    <a:lnTo>
                      <a:pt x="120" y="2"/>
                    </a:lnTo>
                    <a:lnTo>
                      <a:pt x="118" y="0"/>
                    </a:lnTo>
                    <a:lnTo>
                      <a:pt x="47" y="6"/>
                    </a:lnTo>
                    <a:lnTo>
                      <a:pt x="46" y="8"/>
                    </a:lnTo>
                    <a:lnTo>
                      <a:pt x="44" y="10"/>
                    </a:lnTo>
                    <a:lnTo>
                      <a:pt x="44" y="12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6" y="21"/>
                    </a:lnTo>
                    <a:lnTo>
                      <a:pt x="47" y="23"/>
                    </a:lnTo>
                    <a:lnTo>
                      <a:pt x="122" y="33"/>
                    </a:lnTo>
                    <a:lnTo>
                      <a:pt x="127" y="101"/>
                    </a:lnTo>
                    <a:lnTo>
                      <a:pt x="27" y="101"/>
                    </a:lnTo>
                    <a:lnTo>
                      <a:pt x="36" y="6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3" name="Freeform 386"/>
              <p:cNvSpPr>
                <a:spLocks/>
              </p:cNvSpPr>
              <p:nvPr/>
            </p:nvSpPr>
            <p:spPr bwMode="auto">
              <a:xfrm>
                <a:off x="4674" y="1792"/>
                <a:ext cx="177" cy="234"/>
              </a:xfrm>
              <a:custGeom>
                <a:avLst/>
                <a:gdLst>
                  <a:gd name="T0" fmla="*/ 1 w 353"/>
                  <a:gd name="T1" fmla="*/ 1 h 468"/>
                  <a:gd name="T2" fmla="*/ 1 w 353"/>
                  <a:gd name="T3" fmla="*/ 1 h 468"/>
                  <a:gd name="T4" fmla="*/ 1 w 353"/>
                  <a:gd name="T5" fmla="*/ 1 h 468"/>
                  <a:gd name="T6" fmla="*/ 1 w 353"/>
                  <a:gd name="T7" fmla="*/ 1 h 468"/>
                  <a:gd name="T8" fmla="*/ 1 w 353"/>
                  <a:gd name="T9" fmla="*/ 1 h 468"/>
                  <a:gd name="T10" fmla="*/ 1 w 353"/>
                  <a:gd name="T11" fmla="*/ 1 h 468"/>
                  <a:gd name="T12" fmla="*/ 1 w 353"/>
                  <a:gd name="T13" fmla="*/ 1 h 468"/>
                  <a:gd name="T14" fmla="*/ 1 w 353"/>
                  <a:gd name="T15" fmla="*/ 1 h 468"/>
                  <a:gd name="T16" fmla="*/ 1 w 353"/>
                  <a:gd name="T17" fmla="*/ 1 h 468"/>
                  <a:gd name="T18" fmla="*/ 1 w 353"/>
                  <a:gd name="T19" fmla="*/ 1 h 468"/>
                  <a:gd name="T20" fmla="*/ 1 w 353"/>
                  <a:gd name="T21" fmla="*/ 1 h 468"/>
                  <a:gd name="T22" fmla="*/ 1 w 353"/>
                  <a:gd name="T23" fmla="*/ 1 h 468"/>
                  <a:gd name="T24" fmla="*/ 1 w 353"/>
                  <a:gd name="T25" fmla="*/ 1 h 468"/>
                  <a:gd name="T26" fmla="*/ 1 w 353"/>
                  <a:gd name="T27" fmla="*/ 1 h 468"/>
                  <a:gd name="T28" fmla="*/ 1 w 353"/>
                  <a:gd name="T29" fmla="*/ 1 h 468"/>
                  <a:gd name="T30" fmla="*/ 1 w 353"/>
                  <a:gd name="T31" fmla="*/ 2 h 468"/>
                  <a:gd name="T32" fmla="*/ 1 w 353"/>
                  <a:gd name="T33" fmla="*/ 2 h 468"/>
                  <a:gd name="T34" fmla="*/ 1 w 353"/>
                  <a:gd name="T35" fmla="*/ 2 h 468"/>
                  <a:gd name="T36" fmla="*/ 1 w 353"/>
                  <a:gd name="T37" fmla="*/ 2 h 468"/>
                  <a:gd name="T38" fmla="*/ 1 w 353"/>
                  <a:gd name="T39" fmla="*/ 2 h 468"/>
                  <a:gd name="T40" fmla="*/ 1 w 353"/>
                  <a:gd name="T41" fmla="*/ 2 h 468"/>
                  <a:gd name="T42" fmla="*/ 1 w 353"/>
                  <a:gd name="T43" fmla="*/ 2 h 468"/>
                  <a:gd name="T44" fmla="*/ 1 w 353"/>
                  <a:gd name="T45" fmla="*/ 2 h 468"/>
                  <a:gd name="T46" fmla="*/ 1 w 353"/>
                  <a:gd name="T47" fmla="*/ 2 h 468"/>
                  <a:gd name="T48" fmla="*/ 1 w 353"/>
                  <a:gd name="T49" fmla="*/ 2 h 468"/>
                  <a:gd name="T50" fmla="*/ 2 w 353"/>
                  <a:gd name="T51" fmla="*/ 2 h 468"/>
                  <a:gd name="T52" fmla="*/ 2 w 353"/>
                  <a:gd name="T53" fmla="*/ 2 h 468"/>
                  <a:gd name="T54" fmla="*/ 2 w 353"/>
                  <a:gd name="T55" fmla="*/ 2 h 468"/>
                  <a:gd name="T56" fmla="*/ 2 w 353"/>
                  <a:gd name="T57" fmla="*/ 2 h 468"/>
                  <a:gd name="T58" fmla="*/ 2 w 353"/>
                  <a:gd name="T59" fmla="*/ 2 h 468"/>
                  <a:gd name="T60" fmla="*/ 2 w 353"/>
                  <a:gd name="T61" fmla="*/ 2 h 468"/>
                  <a:gd name="T62" fmla="*/ 2 w 353"/>
                  <a:gd name="T63" fmla="*/ 2 h 468"/>
                  <a:gd name="T64" fmla="*/ 2 w 353"/>
                  <a:gd name="T65" fmla="*/ 2 h 468"/>
                  <a:gd name="T66" fmla="*/ 2 w 353"/>
                  <a:gd name="T67" fmla="*/ 2 h 468"/>
                  <a:gd name="T68" fmla="*/ 2 w 353"/>
                  <a:gd name="T69" fmla="*/ 2 h 468"/>
                  <a:gd name="T70" fmla="*/ 2 w 353"/>
                  <a:gd name="T71" fmla="*/ 2 h 468"/>
                  <a:gd name="T72" fmla="*/ 2 w 353"/>
                  <a:gd name="T73" fmla="*/ 2 h 468"/>
                  <a:gd name="T74" fmla="*/ 2 w 353"/>
                  <a:gd name="T75" fmla="*/ 2 h 468"/>
                  <a:gd name="T76" fmla="*/ 2 w 353"/>
                  <a:gd name="T77" fmla="*/ 2 h 468"/>
                  <a:gd name="T78" fmla="*/ 2 w 353"/>
                  <a:gd name="T79" fmla="*/ 2 h 468"/>
                  <a:gd name="T80" fmla="*/ 2 w 353"/>
                  <a:gd name="T81" fmla="*/ 2 h 468"/>
                  <a:gd name="T82" fmla="*/ 2 w 353"/>
                  <a:gd name="T83" fmla="*/ 2 h 468"/>
                  <a:gd name="T84" fmla="*/ 2 w 353"/>
                  <a:gd name="T85" fmla="*/ 2 h 468"/>
                  <a:gd name="T86" fmla="*/ 2 w 353"/>
                  <a:gd name="T87" fmla="*/ 1 h 468"/>
                  <a:gd name="T88" fmla="*/ 2 w 353"/>
                  <a:gd name="T89" fmla="*/ 1 h 468"/>
                  <a:gd name="T90" fmla="*/ 2 w 353"/>
                  <a:gd name="T91" fmla="*/ 1 h 468"/>
                  <a:gd name="T92" fmla="*/ 2 w 353"/>
                  <a:gd name="T93" fmla="*/ 1 h 468"/>
                  <a:gd name="T94" fmla="*/ 2 w 353"/>
                  <a:gd name="T95" fmla="*/ 1 h 468"/>
                  <a:gd name="T96" fmla="*/ 2 w 353"/>
                  <a:gd name="T97" fmla="*/ 1 h 468"/>
                  <a:gd name="T98" fmla="*/ 2 w 353"/>
                  <a:gd name="T99" fmla="*/ 1 h 468"/>
                  <a:gd name="T100" fmla="*/ 2 w 353"/>
                  <a:gd name="T101" fmla="*/ 1 h 468"/>
                  <a:gd name="T102" fmla="*/ 2 w 353"/>
                  <a:gd name="T103" fmla="*/ 1 h 468"/>
                  <a:gd name="T104" fmla="*/ 1 w 353"/>
                  <a:gd name="T105" fmla="*/ 1 h 468"/>
                  <a:gd name="T106" fmla="*/ 1 w 353"/>
                  <a:gd name="T107" fmla="*/ 1 h 468"/>
                  <a:gd name="T108" fmla="*/ 1 w 353"/>
                  <a:gd name="T109" fmla="*/ 1 h 468"/>
                  <a:gd name="T110" fmla="*/ 1 w 353"/>
                  <a:gd name="T111" fmla="*/ 1 h 468"/>
                  <a:gd name="T112" fmla="*/ 1 w 353"/>
                  <a:gd name="T113" fmla="*/ 0 h 468"/>
                  <a:gd name="T114" fmla="*/ 1 w 353"/>
                  <a:gd name="T115" fmla="*/ 1 h 468"/>
                  <a:gd name="T116" fmla="*/ 1 w 353"/>
                  <a:gd name="T117" fmla="*/ 1 h 468"/>
                  <a:gd name="T118" fmla="*/ 1 w 353"/>
                  <a:gd name="T119" fmla="*/ 1 h 468"/>
                  <a:gd name="T120" fmla="*/ 1 w 353"/>
                  <a:gd name="T121" fmla="*/ 1 h 46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53" h="468">
                    <a:moveTo>
                      <a:pt x="3" y="53"/>
                    </a:moveTo>
                    <a:lnTo>
                      <a:pt x="7" y="51"/>
                    </a:lnTo>
                    <a:lnTo>
                      <a:pt x="11" y="51"/>
                    </a:lnTo>
                    <a:lnTo>
                      <a:pt x="15" y="49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8" y="45"/>
                    </a:lnTo>
                    <a:lnTo>
                      <a:pt x="32" y="45"/>
                    </a:lnTo>
                    <a:lnTo>
                      <a:pt x="36" y="44"/>
                    </a:lnTo>
                    <a:lnTo>
                      <a:pt x="40" y="44"/>
                    </a:lnTo>
                    <a:lnTo>
                      <a:pt x="45" y="42"/>
                    </a:lnTo>
                    <a:lnTo>
                      <a:pt x="49" y="42"/>
                    </a:lnTo>
                    <a:lnTo>
                      <a:pt x="53" y="40"/>
                    </a:lnTo>
                    <a:lnTo>
                      <a:pt x="59" y="40"/>
                    </a:lnTo>
                    <a:lnTo>
                      <a:pt x="62" y="38"/>
                    </a:lnTo>
                    <a:lnTo>
                      <a:pt x="66" y="38"/>
                    </a:lnTo>
                    <a:lnTo>
                      <a:pt x="72" y="38"/>
                    </a:lnTo>
                    <a:lnTo>
                      <a:pt x="76" y="36"/>
                    </a:lnTo>
                    <a:lnTo>
                      <a:pt x="80" y="36"/>
                    </a:lnTo>
                    <a:lnTo>
                      <a:pt x="83" y="34"/>
                    </a:lnTo>
                    <a:lnTo>
                      <a:pt x="89" y="34"/>
                    </a:lnTo>
                    <a:lnTo>
                      <a:pt x="93" y="34"/>
                    </a:lnTo>
                    <a:lnTo>
                      <a:pt x="97" y="34"/>
                    </a:lnTo>
                    <a:lnTo>
                      <a:pt x="100" y="32"/>
                    </a:lnTo>
                    <a:lnTo>
                      <a:pt x="106" y="32"/>
                    </a:lnTo>
                    <a:lnTo>
                      <a:pt x="110" y="32"/>
                    </a:lnTo>
                    <a:lnTo>
                      <a:pt x="114" y="32"/>
                    </a:lnTo>
                    <a:lnTo>
                      <a:pt x="118" y="32"/>
                    </a:lnTo>
                    <a:lnTo>
                      <a:pt x="123" y="32"/>
                    </a:lnTo>
                    <a:lnTo>
                      <a:pt x="127" y="32"/>
                    </a:lnTo>
                    <a:lnTo>
                      <a:pt x="131" y="32"/>
                    </a:lnTo>
                    <a:lnTo>
                      <a:pt x="135" y="32"/>
                    </a:lnTo>
                    <a:lnTo>
                      <a:pt x="140" y="34"/>
                    </a:lnTo>
                    <a:lnTo>
                      <a:pt x="144" y="34"/>
                    </a:lnTo>
                    <a:lnTo>
                      <a:pt x="148" y="34"/>
                    </a:lnTo>
                    <a:lnTo>
                      <a:pt x="152" y="34"/>
                    </a:lnTo>
                    <a:lnTo>
                      <a:pt x="156" y="36"/>
                    </a:lnTo>
                    <a:lnTo>
                      <a:pt x="159" y="36"/>
                    </a:lnTo>
                    <a:lnTo>
                      <a:pt x="163" y="36"/>
                    </a:lnTo>
                    <a:lnTo>
                      <a:pt x="167" y="38"/>
                    </a:lnTo>
                    <a:lnTo>
                      <a:pt x="173" y="40"/>
                    </a:lnTo>
                    <a:lnTo>
                      <a:pt x="175" y="40"/>
                    </a:lnTo>
                    <a:lnTo>
                      <a:pt x="178" y="42"/>
                    </a:lnTo>
                    <a:lnTo>
                      <a:pt x="182" y="44"/>
                    </a:lnTo>
                    <a:lnTo>
                      <a:pt x="186" y="44"/>
                    </a:lnTo>
                    <a:lnTo>
                      <a:pt x="190" y="45"/>
                    </a:lnTo>
                    <a:lnTo>
                      <a:pt x="194" y="47"/>
                    </a:lnTo>
                    <a:lnTo>
                      <a:pt x="197" y="51"/>
                    </a:lnTo>
                    <a:lnTo>
                      <a:pt x="201" y="53"/>
                    </a:lnTo>
                    <a:lnTo>
                      <a:pt x="203" y="55"/>
                    </a:lnTo>
                    <a:lnTo>
                      <a:pt x="207" y="57"/>
                    </a:lnTo>
                    <a:lnTo>
                      <a:pt x="209" y="59"/>
                    </a:lnTo>
                    <a:lnTo>
                      <a:pt x="213" y="63"/>
                    </a:lnTo>
                    <a:lnTo>
                      <a:pt x="215" y="64"/>
                    </a:lnTo>
                    <a:lnTo>
                      <a:pt x="218" y="68"/>
                    </a:lnTo>
                    <a:lnTo>
                      <a:pt x="220" y="72"/>
                    </a:lnTo>
                    <a:lnTo>
                      <a:pt x="224" y="76"/>
                    </a:lnTo>
                    <a:lnTo>
                      <a:pt x="226" y="78"/>
                    </a:lnTo>
                    <a:lnTo>
                      <a:pt x="230" y="82"/>
                    </a:lnTo>
                    <a:lnTo>
                      <a:pt x="232" y="85"/>
                    </a:lnTo>
                    <a:lnTo>
                      <a:pt x="234" y="89"/>
                    </a:lnTo>
                    <a:lnTo>
                      <a:pt x="236" y="93"/>
                    </a:lnTo>
                    <a:lnTo>
                      <a:pt x="237" y="99"/>
                    </a:lnTo>
                    <a:lnTo>
                      <a:pt x="239" y="102"/>
                    </a:lnTo>
                    <a:lnTo>
                      <a:pt x="243" y="108"/>
                    </a:lnTo>
                    <a:lnTo>
                      <a:pt x="243" y="110"/>
                    </a:lnTo>
                    <a:lnTo>
                      <a:pt x="245" y="114"/>
                    </a:lnTo>
                    <a:lnTo>
                      <a:pt x="245" y="116"/>
                    </a:lnTo>
                    <a:lnTo>
                      <a:pt x="247" y="120"/>
                    </a:lnTo>
                    <a:lnTo>
                      <a:pt x="247" y="122"/>
                    </a:lnTo>
                    <a:lnTo>
                      <a:pt x="249" y="125"/>
                    </a:lnTo>
                    <a:lnTo>
                      <a:pt x="249" y="129"/>
                    </a:lnTo>
                    <a:lnTo>
                      <a:pt x="251" y="131"/>
                    </a:lnTo>
                    <a:lnTo>
                      <a:pt x="251" y="135"/>
                    </a:lnTo>
                    <a:lnTo>
                      <a:pt x="251" y="139"/>
                    </a:lnTo>
                    <a:lnTo>
                      <a:pt x="251" y="141"/>
                    </a:lnTo>
                    <a:lnTo>
                      <a:pt x="253" y="144"/>
                    </a:lnTo>
                    <a:lnTo>
                      <a:pt x="253" y="146"/>
                    </a:lnTo>
                    <a:lnTo>
                      <a:pt x="253" y="150"/>
                    </a:lnTo>
                    <a:lnTo>
                      <a:pt x="253" y="154"/>
                    </a:lnTo>
                    <a:lnTo>
                      <a:pt x="255" y="158"/>
                    </a:lnTo>
                    <a:lnTo>
                      <a:pt x="255" y="160"/>
                    </a:lnTo>
                    <a:lnTo>
                      <a:pt x="255" y="163"/>
                    </a:lnTo>
                    <a:lnTo>
                      <a:pt x="255" y="165"/>
                    </a:lnTo>
                    <a:lnTo>
                      <a:pt x="255" y="169"/>
                    </a:lnTo>
                    <a:lnTo>
                      <a:pt x="255" y="173"/>
                    </a:lnTo>
                    <a:lnTo>
                      <a:pt x="255" y="177"/>
                    </a:lnTo>
                    <a:lnTo>
                      <a:pt x="255" y="179"/>
                    </a:lnTo>
                    <a:lnTo>
                      <a:pt x="256" y="182"/>
                    </a:lnTo>
                    <a:lnTo>
                      <a:pt x="255" y="186"/>
                    </a:lnTo>
                    <a:lnTo>
                      <a:pt x="255" y="188"/>
                    </a:lnTo>
                    <a:lnTo>
                      <a:pt x="255" y="192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201"/>
                    </a:lnTo>
                    <a:lnTo>
                      <a:pt x="255" y="205"/>
                    </a:lnTo>
                    <a:lnTo>
                      <a:pt x="255" y="209"/>
                    </a:lnTo>
                    <a:lnTo>
                      <a:pt x="255" y="211"/>
                    </a:lnTo>
                    <a:lnTo>
                      <a:pt x="255" y="215"/>
                    </a:lnTo>
                    <a:lnTo>
                      <a:pt x="255" y="218"/>
                    </a:lnTo>
                    <a:lnTo>
                      <a:pt x="255" y="222"/>
                    </a:lnTo>
                    <a:lnTo>
                      <a:pt x="255" y="224"/>
                    </a:lnTo>
                    <a:lnTo>
                      <a:pt x="255" y="228"/>
                    </a:lnTo>
                    <a:lnTo>
                      <a:pt x="253" y="232"/>
                    </a:lnTo>
                    <a:lnTo>
                      <a:pt x="253" y="234"/>
                    </a:lnTo>
                    <a:lnTo>
                      <a:pt x="253" y="238"/>
                    </a:lnTo>
                    <a:lnTo>
                      <a:pt x="253" y="241"/>
                    </a:lnTo>
                    <a:lnTo>
                      <a:pt x="253" y="243"/>
                    </a:lnTo>
                    <a:lnTo>
                      <a:pt x="253" y="247"/>
                    </a:lnTo>
                    <a:lnTo>
                      <a:pt x="253" y="251"/>
                    </a:lnTo>
                    <a:lnTo>
                      <a:pt x="253" y="255"/>
                    </a:lnTo>
                    <a:lnTo>
                      <a:pt x="251" y="257"/>
                    </a:lnTo>
                    <a:lnTo>
                      <a:pt x="251" y="260"/>
                    </a:lnTo>
                    <a:lnTo>
                      <a:pt x="251" y="264"/>
                    </a:lnTo>
                    <a:lnTo>
                      <a:pt x="251" y="266"/>
                    </a:lnTo>
                    <a:lnTo>
                      <a:pt x="251" y="270"/>
                    </a:lnTo>
                    <a:lnTo>
                      <a:pt x="251" y="274"/>
                    </a:lnTo>
                    <a:lnTo>
                      <a:pt x="251" y="276"/>
                    </a:lnTo>
                    <a:lnTo>
                      <a:pt x="251" y="279"/>
                    </a:lnTo>
                    <a:lnTo>
                      <a:pt x="251" y="283"/>
                    </a:lnTo>
                    <a:lnTo>
                      <a:pt x="251" y="285"/>
                    </a:lnTo>
                    <a:lnTo>
                      <a:pt x="251" y="289"/>
                    </a:lnTo>
                    <a:lnTo>
                      <a:pt x="251" y="293"/>
                    </a:lnTo>
                    <a:lnTo>
                      <a:pt x="251" y="295"/>
                    </a:lnTo>
                    <a:lnTo>
                      <a:pt x="251" y="298"/>
                    </a:lnTo>
                    <a:lnTo>
                      <a:pt x="251" y="302"/>
                    </a:lnTo>
                    <a:lnTo>
                      <a:pt x="251" y="304"/>
                    </a:lnTo>
                    <a:lnTo>
                      <a:pt x="251" y="308"/>
                    </a:lnTo>
                    <a:lnTo>
                      <a:pt x="251" y="312"/>
                    </a:lnTo>
                    <a:lnTo>
                      <a:pt x="251" y="315"/>
                    </a:lnTo>
                    <a:lnTo>
                      <a:pt x="251" y="319"/>
                    </a:lnTo>
                    <a:lnTo>
                      <a:pt x="251" y="321"/>
                    </a:lnTo>
                    <a:lnTo>
                      <a:pt x="251" y="323"/>
                    </a:lnTo>
                    <a:lnTo>
                      <a:pt x="251" y="325"/>
                    </a:lnTo>
                    <a:lnTo>
                      <a:pt x="251" y="327"/>
                    </a:lnTo>
                    <a:lnTo>
                      <a:pt x="249" y="331"/>
                    </a:lnTo>
                    <a:lnTo>
                      <a:pt x="249" y="336"/>
                    </a:lnTo>
                    <a:lnTo>
                      <a:pt x="249" y="338"/>
                    </a:lnTo>
                    <a:lnTo>
                      <a:pt x="249" y="340"/>
                    </a:lnTo>
                    <a:lnTo>
                      <a:pt x="249" y="342"/>
                    </a:lnTo>
                    <a:lnTo>
                      <a:pt x="249" y="344"/>
                    </a:lnTo>
                    <a:lnTo>
                      <a:pt x="249" y="346"/>
                    </a:lnTo>
                    <a:lnTo>
                      <a:pt x="247" y="350"/>
                    </a:lnTo>
                    <a:lnTo>
                      <a:pt x="247" y="352"/>
                    </a:lnTo>
                    <a:lnTo>
                      <a:pt x="247" y="354"/>
                    </a:lnTo>
                    <a:lnTo>
                      <a:pt x="247" y="355"/>
                    </a:lnTo>
                    <a:lnTo>
                      <a:pt x="247" y="357"/>
                    </a:lnTo>
                    <a:lnTo>
                      <a:pt x="247" y="361"/>
                    </a:lnTo>
                    <a:lnTo>
                      <a:pt x="247" y="363"/>
                    </a:lnTo>
                    <a:lnTo>
                      <a:pt x="247" y="365"/>
                    </a:lnTo>
                    <a:lnTo>
                      <a:pt x="245" y="367"/>
                    </a:lnTo>
                    <a:lnTo>
                      <a:pt x="245" y="369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6"/>
                    </a:lnTo>
                    <a:lnTo>
                      <a:pt x="245" y="378"/>
                    </a:lnTo>
                    <a:lnTo>
                      <a:pt x="245" y="380"/>
                    </a:lnTo>
                    <a:lnTo>
                      <a:pt x="245" y="382"/>
                    </a:lnTo>
                    <a:lnTo>
                      <a:pt x="245" y="386"/>
                    </a:lnTo>
                    <a:lnTo>
                      <a:pt x="243" y="388"/>
                    </a:lnTo>
                    <a:lnTo>
                      <a:pt x="243" y="390"/>
                    </a:lnTo>
                    <a:lnTo>
                      <a:pt x="243" y="392"/>
                    </a:lnTo>
                    <a:lnTo>
                      <a:pt x="243" y="393"/>
                    </a:lnTo>
                    <a:lnTo>
                      <a:pt x="243" y="395"/>
                    </a:lnTo>
                    <a:lnTo>
                      <a:pt x="243" y="399"/>
                    </a:lnTo>
                    <a:lnTo>
                      <a:pt x="243" y="401"/>
                    </a:lnTo>
                    <a:lnTo>
                      <a:pt x="243" y="403"/>
                    </a:lnTo>
                    <a:lnTo>
                      <a:pt x="243" y="405"/>
                    </a:lnTo>
                    <a:lnTo>
                      <a:pt x="243" y="407"/>
                    </a:lnTo>
                    <a:lnTo>
                      <a:pt x="243" y="409"/>
                    </a:lnTo>
                    <a:lnTo>
                      <a:pt x="245" y="411"/>
                    </a:lnTo>
                    <a:lnTo>
                      <a:pt x="245" y="414"/>
                    </a:lnTo>
                    <a:lnTo>
                      <a:pt x="245" y="416"/>
                    </a:lnTo>
                    <a:lnTo>
                      <a:pt x="245" y="420"/>
                    </a:lnTo>
                    <a:lnTo>
                      <a:pt x="247" y="424"/>
                    </a:lnTo>
                    <a:lnTo>
                      <a:pt x="247" y="428"/>
                    </a:lnTo>
                    <a:lnTo>
                      <a:pt x="249" y="433"/>
                    </a:lnTo>
                    <a:lnTo>
                      <a:pt x="251" y="435"/>
                    </a:lnTo>
                    <a:lnTo>
                      <a:pt x="251" y="439"/>
                    </a:lnTo>
                    <a:lnTo>
                      <a:pt x="253" y="443"/>
                    </a:lnTo>
                    <a:lnTo>
                      <a:pt x="256" y="447"/>
                    </a:lnTo>
                    <a:lnTo>
                      <a:pt x="258" y="450"/>
                    </a:lnTo>
                    <a:lnTo>
                      <a:pt x="262" y="454"/>
                    </a:lnTo>
                    <a:lnTo>
                      <a:pt x="264" y="454"/>
                    </a:lnTo>
                    <a:lnTo>
                      <a:pt x="266" y="456"/>
                    </a:lnTo>
                    <a:lnTo>
                      <a:pt x="268" y="456"/>
                    </a:lnTo>
                    <a:lnTo>
                      <a:pt x="272" y="458"/>
                    </a:lnTo>
                    <a:lnTo>
                      <a:pt x="274" y="458"/>
                    </a:lnTo>
                    <a:lnTo>
                      <a:pt x="275" y="458"/>
                    </a:lnTo>
                    <a:lnTo>
                      <a:pt x="279" y="460"/>
                    </a:lnTo>
                    <a:lnTo>
                      <a:pt x="283" y="460"/>
                    </a:lnTo>
                    <a:lnTo>
                      <a:pt x="285" y="460"/>
                    </a:lnTo>
                    <a:lnTo>
                      <a:pt x="289" y="462"/>
                    </a:lnTo>
                    <a:lnTo>
                      <a:pt x="293" y="462"/>
                    </a:lnTo>
                    <a:lnTo>
                      <a:pt x="296" y="462"/>
                    </a:lnTo>
                    <a:lnTo>
                      <a:pt x="298" y="462"/>
                    </a:lnTo>
                    <a:lnTo>
                      <a:pt x="302" y="464"/>
                    </a:lnTo>
                    <a:lnTo>
                      <a:pt x="306" y="464"/>
                    </a:lnTo>
                    <a:lnTo>
                      <a:pt x="308" y="464"/>
                    </a:lnTo>
                    <a:lnTo>
                      <a:pt x="312" y="464"/>
                    </a:lnTo>
                    <a:lnTo>
                      <a:pt x="315" y="464"/>
                    </a:lnTo>
                    <a:lnTo>
                      <a:pt x="317" y="464"/>
                    </a:lnTo>
                    <a:lnTo>
                      <a:pt x="321" y="466"/>
                    </a:lnTo>
                    <a:lnTo>
                      <a:pt x="323" y="466"/>
                    </a:lnTo>
                    <a:lnTo>
                      <a:pt x="327" y="466"/>
                    </a:lnTo>
                    <a:lnTo>
                      <a:pt x="329" y="466"/>
                    </a:lnTo>
                    <a:lnTo>
                      <a:pt x="331" y="466"/>
                    </a:lnTo>
                    <a:lnTo>
                      <a:pt x="333" y="466"/>
                    </a:lnTo>
                    <a:lnTo>
                      <a:pt x="334" y="466"/>
                    </a:lnTo>
                    <a:lnTo>
                      <a:pt x="336" y="466"/>
                    </a:lnTo>
                    <a:lnTo>
                      <a:pt x="338" y="468"/>
                    </a:lnTo>
                    <a:lnTo>
                      <a:pt x="340" y="468"/>
                    </a:lnTo>
                    <a:lnTo>
                      <a:pt x="344" y="468"/>
                    </a:lnTo>
                    <a:lnTo>
                      <a:pt x="346" y="466"/>
                    </a:lnTo>
                    <a:lnTo>
                      <a:pt x="348" y="466"/>
                    </a:lnTo>
                    <a:lnTo>
                      <a:pt x="352" y="462"/>
                    </a:lnTo>
                    <a:lnTo>
                      <a:pt x="353" y="458"/>
                    </a:lnTo>
                    <a:lnTo>
                      <a:pt x="353" y="456"/>
                    </a:lnTo>
                    <a:lnTo>
                      <a:pt x="353" y="454"/>
                    </a:lnTo>
                    <a:lnTo>
                      <a:pt x="353" y="450"/>
                    </a:lnTo>
                    <a:lnTo>
                      <a:pt x="353" y="449"/>
                    </a:lnTo>
                    <a:lnTo>
                      <a:pt x="352" y="447"/>
                    </a:lnTo>
                    <a:lnTo>
                      <a:pt x="348" y="445"/>
                    </a:lnTo>
                    <a:lnTo>
                      <a:pt x="346" y="445"/>
                    </a:lnTo>
                    <a:lnTo>
                      <a:pt x="342" y="443"/>
                    </a:lnTo>
                    <a:lnTo>
                      <a:pt x="338" y="441"/>
                    </a:lnTo>
                    <a:lnTo>
                      <a:pt x="334" y="441"/>
                    </a:lnTo>
                    <a:lnTo>
                      <a:pt x="331" y="441"/>
                    </a:lnTo>
                    <a:lnTo>
                      <a:pt x="327" y="439"/>
                    </a:lnTo>
                    <a:lnTo>
                      <a:pt x="323" y="439"/>
                    </a:lnTo>
                    <a:lnTo>
                      <a:pt x="321" y="437"/>
                    </a:lnTo>
                    <a:lnTo>
                      <a:pt x="317" y="437"/>
                    </a:lnTo>
                    <a:lnTo>
                      <a:pt x="313" y="437"/>
                    </a:lnTo>
                    <a:lnTo>
                      <a:pt x="310" y="437"/>
                    </a:lnTo>
                    <a:lnTo>
                      <a:pt x="306" y="437"/>
                    </a:lnTo>
                    <a:lnTo>
                      <a:pt x="302" y="437"/>
                    </a:lnTo>
                    <a:lnTo>
                      <a:pt x="298" y="437"/>
                    </a:lnTo>
                    <a:lnTo>
                      <a:pt x="294" y="437"/>
                    </a:lnTo>
                    <a:lnTo>
                      <a:pt x="291" y="437"/>
                    </a:lnTo>
                    <a:lnTo>
                      <a:pt x="287" y="437"/>
                    </a:lnTo>
                    <a:lnTo>
                      <a:pt x="283" y="435"/>
                    </a:lnTo>
                    <a:lnTo>
                      <a:pt x="281" y="435"/>
                    </a:lnTo>
                    <a:lnTo>
                      <a:pt x="279" y="435"/>
                    </a:lnTo>
                    <a:lnTo>
                      <a:pt x="277" y="435"/>
                    </a:lnTo>
                    <a:lnTo>
                      <a:pt x="275" y="433"/>
                    </a:lnTo>
                    <a:lnTo>
                      <a:pt x="272" y="430"/>
                    </a:lnTo>
                    <a:lnTo>
                      <a:pt x="270" y="426"/>
                    </a:lnTo>
                    <a:lnTo>
                      <a:pt x="268" y="422"/>
                    </a:lnTo>
                    <a:lnTo>
                      <a:pt x="268" y="420"/>
                    </a:lnTo>
                    <a:lnTo>
                      <a:pt x="268" y="418"/>
                    </a:lnTo>
                    <a:lnTo>
                      <a:pt x="266" y="416"/>
                    </a:lnTo>
                    <a:lnTo>
                      <a:pt x="266" y="412"/>
                    </a:lnTo>
                    <a:lnTo>
                      <a:pt x="266" y="411"/>
                    </a:lnTo>
                    <a:lnTo>
                      <a:pt x="266" y="407"/>
                    </a:lnTo>
                    <a:lnTo>
                      <a:pt x="266" y="405"/>
                    </a:lnTo>
                    <a:lnTo>
                      <a:pt x="266" y="401"/>
                    </a:lnTo>
                    <a:lnTo>
                      <a:pt x="266" y="397"/>
                    </a:lnTo>
                    <a:lnTo>
                      <a:pt x="266" y="395"/>
                    </a:lnTo>
                    <a:lnTo>
                      <a:pt x="266" y="392"/>
                    </a:lnTo>
                    <a:lnTo>
                      <a:pt x="266" y="388"/>
                    </a:lnTo>
                    <a:lnTo>
                      <a:pt x="266" y="384"/>
                    </a:lnTo>
                    <a:lnTo>
                      <a:pt x="266" y="382"/>
                    </a:lnTo>
                    <a:lnTo>
                      <a:pt x="266" y="378"/>
                    </a:lnTo>
                    <a:lnTo>
                      <a:pt x="266" y="374"/>
                    </a:lnTo>
                    <a:lnTo>
                      <a:pt x="268" y="371"/>
                    </a:lnTo>
                    <a:lnTo>
                      <a:pt x="268" y="367"/>
                    </a:lnTo>
                    <a:lnTo>
                      <a:pt x="268" y="363"/>
                    </a:lnTo>
                    <a:lnTo>
                      <a:pt x="270" y="361"/>
                    </a:lnTo>
                    <a:lnTo>
                      <a:pt x="270" y="357"/>
                    </a:lnTo>
                    <a:lnTo>
                      <a:pt x="270" y="352"/>
                    </a:lnTo>
                    <a:lnTo>
                      <a:pt x="270" y="348"/>
                    </a:lnTo>
                    <a:lnTo>
                      <a:pt x="272" y="346"/>
                    </a:lnTo>
                    <a:lnTo>
                      <a:pt x="272" y="342"/>
                    </a:lnTo>
                    <a:lnTo>
                      <a:pt x="272" y="338"/>
                    </a:lnTo>
                    <a:lnTo>
                      <a:pt x="274" y="334"/>
                    </a:lnTo>
                    <a:lnTo>
                      <a:pt x="274" y="331"/>
                    </a:lnTo>
                    <a:lnTo>
                      <a:pt x="274" y="327"/>
                    </a:lnTo>
                    <a:lnTo>
                      <a:pt x="275" y="323"/>
                    </a:lnTo>
                    <a:lnTo>
                      <a:pt x="275" y="319"/>
                    </a:lnTo>
                    <a:lnTo>
                      <a:pt x="277" y="317"/>
                    </a:lnTo>
                    <a:lnTo>
                      <a:pt x="277" y="314"/>
                    </a:lnTo>
                    <a:lnTo>
                      <a:pt x="277" y="310"/>
                    </a:lnTo>
                    <a:lnTo>
                      <a:pt x="279" y="306"/>
                    </a:lnTo>
                    <a:lnTo>
                      <a:pt x="279" y="304"/>
                    </a:lnTo>
                    <a:lnTo>
                      <a:pt x="281" y="300"/>
                    </a:lnTo>
                    <a:lnTo>
                      <a:pt x="281" y="298"/>
                    </a:lnTo>
                    <a:lnTo>
                      <a:pt x="281" y="295"/>
                    </a:lnTo>
                    <a:lnTo>
                      <a:pt x="283" y="293"/>
                    </a:lnTo>
                    <a:lnTo>
                      <a:pt x="283" y="289"/>
                    </a:lnTo>
                    <a:lnTo>
                      <a:pt x="283" y="287"/>
                    </a:lnTo>
                    <a:lnTo>
                      <a:pt x="285" y="285"/>
                    </a:lnTo>
                    <a:lnTo>
                      <a:pt x="285" y="283"/>
                    </a:lnTo>
                    <a:lnTo>
                      <a:pt x="285" y="281"/>
                    </a:lnTo>
                    <a:lnTo>
                      <a:pt x="287" y="279"/>
                    </a:lnTo>
                    <a:lnTo>
                      <a:pt x="287" y="277"/>
                    </a:lnTo>
                    <a:lnTo>
                      <a:pt x="287" y="276"/>
                    </a:lnTo>
                    <a:lnTo>
                      <a:pt x="287" y="274"/>
                    </a:lnTo>
                    <a:lnTo>
                      <a:pt x="289" y="272"/>
                    </a:lnTo>
                    <a:lnTo>
                      <a:pt x="289" y="268"/>
                    </a:lnTo>
                    <a:lnTo>
                      <a:pt x="289" y="266"/>
                    </a:lnTo>
                    <a:lnTo>
                      <a:pt x="289" y="262"/>
                    </a:lnTo>
                    <a:lnTo>
                      <a:pt x="289" y="258"/>
                    </a:lnTo>
                    <a:lnTo>
                      <a:pt x="289" y="257"/>
                    </a:lnTo>
                    <a:lnTo>
                      <a:pt x="291" y="253"/>
                    </a:lnTo>
                    <a:lnTo>
                      <a:pt x="291" y="251"/>
                    </a:lnTo>
                    <a:lnTo>
                      <a:pt x="291" y="247"/>
                    </a:lnTo>
                    <a:lnTo>
                      <a:pt x="291" y="243"/>
                    </a:lnTo>
                    <a:lnTo>
                      <a:pt x="291" y="241"/>
                    </a:lnTo>
                    <a:lnTo>
                      <a:pt x="293" y="238"/>
                    </a:lnTo>
                    <a:lnTo>
                      <a:pt x="293" y="236"/>
                    </a:lnTo>
                    <a:lnTo>
                      <a:pt x="293" y="232"/>
                    </a:lnTo>
                    <a:lnTo>
                      <a:pt x="293" y="230"/>
                    </a:lnTo>
                    <a:lnTo>
                      <a:pt x="293" y="226"/>
                    </a:lnTo>
                    <a:lnTo>
                      <a:pt x="294" y="224"/>
                    </a:lnTo>
                    <a:lnTo>
                      <a:pt x="294" y="220"/>
                    </a:lnTo>
                    <a:lnTo>
                      <a:pt x="294" y="217"/>
                    </a:lnTo>
                    <a:lnTo>
                      <a:pt x="294" y="215"/>
                    </a:lnTo>
                    <a:lnTo>
                      <a:pt x="294" y="211"/>
                    </a:lnTo>
                    <a:lnTo>
                      <a:pt x="294" y="207"/>
                    </a:lnTo>
                    <a:lnTo>
                      <a:pt x="294" y="205"/>
                    </a:lnTo>
                    <a:lnTo>
                      <a:pt x="294" y="201"/>
                    </a:lnTo>
                    <a:lnTo>
                      <a:pt x="294" y="199"/>
                    </a:lnTo>
                    <a:lnTo>
                      <a:pt x="294" y="196"/>
                    </a:lnTo>
                    <a:lnTo>
                      <a:pt x="294" y="192"/>
                    </a:lnTo>
                    <a:lnTo>
                      <a:pt x="294" y="190"/>
                    </a:lnTo>
                    <a:lnTo>
                      <a:pt x="294" y="186"/>
                    </a:lnTo>
                    <a:lnTo>
                      <a:pt x="294" y="184"/>
                    </a:lnTo>
                    <a:lnTo>
                      <a:pt x="294" y="180"/>
                    </a:lnTo>
                    <a:lnTo>
                      <a:pt x="294" y="179"/>
                    </a:lnTo>
                    <a:lnTo>
                      <a:pt x="294" y="175"/>
                    </a:lnTo>
                    <a:lnTo>
                      <a:pt x="294" y="171"/>
                    </a:lnTo>
                    <a:lnTo>
                      <a:pt x="293" y="169"/>
                    </a:lnTo>
                    <a:lnTo>
                      <a:pt x="293" y="165"/>
                    </a:lnTo>
                    <a:lnTo>
                      <a:pt x="293" y="163"/>
                    </a:lnTo>
                    <a:lnTo>
                      <a:pt x="293" y="160"/>
                    </a:lnTo>
                    <a:lnTo>
                      <a:pt x="291" y="156"/>
                    </a:lnTo>
                    <a:lnTo>
                      <a:pt x="291" y="154"/>
                    </a:lnTo>
                    <a:lnTo>
                      <a:pt x="291" y="150"/>
                    </a:lnTo>
                    <a:lnTo>
                      <a:pt x="291" y="148"/>
                    </a:lnTo>
                    <a:lnTo>
                      <a:pt x="291" y="144"/>
                    </a:lnTo>
                    <a:lnTo>
                      <a:pt x="289" y="142"/>
                    </a:lnTo>
                    <a:lnTo>
                      <a:pt x="289" y="139"/>
                    </a:lnTo>
                    <a:lnTo>
                      <a:pt x="289" y="135"/>
                    </a:lnTo>
                    <a:lnTo>
                      <a:pt x="287" y="133"/>
                    </a:lnTo>
                    <a:lnTo>
                      <a:pt x="287" y="129"/>
                    </a:lnTo>
                    <a:lnTo>
                      <a:pt x="287" y="127"/>
                    </a:lnTo>
                    <a:lnTo>
                      <a:pt x="285" y="123"/>
                    </a:lnTo>
                    <a:lnTo>
                      <a:pt x="285" y="122"/>
                    </a:lnTo>
                    <a:lnTo>
                      <a:pt x="285" y="118"/>
                    </a:lnTo>
                    <a:lnTo>
                      <a:pt x="283" y="116"/>
                    </a:lnTo>
                    <a:lnTo>
                      <a:pt x="283" y="112"/>
                    </a:lnTo>
                    <a:lnTo>
                      <a:pt x="283" y="110"/>
                    </a:lnTo>
                    <a:lnTo>
                      <a:pt x="281" y="106"/>
                    </a:lnTo>
                    <a:lnTo>
                      <a:pt x="281" y="104"/>
                    </a:lnTo>
                    <a:lnTo>
                      <a:pt x="279" y="101"/>
                    </a:lnTo>
                    <a:lnTo>
                      <a:pt x="279" y="99"/>
                    </a:lnTo>
                    <a:lnTo>
                      <a:pt x="277" y="95"/>
                    </a:lnTo>
                    <a:lnTo>
                      <a:pt x="277" y="93"/>
                    </a:lnTo>
                    <a:lnTo>
                      <a:pt x="275" y="89"/>
                    </a:lnTo>
                    <a:lnTo>
                      <a:pt x="275" y="87"/>
                    </a:lnTo>
                    <a:lnTo>
                      <a:pt x="274" y="83"/>
                    </a:lnTo>
                    <a:lnTo>
                      <a:pt x="274" y="82"/>
                    </a:lnTo>
                    <a:lnTo>
                      <a:pt x="270" y="76"/>
                    </a:lnTo>
                    <a:lnTo>
                      <a:pt x="268" y="72"/>
                    </a:lnTo>
                    <a:lnTo>
                      <a:pt x="266" y="66"/>
                    </a:lnTo>
                    <a:lnTo>
                      <a:pt x="264" y="63"/>
                    </a:lnTo>
                    <a:lnTo>
                      <a:pt x="260" y="59"/>
                    </a:lnTo>
                    <a:lnTo>
                      <a:pt x="258" y="55"/>
                    </a:lnTo>
                    <a:lnTo>
                      <a:pt x="255" y="51"/>
                    </a:lnTo>
                    <a:lnTo>
                      <a:pt x="253" y="47"/>
                    </a:lnTo>
                    <a:lnTo>
                      <a:pt x="249" y="44"/>
                    </a:lnTo>
                    <a:lnTo>
                      <a:pt x="245" y="40"/>
                    </a:lnTo>
                    <a:lnTo>
                      <a:pt x="241" y="36"/>
                    </a:lnTo>
                    <a:lnTo>
                      <a:pt x="237" y="34"/>
                    </a:lnTo>
                    <a:lnTo>
                      <a:pt x="234" y="30"/>
                    </a:lnTo>
                    <a:lnTo>
                      <a:pt x="230" y="28"/>
                    </a:lnTo>
                    <a:lnTo>
                      <a:pt x="226" y="25"/>
                    </a:lnTo>
                    <a:lnTo>
                      <a:pt x="222" y="23"/>
                    </a:lnTo>
                    <a:lnTo>
                      <a:pt x="218" y="21"/>
                    </a:lnTo>
                    <a:lnTo>
                      <a:pt x="213" y="19"/>
                    </a:lnTo>
                    <a:lnTo>
                      <a:pt x="209" y="17"/>
                    </a:lnTo>
                    <a:lnTo>
                      <a:pt x="205" y="15"/>
                    </a:lnTo>
                    <a:lnTo>
                      <a:pt x="199" y="13"/>
                    </a:lnTo>
                    <a:lnTo>
                      <a:pt x="196" y="11"/>
                    </a:lnTo>
                    <a:lnTo>
                      <a:pt x="190" y="9"/>
                    </a:lnTo>
                    <a:lnTo>
                      <a:pt x="186" y="7"/>
                    </a:lnTo>
                    <a:lnTo>
                      <a:pt x="182" y="6"/>
                    </a:lnTo>
                    <a:lnTo>
                      <a:pt x="177" y="6"/>
                    </a:lnTo>
                    <a:lnTo>
                      <a:pt x="171" y="4"/>
                    </a:lnTo>
                    <a:lnTo>
                      <a:pt x="167" y="4"/>
                    </a:lnTo>
                    <a:lnTo>
                      <a:pt x="161" y="2"/>
                    </a:lnTo>
                    <a:lnTo>
                      <a:pt x="158" y="2"/>
                    </a:lnTo>
                    <a:lnTo>
                      <a:pt x="152" y="2"/>
                    </a:lnTo>
                    <a:lnTo>
                      <a:pt x="148" y="2"/>
                    </a:lnTo>
                    <a:lnTo>
                      <a:pt x="142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27" y="0"/>
                    </a:lnTo>
                    <a:lnTo>
                      <a:pt x="121" y="0"/>
                    </a:lnTo>
                    <a:lnTo>
                      <a:pt x="116" y="2"/>
                    </a:lnTo>
                    <a:lnTo>
                      <a:pt x="110" y="2"/>
                    </a:lnTo>
                    <a:lnTo>
                      <a:pt x="106" y="2"/>
                    </a:lnTo>
                    <a:lnTo>
                      <a:pt x="100" y="2"/>
                    </a:lnTo>
                    <a:lnTo>
                      <a:pt x="95" y="4"/>
                    </a:lnTo>
                    <a:lnTo>
                      <a:pt x="91" y="4"/>
                    </a:lnTo>
                    <a:lnTo>
                      <a:pt x="85" y="6"/>
                    </a:lnTo>
                    <a:lnTo>
                      <a:pt x="81" y="7"/>
                    </a:lnTo>
                    <a:lnTo>
                      <a:pt x="76" y="7"/>
                    </a:lnTo>
                    <a:lnTo>
                      <a:pt x="72" y="9"/>
                    </a:lnTo>
                    <a:lnTo>
                      <a:pt x="66" y="11"/>
                    </a:lnTo>
                    <a:lnTo>
                      <a:pt x="62" y="13"/>
                    </a:lnTo>
                    <a:lnTo>
                      <a:pt x="57" y="15"/>
                    </a:lnTo>
                    <a:lnTo>
                      <a:pt x="53" y="17"/>
                    </a:lnTo>
                    <a:lnTo>
                      <a:pt x="47" y="19"/>
                    </a:lnTo>
                    <a:lnTo>
                      <a:pt x="43" y="21"/>
                    </a:lnTo>
                    <a:lnTo>
                      <a:pt x="40" y="23"/>
                    </a:lnTo>
                    <a:lnTo>
                      <a:pt x="34" y="25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3" y="32"/>
                    </a:lnTo>
                    <a:lnTo>
                      <a:pt x="19" y="34"/>
                    </a:lnTo>
                    <a:lnTo>
                      <a:pt x="15" y="38"/>
                    </a:lnTo>
                    <a:lnTo>
                      <a:pt x="11" y="40"/>
                    </a:lnTo>
                    <a:lnTo>
                      <a:pt x="7" y="44"/>
                    </a:lnTo>
                    <a:lnTo>
                      <a:pt x="3" y="47"/>
                    </a:lnTo>
                    <a:lnTo>
                      <a:pt x="2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2" y="53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4" name="Freeform 387"/>
              <p:cNvSpPr>
                <a:spLocks/>
              </p:cNvSpPr>
              <p:nvPr/>
            </p:nvSpPr>
            <p:spPr bwMode="auto">
              <a:xfrm>
                <a:off x="4814" y="1954"/>
                <a:ext cx="51" cy="66"/>
              </a:xfrm>
              <a:custGeom>
                <a:avLst/>
                <a:gdLst>
                  <a:gd name="T0" fmla="*/ 0 w 103"/>
                  <a:gd name="T1" fmla="*/ 1 h 131"/>
                  <a:gd name="T2" fmla="*/ 0 w 103"/>
                  <a:gd name="T3" fmla="*/ 1 h 131"/>
                  <a:gd name="T4" fmla="*/ 0 w 103"/>
                  <a:gd name="T5" fmla="*/ 1 h 131"/>
                  <a:gd name="T6" fmla="*/ 0 w 103"/>
                  <a:gd name="T7" fmla="*/ 1 h 131"/>
                  <a:gd name="T8" fmla="*/ 0 w 103"/>
                  <a:gd name="T9" fmla="*/ 1 h 131"/>
                  <a:gd name="T10" fmla="*/ 0 w 103"/>
                  <a:gd name="T11" fmla="*/ 1 h 131"/>
                  <a:gd name="T12" fmla="*/ 0 w 103"/>
                  <a:gd name="T13" fmla="*/ 1 h 131"/>
                  <a:gd name="T14" fmla="*/ 0 w 103"/>
                  <a:gd name="T15" fmla="*/ 0 h 131"/>
                  <a:gd name="T16" fmla="*/ 0 w 103"/>
                  <a:gd name="T17" fmla="*/ 1 h 131"/>
                  <a:gd name="T18" fmla="*/ 0 w 103"/>
                  <a:gd name="T19" fmla="*/ 1 h 131"/>
                  <a:gd name="T20" fmla="*/ 0 w 103"/>
                  <a:gd name="T21" fmla="*/ 1 h 131"/>
                  <a:gd name="T22" fmla="*/ 0 w 103"/>
                  <a:gd name="T23" fmla="*/ 1 h 131"/>
                  <a:gd name="T24" fmla="*/ 0 w 103"/>
                  <a:gd name="T25" fmla="*/ 1 h 131"/>
                  <a:gd name="T26" fmla="*/ 0 w 103"/>
                  <a:gd name="T27" fmla="*/ 1 h 131"/>
                  <a:gd name="T28" fmla="*/ 0 w 103"/>
                  <a:gd name="T29" fmla="*/ 1 h 131"/>
                  <a:gd name="T30" fmla="*/ 0 w 103"/>
                  <a:gd name="T31" fmla="*/ 1 h 131"/>
                  <a:gd name="T32" fmla="*/ 0 w 103"/>
                  <a:gd name="T33" fmla="*/ 1 h 131"/>
                  <a:gd name="T34" fmla="*/ 0 w 103"/>
                  <a:gd name="T35" fmla="*/ 1 h 131"/>
                  <a:gd name="T36" fmla="*/ 0 w 103"/>
                  <a:gd name="T37" fmla="*/ 1 h 131"/>
                  <a:gd name="T38" fmla="*/ 0 w 103"/>
                  <a:gd name="T39" fmla="*/ 1 h 131"/>
                  <a:gd name="T40" fmla="*/ 0 w 103"/>
                  <a:gd name="T41" fmla="*/ 1 h 131"/>
                  <a:gd name="T42" fmla="*/ 0 w 103"/>
                  <a:gd name="T43" fmla="*/ 1 h 131"/>
                  <a:gd name="T44" fmla="*/ 0 w 103"/>
                  <a:gd name="T45" fmla="*/ 1 h 131"/>
                  <a:gd name="T46" fmla="*/ 0 w 103"/>
                  <a:gd name="T47" fmla="*/ 1 h 131"/>
                  <a:gd name="T48" fmla="*/ 0 w 103"/>
                  <a:gd name="T49" fmla="*/ 1 h 131"/>
                  <a:gd name="T50" fmla="*/ 0 w 103"/>
                  <a:gd name="T51" fmla="*/ 1 h 131"/>
                  <a:gd name="T52" fmla="*/ 0 w 103"/>
                  <a:gd name="T53" fmla="*/ 1 h 131"/>
                  <a:gd name="T54" fmla="*/ 0 w 103"/>
                  <a:gd name="T55" fmla="*/ 1 h 131"/>
                  <a:gd name="T56" fmla="*/ 0 w 103"/>
                  <a:gd name="T57" fmla="*/ 1 h 131"/>
                  <a:gd name="T58" fmla="*/ 0 w 103"/>
                  <a:gd name="T59" fmla="*/ 1 h 131"/>
                  <a:gd name="T60" fmla="*/ 0 w 103"/>
                  <a:gd name="T61" fmla="*/ 1 h 131"/>
                  <a:gd name="T62" fmla="*/ 0 w 103"/>
                  <a:gd name="T63" fmla="*/ 1 h 131"/>
                  <a:gd name="T64" fmla="*/ 0 w 103"/>
                  <a:gd name="T65" fmla="*/ 1 h 131"/>
                  <a:gd name="T66" fmla="*/ 0 w 103"/>
                  <a:gd name="T67" fmla="*/ 1 h 131"/>
                  <a:gd name="T68" fmla="*/ 0 w 103"/>
                  <a:gd name="T69" fmla="*/ 1 h 131"/>
                  <a:gd name="T70" fmla="*/ 0 w 103"/>
                  <a:gd name="T71" fmla="*/ 1 h 131"/>
                  <a:gd name="T72" fmla="*/ 0 w 103"/>
                  <a:gd name="T73" fmla="*/ 1 h 131"/>
                  <a:gd name="T74" fmla="*/ 0 w 103"/>
                  <a:gd name="T75" fmla="*/ 1 h 131"/>
                  <a:gd name="T76" fmla="*/ 0 w 103"/>
                  <a:gd name="T77" fmla="*/ 1 h 131"/>
                  <a:gd name="T78" fmla="*/ 0 w 103"/>
                  <a:gd name="T79" fmla="*/ 1 h 131"/>
                  <a:gd name="T80" fmla="*/ 0 w 103"/>
                  <a:gd name="T81" fmla="*/ 1 h 131"/>
                  <a:gd name="T82" fmla="*/ 0 w 103"/>
                  <a:gd name="T83" fmla="*/ 1 h 131"/>
                  <a:gd name="T84" fmla="*/ 0 w 103"/>
                  <a:gd name="T85" fmla="*/ 1 h 131"/>
                  <a:gd name="T86" fmla="*/ 0 w 103"/>
                  <a:gd name="T87" fmla="*/ 1 h 131"/>
                  <a:gd name="T88" fmla="*/ 0 w 103"/>
                  <a:gd name="T89" fmla="*/ 1 h 131"/>
                  <a:gd name="T90" fmla="*/ 0 w 103"/>
                  <a:gd name="T91" fmla="*/ 1 h 131"/>
                  <a:gd name="T92" fmla="*/ 0 w 103"/>
                  <a:gd name="T93" fmla="*/ 1 h 131"/>
                  <a:gd name="T94" fmla="*/ 0 w 103"/>
                  <a:gd name="T95" fmla="*/ 1 h 1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03" h="131">
                    <a:moveTo>
                      <a:pt x="103" y="74"/>
                    </a:moveTo>
                    <a:lnTo>
                      <a:pt x="103" y="70"/>
                    </a:lnTo>
                    <a:lnTo>
                      <a:pt x="103" y="69"/>
                    </a:lnTo>
                    <a:lnTo>
                      <a:pt x="103" y="67"/>
                    </a:lnTo>
                    <a:lnTo>
                      <a:pt x="103" y="65"/>
                    </a:lnTo>
                    <a:lnTo>
                      <a:pt x="103" y="61"/>
                    </a:lnTo>
                    <a:lnTo>
                      <a:pt x="103" y="57"/>
                    </a:lnTo>
                    <a:lnTo>
                      <a:pt x="101" y="53"/>
                    </a:lnTo>
                    <a:lnTo>
                      <a:pt x="101" y="50"/>
                    </a:lnTo>
                    <a:lnTo>
                      <a:pt x="101" y="44"/>
                    </a:lnTo>
                    <a:lnTo>
                      <a:pt x="101" y="40"/>
                    </a:lnTo>
                    <a:lnTo>
                      <a:pt x="99" y="36"/>
                    </a:lnTo>
                    <a:lnTo>
                      <a:pt x="99" y="32"/>
                    </a:lnTo>
                    <a:lnTo>
                      <a:pt x="99" y="29"/>
                    </a:lnTo>
                    <a:lnTo>
                      <a:pt x="97" y="25"/>
                    </a:lnTo>
                    <a:lnTo>
                      <a:pt x="97" y="21"/>
                    </a:lnTo>
                    <a:lnTo>
                      <a:pt x="95" y="17"/>
                    </a:lnTo>
                    <a:lnTo>
                      <a:pt x="95" y="13"/>
                    </a:lnTo>
                    <a:lnTo>
                      <a:pt x="93" y="10"/>
                    </a:lnTo>
                    <a:lnTo>
                      <a:pt x="92" y="6"/>
                    </a:lnTo>
                    <a:lnTo>
                      <a:pt x="90" y="4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71" y="2"/>
                    </a:lnTo>
                    <a:lnTo>
                      <a:pt x="69" y="4"/>
                    </a:lnTo>
                    <a:lnTo>
                      <a:pt x="67" y="4"/>
                    </a:lnTo>
                    <a:lnTo>
                      <a:pt x="65" y="6"/>
                    </a:lnTo>
                    <a:lnTo>
                      <a:pt x="61" y="6"/>
                    </a:lnTo>
                    <a:lnTo>
                      <a:pt x="59" y="6"/>
                    </a:lnTo>
                    <a:lnTo>
                      <a:pt x="57" y="8"/>
                    </a:lnTo>
                    <a:lnTo>
                      <a:pt x="55" y="8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48" y="10"/>
                    </a:lnTo>
                    <a:lnTo>
                      <a:pt x="44" y="11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5" y="17"/>
                    </a:lnTo>
                    <a:lnTo>
                      <a:pt x="14" y="17"/>
                    </a:lnTo>
                    <a:lnTo>
                      <a:pt x="12" y="17"/>
                    </a:lnTo>
                    <a:lnTo>
                      <a:pt x="10" y="17"/>
                    </a:lnTo>
                    <a:lnTo>
                      <a:pt x="8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8" y="27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1" y="32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29" y="36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36" y="36"/>
                    </a:lnTo>
                    <a:lnTo>
                      <a:pt x="38" y="36"/>
                    </a:lnTo>
                    <a:lnTo>
                      <a:pt x="40" y="36"/>
                    </a:lnTo>
                    <a:lnTo>
                      <a:pt x="42" y="36"/>
                    </a:lnTo>
                    <a:lnTo>
                      <a:pt x="46" y="36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2" y="34"/>
                    </a:lnTo>
                    <a:lnTo>
                      <a:pt x="55" y="34"/>
                    </a:lnTo>
                    <a:lnTo>
                      <a:pt x="57" y="34"/>
                    </a:lnTo>
                    <a:lnTo>
                      <a:pt x="59" y="32"/>
                    </a:lnTo>
                    <a:lnTo>
                      <a:pt x="61" y="32"/>
                    </a:lnTo>
                    <a:lnTo>
                      <a:pt x="63" y="32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71" y="31"/>
                    </a:lnTo>
                    <a:lnTo>
                      <a:pt x="71" y="32"/>
                    </a:lnTo>
                    <a:lnTo>
                      <a:pt x="73" y="34"/>
                    </a:lnTo>
                    <a:lnTo>
                      <a:pt x="73" y="38"/>
                    </a:lnTo>
                    <a:lnTo>
                      <a:pt x="73" y="40"/>
                    </a:lnTo>
                    <a:lnTo>
                      <a:pt x="73" y="42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4" y="51"/>
                    </a:lnTo>
                    <a:lnTo>
                      <a:pt x="74" y="53"/>
                    </a:lnTo>
                    <a:lnTo>
                      <a:pt x="74" y="57"/>
                    </a:lnTo>
                    <a:lnTo>
                      <a:pt x="74" y="59"/>
                    </a:lnTo>
                    <a:lnTo>
                      <a:pt x="74" y="63"/>
                    </a:lnTo>
                    <a:lnTo>
                      <a:pt x="74" y="65"/>
                    </a:lnTo>
                    <a:lnTo>
                      <a:pt x="74" y="69"/>
                    </a:lnTo>
                    <a:lnTo>
                      <a:pt x="74" y="70"/>
                    </a:lnTo>
                    <a:lnTo>
                      <a:pt x="74" y="74"/>
                    </a:lnTo>
                    <a:lnTo>
                      <a:pt x="74" y="76"/>
                    </a:lnTo>
                    <a:lnTo>
                      <a:pt x="74" y="80"/>
                    </a:lnTo>
                    <a:lnTo>
                      <a:pt x="74" y="82"/>
                    </a:lnTo>
                    <a:lnTo>
                      <a:pt x="74" y="86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3" y="95"/>
                    </a:lnTo>
                    <a:lnTo>
                      <a:pt x="73" y="99"/>
                    </a:lnTo>
                    <a:lnTo>
                      <a:pt x="73" y="101"/>
                    </a:lnTo>
                    <a:lnTo>
                      <a:pt x="73" y="105"/>
                    </a:lnTo>
                    <a:lnTo>
                      <a:pt x="73" y="107"/>
                    </a:lnTo>
                    <a:lnTo>
                      <a:pt x="73" y="110"/>
                    </a:lnTo>
                    <a:lnTo>
                      <a:pt x="73" y="114"/>
                    </a:lnTo>
                    <a:lnTo>
                      <a:pt x="73" y="116"/>
                    </a:lnTo>
                    <a:lnTo>
                      <a:pt x="74" y="120"/>
                    </a:lnTo>
                    <a:lnTo>
                      <a:pt x="74" y="122"/>
                    </a:lnTo>
                    <a:lnTo>
                      <a:pt x="76" y="126"/>
                    </a:lnTo>
                    <a:lnTo>
                      <a:pt x="80" y="127"/>
                    </a:lnTo>
                    <a:lnTo>
                      <a:pt x="82" y="129"/>
                    </a:lnTo>
                    <a:lnTo>
                      <a:pt x="86" y="131"/>
                    </a:lnTo>
                    <a:lnTo>
                      <a:pt x="88" y="131"/>
                    </a:lnTo>
                    <a:lnTo>
                      <a:pt x="92" y="129"/>
                    </a:lnTo>
                    <a:lnTo>
                      <a:pt x="95" y="127"/>
                    </a:lnTo>
                    <a:lnTo>
                      <a:pt x="97" y="124"/>
                    </a:lnTo>
                    <a:lnTo>
                      <a:pt x="99" y="122"/>
                    </a:lnTo>
                    <a:lnTo>
                      <a:pt x="101" y="118"/>
                    </a:lnTo>
                    <a:lnTo>
                      <a:pt x="101" y="116"/>
                    </a:lnTo>
                    <a:lnTo>
                      <a:pt x="103" y="114"/>
                    </a:lnTo>
                    <a:lnTo>
                      <a:pt x="103" y="110"/>
                    </a:lnTo>
                    <a:lnTo>
                      <a:pt x="103" y="107"/>
                    </a:lnTo>
                    <a:lnTo>
                      <a:pt x="103" y="103"/>
                    </a:lnTo>
                    <a:lnTo>
                      <a:pt x="103" y="101"/>
                    </a:lnTo>
                    <a:lnTo>
                      <a:pt x="103" y="97"/>
                    </a:lnTo>
                    <a:lnTo>
                      <a:pt x="103" y="93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3" y="84"/>
                    </a:lnTo>
                    <a:lnTo>
                      <a:pt x="103" y="80"/>
                    </a:lnTo>
                    <a:lnTo>
                      <a:pt x="103" y="76"/>
                    </a:lnTo>
                    <a:lnTo>
                      <a:pt x="103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5" name="Freeform 388"/>
              <p:cNvSpPr>
                <a:spLocks/>
              </p:cNvSpPr>
              <p:nvPr/>
            </p:nvSpPr>
            <p:spPr bwMode="auto">
              <a:xfrm>
                <a:off x="4522" y="1110"/>
                <a:ext cx="339" cy="844"/>
              </a:xfrm>
              <a:custGeom>
                <a:avLst/>
                <a:gdLst>
                  <a:gd name="T0" fmla="*/ 2 w 679"/>
                  <a:gd name="T1" fmla="*/ 5 h 1689"/>
                  <a:gd name="T2" fmla="*/ 2 w 679"/>
                  <a:gd name="T3" fmla="*/ 5 h 1689"/>
                  <a:gd name="T4" fmla="*/ 2 w 679"/>
                  <a:gd name="T5" fmla="*/ 5 h 1689"/>
                  <a:gd name="T6" fmla="*/ 2 w 679"/>
                  <a:gd name="T7" fmla="*/ 5 h 1689"/>
                  <a:gd name="T8" fmla="*/ 1 w 679"/>
                  <a:gd name="T9" fmla="*/ 5 h 1689"/>
                  <a:gd name="T10" fmla="*/ 1 w 679"/>
                  <a:gd name="T11" fmla="*/ 5 h 1689"/>
                  <a:gd name="T12" fmla="*/ 1 w 679"/>
                  <a:gd name="T13" fmla="*/ 4 h 1689"/>
                  <a:gd name="T14" fmla="*/ 1 w 679"/>
                  <a:gd name="T15" fmla="*/ 5 h 1689"/>
                  <a:gd name="T16" fmla="*/ 1 w 679"/>
                  <a:gd name="T17" fmla="*/ 4 h 1689"/>
                  <a:gd name="T18" fmla="*/ 1 w 679"/>
                  <a:gd name="T19" fmla="*/ 4 h 1689"/>
                  <a:gd name="T20" fmla="*/ 1 w 679"/>
                  <a:gd name="T21" fmla="*/ 4 h 1689"/>
                  <a:gd name="T22" fmla="*/ 1 w 679"/>
                  <a:gd name="T23" fmla="*/ 4 h 1689"/>
                  <a:gd name="T24" fmla="*/ 1 w 679"/>
                  <a:gd name="T25" fmla="*/ 1 h 1689"/>
                  <a:gd name="T26" fmla="*/ 1 w 679"/>
                  <a:gd name="T27" fmla="*/ 1 h 1689"/>
                  <a:gd name="T28" fmla="*/ 0 w 679"/>
                  <a:gd name="T29" fmla="*/ 0 h 1689"/>
                  <a:gd name="T30" fmla="*/ 0 w 679"/>
                  <a:gd name="T31" fmla="*/ 0 h 1689"/>
                  <a:gd name="T32" fmla="*/ 0 w 679"/>
                  <a:gd name="T33" fmla="*/ 0 h 1689"/>
                  <a:gd name="T34" fmla="*/ 0 w 679"/>
                  <a:gd name="T35" fmla="*/ 0 h 1689"/>
                  <a:gd name="T36" fmla="*/ 0 w 679"/>
                  <a:gd name="T37" fmla="*/ 0 h 1689"/>
                  <a:gd name="T38" fmla="*/ 0 w 679"/>
                  <a:gd name="T39" fmla="*/ 0 h 1689"/>
                  <a:gd name="T40" fmla="*/ 0 w 679"/>
                  <a:gd name="T41" fmla="*/ 0 h 1689"/>
                  <a:gd name="T42" fmla="*/ 0 w 679"/>
                  <a:gd name="T43" fmla="*/ 0 h 1689"/>
                  <a:gd name="T44" fmla="*/ 0 w 679"/>
                  <a:gd name="T45" fmla="*/ 0 h 1689"/>
                  <a:gd name="T46" fmla="*/ 0 w 679"/>
                  <a:gd name="T47" fmla="*/ 0 h 1689"/>
                  <a:gd name="T48" fmla="*/ 0 w 679"/>
                  <a:gd name="T49" fmla="*/ 0 h 1689"/>
                  <a:gd name="T50" fmla="*/ 0 w 679"/>
                  <a:gd name="T51" fmla="*/ 0 h 1689"/>
                  <a:gd name="T52" fmla="*/ 0 w 679"/>
                  <a:gd name="T53" fmla="*/ 0 h 1689"/>
                  <a:gd name="T54" fmla="*/ 0 w 679"/>
                  <a:gd name="T55" fmla="*/ 1 h 1689"/>
                  <a:gd name="T56" fmla="*/ 0 w 679"/>
                  <a:gd name="T57" fmla="*/ 1 h 1689"/>
                  <a:gd name="T58" fmla="*/ 0 w 679"/>
                  <a:gd name="T59" fmla="*/ 1 h 1689"/>
                  <a:gd name="T60" fmla="*/ 0 w 679"/>
                  <a:gd name="T61" fmla="*/ 5 h 1689"/>
                  <a:gd name="T62" fmla="*/ 1 w 679"/>
                  <a:gd name="T63" fmla="*/ 5 h 1689"/>
                  <a:gd name="T64" fmla="*/ 1 w 679"/>
                  <a:gd name="T65" fmla="*/ 5 h 1689"/>
                  <a:gd name="T66" fmla="*/ 1 w 679"/>
                  <a:gd name="T67" fmla="*/ 5 h 1689"/>
                  <a:gd name="T68" fmla="*/ 1 w 679"/>
                  <a:gd name="T69" fmla="*/ 5 h 1689"/>
                  <a:gd name="T70" fmla="*/ 1 w 679"/>
                  <a:gd name="T71" fmla="*/ 5 h 1689"/>
                  <a:gd name="T72" fmla="*/ 1 w 679"/>
                  <a:gd name="T73" fmla="*/ 5 h 1689"/>
                  <a:gd name="T74" fmla="*/ 1 w 679"/>
                  <a:gd name="T75" fmla="*/ 5 h 1689"/>
                  <a:gd name="T76" fmla="*/ 1 w 679"/>
                  <a:gd name="T77" fmla="*/ 5 h 1689"/>
                  <a:gd name="T78" fmla="*/ 1 w 679"/>
                  <a:gd name="T79" fmla="*/ 5 h 1689"/>
                  <a:gd name="T80" fmla="*/ 1 w 679"/>
                  <a:gd name="T81" fmla="*/ 5 h 1689"/>
                  <a:gd name="T82" fmla="*/ 1 w 679"/>
                  <a:gd name="T83" fmla="*/ 5 h 1689"/>
                  <a:gd name="T84" fmla="*/ 2 w 679"/>
                  <a:gd name="T85" fmla="*/ 5 h 1689"/>
                  <a:gd name="T86" fmla="*/ 2 w 679"/>
                  <a:gd name="T87" fmla="*/ 5 h 1689"/>
                  <a:gd name="T88" fmla="*/ 2 w 679"/>
                  <a:gd name="T89" fmla="*/ 5 h 1689"/>
                  <a:gd name="T90" fmla="*/ 2 w 679"/>
                  <a:gd name="T91" fmla="*/ 5 h 1689"/>
                  <a:gd name="T92" fmla="*/ 2 w 679"/>
                  <a:gd name="T93" fmla="*/ 5 h 1689"/>
                  <a:gd name="T94" fmla="*/ 2 w 679"/>
                  <a:gd name="T95" fmla="*/ 5 h 1689"/>
                  <a:gd name="T96" fmla="*/ 2 w 679"/>
                  <a:gd name="T97" fmla="*/ 5 h 1689"/>
                  <a:gd name="T98" fmla="*/ 2 w 679"/>
                  <a:gd name="T99" fmla="*/ 5 h 1689"/>
                  <a:gd name="T100" fmla="*/ 2 w 679"/>
                  <a:gd name="T101" fmla="*/ 6 h 1689"/>
                  <a:gd name="T102" fmla="*/ 2 w 679"/>
                  <a:gd name="T103" fmla="*/ 6 h 1689"/>
                  <a:gd name="T104" fmla="*/ 2 w 679"/>
                  <a:gd name="T105" fmla="*/ 6 h 1689"/>
                  <a:gd name="T106" fmla="*/ 2 w 679"/>
                  <a:gd name="T107" fmla="*/ 6 h 1689"/>
                  <a:gd name="T108" fmla="*/ 2 w 679"/>
                  <a:gd name="T109" fmla="*/ 6 h 1689"/>
                  <a:gd name="T110" fmla="*/ 2 w 679"/>
                  <a:gd name="T111" fmla="*/ 6 h 1689"/>
                  <a:gd name="T112" fmla="*/ 2 w 679"/>
                  <a:gd name="T113" fmla="*/ 6 h 1689"/>
                  <a:gd name="T114" fmla="*/ 2 w 679"/>
                  <a:gd name="T115" fmla="*/ 6 h 1689"/>
                  <a:gd name="T116" fmla="*/ 2 w 679"/>
                  <a:gd name="T117" fmla="*/ 6 h 1689"/>
                  <a:gd name="T118" fmla="*/ 2 w 679"/>
                  <a:gd name="T119" fmla="*/ 5 h 1689"/>
                  <a:gd name="T120" fmla="*/ 2 w 679"/>
                  <a:gd name="T121" fmla="*/ 5 h 1689"/>
                  <a:gd name="T122" fmla="*/ 2 w 679"/>
                  <a:gd name="T123" fmla="*/ 5 h 1689"/>
                  <a:gd name="T124" fmla="*/ 2 w 679"/>
                  <a:gd name="T125" fmla="*/ 5 h 16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79" h="1689">
                    <a:moveTo>
                      <a:pt x="632" y="1370"/>
                    </a:moveTo>
                    <a:lnTo>
                      <a:pt x="630" y="1366"/>
                    </a:lnTo>
                    <a:lnTo>
                      <a:pt x="626" y="1362"/>
                    </a:lnTo>
                    <a:lnTo>
                      <a:pt x="624" y="1360"/>
                    </a:lnTo>
                    <a:lnTo>
                      <a:pt x="620" y="1356"/>
                    </a:lnTo>
                    <a:lnTo>
                      <a:pt x="618" y="1354"/>
                    </a:lnTo>
                    <a:lnTo>
                      <a:pt x="615" y="1351"/>
                    </a:lnTo>
                    <a:lnTo>
                      <a:pt x="613" y="1347"/>
                    </a:lnTo>
                    <a:lnTo>
                      <a:pt x="609" y="1345"/>
                    </a:lnTo>
                    <a:lnTo>
                      <a:pt x="605" y="1343"/>
                    </a:lnTo>
                    <a:lnTo>
                      <a:pt x="603" y="1339"/>
                    </a:lnTo>
                    <a:lnTo>
                      <a:pt x="599" y="1337"/>
                    </a:lnTo>
                    <a:lnTo>
                      <a:pt x="596" y="1335"/>
                    </a:lnTo>
                    <a:lnTo>
                      <a:pt x="592" y="1332"/>
                    </a:lnTo>
                    <a:lnTo>
                      <a:pt x="590" y="1330"/>
                    </a:lnTo>
                    <a:lnTo>
                      <a:pt x="586" y="1328"/>
                    </a:lnTo>
                    <a:lnTo>
                      <a:pt x="582" y="1326"/>
                    </a:lnTo>
                    <a:lnTo>
                      <a:pt x="579" y="1322"/>
                    </a:lnTo>
                    <a:lnTo>
                      <a:pt x="575" y="1320"/>
                    </a:lnTo>
                    <a:lnTo>
                      <a:pt x="571" y="1318"/>
                    </a:lnTo>
                    <a:lnTo>
                      <a:pt x="567" y="1316"/>
                    </a:lnTo>
                    <a:lnTo>
                      <a:pt x="563" y="1313"/>
                    </a:lnTo>
                    <a:lnTo>
                      <a:pt x="560" y="1311"/>
                    </a:lnTo>
                    <a:lnTo>
                      <a:pt x="556" y="1309"/>
                    </a:lnTo>
                    <a:lnTo>
                      <a:pt x="552" y="1309"/>
                    </a:lnTo>
                    <a:lnTo>
                      <a:pt x="548" y="1305"/>
                    </a:lnTo>
                    <a:lnTo>
                      <a:pt x="544" y="1305"/>
                    </a:lnTo>
                    <a:lnTo>
                      <a:pt x="541" y="1301"/>
                    </a:lnTo>
                    <a:lnTo>
                      <a:pt x="537" y="1301"/>
                    </a:lnTo>
                    <a:lnTo>
                      <a:pt x="531" y="1299"/>
                    </a:lnTo>
                    <a:lnTo>
                      <a:pt x="527" y="1297"/>
                    </a:lnTo>
                    <a:lnTo>
                      <a:pt x="523" y="1295"/>
                    </a:lnTo>
                    <a:lnTo>
                      <a:pt x="520" y="1295"/>
                    </a:lnTo>
                    <a:lnTo>
                      <a:pt x="516" y="1294"/>
                    </a:lnTo>
                    <a:lnTo>
                      <a:pt x="512" y="1292"/>
                    </a:lnTo>
                    <a:lnTo>
                      <a:pt x="506" y="1292"/>
                    </a:lnTo>
                    <a:lnTo>
                      <a:pt x="502" y="1290"/>
                    </a:lnTo>
                    <a:lnTo>
                      <a:pt x="499" y="1288"/>
                    </a:lnTo>
                    <a:lnTo>
                      <a:pt x="495" y="1286"/>
                    </a:lnTo>
                    <a:lnTo>
                      <a:pt x="489" y="1286"/>
                    </a:lnTo>
                    <a:lnTo>
                      <a:pt x="485" y="1286"/>
                    </a:lnTo>
                    <a:lnTo>
                      <a:pt x="482" y="1284"/>
                    </a:lnTo>
                    <a:lnTo>
                      <a:pt x="478" y="1282"/>
                    </a:lnTo>
                    <a:lnTo>
                      <a:pt x="472" y="1282"/>
                    </a:lnTo>
                    <a:lnTo>
                      <a:pt x="468" y="1282"/>
                    </a:lnTo>
                    <a:lnTo>
                      <a:pt x="464" y="1280"/>
                    </a:lnTo>
                    <a:lnTo>
                      <a:pt x="459" y="1280"/>
                    </a:lnTo>
                    <a:lnTo>
                      <a:pt x="455" y="1280"/>
                    </a:lnTo>
                    <a:lnTo>
                      <a:pt x="451" y="1280"/>
                    </a:lnTo>
                    <a:lnTo>
                      <a:pt x="445" y="1278"/>
                    </a:lnTo>
                    <a:lnTo>
                      <a:pt x="442" y="1278"/>
                    </a:lnTo>
                    <a:lnTo>
                      <a:pt x="438" y="1278"/>
                    </a:lnTo>
                    <a:lnTo>
                      <a:pt x="434" y="1278"/>
                    </a:lnTo>
                    <a:lnTo>
                      <a:pt x="428" y="1278"/>
                    </a:lnTo>
                    <a:lnTo>
                      <a:pt x="425" y="1278"/>
                    </a:lnTo>
                    <a:lnTo>
                      <a:pt x="421" y="1278"/>
                    </a:lnTo>
                    <a:lnTo>
                      <a:pt x="415" y="1278"/>
                    </a:lnTo>
                    <a:lnTo>
                      <a:pt x="411" y="1278"/>
                    </a:lnTo>
                    <a:lnTo>
                      <a:pt x="407" y="1278"/>
                    </a:lnTo>
                    <a:lnTo>
                      <a:pt x="402" y="1278"/>
                    </a:lnTo>
                    <a:lnTo>
                      <a:pt x="398" y="1278"/>
                    </a:lnTo>
                    <a:lnTo>
                      <a:pt x="394" y="1278"/>
                    </a:lnTo>
                    <a:lnTo>
                      <a:pt x="390" y="1280"/>
                    </a:lnTo>
                    <a:lnTo>
                      <a:pt x="385" y="1280"/>
                    </a:lnTo>
                    <a:lnTo>
                      <a:pt x="381" y="1280"/>
                    </a:lnTo>
                    <a:lnTo>
                      <a:pt x="381" y="1278"/>
                    </a:lnTo>
                    <a:lnTo>
                      <a:pt x="379" y="1276"/>
                    </a:lnTo>
                    <a:lnTo>
                      <a:pt x="377" y="1273"/>
                    </a:lnTo>
                    <a:lnTo>
                      <a:pt x="375" y="1271"/>
                    </a:lnTo>
                    <a:lnTo>
                      <a:pt x="373" y="1269"/>
                    </a:lnTo>
                    <a:lnTo>
                      <a:pt x="371" y="1267"/>
                    </a:lnTo>
                    <a:lnTo>
                      <a:pt x="369" y="1265"/>
                    </a:lnTo>
                    <a:lnTo>
                      <a:pt x="366" y="1263"/>
                    </a:lnTo>
                    <a:lnTo>
                      <a:pt x="364" y="1261"/>
                    </a:lnTo>
                    <a:lnTo>
                      <a:pt x="360" y="1259"/>
                    </a:lnTo>
                    <a:lnTo>
                      <a:pt x="358" y="1257"/>
                    </a:lnTo>
                    <a:lnTo>
                      <a:pt x="354" y="1256"/>
                    </a:lnTo>
                    <a:lnTo>
                      <a:pt x="352" y="1256"/>
                    </a:lnTo>
                    <a:lnTo>
                      <a:pt x="348" y="1254"/>
                    </a:lnTo>
                    <a:lnTo>
                      <a:pt x="345" y="1252"/>
                    </a:lnTo>
                    <a:lnTo>
                      <a:pt x="343" y="1252"/>
                    </a:lnTo>
                    <a:lnTo>
                      <a:pt x="337" y="1250"/>
                    </a:lnTo>
                    <a:lnTo>
                      <a:pt x="333" y="1250"/>
                    </a:lnTo>
                    <a:lnTo>
                      <a:pt x="329" y="1248"/>
                    </a:lnTo>
                    <a:lnTo>
                      <a:pt x="328" y="1248"/>
                    </a:lnTo>
                    <a:lnTo>
                      <a:pt x="322" y="1246"/>
                    </a:lnTo>
                    <a:lnTo>
                      <a:pt x="318" y="1246"/>
                    </a:lnTo>
                    <a:lnTo>
                      <a:pt x="314" y="1246"/>
                    </a:lnTo>
                    <a:lnTo>
                      <a:pt x="310" y="1246"/>
                    </a:lnTo>
                    <a:lnTo>
                      <a:pt x="307" y="1246"/>
                    </a:lnTo>
                    <a:lnTo>
                      <a:pt x="303" y="1246"/>
                    </a:lnTo>
                    <a:lnTo>
                      <a:pt x="299" y="1246"/>
                    </a:lnTo>
                    <a:lnTo>
                      <a:pt x="295" y="1248"/>
                    </a:lnTo>
                    <a:lnTo>
                      <a:pt x="291" y="1248"/>
                    </a:lnTo>
                    <a:lnTo>
                      <a:pt x="288" y="1248"/>
                    </a:lnTo>
                    <a:lnTo>
                      <a:pt x="284" y="1250"/>
                    </a:lnTo>
                    <a:lnTo>
                      <a:pt x="280" y="1250"/>
                    </a:lnTo>
                    <a:lnTo>
                      <a:pt x="295" y="407"/>
                    </a:lnTo>
                    <a:lnTo>
                      <a:pt x="293" y="400"/>
                    </a:lnTo>
                    <a:lnTo>
                      <a:pt x="291" y="392"/>
                    </a:lnTo>
                    <a:lnTo>
                      <a:pt x="291" y="383"/>
                    </a:lnTo>
                    <a:lnTo>
                      <a:pt x="289" y="375"/>
                    </a:lnTo>
                    <a:lnTo>
                      <a:pt x="288" y="367"/>
                    </a:lnTo>
                    <a:lnTo>
                      <a:pt x="288" y="358"/>
                    </a:lnTo>
                    <a:lnTo>
                      <a:pt x="286" y="350"/>
                    </a:lnTo>
                    <a:lnTo>
                      <a:pt x="284" y="343"/>
                    </a:lnTo>
                    <a:lnTo>
                      <a:pt x="282" y="333"/>
                    </a:lnTo>
                    <a:lnTo>
                      <a:pt x="280" y="326"/>
                    </a:lnTo>
                    <a:lnTo>
                      <a:pt x="280" y="318"/>
                    </a:lnTo>
                    <a:lnTo>
                      <a:pt x="278" y="309"/>
                    </a:lnTo>
                    <a:lnTo>
                      <a:pt x="276" y="301"/>
                    </a:lnTo>
                    <a:lnTo>
                      <a:pt x="274" y="293"/>
                    </a:lnTo>
                    <a:lnTo>
                      <a:pt x="272" y="286"/>
                    </a:lnTo>
                    <a:lnTo>
                      <a:pt x="270" y="276"/>
                    </a:lnTo>
                    <a:lnTo>
                      <a:pt x="269" y="269"/>
                    </a:lnTo>
                    <a:lnTo>
                      <a:pt x="265" y="261"/>
                    </a:lnTo>
                    <a:lnTo>
                      <a:pt x="263" y="253"/>
                    </a:lnTo>
                    <a:lnTo>
                      <a:pt x="261" y="244"/>
                    </a:lnTo>
                    <a:lnTo>
                      <a:pt x="257" y="236"/>
                    </a:lnTo>
                    <a:lnTo>
                      <a:pt x="255" y="229"/>
                    </a:lnTo>
                    <a:lnTo>
                      <a:pt x="253" y="221"/>
                    </a:lnTo>
                    <a:lnTo>
                      <a:pt x="250" y="213"/>
                    </a:lnTo>
                    <a:lnTo>
                      <a:pt x="248" y="206"/>
                    </a:lnTo>
                    <a:lnTo>
                      <a:pt x="244" y="198"/>
                    </a:lnTo>
                    <a:lnTo>
                      <a:pt x="240" y="191"/>
                    </a:lnTo>
                    <a:lnTo>
                      <a:pt x="238" y="183"/>
                    </a:lnTo>
                    <a:lnTo>
                      <a:pt x="234" y="175"/>
                    </a:lnTo>
                    <a:lnTo>
                      <a:pt x="231" y="170"/>
                    </a:lnTo>
                    <a:lnTo>
                      <a:pt x="227" y="162"/>
                    </a:lnTo>
                    <a:lnTo>
                      <a:pt x="225" y="155"/>
                    </a:lnTo>
                    <a:lnTo>
                      <a:pt x="219" y="149"/>
                    </a:lnTo>
                    <a:lnTo>
                      <a:pt x="215" y="141"/>
                    </a:lnTo>
                    <a:lnTo>
                      <a:pt x="211" y="134"/>
                    </a:lnTo>
                    <a:lnTo>
                      <a:pt x="208" y="128"/>
                    </a:lnTo>
                    <a:lnTo>
                      <a:pt x="202" y="120"/>
                    </a:lnTo>
                    <a:lnTo>
                      <a:pt x="198" y="115"/>
                    </a:lnTo>
                    <a:lnTo>
                      <a:pt x="192" y="107"/>
                    </a:lnTo>
                    <a:lnTo>
                      <a:pt x="189" y="101"/>
                    </a:lnTo>
                    <a:lnTo>
                      <a:pt x="183" y="96"/>
                    </a:lnTo>
                    <a:lnTo>
                      <a:pt x="177" y="90"/>
                    </a:lnTo>
                    <a:lnTo>
                      <a:pt x="172" y="84"/>
                    </a:lnTo>
                    <a:lnTo>
                      <a:pt x="168" y="78"/>
                    </a:lnTo>
                    <a:lnTo>
                      <a:pt x="162" y="73"/>
                    </a:lnTo>
                    <a:lnTo>
                      <a:pt x="154" y="67"/>
                    </a:lnTo>
                    <a:lnTo>
                      <a:pt x="149" y="63"/>
                    </a:lnTo>
                    <a:lnTo>
                      <a:pt x="143" y="58"/>
                    </a:lnTo>
                    <a:lnTo>
                      <a:pt x="137" y="52"/>
                    </a:lnTo>
                    <a:lnTo>
                      <a:pt x="130" y="48"/>
                    </a:lnTo>
                    <a:lnTo>
                      <a:pt x="124" y="42"/>
                    </a:lnTo>
                    <a:lnTo>
                      <a:pt x="116" y="39"/>
                    </a:lnTo>
                    <a:lnTo>
                      <a:pt x="109" y="35"/>
                    </a:lnTo>
                    <a:lnTo>
                      <a:pt x="103" y="31"/>
                    </a:lnTo>
                    <a:lnTo>
                      <a:pt x="95" y="27"/>
                    </a:lnTo>
                    <a:lnTo>
                      <a:pt x="88" y="23"/>
                    </a:lnTo>
                    <a:lnTo>
                      <a:pt x="78" y="19"/>
                    </a:lnTo>
                    <a:lnTo>
                      <a:pt x="71" y="16"/>
                    </a:lnTo>
                    <a:lnTo>
                      <a:pt x="63" y="12"/>
                    </a:lnTo>
                    <a:lnTo>
                      <a:pt x="56" y="10"/>
                    </a:lnTo>
                    <a:lnTo>
                      <a:pt x="46" y="8"/>
                    </a:lnTo>
                    <a:lnTo>
                      <a:pt x="37" y="4"/>
                    </a:lnTo>
                    <a:lnTo>
                      <a:pt x="29" y="2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12" y="27"/>
                    </a:lnTo>
                    <a:lnTo>
                      <a:pt x="21" y="31"/>
                    </a:lnTo>
                    <a:lnTo>
                      <a:pt x="31" y="35"/>
                    </a:lnTo>
                    <a:lnTo>
                      <a:pt x="40" y="39"/>
                    </a:lnTo>
                    <a:lnTo>
                      <a:pt x="50" y="42"/>
                    </a:lnTo>
                    <a:lnTo>
                      <a:pt x="57" y="44"/>
                    </a:lnTo>
                    <a:lnTo>
                      <a:pt x="67" y="50"/>
                    </a:lnTo>
                    <a:lnTo>
                      <a:pt x="75" y="54"/>
                    </a:lnTo>
                    <a:lnTo>
                      <a:pt x="84" y="58"/>
                    </a:lnTo>
                    <a:lnTo>
                      <a:pt x="90" y="63"/>
                    </a:lnTo>
                    <a:lnTo>
                      <a:pt x="99" y="67"/>
                    </a:lnTo>
                    <a:lnTo>
                      <a:pt x="105" y="73"/>
                    </a:lnTo>
                    <a:lnTo>
                      <a:pt x="113" y="77"/>
                    </a:lnTo>
                    <a:lnTo>
                      <a:pt x="118" y="82"/>
                    </a:lnTo>
                    <a:lnTo>
                      <a:pt x="126" y="88"/>
                    </a:lnTo>
                    <a:lnTo>
                      <a:pt x="132" y="92"/>
                    </a:lnTo>
                    <a:lnTo>
                      <a:pt x="139" y="97"/>
                    </a:lnTo>
                    <a:lnTo>
                      <a:pt x="143" y="103"/>
                    </a:lnTo>
                    <a:lnTo>
                      <a:pt x="151" y="109"/>
                    </a:lnTo>
                    <a:lnTo>
                      <a:pt x="154" y="115"/>
                    </a:lnTo>
                    <a:lnTo>
                      <a:pt x="160" y="120"/>
                    </a:lnTo>
                    <a:lnTo>
                      <a:pt x="166" y="126"/>
                    </a:lnTo>
                    <a:lnTo>
                      <a:pt x="170" y="132"/>
                    </a:lnTo>
                    <a:lnTo>
                      <a:pt x="175" y="137"/>
                    </a:lnTo>
                    <a:lnTo>
                      <a:pt x="179" y="145"/>
                    </a:lnTo>
                    <a:lnTo>
                      <a:pt x="183" y="151"/>
                    </a:lnTo>
                    <a:lnTo>
                      <a:pt x="187" y="156"/>
                    </a:lnTo>
                    <a:lnTo>
                      <a:pt x="191" y="162"/>
                    </a:lnTo>
                    <a:lnTo>
                      <a:pt x="194" y="170"/>
                    </a:lnTo>
                    <a:lnTo>
                      <a:pt x="198" y="175"/>
                    </a:lnTo>
                    <a:lnTo>
                      <a:pt x="202" y="181"/>
                    </a:lnTo>
                    <a:lnTo>
                      <a:pt x="206" y="189"/>
                    </a:lnTo>
                    <a:lnTo>
                      <a:pt x="208" y="196"/>
                    </a:lnTo>
                    <a:lnTo>
                      <a:pt x="211" y="202"/>
                    </a:lnTo>
                    <a:lnTo>
                      <a:pt x="213" y="208"/>
                    </a:lnTo>
                    <a:lnTo>
                      <a:pt x="217" y="215"/>
                    </a:lnTo>
                    <a:lnTo>
                      <a:pt x="219" y="223"/>
                    </a:lnTo>
                    <a:lnTo>
                      <a:pt x="221" y="229"/>
                    </a:lnTo>
                    <a:lnTo>
                      <a:pt x="223" y="234"/>
                    </a:lnTo>
                    <a:lnTo>
                      <a:pt x="227" y="242"/>
                    </a:lnTo>
                    <a:lnTo>
                      <a:pt x="229" y="250"/>
                    </a:lnTo>
                    <a:lnTo>
                      <a:pt x="231" y="255"/>
                    </a:lnTo>
                    <a:lnTo>
                      <a:pt x="231" y="263"/>
                    </a:lnTo>
                    <a:lnTo>
                      <a:pt x="232" y="270"/>
                    </a:lnTo>
                    <a:lnTo>
                      <a:pt x="234" y="276"/>
                    </a:lnTo>
                    <a:lnTo>
                      <a:pt x="236" y="284"/>
                    </a:lnTo>
                    <a:lnTo>
                      <a:pt x="238" y="291"/>
                    </a:lnTo>
                    <a:lnTo>
                      <a:pt x="238" y="299"/>
                    </a:lnTo>
                    <a:lnTo>
                      <a:pt x="240" y="305"/>
                    </a:lnTo>
                    <a:lnTo>
                      <a:pt x="242" y="312"/>
                    </a:lnTo>
                    <a:lnTo>
                      <a:pt x="242" y="318"/>
                    </a:lnTo>
                    <a:lnTo>
                      <a:pt x="244" y="326"/>
                    </a:lnTo>
                    <a:lnTo>
                      <a:pt x="246" y="333"/>
                    </a:lnTo>
                    <a:lnTo>
                      <a:pt x="246" y="339"/>
                    </a:lnTo>
                    <a:lnTo>
                      <a:pt x="248" y="347"/>
                    </a:lnTo>
                    <a:lnTo>
                      <a:pt x="248" y="352"/>
                    </a:lnTo>
                    <a:lnTo>
                      <a:pt x="250" y="360"/>
                    </a:lnTo>
                    <a:lnTo>
                      <a:pt x="250" y="367"/>
                    </a:lnTo>
                    <a:lnTo>
                      <a:pt x="250" y="373"/>
                    </a:lnTo>
                    <a:lnTo>
                      <a:pt x="251" y="381"/>
                    </a:lnTo>
                    <a:lnTo>
                      <a:pt x="251" y="386"/>
                    </a:lnTo>
                    <a:lnTo>
                      <a:pt x="251" y="394"/>
                    </a:lnTo>
                    <a:lnTo>
                      <a:pt x="253" y="400"/>
                    </a:lnTo>
                    <a:lnTo>
                      <a:pt x="253" y="407"/>
                    </a:lnTo>
                    <a:lnTo>
                      <a:pt x="255" y="413"/>
                    </a:lnTo>
                    <a:lnTo>
                      <a:pt x="250" y="1345"/>
                    </a:lnTo>
                    <a:lnTo>
                      <a:pt x="250" y="1349"/>
                    </a:lnTo>
                    <a:lnTo>
                      <a:pt x="250" y="1352"/>
                    </a:lnTo>
                    <a:lnTo>
                      <a:pt x="250" y="1354"/>
                    </a:lnTo>
                    <a:lnTo>
                      <a:pt x="250" y="1358"/>
                    </a:lnTo>
                    <a:lnTo>
                      <a:pt x="250" y="1360"/>
                    </a:lnTo>
                    <a:lnTo>
                      <a:pt x="250" y="1362"/>
                    </a:lnTo>
                    <a:lnTo>
                      <a:pt x="251" y="1364"/>
                    </a:lnTo>
                    <a:lnTo>
                      <a:pt x="251" y="1366"/>
                    </a:lnTo>
                    <a:lnTo>
                      <a:pt x="253" y="1368"/>
                    </a:lnTo>
                    <a:lnTo>
                      <a:pt x="255" y="1370"/>
                    </a:lnTo>
                    <a:lnTo>
                      <a:pt x="259" y="1372"/>
                    </a:lnTo>
                    <a:lnTo>
                      <a:pt x="261" y="1372"/>
                    </a:lnTo>
                    <a:lnTo>
                      <a:pt x="265" y="1370"/>
                    </a:lnTo>
                    <a:lnTo>
                      <a:pt x="267" y="1368"/>
                    </a:lnTo>
                    <a:lnTo>
                      <a:pt x="269" y="1364"/>
                    </a:lnTo>
                    <a:lnTo>
                      <a:pt x="272" y="1360"/>
                    </a:lnTo>
                    <a:lnTo>
                      <a:pt x="272" y="1358"/>
                    </a:lnTo>
                    <a:lnTo>
                      <a:pt x="274" y="1356"/>
                    </a:lnTo>
                    <a:lnTo>
                      <a:pt x="274" y="1352"/>
                    </a:lnTo>
                    <a:lnTo>
                      <a:pt x="274" y="1351"/>
                    </a:lnTo>
                    <a:lnTo>
                      <a:pt x="276" y="1347"/>
                    </a:lnTo>
                    <a:lnTo>
                      <a:pt x="276" y="1345"/>
                    </a:lnTo>
                    <a:lnTo>
                      <a:pt x="276" y="1341"/>
                    </a:lnTo>
                    <a:lnTo>
                      <a:pt x="278" y="1337"/>
                    </a:lnTo>
                    <a:lnTo>
                      <a:pt x="286" y="1290"/>
                    </a:lnTo>
                    <a:lnTo>
                      <a:pt x="289" y="1290"/>
                    </a:lnTo>
                    <a:lnTo>
                      <a:pt x="291" y="1290"/>
                    </a:lnTo>
                    <a:lnTo>
                      <a:pt x="295" y="1290"/>
                    </a:lnTo>
                    <a:lnTo>
                      <a:pt x="299" y="1292"/>
                    </a:lnTo>
                    <a:lnTo>
                      <a:pt x="303" y="1292"/>
                    </a:lnTo>
                    <a:lnTo>
                      <a:pt x="307" y="1292"/>
                    </a:lnTo>
                    <a:lnTo>
                      <a:pt x="310" y="1292"/>
                    </a:lnTo>
                    <a:lnTo>
                      <a:pt x="314" y="1292"/>
                    </a:lnTo>
                    <a:lnTo>
                      <a:pt x="316" y="1292"/>
                    </a:lnTo>
                    <a:lnTo>
                      <a:pt x="320" y="1294"/>
                    </a:lnTo>
                    <a:lnTo>
                      <a:pt x="324" y="1294"/>
                    </a:lnTo>
                    <a:lnTo>
                      <a:pt x="328" y="1294"/>
                    </a:lnTo>
                    <a:lnTo>
                      <a:pt x="329" y="1294"/>
                    </a:lnTo>
                    <a:lnTo>
                      <a:pt x="331" y="1294"/>
                    </a:lnTo>
                    <a:lnTo>
                      <a:pt x="331" y="1295"/>
                    </a:lnTo>
                    <a:lnTo>
                      <a:pt x="333" y="1295"/>
                    </a:lnTo>
                    <a:lnTo>
                      <a:pt x="331" y="1295"/>
                    </a:lnTo>
                    <a:lnTo>
                      <a:pt x="331" y="1294"/>
                    </a:lnTo>
                    <a:lnTo>
                      <a:pt x="329" y="1294"/>
                    </a:lnTo>
                    <a:lnTo>
                      <a:pt x="328" y="1294"/>
                    </a:lnTo>
                    <a:lnTo>
                      <a:pt x="324" y="1294"/>
                    </a:lnTo>
                    <a:lnTo>
                      <a:pt x="320" y="1295"/>
                    </a:lnTo>
                    <a:lnTo>
                      <a:pt x="318" y="1297"/>
                    </a:lnTo>
                    <a:lnTo>
                      <a:pt x="316" y="1299"/>
                    </a:lnTo>
                    <a:lnTo>
                      <a:pt x="316" y="1301"/>
                    </a:lnTo>
                    <a:lnTo>
                      <a:pt x="316" y="1303"/>
                    </a:lnTo>
                    <a:lnTo>
                      <a:pt x="318" y="1303"/>
                    </a:lnTo>
                    <a:lnTo>
                      <a:pt x="318" y="1305"/>
                    </a:lnTo>
                    <a:lnTo>
                      <a:pt x="322" y="1305"/>
                    </a:lnTo>
                    <a:lnTo>
                      <a:pt x="324" y="1305"/>
                    </a:lnTo>
                    <a:lnTo>
                      <a:pt x="328" y="1305"/>
                    </a:lnTo>
                    <a:lnTo>
                      <a:pt x="329" y="1305"/>
                    </a:lnTo>
                    <a:lnTo>
                      <a:pt x="333" y="1305"/>
                    </a:lnTo>
                    <a:lnTo>
                      <a:pt x="337" y="1305"/>
                    </a:lnTo>
                    <a:lnTo>
                      <a:pt x="341" y="1303"/>
                    </a:lnTo>
                    <a:lnTo>
                      <a:pt x="345" y="1303"/>
                    </a:lnTo>
                    <a:lnTo>
                      <a:pt x="348" y="1303"/>
                    </a:lnTo>
                    <a:lnTo>
                      <a:pt x="354" y="1303"/>
                    </a:lnTo>
                    <a:lnTo>
                      <a:pt x="358" y="1301"/>
                    </a:lnTo>
                    <a:lnTo>
                      <a:pt x="362" y="1301"/>
                    </a:lnTo>
                    <a:lnTo>
                      <a:pt x="367" y="1301"/>
                    </a:lnTo>
                    <a:lnTo>
                      <a:pt x="371" y="1301"/>
                    </a:lnTo>
                    <a:lnTo>
                      <a:pt x="375" y="1301"/>
                    </a:lnTo>
                    <a:lnTo>
                      <a:pt x="381" y="1301"/>
                    </a:lnTo>
                    <a:lnTo>
                      <a:pt x="385" y="1301"/>
                    </a:lnTo>
                    <a:lnTo>
                      <a:pt x="388" y="1301"/>
                    </a:lnTo>
                    <a:lnTo>
                      <a:pt x="394" y="1301"/>
                    </a:lnTo>
                    <a:lnTo>
                      <a:pt x="398" y="1301"/>
                    </a:lnTo>
                    <a:lnTo>
                      <a:pt x="404" y="1303"/>
                    </a:lnTo>
                    <a:lnTo>
                      <a:pt x="407" y="1303"/>
                    </a:lnTo>
                    <a:lnTo>
                      <a:pt x="411" y="1303"/>
                    </a:lnTo>
                    <a:lnTo>
                      <a:pt x="417" y="1303"/>
                    </a:lnTo>
                    <a:lnTo>
                      <a:pt x="421" y="1305"/>
                    </a:lnTo>
                    <a:lnTo>
                      <a:pt x="426" y="1305"/>
                    </a:lnTo>
                    <a:lnTo>
                      <a:pt x="430" y="1305"/>
                    </a:lnTo>
                    <a:lnTo>
                      <a:pt x="434" y="1305"/>
                    </a:lnTo>
                    <a:lnTo>
                      <a:pt x="440" y="1307"/>
                    </a:lnTo>
                    <a:lnTo>
                      <a:pt x="444" y="1307"/>
                    </a:lnTo>
                    <a:lnTo>
                      <a:pt x="447" y="1307"/>
                    </a:lnTo>
                    <a:lnTo>
                      <a:pt x="453" y="1309"/>
                    </a:lnTo>
                    <a:lnTo>
                      <a:pt x="457" y="1309"/>
                    </a:lnTo>
                    <a:lnTo>
                      <a:pt x="463" y="1311"/>
                    </a:lnTo>
                    <a:lnTo>
                      <a:pt x="466" y="1311"/>
                    </a:lnTo>
                    <a:lnTo>
                      <a:pt x="470" y="1313"/>
                    </a:lnTo>
                    <a:lnTo>
                      <a:pt x="476" y="1313"/>
                    </a:lnTo>
                    <a:lnTo>
                      <a:pt x="480" y="1314"/>
                    </a:lnTo>
                    <a:lnTo>
                      <a:pt x="483" y="1314"/>
                    </a:lnTo>
                    <a:lnTo>
                      <a:pt x="489" y="1316"/>
                    </a:lnTo>
                    <a:lnTo>
                      <a:pt x="493" y="1318"/>
                    </a:lnTo>
                    <a:lnTo>
                      <a:pt x="497" y="1320"/>
                    </a:lnTo>
                    <a:lnTo>
                      <a:pt x="501" y="1320"/>
                    </a:lnTo>
                    <a:lnTo>
                      <a:pt x="506" y="1322"/>
                    </a:lnTo>
                    <a:lnTo>
                      <a:pt x="510" y="1324"/>
                    </a:lnTo>
                    <a:lnTo>
                      <a:pt x="514" y="1324"/>
                    </a:lnTo>
                    <a:lnTo>
                      <a:pt x="518" y="1326"/>
                    </a:lnTo>
                    <a:lnTo>
                      <a:pt x="521" y="1328"/>
                    </a:lnTo>
                    <a:lnTo>
                      <a:pt x="527" y="1330"/>
                    </a:lnTo>
                    <a:lnTo>
                      <a:pt x="529" y="1332"/>
                    </a:lnTo>
                    <a:lnTo>
                      <a:pt x="535" y="1333"/>
                    </a:lnTo>
                    <a:lnTo>
                      <a:pt x="539" y="1335"/>
                    </a:lnTo>
                    <a:lnTo>
                      <a:pt x="542" y="1337"/>
                    </a:lnTo>
                    <a:lnTo>
                      <a:pt x="546" y="1339"/>
                    </a:lnTo>
                    <a:lnTo>
                      <a:pt x="550" y="1341"/>
                    </a:lnTo>
                    <a:lnTo>
                      <a:pt x="554" y="1343"/>
                    </a:lnTo>
                    <a:lnTo>
                      <a:pt x="558" y="1345"/>
                    </a:lnTo>
                    <a:lnTo>
                      <a:pt x="561" y="1347"/>
                    </a:lnTo>
                    <a:lnTo>
                      <a:pt x="565" y="1349"/>
                    </a:lnTo>
                    <a:lnTo>
                      <a:pt x="567" y="1351"/>
                    </a:lnTo>
                    <a:lnTo>
                      <a:pt x="571" y="1352"/>
                    </a:lnTo>
                    <a:lnTo>
                      <a:pt x="575" y="1354"/>
                    </a:lnTo>
                    <a:lnTo>
                      <a:pt x="579" y="1356"/>
                    </a:lnTo>
                    <a:lnTo>
                      <a:pt x="582" y="1360"/>
                    </a:lnTo>
                    <a:lnTo>
                      <a:pt x="584" y="1362"/>
                    </a:lnTo>
                    <a:lnTo>
                      <a:pt x="588" y="1364"/>
                    </a:lnTo>
                    <a:lnTo>
                      <a:pt x="592" y="1366"/>
                    </a:lnTo>
                    <a:lnTo>
                      <a:pt x="594" y="1370"/>
                    </a:lnTo>
                    <a:lnTo>
                      <a:pt x="598" y="1372"/>
                    </a:lnTo>
                    <a:lnTo>
                      <a:pt x="601" y="1373"/>
                    </a:lnTo>
                    <a:lnTo>
                      <a:pt x="603" y="1377"/>
                    </a:lnTo>
                    <a:lnTo>
                      <a:pt x="607" y="1379"/>
                    </a:lnTo>
                    <a:lnTo>
                      <a:pt x="609" y="1383"/>
                    </a:lnTo>
                    <a:lnTo>
                      <a:pt x="613" y="1385"/>
                    </a:lnTo>
                    <a:lnTo>
                      <a:pt x="615" y="1389"/>
                    </a:lnTo>
                    <a:lnTo>
                      <a:pt x="618" y="1392"/>
                    </a:lnTo>
                    <a:lnTo>
                      <a:pt x="620" y="1396"/>
                    </a:lnTo>
                    <a:lnTo>
                      <a:pt x="622" y="1400"/>
                    </a:lnTo>
                    <a:lnTo>
                      <a:pt x="626" y="1402"/>
                    </a:lnTo>
                    <a:lnTo>
                      <a:pt x="628" y="1406"/>
                    </a:lnTo>
                    <a:lnTo>
                      <a:pt x="630" y="1411"/>
                    </a:lnTo>
                    <a:lnTo>
                      <a:pt x="632" y="1415"/>
                    </a:lnTo>
                    <a:lnTo>
                      <a:pt x="634" y="1419"/>
                    </a:lnTo>
                    <a:lnTo>
                      <a:pt x="636" y="1423"/>
                    </a:lnTo>
                    <a:lnTo>
                      <a:pt x="638" y="1427"/>
                    </a:lnTo>
                    <a:lnTo>
                      <a:pt x="639" y="1430"/>
                    </a:lnTo>
                    <a:lnTo>
                      <a:pt x="641" y="1436"/>
                    </a:lnTo>
                    <a:lnTo>
                      <a:pt x="643" y="1440"/>
                    </a:lnTo>
                    <a:lnTo>
                      <a:pt x="645" y="1446"/>
                    </a:lnTo>
                    <a:lnTo>
                      <a:pt x="645" y="1449"/>
                    </a:lnTo>
                    <a:lnTo>
                      <a:pt x="647" y="1453"/>
                    </a:lnTo>
                    <a:lnTo>
                      <a:pt x="647" y="1459"/>
                    </a:lnTo>
                    <a:lnTo>
                      <a:pt x="649" y="1463"/>
                    </a:lnTo>
                    <a:lnTo>
                      <a:pt x="649" y="1467"/>
                    </a:lnTo>
                    <a:lnTo>
                      <a:pt x="651" y="1472"/>
                    </a:lnTo>
                    <a:lnTo>
                      <a:pt x="651" y="1478"/>
                    </a:lnTo>
                    <a:lnTo>
                      <a:pt x="653" y="1482"/>
                    </a:lnTo>
                    <a:lnTo>
                      <a:pt x="653" y="1488"/>
                    </a:lnTo>
                    <a:lnTo>
                      <a:pt x="655" y="1491"/>
                    </a:lnTo>
                    <a:lnTo>
                      <a:pt x="655" y="1497"/>
                    </a:lnTo>
                    <a:lnTo>
                      <a:pt x="655" y="1503"/>
                    </a:lnTo>
                    <a:lnTo>
                      <a:pt x="655" y="1507"/>
                    </a:lnTo>
                    <a:lnTo>
                      <a:pt x="657" y="1512"/>
                    </a:lnTo>
                    <a:lnTo>
                      <a:pt x="657" y="1518"/>
                    </a:lnTo>
                    <a:lnTo>
                      <a:pt x="657" y="1524"/>
                    </a:lnTo>
                    <a:lnTo>
                      <a:pt x="657" y="1527"/>
                    </a:lnTo>
                    <a:lnTo>
                      <a:pt x="657" y="1533"/>
                    </a:lnTo>
                    <a:lnTo>
                      <a:pt x="657" y="1539"/>
                    </a:lnTo>
                    <a:lnTo>
                      <a:pt x="657" y="1543"/>
                    </a:lnTo>
                    <a:lnTo>
                      <a:pt x="657" y="1548"/>
                    </a:lnTo>
                    <a:lnTo>
                      <a:pt x="657" y="1554"/>
                    </a:lnTo>
                    <a:lnTo>
                      <a:pt x="657" y="1558"/>
                    </a:lnTo>
                    <a:lnTo>
                      <a:pt x="658" y="1564"/>
                    </a:lnTo>
                    <a:lnTo>
                      <a:pt x="657" y="1569"/>
                    </a:lnTo>
                    <a:lnTo>
                      <a:pt x="657" y="1575"/>
                    </a:lnTo>
                    <a:lnTo>
                      <a:pt x="657" y="1579"/>
                    </a:lnTo>
                    <a:lnTo>
                      <a:pt x="657" y="1584"/>
                    </a:lnTo>
                    <a:lnTo>
                      <a:pt x="657" y="1590"/>
                    </a:lnTo>
                    <a:lnTo>
                      <a:pt x="657" y="1594"/>
                    </a:lnTo>
                    <a:lnTo>
                      <a:pt x="657" y="1600"/>
                    </a:lnTo>
                    <a:lnTo>
                      <a:pt x="657" y="1605"/>
                    </a:lnTo>
                    <a:lnTo>
                      <a:pt x="657" y="1609"/>
                    </a:lnTo>
                    <a:lnTo>
                      <a:pt x="657" y="1615"/>
                    </a:lnTo>
                    <a:lnTo>
                      <a:pt x="655" y="1621"/>
                    </a:lnTo>
                    <a:lnTo>
                      <a:pt x="655" y="1624"/>
                    </a:lnTo>
                    <a:lnTo>
                      <a:pt x="655" y="1630"/>
                    </a:lnTo>
                    <a:lnTo>
                      <a:pt x="655" y="1634"/>
                    </a:lnTo>
                    <a:lnTo>
                      <a:pt x="655" y="1640"/>
                    </a:lnTo>
                    <a:lnTo>
                      <a:pt x="655" y="1643"/>
                    </a:lnTo>
                    <a:lnTo>
                      <a:pt x="655" y="1649"/>
                    </a:lnTo>
                    <a:lnTo>
                      <a:pt x="655" y="1653"/>
                    </a:lnTo>
                    <a:lnTo>
                      <a:pt x="653" y="1657"/>
                    </a:lnTo>
                    <a:lnTo>
                      <a:pt x="653" y="1662"/>
                    </a:lnTo>
                    <a:lnTo>
                      <a:pt x="653" y="1666"/>
                    </a:lnTo>
                    <a:lnTo>
                      <a:pt x="653" y="1670"/>
                    </a:lnTo>
                    <a:lnTo>
                      <a:pt x="653" y="1676"/>
                    </a:lnTo>
                    <a:lnTo>
                      <a:pt x="653" y="1680"/>
                    </a:lnTo>
                    <a:lnTo>
                      <a:pt x="653" y="1681"/>
                    </a:lnTo>
                    <a:lnTo>
                      <a:pt x="655" y="1683"/>
                    </a:lnTo>
                    <a:lnTo>
                      <a:pt x="655" y="1685"/>
                    </a:lnTo>
                    <a:lnTo>
                      <a:pt x="657" y="1687"/>
                    </a:lnTo>
                    <a:lnTo>
                      <a:pt x="660" y="1689"/>
                    </a:lnTo>
                    <a:lnTo>
                      <a:pt x="664" y="1689"/>
                    </a:lnTo>
                    <a:lnTo>
                      <a:pt x="668" y="1689"/>
                    </a:lnTo>
                    <a:lnTo>
                      <a:pt x="670" y="1687"/>
                    </a:lnTo>
                    <a:lnTo>
                      <a:pt x="672" y="1685"/>
                    </a:lnTo>
                    <a:lnTo>
                      <a:pt x="674" y="1683"/>
                    </a:lnTo>
                    <a:lnTo>
                      <a:pt x="674" y="1681"/>
                    </a:lnTo>
                    <a:lnTo>
                      <a:pt x="674" y="1680"/>
                    </a:lnTo>
                    <a:lnTo>
                      <a:pt x="674" y="1674"/>
                    </a:lnTo>
                    <a:lnTo>
                      <a:pt x="674" y="1670"/>
                    </a:lnTo>
                    <a:lnTo>
                      <a:pt x="674" y="1666"/>
                    </a:lnTo>
                    <a:lnTo>
                      <a:pt x="676" y="1662"/>
                    </a:lnTo>
                    <a:lnTo>
                      <a:pt x="676" y="1657"/>
                    </a:lnTo>
                    <a:lnTo>
                      <a:pt x="676" y="1653"/>
                    </a:lnTo>
                    <a:lnTo>
                      <a:pt x="676" y="1647"/>
                    </a:lnTo>
                    <a:lnTo>
                      <a:pt x="676" y="1643"/>
                    </a:lnTo>
                    <a:lnTo>
                      <a:pt x="676" y="1638"/>
                    </a:lnTo>
                    <a:lnTo>
                      <a:pt x="676" y="1634"/>
                    </a:lnTo>
                    <a:lnTo>
                      <a:pt x="677" y="1628"/>
                    </a:lnTo>
                    <a:lnTo>
                      <a:pt x="677" y="1624"/>
                    </a:lnTo>
                    <a:lnTo>
                      <a:pt x="677" y="1619"/>
                    </a:lnTo>
                    <a:lnTo>
                      <a:pt x="677" y="1613"/>
                    </a:lnTo>
                    <a:lnTo>
                      <a:pt x="677" y="1609"/>
                    </a:lnTo>
                    <a:lnTo>
                      <a:pt x="677" y="1604"/>
                    </a:lnTo>
                    <a:lnTo>
                      <a:pt x="677" y="1598"/>
                    </a:lnTo>
                    <a:lnTo>
                      <a:pt x="677" y="1594"/>
                    </a:lnTo>
                    <a:lnTo>
                      <a:pt x="677" y="1588"/>
                    </a:lnTo>
                    <a:lnTo>
                      <a:pt x="679" y="1583"/>
                    </a:lnTo>
                    <a:lnTo>
                      <a:pt x="679" y="1577"/>
                    </a:lnTo>
                    <a:lnTo>
                      <a:pt x="679" y="1573"/>
                    </a:lnTo>
                    <a:lnTo>
                      <a:pt x="679" y="1567"/>
                    </a:lnTo>
                    <a:lnTo>
                      <a:pt x="679" y="1562"/>
                    </a:lnTo>
                    <a:lnTo>
                      <a:pt x="679" y="1556"/>
                    </a:lnTo>
                    <a:lnTo>
                      <a:pt x="679" y="1550"/>
                    </a:lnTo>
                    <a:lnTo>
                      <a:pt x="679" y="1545"/>
                    </a:lnTo>
                    <a:lnTo>
                      <a:pt x="679" y="1541"/>
                    </a:lnTo>
                    <a:lnTo>
                      <a:pt x="679" y="1535"/>
                    </a:lnTo>
                    <a:lnTo>
                      <a:pt x="679" y="1529"/>
                    </a:lnTo>
                    <a:lnTo>
                      <a:pt x="679" y="1524"/>
                    </a:lnTo>
                    <a:lnTo>
                      <a:pt x="679" y="1520"/>
                    </a:lnTo>
                    <a:lnTo>
                      <a:pt x="677" y="1514"/>
                    </a:lnTo>
                    <a:lnTo>
                      <a:pt x="677" y="1508"/>
                    </a:lnTo>
                    <a:lnTo>
                      <a:pt x="677" y="1503"/>
                    </a:lnTo>
                    <a:lnTo>
                      <a:pt x="676" y="1497"/>
                    </a:lnTo>
                    <a:lnTo>
                      <a:pt x="676" y="1493"/>
                    </a:lnTo>
                    <a:lnTo>
                      <a:pt x="676" y="1488"/>
                    </a:lnTo>
                    <a:lnTo>
                      <a:pt x="674" y="1482"/>
                    </a:lnTo>
                    <a:lnTo>
                      <a:pt x="674" y="1476"/>
                    </a:lnTo>
                    <a:lnTo>
                      <a:pt x="674" y="1470"/>
                    </a:lnTo>
                    <a:lnTo>
                      <a:pt x="672" y="1467"/>
                    </a:lnTo>
                    <a:lnTo>
                      <a:pt x="672" y="1461"/>
                    </a:lnTo>
                    <a:lnTo>
                      <a:pt x="670" y="1457"/>
                    </a:lnTo>
                    <a:lnTo>
                      <a:pt x="670" y="1451"/>
                    </a:lnTo>
                    <a:lnTo>
                      <a:pt x="668" y="1446"/>
                    </a:lnTo>
                    <a:lnTo>
                      <a:pt x="668" y="1442"/>
                    </a:lnTo>
                    <a:lnTo>
                      <a:pt x="666" y="1436"/>
                    </a:lnTo>
                    <a:lnTo>
                      <a:pt x="664" y="1432"/>
                    </a:lnTo>
                    <a:lnTo>
                      <a:pt x="662" y="1427"/>
                    </a:lnTo>
                    <a:lnTo>
                      <a:pt x="660" y="1423"/>
                    </a:lnTo>
                    <a:lnTo>
                      <a:pt x="658" y="1419"/>
                    </a:lnTo>
                    <a:lnTo>
                      <a:pt x="657" y="1413"/>
                    </a:lnTo>
                    <a:lnTo>
                      <a:pt x="657" y="1410"/>
                    </a:lnTo>
                    <a:lnTo>
                      <a:pt x="655" y="1404"/>
                    </a:lnTo>
                    <a:lnTo>
                      <a:pt x="651" y="1400"/>
                    </a:lnTo>
                    <a:lnTo>
                      <a:pt x="649" y="1396"/>
                    </a:lnTo>
                    <a:lnTo>
                      <a:pt x="647" y="1392"/>
                    </a:lnTo>
                    <a:lnTo>
                      <a:pt x="645" y="1389"/>
                    </a:lnTo>
                    <a:lnTo>
                      <a:pt x="643" y="1385"/>
                    </a:lnTo>
                    <a:lnTo>
                      <a:pt x="639" y="1381"/>
                    </a:lnTo>
                    <a:lnTo>
                      <a:pt x="638" y="1377"/>
                    </a:lnTo>
                    <a:lnTo>
                      <a:pt x="636" y="1373"/>
                    </a:lnTo>
                    <a:lnTo>
                      <a:pt x="632" y="13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6" name="Freeform 389"/>
              <p:cNvSpPr>
                <a:spLocks/>
              </p:cNvSpPr>
              <p:nvPr/>
            </p:nvSpPr>
            <p:spPr bwMode="auto">
              <a:xfrm>
                <a:off x="4542" y="1826"/>
                <a:ext cx="176" cy="252"/>
              </a:xfrm>
              <a:custGeom>
                <a:avLst/>
                <a:gdLst>
                  <a:gd name="T0" fmla="*/ 2 w 352"/>
                  <a:gd name="T1" fmla="*/ 1 h 504"/>
                  <a:gd name="T2" fmla="*/ 2 w 352"/>
                  <a:gd name="T3" fmla="*/ 1 h 504"/>
                  <a:gd name="T4" fmla="*/ 2 w 352"/>
                  <a:gd name="T5" fmla="*/ 1 h 504"/>
                  <a:gd name="T6" fmla="*/ 2 w 352"/>
                  <a:gd name="T7" fmla="*/ 1 h 504"/>
                  <a:gd name="T8" fmla="*/ 2 w 352"/>
                  <a:gd name="T9" fmla="*/ 1 h 504"/>
                  <a:gd name="T10" fmla="*/ 2 w 352"/>
                  <a:gd name="T11" fmla="*/ 1 h 504"/>
                  <a:gd name="T12" fmla="*/ 2 w 352"/>
                  <a:gd name="T13" fmla="*/ 1 h 504"/>
                  <a:gd name="T14" fmla="*/ 2 w 352"/>
                  <a:gd name="T15" fmla="*/ 1 h 504"/>
                  <a:gd name="T16" fmla="*/ 2 w 352"/>
                  <a:gd name="T17" fmla="*/ 1 h 504"/>
                  <a:gd name="T18" fmla="*/ 2 w 352"/>
                  <a:gd name="T19" fmla="*/ 1 h 504"/>
                  <a:gd name="T20" fmla="*/ 2 w 352"/>
                  <a:gd name="T21" fmla="*/ 1 h 504"/>
                  <a:gd name="T22" fmla="*/ 2 w 352"/>
                  <a:gd name="T23" fmla="*/ 1 h 504"/>
                  <a:gd name="T24" fmla="*/ 2 w 352"/>
                  <a:gd name="T25" fmla="*/ 1 h 504"/>
                  <a:gd name="T26" fmla="*/ 2 w 352"/>
                  <a:gd name="T27" fmla="*/ 1 h 504"/>
                  <a:gd name="T28" fmla="*/ 1 w 352"/>
                  <a:gd name="T29" fmla="*/ 1 h 504"/>
                  <a:gd name="T30" fmla="*/ 1 w 352"/>
                  <a:gd name="T31" fmla="*/ 1 h 504"/>
                  <a:gd name="T32" fmla="*/ 1 w 352"/>
                  <a:gd name="T33" fmla="*/ 1 h 504"/>
                  <a:gd name="T34" fmla="*/ 1 w 352"/>
                  <a:gd name="T35" fmla="*/ 1 h 504"/>
                  <a:gd name="T36" fmla="*/ 1 w 352"/>
                  <a:gd name="T37" fmla="*/ 1 h 504"/>
                  <a:gd name="T38" fmla="*/ 1 w 352"/>
                  <a:gd name="T39" fmla="*/ 1 h 504"/>
                  <a:gd name="T40" fmla="*/ 1 w 352"/>
                  <a:gd name="T41" fmla="*/ 1 h 504"/>
                  <a:gd name="T42" fmla="*/ 1 w 352"/>
                  <a:gd name="T43" fmla="*/ 1 h 504"/>
                  <a:gd name="T44" fmla="*/ 1 w 352"/>
                  <a:gd name="T45" fmla="*/ 2 h 504"/>
                  <a:gd name="T46" fmla="*/ 1 w 352"/>
                  <a:gd name="T47" fmla="*/ 2 h 504"/>
                  <a:gd name="T48" fmla="*/ 0 w 352"/>
                  <a:gd name="T49" fmla="*/ 2 h 504"/>
                  <a:gd name="T50" fmla="*/ 1 w 352"/>
                  <a:gd name="T51" fmla="*/ 2 h 504"/>
                  <a:gd name="T52" fmla="*/ 1 w 352"/>
                  <a:gd name="T53" fmla="*/ 2 h 504"/>
                  <a:gd name="T54" fmla="*/ 1 w 352"/>
                  <a:gd name="T55" fmla="*/ 2 h 504"/>
                  <a:gd name="T56" fmla="*/ 1 w 352"/>
                  <a:gd name="T57" fmla="*/ 2 h 504"/>
                  <a:gd name="T58" fmla="*/ 1 w 352"/>
                  <a:gd name="T59" fmla="*/ 2 h 504"/>
                  <a:gd name="T60" fmla="*/ 1 w 352"/>
                  <a:gd name="T61" fmla="*/ 1 h 504"/>
                  <a:gd name="T62" fmla="*/ 1 w 352"/>
                  <a:gd name="T63" fmla="*/ 1 h 504"/>
                  <a:gd name="T64" fmla="*/ 1 w 352"/>
                  <a:gd name="T65" fmla="*/ 1 h 504"/>
                  <a:gd name="T66" fmla="*/ 1 w 352"/>
                  <a:gd name="T67" fmla="*/ 1 h 504"/>
                  <a:gd name="T68" fmla="*/ 1 w 352"/>
                  <a:gd name="T69" fmla="*/ 1 h 504"/>
                  <a:gd name="T70" fmla="*/ 1 w 352"/>
                  <a:gd name="T71" fmla="*/ 1 h 504"/>
                  <a:gd name="T72" fmla="*/ 1 w 352"/>
                  <a:gd name="T73" fmla="*/ 1 h 504"/>
                  <a:gd name="T74" fmla="*/ 1 w 352"/>
                  <a:gd name="T75" fmla="*/ 1 h 504"/>
                  <a:gd name="T76" fmla="*/ 1 w 352"/>
                  <a:gd name="T77" fmla="*/ 1 h 504"/>
                  <a:gd name="T78" fmla="*/ 1 w 352"/>
                  <a:gd name="T79" fmla="*/ 1 h 504"/>
                  <a:gd name="T80" fmla="*/ 1 w 352"/>
                  <a:gd name="T81" fmla="*/ 1 h 504"/>
                  <a:gd name="T82" fmla="*/ 1 w 352"/>
                  <a:gd name="T83" fmla="*/ 1 h 504"/>
                  <a:gd name="T84" fmla="*/ 1 w 352"/>
                  <a:gd name="T85" fmla="*/ 2 h 504"/>
                  <a:gd name="T86" fmla="*/ 2 w 352"/>
                  <a:gd name="T87" fmla="*/ 2 h 504"/>
                  <a:gd name="T88" fmla="*/ 2 w 352"/>
                  <a:gd name="T89" fmla="*/ 2 h 504"/>
                  <a:gd name="T90" fmla="*/ 2 w 352"/>
                  <a:gd name="T91" fmla="*/ 2 h 504"/>
                  <a:gd name="T92" fmla="*/ 2 w 352"/>
                  <a:gd name="T93" fmla="*/ 2 h 504"/>
                  <a:gd name="T94" fmla="*/ 2 w 352"/>
                  <a:gd name="T95" fmla="*/ 2 h 504"/>
                  <a:gd name="T96" fmla="*/ 2 w 352"/>
                  <a:gd name="T97" fmla="*/ 1 h 504"/>
                  <a:gd name="T98" fmla="*/ 2 w 352"/>
                  <a:gd name="T99" fmla="*/ 1 h 504"/>
                  <a:gd name="T100" fmla="*/ 2 w 352"/>
                  <a:gd name="T101" fmla="*/ 1 h 504"/>
                  <a:gd name="T102" fmla="*/ 2 w 352"/>
                  <a:gd name="T103" fmla="*/ 1 h 504"/>
                  <a:gd name="T104" fmla="*/ 2 w 352"/>
                  <a:gd name="T105" fmla="*/ 1 h 504"/>
                  <a:gd name="T106" fmla="*/ 2 w 352"/>
                  <a:gd name="T107" fmla="*/ 1 h 504"/>
                  <a:gd name="T108" fmla="*/ 2 w 352"/>
                  <a:gd name="T109" fmla="*/ 1 h 504"/>
                  <a:gd name="T110" fmla="*/ 2 w 352"/>
                  <a:gd name="T111" fmla="*/ 1 h 504"/>
                  <a:gd name="T112" fmla="*/ 2 w 352"/>
                  <a:gd name="T113" fmla="*/ 1 h 504"/>
                  <a:gd name="T114" fmla="*/ 2 w 352"/>
                  <a:gd name="T115" fmla="*/ 1 h 50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52" h="504">
                    <a:moveTo>
                      <a:pt x="307" y="2"/>
                    </a:moveTo>
                    <a:lnTo>
                      <a:pt x="303" y="0"/>
                    </a:lnTo>
                    <a:lnTo>
                      <a:pt x="299" y="0"/>
                    </a:lnTo>
                    <a:lnTo>
                      <a:pt x="297" y="0"/>
                    </a:lnTo>
                    <a:lnTo>
                      <a:pt x="295" y="0"/>
                    </a:lnTo>
                    <a:lnTo>
                      <a:pt x="293" y="0"/>
                    </a:lnTo>
                    <a:lnTo>
                      <a:pt x="289" y="2"/>
                    </a:lnTo>
                    <a:lnTo>
                      <a:pt x="288" y="4"/>
                    </a:lnTo>
                    <a:lnTo>
                      <a:pt x="288" y="6"/>
                    </a:lnTo>
                    <a:lnTo>
                      <a:pt x="286" y="8"/>
                    </a:lnTo>
                    <a:lnTo>
                      <a:pt x="284" y="10"/>
                    </a:lnTo>
                    <a:lnTo>
                      <a:pt x="284" y="12"/>
                    </a:lnTo>
                    <a:lnTo>
                      <a:pt x="284" y="16"/>
                    </a:lnTo>
                    <a:lnTo>
                      <a:pt x="284" y="17"/>
                    </a:lnTo>
                    <a:lnTo>
                      <a:pt x="286" y="19"/>
                    </a:lnTo>
                    <a:lnTo>
                      <a:pt x="286" y="21"/>
                    </a:lnTo>
                    <a:lnTo>
                      <a:pt x="289" y="25"/>
                    </a:lnTo>
                    <a:lnTo>
                      <a:pt x="291" y="29"/>
                    </a:lnTo>
                    <a:lnTo>
                      <a:pt x="293" y="31"/>
                    </a:lnTo>
                    <a:lnTo>
                      <a:pt x="297" y="35"/>
                    </a:lnTo>
                    <a:lnTo>
                      <a:pt x="299" y="40"/>
                    </a:lnTo>
                    <a:lnTo>
                      <a:pt x="301" y="44"/>
                    </a:lnTo>
                    <a:lnTo>
                      <a:pt x="305" y="48"/>
                    </a:lnTo>
                    <a:lnTo>
                      <a:pt x="305" y="50"/>
                    </a:lnTo>
                    <a:lnTo>
                      <a:pt x="307" y="52"/>
                    </a:lnTo>
                    <a:lnTo>
                      <a:pt x="307" y="56"/>
                    </a:lnTo>
                    <a:lnTo>
                      <a:pt x="308" y="57"/>
                    </a:lnTo>
                    <a:lnTo>
                      <a:pt x="308" y="59"/>
                    </a:lnTo>
                    <a:lnTo>
                      <a:pt x="310" y="61"/>
                    </a:lnTo>
                    <a:lnTo>
                      <a:pt x="310" y="65"/>
                    </a:lnTo>
                    <a:lnTo>
                      <a:pt x="310" y="67"/>
                    </a:lnTo>
                    <a:lnTo>
                      <a:pt x="312" y="69"/>
                    </a:lnTo>
                    <a:lnTo>
                      <a:pt x="312" y="71"/>
                    </a:lnTo>
                    <a:lnTo>
                      <a:pt x="312" y="75"/>
                    </a:lnTo>
                    <a:lnTo>
                      <a:pt x="314" y="76"/>
                    </a:lnTo>
                    <a:lnTo>
                      <a:pt x="314" y="78"/>
                    </a:lnTo>
                    <a:lnTo>
                      <a:pt x="314" y="82"/>
                    </a:lnTo>
                    <a:lnTo>
                      <a:pt x="316" y="84"/>
                    </a:lnTo>
                    <a:lnTo>
                      <a:pt x="316" y="88"/>
                    </a:lnTo>
                    <a:lnTo>
                      <a:pt x="316" y="90"/>
                    </a:lnTo>
                    <a:lnTo>
                      <a:pt x="318" y="92"/>
                    </a:lnTo>
                    <a:lnTo>
                      <a:pt x="318" y="95"/>
                    </a:lnTo>
                    <a:lnTo>
                      <a:pt x="318" y="97"/>
                    </a:lnTo>
                    <a:lnTo>
                      <a:pt x="318" y="99"/>
                    </a:lnTo>
                    <a:lnTo>
                      <a:pt x="318" y="101"/>
                    </a:lnTo>
                    <a:lnTo>
                      <a:pt x="320" y="105"/>
                    </a:lnTo>
                    <a:lnTo>
                      <a:pt x="320" y="107"/>
                    </a:lnTo>
                    <a:lnTo>
                      <a:pt x="320" y="111"/>
                    </a:lnTo>
                    <a:lnTo>
                      <a:pt x="320" y="113"/>
                    </a:lnTo>
                    <a:lnTo>
                      <a:pt x="320" y="114"/>
                    </a:lnTo>
                    <a:lnTo>
                      <a:pt x="320" y="118"/>
                    </a:lnTo>
                    <a:lnTo>
                      <a:pt x="320" y="120"/>
                    </a:lnTo>
                    <a:lnTo>
                      <a:pt x="320" y="122"/>
                    </a:lnTo>
                    <a:lnTo>
                      <a:pt x="320" y="126"/>
                    </a:lnTo>
                    <a:lnTo>
                      <a:pt x="322" y="128"/>
                    </a:lnTo>
                    <a:lnTo>
                      <a:pt x="322" y="130"/>
                    </a:lnTo>
                    <a:lnTo>
                      <a:pt x="322" y="133"/>
                    </a:lnTo>
                    <a:lnTo>
                      <a:pt x="322" y="135"/>
                    </a:lnTo>
                    <a:lnTo>
                      <a:pt x="322" y="139"/>
                    </a:lnTo>
                    <a:lnTo>
                      <a:pt x="322" y="141"/>
                    </a:lnTo>
                    <a:lnTo>
                      <a:pt x="322" y="143"/>
                    </a:lnTo>
                    <a:lnTo>
                      <a:pt x="322" y="145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2" y="158"/>
                    </a:lnTo>
                    <a:lnTo>
                      <a:pt x="322" y="160"/>
                    </a:lnTo>
                    <a:lnTo>
                      <a:pt x="322" y="164"/>
                    </a:lnTo>
                    <a:lnTo>
                      <a:pt x="322" y="166"/>
                    </a:lnTo>
                    <a:lnTo>
                      <a:pt x="322" y="168"/>
                    </a:lnTo>
                    <a:lnTo>
                      <a:pt x="322" y="170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7"/>
                    </a:lnTo>
                    <a:lnTo>
                      <a:pt x="324" y="267"/>
                    </a:lnTo>
                    <a:lnTo>
                      <a:pt x="268" y="261"/>
                    </a:lnTo>
                    <a:lnTo>
                      <a:pt x="268" y="257"/>
                    </a:lnTo>
                    <a:lnTo>
                      <a:pt x="268" y="255"/>
                    </a:lnTo>
                    <a:lnTo>
                      <a:pt x="268" y="253"/>
                    </a:lnTo>
                    <a:lnTo>
                      <a:pt x="268" y="249"/>
                    </a:lnTo>
                    <a:lnTo>
                      <a:pt x="268" y="248"/>
                    </a:lnTo>
                    <a:lnTo>
                      <a:pt x="268" y="244"/>
                    </a:lnTo>
                    <a:lnTo>
                      <a:pt x="268" y="240"/>
                    </a:lnTo>
                    <a:lnTo>
                      <a:pt x="268" y="236"/>
                    </a:lnTo>
                    <a:lnTo>
                      <a:pt x="268" y="232"/>
                    </a:lnTo>
                    <a:lnTo>
                      <a:pt x="268" y="230"/>
                    </a:lnTo>
                    <a:lnTo>
                      <a:pt x="268" y="225"/>
                    </a:lnTo>
                    <a:lnTo>
                      <a:pt x="268" y="221"/>
                    </a:lnTo>
                    <a:lnTo>
                      <a:pt x="268" y="217"/>
                    </a:lnTo>
                    <a:lnTo>
                      <a:pt x="268" y="213"/>
                    </a:lnTo>
                    <a:lnTo>
                      <a:pt x="268" y="210"/>
                    </a:lnTo>
                    <a:lnTo>
                      <a:pt x="268" y="206"/>
                    </a:lnTo>
                    <a:lnTo>
                      <a:pt x="268" y="200"/>
                    </a:lnTo>
                    <a:lnTo>
                      <a:pt x="268" y="196"/>
                    </a:lnTo>
                    <a:lnTo>
                      <a:pt x="268" y="191"/>
                    </a:lnTo>
                    <a:lnTo>
                      <a:pt x="270" y="187"/>
                    </a:lnTo>
                    <a:lnTo>
                      <a:pt x="270" y="181"/>
                    </a:lnTo>
                    <a:lnTo>
                      <a:pt x="270" y="177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270" y="162"/>
                    </a:lnTo>
                    <a:lnTo>
                      <a:pt x="270" y="156"/>
                    </a:lnTo>
                    <a:lnTo>
                      <a:pt x="270" y="152"/>
                    </a:lnTo>
                    <a:lnTo>
                      <a:pt x="270" y="147"/>
                    </a:lnTo>
                    <a:lnTo>
                      <a:pt x="270" y="143"/>
                    </a:lnTo>
                    <a:lnTo>
                      <a:pt x="270" y="137"/>
                    </a:lnTo>
                    <a:lnTo>
                      <a:pt x="270" y="132"/>
                    </a:lnTo>
                    <a:lnTo>
                      <a:pt x="270" y="128"/>
                    </a:lnTo>
                    <a:lnTo>
                      <a:pt x="268" y="122"/>
                    </a:lnTo>
                    <a:lnTo>
                      <a:pt x="268" y="118"/>
                    </a:lnTo>
                    <a:lnTo>
                      <a:pt x="268" y="113"/>
                    </a:lnTo>
                    <a:lnTo>
                      <a:pt x="268" y="109"/>
                    </a:lnTo>
                    <a:lnTo>
                      <a:pt x="268" y="103"/>
                    </a:lnTo>
                    <a:lnTo>
                      <a:pt x="267" y="99"/>
                    </a:lnTo>
                    <a:lnTo>
                      <a:pt x="267" y="94"/>
                    </a:lnTo>
                    <a:lnTo>
                      <a:pt x="267" y="90"/>
                    </a:lnTo>
                    <a:lnTo>
                      <a:pt x="265" y="84"/>
                    </a:lnTo>
                    <a:lnTo>
                      <a:pt x="265" y="80"/>
                    </a:lnTo>
                    <a:lnTo>
                      <a:pt x="265" y="76"/>
                    </a:lnTo>
                    <a:lnTo>
                      <a:pt x="263" y="73"/>
                    </a:lnTo>
                    <a:lnTo>
                      <a:pt x="263" y="67"/>
                    </a:lnTo>
                    <a:lnTo>
                      <a:pt x="261" y="63"/>
                    </a:lnTo>
                    <a:lnTo>
                      <a:pt x="261" y="61"/>
                    </a:lnTo>
                    <a:lnTo>
                      <a:pt x="259" y="57"/>
                    </a:lnTo>
                    <a:lnTo>
                      <a:pt x="257" y="54"/>
                    </a:lnTo>
                    <a:lnTo>
                      <a:pt x="257" y="50"/>
                    </a:lnTo>
                    <a:lnTo>
                      <a:pt x="255" y="46"/>
                    </a:lnTo>
                    <a:lnTo>
                      <a:pt x="253" y="44"/>
                    </a:lnTo>
                    <a:lnTo>
                      <a:pt x="251" y="40"/>
                    </a:lnTo>
                    <a:lnTo>
                      <a:pt x="249" y="36"/>
                    </a:lnTo>
                    <a:lnTo>
                      <a:pt x="248" y="35"/>
                    </a:lnTo>
                    <a:lnTo>
                      <a:pt x="246" y="33"/>
                    </a:lnTo>
                    <a:lnTo>
                      <a:pt x="244" y="31"/>
                    </a:lnTo>
                    <a:lnTo>
                      <a:pt x="242" y="27"/>
                    </a:lnTo>
                    <a:lnTo>
                      <a:pt x="240" y="25"/>
                    </a:lnTo>
                    <a:lnTo>
                      <a:pt x="238" y="25"/>
                    </a:lnTo>
                    <a:lnTo>
                      <a:pt x="236" y="23"/>
                    </a:lnTo>
                    <a:lnTo>
                      <a:pt x="232" y="21"/>
                    </a:lnTo>
                    <a:lnTo>
                      <a:pt x="230" y="21"/>
                    </a:lnTo>
                    <a:lnTo>
                      <a:pt x="229" y="21"/>
                    </a:lnTo>
                    <a:lnTo>
                      <a:pt x="232" y="17"/>
                    </a:lnTo>
                    <a:lnTo>
                      <a:pt x="236" y="16"/>
                    </a:lnTo>
                    <a:lnTo>
                      <a:pt x="238" y="14"/>
                    </a:lnTo>
                    <a:lnTo>
                      <a:pt x="240" y="12"/>
                    </a:lnTo>
                    <a:lnTo>
                      <a:pt x="242" y="10"/>
                    </a:lnTo>
                    <a:lnTo>
                      <a:pt x="246" y="10"/>
                    </a:lnTo>
                    <a:lnTo>
                      <a:pt x="244" y="8"/>
                    </a:lnTo>
                    <a:lnTo>
                      <a:pt x="240" y="8"/>
                    </a:lnTo>
                    <a:lnTo>
                      <a:pt x="236" y="8"/>
                    </a:lnTo>
                    <a:lnTo>
                      <a:pt x="234" y="8"/>
                    </a:lnTo>
                    <a:lnTo>
                      <a:pt x="230" y="10"/>
                    </a:lnTo>
                    <a:lnTo>
                      <a:pt x="227" y="10"/>
                    </a:lnTo>
                    <a:lnTo>
                      <a:pt x="225" y="10"/>
                    </a:lnTo>
                    <a:lnTo>
                      <a:pt x="221" y="12"/>
                    </a:lnTo>
                    <a:lnTo>
                      <a:pt x="219" y="14"/>
                    </a:lnTo>
                    <a:lnTo>
                      <a:pt x="215" y="14"/>
                    </a:lnTo>
                    <a:lnTo>
                      <a:pt x="213" y="16"/>
                    </a:lnTo>
                    <a:lnTo>
                      <a:pt x="210" y="16"/>
                    </a:lnTo>
                    <a:lnTo>
                      <a:pt x="208" y="17"/>
                    </a:lnTo>
                    <a:lnTo>
                      <a:pt x="204" y="17"/>
                    </a:lnTo>
                    <a:lnTo>
                      <a:pt x="202" y="19"/>
                    </a:lnTo>
                    <a:lnTo>
                      <a:pt x="198" y="21"/>
                    </a:lnTo>
                    <a:lnTo>
                      <a:pt x="196" y="23"/>
                    </a:lnTo>
                    <a:lnTo>
                      <a:pt x="192" y="23"/>
                    </a:lnTo>
                    <a:lnTo>
                      <a:pt x="189" y="25"/>
                    </a:lnTo>
                    <a:lnTo>
                      <a:pt x="185" y="27"/>
                    </a:lnTo>
                    <a:lnTo>
                      <a:pt x="181" y="29"/>
                    </a:lnTo>
                    <a:lnTo>
                      <a:pt x="179" y="29"/>
                    </a:lnTo>
                    <a:lnTo>
                      <a:pt x="179" y="31"/>
                    </a:lnTo>
                    <a:lnTo>
                      <a:pt x="171" y="35"/>
                    </a:lnTo>
                    <a:lnTo>
                      <a:pt x="166" y="38"/>
                    </a:lnTo>
                    <a:lnTo>
                      <a:pt x="158" y="42"/>
                    </a:lnTo>
                    <a:lnTo>
                      <a:pt x="152" y="48"/>
                    </a:lnTo>
                    <a:lnTo>
                      <a:pt x="147" y="52"/>
                    </a:lnTo>
                    <a:lnTo>
                      <a:pt x="139" y="57"/>
                    </a:lnTo>
                    <a:lnTo>
                      <a:pt x="133" y="63"/>
                    </a:lnTo>
                    <a:lnTo>
                      <a:pt x="128" y="69"/>
                    </a:lnTo>
                    <a:lnTo>
                      <a:pt x="122" y="75"/>
                    </a:lnTo>
                    <a:lnTo>
                      <a:pt x="116" y="80"/>
                    </a:lnTo>
                    <a:lnTo>
                      <a:pt x="111" y="86"/>
                    </a:lnTo>
                    <a:lnTo>
                      <a:pt x="105" y="92"/>
                    </a:lnTo>
                    <a:lnTo>
                      <a:pt x="99" y="97"/>
                    </a:lnTo>
                    <a:lnTo>
                      <a:pt x="95" y="105"/>
                    </a:lnTo>
                    <a:lnTo>
                      <a:pt x="90" y="111"/>
                    </a:lnTo>
                    <a:lnTo>
                      <a:pt x="86" y="118"/>
                    </a:lnTo>
                    <a:lnTo>
                      <a:pt x="80" y="124"/>
                    </a:lnTo>
                    <a:lnTo>
                      <a:pt x="76" y="132"/>
                    </a:lnTo>
                    <a:lnTo>
                      <a:pt x="71" y="139"/>
                    </a:lnTo>
                    <a:lnTo>
                      <a:pt x="67" y="147"/>
                    </a:lnTo>
                    <a:lnTo>
                      <a:pt x="63" y="154"/>
                    </a:lnTo>
                    <a:lnTo>
                      <a:pt x="59" y="162"/>
                    </a:lnTo>
                    <a:lnTo>
                      <a:pt x="55" y="170"/>
                    </a:lnTo>
                    <a:lnTo>
                      <a:pt x="52" y="177"/>
                    </a:lnTo>
                    <a:lnTo>
                      <a:pt x="48" y="185"/>
                    </a:lnTo>
                    <a:lnTo>
                      <a:pt x="44" y="192"/>
                    </a:lnTo>
                    <a:lnTo>
                      <a:pt x="40" y="200"/>
                    </a:lnTo>
                    <a:lnTo>
                      <a:pt x="36" y="210"/>
                    </a:lnTo>
                    <a:lnTo>
                      <a:pt x="35" y="217"/>
                    </a:lnTo>
                    <a:lnTo>
                      <a:pt x="31" y="225"/>
                    </a:lnTo>
                    <a:lnTo>
                      <a:pt x="29" y="232"/>
                    </a:lnTo>
                    <a:lnTo>
                      <a:pt x="25" y="242"/>
                    </a:lnTo>
                    <a:lnTo>
                      <a:pt x="23" y="249"/>
                    </a:lnTo>
                    <a:lnTo>
                      <a:pt x="19" y="257"/>
                    </a:lnTo>
                    <a:lnTo>
                      <a:pt x="17" y="267"/>
                    </a:lnTo>
                    <a:lnTo>
                      <a:pt x="16" y="276"/>
                    </a:lnTo>
                    <a:lnTo>
                      <a:pt x="14" y="284"/>
                    </a:lnTo>
                    <a:lnTo>
                      <a:pt x="12" y="291"/>
                    </a:lnTo>
                    <a:lnTo>
                      <a:pt x="10" y="301"/>
                    </a:lnTo>
                    <a:lnTo>
                      <a:pt x="8" y="308"/>
                    </a:lnTo>
                    <a:lnTo>
                      <a:pt x="6" y="318"/>
                    </a:lnTo>
                    <a:lnTo>
                      <a:pt x="6" y="326"/>
                    </a:lnTo>
                    <a:lnTo>
                      <a:pt x="4" y="335"/>
                    </a:lnTo>
                    <a:lnTo>
                      <a:pt x="4" y="343"/>
                    </a:lnTo>
                    <a:lnTo>
                      <a:pt x="2" y="350"/>
                    </a:lnTo>
                    <a:lnTo>
                      <a:pt x="2" y="360"/>
                    </a:lnTo>
                    <a:lnTo>
                      <a:pt x="0" y="367"/>
                    </a:lnTo>
                    <a:lnTo>
                      <a:pt x="0" y="377"/>
                    </a:lnTo>
                    <a:lnTo>
                      <a:pt x="0" y="384"/>
                    </a:lnTo>
                    <a:lnTo>
                      <a:pt x="0" y="392"/>
                    </a:lnTo>
                    <a:lnTo>
                      <a:pt x="0" y="402"/>
                    </a:lnTo>
                    <a:lnTo>
                      <a:pt x="0" y="409"/>
                    </a:lnTo>
                    <a:lnTo>
                      <a:pt x="0" y="417"/>
                    </a:lnTo>
                    <a:lnTo>
                      <a:pt x="0" y="424"/>
                    </a:lnTo>
                    <a:lnTo>
                      <a:pt x="0" y="432"/>
                    </a:lnTo>
                    <a:lnTo>
                      <a:pt x="2" y="440"/>
                    </a:lnTo>
                    <a:lnTo>
                      <a:pt x="2" y="447"/>
                    </a:lnTo>
                    <a:lnTo>
                      <a:pt x="4" y="455"/>
                    </a:lnTo>
                    <a:lnTo>
                      <a:pt x="4" y="462"/>
                    </a:lnTo>
                    <a:lnTo>
                      <a:pt x="6" y="470"/>
                    </a:lnTo>
                    <a:lnTo>
                      <a:pt x="8" y="478"/>
                    </a:lnTo>
                    <a:lnTo>
                      <a:pt x="10" y="485"/>
                    </a:lnTo>
                    <a:lnTo>
                      <a:pt x="10" y="491"/>
                    </a:lnTo>
                    <a:lnTo>
                      <a:pt x="14" y="499"/>
                    </a:lnTo>
                    <a:lnTo>
                      <a:pt x="14" y="502"/>
                    </a:lnTo>
                    <a:lnTo>
                      <a:pt x="17" y="504"/>
                    </a:lnTo>
                    <a:lnTo>
                      <a:pt x="19" y="504"/>
                    </a:lnTo>
                    <a:lnTo>
                      <a:pt x="23" y="504"/>
                    </a:lnTo>
                    <a:lnTo>
                      <a:pt x="27" y="504"/>
                    </a:lnTo>
                    <a:lnTo>
                      <a:pt x="29" y="502"/>
                    </a:lnTo>
                    <a:lnTo>
                      <a:pt x="31" y="500"/>
                    </a:lnTo>
                    <a:lnTo>
                      <a:pt x="33" y="497"/>
                    </a:lnTo>
                    <a:lnTo>
                      <a:pt x="33" y="489"/>
                    </a:lnTo>
                    <a:lnTo>
                      <a:pt x="33" y="481"/>
                    </a:lnTo>
                    <a:lnTo>
                      <a:pt x="33" y="474"/>
                    </a:lnTo>
                    <a:lnTo>
                      <a:pt x="33" y="466"/>
                    </a:lnTo>
                    <a:lnTo>
                      <a:pt x="33" y="459"/>
                    </a:lnTo>
                    <a:lnTo>
                      <a:pt x="33" y="451"/>
                    </a:lnTo>
                    <a:lnTo>
                      <a:pt x="33" y="442"/>
                    </a:lnTo>
                    <a:lnTo>
                      <a:pt x="33" y="436"/>
                    </a:lnTo>
                    <a:lnTo>
                      <a:pt x="35" y="426"/>
                    </a:lnTo>
                    <a:lnTo>
                      <a:pt x="35" y="419"/>
                    </a:lnTo>
                    <a:lnTo>
                      <a:pt x="35" y="411"/>
                    </a:lnTo>
                    <a:lnTo>
                      <a:pt x="36" y="403"/>
                    </a:lnTo>
                    <a:lnTo>
                      <a:pt x="36" y="396"/>
                    </a:lnTo>
                    <a:lnTo>
                      <a:pt x="38" y="388"/>
                    </a:lnTo>
                    <a:lnTo>
                      <a:pt x="38" y="379"/>
                    </a:lnTo>
                    <a:lnTo>
                      <a:pt x="40" y="371"/>
                    </a:lnTo>
                    <a:lnTo>
                      <a:pt x="40" y="364"/>
                    </a:lnTo>
                    <a:lnTo>
                      <a:pt x="42" y="356"/>
                    </a:lnTo>
                    <a:lnTo>
                      <a:pt x="44" y="348"/>
                    </a:lnTo>
                    <a:lnTo>
                      <a:pt x="46" y="341"/>
                    </a:lnTo>
                    <a:lnTo>
                      <a:pt x="46" y="331"/>
                    </a:lnTo>
                    <a:lnTo>
                      <a:pt x="48" y="324"/>
                    </a:lnTo>
                    <a:lnTo>
                      <a:pt x="50" y="316"/>
                    </a:lnTo>
                    <a:lnTo>
                      <a:pt x="52" y="308"/>
                    </a:lnTo>
                    <a:lnTo>
                      <a:pt x="54" y="301"/>
                    </a:lnTo>
                    <a:lnTo>
                      <a:pt x="55" y="293"/>
                    </a:lnTo>
                    <a:lnTo>
                      <a:pt x="57" y="284"/>
                    </a:lnTo>
                    <a:lnTo>
                      <a:pt x="59" y="276"/>
                    </a:lnTo>
                    <a:lnTo>
                      <a:pt x="61" y="268"/>
                    </a:lnTo>
                    <a:lnTo>
                      <a:pt x="63" y="261"/>
                    </a:lnTo>
                    <a:lnTo>
                      <a:pt x="67" y="253"/>
                    </a:lnTo>
                    <a:lnTo>
                      <a:pt x="69" y="246"/>
                    </a:lnTo>
                    <a:lnTo>
                      <a:pt x="73" y="238"/>
                    </a:lnTo>
                    <a:lnTo>
                      <a:pt x="74" y="230"/>
                    </a:lnTo>
                    <a:lnTo>
                      <a:pt x="76" y="223"/>
                    </a:lnTo>
                    <a:lnTo>
                      <a:pt x="80" y="215"/>
                    </a:lnTo>
                    <a:lnTo>
                      <a:pt x="82" y="208"/>
                    </a:lnTo>
                    <a:lnTo>
                      <a:pt x="86" y="200"/>
                    </a:lnTo>
                    <a:lnTo>
                      <a:pt x="90" y="192"/>
                    </a:lnTo>
                    <a:lnTo>
                      <a:pt x="94" y="187"/>
                    </a:lnTo>
                    <a:lnTo>
                      <a:pt x="95" y="179"/>
                    </a:lnTo>
                    <a:lnTo>
                      <a:pt x="99" y="172"/>
                    </a:lnTo>
                    <a:lnTo>
                      <a:pt x="103" y="164"/>
                    </a:lnTo>
                    <a:lnTo>
                      <a:pt x="107" y="156"/>
                    </a:lnTo>
                    <a:lnTo>
                      <a:pt x="111" y="151"/>
                    </a:lnTo>
                    <a:lnTo>
                      <a:pt x="114" y="143"/>
                    </a:lnTo>
                    <a:lnTo>
                      <a:pt x="120" y="135"/>
                    </a:lnTo>
                    <a:lnTo>
                      <a:pt x="124" y="130"/>
                    </a:lnTo>
                    <a:lnTo>
                      <a:pt x="128" y="122"/>
                    </a:lnTo>
                    <a:lnTo>
                      <a:pt x="132" y="116"/>
                    </a:lnTo>
                    <a:lnTo>
                      <a:pt x="137" y="109"/>
                    </a:lnTo>
                    <a:lnTo>
                      <a:pt x="141" y="103"/>
                    </a:lnTo>
                    <a:lnTo>
                      <a:pt x="147" y="95"/>
                    </a:lnTo>
                    <a:lnTo>
                      <a:pt x="151" y="90"/>
                    </a:lnTo>
                    <a:lnTo>
                      <a:pt x="156" y="84"/>
                    </a:lnTo>
                    <a:lnTo>
                      <a:pt x="162" y="78"/>
                    </a:lnTo>
                    <a:lnTo>
                      <a:pt x="168" y="73"/>
                    </a:lnTo>
                    <a:lnTo>
                      <a:pt x="171" y="67"/>
                    </a:lnTo>
                    <a:lnTo>
                      <a:pt x="179" y="61"/>
                    </a:lnTo>
                    <a:lnTo>
                      <a:pt x="185" y="56"/>
                    </a:lnTo>
                    <a:lnTo>
                      <a:pt x="191" y="50"/>
                    </a:lnTo>
                    <a:lnTo>
                      <a:pt x="196" y="44"/>
                    </a:lnTo>
                    <a:lnTo>
                      <a:pt x="202" y="38"/>
                    </a:lnTo>
                    <a:lnTo>
                      <a:pt x="210" y="35"/>
                    </a:lnTo>
                    <a:lnTo>
                      <a:pt x="211" y="35"/>
                    </a:lnTo>
                    <a:lnTo>
                      <a:pt x="213" y="35"/>
                    </a:lnTo>
                    <a:lnTo>
                      <a:pt x="215" y="36"/>
                    </a:lnTo>
                    <a:lnTo>
                      <a:pt x="219" y="36"/>
                    </a:lnTo>
                    <a:lnTo>
                      <a:pt x="223" y="40"/>
                    </a:lnTo>
                    <a:lnTo>
                      <a:pt x="227" y="44"/>
                    </a:lnTo>
                    <a:lnTo>
                      <a:pt x="229" y="46"/>
                    </a:lnTo>
                    <a:lnTo>
                      <a:pt x="232" y="50"/>
                    </a:lnTo>
                    <a:lnTo>
                      <a:pt x="234" y="52"/>
                    </a:lnTo>
                    <a:lnTo>
                      <a:pt x="234" y="56"/>
                    </a:lnTo>
                    <a:lnTo>
                      <a:pt x="236" y="57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0" y="65"/>
                    </a:lnTo>
                    <a:lnTo>
                      <a:pt x="240" y="67"/>
                    </a:lnTo>
                    <a:lnTo>
                      <a:pt x="240" y="71"/>
                    </a:lnTo>
                    <a:lnTo>
                      <a:pt x="242" y="73"/>
                    </a:lnTo>
                    <a:lnTo>
                      <a:pt x="242" y="76"/>
                    </a:lnTo>
                    <a:lnTo>
                      <a:pt x="242" y="78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4" y="88"/>
                    </a:lnTo>
                    <a:lnTo>
                      <a:pt x="244" y="90"/>
                    </a:lnTo>
                    <a:lnTo>
                      <a:pt x="244" y="94"/>
                    </a:lnTo>
                    <a:lnTo>
                      <a:pt x="244" y="97"/>
                    </a:lnTo>
                    <a:lnTo>
                      <a:pt x="246" y="99"/>
                    </a:lnTo>
                    <a:lnTo>
                      <a:pt x="246" y="103"/>
                    </a:lnTo>
                    <a:lnTo>
                      <a:pt x="246" y="107"/>
                    </a:lnTo>
                    <a:lnTo>
                      <a:pt x="246" y="109"/>
                    </a:lnTo>
                    <a:lnTo>
                      <a:pt x="246" y="113"/>
                    </a:lnTo>
                    <a:lnTo>
                      <a:pt x="244" y="116"/>
                    </a:lnTo>
                    <a:lnTo>
                      <a:pt x="244" y="118"/>
                    </a:lnTo>
                    <a:lnTo>
                      <a:pt x="244" y="122"/>
                    </a:lnTo>
                    <a:lnTo>
                      <a:pt x="244" y="126"/>
                    </a:lnTo>
                    <a:lnTo>
                      <a:pt x="244" y="130"/>
                    </a:lnTo>
                    <a:lnTo>
                      <a:pt x="244" y="132"/>
                    </a:lnTo>
                    <a:lnTo>
                      <a:pt x="244" y="135"/>
                    </a:lnTo>
                    <a:lnTo>
                      <a:pt x="244" y="139"/>
                    </a:lnTo>
                    <a:lnTo>
                      <a:pt x="242" y="141"/>
                    </a:lnTo>
                    <a:lnTo>
                      <a:pt x="242" y="145"/>
                    </a:lnTo>
                    <a:lnTo>
                      <a:pt x="242" y="149"/>
                    </a:lnTo>
                    <a:lnTo>
                      <a:pt x="242" y="152"/>
                    </a:lnTo>
                    <a:lnTo>
                      <a:pt x="242" y="154"/>
                    </a:lnTo>
                    <a:lnTo>
                      <a:pt x="242" y="158"/>
                    </a:lnTo>
                    <a:lnTo>
                      <a:pt x="240" y="162"/>
                    </a:lnTo>
                    <a:lnTo>
                      <a:pt x="240" y="164"/>
                    </a:lnTo>
                    <a:lnTo>
                      <a:pt x="240" y="168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5"/>
                    </a:lnTo>
                    <a:lnTo>
                      <a:pt x="238" y="179"/>
                    </a:lnTo>
                    <a:lnTo>
                      <a:pt x="238" y="183"/>
                    </a:lnTo>
                    <a:lnTo>
                      <a:pt x="238" y="185"/>
                    </a:lnTo>
                    <a:lnTo>
                      <a:pt x="238" y="187"/>
                    </a:lnTo>
                    <a:lnTo>
                      <a:pt x="238" y="191"/>
                    </a:lnTo>
                    <a:lnTo>
                      <a:pt x="238" y="192"/>
                    </a:lnTo>
                    <a:lnTo>
                      <a:pt x="238" y="194"/>
                    </a:lnTo>
                    <a:lnTo>
                      <a:pt x="238" y="196"/>
                    </a:lnTo>
                    <a:lnTo>
                      <a:pt x="238" y="200"/>
                    </a:lnTo>
                    <a:lnTo>
                      <a:pt x="238" y="202"/>
                    </a:lnTo>
                    <a:lnTo>
                      <a:pt x="238" y="206"/>
                    </a:lnTo>
                    <a:lnTo>
                      <a:pt x="238" y="208"/>
                    </a:lnTo>
                    <a:lnTo>
                      <a:pt x="236" y="211"/>
                    </a:lnTo>
                    <a:lnTo>
                      <a:pt x="236" y="215"/>
                    </a:lnTo>
                    <a:lnTo>
                      <a:pt x="236" y="219"/>
                    </a:lnTo>
                    <a:lnTo>
                      <a:pt x="236" y="223"/>
                    </a:lnTo>
                    <a:lnTo>
                      <a:pt x="234" y="227"/>
                    </a:lnTo>
                    <a:lnTo>
                      <a:pt x="234" y="230"/>
                    </a:lnTo>
                    <a:lnTo>
                      <a:pt x="234" y="234"/>
                    </a:lnTo>
                    <a:lnTo>
                      <a:pt x="234" y="240"/>
                    </a:lnTo>
                    <a:lnTo>
                      <a:pt x="232" y="244"/>
                    </a:lnTo>
                    <a:lnTo>
                      <a:pt x="232" y="248"/>
                    </a:lnTo>
                    <a:lnTo>
                      <a:pt x="232" y="251"/>
                    </a:lnTo>
                    <a:lnTo>
                      <a:pt x="232" y="255"/>
                    </a:lnTo>
                    <a:lnTo>
                      <a:pt x="232" y="259"/>
                    </a:lnTo>
                    <a:lnTo>
                      <a:pt x="234" y="263"/>
                    </a:lnTo>
                    <a:lnTo>
                      <a:pt x="234" y="267"/>
                    </a:lnTo>
                    <a:lnTo>
                      <a:pt x="234" y="270"/>
                    </a:lnTo>
                    <a:lnTo>
                      <a:pt x="234" y="272"/>
                    </a:lnTo>
                    <a:lnTo>
                      <a:pt x="236" y="276"/>
                    </a:lnTo>
                    <a:lnTo>
                      <a:pt x="238" y="278"/>
                    </a:lnTo>
                    <a:lnTo>
                      <a:pt x="240" y="282"/>
                    </a:lnTo>
                    <a:lnTo>
                      <a:pt x="240" y="284"/>
                    </a:lnTo>
                    <a:lnTo>
                      <a:pt x="244" y="286"/>
                    </a:lnTo>
                    <a:lnTo>
                      <a:pt x="246" y="288"/>
                    </a:lnTo>
                    <a:lnTo>
                      <a:pt x="248" y="289"/>
                    </a:lnTo>
                    <a:lnTo>
                      <a:pt x="251" y="289"/>
                    </a:lnTo>
                    <a:lnTo>
                      <a:pt x="255" y="291"/>
                    </a:lnTo>
                    <a:lnTo>
                      <a:pt x="257" y="291"/>
                    </a:lnTo>
                    <a:lnTo>
                      <a:pt x="261" y="291"/>
                    </a:lnTo>
                    <a:lnTo>
                      <a:pt x="265" y="289"/>
                    </a:lnTo>
                    <a:lnTo>
                      <a:pt x="267" y="289"/>
                    </a:lnTo>
                    <a:lnTo>
                      <a:pt x="268" y="289"/>
                    </a:lnTo>
                    <a:lnTo>
                      <a:pt x="272" y="289"/>
                    </a:lnTo>
                    <a:lnTo>
                      <a:pt x="274" y="288"/>
                    </a:lnTo>
                    <a:lnTo>
                      <a:pt x="276" y="288"/>
                    </a:lnTo>
                    <a:lnTo>
                      <a:pt x="280" y="286"/>
                    </a:lnTo>
                    <a:lnTo>
                      <a:pt x="282" y="286"/>
                    </a:lnTo>
                    <a:lnTo>
                      <a:pt x="286" y="286"/>
                    </a:lnTo>
                    <a:lnTo>
                      <a:pt x="288" y="286"/>
                    </a:lnTo>
                    <a:lnTo>
                      <a:pt x="291" y="286"/>
                    </a:lnTo>
                    <a:lnTo>
                      <a:pt x="293" y="286"/>
                    </a:lnTo>
                    <a:lnTo>
                      <a:pt x="297" y="286"/>
                    </a:lnTo>
                    <a:lnTo>
                      <a:pt x="299" y="286"/>
                    </a:lnTo>
                    <a:lnTo>
                      <a:pt x="303" y="286"/>
                    </a:lnTo>
                    <a:lnTo>
                      <a:pt x="305" y="286"/>
                    </a:lnTo>
                    <a:lnTo>
                      <a:pt x="307" y="286"/>
                    </a:lnTo>
                    <a:lnTo>
                      <a:pt x="308" y="286"/>
                    </a:lnTo>
                    <a:lnTo>
                      <a:pt x="312" y="286"/>
                    </a:lnTo>
                    <a:lnTo>
                      <a:pt x="314" y="286"/>
                    </a:lnTo>
                    <a:lnTo>
                      <a:pt x="316" y="286"/>
                    </a:lnTo>
                    <a:lnTo>
                      <a:pt x="318" y="286"/>
                    </a:lnTo>
                    <a:lnTo>
                      <a:pt x="320" y="286"/>
                    </a:lnTo>
                    <a:lnTo>
                      <a:pt x="324" y="286"/>
                    </a:lnTo>
                    <a:lnTo>
                      <a:pt x="327" y="284"/>
                    </a:lnTo>
                    <a:lnTo>
                      <a:pt x="331" y="282"/>
                    </a:lnTo>
                    <a:lnTo>
                      <a:pt x="335" y="278"/>
                    </a:lnTo>
                    <a:lnTo>
                      <a:pt x="337" y="276"/>
                    </a:lnTo>
                    <a:lnTo>
                      <a:pt x="339" y="272"/>
                    </a:lnTo>
                    <a:lnTo>
                      <a:pt x="341" y="270"/>
                    </a:lnTo>
                    <a:lnTo>
                      <a:pt x="343" y="267"/>
                    </a:lnTo>
                    <a:lnTo>
                      <a:pt x="343" y="265"/>
                    </a:lnTo>
                    <a:lnTo>
                      <a:pt x="345" y="263"/>
                    </a:lnTo>
                    <a:lnTo>
                      <a:pt x="345" y="259"/>
                    </a:lnTo>
                    <a:lnTo>
                      <a:pt x="345" y="257"/>
                    </a:lnTo>
                    <a:lnTo>
                      <a:pt x="345" y="255"/>
                    </a:lnTo>
                    <a:lnTo>
                      <a:pt x="346" y="251"/>
                    </a:lnTo>
                    <a:lnTo>
                      <a:pt x="346" y="249"/>
                    </a:lnTo>
                    <a:lnTo>
                      <a:pt x="346" y="246"/>
                    </a:lnTo>
                    <a:lnTo>
                      <a:pt x="348" y="242"/>
                    </a:lnTo>
                    <a:lnTo>
                      <a:pt x="348" y="238"/>
                    </a:lnTo>
                    <a:lnTo>
                      <a:pt x="348" y="234"/>
                    </a:lnTo>
                    <a:lnTo>
                      <a:pt x="348" y="230"/>
                    </a:lnTo>
                    <a:lnTo>
                      <a:pt x="348" y="227"/>
                    </a:lnTo>
                    <a:lnTo>
                      <a:pt x="348" y="223"/>
                    </a:lnTo>
                    <a:lnTo>
                      <a:pt x="350" y="219"/>
                    </a:lnTo>
                    <a:lnTo>
                      <a:pt x="350" y="213"/>
                    </a:lnTo>
                    <a:lnTo>
                      <a:pt x="350" y="210"/>
                    </a:lnTo>
                    <a:lnTo>
                      <a:pt x="350" y="208"/>
                    </a:lnTo>
                    <a:lnTo>
                      <a:pt x="350" y="206"/>
                    </a:lnTo>
                    <a:lnTo>
                      <a:pt x="350" y="204"/>
                    </a:lnTo>
                    <a:lnTo>
                      <a:pt x="350" y="202"/>
                    </a:lnTo>
                    <a:lnTo>
                      <a:pt x="350" y="196"/>
                    </a:lnTo>
                    <a:lnTo>
                      <a:pt x="352" y="192"/>
                    </a:lnTo>
                    <a:lnTo>
                      <a:pt x="352" y="189"/>
                    </a:lnTo>
                    <a:lnTo>
                      <a:pt x="352" y="185"/>
                    </a:lnTo>
                    <a:lnTo>
                      <a:pt x="352" y="183"/>
                    </a:lnTo>
                    <a:lnTo>
                      <a:pt x="352" y="179"/>
                    </a:lnTo>
                    <a:lnTo>
                      <a:pt x="352" y="175"/>
                    </a:lnTo>
                    <a:lnTo>
                      <a:pt x="352" y="172"/>
                    </a:lnTo>
                    <a:lnTo>
                      <a:pt x="352" y="170"/>
                    </a:lnTo>
                    <a:lnTo>
                      <a:pt x="352" y="166"/>
                    </a:lnTo>
                    <a:lnTo>
                      <a:pt x="352" y="164"/>
                    </a:lnTo>
                    <a:lnTo>
                      <a:pt x="352" y="162"/>
                    </a:lnTo>
                    <a:lnTo>
                      <a:pt x="352" y="160"/>
                    </a:lnTo>
                    <a:lnTo>
                      <a:pt x="352" y="158"/>
                    </a:lnTo>
                    <a:lnTo>
                      <a:pt x="352" y="156"/>
                    </a:lnTo>
                    <a:lnTo>
                      <a:pt x="352" y="154"/>
                    </a:lnTo>
                    <a:lnTo>
                      <a:pt x="352" y="152"/>
                    </a:lnTo>
                    <a:lnTo>
                      <a:pt x="352" y="149"/>
                    </a:lnTo>
                    <a:lnTo>
                      <a:pt x="352" y="147"/>
                    </a:lnTo>
                    <a:lnTo>
                      <a:pt x="352" y="145"/>
                    </a:lnTo>
                    <a:lnTo>
                      <a:pt x="352" y="143"/>
                    </a:lnTo>
                    <a:lnTo>
                      <a:pt x="352" y="139"/>
                    </a:lnTo>
                    <a:lnTo>
                      <a:pt x="352" y="137"/>
                    </a:lnTo>
                    <a:lnTo>
                      <a:pt x="352" y="135"/>
                    </a:lnTo>
                    <a:lnTo>
                      <a:pt x="352" y="132"/>
                    </a:lnTo>
                    <a:lnTo>
                      <a:pt x="352" y="130"/>
                    </a:lnTo>
                    <a:lnTo>
                      <a:pt x="352" y="126"/>
                    </a:lnTo>
                    <a:lnTo>
                      <a:pt x="352" y="124"/>
                    </a:lnTo>
                    <a:lnTo>
                      <a:pt x="352" y="122"/>
                    </a:lnTo>
                    <a:lnTo>
                      <a:pt x="352" y="118"/>
                    </a:lnTo>
                    <a:lnTo>
                      <a:pt x="352" y="116"/>
                    </a:lnTo>
                    <a:lnTo>
                      <a:pt x="350" y="113"/>
                    </a:lnTo>
                    <a:lnTo>
                      <a:pt x="350" y="111"/>
                    </a:lnTo>
                    <a:lnTo>
                      <a:pt x="350" y="107"/>
                    </a:lnTo>
                    <a:lnTo>
                      <a:pt x="350" y="105"/>
                    </a:lnTo>
                    <a:lnTo>
                      <a:pt x="350" y="101"/>
                    </a:lnTo>
                    <a:lnTo>
                      <a:pt x="348" y="99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88"/>
                    </a:lnTo>
                    <a:lnTo>
                      <a:pt x="348" y="84"/>
                    </a:lnTo>
                    <a:lnTo>
                      <a:pt x="346" y="82"/>
                    </a:lnTo>
                    <a:lnTo>
                      <a:pt x="346" y="78"/>
                    </a:lnTo>
                    <a:lnTo>
                      <a:pt x="346" y="76"/>
                    </a:lnTo>
                    <a:lnTo>
                      <a:pt x="346" y="75"/>
                    </a:lnTo>
                    <a:lnTo>
                      <a:pt x="345" y="71"/>
                    </a:lnTo>
                    <a:lnTo>
                      <a:pt x="345" y="67"/>
                    </a:lnTo>
                    <a:lnTo>
                      <a:pt x="345" y="65"/>
                    </a:lnTo>
                    <a:lnTo>
                      <a:pt x="343" y="63"/>
                    </a:lnTo>
                    <a:lnTo>
                      <a:pt x="343" y="59"/>
                    </a:lnTo>
                    <a:lnTo>
                      <a:pt x="341" y="57"/>
                    </a:lnTo>
                    <a:lnTo>
                      <a:pt x="341" y="54"/>
                    </a:lnTo>
                    <a:lnTo>
                      <a:pt x="341" y="52"/>
                    </a:lnTo>
                    <a:lnTo>
                      <a:pt x="339" y="50"/>
                    </a:lnTo>
                    <a:lnTo>
                      <a:pt x="339" y="46"/>
                    </a:lnTo>
                    <a:lnTo>
                      <a:pt x="337" y="44"/>
                    </a:lnTo>
                    <a:lnTo>
                      <a:pt x="337" y="40"/>
                    </a:lnTo>
                    <a:lnTo>
                      <a:pt x="335" y="38"/>
                    </a:lnTo>
                    <a:lnTo>
                      <a:pt x="333" y="36"/>
                    </a:lnTo>
                    <a:lnTo>
                      <a:pt x="333" y="35"/>
                    </a:lnTo>
                    <a:lnTo>
                      <a:pt x="331" y="33"/>
                    </a:lnTo>
                    <a:lnTo>
                      <a:pt x="329" y="29"/>
                    </a:lnTo>
                    <a:lnTo>
                      <a:pt x="329" y="27"/>
                    </a:lnTo>
                    <a:lnTo>
                      <a:pt x="327" y="25"/>
                    </a:lnTo>
                    <a:lnTo>
                      <a:pt x="326" y="23"/>
                    </a:lnTo>
                    <a:lnTo>
                      <a:pt x="324" y="17"/>
                    </a:lnTo>
                    <a:lnTo>
                      <a:pt x="320" y="16"/>
                    </a:lnTo>
                    <a:lnTo>
                      <a:pt x="318" y="12"/>
                    </a:lnTo>
                    <a:lnTo>
                      <a:pt x="314" y="8"/>
                    </a:lnTo>
                    <a:lnTo>
                      <a:pt x="310" y="4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7" name="Freeform 390"/>
              <p:cNvSpPr>
                <a:spLocks/>
              </p:cNvSpPr>
              <p:nvPr/>
            </p:nvSpPr>
            <p:spPr bwMode="auto">
              <a:xfrm>
                <a:off x="4659" y="1956"/>
                <a:ext cx="60" cy="47"/>
              </a:xfrm>
              <a:custGeom>
                <a:avLst/>
                <a:gdLst>
                  <a:gd name="T0" fmla="*/ 0 w 122"/>
                  <a:gd name="T1" fmla="*/ 0 h 95"/>
                  <a:gd name="T2" fmla="*/ 0 w 122"/>
                  <a:gd name="T3" fmla="*/ 0 h 95"/>
                  <a:gd name="T4" fmla="*/ 0 w 122"/>
                  <a:gd name="T5" fmla="*/ 0 h 95"/>
                  <a:gd name="T6" fmla="*/ 0 w 122"/>
                  <a:gd name="T7" fmla="*/ 0 h 95"/>
                  <a:gd name="T8" fmla="*/ 0 w 122"/>
                  <a:gd name="T9" fmla="*/ 0 h 95"/>
                  <a:gd name="T10" fmla="*/ 0 w 122"/>
                  <a:gd name="T11" fmla="*/ 0 h 95"/>
                  <a:gd name="T12" fmla="*/ 0 w 122"/>
                  <a:gd name="T13" fmla="*/ 0 h 95"/>
                  <a:gd name="T14" fmla="*/ 0 w 122"/>
                  <a:gd name="T15" fmla="*/ 0 h 95"/>
                  <a:gd name="T16" fmla="*/ 0 w 122"/>
                  <a:gd name="T17" fmla="*/ 0 h 95"/>
                  <a:gd name="T18" fmla="*/ 0 w 122"/>
                  <a:gd name="T19" fmla="*/ 0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2" h="95">
                    <a:moveTo>
                      <a:pt x="4" y="0"/>
                    </a:moveTo>
                    <a:lnTo>
                      <a:pt x="0" y="95"/>
                    </a:lnTo>
                    <a:lnTo>
                      <a:pt x="122" y="95"/>
                    </a:lnTo>
                    <a:lnTo>
                      <a:pt x="111" y="0"/>
                    </a:lnTo>
                    <a:lnTo>
                      <a:pt x="90" y="0"/>
                    </a:lnTo>
                    <a:lnTo>
                      <a:pt x="95" y="74"/>
                    </a:lnTo>
                    <a:lnTo>
                      <a:pt x="25" y="80"/>
                    </a:lnTo>
                    <a:lnTo>
                      <a:pt x="29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8" name="Freeform 391"/>
              <p:cNvSpPr>
                <a:spLocks/>
              </p:cNvSpPr>
              <p:nvPr/>
            </p:nvSpPr>
            <p:spPr bwMode="auto">
              <a:xfrm>
                <a:off x="4364" y="1771"/>
                <a:ext cx="211" cy="275"/>
              </a:xfrm>
              <a:custGeom>
                <a:avLst/>
                <a:gdLst>
                  <a:gd name="T0" fmla="*/ 2 w 422"/>
                  <a:gd name="T1" fmla="*/ 1 h 550"/>
                  <a:gd name="T2" fmla="*/ 2 w 422"/>
                  <a:gd name="T3" fmla="*/ 1 h 550"/>
                  <a:gd name="T4" fmla="*/ 2 w 422"/>
                  <a:gd name="T5" fmla="*/ 1 h 550"/>
                  <a:gd name="T6" fmla="*/ 2 w 422"/>
                  <a:gd name="T7" fmla="*/ 0 h 550"/>
                  <a:gd name="T8" fmla="*/ 1 w 422"/>
                  <a:gd name="T9" fmla="*/ 1 h 550"/>
                  <a:gd name="T10" fmla="*/ 1 w 422"/>
                  <a:gd name="T11" fmla="*/ 1 h 550"/>
                  <a:gd name="T12" fmla="*/ 1 w 422"/>
                  <a:gd name="T13" fmla="*/ 1 h 550"/>
                  <a:gd name="T14" fmla="*/ 1 w 422"/>
                  <a:gd name="T15" fmla="*/ 1 h 550"/>
                  <a:gd name="T16" fmla="*/ 1 w 422"/>
                  <a:gd name="T17" fmla="*/ 1 h 550"/>
                  <a:gd name="T18" fmla="*/ 1 w 422"/>
                  <a:gd name="T19" fmla="*/ 1 h 550"/>
                  <a:gd name="T20" fmla="*/ 1 w 422"/>
                  <a:gd name="T21" fmla="*/ 1 h 550"/>
                  <a:gd name="T22" fmla="*/ 1 w 422"/>
                  <a:gd name="T23" fmla="*/ 1 h 550"/>
                  <a:gd name="T24" fmla="*/ 1 w 422"/>
                  <a:gd name="T25" fmla="*/ 1 h 550"/>
                  <a:gd name="T26" fmla="*/ 1 w 422"/>
                  <a:gd name="T27" fmla="*/ 1 h 550"/>
                  <a:gd name="T28" fmla="*/ 1 w 422"/>
                  <a:gd name="T29" fmla="*/ 1 h 550"/>
                  <a:gd name="T30" fmla="*/ 1 w 422"/>
                  <a:gd name="T31" fmla="*/ 1 h 550"/>
                  <a:gd name="T32" fmla="*/ 1 w 422"/>
                  <a:gd name="T33" fmla="*/ 2 h 550"/>
                  <a:gd name="T34" fmla="*/ 1 w 422"/>
                  <a:gd name="T35" fmla="*/ 2 h 550"/>
                  <a:gd name="T36" fmla="*/ 1 w 422"/>
                  <a:gd name="T37" fmla="*/ 2 h 550"/>
                  <a:gd name="T38" fmla="*/ 1 w 422"/>
                  <a:gd name="T39" fmla="*/ 2 h 550"/>
                  <a:gd name="T40" fmla="*/ 1 w 422"/>
                  <a:gd name="T41" fmla="*/ 2 h 550"/>
                  <a:gd name="T42" fmla="*/ 1 w 422"/>
                  <a:gd name="T43" fmla="*/ 2 h 550"/>
                  <a:gd name="T44" fmla="*/ 1 w 422"/>
                  <a:gd name="T45" fmla="*/ 2 h 550"/>
                  <a:gd name="T46" fmla="*/ 1 w 422"/>
                  <a:gd name="T47" fmla="*/ 2 h 550"/>
                  <a:gd name="T48" fmla="*/ 1 w 422"/>
                  <a:gd name="T49" fmla="*/ 2 h 550"/>
                  <a:gd name="T50" fmla="*/ 0 w 422"/>
                  <a:gd name="T51" fmla="*/ 2 h 550"/>
                  <a:gd name="T52" fmla="*/ 0 w 422"/>
                  <a:gd name="T53" fmla="*/ 2 h 550"/>
                  <a:gd name="T54" fmla="*/ 0 w 422"/>
                  <a:gd name="T55" fmla="*/ 3 h 550"/>
                  <a:gd name="T56" fmla="*/ 0 w 422"/>
                  <a:gd name="T57" fmla="*/ 3 h 550"/>
                  <a:gd name="T58" fmla="*/ 1 w 422"/>
                  <a:gd name="T59" fmla="*/ 3 h 550"/>
                  <a:gd name="T60" fmla="*/ 1 w 422"/>
                  <a:gd name="T61" fmla="*/ 2 h 550"/>
                  <a:gd name="T62" fmla="*/ 1 w 422"/>
                  <a:gd name="T63" fmla="*/ 2 h 550"/>
                  <a:gd name="T64" fmla="*/ 1 w 422"/>
                  <a:gd name="T65" fmla="*/ 2 h 550"/>
                  <a:gd name="T66" fmla="*/ 1 w 422"/>
                  <a:gd name="T67" fmla="*/ 2 h 550"/>
                  <a:gd name="T68" fmla="*/ 1 w 422"/>
                  <a:gd name="T69" fmla="*/ 2 h 550"/>
                  <a:gd name="T70" fmla="*/ 1 w 422"/>
                  <a:gd name="T71" fmla="*/ 2 h 550"/>
                  <a:gd name="T72" fmla="*/ 1 w 422"/>
                  <a:gd name="T73" fmla="*/ 2 h 550"/>
                  <a:gd name="T74" fmla="*/ 1 w 422"/>
                  <a:gd name="T75" fmla="*/ 2 h 550"/>
                  <a:gd name="T76" fmla="*/ 1 w 422"/>
                  <a:gd name="T77" fmla="*/ 2 h 550"/>
                  <a:gd name="T78" fmla="*/ 1 w 422"/>
                  <a:gd name="T79" fmla="*/ 2 h 550"/>
                  <a:gd name="T80" fmla="*/ 1 w 422"/>
                  <a:gd name="T81" fmla="*/ 2 h 550"/>
                  <a:gd name="T82" fmla="*/ 1 w 422"/>
                  <a:gd name="T83" fmla="*/ 2 h 550"/>
                  <a:gd name="T84" fmla="*/ 1 w 422"/>
                  <a:gd name="T85" fmla="*/ 2 h 550"/>
                  <a:gd name="T86" fmla="*/ 1 w 422"/>
                  <a:gd name="T87" fmla="*/ 2 h 550"/>
                  <a:gd name="T88" fmla="*/ 1 w 422"/>
                  <a:gd name="T89" fmla="*/ 2 h 550"/>
                  <a:gd name="T90" fmla="*/ 1 w 422"/>
                  <a:gd name="T91" fmla="*/ 2 h 550"/>
                  <a:gd name="T92" fmla="*/ 1 w 422"/>
                  <a:gd name="T93" fmla="*/ 2 h 550"/>
                  <a:gd name="T94" fmla="*/ 1 w 422"/>
                  <a:gd name="T95" fmla="*/ 1 h 550"/>
                  <a:gd name="T96" fmla="*/ 1 w 422"/>
                  <a:gd name="T97" fmla="*/ 1 h 550"/>
                  <a:gd name="T98" fmla="*/ 1 w 422"/>
                  <a:gd name="T99" fmla="*/ 1 h 550"/>
                  <a:gd name="T100" fmla="*/ 1 w 422"/>
                  <a:gd name="T101" fmla="*/ 1 h 550"/>
                  <a:gd name="T102" fmla="*/ 1 w 422"/>
                  <a:gd name="T103" fmla="*/ 1 h 550"/>
                  <a:gd name="T104" fmla="*/ 1 w 422"/>
                  <a:gd name="T105" fmla="*/ 1 h 550"/>
                  <a:gd name="T106" fmla="*/ 1 w 422"/>
                  <a:gd name="T107" fmla="*/ 1 h 550"/>
                  <a:gd name="T108" fmla="*/ 1 w 422"/>
                  <a:gd name="T109" fmla="*/ 1 h 550"/>
                  <a:gd name="T110" fmla="*/ 2 w 422"/>
                  <a:gd name="T111" fmla="*/ 1 h 550"/>
                  <a:gd name="T112" fmla="*/ 2 w 422"/>
                  <a:gd name="T113" fmla="*/ 1 h 550"/>
                  <a:gd name="T114" fmla="*/ 2 w 422"/>
                  <a:gd name="T115" fmla="*/ 1 h 550"/>
                  <a:gd name="T116" fmla="*/ 2 w 422"/>
                  <a:gd name="T117" fmla="*/ 1 h 550"/>
                  <a:gd name="T118" fmla="*/ 2 w 422"/>
                  <a:gd name="T119" fmla="*/ 1 h 550"/>
                  <a:gd name="T120" fmla="*/ 2 w 422"/>
                  <a:gd name="T121" fmla="*/ 1 h 5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22" h="550">
                    <a:moveTo>
                      <a:pt x="409" y="4"/>
                    </a:moveTo>
                    <a:lnTo>
                      <a:pt x="401" y="4"/>
                    </a:lnTo>
                    <a:lnTo>
                      <a:pt x="395" y="4"/>
                    </a:lnTo>
                    <a:lnTo>
                      <a:pt x="390" y="4"/>
                    </a:lnTo>
                    <a:lnTo>
                      <a:pt x="384" y="4"/>
                    </a:lnTo>
                    <a:lnTo>
                      <a:pt x="378" y="2"/>
                    </a:lnTo>
                    <a:lnTo>
                      <a:pt x="372" y="2"/>
                    </a:lnTo>
                    <a:lnTo>
                      <a:pt x="367" y="2"/>
                    </a:lnTo>
                    <a:lnTo>
                      <a:pt x="363" y="2"/>
                    </a:lnTo>
                    <a:lnTo>
                      <a:pt x="355" y="2"/>
                    </a:lnTo>
                    <a:lnTo>
                      <a:pt x="350" y="2"/>
                    </a:lnTo>
                    <a:lnTo>
                      <a:pt x="346" y="2"/>
                    </a:lnTo>
                    <a:lnTo>
                      <a:pt x="340" y="2"/>
                    </a:lnTo>
                    <a:lnTo>
                      <a:pt x="334" y="2"/>
                    </a:lnTo>
                    <a:lnTo>
                      <a:pt x="329" y="2"/>
                    </a:lnTo>
                    <a:lnTo>
                      <a:pt x="323" y="2"/>
                    </a:lnTo>
                    <a:lnTo>
                      <a:pt x="317" y="2"/>
                    </a:lnTo>
                    <a:lnTo>
                      <a:pt x="312" y="2"/>
                    </a:lnTo>
                    <a:lnTo>
                      <a:pt x="306" y="2"/>
                    </a:lnTo>
                    <a:lnTo>
                      <a:pt x="300" y="0"/>
                    </a:lnTo>
                    <a:lnTo>
                      <a:pt x="294" y="0"/>
                    </a:lnTo>
                    <a:lnTo>
                      <a:pt x="289" y="0"/>
                    </a:lnTo>
                    <a:lnTo>
                      <a:pt x="283" y="0"/>
                    </a:lnTo>
                    <a:lnTo>
                      <a:pt x="277" y="0"/>
                    </a:lnTo>
                    <a:lnTo>
                      <a:pt x="272" y="2"/>
                    </a:lnTo>
                    <a:lnTo>
                      <a:pt x="266" y="2"/>
                    </a:lnTo>
                    <a:lnTo>
                      <a:pt x="260" y="2"/>
                    </a:lnTo>
                    <a:lnTo>
                      <a:pt x="256" y="2"/>
                    </a:lnTo>
                    <a:lnTo>
                      <a:pt x="251" y="2"/>
                    </a:lnTo>
                    <a:lnTo>
                      <a:pt x="245" y="2"/>
                    </a:lnTo>
                    <a:lnTo>
                      <a:pt x="239" y="4"/>
                    </a:lnTo>
                    <a:lnTo>
                      <a:pt x="234" y="4"/>
                    </a:lnTo>
                    <a:lnTo>
                      <a:pt x="230" y="4"/>
                    </a:lnTo>
                    <a:lnTo>
                      <a:pt x="224" y="4"/>
                    </a:lnTo>
                    <a:lnTo>
                      <a:pt x="218" y="6"/>
                    </a:lnTo>
                    <a:lnTo>
                      <a:pt x="213" y="6"/>
                    </a:lnTo>
                    <a:lnTo>
                      <a:pt x="207" y="8"/>
                    </a:lnTo>
                    <a:lnTo>
                      <a:pt x="201" y="8"/>
                    </a:lnTo>
                    <a:lnTo>
                      <a:pt x="197" y="8"/>
                    </a:lnTo>
                    <a:lnTo>
                      <a:pt x="192" y="9"/>
                    </a:lnTo>
                    <a:lnTo>
                      <a:pt x="186" y="11"/>
                    </a:lnTo>
                    <a:lnTo>
                      <a:pt x="180" y="11"/>
                    </a:lnTo>
                    <a:lnTo>
                      <a:pt x="177" y="13"/>
                    </a:lnTo>
                    <a:lnTo>
                      <a:pt x="171" y="15"/>
                    </a:lnTo>
                    <a:lnTo>
                      <a:pt x="165" y="17"/>
                    </a:lnTo>
                    <a:lnTo>
                      <a:pt x="161" y="17"/>
                    </a:lnTo>
                    <a:lnTo>
                      <a:pt x="156" y="19"/>
                    </a:lnTo>
                    <a:lnTo>
                      <a:pt x="150" y="21"/>
                    </a:lnTo>
                    <a:lnTo>
                      <a:pt x="146" y="23"/>
                    </a:lnTo>
                    <a:lnTo>
                      <a:pt x="140" y="25"/>
                    </a:lnTo>
                    <a:lnTo>
                      <a:pt x="135" y="27"/>
                    </a:lnTo>
                    <a:lnTo>
                      <a:pt x="131" y="28"/>
                    </a:lnTo>
                    <a:lnTo>
                      <a:pt x="125" y="32"/>
                    </a:lnTo>
                    <a:lnTo>
                      <a:pt x="121" y="34"/>
                    </a:lnTo>
                    <a:lnTo>
                      <a:pt x="116" y="36"/>
                    </a:lnTo>
                    <a:lnTo>
                      <a:pt x="112" y="40"/>
                    </a:lnTo>
                    <a:lnTo>
                      <a:pt x="106" y="42"/>
                    </a:lnTo>
                    <a:lnTo>
                      <a:pt x="102" y="46"/>
                    </a:lnTo>
                    <a:lnTo>
                      <a:pt x="97" y="48"/>
                    </a:lnTo>
                    <a:lnTo>
                      <a:pt x="93" y="51"/>
                    </a:lnTo>
                    <a:lnTo>
                      <a:pt x="87" y="55"/>
                    </a:lnTo>
                    <a:lnTo>
                      <a:pt x="83" y="59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0" y="70"/>
                    </a:lnTo>
                    <a:lnTo>
                      <a:pt x="64" y="74"/>
                    </a:lnTo>
                    <a:lnTo>
                      <a:pt x="61" y="78"/>
                    </a:lnTo>
                    <a:lnTo>
                      <a:pt x="57" y="82"/>
                    </a:lnTo>
                    <a:lnTo>
                      <a:pt x="53" y="86"/>
                    </a:lnTo>
                    <a:lnTo>
                      <a:pt x="49" y="89"/>
                    </a:lnTo>
                    <a:lnTo>
                      <a:pt x="45" y="95"/>
                    </a:lnTo>
                    <a:lnTo>
                      <a:pt x="43" y="99"/>
                    </a:lnTo>
                    <a:lnTo>
                      <a:pt x="42" y="105"/>
                    </a:lnTo>
                    <a:lnTo>
                      <a:pt x="38" y="108"/>
                    </a:lnTo>
                    <a:lnTo>
                      <a:pt x="36" y="114"/>
                    </a:lnTo>
                    <a:lnTo>
                      <a:pt x="32" y="118"/>
                    </a:lnTo>
                    <a:lnTo>
                      <a:pt x="30" y="124"/>
                    </a:lnTo>
                    <a:lnTo>
                      <a:pt x="28" y="127"/>
                    </a:lnTo>
                    <a:lnTo>
                      <a:pt x="26" y="133"/>
                    </a:lnTo>
                    <a:lnTo>
                      <a:pt x="24" y="139"/>
                    </a:lnTo>
                    <a:lnTo>
                      <a:pt x="24" y="144"/>
                    </a:lnTo>
                    <a:lnTo>
                      <a:pt x="22" y="148"/>
                    </a:lnTo>
                    <a:lnTo>
                      <a:pt x="21" y="154"/>
                    </a:lnTo>
                    <a:lnTo>
                      <a:pt x="19" y="160"/>
                    </a:lnTo>
                    <a:lnTo>
                      <a:pt x="19" y="165"/>
                    </a:lnTo>
                    <a:lnTo>
                      <a:pt x="17" y="171"/>
                    </a:lnTo>
                    <a:lnTo>
                      <a:pt x="17" y="175"/>
                    </a:lnTo>
                    <a:lnTo>
                      <a:pt x="17" y="181"/>
                    </a:lnTo>
                    <a:lnTo>
                      <a:pt x="15" y="186"/>
                    </a:lnTo>
                    <a:lnTo>
                      <a:pt x="15" y="192"/>
                    </a:lnTo>
                    <a:lnTo>
                      <a:pt x="15" y="198"/>
                    </a:lnTo>
                    <a:lnTo>
                      <a:pt x="15" y="203"/>
                    </a:lnTo>
                    <a:lnTo>
                      <a:pt x="15" y="209"/>
                    </a:lnTo>
                    <a:lnTo>
                      <a:pt x="13" y="217"/>
                    </a:lnTo>
                    <a:lnTo>
                      <a:pt x="13" y="222"/>
                    </a:lnTo>
                    <a:lnTo>
                      <a:pt x="13" y="228"/>
                    </a:lnTo>
                    <a:lnTo>
                      <a:pt x="13" y="234"/>
                    </a:lnTo>
                    <a:lnTo>
                      <a:pt x="13" y="240"/>
                    </a:lnTo>
                    <a:lnTo>
                      <a:pt x="13" y="245"/>
                    </a:lnTo>
                    <a:lnTo>
                      <a:pt x="13" y="251"/>
                    </a:lnTo>
                    <a:lnTo>
                      <a:pt x="13" y="257"/>
                    </a:lnTo>
                    <a:lnTo>
                      <a:pt x="13" y="262"/>
                    </a:lnTo>
                    <a:lnTo>
                      <a:pt x="15" y="268"/>
                    </a:lnTo>
                    <a:lnTo>
                      <a:pt x="15" y="274"/>
                    </a:lnTo>
                    <a:lnTo>
                      <a:pt x="15" y="280"/>
                    </a:lnTo>
                    <a:lnTo>
                      <a:pt x="15" y="285"/>
                    </a:lnTo>
                    <a:lnTo>
                      <a:pt x="15" y="293"/>
                    </a:lnTo>
                    <a:lnTo>
                      <a:pt x="15" y="299"/>
                    </a:lnTo>
                    <a:lnTo>
                      <a:pt x="15" y="304"/>
                    </a:lnTo>
                    <a:lnTo>
                      <a:pt x="15" y="310"/>
                    </a:lnTo>
                    <a:lnTo>
                      <a:pt x="17" y="316"/>
                    </a:lnTo>
                    <a:lnTo>
                      <a:pt x="17" y="321"/>
                    </a:lnTo>
                    <a:lnTo>
                      <a:pt x="17" y="327"/>
                    </a:lnTo>
                    <a:lnTo>
                      <a:pt x="17" y="333"/>
                    </a:lnTo>
                    <a:lnTo>
                      <a:pt x="17" y="338"/>
                    </a:lnTo>
                    <a:lnTo>
                      <a:pt x="17" y="344"/>
                    </a:lnTo>
                    <a:lnTo>
                      <a:pt x="17" y="350"/>
                    </a:lnTo>
                    <a:lnTo>
                      <a:pt x="17" y="356"/>
                    </a:lnTo>
                    <a:lnTo>
                      <a:pt x="17" y="361"/>
                    </a:lnTo>
                    <a:lnTo>
                      <a:pt x="17" y="365"/>
                    </a:lnTo>
                    <a:lnTo>
                      <a:pt x="17" y="373"/>
                    </a:lnTo>
                    <a:lnTo>
                      <a:pt x="15" y="376"/>
                    </a:lnTo>
                    <a:lnTo>
                      <a:pt x="15" y="382"/>
                    </a:lnTo>
                    <a:lnTo>
                      <a:pt x="15" y="388"/>
                    </a:lnTo>
                    <a:lnTo>
                      <a:pt x="15" y="394"/>
                    </a:lnTo>
                    <a:lnTo>
                      <a:pt x="13" y="399"/>
                    </a:lnTo>
                    <a:lnTo>
                      <a:pt x="13" y="403"/>
                    </a:lnTo>
                    <a:lnTo>
                      <a:pt x="11" y="409"/>
                    </a:lnTo>
                    <a:lnTo>
                      <a:pt x="11" y="415"/>
                    </a:lnTo>
                    <a:lnTo>
                      <a:pt x="11" y="416"/>
                    </a:lnTo>
                    <a:lnTo>
                      <a:pt x="9" y="418"/>
                    </a:lnTo>
                    <a:lnTo>
                      <a:pt x="9" y="420"/>
                    </a:lnTo>
                    <a:lnTo>
                      <a:pt x="9" y="424"/>
                    </a:lnTo>
                    <a:lnTo>
                      <a:pt x="7" y="428"/>
                    </a:lnTo>
                    <a:lnTo>
                      <a:pt x="7" y="432"/>
                    </a:lnTo>
                    <a:lnTo>
                      <a:pt x="5" y="435"/>
                    </a:lnTo>
                    <a:lnTo>
                      <a:pt x="5" y="439"/>
                    </a:lnTo>
                    <a:lnTo>
                      <a:pt x="5" y="443"/>
                    </a:lnTo>
                    <a:lnTo>
                      <a:pt x="3" y="447"/>
                    </a:lnTo>
                    <a:lnTo>
                      <a:pt x="3" y="449"/>
                    </a:lnTo>
                    <a:lnTo>
                      <a:pt x="3" y="453"/>
                    </a:lnTo>
                    <a:lnTo>
                      <a:pt x="3" y="454"/>
                    </a:lnTo>
                    <a:lnTo>
                      <a:pt x="3" y="456"/>
                    </a:lnTo>
                    <a:lnTo>
                      <a:pt x="2" y="458"/>
                    </a:lnTo>
                    <a:lnTo>
                      <a:pt x="2" y="462"/>
                    </a:lnTo>
                    <a:lnTo>
                      <a:pt x="2" y="464"/>
                    </a:lnTo>
                    <a:lnTo>
                      <a:pt x="2" y="466"/>
                    </a:lnTo>
                    <a:lnTo>
                      <a:pt x="2" y="468"/>
                    </a:lnTo>
                    <a:lnTo>
                      <a:pt x="2" y="470"/>
                    </a:lnTo>
                    <a:lnTo>
                      <a:pt x="2" y="473"/>
                    </a:lnTo>
                    <a:lnTo>
                      <a:pt x="2" y="475"/>
                    </a:lnTo>
                    <a:lnTo>
                      <a:pt x="0" y="477"/>
                    </a:lnTo>
                    <a:lnTo>
                      <a:pt x="0" y="481"/>
                    </a:lnTo>
                    <a:lnTo>
                      <a:pt x="0" y="483"/>
                    </a:lnTo>
                    <a:lnTo>
                      <a:pt x="0" y="485"/>
                    </a:lnTo>
                    <a:lnTo>
                      <a:pt x="0" y="487"/>
                    </a:lnTo>
                    <a:lnTo>
                      <a:pt x="0" y="491"/>
                    </a:lnTo>
                    <a:lnTo>
                      <a:pt x="0" y="492"/>
                    </a:lnTo>
                    <a:lnTo>
                      <a:pt x="0" y="494"/>
                    </a:lnTo>
                    <a:lnTo>
                      <a:pt x="0" y="498"/>
                    </a:lnTo>
                    <a:lnTo>
                      <a:pt x="0" y="500"/>
                    </a:lnTo>
                    <a:lnTo>
                      <a:pt x="0" y="502"/>
                    </a:lnTo>
                    <a:lnTo>
                      <a:pt x="0" y="504"/>
                    </a:lnTo>
                    <a:lnTo>
                      <a:pt x="0" y="508"/>
                    </a:lnTo>
                    <a:lnTo>
                      <a:pt x="0" y="510"/>
                    </a:lnTo>
                    <a:lnTo>
                      <a:pt x="0" y="511"/>
                    </a:lnTo>
                    <a:lnTo>
                      <a:pt x="0" y="513"/>
                    </a:lnTo>
                    <a:lnTo>
                      <a:pt x="0" y="515"/>
                    </a:lnTo>
                    <a:lnTo>
                      <a:pt x="0" y="519"/>
                    </a:lnTo>
                    <a:lnTo>
                      <a:pt x="0" y="521"/>
                    </a:lnTo>
                    <a:lnTo>
                      <a:pt x="0" y="523"/>
                    </a:lnTo>
                    <a:lnTo>
                      <a:pt x="0" y="525"/>
                    </a:lnTo>
                    <a:lnTo>
                      <a:pt x="0" y="527"/>
                    </a:lnTo>
                    <a:lnTo>
                      <a:pt x="0" y="529"/>
                    </a:lnTo>
                    <a:lnTo>
                      <a:pt x="0" y="532"/>
                    </a:lnTo>
                    <a:lnTo>
                      <a:pt x="0" y="536"/>
                    </a:lnTo>
                    <a:lnTo>
                      <a:pt x="0" y="540"/>
                    </a:lnTo>
                    <a:lnTo>
                      <a:pt x="0" y="544"/>
                    </a:lnTo>
                    <a:lnTo>
                      <a:pt x="2" y="546"/>
                    </a:lnTo>
                    <a:lnTo>
                      <a:pt x="112" y="550"/>
                    </a:lnTo>
                    <a:lnTo>
                      <a:pt x="116" y="422"/>
                    </a:lnTo>
                    <a:lnTo>
                      <a:pt x="116" y="418"/>
                    </a:lnTo>
                    <a:lnTo>
                      <a:pt x="114" y="418"/>
                    </a:lnTo>
                    <a:lnTo>
                      <a:pt x="114" y="416"/>
                    </a:lnTo>
                    <a:lnTo>
                      <a:pt x="112" y="416"/>
                    </a:lnTo>
                    <a:lnTo>
                      <a:pt x="110" y="416"/>
                    </a:lnTo>
                    <a:lnTo>
                      <a:pt x="106" y="418"/>
                    </a:lnTo>
                    <a:lnTo>
                      <a:pt x="104" y="418"/>
                    </a:lnTo>
                    <a:lnTo>
                      <a:pt x="102" y="420"/>
                    </a:lnTo>
                    <a:lnTo>
                      <a:pt x="100" y="422"/>
                    </a:lnTo>
                    <a:lnTo>
                      <a:pt x="97" y="424"/>
                    </a:lnTo>
                    <a:lnTo>
                      <a:pt x="95" y="426"/>
                    </a:lnTo>
                    <a:lnTo>
                      <a:pt x="95" y="428"/>
                    </a:lnTo>
                    <a:lnTo>
                      <a:pt x="93" y="430"/>
                    </a:lnTo>
                    <a:lnTo>
                      <a:pt x="91" y="434"/>
                    </a:lnTo>
                    <a:lnTo>
                      <a:pt x="91" y="435"/>
                    </a:lnTo>
                    <a:lnTo>
                      <a:pt x="93" y="439"/>
                    </a:lnTo>
                    <a:lnTo>
                      <a:pt x="91" y="441"/>
                    </a:lnTo>
                    <a:lnTo>
                      <a:pt x="91" y="445"/>
                    </a:lnTo>
                    <a:lnTo>
                      <a:pt x="91" y="447"/>
                    </a:lnTo>
                    <a:lnTo>
                      <a:pt x="91" y="449"/>
                    </a:lnTo>
                    <a:lnTo>
                      <a:pt x="91" y="451"/>
                    </a:lnTo>
                    <a:lnTo>
                      <a:pt x="91" y="454"/>
                    </a:lnTo>
                    <a:lnTo>
                      <a:pt x="89" y="456"/>
                    </a:lnTo>
                    <a:lnTo>
                      <a:pt x="89" y="458"/>
                    </a:lnTo>
                    <a:lnTo>
                      <a:pt x="89" y="462"/>
                    </a:lnTo>
                    <a:lnTo>
                      <a:pt x="89" y="464"/>
                    </a:lnTo>
                    <a:lnTo>
                      <a:pt x="89" y="468"/>
                    </a:lnTo>
                    <a:lnTo>
                      <a:pt x="89" y="470"/>
                    </a:lnTo>
                    <a:lnTo>
                      <a:pt x="87" y="473"/>
                    </a:lnTo>
                    <a:lnTo>
                      <a:pt x="87" y="477"/>
                    </a:lnTo>
                    <a:lnTo>
                      <a:pt x="87" y="479"/>
                    </a:lnTo>
                    <a:lnTo>
                      <a:pt x="87" y="483"/>
                    </a:lnTo>
                    <a:lnTo>
                      <a:pt x="85" y="487"/>
                    </a:lnTo>
                    <a:lnTo>
                      <a:pt x="85" y="489"/>
                    </a:lnTo>
                    <a:lnTo>
                      <a:pt x="85" y="492"/>
                    </a:lnTo>
                    <a:lnTo>
                      <a:pt x="85" y="494"/>
                    </a:lnTo>
                    <a:lnTo>
                      <a:pt x="85" y="498"/>
                    </a:lnTo>
                    <a:lnTo>
                      <a:pt x="85" y="500"/>
                    </a:lnTo>
                    <a:lnTo>
                      <a:pt x="83" y="502"/>
                    </a:lnTo>
                    <a:lnTo>
                      <a:pt x="83" y="506"/>
                    </a:lnTo>
                    <a:lnTo>
                      <a:pt x="83" y="508"/>
                    </a:lnTo>
                    <a:lnTo>
                      <a:pt x="83" y="510"/>
                    </a:lnTo>
                    <a:lnTo>
                      <a:pt x="83" y="513"/>
                    </a:lnTo>
                    <a:lnTo>
                      <a:pt x="85" y="515"/>
                    </a:lnTo>
                    <a:lnTo>
                      <a:pt x="21" y="515"/>
                    </a:lnTo>
                    <a:lnTo>
                      <a:pt x="42" y="403"/>
                    </a:lnTo>
                    <a:lnTo>
                      <a:pt x="42" y="399"/>
                    </a:lnTo>
                    <a:lnTo>
                      <a:pt x="43" y="394"/>
                    </a:lnTo>
                    <a:lnTo>
                      <a:pt x="45" y="390"/>
                    </a:lnTo>
                    <a:lnTo>
                      <a:pt x="45" y="386"/>
                    </a:lnTo>
                    <a:lnTo>
                      <a:pt x="45" y="384"/>
                    </a:lnTo>
                    <a:lnTo>
                      <a:pt x="47" y="382"/>
                    </a:lnTo>
                    <a:lnTo>
                      <a:pt x="47" y="380"/>
                    </a:lnTo>
                    <a:lnTo>
                      <a:pt x="47" y="378"/>
                    </a:lnTo>
                    <a:lnTo>
                      <a:pt x="47" y="375"/>
                    </a:lnTo>
                    <a:lnTo>
                      <a:pt x="49" y="373"/>
                    </a:lnTo>
                    <a:lnTo>
                      <a:pt x="49" y="371"/>
                    </a:lnTo>
                    <a:lnTo>
                      <a:pt x="49" y="369"/>
                    </a:lnTo>
                    <a:lnTo>
                      <a:pt x="49" y="367"/>
                    </a:lnTo>
                    <a:lnTo>
                      <a:pt x="49" y="365"/>
                    </a:lnTo>
                    <a:lnTo>
                      <a:pt x="49" y="361"/>
                    </a:lnTo>
                    <a:lnTo>
                      <a:pt x="49" y="359"/>
                    </a:lnTo>
                    <a:lnTo>
                      <a:pt x="49" y="357"/>
                    </a:lnTo>
                    <a:lnTo>
                      <a:pt x="51" y="356"/>
                    </a:lnTo>
                    <a:lnTo>
                      <a:pt x="51" y="354"/>
                    </a:lnTo>
                    <a:lnTo>
                      <a:pt x="51" y="350"/>
                    </a:lnTo>
                    <a:lnTo>
                      <a:pt x="51" y="348"/>
                    </a:lnTo>
                    <a:lnTo>
                      <a:pt x="51" y="346"/>
                    </a:lnTo>
                    <a:lnTo>
                      <a:pt x="51" y="344"/>
                    </a:lnTo>
                    <a:lnTo>
                      <a:pt x="51" y="342"/>
                    </a:lnTo>
                    <a:lnTo>
                      <a:pt x="51" y="338"/>
                    </a:lnTo>
                    <a:lnTo>
                      <a:pt x="53" y="337"/>
                    </a:lnTo>
                    <a:lnTo>
                      <a:pt x="53" y="335"/>
                    </a:lnTo>
                    <a:lnTo>
                      <a:pt x="53" y="333"/>
                    </a:lnTo>
                    <a:lnTo>
                      <a:pt x="53" y="331"/>
                    </a:lnTo>
                    <a:lnTo>
                      <a:pt x="53" y="327"/>
                    </a:lnTo>
                    <a:lnTo>
                      <a:pt x="53" y="325"/>
                    </a:lnTo>
                    <a:lnTo>
                      <a:pt x="53" y="323"/>
                    </a:lnTo>
                    <a:lnTo>
                      <a:pt x="53" y="321"/>
                    </a:lnTo>
                    <a:lnTo>
                      <a:pt x="53" y="319"/>
                    </a:lnTo>
                    <a:lnTo>
                      <a:pt x="53" y="316"/>
                    </a:lnTo>
                    <a:lnTo>
                      <a:pt x="53" y="314"/>
                    </a:lnTo>
                    <a:lnTo>
                      <a:pt x="53" y="312"/>
                    </a:lnTo>
                    <a:lnTo>
                      <a:pt x="53" y="310"/>
                    </a:lnTo>
                    <a:lnTo>
                      <a:pt x="53" y="306"/>
                    </a:lnTo>
                    <a:lnTo>
                      <a:pt x="53" y="304"/>
                    </a:lnTo>
                    <a:lnTo>
                      <a:pt x="53" y="302"/>
                    </a:lnTo>
                    <a:lnTo>
                      <a:pt x="53" y="300"/>
                    </a:lnTo>
                    <a:lnTo>
                      <a:pt x="53" y="297"/>
                    </a:lnTo>
                    <a:lnTo>
                      <a:pt x="53" y="295"/>
                    </a:lnTo>
                    <a:lnTo>
                      <a:pt x="53" y="293"/>
                    </a:lnTo>
                    <a:lnTo>
                      <a:pt x="53" y="291"/>
                    </a:lnTo>
                    <a:lnTo>
                      <a:pt x="53" y="289"/>
                    </a:lnTo>
                    <a:lnTo>
                      <a:pt x="53" y="285"/>
                    </a:lnTo>
                    <a:lnTo>
                      <a:pt x="53" y="283"/>
                    </a:lnTo>
                    <a:lnTo>
                      <a:pt x="53" y="281"/>
                    </a:lnTo>
                    <a:lnTo>
                      <a:pt x="53" y="280"/>
                    </a:lnTo>
                    <a:lnTo>
                      <a:pt x="53" y="278"/>
                    </a:lnTo>
                    <a:lnTo>
                      <a:pt x="53" y="276"/>
                    </a:lnTo>
                    <a:lnTo>
                      <a:pt x="53" y="274"/>
                    </a:lnTo>
                    <a:lnTo>
                      <a:pt x="53" y="270"/>
                    </a:lnTo>
                    <a:lnTo>
                      <a:pt x="53" y="268"/>
                    </a:lnTo>
                    <a:lnTo>
                      <a:pt x="53" y="264"/>
                    </a:lnTo>
                    <a:lnTo>
                      <a:pt x="53" y="260"/>
                    </a:lnTo>
                    <a:lnTo>
                      <a:pt x="53" y="251"/>
                    </a:lnTo>
                    <a:lnTo>
                      <a:pt x="53" y="240"/>
                    </a:lnTo>
                    <a:lnTo>
                      <a:pt x="53" y="230"/>
                    </a:lnTo>
                    <a:lnTo>
                      <a:pt x="53" y="221"/>
                    </a:lnTo>
                    <a:lnTo>
                      <a:pt x="53" y="211"/>
                    </a:lnTo>
                    <a:lnTo>
                      <a:pt x="55" y="203"/>
                    </a:lnTo>
                    <a:lnTo>
                      <a:pt x="55" y="194"/>
                    </a:lnTo>
                    <a:lnTo>
                      <a:pt x="57" y="186"/>
                    </a:lnTo>
                    <a:lnTo>
                      <a:pt x="59" y="179"/>
                    </a:lnTo>
                    <a:lnTo>
                      <a:pt x="61" y="171"/>
                    </a:lnTo>
                    <a:lnTo>
                      <a:pt x="62" y="164"/>
                    </a:lnTo>
                    <a:lnTo>
                      <a:pt x="66" y="156"/>
                    </a:lnTo>
                    <a:lnTo>
                      <a:pt x="68" y="150"/>
                    </a:lnTo>
                    <a:lnTo>
                      <a:pt x="72" y="143"/>
                    </a:lnTo>
                    <a:lnTo>
                      <a:pt x="76" y="137"/>
                    </a:lnTo>
                    <a:lnTo>
                      <a:pt x="80" y="131"/>
                    </a:lnTo>
                    <a:lnTo>
                      <a:pt x="81" y="125"/>
                    </a:lnTo>
                    <a:lnTo>
                      <a:pt x="85" y="120"/>
                    </a:lnTo>
                    <a:lnTo>
                      <a:pt x="89" y="114"/>
                    </a:lnTo>
                    <a:lnTo>
                      <a:pt x="95" y="110"/>
                    </a:lnTo>
                    <a:lnTo>
                      <a:pt x="99" y="105"/>
                    </a:lnTo>
                    <a:lnTo>
                      <a:pt x="104" y="101"/>
                    </a:lnTo>
                    <a:lnTo>
                      <a:pt x="108" y="95"/>
                    </a:lnTo>
                    <a:lnTo>
                      <a:pt x="114" y="91"/>
                    </a:lnTo>
                    <a:lnTo>
                      <a:pt x="118" y="87"/>
                    </a:lnTo>
                    <a:lnTo>
                      <a:pt x="123" y="84"/>
                    </a:lnTo>
                    <a:lnTo>
                      <a:pt x="129" y="80"/>
                    </a:lnTo>
                    <a:lnTo>
                      <a:pt x="135" y="78"/>
                    </a:lnTo>
                    <a:lnTo>
                      <a:pt x="140" y="74"/>
                    </a:lnTo>
                    <a:lnTo>
                      <a:pt x="146" y="70"/>
                    </a:lnTo>
                    <a:lnTo>
                      <a:pt x="154" y="68"/>
                    </a:lnTo>
                    <a:lnTo>
                      <a:pt x="159" y="67"/>
                    </a:lnTo>
                    <a:lnTo>
                      <a:pt x="165" y="63"/>
                    </a:lnTo>
                    <a:lnTo>
                      <a:pt x="173" y="61"/>
                    </a:lnTo>
                    <a:lnTo>
                      <a:pt x="178" y="59"/>
                    </a:lnTo>
                    <a:lnTo>
                      <a:pt x="186" y="57"/>
                    </a:lnTo>
                    <a:lnTo>
                      <a:pt x="192" y="55"/>
                    </a:lnTo>
                    <a:lnTo>
                      <a:pt x="199" y="53"/>
                    </a:lnTo>
                    <a:lnTo>
                      <a:pt x="207" y="51"/>
                    </a:lnTo>
                    <a:lnTo>
                      <a:pt x="215" y="49"/>
                    </a:lnTo>
                    <a:lnTo>
                      <a:pt x="222" y="48"/>
                    </a:lnTo>
                    <a:lnTo>
                      <a:pt x="228" y="46"/>
                    </a:lnTo>
                    <a:lnTo>
                      <a:pt x="235" y="46"/>
                    </a:lnTo>
                    <a:lnTo>
                      <a:pt x="245" y="44"/>
                    </a:lnTo>
                    <a:lnTo>
                      <a:pt x="253" y="44"/>
                    </a:lnTo>
                    <a:lnTo>
                      <a:pt x="260" y="42"/>
                    </a:lnTo>
                    <a:lnTo>
                      <a:pt x="268" y="42"/>
                    </a:lnTo>
                    <a:lnTo>
                      <a:pt x="275" y="40"/>
                    </a:lnTo>
                    <a:lnTo>
                      <a:pt x="283" y="40"/>
                    </a:lnTo>
                    <a:lnTo>
                      <a:pt x="291" y="40"/>
                    </a:lnTo>
                    <a:lnTo>
                      <a:pt x="300" y="38"/>
                    </a:lnTo>
                    <a:lnTo>
                      <a:pt x="308" y="38"/>
                    </a:lnTo>
                    <a:lnTo>
                      <a:pt x="315" y="38"/>
                    </a:lnTo>
                    <a:lnTo>
                      <a:pt x="323" y="36"/>
                    </a:lnTo>
                    <a:lnTo>
                      <a:pt x="332" y="36"/>
                    </a:lnTo>
                    <a:lnTo>
                      <a:pt x="340" y="36"/>
                    </a:lnTo>
                    <a:lnTo>
                      <a:pt x="350" y="36"/>
                    </a:lnTo>
                    <a:lnTo>
                      <a:pt x="357" y="36"/>
                    </a:lnTo>
                    <a:lnTo>
                      <a:pt x="365" y="34"/>
                    </a:lnTo>
                    <a:lnTo>
                      <a:pt x="374" y="34"/>
                    </a:lnTo>
                    <a:lnTo>
                      <a:pt x="382" y="34"/>
                    </a:lnTo>
                    <a:lnTo>
                      <a:pt x="390" y="34"/>
                    </a:lnTo>
                    <a:lnTo>
                      <a:pt x="399" y="34"/>
                    </a:lnTo>
                    <a:lnTo>
                      <a:pt x="409" y="34"/>
                    </a:lnTo>
                    <a:lnTo>
                      <a:pt x="410" y="32"/>
                    </a:lnTo>
                    <a:lnTo>
                      <a:pt x="414" y="32"/>
                    </a:lnTo>
                    <a:lnTo>
                      <a:pt x="416" y="30"/>
                    </a:lnTo>
                    <a:lnTo>
                      <a:pt x="418" y="28"/>
                    </a:lnTo>
                    <a:lnTo>
                      <a:pt x="420" y="25"/>
                    </a:lnTo>
                    <a:lnTo>
                      <a:pt x="422" y="23"/>
                    </a:lnTo>
                    <a:lnTo>
                      <a:pt x="422" y="21"/>
                    </a:lnTo>
                    <a:lnTo>
                      <a:pt x="422" y="19"/>
                    </a:lnTo>
                    <a:lnTo>
                      <a:pt x="422" y="15"/>
                    </a:lnTo>
                    <a:lnTo>
                      <a:pt x="422" y="13"/>
                    </a:lnTo>
                    <a:lnTo>
                      <a:pt x="420" y="9"/>
                    </a:lnTo>
                    <a:lnTo>
                      <a:pt x="418" y="8"/>
                    </a:lnTo>
                    <a:lnTo>
                      <a:pt x="416" y="6"/>
                    </a:lnTo>
                    <a:lnTo>
                      <a:pt x="414" y="4"/>
                    </a:lnTo>
                    <a:lnTo>
                      <a:pt x="410" y="4"/>
                    </a:lnTo>
                    <a:lnTo>
                      <a:pt x="40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99" name="Freeform 392"/>
              <p:cNvSpPr>
                <a:spLocks/>
              </p:cNvSpPr>
              <p:nvPr/>
            </p:nvSpPr>
            <p:spPr bwMode="auto">
              <a:xfrm>
                <a:off x="4375" y="1804"/>
                <a:ext cx="208" cy="191"/>
              </a:xfrm>
              <a:custGeom>
                <a:avLst/>
                <a:gdLst>
                  <a:gd name="T0" fmla="*/ 2 w 415"/>
                  <a:gd name="T1" fmla="*/ 1 h 382"/>
                  <a:gd name="T2" fmla="*/ 2 w 415"/>
                  <a:gd name="T3" fmla="*/ 1 h 382"/>
                  <a:gd name="T4" fmla="*/ 2 w 415"/>
                  <a:gd name="T5" fmla="*/ 1 h 382"/>
                  <a:gd name="T6" fmla="*/ 2 w 415"/>
                  <a:gd name="T7" fmla="*/ 0 h 382"/>
                  <a:gd name="T8" fmla="*/ 2 w 415"/>
                  <a:gd name="T9" fmla="*/ 1 h 382"/>
                  <a:gd name="T10" fmla="*/ 1 w 415"/>
                  <a:gd name="T11" fmla="*/ 1 h 382"/>
                  <a:gd name="T12" fmla="*/ 1 w 415"/>
                  <a:gd name="T13" fmla="*/ 1 h 382"/>
                  <a:gd name="T14" fmla="*/ 1 w 415"/>
                  <a:gd name="T15" fmla="*/ 1 h 382"/>
                  <a:gd name="T16" fmla="*/ 1 w 415"/>
                  <a:gd name="T17" fmla="*/ 1 h 382"/>
                  <a:gd name="T18" fmla="*/ 1 w 415"/>
                  <a:gd name="T19" fmla="*/ 1 h 382"/>
                  <a:gd name="T20" fmla="*/ 1 w 415"/>
                  <a:gd name="T21" fmla="*/ 1 h 382"/>
                  <a:gd name="T22" fmla="*/ 1 w 415"/>
                  <a:gd name="T23" fmla="*/ 1 h 382"/>
                  <a:gd name="T24" fmla="*/ 1 w 415"/>
                  <a:gd name="T25" fmla="*/ 1 h 382"/>
                  <a:gd name="T26" fmla="*/ 1 w 415"/>
                  <a:gd name="T27" fmla="*/ 1 h 382"/>
                  <a:gd name="T28" fmla="*/ 1 w 415"/>
                  <a:gd name="T29" fmla="*/ 1 h 382"/>
                  <a:gd name="T30" fmla="*/ 1 w 415"/>
                  <a:gd name="T31" fmla="*/ 1 h 382"/>
                  <a:gd name="T32" fmla="*/ 1 w 415"/>
                  <a:gd name="T33" fmla="*/ 1 h 382"/>
                  <a:gd name="T34" fmla="*/ 1 w 415"/>
                  <a:gd name="T35" fmla="*/ 1 h 382"/>
                  <a:gd name="T36" fmla="*/ 1 w 415"/>
                  <a:gd name="T37" fmla="*/ 2 h 382"/>
                  <a:gd name="T38" fmla="*/ 1 w 415"/>
                  <a:gd name="T39" fmla="*/ 2 h 382"/>
                  <a:gd name="T40" fmla="*/ 1 w 415"/>
                  <a:gd name="T41" fmla="*/ 2 h 382"/>
                  <a:gd name="T42" fmla="*/ 1 w 415"/>
                  <a:gd name="T43" fmla="*/ 2 h 382"/>
                  <a:gd name="T44" fmla="*/ 1 w 415"/>
                  <a:gd name="T45" fmla="*/ 2 h 382"/>
                  <a:gd name="T46" fmla="*/ 1 w 415"/>
                  <a:gd name="T47" fmla="*/ 2 h 382"/>
                  <a:gd name="T48" fmla="*/ 1 w 415"/>
                  <a:gd name="T49" fmla="*/ 2 h 382"/>
                  <a:gd name="T50" fmla="*/ 1 w 415"/>
                  <a:gd name="T51" fmla="*/ 2 h 382"/>
                  <a:gd name="T52" fmla="*/ 1 w 415"/>
                  <a:gd name="T53" fmla="*/ 2 h 382"/>
                  <a:gd name="T54" fmla="*/ 1 w 415"/>
                  <a:gd name="T55" fmla="*/ 1 h 382"/>
                  <a:gd name="T56" fmla="*/ 1 w 415"/>
                  <a:gd name="T57" fmla="*/ 1 h 382"/>
                  <a:gd name="T58" fmla="*/ 1 w 415"/>
                  <a:gd name="T59" fmla="*/ 1 h 382"/>
                  <a:gd name="T60" fmla="*/ 1 w 415"/>
                  <a:gd name="T61" fmla="*/ 1 h 382"/>
                  <a:gd name="T62" fmla="*/ 1 w 415"/>
                  <a:gd name="T63" fmla="*/ 1 h 382"/>
                  <a:gd name="T64" fmla="*/ 1 w 415"/>
                  <a:gd name="T65" fmla="*/ 1 h 382"/>
                  <a:gd name="T66" fmla="*/ 1 w 415"/>
                  <a:gd name="T67" fmla="*/ 1 h 382"/>
                  <a:gd name="T68" fmla="*/ 1 w 415"/>
                  <a:gd name="T69" fmla="*/ 1 h 382"/>
                  <a:gd name="T70" fmla="*/ 1 w 415"/>
                  <a:gd name="T71" fmla="*/ 1 h 382"/>
                  <a:gd name="T72" fmla="*/ 1 w 415"/>
                  <a:gd name="T73" fmla="*/ 1 h 382"/>
                  <a:gd name="T74" fmla="*/ 1 w 415"/>
                  <a:gd name="T75" fmla="*/ 1 h 382"/>
                  <a:gd name="T76" fmla="*/ 1 w 415"/>
                  <a:gd name="T77" fmla="*/ 1 h 382"/>
                  <a:gd name="T78" fmla="*/ 1 w 415"/>
                  <a:gd name="T79" fmla="*/ 1 h 382"/>
                  <a:gd name="T80" fmla="*/ 1 w 415"/>
                  <a:gd name="T81" fmla="*/ 1 h 382"/>
                  <a:gd name="T82" fmla="*/ 1 w 415"/>
                  <a:gd name="T83" fmla="*/ 1 h 382"/>
                  <a:gd name="T84" fmla="*/ 1 w 415"/>
                  <a:gd name="T85" fmla="*/ 1 h 382"/>
                  <a:gd name="T86" fmla="*/ 2 w 415"/>
                  <a:gd name="T87" fmla="*/ 1 h 382"/>
                  <a:gd name="T88" fmla="*/ 2 w 415"/>
                  <a:gd name="T89" fmla="*/ 1 h 382"/>
                  <a:gd name="T90" fmla="*/ 2 w 415"/>
                  <a:gd name="T91" fmla="*/ 1 h 382"/>
                  <a:gd name="T92" fmla="*/ 2 w 415"/>
                  <a:gd name="T93" fmla="*/ 1 h 382"/>
                  <a:gd name="T94" fmla="*/ 2 w 415"/>
                  <a:gd name="T95" fmla="*/ 1 h 382"/>
                  <a:gd name="T96" fmla="*/ 2 w 415"/>
                  <a:gd name="T97" fmla="*/ 1 h 382"/>
                  <a:gd name="T98" fmla="*/ 2 w 415"/>
                  <a:gd name="T99" fmla="*/ 1 h 382"/>
                  <a:gd name="T100" fmla="*/ 2 w 415"/>
                  <a:gd name="T101" fmla="*/ 1 h 382"/>
                  <a:gd name="T102" fmla="*/ 2 w 415"/>
                  <a:gd name="T103" fmla="*/ 1 h 382"/>
                  <a:gd name="T104" fmla="*/ 2 w 415"/>
                  <a:gd name="T105" fmla="*/ 1 h 382"/>
                  <a:gd name="T106" fmla="*/ 2 w 415"/>
                  <a:gd name="T107" fmla="*/ 1 h 382"/>
                  <a:gd name="T108" fmla="*/ 2 w 415"/>
                  <a:gd name="T109" fmla="*/ 1 h 382"/>
                  <a:gd name="T110" fmla="*/ 2 w 415"/>
                  <a:gd name="T111" fmla="*/ 1 h 38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5" h="382">
                    <a:moveTo>
                      <a:pt x="404" y="15"/>
                    </a:moveTo>
                    <a:lnTo>
                      <a:pt x="400" y="13"/>
                    </a:lnTo>
                    <a:lnTo>
                      <a:pt x="396" y="13"/>
                    </a:lnTo>
                    <a:lnTo>
                      <a:pt x="392" y="11"/>
                    </a:lnTo>
                    <a:lnTo>
                      <a:pt x="388" y="9"/>
                    </a:lnTo>
                    <a:lnTo>
                      <a:pt x="385" y="9"/>
                    </a:lnTo>
                    <a:lnTo>
                      <a:pt x="381" y="7"/>
                    </a:lnTo>
                    <a:lnTo>
                      <a:pt x="375" y="7"/>
                    </a:lnTo>
                    <a:lnTo>
                      <a:pt x="371" y="7"/>
                    </a:lnTo>
                    <a:lnTo>
                      <a:pt x="368" y="5"/>
                    </a:lnTo>
                    <a:lnTo>
                      <a:pt x="364" y="3"/>
                    </a:lnTo>
                    <a:lnTo>
                      <a:pt x="358" y="3"/>
                    </a:lnTo>
                    <a:lnTo>
                      <a:pt x="354" y="3"/>
                    </a:lnTo>
                    <a:lnTo>
                      <a:pt x="350" y="2"/>
                    </a:lnTo>
                    <a:lnTo>
                      <a:pt x="345" y="2"/>
                    </a:lnTo>
                    <a:lnTo>
                      <a:pt x="341" y="2"/>
                    </a:lnTo>
                    <a:lnTo>
                      <a:pt x="337" y="2"/>
                    </a:lnTo>
                    <a:lnTo>
                      <a:pt x="331" y="2"/>
                    </a:lnTo>
                    <a:lnTo>
                      <a:pt x="328" y="2"/>
                    </a:lnTo>
                    <a:lnTo>
                      <a:pt x="324" y="0"/>
                    </a:lnTo>
                    <a:lnTo>
                      <a:pt x="318" y="0"/>
                    </a:lnTo>
                    <a:lnTo>
                      <a:pt x="314" y="0"/>
                    </a:lnTo>
                    <a:lnTo>
                      <a:pt x="309" y="0"/>
                    </a:lnTo>
                    <a:lnTo>
                      <a:pt x="305" y="0"/>
                    </a:lnTo>
                    <a:lnTo>
                      <a:pt x="301" y="2"/>
                    </a:lnTo>
                    <a:lnTo>
                      <a:pt x="295" y="2"/>
                    </a:lnTo>
                    <a:lnTo>
                      <a:pt x="291" y="2"/>
                    </a:lnTo>
                    <a:lnTo>
                      <a:pt x="286" y="2"/>
                    </a:lnTo>
                    <a:lnTo>
                      <a:pt x="282" y="2"/>
                    </a:lnTo>
                    <a:lnTo>
                      <a:pt x="278" y="2"/>
                    </a:lnTo>
                    <a:lnTo>
                      <a:pt x="272" y="3"/>
                    </a:lnTo>
                    <a:lnTo>
                      <a:pt x="269" y="3"/>
                    </a:lnTo>
                    <a:lnTo>
                      <a:pt x="265" y="3"/>
                    </a:lnTo>
                    <a:lnTo>
                      <a:pt x="259" y="5"/>
                    </a:lnTo>
                    <a:lnTo>
                      <a:pt x="255" y="5"/>
                    </a:lnTo>
                    <a:lnTo>
                      <a:pt x="252" y="7"/>
                    </a:lnTo>
                    <a:lnTo>
                      <a:pt x="246" y="7"/>
                    </a:lnTo>
                    <a:lnTo>
                      <a:pt x="242" y="9"/>
                    </a:lnTo>
                    <a:lnTo>
                      <a:pt x="238" y="9"/>
                    </a:lnTo>
                    <a:lnTo>
                      <a:pt x="233" y="11"/>
                    </a:lnTo>
                    <a:lnTo>
                      <a:pt x="229" y="13"/>
                    </a:lnTo>
                    <a:lnTo>
                      <a:pt x="225" y="13"/>
                    </a:lnTo>
                    <a:lnTo>
                      <a:pt x="221" y="15"/>
                    </a:lnTo>
                    <a:lnTo>
                      <a:pt x="217" y="17"/>
                    </a:lnTo>
                    <a:lnTo>
                      <a:pt x="213" y="19"/>
                    </a:lnTo>
                    <a:lnTo>
                      <a:pt x="210" y="19"/>
                    </a:lnTo>
                    <a:lnTo>
                      <a:pt x="204" y="21"/>
                    </a:lnTo>
                    <a:lnTo>
                      <a:pt x="200" y="22"/>
                    </a:lnTo>
                    <a:lnTo>
                      <a:pt x="198" y="26"/>
                    </a:lnTo>
                    <a:lnTo>
                      <a:pt x="194" y="26"/>
                    </a:lnTo>
                    <a:lnTo>
                      <a:pt x="189" y="28"/>
                    </a:lnTo>
                    <a:lnTo>
                      <a:pt x="187" y="32"/>
                    </a:lnTo>
                    <a:lnTo>
                      <a:pt x="183" y="34"/>
                    </a:lnTo>
                    <a:lnTo>
                      <a:pt x="179" y="36"/>
                    </a:lnTo>
                    <a:lnTo>
                      <a:pt x="175" y="38"/>
                    </a:lnTo>
                    <a:lnTo>
                      <a:pt x="172" y="41"/>
                    </a:lnTo>
                    <a:lnTo>
                      <a:pt x="170" y="43"/>
                    </a:lnTo>
                    <a:lnTo>
                      <a:pt x="166" y="47"/>
                    </a:lnTo>
                    <a:lnTo>
                      <a:pt x="164" y="49"/>
                    </a:lnTo>
                    <a:lnTo>
                      <a:pt x="160" y="53"/>
                    </a:lnTo>
                    <a:lnTo>
                      <a:pt x="158" y="57"/>
                    </a:lnTo>
                    <a:lnTo>
                      <a:pt x="155" y="59"/>
                    </a:lnTo>
                    <a:lnTo>
                      <a:pt x="153" y="62"/>
                    </a:lnTo>
                    <a:lnTo>
                      <a:pt x="151" y="66"/>
                    </a:lnTo>
                    <a:lnTo>
                      <a:pt x="147" y="70"/>
                    </a:lnTo>
                    <a:lnTo>
                      <a:pt x="145" y="74"/>
                    </a:lnTo>
                    <a:lnTo>
                      <a:pt x="143" y="78"/>
                    </a:lnTo>
                    <a:lnTo>
                      <a:pt x="139" y="81"/>
                    </a:lnTo>
                    <a:lnTo>
                      <a:pt x="137" y="85"/>
                    </a:lnTo>
                    <a:lnTo>
                      <a:pt x="136" y="89"/>
                    </a:lnTo>
                    <a:lnTo>
                      <a:pt x="134" y="93"/>
                    </a:lnTo>
                    <a:lnTo>
                      <a:pt x="132" y="97"/>
                    </a:lnTo>
                    <a:lnTo>
                      <a:pt x="130" y="100"/>
                    </a:lnTo>
                    <a:lnTo>
                      <a:pt x="128" y="104"/>
                    </a:lnTo>
                    <a:lnTo>
                      <a:pt x="126" y="108"/>
                    </a:lnTo>
                    <a:lnTo>
                      <a:pt x="124" y="112"/>
                    </a:lnTo>
                    <a:lnTo>
                      <a:pt x="122" y="118"/>
                    </a:lnTo>
                    <a:lnTo>
                      <a:pt x="122" y="121"/>
                    </a:lnTo>
                    <a:lnTo>
                      <a:pt x="120" y="125"/>
                    </a:lnTo>
                    <a:lnTo>
                      <a:pt x="118" y="129"/>
                    </a:lnTo>
                    <a:lnTo>
                      <a:pt x="118" y="133"/>
                    </a:lnTo>
                    <a:lnTo>
                      <a:pt x="117" y="137"/>
                    </a:lnTo>
                    <a:lnTo>
                      <a:pt x="117" y="142"/>
                    </a:lnTo>
                    <a:lnTo>
                      <a:pt x="115" y="146"/>
                    </a:lnTo>
                    <a:lnTo>
                      <a:pt x="115" y="150"/>
                    </a:lnTo>
                    <a:lnTo>
                      <a:pt x="113" y="154"/>
                    </a:lnTo>
                    <a:lnTo>
                      <a:pt x="113" y="157"/>
                    </a:lnTo>
                    <a:lnTo>
                      <a:pt x="111" y="161"/>
                    </a:lnTo>
                    <a:lnTo>
                      <a:pt x="111" y="167"/>
                    </a:lnTo>
                    <a:lnTo>
                      <a:pt x="111" y="171"/>
                    </a:lnTo>
                    <a:lnTo>
                      <a:pt x="111" y="175"/>
                    </a:lnTo>
                    <a:lnTo>
                      <a:pt x="109" y="180"/>
                    </a:lnTo>
                    <a:lnTo>
                      <a:pt x="109" y="184"/>
                    </a:lnTo>
                    <a:lnTo>
                      <a:pt x="109" y="188"/>
                    </a:lnTo>
                    <a:lnTo>
                      <a:pt x="109" y="194"/>
                    </a:lnTo>
                    <a:lnTo>
                      <a:pt x="107" y="197"/>
                    </a:lnTo>
                    <a:lnTo>
                      <a:pt x="107" y="201"/>
                    </a:lnTo>
                    <a:lnTo>
                      <a:pt x="107" y="207"/>
                    </a:lnTo>
                    <a:lnTo>
                      <a:pt x="107" y="211"/>
                    </a:lnTo>
                    <a:lnTo>
                      <a:pt x="107" y="215"/>
                    </a:lnTo>
                    <a:lnTo>
                      <a:pt x="107" y="218"/>
                    </a:lnTo>
                    <a:lnTo>
                      <a:pt x="105" y="224"/>
                    </a:lnTo>
                    <a:lnTo>
                      <a:pt x="105" y="228"/>
                    </a:lnTo>
                    <a:lnTo>
                      <a:pt x="105" y="232"/>
                    </a:lnTo>
                    <a:lnTo>
                      <a:pt x="105" y="237"/>
                    </a:lnTo>
                    <a:lnTo>
                      <a:pt x="105" y="241"/>
                    </a:lnTo>
                    <a:lnTo>
                      <a:pt x="105" y="245"/>
                    </a:lnTo>
                    <a:lnTo>
                      <a:pt x="103" y="249"/>
                    </a:lnTo>
                    <a:lnTo>
                      <a:pt x="103" y="254"/>
                    </a:lnTo>
                    <a:lnTo>
                      <a:pt x="103" y="258"/>
                    </a:lnTo>
                    <a:lnTo>
                      <a:pt x="103" y="262"/>
                    </a:lnTo>
                    <a:lnTo>
                      <a:pt x="101" y="268"/>
                    </a:lnTo>
                    <a:lnTo>
                      <a:pt x="101" y="272"/>
                    </a:lnTo>
                    <a:lnTo>
                      <a:pt x="101" y="275"/>
                    </a:lnTo>
                    <a:lnTo>
                      <a:pt x="101" y="279"/>
                    </a:lnTo>
                    <a:lnTo>
                      <a:pt x="99" y="285"/>
                    </a:lnTo>
                    <a:lnTo>
                      <a:pt x="99" y="289"/>
                    </a:lnTo>
                    <a:lnTo>
                      <a:pt x="99" y="292"/>
                    </a:lnTo>
                    <a:lnTo>
                      <a:pt x="97" y="296"/>
                    </a:lnTo>
                    <a:lnTo>
                      <a:pt x="97" y="302"/>
                    </a:lnTo>
                    <a:lnTo>
                      <a:pt x="96" y="306"/>
                    </a:lnTo>
                    <a:lnTo>
                      <a:pt x="96" y="310"/>
                    </a:lnTo>
                    <a:lnTo>
                      <a:pt x="94" y="315"/>
                    </a:lnTo>
                    <a:lnTo>
                      <a:pt x="94" y="319"/>
                    </a:lnTo>
                    <a:lnTo>
                      <a:pt x="92" y="323"/>
                    </a:lnTo>
                    <a:lnTo>
                      <a:pt x="90" y="327"/>
                    </a:lnTo>
                    <a:lnTo>
                      <a:pt x="90" y="331"/>
                    </a:lnTo>
                    <a:lnTo>
                      <a:pt x="88" y="336"/>
                    </a:lnTo>
                    <a:lnTo>
                      <a:pt x="88" y="340"/>
                    </a:lnTo>
                    <a:lnTo>
                      <a:pt x="4" y="338"/>
                    </a:lnTo>
                    <a:lnTo>
                      <a:pt x="0" y="382"/>
                    </a:lnTo>
                    <a:lnTo>
                      <a:pt x="77" y="382"/>
                    </a:lnTo>
                    <a:lnTo>
                      <a:pt x="94" y="346"/>
                    </a:lnTo>
                    <a:lnTo>
                      <a:pt x="96" y="342"/>
                    </a:lnTo>
                    <a:lnTo>
                      <a:pt x="97" y="340"/>
                    </a:lnTo>
                    <a:lnTo>
                      <a:pt x="99" y="338"/>
                    </a:lnTo>
                    <a:lnTo>
                      <a:pt x="101" y="336"/>
                    </a:lnTo>
                    <a:lnTo>
                      <a:pt x="101" y="334"/>
                    </a:lnTo>
                    <a:lnTo>
                      <a:pt x="103" y="331"/>
                    </a:lnTo>
                    <a:lnTo>
                      <a:pt x="103" y="329"/>
                    </a:lnTo>
                    <a:lnTo>
                      <a:pt x="105" y="327"/>
                    </a:lnTo>
                    <a:lnTo>
                      <a:pt x="107" y="323"/>
                    </a:lnTo>
                    <a:lnTo>
                      <a:pt x="107" y="321"/>
                    </a:lnTo>
                    <a:lnTo>
                      <a:pt x="109" y="319"/>
                    </a:lnTo>
                    <a:lnTo>
                      <a:pt x="111" y="317"/>
                    </a:lnTo>
                    <a:lnTo>
                      <a:pt x="111" y="313"/>
                    </a:lnTo>
                    <a:lnTo>
                      <a:pt x="113" y="311"/>
                    </a:lnTo>
                    <a:lnTo>
                      <a:pt x="113" y="310"/>
                    </a:lnTo>
                    <a:lnTo>
                      <a:pt x="115" y="306"/>
                    </a:lnTo>
                    <a:lnTo>
                      <a:pt x="115" y="304"/>
                    </a:lnTo>
                    <a:lnTo>
                      <a:pt x="117" y="300"/>
                    </a:lnTo>
                    <a:lnTo>
                      <a:pt x="117" y="298"/>
                    </a:lnTo>
                    <a:lnTo>
                      <a:pt x="118" y="296"/>
                    </a:lnTo>
                    <a:lnTo>
                      <a:pt x="118" y="292"/>
                    </a:lnTo>
                    <a:lnTo>
                      <a:pt x="120" y="291"/>
                    </a:lnTo>
                    <a:lnTo>
                      <a:pt x="120" y="289"/>
                    </a:lnTo>
                    <a:lnTo>
                      <a:pt x="120" y="285"/>
                    </a:lnTo>
                    <a:lnTo>
                      <a:pt x="122" y="283"/>
                    </a:lnTo>
                    <a:lnTo>
                      <a:pt x="122" y="279"/>
                    </a:lnTo>
                    <a:lnTo>
                      <a:pt x="122" y="277"/>
                    </a:lnTo>
                    <a:lnTo>
                      <a:pt x="124" y="275"/>
                    </a:lnTo>
                    <a:lnTo>
                      <a:pt x="124" y="272"/>
                    </a:lnTo>
                    <a:lnTo>
                      <a:pt x="124" y="270"/>
                    </a:lnTo>
                    <a:lnTo>
                      <a:pt x="126" y="268"/>
                    </a:lnTo>
                    <a:lnTo>
                      <a:pt x="126" y="264"/>
                    </a:lnTo>
                    <a:lnTo>
                      <a:pt x="126" y="262"/>
                    </a:lnTo>
                    <a:lnTo>
                      <a:pt x="128" y="258"/>
                    </a:lnTo>
                    <a:lnTo>
                      <a:pt x="128" y="256"/>
                    </a:lnTo>
                    <a:lnTo>
                      <a:pt x="128" y="254"/>
                    </a:lnTo>
                    <a:lnTo>
                      <a:pt x="128" y="251"/>
                    </a:lnTo>
                    <a:lnTo>
                      <a:pt x="130" y="249"/>
                    </a:lnTo>
                    <a:lnTo>
                      <a:pt x="130" y="245"/>
                    </a:lnTo>
                    <a:lnTo>
                      <a:pt x="130" y="243"/>
                    </a:lnTo>
                    <a:lnTo>
                      <a:pt x="130" y="239"/>
                    </a:lnTo>
                    <a:lnTo>
                      <a:pt x="132" y="237"/>
                    </a:lnTo>
                    <a:lnTo>
                      <a:pt x="132" y="234"/>
                    </a:lnTo>
                    <a:lnTo>
                      <a:pt x="132" y="232"/>
                    </a:lnTo>
                    <a:lnTo>
                      <a:pt x="132" y="228"/>
                    </a:lnTo>
                    <a:lnTo>
                      <a:pt x="132" y="226"/>
                    </a:lnTo>
                    <a:lnTo>
                      <a:pt x="134" y="222"/>
                    </a:lnTo>
                    <a:lnTo>
                      <a:pt x="134" y="220"/>
                    </a:lnTo>
                    <a:lnTo>
                      <a:pt x="134" y="218"/>
                    </a:lnTo>
                    <a:lnTo>
                      <a:pt x="134" y="215"/>
                    </a:lnTo>
                    <a:lnTo>
                      <a:pt x="134" y="213"/>
                    </a:lnTo>
                    <a:lnTo>
                      <a:pt x="136" y="209"/>
                    </a:lnTo>
                    <a:lnTo>
                      <a:pt x="136" y="207"/>
                    </a:lnTo>
                    <a:lnTo>
                      <a:pt x="136" y="203"/>
                    </a:lnTo>
                    <a:lnTo>
                      <a:pt x="136" y="201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4"/>
                    </a:lnTo>
                    <a:lnTo>
                      <a:pt x="137" y="190"/>
                    </a:lnTo>
                    <a:lnTo>
                      <a:pt x="137" y="188"/>
                    </a:lnTo>
                    <a:lnTo>
                      <a:pt x="139" y="184"/>
                    </a:lnTo>
                    <a:lnTo>
                      <a:pt x="139" y="182"/>
                    </a:lnTo>
                    <a:lnTo>
                      <a:pt x="139" y="180"/>
                    </a:lnTo>
                    <a:lnTo>
                      <a:pt x="139" y="176"/>
                    </a:lnTo>
                    <a:lnTo>
                      <a:pt x="139" y="175"/>
                    </a:lnTo>
                    <a:lnTo>
                      <a:pt x="141" y="171"/>
                    </a:lnTo>
                    <a:lnTo>
                      <a:pt x="141" y="169"/>
                    </a:lnTo>
                    <a:lnTo>
                      <a:pt x="141" y="165"/>
                    </a:lnTo>
                    <a:lnTo>
                      <a:pt x="143" y="161"/>
                    </a:lnTo>
                    <a:lnTo>
                      <a:pt x="143" y="159"/>
                    </a:lnTo>
                    <a:lnTo>
                      <a:pt x="143" y="156"/>
                    </a:lnTo>
                    <a:lnTo>
                      <a:pt x="145" y="154"/>
                    </a:lnTo>
                    <a:lnTo>
                      <a:pt x="145" y="152"/>
                    </a:lnTo>
                    <a:lnTo>
                      <a:pt x="145" y="148"/>
                    </a:lnTo>
                    <a:lnTo>
                      <a:pt x="147" y="146"/>
                    </a:lnTo>
                    <a:lnTo>
                      <a:pt x="147" y="142"/>
                    </a:lnTo>
                    <a:lnTo>
                      <a:pt x="149" y="140"/>
                    </a:lnTo>
                    <a:lnTo>
                      <a:pt x="149" y="138"/>
                    </a:lnTo>
                    <a:lnTo>
                      <a:pt x="151" y="135"/>
                    </a:lnTo>
                    <a:lnTo>
                      <a:pt x="151" y="133"/>
                    </a:lnTo>
                    <a:lnTo>
                      <a:pt x="153" y="131"/>
                    </a:lnTo>
                    <a:lnTo>
                      <a:pt x="153" y="127"/>
                    </a:lnTo>
                    <a:lnTo>
                      <a:pt x="155" y="125"/>
                    </a:lnTo>
                    <a:lnTo>
                      <a:pt x="155" y="121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8" y="116"/>
                    </a:lnTo>
                    <a:lnTo>
                      <a:pt x="160" y="112"/>
                    </a:lnTo>
                    <a:lnTo>
                      <a:pt x="162" y="110"/>
                    </a:lnTo>
                    <a:lnTo>
                      <a:pt x="162" y="108"/>
                    </a:lnTo>
                    <a:lnTo>
                      <a:pt x="164" y="106"/>
                    </a:lnTo>
                    <a:lnTo>
                      <a:pt x="166" y="104"/>
                    </a:lnTo>
                    <a:lnTo>
                      <a:pt x="168" y="99"/>
                    </a:lnTo>
                    <a:lnTo>
                      <a:pt x="172" y="95"/>
                    </a:lnTo>
                    <a:lnTo>
                      <a:pt x="174" y="93"/>
                    </a:lnTo>
                    <a:lnTo>
                      <a:pt x="175" y="91"/>
                    </a:lnTo>
                    <a:lnTo>
                      <a:pt x="175" y="89"/>
                    </a:lnTo>
                    <a:lnTo>
                      <a:pt x="177" y="87"/>
                    </a:lnTo>
                    <a:lnTo>
                      <a:pt x="181" y="83"/>
                    </a:lnTo>
                    <a:lnTo>
                      <a:pt x="185" y="79"/>
                    </a:lnTo>
                    <a:lnTo>
                      <a:pt x="189" y="76"/>
                    </a:lnTo>
                    <a:lnTo>
                      <a:pt x="194" y="72"/>
                    </a:lnTo>
                    <a:lnTo>
                      <a:pt x="196" y="70"/>
                    </a:lnTo>
                    <a:lnTo>
                      <a:pt x="198" y="68"/>
                    </a:lnTo>
                    <a:lnTo>
                      <a:pt x="200" y="68"/>
                    </a:lnTo>
                    <a:lnTo>
                      <a:pt x="204" y="66"/>
                    </a:lnTo>
                    <a:lnTo>
                      <a:pt x="206" y="64"/>
                    </a:lnTo>
                    <a:lnTo>
                      <a:pt x="208" y="62"/>
                    </a:lnTo>
                    <a:lnTo>
                      <a:pt x="210" y="60"/>
                    </a:lnTo>
                    <a:lnTo>
                      <a:pt x="213" y="60"/>
                    </a:lnTo>
                    <a:lnTo>
                      <a:pt x="215" y="59"/>
                    </a:lnTo>
                    <a:lnTo>
                      <a:pt x="217" y="57"/>
                    </a:lnTo>
                    <a:lnTo>
                      <a:pt x="221" y="57"/>
                    </a:lnTo>
                    <a:lnTo>
                      <a:pt x="223" y="55"/>
                    </a:lnTo>
                    <a:lnTo>
                      <a:pt x="225" y="55"/>
                    </a:lnTo>
                    <a:lnTo>
                      <a:pt x="229" y="53"/>
                    </a:lnTo>
                    <a:lnTo>
                      <a:pt x="233" y="51"/>
                    </a:lnTo>
                    <a:lnTo>
                      <a:pt x="234" y="51"/>
                    </a:lnTo>
                    <a:lnTo>
                      <a:pt x="238" y="49"/>
                    </a:lnTo>
                    <a:lnTo>
                      <a:pt x="240" y="49"/>
                    </a:lnTo>
                    <a:lnTo>
                      <a:pt x="244" y="47"/>
                    </a:lnTo>
                    <a:lnTo>
                      <a:pt x="248" y="47"/>
                    </a:lnTo>
                    <a:lnTo>
                      <a:pt x="250" y="45"/>
                    </a:lnTo>
                    <a:lnTo>
                      <a:pt x="252" y="45"/>
                    </a:lnTo>
                    <a:lnTo>
                      <a:pt x="253" y="45"/>
                    </a:lnTo>
                    <a:lnTo>
                      <a:pt x="257" y="43"/>
                    </a:lnTo>
                    <a:lnTo>
                      <a:pt x="259" y="43"/>
                    </a:lnTo>
                    <a:lnTo>
                      <a:pt x="261" y="43"/>
                    </a:lnTo>
                    <a:lnTo>
                      <a:pt x="263" y="41"/>
                    </a:lnTo>
                    <a:lnTo>
                      <a:pt x="267" y="41"/>
                    </a:lnTo>
                    <a:lnTo>
                      <a:pt x="269" y="41"/>
                    </a:lnTo>
                    <a:lnTo>
                      <a:pt x="271" y="41"/>
                    </a:lnTo>
                    <a:lnTo>
                      <a:pt x="272" y="40"/>
                    </a:lnTo>
                    <a:lnTo>
                      <a:pt x="276" y="40"/>
                    </a:lnTo>
                    <a:lnTo>
                      <a:pt x="278" y="40"/>
                    </a:lnTo>
                    <a:lnTo>
                      <a:pt x="280" y="40"/>
                    </a:lnTo>
                    <a:lnTo>
                      <a:pt x="282" y="40"/>
                    </a:lnTo>
                    <a:lnTo>
                      <a:pt x="284" y="40"/>
                    </a:lnTo>
                    <a:lnTo>
                      <a:pt x="288" y="40"/>
                    </a:lnTo>
                    <a:lnTo>
                      <a:pt x="290" y="40"/>
                    </a:lnTo>
                    <a:lnTo>
                      <a:pt x="291" y="40"/>
                    </a:lnTo>
                    <a:lnTo>
                      <a:pt x="293" y="40"/>
                    </a:lnTo>
                    <a:lnTo>
                      <a:pt x="297" y="40"/>
                    </a:lnTo>
                    <a:lnTo>
                      <a:pt x="299" y="40"/>
                    </a:lnTo>
                    <a:lnTo>
                      <a:pt x="301" y="40"/>
                    </a:lnTo>
                    <a:lnTo>
                      <a:pt x="303" y="40"/>
                    </a:lnTo>
                    <a:lnTo>
                      <a:pt x="307" y="40"/>
                    </a:lnTo>
                    <a:lnTo>
                      <a:pt x="309" y="40"/>
                    </a:lnTo>
                    <a:lnTo>
                      <a:pt x="310" y="40"/>
                    </a:lnTo>
                    <a:lnTo>
                      <a:pt x="314" y="40"/>
                    </a:lnTo>
                    <a:lnTo>
                      <a:pt x="316" y="40"/>
                    </a:lnTo>
                    <a:lnTo>
                      <a:pt x="318" y="40"/>
                    </a:lnTo>
                    <a:lnTo>
                      <a:pt x="320" y="40"/>
                    </a:lnTo>
                    <a:lnTo>
                      <a:pt x="324" y="40"/>
                    </a:lnTo>
                    <a:lnTo>
                      <a:pt x="326" y="40"/>
                    </a:lnTo>
                    <a:lnTo>
                      <a:pt x="328" y="40"/>
                    </a:lnTo>
                    <a:lnTo>
                      <a:pt x="330" y="40"/>
                    </a:lnTo>
                    <a:lnTo>
                      <a:pt x="333" y="40"/>
                    </a:lnTo>
                    <a:lnTo>
                      <a:pt x="335" y="40"/>
                    </a:lnTo>
                    <a:lnTo>
                      <a:pt x="337" y="40"/>
                    </a:lnTo>
                    <a:lnTo>
                      <a:pt x="339" y="40"/>
                    </a:lnTo>
                    <a:lnTo>
                      <a:pt x="343" y="40"/>
                    </a:lnTo>
                    <a:lnTo>
                      <a:pt x="345" y="40"/>
                    </a:lnTo>
                    <a:lnTo>
                      <a:pt x="347" y="40"/>
                    </a:lnTo>
                    <a:lnTo>
                      <a:pt x="349" y="40"/>
                    </a:lnTo>
                    <a:lnTo>
                      <a:pt x="352" y="41"/>
                    </a:lnTo>
                    <a:lnTo>
                      <a:pt x="354" y="41"/>
                    </a:lnTo>
                    <a:lnTo>
                      <a:pt x="356" y="41"/>
                    </a:lnTo>
                    <a:lnTo>
                      <a:pt x="360" y="41"/>
                    </a:lnTo>
                    <a:lnTo>
                      <a:pt x="362" y="41"/>
                    </a:lnTo>
                    <a:lnTo>
                      <a:pt x="364" y="41"/>
                    </a:lnTo>
                    <a:lnTo>
                      <a:pt x="366" y="41"/>
                    </a:lnTo>
                    <a:lnTo>
                      <a:pt x="369" y="41"/>
                    </a:lnTo>
                    <a:lnTo>
                      <a:pt x="371" y="41"/>
                    </a:lnTo>
                    <a:lnTo>
                      <a:pt x="373" y="41"/>
                    </a:lnTo>
                    <a:lnTo>
                      <a:pt x="377" y="41"/>
                    </a:lnTo>
                    <a:lnTo>
                      <a:pt x="379" y="41"/>
                    </a:lnTo>
                    <a:lnTo>
                      <a:pt x="381" y="43"/>
                    </a:lnTo>
                    <a:lnTo>
                      <a:pt x="383" y="43"/>
                    </a:lnTo>
                    <a:lnTo>
                      <a:pt x="387" y="43"/>
                    </a:lnTo>
                    <a:lnTo>
                      <a:pt x="388" y="43"/>
                    </a:lnTo>
                    <a:lnTo>
                      <a:pt x="390" y="43"/>
                    </a:lnTo>
                    <a:lnTo>
                      <a:pt x="392" y="43"/>
                    </a:lnTo>
                    <a:lnTo>
                      <a:pt x="396" y="43"/>
                    </a:lnTo>
                    <a:lnTo>
                      <a:pt x="398" y="43"/>
                    </a:lnTo>
                    <a:lnTo>
                      <a:pt x="400" y="43"/>
                    </a:lnTo>
                    <a:lnTo>
                      <a:pt x="404" y="43"/>
                    </a:lnTo>
                    <a:lnTo>
                      <a:pt x="406" y="41"/>
                    </a:lnTo>
                    <a:lnTo>
                      <a:pt x="407" y="40"/>
                    </a:lnTo>
                    <a:lnTo>
                      <a:pt x="411" y="38"/>
                    </a:lnTo>
                    <a:lnTo>
                      <a:pt x="411" y="36"/>
                    </a:lnTo>
                    <a:lnTo>
                      <a:pt x="413" y="34"/>
                    </a:lnTo>
                    <a:lnTo>
                      <a:pt x="413" y="32"/>
                    </a:lnTo>
                    <a:lnTo>
                      <a:pt x="415" y="30"/>
                    </a:lnTo>
                    <a:lnTo>
                      <a:pt x="415" y="28"/>
                    </a:lnTo>
                    <a:lnTo>
                      <a:pt x="415" y="24"/>
                    </a:lnTo>
                    <a:lnTo>
                      <a:pt x="413" y="22"/>
                    </a:lnTo>
                    <a:lnTo>
                      <a:pt x="413" y="21"/>
                    </a:lnTo>
                    <a:lnTo>
                      <a:pt x="411" y="19"/>
                    </a:lnTo>
                    <a:lnTo>
                      <a:pt x="409" y="17"/>
                    </a:lnTo>
                    <a:lnTo>
                      <a:pt x="407" y="15"/>
                    </a:lnTo>
                    <a:lnTo>
                      <a:pt x="404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0" name="Freeform 393"/>
              <p:cNvSpPr>
                <a:spLocks/>
              </p:cNvSpPr>
              <p:nvPr/>
            </p:nvSpPr>
            <p:spPr bwMode="auto">
              <a:xfrm>
                <a:off x="4302" y="1084"/>
                <a:ext cx="216" cy="109"/>
              </a:xfrm>
              <a:custGeom>
                <a:avLst/>
                <a:gdLst>
                  <a:gd name="T0" fmla="*/ 1 w 432"/>
                  <a:gd name="T1" fmla="*/ 0 h 219"/>
                  <a:gd name="T2" fmla="*/ 1 w 432"/>
                  <a:gd name="T3" fmla="*/ 0 h 219"/>
                  <a:gd name="T4" fmla="*/ 2 w 432"/>
                  <a:gd name="T5" fmla="*/ 0 h 219"/>
                  <a:gd name="T6" fmla="*/ 2 w 432"/>
                  <a:gd name="T7" fmla="*/ 0 h 219"/>
                  <a:gd name="T8" fmla="*/ 2 w 432"/>
                  <a:gd name="T9" fmla="*/ 0 h 219"/>
                  <a:gd name="T10" fmla="*/ 2 w 432"/>
                  <a:gd name="T11" fmla="*/ 0 h 219"/>
                  <a:gd name="T12" fmla="*/ 2 w 432"/>
                  <a:gd name="T13" fmla="*/ 0 h 219"/>
                  <a:gd name="T14" fmla="*/ 2 w 432"/>
                  <a:gd name="T15" fmla="*/ 0 h 219"/>
                  <a:gd name="T16" fmla="*/ 2 w 432"/>
                  <a:gd name="T17" fmla="*/ 0 h 219"/>
                  <a:gd name="T18" fmla="*/ 2 w 432"/>
                  <a:gd name="T19" fmla="*/ 0 h 219"/>
                  <a:gd name="T20" fmla="*/ 1 w 432"/>
                  <a:gd name="T21" fmla="*/ 0 h 219"/>
                  <a:gd name="T22" fmla="*/ 1 w 432"/>
                  <a:gd name="T23" fmla="*/ 0 h 219"/>
                  <a:gd name="T24" fmla="*/ 1 w 432"/>
                  <a:gd name="T25" fmla="*/ 0 h 219"/>
                  <a:gd name="T26" fmla="*/ 1 w 432"/>
                  <a:gd name="T27" fmla="*/ 0 h 219"/>
                  <a:gd name="T28" fmla="*/ 1 w 432"/>
                  <a:gd name="T29" fmla="*/ 0 h 219"/>
                  <a:gd name="T30" fmla="*/ 1 w 432"/>
                  <a:gd name="T31" fmla="*/ 0 h 219"/>
                  <a:gd name="T32" fmla="*/ 1 w 432"/>
                  <a:gd name="T33" fmla="*/ 0 h 219"/>
                  <a:gd name="T34" fmla="*/ 1 w 432"/>
                  <a:gd name="T35" fmla="*/ 0 h 219"/>
                  <a:gd name="T36" fmla="*/ 0 w 432"/>
                  <a:gd name="T37" fmla="*/ 0 h 219"/>
                  <a:gd name="T38" fmla="*/ 1 w 432"/>
                  <a:gd name="T39" fmla="*/ 0 h 219"/>
                  <a:gd name="T40" fmla="*/ 1 w 432"/>
                  <a:gd name="T41" fmla="*/ 0 h 219"/>
                  <a:gd name="T42" fmla="*/ 1 w 432"/>
                  <a:gd name="T43" fmla="*/ 0 h 219"/>
                  <a:gd name="T44" fmla="*/ 1 w 432"/>
                  <a:gd name="T45" fmla="*/ 0 h 219"/>
                  <a:gd name="T46" fmla="*/ 1 w 432"/>
                  <a:gd name="T47" fmla="*/ 0 h 219"/>
                  <a:gd name="T48" fmla="*/ 1 w 432"/>
                  <a:gd name="T49" fmla="*/ 0 h 219"/>
                  <a:gd name="T50" fmla="*/ 1 w 432"/>
                  <a:gd name="T51" fmla="*/ 0 h 219"/>
                  <a:gd name="T52" fmla="*/ 1 w 432"/>
                  <a:gd name="T53" fmla="*/ 0 h 219"/>
                  <a:gd name="T54" fmla="*/ 1 w 432"/>
                  <a:gd name="T55" fmla="*/ 0 h 219"/>
                  <a:gd name="T56" fmla="*/ 2 w 432"/>
                  <a:gd name="T57" fmla="*/ 0 h 219"/>
                  <a:gd name="T58" fmla="*/ 2 w 432"/>
                  <a:gd name="T59" fmla="*/ 0 h 219"/>
                  <a:gd name="T60" fmla="*/ 2 w 432"/>
                  <a:gd name="T61" fmla="*/ 0 h 219"/>
                  <a:gd name="T62" fmla="*/ 2 w 432"/>
                  <a:gd name="T63" fmla="*/ 0 h 219"/>
                  <a:gd name="T64" fmla="*/ 2 w 432"/>
                  <a:gd name="T65" fmla="*/ 0 h 219"/>
                  <a:gd name="T66" fmla="*/ 2 w 432"/>
                  <a:gd name="T67" fmla="*/ 0 h 219"/>
                  <a:gd name="T68" fmla="*/ 2 w 432"/>
                  <a:gd name="T69" fmla="*/ 0 h 219"/>
                  <a:gd name="T70" fmla="*/ 2 w 432"/>
                  <a:gd name="T71" fmla="*/ 0 h 219"/>
                  <a:gd name="T72" fmla="*/ 2 w 432"/>
                  <a:gd name="T73" fmla="*/ 0 h 219"/>
                  <a:gd name="T74" fmla="*/ 2 w 432"/>
                  <a:gd name="T75" fmla="*/ 0 h 219"/>
                  <a:gd name="T76" fmla="*/ 2 w 432"/>
                  <a:gd name="T77" fmla="*/ 0 h 219"/>
                  <a:gd name="T78" fmla="*/ 2 w 432"/>
                  <a:gd name="T79" fmla="*/ 0 h 219"/>
                  <a:gd name="T80" fmla="*/ 2 w 432"/>
                  <a:gd name="T81" fmla="*/ 0 h 219"/>
                  <a:gd name="T82" fmla="*/ 2 w 432"/>
                  <a:gd name="T83" fmla="*/ 0 h 219"/>
                  <a:gd name="T84" fmla="*/ 2 w 432"/>
                  <a:gd name="T85" fmla="*/ 0 h 219"/>
                  <a:gd name="T86" fmla="*/ 2 w 432"/>
                  <a:gd name="T87" fmla="*/ 0 h 219"/>
                  <a:gd name="T88" fmla="*/ 2 w 432"/>
                  <a:gd name="T89" fmla="*/ 0 h 219"/>
                  <a:gd name="T90" fmla="*/ 1 w 432"/>
                  <a:gd name="T91" fmla="*/ 0 h 219"/>
                  <a:gd name="T92" fmla="*/ 1 w 432"/>
                  <a:gd name="T93" fmla="*/ 0 h 219"/>
                  <a:gd name="T94" fmla="*/ 1 w 432"/>
                  <a:gd name="T95" fmla="*/ 0 h 219"/>
                  <a:gd name="T96" fmla="*/ 1 w 432"/>
                  <a:gd name="T97" fmla="*/ 0 h 219"/>
                  <a:gd name="T98" fmla="*/ 1 w 432"/>
                  <a:gd name="T99" fmla="*/ 0 h 219"/>
                  <a:gd name="T100" fmla="*/ 1 w 432"/>
                  <a:gd name="T101" fmla="*/ 0 h 219"/>
                  <a:gd name="T102" fmla="*/ 1 w 432"/>
                  <a:gd name="T103" fmla="*/ 0 h 219"/>
                  <a:gd name="T104" fmla="*/ 1 w 432"/>
                  <a:gd name="T105" fmla="*/ 0 h 219"/>
                  <a:gd name="T106" fmla="*/ 1 w 432"/>
                  <a:gd name="T107" fmla="*/ 0 h 219"/>
                  <a:gd name="T108" fmla="*/ 1 w 432"/>
                  <a:gd name="T109" fmla="*/ 0 h 219"/>
                  <a:gd name="T110" fmla="*/ 1 w 432"/>
                  <a:gd name="T111" fmla="*/ 0 h 219"/>
                  <a:gd name="T112" fmla="*/ 1 w 432"/>
                  <a:gd name="T113" fmla="*/ 0 h 219"/>
                  <a:gd name="T114" fmla="*/ 1 w 432"/>
                  <a:gd name="T115" fmla="*/ 0 h 219"/>
                  <a:gd name="T116" fmla="*/ 1 w 432"/>
                  <a:gd name="T117" fmla="*/ 0 h 219"/>
                  <a:gd name="T118" fmla="*/ 1 w 432"/>
                  <a:gd name="T119" fmla="*/ 0 h 219"/>
                  <a:gd name="T120" fmla="*/ 1 w 432"/>
                  <a:gd name="T121" fmla="*/ 0 h 21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32" h="219">
                    <a:moveTo>
                      <a:pt x="186" y="36"/>
                    </a:moveTo>
                    <a:lnTo>
                      <a:pt x="188" y="36"/>
                    </a:lnTo>
                    <a:lnTo>
                      <a:pt x="192" y="36"/>
                    </a:lnTo>
                    <a:lnTo>
                      <a:pt x="196" y="36"/>
                    </a:lnTo>
                    <a:lnTo>
                      <a:pt x="200" y="36"/>
                    </a:lnTo>
                    <a:lnTo>
                      <a:pt x="202" y="36"/>
                    </a:lnTo>
                    <a:lnTo>
                      <a:pt x="205" y="36"/>
                    </a:lnTo>
                    <a:lnTo>
                      <a:pt x="209" y="36"/>
                    </a:lnTo>
                    <a:lnTo>
                      <a:pt x="213" y="36"/>
                    </a:lnTo>
                    <a:lnTo>
                      <a:pt x="215" y="36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4" y="36"/>
                    </a:lnTo>
                    <a:lnTo>
                      <a:pt x="228" y="36"/>
                    </a:lnTo>
                    <a:lnTo>
                      <a:pt x="232" y="36"/>
                    </a:lnTo>
                    <a:lnTo>
                      <a:pt x="234" y="36"/>
                    </a:lnTo>
                    <a:lnTo>
                      <a:pt x="238" y="36"/>
                    </a:lnTo>
                    <a:lnTo>
                      <a:pt x="240" y="36"/>
                    </a:lnTo>
                    <a:lnTo>
                      <a:pt x="243" y="36"/>
                    </a:lnTo>
                    <a:lnTo>
                      <a:pt x="247" y="36"/>
                    </a:lnTo>
                    <a:lnTo>
                      <a:pt x="251" y="36"/>
                    </a:lnTo>
                    <a:lnTo>
                      <a:pt x="253" y="36"/>
                    </a:lnTo>
                    <a:lnTo>
                      <a:pt x="257" y="36"/>
                    </a:lnTo>
                    <a:lnTo>
                      <a:pt x="259" y="36"/>
                    </a:lnTo>
                    <a:lnTo>
                      <a:pt x="263" y="38"/>
                    </a:lnTo>
                    <a:lnTo>
                      <a:pt x="266" y="38"/>
                    </a:lnTo>
                    <a:lnTo>
                      <a:pt x="270" y="38"/>
                    </a:lnTo>
                    <a:lnTo>
                      <a:pt x="272" y="38"/>
                    </a:lnTo>
                    <a:lnTo>
                      <a:pt x="276" y="38"/>
                    </a:lnTo>
                    <a:lnTo>
                      <a:pt x="280" y="38"/>
                    </a:lnTo>
                    <a:lnTo>
                      <a:pt x="283" y="38"/>
                    </a:lnTo>
                    <a:lnTo>
                      <a:pt x="287" y="40"/>
                    </a:lnTo>
                    <a:lnTo>
                      <a:pt x="291" y="40"/>
                    </a:lnTo>
                    <a:lnTo>
                      <a:pt x="293" y="40"/>
                    </a:lnTo>
                    <a:lnTo>
                      <a:pt x="297" y="40"/>
                    </a:lnTo>
                    <a:lnTo>
                      <a:pt x="301" y="40"/>
                    </a:lnTo>
                    <a:lnTo>
                      <a:pt x="304" y="40"/>
                    </a:lnTo>
                    <a:lnTo>
                      <a:pt x="308" y="40"/>
                    </a:lnTo>
                    <a:lnTo>
                      <a:pt x="310" y="42"/>
                    </a:lnTo>
                    <a:lnTo>
                      <a:pt x="314" y="42"/>
                    </a:lnTo>
                    <a:lnTo>
                      <a:pt x="318" y="42"/>
                    </a:lnTo>
                    <a:lnTo>
                      <a:pt x="321" y="42"/>
                    </a:lnTo>
                    <a:lnTo>
                      <a:pt x="325" y="44"/>
                    </a:lnTo>
                    <a:lnTo>
                      <a:pt x="329" y="44"/>
                    </a:lnTo>
                    <a:lnTo>
                      <a:pt x="333" y="44"/>
                    </a:lnTo>
                    <a:lnTo>
                      <a:pt x="337" y="44"/>
                    </a:lnTo>
                    <a:lnTo>
                      <a:pt x="340" y="46"/>
                    </a:lnTo>
                    <a:lnTo>
                      <a:pt x="344" y="46"/>
                    </a:lnTo>
                    <a:lnTo>
                      <a:pt x="350" y="46"/>
                    </a:lnTo>
                    <a:lnTo>
                      <a:pt x="354" y="48"/>
                    </a:lnTo>
                    <a:lnTo>
                      <a:pt x="358" y="48"/>
                    </a:lnTo>
                    <a:lnTo>
                      <a:pt x="361" y="48"/>
                    </a:lnTo>
                    <a:lnTo>
                      <a:pt x="365" y="50"/>
                    </a:lnTo>
                    <a:lnTo>
                      <a:pt x="369" y="50"/>
                    </a:lnTo>
                    <a:lnTo>
                      <a:pt x="375" y="50"/>
                    </a:lnTo>
                    <a:lnTo>
                      <a:pt x="379" y="51"/>
                    </a:lnTo>
                    <a:lnTo>
                      <a:pt x="384" y="51"/>
                    </a:lnTo>
                    <a:lnTo>
                      <a:pt x="388" y="53"/>
                    </a:lnTo>
                    <a:lnTo>
                      <a:pt x="394" y="53"/>
                    </a:lnTo>
                    <a:lnTo>
                      <a:pt x="398" y="55"/>
                    </a:lnTo>
                    <a:lnTo>
                      <a:pt x="403" y="55"/>
                    </a:lnTo>
                    <a:lnTo>
                      <a:pt x="407" y="57"/>
                    </a:lnTo>
                    <a:lnTo>
                      <a:pt x="413" y="57"/>
                    </a:lnTo>
                    <a:lnTo>
                      <a:pt x="418" y="59"/>
                    </a:lnTo>
                    <a:lnTo>
                      <a:pt x="424" y="59"/>
                    </a:lnTo>
                    <a:lnTo>
                      <a:pt x="424" y="57"/>
                    </a:lnTo>
                    <a:lnTo>
                      <a:pt x="428" y="55"/>
                    </a:lnTo>
                    <a:lnTo>
                      <a:pt x="430" y="51"/>
                    </a:lnTo>
                    <a:lnTo>
                      <a:pt x="432" y="50"/>
                    </a:lnTo>
                    <a:lnTo>
                      <a:pt x="428" y="48"/>
                    </a:lnTo>
                    <a:lnTo>
                      <a:pt x="422" y="46"/>
                    </a:lnTo>
                    <a:lnTo>
                      <a:pt x="418" y="44"/>
                    </a:lnTo>
                    <a:lnTo>
                      <a:pt x="415" y="44"/>
                    </a:lnTo>
                    <a:lnTo>
                      <a:pt x="409" y="42"/>
                    </a:lnTo>
                    <a:lnTo>
                      <a:pt x="405" y="40"/>
                    </a:lnTo>
                    <a:lnTo>
                      <a:pt x="401" y="38"/>
                    </a:lnTo>
                    <a:lnTo>
                      <a:pt x="396" y="36"/>
                    </a:lnTo>
                    <a:lnTo>
                      <a:pt x="392" y="34"/>
                    </a:lnTo>
                    <a:lnTo>
                      <a:pt x="386" y="32"/>
                    </a:lnTo>
                    <a:lnTo>
                      <a:pt x="382" y="32"/>
                    </a:lnTo>
                    <a:lnTo>
                      <a:pt x="379" y="31"/>
                    </a:lnTo>
                    <a:lnTo>
                      <a:pt x="373" y="29"/>
                    </a:lnTo>
                    <a:lnTo>
                      <a:pt x="367" y="27"/>
                    </a:lnTo>
                    <a:lnTo>
                      <a:pt x="363" y="27"/>
                    </a:lnTo>
                    <a:lnTo>
                      <a:pt x="359" y="25"/>
                    </a:lnTo>
                    <a:lnTo>
                      <a:pt x="354" y="23"/>
                    </a:lnTo>
                    <a:lnTo>
                      <a:pt x="348" y="21"/>
                    </a:lnTo>
                    <a:lnTo>
                      <a:pt x="342" y="21"/>
                    </a:lnTo>
                    <a:lnTo>
                      <a:pt x="339" y="19"/>
                    </a:lnTo>
                    <a:lnTo>
                      <a:pt x="333" y="17"/>
                    </a:lnTo>
                    <a:lnTo>
                      <a:pt x="329" y="17"/>
                    </a:lnTo>
                    <a:lnTo>
                      <a:pt x="323" y="15"/>
                    </a:lnTo>
                    <a:lnTo>
                      <a:pt x="318" y="15"/>
                    </a:lnTo>
                    <a:lnTo>
                      <a:pt x="312" y="13"/>
                    </a:lnTo>
                    <a:lnTo>
                      <a:pt x="308" y="13"/>
                    </a:lnTo>
                    <a:lnTo>
                      <a:pt x="302" y="12"/>
                    </a:lnTo>
                    <a:lnTo>
                      <a:pt x="297" y="10"/>
                    </a:lnTo>
                    <a:lnTo>
                      <a:pt x="293" y="10"/>
                    </a:lnTo>
                    <a:lnTo>
                      <a:pt x="287" y="8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2" y="6"/>
                    </a:lnTo>
                    <a:lnTo>
                      <a:pt x="266" y="6"/>
                    </a:lnTo>
                    <a:lnTo>
                      <a:pt x="261" y="4"/>
                    </a:lnTo>
                    <a:lnTo>
                      <a:pt x="255" y="4"/>
                    </a:lnTo>
                    <a:lnTo>
                      <a:pt x="249" y="2"/>
                    </a:lnTo>
                    <a:lnTo>
                      <a:pt x="245" y="2"/>
                    </a:lnTo>
                    <a:lnTo>
                      <a:pt x="240" y="2"/>
                    </a:lnTo>
                    <a:lnTo>
                      <a:pt x="234" y="2"/>
                    </a:lnTo>
                    <a:lnTo>
                      <a:pt x="228" y="0"/>
                    </a:lnTo>
                    <a:lnTo>
                      <a:pt x="224" y="0"/>
                    </a:lnTo>
                    <a:lnTo>
                      <a:pt x="219" y="0"/>
                    </a:lnTo>
                    <a:lnTo>
                      <a:pt x="213" y="0"/>
                    </a:lnTo>
                    <a:lnTo>
                      <a:pt x="207" y="0"/>
                    </a:lnTo>
                    <a:lnTo>
                      <a:pt x="204" y="0"/>
                    </a:lnTo>
                    <a:lnTo>
                      <a:pt x="198" y="0"/>
                    </a:lnTo>
                    <a:lnTo>
                      <a:pt x="194" y="0"/>
                    </a:lnTo>
                    <a:lnTo>
                      <a:pt x="188" y="0"/>
                    </a:lnTo>
                    <a:lnTo>
                      <a:pt x="183" y="0"/>
                    </a:lnTo>
                    <a:lnTo>
                      <a:pt x="179" y="0"/>
                    </a:lnTo>
                    <a:lnTo>
                      <a:pt x="173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0" y="0"/>
                    </a:lnTo>
                    <a:lnTo>
                      <a:pt x="154" y="0"/>
                    </a:lnTo>
                    <a:lnTo>
                      <a:pt x="148" y="0"/>
                    </a:lnTo>
                    <a:lnTo>
                      <a:pt x="145" y="2"/>
                    </a:lnTo>
                    <a:lnTo>
                      <a:pt x="139" y="2"/>
                    </a:lnTo>
                    <a:lnTo>
                      <a:pt x="135" y="4"/>
                    </a:lnTo>
                    <a:lnTo>
                      <a:pt x="131" y="4"/>
                    </a:lnTo>
                    <a:lnTo>
                      <a:pt x="126" y="4"/>
                    </a:lnTo>
                    <a:lnTo>
                      <a:pt x="122" y="6"/>
                    </a:lnTo>
                    <a:lnTo>
                      <a:pt x="118" y="6"/>
                    </a:lnTo>
                    <a:lnTo>
                      <a:pt x="114" y="8"/>
                    </a:lnTo>
                    <a:lnTo>
                      <a:pt x="110" y="8"/>
                    </a:lnTo>
                    <a:lnTo>
                      <a:pt x="107" y="10"/>
                    </a:lnTo>
                    <a:lnTo>
                      <a:pt x="103" y="10"/>
                    </a:lnTo>
                    <a:lnTo>
                      <a:pt x="101" y="12"/>
                    </a:lnTo>
                    <a:lnTo>
                      <a:pt x="97" y="12"/>
                    </a:lnTo>
                    <a:lnTo>
                      <a:pt x="93" y="13"/>
                    </a:lnTo>
                    <a:lnTo>
                      <a:pt x="89" y="15"/>
                    </a:lnTo>
                    <a:lnTo>
                      <a:pt x="88" y="15"/>
                    </a:lnTo>
                    <a:lnTo>
                      <a:pt x="84" y="17"/>
                    </a:lnTo>
                    <a:lnTo>
                      <a:pt x="80" y="19"/>
                    </a:lnTo>
                    <a:lnTo>
                      <a:pt x="78" y="21"/>
                    </a:lnTo>
                    <a:lnTo>
                      <a:pt x="74" y="21"/>
                    </a:lnTo>
                    <a:lnTo>
                      <a:pt x="70" y="23"/>
                    </a:lnTo>
                    <a:lnTo>
                      <a:pt x="69" y="25"/>
                    </a:lnTo>
                    <a:lnTo>
                      <a:pt x="65" y="29"/>
                    </a:lnTo>
                    <a:lnTo>
                      <a:pt x="63" y="29"/>
                    </a:lnTo>
                    <a:lnTo>
                      <a:pt x="59" y="31"/>
                    </a:lnTo>
                    <a:lnTo>
                      <a:pt x="57" y="32"/>
                    </a:lnTo>
                    <a:lnTo>
                      <a:pt x="53" y="36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4" y="44"/>
                    </a:lnTo>
                    <a:lnTo>
                      <a:pt x="40" y="46"/>
                    </a:lnTo>
                    <a:lnTo>
                      <a:pt x="38" y="48"/>
                    </a:lnTo>
                    <a:lnTo>
                      <a:pt x="36" y="50"/>
                    </a:lnTo>
                    <a:lnTo>
                      <a:pt x="34" y="53"/>
                    </a:lnTo>
                    <a:lnTo>
                      <a:pt x="32" y="55"/>
                    </a:lnTo>
                    <a:lnTo>
                      <a:pt x="29" y="57"/>
                    </a:lnTo>
                    <a:lnTo>
                      <a:pt x="27" y="61"/>
                    </a:lnTo>
                    <a:lnTo>
                      <a:pt x="25" y="63"/>
                    </a:lnTo>
                    <a:lnTo>
                      <a:pt x="23" y="65"/>
                    </a:lnTo>
                    <a:lnTo>
                      <a:pt x="21" y="69"/>
                    </a:lnTo>
                    <a:lnTo>
                      <a:pt x="19" y="70"/>
                    </a:lnTo>
                    <a:lnTo>
                      <a:pt x="17" y="74"/>
                    </a:lnTo>
                    <a:lnTo>
                      <a:pt x="15" y="76"/>
                    </a:lnTo>
                    <a:lnTo>
                      <a:pt x="13" y="80"/>
                    </a:lnTo>
                    <a:lnTo>
                      <a:pt x="13" y="82"/>
                    </a:lnTo>
                    <a:lnTo>
                      <a:pt x="11" y="86"/>
                    </a:lnTo>
                    <a:lnTo>
                      <a:pt x="10" y="88"/>
                    </a:lnTo>
                    <a:lnTo>
                      <a:pt x="8" y="91"/>
                    </a:lnTo>
                    <a:lnTo>
                      <a:pt x="8" y="93"/>
                    </a:lnTo>
                    <a:lnTo>
                      <a:pt x="6" y="97"/>
                    </a:lnTo>
                    <a:lnTo>
                      <a:pt x="6" y="101"/>
                    </a:lnTo>
                    <a:lnTo>
                      <a:pt x="4" y="103"/>
                    </a:lnTo>
                    <a:lnTo>
                      <a:pt x="4" y="107"/>
                    </a:lnTo>
                    <a:lnTo>
                      <a:pt x="4" y="110"/>
                    </a:lnTo>
                    <a:lnTo>
                      <a:pt x="2" y="114"/>
                    </a:lnTo>
                    <a:lnTo>
                      <a:pt x="2" y="116"/>
                    </a:lnTo>
                    <a:lnTo>
                      <a:pt x="0" y="120"/>
                    </a:lnTo>
                    <a:lnTo>
                      <a:pt x="0" y="124"/>
                    </a:lnTo>
                    <a:lnTo>
                      <a:pt x="0" y="126"/>
                    </a:lnTo>
                    <a:lnTo>
                      <a:pt x="0" y="129"/>
                    </a:lnTo>
                    <a:lnTo>
                      <a:pt x="0" y="133"/>
                    </a:lnTo>
                    <a:lnTo>
                      <a:pt x="0" y="137"/>
                    </a:lnTo>
                    <a:lnTo>
                      <a:pt x="0" y="141"/>
                    </a:lnTo>
                    <a:lnTo>
                      <a:pt x="0" y="143"/>
                    </a:lnTo>
                    <a:lnTo>
                      <a:pt x="0" y="147"/>
                    </a:lnTo>
                    <a:lnTo>
                      <a:pt x="0" y="150"/>
                    </a:lnTo>
                    <a:lnTo>
                      <a:pt x="0" y="154"/>
                    </a:lnTo>
                    <a:lnTo>
                      <a:pt x="2" y="158"/>
                    </a:lnTo>
                    <a:lnTo>
                      <a:pt x="2" y="162"/>
                    </a:lnTo>
                    <a:lnTo>
                      <a:pt x="4" y="166"/>
                    </a:lnTo>
                    <a:lnTo>
                      <a:pt x="4" y="169"/>
                    </a:lnTo>
                    <a:lnTo>
                      <a:pt x="6" y="173"/>
                    </a:lnTo>
                    <a:lnTo>
                      <a:pt x="6" y="177"/>
                    </a:lnTo>
                    <a:lnTo>
                      <a:pt x="10" y="181"/>
                    </a:lnTo>
                    <a:lnTo>
                      <a:pt x="10" y="185"/>
                    </a:lnTo>
                    <a:lnTo>
                      <a:pt x="13" y="188"/>
                    </a:lnTo>
                    <a:lnTo>
                      <a:pt x="15" y="194"/>
                    </a:lnTo>
                    <a:lnTo>
                      <a:pt x="19" y="198"/>
                    </a:lnTo>
                    <a:lnTo>
                      <a:pt x="21" y="200"/>
                    </a:lnTo>
                    <a:lnTo>
                      <a:pt x="25" y="204"/>
                    </a:lnTo>
                    <a:lnTo>
                      <a:pt x="29" y="206"/>
                    </a:lnTo>
                    <a:lnTo>
                      <a:pt x="32" y="207"/>
                    </a:lnTo>
                    <a:lnTo>
                      <a:pt x="34" y="207"/>
                    </a:lnTo>
                    <a:lnTo>
                      <a:pt x="36" y="209"/>
                    </a:lnTo>
                    <a:lnTo>
                      <a:pt x="38" y="209"/>
                    </a:lnTo>
                    <a:lnTo>
                      <a:pt x="40" y="211"/>
                    </a:lnTo>
                    <a:lnTo>
                      <a:pt x="42" y="211"/>
                    </a:lnTo>
                    <a:lnTo>
                      <a:pt x="46" y="211"/>
                    </a:lnTo>
                    <a:lnTo>
                      <a:pt x="48" y="211"/>
                    </a:lnTo>
                    <a:lnTo>
                      <a:pt x="49" y="211"/>
                    </a:lnTo>
                    <a:lnTo>
                      <a:pt x="53" y="209"/>
                    </a:lnTo>
                    <a:lnTo>
                      <a:pt x="57" y="209"/>
                    </a:lnTo>
                    <a:lnTo>
                      <a:pt x="61" y="207"/>
                    </a:lnTo>
                    <a:lnTo>
                      <a:pt x="63" y="207"/>
                    </a:lnTo>
                    <a:lnTo>
                      <a:pt x="67" y="206"/>
                    </a:lnTo>
                    <a:lnTo>
                      <a:pt x="69" y="206"/>
                    </a:lnTo>
                    <a:lnTo>
                      <a:pt x="70" y="204"/>
                    </a:lnTo>
                    <a:lnTo>
                      <a:pt x="74" y="202"/>
                    </a:lnTo>
                    <a:lnTo>
                      <a:pt x="78" y="198"/>
                    </a:lnTo>
                    <a:lnTo>
                      <a:pt x="80" y="196"/>
                    </a:lnTo>
                    <a:lnTo>
                      <a:pt x="84" y="192"/>
                    </a:lnTo>
                    <a:lnTo>
                      <a:pt x="88" y="188"/>
                    </a:lnTo>
                    <a:lnTo>
                      <a:pt x="89" y="185"/>
                    </a:lnTo>
                    <a:lnTo>
                      <a:pt x="91" y="181"/>
                    </a:lnTo>
                    <a:lnTo>
                      <a:pt x="93" y="177"/>
                    </a:lnTo>
                    <a:lnTo>
                      <a:pt x="93" y="175"/>
                    </a:lnTo>
                    <a:lnTo>
                      <a:pt x="95" y="171"/>
                    </a:lnTo>
                    <a:lnTo>
                      <a:pt x="97" y="169"/>
                    </a:lnTo>
                    <a:lnTo>
                      <a:pt x="99" y="169"/>
                    </a:lnTo>
                    <a:lnTo>
                      <a:pt x="101" y="169"/>
                    </a:lnTo>
                    <a:lnTo>
                      <a:pt x="105" y="169"/>
                    </a:lnTo>
                    <a:lnTo>
                      <a:pt x="107" y="171"/>
                    </a:lnTo>
                    <a:lnTo>
                      <a:pt x="110" y="175"/>
                    </a:lnTo>
                    <a:lnTo>
                      <a:pt x="114" y="177"/>
                    </a:lnTo>
                    <a:lnTo>
                      <a:pt x="118" y="181"/>
                    </a:lnTo>
                    <a:lnTo>
                      <a:pt x="120" y="183"/>
                    </a:lnTo>
                    <a:lnTo>
                      <a:pt x="124" y="186"/>
                    </a:lnTo>
                    <a:lnTo>
                      <a:pt x="127" y="192"/>
                    </a:lnTo>
                    <a:lnTo>
                      <a:pt x="131" y="194"/>
                    </a:lnTo>
                    <a:lnTo>
                      <a:pt x="135" y="198"/>
                    </a:lnTo>
                    <a:lnTo>
                      <a:pt x="139" y="202"/>
                    </a:lnTo>
                    <a:lnTo>
                      <a:pt x="143" y="204"/>
                    </a:lnTo>
                    <a:lnTo>
                      <a:pt x="145" y="206"/>
                    </a:lnTo>
                    <a:lnTo>
                      <a:pt x="150" y="207"/>
                    </a:lnTo>
                    <a:lnTo>
                      <a:pt x="154" y="209"/>
                    </a:lnTo>
                    <a:lnTo>
                      <a:pt x="158" y="209"/>
                    </a:lnTo>
                    <a:lnTo>
                      <a:pt x="162" y="207"/>
                    </a:lnTo>
                    <a:lnTo>
                      <a:pt x="166" y="207"/>
                    </a:lnTo>
                    <a:lnTo>
                      <a:pt x="167" y="207"/>
                    </a:lnTo>
                    <a:lnTo>
                      <a:pt x="171" y="207"/>
                    </a:lnTo>
                    <a:lnTo>
                      <a:pt x="175" y="206"/>
                    </a:lnTo>
                    <a:lnTo>
                      <a:pt x="179" y="206"/>
                    </a:lnTo>
                    <a:lnTo>
                      <a:pt x="183" y="206"/>
                    </a:lnTo>
                    <a:lnTo>
                      <a:pt x="186" y="204"/>
                    </a:lnTo>
                    <a:lnTo>
                      <a:pt x="190" y="204"/>
                    </a:lnTo>
                    <a:lnTo>
                      <a:pt x="192" y="202"/>
                    </a:lnTo>
                    <a:lnTo>
                      <a:pt x="196" y="202"/>
                    </a:lnTo>
                    <a:lnTo>
                      <a:pt x="200" y="200"/>
                    </a:lnTo>
                    <a:lnTo>
                      <a:pt x="204" y="200"/>
                    </a:lnTo>
                    <a:lnTo>
                      <a:pt x="207" y="198"/>
                    </a:lnTo>
                    <a:lnTo>
                      <a:pt x="211" y="198"/>
                    </a:lnTo>
                    <a:lnTo>
                      <a:pt x="215" y="196"/>
                    </a:lnTo>
                    <a:lnTo>
                      <a:pt x="219" y="194"/>
                    </a:lnTo>
                    <a:lnTo>
                      <a:pt x="221" y="194"/>
                    </a:lnTo>
                    <a:lnTo>
                      <a:pt x="224" y="192"/>
                    </a:lnTo>
                    <a:lnTo>
                      <a:pt x="228" y="194"/>
                    </a:lnTo>
                    <a:lnTo>
                      <a:pt x="232" y="194"/>
                    </a:lnTo>
                    <a:lnTo>
                      <a:pt x="236" y="196"/>
                    </a:lnTo>
                    <a:lnTo>
                      <a:pt x="240" y="198"/>
                    </a:lnTo>
                    <a:lnTo>
                      <a:pt x="243" y="200"/>
                    </a:lnTo>
                    <a:lnTo>
                      <a:pt x="247" y="202"/>
                    </a:lnTo>
                    <a:lnTo>
                      <a:pt x="251" y="204"/>
                    </a:lnTo>
                    <a:lnTo>
                      <a:pt x="253" y="206"/>
                    </a:lnTo>
                    <a:lnTo>
                      <a:pt x="257" y="209"/>
                    </a:lnTo>
                    <a:lnTo>
                      <a:pt x="261" y="211"/>
                    </a:lnTo>
                    <a:lnTo>
                      <a:pt x="264" y="213"/>
                    </a:lnTo>
                    <a:lnTo>
                      <a:pt x="268" y="215"/>
                    </a:lnTo>
                    <a:lnTo>
                      <a:pt x="270" y="217"/>
                    </a:lnTo>
                    <a:lnTo>
                      <a:pt x="274" y="219"/>
                    </a:lnTo>
                    <a:lnTo>
                      <a:pt x="276" y="219"/>
                    </a:lnTo>
                    <a:lnTo>
                      <a:pt x="280" y="219"/>
                    </a:lnTo>
                    <a:lnTo>
                      <a:pt x="283" y="219"/>
                    </a:lnTo>
                    <a:lnTo>
                      <a:pt x="285" y="219"/>
                    </a:lnTo>
                    <a:lnTo>
                      <a:pt x="289" y="217"/>
                    </a:lnTo>
                    <a:lnTo>
                      <a:pt x="293" y="217"/>
                    </a:lnTo>
                    <a:lnTo>
                      <a:pt x="295" y="215"/>
                    </a:lnTo>
                    <a:lnTo>
                      <a:pt x="297" y="213"/>
                    </a:lnTo>
                    <a:lnTo>
                      <a:pt x="301" y="211"/>
                    </a:lnTo>
                    <a:lnTo>
                      <a:pt x="302" y="209"/>
                    </a:lnTo>
                    <a:lnTo>
                      <a:pt x="304" y="209"/>
                    </a:lnTo>
                    <a:lnTo>
                      <a:pt x="306" y="207"/>
                    </a:lnTo>
                    <a:lnTo>
                      <a:pt x="310" y="207"/>
                    </a:lnTo>
                    <a:lnTo>
                      <a:pt x="312" y="207"/>
                    </a:lnTo>
                    <a:lnTo>
                      <a:pt x="316" y="207"/>
                    </a:lnTo>
                    <a:lnTo>
                      <a:pt x="318" y="207"/>
                    </a:lnTo>
                    <a:lnTo>
                      <a:pt x="321" y="207"/>
                    </a:lnTo>
                    <a:lnTo>
                      <a:pt x="325" y="207"/>
                    </a:lnTo>
                    <a:lnTo>
                      <a:pt x="329" y="207"/>
                    </a:lnTo>
                    <a:lnTo>
                      <a:pt x="331" y="207"/>
                    </a:lnTo>
                    <a:lnTo>
                      <a:pt x="335" y="207"/>
                    </a:lnTo>
                    <a:lnTo>
                      <a:pt x="339" y="207"/>
                    </a:lnTo>
                    <a:lnTo>
                      <a:pt x="342" y="209"/>
                    </a:lnTo>
                    <a:lnTo>
                      <a:pt x="344" y="209"/>
                    </a:lnTo>
                    <a:lnTo>
                      <a:pt x="348" y="211"/>
                    </a:lnTo>
                    <a:lnTo>
                      <a:pt x="352" y="211"/>
                    </a:lnTo>
                    <a:lnTo>
                      <a:pt x="356" y="211"/>
                    </a:lnTo>
                    <a:lnTo>
                      <a:pt x="359" y="211"/>
                    </a:lnTo>
                    <a:lnTo>
                      <a:pt x="363" y="213"/>
                    </a:lnTo>
                    <a:lnTo>
                      <a:pt x="365" y="213"/>
                    </a:lnTo>
                    <a:lnTo>
                      <a:pt x="369" y="215"/>
                    </a:lnTo>
                    <a:lnTo>
                      <a:pt x="373" y="215"/>
                    </a:lnTo>
                    <a:lnTo>
                      <a:pt x="377" y="215"/>
                    </a:lnTo>
                    <a:lnTo>
                      <a:pt x="379" y="215"/>
                    </a:lnTo>
                    <a:lnTo>
                      <a:pt x="382" y="215"/>
                    </a:lnTo>
                    <a:lnTo>
                      <a:pt x="386" y="215"/>
                    </a:lnTo>
                    <a:lnTo>
                      <a:pt x="388" y="217"/>
                    </a:lnTo>
                    <a:lnTo>
                      <a:pt x="392" y="217"/>
                    </a:lnTo>
                    <a:lnTo>
                      <a:pt x="396" y="217"/>
                    </a:lnTo>
                    <a:lnTo>
                      <a:pt x="399" y="215"/>
                    </a:lnTo>
                    <a:lnTo>
                      <a:pt x="403" y="215"/>
                    </a:lnTo>
                    <a:lnTo>
                      <a:pt x="407" y="213"/>
                    </a:lnTo>
                    <a:lnTo>
                      <a:pt x="411" y="211"/>
                    </a:lnTo>
                    <a:lnTo>
                      <a:pt x="413" y="207"/>
                    </a:lnTo>
                    <a:lnTo>
                      <a:pt x="415" y="206"/>
                    </a:lnTo>
                    <a:lnTo>
                      <a:pt x="415" y="202"/>
                    </a:lnTo>
                    <a:lnTo>
                      <a:pt x="417" y="198"/>
                    </a:lnTo>
                    <a:lnTo>
                      <a:pt x="415" y="194"/>
                    </a:lnTo>
                    <a:lnTo>
                      <a:pt x="415" y="190"/>
                    </a:lnTo>
                    <a:lnTo>
                      <a:pt x="415" y="186"/>
                    </a:lnTo>
                    <a:lnTo>
                      <a:pt x="415" y="183"/>
                    </a:lnTo>
                    <a:lnTo>
                      <a:pt x="415" y="179"/>
                    </a:lnTo>
                    <a:lnTo>
                      <a:pt x="415" y="175"/>
                    </a:lnTo>
                    <a:lnTo>
                      <a:pt x="415" y="171"/>
                    </a:lnTo>
                    <a:lnTo>
                      <a:pt x="415" y="167"/>
                    </a:lnTo>
                    <a:lnTo>
                      <a:pt x="415" y="166"/>
                    </a:lnTo>
                    <a:lnTo>
                      <a:pt x="415" y="162"/>
                    </a:lnTo>
                    <a:lnTo>
                      <a:pt x="415" y="158"/>
                    </a:lnTo>
                    <a:lnTo>
                      <a:pt x="415" y="154"/>
                    </a:lnTo>
                    <a:lnTo>
                      <a:pt x="415" y="150"/>
                    </a:lnTo>
                    <a:lnTo>
                      <a:pt x="415" y="148"/>
                    </a:lnTo>
                    <a:lnTo>
                      <a:pt x="415" y="145"/>
                    </a:lnTo>
                    <a:lnTo>
                      <a:pt x="415" y="141"/>
                    </a:lnTo>
                    <a:lnTo>
                      <a:pt x="415" y="137"/>
                    </a:lnTo>
                    <a:lnTo>
                      <a:pt x="417" y="133"/>
                    </a:lnTo>
                    <a:lnTo>
                      <a:pt x="417" y="131"/>
                    </a:lnTo>
                    <a:lnTo>
                      <a:pt x="417" y="128"/>
                    </a:lnTo>
                    <a:lnTo>
                      <a:pt x="417" y="124"/>
                    </a:lnTo>
                    <a:lnTo>
                      <a:pt x="418" y="120"/>
                    </a:lnTo>
                    <a:lnTo>
                      <a:pt x="418" y="118"/>
                    </a:lnTo>
                    <a:lnTo>
                      <a:pt x="420" y="114"/>
                    </a:lnTo>
                    <a:lnTo>
                      <a:pt x="420" y="110"/>
                    </a:lnTo>
                    <a:lnTo>
                      <a:pt x="420" y="107"/>
                    </a:lnTo>
                    <a:lnTo>
                      <a:pt x="422" y="103"/>
                    </a:lnTo>
                    <a:lnTo>
                      <a:pt x="422" y="101"/>
                    </a:lnTo>
                    <a:lnTo>
                      <a:pt x="424" y="97"/>
                    </a:lnTo>
                    <a:lnTo>
                      <a:pt x="424" y="93"/>
                    </a:lnTo>
                    <a:lnTo>
                      <a:pt x="426" y="90"/>
                    </a:lnTo>
                    <a:lnTo>
                      <a:pt x="428" y="86"/>
                    </a:lnTo>
                    <a:lnTo>
                      <a:pt x="428" y="82"/>
                    </a:lnTo>
                    <a:lnTo>
                      <a:pt x="428" y="80"/>
                    </a:lnTo>
                    <a:lnTo>
                      <a:pt x="426" y="76"/>
                    </a:lnTo>
                    <a:lnTo>
                      <a:pt x="426" y="74"/>
                    </a:lnTo>
                    <a:lnTo>
                      <a:pt x="424" y="72"/>
                    </a:lnTo>
                    <a:lnTo>
                      <a:pt x="422" y="70"/>
                    </a:lnTo>
                    <a:lnTo>
                      <a:pt x="420" y="69"/>
                    </a:lnTo>
                    <a:lnTo>
                      <a:pt x="418" y="67"/>
                    </a:lnTo>
                    <a:lnTo>
                      <a:pt x="415" y="65"/>
                    </a:lnTo>
                    <a:lnTo>
                      <a:pt x="413" y="65"/>
                    </a:lnTo>
                    <a:lnTo>
                      <a:pt x="409" y="65"/>
                    </a:lnTo>
                    <a:lnTo>
                      <a:pt x="407" y="65"/>
                    </a:lnTo>
                    <a:lnTo>
                      <a:pt x="405" y="65"/>
                    </a:lnTo>
                    <a:lnTo>
                      <a:pt x="401" y="65"/>
                    </a:lnTo>
                    <a:lnTo>
                      <a:pt x="399" y="67"/>
                    </a:lnTo>
                    <a:lnTo>
                      <a:pt x="398" y="69"/>
                    </a:lnTo>
                    <a:lnTo>
                      <a:pt x="394" y="72"/>
                    </a:lnTo>
                    <a:lnTo>
                      <a:pt x="392" y="74"/>
                    </a:lnTo>
                    <a:lnTo>
                      <a:pt x="388" y="78"/>
                    </a:lnTo>
                    <a:lnTo>
                      <a:pt x="386" y="80"/>
                    </a:lnTo>
                    <a:lnTo>
                      <a:pt x="384" y="84"/>
                    </a:lnTo>
                    <a:lnTo>
                      <a:pt x="382" y="88"/>
                    </a:lnTo>
                    <a:lnTo>
                      <a:pt x="380" y="90"/>
                    </a:lnTo>
                    <a:lnTo>
                      <a:pt x="379" y="93"/>
                    </a:lnTo>
                    <a:lnTo>
                      <a:pt x="377" y="97"/>
                    </a:lnTo>
                    <a:lnTo>
                      <a:pt x="375" y="99"/>
                    </a:lnTo>
                    <a:lnTo>
                      <a:pt x="375" y="103"/>
                    </a:lnTo>
                    <a:lnTo>
                      <a:pt x="373" y="107"/>
                    </a:lnTo>
                    <a:lnTo>
                      <a:pt x="371" y="109"/>
                    </a:lnTo>
                    <a:lnTo>
                      <a:pt x="371" y="112"/>
                    </a:lnTo>
                    <a:lnTo>
                      <a:pt x="371" y="116"/>
                    </a:lnTo>
                    <a:lnTo>
                      <a:pt x="371" y="120"/>
                    </a:lnTo>
                    <a:lnTo>
                      <a:pt x="369" y="124"/>
                    </a:lnTo>
                    <a:lnTo>
                      <a:pt x="369" y="126"/>
                    </a:lnTo>
                    <a:lnTo>
                      <a:pt x="369" y="129"/>
                    </a:lnTo>
                    <a:lnTo>
                      <a:pt x="369" y="133"/>
                    </a:lnTo>
                    <a:lnTo>
                      <a:pt x="369" y="137"/>
                    </a:lnTo>
                    <a:lnTo>
                      <a:pt x="369" y="141"/>
                    </a:lnTo>
                    <a:lnTo>
                      <a:pt x="369" y="143"/>
                    </a:lnTo>
                    <a:lnTo>
                      <a:pt x="369" y="148"/>
                    </a:lnTo>
                    <a:lnTo>
                      <a:pt x="369" y="150"/>
                    </a:lnTo>
                    <a:lnTo>
                      <a:pt x="369" y="154"/>
                    </a:lnTo>
                    <a:lnTo>
                      <a:pt x="369" y="158"/>
                    </a:lnTo>
                    <a:lnTo>
                      <a:pt x="371" y="162"/>
                    </a:lnTo>
                    <a:lnTo>
                      <a:pt x="371" y="166"/>
                    </a:lnTo>
                    <a:lnTo>
                      <a:pt x="371" y="169"/>
                    </a:lnTo>
                    <a:lnTo>
                      <a:pt x="373" y="173"/>
                    </a:lnTo>
                    <a:lnTo>
                      <a:pt x="373" y="177"/>
                    </a:lnTo>
                    <a:lnTo>
                      <a:pt x="371" y="177"/>
                    </a:lnTo>
                    <a:lnTo>
                      <a:pt x="369" y="177"/>
                    </a:lnTo>
                    <a:lnTo>
                      <a:pt x="365" y="175"/>
                    </a:lnTo>
                    <a:lnTo>
                      <a:pt x="361" y="175"/>
                    </a:lnTo>
                    <a:lnTo>
                      <a:pt x="358" y="175"/>
                    </a:lnTo>
                    <a:lnTo>
                      <a:pt x="354" y="175"/>
                    </a:lnTo>
                    <a:lnTo>
                      <a:pt x="352" y="175"/>
                    </a:lnTo>
                    <a:lnTo>
                      <a:pt x="348" y="173"/>
                    </a:lnTo>
                    <a:lnTo>
                      <a:pt x="346" y="173"/>
                    </a:lnTo>
                    <a:lnTo>
                      <a:pt x="344" y="173"/>
                    </a:lnTo>
                    <a:lnTo>
                      <a:pt x="340" y="171"/>
                    </a:lnTo>
                    <a:lnTo>
                      <a:pt x="337" y="171"/>
                    </a:lnTo>
                    <a:lnTo>
                      <a:pt x="335" y="171"/>
                    </a:lnTo>
                    <a:lnTo>
                      <a:pt x="331" y="169"/>
                    </a:lnTo>
                    <a:lnTo>
                      <a:pt x="327" y="169"/>
                    </a:lnTo>
                    <a:lnTo>
                      <a:pt x="323" y="167"/>
                    </a:lnTo>
                    <a:lnTo>
                      <a:pt x="320" y="167"/>
                    </a:lnTo>
                    <a:lnTo>
                      <a:pt x="318" y="166"/>
                    </a:lnTo>
                    <a:lnTo>
                      <a:pt x="316" y="164"/>
                    </a:lnTo>
                    <a:lnTo>
                      <a:pt x="314" y="162"/>
                    </a:lnTo>
                    <a:lnTo>
                      <a:pt x="312" y="160"/>
                    </a:lnTo>
                    <a:lnTo>
                      <a:pt x="310" y="158"/>
                    </a:lnTo>
                    <a:lnTo>
                      <a:pt x="310" y="156"/>
                    </a:lnTo>
                    <a:lnTo>
                      <a:pt x="308" y="156"/>
                    </a:lnTo>
                    <a:lnTo>
                      <a:pt x="304" y="154"/>
                    </a:lnTo>
                    <a:lnTo>
                      <a:pt x="302" y="154"/>
                    </a:lnTo>
                    <a:lnTo>
                      <a:pt x="301" y="154"/>
                    </a:lnTo>
                    <a:lnTo>
                      <a:pt x="297" y="154"/>
                    </a:lnTo>
                    <a:lnTo>
                      <a:pt x="293" y="154"/>
                    </a:lnTo>
                    <a:lnTo>
                      <a:pt x="291" y="154"/>
                    </a:lnTo>
                    <a:lnTo>
                      <a:pt x="289" y="158"/>
                    </a:lnTo>
                    <a:lnTo>
                      <a:pt x="289" y="160"/>
                    </a:lnTo>
                    <a:lnTo>
                      <a:pt x="287" y="162"/>
                    </a:lnTo>
                    <a:lnTo>
                      <a:pt x="285" y="164"/>
                    </a:lnTo>
                    <a:lnTo>
                      <a:pt x="283" y="166"/>
                    </a:lnTo>
                    <a:lnTo>
                      <a:pt x="282" y="167"/>
                    </a:lnTo>
                    <a:lnTo>
                      <a:pt x="280" y="169"/>
                    </a:lnTo>
                    <a:lnTo>
                      <a:pt x="276" y="171"/>
                    </a:lnTo>
                    <a:lnTo>
                      <a:pt x="272" y="173"/>
                    </a:lnTo>
                    <a:lnTo>
                      <a:pt x="268" y="173"/>
                    </a:lnTo>
                    <a:lnTo>
                      <a:pt x="264" y="175"/>
                    </a:lnTo>
                    <a:lnTo>
                      <a:pt x="263" y="175"/>
                    </a:lnTo>
                    <a:lnTo>
                      <a:pt x="261" y="175"/>
                    </a:lnTo>
                    <a:lnTo>
                      <a:pt x="259" y="175"/>
                    </a:lnTo>
                    <a:lnTo>
                      <a:pt x="255" y="175"/>
                    </a:lnTo>
                    <a:lnTo>
                      <a:pt x="253" y="171"/>
                    </a:lnTo>
                    <a:lnTo>
                      <a:pt x="249" y="169"/>
                    </a:lnTo>
                    <a:lnTo>
                      <a:pt x="247" y="167"/>
                    </a:lnTo>
                    <a:lnTo>
                      <a:pt x="245" y="164"/>
                    </a:lnTo>
                    <a:lnTo>
                      <a:pt x="242" y="162"/>
                    </a:lnTo>
                    <a:lnTo>
                      <a:pt x="238" y="158"/>
                    </a:lnTo>
                    <a:lnTo>
                      <a:pt x="234" y="156"/>
                    </a:lnTo>
                    <a:lnTo>
                      <a:pt x="232" y="154"/>
                    </a:lnTo>
                    <a:lnTo>
                      <a:pt x="228" y="150"/>
                    </a:lnTo>
                    <a:lnTo>
                      <a:pt x="224" y="148"/>
                    </a:lnTo>
                    <a:lnTo>
                      <a:pt x="221" y="147"/>
                    </a:lnTo>
                    <a:lnTo>
                      <a:pt x="219" y="145"/>
                    </a:lnTo>
                    <a:lnTo>
                      <a:pt x="215" y="143"/>
                    </a:lnTo>
                    <a:lnTo>
                      <a:pt x="211" y="141"/>
                    </a:lnTo>
                    <a:lnTo>
                      <a:pt x="207" y="141"/>
                    </a:lnTo>
                    <a:lnTo>
                      <a:pt x="205" y="141"/>
                    </a:lnTo>
                    <a:lnTo>
                      <a:pt x="202" y="141"/>
                    </a:lnTo>
                    <a:lnTo>
                      <a:pt x="198" y="141"/>
                    </a:lnTo>
                    <a:lnTo>
                      <a:pt x="196" y="141"/>
                    </a:lnTo>
                    <a:lnTo>
                      <a:pt x="194" y="143"/>
                    </a:lnTo>
                    <a:lnTo>
                      <a:pt x="190" y="143"/>
                    </a:lnTo>
                    <a:lnTo>
                      <a:pt x="188" y="143"/>
                    </a:lnTo>
                    <a:lnTo>
                      <a:pt x="186" y="145"/>
                    </a:lnTo>
                    <a:lnTo>
                      <a:pt x="185" y="147"/>
                    </a:lnTo>
                    <a:lnTo>
                      <a:pt x="183" y="148"/>
                    </a:lnTo>
                    <a:lnTo>
                      <a:pt x="179" y="150"/>
                    </a:lnTo>
                    <a:lnTo>
                      <a:pt x="177" y="154"/>
                    </a:lnTo>
                    <a:lnTo>
                      <a:pt x="173" y="156"/>
                    </a:lnTo>
                    <a:lnTo>
                      <a:pt x="171" y="158"/>
                    </a:lnTo>
                    <a:lnTo>
                      <a:pt x="169" y="160"/>
                    </a:lnTo>
                    <a:lnTo>
                      <a:pt x="166" y="160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58" y="162"/>
                    </a:lnTo>
                    <a:lnTo>
                      <a:pt x="156" y="162"/>
                    </a:lnTo>
                    <a:lnTo>
                      <a:pt x="154" y="162"/>
                    </a:lnTo>
                    <a:lnTo>
                      <a:pt x="150" y="160"/>
                    </a:lnTo>
                    <a:lnTo>
                      <a:pt x="148" y="158"/>
                    </a:lnTo>
                    <a:lnTo>
                      <a:pt x="145" y="158"/>
                    </a:lnTo>
                    <a:lnTo>
                      <a:pt x="143" y="156"/>
                    </a:lnTo>
                    <a:lnTo>
                      <a:pt x="141" y="154"/>
                    </a:lnTo>
                    <a:lnTo>
                      <a:pt x="137" y="152"/>
                    </a:lnTo>
                    <a:lnTo>
                      <a:pt x="135" y="150"/>
                    </a:lnTo>
                    <a:lnTo>
                      <a:pt x="133" y="150"/>
                    </a:lnTo>
                    <a:lnTo>
                      <a:pt x="131" y="148"/>
                    </a:lnTo>
                    <a:lnTo>
                      <a:pt x="127" y="145"/>
                    </a:lnTo>
                    <a:lnTo>
                      <a:pt x="126" y="143"/>
                    </a:lnTo>
                    <a:lnTo>
                      <a:pt x="124" y="143"/>
                    </a:lnTo>
                    <a:lnTo>
                      <a:pt x="120" y="139"/>
                    </a:lnTo>
                    <a:lnTo>
                      <a:pt x="118" y="137"/>
                    </a:lnTo>
                    <a:lnTo>
                      <a:pt x="114" y="135"/>
                    </a:lnTo>
                    <a:lnTo>
                      <a:pt x="112" y="135"/>
                    </a:lnTo>
                    <a:lnTo>
                      <a:pt x="108" y="133"/>
                    </a:lnTo>
                    <a:lnTo>
                      <a:pt x="105" y="131"/>
                    </a:lnTo>
                    <a:lnTo>
                      <a:pt x="103" y="129"/>
                    </a:lnTo>
                    <a:lnTo>
                      <a:pt x="99" y="128"/>
                    </a:lnTo>
                    <a:lnTo>
                      <a:pt x="97" y="128"/>
                    </a:lnTo>
                    <a:lnTo>
                      <a:pt x="93" y="126"/>
                    </a:lnTo>
                    <a:lnTo>
                      <a:pt x="91" y="126"/>
                    </a:lnTo>
                    <a:lnTo>
                      <a:pt x="88" y="126"/>
                    </a:lnTo>
                    <a:lnTo>
                      <a:pt x="86" y="126"/>
                    </a:lnTo>
                    <a:lnTo>
                      <a:pt x="82" y="126"/>
                    </a:lnTo>
                    <a:lnTo>
                      <a:pt x="80" y="126"/>
                    </a:lnTo>
                    <a:lnTo>
                      <a:pt x="78" y="128"/>
                    </a:lnTo>
                    <a:lnTo>
                      <a:pt x="74" y="129"/>
                    </a:lnTo>
                    <a:lnTo>
                      <a:pt x="72" y="131"/>
                    </a:lnTo>
                    <a:lnTo>
                      <a:pt x="70" y="133"/>
                    </a:lnTo>
                    <a:lnTo>
                      <a:pt x="69" y="135"/>
                    </a:lnTo>
                    <a:lnTo>
                      <a:pt x="67" y="139"/>
                    </a:lnTo>
                    <a:lnTo>
                      <a:pt x="65" y="143"/>
                    </a:lnTo>
                    <a:lnTo>
                      <a:pt x="63" y="145"/>
                    </a:lnTo>
                    <a:lnTo>
                      <a:pt x="63" y="147"/>
                    </a:lnTo>
                    <a:lnTo>
                      <a:pt x="61" y="150"/>
                    </a:lnTo>
                    <a:lnTo>
                      <a:pt x="61" y="152"/>
                    </a:lnTo>
                    <a:lnTo>
                      <a:pt x="61" y="154"/>
                    </a:lnTo>
                    <a:lnTo>
                      <a:pt x="59" y="156"/>
                    </a:lnTo>
                    <a:lnTo>
                      <a:pt x="59" y="158"/>
                    </a:lnTo>
                    <a:lnTo>
                      <a:pt x="59" y="160"/>
                    </a:lnTo>
                    <a:lnTo>
                      <a:pt x="57" y="164"/>
                    </a:lnTo>
                    <a:lnTo>
                      <a:pt x="55" y="166"/>
                    </a:lnTo>
                    <a:lnTo>
                      <a:pt x="53" y="167"/>
                    </a:lnTo>
                    <a:lnTo>
                      <a:pt x="51" y="167"/>
                    </a:lnTo>
                    <a:lnTo>
                      <a:pt x="51" y="166"/>
                    </a:lnTo>
                    <a:lnTo>
                      <a:pt x="49" y="166"/>
                    </a:lnTo>
                    <a:lnTo>
                      <a:pt x="49" y="162"/>
                    </a:lnTo>
                    <a:lnTo>
                      <a:pt x="48" y="160"/>
                    </a:lnTo>
                    <a:lnTo>
                      <a:pt x="48" y="158"/>
                    </a:lnTo>
                    <a:lnTo>
                      <a:pt x="48" y="156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6" y="147"/>
                    </a:lnTo>
                    <a:lnTo>
                      <a:pt x="46" y="143"/>
                    </a:lnTo>
                    <a:lnTo>
                      <a:pt x="48" y="137"/>
                    </a:lnTo>
                    <a:lnTo>
                      <a:pt x="48" y="135"/>
                    </a:lnTo>
                    <a:lnTo>
                      <a:pt x="48" y="129"/>
                    </a:lnTo>
                    <a:lnTo>
                      <a:pt x="49" y="126"/>
                    </a:lnTo>
                    <a:lnTo>
                      <a:pt x="49" y="122"/>
                    </a:lnTo>
                    <a:lnTo>
                      <a:pt x="51" y="118"/>
                    </a:lnTo>
                    <a:lnTo>
                      <a:pt x="53" y="114"/>
                    </a:lnTo>
                    <a:lnTo>
                      <a:pt x="53" y="110"/>
                    </a:lnTo>
                    <a:lnTo>
                      <a:pt x="55" y="107"/>
                    </a:lnTo>
                    <a:lnTo>
                      <a:pt x="57" y="103"/>
                    </a:lnTo>
                    <a:lnTo>
                      <a:pt x="57" y="99"/>
                    </a:lnTo>
                    <a:lnTo>
                      <a:pt x="59" y="95"/>
                    </a:lnTo>
                    <a:lnTo>
                      <a:pt x="61" y="93"/>
                    </a:lnTo>
                    <a:lnTo>
                      <a:pt x="63" y="90"/>
                    </a:lnTo>
                    <a:lnTo>
                      <a:pt x="65" y="86"/>
                    </a:lnTo>
                    <a:lnTo>
                      <a:pt x="67" y="82"/>
                    </a:lnTo>
                    <a:lnTo>
                      <a:pt x="70" y="78"/>
                    </a:lnTo>
                    <a:lnTo>
                      <a:pt x="72" y="76"/>
                    </a:lnTo>
                    <a:lnTo>
                      <a:pt x="76" y="72"/>
                    </a:lnTo>
                    <a:lnTo>
                      <a:pt x="78" y="70"/>
                    </a:lnTo>
                    <a:lnTo>
                      <a:pt x="82" y="67"/>
                    </a:lnTo>
                    <a:lnTo>
                      <a:pt x="86" y="65"/>
                    </a:lnTo>
                    <a:lnTo>
                      <a:pt x="89" y="61"/>
                    </a:lnTo>
                    <a:lnTo>
                      <a:pt x="93" y="59"/>
                    </a:lnTo>
                    <a:lnTo>
                      <a:pt x="97" y="57"/>
                    </a:lnTo>
                    <a:lnTo>
                      <a:pt x="101" y="53"/>
                    </a:lnTo>
                    <a:lnTo>
                      <a:pt x="105" y="51"/>
                    </a:lnTo>
                    <a:lnTo>
                      <a:pt x="108" y="50"/>
                    </a:lnTo>
                    <a:lnTo>
                      <a:pt x="112" y="48"/>
                    </a:lnTo>
                    <a:lnTo>
                      <a:pt x="114" y="48"/>
                    </a:lnTo>
                    <a:lnTo>
                      <a:pt x="116" y="48"/>
                    </a:lnTo>
                    <a:lnTo>
                      <a:pt x="118" y="46"/>
                    </a:lnTo>
                    <a:lnTo>
                      <a:pt x="120" y="46"/>
                    </a:lnTo>
                    <a:lnTo>
                      <a:pt x="122" y="44"/>
                    </a:lnTo>
                    <a:lnTo>
                      <a:pt x="124" y="44"/>
                    </a:lnTo>
                    <a:lnTo>
                      <a:pt x="127" y="44"/>
                    </a:lnTo>
                    <a:lnTo>
                      <a:pt x="129" y="42"/>
                    </a:lnTo>
                    <a:lnTo>
                      <a:pt x="131" y="42"/>
                    </a:lnTo>
                    <a:lnTo>
                      <a:pt x="133" y="42"/>
                    </a:lnTo>
                    <a:lnTo>
                      <a:pt x="135" y="40"/>
                    </a:lnTo>
                    <a:lnTo>
                      <a:pt x="137" y="40"/>
                    </a:lnTo>
                    <a:lnTo>
                      <a:pt x="141" y="40"/>
                    </a:lnTo>
                    <a:lnTo>
                      <a:pt x="143" y="38"/>
                    </a:lnTo>
                    <a:lnTo>
                      <a:pt x="145" y="38"/>
                    </a:lnTo>
                    <a:lnTo>
                      <a:pt x="146" y="38"/>
                    </a:lnTo>
                    <a:lnTo>
                      <a:pt x="148" y="38"/>
                    </a:lnTo>
                    <a:lnTo>
                      <a:pt x="152" y="38"/>
                    </a:lnTo>
                    <a:lnTo>
                      <a:pt x="154" y="38"/>
                    </a:lnTo>
                    <a:lnTo>
                      <a:pt x="158" y="36"/>
                    </a:lnTo>
                    <a:lnTo>
                      <a:pt x="162" y="36"/>
                    </a:lnTo>
                    <a:lnTo>
                      <a:pt x="164" y="36"/>
                    </a:lnTo>
                    <a:lnTo>
                      <a:pt x="166" y="34"/>
                    </a:lnTo>
                    <a:lnTo>
                      <a:pt x="167" y="34"/>
                    </a:lnTo>
                    <a:lnTo>
                      <a:pt x="171" y="34"/>
                    </a:lnTo>
                    <a:lnTo>
                      <a:pt x="175" y="34"/>
                    </a:lnTo>
                    <a:lnTo>
                      <a:pt x="179" y="34"/>
                    </a:lnTo>
                    <a:lnTo>
                      <a:pt x="183" y="34"/>
                    </a:lnTo>
                    <a:lnTo>
                      <a:pt x="186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1" name="Freeform 394"/>
              <p:cNvSpPr>
                <a:spLocks/>
              </p:cNvSpPr>
              <p:nvPr/>
            </p:nvSpPr>
            <p:spPr bwMode="auto">
              <a:xfrm>
                <a:off x="4359" y="1106"/>
                <a:ext cx="133" cy="19"/>
              </a:xfrm>
              <a:custGeom>
                <a:avLst/>
                <a:gdLst>
                  <a:gd name="T0" fmla="*/ 1 w 266"/>
                  <a:gd name="T1" fmla="*/ 1 h 38"/>
                  <a:gd name="T2" fmla="*/ 1 w 266"/>
                  <a:gd name="T3" fmla="*/ 1 h 38"/>
                  <a:gd name="T4" fmla="*/ 1 w 266"/>
                  <a:gd name="T5" fmla="*/ 1 h 38"/>
                  <a:gd name="T6" fmla="*/ 1 w 266"/>
                  <a:gd name="T7" fmla="*/ 1 h 38"/>
                  <a:gd name="T8" fmla="*/ 1 w 266"/>
                  <a:gd name="T9" fmla="*/ 1 h 38"/>
                  <a:gd name="T10" fmla="*/ 1 w 266"/>
                  <a:gd name="T11" fmla="*/ 1 h 38"/>
                  <a:gd name="T12" fmla="*/ 1 w 266"/>
                  <a:gd name="T13" fmla="*/ 1 h 38"/>
                  <a:gd name="T14" fmla="*/ 1 w 266"/>
                  <a:gd name="T15" fmla="*/ 1 h 38"/>
                  <a:gd name="T16" fmla="*/ 1 w 266"/>
                  <a:gd name="T17" fmla="*/ 1 h 38"/>
                  <a:gd name="T18" fmla="*/ 1 w 266"/>
                  <a:gd name="T19" fmla="*/ 1 h 38"/>
                  <a:gd name="T20" fmla="*/ 1 w 266"/>
                  <a:gd name="T21" fmla="*/ 1 h 38"/>
                  <a:gd name="T22" fmla="*/ 1 w 266"/>
                  <a:gd name="T23" fmla="*/ 1 h 38"/>
                  <a:gd name="T24" fmla="*/ 1 w 266"/>
                  <a:gd name="T25" fmla="*/ 0 h 38"/>
                  <a:gd name="T26" fmla="*/ 1 w 266"/>
                  <a:gd name="T27" fmla="*/ 1 h 38"/>
                  <a:gd name="T28" fmla="*/ 1 w 266"/>
                  <a:gd name="T29" fmla="*/ 1 h 38"/>
                  <a:gd name="T30" fmla="*/ 1 w 266"/>
                  <a:gd name="T31" fmla="*/ 1 h 38"/>
                  <a:gd name="T32" fmla="*/ 1 w 266"/>
                  <a:gd name="T33" fmla="*/ 1 h 38"/>
                  <a:gd name="T34" fmla="*/ 1 w 266"/>
                  <a:gd name="T35" fmla="*/ 1 h 38"/>
                  <a:gd name="T36" fmla="*/ 1 w 266"/>
                  <a:gd name="T37" fmla="*/ 1 h 38"/>
                  <a:gd name="T38" fmla="*/ 1 w 266"/>
                  <a:gd name="T39" fmla="*/ 1 h 38"/>
                  <a:gd name="T40" fmla="*/ 0 w 266"/>
                  <a:gd name="T41" fmla="*/ 1 h 38"/>
                  <a:gd name="T42" fmla="*/ 1 w 266"/>
                  <a:gd name="T43" fmla="*/ 1 h 38"/>
                  <a:gd name="T44" fmla="*/ 1 w 266"/>
                  <a:gd name="T45" fmla="*/ 1 h 38"/>
                  <a:gd name="T46" fmla="*/ 1 w 266"/>
                  <a:gd name="T47" fmla="*/ 1 h 38"/>
                  <a:gd name="T48" fmla="*/ 1 w 266"/>
                  <a:gd name="T49" fmla="*/ 1 h 38"/>
                  <a:gd name="T50" fmla="*/ 1 w 266"/>
                  <a:gd name="T51" fmla="*/ 1 h 38"/>
                  <a:gd name="T52" fmla="*/ 1 w 266"/>
                  <a:gd name="T53" fmla="*/ 1 h 38"/>
                  <a:gd name="T54" fmla="*/ 1 w 266"/>
                  <a:gd name="T55" fmla="*/ 1 h 38"/>
                  <a:gd name="T56" fmla="*/ 1 w 266"/>
                  <a:gd name="T57" fmla="*/ 1 h 38"/>
                  <a:gd name="T58" fmla="*/ 1 w 266"/>
                  <a:gd name="T59" fmla="*/ 1 h 38"/>
                  <a:gd name="T60" fmla="*/ 1 w 266"/>
                  <a:gd name="T61" fmla="*/ 1 h 38"/>
                  <a:gd name="T62" fmla="*/ 1 w 266"/>
                  <a:gd name="T63" fmla="*/ 1 h 38"/>
                  <a:gd name="T64" fmla="*/ 1 w 266"/>
                  <a:gd name="T65" fmla="*/ 1 h 38"/>
                  <a:gd name="T66" fmla="*/ 1 w 266"/>
                  <a:gd name="T67" fmla="*/ 1 h 38"/>
                  <a:gd name="T68" fmla="*/ 1 w 266"/>
                  <a:gd name="T69" fmla="*/ 1 h 38"/>
                  <a:gd name="T70" fmla="*/ 1 w 266"/>
                  <a:gd name="T71" fmla="*/ 1 h 38"/>
                  <a:gd name="T72" fmla="*/ 1 w 266"/>
                  <a:gd name="T73" fmla="*/ 1 h 38"/>
                  <a:gd name="T74" fmla="*/ 1 w 266"/>
                  <a:gd name="T75" fmla="*/ 1 h 38"/>
                  <a:gd name="T76" fmla="*/ 1 w 266"/>
                  <a:gd name="T77" fmla="*/ 1 h 38"/>
                  <a:gd name="T78" fmla="*/ 1 w 266"/>
                  <a:gd name="T79" fmla="*/ 1 h 38"/>
                  <a:gd name="T80" fmla="*/ 1 w 266"/>
                  <a:gd name="T81" fmla="*/ 1 h 38"/>
                  <a:gd name="T82" fmla="*/ 1 w 266"/>
                  <a:gd name="T83" fmla="*/ 1 h 38"/>
                  <a:gd name="T84" fmla="*/ 1 w 266"/>
                  <a:gd name="T85" fmla="*/ 1 h 38"/>
                  <a:gd name="T86" fmla="*/ 2 w 266"/>
                  <a:gd name="T87" fmla="*/ 1 h 38"/>
                  <a:gd name="T88" fmla="*/ 2 w 266"/>
                  <a:gd name="T89" fmla="*/ 1 h 38"/>
                  <a:gd name="T90" fmla="*/ 2 w 266"/>
                  <a:gd name="T91" fmla="*/ 1 h 38"/>
                  <a:gd name="T92" fmla="*/ 1 w 266"/>
                  <a:gd name="T93" fmla="*/ 1 h 38"/>
                  <a:gd name="T94" fmla="*/ 1 w 266"/>
                  <a:gd name="T95" fmla="*/ 1 h 38"/>
                  <a:gd name="T96" fmla="*/ 1 w 266"/>
                  <a:gd name="T97" fmla="*/ 1 h 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6" h="38">
                    <a:moveTo>
                      <a:pt x="232" y="17"/>
                    </a:moveTo>
                    <a:lnTo>
                      <a:pt x="230" y="17"/>
                    </a:lnTo>
                    <a:lnTo>
                      <a:pt x="226" y="17"/>
                    </a:lnTo>
                    <a:lnTo>
                      <a:pt x="225" y="17"/>
                    </a:lnTo>
                    <a:lnTo>
                      <a:pt x="223" y="15"/>
                    </a:lnTo>
                    <a:lnTo>
                      <a:pt x="219" y="15"/>
                    </a:lnTo>
                    <a:lnTo>
                      <a:pt x="217" y="15"/>
                    </a:lnTo>
                    <a:lnTo>
                      <a:pt x="215" y="15"/>
                    </a:lnTo>
                    <a:lnTo>
                      <a:pt x="213" y="15"/>
                    </a:lnTo>
                    <a:lnTo>
                      <a:pt x="209" y="13"/>
                    </a:lnTo>
                    <a:lnTo>
                      <a:pt x="207" y="13"/>
                    </a:lnTo>
                    <a:lnTo>
                      <a:pt x="204" y="13"/>
                    </a:lnTo>
                    <a:lnTo>
                      <a:pt x="202" y="13"/>
                    </a:lnTo>
                    <a:lnTo>
                      <a:pt x="200" y="13"/>
                    </a:lnTo>
                    <a:lnTo>
                      <a:pt x="196" y="13"/>
                    </a:lnTo>
                    <a:lnTo>
                      <a:pt x="192" y="11"/>
                    </a:lnTo>
                    <a:lnTo>
                      <a:pt x="190" y="11"/>
                    </a:lnTo>
                    <a:lnTo>
                      <a:pt x="187" y="11"/>
                    </a:lnTo>
                    <a:lnTo>
                      <a:pt x="183" y="11"/>
                    </a:lnTo>
                    <a:lnTo>
                      <a:pt x="181" y="11"/>
                    </a:lnTo>
                    <a:lnTo>
                      <a:pt x="177" y="9"/>
                    </a:lnTo>
                    <a:lnTo>
                      <a:pt x="173" y="9"/>
                    </a:lnTo>
                    <a:lnTo>
                      <a:pt x="169" y="9"/>
                    </a:lnTo>
                    <a:lnTo>
                      <a:pt x="166" y="9"/>
                    </a:lnTo>
                    <a:lnTo>
                      <a:pt x="162" y="9"/>
                    </a:lnTo>
                    <a:lnTo>
                      <a:pt x="158" y="7"/>
                    </a:lnTo>
                    <a:lnTo>
                      <a:pt x="156" y="7"/>
                    </a:lnTo>
                    <a:lnTo>
                      <a:pt x="152" y="7"/>
                    </a:lnTo>
                    <a:lnTo>
                      <a:pt x="149" y="7"/>
                    </a:lnTo>
                    <a:lnTo>
                      <a:pt x="145" y="6"/>
                    </a:lnTo>
                    <a:lnTo>
                      <a:pt x="141" y="6"/>
                    </a:lnTo>
                    <a:lnTo>
                      <a:pt x="137" y="6"/>
                    </a:lnTo>
                    <a:lnTo>
                      <a:pt x="133" y="6"/>
                    </a:lnTo>
                    <a:lnTo>
                      <a:pt x="129" y="6"/>
                    </a:lnTo>
                    <a:lnTo>
                      <a:pt x="126" y="4"/>
                    </a:lnTo>
                    <a:lnTo>
                      <a:pt x="122" y="4"/>
                    </a:lnTo>
                    <a:lnTo>
                      <a:pt x="118" y="4"/>
                    </a:lnTo>
                    <a:lnTo>
                      <a:pt x="116" y="4"/>
                    </a:lnTo>
                    <a:lnTo>
                      <a:pt x="112" y="4"/>
                    </a:lnTo>
                    <a:lnTo>
                      <a:pt x="109" y="4"/>
                    </a:lnTo>
                    <a:lnTo>
                      <a:pt x="105" y="2"/>
                    </a:lnTo>
                    <a:lnTo>
                      <a:pt x="101" y="2"/>
                    </a:lnTo>
                    <a:lnTo>
                      <a:pt x="97" y="2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88" y="2"/>
                    </a:lnTo>
                    <a:lnTo>
                      <a:pt x="86" y="2"/>
                    </a:lnTo>
                    <a:lnTo>
                      <a:pt x="82" y="2"/>
                    </a:lnTo>
                    <a:lnTo>
                      <a:pt x="78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3" y="2"/>
                    </a:lnTo>
                    <a:lnTo>
                      <a:pt x="61" y="2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5" y="2"/>
                    </a:lnTo>
                    <a:lnTo>
                      <a:pt x="52" y="2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0" y="4"/>
                    </a:lnTo>
                    <a:lnTo>
                      <a:pt x="36" y="6"/>
                    </a:lnTo>
                    <a:lnTo>
                      <a:pt x="34" y="6"/>
                    </a:lnTo>
                    <a:lnTo>
                      <a:pt x="31" y="6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1" y="9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4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2" y="23"/>
                    </a:lnTo>
                    <a:lnTo>
                      <a:pt x="13" y="23"/>
                    </a:lnTo>
                    <a:lnTo>
                      <a:pt x="17" y="23"/>
                    </a:lnTo>
                    <a:lnTo>
                      <a:pt x="19" y="23"/>
                    </a:lnTo>
                    <a:lnTo>
                      <a:pt x="21" y="23"/>
                    </a:lnTo>
                    <a:lnTo>
                      <a:pt x="25" y="23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4" y="21"/>
                    </a:lnTo>
                    <a:lnTo>
                      <a:pt x="38" y="21"/>
                    </a:lnTo>
                    <a:lnTo>
                      <a:pt x="42" y="21"/>
                    </a:lnTo>
                    <a:lnTo>
                      <a:pt x="46" y="21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7" y="19"/>
                    </a:lnTo>
                    <a:lnTo>
                      <a:pt x="61" y="19"/>
                    </a:lnTo>
                    <a:lnTo>
                      <a:pt x="67" y="19"/>
                    </a:lnTo>
                    <a:lnTo>
                      <a:pt x="71" y="19"/>
                    </a:lnTo>
                    <a:lnTo>
                      <a:pt x="74" y="19"/>
                    </a:lnTo>
                    <a:lnTo>
                      <a:pt x="78" y="17"/>
                    </a:lnTo>
                    <a:lnTo>
                      <a:pt x="82" y="17"/>
                    </a:lnTo>
                    <a:lnTo>
                      <a:pt x="86" y="17"/>
                    </a:lnTo>
                    <a:lnTo>
                      <a:pt x="90" y="17"/>
                    </a:lnTo>
                    <a:lnTo>
                      <a:pt x="93" y="17"/>
                    </a:lnTo>
                    <a:lnTo>
                      <a:pt x="97" y="17"/>
                    </a:lnTo>
                    <a:lnTo>
                      <a:pt x="101" y="17"/>
                    </a:lnTo>
                    <a:lnTo>
                      <a:pt x="107" y="17"/>
                    </a:lnTo>
                    <a:lnTo>
                      <a:pt x="110" y="17"/>
                    </a:lnTo>
                    <a:lnTo>
                      <a:pt x="112" y="17"/>
                    </a:lnTo>
                    <a:lnTo>
                      <a:pt x="114" y="19"/>
                    </a:lnTo>
                    <a:lnTo>
                      <a:pt x="116" y="19"/>
                    </a:lnTo>
                    <a:lnTo>
                      <a:pt x="118" y="19"/>
                    </a:lnTo>
                    <a:lnTo>
                      <a:pt x="120" y="19"/>
                    </a:lnTo>
                    <a:lnTo>
                      <a:pt x="122" y="19"/>
                    </a:lnTo>
                    <a:lnTo>
                      <a:pt x="126" y="19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33" y="21"/>
                    </a:lnTo>
                    <a:lnTo>
                      <a:pt x="135" y="21"/>
                    </a:lnTo>
                    <a:lnTo>
                      <a:pt x="137" y="21"/>
                    </a:lnTo>
                    <a:lnTo>
                      <a:pt x="141" y="23"/>
                    </a:lnTo>
                    <a:lnTo>
                      <a:pt x="143" y="23"/>
                    </a:lnTo>
                    <a:lnTo>
                      <a:pt x="145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4" y="25"/>
                    </a:lnTo>
                    <a:lnTo>
                      <a:pt x="156" y="25"/>
                    </a:lnTo>
                    <a:lnTo>
                      <a:pt x="158" y="25"/>
                    </a:lnTo>
                    <a:lnTo>
                      <a:pt x="162" y="26"/>
                    </a:lnTo>
                    <a:lnTo>
                      <a:pt x="166" y="26"/>
                    </a:lnTo>
                    <a:lnTo>
                      <a:pt x="168" y="26"/>
                    </a:lnTo>
                    <a:lnTo>
                      <a:pt x="169" y="26"/>
                    </a:lnTo>
                    <a:lnTo>
                      <a:pt x="173" y="28"/>
                    </a:lnTo>
                    <a:lnTo>
                      <a:pt x="175" y="28"/>
                    </a:lnTo>
                    <a:lnTo>
                      <a:pt x="179" y="28"/>
                    </a:lnTo>
                    <a:lnTo>
                      <a:pt x="181" y="30"/>
                    </a:lnTo>
                    <a:lnTo>
                      <a:pt x="185" y="30"/>
                    </a:lnTo>
                    <a:lnTo>
                      <a:pt x="187" y="30"/>
                    </a:lnTo>
                    <a:lnTo>
                      <a:pt x="188" y="30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8" y="32"/>
                    </a:lnTo>
                    <a:lnTo>
                      <a:pt x="200" y="32"/>
                    </a:lnTo>
                    <a:lnTo>
                      <a:pt x="202" y="32"/>
                    </a:lnTo>
                    <a:lnTo>
                      <a:pt x="204" y="34"/>
                    </a:lnTo>
                    <a:lnTo>
                      <a:pt x="207" y="34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3" y="34"/>
                    </a:lnTo>
                    <a:lnTo>
                      <a:pt x="217" y="36"/>
                    </a:lnTo>
                    <a:lnTo>
                      <a:pt x="221" y="36"/>
                    </a:lnTo>
                    <a:lnTo>
                      <a:pt x="225" y="38"/>
                    </a:lnTo>
                    <a:lnTo>
                      <a:pt x="228" y="38"/>
                    </a:lnTo>
                    <a:lnTo>
                      <a:pt x="230" y="38"/>
                    </a:lnTo>
                    <a:lnTo>
                      <a:pt x="234" y="38"/>
                    </a:lnTo>
                    <a:lnTo>
                      <a:pt x="236" y="38"/>
                    </a:lnTo>
                    <a:lnTo>
                      <a:pt x="238" y="38"/>
                    </a:lnTo>
                    <a:lnTo>
                      <a:pt x="242" y="38"/>
                    </a:lnTo>
                    <a:lnTo>
                      <a:pt x="244" y="38"/>
                    </a:lnTo>
                    <a:lnTo>
                      <a:pt x="245" y="38"/>
                    </a:lnTo>
                    <a:lnTo>
                      <a:pt x="247" y="36"/>
                    </a:lnTo>
                    <a:lnTo>
                      <a:pt x="249" y="34"/>
                    </a:lnTo>
                    <a:lnTo>
                      <a:pt x="251" y="34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9" y="30"/>
                    </a:lnTo>
                    <a:lnTo>
                      <a:pt x="261" y="28"/>
                    </a:lnTo>
                    <a:lnTo>
                      <a:pt x="265" y="26"/>
                    </a:lnTo>
                    <a:lnTo>
                      <a:pt x="266" y="23"/>
                    </a:lnTo>
                    <a:lnTo>
                      <a:pt x="266" y="21"/>
                    </a:lnTo>
                    <a:lnTo>
                      <a:pt x="265" y="19"/>
                    </a:lnTo>
                    <a:lnTo>
                      <a:pt x="263" y="19"/>
                    </a:lnTo>
                    <a:lnTo>
                      <a:pt x="259" y="19"/>
                    </a:lnTo>
                    <a:lnTo>
                      <a:pt x="257" y="19"/>
                    </a:lnTo>
                    <a:lnTo>
                      <a:pt x="255" y="19"/>
                    </a:lnTo>
                    <a:lnTo>
                      <a:pt x="251" y="17"/>
                    </a:lnTo>
                    <a:lnTo>
                      <a:pt x="249" y="17"/>
                    </a:lnTo>
                    <a:lnTo>
                      <a:pt x="247" y="17"/>
                    </a:lnTo>
                    <a:lnTo>
                      <a:pt x="244" y="17"/>
                    </a:lnTo>
                    <a:lnTo>
                      <a:pt x="242" y="17"/>
                    </a:lnTo>
                    <a:lnTo>
                      <a:pt x="240" y="17"/>
                    </a:lnTo>
                    <a:lnTo>
                      <a:pt x="238" y="17"/>
                    </a:lnTo>
                    <a:lnTo>
                      <a:pt x="236" y="17"/>
                    </a:lnTo>
                    <a:lnTo>
                      <a:pt x="234" y="17"/>
                    </a:lnTo>
                    <a:lnTo>
                      <a:pt x="232" y="17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2" name="Freeform 395"/>
              <p:cNvSpPr>
                <a:spLocks/>
              </p:cNvSpPr>
              <p:nvPr/>
            </p:nvSpPr>
            <p:spPr bwMode="auto">
              <a:xfrm>
                <a:off x="4565" y="1158"/>
                <a:ext cx="60" cy="81"/>
              </a:xfrm>
              <a:custGeom>
                <a:avLst/>
                <a:gdLst>
                  <a:gd name="T0" fmla="*/ 1 w 120"/>
                  <a:gd name="T1" fmla="*/ 1 h 162"/>
                  <a:gd name="T2" fmla="*/ 1 w 120"/>
                  <a:gd name="T3" fmla="*/ 0 h 162"/>
                  <a:gd name="T4" fmla="*/ 1 w 120"/>
                  <a:gd name="T5" fmla="*/ 1 h 162"/>
                  <a:gd name="T6" fmla="*/ 0 w 120"/>
                  <a:gd name="T7" fmla="*/ 1 h 162"/>
                  <a:gd name="T8" fmla="*/ 0 w 120"/>
                  <a:gd name="T9" fmla="*/ 1 h 162"/>
                  <a:gd name="T10" fmla="*/ 1 w 120"/>
                  <a:gd name="T11" fmla="*/ 1 h 162"/>
                  <a:gd name="T12" fmla="*/ 1 w 120"/>
                  <a:gd name="T13" fmla="*/ 1 h 162"/>
                  <a:gd name="T14" fmla="*/ 1 w 120"/>
                  <a:gd name="T15" fmla="*/ 1 h 162"/>
                  <a:gd name="T16" fmla="*/ 1 w 120"/>
                  <a:gd name="T17" fmla="*/ 1 h 162"/>
                  <a:gd name="T18" fmla="*/ 1 w 120"/>
                  <a:gd name="T19" fmla="*/ 1 h 162"/>
                  <a:gd name="T20" fmla="*/ 1 w 120"/>
                  <a:gd name="T21" fmla="*/ 1 h 162"/>
                  <a:gd name="T22" fmla="*/ 1 w 120"/>
                  <a:gd name="T23" fmla="*/ 1 h 162"/>
                  <a:gd name="T24" fmla="*/ 1 w 120"/>
                  <a:gd name="T25" fmla="*/ 1 h 162"/>
                  <a:gd name="T26" fmla="*/ 1 w 120"/>
                  <a:gd name="T27" fmla="*/ 1 h 162"/>
                  <a:gd name="T28" fmla="*/ 1 w 120"/>
                  <a:gd name="T29" fmla="*/ 1 h 162"/>
                  <a:gd name="T30" fmla="*/ 1 w 120"/>
                  <a:gd name="T31" fmla="*/ 1 h 162"/>
                  <a:gd name="T32" fmla="*/ 1 w 120"/>
                  <a:gd name="T33" fmla="*/ 1 h 162"/>
                  <a:gd name="T34" fmla="*/ 1 w 120"/>
                  <a:gd name="T35" fmla="*/ 1 h 162"/>
                  <a:gd name="T36" fmla="*/ 1 w 120"/>
                  <a:gd name="T37" fmla="*/ 1 h 162"/>
                  <a:gd name="T38" fmla="*/ 1 w 120"/>
                  <a:gd name="T39" fmla="*/ 1 h 162"/>
                  <a:gd name="T40" fmla="*/ 1 w 120"/>
                  <a:gd name="T41" fmla="*/ 1 h 162"/>
                  <a:gd name="T42" fmla="*/ 1 w 120"/>
                  <a:gd name="T43" fmla="*/ 1 h 162"/>
                  <a:gd name="T44" fmla="*/ 1 w 120"/>
                  <a:gd name="T45" fmla="*/ 1 h 162"/>
                  <a:gd name="T46" fmla="*/ 1 w 120"/>
                  <a:gd name="T47" fmla="*/ 1 h 162"/>
                  <a:gd name="T48" fmla="*/ 1 w 120"/>
                  <a:gd name="T49" fmla="*/ 1 h 162"/>
                  <a:gd name="T50" fmla="*/ 1 w 120"/>
                  <a:gd name="T51" fmla="*/ 1 h 162"/>
                  <a:gd name="T52" fmla="*/ 1 w 120"/>
                  <a:gd name="T53" fmla="*/ 1 h 162"/>
                  <a:gd name="T54" fmla="*/ 1 w 120"/>
                  <a:gd name="T55" fmla="*/ 1 h 162"/>
                  <a:gd name="T56" fmla="*/ 1 w 120"/>
                  <a:gd name="T57" fmla="*/ 1 h 162"/>
                  <a:gd name="T58" fmla="*/ 1 w 120"/>
                  <a:gd name="T59" fmla="*/ 1 h 162"/>
                  <a:gd name="T60" fmla="*/ 1 w 120"/>
                  <a:gd name="T61" fmla="*/ 1 h 162"/>
                  <a:gd name="T62" fmla="*/ 1 w 120"/>
                  <a:gd name="T63" fmla="*/ 1 h 162"/>
                  <a:gd name="T64" fmla="*/ 1 w 120"/>
                  <a:gd name="T65" fmla="*/ 1 h 162"/>
                  <a:gd name="T66" fmla="*/ 1 w 120"/>
                  <a:gd name="T67" fmla="*/ 1 h 162"/>
                  <a:gd name="T68" fmla="*/ 1 w 120"/>
                  <a:gd name="T69" fmla="*/ 1 h 162"/>
                  <a:gd name="T70" fmla="*/ 1 w 120"/>
                  <a:gd name="T71" fmla="*/ 1 h 162"/>
                  <a:gd name="T72" fmla="*/ 1 w 120"/>
                  <a:gd name="T73" fmla="*/ 1 h 162"/>
                  <a:gd name="T74" fmla="*/ 1 w 120"/>
                  <a:gd name="T75" fmla="*/ 1 h 162"/>
                  <a:gd name="T76" fmla="*/ 1 w 120"/>
                  <a:gd name="T77" fmla="*/ 1 h 162"/>
                  <a:gd name="T78" fmla="*/ 1 w 120"/>
                  <a:gd name="T79" fmla="*/ 1 h 162"/>
                  <a:gd name="T80" fmla="*/ 1 w 120"/>
                  <a:gd name="T81" fmla="*/ 1 h 162"/>
                  <a:gd name="T82" fmla="*/ 1 w 120"/>
                  <a:gd name="T83" fmla="*/ 1 h 162"/>
                  <a:gd name="T84" fmla="*/ 1 w 120"/>
                  <a:gd name="T85" fmla="*/ 1 h 162"/>
                  <a:gd name="T86" fmla="*/ 1 w 120"/>
                  <a:gd name="T87" fmla="*/ 1 h 162"/>
                  <a:gd name="T88" fmla="*/ 1 w 120"/>
                  <a:gd name="T89" fmla="*/ 1 h 16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20" h="162">
                    <a:moveTo>
                      <a:pt x="36" y="6"/>
                    </a:moveTo>
                    <a:lnTo>
                      <a:pt x="34" y="4"/>
                    </a:lnTo>
                    <a:lnTo>
                      <a:pt x="30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6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4" y="19"/>
                    </a:lnTo>
                    <a:lnTo>
                      <a:pt x="7" y="21"/>
                    </a:lnTo>
                    <a:lnTo>
                      <a:pt x="9" y="23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7" y="29"/>
                    </a:lnTo>
                    <a:lnTo>
                      <a:pt x="21" y="31"/>
                    </a:lnTo>
                    <a:lnTo>
                      <a:pt x="23" y="31"/>
                    </a:lnTo>
                    <a:lnTo>
                      <a:pt x="26" y="33"/>
                    </a:lnTo>
                    <a:lnTo>
                      <a:pt x="30" y="35"/>
                    </a:lnTo>
                    <a:lnTo>
                      <a:pt x="32" y="37"/>
                    </a:lnTo>
                    <a:lnTo>
                      <a:pt x="34" y="37"/>
                    </a:lnTo>
                    <a:lnTo>
                      <a:pt x="38" y="38"/>
                    </a:lnTo>
                    <a:lnTo>
                      <a:pt x="40" y="40"/>
                    </a:lnTo>
                    <a:lnTo>
                      <a:pt x="42" y="40"/>
                    </a:lnTo>
                    <a:lnTo>
                      <a:pt x="44" y="42"/>
                    </a:lnTo>
                    <a:lnTo>
                      <a:pt x="46" y="44"/>
                    </a:lnTo>
                    <a:lnTo>
                      <a:pt x="49" y="44"/>
                    </a:lnTo>
                    <a:lnTo>
                      <a:pt x="51" y="46"/>
                    </a:lnTo>
                    <a:lnTo>
                      <a:pt x="53" y="48"/>
                    </a:lnTo>
                    <a:lnTo>
                      <a:pt x="55" y="50"/>
                    </a:lnTo>
                    <a:lnTo>
                      <a:pt x="57" y="52"/>
                    </a:lnTo>
                    <a:lnTo>
                      <a:pt x="59" y="54"/>
                    </a:lnTo>
                    <a:lnTo>
                      <a:pt x="63" y="56"/>
                    </a:lnTo>
                    <a:lnTo>
                      <a:pt x="65" y="58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72" y="65"/>
                    </a:lnTo>
                    <a:lnTo>
                      <a:pt x="74" y="69"/>
                    </a:lnTo>
                    <a:lnTo>
                      <a:pt x="76" y="73"/>
                    </a:lnTo>
                    <a:lnTo>
                      <a:pt x="78" y="77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4" y="88"/>
                    </a:lnTo>
                    <a:lnTo>
                      <a:pt x="85" y="92"/>
                    </a:lnTo>
                    <a:lnTo>
                      <a:pt x="89" y="96"/>
                    </a:lnTo>
                    <a:lnTo>
                      <a:pt x="89" y="97"/>
                    </a:lnTo>
                    <a:lnTo>
                      <a:pt x="91" y="99"/>
                    </a:lnTo>
                    <a:lnTo>
                      <a:pt x="91" y="101"/>
                    </a:lnTo>
                    <a:lnTo>
                      <a:pt x="93" y="103"/>
                    </a:lnTo>
                    <a:lnTo>
                      <a:pt x="95" y="109"/>
                    </a:lnTo>
                    <a:lnTo>
                      <a:pt x="97" y="113"/>
                    </a:lnTo>
                    <a:lnTo>
                      <a:pt x="97" y="115"/>
                    </a:lnTo>
                    <a:lnTo>
                      <a:pt x="97" y="116"/>
                    </a:lnTo>
                    <a:lnTo>
                      <a:pt x="99" y="118"/>
                    </a:lnTo>
                    <a:lnTo>
                      <a:pt x="99" y="120"/>
                    </a:lnTo>
                    <a:lnTo>
                      <a:pt x="101" y="124"/>
                    </a:lnTo>
                    <a:lnTo>
                      <a:pt x="103" y="128"/>
                    </a:lnTo>
                    <a:lnTo>
                      <a:pt x="104" y="132"/>
                    </a:lnTo>
                    <a:lnTo>
                      <a:pt x="104" y="135"/>
                    </a:lnTo>
                    <a:lnTo>
                      <a:pt x="106" y="139"/>
                    </a:lnTo>
                    <a:lnTo>
                      <a:pt x="108" y="143"/>
                    </a:lnTo>
                    <a:lnTo>
                      <a:pt x="108" y="147"/>
                    </a:lnTo>
                    <a:lnTo>
                      <a:pt x="110" y="149"/>
                    </a:lnTo>
                    <a:lnTo>
                      <a:pt x="110" y="153"/>
                    </a:lnTo>
                    <a:lnTo>
                      <a:pt x="112" y="154"/>
                    </a:lnTo>
                    <a:lnTo>
                      <a:pt x="114" y="156"/>
                    </a:lnTo>
                    <a:lnTo>
                      <a:pt x="114" y="158"/>
                    </a:lnTo>
                    <a:lnTo>
                      <a:pt x="116" y="162"/>
                    </a:lnTo>
                    <a:lnTo>
                      <a:pt x="118" y="162"/>
                    </a:lnTo>
                    <a:lnTo>
                      <a:pt x="120" y="162"/>
                    </a:lnTo>
                    <a:lnTo>
                      <a:pt x="120" y="158"/>
                    </a:lnTo>
                    <a:lnTo>
                      <a:pt x="120" y="156"/>
                    </a:lnTo>
                    <a:lnTo>
                      <a:pt x="120" y="154"/>
                    </a:lnTo>
                    <a:lnTo>
                      <a:pt x="120" y="153"/>
                    </a:lnTo>
                    <a:lnTo>
                      <a:pt x="120" y="149"/>
                    </a:lnTo>
                    <a:lnTo>
                      <a:pt x="120" y="145"/>
                    </a:lnTo>
                    <a:lnTo>
                      <a:pt x="120" y="141"/>
                    </a:lnTo>
                    <a:lnTo>
                      <a:pt x="118" y="137"/>
                    </a:lnTo>
                    <a:lnTo>
                      <a:pt x="118" y="135"/>
                    </a:lnTo>
                    <a:lnTo>
                      <a:pt x="118" y="134"/>
                    </a:lnTo>
                    <a:lnTo>
                      <a:pt x="118" y="132"/>
                    </a:lnTo>
                    <a:lnTo>
                      <a:pt x="118" y="130"/>
                    </a:lnTo>
                    <a:lnTo>
                      <a:pt x="116" y="128"/>
                    </a:lnTo>
                    <a:lnTo>
                      <a:pt x="116" y="124"/>
                    </a:lnTo>
                    <a:lnTo>
                      <a:pt x="116" y="122"/>
                    </a:lnTo>
                    <a:lnTo>
                      <a:pt x="114" y="120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2" y="113"/>
                    </a:lnTo>
                    <a:lnTo>
                      <a:pt x="112" y="111"/>
                    </a:lnTo>
                    <a:lnTo>
                      <a:pt x="110" y="107"/>
                    </a:lnTo>
                    <a:lnTo>
                      <a:pt x="110" y="105"/>
                    </a:lnTo>
                    <a:lnTo>
                      <a:pt x="110" y="101"/>
                    </a:lnTo>
                    <a:lnTo>
                      <a:pt x="108" y="99"/>
                    </a:lnTo>
                    <a:lnTo>
                      <a:pt x="106" y="97"/>
                    </a:lnTo>
                    <a:lnTo>
                      <a:pt x="106" y="94"/>
                    </a:lnTo>
                    <a:lnTo>
                      <a:pt x="104" y="92"/>
                    </a:lnTo>
                    <a:lnTo>
                      <a:pt x="103" y="88"/>
                    </a:lnTo>
                    <a:lnTo>
                      <a:pt x="103" y="86"/>
                    </a:lnTo>
                    <a:lnTo>
                      <a:pt x="101" y="82"/>
                    </a:lnTo>
                    <a:lnTo>
                      <a:pt x="99" y="80"/>
                    </a:lnTo>
                    <a:lnTo>
                      <a:pt x="97" y="77"/>
                    </a:lnTo>
                    <a:lnTo>
                      <a:pt x="95" y="75"/>
                    </a:lnTo>
                    <a:lnTo>
                      <a:pt x="95" y="71"/>
                    </a:lnTo>
                    <a:lnTo>
                      <a:pt x="93" y="67"/>
                    </a:lnTo>
                    <a:lnTo>
                      <a:pt x="91" y="65"/>
                    </a:lnTo>
                    <a:lnTo>
                      <a:pt x="89" y="61"/>
                    </a:lnTo>
                    <a:lnTo>
                      <a:pt x="87" y="59"/>
                    </a:lnTo>
                    <a:lnTo>
                      <a:pt x="85" y="56"/>
                    </a:lnTo>
                    <a:lnTo>
                      <a:pt x="84" y="54"/>
                    </a:lnTo>
                    <a:lnTo>
                      <a:pt x="80" y="50"/>
                    </a:lnTo>
                    <a:lnTo>
                      <a:pt x="78" y="48"/>
                    </a:lnTo>
                    <a:lnTo>
                      <a:pt x="76" y="44"/>
                    </a:lnTo>
                    <a:lnTo>
                      <a:pt x="74" y="40"/>
                    </a:lnTo>
                    <a:lnTo>
                      <a:pt x="70" y="38"/>
                    </a:lnTo>
                    <a:lnTo>
                      <a:pt x="68" y="35"/>
                    </a:lnTo>
                    <a:lnTo>
                      <a:pt x="65" y="33"/>
                    </a:lnTo>
                    <a:lnTo>
                      <a:pt x="63" y="29"/>
                    </a:lnTo>
                    <a:lnTo>
                      <a:pt x="59" y="27"/>
                    </a:lnTo>
                    <a:lnTo>
                      <a:pt x="57" y="23"/>
                    </a:lnTo>
                    <a:lnTo>
                      <a:pt x="53" y="19"/>
                    </a:lnTo>
                    <a:lnTo>
                      <a:pt x="49" y="18"/>
                    </a:lnTo>
                    <a:lnTo>
                      <a:pt x="47" y="14"/>
                    </a:lnTo>
                    <a:lnTo>
                      <a:pt x="44" y="12"/>
                    </a:lnTo>
                    <a:lnTo>
                      <a:pt x="40" y="8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3" name="Freeform 396"/>
              <p:cNvSpPr>
                <a:spLocks/>
              </p:cNvSpPr>
              <p:nvPr/>
            </p:nvSpPr>
            <p:spPr bwMode="auto">
              <a:xfrm>
                <a:off x="4580" y="1752"/>
                <a:ext cx="151" cy="102"/>
              </a:xfrm>
              <a:custGeom>
                <a:avLst/>
                <a:gdLst>
                  <a:gd name="T0" fmla="*/ 0 w 303"/>
                  <a:gd name="T1" fmla="*/ 0 h 205"/>
                  <a:gd name="T2" fmla="*/ 0 w 303"/>
                  <a:gd name="T3" fmla="*/ 0 h 205"/>
                  <a:gd name="T4" fmla="*/ 0 w 303"/>
                  <a:gd name="T5" fmla="*/ 0 h 205"/>
                  <a:gd name="T6" fmla="*/ 0 w 303"/>
                  <a:gd name="T7" fmla="*/ 0 h 205"/>
                  <a:gd name="T8" fmla="*/ 0 w 303"/>
                  <a:gd name="T9" fmla="*/ 0 h 205"/>
                  <a:gd name="T10" fmla="*/ 0 w 303"/>
                  <a:gd name="T11" fmla="*/ 0 h 205"/>
                  <a:gd name="T12" fmla="*/ 0 w 303"/>
                  <a:gd name="T13" fmla="*/ 0 h 205"/>
                  <a:gd name="T14" fmla="*/ 0 w 303"/>
                  <a:gd name="T15" fmla="*/ 0 h 205"/>
                  <a:gd name="T16" fmla="*/ 0 w 303"/>
                  <a:gd name="T17" fmla="*/ 0 h 205"/>
                  <a:gd name="T18" fmla="*/ 0 w 303"/>
                  <a:gd name="T19" fmla="*/ 0 h 205"/>
                  <a:gd name="T20" fmla="*/ 0 w 303"/>
                  <a:gd name="T21" fmla="*/ 0 h 205"/>
                  <a:gd name="T22" fmla="*/ 0 w 303"/>
                  <a:gd name="T23" fmla="*/ 0 h 205"/>
                  <a:gd name="T24" fmla="*/ 0 w 303"/>
                  <a:gd name="T25" fmla="*/ 0 h 205"/>
                  <a:gd name="T26" fmla="*/ 0 w 303"/>
                  <a:gd name="T27" fmla="*/ 0 h 205"/>
                  <a:gd name="T28" fmla="*/ 0 w 303"/>
                  <a:gd name="T29" fmla="*/ 0 h 205"/>
                  <a:gd name="T30" fmla="*/ 0 w 303"/>
                  <a:gd name="T31" fmla="*/ 0 h 205"/>
                  <a:gd name="T32" fmla="*/ 0 w 303"/>
                  <a:gd name="T33" fmla="*/ 0 h 205"/>
                  <a:gd name="T34" fmla="*/ 0 w 303"/>
                  <a:gd name="T35" fmla="*/ 0 h 205"/>
                  <a:gd name="T36" fmla="*/ 0 w 303"/>
                  <a:gd name="T37" fmla="*/ 0 h 205"/>
                  <a:gd name="T38" fmla="*/ 0 w 303"/>
                  <a:gd name="T39" fmla="*/ 0 h 205"/>
                  <a:gd name="T40" fmla="*/ 0 w 303"/>
                  <a:gd name="T41" fmla="*/ 0 h 205"/>
                  <a:gd name="T42" fmla="*/ 0 w 303"/>
                  <a:gd name="T43" fmla="*/ 0 h 205"/>
                  <a:gd name="T44" fmla="*/ 0 w 303"/>
                  <a:gd name="T45" fmla="*/ 0 h 205"/>
                  <a:gd name="T46" fmla="*/ 0 w 303"/>
                  <a:gd name="T47" fmla="*/ 0 h 205"/>
                  <a:gd name="T48" fmla="*/ 0 w 303"/>
                  <a:gd name="T49" fmla="*/ 0 h 205"/>
                  <a:gd name="T50" fmla="*/ 0 w 303"/>
                  <a:gd name="T51" fmla="*/ 0 h 205"/>
                  <a:gd name="T52" fmla="*/ 0 w 303"/>
                  <a:gd name="T53" fmla="*/ 0 h 205"/>
                  <a:gd name="T54" fmla="*/ 0 w 303"/>
                  <a:gd name="T55" fmla="*/ 0 h 205"/>
                  <a:gd name="T56" fmla="*/ 0 w 303"/>
                  <a:gd name="T57" fmla="*/ 0 h 205"/>
                  <a:gd name="T58" fmla="*/ 0 w 303"/>
                  <a:gd name="T59" fmla="*/ 0 h 205"/>
                  <a:gd name="T60" fmla="*/ 0 w 303"/>
                  <a:gd name="T61" fmla="*/ 0 h 205"/>
                  <a:gd name="T62" fmla="*/ 0 w 303"/>
                  <a:gd name="T63" fmla="*/ 0 h 205"/>
                  <a:gd name="T64" fmla="*/ 1 w 303"/>
                  <a:gd name="T65" fmla="*/ 0 h 205"/>
                  <a:gd name="T66" fmla="*/ 1 w 303"/>
                  <a:gd name="T67" fmla="*/ 0 h 205"/>
                  <a:gd name="T68" fmla="*/ 1 w 303"/>
                  <a:gd name="T69" fmla="*/ 0 h 205"/>
                  <a:gd name="T70" fmla="*/ 1 w 303"/>
                  <a:gd name="T71" fmla="*/ 0 h 205"/>
                  <a:gd name="T72" fmla="*/ 1 w 303"/>
                  <a:gd name="T73" fmla="*/ 0 h 205"/>
                  <a:gd name="T74" fmla="*/ 1 w 303"/>
                  <a:gd name="T75" fmla="*/ 0 h 205"/>
                  <a:gd name="T76" fmla="*/ 1 w 303"/>
                  <a:gd name="T77" fmla="*/ 0 h 205"/>
                  <a:gd name="T78" fmla="*/ 0 w 303"/>
                  <a:gd name="T79" fmla="*/ 0 h 205"/>
                  <a:gd name="T80" fmla="*/ 0 w 303"/>
                  <a:gd name="T81" fmla="*/ 0 h 205"/>
                  <a:gd name="T82" fmla="*/ 0 w 303"/>
                  <a:gd name="T83" fmla="*/ 0 h 205"/>
                  <a:gd name="T84" fmla="*/ 0 w 303"/>
                  <a:gd name="T85" fmla="*/ 0 h 205"/>
                  <a:gd name="T86" fmla="*/ 0 w 303"/>
                  <a:gd name="T87" fmla="*/ 0 h 205"/>
                  <a:gd name="T88" fmla="*/ 0 w 303"/>
                  <a:gd name="T89" fmla="*/ 0 h 205"/>
                  <a:gd name="T90" fmla="*/ 0 w 303"/>
                  <a:gd name="T91" fmla="*/ 0 h 205"/>
                  <a:gd name="T92" fmla="*/ 0 w 303"/>
                  <a:gd name="T93" fmla="*/ 0 h 205"/>
                  <a:gd name="T94" fmla="*/ 0 w 303"/>
                  <a:gd name="T95" fmla="*/ 0 h 205"/>
                  <a:gd name="T96" fmla="*/ 0 w 303"/>
                  <a:gd name="T97" fmla="*/ 0 h 205"/>
                  <a:gd name="T98" fmla="*/ 0 w 303"/>
                  <a:gd name="T99" fmla="*/ 0 h 205"/>
                  <a:gd name="T100" fmla="*/ 0 w 303"/>
                  <a:gd name="T101" fmla="*/ 0 h 205"/>
                  <a:gd name="T102" fmla="*/ 0 w 303"/>
                  <a:gd name="T103" fmla="*/ 0 h 205"/>
                  <a:gd name="T104" fmla="*/ 0 w 303"/>
                  <a:gd name="T105" fmla="*/ 0 h 205"/>
                  <a:gd name="T106" fmla="*/ 0 w 303"/>
                  <a:gd name="T107" fmla="*/ 0 h 205"/>
                  <a:gd name="T108" fmla="*/ 0 w 303"/>
                  <a:gd name="T109" fmla="*/ 0 h 205"/>
                  <a:gd name="T110" fmla="*/ 0 w 303"/>
                  <a:gd name="T111" fmla="*/ 0 h 205"/>
                  <a:gd name="T112" fmla="*/ 0 w 303"/>
                  <a:gd name="T113" fmla="*/ 0 h 205"/>
                  <a:gd name="T114" fmla="*/ 0 w 303"/>
                  <a:gd name="T115" fmla="*/ 0 h 205"/>
                  <a:gd name="T116" fmla="*/ 0 w 303"/>
                  <a:gd name="T117" fmla="*/ 0 h 205"/>
                  <a:gd name="T118" fmla="*/ 0 w 303"/>
                  <a:gd name="T119" fmla="*/ 0 h 20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03" h="205">
                    <a:moveTo>
                      <a:pt x="109" y="27"/>
                    </a:moveTo>
                    <a:lnTo>
                      <a:pt x="109" y="29"/>
                    </a:lnTo>
                    <a:lnTo>
                      <a:pt x="109" y="32"/>
                    </a:lnTo>
                    <a:lnTo>
                      <a:pt x="109" y="36"/>
                    </a:lnTo>
                    <a:lnTo>
                      <a:pt x="109" y="40"/>
                    </a:lnTo>
                    <a:lnTo>
                      <a:pt x="109" y="42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09" y="51"/>
                    </a:lnTo>
                    <a:lnTo>
                      <a:pt x="109" y="53"/>
                    </a:lnTo>
                    <a:lnTo>
                      <a:pt x="109" y="55"/>
                    </a:lnTo>
                    <a:lnTo>
                      <a:pt x="109" y="57"/>
                    </a:lnTo>
                    <a:lnTo>
                      <a:pt x="109" y="61"/>
                    </a:lnTo>
                    <a:lnTo>
                      <a:pt x="109" y="63"/>
                    </a:lnTo>
                    <a:lnTo>
                      <a:pt x="109" y="65"/>
                    </a:lnTo>
                    <a:lnTo>
                      <a:pt x="107" y="67"/>
                    </a:lnTo>
                    <a:lnTo>
                      <a:pt x="107" y="70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5" y="76"/>
                    </a:lnTo>
                    <a:lnTo>
                      <a:pt x="105" y="80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3" y="88"/>
                    </a:lnTo>
                    <a:lnTo>
                      <a:pt x="103" y="89"/>
                    </a:lnTo>
                    <a:lnTo>
                      <a:pt x="101" y="91"/>
                    </a:lnTo>
                    <a:lnTo>
                      <a:pt x="101" y="95"/>
                    </a:lnTo>
                    <a:lnTo>
                      <a:pt x="99" y="97"/>
                    </a:lnTo>
                    <a:lnTo>
                      <a:pt x="97" y="101"/>
                    </a:lnTo>
                    <a:lnTo>
                      <a:pt x="95" y="103"/>
                    </a:lnTo>
                    <a:lnTo>
                      <a:pt x="92" y="107"/>
                    </a:lnTo>
                    <a:lnTo>
                      <a:pt x="88" y="110"/>
                    </a:lnTo>
                    <a:lnTo>
                      <a:pt x="84" y="116"/>
                    </a:lnTo>
                    <a:lnTo>
                      <a:pt x="82" y="118"/>
                    </a:lnTo>
                    <a:lnTo>
                      <a:pt x="80" y="120"/>
                    </a:lnTo>
                    <a:lnTo>
                      <a:pt x="78" y="122"/>
                    </a:lnTo>
                    <a:lnTo>
                      <a:pt x="76" y="126"/>
                    </a:lnTo>
                    <a:lnTo>
                      <a:pt x="75" y="127"/>
                    </a:lnTo>
                    <a:lnTo>
                      <a:pt x="73" y="129"/>
                    </a:lnTo>
                    <a:lnTo>
                      <a:pt x="69" y="131"/>
                    </a:lnTo>
                    <a:lnTo>
                      <a:pt x="67" y="135"/>
                    </a:lnTo>
                    <a:lnTo>
                      <a:pt x="65" y="137"/>
                    </a:lnTo>
                    <a:lnTo>
                      <a:pt x="63" y="139"/>
                    </a:lnTo>
                    <a:lnTo>
                      <a:pt x="59" y="143"/>
                    </a:lnTo>
                    <a:lnTo>
                      <a:pt x="57" y="145"/>
                    </a:lnTo>
                    <a:lnTo>
                      <a:pt x="56" y="148"/>
                    </a:lnTo>
                    <a:lnTo>
                      <a:pt x="52" y="150"/>
                    </a:lnTo>
                    <a:lnTo>
                      <a:pt x="50" y="152"/>
                    </a:lnTo>
                    <a:lnTo>
                      <a:pt x="48" y="156"/>
                    </a:lnTo>
                    <a:lnTo>
                      <a:pt x="44" y="158"/>
                    </a:lnTo>
                    <a:lnTo>
                      <a:pt x="42" y="160"/>
                    </a:lnTo>
                    <a:lnTo>
                      <a:pt x="40" y="164"/>
                    </a:lnTo>
                    <a:lnTo>
                      <a:pt x="37" y="165"/>
                    </a:lnTo>
                    <a:lnTo>
                      <a:pt x="35" y="167"/>
                    </a:lnTo>
                    <a:lnTo>
                      <a:pt x="33" y="171"/>
                    </a:lnTo>
                    <a:lnTo>
                      <a:pt x="29" y="173"/>
                    </a:lnTo>
                    <a:lnTo>
                      <a:pt x="27" y="175"/>
                    </a:lnTo>
                    <a:lnTo>
                      <a:pt x="25" y="177"/>
                    </a:lnTo>
                    <a:lnTo>
                      <a:pt x="23" y="179"/>
                    </a:lnTo>
                    <a:lnTo>
                      <a:pt x="21" y="183"/>
                    </a:lnTo>
                    <a:lnTo>
                      <a:pt x="19" y="184"/>
                    </a:lnTo>
                    <a:lnTo>
                      <a:pt x="14" y="188"/>
                    </a:lnTo>
                    <a:lnTo>
                      <a:pt x="10" y="192"/>
                    </a:lnTo>
                    <a:lnTo>
                      <a:pt x="8" y="196"/>
                    </a:lnTo>
                    <a:lnTo>
                      <a:pt x="6" y="198"/>
                    </a:lnTo>
                    <a:lnTo>
                      <a:pt x="2" y="200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8" y="202"/>
                    </a:lnTo>
                    <a:lnTo>
                      <a:pt x="10" y="200"/>
                    </a:lnTo>
                    <a:lnTo>
                      <a:pt x="14" y="198"/>
                    </a:lnTo>
                    <a:lnTo>
                      <a:pt x="18" y="194"/>
                    </a:lnTo>
                    <a:lnTo>
                      <a:pt x="19" y="192"/>
                    </a:lnTo>
                    <a:lnTo>
                      <a:pt x="23" y="188"/>
                    </a:lnTo>
                    <a:lnTo>
                      <a:pt x="27" y="184"/>
                    </a:lnTo>
                    <a:lnTo>
                      <a:pt x="31" y="183"/>
                    </a:lnTo>
                    <a:lnTo>
                      <a:pt x="35" y="179"/>
                    </a:lnTo>
                    <a:lnTo>
                      <a:pt x="40" y="175"/>
                    </a:lnTo>
                    <a:lnTo>
                      <a:pt x="42" y="173"/>
                    </a:lnTo>
                    <a:lnTo>
                      <a:pt x="44" y="173"/>
                    </a:lnTo>
                    <a:lnTo>
                      <a:pt x="46" y="171"/>
                    </a:lnTo>
                    <a:lnTo>
                      <a:pt x="48" y="169"/>
                    </a:lnTo>
                    <a:lnTo>
                      <a:pt x="50" y="167"/>
                    </a:lnTo>
                    <a:lnTo>
                      <a:pt x="52" y="165"/>
                    </a:lnTo>
                    <a:lnTo>
                      <a:pt x="54" y="164"/>
                    </a:lnTo>
                    <a:lnTo>
                      <a:pt x="57" y="162"/>
                    </a:lnTo>
                    <a:lnTo>
                      <a:pt x="59" y="160"/>
                    </a:lnTo>
                    <a:lnTo>
                      <a:pt x="61" y="158"/>
                    </a:lnTo>
                    <a:lnTo>
                      <a:pt x="63" y="156"/>
                    </a:lnTo>
                    <a:lnTo>
                      <a:pt x="65" y="156"/>
                    </a:lnTo>
                    <a:lnTo>
                      <a:pt x="67" y="152"/>
                    </a:lnTo>
                    <a:lnTo>
                      <a:pt x="71" y="150"/>
                    </a:lnTo>
                    <a:lnTo>
                      <a:pt x="73" y="148"/>
                    </a:lnTo>
                    <a:lnTo>
                      <a:pt x="75" y="148"/>
                    </a:lnTo>
                    <a:lnTo>
                      <a:pt x="76" y="145"/>
                    </a:lnTo>
                    <a:lnTo>
                      <a:pt x="78" y="145"/>
                    </a:lnTo>
                    <a:lnTo>
                      <a:pt x="80" y="143"/>
                    </a:lnTo>
                    <a:lnTo>
                      <a:pt x="82" y="141"/>
                    </a:lnTo>
                    <a:lnTo>
                      <a:pt x="86" y="137"/>
                    </a:lnTo>
                    <a:lnTo>
                      <a:pt x="92" y="135"/>
                    </a:lnTo>
                    <a:lnTo>
                      <a:pt x="95" y="131"/>
                    </a:lnTo>
                    <a:lnTo>
                      <a:pt x="99" y="129"/>
                    </a:lnTo>
                    <a:lnTo>
                      <a:pt x="103" y="126"/>
                    </a:lnTo>
                    <a:lnTo>
                      <a:pt x="107" y="124"/>
                    </a:lnTo>
                    <a:lnTo>
                      <a:pt x="111" y="122"/>
                    </a:lnTo>
                    <a:lnTo>
                      <a:pt x="115" y="120"/>
                    </a:lnTo>
                    <a:lnTo>
                      <a:pt x="116" y="118"/>
                    </a:lnTo>
                    <a:lnTo>
                      <a:pt x="120" y="116"/>
                    </a:lnTo>
                    <a:lnTo>
                      <a:pt x="122" y="114"/>
                    </a:lnTo>
                    <a:lnTo>
                      <a:pt x="126" y="114"/>
                    </a:lnTo>
                    <a:lnTo>
                      <a:pt x="128" y="112"/>
                    </a:lnTo>
                    <a:lnTo>
                      <a:pt x="132" y="112"/>
                    </a:lnTo>
                    <a:lnTo>
                      <a:pt x="135" y="110"/>
                    </a:lnTo>
                    <a:lnTo>
                      <a:pt x="139" y="108"/>
                    </a:lnTo>
                    <a:lnTo>
                      <a:pt x="141" y="107"/>
                    </a:lnTo>
                    <a:lnTo>
                      <a:pt x="143" y="107"/>
                    </a:lnTo>
                    <a:lnTo>
                      <a:pt x="145" y="107"/>
                    </a:lnTo>
                    <a:lnTo>
                      <a:pt x="147" y="105"/>
                    </a:lnTo>
                    <a:lnTo>
                      <a:pt x="149" y="105"/>
                    </a:lnTo>
                    <a:lnTo>
                      <a:pt x="153" y="103"/>
                    </a:lnTo>
                    <a:lnTo>
                      <a:pt x="154" y="103"/>
                    </a:lnTo>
                    <a:lnTo>
                      <a:pt x="156" y="103"/>
                    </a:lnTo>
                    <a:lnTo>
                      <a:pt x="160" y="101"/>
                    </a:lnTo>
                    <a:lnTo>
                      <a:pt x="162" y="99"/>
                    </a:lnTo>
                    <a:lnTo>
                      <a:pt x="166" y="99"/>
                    </a:lnTo>
                    <a:lnTo>
                      <a:pt x="168" y="97"/>
                    </a:lnTo>
                    <a:lnTo>
                      <a:pt x="170" y="97"/>
                    </a:lnTo>
                    <a:lnTo>
                      <a:pt x="173" y="95"/>
                    </a:lnTo>
                    <a:lnTo>
                      <a:pt x="177" y="95"/>
                    </a:lnTo>
                    <a:lnTo>
                      <a:pt x="179" y="93"/>
                    </a:lnTo>
                    <a:lnTo>
                      <a:pt x="183" y="93"/>
                    </a:lnTo>
                    <a:lnTo>
                      <a:pt x="185" y="91"/>
                    </a:lnTo>
                    <a:lnTo>
                      <a:pt x="189" y="91"/>
                    </a:lnTo>
                    <a:lnTo>
                      <a:pt x="192" y="89"/>
                    </a:lnTo>
                    <a:lnTo>
                      <a:pt x="194" y="89"/>
                    </a:lnTo>
                    <a:lnTo>
                      <a:pt x="198" y="88"/>
                    </a:lnTo>
                    <a:lnTo>
                      <a:pt x="200" y="88"/>
                    </a:lnTo>
                    <a:lnTo>
                      <a:pt x="204" y="86"/>
                    </a:lnTo>
                    <a:lnTo>
                      <a:pt x="208" y="86"/>
                    </a:lnTo>
                    <a:lnTo>
                      <a:pt x="210" y="84"/>
                    </a:lnTo>
                    <a:lnTo>
                      <a:pt x="213" y="82"/>
                    </a:lnTo>
                    <a:lnTo>
                      <a:pt x="217" y="82"/>
                    </a:lnTo>
                    <a:lnTo>
                      <a:pt x="219" y="80"/>
                    </a:lnTo>
                    <a:lnTo>
                      <a:pt x="223" y="80"/>
                    </a:lnTo>
                    <a:lnTo>
                      <a:pt x="227" y="78"/>
                    </a:lnTo>
                    <a:lnTo>
                      <a:pt x="229" y="78"/>
                    </a:lnTo>
                    <a:lnTo>
                      <a:pt x="232" y="76"/>
                    </a:lnTo>
                    <a:lnTo>
                      <a:pt x="234" y="76"/>
                    </a:lnTo>
                    <a:lnTo>
                      <a:pt x="238" y="74"/>
                    </a:lnTo>
                    <a:lnTo>
                      <a:pt x="242" y="74"/>
                    </a:lnTo>
                    <a:lnTo>
                      <a:pt x="244" y="74"/>
                    </a:lnTo>
                    <a:lnTo>
                      <a:pt x="248" y="72"/>
                    </a:lnTo>
                    <a:lnTo>
                      <a:pt x="250" y="72"/>
                    </a:lnTo>
                    <a:lnTo>
                      <a:pt x="253" y="72"/>
                    </a:lnTo>
                    <a:lnTo>
                      <a:pt x="255" y="70"/>
                    </a:lnTo>
                    <a:lnTo>
                      <a:pt x="259" y="70"/>
                    </a:lnTo>
                    <a:lnTo>
                      <a:pt x="261" y="68"/>
                    </a:lnTo>
                    <a:lnTo>
                      <a:pt x="265" y="68"/>
                    </a:lnTo>
                    <a:lnTo>
                      <a:pt x="267" y="68"/>
                    </a:lnTo>
                    <a:lnTo>
                      <a:pt x="269" y="68"/>
                    </a:lnTo>
                    <a:lnTo>
                      <a:pt x="272" y="67"/>
                    </a:lnTo>
                    <a:lnTo>
                      <a:pt x="274" y="67"/>
                    </a:lnTo>
                    <a:lnTo>
                      <a:pt x="276" y="67"/>
                    </a:lnTo>
                    <a:lnTo>
                      <a:pt x="280" y="67"/>
                    </a:lnTo>
                    <a:lnTo>
                      <a:pt x="282" y="67"/>
                    </a:lnTo>
                    <a:lnTo>
                      <a:pt x="284" y="67"/>
                    </a:lnTo>
                    <a:lnTo>
                      <a:pt x="288" y="67"/>
                    </a:lnTo>
                    <a:lnTo>
                      <a:pt x="291" y="67"/>
                    </a:lnTo>
                    <a:lnTo>
                      <a:pt x="295" y="67"/>
                    </a:lnTo>
                    <a:lnTo>
                      <a:pt x="297" y="67"/>
                    </a:lnTo>
                    <a:lnTo>
                      <a:pt x="299" y="67"/>
                    </a:lnTo>
                    <a:lnTo>
                      <a:pt x="301" y="67"/>
                    </a:lnTo>
                    <a:lnTo>
                      <a:pt x="303" y="67"/>
                    </a:lnTo>
                    <a:lnTo>
                      <a:pt x="303" y="65"/>
                    </a:lnTo>
                    <a:lnTo>
                      <a:pt x="301" y="65"/>
                    </a:lnTo>
                    <a:lnTo>
                      <a:pt x="297" y="65"/>
                    </a:lnTo>
                    <a:lnTo>
                      <a:pt x="295" y="63"/>
                    </a:lnTo>
                    <a:lnTo>
                      <a:pt x="293" y="63"/>
                    </a:lnTo>
                    <a:lnTo>
                      <a:pt x="291" y="63"/>
                    </a:lnTo>
                    <a:lnTo>
                      <a:pt x="289" y="63"/>
                    </a:lnTo>
                    <a:lnTo>
                      <a:pt x="286" y="61"/>
                    </a:lnTo>
                    <a:lnTo>
                      <a:pt x="284" y="61"/>
                    </a:lnTo>
                    <a:lnTo>
                      <a:pt x="280" y="61"/>
                    </a:lnTo>
                    <a:lnTo>
                      <a:pt x="276" y="61"/>
                    </a:lnTo>
                    <a:lnTo>
                      <a:pt x="272" y="59"/>
                    </a:lnTo>
                    <a:lnTo>
                      <a:pt x="270" y="59"/>
                    </a:lnTo>
                    <a:lnTo>
                      <a:pt x="267" y="59"/>
                    </a:lnTo>
                    <a:lnTo>
                      <a:pt x="265" y="59"/>
                    </a:lnTo>
                    <a:lnTo>
                      <a:pt x="261" y="57"/>
                    </a:lnTo>
                    <a:lnTo>
                      <a:pt x="257" y="57"/>
                    </a:lnTo>
                    <a:lnTo>
                      <a:pt x="253" y="57"/>
                    </a:lnTo>
                    <a:lnTo>
                      <a:pt x="251" y="57"/>
                    </a:lnTo>
                    <a:lnTo>
                      <a:pt x="248" y="57"/>
                    </a:lnTo>
                    <a:lnTo>
                      <a:pt x="246" y="57"/>
                    </a:lnTo>
                    <a:lnTo>
                      <a:pt x="244" y="57"/>
                    </a:lnTo>
                    <a:lnTo>
                      <a:pt x="242" y="57"/>
                    </a:lnTo>
                    <a:lnTo>
                      <a:pt x="238" y="57"/>
                    </a:lnTo>
                    <a:lnTo>
                      <a:pt x="236" y="57"/>
                    </a:lnTo>
                    <a:lnTo>
                      <a:pt x="232" y="57"/>
                    </a:lnTo>
                    <a:lnTo>
                      <a:pt x="229" y="59"/>
                    </a:lnTo>
                    <a:lnTo>
                      <a:pt x="225" y="59"/>
                    </a:lnTo>
                    <a:lnTo>
                      <a:pt x="221" y="61"/>
                    </a:lnTo>
                    <a:lnTo>
                      <a:pt x="217" y="63"/>
                    </a:lnTo>
                    <a:lnTo>
                      <a:pt x="213" y="63"/>
                    </a:lnTo>
                    <a:lnTo>
                      <a:pt x="212" y="65"/>
                    </a:lnTo>
                    <a:lnTo>
                      <a:pt x="210" y="65"/>
                    </a:lnTo>
                    <a:lnTo>
                      <a:pt x="208" y="65"/>
                    </a:lnTo>
                    <a:lnTo>
                      <a:pt x="206" y="67"/>
                    </a:lnTo>
                    <a:lnTo>
                      <a:pt x="204" y="68"/>
                    </a:lnTo>
                    <a:lnTo>
                      <a:pt x="202" y="68"/>
                    </a:lnTo>
                    <a:lnTo>
                      <a:pt x="198" y="68"/>
                    </a:lnTo>
                    <a:lnTo>
                      <a:pt x="196" y="70"/>
                    </a:lnTo>
                    <a:lnTo>
                      <a:pt x="194" y="70"/>
                    </a:lnTo>
                    <a:lnTo>
                      <a:pt x="192" y="72"/>
                    </a:lnTo>
                    <a:lnTo>
                      <a:pt x="191" y="72"/>
                    </a:lnTo>
                    <a:lnTo>
                      <a:pt x="189" y="74"/>
                    </a:lnTo>
                    <a:lnTo>
                      <a:pt x="185" y="74"/>
                    </a:lnTo>
                    <a:lnTo>
                      <a:pt x="183" y="76"/>
                    </a:lnTo>
                    <a:lnTo>
                      <a:pt x="181" y="78"/>
                    </a:lnTo>
                    <a:lnTo>
                      <a:pt x="179" y="78"/>
                    </a:lnTo>
                    <a:lnTo>
                      <a:pt x="177" y="80"/>
                    </a:lnTo>
                    <a:lnTo>
                      <a:pt x="175" y="80"/>
                    </a:lnTo>
                    <a:lnTo>
                      <a:pt x="172" y="80"/>
                    </a:lnTo>
                    <a:lnTo>
                      <a:pt x="170" y="82"/>
                    </a:lnTo>
                    <a:lnTo>
                      <a:pt x="166" y="84"/>
                    </a:lnTo>
                    <a:lnTo>
                      <a:pt x="162" y="86"/>
                    </a:lnTo>
                    <a:lnTo>
                      <a:pt x="156" y="88"/>
                    </a:lnTo>
                    <a:lnTo>
                      <a:pt x="153" y="89"/>
                    </a:lnTo>
                    <a:lnTo>
                      <a:pt x="151" y="91"/>
                    </a:lnTo>
                    <a:lnTo>
                      <a:pt x="147" y="93"/>
                    </a:lnTo>
                    <a:lnTo>
                      <a:pt x="143" y="93"/>
                    </a:lnTo>
                    <a:lnTo>
                      <a:pt x="139" y="95"/>
                    </a:lnTo>
                    <a:lnTo>
                      <a:pt x="137" y="97"/>
                    </a:lnTo>
                    <a:lnTo>
                      <a:pt x="134" y="97"/>
                    </a:lnTo>
                    <a:lnTo>
                      <a:pt x="132" y="97"/>
                    </a:lnTo>
                    <a:lnTo>
                      <a:pt x="130" y="99"/>
                    </a:lnTo>
                    <a:lnTo>
                      <a:pt x="128" y="99"/>
                    </a:lnTo>
                    <a:lnTo>
                      <a:pt x="124" y="99"/>
                    </a:lnTo>
                    <a:lnTo>
                      <a:pt x="124" y="97"/>
                    </a:lnTo>
                    <a:lnTo>
                      <a:pt x="122" y="97"/>
                    </a:lnTo>
                    <a:lnTo>
                      <a:pt x="120" y="95"/>
                    </a:lnTo>
                    <a:lnTo>
                      <a:pt x="118" y="91"/>
                    </a:lnTo>
                    <a:lnTo>
                      <a:pt x="118" y="88"/>
                    </a:lnTo>
                    <a:lnTo>
                      <a:pt x="118" y="86"/>
                    </a:lnTo>
                    <a:lnTo>
                      <a:pt x="118" y="84"/>
                    </a:lnTo>
                    <a:lnTo>
                      <a:pt x="118" y="80"/>
                    </a:lnTo>
                    <a:lnTo>
                      <a:pt x="120" y="78"/>
                    </a:lnTo>
                    <a:lnTo>
                      <a:pt x="120" y="74"/>
                    </a:lnTo>
                    <a:lnTo>
                      <a:pt x="120" y="72"/>
                    </a:lnTo>
                    <a:lnTo>
                      <a:pt x="120" y="68"/>
                    </a:lnTo>
                    <a:lnTo>
                      <a:pt x="122" y="65"/>
                    </a:lnTo>
                    <a:lnTo>
                      <a:pt x="122" y="63"/>
                    </a:lnTo>
                    <a:lnTo>
                      <a:pt x="122" y="61"/>
                    </a:lnTo>
                    <a:lnTo>
                      <a:pt x="122" y="59"/>
                    </a:lnTo>
                    <a:lnTo>
                      <a:pt x="122" y="57"/>
                    </a:lnTo>
                    <a:lnTo>
                      <a:pt x="122" y="53"/>
                    </a:lnTo>
                    <a:lnTo>
                      <a:pt x="122" y="51"/>
                    </a:lnTo>
                    <a:lnTo>
                      <a:pt x="122" y="49"/>
                    </a:lnTo>
                    <a:lnTo>
                      <a:pt x="122" y="48"/>
                    </a:lnTo>
                    <a:lnTo>
                      <a:pt x="122" y="44"/>
                    </a:lnTo>
                    <a:lnTo>
                      <a:pt x="122" y="42"/>
                    </a:lnTo>
                    <a:lnTo>
                      <a:pt x="122" y="40"/>
                    </a:lnTo>
                    <a:lnTo>
                      <a:pt x="122" y="36"/>
                    </a:lnTo>
                    <a:lnTo>
                      <a:pt x="122" y="34"/>
                    </a:lnTo>
                    <a:lnTo>
                      <a:pt x="122" y="32"/>
                    </a:lnTo>
                    <a:lnTo>
                      <a:pt x="122" y="30"/>
                    </a:lnTo>
                    <a:lnTo>
                      <a:pt x="124" y="27"/>
                    </a:lnTo>
                    <a:lnTo>
                      <a:pt x="122" y="25"/>
                    </a:lnTo>
                    <a:lnTo>
                      <a:pt x="122" y="23"/>
                    </a:lnTo>
                    <a:lnTo>
                      <a:pt x="122" y="21"/>
                    </a:lnTo>
                    <a:lnTo>
                      <a:pt x="122" y="17"/>
                    </a:lnTo>
                    <a:lnTo>
                      <a:pt x="122" y="13"/>
                    </a:lnTo>
                    <a:lnTo>
                      <a:pt x="122" y="11"/>
                    </a:lnTo>
                    <a:lnTo>
                      <a:pt x="120" y="8"/>
                    </a:lnTo>
                    <a:lnTo>
                      <a:pt x="120" y="6"/>
                    </a:lnTo>
                    <a:lnTo>
                      <a:pt x="118" y="4"/>
                    </a:lnTo>
                    <a:lnTo>
                      <a:pt x="116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2"/>
                    </a:lnTo>
                    <a:lnTo>
                      <a:pt x="111" y="6"/>
                    </a:lnTo>
                    <a:lnTo>
                      <a:pt x="111" y="10"/>
                    </a:lnTo>
                    <a:lnTo>
                      <a:pt x="111" y="11"/>
                    </a:lnTo>
                    <a:lnTo>
                      <a:pt x="111" y="13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09" y="23"/>
                    </a:lnTo>
                    <a:lnTo>
                      <a:pt x="109" y="27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4" name="Freeform 397"/>
              <p:cNvSpPr>
                <a:spLocks/>
              </p:cNvSpPr>
              <p:nvPr/>
            </p:nvSpPr>
            <p:spPr bwMode="auto">
              <a:xfrm>
                <a:off x="4633" y="1451"/>
                <a:ext cx="10" cy="161"/>
              </a:xfrm>
              <a:custGeom>
                <a:avLst/>
                <a:gdLst>
                  <a:gd name="T0" fmla="*/ 0 w 21"/>
                  <a:gd name="T1" fmla="*/ 1 h 322"/>
                  <a:gd name="T2" fmla="*/ 0 w 21"/>
                  <a:gd name="T3" fmla="*/ 1 h 322"/>
                  <a:gd name="T4" fmla="*/ 0 w 21"/>
                  <a:gd name="T5" fmla="*/ 1 h 322"/>
                  <a:gd name="T6" fmla="*/ 0 w 21"/>
                  <a:gd name="T7" fmla="*/ 1 h 322"/>
                  <a:gd name="T8" fmla="*/ 0 w 21"/>
                  <a:gd name="T9" fmla="*/ 1 h 322"/>
                  <a:gd name="T10" fmla="*/ 0 w 21"/>
                  <a:gd name="T11" fmla="*/ 1 h 322"/>
                  <a:gd name="T12" fmla="*/ 0 w 21"/>
                  <a:gd name="T13" fmla="*/ 1 h 322"/>
                  <a:gd name="T14" fmla="*/ 0 w 21"/>
                  <a:gd name="T15" fmla="*/ 1 h 322"/>
                  <a:gd name="T16" fmla="*/ 0 w 21"/>
                  <a:gd name="T17" fmla="*/ 1 h 322"/>
                  <a:gd name="T18" fmla="*/ 0 w 21"/>
                  <a:gd name="T19" fmla="*/ 1 h 322"/>
                  <a:gd name="T20" fmla="*/ 0 w 21"/>
                  <a:gd name="T21" fmla="*/ 1 h 322"/>
                  <a:gd name="T22" fmla="*/ 0 w 21"/>
                  <a:gd name="T23" fmla="*/ 1 h 322"/>
                  <a:gd name="T24" fmla="*/ 0 w 21"/>
                  <a:gd name="T25" fmla="*/ 1 h 322"/>
                  <a:gd name="T26" fmla="*/ 0 w 21"/>
                  <a:gd name="T27" fmla="*/ 1 h 322"/>
                  <a:gd name="T28" fmla="*/ 0 w 21"/>
                  <a:gd name="T29" fmla="*/ 1 h 322"/>
                  <a:gd name="T30" fmla="*/ 0 w 21"/>
                  <a:gd name="T31" fmla="*/ 1 h 322"/>
                  <a:gd name="T32" fmla="*/ 0 w 21"/>
                  <a:gd name="T33" fmla="*/ 1 h 322"/>
                  <a:gd name="T34" fmla="*/ 0 w 21"/>
                  <a:gd name="T35" fmla="*/ 1 h 322"/>
                  <a:gd name="T36" fmla="*/ 0 w 21"/>
                  <a:gd name="T37" fmla="*/ 2 h 322"/>
                  <a:gd name="T38" fmla="*/ 0 w 21"/>
                  <a:gd name="T39" fmla="*/ 2 h 322"/>
                  <a:gd name="T40" fmla="*/ 0 w 21"/>
                  <a:gd name="T41" fmla="*/ 2 h 322"/>
                  <a:gd name="T42" fmla="*/ 0 w 21"/>
                  <a:gd name="T43" fmla="*/ 2 h 322"/>
                  <a:gd name="T44" fmla="*/ 0 w 21"/>
                  <a:gd name="T45" fmla="*/ 2 h 322"/>
                  <a:gd name="T46" fmla="*/ 0 w 21"/>
                  <a:gd name="T47" fmla="*/ 2 h 322"/>
                  <a:gd name="T48" fmla="*/ 0 w 21"/>
                  <a:gd name="T49" fmla="*/ 2 h 322"/>
                  <a:gd name="T50" fmla="*/ 0 w 21"/>
                  <a:gd name="T51" fmla="*/ 2 h 322"/>
                  <a:gd name="T52" fmla="*/ 0 w 21"/>
                  <a:gd name="T53" fmla="*/ 2 h 322"/>
                  <a:gd name="T54" fmla="*/ 0 w 21"/>
                  <a:gd name="T55" fmla="*/ 2 h 322"/>
                  <a:gd name="T56" fmla="*/ 0 w 21"/>
                  <a:gd name="T57" fmla="*/ 2 h 322"/>
                  <a:gd name="T58" fmla="*/ 0 w 21"/>
                  <a:gd name="T59" fmla="*/ 2 h 322"/>
                  <a:gd name="T60" fmla="*/ 0 w 21"/>
                  <a:gd name="T61" fmla="*/ 2 h 322"/>
                  <a:gd name="T62" fmla="*/ 0 w 21"/>
                  <a:gd name="T63" fmla="*/ 2 h 322"/>
                  <a:gd name="T64" fmla="*/ 0 w 21"/>
                  <a:gd name="T65" fmla="*/ 2 h 322"/>
                  <a:gd name="T66" fmla="*/ 0 w 21"/>
                  <a:gd name="T67" fmla="*/ 1 h 322"/>
                  <a:gd name="T68" fmla="*/ 0 w 21"/>
                  <a:gd name="T69" fmla="*/ 1 h 322"/>
                  <a:gd name="T70" fmla="*/ 0 w 21"/>
                  <a:gd name="T71" fmla="*/ 1 h 322"/>
                  <a:gd name="T72" fmla="*/ 0 w 21"/>
                  <a:gd name="T73" fmla="*/ 1 h 322"/>
                  <a:gd name="T74" fmla="*/ 0 w 21"/>
                  <a:gd name="T75" fmla="*/ 1 h 322"/>
                  <a:gd name="T76" fmla="*/ 0 w 21"/>
                  <a:gd name="T77" fmla="*/ 1 h 322"/>
                  <a:gd name="T78" fmla="*/ 0 w 21"/>
                  <a:gd name="T79" fmla="*/ 1 h 322"/>
                  <a:gd name="T80" fmla="*/ 0 w 21"/>
                  <a:gd name="T81" fmla="*/ 1 h 322"/>
                  <a:gd name="T82" fmla="*/ 0 w 21"/>
                  <a:gd name="T83" fmla="*/ 1 h 322"/>
                  <a:gd name="T84" fmla="*/ 0 w 21"/>
                  <a:gd name="T85" fmla="*/ 1 h 322"/>
                  <a:gd name="T86" fmla="*/ 0 w 21"/>
                  <a:gd name="T87" fmla="*/ 1 h 322"/>
                  <a:gd name="T88" fmla="*/ 0 w 21"/>
                  <a:gd name="T89" fmla="*/ 1 h 322"/>
                  <a:gd name="T90" fmla="*/ 0 w 21"/>
                  <a:gd name="T91" fmla="*/ 1 h 322"/>
                  <a:gd name="T92" fmla="*/ 0 w 21"/>
                  <a:gd name="T93" fmla="*/ 1 h 322"/>
                  <a:gd name="T94" fmla="*/ 0 w 21"/>
                  <a:gd name="T95" fmla="*/ 1 h 322"/>
                  <a:gd name="T96" fmla="*/ 0 w 21"/>
                  <a:gd name="T97" fmla="*/ 1 h 322"/>
                  <a:gd name="T98" fmla="*/ 0 w 21"/>
                  <a:gd name="T99" fmla="*/ 1 h 322"/>
                  <a:gd name="T100" fmla="*/ 0 w 21"/>
                  <a:gd name="T101" fmla="*/ 1 h 322"/>
                  <a:gd name="T102" fmla="*/ 0 w 21"/>
                  <a:gd name="T103" fmla="*/ 0 h 32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1" h="322">
                    <a:moveTo>
                      <a:pt x="21" y="0"/>
                    </a:moveTo>
                    <a:lnTo>
                      <a:pt x="17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8" y="12"/>
                    </a:lnTo>
                    <a:lnTo>
                      <a:pt x="8" y="13"/>
                    </a:lnTo>
                    <a:lnTo>
                      <a:pt x="6" y="15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6" y="27"/>
                    </a:lnTo>
                    <a:lnTo>
                      <a:pt x="6" y="29"/>
                    </a:lnTo>
                    <a:lnTo>
                      <a:pt x="6" y="32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4"/>
                    </a:lnTo>
                    <a:lnTo>
                      <a:pt x="6" y="46"/>
                    </a:lnTo>
                    <a:lnTo>
                      <a:pt x="6" y="50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61"/>
                    </a:lnTo>
                    <a:lnTo>
                      <a:pt x="6" y="67"/>
                    </a:lnTo>
                    <a:lnTo>
                      <a:pt x="4" y="70"/>
                    </a:lnTo>
                    <a:lnTo>
                      <a:pt x="4" y="76"/>
                    </a:lnTo>
                    <a:lnTo>
                      <a:pt x="4" y="80"/>
                    </a:lnTo>
                    <a:lnTo>
                      <a:pt x="4" y="86"/>
                    </a:lnTo>
                    <a:lnTo>
                      <a:pt x="4" y="91"/>
                    </a:lnTo>
                    <a:lnTo>
                      <a:pt x="4" y="97"/>
                    </a:lnTo>
                    <a:lnTo>
                      <a:pt x="4" y="103"/>
                    </a:lnTo>
                    <a:lnTo>
                      <a:pt x="4" y="110"/>
                    </a:lnTo>
                    <a:lnTo>
                      <a:pt x="4" y="116"/>
                    </a:lnTo>
                    <a:lnTo>
                      <a:pt x="4" y="122"/>
                    </a:lnTo>
                    <a:lnTo>
                      <a:pt x="4" y="128"/>
                    </a:lnTo>
                    <a:lnTo>
                      <a:pt x="4" y="135"/>
                    </a:lnTo>
                    <a:lnTo>
                      <a:pt x="2" y="141"/>
                    </a:lnTo>
                    <a:lnTo>
                      <a:pt x="2" y="148"/>
                    </a:lnTo>
                    <a:lnTo>
                      <a:pt x="2" y="154"/>
                    </a:lnTo>
                    <a:lnTo>
                      <a:pt x="2" y="162"/>
                    </a:lnTo>
                    <a:lnTo>
                      <a:pt x="2" y="169"/>
                    </a:lnTo>
                    <a:lnTo>
                      <a:pt x="2" y="175"/>
                    </a:lnTo>
                    <a:lnTo>
                      <a:pt x="2" y="183"/>
                    </a:lnTo>
                    <a:lnTo>
                      <a:pt x="2" y="190"/>
                    </a:lnTo>
                    <a:lnTo>
                      <a:pt x="2" y="196"/>
                    </a:lnTo>
                    <a:lnTo>
                      <a:pt x="2" y="204"/>
                    </a:lnTo>
                    <a:lnTo>
                      <a:pt x="0" y="209"/>
                    </a:lnTo>
                    <a:lnTo>
                      <a:pt x="0" y="217"/>
                    </a:lnTo>
                    <a:lnTo>
                      <a:pt x="0" y="223"/>
                    </a:lnTo>
                    <a:lnTo>
                      <a:pt x="0" y="230"/>
                    </a:lnTo>
                    <a:lnTo>
                      <a:pt x="0" y="236"/>
                    </a:lnTo>
                    <a:lnTo>
                      <a:pt x="0" y="242"/>
                    </a:lnTo>
                    <a:lnTo>
                      <a:pt x="0" y="247"/>
                    </a:lnTo>
                    <a:lnTo>
                      <a:pt x="0" y="253"/>
                    </a:lnTo>
                    <a:lnTo>
                      <a:pt x="0" y="259"/>
                    </a:lnTo>
                    <a:lnTo>
                      <a:pt x="0" y="266"/>
                    </a:lnTo>
                    <a:lnTo>
                      <a:pt x="0" y="270"/>
                    </a:lnTo>
                    <a:lnTo>
                      <a:pt x="0" y="276"/>
                    </a:lnTo>
                    <a:lnTo>
                      <a:pt x="0" y="282"/>
                    </a:lnTo>
                    <a:lnTo>
                      <a:pt x="0" y="285"/>
                    </a:lnTo>
                    <a:lnTo>
                      <a:pt x="0" y="291"/>
                    </a:lnTo>
                    <a:lnTo>
                      <a:pt x="0" y="295"/>
                    </a:lnTo>
                    <a:lnTo>
                      <a:pt x="0" y="299"/>
                    </a:lnTo>
                    <a:lnTo>
                      <a:pt x="0" y="302"/>
                    </a:lnTo>
                    <a:lnTo>
                      <a:pt x="0" y="306"/>
                    </a:lnTo>
                    <a:lnTo>
                      <a:pt x="0" y="310"/>
                    </a:lnTo>
                    <a:lnTo>
                      <a:pt x="0" y="312"/>
                    </a:lnTo>
                    <a:lnTo>
                      <a:pt x="2" y="316"/>
                    </a:lnTo>
                    <a:lnTo>
                      <a:pt x="2" y="318"/>
                    </a:lnTo>
                    <a:lnTo>
                      <a:pt x="2" y="320"/>
                    </a:lnTo>
                    <a:lnTo>
                      <a:pt x="2" y="322"/>
                    </a:lnTo>
                    <a:lnTo>
                      <a:pt x="4" y="322"/>
                    </a:lnTo>
                    <a:lnTo>
                      <a:pt x="6" y="318"/>
                    </a:lnTo>
                    <a:lnTo>
                      <a:pt x="6" y="316"/>
                    </a:lnTo>
                    <a:lnTo>
                      <a:pt x="8" y="314"/>
                    </a:lnTo>
                    <a:lnTo>
                      <a:pt x="9" y="312"/>
                    </a:lnTo>
                    <a:lnTo>
                      <a:pt x="9" y="310"/>
                    </a:lnTo>
                    <a:lnTo>
                      <a:pt x="11" y="308"/>
                    </a:lnTo>
                    <a:lnTo>
                      <a:pt x="11" y="306"/>
                    </a:lnTo>
                    <a:lnTo>
                      <a:pt x="11" y="304"/>
                    </a:lnTo>
                    <a:lnTo>
                      <a:pt x="11" y="301"/>
                    </a:lnTo>
                    <a:lnTo>
                      <a:pt x="13" y="297"/>
                    </a:lnTo>
                    <a:lnTo>
                      <a:pt x="13" y="295"/>
                    </a:lnTo>
                    <a:lnTo>
                      <a:pt x="13" y="293"/>
                    </a:lnTo>
                    <a:lnTo>
                      <a:pt x="13" y="289"/>
                    </a:lnTo>
                    <a:lnTo>
                      <a:pt x="13" y="285"/>
                    </a:lnTo>
                    <a:lnTo>
                      <a:pt x="13" y="282"/>
                    </a:lnTo>
                    <a:lnTo>
                      <a:pt x="13" y="278"/>
                    </a:lnTo>
                    <a:lnTo>
                      <a:pt x="13" y="276"/>
                    </a:lnTo>
                    <a:lnTo>
                      <a:pt x="13" y="274"/>
                    </a:lnTo>
                    <a:lnTo>
                      <a:pt x="15" y="270"/>
                    </a:lnTo>
                    <a:lnTo>
                      <a:pt x="15" y="268"/>
                    </a:lnTo>
                    <a:lnTo>
                      <a:pt x="15" y="266"/>
                    </a:lnTo>
                    <a:lnTo>
                      <a:pt x="15" y="263"/>
                    </a:lnTo>
                    <a:lnTo>
                      <a:pt x="15" y="261"/>
                    </a:lnTo>
                    <a:lnTo>
                      <a:pt x="15" y="257"/>
                    </a:lnTo>
                    <a:lnTo>
                      <a:pt x="15" y="253"/>
                    </a:lnTo>
                    <a:lnTo>
                      <a:pt x="15" y="249"/>
                    </a:lnTo>
                    <a:lnTo>
                      <a:pt x="15" y="245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15" y="232"/>
                    </a:lnTo>
                    <a:lnTo>
                      <a:pt x="15" y="228"/>
                    </a:lnTo>
                    <a:lnTo>
                      <a:pt x="15" y="225"/>
                    </a:lnTo>
                    <a:lnTo>
                      <a:pt x="15" y="219"/>
                    </a:lnTo>
                    <a:lnTo>
                      <a:pt x="15" y="213"/>
                    </a:lnTo>
                    <a:lnTo>
                      <a:pt x="15" y="209"/>
                    </a:lnTo>
                    <a:lnTo>
                      <a:pt x="17" y="204"/>
                    </a:lnTo>
                    <a:lnTo>
                      <a:pt x="17" y="198"/>
                    </a:lnTo>
                    <a:lnTo>
                      <a:pt x="17" y="194"/>
                    </a:lnTo>
                    <a:lnTo>
                      <a:pt x="17" y="188"/>
                    </a:lnTo>
                    <a:lnTo>
                      <a:pt x="17" y="183"/>
                    </a:lnTo>
                    <a:lnTo>
                      <a:pt x="17" y="177"/>
                    </a:lnTo>
                    <a:lnTo>
                      <a:pt x="17" y="171"/>
                    </a:lnTo>
                    <a:lnTo>
                      <a:pt x="17" y="166"/>
                    </a:lnTo>
                    <a:lnTo>
                      <a:pt x="17" y="160"/>
                    </a:lnTo>
                    <a:lnTo>
                      <a:pt x="17" y="154"/>
                    </a:lnTo>
                    <a:lnTo>
                      <a:pt x="17" y="148"/>
                    </a:lnTo>
                    <a:lnTo>
                      <a:pt x="17" y="143"/>
                    </a:lnTo>
                    <a:lnTo>
                      <a:pt x="17" y="137"/>
                    </a:lnTo>
                    <a:lnTo>
                      <a:pt x="17" y="131"/>
                    </a:lnTo>
                    <a:lnTo>
                      <a:pt x="17" y="126"/>
                    </a:lnTo>
                    <a:lnTo>
                      <a:pt x="17" y="120"/>
                    </a:lnTo>
                    <a:lnTo>
                      <a:pt x="19" y="114"/>
                    </a:lnTo>
                    <a:lnTo>
                      <a:pt x="19" y="109"/>
                    </a:lnTo>
                    <a:lnTo>
                      <a:pt x="19" y="103"/>
                    </a:lnTo>
                    <a:lnTo>
                      <a:pt x="19" y="97"/>
                    </a:lnTo>
                    <a:lnTo>
                      <a:pt x="19" y="91"/>
                    </a:lnTo>
                    <a:lnTo>
                      <a:pt x="19" y="86"/>
                    </a:lnTo>
                    <a:lnTo>
                      <a:pt x="19" y="82"/>
                    </a:lnTo>
                    <a:lnTo>
                      <a:pt x="19" y="76"/>
                    </a:lnTo>
                    <a:lnTo>
                      <a:pt x="19" y="70"/>
                    </a:lnTo>
                    <a:lnTo>
                      <a:pt x="19" y="65"/>
                    </a:lnTo>
                    <a:lnTo>
                      <a:pt x="19" y="61"/>
                    </a:lnTo>
                    <a:lnTo>
                      <a:pt x="19" y="55"/>
                    </a:lnTo>
                    <a:lnTo>
                      <a:pt x="19" y="51"/>
                    </a:lnTo>
                    <a:lnTo>
                      <a:pt x="19" y="48"/>
                    </a:lnTo>
                    <a:lnTo>
                      <a:pt x="19" y="42"/>
                    </a:lnTo>
                    <a:lnTo>
                      <a:pt x="19" y="38"/>
                    </a:lnTo>
                    <a:lnTo>
                      <a:pt x="21" y="34"/>
                    </a:lnTo>
                    <a:lnTo>
                      <a:pt x="21" y="31"/>
                    </a:lnTo>
                    <a:lnTo>
                      <a:pt x="21" y="27"/>
                    </a:lnTo>
                    <a:lnTo>
                      <a:pt x="21" y="23"/>
                    </a:lnTo>
                    <a:lnTo>
                      <a:pt x="21" y="21"/>
                    </a:lnTo>
                    <a:lnTo>
                      <a:pt x="21" y="17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05" name="Freeform 398"/>
              <p:cNvSpPr>
                <a:spLocks/>
              </p:cNvSpPr>
              <p:nvPr/>
            </p:nvSpPr>
            <p:spPr bwMode="auto">
              <a:xfrm>
                <a:off x="4794" y="1790"/>
                <a:ext cx="47" cy="52"/>
              </a:xfrm>
              <a:custGeom>
                <a:avLst/>
                <a:gdLst>
                  <a:gd name="T0" fmla="*/ 0 w 95"/>
                  <a:gd name="T1" fmla="*/ 0 h 105"/>
                  <a:gd name="T2" fmla="*/ 0 w 95"/>
                  <a:gd name="T3" fmla="*/ 0 h 105"/>
                  <a:gd name="T4" fmla="*/ 0 w 95"/>
                  <a:gd name="T5" fmla="*/ 0 h 105"/>
                  <a:gd name="T6" fmla="*/ 0 w 95"/>
                  <a:gd name="T7" fmla="*/ 0 h 105"/>
                  <a:gd name="T8" fmla="*/ 0 w 95"/>
                  <a:gd name="T9" fmla="*/ 0 h 105"/>
                  <a:gd name="T10" fmla="*/ 0 w 95"/>
                  <a:gd name="T11" fmla="*/ 0 h 105"/>
                  <a:gd name="T12" fmla="*/ 0 w 95"/>
                  <a:gd name="T13" fmla="*/ 0 h 105"/>
                  <a:gd name="T14" fmla="*/ 0 w 95"/>
                  <a:gd name="T15" fmla="*/ 0 h 105"/>
                  <a:gd name="T16" fmla="*/ 0 w 95"/>
                  <a:gd name="T17" fmla="*/ 0 h 105"/>
                  <a:gd name="T18" fmla="*/ 0 w 95"/>
                  <a:gd name="T19" fmla="*/ 0 h 105"/>
                  <a:gd name="T20" fmla="*/ 0 w 95"/>
                  <a:gd name="T21" fmla="*/ 0 h 105"/>
                  <a:gd name="T22" fmla="*/ 0 w 95"/>
                  <a:gd name="T23" fmla="*/ 0 h 105"/>
                  <a:gd name="T24" fmla="*/ 0 w 95"/>
                  <a:gd name="T25" fmla="*/ 0 h 105"/>
                  <a:gd name="T26" fmla="*/ 0 w 95"/>
                  <a:gd name="T27" fmla="*/ 0 h 105"/>
                  <a:gd name="T28" fmla="*/ 0 w 95"/>
                  <a:gd name="T29" fmla="*/ 0 h 105"/>
                  <a:gd name="T30" fmla="*/ 0 w 95"/>
                  <a:gd name="T31" fmla="*/ 0 h 105"/>
                  <a:gd name="T32" fmla="*/ 0 w 95"/>
                  <a:gd name="T33" fmla="*/ 0 h 105"/>
                  <a:gd name="T34" fmla="*/ 0 w 95"/>
                  <a:gd name="T35" fmla="*/ 0 h 105"/>
                  <a:gd name="T36" fmla="*/ 0 w 95"/>
                  <a:gd name="T37" fmla="*/ 0 h 105"/>
                  <a:gd name="T38" fmla="*/ 0 w 95"/>
                  <a:gd name="T39" fmla="*/ 0 h 105"/>
                  <a:gd name="T40" fmla="*/ 0 w 95"/>
                  <a:gd name="T41" fmla="*/ 0 h 105"/>
                  <a:gd name="T42" fmla="*/ 0 w 95"/>
                  <a:gd name="T43" fmla="*/ 0 h 105"/>
                  <a:gd name="T44" fmla="*/ 0 w 95"/>
                  <a:gd name="T45" fmla="*/ 0 h 105"/>
                  <a:gd name="T46" fmla="*/ 0 w 95"/>
                  <a:gd name="T47" fmla="*/ 0 h 105"/>
                  <a:gd name="T48" fmla="*/ 0 w 95"/>
                  <a:gd name="T49" fmla="*/ 0 h 105"/>
                  <a:gd name="T50" fmla="*/ 0 w 95"/>
                  <a:gd name="T51" fmla="*/ 0 h 105"/>
                  <a:gd name="T52" fmla="*/ 0 w 95"/>
                  <a:gd name="T53" fmla="*/ 0 h 105"/>
                  <a:gd name="T54" fmla="*/ 0 w 95"/>
                  <a:gd name="T55" fmla="*/ 0 h 105"/>
                  <a:gd name="T56" fmla="*/ 0 w 95"/>
                  <a:gd name="T57" fmla="*/ 0 h 105"/>
                  <a:gd name="T58" fmla="*/ 0 w 95"/>
                  <a:gd name="T59" fmla="*/ 0 h 105"/>
                  <a:gd name="T60" fmla="*/ 0 w 95"/>
                  <a:gd name="T61" fmla="*/ 0 h 105"/>
                  <a:gd name="T62" fmla="*/ 0 w 95"/>
                  <a:gd name="T63" fmla="*/ 0 h 105"/>
                  <a:gd name="T64" fmla="*/ 0 w 95"/>
                  <a:gd name="T65" fmla="*/ 0 h 105"/>
                  <a:gd name="T66" fmla="*/ 0 w 95"/>
                  <a:gd name="T67" fmla="*/ 0 h 105"/>
                  <a:gd name="T68" fmla="*/ 0 w 95"/>
                  <a:gd name="T69" fmla="*/ 0 h 105"/>
                  <a:gd name="T70" fmla="*/ 0 w 95"/>
                  <a:gd name="T71" fmla="*/ 0 h 105"/>
                  <a:gd name="T72" fmla="*/ 0 w 95"/>
                  <a:gd name="T73" fmla="*/ 0 h 105"/>
                  <a:gd name="T74" fmla="*/ 0 w 95"/>
                  <a:gd name="T75" fmla="*/ 0 h 105"/>
                  <a:gd name="T76" fmla="*/ 0 w 95"/>
                  <a:gd name="T77" fmla="*/ 0 h 105"/>
                  <a:gd name="T78" fmla="*/ 0 w 95"/>
                  <a:gd name="T79" fmla="*/ 0 h 105"/>
                  <a:gd name="T80" fmla="*/ 0 w 95"/>
                  <a:gd name="T81" fmla="*/ 0 h 105"/>
                  <a:gd name="T82" fmla="*/ 0 w 95"/>
                  <a:gd name="T83" fmla="*/ 0 h 105"/>
                  <a:gd name="T84" fmla="*/ 0 w 95"/>
                  <a:gd name="T85" fmla="*/ 0 h 105"/>
                  <a:gd name="T86" fmla="*/ 0 w 95"/>
                  <a:gd name="T87" fmla="*/ 0 h 105"/>
                  <a:gd name="T88" fmla="*/ 0 w 95"/>
                  <a:gd name="T89" fmla="*/ 0 h 10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95" h="105">
                    <a:moveTo>
                      <a:pt x="38" y="10"/>
                    </a:moveTo>
                    <a:lnTo>
                      <a:pt x="35" y="8"/>
                    </a:lnTo>
                    <a:lnTo>
                      <a:pt x="31" y="6"/>
                    </a:lnTo>
                    <a:lnTo>
                      <a:pt x="27" y="4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9" y="17"/>
                    </a:lnTo>
                    <a:lnTo>
                      <a:pt x="21" y="19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7" y="25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8" y="32"/>
                    </a:lnTo>
                    <a:lnTo>
                      <a:pt x="40" y="36"/>
                    </a:lnTo>
                    <a:lnTo>
                      <a:pt x="44" y="38"/>
                    </a:lnTo>
                    <a:lnTo>
                      <a:pt x="48" y="42"/>
                    </a:lnTo>
                    <a:lnTo>
                      <a:pt x="52" y="46"/>
                    </a:lnTo>
                    <a:lnTo>
                      <a:pt x="55" y="50"/>
                    </a:lnTo>
                    <a:lnTo>
                      <a:pt x="59" y="53"/>
                    </a:lnTo>
                    <a:lnTo>
                      <a:pt x="61" y="57"/>
                    </a:lnTo>
                    <a:lnTo>
                      <a:pt x="65" y="59"/>
                    </a:lnTo>
                    <a:lnTo>
                      <a:pt x="67" y="63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3" y="72"/>
                    </a:lnTo>
                    <a:lnTo>
                      <a:pt x="74" y="74"/>
                    </a:lnTo>
                    <a:lnTo>
                      <a:pt x="76" y="80"/>
                    </a:lnTo>
                    <a:lnTo>
                      <a:pt x="78" y="82"/>
                    </a:lnTo>
                    <a:lnTo>
                      <a:pt x="80" y="86"/>
                    </a:lnTo>
                    <a:lnTo>
                      <a:pt x="82" y="89"/>
                    </a:lnTo>
                    <a:lnTo>
                      <a:pt x="84" y="93"/>
                    </a:lnTo>
                    <a:lnTo>
                      <a:pt x="86" y="97"/>
                    </a:lnTo>
                    <a:lnTo>
                      <a:pt x="86" y="99"/>
                    </a:lnTo>
                    <a:lnTo>
                      <a:pt x="88" y="101"/>
                    </a:lnTo>
                    <a:lnTo>
                      <a:pt x="90" y="103"/>
                    </a:lnTo>
                    <a:lnTo>
                      <a:pt x="92" y="105"/>
                    </a:lnTo>
                    <a:lnTo>
                      <a:pt x="94" y="105"/>
                    </a:lnTo>
                    <a:lnTo>
                      <a:pt x="94" y="103"/>
                    </a:lnTo>
                    <a:lnTo>
                      <a:pt x="95" y="99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95" y="89"/>
                    </a:lnTo>
                    <a:lnTo>
                      <a:pt x="94" y="88"/>
                    </a:lnTo>
                    <a:lnTo>
                      <a:pt x="94" y="86"/>
                    </a:lnTo>
                    <a:lnTo>
                      <a:pt x="94" y="84"/>
                    </a:lnTo>
                    <a:lnTo>
                      <a:pt x="94" y="80"/>
                    </a:lnTo>
                    <a:lnTo>
                      <a:pt x="92" y="78"/>
                    </a:lnTo>
                    <a:lnTo>
                      <a:pt x="92" y="74"/>
                    </a:lnTo>
                    <a:lnTo>
                      <a:pt x="90" y="72"/>
                    </a:lnTo>
                    <a:lnTo>
                      <a:pt x="88" y="69"/>
                    </a:lnTo>
                    <a:lnTo>
                      <a:pt x="88" y="65"/>
                    </a:lnTo>
                    <a:lnTo>
                      <a:pt x="86" y="63"/>
                    </a:lnTo>
                    <a:lnTo>
                      <a:pt x="84" y="59"/>
                    </a:lnTo>
                    <a:lnTo>
                      <a:pt x="82" y="55"/>
                    </a:lnTo>
                    <a:lnTo>
                      <a:pt x="80" y="53"/>
                    </a:lnTo>
                    <a:lnTo>
                      <a:pt x="78" y="50"/>
                    </a:lnTo>
                    <a:lnTo>
                      <a:pt x="76" y="46"/>
                    </a:lnTo>
                    <a:lnTo>
                      <a:pt x="73" y="42"/>
                    </a:lnTo>
                    <a:lnTo>
                      <a:pt x="71" y="40"/>
                    </a:lnTo>
                    <a:lnTo>
                      <a:pt x="67" y="36"/>
                    </a:lnTo>
                    <a:lnTo>
                      <a:pt x="65" y="32"/>
                    </a:lnTo>
                    <a:lnTo>
                      <a:pt x="61" y="29"/>
                    </a:lnTo>
                    <a:lnTo>
                      <a:pt x="57" y="25"/>
                    </a:lnTo>
                    <a:lnTo>
                      <a:pt x="54" y="23"/>
                    </a:lnTo>
                    <a:lnTo>
                      <a:pt x="50" y="19"/>
                    </a:lnTo>
                    <a:lnTo>
                      <a:pt x="46" y="15"/>
                    </a:lnTo>
                    <a:lnTo>
                      <a:pt x="42" y="12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957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0957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355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844"/>
            <a:ext cx="9169400" cy="1109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B6BD657-9754-4183-A255-2EC8D153AA28}" type="slidenum">
              <a:rPr lang="en-US" smtClean="0"/>
              <a:pPr eaLnBrk="1" hangingPunct="1"/>
              <a:t>104</a:t>
            </a:fld>
            <a:endParaRPr lang="en-US" smtClean="0"/>
          </a:p>
        </p:txBody>
      </p:sp>
      <p:sp>
        <p:nvSpPr>
          <p:cNvPr id="11059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85975"/>
            <a:ext cx="6018213" cy="4040188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66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Shoes must fit and be in good condition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 breakdown reported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Rubber tips on aids in good condition.</a:t>
            </a:r>
          </a:p>
        </p:txBody>
      </p:sp>
      <p:sp>
        <p:nvSpPr>
          <p:cNvPr id="110597" name="Freeform 4"/>
          <p:cNvSpPr>
            <a:spLocks/>
          </p:cNvSpPr>
          <p:nvPr/>
        </p:nvSpPr>
        <p:spPr bwMode="auto">
          <a:xfrm>
            <a:off x="7712075" y="2708275"/>
            <a:ext cx="1588" cy="1588"/>
          </a:xfrm>
          <a:custGeom>
            <a:avLst/>
            <a:gdLst>
              <a:gd name="T0" fmla="*/ 0 w 1588"/>
              <a:gd name="T1" fmla="*/ 2147483647 h 2"/>
              <a:gd name="T2" fmla="*/ 0 w 1588"/>
              <a:gd name="T3" fmla="*/ 0 h 2"/>
              <a:gd name="T4" fmla="*/ 0 w 1588"/>
              <a:gd name="T5" fmla="*/ 0 h 2"/>
              <a:gd name="T6" fmla="*/ 0 w 1588"/>
              <a:gd name="T7" fmla="*/ 0 h 2"/>
              <a:gd name="T8" fmla="*/ 0 w 1588"/>
              <a:gd name="T9" fmla="*/ 2147483647 h 2"/>
              <a:gd name="T10" fmla="*/ 0 w 1588"/>
              <a:gd name="T11" fmla="*/ 2147483647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8" h="2">
                <a:moveTo>
                  <a:pt x="0" y="2"/>
                </a:move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8" name="Freeform 5"/>
          <p:cNvSpPr>
            <a:spLocks/>
          </p:cNvSpPr>
          <p:nvPr/>
        </p:nvSpPr>
        <p:spPr bwMode="auto">
          <a:xfrm>
            <a:off x="7735888" y="2803525"/>
            <a:ext cx="1587" cy="1588"/>
          </a:xfrm>
          <a:custGeom>
            <a:avLst/>
            <a:gdLst>
              <a:gd name="T0" fmla="*/ 0 w 1587"/>
              <a:gd name="T1" fmla="*/ 0 h 1588"/>
              <a:gd name="T2" fmla="*/ 0 w 1587"/>
              <a:gd name="T3" fmla="*/ 0 h 1588"/>
              <a:gd name="T4" fmla="*/ 0 w 1587"/>
              <a:gd name="T5" fmla="*/ 0 h 1588"/>
              <a:gd name="T6" fmla="*/ 0 w 1587"/>
              <a:gd name="T7" fmla="*/ 0 h 1588"/>
              <a:gd name="T8" fmla="*/ 0 w 1587"/>
              <a:gd name="T9" fmla="*/ 0 h 1588"/>
              <a:gd name="T10" fmla="*/ 0 w 1587"/>
              <a:gd name="T11" fmla="*/ 0 h 15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1588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9" name="Freeform 6"/>
          <p:cNvSpPr>
            <a:spLocks/>
          </p:cNvSpPr>
          <p:nvPr/>
        </p:nvSpPr>
        <p:spPr bwMode="auto">
          <a:xfrm>
            <a:off x="6904038" y="3833813"/>
            <a:ext cx="1587" cy="1587"/>
          </a:xfrm>
          <a:custGeom>
            <a:avLst/>
            <a:gdLst>
              <a:gd name="T0" fmla="*/ 0 w 1587"/>
              <a:gd name="T1" fmla="*/ 0 h 2"/>
              <a:gd name="T2" fmla="*/ 0 w 1587"/>
              <a:gd name="T3" fmla="*/ 2147483647 h 2"/>
              <a:gd name="T4" fmla="*/ 0 w 1587"/>
              <a:gd name="T5" fmla="*/ 2147483647 h 2"/>
              <a:gd name="T6" fmla="*/ 0 w 1587"/>
              <a:gd name="T7" fmla="*/ 2147483647 h 2"/>
              <a:gd name="T8" fmla="*/ 0 w 1587"/>
              <a:gd name="T9" fmla="*/ 0 h 2"/>
              <a:gd name="T10" fmla="*/ 0 w 1587"/>
              <a:gd name="T11" fmla="*/ 0 h 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87" h="2">
                <a:moveTo>
                  <a:pt x="0" y="0"/>
                </a:move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0600" name="Group 312"/>
          <p:cNvGrpSpPr>
            <a:grpSpLocks/>
          </p:cNvGrpSpPr>
          <p:nvPr/>
        </p:nvGrpSpPr>
        <p:grpSpPr bwMode="auto">
          <a:xfrm>
            <a:off x="6237288" y="2144713"/>
            <a:ext cx="2471737" cy="3440112"/>
            <a:chOff x="3929" y="1351"/>
            <a:chExt cx="1557" cy="2167"/>
          </a:xfrm>
        </p:grpSpPr>
        <p:grpSp>
          <p:nvGrpSpPr>
            <p:cNvPr id="110603" name="Group 233"/>
            <p:cNvGrpSpPr>
              <a:grpSpLocks/>
            </p:cNvGrpSpPr>
            <p:nvPr/>
          </p:nvGrpSpPr>
          <p:grpSpPr bwMode="auto">
            <a:xfrm>
              <a:off x="3964" y="1351"/>
              <a:ext cx="1522" cy="2167"/>
              <a:chOff x="1921" y="1552"/>
              <a:chExt cx="3273" cy="4818"/>
            </a:xfrm>
          </p:grpSpPr>
          <p:sp>
            <p:nvSpPr>
              <p:cNvPr id="110608" name="Freeform 234"/>
              <p:cNvSpPr>
                <a:spLocks/>
              </p:cNvSpPr>
              <p:nvPr/>
            </p:nvSpPr>
            <p:spPr bwMode="auto">
              <a:xfrm>
                <a:off x="1921" y="1552"/>
                <a:ext cx="3273" cy="4818"/>
              </a:xfrm>
              <a:custGeom>
                <a:avLst/>
                <a:gdLst>
                  <a:gd name="T0" fmla="*/ 2311 w 3273"/>
                  <a:gd name="T1" fmla="*/ 121 h 4818"/>
                  <a:gd name="T2" fmla="*/ 2339 w 3273"/>
                  <a:gd name="T3" fmla="*/ 345 h 4818"/>
                  <a:gd name="T4" fmla="*/ 2323 w 3273"/>
                  <a:gd name="T5" fmla="*/ 537 h 4818"/>
                  <a:gd name="T6" fmla="*/ 2591 w 3273"/>
                  <a:gd name="T7" fmla="*/ 709 h 4818"/>
                  <a:gd name="T8" fmla="*/ 2335 w 3273"/>
                  <a:gd name="T9" fmla="*/ 729 h 4818"/>
                  <a:gd name="T10" fmla="*/ 2352 w 3273"/>
                  <a:gd name="T11" fmla="*/ 946 h 4818"/>
                  <a:gd name="T12" fmla="*/ 2266 w 3273"/>
                  <a:gd name="T13" fmla="*/ 1191 h 4818"/>
                  <a:gd name="T14" fmla="*/ 2405 w 3273"/>
                  <a:gd name="T15" fmla="*/ 1336 h 4818"/>
                  <a:gd name="T16" fmla="*/ 2611 w 3273"/>
                  <a:gd name="T17" fmla="*/ 1460 h 4818"/>
                  <a:gd name="T18" fmla="*/ 2754 w 3273"/>
                  <a:gd name="T19" fmla="*/ 1740 h 4818"/>
                  <a:gd name="T20" fmla="*/ 3012 w 3273"/>
                  <a:gd name="T21" fmla="*/ 2159 h 4818"/>
                  <a:gd name="T22" fmla="*/ 2875 w 3273"/>
                  <a:gd name="T23" fmla="*/ 2604 h 4818"/>
                  <a:gd name="T24" fmla="*/ 2846 w 3273"/>
                  <a:gd name="T25" fmla="*/ 2890 h 4818"/>
                  <a:gd name="T26" fmla="*/ 2783 w 3273"/>
                  <a:gd name="T27" fmla="*/ 3149 h 4818"/>
                  <a:gd name="T28" fmla="*/ 2762 w 3273"/>
                  <a:gd name="T29" fmla="*/ 3801 h 4818"/>
                  <a:gd name="T30" fmla="*/ 2942 w 3273"/>
                  <a:gd name="T31" fmla="*/ 4005 h 4818"/>
                  <a:gd name="T32" fmla="*/ 3171 w 3273"/>
                  <a:gd name="T33" fmla="*/ 4234 h 4818"/>
                  <a:gd name="T34" fmla="*/ 3175 w 3273"/>
                  <a:gd name="T35" fmla="*/ 4538 h 4818"/>
                  <a:gd name="T36" fmla="*/ 3073 w 3273"/>
                  <a:gd name="T37" fmla="*/ 4601 h 4818"/>
                  <a:gd name="T38" fmla="*/ 2795 w 3273"/>
                  <a:gd name="T39" fmla="*/ 4804 h 4818"/>
                  <a:gd name="T40" fmla="*/ 2435 w 3273"/>
                  <a:gd name="T41" fmla="*/ 4769 h 4818"/>
                  <a:gd name="T42" fmla="*/ 2192 w 3273"/>
                  <a:gd name="T43" fmla="*/ 4650 h 4818"/>
                  <a:gd name="T44" fmla="*/ 2715 w 3273"/>
                  <a:gd name="T45" fmla="*/ 4491 h 4818"/>
                  <a:gd name="T46" fmla="*/ 2601 w 3273"/>
                  <a:gd name="T47" fmla="*/ 4248 h 4818"/>
                  <a:gd name="T48" fmla="*/ 2390 w 3273"/>
                  <a:gd name="T49" fmla="*/ 4254 h 4818"/>
                  <a:gd name="T50" fmla="*/ 1704 w 3273"/>
                  <a:gd name="T51" fmla="*/ 4191 h 4818"/>
                  <a:gd name="T52" fmla="*/ 1579 w 3273"/>
                  <a:gd name="T53" fmla="*/ 4448 h 4818"/>
                  <a:gd name="T54" fmla="*/ 1422 w 3273"/>
                  <a:gd name="T55" fmla="*/ 4501 h 4818"/>
                  <a:gd name="T56" fmla="*/ 1355 w 3273"/>
                  <a:gd name="T57" fmla="*/ 4630 h 4818"/>
                  <a:gd name="T58" fmla="*/ 1093 w 3273"/>
                  <a:gd name="T59" fmla="*/ 4546 h 4818"/>
                  <a:gd name="T60" fmla="*/ 991 w 3273"/>
                  <a:gd name="T61" fmla="*/ 4364 h 4818"/>
                  <a:gd name="T62" fmla="*/ 501 w 3273"/>
                  <a:gd name="T63" fmla="*/ 3934 h 4818"/>
                  <a:gd name="T64" fmla="*/ 868 w 3273"/>
                  <a:gd name="T65" fmla="*/ 3919 h 4818"/>
                  <a:gd name="T66" fmla="*/ 1283 w 3273"/>
                  <a:gd name="T67" fmla="*/ 4042 h 4818"/>
                  <a:gd name="T68" fmla="*/ 1293 w 3273"/>
                  <a:gd name="T69" fmla="*/ 3936 h 4818"/>
                  <a:gd name="T70" fmla="*/ 1391 w 3273"/>
                  <a:gd name="T71" fmla="*/ 3697 h 4818"/>
                  <a:gd name="T72" fmla="*/ 1373 w 3273"/>
                  <a:gd name="T73" fmla="*/ 2957 h 4818"/>
                  <a:gd name="T74" fmla="*/ 1402 w 3273"/>
                  <a:gd name="T75" fmla="*/ 2261 h 4818"/>
                  <a:gd name="T76" fmla="*/ 940 w 3273"/>
                  <a:gd name="T77" fmla="*/ 2510 h 4818"/>
                  <a:gd name="T78" fmla="*/ 832 w 3273"/>
                  <a:gd name="T79" fmla="*/ 2563 h 4818"/>
                  <a:gd name="T80" fmla="*/ 781 w 3273"/>
                  <a:gd name="T81" fmla="*/ 2751 h 4818"/>
                  <a:gd name="T82" fmla="*/ 627 w 3273"/>
                  <a:gd name="T83" fmla="*/ 2745 h 4818"/>
                  <a:gd name="T84" fmla="*/ 548 w 3273"/>
                  <a:gd name="T85" fmla="*/ 2984 h 4818"/>
                  <a:gd name="T86" fmla="*/ 368 w 3273"/>
                  <a:gd name="T87" fmla="*/ 3574 h 4818"/>
                  <a:gd name="T88" fmla="*/ 160 w 3273"/>
                  <a:gd name="T89" fmla="*/ 4238 h 4818"/>
                  <a:gd name="T90" fmla="*/ 15 w 3273"/>
                  <a:gd name="T91" fmla="*/ 4299 h 4818"/>
                  <a:gd name="T92" fmla="*/ 151 w 3273"/>
                  <a:gd name="T93" fmla="*/ 3813 h 4818"/>
                  <a:gd name="T94" fmla="*/ 325 w 3273"/>
                  <a:gd name="T95" fmla="*/ 3188 h 4818"/>
                  <a:gd name="T96" fmla="*/ 405 w 3273"/>
                  <a:gd name="T97" fmla="*/ 2578 h 4818"/>
                  <a:gd name="T98" fmla="*/ 470 w 3273"/>
                  <a:gd name="T99" fmla="*/ 2286 h 4818"/>
                  <a:gd name="T100" fmla="*/ 734 w 3273"/>
                  <a:gd name="T101" fmla="*/ 2141 h 4818"/>
                  <a:gd name="T102" fmla="*/ 1459 w 3273"/>
                  <a:gd name="T103" fmla="*/ 1638 h 4818"/>
                  <a:gd name="T104" fmla="*/ 1404 w 3273"/>
                  <a:gd name="T105" fmla="*/ 1595 h 4818"/>
                  <a:gd name="T106" fmla="*/ 1612 w 3273"/>
                  <a:gd name="T107" fmla="*/ 1434 h 4818"/>
                  <a:gd name="T108" fmla="*/ 1729 w 3273"/>
                  <a:gd name="T109" fmla="*/ 1168 h 4818"/>
                  <a:gd name="T110" fmla="*/ 1492 w 3273"/>
                  <a:gd name="T111" fmla="*/ 995 h 4818"/>
                  <a:gd name="T112" fmla="*/ 1220 w 3273"/>
                  <a:gd name="T113" fmla="*/ 866 h 4818"/>
                  <a:gd name="T114" fmla="*/ 1763 w 3273"/>
                  <a:gd name="T115" fmla="*/ 666 h 4818"/>
                  <a:gd name="T116" fmla="*/ 1647 w 3273"/>
                  <a:gd name="T117" fmla="*/ 529 h 4818"/>
                  <a:gd name="T118" fmla="*/ 1941 w 3273"/>
                  <a:gd name="T119" fmla="*/ 443 h 4818"/>
                  <a:gd name="T120" fmla="*/ 2006 w 3273"/>
                  <a:gd name="T121" fmla="*/ 90 h 481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273" h="4818">
                    <a:moveTo>
                      <a:pt x="2172" y="27"/>
                    </a:moveTo>
                    <a:lnTo>
                      <a:pt x="2178" y="37"/>
                    </a:lnTo>
                    <a:lnTo>
                      <a:pt x="2184" y="49"/>
                    </a:lnTo>
                    <a:lnTo>
                      <a:pt x="2188" y="60"/>
                    </a:lnTo>
                    <a:lnTo>
                      <a:pt x="2192" y="72"/>
                    </a:lnTo>
                    <a:lnTo>
                      <a:pt x="2196" y="84"/>
                    </a:lnTo>
                    <a:lnTo>
                      <a:pt x="2200" y="94"/>
                    </a:lnTo>
                    <a:lnTo>
                      <a:pt x="2205" y="107"/>
                    </a:lnTo>
                    <a:lnTo>
                      <a:pt x="2207" y="119"/>
                    </a:lnTo>
                    <a:lnTo>
                      <a:pt x="2215" y="125"/>
                    </a:lnTo>
                    <a:lnTo>
                      <a:pt x="2221" y="127"/>
                    </a:lnTo>
                    <a:lnTo>
                      <a:pt x="2229" y="125"/>
                    </a:lnTo>
                    <a:lnTo>
                      <a:pt x="2239" y="123"/>
                    </a:lnTo>
                    <a:lnTo>
                      <a:pt x="2247" y="121"/>
                    </a:lnTo>
                    <a:lnTo>
                      <a:pt x="2256" y="119"/>
                    </a:lnTo>
                    <a:lnTo>
                      <a:pt x="2264" y="117"/>
                    </a:lnTo>
                    <a:lnTo>
                      <a:pt x="2272" y="117"/>
                    </a:lnTo>
                    <a:lnTo>
                      <a:pt x="2286" y="117"/>
                    </a:lnTo>
                    <a:lnTo>
                      <a:pt x="2299" y="119"/>
                    </a:lnTo>
                    <a:lnTo>
                      <a:pt x="2311" y="121"/>
                    </a:lnTo>
                    <a:lnTo>
                      <a:pt x="2323" y="125"/>
                    </a:lnTo>
                    <a:lnTo>
                      <a:pt x="2335" y="129"/>
                    </a:lnTo>
                    <a:lnTo>
                      <a:pt x="2346" y="135"/>
                    </a:lnTo>
                    <a:lnTo>
                      <a:pt x="2356" y="143"/>
                    </a:lnTo>
                    <a:lnTo>
                      <a:pt x="2366" y="151"/>
                    </a:lnTo>
                    <a:lnTo>
                      <a:pt x="2374" y="162"/>
                    </a:lnTo>
                    <a:lnTo>
                      <a:pt x="2380" y="170"/>
                    </a:lnTo>
                    <a:lnTo>
                      <a:pt x="2382" y="180"/>
                    </a:lnTo>
                    <a:lnTo>
                      <a:pt x="2384" y="190"/>
                    </a:lnTo>
                    <a:lnTo>
                      <a:pt x="2382" y="211"/>
                    </a:lnTo>
                    <a:lnTo>
                      <a:pt x="2376" y="229"/>
                    </a:lnTo>
                    <a:lnTo>
                      <a:pt x="2368" y="249"/>
                    </a:lnTo>
                    <a:lnTo>
                      <a:pt x="2362" y="270"/>
                    </a:lnTo>
                    <a:lnTo>
                      <a:pt x="2358" y="282"/>
                    </a:lnTo>
                    <a:lnTo>
                      <a:pt x="2358" y="292"/>
                    </a:lnTo>
                    <a:lnTo>
                      <a:pt x="2358" y="303"/>
                    </a:lnTo>
                    <a:lnTo>
                      <a:pt x="2358" y="315"/>
                    </a:lnTo>
                    <a:lnTo>
                      <a:pt x="2354" y="325"/>
                    </a:lnTo>
                    <a:lnTo>
                      <a:pt x="2348" y="335"/>
                    </a:lnTo>
                    <a:lnTo>
                      <a:pt x="2339" y="345"/>
                    </a:lnTo>
                    <a:lnTo>
                      <a:pt x="2333" y="356"/>
                    </a:lnTo>
                    <a:lnTo>
                      <a:pt x="2329" y="368"/>
                    </a:lnTo>
                    <a:lnTo>
                      <a:pt x="2325" y="378"/>
                    </a:lnTo>
                    <a:lnTo>
                      <a:pt x="2323" y="390"/>
                    </a:lnTo>
                    <a:lnTo>
                      <a:pt x="2323" y="405"/>
                    </a:lnTo>
                    <a:lnTo>
                      <a:pt x="2331" y="409"/>
                    </a:lnTo>
                    <a:lnTo>
                      <a:pt x="2339" y="417"/>
                    </a:lnTo>
                    <a:lnTo>
                      <a:pt x="2343" y="423"/>
                    </a:lnTo>
                    <a:lnTo>
                      <a:pt x="2348" y="433"/>
                    </a:lnTo>
                    <a:lnTo>
                      <a:pt x="2350" y="441"/>
                    </a:lnTo>
                    <a:lnTo>
                      <a:pt x="2352" y="452"/>
                    </a:lnTo>
                    <a:lnTo>
                      <a:pt x="2352" y="462"/>
                    </a:lnTo>
                    <a:lnTo>
                      <a:pt x="2352" y="470"/>
                    </a:lnTo>
                    <a:lnTo>
                      <a:pt x="2343" y="478"/>
                    </a:lnTo>
                    <a:lnTo>
                      <a:pt x="2337" y="488"/>
                    </a:lnTo>
                    <a:lnTo>
                      <a:pt x="2333" y="497"/>
                    </a:lnTo>
                    <a:lnTo>
                      <a:pt x="2329" y="507"/>
                    </a:lnTo>
                    <a:lnTo>
                      <a:pt x="2327" y="517"/>
                    </a:lnTo>
                    <a:lnTo>
                      <a:pt x="2325" y="527"/>
                    </a:lnTo>
                    <a:lnTo>
                      <a:pt x="2323" y="537"/>
                    </a:lnTo>
                    <a:lnTo>
                      <a:pt x="2319" y="548"/>
                    </a:lnTo>
                    <a:lnTo>
                      <a:pt x="2337" y="554"/>
                    </a:lnTo>
                    <a:lnTo>
                      <a:pt x="2352" y="562"/>
                    </a:lnTo>
                    <a:lnTo>
                      <a:pt x="2366" y="570"/>
                    </a:lnTo>
                    <a:lnTo>
                      <a:pt x="2380" y="580"/>
                    </a:lnTo>
                    <a:lnTo>
                      <a:pt x="2395" y="591"/>
                    </a:lnTo>
                    <a:lnTo>
                      <a:pt x="2409" y="601"/>
                    </a:lnTo>
                    <a:lnTo>
                      <a:pt x="2423" y="611"/>
                    </a:lnTo>
                    <a:lnTo>
                      <a:pt x="2439" y="617"/>
                    </a:lnTo>
                    <a:lnTo>
                      <a:pt x="2450" y="629"/>
                    </a:lnTo>
                    <a:lnTo>
                      <a:pt x="2460" y="640"/>
                    </a:lnTo>
                    <a:lnTo>
                      <a:pt x="2472" y="646"/>
                    </a:lnTo>
                    <a:lnTo>
                      <a:pt x="2484" y="654"/>
                    </a:lnTo>
                    <a:lnTo>
                      <a:pt x="2511" y="664"/>
                    </a:lnTo>
                    <a:lnTo>
                      <a:pt x="2538" y="672"/>
                    </a:lnTo>
                    <a:lnTo>
                      <a:pt x="2552" y="678"/>
                    </a:lnTo>
                    <a:lnTo>
                      <a:pt x="2564" y="684"/>
                    </a:lnTo>
                    <a:lnTo>
                      <a:pt x="2574" y="691"/>
                    </a:lnTo>
                    <a:lnTo>
                      <a:pt x="2582" y="699"/>
                    </a:lnTo>
                    <a:lnTo>
                      <a:pt x="2591" y="709"/>
                    </a:lnTo>
                    <a:lnTo>
                      <a:pt x="2597" y="719"/>
                    </a:lnTo>
                    <a:lnTo>
                      <a:pt x="2599" y="733"/>
                    </a:lnTo>
                    <a:lnTo>
                      <a:pt x="2599" y="750"/>
                    </a:lnTo>
                    <a:lnTo>
                      <a:pt x="2595" y="762"/>
                    </a:lnTo>
                    <a:lnTo>
                      <a:pt x="2589" y="770"/>
                    </a:lnTo>
                    <a:lnTo>
                      <a:pt x="2580" y="776"/>
                    </a:lnTo>
                    <a:lnTo>
                      <a:pt x="2570" y="780"/>
                    </a:lnTo>
                    <a:lnTo>
                      <a:pt x="2560" y="785"/>
                    </a:lnTo>
                    <a:lnTo>
                      <a:pt x="2550" y="789"/>
                    </a:lnTo>
                    <a:lnTo>
                      <a:pt x="2540" y="793"/>
                    </a:lnTo>
                    <a:lnTo>
                      <a:pt x="2529" y="797"/>
                    </a:lnTo>
                    <a:lnTo>
                      <a:pt x="2513" y="797"/>
                    </a:lnTo>
                    <a:lnTo>
                      <a:pt x="2497" y="797"/>
                    </a:lnTo>
                    <a:lnTo>
                      <a:pt x="2482" y="793"/>
                    </a:lnTo>
                    <a:lnTo>
                      <a:pt x="2466" y="789"/>
                    </a:lnTo>
                    <a:lnTo>
                      <a:pt x="2437" y="776"/>
                    </a:lnTo>
                    <a:lnTo>
                      <a:pt x="2409" y="762"/>
                    </a:lnTo>
                    <a:lnTo>
                      <a:pt x="2380" y="748"/>
                    </a:lnTo>
                    <a:lnTo>
                      <a:pt x="2352" y="733"/>
                    </a:lnTo>
                    <a:lnTo>
                      <a:pt x="2335" y="729"/>
                    </a:lnTo>
                    <a:lnTo>
                      <a:pt x="2321" y="723"/>
                    </a:lnTo>
                    <a:lnTo>
                      <a:pt x="2305" y="721"/>
                    </a:lnTo>
                    <a:lnTo>
                      <a:pt x="2288" y="719"/>
                    </a:lnTo>
                    <a:lnTo>
                      <a:pt x="2276" y="731"/>
                    </a:lnTo>
                    <a:lnTo>
                      <a:pt x="2276" y="754"/>
                    </a:lnTo>
                    <a:lnTo>
                      <a:pt x="2272" y="774"/>
                    </a:lnTo>
                    <a:lnTo>
                      <a:pt x="2266" y="797"/>
                    </a:lnTo>
                    <a:lnTo>
                      <a:pt x="2262" y="819"/>
                    </a:lnTo>
                    <a:lnTo>
                      <a:pt x="2258" y="842"/>
                    </a:lnTo>
                    <a:lnTo>
                      <a:pt x="2256" y="862"/>
                    </a:lnTo>
                    <a:lnTo>
                      <a:pt x="2256" y="883"/>
                    </a:lnTo>
                    <a:lnTo>
                      <a:pt x="2260" y="903"/>
                    </a:lnTo>
                    <a:lnTo>
                      <a:pt x="2272" y="905"/>
                    </a:lnTo>
                    <a:lnTo>
                      <a:pt x="2284" y="911"/>
                    </a:lnTo>
                    <a:lnTo>
                      <a:pt x="2294" y="915"/>
                    </a:lnTo>
                    <a:lnTo>
                      <a:pt x="2307" y="921"/>
                    </a:lnTo>
                    <a:lnTo>
                      <a:pt x="2317" y="925"/>
                    </a:lnTo>
                    <a:lnTo>
                      <a:pt x="2329" y="932"/>
                    </a:lnTo>
                    <a:lnTo>
                      <a:pt x="2339" y="938"/>
                    </a:lnTo>
                    <a:lnTo>
                      <a:pt x="2352" y="946"/>
                    </a:lnTo>
                    <a:lnTo>
                      <a:pt x="2358" y="954"/>
                    </a:lnTo>
                    <a:lnTo>
                      <a:pt x="2364" y="960"/>
                    </a:lnTo>
                    <a:lnTo>
                      <a:pt x="2368" y="968"/>
                    </a:lnTo>
                    <a:lnTo>
                      <a:pt x="2372" y="979"/>
                    </a:lnTo>
                    <a:lnTo>
                      <a:pt x="2374" y="995"/>
                    </a:lnTo>
                    <a:lnTo>
                      <a:pt x="2374" y="1013"/>
                    </a:lnTo>
                    <a:lnTo>
                      <a:pt x="2372" y="1030"/>
                    </a:lnTo>
                    <a:lnTo>
                      <a:pt x="2368" y="1048"/>
                    </a:lnTo>
                    <a:lnTo>
                      <a:pt x="2364" y="1066"/>
                    </a:lnTo>
                    <a:lnTo>
                      <a:pt x="2362" y="1085"/>
                    </a:lnTo>
                    <a:lnTo>
                      <a:pt x="2354" y="1099"/>
                    </a:lnTo>
                    <a:lnTo>
                      <a:pt x="2341" y="1111"/>
                    </a:lnTo>
                    <a:lnTo>
                      <a:pt x="2331" y="1121"/>
                    </a:lnTo>
                    <a:lnTo>
                      <a:pt x="2317" y="1132"/>
                    </a:lnTo>
                    <a:lnTo>
                      <a:pt x="2305" y="1140"/>
                    </a:lnTo>
                    <a:lnTo>
                      <a:pt x="2290" y="1150"/>
                    </a:lnTo>
                    <a:lnTo>
                      <a:pt x="2278" y="1160"/>
                    </a:lnTo>
                    <a:lnTo>
                      <a:pt x="2266" y="1171"/>
                    </a:lnTo>
                    <a:lnTo>
                      <a:pt x="2264" y="1183"/>
                    </a:lnTo>
                    <a:lnTo>
                      <a:pt x="2266" y="1191"/>
                    </a:lnTo>
                    <a:lnTo>
                      <a:pt x="2270" y="1199"/>
                    </a:lnTo>
                    <a:lnTo>
                      <a:pt x="2278" y="1203"/>
                    </a:lnTo>
                    <a:lnTo>
                      <a:pt x="2284" y="1205"/>
                    </a:lnTo>
                    <a:lnTo>
                      <a:pt x="2294" y="1207"/>
                    </a:lnTo>
                    <a:lnTo>
                      <a:pt x="2303" y="1207"/>
                    </a:lnTo>
                    <a:lnTo>
                      <a:pt x="2311" y="1205"/>
                    </a:lnTo>
                    <a:lnTo>
                      <a:pt x="2325" y="1209"/>
                    </a:lnTo>
                    <a:lnTo>
                      <a:pt x="2339" y="1211"/>
                    </a:lnTo>
                    <a:lnTo>
                      <a:pt x="2354" y="1215"/>
                    </a:lnTo>
                    <a:lnTo>
                      <a:pt x="2368" y="1217"/>
                    </a:lnTo>
                    <a:lnTo>
                      <a:pt x="2382" y="1224"/>
                    </a:lnTo>
                    <a:lnTo>
                      <a:pt x="2395" y="1230"/>
                    </a:lnTo>
                    <a:lnTo>
                      <a:pt x="2405" y="1240"/>
                    </a:lnTo>
                    <a:lnTo>
                      <a:pt x="2413" y="1252"/>
                    </a:lnTo>
                    <a:lnTo>
                      <a:pt x="2419" y="1266"/>
                    </a:lnTo>
                    <a:lnTo>
                      <a:pt x="2421" y="1281"/>
                    </a:lnTo>
                    <a:lnTo>
                      <a:pt x="2419" y="1293"/>
                    </a:lnTo>
                    <a:lnTo>
                      <a:pt x="2417" y="1307"/>
                    </a:lnTo>
                    <a:lnTo>
                      <a:pt x="2411" y="1322"/>
                    </a:lnTo>
                    <a:lnTo>
                      <a:pt x="2405" y="1336"/>
                    </a:lnTo>
                    <a:lnTo>
                      <a:pt x="2397" y="1350"/>
                    </a:lnTo>
                    <a:lnTo>
                      <a:pt x="2388" y="1362"/>
                    </a:lnTo>
                    <a:lnTo>
                      <a:pt x="2382" y="1375"/>
                    </a:lnTo>
                    <a:lnTo>
                      <a:pt x="2378" y="1387"/>
                    </a:lnTo>
                    <a:lnTo>
                      <a:pt x="2378" y="1399"/>
                    </a:lnTo>
                    <a:lnTo>
                      <a:pt x="2378" y="1414"/>
                    </a:lnTo>
                    <a:lnTo>
                      <a:pt x="2380" y="1428"/>
                    </a:lnTo>
                    <a:lnTo>
                      <a:pt x="2382" y="1442"/>
                    </a:lnTo>
                    <a:lnTo>
                      <a:pt x="2384" y="1456"/>
                    </a:lnTo>
                    <a:lnTo>
                      <a:pt x="2386" y="1471"/>
                    </a:lnTo>
                    <a:lnTo>
                      <a:pt x="2419" y="1469"/>
                    </a:lnTo>
                    <a:lnTo>
                      <a:pt x="2452" y="1465"/>
                    </a:lnTo>
                    <a:lnTo>
                      <a:pt x="2484" y="1456"/>
                    </a:lnTo>
                    <a:lnTo>
                      <a:pt x="2517" y="1450"/>
                    </a:lnTo>
                    <a:lnTo>
                      <a:pt x="2533" y="1448"/>
                    </a:lnTo>
                    <a:lnTo>
                      <a:pt x="2550" y="1446"/>
                    </a:lnTo>
                    <a:lnTo>
                      <a:pt x="2566" y="1448"/>
                    </a:lnTo>
                    <a:lnTo>
                      <a:pt x="2580" y="1450"/>
                    </a:lnTo>
                    <a:lnTo>
                      <a:pt x="2597" y="1454"/>
                    </a:lnTo>
                    <a:lnTo>
                      <a:pt x="2611" y="1460"/>
                    </a:lnTo>
                    <a:lnTo>
                      <a:pt x="2627" y="1471"/>
                    </a:lnTo>
                    <a:lnTo>
                      <a:pt x="2642" y="1481"/>
                    </a:lnTo>
                    <a:lnTo>
                      <a:pt x="2652" y="1491"/>
                    </a:lnTo>
                    <a:lnTo>
                      <a:pt x="2660" y="1501"/>
                    </a:lnTo>
                    <a:lnTo>
                      <a:pt x="2668" y="1512"/>
                    </a:lnTo>
                    <a:lnTo>
                      <a:pt x="2672" y="1524"/>
                    </a:lnTo>
                    <a:lnTo>
                      <a:pt x="2679" y="1548"/>
                    </a:lnTo>
                    <a:lnTo>
                      <a:pt x="2681" y="1573"/>
                    </a:lnTo>
                    <a:lnTo>
                      <a:pt x="2685" y="1597"/>
                    </a:lnTo>
                    <a:lnTo>
                      <a:pt x="2689" y="1622"/>
                    </a:lnTo>
                    <a:lnTo>
                      <a:pt x="2693" y="1634"/>
                    </a:lnTo>
                    <a:lnTo>
                      <a:pt x="2699" y="1646"/>
                    </a:lnTo>
                    <a:lnTo>
                      <a:pt x="2707" y="1657"/>
                    </a:lnTo>
                    <a:lnTo>
                      <a:pt x="2715" y="1665"/>
                    </a:lnTo>
                    <a:lnTo>
                      <a:pt x="2717" y="1679"/>
                    </a:lnTo>
                    <a:lnTo>
                      <a:pt x="2721" y="1693"/>
                    </a:lnTo>
                    <a:lnTo>
                      <a:pt x="2728" y="1706"/>
                    </a:lnTo>
                    <a:lnTo>
                      <a:pt x="2736" y="1718"/>
                    </a:lnTo>
                    <a:lnTo>
                      <a:pt x="2744" y="1728"/>
                    </a:lnTo>
                    <a:lnTo>
                      <a:pt x="2754" y="1740"/>
                    </a:lnTo>
                    <a:lnTo>
                      <a:pt x="2762" y="1750"/>
                    </a:lnTo>
                    <a:lnTo>
                      <a:pt x="2770" y="1763"/>
                    </a:lnTo>
                    <a:lnTo>
                      <a:pt x="2795" y="1795"/>
                    </a:lnTo>
                    <a:lnTo>
                      <a:pt x="2819" y="1828"/>
                    </a:lnTo>
                    <a:lnTo>
                      <a:pt x="2844" y="1863"/>
                    </a:lnTo>
                    <a:lnTo>
                      <a:pt x="2871" y="1895"/>
                    </a:lnTo>
                    <a:lnTo>
                      <a:pt x="2899" y="1928"/>
                    </a:lnTo>
                    <a:lnTo>
                      <a:pt x="2928" y="1961"/>
                    </a:lnTo>
                    <a:lnTo>
                      <a:pt x="2956" y="1991"/>
                    </a:lnTo>
                    <a:lnTo>
                      <a:pt x="2985" y="2020"/>
                    </a:lnTo>
                    <a:lnTo>
                      <a:pt x="2989" y="2032"/>
                    </a:lnTo>
                    <a:lnTo>
                      <a:pt x="2993" y="2047"/>
                    </a:lnTo>
                    <a:lnTo>
                      <a:pt x="2999" y="2059"/>
                    </a:lnTo>
                    <a:lnTo>
                      <a:pt x="3005" y="2071"/>
                    </a:lnTo>
                    <a:lnTo>
                      <a:pt x="3012" y="2083"/>
                    </a:lnTo>
                    <a:lnTo>
                      <a:pt x="3016" y="2098"/>
                    </a:lnTo>
                    <a:lnTo>
                      <a:pt x="3020" y="2110"/>
                    </a:lnTo>
                    <a:lnTo>
                      <a:pt x="3020" y="2124"/>
                    </a:lnTo>
                    <a:lnTo>
                      <a:pt x="3016" y="2141"/>
                    </a:lnTo>
                    <a:lnTo>
                      <a:pt x="3012" y="2159"/>
                    </a:lnTo>
                    <a:lnTo>
                      <a:pt x="3007" y="2175"/>
                    </a:lnTo>
                    <a:lnTo>
                      <a:pt x="3003" y="2194"/>
                    </a:lnTo>
                    <a:lnTo>
                      <a:pt x="2999" y="2210"/>
                    </a:lnTo>
                    <a:lnTo>
                      <a:pt x="2993" y="2226"/>
                    </a:lnTo>
                    <a:lnTo>
                      <a:pt x="2987" y="2241"/>
                    </a:lnTo>
                    <a:lnTo>
                      <a:pt x="2977" y="2253"/>
                    </a:lnTo>
                    <a:lnTo>
                      <a:pt x="2973" y="2277"/>
                    </a:lnTo>
                    <a:lnTo>
                      <a:pt x="2967" y="2302"/>
                    </a:lnTo>
                    <a:lnTo>
                      <a:pt x="2958" y="2324"/>
                    </a:lnTo>
                    <a:lnTo>
                      <a:pt x="2952" y="2345"/>
                    </a:lnTo>
                    <a:lnTo>
                      <a:pt x="2944" y="2367"/>
                    </a:lnTo>
                    <a:lnTo>
                      <a:pt x="2936" y="2390"/>
                    </a:lnTo>
                    <a:lnTo>
                      <a:pt x="2930" y="2412"/>
                    </a:lnTo>
                    <a:lnTo>
                      <a:pt x="2924" y="2437"/>
                    </a:lnTo>
                    <a:lnTo>
                      <a:pt x="2918" y="2465"/>
                    </a:lnTo>
                    <a:lnTo>
                      <a:pt x="2909" y="2492"/>
                    </a:lnTo>
                    <a:lnTo>
                      <a:pt x="2901" y="2520"/>
                    </a:lnTo>
                    <a:lnTo>
                      <a:pt x="2891" y="2547"/>
                    </a:lnTo>
                    <a:lnTo>
                      <a:pt x="2883" y="2576"/>
                    </a:lnTo>
                    <a:lnTo>
                      <a:pt x="2875" y="2604"/>
                    </a:lnTo>
                    <a:lnTo>
                      <a:pt x="2873" y="2633"/>
                    </a:lnTo>
                    <a:lnTo>
                      <a:pt x="2873" y="2661"/>
                    </a:lnTo>
                    <a:lnTo>
                      <a:pt x="2877" y="2676"/>
                    </a:lnTo>
                    <a:lnTo>
                      <a:pt x="2879" y="2688"/>
                    </a:lnTo>
                    <a:lnTo>
                      <a:pt x="2879" y="2700"/>
                    </a:lnTo>
                    <a:lnTo>
                      <a:pt x="2877" y="2712"/>
                    </a:lnTo>
                    <a:lnTo>
                      <a:pt x="2877" y="2727"/>
                    </a:lnTo>
                    <a:lnTo>
                      <a:pt x="2875" y="2739"/>
                    </a:lnTo>
                    <a:lnTo>
                      <a:pt x="2875" y="2753"/>
                    </a:lnTo>
                    <a:lnTo>
                      <a:pt x="2877" y="2767"/>
                    </a:lnTo>
                    <a:lnTo>
                      <a:pt x="2866" y="2774"/>
                    </a:lnTo>
                    <a:lnTo>
                      <a:pt x="2860" y="2780"/>
                    </a:lnTo>
                    <a:lnTo>
                      <a:pt x="2856" y="2788"/>
                    </a:lnTo>
                    <a:lnTo>
                      <a:pt x="2852" y="2796"/>
                    </a:lnTo>
                    <a:lnTo>
                      <a:pt x="2848" y="2812"/>
                    </a:lnTo>
                    <a:lnTo>
                      <a:pt x="2848" y="2833"/>
                    </a:lnTo>
                    <a:lnTo>
                      <a:pt x="2848" y="2851"/>
                    </a:lnTo>
                    <a:lnTo>
                      <a:pt x="2848" y="2872"/>
                    </a:lnTo>
                    <a:lnTo>
                      <a:pt x="2848" y="2880"/>
                    </a:lnTo>
                    <a:lnTo>
                      <a:pt x="2846" y="2890"/>
                    </a:lnTo>
                    <a:lnTo>
                      <a:pt x="2842" y="2898"/>
                    </a:lnTo>
                    <a:lnTo>
                      <a:pt x="2838" y="2908"/>
                    </a:lnTo>
                    <a:lnTo>
                      <a:pt x="2832" y="2908"/>
                    </a:lnTo>
                    <a:lnTo>
                      <a:pt x="2826" y="2908"/>
                    </a:lnTo>
                    <a:lnTo>
                      <a:pt x="2819" y="2906"/>
                    </a:lnTo>
                    <a:lnTo>
                      <a:pt x="2813" y="2904"/>
                    </a:lnTo>
                    <a:lnTo>
                      <a:pt x="2807" y="2904"/>
                    </a:lnTo>
                    <a:lnTo>
                      <a:pt x="2803" y="2904"/>
                    </a:lnTo>
                    <a:lnTo>
                      <a:pt x="2799" y="2906"/>
                    </a:lnTo>
                    <a:lnTo>
                      <a:pt x="2795" y="2910"/>
                    </a:lnTo>
                    <a:lnTo>
                      <a:pt x="2801" y="2931"/>
                    </a:lnTo>
                    <a:lnTo>
                      <a:pt x="2805" y="2949"/>
                    </a:lnTo>
                    <a:lnTo>
                      <a:pt x="2807" y="2970"/>
                    </a:lnTo>
                    <a:lnTo>
                      <a:pt x="2809" y="2990"/>
                    </a:lnTo>
                    <a:lnTo>
                      <a:pt x="2809" y="3011"/>
                    </a:lnTo>
                    <a:lnTo>
                      <a:pt x="2809" y="3031"/>
                    </a:lnTo>
                    <a:lnTo>
                      <a:pt x="2807" y="3049"/>
                    </a:lnTo>
                    <a:lnTo>
                      <a:pt x="2803" y="3070"/>
                    </a:lnTo>
                    <a:lnTo>
                      <a:pt x="2795" y="3111"/>
                    </a:lnTo>
                    <a:lnTo>
                      <a:pt x="2783" y="3149"/>
                    </a:lnTo>
                    <a:lnTo>
                      <a:pt x="2766" y="3186"/>
                    </a:lnTo>
                    <a:lnTo>
                      <a:pt x="2752" y="3223"/>
                    </a:lnTo>
                    <a:lnTo>
                      <a:pt x="2746" y="3262"/>
                    </a:lnTo>
                    <a:lnTo>
                      <a:pt x="2742" y="3303"/>
                    </a:lnTo>
                    <a:lnTo>
                      <a:pt x="2738" y="3341"/>
                    </a:lnTo>
                    <a:lnTo>
                      <a:pt x="2734" y="3382"/>
                    </a:lnTo>
                    <a:lnTo>
                      <a:pt x="2730" y="3421"/>
                    </a:lnTo>
                    <a:lnTo>
                      <a:pt x="2726" y="3462"/>
                    </a:lnTo>
                    <a:lnTo>
                      <a:pt x="2723" y="3505"/>
                    </a:lnTo>
                    <a:lnTo>
                      <a:pt x="2719" y="3550"/>
                    </a:lnTo>
                    <a:lnTo>
                      <a:pt x="2717" y="3576"/>
                    </a:lnTo>
                    <a:lnTo>
                      <a:pt x="2717" y="3603"/>
                    </a:lnTo>
                    <a:lnTo>
                      <a:pt x="2717" y="3629"/>
                    </a:lnTo>
                    <a:lnTo>
                      <a:pt x="2719" y="3656"/>
                    </a:lnTo>
                    <a:lnTo>
                      <a:pt x="2723" y="3682"/>
                    </a:lnTo>
                    <a:lnTo>
                      <a:pt x="2728" y="3707"/>
                    </a:lnTo>
                    <a:lnTo>
                      <a:pt x="2734" y="3731"/>
                    </a:lnTo>
                    <a:lnTo>
                      <a:pt x="2742" y="3756"/>
                    </a:lnTo>
                    <a:lnTo>
                      <a:pt x="2752" y="3778"/>
                    </a:lnTo>
                    <a:lnTo>
                      <a:pt x="2762" y="3801"/>
                    </a:lnTo>
                    <a:lnTo>
                      <a:pt x="2775" y="3823"/>
                    </a:lnTo>
                    <a:lnTo>
                      <a:pt x="2789" y="3844"/>
                    </a:lnTo>
                    <a:lnTo>
                      <a:pt x="2803" y="3864"/>
                    </a:lnTo>
                    <a:lnTo>
                      <a:pt x="2819" y="3883"/>
                    </a:lnTo>
                    <a:lnTo>
                      <a:pt x="2838" y="3899"/>
                    </a:lnTo>
                    <a:lnTo>
                      <a:pt x="2856" y="3915"/>
                    </a:lnTo>
                    <a:lnTo>
                      <a:pt x="2866" y="3923"/>
                    </a:lnTo>
                    <a:lnTo>
                      <a:pt x="2877" y="3929"/>
                    </a:lnTo>
                    <a:lnTo>
                      <a:pt x="2887" y="3938"/>
                    </a:lnTo>
                    <a:lnTo>
                      <a:pt x="2895" y="3944"/>
                    </a:lnTo>
                    <a:lnTo>
                      <a:pt x="2903" y="3954"/>
                    </a:lnTo>
                    <a:lnTo>
                      <a:pt x="2909" y="3962"/>
                    </a:lnTo>
                    <a:lnTo>
                      <a:pt x="2913" y="3974"/>
                    </a:lnTo>
                    <a:lnTo>
                      <a:pt x="2915" y="3985"/>
                    </a:lnTo>
                    <a:lnTo>
                      <a:pt x="2920" y="3989"/>
                    </a:lnTo>
                    <a:lnTo>
                      <a:pt x="2924" y="3991"/>
                    </a:lnTo>
                    <a:lnTo>
                      <a:pt x="2930" y="3995"/>
                    </a:lnTo>
                    <a:lnTo>
                      <a:pt x="2934" y="3997"/>
                    </a:lnTo>
                    <a:lnTo>
                      <a:pt x="2938" y="4001"/>
                    </a:lnTo>
                    <a:lnTo>
                      <a:pt x="2942" y="4005"/>
                    </a:lnTo>
                    <a:lnTo>
                      <a:pt x="2944" y="4011"/>
                    </a:lnTo>
                    <a:lnTo>
                      <a:pt x="2946" y="4017"/>
                    </a:lnTo>
                    <a:lnTo>
                      <a:pt x="2942" y="4040"/>
                    </a:lnTo>
                    <a:lnTo>
                      <a:pt x="2962" y="4060"/>
                    </a:lnTo>
                    <a:lnTo>
                      <a:pt x="2981" y="4085"/>
                    </a:lnTo>
                    <a:lnTo>
                      <a:pt x="2999" y="4111"/>
                    </a:lnTo>
                    <a:lnTo>
                      <a:pt x="3018" y="4136"/>
                    </a:lnTo>
                    <a:lnTo>
                      <a:pt x="3028" y="4148"/>
                    </a:lnTo>
                    <a:lnTo>
                      <a:pt x="3038" y="4160"/>
                    </a:lnTo>
                    <a:lnTo>
                      <a:pt x="3048" y="4170"/>
                    </a:lnTo>
                    <a:lnTo>
                      <a:pt x="3061" y="4179"/>
                    </a:lnTo>
                    <a:lnTo>
                      <a:pt x="3073" y="4185"/>
                    </a:lnTo>
                    <a:lnTo>
                      <a:pt x="3087" y="4191"/>
                    </a:lnTo>
                    <a:lnTo>
                      <a:pt x="3101" y="4195"/>
                    </a:lnTo>
                    <a:lnTo>
                      <a:pt x="3118" y="4195"/>
                    </a:lnTo>
                    <a:lnTo>
                      <a:pt x="3126" y="4205"/>
                    </a:lnTo>
                    <a:lnTo>
                      <a:pt x="3134" y="4213"/>
                    </a:lnTo>
                    <a:lnTo>
                      <a:pt x="3142" y="4219"/>
                    </a:lnTo>
                    <a:lnTo>
                      <a:pt x="3152" y="4226"/>
                    </a:lnTo>
                    <a:lnTo>
                      <a:pt x="3171" y="4234"/>
                    </a:lnTo>
                    <a:lnTo>
                      <a:pt x="3193" y="4240"/>
                    </a:lnTo>
                    <a:lnTo>
                      <a:pt x="3214" y="4244"/>
                    </a:lnTo>
                    <a:lnTo>
                      <a:pt x="3234" y="4250"/>
                    </a:lnTo>
                    <a:lnTo>
                      <a:pt x="3255" y="4258"/>
                    </a:lnTo>
                    <a:lnTo>
                      <a:pt x="3273" y="4271"/>
                    </a:lnTo>
                    <a:lnTo>
                      <a:pt x="3269" y="4283"/>
                    </a:lnTo>
                    <a:lnTo>
                      <a:pt x="3265" y="4295"/>
                    </a:lnTo>
                    <a:lnTo>
                      <a:pt x="3261" y="4307"/>
                    </a:lnTo>
                    <a:lnTo>
                      <a:pt x="3255" y="4322"/>
                    </a:lnTo>
                    <a:lnTo>
                      <a:pt x="3251" y="4334"/>
                    </a:lnTo>
                    <a:lnTo>
                      <a:pt x="3246" y="4346"/>
                    </a:lnTo>
                    <a:lnTo>
                      <a:pt x="3242" y="4358"/>
                    </a:lnTo>
                    <a:lnTo>
                      <a:pt x="3238" y="4371"/>
                    </a:lnTo>
                    <a:lnTo>
                      <a:pt x="3224" y="4395"/>
                    </a:lnTo>
                    <a:lnTo>
                      <a:pt x="3214" y="4420"/>
                    </a:lnTo>
                    <a:lnTo>
                      <a:pt x="3206" y="4444"/>
                    </a:lnTo>
                    <a:lnTo>
                      <a:pt x="3197" y="4473"/>
                    </a:lnTo>
                    <a:lnTo>
                      <a:pt x="3189" y="4499"/>
                    </a:lnTo>
                    <a:lnTo>
                      <a:pt x="3181" y="4526"/>
                    </a:lnTo>
                    <a:lnTo>
                      <a:pt x="3175" y="4538"/>
                    </a:lnTo>
                    <a:lnTo>
                      <a:pt x="3169" y="4550"/>
                    </a:lnTo>
                    <a:lnTo>
                      <a:pt x="3161" y="4563"/>
                    </a:lnTo>
                    <a:lnTo>
                      <a:pt x="3152" y="4575"/>
                    </a:lnTo>
                    <a:lnTo>
                      <a:pt x="3157" y="4577"/>
                    </a:lnTo>
                    <a:lnTo>
                      <a:pt x="3161" y="4581"/>
                    </a:lnTo>
                    <a:lnTo>
                      <a:pt x="3161" y="4585"/>
                    </a:lnTo>
                    <a:lnTo>
                      <a:pt x="3159" y="4589"/>
                    </a:lnTo>
                    <a:lnTo>
                      <a:pt x="3157" y="4593"/>
                    </a:lnTo>
                    <a:lnTo>
                      <a:pt x="3155" y="4597"/>
                    </a:lnTo>
                    <a:lnTo>
                      <a:pt x="3152" y="4601"/>
                    </a:lnTo>
                    <a:lnTo>
                      <a:pt x="3152" y="4605"/>
                    </a:lnTo>
                    <a:lnTo>
                      <a:pt x="3148" y="4610"/>
                    </a:lnTo>
                    <a:lnTo>
                      <a:pt x="3142" y="4612"/>
                    </a:lnTo>
                    <a:lnTo>
                      <a:pt x="3138" y="4614"/>
                    </a:lnTo>
                    <a:lnTo>
                      <a:pt x="3132" y="4616"/>
                    </a:lnTo>
                    <a:lnTo>
                      <a:pt x="3122" y="4616"/>
                    </a:lnTo>
                    <a:lnTo>
                      <a:pt x="3110" y="4614"/>
                    </a:lnTo>
                    <a:lnTo>
                      <a:pt x="3097" y="4610"/>
                    </a:lnTo>
                    <a:lnTo>
                      <a:pt x="3085" y="4605"/>
                    </a:lnTo>
                    <a:lnTo>
                      <a:pt x="3073" y="4601"/>
                    </a:lnTo>
                    <a:lnTo>
                      <a:pt x="3063" y="4597"/>
                    </a:lnTo>
                    <a:lnTo>
                      <a:pt x="3056" y="4591"/>
                    </a:lnTo>
                    <a:lnTo>
                      <a:pt x="3050" y="4587"/>
                    </a:lnTo>
                    <a:lnTo>
                      <a:pt x="3044" y="4583"/>
                    </a:lnTo>
                    <a:lnTo>
                      <a:pt x="3036" y="4579"/>
                    </a:lnTo>
                    <a:lnTo>
                      <a:pt x="3030" y="4575"/>
                    </a:lnTo>
                    <a:lnTo>
                      <a:pt x="3022" y="4571"/>
                    </a:lnTo>
                    <a:lnTo>
                      <a:pt x="3016" y="4569"/>
                    </a:lnTo>
                    <a:lnTo>
                      <a:pt x="3007" y="4565"/>
                    </a:lnTo>
                    <a:lnTo>
                      <a:pt x="2981" y="4597"/>
                    </a:lnTo>
                    <a:lnTo>
                      <a:pt x="2956" y="4628"/>
                    </a:lnTo>
                    <a:lnTo>
                      <a:pt x="2932" y="4659"/>
                    </a:lnTo>
                    <a:lnTo>
                      <a:pt x="2907" y="4689"/>
                    </a:lnTo>
                    <a:lnTo>
                      <a:pt x="2885" y="4720"/>
                    </a:lnTo>
                    <a:lnTo>
                      <a:pt x="2858" y="4748"/>
                    </a:lnTo>
                    <a:lnTo>
                      <a:pt x="2834" y="4777"/>
                    </a:lnTo>
                    <a:lnTo>
                      <a:pt x="2805" y="4804"/>
                    </a:lnTo>
                    <a:lnTo>
                      <a:pt x="2801" y="4801"/>
                    </a:lnTo>
                    <a:lnTo>
                      <a:pt x="2799" y="4804"/>
                    </a:lnTo>
                    <a:lnTo>
                      <a:pt x="2795" y="4804"/>
                    </a:lnTo>
                    <a:lnTo>
                      <a:pt x="2793" y="4806"/>
                    </a:lnTo>
                    <a:lnTo>
                      <a:pt x="2791" y="4808"/>
                    </a:lnTo>
                    <a:lnTo>
                      <a:pt x="2787" y="4810"/>
                    </a:lnTo>
                    <a:lnTo>
                      <a:pt x="2785" y="4812"/>
                    </a:lnTo>
                    <a:lnTo>
                      <a:pt x="2783" y="4816"/>
                    </a:lnTo>
                    <a:lnTo>
                      <a:pt x="2762" y="4818"/>
                    </a:lnTo>
                    <a:lnTo>
                      <a:pt x="2744" y="4816"/>
                    </a:lnTo>
                    <a:lnTo>
                      <a:pt x="2728" y="4814"/>
                    </a:lnTo>
                    <a:lnTo>
                      <a:pt x="2711" y="4810"/>
                    </a:lnTo>
                    <a:lnTo>
                      <a:pt x="2693" y="4806"/>
                    </a:lnTo>
                    <a:lnTo>
                      <a:pt x="2676" y="4804"/>
                    </a:lnTo>
                    <a:lnTo>
                      <a:pt x="2658" y="4801"/>
                    </a:lnTo>
                    <a:lnTo>
                      <a:pt x="2638" y="4804"/>
                    </a:lnTo>
                    <a:lnTo>
                      <a:pt x="2611" y="4799"/>
                    </a:lnTo>
                    <a:lnTo>
                      <a:pt x="2582" y="4795"/>
                    </a:lnTo>
                    <a:lnTo>
                      <a:pt x="2552" y="4789"/>
                    </a:lnTo>
                    <a:lnTo>
                      <a:pt x="2523" y="4785"/>
                    </a:lnTo>
                    <a:lnTo>
                      <a:pt x="2495" y="4779"/>
                    </a:lnTo>
                    <a:lnTo>
                      <a:pt x="2464" y="4775"/>
                    </a:lnTo>
                    <a:lnTo>
                      <a:pt x="2435" y="4769"/>
                    </a:lnTo>
                    <a:lnTo>
                      <a:pt x="2409" y="4765"/>
                    </a:lnTo>
                    <a:lnTo>
                      <a:pt x="2382" y="4763"/>
                    </a:lnTo>
                    <a:lnTo>
                      <a:pt x="2356" y="4761"/>
                    </a:lnTo>
                    <a:lnTo>
                      <a:pt x="2331" y="4755"/>
                    </a:lnTo>
                    <a:lnTo>
                      <a:pt x="2305" y="4748"/>
                    </a:lnTo>
                    <a:lnTo>
                      <a:pt x="2278" y="4742"/>
                    </a:lnTo>
                    <a:lnTo>
                      <a:pt x="2252" y="4738"/>
                    </a:lnTo>
                    <a:lnTo>
                      <a:pt x="2225" y="4732"/>
                    </a:lnTo>
                    <a:lnTo>
                      <a:pt x="2198" y="4730"/>
                    </a:lnTo>
                    <a:lnTo>
                      <a:pt x="2192" y="4728"/>
                    </a:lnTo>
                    <a:lnTo>
                      <a:pt x="2186" y="4724"/>
                    </a:lnTo>
                    <a:lnTo>
                      <a:pt x="2180" y="4720"/>
                    </a:lnTo>
                    <a:lnTo>
                      <a:pt x="2176" y="4714"/>
                    </a:lnTo>
                    <a:lnTo>
                      <a:pt x="2170" y="4710"/>
                    </a:lnTo>
                    <a:lnTo>
                      <a:pt x="2166" y="4706"/>
                    </a:lnTo>
                    <a:lnTo>
                      <a:pt x="2160" y="4703"/>
                    </a:lnTo>
                    <a:lnTo>
                      <a:pt x="2151" y="4703"/>
                    </a:lnTo>
                    <a:lnTo>
                      <a:pt x="2164" y="4683"/>
                    </a:lnTo>
                    <a:lnTo>
                      <a:pt x="2178" y="4667"/>
                    </a:lnTo>
                    <a:lnTo>
                      <a:pt x="2192" y="4650"/>
                    </a:lnTo>
                    <a:lnTo>
                      <a:pt x="2209" y="4634"/>
                    </a:lnTo>
                    <a:lnTo>
                      <a:pt x="2225" y="4622"/>
                    </a:lnTo>
                    <a:lnTo>
                      <a:pt x="2243" y="4607"/>
                    </a:lnTo>
                    <a:lnTo>
                      <a:pt x="2262" y="4597"/>
                    </a:lnTo>
                    <a:lnTo>
                      <a:pt x="2282" y="4587"/>
                    </a:lnTo>
                    <a:lnTo>
                      <a:pt x="2321" y="4567"/>
                    </a:lnTo>
                    <a:lnTo>
                      <a:pt x="2364" y="4552"/>
                    </a:lnTo>
                    <a:lnTo>
                      <a:pt x="2407" y="4538"/>
                    </a:lnTo>
                    <a:lnTo>
                      <a:pt x="2448" y="4528"/>
                    </a:lnTo>
                    <a:lnTo>
                      <a:pt x="2478" y="4526"/>
                    </a:lnTo>
                    <a:lnTo>
                      <a:pt x="2509" y="4524"/>
                    </a:lnTo>
                    <a:lnTo>
                      <a:pt x="2542" y="4522"/>
                    </a:lnTo>
                    <a:lnTo>
                      <a:pt x="2572" y="4522"/>
                    </a:lnTo>
                    <a:lnTo>
                      <a:pt x="2605" y="4520"/>
                    </a:lnTo>
                    <a:lnTo>
                      <a:pt x="2638" y="4520"/>
                    </a:lnTo>
                    <a:lnTo>
                      <a:pt x="2668" y="4520"/>
                    </a:lnTo>
                    <a:lnTo>
                      <a:pt x="2701" y="4524"/>
                    </a:lnTo>
                    <a:lnTo>
                      <a:pt x="2705" y="4514"/>
                    </a:lnTo>
                    <a:lnTo>
                      <a:pt x="2711" y="4501"/>
                    </a:lnTo>
                    <a:lnTo>
                      <a:pt x="2715" y="4491"/>
                    </a:lnTo>
                    <a:lnTo>
                      <a:pt x="2717" y="4481"/>
                    </a:lnTo>
                    <a:lnTo>
                      <a:pt x="2719" y="4469"/>
                    </a:lnTo>
                    <a:lnTo>
                      <a:pt x="2719" y="4456"/>
                    </a:lnTo>
                    <a:lnTo>
                      <a:pt x="2719" y="4446"/>
                    </a:lnTo>
                    <a:lnTo>
                      <a:pt x="2715" y="4434"/>
                    </a:lnTo>
                    <a:lnTo>
                      <a:pt x="2703" y="4430"/>
                    </a:lnTo>
                    <a:lnTo>
                      <a:pt x="2693" y="4424"/>
                    </a:lnTo>
                    <a:lnTo>
                      <a:pt x="2683" y="4416"/>
                    </a:lnTo>
                    <a:lnTo>
                      <a:pt x="2674" y="4407"/>
                    </a:lnTo>
                    <a:lnTo>
                      <a:pt x="2668" y="4399"/>
                    </a:lnTo>
                    <a:lnTo>
                      <a:pt x="2662" y="4389"/>
                    </a:lnTo>
                    <a:lnTo>
                      <a:pt x="2658" y="4377"/>
                    </a:lnTo>
                    <a:lnTo>
                      <a:pt x="2654" y="4367"/>
                    </a:lnTo>
                    <a:lnTo>
                      <a:pt x="2646" y="4342"/>
                    </a:lnTo>
                    <a:lnTo>
                      <a:pt x="2640" y="4317"/>
                    </a:lnTo>
                    <a:lnTo>
                      <a:pt x="2632" y="4295"/>
                    </a:lnTo>
                    <a:lnTo>
                      <a:pt x="2619" y="4275"/>
                    </a:lnTo>
                    <a:lnTo>
                      <a:pt x="2615" y="4264"/>
                    </a:lnTo>
                    <a:lnTo>
                      <a:pt x="2609" y="4256"/>
                    </a:lnTo>
                    <a:lnTo>
                      <a:pt x="2601" y="4248"/>
                    </a:lnTo>
                    <a:lnTo>
                      <a:pt x="2593" y="4242"/>
                    </a:lnTo>
                    <a:lnTo>
                      <a:pt x="2585" y="4234"/>
                    </a:lnTo>
                    <a:lnTo>
                      <a:pt x="2576" y="4228"/>
                    </a:lnTo>
                    <a:lnTo>
                      <a:pt x="2568" y="4219"/>
                    </a:lnTo>
                    <a:lnTo>
                      <a:pt x="2560" y="4211"/>
                    </a:lnTo>
                    <a:lnTo>
                      <a:pt x="2544" y="4217"/>
                    </a:lnTo>
                    <a:lnTo>
                      <a:pt x="2527" y="4224"/>
                    </a:lnTo>
                    <a:lnTo>
                      <a:pt x="2511" y="4228"/>
                    </a:lnTo>
                    <a:lnTo>
                      <a:pt x="2493" y="4232"/>
                    </a:lnTo>
                    <a:lnTo>
                      <a:pt x="2476" y="4236"/>
                    </a:lnTo>
                    <a:lnTo>
                      <a:pt x="2458" y="4238"/>
                    </a:lnTo>
                    <a:lnTo>
                      <a:pt x="2439" y="4240"/>
                    </a:lnTo>
                    <a:lnTo>
                      <a:pt x="2421" y="4242"/>
                    </a:lnTo>
                    <a:lnTo>
                      <a:pt x="2417" y="4248"/>
                    </a:lnTo>
                    <a:lnTo>
                      <a:pt x="2411" y="4250"/>
                    </a:lnTo>
                    <a:lnTo>
                      <a:pt x="2407" y="4250"/>
                    </a:lnTo>
                    <a:lnTo>
                      <a:pt x="2403" y="4250"/>
                    </a:lnTo>
                    <a:lnTo>
                      <a:pt x="2399" y="4250"/>
                    </a:lnTo>
                    <a:lnTo>
                      <a:pt x="2395" y="4250"/>
                    </a:lnTo>
                    <a:lnTo>
                      <a:pt x="2390" y="4254"/>
                    </a:lnTo>
                    <a:lnTo>
                      <a:pt x="2386" y="4258"/>
                    </a:lnTo>
                    <a:lnTo>
                      <a:pt x="2323" y="4262"/>
                    </a:lnTo>
                    <a:lnTo>
                      <a:pt x="2260" y="4264"/>
                    </a:lnTo>
                    <a:lnTo>
                      <a:pt x="2198" y="4260"/>
                    </a:lnTo>
                    <a:lnTo>
                      <a:pt x="2137" y="4256"/>
                    </a:lnTo>
                    <a:lnTo>
                      <a:pt x="2078" y="4250"/>
                    </a:lnTo>
                    <a:lnTo>
                      <a:pt x="2017" y="4244"/>
                    </a:lnTo>
                    <a:lnTo>
                      <a:pt x="1953" y="4240"/>
                    </a:lnTo>
                    <a:lnTo>
                      <a:pt x="1892" y="4236"/>
                    </a:lnTo>
                    <a:lnTo>
                      <a:pt x="1880" y="4230"/>
                    </a:lnTo>
                    <a:lnTo>
                      <a:pt x="1867" y="4226"/>
                    </a:lnTo>
                    <a:lnTo>
                      <a:pt x="1855" y="4222"/>
                    </a:lnTo>
                    <a:lnTo>
                      <a:pt x="1843" y="4217"/>
                    </a:lnTo>
                    <a:lnTo>
                      <a:pt x="1816" y="4215"/>
                    </a:lnTo>
                    <a:lnTo>
                      <a:pt x="1790" y="4211"/>
                    </a:lnTo>
                    <a:lnTo>
                      <a:pt x="1765" y="4209"/>
                    </a:lnTo>
                    <a:lnTo>
                      <a:pt x="1739" y="4203"/>
                    </a:lnTo>
                    <a:lnTo>
                      <a:pt x="1727" y="4201"/>
                    </a:lnTo>
                    <a:lnTo>
                      <a:pt x="1714" y="4197"/>
                    </a:lnTo>
                    <a:lnTo>
                      <a:pt x="1704" y="4191"/>
                    </a:lnTo>
                    <a:lnTo>
                      <a:pt x="1692" y="4185"/>
                    </a:lnTo>
                    <a:lnTo>
                      <a:pt x="1686" y="4183"/>
                    </a:lnTo>
                    <a:lnTo>
                      <a:pt x="1680" y="4183"/>
                    </a:lnTo>
                    <a:lnTo>
                      <a:pt x="1673" y="4185"/>
                    </a:lnTo>
                    <a:lnTo>
                      <a:pt x="1669" y="4187"/>
                    </a:lnTo>
                    <a:lnTo>
                      <a:pt x="1663" y="4195"/>
                    </a:lnTo>
                    <a:lnTo>
                      <a:pt x="1661" y="4205"/>
                    </a:lnTo>
                    <a:lnTo>
                      <a:pt x="1659" y="4217"/>
                    </a:lnTo>
                    <a:lnTo>
                      <a:pt x="1655" y="4228"/>
                    </a:lnTo>
                    <a:lnTo>
                      <a:pt x="1653" y="4238"/>
                    </a:lnTo>
                    <a:lnTo>
                      <a:pt x="1647" y="4246"/>
                    </a:lnTo>
                    <a:lnTo>
                      <a:pt x="1637" y="4271"/>
                    </a:lnTo>
                    <a:lnTo>
                      <a:pt x="1628" y="4293"/>
                    </a:lnTo>
                    <a:lnTo>
                      <a:pt x="1620" y="4317"/>
                    </a:lnTo>
                    <a:lnTo>
                      <a:pt x="1610" y="4342"/>
                    </a:lnTo>
                    <a:lnTo>
                      <a:pt x="1602" y="4364"/>
                    </a:lnTo>
                    <a:lnTo>
                      <a:pt x="1594" y="4389"/>
                    </a:lnTo>
                    <a:lnTo>
                      <a:pt x="1586" y="4413"/>
                    </a:lnTo>
                    <a:lnTo>
                      <a:pt x="1579" y="4438"/>
                    </a:lnTo>
                    <a:lnTo>
                      <a:pt x="1579" y="4448"/>
                    </a:lnTo>
                    <a:lnTo>
                      <a:pt x="1579" y="4462"/>
                    </a:lnTo>
                    <a:lnTo>
                      <a:pt x="1579" y="4477"/>
                    </a:lnTo>
                    <a:lnTo>
                      <a:pt x="1579" y="4491"/>
                    </a:lnTo>
                    <a:lnTo>
                      <a:pt x="1577" y="4503"/>
                    </a:lnTo>
                    <a:lnTo>
                      <a:pt x="1571" y="4516"/>
                    </a:lnTo>
                    <a:lnTo>
                      <a:pt x="1567" y="4520"/>
                    </a:lnTo>
                    <a:lnTo>
                      <a:pt x="1563" y="4524"/>
                    </a:lnTo>
                    <a:lnTo>
                      <a:pt x="1557" y="4526"/>
                    </a:lnTo>
                    <a:lnTo>
                      <a:pt x="1549" y="4528"/>
                    </a:lnTo>
                    <a:lnTo>
                      <a:pt x="1532" y="4526"/>
                    </a:lnTo>
                    <a:lnTo>
                      <a:pt x="1518" y="4522"/>
                    </a:lnTo>
                    <a:lnTo>
                      <a:pt x="1504" y="4518"/>
                    </a:lnTo>
                    <a:lnTo>
                      <a:pt x="1492" y="4512"/>
                    </a:lnTo>
                    <a:lnTo>
                      <a:pt x="1477" y="4505"/>
                    </a:lnTo>
                    <a:lnTo>
                      <a:pt x="1465" y="4499"/>
                    </a:lnTo>
                    <a:lnTo>
                      <a:pt x="1451" y="4495"/>
                    </a:lnTo>
                    <a:lnTo>
                      <a:pt x="1436" y="4493"/>
                    </a:lnTo>
                    <a:lnTo>
                      <a:pt x="1430" y="4495"/>
                    </a:lnTo>
                    <a:lnTo>
                      <a:pt x="1424" y="4497"/>
                    </a:lnTo>
                    <a:lnTo>
                      <a:pt x="1422" y="4501"/>
                    </a:lnTo>
                    <a:lnTo>
                      <a:pt x="1418" y="4505"/>
                    </a:lnTo>
                    <a:lnTo>
                      <a:pt x="1416" y="4516"/>
                    </a:lnTo>
                    <a:lnTo>
                      <a:pt x="1414" y="4528"/>
                    </a:lnTo>
                    <a:lnTo>
                      <a:pt x="1410" y="4538"/>
                    </a:lnTo>
                    <a:lnTo>
                      <a:pt x="1406" y="4548"/>
                    </a:lnTo>
                    <a:lnTo>
                      <a:pt x="1404" y="4550"/>
                    </a:lnTo>
                    <a:lnTo>
                      <a:pt x="1398" y="4554"/>
                    </a:lnTo>
                    <a:lnTo>
                      <a:pt x="1394" y="4556"/>
                    </a:lnTo>
                    <a:lnTo>
                      <a:pt x="1385" y="4558"/>
                    </a:lnTo>
                    <a:lnTo>
                      <a:pt x="1379" y="4563"/>
                    </a:lnTo>
                    <a:lnTo>
                      <a:pt x="1375" y="4567"/>
                    </a:lnTo>
                    <a:lnTo>
                      <a:pt x="1373" y="4571"/>
                    </a:lnTo>
                    <a:lnTo>
                      <a:pt x="1371" y="4577"/>
                    </a:lnTo>
                    <a:lnTo>
                      <a:pt x="1369" y="4587"/>
                    </a:lnTo>
                    <a:lnTo>
                      <a:pt x="1369" y="4599"/>
                    </a:lnTo>
                    <a:lnTo>
                      <a:pt x="1369" y="4610"/>
                    </a:lnTo>
                    <a:lnTo>
                      <a:pt x="1367" y="4620"/>
                    </a:lnTo>
                    <a:lnTo>
                      <a:pt x="1363" y="4624"/>
                    </a:lnTo>
                    <a:lnTo>
                      <a:pt x="1359" y="4628"/>
                    </a:lnTo>
                    <a:lnTo>
                      <a:pt x="1355" y="4630"/>
                    </a:lnTo>
                    <a:lnTo>
                      <a:pt x="1347" y="4632"/>
                    </a:lnTo>
                    <a:lnTo>
                      <a:pt x="1338" y="4628"/>
                    </a:lnTo>
                    <a:lnTo>
                      <a:pt x="1332" y="4626"/>
                    </a:lnTo>
                    <a:lnTo>
                      <a:pt x="1324" y="4624"/>
                    </a:lnTo>
                    <a:lnTo>
                      <a:pt x="1316" y="4622"/>
                    </a:lnTo>
                    <a:lnTo>
                      <a:pt x="1310" y="4620"/>
                    </a:lnTo>
                    <a:lnTo>
                      <a:pt x="1302" y="4618"/>
                    </a:lnTo>
                    <a:lnTo>
                      <a:pt x="1293" y="4616"/>
                    </a:lnTo>
                    <a:lnTo>
                      <a:pt x="1287" y="4612"/>
                    </a:lnTo>
                    <a:lnTo>
                      <a:pt x="1271" y="4603"/>
                    </a:lnTo>
                    <a:lnTo>
                      <a:pt x="1255" y="4597"/>
                    </a:lnTo>
                    <a:lnTo>
                      <a:pt x="1238" y="4591"/>
                    </a:lnTo>
                    <a:lnTo>
                      <a:pt x="1220" y="4585"/>
                    </a:lnTo>
                    <a:lnTo>
                      <a:pt x="1201" y="4581"/>
                    </a:lnTo>
                    <a:lnTo>
                      <a:pt x="1185" y="4577"/>
                    </a:lnTo>
                    <a:lnTo>
                      <a:pt x="1167" y="4573"/>
                    </a:lnTo>
                    <a:lnTo>
                      <a:pt x="1150" y="4569"/>
                    </a:lnTo>
                    <a:lnTo>
                      <a:pt x="1132" y="4561"/>
                    </a:lnTo>
                    <a:lnTo>
                      <a:pt x="1114" y="4554"/>
                    </a:lnTo>
                    <a:lnTo>
                      <a:pt x="1093" y="4546"/>
                    </a:lnTo>
                    <a:lnTo>
                      <a:pt x="1075" y="4540"/>
                    </a:lnTo>
                    <a:lnTo>
                      <a:pt x="1054" y="4534"/>
                    </a:lnTo>
                    <a:lnTo>
                      <a:pt x="1036" y="4526"/>
                    </a:lnTo>
                    <a:lnTo>
                      <a:pt x="1018" y="4516"/>
                    </a:lnTo>
                    <a:lnTo>
                      <a:pt x="999" y="4503"/>
                    </a:lnTo>
                    <a:lnTo>
                      <a:pt x="1001" y="4495"/>
                    </a:lnTo>
                    <a:lnTo>
                      <a:pt x="1003" y="4487"/>
                    </a:lnTo>
                    <a:lnTo>
                      <a:pt x="1007" y="4479"/>
                    </a:lnTo>
                    <a:lnTo>
                      <a:pt x="1011" y="4471"/>
                    </a:lnTo>
                    <a:lnTo>
                      <a:pt x="1024" y="4454"/>
                    </a:lnTo>
                    <a:lnTo>
                      <a:pt x="1034" y="4440"/>
                    </a:lnTo>
                    <a:lnTo>
                      <a:pt x="1038" y="4432"/>
                    </a:lnTo>
                    <a:lnTo>
                      <a:pt x="1040" y="4424"/>
                    </a:lnTo>
                    <a:lnTo>
                      <a:pt x="1042" y="4416"/>
                    </a:lnTo>
                    <a:lnTo>
                      <a:pt x="1042" y="4409"/>
                    </a:lnTo>
                    <a:lnTo>
                      <a:pt x="1042" y="4401"/>
                    </a:lnTo>
                    <a:lnTo>
                      <a:pt x="1038" y="4395"/>
                    </a:lnTo>
                    <a:lnTo>
                      <a:pt x="1032" y="4389"/>
                    </a:lnTo>
                    <a:lnTo>
                      <a:pt x="1022" y="4383"/>
                    </a:lnTo>
                    <a:lnTo>
                      <a:pt x="991" y="4364"/>
                    </a:lnTo>
                    <a:lnTo>
                      <a:pt x="956" y="4348"/>
                    </a:lnTo>
                    <a:lnTo>
                      <a:pt x="924" y="4332"/>
                    </a:lnTo>
                    <a:lnTo>
                      <a:pt x="891" y="4317"/>
                    </a:lnTo>
                    <a:lnTo>
                      <a:pt x="856" y="4301"/>
                    </a:lnTo>
                    <a:lnTo>
                      <a:pt x="824" y="4285"/>
                    </a:lnTo>
                    <a:lnTo>
                      <a:pt x="793" y="4266"/>
                    </a:lnTo>
                    <a:lnTo>
                      <a:pt x="762" y="4246"/>
                    </a:lnTo>
                    <a:lnTo>
                      <a:pt x="738" y="4234"/>
                    </a:lnTo>
                    <a:lnTo>
                      <a:pt x="715" y="4217"/>
                    </a:lnTo>
                    <a:lnTo>
                      <a:pt x="695" y="4199"/>
                    </a:lnTo>
                    <a:lnTo>
                      <a:pt x="676" y="4179"/>
                    </a:lnTo>
                    <a:lnTo>
                      <a:pt x="658" y="4158"/>
                    </a:lnTo>
                    <a:lnTo>
                      <a:pt x="640" y="4138"/>
                    </a:lnTo>
                    <a:lnTo>
                      <a:pt x="619" y="4117"/>
                    </a:lnTo>
                    <a:lnTo>
                      <a:pt x="599" y="4099"/>
                    </a:lnTo>
                    <a:lnTo>
                      <a:pt x="574" y="4066"/>
                    </a:lnTo>
                    <a:lnTo>
                      <a:pt x="554" y="4034"/>
                    </a:lnTo>
                    <a:lnTo>
                      <a:pt x="533" y="4001"/>
                    </a:lnTo>
                    <a:lnTo>
                      <a:pt x="517" y="3968"/>
                    </a:lnTo>
                    <a:lnTo>
                      <a:pt x="501" y="3934"/>
                    </a:lnTo>
                    <a:lnTo>
                      <a:pt x="489" y="3899"/>
                    </a:lnTo>
                    <a:lnTo>
                      <a:pt x="480" y="3862"/>
                    </a:lnTo>
                    <a:lnTo>
                      <a:pt x="474" y="3821"/>
                    </a:lnTo>
                    <a:lnTo>
                      <a:pt x="489" y="3811"/>
                    </a:lnTo>
                    <a:lnTo>
                      <a:pt x="511" y="3809"/>
                    </a:lnTo>
                    <a:lnTo>
                      <a:pt x="531" y="3809"/>
                    </a:lnTo>
                    <a:lnTo>
                      <a:pt x="550" y="3811"/>
                    </a:lnTo>
                    <a:lnTo>
                      <a:pt x="570" y="3815"/>
                    </a:lnTo>
                    <a:lnTo>
                      <a:pt x="607" y="3825"/>
                    </a:lnTo>
                    <a:lnTo>
                      <a:pt x="644" y="3840"/>
                    </a:lnTo>
                    <a:lnTo>
                      <a:pt x="681" y="3856"/>
                    </a:lnTo>
                    <a:lnTo>
                      <a:pt x="717" y="3870"/>
                    </a:lnTo>
                    <a:lnTo>
                      <a:pt x="736" y="3876"/>
                    </a:lnTo>
                    <a:lnTo>
                      <a:pt x="754" y="3883"/>
                    </a:lnTo>
                    <a:lnTo>
                      <a:pt x="775" y="3887"/>
                    </a:lnTo>
                    <a:lnTo>
                      <a:pt x="793" y="3889"/>
                    </a:lnTo>
                    <a:lnTo>
                      <a:pt x="811" y="3899"/>
                    </a:lnTo>
                    <a:lnTo>
                      <a:pt x="830" y="3907"/>
                    </a:lnTo>
                    <a:lnTo>
                      <a:pt x="850" y="3913"/>
                    </a:lnTo>
                    <a:lnTo>
                      <a:pt x="868" y="3919"/>
                    </a:lnTo>
                    <a:lnTo>
                      <a:pt x="889" y="3925"/>
                    </a:lnTo>
                    <a:lnTo>
                      <a:pt x="907" y="3932"/>
                    </a:lnTo>
                    <a:lnTo>
                      <a:pt x="915" y="3938"/>
                    </a:lnTo>
                    <a:lnTo>
                      <a:pt x="926" y="3944"/>
                    </a:lnTo>
                    <a:lnTo>
                      <a:pt x="934" y="3950"/>
                    </a:lnTo>
                    <a:lnTo>
                      <a:pt x="940" y="3958"/>
                    </a:lnTo>
                    <a:lnTo>
                      <a:pt x="979" y="3972"/>
                    </a:lnTo>
                    <a:lnTo>
                      <a:pt x="1016" y="3989"/>
                    </a:lnTo>
                    <a:lnTo>
                      <a:pt x="1050" y="4009"/>
                    </a:lnTo>
                    <a:lnTo>
                      <a:pt x="1087" y="4030"/>
                    </a:lnTo>
                    <a:lnTo>
                      <a:pt x="1122" y="4050"/>
                    </a:lnTo>
                    <a:lnTo>
                      <a:pt x="1157" y="4068"/>
                    </a:lnTo>
                    <a:lnTo>
                      <a:pt x="1191" y="4087"/>
                    </a:lnTo>
                    <a:lnTo>
                      <a:pt x="1230" y="4103"/>
                    </a:lnTo>
                    <a:lnTo>
                      <a:pt x="1238" y="4093"/>
                    </a:lnTo>
                    <a:lnTo>
                      <a:pt x="1248" y="4085"/>
                    </a:lnTo>
                    <a:lnTo>
                      <a:pt x="1259" y="4074"/>
                    </a:lnTo>
                    <a:lnTo>
                      <a:pt x="1267" y="4064"/>
                    </a:lnTo>
                    <a:lnTo>
                      <a:pt x="1275" y="4052"/>
                    </a:lnTo>
                    <a:lnTo>
                      <a:pt x="1283" y="4042"/>
                    </a:lnTo>
                    <a:lnTo>
                      <a:pt x="1289" y="4030"/>
                    </a:lnTo>
                    <a:lnTo>
                      <a:pt x="1291" y="4017"/>
                    </a:lnTo>
                    <a:lnTo>
                      <a:pt x="1285" y="4009"/>
                    </a:lnTo>
                    <a:lnTo>
                      <a:pt x="1279" y="4003"/>
                    </a:lnTo>
                    <a:lnTo>
                      <a:pt x="1271" y="4001"/>
                    </a:lnTo>
                    <a:lnTo>
                      <a:pt x="1263" y="3997"/>
                    </a:lnTo>
                    <a:lnTo>
                      <a:pt x="1253" y="3993"/>
                    </a:lnTo>
                    <a:lnTo>
                      <a:pt x="1246" y="3989"/>
                    </a:lnTo>
                    <a:lnTo>
                      <a:pt x="1240" y="3981"/>
                    </a:lnTo>
                    <a:lnTo>
                      <a:pt x="1236" y="3970"/>
                    </a:lnTo>
                    <a:lnTo>
                      <a:pt x="1240" y="3962"/>
                    </a:lnTo>
                    <a:lnTo>
                      <a:pt x="1244" y="3958"/>
                    </a:lnTo>
                    <a:lnTo>
                      <a:pt x="1248" y="3954"/>
                    </a:lnTo>
                    <a:lnTo>
                      <a:pt x="1255" y="3952"/>
                    </a:lnTo>
                    <a:lnTo>
                      <a:pt x="1261" y="3950"/>
                    </a:lnTo>
                    <a:lnTo>
                      <a:pt x="1267" y="3950"/>
                    </a:lnTo>
                    <a:lnTo>
                      <a:pt x="1273" y="3948"/>
                    </a:lnTo>
                    <a:lnTo>
                      <a:pt x="1279" y="3948"/>
                    </a:lnTo>
                    <a:lnTo>
                      <a:pt x="1285" y="3940"/>
                    </a:lnTo>
                    <a:lnTo>
                      <a:pt x="1293" y="3936"/>
                    </a:lnTo>
                    <a:lnTo>
                      <a:pt x="1302" y="3932"/>
                    </a:lnTo>
                    <a:lnTo>
                      <a:pt x="1310" y="3929"/>
                    </a:lnTo>
                    <a:lnTo>
                      <a:pt x="1318" y="3925"/>
                    </a:lnTo>
                    <a:lnTo>
                      <a:pt x="1322" y="3919"/>
                    </a:lnTo>
                    <a:lnTo>
                      <a:pt x="1324" y="3917"/>
                    </a:lnTo>
                    <a:lnTo>
                      <a:pt x="1324" y="3911"/>
                    </a:lnTo>
                    <a:lnTo>
                      <a:pt x="1324" y="3907"/>
                    </a:lnTo>
                    <a:lnTo>
                      <a:pt x="1324" y="3901"/>
                    </a:lnTo>
                    <a:lnTo>
                      <a:pt x="1330" y="3891"/>
                    </a:lnTo>
                    <a:lnTo>
                      <a:pt x="1336" y="3880"/>
                    </a:lnTo>
                    <a:lnTo>
                      <a:pt x="1342" y="3870"/>
                    </a:lnTo>
                    <a:lnTo>
                      <a:pt x="1347" y="3860"/>
                    </a:lnTo>
                    <a:lnTo>
                      <a:pt x="1353" y="3838"/>
                    </a:lnTo>
                    <a:lnTo>
                      <a:pt x="1357" y="3815"/>
                    </a:lnTo>
                    <a:lnTo>
                      <a:pt x="1361" y="3793"/>
                    </a:lnTo>
                    <a:lnTo>
                      <a:pt x="1365" y="3770"/>
                    </a:lnTo>
                    <a:lnTo>
                      <a:pt x="1369" y="3746"/>
                    </a:lnTo>
                    <a:lnTo>
                      <a:pt x="1377" y="3725"/>
                    </a:lnTo>
                    <a:lnTo>
                      <a:pt x="1385" y="3711"/>
                    </a:lnTo>
                    <a:lnTo>
                      <a:pt x="1391" y="3697"/>
                    </a:lnTo>
                    <a:lnTo>
                      <a:pt x="1394" y="3682"/>
                    </a:lnTo>
                    <a:lnTo>
                      <a:pt x="1396" y="3666"/>
                    </a:lnTo>
                    <a:lnTo>
                      <a:pt x="1396" y="3652"/>
                    </a:lnTo>
                    <a:lnTo>
                      <a:pt x="1398" y="3635"/>
                    </a:lnTo>
                    <a:lnTo>
                      <a:pt x="1404" y="3621"/>
                    </a:lnTo>
                    <a:lnTo>
                      <a:pt x="1412" y="3609"/>
                    </a:lnTo>
                    <a:lnTo>
                      <a:pt x="1418" y="3580"/>
                    </a:lnTo>
                    <a:lnTo>
                      <a:pt x="1422" y="3552"/>
                    </a:lnTo>
                    <a:lnTo>
                      <a:pt x="1426" y="3521"/>
                    </a:lnTo>
                    <a:lnTo>
                      <a:pt x="1428" y="3490"/>
                    </a:lnTo>
                    <a:lnTo>
                      <a:pt x="1430" y="3460"/>
                    </a:lnTo>
                    <a:lnTo>
                      <a:pt x="1432" y="3427"/>
                    </a:lnTo>
                    <a:lnTo>
                      <a:pt x="1432" y="3396"/>
                    </a:lnTo>
                    <a:lnTo>
                      <a:pt x="1432" y="3366"/>
                    </a:lnTo>
                    <a:lnTo>
                      <a:pt x="1428" y="3298"/>
                    </a:lnTo>
                    <a:lnTo>
                      <a:pt x="1420" y="3231"/>
                    </a:lnTo>
                    <a:lnTo>
                      <a:pt x="1410" y="3164"/>
                    </a:lnTo>
                    <a:lnTo>
                      <a:pt x="1398" y="3094"/>
                    </a:lnTo>
                    <a:lnTo>
                      <a:pt x="1385" y="3027"/>
                    </a:lnTo>
                    <a:lnTo>
                      <a:pt x="1373" y="2957"/>
                    </a:lnTo>
                    <a:lnTo>
                      <a:pt x="1365" y="2888"/>
                    </a:lnTo>
                    <a:lnTo>
                      <a:pt x="1359" y="2819"/>
                    </a:lnTo>
                    <a:lnTo>
                      <a:pt x="1369" y="2770"/>
                    </a:lnTo>
                    <a:lnTo>
                      <a:pt x="1379" y="2723"/>
                    </a:lnTo>
                    <a:lnTo>
                      <a:pt x="1389" y="2676"/>
                    </a:lnTo>
                    <a:lnTo>
                      <a:pt x="1400" y="2627"/>
                    </a:lnTo>
                    <a:lnTo>
                      <a:pt x="1410" y="2580"/>
                    </a:lnTo>
                    <a:lnTo>
                      <a:pt x="1420" y="2533"/>
                    </a:lnTo>
                    <a:lnTo>
                      <a:pt x="1430" y="2486"/>
                    </a:lnTo>
                    <a:lnTo>
                      <a:pt x="1441" y="2441"/>
                    </a:lnTo>
                    <a:lnTo>
                      <a:pt x="1436" y="2410"/>
                    </a:lnTo>
                    <a:lnTo>
                      <a:pt x="1436" y="2382"/>
                    </a:lnTo>
                    <a:lnTo>
                      <a:pt x="1436" y="2357"/>
                    </a:lnTo>
                    <a:lnTo>
                      <a:pt x="1436" y="2330"/>
                    </a:lnTo>
                    <a:lnTo>
                      <a:pt x="1436" y="2306"/>
                    </a:lnTo>
                    <a:lnTo>
                      <a:pt x="1436" y="2279"/>
                    </a:lnTo>
                    <a:lnTo>
                      <a:pt x="1434" y="2253"/>
                    </a:lnTo>
                    <a:lnTo>
                      <a:pt x="1432" y="2222"/>
                    </a:lnTo>
                    <a:lnTo>
                      <a:pt x="1418" y="2243"/>
                    </a:lnTo>
                    <a:lnTo>
                      <a:pt x="1402" y="2261"/>
                    </a:lnTo>
                    <a:lnTo>
                      <a:pt x="1385" y="2275"/>
                    </a:lnTo>
                    <a:lnTo>
                      <a:pt x="1367" y="2290"/>
                    </a:lnTo>
                    <a:lnTo>
                      <a:pt x="1349" y="2300"/>
                    </a:lnTo>
                    <a:lnTo>
                      <a:pt x="1328" y="2310"/>
                    </a:lnTo>
                    <a:lnTo>
                      <a:pt x="1308" y="2318"/>
                    </a:lnTo>
                    <a:lnTo>
                      <a:pt x="1285" y="2326"/>
                    </a:lnTo>
                    <a:lnTo>
                      <a:pt x="1242" y="2341"/>
                    </a:lnTo>
                    <a:lnTo>
                      <a:pt x="1201" y="2357"/>
                    </a:lnTo>
                    <a:lnTo>
                      <a:pt x="1181" y="2367"/>
                    </a:lnTo>
                    <a:lnTo>
                      <a:pt x="1161" y="2377"/>
                    </a:lnTo>
                    <a:lnTo>
                      <a:pt x="1142" y="2390"/>
                    </a:lnTo>
                    <a:lnTo>
                      <a:pt x="1124" y="2406"/>
                    </a:lnTo>
                    <a:lnTo>
                      <a:pt x="1093" y="2422"/>
                    </a:lnTo>
                    <a:lnTo>
                      <a:pt x="1061" y="2437"/>
                    </a:lnTo>
                    <a:lnTo>
                      <a:pt x="1028" y="2453"/>
                    </a:lnTo>
                    <a:lnTo>
                      <a:pt x="995" y="2469"/>
                    </a:lnTo>
                    <a:lnTo>
                      <a:pt x="981" y="2477"/>
                    </a:lnTo>
                    <a:lnTo>
                      <a:pt x="965" y="2488"/>
                    </a:lnTo>
                    <a:lnTo>
                      <a:pt x="952" y="2498"/>
                    </a:lnTo>
                    <a:lnTo>
                      <a:pt x="940" y="2510"/>
                    </a:lnTo>
                    <a:lnTo>
                      <a:pt x="928" y="2524"/>
                    </a:lnTo>
                    <a:lnTo>
                      <a:pt x="920" y="2539"/>
                    </a:lnTo>
                    <a:lnTo>
                      <a:pt x="911" y="2555"/>
                    </a:lnTo>
                    <a:lnTo>
                      <a:pt x="905" y="2573"/>
                    </a:lnTo>
                    <a:lnTo>
                      <a:pt x="901" y="2578"/>
                    </a:lnTo>
                    <a:lnTo>
                      <a:pt x="897" y="2582"/>
                    </a:lnTo>
                    <a:lnTo>
                      <a:pt x="891" y="2584"/>
                    </a:lnTo>
                    <a:lnTo>
                      <a:pt x="885" y="2584"/>
                    </a:lnTo>
                    <a:lnTo>
                      <a:pt x="879" y="2584"/>
                    </a:lnTo>
                    <a:lnTo>
                      <a:pt x="871" y="2584"/>
                    </a:lnTo>
                    <a:lnTo>
                      <a:pt x="864" y="2582"/>
                    </a:lnTo>
                    <a:lnTo>
                      <a:pt x="858" y="2580"/>
                    </a:lnTo>
                    <a:lnTo>
                      <a:pt x="856" y="2578"/>
                    </a:lnTo>
                    <a:lnTo>
                      <a:pt x="852" y="2573"/>
                    </a:lnTo>
                    <a:lnTo>
                      <a:pt x="850" y="2571"/>
                    </a:lnTo>
                    <a:lnTo>
                      <a:pt x="846" y="2569"/>
                    </a:lnTo>
                    <a:lnTo>
                      <a:pt x="844" y="2567"/>
                    </a:lnTo>
                    <a:lnTo>
                      <a:pt x="840" y="2565"/>
                    </a:lnTo>
                    <a:lnTo>
                      <a:pt x="836" y="2565"/>
                    </a:lnTo>
                    <a:lnTo>
                      <a:pt x="832" y="2563"/>
                    </a:lnTo>
                    <a:lnTo>
                      <a:pt x="828" y="2569"/>
                    </a:lnTo>
                    <a:lnTo>
                      <a:pt x="838" y="2582"/>
                    </a:lnTo>
                    <a:lnTo>
                      <a:pt x="844" y="2594"/>
                    </a:lnTo>
                    <a:lnTo>
                      <a:pt x="850" y="2608"/>
                    </a:lnTo>
                    <a:lnTo>
                      <a:pt x="854" y="2622"/>
                    </a:lnTo>
                    <a:lnTo>
                      <a:pt x="858" y="2637"/>
                    </a:lnTo>
                    <a:lnTo>
                      <a:pt x="862" y="2651"/>
                    </a:lnTo>
                    <a:lnTo>
                      <a:pt x="866" y="2665"/>
                    </a:lnTo>
                    <a:lnTo>
                      <a:pt x="871" y="2682"/>
                    </a:lnTo>
                    <a:lnTo>
                      <a:pt x="868" y="2694"/>
                    </a:lnTo>
                    <a:lnTo>
                      <a:pt x="862" y="2704"/>
                    </a:lnTo>
                    <a:lnTo>
                      <a:pt x="858" y="2714"/>
                    </a:lnTo>
                    <a:lnTo>
                      <a:pt x="850" y="2723"/>
                    </a:lnTo>
                    <a:lnTo>
                      <a:pt x="844" y="2731"/>
                    </a:lnTo>
                    <a:lnTo>
                      <a:pt x="834" y="2737"/>
                    </a:lnTo>
                    <a:lnTo>
                      <a:pt x="824" y="2743"/>
                    </a:lnTo>
                    <a:lnTo>
                      <a:pt x="813" y="2747"/>
                    </a:lnTo>
                    <a:lnTo>
                      <a:pt x="803" y="2749"/>
                    </a:lnTo>
                    <a:lnTo>
                      <a:pt x="793" y="2751"/>
                    </a:lnTo>
                    <a:lnTo>
                      <a:pt x="781" y="2751"/>
                    </a:lnTo>
                    <a:lnTo>
                      <a:pt x="770" y="2751"/>
                    </a:lnTo>
                    <a:lnTo>
                      <a:pt x="760" y="2749"/>
                    </a:lnTo>
                    <a:lnTo>
                      <a:pt x="750" y="2745"/>
                    </a:lnTo>
                    <a:lnTo>
                      <a:pt x="740" y="2741"/>
                    </a:lnTo>
                    <a:lnTo>
                      <a:pt x="732" y="2737"/>
                    </a:lnTo>
                    <a:lnTo>
                      <a:pt x="728" y="2731"/>
                    </a:lnTo>
                    <a:lnTo>
                      <a:pt x="725" y="2727"/>
                    </a:lnTo>
                    <a:lnTo>
                      <a:pt x="721" y="2721"/>
                    </a:lnTo>
                    <a:lnTo>
                      <a:pt x="719" y="2716"/>
                    </a:lnTo>
                    <a:lnTo>
                      <a:pt x="717" y="2710"/>
                    </a:lnTo>
                    <a:lnTo>
                      <a:pt x="713" y="2706"/>
                    </a:lnTo>
                    <a:lnTo>
                      <a:pt x="709" y="2702"/>
                    </a:lnTo>
                    <a:lnTo>
                      <a:pt x="705" y="2698"/>
                    </a:lnTo>
                    <a:lnTo>
                      <a:pt x="691" y="2704"/>
                    </a:lnTo>
                    <a:lnTo>
                      <a:pt x="679" y="2708"/>
                    </a:lnTo>
                    <a:lnTo>
                      <a:pt x="664" y="2714"/>
                    </a:lnTo>
                    <a:lnTo>
                      <a:pt x="652" y="2721"/>
                    </a:lnTo>
                    <a:lnTo>
                      <a:pt x="642" y="2729"/>
                    </a:lnTo>
                    <a:lnTo>
                      <a:pt x="632" y="2739"/>
                    </a:lnTo>
                    <a:lnTo>
                      <a:pt x="627" y="2745"/>
                    </a:lnTo>
                    <a:lnTo>
                      <a:pt x="625" y="2751"/>
                    </a:lnTo>
                    <a:lnTo>
                      <a:pt x="623" y="2759"/>
                    </a:lnTo>
                    <a:lnTo>
                      <a:pt x="623" y="2767"/>
                    </a:lnTo>
                    <a:lnTo>
                      <a:pt x="617" y="2786"/>
                    </a:lnTo>
                    <a:lnTo>
                      <a:pt x="611" y="2806"/>
                    </a:lnTo>
                    <a:lnTo>
                      <a:pt x="603" y="2825"/>
                    </a:lnTo>
                    <a:lnTo>
                      <a:pt x="597" y="2843"/>
                    </a:lnTo>
                    <a:lnTo>
                      <a:pt x="589" y="2861"/>
                    </a:lnTo>
                    <a:lnTo>
                      <a:pt x="580" y="2880"/>
                    </a:lnTo>
                    <a:lnTo>
                      <a:pt x="572" y="2898"/>
                    </a:lnTo>
                    <a:lnTo>
                      <a:pt x="564" y="2915"/>
                    </a:lnTo>
                    <a:lnTo>
                      <a:pt x="562" y="2925"/>
                    </a:lnTo>
                    <a:lnTo>
                      <a:pt x="562" y="2933"/>
                    </a:lnTo>
                    <a:lnTo>
                      <a:pt x="562" y="2941"/>
                    </a:lnTo>
                    <a:lnTo>
                      <a:pt x="564" y="2949"/>
                    </a:lnTo>
                    <a:lnTo>
                      <a:pt x="562" y="2957"/>
                    </a:lnTo>
                    <a:lnTo>
                      <a:pt x="560" y="2964"/>
                    </a:lnTo>
                    <a:lnTo>
                      <a:pt x="556" y="2972"/>
                    </a:lnTo>
                    <a:lnTo>
                      <a:pt x="548" y="2978"/>
                    </a:lnTo>
                    <a:lnTo>
                      <a:pt x="548" y="2984"/>
                    </a:lnTo>
                    <a:lnTo>
                      <a:pt x="548" y="2990"/>
                    </a:lnTo>
                    <a:lnTo>
                      <a:pt x="546" y="2998"/>
                    </a:lnTo>
                    <a:lnTo>
                      <a:pt x="544" y="3004"/>
                    </a:lnTo>
                    <a:lnTo>
                      <a:pt x="542" y="3011"/>
                    </a:lnTo>
                    <a:lnTo>
                      <a:pt x="540" y="3017"/>
                    </a:lnTo>
                    <a:lnTo>
                      <a:pt x="540" y="3023"/>
                    </a:lnTo>
                    <a:lnTo>
                      <a:pt x="542" y="3029"/>
                    </a:lnTo>
                    <a:lnTo>
                      <a:pt x="529" y="3064"/>
                    </a:lnTo>
                    <a:lnTo>
                      <a:pt x="517" y="3098"/>
                    </a:lnTo>
                    <a:lnTo>
                      <a:pt x="505" y="3133"/>
                    </a:lnTo>
                    <a:lnTo>
                      <a:pt x="493" y="3168"/>
                    </a:lnTo>
                    <a:lnTo>
                      <a:pt x="482" y="3202"/>
                    </a:lnTo>
                    <a:lnTo>
                      <a:pt x="470" y="3239"/>
                    </a:lnTo>
                    <a:lnTo>
                      <a:pt x="458" y="3274"/>
                    </a:lnTo>
                    <a:lnTo>
                      <a:pt x="448" y="3309"/>
                    </a:lnTo>
                    <a:lnTo>
                      <a:pt x="435" y="3362"/>
                    </a:lnTo>
                    <a:lnTo>
                      <a:pt x="421" y="3415"/>
                    </a:lnTo>
                    <a:lnTo>
                      <a:pt x="405" y="3468"/>
                    </a:lnTo>
                    <a:lnTo>
                      <a:pt x="386" y="3521"/>
                    </a:lnTo>
                    <a:lnTo>
                      <a:pt x="368" y="3574"/>
                    </a:lnTo>
                    <a:lnTo>
                      <a:pt x="350" y="3625"/>
                    </a:lnTo>
                    <a:lnTo>
                      <a:pt x="331" y="3678"/>
                    </a:lnTo>
                    <a:lnTo>
                      <a:pt x="315" y="3733"/>
                    </a:lnTo>
                    <a:lnTo>
                      <a:pt x="305" y="3764"/>
                    </a:lnTo>
                    <a:lnTo>
                      <a:pt x="296" y="3797"/>
                    </a:lnTo>
                    <a:lnTo>
                      <a:pt x="288" y="3829"/>
                    </a:lnTo>
                    <a:lnTo>
                      <a:pt x="280" y="3862"/>
                    </a:lnTo>
                    <a:lnTo>
                      <a:pt x="270" y="3895"/>
                    </a:lnTo>
                    <a:lnTo>
                      <a:pt x="262" y="3927"/>
                    </a:lnTo>
                    <a:lnTo>
                      <a:pt x="252" y="3958"/>
                    </a:lnTo>
                    <a:lnTo>
                      <a:pt x="241" y="3991"/>
                    </a:lnTo>
                    <a:lnTo>
                      <a:pt x="231" y="4019"/>
                    </a:lnTo>
                    <a:lnTo>
                      <a:pt x="221" y="4048"/>
                    </a:lnTo>
                    <a:lnTo>
                      <a:pt x="211" y="4077"/>
                    </a:lnTo>
                    <a:lnTo>
                      <a:pt x="200" y="4105"/>
                    </a:lnTo>
                    <a:lnTo>
                      <a:pt x="190" y="4134"/>
                    </a:lnTo>
                    <a:lnTo>
                      <a:pt x="180" y="4164"/>
                    </a:lnTo>
                    <a:lnTo>
                      <a:pt x="170" y="4193"/>
                    </a:lnTo>
                    <a:lnTo>
                      <a:pt x="162" y="4224"/>
                    </a:lnTo>
                    <a:lnTo>
                      <a:pt x="160" y="4238"/>
                    </a:lnTo>
                    <a:lnTo>
                      <a:pt x="156" y="4250"/>
                    </a:lnTo>
                    <a:lnTo>
                      <a:pt x="149" y="4262"/>
                    </a:lnTo>
                    <a:lnTo>
                      <a:pt x="143" y="4277"/>
                    </a:lnTo>
                    <a:lnTo>
                      <a:pt x="137" y="4289"/>
                    </a:lnTo>
                    <a:lnTo>
                      <a:pt x="133" y="4301"/>
                    </a:lnTo>
                    <a:lnTo>
                      <a:pt x="131" y="4315"/>
                    </a:lnTo>
                    <a:lnTo>
                      <a:pt x="131" y="4328"/>
                    </a:lnTo>
                    <a:lnTo>
                      <a:pt x="127" y="4334"/>
                    </a:lnTo>
                    <a:lnTo>
                      <a:pt x="121" y="4338"/>
                    </a:lnTo>
                    <a:lnTo>
                      <a:pt x="115" y="4342"/>
                    </a:lnTo>
                    <a:lnTo>
                      <a:pt x="109" y="4342"/>
                    </a:lnTo>
                    <a:lnTo>
                      <a:pt x="96" y="4342"/>
                    </a:lnTo>
                    <a:lnTo>
                      <a:pt x="86" y="4340"/>
                    </a:lnTo>
                    <a:lnTo>
                      <a:pt x="74" y="4334"/>
                    </a:lnTo>
                    <a:lnTo>
                      <a:pt x="62" y="4328"/>
                    </a:lnTo>
                    <a:lnTo>
                      <a:pt x="49" y="4324"/>
                    </a:lnTo>
                    <a:lnTo>
                      <a:pt x="39" y="4320"/>
                    </a:lnTo>
                    <a:lnTo>
                      <a:pt x="31" y="4313"/>
                    </a:lnTo>
                    <a:lnTo>
                      <a:pt x="23" y="4305"/>
                    </a:lnTo>
                    <a:lnTo>
                      <a:pt x="15" y="4299"/>
                    </a:lnTo>
                    <a:lnTo>
                      <a:pt x="8" y="4291"/>
                    </a:lnTo>
                    <a:lnTo>
                      <a:pt x="4" y="4283"/>
                    </a:lnTo>
                    <a:lnTo>
                      <a:pt x="0" y="4273"/>
                    </a:lnTo>
                    <a:lnTo>
                      <a:pt x="2" y="4262"/>
                    </a:lnTo>
                    <a:lnTo>
                      <a:pt x="6" y="4250"/>
                    </a:lnTo>
                    <a:lnTo>
                      <a:pt x="13" y="4224"/>
                    </a:lnTo>
                    <a:lnTo>
                      <a:pt x="21" y="4195"/>
                    </a:lnTo>
                    <a:lnTo>
                      <a:pt x="29" y="4170"/>
                    </a:lnTo>
                    <a:lnTo>
                      <a:pt x="39" y="4144"/>
                    </a:lnTo>
                    <a:lnTo>
                      <a:pt x="49" y="4117"/>
                    </a:lnTo>
                    <a:lnTo>
                      <a:pt x="62" y="4093"/>
                    </a:lnTo>
                    <a:lnTo>
                      <a:pt x="72" y="4066"/>
                    </a:lnTo>
                    <a:lnTo>
                      <a:pt x="80" y="4040"/>
                    </a:lnTo>
                    <a:lnTo>
                      <a:pt x="90" y="4007"/>
                    </a:lnTo>
                    <a:lnTo>
                      <a:pt x="100" y="3974"/>
                    </a:lnTo>
                    <a:lnTo>
                      <a:pt x="113" y="3944"/>
                    </a:lnTo>
                    <a:lnTo>
                      <a:pt x="123" y="3911"/>
                    </a:lnTo>
                    <a:lnTo>
                      <a:pt x="133" y="3878"/>
                    </a:lnTo>
                    <a:lnTo>
                      <a:pt x="143" y="3846"/>
                    </a:lnTo>
                    <a:lnTo>
                      <a:pt x="151" y="3813"/>
                    </a:lnTo>
                    <a:lnTo>
                      <a:pt x="160" y="3780"/>
                    </a:lnTo>
                    <a:lnTo>
                      <a:pt x="164" y="3774"/>
                    </a:lnTo>
                    <a:lnTo>
                      <a:pt x="166" y="3770"/>
                    </a:lnTo>
                    <a:lnTo>
                      <a:pt x="168" y="3764"/>
                    </a:lnTo>
                    <a:lnTo>
                      <a:pt x="168" y="3758"/>
                    </a:lnTo>
                    <a:lnTo>
                      <a:pt x="170" y="3754"/>
                    </a:lnTo>
                    <a:lnTo>
                      <a:pt x="170" y="3748"/>
                    </a:lnTo>
                    <a:lnTo>
                      <a:pt x="170" y="3742"/>
                    </a:lnTo>
                    <a:lnTo>
                      <a:pt x="170" y="3738"/>
                    </a:lnTo>
                    <a:lnTo>
                      <a:pt x="174" y="3740"/>
                    </a:lnTo>
                    <a:lnTo>
                      <a:pt x="184" y="3689"/>
                    </a:lnTo>
                    <a:lnTo>
                      <a:pt x="198" y="3637"/>
                    </a:lnTo>
                    <a:lnTo>
                      <a:pt x="213" y="3586"/>
                    </a:lnTo>
                    <a:lnTo>
                      <a:pt x="231" y="3535"/>
                    </a:lnTo>
                    <a:lnTo>
                      <a:pt x="247" y="3484"/>
                    </a:lnTo>
                    <a:lnTo>
                      <a:pt x="264" y="3433"/>
                    </a:lnTo>
                    <a:lnTo>
                      <a:pt x="278" y="3382"/>
                    </a:lnTo>
                    <a:lnTo>
                      <a:pt x="290" y="3329"/>
                    </a:lnTo>
                    <a:lnTo>
                      <a:pt x="307" y="3258"/>
                    </a:lnTo>
                    <a:lnTo>
                      <a:pt x="325" y="3188"/>
                    </a:lnTo>
                    <a:lnTo>
                      <a:pt x="341" y="3119"/>
                    </a:lnTo>
                    <a:lnTo>
                      <a:pt x="362" y="3051"/>
                    </a:lnTo>
                    <a:lnTo>
                      <a:pt x="382" y="2984"/>
                    </a:lnTo>
                    <a:lnTo>
                      <a:pt x="405" y="2917"/>
                    </a:lnTo>
                    <a:lnTo>
                      <a:pt x="427" y="2849"/>
                    </a:lnTo>
                    <a:lnTo>
                      <a:pt x="450" y="2784"/>
                    </a:lnTo>
                    <a:lnTo>
                      <a:pt x="435" y="2765"/>
                    </a:lnTo>
                    <a:lnTo>
                      <a:pt x="423" y="2747"/>
                    </a:lnTo>
                    <a:lnTo>
                      <a:pt x="415" y="2727"/>
                    </a:lnTo>
                    <a:lnTo>
                      <a:pt x="407" y="2704"/>
                    </a:lnTo>
                    <a:lnTo>
                      <a:pt x="403" y="2682"/>
                    </a:lnTo>
                    <a:lnTo>
                      <a:pt x="401" y="2659"/>
                    </a:lnTo>
                    <a:lnTo>
                      <a:pt x="401" y="2637"/>
                    </a:lnTo>
                    <a:lnTo>
                      <a:pt x="405" y="2614"/>
                    </a:lnTo>
                    <a:lnTo>
                      <a:pt x="411" y="2608"/>
                    </a:lnTo>
                    <a:lnTo>
                      <a:pt x="413" y="2602"/>
                    </a:lnTo>
                    <a:lnTo>
                      <a:pt x="413" y="2596"/>
                    </a:lnTo>
                    <a:lnTo>
                      <a:pt x="413" y="2590"/>
                    </a:lnTo>
                    <a:lnTo>
                      <a:pt x="409" y="2584"/>
                    </a:lnTo>
                    <a:lnTo>
                      <a:pt x="405" y="2578"/>
                    </a:lnTo>
                    <a:lnTo>
                      <a:pt x="401" y="2571"/>
                    </a:lnTo>
                    <a:lnTo>
                      <a:pt x="397" y="2563"/>
                    </a:lnTo>
                    <a:lnTo>
                      <a:pt x="401" y="2494"/>
                    </a:lnTo>
                    <a:lnTo>
                      <a:pt x="397" y="2486"/>
                    </a:lnTo>
                    <a:lnTo>
                      <a:pt x="392" y="2477"/>
                    </a:lnTo>
                    <a:lnTo>
                      <a:pt x="386" y="2467"/>
                    </a:lnTo>
                    <a:lnTo>
                      <a:pt x="382" y="2459"/>
                    </a:lnTo>
                    <a:lnTo>
                      <a:pt x="378" y="2451"/>
                    </a:lnTo>
                    <a:lnTo>
                      <a:pt x="376" y="2443"/>
                    </a:lnTo>
                    <a:lnTo>
                      <a:pt x="376" y="2433"/>
                    </a:lnTo>
                    <a:lnTo>
                      <a:pt x="380" y="2424"/>
                    </a:lnTo>
                    <a:lnTo>
                      <a:pt x="395" y="2408"/>
                    </a:lnTo>
                    <a:lnTo>
                      <a:pt x="409" y="2390"/>
                    </a:lnTo>
                    <a:lnTo>
                      <a:pt x="423" y="2373"/>
                    </a:lnTo>
                    <a:lnTo>
                      <a:pt x="437" y="2355"/>
                    </a:lnTo>
                    <a:lnTo>
                      <a:pt x="452" y="2337"/>
                    </a:lnTo>
                    <a:lnTo>
                      <a:pt x="462" y="2316"/>
                    </a:lnTo>
                    <a:lnTo>
                      <a:pt x="464" y="2306"/>
                    </a:lnTo>
                    <a:lnTo>
                      <a:pt x="468" y="2296"/>
                    </a:lnTo>
                    <a:lnTo>
                      <a:pt x="470" y="2286"/>
                    </a:lnTo>
                    <a:lnTo>
                      <a:pt x="470" y="2273"/>
                    </a:lnTo>
                    <a:lnTo>
                      <a:pt x="486" y="2263"/>
                    </a:lnTo>
                    <a:lnTo>
                      <a:pt x="503" y="2255"/>
                    </a:lnTo>
                    <a:lnTo>
                      <a:pt x="519" y="2247"/>
                    </a:lnTo>
                    <a:lnTo>
                      <a:pt x="536" y="2241"/>
                    </a:lnTo>
                    <a:lnTo>
                      <a:pt x="554" y="2237"/>
                    </a:lnTo>
                    <a:lnTo>
                      <a:pt x="572" y="2232"/>
                    </a:lnTo>
                    <a:lnTo>
                      <a:pt x="591" y="2230"/>
                    </a:lnTo>
                    <a:lnTo>
                      <a:pt x="611" y="2230"/>
                    </a:lnTo>
                    <a:lnTo>
                      <a:pt x="613" y="2216"/>
                    </a:lnTo>
                    <a:lnTo>
                      <a:pt x="617" y="2206"/>
                    </a:lnTo>
                    <a:lnTo>
                      <a:pt x="621" y="2196"/>
                    </a:lnTo>
                    <a:lnTo>
                      <a:pt x="629" y="2188"/>
                    </a:lnTo>
                    <a:lnTo>
                      <a:pt x="636" y="2179"/>
                    </a:lnTo>
                    <a:lnTo>
                      <a:pt x="646" y="2173"/>
                    </a:lnTo>
                    <a:lnTo>
                      <a:pt x="654" y="2167"/>
                    </a:lnTo>
                    <a:lnTo>
                      <a:pt x="666" y="2163"/>
                    </a:lnTo>
                    <a:lnTo>
                      <a:pt x="689" y="2155"/>
                    </a:lnTo>
                    <a:lnTo>
                      <a:pt x="711" y="2149"/>
                    </a:lnTo>
                    <a:lnTo>
                      <a:pt x="734" y="2141"/>
                    </a:lnTo>
                    <a:lnTo>
                      <a:pt x="754" y="2132"/>
                    </a:lnTo>
                    <a:lnTo>
                      <a:pt x="799" y="2108"/>
                    </a:lnTo>
                    <a:lnTo>
                      <a:pt x="844" y="2081"/>
                    </a:lnTo>
                    <a:lnTo>
                      <a:pt x="891" y="2059"/>
                    </a:lnTo>
                    <a:lnTo>
                      <a:pt x="936" y="2034"/>
                    </a:lnTo>
                    <a:lnTo>
                      <a:pt x="983" y="2012"/>
                    </a:lnTo>
                    <a:lnTo>
                      <a:pt x="1030" y="1991"/>
                    </a:lnTo>
                    <a:lnTo>
                      <a:pt x="1077" y="1969"/>
                    </a:lnTo>
                    <a:lnTo>
                      <a:pt x="1124" y="1949"/>
                    </a:lnTo>
                    <a:lnTo>
                      <a:pt x="1165" y="1916"/>
                    </a:lnTo>
                    <a:lnTo>
                      <a:pt x="1206" y="1879"/>
                    </a:lnTo>
                    <a:lnTo>
                      <a:pt x="1244" y="1842"/>
                    </a:lnTo>
                    <a:lnTo>
                      <a:pt x="1283" y="1804"/>
                    </a:lnTo>
                    <a:lnTo>
                      <a:pt x="1322" y="1765"/>
                    </a:lnTo>
                    <a:lnTo>
                      <a:pt x="1361" y="1724"/>
                    </a:lnTo>
                    <a:lnTo>
                      <a:pt x="1400" y="1685"/>
                    </a:lnTo>
                    <a:lnTo>
                      <a:pt x="1441" y="1646"/>
                    </a:lnTo>
                    <a:lnTo>
                      <a:pt x="1447" y="1640"/>
                    </a:lnTo>
                    <a:lnTo>
                      <a:pt x="1453" y="1638"/>
                    </a:lnTo>
                    <a:lnTo>
                      <a:pt x="1459" y="1638"/>
                    </a:lnTo>
                    <a:lnTo>
                      <a:pt x="1467" y="1638"/>
                    </a:lnTo>
                    <a:lnTo>
                      <a:pt x="1473" y="1640"/>
                    </a:lnTo>
                    <a:lnTo>
                      <a:pt x="1481" y="1644"/>
                    </a:lnTo>
                    <a:lnTo>
                      <a:pt x="1487" y="1646"/>
                    </a:lnTo>
                    <a:lnTo>
                      <a:pt x="1494" y="1650"/>
                    </a:lnTo>
                    <a:lnTo>
                      <a:pt x="1496" y="1652"/>
                    </a:lnTo>
                    <a:lnTo>
                      <a:pt x="1498" y="1657"/>
                    </a:lnTo>
                    <a:lnTo>
                      <a:pt x="1500" y="1659"/>
                    </a:lnTo>
                    <a:lnTo>
                      <a:pt x="1502" y="1661"/>
                    </a:lnTo>
                    <a:lnTo>
                      <a:pt x="1506" y="1661"/>
                    </a:lnTo>
                    <a:lnTo>
                      <a:pt x="1508" y="1661"/>
                    </a:lnTo>
                    <a:lnTo>
                      <a:pt x="1512" y="1661"/>
                    </a:lnTo>
                    <a:lnTo>
                      <a:pt x="1514" y="1657"/>
                    </a:lnTo>
                    <a:lnTo>
                      <a:pt x="1524" y="1646"/>
                    </a:lnTo>
                    <a:lnTo>
                      <a:pt x="1504" y="1638"/>
                    </a:lnTo>
                    <a:lnTo>
                      <a:pt x="1483" y="1630"/>
                    </a:lnTo>
                    <a:lnTo>
                      <a:pt x="1465" y="1620"/>
                    </a:lnTo>
                    <a:lnTo>
                      <a:pt x="1445" y="1610"/>
                    </a:lnTo>
                    <a:lnTo>
                      <a:pt x="1424" y="1601"/>
                    </a:lnTo>
                    <a:lnTo>
                      <a:pt x="1404" y="1595"/>
                    </a:lnTo>
                    <a:lnTo>
                      <a:pt x="1381" y="1589"/>
                    </a:lnTo>
                    <a:lnTo>
                      <a:pt x="1359" y="1587"/>
                    </a:lnTo>
                    <a:lnTo>
                      <a:pt x="1361" y="1579"/>
                    </a:lnTo>
                    <a:lnTo>
                      <a:pt x="1365" y="1569"/>
                    </a:lnTo>
                    <a:lnTo>
                      <a:pt x="1371" y="1561"/>
                    </a:lnTo>
                    <a:lnTo>
                      <a:pt x="1379" y="1554"/>
                    </a:lnTo>
                    <a:lnTo>
                      <a:pt x="1387" y="1546"/>
                    </a:lnTo>
                    <a:lnTo>
                      <a:pt x="1396" y="1540"/>
                    </a:lnTo>
                    <a:lnTo>
                      <a:pt x="1402" y="1532"/>
                    </a:lnTo>
                    <a:lnTo>
                      <a:pt x="1408" y="1526"/>
                    </a:lnTo>
                    <a:lnTo>
                      <a:pt x="1430" y="1507"/>
                    </a:lnTo>
                    <a:lnTo>
                      <a:pt x="1453" y="1493"/>
                    </a:lnTo>
                    <a:lnTo>
                      <a:pt x="1475" y="1481"/>
                    </a:lnTo>
                    <a:lnTo>
                      <a:pt x="1500" y="1471"/>
                    </a:lnTo>
                    <a:lnTo>
                      <a:pt x="1526" y="1463"/>
                    </a:lnTo>
                    <a:lnTo>
                      <a:pt x="1551" y="1454"/>
                    </a:lnTo>
                    <a:lnTo>
                      <a:pt x="1577" y="1446"/>
                    </a:lnTo>
                    <a:lnTo>
                      <a:pt x="1604" y="1440"/>
                    </a:lnTo>
                    <a:lnTo>
                      <a:pt x="1608" y="1436"/>
                    </a:lnTo>
                    <a:lnTo>
                      <a:pt x="1612" y="1434"/>
                    </a:lnTo>
                    <a:lnTo>
                      <a:pt x="1618" y="1432"/>
                    </a:lnTo>
                    <a:lnTo>
                      <a:pt x="1622" y="1430"/>
                    </a:lnTo>
                    <a:lnTo>
                      <a:pt x="1628" y="1428"/>
                    </a:lnTo>
                    <a:lnTo>
                      <a:pt x="1635" y="1428"/>
                    </a:lnTo>
                    <a:lnTo>
                      <a:pt x="1641" y="1430"/>
                    </a:lnTo>
                    <a:lnTo>
                      <a:pt x="1647" y="1432"/>
                    </a:lnTo>
                    <a:lnTo>
                      <a:pt x="1655" y="1411"/>
                    </a:lnTo>
                    <a:lnTo>
                      <a:pt x="1667" y="1391"/>
                    </a:lnTo>
                    <a:lnTo>
                      <a:pt x="1682" y="1373"/>
                    </a:lnTo>
                    <a:lnTo>
                      <a:pt x="1698" y="1354"/>
                    </a:lnTo>
                    <a:lnTo>
                      <a:pt x="1714" y="1336"/>
                    </a:lnTo>
                    <a:lnTo>
                      <a:pt x="1731" y="1320"/>
                    </a:lnTo>
                    <a:lnTo>
                      <a:pt x="1747" y="1303"/>
                    </a:lnTo>
                    <a:lnTo>
                      <a:pt x="1763" y="1287"/>
                    </a:lnTo>
                    <a:lnTo>
                      <a:pt x="1751" y="1269"/>
                    </a:lnTo>
                    <a:lnTo>
                      <a:pt x="1743" y="1248"/>
                    </a:lnTo>
                    <a:lnTo>
                      <a:pt x="1735" y="1230"/>
                    </a:lnTo>
                    <a:lnTo>
                      <a:pt x="1731" y="1209"/>
                    </a:lnTo>
                    <a:lnTo>
                      <a:pt x="1729" y="1189"/>
                    </a:lnTo>
                    <a:lnTo>
                      <a:pt x="1729" y="1168"/>
                    </a:lnTo>
                    <a:lnTo>
                      <a:pt x="1731" y="1148"/>
                    </a:lnTo>
                    <a:lnTo>
                      <a:pt x="1733" y="1126"/>
                    </a:lnTo>
                    <a:lnTo>
                      <a:pt x="1743" y="1085"/>
                    </a:lnTo>
                    <a:lnTo>
                      <a:pt x="1757" y="1044"/>
                    </a:lnTo>
                    <a:lnTo>
                      <a:pt x="1774" y="1003"/>
                    </a:lnTo>
                    <a:lnTo>
                      <a:pt x="1790" y="964"/>
                    </a:lnTo>
                    <a:lnTo>
                      <a:pt x="1790" y="962"/>
                    </a:lnTo>
                    <a:lnTo>
                      <a:pt x="1790" y="958"/>
                    </a:lnTo>
                    <a:lnTo>
                      <a:pt x="1790" y="956"/>
                    </a:lnTo>
                    <a:lnTo>
                      <a:pt x="1788" y="954"/>
                    </a:lnTo>
                    <a:lnTo>
                      <a:pt x="1788" y="952"/>
                    </a:lnTo>
                    <a:lnTo>
                      <a:pt x="1786" y="950"/>
                    </a:lnTo>
                    <a:lnTo>
                      <a:pt x="1784" y="948"/>
                    </a:lnTo>
                    <a:lnTo>
                      <a:pt x="1782" y="946"/>
                    </a:lnTo>
                    <a:lnTo>
                      <a:pt x="1735" y="956"/>
                    </a:lnTo>
                    <a:lnTo>
                      <a:pt x="1686" y="964"/>
                    </a:lnTo>
                    <a:lnTo>
                      <a:pt x="1639" y="970"/>
                    </a:lnTo>
                    <a:lnTo>
                      <a:pt x="1590" y="976"/>
                    </a:lnTo>
                    <a:lnTo>
                      <a:pt x="1541" y="985"/>
                    </a:lnTo>
                    <a:lnTo>
                      <a:pt x="1492" y="995"/>
                    </a:lnTo>
                    <a:lnTo>
                      <a:pt x="1447" y="1007"/>
                    </a:lnTo>
                    <a:lnTo>
                      <a:pt x="1400" y="1023"/>
                    </a:lnTo>
                    <a:lnTo>
                      <a:pt x="1381" y="1023"/>
                    </a:lnTo>
                    <a:lnTo>
                      <a:pt x="1361" y="1026"/>
                    </a:lnTo>
                    <a:lnTo>
                      <a:pt x="1340" y="1028"/>
                    </a:lnTo>
                    <a:lnTo>
                      <a:pt x="1322" y="1028"/>
                    </a:lnTo>
                    <a:lnTo>
                      <a:pt x="1302" y="1023"/>
                    </a:lnTo>
                    <a:lnTo>
                      <a:pt x="1283" y="1019"/>
                    </a:lnTo>
                    <a:lnTo>
                      <a:pt x="1273" y="1015"/>
                    </a:lnTo>
                    <a:lnTo>
                      <a:pt x="1265" y="1009"/>
                    </a:lnTo>
                    <a:lnTo>
                      <a:pt x="1257" y="1003"/>
                    </a:lnTo>
                    <a:lnTo>
                      <a:pt x="1248" y="995"/>
                    </a:lnTo>
                    <a:lnTo>
                      <a:pt x="1240" y="979"/>
                    </a:lnTo>
                    <a:lnTo>
                      <a:pt x="1230" y="962"/>
                    </a:lnTo>
                    <a:lnTo>
                      <a:pt x="1224" y="942"/>
                    </a:lnTo>
                    <a:lnTo>
                      <a:pt x="1218" y="923"/>
                    </a:lnTo>
                    <a:lnTo>
                      <a:pt x="1214" y="903"/>
                    </a:lnTo>
                    <a:lnTo>
                      <a:pt x="1214" y="885"/>
                    </a:lnTo>
                    <a:lnTo>
                      <a:pt x="1216" y="874"/>
                    </a:lnTo>
                    <a:lnTo>
                      <a:pt x="1220" y="866"/>
                    </a:lnTo>
                    <a:lnTo>
                      <a:pt x="1224" y="856"/>
                    </a:lnTo>
                    <a:lnTo>
                      <a:pt x="1230" y="848"/>
                    </a:lnTo>
                    <a:lnTo>
                      <a:pt x="1251" y="817"/>
                    </a:lnTo>
                    <a:lnTo>
                      <a:pt x="1273" y="789"/>
                    </a:lnTo>
                    <a:lnTo>
                      <a:pt x="1300" y="764"/>
                    </a:lnTo>
                    <a:lnTo>
                      <a:pt x="1326" y="744"/>
                    </a:lnTo>
                    <a:lnTo>
                      <a:pt x="1355" y="725"/>
                    </a:lnTo>
                    <a:lnTo>
                      <a:pt x="1385" y="709"/>
                    </a:lnTo>
                    <a:lnTo>
                      <a:pt x="1418" y="697"/>
                    </a:lnTo>
                    <a:lnTo>
                      <a:pt x="1451" y="684"/>
                    </a:lnTo>
                    <a:lnTo>
                      <a:pt x="1485" y="676"/>
                    </a:lnTo>
                    <a:lnTo>
                      <a:pt x="1520" y="670"/>
                    </a:lnTo>
                    <a:lnTo>
                      <a:pt x="1555" y="666"/>
                    </a:lnTo>
                    <a:lnTo>
                      <a:pt x="1592" y="662"/>
                    </a:lnTo>
                    <a:lnTo>
                      <a:pt x="1628" y="660"/>
                    </a:lnTo>
                    <a:lnTo>
                      <a:pt x="1665" y="660"/>
                    </a:lnTo>
                    <a:lnTo>
                      <a:pt x="1702" y="662"/>
                    </a:lnTo>
                    <a:lnTo>
                      <a:pt x="1739" y="664"/>
                    </a:lnTo>
                    <a:lnTo>
                      <a:pt x="1751" y="664"/>
                    </a:lnTo>
                    <a:lnTo>
                      <a:pt x="1763" y="666"/>
                    </a:lnTo>
                    <a:lnTo>
                      <a:pt x="1776" y="670"/>
                    </a:lnTo>
                    <a:lnTo>
                      <a:pt x="1788" y="674"/>
                    </a:lnTo>
                    <a:lnTo>
                      <a:pt x="1800" y="678"/>
                    </a:lnTo>
                    <a:lnTo>
                      <a:pt x="1812" y="682"/>
                    </a:lnTo>
                    <a:lnTo>
                      <a:pt x="1825" y="684"/>
                    </a:lnTo>
                    <a:lnTo>
                      <a:pt x="1837" y="689"/>
                    </a:lnTo>
                    <a:lnTo>
                      <a:pt x="1859" y="607"/>
                    </a:lnTo>
                    <a:lnTo>
                      <a:pt x="1847" y="601"/>
                    </a:lnTo>
                    <a:lnTo>
                      <a:pt x="1835" y="595"/>
                    </a:lnTo>
                    <a:lnTo>
                      <a:pt x="1823" y="591"/>
                    </a:lnTo>
                    <a:lnTo>
                      <a:pt x="1808" y="586"/>
                    </a:lnTo>
                    <a:lnTo>
                      <a:pt x="1782" y="580"/>
                    </a:lnTo>
                    <a:lnTo>
                      <a:pt x="1755" y="576"/>
                    </a:lnTo>
                    <a:lnTo>
                      <a:pt x="1727" y="572"/>
                    </a:lnTo>
                    <a:lnTo>
                      <a:pt x="1700" y="564"/>
                    </a:lnTo>
                    <a:lnTo>
                      <a:pt x="1688" y="560"/>
                    </a:lnTo>
                    <a:lnTo>
                      <a:pt x="1675" y="552"/>
                    </a:lnTo>
                    <a:lnTo>
                      <a:pt x="1665" y="546"/>
                    </a:lnTo>
                    <a:lnTo>
                      <a:pt x="1653" y="535"/>
                    </a:lnTo>
                    <a:lnTo>
                      <a:pt x="1647" y="529"/>
                    </a:lnTo>
                    <a:lnTo>
                      <a:pt x="1641" y="523"/>
                    </a:lnTo>
                    <a:lnTo>
                      <a:pt x="1633" y="515"/>
                    </a:lnTo>
                    <a:lnTo>
                      <a:pt x="1628" y="509"/>
                    </a:lnTo>
                    <a:lnTo>
                      <a:pt x="1624" y="501"/>
                    </a:lnTo>
                    <a:lnTo>
                      <a:pt x="1622" y="493"/>
                    </a:lnTo>
                    <a:lnTo>
                      <a:pt x="1622" y="482"/>
                    </a:lnTo>
                    <a:lnTo>
                      <a:pt x="1626" y="474"/>
                    </a:lnTo>
                    <a:lnTo>
                      <a:pt x="1641" y="458"/>
                    </a:lnTo>
                    <a:lnTo>
                      <a:pt x="1657" y="446"/>
                    </a:lnTo>
                    <a:lnTo>
                      <a:pt x="1673" y="435"/>
                    </a:lnTo>
                    <a:lnTo>
                      <a:pt x="1692" y="429"/>
                    </a:lnTo>
                    <a:lnTo>
                      <a:pt x="1710" y="425"/>
                    </a:lnTo>
                    <a:lnTo>
                      <a:pt x="1731" y="421"/>
                    </a:lnTo>
                    <a:lnTo>
                      <a:pt x="1751" y="421"/>
                    </a:lnTo>
                    <a:lnTo>
                      <a:pt x="1769" y="421"/>
                    </a:lnTo>
                    <a:lnTo>
                      <a:pt x="1810" y="425"/>
                    </a:lnTo>
                    <a:lnTo>
                      <a:pt x="1853" y="433"/>
                    </a:lnTo>
                    <a:lnTo>
                      <a:pt x="1892" y="439"/>
                    </a:lnTo>
                    <a:lnTo>
                      <a:pt x="1931" y="446"/>
                    </a:lnTo>
                    <a:lnTo>
                      <a:pt x="1941" y="443"/>
                    </a:lnTo>
                    <a:lnTo>
                      <a:pt x="1953" y="437"/>
                    </a:lnTo>
                    <a:lnTo>
                      <a:pt x="1961" y="431"/>
                    </a:lnTo>
                    <a:lnTo>
                      <a:pt x="1972" y="423"/>
                    </a:lnTo>
                    <a:lnTo>
                      <a:pt x="1980" y="413"/>
                    </a:lnTo>
                    <a:lnTo>
                      <a:pt x="1986" y="405"/>
                    </a:lnTo>
                    <a:lnTo>
                      <a:pt x="1994" y="394"/>
                    </a:lnTo>
                    <a:lnTo>
                      <a:pt x="2000" y="384"/>
                    </a:lnTo>
                    <a:lnTo>
                      <a:pt x="2006" y="366"/>
                    </a:lnTo>
                    <a:lnTo>
                      <a:pt x="2013" y="348"/>
                    </a:lnTo>
                    <a:lnTo>
                      <a:pt x="2019" y="329"/>
                    </a:lnTo>
                    <a:lnTo>
                      <a:pt x="2025" y="311"/>
                    </a:lnTo>
                    <a:lnTo>
                      <a:pt x="2031" y="292"/>
                    </a:lnTo>
                    <a:lnTo>
                      <a:pt x="2033" y="274"/>
                    </a:lnTo>
                    <a:lnTo>
                      <a:pt x="2031" y="254"/>
                    </a:lnTo>
                    <a:lnTo>
                      <a:pt x="2027" y="233"/>
                    </a:lnTo>
                    <a:lnTo>
                      <a:pt x="2021" y="205"/>
                    </a:lnTo>
                    <a:lnTo>
                      <a:pt x="2015" y="176"/>
                    </a:lnTo>
                    <a:lnTo>
                      <a:pt x="2008" y="147"/>
                    </a:lnTo>
                    <a:lnTo>
                      <a:pt x="2006" y="119"/>
                    </a:lnTo>
                    <a:lnTo>
                      <a:pt x="2006" y="90"/>
                    </a:lnTo>
                    <a:lnTo>
                      <a:pt x="2010" y="62"/>
                    </a:lnTo>
                    <a:lnTo>
                      <a:pt x="2015" y="49"/>
                    </a:lnTo>
                    <a:lnTo>
                      <a:pt x="2021" y="35"/>
                    </a:lnTo>
                    <a:lnTo>
                      <a:pt x="2027" y="23"/>
                    </a:lnTo>
                    <a:lnTo>
                      <a:pt x="2035" y="11"/>
                    </a:lnTo>
                    <a:lnTo>
                      <a:pt x="2053" y="9"/>
                    </a:lnTo>
                    <a:lnTo>
                      <a:pt x="2070" y="4"/>
                    </a:lnTo>
                    <a:lnTo>
                      <a:pt x="2090" y="2"/>
                    </a:lnTo>
                    <a:lnTo>
                      <a:pt x="2109" y="0"/>
                    </a:lnTo>
                    <a:lnTo>
                      <a:pt x="2125" y="0"/>
                    </a:lnTo>
                    <a:lnTo>
                      <a:pt x="2143" y="4"/>
                    </a:lnTo>
                    <a:lnTo>
                      <a:pt x="2151" y="9"/>
                    </a:lnTo>
                    <a:lnTo>
                      <a:pt x="2158" y="13"/>
                    </a:lnTo>
                    <a:lnTo>
                      <a:pt x="2166" y="19"/>
                    </a:lnTo>
                    <a:lnTo>
                      <a:pt x="2172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9" name="Freeform 235"/>
              <p:cNvSpPr>
                <a:spLocks/>
              </p:cNvSpPr>
              <p:nvPr/>
            </p:nvSpPr>
            <p:spPr bwMode="auto">
              <a:xfrm>
                <a:off x="3952" y="1589"/>
                <a:ext cx="319" cy="368"/>
              </a:xfrm>
              <a:custGeom>
                <a:avLst/>
                <a:gdLst>
                  <a:gd name="T0" fmla="*/ 116 w 319"/>
                  <a:gd name="T1" fmla="*/ 18 h 368"/>
                  <a:gd name="T2" fmla="*/ 129 w 319"/>
                  <a:gd name="T3" fmla="*/ 33 h 368"/>
                  <a:gd name="T4" fmla="*/ 139 w 319"/>
                  <a:gd name="T5" fmla="*/ 57 h 368"/>
                  <a:gd name="T6" fmla="*/ 147 w 319"/>
                  <a:gd name="T7" fmla="*/ 92 h 368"/>
                  <a:gd name="T8" fmla="*/ 155 w 319"/>
                  <a:gd name="T9" fmla="*/ 114 h 368"/>
                  <a:gd name="T10" fmla="*/ 167 w 319"/>
                  <a:gd name="T11" fmla="*/ 129 h 368"/>
                  <a:gd name="T12" fmla="*/ 190 w 319"/>
                  <a:gd name="T13" fmla="*/ 129 h 368"/>
                  <a:gd name="T14" fmla="*/ 225 w 319"/>
                  <a:gd name="T15" fmla="*/ 121 h 368"/>
                  <a:gd name="T16" fmla="*/ 257 w 319"/>
                  <a:gd name="T17" fmla="*/ 121 h 368"/>
                  <a:gd name="T18" fmla="*/ 290 w 319"/>
                  <a:gd name="T19" fmla="*/ 131 h 368"/>
                  <a:gd name="T20" fmla="*/ 310 w 319"/>
                  <a:gd name="T21" fmla="*/ 149 h 368"/>
                  <a:gd name="T22" fmla="*/ 317 w 319"/>
                  <a:gd name="T23" fmla="*/ 163 h 368"/>
                  <a:gd name="T24" fmla="*/ 319 w 319"/>
                  <a:gd name="T25" fmla="*/ 186 h 368"/>
                  <a:gd name="T26" fmla="*/ 312 w 319"/>
                  <a:gd name="T27" fmla="*/ 219 h 368"/>
                  <a:gd name="T28" fmla="*/ 306 w 319"/>
                  <a:gd name="T29" fmla="*/ 253 h 368"/>
                  <a:gd name="T30" fmla="*/ 304 w 319"/>
                  <a:gd name="T31" fmla="*/ 282 h 368"/>
                  <a:gd name="T32" fmla="*/ 294 w 319"/>
                  <a:gd name="T33" fmla="*/ 306 h 368"/>
                  <a:gd name="T34" fmla="*/ 282 w 319"/>
                  <a:gd name="T35" fmla="*/ 329 h 368"/>
                  <a:gd name="T36" fmla="*/ 274 w 319"/>
                  <a:gd name="T37" fmla="*/ 353 h 368"/>
                  <a:gd name="T38" fmla="*/ 241 w 319"/>
                  <a:gd name="T39" fmla="*/ 360 h 368"/>
                  <a:gd name="T40" fmla="*/ 178 w 319"/>
                  <a:gd name="T41" fmla="*/ 339 h 368"/>
                  <a:gd name="T42" fmla="*/ 116 w 319"/>
                  <a:gd name="T43" fmla="*/ 313 h 368"/>
                  <a:gd name="T44" fmla="*/ 57 w 319"/>
                  <a:gd name="T45" fmla="*/ 284 h 368"/>
                  <a:gd name="T46" fmla="*/ 24 w 319"/>
                  <a:gd name="T47" fmla="*/ 176 h 368"/>
                  <a:gd name="T48" fmla="*/ 8 w 319"/>
                  <a:gd name="T49" fmla="*/ 141 h 368"/>
                  <a:gd name="T50" fmla="*/ 0 w 319"/>
                  <a:gd name="T51" fmla="*/ 100 h 368"/>
                  <a:gd name="T52" fmla="*/ 0 w 319"/>
                  <a:gd name="T53" fmla="*/ 57 h 368"/>
                  <a:gd name="T54" fmla="*/ 4 w 319"/>
                  <a:gd name="T55" fmla="*/ 16 h 368"/>
                  <a:gd name="T56" fmla="*/ 22 w 319"/>
                  <a:gd name="T57" fmla="*/ 4 h 368"/>
                  <a:gd name="T58" fmla="*/ 45 w 319"/>
                  <a:gd name="T59" fmla="*/ 0 h 368"/>
                  <a:gd name="T60" fmla="*/ 67 w 319"/>
                  <a:gd name="T61" fmla="*/ 2 h 368"/>
                  <a:gd name="T62" fmla="*/ 90 w 319"/>
                  <a:gd name="T63" fmla="*/ 4 h 3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9" h="368">
                    <a:moveTo>
                      <a:pt x="110" y="12"/>
                    </a:moveTo>
                    <a:lnTo>
                      <a:pt x="116" y="18"/>
                    </a:lnTo>
                    <a:lnTo>
                      <a:pt x="122" y="25"/>
                    </a:lnTo>
                    <a:lnTo>
                      <a:pt x="129" y="33"/>
                    </a:lnTo>
                    <a:lnTo>
                      <a:pt x="133" y="41"/>
                    </a:lnTo>
                    <a:lnTo>
                      <a:pt x="139" y="57"/>
                    </a:lnTo>
                    <a:lnTo>
                      <a:pt x="143" y="74"/>
                    </a:lnTo>
                    <a:lnTo>
                      <a:pt x="147" y="92"/>
                    </a:lnTo>
                    <a:lnTo>
                      <a:pt x="151" y="106"/>
                    </a:lnTo>
                    <a:lnTo>
                      <a:pt x="155" y="114"/>
                    </a:lnTo>
                    <a:lnTo>
                      <a:pt x="161" y="123"/>
                    </a:lnTo>
                    <a:lnTo>
                      <a:pt x="167" y="129"/>
                    </a:lnTo>
                    <a:lnTo>
                      <a:pt x="176" y="133"/>
                    </a:lnTo>
                    <a:lnTo>
                      <a:pt x="190" y="129"/>
                    </a:lnTo>
                    <a:lnTo>
                      <a:pt x="208" y="125"/>
                    </a:lnTo>
                    <a:lnTo>
                      <a:pt x="225" y="121"/>
                    </a:lnTo>
                    <a:lnTo>
                      <a:pt x="241" y="121"/>
                    </a:lnTo>
                    <a:lnTo>
                      <a:pt x="257" y="121"/>
                    </a:lnTo>
                    <a:lnTo>
                      <a:pt x="274" y="125"/>
                    </a:lnTo>
                    <a:lnTo>
                      <a:pt x="290" y="131"/>
                    </a:lnTo>
                    <a:lnTo>
                      <a:pt x="304" y="141"/>
                    </a:lnTo>
                    <a:lnTo>
                      <a:pt x="310" y="149"/>
                    </a:lnTo>
                    <a:lnTo>
                      <a:pt x="315" y="155"/>
                    </a:lnTo>
                    <a:lnTo>
                      <a:pt x="317" y="163"/>
                    </a:lnTo>
                    <a:lnTo>
                      <a:pt x="319" y="172"/>
                    </a:lnTo>
                    <a:lnTo>
                      <a:pt x="319" y="186"/>
                    </a:lnTo>
                    <a:lnTo>
                      <a:pt x="317" y="202"/>
                    </a:lnTo>
                    <a:lnTo>
                      <a:pt x="312" y="219"/>
                    </a:lnTo>
                    <a:lnTo>
                      <a:pt x="310" y="235"/>
                    </a:lnTo>
                    <a:lnTo>
                      <a:pt x="306" y="253"/>
                    </a:lnTo>
                    <a:lnTo>
                      <a:pt x="308" y="270"/>
                    </a:lnTo>
                    <a:lnTo>
                      <a:pt x="304" y="282"/>
                    </a:lnTo>
                    <a:lnTo>
                      <a:pt x="298" y="294"/>
                    </a:lnTo>
                    <a:lnTo>
                      <a:pt x="294" y="306"/>
                    </a:lnTo>
                    <a:lnTo>
                      <a:pt x="288" y="317"/>
                    </a:lnTo>
                    <a:lnTo>
                      <a:pt x="282" y="329"/>
                    </a:lnTo>
                    <a:lnTo>
                      <a:pt x="278" y="341"/>
                    </a:lnTo>
                    <a:lnTo>
                      <a:pt x="274" y="353"/>
                    </a:lnTo>
                    <a:lnTo>
                      <a:pt x="274" y="368"/>
                    </a:lnTo>
                    <a:lnTo>
                      <a:pt x="241" y="360"/>
                    </a:lnTo>
                    <a:lnTo>
                      <a:pt x="208" y="351"/>
                    </a:lnTo>
                    <a:lnTo>
                      <a:pt x="178" y="339"/>
                    </a:lnTo>
                    <a:lnTo>
                      <a:pt x="147" y="327"/>
                    </a:lnTo>
                    <a:lnTo>
                      <a:pt x="116" y="313"/>
                    </a:lnTo>
                    <a:lnTo>
                      <a:pt x="88" y="298"/>
                    </a:lnTo>
                    <a:lnTo>
                      <a:pt x="57" y="284"/>
                    </a:lnTo>
                    <a:lnTo>
                      <a:pt x="29" y="270"/>
                    </a:lnTo>
                    <a:lnTo>
                      <a:pt x="24" y="176"/>
                    </a:lnTo>
                    <a:lnTo>
                      <a:pt x="14" y="159"/>
                    </a:lnTo>
                    <a:lnTo>
                      <a:pt x="8" y="141"/>
                    </a:lnTo>
                    <a:lnTo>
                      <a:pt x="2" y="121"/>
                    </a:lnTo>
                    <a:lnTo>
                      <a:pt x="0" y="100"/>
                    </a:lnTo>
                    <a:lnTo>
                      <a:pt x="0" y="80"/>
                    </a:lnTo>
                    <a:lnTo>
                      <a:pt x="0" y="57"/>
                    </a:lnTo>
                    <a:lnTo>
                      <a:pt x="2" y="37"/>
                    </a:lnTo>
                    <a:lnTo>
                      <a:pt x="4" y="16"/>
                    </a:lnTo>
                    <a:lnTo>
                      <a:pt x="14" y="8"/>
                    </a:lnTo>
                    <a:lnTo>
                      <a:pt x="22" y="4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5" y="0"/>
                    </a:lnTo>
                    <a:lnTo>
                      <a:pt x="67" y="2"/>
                    </a:lnTo>
                    <a:lnTo>
                      <a:pt x="78" y="4"/>
                    </a:lnTo>
                    <a:lnTo>
                      <a:pt x="90" y="4"/>
                    </a:lnTo>
                    <a:lnTo>
                      <a:pt x="110" y="12"/>
                    </a:lnTo>
                    <a:close/>
                  </a:path>
                </a:pathLst>
              </a:custGeom>
              <a:solidFill>
                <a:srgbClr val="B5A6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0" name="Freeform 236"/>
              <p:cNvSpPr>
                <a:spLocks/>
              </p:cNvSpPr>
              <p:nvPr/>
            </p:nvSpPr>
            <p:spPr bwMode="auto">
              <a:xfrm>
                <a:off x="3905" y="1904"/>
                <a:ext cx="331" cy="175"/>
              </a:xfrm>
              <a:custGeom>
                <a:avLst/>
                <a:gdLst>
                  <a:gd name="T0" fmla="*/ 214 w 331"/>
                  <a:gd name="T1" fmla="*/ 67 h 175"/>
                  <a:gd name="T2" fmla="*/ 331 w 331"/>
                  <a:gd name="T3" fmla="*/ 102 h 175"/>
                  <a:gd name="T4" fmla="*/ 331 w 331"/>
                  <a:gd name="T5" fmla="*/ 112 h 175"/>
                  <a:gd name="T6" fmla="*/ 329 w 331"/>
                  <a:gd name="T7" fmla="*/ 122 h 175"/>
                  <a:gd name="T8" fmla="*/ 327 w 331"/>
                  <a:gd name="T9" fmla="*/ 132 h 175"/>
                  <a:gd name="T10" fmla="*/ 323 w 331"/>
                  <a:gd name="T11" fmla="*/ 141 h 175"/>
                  <a:gd name="T12" fmla="*/ 319 w 331"/>
                  <a:gd name="T13" fmla="*/ 149 h 175"/>
                  <a:gd name="T14" fmla="*/ 315 w 331"/>
                  <a:gd name="T15" fmla="*/ 159 h 175"/>
                  <a:gd name="T16" fmla="*/ 310 w 331"/>
                  <a:gd name="T17" fmla="*/ 167 h 175"/>
                  <a:gd name="T18" fmla="*/ 308 w 331"/>
                  <a:gd name="T19" fmla="*/ 175 h 175"/>
                  <a:gd name="T20" fmla="*/ 272 w 331"/>
                  <a:gd name="T21" fmla="*/ 159 h 175"/>
                  <a:gd name="T22" fmla="*/ 237 w 331"/>
                  <a:gd name="T23" fmla="*/ 145 h 175"/>
                  <a:gd name="T24" fmla="*/ 200 w 331"/>
                  <a:gd name="T25" fmla="*/ 130 h 175"/>
                  <a:gd name="T26" fmla="*/ 163 w 331"/>
                  <a:gd name="T27" fmla="*/ 118 h 175"/>
                  <a:gd name="T28" fmla="*/ 125 w 331"/>
                  <a:gd name="T29" fmla="*/ 110 h 175"/>
                  <a:gd name="T30" fmla="*/ 84 w 331"/>
                  <a:gd name="T31" fmla="*/ 102 h 175"/>
                  <a:gd name="T32" fmla="*/ 43 w 331"/>
                  <a:gd name="T33" fmla="*/ 100 h 175"/>
                  <a:gd name="T34" fmla="*/ 0 w 331"/>
                  <a:gd name="T35" fmla="*/ 100 h 175"/>
                  <a:gd name="T36" fmla="*/ 8 w 331"/>
                  <a:gd name="T37" fmla="*/ 89 h 175"/>
                  <a:gd name="T38" fmla="*/ 16 w 331"/>
                  <a:gd name="T39" fmla="*/ 79 h 175"/>
                  <a:gd name="T40" fmla="*/ 22 w 331"/>
                  <a:gd name="T41" fmla="*/ 69 h 175"/>
                  <a:gd name="T42" fmla="*/ 29 w 331"/>
                  <a:gd name="T43" fmla="*/ 59 h 175"/>
                  <a:gd name="T44" fmla="*/ 33 w 331"/>
                  <a:gd name="T45" fmla="*/ 49 h 175"/>
                  <a:gd name="T46" fmla="*/ 37 w 331"/>
                  <a:gd name="T47" fmla="*/ 36 h 175"/>
                  <a:gd name="T48" fmla="*/ 39 w 331"/>
                  <a:gd name="T49" fmla="*/ 26 h 175"/>
                  <a:gd name="T50" fmla="*/ 39 w 331"/>
                  <a:gd name="T51" fmla="*/ 12 h 175"/>
                  <a:gd name="T52" fmla="*/ 45 w 331"/>
                  <a:gd name="T53" fmla="*/ 6 h 175"/>
                  <a:gd name="T54" fmla="*/ 53 w 331"/>
                  <a:gd name="T55" fmla="*/ 2 h 175"/>
                  <a:gd name="T56" fmla="*/ 59 w 331"/>
                  <a:gd name="T57" fmla="*/ 0 h 175"/>
                  <a:gd name="T58" fmla="*/ 65 w 331"/>
                  <a:gd name="T59" fmla="*/ 0 h 175"/>
                  <a:gd name="T60" fmla="*/ 80 w 331"/>
                  <a:gd name="T61" fmla="*/ 4 h 175"/>
                  <a:gd name="T62" fmla="*/ 92 w 331"/>
                  <a:gd name="T63" fmla="*/ 10 h 175"/>
                  <a:gd name="T64" fmla="*/ 104 w 331"/>
                  <a:gd name="T65" fmla="*/ 18 h 175"/>
                  <a:gd name="T66" fmla="*/ 118 w 331"/>
                  <a:gd name="T67" fmla="*/ 26 h 175"/>
                  <a:gd name="T68" fmla="*/ 131 w 331"/>
                  <a:gd name="T69" fmla="*/ 32 h 175"/>
                  <a:gd name="T70" fmla="*/ 145 w 331"/>
                  <a:gd name="T71" fmla="*/ 36 h 175"/>
                  <a:gd name="T72" fmla="*/ 214 w 331"/>
                  <a:gd name="T73" fmla="*/ 67 h 17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31" h="175">
                    <a:moveTo>
                      <a:pt x="214" y="67"/>
                    </a:moveTo>
                    <a:lnTo>
                      <a:pt x="331" y="102"/>
                    </a:lnTo>
                    <a:lnTo>
                      <a:pt x="331" y="112"/>
                    </a:lnTo>
                    <a:lnTo>
                      <a:pt x="329" y="122"/>
                    </a:lnTo>
                    <a:lnTo>
                      <a:pt x="327" y="132"/>
                    </a:lnTo>
                    <a:lnTo>
                      <a:pt x="323" y="141"/>
                    </a:lnTo>
                    <a:lnTo>
                      <a:pt x="319" y="149"/>
                    </a:lnTo>
                    <a:lnTo>
                      <a:pt x="315" y="159"/>
                    </a:lnTo>
                    <a:lnTo>
                      <a:pt x="310" y="167"/>
                    </a:lnTo>
                    <a:lnTo>
                      <a:pt x="308" y="175"/>
                    </a:lnTo>
                    <a:lnTo>
                      <a:pt x="272" y="159"/>
                    </a:lnTo>
                    <a:lnTo>
                      <a:pt x="237" y="145"/>
                    </a:lnTo>
                    <a:lnTo>
                      <a:pt x="200" y="130"/>
                    </a:lnTo>
                    <a:lnTo>
                      <a:pt x="163" y="118"/>
                    </a:lnTo>
                    <a:lnTo>
                      <a:pt x="125" y="110"/>
                    </a:lnTo>
                    <a:lnTo>
                      <a:pt x="84" y="102"/>
                    </a:lnTo>
                    <a:lnTo>
                      <a:pt x="43" y="100"/>
                    </a:lnTo>
                    <a:lnTo>
                      <a:pt x="0" y="100"/>
                    </a:lnTo>
                    <a:lnTo>
                      <a:pt x="8" y="89"/>
                    </a:lnTo>
                    <a:lnTo>
                      <a:pt x="16" y="79"/>
                    </a:lnTo>
                    <a:lnTo>
                      <a:pt x="22" y="69"/>
                    </a:lnTo>
                    <a:lnTo>
                      <a:pt x="29" y="59"/>
                    </a:lnTo>
                    <a:lnTo>
                      <a:pt x="33" y="49"/>
                    </a:lnTo>
                    <a:lnTo>
                      <a:pt x="37" y="36"/>
                    </a:lnTo>
                    <a:lnTo>
                      <a:pt x="39" y="26"/>
                    </a:lnTo>
                    <a:lnTo>
                      <a:pt x="39" y="12"/>
                    </a:lnTo>
                    <a:lnTo>
                      <a:pt x="45" y="6"/>
                    </a:lnTo>
                    <a:lnTo>
                      <a:pt x="53" y="2"/>
                    </a:lnTo>
                    <a:lnTo>
                      <a:pt x="59" y="0"/>
                    </a:lnTo>
                    <a:lnTo>
                      <a:pt x="65" y="0"/>
                    </a:lnTo>
                    <a:lnTo>
                      <a:pt x="80" y="4"/>
                    </a:lnTo>
                    <a:lnTo>
                      <a:pt x="92" y="10"/>
                    </a:lnTo>
                    <a:lnTo>
                      <a:pt x="104" y="18"/>
                    </a:lnTo>
                    <a:lnTo>
                      <a:pt x="118" y="26"/>
                    </a:lnTo>
                    <a:lnTo>
                      <a:pt x="131" y="32"/>
                    </a:lnTo>
                    <a:lnTo>
                      <a:pt x="145" y="36"/>
                    </a:lnTo>
                    <a:lnTo>
                      <a:pt x="214" y="67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1" name="Freeform 237"/>
              <p:cNvSpPr>
                <a:spLocks/>
              </p:cNvSpPr>
              <p:nvPr/>
            </p:nvSpPr>
            <p:spPr bwMode="auto">
              <a:xfrm>
                <a:off x="3572" y="2004"/>
                <a:ext cx="913" cy="306"/>
              </a:xfrm>
              <a:custGeom>
                <a:avLst/>
                <a:gdLst>
                  <a:gd name="T0" fmla="*/ 286 w 913"/>
                  <a:gd name="T1" fmla="*/ 41 h 306"/>
                  <a:gd name="T2" fmla="*/ 339 w 913"/>
                  <a:gd name="T3" fmla="*/ 38 h 306"/>
                  <a:gd name="T4" fmla="*/ 392 w 913"/>
                  <a:gd name="T5" fmla="*/ 43 h 306"/>
                  <a:gd name="T6" fmla="*/ 445 w 913"/>
                  <a:gd name="T7" fmla="*/ 53 h 306"/>
                  <a:gd name="T8" fmla="*/ 498 w 913"/>
                  <a:gd name="T9" fmla="*/ 69 h 306"/>
                  <a:gd name="T10" fmla="*/ 601 w 913"/>
                  <a:gd name="T11" fmla="*/ 110 h 306"/>
                  <a:gd name="T12" fmla="*/ 701 w 913"/>
                  <a:gd name="T13" fmla="*/ 155 h 306"/>
                  <a:gd name="T14" fmla="*/ 748 w 913"/>
                  <a:gd name="T15" fmla="*/ 190 h 306"/>
                  <a:gd name="T16" fmla="*/ 801 w 913"/>
                  <a:gd name="T17" fmla="*/ 222 h 306"/>
                  <a:gd name="T18" fmla="*/ 854 w 913"/>
                  <a:gd name="T19" fmla="*/ 251 h 306"/>
                  <a:gd name="T20" fmla="*/ 909 w 913"/>
                  <a:gd name="T21" fmla="*/ 275 h 306"/>
                  <a:gd name="T22" fmla="*/ 913 w 913"/>
                  <a:gd name="T23" fmla="*/ 277 h 306"/>
                  <a:gd name="T24" fmla="*/ 913 w 913"/>
                  <a:gd name="T25" fmla="*/ 284 h 306"/>
                  <a:gd name="T26" fmla="*/ 913 w 913"/>
                  <a:gd name="T27" fmla="*/ 288 h 306"/>
                  <a:gd name="T28" fmla="*/ 913 w 913"/>
                  <a:gd name="T29" fmla="*/ 294 h 306"/>
                  <a:gd name="T30" fmla="*/ 876 w 913"/>
                  <a:gd name="T31" fmla="*/ 304 h 306"/>
                  <a:gd name="T32" fmla="*/ 842 w 913"/>
                  <a:gd name="T33" fmla="*/ 304 h 306"/>
                  <a:gd name="T34" fmla="*/ 809 w 913"/>
                  <a:gd name="T35" fmla="*/ 294 h 306"/>
                  <a:gd name="T36" fmla="*/ 776 w 913"/>
                  <a:gd name="T37" fmla="*/ 281 h 306"/>
                  <a:gd name="T38" fmla="*/ 711 w 913"/>
                  <a:gd name="T39" fmla="*/ 251 h 306"/>
                  <a:gd name="T40" fmla="*/ 678 w 913"/>
                  <a:gd name="T41" fmla="*/ 239 h 306"/>
                  <a:gd name="T42" fmla="*/ 641 w 913"/>
                  <a:gd name="T43" fmla="*/ 237 h 306"/>
                  <a:gd name="T44" fmla="*/ 594 w 913"/>
                  <a:gd name="T45" fmla="*/ 116 h 306"/>
                  <a:gd name="T46" fmla="*/ 580 w 913"/>
                  <a:gd name="T47" fmla="*/ 112 h 306"/>
                  <a:gd name="T48" fmla="*/ 568 w 913"/>
                  <a:gd name="T49" fmla="*/ 104 h 306"/>
                  <a:gd name="T50" fmla="*/ 558 w 913"/>
                  <a:gd name="T51" fmla="*/ 98 h 306"/>
                  <a:gd name="T52" fmla="*/ 543 w 913"/>
                  <a:gd name="T53" fmla="*/ 92 h 306"/>
                  <a:gd name="T54" fmla="*/ 470 w 913"/>
                  <a:gd name="T55" fmla="*/ 71 h 306"/>
                  <a:gd name="T56" fmla="*/ 386 w 913"/>
                  <a:gd name="T57" fmla="*/ 57 h 306"/>
                  <a:gd name="T58" fmla="*/ 345 w 913"/>
                  <a:gd name="T59" fmla="*/ 55 h 306"/>
                  <a:gd name="T60" fmla="*/ 306 w 913"/>
                  <a:gd name="T61" fmla="*/ 63 h 306"/>
                  <a:gd name="T62" fmla="*/ 272 w 913"/>
                  <a:gd name="T63" fmla="*/ 77 h 306"/>
                  <a:gd name="T64" fmla="*/ 241 w 913"/>
                  <a:gd name="T65" fmla="*/ 104 h 306"/>
                  <a:gd name="T66" fmla="*/ 208 w 913"/>
                  <a:gd name="T67" fmla="*/ 114 h 306"/>
                  <a:gd name="T68" fmla="*/ 180 w 913"/>
                  <a:gd name="T69" fmla="*/ 100 h 306"/>
                  <a:gd name="T70" fmla="*/ 137 w 913"/>
                  <a:gd name="T71" fmla="*/ 90 h 306"/>
                  <a:gd name="T72" fmla="*/ 78 w 913"/>
                  <a:gd name="T73" fmla="*/ 81 h 306"/>
                  <a:gd name="T74" fmla="*/ 37 w 913"/>
                  <a:gd name="T75" fmla="*/ 67 h 306"/>
                  <a:gd name="T76" fmla="*/ 10 w 913"/>
                  <a:gd name="T77" fmla="*/ 51 h 306"/>
                  <a:gd name="T78" fmla="*/ 8 w 913"/>
                  <a:gd name="T79" fmla="*/ 28 h 306"/>
                  <a:gd name="T80" fmla="*/ 26 w 913"/>
                  <a:gd name="T81" fmla="*/ 12 h 306"/>
                  <a:gd name="T82" fmla="*/ 45 w 913"/>
                  <a:gd name="T83" fmla="*/ 4 h 306"/>
                  <a:gd name="T84" fmla="*/ 67 w 913"/>
                  <a:gd name="T85" fmla="*/ 0 h 306"/>
                  <a:gd name="T86" fmla="*/ 102 w 913"/>
                  <a:gd name="T87" fmla="*/ 2 h 306"/>
                  <a:gd name="T88" fmla="*/ 149 w 913"/>
                  <a:gd name="T89" fmla="*/ 8 h 306"/>
                  <a:gd name="T90" fmla="*/ 186 w 913"/>
                  <a:gd name="T91" fmla="*/ 14 h 306"/>
                  <a:gd name="T92" fmla="*/ 210 w 913"/>
                  <a:gd name="T93" fmla="*/ 20 h 306"/>
                  <a:gd name="T94" fmla="*/ 237 w 913"/>
                  <a:gd name="T95" fmla="*/ 24 h 306"/>
                  <a:gd name="T96" fmla="*/ 261 w 913"/>
                  <a:gd name="T97" fmla="*/ 28 h 3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13" h="306">
                    <a:moveTo>
                      <a:pt x="276" y="30"/>
                    </a:moveTo>
                    <a:lnTo>
                      <a:pt x="286" y="41"/>
                    </a:lnTo>
                    <a:lnTo>
                      <a:pt x="312" y="38"/>
                    </a:lnTo>
                    <a:lnTo>
                      <a:pt x="339" y="38"/>
                    </a:lnTo>
                    <a:lnTo>
                      <a:pt x="366" y="38"/>
                    </a:lnTo>
                    <a:lnTo>
                      <a:pt x="392" y="43"/>
                    </a:lnTo>
                    <a:lnTo>
                      <a:pt x="419" y="47"/>
                    </a:lnTo>
                    <a:lnTo>
                      <a:pt x="445" y="53"/>
                    </a:lnTo>
                    <a:lnTo>
                      <a:pt x="472" y="61"/>
                    </a:lnTo>
                    <a:lnTo>
                      <a:pt x="498" y="69"/>
                    </a:lnTo>
                    <a:lnTo>
                      <a:pt x="549" y="90"/>
                    </a:lnTo>
                    <a:lnTo>
                      <a:pt x="601" y="110"/>
                    </a:lnTo>
                    <a:lnTo>
                      <a:pt x="650" y="132"/>
                    </a:lnTo>
                    <a:lnTo>
                      <a:pt x="701" y="155"/>
                    </a:lnTo>
                    <a:lnTo>
                      <a:pt x="723" y="173"/>
                    </a:lnTo>
                    <a:lnTo>
                      <a:pt x="748" y="190"/>
                    </a:lnTo>
                    <a:lnTo>
                      <a:pt x="774" y="206"/>
                    </a:lnTo>
                    <a:lnTo>
                      <a:pt x="801" y="222"/>
                    </a:lnTo>
                    <a:lnTo>
                      <a:pt x="827" y="237"/>
                    </a:lnTo>
                    <a:lnTo>
                      <a:pt x="854" y="251"/>
                    </a:lnTo>
                    <a:lnTo>
                      <a:pt x="882" y="263"/>
                    </a:lnTo>
                    <a:lnTo>
                      <a:pt x="909" y="275"/>
                    </a:lnTo>
                    <a:lnTo>
                      <a:pt x="911" y="275"/>
                    </a:lnTo>
                    <a:lnTo>
                      <a:pt x="913" y="277"/>
                    </a:lnTo>
                    <a:lnTo>
                      <a:pt x="913" y="279"/>
                    </a:lnTo>
                    <a:lnTo>
                      <a:pt x="913" y="284"/>
                    </a:lnTo>
                    <a:lnTo>
                      <a:pt x="913" y="286"/>
                    </a:lnTo>
                    <a:lnTo>
                      <a:pt x="913" y="288"/>
                    </a:lnTo>
                    <a:lnTo>
                      <a:pt x="913" y="292"/>
                    </a:lnTo>
                    <a:lnTo>
                      <a:pt x="913" y="294"/>
                    </a:lnTo>
                    <a:lnTo>
                      <a:pt x="895" y="302"/>
                    </a:lnTo>
                    <a:lnTo>
                      <a:pt x="876" y="304"/>
                    </a:lnTo>
                    <a:lnTo>
                      <a:pt x="858" y="306"/>
                    </a:lnTo>
                    <a:lnTo>
                      <a:pt x="842" y="304"/>
                    </a:lnTo>
                    <a:lnTo>
                      <a:pt x="825" y="300"/>
                    </a:lnTo>
                    <a:lnTo>
                      <a:pt x="809" y="294"/>
                    </a:lnTo>
                    <a:lnTo>
                      <a:pt x="793" y="288"/>
                    </a:lnTo>
                    <a:lnTo>
                      <a:pt x="776" y="281"/>
                    </a:lnTo>
                    <a:lnTo>
                      <a:pt x="744" y="265"/>
                    </a:lnTo>
                    <a:lnTo>
                      <a:pt x="711" y="251"/>
                    </a:lnTo>
                    <a:lnTo>
                      <a:pt x="695" y="245"/>
                    </a:lnTo>
                    <a:lnTo>
                      <a:pt x="678" y="239"/>
                    </a:lnTo>
                    <a:lnTo>
                      <a:pt x="660" y="237"/>
                    </a:lnTo>
                    <a:lnTo>
                      <a:pt x="641" y="237"/>
                    </a:lnTo>
                    <a:lnTo>
                      <a:pt x="654" y="165"/>
                    </a:lnTo>
                    <a:lnTo>
                      <a:pt x="594" y="116"/>
                    </a:lnTo>
                    <a:lnTo>
                      <a:pt x="586" y="114"/>
                    </a:lnTo>
                    <a:lnTo>
                      <a:pt x="580" y="112"/>
                    </a:lnTo>
                    <a:lnTo>
                      <a:pt x="574" y="108"/>
                    </a:lnTo>
                    <a:lnTo>
                      <a:pt x="568" y="104"/>
                    </a:lnTo>
                    <a:lnTo>
                      <a:pt x="562" y="102"/>
                    </a:lnTo>
                    <a:lnTo>
                      <a:pt x="558" y="98"/>
                    </a:lnTo>
                    <a:lnTo>
                      <a:pt x="552" y="94"/>
                    </a:lnTo>
                    <a:lnTo>
                      <a:pt x="543" y="92"/>
                    </a:lnTo>
                    <a:lnTo>
                      <a:pt x="509" y="81"/>
                    </a:lnTo>
                    <a:lnTo>
                      <a:pt x="470" y="71"/>
                    </a:lnTo>
                    <a:lnTo>
                      <a:pt x="427" y="63"/>
                    </a:lnTo>
                    <a:lnTo>
                      <a:pt x="386" y="57"/>
                    </a:lnTo>
                    <a:lnTo>
                      <a:pt x="366" y="55"/>
                    </a:lnTo>
                    <a:lnTo>
                      <a:pt x="345" y="55"/>
                    </a:lnTo>
                    <a:lnTo>
                      <a:pt x="325" y="59"/>
                    </a:lnTo>
                    <a:lnTo>
                      <a:pt x="306" y="63"/>
                    </a:lnTo>
                    <a:lnTo>
                      <a:pt x="288" y="69"/>
                    </a:lnTo>
                    <a:lnTo>
                      <a:pt x="272" y="77"/>
                    </a:lnTo>
                    <a:lnTo>
                      <a:pt x="255" y="90"/>
                    </a:lnTo>
                    <a:lnTo>
                      <a:pt x="241" y="104"/>
                    </a:lnTo>
                    <a:lnTo>
                      <a:pt x="221" y="122"/>
                    </a:lnTo>
                    <a:lnTo>
                      <a:pt x="208" y="114"/>
                    </a:lnTo>
                    <a:lnTo>
                      <a:pt x="194" y="106"/>
                    </a:lnTo>
                    <a:lnTo>
                      <a:pt x="180" y="100"/>
                    </a:lnTo>
                    <a:lnTo>
                      <a:pt x="165" y="96"/>
                    </a:lnTo>
                    <a:lnTo>
                      <a:pt x="137" y="90"/>
                    </a:lnTo>
                    <a:lnTo>
                      <a:pt x="106" y="87"/>
                    </a:lnTo>
                    <a:lnTo>
                      <a:pt x="78" y="81"/>
                    </a:lnTo>
                    <a:lnTo>
                      <a:pt x="49" y="73"/>
                    </a:lnTo>
                    <a:lnTo>
                      <a:pt x="37" y="67"/>
                    </a:lnTo>
                    <a:lnTo>
                      <a:pt x="22" y="61"/>
                    </a:lnTo>
                    <a:lnTo>
                      <a:pt x="10" y="51"/>
                    </a:lnTo>
                    <a:lnTo>
                      <a:pt x="0" y="38"/>
                    </a:lnTo>
                    <a:lnTo>
                      <a:pt x="8" y="28"/>
                    </a:lnTo>
                    <a:lnTo>
                      <a:pt x="16" y="18"/>
                    </a:lnTo>
                    <a:lnTo>
                      <a:pt x="26" y="12"/>
                    </a:lnTo>
                    <a:lnTo>
                      <a:pt x="35" y="8"/>
                    </a:lnTo>
                    <a:lnTo>
                      <a:pt x="45" y="4"/>
                    </a:lnTo>
                    <a:lnTo>
                      <a:pt x="57" y="2"/>
                    </a:lnTo>
                    <a:lnTo>
                      <a:pt x="67" y="0"/>
                    </a:lnTo>
                    <a:lnTo>
                      <a:pt x="80" y="0"/>
                    </a:lnTo>
                    <a:lnTo>
                      <a:pt x="102" y="2"/>
                    </a:lnTo>
                    <a:lnTo>
                      <a:pt x="127" y="6"/>
                    </a:lnTo>
                    <a:lnTo>
                      <a:pt x="149" y="8"/>
                    </a:lnTo>
                    <a:lnTo>
                      <a:pt x="174" y="10"/>
                    </a:lnTo>
                    <a:lnTo>
                      <a:pt x="186" y="14"/>
                    </a:lnTo>
                    <a:lnTo>
                      <a:pt x="198" y="16"/>
                    </a:lnTo>
                    <a:lnTo>
                      <a:pt x="210" y="20"/>
                    </a:lnTo>
                    <a:lnTo>
                      <a:pt x="225" y="22"/>
                    </a:lnTo>
                    <a:lnTo>
                      <a:pt x="237" y="24"/>
                    </a:lnTo>
                    <a:lnTo>
                      <a:pt x="249" y="26"/>
                    </a:lnTo>
                    <a:lnTo>
                      <a:pt x="261" y="28"/>
                    </a:lnTo>
                    <a:lnTo>
                      <a:pt x="276" y="30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2" name="Freeform 238"/>
              <p:cNvSpPr>
                <a:spLocks/>
              </p:cNvSpPr>
              <p:nvPr/>
            </p:nvSpPr>
            <p:spPr bwMode="auto">
              <a:xfrm>
                <a:off x="3186" y="2096"/>
                <a:ext cx="1070" cy="1180"/>
              </a:xfrm>
              <a:custGeom>
                <a:avLst/>
                <a:gdLst>
                  <a:gd name="T0" fmla="*/ 972 w 1070"/>
                  <a:gd name="T1" fmla="*/ 228 h 1180"/>
                  <a:gd name="T2" fmla="*/ 950 w 1070"/>
                  <a:gd name="T3" fmla="*/ 369 h 1180"/>
                  <a:gd name="T4" fmla="*/ 915 w 1070"/>
                  <a:gd name="T5" fmla="*/ 390 h 1180"/>
                  <a:gd name="T6" fmla="*/ 925 w 1070"/>
                  <a:gd name="T7" fmla="*/ 406 h 1180"/>
                  <a:gd name="T8" fmla="*/ 980 w 1070"/>
                  <a:gd name="T9" fmla="*/ 388 h 1180"/>
                  <a:gd name="T10" fmla="*/ 1017 w 1070"/>
                  <a:gd name="T11" fmla="*/ 396 h 1180"/>
                  <a:gd name="T12" fmla="*/ 1066 w 1070"/>
                  <a:gd name="T13" fmla="*/ 426 h 1180"/>
                  <a:gd name="T14" fmla="*/ 1068 w 1070"/>
                  <a:gd name="T15" fmla="*/ 471 h 1180"/>
                  <a:gd name="T16" fmla="*/ 1027 w 1070"/>
                  <a:gd name="T17" fmla="*/ 561 h 1180"/>
                  <a:gd name="T18" fmla="*/ 968 w 1070"/>
                  <a:gd name="T19" fmla="*/ 586 h 1180"/>
                  <a:gd name="T20" fmla="*/ 933 w 1070"/>
                  <a:gd name="T21" fmla="*/ 569 h 1180"/>
                  <a:gd name="T22" fmla="*/ 917 w 1070"/>
                  <a:gd name="T23" fmla="*/ 563 h 1180"/>
                  <a:gd name="T24" fmla="*/ 899 w 1070"/>
                  <a:gd name="T25" fmla="*/ 573 h 1180"/>
                  <a:gd name="T26" fmla="*/ 905 w 1070"/>
                  <a:gd name="T27" fmla="*/ 590 h 1180"/>
                  <a:gd name="T28" fmla="*/ 942 w 1070"/>
                  <a:gd name="T29" fmla="*/ 610 h 1180"/>
                  <a:gd name="T30" fmla="*/ 958 w 1070"/>
                  <a:gd name="T31" fmla="*/ 637 h 1180"/>
                  <a:gd name="T32" fmla="*/ 954 w 1070"/>
                  <a:gd name="T33" fmla="*/ 720 h 1180"/>
                  <a:gd name="T34" fmla="*/ 950 w 1070"/>
                  <a:gd name="T35" fmla="*/ 812 h 1180"/>
                  <a:gd name="T36" fmla="*/ 870 w 1070"/>
                  <a:gd name="T37" fmla="*/ 837 h 1180"/>
                  <a:gd name="T38" fmla="*/ 743 w 1070"/>
                  <a:gd name="T39" fmla="*/ 872 h 1180"/>
                  <a:gd name="T40" fmla="*/ 586 w 1070"/>
                  <a:gd name="T41" fmla="*/ 923 h 1180"/>
                  <a:gd name="T42" fmla="*/ 560 w 1070"/>
                  <a:gd name="T43" fmla="*/ 931 h 1180"/>
                  <a:gd name="T44" fmla="*/ 527 w 1070"/>
                  <a:gd name="T45" fmla="*/ 937 h 1180"/>
                  <a:gd name="T46" fmla="*/ 513 w 1070"/>
                  <a:gd name="T47" fmla="*/ 986 h 1180"/>
                  <a:gd name="T48" fmla="*/ 492 w 1070"/>
                  <a:gd name="T49" fmla="*/ 1176 h 1180"/>
                  <a:gd name="T50" fmla="*/ 406 w 1070"/>
                  <a:gd name="T51" fmla="*/ 1160 h 1180"/>
                  <a:gd name="T52" fmla="*/ 386 w 1070"/>
                  <a:gd name="T53" fmla="*/ 1084 h 1180"/>
                  <a:gd name="T54" fmla="*/ 406 w 1070"/>
                  <a:gd name="T55" fmla="*/ 933 h 1180"/>
                  <a:gd name="T56" fmla="*/ 462 w 1070"/>
                  <a:gd name="T57" fmla="*/ 821 h 1180"/>
                  <a:gd name="T58" fmla="*/ 547 w 1070"/>
                  <a:gd name="T59" fmla="*/ 786 h 1180"/>
                  <a:gd name="T60" fmla="*/ 607 w 1070"/>
                  <a:gd name="T61" fmla="*/ 806 h 1180"/>
                  <a:gd name="T62" fmla="*/ 600 w 1070"/>
                  <a:gd name="T63" fmla="*/ 771 h 1180"/>
                  <a:gd name="T64" fmla="*/ 539 w 1070"/>
                  <a:gd name="T65" fmla="*/ 729 h 1180"/>
                  <a:gd name="T66" fmla="*/ 513 w 1070"/>
                  <a:gd name="T67" fmla="*/ 669 h 1180"/>
                  <a:gd name="T68" fmla="*/ 515 w 1070"/>
                  <a:gd name="T69" fmla="*/ 577 h 1180"/>
                  <a:gd name="T70" fmla="*/ 527 w 1070"/>
                  <a:gd name="T71" fmla="*/ 524 h 1180"/>
                  <a:gd name="T72" fmla="*/ 543 w 1070"/>
                  <a:gd name="T73" fmla="*/ 479 h 1180"/>
                  <a:gd name="T74" fmla="*/ 560 w 1070"/>
                  <a:gd name="T75" fmla="*/ 424 h 1180"/>
                  <a:gd name="T76" fmla="*/ 600 w 1070"/>
                  <a:gd name="T77" fmla="*/ 400 h 1180"/>
                  <a:gd name="T78" fmla="*/ 633 w 1070"/>
                  <a:gd name="T79" fmla="*/ 381 h 1180"/>
                  <a:gd name="T80" fmla="*/ 586 w 1070"/>
                  <a:gd name="T81" fmla="*/ 369 h 1180"/>
                  <a:gd name="T82" fmla="*/ 523 w 1070"/>
                  <a:gd name="T83" fmla="*/ 371 h 1180"/>
                  <a:gd name="T84" fmla="*/ 394 w 1070"/>
                  <a:gd name="T85" fmla="*/ 392 h 1180"/>
                  <a:gd name="T86" fmla="*/ 231 w 1070"/>
                  <a:gd name="T87" fmla="*/ 416 h 1180"/>
                  <a:gd name="T88" fmla="*/ 61 w 1070"/>
                  <a:gd name="T89" fmla="*/ 441 h 1180"/>
                  <a:gd name="T90" fmla="*/ 2 w 1070"/>
                  <a:gd name="T91" fmla="*/ 392 h 1180"/>
                  <a:gd name="T92" fmla="*/ 14 w 1070"/>
                  <a:gd name="T93" fmla="*/ 324 h 1180"/>
                  <a:gd name="T94" fmla="*/ 65 w 1070"/>
                  <a:gd name="T95" fmla="*/ 253 h 1180"/>
                  <a:gd name="T96" fmla="*/ 161 w 1070"/>
                  <a:gd name="T97" fmla="*/ 192 h 1180"/>
                  <a:gd name="T98" fmla="*/ 261 w 1070"/>
                  <a:gd name="T99" fmla="*/ 159 h 1180"/>
                  <a:gd name="T100" fmla="*/ 406 w 1070"/>
                  <a:gd name="T101" fmla="*/ 155 h 1180"/>
                  <a:gd name="T102" fmla="*/ 566 w 1070"/>
                  <a:gd name="T103" fmla="*/ 169 h 1180"/>
                  <a:gd name="T104" fmla="*/ 629 w 1070"/>
                  <a:gd name="T105" fmla="*/ 187 h 1180"/>
                  <a:gd name="T106" fmla="*/ 666 w 1070"/>
                  <a:gd name="T107" fmla="*/ 179 h 1180"/>
                  <a:gd name="T108" fmla="*/ 688 w 1070"/>
                  <a:gd name="T109" fmla="*/ 216 h 1180"/>
                  <a:gd name="T110" fmla="*/ 739 w 1070"/>
                  <a:gd name="T111" fmla="*/ 224 h 1180"/>
                  <a:gd name="T112" fmla="*/ 795 w 1070"/>
                  <a:gd name="T113" fmla="*/ 183 h 1180"/>
                  <a:gd name="T114" fmla="*/ 819 w 1070"/>
                  <a:gd name="T115" fmla="*/ 104 h 1180"/>
                  <a:gd name="T116" fmla="*/ 790 w 1070"/>
                  <a:gd name="T117" fmla="*/ 24 h 1180"/>
                  <a:gd name="T118" fmla="*/ 721 w 1070"/>
                  <a:gd name="T119" fmla="*/ 8 h 1180"/>
                  <a:gd name="T120" fmla="*/ 715 w 1070"/>
                  <a:gd name="T121" fmla="*/ 0 h 1180"/>
                  <a:gd name="T122" fmla="*/ 786 w 1070"/>
                  <a:gd name="T123" fmla="*/ 2 h 1180"/>
                  <a:gd name="T124" fmla="*/ 905 w 1070"/>
                  <a:gd name="T125" fmla="*/ 38 h 118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70" h="1180">
                    <a:moveTo>
                      <a:pt x="995" y="93"/>
                    </a:moveTo>
                    <a:lnTo>
                      <a:pt x="991" y="126"/>
                    </a:lnTo>
                    <a:lnTo>
                      <a:pt x="985" y="159"/>
                    </a:lnTo>
                    <a:lnTo>
                      <a:pt x="978" y="194"/>
                    </a:lnTo>
                    <a:lnTo>
                      <a:pt x="972" y="228"/>
                    </a:lnTo>
                    <a:lnTo>
                      <a:pt x="966" y="263"/>
                    </a:lnTo>
                    <a:lnTo>
                      <a:pt x="962" y="298"/>
                    </a:lnTo>
                    <a:lnTo>
                      <a:pt x="958" y="330"/>
                    </a:lnTo>
                    <a:lnTo>
                      <a:pt x="958" y="365"/>
                    </a:lnTo>
                    <a:lnTo>
                      <a:pt x="950" y="369"/>
                    </a:lnTo>
                    <a:lnTo>
                      <a:pt x="942" y="371"/>
                    </a:lnTo>
                    <a:lnTo>
                      <a:pt x="933" y="375"/>
                    </a:lnTo>
                    <a:lnTo>
                      <a:pt x="927" y="379"/>
                    </a:lnTo>
                    <a:lnTo>
                      <a:pt x="921" y="383"/>
                    </a:lnTo>
                    <a:lnTo>
                      <a:pt x="915" y="390"/>
                    </a:lnTo>
                    <a:lnTo>
                      <a:pt x="909" y="396"/>
                    </a:lnTo>
                    <a:lnTo>
                      <a:pt x="907" y="402"/>
                    </a:lnTo>
                    <a:lnTo>
                      <a:pt x="913" y="404"/>
                    </a:lnTo>
                    <a:lnTo>
                      <a:pt x="919" y="406"/>
                    </a:lnTo>
                    <a:lnTo>
                      <a:pt x="925" y="406"/>
                    </a:lnTo>
                    <a:lnTo>
                      <a:pt x="931" y="406"/>
                    </a:lnTo>
                    <a:lnTo>
                      <a:pt x="944" y="402"/>
                    </a:lnTo>
                    <a:lnTo>
                      <a:pt x="956" y="396"/>
                    </a:lnTo>
                    <a:lnTo>
                      <a:pt x="968" y="392"/>
                    </a:lnTo>
                    <a:lnTo>
                      <a:pt x="980" y="388"/>
                    </a:lnTo>
                    <a:lnTo>
                      <a:pt x="987" y="386"/>
                    </a:lnTo>
                    <a:lnTo>
                      <a:pt x="995" y="386"/>
                    </a:lnTo>
                    <a:lnTo>
                      <a:pt x="1001" y="388"/>
                    </a:lnTo>
                    <a:lnTo>
                      <a:pt x="1007" y="390"/>
                    </a:lnTo>
                    <a:lnTo>
                      <a:pt x="1017" y="396"/>
                    </a:lnTo>
                    <a:lnTo>
                      <a:pt x="1027" y="402"/>
                    </a:lnTo>
                    <a:lnTo>
                      <a:pt x="1038" y="406"/>
                    </a:lnTo>
                    <a:lnTo>
                      <a:pt x="1050" y="412"/>
                    </a:lnTo>
                    <a:lnTo>
                      <a:pt x="1058" y="418"/>
                    </a:lnTo>
                    <a:lnTo>
                      <a:pt x="1066" y="426"/>
                    </a:lnTo>
                    <a:lnTo>
                      <a:pt x="1068" y="432"/>
                    </a:lnTo>
                    <a:lnTo>
                      <a:pt x="1070" y="439"/>
                    </a:lnTo>
                    <a:lnTo>
                      <a:pt x="1070" y="445"/>
                    </a:lnTo>
                    <a:lnTo>
                      <a:pt x="1070" y="451"/>
                    </a:lnTo>
                    <a:lnTo>
                      <a:pt x="1068" y="471"/>
                    </a:lnTo>
                    <a:lnTo>
                      <a:pt x="1066" y="492"/>
                    </a:lnTo>
                    <a:lnTo>
                      <a:pt x="1060" y="512"/>
                    </a:lnTo>
                    <a:lnTo>
                      <a:pt x="1052" y="531"/>
                    </a:lnTo>
                    <a:lnTo>
                      <a:pt x="1040" y="547"/>
                    </a:lnTo>
                    <a:lnTo>
                      <a:pt x="1027" y="561"/>
                    </a:lnTo>
                    <a:lnTo>
                      <a:pt x="1011" y="573"/>
                    </a:lnTo>
                    <a:lnTo>
                      <a:pt x="993" y="584"/>
                    </a:lnTo>
                    <a:lnTo>
                      <a:pt x="982" y="586"/>
                    </a:lnTo>
                    <a:lnTo>
                      <a:pt x="974" y="586"/>
                    </a:lnTo>
                    <a:lnTo>
                      <a:pt x="968" y="586"/>
                    </a:lnTo>
                    <a:lnTo>
                      <a:pt x="960" y="586"/>
                    </a:lnTo>
                    <a:lnTo>
                      <a:pt x="952" y="584"/>
                    </a:lnTo>
                    <a:lnTo>
                      <a:pt x="946" y="580"/>
                    </a:lnTo>
                    <a:lnTo>
                      <a:pt x="940" y="575"/>
                    </a:lnTo>
                    <a:lnTo>
                      <a:pt x="933" y="569"/>
                    </a:lnTo>
                    <a:lnTo>
                      <a:pt x="931" y="563"/>
                    </a:lnTo>
                    <a:lnTo>
                      <a:pt x="927" y="561"/>
                    </a:lnTo>
                    <a:lnTo>
                      <a:pt x="923" y="561"/>
                    </a:lnTo>
                    <a:lnTo>
                      <a:pt x="921" y="561"/>
                    </a:lnTo>
                    <a:lnTo>
                      <a:pt x="917" y="563"/>
                    </a:lnTo>
                    <a:lnTo>
                      <a:pt x="913" y="565"/>
                    </a:lnTo>
                    <a:lnTo>
                      <a:pt x="909" y="567"/>
                    </a:lnTo>
                    <a:lnTo>
                      <a:pt x="907" y="569"/>
                    </a:lnTo>
                    <a:lnTo>
                      <a:pt x="901" y="571"/>
                    </a:lnTo>
                    <a:lnTo>
                      <a:pt x="899" y="573"/>
                    </a:lnTo>
                    <a:lnTo>
                      <a:pt x="899" y="575"/>
                    </a:lnTo>
                    <a:lnTo>
                      <a:pt x="901" y="580"/>
                    </a:lnTo>
                    <a:lnTo>
                      <a:pt x="903" y="582"/>
                    </a:lnTo>
                    <a:lnTo>
                      <a:pt x="903" y="586"/>
                    </a:lnTo>
                    <a:lnTo>
                      <a:pt x="905" y="590"/>
                    </a:lnTo>
                    <a:lnTo>
                      <a:pt x="907" y="592"/>
                    </a:lnTo>
                    <a:lnTo>
                      <a:pt x="913" y="598"/>
                    </a:lnTo>
                    <a:lnTo>
                      <a:pt x="921" y="604"/>
                    </a:lnTo>
                    <a:lnTo>
                      <a:pt x="931" y="608"/>
                    </a:lnTo>
                    <a:lnTo>
                      <a:pt x="942" y="610"/>
                    </a:lnTo>
                    <a:lnTo>
                      <a:pt x="950" y="616"/>
                    </a:lnTo>
                    <a:lnTo>
                      <a:pt x="956" y="620"/>
                    </a:lnTo>
                    <a:lnTo>
                      <a:pt x="958" y="624"/>
                    </a:lnTo>
                    <a:lnTo>
                      <a:pt x="958" y="631"/>
                    </a:lnTo>
                    <a:lnTo>
                      <a:pt x="958" y="637"/>
                    </a:lnTo>
                    <a:lnTo>
                      <a:pt x="958" y="643"/>
                    </a:lnTo>
                    <a:lnTo>
                      <a:pt x="954" y="661"/>
                    </a:lnTo>
                    <a:lnTo>
                      <a:pt x="954" y="680"/>
                    </a:lnTo>
                    <a:lnTo>
                      <a:pt x="954" y="700"/>
                    </a:lnTo>
                    <a:lnTo>
                      <a:pt x="954" y="720"/>
                    </a:lnTo>
                    <a:lnTo>
                      <a:pt x="956" y="743"/>
                    </a:lnTo>
                    <a:lnTo>
                      <a:pt x="958" y="765"/>
                    </a:lnTo>
                    <a:lnTo>
                      <a:pt x="962" y="786"/>
                    </a:lnTo>
                    <a:lnTo>
                      <a:pt x="964" y="806"/>
                    </a:lnTo>
                    <a:lnTo>
                      <a:pt x="950" y="812"/>
                    </a:lnTo>
                    <a:lnTo>
                      <a:pt x="933" y="818"/>
                    </a:lnTo>
                    <a:lnTo>
                      <a:pt x="917" y="823"/>
                    </a:lnTo>
                    <a:lnTo>
                      <a:pt x="903" y="827"/>
                    </a:lnTo>
                    <a:lnTo>
                      <a:pt x="886" y="831"/>
                    </a:lnTo>
                    <a:lnTo>
                      <a:pt x="870" y="837"/>
                    </a:lnTo>
                    <a:lnTo>
                      <a:pt x="856" y="843"/>
                    </a:lnTo>
                    <a:lnTo>
                      <a:pt x="841" y="853"/>
                    </a:lnTo>
                    <a:lnTo>
                      <a:pt x="807" y="857"/>
                    </a:lnTo>
                    <a:lnTo>
                      <a:pt x="774" y="863"/>
                    </a:lnTo>
                    <a:lnTo>
                      <a:pt x="743" y="872"/>
                    </a:lnTo>
                    <a:lnTo>
                      <a:pt x="711" y="882"/>
                    </a:lnTo>
                    <a:lnTo>
                      <a:pt x="680" y="892"/>
                    </a:lnTo>
                    <a:lnTo>
                      <a:pt x="649" y="902"/>
                    </a:lnTo>
                    <a:lnTo>
                      <a:pt x="619" y="912"/>
                    </a:lnTo>
                    <a:lnTo>
                      <a:pt x="586" y="923"/>
                    </a:lnTo>
                    <a:lnTo>
                      <a:pt x="582" y="927"/>
                    </a:lnTo>
                    <a:lnTo>
                      <a:pt x="576" y="929"/>
                    </a:lnTo>
                    <a:lnTo>
                      <a:pt x="570" y="931"/>
                    </a:lnTo>
                    <a:lnTo>
                      <a:pt x="566" y="931"/>
                    </a:lnTo>
                    <a:lnTo>
                      <a:pt x="560" y="931"/>
                    </a:lnTo>
                    <a:lnTo>
                      <a:pt x="553" y="929"/>
                    </a:lnTo>
                    <a:lnTo>
                      <a:pt x="547" y="929"/>
                    </a:lnTo>
                    <a:lnTo>
                      <a:pt x="539" y="927"/>
                    </a:lnTo>
                    <a:lnTo>
                      <a:pt x="533" y="931"/>
                    </a:lnTo>
                    <a:lnTo>
                      <a:pt x="527" y="937"/>
                    </a:lnTo>
                    <a:lnTo>
                      <a:pt x="523" y="941"/>
                    </a:lnTo>
                    <a:lnTo>
                      <a:pt x="521" y="947"/>
                    </a:lnTo>
                    <a:lnTo>
                      <a:pt x="517" y="959"/>
                    </a:lnTo>
                    <a:lnTo>
                      <a:pt x="515" y="974"/>
                    </a:lnTo>
                    <a:lnTo>
                      <a:pt x="513" y="986"/>
                    </a:lnTo>
                    <a:lnTo>
                      <a:pt x="513" y="1000"/>
                    </a:lnTo>
                    <a:lnTo>
                      <a:pt x="513" y="1015"/>
                    </a:lnTo>
                    <a:lnTo>
                      <a:pt x="509" y="1029"/>
                    </a:lnTo>
                    <a:lnTo>
                      <a:pt x="509" y="1180"/>
                    </a:lnTo>
                    <a:lnTo>
                      <a:pt x="492" y="1176"/>
                    </a:lnTo>
                    <a:lnTo>
                      <a:pt x="474" y="1174"/>
                    </a:lnTo>
                    <a:lnTo>
                      <a:pt x="455" y="1172"/>
                    </a:lnTo>
                    <a:lnTo>
                      <a:pt x="437" y="1170"/>
                    </a:lnTo>
                    <a:lnTo>
                      <a:pt x="421" y="1166"/>
                    </a:lnTo>
                    <a:lnTo>
                      <a:pt x="406" y="1160"/>
                    </a:lnTo>
                    <a:lnTo>
                      <a:pt x="400" y="1153"/>
                    </a:lnTo>
                    <a:lnTo>
                      <a:pt x="394" y="1149"/>
                    </a:lnTo>
                    <a:lnTo>
                      <a:pt x="388" y="1141"/>
                    </a:lnTo>
                    <a:lnTo>
                      <a:pt x="386" y="1133"/>
                    </a:lnTo>
                    <a:lnTo>
                      <a:pt x="386" y="1084"/>
                    </a:lnTo>
                    <a:lnTo>
                      <a:pt x="388" y="1035"/>
                    </a:lnTo>
                    <a:lnTo>
                      <a:pt x="392" y="1008"/>
                    </a:lnTo>
                    <a:lnTo>
                      <a:pt x="394" y="984"/>
                    </a:lnTo>
                    <a:lnTo>
                      <a:pt x="400" y="957"/>
                    </a:lnTo>
                    <a:lnTo>
                      <a:pt x="406" y="933"/>
                    </a:lnTo>
                    <a:lnTo>
                      <a:pt x="412" y="908"/>
                    </a:lnTo>
                    <a:lnTo>
                      <a:pt x="423" y="886"/>
                    </a:lnTo>
                    <a:lnTo>
                      <a:pt x="433" y="863"/>
                    </a:lnTo>
                    <a:lnTo>
                      <a:pt x="447" y="841"/>
                    </a:lnTo>
                    <a:lnTo>
                      <a:pt x="462" y="821"/>
                    </a:lnTo>
                    <a:lnTo>
                      <a:pt x="480" y="802"/>
                    </a:lnTo>
                    <a:lnTo>
                      <a:pt x="498" y="786"/>
                    </a:lnTo>
                    <a:lnTo>
                      <a:pt x="521" y="771"/>
                    </a:lnTo>
                    <a:lnTo>
                      <a:pt x="533" y="778"/>
                    </a:lnTo>
                    <a:lnTo>
                      <a:pt x="547" y="786"/>
                    </a:lnTo>
                    <a:lnTo>
                      <a:pt x="560" y="794"/>
                    </a:lnTo>
                    <a:lnTo>
                      <a:pt x="572" y="800"/>
                    </a:lnTo>
                    <a:lnTo>
                      <a:pt x="586" y="804"/>
                    </a:lnTo>
                    <a:lnTo>
                      <a:pt x="600" y="806"/>
                    </a:lnTo>
                    <a:lnTo>
                      <a:pt x="607" y="806"/>
                    </a:lnTo>
                    <a:lnTo>
                      <a:pt x="613" y="806"/>
                    </a:lnTo>
                    <a:lnTo>
                      <a:pt x="619" y="802"/>
                    </a:lnTo>
                    <a:lnTo>
                      <a:pt x="627" y="798"/>
                    </a:lnTo>
                    <a:lnTo>
                      <a:pt x="615" y="782"/>
                    </a:lnTo>
                    <a:lnTo>
                      <a:pt x="600" y="771"/>
                    </a:lnTo>
                    <a:lnTo>
                      <a:pt x="586" y="761"/>
                    </a:lnTo>
                    <a:lnTo>
                      <a:pt x="572" y="753"/>
                    </a:lnTo>
                    <a:lnTo>
                      <a:pt x="558" y="745"/>
                    </a:lnTo>
                    <a:lnTo>
                      <a:pt x="545" y="735"/>
                    </a:lnTo>
                    <a:lnTo>
                      <a:pt x="539" y="729"/>
                    </a:lnTo>
                    <a:lnTo>
                      <a:pt x="533" y="720"/>
                    </a:lnTo>
                    <a:lnTo>
                      <a:pt x="529" y="714"/>
                    </a:lnTo>
                    <a:lnTo>
                      <a:pt x="525" y="704"/>
                    </a:lnTo>
                    <a:lnTo>
                      <a:pt x="517" y="688"/>
                    </a:lnTo>
                    <a:lnTo>
                      <a:pt x="513" y="669"/>
                    </a:lnTo>
                    <a:lnTo>
                      <a:pt x="509" y="651"/>
                    </a:lnTo>
                    <a:lnTo>
                      <a:pt x="509" y="633"/>
                    </a:lnTo>
                    <a:lnTo>
                      <a:pt x="509" y="612"/>
                    </a:lnTo>
                    <a:lnTo>
                      <a:pt x="511" y="594"/>
                    </a:lnTo>
                    <a:lnTo>
                      <a:pt x="515" y="577"/>
                    </a:lnTo>
                    <a:lnTo>
                      <a:pt x="521" y="561"/>
                    </a:lnTo>
                    <a:lnTo>
                      <a:pt x="519" y="551"/>
                    </a:lnTo>
                    <a:lnTo>
                      <a:pt x="519" y="541"/>
                    </a:lnTo>
                    <a:lnTo>
                      <a:pt x="523" y="533"/>
                    </a:lnTo>
                    <a:lnTo>
                      <a:pt x="527" y="524"/>
                    </a:lnTo>
                    <a:lnTo>
                      <a:pt x="531" y="516"/>
                    </a:lnTo>
                    <a:lnTo>
                      <a:pt x="535" y="508"/>
                    </a:lnTo>
                    <a:lnTo>
                      <a:pt x="539" y="500"/>
                    </a:lnTo>
                    <a:lnTo>
                      <a:pt x="539" y="492"/>
                    </a:lnTo>
                    <a:lnTo>
                      <a:pt x="543" y="479"/>
                    </a:lnTo>
                    <a:lnTo>
                      <a:pt x="545" y="467"/>
                    </a:lnTo>
                    <a:lnTo>
                      <a:pt x="547" y="457"/>
                    </a:lnTo>
                    <a:lnTo>
                      <a:pt x="551" y="445"/>
                    </a:lnTo>
                    <a:lnTo>
                      <a:pt x="553" y="435"/>
                    </a:lnTo>
                    <a:lnTo>
                      <a:pt x="560" y="424"/>
                    </a:lnTo>
                    <a:lnTo>
                      <a:pt x="564" y="414"/>
                    </a:lnTo>
                    <a:lnTo>
                      <a:pt x="572" y="404"/>
                    </a:lnTo>
                    <a:lnTo>
                      <a:pt x="580" y="402"/>
                    </a:lnTo>
                    <a:lnTo>
                      <a:pt x="590" y="402"/>
                    </a:lnTo>
                    <a:lnTo>
                      <a:pt x="600" y="400"/>
                    </a:lnTo>
                    <a:lnTo>
                      <a:pt x="609" y="400"/>
                    </a:lnTo>
                    <a:lnTo>
                      <a:pt x="619" y="398"/>
                    </a:lnTo>
                    <a:lnTo>
                      <a:pt x="625" y="396"/>
                    </a:lnTo>
                    <a:lnTo>
                      <a:pt x="631" y="390"/>
                    </a:lnTo>
                    <a:lnTo>
                      <a:pt x="633" y="381"/>
                    </a:lnTo>
                    <a:lnTo>
                      <a:pt x="625" y="375"/>
                    </a:lnTo>
                    <a:lnTo>
                      <a:pt x="617" y="371"/>
                    </a:lnTo>
                    <a:lnTo>
                      <a:pt x="607" y="369"/>
                    </a:lnTo>
                    <a:lnTo>
                      <a:pt x="596" y="369"/>
                    </a:lnTo>
                    <a:lnTo>
                      <a:pt x="586" y="369"/>
                    </a:lnTo>
                    <a:lnTo>
                      <a:pt x="576" y="371"/>
                    </a:lnTo>
                    <a:lnTo>
                      <a:pt x="566" y="373"/>
                    </a:lnTo>
                    <a:lnTo>
                      <a:pt x="555" y="373"/>
                    </a:lnTo>
                    <a:lnTo>
                      <a:pt x="539" y="373"/>
                    </a:lnTo>
                    <a:lnTo>
                      <a:pt x="523" y="371"/>
                    </a:lnTo>
                    <a:lnTo>
                      <a:pt x="506" y="371"/>
                    </a:lnTo>
                    <a:lnTo>
                      <a:pt x="490" y="373"/>
                    </a:lnTo>
                    <a:lnTo>
                      <a:pt x="457" y="377"/>
                    </a:lnTo>
                    <a:lnTo>
                      <a:pt x="427" y="383"/>
                    </a:lnTo>
                    <a:lnTo>
                      <a:pt x="394" y="392"/>
                    </a:lnTo>
                    <a:lnTo>
                      <a:pt x="361" y="398"/>
                    </a:lnTo>
                    <a:lnTo>
                      <a:pt x="329" y="402"/>
                    </a:lnTo>
                    <a:lnTo>
                      <a:pt x="294" y="402"/>
                    </a:lnTo>
                    <a:lnTo>
                      <a:pt x="263" y="408"/>
                    </a:lnTo>
                    <a:lnTo>
                      <a:pt x="231" y="416"/>
                    </a:lnTo>
                    <a:lnTo>
                      <a:pt x="198" y="424"/>
                    </a:lnTo>
                    <a:lnTo>
                      <a:pt x="163" y="430"/>
                    </a:lnTo>
                    <a:lnTo>
                      <a:pt x="129" y="437"/>
                    </a:lnTo>
                    <a:lnTo>
                      <a:pt x="96" y="441"/>
                    </a:lnTo>
                    <a:lnTo>
                      <a:pt x="61" y="441"/>
                    </a:lnTo>
                    <a:lnTo>
                      <a:pt x="26" y="437"/>
                    </a:lnTo>
                    <a:lnTo>
                      <a:pt x="18" y="426"/>
                    </a:lnTo>
                    <a:lnTo>
                      <a:pt x="10" y="416"/>
                    </a:lnTo>
                    <a:lnTo>
                      <a:pt x="4" y="404"/>
                    </a:lnTo>
                    <a:lnTo>
                      <a:pt x="2" y="392"/>
                    </a:lnTo>
                    <a:lnTo>
                      <a:pt x="0" y="377"/>
                    </a:lnTo>
                    <a:lnTo>
                      <a:pt x="0" y="365"/>
                    </a:lnTo>
                    <a:lnTo>
                      <a:pt x="2" y="351"/>
                    </a:lnTo>
                    <a:lnTo>
                      <a:pt x="4" y="339"/>
                    </a:lnTo>
                    <a:lnTo>
                      <a:pt x="14" y="324"/>
                    </a:lnTo>
                    <a:lnTo>
                      <a:pt x="24" y="310"/>
                    </a:lnTo>
                    <a:lnTo>
                      <a:pt x="35" y="294"/>
                    </a:lnTo>
                    <a:lnTo>
                      <a:pt x="45" y="279"/>
                    </a:lnTo>
                    <a:lnTo>
                      <a:pt x="53" y="267"/>
                    </a:lnTo>
                    <a:lnTo>
                      <a:pt x="65" y="253"/>
                    </a:lnTo>
                    <a:lnTo>
                      <a:pt x="75" y="238"/>
                    </a:lnTo>
                    <a:lnTo>
                      <a:pt x="90" y="226"/>
                    </a:lnTo>
                    <a:lnTo>
                      <a:pt x="112" y="214"/>
                    </a:lnTo>
                    <a:lnTo>
                      <a:pt x="137" y="204"/>
                    </a:lnTo>
                    <a:lnTo>
                      <a:pt x="161" y="192"/>
                    </a:lnTo>
                    <a:lnTo>
                      <a:pt x="186" y="179"/>
                    </a:lnTo>
                    <a:lnTo>
                      <a:pt x="210" y="171"/>
                    </a:lnTo>
                    <a:lnTo>
                      <a:pt x="235" y="163"/>
                    </a:lnTo>
                    <a:lnTo>
                      <a:pt x="247" y="161"/>
                    </a:lnTo>
                    <a:lnTo>
                      <a:pt x="261" y="159"/>
                    </a:lnTo>
                    <a:lnTo>
                      <a:pt x="274" y="159"/>
                    </a:lnTo>
                    <a:lnTo>
                      <a:pt x="288" y="159"/>
                    </a:lnTo>
                    <a:lnTo>
                      <a:pt x="325" y="159"/>
                    </a:lnTo>
                    <a:lnTo>
                      <a:pt x="366" y="157"/>
                    </a:lnTo>
                    <a:lnTo>
                      <a:pt x="406" y="155"/>
                    </a:lnTo>
                    <a:lnTo>
                      <a:pt x="447" y="153"/>
                    </a:lnTo>
                    <a:lnTo>
                      <a:pt x="488" y="155"/>
                    </a:lnTo>
                    <a:lnTo>
                      <a:pt x="527" y="159"/>
                    </a:lnTo>
                    <a:lnTo>
                      <a:pt x="547" y="165"/>
                    </a:lnTo>
                    <a:lnTo>
                      <a:pt x="566" y="169"/>
                    </a:lnTo>
                    <a:lnTo>
                      <a:pt x="584" y="177"/>
                    </a:lnTo>
                    <a:lnTo>
                      <a:pt x="602" y="187"/>
                    </a:lnTo>
                    <a:lnTo>
                      <a:pt x="611" y="185"/>
                    </a:lnTo>
                    <a:lnTo>
                      <a:pt x="621" y="185"/>
                    </a:lnTo>
                    <a:lnTo>
                      <a:pt x="629" y="187"/>
                    </a:lnTo>
                    <a:lnTo>
                      <a:pt x="637" y="189"/>
                    </a:lnTo>
                    <a:lnTo>
                      <a:pt x="645" y="192"/>
                    </a:lnTo>
                    <a:lnTo>
                      <a:pt x="652" y="189"/>
                    </a:lnTo>
                    <a:lnTo>
                      <a:pt x="660" y="187"/>
                    </a:lnTo>
                    <a:lnTo>
                      <a:pt x="666" y="179"/>
                    </a:lnTo>
                    <a:lnTo>
                      <a:pt x="670" y="185"/>
                    </a:lnTo>
                    <a:lnTo>
                      <a:pt x="674" y="194"/>
                    </a:lnTo>
                    <a:lnTo>
                      <a:pt x="678" y="202"/>
                    </a:lnTo>
                    <a:lnTo>
                      <a:pt x="682" y="210"/>
                    </a:lnTo>
                    <a:lnTo>
                      <a:pt x="688" y="216"/>
                    </a:lnTo>
                    <a:lnTo>
                      <a:pt x="694" y="222"/>
                    </a:lnTo>
                    <a:lnTo>
                      <a:pt x="703" y="224"/>
                    </a:lnTo>
                    <a:lnTo>
                      <a:pt x="713" y="226"/>
                    </a:lnTo>
                    <a:lnTo>
                      <a:pt x="725" y="226"/>
                    </a:lnTo>
                    <a:lnTo>
                      <a:pt x="739" y="224"/>
                    </a:lnTo>
                    <a:lnTo>
                      <a:pt x="752" y="218"/>
                    </a:lnTo>
                    <a:lnTo>
                      <a:pt x="764" y="212"/>
                    </a:lnTo>
                    <a:lnTo>
                      <a:pt x="776" y="204"/>
                    </a:lnTo>
                    <a:lnTo>
                      <a:pt x="786" y="196"/>
                    </a:lnTo>
                    <a:lnTo>
                      <a:pt x="795" y="183"/>
                    </a:lnTo>
                    <a:lnTo>
                      <a:pt x="801" y="171"/>
                    </a:lnTo>
                    <a:lnTo>
                      <a:pt x="809" y="155"/>
                    </a:lnTo>
                    <a:lnTo>
                      <a:pt x="815" y="138"/>
                    </a:lnTo>
                    <a:lnTo>
                      <a:pt x="819" y="120"/>
                    </a:lnTo>
                    <a:lnTo>
                      <a:pt x="819" y="104"/>
                    </a:lnTo>
                    <a:lnTo>
                      <a:pt x="819" y="85"/>
                    </a:lnTo>
                    <a:lnTo>
                      <a:pt x="817" y="69"/>
                    </a:lnTo>
                    <a:lnTo>
                      <a:pt x="811" y="51"/>
                    </a:lnTo>
                    <a:lnTo>
                      <a:pt x="801" y="34"/>
                    </a:lnTo>
                    <a:lnTo>
                      <a:pt x="790" y="24"/>
                    </a:lnTo>
                    <a:lnTo>
                      <a:pt x="778" y="16"/>
                    </a:lnTo>
                    <a:lnTo>
                      <a:pt x="766" y="10"/>
                    </a:lnTo>
                    <a:lnTo>
                      <a:pt x="752" y="8"/>
                    </a:lnTo>
                    <a:lnTo>
                      <a:pt x="735" y="8"/>
                    </a:lnTo>
                    <a:lnTo>
                      <a:pt x="721" y="8"/>
                    </a:lnTo>
                    <a:lnTo>
                      <a:pt x="707" y="10"/>
                    </a:lnTo>
                    <a:lnTo>
                      <a:pt x="692" y="12"/>
                    </a:lnTo>
                    <a:lnTo>
                      <a:pt x="688" y="0"/>
                    </a:lnTo>
                    <a:lnTo>
                      <a:pt x="703" y="0"/>
                    </a:lnTo>
                    <a:lnTo>
                      <a:pt x="715" y="0"/>
                    </a:lnTo>
                    <a:lnTo>
                      <a:pt x="729" y="0"/>
                    </a:lnTo>
                    <a:lnTo>
                      <a:pt x="743" y="0"/>
                    </a:lnTo>
                    <a:lnTo>
                      <a:pt x="758" y="0"/>
                    </a:lnTo>
                    <a:lnTo>
                      <a:pt x="772" y="2"/>
                    </a:lnTo>
                    <a:lnTo>
                      <a:pt x="786" y="2"/>
                    </a:lnTo>
                    <a:lnTo>
                      <a:pt x="801" y="4"/>
                    </a:lnTo>
                    <a:lnTo>
                      <a:pt x="827" y="12"/>
                    </a:lnTo>
                    <a:lnTo>
                      <a:pt x="854" y="20"/>
                    </a:lnTo>
                    <a:lnTo>
                      <a:pt x="878" y="28"/>
                    </a:lnTo>
                    <a:lnTo>
                      <a:pt x="905" y="38"/>
                    </a:lnTo>
                    <a:lnTo>
                      <a:pt x="929" y="49"/>
                    </a:lnTo>
                    <a:lnTo>
                      <a:pt x="952" y="63"/>
                    </a:lnTo>
                    <a:lnTo>
                      <a:pt x="974" y="77"/>
                    </a:lnTo>
                    <a:lnTo>
                      <a:pt x="995" y="93"/>
                    </a:ln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3" name="Freeform 239"/>
              <p:cNvSpPr>
                <a:spLocks/>
              </p:cNvSpPr>
              <p:nvPr/>
            </p:nvSpPr>
            <p:spPr bwMode="auto">
              <a:xfrm>
                <a:off x="3805" y="2124"/>
                <a:ext cx="49" cy="121"/>
              </a:xfrm>
              <a:custGeom>
                <a:avLst/>
                <a:gdLst>
                  <a:gd name="T0" fmla="*/ 47 w 49"/>
                  <a:gd name="T1" fmla="*/ 57 h 121"/>
                  <a:gd name="T2" fmla="*/ 45 w 49"/>
                  <a:gd name="T3" fmla="*/ 68 h 121"/>
                  <a:gd name="T4" fmla="*/ 43 w 49"/>
                  <a:gd name="T5" fmla="*/ 78 h 121"/>
                  <a:gd name="T6" fmla="*/ 39 w 49"/>
                  <a:gd name="T7" fmla="*/ 86 h 121"/>
                  <a:gd name="T8" fmla="*/ 35 w 49"/>
                  <a:gd name="T9" fmla="*/ 94 h 121"/>
                  <a:gd name="T10" fmla="*/ 28 w 49"/>
                  <a:gd name="T11" fmla="*/ 102 h 121"/>
                  <a:gd name="T12" fmla="*/ 22 w 49"/>
                  <a:gd name="T13" fmla="*/ 108 h 121"/>
                  <a:gd name="T14" fmla="*/ 16 w 49"/>
                  <a:gd name="T15" fmla="*/ 115 h 121"/>
                  <a:gd name="T16" fmla="*/ 8 w 49"/>
                  <a:gd name="T17" fmla="*/ 121 h 121"/>
                  <a:gd name="T18" fmla="*/ 0 w 49"/>
                  <a:gd name="T19" fmla="*/ 121 h 121"/>
                  <a:gd name="T20" fmla="*/ 6 w 49"/>
                  <a:gd name="T21" fmla="*/ 119 h 121"/>
                  <a:gd name="T22" fmla="*/ 10 w 49"/>
                  <a:gd name="T23" fmla="*/ 117 h 121"/>
                  <a:gd name="T24" fmla="*/ 14 w 49"/>
                  <a:gd name="T25" fmla="*/ 115 h 121"/>
                  <a:gd name="T26" fmla="*/ 16 w 49"/>
                  <a:gd name="T27" fmla="*/ 110 h 121"/>
                  <a:gd name="T28" fmla="*/ 20 w 49"/>
                  <a:gd name="T29" fmla="*/ 102 h 121"/>
                  <a:gd name="T30" fmla="*/ 20 w 49"/>
                  <a:gd name="T31" fmla="*/ 94 h 121"/>
                  <a:gd name="T32" fmla="*/ 18 w 49"/>
                  <a:gd name="T33" fmla="*/ 82 h 121"/>
                  <a:gd name="T34" fmla="*/ 18 w 49"/>
                  <a:gd name="T35" fmla="*/ 72 h 121"/>
                  <a:gd name="T36" fmla="*/ 16 w 49"/>
                  <a:gd name="T37" fmla="*/ 61 h 121"/>
                  <a:gd name="T38" fmla="*/ 14 w 49"/>
                  <a:gd name="T39" fmla="*/ 53 h 121"/>
                  <a:gd name="T40" fmla="*/ 8 w 49"/>
                  <a:gd name="T41" fmla="*/ 47 h 121"/>
                  <a:gd name="T42" fmla="*/ 6 w 49"/>
                  <a:gd name="T43" fmla="*/ 39 h 121"/>
                  <a:gd name="T44" fmla="*/ 8 w 49"/>
                  <a:gd name="T45" fmla="*/ 33 h 121"/>
                  <a:gd name="T46" fmla="*/ 10 w 49"/>
                  <a:gd name="T47" fmla="*/ 27 h 121"/>
                  <a:gd name="T48" fmla="*/ 14 w 49"/>
                  <a:gd name="T49" fmla="*/ 19 h 121"/>
                  <a:gd name="T50" fmla="*/ 20 w 49"/>
                  <a:gd name="T51" fmla="*/ 12 h 121"/>
                  <a:gd name="T52" fmla="*/ 24 w 49"/>
                  <a:gd name="T53" fmla="*/ 6 h 121"/>
                  <a:gd name="T54" fmla="*/ 26 w 49"/>
                  <a:gd name="T55" fmla="*/ 0 h 121"/>
                  <a:gd name="T56" fmla="*/ 33 w 49"/>
                  <a:gd name="T57" fmla="*/ 0 h 121"/>
                  <a:gd name="T58" fmla="*/ 39 w 49"/>
                  <a:gd name="T59" fmla="*/ 0 h 121"/>
                  <a:gd name="T60" fmla="*/ 43 w 49"/>
                  <a:gd name="T61" fmla="*/ 2 h 121"/>
                  <a:gd name="T62" fmla="*/ 45 w 49"/>
                  <a:gd name="T63" fmla="*/ 4 h 121"/>
                  <a:gd name="T64" fmla="*/ 49 w 49"/>
                  <a:gd name="T65" fmla="*/ 10 h 121"/>
                  <a:gd name="T66" fmla="*/ 49 w 49"/>
                  <a:gd name="T67" fmla="*/ 21 h 121"/>
                  <a:gd name="T68" fmla="*/ 47 w 49"/>
                  <a:gd name="T69" fmla="*/ 31 h 121"/>
                  <a:gd name="T70" fmla="*/ 45 w 49"/>
                  <a:gd name="T71" fmla="*/ 41 h 121"/>
                  <a:gd name="T72" fmla="*/ 45 w 49"/>
                  <a:gd name="T73" fmla="*/ 49 h 121"/>
                  <a:gd name="T74" fmla="*/ 47 w 49"/>
                  <a:gd name="T75" fmla="*/ 57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9" h="121">
                    <a:moveTo>
                      <a:pt x="47" y="57"/>
                    </a:moveTo>
                    <a:lnTo>
                      <a:pt x="45" y="68"/>
                    </a:lnTo>
                    <a:lnTo>
                      <a:pt x="43" y="78"/>
                    </a:lnTo>
                    <a:lnTo>
                      <a:pt x="39" y="86"/>
                    </a:lnTo>
                    <a:lnTo>
                      <a:pt x="35" y="94"/>
                    </a:lnTo>
                    <a:lnTo>
                      <a:pt x="28" y="102"/>
                    </a:lnTo>
                    <a:lnTo>
                      <a:pt x="22" y="108"/>
                    </a:lnTo>
                    <a:lnTo>
                      <a:pt x="16" y="115"/>
                    </a:lnTo>
                    <a:lnTo>
                      <a:pt x="8" y="121"/>
                    </a:lnTo>
                    <a:lnTo>
                      <a:pt x="0" y="121"/>
                    </a:lnTo>
                    <a:lnTo>
                      <a:pt x="6" y="119"/>
                    </a:lnTo>
                    <a:lnTo>
                      <a:pt x="10" y="117"/>
                    </a:lnTo>
                    <a:lnTo>
                      <a:pt x="14" y="115"/>
                    </a:lnTo>
                    <a:lnTo>
                      <a:pt x="16" y="110"/>
                    </a:lnTo>
                    <a:lnTo>
                      <a:pt x="20" y="102"/>
                    </a:lnTo>
                    <a:lnTo>
                      <a:pt x="20" y="94"/>
                    </a:lnTo>
                    <a:lnTo>
                      <a:pt x="18" y="82"/>
                    </a:lnTo>
                    <a:lnTo>
                      <a:pt x="18" y="72"/>
                    </a:lnTo>
                    <a:lnTo>
                      <a:pt x="16" y="61"/>
                    </a:lnTo>
                    <a:lnTo>
                      <a:pt x="14" y="53"/>
                    </a:lnTo>
                    <a:lnTo>
                      <a:pt x="8" y="47"/>
                    </a:lnTo>
                    <a:lnTo>
                      <a:pt x="6" y="39"/>
                    </a:lnTo>
                    <a:lnTo>
                      <a:pt x="8" y="33"/>
                    </a:lnTo>
                    <a:lnTo>
                      <a:pt x="10" y="27"/>
                    </a:lnTo>
                    <a:lnTo>
                      <a:pt x="14" y="19"/>
                    </a:lnTo>
                    <a:lnTo>
                      <a:pt x="20" y="12"/>
                    </a:lnTo>
                    <a:lnTo>
                      <a:pt x="24" y="6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3" y="2"/>
                    </a:lnTo>
                    <a:lnTo>
                      <a:pt x="45" y="4"/>
                    </a:lnTo>
                    <a:lnTo>
                      <a:pt x="49" y="10"/>
                    </a:lnTo>
                    <a:lnTo>
                      <a:pt x="49" y="21"/>
                    </a:lnTo>
                    <a:lnTo>
                      <a:pt x="47" y="31"/>
                    </a:lnTo>
                    <a:lnTo>
                      <a:pt x="45" y="41"/>
                    </a:lnTo>
                    <a:lnTo>
                      <a:pt x="45" y="49"/>
                    </a:lnTo>
                    <a:lnTo>
                      <a:pt x="47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4" name="Freeform 240"/>
              <p:cNvSpPr>
                <a:spLocks/>
              </p:cNvSpPr>
              <p:nvPr/>
            </p:nvSpPr>
            <p:spPr bwMode="auto">
              <a:xfrm>
                <a:off x="3893" y="2130"/>
                <a:ext cx="77" cy="155"/>
              </a:xfrm>
              <a:custGeom>
                <a:avLst/>
                <a:gdLst>
                  <a:gd name="T0" fmla="*/ 75 w 77"/>
                  <a:gd name="T1" fmla="*/ 43 h 155"/>
                  <a:gd name="T2" fmla="*/ 77 w 77"/>
                  <a:gd name="T3" fmla="*/ 59 h 155"/>
                  <a:gd name="T4" fmla="*/ 77 w 77"/>
                  <a:gd name="T5" fmla="*/ 76 h 155"/>
                  <a:gd name="T6" fmla="*/ 77 w 77"/>
                  <a:gd name="T7" fmla="*/ 90 h 155"/>
                  <a:gd name="T8" fmla="*/ 73 w 77"/>
                  <a:gd name="T9" fmla="*/ 106 h 155"/>
                  <a:gd name="T10" fmla="*/ 67 w 77"/>
                  <a:gd name="T11" fmla="*/ 121 h 155"/>
                  <a:gd name="T12" fmla="*/ 57 w 77"/>
                  <a:gd name="T13" fmla="*/ 133 h 155"/>
                  <a:gd name="T14" fmla="*/ 47 w 77"/>
                  <a:gd name="T15" fmla="*/ 143 h 155"/>
                  <a:gd name="T16" fmla="*/ 32 w 77"/>
                  <a:gd name="T17" fmla="*/ 153 h 155"/>
                  <a:gd name="T18" fmla="*/ 28 w 77"/>
                  <a:gd name="T19" fmla="*/ 155 h 155"/>
                  <a:gd name="T20" fmla="*/ 22 w 77"/>
                  <a:gd name="T21" fmla="*/ 155 h 155"/>
                  <a:gd name="T22" fmla="*/ 18 w 77"/>
                  <a:gd name="T23" fmla="*/ 155 h 155"/>
                  <a:gd name="T24" fmla="*/ 14 w 77"/>
                  <a:gd name="T25" fmla="*/ 155 h 155"/>
                  <a:gd name="T26" fmla="*/ 10 w 77"/>
                  <a:gd name="T27" fmla="*/ 153 h 155"/>
                  <a:gd name="T28" fmla="*/ 6 w 77"/>
                  <a:gd name="T29" fmla="*/ 149 h 155"/>
                  <a:gd name="T30" fmla="*/ 2 w 77"/>
                  <a:gd name="T31" fmla="*/ 145 h 155"/>
                  <a:gd name="T32" fmla="*/ 2 w 77"/>
                  <a:gd name="T33" fmla="*/ 141 h 155"/>
                  <a:gd name="T34" fmla="*/ 2 w 77"/>
                  <a:gd name="T35" fmla="*/ 137 h 155"/>
                  <a:gd name="T36" fmla="*/ 4 w 77"/>
                  <a:gd name="T37" fmla="*/ 135 h 155"/>
                  <a:gd name="T38" fmla="*/ 6 w 77"/>
                  <a:gd name="T39" fmla="*/ 133 h 155"/>
                  <a:gd name="T40" fmla="*/ 8 w 77"/>
                  <a:gd name="T41" fmla="*/ 133 h 155"/>
                  <a:gd name="T42" fmla="*/ 12 w 77"/>
                  <a:gd name="T43" fmla="*/ 133 h 155"/>
                  <a:gd name="T44" fmla="*/ 16 w 77"/>
                  <a:gd name="T45" fmla="*/ 133 h 155"/>
                  <a:gd name="T46" fmla="*/ 18 w 77"/>
                  <a:gd name="T47" fmla="*/ 133 h 155"/>
                  <a:gd name="T48" fmla="*/ 20 w 77"/>
                  <a:gd name="T49" fmla="*/ 129 h 155"/>
                  <a:gd name="T50" fmla="*/ 26 w 77"/>
                  <a:gd name="T51" fmla="*/ 125 h 155"/>
                  <a:gd name="T52" fmla="*/ 30 w 77"/>
                  <a:gd name="T53" fmla="*/ 117 h 155"/>
                  <a:gd name="T54" fmla="*/ 34 w 77"/>
                  <a:gd name="T55" fmla="*/ 111 h 155"/>
                  <a:gd name="T56" fmla="*/ 36 w 77"/>
                  <a:gd name="T57" fmla="*/ 104 h 155"/>
                  <a:gd name="T58" fmla="*/ 38 w 77"/>
                  <a:gd name="T59" fmla="*/ 96 h 155"/>
                  <a:gd name="T60" fmla="*/ 41 w 77"/>
                  <a:gd name="T61" fmla="*/ 88 h 155"/>
                  <a:gd name="T62" fmla="*/ 41 w 77"/>
                  <a:gd name="T63" fmla="*/ 82 h 155"/>
                  <a:gd name="T64" fmla="*/ 41 w 77"/>
                  <a:gd name="T65" fmla="*/ 76 h 155"/>
                  <a:gd name="T66" fmla="*/ 34 w 77"/>
                  <a:gd name="T67" fmla="*/ 72 h 155"/>
                  <a:gd name="T68" fmla="*/ 30 w 77"/>
                  <a:gd name="T69" fmla="*/ 70 h 155"/>
                  <a:gd name="T70" fmla="*/ 26 w 77"/>
                  <a:gd name="T71" fmla="*/ 66 h 155"/>
                  <a:gd name="T72" fmla="*/ 20 w 77"/>
                  <a:gd name="T73" fmla="*/ 62 h 155"/>
                  <a:gd name="T74" fmla="*/ 16 w 77"/>
                  <a:gd name="T75" fmla="*/ 59 h 155"/>
                  <a:gd name="T76" fmla="*/ 12 w 77"/>
                  <a:gd name="T77" fmla="*/ 59 h 155"/>
                  <a:gd name="T78" fmla="*/ 6 w 77"/>
                  <a:gd name="T79" fmla="*/ 59 h 155"/>
                  <a:gd name="T80" fmla="*/ 2 w 77"/>
                  <a:gd name="T81" fmla="*/ 64 h 155"/>
                  <a:gd name="T82" fmla="*/ 0 w 77"/>
                  <a:gd name="T83" fmla="*/ 55 h 155"/>
                  <a:gd name="T84" fmla="*/ 0 w 77"/>
                  <a:gd name="T85" fmla="*/ 47 h 155"/>
                  <a:gd name="T86" fmla="*/ 0 w 77"/>
                  <a:gd name="T87" fmla="*/ 37 h 155"/>
                  <a:gd name="T88" fmla="*/ 2 w 77"/>
                  <a:gd name="T89" fmla="*/ 29 h 155"/>
                  <a:gd name="T90" fmla="*/ 6 w 77"/>
                  <a:gd name="T91" fmla="*/ 21 h 155"/>
                  <a:gd name="T92" fmla="*/ 10 w 77"/>
                  <a:gd name="T93" fmla="*/ 13 h 155"/>
                  <a:gd name="T94" fmla="*/ 16 w 77"/>
                  <a:gd name="T95" fmla="*/ 6 h 155"/>
                  <a:gd name="T96" fmla="*/ 24 w 77"/>
                  <a:gd name="T97" fmla="*/ 0 h 155"/>
                  <a:gd name="T98" fmla="*/ 34 w 77"/>
                  <a:gd name="T99" fmla="*/ 0 h 155"/>
                  <a:gd name="T100" fmla="*/ 43 w 77"/>
                  <a:gd name="T101" fmla="*/ 2 h 155"/>
                  <a:gd name="T102" fmla="*/ 51 w 77"/>
                  <a:gd name="T103" fmla="*/ 6 h 155"/>
                  <a:gd name="T104" fmla="*/ 57 w 77"/>
                  <a:gd name="T105" fmla="*/ 13 h 155"/>
                  <a:gd name="T106" fmla="*/ 61 w 77"/>
                  <a:gd name="T107" fmla="*/ 21 h 155"/>
                  <a:gd name="T108" fmla="*/ 67 w 77"/>
                  <a:gd name="T109" fmla="*/ 29 h 155"/>
                  <a:gd name="T110" fmla="*/ 71 w 77"/>
                  <a:gd name="T111" fmla="*/ 37 h 155"/>
                  <a:gd name="T112" fmla="*/ 75 w 77"/>
                  <a:gd name="T113" fmla="*/ 43 h 1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7" h="155">
                    <a:moveTo>
                      <a:pt x="75" y="43"/>
                    </a:moveTo>
                    <a:lnTo>
                      <a:pt x="77" y="59"/>
                    </a:lnTo>
                    <a:lnTo>
                      <a:pt x="77" y="76"/>
                    </a:lnTo>
                    <a:lnTo>
                      <a:pt x="77" y="90"/>
                    </a:lnTo>
                    <a:lnTo>
                      <a:pt x="73" y="106"/>
                    </a:lnTo>
                    <a:lnTo>
                      <a:pt x="67" y="121"/>
                    </a:lnTo>
                    <a:lnTo>
                      <a:pt x="57" y="133"/>
                    </a:lnTo>
                    <a:lnTo>
                      <a:pt x="47" y="143"/>
                    </a:lnTo>
                    <a:lnTo>
                      <a:pt x="32" y="153"/>
                    </a:lnTo>
                    <a:lnTo>
                      <a:pt x="28" y="155"/>
                    </a:lnTo>
                    <a:lnTo>
                      <a:pt x="22" y="155"/>
                    </a:lnTo>
                    <a:lnTo>
                      <a:pt x="18" y="155"/>
                    </a:lnTo>
                    <a:lnTo>
                      <a:pt x="14" y="155"/>
                    </a:lnTo>
                    <a:lnTo>
                      <a:pt x="10" y="153"/>
                    </a:lnTo>
                    <a:lnTo>
                      <a:pt x="6" y="149"/>
                    </a:lnTo>
                    <a:lnTo>
                      <a:pt x="2" y="145"/>
                    </a:lnTo>
                    <a:lnTo>
                      <a:pt x="2" y="141"/>
                    </a:lnTo>
                    <a:lnTo>
                      <a:pt x="2" y="137"/>
                    </a:lnTo>
                    <a:lnTo>
                      <a:pt x="4" y="135"/>
                    </a:lnTo>
                    <a:lnTo>
                      <a:pt x="6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20" y="129"/>
                    </a:lnTo>
                    <a:lnTo>
                      <a:pt x="26" y="125"/>
                    </a:lnTo>
                    <a:lnTo>
                      <a:pt x="30" y="117"/>
                    </a:lnTo>
                    <a:lnTo>
                      <a:pt x="34" y="111"/>
                    </a:lnTo>
                    <a:lnTo>
                      <a:pt x="36" y="104"/>
                    </a:lnTo>
                    <a:lnTo>
                      <a:pt x="38" y="96"/>
                    </a:lnTo>
                    <a:lnTo>
                      <a:pt x="41" y="88"/>
                    </a:lnTo>
                    <a:lnTo>
                      <a:pt x="41" y="82"/>
                    </a:lnTo>
                    <a:lnTo>
                      <a:pt x="41" y="76"/>
                    </a:lnTo>
                    <a:lnTo>
                      <a:pt x="34" y="72"/>
                    </a:lnTo>
                    <a:lnTo>
                      <a:pt x="30" y="70"/>
                    </a:lnTo>
                    <a:lnTo>
                      <a:pt x="26" y="66"/>
                    </a:lnTo>
                    <a:lnTo>
                      <a:pt x="20" y="62"/>
                    </a:lnTo>
                    <a:lnTo>
                      <a:pt x="16" y="59"/>
                    </a:lnTo>
                    <a:lnTo>
                      <a:pt x="12" y="59"/>
                    </a:lnTo>
                    <a:lnTo>
                      <a:pt x="6" y="59"/>
                    </a:lnTo>
                    <a:lnTo>
                      <a:pt x="2" y="64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0" y="37"/>
                    </a:lnTo>
                    <a:lnTo>
                      <a:pt x="2" y="29"/>
                    </a:lnTo>
                    <a:lnTo>
                      <a:pt x="6" y="21"/>
                    </a:lnTo>
                    <a:lnTo>
                      <a:pt x="10" y="13"/>
                    </a:lnTo>
                    <a:lnTo>
                      <a:pt x="16" y="6"/>
                    </a:lnTo>
                    <a:lnTo>
                      <a:pt x="24" y="0"/>
                    </a:lnTo>
                    <a:lnTo>
                      <a:pt x="34" y="0"/>
                    </a:lnTo>
                    <a:lnTo>
                      <a:pt x="43" y="2"/>
                    </a:lnTo>
                    <a:lnTo>
                      <a:pt x="51" y="6"/>
                    </a:lnTo>
                    <a:lnTo>
                      <a:pt x="57" y="13"/>
                    </a:lnTo>
                    <a:lnTo>
                      <a:pt x="61" y="21"/>
                    </a:lnTo>
                    <a:lnTo>
                      <a:pt x="67" y="29"/>
                    </a:lnTo>
                    <a:lnTo>
                      <a:pt x="71" y="37"/>
                    </a:lnTo>
                    <a:lnTo>
                      <a:pt x="75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5" name="Freeform 241"/>
              <p:cNvSpPr>
                <a:spLocks/>
              </p:cNvSpPr>
              <p:nvPr/>
            </p:nvSpPr>
            <p:spPr bwMode="auto">
              <a:xfrm>
                <a:off x="4009" y="2206"/>
                <a:ext cx="53" cy="128"/>
              </a:xfrm>
              <a:custGeom>
                <a:avLst/>
                <a:gdLst>
                  <a:gd name="T0" fmla="*/ 49 w 53"/>
                  <a:gd name="T1" fmla="*/ 82 h 128"/>
                  <a:gd name="T2" fmla="*/ 47 w 53"/>
                  <a:gd name="T3" fmla="*/ 90 h 128"/>
                  <a:gd name="T4" fmla="*/ 45 w 53"/>
                  <a:gd name="T5" fmla="*/ 96 h 128"/>
                  <a:gd name="T6" fmla="*/ 43 w 53"/>
                  <a:gd name="T7" fmla="*/ 104 h 128"/>
                  <a:gd name="T8" fmla="*/ 39 w 53"/>
                  <a:gd name="T9" fmla="*/ 112 h 128"/>
                  <a:gd name="T10" fmla="*/ 35 w 53"/>
                  <a:gd name="T11" fmla="*/ 118 h 128"/>
                  <a:gd name="T12" fmla="*/ 29 w 53"/>
                  <a:gd name="T13" fmla="*/ 122 h 128"/>
                  <a:gd name="T14" fmla="*/ 23 w 53"/>
                  <a:gd name="T15" fmla="*/ 126 h 128"/>
                  <a:gd name="T16" fmla="*/ 12 w 53"/>
                  <a:gd name="T17" fmla="*/ 128 h 128"/>
                  <a:gd name="T18" fmla="*/ 12 w 53"/>
                  <a:gd name="T19" fmla="*/ 126 h 128"/>
                  <a:gd name="T20" fmla="*/ 12 w 53"/>
                  <a:gd name="T21" fmla="*/ 124 h 128"/>
                  <a:gd name="T22" fmla="*/ 10 w 53"/>
                  <a:gd name="T23" fmla="*/ 124 h 128"/>
                  <a:gd name="T24" fmla="*/ 8 w 53"/>
                  <a:gd name="T25" fmla="*/ 124 h 128"/>
                  <a:gd name="T26" fmla="*/ 6 w 53"/>
                  <a:gd name="T27" fmla="*/ 124 h 128"/>
                  <a:gd name="T28" fmla="*/ 4 w 53"/>
                  <a:gd name="T29" fmla="*/ 124 h 128"/>
                  <a:gd name="T30" fmla="*/ 2 w 53"/>
                  <a:gd name="T31" fmla="*/ 124 h 128"/>
                  <a:gd name="T32" fmla="*/ 2 w 53"/>
                  <a:gd name="T33" fmla="*/ 124 h 128"/>
                  <a:gd name="T34" fmla="*/ 0 w 53"/>
                  <a:gd name="T35" fmla="*/ 118 h 128"/>
                  <a:gd name="T36" fmla="*/ 0 w 53"/>
                  <a:gd name="T37" fmla="*/ 114 h 128"/>
                  <a:gd name="T38" fmla="*/ 2 w 53"/>
                  <a:gd name="T39" fmla="*/ 110 h 128"/>
                  <a:gd name="T40" fmla="*/ 6 w 53"/>
                  <a:gd name="T41" fmla="*/ 108 h 128"/>
                  <a:gd name="T42" fmla="*/ 10 w 53"/>
                  <a:gd name="T43" fmla="*/ 106 h 128"/>
                  <a:gd name="T44" fmla="*/ 14 w 53"/>
                  <a:gd name="T45" fmla="*/ 104 h 128"/>
                  <a:gd name="T46" fmla="*/ 16 w 53"/>
                  <a:gd name="T47" fmla="*/ 102 h 128"/>
                  <a:gd name="T48" fmla="*/ 18 w 53"/>
                  <a:gd name="T49" fmla="*/ 96 h 128"/>
                  <a:gd name="T50" fmla="*/ 23 w 53"/>
                  <a:gd name="T51" fmla="*/ 90 h 128"/>
                  <a:gd name="T52" fmla="*/ 25 w 53"/>
                  <a:gd name="T53" fmla="*/ 84 h 128"/>
                  <a:gd name="T54" fmla="*/ 27 w 53"/>
                  <a:gd name="T55" fmla="*/ 75 h 128"/>
                  <a:gd name="T56" fmla="*/ 27 w 53"/>
                  <a:gd name="T57" fmla="*/ 69 h 128"/>
                  <a:gd name="T58" fmla="*/ 25 w 53"/>
                  <a:gd name="T59" fmla="*/ 55 h 128"/>
                  <a:gd name="T60" fmla="*/ 18 w 53"/>
                  <a:gd name="T61" fmla="*/ 41 h 128"/>
                  <a:gd name="T62" fmla="*/ 16 w 53"/>
                  <a:gd name="T63" fmla="*/ 28 h 128"/>
                  <a:gd name="T64" fmla="*/ 14 w 53"/>
                  <a:gd name="T65" fmla="*/ 16 h 128"/>
                  <a:gd name="T66" fmla="*/ 16 w 53"/>
                  <a:gd name="T67" fmla="*/ 12 h 128"/>
                  <a:gd name="T68" fmla="*/ 21 w 53"/>
                  <a:gd name="T69" fmla="*/ 6 h 128"/>
                  <a:gd name="T70" fmla="*/ 25 w 53"/>
                  <a:gd name="T71" fmla="*/ 2 h 128"/>
                  <a:gd name="T72" fmla="*/ 33 w 53"/>
                  <a:gd name="T73" fmla="*/ 0 h 128"/>
                  <a:gd name="T74" fmla="*/ 43 w 53"/>
                  <a:gd name="T75" fmla="*/ 6 h 128"/>
                  <a:gd name="T76" fmla="*/ 47 w 53"/>
                  <a:gd name="T77" fmla="*/ 14 h 128"/>
                  <a:gd name="T78" fmla="*/ 51 w 53"/>
                  <a:gd name="T79" fmla="*/ 24 h 128"/>
                  <a:gd name="T80" fmla="*/ 53 w 53"/>
                  <a:gd name="T81" fmla="*/ 35 h 128"/>
                  <a:gd name="T82" fmla="*/ 51 w 53"/>
                  <a:gd name="T83" fmla="*/ 47 h 128"/>
                  <a:gd name="T84" fmla="*/ 51 w 53"/>
                  <a:gd name="T85" fmla="*/ 59 h 128"/>
                  <a:gd name="T86" fmla="*/ 49 w 53"/>
                  <a:gd name="T87" fmla="*/ 71 h 128"/>
                  <a:gd name="T88" fmla="*/ 49 w 53"/>
                  <a:gd name="T89" fmla="*/ 82 h 12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53" h="128">
                    <a:moveTo>
                      <a:pt x="49" y="82"/>
                    </a:moveTo>
                    <a:lnTo>
                      <a:pt x="47" y="90"/>
                    </a:lnTo>
                    <a:lnTo>
                      <a:pt x="45" y="96"/>
                    </a:lnTo>
                    <a:lnTo>
                      <a:pt x="43" y="104"/>
                    </a:lnTo>
                    <a:lnTo>
                      <a:pt x="39" y="112"/>
                    </a:lnTo>
                    <a:lnTo>
                      <a:pt x="35" y="118"/>
                    </a:lnTo>
                    <a:lnTo>
                      <a:pt x="29" y="122"/>
                    </a:lnTo>
                    <a:lnTo>
                      <a:pt x="23" y="126"/>
                    </a:lnTo>
                    <a:lnTo>
                      <a:pt x="12" y="128"/>
                    </a:lnTo>
                    <a:lnTo>
                      <a:pt x="12" y="126"/>
                    </a:lnTo>
                    <a:lnTo>
                      <a:pt x="12" y="124"/>
                    </a:lnTo>
                    <a:lnTo>
                      <a:pt x="10" y="124"/>
                    </a:lnTo>
                    <a:lnTo>
                      <a:pt x="8" y="124"/>
                    </a:lnTo>
                    <a:lnTo>
                      <a:pt x="6" y="124"/>
                    </a:lnTo>
                    <a:lnTo>
                      <a:pt x="4" y="124"/>
                    </a:lnTo>
                    <a:lnTo>
                      <a:pt x="2" y="124"/>
                    </a:lnTo>
                    <a:lnTo>
                      <a:pt x="0" y="118"/>
                    </a:lnTo>
                    <a:lnTo>
                      <a:pt x="0" y="114"/>
                    </a:lnTo>
                    <a:lnTo>
                      <a:pt x="2" y="110"/>
                    </a:lnTo>
                    <a:lnTo>
                      <a:pt x="6" y="108"/>
                    </a:lnTo>
                    <a:lnTo>
                      <a:pt x="10" y="106"/>
                    </a:lnTo>
                    <a:lnTo>
                      <a:pt x="14" y="104"/>
                    </a:lnTo>
                    <a:lnTo>
                      <a:pt x="16" y="102"/>
                    </a:lnTo>
                    <a:lnTo>
                      <a:pt x="18" y="96"/>
                    </a:lnTo>
                    <a:lnTo>
                      <a:pt x="23" y="90"/>
                    </a:lnTo>
                    <a:lnTo>
                      <a:pt x="25" y="84"/>
                    </a:lnTo>
                    <a:lnTo>
                      <a:pt x="27" y="75"/>
                    </a:lnTo>
                    <a:lnTo>
                      <a:pt x="27" y="69"/>
                    </a:lnTo>
                    <a:lnTo>
                      <a:pt x="25" y="55"/>
                    </a:lnTo>
                    <a:lnTo>
                      <a:pt x="18" y="41"/>
                    </a:lnTo>
                    <a:lnTo>
                      <a:pt x="16" y="28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21" y="6"/>
                    </a:lnTo>
                    <a:lnTo>
                      <a:pt x="25" y="2"/>
                    </a:lnTo>
                    <a:lnTo>
                      <a:pt x="33" y="0"/>
                    </a:lnTo>
                    <a:lnTo>
                      <a:pt x="43" y="6"/>
                    </a:lnTo>
                    <a:lnTo>
                      <a:pt x="47" y="14"/>
                    </a:lnTo>
                    <a:lnTo>
                      <a:pt x="51" y="24"/>
                    </a:lnTo>
                    <a:lnTo>
                      <a:pt x="53" y="35"/>
                    </a:lnTo>
                    <a:lnTo>
                      <a:pt x="51" y="47"/>
                    </a:lnTo>
                    <a:lnTo>
                      <a:pt x="51" y="59"/>
                    </a:lnTo>
                    <a:lnTo>
                      <a:pt x="49" y="71"/>
                    </a:lnTo>
                    <a:lnTo>
                      <a:pt x="49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6" name="Freeform 242"/>
              <p:cNvSpPr>
                <a:spLocks/>
              </p:cNvSpPr>
              <p:nvPr/>
            </p:nvSpPr>
            <p:spPr bwMode="auto">
              <a:xfrm>
                <a:off x="4099" y="2528"/>
                <a:ext cx="112" cy="96"/>
              </a:xfrm>
              <a:custGeom>
                <a:avLst/>
                <a:gdLst>
                  <a:gd name="T0" fmla="*/ 110 w 112"/>
                  <a:gd name="T1" fmla="*/ 23 h 96"/>
                  <a:gd name="T2" fmla="*/ 112 w 112"/>
                  <a:gd name="T3" fmla="*/ 35 h 96"/>
                  <a:gd name="T4" fmla="*/ 112 w 112"/>
                  <a:gd name="T5" fmla="*/ 43 h 96"/>
                  <a:gd name="T6" fmla="*/ 108 w 112"/>
                  <a:gd name="T7" fmla="*/ 52 h 96"/>
                  <a:gd name="T8" fmla="*/ 104 w 112"/>
                  <a:gd name="T9" fmla="*/ 58 h 96"/>
                  <a:gd name="T10" fmla="*/ 100 w 112"/>
                  <a:gd name="T11" fmla="*/ 64 h 96"/>
                  <a:gd name="T12" fmla="*/ 94 w 112"/>
                  <a:gd name="T13" fmla="*/ 70 h 96"/>
                  <a:gd name="T14" fmla="*/ 90 w 112"/>
                  <a:gd name="T15" fmla="*/ 78 h 96"/>
                  <a:gd name="T16" fmla="*/ 88 w 112"/>
                  <a:gd name="T17" fmla="*/ 86 h 96"/>
                  <a:gd name="T18" fmla="*/ 84 w 112"/>
                  <a:gd name="T19" fmla="*/ 88 h 96"/>
                  <a:gd name="T20" fmla="*/ 80 w 112"/>
                  <a:gd name="T21" fmla="*/ 92 h 96"/>
                  <a:gd name="T22" fmla="*/ 76 w 112"/>
                  <a:gd name="T23" fmla="*/ 94 h 96"/>
                  <a:gd name="T24" fmla="*/ 72 w 112"/>
                  <a:gd name="T25" fmla="*/ 96 h 96"/>
                  <a:gd name="T26" fmla="*/ 67 w 112"/>
                  <a:gd name="T27" fmla="*/ 96 h 96"/>
                  <a:gd name="T28" fmla="*/ 63 w 112"/>
                  <a:gd name="T29" fmla="*/ 96 h 96"/>
                  <a:gd name="T30" fmla="*/ 59 w 112"/>
                  <a:gd name="T31" fmla="*/ 96 h 96"/>
                  <a:gd name="T32" fmla="*/ 55 w 112"/>
                  <a:gd name="T33" fmla="*/ 94 h 96"/>
                  <a:gd name="T34" fmla="*/ 55 w 112"/>
                  <a:gd name="T35" fmla="*/ 84 h 96"/>
                  <a:gd name="T36" fmla="*/ 57 w 112"/>
                  <a:gd name="T37" fmla="*/ 74 h 96"/>
                  <a:gd name="T38" fmla="*/ 61 w 112"/>
                  <a:gd name="T39" fmla="*/ 66 h 96"/>
                  <a:gd name="T40" fmla="*/ 65 w 112"/>
                  <a:gd name="T41" fmla="*/ 56 h 96"/>
                  <a:gd name="T42" fmla="*/ 69 w 112"/>
                  <a:gd name="T43" fmla="*/ 47 h 96"/>
                  <a:gd name="T44" fmla="*/ 72 w 112"/>
                  <a:gd name="T45" fmla="*/ 39 h 96"/>
                  <a:gd name="T46" fmla="*/ 72 w 112"/>
                  <a:gd name="T47" fmla="*/ 29 h 96"/>
                  <a:gd name="T48" fmla="*/ 67 w 112"/>
                  <a:gd name="T49" fmla="*/ 19 h 96"/>
                  <a:gd name="T50" fmla="*/ 61 w 112"/>
                  <a:gd name="T51" fmla="*/ 21 h 96"/>
                  <a:gd name="T52" fmla="*/ 57 w 112"/>
                  <a:gd name="T53" fmla="*/ 23 h 96"/>
                  <a:gd name="T54" fmla="*/ 51 w 112"/>
                  <a:gd name="T55" fmla="*/ 23 h 96"/>
                  <a:gd name="T56" fmla="*/ 45 w 112"/>
                  <a:gd name="T57" fmla="*/ 25 h 96"/>
                  <a:gd name="T58" fmla="*/ 41 w 112"/>
                  <a:gd name="T59" fmla="*/ 27 h 96"/>
                  <a:gd name="T60" fmla="*/ 35 w 112"/>
                  <a:gd name="T61" fmla="*/ 29 h 96"/>
                  <a:gd name="T62" fmla="*/ 29 w 112"/>
                  <a:gd name="T63" fmla="*/ 31 h 96"/>
                  <a:gd name="T64" fmla="*/ 25 w 112"/>
                  <a:gd name="T65" fmla="*/ 35 h 96"/>
                  <a:gd name="T66" fmla="*/ 25 w 112"/>
                  <a:gd name="T67" fmla="*/ 47 h 96"/>
                  <a:gd name="T68" fmla="*/ 20 w 112"/>
                  <a:gd name="T69" fmla="*/ 47 h 96"/>
                  <a:gd name="T70" fmla="*/ 16 w 112"/>
                  <a:gd name="T71" fmla="*/ 45 h 96"/>
                  <a:gd name="T72" fmla="*/ 14 w 112"/>
                  <a:gd name="T73" fmla="*/ 43 h 96"/>
                  <a:gd name="T74" fmla="*/ 10 w 112"/>
                  <a:gd name="T75" fmla="*/ 41 h 96"/>
                  <a:gd name="T76" fmla="*/ 8 w 112"/>
                  <a:gd name="T77" fmla="*/ 39 h 96"/>
                  <a:gd name="T78" fmla="*/ 6 w 112"/>
                  <a:gd name="T79" fmla="*/ 35 h 96"/>
                  <a:gd name="T80" fmla="*/ 4 w 112"/>
                  <a:gd name="T81" fmla="*/ 33 h 96"/>
                  <a:gd name="T82" fmla="*/ 0 w 112"/>
                  <a:gd name="T83" fmla="*/ 31 h 96"/>
                  <a:gd name="T84" fmla="*/ 2 w 112"/>
                  <a:gd name="T85" fmla="*/ 25 h 96"/>
                  <a:gd name="T86" fmla="*/ 6 w 112"/>
                  <a:gd name="T87" fmla="*/ 19 h 96"/>
                  <a:gd name="T88" fmla="*/ 12 w 112"/>
                  <a:gd name="T89" fmla="*/ 13 h 96"/>
                  <a:gd name="T90" fmla="*/ 18 w 112"/>
                  <a:gd name="T91" fmla="*/ 9 h 96"/>
                  <a:gd name="T92" fmla="*/ 25 w 112"/>
                  <a:gd name="T93" fmla="*/ 7 h 96"/>
                  <a:gd name="T94" fmla="*/ 33 w 112"/>
                  <a:gd name="T95" fmla="*/ 3 h 96"/>
                  <a:gd name="T96" fmla="*/ 41 w 112"/>
                  <a:gd name="T97" fmla="*/ 0 h 96"/>
                  <a:gd name="T98" fmla="*/ 47 w 112"/>
                  <a:gd name="T99" fmla="*/ 0 h 96"/>
                  <a:gd name="T100" fmla="*/ 55 w 112"/>
                  <a:gd name="T101" fmla="*/ 0 h 96"/>
                  <a:gd name="T102" fmla="*/ 65 w 112"/>
                  <a:gd name="T103" fmla="*/ 0 h 96"/>
                  <a:gd name="T104" fmla="*/ 74 w 112"/>
                  <a:gd name="T105" fmla="*/ 0 h 96"/>
                  <a:gd name="T106" fmla="*/ 82 w 112"/>
                  <a:gd name="T107" fmla="*/ 3 h 96"/>
                  <a:gd name="T108" fmla="*/ 90 w 112"/>
                  <a:gd name="T109" fmla="*/ 7 h 96"/>
                  <a:gd name="T110" fmla="*/ 98 w 112"/>
                  <a:gd name="T111" fmla="*/ 11 h 96"/>
                  <a:gd name="T112" fmla="*/ 104 w 112"/>
                  <a:gd name="T113" fmla="*/ 17 h 96"/>
                  <a:gd name="T114" fmla="*/ 110 w 112"/>
                  <a:gd name="T115" fmla="*/ 23 h 9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2" h="96">
                    <a:moveTo>
                      <a:pt x="110" y="23"/>
                    </a:moveTo>
                    <a:lnTo>
                      <a:pt x="112" y="35"/>
                    </a:lnTo>
                    <a:lnTo>
                      <a:pt x="112" y="43"/>
                    </a:lnTo>
                    <a:lnTo>
                      <a:pt x="108" y="52"/>
                    </a:lnTo>
                    <a:lnTo>
                      <a:pt x="104" y="58"/>
                    </a:lnTo>
                    <a:lnTo>
                      <a:pt x="100" y="64"/>
                    </a:lnTo>
                    <a:lnTo>
                      <a:pt x="94" y="70"/>
                    </a:lnTo>
                    <a:lnTo>
                      <a:pt x="90" y="78"/>
                    </a:lnTo>
                    <a:lnTo>
                      <a:pt x="88" y="86"/>
                    </a:lnTo>
                    <a:lnTo>
                      <a:pt x="84" y="88"/>
                    </a:lnTo>
                    <a:lnTo>
                      <a:pt x="80" y="92"/>
                    </a:lnTo>
                    <a:lnTo>
                      <a:pt x="76" y="94"/>
                    </a:lnTo>
                    <a:lnTo>
                      <a:pt x="72" y="96"/>
                    </a:lnTo>
                    <a:lnTo>
                      <a:pt x="67" y="96"/>
                    </a:lnTo>
                    <a:lnTo>
                      <a:pt x="63" y="96"/>
                    </a:lnTo>
                    <a:lnTo>
                      <a:pt x="59" y="96"/>
                    </a:lnTo>
                    <a:lnTo>
                      <a:pt x="55" y="94"/>
                    </a:lnTo>
                    <a:lnTo>
                      <a:pt x="55" y="84"/>
                    </a:lnTo>
                    <a:lnTo>
                      <a:pt x="57" y="74"/>
                    </a:lnTo>
                    <a:lnTo>
                      <a:pt x="61" y="66"/>
                    </a:lnTo>
                    <a:lnTo>
                      <a:pt x="65" y="56"/>
                    </a:lnTo>
                    <a:lnTo>
                      <a:pt x="69" y="47"/>
                    </a:lnTo>
                    <a:lnTo>
                      <a:pt x="72" y="39"/>
                    </a:lnTo>
                    <a:lnTo>
                      <a:pt x="72" y="29"/>
                    </a:lnTo>
                    <a:lnTo>
                      <a:pt x="67" y="19"/>
                    </a:lnTo>
                    <a:lnTo>
                      <a:pt x="61" y="21"/>
                    </a:lnTo>
                    <a:lnTo>
                      <a:pt x="57" y="23"/>
                    </a:lnTo>
                    <a:lnTo>
                      <a:pt x="51" y="23"/>
                    </a:lnTo>
                    <a:lnTo>
                      <a:pt x="45" y="25"/>
                    </a:lnTo>
                    <a:lnTo>
                      <a:pt x="41" y="27"/>
                    </a:lnTo>
                    <a:lnTo>
                      <a:pt x="35" y="29"/>
                    </a:lnTo>
                    <a:lnTo>
                      <a:pt x="29" y="31"/>
                    </a:lnTo>
                    <a:lnTo>
                      <a:pt x="25" y="35"/>
                    </a:lnTo>
                    <a:lnTo>
                      <a:pt x="25" y="47"/>
                    </a:lnTo>
                    <a:lnTo>
                      <a:pt x="20" y="47"/>
                    </a:lnTo>
                    <a:lnTo>
                      <a:pt x="16" y="45"/>
                    </a:lnTo>
                    <a:lnTo>
                      <a:pt x="14" y="43"/>
                    </a:lnTo>
                    <a:lnTo>
                      <a:pt x="10" y="41"/>
                    </a:lnTo>
                    <a:lnTo>
                      <a:pt x="8" y="39"/>
                    </a:lnTo>
                    <a:lnTo>
                      <a:pt x="6" y="35"/>
                    </a:lnTo>
                    <a:lnTo>
                      <a:pt x="4" y="33"/>
                    </a:lnTo>
                    <a:lnTo>
                      <a:pt x="0" y="31"/>
                    </a:lnTo>
                    <a:lnTo>
                      <a:pt x="2" y="25"/>
                    </a:lnTo>
                    <a:lnTo>
                      <a:pt x="6" y="19"/>
                    </a:lnTo>
                    <a:lnTo>
                      <a:pt x="12" y="13"/>
                    </a:lnTo>
                    <a:lnTo>
                      <a:pt x="18" y="9"/>
                    </a:lnTo>
                    <a:lnTo>
                      <a:pt x="25" y="7"/>
                    </a:lnTo>
                    <a:lnTo>
                      <a:pt x="33" y="3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55" y="0"/>
                    </a:lnTo>
                    <a:lnTo>
                      <a:pt x="65" y="0"/>
                    </a:lnTo>
                    <a:lnTo>
                      <a:pt x="74" y="0"/>
                    </a:lnTo>
                    <a:lnTo>
                      <a:pt x="82" y="3"/>
                    </a:lnTo>
                    <a:lnTo>
                      <a:pt x="90" y="7"/>
                    </a:lnTo>
                    <a:lnTo>
                      <a:pt x="98" y="11"/>
                    </a:lnTo>
                    <a:lnTo>
                      <a:pt x="104" y="17"/>
                    </a:lnTo>
                    <a:lnTo>
                      <a:pt x="11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7" name="Freeform 243"/>
              <p:cNvSpPr>
                <a:spLocks/>
              </p:cNvSpPr>
              <p:nvPr/>
            </p:nvSpPr>
            <p:spPr bwMode="auto">
              <a:xfrm>
                <a:off x="3737" y="2753"/>
                <a:ext cx="80" cy="98"/>
              </a:xfrm>
              <a:custGeom>
                <a:avLst/>
                <a:gdLst>
                  <a:gd name="T0" fmla="*/ 39 w 80"/>
                  <a:gd name="T1" fmla="*/ 59 h 98"/>
                  <a:gd name="T2" fmla="*/ 43 w 80"/>
                  <a:gd name="T3" fmla="*/ 55 h 98"/>
                  <a:gd name="T4" fmla="*/ 45 w 80"/>
                  <a:gd name="T5" fmla="*/ 51 h 98"/>
                  <a:gd name="T6" fmla="*/ 43 w 80"/>
                  <a:gd name="T7" fmla="*/ 47 h 98"/>
                  <a:gd name="T8" fmla="*/ 41 w 80"/>
                  <a:gd name="T9" fmla="*/ 41 h 98"/>
                  <a:gd name="T10" fmla="*/ 41 w 80"/>
                  <a:gd name="T11" fmla="*/ 37 h 98"/>
                  <a:gd name="T12" fmla="*/ 39 w 80"/>
                  <a:gd name="T13" fmla="*/ 33 h 98"/>
                  <a:gd name="T14" fmla="*/ 41 w 80"/>
                  <a:gd name="T15" fmla="*/ 29 h 98"/>
                  <a:gd name="T16" fmla="*/ 43 w 80"/>
                  <a:gd name="T17" fmla="*/ 25 h 98"/>
                  <a:gd name="T18" fmla="*/ 49 w 80"/>
                  <a:gd name="T19" fmla="*/ 23 h 98"/>
                  <a:gd name="T20" fmla="*/ 56 w 80"/>
                  <a:gd name="T21" fmla="*/ 21 h 98"/>
                  <a:gd name="T22" fmla="*/ 60 w 80"/>
                  <a:gd name="T23" fmla="*/ 21 h 98"/>
                  <a:gd name="T24" fmla="*/ 62 w 80"/>
                  <a:gd name="T25" fmla="*/ 23 h 98"/>
                  <a:gd name="T26" fmla="*/ 66 w 80"/>
                  <a:gd name="T27" fmla="*/ 27 h 98"/>
                  <a:gd name="T28" fmla="*/ 70 w 80"/>
                  <a:gd name="T29" fmla="*/ 33 h 98"/>
                  <a:gd name="T30" fmla="*/ 70 w 80"/>
                  <a:gd name="T31" fmla="*/ 43 h 98"/>
                  <a:gd name="T32" fmla="*/ 72 w 80"/>
                  <a:gd name="T33" fmla="*/ 51 h 98"/>
                  <a:gd name="T34" fmla="*/ 74 w 80"/>
                  <a:gd name="T35" fmla="*/ 61 h 98"/>
                  <a:gd name="T36" fmla="*/ 80 w 80"/>
                  <a:gd name="T37" fmla="*/ 68 h 98"/>
                  <a:gd name="T38" fmla="*/ 80 w 80"/>
                  <a:gd name="T39" fmla="*/ 94 h 98"/>
                  <a:gd name="T40" fmla="*/ 74 w 80"/>
                  <a:gd name="T41" fmla="*/ 96 h 98"/>
                  <a:gd name="T42" fmla="*/ 68 w 80"/>
                  <a:gd name="T43" fmla="*/ 98 h 98"/>
                  <a:gd name="T44" fmla="*/ 64 w 80"/>
                  <a:gd name="T45" fmla="*/ 96 h 98"/>
                  <a:gd name="T46" fmla="*/ 60 w 80"/>
                  <a:gd name="T47" fmla="*/ 96 h 98"/>
                  <a:gd name="T48" fmla="*/ 56 w 80"/>
                  <a:gd name="T49" fmla="*/ 88 h 98"/>
                  <a:gd name="T50" fmla="*/ 49 w 80"/>
                  <a:gd name="T51" fmla="*/ 82 h 98"/>
                  <a:gd name="T52" fmla="*/ 45 w 80"/>
                  <a:gd name="T53" fmla="*/ 74 h 98"/>
                  <a:gd name="T54" fmla="*/ 39 w 80"/>
                  <a:gd name="T55" fmla="*/ 68 h 98"/>
                  <a:gd name="T56" fmla="*/ 37 w 80"/>
                  <a:gd name="T57" fmla="*/ 68 h 98"/>
                  <a:gd name="T58" fmla="*/ 33 w 80"/>
                  <a:gd name="T59" fmla="*/ 68 h 98"/>
                  <a:gd name="T60" fmla="*/ 27 w 80"/>
                  <a:gd name="T61" fmla="*/ 68 h 98"/>
                  <a:gd name="T62" fmla="*/ 21 w 80"/>
                  <a:gd name="T63" fmla="*/ 72 h 98"/>
                  <a:gd name="T64" fmla="*/ 13 w 80"/>
                  <a:gd name="T65" fmla="*/ 65 h 98"/>
                  <a:gd name="T66" fmla="*/ 7 w 80"/>
                  <a:gd name="T67" fmla="*/ 59 h 98"/>
                  <a:gd name="T68" fmla="*/ 4 w 80"/>
                  <a:gd name="T69" fmla="*/ 51 h 98"/>
                  <a:gd name="T70" fmla="*/ 2 w 80"/>
                  <a:gd name="T71" fmla="*/ 43 h 98"/>
                  <a:gd name="T72" fmla="*/ 0 w 80"/>
                  <a:gd name="T73" fmla="*/ 35 h 98"/>
                  <a:gd name="T74" fmla="*/ 0 w 80"/>
                  <a:gd name="T75" fmla="*/ 27 h 98"/>
                  <a:gd name="T76" fmla="*/ 0 w 80"/>
                  <a:gd name="T77" fmla="*/ 16 h 98"/>
                  <a:gd name="T78" fmla="*/ 0 w 80"/>
                  <a:gd name="T79" fmla="*/ 8 h 98"/>
                  <a:gd name="T80" fmla="*/ 4 w 80"/>
                  <a:gd name="T81" fmla="*/ 8 h 98"/>
                  <a:gd name="T82" fmla="*/ 7 w 80"/>
                  <a:gd name="T83" fmla="*/ 6 h 98"/>
                  <a:gd name="T84" fmla="*/ 9 w 80"/>
                  <a:gd name="T85" fmla="*/ 4 h 98"/>
                  <a:gd name="T86" fmla="*/ 11 w 80"/>
                  <a:gd name="T87" fmla="*/ 2 h 98"/>
                  <a:gd name="T88" fmla="*/ 15 w 80"/>
                  <a:gd name="T89" fmla="*/ 2 h 98"/>
                  <a:gd name="T90" fmla="*/ 17 w 80"/>
                  <a:gd name="T91" fmla="*/ 0 h 98"/>
                  <a:gd name="T92" fmla="*/ 21 w 80"/>
                  <a:gd name="T93" fmla="*/ 0 h 98"/>
                  <a:gd name="T94" fmla="*/ 25 w 80"/>
                  <a:gd name="T95" fmla="*/ 0 h 98"/>
                  <a:gd name="T96" fmla="*/ 27 w 80"/>
                  <a:gd name="T97" fmla="*/ 6 h 98"/>
                  <a:gd name="T98" fmla="*/ 29 w 80"/>
                  <a:gd name="T99" fmla="*/ 14 h 98"/>
                  <a:gd name="T100" fmla="*/ 31 w 80"/>
                  <a:gd name="T101" fmla="*/ 23 h 98"/>
                  <a:gd name="T102" fmla="*/ 31 w 80"/>
                  <a:gd name="T103" fmla="*/ 29 h 98"/>
                  <a:gd name="T104" fmla="*/ 31 w 80"/>
                  <a:gd name="T105" fmla="*/ 37 h 98"/>
                  <a:gd name="T106" fmla="*/ 33 w 80"/>
                  <a:gd name="T107" fmla="*/ 45 h 98"/>
                  <a:gd name="T108" fmla="*/ 37 w 80"/>
                  <a:gd name="T109" fmla="*/ 53 h 98"/>
                  <a:gd name="T110" fmla="*/ 39 w 80"/>
                  <a:gd name="T111" fmla="*/ 59 h 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80" h="98">
                    <a:moveTo>
                      <a:pt x="39" y="59"/>
                    </a:moveTo>
                    <a:lnTo>
                      <a:pt x="43" y="55"/>
                    </a:lnTo>
                    <a:lnTo>
                      <a:pt x="45" y="51"/>
                    </a:lnTo>
                    <a:lnTo>
                      <a:pt x="43" y="47"/>
                    </a:lnTo>
                    <a:lnTo>
                      <a:pt x="41" y="41"/>
                    </a:lnTo>
                    <a:lnTo>
                      <a:pt x="41" y="37"/>
                    </a:lnTo>
                    <a:lnTo>
                      <a:pt x="39" y="33"/>
                    </a:lnTo>
                    <a:lnTo>
                      <a:pt x="41" y="29"/>
                    </a:lnTo>
                    <a:lnTo>
                      <a:pt x="43" y="25"/>
                    </a:lnTo>
                    <a:lnTo>
                      <a:pt x="49" y="23"/>
                    </a:lnTo>
                    <a:lnTo>
                      <a:pt x="56" y="21"/>
                    </a:lnTo>
                    <a:lnTo>
                      <a:pt x="60" y="21"/>
                    </a:lnTo>
                    <a:lnTo>
                      <a:pt x="62" y="23"/>
                    </a:lnTo>
                    <a:lnTo>
                      <a:pt x="66" y="27"/>
                    </a:lnTo>
                    <a:lnTo>
                      <a:pt x="70" y="33"/>
                    </a:lnTo>
                    <a:lnTo>
                      <a:pt x="70" y="43"/>
                    </a:lnTo>
                    <a:lnTo>
                      <a:pt x="72" y="51"/>
                    </a:lnTo>
                    <a:lnTo>
                      <a:pt x="74" y="61"/>
                    </a:lnTo>
                    <a:lnTo>
                      <a:pt x="80" y="68"/>
                    </a:lnTo>
                    <a:lnTo>
                      <a:pt x="80" y="94"/>
                    </a:lnTo>
                    <a:lnTo>
                      <a:pt x="74" y="96"/>
                    </a:lnTo>
                    <a:lnTo>
                      <a:pt x="68" y="98"/>
                    </a:lnTo>
                    <a:lnTo>
                      <a:pt x="64" y="96"/>
                    </a:lnTo>
                    <a:lnTo>
                      <a:pt x="60" y="96"/>
                    </a:lnTo>
                    <a:lnTo>
                      <a:pt x="56" y="88"/>
                    </a:lnTo>
                    <a:lnTo>
                      <a:pt x="49" y="82"/>
                    </a:lnTo>
                    <a:lnTo>
                      <a:pt x="45" y="74"/>
                    </a:lnTo>
                    <a:lnTo>
                      <a:pt x="39" y="68"/>
                    </a:lnTo>
                    <a:lnTo>
                      <a:pt x="37" y="68"/>
                    </a:lnTo>
                    <a:lnTo>
                      <a:pt x="33" y="68"/>
                    </a:lnTo>
                    <a:lnTo>
                      <a:pt x="27" y="68"/>
                    </a:lnTo>
                    <a:lnTo>
                      <a:pt x="21" y="72"/>
                    </a:lnTo>
                    <a:lnTo>
                      <a:pt x="13" y="65"/>
                    </a:lnTo>
                    <a:lnTo>
                      <a:pt x="7" y="59"/>
                    </a:lnTo>
                    <a:lnTo>
                      <a:pt x="4" y="51"/>
                    </a:lnTo>
                    <a:lnTo>
                      <a:pt x="2" y="43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7" y="6"/>
                    </a:lnTo>
                    <a:lnTo>
                      <a:pt x="29" y="14"/>
                    </a:lnTo>
                    <a:lnTo>
                      <a:pt x="31" y="23"/>
                    </a:lnTo>
                    <a:lnTo>
                      <a:pt x="31" y="29"/>
                    </a:lnTo>
                    <a:lnTo>
                      <a:pt x="31" y="37"/>
                    </a:lnTo>
                    <a:lnTo>
                      <a:pt x="33" y="45"/>
                    </a:lnTo>
                    <a:lnTo>
                      <a:pt x="37" y="53"/>
                    </a:lnTo>
                    <a:lnTo>
                      <a:pt x="39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8" name="Freeform 244"/>
              <p:cNvSpPr>
                <a:spLocks/>
              </p:cNvSpPr>
              <p:nvPr/>
            </p:nvSpPr>
            <p:spPr bwMode="auto">
              <a:xfrm>
                <a:off x="3239" y="2786"/>
                <a:ext cx="1647" cy="2971"/>
              </a:xfrm>
              <a:custGeom>
                <a:avLst/>
                <a:gdLst>
                  <a:gd name="T0" fmla="*/ 1032 w 1647"/>
                  <a:gd name="T1" fmla="*/ 112 h 2971"/>
                  <a:gd name="T2" fmla="*/ 1015 w 1647"/>
                  <a:gd name="T3" fmla="*/ 214 h 2971"/>
                  <a:gd name="T4" fmla="*/ 764 w 1647"/>
                  <a:gd name="T5" fmla="*/ 453 h 2971"/>
                  <a:gd name="T6" fmla="*/ 721 w 1647"/>
                  <a:gd name="T7" fmla="*/ 565 h 2971"/>
                  <a:gd name="T8" fmla="*/ 793 w 1647"/>
                  <a:gd name="T9" fmla="*/ 486 h 2971"/>
                  <a:gd name="T10" fmla="*/ 844 w 1647"/>
                  <a:gd name="T11" fmla="*/ 416 h 2971"/>
                  <a:gd name="T12" fmla="*/ 989 w 1647"/>
                  <a:gd name="T13" fmla="*/ 292 h 2971"/>
                  <a:gd name="T14" fmla="*/ 850 w 1647"/>
                  <a:gd name="T15" fmla="*/ 623 h 2971"/>
                  <a:gd name="T16" fmla="*/ 964 w 1647"/>
                  <a:gd name="T17" fmla="*/ 390 h 2971"/>
                  <a:gd name="T18" fmla="*/ 1070 w 1647"/>
                  <a:gd name="T19" fmla="*/ 271 h 2971"/>
                  <a:gd name="T20" fmla="*/ 1271 w 1647"/>
                  <a:gd name="T21" fmla="*/ 265 h 2971"/>
                  <a:gd name="T22" fmla="*/ 1367 w 1647"/>
                  <a:gd name="T23" fmla="*/ 490 h 2971"/>
                  <a:gd name="T24" fmla="*/ 1616 w 1647"/>
                  <a:gd name="T25" fmla="*/ 804 h 2971"/>
                  <a:gd name="T26" fmla="*/ 1577 w 1647"/>
                  <a:gd name="T27" fmla="*/ 1135 h 2971"/>
                  <a:gd name="T28" fmla="*/ 1493 w 1647"/>
                  <a:gd name="T29" fmla="*/ 1578 h 2971"/>
                  <a:gd name="T30" fmla="*/ 1348 w 1647"/>
                  <a:gd name="T31" fmla="*/ 1634 h 2971"/>
                  <a:gd name="T32" fmla="*/ 1105 w 1647"/>
                  <a:gd name="T33" fmla="*/ 1493 h 2971"/>
                  <a:gd name="T34" fmla="*/ 1054 w 1647"/>
                  <a:gd name="T35" fmla="*/ 1388 h 2971"/>
                  <a:gd name="T36" fmla="*/ 1115 w 1647"/>
                  <a:gd name="T37" fmla="*/ 1305 h 2971"/>
                  <a:gd name="T38" fmla="*/ 1162 w 1647"/>
                  <a:gd name="T39" fmla="*/ 1225 h 2971"/>
                  <a:gd name="T40" fmla="*/ 1285 w 1647"/>
                  <a:gd name="T41" fmla="*/ 992 h 2971"/>
                  <a:gd name="T42" fmla="*/ 1497 w 1647"/>
                  <a:gd name="T43" fmla="*/ 937 h 2971"/>
                  <a:gd name="T44" fmla="*/ 1314 w 1647"/>
                  <a:gd name="T45" fmla="*/ 951 h 2971"/>
                  <a:gd name="T46" fmla="*/ 1164 w 1647"/>
                  <a:gd name="T47" fmla="*/ 745 h 2971"/>
                  <a:gd name="T48" fmla="*/ 1146 w 1647"/>
                  <a:gd name="T49" fmla="*/ 451 h 2971"/>
                  <a:gd name="T50" fmla="*/ 1126 w 1647"/>
                  <a:gd name="T51" fmla="*/ 427 h 2971"/>
                  <a:gd name="T52" fmla="*/ 1103 w 1647"/>
                  <a:gd name="T53" fmla="*/ 584 h 2971"/>
                  <a:gd name="T54" fmla="*/ 1197 w 1647"/>
                  <a:gd name="T55" fmla="*/ 982 h 2971"/>
                  <a:gd name="T56" fmla="*/ 1117 w 1647"/>
                  <a:gd name="T57" fmla="*/ 1225 h 2971"/>
                  <a:gd name="T58" fmla="*/ 981 w 1647"/>
                  <a:gd name="T59" fmla="*/ 1411 h 2971"/>
                  <a:gd name="T60" fmla="*/ 882 w 1647"/>
                  <a:gd name="T61" fmla="*/ 1331 h 2971"/>
                  <a:gd name="T62" fmla="*/ 981 w 1647"/>
                  <a:gd name="T63" fmla="*/ 1482 h 2971"/>
                  <a:gd name="T64" fmla="*/ 1254 w 1647"/>
                  <a:gd name="T65" fmla="*/ 1658 h 2971"/>
                  <a:gd name="T66" fmla="*/ 1426 w 1647"/>
                  <a:gd name="T67" fmla="*/ 1697 h 2971"/>
                  <a:gd name="T68" fmla="*/ 1399 w 1647"/>
                  <a:gd name="T69" fmla="*/ 1964 h 2971"/>
                  <a:gd name="T70" fmla="*/ 1344 w 1647"/>
                  <a:gd name="T71" fmla="*/ 2408 h 2971"/>
                  <a:gd name="T72" fmla="*/ 1448 w 1647"/>
                  <a:gd name="T73" fmla="*/ 2677 h 2971"/>
                  <a:gd name="T74" fmla="*/ 1540 w 1647"/>
                  <a:gd name="T75" fmla="*/ 2755 h 2971"/>
                  <a:gd name="T76" fmla="*/ 1275 w 1647"/>
                  <a:gd name="T77" fmla="*/ 2912 h 2971"/>
                  <a:gd name="T78" fmla="*/ 987 w 1647"/>
                  <a:gd name="T79" fmla="*/ 2967 h 2971"/>
                  <a:gd name="T80" fmla="*/ 578 w 1647"/>
                  <a:gd name="T81" fmla="*/ 2947 h 2971"/>
                  <a:gd name="T82" fmla="*/ 208 w 1647"/>
                  <a:gd name="T83" fmla="*/ 2840 h 2971"/>
                  <a:gd name="T84" fmla="*/ 16 w 1647"/>
                  <a:gd name="T85" fmla="*/ 2742 h 2971"/>
                  <a:gd name="T86" fmla="*/ 141 w 1647"/>
                  <a:gd name="T87" fmla="*/ 2606 h 2971"/>
                  <a:gd name="T88" fmla="*/ 198 w 1647"/>
                  <a:gd name="T89" fmla="*/ 2481 h 2971"/>
                  <a:gd name="T90" fmla="*/ 229 w 1647"/>
                  <a:gd name="T91" fmla="*/ 2385 h 2971"/>
                  <a:gd name="T92" fmla="*/ 278 w 1647"/>
                  <a:gd name="T93" fmla="*/ 2113 h 2971"/>
                  <a:gd name="T94" fmla="*/ 251 w 1647"/>
                  <a:gd name="T95" fmla="*/ 1811 h 2971"/>
                  <a:gd name="T96" fmla="*/ 216 w 1647"/>
                  <a:gd name="T97" fmla="*/ 1536 h 2971"/>
                  <a:gd name="T98" fmla="*/ 233 w 1647"/>
                  <a:gd name="T99" fmla="*/ 1260 h 2971"/>
                  <a:gd name="T100" fmla="*/ 300 w 1647"/>
                  <a:gd name="T101" fmla="*/ 998 h 2971"/>
                  <a:gd name="T102" fmla="*/ 321 w 1647"/>
                  <a:gd name="T103" fmla="*/ 719 h 2971"/>
                  <a:gd name="T104" fmla="*/ 441 w 1647"/>
                  <a:gd name="T105" fmla="*/ 639 h 2971"/>
                  <a:gd name="T106" fmla="*/ 517 w 1647"/>
                  <a:gd name="T107" fmla="*/ 578 h 2971"/>
                  <a:gd name="T108" fmla="*/ 496 w 1647"/>
                  <a:gd name="T109" fmla="*/ 288 h 2971"/>
                  <a:gd name="T110" fmla="*/ 666 w 1647"/>
                  <a:gd name="T111" fmla="*/ 233 h 2971"/>
                  <a:gd name="T112" fmla="*/ 825 w 1647"/>
                  <a:gd name="T113" fmla="*/ 186 h 2971"/>
                  <a:gd name="T114" fmla="*/ 964 w 1647"/>
                  <a:gd name="T115" fmla="*/ 139 h 2971"/>
                  <a:gd name="T116" fmla="*/ 1036 w 1647"/>
                  <a:gd name="T117" fmla="*/ 39 h 2971"/>
                  <a:gd name="T118" fmla="*/ 997 w 1647"/>
                  <a:gd name="T119" fmla="*/ 4 h 297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647" h="2971">
                    <a:moveTo>
                      <a:pt x="1048" y="14"/>
                    </a:moveTo>
                    <a:lnTo>
                      <a:pt x="1052" y="24"/>
                    </a:lnTo>
                    <a:lnTo>
                      <a:pt x="1054" y="35"/>
                    </a:lnTo>
                    <a:lnTo>
                      <a:pt x="1056" y="45"/>
                    </a:lnTo>
                    <a:lnTo>
                      <a:pt x="1056" y="55"/>
                    </a:lnTo>
                    <a:lnTo>
                      <a:pt x="1056" y="65"/>
                    </a:lnTo>
                    <a:lnTo>
                      <a:pt x="1054" y="75"/>
                    </a:lnTo>
                    <a:lnTo>
                      <a:pt x="1052" y="86"/>
                    </a:lnTo>
                    <a:lnTo>
                      <a:pt x="1048" y="96"/>
                    </a:lnTo>
                    <a:lnTo>
                      <a:pt x="1038" y="104"/>
                    </a:lnTo>
                    <a:lnTo>
                      <a:pt x="1032" y="112"/>
                    </a:lnTo>
                    <a:lnTo>
                      <a:pt x="1025" y="120"/>
                    </a:lnTo>
                    <a:lnTo>
                      <a:pt x="1023" y="131"/>
                    </a:lnTo>
                    <a:lnTo>
                      <a:pt x="1021" y="141"/>
                    </a:lnTo>
                    <a:lnTo>
                      <a:pt x="1019" y="151"/>
                    </a:lnTo>
                    <a:lnTo>
                      <a:pt x="1019" y="161"/>
                    </a:lnTo>
                    <a:lnTo>
                      <a:pt x="1017" y="171"/>
                    </a:lnTo>
                    <a:lnTo>
                      <a:pt x="1023" y="180"/>
                    </a:lnTo>
                    <a:lnTo>
                      <a:pt x="1025" y="190"/>
                    </a:lnTo>
                    <a:lnTo>
                      <a:pt x="1023" y="198"/>
                    </a:lnTo>
                    <a:lnTo>
                      <a:pt x="1019" y="206"/>
                    </a:lnTo>
                    <a:lnTo>
                      <a:pt x="1015" y="214"/>
                    </a:lnTo>
                    <a:lnTo>
                      <a:pt x="1009" y="222"/>
                    </a:lnTo>
                    <a:lnTo>
                      <a:pt x="1005" y="233"/>
                    </a:lnTo>
                    <a:lnTo>
                      <a:pt x="1001" y="241"/>
                    </a:lnTo>
                    <a:lnTo>
                      <a:pt x="960" y="271"/>
                    </a:lnTo>
                    <a:lnTo>
                      <a:pt x="917" y="302"/>
                    </a:lnTo>
                    <a:lnTo>
                      <a:pt x="876" y="337"/>
                    </a:lnTo>
                    <a:lnTo>
                      <a:pt x="835" y="374"/>
                    </a:lnTo>
                    <a:lnTo>
                      <a:pt x="817" y="392"/>
                    </a:lnTo>
                    <a:lnTo>
                      <a:pt x="799" y="412"/>
                    </a:lnTo>
                    <a:lnTo>
                      <a:pt x="780" y="431"/>
                    </a:lnTo>
                    <a:lnTo>
                      <a:pt x="764" y="453"/>
                    </a:lnTo>
                    <a:lnTo>
                      <a:pt x="748" y="474"/>
                    </a:lnTo>
                    <a:lnTo>
                      <a:pt x="733" y="496"/>
                    </a:lnTo>
                    <a:lnTo>
                      <a:pt x="721" y="521"/>
                    </a:lnTo>
                    <a:lnTo>
                      <a:pt x="709" y="545"/>
                    </a:lnTo>
                    <a:lnTo>
                      <a:pt x="709" y="547"/>
                    </a:lnTo>
                    <a:lnTo>
                      <a:pt x="709" y="551"/>
                    </a:lnTo>
                    <a:lnTo>
                      <a:pt x="709" y="553"/>
                    </a:lnTo>
                    <a:lnTo>
                      <a:pt x="711" y="557"/>
                    </a:lnTo>
                    <a:lnTo>
                      <a:pt x="715" y="561"/>
                    </a:lnTo>
                    <a:lnTo>
                      <a:pt x="717" y="563"/>
                    </a:lnTo>
                    <a:lnTo>
                      <a:pt x="721" y="565"/>
                    </a:lnTo>
                    <a:lnTo>
                      <a:pt x="725" y="568"/>
                    </a:lnTo>
                    <a:lnTo>
                      <a:pt x="735" y="563"/>
                    </a:lnTo>
                    <a:lnTo>
                      <a:pt x="744" y="555"/>
                    </a:lnTo>
                    <a:lnTo>
                      <a:pt x="750" y="547"/>
                    </a:lnTo>
                    <a:lnTo>
                      <a:pt x="756" y="537"/>
                    </a:lnTo>
                    <a:lnTo>
                      <a:pt x="762" y="529"/>
                    </a:lnTo>
                    <a:lnTo>
                      <a:pt x="768" y="519"/>
                    </a:lnTo>
                    <a:lnTo>
                      <a:pt x="774" y="508"/>
                    </a:lnTo>
                    <a:lnTo>
                      <a:pt x="782" y="502"/>
                    </a:lnTo>
                    <a:lnTo>
                      <a:pt x="788" y="494"/>
                    </a:lnTo>
                    <a:lnTo>
                      <a:pt x="793" y="486"/>
                    </a:lnTo>
                    <a:lnTo>
                      <a:pt x="797" y="478"/>
                    </a:lnTo>
                    <a:lnTo>
                      <a:pt x="799" y="467"/>
                    </a:lnTo>
                    <a:lnTo>
                      <a:pt x="801" y="459"/>
                    </a:lnTo>
                    <a:lnTo>
                      <a:pt x="805" y="453"/>
                    </a:lnTo>
                    <a:lnTo>
                      <a:pt x="811" y="447"/>
                    </a:lnTo>
                    <a:lnTo>
                      <a:pt x="819" y="443"/>
                    </a:lnTo>
                    <a:lnTo>
                      <a:pt x="823" y="439"/>
                    </a:lnTo>
                    <a:lnTo>
                      <a:pt x="827" y="433"/>
                    </a:lnTo>
                    <a:lnTo>
                      <a:pt x="833" y="427"/>
                    </a:lnTo>
                    <a:lnTo>
                      <a:pt x="840" y="423"/>
                    </a:lnTo>
                    <a:lnTo>
                      <a:pt x="844" y="416"/>
                    </a:lnTo>
                    <a:lnTo>
                      <a:pt x="848" y="410"/>
                    </a:lnTo>
                    <a:lnTo>
                      <a:pt x="852" y="404"/>
                    </a:lnTo>
                    <a:lnTo>
                      <a:pt x="854" y="396"/>
                    </a:lnTo>
                    <a:lnTo>
                      <a:pt x="872" y="384"/>
                    </a:lnTo>
                    <a:lnTo>
                      <a:pt x="889" y="369"/>
                    </a:lnTo>
                    <a:lnTo>
                      <a:pt x="903" y="355"/>
                    </a:lnTo>
                    <a:lnTo>
                      <a:pt x="919" y="339"/>
                    </a:lnTo>
                    <a:lnTo>
                      <a:pt x="934" y="325"/>
                    </a:lnTo>
                    <a:lnTo>
                      <a:pt x="950" y="310"/>
                    </a:lnTo>
                    <a:lnTo>
                      <a:pt x="968" y="300"/>
                    </a:lnTo>
                    <a:lnTo>
                      <a:pt x="989" y="292"/>
                    </a:lnTo>
                    <a:lnTo>
                      <a:pt x="966" y="325"/>
                    </a:lnTo>
                    <a:lnTo>
                      <a:pt x="944" y="361"/>
                    </a:lnTo>
                    <a:lnTo>
                      <a:pt x="923" y="398"/>
                    </a:lnTo>
                    <a:lnTo>
                      <a:pt x="903" y="439"/>
                    </a:lnTo>
                    <a:lnTo>
                      <a:pt x="882" y="480"/>
                    </a:lnTo>
                    <a:lnTo>
                      <a:pt x="866" y="523"/>
                    </a:lnTo>
                    <a:lnTo>
                      <a:pt x="852" y="565"/>
                    </a:lnTo>
                    <a:lnTo>
                      <a:pt x="842" y="610"/>
                    </a:lnTo>
                    <a:lnTo>
                      <a:pt x="844" y="615"/>
                    </a:lnTo>
                    <a:lnTo>
                      <a:pt x="848" y="619"/>
                    </a:lnTo>
                    <a:lnTo>
                      <a:pt x="850" y="623"/>
                    </a:lnTo>
                    <a:lnTo>
                      <a:pt x="854" y="627"/>
                    </a:lnTo>
                    <a:lnTo>
                      <a:pt x="858" y="629"/>
                    </a:lnTo>
                    <a:lnTo>
                      <a:pt x="862" y="629"/>
                    </a:lnTo>
                    <a:lnTo>
                      <a:pt x="868" y="631"/>
                    </a:lnTo>
                    <a:lnTo>
                      <a:pt x="872" y="631"/>
                    </a:lnTo>
                    <a:lnTo>
                      <a:pt x="885" y="590"/>
                    </a:lnTo>
                    <a:lnTo>
                      <a:pt x="899" y="549"/>
                    </a:lnTo>
                    <a:lnTo>
                      <a:pt x="913" y="508"/>
                    </a:lnTo>
                    <a:lnTo>
                      <a:pt x="927" y="467"/>
                    </a:lnTo>
                    <a:lnTo>
                      <a:pt x="944" y="429"/>
                    </a:lnTo>
                    <a:lnTo>
                      <a:pt x="964" y="390"/>
                    </a:lnTo>
                    <a:lnTo>
                      <a:pt x="985" y="353"/>
                    </a:lnTo>
                    <a:lnTo>
                      <a:pt x="1009" y="318"/>
                    </a:lnTo>
                    <a:lnTo>
                      <a:pt x="1015" y="312"/>
                    </a:lnTo>
                    <a:lnTo>
                      <a:pt x="1019" y="306"/>
                    </a:lnTo>
                    <a:lnTo>
                      <a:pt x="1025" y="298"/>
                    </a:lnTo>
                    <a:lnTo>
                      <a:pt x="1030" y="292"/>
                    </a:lnTo>
                    <a:lnTo>
                      <a:pt x="1036" y="286"/>
                    </a:lnTo>
                    <a:lnTo>
                      <a:pt x="1042" y="280"/>
                    </a:lnTo>
                    <a:lnTo>
                      <a:pt x="1048" y="276"/>
                    </a:lnTo>
                    <a:lnTo>
                      <a:pt x="1056" y="271"/>
                    </a:lnTo>
                    <a:lnTo>
                      <a:pt x="1070" y="271"/>
                    </a:lnTo>
                    <a:lnTo>
                      <a:pt x="1085" y="271"/>
                    </a:lnTo>
                    <a:lnTo>
                      <a:pt x="1101" y="269"/>
                    </a:lnTo>
                    <a:lnTo>
                      <a:pt x="1117" y="265"/>
                    </a:lnTo>
                    <a:lnTo>
                      <a:pt x="1150" y="257"/>
                    </a:lnTo>
                    <a:lnTo>
                      <a:pt x="1183" y="251"/>
                    </a:lnTo>
                    <a:lnTo>
                      <a:pt x="1199" y="249"/>
                    </a:lnTo>
                    <a:lnTo>
                      <a:pt x="1215" y="249"/>
                    </a:lnTo>
                    <a:lnTo>
                      <a:pt x="1230" y="249"/>
                    </a:lnTo>
                    <a:lnTo>
                      <a:pt x="1244" y="251"/>
                    </a:lnTo>
                    <a:lnTo>
                      <a:pt x="1258" y="257"/>
                    </a:lnTo>
                    <a:lnTo>
                      <a:pt x="1271" y="265"/>
                    </a:lnTo>
                    <a:lnTo>
                      <a:pt x="1283" y="278"/>
                    </a:lnTo>
                    <a:lnTo>
                      <a:pt x="1293" y="292"/>
                    </a:lnTo>
                    <a:lnTo>
                      <a:pt x="1301" y="310"/>
                    </a:lnTo>
                    <a:lnTo>
                      <a:pt x="1309" y="331"/>
                    </a:lnTo>
                    <a:lnTo>
                      <a:pt x="1316" y="351"/>
                    </a:lnTo>
                    <a:lnTo>
                      <a:pt x="1320" y="374"/>
                    </a:lnTo>
                    <a:lnTo>
                      <a:pt x="1326" y="394"/>
                    </a:lnTo>
                    <a:lnTo>
                      <a:pt x="1332" y="416"/>
                    </a:lnTo>
                    <a:lnTo>
                      <a:pt x="1340" y="437"/>
                    </a:lnTo>
                    <a:lnTo>
                      <a:pt x="1348" y="455"/>
                    </a:lnTo>
                    <a:lnTo>
                      <a:pt x="1367" y="490"/>
                    </a:lnTo>
                    <a:lnTo>
                      <a:pt x="1387" y="523"/>
                    </a:lnTo>
                    <a:lnTo>
                      <a:pt x="1408" y="553"/>
                    </a:lnTo>
                    <a:lnTo>
                      <a:pt x="1430" y="584"/>
                    </a:lnTo>
                    <a:lnTo>
                      <a:pt x="1452" y="615"/>
                    </a:lnTo>
                    <a:lnTo>
                      <a:pt x="1477" y="645"/>
                    </a:lnTo>
                    <a:lnTo>
                      <a:pt x="1501" y="676"/>
                    </a:lnTo>
                    <a:lnTo>
                      <a:pt x="1526" y="708"/>
                    </a:lnTo>
                    <a:lnTo>
                      <a:pt x="1551" y="731"/>
                    </a:lnTo>
                    <a:lnTo>
                      <a:pt x="1575" y="753"/>
                    </a:lnTo>
                    <a:lnTo>
                      <a:pt x="1597" y="778"/>
                    </a:lnTo>
                    <a:lnTo>
                      <a:pt x="1616" y="804"/>
                    </a:lnTo>
                    <a:lnTo>
                      <a:pt x="1626" y="819"/>
                    </a:lnTo>
                    <a:lnTo>
                      <a:pt x="1632" y="831"/>
                    </a:lnTo>
                    <a:lnTo>
                      <a:pt x="1638" y="845"/>
                    </a:lnTo>
                    <a:lnTo>
                      <a:pt x="1642" y="862"/>
                    </a:lnTo>
                    <a:lnTo>
                      <a:pt x="1647" y="876"/>
                    </a:lnTo>
                    <a:lnTo>
                      <a:pt x="1647" y="892"/>
                    </a:lnTo>
                    <a:lnTo>
                      <a:pt x="1647" y="909"/>
                    </a:lnTo>
                    <a:lnTo>
                      <a:pt x="1642" y="925"/>
                    </a:lnTo>
                    <a:lnTo>
                      <a:pt x="1622" y="996"/>
                    </a:lnTo>
                    <a:lnTo>
                      <a:pt x="1600" y="1066"/>
                    </a:lnTo>
                    <a:lnTo>
                      <a:pt x="1577" y="1135"/>
                    </a:lnTo>
                    <a:lnTo>
                      <a:pt x="1557" y="1205"/>
                    </a:lnTo>
                    <a:lnTo>
                      <a:pt x="1538" y="1276"/>
                    </a:lnTo>
                    <a:lnTo>
                      <a:pt x="1524" y="1350"/>
                    </a:lnTo>
                    <a:lnTo>
                      <a:pt x="1518" y="1386"/>
                    </a:lnTo>
                    <a:lnTo>
                      <a:pt x="1514" y="1425"/>
                    </a:lnTo>
                    <a:lnTo>
                      <a:pt x="1512" y="1464"/>
                    </a:lnTo>
                    <a:lnTo>
                      <a:pt x="1512" y="1503"/>
                    </a:lnTo>
                    <a:lnTo>
                      <a:pt x="1504" y="1519"/>
                    </a:lnTo>
                    <a:lnTo>
                      <a:pt x="1499" y="1538"/>
                    </a:lnTo>
                    <a:lnTo>
                      <a:pt x="1495" y="1558"/>
                    </a:lnTo>
                    <a:lnTo>
                      <a:pt x="1493" y="1578"/>
                    </a:lnTo>
                    <a:lnTo>
                      <a:pt x="1489" y="1597"/>
                    </a:lnTo>
                    <a:lnTo>
                      <a:pt x="1483" y="1613"/>
                    </a:lnTo>
                    <a:lnTo>
                      <a:pt x="1479" y="1621"/>
                    </a:lnTo>
                    <a:lnTo>
                      <a:pt x="1473" y="1627"/>
                    </a:lnTo>
                    <a:lnTo>
                      <a:pt x="1465" y="1634"/>
                    </a:lnTo>
                    <a:lnTo>
                      <a:pt x="1457" y="1638"/>
                    </a:lnTo>
                    <a:lnTo>
                      <a:pt x="1436" y="1640"/>
                    </a:lnTo>
                    <a:lnTo>
                      <a:pt x="1414" y="1640"/>
                    </a:lnTo>
                    <a:lnTo>
                      <a:pt x="1391" y="1640"/>
                    </a:lnTo>
                    <a:lnTo>
                      <a:pt x="1371" y="1638"/>
                    </a:lnTo>
                    <a:lnTo>
                      <a:pt x="1348" y="1634"/>
                    </a:lnTo>
                    <a:lnTo>
                      <a:pt x="1326" y="1629"/>
                    </a:lnTo>
                    <a:lnTo>
                      <a:pt x="1305" y="1623"/>
                    </a:lnTo>
                    <a:lnTo>
                      <a:pt x="1285" y="1615"/>
                    </a:lnTo>
                    <a:lnTo>
                      <a:pt x="1244" y="1599"/>
                    </a:lnTo>
                    <a:lnTo>
                      <a:pt x="1203" y="1576"/>
                    </a:lnTo>
                    <a:lnTo>
                      <a:pt x="1166" y="1552"/>
                    </a:lnTo>
                    <a:lnTo>
                      <a:pt x="1130" y="1525"/>
                    </a:lnTo>
                    <a:lnTo>
                      <a:pt x="1126" y="1515"/>
                    </a:lnTo>
                    <a:lnTo>
                      <a:pt x="1119" y="1507"/>
                    </a:lnTo>
                    <a:lnTo>
                      <a:pt x="1113" y="1499"/>
                    </a:lnTo>
                    <a:lnTo>
                      <a:pt x="1105" y="1493"/>
                    </a:lnTo>
                    <a:lnTo>
                      <a:pt x="1087" y="1480"/>
                    </a:lnTo>
                    <a:lnTo>
                      <a:pt x="1066" y="1468"/>
                    </a:lnTo>
                    <a:lnTo>
                      <a:pt x="1058" y="1462"/>
                    </a:lnTo>
                    <a:lnTo>
                      <a:pt x="1052" y="1454"/>
                    </a:lnTo>
                    <a:lnTo>
                      <a:pt x="1046" y="1448"/>
                    </a:lnTo>
                    <a:lnTo>
                      <a:pt x="1042" y="1440"/>
                    </a:lnTo>
                    <a:lnTo>
                      <a:pt x="1042" y="1431"/>
                    </a:lnTo>
                    <a:lnTo>
                      <a:pt x="1044" y="1421"/>
                    </a:lnTo>
                    <a:lnTo>
                      <a:pt x="1048" y="1409"/>
                    </a:lnTo>
                    <a:lnTo>
                      <a:pt x="1056" y="1397"/>
                    </a:lnTo>
                    <a:lnTo>
                      <a:pt x="1054" y="1388"/>
                    </a:lnTo>
                    <a:lnTo>
                      <a:pt x="1056" y="1382"/>
                    </a:lnTo>
                    <a:lnTo>
                      <a:pt x="1060" y="1378"/>
                    </a:lnTo>
                    <a:lnTo>
                      <a:pt x="1066" y="1374"/>
                    </a:lnTo>
                    <a:lnTo>
                      <a:pt x="1070" y="1370"/>
                    </a:lnTo>
                    <a:lnTo>
                      <a:pt x="1075" y="1364"/>
                    </a:lnTo>
                    <a:lnTo>
                      <a:pt x="1077" y="1358"/>
                    </a:lnTo>
                    <a:lnTo>
                      <a:pt x="1075" y="1350"/>
                    </a:lnTo>
                    <a:lnTo>
                      <a:pt x="1087" y="1339"/>
                    </a:lnTo>
                    <a:lnTo>
                      <a:pt x="1097" y="1329"/>
                    </a:lnTo>
                    <a:lnTo>
                      <a:pt x="1107" y="1317"/>
                    </a:lnTo>
                    <a:lnTo>
                      <a:pt x="1115" y="1305"/>
                    </a:lnTo>
                    <a:lnTo>
                      <a:pt x="1124" y="1293"/>
                    </a:lnTo>
                    <a:lnTo>
                      <a:pt x="1132" y="1278"/>
                    </a:lnTo>
                    <a:lnTo>
                      <a:pt x="1138" y="1266"/>
                    </a:lnTo>
                    <a:lnTo>
                      <a:pt x="1146" y="1254"/>
                    </a:lnTo>
                    <a:lnTo>
                      <a:pt x="1150" y="1250"/>
                    </a:lnTo>
                    <a:lnTo>
                      <a:pt x="1154" y="1248"/>
                    </a:lnTo>
                    <a:lnTo>
                      <a:pt x="1156" y="1243"/>
                    </a:lnTo>
                    <a:lnTo>
                      <a:pt x="1158" y="1239"/>
                    </a:lnTo>
                    <a:lnTo>
                      <a:pt x="1160" y="1235"/>
                    </a:lnTo>
                    <a:lnTo>
                      <a:pt x="1162" y="1231"/>
                    </a:lnTo>
                    <a:lnTo>
                      <a:pt x="1162" y="1225"/>
                    </a:lnTo>
                    <a:lnTo>
                      <a:pt x="1164" y="1221"/>
                    </a:lnTo>
                    <a:lnTo>
                      <a:pt x="1183" y="1205"/>
                    </a:lnTo>
                    <a:lnTo>
                      <a:pt x="1197" y="1184"/>
                    </a:lnTo>
                    <a:lnTo>
                      <a:pt x="1211" y="1164"/>
                    </a:lnTo>
                    <a:lnTo>
                      <a:pt x="1226" y="1139"/>
                    </a:lnTo>
                    <a:lnTo>
                      <a:pt x="1236" y="1115"/>
                    </a:lnTo>
                    <a:lnTo>
                      <a:pt x="1246" y="1090"/>
                    </a:lnTo>
                    <a:lnTo>
                      <a:pt x="1252" y="1064"/>
                    </a:lnTo>
                    <a:lnTo>
                      <a:pt x="1258" y="1039"/>
                    </a:lnTo>
                    <a:lnTo>
                      <a:pt x="1254" y="992"/>
                    </a:lnTo>
                    <a:lnTo>
                      <a:pt x="1285" y="992"/>
                    </a:lnTo>
                    <a:lnTo>
                      <a:pt x="1316" y="990"/>
                    </a:lnTo>
                    <a:lnTo>
                      <a:pt x="1346" y="986"/>
                    </a:lnTo>
                    <a:lnTo>
                      <a:pt x="1377" y="982"/>
                    </a:lnTo>
                    <a:lnTo>
                      <a:pt x="1408" y="976"/>
                    </a:lnTo>
                    <a:lnTo>
                      <a:pt x="1438" y="968"/>
                    </a:lnTo>
                    <a:lnTo>
                      <a:pt x="1469" y="958"/>
                    </a:lnTo>
                    <a:lnTo>
                      <a:pt x="1495" y="945"/>
                    </a:lnTo>
                    <a:lnTo>
                      <a:pt x="1495" y="943"/>
                    </a:lnTo>
                    <a:lnTo>
                      <a:pt x="1495" y="941"/>
                    </a:lnTo>
                    <a:lnTo>
                      <a:pt x="1497" y="939"/>
                    </a:lnTo>
                    <a:lnTo>
                      <a:pt x="1497" y="937"/>
                    </a:lnTo>
                    <a:lnTo>
                      <a:pt x="1499" y="937"/>
                    </a:lnTo>
                    <a:lnTo>
                      <a:pt x="1499" y="935"/>
                    </a:lnTo>
                    <a:lnTo>
                      <a:pt x="1499" y="933"/>
                    </a:lnTo>
                    <a:lnTo>
                      <a:pt x="1499" y="929"/>
                    </a:lnTo>
                    <a:lnTo>
                      <a:pt x="1487" y="919"/>
                    </a:lnTo>
                    <a:lnTo>
                      <a:pt x="1459" y="923"/>
                    </a:lnTo>
                    <a:lnTo>
                      <a:pt x="1430" y="929"/>
                    </a:lnTo>
                    <a:lnTo>
                      <a:pt x="1401" y="935"/>
                    </a:lnTo>
                    <a:lnTo>
                      <a:pt x="1373" y="943"/>
                    </a:lnTo>
                    <a:lnTo>
                      <a:pt x="1342" y="947"/>
                    </a:lnTo>
                    <a:lnTo>
                      <a:pt x="1314" y="951"/>
                    </a:lnTo>
                    <a:lnTo>
                      <a:pt x="1297" y="951"/>
                    </a:lnTo>
                    <a:lnTo>
                      <a:pt x="1283" y="949"/>
                    </a:lnTo>
                    <a:lnTo>
                      <a:pt x="1267" y="949"/>
                    </a:lnTo>
                    <a:lnTo>
                      <a:pt x="1250" y="945"/>
                    </a:lnTo>
                    <a:lnTo>
                      <a:pt x="1234" y="919"/>
                    </a:lnTo>
                    <a:lnTo>
                      <a:pt x="1220" y="892"/>
                    </a:lnTo>
                    <a:lnTo>
                      <a:pt x="1205" y="864"/>
                    </a:lnTo>
                    <a:lnTo>
                      <a:pt x="1193" y="835"/>
                    </a:lnTo>
                    <a:lnTo>
                      <a:pt x="1183" y="806"/>
                    </a:lnTo>
                    <a:lnTo>
                      <a:pt x="1173" y="776"/>
                    </a:lnTo>
                    <a:lnTo>
                      <a:pt x="1164" y="745"/>
                    </a:lnTo>
                    <a:lnTo>
                      <a:pt x="1158" y="715"/>
                    </a:lnTo>
                    <a:lnTo>
                      <a:pt x="1152" y="682"/>
                    </a:lnTo>
                    <a:lnTo>
                      <a:pt x="1148" y="651"/>
                    </a:lnTo>
                    <a:lnTo>
                      <a:pt x="1144" y="621"/>
                    </a:lnTo>
                    <a:lnTo>
                      <a:pt x="1142" y="588"/>
                    </a:lnTo>
                    <a:lnTo>
                      <a:pt x="1140" y="525"/>
                    </a:lnTo>
                    <a:lnTo>
                      <a:pt x="1142" y="463"/>
                    </a:lnTo>
                    <a:lnTo>
                      <a:pt x="1144" y="459"/>
                    </a:lnTo>
                    <a:lnTo>
                      <a:pt x="1146" y="457"/>
                    </a:lnTo>
                    <a:lnTo>
                      <a:pt x="1146" y="453"/>
                    </a:lnTo>
                    <a:lnTo>
                      <a:pt x="1146" y="451"/>
                    </a:lnTo>
                    <a:lnTo>
                      <a:pt x="1146" y="447"/>
                    </a:lnTo>
                    <a:lnTo>
                      <a:pt x="1146" y="445"/>
                    </a:lnTo>
                    <a:lnTo>
                      <a:pt x="1148" y="441"/>
                    </a:lnTo>
                    <a:lnTo>
                      <a:pt x="1150" y="439"/>
                    </a:lnTo>
                    <a:lnTo>
                      <a:pt x="1146" y="435"/>
                    </a:lnTo>
                    <a:lnTo>
                      <a:pt x="1144" y="433"/>
                    </a:lnTo>
                    <a:lnTo>
                      <a:pt x="1140" y="431"/>
                    </a:lnTo>
                    <a:lnTo>
                      <a:pt x="1138" y="429"/>
                    </a:lnTo>
                    <a:lnTo>
                      <a:pt x="1134" y="429"/>
                    </a:lnTo>
                    <a:lnTo>
                      <a:pt x="1130" y="427"/>
                    </a:lnTo>
                    <a:lnTo>
                      <a:pt x="1126" y="427"/>
                    </a:lnTo>
                    <a:lnTo>
                      <a:pt x="1121" y="427"/>
                    </a:lnTo>
                    <a:lnTo>
                      <a:pt x="1115" y="435"/>
                    </a:lnTo>
                    <a:lnTo>
                      <a:pt x="1111" y="443"/>
                    </a:lnTo>
                    <a:lnTo>
                      <a:pt x="1105" y="451"/>
                    </a:lnTo>
                    <a:lnTo>
                      <a:pt x="1103" y="461"/>
                    </a:lnTo>
                    <a:lnTo>
                      <a:pt x="1099" y="480"/>
                    </a:lnTo>
                    <a:lnTo>
                      <a:pt x="1097" y="500"/>
                    </a:lnTo>
                    <a:lnTo>
                      <a:pt x="1099" y="521"/>
                    </a:lnTo>
                    <a:lnTo>
                      <a:pt x="1099" y="541"/>
                    </a:lnTo>
                    <a:lnTo>
                      <a:pt x="1101" y="563"/>
                    </a:lnTo>
                    <a:lnTo>
                      <a:pt x="1103" y="584"/>
                    </a:lnTo>
                    <a:lnTo>
                      <a:pt x="1107" y="633"/>
                    </a:lnTo>
                    <a:lnTo>
                      <a:pt x="1111" y="682"/>
                    </a:lnTo>
                    <a:lnTo>
                      <a:pt x="1115" y="733"/>
                    </a:lnTo>
                    <a:lnTo>
                      <a:pt x="1124" y="782"/>
                    </a:lnTo>
                    <a:lnTo>
                      <a:pt x="1134" y="831"/>
                    </a:lnTo>
                    <a:lnTo>
                      <a:pt x="1146" y="878"/>
                    </a:lnTo>
                    <a:lnTo>
                      <a:pt x="1156" y="900"/>
                    </a:lnTo>
                    <a:lnTo>
                      <a:pt x="1164" y="923"/>
                    </a:lnTo>
                    <a:lnTo>
                      <a:pt x="1175" y="943"/>
                    </a:lnTo>
                    <a:lnTo>
                      <a:pt x="1187" y="966"/>
                    </a:lnTo>
                    <a:lnTo>
                      <a:pt x="1197" y="982"/>
                    </a:lnTo>
                    <a:lnTo>
                      <a:pt x="1205" y="1000"/>
                    </a:lnTo>
                    <a:lnTo>
                      <a:pt x="1207" y="1017"/>
                    </a:lnTo>
                    <a:lnTo>
                      <a:pt x="1209" y="1035"/>
                    </a:lnTo>
                    <a:lnTo>
                      <a:pt x="1207" y="1052"/>
                    </a:lnTo>
                    <a:lnTo>
                      <a:pt x="1205" y="1068"/>
                    </a:lnTo>
                    <a:lnTo>
                      <a:pt x="1199" y="1086"/>
                    </a:lnTo>
                    <a:lnTo>
                      <a:pt x="1193" y="1103"/>
                    </a:lnTo>
                    <a:lnTo>
                      <a:pt x="1177" y="1135"/>
                    </a:lnTo>
                    <a:lnTo>
                      <a:pt x="1158" y="1166"/>
                    </a:lnTo>
                    <a:lnTo>
                      <a:pt x="1138" y="1197"/>
                    </a:lnTo>
                    <a:lnTo>
                      <a:pt x="1117" y="1225"/>
                    </a:lnTo>
                    <a:lnTo>
                      <a:pt x="1103" y="1250"/>
                    </a:lnTo>
                    <a:lnTo>
                      <a:pt x="1087" y="1274"/>
                    </a:lnTo>
                    <a:lnTo>
                      <a:pt x="1068" y="1297"/>
                    </a:lnTo>
                    <a:lnTo>
                      <a:pt x="1050" y="1321"/>
                    </a:lnTo>
                    <a:lnTo>
                      <a:pt x="1032" y="1344"/>
                    </a:lnTo>
                    <a:lnTo>
                      <a:pt x="1017" y="1368"/>
                    </a:lnTo>
                    <a:lnTo>
                      <a:pt x="1009" y="1380"/>
                    </a:lnTo>
                    <a:lnTo>
                      <a:pt x="1003" y="1395"/>
                    </a:lnTo>
                    <a:lnTo>
                      <a:pt x="997" y="1407"/>
                    </a:lnTo>
                    <a:lnTo>
                      <a:pt x="993" y="1421"/>
                    </a:lnTo>
                    <a:lnTo>
                      <a:pt x="981" y="1411"/>
                    </a:lnTo>
                    <a:lnTo>
                      <a:pt x="968" y="1403"/>
                    </a:lnTo>
                    <a:lnTo>
                      <a:pt x="956" y="1391"/>
                    </a:lnTo>
                    <a:lnTo>
                      <a:pt x="944" y="1378"/>
                    </a:lnTo>
                    <a:lnTo>
                      <a:pt x="932" y="1366"/>
                    </a:lnTo>
                    <a:lnTo>
                      <a:pt x="921" y="1354"/>
                    </a:lnTo>
                    <a:lnTo>
                      <a:pt x="911" y="1342"/>
                    </a:lnTo>
                    <a:lnTo>
                      <a:pt x="901" y="1329"/>
                    </a:lnTo>
                    <a:lnTo>
                      <a:pt x="895" y="1329"/>
                    </a:lnTo>
                    <a:lnTo>
                      <a:pt x="891" y="1329"/>
                    </a:lnTo>
                    <a:lnTo>
                      <a:pt x="887" y="1331"/>
                    </a:lnTo>
                    <a:lnTo>
                      <a:pt x="882" y="1331"/>
                    </a:lnTo>
                    <a:lnTo>
                      <a:pt x="878" y="1333"/>
                    </a:lnTo>
                    <a:lnTo>
                      <a:pt x="874" y="1335"/>
                    </a:lnTo>
                    <a:lnTo>
                      <a:pt x="872" y="1337"/>
                    </a:lnTo>
                    <a:lnTo>
                      <a:pt x="870" y="1342"/>
                    </a:lnTo>
                    <a:lnTo>
                      <a:pt x="870" y="1354"/>
                    </a:lnTo>
                    <a:lnTo>
                      <a:pt x="889" y="1374"/>
                    </a:lnTo>
                    <a:lnTo>
                      <a:pt x="907" y="1397"/>
                    </a:lnTo>
                    <a:lnTo>
                      <a:pt x="925" y="1419"/>
                    </a:lnTo>
                    <a:lnTo>
                      <a:pt x="944" y="1442"/>
                    </a:lnTo>
                    <a:lnTo>
                      <a:pt x="962" y="1462"/>
                    </a:lnTo>
                    <a:lnTo>
                      <a:pt x="981" y="1482"/>
                    </a:lnTo>
                    <a:lnTo>
                      <a:pt x="1001" y="1501"/>
                    </a:lnTo>
                    <a:lnTo>
                      <a:pt x="1021" y="1517"/>
                    </a:lnTo>
                    <a:lnTo>
                      <a:pt x="1040" y="1517"/>
                    </a:lnTo>
                    <a:lnTo>
                      <a:pt x="1068" y="1544"/>
                    </a:lnTo>
                    <a:lnTo>
                      <a:pt x="1097" y="1568"/>
                    </a:lnTo>
                    <a:lnTo>
                      <a:pt x="1126" y="1591"/>
                    </a:lnTo>
                    <a:lnTo>
                      <a:pt x="1156" y="1613"/>
                    </a:lnTo>
                    <a:lnTo>
                      <a:pt x="1187" y="1632"/>
                    </a:lnTo>
                    <a:lnTo>
                      <a:pt x="1220" y="1648"/>
                    </a:lnTo>
                    <a:lnTo>
                      <a:pt x="1238" y="1654"/>
                    </a:lnTo>
                    <a:lnTo>
                      <a:pt x="1254" y="1658"/>
                    </a:lnTo>
                    <a:lnTo>
                      <a:pt x="1271" y="1662"/>
                    </a:lnTo>
                    <a:lnTo>
                      <a:pt x="1289" y="1666"/>
                    </a:lnTo>
                    <a:lnTo>
                      <a:pt x="1305" y="1670"/>
                    </a:lnTo>
                    <a:lnTo>
                      <a:pt x="1320" y="1674"/>
                    </a:lnTo>
                    <a:lnTo>
                      <a:pt x="1336" y="1678"/>
                    </a:lnTo>
                    <a:lnTo>
                      <a:pt x="1350" y="1683"/>
                    </a:lnTo>
                    <a:lnTo>
                      <a:pt x="1367" y="1685"/>
                    </a:lnTo>
                    <a:lnTo>
                      <a:pt x="1383" y="1687"/>
                    </a:lnTo>
                    <a:lnTo>
                      <a:pt x="1399" y="1687"/>
                    </a:lnTo>
                    <a:lnTo>
                      <a:pt x="1418" y="1685"/>
                    </a:lnTo>
                    <a:lnTo>
                      <a:pt x="1426" y="1697"/>
                    </a:lnTo>
                    <a:lnTo>
                      <a:pt x="1432" y="1707"/>
                    </a:lnTo>
                    <a:lnTo>
                      <a:pt x="1436" y="1719"/>
                    </a:lnTo>
                    <a:lnTo>
                      <a:pt x="1438" y="1732"/>
                    </a:lnTo>
                    <a:lnTo>
                      <a:pt x="1442" y="1758"/>
                    </a:lnTo>
                    <a:lnTo>
                      <a:pt x="1442" y="1785"/>
                    </a:lnTo>
                    <a:lnTo>
                      <a:pt x="1438" y="1811"/>
                    </a:lnTo>
                    <a:lnTo>
                      <a:pt x="1434" y="1838"/>
                    </a:lnTo>
                    <a:lnTo>
                      <a:pt x="1430" y="1864"/>
                    </a:lnTo>
                    <a:lnTo>
                      <a:pt x="1426" y="1891"/>
                    </a:lnTo>
                    <a:lnTo>
                      <a:pt x="1412" y="1928"/>
                    </a:lnTo>
                    <a:lnTo>
                      <a:pt x="1399" y="1964"/>
                    </a:lnTo>
                    <a:lnTo>
                      <a:pt x="1389" y="2003"/>
                    </a:lnTo>
                    <a:lnTo>
                      <a:pt x="1379" y="2042"/>
                    </a:lnTo>
                    <a:lnTo>
                      <a:pt x="1371" y="2081"/>
                    </a:lnTo>
                    <a:lnTo>
                      <a:pt x="1363" y="2120"/>
                    </a:lnTo>
                    <a:lnTo>
                      <a:pt x="1356" y="2160"/>
                    </a:lnTo>
                    <a:lnTo>
                      <a:pt x="1350" y="2201"/>
                    </a:lnTo>
                    <a:lnTo>
                      <a:pt x="1348" y="2242"/>
                    </a:lnTo>
                    <a:lnTo>
                      <a:pt x="1344" y="2283"/>
                    </a:lnTo>
                    <a:lnTo>
                      <a:pt x="1344" y="2326"/>
                    </a:lnTo>
                    <a:lnTo>
                      <a:pt x="1344" y="2367"/>
                    </a:lnTo>
                    <a:lnTo>
                      <a:pt x="1344" y="2408"/>
                    </a:lnTo>
                    <a:lnTo>
                      <a:pt x="1346" y="2448"/>
                    </a:lnTo>
                    <a:lnTo>
                      <a:pt x="1350" y="2489"/>
                    </a:lnTo>
                    <a:lnTo>
                      <a:pt x="1356" y="2530"/>
                    </a:lnTo>
                    <a:lnTo>
                      <a:pt x="1363" y="2550"/>
                    </a:lnTo>
                    <a:lnTo>
                      <a:pt x="1371" y="2571"/>
                    </a:lnTo>
                    <a:lnTo>
                      <a:pt x="1383" y="2591"/>
                    </a:lnTo>
                    <a:lnTo>
                      <a:pt x="1395" y="2610"/>
                    </a:lnTo>
                    <a:lnTo>
                      <a:pt x="1408" y="2628"/>
                    </a:lnTo>
                    <a:lnTo>
                      <a:pt x="1422" y="2644"/>
                    </a:lnTo>
                    <a:lnTo>
                      <a:pt x="1436" y="2661"/>
                    </a:lnTo>
                    <a:lnTo>
                      <a:pt x="1448" y="2677"/>
                    </a:lnTo>
                    <a:lnTo>
                      <a:pt x="1459" y="2687"/>
                    </a:lnTo>
                    <a:lnTo>
                      <a:pt x="1467" y="2698"/>
                    </a:lnTo>
                    <a:lnTo>
                      <a:pt x="1479" y="2706"/>
                    </a:lnTo>
                    <a:lnTo>
                      <a:pt x="1489" y="2714"/>
                    </a:lnTo>
                    <a:lnTo>
                      <a:pt x="1499" y="2722"/>
                    </a:lnTo>
                    <a:lnTo>
                      <a:pt x="1510" y="2730"/>
                    </a:lnTo>
                    <a:lnTo>
                      <a:pt x="1520" y="2738"/>
                    </a:lnTo>
                    <a:lnTo>
                      <a:pt x="1526" y="2749"/>
                    </a:lnTo>
                    <a:lnTo>
                      <a:pt x="1532" y="2749"/>
                    </a:lnTo>
                    <a:lnTo>
                      <a:pt x="1536" y="2751"/>
                    </a:lnTo>
                    <a:lnTo>
                      <a:pt x="1540" y="2755"/>
                    </a:lnTo>
                    <a:lnTo>
                      <a:pt x="1540" y="2759"/>
                    </a:lnTo>
                    <a:lnTo>
                      <a:pt x="1542" y="2765"/>
                    </a:lnTo>
                    <a:lnTo>
                      <a:pt x="1542" y="2769"/>
                    </a:lnTo>
                    <a:lnTo>
                      <a:pt x="1544" y="2775"/>
                    </a:lnTo>
                    <a:lnTo>
                      <a:pt x="1546" y="2779"/>
                    </a:lnTo>
                    <a:lnTo>
                      <a:pt x="1493" y="2806"/>
                    </a:lnTo>
                    <a:lnTo>
                      <a:pt x="1438" y="2834"/>
                    </a:lnTo>
                    <a:lnTo>
                      <a:pt x="1385" y="2863"/>
                    </a:lnTo>
                    <a:lnTo>
                      <a:pt x="1330" y="2889"/>
                    </a:lnTo>
                    <a:lnTo>
                      <a:pt x="1301" y="2900"/>
                    </a:lnTo>
                    <a:lnTo>
                      <a:pt x="1275" y="2912"/>
                    </a:lnTo>
                    <a:lnTo>
                      <a:pt x="1246" y="2922"/>
                    </a:lnTo>
                    <a:lnTo>
                      <a:pt x="1218" y="2932"/>
                    </a:lnTo>
                    <a:lnTo>
                      <a:pt x="1187" y="2939"/>
                    </a:lnTo>
                    <a:lnTo>
                      <a:pt x="1156" y="2947"/>
                    </a:lnTo>
                    <a:lnTo>
                      <a:pt x="1126" y="2951"/>
                    </a:lnTo>
                    <a:lnTo>
                      <a:pt x="1095" y="2955"/>
                    </a:lnTo>
                    <a:lnTo>
                      <a:pt x="1075" y="2961"/>
                    </a:lnTo>
                    <a:lnTo>
                      <a:pt x="1054" y="2965"/>
                    </a:lnTo>
                    <a:lnTo>
                      <a:pt x="1032" y="2967"/>
                    </a:lnTo>
                    <a:lnTo>
                      <a:pt x="1009" y="2967"/>
                    </a:lnTo>
                    <a:lnTo>
                      <a:pt x="987" y="2967"/>
                    </a:lnTo>
                    <a:lnTo>
                      <a:pt x="966" y="2965"/>
                    </a:lnTo>
                    <a:lnTo>
                      <a:pt x="944" y="2965"/>
                    </a:lnTo>
                    <a:lnTo>
                      <a:pt x="923" y="2967"/>
                    </a:lnTo>
                    <a:lnTo>
                      <a:pt x="878" y="2971"/>
                    </a:lnTo>
                    <a:lnTo>
                      <a:pt x="835" y="2971"/>
                    </a:lnTo>
                    <a:lnTo>
                      <a:pt x="793" y="2969"/>
                    </a:lnTo>
                    <a:lnTo>
                      <a:pt x="750" y="2965"/>
                    </a:lnTo>
                    <a:lnTo>
                      <a:pt x="707" y="2961"/>
                    </a:lnTo>
                    <a:lnTo>
                      <a:pt x="664" y="2955"/>
                    </a:lnTo>
                    <a:lnTo>
                      <a:pt x="621" y="2951"/>
                    </a:lnTo>
                    <a:lnTo>
                      <a:pt x="578" y="2947"/>
                    </a:lnTo>
                    <a:lnTo>
                      <a:pt x="541" y="2941"/>
                    </a:lnTo>
                    <a:lnTo>
                      <a:pt x="505" y="2932"/>
                    </a:lnTo>
                    <a:lnTo>
                      <a:pt x="470" y="2924"/>
                    </a:lnTo>
                    <a:lnTo>
                      <a:pt x="435" y="2916"/>
                    </a:lnTo>
                    <a:lnTo>
                      <a:pt x="400" y="2906"/>
                    </a:lnTo>
                    <a:lnTo>
                      <a:pt x="366" y="2896"/>
                    </a:lnTo>
                    <a:lnTo>
                      <a:pt x="331" y="2885"/>
                    </a:lnTo>
                    <a:lnTo>
                      <a:pt x="296" y="2877"/>
                    </a:lnTo>
                    <a:lnTo>
                      <a:pt x="268" y="2865"/>
                    </a:lnTo>
                    <a:lnTo>
                      <a:pt x="237" y="2853"/>
                    </a:lnTo>
                    <a:lnTo>
                      <a:pt x="208" y="2840"/>
                    </a:lnTo>
                    <a:lnTo>
                      <a:pt x="182" y="2826"/>
                    </a:lnTo>
                    <a:lnTo>
                      <a:pt x="153" y="2812"/>
                    </a:lnTo>
                    <a:lnTo>
                      <a:pt x="125" y="2798"/>
                    </a:lnTo>
                    <a:lnTo>
                      <a:pt x="96" y="2785"/>
                    </a:lnTo>
                    <a:lnTo>
                      <a:pt x="67" y="2771"/>
                    </a:lnTo>
                    <a:lnTo>
                      <a:pt x="59" y="2767"/>
                    </a:lnTo>
                    <a:lnTo>
                      <a:pt x="49" y="2763"/>
                    </a:lnTo>
                    <a:lnTo>
                      <a:pt x="41" y="2759"/>
                    </a:lnTo>
                    <a:lnTo>
                      <a:pt x="33" y="2753"/>
                    </a:lnTo>
                    <a:lnTo>
                      <a:pt x="24" y="2749"/>
                    </a:lnTo>
                    <a:lnTo>
                      <a:pt x="16" y="2742"/>
                    </a:lnTo>
                    <a:lnTo>
                      <a:pt x="8" y="2736"/>
                    </a:lnTo>
                    <a:lnTo>
                      <a:pt x="0" y="2732"/>
                    </a:lnTo>
                    <a:lnTo>
                      <a:pt x="14" y="2726"/>
                    </a:lnTo>
                    <a:lnTo>
                      <a:pt x="26" y="2720"/>
                    </a:lnTo>
                    <a:lnTo>
                      <a:pt x="37" y="2714"/>
                    </a:lnTo>
                    <a:lnTo>
                      <a:pt x="49" y="2706"/>
                    </a:lnTo>
                    <a:lnTo>
                      <a:pt x="69" y="2687"/>
                    </a:lnTo>
                    <a:lnTo>
                      <a:pt x="88" y="2669"/>
                    </a:lnTo>
                    <a:lnTo>
                      <a:pt x="106" y="2649"/>
                    </a:lnTo>
                    <a:lnTo>
                      <a:pt x="123" y="2626"/>
                    </a:lnTo>
                    <a:lnTo>
                      <a:pt x="141" y="2606"/>
                    </a:lnTo>
                    <a:lnTo>
                      <a:pt x="157" y="2585"/>
                    </a:lnTo>
                    <a:lnTo>
                      <a:pt x="157" y="2571"/>
                    </a:lnTo>
                    <a:lnTo>
                      <a:pt x="161" y="2559"/>
                    </a:lnTo>
                    <a:lnTo>
                      <a:pt x="167" y="2548"/>
                    </a:lnTo>
                    <a:lnTo>
                      <a:pt x="174" y="2538"/>
                    </a:lnTo>
                    <a:lnTo>
                      <a:pt x="182" y="2528"/>
                    </a:lnTo>
                    <a:lnTo>
                      <a:pt x="188" y="2516"/>
                    </a:lnTo>
                    <a:lnTo>
                      <a:pt x="192" y="2504"/>
                    </a:lnTo>
                    <a:lnTo>
                      <a:pt x="192" y="2491"/>
                    </a:lnTo>
                    <a:lnTo>
                      <a:pt x="196" y="2485"/>
                    </a:lnTo>
                    <a:lnTo>
                      <a:pt x="198" y="2481"/>
                    </a:lnTo>
                    <a:lnTo>
                      <a:pt x="200" y="2475"/>
                    </a:lnTo>
                    <a:lnTo>
                      <a:pt x="200" y="2469"/>
                    </a:lnTo>
                    <a:lnTo>
                      <a:pt x="202" y="2463"/>
                    </a:lnTo>
                    <a:lnTo>
                      <a:pt x="202" y="2457"/>
                    </a:lnTo>
                    <a:lnTo>
                      <a:pt x="202" y="2450"/>
                    </a:lnTo>
                    <a:lnTo>
                      <a:pt x="204" y="2444"/>
                    </a:lnTo>
                    <a:lnTo>
                      <a:pt x="212" y="2434"/>
                    </a:lnTo>
                    <a:lnTo>
                      <a:pt x="219" y="2422"/>
                    </a:lnTo>
                    <a:lnTo>
                      <a:pt x="223" y="2410"/>
                    </a:lnTo>
                    <a:lnTo>
                      <a:pt x="227" y="2397"/>
                    </a:lnTo>
                    <a:lnTo>
                      <a:pt x="229" y="2385"/>
                    </a:lnTo>
                    <a:lnTo>
                      <a:pt x="233" y="2373"/>
                    </a:lnTo>
                    <a:lnTo>
                      <a:pt x="239" y="2361"/>
                    </a:lnTo>
                    <a:lnTo>
                      <a:pt x="245" y="2350"/>
                    </a:lnTo>
                    <a:lnTo>
                      <a:pt x="251" y="2320"/>
                    </a:lnTo>
                    <a:lnTo>
                      <a:pt x="257" y="2291"/>
                    </a:lnTo>
                    <a:lnTo>
                      <a:pt x="261" y="2261"/>
                    </a:lnTo>
                    <a:lnTo>
                      <a:pt x="266" y="2232"/>
                    </a:lnTo>
                    <a:lnTo>
                      <a:pt x="270" y="2203"/>
                    </a:lnTo>
                    <a:lnTo>
                      <a:pt x="274" y="2173"/>
                    </a:lnTo>
                    <a:lnTo>
                      <a:pt x="276" y="2144"/>
                    </a:lnTo>
                    <a:lnTo>
                      <a:pt x="278" y="2113"/>
                    </a:lnTo>
                    <a:lnTo>
                      <a:pt x="274" y="2079"/>
                    </a:lnTo>
                    <a:lnTo>
                      <a:pt x="274" y="2044"/>
                    </a:lnTo>
                    <a:lnTo>
                      <a:pt x="274" y="2009"/>
                    </a:lnTo>
                    <a:lnTo>
                      <a:pt x="274" y="1975"/>
                    </a:lnTo>
                    <a:lnTo>
                      <a:pt x="274" y="1940"/>
                    </a:lnTo>
                    <a:lnTo>
                      <a:pt x="272" y="1903"/>
                    </a:lnTo>
                    <a:lnTo>
                      <a:pt x="270" y="1887"/>
                    </a:lnTo>
                    <a:lnTo>
                      <a:pt x="266" y="1868"/>
                    </a:lnTo>
                    <a:lnTo>
                      <a:pt x="259" y="1850"/>
                    </a:lnTo>
                    <a:lnTo>
                      <a:pt x="253" y="1832"/>
                    </a:lnTo>
                    <a:lnTo>
                      <a:pt x="251" y="1811"/>
                    </a:lnTo>
                    <a:lnTo>
                      <a:pt x="249" y="1791"/>
                    </a:lnTo>
                    <a:lnTo>
                      <a:pt x="245" y="1768"/>
                    </a:lnTo>
                    <a:lnTo>
                      <a:pt x="241" y="1748"/>
                    </a:lnTo>
                    <a:lnTo>
                      <a:pt x="239" y="1725"/>
                    </a:lnTo>
                    <a:lnTo>
                      <a:pt x="237" y="1703"/>
                    </a:lnTo>
                    <a:lnTo>
                      <a:pt x="237" y="1681"/>
                    </a:lnTo>
                    <a:lnTo>
                      <a:pt x="239" y="1658"/>
                    </a:lnTo>
                    <a:lnTo>
                      <a:pt x="233" y="1629"/>
                    </a:lnTo>
                    <a:lnTo>
                      <a:pt x="227" y="1599"/>
                    </a:lnTo>
                    <a:lnTo>
                      <a:pt x="221" y="1568"/>
                    </a:lnTo>
                    <a:lnTo>
                      <a:pt x="216" y="1536"/>
                    </a:lnTo>
                    <a:lnTo>
                      <a:pt x="212" y="1505"/>
                    </a:lnTo>
                    <a:lnTo>
                      <a:pt x="210" y="1474"/>
                    </a:lnTo>
                    <a:lnTo>
                      <a:pt x="210" y="1446"/>
                    </a:lnTo>
                    <a:lnTo>
                      <a:pt x="210" y="1417"/>
                    </a:lnTo>
                    <a:lnTo>
                      <a:pt x="214" y="1395"/>
                    </a:lnTo>
                    <a:lnTo>
                      <a:pt x="216" y="1372"/>
                    </a:lnTo>
                    <a:lnTo>
                      <a:pt x="219" y="1350"/>
                    </a:lnTo>
                    <a:lnTo>
                      <a:pt x="223" y="1327"/>
                    </a:lnTo>
                    <a:lnTo>
                      <a:pt x="225" y="1305"/>
                    </a:lnTo>
                    <a:lnTo>
                      <a:pt x="229" y="1282"/>
                    </a:lnTo>
                    <a:lnTo>
                      <a:pt x="233" y="1260"/>
                    </a:lnTo>
                    <a:lnTo>
                      <a:pt x="239" y="1237"/>
                    </a:lnTo>
                    <a:lnTo>
                      <a:pt x="243" y="1211"/>
                    </a:lnTo>
                    <a:lnTo>
                      <a:pt x="251" y="1186"/>
                    </a:lnTo>
                    <a:lnTo>
                      <a:pt x="259" y="1160"/>
                    </a:lnTo>
                    <a:lnTo>
                      <a:pt x="268" y="1135"/>
                    </a:lnTo>
                    <a:lnTo>
                      <a:pt x="276" y="1111"/>
                    </a:lnTo>
                    <a:lnTo>
                      <a:pt x="282" y="1084"/>
                    </a:lnTo>
                    <a:lnTo>
                      <a:pt x="286" y="1058"/>
                    </a:lnTo>
                    <a:lnTo>
                      <a:pt x="288" y="1031"/>
                    </a:lnTo>
                    <a:lnTo>
                      <a:pt x="296" y="1015"/>
                    </a:lnTo>
                    <a:lnTo>
                      <a:pt x="300" y="998"/>
                    </a:lnTo>
                    <a:lnTo>
                      <a:pt x="302" y="980"/>
                    </a:lnTo>
                    <a:lnTo>
                      <a:pt x="304" y="962"/>
                    </a:lnTo>
                    <a:lnTo>
                      <a:pt x="306" y="945"/>
                    </a:lnTo>
                    <a:lnTo>
                      <a:pt x="308" y="927"/>
                    </a:lnTo>
                    <a:lnTo>
                      <a:pt x="313" y="909"/>
                    </a:lnTo>
                    <a:lnTo>
                      <a:pt x="321" y="890"/>
                    </a:lnTo>
                    <a:lnTo>
                      <a:pt x="323" y="855"/>
                    </a:lnTo>
                    <a:lnTo>
                      <a:pt x="323" y="821"/>
                    </a:lnTo>
                    <a:lnTo>
                      <a:pt x="323" y="786"/>
                    </a:lnTo>
                    <a:lnTo>
                      <a:pt x="323" y="751"/>
                    </a:lnTo>
                    <a:lnTo>
                      <a:pt x="321" y="719"/>
                    </a:lnTo>
                    <a:lnTo>
                      <a:pt x="315" y="684"/>
                    </a:lnTo>
                    <a:lnTo>
                      <a:pt x="306" y="649"/>
                    </a:lnTo>
                    <a:lnTo>
                      <a:pt x="296" y="615"/>
                    </a:lnTo>
                    <a:lnTo>
                      <a:pt x="310" y="612"/>
                    </a:lnTo>
                    <a:lnTo>
                      <a:pt x="325" y="615"/>
                    </a:lnTo>
                    <a:lnTo>
                      <a:pt x="337" y="617"/>
                    </a:lnTo>
                    <a:lnTo>
                      <a:pt x="353" y="619"/>
                    </a:lnTo>
                    <a:lnTo>
                      <a:pt x="382" y="627"/>
                    </a:lnTo>
                    <a:lnTo>
                      <a:pt x="411" y="633"/>
                    </a:lnTo>
                    <a:lnTo>
                      <a:pt x="425" y="637"/>
                    </a:lnTo>
                    <a:lnTo>
                      <a:pt x="441" y="639"/>
                    </a:lnTo>
                    <a:lnTo>
                      <a:pt x="456" y="639"/>
                    </a:lnTo>
                    <a:lnTo>
                      <a:pt x="470" y="639"/>
                    </a:lnTo>
                    <a:lnTo>
                      <a:pt x="482" y="637"/>
                    </a:lnTo>
                    <a:lnTo>
                      <a:pt x="496" y="631"/>
                    </a:lnTo>
                    <a:lnTo>
                      <a:pt x="511" y="625"/>
                    </a:lnTo>
                    <a:lnTo>
                      <a:pt x="523" y="615"/>
                    </a:lnTo>
                    <a:lnTo>
                      <a:pt x="525" y="606"/>
                    </a:lnTo>
                    <a:lnTo>
                      <a:pt x="523" y="600"/>
                    </a:lnTo>
                    <a:lnTo>
                      <a:pt x="523" y="592"/>
                    </a:lnTo>
                    <a:lnTo>
                      <a:pt x="519" y="586"/>
                    </a:lnTo>
                    <a:lnTo>
                      <a:pt x="517" y="578"/>
                    </a:lnTo>
                    <a:lnTo>
                      <a:pt x="513" y="572"/>
                    </a:lnTo>
                    <a:lnTo>
                      <a:pt x="509" y="563"/>
                    </a:lnTo>
                    <a:lnTo>
                      <a:pt x="507" y="555"/>
                    </a:lnTo>
                    <a:lnTo>
                      <a:pt x="505" y="521"/>
                    </a:lnTo>
                    <a:lnTo>
                      <a:pt x="502" y="488"/>
                    </a:lnTo>
                    <a:lnTo>
                      <a:pt x="498" y="453"/>
                    </a:lnTo>
                    <a:lnTo>
                      <a:pt x="494" y="421"/>
                    </a:lnTo>
                    <a:lnTo>
                      <a:pt x="492" y="388"/>
                    </a:lnTo>
                    <a:lnTo>
                      <a:pt x="490" y="355"/>
                    </a:lnTo>
                    <a:lnTo>
                      <a:pt x="492" y="320"/>
                    </a:lnTo>
                    <a:lnTo>
                      <a:pt x="496" y="288"/>
                    </a:lnTo>
                    <a:lnTo>
                      <a:pt x="511" y="282"/>
                    </a:lnTo>
                    <a:lnTo>
                      <a:pt x="525" y="276"/>
                    </a:lnTo>
                    <a:lnTo>
                      <a:pt x="539" y="269"/>
                    </a:lnTo>
                    <a:lnTo>
                      <a:pt x="556" y="263"/>
                    </a:lnTo>
                    <a:lnTo>
                      <a:pt x="570" y="257"/>
                    </a:lnTo>
                    <a:lnTo>
                      <a:pt x="586" y="253"/>
                    </a:lnTo>
                    <a:lnTo>
                      <a:pt x="603" y="249"/>
                    </a:lnTo>
                    <a:lnTo>
                      <a:pt x="619" y="247"/>
                    </a:lnTo>
                    <a:lnTo>
                      <a:pt x="635" y="241"/>
                    </a:lnTo>
                    <a:lnTo>
                      <a:pt x="650" y="237"/>
                    </a:lnTo>
                    <a:lnTo>
                      <a:pt x="666" y="233"/>
                    </a:lnTo>
                    <a:lnTo>
                      <a:pt x="680" y="231"/>
                    </a:lnTo>
                    <a:lnTo>
                      <a:pt x="697" y="226"/>
                    </a:lnTo>
                    <a:lnTo>
                      <a:pt x="711" y="222"/>
                    </a:lnTo>
                    <a:lnTo>
                      <a:pt x="727" y="214"/>
                    </a:lnTo>
                    <a:lnTo>
                      <a:pt x="742" y="206"/>
                    </a:lnTo>
                    <a:lnTo>
                      <a:pt x="752" y="206"/>
                    </a:lnTo>
                    <a:lnTo>
                      <a:pt x="764" y="206"/>
                    </a:lnTo>
                    <a:lnTo>
                      <a:pt x="774" y="204"/>
                    </a:lnTo>
                    <a:lnTo>
                      <a:pt x="784" y="202"/>
                    </a:lnTo>
                    <a:lnTo>
                      <a:pt x="805" y="194"/>
                    </a:lnTo>
                    <a:lnTo>
                      <a:pt x="825" y="186"/>
                    </a:lnTo>
                    <a:lnTo>
                      <a:pt x="844" y="177"/>
                    </a:lnTo>
                    <a:lnTo>
                      <a:pt x="864" y="169"/>
                    </a:lnTo>
                    <a:lnTo>
                      <a:pt x="874" y="165"/>
                    </a:lnTo>
                    <a:lnTo>
                      <a:pt x="885" y="163"/>
                    </a:lnTo>
                    <a:lnTo>
                      <a:pt x="897" y="163"/>
                    </a:lnTo>
                    <a:lnTo>
                      <a:pt x="907" y="163"/>
                    </a:lnTo>
                    <a:lnTo>
                      <a:pt x="917" y="155"/>
                    </a:lnTo>
                    <a:lnTo>
                      <a:pt x="929" y="151"/>
                    </a:lnTo>
                    <a:lnTo>
                      <a:pt x="942" y="147"/>
                    </a:lnTo>
                    <a:lnTo>
                      <a:pt x="954" y="143"/>
                    </a:lnTo>
                    <a:lnTo>
                      <a:pt x="964" y="139"/>
                    </a:lnTo>
                    <a:lnTo>
                      <a:pt x="976" y="135"/>
                    </a:lnTo>
                    <a:lnTo>
                      <a:pt x="987" y="128"/>
                    </a:lnTo>
                    <a:lnTo>
                      <a:pt x="997" y="120"/>
                    </a:lnTo>
                    <a:lnTo>
                      <a:pt x="1007" y="112"/>
                    </a:lnTo>
                    <a:lnTo>
                      <a:pt x="1015" y="104"/>
                    </a:lnTo>
                    <a:lnTo>
                      <a:pt x="1023" y="94"/>
                    </a:lnTo>
                    <a:lnTo>
                      <a:pt x="1028" y="84"/>
                    </a:lnTo>
                    <a:lnTo>
                      <a:pt x="1032" y="73"/>
                    </a:lnTo>
                    <a:lnTo>
                      <a:pt x="1034" y="61"/>
                    </a:lnTo>
                    <a:lnTo>
                      <a:pt x="1036" y="51"/>
                    </a:lnTo>
                    <a:lnTo>
                      <a:pt x="1036" y="39"/>
                    </a:lnTo>
                    <a:lnTo>
                      <a:pt x="1030" y="28"/>
                    </a:lnTo>
                    <a:lnTo>
                      <a:pt x="1023" y="20"/>
                    </a:lnTo>
                    <a:lnTo>
                      <a:pt x="1015" y="14"/>
                    </a:lnTo>
                    <a:lnTo>
                      <a:pt x="1005" y="8"/>
                    </a:lnTo>
                    <a:lnTo>
                      <a:pt x="997" y="4"/>
                    </a:lnTo>
                    <a:lnTo>
                      <a:pt x="987" y="2"/>
                    </a:lnTo>
                    <a:lnTo>
                      <a:pt x="976" y="0"/>
                    </a:lnTo>
                    <a:lnTo>
                      <a:pt x="966" y="0"/>
                    </a:lnTo>
                    <a:lnTo>
                      <a:pt x="976" y="2"/>
                    </a:lnTo>
                    <a:lnTo>
                      <a:pt x="987" y="2"/>
                    </a:lnTo>
                    <a:lnTo>
                      <a:pt x="997" y="4"/>
                    </a:lnTo>
                    <a:lnTo>
                      <a:pt x="1007" y="6"/>
                    </a:lnTo>
                    <a:lnTo>
                      <a:pt x="1017" y="6"/>
                    </a:lnTo>
                    <a:lnTo>
                      <a:pt x="1028" y="8"/>
                    </a:lnTo>
                    <a:lnTo>
                      <a:pt x="1038" y="12"/>
                    </a:lnTo>
                    <a:lnTo>
                      <a:pt x="1048" y="14"/>
                    </a:lnTo>
                    <a:close/>
                  </a:path>
                </a:pathLst>
              </a:custGeom>
              <a:solidFill>
                <a:srgbClr val="B5A6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19" name="Freeform 245"/>
              <p:cNvSpPr>
                <a:spLocks/>
              </p:cNvSpPr>
              <p:nvPr/>
            </p:nvSpPr>
            <p:spPr bwMode="auto">
              <a:xfrm>
                <a:off x="4183" y="2812"/>
                <a:ext cx="57" cy="68"/>
              </a:xfrm>
              <a:custGeom>
                <a:avLst/>
                <a:gdLst>
                  <a:gd name="T0" fmla="*/ 57 w 57"/>
                  <a:gd name="T1" fmla="*/ 17 h 68"/>
                  <a:gd name="T2" fmla="*/ 55 w 57"/>
                  <a:gd name="T3" fmla="*/ 23 h 68"/>
                  <a:gd name="T4" fmla="*/ 51 w 57"/>
                  <a:gd name="T5" fmla="*/ 31 h 68"/>
                  <a:gd name="T6" fmla="*/ 47 w 57"/>
                  <a:gd name="T7" fmla="*/ 39 h 68"/>
                  <a:gd name="T8" fmla="*/ 43 w 57"/>
                  <a:gd name="T9" fmla="*/ 47 h 68"/>
                  <a:gd name="T10" fmla="*/ 37 w 57"/>
                  <a:gd name="T11" fmla="*/ 53 h 68"/>
                  <a:gd name="T12" fmla="*/ 30 w 57"/>
                  <a:gd name="T13" fmla="*/ 60 h 68"/>
                  <a:gd name="T14" fmla="*/ 22 w 57"/>
                  <a:gd name="T15" fmla="*/ 64 h 68"/>
                  <a:gd name="T16" fmla="*/ 14 w 57"/>
                  <a:gd name="T17" fmla="*/ 68 h 68"/>
                  <a:gd name="T18" fmla="*/ 10 w 57"/>
                  <a:gd name="T19" fmla="*/ 64 h 68"/>
                  <a:gd name="T20" fmla="*/ 6 w 57"/>
                  <a:gd name="T21" fmla="*/ 58 h 68"/>
                  <a:gd name="T22" fmla="*/ 2 w 57"/>
                  <a:gd name="T23" fmla="*/ 51 h 68"/>
                  <a:gd name="T24" fmla="*/ 0 w 57"/>
                  <a:gd name="T25" fmla="*/ 43 h 68"/>
                  <a:gd name="T26" fmla="*/ 0 w 57"/>
                  <a:gd name="T27" fmla="*/ 37 h 68"/>
                  <a:gd name="T28" fmla="*/ 0 w 57"/>
                  <a:gd name="T29" fmla="*/ 29 h 68"/>
                  <a:gd name="T30" fmla="*/ 0 w 57"/>
                  <a:gd name="T31" fmla="*/ 23 h 68"/>
                  <a:gd name="T32" fmla="*/ 4 w 57"/>
                  <a:gd name="T33" fmla="*/ 17 h 68"/>
                  <a:gd name="T34" fmla="*/ 6 w 57"/>
                  <a:gd name="T35" fmla="*/ 6 h 68"/>
                  <a:gd name="T36" fmla="*/ 12 w 57"/>
                  <a:gd name="T37" fmla="*/ 2 h 68"/>
                  <a:gd name="T38" fmla="*/ 18 w 57"/>
                  <a:gd name="T39" fmla="*/ 0 h 68"/>
                  <a:gd name="T40" fmla="*/ 26 w 57"/>
                  <a:gd name="T41" fmla="*/ 0 h 68"/>
                  <a:gd name="T42" fmla="*/ 34 w 57"/>
                  <a:gd name="T43" fmla="*/ 2 h 68"/>
                  <a:gd name="T44" fmla="*/ 43 w 57"/>
                  <a:gd name="T45" fmla="*/ 6 h 68"/>
                  <a:gd name="T46" fmla="*/ 51 w 57"/>
                  <a:gd name="T47" fmla="*/ 11 h 68"/>
                  <a:gd name="T48" fmla="*/ 57 w 57"/>
                  <a:gd name="T49" fmla="*/ 17 h 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68">
                    <a:moveTo>
                      <a:pt x="57" y="17"/>
                    </a:moveTo>
                    <a:lnTo>
                      <a:pt x="55" y="23"/>
                    </a:lnTo>
                    <a:lnTo>
                      <a:pt x="51" y="31"/>
                    </a:lnTo>
                    <a:lnTo>
                      <a:pt x="47" y="39"/>
                    </a:lnTo>
                    <a:lnTo>
                      <a:pt x="43" y="47"/>
                    </a:lnTo>
                    <a:lnTo>
                      <a:pt x="37" y="53"/>
                    </a:lnTo>
                    <a:lnTo>
                      <a:pt x="30" y="60"/>
                    </a:lnTo>
                    <a:lnTo>
                      <a:pt x="22" y="64"/>
                    </a:lnTo>
                    <a:lnTo>
                      <a:pt x="14" y="68"/>
                    </a:lnTo>
                    <a:lnTo>
                      <a:pt x="10" y="64"/>
                    </a:lnTo>
                    <a:lnTo>
                      <a:pt x="6" y="58"/>
                    </a:lnTo>
                    <a:lnTo>
                      <a:pt x="2" y="51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4" y="17"/>
                    </a:lnTo>
                    <a:lnTo>
                      <a:pt x="6" y="6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3" y="6"/>
                    </a:lnTo>
                    <a:lnTo>
                      <a:pt x="51" y="11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0" name="Freeform 246"/>
              <p:cNvSpPr>
                <a:spLocks/>
              </p:cNvSpPr>
              <p:nvPr/>
            </p:nvSpPr>
            <p:spPr bwMode="auto">
              <a:xfrm>
                <a:off x="3788" y="2998"/>
                <a:ext cx="289" cy="98"/>
              </a:xfrm>
              <a:custGeom>
                <a:avLst/>
                <a:gdLst>
                  <a:gd name="T0" fmla="*/ 289 w 289"/>
                  <a:gd name="T1" fmla="*/ 8 h 98"/>
                  <a:gd name="T2" fmla="*/ 286 w 289"/>
                  <a:gd name="T3" fmla="*/ 17 h 98"/>
                  <a:gd name="T4" fmla="*/ 280 w 289"/>
                  <a:gd name="T5" fmla="*/ 23 h 98"/>
                  <a:gd name="T6" fmla="*/ 274 w 289"/>
                  <a:gd name="T7" fmla="*/ 27 h 98"/>
                  <a:gd name="T8" fmla="*/ 268 w 289"/>
                  <a:gd name="T9" fmla="*/ 29 h 98"/>
                  <a:gd name="T10" fmla="*/ 260 w 289"/>
                  <a:gd name="T11" fmla="*/ 33 h 98"/>
                  <a:gd name="T12" fmla="*/ 252 w 289"/>
                  <a:gd name="T13" fmla="*/ 35 h 98"/>
                  <a:gd name="T14" fmla="*/ 246 w 289"/>
                  <a:gd name="T15" fmla="*/ 39 h 98"/>
                  <a:gd name="T16" fmla="*/ 239 w 289"/>
                  <a:gd name="T17" fmla="*/ 45 h 98"/>
                  <a:gd name="T18" fmla="*/ 209 w 289"/>
                  <a:gd name="T19" fmla="*/ 53 h 98"/>
                  <a:gd name="T20" fmla="*/ 182 w 289"/>
                  <a:gd name="T21" fmla="*/ 61 h 98"/>
                  <a:gd name="T22" fmla="*/ 154 w 289"/>
                  <a:gd name="T23" fmla="*/ 70 h 98"/>
                  <a:gd name="T24" fmla="*/ 125 w 289"/>
                  <a:gd name="T25" fmla="*/ 78 h 98"/>
                  <a:gd name="T26" fmla="*/ 99 w 289"/>
                  <a:gd name="T27" fmla="*/ 86 h 98"/>
                  <a:gd name="T28" fmla="*/ 70 w 289"/>
                  <a:gd name="T29" fmla="*/ 90 h 98"/>
                  <a:gd name="T30" fmla="*/ 39 w 289"/>
                  <a:gd name="T31" fmla="*/ 96 h 98"/>
                  <a:gd name="T32" fmla="*/ 9 w 289"/>
                  <a:gd name="T33" fmla="*/ 98 h 98"/>
                  <a:gd name="T34" fmla="*/ 0 w 289"/>
                  <a:gd name="T35" fmla="*/ 88 h 98"/>
                  <a:gd name="T36" fmla="*/ 35 w 289"/>
                  <a:gd name="T37" fmla="*/ 74 h 98"/>
                  <a:gd name="T38" fmla="*/ 70 w 289"/>
                  <a:gd name="T39" fmla="*/ 61 h 98"/>
                  <a:gd name="T40" fmla="*/ 105 w 289"/>
                  <a:gd name="T41" fmla="*/ 53 h 98"/>
                  <a:gd name="T42" fmla="*/ 141 w 289"/>
                  <a:gd name="T43" fmla="*/ 43 h 98"/>
                  <a:gd name="T44" fmla="*/ 176 w 289"/>
                  <a:gd name="T45" fmla="*/ 35 h 98"/>
                  <a:gd name="T46" fmla="*/ 213 w 289"/>
                  <a:gd name="T47" fmla="*/ 25 h 98"/>
                  <a:gd name="T48" fmla="*/ 248 w 289"/>
                  <a:gd name="T49" fmla="*/ 14 h 98"/>
                  <a:gd name="T50" fmla="*/ 280 w 289"/>
                  <a:gd name="T51" fmla="*/ 0 h 98"/>
                  <a:gd name="T52" fmla="*/ 289 w 289"/>
                  <a:gd name="T53" fmla="*/ 8 h 9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89" h="98">
                    <a:moveTo>
                      <a:pt x="289" y="8"/>
                    </a:moveTo>
                    <a:lnTo>
                      <a:pt x="286" y="17"/>
                    </a:lnTo>
                    <a:lnTo>
                      <a:pt x="280" y="23"/>
                    </a:lnTo>
                    <a:lnTo>
                      <a:pt x="274" y="27"/>
                    </a:lnTo>
                    <a:lnTo>
                      <a:pt x="268" y="29"/>
                    </a:lnTo>
                    <a:lnTo>
                      <a:pt x="260" y="33"/>
                    </a:lnTo>
                    <a:lnTo>
                      <a:pt x="252" y="35"/>
                    </a:lnTo>
                    <a:lnTo>
                      <a:pt x="246" y="39"/>
                    </a:lnTo>
                    <a:lnTo>
                      <a:pt x="239" y="45"/>
                    </a:lnTo>
                    <a:lnTo>
                      <a:pt x="209" y="53"/>
                    </a:lnTo>
                    <a:lnTo>
                      <a:pt x="182" y="61"/>
                    </a:lnTo>
                    <a:lnTo>
                      <a:pt x="154" y="70"/>
                    </a:lnTo>
                    <a:lnTo>
                      <a:pt x="125" y="78"/>
                    </a:lnTo>
                    <a:lnTo>
                      <a:pt x="99" y="86"/>
                    </a:lnTo>
                    <a:lnTo>
                      <a:pt x="70" y="90"/>
                    </a:lnTo>
                    <a:lnTo>
                      <a:pt x="39" y="96"/>
                    </a:lnTo>
                    <a:lnTo>
                      <a:pt x="9" y="98"/>
                    </a:lnTo>
                    <a:lnTo>
                      <a:pt x="0" y="88"/>
                    </a:lnTo>
                    <a:lnTo>
                      <a:pt x="35" y="74"/>
                    </a:lnTo>
                    <a:lnTo>
                      <a:pt x="70" y="61"/>
                    </a:lnTo>
                    <a:lnTo>
                      <a:pt x="105" y="53"/>
                    </a:lnTo>
                    <a:lnTo>
                      <a:pt x="141" y="43"/>
                    </a:lnTo>
                    <a:lnTo>
                      <a:pt x="176" y="35"/>
                    </a:lnTo>
                    <a:lnTo>
                      <a:pt x="213" y="25"/>
                    </a:lnTo>
                    <a:lnTo>
                      <a:pt x="248" y="14"/>
                    </a:lnTo>
                    <a:lnTo>
                      <a:pt x="280" y="0"/>
                    </a:lnTo>
                    <a:lnTo>
                      <a:pt x="2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1" name="Freeform 247"/>
              <p:cNvSpPr>
                <a:spLocks/>
              </p:cNvSpPr>
              <p:nvPr/>
            </p:nvSpPr>
            <p:spPr bwMode="auto">
              <a:xfrm>
                <a:off x="3333" y="3010"/>
                <a:ext cx="378" cy="558"/>
              </a:xfrm>
              <a:custGeom>
                <a:avLst/>
                <a:gdLst>
                  <a:gd name="T0" fmla="*/ 229 w 378"/>
                  <a:gd name="T1" fmla="*/ 268 h 558"/>
                  <a:gd name="T2" fmla="*/ 265 w 378"/>
                  <a:gd name="T3" fmla="*/ 282 h 558"/>
                  <a:gd name="T4" fmla="*/ 304 w 378"/>
                  <a:gd name="T5" fmla="*/ 292 h 558"/>
                  <a:gd name="T6" fmla="*/ 343 w 378"/>
                  <a:gd name="T7" fmla="*/ 295 h 558"/>
                  <a:gd name="T8" fmla="*/ 364 w 378"/>
                  <a:gd name="T9" fmla="*/ 303 h 558"/>
                  <a:gd name="T10" fmla="*/ 368 w 378"/>
                  <a:gd name="T11" fmla="*/ 323 h 558"/>
                  <a:gd name="T12" fmla="*/ 370 w 378"/>
                  <a:gd name="T13" fmla="*/ 346 h 558"/>
                  <a:gd name="T14" fmla="*/ 374 w 378"/>
                  <a:gd name="T15" fmla="*/ 366 h 558"/>
                  <a:gd name="T16" fmla="*/ 364 w 378"/>
                  <a:gd name="T17" fmla="*/ 378 h 558"/>
                  <a:gd name="T18" fmla="*/ 339 w 378"/>
                  <a:gd name="T19" fmla="*/ 378 h 558"/>
                  <a:gd name="T20" fmla="*/ 304 w 378"/>
                  <a:gd name="T21" fmla="*/ 372 h 558"/>
                  <a:gd name="T22" fmla="*/ 257 w 378"/>
                  <a:gd name="T23" fmla="*/ 358 h 558"/>
                  <a:gd name="T24" fmla="*/ 223 w 378"/>
                  <a:gd name="T25" fmla="*/ 350 h 558"/>
                  <a:gd name="T26" fmla="*/ 196 w 378"/>
                  <a:gd name="T27" fmla="*/ 348 h 558"/>
                  <a:gd name="T28" fmla="*/ 180 w 378"/>
                  <a:gd name="T29" fmla="*/ 344 h 558"/>
                  <a:gd name="T30" fmla="*/ 169 w 378"/>
                  <a:gd name="T31" fmla="*/ 333 h 558"/>
                  <a:gd name="T32" fmla="*/ 161 w 378"/>
                  <a:gd name="T33" fmla="*/ 325 h 558"/>
                  <a:gd name="T34" fmla="*/ 151 w 378"/>
                  <a:gd name="T35" fmla="*/ 323 h 558"/>
                  <a:gd name="T36" fmla="*/ 139 w 378"/>
                  <a:gd name="T37" fmla="*/ 333 h 558"/>
                  <a:gd name="T38" fmla="*/ 137 w 378"/>
                  <a:gd name="T39" fmla="*/ 341 h 558"/>
                  <a:gd name="T40" fmla="*/ 141 w 378"/>
                  <a:gd name="T41" fmla="*/ 350 h 558"/>
                  <a:gd name="T42" fmla="*/ 147 w 378"/>
                  <a:gd name="T43" fmla="*/ 358 h 558"/>
                  <a:gd name="T44" fmla="*/ 157 w 378"/>
                  <a:gd name="T45" fmla="*/ 386 h 558"/>
                  <a:gd name="T46" fmla="*/ 169 w 378"/>
                  <a:gd name="T47" fmla="*/ 433 h 558"/>
                  <a:gd name="T48" fmla="*/ 180 w 378"/>
                  <a:gd name="T49" fmla="*/ 482 h 558"/>
                  <a:gd name="T50" fmla="*/ 184 w 378"/>
                  <a:gd name="T51" fmla="*/ 533 h 558"/>
                  <a:gd name="T52" fmla="*/ 178 w 378"/>
                  <a:gd name="T53" fmla="*/ 540 h 558"/>
                  <a:gd name="T54" fmla="*/ 159 w 378"/>
                  <a:gd name="T55" fmla="*/ 501 h 558"/>
                  <a:gd name="T56" fmla="*/ 133 w 378"/>
                  <a:gd name="T57" fmla="*/ 460 h 558"/>
                  <a:gd name="T58" fmla="*/ 104 w 378"/>
                  <a:gd name="T59" fmla="*/ 421 h 558"/>
                  <a:gd name="T60" fmla="*/ 80 w 378"/>
                  <a:gd name="T61" fmla="*/ 393 h 558"/>
                  <a:gd name="T62" fmla="*/ 59 w 378"/>
                  <a:gd name="T63" fmla="*/ 376 h 558"/>
                  <a:gd name="T64" fmla="*/ 39 w 378"/>
                  <a:gd name="T65" fmla="*/ 364 h 558"/>
                  <a:gd name="T66" fmla="*/ 16 w 378"/>
                  <a:gd name="T67" fmla="*/ 356 h 558"/>
                  <a:gd name="T68" fmla="*/ 16 w 378"/>
                  <a:gd name="T69" fmla="*/ 329 h 558"/>
                  <a:gd name="T70" fmla="*/ 51 w 378"/>
                  <a:gd name="T71" fmla="*/ 286 h 558"/>
                  <a:gd name="T72" fmla="*/ 92 w 378"/>
                  <a:gd name="T73" fmla="*/ 248 h 558"/>
                  <a:gd name="T74" fmla="*/ 137 w 378"/>
                  <a:gd name="T75" fmla="*/ 215 h 558"/>
                  <a:gd name="T76" fmla="*/ 147 w 378"/>
                  <a:gd name="T77" fmla="*/ 168 h 558"/>
                  <a:gd name="T78" fmla="*/ 112 w 378"/>
                  <a:gd name="T79" fmla="*/ 154 h 558"/>
                  <a:gd name="T80" fmla="*/ 75 w 378"/>
                  <a:gd name="T81" fmla="*/ 137 h 558"/>
                  <a:gd name="T82" fmla="*/ 39 w 378"/>
                  <a:gd name="T83" fmla="*/ 121 h 558"/>
                  <a:gd name="T84" fmla="*/ 0 w 378"/>
                  <a:gd name="T85" fmla="*/ 111 h 558"/>
                  <a:gd name="T86" fmla="*/ 18 w 378"/>
                  <a:gd name="T87" fmla="*/ 82 h 558"/>
                  <a:gd name="T88" fmla="*/ 41 w 378"/>
                  <a:gd name="T89" fmla="*/ 62 h 558"/>
                  <a:gd name="T90" fmla="*/ 67 w 378"/>
                  <a:gd name="T91" fmla="*/ 47 h 558"/>
                  <a:gd name="T92" fmla="*/ 96 w 378"/>
                  <a:gd name="T93" fmla="*/ 37 h 558"/>
                  <a:gd name="T94" fmla="*/ 157 w 378"/>
                  <a:gd name="T95" fmla="*/ 21 h 558"/>
                  <a:gd name="T96" fmla="*/ 214 w 378"/>
                  <a:gd name="T97" fmla="*/ 0 h 558"/>
                  <a:gd name="T98" fmla="*/ 204 w 378"/>
                  <a:gd name="T99" fmla="*/ 62 h 558"/>
                  <a:gd name="T100" fmla="*/ 190 w 378"/>
                  <a:gd name="T101" fmla="*/ 129 h 558"/>
                  <a:gd name="T102" fmla="*/ 188 w 378"/>
                  <a:gd name="T103" fmla="*/ 164 h 558"/>
                  <a:gd name="T104" fmla="*/ 188 w 378"/>
                  <a:gd name="T105" fmla="*/ 199 h 558"/>
                  <a:gd name="T106" fmla="*/ 196 w 378"/>
                  <a:gd name="T107" fmla="*/ 231 h 558"/>
                  <a:gd name="T108" fmla="*/ 210 w 378"/>
                  <a:gd name="T109" fmla="*/ 262 h 55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78" h="558">
                    <a:moveTo>
                      <a:pt x="210" y="262"/>
                    </a:moveTo>
                    <a:lnTo>
                      <a:pt x="229" y="268"/>
                    </a:lnTo>
                    <a:lnTo>
                      <a:pt x="247" y="276"/>
                    </a:lnTo>
                    <a:lnTo>
                      <a:pt x="265" y="282"/>
                    </a:lnTo>
                    <a:lnTo>
                      <a:pt x="286" y="288"/>
                    </a:lnTo>
                    <a:lnTo>
                      <a:pt x="304" y="292"/>
                    </a:lnTo>
                    <a:lnTo>
                      <a:pt x="325" y="295"/>
                    </a:lnTo>
                    <a:lnTo>
                      <a:pt x="343" y="295"/>
                    </a:lnTo>
                    <a:lnTo>
                      <a:pt x="362" y="292"/>
                    </a:lnTo>
                    <a:lnTo>
                      <a:pt x="364" y="303"/>
                    </a:lnTo>
                    <a:lnTo>
                      <a:pt x="366" y="313"/>
                    </a:lnTo>
                    <a:lnTo>
                      <a:pt x="368" y="323"/>
                    </a:lnTo>
                    <a:lnTo>
                      <a:pt x="368" y="335"/>
                    </a:lnTo>
                    <a:lnTo>
                      <a:pt x="370" y="346"/>
                    </a:lnTo>
                    <a:lnTo>
                      <a:pt x="372" y="356"/>
                    </a:lnTo>
                    <a:lnTo>
                      <a:pt x="374" y="366"/>
                    </a:lnTo>
                    <a:lnTo>
                      <a:pt x="378" y="374"/>
                    </a:lnTo>
                    <a:lnTo>
                      <a:pt x="364" y="378"/>
                    </a:lnTo>
                    <a:lnTo>
                      <a:pt x="351" y="378"/>
                    </a:lnTo>
                    <a:lnTo>
                      <a:pt x="339" y="378"/>
                    </a:lnTo>
                    <a:lnTo>
                      <a:pt x="327" y="378"/>
                    </a:lnTo>
                    <a:lnTo>
                      <a:pt x="304" y="372"/>
                    </a:lnTo>
                    <a:lnTo>
                      <a:pt x="280" y="366"/>
                    </a:lnTo>
                    <a:lnTo>
                      <a:pt x="257" y="358"/>
                    </a:lnTo>
                    <a:lnTo>
                      <a:pt x="235" y="352"/>
                    </a:lnTo>
                    <a:lnTo>
                      <a:pt x="223" y="350"/>
                    </a:lnTo>
                    <a:lnTo>
                      <a:pt x="210" y="348"/>
                    </a:lnTo>
                    <a:lnTo>
                      <a:pt x="196" y="348"/>
                    </a:lnTo>
                    <a:lnTo>
                      <a:pt x="184" y="348"/>
                    </a:lnTo>
                    <a:lnTo>
                      <a:pt x="180" y="344"/>
                    </a:lnTo>
                    <a:lnTo>
                      <a:pt x="174" y="339"/>
                    </a:lnTo>
                    <a:lnTo>
                      <a:pt x="169" y="333"/>
                    </a:lnTo>
                    <a:lnTo>
                      <a:pt x="165" y="329"/>
                    </a:lnTo>
                    <a:lnTo>
                      <a:pt x="161" y="325"/>
                    </a:lnTo>
                    <a:lnTo>
                      <a:pt x="155" y="323"/>
                    </a:lnTo>
                    <a:lnTo>
                      <a:pt x="151" y="323"/>
                    </a:lnTo>
                    <a:lnTo>
                      <a:pt x="145" y="327"/>
                    </a:lnTo>
                    <a:lnTo>
                      <a:pt x="139" y="333"/>
                    </a:lnTo>
                    <a:lnTo>
                      <a:pt x="137" y="337"/>
                    </a:lnTo>
                    <a:lnTo>
                      <a:pt x="137" y="341"/>
                    </a:lnTo>
                    <a:lnTo>
                      <a:pt x="139" y="346"/>
                    </a:lnTo>
                    <a:lnTo>
                      <a:pt x="141" y="350"/>
                    </a:lnTo>
                    <a:lnTo>
                      <a:pt x="145" y="354"/>
                    </a:lnTo>
                    <a:lnTo>
                      <a:pt x="147" y="358"/>
                    </a:lnTo>
                    <a:lnTo>
                      <a:pt x="147" y="362"/>
                    </a:lnTo>
                    <a:lnTo>
                      <a:pt x="157" y="386"/>
                    </a:lnTo>
                    <a:lnTo>
                      <a:pt x="163" y="409"/>
                    </a:lnTo>
                    <a:lnTo>
                      <a:pt x="169" y="433"/>
                    </a:lnTo>
                    <a:lnTo>
                      <a:pt x="176" y="458"/>
                    </a:lnTo>
                    <a:lnTo>
                      <a:pt x="180" y="482"/>
                    </a:lnTo>
                    <a:lnTo>
                      <a:pt x="182" y="509"/>
                    </a:lnTo>
                    <a:lnTo>
                      <a:pt x="184" y="533"/>
                    </a:lnTo>
                    <a:lnTo>
                      <a:pt x="184" y="558"/>
                    </a:lnTo>
                    <a:lnTo>
                      <a:pt x="178" y="540"/>
                    </a:lnTo>
                    <a:lnTo>
                      <a:pt x="169" y="519"/>
                    </a:lnTo>
                    <a:lnTo>
                      <a:pt x="159" y="501"/>
                    </a:lnTo>
                    <a:lnTo>
                      <a:pt x="147" y="480"/>
                    </a:lnTo>
                    <a:lnTo>
                      <a:pt x="133" y="460"/>
                    </a:lnTo>
                    <a:lnTo>
                      <a:pt x="118" y="440"/>
                    </a:lnTo>
                    <a:lnTo>
                      <a:pt x="104" y="421"/>
                    </a:lnTo>
                    <a:lnTo>
                      <a:pt x="90" y="403"/>
                    </a:lnTo>
                    <a:lnTo>
                      <a:pt x="80" y="393"/>
                    </a:lnTo>
                    <a:lnTo>
                      <a:pt x="69" y="384"/>
                    </a:lnTo>
                    <a:lnTo>
                      <a:pt x="59" y="376"/>
                    </a:lnTo>
                    <a:lnTo>
                      <a:pt x="49" y="370"/>
                    </a:lnTo>
                    <a:lnTo>
                      <a:pt x="39" y="364"/>
                    </a:lnTo>
                    <a:lnTo>
                      <a:pt x="26" y="360"/>
                    </a:lnTo>
                    <a:lnTo>
                      <a:pt x="16" y="356"/>
                    </a:lnTo>
                    <a:lnTo>
                      <a:pt x="4" y="352"/>
                    </a:lnTo>
                    <a:lnTo>
                      <a:pt x="16" y="329"/>
                    </a:lnTo>
                    <a:lnTo>
                      <a:pt x="33" y="307"/>
                    </a:lnTo>
                    <a:lnTo>
                      <a:pt x="51" y="286"/>
                    </a:lnTo>
                    <a:lnTo>
                      <a:pt x="69" y="266"/>
                    </a:lnTo>
                    <a:lnTo>
                      <a:pt x="92" y="248"/>
                    </a:lnTo>
                    <a:lnTo>
                      <a:pt x="114" y="229"/>
                    </a:lnTo>
                    <a:lnTo>
                      <a:pt x="137" y="215"/>
                    </a:lnTo>
                    <a:lnTo>
                      <a:pt x="159" y="199"/>
                    </a:lnTo>
                    <a:lnTo>
                      <a:pt x="147" y="168"/>
                    </a:lnTo>
                    <a:lnTo>
                      <a:pt x="129" y="162"/>
                    </a:lnTo>
                    <a:lnTo>
                      <a:pt x="112" y="154"/>
                    </a:lnTo>
                    <a:lnTo>
                      <a:pt x="94" y="145"/>
                    </a:lnTo>
                    <a:lnTo>
                      <a:pt x="75" y="137"/>
                    </a:lnTo>
                    <a:lnTo>
                      <a:pt x="57" y="129"/>
                    </a:lnTo>
                    <a:lnTo>
                      <a:pt x="39" y="121"/>
                    </a:lnTo>
                    <a:lnTo>
                      <a:pt x="20" y="115"/>
                    </a:lnTo>
                    <a:lnTo>
                      <a:pt x="0" y="111"/>
                    </a:lnTo>
                    <a:lnTo>
                      <a:pt x="8" y="94"/>
                    </a:lnTo>
                    <a:lnTo>
                      <a:pt x="18" y="82"/>
                    </a:lnTo>
                    <a:lnTo>
                      <a:pt x="29" y="72"/>
                    </a:lnTo>
                    <a:lnTo>
                      <a:pt x="41" y="62"/>
                    </a:lnTo>
                    <a:lnTo>
                      <a:pt x="53" y="56"/>
                    </a:lnTo>
                    <a:lnTo>
                      <a:pt x="67" y="47"/>
                    </a:lnTo>
                    <a:lnTo>
                      <a:pt x="82" y="43"/>
                    </a:lnTo>
                    <a:lnTo>
                      <a:pt x="96" y="37"/>
                    </a:lnTo>
                    <a:lnTo>
                      <a:pt x="127" y="29"/>
                    </a:lnTo>
                    <a:lnTo>
                      <a:pt x="157" y="21"/>
                    </a:lnTo>
                    <a:lnTo>
                      <a:pt x="188" y="13"/>
                    </a:lnTo>
                    <a:lnTo>
                      <a:pt x="214" y="0"/>
                    </a:lnTo>
                    <a:lnTo>
                      <a:pt x="210" y="31"/>
                    </a:lnTo>
                    <a:lnTo>
                      <a:pt x="204" y="62"/>
                    </a:lnTo>
                    <a:lnTo>
                      <a:pt x="196" y="96"/>
                    </a:lnTo>
                    <a:lnTo>
                      <a:pt x="190" y="129"/>
                    </a:lnTo>
                    <a:lnTo>
                      <a:pt x="188" y="147"/>
                    </a:lnTo>
                    <a:lnTo>
                      <a:pt x="188" y="164"/>
                    </a:lnTo>
                    <a:lnTo>
                      <a:pt x="188" y="182"/>
                    </a:lnTo>
                    <a:lnTo>
                      <a:pt x="188" y="199"/>
                    </a:lnTo>
                    <a:lnTo>
                      <a:pt x="192" y="215"/>
                    </a:lnTo>
                    <a:lnTo>
                      <a:pt x="196" y="231"/>
                    </a:lnTo>
                    <a:lnTo>
                      <a:pt x="202" y="246"/>
                    </a:lnTo>
                    <a:lnTo>
                      <a:pt x="210" y="262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2" name="Freeform 248"/>
              <p:cNvSpPr>
                <a:spLocks/>
              </p:cNvSpPr>
              <p:nvPr/>
            </p:nvSpPr>
            <p:spPr bwMode="auto">
              <a:xfrm>
                <a:off x="2563" y="3233"/>
                <a:ext cx="954" cy="2148"/>
              </a:xfrm>
              <a:custGeom>
                <a:avLst/>
                <a:gdLst>
                  <a:gd name="T0" fmla="*/ 760 w 954"/>
                  <a:gd name="T1" fmla="*/ 96 h 2148"/>
                  <a:gd name="T2" fmla="*/ 735 w 954"/>
                  <a:gd name="T3" fmla="*/ 137 h 2148"/>
                  <a:gd name="T4" fmla="*/ 782 w 954"/>
                  <a:gd name="T5" fmla="*/ 165 h 2148"/>
                  <a:gd name="T6" fmla="*/ 837 w 954"/>
                  <a:gd name="T7" fmla="*/ 210 h 2148"/>
                  <a:gd name="T8" fmla="*/ 874 w 954"/>
                  <a:gd name="T9" fmla="*/ 268 h 2148"/>
                  <a:gd name="T10" fmla="*/ 905 w 954"/>
                  <a:gd name="T11" fmla="*/ 325 h 2148"/>
                  <a:gd name="T12" fmla="*/ 923 w 954"/>
                  <a:gd name="T13" fmla="*/ 378 h 2148"/>
                  <a:gd name="T14" fmla="*/ 937 w 954"/>
                  <a:gd name="T15" fmla="*/ 419 h 2148"/>
                  <a:gd name="T16" fmla="*/ 954 w 954"/>
                  <a:gd name="T17" fmla="*/ 453 h 2148"/>
                  <a:gd name="T18" fmla="*/ 929 w 954"/>
                  <a:gd name="T19" fmla="*/ 543 h 2148"/>
                  <a:gd name="T20" fmla="*/ 901 w 954"/>
                  <a:gd name="T21" fmla="*/ 674 h 2148"/>
                  <a:gd name="T22" fmla="*/ 841 w 954"/>
                  <a:gd name="T23" fmla="*/ 880 h 2148"/>
                  <a:gd name="T24" fmla="*/ 825 w 954"/>
                  <a:gd name="T25" fmla="*/ 1001 h 2148"/>
                  <a:gd name="T26" fmla="*/ 845 w 954"/>
                  <a:gd name="T27" fmla="*/ 1205 h 2148"/>
                  <a:gd name="T28" fmla="*/ 892 w 954"/>
                  <a:gd name="T29" fmla="*/ 1601 h 2148"/>
                  <a:gd name="T30" fmla="*/ 882 w 954"/>
                  <a:gd name="T31" fmla="*/ 1826 h 2148"/>
                  <a:gd name="T32" fmla="*/ 843 w 954"/>
                  <a:gd name="T33" fmla="*/ 1965 h 2148"/>
                  <a:gd name="T34" fmla="*/ 811 w 954"/>
                  <a:gd name="T35" fmla="*/ 2052 h 2148"/>
                  <a:gd name="T36" fmla="*/ 774 w 954"/>
                  <a:gd name="T37" fmla="*/ 2130 h 2148"/>
                  <a:gd name="T38" fmla="*/ 774 w 954"/>
                  <a:gd name="T39" fmla="*/ 2097 h 2148"/>
                  <a:gd name="T40" fmla="*/ 794 w 954"/>
                  <a:gd name="T41" fmla="*/ 2028 h 2148"/>
                  <a:gd name="T42" fmla="*/ 827 w 954"/>
                  <a:gd name="T43" fmla="*/ 1858 h 2148"/>
                  <a:gd name="T44" fmla="*/ 841 w 954"/>
                  <a:gd name="T45" fmla="*/ 1685 h 2148"/>
                  <a:gd name="T46" fmla="*/ 833 w 954"/>
                  <a:gd name="T47" fmla="*/ 1583 h 2148"/>
                  <a:gd name="T48" fmla="*/ 817 w 954"/>
                  <a:gd name="T49" fmla="*/ 1493 h 2148"/>
                  <a:gd name="T50" fmla="*/ 805 w 954"/>
                  <a:gd name="T51" fmla="*/ 1379 h 2148"/>
                  <a:gd name="T52" fmla="*/ 768 w 954"/>
                  <a:gd name="T53" fmla="*/ 1211 h 2148"/>
                  <a:gd name="T54" fmla="*/ 762 w 954"/>
                  <a:gd name="T55" fmla="*/ 1117 h 2148"/>
                  <a:gd name="T56" fmla="*/ 788 w 954"/>
                  <a:gd name="T57" fmla="*/ 997 h 2148"/>
                  <a:gd name="T58" fmla="*/ 833 w 954"/>
                  <a:gd name="T59" fmla="*/ 788 h 2148"/>
                  <a:gd name="T60" fmla="*/ 839 w 954"/>
                  <a:gd name="T61" fmla="*/ 658 h 2148"/>
                  <a:gd name="T62" fmla="*/ 827 w 954"/>
                  <a:gd name="T63" fmla="*/ 513 h 2148"/>
                  <a:gd name="T64" fmla="*/ 799 w 954"/>
                  <a:gd name="T65" fmla="*/ 362 h 2148"/>
                  <a:gd name="T66" fmla="*/ 784 w 954"/>
                  <a:gd name="T67" fmla="*/ 292 h 2148"/>
                  <a:gd name="T68" fmla="*/ 764 w 954"/>
                  <a:gd name="T69" fmla="*/ 255 h 2148"/>
                  <a:gd name="T70" fmla="*/ 745 w 954"/>
                  <a:gd name="T71" fmla="*/ 251 h 2148"/>
                  <a:gd name="T72" fmla="*/ 733 w 954"/>
                  <a:gd name="T73" fmla="*/ 257 h 2148"/>
                  <a:gd name="T74" fmla="*/ 760 w 954"/>
                  <a:gd name="T75" fmla="*/ 345 h 2148"/>
                  <a:gd name="T76" fmla="*/ 776 w 954"/>
                  <a:gd name="T77" fmla="*/ 468 h 2148"/>
                  <a:gd name="T78" fmla="*/ 745 w 954"/>
                  <a:gd name="T79" fmla="*/ 531 h 2148"/>
                  <a:gd name="T80" fmla="*/ 696 w 954"/>
                  <a:gd name="T81" fmla="*/ 572 h 2148"/>
                  <a:gd name="T82" fmla="*/ 596 w 954"/>
                  <a:gd name="T83" fmla="*/ 611 h 2148"/>
                  <a:gd name="T84" fmla="*/ 490 w 954"/>
                  <a:gd name="T85" fmla="*/ 664 h 2148"/>
                  <a:gd name="T86" fmla="*/ 367 w 954"/>
                  <a:gd name="T87" fmla="*/ 733 h 2148"/>
                  <a:gd name="T88" fmla="*/ 288 w 954"/>
                  <a:gd name="T89" fmla="*/ 780 h 2148"/>
                  <a:gd name="T90" fmla="*/ 239 w 954"/>
                  <a:gd name="T91" fmla="*/ 837 h 2148"/>
                  <a:gd name="T92" fmla="*/ 161 w 954"/>
                  <a:gd name="T93" fmla="*/ 817 h 2148"/>
                  <a:gd name="T94" fmla="*/ 88 w 954"/>
                  <a:gd name="T95" fmla="*/ 745 h 2148"/>
                  <a:gd name="T96" fmla="*/ 34 w 954"/>
                  <a:gd name="T97" fmla="*/ 656 h 2148"/>
                  <a:gd name="T98" fmla="*/ 4 w 954"/>
                  <a:gd name="T99" fmla="*/ 558 h 2148"/>
                  <a:gd name="T100" fmla="*/ 106 w 954"/>
                  <a:gd name="T101" fmla="*/ 496 h 2148"/>
                  <a:gd name="T102" fmla="*/ 237 w 954"/>
                  <a:gd name="T103" fmla="*/ 423 h 2148"/>
                  <a:gd name="T104" fmla="*/ 363 w 954"/>
                  <a:gd name="T105" fmla="*/ 374 h 2148"/>
                  <a:gd name="T106" fmla="*/ 470 w 954"/>
                  <a:gd name="T107" fmla="*/ 325 h 2148"/>
                  <a:gd name="T108" fmla="*/ 525 w 954"/>
                  <a:gd name="T109" fmla="*/ 280 h 2148"/>
                  <a:gd name="T110" fmla="*/ 590 w 954"/>
                  <a:gd name="T111" fmla="*/ 223 h 2148"/>
                  <a:gd name="T112" fmla="*/ 641 w 954"/>
                  <a:gd name="T113" fmla="*/ 172 h 2148"/>
                  <a:gd name="T114" fmla="*/ 651 w 954"/>
                  <a:gd name="T115" fmla="*/ 153 h 2148"/>
                  <a:gd name="T116" fmla="*/ 688 w 954"/>
                  <a:gd name="T117" fmla="*/ 129 h 2148"/>
                  <a:gd name="T118" fmla="*/ 760 w 954"/>
                  <a:gd name="T119" fmla="*/ 53 h 2148"/>
                  <a:gd name="T120" fmla="*/ 823 w 954"/>
                  <a:gd name="T121" fmla="*/ 8 h 2148"/>
                  <a:gd name="T122" fmla="*/ 799 w 954"/>
                  <a:gd name="T123" fmla="*/ 43 h 214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954" h="2148">
                    <a:moveTo>
                      <a:pt x="778" y="65"/>
                    </a:moveTo>
                    <a:lnTo>
                      <a:pt x="774" y="76"/>
                    </a:lnTo>
                    <a:lnTo>
                      <a:pt x="768" y="86"/>
                    </a:lnTo>
                    <a:lnTo>
                      <a:pt x="760" y="96"/>
                    </a:lnTo>
                    <a:lnTo>
                      <a:pt x="754" y="106"/>
                    </a:lnTo>
                    <a:lnTo>
                      <a:pt x="745" y="116"/>
                    </a:lnTo>
                    <a:lnTo>
                      <a:pt x="739" y="127"/>
                    </a:lnTo>
                    <a:lnTo>
                      <a:pt x="735" y="137"/>
                    </a:lnTo>
                    <a:lnTo>
                      <a:pt x="731" y="147"/>
                    </a:lnTo>
                    <a:lnTo>
                      <a:pt x="749" y="153"/>
                    </a:lnTo>
                    <a:lnTo>
                      <a:pt x="766" y="159"/>
                    </a:lnTo>
                    <a:lnTo>
                      <a:pt x="782" y="165"/>
                    </a:lnTo>
                    <a:lnTo>
                      <a:pt x="799" y="176"/>
                    </a:lnTo>
                    <a:lnTo>
                      <a:pt x="813" y="186"/>
                    </a:lnTo>
                    <a:lnTo>
                      <a:pt x="825" y="198"/>
                    </a:lnTo>
                    <a:lnTo>
                      <a:pt x="837" y="210"/>
                    </a:lnTo>
                    <a:lnTo>
                      <a:pt x="848" y="227"/>
                    </a:lnTo>
                    <a:lnTo>
                      <a:pt x="856" y="241"/>
                    </a:lnTo>
                    <a:lnTo>
                      <a:pt x="864" y="255"/>
                    </a:lnTo>
                    <a:lnTo>
                      <a:pt x="874" y="268"/>
                    </a:lnTo>
                    <a:lnTo>
                      <a:pt x="882" y="282"/>
                    </a:lnTo>
                    <a:lnTo>
                      <a:pt x="892" y="296"/>
                    </a:lnTo>
                    <a:lnTo>
                      <a:pt x="901" y="310"/>
                    </a:lnTo>
                    <a:lnTo>
                      <a:pt x="905" y="325"/>
                    </a:lnTo>
                    <a:lnTo>
                      <a:pt x="907" y="343"/>
                    </a:lnTo>
                    <a:lnTo>
                      <a:pt x="915" y="353"/>
                    </a:lnTo>
                    <a:lnTo>
                      <a:pt x="919" y="364"/>
                    </a:lnTo>
                    <a:lnTo>
                      <a:pt x="923" y="378"/>
                    </a:lnTo>
                    <a:lnTo>
                      <a:pt x="925" y="390"/>
                    </a:lnTo>
                    <a:lnTo>
                      <a:pt x="929" y="402"/>
                    </a:lnTo>
                    <a:lnTo>
                      <a:pt x="933" y="415"/>
                    </a:lnTo>
                    <a:lnTo>
                      <a:pt x="937" y="419"/>
                    </a:lnTo>
                    <a:lnTo>
                      <a:pt x="942" y="423"/>
                    </a:lnTo>
                    <a:lnTo>
                      <a:pt x="948" y="427"/>
                    </a:lnTo>
                    <a:lnTo>
                      <a:pt x="954" y="429"/>
                    </a:lnTo>
                    <a:lnTo>
                      <a:pt x="954" y="453"/>
                    </a:lnTo>
                    <a:lnTo>
                      <a:pt x="950" y="478"/>
                    </a:lnTo>
                    <a:lnTo>
                      <a:pt x="944" y="500"/>
                    </a:lnTo>
                    <a:lnTo>
                      <a:pt x="935" y="523"/>
                    </a:lnTo>
                    <a:lnTo>
                      <a:pt x="929" y="543"/>
                    </a:lnTo>
                    <a:lnTo>
                      <a:pt x="923" y="568"/>
                    </a:lnTo>
                    <a:lnTo>
                      <a:pt x="919" y="590"/>
                    </a:lnTo>
                    <a:lnTo>
                      <a:pt x="917" y="615"/>
                    </a:lnTo>
                    <a:lnTo>
                      <a:pt x="901" y="674"/>
                    </a:lnTo>
                    <a:lnTo>
                      <a:pt x="884" y="731"/>
                    </a:lnTo>
                    <a:lnTo>
                      <a:pt x="866" y="790"/>
                    </a:lnTo>
                    <a:lnTo>
                      <a:pt x="850" y="852"/>
                    </a:lnTo>
                    <a:lnTo>
                      <a:pt x="841" y="880"/>
                    </a:lnTo>
                    <a:lnTo>
                      <a:pt x="835" y="911"/>
                    </a:lnTo>
                    <a:lnTo>
                      <a:pt x="831" y="941"/>
                    </a:lnTo>
                    <a:lnTo>
                      <a:pt x="827" y="970"/>
                    </a:lnTo>
                    <a:lnTo>
                      <a:pt x="825" y="1001"/>
                    </a:lnTo>
                    <a:lnTo>
                      <a:pt x="825" y="1031"/>
                    </a:lnTo>
                    <a:lnTo>
                      <a:pt x="829" y="1060"/>
                    </a:lnTo>
                    <a:lnTo>
                      <a:pt x="833" y="1091"/>
                    </a:lnTo>
                    <a:lnTo>
                      <a:pt x="845" y="1205"/>
                    </a:lnTo>
                    <a:lnTo>
                      <a:pt x="860" y="1319"/>
                    </a:lnTo>
                    <a:lnTo>
                      <a:pt x="876" y="1432"/>
                    </a:lnTo>
                    <a:lnTo>
                      <a:pt x="890" y="1546"/>
                    </a:lnTo>
                    <a:lnTo>
                      <a:pt x="892" y="1601"/>
                    </a:lnTo>
                    <a:lnTo>
                      <a:pt x="895" y="1658"/>
                    </a:lnTo>
                    <a:lnTo>
                      <a:pt x="895" y="1713"/>
                    </a:lnTo>
                    <a:lnTo>
                      <a:pt x="890" y="1771"/>
                    </a:lnTo>
                    <a:lnTo>
                      <a:pt x="882" y="1826"/>
                    </a:lnTo>
                    <a:lnTo>
                      <a:pt x="870" y="1881"/>
                    </a:lnTo>
                    <a:lnTo>
                      <a:pt x="864" y="1909"/>
                    </a:lnTo>
                    <a:lnTo>
                      <a:pt x="854" y="1938"/>
                    </a:lnTo>
                    <a:lnTo>
                      <a:pt x="843" y="1965"/>
                    </a:lnTo>
                    <a:lnTo>
                      <a:pt x="833" y="1993"/>
                    </a:lnTo>
                    <a:lnTo>
                      <a:pt x="825" y="2014"/>
                    </a:lnTo>
                    <a:lnTo>
                      <a:pt x="819" y="2034"/>
                    </a:lnTo>
                    <a:lnTo>
                      <a:pt x="811" y="2052"/>
                    </a:lnTo>
                    <a:lnTo>
                      <a:pt x="803" y="2073"/>
                    </a:lnTo>
                    <a:lnTo>
                      <a:pt x="792" y="2091"/>
                    </a:lnTo>
                    <a:lnTo>
                      <a:pt x="782" y="2112"/>
                    </a:lnTo>
                    <a:lnTo>
                      <a:pt x="774" y="2130"/>
                    </a:lnTo>
                    <a:lnTo>
                      <a:pt x="764" y="2148"/>
                    </a:lnTo>
                    <a:lnTo>
                      <a:pt x="768" y="2132"/>
                    </a:lnTo>
                    <a:lnTo>
                      <a:pt x="772" y="2114"/>
                    </a:lnTo>
                    <a:lnTo>
                      <a:pt x="774" y="2097"/>
                    </a:lnTo>
                    <a:lnTo>
                      <a:pt x="778" y="2079"/>
                    </a:lnTo>
                    <a:lnTo>
                      <a:pt x="782" y="2061"/>
                    </a:lnTo>
                    <a:lnTo>
                      <a:pt x="786" y="2044"/>
                    </a:lnTo>
                    <a:lnTo>
                      <a:pt x="794" y="2028"/>
                    </a:lnTo>
                    <a:lnTo>
                      <a:pt x="805" y="2012"/>
                    </a:lnTo>
                    <a:lnTo>
                      <a:pt x="813" y="1961"/>
                    </a:lnTo>
                    <a:lnTo>
                      <a:pt x="821" y="1909"/>
                    </a:lnTo>
                    <a:lnTo>
                      <a:pt x="827" y="1858"/>
                    </a:lnTo>
                    <a:lnTo>
                      <a:pt x="835" y="1809"/>
                    </a:lnTo>
                    <a:lnTo>
                      <a:pt x="839" y="1760"/>
                    </a:lnTo>
                    <a:lnTo>
                      <a:pt x="841" y="1709"/>
                    </a:lnTo>
                    <a:lnTo>
                      <a:pt x="841" y="1685"/>
                    </a:lnTo>
                    <a:lnTo>
                      <a:pt x="839" y="1660"/>
                    </a:lnTo>
                    <a:lnTo>
                      <a:pt x="837" y="1634"/>
                    </a:lnTo>
                    <a:lnTo>
                      <a:pt x="833" y="1607"/>
                    </a:lnTo>
                    <a:lnTo>
                      <a:pt x="833" y="1583"/>
                    </a:lnTo>
                    <a:lnTo>
                      <a:pt x="831" y="1560"/>
                    </a:lnTo>
                    <a:lnTo>
                      <a:pt x="827" y="1538"/>
                    </a:lnTo>
                    <a:lnTo>
                      <a:pt x="821" y="1515"/>
                    </a:lnTo>
                    <a:lnTo>
                      <a:pt x="817" y="1493"/>
                    </a:lnTo>
                    <a:lnTo>
                      <a:pt x="813" y="1470"/>
                    </a:lnTo>
                    <a:lnTo>
                      <a:pt x="811" y="1448"/>
                    </a:lnTo>
                    <a:lnTo>
                      <a:pt x="813" y="1425"/>
                    </a:lnTo>
                    <a:lnTo>
                      <a:pt x="805" y="1379"/>
                    </a:lnTo>
                    <a:lnTo>
                      <a:pt x="794" y="1334"/>
                    </a:lnTo>
                    <a:lnTo>
                      <a:pt x="782" y="1285"/>
                    </a:lnTo>
                    <a:lnTo>
                      <a:pt x="772" y="1236"/>
                    </a:lnTo>
                    <a:lnTo>
                      <a:pt x="768" y="1211"/>
                    </a:lnTo>
                    <a:lnTo>
                      <a:pt x="764" y="1189"/>
                    </a:lnTo>
                    <a:lnTo>
                      <a:pt x="762" y="1164"/>
                    </a:lnTo>
                    <a:lnTo>
                      <a:pt x="760" y="1140"/>
                    </a:lnTo>
                    <a:lnTo>
                      <a:pt x="762" y="1117"/>
                    </a:lnTo>
                    <a:lnTo>
                      <a:pt x="764" y="1093"/>
                    </a:lnTo>
                    <a:lnTo>
                      <a:pt x="768" y="1070"/>
                    </a:lnTo>
                    <a:lnTo>
                      <a:pt x="774" y="1048"/>
                    </a:lnTo>
                    <a:lnTo>
                      <a:pt x="788" y="997"/>
                    </a:lnTo>
                    <a:lnTo>
                      <a:pt x="803" y="944"/>
                    </a:lnTo>
                    <a:lnTo>
                      <a:pt x="815" y="892"/>
                    </a:lnTo>
                    <a:lnTo>
                      <a:pt x="825" y="839"/>
                    </a:lnTo>
                    <a:lnTo>
                      <a:pt x="833" y="788"/>
                    </a:lnTo>
                    <a:lnTo>
                      <a:pt x="839" y="735"/>
                    </a:lnTo>
                    <a:lnTo>
                      <a:pt x="839" y="709"/>
                    </a:lnTo>
                    <a:lnTo>
                      <a:pt x="839" y="682"/>
                    </a:lnTo>
                    <a:lnTo>
                      <a:pt x="839" y="658"/>
                    </a:lnTo>
                    <a:lnTo>
                      <a:pt x="835" y="631"/>
                    </a:lnTo>
                    <a:lnTo>
                      <a:pt x="835" y="590"/>
                    </a:lnTo>
                    <a:lnTo>
                      <a:pt x="831" y="551"/>
                    </a:lnTo>
                    <a:lnTo>
                      <a:pt x="827" y="513"/>
                    </a:lnTo>
                    <a:lnTo>
                      <a:pt x="819" y="476"/>
                    </a:lnTo>
                    <a:lnTo>
                      <a:pt x="811" y="437"/>
                    </a:lnTo>
                    <a:lnTo>
                      <a:pt x="805" y="400"/>
                    </a:lnTo>
                    <a:lnTo>
                      <a:pt x="799" y="362"/>
                    </a:lnTo>
                    <a:lnTo>
                      <a:pt x="794" y="323"/>
                    </a:lnTo>
                    <a:lnTo>
                      <a:pt x="790" y="313"/>
                    </a:lnTo>
                    <a:lnTo>
                      <a:pt x="788" y="302"/>
                    </a:lnTo>
                    <a:lnTo>
                      <a:pt x="784" y="292"/>
                    </a:lnTo>
                    <a:lnTo>
                      <a:pt x="780" y="282"/>
                    </a:lnTo>
                    <a:lnTo>
                      <a:pt x="776" y="272"/>
                    </a:lnTo>
                    <a:lnTo>
                      <a:pt x="770" y="263"/>
                    </a:lnTo>
                    <a:lnTo>
                      <a:pt x="764" y="255"/>
                    </a:lnTo>
                    <a:lnTo>
                      <a:pt x="754" y="249"/>
                    </a:lnTo>
                    <a:lnTo>
                      <a:pt x="752" y="249"/>
                    </a:lnTo>
                    <a:lnTo>
                      <a:pt x="747" y="249"/>
                    </a:lnTo>
                    <a:lnTo>
                      <a:pt x="745" y="251"/>
                    </a:lnTo>
                    <a:lnTo>
                      <a:pt x="741" y="251"/>
                    </a:lnTo>
                    <a:lnTo>
                      <a:pt x="739" y="253"/>
                    </a:lnTo>
                    <a:lnTo>
                      <a:pt x="735" y="255"/>
                    </a:lnTo>
                    <a:lnTo>
                      <a:pt x="733" y="257"/>
                    </a:lnTo>
                    <a:lnTo>
                      <a:pt x="731" y="261"/>
                    </a:lnTo>
                    <a:lnTo>
                      <a:pt x="743" y="288"/>
                    </a:lnTo>
                    <a:lnTo>
                      <a:pt x="754" y="317"/>
                    </a:lnTo>
                    <a:lnTo>
                      <a:pt x="760" y="345"/>
                    </a:lnTo>
                    <a:lnTo>
                      <a:pt x="766" y="376"/>
                    </a:lnTo>
                    <a:lnTo>
                      <a:pt x="770" y="406"/>
                    </a:lnTo>
                    <a:lnTo>
                      <a:pt x="772" y="437"/>
                    </a:lnTo>
                    <a:lnTo>
                      <a:pt x="776" y="468"/>
                    </a:lnTo>
                    <a:lnTo>
                      <a:pt x="782" y="498"/>
                    </a:lnTo>
                    <a:lnTo>
                      <a:pt x="768" y="509"/>
                    </a:lnTo>
                    <a:lnTo>
                      <a:pt x="758" y="521"/>
                    </a:lnTo>
                    <a:lnTo>
                      <a:pt x="745" y="531"/>
                    </a:lnTo>
                    <a:lnTo>
                      <a:pt x="733" y="541"/>
                    </a:lnTo>
                    <a:lnTo>
                      <a:pt x="721" y="551"/>
                    </a:lnTo>
                    <a:lnTo>
                      <a:pt x="709" y="562"/>
                    </a:lnTo>
                    <a:lnTo>
                      <a:pt x="696" y="572"/>
                    </a:lnTo>
                    <a:lnTo>
                      <a:pt x="682" y="580"/>
                    </a:lnTo>
                    <a:lnTo>
                      <a:pt x="653" y="590"/>
                    </a:lnTo>
                    <a:lnTo>
                      <a:pt x="625" y="600"/>
                    </a:lnTo>
                    <a:lnTo>
                      <a:pt x="596" y="611"/>
                    </a:lnTo>
                    <a:lnTo>
                      <a:pt x="570" y="621"/>
                    </a:lnTo>
                    <a:lnTo>
                      <a:pt x="541" y="633"/>
                    </a:lnTo>
                    <a:lnTo>
                      <a:pt x="515" y="647"/>
                    </a:lnTo>
                    <a:lnTo>
                      <a:pt x="490" y="664"/>
                    </a:lnTo>
                    <a:lnTo>
                      <a:pt x="468" y="684"/>
                    </a:lnTo>
                    <a:lnTo>
                      <a:pt x="435" y="701"/>
                    </a:lnTo>
                    <a:lnTo>
                      <a:pt x="400" y="717"/>
                    </a:lnTo>
                    <a:lnTo>
                      <a:pt x="367" y="733"/>
                    </a:lnTo>
                    <a:lnTo>
                      <a:pt x="335" y="750"/>
                    </a:lnTo>
                    <a:lnTo>
                      <a:pt x="318" y="760"/>
                    </a:lnTo>
                    <a:lnTo>
                      <a:pt x="302" y="770"/>
                    </a:lnTo>
                    <a:lnTo>
                      <a:pt x="288" y="780"/>
                    </a:lnTo>
                    <a:lnTo>
                      <a:pt x="273" y="792"/>
                    </a:lnTo>
                    <a:lnTo>
                      <a:pt x="261" y="807"/>
                    </a:lnTo>
                    <a:lnTo>
                      <a:pt x="249" y="821"/>
                    </a:lnTo>
                    <a:lnTo>
                      <a:pt x="239" y="837"/>
                    </a:lnTo>
                    <a:lnTo>
                      <a:pt x="229" y="856"/>
                    </a:lnTo>
                    <a:lnTo>
                      <a:pt x="204" y="846"/>
                    </a:lnTo>
                    <a:lnTo>
                      <a:pt x="182" y="831"/>
                    </a:lnTo>
                    <a:lnTo>
                      <a:pt x="161" y="817"/>
                    </a:lnTo>
                    <a:lnTo>
                      <a:pt x="141" y="801"/>
                    </a:lnTo>
                    <a:lnTo>
                      <a:pt x="120" y="784"/>
                    </a:lnTo>
                    <a:lnTo>
                      <a:pt x="104" y="764"/>
                    </a:lnTo>
                    <a:lnTo>
                      <a:pt x="88" y="745"/>
                    </a:lnTo>
                    <a:lnTo>
                      <a:pt x="71" y="725"/>
                    </a:lnTo>
                    <a:lnTo>
                      <a:pt x="59" y="703"/>
                    </a:lnTo>
                    <a:lnTo>
                      <a:pt x="47" y="680"/>
                    </a:lnTo>
                    <a:lnTo>
                      <a:pt x="34" y="656"/>
                    </a:lnTo>
                    <a:lnTo>
                      <a:pt x="24" y="633"/>
                    </a:lnTo>
                    <a:lnTo>
                      <a:pt x="16" y="609"/>
                    </a:lnTo>
                    <a:lnTo>
                      <a:pt x="10" y="584"/>
                    </a:lnTo>
                    <a:lnTo>
                      <a:pt x="4" y="558"/>
                    </a:lnTo>
                    <a:lnTo>
                      <a:pt x="0" y="533"/>
                    </a:lnTo>
                    <a:lnTo>
                      <a:pt x="37" y="525"/>
                    </a:lnTo>
                    <a:lnTo>
                      <a:pt x="71" y="511"/>
                    </a:lnTo>
                    <a:lnTo>
                      <a:pt x="106" y="496"/>
                    </a:lnTo>
                    <a:lnTo>
                      <a:pt x="139" y="480"/>
                    </a:lnTo>
                    <a:lnTo>
                      <a:pt x="171" y="462"/>
                    </a:lnTo>
                    <a:lnTo>
                      <a:pt x="204" y="443"/>
                    </a:lnTo>
                    <a:lnTo>
                      <a:pt x="237" y="423"/>
                    </a:lnTo>
                    <a:lnTo>
                      <a:pt x="267" y="404"/>
                    </a:lnTo>
                    <a:lnTo>
                      <a:pt x="300" y="394"/>
                    </a:lnTo>
                    <a:lnTo>
                      <a:pt x="333" y="384"/>
                    </a:lnTo>
                    <a:lnTo>
                      <a:pt x="363" y="374"/>
                    </a:lnTo>
                    <a:lnTo>
                      <a:pt x="396" y="364"/>
                    </a:lnTo>
                    <a:lnTo>
                      <a:pt x="427" y="349"/>
                    </a:lnTo>
                    <a:lnTo>
                      <a:pt x="455" y="333"/>
                    </a:lnTo>
                    <a:lnTo>
                      <a:pt x="470" y="325"/>
                    </a:lnTo>
                    <a:lnTo>
                      <a:pt x="482" y="313"/>
                    </a:lnTo>
                    <a:lnTo>
                      <a:pt x="494" y="302"/>
                    </a:lnTo>
                    <a:lnTo>
                      <a:pt x="506" y="288"/>
                    </a:lnTo>
                    <a:lnTo>
                      <a:pt x="525" y="280"/>
                    </a:lnTo>
                    <a:lnTo>
                      <a:pt x="543" y="268"/>
                    </a:lnTo>
                    <a:lnTo>
                      <a:pt x="559" y="253"/>
                    </a:lnTo>
                    <a:lnTo>
                      <a:pt x="576" y="239"/>
                    </a:lnTo>
                    <a:lnTo>
                      <a:pt x="590" y="223"/>
                    </a:lnTo>
                    <a:lnTo>
                      <a:pt x="604" y="206"/>
                    </a:lnTo>
                    <a:lnTo>
                      <a:pt x="621" y="190"/>
                    </a:lnTo>
                    <a:lnTo>
                      <a:pt x="637" y="176"/>
                    </a:lnTo>
                    <a:lnTo>
                      <a:pt x="641" y="172"/>
                    </a:lnTo>
                    <a:lnTo>
                      <a:pt x="643" y="165"/>
                    </a:lnTo>
                    <a:lnTo>
                      <a:pt x="645" y="161"/>
                    </a:lnTo>
                    <a:lnTo>
                      <a:pt x="647" y="157"/>
                    </a:lnTo>
                    <a:lnTo>
                      <a:pt x="651" y="153"/>
                    </a:lnTo>
                    <a:lnTo>
                      <a:pt x="653" y="149"/>
                    </a:lnTo>
                    <a:lnTo>
                      <a:pt x="658" y="147"/>
                    </a:lnTo>
                    <a:lnTo>
                      <a:pt x="666" y="147"/>
                    </a:lnTo>
                    <a:lnTo>
                      <a:pt x="688" y="129"/>
                    </a:lnTo>
                    <a:lnTo>
                      <a:pt x="707" y="110"/>
                    </a:lnTo>
                    <a:lnTo>
                      <a:pt x="725" y="90"/>
                    </a:lnTo>
                    <a:lnTo>
                      <a:pt x="743" y="72"/>
                    </a:lnTo>
                    <a:lnTo>
                      <a:pt x="760" y="53"/>
                    </a:lnTo>
                    <a:lnTo>
                      <a:pt x="780" y="35"/>
                    </a:lnTo>
                    <a:lnTo>
                      <a:pt x="801" y="16"/>
                    </a:lnTo>
                    <a:lnTo>
                      <a:pt x="825" y="0"/>
                    </a:lnTo>
                    <a:lnTo>
                      <a:pt x="823" y="8"/>
                    </a:lnTo>
                    <a:lnTo>
                      <a:pt x="817" y="16"/>
                    </a:lnTo>
                    <a:lnTo>
                      <a:pt x="813" y="27"/>
                    </a:lnTo>
                    <a:lnTo>
                      <a:pt x="805" y="35"/>
                    </a:lnTo>
                    <a:lnTo>
                      <a:pt x="799" y="43"/>
                    </a:lnTo>
                    <a:lnTo>
                      <a:pt x="790" y="51"/>
                    </a:lnTo>
                    <a:lnTo>
                      <a:pt x="784" y="59"/>
                    </a:lnTo>
                    <a:lnTo>
                      <a:pt x="778" y="65"/>
                    </a:lnTo>
                    <a:close/>
                  </a:path>
                </a:pathLst>
              </a:custGeom>
              <a:solidFill>
                <a:srgbClr val="B5A6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3" name="Freeform 249"/>
              <p:cNvSpPr>
                <a:spLocks/>
              </p:cNvSpPr>
              <p:nvPr/>
            </p:nvSpPr>
            <p:spPr bwMode="auto">
              <a:xfrm>
                <a:off x="4524" y="3786"/>
                <a:ext cx="231" cy="105"/>
              </a:xfrm>
              <a:custGeom>
                <a:avLst/>
                <a:gdLst>
                  <a:gd name="T0" fmla="*/ 231 w 231"/>
                  <a:gd name="T1" fmla="*/ 3 h 105"/>
                  <a:gd name="T2" fmla="*/ 231 w 231"/>
                  <a:gd name="T3" fmla="*/ 9 h 105"/>
                  <a:gd name="T4" fmla="*/ 231 w 231"/>
                  <a:gd name="T5" fmla="*/ 15 h 105"/>
                  <a:gd name="T6" fmla="*/ 229 w 231"/>
                  <a:gd name="T7" fmla="*/ 19 h 105"/>
                  <a:gd name="T8" fmla="*/ 225 w 231"/>
                  <a:gd name="T9" fmla="*/ 23 h 105"/>
                  <a:gd name="T10" fmla="*/ 221 w 231"/>
                  <a:gd name="T11" fmla="*/ 25 h 105"/>
                  <a:gd name="T12" fmla="*/ 216 w 231"/>
                  <a:gd name="T13" fmla="*/ 27 h 105"/>
                  <a:gd name="T14" fmla="*/ 212 w 231"/>
                  <a:gd name="T15" fmla="*/ 29 h 105"/>
                  <a:gd name="T16" fmla="*/ 206 w 231"/>
                  <a:gd name="T17" fmla="*/ 31 h 105"/>
                  <a:gd name="T18" fmla="*/ 196 w 231"/>
                  <a:gd name="T19" fmla="*/ 33 h 105"/>
                  <a:gd name="T20" fmla="*/ 186 w 231"/>
                  <a:gd name="T21" fmla="*/ 37 h 105"/>
                  <a:gd name="T22" fmla="*/ 174 w 231"/>
                  <a:gd name="T23" fmla="*/ 39 h 105"/>
                  <a:gd name="T24" fmla="*/ 163 w 231"/>
                  <a:gd name="T25" fmla="*/ 41 h 105"/>
                  <a:gd name="T26" fmla="*/ 153 w 231"/>
                  <a:gd name="T27" fmla="*/ 43 h 105"/>
                  <a:gd name="T28" fmla="*/ 143 w 231"/>
                  <a:gd name="T29" fmla="*/ 43 h 105"/>
                  <a:gd name="T30" fmla="*/ 133 w 231"/>
                  <a:gd name="T31" fmla="*/ 43 h 105"/>
                  <a:gd name="T32" fmla="*/ 120 w 231"/>
                  <a:gd name="T33" fmla="*/ 43 h 105"/>
                  <a:gd name="T34" fmla="*/ 120 w 231"/>
                  <a:gd name="T35" fmla="*/ 52 h 105"/>
                  <a:gd name="T36" fmla="*/ 123 w 231"/>
                  <a:gd name="T37" fmla="*/ 58 h 105"/>
                  <a:gd name="T38" fmla="*/ 129 w 231"/>
                  <a:gd name="T39" fmla="*/ 62 h 105"/>
                  <a:gd name="T40" fmla="*/ 137 w 231"/>
                  <a:gd name="T41" fmla="*/ 66 h 105"/>
                  <a:gd name="T42" fmla="*/ 145 w 231"/>
                  <a:gd name="T43" fmla="*/ 70 h 105"/>
                  <a:gd name="T44" fmla="*/ 153 w 231"/>
                  <a:gd name="T45" fmla="*/ 72 h 105"/>
                  <a:gd name="T46" fmla="*/ 161 w 231"/>
                  <a:gd name="T47" fmla="*/ 76 h 105"/>
                  <a:gd name="T48" fmla="*/ 167 w 231"/>
                  <a:gd name="T49" fmla="*/ 82 h 105"/>
                  <a:gd name="T50" fmla="*/ 167 w 231"/>
                  <a:gd name="T51" fmla="*/ 105 h 105"/>
                  <a:gd name="T52" fmla="*/ 147 w 231"/>
                  <a:gd name="T53" fmla="*/ 101 h 105"/>
                  <a:gd name="T54" fmla="*/ 129 w 231"/>
                  <a:gd name="T55" fmla="*/ 94 h 105"/>
                  <a:gd name="T56" fmla="*/ 108 w 231"/>
                  <a:gd name="T57" fmla="*/ 84 h 105"/>
                  <a:gd name="T58" fmla="*/ 90 w 231"/>
                  <a:gd name="T59" fmla="*/ 74 h 105"/>
                  <a:gd name="T60" fmla="*/ 71 w 231"/>
                  <a:gd name="T61" fmla="*/ 64 h 105"/>
                  <a:gd name="T62" fmla="*/ 51 w 231"/>
                  <a:gd name="T63" fmla="*/ 54 h 105"/>
                  <a:gd name="T64" fmla="*/ 33 w 231"/>
                  <a:gd name="T65" fmla="*/ 45 h 105"/>
                  <a:gd name="T66" fmla="*/ 12 w 231"/>
                  <a:gd name="T67" fmla="*/ 43 h 105"/>
                  <a:gd name="T68" fmla="*/ 14 w 231"/>
                  <a:gd name="T69" fmla="*/ 37 h 105"/>
                  <a:gd name="T70" fmla="*/ 14 w 231"/>
                  <a:gd name="T71" fmla="*/ 33 h 105"/>
                  <a:gd name="T72" fmla="*/ 12 w 231"/>
                  <a:gd name="T73" fmla="*/ 29 h 105"/>
                  <a:gd name="T74" fmla="*/ 8 w 231"/>
                  <a:gd name="T75" fmla="*/ 27 h 105"/>
                  <a:gd name="T76" fmla="*/ 4 w 231"/>
                  <a:gd name="T77" fmla="*/ 23 h 105"/>
                  <a:gd name="T78" fmla="*/ 2 w 231"/>
                  <a:gd name="T79" fmla="*/ 21 h 105"/>
                  <a:gd name="T80" fmla="*/ 0 w 231"/>
                  <a:gd name="T81" fmla="*/ 17 h 105"/>
                  <a:gd name="T82" fmla="*/ 0 w 231"/>
                  <a:gd name="T83" fmla="*/ 13 h 105"/>
                  <a:gd name="T84" fmla="*/ 14 w 231"/>
                  <a:gd name="T85" fmla="*/ 7 h 105"/>
                  <a:gd name="T86" fmla="*/ 26 w 231"/>
                  <a:gd name="T87" fmla="*/ 7 h 105"/>
                  <a:gd name="T88" fmla="*/ 39 w 231"/>
                  <a:gd name="T89" fmla="*/ 7 h 105"/>
                  <a:gd name="T90" fmla="*/ 51 w 231"/>
                  <a:gd name="T91" fmla="*/ 11 h 105"/>
                  <a:gd name="T92" fmla="*/ 65 w 231"/>
                  <a:gd name="T93" fmla="*/ 15 h 105"/>
                  <a:gd name="T94" fmla="*/ 78 w 231"/>
                  <a:gd name="T95" fmla="*/ 17 h 105"/>
                  <a:gd name="T96" fmla="*/ 92 w 231"/>
                  <a:gd name="T97" fmla="*/ 19 h 105"/>
                  <a:gd name="T98" fmla="*/ 106 w 231"/>
                  <a:gd name="T99" fmla="*/ 19 h 105"/>
                  <a:gd name="T100" fmla="*/ 114 w 231"/>
                  <a:gd name="T101" fmla="*/ 23 h 105"/>
                  <a:gd name="T102" fmla="*/ 125 w 231"/>
                  <a:gd name="T103" fmla="*/ 23 h 105"/>
                  <a:gd name="T104" fmla="*/ 133 w 231"/>
                  <a:gd name="T105" fmla="*/ 23 h 105"/>
                  <a:gd name="T106" fmla="*/ 141 w 231"/>
                  <a:gd name="T107" fmla="*/ 23 h 105"/>
                  <a:gd name="T108" fmla="*/ 155 w 231"/>
                  <a:gd name="T109" fmla="*/ 17 h 105"/>
                  <a:gd name="T110" fmla="*/ 169 w 231"/>
                  <a:gd name="T111" fmla="*/ 11 h 105"/>
                  <a:gd name="T112" fmla="*/ 184 w 231"/>
                  <a:gd name="T113" fmla="*/ 5 h 105"/>
                  <a:gd name="T114" fmla="*/ 198 w 231"/>
                  <a:gd name="T115" fmla="*/ 0 h 105"/>
                  <a:gd name="T116" fmla="*/ 206 w 231"/>
                  <a:gd name="T117" fmla="*/ 0 h 105"/>
                  <a:gd name="T118" fmla="*/ 212 w 231"/>
                  <a:gd name="T119" fmla="*/ 0 h 105"/>
                  <a:gd name="T120" fmla="*/ 221 w 231"/>
                  <a:gd name="T121" fmla="*/ 0 h 105"/>
                  <a:gd name="T122" fmla="*/ 231 w 231"/>
                  <a:gd name="T123" fmla="*/ 3 h 1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31" h="105">
                    <a:moveTo>
                      <a:pt x="231" y="3"/>
                    </a:moveTo>
                    <a:lnTo>
                      <a:pt x="231" y="9"/>
                    </a:lnTo>
                    <a:lnTo>
                      <a:pt x="231" y="15"/>
                    </a:lnTo>
                    <a:lnTo>
                      <a:pt x="229" y="19"/>
                    </a:lnTo>
                    <a:lnTo>
                      <a:pt x="225" y="23"/>
                    </a:lnTo>
                    <a:lnTo>
                      <a:pt x="221" y="25"/>
                    </a:lnTo>
                    <a:lnTo>
                      <a:pt x="216" y="27"/>
                    </a:lnTo>
                    <a:lnTo>
                      <a:pt x="212" y="29"/>
                    </a:lnTo>
                    <a:lnTo>
                      <a:pt x="206" y="31"/>
                    </a:lnTo>
                    <a:lnTo>
                      <a:pt x="196" y="33"/>
                    </a:lnTo>
                    <a:lnTo>
                      <a:pt x="186" y="37"/>
                    </a:lnTo>
                    <a:lnTo>
                      <a:pt x="174" y="39"/>
                    </a:lnTo>
                    <a:lnTo>
                      <a:pt x="163" y="41"/>
                    </a:lnTo>
                    <a:lnTo>
                      <a:pt x="153" y="43"/>
                    </a:lnTo>
                    <a:lnTo>
                      <a:pt x="143" y="43"/>
                    </a:lnTo>
                    <a:lnTo>
                      <a:pt x="133" y="43"/>
                    </a:lnTo>
                    <a:lnTo>
                      <a:pt x="120" y="43"/>
                    </a:lnTo>
                    <a:lnTo>
                      <a:pt x="120" y="52"/>
                    </a:lnTo>
                    <a:lnTo>
                      <a:pt x="123" y="58"/>
                    </a:lnTo>
                    <a:lnTo>
                      <a:pt x="129" y="62"/>
                    </a:lnTo>
                    <a:lnTo>
                      <a:pt x="137" y="66"/>
                    </a:lnTo>
                    <a:lnTo>
                      <a:pt x="145" y="70"/>
                    </a:lnTo>
                    <a:lnTo>
                      <a:pt x="153" y="72"/>
                    </a:lnTo>
                    <a:lnTo>
                      <a:pt x="161" y="76"/>
                    </a:lnTo>
                    <a:lnTo>
                      <a:pt x="167" y="82"/>
                    </a:lnTo>
                    <a:lnTo>
                      <a:pt x="167" y="105"/>
                    </a:lnTo>
                    <a:lnTo>
                      <a:pt x="147" y="101"/>
                    </a:lnTo>
                    <a:lnTo>
                      <a:pt x="129" y="94"/>
                    </a:lnTo>
                    <a:lnTo>
                      <a:pt x="108" y="84"/>
                    </a:lnTo>
                    <a:lnTo>
                      <a:pt x="90" y="74"/>
                    </a:lnTo>
                    <a:lnTo>
                      <a:pt x="71" y="64"/>
                    </a:lnTo>
                    <a:lnTo>
                      <a:pt x="51" y="54"/>
                    </a:lnTo>
                    <a:lnTo>
                      <a:pt x="33" y="45"/>
                    </a:lnTo>
                    <a:lnTo>
                      <a:pt x="12" y="43"/>
                    </a:lnTo>
                    <a:lnTo>
                      <a:pt x="14" y="37"/>
                    </a:lnTo>
                    <a:lnTo>
                      <a:pt x="14" y="33"/>
                    </a:lnTo>
                    <a:lnTo>
                      <a:pt x="12" y="29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2" y="21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4" y="7"/>
                    </a:lnTo>
                    <a:lnTo>
                      <a:pt x="26" y="7"/>
                    </a:lnTo>
                    <a:lnTo>
                      <a:pt x="39" y="7"/>
                    </a:lnTo>
                    <a:lnTo>
                      <a:pt x="51" y="11"/>
                    </a:lnTo>
                    <a:lnTo>
                      <a:pt x="65" y="15"/>
                    </a:lnTo>
                    <a:lnTo>
                      <a:pt x="78" y="17"/>
                    </a:lnTo>
                    <a:lnTo>
                      <a:pt x="92" y="19"/>
                    </a:lnTo>
                    <a:lnTo>
                      <a:pt x="106" y="19"/>
                    </a:lnTo>
                    <a:lnTo>
                      <a:pt x="114" y="23"/>
                    </a:lnTo>
                    <a:lnTo>
                      <a:pt x="125" y="23"/>
                    </a:lnTo>
                    <a:lnTo>
                      <a:pt x="133" y="23"/>
                    </a:lnTo>
                    <a:lnTo>
                      <a:pt x="141" y="23"/>
                    </a:lnTo>
                    <a:lnTo>
                      <a:pt x="155" y="17"/>
                    </a:lnTo>
                    <a:lnTo>
                      <a:pt x="169" y="11"/>
                    </a:lnTo>
                    <a:lnTo>
                      <a:pt x="184" y="5"/>
                    </a:lnTo>
                    <a:lnTo>
                      <a:pt x="198" y="0"/>
                    </a:lnTo>
                    <a:lnTo>
                      <a:pt x="206" y="0"/>
                    </a:lnTo>
                    <a:lnTo>
                      <a:pt x="212" y="0"/>
                    </a:lnTo>
                    <a:lnTo>
                      <a:pt x="221" y="0"/>
                    </a:lnTo>
                    <a:lnTo>
                      <a:pt x="23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4" name="Freeform 250"/>
              <p:cNvSpPr>
                <a:spLocks/>
              </p:cNvSpPr>
              <p:nvPr/>
            </p:nvSpPr>
            <p:spPr bwMode="auto">
              <a:xfrm>
                <a:off x="2338" y="3809"/>
                <a:ext cx="419" cy="502"/>
              </a:xfrm>
              <a:custGeom>
                <a:avLst/>
                <a:gdLst>
                  <a:gd name="T0" fmla="*/ 233 w 419"/>
                  <a:gd name="T1" fmla="*/ 82 h 502"/>
                  <a:gd name="T2" fmla="*/ 296 w 419"/>
                  <a:gd name="T3" fmla="*/ 196 h 502"/>
                  <a:gd name="T4" fmla="*/ 388 w 419"/>
                  <a:gd name="T5" fmla="*/ 292 h 502"/>
                  <a:gd name="T6" fmla="*/ 398 w 419"/>
                  <a:gd name="T7" fmla="*/ 343 h 502"/>
                  <a:gd name="T8" fmla="*/ 415 w 419"/>
                  <a:gd name="T9" fmla="*/ 396 h 502"/>
                  <a:gd name="T10" fmla="*/ 419 w 419"/>
                  <a:gd name="T11" fmla="*/ 439 h 502"/>
                  <a:gd name="T12" fmla="*/ 409 w 419"/>
                  <a:gd name="T13" fmla="*/ 449 h 502"/>
                  <a:gd name="T14" fmla="*/ 392 w 419"/>
                  <a:gd name="T15" fmla="*/ 457 h 502"/>
                  <a:gd name="T16" fmla="*/ 372 w 419"/>
                  <a:gd name="T17" fmla="*/ 464 h 502"/>
                  <a:gd name="T18" fmla="*/ 349 w 419"/>
                  <a:gd name="T19" fmla="*/ 455 h 502"/>
                  <a:gd name="T20" fmla="*/ 329 w 419"/>
                  <a:gd name="T21" fmla="*/ 423 h 502"/>
                  <a:gd name="T22" fmla="*/ 311 w 419"/>
                  <a:gd name="T23" fmla="*/ 386 h 502"/>
                  <a:gd name="T24" fmla="*/ 306 w 419"/>
                  <a:gd name="T25" fmla="*/ 337 h 502"/>
                  <a:gd name="T26" fmla="*/ 306 w 419"/>
                  <a:gd name="T27" fmla="*/ 286 h 502"/>
                  <a:gd name="T28" fmla="*/ 278 w 419"/>
                  <a:gd name="T29" fmla="*/ 257 h 502"/>
                  <a:gd name="T30" fmla="*/ 231 w 419"/>
                  <a:gd name="T31" fmla="*/ 253 h 502"/>
                  <a:gd name="T32" fmla="*/ 182 w 419"/>
                  <a:gd name="T33" fmla="*/ 249 h 502"/>
                  <a:gd name="T34" fmla="*/ 159 w 419"/>
                  <a:gd name="T35" fmla="*/ 245 h 502"/>
                  <a:gd name="T36" fmla="*/ 139 w 419"/>
                  <a:gd name="T37" fmla="*/ 255 h 502"/>
                  <a:gd name="T38" fmla="*/ 127 w 419"/>
                  <a:gd name="T39" fmla="*/ 280 h 502"/>
                  <a:gd name="T40" fmla="*/ 123 w 419"/>
                  <a:gd name="T41" fmla="*/ 308 h 502"/>
                  <a:gd name="T42" fmla="*/ 127 w 419"/>
                  <a:gd name="T43" fmla="*/ 363 h 502"/>
                  <a:gd name="T44" fmla="*/ 123 w 419"/>
                  <a:gd name="T45" fmla="*/ 400 h 502"/>
                  <a:gd name="T46" fmla="*/ 104 w 419"/>
                  <a:gd name="T47" fmla="*/ 425 h 502"/>
                  <a:gd name="T48" fmla="*/ 94 w 419"/>
                  <a:gd name="T49" fmla="*/ 439 h 502"/>
                  <a:gd name="T50" fmla="*/ 110 w 419"/>
                  <a:gd name="T51" fmla="*/ 474 h 502"/>
                  <a:gd name="T52" fmla="*/ 108 w 419"/>
                  <a:gd name="T53" fmla="*/ 494 h 502"/>
                  <a:gd name="T54" fmla="*/ 80 w 419"/>
                  <a:gd name="T55" fmla="*/ 498 h 502"/>
                  <a:gd name="T56" fmla="*/ 53 w 419"/>
                  <a:gd name="T57" fmla="*/ 482 h 502"/>
                  <a:gd name="T58" fmla="*/ 39 w 419"/>
                  <a:gd name="T59" fmla="*/ 453 h 502"/>
                  <a:gd name="T60" fmla="*/ 29 w 419"/>
                  <a:gd name="T61" fmla="*/ 398 h 502"/>
                  <a:gd name="T62" fmla="*/ 27 w 419"/>
                  <a:gd name="T63" fmla="*/ 339 h 502"/>
                  <a:gd name="T64" fmla="*/ 45 w 419"/>
                  <a:gd name="T65" fmla="*/ 286 h 502"/>
                  <a:gd name="T66" fmla="*/ 51 w 419"/>
                  <a:gd name="T67" fmla="*/ 233 h 502"/>
                  <a:gd name="T68" fmla="*/ 39 w 419"/>
                  <a:gd name="T69" fmla="*/ 210 h 502"/>
                  <a:gd name="T70" fmla="*/ 27 w 419"/>
                  <a:gd name="T71" fmla="*/ 218 h 502"/>
                  <a:gd name="T72" fmla="*/ 14 w 419"/>
                  <a:gd name="T73" fmla="*/ 231 h 502"/>
                  <a:gd name="T74" fmla="*/ 18 w 419"/>
                  <a:gd name="T75" fmla="*/ 247 h 502"/>
                  <a:gd name="T76" fmla="*/ 18 w 419"/>
                  <a:gd name="T77" fmla="*/ 261 h 502"/>
                  <a:gd name="T78" fmla="*/ 18 w 419"/>
                  <a:gd name="T79" fmla="*/ 276 h 502"/>
                  <a:gd name="T80" fmla="*/ 16 w 419"/>
                  <a:gd name="T81" fmla="*/ 284 h 502"/>
                  <a:gd name="T82" fmla="*/ 10 w 419"/>
                  <a:gd name="T83" fmla="*/ 294 h 502"/>
                  <a:gd name="T84" fmla="*/ 12 w 419"/>
                  <a:gd name="T85" fmla="*/ 263 h 502"/>
                  <a:gd name="T86" fmla="*/ 2 w 419"/>
                  <a:gd name="T87" fmla="*/ 214 h 502"/>
                  <a:gd name="T88" fmla="*/ 2 w 419"/>
                  <a:gd name="T89" fmla="*/ 163 h 502"/>
                  <a:gd name="T90" fmla="*/ 33 w 419"/>
                  <a:gd name="T91" fmla="*/ 120 h 502"/>
                  <a:gd name="T92" fmla="*/ 65 w 419"/>
                  <a:gd name="T93" fmla="*/ 80 h 502"/>
                  <a:gd name="T94" fmla="*/ 74 w 419"/>
                  <a:gd name="T95" fmla="*/ 55 h 502"/>
                  <a:gd name="T96" fmla="*/ 84 w 419"/>
                  <a:gd name="T97" fmla="*/ 33 h 502"/>
                  <a:gd name="T98" fmla="*/ 116 w 419"/>
                  <a:gd name="T99" fmla="*/ 18 h 502"/>
                  <a:gd name="T100" fmla="*/ 172 w 419"/>
                  <a:gd name="T101" fmla="*/ 12 h 50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19" h="502">
                    <a:moveTo>
                      <a:pt x="206" y="0"/>
                    </a:moveTo>
                    <a:lnTo>
                      <a:pt x="217" y="41"/>
                    </a:lnTo>
                    <a:lnTo>
                      <a:pt x="233" y="82"/>
                    </a:lnTo>
                    <a:lnTo>
                      <a:pt x="251" y="122"/>
                    </a:lnTo>
                    <a:lnTo>
                      <a:pt x="272" y="159"/>
                    </a:lnTo>
                    <a:lnTo>
                      <a:pt x="296" y="196"/>
                    </a:lnTo>
                    <a:lnTo>
                      <a:pt x="325" y="231"/>
                    </a:lnTo>
                    <a:lnTo>
                      <a:pt x="355" y="263"/>
                    </a:lnTo>
                    <a:lnTo>
                      <a:pt x="388" y="292"/>
                    </a:lnTo>
                    <a:lnTo>
                      <a:pt x="388" y="308"/>
                    </a:lnTo>
                    <a:lnTo>
                      <a:pt x="392" y="327"/>
                    </a:lnTo>
                    <a:lnTo>
                      <a:pt x="398" y="343"/>
                    </a:lnTo>
                    <a:lnTo>
                      <a:pt x="402" y="359"/>
                    </a:lnTo>
                    <a:lnTo>
                      <a:pt x="409" y="378"/>
                    </a:lnTo>
                    <a:lnTo>
                      <a:pt x="415" y="396"/>
                    </a:lnTo>
                    <a:lnTo>
                      <a:pt x="419" y="412"/>
                    </a:lnTo>
                    <a:lnTo>
                      <a:pt x="419" y="433"/>
                    </a:lnTo>
                    <a:lnTo>
                      <a:pt x="419" y="439"/>
                    </a:lnTo>
                    <a:lnTo>
                      <a:pt x="417" y="443"/>
                    </a:lnTo>
                    <a:lnTo>
                      <a:pt x="413" y="447"/>
                    </a:lnTo>
                    <a:lnTo>
                      <a:pt x="409" y="449"/>
                    </a:lnTo>
                    <a:lnTo>
                      <a:pt x="402" y="453"/>
                    </a:lnTo>
                    <a:lnTo>
                      <a:pt x="398" y="455"/>
                    </a:lnTo>
                    <a:lnTo>
                      <a:pt x="392" y="457"/>
                    </a:lnTo>
                    <a:lnTo>
                      <a:pt x="388" y="459"/>
                    </a:lnTo>
                    <a:lnTo>
                      <a:pt x="378" y="461"/>
                    </a:lnTo>
                    <a:lnTo>
                      <a:pt x="372" y="464"/>
                    </a:lnTo>
                    <a:lnTo>
                      <a:pt x="364" y="464"/>
                    </a:lnTo>
                    <a:lnTo>
                      <a:pt x="358" y="461"/>
                    </a:lnTo>
                    <a:lnTo>
                      <a:pt x="349" y="455"/>
                    </a:lnTo>
                    <a:lnTo>
                      <a:pt x="341" y="447"/>
                    </a:lnTo>
                    <a:lnTo>
                      <a:pt x="335" y="435"/>
                    </a:lnTo>
                    <a:lnTo>
                      <a:pt x="329" y="423"/>
                    </a:lnTo>
                    <a:lnTo>
                      <a:pt x="323" y="410"/>
                    </a:lnTo>
                    <a:lnTo>
                      <a:pt x="315" y="400"/>
                    </a:lnTo>
                    <a:lnTo>
                      <a:pt x="311" y="386"/>
                    </a:lnTo>
                    <a:lnTo>
                      <a:pt x="306" y="370"/>
                    </a:lnTo>
                    <a:lnTo>
                      <a:pt x="306" y="353"/>
                    </a:lnTo>
                    <a:lnTo>
                      <a:pt x="306" y="337"/>
                    </a:lnTo>
                    <a:lnTo>
                      <a:pt x="306" y="321"/>
                    </a:lnTo>
                    <a:lnTo>
                      <a:pt x="306" y="302"/>
                    </a:lnTo>
                    <a:lnTo>
                      <a:pt x="306" y="286"/>
                    </a:lnTo>
                    <a:lnTo>
                      <a:pt x="306" y="270"/>
                    </a:lnTo>
                    <a:lnTo>
                      <a:pt x="292" y="261"/>
                    </a:lnTo>
                    <a:lnTo>
                      <a:pt x="278" y="257"/>
                    </a:lnTo>
                    <a:lnTo>
                      <a:pt x="264" y="255"/>
                    </a:lnTo>
                    <a:lnTo>
                      <a:pt x="247" y="253"/>
                    </a:lnTo>
                    <a:lnTo>
                      <a:pt x="231" y="253"/>
                    </a:lnTo>
                    <a:lnTo>
                      <a:pt x="215" y="253"/>
                    </a:lnTo>
                    <a:lnTo>
                      <a:pt x="198" y="251"/>
                    </a:lnTo>
                    <a:lnTo>
                      <a:pt x="182" y="249"/>
                    </a:lnTo>
                    <a:lnTo>
                      <a:pt x="174" y="247"/>
                    </a:lnTo>
                    <a:lnTo>
                      <a:pt x="168" y="245"/>
                    </a:lnTo>
                    <a:lnTo>
                      <a:pt x="159" y="245"/>
                    </a:lnTo>
                    <a:lnTo>
                      <a:pt x="153" y="247"/>
                    </a:lnTo>
                    <a:lnTo>
                      <a:pt x="145" y="251"/>
                    </a:lnTo>
                    <a:lnTo>
                      <a:pt x="139" y="255"/>
                    </a:lnTo>
                    <a:lnTo>
                      <a:pt x="135" y="261"/>
                    </a:lnTo>
                    <a:lnTo>
                      <a:pt x="131" y="270"/>
                    </a:lnTo>
                    <a:lnTo>
                      <a:pt x="127" y="280"/>
                    </a:lnTo>
                    <a:lnTo>
                      <a:pt x="125" y="288"/>
                    </a:lnTo>
                    <a:lnTo>
                      <a:pt x="123" y="298"/>
                    </a:lnTo>
                    <a:lnTo>
                      <a:pt x="123" y="308"/>
                    </a:lnTo>
                    <a:lnTo>
                      <a:pt x="125" y="327"/>
                    </a:lnTo>
                    <a:lnTo>
                      <a:pt x="127" y="345"/>
                    </a:lnTo>
                    <a:lnTo>
                      <a:pt x="127" y="363"/>
                    </a:lnTo>
                    <a:lnTo>
                      <a:pt x="127" y="382"/>
                    </a:lnTo>
                    <a:lnTo>
                      <a:pt x="125" y="392"/>
                    </a:lnTo>
                    <a:lnTo>
                      <a:pt x="123" y="400"/>
                    </a:lnTo>
                    <a:lnTo>
                      <a:pt x="119" y="410"/>
                    </a:lnTo>
                    <a:lnTo>
                      <a:pt x="112" y="421"/>
                    </a:lnTo>
                    <a:lnTo>
                      <a:pt x="104" y="425"/>
                    </a:lnTo>
                    <a:lnTo>
                      <a:pt x="98" y="429"/>
                    </a:lnTo>
                    <a:lnTo>
                      <a:pt x="96" y="435"/>
                    </a:lnTo>
                    <a:lnTo>
                      <a:pt x="94" y="439"/>
                    </a:lnTo>
                    <a:lnTo>
                      <a:pt x="98" y="451"/>
                    </a:lnTo>
                    <a:lnTo>
                      <a:pt x="104" y="461"/>
                    </a:lnTo>
                    <a:lnTo>
                      <a:pt x="110" y="474"/>
                    </a:lnTo>
                    <a:lnTo>
                      <a:pt x="112" y="484"/>
                    </a:lnTo>
                    <a:lnTo>
                      <a:pt x="112" y="488"/>
                    </a:lnTo>
                    <a:lnTo>
                      <a:pt x="108" y="494"/>
                    </a:lnTo>
                    <a:lnTo>
                      <a:pt x="102" y="498"/>
                    </a:lnTo>
                    <a:lnTo>
                      <a:pt x="92" y="502"/>
                    </a:lnTo>
                    <a:lnTo>
                      <a:pt x="80" y="498"/>
                    </a:lnTo>
                    <a:lnTo>
                      <a:pt x="69" y="494"/>
                    </a:lnTo>
                    <a:lnTo>
                      <a:pt x="59" y="488"/>
                    </a:lnTo>
                    <a:lnTo>
                      <a:pt x="53" y="482"/>
                    </a:lnTo>
                    <a:lnTo>
                      <a:pt x="47" y="474"/>
                    </a:lnTo>
                    <a:lnTo>
                      <a:pt x="41" y="464"/>
                    </a:lnTo>
                    <a:lnTo>
                      <a:pt x="39" y="453"/>
                    </a:lnTo>
                    <a:lnTo>
                      <a:pt x="35" y="443"/>
                    </a:lnTo>
                    <a:lnTo>
                      <a:pt x="31" y="421"/>
                    </a:lnTo>
                    <a:lnTo>
                      <a:pt x="29" y="398"/>
                    </a:lnTo>
                    <a:lnTo>
                      <a:pt x="25" y="376"/>
                    </a:lnTo>
                    <a:lnTo>
                      <a:pt x="18" y="353"/>
                    </a:lnTo>
                    <a:lnTo>
                      <a:pt x="27" y="339"/>
                    </a:lnTo>
                    <a:lnTo>
                      <a:pt x="33" y="321"/>
                    </a:lnTo>
                    <a:lnTo>
                      <a:pt x="39" y="304"/>
                    </a:lnTo>
                    <a:lnTo>
                      <a:pt x="45" y="286"/>
                    </a:lnTo>
                    <a:lnTo>
                      <a:pt x="49" y="270"/>
                    </a:lnTo>
                    <a:lnTo>
                      <a:pt x="51" y="251"/>
                    </a:lnTo>
                    <a:lnTo>
                      <a:pt x="51" y="233"/>
                    </a:lnTo>
                    <a:lnTo>
                      <a:pt x="49" y="214"/>
                    </a:lnTo>
                    <a:lnTo>
                      <a:pt x="45" y="212"/>
                    </a:lnTo>
                    <a:lnTo>
                      <a:pt x="39" y="210"/>
                    </a:lnTo>
                    <a:lnTo>
                      <a:pt x="35" y="212"/>
                    </a:lnTo>
                    <a:lnTo>
                      <a:pt x="31" y="214"/>
                    </a:lnTo>
                    <a:lnTo>
                      <a:pt x="27" y="218"/>
                    </a:lnTo>
                    <a:lnTo>
                      <a:pt x="22" y="223"/>
                    </a:lnTo>
                    <a:lnTo>
                      <a:pt x="18" y="227"/>
                    </a:lnTo>
                    <a:lnTo>
                      <a:pt x="14" y="231"/>
                    </a:lnTo>
                    <a:lnTo>
                      <a:pt x="16" y="237"/>
                    </a:lnTo>
                    <a:lnTo>
                      <a:pt x="16" y="241"/>
                    </a:lnTo>
                    <a:lnTo>
                      <a:pt x="18" y="247"/>
                    </a:lnTo>
                    <a:lnTo>
                      <a:pt x="18" y="251"/>
                    </a:lnTo>
                    <a:lnTo>
                      <a:pt x="18" y="257"/>
                    </a:lnTo>
                    <a:lnTo>
                      <a:pt x="18" y="261"/>
                    </a:lnTo>
                    <a:lnTo>
                      <a:pt x="16" y="267"/>
                    </a:lnTo>
                    <a:lnTo>
                      <a:pt x="14" y="272"/>
                    </a:lnTo>
                    <a:lnTo>
                      <a:pt x="18" y="276"/>
                    </a:lnTo>
                    <a:lnTo>
                      <a:pt x="18" y="278"/>
                    </a:lnTo>
                    <a:lnTo>
                      <a:pt x="18" y="282"/>
                    </a:lnTo>
                    <a:lnTo>
                      <a:pt x="16" y="284"/>
                    </a:lnTo>
                    <a:lnTo>
                      <a:pt x="14" y="288"/>
                    </a:lnTo>
                    <a:lnTo>
                      <a:pt x="12" y="290"/>
                    </a:lnTo>
                    <a:lnTo>
                      <a:pt x="10" y="294"/>
                    </a:lnTo>
                    <a:lnTo>
                      <a:pt x="10" y="296"/>
                    </a:lnTo>
                    <a:lnTo>
                      <a:pt x="12" y="280"/>
                    </a:lnTo>
                    <a:lnTo>
                      <a:pt x="12" y="263"/>
                    </a:lnTo>
                    <a:lnTo>
                      <a:pt x="10" y="247"/>
                    </a:lnTo>
                    <a:lnTo>
                      <a:pt x="6" y="231"/>
                    </a:lnTo>
                    <a:lnTo>
                      <a:pt x="2" y="214"/>
                    </a:lnTo>
                    <a:lnTo>
                      <a:pt x="0" y="198"/>
                    </a:lnTo>
                    <a:lnTo>
                      <a:pt x="0" y="180"/>
                    </a:lnTo>
                    <a:lnTo>
                      <a:pt x="2" y="163"/>
                    </a:lnTo>
                    <a:lnTo>
                      <a:pt x="10" y="149"/>
                    </a:lnTo>
                    <a:lnTo>
                      <a:pt x="20" y="135"/>
                    </a:lnTo>
                    <a:lnTo>
                      <a:pt x="33" y="120"/>
                    </a:lnTo>
                    <a:lnTo>
                      <a:pt x="45" y="108"/>
                    </a:lnTo>
                    <a:lnTo>
                      <a:pt x="57" y="94"/>
                    </a:lnTo>
                    <a:lnTo>
                      <a:pt x="65" y="80"/>
                    </a:lnTo>
                    <a:lnTo>
                      <a:pt x="69" y="73"/>
                    </a:lnTo>
                    <a:lnTo>
                      <a:pt x="72" y="65"/>
                    </a:lnTo>
                    <a:lnTo>
                      <a:pt x="74" y="55"/>
                    </a:lnTo>
                    <a:lnTo>
                      <a:pt x="72" y="47"/>
                    </a:lnTo>
                    <a:lnTo>
                      <a:pt x="78" y="39"/>
                    </a:lnTo>
                    <a:lnTo>
                      <a:pt x="84" y="33"/>
                    </a:lnTo>
                    <a:lnTo>
                      <a:pt x="92" y="29"/>
                    </a:lnTo>
                    <a:lnTo>
                      <a:pt x="100" y="24"/>
                    </a:lnTo>
                    <a:lnTo>
                      <a:pt x="116" y="18"/>
                    </a:lnTo>
                    <a:lnTo>
                      <a:pt x="135" y="16"/>
                    </a:lnTo>
                    <a:lnTo>
                      <a:pt x="153" y="14"/>
                    </a:lnTo>
                    <a:lnTo>
                      <a:pt x="172" y="12"/>
                    </a:lnTo>
                    <a:lnTo>
                      <a:pt x="190" y="8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5" name="Freeform 251"/>
              <p:cNvSpPr>
                <a:spLocks/>
              </p:cNvSpPr>
              <p:nvPr/>
            </p:nvSpPr>
            <p:spPr bwMode="auto">
              <a:xfrm>
                <a:off x="3527" y="3821"/>
                <a:ext cx="145" cy="186"/>
              </a:xfrm>
              <a:custGeom>
                <a:avLst/>
                <a:gdLst>
                  <a:gd name="T0" fmla="*/ 82 w 145"/>
                  <a:gd name="T1" fmla="*/ 19 h 186"/>
                  <a:gd name="T2" fmla="*/ 90 w 145"/>
                  <a:gd name="T3" fmla="*/ 25 h 186"/>
                  <a:gd name="T4" fmla="*/ 100 w 145"/>
                  <a:gd name="T5" fmla="*/ 29 h 186"/>
                  <a:gd name="T6" fmla="*/ 108 w 145"/>
                  <a:gd name="T7" fmla="*/ 31 h 186"/>
                  <a:gd name="T8" fmla="*/ 116 w 145"/>
                  <a:gd name="T9" fmla="*/ 35 h 186"/>
                  <a:gd name="T10" fmla="*/ 125 w 145"/>
                  <a:gd name="T11" fmla="*/ 41 h 186"/>
                  <a:gd name="T12" fmla="*/ 133 w 145"/>
                  <a:gd name="T13" fmla="*/ 47 h 186"/>
                  <a:gd name="T14" fmla="*/ 139 w 145"/>
                  <a:gd name="T15" fmla="*/ 53 h 186"/>
                  <a:gd name="T16" fmla="*/ 145 w 145"/>
                  <a:gd name="T17" fmla="*/ 61 h 186"/>
                  <a:gd name="T18" fmla="*/ 145 w 145"/>
                  <a:gd name="T19" fmla="*/ 78 h 186"/>
                  <a:gd name="T20" fmla="*/ 145 w 145"/>
                  <a:gd name="T21" fmla="*/ 94 h 186"/>
                  <a:gd name="T22" fmla="*/ 145 w 145"/>
                  <a:gd name="T23" fmla="*/ 113 h 186"/>
                  <a:gd name="T24" fmla="*/ 143 w 145"/>
                  <a:gd name="T25" fmla="*/ 129 h 186"/>
                  <a:gd name="T26" fmla="*/ 139 w 145"/>
                  <a:gd name="T27" fmla="*/ 145 h 186"/>
                  <a:gd name="T28" fmla="*/ 133 w 145"/>
                  <a:gd name="T29" fmla="*/ 162 h 186"/>
                  <a:gd name="T30" fmla="*/ 129 w 145"/>
                  <a:gd name="T31" fmla="*/ 168 h 186"/>
                  <a:gd name="T32" fmla="*/ 123 w 145"/>
                  <a:gd name="T33" fmla="*/ 174 h 186"/>
                  <a:gd name="T34" fmla="*/ 116 w 145"/>
                  <a:gd name="T35" fmla="*/ 178 h 186"/>
                  <a:gd name="T36" fmla="*/ 110 w 145"/>
                  <a:gd name="T37" fmla="*/ 182 h 186"/>
                  <a:gd name="T38" fmla="*/ 98 w 145"/>
                  <a:gd name="T39" fmla="*/ 186 h 186"/>
                  <a:gd name="T40" fmla="*/ 86 w 145"/>
                  <a:gd name="T41" fmla="*/ 186 h 186"/>
                  <a:gd name="T42" fmla="*/ 76 w 145"/>
                  <a:gd name="T43" fmla="*/ 182 h 186"/>
                  <a:gd name="T44" fmla="*/ 67 w 145"/>
                  <a:gd name="T45" fmla="*/ 176 h 186"/>
                  <a:gd name="T46" fmla="*/ 57 w 145"/>
                  <a:gd name="T47" fmla="*/ 170 h 186"/>
                  <a:gd name="T48" fmla="*/ 47 w 145"/>
                  <a:gd name="T49" fmla="*/ 162 h 186"/>
                  <a:gd name="T50" fmla="*/ 39 w 145"/>
                  <a:gd name="T51" fmla="*/ 155 h 186"/>
                  <a:gd name="T52" fmla="*/ 29 w 145"/>
                  <a:gd name="T53" fmla="*/ 151 h 186"/>
                  <a:gd name="T54" fmla="*/ 16 w 145"/>
                  <a:gd name="T55" fmla="*/ 141 h 186"/>
                  <a:gd name="T56" fmla="*/ 8 w 145"/>
                  <a:gd name="T57" fmla="*/ 129 h 186"/>
                  <a:gd name="T58" fmla="*/ 4 w 145"/>
                  <a:gd name="T59" fmla="*/ 117 h 186"/>
                  <a:gd name="T60" fmla="*/ 0 w 145"/>
                  <a:gd name="T61" fmla="*/ 104 h 186"/>
                  <a:gd name="T62" fmla="*/ 0 w 145"/>
                  <a:gd name="T63" fmla="*/ 92 h 186"/>
                  <a:gd name="T64" fmla="*/ 2 w 145"/>
                  <a:gd name="T65" fmla="*/ 78 h 186"/>
                  <a:gd name="T66" fmla="*/ 4 w 145"/>
                  <a:gd name="T67" fmla="*/ 64 h 186"/>
                  <a:gd name="T68" fmla="*/ 8 w 145"/>
                  <a:gd name="T69" fmla="*/ 49 h 186"/>
                  <a:gd name="T70" fmla="*/ 14 w 145"/>
                  <a:gd name="T71" fmla="*/ 43 h 186"/>
                  <a:gd name="T72" fmla="*/ 20 w 145"/>
                  <a:gd name="T73" fmla="*/ 35 h 186"/>
                  <a:gd name="T74" fmla="*/ 27 w 145"/>
                  <a:gd name="T75" fmla="*/ 29 h 186"/>
                  <a:gd name="T76" fmla="*/ 33 w 145"/>
                  <a:gd name="T77" fmla="*/ 23 h 186"/>
                  <a:gd name="T78" fmla="*/ 39 w 145"/>
                  <a:gd name="T79" fmla="*/ 17 h 186"/>
                  <a:gd name="T80" fmla="*/ 45 w 145"/>
                  <a:gd name="T81" fmla="*/ 10 h 186"/>
                  <a:gd name="T82" fmla="*/ 51 w 145"/>
                  <a:gd name="T83" fmla="*/ 6 h 186"/>
                  <a:gd name="T84" fmla="*/ 59 w 145"/>
                  <a:gd name="T85" fmla="*/ 0 h 186"/>
                  <a:gd name="T86" fmla="*/ 63 w 145"/>
                  <a:gd name="T87" fmla="*/ 2 h 186"/>
                  <a:gd name="T88" fmla="*/ 67 w 145"/>
                  <a:gd name="T89" fmla="*/ 2 h 186"/>
                  <a:gd name="T90" fmla="*/ 74 w 145"/>
                  <a:gd name="T91" fmla="*/ 4 h 186"/>
                  <a:gd name="T92" fmla="*/ 78 w 145"/>
                  <a:gd name="T93" fmla="*/ 6 h 186"/>
                  <a:gd name="T94" fmla="*/ 82 w 145"/>
                  <a:gd name="T95" fmla="*/ 8 h 186"/>
                  <a:gd name="T96" fmla="*/ 84 w 145"/>
                  <a:gd name="T97" fmla="*/ 10 h 186"/>
                  <a:gd name="T98" fmla="*/ 84 w 145"/>
                  <a:gd name="T99" fmla="*/ 14 h 186"/>
                  <a:gd name="T100" fmla="*/ 82 w 145"/>
                  <a:gd name="T101" fmla="*/ 19 h 18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5" h="186">
                    <a:moveTo>
                      <a:pt x="82" y="19"/>
                    </a:moveTo>
                    <a:lnTo>
                      <a:pt x="90" y="25"/>
                    </a:lnTo>
                    <a:lnTo>
                      <a:pt x="100" y="29"/>
                    </a:lnTo>
                    <a:lnTo>
                      <a:pt x="108" y="31"/>
                    </a:lnTo>
                    <a:lnTo>
                      <a:pt x="116" y="35"/>
                    </a:lnTo>
                    <a:lnTo>
                      <a:pt x="125" y="41"/>
                    </a:lnTo>
                    <a:lnTo>
                      <a:pt x="133" y="47"/>
                    </a:lnTo>
                    <a:lnTo>
                      <a:pt x="139" y="53"/>
                    </a:lnTo>
                    <a:lnTo>
                      <a:pt x="145" y="61"/>
                    </a:lnTo>
                    <a:lnTo>
                      <a:pt x="145" y="78"/>
                    </a:lnTo>
                    <a:lnTo>
                      <a:pt x="145" y="94"/>
                    </a:lnTo>
                    <a:lnTo>
                      <a:pt x="145" y="113"/>
                    </a:lnTo>
                    <a:lnTo>
                      <a:pt x="143" y="129"/>
                    </a:lnTo>
                    <a:lnTo>
                      <a:pt x="139" y="145"/>
                    </a:lnTo>
                    <a:lnTo>
                      <a:pt x="133" y="162"/>
                    </a:lnTo>
                    <a:lnTo>
                      <a:pt x="129" y="168"/>
                    </a:lnTo>
                    <a:lnTo>
                      <a:pt x="123" y="174"/>
                    </a:lnTo>
                    <a:lnTo>
                      <a:pt x="116" y="178"/>
                    </a:lnTo>
                    <a:lnTo>
                      <a:pt x="110" y="182"/>
                    </a:lnTo>
                    <a:lnTo>
                      <a:pt x="98" y="186"/>
                    </a:lnTo>
                    <a:lnTo>
                      <a:pt x="86" y="186"/>
                    </a:lnTo>
                    <a:lnTo>
                      <a:pt x="76" y="182"/>
                    </a:lnTo>
                    <a:lnTo>
                      <a:pt x="67" y="176"/>
                    </a:lnTo>
                    <a:lnTo>
                      <a:pt x="57" y="170"/>
                    </a:lnTo>
                    <a:lnTo>
                      <a:pt x="47" y="162"/>
                    </a:lnTo>
                    <a:lnTo>
                      <a:pt x="39" y="155"/>
                    </a:lnTo>
                    <a:lnTo>
                      <a:pt x="29" y="151"/>
                    </a:lnTo>
                    <a:lnTo>
                      <a:pt x="16" y="141"/>
                    </a:lnTo>
                    <a:lnTo>
                      <a:pt x="8" y="129"/>
                    </a:lnTo>
                    <a:lnTo>
                      <a:pt x="4" y="117"/>
                    </a:lnTo>
                    <a:lnTo>
                      <a:pt x="0" y="104"/>
                    </a:lnTo>
                    <a:lnTo>
                      <a:pt x="0" y="92"/>
                    </a:lnTo>
                    <a:lnTo>
                      <a:pt x="2" y="78"/>
                    </a:lnTo>
                    <a:lnTo>
                      <a:pt x="4" y="64"/>
                    </a:lnTo>
                    <a:lnTo>
                      <a:pt x="8" y="49"/>
                    </a:lnTo>
                    <a:lnTo>
                      <a:pt x="14" y="43"/>
                    </a:lnTo>
                    <a:lnTo>
                      <a:pt x="20" y="35"/>
                    </a:lnTo>
                    <a:lnTo>
                      <a:pt x="27" y="29"/>
                    </a:lnTo>
                    <a:lnTo>
                      <a:pt x="33" y="23"/>
                    </a:lnTo>
                    <a:lnTo>
                      <a:pt x="39" y="17"/>
                    </a:lnTo>
                    <a:lnTo>
                      <a:pt x="45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63" y="2"/>
                    </a:lnTo>
                    <a:lnTo>
                      <a:pt x="67" y="2"/>
                    </a:lnTo>
                    <a:lnTo>
                      <a:pt x="74" y="4"/>
                    </a:lnTo>
                    <a:lnTo>
                      <a:pt x="78" y="6"/>
                    </a:lnTo>
                    <a:lnTo>
                      <a:pt x="82" y="8"/>
                    </a:lnTo>
                    <a:lnTo>
                      <a:pt x="84" y="10"/>
                    </a:lnTo>
                    <a:lnTo>
                      <a:pt x="84" y="14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6" name="Freeform 252"/>
              <p:cNvSpPr>
                <a:spLocks/>
              </p:cNvSpPr>
              <p:nvPr/>
            </p:nvSpPr>
            <p:spPr bwMode="auto">
              <a:xfrm>
                <a:off x="3562" y="3864"/>
                <a:ext cx="71" cy="104"/>
              </a:xfrm>
              <a:custGeom>
                <a:avLst/>
                <a:gdLst>
                  <a:gd name="T0" fmla="*/ 71 w 71"/>
                  <a:gd name="T1" fmla="*/ 35 h 104"/>
                  <a:gd name="T2" fmla="*/ 71 w 71"/>
                  <a:gd name="T3" fmla="*/ 43 h 104"/>
                  <a:gd name="T4" fmla="*/ 71 w 71"/>
                  <a:gd name="T5" fmla="*/ 53 h 104"/>
                  <a:gd name="T6" fmla="*/ 71 w 71"/>
                  <a:gd name="T7" fmla="*/ 63 h 104"/>
                  <a:gd name="T8" fmla="*/ 69 w 71"/>
                  <a:gd name="T9" fmla="*/ 72 h 104"/>
                  <a:gd name="T10" fmla="*/ 67 w 71"/>
                  <a:gd name="T11" fmla="*/ 82 h 104"/>
                  <a:gd name="T12" fmla="*/ 65 w 71"/>
                  <a:gd name="T13" fmla="*/ 90 h 104"/>
                  <a:gd name="T14" fmla="*/ 61 w 71"/>
                  <a:gd name="T15" fmla="*/ 98 h 104"/>
                  <a:gd name="T16" fmla="*/ 55 w 71"/>
                  <a:gd name="T17" fmla="*/ 104 h 104"/>
                  <a:gd name="T18" fmla="*/ 47 w 71"/>
                  <a:gd name="T19" fmla="*/ 98 h 104"/>
                  <a:gd name="T20" fmla="*/ 39 w 71"/>
                  <a:gd name="T21" fmla="*/ 90 h 104"/>
                  <a:gd name="T22" fmla="*/ 28 w 71"/>
                  <a:gd name="T23" fmla="*/ 84 h 104"/>
                  <a:gd name="T24" fmla="*/ 20 w 71"/>
                  <a:gd name="T25" fmla="*/ 76 h 104"/>
                  <a:gd name="T26" fmla="*/ 14 w 71"/>
                  <a:gd name="T27" fmla="*/ 67 h 104"/>
                  <a:gd name="T28" fmla="*/ 8 w 71"/>
                  <a:gd name="T29" fmla="*/ 59 h 104"/>
                  <a:gd name="T30" fmla="*/ 4 w 71"/>
                  <a:gd name="T31" fmla="*/ 49 h 104"/>
                  <a:gd name="T32" fmla="*/ 0 w 71"/>
                  <a:gd name="T33" fmla="*/ 39 h 104"/>
                  <a:gd name="T34" fmla="*/ 12 w 71"/>
                  <a:gd name="T35" fmla="*/ 0 h 104"/>
                  <a:gd name="T36" fmla="*/ 22 w 71"/>
                  <a:gd name="T37" fmla="*/ 2 h 104"/>
                  <a:gd name="T38" fmla="*/ 30 w 71"/>
                  <a:gd name="T39" fmla="*/ 4 h 104"/>
                  <a:gd name="T40" fmla="*/ 39 w 71"/>
                  <a:gd name="T41" fmla="*/ 8 h 104"/>
                  <a:gd name="T42" fmla="*/ 47 w 71"/>
                  <a:gd name="T43" fmla="*/ 12 h 104"/>
                  <a:gd name="T44" fmla="*/ 53 w 71"/>
                  <a:gd name="T45" fmla="*/ 16 h 104"/>
                  <a:gd name="T46" fmla="*/ 61 w 71"/>
                  <a:gd name="T47" fmla="*/ 21 h 104"/>
                  <a:gd name="T48" fmla="*/ 65 w 71"/>
                  <a:gd name="T49" fmla="*/ 27 h 104"/>
                  <a:gd name="T50" fmla="*/ 71 w 71"/>
                  <a:gd name="T51" fmla="*/ 35 h 10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1" h="104">
                    <a:moveTo>
                      <a:pt x="71" y="35"/>
                    </a:moveTo>
                    <a:lnTo>
                      <a:pt x="71" y="43"/>
                    </a:lnTo>
                    <a:lnTo>
                      <a:pt x="71" y="53"/>
                    </a:lnTo>
                    <a:lnTo>
                      <a:pt x="71" y="63"/>
                    </a:lnTo>
                    <a:lnTo>
                      <a:pt x="69" y="72"/>
                    </a:lnTo>
                    <a:lnTo>
                      <a:pt x="67" y="82"/>
                    </a:lnTo>
                    <a:lnTo>
                      <a:pt x="65" y="90"/>
                    </a:lnTo>
                    <a:lnTo>
                      <a:pt x="61" y="98"/>
                    </a:lnTo>
                    <a:lnTo>
                      <a:pt x="55" y="104"/>
                    </a:lnTo>
                    <a:lnTo>
                      <a:pt x="47" y="98"/>
                    </a:lnTo>
                    <a:lnTo>
                      <a:pt x="39" y="90"/>
                    </a:lnTo>
                    <a:lnTo>
                      <a:pt x="28" y="84"/>
                    </a:lnTo>
                    <a:lnTo>
                      <a:pt x="20" y="76"/>
                    </a:lnTo>
                    <a:lnTo>
                      <a:pt x="14" y="67"/>
                    </a:lnTo>
                    <a:lnTo>
                      <a:pt x="8" y="59"/>
                    </a:lnTo>
                    <a:lnTo>
                      <a:pt x="4" y="49"/>
                    </a:lnTo>
                    <a:lnTo>
                      <a:pt x="0" y="39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30" y="4"/>
                    </a:lnTo>
                    <a:lnTo>
                      <a:pt x="39" y="8"/>
                    </a:lnTo>
                    <a:lnTo>
                      <a:pt x="47" y="12"/>
                    </a:lnTo>
                    <a:lnTo>
                      <a:pt x="53" y="16"/>
                    </a:lnTo>
                    <a:lnTo>
                      <a:pt x="61" y="21"/>
                    </a:lnTo>
                    <a:lnTo>
                      <a:pt x="65" y="27"/>
                    </a:lnTo>
                    <a:lnTo>
                      <a:pt x="71" y="35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7" name="Freeform 253"/>
              <p:cNvSpPr>
                <a:spLocks/>
              </p:cNvSpPr>
              <p:nvPr/>
            </p:nvSpPr>
            <p:spPr bwMode="auto">
              <a:xfrm>
                <a:off x="2485" y="4093"/>
                <a:ext cx="129" cy="149"/>
              </a:xfrm>
              <a:custGeom>
                <a:avLst/>
                <a:gdLst>
                  <a:gd name="T0" fmla="*/ 121 w 129"/>
                  <a:gd name="T1" fmla="*/ 22 h 149"/>
                  <a:gd name="T2" fmla="*/ 102 w 129"/>
                  <a:gd name="T3" fmla="*/ 26 h 149"/>
                  <a:gd name="T4" fmla="*/ 86 w 129"/>
                  <a:gd name="T5" fmla="*/ 32 h 149"/>
                  <a:gd name="T6" fmla="*/ 72 w 129"/>
                  <a:gd name="T7" fmla="*/ 45 h 149"/>
                  <a:gd name="T8" fmla="*/ 61 w 129"/>
                  <a:gd name="T9" fmla="*/ 59 h 149"/>
                  <a:gd name="T10" fmla="*/ 61 w 129"/>
                  <a:gd name="T11" fmla="*/ 63 h 149"/>
                  <a:gd name="T12" fmla="*/ 61 w 129"/>
                  <a:gd name="T13" fmla="*/ 69 h 149"/>
                  <a:gd name="T14" fmla="*/ 65 w 129"/>
                  <a:gd name="T15" fmla="*/ 73 h 149"/>
                  <a:gd name="T16" fmla="*/ 70 w 129"/>
                  <a:gd name="T17" fmla="*/ 73 h 149"/>
                  <a:gd name="T18" fmla="*/ 86 w 129"/>
                  <a:gd name="T19" fmla="*/ 69 h 149"/>
                  <a:gd name="T20" fmla="*/ 98 w 129"/>
                  <a:gd name="T21" fmla="*/ 59 h 149"/>
                  <a:gd name="T22" fmla="*/ 110 w 129"/>
                  <a:gd name="T23" fmla="*/ 53 h 149"/>
                  <a:gd name="T24" fmla="*/ 129 w 129"/>
                  <a:gd name="T25" fmla="*/ 51 h 149"/>
                  <a:gd name="T26" fmla="*/ 127 w 129"/>
                  <a:gd name="T27" fmla="*/ 81 h 149"/>
                  <a:gd name="T28" fmla="*/ 127 w 129"/>
                  <a:gd name="T29" fmla="*/ 108 h 149"/>
                  <a:gd name="T30" fmla="*/ 121 w 129"/>
                  <a:gd name="T31" fmla="*/ 133 h 149"/>
                  <a:gd name="T32" fmla="*/ 110 w 129"/>
                  <a:gd name="T33" fmla="*/ 141 h 149"/>
                  <a:gd name="T34" fmla="*/ 96 w 129"/>
                  <a:gd name="T35" fmla="*/ 149 h 149"/>
                  <a:gd name="T36" fmla="*/ 82 w 129"/>
                  <a:gd name="T37" fmla="*/ 147 h 149"/>
                  <a:gd name="T38" fmla="*/ 70 w 129"/>
                  <a:gd name="T39" fmla="*/ 149 h 149"/>
                  <a:gd name="T40" fmla="*/ 57 w 129"/>
                  <a:gd name="T41" fmla="*/ 147 h 149"/>
                  <a:gd name="T42" fmla="*/ 47 w 129"/>
                  <a:gd name="T43" fmla="*/ 137 h 149"/>
                  <a:gd name="T44" fmla="*/ 43 w 129"/>
                  <a:gd name="T45" fmla="*/ 120 h 149"/>
                  <a:gd name="T46" fmla="*/ 43 w 129"/>
                  <a:gd name="T47" fmla="*/ 104 h 149"/>
                  <a:gd name="T48" fmla="*/ 41 w 129"/>
                  <a:gd name="T49" fmla="*/ 92 h 149"/>
                  <a:gd name="T50" fmla="*/ 23 w 129"/>
                  <a:gd name="T51" fmla="*/ 90 h 149"/>
                  <a:gd name="T52" fmla="*/ 21 w 129"/>
                  <a:gd name="T53" fmla="*/ 92 h 149"/>
                  <a:gd name="T54" fmla="*/ 21 w 129"/>
                  <a:gd name="T55" fmla="*/ 94 h 149"/>
                  <a:gd name="T56" fmla="*/ 18 w 129"/>
                  <a:gd name="T57" fmla="*/ 96 h 149"/>
                  <a:gd name="T58" fmla="*/ 18 w 129"/>
                  <a:gd name="T59" fmla="*/ 98 h 149"/>
                  <a:gd name="T60" fmla="*/ 14 w 129"/>
                  <a:gd name="T61" fmla="*/ 86 h 149"/>
                  <a:gd name="T62" fmla="*/ 12 w 129"/>
                  <a:gd name="T63" fmla="*/ 61 h 149"/>
                  <a:gd name="T64" fmla="*/ 8 w 129"/>
                  <a:gd name="T65" fmla="*/ 37 h 149"/>
                  <a:gd name="T66" fmla="*/ 2 w 129"/>
                  <a:gd name="T67" fmla="*/ 12 h 149"/>
                  <a:gd name="T68" fmla="*/ 14 w 129"/>
                  <a:gd name="T69" fmla="*/ 4 h 149"/>
                  <a:gd name="T70" fmla="*/ 43 w 129"/>
                  <a:gd name="T71" fmla="*/ 8 h 149"/>
                  <a:gd name="T72" fmla="*/ 76 w 129"/>
                  <a:gd name="T73" fmla="*/ 8 h 149"/>
                  <a:gd name="T74" fmla="*/ 106 w 129"/>
                  <a:gd name="T75" fmla="*/ 6 h 14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9" h="149">
                    <a:moveTo>
                      <a:pt x="121" y="4"/>
                    </a:moveTo>
                    <a:lnTo>
                      <a:pt x="121" y="22"/>
                    </a:lnTo>
                    <a:lnTo>
                      <a:pt x="110" y="24"/>
                    </a:lnTo>
                    <a:lnTo>
                      <a:pt x="102" y="26"/>
                    </a:lnTo>
                    <a:lnTo>
                      <a:pt x="94" y="28"/>
                    </a:lnTo>
                    <a:lnTo>
                      <a:pt x="86" y="32"/>
                    </a:lnTo>
                    <a:lnTo>
                      <a:pt x="80" y="39"/>
                    </a:lnTo>
                    <a:lnTo>
                      <a:pt x="72" y="45"/>
                    </a:lnTo>
                    <a:lnTo>
                      <a:pt x="68" y="51"/>
                    </a:lnTo>
                    <a:lnTo>
                      <a:pt x="61" y="59"/>
                    </a:lnTo>
                    <a:lnTo>
                      <a:pt x="61" y="61"/>
                    </a:lnTo>
                    <a:lnTo>
                      <a:pt x="61" y="63"/>
                    </a:lnTo>
                    <a:lnTo>
                      <a:pt x="61" y="67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5" y="73"/>
                    </a:lnTo>
                    <a:lnTo>
                      <a:pt x="68" y="73"/>
                    </a:lnTo>
                    <a:lnTo>
                      <a:pt x="70" y="73"/>
                    </a:lnTo>
                    <a:lnTo>
                      <a:pt x="78" y="71"/>
                    </a:lnTo>
                    <a:lnTo>
                      <a:pt x="86" y="69"/>
                    </a:lnTo>
                    <a:lnTo>
                      <a:pt x="92" y="65"/>
                    </a:lnTo>
                    <a:lnTo>
                      <a:pt x="98" y="59"/>
                    </a:lnTo>
                    <a:lnTo>
                      <a:pt x="104" y="55"/>
                    </a:lnTo>
                    <a:lnTo>
                      <a:pt x="110" y="53"/>
                    </a:lnTo>
                    <a:lnTo>
                      <a:pt x="119" y="51"/>
                    </a:lnTo>
                    <a:lnTo>
                      <a:pt x="129" y="51"/>
                    </a:lnTo>
                    <a:lnTo>
                      <a:pt x="127" y="65"/>
                    </a:lnTo>
                    <a:lnTo>
                      <a:pt x="127" y="81"/>
                    </a:lnTo>
                    <a:lnTo>
                      <a:pt x="129" y="96"/>
                    </a:lnTo>
                    <a:lnTo>
                      <a:pt x="127" y="108"/>
                    </a:lnTo>
                    <a:lnTo>
                      <a:pt x="125" y="120"/>
                    </a:lnTo>
                    <a:lnTo>
                      <a:pt x="121" y="133"/>
                    </a:lnTo>
                    <a:lnTo>
                      <a:pt x="117" y="137"/>
                    </a:lnTo>
                    <a:lnTo>
                      <a:pt x="110" y="141"/>
                    </a:lnTo>
                    <a:lnTo>
                      <a:pt x="104" y="145"/>
                    </a:lnTo>
                    <a:lnTo>
                      <a:pt x="96" y="149"/>
                    </a:lnTo>
                    <a:lnTo>
                      <a:pt x="90" y="147"/>
                    </a:lnTo>
                    <a:lnTo>
                      <a:pt x="82" y="147"/>
                    </a:lnTo>
                    <a:lnTo>
                      <a:pt x="76" y="149"/>
                    </a:lnTo>
                    <a:lnTo>
                      <a:pt x="70" y="149"/>
                    </a:lnTo>
                    <a:lnTo>
                      <a:pt x="63" y="149"/>
                    </a:lnTo>
                    <a:lnTo>
                      <a:pt x="57" y="147"/>
                    </a:lnTo>
                    <a:lnTo>
                      <a:pt x="51" y="143"/>
                    </a:lnTo>
                    <a:lnTo>
                      <a:pt x="47" y="137"/>
                    </a:lnTo>
                    <a:lnTo>
                      <a:pt x="43" y="128"/>
                    </a:lnTo>
                    <a:lnTo>
                      <a:pt x="43" y="120"/>
                    </a:lnTo>
                    <a:lnTo>
                      <a:pt x="43" y="112"/>
                    </a:lnTo>
                    <a:lnTo>
                      <a:pt x="43" y="104"/>
                    </a:lnTo>
                    <a:lnTo>
                      <a:pt x="43" y="98"/>
                    </a:lnTo>
                    <a:lnTo>
                      <a:pt x="41" y="92"/>
                    </a:lnTo>
                    <a:lnTo>
                      <a:pt x="33" y="90"/>
                    </a:lnTo>
                    <a:lnTo>
                      <a:pt x="23" y="90"/>
                    </a:lnTo>
                    <a:lnTo>
                      <a:pt x="21" y="92"/>
                    </a:lnTo>
                    <a:lnTo>
                      <a:pt x="21" y="94"/>
                    </a:lnTo>
                    <a:lnTo>
                      <a:pt x="18" y="94"/>
                    </a:lnTo>
                    <a:lnTo>
                      <a:pt x="18" y="96"/>
                    </a:lnTo>
                    <a:lnTo>
                      <a:pt x="18" y="98"/>
                    </a:lnTo>
                    <a:lnTo>
                      <a:pt x="12" y="98"/>
                    </a:lnTo>
                    <a:lnTo>
                      <a:pt x="14" y="86"/>
                    </a:lnTo>
                    <a:lnTo>
                      <a:pt x="14" y="73"/>
                    </a:lnTo>
                    <a:lnTo>
                      <a:pt x="12" y="61"/>
                    </a:lnTo>
                    <a:lnTo>
                      <a:pt x="10" y="49"/>
                    </a:lnTo>
                    <a:lnTo>
                      <a:pt x="8" y="37"/>
                    </a:lnTo>
                    <a:lnTo>
                      <a:pt x="6" y="24"/>
                    </a:lnTo>
                    <a:lnTo>
                      <a:pt x="2" y="12"/>
                    </a:lnTo>
                    <a:lnTo>
                      <a:pt x="0" y="0"/>
                    </a:lnTo>
                    <a:lnTo>
                      <a:pt x="14" y="4"/>
                    </a:lnTo>
                    <a:lnTo>
                      <a:pt x="29" y="6"/>
                    </a:lnTo>
                    <a:lnTo>
                      <a:pt x="43" y="8"/>
                    </a:lnTo>
                    <a:lnTo>
                      <a:pt x="59" y="8"/>
                    </a:lnTo>
                    <a:lnTo>
                      <a:pt x="76" y="8"/>
                    </a:lnTo>
                    <a:lnTo>
                      <a:pt x="90" y="8"/>
                    </a:lnTo>
                    <a:lnTo>
                      <a:pt x="106" y="6"/>
                    </a:lnTo>
                    <a:lnTo>
                      <a:pt x="121" y="4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8" name="Freeform 254"/>
              <p:cNvSpPr>
                <a:spLocks/>
              </p:cNvSpPr>
              <p:nvPr/>
            </p:nvSpPr>
            <p:spPr bwMode="auto">
              <a:xfrm>
                <a:off x="3500" y="4121"/>
                <a:ext cx="133" cy="182"/>
              </a:xfrm>
              <a:custGeom>
                <a:avLst/>
                <a:gdLst>
                  <a:gd name="T0" fmla="*/ 103 w 133"/>
                  <a:gd name="T1" fmla="*/ 31 h 182"/>
                  <a:gd name="T2" fmla="*/ 109 w 133"/>
                  <a:gd name="T3" fmla="*/ 35 h 182"/>
                  <a:gd name="T4" fmla="*/ 115 w 133"/>
                  <a:gd name="T5" fmla="*/ 39 h 182"/>
                  <a:gd name="T6" fmla="*/ 121 w 133"/>
                  <a:gd name="T7" fmla="*/ 45 h 182"/>
                  <a:gd name="T8" fmla="*/ 125 w 133"/>
                  <a:gd name="T9" fmla="*/ 51 h 182"/>
                  <a:gd name="T10" fmla="*/ 131 w 133"/>
                  <a:gd name="T11" fmla="*/ 64 h 182"/>
                  <a:gd name="T12" fmla="*/ 133 w 133"/>
                  <a:gd name="T13" fmla="*/ 76 h 182"/>
                  <a:gd name="T14" fmla="*/ 133 w 133"/>
                  <a:gd name="T15" fmla="*/ 90 h 182"/>
                  <a:gd name="T16" fmla="*/ 133 w 133"/>
                  <a:gd name="T17" fmla="*/ 105 h 182"/>
                  <a:gd name="T18" fmla="*/ 131 w 133"/>
                  <a:gd name="T19" fmla="*/ 119 h 182"/>
                  <a:gd name="T20" fmla="*/ 129 w 133"/>
                  <a:gd name="T21" fmla="*/ 133 h 182"/>
                  <a:gd name="T22" fmla="*/ 127 w 133"/>
                  <a:gd name="T23" fmla="*/ 139 h 182"/>
                  <a:gd name="T24" fmla="*/ 123 w 133"/>
                  <a:gd name="T25" fmla="*/ 147 h 182"/>
                  <a:gd name="T26" fmla="*/ 121 w 133"/>
                  <a:gd name="T27" fmla="*/ 154 h 182"/>
                  <a:gd name="T28" fmla="*/ 117 w 133"/>
                  <a:gd name="T29" fmla="*/ 160 h 182"/>
                  <a:gd name="T30" fmla="*/ 113 w 133"/>
                  <a:gd name="T31" fmla="*/ 164 h 182"/>
                  <a:gd name="T32" fmla="*/ 107 w 133"/>
                  <a:gd name="T33" fmla="*/ 170 h 182"/>
                  <a:gd name="T34" fmla="*/ 101 w 133"/>
                  <a:gd name="T35" fmla="*/ 174 h 182"/>
                  <a:gd name="T36" fmla="*/ 94 w 133"/>
                  <a:gd name="T37" fmla="*/ 178 h 182"/>
                  <a:gd name="T38" fmla="*/ 88 w 133"/>
                  <a:gd name="T39" fmla="*/ 182 h 182"/>
                  <a:gd name="T40" fmla="*/ 84 w 133"/>
                  <a:gd name="T41" fmla="*/ 182 h 182"/>
                  <a:gd name="T42" fmla="*/ 80 w 133"/>
                  <a:gd name="T43" fmla="*/ 180 h 182"/>
                  <a:gd name="T44" fmla="*/ 78 w 133"/>
                  <a:gd name="T45" fmla="*/ 178 h 182"/>
                  <a:gd name="T46" fmla="*/ 76 w 133"/>
                  <a:gd name="T47" fmla="*/ 174 h 182"/>
                  <a:gd name="T48" fmla="*/ 74 w 133"/>
                  <a:gd name="T49" fmla="*/ 170 h 182"/>
                  <a:gd name="T50" fmla="*/ 72 w 133"/>
                  <a:gd name="T51" fmla="*/ 164 h 182"/>
                  <a:gd name="T52" fmla="*/ 72 w 133"/>
                  <a:gd name="T53" fmla="*/ 160 h 182"/>
                  <a:gd name="T54" fmla="*/ 62 w 133"/>
                  <a:gd name="T55" fmla="*/ 154 h 182"/>
                  <a:gd name="T56" fmla="*/ 52 w 133"/>
                  <a:gd name="T57" fmla="*/ 147 h 182"/>
                  <a:gd name="T58" fmla="*/ 41 w 133"/>
                  <a:gd name="T59" fmla="*/ 141 h 182"/>
                  <a:gd name="T60" fmla="*/ 33 w 133"/>
                  <a:gd name="T61" fmla="*/ 137 h 182"/>
                  <a:gd name="T62" fmla="*/ 23 w 133"/>
                  <a:gd name="T63" fmla="*/ 131 h 182"/>
                  <a:gd name="T64" fmla="*/ 15 w 133"/>
                  <a:gd name="T65" fmla="*/ 125 h 182"/>
                  <a:gd name="T66" fmla="*/ 7 w 133"/>
                  <a:gd name="T67" fmla="*/ 115 h 182"/>
                  <a:gd name="T68" fmla="*/ 0 w 133"/>
                  <a:gd name="T69" fmla="*/ 105 h 182"/>
                  <a:gd name="T70" fmla="*/ 0 w 133"/>
                  <a:gd name="T71" fmla="*/ 90 h 182"/>
                  <a:gd name="T72" fmla="*/ 0 w 133"/>
                  <a:gd name="T73" fmla="*/ 74 h 182"/>
                  <a:gd name="T74" fmla="*/ 0 w 133"/>
                  <a:gd name="T75" fmla="*/ 60 h 182"/>
                  <a:gd name="T76" fmla="*/ 2 w 133"/>
                  <a:gd name="T77" fmla="*/ 45 h 182"/>
                  <a:gd name="T78" fmla="*/ 5 w 133"/>
                  <a:gd name="T79" fmla="*/ 33 h 182"/>
                  <a:gd name="T80" fmla="*/ 11 w 133"/>
                  <a:gd name="T81" fmla="*/ 21 h 182"/>
                  <a:gd name="T82" fmla="*/ 17 w 133"/>
                  <a:gd name="T83" fmla="*/ 9 h 182"/>
                  <a:gd name="T84" fmla="*/ 27 w 133"/>
                  <a:gd name="T85" fmla="*/ 0 h 182"/>
                  <a:gd name="T86" fmla="*/ 39 w 133"/>
                  <a:gd name="T87" fmla="*/ 0 h 182"/>
                  <a:gd name="T88" fmla="*/ 49 w 133"/>
                  <a:gd name="T89" fmla="*/ 4 h 182"/>
                  <a:gd name="T90" fmla="*/ 58 w 133"/>
                  <a:gd name="T91" fmla="*/ 9 h 182"/>
                  <a:gd name="T92" fmla="*/ 66 w 133"/>
                  <a:gd name="T93" fmla="*/ 13 h 182"/>
                  <a:gd name="T94" fmla="*/ 74 w 133"/>
                  <a:gd name="T95" fmla="*/ 19 h 182"/>
                  <a:gd name="T96" fmla="*/ 82 w 133"/>
                  <a:gd name="T97" fmla="*/ 25 h 182"/>
                  <a:gd name="T98" fmla="*/ 90 w 133"/>
                  <a:gd name="T99" fmla="*/ 29 h 182"/>
                  <a:gd name="T100" fmla="*/ 103 w 133"/>
                  <a:gd name="T101" fmla="*/ 31 h 18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33" h="182">
                    <a:moveTo>
                      <a:pt x="103" y="31"/>
                    </a:moveTo>
                    <a:lnTo>
                      <a:pt x="109" y="35"/>
                    </a:lnTo>
                    <a:lnTo>
                      <a:pt x="115" y="39"/>
                    </a:lnTo>
                    <a:lnTo>
                      <a:pt x="121" y="45"/>
                    </a:lnTo>
                    <a:lnTo>
                      <a:pt x="125" y="51"/>
                    </a:lnTo>
                    <a:lnTo>
                      <a:pt x="131" y="64"/>
                    </a:lnTo>
                    <a:lnTo>
                      <a:pt x="133" y="76"/>
                    </a:lnTo>
                    <a:lnTo>
                      <a:pt x="133" y="90"/>
                    </a:lnTo>
                    <a:lnTo>
                      <a:pt x="133" y="105"/>
                    </a:lnTo>
                    <a:lnTo>
                      <a:pt x="131" y="119"/>
                    </a:lnTo>
                    <a:lnTo>
                      <a:pt x="129" y="133"/>
                    </a:lnTo>
                    <a:lnTo>
                      <a:pt x="127" y="139"/>
                    </a:lnTo>
                    <a:lnTo>
                      <a:pt x="123" y="147"/>
                    </a:lnTo>
                    <a:lnTo>
                      <a:pt x="121" y="154"/>
                    </a:lnTo>
                    <a:lnTo>
                      <a:pt x="117" y="160"/>
                    </a:lnTo>
                    <a:lnTo>
                      <a:pt x="113" y="164"/>
                    </a:lnTo>
                    <a:lnTo>
                      <a:pt x="107" y="170"/>
                    </a:lnTo>
                    <a:lnTo>
                      <a:pt x="101" y="174"/>
                    </a:lnTo>
                    <a:lnTo>
                      <a:pt x="94" y="178"/>
                    </a:lnTo>
                    <a:lnTo>
                      <a:pt x="88" y="182"/>
                    </a:lnTo>
                    <a:lnTo>
                      <a:pt x="84" y="182"/>
                    </a:lnTo>
                    <a:lnTo>
                      <a:pt x="80" y="180"/>
                    </a:lnTo>
                    <a:lnTo>
                      <a:pt x="78" y="178"/>
                    </a:lnTo>
                    <a:lnTo>
                      <a:pt x="76" y="174"/>
                    </a:lnTo>
                    <a:lnTo>
                      <a:pt x="74" y="170"/>
                    </a:lnTo>
                    <a:lnTo>
                      <a:pt x="72" y="164"/>
                    </a:lnTo>
                    <a:lnTo>
                      <a:pt x="72" y="160"/>
                    </a:lnTo>
                    <a:lnTo>
                      <a:pt x="62" y="154"/>
                    </a:lnTo>
                    <a:lnTo>
                      <a:pt x="52" y="147"/>
                    </a:lnTo>
                    <a:lnTo>
                      <a:pt x="41" y="141"/>
                    </a:lnTo>
                    <a:lnTo>
                      <a:pt x="33" y="137"/>
                    </a:lnTo>
                    <a:lnTo>
                      <a:pt x="23" y="131"/>
                    </a:lnTo>
                    <a:lnTo>
                      <a:pt x="15" y="125"/>
                    </a:lnTo>
                    <a:lnTo>
                      <a:pt x="7" y="115"/>
                    </a:lnTo>
                    <a:lnTo>
                      <a:pt x="0" y="105"/>
                    </a:lnTo>
                    <a:lnTo>
                      <a:pt x="0" y="90"/>
                    </a:lnTo>
                    <a:lnTo>
                      <a:pt x="0" y="74"/>
                    </a:lnTo>
                    <a:lnTo>
                      <a:pt x="0" y="60"/>
                    </a:lnTo>
                    <a:lnTo>
                      <a:pt x="2" y="45"/>
                    </a:lnTo>
                    <a:lnTo>
                      <a:pt x="5" y="33"/>
                    </a:lnTo>
                    <a:lnTo>
                      <a:pt x="11" y="21"/>
                    </a:lnTo>
                    <a:lnTo>
                      <a:pt x="17" y="9"/>
                    </a:lnTo>
                    <a:lnTo>
                      <a:pt x="27" y="0"/>
                    </a:lnTo>
                    <a:lnTo>
                      <a:pt x="39" y="0"/>
                    </a:lnTo>
                    <a:lnTo>
                      <a:pt x="49" y="4"/>
                    </a:lnTo>
                    <a:lnTo>
                      <a:pt x="58" y="9"/>
                    </a:lnTo>
                    <a:lnTo>
                      <a:pt x="66" y="13"/>
                    </a:lnTo>
                    <a:lnTo>
                      <a:pt x="74" y="19"/>
                    </a:lnTo>
                    <a:lnTo>
                      <a:pt x="82" y="25"/>
                    </a:lnTo>
                    <a:lnTo>
                      <a:pt x="90" y="29"/>
                    </a:lnTo>
                    <a:lnTo>
                      <a:pt x="10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29" name="Freeform 255"/>
              <p:cNvSpPr>
                <a:spLocks/>
              </p:cNvSpPr>
              <p:nvPr/>
            </p:nvSpPr>
            <p:spPr bwMode="auto">
              <a:xfrm>
                <a:off x="3535" y="4162"/>
                <a:ext cx="55" cy="88"/>
              </a:xfrm>
              <a:custGeom>
                <a:avLst/>
                <a:gdLst>
                  <a:gd name="T0" fmla="*/ 55 w 55"/>
                  <a:gd name="T1" fmla="*/ 45 h 88"/>
                  <a:gd name="T2" fmla="*/ 51 w 55"/>
                  <a:gd name="T3" fmla="*/ 88 h 88"/>
                  <a:gd name="T4" fmla="*/ 43 w 55"/>
                  <a:gd name="T5" fmla="*/ 86 h 88"/>
                  <a:gd name="T6" fmla="*/ 35 w 55"/>
                  <a:gd name="T7" fmla="*/ 82 h 88"/>
                  <a:gd name="T8" fmla="*/ 27 w 55"/>
                  <a:gd name="T9" fmla="*/ 78 h 88"/>
                  <a:gd name="T10" fmla="*/ 21 w 55"/>
                  <a:gd name="T11" fmla="*/ 72 h 88"/>
                  <a:gd name="T12" fmla="*/ 14 w 55"/>
                  <a:gd name="T13" fmla="*/ 64 h 88"/>
                  <a:gd name="T14" fmla="*/ 8 w 55"/>
                  <a:gd name="T15" fmla="*/ 55 h 88"/>
                  <a:gd name="T16" fmla="*/ 4 w 55"/>
                  <a:gd name="T17" fmla="*/ 47 h 88"/>
                  <a:gd name="T18" fmla="*/ 0 w 55"/>
                  <a:gd name="T19" fmla="*/ 41 h 88"/>
                  <a:gd name="T20" fmla="*/ 0 w 55"/>
                  <a:gd name="T21" fmla="*/ 35 h 88"/>
                  <a:gd name="T22" fmla="*/ 0 w 55"/>
                  <a:gd name="T23" fmla="*/ 31 h 88"/>
                  <a:gd name="T24" fmla="*/ 0 w 55"/>
                  <a:gd name="T25" fmla="*/ 25 h 88"/>
                  <a:gd name="T26" fmla="*/ 0 w 55"/>
                  <a:gd name="T27" fmla="*/ 21 h 88"/>
                  <a:gd name="T28" fmla="*/ 0 w 55"/>
                  <a:gd name="T29" fmla="*/ 17 h 88"/>
                  <a:gd name="T30" fmla="*/ 2 w 55"/>
                  <a:gd name="T31" fmla="*/ 10 h 88"/>
                  <a:gd name="T32" fmla="*/ 4 w 55"/>
                  <a:gd name="T33" fmla="*/ 6 h 88"/>
                  <a:gd name="T34" fmla="*/ 8 w 55"/>
                  <a:gd name="T35" fmla="*/ 0 h 88"/>
                  <a:gd name="T36" fmla="*/ 17 w 55"/>
                  <a:gd name="T37" fmla="*/ 4 h 88"/>
                  <a:gd name="T38" fmla="*/ 25 w 55"/>
                  <a:gd name="T39" fmla="*/ 8 h 88"/>
                  <a:gd name="T40" fmla="*/ 31 w 55"/>
                  <a:gd name="T41" fmla="*/ 12 h 88"/>
                  <a:gd name="T42" fmla="*/ 39 w 55"/>
                  <a:gd name="T43" fmla="*/ 17 h 88"/>
                  <a:gd name="T44" fmla="*/ 45 w 55"/>
                  <a:gd name="T45" fmla="*/ 21 h 88"/>
                  <a:gd name="T46" fmla="*/ 51 w 55"/>
                  <a:gd name="T47" fmla="*/ 27 h 88"/>
                  <a:gd name="T48" fmla="*/ 53 w 55"/>
                  <a:gd name="T49" fmla="*/ 35 h 88"/>
                  <a:gd name="T50" fmla="*/ 55 w 55"/>
                  <a:gd name="T51" fmla="*/ 45 h 8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88">
                    <a:moveTo>
                      <a:pt x="55" y="45"/>
                    </a:moveTo>
                    <a:lnTo>
                      <a:pt x="51" y="88"/>
                    </a:lnTo>
                    <a:lnTo>
                      <a:pt x="43" y="86"/>
                    </a:lnTo>
                    <a:lnTo>
                      <a:pt x="35" y="82"/>
                    </a:lnTo>
                    <a:lnTo>
                      <a:pt x="27" y="78"/>
                    </a:lnTo>
                    <a:lnTo>
                      <a:pt x="21" y="72"/>
                    </a:lnTo>
                    <a:lnTo>
                      <a:pt x="14" y="64"/>
                    </a:lnTo>
                    <a:lnTo>
                      <a:pt x="8" y="55"/>
                    </a:lnTo>
                    <a:lnTo>
                      <a:pt x="4" y="47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0"/>
                    </a:lnTo>
                    <a:lnTo>
                      <a:pt x="17" y="4"/>
                    </a:lnTo>
                    <a:lnTo>
                      <a:pt x="25" y="8"/>
                    </a:lnTo>
                    <a:lnTo>
                      <a:pt x="31" y="12"/>
                    </a:lnTo>
                    <a:lnTo>
                      <a:pt x="39" y="17"/>
                    </a:lnTo>
                    <a:lnTo>
                      <a:pt x="45" y="21"/>
                    </a:lnTo>
                    <a:lnTo>
                      <a:pt x="51" y="27"/>
                    </a:lnTo>
                    <a:lnTo>
                      <a:pt x="53" y="35"/>
                    </a:lnTo>
                    <a:lnTo>
                      <a:pt x="55" y="45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0" name="Freeform 256"/>
              <p:cNvSpPr>
                <a:spLocks/>
              </p:cNvSpPr>
              <p:nvPr/>
            </p:nvSpPr>
            <p:spPr bwMode="auto">
              <a:xfrm>
                <a:off x="2693" y="4187"/>
                <a:ext cx="52" cy="55"/>
              </a:xfrm>
              <a:custGeom>
                <a:avLst/>
                <a:gdLst>
                  <a:gd name="T0" fmla="*/ 37 w 52"/>
                  <a:gd name="T1" fmla="*/ 4 h 55"/>
                  <a:gd name="T2" fmla="*/ 33 w 52"/>
                  <a:gd name="T3" fmla="*/ 6 h 55"/>
                  <a:gd name="T4" fmla="*/ 31 w 52"/>
                  <a:gd name="T5" fmla="*/ 10 h 55"/>
                  <a:gd name="T6" fmla="*/ 29 w 52"/>
                  <a:gd name="T7" fmla="*/ 12 h 55"/>
                  <a:gd name="T8" fmla="*/ 27 w 52"/>
                  <a:gd name="T9" fmla="*/ 16 h 55"/>
                  <a:gd name="T10" fmla="*/ 25 w 52"/>
                  <a:gd name="T11" fmla="*/ 20 h 55"/>
                  <a:gd name="T12" fmla="*/ 25 w 52"/>
                  <a:gd name="T13" fmla="*/ 24 h 55"/>
                  <a:gd name="T14" fmla="*/ 27 w 52"/>
                  <a:gd name="T15" fmla="*/ 26 h 55"/>
                  <a:gd name="T16" fmla="*/ 29 w 52"/>
                  <a:gd name="T17" fmla="*/ 30 h 55"/>
                  <a:gd name="T18" fmla="*/ 52 w 52"/>
                  <a:gd name="T19" fmla="*/ 43 h 55"/>
                  <a:gd name="T20" fmla="*/ 52 w 52"/>
                  <a:gd name="T21" fmla="*/ 43 h 55"/>
                  <a:gd name="T22" fmla="*/ 50 w 52"/>
                  <a:gd name="T23" fmla="*/ 45 h 55"/>
                  <a:gd name="T24" fmla="*/ 50 w 52"/>
                  <a:gd name="T25" fmla="*/ 47 h 55"/>
                  <a:gd name="T26" fmla="*/ 50 w 52"/>
                  <a:gd name="T27" fmla="*/ 47 h 55"/>
                  <a:gd name="T28" fmla="*/ 50 w 52"/>
                  <a:gd name="T29" fmla="*/ 49 h 55"/>
                  <a:gd name="T30" fmla="*/ 50 w 52"/>
                  <a:gd name="T31" fmla="*/ 51 h 55"/>
                  <a:gd name="T32" fmla="*/ 50 w 52"/>
                  <a:gd name="T33" fmla="*/ 53 h 55"/>
                  <a:gd name="T34" fmla="*/ 50 w 52"/>
                  <a:gd name="T35" fmla="*/ 55 h 55"/>
                  <a:gd name="T36" fmla="*/ 43 w 52"/>
                  <a:gd name="T37" fmla="*/ 53 h 55"/>
                  <a:gd name="T38" fmla="*/ 37 w 52"/>
                  <a:gd name="T39" fmla="*/ 53 h 55"/>
                  <a:gd name="T40" fmla="*/ 29 w 52"/>
                  <a:gd name="T41" fmla="*/ 55 h 55"/>
                  <a:gd name="T42" fmla="*/ 23 w 52"/>
                  <a:gd name="T43" fmla="*/ 55 h 55"/>
                  <a:gd name="T44" fmla="*/ 15 w 52"/>
                  <a:gd name="T45" fmla="*/ 53 h 55"/>
                  <a:gd name="T46" fmla="*/ 9 w 52"/>
                  <a:gd name="T47" fmla="*/ 51 h 55"/>
                  <a:gd name="T48" fmla="*/ 5 w 52"/>
                  <a:gd name="T49" fmla="*/ 47 h 55"/>
                  <a:gd name="T50" fmla="*/ 3 w 52"/>
                  <a:gd name="T51" fmla="*/ 39 h 55"/>
                  <a:gd name="T52" fmla="*/ 0 w 52"/>
                  <a:gd name="T53" fmla="*/ 32 h 55"/>
                  <a:gd name="T54" fmla="*/ 0 w 52"/>
                  <a:gd name="T55" fmla="*/ 26 h 55"/>
                  <a:gd name="T56" fmla="*/ 3 w 52"/>
                  <a:gd name="T57" fmla="*/ 22 h 55"/>
                  <a:gd name="T58" fmla="*/ 5 w 52"/>
                  <a:gd name="T59" fmla="*/ 18 h 55"/>
                  <a:gd name="T60" fmla="*/ 9 w 52"/>
                  <a:gd name="T61" fmla="*/ 14 h 55"/>
                  <a:gd name="T62" fmla="*/ 11 w 52"/>
                  <a:gd name="T63" fmla="*/ 8 h 55"/>
                  <a:gd name="T64" fmla="*/ 15 w 52"/>
                  <a:gd name="T65" fmla="*/ 4 h 55"/>
                  <a:gd name="T66" fmla="*/ 17 w 52"/>
                  <a:gd name="T67" fmla="*/ 0 h 55"/>
                  <a:gd name="T68" fmla="*/ 19 w 52"/>
                  <a:gd name="T69" fmla="*/ 0 h 55"/>
                  <a:gd name="T70" fmla="*/ 23 w 52"/>
                  <a:gd name="T71" fmla="*/ 0 h 55"/>
                  <a:gd name="T72" fmla="*/ 25 w 52"/>
                  <a:gd name="T73" fmla="*/ 0 h 55"/>
                  <a:gd name="T74" fmla="*/ 27 w 52"/>
                  <a:gd name="T75" fmla="*/ 0 h 55"/>
                  <a:gd name="T76" fmla="*/ 31 w 52"/>
                  <a:gd name="T77" fmla="*/ 0 h 55"/>
                  <a:gd name="T78" fmla="*/ 33 w 52"/>
                  <a:gd name="T79" fmla="*/ 0 h 55"/>
                  <a:gd name="T80" fmla="*/ 35 w 52"/>
                  <a:gd name="T81" fmla="*/ 2 h 55"/>
                  <a:gd name="T82" fmla="*/ 37 w 52"/>
                  <a:gd name="T83" fmla="*/ 4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" h="55">
                    <a:moveTo>
                      <a:pt x="37" y="4"/>
                    </a:moveTo>
                    <a:lnTo>
                      <a:pt x="33" y="6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6"/>
                    </a:lnTo>
                    <a:lnTo>
                      <a:pt x="25" y="20"/>
                    </a:lnTo>
                    <a:lnTo>
                      <a:pt x="25" y="24"/>
                    </a:lnTo>
                    <a:lnTo>
                      <a:pt x="27" y="26"/>
                    </a:lnTo>
                    <a:lnTo>
                      <a:pt x="29" y="30"/>
                    </a:lnTo>
                    <a:lnTo>
                      <a:pt x="52" y="43"/>
                    </a:lnTo>
                    <a:lnTo>
                      <a:pt x="50" y="45"/>
                    </a:lnTo>
                    <a:lnTo>
                      <a:pt x="50" y="47"/>
                    </a:lnTo>
                    <a:lnTo>
                      <a:pt x="50" y="49"/>
                    </a:lnTo>
                    <a:lnTo>
                      <a:pt x="50" y="51"/>
                    </a:lnTo>
                    <a:lnTo>
                      <a:pt x="50" y="53"/>
                    </a:lnTo>
                    <a:lnTo>
                      <a:pt x="50" y="55"/>
                    </a:lnTo>
                    <a:lnTo>
                      <a:pt x="43" y="53"/>
                    </a:lnTo>
                    <a:lnTo>
                      <a:pt x="37" y="53"/>
                    </a:lnTo>
                    <a:lnTo>
                      <a:pt x="29" y="55"/>
                    </a:lnTo>
                    <a:lnTo>
                      <a:pt x="23" y="55"/>
                    </a:lnTo>
                    <a:lnTo>
                      <a:pt x="15" y="53"/>
                    </a:lnTo>
                    <a:lnTo>
                      <a:pt x="9" y="51"/>
                    </a:lnTo>
                    <a:lnTo>
                      <a:pt x="5" y="47"/>
                    </a:lnTo>
                    <a:lnTo>
                      <a:pt x="3" y="39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3" y="22"/>
                    </a:lnTo>
                    <a:lnTo>
                      <a:pt x="5" y="18"/>
                    </a:lnTo>
                    <a:lnTo>
                      <a:pt x="9" y="14"/>
                    </a:lnTo>
                    <a:lnTo>
                      <a:pt x="11" y="8"/>
                    </a:lnTo>
                    <a:lnTo>
                      <a:pt x="15" y="4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2"/>
                    </a:lnTo>
                    <a:lnTo>
                      <a:pt x="3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1" name="Freeform 257"/>
              <p:cNvSpPr>
                <a:spLocks/>
              </p:cNvSpPr>
              <p:nvPr/>
            </p:nvSpPr>
            <p:spPr bwMode="auto">
              <a:xfrm>
                <a:off x="1974" y="4230"/>
                <a:ext cx="546" cy="1623"/>
              </a:xfrm>
              <a:custGeom>
                <a:avLst/>
                <a:gdLst>
                  <a:gd name="T0" fmla="*/ 480 w 546"/>
                  <a:gd name="T1" fmla="*/ 212 h 1623"/>
                  <a:gd name="T2" fmla="*/ 399 w 546"/>
                  <a:gd name="T3" fmla="*/ 463 h 1623"/>
                  <a:gd name="T4" fmla="*/ 319 w 546"/>
                  <a:gd name="T5" fmla="*/ 716 h 1623"/>
                  <a:gd name="T6" fmla="*/ 284 w 546"/>
                  <a:gd name="T7" fmla="*/ 839 h 1623"/>
                  <a:gd name="T8" fmla="*/ 246 w 546"/>
                  <a:gd name="T9" fmla="*/ 961 h 1623"/>
                  <a:gd name="T10" fmla="*/ 205 w 546"/>
                  <a:gd name="T11" fmla="*/ 1084 h 1623"/>
                  <a:gd name="T12" fmla="*/ 170 w 546"/>
                  <a:gd name="T13" fmla="*/ 1213 h 1623"/>
                  <a:gd name="T14" fmla="*/ 135 w 546"/>
                  <a:gd name="T15" fmla="*/ 1339 h 1623"/>
                  <a:gd name="T16" fmla="*/ 100 w 546"/>
                  <a:gd name="T17" fmla="*/ 1443 h 1623"/>
                  <a:gd name="T18" fmla="*/ 70 w 546"/>
                  <a:gd name="T19" fmla="*/ 1533 h 1623"/>
                  <a:gd name="T20" fmla="*/ 39 w 546"/>
                  <a:gd name="T21" fmla="*/ 1623 h 1623"/>
                  <a:gd name="T22" fmla="*/ 25 w 546"/>
                  <a:gd name="T23" fmla="*/ 1623 h 1623"/>
                  <a:gd name="T24" fmla="*/ 11 w 546"/>
                  <a:gd name="T25" fmla="*/ 1617 h 1623"/>
                  <a:gd name="T26" fmla="*/ 2 w 546"/>
                  <a:gd name="T27" fmla="*/ 1580 h 1623"/>
                  <a:gd name="T28" fmla="*/ 25 w 546"/>
                  <a:gd name="T29" fmla="*/ 1492 h 1623"/>
                  <a:gd name="T30" fmla="*/ 58 w 546"/>
                  <a:gd name="T31" fmla="*/ 1409 h 1623"/>
                  <a:gd name="T32" fmla="*/ 82 w 546"/>
                  <a:gd name="T33" fmla="*/ 1331 h 1623"/>
                  <a:gd name="T34" fmla="*/ 100 w 546"/>
                  <a:gd name="T35" fmla="*/ 1260 h 1623"/>
                  <a:gd name="T36" fmla="*/ 129 w 546"/>
                  <a:gd name="T37" fmla="*/ 1190 h 1623"/>
                  <a:gd name="T38" fmla="*/ 137 w 546"/>
                  <a:gd name="T39" fmla="*/ 1141 h 1623"/>
                  <a:gd name="T40" fmla="*/ 152 w 546"/>
                  <a:gd name="T41" fmla="*/ 1092 h 1623"/>
                  <a:gd name="T42" fmla="*/ 166 w 546"/>
                  <a:gd name="T43" fmla="*/ 1043 h 1623"/>
                  <a:gd name="T44" fmla="*/ 182 w 546"/>
                  <a:gd name="T45" fmla="*/ 994 h 1623"/>
                  <a:gd name="T46" fmla="*/ 194 w 546"/>
                  <a:gd name="T47" fmla="*/ 943 h 1623"/>
                  <a:gd name="T48" fmla="*/ 229 w 546"/>
                  <a:gd name="T49" fmla="*/ 839 h 1623"/>
                  <a:gd name="T50" fmla="*/ 266 w 546"/>
                  <a:gd name="T51" fmla="*/ 704 h 1623"/>
                  <a:gd name="T52" fmla="*/ 309 w 546"/>
                  <a:gd name="T53" fmla="*/ 571 h 1623"/>
                  <a:gd name="T54" fmla="*/ 309 w 546"/>
                  <a:gd name="T55" fmla="*/ 551 h 1623"/>
                  <a:gd name="T56" fmla="*/ 313 w 546"/>
                  <a:gd name="T57" fmla="*/ 529 h 1623"/>
                  <a:gd name="T58" fmla="*/ 323 w 546"/>
                  <a:gd name="T59" fmla="*/ 502 h 1623"/>
                  <a:gd name="T60" fmla="*/ 335 w 546"/>
                  <a:gd name="T61" fmla="*/ 461 h 1623"/>
                  <a:gd name="T62" fmla="*/ 346 w 546"/>
                  <a:gd name="T63" fmla="*/ 418 h 1623"/>
                  <a:gd name="T64" fmla="*/ 366 w 546"/>
                  <a:gd name="T65" fmla="*/ 359 h 1623"/>
                  <a:gd name="T66" fmla="*/ 389 w 546"/>
                  <a:gd name="T67" fmla="*/ 255 h 1623"/>
                  <a:gd name="T68" fmla="*/ 421 w 546"/>
                  <a:gd name="T69" fmla="*/ 155 h 1623"/>
                  <a:gd name="T70" fmla="*/ 460 w 546"/>
                  <a:gd name="T71" fmla="*/ 120 h 1623"/>
                  <a:gd name="T72" fmla="*/ 495 w 546"/>
                  <a:gd name="T73" fmla="*/ 112 h 1623"/>
                  <a:gd name="T74" fmla="*/ 519 w 546"/>
                  <a:gd name="T75" fmla="*/ 85 h 1623"/>
                  <a:gd name="T76" fmla="*/ 513 w 546"/>
                  <a:gd name="T77" fmla="*/ 57 h 1623"/>
                  <a:gd name="T78" fmla="*/ 513 w 546"/>
                  <a:gd name="T79" fmla="*/ 30 h 1623"/>
                  <a:gd name="T80" fmla="*/ 499 w 546"/>
                  <a:gd name="T81" fmla="*/ 0 h 1623"/>
                  <a:gd name="T82" fmla="*/ 523 w 546"/>
                  <a:gd name="T83" fmla="*/ 14 h 1623"/>
                  <a:gd name="T84" fmla="*/ 544 w 546"/>
                  <a:gd name="T85" fmla="*/ 36 h 16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46" h="1623">
                    <a:moveTo>
                      <a:pt x="546" y="51"/>
                    </a:moveTo>
                    <a:lnTo>
                      <a:pt x="511" y="130"/>
                    </a:lnTo>
                    <a:lnTo>
                      <a:pt x="480" y="212"/>
                    </a:lnTo>
                    <a:lnTo>
                      <a:pt x="452" y="296"/>
                    </a:lnTo>
                    <a:lnTo>
                      <a:pt x="423" y="379"/>
                    </a:lnTo>
                    <a:lnTo>
                      <a:pt x="399" y="463"/>
                    </a:lnTo>
                    <a:lnTo>
                      <a:pt x="372" y="549"/>
                    </a:lnTo>
                    <a:lnTo>
                      <a:pt x="348" y="633"/>
                    </a:lnTo>
                    <a:lnTo>
                      <a:pt x="319" y="716"/>
                    </a:lnTo>
                    <a:lnTo>
                      <a:pt x="309" y="757"/>
                    </a:lnTo>
                    <a:lnTo>
                      <a:pt x="297" y="798"/>
                    </a:lnTo>
                    <a:lnTo>
                      <a:pt x="284" y="839"/>
                    </a:lnTo>
                    <a:lnTo>
                      <a:pt x="272" y="880"/>
                    </a:lnTo>
                    <a:lnTo>
                      <a:pt x="258" y="921"/>
                    </a:lnTo>
                    <a:lnTo>
                      <a:pt x="246" y="961"/>
                    </a:lnTo>
                    <a:lnTo>
                      <a:pt x="233" y="1002"/>
                    </a:lnTo>
                    <a:lnTo>
                      <a:pt x="223" y="1043"/>
                    </a:lnTo>
                    <a:lnTo>
                      <a:pt x="205" y="1084"/>
                    </a:lnTo>
                    <a:lnTo>
                      <a:pt x="192" y="1127"/>
                    </a:lnTo>
                    <a:lnTo>
                      <a:pt x="180" y="1170"/>
                    </a:lnTo>
                    <a:lnTo>
                      <a:pt x="170" y="1213"/>
                    </a:lnTo>
                    <a:lnTo>
                      <a:pt x="160" y="1256"/>
                    </a:lnTo>
                    <a:lnTo>
                      <a:pt x="147" y="1298"/>
                    </a:lnTo>
                    <a:lnTo>
                      <a:pt x="135" y="1339"/>
                    </a:lnTo>
                    <a:lnTo>
                      <a:pt x="117" y="1382"/>
                    </a:lnTo>
                    <a:lnTo>
                      <a:pt x="109" y="1413"/>
                    </a:lnTo>
                    <a:lnTo>
                      <a:pt x="100" y="1443"/>
                    </a:lnTo>
                    <a:lnTo>
                      <a:pt x="90" y="1474"/>
                    </a:lnTo>
                    <a:lnTo>
                      <a:pt x="80" y="1503"/>
                    </a:lnTo>
                    <a:lnTo>
                      <a:pt x="70" y="1533"/>
                    </a:lnTo>
                    <a:lnTo>
                      <a:pt x="60" y="1564"/>
                    </a:lnTo>
                    <a:lnTo>
                      <a:pt x="49" y="1593"/>
                    </a:lnTo>
                    <a:lnTo>
                      <a:pt x="39" y="1623"/>
                    </a:lnTo>
                    <a:lnTo>
                      <a:pt x="35" y="1623"/>
                    </a:lnTo>
                    <a:lnTo>
                      <a:pt x="31" y="1623"/>
                    </a:lnTo>
                    <a:lnTo>
                      <a:pt x="25" y="1623"/>
                    </a:lnTo>
                    <a:lnTo>
                      <a:pt x="21" y="1621"/>
                    </a:lnTo>
                    <a:lnTo>
                      <a:pt x="15" y="1619"/>
                    </a:lnTo>
                    <a:lnTo>
                      <a:pt x="11" y="1617"/>
                    </a:lnTo>
                    <a:lnTo>
                      <a:pt x="4" y="1615"/>
                    </a:lnTo>
                    <a:lnTo>
                      <a:pt x="0" y="1611"/>
                    </a:lnTo>
                    <a:lnTo>
                      <a:pt x="2" y="1580"/>
                    </a:lnTo>
                    <a:lnTo>
                      <a:pt x="7" y="1550"/>
                    </a:lnTo>
                    <a:lnTo>
                      <a:pt x="15" y="1521"/>
                    </a:lnTo>
                    <a:lnTo>
                      <a:pt x="25" y="1492"/>
                    </a:lnTo>
                    <a:lnTo>
                      <a:pt x="35" y="1466"/>
                    </a:lnTo>
                    <a:lnTo>
                      <a:pt x="47" y="1437"/>
                    </a:lnTo>
                    <a:lnTo>
                      <a:pt x="58" y="1409"/>
                    </a:lnTo>
                    <a:lnTo>
                      <a:pt x="68" y="1378"/>
                    </a:lnTo>
                    <a:lnTo>
                      <a:pt x="74" y="1356"/>
                    </a:lnTo>
                    <a:lnTo>
                      <a:pt x="82" y="1331"/>
                    </a:lnTo>
                    <a:lnTo>
                      <a:pt x="88" y="1307"/>
                    </a:lnTo>
                    <a:lnTo>
                      <a:pt x="94" y="1284"/>
                    </a:lnTo>
                    <a:lnTo>
                      <a:pt x="100" y="1260"/>
                    </a:lnTo>
                    <a:lnTo>
                      <a:pt x="109" y="1235"/>
                    </a:lnTo>
                    <a:lnTo>
                      <a:pt x="119" y="1213"/>
                    </a:lnTo>
                    <a:lnTo>
                      <a:pt x="129" y="1190"/>
                    </a:lnTo>
                    <a:lnTo>
                      <a:pt x="131" y="1174"/>
                    </a:lnTo>
                    <a:lnTo>
                      <a:pt x="133" y="1158"/>
                    </a:lnTo>
                    <a:lnTo>
                      <a:pt x="137" y="1141"/>
                    </a:lnTo>
                    <a:lnTo>
                      <a:pt x="143" y="1125"/>
                    </a:lnTo>
                    <a:lnTo>
                      <a:pt x="147" y="1109"/>
                    </a:lnTo>
                    <a:lnTo>
                      <a:pt x="152" y="1092"/>
                    </a:lnTo>
                    <a:lnTo>
                      <a:pt x="154" y="1076"/>
                    </a:lnTo>
                    <a:lnTo>
                      <a:pt x="156" y="1060"/>
                    </a:lnTo>
                    <a:lnTo>
                      <a:pt x="166" y="1043"/>
                    </a:lnTo>
                    <a:lnTo>
                      <a:pt x="172" y="1027"/>
                    </a:lnTo>
                    <a:lnTo>
                      <a:pt x="178" y="1011"/>
                    </a:lnTo>
                    <a:lnTo>
                      <a:pt x="182" y="994"/>
                    </a:lnTo>
                    <a:lnTo>
                      <a:pt x="188" y="978"/>
                    </a:lnTo>
                    <a:lnTo>
                      <a:pt x="192" y="961"/>
                    </a:lnTo>
                    <a:lnTo>
                      <a:pt x="194" y="943"/>
                    </a:lnTo>
                    <a:lnTo>
                      <a:pt x="199" y="927"/>
                    </a:lnTo>
                    <a:lnTo>
                      <a:pt x="215" y="884"/>
                    </a:lnTo>
                    <a:lnTo>
                      <a:pt x="229" y="839"/>
                    </a:lnTo>
                    <a:lnTo>
                      <a:pt x="241" y="794"/>
                    </a:lnTo>
                    <a:lnTo>
                      <a:pt x="254" y="749"/>
                    </a:lnTo>
                    <a:lnTo>
                      <a:pt x="266" y="704"/>
                    </a:lnTo>
                    <a:lnTo>
                      <a:pt x="278" y="659"/>
                    </a:lnTo>
                    <a:lnTo>
                      <a:pt x="293" y="614"/>
                    </a:lnTo>
                    <a:lnTo>
                      <a:pt x="309" y="571"/>
                    </a:lnTo>
                    <a:lnTo>
                      <a:pt x="307" y="565"/>
                    </a:lnTo>
                    <a:lnTo>
                      <a:pt x="307" y="557"/>
                    </a:lnTo>
                    <a:lnTo>
                      <a:pt x="309" y="551"/>
                    </a:lnTo>
                    <a:lnTo>
                      <a:pt x="311" y="543"/>
                    </a:lnTo>
                    <a:lnTo>
                      <a:pt x="313" y="535"/>
                    </a:lnTo>
                    <a:lnTo>
                      <a:pt x="313" y="529"/>
                    </a:lnTo>
                    <a:lnTo>
                      <a:pt x="313" y="520"/>
                    </a:lnTo>
                    <a:lnTo>
                      <a:pt x="313" y="514"/>
                    </a:lnTo>
                    <a:lnTo>
                      <a:pt x="323" y="502"/>
                    </a:lnTo>
                    <a:lnTo>
                      <a:pt x="327" y="488"/>
                    </a:lnTo>
                    <a:lnTo>
                      <a:pt x="331" y="475"/>
                    </a:lnTo>
                    <a:lnTo>
                      <a:pt x="335" y="461"/>
                    </a:lnTo>
                    <a:lnTo>
                      <a:pt x="337" y="447"/>
                    </a:lnTo>
                    <a:lnTo>
                      <a:pt x="342" y="433"/>
                    </a:lnTo>
                    <a:lnTo>
                      <a:pt x="346" y="418"/>
                    </a:lnTo>
                    <a:lnTo>
                      <a:pt x="352" y="406"/>
                    </a:lnTo>
                    <a:lnTo>
                      <a:pt x="360" y="394"/>
                    </a:lnTo>
                    <a:lnTo>
                      <a:pt x="366" y="359"/>
                    </a:lnTo>
                    <a:lnTo>
                      <a:pt x="374" y="324"/>
                    </a:lnTo>
                    <a:lnTo>
                      <a:pt x="380" y="290"/>
                    </a:lnTo>
                    <a:lnTo>
                      <a:pt x="389" y="255"/>
                    </a:lnTo>
                    <a:lnTo>
                      <a:pt x="399" y="222"/>
                    </a:lnTo>
                    <a:lnTo>
                      <a:pt x="409" y="188"/>
                    </a:lnTo>
                    <a:lnTo>
                      <a:pt x="421" y="155"/>
                    </a:lnTo>
                    <a:lnTo>
                      <a:pt x="436" y="124"/>
                    </a:lnTo>
                    <a:lnTo>
                      <a:pt x="448" y="122"/>
                    </a:lnTo>
                    <a:lnTo>
                      <a:pt x="460" y="120"/>
                    </a:lnTo>
                    <a:lnTo>
                      <a:pt x="472" y="118"/>
                    </a:lnTo>
                    <a:lnTo>
                      <a:pt x="485" y="116"/>
                    </a:lnTo>
                    <a:lnTo>
                      <a:pt x="495" y="112"/>
                    </a:lnTo>
                    <a:lnTo>
                      <a:pt x="505" y="106"/>
                    </a:lnTo>
                    <a:lnTo>
                      <a:pt x="513" y="96"/>
                    </a:lnTo>
                    <a:lnTo>
                      <a:pt x="519" y="85"/>
                    </a:lnTo>
                    <a:lnTo>
                      <a:pt x="513" y="75"/>
                    </a:lnTo>
                    <a:lnTo>
                      <a:pt x="513" y="67"/>
                    </a:lnTo>
                    <a:lnTo>
                      <a:pt x="513" y="57"/>
                    </a:lnTo>
                    <a:lnTo>
                      <a:pt x="515" y="47"/>
                    </a:lnTo>
                    <a:lnTo>
                      <a:pt x="515" y="38"/>
                    </a:lnTo>
                    <a:lnTo>
                      <a:pt x="513" y="30"/>
                    </a:lnTo>
                    <a:lnTo>
                      <a:pt x="509" y="22"/>
                    </a:lnTo>
                    <a:lnTo>
                      <a:pt x="499" y="14"/>
                    </a:lnTo>
                    <a:lnTo>
                      <a:pt x="499" y="0"/>
                    </a:lnTo>
                    <a:lnTo>
                      <a:pt x="507" y="2"/>
                    </a:lnTo>
                    <a:lnTo>
                      <a:pt x="515" y="8"/>
                    </a:lnTo>
                    <a:lnTo>
                      <a:pt x="523" y="14"/>
                    </a:lnTo>
                    <a:lnTo>
                      <a:pt x="532" y="20"/>
                    </a:lnTo>
                    <a:lnTo>
                      <a:pt x="540" y="28"/>
                    </a:lnTo>
                    <a:lnTo>
                      <a:pt x="544" y="36"/>
                    </a:lnTo>
                    <a:lnTo>
                      <a:pt x="546" y="43"/>
                    </a:lnTo>
                    <a:lnTo>
                      <a:pt x="546" y="51"/>
                    </a:lnTo>
                    <a:close/>
                  </a:path>
                </a:pathLst>
              </a:custGeom>
              <a:solidFill>
                <a:srgbClr val="CC9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2" name="Freeform 258"/>
              <p:cNvSpPr>
                <a:spLocks/>
              </p:cNvSpPr>
              <p:nvPr/>
            </p:nvSpPr>
            <p:spPr bwMode="auto">
              <a:xfrm>
                <a:off x="4128" y="4260"/>
                <a:ext cx="365" cy="278"/>
              </a:xfrm>
              <a:custGeom>
                <a:avLst/>
                <a:gdLst>
                  <a:gd name="T0" fmla="*/ 124 w 365"/>
                  <a:gd name="T1" fmla="*/ 113 h 278"/>
                  <a:gd name="T2" fmla="*/ 179 w 365"/>
                  <a:gd name="T3" fmla="*/ 149 h 278"/>
                  <a:gd name="T4" fmla="*/ 235 w 365"/>
                  <a:gd name="T5" fmla="*/ 182 h 278"/>
                  <a:gd name="T6" fmla="*/ 290 w 365"/>
                  <a:gd name="T7" fmla="*/ 219 h 278"/>
                  <a:gd name="T8" fmla="*/ 322 w 365"/>
                  <a:gd name="T9" fmla="*/ 241 h 278"/>
                  <a:gd name="T10" fmla="*/ 337 w 365"/>
                  <a:gd name="T11" fmla="*/ 247 h 278"/>
                  <a:gd name="T12" fmla="*/ 351 w 365"/>
                  <a:gd name="T13" fmla="*/ 253 h 278"/>
                  <a:gd name="T14" fmla="*/ 363 w 365"/>
                  <a:gd name="T15" fmla="*/ 262 h 278"/>
                  <a:gd name="T16" fmla="*/ 363 w 365"/>
                  <a:gd name="T17" fmla="*/ 274 h 278"/>
                  <a:gd name="T18" fmla="*/ 355 w 365"/>
                  <a:gd name="T19" fmla="*/ 278 h 278"/>
                  <a:gd name="T20" fmla="*/ 347 w 365"/>
                  <a:gd name="T21" fmla="*/ 278 h 278"/>
                  <a:gd name="T22" fmla="*/ 339 w 365"/>
                  <a:gd name="T23" fmla="*/ 276 h 278"/>
                  <a:gd name="T24" fmla="*/ 316 w 365"/>
                  <a:gd name="T25" fmla="*/ 270 h 278"/>
                  <a:gd name="T26" fmla="*/ 284 w 365"/>
                  <a:gd name="T27" fmla="*/ 251 h 278"/>
                  <a:gd name="T28" fmla="*/ 251 w 365"/>
                  <a:gd name="T29" fmla="*/ 231 h 278"/>
                  <a:gd name="T30" fmla="*/ 220 w 365"/>
                  <a:gd name="T31" fmla="*/ 209 h 278"/>
                  <a:gd name="T32" fmla="*/ 198 w 365"/>
                  <a:gd name="T33" fmla="*/ 194 h 278"/>
                  <a:gd name="T34" fmla="*/ 181 w 365"/>
                  <a:gd name="T35" fmla="*/ 186 h 278"/>
                  <a:gd name="T36" fmla="*/ 169 w 365"/>
                  <a:gd name="T37" fmla="*/ 174 h 278"/>
                  <a:gd name="T38" fmla="*/ 155 w 365"/>
                  <a:gd name="T39" fmla="*/ 164 h 278"/>
                  <a:gd name="T40" fmla="*/ 134 w 365"/>
                  <a:gd name="T41" fmla="*/ 155 h 278"/>
                  <a:gd name="T42" fmla="*/ 114 w 365"/>
                  <a:gd name="T43" fmla="*/ 143 h 278"/>
                  <a:gd name="T44" fmla="*/ 87 w 365"/>
                  <a:gd name="T45" fmla="*/ 119 h 278"/>
                  <a:gd name="T46" fmla="*/ 57 w 365"/>
                  <a:gd name="T47" fmla="*/ 82 h 278"/>
                  <a:gd name="T48" fmla="*/ 22 w 365"/>
                  <a:gd name="T49" fmla="*/ 45 h 278"/>
                  <a:gd name="T50" fmla="*/ 2 w 365"/>
                  <a:gd name="T51" fmla="*/ 25 h 278"/>
                  <a:gd name="T52" fmla="*/ 0 w 365"/>
                  <a:gd name="T53" fmla="*/ 17 h 278"/>
                  <a:gd name="T54" fmla="*/ 2 w 365"/>
                  <a:gd name="T55" fmla="*/ 8 h 278"/>
                  <a:gd name="T56" fmla="*/ 8 w 365"/>
                  <a:gd name="T57" fmla="*/ 2 h 278"/>
                  <a:gd name="T58" fmla="*/ 20 w 365"/>
                  <a:gd name="T59" fmla="*/ 2 h 278"/>
                  <a:gd name="T60" fmla="*/ 36 w 365"/>
                  <a:gd name="T61" fmla="*/ 8 h 278"/>
                  <a:gd name="T62" fmla="*/ 53 w 365"/>
                  <a:gd name="T63" fmla="*/ 23 h 278"/>
                  <a:gd name="T64" fmla="*/ 69 w 365"/>
                  <a:gd name="T65" fmla="*/ 51 h 278"/>
                  <a:gd name="T66" fmla="*/ 87 w 365"/>
                  <a:gd name="T67" fmla="*/ 80 h 2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5" h="278">
                    <a:moveTo>
                      <a:pt x="100" y="90"/>
                    </a:moveTo>
                    <a:lnTo>
                      <a:pt x="124" y="113"/>
                    </a:lnTo>
                    <a:lnTo>
                      <a:pt x="151" y="131"/>
                    </a:lnTo>
                    <a:lnTo>
                      <a:pt x="179" y="149"/>
                    </a:lnTo>
                    <a:lnTo>
                      <a:pt x="206" y="166"/>
                    </a:lnTo>
                    <a:lnTo>
                      <a:pt x="235" y="182"/>
                    </a:lnTo>
                    <a:lnTo>
                      <a:pt x="261" y="198"/>
                    </a:lnTo>
                    <a:lnTo>
                      <a:pt x="290" y="219"/>
                    </a:lnTo>
                    <a:lnTo>
                      <a:pt x="314" y="239"/>
                    </a:lnTo>
                    <a:lnTo>
                      <a:pt x="322" y="241"/>
                    </a:lnTo>
                    <a:lnTo>
                      <a:pt x="329" y="245"/>
                    </a:lnTo>
                    <a:lnTo>
                      <a:pt x="337" y="247"/>
                    </a:lnTo>
                    <a:lnTo>
                      <a:pt x="345" y="249"/>
                    </a:lnTo>
                    <a:lnTo>
                      <a:pt x="351" y="253"/>
                    </a:lnTo>
                    <a:lnTo>
                      <a:pt x="357" y="258"/>
                    </a:lnTo>
                    <a:lnTo>
                      <a:pt x="363" y="262"/>
                    </a:lnTo>
                    <a:lnTo>
                      <a:pt x="365" y="270"/>
                    </a:lnTo>
                    <a:lnTo>
                      <a:pt x="363" y="274"/>
                    </a:lnTo>
                    <a:lnTo>
                      <a:pt x="359" y="276"/>
                    </a:lnTo>
                    <a:lnTo>
                      <a:pt x="355" y="278"/>
                    </a:lnTo>
                    <a:lnTo>
                      <a:pt x="351" y="278"/>
                    </a:lnTo>
                    <a:lnTo>
                      <a:pt x="347" y="278"/>
                    </a:lnTo>
                    <a:lnTo>
                      <a:pt x="343" y="276"/>
                    </a:lnTo>
                    <a:lnTo>
                      <a:pt x="339" y="276"/>
                    </a:lnTo>
                    <a:lnTo>
                      <a:pt x="335" y="276"/>
                    </a:lnTo>
                    <a:lnTo>
                      <a:pt x="316" y="270"/>
                    </a:lnTo>
                    <a:lnTo>
                      <a:pt x="300" y="262"/>
                    </a:lnTo>
                    <a:lnTo>
                      <a:pt x="284" y="251"/>
                    </a:lnTo>
                    <a:lnTo>
                      <a:pt x="267" y="241"/>
                    </a:lnTo>
                    <a:lnTo>
                      <a:pt x="251" y="231"/>
                    </a:lnTo>
                    <a:lnTo>
                      <a:pt x="237" y="221"/>
                    </a:lnTo>
                    <a:lnTo>
                      <a:pt x="220" y="209"/>
                    </a:lnTo>
                    <a:lnTo>
                      <a:pt x="206" y="194"/>
                    </a:lnTo>
                    <a:lnTo>
                      <a:pt x="198" y="194"/>
                    </a:lnTo>
                    <a:lnTo>
                      <a:pt x="190" y="190"/>
                    </a:lnTo>
                    <a:lnTo>
                      <a:pt x="181" y="186"/>
                    </a:lnTo>
                    <a:lnTo>
                      <a:pt x="175" y="180"/>
                    </a:lnTo>
                    <a:lnTo>
                      <a:pt x="169" y="174"/>
                    </a:lnTo>
                    <a:lnTo>
                      <a:pt x="161" y="168"/>
                    </a:lnTo>
                    <a:lnTo>
                      <a:pt x="155" y="164"/>
                    </a:lnTo>
                    <a:lnTo>
                      <a:pt x="147" y="160"/>
                    </a:lnTo>
                    <a:lnTo>
                      <a:pt x="134" y="155"/>
                    </a:lnTo>
                    <a:lnTo>
                      <a:pt x="124" y="149"/>
                    </a:lnTo>
                    <a:lnTo>
                      <a:pt x="114" y="143"/>
                    </a:lnTo>
                    <a:lnTo>
                      <a:pt x="104" y="135"/>
                    </a:lnTo>
                    <a:lnTo>
                      <a:pt x="87" y="119"/>
                    </a:lnTo>
                    <a:lnTo>
                      <a:pt x="71" y="100"/>
                    </a:lnTo>
                    <a:lnTo>
                      <a:pt x="57" y="82"/>
                    </a:lnTo>
                    <a:lnTo>
                      <a:pt x="40" y="64"/>
                    </a:lnTo>
                    <a:lnTo>
                      <a:pt x="22" y="45"/>
                    </a:lnTo>
                    <a:lnTo>
                      <a:pt x="4" y="29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8" y="4"/>
                    </a:lnTo>
                    <a:lnTo>
                      <a:pt x="36" y="8"/>
                    </a:lnTo>
                    <a:lnTo>
                      <a:pt x="43" y="13"/>
                    </a:lnTo>
                    <a:lnTo>
                      <a:pt x="53" y="23"/>
                    </a:lnTo>
                    <a:lnTo>
                      <a:pt x="61" y="37"/>
                    </a:lnTo>
                    <a:lnTo>
                      <a:pt x="69" y="51"/>
                    </a:lnTo>
                    <a:lnTo>
                      <a:pt x="77" y="66"/>
                    </a:lnTo>
                    <a:lnTo>
                      <a:pt x="87" y="80"/>
                    </a:lnTo>
                    <a:lnTo>
                      <a:pt x="100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3" name="Freeform 259"/>
              <p:cNvSpPr>
                <a:spLocks/>
              </p:cNvSpPr>
              <p:nvPr/>
            </p:nvSpPr>
            <p:spPr bwMode="auto">
              <a:xfrm>
                <a:off x="3515" y="4446"/>
                <a:ext cx="118" cy="161"/>
              </a:xfrm>
              <a:custGeom>
                <a:avLst/>
                <a:gdLst>
                  <a:gd name="T0" fmla="*/ 67 w 118"/>
                  <a:gd name="T1" fmla="*/ 8 h 161"/>
                  <a:gd name="T2" fmla="*/ 65 w 118"/>
                  <a:gd name="T3" fmla="*/ 10 h 161"/>
                  <a:gd name="T4" fmla="*/ 61 w 118"/>
                  <a:gd name="T5" fmla="*/ 12 h 161"/>
                  <a:gd name="T6" fmla="*/ 57 w 118"/>
                  <a:gd name="T7" fmla="*/ 14 h 161"/>
                  <a:gd name="T8" fmla="*/ 53 w 118"/>
                  <a:gd name="T9" fmla="*/ 14 h 161"/>
                  <a:gd name="T10" fmla="*/ 51 w 118"/>
                  <a:gd name="T11" fmla="*/ 16 h 161"/>
                  <a:gd name="T12" fmla="*/ 47 w 118"/>
                  <a:gd name="T13" fmla="*/ 18 h 161"/>
                  <a:gd name="T14" fmla="*/ 45 w 118"/>
                  <a:gd name="T15" fmla="*/ 21 h 161"/>
                  <a:gd name="T16" fmla="*/ 45 w 118"/>
                  <a:gd name="T17" fmla="*/ 25 h 161"/>
                  <a:gd name="T18" fmla="*/ 53 w 118"/>
                  <a:gd name="T19" fmla="*/ 33 h 161"/>
                  <a:gd name="T20" fmla="*/ 57 w 118"/>
                  <a:gd name="T21" fmla="*/ 35 h 161"/>
                  <a:gd name="T22" fmla="*/ 61 w 118"/>
                  <a:gd name="T23" fmla="*/ 35 h 161"/>
                  <a:gd name="T24" fmla="*/ 67 w 118"/>
                  <a:gd name="T25" fmla="*/ 37 h 161"/>
                  <a:gd name="T26" fmla="*/ 73 w 118"/>
                  <a:gd name="T27" fmla="*/ 39 h 161"/>
                  <a:gd name="T28" fmla="*/ 79 w 118"/>
                  <a:gd name="T29" fmla="*/ 41 h 161"/>
                  <a:gd name="T30" fmla="*/ 86 w 118"/>
                  <a:gd name="T31" fmla="*/ 45 h 161"/>
                  <a:gd name="T32" fmla="*/ 90 w 118"/>
                  <a:gd name="T33" fmla="*/ 49 h 161"/>
                  <a:gd name="T34" fmla="*/ 94 w 118"/>
                  <a:gd name="T35" fmla="*/ 53 h 161"/>
                  <a:gd name="T36" fmla="*/ 102 w 118"/>
                  <a:gd name="T37" fmla="*/ 63 h 161"/>
                  <a:gd name="T38" fmla="*/ 106 w 118"/>
                  <a:gd name="T39" fmla="*/ 74 h 161"/>
                  <a:gd name="T40" fmla="*/ 112 w 118"/>
                  <a:gd name="T41" fmla="*/ 84 h 161"/>
                  <a:gd name="T42" fmla="*/ 114 w 118"/>
                  <a:gd name="T43" fmla="*/ 94 h 161"/>
                  <a:gd name="T44" fmla="*/ 118 w 118"/>
                  <a:gd name="T45" fmla="*/ 104 h 161"/>
                  <a:gd name="T46" fmla="*/ 118 w 118"/>
                  <a:gd name="T47" fmla="*/ 114 h 161"/>
                  <a:gd name="T48" fmla="*/ 118 w 118"/>
                  <a:gd name="T49" fmla="*/ 127 h 161"/>
                  <a:gd name="T50" fmla="*/ 118 w 118"/>
                  <a:gd name="T51" fmla="*/ 137 h 161"/>
                  <a:gd name="T52" fmla="*/ 118 w 118"/>
                  <a:gd name="T53" fmla="*/ 141 h 161"/>
                  <a:gd name="T54" fmla="*/ 118 w 118"/>
                  <a:gd name="T55" fmla="*/ 145 h 161"/>
                  <a:gd name="T56" fmla="*/ 118 w 118"/>
                  <a:gd name="T57" fmla="*/ 149 h 161"/>
                  <a:gd name="T58" fmla="*/ 116 w 118"/>
                  <a:gd name="T59" fmla="*/ 151 h 161"/>
                  <a:gd name="T60" fmla="*/ 114 w 118"/>
                  <a:gd name="T61" fmla="*/ 153 h 161"/>
                  <a:gd name="T62" fmla="*/ 112 w 118"/>
                  <a:gd name="T63" fmla="*/ 157 h 161"/>
                  <a:gd name="T64" fmla="*/ 108 w 118"/>
                  <a:gd name="T65" fmla="*/ 159 h 161"/>
                  <a:gd name="T66" fmla="*/ 106 w 118"/>
                  <a:gd name="T67" fmla="*/ 161 h 161"/>
                  <a:gd name="T68" fmla="*/ 90 w 118"/>
                  <a:gd name="T69" fmla="*/ 161 h 161"/>
                  <a:gd name="T70" fmla="*/ 75 w 118"/>
                  <a:gd name="T71" fmla="*/ 161 h 161"/>
                  <a:gd name="T72" fmla="*/ 61 w 118"/>
                  <a:gd name="T73" fmla="*/ 157 h 161"/>
                  <a:gd name="T74" fmla="*/ 49 w 118"/>
                  <a:gd name="T75" fmla="*/ 151 h 161"/>
                  <a:gd name="T76" fmla="*/ 37 w 118"/>
                  <a:gd name="T77" fmla="*/ 145 h 161"/>
                  <a:gd name="T78" fmla="*/ 24 w 118"/>
                  <a:gd name="T79" fmla="*/ 137 h 161"/>
                  <a:gd name="T80" fmla="*/ 14 w 118"/>
                  <a:gd name="T81" fmla="*/ 129 h 161"/>
                  <a:gd name="T82" fmla="*/ 2 w 118"/>
                  <a:gd name="T83" fmla="*/ 119 h 161"/>
                  <a:gd name="T84" fmla="*/ 0 w 118"/>
                  <a:gd name="T85" fmla="*/ 106 h 161"/>
                  <a:gd name="T86" fmla="*/ 2 w 118"/>
                  <a:gd name="T87" fmla="*/ 94 h 161"/>
                  <a:gd name="T88" fmla="*/ 2 w 118"/>
                  <a:gd name="T89" fmla="*/ 82 h 161"/>
                  <a:gd name="T90" fmla="*/ 4 w 118"/>
                  <a:gd name="T91" fmla="*/ 70 h 161"/>
                  <a:gd name="T92" fmla="*/ 8 w 118"/>
                  <a:gd name="T93" fmla="*/ 57 h 161"/>
                  <a:gd name="T94" fmla="*/ 10 w 118"/>
                  <a:gd name="T95" fmla="*/ 45 h 161"/>
                  <a:gd name="T96" fmla="*/ 14 w 118"/>
                  <a:gd name="T97" fmla="*/ 33 h 161"/>
                  <a:gd name="T98" fmla="*/ 16 w 118"/>
                  <a:gd name="T99" fmla="*/ 21 h 161"/>
                  <a:gd name="T100" fmla="*/ 22 w 118"/>
                  <a:gd name="T101" fmla="*/ 14 h 161"/>
                  <a:gd name="T102" fmla="*/ 28 w 118"/>
                  <a:gd name="T103" fmla="*/ 8 h 161"/>
                  <a:gd name="T104" fmla="*/ 34 w 118"/>
                  <a:gd name="T105" fmla="*/ 4 h 161"/>
                  <a:gd name="T106" fmla="*/ 41 w 118"/>
                  <a:gd name="T107" fmla="*/ 0 h 161"/>
                  <a:gd name="T108" fmla="*/ 47 w 118"/>
                  <a:gd name="T109" fmla="*/ 0 h 161"/>
                  <a:gd name="T110" fmla="*/ 55 w 118"/>
                  <a:gd name="T111" fmla="*/ 0 h 161"/>
                  <a:gd name="T112" fmla="*/ 61 w 118"/>
                  <a:gd name="T113" fmla="*/ 2 h 161"/>
                  <a:gd name="T114" fmla="*/ 67 w 118"/>
                  <a:gd name="T115" fmla="*/ 8 h 16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8" h="161">
                    <a:moveTo>
                      <a:pt x="67" y="8"/>
                    </a:moveTo>
                    <a:lnTo>
                      <a:pt x="65" y="10"/>
                    </a:lnTo>
                    <a:lnTo>
                      <a:pt x="61" y="12"/>
                    </a:lnTo>
                    <a:lnTo>
                      <a:pt x="57" y="14"/>
                    </a:lnTo>
                    <a:lnTo>
                      <a:pt x="53" y="14"/>
                    </a:lnTo>
                    <a:lnTo>
                      <a:pt x="51" y="16"/>
                    </a:lnTo>
                    <a:lnTo>
                      <a:pt x="47" y="18"/>
                    </a:lnTo>
                    <a:lnTo>
                      <a:pt x="45" y="21"/>
                    </a:lnTo>
                    <a:lnTo>
                      <a:pt x="45" y="25"/>
                    </a:lnTo>
                    <a:lnTo>
                      <a:pt x="53" y="33"/>
                    </a:lnTo>
                    <a:lnTo>
                      <a:pt x="57" y="35"/>
                    </a:lnTo>
                    <a:lnTo>
                      <a:pt x="61" y="35"/>
                    </a:lnTo>
                    <a:lnTo>
                      <a:pt x="67" y="37"/>
                    </a:lnTo>
                    <a:lnTo>
                      <a:pt x="73" y="39"/>
                    </a:lnTo>
                    <a:lnTo>
                      <a:pt x="79" y="41"/>
                    </a:lnTo>
                    <a:lnTo>
                      <a:pt x="86" y="45"/>
                    </a:lnTo>
                    <a:lnTo>
                      <a:pt x="90" y="49"/>
                    </a:lnTo>
                    <a:lnTo>
                      <a:pt x="94" y="53"/>
                    </a:lnTo>
                    <a:lnTo>
                      <a:pt x="102" y="63"/>
                    </a:lnTo>
                    <a:lnTo>
                      <a:pt x="106" y="74"/>
                    </a:lnTo>
                    <a:lnTo>
                      <a:pt x="112" y="84"/>
                    </a:lnTo>
                    <a:lnTo>
                      <a:pt x="114" y="94"/>
                    </a:lnTo>
                    <a:lnTo>
                      <a:pt x="118" y="104"/>
                    </a:lnTo>
                    <a:lnTo>
                      <a:pt x="118" y="114"/>
                    </a:lnTo>
                    <a:lnTo>
                      <a:pt x="118" y="127"/>
                    </a:lnTo>
                    <a:lnTo>
                      <a:pt x="118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18" y="149"/>
                    </a:lnTo>
                    <a:lnTo>
                      <a:pt x="116" y="151"/>
                    </a:lnTo>
                    <a:lnTo>
                      <a:pt x="114" y="153"/>
                    </a:lnTo>
                    <a:lnTo>
                      <a:pt x="112" y="157"/>
                    </a:lnTo>
                    <a:lnTo>
                      <a:pt x="108" y="159"/>
                    </a:lnTo>
                    <a:lnTo>
                      <a:pt x="106" y="161"/>
                    </a:lnTo>
                    <a:lnTo>
                      <a:pt x="90" y="161"/>
                    </a:lnTo>
                    <a:lnTo>
                      <a:pt x="75" y="161"/>
                    </a:lnTo>
                    <a:lnTo>
                      <a:pt x="61" y="157"/>
                    </a:lnTo>
                    <a:lnTo>
                      <a:pt x="49" y="151"/>
                    </a:lnTo>
                    <a:lnTo>
                      <a:pt x="37" y="145"/>
                    </a:lnTo>
                    <a:lnTo>
                      <a:pt x="24" y="137"/>
                    </a:lnTo>
                    <a:lnTo>
                      <a:pt x="14" y="129"/>
                    </a:lnTo>
                    <a:lnTo>
                      <a:pt x="2" y="119"/>
                    </a:lnTo>
                    <a:lnTo>
                      <a:pt x="0" y="106"/>
                    </a:lnTo>
                    <a:lnTo>
                      <a:pt x="2" y="94"/>
                    </a:lnTo>
                    <a:lnTo>
                      <a:pt x="2" y="82"/>
                    </a:lnTo>
                    <a:lnTo>
                      <a:pt x="4" y="70"/>
                    </a:lnTo>
                    <a:lnTo>
                      <a:pt x="8" y="57"/>
                    </a:lnTo>
                    <a:lnTo>
                      <a:pt x="10" y="45"/>
                    </a:lnTo>
                    <a:lnTo>
                      <a:pt x="14" y="33"/>
                    </a:lnTo>
                    <a:lnTo>
                      <a:pt x="16" y="21"/>
                    </a:lnTo>
                    <a:lnTo>
                      <a:pt x="22" y="14"/>
                    </a:lnTo>
                    <a:lnTo>
                      <a:pt x="28" y="8"/>
                    </a:lnTo>
                    <a:lnTo>
                      <a:pt x="34" y="4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55" y="0"/>
                    </a:lnTo>
                    <a:lnTo>
                      <a:pt x="61" y="2"/>
                    </a:lnTo>
                    <a:lnTo>
                      <a:pt x="67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4" name="Freeform 260"/>
              <p:cNvSpPr>
                <a:spLocks/>
              </p:cNvSpPr>
              <p:nvPr/>
            </p:nvSpPr>
            <p:spPr bwMode="auto">
              <a:xfrm>
                <a:off x="3547" y="4505"/>
                <a:ext cx="51" cy="68"/>
              </a:xfrm>
              <a:custGeom>
                <a:avLst/>
                <a:gdLst>
                  <a:gd name="T0" fmla="*/ 47 w 51"/>
                  <a:gd name="T1" fmla="*/ 39 h 68"/>
                  <a:gd name="T2" fmla="*/ 47 w 51"/>
                  <a:gd name="T3" fmla="*/ 43 h 68"/>
                  <a:gd name="T4" fmla="*/ 47 w 51"/>
                  <a:gd name="T5" fmla="*/ 47 h 68"/>
                  <a:gd name="T6" fmla="*/ 49 w 51"/>
                  <a:gd name="T7" fmla="*/ 49 h 68"/>
                  <a:gd name="T8" fmla="*/ 49 w 51"/>
                  <a:gd name="T9" fmla="*/ 53 h 68"/>
                  <a:gd name="T10" fmla="*/ 51 w 51"/>
                  <a:gd name="T11" fmla="*/ 55 h 68"/>
                  <a:gd name="T12" fmla="*/ 51 w 51"/>
                  <a:gd name="T13" fmla="*/ 60 h 68"/>
                  <a:gd name="T14" fmla="*/ 51 w 51"/>
                  <a:gd name="T15" fmla="*/ 64 h 68"/>
                  <a:gd name="T16" fmla="*/ 51 w 51"/>
                  <a:gd name="T17" fmla="*/ 68 h 68"/>
                  <a:gd name="T18" fmla="*/ 43 w 51"/>
                  <a:gd name="T19" fmla="*/ 64 h 68"/>
                  <a:gd name="T20" fmla="*/ 35 w 51"/>
                  <a:gd name="T21" fmla="*/ 60 h 68"/>
                  <a:gd name="T22" fmla="*/ 27 w 51"/>
                  <a:gd name="T23" fmla="*/ 55 h 68"/>
                  <a:gd name="T24" fmla="*/ 19 w 51"/>
                  <a:gd name="T25" fmla="*/ 51 h 68"/>
                  <a:gd name="T26" fmla="*/ 13 w 51"/>
                  <a:gd name="T27" fmla="*/ 47 h 68"/>
                  <a:gd name="T28" fmla="*/ 7 w 51"/>
                  <a:gd name="T29" fmla="*/ 41 h 68"/>
                  <a:gd name="T30" fmla="*/ 2 w 51"/>
                  <a:gd name="T31" fmla="*/ 33 h 68"/>
                  <a:gd name="T32" fmla="*/ 0 w 51"/>
                  <a:gd name="T33" fmla="*/ 25 h 68"/>
                  <a:gd name="T34" fmla="*/ 5 w 51"/>
                  <a:gd name="T35" fmla="*/ 0 h 68"/>
                  <a:gd name="T36" fmla="*/ 13 w 51"/>
                  <a:gd name="T37" fmla="*/ 2 h 68"/>
                  <a:gd name="T38" fmla="*/ 19 w 51"/>
                  <a:gd name="T39" fmla="*/ 4 h 68"/>
                  <a:gd name="T40" fmla="*/ 25 w 51"/>
                  <a:gd name="T41" fmla="*/ 8 h 68"/>
                  <a:gd name="T42" fmla="*/ 29 w 51"/>
                  <a:gd name="T43" fmla="*/ 15 h 68"/>
                  <a:gd name="T44" fmla="*/ 33 w 51"/>
                  <a:gd name="T45" fmla="*/ 21 h 68"/>
                  <a:gd name="T46" fmla="*/ 37 w 51"/>
                  <a:gd name="T47" fmla="*/ 27 h 68"/>
                  <a:gd name="T48" fmla="*/ 43 w 51"/>
                  <a:gd name="T49" fmla="*/ 33 h 68"/>
                  <a:gd name="T50" fmla="*/ 47 w 51"/>
                  <a:gd name="T51" fmla="*/ 39 h 6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1" h="68">
                    <a:moveTo>
                      <a:pt x="47" y="39"/>
                    </a:moveTo>
                    <a:lnTo>
                      <a:pt x="47" y="43"/>
                    </a:lnTo>
                    <a:lnTo>
                      <a:pt x="47" y="47"/>
                    </a:lnTo>
                    <a:lnTo>
                      <a:pt x="49" y="49"/>
                    </a:lnTo>
                    <a:lnTo>
                      <a:pt x="49" y="53"/>
                    </a:lnTo>
                    <a:lnTo>
                      <a:pt x="51" y="55"/>
                    </a:lnTo>
                    <a:lnTo>
                      <a:pt x="51" y="60"/>
                    </a:lnTo>
                    <a:lnTo>
                      <a:pt x="51" y="64"/>
                    </a:lnTo>
                    <a:lnTo>
                      <a:pt x="51" y="68"/>
                    </a:lnTo>
                    <a:lnTo>
                      <a:pt x="43" y="64"/>
                    </a:lnTo>
                    <a:lnTo>
                      <a:pt x="35" y="60"/>
                    </a:lnTo>
                    <a:lnTo>
                      <a:pt x="27" y="55"/>
                    </a:lnTo>
                    <a:lnTo>
                      <a:pt x="19" y="51"/>
                    </a:lnTo>
                    <a:lnTo>
                      <a:pt x="13" y="47"/>
                    </a:lnTo>
                    <a:lnTo>
                      <a:pt x="7" y="41"/>
                    </a:lnTo>
                    <a:lnTo>
                      <a:pt x="2" y="33"/>
                    </a:lnTo>
                    <a:lnTo>
                      <a:pt x="0" y="25"/>
                    </a:lnTo>
                    <a:lnTo>
                      <a:pt x="5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5" y="8"/>
                    </a:lnTo>
                    <a:lnTo>
                      <a:pt x="29" y="15"/>
                    </a:lnTo>
                    <a:lnTo>
                      <a:pt x="33" y="21"/>
                    </a:lnTo>
                    <a:lnTo>
                      <a:pt x="37" y="27"/>
                    </a:lnTo>
                    <a:lnTo>
                      <a:pt x="43" y="33"/>
                    </a:lnTo>
                    <a:lnTo>
                      <a:pt x="47" y="39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5" name="Freeform 261"/>
              <p:cNvSpPr>
                <a:spLocks/>
              </p:cNvSpPr>
              <p:nvPr/>
            </p:nvSpPr>
            <p:spPr bwMode="auto">
              <a:xfrm>
                <a:off x="4068" y="4522"/>
                <a:ext cx="149" cy="330"/>
              </a:xfrm>
              <a:custGeom>
                <a:avLst/>
                <a:gdLst>
                  <a:gd name="T0" fmla="*/ 47 w 149"/>
                  <a:gd name="T1" fmla="*/ 4 h 330"/>
                  <a:gd name="T2" fmla="*/ 41 w 149"/>
                  <a:gd name="T3" fmla="*/ 22 h 330"/>
                  <a:gd name="T4" fmla="*/ 35 w 149"/>
                  <a:gd name="T5" fmla="*/ 41 h 330"/>
                  <a:gd name="T6" fmla="*/ 33 w 149"/>
                  <a:gd name="T7" fmla="*/ 59 h 330"/>
                  <a:gd name="T8" fmla="*/ 33 w 149"/>
                  <a:gd name="T9" fmla="*/ 79 h 330"/>
                  <a:gd name="T10" fmla="*/ 35 w 149"/>
                  <a:gd name="T11" fmla="*/ 98 h 330"/>
                  <a:gd name="T12" fmla="*/ 39 w 149"/>
                  <a:gd name="T13" fmla="*/ 116 h 330"/>
                  <a:gd name="T14" fmla="*/ 43 w 149"/>
                  <a:gd name="T15" fmla="*/ 136 h 330"/>
                  <a:gd name="T16" fmla="*/ 49 w 149"/>
                  <a:gd name="T17" fmla="*/ 155 h 330"/>
                  <a:gd name="T18" fmla="*/ 66 w 149"/>
                  <a:gd name="T19" fmla="*/ 194 h 330"/>
                  <a:gd name="T20" fmla="*/ 84 w 149"/>
                  <a:gd name="T21" fmla="*/ 230 h 330"/>
                  <a:gd name="T22" fmla="*/ 103 w 149"/>
                  <a:gd name="T23" fmla="*/ 265 h 330"/>
                  <a:gd name="T24" fmla="*/ 123 w 149"/>
                  <a:gd name="T25" fmla="*/ 300 h 330"/>
                  <a:gd name="T26" fmla="*/ 125 w 149"/>
                  <a:gd name="T27" fmla="*/ 304 h 330"/>
                  <a:gd name="T28" fmla="*/ 129 w 149"/>
                  <a:gd name="T29" fmla="*/ 306 h 330"/>
                  <a:gd name="T30" fmla="*/ 133 w 149"/>
                  <a:gd name="T31" fmla="*/ 310 h 330"/>
                  <a:gd name="T32" fmla="*/ 137 w 149"/>
                  <a:gd name="T33" fmla="*/ 312 h 330"/>
                  <a:gd name="T34" fmla="*/ 139 w 149"/>
                  <a:gd name="T35" fmla="*/ 314 h 330"/>
                  <a:gd name="T36" fmla="*/ 143 w 149"/>
                  <a:gd name="T37" fmla="*/ 316 h 330"/>
                  <a:gd name="T38" fmla="*/ 147 w 149"/>
                  <a:gd name="T39" fmla="*/ 318 h 330"/>
                  <a:gd name="T40" fmla="*/ 149 w 149"/>
                  <a:gd name="T41" fmla="*/ 322 h 330"/>
                  <a:gd name="T42" fmla="*/ 145 w 149"/>
                  <a:gd name="T43" fmla="*/ 328 h 330"/>
                  <a:gd name="T44" fmla="*/ 141 w 149"/>
                  <a:gd name="T45" fmla="*/ 330 h 330"/>
                  <a:gd name="T46" fmla="*/ 137 w 149"/>
                  <a:gd name="T47" fmla="*/ 330 h 330"/>
                  <a:gd name="T48" fmla="*/ 133 w 149"/>
                  <a:gd name="T49" fmla="*/ 330 h 330"/>
                  <a:gd name="T50" fmla="*/ 129 w 149"/>
                  <a:gd name="T51" fmla="*/ 328 h 330"/>
                  <a:gd name="T52" fmla="*/ 123 w 149"/>
                  <a:gd name="T53" fmla="*/ 326 h 330"/>
                  <a:gd name="T54" fmla="*/ 119 w 149"/>
                  <a:gd name="T55" fmla="*/ 326 h 330"/>
                  <a:gd name="T56" fmla="*/ 113 w 149"/>
                  <a:gd name="T57" fmla="*/ 326 h 330"/>
                  <a:gd name="T58" fmla="*/ 98 w 149"/>
                  <a:gd name="T59" fmla="*/ 312 h 330"/>
                  <a:gd name="T60" fmla="*/ 84 w 149"/>
                  <a:gd name="T61" fmla="*/ 296 h 330"/>
                  <a:gd name="T62" fmla="*/ 72 w 149"/>
                  <a:gd name="T63" fmla="*/ 279 h 330"/>
                  <a:gd name="T64" fmla="*/ 60 w 149"/>
                  <a:gd name="T65" fmla="*/ 263 h 330"/>
                  <a:gd name="T66" fmla="*/ 49 w 149"/>
                  <a:gd name="T67" fmla="*/ 245 h 330"/>
                  <a:gd name="T68" fmla="*/ 39 w 149"/>
                  <a:gd name="T69" fmla="*/ 226 h 330"/>
                  <a:gd name="T70" fmla="*/ 31 w 149"/>
                  <a:gd name="T71" fmla="*/ 208 h 330"/>
                  <a:gd name="T72" fmla="*/ 23 w 149"/>
                  <a:gd name="T73" fmla="*/ 188 h 330"/>
                  <a:gd name="T74" fmla="*/ 17 w 149"/>
                  <a:gd name="T75" fmla="*/ 169 h 330"/>
                  <a:gd name="T76" fmla="*/ 13 w 149"/>
                  <a:gd name="T77" fmla="*/ 149 h 330"/>
                  <a:gd name="T78" fmla="*/ 9 w 149"/>
                  <a:gd name="T79" fmla="*/ 128 h 330"/>
                  <a:gd name="T80" fmla="*/ 4 w 149"/>
                  <a:gd name="T81" fmla="*/ 108 h 330"/>
                  <a:gd name="T82" fmla="*/ 0 w 149"/>
                  <a:gd name="T83" fmla="*/ 67 h 330"/>
                  <a:gd name="T84" fmla="*/ 0 w 149"/>
                  <a:gd name="T85" fmla="*/ 26 h 330"/>
                  <a:gd name="T86" fmla="*/ 2 w 149"/>
                  <a:gd name="T87" fmla="*/ 20 h 330"/>
                  <a:gd name="T88" fmla="*/ 6 w 149"/>
                  <a:gd name="T89" fmla="*/ 14 h 330"/>
                  <a:gd name="T90" fmla="*/ 13 w 149"/>
                  <a:gd name="T91" fmla="*/ 8 h 330"/>
                  <a:gd name="T92" fmla="*/ 19 w 149"/>
                  <a:gd name="T93" fmla="*/ 4 h 330"/>
                  <a:gd name="T94" fmla="*/ 25 w 149"/>
                  <a:gd name="T95" fmla="*/ 2 h 330"/>
                  <a:gd name="T96" fmla="*/ 33 w 149"/>
                  <a:gd name="T97" fmla="*/ 0 h 330"/>
                  <a:gd name="T98" fmla="*/ 41 w 149"/>
                  <a:gd name="T99" fmla="*/ 0 h 330"/>
                  <a:gd name="T100" fmla="*/ 47 w 149"/>
                  <a:gd name="T101" fmla="*/ 4 h 33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49" h="330">
                    <a:moveTo>
                      <a:pt x="47" y="4"/>
                    </a:moveTo>
                    <a:lnTo>
                      <a:pt x="41" y="22"/>
                    </a:lnTo>
                    <a:lnTo>
                      <a:pt x="35" y="41"/>
                    </a:lnTo>
                    <a:lnTo>
                      <a:pt x="33" y="59"/>
                    </a:lnTo>
                    <a:lnTo>
                      <a:pt x="33" y="79"/>
                    </a:lnTo>
                    <a:lnTo>
                      <a:pt x="35" y="98"/>
                    </a:lnTo>
                    <a:lnTo>
                      <a:pt x="39" y="116"/>
                    </a:lnTo>
                    <a:lnTo>
                      <a:pt x="43" y="136"/>
                    </a:lnTo>
                    <a:lnTo>
                      <a:pt x="49" y="155"/>
                    </a:lnTo>
                    <a:lnTo>
                      <a:pt x="66" y="194"/>
                    </a:lnTo>
                    <a:lnTo>
                      <a:pt x="84" y="230"/>
                    </a:lnTo>
                    <a:lnTo>
                      <a:pt x="103" y="265"/>
                    </a:lnTo>
                    <a:lnTo>
                      <a:pt x="123" y="300"/>
                    </a:lnTo>
                    <a:lnTo>
                      <a:pt x="125" y="304"/>
                    </a:lnTo>
                    <a:lnTo>
                      <a:pt x="129" y="306"/>
                    </a:lnTo>
                    <a:lnTo>
                      <a:pt x="133" y="310"/>
                    </a:lnTo>
                    <a:lnTo>
                      <a:pt x="137" y="312"/>
                    </a:lnTo>
                    <a:lnTo>
                      <a:pt x="139" y="314"/>
                    </a:lnTo>
                    <a:lnTo>
                      <a:pt x="143" y="316"/>
                    </a:lnTo>
                    <a:lnTo>
                      <a:pt x="147" y="318"/>
                    </a:lnTo>
                    <a:lnTo>
                      <a:pt x="149" y="322"/>
                    </a:lnTo>
                    <a:lnTo>
                      <a:pt x="145" y="328"/>
                    </a:lnTo>
                    <a:lnTo>
                      <a:pt x="141" y="330"/>
                    </a:lnTo>
                    <a:lnTo>
                      <a:pt x="137" y="330"/>
                    </a:lnTo>
                    <a:lnTo>
                      <a:pt x="133" y="330"/>
                    </a:lnTo>
                    <a:lnTo>
                      <a:pt x="129" y="328"/>
                    </a:lnTo>
                    <a:lnTo>
                      <a:pt x="123" y="326"/>
                    </a:lnTo>
                    <a:lnTo>
                      <a:pt x="119" y="326"/>
                    </a:lnTo>
                    <a:lnTo>
                      <a:pt x="113" y="326"/>
                    </a:lnTo>
                    <a:lnTo>
                      <a:pt x="98" y="312"/>
                    </a:lnTo>
                    <a:lnTo>
                      <a:pt x="84" y="296"/>
                    </a:lnTo>
                    <a:lnTo>
                      <a:pt x="72" y="279"/>
                    </a:lnTo>
                    <a:lnTo>
                      <a:pt x="60" y="263"/>
                    </a:lnTo>
                    <a:lnTo>
                      <a:pt x="49" y="245"/>
                    </a:lnTo>
                    <a:lnTo>
                      <a:pt x="39" y="226"/>
                    </a:lnTo>
                    <a:lnTo>
                      <a:pt x="31" y="208"/>
                    </a:lnTo>
                    <a:lnTo>
                      <a:pt x="23" y="188"/>
                    </a:lnTo>
                    <a:lnTo>
                      <a:pt x="17" y="169"/>
                    </a:lnTo>
                    <a:lnTo>
                      <a:pt x="13" y="149"/>
                    </a:lnTo>
                    <a:lnTo>
                      <a:pt x="9" y="128"/>
                    </a:lnTo>
                    <a:lnTo>
                      <a:pt x="4" y="108"/>
                    </a:lnTo>
                    <a:lnTo>
                      <a:pt x="0" y="67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13" y="8"/>
                    </a:lnTo>
                    <a:lnTo>
                      <a:pt x="19" y="4"/>
                    </a:lnTo>
                    <a:lnTo>
                      <a:pt x="25" y="2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6" name="Freeform 262"/>
              <p:cNvSpPr>
                <a:spLocks/>
              </p:cNvSpPr>
              <p:nvPr/>
            </p:nvSpPr>
            <p:spPr bwMode="auto">
              <a:xfrm>
                <a:off x="4217" y="4732"/>
                <a:ext cx="350" cy="120"/>
              </a:xfrm>
              <a:custGeom>
                <a:avLst/>
                <a:gdLst>
                  <a:gd name="T0" fmla="*/ 346 w 350"/>
                  <a:gd name="T1" fmla="*/ 39 h 120"/>
                  <a:gd name="T2" fmla="*/ 331 w 350"/>
                  <a:gd name="T3" fmla="*/ 55 h 120"/>
                  <a:gd name="T4" fmla="*/ 313 w 350"/>
                  <a:gd name="T5" fmla="*/ 69 h 120"/>
                  <a:gd name="T6" fmla="*/ 293 w 350"/>
                  <a:gd name="T7" fmla="*/ 82 h 120"/>
                  <a:gd name="T8" fmla="*/ 272 w 350"/>
                  <a:gd name="T9" fmla="*/ 90 h 120"/>
                  <a:gd name="T10" fmla="*/ 250 w 350"/>
                  <a:gd name="T11" fmla="*/ 98 h 120"/>
                  <a:gd name="T12" fmla="*/ 227 w 350"/>
                  <a:gd name="T13" fmla="*/ 106 h 120"/>
                  <a:gd name="T14" fmla="*/ 205 w 350"/>
                  <a:gd name="T15" fmla="*/ 112 h 120"/>
                  <a:gd name="T16" fmla="*/ 182 w 350"/>
                  <a:gd name="T17" fmla="*/ 120 h 120"/>
                  <a:gd name="T18" fmla="*/ 170 w 350"/>
                  <a:gd name="T19" fmla="*/ 120 h 120"/>
                  <a:gd name="T20" fmla="*/ 158 w 350"/>
                  <a:gd name="T21" fmla="*/ 120 h 120"/>
                  <a:gd name="T22" fmla="*/ 146 w 350"/>
                  <a:gd name="T23" fmla="*/ 118 h 120"/>
                  <a:gd name="T24" fmla="*/ 133 w 350"/>
                  <a:gd name="T25" fmla="*/ 116 h 120"/>
                  <a:gd name="T26" fmla="*/ 119 w 350"/>
                  <a:gd name="T27" fmla="*/ 114 h 120"/>
                  <a:gd name="T28" fmla="*/ 107 w 350"/>
                  <a:gd name="T29" fmla="*/ 110 h 120"/>
                  <a:gd name="T30" fmla="*/ 97 w 350"/>
                  <a:gd name="T31" fmla="*/ 104 h 120"/>
                  <a:gd name="T32" fmla="*/ 86 w 350"/>
                  <a:gd name="T33" fmla="*/ 96 h 120"/>
                  <a:gd name="T34" fmla="*/ 74 w 350"/>
                  <a:gd name="T35" fmla="*/ 94 h 120"/>
                  <a:gd name="T36" fmla="*/ 62 w 350"/>
                  <a:gd name="T37" fmla="*/ 92 h 120"/>
                  <a:gd name="T38" fmla="*/ 52 w 350"/>
                  <a:gd name="T39" fmla="*/ 88 h 120"/>
                  <a:gd name="T40" fmla="*/ 39 w 350"/>
                  <a:gd name="T41" fmla="*/ 86 h 120"/>
                  <a:gd name="T42" fmla="*/ 29 w 350"/>
                  <a:gd name="T43" fmla="*/ 82 h 120"/>
                  <a:gd name="T44" fmla="*/ 19 w 350"/>
                  <a:gd name="T45" fmla="*/ 74 h 120"/>
                  <a:gd name="T46" fmla="*/ 9 w 350"/>
                  <a:gd name="T47" fmla="*/ 65 h 120"/>
                  <a:gd name="T48" fmla="*/ 0 w 350"/>
                  <a:gd name="T49" fmla="*/ 55 h 120"/>
                  <a:gd name="T50" fmla="*/ 0 w 350"/>
                  <a:gd name="T51" fmla="*/ 47 h 120"/>
                  <a:gd name="T52" fmla="*/ 3 w 350"/>
                  <a:gd name="T53" fmla="*/ 41 h 120"/>
                  <a:gd name="T54" fmla="*/ 5 w 350"/>
                  <a:gd name="T55" fmla="*/ 37 h 120"/>
                  <a:gd name="T56" fmla="*/ 11 w 350"/>
                  <a:gd name="T57" fmla="*/ 33 h 120"/>
                  <a:gd name="T58" fmla="*/ 17 w 350"/>
                  <a:gd name="T59" fmla="*/ 31 h 120"/>
                  <a:gd name="T60" fmla="*/ 23 w 350"/>
                  <a:gd name="T61" fmla="*/ 31 h 120"/>
                  <a:gd name="T62" fmla="*/ 29 w 350"/>
                  <a:gd name="T63" fmla="*/ 33 h 120"/>
                  <a:gd name="T64" fmla="*/ 35 w 350"/>
                  <a:gd name="T65" fmla="*/ 35 h 120"/>
                  <a:gd name="T66" fmla="*/ 62 w 350"/>
                  <a:gd name="T67" fmla="*/ 49 h 120"/>
                  <a:gd name="T68" fmla="*/ 90 w 350"/>
                  <a:gd name="T69" fmla="*/ 63 h 120"/>
                  <a:gd name="T70" fmla="*/ 119 w 350"/>
                  <a:gd name="T71" fmla="*/ 74 h 120"/>
                  <a:gd name="T72" fmla="*/ 150 w 350"/>
                  <a:gd name="T73" fmla="*/ 80 h 120"/>
                  <a:gd name="T74" fmla="*/ 164 w 350"/>
                  <a:gd name="T75" fmla="*/ 82 h 120"/>
                  <a:gd name="T76" fmla="*/ 180 w 350"/>
                  <a:gd name="T77" fmla="*/ 82 h 120"/>
                  <a:gd name="T78" fmla="*/ 195 w 350"/>
                  <a:gd name="T79" fmla="*/ 82 h 120"/>
                  <a:gd name="T80" fmla="*/ 209 w 350"/>
                  <a:gd name="T81" fmla="*/ 80 h 120"/>
                  <a:gd name="T82" fmla="*/ 225 w 350"/>
                  <a:gd name="T83" fmla="*/ 76 h 120"/>
                  <a:gd name="T84" fmla="*/ 240 w 350"/>
                  <a:gd name="T85" fmla="*/ 71 h 120"/>
                  <a:gd name="T86" fmla="*/ 254 w 350"/>
                  <a:gd name="T87" fmla="*/ 65 h 120"/>
                  <a:gd name="T88" fmla="*/ 268 w 350"/>
                  <a:gd name="T89" fmla="*/ 57 h 120"/>
                  <a:gd name="T90" fmla="*/ 276 w 350"/>
                  <a:gd name="T91" fmla="*/ 51 h 120"/>
                  <a:gd name="T92" fmla="*/ 286 w 350"/>
                  <a:gd name="T93" fmla="*/ 47 h 120"/>
                  <a:gd name="T94" fmla="*/ 295 w 350"/>
                  <a:gd name="T95" fmla="*/ 41 h 120"/>
                  <a:gd name="T96" fmla="*/ 305 w 350"/>
                  <a:gd name="T97" fmla="*/ 33 h 120"/>
                  <a:gd name="T98" fmla="*/ 313 w 350"/>
                  <a:gd name="T99" fmla="*/ 27 h 120"/>
                  <a:gd name="T100" fmla="*/ 319 w 350"/>
                  <a:gd name="T101" fmla="*/ 18 h 120"/>
                  <a:gd name="T102" fmla="*/ 325 w 350"/>
                  <a:gd name="T103" fmla="*/ 10 h 120"/>
                  <a:gd name="T104" fmla="*/ 331 w 350"/>
                  <a:gd name="T105" fmla="*/ 0 h 120"/>
                  <a:gd name="T106" fmla="*/ 340 w 350"/>
                  <a:gd name="T107" fmla="*/ 0 h 120"/>
                  <a:gd name="T108" fmla="*/ 344 w 350"/>
                  <a:gd name="T109" fmla="*/ 2 h 120"/>
                  <a:gd name="T110" fmla="*/ 348 w 350"/>
                  <a:gd name="T111" fmla="*/ 6 h 120"/>
                  <a:gd name="T112" fmla="*/ 350 w 350"/>
                  <a:gd name="T113" fmla="*/ 12 h 120"/>
                  <a:gd name="T114" fmla="*/ 350 w 350"/>
                  <a:gd name="T115" fmla="*/ 20 h 120"/>
                  <a:gd name="T116" fmla="*/ 350 w 350"/>
                  <a:gd name="T117" fmla="*/ 27 h 120"/>
                  <a:gd name="T118" fmla="*/ 348 w 350"/>
                  <a:gd name="T119" fmla="*/ 33 h 120"/>
                  <a:gd name="T120" fmla="*/ 346 w 350"/>
                  <a:gd name="T121" fmla="*/ 39 h 12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50" h="120">
                    <a:moveTo>
                      <a:pt x="346" y="39"/>
                    </a:moveTo>
                    <a:lnTo>
                      <a:pt x="331" y="55"/>
                    </a:lnTo>
                    <a:lnTo>
                      <a:pt x="313" y="69"/>
                    </a:lnTo>
                    <a:lnTo>
                      <a:pt x="293" y="82"/>
                    </a:lnTo>
                    <a:lnTo>
                      <a:pt x="272" y="90"/>
                    </a:lnTo>
                    <a:lnTo>
                      <a:pt x="250" y="98"/>
                    </a:lnTo>
                    <a:lnTo>
                      <a:pt x="227" y="106"/>
                    </a:lnTo>
                    <a:lnTo>
                      <a:pt x="205" y="112"/>
                    </a:lnTo>
                    <a:lnTo>
                      <a:pt x="182" y="120"/>
                    </a:lnTo>
                    <a:lnTo>
                      <a:pt x="170" y="120"/>
                    </a:lnTo>
                    <a:lnTo>
                      <a:pt x="158" y="120"/>
                    </a:lnTo>
                    <a:lnTo>
                      <a:pt x="146" y="118"/>
                    </a:lnTo>
                    <a:lnTo>
                      <a:pt x="133" y="116"/>
                    </a:lnTo>
                    <a:lnTo>
                      <a:pt x="119" y="114"/>
                    </a:lnTo>
                    <a:lnTo>
                      <a:pt x="107" y="110"/>
                    </a:lnTo>
                    <a:lnTo>
                      <a:pt x="97" y="104"/>
                    </a:lnTo>
                    <a:lnTo>
                      <a:pt x="86" y="96"/>
                    </a:lnTo>
                    <a:lnTo>
                      <a:pt x="74" y="94"/>
                    </a:lnTo>
                    <a:lnTo>
                      <a:pt x="62" y="92"/>
                    </a:lnTo>
                    <a:lnTo>
                      <a:pt x="52" y="88"/>
                    </a:lnTo>
                    <a:lnTo>
                      <a:pt x="39" y="86"/>
                    </a:lnTo>
                    <a:lnTo>
                      <a:pt x="29" y="82"/>
                    </a:lnTo>
                    <a:lnTo>
                      <a:pt x="19" y="74"/>
                    </a:lnTo>
                    <a:lnTo>
                      <a:pt x="9" y="65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3" y="41"/>
                    </a:lnTo>
                    <a:lnTo>
                      <a:pt x="5" y="37"/>
                    </a:lnTo>
                    <a:lnTo>
                      <a:pt x="11" y="33"/>
                    </a:lnTo>
                    <a:lnTo>
                      <a:pt x="17" y="31"/>
                    </a:lnTo>
                    <a:lnTo>
                      <a:pt x="23" y="31"/>
                    </a:lnTo>
                    <a:lnTo>
                      <a:pt x="29" y="33"/>
                    </a:lnTo>
                    <a:lnTo>
                      <a:pt x="35" y="35"/>
                    </a:lnTo>
                    <a:lnTo>
                      <a:pt x="62" y="49"/>
                    </a:lnTo>
                    <a:lnTo>
                      <a:pt x="90" y="63"/>
                    </a:lnTo>
                    <a:lnTo>
                      <a:pt x="119" y="74"/>
                    </a:lnTo>
                    <a:lnTo>
                      <a:pt x="150" y="80"/>
                    </a:lnTo>
                    <a:lnTo>
                      <a:pt x="164" y="82"/>
                    </a:lnTo>
                    <a:lnTo>
                      <a:pt x="180" y="82"/>
                    </a:lnTo>
                    <a:lnTo>
                      <a:pt x="195" y="82"/>
                    </a:lnTo>
                    <a:lnTo>
                      <a:pt x="209" y="80"/>
                    </a:lnTo>
                    <a:lnTo>
                      <a:pt x="225" y="76"/>
                    </a:lnTo>
                    <a:lnTo>
                      <a:pt x="240" y="71"/>
                    </a:lnTo>
                    <a:lnTo>
                      <a:pt x="254" y="65"/>
                    </a:lnTo>
                    <a:lnTo>
                      <a:pt x="268" y="57"/>
                    </a:lnTo>
                    <a:lnTo>
                      <a:pt x="276" y="51"/>
                    </a:lnTo>
                    <a:lnTo>
                      <a:pt x="286" y="47"/>
                    </a:lnTo>
                    <a:lnTo>
                      <a:pt x="295" y="41"/>
                    </a:lnTo>
                    <a:lnTo>
                      <a:pt x="305" y="33"/>
                    </a:lnTo>
                    <a:lnTo>
                      <a:pt x="313" y="27"/>
                    </a:lnTo>
                    <a:lnTo>
                      <a:pt x="319" y="18"/>
                    </a:lnTo>
                    <a:lnTo>
                      <a:pt x="325" y="10"/>
                    </a:lnTo>
                    <a:lnTo>
                      <a:pt x="331" y="0"/>
                    </a:lnTo>
                    <a:lnTo>
                      <a:pt x="340" y="0"/>
                    </a:lnTo>
                    <a:lnTo>
                      <a:pt x="344" y="2"/>
                    </a:lnTo>
                    <a:lnTo>
                      <a:pt x="348" y="6"/>
                    </a:lnTo>
                    <a:lnTo>
                      <a:pt x="350" y="12"/>
                    </a:lnTo>
                    <a:lnTo>
                      <a:pt x="350" y="20"/>
                    </a:lnTo>
                    <a:lnTo>
                      <a:pt x="350" y="27"/>
                    </a:lnTo>
                    <a:lnTo>
                      <a:pt x="348" y="33"/>
                    </a:lnTo>
                    <a:lnTo>
                      <a:pt x="346" y="39"/>
                    </a:lnTo>
                    <a:close/>
                  </a:path>
                </a:pathLst>
              </a:custGeom>
              <a:solidFill>
                <a:srgbClr val="94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7" name="Freeform 263"/>
              <p:cNvSpPr>
                <a:spLocks/>
              </p:cNvSpPr>
              <p:nvPr/>
            </p:nvSpPr>
            <p:spPr bwMode="auto">
              <a:xfrm>
                <a:off x="3917" y="5285"/>
                <a:ext cx="266" cy="160"/>
              </a:xfrm>
              <a:custGeom>
                <a:avLst/>
                <a:gdLst>
                  <a:gd name="T0" fmla="*/ 121 w 266"/>
                  <a:gd name="T1" fmla="*/ 74 h 160"/>
                  <a:gd name="T2" fmla="*/ 135 w 266"/>
                  <a:gd name="T3" fmla="*/ 82 h 160"/>
                  <a:gd name="T4" fmla="*/ 151 w 266"/>
                  <a:gd name="T5" fmla="*/ 90 h 160"/>
                  <a:gd name="T6" fmla="*/ 168 w 266"/>
                  <a:gd name="T7" fmla="*/ 96 h 160"/>
                  <a:gd name="T8" fmla="*/ 182 w 266"/>
                  <a:gd name="T9" fmla="*/ 105 h 160"/>
                  <a:gd name="T10" fmla="*/ 198 w 266"/>
                  <a:gd name="T11" fmla="*/ 111 h 160"/>
                  <a:gd name="T12" fmla="*/ 213 w 266"/>
                  <a:gd name="T13" fmla="*/ 119 h 160"/>
                  <a:gd name="T14" fmla="*/ 229 w 266"/>
                  <a:gd name="T15" fmla="*/ 129 h 160"/>
                  <a:gd name="T16" fmla="*/ 241 w 266"/>
                  <a:gd name="T17" fmla="*/ 139 h 160"/>
                  <a:gd name="T18" fmla="*/ 264 w 266"/>
                  <a:gd name="T19" fmla="*/ 143 h 160"/>
                  <a:gd name="T20" fmla="*/ 266 w 266"/>
                  <a:gd name="T21" fmla="*/ 147 h 160"/>
                  <a:gd name="T22" fmla="*/ 266 w 266"/>
                  <a:gd name="T23" fmla="*/ 150 h 160"/>
                  <a:gd name="T24" fmla="*/ 264 w 266"/>
                  <a:gd name="T25" fmla="*/ 152 h 160"/>
                  <a:gd name="T26" fmla="*/ 262 w 266"/>
                  <a:gd name="T27" fmla="*/ 154 h 160"/>
                  <a:gd name="T28" fmla="*/ 260 w 266"/>
                  <a:gd name="T29" fmla="*/ 156 h 160"/>
                  <a:gd name="T30" fmla="*/ 258 w 266"/>
                  <a:gd name="T31" fmla="*/ 156 h 160"/>
                  <a:gd name="T32" fmla="*/ 256 w 266"/>
                  <a:gd name="T33" fmla="*/ 158 h 160"/>
                  <a:gd name="T34" fmla="*/ 254 w 266"/>
                  <a:gd name="T35" fmla="*/ 160 h 160"/>
                  <a:gd name="T36" fmla="*/ 225 w 266"/>
                  <a:gd name="T37" fmla="*/ 152 h 160"/>
                  <a:gd name="T38" fmla="*/ 196 w 266"/>
                  <a:gd name="T39" fmla="*/ 143 h 160"/>
                  <a:gd name="T40" fmla="*/ 170 w 266"/>
                  <a:gd name="T41" fmla="*/ 131 h 160"/>
                  <a:gd name="T42" fmla="*/ 143 w 266"/>
                  <a:gd name="T43" fmla="*/ 119 h 160"/>
                  <a:gd name="T44" fmla="*/ 117 w 266"/>
                  <a:gd name="T45" fmla="*/ 105 h 160"/>
                  <a:gd name="T46" fmla="*/ 90 w 266"/>
                  <a:gd name="T47" fmla="*/ 90 h 160"/>
                  <a:gd name="T48" fmla="*/ 66 w 266"/>
                  <a:gd name="T49" fmla="*/ 76 h 160"/>
                  <a:gd name="T50" fmla="*/ 39 w 266"/>
                  <a:gd name="T51" fmla="*/ 62 h 160"/>
                  <a:gd name="T52" fmla="*/ 33 w 266"/>
                  <a:gd name="T53" fmla="*/ 56 h 160"/>
                  <a:gd name="T54" fmla="*/ 27 w 266"/>
                  <a:gd name="T55" fmla="*/ 51 h 160"/>
                  <a:gd name="T56" fmla="*/ 21 w 266"/>
                  <a:gd name="T57" fmla="*/ 45 h 160"/>
                  <a:gd name="T58" fmla="*/ 14 w 266"/>
                  <a:gd name="T59" fmla="*/ 37 h 160"/>
                  <a:gd name="T60" fmla="*/ 10 w 266"/>
                  <a:gd name="T61" fmla="*/ 31 h 160"/>
                  <a:gd name="T62" fmla="*/ 4 w 266"/>
                  <a:gd name="T63" fmla="*/ 23 h 160"/>
                  <a:gd name="T64" fmla="*/ 2 w 266"/>
                  <a:gd name="T65" fmla="*/ 17 h 160"/>
                  <a:gd name="T66" fmla="*/ 0 w 266"/>
                  <a:gd name="T67" fmla="*/ 7 h 160"/>
                  <a:gd name="T68" fmla="*/ 6 w 266"/>
                  <a:gd name="T69" fmla="*/ 5 h 160"/>
                  <a:gd name="T70" fmla="*/ 12 w 266"/>
                  <a:gd name="T71" fmla="*/ 2 h 160"/>
                  <a:gd name="T72" fmla="*/ 19 w 266"/>
                  <a:gd name="T73" fmla="*/ 0 h 160"/>
                  <a:gd name="T74" fmla="*/ 25 w 266"/>
                  <a:gd name="T75" fmla="*/ 2 h 160"/>
                  <a:gd name="T76" fmla="*/ 35 w 266"/>
                  <a:gd name="T77" fmla="*/ 7 h 160"/>
                  <a:gd name="T78" fmla="*/ 45 w 266"/>
                  <a:gd name="T79" fmla="*/ 15 h 160"/>
                  <a:gd name="T80" fmla="*/ 55 w 266"/>
                  <a:gd name="T81" fmla="*/ 25 h 160"/>
                  <a:gd name="T82" fmla="*/ 66 w 266"/>
                  <a:gd name="T83" fmla="*/ 33 h 160"/>
                  <a:gd name="T84" fmla="*/ 78 w 266"/>
                  <a:gd name="T85" fmla="*/ 41 h 160"/>
                  <a:gd name="T86" fmla="*/ 90 w 266"/>
                  <a:gd name="T87" fmla="*/ 47 h 160"/>
                  <a:gd name="T88" fmla="*/ 121 w 266"/>
                  <a:gd name="T89" fmla="*/ 74 h 16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6" h="160">
                    <a:moveTo>
                      <a:pt x="121" y="74"/>
                    </a:moveTo>
                    <a:lnTo>
                      <a:pt x="135" y="82"/>
                    </a:lnTo>
                    <a:lnTo>
                      <a:pt x="151" y="90"/>
                    </a:lnTo>
                    <a:lnTo>
                      <a:pt x="168" y="96"/>
                    </a:lnTo>
                    <a:lnTo>
                      <a:pt x="182" y="105"/>
                    </a:lnTo>
                    <a:lnTo>
                      <a:pt x="198" y="111"/>
                    </a:lnTo>
                    <a:lnTo>
                      <a:pt x="213" y="119"/>
                    </a:lnTo>
                    <a:lnTo>
                      <a:pt x="229" y="129"/>
                    </a:lnTo>
                    <a:lnTo>
                      <a:pt x="241" y="139"/>
                    </a:lnTo>
                    <a:lnTo>
                      <a:pt x="264" y="143"/>
                    </a:lnTo>
                    <a:lnTo>
                      <a:pt x="266" y="147"/>
                    </a:lnTo>
                    <a:lnTo>
                      <a:pt x="266" y="150"/>
                    </a:lnTo>
                    <a:lnTo>
                      <a:pt x="264" y="152"/>
                    </a:lnTo>
                    <a:lnTo>
                      <a:pt x="262" y="154"/>
                    </a:lnTo>
                    <a:lnTo>
                      <a:pt x="260" y="156"/>
                    </a:lnTo>
                    <a:lnTo>
                      <a:pt x="258" y="156"/>
                    </a:lnTo>
                    <a:lnTo>
                      <a:pt x="256" y="158"/>
                    </a:lnTo>
                    <a:lnTo>
                      <a:pt x="254" y="160"/>
                    </a:lnTo>
                    <a:lnTo>
                      <a:pt x="225" y="152"/>
                    </a:lnTo>
                    <a:lnTo>
                      <a:pt x="196" y="143"/>
                    </a:lnTo>
                    <a:lnTo>
                      <a:pt x="170" y="131"/>
                    </a:lnTo>
                    <a:lnTo>
                      <a:pt x="143" y="119"/>
                    </a:lnTo>
                    <a:lnTo>
                      <a:pt x="117" y="105"/>
                    </a:lnTo>
                    <a:lnTo>
                      <a:pt x="90" y="90"/>
                    </a:lnTo>
                    <a:lnTo>
                      <a:pt x="66" y="76"/>
                    </a:lnTo>
                    <a:lnTo>
                      <a:pt x="39" y="62"/>
                    </a:lnTo>
                    <a:lnTo>
                      <a:pt x="33" y="56"/>
                    </a:lnTo>
                    <a:lnTo>
                      <a:pt x="27" y="51"/>
                    </a:lnTo>
                    <a:lnTo>
                      <a:pt x="21" y="45"/>
                    </a:lnTo>
                    <a:lnTo>
                      <a:pt x="14" y="37"/>
                    </a:lnTo>
                    <a:lnTo>
                      <a:pt x="10" y="31"/>
                    </a:lnTo>
                    <a:lnTo>
                      <a:pt x="4" y="23"/>
                    </a:lnTo>
                    <a:lnTo>
                      <a:pt x="2" y="17"/>
                    </a:lnTo>
                    <a:lnTo>
                      <a:pt x="0" y="7"/>
                    </a:lnTo>
                    <a:lnTo>
                      <a:pt x="6" y="5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5" y="2"/>
                    </a:lnTo>
                    <a:lnTo>
                      <a:pt x="35" y="7"/>
                    </a:lnTo>
                    <a:lnTo>
                      <a:pt x="45" y="15"/>
                    </a:lnTo>
                    <a:lnTo>
                      <a:pt x="55" y="25"/>
                    </a:lnTo>
                    <a:lnTo>
                      <a:pt x="66" y="33"/>
                    </a:lnTo>
                    <a:lnTo>
                      <a:pt x="78" y="41"/>
                    </a:lnTo>
                    <a:lnTo>
                      <a:pt x="90" y="47"/>
                    </a:lnTo>
                    <a:lnTo>
                      <a:pt x="121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8" name="Freeform 264"/>
              <p:cNvSpPr>
                <a:spLocks/>
              </p:cNvSpPr>
              <p:nvPr/>
            </p:nvSpPr>
            <p:spPr bwMode="auto">
              <a:xfrm>
                <a:off x="2442" y="5402"/>
                <a:ext cx="864" cy="629"/>
              </a:xfrm>
              <a:custGeom>
                <a:avLst/>
                <a:gdLst>
                  <a:gd name="T0" fmla="*/ 313 w 864"/>
                  <a:gd name="T1" fmla="*/ 98 h 629"/>
                  <a:gd name="T2" fmla="*/ 372 w 864"/>
                  <a:gd name="T3" fmla="*/ 120 h 629"/>
                  <a:gd name="T4" fmla="*/ 384 w 864"/>
                  <a:gd name="T5" fmla="*/ 163 h 629"/>
                  <a:gd name="T6" fmla="*/ 372 w 864"/>
                  <a:gd name="T7" fmla="*/ 200 h 629"/>
                  <a:gd name="T8" fmla="*/ 350 w 864"/>
                  <a:gd name="T9" fmla="*/ 216 h 629"/>
                  <a:gd name="T10" fmla="*/ 327 w 864"/>
                  <a:gd name="T11" fmla="*/ 235 h 629"/>
                  <a:gd name="T12" fmla="*/ 323 w 864"/>
                  <a:gd name="T13" fmla="*/ 267 h 629"/>
                  <a:gd name="T14" fmla="*/ 339 w 864"/>
                  <a:gd name="T15" fmla="*/ 298 h 629"/>
                  <a:gd name="T16" fmla="*/ 374 w 864"/>
                  <a:gd name="T17" fmla="*/ 306 h 629"/>
                  <a:gd name="T18" fmla="*/ 409 w 864"/>
                  <a:gd name="T19" fmla="*/ 294 h 629"/>
                  <a:gd name="T20" fmla="*/ 427 w 864"/>
                  <a:gd name="T21" fmla="*/ 273 h 629"/>
                  <a:gd name="T22" fmla="*/ 429 w 864"/>
                  <a:gd name="T23" fmla="*/ 247 h 629"/>
                  <a:gd name="T24" fmla="*/ 413 w 864"/>
                  <a:gd name="T25" fmla="*/ 220 h 629"/>
                  <a:gd name="T26" fmla="*/ 421 w 864"/>
                  <a:gd name="T27" fmla="*/ 186 h 629"/>
                  <a:gd name="T28" fmla="*/ 450 w 864"/>
                  <a:gd name="T29" fmla="*/ 167 h 629"/>
                  <a:gd name="T30" fmla="*/ 484 w 864"/>
                  <a:gd name="T31" fmla="*/ 184 h 629"/>
                  <a:gd name="T32" fmla="*/ 482 w 864"/>
                  <a:gd name="T33" fmla="*/ 202 h 629"/>
                  <a:gd name="T34" fmla="*/ 464 w 864"/>
                  <a:gd name="T35" fmla="*/ 261 h 629"/>
                  <a:gd name="T36" fmla="*/ 439 w 864"/>
                  <a:gd name="T37" fmla="*/ 294 h 629"/>
                  <a:gd name="T38" fmla="*/ 413 w 864"/>
                  <a:gd name="T39" fmla="*/ 310 h 629"/>
                  <a:gd name="T40" fmla="*/ 405 w 864"/>
                  <a:gd name="T41" fmla="*/ 331 h 629"/>
                  <a:gd name="T42" fmla="*/ 415 w 864"/>
                  <a:gd name="T43" fmla="*/ 355 h 629"/>
                  <a:gd name="T44" fmla="*/ 429 w 864"/>
                  <a:gd name="T45" fmla="*/ 369 h 629"/>
                  <a:gd name="T46" fmla="*/ 458 w 864"/>
                  <a:gd name="T47" fmla="*/ 376 h 629"/>
                  <a:gd name="T48" fmla="*/ 486 w 864"/>
                  <a:gd name="T49" fmla="*/ 359 h 629"/>
                  <a:gd name="T50" fmla="*/ 505 w 864"/>
                  <a:gd name="T51" fmla="*/ 337 h 629"/>
                  <a:gd name="T52" fmla="*/ 495 w 864"/>
                  <a:gd name="T53" fmla="*/ 312 h 629"/>
                  <a:gd name="T54" fmla="*/ 484 w 864"/>
                  <a:gd name="T55" fmla="*/ 290 h 629"/>
                  <a:gd name="T56" fmla="*/ 501 w 864"/>
                  <a:gd name="T57" fmla="*/ 263 h 629"/>
                  <a:gd name="T58" fmla="*/ 515 w 864"/>
                  <a:gd name="T59" fmla="*/ 231 h 629"/>
                  <a:gd name="T60" fmla="*/ 529 w 864"/>
                  <a:gd name="T61" fmla="*/ 212 h 629"/>
                  <a:gd name="T62" fmla="*/ 544 w 864"/>
                  <a:gd name="T63" fmla="*/ 220 h 629"/>
                  <a:gd name="T64" fmla="*/ 550 w 864"/>
                  <a:gd name="T65" fmla="*/ 251 h 629"/>
                  <a:gd name="T66" fmla="*/ 509 w 864"/>
                  <a:gd name="T67" fmla="*/ 333 h 629"/>
                  <a:gd name="T68" fmla="*/ 501 w 864"/>
                  <a:gd name="T69" fmla="*/ 382 h 629"/>
                  <a:gd name="T70" fmla="*/ 552 w 864"/>
                  <a:gd name="T71" fmla="*/ 416 h 629"/>
                  <a:gd name="T72" fmla="*/ 574 w 864"/>
                  <a:gd name="T73" fmla="*/ 410 h 629"/>
                  <a:gd name="T74" fmla="*/ 593 w 864"/>
                  <a:gd name="T75" fmla="*/ 392 h 629"/>
                  <a:gd name="T76" fmla="*/ 597 w 864"/>
                  <a:gd name="T77" fmla="*/ 367 h 629"/>
                  <a:gd name="T78" fmla="*/ 595 w 864"/>
                  <a:gd name="T79" fmla="*/ 339 h 629"/>
                  <a:gd name="T80" fmla="*/ 574 w 864"/>
                  <a:gd name="T81" fmla="*/ 282 h 629"/>
                  <a:gd name="T82" fmla="*/ 595 w 864"/>
                  <a:gd name="T83" fmla="*/ 251 h 629"/>
                  <a:gd name="T84" fmla="*/ 617 w 864"/>
                  <a:gd name="T85" fmla="*/ 251 h 629"/>
                  <a:gd name="T86" fmla="*/ 638 w 864"/>
                  <a:gd name="T87" fmla="*/ 265 h 629"/>
                  <a:gd name="T88" fmla="*/ 656 w 864"/>
                  <a:gd name="T89" fmla="*/ 284 h 629"/>
                  <a:gd name="T90" fmla="*/ 644 w 864"/>
                  <a:gd name="T91" fmla="*/ 294 h 629"/>
                  <a:gd name="T92" fmla="*/ 631 w 864"/>
                  <a:gd name="T93" fmla="*/ 316 h 629"/>
                  <a:gd name="T94" fmla="*/ 650 w 864"/>
                  <a:gd name="T95" fmla="*/ 382 h 629"/>
                  <a:gd name="T96" fmla="*/ 705 w 864"/>
                  <a:gd name="T97" fmla="*/ 474 h 629"/>
                  <a:gd name="T98" fmla="*/ 768 w 864"/>
                  <a:gd name="T99" fmla="*/ 549 h 629"/>
                  <a:gd name="T100" fmla="*/ 844 w 864"/>
                  <a:gd name="T101" fmla="*/ 606 h 629"/>
                  <a:gd name="T102" fmla="*/ 844 w 864"/>
                  <a:gd name="T103" fmla="*/ 629 h 629"/>
                  <a:gd name="T104" fmla="*/ 809 w 864"/>
                  <a:gd name="T105" fmla="*/ 606 h 629"/>
                  <a:gd name="T106" fmla="*/ 676 w 864"/>
                  <a:gd name="T107" fmla="*/ 563 h 629"/>
                  <a:gd name="T108" fmla="*/ 462 w 864"/>
                  <a:gd name="T109" fmla="*/ 465 h 629"/>
                  <a:gd name="T110" fmla="*/ 307 w 864"/>
                  <a:gd name="T111" fmla="*/ 390 h 629"/>
                  <a:gd name="T112" fmla="*/ 209 w 864"/>
                  <a:gd name="T113" fmla="*/ 318 h 629"/>
                  <a:gd name="T114" fmla="*/ 123 w 864"/>
                  <a:gd name="T115" fmla="*/ 233 h 629"/>
                  <a:gd name="T116" fmla="*/ 21 w 864"/>
                  <a:gd name="T117" fmla="*/ 88 h 629"/>
                  <a:gd name="T118" fmla="*/ 6 w 864"/>
                  <a:gd name="T119" fmla="*/ 45 h 629"/>
                  <a:gd name="T120" fmla="*/ 0 w 864"/>
                  <a:gd name="T121" fmla="*/ 0 h 629"/>
                  <a:gd name="T122" fmla="*/ 135 w 864"/>
                  <a:gd name="T123" fmla="*/ 30 h 629"/>
                  <a:gd name="T124" fmla="*/ 268 w 864"/>
                  <a:gd name="T125" fmla="*/ 77 h 6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4" h="629">
                    <a:moveTo>
                      <a:pt x="268" y="77"/>
                    </a:moveTo>
                    <a:lnTo>
                      <a:pt x="282" y="88"/>
                    </a:lnTo>
                    <a:lnTo>
                      <a:pt x="296" y="94"/>
                    </a:lnTo>
                    <a:lnTo>
                      <a:pt x="313" y="98"/>
                    </a:lnTo>
                    <a:lnTo>
                      <a:pt x="327" y="102"/>
                    </a:lnTo>
                    <a:lnTo>
                      <a:pt x="343" y="106"/>
                    </a:lnTo>
                    <a:lnTo>
                      <a:pt x="358" y="112"/>
                    </a:lnTo>
                    <a:lnTo>
                      <a:pt x="372" y="120"/>
                    </a:lnTo>
                    <a:lnTo>
                      <a:pt x="384" y="133"/>
                    </a:lnTo>
                    <a:lnTo>
                      <a:pt x="386" y="143"/>
                    </a:lnTo>
                    <a:lnTo>
                      <a:pt x="386" y="153"/>
                    </a:lnTo>
                    <a:lnTo>
                      <a:pt x="384" y="163"/>
                    </a:lnTo>
                    <a:lnTo>
                      <a:pt x="382" y="173"/>
                    </a:lnTo>
                    <a:lnTo>
                      <a:pt x="380" y="182"/>
                    </a:lnTo>
                    <a:lnTo>
                      <a:pt x="376" y="192"/>
                    </a:lnTo>
                    <a:lnTo>
                      <a:pt x="372" y="200"/>
                    </a:lnTo>
                    <a:lnTo>
                      <a:pt x="370" y="210"/>
                    </a:lnTo>
                    <a:lnTo>
                      <a:pt x="362" y="210"/>
                    </a:lnTo>
                    <a:lnTo>
                      <a:pt x="356" y="212"/>
                    </a:lnTo>
                    <a:lnTo>
                      <a:pt x="350" y="216"/>
                    </a:lnTo>
                    <a:lnTo>
                      <a:pt x="343" y="220"/>
                    </a:lnTo>
                    <a:lnTo>
                      <a:pt x="339" y="224"/>
                    </a:lnTo>
                    <a:lnTo>
                      <a:pt x="333" y="231"/>
                    </a:lnTo>
                    <a:lnTo>
                      <a:pt x="327" y="235"/>
                    </a:lnTo>
                    <a:lnTo>
                      <a:pt x="323" y="241"/>
                    </a:lnTo>
                    <a:lnTo>
                      <a:pt x="323" y="251"/>
                    </a:lnTo>
                    <a:lnTo>
                      <a:pt x="323" y="259"/>
                    </a:lnTo>
                    <a:lnTo>
                      <a:pt x="323" y="267"/>
                    </a:lnTo>
                    <a:lnTo>
                      <a:pt x="325" y="276"/>
                    </a:lnTo>
                    <a:lnTo>
                      <a:pt x="329" y="284"/>
                    </a:lnTo>
                    <a:lnTo>
                      <a:pt x="333" y="292"/>
                    </a:lnTo>
                    <a:lnTo>
                      <a:pt x="339" y="298"/>
                    </a:lnTo>
                    <a:lnTo>
                      <a:pt x="347" y="304"/>
                    </a:lnTo>
                    <a:lnTo>
                      <a:pt x="356" y="306"/>
                    </a:lnTo>
                    <a:lnTo>
                      <a:pt x="366" y="306"/>
                    </a:lnTo>
                    <a:lnTo>
                      <a:pt x="374" y="306"/>
                    </a:lnTo>
                    <a:lnTo>
                      <a:pt x="384" y="304"/>
                    </a:lnTo>
                    <a:lnTo>
                      <a:pt x="392" y="302"/>
                    </a:lnTo>
                    <a:lnTo>
                      <a:pt x="401" y="298"/>
                    </a:lnTo>
                    <a:lnTo>
                      <a:pt x="409" y="294"/>
                    </a:lnTo>
                    <a:lnTo>
                      <a:pt x="417" y="288"/>
                    </a:lnTo>
                    <a:lnTo>
                      <a:pt x="421" y="284"/>
                    </a:lnTo>
                    <a:lnTo>
                      <a:pt x="425" y="278"/>
                    </a:lnTo>
                    <a:lnTo>
                      <a:pt x="427" y="273"/>
                    </a:lnTo>
                    <a:lnTo>
                      <a:pt x="427" y="267"/>
                    </a:lnTo>
                    <a:lnTo>
                      <a:pt x="429" y="259"/>
                    </a:lnTo>
                    <a:lnTo>
                      <a:pt x="429" y="253"/>
                    </a:lnTo>
                    <a:lnTo>
                      <a:pt x="429" y="247"/>
                    </a:lnTo>
                    <a:lnTo>
                      <a:pt x="429" y="241"/>
                    </a:lnTo>
                    <a:lnTo>
                      <a:pt x="421" y="235"/>
                    </a:lnTo>
                    <a:lnTo>
                      <a:pt x="415" y="229"/>
                    </a:lnTo>
                    <a:lnTo>
                      <a:pt x="413" y="220"/>
                    </a:lnTo>
                    <a:lnTo>
                      <a:pt x="413" y="212"/>
                    </a:lnTo>
                    <a:lnTo>
                      <a:pt x="415" y="202"/>
                    </a:lnTo>
                    <a:lnTo>
                      <a:pt x="419" y="194"/>
                    </a:lnTo>
                    <a:lnTo>
                      <a:pt x="421" y="186"/>
                    </a:lnTo>
                    <a:lnTo>
                      <a:pt x="423" y="180"/>
                    </a:lnTo>
                    <a:lnTo>
                      <a:pt x="431" y="159"/>
                    </a:lnTo>
                    <a:lnTo>
                      <a:pt x="439" y="163"/>
                    </a:lnTo>
                    <a:lnTo>
                      <a:pt x="450" y="167"/>
                    </a:lnTo>
                    <a:lnTo>
                      <a:pt x="460" y="169"/>
                    </a:lnTo>
                    <a:lnTo>
                      <a:pt x="470" y="173"/>
                    </a:lnTo>
                    <a:lnTo>
                      <a:pt x="478" y="178"/>
                    </a:lnTo>
                    <a:lnTo>
                      <a:pt x="484" y="184"/>
                    </a:lnTo>
                    <a:lnTo>
                      <a:pt x="486" y="186"/>
                    </a:lnTo>
                    <a:lnTo>
                      <a:pt x="486" y="192"/>
                    </a:lnTo>
                    <a:lnTo>
                      <a:pt x="484" y="196"/>
                    </a:lnTo>
                    <a:lnTo>
                      <a:pt x="482" y="202"/>
                    </a:lnTo>
                    <a:lnTo>
                      <a:pt x="478" y="216"/>
                    </a:lnTo>
                    <a:lnTo>
                      <a:pt x="474" y="231"/>
                    </a:lnTo>
                    <a:lnTo>
                      <a:pt x="468" y="247"/>
                    </a:lnTo>
                    <a:lnTo>
                      <a:pt x="464" y="261"/>
                    </a:lnTo>
                    <a:lnTo>
                      <a:pt x="458" y="276"/>
                    </a:lnTo>
                    <a:lnTo>
                      <a:pt x="450" y="286"/>
                    </a:lnTo>
                    <a:lnTo>
                      <a:pt x="444" y="290"/>
                    </a:lnTo>
                    <a:lnTo>
                      <a:pt x="439" y="294"/>
                    </a:lnTo>
                    <a:lnTo>
                      <a:pt x="431" y="298"/>
                    </a:lnTo>
                    <a:lnTo>
                      <a:pt x="423" y="298"/>
                    </a:lnTo>
                    <a:lnTo>
                      <a:pt x="417" y="304"/>
                    </a:lnTo>
                    <a:lnTo>
                      <a:pt x="413" y="310"/>
                    </a:lnTo>
                    <a:lnTo>
                      <a:pt x="409" y="314"/>
                    </a:lnTo>
                    <a:lnTo>
                      <a:pt x="407" y="320"/>
                    </a:lnTo>
                    <a:lnTo>
                      <a:pt x="405" y="325"/>
                    </a:lnTo>
                    <a:lnTo>
                      <a:pt x="405" y="331"/>
                    </a:lnTo>
                    <a:lnTo>
                      <a:pt x="407" y="339"/>
                    </a:lnTo>
                    <a:lnTo>
                      <a:pt x="409" y="345"/>
                    </a:lnTo>
                    <a:lnTo>
                      <a:pt x="411" y="351"/>
                    </a:lnTo>
                    <a:lnTo>
                      <a:pt x="415" y="355"/>
                    </a:lnTo>
                    <a:lnTo>
                      <a:pt x="417" y="359"/>
                    </a:lnTo>
                    <a:lnTo>
                      <a:pt x="421" y="363"/>
                    </a:lnTo>
                    <a:lnTo>
                      <a:pt x="425" y="367"/>
                    </a:lnTo>
                    <a:lnTo>
                      <a:pt x="429" y="369"/>
                    </a:lnTo>
                    <a:lnTo>
                      <a:pt x="435" y="372"/>
                    </a:lnTo>
                    <a:lnTo>
                      <a:pt x="439" y="374"/>
                    </a:lnTo>
                    <a:lnTo>
                      <a:pt x="448" y="376"/>
                    </a:lnTo>
                    <a:lnTo>
                      <a:pt x="458" y="376"/>
                    </a:lnTo>
                    <a:lnTo>
                      <a:pt x="466" y="374"/>
                    </a:lnTo>
                    <a:lnTo>
                      <a:pt x="472" y="369"/>
                    </a:lnTo>
                    <a:lnTo>
                      <a:pt x="480" y="365"/>
                    </a:lnTo>
                    <a:lnTo>
                      <a:pt x="486" y="359"/>
                    </a:lnTo>
                    <a:lnTo>
                      <a:pt x="493" y="353"/>
                    </a:lnTo>
                    <a:lnTo>
                      <a:pt x="499" y="345"/>
                    </a:lnTo>
                    <a:lnTo>
                      <a:pt x="503" y="341"/>
                    </a:lnTo>
                    <a:lnTo>
                      <a:pt x="505" y="337"/>
                    </a:lnTo>
                    <a:lnTo>
                      <a:pt x="505" y="331"/>
                    </a:lnTo>
                    <a:lnTo>
                      <a:pt x="505" y="327"/>
                    </a:lnTo>
                    <a:lnTo>
                      <a:pt x="501" y="320"/>
                    </a:lnTo>
                    <a:lnTo>
                      <a:pt x="495" y="312"/>
                    </a:lnTo>
                    <a:lnTo>
                      <a:pt x="488" y="306"/>
                    </a:lnTo>
                    <a:lnTo>
                      <a:pt x="484" y="298"/>
                    </a:lnTo>
                    <a:lnTo>
                      <a:pt x="484" y="294"/>
                    </a:lnTo>
                    <a:lnTo>
                      <a:pt x="484" y="290"/>
                    </a:lnTo>
                    <a:lnTo>
                      <a:pt x="486" y="286"/>
                    </a:lnTo>
                    <a:lnTo>
                      <a:pt x="490" y="280"/>
                    </a:lnTo>
                    <a:lnTo>
                      <a:pt x="497" y="271"/>
                    </a:lnTo>
                    <a:lnTo>
                      <a:pt x="501" y="263"/>
                    </a:lnTo>
                    <a:lnTo>
                      <a:pt x="505" y="255"/>
                    </a:lnTo>
                    <a:lnTo>
                      <a:pt x="509" y="247"/>
                    </a:lnTo>
                    <a:lnTo>
                      <a:pt x="513" y="239"/>
                    </a:lnTo>
                    <a:lnTo>
                      <a:pt x="515" y="231"/>
                    </a:lnTo>
                    <a:lnTo>
                      <a:pt x="519" y="222"/>
                    </a:lnTo>
                    <a:lnTo>
                      <a:pt x="521" y="214"/>
                    </a:lnTo>
                    <a:lnTo>
                      <a:pt x="525" y="212"/>
                    </a:lnTo>
                    <a:lnTo>
                      <a:pt x="529" y="212"/>
                    </a:lnTo>
                    <a:lnTo>
                      <a:pt x="533" y="212"/>
                    </a:lnTo>
                    <a:lnTo>
                      <a:pt x="537" y="214"/>
                    </a:lnTo>
                    <a:lnTo>
                      <a:pt x="542" y="218"/>
                    </a:lnTo>
                    <a:lnTo>
                      <a:pt x="544" y="220"/>
                    </a:lnTo>
                    <a:lnTo>
                      <a:pt x="548" y="222"/>
                    </a:lnTo>
                    <a:lnTo>
                      <a:pt x="552" y="224"/>
                    </a:lnTo>
                    <a:lnTo>
                      <a:pt x="552" y="239"/>
                    </a:lnTo>
                    <a:lnTo>
                      <a:pt x="550" y="251"/>
                    </a:lnTo>
                    <a:lnTo>
                      <a:pt x="544" y="265"/>
                    </a:lnTo>
                    <a:lnTo>
                      <a:pt x="537" y="278"/>
                    </a:lnTo>
                    <a:lnTo>
                      <a:pt x="523" y="306"/>
                    </a:lnTo>
                    <a:lnTo>
                      <a:pt x="509" y="333"/>
                    </a:lnTo>
                    <a:lnTo>
                      <a:pt x="503" y="345"/>
                    </a:lnTo>
                    <a:lnTo>
                      <a:pt x="499" y="357"/>
                    </a:lnTo>
                    <a:lnTo>
                      <a:pt x="499" y="369"/>
                    </a:lnTo>
                    <a:lnTo>
                      <a:pt x="501" y="382"/>
                    </a:lnTo>
                    <a:lnTo>
                      <a:pt x="507" y="392"/>
                    </a:lnTo>
                    <a:lnTo>
                      <a:pt x="517" y="400"/>
                    </a:lnTo>
                    <a:lnTo>
                      <a:pt x="531" y="408"/>
                    </a:lnTo>
                    <a:lnTo>
                      <a:pt x="552" y="416"/>
                    </a:lnTo>
                    <a:lnTo>
                      <a:pt x="560" y="418"/>
                    </a:lnTo>
                    <a:lnTo>
                      <a:pt x="566" y="416"/>
                    </a:lnTo>
                    <a:lnTo>
                      <a:pt x="570" y="414"/>
                    </a:lnTo>
                    <a:lnTo>
                      <a:pt x="574" y="410"/>
                    </a:lnTo>
                    <a:lnTo>
                      <a:pt x="578" y="406"/>
                    </a:lnTo>
                    <a:lnTo>
                      <a:pt x="582" y="400"/>
                    </a:lnTo>
                    <a:lnTo>
                      <a:pt x="587" y="396"/>
                    </a:lnTo>
                    <a:lnTo>
                      <a:pt x="593" y="392"/>
                    </a:lnTo>
                    <a:lnTo>
                      <a:pt x="595" y="386"/>
                    </a:lnTo>
                    <a:lnTo>
                      <a:pt x="595" y="380"/>
                    </a:lnTo>
                    <a:lnTo>
                      <a:pt x="595" y="374"/>
                    </a:lnTo>
                    <a:lnTo>
                      <a:pt x="597" y="367"/>
                    </a:lnTo>
                    <a:lnTo>
                      <a:pt x="595" y="359"/>
                    </a:lnTo>
                    <a:lnTo>
                      <a:pt x="595" y="353"/>
                    </a:lnTo>
                    <a:lnTo>
                      <a:pt x="595" y="345"/>
                    </a:lnTo>
                    <a:lnTo>
                      <a:pt x="595" y="339"/>
                    </a:lnTo>
                    <a:lnTo>
                      <a:pt x="560" y="314"/>
                    </a:lnTo>
                    <a:lnTo>
                      <a:pt x="566" y="306"/>
                    </a:lnTo>
                    <a:lnTo>
                      <a:pt x="570" y="294"/>
                    </a:lnTo>
                    <a:lnTo>
                      <a:pt x="574" y="282"/>
                    </a:lnTo>
                    <a:lnTo>
                      <a:pt x="578" y="271"/>
                    </a:lnTo>
                    <a:lnTo>
                      <a:pt x="584" y="261"/>
                    </a:lnTo>
                    <a:lnTo>
                      <a:pt x="591" y="253"/>
                    </a:lnTo>
                    <a:lnTo>
                      <a:pt x="595" y="251"/>
                    </a:lnTo>
                    <a:lnTo>
                      <a:pt x="601" y="249"/>
                    </a:lnTo>
                    <a:lnTo>
                      <a:pt x="605" y="249"/>
                    </a:lnTo>
                    <a:lnTo>
                      <a:pt x="611" y="249"/>
                    </a:lnTo>
                    <a:lnTo>
                      <a:pt x="617" y="251"/>
                    </a:lnTo>
                    <a:lnTo>
                      <a:pt x="623" y="255"/>
                    </a:lnTo>
                    <a:lnTo>
                      <a:pt x="627" y="257"/>
                    </a:lnTo>
                    <a:lnTo>
                      <a:pt x="634" y="261"/>
                    </a:lnTo>
                    <a:lnTo>
                      <a:pt x="638" y="265"/>
                    </a:lnTo>
                    <a:lnTo>
                      <a:pt x="644" y="269"/>
                    </a:lnTo>
                    <a:lnTo>
                      <a:pt x="650" y="271"/>
                    </a:lnTo>
                    <a:lnTo>
                      <a:pt x="654" y="276"/>
                    </a:lnTo>
                    <a:lnTo>
                      <a:pt x="656" y="284"/>
                    </a:lnTo>
                    <a:lnTo>
                      <a:pt x="656" y="288"/>
                    </a:lnTo>
                    <a:lnTo>
                      <a:pt x="652" y="292"/>
                    </a:lnTo>
                    <a:lnTo>
                      <a:pt x="648" y="294"/>
                    </a:lnTo>
                    <a:lnTo>
                      <a:pt x="644" y="294"/>
                    </a:lnTo>
                    <a:lnTo>
                      <a:pt x="638" y="296"/>
                    </a:lnTo>
                    <a:lnTo>
                      <a:pt x="634" y="300"/>
                    </a:lnTo>
                    <a:lnTo>
                      <a:pt x="629" y="304"/>
                    </a:lnTo>
                    <a:lnTo>
                      <a:pt x="631" y="316"/>
                    </a:lnTo>
                    <a:lnTo>
                      <a:pt x="634" y="331"/>
                    </a:lnTo>
                    <a:lnTo>
                      <a:pt x="636" y="345"/>
                    </a:lnTo>
                    <a:lnTo>
                      <a:pt x="640" y="357"/>
                    </a:lnTo>
                    <a:lnTo>
                      <a:pt x="650" y="382"/>
                    </a:lnTo>
                    <a:lnTo>
                      <a:pt x="662" y="404"/>
                    </a:lnTo>
                    <a:lnTo>
                      <a:pt x="676" y="429"/>
                    </a:lnTo>
                    <a:lnTo>
                      <a:pt x="691" y="451"/>
                    </a:lnTo>
                    <a:lnTo>
                      <a:pt x="705" y="474"/>
                    </a:lnTo>
                    <a:lnTo>
                      <a:pt x="715" y="498"/>
                    </a:lnTo>
                    <a:lnTo>
                      <a:pt x="734" y="517"/>
                    </a:lnTo>
                    <a:lnTo>
                      <a:pt x="752" y="533"/>
                    </a:lnTo>
                    <a:lnTo>
                      <a:pt x="768" y="549"/>
                    </a:lnTo>
                    <a:lnTo>
                      <a:pt x="787" y="566"/>
                    </a:lnTo>
                    <a:lnTo>
                      <a:pt x="807" y="580"/>
                    </a:lnTo>
                    <a:lnTo>
                      <a:pt x="826" y="592"/>
                    </a:lnTo>
                    <a:lnTo>
                      <a:pt x="844" y="606"/>
                    </a:lnTo>
                    <a:lnTo>
                      <a:pt x="864" y="619"/>
                    </a:lnTo>
                    <a:lnTo>
                      <a:pt x="864" y="627"/>
                    </a:lnTo>
                    <a:lnTo>
                      <a:pt x="854" y="629"/>
                    </a:lnTo>
                    <a:lnTo>
                      <a:pt x="844" y="629"/>
                    </a:lnTo>
                    <a:lnTo>
                      <a:pt x="834" y="625"/>
                    </a:lnTo>
                    <a:lnTo>
                      <a:pt x="826" y="619"/>
                    </a:lnTo>
                    <a:lnTo>
                      <a:pt x="817" y="612"/>
                    </a:lnTo>
                    <a:lnTo>
                      <a:pt x="809" y="606"/>
                    </a:lnTo>
                    <a:lnTo>
                      <a:pt x="799" y="602"/>
                    </a:lnTo>
                    <a:lnTo>
                      <a:pt x="791" y="598"/>
                    </a:lnTo>
                    <a:lnTo>
                      <a:pt x="734" y="582"/>
                    </a:lnTo>
                    <a:lnTo>
                      <a:pt x="676" y="563"/>
                    </a:lnTo>
                    <a:lnTo>
                      <a:pt x="623" y="541"/>
                    </a:lnTo>
                    <a:lnTo>
                      <a:pt x="568" y="517"/>
                    </a:lnTo>
                    <a:lnTo>
                      <a:pt x="515" y="490"/>
                    </a:lnTo>
                    <a:lnTo>
                      <a:pt x="462" y="465"/>
                    </a:lnTo>
                    <a:lnTo>
                      <a:pt x="411" y="439"/>
                    </a:lnTo>
                    <a:lnTo>
                      <a:pt x="358" y="416"/>
                    </a:lnTo>
                    <a:lnTo>
                      <a:pt x="331" y="402"/>
                    </a:lnTo>
                    <a:lnTo>
                      <a:pt x="307" y="390"/>
                    </a:lnTo>
                    <a:lnTo>
                      <a:pt x="280" y="374"/>
                    </a:lnTo>
                    <a:lnTo>
                      <a:pt x="256" y="357"/>
                    </a:lnTo>
                    <a:lnTo>
                      <a:pt x="233" y="339"/>
                    </a:lnTo>
                    <a:lnTo>
                      <a:pt x="209" y="318"/>
                    </a:lnTo>
                    <a:lnTo>
                      <a:pt x="186" y="300"/>
                    </a:lnTo>
                    <a:lnTo>
                      <a:pt x="164" y="278"/>
                    </a:lnTo>
                    <a:lnTo>
                      <a:pt x="143" y="257"/>
                    </a:lnTo>
                    <a:lnTo>
                      <a:pt x="123" y="233"/>
                    </a:lnTo>
                    <a:lnTo>
                      <a:pt x="102" y="210"/>
                    </a:lnTo>
                    <a:lnTo>
                      <a:pt x="84" y="186"/>
                    </a:lnTo>
                    <a:lnTo>
                      <a:pt x="49" y="139"/>
                    </a:lnTo>
                    <a:lnTo>
                      <a:pt x="21" y="88"/>
                    </a:lnTo>
                    <a:lnTo>
                      <a:pt x="17" y="77"/>
                    </a:lnTo>
                    <a:lnTo>
                      <a:pt x="12" y="67"/>
                    </a:lnTo>
                    <a:lnTo>
                      <a:pt x="8" y="57"/>
                    </a:lnTo>
                    <a:lnTo>
                      <a:pt x="6" y="45"/>
                    </a:lnTo>
                    <a:lnTo>
                      <a:pt x="4" y="35"/>
                    </a:lnTo>
                    <a:lnTo>
                      <a:pt x="2" y="22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35" y="2"/>
                    </a:lnTo>
                    <a:lnTo>
                      <a:pt x="70" y="8"/>
                    </a:lnTo>
                    <a:lnTo>
                      <a:pt x="102" y="18"/>
                    </a:lnTo>
                    <a:lnTo>
                      <a:pt x="135" y="30"/>
                    </a:lnTo>
                    <a:lnTo>
                      <a:pt x="168" y="43"/>
                    </a:lnTo>
                    <a:lnTo>
                      <a:pt x="202" y="55"/>
                    </a:lnTo>
                    <a:lnTo>
                      <a:pt x="235" y="67"/>
                    </a:lnTo>
                    <a:lnTo>
                      <a:pt x="268" y="77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39" name="Freeform 265"/>
              <p:cNvSpPr>
                <a:spLocks/>
              </p:cNvSpPr>
              <p:nvPr/>
            </p:nvSpPr>
            <p:spPr bwMode="auto">
              <a:xfrm>
                <a:off x="3135" y="5588"/>
                <a:ext cx="423" cy="441"/>
              </a:xfrm>
              <a:custGeom>
                <a:avLst/>
                <a:gdLst>
                  <a:gd name="T0" fmla="*/ 343 w 423"/>
                  <a:gd name="T1" fmla="*/ 108 h 441"/>
                  <a:gd name="T2" fmla="*/ 355 w 423"/>
                  <a:gd name="T3" fmla="*/ 118 h 441"/>
                  <a:gd name="T4" fmla="*/ 384 w 423"/>
                  <a:gd name="T5" fmla="*/ 126 h 441"/>
                  <a:gd name="T6" fmla="*/ 410 w 423"/>
                  <a:gd name="T7" fmla="*/ 134 h 441"/>
                  <a:gd name="T8" fmla="*/ 421 w 423"/>
                  <a:gd name="T9" fmla="*/ 141 h 441"/>
                  <a:gd name="T10" fmla="*/ 423 w 423"/>
                  <a:gd name="T11" fmla="*/ 153 h 441"/>
                  <a:gd name="T12" fmla="*/ 412 w 423"/>
                  <a:gd name="T13" fmla="*/ 169 h 441"/>
                  <a:gd name="T14" fmla="*/ 394 w 423"/>
                  <a:gd name="T15" fmla="*/ 214 h 441"/>
                  <a:gd name="T16" fmla="*/ 374 w 423"/>
                  <a:gd name="T17" fmla="*/ 279 h 441"/>
                  <a:gd name="T18" fmla="*/ 347 w 423"/>
                  <a:gd name="T19" fmla="*/ 343 h 441"/>
                  <a:gd name="T20" fmla="*/ 325 w 423"/>
                  <a:gd name="T21" fmla="*/ 406 h 441"/>
                  <a:gd name="T22" fmla="*/ 290 w 423"/>
                  <a:gd name="T23" fmla="*/ 431 h 441"/>
                  <a:gd name="T24" fmla="*/ 241 w 423"/>
                  <a:gd name="T25" fmla="*/ 410 h 441"/>
                  <a:gd name="T26" fmla="*/ 192 w 423"/>
                  <a:gd name="T27" fmla="*/ 384 h 441"/>
                  <a:gd name="T28" fmla="*/ 145 w 423"/>
                  <a:gd name="T29" fmla="*/ 353 h 441"/>
                  <a:gd name="T30" fmla="*/ 102 w 423"/>
                  <a:gd name="T31" fmla="*/ 316 h 441"/>
                  <a:gd name="T32" fmla="*/ 63 w 423"/>
                  <a:gd name="T33" fmla="*/ 277 h 441"/>
                  <a:gd name="T34" fmla="*/ 32 w 423"/>
                  <a:gd name="T35" fmla="*/ 232 h 441"/>
                  <a:gd name="T36" fmla="*/ 8 w 423"/>
                  <a:gd name="T37" fmla="*/ 183 h 441"/>
                  <a:gd name="T38" fmla="*/ 12 w 423"/>
                  <a:gd name="T39" fmla="*/ 159 h 441"/>
                  <a:gd name="T40" fmla="*/ 45 w 423"/>
                  <a:gd name="T41" fmla="*/ 190 h 441"/>
                  <a:gd name="T42" fmla="*/ 77 w 423"/>
                  <a:gd name="T43" fmla="*/ 218 h 441"/>
                  <a:gd name="T44" fmla="*/ 114 w 423"/>
                  <a:gd name="T45" fmla="*/ 241 h 441"/>
                  <a:gd name="T46" fmla="*/ 155 w 423"/>
                  <a:gd name="T47" fmla="*/ 253 h 441"/>
                  <a:gd name="T48" fmla="*/ 161 w 423"/>
                  <a:gd name="T49" fmla="*/ 249 h 441"/>
                  <a:gd name="T50" fmla="*/ 163 w 423"/>
                  <a:gd name="T51" fmla="*/ 241 h 441"/>
                  <a:gd name="T52" fmla="*/ 163 w 423"/>
                  <a:gd name="T53" fmla="*/ 235 h 441"/>
                  <a:gd name="T54" fmla="*/ 163 w 423"/>
                  <a:gd name="T55" fmla="*/ 226 h 441"/>
                  <a:gd name="T56" fmla="*/ 133 w 423"/>
                  <a:gd name="T57" fmla="*/ 200 h 441"/>
                  <a:gd name="T58" fmla="*/ 100 w 423"/>
                  <a:gd name="T59" fmla="*/ 175 h 441"/>
                  <a:gd name="T60" fmla="*/ 69 w 423"/>
                  <a:gd name="T61" fmla="*/ 151 h 441"/>
                  <a:gd name="T62" fmla="*/ 47 w 423"/>
                  <a:gd name="T63" fmla="*/ 118 h 441"/>
                  <a:gd name="T64" fmla="*/ 41 w 423"/>
                  <a:gd name="T65" fmla="*/ 114 h 441"/>
                  <a:gd name="T66" fmla="*/ 37 w 423"/>
                  <a:gd name="T67" fmla="*/ 110 h 441"/>
                  <a:gd name="T68" fmla="*/ 34 w 423"/>
                  <a:gd name="T69" fmla="*/ 104 h 441"/>
                  <a:gd name="T70" fmla="*/ 34 w 423"/>
                  <a:gd name="T71" fmla="*/ 98 h 441"/>
                  <a:gd name="T72" fmla="*/ 45 w 423"/>
                  <a:gd name="T73" fmla="*/ 94 h 441"/>
                  <a:gd name="T74" fmla="*/ 55 w 423"/>
                  <a:gd name="T75" fmla="*/ 96 h 441"/>
                  <a:gd name="T76" fmla="*/ 63 w 423"/>
                  <a:gd name="T77" fmla="*/ 102 h 441"/>
                  <a:gd name="T78" fmla="*/ 73 w 423"/>
                  <a:gd name="T79" fmla="*/ 106 h 441"/>
                  <a:gd name="T80" fmla="*/ 106 w 423"/>
                  <a:gd name="T81" fmla="*/ 118 h 441"/>
                  <a:gd name="T82" fmla="*/ 135 w 423"/>
                  <a:gd name="T83" fmla="*/ 137 h 441"/>
                  <a:gd name="T84" fmla="*/ 165 w 423"/>
                  <a:gd name="T85" fmla="*/ 151 h 441"/>
                  <a:gd name="T86" fmla="*/ 182 w 423"/>
                  <a:gd name="T87" fmla="*/ 153 h 441"/>
                  <a:gd name="T88" fmla="*/ 198 w 423"/>
                  <a:gd name="T89" fmla="*/ 149 h 441"/>
                  <a:gd name="T90" fmla="*/ 204 w 423"/>
                  <a:gd name="T91" fmla="*/ 143 h 441"/>
                  <a:gd name="T92" fmla="*/ 204 w 423"/>
                  <a:gd name="T93" fmla="*/ 137 h 441"/>
                  <a:gd name="T94" fmla="*/ 202 w 423"/>
                  <a:gd name="T95" fmla="*/ 130 h 441"/>
                  <a:gd name="T96" fmla="*/ 198 w 423"/>
                  <a:gd name="T97" fmla="*/ 124 h 441"/>
                  <a:gd name="T98" fmla="*/ 116 w 423"/>
                  <a:gd name="T99" fmla="*/ 0 h 441"/>
                  <a:gd name="T100" fmla="*/ 173 w 423"/>
                  <a:gd name="T101" fmla="*/ 22 h 441"/>
                  <a:gd name="T102" fmla="*/ 227 w 423"/>
                  <a:gd name="T103" fmla="*/ 53 h 441"/>
                  <a:gd name="T104" fmla="*/ 280 w 423"/>
                  <a:gd name="T105" fmla="*/ 81 h 441"/>
                  <a:gd name="T106" fmla="*/ 339 w 423"/>
                  <a:gd name="T107" fmla="*/ 102 h 44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23" h="441">
                    <a:moveTo>
                      <a:pt x="339" y="102"/>
                    </a:moveTo>
                    <a:lnTo>
                      <a:pt x="343" y="108"/>
                    </a:lnTo>
                    <a:lnTo>
                      <a:pt x="349" y="114"/>
                    </a:lnTo>
                    <a:lnTo>
                      <a:pt x="355" y="118"/>
                    </a:lnTo>
                    <a:lnTo>
                      <a:pt x="365" y="120"/>
                    </a:lnTo>
                    <a:lnTo>
                      <a:pt x="384" y="126"/>
                    </a:lnTo>
                    <a:lnTo>
                      <a:pt x="402" y="130"/>
                    </a:lnTo>
                    <a:lnTo>
                      <a:pt x="410" y="134"/>
                    </a:lnTo>
                    <a:lnTo>
                      <a:pt x="417" y="137"/>
                    </a:lnTo>
                    <a:lnTo>
                      <a:pt x="421" y="141"/>
                    </a:lnTo>
                    <a:lnTo>
                      <a:pt x="423" y="147"/>
                    </a:lnTo>
                    <a:lnTo>
                      <a:pt x="423" y="153"/>
                    </a:lnTo>
                    <a:lnTo>
                      <a:pt x="419" y="159"/>
                    </a:lnTo>
                    <a:lnTo>
                      <a:pt x="412" y="169"/>
                    </a:lnTo>
                    <a:lnTo>
                      <a:pt x="400" y="179"/>
                    </a:lnTo>
                    <a:lnTo>
                      <a:pt x="394" y="214"/>
                    </a:lnTo>
                    <a:lnTo>
                      <a:pt x="386" y="247"/>
                    </a:lnTo>
                    <a:lnTo>
                      <a:pt x="374" y="279"/>
                    </a:lnTo>
                    <a:lnTo>
                      <a:pt x="361" y="310"/>
                    </a:lnTo>
                    <a:lnTo>
                      <a:pt x="347" y="343"/>
                    </a:lnTo>
                    <a:lnTo>
                      <a:pt x="335" y="373"/>
                    </a:lnTo>
                    <a:lnTo>
                      <a:pt x="325" y="406"/>
                    </a:lnTo>
                    <a:lnTo>
                      <a:pt x="314" y="441"/>
                    </a:lnTo>
                    <a:lnTo>
                      <a:pt x="290" y="431"/>
                    </a:lnTo>
                    <a:lnTo>
                      <a:pt x="265" y="420"/>
                    </a:lnTo>
                    <a:lnTo>
                      <a:pt x="241" y="410"/>
                    </a:lnTo>
                    <a:lnTo>
                      <a:pt x="216" y="398"/>
                    </a:lnTo>
                    <a:lnTo>
                      <a:pt x="192" y="384"/>
                    </a:lnTo>
                    <a:lnTo>
                      <a:pt x="167" y="369"/>
                    </a:lnTo>
                    <a:lnTo>
                      <a:pt x="145" y="353"/>
                    </a:lnTo>
                    <a:lnTo>
                      <a:pt x="122" y="335"/>
                    </a:lnTo>
                    <a:lnTo>
                      <a:pt x="102" y="316"/>
                    </a:lnTo>
                    <a:lnTo>
                      <a:pt x="81" y="298"/>
                    </a:lnTo>
                    <a:lnTo>
                      <a:pt x="63" y="277"/>
                    </a:lnTo>
                    <a:lnTo>
                      <a:pt x="47" y="255"/>
                    </a:lnTo>
                    <a:lnTo>
                      <a:pt x="32" y="232"/>
                    </a:lnTo>
                    <a:lnTo>
                      <a:pt x="18" y="208"/>
                    </a:lnTo>
                    <a:lnTo>
                      <a:pt x="8" y="183"/>
                    </a:lnTo>
                    <a:lnTo>
                      <a:pt x="0" y="157"/>
                    </a:lnTo>
                    <a:lnTo>
                      <a:pt x="12" y="159"/>
                    </a:lnTo>
                    <a:lnTo>
                      <a:pt x="28" y="173"/>
                    </a:lnTo>
                    <a:lnTo>
                      <a:pt x="45" y="190"/>
                    </a:lnTo>
                    <a:lnTo>
                      <a:pt x="61" y="204"/>
                    </a:lnTo>
                    <a:lnTo>
                      <a:pt x="77" y="218"/>
                    </a:lnTo>
                    <a:lnTo>
                      <a:pt x="96" y="230"/>
                    </a:lnTo>
                    <a:lnTo>
                      <a:pt x="114" y="241"/>
                    </a:lnTo>
                    <a:lnTo>
                      <a:pt x="135" y="249"/>
                    </a:lnTo>
                    <a:lnTo>
                      <a:pt x="155" y="253"/>
                    </a:lnTo>
                    <a:lnTo>
                      <a:pt x="159" y="251"/>
                    </a:lnTo>
                    <a:lnTo>
                      <a:pt x="161" y="249"/>
                    </a:lnTo>
                    <a:lnTo>
                      <a:pt x="163" y="245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3" y="235"/>
                    </a:lnTo>
                    <a:lnTo>
                      <a:pt x="163" y="230"/>
                    </a:lnTo>
                    <a:lnTo>
                      <a:pt x="163" y="226"/>
                    </a:lnTo>
                    <a:lnTo>
                      <a:pt x="149" y="212"/>
                    </a:lnTo>
                    <a:lnTo>
                      <a:pt x="133" y="200"/>
                    </a:lnTo>
                    <a:lnTo>
                      <a:pt x="116" y="188"/>
                    </a:lnTo>
                    <a:lnTo>
                      <a:pt x="100" y="175"/>
                    </a:lnTo>
                    <a:lnTo>
                      <a:pt x="84" y="165"/>
                    </a:lnTo>
                    <a:lnTo>
                      <a:pt x="69" y="151"/>
                    </a:lnTo>
                    <a:lnTo>
                      <a:pt x="57" y="137"/>
                    </a:lnTo>
                    <a:lnTo>
                      <a:pt x="47" y="118"/>
                    </a:lnTo>
                    <a:lnTo>
                      <a:pt x="43" y="116"/>
                    </a:lnTo>
                    <a:lnTo>
                      <a:pt x="41" y="114"/>
                    </a:lnTo>
                    <a:lnTo>
                      <a:pt x="39" y="112"/>
                    </a:lnTo>
                    <a:lnTo>
                      <a:pt x="37" y="110"/>
                    </a:lnTo>
                    <a:lnTo>
                      <a:pt x="34" y="108"/>
                    </a:lnTo>
                    <a:lnTo>
                      <a:pt x="34" y="104"/>
                    </a:lnTo>
                    <a:lnTo>
                      <a:pt x="34" y="102"/>
                    </a:lnTo>
                    <a:lnTo>
                      <a:pt x="34" y="98"/>
                    </a:lnTo>
                    <a:lnTo>
                      <a:pt x="41" y="94"/>
                    </a:lnTo>
                    <a:lnTo>
                      <a:pt x="45" y="94"/>
                    </a:lnTo>
                    <a:lnTo>
                      <a:pt x="51" y="94"/>
                    </a:lnTo>
                    <a:lnTo>
                      <a:pt x="55" y="96"/>
                    </a:lnTo>
                    <a:lnTo>
                      <a:pt x="59" y="100"/>
                    </a:lnTo>
                    <a:lnTo>
                      <a:pt x="63" y="102"/>
                    </a:lnTo>
                    <a:lnTo>
                      <a:pt x="69" y="104"/>
                    </a:lnTo>
                    <a:lnTo>
                      <a:pt x="73" y="106"/>
                    </a:lnTo>
                    <a:lnTo>
                      <a:pt x="90" y="110"/>
                    </a:lnTo>
                    <a:lnTo>
                      <a:pt x="106" y="118"/>
                    </a:lnTo>
                    <a:lnTo>
                      <a:pt x="120" y="128"/>
                    </a:lnTo>
                    <a:lnTo>
                      <a:pt x="135" y="137"/>
                    </a:lnTo>
                    <a:lnTo>
                      <a:pt x="151" y="145"/>
                    </a:lnTo>
                    <a:lnTo>
                      <a:pt x="165" y="151"/>
                    </a:lnTo>
                    <a:lnTo>
                      <a:pt x="173" y="153"/>
                    </a:lnTo>
                    <a:lnTo>
                      <a:pt x="182" y="153"/>
                    </a:lnTo>
                    <a:lnTo>
                      <a:pt x="190" y="151"/>
                    </a:lnTo>
                    <a:lnTo>
                      <a:pt x="198" y="149"/>
                    </a:lnTo>
                    <a:lnTo>
                      <a:pt x="202" y="147"/>
                    </a:lnTo>
                    <a:lnTo>
                      <a:pt x="204" y="143"/>
                    </a:lnTo>
                    <a:lnTo>
                      <a:pt x="206" y="141"/>
                    </a:lnTo>
                    <a:lnTo>
                      <a:pt x="204" y="137"/>
                    </a:lnTo>
                    <a:lnTo>
                      <a:pt x="204" y="134"/>
                    </a:lnTo>
                    <a:lnTo>
                      <a:pt x="202" y="130"/>
                    </a:lnTo>
                    <a:lnTo>
                      <a:pt x="200" y="128"/>
                    </a:lnTo>
                    <a:lnTo>
                      <a:pt x="198" y="124"/>
                    </a:lnTo>
                    <a:lnTo>
                      <a:pt x="69" y="55"/>
                    </a:lnTo>
                    <a:lnTo>
                      <a:pt x="116" y="0"/>
                    </a:lnTo>
                    <a:lnTo>
                      <a:pt x="145" y="10"/>
                    </a:lnTo>
                    <a:lnTo>
                      <a:pt x="173" y="22"/>
                    </a:lnTo>
                    <a:lnTo>
                      <a:pt x="200" y="36"/>
                    </a:lnTo>
                    <a:lnTo>
                      <a:pt x="227" y="53"/>
                    </a:lnTo>
                    <a:lnTo>
                      <a:pt x="253" y="67"/>
                    </a:lnTo>
                    <a:lnTo>
                      <a:pt x="280" y="81"/>
                    </a:lnTo>
                    <a:lnTo>
                      <a:pt x="308" y="94"/>
                    </a:lnTo>
                    <a:lnTo>
                      <a:pt x="339" y="102"/>
                    </a:lnTo>
                    <a:close/>
                  </a:path>
                </a:pathLst>
              </a:custGeom>
              <a:solidFill>
                <a:srgbClr val="948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0" name="Freeform 266"/>
              <p:cNvSpPr>
                <a:spLocks/>
              </p:cNvSpPr>
              <p:nvPr/>
            </p:nvSpPr>
            <p:spPr bwMode="auto">
              <a:xfrm>
                <a:off x="4536" y="5616"/>
                <a:ext cx="390" cy="323"/>
              </a:xfrm>
              <a:custGeom>
                <a:avLst/>
                <a:gdLst>
                  <a:gd name="T0" fmla="*/ 378 w 390"/>
                  <a:gd name="T1" fmla="*/ 135 h 323"/>
                  <a:gd name="T2" fmla="*/ 356 w 390"/>
                  <a:gd name="T3" fmla="*/ 168 h 323"/>
                  <a:gd name="T4" fmla="*/ 331 w 390"/>
                  <a:gd name="T5" fmla="*/ 200 h 323"/>
                  <a:gd name="T6" fmla="*/ 305 w 390"/>
                  <a:gd name="T7" fmla="*/ 229 h 323"/>
                  <a:gd name="T8" fmla="*/ 280 w 390"/>
                  <a:gd name="T9" fmla="*/ 251 h 323"/>
                  <a:gd name="T10" fmla="*/ 260 w 390"/>
                  <a:gd name="T11" fmla="*/ 268 h 323"/>
                  <a:gd name="T12" fmla="*/ 227 w 390"/>
                  <a:gd name="T13" fmla="*/ 286 h 323"/>
                  <a:gd name="T14" fmla="*/ 178 w 390"/>
                  <a:gd name="T15" fmla="*/ 303 h 323"/>
                  <a:gd name="T16" fmla="*/ 127 w 390"/>
                  <a:gd name="T17" fmla="*/ 317 h 323"/>
                  <a:gd name="T18" fmla="*/ 82 w 390"/>
                  <a:gd name="T19" fmla="*/ 300 h 323"/>
                  <a:gd name="T20" fmla="*/ 96 w 390"/>
                  <a:gd name="T21" fmla="*/ 288 h 323"/>
                  <a:gd name="T22" fmla="*/ 113 w 390"/>
                  <a:gd name="T23" fmla="*/ 282 h 323"/>
                  <a:gd name="T24" fmla="*/ 149 w 390"/>
                  <a:gd name="T25" fmla="*/ 278 h 323"/>
                  <a:gd name="T26" fmla="*/ 184 w 390"/>
                  <a:gd name="T27" fmla="*/ 272 h 323"/>
                  <a:gd name="T28" fmla="*/ 198 w 390"/>
                  <a:gd name="T29" fmla="*/ 266 h 323"/>
                  <a:gd name="T30" fmla="*/ 211 w 390"/>
                  <a:gd name="T31" fmla="*/ 256 h 323"/>
                  <a:gd name="T32" fmla="*/ 202 w 390"/>
                  <a:gd name="T33" fmla="*/ 247 h 323"/>
                  <a:gd name="T34" fmla="*/ 194 w 390"/>
                  <a:gd name="T35" fmla="*/ 245 h 323"/>
                  <a:gd name="T36" fmla="*/ 186 w 390"/>
                  <a:gd name="T37" fmla="*/ 245 h 323"/>
                  <a:gd name="T38" fmla="*/ 176 w 390"/>
                  <a:gd name="T39" fmla="*/ 241 h 323"/>
                  <a:gd name="T40" fmla="*/ 149 w 390"/>
                  <a:gd name="T41" fmla="*/ 239 h 323"/>
                  <a:gd name="T42" fmla="*/ 123 w 390"/>
                  <a:gd name="T43" fmla="*/ 245 h 323"/>
                  <a:gd name="T44" fmla="*/ 96 w 390"/>
                  <a:gd name="T45" fmla="*/ 256 h 323"/>
                  <a:gd name="T46" fmla="*/ 70 w 390"/>
                  <a:gd name="T47" fmla="*/ 264 h 323"/>
                  <a:gd name="T48" fmla="*/ 55 w 390"/>
                  <a:gd name="T49" fmla="*/ 231 h 323"/>
                  <a:gd name="T50" fmla="*/ 43 w 390"/>
                  <a:gd name="T51" fmla="*/ 196 h 323"/>
                  <a:gd name="T52" fmla="*/ 25 w 390"/>
                  <a:gd name="T53" fmla="*/ 162 h 323"/>
                  <a:gd name="T54" fmla="*/ 0 w 390"/>
                  <a:gd name="T55" fmla="*/ 131 h 323"/>
                  <a:gd name="T56" fmla="*/ 35 w 390"/>
                  <a:gd name="T57" fmla="*/ 113 h 323"/>
                  <a:gd name="T58" fmla="*/ 76 w 390"/>
                  <a:gd name="T59" fmla="*/ 100 h 323"/>
                  <a:gd name="T60" fmla="*/ 113 w 390"/>
                  <a:gd name="T61" fmla="*/ 84 h 323"/>
                  <a:gd name="T62" fmla="*/ 131 w 390"/>
                  <a:gd name="T63" fmla="*/ 72 h 323"/>
                  <a:gd name="T64" fmla="*/ 145 w 390"/>
                  <a:gd name="T65" fmla="*/ 53 h 323"/>
                  <a:gd name="T66" fmla="*/ 180 w 390"/>
                  <a:gd name="T67" fmla="*/ 39 h 323"/>
                  <a:gd name="T68" fmla="*/ 217 w 390"/>
                  <a:gd name="T69" fmla="*/ 21 h 323"/>
                  <a:gd name="T70" fmla="*/ 251 w 390"/>
                  <a:gd name="T71" fmla="*/ 6 h 323"/>
                  <a:gd name="T72" fmla="*/ 288 w 390"/>
                  <a:gd name="T73" fmla="*/ 0 h 3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90" h="323">
                    <a:moveTo>
                      <a:pt x="390" y="121"/>
                    </a:moveTo>
                    <a:lnTo>
                      <a:pt x="378" y="135"/>
                    </a:lnTo>
                    <a:lnTo>
                      <a:pt x="366" y="149"/>
                    </a:lnTo>
                    <a:lnTo>
                      <a:pt x="356" y="168"/>
                    </a:lnTo>
                    <a:lnTo>
                      <a:pt x="343" y="184"/>
                    </a:lnTo>
                    <a:lnTo>
                      <a:pt x="331" y="200"/>
                    </a:lnTo>
                    <a:lnTo>
                      <a:pt x="319" y="215"/>
                    </a:lnTo>
                    <a:lnTo>
                      <a:pt x="305" y="229"/>
                    </a:lnTo>
                    <a:lnTo>
                      <a:pt x="288" y="241"/>
                    </a:lnTo>
                    <a:lnTo>
                      <a:pt x="280" y="251"/>
                    </a:lnTo>
                    <a:lnTo>
                      <a:pt x="270" y="260"/>
                    </a:lnTo>
                    <a:lnTo>
                      <a:pt x="260" y="268"/>
                    </a:lnTo>
                    <a:lnTo>
                      <a:pt x="249" y="276"/>
                    </a:lnTo>
                    <a:lnTo>
                      <a:pt x="227" y="286"/>
                    </a:lnTo>
                    <a:lnTo>
                      <a:pt x="202" y="296"/>
                    </a:lnTo>
                    <a:lnTo>
                      <a:pt x="178" y="303"/>
                    </a:lnTo>
                    <a:lnTo>
                      <a:pt x="151" y="311"/>
                    </a:lnTo>
                    <a:lnTo>
                      <a:pt x="127" y="317"/>
                    </a:lnTo>
                    <a:lnTo>
                      <a:pt x="100" y="323"/>
                    </a:lnTo>
                    <a:lnTo>
                      <a:pt x="82" y="300"/>
                    </a:lnTo>
                    <a:lnTo>
                      <a:pt x="88" y="294"/>
                    </a:lnTo>
                    <a:lnTo>
                      <a:pt x="96" y="288"/>
                    </a:lnTo>
                    <a:lnTo>
                      <a:pt x="104" y="286"/>
                    </a:lnTo>
                    <a:lnTo>
                      <a:pt x="113" y="282"/>
                    </a:lnTo>
                    <a:lnTo>
                      <a:pt x="131" y="280"/>
                    </a:lnTo>
                    <a:lnTo>
                      <a:pt x="149" y="278"/>
                    </a:lnTo>
                    <a:lnTo>
                      <a:pt x="168" y="276"/>
                    </a:lnTo>
                    <a:lnTo>
                      <a:pt x="184" y="272"/>
                    </a:lnTo>
                    <a:lnTo>
                      <a:pt x="192" y="270"/>
                    </a:lnTo>
                    <a:lnTo>
                      <a:pt x="198" y="266"/>
                    </a:lnTo>
                    <a:lnTo>
                      <a:pt x="204" y="262"/>
                    </a:lnTo>
                    <a:lnTo>
                      <a:pt x="211" y="256"/>
                    </a:lnTo>
                    <a:lnTo>
                      <a:pt x="207" y="251"/>
                    </a:lnTo>
                    <a:lnTo>
                      <a:pt x="202" y="247"/>
                    </a:lnTo>
                    <a:lnTo>
                      <a:pt x="198" y="245"/>
                    </a:lnTo>
                    <a:lnTo>
                      <a:pt x="194" y="245"/>
                    </a:lnTo>
                    <a:lnTo>
                      <a:pt x="190" y="245"/>
                    </a:lnTo>
                    <a:lnTo>
                      <a:pt x="186" y="245"/>
                    </a:lnTo>
                    <a:lnTo>
                      <a:pt x="180" y="243"/>
                    </a:lnTo>
                    <a:lnTo>
                      <a:pt x="176" y="241"/>
                    </a:lnTo>
                    <a:lnTo>
                      <a:pt x="162" y="239"/>
                    </a:lnTo>
                    <a:lnTo>
                      <a:pt x="149" y="239"/>
                    </a:lnTo>
                    <a:lnTo>
                      <a:pt x="135" y="241"/>
                    </a:lnTo>
                    <a:lnTo>
                      <a:pt x="123" y="245"/>
                    </a:lnTo>
                    <a:lnTo>
                      <a:pt x="108" y="251"/>
                    </a:lnTo>
                    <a:lnTo>
                      <a:pt x="96" y="256"/>
                    </a:lnTo>
                    <a:lnTo>
                      <a:pt x="84" y="262"/>
                    </a:lnTo>
                    <a:lnTo>
                      <a:pt x="70" y="264"/>
                    </a:lnTo>
                    <a:lnTo>
                      <a:pt x="64" y="247"/>
                    </a:lnTo>
                    <a:lnTo>
                      <a:pt x="55" y="231"/>
                    </a:lnTo>
                    <a:lnTo>
                      <a:pt x="49" y="213"/>
                    </a:lnTo>
                    <a:lnTo>
                      <a:pt x="43" y="196"/>
                    </a:lnTo>
                    <a:lnTo>
                      <a:pt x="35" y="178"/>
                    </a:lnTo>
                    <a:lnTo>
                      <a:pt x="25" y="162"/>
                    </a:lnTo>
                    <a:lnTo>
                      <a:pt x="12" y="147"/>
                    </a:lnTo>
                    <a:lnTo>
                      <a:pt x="0" y="131"/>
                    </a:lnTo>
                    <a:lnTo>
                      <a:pt x="17" y="121"/>
                    </a:lnTo>
                    <a:lnTo>
                      <a:pt x="35" y="113"/>
                    </a:lnTo>
                    <a:lnTo>
                      <a:pt x="55" y="106"/>
                    </a:lnTo>
                    <a:lnTo>
                      <a:pt x="76" y="100"/>
                    </a:lnTo>
                    <a:lnTo>
                      <a:pt x="94" y="92"/>
                    </a:lnTo>
                    <a:lnTo>
                      <a:pt x="113" y="84"/>
                    </a:lnTo>
                    <a:lnTo>
                      <a:pt x="123" y="78"/>
                    </a:lnTo>
                    <a:lnTo>
                      <a:pt x="131" y="72"/>
                    </a:lnTo>
                    <a:lnTo>
                      <a:pt x="137" y="64"/>
                    </a:lnTo>
                    <a:lnTo>
                      <a:pt x="145" y="53"/>
                    </a:lnTo>
                    <a:lnTo>
                      <a:pt x="164" y="47"/>
                    </a:lnTo>
                    <a:lnTo>
                      <a:pt x="180" y="39"/>
                    </a:lnTo>
                    <a:lnTo>
                      <a:pt x="198" y="31"/>
                    </a:lnTo>
                    <a:lnTo>
                      <a:pt x="217" y="21"/>
                    </a:lnTo>
                    <a:lnTo>
                      <a:pt x="233" y="15"/>
                    </a:lnTo>
                    <a:lnTo>
                      <a:pt x="251" y="6"/>
                    </a:lnTo>
                    <a:lnTo>
                      <a:pt x="270" y="2"/>
                    </a:lnTo>
                    <a:lnTo>
                      <a:pt x="288" y="0"/>
                    </a:lnTo>
                    <a:lnTo>
                      <a:pt x="390" y="121"/>
                    </a:lnTo>
                    <a:close/>
                  </a:path>
                </a:pathLst>
              </a:custGeom>
              <a:solidFill>
                <a:srgbClr val="948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1" name="Freeform 267"/>
              <p:cNvSpPr>
                <a:spLocks/>
              </p:cNvSpPr>
              <p:nvPr/>
            </p:nvSpPr>
            <p:spPr bwMode="auto">
              <a:xfrm>
                <a:off x="2804" y="5649"/>
                <a:ext cx="39" cy="33"/>
              </a:xfrm>
              <a:custGeom>
                <a:avLst/>
                <a:gdLst>
                  <a:gd name="T0" fmla="*/ 35 w 39"/>
                  <a:gd name="T1" fmla="*/ 2 h 33"/>
                  <a:gd name="T2" fmla="*/ 39 w 39"/>
                  <a:gd name="T3" fmla="*/ 6 h 33"/>
                  <a:gd name="T4" fmla="*/ 39 w 39"/>
                  <a:gd name="T5" fmla="*/ 10 h 33"/>
                  <a:gd name="T6" fmla="*/ 37 w 39"/>
                  <a:gd name="T7" fmla="*/ 16 h 33"/>
                  <a:gd name="T8" fmla="*/ 35 w 39"/>
                  <a:gd name="T9" fmla="*/ 20 h 33"/>
                  <a:gd name="T10" fmla="*/ 32 w 39"/>
                  <a:gd name="T11" fmla="*/ 24 h 33"/>
                  <a:gd name="T12" fmla="*/ 28 w 39"/>
                  <a:gd name="T13" fmla="*/ 26 h 33"/>
                  <a:gd name="T14" fmla="*/ 24 w 39"/>
                  <a:gd name="T15" fmla="*/ 31 h 33"/>
                  <a:gd name="T16" fmla="*/ 20 w 39"/>
                  <a:gd name="T17" fmla="*/ 33 h 33"/>
                  <a:gd name="T18" fmla="*/ 14 w 39"/>
                  <a:gd name="T19" fmla="*/ 33 h 33"/>
                  <a:gd name="T20" fmla="*/ 12 w 39"/>
                  <a:gd name="T21" fmla="*/ 33 h 33"/>
                  <a:gd name="T22" fmla="*/ 8 w 39"/>
                  <a:gd name="T23" fmla="*/ 33 h 33"/>
                  <a:gd name="T24" fmla="*/ 6 w 39"/>
                  <a:gd name="T25" fmla="*/ 29 h 33"/>
                  <a:gd name="T26" fmla="*/ 4 w 39"/>
                  <a:gd name="T27" fmla="*/ 26 h 33"/>
                  <a:gd name="T28" fmla="*/ 2 w 39"/>
                  <a:gd name="T29" fmla="*/ 24 h 33"/>
                  <a:gd name="T30" fmla="*/ 2 w 39"/>
                  <a:gd name="T31" fmla="*/ 20 h 33"/>
                  <a:gd name="T32" fmla="*/ 0 w 39"/>
                  <a:gd name="T33" fmla="*/ 16 h 33"/>
                  <a:gd name="T34" fmla="*/ 0 w 39"/>
                  <a:gd name="T35" fmla="*/ 8 h 33"/>
                  <a:gd name="T36" fmla="*/ 2 w 39"/>
                  <a:gd name="T37" fmla="*/ 4 h 33"/>
                  <a:gd name="T38" fmla="*/ 6 w 39"/>
                  <a:gd name="T39" fmla="*/ 0 h 33"/>
                  <a:gd name="T40" fmla="*/ 10 w 39"/>
                  <a:gd name="T41" fmla="*/ 0 h 33"/>
                  <a:gd name="T42" fmla="*/ 16 w 39"/>
                  <a:gd name="T43" fmla="*/ 0 h 33"/>
                  <a:gd name="T44" fmla="*/ 22 w 39"/>
                  <a:gd name="T45" fmla="*/ 2 h 33"/>
                  <a:gd name="T46" fmla="*/ 28 w 39"/>
                  <a:gd name="T47" fmla="*/ 2 h 33"/>
                  <a:gd name="T48" fmla="*/ 35 w 39"/>
                  <a:gd name="T49" fmla="*/ 2 h 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9" h="33">
                    <a:moveTo>
                      <a:pt x="35" y="2"/>
                    </a:moveTo>
                    <a:lnTo>
                      <a:pt x="39" y="6"/>
                    </a:lnTo>
                    <a:lnTo>
                      <a:pt x="39" y="10"/>
                    </a:lnTo>
                    <a:lnTo>
                      <a:pt x="37" y="16"/>
                    </a:lnTo>
                    <a:lnTo>
                      <a:pt x="35" y="20"/>
                    </a:lnTo>
                    <a:lnTo>
                      <a:pt x="32" y="24"/>
                    </a:lnTo>
                    <a:lnTo>
                      <a:pt x="28" y="26"/>
                    </a:lnTo>
                    <a:lnTo>
                      <a:pt x="24" y="31"/>
                    </a:lnTo>
                    <a:lnTo>
                      <a:pt x="20" y="33"/>
                    </a:lnTo>
                    <a:lnTo>
                      <a:pt x="14" y="33"/>
                    </a:lnTo>
                    <a:lnTo>
                      <a:pt x="12" y="33"/>
                    </a:lnTo>
                    <a:lnTo>
                      <a:pt x="8" y="33"/>
                    </a:lnTo>
                    <a:lnTo>
                      <a:pt x="6" y="29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2" name="Freeform 268"/>
              <p:cNvSpPr>
                <a:spLocks/>
              </p:cNvSpPr>
              <p:nvPr/>
            </p:nvSpPr>
            <p:spPr bwMode="auto">
              <a:xfrm>
                <a:off x="2879" y="5729"/>
                <a:ext cx="27" cy="20"/>
              </a:xfrm>
              <a:custGeom>
                <a:avLst/>
                <a:gdLst>
                  <a:gd name="T0" fmla="*/ 27 w 27"/>
                  <a:gd name="T1" fmla="*/ 18 h 20"/>
                  <a:gd name="T2" fmla="*/ 21 w 27"/>
                  <a:gd name="T3" fmla="*/ 20 h 20"/>
                  <a:gd name="T4" fmla="*/ 17 w 27"/>
                  <a:gd name="T5" fmla="*/ 20 h 20"/>
                  <a:gd name="T6" fmla="*/ 13 w 27"/>
                  <a:gd name="T7" fmla="*/ 18 h 20"/>
                  <a:gd name="T8" fmla="*/ 9 w 27"/>
                  <a:gd name="T9" fmla="*/ 16 h 20"/>
                  <a:gd name="T10" fmla="*/ 4 w 27"/>
                  <a:gd name="T11" fmla="*/ 14 h 20"/>
                  <a:gd name="T12" fmla="*/ 2 w 27"/>
                  <a:gd name="T13" fmla="*/ 10 h 20"/>
                  <a:gd name="T14" fmla="*/ 0 w 27"/>
                  <a:gd name="T15" fmla="*/ 4 h 20"/>
                  <a:gd name="T16" fmla="*/ 2 w 27"/>
                  <a:gd name="T17" fmla="*/ 0 h 20"/>
                  <a:gd name="T18" fmla="*/ 27 w 27"/>
                  <a:gd name="T19" fmla="*/ 4 h 20"/>
                  <a:gd name="T20" fmla="*/ 27 w 27"/>
                  <a:gd name="T21" fmla="*/ 18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20">
                    <a:moveTo>
                      <a:pt x="27" y="18"/>
                    </a:moveTo>
                    <a:lnTo>
                      <a:pt x="21" y="20"/>
                    </a:lnTo>
                    <a:lnTo>
                      <a:pt x="17" y="20"/>
                    </a:lnTo>
                    <a:lnTo>
                      <a:pt x="13" y="18"/>
                    </a:lnTo>
                    <a:lnTo>
                      <a:pt x="9" y="16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27" y="4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3" name="Freeform 269"/>
              <p:cNvSpPr>
                <a:spLocks/>
              </p:cNvSpPr>
              <p:nvPr/>
            </p:nvSpPr>
            <p:spPr bwMode="auto">
              <a:xfrm>
                <a:off x="2971" y="5745"/>
                <a:ext cx="35" cy="39"/>
              </a:xfrm>
              <a:custGeom>
                <a:avLst/>
                <a:gdLst>
                  <a:gd name="T0" fmla="*/ 35 w 35"/>
                  <a:gd name="T1" fmla="*/ 2 h 39"/>
                  <a:gd name="T2" fmla="*/ 33 w 35"/>
                  <a:gd name="T3" fmla="*/ 6 h 39"/>
                  <a:gd name="T4" fmla="*/ 33 w 35"/>
                  <a:gd name="T5" fmla="*/ 10 h 39"/>
                  <a:gd name="T6" fmla="*/ 31 w 35"/>
                  <a:gd name="T7" fmla="*/ 16 h 39"/>
                  <a:gd name="T8" fmla="*/ 31 w 35"/>
                  <a:gd name="T9" fmla="*/ 20 h 39"/>
                  <a:gd name="T10" fmla="*/ 31 w 35"/>
                  <a:gd name="T11" fmla="*/ 24 h 39"/>
                  <a:gd name="T12" fmla="*/ 31 w 35"/>
                  <a:gd name="T13" fmla="*/ 29 h 39"/>
                  <a:gd name="T14" fmla="*/ 31 w 35"/>
                  <a:gd name="T15" fmla="*/ 33 h 39"/>
                  <a:gd name="T16" fmla="*/ 31 w 35"/>
                  <a:gd name="T17" fmla="*/ 39 h 39"/>
                  <a:gd name="T18" fmla="*/ 27 w 35"/>
                  <a:gd name="T19" fmla="*/ 39 h 39"/>
                  <a:gd name="T20" fmla="*/ 23 w 35"/>
                  <a:gd name="T21" fmla="*/ 39 h 39"/>
                  <a:gd name="T22" fmla="*/ 19 w 35"/>
                  <a:gd name="T23" fmla="*/ 37 h 39"/>
                  <a:gd name="T24" fmla="*/ 13 w 35"/>
                  <a:gd name="T25" fmla="*/ 35 h 39"/>
                  <a:gd name="T26" fmla="*/ 8 w 35"/>
                  <a:gd name="T27" fmla="*/ 31 h 39"/>
                  <a:gd name="T28" fmla="*/ 4 w 35"/>
                  <a:gd name="T29" fmla="*/ 26 h 39"/>
                  <a:gd name="T30" fmla="*/ 2 w 35"/>
                  <a:gd name="T31" fmla="*/ 22 h 39"/>
                  <a:gd name="T32" fmla="*/ 0 w 35"/>
                  <a:gd name="T33" fmla="*/ 18 h 39"/>
                  <a:gd name="T34" fmla="*/ 4 w 35"/>
                  <a:gd name="T35" fmla="*/ 0 h 39"/>
                  <a:gd name="T36" fmla="*/ 35 w 35"/>
                  <a:gd name="T37" fmla="*/ 2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39">
                    <a:moveTo>
                      <a:pt x="35" y="2"/>
                    </a:moveTo>
                    <a:lnTo>
                      <a:pt x="33" y="6"/>
                    </a:lnTo>
                    <a:lnTo>
                      <a:pt x="33" y="10"/>
                    </a:lnTo>
                    <a:lnTo>
                      <a:pt x="31" y="16"/>
                    </a:lnTo>
                    <a:lnTo>
                      <a:pt x="31" y="20"/>
                    </a:lnTo>
                    <a:lnTo>
                      <a:pt x="31" y="24"/>
                    </a:lnTo>
                    <a:lnTo>
                      <a:pt x="31" y="29"/>
                    </a:lnTo>
                    <a:lnTo>
                      <a:pt x="31" y="33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3" y="39"/>
                    </a:lnTo>
                    <a:lnTo>
                      <a:pt x="19" y="37"/>
                    </a:lnTo>
                    <a:lnTo>
                      <a:pt x="13" y="35"/>
                    </a:lnTo>
                    <a:lnTo>
                      <a:pt x="8" y="31"/>
                    </a:lnTo>
                    <a:lnTo>
                      <a:pt x="4" y="26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4" y="0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4" name="Freeform 270"/>
              <p:cNvSpPr>
                <a:spLocks/>
              </p:cNvSpPr>
              <p:nvPr/>
            </p:nvSpPr>
            <p:spPr bwMode="auto">
              <a:xfrm>
                <a:off x="4111" y="5761"/>
                <a:ext cx="911" cy="560"/>
              </a:xfrm>
              <a:custGeom>
                <a:avLst/>
                <a:gdLst>
                  <a:gd name="T0" fmla="*/ 883 w 911"/>
                  <a:gd name="T1" fmla="*/ 96 h 560"/>
                  <a:gd name="T2" fmla="*/ 838 w 911"/>
                  <a:gd name="T3" fmla="*/ 202 h 560"/>
                  <a:gd name="T4" fmla="*/ 787 w 911"/>
                  <a:gd name="T5" fmla="*/ 307 h 560"/>
                  <a:gd name="T6" fmla="*/ 768 w 911"/>
                  <a:gd name="T7" fmla="*/ 360 h 560"/>
                  <a:gd name="T8" fmla="*/ 732 w 911"/>
                  <a:gd name="T9" fmla="*/ 405 h 560"/>
                  <a:gd name="T10" fmla="*/ 693 w 911"/>
                  <a:gd name="T11" fmla="*/ 452 h 560"/>
                  <a:gd name="T12" fmla="*/ 646 w 911"/>
                  <a:gd name="T13" fmla="*/ 503 h 560"/>
                  <a:gd name="T14" fmla="*/ 595 w 911"/>
                  <a:gd name="T15" fmla="*/ 548 h 560"/>
                  <a:gd name="T16" fmla="*/ 431 w 911"/>
                  <a:gd name="T17" fmla="*/ 541 h 560"/>
                  <a:gd name="T18" fmla="*/ 215 w 911"/>
                  <a:gd name="T19" fmla="*/ 515 h 560"/>
                  <a:gd name="T20" fmla="*/ 0 w 911"/>
                  <a:gd name="T21" fmla="*/ 478 h 560"/>
                  <a:gd name="T22" fmla="*/ 35 w 911"/>
                  <a:gd name="T23" fmla="*/ 443 h 560"/>
                  <a:gd name="T24" fmla="*/ 102 w 911"/>
                  <a:gd name="T25" fmla="*/ 409 h 560"/>
                  <a:gd name="T26" fmla="*/ 190 w 911"/>
                  <a:gd name="T27" fmla="*/ 382 h 560"/>
                  <a:gd name="T28" fmla="*/ 268 w 911"/>
                  <a:gd name="T29" fmla="*/ 362 h 560"/>
                  <a:gd name="T30" fmla="*/ 350 w 911"/>
                  <a:gd name="T31" fmla="*/ 358 h 560"/>
                  <a:gd name="T32" fmla="*/ 433 w 911"/>
                  <a:gd name="T33" fmla="*/ 354 h 560"/>
                  <a:gd name="T34" fmla="*/ 482 w 911"/>
                  <a:gd name="T35" fmla="*/ 358 h 560"/>
                  <a:gd name="T36" fmla="*/ 531 w 911"/>
                  <a:gd name="T37" fmla="*/ 368 h 560"/>
                  <a:gd name="T38" fmla="*/ 572 w 911"/>
                  <a:gd name="T39" fmla="*/ 384 h 560"/>
                  <a:gd name="T40" fmla="*/ 603 w 911"/>
                  <a:gd name="T41" fmla="*/ 396 h 560"/>
                  <a:gd name="T42" fmla="*/ 627 w 911"/>
                  <a:gd name="T43" fmla="*/ 398 h 560"/>
                  <a:gd name="T44" fmla="*/ 644 w 911"/>
                  <a:gd name="T45" fmla="*/ 388 h 560"/>
                  <a:gd name="T46" fmla="*/ 640 w 911"/>
                  <a:gd name="T47" fmla="*/ 366 h 560"/>
                  <a:gd name="T48" fmla="*/ 621 w 911"/>
                  <a:gd name="T49" fmla="*/ 352 h 560"/>
                  <a:gd name="T50" fmla="*/ 601 w 911"/>
                  <a:gd name="T51" fmla="*/ 343 h 560"/>
                  <a:gd name="T52" fmla="*/ 582 w 911"/>
                  <a:gd name="T53" fmla="*/ 339 h 560"/>
                  <a:gd name="T54" fmla="*/ 566 w 911"/>
                  <a:gd name="T55" fmla="*/ 327 h 560"/>
                  <a:gd name="T56" fmla="*/ 580 w 911"/>
                  <a:gd name="T57" fmla="*/ 321 h 560"/>
                  <a:gd name="T58" fmla="*/ 609 w 911"/>
                  <a:gd name="T59" fmla="*/ 329 h 560"/>
                  <a:gd name="T60" fmla="*/ 636 w 911"/>
                  <a:gd name="T61" fmla="*/ 341 h 560"/>
                  <a:gd name="T62" fmla="*/ 648 w 911"/>
                  <a:gd name="T63" fmla="*/ 362 h 560"/>
                  <a:gd name="T64" fmla="*/ 666 w 911"/>
                  <a:gd name="T65" fmla="*/ 380 h 560"/>
                  <a:gd name="T66" fmla="*/ 691 w 911"/>
                  <a:gd name="T67" fmla="*/ 384 h 560"/>
                  <a:gd name="T68" fmla="*/ 711 w 911"/>
                  <a:gd name="T69" fmla="*/ 378 h 560"/>
                  <a:gd name="T70" fmla="*/ 730 w 911"/>
                  <a:gd name="T71" fmla="*/ 364 h 560"/>
                  <a:gd name="T72" fmla="*/ 736 w 911"/>
                  <a:gd name="T73" fmla="*/ 341 h 560"/>
                  <a:gd name="T74" fmla="*/ 742 w 911"/>
                  <a:gd name="T75" fmla="*/ 319 h 560"/>
                  <a:gd name="T76" fmla="*/ 730 w 911"/>
                  <a:gd name="T77" fmla="*/ 298 h 560"/>
                  <a:gd name="T78" fmla="*/ 725 w 911"/>
                  <a:gd name="T79" fmla="*/ 286 h 560"/>
                  <a:gd name="T80" fmla="*/ 736 w 911"/>
                  <a:gd name="T81" fmla="*/ 280 h 560"/>
                  <a:gd name="T82" fmla="*/ 744 w 911"/>
                  <a:gd name="T83" fmla="*/ 264 h 560"/>
                  <a:gd name="T84" fmla="*/ 742 w 911"/>
                  <a:gd name="T85" fmla="*/ 229 h 560"/>
                  <a:gd name="T86" fmla="*/ 719 w 911"/>
                  <a:gd name="T87" fmla="*/ 200 h 560"/>
                  <a:gd name="T88" fmla="*/ 691 w 911"/>
                  <a:gd name="T89" fmla="*/ 192 h 560"/>
                  <a:gd name="T90" fmla="*/ 662 w 911"/>
                  <a:gd name="T91" fmla="*/ 202 h 560"/>
                  <a:gd name="T92" fmla="*/ 623 w 911"/>
                  <a:gd name="T93" fmla="*/ 223 h 560"/>
                  <a:gd name="T94" fmla="*/ 601 w 911"/>
                  <a:gd name="T95" fmla="*/ 217 h 560"/>
                  <a:gd name="T96" fmla="*/ 611 w 911"/>
                  <a:gd name="T97" fmla="*/ 200 h 560"/>
                  <a:gd name="T98" fmla="*/ 644 w 911"/>
                  <a:gd name="T99" fmla="*/ 188 h 560"/>
                  <a:gd name="T100" fmla="*/ 674 w 911"/>
                  <a:gd name="T101" fmla="*/ 166 h 560"/>
                  <a:gd name="T102" fmla="*/ 705 w 911"/>
                  <a:gd name="T103" fmla="*/ 151 h 560"/>
                  <a:gd name="T104" fmla="*/ 728 w 911"/>
                  <a:gd name="T105" fmla="*/ 123 h 560"/>
                  <a:gd name="T106" fmla="*/ 762 w 911"/>
                  <a:gd name="T107" fmla="*/ 108 h 560"/>
                  <a:gd name="T108" fmla="*/ 795 w 911"/>
                  <a:gd name="T109" fmla="*/ 82 h 560"/>
                  <a:gd name="T110" fmla="*/ 832 w 911"/>
                  <a:gd name="T111" fmla="*/ 23 h 560"/>
                  <a:gd name="T112" fmla="*/ 858 w 911"/>
                  <a:gd name="T113" fmla="*/ 0 h 560"/>
                  <a:gd name="T114" fmla="*/ 895 w 911"/>
                  <a:gd name="T115" fmla="*/ 13 h 56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11" h="560">
                    <a:moveTo>
                      <a:pt x="911" y="27"/>
                    </a:moveTo>
                    <a:lnTo>
                      <a:pt x="897" y="62"/>
                    </a:lnTo>
                    <a:lnTo>
                      <a:pt x="883" y="96"/>
                    </a:lnTo>
                    <a:lnTo>
                      <a:pt x="868" y="133"/>
                    </a:lnTo>
                    <a:lnTo>
                      <a:pt x="854" y="168"/>
                    </a:lnTo>
                    <a:lnTo>
                      <a:pt x="838" y="202"/>
                    </a:lnTo>
                    <a:lnTo>
                      <a:pt x="822" y="237"/>
                    </a:lnTo>
                    <a:lnTo>
                      <a:pt x="805" y="272"/>
                    </a:lnTo>
                    <a:lnTo>
                      <a:pt x="787" y="307"/>
                    </a:lnTo>
                    <a:lnTo>
                      <a:pt x="785" y="325"/>
                    </a:lnTo>
                    <a:lnTo>
                      <a:pt x="777" y="343"/>
                    </a:lnTo>
                    <a:lnTo>
                      <a:pt x="768" y="360"/>
                    </a:lnTo>
                    <a:lnTo>
                      <a:pt x="756" y="374"/>
                    </a:lnTo>
                    <a:lnTo>
                      <a:pt x="744" y="388"/>
                    </a:lnTo>
                    <a:lnTo>
                      <a:pt x="732" y="405"/>
                    </a:lnTo>
                    <a:lnTo>
                      <a:pt x="719" y="419"/>
                    </a:lnTo>
                    <a:lnTo>
                      <a:pt x="709" y="435"/>
                    </a:lnTo>
                    <a:lnTo>
                      <a:pt x="693" y="452"/>
                    </a:lnTo>
                    <a:lnTo>
                      <a:pt x="676" y="468"/>
                    </a:lnTo>
                    <a:lnTo>
                      <a:pt x="662" y="484"/>
                    </a:lnTo>
                    <a:lnTo>
                      <a:pt x="646" y="503"/>
                    </a:lnTo>
                    <a:lnTo>
                      <a:pt x="629" y="519"/>
                    </a:lnTo>
                    <a:lnTo>
                      <a:pt x="613" y="533"/>
                    </a:lnTo>
                    <a:lnTo>
                      <a:pt x="595" y="548"/>
                    </a:lnTo>
                    <a:lnTo>
                      <a:pt x="576" y="560"/>
                    </a:lnTo>
                    <a:lnTo>
                      <a:pt x="505" y="550"/>
                    </a:lnTo>
                    <a:lnTo>
                      <a:pt x="431" y="541"/>
                    </a:lnTo>
                    <a:lnTo>
                      <a:pt x="360" y="533"/>
                    </a:lnTo>
                    <a:lnTo>
                      <a:pt x="286" y="525"/>
                    </a:lnTo>
                    <a:lnTo>
                      <a:pt x="215" y="515"/>
                    </a:lnTo>
                    <a:lnTo>
                      <a:pt x="141" y="505"/>
                    </a:lnTo>
                    <a:lnTo>
                      <a:pt x="70" y="492"/>
                    </a:lnTo>
                    <a:lnTo>
                      <a:pt x="0" y="478"/>
                    </a:lnTo>
                    <a:lnTo>
                      <a:pt x="13" y="464"/>
                    </a:lnTo>
                    <a:lnTo>
                      <a:pt x="23" y="454"/>
                    </a:lnTo>
                    <a:lnTo>
                      <a:pt x="35" y="443"/>
                    </a:lnTo>
                    <a:lnTo>
                      <a:pt x="47" y="435"/>
                    </a:lnTo>
                    <a:lnTo>
                      <a:pt x="74" y="421"/>
                    </a:lnTo>
                    <a:lnTo>
                      <a:pt x="102" y="409"/>
                    </a:lnTo>
                    <a:lnTo>
                      <a:pt x="131" y="398"/>
                    </a:lnTo>
                    <a:lnTo>
                      <a:pt x="160" y="390"/>
                    </a:lnTo>
                    <a:lnTo>
                      <a:pt x="190" y="382"/>
                    </a:lnTo>
                    <a:lnTo>
                      <a:pt x="219" y="372"/>
                    </a:lnTo>
                    <a:lnTo>
                      <a:pt x="243" y="366"/>
                    </a:lnTo>
                    <a:lnTo>
                      <a:pt x="268" y="362"/>
                    </a:lnTo>
                    <a:lnTo>
                      <a:pt x="294" y="360"/>
                    </a:lnTo>
                    <a:lnTo>
                      <a:pt x="323" y="358"/>
                    </a:lnTo>
                    <a:lnTo>
                      <a:pt x="350" y="358"/>
                    </a:lnTo>
                    <a:lnTo>
                      <a:pt x="378" y="356"/>
                    </a:lnTo>
                    <a:lnTo>
                      <a:pt x="407" y="356"/>
                    </a:lnTo>
                    <a:lnTo>
                      <a:pt x="433" y="354"/>
                    </a:lnTo>
                    <a:lnTo>
                      <a:pt x="450" y="356"/>
                    </a:lnTo>
                    <a:lnTo>
                      <a:pt x="466" y="356"/>
                    </a:lnTo>
                    <a:lnTo>
                      <a:pt x="482" y="358"/>
                    </a:lnTo>
                    <a:lnTo>
                      <a:pt x="499" y="360"/>
                    </a:lnTo>
                    <a:lnTo>
                      <a:pt x="515" y="364"/>
                    </a:lnTo>
                    <a:lnTo>
                      <a:pt x="531" y="368"/>
                    </a:lnTo>
                    <a:lnTo>
                      <a:pt x="548" y="374"/>
                    </a:lnTo>
                    <a:lnTo>
                      <a:pt x="562" y="384"/>
                    </a:lnTo>
                    <a:lnTo>
                      <a:pt x="572" y="384"/>
                    </a:lnTo>
                    <a:lnTo>
                      <a:pt x="582" y="386"/>
                    </a:lnTo>
                    <a:lnTo>
                      <a:pt x="593" y="390"/>
                    </a:lnTo>
                    <a:lnTo>
                      <a:pt x="603" y="396"/>
                    </a:lnTo>
                    <a:lnTo>
                      <a:pt x="613" y="398"/>
                    </a:lnTo>
                    <a:lnTo>
                      <a:pt x="623" y="401"/>
                    </a:lnTo>
                    <a:lnTo>
                      <a:pt x="627" y="398"/>
                    </a:lnTo>
                    <a:lnTo>
                      <a:pt x="634" y="396"/>
                    </a:lnTo>
                    <a:lnTo>
                      <a:pt x="638" y="392"/>
                    </a:lnTo>
                    <a:lnTo>
                      <a:pt x="644" y="388"/>
                    </a:lnTo>
                    <a:lnTo>
                      <a:pt x="646" y="378"/>
                    </a:lnTo>
                    <a:lnTo>
                      <a:pt x="644" y="372"/>
                    </a:lnTo>
                    <a:lnTo>
                      <a:pt x="640" y="366"/>
                    </a:lnTo>
                    <a:lnTo>
                      <a:pt x="636" y="360"/>
                    </a:lnTo>
                    <a:lnTo>
                      <a:pt x="627" y="356"/>
                    </a:lnTo>
                    <a:lnTo>
                      <a:pt x="621" y="352"/>
                    </a:lnTo>
                    <a:lnTo>
                      <a:pt x="613" y="349"/>
                    </a:lnTo>
                    <a:lnTo>
                      <a:pt x="607" y="345"/>
                    </a:lnTo>
                    <a:lnTo>
                      <a:pt x="601" y="343"/>
                    </a:lnTo>
                    <a:lnTo>
                      <a:pt x="595" y="343"/>
                    </a:lnTo>
                    <a:lnTo>
                      <a:pt x="589" y="341"/>
                    </a:lnTo>
                    <a:lnTo>
                      <a:pt x="582" y="339"/>
                    </a:lnTo>
                    <a:lnTo>
                      <a:pt x="576" y="335"/>
                    </a:lnTo>
                    <a:lnTo>
                      <a:pt x="570" y="333"/>
                    </a:lnTo>
                    <a:lnTo>
                      <a:pt x="566" y="327"/>
                    </a:lnTo>
                    <a:lnTo>
                      <a:pt x="562" y="321"/>
                    </a:lnTo>
                    <a:lnTo>
                      <a:pt x="570" y="321"/>
                    </a:lnTo>
                    <a:lnTo>
                      <a:pt x="580" y="321"/>
                    </a:lnTo>
                    <a:lnTo>
                      <a:pt x="589" y="323"/>
                    </a:lnTo>
                    <a:lnTo>
                      <a:pt x="599" y="325"/>
                    </a:lnTo>
                    <a:lnTo>
                      <a:pt x="609" y="329"/>
                    </a:lnTo>
                    <a:lnTo>
                      <a:pt x="617" y="331"/>
                    </a:lnTo>
                    <a:lnTo>
                      <a:pt x="627" y="337"/>
                    </a:lnTo>
                    <a:lnTo>
                      <a:pt x="636" y="341"/>
                    </a:lnTo>
                    <a:lnTo>
                      <a:pt x="638" y="347"/>
                    </a:lnTo>
                    <a:lnTo>
                      <a:pt x="642" y="354"/>
                    </a:lnTo>
                    <a:lnTo>
                      <a:pt x="648" y="362"/>
                    </a:lnTo>
                    <a:lnTo>
                      <a:pt x="652" y="368"/>
                    </a:lnTo>
                    <a:lnTo>
                      <a:pt x="658" y="374"/>
                    </a:lnTo>
                    <a:lnTo>
                      <a:pt x="666" y="380"/>
                    </a:lnTo>
                    <a:lnTo>
                      <a:pt x="674" y="382"/>
                    </a:lnTo>
                    <a:lnTo>
                      <a:pt x="683" y="384"/>
                    </a:lnTo>
                    <a:lnTo>
                      <a:pt x="691" y="384"/>
                    </a:lnTo>
                    <a:lnTo>
                      <a:pt x="697" y="384"/>
                    </a:lnTo>
                    <a:lnTo>
                      <a:pt x="705" y="382"/>
                    </a:lnTo>
                    <a:lnTo>
                      <a:pt x="711" y="378"/>
                    </a:lnTo>
                    <a:lnTo>
                      <a:pt x="717" y="374"/>
                    </a:lnTo>
                    <a:lnTo>
                      <a:pt x="723" y="370"/>
                    </a:lnTo>
                    <a:lnTo>
                      <a:pt x="730" y="364"/>
                    </a:lnTo>
                    <a:lnTo>
                      <a:pt x="734" y="356"/>
                    </a:lnTo>
                    <a:lnTo>
                      <a:pt x="734" y="347"/>
                    </a:lnTo>
                    <a:lnTo>
                      <a:pt x="736" y="341"/>
                    </a:lnTo>
                    <a:lnTo>
                      <a:pt x="740" y="333"/>
                    </a:lnTo>
                    <a:lnTo>
                      <a:pt x="742" y="325"/>
                    </a:lnTo>
                    <a:lnTo>
                      <a:pt x="742" y="319"/>
                    </a:lnTo>
                    <a:lnTo>
                      <a:pt x="742" y="311"/>
                    </a:lnTo>
                    <a:lnTo>
                      <a:pt x="738" y="305"/>
                    </a:lnTo>
                    <a:lnTo>
                      <a:pt x="730" y="298"/>
                    </a:lnTo>
                    <a:lnTo>
                      <a:pt x="725" y="292"/>
                    </a:lnTo>
                    <a:lnTo>
                      <a:pt x="723" y="288"/>
                    </a:lnTo>
                    <a:lnTo>
                      <a:pt x="725" y="286"/>
                    </a:lnTo>
                    <a:lnTo>
                      <a:pt x="728" y="284"/>
                    </a:lnTo>
                    <a:lnTo>
                      <a:pt x="732" y="282"/>
                    </a:lnTo>
                    <a:lnTo>
                      <a:pt x="736" y="280"/>
                    </a:lnTo>
                    <a:lnTo>
                      <a:pt x="738" y="278"/>
                    </a:lnTo>
                    <a:lnTo>
                      <a:pt x="740" y="274"/>
                    </a:lnTo>
                    <a:lnTo>
                      <a:pt x="744" y="264"/>
                    </a:lnTo>
                    <a:lnTo>
                      <a:pt x="744" y="251"/>
                    </a:lnTo>
                    <a:lnTo>
                      <a:pt x="744" y="239"/>
                    </a:lnTo>
                    <a:lnTo>
                      <a:pt x="742" y="229"/>
                    </a:lnTo>
                    <a:lnTo>
                      <a:pt x="736" y="217"/>
                    </a:lnTo>
                    <a:lnTo>
                      <a:pt x="730" y="209"/>
                    </a:lnTo>
                    <a:lnTo>
                      <a:pt x="719" y="200"/>
                    </a:lnTo>
                    <a:lnTo>
                      <a:pt x="709" y="192"/>
                    </a:lnTo>
                    <a:lnTo>
                      <a:pt x="701" y="190"/>
                    </a:lnTo>
                    <a:lnTo>
                      <a:pt x="691" y="192"/>
                    </a:lnTo>
                    <a:lnTo>
                      <a:pt x="685" y="192"/>
                    </a:lnTo>
                    <a:lnTo>
                      <a:pt x="676" y="196"/>
                    </a:lnTo>
                    <a:lnTo>
                      <a:pt x="662" y="202"/>
                    </a:lnTo>
                    <a:lnTo>
                      <a:pt x="650" y="211"/>
                    </a:lnTo>
                    <a:lnTo>
                      <a:pt x="638" y="219"/>
                    </a:lnTo>
                    <a:lnTo>
                      <a:pt x="623" y="223"/>
                    </a:lnTo>
                    <a:lnTo>
                      <a:pt x="617" y="223"/>
                    </a:lnTo>
                    <a:lnTo>
                      <a:pt x="609" y="221"/>
                    </a:lnTo>
                    <a:lnTo>
                      <a:pt x="601" y="217"/>
                    </a:lnTo>
                    <a:lnTo>
                      <a:pt x="593" y="209"/>
                    </a:lnTo>
                    <a:lnTo>
                      <a:pt x="601" y="204"/>
                    </a:lnTo>
                    <a:lnTo>
                      <a:pt x="611" y="200"/>
                    </a:lnTo>
                    <a:lnTo>
                      <a:pt x="623" y="196"/>
                    </a:lnTo>
                    <a:lnTo>
                      <a:pt x="634" y="192"/>
                    </a:lnTo>
                    <a:lnTo>
                      <a:pt x="644" y="188"/>
                    </a:lnTo>
                    <a:lnTo>
                      <a:pt x="656" y="182"/>
                    </a:lnTo>
                    <a:lnTo>
                      <a:pt x="666" y="174"/>
                    </a:lnTo>
                    <a:lnTo>
                      <a:pt x="674" y="166"/>
                    </a:lnTo>
                    <a:lnTo>
                      <a:pt x="687" y="164"/>
                    </a:lnTo>
                    <a:lnTo>
                      <a:pt x="697" y="158"/>
                    </a:lnTo>
                    <a:lnTo>
                      <a:pt x="705" y="151"/>
                    </a:lnTo>
                    <a:lnTo>
                      <a:pt x="713" y="141"/>
                    </a:lnTo>
                    <a:lnTo>
                      <a:pt x="719" y="133"/>
                    </a:lnTo>
                    <a:lnTo>
                      <a:pt x="728" y="123"/>
                    </a:lnTo>
                    <a:lnTo>
                      <a:pt x="738" y="117"/>
                    </a:lnTo>
                    <a:lnTo>
                      <a:pt x="748" y="111"/>
                    </a:lnTo>
                    <a:lnTo>
                      <a:pt x="762" y="108"/>
                    </a:lnTo>
                    <a:lnTo>
                      <a:pt x="775" y="102"/>
                    </a:lnTo>
                    <a:lnTo>
                      <a:pt x="785" y="92"/>
                    </a:lnTo>
                    <a:lnTo>
                      <a:pt x="795" y="82"/>
                    </a:lnTo>
                    <a:lnTo>
                      <a:pt x="809" y="57"/>
                    </a:lnTo>
                    <a:lnTo>
                      <a:pt x="824" y="33"/>
                    </a:lnTo>
                    <a:lnTo>
                      <a:pt x="832" y="23"/>
                    </a:lnTo>
                    <a:lnTo>
                      <a:pt x="840" y="13"/>
                    </a:lnTo>
                    <a:lnTo>
                      <a:pt x="848" y="4"/>
                    </a:lnTo>
                    <a:lnTo>
                      <a:pt x="858" y="0"/>
                    </a:lnTo>
                    <a:lnTo>
                      <a:pt x="868" y="0"/>
                    </a:lnTo>
                    <a:lnTo>
                      <a:pt x="881" y="4"/>
                    </a:lnTo>
                    <a:lnTo>
                      <a:pt x="895" y="13"/>
                    </a:lnTo>
                    <a:lnTo>
                      <a:pt x="911" y="27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5" name="Freeform 271"/>
              <p:cNvSpPr>
                <a:spLocks/>
              </p:cNvSpPr>
              <p:nvPr/>
            </p:nvSpPr>
            <p:spPr bwMode="auto">
              <a:xfrm>
                <a:off x="4963" y="5816"/>
                <a:ext cx="176" cy="299"/>
              </a:xfrm>
              <a:custGeom>
                <a:avLst/>
                <a:gdLst>
                  <a:gd name="T0" fmla="*/ 176 w 176"/>
                  <a:gd name="T1" fmla="*/ 33 h 299"/>
                  <a:gd name="T2" fmla="*/ 162 w 176"/>
                  <a:gd name="T3" fmla="*/ 66 h 299"/>
                  <a:gd name="T4" fmla="*/ 149 w 176"/>
                  <a:gd name="T5" fmla="*/ 98 h 299"/>
                  <a:gd name="T6" fmla="*/ 137 w 176"/>
                  <a:gd name="T7" fmla="*/ 133 h 299"/>
                  <a:gd name="T8" fmla="*/ 127 w 176"/>
                  <a:gd name="T9" fmla="*/ 166 h 299"/>
                  <a:gd name="T10" fmla="*/ 115 w 176"/>
                  <a:gd name="T11" fmla="*/ 201 h 299"/>
                  <a:gd name="T12" fmla="*/ 102 w 176"/>
                  <a:gd name="T13" fmla="*/ 233 h 299"/>
                  <a:gd name="T14" fmla="*/ 88 w 176"/>
                  <a:gd name="T15" fmla="*/ 266 h 299"/>
                  <a:gd name="T16" fmla="*/ 72 w 176"/>
                  <a:gd name="T17" fmla="*/ 299 h 299"/>
                  <a:gd name="T18" fmla="*/ 61 w 176"/>
                  <a:gd name="T19" fmla="*/ 294 h 299"/>
                  <a:gd name="T20" fmla="*/ 53 w 176"/>
                  <a:gd name="T21" fmla="*/ 290 h 299"/>
                  <a:gd name="T22" fmla="*/ 43 w 176"/>
                  <a:gd name="T23" fmla="*/ 286 h 299"/>
                  <a:gd name="T24" fmla="*/ 35 w 176"/>
                  <a:gd name="T25" fmla="*/ 282 h 299"/>
                  <a:gd name="T26" fmla="*/ 25 w 176"/>
                  <a:gd name="T27" fmla="*/ 276 h 299"/>
                  <a:gd name="T28" fmla="*/ 16 w 176"/>
                  <a:gd name="T29" fmla="*/ 270 h 299"/>
                  <a:gd name="T30" fmla="*/ 8 w 176"/>
                  <a:gd name="T31" fmla="*/ 264 h 299"/>
                  <a:gd name="T32" fmla="*/ 0 w 176"/>
                  <a:gd name="T33" fmla="*/ 256 h 299"/>
                  <a:gd name="T34" fmla="*/ 2 w 176"/>
                  <a:gd name="T35" fmla="*/ 239 h 299"/>
                  <a:gd name="T36" fmla="*/ 6 w 176"/>
                  <a:gd name="T37" fmla="*/ 225 h 299"/>
                  <a:gd name="T38" fmla="*/ 10 w 176"/>
                  <a:gd name="T39" fmla="*/ 211 h 299"/>
                  <a:gd name="T40" fmla="*/ 16 w 176"/>
                  <a:gd name="T41" fmla="*/ 196 h 299"/>
                  <a:gd name="T42" fmla="*/ 29 w 176"/>
                  <a:gd name="T43" fmla="*/ 168 h 299"/>
                  <a:gd name="T44" fmla="*/ 43 w 176"/>
                  <a:gd name="T45" fmla="*/ 141 h 299"/>
                  <a:gd name="T46" fmla="*/ 57 w 176"/>
                  <a:gd name="T47" fmla="*/ 115 h 299"/>
                  <a:gd name="T48" fmla="*/ 70 w 176"/>
                  <a:gd name="T49" fmla="*/ 86 h 299"/>
                  <a:gd name="T50" fmla="*/ 80 w 176"/>
                  <a:gd name="T51" fmla="*/ 60 h 299"/>
                  <a:gd name="T52" fmla="*/ 88 w 176"/>
                  <a:gd name="T53" fmla="*/ 29 h 299"/>
                  <a:gd name="T54" fmla="*/ 90 w 176"/>
                  <a:gd name="T55" fmla="*/ 21 h 299"/>
                  <a:gd name="T56" fmla="*/ 92 w 176"/>
                  <a:gd name="T57" fmla="*/ 13 h 299"/>
                  <a:gd name="T58" fmla="*/ 96 w 176"/>
                  <a:gd name="T59" fmla="*/ 9 h 299"/>
                  <a:gd name="T60" fmla="*/ 102 w 176"/>
                  <a:gd name="T61" fmla="*/ 4 h 299"/>
                  <a:gd name="T62" fmla="*/ 108 w 176"/>
                  <a:gd name="T63" fmla="*/ 2 h 299"/>
                  <a:gd name="T64" fmla="*/ 115 w 176"/>
                  <a:gd name="T65" fmla="*/ 0 h 299"/>
                  <a:gd name="T66" fmla="*/ 123 w 176"/>
                  <a:gd name="T67" fmla="*/ 2 h 299"/>
                  <a:gd name="T68" fmla="*/ 129 w 176"/>
                  <a:gd name="T69" fmla="*/ 2 h 299"/>
                  <a:gd name="T70" fmla="*/ 145 w 176"/>
                  <a:gd name="T71" fmla="*/ 7 h 299"/>
                  <a:gd name="T72" fmla="*/ 157 w 176"/>
                  <a:gd name="T73" fmla="*/ 15 h 299"/>
                  <a:gd name="T74" fmla="*/ 170 w 176"/>
                  <a:gd name="T75" fmla="*/ 23 h 299"/>
                  <a:gd name="T76" fmla="*/ 176 w 176"/>
                  <a:gd name="T77" fmla="*/ 33 h 29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" h="299">
                    <a:moveTo>
                      <a:pt x="176" y="33"/>
                    </a:moveTo>
                    <a:lnTo>
                      <a:pt x="162" y="66"/>
                    </a:lnTo>
                    <a:lnTo>
                      <a:pt x="149" y="98"/>
                    </a:lnTo>
                    <a:lnTo>
                      <a:pt x="137" y="133"/>
                    </a:lnTo>
                    <a:lnTo>
                      <a:pt x="127" y="166"/>
                    </a:lnTo>
                    <a:lnTo>
                      <a:pt x="115" y="201"/>
                    </a:lnTo>
                    <a:lnTo>
                      <a:pt x="102" y="233"/>
                    </a:lnTo>
                    <a:lnTo>
                      <a:pt x="88" y="266"/>
                    </a:lnTo>
                    <a:lnTo>
                      <a:pt x="72" y="299"/>
                    </a:lnTo>
                    <a:lnTo>
                      <a:pt x="61" y="294"/>
                    </a:lnTo>
                    <a:lnTo>
                      <a:pt x="53" y="290"/>
                    </a:lnTo>
                    <a:lnTo>
                      <a:pt x="43" y="286"/>
                    </a:lnTo>
                    <a:lnTo>
                      <a:pt x="35" y="282"/>
                    </a:lnTo>
                    <a:lnTo>
                      <a:pt x="25" y="276"/>
                    </a:lnTo>
                    <a:lnTo>
                      <a:pt x="16" y="270"/>
                    </a:lnTo>
                    <a:lnTo>
                      <a:pt x="8" y="264"/>
                    </a:lnTo>
                    <a:lnTo>
                      <a:pt x="0" y="256"/>
                    </a:lnTo>
                    <a:lnTo>
                      <a:pt x="2" y="239"/>
                    </a:lnTo>
                    <a:lnTo>
                      <a:pt x="6" y="225"/>
                    </a:lnTo>
                    <a:lnTo>
                      <a:pt x="10" y="211"/>
                    </a:lnTo>
                    <a:lnTo>
                      <a:pt x="16" y="196"/>
                    </a:lnTo>
                    <a:lnTo>
                      <a:pt x="29" y="168"/>
                    </a:lnTo>
                    <a:lnTo>
                      <a:pt x="43" y="141"/>
                    </a:lnTo>
                    <a:lnTo>
                      <a:pt x="57" y="115"/>
                    </a:lnTo>
                    <a:lnTo>
                      <a:pt x="70" y="86"/>
                    </a:lnTo>
                    <a:lnTo>
                      <a:pt x="80" y="60"/>
                    </a:lnTo>
                    <a:lnTo>
                      <a:pt x="88" y="29"/>
                    </a:lnTo>
                    <a:lnTo>
                      <a:pt x="90" y="21"/>
                    </a:lnTo>
                    <a:lnTo>
                      <a:pt x="92" y="13"/>
                    </a:lnTo>
                    <a:lnTo>
                      <a:pt x="96" y="9"/>
                    </a:lnTo>
                    <a:lnTo>
                      <a:pt x="102" y="4"/>
                    </a:lnTo>
                    <a:lnTo>
                      <a:pt x="108" y="2"/>
                    </a:lnTo>
                    <a:lnTo>
                      <a:pt x="115" y="0"/>
                    </a:lnTo>
                    <a:lnTo>
                      <a:pt x="123" y="2"/>
                    </a:lnTo>
                    <a:lnTo>
                      <a:pt x="129" y="2"/>
                    </a:lnTo>
                    <a:lnTo>
                      <a:pt x="145" y="7"/>
                    </a:lnTo>
                    <a:lnTo>
                      <a:pt x="157" y="15"/>
                    </a:lnTo>
                    <a:lnTo>
                      <a:pt x="170" y="23"/>
                    </a:lnTo>
                    <a:lnTo>
                      <a:pt x="176" y="33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6" name="Freeform 272"/>
              <p:cNvSpPr>
                <a:spLocks/>
              </p:cNvSpPr>
              <p:nvPr/>
            </p:nvSpPr>
            <p:spPr bwMode="auto">
              <a:xfrm>
                <a:off x="2984" y="5984"/>
                <a:ext cx="288" cy="149"/>
              </a:xfrm>
              <a:custGeom>
                <a:avLst/>
                <a:gdLst>
                  <a:gd name="T0" fmla="*/ 92 w 288"/>
                  <a:gd name="T1" fmla="*/ 14 h 149"/>
                  <a:gd name="T2" fmla="*/ 118 w 288"/>
                  <a:gd name="T3" fmla="*/ 20 h 149"/>
                  <a:gd name="T4" fmla="*/ 143 w 288"/>
                  <a:gd name="T5" fmla="*/ 30 h 149"/>
                  <a:gd name="T6" fmla="*/ 165 w 288"/>
                  <a:gd name="T7" fmla="*/ 41 h 149"/>
                  <a:gd name="T8" fmla="*/ 190 w 288"/>
                  <a:gd name="T9" fmla="*/ 51 h 149"/>
                  <a:gd name="T10" fmla="*/ 212 w 288"/>
                  <a:gd name="T11" fmla="*/ 63 h 149"/>
                  <a:gd name="T12" fmla="*/ 237 w 288"/>
                  <a:gd name="T13" fmla="*/ 75 h 149"/>
                  <a:gd name="T14" fmla="*/ 259 w 288"/>
                  <a:gd name="T15" fmla="*/ 88 h 149"/>
                  <a:gd name="T16" fmla="*/ 284 w 288"/>
                  <a:gd name="T17" fmla="*/ 98 h 149"/>
                  <a:gd name="T18" fmla="*/ 286 w 288"/>
                  <a:gd name="T19" fmla="*/ 104 h 149"/>
                  <a:gd name="T20" fmla="*/ 288 w 288"/>
                  <a:gd name="T21" fmla="*/ 110 h 149"/>
                  <a:gd name="T22" fmla="*/ 286 w 288"/>
                  <a:gd name="T23" fmla="*/ 116 h 149"/>
                  <a:gd name="T24" fmla="*/ 284 w 288"/>
                  <a:gd name="T25" fmla="*/ 124 h 149"/>
                  <a:gd name="T26" fmla="*/ 281 w 288"/>
                  <a:gd name="T27" fmla="*/ 131 h 149"/>
                  <a:gd name="T28" fmla="*/ 275 w 288"/>
                  <a:gd name="T29" fmla="*/ 137 h 149"/>
                  <a:gd name="T30" fmla="*/ 271 w 288"/>
                  <a:gd name="T31" fmla="*/ 145 h 149"/>
                  <a:gd name="T32" fmla="*/ 267 w 288"/>
                  <a:gd name="T33" fmla="*/ 149 h 149"/>
                  <a:gd name="T34" fmla="*/ 232 w 288"/>
                  <a:gd name="T35" fmla="*/ 139 h 149"/>
                  <a:gd name="T36" fmla="*/ 200 w 288"/>
                  <a:gd name="T37" fmla="*/ 129 h 149"/>
                  <a:gd name="T38" fmla="*/ 165 w 288"/>
                  <a:gd name="T39" fmla="*/ 116 h 149"/>
                  <a:gd name="T40" fmla="*/ 130 w 288"/>
                  <a:gd name="T41" fmla="*/ 106 h 149"/>
                  <a:gd name="T42" fmla="*/ 96 w 288"/>
                  <a:gd name="T43" fmla="*/ 96 h 149"/>
                  <a:gd name="T44" fmla="*/ 63 w 288"/>
                  <a:gd name="T45" fmla="*/ 82 h 149"/>
                  <a:gd name="T46" fmla="*/ 30 w 288"/>
                  <a:gd name="T47" fmla="*/ 67 h 149"/>
                  <a:gd name="T48" fmla="*/ 0 w 288"/>
                  <a:gd name="T49" fmla="*/ 51 h 149"/>
                  <a:gd name="T50" fmla="*/ 6 w 288"/>
                  <a:gd name="T51" fmla="*/ 43 h 149"/>
                  <a:gd name="T52" fmla="*/ 12 w 288"/>
                  <a:gd name="T53" fmla="*/ 33 h 149"/>
                  <a:gd name="T54" fmla="*/ 16 w 288"/>
                  <a:gd name="T55" fmla="*/ 20 h 149"/>
                  <a:gd name="T56" fmla="*/ 22 w 288"/>
                  <a:gd name="T57" fmla="*/ 10 h 149"/>
                  <a:gd name="T58" fmla="*/ 26 w 288"/>
                  <a:gd name="T59" fmla="*/ 6 h 149"/>
                  <a:gd name="T60" fmla="*/ 30 w 288"/>
                  <a:gd name="T61" fmla="*/ 4 h 149"/>
                  <a:gd name="T62" fmla="*/ 34 w 288"/>
                  <a:gd name="T63" fmla="*/ 2 h 149"/>
                  <a:gd name="T64" fmla="*/ 38 w 288"/>
                  <a:gd name="T65" fmla="*/ 0 h 149"/>
                  <a:gd name="T66" fmla="*/ 42 w 288"/>
                  <a:gd name="T67" fmla="*/ 0 h 149"/>
                  <a:gd name="T68" fmla="*/ 49 w 288"/>
                  <a:gd name="T69" fmla="*/ 4 h 149"/>
                  <a:gd name="T70" fmla="*/ 55 w 288"/>
                  <a:gd name="T71" fmla="*/ 8 h 149"/>
                  <a:gd name="T72" fmla="*/ 61 w 288"/>
                  <a:gd name="T73" fmla="*/ 14 h 149"/>
                  <a:gd name="T74" fmla="*/ 92 w 288"/>
                  <a:gd name="T75" fmla="*/ 14 h 14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8" h="149">
                    <a:moveTo>
                      <a:pt x="92" y="14"/>
                    </a:moveTo>
                    <a:lnTo>
                      <a:pt x="118" y="20"/>
                    </a:lnTo>
                    <a:lnTo>
                      <a:pt x="143" y="30"/>
                    </a:lnTo>
                    <a:lnTo>
                      <a:pt x="165" y="41"/>
                    </a:lnTo>
                    <a:lnTo>
                      <a:pt x="190" y="51"/>
                    </a:lnTo>
                    <a:lnTo>
                      <a:pt x="212" y="63"/>
                    </a:lnTo>
                    <a:lnTo>
                      <a:pt x="237" y="75"/>
                    </a:lnTo>
                    <a:lnTo>
                      <a:pt x="259" y="88"/>
                    </a:lnTo>
                    <a:lnTo>
                      <a:pt x="284" y="98"/>
                    </a:lnTo>
                    <a:lnTo>
                      <a:pt x="286" y="104"/>
                    </a:lnTo>
                    <a:lnTo>
                      <a:pt x="288" y="110"/>
                    </a:lnTo>
                    <a:lnTo>
                      <a:pt x="286" y="116"/>
                    </a:lnTo>
                    <a:lnTo>
                      <a:pt x="284" y="124"/>
                    </a:lnTo>
                    <a:lnTo>
                      <a:pt x="281" y="131"/>
                    </a:lnTo>
                    <a:lnTo>
                      <a:pt x="275" y="137"/>
                    </a:lnTo>
                    <a:lnTo>
                      <a:pt x="271" y="145"/>
                    </a:lnTo>
                    <a:lnTo>
                      <a:pt x="267" y="149"/>
                    </a:lnTo>
                    <a:lnTo>
                      <a:pt x="232" y="139"/>
                    </a:lnTo>
                    <a:lnTo>
                      <a:pt x="200" y="129"/>
                    </a:lnTo>
                    <a:lnTo>
                      <a:pt x="165" y="116"/>
                    </a:lnTo>
                    <a:lnTo>
                      <a:pt x="130" y="106"/>
                    </a:lnTo>
                    <a:lnTo>
                      <a:pt x="96" y="96"/>
                    </a:lnTo>
                    <a:lnTo>
                      <a:pt x="63" y="82"/>
                    </a:lnTo>
                    <a:lnTo>
                      <a:pt x="30" y="67"/>
                    </a:lnTo>
                    <a:lnTo>
                      <a:pt x="0" y="51"/>
                    </a:lnTo>
                    <a:lnTo>
                      <a:pt x="6" y="43"/>
                    </a:lnTo>
                    <a:lnTo>
                      <a:pt x="12" y="33"/>
                    </a:lnTo>
                    <a:lnTo>
                      <a:pt x="16" y="20"/>
                    </a:lnTo>
                    <a:lnTo>
                      <a:pt x="22" y="10"/>
                    </a:lnTo>
                    <a:lnTo>
                      <a:pt x="26" y="6"/>
                    </a:lnTo>
                    <a:lnTo>
                      <a:pt x="30" y="4"/>
                    </a:lnTo>
                    <a:lnTo>
                      <a:pt x="34" y="2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9" y="4"/>
                    </a:lnTo>
                    <a:lnTo>
                      <a:pt x="55" y="8"/>
                    </a:lnTo>
                    <a:lnTo>
                      <a:pt x="61" y="14"/>
                    </a:lnTo>
                    <a:lnTo>
                      <a:pt x="92" y="14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7" name="Freeform 273"/>
              <p:cNvSpPr>
                <a:spLocks/>
              </p:cNvSpPr>
              <p:nvPr/>
            </p:nvSpPr>
            <p:spPr bwMode="auto">
              <a:xfrm>
                <a:off x="4785" y="5988"/>
                <a:ext cx="27" cy="26"/>
              </a:xfrm>
              <a:custGeom>
                <a:avLst/>
                <a:gdLst>
                  <a:gd name="T0" fmla="*/ 27 w 27"/>
                  <a:gd name="T1" fmla="*/ 20 h 26"/>
                  <a:gd name="T2" fmla="*/ 27 w 27"/>
                  <a:gd name="T3" fmla="*/ 24 h 26"/>
                  <a:gd name="T4" fmla="*/ 25 w 27"/>
                  <a:gd name="T5" fmla="*/ 26 h 26"/>
                  <a:gd name="T6" fmla="*/ 21 w 27"/>
                  <a:gd name="T7" fmla="*/ 26 h 26"/>
                  <a:gd name="T8" fmla="*/ 17 w 27"/>
                  <a:gd name="T9" fmla="*/ 26 h 26"/>
                  <a:gd name="T10" fmla="*/ 13 w 27"/>
                  <a:gd name="T11" fmla="*/ 24 h 26"/>
                  <a:gd name="T12" fmla="*/ 11 w 27"/>
                  <a:gd name="T13" fmla="*/ 22 h 26"/>
                  <a:gd name="T14" fmla="*/ 7 w 27"/>
                  <a:gd name="T15" fmla="*/ 18 h 26"/>
                  <a:gd name="T16" fmla="*/ 2 w 27"/>
                  <a:gd name="T17" fmla="*/ 16 h 26"/>
                  <a:gd name="T18" fmla="*/ 0 w 27"/>
                  <a:gd name="T19" fmla="*/ 12 h 26"/>
                  <a:gd name="T20" fmla="*/ 0 w 27"/>
                  <a:gd name="T21" fmla="*/ 2 h 26"/>
                  <a:gd name="T22" fmla="*/ 7 w 27"/>
                  <a:gd name="T23" fmla="*/ 0 h 26"/>
                  <a:gd name="T24" fmla="*/ 11 w 27"/>
                  <a:gd name="T25" fmla="*/ 0 h 26"/>
                  <a:gd name="T26" fmla="*/ 15 w 27"/>
                  <a:gd name="T27" fmla="*/ 2 h 26"/>
                  <a:gd name="T28" fmla="*/ 19 w 27"/>
                  <a:gd name="T29" fmla="*/ 4 h 26"/>
                  <a:gd name="T30" fmla="*/ 23 w 27"/>
                  <a:gd name="T31" fmla="*/ 8 h 26"/>
                  <a:gd name="T32" fmla="*/ 25 w 27"/>
                  <a:gd name="T33" fmla="*/ 10 h 26"/>
                  <a:gd name="T34" fmla="*/ 27 w 27"/>
                  <a:gd name="T35" fmla="*/ 16 h 26"/>
                  <a:gd name="T36" fmla="*/ 27 w 27"/>
                  <a:gd name="T37" fmla="*/ 20 h 2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26">
                    <a:moveTo>
                      <a:pt x="27" y="20"/>
                    </a:moveTo>
                    <a:lnTo>
                      <a:pt x="27" y="24"/>
                    </a:lnTo>
                    <a:lnTo>
                      <a:pt x="25" y="26"/>
                    </a:lnTo>
                    <a:lnTo>
                      <a:pt x="21" y="26"/>
                    </a:lnTo>
                    <a:lnTo>
                      <a:pt x="17" y="26"/>
                    </a:lnTo>
                    <a:lnTo>
                      <a:pt x="13" y="24"/>
                    </a:lnTo>
                    <a:lnTo>
                      <a:pt x="11" y="22"/>
                    </a:lnTo>
                    <a:lnTo>
                      <a:pt x="7" y="18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5" y="2"/>
                    </a:lnTo>
                    <a:lnTo>
                      <a:pt x="19" y="4"/>
                    </a:lnTo>
                    <a:lnTo>
                      <a:pt x="23" y="8"/>
                    </a:lnTo>
                    <a:lnTo>
                      <a:pt x="25" y="10"/>
                    </a:lnTo>
                    <a:lnTo>
                      <a:pt x="27" y="16"/>
                    </a:lnTo>
                    <a:lnTo>
                      <a:pt x="27" y="20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8" name="Freeform 274"/>
              <p:cNvSpPr>
                <a:spLocks/>
              </p:cNvSpPr>
              <p:nvPr/>
            </p:nvSpPr>
            <p:spPr bwMode="auto">
              <a:xfrm>
                <a:off x="4673" y="6000"/>
                <a:ext cx="125" cy="64"/>
              </a:xfrm>
              <a:custGeom>
                <a:avLst/>
                <a:gdLst>
                  <a:gd name="T0" fmla="*/ 74 w 125"/>
                  <a:gd name="T1" fmla="*/ 21 h 64"/>
                  <a:gd name="T2" fmla="*/ 125 w 125"/>
                  <a:gd name="T3" fmla="*/ 55 h 64"/>
                  <a:gd name="T4" fmla="*/ 119 w 125"/>
                  <a:gd name="T5" fmla="*/ 59 h 64"/>
                  <a:gd name="T6" fmla="*/ 114 w 125"/>
                  <a:gd name="T7" fmla="*/ 61 h 64"/>
                  <a:gd name="T8" fmla="*/ 108 w 125"/>
                  <a:gd name="T9" fmla="*/ 61 h 64"/>
                  <a:gd name="T10" fmla="*/ 102 w 125"/>
                  <a:gd name="T11" fmla="*/ 64 h 64"/>
                  <a:gd name="T12" fmla="*/ 90 w 125"/>
                  <a:gd name="T13" fmla="*/ 59 h 64"/>
                  <a:gd name="T14" fmla="*/ 78 w 125"/>
                  <a:gd name="T15" fmla="*/ 55 h 64"/>
                  <a:gd name="T16" fmla="*/ 63 w 125"/>
                  <a:gd name="T17" fmla="*/ 49 h 64"/>
                  <a:gd name="T18" fmla="*/ 49 w 125"/>
                  <a:gd name="T19" fmla="*/ 43 h 64"/>
                  <a:gd name="T20" fmla="*/ 37 w 125"/>
                  <a:gd name="T21" fmla="*/ 39 h 64"/>
                  <a:gd name="T22" fmla="*/ 23 w 125"/>
                  <a:gd name="T23" fmla="*/ 35 h 64"/>
                  <a:gd name="T24" fmla="*/ 18 w 125"/>
                  <a:gd name="T25" fmla="*/ 37 h 64"/>
                  <a:gd name="T26" fmla="*/ 14 w 125"/>
                  <a:gd name="T27" fmla="*/ 37 h 64"/>
                  <a:gd name="T28" fmla="*/ 10 w 125"/>
                  <a:gd name="T29" fmla="*/ 35 h 64"/>
                  <a:gd name="T30" fmla="*/ 6 w 125"/>
                  <a:gd name="T31" fmla="*/ 33 h 64"/>
                  <a:gd name="T32" fmla="*/ 4 w 125"/>
                  <a:gd name="T33" fmla="*/ 31 h 64"/>
                  <a:gd name="T34" fmla="*/ 2 w 125"/>
                  <a:gd name="T35" fmla="*/ 29 h 64"/>
                  <a:gd name="T36" fmla="*/ 0 w 125"/>
                  <a:gd name="T37" fmla="*/ 25 h 64"/>
                  <a:gd name="T38" fmla="*/ 0 w 125"/>
                  <a:gd name="T39" fmla="*/ 21 h 64"/>
                  <a:gd name="T40" fmla="*/ 0 w 125"/>
                  <a:gd name="T41" fmla="*/ 17 h 64"/>
                  <a:gd name="T42" fmla="*/ 2 w 125"/>
                  <a:gd name="T43" fmla="*/ 14 h 64"/>
                  <a:gd name="T44" fmla="*/ 4 w 125"/>
                  <a:gd name="T45" fmla="*/ 12 h 64"/>
                  <a:gd name="T46" fmla="*/ 4 w 125"/>
                  <a:gd name="T47" fmla="*/ 10 h 64"/>
                  <a:gd name="T48" fmla="*/ 4 w 125"/>
                  <a:gd name="T49" fmla="*/ 8 h 64"/>
                  <a:gd name="T50" fmla="*/ 6 w 125"/>
                  <a:gd name="T51" fmla="*/ 4 h 64"/>
                  <a:gd name="T52" fmla="*/ 6 w 125"/>
                  <a:gd name="T53" fmla="*/ 2 h 64"/>
                  <a:gd name="T54" fmla="*/ 8 w 125"/>
                  <a:gd name="T55" fmla="*/ 0 h 64"/>
                  <a:gd name="T56" fmla="*/ 16 w 125"/>
                  <a:gd name="T57" fmla="*/ 0 h 64"/>
                  <a:gd name="T58" fmla="*/ 25 w 125"/>
                  <a:gd name="T59" fmla="*/ 2 h 64"/>
                  <a:gd name="T60" fmla="*/ 33 w 125"/>
                  <a:gd name="T61" fmla="*/ 4 h 64"/>
                  <a:gd name="T62" fmla="*/ 41 w 125"/>
                  <a:gd name="T63" fmla="*/ 8 h 64"/>
                  <a:gd name="T64" fmla="*/ 49 w 125"/>
                  <a:gd name="T65" fmla="*/ 12 h 64"/>
                  <a:gd name="T66" fmla="*/ 57 w 125"/>
                  <a:gd name="T67" fmla="*/ 14 h 64"/>
                  <a:gd name="T68" fmla="*/ 65 w 125"/>
                  <a:gd name="T69" fmla="*/ 19 h 64"/>
                  <a:gd name="T70" fmla="*/ 74 w 125"/>
                  <a:gd name="T71" fmla="*/ 21 h 6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5" h="64">
                    <a:moveTo>
                      <a:pt x="74" y="21"/>
                    </a:moveTo>
                    <a:lnTo>
                      <a:pt x="125" y="55"/>
                    </a:lnTo>
                    <a:lnTo>
                      <a:pt x="119" y="59"/>
                    </a:lnTo>
                    <a:lnTo>
                      <a:pt x="114" y="61"/>
                    </a:lnTo>
                    <a:lnTo>
                      <a:pt x="108" y="61"/>
                    </a:lnTo>
                    <a:lnTo>
                      <a:pt x="102" y="64"/>
                    </a:lnTo>
                    <a:lnTo>
                      <a:pt x="90" y="59"/>
                    </a:lnTo>
                    <a:lnTo>
                      <a:pt x="78" y="55"/>
                    </a:lnTo>
                    <a:lnTo>
                      <a:pt x="63" y="49"/>
                    </a:lnTo>
                    <a:lnTo>
                      <a:pt x="49" y="43"/>
                    </a:lnTo>
                    <a:lnTo>
                      <a:pt x="37" y="39"/>
                    </a:lnTo>
                    <a:lnTo>
                      <a:pt x="23" y="35"/>
                    </a:lnTo>
                    <a:lnTo>
                      <a:pt x="18" y="37"/>
                    </a:lnTo>
                    <a:lnTo>
                      <a:pt x="14" y="37"/>
                    </a:lnTo>
                    <a:lnTo>
                      <a:pt x="10" y="35"/>
                    </a:lnTo>
                    <a:lnTo>
                      <a:pt x="6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7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3" y="4"/>
                    </a:lnTo>
                    <a:lnTo>
                      <a:pt x="41" y="8"/>
                    </a:lnTo>
                    <a:lnTo>
                      <a:pt x="49" y="12"/>
                    </a:lnTo>
                    <a:lnTo>
                      <a:pt x="57" y="14"/>
                    </a:lnTo>
                    <a:lnTo>
                      <a:pt x="65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9E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49" name="Freeform 275"/>
              <p:cNvSpPr>
                <a:spLocks/>
              </p:cNvSpPr>
              <p:nvPr/>
            </p:nvSpPr>
            <p:spPr bwMode="auto">
              <a:xfrm>
                <a:off x="4260" y="4652"/>
                <a:ext cx="525" cy="962"/>
              </a:xfrm>
              <a:custGeom>
                <a:avLst/>
                <a:gdLst>
                  <a:gd name="T0" fmla="*/ 405 w 525"/>
                  <a:gd name="T1" fmla="*/ 4 h 962"/>
                  <a:gd name="T2" fmla="*/ 399 w 525"/>
                  <a:gd name="T3" fmla="*/ 15 h 962"/>
                  <a:gd name="T4" fmla="*/ 393 w 525"/>
                  <a:gd name="T5" fmla="*/ 23 h 962"/>
                  <a:gd name="T6" fmla="*/ 387 w 525"/>
                  <a:gd name="T7" fmla="*/ 33 h 962"/>
                  <a:gd name="T8" fmla="*/ 368 w 525"/>
                  <a:gd name="T9" fmla="*/ 41 h 962"/>
                  <a:gd name="T10" fmla="*/ 342 w 525"/>
                  <a:gd name="T11" fmla="*/ 58 h 962"/>
                  <a:gd name="T12" fmla="*/ 297 w 525"/>
                  <a:gd name="T13" fmla="*/ 102 h 962"/>
                  <a:gd name="T14" fmla="*/ 252 w 525"/>
                  <a:gd name="T15" fmla="*/ 158 h 962"/>
                  <a:gd name="T16" fmla="*/ 217 w 525"/>
                  <a:gd name="T17" fmla="*/ 190 h 962"/>
                  <a:gd name="T18" fmla="*/ 182 w 525"/>
                  <a:gd name="T19" fmla="*/ 219 h 962"/>
                  <a:gd name="T20" fmla="*/ 154 w 525"/>
                  <a:gd name="T21" fmla="*/ 231 h 962"/>
                  <a:gd name="T22" fmla="*/ 133 w 525"/>
                  <a:gd name="T23" fmla="*/ 237 h 962"/>
                  <a:gd name="T24" fmla="*/ 131 w 525"/>
                  <a:gd name="T25" fmla="*/ 254 h 962"/>
                  <a:gd name="T26" fmla="*/ 154 w 525"/>
                  <a:gd name="T27" fmla="*/ 292 h 962"/>
                  <a:gd name="T28" fmla="*/ 186 w 525"/>
                  <a:gd name="T29" fmla="*/ 333 h 962"/>
                  <a:gd name="T30" fmla="*/ 219 w 525"/>
                  <a:gd name="T31" fmla="*/ 364 h 962"/>
                  <a:gd name="T32" fmla="*/ 233 w 525"/>
                  <a:gd name="T33" fmla="*/ 382 h 962"/>
                  <a:gd name="T34" fmla="*/ 219 w 525"/>
                  <a:gd name="T35" fmla="*/ 407 h 962"/>
                  <a:gd name="T36" fmla="*/ 199 w 525"/>
                  <a:gd name="T37" fmla="*/ 433 h 962"/>
                  <a:gd name="T38" fmla="*/ 178 w 525"/>
                  <a:gd name="T39" fmla="*/ 452 h 962"/>
                  <a:gd name="T40" fmla="*/ 176 w 525"/>
                  <a:gd name="T41" fmla="*/ 474 h 962"/>
                  <a:gd name="T42" fmla="*/ 178 w 525"/>
                  <a:gd name="T43" fmla="*/ 505 h 962"/>
                  <a:gd name="T44" fmla="*/ 176 w 525"/>
                  <a:gd name="T45" fmla="*/ 537 h 962"/>
                  <a:gd name="T46" fmla="*/ 174 w 525"/>
                  <a:gd name="T47" fmla="*/ 568 h 962"/>
                  <a:gd name="T48" fmla="*/ 152 w 525"/>
                  <a:gd name="T49" fmla="*/ 589 h 962"/>
                  <a:gd name="T50" fmla="*/ 103 w 525"/>
                  <a:gd name="T51" fmla="*/ 603 h 962"/>
                  <a:gd name="T52" fmla="*/ 54 w 525"/>
                  <a:gd name="T53" fmla="*/ 621 h 962"/>
                  <a:gd name="T54" fmla="*/ 13 w 525"/>
                  <a:gd name="T55" fmla="*/ 638 h 962"/>
                  <a:gd name="T56" fmla="*/ 62 w 525"/>
                  <a:gd name="T57" fmla="*/ 674 h 962"/>
                  <a:gd name="T58" fmla="*/ 180 w 525"/>
                  <a:gd name="T59" fmla="*/ 744 h 962"/>
                  <a:gd name="T60" fmla="*/ 266 w 525"/>
                  <a:gd name="T61" fmla="*/ 801 h 962"/>
                  <a:gd name="T62" fmla="*/ 317 w 525"/>
                  <a:gd name="T63" fmla="*/ 842 h 962"/>
                  <a:gd name="T64" fmla="*/ 366 w 525"/>
                  <a:gd name="T65" fmla="*/ 887 h 962"/>
                  <a:gd name="T66" fmla="*/ 411 w 525"/>
                  <a:gd name="T67" fmla="*/ 936 h 962"/>
                  <a:gd name="T68" fmla="*/ 444 w 525"/>
                  <a:gd name="T69" fmla="*/ 956 h 962"/>
                  <a:gd name="T70" fmla="*/ 466 w 525"/>
                  <a:gd name="T71" fmla="*/ 944 h 962"/>
                  <a:gd name="T72" fmla="*/ 491 w 525"/>
                  <a:gd name="T73" fmla="*/ 932 h 962"/>
                  <a:gd name="T74" fmla="*/ 513 w 525"/>
                  <a:gd name="T75" fmla="*/ 919 h 962"/>
                  <a:gd name="T76" fmla="*/ 523 w 525"/>
                  <a:gd name="T77" fmla="*/ 909 h 962"/>
                  <a:gd name="T78" fmla="*/ 521 w 525"/>
                  <a:gd name="T79" fmla="*/ 899 h 962"/>
                  <a:gd name="T80" fmla="*/ 519 w 525"/>
                  <a:gd name="T81" fmla="*/ 889 h 962"/>
                  <a:gd name="T82" fmla="*/ 511 w 525"/>
                  <a:gd name="T83" fmla="*/ 883 h 962"/>
                  <a:gd name="T84" fmla="*/ 499 w 525"/>
                  <a:gd name="T85" fmla="*/ 872 h 962"/>
                  <a:gd name="T86" fmla="*/ 478 w 525"/>
                  <a:gd name="T87" fmla="*/ 856 h 962"/>
                  <a:gd name="T88" fmla="*/ 458 w 525"/>
                  <a:gd name="T89" fmla="*/ 840 h 962"/>
                  <a:gd name="T90" fmla="*/ 438 w 525"/>
                  <a:gd name="T91" fmla="*/ 821 h 962"/>
                  <a:gd name="T92" fmla="*/ 415 w 525"/>
                  <a:gd name="T93" fmla="*/ 795 h 962"/>
                  <a:gd name="T94" fmla="*/ 387 w 525"/>
                  <a:gd name="T95" fmla="*/ 762 h 962"/>
                  <a:gd name="T96" fmla="*/ 362 w 525"/>
                  <a:gd name="T97" fmla="*/ 725 h 962"/>
                  <a:gd name="T98" fmla="*/ 342 w 525"/>
                  <a:gd name="T99" fmla="*/ 684 h 962"/>
                  <a:gd name="T100" fmla="*/ 329 w 525"/>
                  <a:gd name="T101" fmla="*/ 623 h 962"/>
                  <a:gd name="T102" fmla="*/ 323 w 525"/>
                  <a:gd name="T103" fmla="*/ 542 h 962"/>
                  <a:gd name="T104" fmla="*/ 323 w 525"/>
                  <a:gd name="T105" fmla="*/ 460 h 962"/>
                  <a:gd name="T106" fmla="*/ 327 w 525"/>
                  <a:gd name="T107" fmla="*/ 376 h 962"/>
                  <a:gd name="T108" fmla="*/ 335 w 525"/>
                  <a:gd name="T109" fmla="*/ 294 h 962"/>
                  <a:gd name="T110" fmla="*/ 350 w 525"/>
                  <a:gd name="T111" fmla="*/ 215 h 962"/>
                  <a:gd name="T112" fmla="*/ 368 w 525"/>
                  <a:gd name="T113" fmla="*/ 137 h 962"/>
                  <a:gd name="T114" fmla="*/ 391 w 525"/>
                  <a:gd name="T115" fmla="*/ 62 h 962"/>
                  <a:gd name="T116" fmla="*/ 405 w 525"/>
                  <a:gd name="T117" fmla="*/ 23 h 962"/>
                  <a:gd name="T118" fmla="*/ 405 w 525"/>
                  <a:gd name="T119" fmla="*/ 17 h 962"/>
                  <a:gd name="T120" fmla="*/ 407 w 525"/>
                  <a:gd name="T121" fmla="*/ 11 h 962"/>
                  <a:gd name="T122" fmla="*/ 407 w 525"/>
                  <a:gd name="T123" fmla="*/ 4 h 96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25" h="962">
                    <a:moveTo>
                      <a:pt x="409" y="0"/>
                    </a:moveTo>
                    <a:lnTo>
                      <a:pt x="405" y="4"/>
                    </a:lnTo>
                    <a:lnTo>
                      <a:pt x="403" y="9"/>
                    </a:lnTo>
                    <a:lnTo>
                      <a:pt x="399" y="15"/>
                    </a:lnTo>
                    <a:lnTo>
                      <a:pt x="395" y="19"/>
                    </a:lnTo>
                    <a:lnTo>
                      <a:pt x="393" y="23"/>
                    </a:lnTo>
                    <a:lnTo>
                      <a:pt x="389" y="29"/>
                    </a:lnTo>
                    <a:lnTo>
                      <a:pt x="387" y="33"/>
                    </a:lnTo>
                    <a:lnTo>
                      <a:pt x="382" y="39"/>
                    </a:lnTo>
                    <a:lnTo>
                      <a:pt x="368" y="41"/>
                    </a:lnTo>
                    <a:lnTo>
                      <a:pt x="354" y="47"/>
                    </a:lnTo>
                    <a:lnTo>
                      <a:pt x="342" y="58"/>
                    </a:lnTo>
                    <a:lnTo>
                      <a:pt x="327" y="70"/>
                    </a:lnTo>
                    <a:lnTo>
                      <a:pt x="297" y="102"/>
                    </a:lnTo>
                    <a:lnTo>
                      <a:pt x="266" y="139"/>
                    </a:lnTo>
                    <a:lnTo>
                      <a:pt x="252" y="158"/>
                    </a:lnTo>
                    <a:lnTo>
                      <a:pt x="235" y="174"/>
                    </a:lnTo>
                    <a:lnTo>
                      <a:pt x="217" y="190"/>
                    </a:lnTo>
                    <a:lnTo>
                      <a:pt x="201" y="207"/>
                    </a:lnTo>
                    <a:lnTo>
                      <a:pt x="182" y="219"/>
                    </a:lnTo>
                    <a:lnTo>
                      <a:pt x="164" y="229"/>
                    </a:lnTo>
                    <a:lnTo>
                      <a:pt x="154" y="231"/>
                    </a:lnTo>
                    <a:lnTo>
                      <a:pt x="143" y="235"/>
                    </a:lnTo>
                    <a:lnTo>
                      <a:pt x="133" y="237"/>
                    </a:lnTo>
                    <a:lnTo>
                      <a:pt x="123" y="237"/>
                    </a:lnTo>
                    <a:lnTo>
                      <a:pt x="131" y="254"/>
                    </a:lnTo>
                    <a:lnTo>
                      <a:pt x="141" y="272"/>
                    </a:lnTo>
                    <a:lnTo>
                      <a:pt x="154" y="292"/>
                    </a:lnTo>
                    <a:lnTo>
                      <a:pt x="170" y="315"/>
                    </a:lnTo>
                    <a:lnTo>
                      <a:pt x="186" y="333"/>
                    </a:lnTo>
                    <a:lnTo>
                      <a:pt x="203" y="352"/>
                    </a:lnTo>
                    <a:lnTo>
                      <a:pt x="219" y="364"/>
                    </a:lnTo>
                    <a:lnTo>
                      <a:pt x="235" y="372"/>
                    </a:lnTo>
                    <a:lnTo>
                      <a:pt x="233" y="382"/>
                    </a:lnTo>
                    <a:lnTo>
                      <a:pt x="227" y="395"/>
                    </a:lnTo>
                    <a:lnTo>
                      <a:pt x="219" y="407"/>
                    </a:lnTo>
                    <a:lnTo>
                      <a:pt x="209" y="421"/>
                    </a:lnTo>
                    <a:lnTo>
                      <a:pt x="199" y="433"/>
                    </a:lnTo>
                    <a:lnTo>
                      <a:pt x="188" y="444"/>
                    </a:lnTo>
                    <a:lnTo>
                      <a:pt x="178" y="452"/>
                    </a:lnTo>
                    <a:lnTo>
                      <a:pt x="172" y="458"/>
                    </a:lnTo>
                    <a:lnTo>
                      <a:pt x="176" y="474"/>
                    </a:lnTo>
                    <a:lnTo>
                      <a:pt x="178" y="488"/>
                    </a:lnTo>
                    <a:lnTo>
                      <a:pt x="178" y="505"/>
                    </a:lnTo>
                    <a:lnTo>
                      <a:pt x="178" y="521"/>
                    </a:lnTo>
                    <a:lnTo>
                      <a:pt x="176" y="537"/>
                    </a:lnTo>
                    <a:lnTo>
                      <a:pt x="174" y="552"/>
                    </a:lnTo>
                    <a:lnTo>
                      <a:pt x="174" y="568"/>
                    </a:lnTo>
                    <a:lnTo>
                      <a:pt x="172" y="582"/>
                    </a:lnTo>
                    <a:lnTo>
                      <a:pt x="152" y="589"/>
                    </a:lnTo>
                    <a:lnTo>
                      <a:pt x="129" y="595"/>
                    </a:lnTo>
                    <a:lnTo>
                      <a:pt x="103" y="603"/>
                    </a:lnTo>
                    <a:lnTo>
                      <a:pt x="78" y="613"/>
                    </a:lnTo>
                    <a:lnTo>
                      <a:pt x="54" y="621"/>
                    </a:lnTo>
                    <a:lnTo>
                      <a:pt x="31" y="631"/>
                    </a:lnTo>
                    <a:lnTo>
                      <a:pt x="13" y="638"/>
                    </a:lnTo>
                    <a:lnTo>
                      <a:pt x="0" y="644"/>
                    </a:lnTo>
                    <a:lnTo>
                      <a:pt x="62" y="674"/>
                    </a:lnTo>
                    <a:lnTo>
                      <a:pt x="123" y="709"/>
                    </a:lnTo>
                    <a:lnTo>
                      <a:pt x="180" y="744"/>
                    </a:lnTo>
                    <a:lnTo>
                      <a:pt x="237" y="780"/>
                    </a:lnTo>
                    <a:lnTo>
                      <a:pt x="266" y="801"/>
                    </a:lnTo>
                    <a:lnTo>
                      <a:pt x="293" y="821"/>
                    </a:lnTo>
                    <a:lnTo>
                      <a:pt x="317" y="842"/>
                    </a:lnTo>
                    <a:lnTo>
                      <a:pt x="344" y="864"/>
                    </a:lnTo>
                    <a:lnTo>
                      <a:pt x="366" y="887"/>
                    </a:lnTo>
                    <a:lnTo>
                      <a:pt x="389" y="911"/>
                    </a:lnTo>
                    <a:lnTo>
                      <a:pt x="411" y="936"/>
                    </a:lnTo>
                    <a:lnTo>
                      <a:pt x="431" y="962"/>
                    </a:lnTo>
                    <a:lnTo>
                      <a:pt x="444" y="956"/>
                    </a:lnTo>
                    <a:lnTo>
                      <a:pt x="454" y="950"/>
                    </a:lnTo>
                    <a:lnTo>
                      <a:pt x="466" y="944"/>
                    </a:lnTo>
                    <a:lnTo>
                      <a:pt x="478" y="938"/>
                    </a:lnTo>
                    <a:lnTo>
                      <a:pt x="491" y="932"/>
                    </a:lnTo>
                    <a:lnTo>
                      <a:pt x="501" y="925"/>
                    </a:lnTo>
                    <a:lnTo>
                      <a:pt x="513" y="919"/>
                    </a:lnTo>
                    <a:lnTo>
                      <a:pt x="525" y="913"/>
                    </a:lnTo>
                    <a:lnTo>
                      <a:pt x="523" y="909"/>
                    </a:lnTo>
                    <a:lnTo>
                      <a:pt x="521" y="903"/>
                    </a:lnTo>
                    <a:lnTo>
                      <a:pt x="521" y="899"/>
                    </a:lnTo>
                    <a:lnTo>
                      <a:pt x="519" y="893"/>
                    </a:lnTo>
                    <a:lnTo>
                      <a:pt x="519" y="889"/>
                    </a:lnTo>
                    <a:lnTo>
                      <a:pt x="515" y="885"/>
                    </a:lnTo>
                    <a:lnTo>
                      <a:pt x="511" y="883"/>
                    </a:lnTo>
                    <a:lnTo>
                      <a:pt x="505" y="883"/>
                    </a:lnTo>
                    <a:lnTo>
                      <a:pt x="499" y="872"/>
                    </a:lnTo>
                    <a:lnTo>
                      <a:pt x="489" y="864"/>
                    </a:lnTo>
                    <a:lnTo>
                      <a:pt x="478" y="856"/>
                    </a:lnTo>
                    <a:lnTo>
                      <a:pt x="468" y="848"/>
                    </a:lnTo>
                    <a:lnTo>
                      <a:pt x="458" y="840"/>
                    </a:lnTo>
                    <a:lnTo>
                      <a:pt x="446" y="832"/>
                    </a:lnTo>
                    <a:lnTo>
                      <a:pt x="438" y="821"/>
                    </a:lnTo>
                    <a:lnTo>
                      <a:pt x="427" y="811"/>
                    </a:lnTo>
                    <a:lnTo>
                      <a:pt x="415" y="795"/>
                    </a:lnTo>
                    <a:lnTo>
                      <a:pt x="401" y="778"/>
                    </a:lnTo>
                    <a:lnTo>
                      <a:pt x="387" y="762"/>
                    </a:lnTo>
                    <a:lnTo>
                      <a:pt x="374" y="744"/>
                    </a:lnTo>
                    <a:lnTo>
                      <a:pt x="362" y="725"/>
                    </a:lnTo>
                    <a:lnTo>
                      <a:pt x="350" y="705"/>
                    </a:lnTo>
                    <a:lnTo>
                      <a:pt x="342" y="684"/>
                    </a:lnTo>
                    <a:lnTo>
                      <a:pt x="335" y="664"/>
                    </a:lnTo>
                    <a:lnTo>
                      <a:pt x="329" y="623"/>
                    </a:lnTo>
                    <a:lnTo>
                      <a:pt x="325" y="582"/>
                    </a:lnTo>
                    <a:lnTo>
                      <a:pt x="323" y="542"/>
                    </a:lnTo>
                    <a:lnTo>
                      <a:pt x="323" y="501"/>
                    </a:lnTo>
                    <a:lnTo>
                      <a:pt x="323" y="460"/>
                    </a:lnTo>
                    <a:lnTo>
                      <a:pt x="323" y="417"/>
                    </a:lnTo>
                    <a:lnTo>
                      <a:pt x="327" y="376"/>
                    </a:lnTo>
                    <a:lnTo>
                      <a:pt x="329" y="335"/>
                    </a:lnTo>
                    <a:lnTo>
                      <a:pt x="335" y="294"/>
                    </a:lnTo>
                    <a:lnTo>
                      <a:pt x="342" y="254"/>
                    </a:lnTo>
                    <a:lnTo>
                      <a:pt x="350" y="215"/>
                    </a:lnTo>
                    <a:lnTo>
                      <a:pt x="358" y="176"/>
                    </a:lnTo>
                    <a:lnTo>
                      <a:pt x="368" y="137"/>
                    </a:lnTo>
                    <a:lnTo>
                      <a:pt x="378" y="98"/>
                    </a:lnTo>
                    <a:lnTo>
                      <a:pt x="391" y="62"/>
                    </a:lnTo>
                    <a:lnTo>
                      <a:pt x="405" y="25"/>
                    </a:lnTo>
                    <a:lnTo>
                      <a:pt x="405" y="23"/>
                    </a:lnTo>
                    <a:lnTo>
                      <a:pt x="405" y="19"/>
                    </a:lnTo>
                    <a:lnTo>
                      <a:pt x="405" y="17"/>
                    </a:lnTo>
                    <a:lnTo>
                      <a:pt x="407" y="13"/>
                    </a:lnTo>
                    <a:lnTo>
                      <a:pt x="407" y="11"/>
                    </a:lnTo>
                    <a:lnTo>
                      <a:pt x="407" y="6"/>
                    </a:lnTo>
                    <a:lnTo>
                      <a:pt x="407" y="4"/>
                    </a:lnTo>
                    <a:lnTo>
                      <a:pt x="409" y="0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0" name="Freeform 276"/>
              <p:cNvSpPr>
                <a:spLocks noEditPoints="1"/>
              </p:cNvSpPr>
              <p:nvPr/>
            </p:nvSpPr>
            <p:spPr bwMode="auto">
              <a:xfrm>
                <a:off x="4113" y="3213"/>
                <a:ext cx="544" cy="1066"/>
              </a:xfrm>
              <a:custGeom>
                <a:avLst/>
                <a:gdLst>
                  <a:gd name="T0" fmla="*/ 86 w 544"/>
                  <a:gd name="T1" fmla="*/ 255 h 1066"/>
                  <a:gd name="T2" fmla="*/ 64 w 544"/>
                  <a:gd name="T3" fmla="*/ 357 h 1066"/>
                  <a:gd name="T4" fmla="*/ 37 w 544"/>
                  <a:gd name="T5" fmla="*/ 420 h 1066"/>
                  <a:gd name="T6" fmla="*/ 8 w 544"/>
                  <a:gd name="T7" fmla="*/ 473 h 1066"/>
                  <a:gd name="T8" fmla="*/ 8 w 544"/>
                  <a:gd name="T9" fmla="*/ 631 h 1066"/>
                  <a:gd name="T10" fmla="*/ 31 w 544"/>
                  <a:gd name="T11" fmla="*/ 857 h 1066"/>
                  <a:gd name="T12" fmla="*/ 64 w 544"/>
                  <a:gd name="T13" fmla="*/ 947 h 1066"/>
                  <a:gd name="T14" fmla="*/ 109 w 544"/>
                  <a:gd name="T15" fmla="*/ 986 h 1066"/>
                  <a:gd name="T16" fmla="*/ 135 w 544"/>
                  <a:gd name="T17" fmla="*/ 953 h 1066"/>
                  <a:gd name="T18" fmla="*/ 194 w 544"/>
                  <a:gd name="T19" fmla="*/ 870 h 1066"/>
                  <a:gd name="T20" fmla="*/ 264 w 544"/>
                  <a:gd name="T21" fmla="*/ 770 h 1066"/>
                  <a:gd name="T22" fmla="*/ 325 w 544"/>
                  <a:gd name="T23" fmla="*/ 659 h 1066"/>
                  <a:gd name="T24" fmla="*/ 333 w 544"/>
                  <a:gd name="T25" fmla="*/ 590 h 1066"/>
                  <a:gd name="T26" fmla="*/ 303 w 544"/>
                  <a:gd name="T27" fmla="*/ 520 h 1066"/>
                  <a:gd name="T28" fmla="*/ 266 w 544"/>
                  <a:gd name="T29" fmla="*/ 426 h 1066"/>
                  <a:gd name="T30" fmla="*/ 237 w 544"/>
                  <a:gd name="T31" fmla="*/ 261 h 1066"/>
                  <a:gd name="T32" fmla="*/ 213 w 544"/>
                  <a:gd name="T33" fmla="*/ 298 h 1066"/>
                  <a:gd name="T34" fmla="*/ 174 w 544"/>
                  <a:gd name="T35" fmla="*/ 365 h 1066"/>
                  <a:gd name="T36" fmla="*/ 145 w 544"/>
                  <a:gd name="T37" fmla="*/ 373 h 1066"/>
                  <a:gd name="T38" fmla="*/ 119 w 544"/>
                  <a:gd name="T39" fmla="*/ 239 h 1066"/>
                  <a:gd name="T40" fmla="*/ 231 w 544"/>
                  <a:gd name="T41" fmla="*/ 1066 h 1066"/>
                  <a:gd name="T42" fmla="*/ 239 w 544"/>
                  <a:gd name="T43" fmla="*/ 921 h 1066"/>
                  <a:gd name="T44" fmla="*/ 274 w 544"/>
                  <a:gd name="T45" fmla="*/ 912 h 1066"/>
                  <a:gd name="T46" fmla="*/ 290 w 544"/>
                  <a:gd name="T47" fmla="*/ 929 h 1066"/>
                  <a:gd name="T48" fmla="*/ 315 w 544"/>
                  <a:gd name="T49" fmla="*/ 955 h 1066"/>
                  <a:gd name="T50" fmla="*/ 313 w 544"/>
                  <a:gd name="T51" fmla="*/ 772 h 1066"/>
                  <a:gd name="T52" fmla="*/ 299 w 544"/>
                  <a:gd name="T53" fmla="*/ 788 h 1066"/>
                  <a:gd name="T54" fmla="*/ 288 w 544"/>
                  <a:gd name="T55" fmla="*/ 804 h 1066"/>
                  <a:gd name="T56" fmla="*/ 280 w 544"/>
                  <a:gd name="T57" fmla="*/ 821 h 1066"/>
                  <a:gd name="T58" fmla="*/ 258 w 544"/>
                  <a:gd name="T59" fmla="*/ 851 h 1066"/>
                  <a:gd name="T60" fmla="*/ 223 w 544"/>
                  <a:gd name="T61" fmla="*/ 902 h 1066"/>
                  <a:gd name="T62" fmla="*/ 201 w 544"/>
                  <a:gd name="T63" fmla="*/ 937 h 1066"/>
                  <a:gd name="T64" fmla="*/ 182 w 544"/>
                  <a:gd name="T65" fmla="*/ 955 h 1066"/>
                  <a:gd name="T66" fmla="*/ 172 w 544"/>
                  <a:gd name="T67" fmla="*/ 988 h 1066"/>
                  <a:gd name="T68" fmla="*/ 170 w 544"/>
                  <a:gd name="T69" fmla="*/ 1017 h 1066"/>
                  <a:gd name="T70" fmla="*/ 203 w 544"/>
                  <a:gd name="T71" fmla="*/ 1047 h 1066"/>
                  <a:gd name="T72" fmla="*/ 364 w 544"/>
                  <a:gd name="T73" fmla="*/ 721 h 1066"/>
                  <a:gd name="T74" fmla="*/ 466 w 544"/>
                  <a:gd name="T75" fmla="*/ 690 h 1066"/>
                  <a:gd name="T76" fmla="*/ 529 w 544"/>
                  <a:gd name="T77" fmla="*/ 696 h 1066"/>
                  <a:gd name="T78" fmla="*/ 523 w 544"/>
                  <a:gd name="T79" fmla="*/ 678 h 1066"/>
                  <a:gd name="T80" fmla="*/ 497 w 544"/>
                  <a:gd name="T81" fmla="*/ 643 h 1066"/>
                  <a:gd name="T82" fmla="*/ 505 w 544"/>
                  <a:gd name="T83" fmla="*/ 584 h 1066"/>
                  <a:gd name="T84" fmla="*/ 531 w 544"/>
                  <a:gd name="T85" fmla="*/ 559 h 1066"/>
                  <a:gd name="T86" fmla="*/ 503 w 544"/>
                  <a:gd name="T87" fmla="*/ 555 h 1066"/>
                  <a:gd name="T88" fmla="*/ 421 w 544"/>
                  <a:gd name="T89" fmla="*/ 565 h 1066"/>
                  <a:gd name="T90" fmla="*/ 382 w 544"/>
                  <a:gd name="T91" fmla="*/ 627 h 1066"/>
                  <a:gd name="T92" fmla="*/ 362 w 544"/>
                  <a:gd name="T93" fmla="*/ 688 h 1066"/>
                  <a:gd name="T94" fmla="*/ 511 w 544"/>
                  <a:gd name="T95" fmla="*/ 512 h 1066"/>
                  <a:gd name="T96" fmla="*/ 466 w 544"/>
                  <a:gd name="T97" fmla="*/ 463 h 1066"/>
                  <a:gd name="T98" fmla="*/ 442 w 544"/>
                  <a:gd name="T99" fmla="*/ 404 h 1066"/>
                  <a:gd name="T100" fmla="*/ 446 w 544"/>
                  <a:gd name="T101" fmla="*/ 353 h 1066"/>
                  <a:gd name="T102" fmla="*/ 480 w 544"/>
                  <a:gd name="T103" fmla="*/ 333 h 1066"/>
                  <a:gd name="T104" fmla="*/ 448 w 544"/>
                  <a:gd name="T105" fmla="*/ 355 h 1066"/>
                  <a:gd name="T106" fmla="*/ 407 w 544"/>
                  <a:gd name="T107" fmla="*/ 369 h 1066"/>
                  <a:gd name="T108" fmla="*/ 339 w 544"/>
                  <a:gd name="T109" fmla="*/ 194 h 1066"/>
                  <a:gd name="T110" fmla="*/ 307 w 544"/>
                  <a:gd name="T111" fmla="*/ 0 h 1066"/>
                  <a:gd name="T112" fmla="*/ 284 w 544"/>
                  <a:gd name="T113" fmla="*/ 32 h 1066"/>
                  <a:gd name="T114" fmla="*/ 266 w 544"/>
                  <a:gd name="T115" fmla="*/ 73 h 1066"/>
                  <a:gd name="T116" fmla="*/ 288 w 544"/>
                  <a:gd name="T117" fmla="*/ 306 h 1066"/>
                  <a:gd name="T118" fmla="*/ 323 w 544"/>
                  <a:gd name="T119" fmla="*/ 416 h 1066"/>
                  <a:gd name="T120" fmla="*/ 376 w 544"/>
                  <a:gd name="T121" fmla="*/ 518 h 1066"/>
                  <a:gd name="T122" fmla="*/ 446 w 544"/>
                  <a:gd name="T123" fmla="*/ 524 h 1066"/>
                  <a:gd name="T124" fmla="*/ 511 w 544"/>
                  <a:gd name="T125" fmla="*/ 512 h 10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44" h="1066">
                    <a:moveTo>
                      <a:pt x="98" y="171"/>
                    </a:moveTo>
                    <a:lnTo>
                      <a:pt x="96" y="200"/>
                    </a:lnTo>
                    <a:lnTo>
                      <a:pt x="92" y="226"/>
                    </a:lnTo>
                    <a:lnTo>
                      <a:pt x="86" y="255"/>
                    </a:lnTo>
                    <a:lnTo>
                      <a:pt x="80" y="281"/>
                    </a:lnTo>
                    <a:lnTo>
                      <a:pt x="72" y="308"/>
                    </a:lnTo>
                    <a:lnTo>
                      <a:pt x="68" y="333"/>
                    </a:lnTo>
                    <a:lnTo>
                      <a:pt x="64" y="357"/>
                    </a:lnTo>
                    <a:lnTo>
                      <a:pt x="62" y="382"/>
                    </a:lnTo>
                    <a:lnTo>
                      <a:pt x="51" y="392"/>
                    </a:lnTo>
                    <a:lnTo>
                      <a:pt x="45" y="406"/>
                    </a:lnTo>
                    <a:lnTo>
                      <a:pt x="37" y="420"/>
                    </a:lnTo>
                    <a:lnTo>
                      <a:pt x="31" y="435"/>
                    </a:lnTo>
                    <a:lnTo>
                      <a:pt x="23" y="451"/>
                    </a:lnTo>
                    <a:lnTo>
                      <a:pt x="17" y="463"/>
                    </a:lnTo>
                    <a:lnTo>
                      <a:pt x="8" y="473"/>
                    </a:lnTo>
                    <a:lnTo>
                      <a:pt x="0" y="480"/>
                    </a:lnTo>
                    <a:lnTo>
                      <a:pt x="0" y="527"/>
                    </a:lnTo>
                    <a:lnTo>
                      <a:pt x="4" y="578"/>
                    </a:lnTo>
                    <a:lnTo>
                      <a:pt x="8" y="631"/>
                    </a:lnTo>
                    <a:lnTo>
                      <a:pt x="15" y="686"/>
                    </a:lnTo>
                    <a:lnTo>
                      <a:pt x="21" y="743"/>
                    </a:lnTo>
                    <a:lnTo>
                      <a:pt x="27" y="800"/>
                    </a:lnTo>
                    <a:lnTo>
                      <a:pt x="31" y="857"/>
                    </a:lnTo>
                    <a:lnTo>
                      <a:pt x="35" y="915"/>
                    </a:lnTo>
                    <a:lnTo>
                      <a:pt x="45" y="925"/>
                    </a:lnTo>
                    <a:lnTo>
                      <a:pt x="53" y="935"/>
                    </a:lnTo>
                    <a:lnTo>
                      <a:pt x="64" y="947"/>
                    </a:lnTo>
                    <a:lnTo>
                      <a:pt x="76" y="957"/>
                    </a:lnTo>
                    <a:lnTo>
                      <a:pt x="86" y="968"/>
                    </a:lnTo>
                    <a:lnTo>
                      <a:pt x="96" y="978"/>
                    </a:lnTo>
                    <a:lnTo>
                      <a:pt x="109" y="986"/>
                    </a:lnTo>
                    <a:lnTo>
                      <a:pt x="119" y="994"/>
                    </a:lnTo>
                    <a:lnTo>
                      <a:pt x="123" y="980"/>
                    </a:lnTo>
                    <a:lnTo>
                      <a:pt x="129" y="968"/>
                    </a:lnTo>
                    <a:lnTo>
                      <a:pt x="135" y="953"/>
                    </a:lnTo>
                    <a:lnTo>
                      <a:pt x="143" y="941"/>
                    </a:lnTo>
                    <a:lnTo>
                      <a:pt x="158" y="917"/>
                    </a:lnTo>
                    <a:lnTo>
                      <a:pt x="176" y="894"/>
                    </a:lnTo>
                    <a:lnTo>
                      <a:pt x="194" y="870"/>
                    </a:lnTo>
                    <a:lnTo>
                      <a:pt x="213" y="847"/>
                    </a:lnTo>
                    <a:lnTo>
                      <a:pt x="229" y="823"/>
                    </a:lnTo>
                    <a:lnTo>
                      <a:pt x="243" y="798"/>
                    </a:lnTo>
                    <a:lnTo>
                      <a:pt x="264" y="770"/>
                    </a:lnTo>
                    <a:lnTo>
                      <a:pt x="284" y="739"/>
                    </a:lnTo>
                    <a:lnTo>
                      <a:pt x="303" y="708"/>
                    </a:lnTo>
                    <a:lnTo>
                      <a:pt x="319" y="676"/>
                    </a:lnTo>
                    <a:lnTo>
                      <a:pt x="325" y="659"/>
                    </a:lnTo>
                    <a:lnTo>
                      <a:pt x="331" y="641"/>
                    </a:lnTo>
                    <a:lnTo>
                      <a:pt x="333" y="625"/>
                    </a:lnTo>
                    <a:lnTo>
                      <a:pt x="335" y="608"/>
                    </a:lnTo>
                    <a:lnTo>
                      <a:pt x="333" y="590"/>
                    </a:lnTo>
                    <a:lnTo>
                      <a:pt x="331" y="573"/>
                    </a:lnTo>
                    <a:lnTo>
                      <a:pt x="323" y="555"/>
                    </a:lnTo>
                    <a:lnTo>
                      <a:pt x="313" y="539"/>
                    </a:lnTo>
                    <a:lnTo>
                      <a:pt x="303" y="520"/>
                    </a:lnTo>
                    <a:lnTo>
                      <a:pt x="294" y="502"/>
                    </a:lnTo>
                    <a:lnTo>
                      <a:pt x="286" y="484"/>
                    </a:lnTo>
                    <a:lnTo>
                      <a:pt x="278" y="465"/>
                    </a:lnTo>
                    <a:lnTo>
                      <a:pt x="266" y="426"/>
                    </a:lnTo>
                    <a:lnTo>
                      <a:pt x="256" y="386"/>
                    </a:lnTo>
                    <a:lnTo>
                      <a:pt x="247" y="345"/>
                    </a:lnTo>
                    <a:lnTo>
                      <a:pt x="241" y="304"/>
                    </a:lnTo>
                    <a:lnTo>
                      <a:pt x="237" y="261"/>
                    </a:lnTo>
                    <a:lnTo>
                      <a:pt x="233" y="220"/>
                    </a:lnTo>
                    <a:lnTo>
                      <a:pt x="227" y="247"/>
                    </a:lnTo>
                    <a:lnTo>
                      <a:pt x="221" y="273"/>
                    </a:lnTo>
                    <a:lnTo>
                      <a:pt x="213" y="298"/>
                    </a:lnTo>
                    <a:lnTo>
                      <a:pt x="205" y="320"/>
                    </a:lnTo>
                    <a:lnTo>
                      <a:pt x="194" y="339"/>
                    </a:lnTo>
                    <a:lnTo>
                      <a:pt x="180" y="357"/>
                    </a:lnTo>
                    <a:lnTo>
                      <a:pt x="174" y="365"/>
                    </a:lnTo>
                    <a:lnTo>
                      <a:pt x="166" y="371"/>
                    </a:lnTo>
                    <a:lnTo>
                      <a:pt x="158" y="377"/>
                    </a:lnTo>
                    <a:lnTo>
                      <a:pt x="147" y="382"/>
                    </a:lnTo>
                    <a:lnTo>
                      <a:pt x="145" y="373"/>
                    </a:lnTo>
                    <a:lnTo>
                      <a:pt x="141" y="349"/>
                    </a:lnTo>
                    <a:lnTo>
                      <a:pt x="135" y="316"/>
                    </a:lnTo>
                    <a:lnTo>
                      <a:pt x="127" y="277"/>
                    </a:lnTo>
                    <a:lnTo>
                      <a:pt x="119" y="239"/>
                    </a:lnTo>
                    <a:lnTo>
                      <a:pt x="111" y="204"/>
                    </a:lnTo>
                    <a:lnTo>
                      <a:pt x="104" y="181"/>
                    </a:lnTo>
                    <a:lnTo>
                      <a:pt x="98" y="171"/>
                    </a:lnTo>
                    <a:close/>
                    <a:moveTo>
                      <a:pt x="231" y="1066"/>
                    </a:moveTo>
                    <a:lnTo>
                      <a:pt x="221" y="925"/>
                    </a:lnTo>
                    <a:lnTo>
                      <a:pt x="227" y="923"/>
                    </a:lnTo>
                    <a:lnTo>
                      <a:pt x="233" y="923"/>
                    </a:lnTo>
                    <a:lnTo>
                      <a:pt x="239" y="921"/>
                    </a:lnTo>
                    <a:lnTo>
                      <a:pt x="247" y="919"/>
                    </a:lnTo>
                    <a:lnTo>
                      <a:pt x="256" y="915"/>
                    </a:lnTo>
                    <a:lnTo>
                      <a:pt x="264" y="912"/>
                    </a:lnTo>
                    <a:lnTo>
                      <a:pt x="274" y="912"/>
                    </a:lnTo>
                    <a:lnTo>
                      <a:pt x="282" y="912"/>
                    </a:lnTo>
                    <a:lnTo>
                      <a:pt x="284" y="917"/>
                    </a:lnTo>
                    <a:lnTo>
                      <a:pt x="286" y="923"/>
                    </a:lnTo>
                    <a:lnTo>
                      <a:pt x="290" y="929"/>
                    </a:lnTo>
                    <a:lnTo>
                      <a:pt x="297" y="937"/>
                    </a:lnTo>
                    <a:lnTo>
                      <a:pt x="303" y="943"/>
                    </a:lnTo>
                    <a:lnTo>
                      <a:pt x="309" y="949"/>
                    </a:lnTo>
                    <a:lnTo>
                      <a:pt x="315" y="955"/>
                    </a:lnTo>
                    <a:lnTo>
                      <a:pt x="319" y="961"/>
                    </a:lnTo>
                    <a:lnTo>
                      <a:pt x="319" y="763"/>
                    </a:lnTo>
                    <a:lnTo>
                      <a:pt x="317" y="767"/>
                    </a:lnTo>
                    <a:lnTo>
                      <a:pt x="313" y="772"/>
                    </a:lnTo>
                    <a:lnTo>
                      <a:pt x="309" y="776"/>
                    </a:lnTo>
                    <a:lnTo>
                      <a:pt x="307" y="780"/>
                    </a:lnTo>
                    <a:lnTo>
                      <a:pt x="303" y="784"/>
                    </a:lnTo>
                    <a:lnTo>
                      <a:pt x="299" y="788"/>
                    </a:lnTo>
                    <a:lnTo>
                      <a:pt x="294" y="790"/>
                    </a:lnTo>
                    <a:lnTo>
                      <a:pt x="290" y="794"/>
                    </a:lnTo>
                    <a:lnTo>
                      <a:pt x="288" y="798"/>
                    </a:lnTo>
                    <a:lnTo>
                      <a:pt x="288" y="804"/>
                    </a:lnTo>
                    <a:lnTo>
                      <a:pt x="286" y="808"/>
                    </a:lnTo>
                    <a:lnTo>
                      <a:pt x="284" y="812"/>
                    </a:lnTo>
                    <a:lnTo>
                      <a:pt x="282" y="816"/>
                    </a:lnTo>
                    <a:lnTo>
                      <a:pt x="280" y="821"/>
                    </a:lnTo>
                    <a:lnTo>
                      <a:pt x="276" y="823"/>
                    </a:lnTo>
                    <a:lnTo>
                      <a:pt x="272" y="827"/>
                    </a:lnTo>
                    <a:lnTo>
                      <a:pt x="264" y="839"/>
                    </a:lnTo>
                    <a:lnTo>
                      <a:pt x="258" y="851"/>
                    </a:lnTo>
                    <a:lnTo>
                      <a:pt x="250" y="866"/>
                    </a:lnTo>
                    <a:lnTo>
                      <a:pt x="241" y="878"/>
                    </a:lnTo>
                    <a:lnTo>
                      <a:pt x="233" y="890"/>
                    </a:lnTo>
                    <a:lnTo>
                      <a:pt x="223" y="902"/>
                    </a:lnTo>
                    <a:lnTo>
                      <a:pt x="213" y="912"/>
                    </a:lnTo>
                    <a:lnTo>
                      <a:pt x="201" y="923"/>
                    </a:lnTo>
                    <a:lnTo>
                      <a:pt x="203" y="931"/>
                    </a:lnTo>
                    <a:lnTo>
                      <a:pt x="201" y="937"/>
                    </a:lnTo>
                    <a:lnTo>
                      <a:pt x="196" y="943"/>
                    </a:lnTo>
                    <a:lnTo>
                      <a:pt x="192" y="947"/>
                    </a:lnTo>
                    <a:lnTo>
                      <a:pt x="186" y="951"/>
                    </a:lnTo>
                    <a:lnTo>
                      <a:pt x="182" y="955"/>
                    </a:lnTo>
                    <a:lnTo>
                      <a:pt x="180" y="961"/>
                    </a:lnTo>
                    <a:lnTo>
                      <a:pt x="182" y="970"/>
                    </a:lnTo>
                    <a:lnTo>
                      <a:pt x="176" y="980"/>
                    </a:lnTo>
                    <a:lnTo>
                      <a:pt x="172" y="988"/>
                    </a:lnTo>
                    <a:lnTo>
                      <a:pt x="168" y="996"/>
                    </a:lnTo>
                    <a:lnTo>
                      <a:pt x="168" y="1004"/>
                    </a:lnTo>
                    <a:lnTo>
                      <a:pt x="168" y="1011"/>
                    </a:lnTo>
                    <a:lnTo>
                      <a:pt x="170" y="1017"/>
                    </a:lnTo>
                    <a:lnTo>
                      <a:pt x="174" y="1023"/>
                    </a:lnTo>
                    <a:lnTo>
                      <a:pt x="178" y="1027"/>
                    </a:lnTo>
                    <a:lnTo>
                      <a:pt x="188" y="1037"/>
                    </a:lnTo>
                    <a:lnTo>
                      <a:pt x="203" y="1047"/>
                    </a:lnTo>
                    <a:lnTo>
                      <a:pt x="217" y="1055"/>
                    </a:lnTo>
                    <a:lnTo>
                      <a:pt x="231" y="1066"/>
                    </a:lnTo>
                    <a:close/>
                    <a:moveTo>
                      <a:pt x="341" y="729"/>
                    </a:moveTo>
                    <a:lnTo>
                      <a:pt x="364" y="721"/>
                    </a:lnTo>
                    <a:lnTo>
                      <a:pt x="388" y="710"/>
                    </a:lnTo>
                    <a:lnTo>
                      <a:pt x="415" y="700"/>
                    </a:lnTo>
                    <a:lnTo>
                      <a:pt x="440" y="694"/>
                    </a:lnTo>
                    <a:lnTo>
                      <a:pt x="466" y="690"/>
                    </a:lnTo>
                    <a:lnTo>
                      <a:pt x="491" y="690"/>
                    </a:lnTo>
                    <a:lnTo>
                      <a:pt x="505" y="690"/>
                    </a:lnTo>
                    <a:lnTo>
                      <a:pt x="517" y="692"/>
                    </a:lnTo>
                    <a:lnTo>
                      <a:pt x="529" y="696"/>
                    </a:lnTo>
                    <a:lnTo>
                      <a:pt x="542" y="702"/>
                    </a:lnTo>
                    <a:lnTo>
                      <a:pt x="538" y="696"/>
                    </a:lnTo>
                    <a:lnTo>
                      <a:pt x="531" y="688"/>
                    </a:lnTo>
                    <a:lnTo>
                      <a:pt x="523" y="678"/>
                    </a:lnTo>
                    <a:lnTo>
                      <a:pt x="517" y="667"/>
                    </a:lnTo>
                    <a:lnTo>
                      <a:pt x="511" y="657"/>
                    </a:lnTo>
                    <a:lnTo>
                      <a:pt x="503" y="649"/>
                    </a:lnTo>
                    <a:lnTo>
                      <a:pt x="497" y="643"/>
                    </a:lnTo>
                    <a:lnTo>
                      <a:pt x="493" y="641"/>
                    </a:lnTo>
                    <a:lnTo>
                      <a:pt x="493" y="592"/>
                    </a:lnTo>
                    <a:lnTo>
                      <a:pt x="499" y="588"/>
                    </a:lnTo>
                    <a:lnTo>
                      <a:pt x="505" y="584"/>
                    </a:lnTo>
                    <a:lnTo>
                      <a:pt x="511" y="578"/>
                    </a:lnTo>
                    <a:lnTo>
                      <a:pt x="517" y="571"/>
                    </a:lnTo>
                    <a:lnTo>
                      <a:pt x="525" y="565"/>
                    </a:lnTo>
                    <a:lnTo>
                      <a:pt x="531" y="559"/>
                    </a:lnTo>
                    <a:lnTo>
                      <a:pt x="538" y="551"/>
                    </a:lnTo>
                    <a:lnTo>
                      <a:pt x="544" y="545"/>
                    </a:lnTo>
                    <a:lnTo>
                      <a:pt x="523" y="551"/>
                    </a:lnTo>
                    <a:lnTo>
                      <a:pt x="503" y="555"/>
                    </a:lnTo>
                    <a:lnTo>
                      <a:pt x="482" y="559"/>
                    </a:lnTo>
                    <a:lnTo>
                      <a:pt x="462" y="561"/>
                    </a:lnTo>
                    <a:lnTo>
                      <a:pt x="442" y="563"/>
                    </a:lnTo>
                    <a:lnTo>
                      <a:pt x="421" y="565"/>
                    </a:lnTo>
                    <a:lnTo>
                      <a:pt x="401" y="565"/>
                    </a:lnTo>
                    <a:lnTo>
                      <a:pt x="380" y="565"/>
                    </a:lnTo>
                    <a:lnTo>
                      <a:pt x="384" y="612"/>
                    </a:lnTo>
                    <a:lnTo>
                      <a:pt x="382" y="627"/>
                    </a:lnTo>
                    <a:lnTo>
                      <a:pt x="378" y="643"/>
                    </a:lnTo>
                    <a:lnTo>
                      <a:pt x="374" y="657"/>
                    </a:lnTo>
                    <a:lnTo>
                      <a:pt x="368" y="672"/>
                    </a:lnTo>
                    <a:lnTo>
                      <a:pt x="362" y="688"/>
                    </a:lnTo>
                    <a:lnTo>
                      <a:pt x="356" y="702"/>
                    </a:lnTo>
                    <a:lnTo>
                      <a:pt x="350" y="716"/>
                    </a:lnTo>
                    <a:lnTo>
                      <a:pt x="341" y="729"/>
                    </a:lnTo>
                    <a:close/>
                    <a:moveTo>
                      <a:pt x="511" y="512"/>
                    </a:moveTo>
                    <a:lnTo>
                      <a:pt x="499" y="502"/>
                    </a:lnTo>
                    <a:lnTo>
                      <a:pt x="487" y="492"/>
                    </a:lnTo>
                    <a:lnTo>
                      <a:pt x="476" y="477"/>
                    </a:lnTo>
                    <a:lnTo>
                      <a:pt x="466" y="463"/>
                    </a:lnTo>
                    <a:lnTo>
                      <a:pt x="458" y="449"/>
                    </a:lnTo>
                    <a:lnTo>
                      <a:pt x="452" y="435"/>
                    </a:lnTo>
                    <a:lnTo>
                      <a:pt x="446" y="418"/>
                    </a:lnTo>
                    <a:lnTo>
                      <a:pt x="442" y="404"/>
                    </a:lnTo>
                    <a:lnTo>
                      <a:pt x="440" y="390"/>
                    </a:lnTo>
                    <a:lnTo>
                      <a:pt x="440" y="377"/>
                    </a:lnTo>
                    <a:lnTo>
                      <a:pt x="442" y="365"/>
                    </a:lnTo>
                    <a:lnTo>
                      <a:pt x="446" y="353"/>
                    </a:lnTo>
                    <a:lnTo>
                      <a:pt x="450" y="345"/>
                    </a:lnTo>
                    <a:lnTo>
                      <a:pt x="458" y="339"/>
                    </a:lnTo>
                    <a:lnTo>
                      <a:pt x="468" y="335"/>
                    </a:lnTo>
                    <a:lnTo>
                      <a:pt x="480" y="333"/>
                    </a:lnTo>
                    <a:lnTo>
                      <a:pt x="474" y="337"/>
                    </a:lnTo>
                    <a:lnTo>
                      <a:pt x="466" y="343"/>
                    </a:lnTo>
                    <a:lnTo>
                      <a:pt x="458" y="349"/>
                    </a:lnTo>
                    <a:lnTo>
                      <a:pt x="448" y="355"/>
                    </a:lnTo>
                    <a:lnTo>
                      <a:pt x="437" y="361"/>
                    </a:lnTo>
                    <a:lnTo>
                      <a:pt x="427" y="365"/>
                    </a:lnTo>
                    <a:lnTo>
                      <a:pt x="415" y="367"/>
                    </a:lnTo>
                    <a:lnTo>
                      <a:pt x="407" y="369"/>
                    </a:lnTo>
                    <a:lnTo>
                      <a:pt x="388" y="330"/>
                    </a:lnTo>
                    <a:lnTo>
                      <a:pt x="370" y="288"/>
                    </a:lnTo>
                    <a:lnTo>
                      <a:pt x="354" y="241"/>
                    </a:lnTo>
                    <a:lnTo>
                      <a:pt x="339" y="194"/>
                    </a:lnTo>
                    <a:lnTo>
                      <a:pt x="325" y="145"/>
                    </a:lnTo>
                    <a:lnTo>
                      <a:pt x="317" y="96"/>
                    </a:lnTo>
                    <a:lnTo>
                      <a:pt x="311" y="47"/>
                    </a:lnTo>
                    <a:lnTo>
                      <a:pt x="307" y="0"/>
                    </a:lnTo>
                    <a:lnTo>
                      <a:pt x="301" y="6"/>
                    </a:lnTo>
                    <a:lnTo>
                      <a:pt x="294" y="14"/>
                    </a:lnTo>
                    <a:lnTo>
                      <a:pt x="288" y="22"/>
                    </a:lnTo>
                    <a:lnTo>
                      <a:pt x="284" y="32"/>
                    </a:lnTo>
                    <a:lnTo>
                      <a:pt x="278" y="43"/>
                    </a:lnTo>
                    <a:lnTo>
                      <a:pt x="274" y="53"/>
                    </a:lnTo>
                    <a:lnTo>
                      <a:pt x="270" y="63"/>
                    </a:lnTo>
                    <a:lnTo>
                      <a:pt x="266" y="73"/>
                    </a:lnTo>
                    <a:lnTo>
                      <a:pt x="266" y="132"/>
                    </a:lnTo>
                    <a:lnTo>
                      <a:pt x="270" y="190"/>
                    </a:lnTo>
                    <a:lnTo>
                      <a:pt x="278" y="249"/>
                    </a:lnTo>
                    <a:lnTo>
                      <a:pt x="288" y="306"/>
                    </a:lnTo>
                    <a:lnTo>
                      <a:pt x="294" y="335"/>
                    </a:lnTo>
                    <a:lnTo>
                      <a:pt x="303" y="363"/>
                    </a:lnTo>
                    <a:lnTo>
                      <a:pt x="313" y="390"/>
                    </a:lnTo>
                    <a:lnTo>
                      <a:pt x="323" y="416"/>
                    </a:lnTo>
                    <a:lnTo>
                      <a:pt x="333" y="443"/>
                    </a:lnTo>
                    <a:lnTo>
                      <a:pt x="348" y="469"/>
                    </a:lnTo>
                    <a:lnTo>
                      <a:pt x="362" y="494"/>
                    </a:lnTo>
                    <a:lnTo>
                      <a:pt x="376" y="518"/>
                    </a:lnTo>
                    <a:lnTo>
                      <a:pt x="395" y="522"/>
                    </a:lnTo>
                    <a:lnTo>
                      <a:pt x="413" y="524"/>
                    </a:lnTo>
                    <a:lnTo>
                      <a:pt x="429" y="524"/>
                    </a:lnTo>
                    <a:lnTo>
                      <a:pt x="446" y="524"/>
                    </a:lnTo>
                    <a:lnTo>
                      <a:pt x="462" y="522"/>
                    </a:lnTo>
                    <a:lnTo>
                      <a:pt x="480" y="518"/>
                    </a:lnTo>
                    <a:lnTo>
                      <a:pt x="495" y="516"/>
                    </a:lnTo>
                    <a:lnTo>
                      <a:pt x="511" y="512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1" name="Freeform 277"/>
              <p:cNvSpPr>
                <a:spLocks noEditPoints="1"/>
              </p:cNvSpPr>
              <p:nvPr/>
            </p:nvSpPr>
            <p:spPr bwMode="auto">
              <a:xfrm>
                <a:off x="2683" y="3509"/>
                <a:ext cx="740" cy="1301"/>
              </a:xfrm>
              <a:custGeom>
                <a:avLst/>
                <a:gdLst>
                  <a:gd name="T0" fmla="*/ 0 w 740"/>
                  <a:gd name="T1" fmla="*/ 476 h 1301"/>
                  <a:gd name="T2" fmla="*/ 23 w 740"/>
                  <a:gd name="T3" fmla="*/ 441 h 1301"/>
                  <a:gd name="T4" fmla="*/ 143 w 740"/>
                  <a:gd name="T5" fmla="*/ 402 h 1301"/>
                  <a:gd name="T6" fmla="*/ 207 w 740"/>
                  <a:gd name="T7" fmla="*/ 361 h 1301"/>
                  <a:gd name="T8" fmla="*/ 245 w 740"/>
                  <a:gd name="T9" fmla="*/ 308 h 1301"/>
                  <a:gd name="T10" fmla="*/ 264 w 740"/>
                  <a:gd name="T11" fmla="*/ 261 h 1301"/>
                  <a:gd name="T12" fmla="*/ 274 w 740"/>
                  <a:gd name="T13" fmla="*/ 245 h 1301"/>
                  <a:gd name="T14" fmla="*/ 294 w 740"/>
                  <a:gd name="T15" fmla="*/ 286 h 1301"/>
                  <a:gd name="T16" fmla="*/ 325 w 740"/>
                  <a:gd name="T17" fmla="*/ 263 h 1301"/>
                  <a:gd name="T18" fmla="*/ 346 w 740"/>
                  <a:gd name="T19" fmla="*/ 184 h 1301"/>
                  <a:gd name="T20" fmla="*/ 362 w 740"/>
                  <a:gd name="T21" fmla="*/ 282 h 1301"/>
                  <a:gd name="T22" fmla="*/ 384 w 740"/>
                  <a:gd name="T23" fmla="*/ 312 h 1301"/>
                  <a:gd name="T24" fmla="*/ 413 w 740"/>
                  <a:gd name="T25" fmla="*/ 206 h 1301"/>
                  <a:gd name="T26" fmla="*/ 444 w 740"/>
                  <a:gd name="T27" fmla="*/ 110 h 1301"/>
                  <a:gd name="T28" fmla="*/ 452 w 740"/>
                  <a:gd name="T29" fmla="*/ 141 h 1301"/>
                  <a:gd name="T30" fmla="*/ 466 w 740"/>
                  <a:gd name="T31" fmla="*/ 161 h 1301"/>
                  <a:gd name="T32" fmla="*/ 509 w 740"/>
                  <a:gd name="T33" fmla="*/ 171 h 1301"/>
                  <a:gd name="T34" fmla="*/ 531 w 740"/>
                  <a:gd name="T35" fmla="*/ 155 h 1301"/>
                  <a:gd name="T36" fmla="*/ 566 w 740"/>
                  <a:gd name="T37" fmla="*/ 135 h 1301"/>
                  <a:gd name="T38" fmla="*/ 587 w 740"/>
                  <a:gd name="T39" fmla="*/ 106 h 1301"/>
                  <a:gd name="T40" fmla="*/ 617 w 740"/>
                  <a:gd name="T41" fmla="*/ 86 h 1301"/>
                  <a:gd name="T42" fmla="*/ 629 w 740"/>
                  <a:gd name="T43" fmla="*/ 61 h 1301"/>
                  <a:gd name="T44" fmla="*/ 648 w 740"/>
                  <a:gd name="T45" fmla="*/ 114 h 1301"/>
                  <a:gd name="T46" fmla="*/ 662 w 740"/>
                  <a:gd name="T47" fmla="*/ 222 h 1301"/>
                  <a:gd name="T48" fmla="*/ 601 w 740"/>
                  <a:gd name="T49" fmla="*/ 275 h 1301"/>
                  <a:gd name="T50" fmla="*/ 505 w 740"/>
                  <a:gd name="T51" fmla="*/ 324 h 1301"/>
                  <a:gd name="T52" fmla="*/ 370 w 740"/>
                  <a:gd name="T53" fmla="*/ 388 h 1301"/>
                  <a:gd name="T54" fmla="*/ 215 w 740"/>
                  <a:gd name="T55" fmla="*/ 474 h 1301"/>
                  <a:gd name="T56" fmla="*/ 141 w 740"/>
                  <a:gd name="T57" fmla="*/ 531 h 1301"/>
                  <a:gd name="T58" fmla="*/ 80 w 740"/>
                  <a:gd name="T59" fmla="*/ 565 h 1301"/>
                  <a:gd name="T60" fmla="*/ 15 w 740"/>
                  <a:gd name="T61" fmla="*/ 520 h 1301"/>
                  <a:gd name="T62" fmla="*/ 664 w 740"/>
                  <a:gd name="T63" fmla="*/ 6 h 1301"/>
                  <a:gd name="T64" fmla="*/ 664 w 740"/>
                  <a:gd name="T65" fmla="*/ 0 h 1301"/>
                  <a:gd name="T66" fmla="*/ 723 w 740"/>
                  <a:gd name="T67" fmla="*/ 96 h 1301"/>
                  <a:gd name="T68" fmla="*/ 738 w 740"/>
                  <a:gd name="T69" fmla="*/ 214 h 1301"/>
                  <a:gd name="T70" fmla="*/ 717 w 740"/>
                  <a:gd name="T71" fmla="*/ 373 h 1301"/>
                  <a:gd name="T72" fmla="*/ 717 w 740"/>
                  <a:gd name="T73" fmla="*/ 359 h 1301"/>
                  <a:gd name="T74" fmla="*/ 707 w 740"/>
                  <a:gd name="T75" fmla="*/ 237 h 1301"/>
                  <a:gd name="T76" fmla="*/ 674 w 740"/>
                  <a:gd name="T77" fmla="*/ 47 h 1301"/>
                  <a:gd name="T78" fmla="*/ 668 w 740"/>
                  <a:gd name="T79" fmla="*/ 24 h 1301"/>
                  <a:gd name="T80" fmla="*/ 656 w 740"/>
                  <a:gd name="T81" fmla="*/ 802 h 1301"/>
                  <a:gd name="T82" fmla="*/ 693 w 740"/>
                  <a:gd name="T83" fmla="*/ 955 h 1301"/>
                  <a:gd name="T84" fmla="*/ 736 w 740"/>
                  <a:gd name="T85" fmla="*/ 1015 h 1301"/>
                  <a:gd name="T86" fmla="*/ 738 w 740"/>
                  <a:gd name="T87" fmla="*/ 1029 h 1301"/>
                  <a:gd name="T88" fmla="*/ 730 w 740"/>
                  <a:gd name="T89" fmla="*/ 1164 h 1301"/>
                  <a:gd name="T90" fmla="*/ 711 w 740"/>
                  <a:gd name="T91" fmla="*/ 1280 h 1301"/>
                  <a:gd name="T92" fmla="*/ 691 w 740"/>
                  <a:gd name="T93" fmla="*/ 1188 h 1301"/>
                  <a:gd name="T94" fmla="*/ 662 w 740"/>
                  <a:gd name="T95" fmla="*/ 1009 h 1301"/>
                  <a:gd name="T96" fmla="*/ 640 w 740"/>
                  <a:gd name="T97" fmla="*/ 864 h 1301"/>
                  <a:gd name="T98" fmla="*/ 654 w 740"/>
                  <a:gd name="T99" fmla="*/ 772 h 1301"/>
                  <a:gd name="T100" fmla="*/ 654 w 740"/>
                  <a:gd name="T101" fmla="*/ 770 h 130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40" h="1301">
                    <a:moveTo>
                      <a:pt x="2" y="510"/>
                    </a:moveTo>
                    <a:lnTo>
                      <a:pt x="2" y="500"/>
                    </a:lnTo>
                    <a:lnTo>
                      <a:pt x="2" y="492"/>
                    </a:lnTo>
                    <a:lnTo>
                      <a:pt x="0" y="484"/>
                    </a:lnTo>
                    <a:lnTo>
                      <a:pt x="0" y="476"/>
                    </a:lnTo>
                    <a:lnTo>
                      <a:pt x="0" y="467"/>
                    </a:lnTo>
                    <a:lnTo>
                      <a:pt x="0" y="459"/>
                    </a:lnTo>
                    <a:lnTo>
                      <a:pt x="0" y="451"/>
                    </a:lnTo>
                    <a:lnTo>
                      <a:pt x="0" y="443"/>
                    </a:lnTo>
                    <a:lnTo>
                      <a:pt x="23" y="441"/>
                    </a:lnTo>
                    <a:lnTo>
                      <a:pt x="47" y="435"/>
                    </a:lnTo>
                    <a:lnTo>
                      <a:pt x="72" y="427"/>
                    </a:lnTo>
                    <a:lnTo>
                      <a:pt x="96" y="418"/>
                    </a:lnTo>
                    <a:lnTo>
                      <a:pt x="121" y="410"/>
                    </a:lnTo>
                    <a:lnTo>
                      <a:pt x="143" y="402"/>
                    </a:lnTo>
                    <a:lnTo>
                      <a:pt x="166" y="396"/>
                    </a:lnTo>
                    <a:lnTo>
                      <a:pt x="184" y="394"/>
                    </a:lnTo>
                    <a:lnTo>
                      <a:pt x="190" y="386"/>
                    </a:lnTo>
                    <a:lnTo>
                      <a:pt x="198" y="376"/>
                    </a:lnTo>
                    <a:lnTo>
                      <a:pt x="207" y="361"/>
                    </a:lnTo>
                    <a:lnTo>
                      <a:pt x="215" y="347"/>
                    </a:lnTo>
                    <a:lnTo>
                      <a:pt x="225" y="331"/>
                    </a:lnTo>
                    <a:lnTo>
                      <a:pt x="233" y="318"/>
                    </a:lnTo>
                    <a:lnTo>
                      <a:pt x="241" y="310"/>
                    </a:lnTo>
                    <a:lnTo>
                      <a:pt x="245" y="308"/>
                    </a:lnTo>
                    <a:lnTo>
                      <a:pt x="247" y="298"/>
                    </a:lnTo>
                    <a:lnTo>
                      <a:pt x="249" y="290"/>
                    </a:lnTo>
                    <a:lnTo>
                      <a:pt x="254" y="280"/>
                    </a:lnTo>
                    <a:lnTo>
                      <a:pt x="258" y="271"/>
                    </a:lnTo>
                    <a:lnTo>
                      <a:pt x="264" y="261"/>
                    </a:lnTo>
                    <a:lnTo>
                      <a:pt x="268" y="251"/>
                    </a:lnTo>
                    <a:lnTo>
                      <a:pt x="270" y="243"/>
                    </a:lnTo>
                    <a:lnTo>
                      <a:pt x="270" y="233"/>
                    </a:lnTo>
                    <a:lnTo>
                      <a:pt x="272" y="239"/>
                    </a:lnTo>
                    <a:lnTo>
                      <a:pt x="274" y="245"/>
                    </a:lnTo>
                    <a:lnTo>
                      <a:pt x="278" y="251"/>
                    </a:lnTo>
                    <a:lnTo>
                      <a:pt x="282" y="259"/>
                    </a:lnTo>
                    <a:lnTo>
                      <a:pt x="288" y="267"/>
                    </a:lnTo>
                    <a:lnTo>
                      <a:pt x="292" y="277"/>
                    </a:lnTo>
                    <a:lnTo>
                      <a:pt x="294" y="286"/>
                    </a:lnTo>
                    <a:lnTo>
                      <a:pt x="294" y="296"/>
                    </a:lnTo>
                    <a:lnTo>
                      <a:pt x="309" y="308"/>
                    </a:lnTo>
                    <a:lnTo>
                      <a:pt x="313" y="296"/>
                    </a:lnTo>
                    <a:lnTo>
                      <a:pt x="319" y="282"/>
                    </a:lnTo>
                    <a:lnTo>
                      <a:pt x="325" y="263"/>
                    </a:lnTo>
                    <a:lnTo>
                      <a:pt x="331" y="245"/>
                    </a:lnTo>
                    <a:lnTo>
                      <a:pt x="335" y="226"/>
                    </a:lnTo>
                    <a:lnTo>
                      <a:pt x="341" y="210"/>
                    </a:lnTo>
                    <a:lnTo>
                      <a:pt x="343" y="196"/>
                    </a:lnTo>
                    <a:lnTo>
                      <a:pt x="346" y="184"/>
                    </a:lnTo>
                    <a:lnTo>
                      <a:pt x="346" y="204"/>
                    </a:lnTo>
                    <a:lnTo>
                      <a:pt x="348" y="222"/>
                    </a:lnTo>
                    <a:lnTo>
                      <a:pt x="352" y="243"/>
                    </a:lnTo>
                    <a:lnTo>
                      <a:pt x="358" y="263"/>
                    </a:lnTo>
                    <a:lnTo>
                      <a:pt x="362" y="282"/>
                    </a:lnTo>
                    <a:lnTo>
                      <a:pt x="366" y="300"/>
                    </a:lnTo>
                    <a:lnTo>
                      <a:pt x="368" y="316"/>
                    </a:lnTo>
                    <a:lnTo>
                      <a:pt x="370" y="333"/>
                    </a:lnTo>
                    <a:lnTo>
                      <a:pt x="378" y="322"/>
                    </a:lnTo>
                    <a:lnTo>
                      <a:pt x="384" y="312"/>
                    </a:lnTo>
                    <a:lnTo>
                      <a:pt x="390" y="300"/>
                    </a:lnTo>
                    <a:lnTo>
                      <a:pt x="397" y="288"/>
                    </a:lnTo>
                    <a:lnTo>
                      <a:pt x="405" y="261"/>
                    </a:lnTo>
                    <a:lnTo>
                      <a:pt x="409" y="233"/>
                    </a:lnTo>
                    <a:lnTo>
                      <a:pt x="413" y="206"/>
                    </a:lnTo>
                    <a:lnTo>
                      <a:pt x="417" y="179"/>
                    </a:lnTo>
                    <a:lnTo>
                      <a:pt x="423" y="155"/>
                    </a:lnTo>
                    <a:lnTo>
                      <a:pt x="431" y="135"/>
                    </a:lnTo>
                    <a:lnTo>
                      <a:pt x="444" y="135"/>
                    </a:lnTo>
                    <a:lnTo>
                      <a:pt x="444" y="110"/>
                    </a:lnTo>
                    <a:lnTo>
                      <a:pt x="444" y="116"/>
                    </a:lnTo>
                    <a:lnTo>
                      <a:pt x="446" y="122"/>
                    </a:lnTo>
                    <a:lnTo>
                      <a:pt x="448" y="128"/>
                    </a:lnTo>
                    <a:lnTo>
                      <a:pt x="450" y="135"/>
                    </a:lnTo>
                    <a:lnTo>
                      <a:pt x="452" y="141"/>
                    </a:lnTo>
                    <a:lnTo>
                      <a:pt x="454" y="149"/>
                    </a:lnTo>
                    <a:lnTo>
                      <a:pt x="456" y="155"/>
                    </a:lnTo>
                    <a:lnTo>
                      <a:pt x="456" y="159"/>
                    </a:lnTo>
                    <a:lnTo>
                      <a:pt x="460" y="159"/>
                    </a:lnTo>
                    <a:lnTo>
                      <a:pt x="466" y="161"/>
                    </a:lnTo>
                    <a:lnTo>
                      <a:pt x="474" y="163"/>
                    </a:lnTo>
                    <a:lnTo>
                      <a:pt x="482" y="165"/>
                    </a:lnTo>
                    <a:lnTo>
                      <a:pt x="491" y="167"/>
                    </a:lnTo>
                    <a:lnTo>
                      <a:pt x="499" y="169"/>
                    </a:lnTo>
                    <a:lnTo>
                      <a:pt x="509" y="171"/>
                    </a:lnTo>
                    <a:lnTo>
                      <a:pt x="517" y="171"/>
                    </a:lnTo>
                    <a:lnTo>
                      <a:pt x="519" y="167"/>
                    </a:lnTo>
                    <a:lnTo>
                      <a:pt x="521" y="163"/>
                    </a:lnTo>
                    <a:lnTo>
                      <a:pt x="525" y="159"/>
                    </a:lnTo>
                    <a:lnTo>
                      <a:pt x="531" y="155"/>
                    </a:lnTo>
                    <a:lnTo>
                      <a:pt x="538" y="151"/>
                    </a:lnTo>
                    <a:lnTo>
                      <a:pt x="544" y="149"/>
                    </a:lnTo>
                    <a:lnTo>
                      <a:pt x="550" y="147"/>
                    </a:lnTo>
                    <a:lnTo>
                      <a:pt x="554" y="147"/>
                    </a:lnTo>
                    <a:lnTo>
                      <a:pt x="566" y="135"/>
                    </a:lnTo>
                    <a:lnTo>
                      <a:pt x="568" y="130"/>
                    </a:lnTo>
                    <a:lnTo>
                      <a:pt x="570" y="124"/>
                    </a:lnTo>
                    <a:lnTo>
                      <a:pt x="574" y="118"/>
                    </a:lnTo>
                    <a:lnTo>
                      <a:pt x="580" y="112"/>
                    </a:lnTo>
                    <a:lnTo>
                      <a:pt x="587" y="106"/>
                    </a:lnTo>
                    <a:lnTo>
                      <a:pt x="593" y="102"/>
                    </a:lnTo>
                    <a:lnTo>
                      <a:pt x="599" y="100"/>
                    </a:lnTo>
                    <a:lnTo>
                      <a:pt x="603" y="98"/>
                    </a:lnTo>
                    <a:lnTo>
                      <a:pt x="615" y="86"/>
                    </a:lnTo>
                    <a:lnTo>
                      <a:pt x="617" y="86"/>
                    </a:lnTo>
                    <a:lnTo>
                      <a:pt x="617" y="81"/>
                    </a:lnTo>
                    <a:lnTo>
                      <a:pt x="621" y="77"/>
                    </a:lnTo>
                    <a:lnTo>
                      <a:pt x="623" y="73"/>
                    </a:lnTo>
                    <a:lnTo>
                      <a:pt x="627" y="67"/>
                    </a:lnTo>
                    <a:lnTo>
                      <a:pt x="629" y="61"/>
                    </a:lnTo>
                    <a:lnTo>
                      <a:pt x="634" y="55"/>
                    </a:lnTo>
                    <a:lnTo>
                      <a:pt x="636" y="49"/>
                    </a:lnTo>
                    <a:lnTo>
                      <a:pt x="642" y="71"/>
                    </a:lnTo>
                    <a:lnTo>
                      <a:pt x="644" y="92"/>
                    </a:lnTo>
                    <a:lnTo>
                      <a:pt x="648" y="114"/>
                    </a:lnTo>
                    <a:lnTo>
                      <a:pt x="650" y="137"/>
                    </a:lnTo>
                    <a:lnTo>
                      <a:pt x="652" y="157"/>
                    </a:lnTo>
                    <a:lnTo>
                      <a:pt x="654" y="179"/>
                    </a:lnTo>
                    <a:lnTo>
                      <a:pt x="658" y="202"/>
                    </a:lnTo>
                    <a:lnTo>
                      <a:pt x="662" y="222"/>
                    </a:lnTo>
                    <a:lnTo>
                      <a:pt x="648" y="233"/>
                    </a:lnTo>
                    <a:lnTo>
                      <a:pt x="638" y="245"/>
                    </a:lnTo>
                    <a:lnTo>
                      <a:pt x="625" y="255"/>
                    </a:lnTo>
                    <a:lnTo>
                      <a:pt x="613" y="265"/>
                    </a:lnTo>
                    <a:lnTo>
                      <a:pt x="601" y="275"/>
                    </a:lnTo>
                    <a:lnTo>
                      <a:pt x="589" y="286"/>
                    </a:lnTo>
                    <a:lnTo>
                      <a:pt x="576" y="296"/>
                    </a:lnTo>
                    <a:lnTo>
                      <a:pt x="562" y="304"/>
                    </a:lnTo>
                    <a:lnTo>
                      <a:pt x="533" y="314"/>
                    </a:lnTo>
                    <a:lnTo>
                      <a:pt x="505" y="324"/>
                    </a:lnTo>
                    <a:lnTo>
                      <a:pt x="476" y="335"/>
                    </a:lnTo>
                    <a:lnTo>
                      <a:pt x="450" y="345"/>
                    </a:lnTo>
                    <a:lnTo>
                      <a:pt x="421" y="357"/>
                    </a:lnTo>
                    <a:lnTo>
                      <a:pt x="395" y="371"/>
                    </a:lnTo>
                    <a:lnTo>
                      <a:pt x="370" y="388"/>
                    </a:lnTo>
                    <a:lnTo>
                      <a:pt x="348" y="408"/>
                    </a:lnTo>
                    <a:lnTo>
                      <a:pt x="315" y="425"/>
                    </a:lnTo>
                    <a:lnTo>
                      <a:pt x="280" y="441"/>
                    </a:lnTo>
                    <a:lnTo>
                      <a:pt x="247" y="457"/>
                    </a:lnTo>
                    <a:lnTo>
                      <a:pt x="215" y="474"/>
                    </a:lnTo>
                    <a:lnTo>
                      <a:pt x="198" y="484"/>
                    </a:lnTo>
                    <a:lnTo>
                      <a:pt x="182" y="494"/>
                    </a:lnTo>
                    <a:lnTo>
                      <a:pt x="168" y="504"/>
                    </a:lnTo>
                    <a:lnTo>
                      <a:pt x="153" y="516"/>
                    </a:lnTo>
                    <a:lnTo>
                      <a:pt x="141" y="531"/>
                    </a:lnTo>
                    <a:lnTo>
                      <a:pt x="129" y="545"/>
                    </a:lnTo>
                    <a:lnTo>
                      <a:pt x="119" y="561"/>
                    </a:lnTo>
                    <a:lnTo>
                      <a:pt x="109" y="580"/>
                    </a:lnTo>
                    <a:lnTo>
                      <a:pt x="94" y="574"/>
                    </a:lnTo>
                    <a:lnTo>
                      <a:pt x="80" y="565"/>
                    </a:lnTo>
                    <a:lnTo>
                      <a:pt x="66" y="557"/>
                    </a:lnTo>
                    <a:lnTo>
                      <a:pt x="51" y="549"/>
                    </a:lnTo>
                    <a:lnTo>
                      <a:pt x="39" y="541"/>
                    </a:lnTo>
                    <a:lnTo>
                      <a:pt x="27" y="531"/>
                    </a:lnTo>
                    <a:lnTo>
                      <a:pt x="15" y="520"/>
                    </a:lnTo>
                    <a:lnTo>
                      <a:pt x="2" y="510"/>
                    </a:lnTo>
                    <a:close/>
                    <a:moveTo>
                      <a:pt x="662" y="12"/>
                    </a:moveTo>
                    <a:lnTo>
                      <a:pt x="664" y="10"/>
                    </a:lnTo>
                    <a:lnTo>
                      <a:pt x="664" y="8"/>
                    </a:lnTo>
                    <a:lnTo>
                      <a:pt x="664" y="6"/>
                    </a:lnTo>
                    <a:lnTo>
                      <a:pt x="664" y="4"/>
                    </a:lnTo>
                    <a:lnTo>
                      <a:pt x="664" y="2"/>
                    </a:lnTo>
                    <a:lnTo>
                      <a:pt x="664" y="0"/>
                    </a:lnTo>
                    <a:lnTo>
                      <a:pt x="681" y="16"/>
                    </a:lnTo>
                    <a:lnTo>
                      <a:pt x="695" y="34"/>
                    </a:lnTo>
                    <a:lnTo>
                      <a:pt x="705" y="55"/>
                    </a:lnTo>
                    <a:lnTo>
                      <a:pt x="715" y="75"/>
                    </a:lnTo>
                    <a:lnTo>
                      <a:pt x="723" y="96"/>
                    </a:lnTo>
                    <a:lnTo>
                      <a:pt x="728" y="118"/>
                    </a:lnTo>
                    <a:lnTo>
                      <a:pt x="734" y="141"/>
                    </a:lnTo>
                    <a:lnTo>
                      <a:pt x="736" y="165"/>
                    </a:lnTo>
                    <a:lnTo>
                      <a:pt x="738" y="190"/>
                    </a:lnTo>
                    <a:lnTo>
                      <a:pt x="738" y="214"/>
                    </a:lnTo>
                    <a:lnTo>
                      <a:pt x="736" y="241"/>
                    </a:lnTo>
                    <a:lnTo>
                      <a:pt x="734" y="265"/>
                    </a:lnTo>
                    <a:lnTo>
                      <a:pt x="728" y="320"/>
                    </a:lnTo>
                    <a:lnTo>
                      <a:pt x="717" y="376"/>
                    </a:lnTo>
                    <a:lnTo>
                      <a:pt x="717" y="373"/>
                    </a:lnTo>
                    <a:lnTo>
                      <a:pt x="717" y="369"/>
                    </a:lnTo>
                    <a:lnTo>
                      <a:pt x="717" y="367"/>
                    </a:lnTo>
                    <a:lnTo>
                      <a:pt x="717" y="365"/>
                    </a:lnTo>
                    <a:lnTo>
                      <a:pt x="717" y="363"/>
                    </a:lnTo>
                    <a:lnTo>
                      <a:pt x="717" y="359"/>
                    </a:lnTo>
                    <a:lnTo>
                      <a:pt x="717" y="357"/>
                    </a:lnTo>
                    <a:lnTo>
                      <a:pt x="715" y="355"/>
                    </a:lnTo>
                    <a:lnTo>
                      <a:pt x="715" y="314"/>
                    </a:lnTo>
                    <a:lnTo>
                      <a:pt x="711" y="275"/>
                    </a:lnTo>
                    <a:lnTo>
                      <a:pt x="707" y="237"/>
                    </a:lnTo>
                    <a:lnTo>
                      <a:pt x="699" y="200"/>
                    </a:lnTo>
                    <a:lnTo>
                      <a:pt x="691" y="161"/>
                    </a:lnTo>
                    <a:lnTo>
                      <a:pt x="685" y="124"/>
                    </a:lnTo>
                    <a:lnTo>
                      <a:pt x="679" y="86"/>
                    </a:lnTo>
                    <a:lnTo>
                      <a:pt x="674" y="47"/>
                    </a:lnTo>
                    <a:lnTo>
                      <a:pt x="672" y="43"/>
                    </a:lnTo>
                    <a:lnTo>
                      <a:pt x="670" y="39"/>
                    </a:lnTo>
                    <a:lnTo>
                      <a:pt x="670" y="32"/>
                    </a:lnTo>
                    <a:lnTo>
                      <a:pt x="668" y="28"/>
                    </a:lnTo>
                    <a:lnTo>
                      <a:pt x="668" y="24"/>
                    </a:lnTo>
                    <a:lnTo>
                      <a:pt x="666" y="20"/>
                    </a:lnTo>
                    <a:lnTo>
                      <a:pt x="664" y="16"/>
                    </a:lnTo>
                    <a:lnTo>
                      <a:pt x="662" y="12"/>
                    </a:lnTo>
                    <a:close/>
                    <a:moveTo>
                      <a:pt x="654" y="768"/>
                    </a:moveTo>
                    <a:lnTo>
                      <a:pt x="656" y="802"/>
                    </a:lnTo>
                    <a:lnTo>
                      <a:pt x="658" y="835"/>
                    </a:lnTo>
                    <a:lnTo>
                      <a:pt x="662" y="866"/>
                    </a:lnTo>
                    <a:lnTo>
                      <a:pt x="670" y="898"/>
                    </a:lnTo>
                    <a:lnTo>
                      <a:pt x="679" y="927"/>
                    </a:lnTo>
                    <a:lnTo>
                      <a:pt x="693" y="955"/>
                    </a:lnTo>
                    <a:lnTo>
                      <a:pt x="707" y="984"/>
                    </a:lnTo>
                    <a:lnTo>
                      <a:pt x="728" y="1011"/>
                    </a:lnTo>
                    <a:lnTo>
                      <a:pt x="736" y="1011"/>
                    </a:lnTo>
                    <a:lnTo>
                      <a:pt x="736" y="1013"/>
                    </a:lnTo>
                    <a:lnTo>
                      <a:pt x="736" y="1015"/>
                    </a:lnTo>
                    <a:lnTo>
                      <a:pt x="738" y="1019"/>
                    </a:lnTo>
                    <a:lnTo>
                      <a:pt x="738" y="1021"/>
                    </a:lnTo>
                    <a:lnTo>
                      <a:pt x="738" y="1023"/>
                    </a:lnTo>
                    <a:lnTo>
                      <a:pt x="738" y="1027"/>
                    </a:lnTo>
                    <a:lnTo>
                      <a:pt x="738" y="1029"/>
                    </a:lnTo>
                    <a:lnTo>
                      <a:pt x="740" y="1031"/>
                    </a:lnTo>
                    <a:lnTo>
                      <a:pt x="738" y="1064"/>
                    </a:lnTo>
                    <a:lnTo>
                      <a:pt x="736" y="1096"/>
                    </a:lnTo>
                    <a:lnTo>
                      <a:pt x="734" y="1129"/>
                    </a:lnTo>
                    <a:lnTo>
                      <a:pt x="730" y="1164"/>
                    </a:lnTo>
                    <a:lnTo>
                      <a:pt x="725" y="1198"/>
                    </a:lnTo>
                    <a:lnTo>
                      <a:pt x="721" y="1231"/>
                    </a:lnTo>
                    <a:lnTo>
                      <a:pt x="717" y="1266"/>
                    </a:lnTo>
                    <a:lnTo>
                      <a:pt x="713" y="1301"/>
                    </a:lnTo>
                    <a:lnTo>
                      <a:pt x="711" y="1280"/>
                    </a:lnTo>
                    <a:lnTo>
                      <a:pt x="707" y="1262"/>
                    </a:lnTo>
                    <a:lnTo>
                      <a:pt x="703" y="1243"/>
                    </a:lnTo>
                    <a:lnTo>
                      <a:pt x="699" y="1225"/>
                    </a:lnTo>
                    <a:lnTo>
                      <a:pt x="695" y="1207"/>
                    </a:lnTo>
                    <a:lnTo>
                      <a:pt x="691" y="1188"/>
                    </a:lnTo>
                    <a:lnTo>
                      <a:pt x="691" y="1168"/>
                    </a:lnTo>
                    <a:lnTo>
                      <a:pt x="693" y="1149"/>
                    </a:lnTo>
                    <a:lnTo>
                      <a:pt x="685" y="1103"/>
                    </a:lnTo>
                    <a:lnTo>
                      <a:pt x="674" y="1058"/>
                    </a:lnTo>
                    <a:lnTo>
                      <a:pt x="662" y="1009"/>
                    </a:lnTo>
                    <a:lnTo>
                      <a:pt x="652" y="960"/>
                    </a:lnTo>
                    <a:lnTo>
                      <a:pt x="648" y="935"/>
                    </a:lnTo>
                    <a:lnTo>
                      <a:pt x="644" y="913"/>
                    </a:lnTo>
                    <a:lnTo>
                      <a:pt x="642" y="888"/>
                    </a:lnTo>
                    <a:lnTo>
                      <a:pt x="640" y="864"/>
                    </a:lnTo>
                    <a:lnTo>
                      <a:pt x="642" y="841"/>
                    </a:lnTo>
                    <a:lnTo>
                      <a:pt x="644" y="817"/>
                    </a:lnTo>
                    <a:lnTo>
                      <a:pt x="648" y="794"/>
                    </a:lnTo>
                    <a:lnTo>
                      <a:pt x="654" y="772"/>
                    </a:lnTo>
                    <a:lnTo>
                      <a:pt x="654" y="770"/>
                    </a:lnTo>
                    <a:lnTo>
                      <a:pt x="654" y="768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2" name="Freeform 278"/>
              <p:cNvSpPr>
                <a:spLocks/>
              </p:cNvSpPr>
              <p:nvPr/>
            </p:nvSpPr>
            <p:spPr bwMode="auto">
              <a:xfrm>
                <a:off x="3429" y="4407"/>
                <a:ext cx="795" cy="1340"/>
              </a:xfrm>
              <a:custGeom>
                <a:avLst/>
                <a:gdLst>
                  <a:gd name="T0" fmla="*/ 184 w 795"/>
                  <a:gd name="T1" fmla="*/ 619 h 1340"/>
                  <a:gd name="T2" fmla="*/ 204 w 795"/>
                  <a:gd name="T3" fmla="*/ 413 h 1340"/>
                  <a:gd name="T4" fmla="*/ 214 w 795"/>
                  <a:gd name="T5" fmla="*/ 211 h 1340"/>
                  <a:gd name="T6" fmla="*/ 229 w 795"/>
                  <a:gd name="T7" fmla="*/ 239 h 1340"/>
                  <a:gd name="T8" fmla="*/ 249 w 795"/>
                  <a:gd name="T9" fmla="*/ 333 h 1340"/>
                  <a:gd name="T10" fmla="*/ 263 w 795"/>
                  <a:gd name="T11" fmla="*/ 462 h 1340"/>
                  <a:gd name="T12" fmla="*/ 278 w 795"/>
                  <a:gd name="T13" fmla="*/ 394 h 1340"/>
                  <a:gd name="T14" fmla="*/ 292 w 795"/>
                  <a:gd name="T15" fmla="*/ 190 h 1340"/>
                  <a:gd name="T16" fmla="*/ 310 w 795"/>
                  <a:gd name="T17" fmla="*/ 57 h 1340"/>
                  <a:gd name="T18" fmla="*/ 327 w 795"/>
                  <a:gd name="T19" fmla="*/ 45 h 1340"/>
                  <a:gd name="T20" fmla="*/ 339 w 795"/>
                  <a:gd name="T21" fmla="*/ 168 h 1340"/>
                  <a:gd name="T22" fmla="*/ 364 w 795"/>
                  <a:gd name="T23" fmla="*/ 282 h 1340"/>
                  <a:gd name="T24" fmla="*/ 398 w 795"/>
                  <a:gd name="T25" fmla="*/ 388 h 1340"/>
                  <a:gd name="T26" fmla="*/ 458 w 795"/>
                  <a:gd name="T27" fmla="*/ 523 h 1340"/>
                  <a:gd name="T28" fmla="*/ 643 w 795"/>
                  <a:gd name="T29" fmla="*/ 838 h 1340"/>
                  <a:gd name="T30" fmla="*/ 758 w 795"/>
                  <a:gd name="T31" fmla="*/ 1030 h 1340"/>
                  <a:gd name="T32" fmla="*/ 521 w 795"/>
                  <a:gd name="T33" fmla="*/ 1001 h 1340"/>
                  <a:gd name="T34" fmla="*/ 549 w 795"/>
                  <a:gd name="T35" fmla="*/ 1023 h 1340"/>
                  <a:gd name="T36" fmla="*/ 568 w 795"/>
                  <a:gd name="T37" fmla="*/ 1064 h 1340"/>
                  <a:gd name="T38" fmla="*/ 586 w 795"/>
                  <a:gd name="T39" fmla="*/ 1146 h 1340"/>
                  <a:gd name="T40" fmla="*/ 586 w 795"/>
                  <a:gd name="T41" fmla="*/ 1197 h 1340"/>
                  <a:gd name="T42" fmla="*/ 549 w 795"/>
                  <a:gd name="T43" fmla="*/ 1191 h 1340"/>
                  <a:gd name="T44" fmla="*/ 517 w 795"/>
                  <a:gd name="T45" fmla="*/ 1185 h 1340"/>
                  <a:gd name="T46" fmla="*/ 513 w 795"/>
                  <a:gd name="T47" fmla="*/ 1222 h 1340"/>
                  <a:gd name="T48" fmla="*/ 517 w 795"/>
                  <a:gd name="T49" fmla="*/ 1281 h 1340"/>
                  <a:gd name="T50" fmla="*/ 525 w 795"/>
                  <a:gd name="T51" fmla="*/ 1340 h 1340"/>
                  <a:gd name="T52" fmla="*/ 474 w 795"/>
                  <a:gd name="T53" fmla="*/ 1334 h 1340"/>
                  <a:gd name="T54" fmla="*/ 423 w 795"/>
                  <a:gd name="T55" fmla="*/ 1328 h 1340"/>
                  <a:gd name="T56" fmla="*/ 351 w 795"/>
                  <a:gd name="T57" fmla="*/ 1320 h 1340"/>
                  <a:gd name="T58" fmla="*/ 245 w 795"/>
                  <a:gd name="T59" fmla="*/ 1295 h 1340"/>
                  <a:gd name="T60" fmla="*/ 141 w 795"/>
                  <a:gd name="T61" fmla="*/ 1264 h 1340"/>
                  <a:gd name="T62" fmla="*/ 80 w 795"/>
                  <a:gd name="T63" fmla="*/ 1246 h 1340"/>
                  <a:gd name="T64" fmla="*/ 39 w 795"/>
                  <a:gd name="T65" fmla="*/ 1228 h 1340"/>
                  <a:gd name="T66" fmla="*/ 0 w 795"/>
                  <a:gd name="T67" fmla="*/ 1209 h 1340"/>
                  <a:gd name="T68" fmla="*/ 39 w 795"/>
                  <a:gd name="T69" fmla="*/ 1140 h 1340"/>
                  <a:gd name="T70" fmla="*/ 63 w 795"/>
                  <a:gd name="T71" fmla="*/ 1060 h 1340"/>
                  <a:gd name="T72" fmla="*/ 76 w 795"/>
                  <a:gd name="T73" fmla="*/ 997 h 1340"/>
                  <a:gd name="T74" fmla="*/ 100 w 795"/>
                  <a:gd name="T75" fmla="*/ 974 h 1340"/>
                  <a:gd name="T76" fmla="*/ 114 w 795"/>
                  <a:gd name="T77" fmla="*/ 944 h 1340"/>
                  <a:gd name="T78" fmla="*/ 131 w 795"/>
                  <a:gd name="T79" fmla="*/ 934 h 1340"/>
                  <a:gd name="T80" fmla="*/ 155 w 795"/>
                  <a:gd name="T81" fmla="*/ 901 h 1340"/>
                  <a:gd name="T82" fmla="*/ 184 w 795"/>
                  <a:gd name="T83" fmla="*/ 834 h 1340"/>
                  <a:gd name="T84" fmla="*/ 186 w 795"/>
                  <a:gd name="T85" fmla="*/ 801 h 1340"/>
                  <a:gd name="T86" fmla="*/ 174 w 795"/>
                  <a:gd name="T87" fmla="*/ 795 h 1340"/>
                  <a:gd name="T88" fmla="*/ 165 w 795"/>
                  <a:gd name="T89" fmla="*/ 782 h 134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95" h="1340">
                    <a:moveTo>
                      <a:pt x="178" y="754"/>
                    </a:moveTo>
                    <a:lnTo>
                      <a:pt x="180" y="686"/>
                    </a:lnTo>
                    <a:lnTo>
                      <a:pt x="184" y="619"/>
                    </a:lnTo>
                    <a:lnTo>
                      <a:pt x="190" y="552"/>
                    </a:lnTo>
                    <a:lnTo>
                      <a:pt x="196" y="482"/>
                    </a:lnTo>
                    <a:lnTo>
                      <a:pt x="204" y="413"/>
                    </a:lnTo>
                    <a:lnTo>
                      <a:pt x="208" y="343"/>
                    </a:lnTo>
                    <a:lnTo>
                      <a:pt x="214" y="276"/>
                    </a:lnTo>
                    <a:lnTo>
                      <a:pt x="214" y="211"/>
                    </a:lnTo>
                    <a:lnTo>
                      <a:pt x="221" y="217"/>
                    </a:lnTo>
                    <a:lnTo>
                      <a:pt x="225" y="227"/>
                    </a:lnTo>
                    <a:lnTo>
                      <a:pt x="229" y="239"/>
                    </a:lnTo>
                    <a:lnTo>
                      <a:pt x="233" y="256"/>
                    </a:lnTo>
                    <a:lnTo>
                      <a:pt x="241" y="292"/>
                    </a:lnTo>
                    <a:lnTo>
                      <a:pt x="249" y="333"/>
                    </a:lnTo>
                    <a:lnTo>
                      <a:pt x="255" y="378"/>
                    </a:lnTo>
                    <a:lnTo>
                      <a:pt x="259" y="423"/>
                    </a:lnTo>
                    <a:lnTo>
                      <a:pt x="263" y="462"/>
                    </a:lnTo>
                    <a:lnTo>
                      <a:pt x="263" y="495"/>
                    </a:lnTo>
                    <a:lnTo>
                      <a:pt x="272" y="450"/>
                    </a:lnTo>
                    <a:lnTo>
                      <a:pt x="278" y="394"/>
                    </a:lnTo>
                    <a:lnTo>
                      <a:pt x="282" y="331"/>
                    </a:lnTo>
                    <a:lnTo>
                      <a:pt x="286" y="262"/>
                    </a:lnTo>
                    <a:lnTo>
                      <a:pt x="292" y="190"/>
                    </a:lnTo>
                    <a:lnTo>
                      <a:pt x="298" y="121"/>
                    </a:lnTo>
                    <a:lnTo>
                      <a:pt x="304" y="88"/>
                    </a:lnTo>
                    <a:lnTo>
                      <a:pt x="310" y="57"/>
                    </a:lnTo>
                    <a:lnTo>
                      <a:pt x="317" y="29"/>
                    </a:lnTo>
                    <a:lnTo>
                      <a:pt x="327" y="0"/>
                    </a:lnTo>
                    <a:lnTo>
                      <a:pt x="327" y="45"/>
                    </a:lnTo>
                    <a:lnTo>
                      <a:pt x="329" y="86"/>
                    </a:lnTo>
                    <a:lnTo>
                      <a:pt x="333" y="127"/>
                    </a:lnTo>
                    <a:lnTo>
                      <a:pt x="339" y="168"/>
                    </a:lnTo>
                    <a:lnTo>
                      <a:pt x="345" y="207"/>
                    </a:lnTo>
                    <a:lnTo>
                      <a:pt x="353" y="245"/>
                    </a:lnTo>
                    <a:lnTo>
                      <a:pt x="364" y="282"/>
                    </a:lnTo>
                    <a:lnTo>
                      <a:pt x="374" y="319"/>
                    </a:lnTo>
                    <a:lnTo>
                      <a:pt x="384" y="354"/>
                    </a:lnTo>
                    <a:lnTo>
                      <a:pt x="398" y="388"/>
                    </a:lnTo>
                    <a:lnTo>
                      <a:pt x="411" y="423"/>
                    </a:lnTo>
                    <a:lnTo>
                      <a:pt x="425" y="456"/>
                    </a:lnTo>
                    <a:lnTo>
                      <a:pt x="458" y="523"/>
                    </a:lnTo>
                    <a:lnTo>
                      <a:pt x="490" y="586"/>
                    </a:lnTo>
                    <a:lnTo>
                      <a:pt x="566" y="713"/>
                    </a:lnTo>
                    <a:lnTo>
                      <a:pt x="643" y="838"/>
                    </a:lnTo>
                    <a:lnTo>
                      <a:pt x="682" y="899"/>
                    </a:lnTo>
                    <a:lnTo>
                      <a:pt x="721" y="964"/>
                    </a:lnTo>
                    <a:lnTo>
                      <a:pt x="758" y="1030"/>
                    </a:lnTo>
                    <a:lnTo>
                      <a:pt x="795" y="1099"/>
                    </a:lnTo>
                    <a:lnTo>
                      <a:pt x="511" y="999"/>
                    </a:lnTo>
                    <a:lnTo>
                      <a:pt x="521" y="1001"/>
                    </a:lnTo>
                    <a:lnTo>
                      <a:pt x="531" y="1007"/>
                    </a:lnTo>
                    <a:lnTo>
                      <a:pt x="541" y="1013"/>
                    </a:lnTo>
                    <a:lnTo>
                      <a:pt x="549" y="1023"/>
                    </a:lnTo>
                    <a:lnTo>
                      <a:pt x="556" y="1036"/>
                    </a:lnTo>
                    <a:lnTo>
                      <a:pt x="562" y="1050"/>
                    </a:lnTo>
                    <a:lnTo>
                      <a:pt x="568" y="1064"/>
                    </a:lnTo>
                    <a:lnTo>
                      <a:pt x="572" y="1081"/>
                    </a:lnTo>
                    <a:lnTo>
                      <a:pt x="580" y="1113"/>
                    </a:lnTo>
                    <a:lnTo>
                      <a:pt x="586" y="1146"/>
                    </a:lnTo>
                    <a:lnTo>
                      <a:pt x="592" y="1175"/>
                    </a:lnTo>
                    <a:lnTo>
                      <a:pt x="596" y="1197"/>
                    </a:lnTo>
                    <a:lnTo>
                      <a:pt x="586" y="1197"/>
                    </a:lnTo>
                    <a:lnTo>
                      <a:pt x="574" y="1195"/>
                    </a:lnTo>
                    <a:lnTo>
                      <a:pt x="562" y="1193"/>
                    </a:lnTo>
                    <a:lnTo>
                      <a:pt x="549" y="1191"/>
                    </a:lnTo>
                    <a:lnTo>
                      <a:pt x="537" y="1189"/>
                    </a:lnTo>
                    <a:lnTo>
                      <a:pt x="527" y="1187"/>
                    </a:lnTo>
                    <a:lnTo>
                      <a:pt x="517" y="1185"/>
                    </a:lnTo>
                    <a:lnTo>
                      <a:pt x="511" y="1185"/>
                    </a:lnTo>
                    <a:lnTo>
                      <a:pt x="511" y="1203"/>
                    </a:lnTo>
                    <a:lnTo>
                      <a:pt x="513" y="1222"/>
                    </a:lnTo>
                    <a:lnTo>
                      <a:pt x="513" y="1240"/>
                    </a:lnTo>
                    <a:lnTo>
                      <a:pt x="515" y="1260"/>
                    </a:lnTo>
                    <a:lnTo>
                      <a:pt x="517" y="1281"/>
                    </a:lnTo>
                    <a:lnTo>
                      <a:pt x="519" y="1299"/>
                    </a:lnTo>
                    <a:lnTo>
                      <a:pt x="523" y="1320"/>
                    </a:lnTo>
                    <a:lnTo>
                      <a:pt x="525" y="1340"/>
                    </a:lnTo>
                    <a:lnTo>
                      <a:pt x="509" y="1338"/>
                    </a:lnTo>
                    <a:lnTo>
                      <a:pt x="490" y="1336"/>
                    </a:lnTo>
                    <a:lnTo>
                      <a:pt x="474" y="1334"/>
                    </a:lnTo>
                    <a:lnTo>
                      <a:pt x="458" y="1332"/>
                    </a:lnTo>
                    <a:lnTo>
                      <a:pt x="439" y="1330"/>
                    </a:lnTo>
                    <a:lnTo>
                      <a:pt x="423" y="1328"/>
                    </a:lnTo>
                    <a:lnTo>
                      <a:pt x="404" y="1328"/>
                    </a:lnTo>
                    <a:lnTo>
                      <a:pt x="388" y="1326"/>
                    </a:lnTo>
                    <a:lnTo>
                      <a:pt x="351" y="1320"/>
                    </a:lnTo>
                    <a:lnTo>
                      <a:pt x="315" y="1311"/>
                    </a:lnTo>
                    <a:lnTo>
                      <a:pt x="280" y="1303"/>
                    </a:lnTo>
                    <a:lnTo>
                      <a:pt x="245" y="1295"/>
                    </a:lnTo>
                    <a:lnTo>
                      <a:pt x="210" y="1285"/>
                    </a:lnTo>
                    <a:lnTo>
                      <a:pt x="176" y="1275"/>
                    </a:lnTo>
                    <a:lnTo>
                      <a:pt x="141" y="1264"/>
                    </a:lnTo>
                    <a:lnTo>
                      <a:pt x="106" y="1256"/>
                    </a:lnTo>
                    <a:lnTo>
                      <a:pt x="92" y="1250"/>
                    </a:lnTo>
                    <a:lnTo>
                      <a:pt x="80" y="1246"/>
                    </a:lnTo>
                    <a:lnTo>
                      <a:pt x="65" y="1240"/>
                    </a:lnTo>
                    <a:lnTo>
                      <a:pt x="53" y="1234"/>
                    </a:lnTo>
                    <a:lnTo>
                      <a:pt x="39" y="1228"/>
                    </a:lnTo>
                    <a:lnTo>
                      <a:pt x="24" y="1222"/>
                    </a:lnTo>
                    <a:lnTo>
                      <a:pt x="12" y="1215"/>
                    </a:lnTo>
                    <a:lnTo>
                      <a:pt x="0" y="1209"/>
                    </a:lnTo>
                    <a:lnTo>
                      <a:pt x="14" y="1187"/>
                    </a:lnTo>
                    <a:lnTo>
                      <a:pt x="29" y="1164"/>
                    </a:lnTo>
                    <a:lnTo>
                      <a:pt x="39" y="1140"/>
                    </a:lnTo>
                    <a:lnTo>
                      <a:pt x="49" y="1115"/>
                    </a:lnTo>
                    <a:lnTo>
                      <a:pt x="57" y="1087"/>
                    </a:lnTo>
                    <a:lnTo>
                      <a:pt x="63" y="1060"/>
                    </a:lnTo>
                    <a:lnTo>
                      <a:pt x="65" y="1030"/>
                    </a:lnTo>
                    <a:lnTo>
                      <a:pt x="67" y="999"/>
                    </a:lnTo>
                    <a:lnTo>
                      <a:pt x="76" y="997"/>
                    </a:lnTo>
                    <a:lnTo>
                      <a:pt x="86" y="991"/>
                    </a:lnTo>
                    <a:lnTo>
                      <a:pt x="94" y="983"/>
                    </a:lnTo>
                    <a:lnTo>
                      <a:pt x="100" y="974"/>
                    </a:lnTo>
                    <a:lnTo>
                      <a:pt x="108" y="962"/>
                    </a:lnTo>
                    <a:lnTo>
                      <a:pt x="112" y="952"/>
                    </a:lnTo>
                    <a:lnTo>
                      <a:pt x="114" y="944"/>
                    </a:lnTo>
                    <a:lnTo>
                      <a:pt x="116" y="938"/>
                    </a:lnTo>
                    <a:lnTo>
                      <a:pt x="123" y="938"/>
                    </a:lnTo>
                    <a:lnTo>
                      <a:pt x="131" y="934"/>
                    </a:lnTo>
                    <a:lnTo>
                      <a:pt x="137" y="927"/>
                    </a:lnTo>
                    <a:lnTo>
                      <a:pt x="143" y="919"/>
                    </a:lnTo>
                    <a:lnTo>
                      <a:pt x="155" y="901"/>
                    </a:lnTo>
                    <a:lnTo>
                      <a:pt x="167" y="878"/>
                    </a:lnTo>
                    <a:lnTo>
                      <a:pt x="178" y="856"/>
                    </a:lnTo>
                    <a:lnTo>
                      <a:pt x="184" y="834"/>
                    </a:lnTo>
                    <a:lnTo>
                      <a:pt x="188" y="815"/>
                    </a:lnTo>
                    <a:lnTo>
                      <a:pt x="190" y="803"/>
                    </a:lnTo>
                    <a:lnTo>
                      <a:pt x="186" y="801"/>
                    </a:lnTo>
                    <a:lnTo>
                      <a:pt x="182" y="801"/>
                    </a:lnTo>
                    <a:lnTo>
                      <a:pt x="178" y="799"/>
                    </a:lnTo>
                    <a:lnTo>
                      <a:pt x="174" y="795"/>
                    </a:lnTo>
                    <a:lnTo>
                      <a:pt x="169" y="791"/>
                    </a:lnTo>
                    <a:lnTo>
                      <a:pt x="167" y="787"/>
                    </a:lnTo>
                    <a:lnTo>
                      <a:pt x="165" y="782"/>
                    </a:lnTo>
                    <a:lnTo>
                      <a:pt x="165" y="778"/>
                    </a:lnTo>
                    <a:lnTo>
                      <a:pt x="178" y="754"/>
                    </a:lnTo>
                    <a:close/>
                  </a:path>
                </a:pathLst>
              </a:custGeom>
              <a:solidFill>
                <a:srgbClr val="9E9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3" name="Freeform 279"/>
              <p:cNvSpPr>
                <a:spLocks/>
              </p:cNvSpPr>
              <p:nvPr/>
            </p:nvSpPr>
            <p:spPr bwMode="auto">
              <a:xfrm>
                <a:off x="4068" y="1708"/>
                <a:ext cx="168" cy="383"/>
              </a:xfrm>
              <a:custGeom>
                <a:avLst/>
                <a:gdLst>
                  <a:gd name="T0" fmla="*/ 123 w 168"/>
                  <a:gd name="T1" fmla="*/ 44 h 383"/>
                  <a:gd name="T2" fmla="*/ 105 w 168"/>
                  <a:gd name="T3" fmla="*/ 47 h 383"/>
                  <a:gd name="T4" fmla="*/ 82 w 168"/>
                  <a:gd name="T5" fmla="*/ 38 h 383"/>
                  <a:gd name="T6" fmla="*/ 58 w 168"/>
                  <a:gd name="T7" fmla="*/ 18 h 383"/>
                  <a:gd name="T8" fmla="*/ 37 w 168"/>
                  <a:gd name="T9" fmla="*/ 6 h 383"/>
                  <a:gd name="T10" fmla="*/ 23 w 168"/>
                  <a:gd name="T11" fmla="*/ 0 h 383"/>
                  <a:gd name="T12" fmla="*/ 13 w 168"/>
                  <a:gd name="T13" fmla="*/ 0 h 383"/>
                  <a:gd name="T14" fmla="*/ 9 w 168"/>
                  <a:gd name="T15" fmla="*/ 4 h 383"/>
                  <a:gd name="T16" fmla="*/ 4 w 168"/>
                  <a:gd name="T17" fmla="*/ 8 h 383"/>
                  <a:gd name="T18" fmla="*/ 0 w 168"/>
                  <a:gd name="T19" fmla="*/ 12 h 383"/>
                  <a:gd name="T20" fmla="*/ 4 w 168"/>
                  <a:gd name="T21" fmla="*/ 47 h 383"/>
                  <a:gd name="T22" fmla="*/ 23 w 168"/>
                  <a:gd name="T23" fmla="*/ 126 h 383"/>
                  <a:gd name="T24" fmla="*/ 37 w 168"/>
                  <a:gd name="T25" fmla="*/ 187 h 383"/>
                  <a:gd name="T26" fmla="*/ 41 w 168"/>
                  <a:gd name="T27" fmla="*/ 228 h 383"/>
                  <a:gd name="T28" fmla="*/ 39 w 168"/>
                  <a:gd name="T29" fmla="*/ 265 h 383"/>
                  <a:gd name="T30" fmla="*/ 27 w 168"/>
                  <a:gd name="T31" fmla="*/ 296 h 383"/>
                  <a:gd name="T32" fmla="*/ 19 w 168"/>
                  <a:gd name="T33" fmla="*/ 312 h 383"/>
                  <a:gd name="T34" fmla="*/ 21 w 168"/>
                  <a:gd name="T35" fmla="*/ 318 h 383"/>
                  <a:gd name="T36" fmla="*/ 27 w 168"/>
                  <a:gd name="T37" fmla="*/ 324 h 383"/>
                  <a:gd name="T38" fmla="*/ 31 w 168"/>
                  <a:gd name="T39" fmla="*/ 328 h 383"/>
                  <a:gd name="T40" fmla="*/ 45 w 168"/>
                  <a:gd name="T41" fmla="*/ 334 h 383"/>
                  <a:gd name="T42" fmla="*/ 74 w 168"/>
                  <a:gd name="T43" fmla="*/ 349 h 383"/>
                  <a:gd name="T44" fmla="*/ 103 w 168"/>
                  <a:gd name="T45" fmla="*/ 367 h 383"/>
                  <a:gd name="T46" fmla="*/ 131 w 168"/>
                  <a:gd name="T47" fmla="*/ 381 h 383"/>
                  <a:gd name="T48" fmla="*/ 147 w 168"/>
                  <a:gd name="T49" fmla="*/ 351 h 383"/>
                  <a:gd name="T50" fmla="*/ 158 w 168"/>
                  <a:gd name="T51" fmla="*/ 267 h 383"/>
                  <a:gd name="T52" fmla="*/ 168 w 168"/>
                  <a:gd name="T53" fmla="*/ 175 h 383"/>
                  <a:gd name="T54" fmla="*/ 166 w 168"/>
                  <a:gd name="T55" fmla="*/ 114 h 383"/>
                  <a:gd name="T56" fmla="*/ 158 w 168"/>
                  <a:gd name="T57" fmla="*/ 83 h 383"/>
                  <a:gd name="T58" fmla="*/ 149 w 168"/>
                  <a:gd name="T59" fmla="*/ 69 h 383"/>
                  <a:gd name="T60" fmla="*/ 147 w 168"/>
                  <a:gd name="T61" fmla="*/ 59 h 383"/>
                  <a:gd name="T62" fmla="*/ 145 w 168"/>
                  <a:gd name="T63" fmla="*/ 57 h 383"/>
                  <a:gd name="T64" fmla="*/ 141 w 168"/>
                  <a:gd name="T65" fmla="*/ 51 h 383"/>
                  <a:gd name="T66" fmla="*/ 139 w 168"/>
                  <a:gd name="T67" fmla="*/ 47 h 383"/>
                  <a:gd name="T68" fmla="*/ 133 w 168"/>
                  <a:gd name="T69" fmla="*/ 42 h 38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8" h="383">
                    <a:moveTo>
                      <a:pt x="133" y="42"/>
                    </a:moveTo>
                    <a:lnTo>
                      <a:pt x="123" y="44"/>
                    </a:lnTo>
                    <a:lnTo>
                      <a:pt x="113" y="47"/>
                    </a:lnTo>
                    <a:lnTo>
                      <a:pt x="105" y="47"/>
                    </a:lnTo>
                    <a:lnTo>
                      <a:pt x="96" y="44"/>
                    </a:lnTo>
                    <a:lnTo>
                      <a:pt x="82" y="38"/>
                    </a:lnTo>
                    <a:lnTo>
                      <a:pt x="68" y="30"/>
                    </a:lnTo>
                    <a:lnTo>
                      <a:pt x="58" y="18"/>
                    </a:lnTo>
                    <a:lnTo>
                      <a:pt x="43" y="10"/>
                    </a:lnTo>
                    <a:lnTo>
                      <a:pt x="37" y="6"/>
                    </a:lnTo>
                    <a:lnTo>
                      <a:pt x="31" y="2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4" y="47"/>
                    </a:lnTo>
                    <a:lnTo>
                      <a:pt x="13" y="85"/>
                    </a:lnTo>
                    <a:lnTo>
                      <a:pt x="23" y="126"/>
                    </a:lnTo>
                    <a:lnTo>
                      <a:pt x="33" y="167"/>
                    </a:lnTo>
                    <a:lnTo>
                      <a:pt x="37" y="187"/>
                    </a:lnTo>
                    <a:lnTo>
                      <a:pt x="39" y="208"/>
                    </a:lnTo>
                    <a:lnTo>
                      <a:pt x="41" y="228"/>
                    </a:lnTo>
                    <a:lnTo>
                      <a:pt x="41" y="247"/>
                    </a:lnTo>
                    <a:lnTo>
                      <a:pt x="39" y="265"/>
                    </a:lnTo>
                    <a:lnTo>
                      <a:pt x="35" y="281"/>
                    </a:lnTo>
                    <a:lnTo>
                      <a:pt x="27" y="296"/>
                    </a:lnTo>
                    <a:lnTo>
                      <a:pt x="17" y="310"/>
                    </a:lnTo>
                    <a:lnTo>
                      <a:pt x="19" y="312"/>
                    </a:lnTo>
                    <a:lnTo>
                      <a:pt x="19" y="314"/>
                    </a:lnTo>
                    <a:lnTo>
                      <a:pt x="21" y="318"/>
                    </a:lnTo>
                    <a:lnTo>
                      <a:pt x="25" y="320"/>
                    </a:lnTo>
                    <a:lnTo>
                      <a:pt x="27" y="324"/>
                    </a:lnTo>
                    <a:lnTo>
                      <a:pt x="29" y="326"/>
                    </a:lnTo>
                    <a:lnTo>
                      <a:pt x="31" y="328"/>
                    </a:lnTo>
                    <a:lnTo>
                      <a:pt x="31" y="330"/>
                    </a:lnTo>
                    <a:lnTo>
                      <a:pt x="45" y="334"/>
                    </a:lnTo>
                    <a:lnTo>
                      <a:pt x="60" y="339"/>
                    </a:lnTo>
                    <a:lnTo>
                      <a:pt x="74" y="349"/>
                    </a:lnTo>
                    <a:lnTo>
                      <a:pt x="88" y="357"/>
                    </a:lnTo>
                    <a:lnTo>
                      <a:pt x="103" y="367"/>
                    </a:lnTo>
                    <a:lnTo>
                      <a:pt x="117" y="375"/>
                    </a:lnTo>
                    <a:lnTo>
                      <a:pt x="131" y="381"/>
                    </a:lnTo>
                    <a:lnTo>
                      <a:pt x="145" y="383"/>
                    </a:lnTo>
                    <a:lnTo>
                      <a:pt x="147" y="351"/>
                    </a:lnTo>
                    <a:lnTo>
                      <a:pt x="152" y="310"/>
                    </a:lnTo>
                    <a:lnTo>
                      <a:pt x="158" y="267"/>
                    </a:lnTo>
                    <a:lnTo>
                      <a:pt x="164" y="220"/>
                    </a:lnTo>
                    <a:lnTo>
                      <a:pt x="168" y="175"/>
                    </a:lnTo>
                    <a:lnTo>
                      <a:pt x="168" y="134"/>
                    </a:lnTo>
                    <a:lnTo>
                      <a:pt x="166" y="114"/>
                    </a:lnTo>
                    <a:lnTo>
                      <a:pt x="164" y="98"/>
                    </a:lnTo>
                    <a:lnTo>
                      <a:pt x="158" y="83"/>
                    </a:lnTo>
                    <a:lnTo>
                      <a:pt x="152" y="69"/>
                    </a:lnTo>
                    <a:lnTo>
                      <a:pt x="149" y="69"/>
                    </a:lnTo>
                    <a:lnTo>
                      <a:pt x="149" y="61"/>
                    </a:lnTo>
                    <a:lnTo>
                      <a:pt x="147" y="59"/>
                    </a:lnTo>
                    <a:lnTo>
                      <a:pt x="145" y="59"/>
                    </a:lnTo>
                    <a:lnTo>
                      <a:pt x="145" y="57"/>
                    </a:lnTo>
                    <a:lnTo>
                      <a:pt x="143" y="53"/>
                    </a:lnTo>
                    <a:lnTo>
                      <a:pt x="141" y="51"/>
                    </a:lnTo>
                    <a:lnTo>
                      <a:pt x="141" y="49"/>
                    </a:lnTo>
                    <a:lnTo>
                      <a:pt x="139" y="47"/>
                    </a:lnTo>
                    <a:lnTo>
                      <a:pt x="139" y="44"/>
                    </a:lnTo>
                    <a:lnTo>
                      <a:pt x="133" y="42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4" name="Freeform 280"/>
              <p:cNvSpPr>
                <a:spLocks/>
              </p:cNvSpPr>
              <p:nvPr/>
            </p:nvSpPr>
            <p:spPr bwMode="auto">
              <a:xfrm>
                <a:off x="4068" y="1708"/>
                <a:ext cx="168" cy="383"/>
              </a:xfrm>
              <a:custGeom>
                <a:avLst/>
                <a:gdLst>
                  <a:gd name="T0" fmla="*/ 123 w 168"/>
                  <a:gd name="T1" fmla="*/ 44 h 383"/>
                  <a:gd name="T2" fmla="*/ 105 w 168"/>
                  <a:gd name="T3" fmla="*/ 47 h 383"/>
                  <a:gd name="T4" fmla="*/ 82 w 168"/>
                  <a:gd name="T5" fmla="*/ 38 h 383"/>
                  <a:gd name="T6" fmla="*/ 58 w 168"/>
                  <a:gd name="T7" fmla="*/ 18 h 383"/>
                  <a:gd name="T8" fmla="*/ 37 w 168"/>
                  <a:gd name="T9" fmla="*/ 6 h 383"/>
                  <a:gd name="T10" fmla="*/ 23 w 168"/>
                  <a:gd name="T11" fmla="*/ 0 h 383"/>
                  <a:gd name="T12" fmla="*/ 13 w 168"/>
                  <a:gd name="T13" fmla="*/ 0 h 383"/>
                  <a:gd name="T14" fmla="*/ 9 w 168"/>
                  <a:gd name="T15" fmla="*/ 4 h 383"/>
                  <a:gd name="T16" fmla="*/ 4 w 168"/>
                  <a:gd name="T17" fmla="*/ 8 h 383"/>
                  <a:gd name="T18" fmla="*/ 0 w 168"/>
                  <a:gd name="T19" fmla="*/ 12 h 383"/>
                  <a:gd name="T20" fmla="*/ 4 w 168"/>
                  <a:gd name="T21" fmla="*/ 47 h 383"/>
                  <a:gd name="T22" fmla="*/ 23 w 168"/>
                  <a:gd name="T23" fmla="*/ 126 h 383"/>
                  <a:gd name="T24" fmla="*/ 37 w 168"/>
                  <a:gd name="T25" fmla="*/ 187 h 383"/>
                  <a:gd name="T26" fmla="*/ 41 w 168"/>
                  <a:gd name="T27" fmla="*/ 228 h 383"/>
                  <a:gd name="T28" fmla="*/ 39 w 168"/>
                  <a:gd name="T29" fmla="*/ 265 h 383"/>
                  <a:gd name="T30" fmla="*/ 27 w 168"/>
                  <a:gd name="T31" fmla="*/ 296 h 383"/>
                  <a:gd name="T32" fmla="*/ 19 w 168"/>
                  <a:gd name="T33" fmla="*/ 312 h 383"/>
                  <a:gd name="T34" fmla="*/ 21 w 168"/>
                  <a:gd name="T35" fmla="*/ 318 h 383"/>
                  <a:gd name="T36" fmla="*/ 27 w 168"/>
                  <a:gd name="T37" fmla="*/ 324 h 383"/>
                  <a:gd name="T38" fmla="*/ 31 w 168"/>
                  <a:gd name="T39" fmla="*/ 328 h 383"/>
                  <a:gd name="T40" fmla="*/ 45 w 168"/>
                  <a:gd name="T41" fmla="*/ 334 h 383"/>
                  <a:gd name="T42" fmla="*/ 74 w 168"/>
                  <a:gd name="T43" fmla="*/ 349 h 383"/>
                  <a:gd name="T44" fmla="*/ 103 w 168"/>
                  <a:gd name="T45" fmla="*/ 367 h 383"/>
                  <a:gd name="T46" fmla="*/ 131 w 168"/>
                  <a:gd name="T47" fmla="*/ 381 h 383"/>
                  <a:gd name="T48" fmla="*/ 147 w 168"/>
                  <a:gd name="T49" fmla="*/ 351 h 383"/>
                  <a:gd name="T50" fmla="*/ 158 w 168"/>
                  <a:gd name="T51" fmla="*/ 267 h 383"/>
                  <a:gd name="T52" fmla="*/ 168 w 168"/>
                  <a:gd name="T53" fmla="*/ 175 h 383"/>
                  <a:gd name="T54" fmla="*/ 166 w 168"/>
                  <a:gd name="T55" fmla="*/ 114 h 383"/>
                  <a:gd name="T56" fmla="*/ 158 w 168"/>
                  <a:gd name="T57" fmla="*/ 83 h 383"/>
                  <a:gd name="T58" fmla="*/ 149 w 168"/>
                  <a:gd name="T59" fmla="*/ 69 h 383"/>
                  <a:gd name="T60" fmla="*/ 147 w 168"/>
                  <a:gd name="T61" fmla="*/ 59 h 383"/>
                  <a:gd name="T62" fmla="*/ 145 w 168"/>
                  <a:gd name="T63" fmla="*/ 57 h 383"/>
                  <a:gd name="T64" fmla="*/ 141 w 168"/>
                  <a:gd name="T65" fmla="*/ 51 h 383"/>
                  <a:gd name="T66" fmla="*/ 139 w 168"/>
                  <a:gd name="T67" fmla="*/ 47 h 383"/>
                  <a:gd name="T68" fmla="*/ 133 w 168"/>
                  <a:gd name="T69" fmla="*/ 42 h 38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8" h="383">
                    <a:moveTo>
                      <a:pt x="133" y="42"/>
                    </a:moveTo>
                    <a:lnTo>
                      <a:pt x="123" y="44"/>
                    </a:lnTo>
                    <a:lnTo>
                      <a:pt x="113" y="47"/>
                    </a:lnTo>
                    <a:lnTo>
                      <a:pt x="105" y="47"/>
                    </a:lnTo>
                    <a:lnTo>
                      <a:pt x="96" y="44"/>
                    </a:lnTo>
                    <a:lnTo>
                      <a:pt x="82" y="38"/>
                    </a:lnTo>
                    <a:lnTo>
                      <a:pt x="68" y="30"/>
                    </a:lnTo>
                    <a:lnTo>
                      <a:pt x="58" y="18"/>
                    </a:lnTo>
                    <a:lnTo>
                      <a:pt x="43" y="10"/>
                    </a:lnTo>
                    <a:lnTo>
                      <a:pt x="37" y="6"/>
                    </a:lnTo>
                    <a:lnTo>
                      <a:pt x="31" y="2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4" y="47"/>
                    </a:lnTo>
                    <a:lnTo>
                      <a:pt x="13" y="85"/>
                    </a:lnTo>
                    <a:lnTo>
                      <a:pt x="23" y="126"/>
                    </a:lnTo>
                    <a:lnTo>
                      <a:pt x="33" y="167"/>
                    </a:lnTo>
                    <a:lnTo>
                      <a:pt x="37" y="187"/>
                    </a:lnTo>
                    <a:lnTo>
                      <a:pt x="39" y="208"/>
                    </a:lnTo>
                    <a:lnTo>
                      <a:pt x="41" y="228"/>
                    </a:lnTo>
                    <a:lnTo>
                      <a:pt x="41" y="247"/>
                    </a:lnTo>
                    <a:lnTo>
                      <a:pt x="39" y="265"/>
                    </a:lnTo>
                    <a:lnTo>
                      <a:pt x="35" y="281"/>
                    </a:lnTo>
                    <a:lnTo>
                      <a:pt x="27" y="296"/>
                    </a:lnTo>
                    <a:lnTo>
                      <a:pt x="17" y="310"/>
                    </a:lnTo>
                    <a:lnTo>
                      <a:pt x="19" y="312"/>
                    </a:lnTo>
                    <a:lnTo>
                      <a:pt x="19" y="314"/>
                    </a:lnTo>
                    <a:lnTo>
                      <a:pt x="21" y="318"/>
                    </a:lnTo>
                    <a:lnTo>
                      <a:pt x="25" y="320"/>
                    </a:lnTo>
                    <a:lnTo>
                      <a:pt x="27" y="324"/>
                    </a:lnTo>
                    <a:lnTo>
                      <a:pt x="29" y="326"/>
                    </a:lnTo>
                    <a:lnTo>
                      <a:pt x="31" y="328"/>
                    </a:lnTo>
                    <a:lnTo>
                      <a:pt x="31" y="330"/>
                    </a:lnTo>
                    <a:lnTo>
                      <a:pt x="45" y="334"/>
                    </a:lnTo>
                    <a:lnTo>
                      <a:pt x="60" y="339"/>
                    </a:lnTo>
                    <a:lnTo>
                      <a:pt x="74" y="349"/>
                    </a:lnTo>
                    <a:lnTo>
                      <a:pt x="88" y="357"/>
                    </a:lnTo>
                    <a:lnTo>
                      <a:pt x="103" y="367"/>
                    </a:lnTo>
                    <a:lnTo>
                      <a:pt x="117" y="375"/>
                    </a:lnTo>
                    <a:lnTo>
                      <a:pt x="131" y="381"/>
                    </a:lnTo>
                    <a:lnTo>
                      <a:pt x="145" y="383"/>
                    </a:lnTo>
                    <a:lnTo>
                      <a:pt x="147" y="351"/>
                    </a:lnTo>
                    <a:lnTo>
                      <a:pt x="152" y="310"/>
                    </a:lnTo>
                    <a:lnTo>
                      <a:pt x="158" y="267"/>
                    </a:lnTo>
                    <a:lnTo>
                      <a:pt x="164" y="220"/>
                    </a:lnTo>
                    <a:lnTo>
                      <a:pt x="168" y="175"/>
                    </a:lnTo>
                    <a:lnTo>
                      <a:pt x="168" y="134"/>
                    </a:lnTo>
                    <a:lnTo>
                      <a:pt x="166" y="114"/>
                    </a:lnTo>
                    <a:lnTo>
                      <a:pt x="164" y="98"/>
                    </a:lnTo>
                    <a:lnTo>
                      <a:pt x="158" y="83"/>
                    </a:lnTo>
                    <a:lnTo>
                      <a:pt x="152" y="69"/>
                    </a:lnTo>
                    <a:lnTo>
                      <a:pt x="149" y="69"/>
                    </a:lnTo>
                    <a:lnTo>
                      <a:pt x="149" y="61"/>
                    </a:lnTo>
                    <a:lnTo>
                      <a:pt x="147" y="59"/>
                    </a:lnTo>
                    <a:lnTo>
                      <a:pt x="145" y="59"/>
                    </a:lnTo>
                    <a:lnTo>
                      <a:pt x="145" y="57"/>
                    </a:lnTo>
                    <a:lnTo>
                      <a:pt x="143" y="53"/>
                    </a:lnTo>
                    <a:lnTo>
                      <a:pt x="141" y="51"/>
                    </a:lnTo>
                    <a:lnTo>
                      <a:pt x="141" y="49"/>
                    </a:lnTo>
                    <a:lnTo>
                      <a:pt x="139" y="47"/>
                    </a:lnTo>
                    <a:lnTo>
                      <a:pt x="139" y="44"/>
                    </a:lnTo>
                    <a:lnTo>
                      <a:pt x="133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5" name="Freeform 281"/>
              <p:cNvSpPr>
                <a:spLocks/>
              </p:cNvSpPr>
              <p:nvPr/>
            </p:nvSpPr>
            <p:spPr bwMode="auto">
              <a:xfrm>
                <a:off x="4068" y="1708"/>
                <a:ext cx="168" cy="249"/>
              </a:xfrm>
              <a:custGeom>
                <a:avLst/>
                <a:gdLst>
                  <a:gd name="T0" fmla="*/ 164 w 168"/>
                  <a:gd name="T1" fmla="*/ 218 h 249"/>
                  <a:gd name="T2" fmla="*/ 160 w 168"/>
                  <a:gd name="T3" fmla="*/ 226 h 249"/>
                  <a:gd name="T4" fmla="*/ 158 w 168"/>
                  <a:gd name="T5" fmla="*/ 234 h 249"/>
                  <a:gd name="T6" fmla="*/ 158 w 168"/>
                  <a:gd name="T7" fmla="*/ 243 h 249"/>
                  <a:gd name="T8" fmla="*/ 141 w 168"/>
                  <a:gd name="T9" fmla="*/ 245 h 249"/>
                  <a:gd name="T10" fmla="*/ 113 w 168"/>
                  <a:gd name="T11" fmla="*/ 238 h 249"/>
                  <a:gd name="T12" fmla="*/ 82 w 168"/>
                  <a:gd name="T13" fmla="*/ 228 h 249"/>
                  <a:gd name="T14" fmla="*/ 53 w 168"/>
                  <a:gd name="T15" fmla="*/ 218 h 249"/>
                  <a:gd name="T16" fmla="*/ 37 w 168"/>
                  <a:gd name="T17" fmla="*/ 185 h 249"/>
                  <a:gd name="T18" fmla="*/ 25 w 168"/>
                  <a:gd name="T19" fmla="*/ 132 h 249"/>
                  <a:gd name="T20" fmla="*/ 11 w 168"/>
                  <a:gd name="T21" fmla="*/ 81 h 249"/>
                  <a:gd name="T22" fmla="*/ 2 w 168"/>
                  <a:gd name="T23" fmla="*/ 34 h 249"/>
                  <a:gd name="T24" fmla="*/ 0 w 168"/>
                  <a:gd name="T25" fmla="*/ 12 h 249"/>
                  <a:gd name="T26" fmla="*/ 4 w 168"/>
                  <a:gd name="T27" fmla="*/ 8 h 249"/>
                  <a:gd name="T28" fmla="*/ 9 w 168"/>
                  <a:gd name="T29" fmla="*/ 4 h 249"/>
                  <a:gd name="T30" fmla="*/ 13 w 168"/>
                  <a:gd name="T31" fmla="*/ 0 h 249"/>
                  <a:gd name="T32" fmla="*/ 23 w 168"/>
                  <a:gd name="T33" fmla="*/ 0 h 249"/>
                  <a:gd name="T34" fmla="*/ 37 w 168"/>
                  <a:gd name="T35" fmla="*/ 6 h 249"/>
                  <a:gd name="T36" fmla="*/ 58 w 168"/>
                  <a:gd name="T37" fmla="*/ 18 h 249"/>
                  <a:gd name="T38" fmla="*/ 82 w 168"/>
                  <a:gd name="T39" fmla="*/ 38 h 249"/>
                  <a:gd name="T40" fmla="*/ 105 w 168"/>
                  <a:gd name="T41" fmla="*/ 47 h 249"/>
                  <a:gd name="T42" fmla="*/ 123 w 168"/>
                  <a:gd name="T43" fmla="*/ 44 h 249"/>
                  <a:gd name="T44" fmla="*/ 139 w 168"/>
                  <a:gd name="T45" fmla="*/ 44 h 249"/>
                  <a:gd name="T46" fmla="*/ 141 w 168"/>
                  <a:gd name="T47" fmla="*/ 49 h 249"/>
                  <a:gd name="T48" fmla="*/ 143 w 168"/>
                  <a:gd name="T49" fmla="*/ 53 h 249"/>
                  <a:gd name="T50" fmla="*/ 145 w 168"/>
                  <a:gd name="T51" fmla="*/ 59 h 249"/>
                  <a:gd name="T52" fmla="*/ 149 w 168"/>
                  <a:gd name="T53" fmla="*/ 61 h 249"/>
                  <a:gd name="T54" fmla="*/ 152 w 168"/>
                  <a:gd name="T55" fmla="*/ 69 h 249"/>
                  <a:gd name="T56" fmla="*/ 164 w 168"/>
                  <a:gd name="T57" fmla="*/ 96 h 249"/>
                  <a:gd name="T58" fmla="*/ 168 w 168"/>
                  <a:gd name="T59" fmla="*/ 130 h 249"/>
                  <a:gd name="T60" fmla="*/ 168 w 168"/>
                  <a:gd name="T61" fmla="*/ 171 h 249"/>
                  <a:gd name="T62" fmla="*/ 164 w 168"/>
                  <a:gd name="T63" fmla="*/ 214 h 24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8" h="249">
                    <a:moveTo>
                      <a:pt x="164" y="214"/>
                    </a:moveTo>
                    <a:lnTo>
                      <a:pt x="164" y="218"/>
                    </a:lnTo>
                    <a:lnTo>
                      <a:pt x="162" y="222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58" y="234"/>
                    </a:lnTo>
                    <a:lnTo>
                      <a:pt x="158" y="238"/>
                    </a:lnTo>
                    <a:lnTo>
                      <a:pt x="158" y="243"/>
                    </a:lnTo>
                    <a:lnTo>
                      <a:pt x="158" y="249"/>
                    </a:lnTo>
                    <a:lnTo>
                      <a:pt x="141" y="245"/>
                    </a:lnTo>
                    <a:lnTo>
                      <a:pt x="127" y="243"/>
                    </a:lnTo>
                    <a:lnTo>
                      <a:pt x="113" y="238"/>
                    </a:lnTo>
                    <a:lnTo>
                      <a:pt x="96" y="234"/>
                    </a:lnTo>
                    <a:lnTo>
                      <a:pt x="82" y="228"/>
                    </a:lnTo>
                    <a:lnTo>
                      <a:pt x="68" y="224"/>
                    </a:lnTo>
                    <a:lnTo>
                      <a:pt x="53" y="218"/>
                    </a:lnTo>
                    <a:lnTo>
                      <a:pt x="41" y="212"/>
                    </a:lnTo>
                    <a:lnTo>
                      <a:pt x="37" y="185"/>
                    </a:lnTo>
                    <a:lnTo>
                      <a:pt x="31" y="159"/>
                    </a:lnTo>
                    <a:lnTo>
                      <a:pt x="25" y="132"/>
                    </a:lnTo>
                    <a:lnTo>
                      <a:pt x="19" y="106"/>
                    </a:lnTo>
                    <a:lnTo>
                      <a:pt x="11" y="81"/>
                    </a:lnTo>
                    <a:lnTo>
                      <a:pt x="6" y="57"/>
                    </a:lnTo>
                    <a:lnTo>
                      <a:pt x="2" y="3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3" y="0"/>
                    </a:lnTo>
                    <a:lnTo>
                      <a:pt x="23" y="0"/>
                    </a:lnTo>
                    <a:lnTo>
                      <a:pt x="31" y="2"/>
                    </a:lnTo>
                    <a:lnTo>
                      <a:pt x="37" y="6"/>
                    </a:lnTo>
                    <a:lnTo>
                      <a:pt x="43" y="10"/>
                    </a:lnTo>
                    <a:lnTo>
                      <a:pt x="58" y="18"/>
                    </a:lnTo>
                    <a:lnTo>
                      <a:pt x="68" y="30"/>
                    </a:lnTo>
                    <a:lnTo>
                      <a:pt x="82" y="38"/>
                    </a:lnTo>
                    <a:lnTo>
                      <a:pt x="96" y="44"/>
                    </a:lnTo>
                    <a:lnTo>
                      <a:pt x="105" y="47"/>
                    </a:lnTo>
                    <a:lnTo>
                      <a:pt x="113" y="47"/>
                    </a:lnTo>
                    <a:lnTo>
                      <a:pt x="123" y="44"/>
                    </a:lnTo>
                    <a:lnTo>
                      <a:pt x="133" y="42"/>
                    </a:lnTo>
                    <a:lnTo>
                      <a:pt x="139" y="44"/>
                    </a:lnTo>
                    <a:lnTo>
                      <a:pt x="139" y="47"/>
                    </a:lnTo>
                    <a:lnTo>
                      <a:pt x="141" y="49"/>
                    </a:lnTo>
                    <a:lnTo>
                      <a:pt x="141" y="51"/>
                    </a:lnTo>
                    <a:lnTo>
                      <a:pt x="143" y="53"/>
                    </a:lnTo>
                    <a:lnTo>
                      <a:pt x="145" y="57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9" y="61"/>
                    </a:lnTo>
                    <a:lnTo>
                      <a:pt x="149" y="69"/>
                    </a:lnTo>
                    <a:lnTo>
                      <a:pt x="152" y="69"/>
                    </a:lnTo>
                    <a:lnTo>
                      <a:pt x="158" y="81"/>
                    </a:lnTo>
                    <a:lnTo>
                      <a:pt x="164" y="96"/>
                    </a:lnTo>
                    <a:lnTo>
                      <a:pt x="166" y="112"/>
                    </a:lnTo>
                    <a:lnTo>
                      <a:pt x="168" y="130"/>
                    </a:lnTo>
                    <a:lnTo>
                      <a:pt x="168" y="151"/>
                    </a:lnTo>
                    <a:lnTo>
                      <a:pt x="168" y="171"/>
                    </a:lnTo>
                    <a:lnTo>
                      <a:pt x="166" y="192"/>
                    </a:lnTo>
                    <a:lnTo>
                      <a:pt x="164" y="214"/>
                    </a:lnTo>
                    <a:close/>
                  </a:path>
                </a:pathLst>
              </a:custGeom>
              <a:solidFill>
                <a:srgbClr val="9C8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6" name="Freeform 282"/>
              <p:cNvSpPr>
                <a:spLocks/>
              </p:cNvSpPr>
              <p:nvPr/>
            </p:nvSpPr>
            <p:spPr bwMode="auto">
              <a:xfrm>
                <a:off x="4085" y="1967"/>
                <a:ext cx="137" cy="112"/>
              </a:xfrm>
              <a:custGeom>
                <a:avLst/>
                <a:gdLst>
                  <a:gd name="T0" fmla="*/ 34 w 137"/>
                  <a:gd name="T1" fmla="*/ 4 h 112"/>
                  <a:gd name="T2" fmla="*/ 137 w 137"/>
                  <a:gd name="T3" fmla="*/ 35 h 112"/>
                  <a:gd name="T4" fmla="*/ 137 w 137"/>
                  <a:gd name="T5" fmla="*/ 45 h 112"/>
                  <a:gd name="T6" fmla="*/ 135 w 137"/>
                  <a:gd name="T7" fmla="*/ 55 h 112"/>
                  <a:gd name="T8" fmla="*/ 135 w 137"/>
                  <a:gd name="T9" fmla="*/ 65 h 112"/>
                  <a:gd name="T10" fmla="*/ 132 w 137"/>
                  <a:gd name="T11" fmla="*/ 73 h 112"/>
                  <a:gd name="T12" fmla="*/ 130 w 137"/>
                  <a:gd name="T13" fmla="*/ 84 h 112"/>
                  <a:gd name="T14" fmla="*/ 130 w 137"/>
                  <a:gd name="T15" fmla="*/ 92 h 112"/>
                  <a:gd name="T16" fmla="*/ 130 w 137"/>
                  <a:gd name="T17" fmla="*/ 100 h 112"/>
                  <a:gd name="T18" fmla="*/ 128 w 137"/>
                  <a:gd name="T19" fmla="*/ 108 h 112"/>
                  <a:gd name="T20" fmla="*/ 128 w 137"/>
                  <a:gd name="T21" fmla="*/ 108 h 112"/>
                  <a:gd name="T22" fmla="*/ 128 w 137"/>
                  <a:gd name="T23" fmla="*/ 110 h 112"/>
                  <a:gd name="T24" fmla="*/ 128 w 137"/>
                  <a:gd name="T25" fmla="*/ 110 h 112"/>
                  <a:gd name="T26" fmla="*/ 128 w 137"/>
                  <a:gd name="T27" fmla="*/ 110 h 112"/>
                  <a:gd name="T28" fmla="*/ 128 w 137"/>
                  <a:gd name="T29" fmla="*/ 112 h 112"/>
                  <a:gd name="T30" fmla="*/ 128 w 137"/>
                  <a:gd name="T31" fmla="*/ 112 h 112"/>
                  <a:gd name="T32" fmla="*/ 128 w 137"/>
                  <a:gd name="T33" fmla="*/ 112 h 112"/>
                  <a:gd name="T34" fmla="*/ 128 w 137"/>
                  <a:gd name="T35" fmla="*/ 112 h 112"/>
                  <a:gd name="T36" fmla="*/ 114 w 137"/>
                  <a:gd name="T37" fmla="*/ 106 h 112"/>
                  <a:gd name="T38" fmla="*/ 100 w 137"/>
                  <a:gd name="T39" fmla="*/ 100 h 112"/>
                  <a:gd name="T40" fmla="*/ 83 w 137"/>
                  <a:gd name="T41" fmla="*/ 94 h 112"/>
                  <a:gd name="T42" fmla="*/ 69 w 137"/>
                  <a:gd name="T43" fmla="*/ 86 h 112"/>
                  <a:gd name="T44" fmla="*/ 55 w 137"/>
                  <a:gd name="T45" fmla="*/ 80 h 112"/>
                  <a:gd name="T46" fmla="*/ 39 w 137"/>
                  <a:gd name="T47" fmla="*/ 75 h 112"/>
                  <a:gd name="T48" fmla="*/ 24 w 137"/>
                  <a:gd name="T49" fmla="*/ 69 h 112"/>
                  <a:gd name="T50" fmla="*/ 8 w 137"/>
                  <a:gd name="T51" fmla="*/ 63 h 112"/>
                  <a:gd name="T52" fmla="*/ 8 w 137"/>
                  <a:gd name="T53" fmla="*/ 61 h 112"/>
                  <a:gd name="T54" fmla="*/ 6 w 137"/>
                  <a:gd name="T55" fmla="*/ 61 h 112"/>
                  <a:gd name="T56" fmla="*/ 4 w 137"/>
                  <a:gd name="T57" fmla="*/ 59 h 112"/>
                  <a:gd name="T58" fmla="*/ 4 w 137"/>
                  <a:gd name="T59" fmla="*/ 57 h 112"/>
                  <a:gd name="T60" fmla="*/ 2 w 137"/>
                  <a:gd name="T61" fmla="*/ 55 h 112"/>
                  <a:gd name="T62" fmla="*/ 2 w 137"/>
                  <a:gd name="T63" fmla="*/ 53 h 112"/>
                  <a:gd name="T64" fmla="*/ 0 w 137"/>
                  <a:gd name="T65" fmla="*/ 53 h 112"/>
                  <a:gd name="T66" fmla="*/ 0 w 137"/>
                  <a:gd name="T67" fmla="*/ 51 h 112"/>
                  <a:gd name="T68" fmla="*/ 4 w 137"/>
                  <a:gd name="T69" fmla="*/ 45 h 112"/>
                  <a:gd name="T70" fmla="*/ 8 w 137"/>
                  <a:gd name="T71" fmla="*/ 39 h 112"/>
                  <a:gd name="T72" fmla="*/ 12 w 137"/>
                  <a:gd name="T73" fmla="*/ 35 h 112"/>
                  <a:gd name="T74" fmla="*/ 16 w 137"/>
                  <a:gd name="T75" fmla="*/ 26 h 112"/>
                  <a:gd name="T76" fmla="*/ 18 w 137"/>
                  <a:gd name="T77" fmla="*/ 20 h 112"/>
                  <a:gd name="T78" fmla="*/ 20 w 137"/>
                  <a:gd name="T79" fmla="*/ 14 h 112"/>
                  <a:gd name="T80" fmla="*/ 22 w 137"/>
                  <a:gd name="T81" fmla="*/ 6 h 112"/>
                  <a:gd name="T82" fmla="*/ 22 w 137"/>
                  <a:gd name="T83" fmla="*/ 0 h 112"/>
                  <a:gd name="T84" fmla="*/ 34 w 137"/>
                  <a:gd name="T85" fmla="*/ 4 h 11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37" h="112">
                    <a:moveTo>
                      <a:pt x="34" y="4"/>
                    </a:moveTo>
                    <a:lnTo>
                      <a:pt x="137" y="35"/>
                    </a:lnTo>
                    <a:lnTo>
                      <a:pt x="137" y="45"/>
                    </a:lnTo>
                    <a:lnTo>
                      <a:pt x="135" y="55"/>
                    </a:lnTo>
                    <a:lnTo>
                      <a:pt x="135" y="65"/>
                    </a:lnTo>
                    <a:lnTo>
                      <a:pt x="132" y="73"/>
                    </a:lnTo>
                    <a:lnTo>
                      <a:pt x="130" y="84"/>
                    </a:lnTo>
                    <a:lnTo>
                      <a:pt x="130" y="92"/>
                    </a:lnTo>
                    <a:lnTo>
                      <a:pt x="130" y="100"/>
                    </a:lnTo>
                    <a:lnTo>
                      <a:pt x="128" y="108"/>
                    </a:lnTo>
                    <a:lnTo>
                      <a:pt x="128" y="110"/>
                    </a:lnTo>
                    <a:lnTo>
                      <a:pt x="128" y="112"/>
                    </a:lnTo>
                    <a:lnTo>
                      <a:pt x="114" y="106"/>
                    </a:lnTo>
                    <a:lnTo>
                      <a:pt x="100" y="100"/>
                    </a:lnTo>
                    <a:lnTo>
                      <a:pt x="83" y="94"/>
                    </a:lnTo>
                    <a:lnTo>
                      <a:pt x="69" y="86"/>
                    </a:lnTo>
                    <a:lnTo>
                      <a:pt x="55" y="80"/>
                    </a:lnTo>
                    <a:lnTo>
                      <a:pt x="39" y="75"/>
                    </a:lnTo>
                    <a:lnTo>
                      <a:pt x="24" y="69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4" y="45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6" y="26"/>
                    </a:lnTo>
                    <a:lnTo>
                      <a:pt x="18" y="20"/>
                    </a:lnTo>
                    <a:lnTo>
                      <a:pt x="20" y="14"/>
                    </a:lnTo>
                    <a:lnTo>
                      <a:pt x="22" y="6"/>
                    </a:lnTo>
                    <a:lnTo>
                      <a:pt x="22" y="0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8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7" name="Freeform 283"/>
              <p:cNvSpPr>
                <a:spLocks/>
              </p:cNvSpPr>
              <p:nvPr/>
            </p:nvSpPr>
            <p:spPr bwMode="auto">
              <a:xfrm>
                <a:off x="3274" y="5573"/>
                <a:ext cx="247" cy="358"/>
              </a:xfrm>
              <a:custGeom>
                <a:avLst/>
                <a:gdLst>
                  <a:gd name="T0" fmla="*/ 139 w 247"/>
                  <a:gd name="T1" fmla="*/ 51 h 358"/>
                  <a:gd name="T2" fmla="*/ 110 w 247"/>
                  <a:gd name="T3" fmla="*/ 41 h 358"/>
                  <a:gd name="T4" fmla="*/ 79 w 247"/>
                  <a:gd name="T5" fmla="*/ 29 h 358"/>
                  <a:gd name="T6" fmla="*/ 55 w 247"/>
                  <a:gd name="T7" fmla="*/ 13 h 358"/>
                  <a:gd name="T8" fmla="*/ 45 w 247"/>
                  <a:gd name="T9" fmla="*/ 7 h 358"/>
                  <a:gd name="T10" fmla="*/ 32 w 247"/>
                  <a:gd name="T11" fmla="*/ 4 h 358"/>
                  <a:gd name="T12" fmla="*/ 18 w 247"/>
                  <a:gd name="T13" fmla="*/ 2 h 358"/>
                  <a:gd name="T14" fmla="*/ 6 w 247"/>
                  <a:gd name="T15" fmla="*/ 0 h 358"/>
                  <a:gd name="T16" fmla="*/ 4 w 247"/>
                  <a:gd name="T17" fmla="*/ 9 h 358"/>
                  <a:gd name="T18" fmla="*/ 30 w 247"/>
                  <a:gd name="T19" fmla="*/ 39 h 358"/>
                  <a:gd name="T20" fmla="*/ 67 w 247"/>
                  <a:gd name="T21" fmla="*/ 72 h 358"/>
                  <a:gd name="T22" fmla="*/ 102 w 247"/>
                  <a:gd name="T23" fmla="*/ 94 h 358"/>
                  <a:gd name="T24" fmla="*/ 118 w 247"/>
                  <a:gd name="T25" fmla="*/ 105 h 358"/>
                  <a:gd name="T26" fmla="*/ 110 w 247"/>
                  <a:gd name="T27" fmla="*/ 115 h 358"/>
                  <a:gd name="T28" fmla="*/ 102 w 247"/>
                  <a:gd name="T29" fmla="*/ 123 h 358"/>
                  <a:gd name="T30" fmla="*/ 94 w 247"/>
                  <a:gd name="T31" fmla="*/ 135 h 358"/>
                  <a:gd name="T32" fmla="*/ 88 w 247"/>
                  <a:gd name="T33" fmla="*/ 147 h 358"/>
                  <a:gd name="T34" fmla="*/ 102 w 247"/>
                  <a:gd name="T35" fmla="*/ 152 h 358"/>
                  <a:gd name="T36" fmla="*/ 112 w 247"/>
                  <a:gd name="T37" fmla="*/ 158 h 358"/>
                  <a:gd name="T38" fmla="*/ 120 w 247"/>
                  <a:gd name="T39" fmla="*/ 166 h 358"/>
                  <a:gd name="T40" fmla="*/ 130 w 247"/>
                  <a:gd name="T41" fmla="*/ 172 h 358"/>
                  <a:gd name="T42" fmla="*/ 126 w 247"/>
                  <a:gd name="T43" fmla="*/ 209 h 358"/>
                  <a:gd name="T44" fmla="*/ 118 w 247"/>
                  <a:gd name="T45" fmla="*/ 217 h 358"/>
                  <a:gd name="T46" fmla="*/ 110 w 247"/>
                  <a:gd name="T47" fmla="*/ 225 h 358"/>
                  <a:gd name="T48" fmla="*/ 104 w 247"/>
                  <a:gd name="T49" fmla="*/ 231 h 358"/>
                  <a:gd name="T50" fmla="*/ 104 w 247"/>
                  <a:gd name="T51" fmla="*/ 235 h 358"/>
                  <a:gd name="T52" fmla="*/ 118 w 247"/>
                  <a:gd name="T53" fmla="*/ 241 h 358"/>
                  <a:gd name="T54" fmla="*/ 132 w 247"/>
                  <a:gd name="T55" fmla="*/ 252 h 358"/>
                  <a:gd name="T56" fmla="*/ 145 w 247"/>
                  <a:gd name="T57" fmla="*/ 262 h 358"/>
                  <a:gd name="T58" fmla="*/ 149 w 247"/>
                  <a:gd name="T59" fmla="*/ 272 h 358"/>
                  <a:gd name="T60" fmla="*/ 159 w 247"/>
                  <a:gd name="T61" fmla="*/ 286 h 358"/>
                  <a:gd name="T62" fmla="*/ 173 w 247"/>
                  <a:gd name="T63" fmla="*/ 299 h 358"/>
                  <a:gd name="T64" fmla="*/ 184 w 247"/>
                  <a:gd name="T65" fmla="*/ 313 h 358"/>
                  <a:gd name="T66" fmla="*/ 198 w 247"/>
                  <a:gd name="T67" fmla="*/ 327 h 358"/>
                  <a:gd name="T68" fmla="*/ 200 w 247"/>
                  <a:gd name="T69" fmla="*/ 335 h 358"/>
                  <a:gd name="T70" fmla="*/ 204 w 247"/>
                  <a:gd name="T71" fmla="*/ 343 h 358"/>
                  <a:gd name="T72" fmla="*/ 210 w 247"/>
                  <a:gd name="T73" fmla="*/ 352 h 358"/>
                  <a:gd name="T74" fmla="*/ 216 w 247"/>
                  <a:gd name="T75" fmla="*/ 358 h 358"/>
                  <a:gd name="T76" fmla="*/ 218 w 247"/>
                  <a:gd name="T77" fmla="*/ 325 h 358"/>
                  <a:gd name="T78" fmla="*/ 228 w 247"/>
                  <a:gd name="T79" fmla="*/ 256 h 358"/>
                  <a:gd name="T80" fmla="*/ 241 w 247"/>
                  <a:gd name="T81" fmla="*/ 178 h 358"/>
                  <a:gd name="T82" fmla="*/ 247 w 247"/>
                  <a:gd name="T83" fmla="*/ 129 h 358"/>
                  <a:gd name="T84" fmla="*/ 243 w 247"/>
                  <a:gd name="T85" fmla="*/ 127 h 358"/>
                  <a:gd name="T86" fmla="*/ 239 w 247"/>
                  <a:gd name="T87" fmla="*/ 123 h 358"/>
                  <a:gd name="T88" fmla="*/ 235 w 247"/>
                  <a:gd name="T89" fmla="*/ 117 h 358"/>
                  <a:gd name="T90" fmla="*/ 235 w 247"/>
                  <a:gd name="T91" fmla="*/ 111 h 358"/>
                  <a:gd name="T92" fmla="*/ 220 w 247"/>
                  <a:gd name="T93" fmla="*/ 107 h 358"/>
                  <a:gd name="T94" fmla="*/ 204 w 247"/>
                  <a:gd name="T95" fmla="*/ 94 h 358"/>
                  <a:gd name="T96" fmla="*/ 190 w 247"/>
                  <a:gd name="T97" fmla="*/ 80 h 358"/>
                  <a:gd name="T98" fmla="*/ 179 w 247"/>
                  <a:gd name="T99" fmla="*/ 68 h 358"/>
                  <a:gd name="T100" fmla="*/ 173 w 247"/>
                  <a:gd name="T101" fmla="*/ 68 h 358"/>
                  <a:gd name="T102" fmla="*/ 163 w 247"/>
                  <a:gd name="T103" fmla="*/ 66 h 358"/>
                  <a:gd name="T104" fmla="*/ 155 w 247"/>
                  <a:gd name="T105" fmla="*/ 62 h 358"/>
                  <a:gd name="T106" fmla="*/ 149 w 247"/>
                  <a:gd name="T107" fmla="*/ 56 h 35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358">
                    <a:moveTo>
                      <a:pt x="149" y="56"/>
                    </a:moveTo>
                    <a:lnTo>
                      <a:pt x="139" y="51"/>
                    </a:lnTo>
                    <a:lnTo>
                      <a:pt x="126" y="47"/>
                    </a:lnTo>
                    <a:lnTo>
                      <a:pt x="110" y="41"/>
                    </a:lnTo>
                    <a:lnTo>
                      <a:pt x="94" y="35"/>
                    </a:lnTo>
                    <a:lnTo>
                      <a:pt x="79" y="29"/>
                    </a:lnTo>
                    <a:lnTo>
                      <a:pt x="65" y="21"/>
                    </a:lnTo>
                    <a:lnTo>
                      <a:pt x="55" y="13"/>
                    </a:lnTo>
                    <a:lnTo>
                      <a:pt x="49" y="7"/>
                    </a:lnTo>
                    <a:lnTo>
                      <a:pt x="45" y="7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4" y="2"/>
                    </a:lnTo>
                    <a:lnTo>
                      <a:pt x="18" y="2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16" y="23"/>
                    </a:lnTo>
                    <a:lnTo>
                      <a:pt x="30" y="39"/>
                    </a:lnTo>
                    <a:lnTo>
                      <a:pt x="49" y="56"/>
                    </a:lnTo>
                    <a:lnTo>
                      <a:pt x="67" y="72"/>
                    </a:lnTo>
                    <a:lnTo>
                      <a:pt x="85" y="86"/>
                    </a:lnTo>
                    <a:lnTo>
                      <a:pt x="102" y="94"/>
                    </a:lnTo>
                    <a:lnTo>
                      <a:pt x="112" y="98"/>
                    </a:lnTo>
                    <a:lnTo>
                      <a:pt x="118" y="105"/>
                    </a:lnTo>
                    <a:lnTo>
                      <a:pt x="114" y="109"/>
                    </a:lnTo>
                    <a:lnTo>
                      <a:pt x="110" y="115"/>
                    </a:lnTo>
                    <a:lnTo>
                      <a:pt x="106" y="119"/>
                    </a:lnTo>
                    <a:lnTo>
                      <a:pt x="102" y="123"/>
                    </a:lnTo>
                    <a:lnTo>
                      <a:pt x="98" y="129"/>
                    </a:lnTo>
                    <a:lnTo>
                      <a:pt x="94" y="135"/>
                    </a:lnTo>
                    <a:lnTo>
                      <a:pt x="90" y="141"/>
                    </a:lnTo>
                    <a:lnTo>
                      <a:pt x="88" y="147"/>
                    </a:lnTo>
                    <a:lnTo>
                      <a:pt x="96" y="149"/>
                    </a:lnTo>
                    <a:lnTo>
                      <a:pt x="102" y="152"/>
                    </a:lnTo>
                    <a:lnTo>
                      <a:pt x="108" y="154"/>
                    </a:lnTo>
                    <a:lnTo>
                      <a:pt x="112" y="158"/>
                    </a:lnTo>
                    <a:lnTo>
                      <a:pt x="116" y="162"/>
                    </a:lnTo>
                    <a:lnTo>
                      <a:pt x="120" y="166"/>
                    </a:lnTo>
                    <a:lnTo>
                      <a:pt x="124" y="170"/>
                    </a:lnTo>
                    <a:lnTo>
                      <a:pt x="130" y="172"/>
                    </a:lnTo>
                    <a:lnTo>
                      <a:pt x="130" y="203"/>
                    </a:lnTo>
                    <a:lnTo>
                      <a:pt x="126" y="209"/>
                    </a:lnTo>
                    <a:lnTo>
                      <a:pt x="122" y="213"/>
                    </a:lnTo>
                    <a:lnTo>
                      <a:pt x="118" y="217"/>
                    </a:lnTo>
                    <a:lnTo>
                      <a:pt x="114" y="221"/>
                    </a:lnTo>
                    <a:lnTo>
                      <a:pt x="110" y="225"/>
                    </a:lnTo>
                    <a:lnTo>
                      <a:pt x="108" y="229"/>
                    </a:lnTo>
                    <a:lnTo>
                      <a:pt x="104" y="231"/>
                    </a:lnTo>
                    <a:lnTo>
                      <a:pt x="100" y="233"/>
                    </a:lnTo>
                    <a:lnTo>
                      <a:pt x="104" y="235"/>
                    </a:lnTo>
                    <a:lnTo>
                      <a:pt x="110" y="237"/>
                    </a:lnTo>
                    <a:lnTo>
                      <a:pt x="118" y="241"/>
                    </a:lnTo>
                    <a:lnTo>
                      <a:pt x="126" y="247"/>
                    </a:lnTo>
                    <a:lnTo>
                      <a:pt x="132" y="252"/>
                    </a:lnTo>
                    <a:lnTo>
                      <a:pt x="139" y="258"/>
                    </a:lnTo>
                    <a:lnTo>
                      <a:pt x="145" y="262"/>
                    </a:lnTo>
                    <a:lnTo>
                      <a:pt x="149" y="264"/>
                    </a:lnTo>
                    <a:lnTo>
                      <a:pt x="149" y="272"/>
                    </a:lnTo>
                    <a:lnTo>
                      <a:pt x="155" y="278"/>
                    </a:lnTo>
                    <a:lnTo>
                      <a:pt x="159" y="286"/>
                    </a:lnTo>
                    <a:lnTo>
                      <a:pt x="167" y="292"/>
                    </a:lnTo>
                    <a:lnTo>
                      <a:pt x="173" y="299"/>
                    </a:lnTo>
                    <a:lnTo>
                      <a:pt x="179" y="307"/>
                    </a:lnTo>
                    <a:lnTo>
                      <a:pt x="184" y="313"/>
                    </a:lnTo>
                    <a:lnTo>
                      <a:pt x="186" y="321"/>
                    </a:lnTo>
                    <a:lnTo>
                      <a:pt x="198" y="327"/>
                    </a:lnTo>
                    <a:lnTo>
                      <a:pt x="198" y="331"/>
                    </a:lnTo>
                    <a:lnTo>
                      <a:pt x="200" y="335"/>
                    </a:lnTo>
                    <a:lnTo>
                      <a:pt x="202" y="339"/>
                    </a:lnTo>
                    <a:lnTo>
                      <a:pt x="204" y="343"/>
                    </a:lnTo>
                    <a:lnTo>
                      <a:pt x="208" y="348"/>
                    </a:lnTo>
                    <a:lnTo>
                      <a:pt x="210" y="352"/>
                    </a:lnTo>
                    <a:lnTo>
                      <a:pt x="214" y="354"/>
                    </a:lnTo>
                    <a:lnTo>
                      <a:pt x="216" y="358"/>
                    </a:lnTo>
                    <a:lnTo>
                      <a:pt x="216" y="350"/>
                    </a:lnTo>
                    <a:lnTo>
                      <a:pt x="218" y="325"/>
                    </a:lnTo>
                    <a:lnTo>
                      <a:pt x="222" y="292"/>
                    </a:lnTo>
                    <a:lnTo>
                      <a:pt x="228" y="256"/>
                    </a:lnTo>
                    <a:lnTo>
                      <a:pt x="235" y="215"/>
                    </a:lnTo>
                    <a:lnTo>
                      <a:pt x="241" y="178"/>
                    </a:lnTo>
                    <a:lnTo>
                      <a:pt x="245" y="147"/>
                    </a:lnTo>
                    <a:lnTo>
                      <a:pt x="247" y="129"/>
                    </a:lnTo>
                    <a:lnTo>
                      <a:pt x="245" y="129"/>
                    </a:lnTo>
                    <a:lnTo>
                      <a:pt x="243" y="127"/>
                    </a:lnTo>
                    <a:lnTo>
                      <a:pt x="241" y="125"/>
                    </a:lnTo>
                    <a:lnTo>
                      <a:pt x="239" y="123"/>
                    </a:lnTo>
                    <a:lnTo>
                      <a:pt x="237" y="119"/>
                    </a:lnTo>
                    <a:lnTo>
                      <a:pt x="235" y="117"/>
                    </a:lnTo>
                    <a:lnTo>
                      <a:pt x="235" y="113"/>
                    </a:lnTo>
                    <a:lnTo>
                      <a:pt x="235" y="111"/>
                    </a:lnTo>
                    <a:lnTo>
                      <a:pt x="226" y="109"/>
                    </a:lnTo>
                    <a:lnTo>
                      <a:pt x="220" y="107"/>
                    </a:lnTo>
                    <a:lnTo>
                      <a:pt x="212" y="100"/>
                    </a:lnTo>
                    <a:lnTo>
                      <a:pt x="204" y="94"/>
                    </a:lnTo>
                    <a:lnTo>
                      <a:pt x="198" y="86"/>
                    </a:lnTo>
                    <a:lnTo>
                      <a:pt x="190" y="80"/>
                    </a:lnTo>
                    <a:lnTo>
                      <a:pt x="184" y="74"/>
                    </a:lnTo>
                    <a:lnTo>
                      <a:pt x="179" y="68"/>
                    </a:lnTo>
                    <a:lnTo>
                      <a:pt x="175" y="68"/>
                    </a:lnTo>
                    <a:lnTo>
                      <a:pt x="173" y="68"/>
                    </a:lnTo>
                    <a:lnTo>
                      <a:pt x="167" y="68"/>
                    </a:lnTo>
                    <a:lnTo>
                      <a:pt x="163" y="66"/>
                    </a:lnTo>
                    <a:lnTo>
                      <a:pt x="159" y="64"/>
                    </a:lnTo>
                    <a:lnTo>
                      <a:pt x="155" y="62"/>
                    </a:lnTo>
                    <a:lnTo>
                      <a:pt x="151" y="60"/>
                    </a:lnTo>
                    <a:lnTo>
                      <a:pt x="149" y="56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8" name="Freeform 284"/>
              <p:cNvSpPr>
                <a:spLocks/>
              </p:cNvSpPr>
              <p:nvPr/>
            </p:nvSpPr>
            <p:spPr bwMode="auto">
              <a:xfrm>
                <a:off x="3274" y="5573"/>
                <a:ext cx="247" cy="358"/>
              </a:xfrm>
              <a:custGeom>
                <a:avLst/>
                <a:gdLst>
                  <a:gd name="T0" fmla="*/ 139 w 247"/>
                  <a:gd name="T1" fmla="*/ 51 h 358"/>
                  <a:gd name="T2" fmla="*/ 110 w 247"/>
                  <a:gd name="T3" fmla="*/ 41 h 358"/>
                  <a:gd name="T4" fmla="*/ 79 w 247"/>
                  <a:gd name="T5" fmla="*/ 29 h 358"/>
                  <a:gd name="T6" fmla="*/ 55 w 247"/>
                  <a:gd name="T7" fmla="*/ 13 h 358"/>
                  <a:gd name="T8" fmla="*/ 45 w 247"/>
                  <a:gd name="T9" fmla="*/ 7 h 358"/>
                  <a:gd name="T10" fmla="*/ 32 w 247"/>
                  <a:gd name="T11" fmla="*/ 4 h 358"/>
                  <a:gd name="T12" fmla="*/ 18 w 247"/>
                  <a:gd name="T13" fmla="*/ 2 h 358"/>
                  <a:gd name="T14" fmla="*/ 6 w 247"/>
                  <a:gd name="T15" fmla="*/ 0 h 358"/>
                  <a:gd name="T16" fmla="*/ 4 w 247"/>
                  <a:gd name="T17" fmla="*/ 9 h 358"/>
                  <a:gd name="T18" fmla="*/ 30 w 247"/>
                  <a:gd name="T19" fmla="*/ 39 h 358"/>
                  <a:gd name="T20" fmla="*/ 67 w 247"/>
                  <a:gd name="T21" fmla="*/ 72 h 358"/>
                  <a:gd name="T22" fmla="*/ 102 w 247"/>
                  <a:gd name="T23" fmla="*/ 94 h 358"/>
                  <a:gd name="T24" fmla="*/ 118 w 247"/>
                  <a:gd name="T25" fmla="*/ 105 h 358"/>
                  <a:gd name="T26" fmla="*/ 110 w 247"/>
                  <a:gd name="T27" fmla="*/ 115 h 358"/>
                  <a:gd name="T28" fmla="*/ 102 w 247"/>
                  <a:gd name="T29" fmla="*/ 123 h 358"/>
                  <a:gd name="T30" fmla="*/ 94 w 247"/>
                  <a:gd name="T31" fmla="*/ 135 h 358"/>
                  <a:gd name="T32" fmla="*/ 88 w 247"/>
                  <a:gd name="T33" fmla="*/ 147 h 358"/>
                  <a:gd name="T34" fmla="*/ 102 w 247"/>
                  <a:gd name="T35" fmla="*/ 152 h 358"/>
                  <a:gd name="T36" fmla="*/ 112 w 247"/>
                  <a:gd name="T37" fmla="*/ 158 h 358"/>
                  <a:gd name="T38" fmla="*/ 120 w 247"/>
                  <a:gd name="T39" fmla="*/ 166 h 358"/>
                  <a:gd name="T40" fmla="*/ 130 w 247"/>
                  <a:gd name="T41" fmla="*/ 172 h 358"/>
                  <a:gd name="T42" fmla="*/ 126 w 247"/>
                  <a:gd name="T43" fmla="*/ 209 h 358"/>
                  <a:gd name="T44" fmla="*/ 118 w 247"/>
                  <a:gd name="T45" fmla="*/ 217 h 358"/>
                  <a:gd name="T46" fmla="*/ 110 w 247"/>
                  <a:gd name="T47" fmla="*/ 225 h 358"/>
                  <a:gd name="T48" fmla="*/ 104 w 247"/>
                  <a:gd name="T49" fmla="*/ 231 h 358"/>
                  <a:gd name="T50" fmla="*/ 104 w 247"/>
                  <a:gd name="T51" fmla="*/ 235 h 358"/>
                  <a:gd name="T52" fmla="*/ 118 w 247"/>
                  <a:gd name="T53" fmla="*/ 241 h 358"/>
                  <a:gd name="T54" fmla="*/ 132 w 247"/>
                  <a:gd name="T55" fmla="*/ 252 h 358"/>
                  <a:gd name="T56" fmla="*/ 145 w 247"/>
                  <a:gd name="T57" fmla="*/ 262 h 358"/>
                  <a:gd name="T58" fmla="*/ 149 w 247"/>
                  <a:gd name="T59" fmla="*/ 272 h 358"/>
                  <a:gd name="T60" fmla="*/ 159 w 247"/>
                  <a:gd name="T61" fmla="*/ 286 h 358"/>
                  <a:gd name="T62" fmla="*/ 173 w 247"/>
                  <a:gd name="T63" fmla="*/ 299 h 358"/>
                  <a:gd name="T64" fmla="*/ 184 w 247"/>
                  <a:gd name="T65" fmla="*/ 313 h 358"/>
                  <a:gd name="T66" fmla="*/ 198 w 247"/>
                  <a:gd name="T67" fmla="*/ 327 h 358"/>
                  <a:gd name="T68" fmla="*/ 200 w 247"/>
                  <a:gd name="T69" fmla="*/ 335 h 358"/>
                  <a:gd name="T70" fmla="*/ 204 w 247"/>
                  <a:gd name="T71" fmla="*/ 343 h 358"/>
                  <a:gd name="T72" fmla="*/ 210 w 247"/>
                  <a:gd name="T73" fmla="*/ 352 h 358"/>
                  <a:gd name="T74" fmla="*/ 216 w 247"/>
                  <a:gd name="T75" fmla="*/ 358 h 358"/>
                  <a:gd name="T76" fmla="*/ 218 w 247"/>
                  <a:gd name="T77" fmla="*/ 325 h 358"/>
                  <a:gd name="T78" fmla="*/ 228 w 247"/>
                  <a:gd name="T79" fmla="*/ 256 h 358"/>
                  <a:gd name="T80" fmla="*/ 241 w 247"/>
                  <a:gd name="T81" fmla="*/ 178 h 358"/>
                  <a:gd name="T82" fmla="*/ 247 w 247"/>
                  <a:gd name="T83" fmla="*/ 129 h 358"/>
                  <a:gd name="T84" fmla="*/ 243 w 247"/>
                  <a:gd name="T85" fmla="*/ 127 h 358"/>
                  <a:gd name="T86" fmla="*/ 239 w 247"/>
                  <a:gd name="T87" fmla="*/ 123 h 358"/>
                  <a:gd name="T88" fmla="*/ 235 w 247"/>
                  <a:gd name="T89" fmla="*/ 117 h 358"/>
                  <a:gd name="T90" fmla="*/ 235 w 247"/>
                  <a:gd name="T91" fmla="*/ 111 h 358"/>
                  <a:gd name="T92" fmla="*/ 220 w 247"/>
                  <a:gd name="T93" fmla="*/ 107 h 358"/>
                  <a:gd name="T94" fmla="*/ 204 w 247"/>
                  <a:gd name="T95" fmla="*/ 94 h 358"/>
                  <a:gd name="T96" fmla="*/ 190 w 247"/>
                  <a:gd name="T97" fmla="*/ 80 h 358"/>
                  <a:gd name="T98" fmla="*/ 179 w 247"/>
                  <a:gd name="T99" fmla="*/ 68 h 358"/>
                  <a:gd name="T100" fmla="*/ 173 w 247"/>
                  <a:gd name="T101" fmla="*/ 68 h 358"/>
                  <a:gd name="T102" fmla="*/ 163 w 247"/>
                  <a:gd name="T103" fmla="*/ 66 h 358"/>
                  <a:gd name="T104" fmla="*/ 155 w 247"/>
                  <a:gd name="T105" fmla="*/ 62 h 358"/>
                  <a:gd name="T106" fmla="*/ 149 w 247"/>
                  <a:gd name="T107" fmla="*/ 56 h 35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7" h="358">
                    <a:moveTo>
                      <a:pt x="149" y="56"/>
                    </a:moveTo>
                    <a:lnTo>
                      <a:pt x="139" y="51"/>
                    </a:lnTo>
                    <a:lnTo>
                      <a:pt x="126" y="47"/>
                    </a:lnTo>
                    <a:lnTo>
                      <a:pt x="110" y="41"/>
                    </a:lnTo>
                    <a:lnTo>
                      <a:pt x="94" y="35"/>
                    </a:lnTo>
                    <a:lnTo>
                      <a:pt x="79" y="29"/>
                    </a:lnTo>
                    <a:lnTo>
                      <a:pt x="65" y="21"/>
                    </a:lnTo>
                    <a:lnTo>
                      <a:pt x="55" y="13"/>
                    </a:lnTo>
                    <a:lnTo>
                      <a:pt x="49" y="7"/>
                    </a:lnTo>
                    <a:lnTo>
                      <a:pt x="45" y="7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4" y="2"/>
                    </a:lnTo>
                    <a:lnTo>
                      <a:pt x="18" y="2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16" y="23"/>
                    </a:lnTo>
                    <a:lnTo>
                      <a:pt x="30" y="39"/>
                    </a:lnTo>
                    <a:lnTo>
                      <a:pt x="49" y="56"/>
                    </a:lnTo>
                    <a:lnTo>
                      <a:pt x="67" y="72"/>
                    </a:lnTo>
                    <a:lnTo>
                      <a:pt x="85" y="86"/>
                    </a:lnTo>
                    <a:lnTo>
                      <a:pt x="102" y="94"/>
                    </a:lnTo>
                    <a:lnTo>
                      <a:pt x="112" y="98"/>
                    </a:lnTo>
                    <a:lnTo>
                      <a:pt x="118" y="105"/>
                    </a:lnTo>
                    <a:lnTo>
                      <a:pt x="114" y="109"/>
                    </a:lnTo>
                    <a:lnTo>
                      <a:pt x="110" y="115"/>
                    </a:lnTo>
                    <a:lnTo>
                      <a:pt x="106" y="119"/>
                    </a:lnTo>
                    <a:lnTo>
                      <a:pt x="102" y="123"/>
                    </a:lnTo>
                    <a:lnTo>
                      <a:pt x="98" y="129"/>
                    </a:lnTo>
                    <a:lnTo>
                      <a:pt x="94" y="135"/>
                    </a:lnTo>
                    <a:lnTo>
                      <a:pt x="90" y="141"/>
                    </a:lnTo>
                    <a:lnTo>
                      <a:pt x="88" y="147"/>
                    </a:lnTo>
                    <a:lnTo>
                      <a:pt x="96" y="149"/>
                    </a:lnTo>
                    <a:lnTo>
                      <a:pt x="102" y="152"/>
                    </a:lnTo>
                    <a:lnTo>
                      <a:pt x="108" y="154"/>
                    </a:lnTo>
                    <a:lnTo>
                      <a:pt x="112" y="158"/>
                    </a:lnTo>
                    <a:lnTo>
                      <a:pt x="116" y="162"/>
                    </a:lnTo>
                    <a:lnTo>
                      <a:pt x="120" y="166"/>
                    </a:lnTo>
                    <a:lnTo>
                      <a:pt x="124" y="170"/>
                    </a:lnTo>
                    <a:lnTo>
                      <a:pt x="130" y="172"/>
                    </a:lnTo>
                    <a:lnTo>
                      <a:pt x="130" y="203"/>
                    </a:lnTo>
                    <a:lnTo>
                      <a:pt x="126" y="209"/>
                    </a:lnTo>
                    <a:lnTo>
                      <a:pt x="122" y="213"/>
                    </a:lnTo>
                    <a:lnTo>
                      <a:pt x="118" y="217"/>
                    </a:lnTo>
                    <a:lnTo>
                      <a:pt x="114" y="221"/>
                    </a:lnTo>
                    <a:lnTo>
                      <a:pt x="110" y="225"/>
                    </a:lnTo>
                    <a:lnTo>
                      <a:pt x="108" y="229"/>
                    </a:lnTo>
                    <a:lnTo>
                      <a:pt x="104" y="231"/>
                    </a:lnTo>
                    <a:lnTo>
                      <a:pt x="100" y="233"/>
                    </a:lnTo>
                    <a:lnTo>
                      <a:pt x="104" y="235"/>
                    </a:lnTo>
                    <a:lnTo>
                      <a:pt x="110" y="237"/>
                    </a:lnTo>
                    <a:lnTo>
                      <a:pt x="118" y="241"/>
                    </a:lnTo>
                    <a:lnTo>
                      <a:pt x="126" y="247"/>
                    </a:lnTo>
                    <a:lnTo>
                      <a:pt x="132" y="252"/>
                    </a:lnTo>
                    <a:lnTo>
                      <a:pt x="139" y="258"/>
                    </a:lnTo>
                    <a:lnTo>
                      <a:pt x="145" y="262"/>
                    </a:lnTo>
                    <a:lnTo>
                      <a:pt x="149" y="264"/>
                    </a:lnTo>
                    <a:lnTo>
                      <a:pt x="149" y="272"/>
                    </a:lnTo>
                    <a:lnTo>
                      <a:pt x="155" y="278"/>
                    </a:lnTo>
                    <a:lnTo>
                      <a:pt x="159" y="286"/>
                    </a:lnTo>
                    <a:lnTo>
                      <a:pt x="167" y="292"/>
                    </a:lnTo>
                    <a:lnTo>
                      <a:pt x="173" y="299"/>
                    </a:lnTo>
                    <a:lnTo>
                      <a:pt x="179" y="307"/>
                    </a:lnTo>
                    <a:lnTo>
                      <a:pt x="184" y="313"/>
                    </a:lnTo>
                    <a:lnTo>
                      <a:pt x="186" y="321"/>
                    </a:lnTo>
                    <a:lnTo>
                      <a:pt x="198" y="327"/>
                    </a:lnTo>
                    <a:lnTo>
                      <a:pt x="198" y="331"/>
                    </a:lnTo>
                    <a:lnTo>
                      <a:pt x="200" y="335"/>
                    </a:lnTo>
                    <a:lnTo>
                      <a:pt x="202" y="339"/>
                    </a:lnTo>
                    <a:lnTo>
                      <a:pt x="204" y="343"/>
                    </a:lnTo>
                    <a:lnTo>
                      <a:pt x="208" y="348"/>
                    </a:lnTo>
                    <a:lnTo>
                      <a:pt x="210" y="352"/>
                    </a:lnTo>
                    <a:lnTo>
                      <a:pt x="214" y="354"/>
                    </a:lnTo>
                    <a:lnTo>
                      <a:pt x="216" y="358"/>
                    </a:lnTo>
                    <a:lnTo>
                      <a:pt x="216" y="350"/>
                    </a:lnTo>
                    <a:lnTo>
                      <a:pt x="218" y="325"/>
                    </a:lnTo>
                    <a:lnTo>
                      <a:pt x="222" y="292"/>
                    </a:lnTo>
                    <a:lnTo>
                      <a:pt x="228" y="256"/>
                    </a:lnTo>
                    <a:lnTo>
                      <a:pt x="235" y="215"/>
                    </a:lnTo>
                    <a:lnTo>
                      <a:pt x="241" y="178"/>
                    </a:lnTo>
                    <a:lnTo>
                      <a:pt x="245" y="147"/>
                    </a:lnTo>
                    <a:lnTo>
                      <a:pt x="247" y="129"/>
                    </a:lnTo>
                    <a:lnTo>
                      <a:pt x="245" y="129"/>
                    </a:lnTo>
                    <a:lnTo>
                      <a:pt x="243" y="127"/>
                    </a:lnTo>
                    <a:lnTo>
                      <a:pt x="241" y="125"/>
                    </a:lnTo>
                    <a:lnTo>
                      <a:pt x="239" y="123"/>
                    </a:lnTo>
                    <a:lnTo>
                      <a:pt x="237" y="119"/>
                    </a:lnTo>
                    <a:lnTo>
                      <a:pt x="235" y="117"/>
                    </a:lnTo>
                    <a:lnTo>
                      <a:pt x="235" y="113"/>
                    </a:lnTo>
                    <a:lnTo>
                      <a:pt x="235" y="111"/>
                    </a:lnTo>
                    <a:lnTo>
                      <a:pt x="226" y="109"/>
                    </a:lnTo>
                    <a:lnTo>
                      <a:pt x="220" y="107"/>
                    </a:lnTo>
                    <a:lnTo>
                      <a:pt x="212" y="100"/>
                    </a:lnTo>
                    <a:lnTo>
                      <a:pt x="204" y="94"/>
                    </a:lnTo>
                    <a:lnTo>
                      <a:pt x="198" y="86"/>
                    </a:lnTo>
                    <a:lnTo>
                      <a:pt x="190" y="80"/>
                    </a:lnTo>
                    <a:lnTo>
                      <a:pt x="184" y="74"/>
                    </a:lnTo>
                    <a:lnTo>
                      <a:pt x="179" y="68"/>
                    </a:lnTo>
                    <a:lnTo>
                      <a:pt x="175" y="68"/>
                    </a:lnTo>
                    <a:lnTo>
                      <a:pt x="173" y="68"/>
                    </a:lnTo>
                    <a:lnTo>
                      <a:pt x="167" y="68"/>
                    </a:lnTo>
                    <a:lnTo>
                      <a:pt x="163" y="66"/>
                    </a:lnTo>
                    <a:lnTo>
                      <a:pt x="159" y="64"/>
                    </a:lnTo>
                    <a:lnTo>
                      <a:pt x="155" y="62"/>
                    </a:lnTo>
                    <a:lnTo>
                      <a:pt x="151" y="60"/>
                    </a:lnTo>
                    <a:lnTo>
                      <a:pt x="149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59" name="Freeform 285"/>
              <p:cNvSpPr>
                <a:spLocks/>
              </p:cNvSpPr>
              <p:nvPr/>
            </p:nvSpPr>
            <p:spPr bwMode="auto">
              <a:xfrm>
                <a:off x="3298" y="5606"/>
                <a:ext cx="223" cy="319"/>
              </a:xfrm>
              <a:custGeom>
                <a:avLst/>
                <a:gdLst>
                  <a:gd name="T0" fmla="*/ 178 w 223"/>
                  <a:gd name="T1" fmla="*/ 90 h 319"/>
                  <a:gd name="T2" fmla="*/ 188 w 223"/>
                  <a:gd name="T3" fmla="*/ 96 h 319"/>
                  <a:gd name="T4" fmla="*/ 200 w 223"/>
                  <a:gd name="T5" fmla="*/ 102 h 319"/>
                  <a:gd name="T6" fmla="*/ 215 w 223"/>
                  <a:gd name="T7" fmla="*/ 106 h 319"/>
                  <a:gd name="T8" fmla="*/ 219 w 223"/>
                  <a:gd name="T9" fmla="*/ 127 h 319"/>
                  <a:gd name="T10" fmla="*/ 213 w 223"/>
                  <a:gd name="T11" fmla="*/ 178 h 319"/>
                  <a:gd name="T12" fmla="*/ 202 w 223"/>
                  <a:gd name="T13" fmla="*/ 235 h 319"/>
                  <a:gd name="T14" fmla="*/ 194 w 223"/>
                  <a:gd name="T15" fmla="*/ 288 h 319"/>
                  <a:gd name="T16" fmla="*/ 192 w 223"/>
                  <a:gd name="T17" fmla="*/ 308 h 319"/>
                  <a:gd name="T18" fmla="*/ 190 w 223"/>
                  <a:gd name="T19" fmla="*/ 310 h 319"/>
                  <a:gd name="T20" fmla="*/ 188 w 223"/>
                  <a:gd name="T21" fmla="*/ 315 h 319"/>
                  <a:gd name="T22" fmla="*/ 188 w 223"/>
                  <a:gd name="T23" fmla="*/ 319 h 319"/>
                  <a:gd name="T24" fmla="*/ 184 w 223"/>
                  <a:gd name="T25" fmla="*/ 317 h 319"/>
                  <a:gd name="T26" fmla="*/ 180 w 223"/>
                  <a:gd name="T27" fmla="*/ 310 h 319"/>
                  <a:gd name="T28" fmla="*/ 176 w 223"/>
                  <a:gd name="T29" fmla="*/ 304 h 319"/>
                  <a:gd name="T30" fmla="*/ 174 w 223"/>
                  <a:gd name="T31" fmla="*/ 296 h 319"/>
                  <a:gd name="T32" fmla="*/ 162 w 223"/>
                  <a:gd name="T33" fmla="*/ 288 h 319"/>
                  <a:gd name="T34" fmla="*/ 155 w 223"/>
                  <a:gd name="T35" fmla="*/ 274 h 319"/>
                  <a:gd name="T36" fmla="*/ 143 w 223"/>
                  <a:gd name="T37" fmla="*/ 259 h 319"/>
                  <a:gd name="T38" fmla="*/ 131 w 223"/>
                  <a:gd name="T39" fmla="*/ 245 h 319"/>
                  <a:gd name="T40" fmla="*/ 125 w 223"/>
                  <a:gd name="T41" fmla="*/ 231 h 319"/>
                  <a:gd name="T42" fmla="*/ 115 w 223"/>
                  <a:gd name="T43" fmla="*/ 225 h 319"/>
                  <a:gd name="T44" fmla="*/ 102 w 223"/>
                  <a:gd name="T45" fmla="*/ 214 h 319"/>
                  <a:gd name="T46" fmla="*/ 86 w 223"/>
                  <a:gd name="T47" fmla="*/ 204 h 319"/>
                  <a:gd name="T48" fmla="*/ 76 w 223"/>
                  <a:gd name="T49" fmla="*/ 200 h 319"/>
                  <a:gd name="T50" fmla="*/ 84 w 223"/>
                  <a:gd name="T51" fmla="*/ 196 h 319"/>
                  <a:gd name="T52" fmla="*/ 90 w 223"/>
                  <a:gd name="T53" fmla="*/ 188 h 319"/>
                  <a:gd name="T54" fmla="*/ 98 w 223"/>
                  <a:gd name="T55" fmla="*/ 180 h 319"/>
                  <a:gd name="T56" fmla="*/ 106 w 223"/>
                  <a:gd name="T57" fmla="*/ 170 h 319"/>
                  <a:gd name="T58" fmla="*/ 100 w 223"/>
                  <a:gd name="T59" fmla="*/ 137 h 319"/>
                  <a:gd name="T60" fmla="*/ 92 w 223"/>
                  <a:gd name="T61" fmla="*/ 129 h 319"/>
                  <a:gd name="T62" fmla="*/ 84 w 223"/>
                  <a:gd name="T63" fmla="*/ 121 h 319"/>
                  <a:gd name="T64" fmla="*/ 72 w 223"/>
                  <a:gd name="T65" fmla="*/ 116 h 319"/>
                  <a:gd name="T66" fmla="*/ 66 w 223"/>
                  <a:gd name="T67" fmla="*/ 108 h 319"/>
                  <a:gd name="T68" fmla="*/ 74 w 223"/>
                  <a:gd name="T69" fmla="*/ 96 h 319"/>
                  <a:gd name="T70" fmla="*/ 82 w 223"/>
                  <a:gd name="T71" fmla="*/ 86 h 319"/>
                  <a:gd name="T72" fmla="*/ 90 w 223"/>
                  <a:gd name="T73" fmla="*/ 76 h 319"/>
                  <a:gd name="T74" fmla="*/ 88 w 223"/>
                  <a:gd name="T75" fmla="*/ 65 h 319"/>
                  <a:gd name="T76" fmla="*/ 72 w 223"/>
                  <a:gd name="T77" fmla="*/ 59 h 319"/>
                  <a:gd name="T78" fmla="*/ 49 w 223"/>
                  <a:gd name="T79" fmla="*/ 43 h 319"/>
                  <a:gd name="T80" fmla="*/ 23 w 223"/>
                  <a:gd name="T81" fmla="*/ 23 h 319"/>
                  <a:gd name="T82" fmla="*/ 0 w 223"/>
                  <a:gd name="T83" fmla="*/ 0 h 319"/>
                  <a:gd name="T84" fmla="*/ 43 w 223"/>
                  <a:gd name="T85" fmla="*/ 23 h 319"/>
                  <a:gd name="T86" fmla="*/ 84 w 223"/>
                  <a:gd name="T87" fmla="*/ 47 h 319"/>
                  <a:gd name="T88" fmla="*/ 129 w 223"/>
                  <a:gd name="T89" fmla="*/ 69 h 319"/>
                  <a:gd name="T90" fmla="*/ 176 w 223"/>
                  <a:gd name="T91" fmla="*/ 84 h 3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3" h="319">
                    <a:moveTo>
                      <a:pt x="176" y="84"/>
                    </a:moveTo>
                    <a:lnTo>
                      <a:pt x="178" y="90"/>
                    </a:lnTo>
                    <a:lnTo>
                      <a:pt x="182" y="94"/>
                    </a:lnTo>
                    <a:lnTo>
                      <a:pt x="188" y="96"/>
                    </a:lnTo>
                    <a:lnTo>
                      <a:pt x="194" y="100"/>
                    </a:lnTo>
                    <a:lnTo>
                      <a:pt x="200" y="102"/>
                    </a:lnTo>
                    <a:lnTo>
                      <a:pt x="207" y="104"/>
                    </a:lnTo>
                    <a:lnTo>
                      <a:pt x="215" y="106"/>
                    </a:lnTo>
                    <a:lnTo>
                      <a:pt x="223" y="108"/>
                    </a:lnTo>
                    <a:lnTo>
                      <a:pt x="219" y="127"/>
                    </a:lnTo>
                    <a:lnTo>
                      <a:pt x="217" y="151"/>
                    </a:lnTo>
                    <a:lnTo>
                      <a:pt x="213" y="178"/>
                    </a:lnTo>
                    <a:lnTo>
                      <a:pt x="207" y="206"/>
                    </a:lnTo>
                    <a:lnTo>
                      <a:pt x="202" y="235"/>
                    </a:lnTo>
                    <a:lnTo>
                      <a:pt x="198" y="263"/>
                    </a:lnTo>
                    <a:lnTo>
                      <a:pt x="194" y="288"/>
                    </a:lnTo>
                    <a:lnTo>
                      <a:pt x="192" y="306"/>
                    </a:lnTo>
                    <a:lnTo>
                      <a:pt x="192" y="308"/>
                    </a:lnTo>
                    <a:lnTo>
                      <a:pt x="190" y="310"/>
                    </a:lnTo>
                    <a:lnTo>
                      <a:pt x="190" y="313"/>
                    </a:lnTo>
                    <a:lnTo>
                      <a:pt x="188" y="315"/>
                    </a:lnTo>
                    <a:lnTo>
                      <a:pt x="188" y="317"/>
                    </a:lnTo>
                    <a:lnTo>
                      <a:pt x="188" y="319"/>
                    </a:lnTo>
                    <a:lnTo>
                      <a:pt x="184" y="317"/>
                    </a:lnTo>
                    <a:lnTo>
                      <a:pt x="182" y="315"/>
                    </a:lnTo>
                    <a:lnTo>
                      <a:pt x="180" y="310"/>
                    </a:lnTo>
                    <a:lnTo>
                      <a:pt x="178" y="306"/>
                    </a:lnTo>
                    <a:lnTo>
                      <a:pt x="176" y="304"/>
                    </a:lnTo>
                    <a:lnTo>
                      <a:pt x="174" y="300"/>
                    </a:lnTo>
                    <a:lnTo>
                      <a:pt x="174" y="296"/>
                    </a:lnTo>
                    <a:lnTo>
                      <a:pt x="174" y="294"/>
                    </a:lnTo>
                    <a:lnTo>
                      <a:pt x="162" y="288"/>
                    </a:lnTo>
                    <a:lnTo>
                      <a:pt x="160" y="280"/>
                    </a:lnTo>
                    <a:lnTo>
                      <a:pt x="155" y="274"/>
                    </a:lnTo>
                    <a:lnTo>
                      <a:pt x="149" y="266"/>
                    </a:lnTo>
                    <a:lnTo>
                      <a:pt x="143" y="259"/>
                    </a:lnTo>
                    <a:lnTo>
                      <a:pt x="135" y="253"/>
                    </a:lnTo>
                    <a:lnTo>
                      <a:pt x="131" y="245"/>
                    </a:lnTo>
                    <a:lnTo>
                      <a:pt x="125" y="239"/>
                    </a:lnTo>
                    <a:lnTo>
                      <a:pt x="125" y="231"/>
                    </a:lnTo>
                    <a:lnTo>
                      <a:pt x="121" y="229"/>
                    </a:lnTo>
                    <a:lnTo>
                      <a:pt x="115" y="225"/>
                    </a:lnTo>
                    <a:lnTo>
                      <a:pt x="108" y="219"/>
                    </a:lnTo>
                    <a:lnTo>
                      <a:pt x="102" y="214"/>
                    </a:lnTo>
                    <a:lnTo>
                      <a:pt x="94" y="208"/>
                    </a:lnTo>
                    <a:lnTo>
                      <a:pt x="86" y="204"/>
                    </a:lnTo>
                    <a:lnTo>
                      <a:pt x="80" y="202"/>
                    </a:lnTo>
                    <a:lnTo>
                      <a:pt x="76" y="200"/>
                    </a:lnTo>
                    <a:lnTo>
                      <a:pt x="80" y="198"/>
                    </a:lnTo>
                    <a:lnTo>
                      <a:pt x="84" y="196"/>
                    </a:lnTo>
                    <a:lnTo>
                      <a:pt x="86" y="192"/>
                    </a:lnTo>
                    <a:lnTo>
                      <a:pt x="90" y="188"/>
                    </a:lnTo>
                    <a:lnTo>
                      <a:pt x="94" y="184"/>
                    </a:lnTo>
                    <a:lnTo>
                      <a:pt x="98" y="180"/>
                    </a:lnTo>
                    <a:lnTo>
                      <a:pt x="102" y="176"/>
                    </a:lnTo>
                    <a:lnTo>
                      <a:pt x="106" y="170"/>
                    </a:lnTo>
                    <a:lnTo>
                      <a:pt x="106" y="139"/>
                    </a:lnTo>
                    <a:lnTo>
                      <a:pt x="100" y="137"/>
                    </a:lnTo>
                    <a:lnTo>
                      <a:pt x="96" y="133"/>
                    </a:lnTo>
                    <a:lnTo>
                      <a:pt x="92" y="129"/>
                    </a:lnTo>
                    <a:lnTo>
                      <a:pt x="88" y="125"/>
                    </a:lnTo>
                    <a:lnTo>
                      <a:pt x="84" y="121"/>
                    </a:lnTo>
                    <a:lnTo>
                      <a:pt x="78" y="119"/>
                    </a:lnTo>
                    <a:lnTo>
                      <a:pt x="72" y="116"/>
                    </a:lnTo>
                    <a:lnTo>
                      <a:pt x="64" y="114"/>
                    </a:lnTo>
                    <a:lnTo>
                      <a:pt x="66" y="108"/>
                    </a:lnTo>
                    <a:lnTo>
                      <a:pt x="70" y="102"/>
                    </a:lnTo>
                    <a:lnTo>
                      <a:pt x="74" y="96"/>
                    </a:lnTo>
                    <a:lnTo>
                      <a:pt x="78" y="90"/>
                    </a:lnTo>
                    <a:lnTo>
                      <a:pt x="82" y="86"/>
                    </a:lnTo>
                    <a:lnTo>
                      <a:pt x="86" y="82"/>
                    </a:lnTo>
                    <a:lnTo>
                      <a:pt x="90" y="76"/>
                    </a:lnTo>
                    <a:lnTo>
                      <a:pt x="94" y="72"/>
                    </a:lnTo>
                    <a:lnTo>
                      <a:pt x="88" y="65"/>
                    </a:lnTo>
                    <a:lnTo>
                      <a:pt x="82" y="63"/>
                    </a:lnTo>
                    <a:lnTo>
                      <a:pt x="72" y="59"/>
                    </a:lnTo>
                    <a:lnTo>
                      <a:pt x="61" y="53"/>
                    </a:lnTo>
                    <a:lnTo>
                      <a:pt x="49" y="43"/>
                    </a:lnTo>
                    <a:lnTo>
                      <a:pt x="37" y="33"/>
                    </a:lnTo>
                    <a:lnTo>
                      <a:pt x="23" y="23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21" y="10"/>
                    </a:lnTo>
                    <a:lnTo>
                      <a:pt x="43" y="23"/>
                    </a:lnTo>
                    <a:lnTo>
                      <a:pt x="64" y="35"/>
                    </a:lnTo>
                    <a:lnTo>
                      <a:pt x="84" y="47"/>
                    </a:lnTo>
                    <a:lnTo>
                      <a:pt x="106" y="59"/>
                    </a:lnTo>
                    <a:lnTo>
                      <a:pt x="129" y="69"/>
                    </a:lnTo>
                    <a:lnTo>
                      <a:pt x="151" y="78"/>
                    </a:lnTo>
                    <a:lnTo>
                      <a:pt x="176" y="84"/>
                    </a:lnTo>
                    <a:close/>
                  </a:path>
                </a:pathLst>
              </a:custGeom>
              <a:solidFill>
                <a:srgbClr val="7B7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0" name="Freeform 286"/>
              <p:cNvSpPr>
                <a:spLocks/>
              </p:cNvSpPr>
              <p:nvPr/>
            </p:nvSpPr>
            <p:spPr bwMode="auto">
              <a:xfrm>
                <a:off x="4508" y="5555"/>
                <a:ext cx="314" cy="302"/>
              </a:xfrm>
              <a:custGeom>
                <a:avLst/>
                <a:gdLst>
                  <a:gd name="T0" fmla="*/ 288 w 314"/>
                  <a:gd name="T1" fmla="*/ 0 h 302"/>
                  <a:gd name="T2" fmla="*/ 273 w 314"/>
                  <a:gd name="T3" fmla="*/ 14 h 302"/>
                  <a:gd name="T4" fmla="*/ 259 w 314"/>
                  <a:gd name="T5" fmla="*/ 29 h 302"/>
                  <a:gd name="T6" fmla="*/ 241 w 314"/>
                  <a:gd name="T7" fmla="*/ 41 h 302"/>
                  <a:gd name="T8" fmla="*/ 224 w 314"/>
                  <a:gd name="T9" fmla="*/ 53 h 302"/>
                  <a:gd name="T10" fmla="*/ 188 w 314"/>
                  <a:gd name="T11" fmla="*/ 76 h 302"/>
                  <a:gd name="T12" fmla="*/ 149 w 314"/>
                  <a:gd name="T13" fmla="*/ 92 h 302"/>
                  <a:gd name="T14" fmla="*/ 108 w 314"/>
                  <a:gd name="T15" fmla="*/ 108 h 302"/>
                  <a:gd name="T16" fmla="*/ 69 w 314"/>
                  <a:gd name="T17" fmla="*/ 123 h 302"/>
                  <a:gd name="T18" fmla="*/ 32 w 314"/>
                  <a:gd name="T19" fmla="*/ 139 h 302"/>
                  <a:gd name="T20" fmla="*/ 0 w 314"/>
                  <a:gd name="T21" fmla="*/ 153 h 302"/>
                  <a:gd name="T22" fmla="*/ 22 w 314"/>
                  <a:gd name="T23" fmla="*/ 155 h 302"/>
                  <a:gd name="T24" fmla="*/ 47 w 314"/>
                  <a:gd name="T25" fmla="*/ 161 h 302"/>
                  <a:gd name="T26" fmla="*/ 73 w 314"/>
                  <a:gd name="T27" fmla="*/ 170 h 302"/>
                  <a:gd name="T28" fmla="*/ 100 w 314"/>
                  <a:gd name="T29" fmla="*/ 178 h 302"/>
                  <a:gd name="T30" fmla="*/ 126 w 314"/>
                  <a:gd name="T31" fmla="*/ 188 h 302"/>
                  <a:gd name="T32" fmla="*/ 153 w 314"/>
                  <a:gd name="T33" fmla="*/ 194 h 302"/>
                  <a:gd name="T34" fmla="*/ 181 w 314"/>
                  <a:gd name="T35" fmla="*/ 200 h 302"/>
                  <a:gd name="T36" fmla="*/ 208 w 314"/>
                  <a:gd name="T37" fmla="*/ 202 h 302"/>
                  <a:gd name="T38" fmla="*/ 204 w 314"/>
                  <a:gd name="T39" fmla="*/ 214 h 302"/>
                  <a:gd name="T40" fmla="*/ 196 w 314"/>
                  <a:gd name="T41" fmla="*/ 229 h 302"/>
                  <a:gd name="T42" fmla="*/ 185 w 314"/>
                  <a:gd name="T43" fmla="*/ 245 h 302"/>
                  <a:gd name="T44" fmla="*/ 175 w 314"/>
                  <a:gd name="T45" fmla="*/ 261 h 302"/>
                  <a:gd name="T46" fmla="*/ 165 w 314"/>
                  <a:gd name="T47" fmla="*/ 276 h 302"/>
                  <a:gd name="T48" fmla="*/ 155 w 314"/>
                  <a:gd name="T49" fmla="*/ 290 h 302"/>
                  <a:gd name="T50" fmla="*/ 149 w 314"/>
                  <a:gd name="T51" fmla="*/ 298 h 302"/>
                  <a:gd name="T52" fmla="*/ 147 w 314"/>
                  <a:gd name="T53" fmla="*/ 302 h 302"/>
                  <a:gd name="T54" fmla="*/ 179 w 314"/>
                  <a:gd name="T55" fmla="*/ 290 h 302"/>
                  <a:gd name="T56" fmla="*/ 206 w 314"/>
                  <a:gd name="T57" fmla="*/ 278 h 302"/>
                  <a:gd name="T58" fmla="*/ 230 w 314"/>
                  <a:gd name="T59" fmla="*/ 265 h 302"/>
                  <a:gd name="T60" fmla="*/ 251 w 314"/>
                  <a:gd name="T61" fmla="*/ 253 h 302"/>
                  <a:gd name="T62" fmla="*/ 267 w 314"/>
                  <a:gd name="T63" fmla="*/ 239 h 302"/>
                  <a:gd name="T64" fmla="*/ 279 w 314"/>
                  <a:gd name="T65" fmla="*/ 225 h 302"/>
                  <a:gd name="T66" fmla="*/ 292 w 314"/>
                  <a:gd name="T67" fmla="*/ 210 h 302"/>
                  <a:gd name="T68" fmla="*/ 300 w 314"/>
                  <a:gd name="T69" fmla="*/ 194 h 302"/>
                  <a:gd name="T70" fmla="*/ 304 w 314"/>
                  <a:gd name="T71" fmla="*/ 178 h 302"/>
                  <a:gd name="T72" fmla="*/ 308 w 314"/>
                  <a:gd name="T73" fmla="*/ 159 h 302"/>
                  <a:gd name="T74" fmla="*/ 312 w 314"/>
                  <a:gd name="T75" fmla="*/ 139 h 302"/>
                  <a:gd name="T76" fmla="*/ 312 w 314"/>
                  <a:gd name="T77" fmla="*/ 118 h 302"/>
                  <a:gd name="T78" fmla="*/ 314 w 314"/>
                  <a:gd name="T79" fmla="*/ 71 h 302"/>
                  <a:gd name="T80" fmla="*/ 312 w 314"/>
                  <a:gd name="T81" fmla="*/ 18 h 302"/>
                  <a:gd name="T82" fmla="*/ 310 w 314"/>
                  <a:gd name="T83" fmla="*/ 18 h 302"/>
                  <a:gd name="T84" fmla="*/ 308 w 314"/>
                  <a:gd name="T85" fmla="*/ 16 h 302"/>
                  <a:gd name="T86" fmla="*/ 306 w 314"/>
                  <a:gd name="T87" fmla="*/ 14 h 302"/>
                  <a:gd name="T88" fmla="*/ 302 w 314"/>
                  <a:gd name="T89" fmla="*/ 12 h 302"/>
                  <a:gd name="T90" fmla="*/ 300 w 314"/>
                  <a:gd name="T91" fmla="*/ 10 h 302"/>
                  <a:gd name="T92" fmla="*/ 296 w 314"/>
                  <a:gd name="T93" fmla="*/ 8 h 302"/>
                  <a:gd name="T94" fmla="*/ 292 w 314"/>
                  <a:gd name="T95" fmla="*/ 4 h 302"/>
                  <a:gd name="T96" fmla="*/ 288 w 314"/>
                  <a:gd name="T97" fmla="*/ 0 h 30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14" h="302">
                    <a:moveTo>
                      <a:pt x="288" y="0"/>
                    </a:moveTo>
                    <a:lnTo>
                      <a:pt x="273" y="14"/>
                    </a:lnTo>
                    <a:lnTo>
                      <a:pt x="259" y="29"/>
                    </a:lnTo>
                    <a:lnTo>
                      <a:pt x="241" y="41"/>
                    </a:lnTo>
                    <a:lnTo>
                      <a:pt x="224" y="53"/>
                    </a:lnTo>
                    <a:lnTo>
                      <a:pt x="188" y="76"/>
                    </a:lnTo>
                    <a:lnTo>
                      <a:pt x="149" y="92"/>
                    </a:lnTo>
                    <a:lnTo>
                      <a:pt x="108" y="108"/>
                    </a:lnTo>
                    <a:lnTo>
                      <a:pt x="69" y="123"/>
                    </a:lnTo>
                    <a:lnTo>
                      <a:pt x="32" y="139"/>
                    </a:lnTo>
                    <a:lnTo>
                      <a:pt x="0" y="153"/>
                    </a:lnTo>
                    <a:lnTo>
                      <a:pt x="22" y="155"/>
                    </a:lnTo>
                    <a:lnTo>
                      <a:pt x="47" y="161"/>
                    </a:lnTo>
                    <a:lnTo>
                      <a:pt x="73" y="170"/>
                    </a:lnTo>
                    <a:lnTo>
                      <a:pt x="100" y="178"/>
                    </a:lnTo>
                    <a:lnTo>
                      <a:pt x="126" y="188"/>
                    </a:lnTo>
                    <a:lnTo>
                      <a:pt x="153" y="194"/>
                    </a:lnTo>
                    <a:lnTo>
                      <a:pt x="181" y="200"/>
                    </a:lnTo>
                    <a:lnTo>
                      <a:pt x="208" y="202"/>
                    </a:lnTo>
                    <a:lnTo>
                      <a:pt x="204" y="214"/>
                    </a:lnTo>
                    <a:lnTo>
                      <a:pt x="196" y="229"/>
                    </a:lnTo>
                    <a:lnTo>
                      <a:pt x="185" y="245"/>
                    </a:lnTo>
                    <a:lnTo>
                      <a:pt x="175" y="261"/>
                    </a:lnTo>
                    <a:lnTo>
                      <a:pt x="165" y="276"/>
                    </a:lnTo>
                    <a:lnTo>
                      <a:pt x="155" y="290"/>
                    </a:lnTo>
                    <a:lnTo>
                      <a:pt x="149" y="298"/>
                    </a:lnTo>
                    <a:lnTo>
                      <a:pt x="147" y="302"/>
                    </a:lnTo>
                    <a:lnTo>
                      <a:pt x="179" y="290"/>
                    </a:lnTo>
                    <a:lnTo>
                      <a:pt x="206" y="278"/>
                    </a:lnTo>
                    <a:lnTo>
                      <a:pt x="230" y="265"/>
                    </a:lnTo>
                    <a:lnTo>
                      <a:pt x="251" y="253"/>
                    </a:lnTo>
                    <a:lnTo>
                      <a:pt x="267" y="239"/>
                    </a:lnTo>
                    <a:lnTo>
                      <a:pt x="279" y="225"/>
                    </a:lnTo>
                    <a:lnTo>
                      <a:pt x="292" y="210"/>
                    </a:lnTo>
                    <a:lnTo>
                      <a:pt x="300" y="194"/>
                    </a:lnTo>
                    <a:lnTo>
                      <a:pt x="304" y="178"/>
                    </a:lnTo>
                    <a:lnTo>
                      <a:pt x="308" y="159"/>
                    </a:lnTo>
                    <a:lnTo>
                      <a:pt x="312" y="139"/>
                    </a:lnTo>
                    <a:lnTo>
                      <a:pt x="312" y="118"/>
                    </a:lnTo>
                    <a:lnTo>
                      <a:pt x="314" y="71"/>
                    </a:lnTo>
                    <a:lnTo>
                      <a:pt x="312" y="18"/>
                    </a:lnTo>
                    <a:lnTo>
                      <a:pt x="310" y="18"/>
                    </a:lnTo>
                    <a:lnTo>
                      <a:pt x="308" y="16"/>
                    </a:lnTo>
                    <a:lnTo>
                      <a:pt x="306" y="14"/>
                    </a:lnTo>
                    <a:lnTo>
                      <a:pt x="302" y="12"/>
                    </a:lnTo>
                    <a:lnTo>
                      <a:pt x="300" y="10"/>
                    </a:lnTo>
                    <a:lnTo>
                      <a:pt x="296" y="8"/>
                    </a:lnTo>
                    <a:lnTo>
                      <a:pt x="292" y="4"/>
                    </a:lnTo>
                    <a:lnTo>
                      <a:pt x="288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1" name="Freeform 287"/>
              <p:cNvSpPr>
                <a:spLocks/>
              </p:cNvSpPr>
              <p:nvPr/>
            </p:nvSpPr>
            <p:spPr bwMode="auto">
              <a:xfrm>
                <a:off x="4508" y="5555"/>
                <a:ext cx="314" cy="302"/>
              </a:xfrm>
              <a:custGeom>
                <a:avLst/>
                <a:gdLst>
                  <a:gd name="T0" fmla="*/ 288 w 314"/>
                  <a:gd name="T1" fmla="*/ 0 h 302"/>
                  <a:gd name="T2" fmla="*/ 273 w 314"/>
                  <a:gd name="T3" fmla="*/ 14 h 302"/>
                  <a:gd name="T4" fmla="*/ 259 w 314"/>
                  <a:gd name="T5" fmla="*/ 29 h 302"/>
                  <a:gd name="T6" fmla="*/ 241 w 314"/>
                  <a:gd name="T7" fmla="*/ 41 h 302"/>
                  <a:gd name="T8" fmla="*/ 224 w 314"/>
                  <a:gd name="T9" fmla="*/ 53 h 302"/>
                  <a:gd name="T10" fmla="*/ 188 w 314"/>
                  <a:gd name="T11" fmla="*/ 76 h 302"/>
                  <a:gd name="T12" fmla="*/ 149 w 314"/>
                  <a:gd name="T13" fmla="*/ 92 h 302"/>
                  <a:gd name="T14" fmla="*/ 108 w 314"/>
                  <a:gd name="T15" fmla="*/ 108 h 302"/>
                  <a:gd name="T16" fmla="*/ 69 w 314"/>
                  <a:gd name="T17" fmla="*/ 123 h 302"/>
                  <a:gd name="T18" fmla="*/ 32 w 314"/>
                  <a:gd name="T19" fmla="*/ 139 h 302"/>
                  <a:gd name="T20" fmla="*/ 0 w 314"/>
                  <a:gd name="T21" fmla="*/ 153 h 302"/>
                  <a:gd name="T22" fmla="*/ 22 w 314"/>
                  <a:gd name="T23" fmla="*/ 155 h 302"/>
                  <a:gd name="T24" fmla="*/ 47 w 314"/>
                  <a:gd name="T25" fmla="*/ 161 h 302"/>
                  <a:gd name="T26" fmla="*/ 73 w 314"/>
                  <a:gd name="T27" fmla="*/ 170 h 302"/>
                  <a:gd name="T28" fmla="*/ 100 w 314"/>
                  <a:gd name="T29" fmla="*/ 178 h 302"/>
                  <a:gd name="T30" fmla="*/ 126 w 314"/>
                  <a:gd name="T31" fmla="*/ 188 h 302"/>
                  <a:gd name="T32" fmla="*/ 153 w 314"/>
                  <a:gd name="T33" fmla="*/ 194 h 302"/>
                  <a:gd name="T34" fmla="*/ 181 w 314"/>
                  <a:gd name="T35" fmla="*/ 200 h 302"/>
                  <a:gd name="T36" fmla="*/ 208 w 314"/>
                  <a:gd name="T37" fmla="*/ 202 h 302"/>
                  <a:gd name="T38" fmla="*/ 204 w 314"/>
                  <a:gd name="T39" fmla="*/ 214 h 302"/>
                  <a:gd name="T40" fmla="*/ 196 w 314"/>
                  <a:gd name="T41" fmla="*/ 229 h 302"/>
                  <a:gd name="T42" fmla="*/ 185 w 314"/>
                  <a:gd name="T43" fmla="*/ 245 h 302"/>
                  <a:gd name="T44" fmla="*/ 175 w 314"/>
                  <a:gd name="T45" fmla="*/ 261 h 302"/>
                  <a:gd name="T46" fmla="*/ 165 w 314"/>
                  <a:gd name="T47" fmla="*/ 276 h 302"/>
                  <a:gd name="T48" fmla="*/ 155 w 314"/>
                  <a:gd name="T49" fmla="*/ 290 h 302"/>
                  <a:gd name="T50" fmla="*/ 149 w 314"/>
                  <a:gd name="T51" fmla="*/ 298 h 302"/>
                  <a:gd name="T52" fmla="*/ 147 w 314"/>
                  <a:gd name="T53" fmla="*/ 302 h 302"/>
                  <a:gd name="T54" fmla="*/ 179 w 314"/>
                  <a:gd name="T55" fmla="*/ 290 h 302"/>
                  <a:gd name="T56" fmla="*/ 206 w 314"/>
                  <a:gd name="T57" fmla="*/ 278 h 302"/>
                  <a:gd name="T58" fmla="*/ 230 w 314"/>
                  <a:gd name="T59" fmla="*/ 265 h 302"/>
                  <a:gd name="T60" fmla="*/ 251 w 314"/>
                  <a:gd name="T61" fmla="*/ 253 h 302"/>
                  <a:gd name="T62" fmla="*/ 267 w 314"/>
                  <a:gd name="T63" fmla="*/ 239 h 302"/>
                  <a:gd name="T64" fmla="*/ 279 w 314"/>
                  <a:gd name="T65" fmla="*/ 225 h 302"/>
                  <a:gd name="T66" fmla="*/ 292 w 314"/>
                  <a:gd name="T67" fmla="*/ 210 h 302"/>
                  <a:gd name="T68" fmla="*/ 300 w 314"/>
                  <a:gd name="T69" fmla="*/ 194 h 302"/>
                  <a:gd name="T70" fmla="*/ 304 w 314"/>
                  <a:gd name="T71" fmla="*/ 178 h 302"/>
                  <a:gd name="T72" fmla="*/ 308 w 314"/>
                  <a:gd name="T73" fmla="*/ 159 h 302"/>
                  <a:gd name="T74" fmla="*/ 312 w 314"/>
                  <a:gd name="T75" fmla="*/ 139 h 302"/>
                  <a:gd name="T76" fmla="*/ 312 w 314"/>
                  <a:gd name="T77" fmla="*/ 118 h 302"/>
                  <a:gd name="T78" fmla="*/ 314 w 314"/>
                  <a:gd name="T79" fmla="*/ 71 h 302"/>
                  <a:gd name="T80" fmla="*/ 312 w 314"/>
                  <a:gd name="T81" fmla="*/ 18 h 302"/>
                  <a:gd name="T82" fmla="*/ 310 w 314"/>
                  <a:gd name="T83" fmla="*/ 18 h 302"/>
                  <a:gd name="T84" fmla="*/ 308 w 314"/>
                  <a:gd name="T85" fmla="*/ 16 h 302"/>
                  <a:gd name="T86" fmla="*/ 306 w 314"/>
                  <a:gd name="T87" fmla="*/ 14 h 302"/>
                  <a:gd name="T88" fmla="*/ 302 w 314"/>
                  <a:gd name="T89" fmla="*/ 12 h 302"/>
                  <a:gd name="T90" fmla="*/ 300 w 314"/>
                  <a:gd name="T91" fmla="*/ 10 h 302"/>
                  <a:gd name="T92" fmla="*/ 296 w 314"/>
                  <a:gd name="T93" fmla="*/ 8 h 302"/>
                  <a:gd name="T94" fmla="*/ 292 w 314"/>
                  <a:gd name="T95" fmla="*/ 4 h 302"/>
                  <a:gd name="T96" fmla="*/ 288 w 314"/>
                  <a:gd name="T97" fmla="*/ 0 h 30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14" h="302">
                    <a:moveTo>
                      <a:pt x="288" y="0"/>
                    </a:moveTo>
                    <a:lnTo>
                      <a:pt x="273" y="14"/>
                    </a:lnTo>
                    <a:lnTo>
                      <a:pt x="259" y="29"/>
                    </a:lnTo>
                    <a:lnTo>
                      <a:pt x="241" y="41"/>
                    </a:lnTo>
                    <a:lnTo>
                      <a:pt x="224" y="53"/>
                    </a:lnTo>
                    <a:lnTo>
                      <a:pt x="188" y="76"/>
                    </a:lnTo>
                    <a:lnTo>
                      <a:pt x="149" y="92"/>
                    </a:lnTo>
                    <a:lnTo>
                      <a:pt x="108" y="108"/>
                    </a:lnTo>
                    <a:lnTo>
                      <a:pt x="69" y="123"/>
                    </a:lnTo>
                    <a:lnTo>
                      <a:pt x="32" y="139"/>
                    </a:lnTo>
                    <a:lnTo>
                      <a:pt x="0" y="153"/>
                    </a:lnTo>
                    <a:lnTo>
                      <a:pt x="22" y="155"/>
                    </a:lnTo>
                    <a:lnTo>
                      <a:pt x="47" y="161"/>
                    </a:lnTo>
                    <a:lnTo>
                      <a:pt x="73" y="170"/>
                    </a:lnTo>
                    <a:lnTo>
                      <a:pt x="100" y="178"/>
                    </a:lnTo>
                    <a:lnTo>
                      <a:pt x="126" y="188"/>
                    </a:lnTo>
                    <a:lnTo>
                      <a:pt x="153" y="194"/>
                    </a:lnTo>
                    <a:lnTo>
                      <a:pt x="181" y="200"/>
                    </a:lnTo>
                    <a:lnTo>
                      <a:pt x="208" y="202"/>
                    </a:lnTo>
                    <a:lnTo>
                      <a:pt x="204" y="214"/>
                    </a:lnTo>
                    <a:lnTo>
                      <a:pt x="196" y="229"/>
                    </a:lnTo>
                    <a:lnTo>
                      <a:pt x="185" y="245"/>
                    </a:lnTo>
                    <a:lnTo>
                      <a:pt x="175" y="261"/>
                    </a:lnTo>
                    <a:lnTo>
                      <a:pt x="165" y="276"/>
                    </a:lnTo>
                    <a:lnTo>
                      <a:pt x="155" y="290"/>
                    </a:lnTo>
                    <a:lnTo>
                      <a:pt x="149" y="298"/>
                    </a:lnTo>
                    <a:lnTo>
                      <a:pt x="147" y="302"/>
                    </a:lnTo>
                    <a:lnTo>
                      <a:pt x="179" y="290"/>
                    </a:lnTo>
                    <a:lnTo>
                      <a:pt x="206" y="278"/>
                    </a:lnTo>
                    <a:lnTo>
                      <a:pt x="230" y="265"/>
                    </a:lnTo>
                    <a:lnTo>
                      <a:pt x="251" y="253"/>
                    </a:lnTo>
                    <a:lnTo>
                      <a:pt x="267" y="239"/>
                    </a:lnTo>
                    <a:lnTo>
                      <a:pt x="279" y="225"/>
                    </a:lnTo>
                    <a:lnTo>
                      <a:pt x="292" y="210"/>
                    </a:lnTo>
                    <a:lnTo>
                      <a:pt x="300" y="194"/>
                    </a:lnTo>
                    <a:lnTo>
                      <a:pt x="304" y="178"/>
                    </a:lnTo>
                    <a:lnTo>
                      <a:pt x="308" y="159"/>
                    </a:lnTo>
                    <a:lnTo>
                      <a:pt x="312" y="139"/>
                    </a:lnTo>
                    <a:lnTo>
                      <a:pt x="312" y="118"/>
                    </a:lnTo>
                    <a:lnTo>
                      <a:pt x="314" y="71"/>
                    </a:lnTo>
                    <a:lnTo>
                      <a:pt x="312" y="18"/>
                    </a:lnTo>
                    <a:lnTo>
                      <a:pt x="310" y="18"/>
                    </a:lnTo>
                    <a:lnTo>
                      <a:pt x="308" y="16"/>
                    </a:lnTo>
                    <a:lnTo>
                      <a:pt x="306" y="14"/>
                    </a:lnTo>
                    <a:lnTo>
                      <a:pt x="302" y="12"/>
                    </a:lnTo>
                    <a:lnTo>
                      <a:pt x="300" y="10"/>
                    </a:lnTo>
                    <a:lnTo>
                      <a:pt x="296" y="8"/>
                    </a:lnTo>
                    <a:lnTo>
                      <a:pt x="292" y="4"/>
                    </a:lnTo>
                    <a:lnTo>
                      <a:pt x="28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2" name="Freeform 288"/>
              <p:cNvSpPr>
                <a:spLocks/>
              </p:cNvSpPr>
              <p:nvPr/>
            </p:nvSpPr>
            <p:spPr bwMode="auto">
              <a:xfrm>
                <a:off x="4583" y="5616"/>
                <a:ext cx="239" cy="241"/>
              </a:xfrm>
              <a:custGeom>
                <a:avLst/>
                <a:gdLst>
                  <a:gd name="T0" fmla="*/ 0 w 239"/>
                  <a:gd name="T1" fmla="*/ 109 h 241"/>
                  <a:gd name="T2" fmla="*/ 14 w 239"/>
                  <a:gd name="T3" fmla="*/ 104 h 241"/>
                  <a:gd name="T4" fmla="*/ 27 w 239"/>
                  <a:gd name="T5" fmla="*/ 100 h 241"/>
                  <a:gd name="T6" fmla="*/ 41 w 239"/>
                  <a:gd name="T7" fmla="*/ 96 h 241"/>
                  <a:gd name="T8" fmla="*/ 53 w 239"/>
                  <a:gd name="T9" fmla="*/ 90 h 241"/>
                  <a:gd name="T10" fmla="*/ 66 w 239"/>
                  <a:gd name="T11" fmla="*/ 84 h 241"/>
                  <a:gd name="T12" fmla="*/ 78 w 239"/>
                  <a:gd name="T13" fmla="*/ 76 h 241"/>
                  <a:gd name="T14" fmla="*/ 88 w 239"/>
                  <a:gd name="T15" fmla="*/ 66 h 241"/>
                  <a:gd name="T16" fmla="*/ 98 w 239"/>
                  <a:gd name="T17" fmla="*/ 53 h 241"/>
                  <a:gd name="T18" fmla="*/ 115 w 239"/>
                  <a:gd name="T19" fmla="*/ 47 h 241"/>
                  <a:gd name="T20" fmla="*/ 133 w 239"/>
                  <a:gd name="T21" fmla="*/ 39 h 241"/>
                  <a:gd name="T22" fmla="*/ 149 w 239"/>
                  <a:gd name="T23" fmla="*/ 31 h 241"/>
                  <a:gd name="T24" fmla="*/ 168 w 239"/>
                  <a:gd name="T25" fmla="*/ 23 h 241"/>
                  <a:gd name="T26" fmla="*/ 184 w 239"/>
                  <a:gd name="T27" fmla="*/ 15 h 241"/>
                  <a:gd name="T28" fmla="*/ 202 w 239"/>
                  <a:gd name="T29" fmla="*/ 8 h 241"/>
                  <a:gd name="T30" fmla="*/ 221 w 239"/>
                  <a:gd name="T31" fmla="*/ 2 h 241"/>
                  <a:gd name="T32" fmla="*/ 239 w 239"/>
                  <a:gd name="T33" fmla="*/ 0 h 241"/>
                  <a:gd name="T34" fmla="*/ 239 w 239"/>
                  <a:gd name="T35" fmla="*/ 43 h 241"/>
                  <a:gd name="T36" fmla="*/ 237 w 239"/>
                  <a:gd name="T37" fmla="*/ 82 h 241"/>
                  <a:gd name="T38" fmla="*/ 233 w 239"/>
                  <a:gd name="T39" fmla="*/ 100 h 241"/>
                  <a:gd name="T40" fmla="*/ 231 w 239"/>
                  <a:gd name="T41" fmla="*/ 117 h 241"/>
                  <a:gd name="T42" fmla="*/ 225 w 239"/>
                  <a:gd name="T43" fmla="*/ 131 h 241"/>
                  <a:gd name="T44" fmla="*/ 219 w 239"/>
                  <a:gd name="T45" fmla="*/ 145 h 241"/>
                  <a:gd name="T46" fmla="*/ 209 w 239"/>
                  <a:gd name="T47" fmla="*/ 160 h 241"/>
                  <a:gd name="T48" fmla="*/ 198 w 239"/>
                  <a:gd name="T49" fmla="*/ 172 h 241"/>
                  <a:gd name="T50" fmla="*/ 184 w 239"/>
                  <a:gd name="T51" fmla="*/ 184 h 241"/>
                  <a:gd name="T52" fmla="*/ 168 w 239"/>
                  <a:gd name="T53" fmla="*/ 196 h 241"/>
                  <a:gd name="T54" fmla="*/ 149 w 239"/>
                  <a:gd name="T55" fmla="*/ 209 h 241"/>
                  <a:gd name="T56" fmla="*/ 127 w 239"/>
                  <a:gd name="T57" fmla="*/ 219 h 241"/>
                  <a:gd name="T58" fmla="*/ 100 w 239"/>
                  <a:gd name="T59" fmla="*/ 229 h 241"/>
                  <a:gd name="T60" fmla="*/ 72 w 239"/>
                  <a:gd name="T61" fmla="*/ 241 h 241"/>
                  <a:gd name="T62" fmla="*/ 74 w 239"/>
                  <a:gd name="T63" fmla="*/ 237 h 241"/>
                  <a:gd name="T64" fmla="*/ 80 w 239"/>
                  <a:gd name="T65" fmla="*/ 229 h 241"/>
                  <a:gd name="T66" fmla="*/ 90 w 239"/>
                  <a:gd name="T67" fmla="*/ 215 h 241"/>
                  <a:gd name="T68" fmla="*/ 100 w 239"/>
                  <a:gd name="T69" fmla="*/ 200 h 241"/>
                  <a:gd name="T70" fmla="*/ 110 w 239"/>
                  <a:gd name="T71" fmla="*/ 184 h 241"/>
                  <a:gd name="T72" fmla="*/ 121 w 239"/>
                  <a:gd name="T73" fmla="*/ 168 h 241"/>
                  <a:gd name="T74" fmla="*/ 129 w 239"/>
                  <a:gd name="T75" fmla="*/ 153 h 241"/>
                  <a:gd name="T76" fmla="*/ 133 w 239"/>
                  <a:gd name="T77" fmla="*/ 141 h 241"/>
                  <a:gd name="T78" fmla="*/ 117 w 239"/>
                  <a:gd name="T79" fmla="*/ 141 h 241"/>
                  <a:gd name="T80" fmla="*/ 100 w 239"/>
                  <a:gd name="T81" fmla="*/ 139 h 241"/>
                  <a:gd name="T82" fmla="*/ 82 w 239"/>
                  <a:gd name="T83" fmla="*/ 135 h 241"/>
                  <a:gd name="T84" fmla="*/ 66 w 239"/>
                  <a:gd name="T85" fmla="*/ 131 h 241"/>
                  <a:gd name="T86" fmla="*/ 49 w 239"/>
                  <a:gd name="T87" fmla="*/ 125 h 241"/>
                  <a:gd name="T88" fmla="*/ 33 w 239"/>
                  <a:gd name="T89" fmla="*/ 121 h 241"/>
                  <a:gd name="T90" fmla="*/ 17 w 239"/>
                  <a:gd name="T91" fmla="*/ 115 h 241"/>
                  <a:gd name="T92" fmla="*/ 0 w 239"/>
                  <a:gd name="T93" fmla="*/ 109 h 24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39" h="241">
                    <a:moveTo>
                      <a:pt x="0" y="109"/>
                    </a:moveTo>
                    <a:lnTo>
                      <a:pt x="14" y="104"/>
                    </a:lnTo>
                    <a:lnTo>
                      <a:pt x="27" y="100"/>
                    </a:lnTo>
                    <a:lnTo>
                      <a:pt x="41" y="96"/>
                    </a:lnTo>
                    <a:lnTo>
                      <a:pt x="53" y="90"/>
                    </a:lnTo>
                    <a:lnTo>
                      <a:pt x="66" y="84"/>
                    </a:lnTo>
                    <a:lnTo>
                      <a:pt x="78" y="76"/>
                    </a:lnTo>
                    <a:lnTo>
                      <a:pt x="88" y="66"/>
                    </a:lnTo>
                    <a:lnTo>
                      <a:pt x="98" y="53"/>
                    </a:lnTo>
                    <a:lnTo>
                      <a:pt x="115" y="47"/>
                    </a:lnTo>
                    <a:lnTo>
                      <a:pt x="133" y="39"/>
                    </a:lnTo>
                    <a:lnTo>
                      <a:pt x="149" y="31"/>
                    </a:lnTo>
                    <a:lnTo>
                      <a:pt x="168" y="23"/>
                    </a:lnTo>
                    <a:lnTo>
                      <a:pt x="184" y="15"/>
                    </a:lnTo>
                    <a:lnTo>
                      <a:pt x="202" y="8"/>
                    </a:lnTo>
                    <a:lnTo>
                      <a:pt x="221" y="2"/>
                    </a:lnTo>
                    <a:lnTo>
                      <a:pt x="239" y="0"/>
                    </a:lnTo>
                    <a:lnTo>
                      <a:pt x="239" y="43"/>
                    </a:lnTo>
                    <a:lnTo>
                      <a:pt x="237" y="82"/>
                    </a:lnTo>
                    <a:lnTo>
                      <a:pt x="233" y="100"/>
                    </a:lnTo>
                    <a:lnTo>
                      <a:pt x="231" y="117"/>
                    </a:lnTo>
                    <a:lnTo>
                      <a:pt x="225" y="131"/>
                    </a:lnTo>
                    <a:lnTo>
                      <a:pt x="219" y="145"/>
                    </a:lnTo>
                    <a:lnTo>
                      <a:pt x="209" y="160"/>
                    </a:lnTo>
                    <a:lnTo>
                      <a:pt x="198" y="172"/>
                    </a:lnTo>
                    <a:lnTo>
                      <a:pt x="184" y="184"/>
                    </a:lnTo>
                    <a:lnTo>
                      <a:pt x="168" y="196"/>
                    </a:lnTo>
                    <a:lnTo>
                      <a:pt x="149" y="209"/>
                    </a:lnTo>
                    <a:lnTo>
                      <a:pt x="127" y="219"/>
                    </a:lnTo>
                    <a:lnTo>
                      <a:pt x="100" y="229"/>
                    </a:lnTo>
                    <a:lnTo>
                      <a:pt x="72" y="241"/>
                    </a:lnTo>
                    <a:lnTo>
                      <a:pt x="74" y="237"/>
                    </a:lnTo>
                    <a:lnTo>
                      <a:pt x="80" y="229"/>
                    </a:lnTo>
                    <a:lnTo>
                      <a:pt x="90" y="215"/>
                    </a:lnTo>
                    <a:lnTo>
                      <a:pt x="100" y="200"/>
                    </a:lnTo>
                    <a:lnTo>
                      <a:pt x="110" y="184"/>
                    </a:lnTo>
                    <a:lnTo>
                      <a:pt x="121" y="168"/>
                    </a:lnTo>
                    <a:lnTo>
                      <a:pt x="129" y="153"/>
                    </a:lnTo>
                    <a:lnTo>
                      <a:pt x="133" y="141"/>
                    </a:lnTo>
                    <a:lnTo>
                      <a:pt x="117" y="141"/>
                    </a:lnTo>
                    <a:lnTo>
                      <a:pt x="100" y="139"/>
                    </a:lnTo>
                    <a:lnTo>
                      <a:pt x="82" y="135"/>
                    </a:lnTo>
                    <a:lnTo>
                      <a:pt x="66" y="131"/>
                    </a:lnTo>
                    <a:lnTo>
                      <a:pt x="49" y="125"/>
                    </a:lnTo>
                    <a:lnTo>
                      <a:pt x="33" y="121"/>
                    </a:lnTo>
                    <a:lnTo>
                      <a:pt x="17" y="115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7B7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3" name="Freeform 289"/>
              <p:cNvSpPr>
                <a:spLocks/>
              </p:cNvSpPr>
              <p:nvPr/>
            </p:nvSpPr>
            <p:spPr bwMode="auto">
              <a:xfrm>
                <a:off x="3674" y="5012"/>
                <a:ext cx="119" cy="629"/>
              </a:xfrm>
              <a:custGeom>
                <a:avLst/>
                <a:gdLst>
                  <a:gd name="T0" fmla="*/ 37 w 119"/>
                  <a:gd name="T1" fmla="*/ 0 h 629"/>
                  <a:gd name="T2" fmla="*/ 45 w 119"/>
                  <a:gd name="T3" fmla="*/ 39 h 629"/>
                  <a:gd name="T4" fmla="*/ 51 w 119"/>
                  <a:gd name="T5" fmla="*/ 77 h 629"/>
                  <a:gd name="T6" fmla="*/ 53 w 119"/>
                  <a:gd name="T7" fmla="*/ 116 h 629"/>
                  <a:gd name="T8" fmla="*/ 53 w 119"/>
                  <a:gd name="T9" fmla="*/ 155 h 629"/>
                  <a:gd name="T10" fmla="*/ 51 w 119"/>
                  <a:gd name="T11" fmla="*/ 192 h 629"/>
                  <a:gd name="T12" fmla="*/ 47 w 119"/>
                  <a:gd name="T13" fmla="*/ 229 h 629"/>
                  <a:gd name="T14" fmla="*/ 43 w 119"/>
                  <a:gd name="T15" fmla="*/ 267 h 629"/>
                  <a:gd name="T16" fmla="*/ 37 w 119"/>
                  <a:gd name="T17" fmla="*/ 304 h 629"/>
                  <a:gd name="T18" fmla="*/ 25 w 119"/>
                  <a:gd name="T19" fmla="*/ 378 h 629"/>
                  <a:gd name="T20" fmla="*/ 14 w 119"/>
                  <a:gd name="T21" fmla="*/ 451 h 629"/>
                  <a:gd name="T22" fmla="*/ 8 w 119"/>
                  <a:gd name="T23" fmla="*/ 488 h 629"/>
                  <a:gd name="T24" fmla="*/ 4 w 119"/>
                  <a:gd name="T25" fmla="*/ 525 h 629"/>
                  <a:gd name="T26" fmla="*/ 2 w 119"/>
                  <a:gd name="T27" fmla="*/ 561 h 629"/>
                  <a:gd name="T28" fmla="*/ 0 w 119"/>
                  <a:gd name="T29" fmla="*/ 598 h 629"/>
                  <a:gd name="T30" fmla="*/ 8 w 119"/>
                  <a:gd name="T31" fmla="*/ 598 h 629"/>
                  <a:gd name="T32" fmla="*/ 14 w 119"/>
                  <a:gd name="T33" fmla="*/ 602 h 629"/>
                  <a:gd name="T34" fmla="*/ 18 w 119"/>
                  <a:gd name="T35" fmla="*/ 606 h 629"/>
                  <a:gd name="T36" fmla="*/ 25 w 119"/>
                  <a:gd name="T37" fmla="*/ 610 h 629"/>
                  <a:gd name="T38" fmla="*/ 31 w 119"/>
                  <a:gd name="T39" fmla="*/ 617 h 629"/>
                  <a:gd name="T40" fmla="*/ 35 w 119"/>
                  <a:gd name="T41" fmla="*/ 621 h 629"/>
                  <a:gd name="T42" fmla="*/ 39 w 119"/>
                  <a:gd name="T43" fmla="*/ 625 h 629"/>
                  <a:gd name="T44" fmla="*/ 43 w 119"/>
                  <a:gd name="T45" fmla="*/ 629 h 629"/>
                  <a:gd name="T46" fmla="*/ 57 w 119"/>
                  <a:gd name="T47" fmla="*/ 621 h 629"/>
                  <a:gd name="T48" fmla="*/ 70 w 119"/>
                  <a:gd name="T49" fmla="*/ 610 h 629"/>
                  <a:gd name="T50" fmla="*/ 82 w 119"/>
                  <a:gd name="T51" fmla="*/ 598 h 629"/>
                  <a:gd name="T52" fmla="*/ 90 w 119"/>
                  <a:gd name="T53" fmla="*/ 586 h 629"/>
                  <a:gd name="T54" fmla="*/ 98 w 119"/>
                  <a:gd name="T55" fmla="*/ 570 h 629"/>
                  <a:gd name="T56" fmla="*/ 104 w 119"/>
                  <a:gd name="T57" fmla="*/ 555 h 629"/>
                  <a:gd name="T58" fmla="*/ 110 w 119"/>
                  <a:gd name="T59" fmla="*/ 537 h 629"/>
                  <a:gd name="T60" fmla="*/ 112 w 119"/>
                  <a:gd name="T61" fmla="*/ 518 h 629"/>
                  <a:gd name="T62" fmla="*/ 119 w 119"/>
                  <a:gd name="T63" fmla="*/ 480 h 629"/>
                  <a:gd name="T64" fmla="*/ 119 w 119"/>
                  <a:gd name="T65" fmla="*/ 437 h 629"/>
                  <a:gd name="T66" fmla="*/ 114 w 119"/>
                  <a:gd name="T67" fmla="*/ 392 h 629"/>
                  <a:gd name="T68" fmla="*/ 110 w 119"/>
                  <a:gd name="T69" fmla="*/ 347 h 629"/>
                  <a:gd name="T70" fmla="*/ 94 w 119"/>
                  <a:gd name="T71" fmla="*/ 255 h 629"/>
                  <a:gd name="T72" fmla="*/ 78 w 119"/>
                  <a:gd name="T73" fmla="*/ 167 h 629"/>
                  <a:gd name="T74" fmla="*/ 70 w 119"/>
                  <a:gd name="T75" fmla="*/ 128 h 629"/>
                  <a:gd name="T76" fmla="*/ 61 w 119"/>
                  <a:gd name="T77" fmla="*/ 92 h 629"/>
                  <a:gd name="T78" fmla="*/ 57 w 119"/>
                  <a:gd name="T79" fmla="*/ 61 h 629"/>
                  <a:gd name="T80" fmla="*/ 57 w 119"/>
                  <a:gd name="T81" fmla="*/ 37 h 629"/>
                  <a:gd name="T82" fmla="*/ 37 w 119"/>
                  <a:gd name="T83" fmla="*/ 0 h 6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" h="629">
                    <a:moveTo>
                      <a:pt x="37" y="0"/>
                    </a:moveTo>
                    <a:lnTo>
                      <a:pt x="45" y="39"/>
                    </a:lnTo>
                    <a:lnTo>
                      <a:pt x="51" y="77"/>
                    </a:lnTo>
                    <a:lnTo>
                      <a:pt x="53" y="116"/>
                    </a:lnTo>
                    <a:lnTo>
                      <a:pt x="53" y="155"/>
                    </a:lnTo>
                    <a:lnTo>
                      <a:pt x="51" y="192"/>
                    </a:lnTo>
                    <a:lnTo>
                      <a:pt x="47" y="229"/>
                    </a:lnTo>
                    <a:lnTo>
                      <a:pt x="43" y="267"/>
                    </a:lnTo>
                    <a:lnTo>
                      <a:pt x="37" y="304"/>
                    </a:lnTo>
                    <a:lnTo>
                      <a:pt x="25" y="378"/>
                    </a:lnTo>
                    <a:lnTo>
                      <a:pt x="14" y="451"/>
                    </a:lnTo>
                    <a:lnTo>
                      <a:pt x="8" y="488"/>
                    </a:lnTo>
                    <a:lnTo>
                      <a:pt x="4" y="525"/>
                    </a:lnTo>
                    <a:lnTo>
                      <a:pt x="2" y="561"/>
                    </a:lnTo>
                    <a:lnTo>
                      <a:pt x="0" y="598"/>
                    </a:lnTo>
                    <a:lnTo>
                      <a:pt x="8" y="598"/>
                    </a:lnTo>
                    <a:lnTo>
                      <a:pt x="14" y="602"/>
                    </a:lnTo>
                    <a:lnTo>
                      <a:pt x="18" y="606"/>
                    </a:lnTo>
                    <a:lnTo>
                      <a:pt x="25" y="610"/>
                    </a:lnTo>
                    <a:lnTo>
                      <a:pt x="31" y="617"/>
                    </a:lnTo>
                    <a:lnTo>
                      <a:pt x="35" y="621"/>
                    </a:lnTo>
                    <a:lnTo>
                      <a:pt x="39" y="625"/>
                    </a:lnTo>
                    <a:lnTo>
                      <a:pt x="43" y="629"/>
                    </a:lnTo>
                    <a:lnTo>
                      <a:pt x="57" y="621"/>
                    </a:lnTo>
                    <a:lnTo>
                      <a:pt x="70" y="610"/>
                    </a:lnTo>
                    <a:lnTo>
                      <a:pt x="82" y="598"/>
                    </a:lnTo>
                    <a:lnTo>
                      <a:pt x="90" y="586"/>
                    </a:lnTo>
                    <a:lnTo>
                      <a:pt x="98" y="570"/>
                    </a:lnTo>
                    <a:lnTo>
                      <a:pt x="104" y="555"/>
                    </a:lnTo>
                    <a:lnTo>
                      <a:pt x="110" y="537"/>
                    </a:lnTo>
                    <a:lnTo>
                      <a:pt x="112" y="518"/>
                    </a:lnTo>
                    <a:lnTo>
                      <a:pt x="119" y="480"/>
                    </a:lnTo>
                    <a:lnTo>
                      <a:pt x="119" y="437"/>
                    </a:lnTo>
                    <a:lnTo>
                      <a:pt x="114" y="392"/>
                    </a:lnTo>
                    <a:lnTo>
                      <a:pt x="110" y="347"/>
                    </a:lnTo>
                    <a:lnTo>
                      <a:pt x="94" y="255"/>
                    </a:lnTo>
                    <a:lnTo>
                      <a:pt x="78" y="167"/>
                    </a:lnTo>
                    <a:lnTo>
                      <a:pt x="70" y="128"/>
                    </a:lnTo>
                    <a:lnTo>
                      <a:pt x="61" y="92"/>
                    </a:lnTo>
                    <a:lnTo>
                      <a:pt x="57" y="61"/>
                    </a:lnTo>
                    <a:lnTo>
                      <a:pt x="57" y="3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4" name="Freeform 290"/>
              <p:cNvSpPr>
                <a:spLocks/>
              </p:cNvSpPr>
              <p:nvPr/>
            </p:nvSpPr>
            <p:spPr bwMode="auto">
              <a:xfrm>
                <a:off x="3674" y="5012"/>
                <a:ext cx="119" cy="629"/>
              </a:xfrm>
              <a:custGeom>
                <a:avLst/>
                <a:gdLst>
                  <a:gd name="T0" fmla="*/ 37 w 119"/>
                  <a:gd name="T1" fmla="*/ 0 h 629"/>
                  <a:gd name="T2" fmla="*/ 45 w 119"/>
                  <a:gd name="T3" fmla="*/ 39 h 629"/>
                  <a:gd name="T4" fmla="*/ 51 w 119"/>
                  <a:gd name="T5" fmla="*/ 77 h 629"/>
                  <a:gd name="T6" fmla="*/ 53 w 119"/>
                  <a:gd name="T7" fmla="*/ 116 h 629"/>
                  <a:gd name="T8" fmla="*/ 53 w 119"/>
                  <a:gd name="T9" fmla="*/ 155 h 629"/>
                  <a:gd name="T10" fmla="*/ 51 w 119"/>
                  <a:gd name="T11" fmla="*/ 192 h 629"/>
                  <a:gd name="T12" fmla="*/ 47 w 119"/>
                  <a:gd name="T13" fmla="*/ 229 h 629"/>
                  <a:gd name="T14" fmla="*/ 43 w 119"/>
                  <a:gd name="T15" fmla="*/ 267 h 629"/>
                  <a:gd name="T16" fmla="*/ 37 w 119"/>
                  <a:gd name="T17" fmla="*/ 304 h 629"/>
                  <a:gd name="T18" fmla="*/ 25 w 119"/>
                  <a:gd name="T19" fmla="*/ 378 h 629"/>
                  <a:gd name="T20" fmla="*/ 14 w 119"/>
                  <a:gd name="T21" fmla="*/ 451 h 629"/>
                  <a:gd name="T22" fmla="*/ 8 w 119"/>
                  <a:gd name="T23" fmla="*/ 488 h 629"/>
                  <a:gd name="T24" fmla="*/ 4 w 119"/>
                  <a:gd name="T25" fmla="*/ 525 h 629"/>
                  <a:gd name="T26" fmla="*/ 2 w 119"/>
                  <a:gd name="T27" fmla="*/ 561 h 629"/>
                  <a:gd name="T28" fmla="*/ 0 w 119"/>
                  <a:gd name="T29" fmla="*/ 598 h 629"/>
                  <a:gd name="T30" fmla="*/ 8 w 119"/>
                  <a:gd name="T31" fmla="*/ 598 h 629"/>
                  <a:gd name="T32" fmla="*/ 14 w 119"/>
                  <a:gd name="T33" fmla="*/ 602 h 629"/>
                  <a:gd name="T34" fmla="*/ 18 w 119"/>
                  <a:gd name="T35" fmla="*/ 606 h 629"/>
                  <a:gd name="T36" fmla="*/ 25 w 119"/>
                  <a:gd name="T37" fmla="*/ 610 h 629"/>
                  <a:gd name="T38" fmla="*/ 31 w 119"/>
                  <a:gd name="T39" fmla="*/ 617 h 629"/>
                  <a:gd name="T40" fmla="*/ 35 w 119"/>
                  <a:gd name="T41" fmla="*/ 621 h 629"/>
                  <a:gd name="T42" fmla="*/ 39 w 119"/>
                  <a:gd name="T43" fmla="*/ 625 h 629"/>
                  <a:gd name="T44" fmla="*/ 43 w 119"/>
                  <a:gd name="T45" fmla="*/ 629 h 629"/>
                  <a:gd name="T46" fmla="*/ 57 w 119"/>
                  <a:gd name="T47" fmla="*/ 621 h 629"/>
                  <a:gd name="T48" fmla="*/ 70 w 119"/>
                  <a:gd name="T49" fmla="*/ 610 h 629"/>
                  <a:gd name="T50" fmla="*/ 82 w 119"/>
                  <a:gd name="T51" fmla="*/ 598 h 629"/>
                  <a:gd name="T52" fmla="*/ 90 w 119"/>
                  <a:gd name="T53" fmla="*/ 586 h 629"/>
                  <a:gd name="T54" fmla="*/ 98 w 119"/>
                  <a:gd name="T55" fmla="*/ 570 h 629"/>
                  <a:gd name="T56" fmla="*/ 104 w 119"/>
                  <a:gd name="T57" fmla="*/ 555 h 629"/>
                  <a:gd name="T58" fmla="*/ 110 w 119"/>
                  <a:gd name="T59" fmla="*/ 537 h 629"/>
                  <a:gd name="T60" fmla="*/ 112 w 119"/>
                  <a:gd name="T61" fmla="*/ 518 h 629"/>
                  <a:gd name="T62" fmla="*/ 119 w 119"/>
                  <a:gd name="T63" fmla="*/ 480 h 629"/>
                  <a:gd name="T64" fmla="*/ 119 w 119"/>
                  <a:gd name="T65" fmla="*/ 437 h 629"/>
                  <a:gd name="T66" fmla="*/ 114 w 119"/>
                  <a:gd name="T67" fmla="*/ 392 h 629"/>
                  <a:gd name="T68" fmla="*/ 110 w 119"/>
                  <a:gd name="T69" fmla="*/ 347 h 629"/>
                  <a:gd name="T70" fmla="*/ 94 w 119"/>
                  <a:gd name="T71" fmla="*/ 255 h 629"/>
                  <a:gd name="T72" fmla="*/ 78 w 119"/>
                  <a:gd name="T73" fmla="*/ 167 h 629"/>
                  <a:gd name="T74" fmla="*/ 70 w 119"/>
                  <a:gd name="T75" fmla="*/ 128 h 629"/>
                  <a:gd name="T76" fmla="*/ 61 w 119"/>
                  <a:gd name="T77" fmla="*/ 92 h 629"/>
                  <a:gd name="T78" fmla="*/ 57 w 119"/>
                  <a:gd name="T79" fmla="*/ 61 h 629"/>
                  <a:gd name="T80" fmla="*/ 57 w 119"/>
                  <a:gd name="T81" fmla="*/ 37 h 629"/>
                  <a:gd name="T82" fmla="*/ 37 w 119"/>
                  <a:gd name="T83" fmla="*/ 0 h 6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" h="629">
                    <a:moveTo>
                      <a:pt x="37" y="0"/>
                    </a:moveTo>
                    <a:lnTo>
                      <a:pt x="45" y="39"/>
                    </a:lnTo>
                    <a:lnTo>
                      <a:pt x="51" y="77"/>
                    </a:lnTo>
                    <a:lnTo>
                      <a:pt x="53" y="116"/>
                    </a:lnTo>
                    <a:lnTo>
                      <a:pt x="53" y="155"/>
                    </a:lnTo>
                    <a:lnTo>
                      <a:pt x="51" y="192"/>
                    </a:lnTo>
                    <a:lnTo>
                      <a:pt x="47" y="229"/>
                    </a:lnTo>
                    <a:lnTo>
                      <a:pt x="43" y="267"/>
                    </a:lnTo>
                    <a:lnTo>
                      <a:pt x="37" y="304"/>
                    </a:lnTo>
                    <a:lnTo>
                      <a:pt x="25" y="378"/>
                    </a:lnTo>
                    <a:lnTo>
                      <a:pt x="14" y="451"/>
                    </a:lnTo>
                    <a:lnTo>
                      <a:pt x="8" y="488"/>
                    </a:lnTo>
                    <a:lnTo>
                      <a:pt x="4" y="525"/>
                    </a:lnTo>
                    <a:lnTo>
                      <a:pt x="2" y="561"/>
                    </a:lnTo>
                    <a:lnTo>
                      <a:pt x="0" y="598"/>
                    </a:lnTo>
                    <a:lnTo>
                      <a:pt x="8" y="598"/>
                    </a:lnTo>
                    <a:lnTo>
                      <a:pt x="14" y="602"/>
                    </a:lnTo>
                    <a:lnTo>
                      <a:pt x="18" y="606"/>
                    </a:lnTo>
                    <a:lnTo>
                      <a:pt x="25" y="610"/>
                    </a:lnTo>
                    <a:lnTo>
                      <a:pt x="31" y="617"/>
                    </a:lnTo>
                    <a:lnTo>
                      <a:pt x="35" y="621"/>
                    </a:lnTo>
                    <a:lnTo>
                      <a:pt x="39" y="625"/>
                    </a:lnTo>
                    <a:lnTo>
                      <a:pt x="43" y="629"/>
                    </a:lnTo>
                    <a:lnTo>
                      <a:pt x="57" y="621"/>
                    </a:lnTo>
                    <a:lnTo>
                      <a:pt x="70" y="610"/>
                    </a:lnTo>
                    <a:lnTo>
                      <a:pt x="82" y="598"/>
                    </a:lnTo>
                    <a:lnTo>
                      <a:pt x="90" y="586"/>
                    </a:lnTo>
                    <a:lnTo>
                      <a:pt x="98" y="570"/>
                    </a:lnTo>
                    <a:lnTo>
                      <a:pt x="104" y="555"/>
                    </a:lnTo>
                    <a:lnTo>
                      <a:pt x="110" y="537"/>
                    </a:lnTo>
                    <a:lnTo>
                      <a:pt x="112" y="518"/>
                    </a:lnTo>
                    <a:lnTo>
                      <a:pt x="119" y="480"/>
                    </a:lnTo>
                    <a:lnTo>
                      <a:pt x="119" y="437"/>
                    </a:lnTo>
                    <a:lnTo>
                      <a:pt x="114" y="392"/>
                    </a:lnTo>
                    <a:lnTo>
                      <a:pt x="110" y="347"/>
                    </a:lnTo>
                    <a:lnTo>
                      <a:pt x="94" y="255"/>
                    </a:lnTo>
                    <a:lnTo>
                      <a:pt x="78" y="167"/>
                    </a:lnTo>
                    <a:lnTo>
                      <a:pt x="70" y="128"/>
                    </a:lnTo>
                    <a:lnTo>
                      <a:pt x="61" y="92"/>
                    </a:lnTo>
                    <a:lnTo>
                      <a:pt x="57" y="61"/>
                    </a:lnTo>
                    <a:lnTo>
                      <a:pt x="57" y="3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5" name="Freeform 291"/>
              <p:cNvSpPr>
                <a:spLocks/>
              </p:cNvSpPr>
              <p:nvPr/>
            </p:nvSpPr>
            <p:spPr bwMode="auto">
              <a:xfrm>
                <a:off x="3674" y="5012"/>
                <a:ext cx="119" cy="629"/>
              </a:xfrm>
              <a:custGeom>
                <a:avLst/>
                <a:gdLst>
                  <a:gd name="T0" fmla="*/ 37 w 119"/>
                  <a:gd name="T1" fmla="*/ 0 h 629"/>
                  <a:gd name="T2" fmla="*/ 45 w 119"/>
                  <a:gd name="T3" fmla="*/ 39 h 629"/>
                  <a:gd name="T4" fmla="*/ 51 w 119"/>
                  <a:gd name="T5" fmla="*/ 77 h 629"/>
                  <a:gd name="T6" fmla="*/ 53 w 119"/>
                  <a:gd name="T7" fmla="*/ 116 h 629"/>
                  <a:gd name="T8" fmla="*/ 53 w 119"/>
                  <a:gd name="T9" fmla="*/ 155 h 629"/>
                  <a:gd name="T10" fmla="*/ 51 w 119"/>
                  <a:gd name="T11" fmla="*/ 192 h 629"/>
                  <a:gd name="T12" fmla="*/ 47 w 119"/>
                  <a:gd name="T13" fmla="*/ 229 h 629"/>
                  <a:gd name="T14" fmla="*/ 43 w 119"/>
                  <a:gd name="T15" fmla="*/ 267 h 629"/>
                  <a:gd name="T16" fmla="*/ 37 w 119"/>
                  <a:gd name="T17" fmla="*/ 304 h 629"/>
                  <a:gd name="T18" fmla="*/ 25 w 119"/>
                  <a:gd name="T19" fmla="*/ 378 h 629"/>
                  <a:gd name="T20" fmla="*/ 14 w 119"/>
                  <a:gd name="T21" fmla="*/ 451 h 629"/>
                  <a:gd name="T22" fmla="*/ 8 w 119"/>
                  <a:gd name="T23" fmla="*/ 488 h 629"/>
                  <a:gd name="T24" fmla="*/ 4 w 119"/>
                  <a:gd name="T25" fmla="*/ 525 h 629"/>
                  <a:gd name="T26" fmla="*/ 2 w 119"/>
                  <a:gd name="T27" fmla="*/ 561 h 629"/>
                  <a:gd name="T28" fmla="*/ 0 w 119"/>
                  <a:gd name="T29" fmla="*/ 598 h 629"/>
                  <a:gd name="T30" fmla="*/ 8 w 119"/>
                  <a:gd name="T31" fmla="*/ 598 h 629"/>
                  <a:gd name="T32" fmla="*/ 14 w 119"/>
                  <a:gd name="T33" fmla="*/ 602 h 629"/>
                  <a:gd name="T34" fmla="*/ 18 w 119"/>
                  <a:gd name="T35" fmla="*/ 606 h 629"/>
                  <a:gd name="T36" fmla="*/ 25 w 119"/>
                  <a:gd name="T37" fmla="*/ 610 h 629"/>
                  <a:gd name="T38" fmla="*/ 31 w 119"/>
                  <a:gd name="T39" fmla="*/ 617 h 629"/>
                  <a:gd name="T40" fmla="*/ 35 w 119"/>
                  <a:gd name="T41" fmla="*/ 621 h 629"/>
                  <a:gd name="T42" fmla="*/ 39 w 119"/>
                  <a:gd name="T43" fmla="*/ 625 h 629"/>
                  <a:gd name="T44" fmla="*/ 43 w 119"/>
                  <a:gd name="T45" fmla="*/ 629 h 629"/>
                  <a:gd name="T46" fmla="*/ 57 w 119"/>
                  <a:gd name="T47" fmla="*/ 621 h 629"/>
                  <a:gd name="T48" fmla="*/ 70 w 119"/>
                  <a:gd name="T49" fmla="*/ 610 h 629"/>
                  <a:gd name="T50" fmla="*/ 82 w 119"/>
                  <a:gd name="T51" fmla="*/ 598 h 629"/>
                  <a:gd name="T52" fmla="*/ 90 w 119"/>
                  <a:gd name="T53" fmla="*/ 586 h 629"/>
                  <a:gd name="T54" fmla="*/ 98 w 119"/>
                  <a:gd name="T55" fmla="*/ 570 h 629"/>
                  <a:gd name="T56" fmla="*/ 104 w 119"/>
                  <a:gd name="T57" fmla="*/ 555 h 629"/>
                  <a:gd name="T58" fmla="*/ 110 w 119"/>
                  <a:gd name="T59" fmla="*/ 537 h 629"/>
                  <a:gd name="T60" fmla="*/ 112 w 119"/>
                  <a:gd name="T61" fmla="*/ 518 h 629"/>
                  <a:gd name="T62" fmla="*/ 119 w 119"/>
                  <a:gd name="T63" fmla="*/ 480 h 629"/>
                  <a:gd name="T64" fmla="*/ 119 w 119"/>
                  <a:gd name="T65" fmla="*/ 437 h 629"/>
                  <a:gd name="T66" fmla="*/ 114 w 119"/>
                  <a:gd name="T67" fmla="*/ 392 h 629"/>
                  <a:gd name="T68" fmla="*/ 110 w 119"/>
                  <a:gd name="T69" fmla="*/ 347 h 629"/>
                  <a:gd name="T70" fmla="*/ 94 w 119"/>
                  <a:gd name="T71" fmla="*/ 255 h 629"/>
                  <a:gd name="T72" fmla="*/ 78 w 119"/>
                  <a:gd name="T73" fmla="*/ 167 h 629"/>
                  <a:gd name="T74" fmla="*/ 70 w 119"/>
                  <a:gd name="T75" fmla="*/ 128 h 629"/>
                  <a:gd name="T76" fmla="*/ 61 w 119"/>
                  <a:gd name="T77" fmla="*/ 92 h 629"/>
                  <a:gd name="T78" fmla="*/ 57 w 119"/>
                  <a:gd name="T79" fmla="*/ 61 h 629"/>
                  <a:gd name="T80" fmla="*/ 57 w 119"/>
                  <a:gd name="T81" fmla="*/ 37 h 629"/>
                  <a:gd name="T82" fmla="*/ 37 w 119"/>
                  <a:gd name="T83" fmla="*/ 0 h 6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" h="629">
                    <a:moveTo>
                      <a:pt x="37" y="0"/>
                    </a:moveTo>
                    <a:lnTo>
                      <a:pt x="45" y="39"/>
                    </a:lnTo>
                    <a:lnTo>
                      <a:pt x="51" y="77"/>
                    </a:lnTo>
                    <a:lnTo>
                      <a:pt x="53" y="116"/>
                    </a:lnTo>
                    <a:lnTo>
                      <a:pt x="53" y="155"/>
                    </a:lnTo>
                    <a:lnTo>
                      <a:pt x="51" y="192"/>
                    </a:lnTo>
                    <a:lnTo>
                      <a:pt x="47" y="229"/>
                    </a:lnTo>
                    <a:lnTo>
                      <a:pt x="43" y="267"/>
                    </a:lnTo>
                    <a:lnTo>
                      <a:pt x="37" y="304"/>
                    </a:lnTo>
                    <a:lnTo>
                      <a:pt x="25" y="378"/>
                    </a:lnTo>
                    <a:lnTo>
                      <a:pt x="14" y="451"/>
                    </a:lnTo>
                    <a:lnTo>
                      <a:pt x="8" y="488"/>
                    </a:lnTo>
                    <a:lnTo>
                      <a:pt x="4" y="525"/>
                    </a:lnTo>
                    <a:lnTo>
                      <a:pt x="2" y="561"/>
                    </a:lnTo>
                    <a:lnTo>
                      <a:pt x="0" y="598"/>
                    </a:lnTo>
                    <a:lnTo>
                      <a:pt x="8" y="598"/>
                    </a:lnTo>
                    <a:lnTo>
                      <a:pt x="14" y="602"/>
                    </a:lnTo>
                    <a:lnTo>
                      <a:pt x="18" y="606"/>
                    </a:lnTo>
                    <a:lnTo>
                      <a:pt x="25" y="610"/>
                    </a:lnTo>
                    <a:lnTo>
                      <a:pt x="31" y="617"/>
                    </a:lnTo>
                    <a:lnTo>
                      <a:pt x="35" y="621"/>
                    </a:lnTo>
                    <a:lnTo>
                      <a:pt x="39" y="625"/>
                    </a:lnTo>
                    <a:lnTo>
                      <a:pt x="43" y="629"/>
                    </a:lnTo>
                    <a:lnTo>
                      <a:pt x="57" y="621"/>
                    </a:lnTo>
                    <a:lnTo>
                      <a:pt x="70" y="610"/>
                    </a:lnTo>
                    <a:lnTo>
                      <a:pt x="82" y="598"/>
                    </a:lnTo>
                    <a:lnTo>
                      <a:pt x="90" y="586"/>
                    </a:lnTo>
                    <a:lnTo>
                      <a:pt x="98" y="570"/>
                    </a:lnTo>
                    <a:lnTo>
                      <a:pt x="104" y="555"/>
                    </a:lnTo>
                    <a:lnTo>
                      <a:pt x="110" y="537"/>
                    </a:lnTo>
                    <a:lnTo>
                      <a:pt x="112" y="518"/>
                    </a:lnTo>
                    <a:lnTo>
                      <a:pt x="119" y="480"/>
                    </a:lnTo>
                    <a:lnTo>
                      <a:pt x="119" y="437"/>
                    </a:lnTo>
                    <a:lnTo>
                      <a:pt x="114" y="392"/>
                    </a:lnTo>
                    <a:lnTo>
                      <a:pt x="110" y="347"/>
                    </a:lnTo>
                    <a:lnTo>
                      <a:pt x="94" y="255"/>
                    </a:lnTo>
                    <a:lnTo>
                      <a:pt x="78" y="167"/>
                    </a:lnTo>
                    <a:lnTo>
                      <a:pt x="70" y="128"/>
                    </a:lnTo>
                    <a:lnTo>
                      <a:pt x="61" y="92"/>
                    </a:lnTo>
                    <a:lnTo>
                      <a:pt x="57" y="61"/>
                    </a:lnTo>
                    <a:lnTo>
                      <a:pt x="57" y="3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9C8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6" name="Freeform 292"/>
              <p:cNvSpPr>
                <a:spLocks/>
              </p:cNvSpPr>
              <p:nvPr/>
            </p:nvSpPr>
            <p:spPr bwMode="auto">
              <a:xfrm>
                <a:off x="3674" y="5012"/>
                <a:ext cx="119" cy="629"/>
              </a:xfrm>
              <a:custGeom>
                <a:avLst/>
                <a:gdLst>
                  <a:gd name="T0" fmla="*/ 37 w 119"/>
                  <a:gd name="T1" fmla="*/ 0 h 629"/>
                  <a:gd name="T2" fmla="*/ 45 w 119"/>
                  <a:gd name="T3" fmla="*/ 39 h 629"/>
                  <a:gd name="T4" fmla="*/ 51 w 119"/>
                  <a:gd name="T5" fmla="*/ 77 h 629"/>
                  <a:gd name="T6" fmla="*/ 53 w 119"/>
                  <a:gd name="T7" fmla="*/ 116 h 629"/>
                  <a:gd name="T8" fmla="*/ 53 w 119"/>
                  <a:gd name="T9" fmla="*/ 155 h 629"/>
                  <a:gd name="T10" fmla="*/ 51 w 119"/>
                  <a:gd name="T11" fmla="*/ 192 h 629"/>
                  <a:gd name="T12" fmla="*/ 47 w 119"/>
                  <a:gd name="T13" fmla="*/ 229 h 629"/>
                  <a:gd name="T14" fmla="*/ 43 w 119"/>
                  <a:gd name="T15" fmla="*/ 267 h 629"/>
                  <a:gd name="T16" fmla="*/ 37 w 119"/>
                  <a:gd name="T17" fmla="*/ 304 h 629"/>
                  <a:gd name="T18" fmla="*/ 25 w 119"/>
                  <a:gd name="T19" fmla="*/ 378 h 629"/>
                  <a:gd name="T20" fmla="*/ 14 w 119"/>
                  <a:gd name="T21" fmla="*/ 451 h 629"/>
                  <a:gd name="T22" fmla="*/ 8 w 119"/>
                  <a:gd name="T23" fmla="*/ 488 h 629"/>
                  <a:gd name="T24" fmla="*/ 4 w 119"/>
                  <a:gd name="T25" fmla="*/ 525 h 629"/>
                  <a:gd name="T26" fmla="*/ 2 w 119"/>
                  <a:gd name="T27" fmla="*/ 561 h 629"/>
                  <a:gd name="T28" fmla="*/ 0 w 119"/>
                  <a:gd name="T29" fmla="*/ 598 h 629"/>
                  <a:gd name="T30" fmla="*/ 8 w 119"/>
                  <a:gd name="T31" fmla="*/ 598 h 629"/>
                  <a:gd name="T32" fmla="*/ 14 w 119"/>
                  <a:gd name="T33" fmla="*/ 602 h 629"/>
                  <a:gd name="T34" fmla="*/ 18 w 119"/>
                  <a:gd name="T35" fmla="*/ 606 h 629"/>
                  <a:gd name="T36" fmla="*/ 25 w 119"/>
                  <a:gd name="T37" fmla="*/ 610 h 629"/>
                  <a:gd name="T38" fmla="*/ 31 w 119"/>
                  <a:gd name="T39" fmla="*/ 617 h 629"/>
                  <a:gd name="T40" fmla="*/ 35 w 119"/>
                  <a:gd name="T41" fmla="*/ 621 h 629"/>
                  <a:gd name="T42" fmla="*/ 39 w 119"/>
                  <a:gd name="T43" fmla="*/ 625 h 629"/>
                  <a:gd name="T44" fmla="*/ 43 w 119"/>
                  <a:gd name="T45" fmla="*/ 629 h 629"/>
                  <a:gd name="T46" fmla="*/ 57 w 119"/>
                  <a:gd name="T47" fmla="*/ 621 h 629"/>
                  <a:gd name="T48" fmla="*/ 70 w 119"/>
                  <a:gd name="T49" fmla="*/ 610 h 629"/>
                  <a:gd name="T50" fmla="*/ 82 w 119"/>
                  <a:gd name="T51" fmla="*/ 598 h 629"/>
                  <a:gd name="T52" fmla="*/ 90 w 119"/>
                  <a:gd name="T53" fmla="*/ 586 h 629"/>
                  <a:gd name="T54" fmla="*/ 98 w 119"/>
                  <a:gd name="T55" fmla="*/ 570 h 629"/>
                  <a:gd name="T56" fmla="*/ 104 w 119"/>
                  <a:gd name="T57" fmla="*/ 555 h 629"/>
                  <a:gd name="T58" fmla="*/ 110 w 119"/>
                  <a:gd name="T59" fmla="*/ 537 h 629"/>
                  <a:gd name="T60" fmla="*/ 112 w 119"/>
                  <a:gd name="T61" fmla="*/ 518 h 629"/>
                  <a:gd name="T62" fmla="*/ 119 w 119"/>
                  <a:gd name="T63" fmla="*/ 480 h 629"/>
                  <a:gd name="T64" fmla="*/ 119 w 119"/>
                  <a:gd name="T65" fmla="*/ 437 h 629"/>
                  <a:gd name="T66" fmla="*/ 114 w 119"/>
                  <a:gd name="T67" fmla="*/ 392 h 629"/>
                  <a:gd name="T68" fmla="*/ 110 w 119"/>
                  <a:gd name="T69" fmla="*/ 347 h 629"/>
                  <a:gd name="T70" fmla="*/ 94 w 119"/>
                  <a:gd name="T71" fmla="*/ 255 h 629"/>
                  <a:gd name="T72" fmla="*/ 78 w 119"/>
                  <a:gd name="T73" fmla="*/ 167 h 629"/>
                  <a:gd name="T74" fmla="*/ 70 w 119"/>
                  <a:gd name="T75" fmla="*/ 128 h 629"/>
                  <a:gd name="T76" fmla="*/ 61 w 119"/>
                  <a:gd name="T77" fmla="*/ 92 h 629"/>
                  <a:gd name="T78" fmla="*/ 57 w 119"/>
                  <a:gd name="T79" fmla="*/ 61 h 629"/>
                  <a:gd name="T80" fmla="*/ 57 w 119"/>
                  <a:gd name="T81" fmla="*/ 37 h 629"/>
                  <a:gd name="T82" fmla="*/ 37 w 119"/>
                  <a:gd name="T83" fmla="*/ 0 h 6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" h="629">
                    <a:moveTo>
                      <a:pt x="37" y="0"/>
                    </a:moveTo>
                    <a:lnTo>
                      <a:pt x="45" y="39"/>
                    </a:lnTo>
                    <a:lnTo>
                      <a:pt x="51" y="77"/>
                    </a:lnTo>
                    <a:lnTo>
                      <a:pt x="53" y="116"/>
                    </a:lnTo>
                    <a:lnTo>
                      <a:pt x="53" y="155"/>
                    </a:lnTo>
                    <a:lnTo>
                      <a:pt x="51" y="192"/>
                    </a:lnTo>
                    <a:lnTo>
                      <a:pt x="47" y="229"/>
                    </a:lnTo>
                    <a:lnTo>
                      <a:pt x="43" y="267"/>
                    </a:lnTo>
                    <a:lnTo>
                      <a:pt x="37" y="304"/>
                    </a:lnTo>
                    <a:lnTo>
                      <a:pt x="25" y="378"/>
                    </a:lnTo>
                    <a:lnTo>
                      <a:pt x="14" y="451"/>
                    </a:lnTo>
                    <a:lnTo>
                      <a:pt x="8" y="488"/>
                    </a:lnTo>
                    <a:lnTo>
                      <a:pt x="4" y="525"/>
                    </a:lnTo>
                    <a:lnTo>
                      <a:pt x="2" y="561"/>
                    </a:lnTo>
                    <a:lnTo>
                      <a:pt x="0" y="598"/>
                    </a:lnTo>
                    <a:lnTo>
                      <a:pt x="8" y="598"/>
                    </a:lnTo>
                    <a:lnTo>
                      <a:pt x="14" y="602"/>
                    </a:lnTo>
                    <a:lnTo>
                      <a:pt x="18" y="606"/>
                    </a:lnTo>
                    <a:lnTo>
                      <a:pt x="25" y="610"/>
                    </a:lnTo>
                    <a:lnTo>
                      <a:pt x="31" y="617"/>
                    </a:lnTo>
                    <a:lnTo>
                      <a:pt x="35" y="621"/>
                    </a:lnTo>
                    <a:lnTo>
                      <a:pt x="39" y="625"/>
                    </a:lnTo>
                    <a:lnTo>
                      <a:pt x="43" y="629"/>
                    </a:lnTo>
                    <a:lnTo>
                      <a:pt x="57" y="621"/>
                    </a:lnTo>
                    <a:lnTo>
                      <a:pt x="70" y="610"/>
                    </a:lnTo>
                    <a:lnTo>
                      <a:pt x="82" y="598"/>
                    </a:lnTo>
                    <a:lnTo>
                      <a:pt x="90" y="586"/>
                    </a:lnTo>
                    <a:lnTo>
                      <a:pt x="98" y="570"/>
                    </a:lnTo>
                    <a:lnTo>
                      <a:pt x="104" y="555"/>
                    </a:lnTo>
                    <a:lnTo>
                      <a:pt x="110" y="537"/>
                    </a:lnTo>
                    <a:lnTo>
                      <a:pt x="112" y="518"/>
                    </a:lnTo>
                    <a:lnTo>
                      <a:pt x="119" y="480"/>
                    </a:lnTo>
                    <a:lnTo>
                      <a:pt x="119" y="437"/>
                    </a:lnTo>
                    <a:lnTo>
                      <a:pt x="114" y="392"/>
                    </a:lnTo>
                    <a:lnTo>
                      <a:pt x="110" y="347"/>
                    </a:lnTo>
                    <a:lnTo>
                      <a:pt x="94" y="255"/>
                    </a:lnTo>
                    <a:lnTo>
                      <a:pt x="78" y="167"/>
                    </a:lnTo>
                    <a:lnTo>
                      <a:pt x="70" y="128"/>
                    </a:lnTo>
                    <a:lnTo>
                      <a:pt x="61" y="92"/>
                    </a:lnTo>
                    <a:lnTo>
                      <a:pt x="57" y="61"/>
                    </a:lnTo>
                    <a:lnTo>
                      <a:pt x="57" y="3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85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7" name="Freeform 293"/>
              <p:cNvSpPr>
                <a:spLocks/>
              </p:cNvSpPr>
              <p:nvPr/>
            </p:nvSpPr>
            <p:spPr bwMode="auto">
              <a:xfrm>
                <a:off x="3368" y="2069"/>
                <a:ext cx="825" cy="272"/>
              </a:xfrm>
              <a:custGeom>
                <a:avLst/>
                <a:gdLst>
                  <a:gd name="T0" fmla="*/ 561 w 825"/>
                  <a:gd name="T1" fmla="*/ 4 h 272"/>
                  <a:gd name="T2" fmla="*/ 504 w 825"/>
                  <a:gd name="T3" fmla="*/ 10 h 272"/>
                  <a:gd name="T4" fmla="*/ 457 w 825"/>
                  <a:gd name="T5" fmla="*/ 45 h 272"/>
                  <a:gd name="T6" fmla="*/ 453 w 825"/>
                  <a:gd name="T7" fmla="*/ 49 h 272"/>
                  <a:gd name="T8" fmla="*/ 449 w 825"/>
                  <a:gd name="T9" fmla="*/ 57 h 272"/>
                  <a:gd name="T10" fmla="*/ 445 w 825"/>
                  <a:gd name="T11" fmla="*/ 65 h 272"/>
                  <a:gd name="T12" fmla="*/ 435 w 825"/>
                  <a:gd name="T13" fmla="*/ 74 h 272"/>
                  <a:gd name="T14" fmla="*/ 425 w 825"/>
                  <a:gd name="T15" fmla="*/ 98 h 272"/>
                  <a:gd name="T16" fmla="*/ 416 w 825"/>
                  <a:gd name="T17" fmla="*/ 153 h 272"/>
                  <a:gd name="T18" fmla="*/ 408 w 825"/>
                  <a:gd name="T19" fmla="*/ 182 h 272"/>
                  <a:gd name="T20" fmla="*/ 398 w 825"/>
                  <a:gd name="T21" fmla="*/ 182 h 272"/>
                  <a:gd name="T22" fmla="*/ 386 w 825"/>
                  <a:gd name="T23" fmla="*/ 180 h 272"/>
                  <a:gd name="T24" fmla="*/ 382 w 825"/>
                  <a:gd name="T25" fmla="*/ 176 h 272"/>
                  <a:gd name="T26" fmla="*/ 373 w 825"/>
                  <a:gd name="T27" fmla="*/ 176 h 272"/>
                  <a:gd name="T28" fmla="*/ 365 w 825"/>
                  <a:gd name="T29" fmla="*/ 174 h 272"/>
                  <a:gd name="T30" fmla="*/ 347 w 825"/>
                  <a:gd name="T31" fmla="*/ 172 h 272"/>
                  <a:gd name="T32" fmla="*/ 300 w 825"/>
                  <a:gd name="T33" fmla="*/ 163 h 272"/>
                  <a:gd name="T34" fmla="*/ 273 w 825"/>
                  <a:gd name="T35" fmla="*/ 157 h 272"/>
                  <a:gd name="T36" fmla="*/ 165 w 825"/>
                  <a:gd name="T37" fmla="*/ 159 h 272"/>
                  <a:gd name="T38" fmla="*/ 61 w 825"/>
                  <a:gd name="T39" fmla="*/ 172 h 272"/>
                  <a:gd name="T40" fmla="*/ 14 w 825"/>
                  <a:gd name="T41" fmla="*/ 188 h 272"/>
                  <a:gd name="T42" fmla="*/ 2 w 825"/>
                  <a:gd name="T43" fmla="*/ 196 h 272"/>
                  <a:gd name="T44" fmla="*/ 6 w 825"/>
                  <a:gd name="T45" fmla="*/ 200 h 272"/>
                  <a:gd name="T46" fmla="*/ 8 w 825"/>
                  <a:gd name="T47" fmla="*/ 204 h 272"/>
                  <a:gd name="T48" fmla="*/ 20 w 825"/>
                  <a:gd name="T49" fmla="*/ 208 h 272"/>
                  <a:gd name="T50" fmla="*/ 32 w 825"/>
                  <a:gd name="T51" fmla="*/ 214 h 272"/>
                  <a:gd name="T52" fmla="*/ 77 w 825"/>
                  <a:gd name="T53" fmla="*/ 227 h 272"/>
                  <a:gd name="T54" fmla="*/ 198 w 825"/>
                  <a:gd name="T55" fmla="*/ 247 h 272"/>
                  <a:gd name="T56" fmla="*/ 455 w 825"/>
                  <a:gd name="T57" fmla="*/ 259 h 272"/>
                  <a:gd name="T58" fmla="*/ 625 w 825"/>
                  <a:gd name="T59" fmla="*/ 263 h 272"/>
                  <a:gd name="T60" fmla="*/ 713 w 825"/>
                  <a:gd name="T61" fmla="*/ 272 h 272"/>
                  <a:gd name="T62" fmla="*/ 758 w 825"/>
                  <a:gd name="T63" fmla="*/ 272 h 272"/>
                  <a:gd name="T64" fmla="*/ 792 w 825"/>
                  <a:gd name="T65" fmla="*/ 263 h 272"/>
                  <a:gd name="T66" fmla="*/ 800 w 825"/>
                  <a:gd name="T67" fmla="*/ 253 h 272"/>
                  <a:gd name="T68" fmla="*/ 815 w 825"/>
                  <a:gd name="T69" fmla="*/ 243 h 272"/>
                  <a:gd name="T70" fmla="*/ 825 w 825"/>
                  <a:gd name="T71" fmla="*/ 198 h 272"/>
                  <a:gd name="T72" fmla="*/ 821 w 825"/>
                  <a:gd name="T73" fmla="*/ 141 h 272"/>
                  <a:gd name="T74" fmla="*/ 790 w 825"/>
                  <a:gd name="T75" fmla="*/ 88 h 272"/>
                  <a:gd name="T76" fmla="*/ 725 w 825"/>
                  <a:gd name="T77" fmla="*/ 29 h 272"/>
                  <a:gd name="T78" fmla="*/ 682 w 825"/>
                  <a:gd name="T79" fmla="*/ 6 h 272"/>
                  <a:gd name="T80" fmla="*/ 639 w 825"/>
                  <a:gd name="T81" fmla="*/ 2 h 272"/>
                  <a:gd name="T82" fmla="*/ 625 w 825"/>
                  <a:gd name="T83" fmla="*/ 10 h 272"/>
                  <a:gd name="T84" fmla="*/ 621 w 825"/>
                  <a:gd name="T85" fmla="*/ 10 h 272"/>
                  <a:gd name="T86" fmla="*/ 610 w 825"/>
                  <a:gd name="T87" fmla="*/ 6 h 2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825" h="272">
                    <a:moveTo>
                      <a:pt x="606" y="4"/>
                    </a:moveTo>
                    <a:lnTo>
                      <a:pt x="582" y="4"/>
                    </a:lnTo>
                    <a:lnTo>
                      <a:pt x="561" y="4"/>
                    </a:lnTo>
                    <a:lnTo>
                      <a:pt x="541" y="4"/>
                    </a:lnTo>
                    <a:lnTo>
                      <a:pt x="523" y="6"/>
                    </a:lnTo>
                    <a:lnTo>
                      <a:pt x="504" y="10"/>
                    </a:lnTo>
                    <a:lnTo>
                      <a:pt x="488" y="16"/>
                    </a:lnTo>
                    <a:lnTo>
                      <a:pt x="474" y="29"/>
                    </a:lnTo>
                    <a:lnTo>
                      <a:pt x="457" y="45"/>
                    </a:lnTo>
                    <a:lnTo>
                      <a:pt x="455" y="45"/>
                    </a:lnTo>
                    <a:lnTo>
                      <a:pt x="453" y="47"/>
                    </a:lnTo>
                    <a:lnTo>
                      <a:pt x="453" y="49"/>
                    </a:lnTo>
                    <a:lnTo>
                      <a:pt x="451" y="51"/>
                    </a:lnTo>
                    <a:lnTo>
                      <a:pt x="449" y="55"/>
                    </a:lnTo>
                    <a:lnTo>
                      <a:pt x="449" y="57"/>
                    </a:lnTo>
                    <a:lnTo>
                      <a:pt x="447" y="61"/>
                    </a:lnTo>
                    <a:lnTo>
                      <a:pt x="445" y="63"/>
                    </a:lnTo>
                    <a:lnTo>
                      <a:pt x="445" y="65"/>
                    </a:lnTo>
                    <a:lnTo>
                      <a:pt x="443" y="69"/>
                    </a:lnTo>
                    <a:lnTo>
                      <a:pt x="439" y="69"/>
                    </a:lnTo>
                    <a:lnTo>
                      <a:pt x="435" y="74"/>
                    </a:lnTo>
                    <a:lnTo>
                      <a:pt x="431" y="78"/>
                    </a:lnTo>
                    <a:lnTo>
                      <a:pt x="429" y="84"/>
                    </a:lnTo>
                    <a:lnTo>
                      <a:pt x="425" y="98"/>
                    </a:lnTo>
                    <a:lnTo>
                      <a:pt x="420" y="116"/>
                    </a:lnTo>
                    <a:lnTo>
                      <a:pt x="418" y="135"/>
                    </a:lnTo>
                    <a:lnTo>
                      <a:pt x="416" y="153"/>
                    </a:lnTo>
                    <a:lnTo>
                      <a:pt x="414" y="167"/>
                    </a:lnTo>
                    <a:lnTo>
                      <a:pt x="414" y="176"/>
                    </a:lnTo>
                    <a:lnTo>
                      <a:pt x="408" y="182"/>
                    </a:lnTo>
                    <a:lnTo>
                      <a:pt x="406" y="182"/>
                    </a:lnTo>
                    <a:lnTo>
                      <a:pt x="402" y="182"/>
                    </a:lnTo>
                    <a:lnTo>
                      <a:pt x="398" y="182"/>
                    </a:lnTo>
                    <a:lnTo>
                      <a:pt x="394" y="182"/>
                    </a:lnTo>
                    <a:lnTo>
                      <a:pt x="390" y="182"/>
                    </a:lnTo>
                    <a:lnTo>
                      <a:pt x="386" y="180"/>
                    </a:lnTo>
                    <a:lnTo>
                      <a:pt x="384" y="178"/>
                    </a:lnTo>
                    <a:lnTo>
                      <a:pt x="384" y="176"/>
                    </a:lnTo>
                    <a:lnTo>
                      <a:pt x="382" y="176"/>
                    </a:lnTo>
                    <a:lnTo>
                      <a:pt x="380" y="176"/>
                    </a:lnTo>
                    <a:lnTo>
                      <a:pt x="376" y="176"/>
                    </a:lnTo>
                    <a:lnTo>
                      <a:pt x="373" y="176"/>
                    </a:lnTo>
                    <a:lnTo>
                      <a:pt x="369" y="174"/>
                    </a:lnTo>
                    <a:lnTo>
                      <a:pt x="367" y="174"/>
                    </a:lnTo>
                    <a:lnTo>
                      <a:pt x="365" y="174"/>
                    </a:lnTo>
                    <a:lnTo>
                      <a:pt x="361" y="174"/>
                    </a:lnTo>
                    <a:lnTo>
                      <a:pt x="357" y="174"/>
                    </a:lnTo>
                    <a:lnTo>
                      <a:pt x="347" y="172"/>
                    </a:lnTo>
                    <a:lnTo>
                      <a:pt x="333" y="170"/>
                    </a:lnTo>
                    <a:lnTo>
                      <a:pt x="316" y="167"/>
                    </a:lnTo>
                    <a:lnTo>
                      <a:pt x="300" y="163"/>
                    </a:lnTo>
                    <a:lnTo>
                      <a:pt x="286" y="161"/>
                    </a:lnTo>
                    <a:lnTo>
                      <a:pt x="277" y="159"/>
                    </a:lnTo>
                    <a:lnTo>
                      <a:pt x="273" y="157"/>
                    </a:lnTo>
                    <a:lnTo>
                      <a:pt x="239" y="157"/>
                    </a:lnTo>
                    <a:lnTo>
                      <a:pt x="202" y="157"/>
                    </a:lnTo>
                    <a:lnTo>
                      <a:pt x="165" y="159"/>
                    </a:lnTo>
                    <a:lnTo>
                      <a:pt x="130" y="161"/>
                    </a:lnTo>
                    <a:lnTo>
                      <a:pt x="96" y="165"/>
                    </a:lnTo>
                    <a:lnTo>
                      <a:pt x="61" y="172"/>
                    </a:lnTo>
                    <a:lnTo>
                      <a:pt x="45" y="176"/>
                    </a:lnTo>
                    <a:lnTo>
                      <a:pt x="28" y="182"/>
                    </a:lnTo>
                    <a:lnTo>
                      <a:pt x="14" y="188"/>
                    </a:lnTo>
                    <a:lnTo>
                      <a:pt x="0" y="196"/>
                    </a:lnTo>
                    <a:lnTo>
                      <a:pt x="2" y="196"/>
                    </a:lnTo>
                    <a:lnTo>
                      <a:pt x="4" y="198"/>
                    </a:lnTo>
                    <a:lnTo>
                      <a:pt x="6" y="200"/>
                    </a:lnTo>
                    <a:lnTo>
                      <a:pt x="8" y="202"/>
                    </a:lnTo>
                    <a:lnTo>
                      <a:pt x="8" y="204"/>
                    </a:lnTo>
                    <a:lnTo>
                      <a:pt x="12" y="204"/>
                    </a:lnTo>
                    <a:lnTo>
                      <a:pt x="16" y="206"/>
                    </a:lnTo>
                    <a:lnTo>
                      <a:pt x="20" y="208"/>
                    </a:lnTo>
                    <a:lnTo>
                      <a:pt x="24" y="210"/>
                    </a:lnTo>
                    <a:lnTo>
                      <a:pt x="28" y="212"/>
                    </a:lnTo>
                    <a:lnTo>
                      <a:pt x="32" y="214"/>
                    </a:lnTo>
                    <a:lnTo>
                      <a:pt x="34" y="214"/>
                    </a:lnTo>
                    <a:lnTo>
                      <a:pt x="38" y="216"/>
                    </a:lnTo>
                    <a:lnTo>
                      <a:pt x="77" y="227"/>
                    </a:lnTo>
                    <a:lnTo>
                      <a:pt x="116" y="235"/>
                    </a:lnTo>
                    <a:lnTo>
                      <a:pt x="155" y="243"/>
                    </a:lnTo>
                    <a:lnTo>
                      <a:pt x="198" y="247"/>
                    </a:lnTo>
                    <a:lnTo>
                      <a:pt x="282" y="253"/>
                    </a:lnTo>
                    <a:lnTo>
                      <a:pt x="367" y="257"/>
                    </a:lnTo>
                    <a:lnTo>
                      <a:pt x="455" y="259"/>
                    </a:lnTo>
                    <a:lnTo>
                      <a:pt x="541" y="261"/>
                    </a:lnTo>
                    <a:lnTo>
                      <a:pt x="584" y="261"/>
                    </a:lnTo>
                    <a:lnTo>
                      <a:pt x="625" y="263"/>
                    </a:lnTo>
                    <a:lnTo>
                      <a:pt x="666" y="268"/>
                    </a:lnTo>
                    <a:lnTo>
                      <a:pt x="704" y="272"/>
                    </a:lnTo>
                    <a:lnTo>
                      <a:pt x="713" y="272"/>
                    </a:lnTo>
                    <a:lnTo>
                      <a:pt x="725" y="272"/>
                    </a:lnTo>
                    <a:lnTo>
                      <a:pt x="741" y="272"/>
                    </a:lnTo>
                    <a:lnTo>
                      <a:pt x="758" y="272"/>
                    </a:lnTo>
                    <a:lnTo>
                      <a:pt x="774" y="270"/>
                    </a:lnTo>
                    <a:lnTo>
                      <a:pt x="786" y="265"/>
                    </a:lnTo>
                    <a:lnTo>
                      <a:pt x="792" y="263"/>
                    </a:lnTo>
                    <a:lnTo>
                      <a:pt x="796" y="261"/>
                    </a:lnTo>
                    <a:lnTo>
                      <a:pt x="798" y="257"/>
                    </a:lnTo>
                    <a:lnTo>
                      <a:pt x="800" y="253"/>
                    </a:lnTo>
                    <a:lnTo>
                      <a:pt x="807" y="253"/>
                    </a:lnTo>
                    <a:lnTo>
                      <a:pt x="811" y="249"/>
                    </a:lnTo>
                    <a:lnTo>
                      <a:pt x="815" y="243"/>
                    </a:lnTo>
                    <a:lnTo>
                      <a:pt x="819" y="237"/>
                    </a:lnTo>
                    <a:lnTo>
                      <a:pt x="823" y="219"/>
                    </a:lnTo>
                    <a:lnTo>
                      <a:pt x="825" y="198"/>
                    </a:lnTo>
                    <a:lnTo>
                      <a:pt x="825" y="178"/>
                    </a:lnTo>
                    <a:lnTo>
                      <a:pt x="823" y="157"/>
                    </a:lnTo>
                    <a:lnTo>
                      <a:pt x="821" y="141"/>
                    </a:lnTo>
                    <a:lnTo>
                      <a:pt x="819" y="131"/>
                    </a:lnTo>
                    <a:lnTo>
                      <a:pt x="807" y="110"/>
                    </a:lnTo>
                    <a:lnTo>
                      <a:pt x="790" y="88"/>
                    </a:lnTo>
                    <a:lnTo>
                      <a:pt x="766" y="61"/>
                    </a:lnTo>
                    <a:lnTo>
                      <a:pt x="739" y="39"/>
                    </a:lnTo>
                    <a:lnTo>
                      <a:pt x="725" y="29"/>
                    </a:lnTo>
                    <a:lnTo>
                      <a:pt x="711" y="18"/>
                    </a:lnTo>
                    <a:lnTo>
                      <a:pt x="696" y="12"/>
                    </a:lnTo>
                    <a:lnTo>
                      <a:pt x="682" y="6"/>
                    </a:lnTo>
                    <a:lnTo>
                      <a:pt x="668" y="2"/>
                    </a:lnTo>
                    <a:lnTo>
                      <a:pt x="653" y="0"/>
                    </a:lnTo>
                    <a:lnTo>
                      <a:pt x="639" y="2"/>
                    </a:lnTo>
                    <a:lnTo>
                      <a:pt x="627" y="8"/>
                    </a:lnTo>
                    <a:lnTo>
                      <a:pt x="627" y="10"/>
                    </a:lnTo>
                    <a:lnTo>
                      <a:pt x="625" y="10"/>
                    </a:lnTo>
                    <a:lnTo>
                      <a:pt x="623" y="10"/>
                    </a:lnTo>
                    <a:lnTo>
                      <a:pt x="621" y="10"/>
                    </a:lnTo>
                    <a:lnTo>
                      <a:pt x="617" y="8"/>
                    </a:lnTo>
                    <a:lnTo>
                      <a:pt x="615" y="8"/>
                    </a:lnTo>
                    <a:lnTo>
                      <a:pt x="610" y="6"/>
                    </a:lnTo>
                    <a:lnTo>
                      <a:pt x="606" y="4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8" name="Freeform 294"/>
              <p:cNvSpPr>
                <a:spLocks/>
              </p:cNvSpPr>
              <p:nvPr/>
            </p:nvSpPr>
            <p:spPr bwMode="auto">
              <a:xfrm>
                <a:off x="3368" y="2069"/>
                <a:ext cx="825" cy="272"/>
              </a:xfrm>
              <a:custGeom>
                <a:avLst/>
                <a:gdLst>
                  <a:gd name="T0" fmla="*/ 561 w 825"/>
                  <a:gd name="T1" fmla="*/ 4 h 272"/>
                  <a:gd name="T2" fmla="*/ 504 w 825"/>
                  <a:gd name="T3" fmla="*/ 10 h 272"/>
                  <a:gd name="T4" fmla="*/ 457 w 825"/>
                  <a:gd name="T5" fmla="*/ 45 h 272"/>
                  <a:gd name="T6" fmla="*/ 453 w 825"/>
                  <a:gd name="T7" fmla="*/ 49 h 272"/>
                  <a:gd name="T8" fmla="*/ 449 w 825"/>
                  <a:gd name="T9" fmla="*/ 57 h 272"/>
                  <a:gd name="T10" fmla="*/ 445 w 825"/>
                  <a:gd name="T11" fmla="*/ 65 h 272"/>
                  <a:gd name="T12" fmla="*/ 435 w 825"/>
                  <a:gd name="T13" fmla="*/ 74 h 272"/>
                  <a:gd name="T14" fmla="*/ 425 w 825"/>
                  <a:gd name="T15" fmla="*/ 98 h 272"/>
                  <a:gd name="T16" fmla="*/ 416 w 825"/>
                  <a:gd name="T17" fmla="*/ 153 h 272"/>
                  <a:gd name="T18" fmla="*/ 408 w 825"/>
                  <a:gd name="T19" fmla="*/ 182 h 272"/>
                  <a:gd name="T20" fmla="*/ 398 w 825"/>
                  <a:gd name="T21" fmla="*/ 182 h 272"/>
                  <a:gd name="T22" fmla="*/ 386 w 825"/>
                  <a:gd name="T23" fmla="*/ 180 h 272"/>
                  <a:gd name="T24" fmla="*/ 382 w 825"/>
                  <a:gd name="T25" fmla="*/ 176 h 272"/>
                  <a:gd name="T26" fmla="*/ 373 w 825"/>
                  <a:gd name="T27" fmla="*/ 176 h 272"/>
                  <a:gd name="T28" fmla="*/ 365 w 825"/>
                  <a:gd name="T29" fmla="*/ 174 h 272"/>
                  <a:gd name="T30" fmla="*/ 347 w 825"/>
                  <a:gd name="T31" fmla="*/ 172 h 272"/>
                  <a:gd name="T32" fmla="*/ 300 w 825"/>
                  <a:gd name="T33" fmla="*/ 163 h 272"/>
                  <a:gd name="T34" fmla="*/ 273 w 825"/>
                  <a:gd name="T35" fmla="*/ 157 h 272"/>
                  <a:gd name="T36" fmla="*/ 165 w 825"/>
                  <a:gd name="T37" fmla="*/ 159 h 272"/>
                  <a:gd name="T38" fmla="*/ 61 w 825"/>
                  <a:gd name="T39" fmla="*/ 172 h 272"/>
                  <a:gd name="T40" fmla="*/ 14 w 825"/>
                  <a:gd name="T41" fmla="*/ 188 h 272"/>
                  <a:gd name="T42" fmla="*/ 2 w 825"/>
                  <a:gd name="T43" fmla="*/ 196 h 272"/>
                  <a:gd name="T44" fmla="*/ 6 w 825"/>
                  <a:gd name="T45" fmla="*/ 200 h 272"/>
                  <a:gd name="T46" fmla="*/ 8 w 825"/>
                  <a:gd name="T47" fmla="*/ 204 h 272"/>
                  <a:gd name="T48" fmla="*/ 20 w 825"/>
                  <a:gd name="T49" fmla="*/ 208 h 272"/>
                  <a:gd name="T50" fmla="*/ 32 w 825"/>
                  <a:gd name="T51" fmla="*/ 214 h 272"/>
                  <a:gd name="T52" fmla="*/ 77 w 825"/>
                  <a:gd name="T53" fmla="*/ 227 h 272"/>
                  <a:gd name="T54" fmla="*/ 198 w 825"/>
                  <a:gd name="T55" fmla="*/ 247 h 272"/>
                  <a:gd name="T56" fmla="*/ 455 w 825"/>
                  <a:gd name="T57" fmla="*/ 259 h 272"/>
                  <a:gd name="T58" fmla="*/ 625 w 825"/>
                  <a:gd name="T59" fmla="*/ 263 h 272"/>
                  <a:gd name="T60" fmla="*/ 713 w 825"/>
                  <a:gd name="T61" fmla="*/ 272 h 272"/>
                  <a:gd name="T62" fmla="*/ 758 w 825"/>
                  <a:gd name="T63" fmla="*/ 272 h 272"/>
                  <a:gd name="T64" fmla="*/ 792 w 825"/>
                  <a:gd name="T65" fmla="*/ 263 h 272"/>
                  <a:gd name="T66" fmla="*/ 800 w 825"/>
                  <a:gd name="T67" fmla="*/ 253 h 272"/>
                  <a:gd name="T68" fmla="*/ 815 w 825"/>
                  <a:gd name="T69" fmla="*/ 243 h 272"/>
                  <a:gd name="T70" fmla="*/ 825 w 825"/>
                  <a:gd name="T71" fmla="*/ 198 h 272"/>
                  <a:gd name="T72" fmla="*/ 821 w 825"/>
                  <a:gd name="T73" fmla="*/ 141 h 272"/>
                  <a:gd name="T74" fmla="*/ 790 w 825"/>
                  <a:gd name="T75" fmla="*/ 88 h 272"/>
                  <a:gd name="T76" fmla="*/ 725 w 825"/>
                  <a:gd name="T77" fmla="*/ 29 h 272"/>
                  <a:gd name="T78" fmla="*/ 682 w 825"/>
                  <a:gd name="T79" fmla="*/ 6 h 272"/>
                  <a:gd name="T80" fmla="*/ 639 w 825"/>
                  <a:gd name="T81" fmla="*/ 2 h 272"/>
                  <a:gd name="T82" fmla="*/ 625 w 825"/>
                  <a:gd name="T83" fmla="*/ 10 h 272"/>
                  <a:gd name="T84" fmla="*/ 621 w 825"/>
                  <a:gd name="T85" fmla="*/ 10 h 272"/>
                  <a:gd name="T86" fmla="*/ 610 w 825"/>
                  <a:gd name="T87" fmla="*/ 6 h 2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825" h="272">
                    <a:moveTo>
                      <a:pt x="606" y="4"/>
                    </a:moveTo>
                    <a:lnTo>
                      <a:pt x="582" y="4"/>
                    </a:lnTo>
                    <a:lnTo>
                      <a:pt x="561" y="4"/>
                    </a:lnTo>
                    <a:lnTo>
                      <a:pt x="541" y="4"/>
                    </a:lnTo>
                    <a:lnTo>
                      <a:pt x="523" y="6"/>
                    </a:lnTo>
                    <a:lnTo>
                      <a:pt x="504" y="10"/>
                    </a:lnTo>
                    <a:lnTo>
                      <a:pt x="488" y="16"/>
                    </a:lnTo>
                    <a:lnTo>
                      <a:pt x="474" y="29"/>
                    </a:lnTo>
                    <a:lnTo>
                      <a:pt x="457" y="45"/>
                    </a:lnTo>
                    <a:lnTo>
                      <a:pt x="455" y="45"/>
                    </a:lnTo>
                    <a:lnTo>
                      <a:pt x="453" y="47"/>
                    </a:lnTo>
                    <a:lnTo>
                      <a:pt x="453" y="49"/>
                    </a:lnTo>
                    <a:lnTo>
                      <a:pt x="451" y="51"/>
                    </a:lnTo>
                    <a:lnTo>
                      <a:pt x="449" y="55"/>
                    </a:lnTo>
                    <a:lnTo>
                      <a:pt x="449" y="57"/>
                    </a:lnTo>
                    <a:lnTo>
                      <a:pt x="447" y="61"/>
                    </a:lnTo>
                    <a:lnTo>
                      <a:pt x="445" y="63"/>
                    </a:lnTo>
                    <a:lnTo>
                      <a:pt x="445" y="65"/>
                    </a:lnTo>
                    <a:lnTo>
                      <a:pt x="443" y="69"/>
                    </a:lnTo>
                    <a:lnTo>
                      <a:pt x="439" y="69"/>
                    </a:lnTo>
                    <a:lnTo>
                      <a:pt x="435" y="74"/>
                    </a:lnTo>
                    <a:lnTo>
                      <a:pt x="431" y="78"/>
                    </a:lnTo>
                    <a:lnTo>
                      <a:pt x="429" y="84"/>
                    </a:lnTo>
                    <a:lnTo>
                      <a:pt x="425" y="98"/>
                    </a:lnTo>
                    <a:lnTo>
                      <a:pt x="420" y="116"/>
                    </a:lnTo>
                    <a:lnTo>
                      <a:pt x="418" y="135"/>
                    </a:lnTo>
                    <a:lnTo>
                      <a:pt x="416" y="153"/>
                    </a:lnTo>
                    <a:lnTo>
                      <a:pt x="414" y="167"/>
                    </a:lnTo>
                    <a:lnTo>
                      <a:pt x="414" y="176"/>
                    </a:lnTo>
                    <a:lnTo>
                      <a:pt x="408" y="182"/>
                    </a:lnTo>
                    <a:lnTo>
                      <a:pt x="406" y="182"/>
                    </a:lnTo>
                    <a:lnTo>
                      <a:pt x="402" y="182"/>
                    </a:lnTo>
                    <a:lnTo>
                      <a:pt x="398" y="182"/>
                    </a:lnTo>
                    <a:lnTo>
                      <a:pt x="394" y="182"/>
                    </a:lnTo>
                    <a:lnTo>
                      <a:pt x="390" y="182"/>
                    </a:lnTo>
                    <a:lnTo>
                      <a:pt x="386" y="180"/>
                    </a:lnTo>
                    <a:lnTo>
                      <a:pt x="384" y="178"/>
                    </a:lnTo>
                    <a:lnTo>
                      <a:pt x="384" y="176"/>
                    </a:lnTo>
                    <a:lnTo>
                      <a:pt x="382" y="176"/>
                    </a:lnTo>
                    <a:lnTo>
                      <a:pt x="380" y="176"/>
                    </a:lnTo>
                    <a:lnTo>
                      <a:pt x="376" y="176"/>
                    </a:lnTo>
                    <a:lnTo>
                      <a:pt x="373" y="176"/>
                    </a:lnTo>
                    <a:lnTo>
                      <a:pt x="369" y="174"/>
                    </a:lnTo>
                    <a:lnTo>
                      <a:pt x="367" y="174"/>
                    </a:lnTo>
                    <a:lnTo>
                      <a:pt x="365" y="174"/>
                    </a:lnTo>
                    <a:lnTo>
                      <a:pt x="361" y="174"/>
                    </a:lnTo>
                    <a:lnTo>
                      <a:pt x="357" y="174"/>
                    </a:lnTo>
                    <a:lnTo>
                      <a:pt x="347" y="172"/>
                    </a:lnTo>
                    <a:lnTo>
                      <a:pt x="333" y="170"/>
                    </a:lnTo>
                    <a:lnTo>
                      <a:pt x="316" y="167"/>
                    </a:lnTo>
                    <a:lnTo>
                      <a:pt x="300" y="163"/>
                    </a:lnTo>
                    <a:lnTo>
                      <a:pt x="286" y="161"/>
                    </a:lnTo>
                    <a:lnTo>
                      <a:pt x="277" y="159"/>
                    </a:lnTo>
                    <a:lnTo>
                      <a:pt x="273" y="157"/>
                    </a:lnTo>
                    <a:lnTo>
                      <a:pt x="239" y="157"/>
                    </a:lnTo>
                    <a:lnTo>
                      <a:pt x="202" y="157"/>
                    </a:lnTo>
                    <a:lnTo>
                      <a:pt x="165" y="159"/>
                    </a:lnTo>
                    <a:lnTo>
                      <a:pt x="130" y="161"/>
                    </a:lnTo>
                    <a:lnTo>
                      <a:pt x="96" y="165"/>
                    </a:lnTo>
                    <a:lnTo>
                      <a:pt x="61" y="172"/>
                    </a:lnTo>
                    <a:lnTo>
                      <a:pt x="45" y="176"/>
                    </a:lnTo>
                    <a:lnTo>
                      <a:pt x="28" y="182"/>
                    </a:lnTo>
                    <a:lnTo>
                      <a:pt x="14" y="188"/>
                    </a:lnTo>
                    <a:lnTo>
                      <a:pt x="0" y="196"/>
                    </a:lnTo>
                    <a:lnTo>
                      <a:pt x="2" y="196"/>
                    </a:lnTo>
                    <a:lnTo>
                      <a:pt x="4" y="198"/>
                    </a:lnTo>
                    <a:lnTo>
                      <a:pt x="6" y="200"/>
                    </a:lnTo>
                    <a:lnTo>
                      <a:pt x="8" y="202"/>
                    </a:lnTo>
                    <a:lnTo>
                      <a:pt x="8" y="204"/>
                    </a:lnTo>
                    <a:lnTo>
                      <a:pt x="12" y="204"/>
                    </a:lnTo>
                    <a:lnTo>
                      <a:pt x="16" y="206"/>
                    </a:lnTo>
                    <a:lnTo>
                      <a:pt x="20" y="208"/>
                    </a:lnTo>
                    <a:lnTo>
                      <a:pt x="24" y="210"/>
                    </a:lnTo>
                    <a:lnTo>
                      <a:pt x="28" y="212"/>
                    </a:lnTo>
                    <a:lnTo>
                      <a:pt x="32" y="214"/>
                    </a:lnTo>
                    <a:lnTo>
                      <a:pt x="34" y="214"/>
                    </a:lnTo>
                    <a:lnTo>
                      <a:pt x="38" y="216"/>
                    </a:lnTo>
                    <a:lnTo>
                      <a:pt x="77" y="227"/>
                    </a:lnTo>
                    <a:lnTo>
                      <a:pt x="116" y="235"/>
                    </a:lnTo>
                    <a:lnTo>
                      <a:pt x="155" y="243"/>
                    </a:lnTo>
                    <a:lnTo>
                      <a:pt x="198" y="247"/>
                    </a:lnTo>
                    <a:lnTo>
                      <a:pt x="282" y="253"/>
                    </a:lnTo>
                    <a:lnTo>
                      <a:pt x="367" y="257"/>
                    </a:lnTo>
                    <a:lnTo>
                      <a:pt x="455" y="259"/>
                    </a:lnTo>
                    <a:lnTo>
                      <a:pt x="541" y="261"/>
                    </a:lnTo>
                    <a:lnTo>
                      <a:pt x="584" y="261"/>
                    </a:lnTo>
                    <a:lnTo>
                      <a:pt x="625" y="263"/>
                    </a:lnTo>
                    <a:lnTo>
                      <a:pt x="666" y="268"/>
                    </a:lnTo>
                    <a:lnTo>
                      <a:pt x="704" y="272"/>
                    </a:lnTo>
                    <a:lnTo>
                      <a:pt x="713" y="272"/>
                    </a:lnTo>
                    <a:lnTo>
                      <a:pt x="725" y="272"/>
                    </a:lnTo>
                    <a:lnTo>
                      <a:pt x="741" y="272"/>
                    </a:lnTo>
                    <a:lnTo>
                      <a:pt x="758" y="272"/>
                    </a:lnTo>
                    <a:lnTo>
                      <a:pt x="774" y="270"/>
                    </a:lnTo>
                    <a:lnTo>
                      <a:pt x="786" y="265"/>
                    </a:lnTo>
                    <a:lnTo>
                      <a:pt x="792" y="263"/>
                    </a:lnTo>
                    <a:lnTo>
                      <a:pt x="796" y="261"/>
                    </a:lnTo>
                    <a:lnTo>
                      <a:pt x="798" y="257"/>
                    </a:lnTo>
                    <a:lnTo>
                      <a:pt x="800" y="253"/>
                    </a:lnTo>
                    <a:lnTo>
                      <a:pt x="807" y="253"/>
                    </a:lnTo>
                    <a:lnTo>
                      <a:pt x="811" y="249"/>
                    </a:lnTo>
                    <a:lnTo>
                      <a:pt x="815" y="243"/>
                    </a:lnTo>
                    <a:lnTo>
                      <a:pt x="819" y="237"/>
                    </a:lnTo>
                    <a:lnTo>
                      <a:pt x="823" y="219"/>
                    </a:lnTo>
                    <a:lnTo>
                      <a:pt x="825" y="198"/>
                    </a:lnTo>
                    <a:lnTo>
                      <a:pt x="825" y="178"/>
                    </a:lnTo>
                    <a:lnTo>
                      <a:pt x="823" y="157"/>
                    </a:lnTo>
                    <a:lnTo>
                      <a:pt x="821" y="141"/>
                    </a:lnTo>
                    <a:lnTo>
                      <a:pt x="819" y="131"/>
                    </a:lnTo>
                    <a:lnTo>
                      <a:pt x="807" y="110"/>
                    </a:lnTo>
                    <a:lnTo>
                      <a:pt x="790" y="88"/>
                    </a:lnTo>
                    <a:lnTo>
                      <a:pt x="766" y="61"/>
                    </a:lnTo>
                    <a:lnTo>
                      <a:pt x="739" y="39"/>
                    </a:lnTo>
                    <a:lnTo>
                      <a:pt x="725" y="29"/>
                    </a:lnTo>
                    <a:lnTo>
                      <a:pt x="711" y="18"/>
                    </a:lnTo>
                    <a:lnTo>
                      <a:pt x="696" y="12"/>
                    </a:lnTo>
                    <a:lnTo>
                      <a:pt x="682" y="6"/>
                    </a:lnTo>
                    <a:lnTo>
                      <a:pt x="668" y="2"/>
                    </a:lnTo>
                    <a:lnTo>
                      <a:pt x="653" y="0"/>
                    </a:lnTo>
                    <a:lnTo>
                      <a:pt x="639" y="2"/>
                    </a:lnTo>
                    <a:lnTo>
                      <a:pt x="627" y="8"/>
                    </a:lnTo>
                    <a:lnTo>
                      <a:pt x="627" y="10"/>
                    </a:lnTo>
                    <a:lnTo>
                      <a:pt x="625" y="10"/>
                    </a:lnTo>
                    <a:lnTo>
                      <a:pt x="623" y="10"/>
                    </a:lnTo>
                    <a:lnTo>
                      <a:pt x="621" y="10"/>
                    </a:lnTo>
                    <a:lnTo>
                      <a:pt x="617" y="8"/>
                    </a:lnTo>
                    <a:lnTo>
                      <a:pt x="615" y="8"/>
                    </a:lnTo>
                    <a:lnTo>
                      <a:pt x="610" y="6"/>
                    </a:lnTo>
                    <a:lnTo>
                      <a:pt x="60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69" name="Freeform 295"/>
              <p:cNvSpPr>
                <a:spLocks/>
              </p:cNvSpPr>
              <p:nvPr/>
            </p:nvSpPr>
            <p:spPr bwMode="auto">
              <a:xfrm>
                <a:off x="4019" y="2069"/>
                <a:ext cx="49" cy="14"/>
              </a:xfrm>
              <a:custGeom>
                <a:avLst/>
                <a:gdLst>
                  <a:gd name="T0" fmla="*/ 49 w 49"/>
                  <a:gd name="T1" fmla="*/ 14 h 14"/>
                  <a:gd name="T2" fmla="*/ 43 w 49"/>
                  <a:gd name="T3" fmla="*/ 12 h 14"/>
                  <a:gd name="T4" fmla="*/ 37 w 49"/>
                  <a:gd name="T5" fmla="*/ 10 h 14"/>
                  <a:gd name="T6" fmla="*/ 31 w 49"/>
                  <a:gd name="T7" fmla="*/ 8 h 14"/>
                  <a:gd name="T8" fmla="*/ 25 w 49"/>
                  <a:gd name="T9" fmla="*/ 8 h 14"/>
                  <a:gd name="T10" fmla="*/ 19 w 49"/>
                  <a:gd name="T11" fmla="*/ 6 h 14"/>
                  <a:gd name="T12" fmla="*/ 13 w 49"/>
                  <a:gd name="T13" fmla="*/ 4 h 14"/>
                  <a:gd name="T14" fmla="*/ 6 w 49"/>
                  <a:gd name="T15" fmla="*/ 2 h 14"/>
                  <a:gd name="T16" fmla="*/ 0 w 49"/>
                  <a:gd name="T17" fmla="*/ 0 h 14"/>
                  <a:gd name="T18" fmla="*/ 6 w 49"/>
                  <a:gd name="T19" fmla="*/ 0 h 14"/>
                  <a:gd name="T20" fmla="*/ 13 w 49"/>
                  <a:gd name="T21" fmla="*/ 2 h 14"/>
                  <a:gd name="T22" fmla="*/ 19 w 49"/>
                  <a:gd name="T23" fmla="*/ 2 h 14"/>
                  <a:gd name="T24" fmla="*/ 25 w 49"/>
                  <a:gd name="T25" fmla="*/ 4 h 14"/>
                  <a:gd name="T26" fmla="*/ 31 w 49"/>
                  <a:gd name="T27" fmla="*/ 6 h 14"/>
                  <a:gd name="T28" fmla="*/ 37 w 49"/>
                  <a:gd name="T29" fmla="*/ 8 h 14"/>
                  <a:gd name="T30" fmla="*/ 43 w 49"/>
                  <a:gd name="T31" fmla="*/ 10 h 14"/>
                  <a:gd name="T32" fmla="*/ 49 w 49"/>
                  <a:gd name="T33" fmla="*/ 14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9" h="14">
                    <a:moveTo>
                      <a:pt x="49" y="14"/>
                    </a:moveTo>
                    <a:lnTo>
                      <a:pt x="43" y="12"/>
                    </a:lnTo>
                    <a:lnTo>
                      <a:pt x="37" y="10"/>
                    </a:lnTo>
                    <a:lnTo>
                      <a:pt x="31" y="8"/>
                    </a:lnTo>
                    <a:lnTo>
                      <a:pt x="25" y="8"/>
                    </a:lnTo>
                    <a:lnTo>
                      <a:pt x="19" y="6"/>
                    </a:lnTo>
                    <a:lnTo>
                      <a:pt x="13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6"/>
                    </a:lnTo>
                    <a:lnTo>
                      <a:pt x="37" y="8"/>
                    </a:lnTo>
                    <a:lnTo>
                      <a:pt x="43" y="10"/>
                    </a:lnTo>
                    <a:lnTo>
                      <a:pt x="49" y="14"/>
                    </a:lnTo>
                    <a:close/>
                  </a:path>
                </a:pathLst>
              </a:custGeom>
              <a:solidFill>
                <a:srgbClr val="7B6E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0" name="Freeform 296"/>
              <p:cNvSpPr>
                <a:spLocks/>
              </p:cNvSpPr>
              <p:nvPr/>
            </p:nvSpPr>
            <p:spPr bwMode="auto">
              <a:xfrm>
                <a:off x="3376" y="2096"/>
                <a:ext cx="805" cy="245"/>
              </a:xfrm>
              <a:custGeom>
                <a:avLst/>
                <a:gdLst>
                  <a:gd name="T0" fmla="*/ 803 w 805"/>
                  <a:gd name="T1" fmla="*/ 112 h 245"/>
                  <a:gd name="T2" fmla="*/ 797 w 805"/>
                  <a:gd name="T3" fmla="*/ 147 h 245"/>
                  <a:gd name="T4" fmla="*/ 790 w 805"/>
                  <a:gd name="T5" fmla="*/ 183 h 245"/>
                  <a:gd name="T6" fmla="*/ 784 w 805"/>
                  <a:gd name="T7" fmla="*/ 220 h 245"/>
                  <a:gd name="T8" fmla="*/ 772 w 805"/>
                  <a:gd name="T9" fmla="*/ 241 h 245"/>
                  <a:gd name="T10" fmla="*/ 748 w 805"/>
                  <a:gd name="T11" fmla="*/ 245 h 245"/>
                  <a:gd name="T12" fmla="*/ 723 w 805"/>
                  <a:gd name="T13" fmla="*/ 245 h 245"/>
                  <a:gd name="T14" fmla="*/ 703 w 805"/>
                  <a:gd name="T15" fmla="*/ 245 h 245"/>
                  <a:gd name="T16" fmla="*/ 658 w 805"/>
                  <a:gd name="T17" fmla="*/ 241 h 245"/>
                  <a:gd name="T18" fmla="*/ 576 w 805"/>
                  <a:gd name="T19" fmla="*/ 234 h 245"/>
                  <a:gd name="T20" fmla="*/ 447 w 805"/>
                  <a:gd name="T21" fmla="*/ 232 h 245"/>
                  <a:gd name="T22" fmla="*/ 274 w 805"/>
                  <a:gd name="T23" fmla="*/ 226 h 245"/>
                  <a:gd name="T24" fmla="*/ 147 w 805"/>
                  <a:gd name="T25" fmla="*/ 216 h 245"/>
                  <a:gd name="T26" fmla="*/ 69 w 805"/>
                  <a:gd name="T27" fmla="*/ 200 h 245"/>
                  <a:gd name="T28" fmla="*/ 26 w 805"/>
                  <a:gd name="T29" fmla="*/ 187 h 245"/>
                  <a:gd name="T30" fmla="*/ 20 w 805"/>
                  <a:gd name="T31" fmla="*/ 185 h 245"/>
                  <a:gd name="T32" fmla="*/ 12 w 805"/>
                  <a:gd name="T33" fmla="*/ 181 h 245"/>
                  <a:gd name="T34" fmla="*/ 4 w 805"/>
                  <a:gd name="T35" fmla="*/ 177 h 245"/>
                  <a:gd name="T36" fmla="*/ 12 w 805"/>
                  <a:gd name="T37" fmla="*/ 173 h 245"/>
                  <a:gd name="T38" fmla="*/ 37 w 805"/>
                  <a:gd name="T39" fmla="*/ 165 h 245"/>
                  <a:gd name="T40" fmla="*/ 59 w 805"/>
                  <a:gd name="T41" fmla="*/ 161 h 245"/>
                  <a:gd name="T42" fmla="*/ 84 w 805"/>
                  <a:gd name="T43" fmla="*/ 159 h 245"/>
                  <a:gd name="T44" fmla="*/ 135 w 805"/>
                  <a:gd name="T45" fmla="*/ 159 h 245"/>
                  <a:gd name="T46" fmla="*/ 216 w 805"/>
                  <a:gd name="T47" fmla="*/ 155 h 245"/>
                  <a:gd name="T48" fmla="*/ 298 w 805"/>
                  <a:gd name="T49" fmla="*/ 155 h 245"/>
                  <a:gd name="T50" fmla="*/ 357 w 805"/>
                  <a:gd name="T51" fmla="*/ 165 h 245"/>
                  <a:gd name="T52" fmla="*/ 394 w 805"/>
                  <a:gd name="T53" fmla="*/ 177 h 245"/>
                  <a:gd name="T54" fmla="*/ 421 w 805"/>
                  <a:gd name="T55" fmla="*/ 185 h 245"/>
                  <a:gd name="T56" fmla="*/ 439 w 805"/>
                  <a:gd name="T57" fmla="*/ 187 h 245"/>
                  <a:gd name="T58" fmla="*/ 455 w 805"/>
                  <a:gd name="T59" fmla="*/ 192 h 245"/>
                  <a:gd name="T60" fmla="*/ 470 w 805"/>
                  <a:gd name="T61" fmla="*/ 187 h 245"/>
                  <a:gd name="T62" fmla="*/ 480 w 805"/>
                  <a:gd name="T63" fmla="*/ 185 h 245"/>
                  <a:gd name="T64" fmla="*/ 488 w 805"/>
                  <a:gd name="T65" fmla="*/ 202 h 245"/>
                  <a:gd name="T66" fmla="*/ 498 w 805"/>
                  <a:gd name="T67" fmla="*/ 216 h 245"/>
                  <a:gd name="T68" fmla="*/ 513 w 805"/>
                  <a:gd name="T69" fmla="*/ 224 h 245"/>
                  <a:gd name="T70" fmla="*/ 535 w 805"/>
                  <a:gd name="T71" fmla="*/ 226 h 245"/>
                  <a:gd name="T72" fmla="*/ 562 w 805"/>
                  <a:gd name="T73" fmla="*/ 218 h 245"/>
                  <a:gd name="T74" fmla="*/ 586 w 805"/>
                  <a:gd name="T75" fmla="*/ 204 h 245"/>
                  <a:gd name="T76" fmla="*/ 605 w 805"/>
                  <a:gd name="T77" fmla="*/ 183 h 245"/>
                  <a:gd name="T78" fmla="*/ 619 w 805"/>
                  <a:gd name="T79" fmla="*/ 155 h 245"/>
                  <a:gd name="T80" fmla="*/ 629 w 805"/>
                  <a:gd name="T81" fmla="*/ 120 h 245"/>
                  <a:gd name="T82" fmla="*/ 629 w 805"/>
                  <a:gd name="T83" fmla="*/ 85 h 245"/>
                  <a:gd name="T84" fmla="*/ 621 w 805"/>
                  <a:gd name="T85" fmla="*/ 51 h 245"/>
                  <a:gd name="T86" fmla="*/ 600 w 805"/>
                  <a:gd name="T87" fmla="*/ 24 h 245"/>
                  <a:gd name="T88" fmla="*/ 576 w 805"/>
                  <a:gd name="T89" fmla="*/ 10 h 245"/>
                  <a:gd name="T90" fmla="*/ 545 w 805"/>
                  <a:gd name="T91" fmla="*/ 8 h 245"/>
                  <a:gd name="T92" fmla="*/ 517 w 805"/>
                  <a:gd name="T93" fmla="*/ 10 h 245"/>
                  <a:gd name="T94" fmla="*/ 498 w 805"/>
                  <a:gd name="T95" fmla="*/ 0 h 245"/>
                  <a:gd name="T96" fmla="*/ 525 w 805"/>
                  <a:gd name="T97" fmla="*/ 0 h 245"/>
                  <a:gd name="T98" fmla="*/ 553 w 805"/>
                  <a:gd name="T99" fmla="*/ 0 h 245"/>
                  <a:gd name="T100" fmla="*/ 582 w 805"/>
                  <a:gd name="T101" fmla="*/ 2 h 245"/>
                  <a:gd name="T102" fmla="*/ 611 w 805"/>
                  <a:gd name="T103" fmla="*/ 4 h 245"/>
                  <a:gd name="T104" fmla="*/ 662 w 805"/>
                  <a:gd name="T105" fmla="*/ 20 h 245"/>
                  <a:gd name="T106" fmla="*/ 713 w 805"/>
                  <a:gd name="T107" fmla="*/ 38 h 245"/>
                  <a:gd name="T108" fmla="*/ 762 w 805"/>
                  <a:gd name="T109" fmla="*/ 61 h 245"/>
                  <a:gd name="T110" fmla="*/ 805 w 805"/>
                  <a:gd name="T111" fmla="*/ 91 h 245"/>
                  <a:gd name="T112" fmla="*/ 805 w 805"/>
                  <a:gd name="T113" fmla="*/ 93 h 245"/>
                  <a:gd name="T114" fmla="*/ 805 w 805"/>
                  <a:gd name="T115" fmla="*/ 93 h 245"/>
                  <a:gd name="T116" fmla="*/ 805 w 805"/>
                  <a:gd name="T117" fmla="*/ 93 h 245"/>
                  <a:gd name="T118" fmla="*/ 805 w 805"/>
                  <a:gd name="T119" fmla="*/ 93 h 24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05" h="245">
                    <a:moveTo>
                      <a:pt x="805" y="93"/>
                    </a:moveTo>
                    <a:lnTo>
                      <a:pt x="803" y="112"/>
                    </a:lnTo>
                    <a:lnTo>
                      <a:pt x="801" y="128"/>
                    </a:lnTo>
                    <a:lnTo>
                      <a:pt x="797" y="147"/>
                    </a:lnTo>
                    <a:lnTo>
                      <a:pt x="795" y="165"/>
                    </a:lnTo>
                    <a:lnTo>
                      <a:pt x="790" y="183"/>
                    </a:lnTo>
                    <a:lnTo>
                      <a:pt x="788" y="202"/>
                    </a:lnTo>
                    <a:lnTo>
                      <a:pt x="784" y="220"/>
                    </a:lnTo>
                    <a:lnTo>
                      <a:pt x="780" y="238"/>
                    </a:lnTo>
                    <a:lnTo>
                      <a:pt x="772" y="241"/>
                    </a:lnTo>
                    <a:lnTo>
                      <a:pt x="760" y="243"/>
                    </a:lnTo>
                    <a:lnTo>
                      <a:pt x="748" y="245"/>
                    </a:lnTo>
                    <a:lnTo>
                      <a:pt x="735" y="245"/>
                    </a:lnTo>
                    <a:lnTo>
                      <a:pt x="723" y="245"/>
                    </a:lnTo>
                    <a:lnTo>
                      <a:pt x="711" y="245"/>
                    </a:lnTo>
                    <a:lnTo>
                      <a:pt x="703" y="245"/>
                    </a:lnTo>
                    <a:lnTo>
                      <a:pt x="696" y="245"/>
                    </a:lnTo>
                    <a:lnTo>
                      <a:pt x="658" y="241"/>
                    </a:lnTo>
                    <a:lnTo>
                      <a:pt x="617" y="236"/>
                    </a:lnTo>
                    <a:lnTo>
                      <a:pt x="576" y="234"/>
                    </a:lnTo>
                    <a:lnTo>
                      <a:pt x="533" y="234"/>
                    </a:lnTo>
                    <a:lnTo>
                      <a:pt x="447" y="232"/>
                    </a:lnTo>
                    <a:lnTo>
                      <a:pt x="359" y="230"/>
                    </a:lnTo>
                    <a:lnTo>
                      <a:pt x="274" y="226"/>
                    </a:lnTo>
                    <a:lnTo>
                      <a:pt x="190" y="220"/>
                    </a:lnTo>
                    <a:lnTo>
                      <a:pt x="147" y="216"/>
                    </a:lnTo>
                    <a:lnTo>
                      <a:pt x="108" y="208"/>
                    </a:lnTo>
                    <a:lnTo>
                      <a:pt x="69" y="200"/>
                    </a:lnTo>
                    <a:lnTo>
                      <a:pt x="30" y="189"/>
                    </a:lnTo>
                    <a:lnTo>
                      <a:pt x="26" y="187"/>
                    </a:lnTo>
                    <a:lnTo>
                      <a:pt x="24" y="187"/>
                    </a:lnTo>
                    <a:lnTo>
                      <a:pt x="20" y="185"/>
                    </a:lnTo>
                    <a:lnTo>
                      <a:pt x="16" y="183"/>
                    </a:lnTo>
                    <a:lnTo>
                      <a:pt x="12" y="181"/>
                    </a:lnTo>
                    <a:lnTo>
                      <a:pt x="8" y="179"/>
                    </a:lnTo>
                    <a:lnTo>
                      <a:pt x="4" y="177"/>
                    </a:lnTo>
                    <a:lnTo>
                      <a:pt x="0" y="177"/>
                    </a:lnTo>
                    <a:lnTo>
                      <a:pt x="12" y="173"/>
                    </a:lnTo>
                    <a:lnTo>
                      <a:pt x="24" y="169"/>
                    </a:lnTo>
                    <a:lnTo>
                      <a:pt x="37" y="165"/>
                    </a:lnTo>
                    <a:lnTo>
                      <a:pt x="47" y="163"/>
                    </a:lnTo>
                    <a:lnTo>
                      <a:pt x="59" y="161"/>
                    </a:lnTo>
                    <a:lnTo>
                      <a:pt x="71" y="159"/>
                    </a:lnTo>
                    <a:lnTo>
                      <a:pt x="84" y="159"/>
                    </a:lnTo>
                    <a:lnTo>
                      <a:pt x="98" y="159"/>
                    </a:lnTo>
                    <a:lnTo>
                      <a:pt x="135" y="159"/>
                    </a:lnTo>
                    <a:lnTo>
                      <a:pt x="176" y="157"/>
                    </a:lnTo>
                    <a:lnTo>
                      <a:pt x="216" y="155"/>
                    </a:lnTo>
                    <a:lnTo>
                      <a:pt x="257" y="153"/>
                    </a:lnTo>
                    <a:lnTo>
                      <a:pt x="298" y="155"/>
                    </a:lnTo>
                    <a:lnTo>
                      <a:pt x="337" y="159"/>
                    </a:lnTo>
                    <a:lnTo>
                      <a:pt x="357" y="165"/>
                    </a:lnTo>
                    <a:lnTo>
                      <a:pt x="376" y="169"/>
                    </a:lnTo>
                    <a:lnTo>
                      <a:pt x="394" y="177"/>
                    </a:lnTo>
                    <a:lnTo>
                      <a:pt x="412" y="187"/>
                    </a:lnTo>
                    <a:lnTo>
                      <a:pt x="421" y="185"/>
                    </a:lnTo>
                    <a:lnTo>
                      <a:pt x="431" y="185"/>
                    </a:lnTo>
                    <a:lnTo>
                      <a:pt x="439" y="187"/>
                    </a:lnTo>
                    <a:lnTo>
                      <a:pt x="447" y="189"/>
                    </a:lnTo>
                    <a:lnTo>
                      <a:pt x="455" y="192"/>
                    </a:lnTo>
                    <a:lnTo>
                      <a:pt x="462" y="189"/>
                    </a:lnTo>
                    <a:lnTo>
                      <a:pt x="470" y="187"/>
                    </a:lnTo>
                    <a:lnTo>
                      <a:pt x="476" y="179"/>
                    </a:lnTo>
                    <a:lnTo>
                      <a:pt x="480" y="185"/>
                    </a:lnTo>
                    <a:lnTo>
                      <a:pt x="484" y="194"/>
                    </a:lnTo>
                    <a:lnTo>
                      <a:pt x="488" y="202"/>
                    </a:lnTo>
                    <a:lnTo>
                      <a:pt x="492" y="210"/>
                    </a:lnTo>
                    <a:lnTo>
                      <a:pt x="498" y="216"/>
                    </a:lnTo>
                    <a:lnTo>
                      <a:pt x="504" y="222"/>
                    </a:lnTo>
                    <a:lnTo>
                      <a:pt x="513" y="224"/>
                    </a:lnTo>
                    <a:lnTo>
                      <a:pt x="523" y="226"/>
                    </a:lnTo>
                    <a:lnTo>
                      <a:pt x="535" y="226"/>
                    </a:lnTo>
                    <a:lnTo>
                      <a:pt x="549" y="224"/>
                    </a:lnTo>
                    <a:lnTo>
                      <a:pt x="562" y="218"/>
                    </a:lnTo>
                    <a:lnTo>
                      <a:pt x="574" y="212"/>
                    </a:lnTo>
                    <a:lnTo>
                      <a:pt x="586" y="204"/>
                    </a:lnTo>
                    <a:lnTo>
                      <a:pt x="596" y="196"/>
                    </a:lnTo>
                    <a:lnTo>
                      <a:pt x="605" y="183"/>
                    </a:lnTo>
                    <a:lnTo>
                      <a:pt x="611" y="171"/>
                    </a:lnTo>
                    <a:lnTo>
                      <a:pt x="619" y="155"/>
                    </a:lnTo>
                    <a:lnTo>
                      <a:pt x="625" y="138"/>
                    </a:lnTo>
                    <a:lnTo>
                      <a:pt x="629" y="120"/>
                    </a:lnTo>
                    <a:lnTo>
                      <a:pt x="629" y="104"/>
                    </a:lnTo>
                    <a:lnTo>
                      <a:pt x="629" y="85"/>
                    </a:lnTo>
                    <a:lnTo>
                      <a:pt x="627" y="69"/>
                    </a:lnTo>
                    <a:lnTo>
                      <a:pt x="621" y="51"/>
                    </a:lnTo>
                    <a:lnTo>
                      <a:pt x="611" y="34"/>
                    </a:lnTo>
                    <a:lnTo>
                      <a:pt x="600" y="24"/>
                    </a:lnTo>
                    <a:lnTo>
                      <a:pt x="588" y="16"/>
                    </a:lnTo>
                    <a:lnTo>
                      <a:pt x="576" y="10"/>
                    </a:lnTo>
                    <a:lnTo>
                      <a:pt x="562" y="8"/>
                    </a:lnTo>
                    <a:lnTo>
                      <a:pt x="545" y="8"/>
                    </a:lnTo>
                    <a:lnTo>
                      <a:pt x="531" y="8"/>
                    </a:lnTo>
                    <a:lnTo>
                      <a:pt x="517" y="10"/>
                    </a:lnTo>
                    <a:lnTo>
                      <a:pt x="502" y="12"/>
                    </a:lnTo>
                    <a:lnTo>
                      <a:pt x="498" y="0"/>
                    </a:lnTo>
                    <a:lnTo>
                      <a:pt x="513" y="0"/>
                    </a:lnTo>
                    <a:lnTo>
                      <a:pt x="525" y="0"/>
                    </a:lnTo>
                    <a:lnTo>
                      <a:pt x="539" y="0"/>
                    </a:lnTo>
                    <a:lnTo>
                      <a:pt x="553" y="0"/>
                    </a:lnTo>
                    <a:lnTo>
                      <a:pt x="568" y="0"/>
                    </a:lnTo>
                    <a:lnTo>
                      <a:pt x="582" y="2"/>
                    </a:lnTo>
                    <a:lnTo>
                      <a:pt x="596" y="2"/>
                    </a:lnTo>
                    <a:lnTo>
                      <a:pt x="611" y="4"/>
                    </a:lnTo>
                    <a:lnTo>
                      <a:pt x="637" y="12"/>
                    </a:lnTo>
                    <a:lnTo>
                      <a:pt x="662" y="20"/>
                    </a:lnTo>
                    <a:lnTo>
                      <a:pt x="688" y="28"/>
                    </a:lnTo>
                    <a:lnTo>
                      <a:pt x="713" y="38"/>
                    </a:lnTo>
                    <a:lnTo>
                      <a:pt x="737" y="49"/>
                    </a:lnTo>
                    <a:lnTo>
                      <a:pt x="762" y="61"/>
                    </a:lnTo>
                    <a:lnTo>
                      <a:pt x="784" y="75"/>
                    </a:lnTo>
                    <a:lnTo>
                      <a:pt x="805" y="91"/>
                    </a:lnTo>
                    <a:lnTo>
                      <a:pt x="805" y="93"/>
                    </a:lnTo>
                    <a:close/>
                  </a:path>
                </a:pathLst>
              </a:custGeom>
              <a:solidFill>
                <a:srgbClr val="E5B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1" name="Freeform 297"/>
              <p:cNvSpPr>
                <a:spLocks/>
              </p:cNvSpPr>
              <p:nvPr/>
            </p:nvSpPr>
            <p:spPr bwMode="auto">
              <a:xfrm>
                <a:off x="3805" y="2124"/>
                <a:ext cx="49" cy="121"/>
              </a:xfrm>
              <a:custGeom>
                <a:avLst/>
                <a:gdLst>
                  <a:gd name="T0" fmla="*/ 47 w 49"/>
                  <a:gd name="T1" fmla="*/ 57 h 121"/>
                  <a:gd name="T2" fmla="*/ 45 w 49"/>
                  <a:gd name="T3" fmla="*/ 68 h 121"/>
                  <a:gd name="T4" fmla="*/ 43 w 49"/>
                  <a:gd name="T5" fmla="*/ 78 h 121"/>
                  <a:gd name="T6" fmla="*/ 39 w 49"/>
                  <a:gd name="T7" fmla="*/ 86 h 121"/>
                  <a:gd name="T8" fmla="*/ 35 w 49"/>
                  <a:gd name="T9" fmla="*/ 94 h 121"/>
                  <a:gd name="T10" fmla="*/ 28 w 49"/>
                  <a:gd name="T11" fmla="*/ 102 h 121"/>
                  <a:gd name="T12" fmla="*/ 22 w 49"/>
                  <a:gd name="T13" fmla="*/ 108 h 121"/>
                  <a:gd name="T14" fmla="*/ 16 w 49"/>
                  <a:gd name="T15" fmla="*/ 115 h 121"/>
                  <a:gd name="T16" fmla="*/ 8 w 49"/>
                  <a:gd name="T17" fmla="*/ 121 h 121"/>
                  <a:gd name="T18" fmla="*/ 0 w 49"/>
                  <a:gd name="T19" fmla="*/ 121 h 121"/>
                  <a:gd name="T20" fmla="*/ 6 w 49"/>
                  <a:gd name="T21" fmla="*/ 119 h 121"/>
                  <a:gd name="T22" fmla="*/ 10 w 49"/>
                  <a:gd name="T23" fmla="*/ 117 h 121"/>
                  <a:gd name="T24" fmla="*/ 14 w 49"/>
                  <a:gd name="T25" fmla="*/ 115 h 121"/>
                  <a:gd name="T26" fmla="*/ 16 w 49"/>
                  <a:gd name="T27" fmla="*/ 110 h 121"/>
                  <a:gd name="T28" fmla="*/ 20 w 49"/>
                  <a:gd name="T29" fmla="*/ 102 h 121"/>
                  <a:gd name="T30" fmla="*/ 20 w 49"/>
                  <a:gd name="T31" fmla="*/ 94 h 121"/>
                  <a:gd name="T32" fmla="*/ 18 w 49"/>
                  <a:gd name="T33" fmla="*/ 82 h 121"/>
                  <a:gd name="T34" fmla="*/ 18 w 49"/>
                  <a:gd name="T35" fmla="*/ 72 h 121"/>
                  <a:gd name="T36" fmla="*/ 16 w 49"/>
                  <a:gd name="T37" fmla="*/ 61 h 121"/>
                  <a:gd name="T38" fmla="*/ 14 w 49"/>
                  <a:gd name="T39" fmla="*/ 53 h 121"/>
                  <a:gd name="T40" fmla="*/ 8 w 49"/>
                  <a:gd name="T41" fmla="*/ 47 h 121"/>
                  <a:gd name="T42" fmla="*/ 6 w 49"/>
                  <a:gd name="T43" fmla="*/ 39 h 121"/>
                  <a:gd name="T44" fmla="*/ 8 w 49"/>
                  <a:gd name="T45" fmla="*/ 33 h 121"/>
                  <a:gd name="T46" fmla="*/ 10 w 49"/>
                  <a:gd name="T47" fmla="*/ 27 h 121"/>
                  <a:gd name="T48" fmla="*/ 14 w 49"/>
                  <a:gd name="T49" fmla="*/ 19 h 121"/>
                  <a:gd name="T50" fmla="*/ 20 w 49"/>
                  <a:gd name="T51" fmla="*/ 12 h 121"/>
                  <a:gd name="T52" fmla="*/ 24 w 49"/>
                  <a:gd name="T53" fmla="*/ 6 h 121"/>
                  <a:gd name="T54" fmla="*/ 26 w 49"/>
                  <a:gd name="T55" fmla="*/ 0 h 121"/>
                  <a:gd name="T56" fmla="*/ 33 w 49"/>
                  <a:gd name="T57" fmla="*/ 0 h 121"/>
                  <a:gd name="T58" fmla="*/ 39 w 49"/>
                  <a:gd name="T59" fmla="*/ 0 h 121"/>
                  <a:gd name="T60" fmla="*/ 43 w 49"/>
                  <a:gd name="T61" fmla="*/ 2 h 121"/>
                  <a:gd name="T62" fmla="*/ 45 w 49"/>
                  <a:gd name="T63" fmla="*/ 4 h 121"/>
                  <a:gd name="T64" fmla="*/ 49 w 49"/>
                  <a:gd name="T65" fmla="*/ 10 h 121"/>
                  <a:gd name="T66" fmla="*/ 49 w 49"/>
                  <a:gd name="T67" fmla="*/ 21 h 121"/>
                  <a:gd name="T68" fmla="*/ 47 w 49"/>
                  <a:gd name="T69" fmla="*/ 31 h 121"/>
                  <a:gd name="T70" fmla="*/ 45 w 49"/>
                  <a:gd name="T71" fmla="*/ 41 h 121"/>
                  <a:gd name="T72" fmla="*/ 45 w 49"/>
                  <a:gd name="T73" fmla="*/ 49 h 121"/>
                  <a:gd name="T74" fmla="*/ 47 w 49"/>
                  <a:gd name="T75" fmla="*/ 57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9" h="121">
                    <a:moveTo>
                      <a:pt x="47" y="57"/>
                    </a:moveTo>
                    <a:lnTo>
                      <a:pt x="45" y="68"/>
                    </a:lnTo>
                    <a:lnTo>
                      <a:pt x="43" y="78"/>
                    </a:lnTo>
                    <a:lnTo>
                      <a:pt x="39" y="86"/>
                    </a:lnTo>
                    <a:lnTo>
                      <a:pt x="35" y="94"/>
                    </a:lnTo>
                    <a:lnTo>
                      <a:pt x="28" y="102"/>
                    </a:lnTo>
                    <a:lnTo>
                      <a:pt x="22" y="108"/>
                    </a:lnTo>
                    <a:lnTo>
                      <a:pt x="16" y="115"/>
                    </a:lnTo>
                    <a:lnTo>
                      <a:pt x="8" y="121"/>
                    </a:lnTo>
                    <a:lnTo>
                      <a:pt x="0" y="121"/>
                    </a:lnTo>
                    <a:lnTo>
                      <a:pt x="6" y="119"/>
                    </a:lnTo>
                    <a:lnTo>
                      <a:pt x="10" y="117"/>
                    </a:lnTo>
                    <a:lnTo>
                      <a:pt x="14" y="115"/>
                    </a:lnTo>
                    <a:lnTo>
                      <a:pt x="16" y="110"/>
                    </a:lnTo>
                    <a:lnTo>
                      <a:pt x="20" y="102"/>
                    </a:lnTo>
                    <a:lnTo>
                      <a:pt x="20" y="94"/>
                    </a:lnTo>
                    <a:lnTo>
                      <a:pt x="18" y="82"/>
                    </a:lnTo>
                    <a:lnTo>
                      <a:pt x="18" y="72"/>
                    </a:lnTo>
                    <a:lnTo>
                      <a:pt x="16" y="61"/>
                    </a:lnTo>
                    <a:lnTo>
                      <a:pt x="14" y="53"/>
                    </a:lnTo>
                    <a:lnTo>
                      <a:pt x="8" y="47"/>
                    </a:lnTo>
                    <a:lnTo>
                      <a:pt x="6" y="39"/>
                    </a:lnTo>
                    <a:lnTo>
                      <a:pt x="8" y="33"/>
                    </a:lnTo>
                    <a:lnTo>
                      <a:pt x="10" y="27"/>
                    </a:lnTo>
                    <a:lnTo>
                      <a:pt x="14" y="19"/>
                    </a:lnTo>
                    <a:lnTo>
                      <a:pt x="20" y="12"/>
                    </a:lnTo>
                    <a:lnTo>
                      <a:pt x="24" y="6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3" y="2"/>
                    </a:lnTo>
                    <a:lnTo>
                      <a:pt x="45" y="4"/>
                    </a:lnTo>
                    <a:lnTo>
                      <a:pt x="49" y="10"/>
                    </a:lnTo>
                    <a:lnTo>
                      <a:pt x="49" y="21"/>
                    </a:lnTo>
                    <a:lnTo>
                      <a:pt x="47" y="31"/>
                    </a:lnTo>
                    <a:lnTo>
                      <a:pt x="45" y="41"/>
                    </a:lnTo>
                    <a:lnTo>
                      <a:pt x="45" y="49"/>
                    </a:lnTo>
                    <a:lnTo>
                      <a:pt x="47" y="57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2" name="Freeform 298"/>
              <p:cNvSpPr>
                <a:spLocks/>
              </p:cNvSpPr>
              <p:nvPr/>
            </p:nvSpPr>
            <p:spPr bwMode="auto">
              <a:xfrm>
                <a:off x="3893" y="2130"/>
                <a:ext cx="77" cy="155"/>
              </a:xfrm>
              <a:custGeom>
                <a:avLst/>
                <a:gdLst>
                  <a:gd name="T0" fmla="*/ 75 w 77"/>
                  <a:gd name="T1" fmla="*/ 43 h 155"/>
                  <a:gd name="T2" fmla="*/ 77 w 77"/>
                  <a:gd name="T3" fmla="*/ 59 h 155"/>
                  <a:gd name="T4" fmla="*/ 77 w 77"/>
                  <a:gd name="T5" fmla="*/ 76 h 155"/>
                  <a:gd name="T6" fmla="*/ 77 w 77"/>
                  <a:gd name="T7" fmla="*/ 90 h 155"/>
                  <a:gd name="T8" fmla="*/ 73 w 77"/>
                  <a:gd name="T9" fmla="*/ 106 h 155"/>
                  <a:gd name="T10" fmla="*/ 67 w 77"/>
                  <a:gd name="T11" fmla="*/ 121 h 155"/>
                  <a:gd name="T12" fmla="*/ 57 w 77"/>
                  <a:gd name="T13" fmla="*/ 133 h 155"/>
                  <a:gd name="T14" fmla="*/ 47 w 77"/>
                  <a:gd name="T15" fmla="*/ 143 h 155"/>
                  <a:gd name="T16" fmla="*/ 32 w 77"/>
                  <a:gd name="T17" fmla="*/ 153 h 155"/>
                  <a:gd name="T18" fmla="*/ 28 w 77"/>
                  <a:gd name="T19" fmla="*/ 155 h 155"/>
                  <a:gd name="T20" fmla="*/ 22 w 77"/>
                  <a:gd name="T21" fmla="*/ 155 h 155"/>
                  <a:gd name="T22" fmla="*/ 18 w 77"/>
                  <a:gd name="T23" fmla="*/ 155 h 155"/>
                  <a:gd name="T24" fmla="*/ 14 w 77"/>
                  <a:gd name="T25" fmla="*/ 155 h 155"/>
                  <a:gd name="T26" fmla="*/ 10 w 77"/>
                  <a:gd name="T27" fmla="*/ 153 h 155"/>
                  <a:gd name="T28" fmla="*/ 6 w 77"/>
                  <a:gd name="T29" fmla="*/ 149 h 155"/>
                  <a:gd name="T30" fmla="*/ 2 w 77"/>
                  <a:gd name="T31" fmla="*/ 145 h 155"/>
                  <a:gd name="T32" fmla="*/ 2 w 77"/>
                  <a:gd name="T33" fmla="*/ 141 h 155"/>
                  <a:gd name="T34" fmla="*/ 2 w 77"/>
                  <a:gd name="T35" fmla="*/ 137 h 155"/>
                  <a:gd name="T36" fmla="*/ 4 w 77"/>
                  <a:gd name="T37" fmla="*/ 135 h 155"/>
                  <a:gd name="T38" fmla="*/ 6 w 77"/>
                  <a:gd name="T39" fmla="*/ 133 h 155"/>
                  <a:gd name="T40" fmla="*/ 8 w 77"/>
                  <a:gd name="T41" fmla="*/ 133 h 155"/>
                  <a:gd name="T42" fmla="*/ 12 w 77"/>
                  <a:gd name="T43" fmla="*/ 133 h 155"/>
                  <a:gd name="T44" fmla="*/ 16 w 77"/>
                  <a:gd name="T45" fmla="*/ 133 h 155"/>
                  <a:gd name="T46" fmla="*/ 18 w 77"/>
                  <a:gd name="T47" fmla="*/ 133 h 155"/>
                  <a:gd name="T48" fmla="*/ 20 w 77"/>
                  <a:gd name="T49" fmla="*/ 129 h 155"/>
                  <a:gd name="T50" fmla="*/ 26 w 77"/>
                  <a:gd name="T51" fmla="*/ 125 h 155"/>
                  <a:gd name="T52" fmla="*/ 30 w 77"/>
                  <a:gd name="T53" fmla="*/ 117 h 155"/>
                  <a:gd name="T54" fmla="*/ 34 w 77"/>
                  <a:gd name="T55" fmla="*/ 111 h 155"/>
                  <a:gd name="T56" fmla="*/ 36 w 77"/>
                  <a:gd name="T57" fmla="*/ 104 h 155"/>
                  <a:gd name="T58" fmla="*/ 38 w 77"/>
                  <a:gd name="T59" fmla="*/ 96 h 155"/>
                  <a:gd name="T60" fmla="*/ 41 w 77"/>
                  <a:gd name="T61" fmla="*/ 88 h 155"/>
                  <a:gd name="T62" fmla="*/ 41 w 77"/>
                  <a:gd name="T63" fmla="*/ 82 h 155"/>
                  <a:gd name="T64" fmla="*/ 41 w 77"/>
                  <a:gd name="T65" fmla="*/ 76 h 155"/>
                  <a:gd name="T66" fmla="*/ 34 w 77"/>
                  <a:gd name="T67" fmla="*/ 72 h 155"/>
                  <a:gd name="T68" fmla="*/ 30 w 77"/>
                  <a:gd name="T69" fmla="*/ 70 h 155"/>
                  <a:gd name="T70" fmla="*/ 26 w 77"/>
                  <a:gd name="T71" fmla="*/ 66 h 155"/>
                  <a:gd name="T72" fmla="*/ 20 w 77"/>
                  <a:gd name="T73" fmla="*/ 62 h 155"/>
                  <a:gd name="T74" fmla="*/ 16 w 77"/>
                  <a:gd name="T75" fmla="*/ 59 h 155"/>
                  <a:gd name="T76" fmla="*/ 12 w 77"/>
                  <a:gd name="T77" fmla="*/ 59 h 155"/>
                  <a:gd name="T78" fmla="*/ 6 w 77"/>
                  <a:gd name="T79" fmla="*/ 59 h 155"/>
                  <a:gd name="T80" fmla="*/ 2 w 77"/>
                  <a:gd name="T81" fmla="*/ 64 h 155"/>
                  <a:gd name="T82" fmla="*/ 0 w 77"/>
                  <a:gd name="T83" fmla="*/ 55 h 155"/>
                  <a:gd name="T84" fmla="*/ 0 w 77"/>
                  <a:gd name="T85" fmla="*/ 47 h 155"/>
                  <a:gd name="T86" fmla="*/ 0 w 77"/>
                  <a:gd name="T87" fmla="*/ 37 h 155"/>
                  <a:gd name="T88" fmla="*/ 2 w 77"/>
                  <a:gd name="T89" fmla="*/ 29 h 155"/>
                  <a:gd name="T90" fmla="*/ 6 w 77"/>
                  <a:gd name="T91" fmla="*/ 21 h 155"/>
                  <a:gd name="T92" fmla="*/ 10 w 77"/>
                  <a:gd name="T93" fmla="*/ 13 h 155"/>
                  <a:gd name="T94" fmla="*/ 16 w 77"/>
                  <a:gd name="T95" fmla="*/ 6 h 155"/>
                  <a:gd name="T96" fmla="*/ 24 w 77"/>
                  <a:gd name="T97" fmla="*/ 0 h 155"/>
                  <a:gd name="T98" fmla="*/ 34 w 77"/>
                  <a:gd name="T99" fmla="*/ 0 h 155"/>
                  <a:gd name="T100" fmla="*/ 43 w 77"/>
                  <a:gd name="T101" fmla="*/ 2 h 155"/>
                  <a:gd name="T102" fmla="*/ 51 w 77"/>
                  <a:gd name="T103" fmla="*/ 6 h 155"/>
                  <a:gd name="T104" fmla="*/ 57 w 77"/>
                  <a:gd name="T105" fmla="*/ 13 h 155"/>
                  <a:gd name="T106" fmla="*/ 61 w 77"/>
                  <a:gd name="T107" fmla="*/ 21 h 155"/>
                  <a:gd name="T108" fmla="*/ 67 w 77"/>
                  <a:gd name="T109" fmla="*/ 29 h 155"/>
                  <a:gd name="T110" fmla="*/ 71 w 77"/>
                  <a:gd name="T111" fmla="*/ 37 h 155"/>
                  <a:gd name="T112" fmla="*/ 75 w 77"/>
                  <a:gd name="T113" fmla="*/ 43 h 15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7" h="155">
                    <a:moveTo>
                      <a:pt x="75" y="43"/>
                    </a:moveTo>
                    <a:lnTo>
                      <a:pt x="77" y="59"/>
                    </a:lnTo>
                    <a:lnTo>
                      <a:pt x="77" y="76"/>
                    </a:lnTo>
                    <a:lnTo>
                      <a:pt x="77" y="90"/>
                    </a:lnTo>
                    <a:lnTo>
                      <a:pt x="73" y="106"/>
                    </a:lnTo>
                    <a:lnTo>
                      <a:pt x="67" y="121"/>
                    </a:lnTo>
                    <a:lnTo>
                      <a:pt x="57" y="133"/>
                    </a:lnTo>
                    <a:lnTo>
                      <a:pt x="47" y="143"/>
                    </a:lnTo>
                    <a:lnTo>
                      <a:pt x="32" y="153"/>
                    </a:lnTo>
                    <a:lnTo>
                      <a:pt x="28" y="155"/>
                    </a:lnTo>
                    <a:lnTo>
                      <a:pt x="22" y="155"/>
                    </a:lnTo>
                    <a:lnTo>
                      <a:pt x="18" y="155"/>
                    </a:lnTo>
                    <a:lnTo>
                      <a:pt x="14" y="155"/>
                    </a:lnTo>
                    <a:lnTo>
                      <a:pt x="10" y="153"/>
                    </a:lnTo>
                    <a:lnTo>
                      <a:pt x="6" y="149"/>
                    </a:lnTo>
                    <a:lnTo>
                      <a:pt x="2" y="145"/>
                    </a:lnTo>
                    <a:lnTo>
                      <a:pt x="2" y="141"/>
                    </a:lnTo>
                    <a:lnTo>
                      <a:pt x="2" y="137"/>
                    </a:lnTo>
                    <a:lnTo>
                      <a:pt x="4" y="135"/>
                    </a:lnTo>
                    <a:lnTo>
                      <a:pt x="6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20" y="129"/>
                    </a:lnTo>
                    <a:lnTo>
                      <a:pt x="26" y="125"/>
                    </a:lnTo>
                    <a:lnTo>
                      <a:pt x="30" y="117"/>
                    </a:lnTo>
                    <a:lnTo>
                      <a:pt x="34" y="111"/>
                    </a:lnTo>
                    <a:lnTo>
                      <a:pt x="36" y="104"/>
                    </a:lnTo>
                    <a:lnTo>
                      <a:pt x="38" y="96"/>
                    </a:lnTo>
                    <a:lnTo>
                      <a:pt x="41" y="88"/>
                    </a:lnTo>
                    <a:lnTo>
                      <a:pt x="41" y="82"/>
                    </a:lnTo>
                    <a:lnTo>
                      <a:pt x="41" y="76"/>
                    </a:lnTo>
                    <a:lnTo>
                      <a:pt x="34" y="72"/>
                    </a:lnTo>
                    <a:lnTo>
                      <a:pt x="30" y="70"/>
                    </a:lnTo>
                    <a:lnTo>
                      <a:pt x="26" y="66"/>
                    </a:lnTo>
                    <a:lnTo>
                      <a:pt x="20" y="62"/>
                    </a:lnTo>
                    <a:lnTo>
                      <a:pt x="16" y="59"/>
                    </a:lnTo>
                    <a:lnTo>
                      <a:pt x="12" y="59"/>
                    </a:lnTo>
                    <a:lnTo>
                      <a:pt x="6" y="59"/>
                    </a:lnTo>
                    <a:lnTo>
                      <a:pt x="2" y="64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0" y="37"/>
                    </a:lnTo>
                    <a:lnTo>
                      <a:pt x="2" y="29"/>
                    </a:lnTo>
                    <a:lnTo>
                      <a:pt x="6" y="21"/>
                    </a:lnTo>
                    <a:lnTo>
                      <a:pt x="10" y="13"/>
                    </a:lnTo>
                    <a:lnTo>
                      <a:pt x="16" y="6"/>
                    </a:lnTo>
                    <a:lnTo>
                      <a:pt x="24" y="0"/>
                    </a:lnTo>
                    <a:lnTo>
                      <a:pt x="34" y="0"/>
                    </a:lnTo>
                    <a:lnTo>
                      <a:pt x="43" y="2"/>
                    </a:lnTo>
                    <a:lnTo>
                      <a:pt x="51" y="6"/>
                    </a:lnTo>
                    <a:lnTo>
                      <a:pt x="57" y="13"/>
                    </a:lnTo>
                    <a:lnTo>
                      <a:pt x="61" y="21"/>
                    </a:lnTo>
                    <a:lnTo>
                      <a:pt x="67" y="29"/>
                    </a:lnTo>
                    <a:lnTo>
                      <a:pt x="71" y="37"/>
                    </a:lnTo>
                    <a:lnTo>
                      <a:pt x="75" y="43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3" name="Freeform 299"/>
              <p:cNvSpPr>
                <a:spLocks/>
              </p:cNvSpPr>
              <p:nvPr/>
            </p:nvSpPr>
            <p:spPr bwMode="auto">
              <a:xfrm>
                <a:off x="4009" y="2206"/>
                <a:ext cx="53" cy="128"/>
              </a:xfrm>
              <a:custGeom>
                <a:avLst/>
                <a:gdLst>
                  <a:gd name="T0" fmla="*/ 49 w 53"/>
                  <a:gd name="T1" fmla="*/ 82 h 128"/>
                  <a:gd name="T2" fmla="*/ 47 w 53"/>
                  <a:gd name="T3" fmla="*/ 90 h 128"/>
                  <a:gd name="T4" fmla="*/ 45 w 53"/>
                  <a:gd name="T5" fmla="*/ 96 h 128"/>
                  <a:gd name="T6" fmla="*/ 43 w 53"/>
                  <a:gd name="T7" fmla="*/ 104 h 128"/>
                  <a:gd name="T8" fmla="*/ 39 w 53"/>
                  <a:gd name="T9" fmla="*/ 112 h 128"/>
                  <a:gd name="T10" fmla="*/ 35 w 53"/>
                  <a:gd name="T11" fmla="*/ 118 h 128"/>
                  <a:gd name="T12" fmla="*/ 29 w 53"/>
                  <a:gd name="T13" fmla="*/ 122 h 128"/>
                  <a:gd name="T14" fmla="*/ 23 w 53"/>
                  <a:gd name="T15" fmla="*/ 126 h 128"/>
                  <a:gd name="T16" fmla="*/ 12 w 53"/>
                  <a:gd name="T17" fmla="*/ 128 h 128"/>
                  <a:gd name="T18" fmla="*/ 12 w 53"/>
                  <a:gd name="T19" fmla="*/ 126 h 128"/>
                  <a:gd name="T20" fmla="*/ 12 w 53"/>
                  <a:gd name="T21" fmla="*/ 124 h 128"/>
                  <a:gd name="T22" fmla="*/ 10 w 53"/>
                  <a:gd name="T23" fmla="*/ 124 h 128"/>
                  <a:gd name="T24" fmla="*/ 8 w 53"/>
                  <a:gd name="T25" fmla="*/ 124 h 128"/>
                  <a:gd name="T26" fmla="*/ 6 w 53"/>
                  <a:gd name="T27" fmla="*/ 124 h 128"/>
                  <a:gd name="T28" fmla="*/ 4 w 53"/>
                  <a:gd name="T29" fmla="*/ 124 h 128"/>
                  <a:gd name="T30" fmla="*/ 2 w 53"/>
                  <a:gd name="T31" fmla="*/ 124 h 128"/>
                  <a:gd name="T32" fmla="*/ 2 w 53"/>
                  <a:gd name="T33" fmla="*/ 124 h 128"/>
                  <a:gd name="T34" fmla="*/ 0 w 53"/>
                  <a:gd name="T35" fmla="*/ 118 h 128"/>
                  <a:gd name="T36" fmla="*/ 0 w 53"/>
                  <a:gd name="T37" fmla="*/ 114 h 128"/>
                  <a:gd name="T38" fmla="*/ 2 w 53"/>
                  <a:gd name="T39" fmla="*/ 110 h 128"/>
                  <a:gd name="T40" fmla="*/ 6 w 53"/>
                  <a:gd name="T41" fmla="*/ 108 h 128"/>
                  <a:gd name="T42" fmla="*/ 10 w 53"/>
                  <a:gd name="T43" fmla="*/ 106 h 128"/>
                  <a:gd name="T44" fmla="*/ 14 w 53"/>
                  <a:gd name="T45" fmla="*/ 104 h 128"/>
                  <a:gd name="T46" fmla="*/ 16 w 53"/>
                  <a:gd name="T47" fmla="*/ 102 h 128"/>
                  <a:gd name="T48" fmla="*/ 18 w 53"/>
                  <a:gd name="T49" fmla="*/ 96 h 128"/>
                  <a:gd name="T50" fmla="*/ 23 w 53"/>
                  <a:gd name="T51" fmla="*/ 90 h 128"/>
                  <a:gd name="T52" fmla="*/ 25 w 53"/>
                  <a:gd name="T53" fmla="*/ 84 h 128"/>
                  <a:gd name="T54" fmla="*/ 27 w 53"/>
                  <a:gd name="T55" fmla="*/ 75 h 128"/>
                  <a:gd name="T56" fmla="*/ 27 w 53"/>
                  <a:gd name="T57" fmla="*/ 69 h 128"/>
                  <a:gd name="T58" fmla="*/ 25 w 53"/>
                  <a:gd name="T59" fmla="*/ 55 h 128"/>
                  <a:gd name="T60" fmla="*/ 18 w 53"/>
                  <a:gd name="T61" fmla="*/ 41 h 128"/>
                  <a:gd name="T62" fmla="*/ 16 w 53"/>
                  <a:gd name="T63" fmla="*/ 28 h 128"/>
                  <a:gd name="T64" fmla="*/ 14 w 53"/>
                  <a:gd name="T65" fmla="*/ 16 h 128"/>
                  <a:gd name="T66" fmla="*/ 16 w 53"/>
                  <a:gd name="T67" fmla="*/ 12 h 128"/>
                  <a:gd name="T68" fmla="*/ 21 w 53"/>
                  <a:gd name="T69" fmla="*/ 6 h 128"/>
                  <a:gd name="T70" fmla="*/ 25 w 53"/>
                  <a:gd name="T71" fmla="*/ 2 h 128"/>
                  <a:gd name="T72" fmla="*/ 33 w 53"/>
                  <a:gd name="T73" fmla="*/ 0 h 128"/>
                  <a:gd name="T74" fmla="*/ 43 w 53"/>
                  <a:gd name="T75" fmla="*/ 6 h 128"/>
                  <a:gd name="T76" fmla="*/ 47 w 53"/>
                  <a:gd name="T77" fmla="*/ 14 h 128"/>
                  <a:gd name="T78" fmla="*/ 51 w 53"/>
                  <a:gd name="T79" fmla="*/ 24 h 128"/>
                  <a:gd name="T80" fmla="*/ 53 w 53"/>
                  <a:gd name="T81" fmla="*/ 35 h 128"/>
                  <a:gd name="T82" fmla="*/ 51 w 53"/>
                  <a:gd name="T83" fmla="*/ 47 h 128"/>
                  <a:gd name="T84" fmla="*/ 51 w 53"/>
                  <a:gd name="T85" fmla="*/ 59 h 128"/>
                  <a:gd name="T86" fmla="*/ 49 w 53"/>
                  <a:gd name="T87" fmla="*/ 71 h 128"/>
                  <a:gd name="T88" fmla="*/ 49 w 53"/>
                  <a:gd name="T89" fmla="*/ 82 h 12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53" h="128">
                    <a:moveTo>
                      <a:pt x="49" y="82"/>
                    </a:moveTo>
                    <a:lnTo>
                      <a:pt x="47" y="90"/>
                    </a:lnTo>
                    <a:lnTo>
                      <a:pt x="45" y="96"/>
                    </a:lnTo>
                    <a:lnTo>
                      <a:pt x="43" y="104"/>
                    </a:lnTo>
                    <a:lnTo>
                      <a:pt x="39" y="112"/>
                    </a:lnTo>
                    <a:lnTo>
                      <a:pt x="35" y="118"/>
                    </a:lnTo>
                    <a:lnTo>
                      <a:pt x="29" y="122"/>
                    </a:lnTo>
                    <a:lnTo>
                      <a:pt x="23" y="126"/>
                    </a:lnTo>
                    <a:lnTo>
                      <a:pt x="12" y="128"/>
                    </a:lnTo>
                    <a:lnTo>
                      <a:pt x="12" y="126"/>
                    </a:lnTo>
                    <a:lnTo>
                      <a:pt x="12" y="124"/>
                    </a:lnTo>
                    <a:lnTo>
                      <a:pt x="10" y="124"/>
                    </a:lnTo>
                    <a:lnTo>
                      <a:pt x="8" y="124"/>
                    </a:lnTo>
                    <a:lnTo>
                      <a:pt x="6" y="124"/>
                    </a:lnTo>
                    <a:lnTo>
                      <a:pt x="4" y="124"/>
                    </a:lnTo>
                    <a:lnTo>
                      <a:pt x="2" y="124"/>
                    </a:lnTo>
                    <a:lnTo>
                      <a:pt x="0" y="118"/>
                    </a:lnTo>
                    <a:lnTo>
                      <a:pt x="0" y="114"/>
                    </a:lnTo>
                    <a:lnTo>
                      <a:pt x="2" y="110"/>
                    </a:lnTo>
                    <a:lnTo>
                      <a:pt x="6" y="108"/>
                    </a:lnTo>
                    <a:lnTo>
                      <a:pt x="10" y="106"/>
                    </a:lnTo>
                    <a:lnTo>
                      <a:pt x="14" y="104"/>
                    </a:lnTo>
                    <a:lnTo>
                      <a:pt x="16" y="102"/>
                    </a:lnTo>
                    <a:lnTo>
                      <a:pt x="18" y="96"/>
                    </a:lnTo>
                    <a:lnTo>
                      <a:pt x="23" y="90"/>
                    </a:lnTo>
                    <a:lnTo>
                      <a:pt x="25" y="84"/>
                    </a:lnTo>
                    <a:lnTo>
                      <a:pt x="27" y="75"/>
                    </a:lnTo>
                    <a:lnTo>
                      <a:pt x="27" y="69"/>
                    </a:lnTo>
                    <a:lnTo>
                      <a:pt x="25" y="55"/>
                    </a:lnTo>
                    <a:lnTo>
                      <a:pt x="18" y="41"/>
                    </a:lnTo>
                    <a:lnTo>
                      <a:pt x="16" y="28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21" y="6"/>
                    </a:lnTo>
                    <a:lnTo>
                      <a:pt x="25" y="2"/>
                    </a:lnTo>
                    <a:lnTo>
                      <a:pt x="33" y="0"/>
                    </a:lnTo>
                    <a:lnTo>
                      <a:pt x="43" y="6"/>
                    </a:lnTo>
                    <a:lnTo>
                      <a:pt x="47" y="14"/>
                    </a:lnTo>
                    <a:lnTo>
                      <a:pt x="51" y="24"/>
                    </a:lnTo>
                    <a:lnTo>
                      <a:pt x="53" y="35"/>
                    </a:lnTo>
                    <a:lnTo>
                      <a:pt x="51" y="47"/>
                    </a:lnTo>
                    <a:lnTo>
                      <a:pt x="51" y="59"/>
                    </a:lnTo>
                    <a:lnTo>
                      <a:pt x="49" y="71"/>
                    </a:lnTo>
                    <a:lnTo>
                      <a:pt x="49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4" name="Freeform 300"/>
              <p:cNvSpPr>
                <a:spLocks/>
              </p:cNvSpPr>
              <p:nvPr/>
            </p:nvSpPr>
            <p:spPr bwMode="auto">
              <a:xfrm>
                <a:off x="3656" y="2381"/>
                <a:ext cx="496" cy="801"/>
              </a:xfrm>
              <a:custGeom>
                <a:avLst/>
                <a:gdLst>
                  <a:gd name="T0" fmla="*/ 288 w 496"/>
                  <a:gd name="T1" fmla="*/ 9 h 801"/>
                  <a:gd name="T2" fmla="*/ 278 w 496"/>
                  <a:gd name="T3" fmla="*/ 19 h 801"/>
                  <a:gd name="T4" fmla="*/ 269 w 496"/>
                  <a:gd name="T5" fmla="*/ 29 h 801"/>
                  <a:gd name="T6" fmla="*/ 257 w 496"/>
                  <a:gd name="T7" fmla="*/ 37 h 801"/>
                  <a:gd name="T8" fmla="*/ 243 w 496"/>
                  <a:gd name="T9" fmla="*/ 58 h 801"/>
                  <a:gd name="T10" fmla="*/ 235 w 496"/>
                  <a:gd name="T11" fmla="*/ 78 h 801"/>
                  <a:gd name="T12" fmla="*/ 226 w 496"/>
                  <a:gd name="T13" fmla="*/ 145 h 801"/>
                  <a:gd name="T14" fmla="*/ 243 w 496"/>
                  <a:gd name="T15" fmla="*/ 268 h 801"/>
                  <a:gd name="T16" fmla="*/ 263 w 496"/>
                  <a:gd name="T17" fmla="*/ 395 h 801"/>
                  <a:gd name="T18" fmla="*/ 261 w 496"/>
                  <a:gd name="T19" fmla="*/ 468 h 801"/>
                  <a:gd name="T20" fmla="*/ 261 w 496"/>
                  <a:gd name="T21" fmla="*/ 484 h 801"/>
                  <a:gd name="T22" fmla="*/ 259 w 496"/>
                  <a:gd name="T23" fmla="*/ 503 h 801"/>
                  <a:gd name="T24" fmla="*/ 257 w 496"/>
                  <a:gd name="T25" fmla="*/ 515 h 801"/>
                  <a:gd name="T26" fmla="*/ 253 w 496"/>
                  <a:gd name="T27" fmla="*/ 521 h 801"/>
                  <a:gd name="T28" fmla="*/ 251 w 496"/>
                  <a:gd name="T29" fmla="*/ 529 h 801"/>
                  <a:gd name="T30" fmla="*/ 233 w 496"/>
                  <a:gd name="T31" fmla="*/ 538 h 801"/>
                  <a:gd name="T32" fmla="*/ 210 w 496"/>
                  <a:gd name="T33" fmla="*/ 560 h 801"/>
                  <a:gd name="T34" fmla="*/ 188 w 496"/>
                  <a:gd name="T35" fmla="*/ 576 h 801"/>
                  <a:gd name="T36" fmla="*/ 114 w 496"/>
                  <a:gd name="T37" fmla="*/ 589 h 801"/>
                  <a:gd name="T38" fmla="*/ 67 w 496"/>
                  <a:gd name="T39" fmla="*/ 599 h 801"/>
                  <a:gd name="T40" fmla="*/ 39 w 496"/>
                  <a:gd name="T41" fmla="*/ 619 h 801"/>
                  <a:gd name="T42" fmla="*/ 16 w 496"/>
                  <a:gd name="T43" fmla="*/ 650 h 801"/>
                  <a:gd name="T44" fmla="*/ 8 w 496"/>
                  <a:gd name="T45" fmla="*/ 689 h 801"/>
                  <a:gd name="T46" fmla="*/ 0 w 496"/>
                  <a:gd name="T47" fmla="*/ 752 h 801"/>
                  <a:gd name="T48" fmla="*/ 6 w 496"/>
                  <a:gd name="T49" fmla="*/ 768 h 801"/>
                  <a:gd name="T50" fmla="*/ 12 w 496"/>
                  <a:gd name="T51" fmla="*/ 779 h 801"/>
                  <a:gd name="T52" fmla="*/ 16 w 496"/>
                  <a:gd name="T53" fmla="*/ 789 h 801"/>
                  <a:gd name="T54" fmla="*/ 18 w 496"/>
                  <a:gd name="T55" fmla="*/ 801 h 801"/>
                  <a:gd name="T56" fmla="*/ 53 w 496"/>
                  <a:gd name="T57" fmla="*/ 768 h 801"/>
                  <a:gd name="T58" fmla="*/ 59 w 496"/>
                  <a:gd name="T59" fmla="*/ 705 h 801"/>
                  <a:gd name="T60" fmla="*/ 67 w 496"/>
                  <a:gd name="T61" fmla="*/ 666 h 801"/>
                  <a:gd name="T62" fmla="*/ 106 w 496"/>
                  <a:gd name="T63" fmla="*/ 652 h 801"/>
                  <a:gd name="T64" fmla="*/ 186 w 496"/>
                  <a:gd name="T65" fmla="*/ 640 h 801"/>
                  <a:gd name="T66" fmla="*/ 339 w 496"/>
                  <a:gd name="T67" fmla="*/ 587 h 801"/>
                  <a:gd name="T68" fmla="*/ 490 w 496"/>
                  <a:gd name="T69" fmla="*/ 533 h 801"/>
                  <a:gd name="T70" fmla="*/ 492 w 496"/>
                  <a:gd name="T71" fmla="*/ 529 h 801"/>
                  <a:gd name="T72" fmla="*/ 494 w 496"/>
                  <a:gd name="T73" fmla="*/ 527 h 801"/>
                  <a:gd name="T74" fmla="*/ 494 w 496"/>
                  <a:gd name="T75" fmla="*/ 491 h 801"/>
                  <a:gd name="T76" fmla="*/ 468 w 496"/>
                  <a:gd name="T77" fmla="*/ 354 h 801"/>
                  <a:gd name="T78" fmla="*/ 427 w 496"/>
                  <a:gd name="T79" fmla="*/ 223 h 801"/>
                  <a:gd name="T80" fmla="*/ 408 w 496"/>
                  <a:gd name="T81" fmla="*/ 19 h 801"/>
                  <a:gd name="T82" fmla="*/ 400 w 496"/>
                  <a:gd name="T83" fmla="*/ 13 h 801"/>
                  <a:gd name="T84" fmla="*/ 390 w 496"/>
                  <a:gd name="T85" fmla="*/ 5 h 801"/>
                  <a:gd name="T86" fmla="*/ 382 w 496"/>
                  <a:gd name="T87" fmla="*/ 3 h 801"/>
                  <a:gd name="T88" fmla="*/ 367 w 496"/>
                  <a:gd name="T89" fmla="*/ 0 h 801"/>
                  <a:gd name="T90" fmla="*/ 355 w 496"/>
                  <a:gd name="T91" fmla="*/ 3 h 8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96" h="801">
                    <a:moveTo>
                      <a:pt x="355" y="3"/>
                    </a:moveTo>
                    <a:lnTo>
                      <a:pt x="290" y="7"/>
                    </a:lnTo>
                    <a:lnTo>
                      <a:pt x="288" y="9"/>
                    </a:lnTo>
                    <a:lnTo>
                      <a:pt x="284" y="13"/>
                    </a:lnTo>
                    <a:lnTo>
                      <a:pt x="282" y="15"/>
                    </a:lnTo>
                    <a:lnTo>
                      <a:pt x="278" y="19"/>
                    </a:lnTo>
                    <a:lnTo>
                      <a:pt x="275" y="23"/>
                    </a:lnTo>
                    <a:lnTo>
                      <a:pt x="271" y="25"/>
                    </a:lnTo>
                    <a:lnTo>
                      <a:pt x="269" y="29"/>
                    </a:lnTo>
                    <a:lnTo>
                      <a:pt x="267" y="31"/>
                    </a:lnTo>
                    <a:lnTo>
                      <a:pt x="263" y="33"/>
                    </a:lnTo>
                    <a:lnTo>
                      <a:pt x="257" y="37"/>
                    </a:lnTo>
                    <a:lnTo>
                      <a:pt x="253" y="43"/>
                    </a:lnTo>
                    <a:lnTo>
                      <a:pt x="247" y="52"/>
                    </a:lnTo>
                    <a:lnTo>
                      <a:pt x="243" y="58"/>
                    </a:lnTo>
                    <a:lnTo>
                      <a:pt x="239" y="66"/>
                    </a:lnTo>
                    <a:lnTo>
                      <a:pt x="235" y="72"/>
                    </a:lnTo>
                    <a:lnTo>
                      <a:pt x="235" y="78"/>
                    </a:lnTo>
                    <a:lnTo>
                      <a:pt x="231" y="98"/>
                    </a:lnTo>
                    <a:lnTo>
                      <a:pt x="226" y="121"/>
                    </a:lnTo>
                    <a:lnTo>
                      <a:pt x="226" y="145"/>
                    </a:lnTo>
                    <a:lnTo>
                      <a:pt x="228" y="168"/>
                    </a:lnTo>
                    <a:lnTo>
                      <a:pt x="235" y="217"/>
                    </a:lnTo>
                    <a:lnTo>
                      <a:pt x="243" y="268"/>
                    </a:lnTo>
                    <a:lnTo>
                      <a:pt x="251" y="319"/>
                    </a:lnTo>
                    <a:lnTo>
                      <a:pt x="259" y="370"/>
                    </a:lnTo>
                    <a:lnTo>
                      <a:pt x="263" y="395"/>
                    </a:lnTo>
                    <a:lnTo>
                      <a:pt x="263" y="419"/>
                    </a:lnTo>
                    <a:lnTo>
                      <a:pt x="263" y="444"/>
                    </a:lnTo>
                    <a:lnTo>
                      <a:pt x="261" y="468"/>
                    </a:lnTo>
                    <a:lnTo>
                      <a:pt x="261" y="472"/>
                    </a:lnTo>
                    <a:lnTo>
                      <a:pt x="261" y="478"/>
                    </a:lnTo>
                    <a:lnTo>
                      <a:pt x="261" y="484"/>
                    </a:lnTo>
                    <a:lnTo>
                      <a:pt x="261" y="491"/>
                    </a:lnTo>
                    <a:lnTo>
                      <a:pt x="259" y="497"/>
                    </a:lnTo>
                    <a:lnTo>
                      <a:pt x="259" y="503"/>
                    </a:lnTo>
                    <a:lnTo>
                      <a:pt x="259" y="509"/>
                    </a:lnTo>
                    <a:lnTo>
                      <a:pt x="259" y="515"/>
                    </a:lnTo>
                    <a:lnTo>
                      <a:pt x="257" y="515"/>
                    </a:lnTo>
                    <a:lnTo>
                      <a:pt x="257" y="517"/>
                    </a:lnTo>
                    <a:lnTo>
                      <a:pt x="255" y="519"/>
                    </a:lnTo>
                    <a:lnTo>
                      <a:pt x="253" y="521"/>
                    </a:lnTo>
                    <a:lnTo>
                      <a:pt x="251" y="523"/>
                    </a:lnTo>
                    <a:lnTo>
                      <a:pt x="251" y="525"/>
                    </a:lnTo>
                    <a:lnTo>
                      <a:pt x="251" y="529"/>
                    </a:lnTo>
                    <a:lnTo>
                      <a:pt x="249" y="529"/>
                    </a:lnTo>
                    <a:lnTo>
                      <a:pt x="241" y="531"/>
                    </a:lnTo>
                    <a:lnTo>
                      <a:pt x="233" y="538"/>
                    </a:lnTo>
                    <a:lnTo>
                      <a:pt x="224" y="544"/>
                    </a:lnTo>
                    <a:lnTo>
                      <a:pt x="218" y="552"/>
                    </a:lnTo>
                    <a:lnTo>
                      <a:pt x="210" y="560"/>
                    </a:lnTo>
                    <a:lnTo>
                      <a:pt x="204" y="568"/>
                    </a:lnTo>
                    <a:lnTo>
                      <a:pt x="196" y="572"/>
                    </a:lnTo>
                    <a:lnTo>
                      <a:pt x="188" y="576"/>
                    </a:lnTo>
                    <a:lnTo>
                      <a:pt x="165" y="580"/>
                    </a:lnTo>
                    <a:lnTo>
                      <a:pt x="139" y="585"/>
                    </a:lnTo>
                    <a:lnTo>
                      <a:pt x="114" y="589"/>
                    </a:lnTo>
                    <a:lnTo>
                      <a:pt x="90" y="593"/>
                    </a:lnTo>
                    <a:lnTo>
                      <a:pt x="79" y="595"/>
                    </a:lnTo>
                    <a:lnTo>
                      <a:pt x="67" y="599"/>
                    </a:lnTo>
                    <a:lnTo>
                      <a:pt x="57" y="605"/>
                    </a:lnTo>
                    <a:lnTo>
                      <a:pt x="47" y="611"/>
                    </a:lnTo>
                    <a:lnTo>
                      <a:pt x="39" y="619"/>
                    </a:lnTo>
                    <a:lnTo>
                      <a:pt x="30" y="627"/>
                    </a:lnTo>
                    <a:lnTo>
                      <a:pt x="22" y="638"/>
                    </a:lnTo>
                    <a:lnTo>
                      <a:pt x="16" y="650"/>
                    </a:lnTo>
                    <a:lnTo>
                      <a:pt x="14" y="656"/>
                    </a:lnTo>
                    <a:lnTo>
                      <a:pt x="12" y="668"/>
                    </a:lnTo>
                    <a:lnTo>
                      <a:pt x="8" y="689"/>
                    </a:lnTo>
                    <a:lnTo>
                      <a:pt x="4" y="709"/>
                    </a:lnTo>
                    <a:lnTo>
                      <a:pt x="0" y="732"/>
                    </a:lnTo>
                    <a:lnTo>
                      <a:pt x="0" y="752"/>
                    </a:lnTo>
                    <a:lnTo>
                      <a:pt x="2" y="758"/>
                    </a:lnTo>
                    <a:lnTo>
                      <a:pt x="2" y="764"/>
                    </a:lnTo>
                    <a:lnTo>
                      <a:pt x="6" y="768"/>
                    </a:lnTo>
                    <a:lnTo>
                      <a:pt x="10" y="770"/>
                    </a:lnTo>
                    <a:lnTo>
                      <a:pt x="10" y="774"/>
                    </a:lnTo>
                    <a:lnTo>
                      <a:pt x="12" y="779"/>
                    </a:lnTo>
                    <a:lnTo>
                      <a:pt x="12" y="781"/>
                    </a:lnTo>
                    <a:lnTo>
                      <a:pt x="14" y="785"/>
                    </a:lnTo>
                    <a:lnTo>
                      <a:pt x="16" y="789"/>
                    </a:lnTo>
                    <a:lnTo>
                      <a:pt x="18" y="793"/>
                    </a:lnTo>
                    <a:lnTo>
                      <a:pt x="18" y="797"/>
                    </a:lnTo>
                    <a:lnTo>
                      <a:pt x="18" y="801"/>
                    </a:lnTo>
                    <a:lnTo>
                      <a:pt x="47" y="801"/>
                    </a:lnTo>
                    <a:lnTo>
                      <a:pt x="51" y="787"/>
                    </a:lnTo>
                    <a:lnTo>
                      <a:pt x="53" y="768"/>
                    </a:lnTo>
                    <a:lnTo>
                      <a:pt x="55" y="748"/>
                    </a:lnTo>
                    <a:lnTo>
                      <a:pt x="57" y="725"/>
                    </a:lnTo>
                    <a:lnTo>
                      <a:pt x="59" y="705"/>
                    </a:lnTo>
                    <a:lnTo>
                      <a:pt x="61" y="685"/>
                    </a:lnTo>
                    <a:lnTo>
                      <a:pt x="65" y="674"/>
                    </a:lnTo>
                    <a:lnTo>
                      <a:pt x="67" y="666"/>
                    </a:lnTo>
                    <a:lnTo>
                      <a:pt x="71" y="660"/>
                    </a:lnTo>
                    <a:lnTo>
                      <a:pt x="77" y="654"/>
                    </a:lnTo>
                    <a:lnTo>
                      <a:pt x="106" y="652"/>
                    </a:lnTo>
                    <a:lnTo>
                      <a:pt x="132" y="650"/>
                    </a:lnTo>
                    <a:lnTo>
                      <a:pt x="159" y="646"/>
                    </a:lnTo>
                    <a:lnTo>
                      <a:pt x="186" y="640"/>
                    </a:lnTo>
                    <a:lnTo>
                      <a:pt x="237" y="625"/>
                    </a:lnTo>
                    <a:lnTo>
                      <a:pt x="288" y="607"/>
                    </a:lnTo>
                    <a:lnTo>
                      <a:pt x="339" y="587"/>
                    </a:lnTo>
                    <a:lnTo>
                      <a:pt x="388" y="568"/>
                    </a:lnTo>
                    <a:lnTo>
                      <a:pt x="439" y="548"/>
                    </a:lnTo>
                    <a:lnTo>
                      <a:pt x="490" y="533"/>
                    </a:lnTo>
                    <a:lnTo>
                      <a:pt x="490" y="531"/>
                    </a:lnTo>
                    <a:lnTo>
                      <a:pt x="492" y="529"/>
                    </a:lnTo>
                    <a:lnTo>
                      <a:pt x="492" y="527"/>
                    </a:lnTo>
                    <a:lnTo>
                      <a:pt x="494" y="527"/>
                    </a:lnTo>
                    <a:lnTo>
                      <a:pt x="496" y="527"/>
                    </a:lnTo>
                    <a:lnTo>
                      <a:pt x="494" y="491"/>
                    </a:lnTo>
                    <a:lnTo>
                      <a:pt x="488" y="448"/>
                    </a:lnTo>
                    <a:lnTo>
                      <a:pt x="480" y="401"/>
                    </a:lnTo>
                    <a:lnTo>
                      <a:pt x="468" y="354"/>
                    </a:lnTo>
                    <a:lnTo>
                      <a:pt x="455" y="307"/>
                    </a:lnTo>
                    <a:lnTo>
                      <a:pt x="441" y="264"/>
                    </a:lnTo>
                    <a:lnTo>
                      <a:pt x="427" y="223"/>
                    </a:lnTo>
                    <a:lnTo>
                      <a:pt x="412" y="190"/>
                    </a:lnTo>
                    <a:lnTo>
                      <a:pt x="410" y="19"/>
                    </a:lnTo>
                    <a:lnTo>
                      <a:pt x="408" y="19"/>
                    </a:lnTo>
                    <a:lnTo>
                      <a:pt x="406" y="17"/>
                    </a:lnTo>
                    <a:lnTo>
                      <a:pt x="402" y="15"/>
                    </a:lnTo>
                    <a:lnTo>
                      <a:pt x="400" y="13"/>
                    </a:lnTo>
                    <a:lnTo>
                      <a:pt x="396" y="9"/>
                    </a:lnTo>
                    <a:lnTo>
                      <a:pt x="392" y="7"/>
                    </a:lnTo>
                    <a:lnTo>
                      <a:pt x="390" y="5"/>
                    </a:lnTo>
                    <a:lnTo>
                      <a:pt x="388" y="3"/>
                    </a:lnTo>
                    <a:lnTo>
                      <a:pt x="386" y="3"/>
                    </a:lnTo>
                    <a:lnTo>
                      <a:pt x="382" y="3"/>
                    </a:lnTo>
                    <a:lnTo>
                      <a:pt x="378" y="3"/>
                    </a:lnTo>
                    <a:lnTo>
                      <a:pt x="371" y="0"/>
                    </a:lnTo>
                    <a:lnTo>
                      <a:pt x="367" y="0"/>
                    </a:lnTo>
                    <a:lnTo>
                      <a:pt x="361" y="0"/>
                    </a:lnTo>
                    <a:lnTo>
                      <a:pt x="357" y="0"/>
                    </a:lnTo>
                    <a:lnTo>
                      <a:pt x="355" y="3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5" name="Freeform 301"/>
              <p:cNvSpPr>
                <a:spLocks/>
              </p:cNvSpPr>
              <p:nvPr/>
            </p:nvSpPr>
            <p:spPr bwMode="auto">
              <a:xfrm>
                <a:off x="3656" y="2381"/>
                <a:ext cx="496" cy="801"/>
              </a:xfrm>
              <a:custGeom>
                <a:avLst/>
                <a:gdLst>
                  <a:gd name="T0" fmla="*/ 288 w 496"/>
                  <a:gd name="T1" fmla="*/ 9 h 801"/>
                  <a:gd name="T2" fmla="*/ 278 w 496"/>
                  <a:gd name="T3" fmla="*/ 19 h 801"/>
                  <a:gd name="T4" fmla="*/ 269 w 496"/>
                  <a:gd name="T5" fmla="*/ 29 h 801"/>
                  <a:gd name="T6" fmla="*/ 257 w 496"/>
                  <a:gd name="T7" fmla="*/ 37 h 801"/>
                  <a:gd name="T8" fmla="*/ 243 w 496"/>
                  <a:gd name="T9" fmla="*/ 58 h 801"/>
                  <a:gd name="T10" fmla="*/ 235 w 496"/>
                  <a:gd name="T11" fmla="*/ 78 h 801"/>
                  <a:gd name="T12" fmla="*/ 226 w 496"/>
                  <a:gd name="T13" fmla="*/ 145 h 801"/>
                  <a:gd name="T14" fmla="*/ 243 w 496"/>
                  <a:gd name="T15" fmla="*/ 268 h 801"/>
                  <a:gd name="T16" fmla="*/ 263 w 496"/>
                  <a:gd name="T17" fmla="*/ 395 h 801"/>
                  <a:gd name="T18" fmla="*/ 261 w 496"/>
                  <a:gd name="T19" fmla="*/ 468 h 801"/>
                  <a:gd name="T20" fmla="*/ 261 w 496"/>
                  <a:gd name="T21" fmla="*/ 484 h 801"/>
                  <a:gd name="T22" fmla="*/ 259 w 496"/>
                  <a:gd name="T23" fmla="*/ 503 h 801"/>
                  <a:gd name="T24" fmla="*/ 257 w 496"/>
                  <a:gd name="T25" fmla="*/ 515 h 801"/>
                  <a:gd name="T26" fmla="*/ 253 w 496"/>
                  <a:gd name="T27" fmla="*/ 521 h 801"/>
                  <a:gd name="T28" fmla="*/ 251 w 496"/>
                  <a:gd name="T29" fmla="*/ 529 h 801"/>
                  <a:gd name="T30" fmla="*/ 233 w 496"/>
                  <a:gd name="T31" fmla="*/ 538 h 801"/>
                  <a:gd name="T32" fmla="*/ 210 w 496"/>
                  <a:gd name="T33" fmla="*/ 560 h 801"/>
                  <a:gd name="T34" fmla="*/ 188 w 496"/>
                  <a:gd name="T35" fmla="*/ 576 h 801"/>
                  <a:gd name="T36" fmla="*/ 114 w 496"/>
                  <a:gd name="T37" fmla="*/ 589 h 801"/>
                  <a:gd name="T38" fmla="*/ 67 w 496"/>
                  <a:gd name="T39" fmla="*/ 599 h 801"/>
                  <a:gd name="T40" fmla="*/ 39 w 496"/>
                  <a:gd name="T41" fmla="*/ 619 h 801"/>
                  <a:gd name="T42" fmla="*/ 16 w 496"/>
                  <a:gd name="T43" fmla="*/ 650 h 801"/>
                  <a:gd name="T44" fmla="*/ 8 w 496"/>
                  <a:gd name="T45" fmla="*/ 689 h 801"/>
                  <a:gd name="T46" fmla="*/ 0 w 496"/>
                  <a:gd name="T47" fmla="*/ 752 h 801"/>
                  <a:gd name="T48" fmla="*/ 6 w 496"/>
                  <a:gd name="T49" fmla="*/ 768 h 801"/>
                  <a:gd name="T50" fmla="*/ 12 w 496"/>
                  <a:gd name="T51" fmla="*/ 779 h 801"/>
                  <a:gd name="T52" fmla="*/ 16 w 496"/>
                  <a:gd name="T53" fmla="*/ 789 h 801"/>
                  <a:gd name="T54" fmla="*/ 18 w 496"/>
                  <a:gd name="T55" fmla="*/ 801 h 801"/>
                  <a:gd name="T56" fmla="*/ 53 w 496"/>
                  <a:gd name="T57" fmla="*/ 768 h 801"/>
                  <a:gd name="T58" fmla="*/ 59 w 496"/>
                  <a:gd name="T59" fmla="*/ 705 h 801"/>
                  <a:gd name="T60" fmla="*/ 67 w 496"/>
                  <a:gd name="T61" fmla="*/ 666 h 801"/>
                  <a:gd name="T62" fmla="*/ 106 w 496"/>
                  <a:gd name="T63" fmla="*/ 652 h 801"/>
                  <a:gd name="T64" fmla="*/ 186 w 496"/>
                  <a:gd name="T65" fmla="*/ 640 h 801"/>
                  <a:gd name="T66" fmla="*/ 339 w 496"/>
                  <a:gd name="T67" fmla="*/ 587 h 801"/>
                  <a:gd name="T68" fmla="*/ 490 w 496"/>
                  <a:gd name="T69" fmla="*/ 533 h 801"/>
                  <a:gd name="T70" fmla="*/ 492 w 496"/>
                  <a:gd name="T71" fmla="*/ 529 h 801"/>
                  <a:gd name="T72" fmla="*/ 494 w 496"/>
                  <a:gd name="T73" fmla="*/ 527 h 801"/>
                  <a:gd name="T74" fmla="*/ 494 w 496"/>
                  <a:gd name="T75" fmla="*/ 491 h 801"/>
                  <a:gd name="T76" fmla="*/ 468 w 496"/>
                  <a:gd name="T77" fmla="*/ 354 h 801"/>
                  <a:gd name="T78" fmla="*/ 427 w 496"/>
                  <a:gd name="T79" fmla="*/ 223 h 801"/>
                  <a:gd name="T80" fmla="*/ 408 w 496"/>
                  <a:gd name="T81" fmla="*/ 19 h 801"/>
                  <a:gd name="T82" fmla="*/ 400 w 496"/>
                  <a:gd name="T83" fmla="*/ 13 h 801"/>
                  <a:gd name="T84" fmla="*/ 390 w 496"/>
                  <a:gd name="T85" fmla="*/ 5 h 801"/>
                  <a:gd name="T86" fmla="*/ 382 w 496"/>
                  <a:gd name="T87" fmla="*/ 3 h 801"/>
                  <a:gd name="T88" fmla="*/ 367 w 496"/>
                  <a:gd name="T89" fmla="*/ 0 h 801"/>
                  <a:gd name="T90" fmla="*/ 355 w 496"/>
                  <a:gd name="T91" fmla="*/ 3 h 8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96" h="801">
                    <a:moveTo>
                      <a:pt x="355" y="3"/>
                    </a:moveTo>
                    <a:lnTo>
                      <a:pt x="290" y="7"/>
                    </a:lnTo>
                    <a:lnTo>
                      <a:pt x="288" y="9"/>
                    </a:lnTo>
                    <a:lnTo>
                      <a:pt x="284" y="13"/>
                    </a:lnTo>
                    <a:lnTo>
                      <a:pt x="282" y="15"/>
                    </a:lnTo>
                    <a:lnTo>
                      <a:pt x="278" y="19"/>
                    </a:lnTo>
                    <a:lnTo>
                      <a:pt x="275" y="23"/>
                    </a:lnTo>
                    <a:lnTo>
                      <a:pt x="271" y="25"/>
                    </a:lnTo>
                    <a:lnTo>
                      <a:pt x="269" y="29"/>
                    </a:lnTo>
                    <a:lnTo>
                      <a:pt x="267" y="31"/>
                    </a:lnTo>
                    <a:lnTo>
                      <a:pt x="263" y="33"/>
                    </a:lnTo>
                    <a:lnTo>
                      <a:pt x="257" y="37"/>
                    </a:lnTo>
                    <a:lnTo>
                      <a:pt x="253" y="43"/>
                    </a:lnTo>
                    <a:lnTo>
                      <a:pt x="247" y="52"/>
                    </a:lnTo>
                    <a:lnTo>
                      <a:pt x="243" y="58"/>
                    </a:lnTo>
                    <a:lnTo>
                      <a:pt x="239" y="66"/>
                    </a:lnTo>
                    <a:lnTo>
                      <a:pt x="235" y="72"/>
                    </a:lnTo>
                    <a:lnTo>
                      <a:pt x="235" y="78"/>
                    </a:lnTo>
                    <a:lnTo>
                      <a:pt x="231" y="98"/>
                    </a:lnTo>
                    <a:lnTo>
                      <a:pt x="226" y="121"/>
                    </a:lnTo>
                    <a:lnTo>
                      <a:pt x="226" y="145"/>
                    </a:lnTo>
                    <a:lnTo>
                      <a:pt x="228" y="168"/>
                    </a:lnTo>
                    <a:lnTo>
                      <a:pt x="235" y="217"/>
                    </a:lnTo>
                    <a:lnTo>
                      <a:pt x="243" y="268"/>
                    </a:lnTo>
                    <a:lnTo>
                      <a:pt x="251" y="319"/>
                    </a:lnTo>
                    <a:lnTo>
                      <a:pt x="259" y="370"/>
                    </a:lnTo>
                    <a:lnTo>
                      <a:pt x="263" y="395"/>
                    </a:lnTo>
                    <a:lnTo>
                      <a:pt x="263" y="419"/>
                    </a:lnTo>
                    <a:lnTo>
                      <a:pt x="263" y="444"/>
                    </a:lnTo>
                    <a:lnTo>
                      <a:pt x="261" y="468"/>
                    </a:lnTo>
                    <a:lnTo>
                      <a:pt x="261" y="472"/>
                    </a:lnTo>
                    <a:lnTo>
                      <a:pt x="261" y="478"/>
                    </a:lnTo>
                    <a:lnTo>
                      <a:pt x="261" y="484"/>
                    </a:lnTo>
                    <a:lnTo>
                      <a:pt x="261" y="491"/>
                    </a:lnTo>
                    <a:lnTo>
                      <a:pt x="259" y="497"/>
                    </a:lnTo>
                    <a:lnTo>
                      <a:pt x="259" y="503"/>
                    </a:lnTo>
                    <a:lnTo>
                      <a:pt x="259" y="509"/>
                    </a:lnTo>
                    <a:lnTo>
                      <a:pt x="259" y="515"/>
                    </a:lnTo>
                    <a:lnTo>
                      <a:pt x="257" y="515"/>
                    </a:lnTo>
                    <a:lnTo>
                      <a:pt x="257" y="517"/>
                    </a:lnTo>
                    <a:lnTo>
                      <a:pt x="255" y="519"/>
                    </a:lnTo>
                    <a:lnTo>
                      <a:pt x="253" y="521"/>
                    </a:lnTo>
                    <a:lnTo>
                      <a:pt x="251" y="523"/>
                    </a:lnTo>
                    <a:lnTo>
                      <a:pt x="251" y="525"/>
                    </a:lnTo>
                    <a:lnTo>
                      <a:pt x="251" y="529"/>
                    </a:lnTo>
                    <a:lnTo>
                      <a:pt x="249" y="529"/>
                    </a:lnTo>
                    <a:lnTo>
                      <a:pt x="241" y="531"/>
                    </a:lnTo>
                    <a:lnTo>
                      <a:pt x="233" y="538"/>
                    </a:lnTo>
                    <a:lnTo>
                      <a:pt x="224" y="544"/>
                    </a:lnTo>
                    <a:lnTo>
                      <a:pt x="218" y="552"/>
                    </a:lnTo>
                    <a:lnTo>
                      <a:pt x="210" y="560"/>
                    </a:lnTo>
                    <a:lnTo>
                      <a:pt x="204" y="568"/>
                    </a:lnTo>
                    <a:lnTo>
                      <a:pt x="196" y="572"/>
                    </a:lnTo>
                    <a:lnTo>
                      <a:pt x="188" y="576"/>
                    </a:lnTo>
                    <a:lnTo>
                      <a:pt x="165" y="580"/>
                    </a:lnTo>
                    <a:lnTo>
                      <a:pt x="139" y="585"/>
                    </a:lnTo>
                    <a:lnTo>
                      <a:pt x="114" y="589"/>
                    </a:lnTo>
                    <a:lnTo>
                      <a:pt x="90" y="593"/>
                    </a:lnTo>
                    <a:lnTo>
                      <a:pt x="79" y="595"/>
                    </a:lnTo>
                    <a:lnTo>
                      <a:pt x="67" y="599"/>
                    </a:lnTo>
                    <a:lnTo>
                      <a:pt x="57" y="605"/>
                    </a:lnTo>
                    <a:lnTo>
                      <a:pt x="47" y="611"/>
                    </a:lnTo>
                    <a:lnTo>
                      <a:pt x="39" y="619"/>
                    </a:lnTo>
                    <a:lnTo>
                      <a:pt x="30" y="627"/>
                    </a:lnTo>
                    <a:lnTo>
                      <a:pt x="22" y="638"/>
                    </a:lnTo>
                    <a:lnTo>
                      <a:pt x="16" y="650"/>
                    </a:lnTo>
                    <a:lnTo>
                      <a:pt x="14" y="656"/>
                    </a:lnTo>
                    <a:lnTo>
                      <a:pt x="12" y="668"/>
                    </a:lnTo>
                    <a:lnTo>
                      <a:pt x="8" y="689"/>
                    </a:lnTo>
                    <a:lnTo>
                      <a:pt x="4" y="709"/>
                    </a:lnTo>
                    <a:lnTo>
                      <a:pt x="0" y="732"/>
                    </a:lnTo>
                    <a:lnTo>
                      <a:pt x="0" y="752"/>
                    </a:lnTo>
                    <a:lnTo>
                      <a:pt x="2" y="758"/>
                    </a:lnTo>
                    <a:lnTo>
                      <a:pt x="2" y="764"/>
                    </a:lnTo>
                    <a:lnTo>
                      <a:pt x="6" y="768"/>
                    </a:lnTo>
                    <a:lnTo>
                      <a:pt x="10" y="770"/>
                    </a:lnTo>
                    <a:lnTo>
                      <a:pt x="10" y="774"/>
                    </a:lnTo>
                    <a:lnTo>
                      <a:pt x="12" y="779"/>
                    </a:lnTo>
                    <a:lnTo>
                      <a:pt x="12" y="781"/>
                    </a:lnTo>
                    <a:lnTo>
                      <a:pt x="14" y="785"/>
                    </a:lnTo>
                    <a:lnTo>
                      <a:pt x="16" y="789"/>
                    </a:lnTo>
                    <a:lnTo>
                      <a:pt x="18" y="793"/>
                    </a:lnTo>
                    <a:lnTo>
                      <a:pt x="18" y="797"/>
                    </a:lnTo>
                    <a:lnTo>
                      <a:pt x="18" y="801"/>
                    </a:lnTo>
                    <a:lnTo>
                      <a:pt x="47" y="801"/>
                    </a:lnTo>
                    <a:lnTo>
                      <a:pt x="51" y="787"/>
                    </a:lnTo>
                    <a:lnTo>
                      <a:pt x="53" y="768"/>
                    </a:lnTo>
                    <a:lnTo>
                      <a:pt x="55" y="748"/>
                    </a:lnTo>
                    <a:lnTo>
                      <a:pt x="57" y="725"/>
                    </a:lnTo>
                    <a:lnTo>
                      <a:pt x="59" y="705"/>
                    </a:lnTo>
                    <a:lnTo>
                      <a:pt x="61" y="685"/>
                    </a:lnTo>
                    <a:lnTo>
                      <a:pt x="65" y="674"/>
                    </a:lnTo>
                    <a:lnTo>
                      <a:pt x="67" y="666"/>
                    </a:lnTo>
                    <a:lnTo>
                      <a:pt x="71" y="660"/>
                    </a:lnTo>
                    <a:lnTo>
                      <a:pt x="77" y="654"/>
                    </a:lnTo>
                    <a:lnTo>
                      <a:pt x="106" y="652"/>
                    </a:lnTo>
                    <a:lnTo>
                      <a:pt x="132" y="650"/>
                    </a:lnTo>
                    <a:lnTo>
                      <a:pt x="159" y="646"/>
                    </a:lnTo>
                    <a:lnTo>
                      <a:pt x="186" y="640"/>
                    </a:lnTo>
                    <a:lnTo>
                      <a:pt x="237" y="625"/>
                    </a:lnTo>
                    <a:lnTo>
                      <a:pt x="288" y="607"/>
                    </a:lnTo>
                    <a:lnTo>
                      <a:pt x="339" y="587"/>
                    </a:lnTo>
                    <a:lnTo>
                      <a:pt x="388" y="568"/>
                    </a:lnTo>
                    <a:lnTo>
                      <a:pt x="439" y="548"/>
                    </a:lnTo>
                    <a:lnTo>
                      <a:pt x="490" y="533"/>
                    </a:lnTo>
                    <a:lnTo>
                      <a:pt x="490" y="531"/>
                    </a:lnTo>
                    <a:lnTo>
                      <a:pt x="492" y="529"/>
                    </a:lnTo>
                    <a:lnTo>
                      <a:pt x="492" y="527"/>
                    </a:lnTo>
                    <a:lnTo>
                      <a:pt x="494" y="527"/>
                    </a:lnTo>
                    <a:lnTo>
                      <a:pt x="496" y="527"/>
                    </a:lnTo>
                    <a:lnTo>
                      <a:pt x="494" y="491"/>
                    </a:lnTo>
                    <a:lnTo>
                      <a:pt x="488" y="448"/>
                    </a:lnTo>
                    <a:lnTo>
                      <a:pt x="480" y="401"/>
                    </a:lnTo>
                    <a:lnTo>
                      <a:pt x="468" y="354"/>
                    </a:lnTo>
                    <a:lnTo>
                      <a:pt x="455" y="307"/>
                    </a:lnTo>
                    <a:lnTo>
                      <a:pt x="441" y="264"/>
                    </a:lnTo>
                    <a:lnTo>
                      <a:pt x="427" y="223"/>
                    </a:lnTo>
                    <a:lnTo>
                      <a:pt x="412" y="190"/>
                    </a:lnTo>
                    <a:lnTo>
                      <a:pt x="410" y="19"/>
                    </a:lnTo>
                    <a:lnTo>
                      <a:pt x="408" y="19"/>
                    </a:lnTo>
                    <a:lnTo>
                      <a:pt x="406" y="17"/>
                    </a:lnTo>
                    <a:lnTo>
                      <a:pt x="402" y="15"/>
                    </a:lnTo>
                    <a:lnTo>
                      <a:pt x="400" y="13"/>
                    </a:lnTo>
                    <a:lnTo>
                      <a:pt x="396" y="9"/>
                    </a:lnTo>
                    <a:lnTo>
                      <a:pt x="392" y="7"/>
                    </a:lnTo>
                    <a:lnTo>
                      <a:pt x="390" y="5"/>
                    </a:lnTo>
                    <a:lnTo>
                      <a:pt x="388" y="3"/>
                    </a:lnTo>
                    <a:lnTo>
                      <a:pt x="386" y="3"/>
                    </a:lnTo>
                    <a:lnTo>
                      <a:pt x="382" y="3"/>
                    </a:lnTo>
                    <a:lnTo>
                      <a:pt x="378" y="3"/>
                    </a:lnTo>
                    <a:lnTo>
                      <a:pt x="371" y="0"/>
                    </a:lnTo>
                    <a:lnTo>
                      <a:pt x="367" y="0"/>
                    </a:lnTo>
                    <a:lnTo>
                      <a:pt x="361" y="0"/>
                    </a:lnTo>
                    <a:lnTo>
                      <a:pt x="357" y="0"/>
                    </a:lnTo>
                    <a:lnTo>
                      <a:pt x="355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6" name="Freeform 302"/>
              <p:cNvSpPr>
                <a:spLocks/>
              </p:cNvSpPr>
              <p:nvPr/>
            </p:nvSpPr>
            <p:spPr bwMode="auto">
              <a:xfrm>
                <a:off x="3656" y="2381"/>
                <a:ext cx="494" cy="801"/>
              </a:xfrm>
              <a:custGeom>
                <a:avLst/>
                <a:gdLst>
                  <a:gd name="T0" fmla="*/ 443 w 494"/>
                  <a:gd name="T1" fmla="*/ 280 h 801"/>
                  <a:gd name="T2" fmla="*/ 439 w 494"/>
                  <a:gd name="T3" fmla="*/ 282 h 801"/>
                  <a:gd name="T4" fmla="*/ 437 w 494"/>
                  <a:gd name="T5" fmla="*/ 284 h 801"/>
                  <a:gd name="T6" fmla="*/ 429 w 494"/>
                  <a:gd name="T7" fmla="*/ 290 h 801"/>
                  <a:gd name="T8" fmla="*/ 433 w 494"/>
                  <a:gd name="T9" fmla="*/ 301 h 801"/>
                  <a:gd name="T10" fmla="*/ 439 w 494"/>
                  <a:gd name="T11" fmla="*/ 309 h 801"/>
                  <a:gd name="T12" fmla="*/ 447 w 494"/>
                  <a:gd name="T13" fmla="*/ 317 h 801"/>
                  <a:gd name="T14" fmla="*/ 455 w 494"/>
                  <a:gd name="T15" fmla="*/ 321 h 801"/>
                  <a:gd name="T16" fmla="*/ 465 w 494"/>
                  <a:gd name="T17" fmla="*/ 346 h 801"/>
                  <a:gd name="T18" fmla="*/ 476 w 494"/>
                  <a:gd name="T19" fmla="*/ 382 h 801"/>
                  <a:gd name="T20" fmla="*/ 484 w 494"/>
                  <a:gd name="T21" fmla="*/ 419 h 801"/>
                  <a:gd name="T22" fmla="*/ 486 w 494"/>
                  <a:gd name="T23" fmla="*/ 458 h 801"/>
                  <a:gd name="T24" fmla="*/ 490 w 494"/>
                  <a:gd name="T25" fmla="*/ 497 h 801"/>
                  <a:gd name="T26" fmla="*/ 480 w 494"/>
                  <a:gd name="T27" fmla="*/ 527 h 801"/>
                  <a:gd name="T28" fmla="*/ 433 w 494"/>
                  <a:gd name="T29" fmla="*/ 542 h 801"/>
                  <a:gd name="T30" fmla="*/ 386 w 494"/>
                  <a:gd name="T31" fmla="*/ 558 h 801"/>
                  <a:gd name="T32" fmla="*/ 304 w 494"/>
                  <a:gd name="T33" fmla="*/ 578 h 801"/>
                  <a:gd name="T34" fmla="*/ 210 w 494"/>
                  <a:gd name="T35" fmla="*/ 607 h 801"/>
                  <a:gd name="T36" fmla="*/ 116 w 494"/>
                  <a:gd name="T37" fmla="*/ 638 h 801"/>
                  <a:gd name="T38" fmla="*/ 100 w 494"/>
                  <a:gd name="T39" fmla="*/ 646 h 801"/>
                  <a:gd name="T40" fmla="*/ 83 w 494"/>
                  <a:gd name="T41" fmla="*/ 644 h 801"/>
                  <a:gd name="T42" fmla="*/ 63 w 494"/>
                  <a:gd name="T43" fmla="*/ 646 h 801"/>
                  <a:gd name="T44" fmla="*/ 51 w 494"/>
                  <a:gd name="T45" fmla="*/ 662 h 801"/>
                  <a:gd name="T46" fmla="*/ 43 w 494"/>
                  <a:gd name="T47" fmla="*/ 701 h 801"/>
                  <a:gd name="T48" fmla="*/ 39 w 494"/>
                  <a:gd name="T49" fmla="*/ 744 h 801"/>
                  <a:gd name="T50" fmla="*/ 18 w 494"/>
                  <a:gd name="T51" fmla="*/ 797 h 801"/>
                  <a:gd name="T52" fmla="*/ 14 w 494"/>
                  <a:gd name="T53" fmla="*/ 785 h 801"/>
                  <a:gd name="T54" fmla="*/ 10 w 494"/>
                  <a:gd name="T55" fmla="*/ 774 h 801"/>
                  <a:gd name="T56" fmla="*/ 2 w 494"/>
                  <a:gd name="T57" fmla="*/ 764 h 801"/>
                  <a:gd name="T58" fmla="*/ 0 w 494"/>
                  <a:gd name="T59" fmla="*/ 732 h 801"/>
                  <a:gd name="T60" fmla="*/ 12 w 494"/>
                  <a:gd name="T61" fmla="*/ 668 h 801"/>
                  <a:gd name="T62" fmla="*/ 22 w 494"/>
                  <a:gd name="T63" fmla="*/ 638 h 801"/>
                  <a:gd name="T64" fmla="*/ 47 w 494"/>
                  <a:gd name="T65" fmla="*/ 611 h 801"/>
                  <a:gd name="T66" fmla="*/ 79 w 494"/>
                  <a:gd name="T67" fmla="*/ 595 h 801"/>
                  <a:gd name="T68" fmla="*/ 139 w 494"/>
                  <a:gd name="T69" fmla="*/ 585 h 801"/>
                  <a:gd name="T70" fmla="*/ 196 w 494"/>
                  <a:gd name="T71" fmla="*/ 572 h 801"/>
                  <a:gd name="T72" fmla="*/ 218 w 494"/>
                  <a:gd name="T73" fmla="*/ 552 h 801"/>
                  <a:gd name="T74" fmla="*/ 241 w 494"/>
                  <a:gd name="T75" fmla="*/ 531 h 801"/>
                  <a:gd name="T76" fmla="*/ 251 w 494"/>
                  <a:gd name="T77" fmla="*/ 525 h 801"/>
                  <a:gd name="T78" fmla="*/ 255 w 494"/>
                  <a:gd name="T79" fmla="*/ 519 h 801"/>
                  <a:gd name="T80" fmla="*/ 259 w 494"/>
                  <a:gd name="T81" fmla="*/ 515 h 801"/>
                  <a:gd name="T82" fmla="*/ 259 w 494"/>
                  <a:gd name="T83" fmla="*/ 497 h 801"/>
                  <a:gd name="T84" fmla="*/ 261 w 494"/>
                  <a:gd name="T85" fmla="*/ 478 h 801"/>
                  <a:gd name="T86" fmla="*/ 263 w 494"/>
                  <a:gd name="T87" fmla="*/ 444 h 801"/>
                  <a:gd name="T88" fmla="*/ 259 w 494"/>
                  <a:gd name="T89" fmla="*/ 370 h 801"/>
                  <a:gd name="T90" fmla="*/ 235 w 494"/>
                  <a:gd name="T91" fmla="*/ 217 h 801"/>
                  <a:gd name="T92" fmla="*/ 226 w 494"/>
                  <a:gd name="T93" fmla="*/ 121 h 801"/>
                  <a:gd name="T94" fmla="*/ 235 w 494"/>
                  <a:gd name="T95" fmla="*/ 72 h 801"/>
                  <a:gd name="T96" fmla="*/ 247 w 494"/>
                  <a:gd name="T97" fmla="*/ 52 h 801"/>
                  <a:gd name="T98" fmla="*/ 263 w 494"/>
                  <a:gd name="T99" fmla="*/ 33 h 801"/>
                  <a:gd name="T100" fmla="*/ 271 w 494"/>
                  <a:gd name="T101" fmla="*/ 25 h 801"/>
                  <a:gd name="T102" fmla="*/ 282 w 494"/>
                  <a:gd name="T103" fmla="*/ 15 h 801"/>
                  <a:gd name="T104" fmla="*/ 290 w 494"/>
                  <a:gd name="T105" fmla="*/ 7 h 801"/>
                  <a:gd name="T106" fmla="*/ 361 w 494"/>
                  <a:gd name="T107" fmla="*/ 0 h 801"/>
                  <a:gd name="T108" fmla="*/ 378 w 494"/>
                  <a:gd name="T109" fmla="*/ 3 h 801"/>
                  <a:gd name="T110" fmla="*/ 388 w 494"/>
                  <a:gd name="T111" fmla="*/ 3 h 801"/>
                  <a:gd name="T112" fmla="*/ 396 w 494"/>
                  <a:gd name="T113" fmla="*/ 9 h 801"/>
                  <a:gd name="T114" fmla="*/ 406 w 494"/>
                  <a:gd name="T115" fmla="*/ 17 h 801"/>
                  <a:gd name="T116" fmla="*/ 412 w 494"/>
                  <a:gd name="T117" fmla="*/ 190 h 801"/>
                  <a:gd name="T118" fmla="*/ 425 w 494"/>
                  <a:gd name="T119" fmla="*/ 219 h 801"/>
                  <a:gd name="T120" fmla="*/ 439 w 494"/>
                  <a:gd name="T121" fmla="*/ 254 h 80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94" h="801">
                    <a:moveTo>
                      <a:pt x="447" y="278"/>
                    </a:moveTo>
                    <a:lnTo>
                      <a:pt x="445" y="278"/>
                    </a:lnTo>
                    <a:lnTo>
                      <a:pt x="443" y="280"/>
                    </a:lnTo>
                    <a:lnTo>
                      <a:pt x="441" y="280"/>
                    </a:lnTo>
                    <a:lnTo>
                      <a:pt x="439" y="282"/>
                    </a:lnTo>
                    <a:lnTo>
                      <a:pt x="437" y="282"/>
                    </a:lnTo>
                    <a:lnTo>
                      <a:pt x="437" y="284"/>
                    </a:lnTo>
                    <a:lnTo>
                      <a:pt x="431" y="286"/>
                    </a:lnTo>
                    <a:lnTo>
                      <a:pt x="429" y="288"/>
                    </a:lnTo>
                    <a:lnTo>
                      <a:pt x="429" y="290"/>
                    </a:lnTo>
                    <a:lnTo>
                      <a:pt x="431" y="295"/>
                    </a:lnTo>
                    <a:lnTo>
                      <a:pt x="433" y="297"/>
                    </a:lnTo>
                    <a:lnTo>
                      <a:pt x="433" y="301"/>
                    </a:lnTo>
                    <a:lnTo>
                      <a:pt x="435" y="305"/>
                    </a:lnTo>
                    <a:lnTo>
                      <a:pt x="437" y="307"/>
                    </a:lnTo>
                    <a:lnTo>
                      <a:pt x="439" y="309"/>
                    </a:lnTo>
                    <a:lnTo>
                      <a:pt x="441" y="313"/>
                    </a:lnTo>
                    <a:lnTo>
                      <a:pt x="443" y="315"/>
                    </a:lnTo>
                    <a:lnTo>
                      <a:pt x="447" y="317"/>
                    </a:lnTo>
                    <a:lnTo>
                      <a:pt x="449" y="317"/>
                    </a:lnTo>
                    <a:lnTo>
                      <a:pt x="453" y="319"/>
                    </a:lnTo>
                    <a:lnTo>
                      <a:pt x="455" y="321"/>
                    </a:lnTo>
                    <a:lnTo>
                      <a:pt x="459" y="321"/>
                    </a:lnTo>
                    <a:lnTo>
                      <a:pt x="463" y="333"/>
                    </a:lnTo>
                    <a:lnTo>
                      <a:pt x="465" y="346"/>
                    </a:lnTo>
                    <a:lnTo>
                      <a:pt x="470" y="358"/>
                    </a:lnTo>
                    <a:lnTo>
                      <a:pt x="472" y="370"/>
                    </a:lnTo>
                    <a:lnTo>
                      <a:pt x="476" y="382"/>
                    </a:lnTo>
                    <a:lnTo>
                      <a:pt x="478" y="395"/>
                    </a:lnTo>
                    <a:lnTo>
                      <a:pt x="480" y="407"/>
                    </a:lnTo>
                    <a:lnTo>
                      <a:pt x="484" y="419"/>
                    </a:lnTo>
                    <a:lnTo>
                      <a:pt x="484" y="433"/>
                    </a:lnTo>
                    <a:lnTo>
                      <a:pt x="484" y="446"/>
                    </a:lnTo>
                    <a:lnTo>
                      <a:pt x="486" y="458"/>
                    </a:lnTo>
                    <a:lnTo>
                      <a:pt x="488" y="470"/>
                    </a:lnTo>
                    <a:lnTo>
                      <a:pt x="490" y="484"/>
                    </a:lnTo>
                    <a:lnTo>
                      <a:pt x="490" y="497"/>
                    </a:lnTo>
                    <a:lnTo>
                      <a:pt x="492" y="509"/>
                    </a:lnTo>
                    <a:lnTo>
                      <a:pt x="494" y="521"/>
                    </a:lnTo>
                    <a:lnTo>
                      <a:pt x="480" y="527"/>
                    </a:lnTo>
                    <a:lnTo>
                      <a:pt x="463" y="533"/>
                    </a:lnTo>
                    <a:lnTo>
                      <a:pt x="447" y="538"/>
                    </a:lnTo>
                    <a:lnTo>
                      <a:pt x="433" y="542"/>
                    </a:lnTo>
                    <a:lnTo>
                      <a:pt x="416" y="546"/>
                    </a:lnTo>
                    <a:lnTo>
                      <a:pt x="400" y="552"/>
                    </a:lnTo>
                    <a:lnTo>
                      <a:pt x="386" y="558"/>
                    </a:lnTo>
                    <a:lnTo>
                      <a:pt x="371" y="568"/>
                    </a:lnTo>
                    <a:lnTo>
                      <a:pt x="337" y="572"/>
                    </a:lnTo>
                    <a:lnTo>
                      <a:pt x="304" y="578"/>
                    </a:lnTo>
                    <a:lnTo>
                      <a:pt x="273" y="587"/>
                    </a:lnTo>
                    <a:lnTo>
                      <a:pt x="241" y="597"/>
                    </a:lnTo>
                    <a:lnTo>
                      <a:pt x="210" y="607"/>
                    </a:lnTo>
                    <a:lnTo>
                      <a:pt x="179" y="617"/>
                    </a:lnTo>
                    <a:lnTo>
                      <a:pt x="149" y="627"/>
                    </a:lnTo>
                    <a:lnTo>
                      <a:pt x="116" y="638"/>
                    </a:lnTo>
                    <a:lnTo>
                      <a:pt x="112" y="642"/>
                    </a:lnTo>
                    <a:lnTo>
                      <a:pt x="106" y="644"/>
                    </a:lnTo>
                    <a:lnTo>
                      <a:pt x="100" y="646"/>
                    </a:lnTo>
                    <a:lnTo>
                      <a:pt x="96" y="646"/>
                    </a:lnTo>
                    <a:lnTo>
                      <a:pt x="90" y="646"/>
                    </a:lnTo>
                    <a:lnTo>
                      <a:pt x="83" y="644"/>
                    </a:lnTo>
                    <a:lnTo>
                      <a:pt x="77" y="644"/>
                    </a:lnTo>
                    <a:lnTo>
                      <a:pt x="69" y="642"/>
                    </a:lnTo>
                    <a:lnTo>
                      <a:pt x="63" y="646"/>
                    </a:lnTo>
                    <a:lnTo>
                      <a:pt x="57" y="652"/>
                    </a:lnTo>
                    <a:lnTo>
                      <a:pt x="53" y="656"/>
                    </a:lnTo>
                    <a:lnTo>
                      <a:pt x="51" y="662"/>
                    </a:lnTo>
                    <a:lnTo>
                      <a:pt x="47" y="674"/>
                    </a:lnTo>
                    <a:lnTo>
                      <a:pt x="45" y="689"/>
                    </a:lnTo>
                    <a:lnTo>
                      <a:pt x="43" y="701"/>
                    </a:lnTo>
                    <a:lnTo>
                      <a:pt x="43" y="715"/>
                    </a:lnTo>
                    <a:lnTo>
                      <a:pt x="43" y="730"/>
                    </a:lnTo>
                    <a:lnTo>
                      <a:pt x="39" y="744"/>
                    </a:lnTo>
                    <a:lnTo>
                      <a:pt x="39" y="801"/>
                    </a:lnTo>
                    <a:lnTo>
                      <a:pt x="18" y="801"/>
                    </a:lnTo>
                    <a:lnTo>
                      <a:pt x="18" y="797"/>
                    </a:lnTo>
                    <a:lnTo>
                      <a:pt x="18" y="793"/>
                    </a:lnTo>
                    <a:lnTo>
                      <a:pt x="16" y="789"/>
                    </a:lnTo>
                    <a:lnTo>
                      <a:pt x="14" y="785"/>
                    </a:lnTo>
                    <a:lnTo>
                      <a:pt x="12" y="781"/>
                    </a:lnTo>
                    <a:lnTo>
                      <a:pt x="12" y="779"/>
                    </a:lnTo>
                    <a:lnTo>
                      <a:pt x="10" y="774"/>
                    </a:lnTo>
                    <a:lnTo>
                      <a:pt x="10" y="770"/>
                    </a:lnTo>
                    <a:lnTo>
                      <a:pt x="6" y="768"/>
                    </a:lnTo>
                    <a:lnTo>
                      <a:pt x="2" y="764"/>
                    </a:lnTo>
                    <a:lnTo>
                      <a:pt x="2" y="758"/>
                    </a:lnTo>
                    <a:lnTo>
                      <a:pt x="0" y="752"/>
                    </a:lnTo>
                    <a:lnTo>
                      <a:pt x="0" y="732"/>
                    </a:lnTo>
                    <a:lnTo>
                      <a:pt x="4" y="709"/>
                    </a:lnTo>
                    <a:lnTo>
                      <a:pt x="8" y="689"/>
                    </a:lnTo>
                    <a:lnTo>
                      <a:pt x="12" y="668"/>
                    </a:lnTo>
                    <a:lnTo>
                      <a:pt x="14" y="656"/>
                    </a:lnTo>
                    <a:lnTo>
                      <a:pt x="16" y="650"/>
                    </a:lnTo>
                    <a:lnTo>
                      <a:pt x="22" y="638"/>
                    </a:lnTo>
                    <a:lnTo>
                      <a:pt x="30" y="627"/>
                    </a:lnTo>
                    <a:lnTo>
                      <a:pt x="39" y="619"/>
                    </a:lnTo>
                    <a:lnTo>
                      <a:pt x="47" y="611"/>
                    </a:lnTo>
                    <a:lnTo>
                      <a:pt x="57" y="605"/>
                    </a:lnTo>
                    <a:lnTo>
                      <a:pt x="67" y="599"/>
                    </a:lnTo>
                    <a:lnTo>
                      <a:pt x="79" y="595"/>
                    </a:lnTo>
                    <a:lnTo>
                      <a:pt x="90" y="593"/>
                    </a:lnTo>
                    <a:lnTo>
                      <a:pt x="114" y="589"/>
                    </a:lnTo>
                    <a:lnTo>
                      <a:pt x="139" y="585"/>
                    </a:lnTo>
                    <a:lnTo>
                      <a:pt x="165" y="580"/>
                    </a:lnTo>
                    <a:lnTo>
                      <a:pt x="188" y="576"/>
                    </a:lnTo>
                    <a:lnTo>
                      <a:pt x="196" y="572"/>
                    </a:lnTo>
                    <a:lnTo>
                      <a:pt x="204" y="568"/>
                    </a:lnTo>
                    <a:lnTo>
                      <a:pt x="210" y="560"/>
                    </a:lnTo>
                    <a:lnTo>
                      <a:pt x="218" y="552"/>
                    </a:lnTo>
                    <a:lnTo>
                      <a:pt x="224" y="544"/>
                    </a:lnTo>
                    <a:lnTo>
                      <a:pt x="233" y="538"/>
                    </a:lnTo>
                    <a:lnTo>
                      <a:pt x="241" y="531"/>
                    </a:lnTo>
                    <a:lnTo>
                      <a:pt x="249" y="529"/>
                    </a:lnTo>
                    <a:lnTo>
                      <a:pt x="251" y="529"/>
                    </a:lnTo>
                    <a:lnTo>
                      <a:pt x="251" y="525"/>
                    </a:lnTo>
                    <a:lnTo>
                      <a:pt x="251" y="523"/>
                    </a:lnTo>
                    <a:lnTo>
                      <a:pt x="253" y="521"/>
                    </a:lnTo>
                    <a:lnTo>
                      <a:pt x="255" y="519"/>
                    </a:lnTo>
                    <a:lnTo>
                      <a:pt x="257" y="517"/>
                    </a:lnTo>
                    <a:lnTo>
                      <a:pt x="257" y="515"/>
                    </a:lnTo>
                    <a:lnTo>
                      <a:pt x="259" y="515"/>
                    </a:lnTo>
                    <a:lnTo>
                      <a:pt x="259" y="509"/>
                    </a:lnTo>
                    <a:lnTo>
                      <a:pt x="259" y="503"/>
                    </a:lnTo>
                    <a:lnTo>
                      <a:pt x="259" y="497"/>
                    </a:lnTo>
                    <a:lnTo>
                      <a:pt x="261" y="491"/>
                    </a:lnTo>
                    <a:lnTo>
                      <a:pt x="261" y="484"/>
                    </a:lnTo>
                    <a:lnTo>
                      <a:pt x="261" y="478"/>
                    </a:lnTo>
                    <a:lnTo>
                      <a:pt x="261" y="472"/>
                    </a:lnTo>
                    <a:lnTo>
                      <a:pt x="261" y="468"/>
                    </a:lnTo>
                    <a:lnTo>
                      <a:pt x="263" y="444"/>
                    </a:lnTo>
                    <a:lnTo>
                      <a:pt x="263" y="419"/>
                    </a:lnTo>
                    <a:lnTo>
                      <a:pt x="263" y="395"/>
                    </a:lnTo>
                    <a:lnTo>
                      <a:pt x="259" y="370"/>
                    </a:lnTo>
                    <a:lnTo>
                      <a:pt x="251" y="319"/>
                    </a:lnTo>
                    <a:lnTo>
                      <a:pt x="243" y="268"/>
                    </a:lnTo>
                    <a:lnTo>
                      <a:pt x="235" y="217"/>
                    </a:lnTo>
                    <a:lnTo>
                      <a:pt x="228" y="168"/>
                    </a:lnTo>
                    <a:lnTo>
                      <a:pt x="226" y="145"/>
                    </a:lnTo>
                    <a:lnTo>
                      <a:pt x="226" y="121"/>
                    </a:lnTo>
                    <a:lnTo>
                      <a:pt x="231" y="98"/>
                    </a:lnTo>
                    <a:lnTo>
                      <a:pt x="235" y="78"/>
                    </a:lnTo>
                    <a:lnTo>
                      <a:pt x="235" y="72"/>
                    </a:lnTo>
                    <a:lnTo>
                      <a:pt x="239" y="66"/>
                    </a:lnTo>
                    <a:lnTo>
                      <a:pt x="243" y="58"/>
                    </a:lnTo>
                    <a:lnTo>
                      <a:pt x="247" y="52"/>
                    </a:lnTo>
                    <a:lnTo>
                      <a:pt x="253" y="43"/>
                    </a:lnTo>
                    <a:lnTo>
                      <a:pt x="257" y="37"/>
                    </a:lnTo>
                    <a:lnTo>
                      <a:pt x="263" y="33"/>
                    </a:lnTo>
                    <a:lnTo>
                      <a:pt x="267" y="31"/>
                    </a:lnTo>
                    <a:lnTo>
                      <a:pt x="269" y="29"/>
                    </a:lnTo>
                    <a:lnTo>
                      <a:pt x="271" y="25"/>
                    </a:lnTo>
                    <a:lnTo>
                      <a:pt x="275" y="23"/>
                    </a:lnTo>
                    <a:lnTo>
                      <a:pt x="278" y="19"/>
                    </a:lnTo>
                    <a:lnTo>
                      <a:pt x="282" y="15"/>
                    </a:lnTo>
                    <a:lnTo>
                      <a:pt x="284" y="13"/>
                    </a:lnTo>
                    <a:lnTo>
                      <a:pt x="288" y="9"/>
                    </a:lnTo>
                    <a:lnTo>
                      <a:pt x="290" y="7"/>
                    </a:lnTo>
                    <a:lnTo>
                      <a:pt x="355" y="3"/>
                    </a:lnTo>
                    <a:lnTo>
                      <a:pt x="357" y="0"/>
                    </a:lnTo>
                    <a:lnTo>
                      <a:pt x="361" y="0"/>
                    </a:lnTo>
                    <a:lnTo>
                      <a:pt x="367" y="0"/>
                    </a:lnTo>
                    <a:lnTo>
                      <a:pt x="371" y="0"/>
                    </a:lnTo>
                    <a:lnTo>
                      <a:pt x="378" y="3"/>
                    </a:lnTo>
                    <a:lnTo>
                      <a:pt x="382" y="3"/>
                    </a:lnTo>
                    <a:lnTo>
                      <a:pt x="386" y="3"/>
                    </a:lnTo>
                    <a:lnTo>
                      <a:pt x="388" y="3"/>
                    </a:lnTo>
                    <a:lnTo>
                      <a:pt x="390" y="5"/>
                    </a:lnTo>
                    <a:lnTo>
                      <a:pt x="392" y="7"/>
                    </a:lnTo>
                    <a:lnTo>
                      <a:pt x="396" y="9"/>
                    </a:lnTo>
                    <a:lnTo>
                      <a:pt x="400" y="13"/>
                    </a:lnTo>
                    <a:lnTo>
                      <a:pt x="402" y="15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10" y="19"/>
                    </a:lnTo>
                    <a:lnTo>
                      <a:pt x="412" y="190"/>
                    </a:lnTo>
                    <a:lnTo>
                      <a:pt x="416" y="201"/>
                    </a:lnTo>
                    <a:lnTo>
                      <a:pt x="421" y="209"/>
                    </a:lnTo>
                    <a:lnTo>
                      <a:pt x="425" y="219"/>
                    </a:lnTo>
                    <a:lnTo>
                      <a:pt x="429" y="231"/>
                    </a:lnTo>
                    <a:lnTo>
                      <a:pt x="433" y="241"/>
                    </a:lnTo>
                    <a:lnTo>
                      <a:pt x="439" y="254"/>
                    </a:lnTo>
                    <a:lnTo>
                      <a:pt x="443" y="266"/>
                    </a:lnTo>
                    <a:lnTo>
                      <a:pt x="447" y="278"/>
                    </a:lnTo>
                    <a:close/>
                  </a:path>
                </a:pathLst>
              </a:custGeom>
              <a:solidFill>
                <a:srgbClr val="F2B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7" name="Freeform 303"/>
              <p:cNvSpPr>
                <a:spLocks/>
              </p:cNvSpPr>
              <p:nvPr/>
            </p:nvSpPr>
            <p:spPr bwMode="auto">
              <a:xfrm>
                <a:off x="3225" y="2347"/>
                <a:ext cx="200" cy="126"/>
              </a:xfrm>
              <a:custGeom>
                <a:avLst/>
                <a:gdLst>
                  <a:gd name="T0" fmla="*/ 200 w 200"/>
                  <a:gd name="T1" fmla="*/ 0 h 126"/>
                  <a:gd name="T2" fmla="*/ 165 w 200"/>
                  <a:gd name="T3" fmla="*/ 2 h 126"/>
                  <a:gd name="T4" fmla="*/ 130 w 200"/>
                  <a:gd name="T5" fmla="*/ 4 h 126"/>
                  <a:gd name="T6" fmla="*/ 112 w 200"/>
                  <a:gd name="T7" fmla="*/ 8 h 126"/>
                  <a:gd name="T8" fmla="*/ 96 w 200"/>
                  <a:gd name="T9" fmla="*/ 12 h 126"/>
                  <a:gd name="T10" fmla="*/ 81 w 200"/>
                  <a:gd name="T11" fmla="*/ 16 h 126"/>
                  <a:gd name="T12" fmla="*/ 65 w 200"/>
                  <a:gd name="T13" fmla="*/ 22 h 126"/>
                  <a:gd name="T14" fmla="*/ 51 w 200"/>
                  <a:gd name="T15" fmla="*/ 28 h 126"/>
                  <a:gd name="T16" fmla="*/ 38 w 200"/>
                  <a:gd name="T17" fmla="*/ 39 h 126"/>
                  <a:gd name="T18" fmla="*/ 28 w 200"/>
                  <a:gd name="T19" fmla="*/ 49 h 126"/>
                  <a:gd name="T20" fmla="*/ 18 w 200"/>
                  <a:gd name="T21" fmla="*/ 61 h 126"/>
                  <a:gd name="T22" fmla="*/ 10 w 200"/>
                  <a:gd name="T23" fmla="*/ 73 h 126"/>
                  <a:gd name="T24" fmla="*/ 6 w 200"/>
                  <a:gd name="T25" fmla="*/ 90 h 126"/>
                  <a:gd name="T26" fmla="*/ 2 w 200"/>
                  <a:gd name="T27" fmla="*/ 106 h 126"/>
                  <a:gd name="T28" fmla="*/ 0 w 200"/>
                  <a:gd name="T29" fmla="*/ 126 h 126"/>
                  <a:gd name="T30" fmla="*/ 12 w 200"/>
                  <a:gd name="T31" fmla="*/ 126 h 126"/>
                  <a:gd name="T32" fmla="*/ 22 w 200"/>
                  <a:gd name="T33" fmla="*/ 126 h 126"/>
                  <a:gd name="T34" fmla="*/ 34 w 200"/>
                  <a:gd name="T35" fmla="*/ 126 h 126"/>
                  <a:gd name="T36" fmla="*/ 49 w 200"/>
                  <a:gd name="T37" fmla="*/ 124 h 126"/>
                  <a:gd name="T38" fmla="*/ 61 w 200"/>
                  <a:gd name="T39" fmla="*/ 124 h 126"/>
                  <a:gd name="T40" fmla="*/ 73 w 200"/>
                  <a:gd name="T41" fmla="*/ 122 h 126"/>
                  <a:gd name="T42" fmla="*/ 85 w 200"/>
                  <a:gd name="T43" fmla="*/ 118 h 126"/>
                  <a:gd name="T44" fmla="*/ 96 w 200"/>
                  <a:gd name="T45" fmla="*/ 114 h 126"/>
                  <a:gd name="T46" fmla="*/ 98 w 200"/>
                  <a:gd name="T47" fmla="*/ 104 h 126"/>
                  <a:gd name="T48" fmla="*/ 102 w 200"/>
                  <a:gd name="T49" fmla="*/ 94 h 126"/>
                  <a:gd name="T50" fmla="*/ 110 w 200"/>
                  <a:gd name="T51" fmla="*/ 83 h 126"/>
                  <a:gd name="T52" fmla="*/ 118 w 200"/>
                  <a:gd name="T53" fmla="*/ 73 h 126"/>
                  <a:gd name="T54" fmla="*/ 124 w 200"/>
                  <a:gd name="T55" fmla="*/ 63 h 126"/>
                  <a:gd name="T56" fmla="*/ 132 w 200"/>
                  <a:gd name="T57" fmla="*/ 53 h 126"/>
                  <a:gd name="T58" fmla="*/ 137 w 200"/>
                  <a:gd name="T59" fmla="*/ 45 h 126"/>
                  <a:gd name="T60" fmla="*/ 139 w 200"/>
                  <a:gd name="T61" fmla="*/ 37 h 126"/>
                  <a:gd name="T62" fmla="*/ 141 w 200"/>
                  <a:gd name="T63" fmla="*/ 37 h 126"/>
                  <a:gd name="T64" fmla="*/ 145 w 200"/>
                  <a:gd name="T65" fmla="*/ 32 h 126"/>
                  <a:gd name="T66" fmla="*/ 151 w 200"/>
                  <a:gd name="T67" fmla="*/ 26 h 126"/>
                  <a:gd name="T68" fmla="*/ 157 w 200"/>
                  <a:gd name="T69" fmla="*/ 18 h 126"/>
                  <a:gd name="T70" fmla="*/ 163 w 200"/>
                  <a:gd name="T71" fmla="*/ 12 h 126"/>
                  <a:gd name="T72" fmla="*/ 167 w 200"/>
                  <a:gd name="T73" fmla="*/ 6 h 126"/>
                  <a:gd name="T74" fmla="*/ 171 w 200"/>
                  <a:gd name="T75" fmla="*/ 2 h 126"/>
                  <a:gd name="T76" fmla="*/ 173 w 200"/>
                  <a:gd name="T77" fmla="*/ 0 h 126"/>
                  <a:gd name="T78" fmla="*/ 175 w 200"/>
                  <a:gd name="T79" fmla="*/ 0 h 126"/>
                  <a:gd name="T80" fmla="*/ 179 w 200"/>
                  <a:gd name="T81" fmla="*/ 0 h 126"/>
                  <a:gd name="T82" fmla="*/ 200 w 200"/>
                  <a:gd name="T83" fmla="*/ 0 h 1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0" h="126">
                    <a:moveTo>
                      <a:pt x="200" y="0"/>
                    </a:moveTo>
                    <a:lnTo>
                      <a:pt x="165" y="2"/>
                    </a:lnTo>
                    <a:lnTo>
                      <a:pt x="130" y="4"/>
                    </a:lnTo>
                    <a:lnTo>
                      <a:pt x="112" y="8"/>
                    </a:lnTo>
                    <a:lnTo>
                      <a:pt x="96" y="12"/>
                    </a:lnTo>
                    <a:lnTo>
                      <a:pt x="81" y="16"/>
                    </a:lnTo>
                    <a:lnTo>
                      <a:pt x="65" y="22"/>
                    </a:lnTo>
                    <a:lnTo>
                      <a:pt x="51" y="28"/>
                    </a:lnTo>
                    <a:lnTo>
                      <a:pt x="38" y="39"/>
                    </a:lnTo>
                    <a:lnTo>
                      <a:pt x="28" y="49"/>
                    </a:lnTo>
                    <a:lnTo>
                      <a:pt x="18" y="61"/>
                    </a:lnTo>
                    <a:lnTo>
                      <a:pt x="10" y="73"/>
                    </a:lnTo>
                    <a:lnTo>
                      <a:pt x="6" y="90"/>
                    </a:lnTo>
                    <a:lnTo>
                      <a:pt x="2" y="106"/>
                    </a:lnTo>
                    <a:lnTo>
                      <a:pt x="0" y="126"/>
                    </a:lnTo>
                    <a:lnTo>
                      <a:pt x="12" y="126"/>
                    </a:lnTo>
                    <a:lnTo>
                      <a:pt x="22" y="126"/>
                    </a:lnTo>
                    <a:lnTo>
                      <a:pt x="34" y="126"/>
                    </a:lnTo>
                    <a:lnTo>
                      <a:pt x="49" y="124"/>
                    </a:lnTo>
                    <a:lnTo>
                      <a:pt x="61" y="124"/>
                    </a:lnTo>
                    <a:lnTo>
                      <a:pt x="73" y="122"/>
                    </a:lnTo>
                    <a:lnTo>
                      <a:pt x="85" y="118"/>
                    </a:lnTo>
                    <a:lnTo>
                      <a:pt x="96" y="114"/>
                    </a:lnTo>
                    <a:lnTo>
                      <a:pt x="98" y="104"/>
                    </a:lnTo>
                    <a:lnTo>
                      <a:pt x="102" y="94"/>
                    </a:lnTo>
                    <a:lnTo>
                      <a:pt x="110" y="83"/>
                    </a:lnTo>
                    <a:lnTo>
                      <a:pt x="118" y="73"/>
                    </a:lnTo>
                    <a:lnTo>
                      <a:pt x="124" y="63"/>
                    </a:lnTo>
                    <a:lnTo>
                      <a:pt x="132" y="53"/>
                    </a:lnTo>
                    <a:lnTo>
                      <a:pt x="137" y="45"/>
                    </a:lnTo>
                    <a:lnTo>
                      <a:pt x="139" y="37"/>
                    </a:lnTo>
                    <a:lnTo>
                      <a:pt x="141" y="37"/>
                    </a:lnTo>
                    <a:lnTo>
                      <a:pt x="145" y="32"/>
                    </a:lnTo>
                    <a:lnTo>
                      <a:pt x="151" y="26"/>
                    </a:lnTo>
                    <a:lnTo>
                      <a:pt x="157" y="18"/>
                    </a:lnTo>
                    <a:lnTo>
                      <a:pt x="163" y="12"/>
                    </a:lnTo>
                    <a:lnTo>
                      <a:pt x="167" y="6"/>
                    </a:lnTo>
                    <a:lnTo>
                      <a:pt x="171" y="2"/>
                    </a:lnTo>
                    <a:lnTo>
                      <a:pt x="173" y="0"/>
                    </a:lnTo>
                    <a:lnTo>
                      <a:pt x="175" y="0"/>
                    </a:lnTo>
                    <a:lnTo>
                      <a:pt x="179" y="0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8" name="Freeform 304"/>
              <p:cNvSpPr>
                <a:spLocks/>
              </p:cNvSpPr>
              <p:nvPr/>
            </p:nvSpPr>
            <p:spPr bwMode="auto">
              <a:xfrm>
                <a:off x="2424" y="3656"/>
                <a:ext cx="343" cy="349"/>
              </a:xfrm>
              <a:custGeom>
                <a:avLst/>
                <a:gdLst>
                  <a:gd name="T0" fmla="*/ 325 w 343"/>
                  <a:gd name="T1" fmla="*/ 12 h 349"/>
                  <a:gd name="T2" fmla="*/ 288 w 343"/>
                  <a:gd name="T3" fmla="*/ 26 h 349"/>
                  <a:gd name="T4" fmla="*/ 237 w 343"/>
                  <a:gd name="T5" fmla="*/ 39 h 349"/>
                  <a:gd name="T6" fmla="*/ 190 w 343"/>
                  <a:gd name="T7" fmla="*/ 49 h 349"/>
                  <a:gd name="T8" fmla="*/ 167 w 343"/>
                  <a:gd name="T9" fmla="*/ 61 h 349"/>
                  <a:gd name="T10" fmla="*/ 149 w 343"/>
                  <a:gd name="T11" fmla="*/ 81 h 349"/>
                  <a:gd name="T12" fmla="*/ 141 w 343"/>
                  <a:gd name="T13" fmla="*/ 114 h 349"/>
                  <a:gd name="T14" fmla="*/ 129 w 343"/>
                  <a:gd name="T15" fmla="*/ 141 h 349"/>
                  <a:gd name="T16" fmla="*/ 98 w 343"/>
                  <a:gd name="T17" fmla="*/ 151 h 349"/>
                  <a:gd name="T18" fmla="*/ 65 w 343"/>
                  <a:gd name="T19" fmla="*/ 161 h 349"/>
                  <a:gd name="T20" fmla="*/ 35 w 343"/>
                  <a:gd name="T21" fmla="*/ 165 h 349"/>
                  <a:gd name="T22" fmla="*/ 14 w 343"/>
                  <a:gd name="T23" fmla="*/ 182 h 349"/>
                  <a:gd name="T24" fmla="*/ 4 w 343"/>
                  <a:gd name="T25" fmla="*/ 224 h 349"/>
                  <a:gd name="T26" fmla="*/ 0 w 343"/>
                  <a:gd name="T27" fmla="*/ 275 h 349"/>
                  <a:gd name="T28" fmla="*/ 2 w 343"/>
                  <a:gd name="T29" fmla="*/ 320 h 349"/>
                  <a:gd name="T30" fmla="*/ 12 w 343"/>
                  <a:gd name="T31" fmla="*/ 341 h 349"/>
                  <a:gd name="T32" fmla="*/ 26 w 343"/>
                  <a:gd name="T33" fmla="*/ 345 h 349"/>
                  <a:gd name="T34" fmla="*/ 39 w 343"/>
                  <a:gd name="T35" fmla="*/ 349 h 349"/>
                  <a:gd name="T36" fmla="*/ 53 w 343"/>
                  <a:gd name="T37" fmla="*/ 349 h 349"/>
                  <a:gd name="T38" fmla="*/ 65 w 343"/>
                  <a:gd name="T39" fmla="*/ 341 h 349"/>
                  <a:gd name="T40" fmla="*/ 86 w 343"/>
                  <a:gd name="T41" fmla="*/ 327 h 349"/>
                  <a:gd name="T42" fmla="*/ 112 w 343"/>
                  <a:gd name="T43" fmla="*/ 310 h 349"/>
                  <a:gd name="T44" fmla="*/ 131 w 343"/>
                  <a:gd name="T45" fmla="*/ 298 h 349"/>
                  <a:gd name="T46" fmla="*/ 145 w 343"/>
                  <a:gd name="T47" fmla="*/ 296 h 349"/>
                  <a:gd name="T48" fmla="*/ 149 w 343"/>
                  <a:gd name="T49" fmla="*/ 292 h 349"/>
                  <a:gd name="T50" fmla="*/ 159 w 343"/>
                  <a:gd name="T51" fmla="*/ 294 h 349"/>
                  <a:gd name="T52" fmla="*/ 171 w 343"/>
                  <a:gd name="T53" fmla="*/ 296 h 349"/>
                  <a:gd name="T54" fmla="*/ 180 w 343"/>
                  <a:gd name="T55" fmla="*/ 298 h 349"/>
                  <a:gd name="T56" fmla="*/ 186 w 343"/>
                  <a:gd name="T57" fmla="*/ 282 h 349"/>
                  <a:gd name="T58" fmla="*/ 190 w 343"/>
                  <a:gd name="T59" fmla="*/ 239 h 349"/>
                  <a:gd name="T60" fmla="*/ 190 w 343"/>
                  <a:gd name="T61" fmla="*/ 192 h 349"/>
                  <a:gd name="T62" fmla="*/ 188 w 343"/>
                  <a:gd name="T63" fmla="*/ 147 h 349"/>
                  <a:gd name="T64" fmla="*/ 190 w 343"/>
                  <a:gd name="T65" fmla="*/ 126 h 349"/>
                  <a:gd name="T66" fmla="*/ 196 w 343"/>
                  <a:gd name="T67" fmla="*/ 124 h 349"/>
                  <a:gd name="T68" fmla="*/ 204 w 343"/>
                  <a:gd name="T69" fmla="*/ 120 h 349"/>
                  <a:gd name="T70" fmla="*/ 208 w 343"/>
                  <a:gd name="T71" fmla="*/ 116 h 349"/>
                  <a:gd name="T72" fmla="*/ 227 w 343"/>
                  <a:gd name="T73" fmla="*/ 114 h 349"/>
                  <a:gd name="T74" fmla="*/ 253 w 343"/>
                  <a:gd name="T75" fmla="*/ 110 h 349"/>
                  <a:gd name="T76" fmla="*/ 272 w 343"/>
                  <a:gd name="T77" fmla="*/ 102 h 349"/>
                  <a:gd name="T78" fmla="*/ 286 w 343"/>
                  <a:gd name="T79" fmla="*/ 92 h 349"/>
                  <a:gd name="T80" fmla="*/ 300 w 343"/>
                  <a:gd name="T81" fmla="*/ 71 h 349"/>
                  <a:gd name="T82" fmla="*/ 321 w 343"/>
                  <a:gd name="T83" fmla="*/ 39 h 349"/>
                  <a:gd name="T84" fmla="*/ 337 w 343"/>
                  <a:gd name="T85" fmla="*/ 20 h 349"/>
                  <a:gd name="T86" fmla="*/ 339 w 343"/>
                  <a:gd name="T87" fmla="*/ 14 h 349"/>
                  <a:gd name="T88" fmla="*/ 341 w 343"/>
                  <a:gd name="T89" fmla="*/ 10 h 349"/>
                  <a:gd name="T90" fmla="*/ 341 w 343"/>
                  <a:gd name="T91" fmla="*/ 4 h 3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43" h="349">
                    <a:moveTo>
                      <a:pt x="343" y="0"/>
                    </a:moveTo>
                    <a:lnTo>
                      <a:pt x="325" y="12"/>
                    </a:lnTo>
                    <a:lnTo>
                      <a:pt x="306" y="20"/>
                    </a:lnTo>
                    <a:lnTo>
                      <a:pt x="288" y="26"/>
                    </a:lnTo>
                    <a:lnTo>
                      <a:pt x="269" y="32"/>
                    </a:lnTo>
                    <a:lnTo>
                      <a:pt x="237" y="39"/>
                    </a:lnTo>
                    <a:lnTo>
                      <a:pt x="204" y="45"/>
                    </a:lnTo>
                    <a:lnTo>
                      <a:pt x="190" y="49"/>
                    </a:lnTo>
                    <a:lnTo>
                      <a:pt x="178" y="55"/>
                    </a:lnTo>
                    <a:lnTo>
                      <a:pt x="167" y="61"/>
                    </a:lnTo>
                    <a:lnTo>
                      <a:pt x="157" y="69"/>
                    </a:lnTo>
                    <a:lnTo>
                      <a:pt x="149" y="81"/>
                    </a:lnTo>
                    <a:lnTo>
                      <a:pt x="143" y="96"/>
                    </a:lnTo>
                    <a:lnTo>
                      <a:pt x="141" y="114"/>
                    </a:lnTo>
                    <a:lnTo>
                      <a:pt x="139" y="137"/>
                    </a:lnTo>
                    <a:lnTo>
                      <a:pt x="129" y="141"/>
                    </a:lnTo>
                    <a:lnTo>
                      <a:pt x="114" y="147"/>
                    </a:lnTo>
                    <a:lnTo>
                      <a:pt x="98" y="151"/>
                    </a:lnTo>
                    <a:lnTo>
                      <a:pt x="82" y="155"/>
                    </a:lnTo>
                    <a:lnTo>
                      <a:pt x="65" y="161"/>
                    </a:lnTo>
                    <a:lnTo>
                      <a:pt x="49" y="163"/>
                    </a:lnTo>
                    <a:lnTo>
                      <a:pt x="35" y="165"/>
                    </a:lnTo>
                    <a:lnTo>
                      <a:pt x="22" y="167"/>
                    </a:lnTo>
                    <a:lnTo>
                      <a:pt x="14" y="182"/>
                    </a:lnTo>
                    <a:lnTo>
                      <a:pt x="8" y="202"/>
                    </a:lnTo>
                    <a:lnTo>
                      <a:pt x="4" y="224"/>
                    </a:lnTo>
                    <a:lnTo>
                      <a:pt x="2" y="249"/>
                    </a:lnTo>
                    <a:lnTo>
                      <a:pt x="0" y="275"/>
                    </a:lnTo>
                    <a:lnTo>
                      <a:pt x="0" y="298"/>
                    </a:lnTo>
                    <a:lnTo>
                      <a:pt x="2" y="320"/>
                    </a:lnTo>
                    <a:lnTo>
                      <a:pt x="6" y="339"/>
                    </a:lnTo>
                    <a:lnTo>
                      <a:pt x="12" y="341"/>
                    </a:lnTo>
                    <a:lnTo>
                      <a:pt x="18" y="343"/>
                    </a:lnTo>
                    <a:lnTo>
                      <a:pt x="26" y="345"/>
                    </a:lnTo>
                    <a:lnTo>
                      <a:pt x="33" y="347"/>
                    </a:lnTo>
                    <a:lnTo>
                      <a:pt x="39" y="349"/>
                    </a:lnTo>
                    <a:lnTo>
                      <a:pt x="47" y="349"/>
                    </a:lnTo>
                    <a:lnTo>
                      <a:pt x="53" y="349"/>
                    </a:lnTo>
                    <a:lnTo>
                      <a:pt x="59" y="349"/>
                    </a:lnTo>
                    <a:lnTo>
                      <a:pt x="65" y="341"/>
                    </a:lnTo>
                    <a:lnTo>
                      <a:pt x="73" y="335"/>
                    </a:lnTo>
                    <a:lnTo>
                      <a:pt x="86" y="327"/>
                    </a:lnTo>
                    <a:lnTo>
                      <a:pt x="100" y="318"/>
                    </a:lnTo>
                    <a:lnTo>
                      <a:pt x="112" y="310"/>
                    </a:lnTo>
                    <a:lnTo>
                      <a:pt x="122" y="304"/>
                    </a:lnTo>
                    <a:lnTo>
                      <a:pt x="131" y="298"/>
                    </a:lnTo>
                    <a:lnTo>
                      <a:pt x="133" y="296"/>
                    </a:lnTo>
                    <a:lnTo>
                      <a:pt x="145" y="296"/>
                    </a:lnTo>
                    <a:lnTo>
                      <a:pt x="145" y="294"/>
                    </a:lnTo>
                    <a:lnTo>
                      <a:pt x="149" y="292"/>
                    </a:lnTo>
                    <a:lnTo>
                      <a:pt x="153" y="292"/>
                    </a:lnTo>
                    <a:lnTo>
                      <a:pt x="159" y="294"/>
                    </a:lnTo>
                    <a:lnTo>
                      <a:pt x="165" y="294"/>
                    </a:lnTo>
                    <a:lnTo>
                      <a:pt x="171" y="296"/>
                    </a:lnTo>
                    <a:lnTo>
                      <a:pt x="176" y="298"/>
                    </a:lnTo>
                    <a:lnTo>
                      <a:pt x="180" y="298"/>
                    </a:lnTo>
                    <a:lnTo>
                      <a:pt x="182" y="300"/>
                    </a:lnTo>
                    <a:lnTo>
                      <a:pt x="186" y="282"/>
                    </a:lnTo>
                    <a:lnTo>
                      <a:pt x="188" y="261"/>
                    </a:lnTo>
                    <a:lnTo>
                      <a:pt x="190" y="239"/>
                    </a:lnTo>
                    <a:lnTo>
                      <a:pt x="190" y="214"/>
                    </a:lnTo>
                    <a:lnTo>
                      <a:pt x="190" y="192"/>
                    </a:lnTo>
                    <a:lnTo>
                      <a:pt x="190" y="169"/>
                    </a:lnTo>
                    <a:lnTo>
                      <a:pt x="188" y="147"/>
                    </a:lnTo>
                    <a:lnTo>
                      <a:pt x="188" y="126"/>
                    </a:lnTo>
                    <a:lnTo>
                      <a:pt x="190" y="126"/>
                    </a:lnTo>
                    <a:lnTo>
                      <a:pt x="194" y="124"/>
                    </a:lnTo>
                    <a:lnTo>
                      <a:pt x="196" y="124"/>
                    </a:lnTo>
                    <a:lnTo>
                      <a:pt x="200" y="122"/>
                    </a:lnTo>
                    <a:lnTo>
                      <a:pt x="204" y="120"/>
                    </a:lnTo>
                    <a:lnTo>
                      <a:pt x="206" y="118"/>
                    </a:lnTo>
                    <a:lnTo>
                      <a:pt x="208" y="116"/>
                    </a:lnTo>
                    <a:lnTo>
                      <a:pt x="210" y="114"/>
                    </a:lnTo>
                    <a:lnTo>
                      <a:pt x="227" y="114"/>
                    </a:lnTo>
                    <a:lnTo>
                      <a:pt x="241" y="112"/>
                    </a:lnTo>
                    <a:lnTo>
                      <a:pt x="253" y="110"/>
                    </a:lnTo>
                    <a:lnTo>
                      <a:pt x="263" y="106"/>
                    </a:lnTo>
                    <a:lnTo>
                      <a:pt x="272" y="102"/>
                    </a:lnTo>
                    <a:lnTo>
                      <a:pt x="280" y="98"/>
                    </a:lnTo>
                    <a:lnTo>
                      <a:pt x="286" y="92"/>
                    </a:lnTo>
                    <a:lnTo>
                      <a:pt x="292" y="86"/>
                    </a:lnTo>
                    <a:lnTo>
                      <a:pt x="300" y="71"/>
                    </a:lnTo>
                    <a:lnTo>
                      <a:pt x="310" y="55"/>
                    </a:lnTo>
                    <a:lnTo>
                      <a:pt x="321" y="39"/>
                    </a:lnTo>
                    <a:lnTo>
                      <a:pt x="337" y="22"/>
                    </a:lnTo>
                    <a:lnTo>
                      <a:pt x="337" y="20"/>
                    </a:lnTo>
                    <a:lnTo>
                      <a:pt x="337" y="18"/>
                    </a:lnTo>
                    <a:lnTo>
                      <a:pt x="339" y="14"/>
                    </a:lnTo>
                    <a:lnTo>
                      <a:pt x="339" y="12"/>
                    </a:lnTo>
                    <a:lnTo>
                      <a:pt x="341" y="10"/>
                    </a:lnTo>
                    <a:lnTo>
                      <a:pt x="341" y="6"/>
                    </a:lnTo>
                    <a:lnTo>
                      <a:pt x="341" y="4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79" name="Freeform 305"/>
              <p:cNvSpPr>
                <a:spLocks/>
              </p:cNvSpPr>
              <p:nvPr/>
            </p:nvSpPr>
            <p:spPr bwMode="auto">
              <a:xfrm>
                <a:off x="2424" y="3656"/>
                <a:ext cx="343" cy="349"/>
              </a:xfrm>
              <a:custGeom>
                <a:avLst/>
                <a:gdLst>
                  <a:gd name="T0" fmla="*/ 188 w 343"/>
                  <a:gd name="T1" fmla="*/ 51 h 349"/>
                  <a:gd name="T2" fmla="*/ 192 w 343"/>
                  <a:gd name="T3" fmla="*/ 49 h 349"/>
                  <a:gd name="T4" fmla="*/ 196 w 343"/>
                  <a:gd name="T5" fmla="*/ 47 h 349"/>
                  <a:gd name="T6" fmla="*/ 200 w 343"/>
                  <a:gd name="T7" fmla="*/ 47 h 349"/>
                  <a:gd name="T8" fmla="*/ 218 w 343"/>
                  <a:gd name="T9" fmla="*/ 43 h 349"/>
                  <a:gd name="T10" fmla="*/ 251 w 343"/>
                  <a:gd name="T11" fmla="*/ 37 h 349"/>
                  <a:gd name="T12" fmla="*/ 288 w 343"/>
                  <a:gd name="T13" fmla="*/ 26 h 349"/>
                  <a:gd name="T14" fmla="*/ 325 w 343"/>
                  <a:gd name="T15" fmla="*/ 12 h 349"/>
                  <a:gd name="T16" fmla="*/ 341 w 343"/>
                  <a:gd name="T17" fmla="*/ 4 h 349"/>
                  <a:gd name="T18" fmla="*/ 341 w 343"/>
                  <a:gd name="T19" fmla="*/ 10 h 349"/>
                  <a:gd name="T20" fmla="*/ 339 w 343"/>
                  <a:gd name="T21" fmla="*/ 14 h 349"/>
                  <a:gd name="T22" fmla="*/ 337 w 343"/>
                  <a:gd name="T23" fmla="*/ 20 h 349"/>
                  <a:gd name="T24" fmla="*/ 321 w 343"/>
                  <a:gd name="T25" fmla="*/ 39 h 349"/>
                  <a:gd name="T26" fmla="*/ 300 w 343"/>
                  <a:gd name="T27" fmla="*/ 71 h 349"/>
                  <a:gd name="T28" fmla="*/ 286 w 343"/>
                  <a:gd name="T29" fmla="*/ 92 h 349"/>
                  <a:gd name="T30" fmla="*/ 272 w 343"/>
                  <a:gd name="T31" fmla="*/ 102 h 349"/>
                  <a:gd name="T32" fmla="*/ 253 w 343"/>
                  <a:gd name="T33" fmla="*/ 110 h 349"/>
                  <a:gd name="T34" fmla="*/ 227 w 343"/>
                  <a:gd name="T35" fmla="*/ 114 h 349"/>
                  <a:gd name="T36" fmla="*/ 208 w 343"/>
                  <a:gd name="T37" fmla="*/ 116 h 349"/>
                  <a:gd name="T38" fmla="*/ 204 w 343"/>
                  <a:gd name="T39" fmla="*/ 120 h 349"/>
                  <a:gd name="T40" fmla="*/ 196 w 343"/>
                  <a:gd name="T41" fmla="*/ 124 h 349"/>
                  <a:gd name="T42" fmla="*/ 190 w 343"/>
                  <a:gd name="T43" fmla="*/ 126 h 349"/>
                  <a:gd name="T44" fmla="*/ 188 w 343"/>
                  <a:gd name="T45" fmla="*/ 147 h 349"/>
                  <a:gd name="T46" fmla="*/ 190 w 343"/>
                  <a:gd name="T47" fmla="*/ 192 h 349"/>
                  <a:gd name="T48" fmla="*/ 190 w 343"/>
                  <a:gd name="T49" fmla="*/ 239 h 349"/>
                  <a:gd name="T50" fmla="*/ 186 w 343"/>
                  <a:gd name="T51" fmla="*/ 282 h 349"/>
                  <a:gd name="T52" fmla="*/ 180 w 343"/>
                  <a:gd name="T53" fmla="*/ 298 h 349"/>
                  <a:gd name="T54" fmla="*/ 171 w 343"/>
                  <a:gd name="T55" fmla="*/ 296 h 349"/>
                  <a:gd name="T56" fmla="*/ 159 w 343"/>
                  <a:gd name="T57" fmla="*/ 294 h 349"/>
                  <a:gd name="T58" fmla="*/ 149 w 343"/>
                  <a:gd name="T59" fmla="*/ 292 h 349"/>
                  <a:gd name="T60" fmla="*/ 145 w 343"/>
                  <a:gd name="T61" fmla="*/ 296 h 349"/>
                  <a:gd name="T62" fmla="*/ 131 w 343"/>
                  <a:gd name="T63" fmla="*/ 298 h 349"/>
                  <a:gd name="T64" fmla="*/ 112 w 343"/>
                  <a:gd name="T65" fmla="*/ 310 h 349"/>
                  <a:gd name="T66" fmla="*/ 86 w 343"/>
                  <a:gd name="T67" fmla="*/ 327 h 349"/>
                  <a:gd name="T68" fmla="*/ 65 w 343"/>
                  <a:gd name="T69" fmla="*/ 341 h 349"/>
                  <a:gd name="T70" fmla="*/ 53 w 343"/>
                  <a:gd name="T71" fmla="*/ 349 h 349"/>
                  <a:gd name="T72" fmla="*/ 39 w 343"/>
                  <a:gd name="T73" fmla="*/ 349 h 349"/>
                  <a:gd name="T74" fmla="*/ 26 w 343"/>
                  <a:gd name="T75" fmla="*/ 345 h 349"/>
                  <a:gd name="T76" fmla="*/ 12 w 343"/>
                  <a:gd name="T77" fmla="*/ 341 h 349"/>
                  <a:gd name="T78" fmla="*/ 2 w 343"/>
                  <a:gd name="T79" fmla="*/ 320 h 349"/>
                  <a:gd name="T80" fmla="*/ 0 w 343"/>
                  <a:gd name="T81" fmla="*/ 275 h 349"/>
                  <a:gd name="T82" fmla="*/ 4 w 343"/>
                  <a:gd name="T83" fmla="*/ 224 h 349"/>
                  <a:gd name="T84" fmla="*/ 14 w 343"/>
                  <a:gd name="T85" fmla="*/ 182 h 349"/>
                  <a:gd name="T86" fmla="*/ 35 w 343"/>
                  <a:gd name="T87" fmla="*/ 165 h 349"/>
                  <a:gd name="T88" fmla="*/ 65 w 343"/>
                  <a:gd name="T89" fmla="*/ 161 h 349"/>
                  <a:gd name="T90" fmla="*/ 98 w 343"/>
                  <a:gd name="T91" fmla="*/ 151 h 349"/>
                  <a:gd name="T92" fmla="*/ 129 w 343"/>
                  <a:gd name="T93" fmla="*/ 141 h 349"/>
                  <a:gd name="T94" fmla="*/ 141 w 343"/>
                  <a:gd name="T95" fmla="*/ 118 h 349"/>
                  <a:gd name="T96" fmla="*/ 147 w 343"/>
                  <a:gd name="T97" fmla="*/ 88 h 349"/>
                  <a:gd name="T98" fmla="*/ 159 w 343"/>
                  <a:gd name="T99" fmla="*/ 69 h 349"/>
                  <a:gd name="T100" fmla="*/ 176 w 343"/>
                  <a:gd name="T101" fmla="*/ 55 h 34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43" h="349">
                    <a:moveTo>
                      <a:pt x="186" y="51"/>
                    </a:moveTo>
                    <a:lnTo>
                      <a:pt x="188" y="51"/>
                    </a:lnTo>
                    <a:lnTo>
                      <a:pt x="190" y="49"/>
                    </a:lnTo>
                    <a:lnTo>
                      <a:pt x="192" y="49"/>
                    </a:lnTo>
                    <a:lnTo>
                      <a:pt x="194" y="49"/>
                    </a:lnTo>
                    <a:lnTo>
                      <a:pt x="196" y="47"/>
                    </a:lnTo>
                    <a:lnTo>
                      <a:pt x="198" y="47"/>
                    </a:lnTo>
                    <a:lnTo>
                      <a:pt x="200" y="47"/>
                    </a:lnTo>
                    <a:lnTo>
                      <a:pt x="202" y="45"/>
                    </a:lnTo>
                    <a:lnTo>
                      <a:pt x="218" y="43"/>
                    </a:lnTo>
                    <a:lnTo>
                      <a:pt x="235" y="39"/>
                    </a:lnTo>
                    <a:lnTo>
                      <a:pt x="251" y="37"/>
                    </a:lnTo>
                    <a:lnTo>
                      <a:pt x="269" y="32"/>
                    </a:lnTo>
                    <a:lnTo>
                      <a:pt x="288" y="26"/>
                    </a:lnTo>
                    <a:lnTo>
                      <a:pt x="306" y="20"/>
                    </a:lnTo>
                    <a:lnTo>
                      <a:pt x="325" y="12"/>
                    </a:lnTo>
                    <a:lnTo>
                      <a:pt x="343" y="0"/>
                    </a:lnTo>
                    <a:lnTo>
                      <a:pt x="341" y="4"/>
                    </a:lnTo>
                    <a:lnTo>
                      <a:pt x="341" y="6"/>
                    </a:lnTo>
                    <a:lnTo>
                      <a:pt x="341" y="10"/>
                    </a:lnTo>
                    <a:lnTo>
                      <a:pt x="339" y="12"/>
                    </a:lnTo>
                    <a:lnTo>
                      <a:pt x="339" y="14"/>
                    </a:lnTo>
                    <a:lnTo>
                      <a:pt x="337" y="18"/>
                    </a:lnTo>
                    <a:lnTo>
                      <a:pt x="337" y="20"/>
                    </a:lnTo>
                    <a:lnTo>
                      <a:pt x="337" y="22"/>
                    </a:lnTo>
                    <a:lnTo>
                      <a:pt x="321" y="39"/>
                    </a:lnTo>
                    <a:lnTo>
                      <a:pt x="310" y="55"/>
                    </a:lnTo>
                    <a:lnTo>
                      <a:pt x="300" y="71"/>
                    </a:lnTo>
                    <a:lnTo>
                      <a:pt x="292" y="86"/>
                    </a:lnTo>
                    <a:lnTo>
                      <a:pt x="286" y="92"/>
                    </a:lnTo>
                    <a:lnTo>
                      <a:pt x="280" y="98"/>
                    </a:lnTo>
                    <a:lnTo>
                      <a:pt x="272" y="102"/>
                    </a:lnTo>
                    <a:lnTo>
                      <a:pt x="263" y="106"/>
                    </a:lnTo>
                    <a:lnTo>
                      <a:pt x="253" y="110"/>
                    </a:lnTo>
                    <a:lnTo>
                      <a:pt x="241" y="112"/>
                    </a:lnTo>
                    <a:lnTo>
                      <a:pt x="227" y="114"/>
                    </a:lnTo>
                    <a:lnTo>
                      <a:pt x="210" y="114"/>
                    </a:lnTo>
                    <a:lnTo>
                      <a:pt x="208" y="116"/>
                    </a:lnTo>
                    <a:lnTo>
                      <a:pt x="206" y="118"/>
                    </a:lnTo>
                    <a:lnTo>
                      <a:pt x="204" y="120"/>
                    </a:lnTo>
                    <a:lnTo>
                      <a:pt x="200" y="122"/>
                    </a:lnTo>
                    <a:lnTo>
                      <a:pt x="196" y="124"/>
                    </a:lnTo>
                    <a:lnTo>
                      <a:pt x="194" y="124"/>
                    </a:lnTo>
                    <a:lnTo>
                      <a:pt x="190" y="126"/>
                    </a:lnTo>
                    <a:lnTo>
                      <a:pt x="188" y="126"/>
                    </a:lnTo>
                    <a:lnTo>
                      <a:pt x="188" y="147"/>
                    </a:lnTo>
                    <a:lnTo>
                      <a:pt x="190" y="169"/>
                    </a:lnTo>
                    <a:lnTo>
                      <a:pt x="190" y="192"/>
                    </a:lnTo>
                    <a:lnTo>
                      <a:pt x="190" y="214"/>
                    </a:lnTo>
                    <a:lnTo>
                      <a:pt x="190" y="239"/>
                    </a:lnTo>
                    <a:lnTo>
                      <a:pt x="188" y="261"/>
                    </a:lnTo>
                    <a:lnTo>
                      <a:pt x="186" y="282"/>
                    </a:lnTo>
                    <a:lnTo>
                      <a:pt x="182" y="300"/>
                    </a:lnTo>
                    <a:lnTo>
                      <a:pt x="180" y="298"/>
                    </a:lnTo>
                    <a:lnTo>
                      <a:pt x="176" y="298"/>
                    </a:lnTo>
                    <a:lnTo>
                      <a:pt x="171" y="296"/>
                    </a:lnTo>
                    <a:lnTo>
                      <a:pt x="165" y="294"/>
                    </a:lnTo>
                    <a:lnTo>
                      <a:pt x="159" y="294"/>
                    </a:lnTo>
                    <a:lnTo>
                      <a:pt x="153" y="292"/>
                    </a:lnTo>
                    <a:lnTo>
                      <a:pt x="149" y="292"/>
                    </a:lnTo>
                    <a:lnTo>
                      <a:pt x="145" y="294"/>
                    </a:lnTo>
                    <a:lnTo>
                      <a:pt x="145" y="296"/>
                    </a:lnTo>
                    <a:lnTo>
                      <a:pt x="133" y="296"/>
                    </a:lnTo>
                    <a:lnTo>
                      <a:pt x="131" y="298"/>
                    </a:lnTo>
                    <a:lnTo>
                      <a:pt x="122" y="304"/>
                    </a:lnTo>
                    <a:lnTo>
                      <a:pt x="112" y="310"/>
                    </a:lnTo>
                    <a:lnTo>
                      <a:pt x="100" y="318"/>
                    </a:lnTo>
                    <a:lnTo>
                      <a:pt x="86" y="327"/>
                    </a:lnTo>
                    <a:lnTo>
                      <a:pt x="73" y="335"/>
                    </a:lnTo>
                    <a:lnTo>
                      <a:pt x="65" y="341"/>
                    </a:lnTo>
                    <a:lnTo>
                      <a:pt x="59" y="349"/>
                    </a:lnTo>
                    <a:lnTo>
                      <a:pt x="53" y="349"/>
                    </a:lnTo>
                    <a:lnTo>
                      <a:pt x="47" y="349"/>
                    </a:lnTo>
                    <a:lnTo>
                      <a:pt x="39" y="349"/>
                    </a:lnTo>
                    <a:lnTo>
                      <a:pt x="33" y="347"/>
                    </a:lnTo>
                    <a:lnTo>
                      <a:pt x="26" y="345"/>
                    </a:lnTo>
                    <a:lnTo>
                      <a:pt x="18" y="343"/>
                    </a:lnTo>
                    <a:lnTo>
                      <a:pt x="12" y="341"/>
                    </a:lnTo>
                    <a:lnTo>
                      <a:pt x="6" y="339"/>
                    </a:lnTo>
                    <a:lnTo>
                      <a:pt x="2" y="320"/>
                    </a:lnTo>
                    <a:lnTo>
                      <a:pt x="0" y="298"/>
                    </a:lnTo>
                    <a:lnTo>
                      <a:pt x="0" y="275"/>
                    </a:lnTo>
                    <a:lnTo>
                      <a:pt x="2" y="249"/>
                    </a:lnTo>
                    <a:lnTo>
                      <a:pt x="4" y="224"/>
                    </a:lnTo>
                    <a:lnTo>
                      <a:pt x="8" y="202"/>
                    </a:lnTo>
                    <a:lnTo>
                      <a:pt x="14" y="182"/>
                    </a:lnTo>
                    <a:lnTo>
                      <a:pt x="22" y="167"/>
                    </a:lnTo>
                    <a:lnTo>
                      <a:pt x="35" y="165"/>
                    </a:lnTo>
                    <a:lnTo>
                      <a:pt x="49" y="163"/>
                    </a:lnTo>
                    <a:lnTo>
                      <a:pt x="65" y="161"/>
                    </a:lnTo>
                    <a:lnTo>
                      <a:pt x="82" y="155"/>
                    </a:lnTo>
                    <a:lnTo>
                      <a:pt x="98" y="151"/>
                    </a:lnTo>
                    <a:lnTo>
                      <a:pt x="114" y="147"/>
                    </a:lnTo>
                    <a:lnTo>
                      <a:pt x="129" y="141"/>
                    </a:lnTo>
                    <a:lnTo>
                      <a:pt x="139" y="137"/>
                    </a:lnTo>
                    <a:lnTo>
                      <a:pt x="141" y="118"/>
                    </a:lnTo>
                    <a:lnTo>
                      <a:pt x="143" y="102"/>
                    </a:lnTo>
                    <a:lnTo>
                      <a:pt x="147" y="88"/>
                    </a:lnTo>
                    <a:lnTo>
                      <a:pt x="151" y="77"/>
                    </a:lnTo>
                    <a:lnTo>
                      <a:pt x="159" y="69"/>
                    </a:lnTo>
                    <a:lnTo>
                      <a:pt x="167" y="61"/>
                    </a:lnTo>
                    <a:lnTo>
                      <a:pt x="176" y="55"/>
                    </a:lnTo>
                    <a:lnTo>
                      <a:pt x="186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80" name="Freeform 306"/>
              <p:cNvSpPr>
                <a:spLocks/>
              </p:cNvSpPr>
              <p:nvPr/>
            </p:nvSpPr>
            <p:spPr bwMode="auto">
              <a:xfrm>
                <a:off x="2563" y="3682"/>
                <a:ext cx="194" cy="237"/>
              </a:xfrm>
              <a:custGeom>
                <a:avLst/>
                <a:gdLst>
                  <a:gd name="T0" fmla="*/ 49 w 194"/>
                  <a:gd name="T1" fmla="*/ 237 h 237"/>
                  <a:gd name="T2" fmla="*/ 41 w 194"/>
                  <a:gd name="T3" fmla="*/ 221 h 237"/>
                  <a:gd name="T4" fmla="*/ 32 w 194"/>
                  <a:gd name="T5" fmla="*/ 203 h 237"/>
                  <a:gd name="T6" fmla="*/ 26 w 194"/>
                  <a:gd name="T7" fmla="*/ 184 h 237"/>
                  <a:gd name="T8" fmla="*/ 18 w 194"/>
                  <a:gd name="T9" fmla="*/ 168 h 237"/>
                  <a:gd name="T10" fmla="*/ 14 w 194"/>
                  <a:gd name="T11" fmla="*/ 149 h 237"/>
                  <a:gd name="T12" fmla="*/ 8 w 194"/>
                  <a:gd name="T13" fmla="*/ 131 h 237"/>
                  <a:gd name="T14" fmla="*/ 4 w 194"/>
                  <a:gd name="T15" fmla="*/ 113 h 237"/>
                  <a:gd name="T16" fmla="*/ 0 w 194"/>
                  <a:gd name="T17" fmla="*/ 94 h 237"/>
                  <a:gd name="T18" fmla="*/ 0 w 194"/>
                  <a:gd name="T19" fmla="*/ 92 h 237"/>
                  <a:gd name="T20" fmla="*/ 2 w 194"/>
                  <a:gd name="T21" fmla="*/ 90 h 237"/>
                  <a:gd name="T22" fmla="*/ 2 w 194"/>
                  <a:gd name="T23" fmla="*/ 90 h 237"/>
                  <a:gd name="T24" fmla="*/ 2 w 194"/>
                  <a:gd name="T25" fmla="*/ 88 h 237"/>
                  <a:gd name="T26" fmla="*/ 2 w 194"/>
                  <a:gd name="T27" fmla="*/ 88 h 237"/>
                  <a:gd name="T28" fmla="*/ 2 w 194"/>
                  <a:gd name="T29" fmla="*/ 86 h 237"/>
                  <a:gd name="T30" fmla="*/ 2 w 194"/>
                  <a:gd name="T31" fmla="*/ 84 h 237"/>
                  <a:gd name="T32" fmla="*/ 2 w 194"/>
                  <a:gd name="T33" fmla="*/ 84 h 237"/>
                  <a:gd name="T34" fmla="*/ 28 w 194"/>
                  <a:gd name="T35" fmla="*/ 78 h 237"/>
                  <a:gd name="T36" fmla="*/ 53 w 194"/>
                  <a:gd name="T37" fmla="*/ 70 h 237"/>
                  <a:gd name="T38" fmla="*/ 77 w 194"/>
                  <a:gd name="T39" fmla="*/ 60 h 237"/>
                  <a:gd name="T40" fmla="*/ 102 w 194"/>
                  <a:gd name="T41" fmla="*/ 49 h 237"/>
                  <a:gd name="T42" fmla="*/ 124 w 194"/>
                  <a:gd name="T43" fmla="*/ 37 h 237"/>
                  <a:gd name="T44" fmla="*/ 147 w 194"/>
                  <a:gd name="T45" fmla="*/ 25 h 237"/>
                  <a:gd name="T46" fmla="*/ 171 w 194"/>
                  <a:gd name="T47" fmla="*/ 13 h 237"/>
                  <a:gd name="T48" fmla="*/ 194 w 194"/>
                  <a:gd name="T49" fmla="*/ 0 h 237"/>
                  <a:gd name="T50" fmla="*/ 180 w 194"/>
                  <a:gd name="T51" fmla="*/ 17 h 237"/>
                  <a:gd name="T52" fmla="*/ 169 w 194"/>
                  <a:gd name="T53" fmla="*/ 33 h 237"/>
                  <a:gd name="T54" fmla="*/ 161 w 194"/>
                  <a:gd name="T55" fmla="*/ 47 h 237"/>
                  <a:gd name="T56" fmla="*/ 151 w 194"/>
                  <a:gd name="T57" fmla="*/ 62 h 237"/>
                  <a:gd name="T58" fmla="*/ 145 w 194"/>
                  <a:gd name="T59" fmla="*/ 68 h 237"/>
                  <a:gd name="T60" fmla="*/ 139 w 194"/>
                  <a:gd name="T61" fmla="*/ 72 h 237"/>
                  <a:gd name="T62" fmla="*/ 133 w 194"/>
                  <a:gd name="T63" fmla="*/ 76 h 237"/>
                  <a:gd name="T64" fmla="*/ 122 w 194"/>
                  <a:gd name="T65" fmla="*/ 80 h 237"/>
                  <a:gd name="T66" fmla="*/ 112 w 194"/>
                  <a:gd name="T67" fmla="*/ 84 h 237"/>
                  <a:gd name="T68" fmla="*/ 102 w 194"/>
                  <a:gd name="T69" fmla="*/ 86 h 237"/>
                  <a:gd name="T70" fmla="*/ 88 w 194"/>
                  <a:gd name="T71" fmla="*/ 88 h 237"/>
                  <a:gd name="T72" fmla="*/ 71 w 194"/>
                  <a:gd name="T73" fmla="*/ 88 h 237"/>
                  <a:gd name="T74" fmla="*/ 69 w 194"/>
                  <a:gd name="T75" fmla="*/ 90 h 237"/>
                  <a:gd name="T76" fmla="*/ 67 w 194"/>
                  <a:gd name="T77" fmla="*/ 92 h 237"/>
                  <a:gd name="T78" fmla="*/ 65 w 194"/>
                  <a:gd name="T79" fmla="*/ 94 h 237"/>
                  <a:gd name="T80" fmla="*/ 61 w 194"/>
                  <a:gd name="T81" fmla="*/ 96 h 237"/>
                  <a:gd name="T82" fmla="*/ 57 w 194"/>
                  <a:gd name="T83" fmla="*/ 98 h 237"/>
                  <a:gd name="T84" fmla="*/ 55 w 194"/>
                  <a:gd name="T85" fmla="*/ 98 h 237"/>
                  <a:gd name="T86" fmla="*/ 51 w 194"/>
                  <a:gd name="T87" fmla="*/ 100 h 237"/>
                  <a:gd name="T88" fmla="*/ 49 w 194"/>
                  <a:gd name="T89" fmla="*/ 100 h 237"/>
                  <a:gd name="T90" fmla="*/ 49 w 194"/>
                  <a:gd name="T91" fmla="*/ 115 h 237"/>
                  <a:gd name="T92" fmla="*/ 49 w 194"/>
                  <a:gd name="T93" fmla="*/ 131 h 237"/>
                  <a:gd name="T94" fmla="*/ 51 w 194"/>
                  <a:gd name="T95" fmla="*/ 149 h 237"/>
                  <a:gd name="T96" fmla="*/ 51 w 194"/>
                  <a:gd name="T97" fmla="*/ 166 h 237"/>
                  <a:gd name="T98" fmla="*/ 51 w 194"/>
                  <a:gd name="T99" fmla="*/ 184 h 237"/>
                  <a:gd name="T100" fmla="*/ 51 w 194"/>
                  <a:gd name="T101" fmla="*/ 203 h 237"/>
                  <a:gd name="T102" fmla="*/ 51 w 194"/>
                  <a:gd name="T103" fmla="*/ 221 h 237"/>
                  <a:gd name="T104" fmla="*/ 49 w 194"/>
                  <a:gd name="T105" fmla="*/ 237 h 23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94" h="237">
                    <a:moveTo>
                      <a:pt x="49" y="237"/>
                    </a:moveTo>
                    <a:lnTo>
                      <a:pt x="41" y="221"/>
                    </a:lnTo>
                    <a:lnTo>
                      <a:pt x="32" y="203"/>
                    </a:lnTo>
                    <a:lnTo>
                      <a:pt x="26" y="184"/>
                    </a:lnTo>
                    <a:lnTo>
                      <a:pt x="18" y="168"/>
                    </a:lnTo>
                    <a:lnTo>
                      <a:pt x="14" y="149"/>
                    </a:lnTo>
                    <a:lnTo>
                      <a:pt x="8" y="131"/>
                    </a:lnTo>
                    <a:lnTo>
                      <a:pt x="4" y="113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2" y="90"/>
                    </a:lnTo>
                    <a:lnTo>
                      <a:pt x="2" y="88"/>
                    </a:lnTo>
                    <a:lnTo>
                      <a:pt x="2" y="86"/>
                    </a:lnTo>
                    <a:lnTo>
                      <a:pt x="2" y="84"/>
                    </a:lnTo>
                    <a:lnTo>
                      <a:pt x="28" y="78"/>
                    </a:lnTo>
                    <a:lnTo>
                      <a:pt x="53" y="70"/>
                    </a:lnTo>
                    <a:lnTo>
                      <a:pt x="77" y="60"/>
                    </a:lnTo>
                    <a:lnTo>
                      <a:pt x="102" y="49"/>
                    </a:lnTo>
                    <a:lnTo>
                      <a:pt x="124" y="37"/>
                    </a:lnTo>
                    <a:lnTo>
                      <a:pt x="147" y="25"/>
                    </a:lnTo>
                    <a:lnTo>
                      <a:pt x="171" y="13"/>
                    </a:lnTo>
                    <a:lnTo>
                      <a:pt x="194" y="0"/>
                    </a:lnTo>
                    <a:lnTo>
                      <a:pt x="180" y="17"/>
                    </a:lnTo>
                    <a:lnTo>
                      <a:pt x="169" y="33"/>
                    </a:lnTo>
                    <a:lnTo>
                      <a:pt x="161" y="47"/>
                    </a:lnTo>
                    <a:lnTo>
                      <a:pt x="151" y="62"/>
                    </a:lnTo>
                    <a:lnTo>
                      <a:pt x="145" y="68"/>
                    </a:lnTo>
                    <a:lnTo>
                      <a:pt x="139" y="72"/>
                    </a:lnTo>
                    <a:lnTo>
                      <a:pt x="133" y="76"/>
                    </a:lnTo>
                    <a:lnTo>
                      <a:pt x="122" y="80"/>
                    </a:lnTo>
                    <a:lnTo>
                      <a:pt x="112" y="84"/>
                    </a:lnTo>
                    <a:lnTo>
                      <a:pt x="102" y="86"/>
                    </a:lnTo>
                    <a:lnTo>
                      <a:pt x="88" y="88"/>
                    </a:lnTo>
                    <a:lnTo>
                      <a:pt x="71" y="88"/>
                    </a:lnTo>
                    <a:lnTo>
                      <a:pt x="69" y="90"/>
                    </a:lnTo>
                    <a:lnTo>
                      <a:pt x="67" y="92"/>
                    </a:lnTo>
                    <a:lnTo>
                      <a:pt x="65" y="94"/>
                    </a:lnTo>
                    <a:lnTo>
                      <a:pt x="61" y="96"/>
                    </a:lnTo>
                    <a:lnTo>
                      <a:pt x="57" y="98"/>
                    </a:lnTo>
                    <a:lnTo>
                      <a:pt x="55" y="98"/>
                    </a:lnTo>
                    <a:lnTo>
                      <a:pt x="51" y="100"/>
                    </a:lnTo>
                    <a:lnTo>
                      <a:pt x="49" y="100"/>
                    </a:lnTo>
                    <a:lnTo>
                      <a:pt x="49" y="115"/>
                    </a:lnTo>
                    <a:lnTo>
                      <a:pt x="49" y="131"/>
                    </a:lnTo>
                    <a:lnTo>
                      <a:pt x="51" y="149"/>
                    </a:lnTo>
                    <a:lnTo>
                      <a:pt x="51" y="166"/>
                    </a:lnTo>
                    <a:lnTo>
                      <a:pt x="51" y="184"/>
                    </a:lnTo>
                    <a:lnTo>
                      <a:pt x="51" y="203"/>
                    </a:lnTo>
                    <a:lnTo>
                      <a:pt x="51" y="221"/>
                    </a:lnTo>
                    <a:lnTo>
                      <a:pt x="49" y="237"/>
                    </a:lnTo>
                    <a:close/>
                  </a:path>
                </a:pathLst>
              </a:custGeom>
              <a:solidFill>
                <a:srgbClr val="A99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81" name="Freeform 307"/>
              <p:cNvSpPr>
                <a:spLocks/>
              </p:cNvSpPr>
              <p:nvPr/>
            </p:nvSpPr>
            <p:spPr bwMode="auto">
              <a:xfrm>
                <a:off x="2424" y="3809"/>
                <a:ext cx="178" cy="196"/>
              </a:xfrm>
              <a:custGeom>
                <a:avLst/>
                <a:gdLst>
                  <a:gd name="T0" fmla="*/ 120 w 178"/>
                  <a:gd name="T1" fmla="*/ 0 h 196"/>
                  <a:gd name="T2" fmla="*/ 124 w 178"/>
                  <a:gd name="T3" fmla="*/ 18 h 196"/>
                  <a:gd name="T4" fmla="*/ 129 w 178"/>
                  <a:gd name="T5" fmla="*/ 37 h 196"/>
                  <a:gd name="T6" fmla="*/ 137 w 178"/>
                  <a:gd name="T7" fmla="*/ 55 h 196"/>
                  <a:gd name="T8" fmla="*/ 143 w 178"/>
                  <a:gd name="T9" fmla="*/ 73 h 196"/>
                  <a:gd name="T10" fmla="*/ 151 w 178"/>
                  <a:gd name="T11" fmla="*/ 92 h 196"/>
                  <a:gd name="T12" fmla="*/ 159 w 178"/>
                  <a:gd name="T13" fmla="*/ 110 h 196"/>
                  <a:gd name="T14" fmla="*/ 167 w 178"/>
                  <a:gd name="T15" fmla="*/ 129 h 196"/>
                  <a:gd name="T16" fmla="*/ 178 w 178"/>
                  <a:gd name="T17" fmla="*/ 145 h 196"/>
                  <a:gd name="T18" fmla="*/ 173 w 178"/>
                  <a:gd name="T19" fmla="*/ 145 h 196"/>
                  <a:gd name="T20" fmla="*/ 169 w 178"/>
                  <a:gd name="T21" fmla="*/ 143 h 196"/>
                  <a:gd name="T22" fmla="*/ 165 w 178"/>
                  <a:gd name="T23" fmla="*/ 141 h 196"/>
                  <a:gd name="T24" fmla="*/ 159 w 178"/>
                  <a:gd name="T25" fmla="*/ 141 h 196"/>
                  <a:gd name="T26" fmla="*/ 155 w 178"/>
                  <a:gd name="T27" fmla="*/ 141 h 196"/>
                  <a:gd name="T28" fmla="*/ 151 w 178"/>
                  <a:gd name="T29" fmla="*/ 139 h 196"/>
                  <a:gd name="T30" fmla="*/ 147 w 178"/>
                  <a:gd name="T31" fmla="*/ 139 h 196"/>
                  <a:gd name="T32" fmla="*/ 145 w 178"/>
                  <a:gd name="T33" fmla="*/ 141 h 196"/>
                  <a:gd name="T34" fmla="*/ 145 w 178"/>
                  <a:gd name="T35" fmla="*/ 143 h 196"/>
                  <a:gd name="T36" fmla="*/ 133 w 178"/>
                  <a:gd name="T37" fmla="*/ 143 h 196"/>
                  <a:gd name="T38" fmla="*/ 131 w 178"/>
                  <a:gd name="T39" fmla="*/ 145 h 196"/>
                  <a:gd name="T40" fmla="*/ 122 w 178"/>
                  <a:gd name="T41" fmla="*/ 151 h 196"/>
                  <a:gd name="T42" fmla="*/ 112 w 178"/>
                  <a:gd name="T43" fmla="*/ 157 h 196"/>
                  <a:gd name="T44" fmla="*/ 100 w 178"/>
                  <a:gd name="T45" fmla="*/ 165 h 196"/>
                  <a:gd name="T46" fmla="*/ 86 w 178"/>
                  <a:gd name="T47" fmla="*/ 174 h 196"/>
                  <a:gd name="T48" fmla="*/ 73 w 178"/>
                  <a:gd name="T49" fmla="*/ 182 h 196"/>
                  <a:gd name="T50" fmla="*/ 65 w 178"/>
                  <a:gd name="T51" fmla="*/ 188 h 196"/>
                  <a:gd name="T52" fmla="*/ 59 w 178"/>
                  <a:gd name="T53" fmla="*/ 196 h 196"/>
                  <a:gd name="T54" fmla="*/ 53 w 178"/>
                  <a:gd name="T55" fmla="*/ 196 h 196"/>
                  <a:gd name="T56" fmla="*/ 47 w 178"/>
                  <a:gd name="T57" fmla="*/ 196 h 196"/>
                  <a:gd name="T58" fmla="*/ 39 w 178"/>
                  <a:gd name="T59" fmla="*/ 196 h 196"/>
                  <a:gd name="T60" fmla="*/ 33 w 178"/>
                  <a:gd name="T61" fmla="*/ 194 h 196"/>
                  <a:gd name="T62" fmla="*/ 26 w 178"/>
                  <a:gd name="T63" fmla="*/ 192 h 196"/>
                  <a:gd name="T64" fmla="*/ 18 w 178"/>
                  <a:gd name="T65" fmla="*/ 190 h 196"/>
                  <a:gd name="T66" fmla="*/ 12 w 178"/>
                  <a:gd name="T67" fmla="*/ 188 h 196"/>
                  <a:gd name="T68" fmla="*/ 6 w 178"/>
                  <a:gd name="T69" fmla="*/ 186 h 196"/>
                  <a:gd name="T70" fmla="*/ 4 w 178"/>
                  <a:gd name="T71" fmla="*/ 169 h 196"/>
                  <a:gd name="T72" fmla="*/ 2 w 178"/>
                  <a:gd name="T73" fmla="*/ 149 h 196"/>
                  <a:gd name="T74" fmla="*/ 0 w 178"/>
                  <a:gd name="T75" fmla="*/ 127 h 196"/>
                  <a:gd name="T76" fmla="*/ 2 w 178"/>
                  <a:gd name="T77" fmla="*/ 104 h 196"/>
                  <a:gd name="T78" fmla="*/ 4 w 178"/>
                  <a:gd name="T79" fmla="*/ 82 h 196"/>
                  <a:gd name="T80" fmla="*/ 6 w 178"/>
                  <a:gd name="T81" fmla="*/ 59 h 196"/>
                  <a:gd name="T82" fmla="*/ 12 w 178"/>
                  <a:gd name="T83" fmla="*/ 39 h 196"/>
                  <a:gd name="T84" fmla="*/ 16 w 178"/>
                  <a:gd name="T85" fmla="*/ 22 h 196"/>
                  <a:gd name="T86" fmla="*/ 30 w 178"/>
                  <a:gd name="T87" fmla="*/ 18 h 196"/>
                  <a:gd name="T88" fmla="*/ 43 w 178"/>
                  <a:gd name="T89" fmla="*/ 16 h 196"/>
                  <a:gd name="T90" fmla="*/ 55 w 178"/>
                  <a:gd name="T91" fmla="*/ 16 h 196"/>
                  <a:gd name="T92" fmla="*/ 69 w 178"/>
                  <a:gd name="T93" fmla="*/ 14 h 196"/>
                  <a:gd name="T94" fmla="*/ 84 w 178"/>
                  <a:gd name="T95" fmla="*/ 12 h 196"/>
                  <a:gd name="T96" fmla="*/ 96 w 178"/>
                  <a:gd name="T97" fmla="*/ 10 h 196"/>
                  <a:gd name="T98" fmla="*/ 108 w 178"/>
                  <a:gd name="T99" fmla="*/ 6 h 196"/>
                  <a:gd name="T100" fmla="*/ 120 w 178"/>
                  <a:gd name="T101" fmla="*/ 0 h 19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8" h="196">
                    <a:moveTo>
                      <a:pt x="120" y="0"/>
                    </a:moveTo>
                    <a:lnTo>
                      <a:pt x="124" y="18"/>
                    </a:lnTo>
                    <a:lnTo>
                      <a:pt x="129" y="37"/>
                    </a:lnTo>
                    <a:lnTo>
                      <a:pt x="137" y="55"/>
                    </a:lnTo>
                    <a:lnTo>
                      <a:pt x="143" y="73"/>
                    </a:lnTo>
                    <a:lnTo>
                      <a:pt x="151" y="92"/>
                    </a:lnTo>
                    <a:lnTo>
                      <a:pt x="159" y="110"/>
                    </a:lnTo>
                    <a:lnTo>
                      <a:pt x="167" y="129"/>
                    </a:lnTo>
                    <a:lnTo>
                      <a:pt x="178" y="145"/>
                    </a:lnTo>
                    <a:lnTo>
                      <a:pt x="173" y="145"/>
                    </a:lnTo>
                    <a:lnTo>
                      <a:pt x="169" y="143"/>
                    </a:lnTo>
                    <a:lnTo>
                      <a:pt x="165" y="141"/>
                    </a:lnTo>
                    <a:lnTo>
                      <a:pt x="159" y="141"/>
                    </a:lnTo>
                    <a:lnTo>
                      <a:pt x="155" y="141"/>
                    </a:lnTo>
                    <a:lnTo>
                      <a:pt x="151" y="139"/>
                    </a:lnTo>
                    <a:lnTo>
                      <a:pt x="147" y="139"/>
                    </a:lnTo>
                    <a:lnTo>
                      <a:pt x="145" y="141"/>
                    </a:lnTo>
                    <a:lnTo>
                      <a:pt x="145" y="143"/>
                    </a:lnTo>
                    <a:lnTo>
                      <a:pt x="133" y="143"/>
                    </a:lnTo>
                    <a:lnTo>
                      <a:pt x="131" y="145"/>
                    </a:lnTo>
                    <a:lnTo>
                      <a:pt x="122" y="151"/>
                    </a:lnTo>
                    <a:lnTo>
                      <a:pt x="112" y="157"/>
                    </a:lnTo>
                    <a:lnTo>
                      <a:pt x="100" y="165"/>
                    </a:lnTo>
                    <a:lnTo>
                      <a:pt x="86" y="174"/>
                    </a:lnTo>
                    <a:lnTo>
                      <a:pt x="73" y="182"/>
                    </a:lnTo>
                    <a:lnTo>
                      <a:pt x="65" y="188"/>
                    </a:lnTo>
                    <a:lnTo>
                      <a:pt x="59" y="196"/>
                    </a:lnTo>
                    <a:lnTo>
                      <a:pt x="53" y="196"/>
                    </a:lnTo>
                    <a:lnTo>
                      <a:pt x="47" y="196"/>
                    </a:lnTo>
                    <a:lnTo>
                      <a:pt x="39" y="196"/>
                    </a:lnTo>
                    <a:lnTo>
                      <a:pt x="33" y="194"/>
                    </a:lnTo>
                    <a:lnTo>
                      <a:pt x="26" y="192"/>
                    </a:lnTo>
                    <a:lnTo>
                      <a:pt x="18" y="190"/>
                    </a:lnTo>
                    <a:lnTo>
                      <a:pt x="12" y="188"/>
                    </a:lnTo>
                    <a:lnTo>
                      <a:pt x="6" y="186"/>
                    </a:lnTo>
                    <a:lnTo>
                      <a:pt x="4" y="169"/>
                    </a:lnTo>
                    <a:lnTo>
                      <a:pt x="2" y="149"/>
                    </a:lnTo>
                    <a:lnTo>
                      <a:pt x="0" y="127"/>
                    </a:lnTo>
                    <a:lnTo>
                      <a:pt x="2" y="104"/>
                    </a:lnTo>
                    <a:lnTo>
                      <a:pt x="4" y="82"/>
                    </a:lnTo>
                    <a:lnTo>
                      <a:pt x="6" y="59"/>
                    </a:lnTo>
                    <a:lnTo>
                      <a:pt x="12" y="39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3" y="16"/>
                    </a:lnTo>
                    <a:lnTo>
                      <a:pt x="55" y="16"/>
                    </a:lnTo>
                    <a:lnTo>
                      <a:pt x="69" y="14"/>
                    </a:lnTo>
                    <a:lnTo>
                      <a:pt x="84" y="12"/>
                    </a:lnTo>
                    <a:lnTo>
                      <a:pt x="96" y="10"/>
                    </a:lnTo>
                    <a:lnTo>
                      <a:pt x="108" y="6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F2B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0604" name="Group 308"/>
            <p:cNvGrpSpPr>
              <a:grpSpLocks/>
            </p:cNvGrpSpPr>
            <p:nvPr/>
          </p:nvGrpSpPr>
          <p:grpSpPr bwMode="auto">
            <a:xfrm rot="472413">
              <a:off x="3929" y="3249"/>
              <a:ext cx="112" cy="103"/>
              <a:chOff x="5181" y="4592"/>
              <a:chExt cx="323" cy="338"/>
            </a:xfrm>
          </p:grpSpPr>
          <p:sp>
            <p:nvSpPr>
              <p:cNvPr id="110605" name="Freeform 309"/>
              <p:cNvSpPr>
                <a:spLocks/>
              </p:cNvSpPr>
              <p:nvPr/>
            </p:nvSpPr>
            <p:spPr bwMode="auto">
              <a:xfrm>
                <a:off x="5198" y="4606"/>
                <a:ext cx="297" cy="305"/>
              </a:xfrm>
              <a:custGeom>
                <a:avLst/>
                <a:gdLst>
                  <a:gd name="T0" fmla="*/ 76 w 297"/>
                  <a:gd name="T1" fmla="*/ 0 h 305"/>
                  <a:gd name="T2" fmla="*/ 297 w 297"/>
                  <a:gd name="T3" fmla="*/ 79 h 305"/>
                  <a:gd name="T4" fmla="*/ 256 w 297"/>
                  <a:gd name="T5" fmla="*/ 302 h 305"/>
                  <a:gd name="T6" fmla="*/ 256 w 297"/>
                  <a:gd name="T7" fmla="*/ 302 h 305"/>
                  <a:gd name="T8" fmla="*/ 254 w 297"/>
                  <a:gd name="T9" fmla="*/ 302 h 305"/>
                  <a:gd name="T10" fmla="*/ 252 w 297"/>
                  <a:gd name="T11" fmla="*/ 302 h 305"/>
                  <a:gd name="T12" fmla="*/ 247 w 297"/>
                  <a:gd name="T13" fmla="*/ 302 h 305"/>
                  <a:gd name="T14" fmla="*/ 242 w 297"/>
                  <a:gd name="T15" fmla="*/ 302 h 305"/>
                  <a:gd name="T16" fmla="*/ 237 w 297"/>
                  <a:gd name="T17" fmla="*/ 302 h 305"/>
                  <a:gd name="T18" fmla="*/ 230 w 297"/>
                  <a:gd name="T19" fmla="*/ 302 h 305"/>
                  <a:gd name="T20" fmla="*/ 223 w 297"/>
                  <a:gd name="T21" fmla="*/ 305 h 305"/>
                  <a:gd name="T22" fmla="*/ 216 w 297"/>
                  <a:gd name="T23" fmla="*/ 302 h 305"/>
                  <a:gd name="T24" fmla="*/ 211 w 297"/>
                  <a:gd name="T25" fmla="*/ 302 h 305"/>
                  <a:gd name="T26" fmla="*/ 206 w 297"/>
                  <a:gd name="T27" fmla="*/ 302 h 305"/>
                  <a:gd name="T28" fmla="*/ 202 w 297"/>
                  <a:gd name="T29" fmla="*/ 302 h 305"/>
                  <a:gd name="T30" fmla="*/ 197 w 297"/>
                  <a:gd name="T31" fmla="*/ 302 h 305"/>
                  <a:gd name="T32" fmla="*/ 192 w 297"/>
                  <a:gd name="T33" fmla="*/ 302 h 305"/>
                  <a:gd name="T34" fmla="*/ 185 w 297"/>
                  <a:gd name="T35" fmla="*/ 302 h 305"/>
                  <a:gd name="T36" fmla="*/ 180 w 297"/>
                  <a:gd name="T37" fmla="*/ 302 h 305"/>
                  <a:gd name="T38" fmla="*/ 173 w 297"/>
                  <a:gd name="T39" fmla="*/ 302 h 305"/>
                  <a:gd name="T40" fmla="*/ 168 w 297"/>
                  <a:gd name="T41" fmla="*/ 302 h 305"/>
                  <a:gd name="T42" fmla="*/ 161 w 297"/>
                  <a:gd name="T43" fmla="*/ 300 h 305"/>
                  <a:gd name="T44" fmla="*/ 154 w 297"/>
                  <a:gd name="T45" fmla="*/ 300 h 305"/>
                  <a:gd name="T46" fmla="*/ 145 w 297"/>
                  <a:gd name="T47" fmla="*/ 300 h 305"/>
                  <a:gd name="T48" fmla="*/ 137 w 297"/>
                  <a:gd name="T49" fmla="*/ 300 h 305"/>
                  <a:gd name="T50" fmla="*/ 130 w 297"/>
                  <a:gd name="T51" fmla="*/ 297 h 305"/>
                  <a:gd name="T52" fmla="*/ 123 w 297"/>
                  <a:gd name="T53" fmla="*/ 297 h 305"/>
                  <a:gd name="T54" fmla="*/ 116 w 297"/>
                  <a:gd name="T55" fmla="*/ 295 h 305"/>
                  <a:gd name="T56" fmla="*/ 107 w 297"/>
                  <a:gd name="T57" fmla="*/ 293 h 305"/>
                  <a:gd name="T58" fmla="*/ 99 w 297"/>
                  <a:gd name="T59" fmla="*/ 290 h 305"/>
                  <a:gd name="T60" fmla="*/ 95 w 297"/>
                  <a:gd name="T61" fmla="*/ 290 h 305"/>
                  <a:gd name="T62" fmla="*/ 88 w 297"/>
                  <a:gd name="T63" fmla="*/ 288 h 305"/>
                  <a:gd name="T64" fmla="*/ 80 w 297"/>
                  <a:gd name="T65" fmla="*/ 286 h 305"/>
                  <a:gd name="T66" fmla="*/ 73 w 297"/>
                  <a:gd name="T67" fmla="*/ 283 h 305"/>
                  <a:gd name="T68" fmla="*/ 69 w 297"/>
                  <a:gd name="T69" fmla="*/ 281 h 305"/>
                  <a:gd name="T70" fmla="*/ 61 w 297"/>
                  <a:gd name="T71" fmla="*/ 278 h 305"/>
                  <a:gd name="T72" fmla="*/ 57 w 297"/>
                  <a:gd name="T73" fmla="*/ 276 h 305"/>
                  <a:gd name="T74" fmla="*/ 50 w 297"/>
                  <a:gd name="T75" fmla="*/ 274 h 305"/>
                  <a:gd name="T76" fmla="*/ 47 w 297"/>
                  <a:gd name="T77" fmla="*/ 271 h 305"/>
                  <a:gd name="T78" fmla="*/ 40 w 297"/>
                  <a:gd name="T79" fmla="*/ 269 h 305"/>
                  <a:gd name="T80" fmla="*/ 35 w 297"/>
                  <a:gd name="T81" fmla="*/ 267 h 305"/>
                  <a:gd name="T82" fmla="*/ 33 w 297"/>
                  <a:gd name="T83" fmla="*/ 264 h 305"/>
                  <a:gd name="T84" fmla="*/ 28 w 297"/>
                  <a:gd name="T85" fmla="*/ 262 h 305"/>
                  <a:gd name="T86" fmla="*/ 21 w 297"/>
                  <a:gd name="T87" fmla="*/ 257 h 305"/>
                  <a:gd name="T88" fmla="*/ 14 w 297"/>
                  <a:gd name="T89" fmla="*/ 252 h 305"/>
                  <a:gd name="T90" fmla="*/ 9 w 297"/>
                  <a:gd name="T91" fmla="*/ 248 h 305"/>
                  <a:gd name="T92" fmla="*/ 7 w 297"/>
                  <a:gd name="T93" fmla="*/ 245 h 305"/>
                  <a:gd name="T94" fmla="*/ 0 w 297"/>
                  <a:gd name="T95" fmla="*/ 240 h 305"/>
                  <a:gd name="T96" fmla="*/ 0 w 297"/>
                  <a:gd name="T97" fmla="*/ 238 h 305"/>
                  <a:gd name="T98" fmla="*/ 76 w 297"/>
                  <a:gd name="T99" fmla="*/ 0 h 305"/>
                  <a:gd name="T100" fmla="*/ 76 w 297"/>
                  <a:gd name="T101" fmla="*/ 0 h 3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97" h="305">
                    <a:moveTo>
                      <a:pt x="76" y="0"/>
                    </a:moveTo>
                    <a:lnTo>
                      <a:pt x="297" y="79"/>
                    </a:lnTo>
                    <a:lnTo>
                      <a:pt x="256" y="302"/>
                    </a:lnTo>
                    <a:lnTo>
                      <a:pt x="254" y="302"/>
                    </a:lnTo>
                    <a:lnTo>
                      <a:pt x="252" y="302"/>
                    </a:lnTo>
                    <a:lnTo>
                      <a:pt x="247" y="302"/>
                    </a:lnTo>
                    <a:lnTo>
                      <a:pt x="242" y="302"/>
                    </a:lnTo>
                    <a:lnTo>
                      <a:pt x="237" y="302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2"/>
                    </a:lnTo>
                    <a:lnTo>
                      <a:pt x="211" y="302"/>
                    </a:lnTo>
                    <a:lnTo>
                      <a:pt x="206" y="302"/>
                    </a:lnTo>
                    <a:lnTo>
                      <a:pt x="202" y="302"/>
                    </a:lnTo>
                    <a:lnTo>
                      <a:pt x="197" y="302"/>
                    </a:lnTo>
                    <a:lnTo>
                      <a:pt x="192" y="302"/>
                    </a:lnTo>
                    <a:lnTo>
                      <a:pt x="185" y="302"/>
                    </a:lnTo>
                    <a:lnTo>
                      <a:pt x="180" y="302"/>
                    </a:lnTo>
                    <a:lnTo>
                      <a:pt x="173" y="302"/>
                    </a:lnTo>
                    <a:lnTo>
                      <a:pt x="168" y="302"/>
                    </a:lnTo>
                    <a:lnTo>
                      <a:pt x="161" y="300"/>
                    </a:lnTo>
                    <a:lnTo>
                      <a:pt x="154" y="300"/>
                    </a:lnTo>
                    <a:lnTo>
                      <a:pt x="145" y="300"/>
                    </a:lnTo>
                    <a:lnTo>
                      <a:pt x="137" y="300"/>
                    </a:lnTo>
                    <a:lnTo>
                      <a:pt x="130" y="297"/>
                    </a:lnTo>
                    <a:lnTo>
                      <a:pt x="123" y="297"/>
                    </a:lnTo>
                    <a:lnTo>
                      <a:pt x="116" y="295"/>
                    </a:lnTo>
                    <a:lnTo>
                      <a:pt x="107" y="293"/>
                    </a:lnTo>
                    <a:lnTo>
                      <a:pt x="99" y="290"/>
                    </a:lnTo>
                    <a:lnTo>
                      <a:pt x="95" y="290"/>
                    </a:lnTo>
                    <a:lnTo>
                      <a:pt x="88" y="288"/>
                    </a:lnTo>
                    <a:lnTo>
                      <a:pt x="80" y="286"/>
                    </a:lnTo>
                    <a:lnTo>
                      <a:pt x="73" y="283"/>
                    </a:lnTo>
                    <a:lnTo>
                      <a:pt x="69" y="281"/>
                    </a:lnTo>
                    <a:lnTo>
                      <a:pt x="61" y="278"/>
                    </a:lnTo>
                    <a:lnTo>
                      <a:pt x="57" y="276"/>
                    </a:lnTo>
                    <a:lnTo>
                      <a:pt x="50" y="274"/>
                    </a:lnTo>
                    <a:lnTo>
                      <a:pt x="47" y="271"/>
                    </a:lnTo>
                    <a:lnTo>
                      <a:pt x="40" y="269"/>
                    </a:lnTo>
                    <a:lnTo>
                      <a:pt x="35" y="267"/>
                    </a:lnTo>
                    <a:lnTo>
                      <a:pt x="33" y="264"/>
                    </a:lnTo>
                    <a:lnTo>
                      <a:pt x="28" y="262"/>
                    </a:lnTo>
                    <a:lnTo>
                      <a:pt x="21" y="257"/>
                    </a:lnTo>
                    <a:lnTo>
                      <a:pt x="14" y="252"/>
                    </a:lnTo>
                    <a:lnTo>
                      <a:pt x="9" y="248"/>
                    </a:lnTo>
                    <a:lnTo>
                      <a:pt x="7" y="245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38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6" name="Freeform 310"/>
              <p:cNvSpPr>
                <a:spLocks/>
              </p:cNvSpPr>
              <p:nvPr/>
            </p:nvSpPr>
            <p:spPr bwMode="auto">
              <a:xfrm>
                <a:off x="5181" y="4592"/>
                <a:ext cx="323" cy="338"/>
              </a:xfrm>
              <a:custGeom>
                <a:avLst/>
                <a:gdLst>
                  <a:gd name="T0" fmla="*/ 133 w 323"/>
                  <a:gd name="T1" fmla="*/ 5 h 338"/>
                  <a:gd name="T2" fmla="*/ 116 w 323"/>
                  <a:gd name="T3" fmla="*/ 2 h 338"/>
                  <a:gd name="T4" fmla="*/ 100 w 323"/>
                  <a:gd name="T5" fmla="*/ 0 h 338"/>
                  <a:gd name="T6" fmla="*/ 86 w 323"/>
                  <a:gd name="T7" fmla="*/ 0 h 338"/>
                  <a:gd name="T8" fmla="*/ 76 w 323"/>
                  <a:gd name="T9" fmla="*/ 5 h 338"/>
                  <a:gd name="T10" fmla="*/ 69 w 323"/>
                  <a:gd name="T11" fmla="*/ 14 h 338"/>
                  <a:gd name="T12" fmla="*/ 62 w 323"/>
                  <a:gd name="T13" fmla="*/ 36 h 338"/>
                  <a:gd name="T14" fmla="*/ 57 w 323"/>
                  <a:gd name="T15" fmla="*/ 48 h 338"/>
                  <a:gd name="T16" fmla="*/ 52 w 323"/>
                  <a:gd name="T17" fmla="*/ 62 h 338"/>
                  <a:gd name="T18" fmla="*/ 48 w 323"/>
                  <a:gd name="T19" fmla="*/ 76 h 338"/>
                  <a:gd name="T20" fmla="*/ 45 w 323"/>
                  <a:gd name="T21" fmla="*/ 93 h 338"/>
                  <a:gd name="T22" fmla="*/ 38 w 323"/>
                  <a:gd name="T23" fmla="*/ 109 h 338"/>
                  <a:gd name="T24" fmla="*/ 36 w 323"/>
                  <a:gd name="T25" fmla="*/ 128 h 338"/>
                  <a:gd name="T26" fmla="*/ 31 w 323"/>
                  <a:gd name="T27" fmla="*/ 145 h 338"/>
                  <a:gd name="T28" fmla="*/ 26 w 323"/>
                  <a:gd name="T29" fmla="*/ 162 h 338"/>
                  <a:gd name="T30" fmla="*/ 21 w 323"/>
                  <a:gd name="T31" fmla="*/ 178 h 338"/>
                  <a:gd name="T32" fmla="*/ 17 w 323"/>
                  <a:gd name="T33" fmla="*/ 195 h 338"/>
                  <a:gd name="T34" fmla="*/ 12 w 323"/>
                  <a:gd name="T35" fmla="*/ 212 h 338"/>
                  <a:gd name="T36" fmla="*/ 10 w 323"/>
                  <a:gd name="T37" fmla="*/ 226 h 338"/>
                  <a:gd name="T38" fmla="*/ 5 w 323"/>
                  <a:gd name="T39" fmla="*/ 247 h 338"/>
                  <a:gd name="T40" fmla="*/ 0 w 323"/>
                  <a:gd name="T41" fmla="*/ 262 h 338"/>
                  <a:gd name="T42" fmla="*/ 2 w 323"/>
                  <a:gd name="T43" fmla="*/ 266 h 338"/>
                  <a:gd name="T44" fmla="*/ 17 w 323"/>
                  <a:gd name="T45" fmla="*/ 273 h 338"/>
                  <a:gd name="T46" fmla="*/ 31 w 323"/>
                  <a:gd name="T47" fmla="*/ 283 h 338"/>
                  <a:gd name="T48" fmla="*/ 48 w 323"/>
                  <a:gd name="T49" fmla="*/ 290 h 338"/>
                  <a:gd name="T50" fmla="*/ 67 w 323"/>
                  <a:gd name="T51" fmla="*/ 300 h 338"/>
                  <a:gd name="T52" fmla="*/ 86 w 323"/>
                  <a:gd name="T53" fmla="*/ 307 h 338"/>
                  <a:gd name="T54" fmla="*/ 109 w 323"/>
                  <a:gd name="T55" fmla="*/ 314 h 338"/>
                  <a:gd name="T56" fmla="*/ 124 w 323"/>
                  <a:gd name="T57" fmla="*/ 319 h 338"/>
                  <a:gd name="T58" fmla="*/ 138 w 323"/>
                  <a:gd name="T59" fmla="*/ 323 h 338"/>
                  <a:gd name="T60" fmla="*/ 152 w 323"/>
                  <a:gd name="T61" fmla="*/ 326 h 338"/>
                  <a:gd name="T62" fmla="*/ 169 w 323"/>
                  <a:gd name="T63" fmla="*/ 330 h 338"/>
                  <a:gd name="T64" fmla="*/ 183 w 323"/>
                  <a:gd name="T65" fmla="*/ 333 h 338"/>
                  <a:gd name="T66" fmla="*/ 204 w 323"/>
                  <a:gd name="T67" fmla="*/ 335 h 338"/>
                  <a:gd name="T68" fmla="*/ 226 w 323"/>
                  <a:gd name="T69" fmla="*/ 335 h 338"/>
                  <a:gd name="T70" fmla="*/ 245 w 323"/>
                  <a:gd name="T71" fmla="*/ 335 h 338"/>
                  <a:gd name="T72" fmla="*/ 259 w 323"/>
                  <a:gd name="T73" fmla="*/ 333 h 338"/>
                  <a:gd name="T74" fmla="*/ 271 w 323"/>
                  <a:gd name="T75" fmla="*/ 328 h 338"/>
                  <a:gd name="T76" fmla="*/ 285 w 323"/>
                  <a:gd name="T77" fmla="*/ 319 h 338"/>
                  <a:gd name="T78" fmla="*/ 290 w 323"/>
                  <a:gd name="T79" fmla="*/ 311 h 338"/>
                  <a:gd name="T80" fmla="*/ 242 w 323"/>
                  <a:gd name="T81" fmla="*/ 81 h 338"/>
                  <a:gd name="T82" fmla="*/ 264 w 323"/>
                  <a:gd name="T83" fmla="*/ 292 h 338"/>
                  <a:gd name="T84" fmla="*/ 254 w 323"/>
                  <a:gd name="T85" fmla="*/ 300 h 338"/>
                  <a:gd name="T86" fmla="*/ 238 w 323"/>
                  <a:gd name="T87" fmla="*/ 304 h 338"/>
                  <a:gd name="T88" fmla="*/ 221 w 323"/>
                  <a:gd name="T89" fmla="*/ 304 h 338"/>
                  <a:gd name="T90" fmla="*/ 202 w 323"/>
                  <a:gd name="T91" fmla="*/ 304 h 338"/>
                  <a:gd name="T92" fmla="*/ 181 w 323"/>
                  <a:gd name="T93" fmla="*/ 304 h 338"/>
                  <a:gd name="T94" fmla="*/ 159 w 323"/>
                  <a:gd name="T95" fmla="*/ 300 h 338"/>
                  <a:gd name="T96" fmla="*/ 145 w 323"/>
                  <a:gd name="T97" fmla="*/ 297 h 338"/>
                  <a:gd name="T98" fmla="*/ 128 w 323"/>
                  <a:gd name="T99" fmla="*/ 292 h 338"/>
                  <a:gd name="T100" fmla="*/ 116 w 323"/>
                  <a:gd name="T101" fmla="*/ 290 h 338"/>
                  <a:gd name="T102" fmla="*/ 100 w 323"/>
                  <a:gd name="T103" fmla="*/ 285 h 338"/>
                  <a:gd name="T104" fmla="*/ 81 w 323"/>
                  <a:gd name="T105" fmla="*/ 278 h 338"/>
                  <a:gd name="T106" fmla="*/ 64 w 323"/>
                  <a:gd name="T107" fmla="*/ 271 h 338"/>
                  <a:gd name="T108" fmla="*/ 48 w 323"/>
                  <a:gd name="T109" fmla="*/ 262 h 338"/>
                  <a:gd name="T110" fmla="*/ 38 w 323"/>
                  <a:gd name="T111" fmla="*/ 252 h 338"/>
                  <a:gd name="T112" fmla="*/ 36 w 323"/>
                  <a:gd name="T113" fmla="*/ 245 h 338"/>
                  <a:gd name="T114" fmla="*/ 140 w 323"/>
                  <a:gd name="T115" fmla="*/ 7 h 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3" h="338">
                    <a:moveTo>
                      <a:pt x="140" y="7"/>
                    </a:moveTo>
                    <a:lnTo>
                      <a:pt x="138" y="5"/>
                    </a:lnTo>
                    <a:lnTo>
                      <a:pt x="133" y="5"/>
                    </a:lnTo>
                    <a:lnTo>
                      <a:pt x="128" y="2"/>
                    </a:lnTo>
                    <a:lnTo>
                      <a:pt x="124" y="2"/>
                    </a:lnTo>
                    <a:lnTo>
                      <a:pt x="116" y="2"/>
                    </a:lnTo>
                    <a:lnTo>
                      <a:pt x="112" y="2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5"/>
                    </a:lnTo>
                    <a:lnTo>
                      <a:pt x="74" y="7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7" y="19"/>
                    </a:lnTo>
                    <a:lnTo>
                      <a:pt x="64" y="26"/>
                    </a:lnTo>
                    <a:lnTo>
                      <a:pt x="62" y="36"/>
                    </a:lnTo>
                    <a:lnTo>
                      <a:pt x="62" y="38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7" y="52"/>
                    </a:lnTo>
                    <a:lnTo>
                      <a:pt x="55" y="57"/>
                    </a:lnTo>
                    <a:lnTo>
                      <a:pt x="52" y="62"/>
                    </a:lnTo>
                    <a:lnTo>
                      <a:pt x="52" y="67"/>
                    </a:lnTo>
                    <a:lnTo>
                      <a:pt x="50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45" y="88"/>
                    </a:lnTo>
                    <a:lnTo>
                      <a:pt x="45" y="93"/>
                    </a:lnTo>
                    <a:lnTo>
                      <a:pt x="43" y="98"/>
                    </a:lnTo>
                    <a:lnTo>
                      <a:pt x="40" y="105"/>
                    </a:lnTo>
                    <a:lnTo>
                      <a:pt x="38" y="109"/>
                    </a:lnTo>
                    <a:lnTo>
                      <a:pt x="38" y="117"/>
                    </a:lnTo>
                    <a:lnTo>
                      <a:pt x="36" y="121"/>
                    </a:lnTo>
                    <a:lnTo>
                      <a:pt x="36" y="128"/>
                    </a:lnTo>
                    <a:lnTo>
                      <a:pt x="33" y="133"/>
                    </a:lnTo>
                    <a:lnTo>
                      <a:pt x="33" y="140"/>
                    </a:lnTo>
                    <a:lnTo>
                      <a:pt x="31" y="145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6" y="162"/>
                    </a:lnTo>
                    <a:lnTo>
                      <a:pt x="24" y="169"/>
                    </a:lnTo>
                    <a:lnTo>
                      <a:pt x="21" y="174"/>
                    </a:lnTo>
                    <a:lnTo>
                      <a:pt x="21" y="178"/>
                    </a:lnTo>
                    <a:lnTo>
                      <a:pt x="19" y="185"/>
                    </a:lnTo>
                    <a:lnTo>
                      <a:pt x="17" y="190"/>
                    </a:lnTo>
                    <a:lnTo>
                      <a:pt x="17" y="195"/>
                    </a:lnTo>
                    <a:lnTo>
                      <a:pt x="14" y="202"/>
                    </a:lnTo>
                    <a:lnTo>
                      <a:pt x="14" y="207"/>
                    </a:lnTo>
                    <a:lnTo>
                      <a:pt x="12" y="212"/>
                    </a:lnTo>
                    <a:lnTo>
                      <a:pt x="12" y="216"/>
                    </a:lnTo>
                    <a:lnTo>
                      <a:pt x="10" y="221"/>
                    </a:lnTo>
                    <a:lnTo>
                      <a:pt x="10" y="226"/>
                    </a:lnTo>
                    <a:lnTo>
                      <a:pt x="7" y="233"/>
                    </a:lnTo>
                    <a:lnTo>
                      <a:pt x="5" y="240"/>
                    </a:lnTo>
                    <a:lnTo>
                      <a:pt x="5" y="247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2" y="266"/>
                    </a:lnTo>
                    <a:lnTo>
                      <a:pt x="5" y="269"/>
                    </a:lnTo>
                    <a:lnTo>
                      <a:pt x="10" y="271"/>
                    </a:lnTo>
                    <a:lnTo>
                      <a:pt x="17" y="273"/>
                    </a:lnTo>
                    <a:lnTo>
                      <a:pt x="24" y="278"/>
                    </a:lnTo>
                    <a:lnTo>
                      <a:pt x="26" y="281"/>
                    </a:lnTo>
                    <a:lnTo>
                      <a:pt x="31" y="283"/>
                    </a:lnTo>
                    <a:lnTo>
                      <a:pt x="36" y="285"/>
                    </a:lnTo>
                    <a:lnTo>
                      <a:pt x="43" y="288"/>
                    </a:lnTo>
                    <a:lnTo>
                      <a:pt x="48" y="290"/>
                    </a:lnTo>
                    <a:lnTo>
                      <a:pt x="52" y="292"/>
                    </a:lnTo>
                    <a:lnTo>
                      <a:pt x="57" y="295"/>
                    </a:lnTo>
                    <a:lnTo>
                      <a:pt x="67" y="300"/>
                    </a:lnTo>
                    <a:lnTo>
                      <a:pt x="71" y="302"/>
                    </a:lnTo>
                    <a:lnTo>
                      <a:pt x="78" y="304"/>
                    </a:lnTo>
                    <a:lnTo>
                      <a:pt x="86" y="307"/>
                    </a:lnTo>
                    <a:lnTo>
                      <a:pt x="95" y="309"/>
                    </a:lnTo>
                    <a:lnTo>
                      <a:pt x="102" y="311"/>
                    </a:lnTo>
                    <a:lnTo>
                      <a:pt x="109" y="314"/>
                    </a:lnTo>
                    <a:lnTo>
                      <a:pt x="114" y="316"/>
                    </a:lnTo>
                    <a:lnTo>
                      <a:pt x="119" y="316"/>
                    </a:lnTo>
                    <a:lnTo>
                      <a:pt x="124" y="319"/>
                    </a:lnTo>
                    <a:lnTo>
                      <a:pt x="128" y="321"/>
                    </a:lnTo>
                    <a:lnTo>
                      <a:pt x="133" y="321"/>
                    </a:lnTo>
                    <a:lnTo>
                      <a:pt x="138" y="323"/>
                    </a:lnTo>
                    <a:lnTo>
                      <a:pt x="143" y="323"/>
                    </a:lnTo>
                    <a:lnTo>
                      <a:pt x="147" y="326"/>
                    </a:lnTo>
                    <a:lnTo>
                      <a:pt x="152" y="326"/>
                    </a:lnTo>
                    <a:lnTo>
                      <a:pt x="157" y="328"/>
                    </a:lnTo>
                    <a:lnTo>
                      <a:pt x="162" y="328"/>
                    </a:lnTo>
                    <a:lnTo>
                      <a:pt x="169" y="330"/>
                    </a:lnTo>
                    <a:lnTo>
                      <a:pt x="174" y="330"/>
                    </a:lnTo>
                    <a:lnTo>
                      <a:pt x="178" y="330"/>
                    </a:lnTo>
                    <a:lnTo>
                      <a:pt x="183" y="333"/>
                    </a:lnTo>
                    <a:lnTo>
                      <a:pt x="188" y="333"/>
                    </a:lnTo>
                    <a:lnTo>
                      <a:pt x="195" y="335"/>
                    </a:lnTo>
                    <a:lnTo>
                      <a:pt x="204" y="335"/>
                    </a:lnTo>
                    <a:lnTo>
                      <a:pt x="212" y="335"/>
                    </a:lnTo>
                    <a:lnTo>
                      <a:pt x="219" y="335"/>
                    </a:lnTo>
                    <a:lnTo>
                      <a:pt x="226" y="335"/>
                    </a:lnTo>
                    <a:lnTo>
                      <a:pt x="233" y="338"/>
                    </a:lnTo>
                    <a:lnTo>
                      <a:pt x="238" y="335"/>
                    </a:lnTo>
                    <a:lnTo>
                      <a:pt x="245" y="335"/>
                    </a:lnTo>
                    <a:lnTo>
                      <a:pt x="250" y="335"/>
                    </a:lnTo>
                    <a:lnTo>
                      <a:pt x="254" y="333"/>
                    </a:lnTo>
                    <a:lnTo>
                      <a:pt x="259" y="333"/>
                    </a:lnTo>
                    <a:lnTo>
                      <a:pt x="261" y="330"/>
                    </a:lnTo>
                    <a:lnTo>
                      <a:pt x="266" y="330"/>
                    </a:lnTo>
                    <a:lnTo>
                      <a:pt x="271" y="328"/>
                    </a:lnTo>
                    <a:lnTo>
                      <a:pt x="276" y="326"/>
                    </a:lnTo>
                    <a:lnTo>
                      <a:pt x="280" y="323"/>
                    </a:lnTo>
                    <a:lnTo>
                      <a:pt x="285" y="319"/>
                    </a:lnTo>
                    <a:lnTo>
                      <a:pt x="288" y="316"/>
                    </a:lnTo>
                    <a:lnTo>
                      <a:pt x="290" y="314"/>
                    </a:lnTo>
                    <a:lnTo>
                      <a:pt x="290" y="311"/>
                    </a:lnTo>
                    <a:lnTo>
                      <a:pt x="323" y="83"/>
                    </a:lnTo>
                    <a:lnTo>
                      <a:pt x="269" y="60"/>
                    </a:lnTo>
                    <a:lnTo>
                      <a:pt x="242" y="81"/>
                    </a:lnTo>
                    <a:lnTo>
                      <a:pt x="297" y="100"/>
                    </a:lnTo>
                    <a:lnTo>
                      <a:pt x="264" y="292"/>
                    </a:lnTo>
                    <a:lnTo>
                      <a:pt x="261" y="295"/>
                    </a:lnTo>
                    <a:lnTo>
                      <a:pt x="257" y="297"/>
                    </a:lnTo>
                    <a:lnTo>
                      <a:pt x="254" y="300"/>
                    </a:lnTo>
                    <a:lnTo>
                      <a:pt x="250" y="302"/>
                    </a:lnTo>
                    <a:lnTo>
                      <a:pt x="245" y="304"/>
                    </a:lnTo>
                    <a:lnTo>
                      <a:pt x="238" y="304"/>
                    </a:lnTo>
                    <a:lnTo>
                      <a:pt x="231" y="304"/>
                    </a:lnTo>
                    <a:lnTo>
                      <a:pt x="226" y="304"/>
                    </a:lnTo>
                    <a:lnTo>
                      <a:pt x="221" y="304"/>
                    </a:lnTo>
                    <a:lnTo>
                      <a:pt x="214" y="304"/>
                    </a:lnTo>
                    <a:lnTo>
                      <a:pt x="209" y="304"/>
                    </a:lnTo>
                    <a:lnTo>
                      <a:pt x="202" y="304"/>
                    </a:lnTo>
                    <a:lnTo>
                      <a:pt x="197" y="304"/>
                    </a:lnTo>
                    <a:lnTo>
                      <a:pt x="188" y="304"/>
                    </a:lnTo>
                    <a:lnTo>
                      <a:pt x="181" y="304"/>
                    </a:lnTo>
                    <a:lnTo>
                      <a:pt x="171" y="302"/>
                    </a:lnTo>
                    <a:lnTo>
                      <a:pt x="164" y="300"/>
                    </a:lnTo>
                    <a:lnTo>
                      <a:pt x="159" y="300"/>
                    </a:lnTo>
                    <a:lnTo>
                      <a:pt x="154" y="300"/>
                    </a:lnTo>
                    <a:lnTo>
                      <a:pt x="150" y="297"/>
                    </a:lnTo>
                    <a:lnTo>
                      <a:pt x="145" y="297"/>
                    </a:lnTo>
                    <a:lnTo>
                      <a:pt x="140" y="295"/>
                    </a:lnTo>
                    <a:lnTo>
                      <a:pt x="133" y="295"/>
                    </a:lnTo>
                    <a:lnTo>
                      <a:pt x="128" y="292"/>
                    </a:lnTo>
                    <a:lnTo>
                      <a:pt x="126" y="292"/>
                    </a:lnTo>
                    <a:lnTo>
                      <a:pt x="121" y="290"/>
                    </a:lnTo>
                    <a:lnTo>
                      <a:pt x="116" y="290"/>
                    </a:lnTo>
                    <a:lnTo>
                      <a:pt x="112" y="288"/>
                    </a:lnTo>
                    <a:lnTo>
                      <a:pt x="109" y="288"/>
                    </a:lnTo>
                    <a:lnTo>
                      <a:pt x="100" y="285"/>
                    </a:lnTo>
                    <a:lnTo>
                      <a:pt x="93" y="283"/>
                    </a:lnTo>
                    <a:lnTo>
                      <a:pt x="86" y="281"/>
                    </a:lnTo>
                    <a:lnTo>
                      <a:pt x="81" y="278"/>
                    </a:lnTo>
                    <a:lnTo>
                      <a:pt x="76" y="276"/>
                    </a:lnTo>
                    <a:lnTo>
                      <a:pt x="69" y="273"/>
                    </a:lnTo>
                    <a:lnTo>
                      <a:pt x="64" y="271"/>
                    </a:lnTo>
                    <a:lnTo>
                      <a:pt x="62" y="269"/>
                    </a:lnTo>
                    <a:lnTo>
                      <a:pt x="52" y="264"/>
                    </a:lnTo>
                    <a:lnTo>
                      <a:pt x="48" y="262"/>
                    </a:lnTo>
                    <a:lnTo>
                      <a:pt x="43" y="257"/>
                    </a:lnTo>
                    <a:lnTo>
                      <a:pt x="40" y="254"/>
                    </a:lnTo>
                    <a:lnTo>
                      <a:pt x="38" y="252"/>
                    </a:lnTo>
                    <a:lnTo>
                      <a:pt x="36" y="250"/>
                    </a:lnTo>
                    <a:lnTo>
                      <a:pt x="36" y="247"/>
                    </a:lnTo>
                    <a:lnTo>
                      <a:pt x="36" y="245"/>
                    </a:lnTo>
                    <a:lnTo>
                      <a:pt x="97" y="31"/>
                    </a:lnTo>
                    <a:lnTo>
                      <a:pt x="135" y="41"/>
                    </a:lnTo>
                    <a:lnTo>
                      <a:pt x="14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07" name="Freeform 311"/>
              <p:cNvSpPr>
                <a:spLocks/>
              </p:cNvSpPr>
              <p:nvPr/>
            </p:nvSpPr>
            <p:spPr bwMode="auto">
              <a:xfrm>
                <a:off x="5257" y="4603"/>
                <a:ext cx="226" cy="68"/>
              </a:xfrm>
              <a:custGeom>
                <a:avLst/>
                <a:gdLst>
                  <a:gd name="T0" fmla="*/ 41 w 226"/>
                  <a:gd name="T1" fmla="*/ 12 h 68"/>
                  <a:gd name="T2" fmla="*/ 171 w 226"/>
                  <a:gd name="T3" fmla="*/ 49 h 68"/>
                  <a:gd name="T4" fmla="*/ 226 w 226"/>
                  <a:gd name="T5" fmla="*/ 6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6" h="68">
                    <a:moveTo>
                      <a:pt x="41" y="12"/>
                    </a:moveTo>
                    <a:cubicBezTo>
                      <a:pt x="181" y="60"/>
                      <a:pt x="0" y="0"/>
                      <a:pt x="171" y="49"/>
                    </a:cubicBezTo>
                    <a:cubicBezTo>
                      <a:pt x="190" y="54"/>
                      <a:pt x="226" y="68"/>
                      <a:pt x="226" y="68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1060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060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347019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– AMBULATORY DEVICES</a:t>
            </a:r>
            <a:endParaRPr 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105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4.02A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Ambulate Resident with Walker/Cane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3832110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088923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106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1767349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MECHANICAL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LIFTS</a:t>
            </a:r>
            <a:endParaRPr lang="en-US" sz="8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457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0245" y="326923"/>
            <a:ext cx="1524000" cy="1524000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24579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9466" y="314631"/>
            <a:ext cx="1222273" cy="1810775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24580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226" y="4136923"/>
            <a:ext cx="1524000" cy="1524000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24581" name="Picture 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1466" y="4240161"/>
            <a:ext cx="1524000" cy="1524000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24582" name="Picture 6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5823" y="4761271"/>
            <a:ext cx="1095375" cy="1524000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85632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64AA734-7E75-45B8-BA89-30BC5AB0298B}" type="slidenum">
              <a:rPr lang="en-US" smtClean="0"/>
              <a:pPr eaLnBrk="1" hangingPunct="1"/>
              <a:t>107</a:t>
            </a:fld>
            <a:endParaRPr lang="en-US" smtClean="0"/>
          </a:p>
        </p:txBody>
      </p:sp>
      <p:sp>
        <p:nvSpPr>
          <p:cNvPr id="3" name="TextBox 2"/>
          <p:cNvSpPr txBox="1"/>
          <p:nvPr/>
        </p:nvSpPr>
        <p:spPr>
          <a:xfrm>
            <a:off x="0" y="0"/>
            <a:ext cx="9144000" cy="1323975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>
              <a:defRPr/>
            </a:pP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U.S. Department of Labor </a:t>
            </a:r>
          </a:p>
          <a:p>
            <a:pPr>
              <a:defRPr/>
            </a:pP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Hazardous Order No. 7  (July2010) 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00063" y="1820863"/>
            <a:ext cx="8056562" cy="415448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order prohibits minors under 18 from operating or assisting in the operation of most power-driven hoists, including those designated to lift and move patients. </a:t>
            </a:r>
          </a:p>
        </p:txBody>
      </p:sp>
      <p:sp>
        <p:nvSpPr>
          <p:cNvPr id="11571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5718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E41DC30-58FB-4D71-8CD7-192510D12D92}" type="slidenum">
              <a:rPr lang="en-US" smtClean="0"/>
              <a:pPr eaLnBrk="1" hangingPunct="1"/>
              <a:t>108</a:t>
            </a:fld>
            <a:endParaRPr lang="en-US" smtClean="0"/>
          </a:p>
        </p:txBody>
      </p:sp>
      <p:sp>
        <p:nvSpPr>
          <p:cNvPr id="3" name="TextBox 2"/>
          <p:cNvSpPr txBox="1"/>
          <p:nvPr/>
        </p:nvSpPr>
        <p:spPr>
          <a:xfrm>
            <a:off x="0" y="0"/>
            <a:ext cx="9144000" cy="1323975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>
              <a:defRPr/>
            </a:pP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U.S. Department of Labor </a:t>
            </a:r>
          </a:p>
          <a:p>
            <a:pPr>
              <a:defRPr/>
            </a:pP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Hazardous Order No. 7  (July2010) 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00063" y="1820863"/>
            <a:ext cx="8056562" cy="40925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440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What do we do?</a:t>
            </a:r>
          </a:p>
          <a:p>
            <a:pPr marL="571500" indent="-571500">
              <a:buFont typeface="Arial" pitchFamily="34" charset="0"/>
              <a:buChar char="•"/>
              <a:defRPr/>
            </a:pPr>
            <a:r>
              <a:rPr lang="en-US" sz="3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NA student regardless of age must demonstrate competence in the classroom.</a:t>
            </a:r>
          </a:p>
          <a:p>
            <a:pPr marL="571500" indent="-571500">
              <a:buFont typeface="Arial" pitchFamily="34" charset="0"/>
              <a:buChar char="•"/>
              <a:defRPr/>
            </a:pPr>
            <a:r>
              <a:rPr lang="en-US" sz="3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NA student under 18 </a:t>
            </a:r>
            <a:r>
              <a:rPr lang="en-US" sz="3600" i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MUST NOT OPERATE LIFTS IN THE CLINICAL AREA!</a:t>
            </a:r>
          </a:p>
        </p:txBody>
      </p:sp>
      <p:sp>
        <p:nvSpPr>
          <p:cNvPr id="11674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6742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FE3A99F-037F-4077-B5BD-9CBF7D6D8D46}" type="slidenum">
              <a:rPr lang="en-US" smtClean="0"/>
              <a:pPr eaLnBrk="1" hangingPunct="1"/>
              <a:t>109</a:t>
            </a:fld>
            <a:endParaRPr lang="en-US" smtClean="0"/>
          </a:p>
        </p:txBody>
      </p:sp>
      <p:sp>
        <p:nvSpPr>
          <p:cNvPr id="1126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477963"/>
            <a:ext cx="5434012" cy="4525962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for transfer of residents</a:t>
            </a:r>
          </a:p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Lower end of sling positioned behind knees</a:t>
            </a:r>
          </a:p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Hooks turned away from body</a:t>
            </a:r>
          </a:p>
        </p:txBody>
      </p:sp>
      <p:grpSp>
        <p:nvGrpSpPr>
          <p:cNvPr id="112645" name="Group 85"/>
          <p:cNvGrpSpPr>
            <a:grpSpLocks/>
          </p:cNvGrpSpPr>
          <p:nvPr/>
        </p:nvGrpSpPr>
        <p:grpSpPr bwMode="auto">
          <a:xfrm>
            <a:off x="6024563" y="2479675"/>
            <a:ext cx="2684462" cy="2833688"/>
            <a:chOff x="3795" y="1562"/>
            <a:chExt cx="1691" cy="1785"/>
          </a:xfrm>
        </p:grpSpPr>
        <p:sp>
          <p:nvSpPr>
            <p:cNvPr id="112648" name="AutoShape 10"/>
            <p:cNvSpPr>
              <a:spLocks noChangeAspect="1" noChangeArrowheads="1" noTextEdit="1"/>
            </p:cNvSpPr>
            <p:nvPr/>
          </p:nvSpPr>
          <p:spPr bwMode="auto">
            <a:xfrm>
              <a:off x="3795" y="1565"/>
              <a:ext cx="1691" cy="17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49" name="Freeform 12"/>
            <p:cNvSpPr>
              <a:spLocks/>
            </p:cNvSpPr>
            <p:nvPr/>
          </p:nvSpPr>
          <p:spPr bwMode="auto">
            <a:xfrm>
              <a:off x="3797" y="1562"/>
              <a:ext cx="1688" cy="1785"/>
            </a:xfrm>
            <a:custGeom>
              <a:avLst/>
              <a:gdLst>
                <a:gd name="T0" fmla="*/ 14 w 3376"/>
                <a:gd name="T1" fmla="*/ 9 h 3570"/>
                <a:gd name="T2" fmla="*/ 13 w 3376"/>
                <a:gd name="T3" fmla="*/ 3 h 3570"/>
                <a:gd name="T4" fmla="*/ 13 w 3376"/>
                <a:gd name="T5" fmla="*/ 2 h 3570"/>
                <a:gd name="T6" fmla="*/ 13 w 3376"/>
                <a:gd name="T7" fmla="*/ 1 h 3570"/>
                <a:gd name="T8" fmla="*/ 11 w 3376"/>
                <a:gd name="T9" fmla="*/ 1 h 3570"/>
                <a:gd name="T10" fmla="*/ 11 w 3376"/>
                <a:gd name="T11" fmla="*/ 2 h 3570"/>
                <a:gd name="T12" fmla="*/ 12 w 3376"/>
                <a:gd name="T13" fmla="*/ 3 h 3570"/>
                <a:gd name="T14" fmla="*/ 12 w 3376"/>
                <a:gd name="T15" fmla="*/ 3 h 3570"/>
                <a:gd name="T16" fmla="*/ 11 w 3376"/>
                <a:gd name="T17" fmla="*/ 4 h 3570"/>
                <a:gd name="T18" fmla="*/ 11 w 3376"/>
                <a:gd name="T19" fmla="*/ 5 h 3570"/>
                <a:gd name="T20" fmla="*/ 10 w 3376"/>
                <a:gd name="T21" fmla="*/ 5 h 3570"/>
                <a:gd name="T22" fmla="*/ 9 w 3376"/>
                <a:gd name="T23" fmla="*/ 5 h 3570"/>
                <a:gd name="T24" fmla="*/ 9 w 3376"/>
                <a:gd name="T25" fmla="*/ 4 h 3570"/>
                <a:gd name="T26" fmla="*/ 8 w 3376"/>
                <a:gd name="T27" fmla="*/ 3 h 3570"/>
                <a:gd name="T28" fmla="*/ 8 w 3376"/>
                <a:gd name="T29" fmla="*/ 4 h 3570"/>
                <a:gd name="T30" fmla="*/ 9 w 3376"/>
                <a:gd name="T31" fmla="*/ 5 h 3570"/>
                <a:gd name="T32" fmla="*/ 8 w 3376"/>
                <a:gd name="T33" fmla="*/ 5 h 3570"/>
                <a:gd name="T34" fmla="*/ 6 w 3376"/>
                <a:gd name="T35" fmla="*/ 4 h 3570"/>
                <a:gd name="T36" fmla="*/ 7 w 3376"/>
                <a:gd name="T37" fmla="*/ 7 h 3570"/>
                <a:gd name="T38" fmla="*/ 7 w 3376"/>
                <a:gd name="T39" fmla="*/ 12 h 3570"/>
                <a:gd name="T40" fmla="*/ 7 w 3376"/>
                <a:gd name="T41" fmla="*/ 11 h 3570"/>
                <a:gd name="T42" fmla="*/ 6 w 3376"/>
                <a:gd name="T43" fmla="*/ 7 h 3570"/>
                <a:gd name="T44" fmla="*/ 5 w 3376"/>
                <a:gd name="T45" fmla="*/ 5 h 3570"/>
                <a:gd name="T46" fmla="*/ 5 w 3376"/>
                <a:gd name="T47" fmla="*/ 4 h 3570"/>
                <a:gd name="T48" fmla="*/ 5 w 3376"/>
                <a:gd name="T49" fmla="*/ 3 h 3570"/>
                <a:gd name="T50" fmla="*/ 4 w 3376"/>
                <a:gd name="T51" fmla="*/ 5 h 3570"/>
                <a:gd name="T52" fmla="*/ 4 w 3376"/>
                <a:gd name="T53" fmla="*/ 5 h 3570"/>
                <a:gd name="T54" fmla="*/ 4 w 3376"/>
                <a:gd name="T55" fmla="*/ 4 h 3570"/>
                <a:gd name="T56" fmla="*/ 3 w 3376"/>
                <a:gd name="T57" fmla="*/ 4 h 3570"/>
                <a:gd name="T58" fmla="*/ 3 w 3376"/>
                <a:gd name="T59" fmla="*/ 2 h 3570"/>
                <a:gd name="T60" fmla="*/ 2 w 3376"/>
                <a:gd name="T61" fmla="*/ 3 h 3570"/>
                <a:gd name="T62" fmla="*/ 1 w 3376"/>
                <a:gd name="T63" fmla="*/ 4 h 3570"/>
                <a:gd name="T64" fmla="*/ 2 w 3376"/>
                <a:gd name="T65" fmla="*/ 6 h 3570"/>
                <a:gd name="T66" fmla="*/ 5 w 3376"/>
                <a:gd name="T67" fmla="*/ 6 h 3570"/>
                <a:gd name="T68" fmla="*/ 5 w 3376"/>
                <a:gd name="T69" fmla="*/ 9 h 3570"/>
                <a:gd name="T70" fmla="*/ 5 w 3376"/>
                <a:gd name="T71" fmla="*/ 9 h 3570"/>
                <a:gd name="T72" fmla="*/ 6 w 3376"/>
                <a:gd name="T73" fmla="*/ 11 h 3570"/>
                <a:gd name="T74" fmla="*/ 3 w 3376"/>
                <a:gd name="T75" fmla="*/ 11 h 3570"/>
                <a:gd name="T76" fmla="*/ 4 w 3376"/>
                <a:gd name="T77" fmla="*/ 12 h 3570"/>
                <a:gd name="T78" fmla="*/ 4 w 3376"/>
                <a:gd name="T79" fmla="*/ 12 h 3570"/>
                <a:gd name="T80" fmla="*/ 6 w 3376"/>
                <a:gd name="T81" fmla="*/ 12 h 3570"/>
                <a:gd name="T82" fmla="*/ 1 w 3376"/>
                <a:gd name="T83" fmla="*/ 12 h 3570"/>
                <a:gd name="T84" fmla="*/ 1 w 3376"/>
                <a:gd name="T85" fmla="*/ 13 h 3570"/>
                <a:gd name="T86" fmla="*/ 2 w 3376"/>
                <a:gd name="T87" fmla="*/ 13 h 3570"/>
                <a:gd name="T88" fmla="*/ 4 w 3376"/>
                <a:gd name="T89" fmla="*/ 14 h 3570"/>
                <a:gd name="T90" fmla="*/ 5 w 3376"/>
                <a:gd name="T91" fmla="*/ 14 h 3570"/>
                <a:gd name="T92" fmla="*/ 6 w 3376"/>
                <a:gd name="T93" fmla="*/ 13 h 3570"/>
                <a:gd name="T94" fmla="*/ 7 w 3376"/>
                <a:gd name="T95" fmla="*/ 13 h 3570"/>
                <a:gd name="T96" fmla="*/ 7 w 3376"/>
                <a:gd name="T97" fmla="*/ 13 h 3570"/>
                <a:gd name="T98" fmla="*/ 8 w 3376"/>
                <a:gd name="T99" fmla="*/ 13 h 3570"/>
                <a:gd name="T100" fmla="*/ 8 w 3376"/>
                <a:gd name="T101" fmla="*/ 12 h 3570"/>
                <a:gd name="T102" fmla="*/ 8 w 3376"/>
                <a:gd name="T103" fmla="*/ 7 h 3570"/>
                <a:gd name="T104" fmla="*/ 8 w 3376"/>
                <a:gd name="T105" fmla="*/ 6 h 3570"/>
                <a:gd name="T106" fmla="*/ 9 w 3376"/>
                <a:gd name="T107" fmla="*/ 6 h 3570"/>
                <a:gd name="T108" fmla="*/ 11 w 3376"/>
                <a:gd name="T109" fmla="*/ 6 h 3570"/>
                <a:gd name="T110" fmla="*/ 12 w 3376"/>
                <a:gd name="T111" fmla="*/ 6 h 3570"/>
                <a:gd name="T112" fmla="*/ 11 w 3376"/>
                <a:gd name="T113" fmla="*/ 9 h 3570"/>
                <a:gd name="T114" fmla="*/ 12 w 3376"/>
                <a:gd name="T115" fmla="*/ 13 h 3570"/>
                <a:gd name="T116" fmla="*/ 11 w 3376"/>
                <a:gd name="T117" fmla="*/ 14 h 3570"/>
                <a:gd name="T118" fmla="*/ 12 w 3376"/>
                <a:gd name="T119" fmla="*/ 14 h 3570"/>
                <a:gd name="T120" fmla="*/ 13 w 3376"/>
                <a:gd name="T121" fmla="*/ 14 h 35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76" h="3570">
                  <a:moveTo>
                    <a:pt x="3225" y="2600"/>
                  </a:moveTo>
                  <a:lnTo>
                    <a:pt x="3219" y="2571"/>
                  </a:lnTo>
                  <a:lnTo>
                    <a:pt x="3211" y="2541"/>
                  </a:lnTo>
                  <a:lnTo>
                    <a:pt x="3199" y="2512"/>
                  </a:lnTo>
                  <a:lnTo>
                    <a:pt x="3189" y="2484"/>
                  </a:lnTo>
                  <a:lnTo>
                    <a:pt x="3177" y="2455"/>
                  </a:lnTo>
                  <a:lnTo>
                    <a:pt x="3168" y="2427"/>
                  </a:lnTo>
                  <a:lnTo>
                    <a:pt x="3158" y="2398"/>
                  </a:lnTo>
                  <a:lnTo>
                    <a:pt x="3152" y="2368"/>
                  </a:lnTo>
                  <a:lnTo>
                    <a:pt x="3148" y="2337"/>
                  </a:lnTo>
                  <a:lnTo>
                    <a:pt x="3150" y="2305"/>
                  </a:lnTo>
                  <a:lnTo>
                    <a:pt x="3174" y="2299"/>
                  </a:lnTo>
                  <a:lnTo>
                    <a:pt x="3197" y="2295"/>
                  </a:lnTo>
                  <a:lnTo>
                    <a:pt x="3221" y="2291"/>
                  </a:lnTo>
                  <a:lnTo>
                    <a:pt x="3244" y="2290"/>
                  </a:lnTo>
                  <a:lnTo>
                    <a:pt x="3268" y="2288"/>
                  </a:lnTo>
                  <a:lnTo>
                    <a:pt x="3290" y="2286"/>
                  </a:lnTo>
                  <a:lnTo>
                    <a:pt x="3311" y="2282"/>
                  </a:lnTo>
                  <a:lnTo>
                    <a:pt x="3333" y="2278"/>
                  </a:lnTo>
                  <a:lnTo>
                    <a:pt x="3354" y="2272"/>
                  </a:lnTo>
                  <a:lnTo>
                    <a:pt x="3372" y="2262"/>
                  </a:lnTo>
                  <a:lnTo>
                    <a:pt x="3376" y="2246"/>
                  </a:lnTo>
                  <a:lnTo>
                    <a:pt x="3364" y="2140"/>
                  </a:lnTo>
                  <a:lnTo>
                    <a:pt x="3354" y="2032"/>
                  </a:lnTo>
                  <a:lnTo>
                    <a:pt x="3345" y="1922"/>
                  </a:lnTo>
                  <a:lnTo>
                    <a:pt x="3335" y="1814"/>
                  </a:lnTo>
                  <a:lnTo>
                    <a:pt x="3325" y="1705"/>
                  </a:lnTo>
                  <a:lnTo>
                    <a:pt x="3311" y="1597"/>
                  </a:lnTo>
                  <a:lnTo>
                    <a:pt x="3295" y="1493"/>
                  </a:lnTo>
                  <a:lnTo>
                    <a:pt x="3274" y="1391"/>
                  </a:lnTo>
                  <a:lnTo>
                    <a:pt x="3246" y="1290"/>
                  </a:lnTo>
                  <a:lnTo>
                    <a:pt x="3211" y="1194"/>
                  </a:lnTo>
                  <a:lnTo>
                    <a:pt x="3197" y="1141"/>
                  </a:lnTo>
                  <a:lnTo>
                    <a:pt x="3197" y="1086"/>
                  </a:lnTo>
                  <a:lnTo>
                    <a:pt x="3203" y="1031"/>
                  </a:lnTo>
                  <a:lnTo>
                    <a:pt x="3213" y="976"/>
                  </a:lnTo>
                  <a:lnTo>
                    <a:pt x="3227" y="919"/>
                  </a:lnTo>
                  <a:lnTo>
                    <a:pt x="3236" y="864"/>
                  </a:lnTo>
                  <a:lnTo>
                    <a:pt x="3242" y="808"/>
                  </a:lnTo>
                  <a:lnTo>
                    <a:pt x="3240" y="753"/>
                  </a:lnTo>
                  <a:lnTo>
                    <a:pt x="3227" y="702"/>
                  </a:lnTo>
                  <a:lnTo>
                    <a:pt x="3197" y="651"/>
                  </a:lnTo>
                  <a:lnTo>
                    <a:pt x="3197" y="631"/>
                  </a:lnTo>
                  <a:lnTo>
                    <a:pt x="3195" y="616"/>
                  </a:lnTo>
                  <a:lnTo>
                    <a:pt x="3191" y="602"/>
                  </a:lnTo>
                  <a:lnTo>
                    <a:pt x="3187" y="588"/>
                  </a:lnTo>
                  <a:lnTo>
                    <a:pt x="3183" y="576"/>
                  </a:lnTo>
                  <a:lnTo>
                    <a:pt x="3177" y="565"/>
                  </a:lnTo>
                  <a:lnTo>
                    <a:pt x="3174" y="553"/>
                  </a:lnTo>
                  <a:lnTo>
                    <a:pt x="3170" y="539"/>
                  </a:lnTo>
                  <a:lnTo>
                    <a:pt x="3168" y="525"/>
                  </a:lnTo>
                  <a:lnTo>
                    <a:pt x="3166" y="510"/>
                  </a:lnTo>
                  <a:lnTo>
                    <a:pt x="3172" y="506"/>
                  </a:lnTo>
                  <a:lnTo>
                    <a:pt x="3177" y="506"/>
                  </a:lnTo>
                  <a:lnTo>
                    <a:pt x="3183" y="504"/>
                  </a:lnTo>
                  <a:lnTo>
                    <a:pt x="3191" y="504"/>
                  </a:lnTo>
                  <a:lnTo>
                    <a:pt x="3197" y="502"/>
                  </a:lnTo>
                  <a:lnTo>
                    <a:pt x="3203" y="502"/>
                  </a:lnTo>
                  <a:lnTo>
                    <a:pt x="3209" y="500"/>
                  </a:lnTo>
                  <a:lnTo>
                    <a:pt x="3215" y="500"/>
                  </a:lnTo>
                  <a:lnTo>
                    <a:pt x="3221" y="496"/>
                  </a:lnTo>
                  <a:lnTo>
                    <a:pt x="3227" y="494"/>
                  </a:lnTo>
                  <a:lnTo>
                    <a:pt x="3232" y="484"/>
                  </a:lnTo>
                  <a:lnTo>
                    <a:pt x="3240" y="474"/>
                  </a:lnTo>
                  <a:lnTo>
                    <a:pt x="3248" y="464"/>
                  </a:lnTo>
                  <a:lnTo>
                    <a:pt x="3254" y="454"/>
                  </a:lnTo>
                  <a:lnTo>
                    <a:pt x="3262" y="445"/>
                  </a:lnTo>
                  <a:lnTo>
                    <a:pt x="3266" y="437"/>
                  </a:lnTo>
                  <a:lnTo>
                    <a:pt x="3272" y="427"/>
                  </a:lnTo>
                  <a:lnTo>
                    <a:pt x="3274" y="415"/>
                  </a:lnTo>
                  <a:lnTo>
                    <a:pt x="3274" y="405"/>
                  </a:lnTo>
                  <a:lnTo>
                    <a:pt x="3274" y="395"/>
                  </a:lnTo>
                  <a:lnTo>
                    <a:pt x="3234" y="401"/>
                  </a:lnTo>
                  <a:lnTo>
                    <a:pt x="3229" y="378"/>
                  </a:lnTo>
                  <a:lnTo>
                    <a:pt x="3227" y="354"/>
                  </a:lnTo>
                  <a:lnTo>
                    <a:pt x="3227" y="329"/>
                  </a:lnTo>
                  <a:lnTo>
                    <a:pt x="3229" y="303"/>
                  </a:lnTo>
                  <a:lnTo>
                    <a:pt x="3232" y="277"/>
                  </a:lnTo>
                  <a:lnTo>
                    <a:pt x="3234" y="252"/>
                  </a:lnTo>
                  <a:lnTo>
                    <a:pt x="3236" y="226"/>
                  </a:lnTo>
                  <a:lnTo>
                    <a:pt x="3236" y="201"/>
                  </a:lnTo>
                  <a:lnTo>
                    <a:pt x="3232" y="177"/>
                  </a:lnTo>
                  <a:lnTo>
                    <a:pt x="3227" y="154"/>
                  </a:lnTo>
                  <a:lnTo>
                    <a:pt x="3217" y="134"/>
                  </a:lnTo>
                  <a:lnTo>
                    <a:pt x="3207" y="116"/>
                  </a:lnTo>
                  <a:lnTo>
                    <a:pt x="3193" y="100"/>
                  </a:lnTo>
                  <a:lnTo>
                    <a:pt x="3179" y="85"/>
                  </a:lnTo>
                  <a:lnTo>
                    <a:pt x="3164" y="69"/>
                  </a:lnTo>
                  <a:lnTo>
                    <a:pt x="3146" y="55"/>
                  </a:lnTo>
                  <a:lnTo>
                    <a:pt x="3128" y="43"/>
                  </a:lnTo>
                  <a:lnTo>
                    <a:pt x="3111" y="30"/>
                  </a:lnTo>
                  <a:lnTo>
                    <a:pt x="3093" y="20"/>
                  </a:lnTo>
                  <a:lnTo>
                    <a:pt x="3075" y="8"/>
                  </a:lnTo>
                  <a:lnTo>
                    <a:pt x="3052" y="0"/>
                  </a:lnTo>
                  <a:lnTo>
                    <a:pt x="3030" y="0"/>
                  </a:lnTo>
                  <a:lnTo>
                    <a:pt x="3008" y="6"/>
                  </a:lnTo>
                  <a:lnTo>
                    <a:pt x="2989" y="16"/>
                  </a:lnTo>
                  <a:lnTo>
                    <a:pt x="2971" y="28"/>
                  </a:lnTo>
                  <a:lnTo>
                    <a:pt x="2953" y="39"/>
                  </a:lnTo>
                  <a:lnTo>
                    <a:pt x="2936" y="49"/>
                  </a:lnTo>
                  <a:lnTo>
                    <a:pt x="2918" y="55"/>
                  </a:lnTo>
                  <a:lnTo>
                    <a:pt x="2898" y="53"/>
                  </a:lnTo>
                  <a:lnTo>
                    <a:pt x="2881" y="39"/>
                  </a:lnTo>
                  <a:lnTo>
                    <a:pt x="2869" y="39"/>
                  </a:lnTo>
                  <a:lnTo>
                    <a:pt x="2857" y="39"/>
                  </a:lnTo>
                  <a:lnTo>
                    <a:pt x="2843" y="39"/>
                  </a:lnTo>
                  <a:lnTo>
                    <a:pt x="2831" y="41"/>
                  </a:lnTo>
                  <a:lnTo>
                    <a:pt x="2820" y="45"/>
                  </a:lnTo>
                  <a:lnTo>
                    <a:pt x="2808" y="49"/>
                  </a:lnTo>
                  <a:lnTo>
                    <a:pt x="2796" y="53"/>
                  </a:lnTo>
                  <a:lnTo>
                    <a:pt x="2786" y="61"/>
                  </a:lnTo>
                  <a:lnTo>
                    <a:pt x="2774" y="69"/>
                  </a:lnTo>
                  <a:lnTo>
                    <a:pt x="2766" y="77"/>
                  </a:lnTo>
                  <a:lnTo>
                    <a:pt x="2761" y="95"/>
                  </a:lnTo>
                  <a:lnTo>
                    <a:pt x="2755" y="110"/>
                  </a:lnTo>
                  <a:lnTo>
                    <a:pt x="2751" y="126"/>
                  </a:lnTo>
                  <a:lnTo>
                    <a:pt x="2749" y="142"/>
                  </a:lnTo>
                  <a:lnTo>
                    <a:pt x="2749" y="159"/>
                  </a:lnTo>
                  <a:lnTo>
                    <a:pt x="2749" y="175"/>
                  </a:lnTo>
                  <a:lnTo>
                    <a:pt x="2753" y="191"/>
                  </a:lnTo>
                  <a:lnTo>
                    <a:pt x="2757" y="207"/>
                  </a:lnTo>
                  <a:lnTo>
                    <a:pt x="2763" y="220"/>
                  </a:lnTo>
                  <a:lnTo>
                    <a:pt x="2772" y="234"/>
                  </a:lnTo>
                  <a:lnTo>
                    <a:pt x="2794" y="213"/>
                  </a:lnTo>
                  <a:lnTo>
                    <a:pt x="2800" y="214"/>
                  </a:lnTo>
                  <a:lnTo>
                    <a:pt x="2804" y="214"/>
                  </a:lnTo>
                  <a:lnTo>
                    <a:pt x="2806" y="216"/>
                  </a:lnTo>
                  <a:lnTo>
                    <a:pt x="2810" y="218"/>
                  </a:lnTo>
                  <a:lnTo>
                    <a:pt x="2814" y="222"/>
                  </a:lnTo>
                  <a:lnTo>
                    <a:pt x="2816" y="224"/>
                  </a:lnTo>
                  <a:lnTo>
                    <a:pt x="2818" y="228"/>
                  </a:lnTo>
                  <a:lnTo>
                    <a:pt x="2822" y="230"/>
                  </a:lnTo>
                  <a:lnTo>
                    <a:pt x="2824" y="232"/>
                  </a:lnTo>
                  <a:lnTo>
                    <a:pt x="2825" y="234"/>
                  </a:lnTo>
                  <a:lnTo>
                    <a:pt x="2816" y="244"/>
                  </a:lnTo>
                  <a:lnTo>
                    <a:pt x="2810" y="252"/>
                  </a:lnTo>
                  <a:lnTo>
                    <a:pt x="2810" y="260"/>
                  </a:lnTo>
                  <a:lnTo>
                    <a:pt x="2814" y="268"/>
                  </a:lnTo>
                  <a:lnTo>
                    <a:pt x="2818" y="275"/>
                  </a:lnTo>
                  <a:lnTo>
                    <a:pt x="2824" y="285"/>
                  </a:lnTo>
                  <a:lnTo>
                    <a:pt x="2827" y="293"/>
                  </a:lnTo>
                  <a:lnTo>
                    <a:pt x="2829" y="301"/>
                  </a:lnTo>
                  <a:lnTo>
                    <a:pt x="2827" y="311"/>
                  </a:lnTo>
                  <a:lnTo>
                    <a:pt x="2820" y="321"/>
                  </a:lnTo>
                  <a:lnTo>
                    <a:pt x="2798" y="334"/>
                  </a:lnTo>
                  <a:lnTo>
                    <a:pt x="2784" y="348"/>
                  </a:lnTo>
                  <a:lnTo>
                    <a:pt x="2780" y="362"/>
                  </a:lnTo>
                  <a:lnTo>
                    <a:pt x="2782" y="376"/>
                  </a:lnTo>
                  <a:lnTo>
                    <a:pt x="2790" y="390"/>
                  </a:lnTo>
                  <a:lnTo>
                    <a:pt x="2800" y="405"/>
                  </a:lnTo>
                  <a:lnTo>
                    <a:pt x="2810" y="419"/>
                  </a:lnTo>
                  <a:lnTo>
                    <a:pt x="2820" y="437"/>
                  </a:lnTo>
                  <a:lnTo>
                    <a:pt x="2825" y="452"/>
                  </a:lnTo>
                  <a:lnTo>
                    <a:pt x="2825" y="470"/>
                  </a:lnTo>
                  <a:lnTo>
                    <a:pt x="2831" y="490"/>
                  </a:lnTo>
                  <a:lnTo>
                    <a:pt x="2841" y="506"/>
                  </a:lnTo>
                  <a:lnTo>
                    <a:pt x="2853" y="517"/>
                  </a:lnTo>
                  <a:lnTo>
                    <a:pt x="2865" y="525"/>
                  </a:lnTo>
                  <a:lnTo>
                    <a:pt x="2881" y="529"/>
                  </a:lnTo>
                  <a:lnTo>
                    <a:pt x="2894" y="529"/>
                  </a:lnTo>
                  <a:lnTo>
                    <a:pt x="2912" y="529"/>
                  </a:lnTo>
                  <a:lnTo>
                    <a:pt x="2928" y="525"/>
                  </a:lnTo>
                  <a:lnTo>
                    <a:pt x="2945" y="521"/>
                  </a:lnTo>
                  <a:lnTo>
                    <a:pt x="2961" y="515"/>
                  </a:lnTo>
                  <a:lnTo>
                    <a:pt x="2967" y="519"/>
                  </a:lnTo>
                  <a:lnTo>
                    <a:pt x="2973" y="525"/>
                  </a:lnTo>
                  <a:lnTo>
                    <a:pt x="2975" y="531"/>
                  </a:lnTo>
                  <a:lnTo>
                    <a:pt x="2979" y="539"/>
                  </a:lnTo>
                  <a:lnTo>
                    <a:pt x="2981" y="545"/>
                  </a:lnTo>
                  <a:lnTo>
                    <a:pt x="2981" y="553"/>
                  </a:lnTo>
                  <a:lnTo>
                    <a:pt x="2981" y="559"/>
                  </a:lnTo>
                  <a:lnTo>
                    <a:pt x="2981" y="565"/>
                  </a:lnTo>
                  <a:lnTo>
                    <a:pt x="2979" y="570"/>
                  </a:lnTo>
                  <a:lnTo>
                    <a:pt x="2977" y="574"/>
                  </a:lnTo>
                  <a:lnTo>
                    <a:pt x="2955" y="586"/>
                  </a:lnTo>
                  <a:lnTo>
                    <a:pt x="2945" y="606"/>
                  </a:lnTo>
                  <a:lnTo>
                    <a:pt x="2940" y="618"/>
                  </a:lnTo>
                  <a:lnTo>
                    <a:pt x="2934" y="631"/>
                  </a:lnTo>
                  <a:lnTo>
                    <a:pt x="2932" y="641"/>
                  </a:lnTo>
                  <a:lnTo>
                    <a:pt x="2928" y="653"/>
                  </a:lnTo>
                  <a:lnTo>
                    <a:pt x="2928" y="663"/>
                  </a:lnTo>
                  <a:lnTo>
                    <a:pt x="2924" y="675"/>
                  </a:lnTo>
                  <a:lnTo>
                    <a:pt x="2922" y="685"/>
                  </a:lnTo>
                  <a:lnTo>
                    <a:pt x="2916" y="692"/>
                  </a:lnTo>
                  <a:lnTo>
                    <a:pt x="2908" y="700"/>
                  </a:lnTo>
                  <a:lnTo>
                    <a:pt x="2896" y="708"/>
                  </a:lnTo>
                  <a:lnTo>
                    <a:pt x="2867" y="734"/>
                  </a:lnTo>
                  <a:lnTo>
                    <a:pt x="2831" y="757"/>
                  </a:lnTo>
                  <a:lnTo>
                    <a:pt x="2831" y="763"/>
                  </a:lnTo>
                  <a:lnTo>
                    <a:pt x="2831" y="767"/>
                  </a:lnTo>
                  <a:lnTo>
                    <a:pt x="2831" y="771"/>
                  </a:lnTo>
                  <a:lnTo>
                    <a:pt x="2829" y="773"/>
                  </a:lnTo>
                  <a:lnTo>
                    <a:pt x="2829" y="777"/>
                  </a:lnTo>
                  <a:lnTo>
                    <a:pt x="2827" y="779"/>
                  </a:lnTo>
                  <a:lnTo>
                    <a:pt x="2825" y="781"/>
                  </a:lnTo>
                  <a:lnTo>
                    <a:pt x="2824" y="783"/>
                  </a:lnTo>
                  <a:lnTo>
                    <a:pt x="2822" y="787"/>
                  </a:lnTo>
                  <a:lnTo>
                    <a:pt x="2820" y="789"/>
                  </a:lnTo>
                  <a:lnTo>
                    <a:pt x="2814" y="795"/>
                  </a:lnTo>
                  <a:lnTo>
                    <a:pt x="2806" y="801"/>
                  </a:lnTo>
                  <a:lnTo>
                    <a:pt x="2796" y="807"/>
                  </a:lnTo>
                  <a:lnTo>
                    <a:pt x="2788" y="812"/>
                  </a:lnTo>
                  <a:lnTo>
                    <a:pt x="2780" y="816"/>
                  </a:lnTo>
                  <a:lnTo>
                    <a:pt x="2774" y="822"/>
                  </a:lnTo>
                  <a:lnTo>
                    <a:pt x="2768" y="826"/>
                  </a:lnTo>
                  <a:lnTo>
                    <a:pt x="2763" y="830"/>
                  </a:lnTo>
                  <a:lnTo>
                    <a:pt x="2759" y="832"/>
                  </a:lnTo>
                  <a:lnTo>
                    <a:pt x="2743" y="842"/>
                  </a:lnTo>
                  <a:lnTo>
                    <a:pt x="2678" y="895"/>
                  </a:lnTo>
                  <a:lnTo>
                    <a:pt x="2723" y="1072"/>
                  </a:lnTo>
                  <a:lnTo>
                    <a:pt x="2849" y="984"/>
                  </a:lnTo>
                  <a:lnTo>
                    <a:pt x="2855" y="1003"/>
                  </a:lnTo>
                  <a:lnTo>
                    <a:pt x="2853" y="1021"/>
                  </a:lnTo>
                  <a:lnTo>
                    <a:pt x="2845" y="1039"/>
                  </a:lnTo>
                  <a:lnTo>
                    <a:pt x="2831" y="1056"/>
                  </a:lnTo>
                  <a:lnTo>
                    <a:pt x="2816" y="1072"/>
                  </a:lnTo>
                  <a:lnTo>
                    <a:pt x="2796" y="1090"/>
                  </a:lnTo>
                  <a:lnTo>
                    <a:pt x="2778" y="1107"/>
                  </a:lnTo>
                  <a:lnTo>
                    <a:pt x="2759" y="1123"/>
                  </a:lnTo>
                  <a:lnTo>
                    <a:pt x="2743" y="1141"/>
                  </a:lnTo>
                  <a:lnTo>
                    <a:pt x="2729" y="1157"/>
                  </a:lnTo>
                  <a:lnTo>
                    <a:pt x="2713" y="1159"/>
                  </a:lnTo>
                  <a:lnTo>
                    <a:pt x="2700" y="1163"/>
                  </a:lnTo>
                  <a:lnTo>
                    <a:pt x="2684" y="1164"/>
                  </a:lnTo>
                  <a:lnTo>
                    <a:pt x="2666" y="1166"/>
                  </a:lnTo>
                  <a:lnTo>
                    <a:pt x="2652" y="1170"/>
                  </a:lnTo>
                  <a:lnTo>
                    <a:pt x="2637" y="1172"/>
                  </a:lnTo>
                  <a:lnTo>
                    <a:pt x="2621" y="1174"/>
                  </a:lnTo>
                  <a:lnTo>
                    <a:pt x="2607" y="1174"/>
                  </a:lnTo>
                  <a:lnTo>
                    <a:pt x="2595" y="1174"/>
                  </a:lnTo>
                  <a:lnTo>
                    <a:pt x="2584" y="1172"/>
                  </a:lnTo>
                  <a:lnTo>
                    <a:pt x="2723" y="1072"/>
                  </a:lnTo>
                  <a:lnTo>
                    <a:pt x="2678" y="895"/>
                  </a:lnTo>
                  <a:lnTo>
                    <a:pt x="2562" y="984"/>
                  </a:lnTo>
                  <a:lnTo>
                    <a:pt x="2336" y="960"/>
                  </a:lnTo>
                  <a:lnTo>
                    <a:pt x="2300" y="1123"/>
                  </a:lnTo>
                  <a:lnTo>
                    <a:pt x="2314" y="1129"/>
                  </a:lnTo>
                  <a:lnTo>
                    <a:pt x="2330" y="1135"/>
                  </a:lnTo>
                  <a:lnTo>
                    <a:pt x="2344" y="1139"/>
                  </a:lnTo>
                  <a:lnTo>
                    <a:pt x="2359" y="1143"/>
                  </a:lnTo>
                  <a:lnTo>
                    <a:pt x="2375" y="1149"/>
                  </a:lnTo>
                  <a:lnTo>
                    <a:pt x="2389" y="1153"/>
                  </a:lnTo>
                  <a:lnTo>
                    <a:pt x="2405" y="1157"/>
                  </a:lnTo>
                  <a:lnTo>
                    <a:pt x="2418" y="1161"/>
                  </a:lnTo>
                  <a:lnTo>
                    <a:pt x="2434" y="1166"/>
                  </a:lnTo>
                  <a:lnTo>
                    <a:pt x="2448" y="1170"/>
                  </a:lnTo>
                  <a:lnTo>
                    <a:pt x="2450" y="1170"/>
                  </a:lnTo>
                  <a:lnTo>
                    <a:pt x="2450" y="1172"/>
                  </a:lnTo>
                  <a:lnTo>
                    <a:pt x="2452" y="1172"/>
                  </a:lnTo>
                  <a:lnTo>
                    <a:pt x="2454" y="1172"/>
                  </a:lnTo>
                  <a:lnTo>
                    <a:pt x="2456" y="1172"/>
                  </a:lnTo>
                  <a:lnTo>
                    <a:pt x="2454" y="1172"/>
                  </a:lnTo>
                  <a:lnTo>
                    <a:pt x="2452" y="1172"/>
                  </a:lnTo>
                  <a:lnTo>
                    <a:pt x="2450" y="1172"/>
                  </a:lnTo>
                  <a:lnTo>
                    <a:pt x="2450" y="1170"/>
                  </a:lnTo>
                  <a:lnTo>
                    <a:pt x="2448" y="1170"/>
                  </a:lnTo>
                  <a:lnTo>
                    <a:pt x="2426" y="1168"/>
                  </a:lnTo>
                  <a:lnTo>
                    <a:pt x="2401" y="1168"/>
                  </a:lnTo>
                  <a:lnTo>
                    <a:pt x="2373" y="1172"/>
                  </a:lnTo>
                  <a:lnTo>
                    <a:pt x="2346" y="1176"/>
                  </a:lnTo>
                  <a:lnTo>
                    <a:pt x="2318" y="1178"/>
                  </a:lnTo>
                  <a:lnTo>
                    <a:pt x="2293" y="1176"/>
                  </a:lnTo>
                  <a:lnTo>
                    <a:pt x="2271" y="1168"/>
                  </a:lnTo>
                  <a:lnTo>
                    <a:pt x="2253" y="1155"/>
                  </a:lnTo>
                  <a:lnTo>
                    <a:pt x="2241" y="1131"/>
                  </a:lnTo>
                  <a:lnTo>
                    <a:pt x="2238" y="1098"/>
                  </a:lnTo>
                  <a:lnTo>
                    <a:pt x="2243" y="1100"/>
                  </a:lnTo>
                  <a:lnTo>
                    <a:pt x="2249" y="1104"/>
                  </a:lnTo>
                  <a:lnTo>
                    <a:pt x="2255" y="1105"/>
                  </a:lnTo>
                  <a:lnTo>
                    <a:pt x="2261" y="1109"/>
                  </a:lnTo>
                  <a:lnTo>
                    <a:pt x="2269" y="1111"/>
                  </a:lnTo>
                  <a:lnTo>
                    <a:pt x="2275" y="1115"/>
                  </a:lnTo>
                  <a:lnTo>
                    <a:pt x="2281" y="1117"/>
                  </a:lnTo>
                  <a:lnTo>
                    <a:pt x="2287" y="1119"/>
                  </a:lnTo>
                  <a:lnTo>
                    <a:pt x="2295" y="1121"/>
                  </a:lnTo>
                  <a:lnTo>
                    <a:pt x="2300" y="1123"/>
                  </a:lnTo>
                  <a:lnTo>
                    <a:pt x="2336" y="960"/>
                  </a:lnTo>
                  <a:lnTo>
                    <a:pt x="2267" y="952"/>
                  </a:lnTo>
                  <a:lnTo>
                    <a:pt x="2257" y="946"/>
                  </a:lnTo>
                  <a:lnTo>
                    <a:pt x="2253" y="938"/>
                  </a:lnTo>
                  <a:lnTo>
                    <a:pt x="2249" y="928"/>
                  </a:lnTo>
                  <a:lnTo>
                    <a:pt x="2249" y="917"/>
                  </a:lnTo>
                  <a:lnTo>
                    <a:pt x="2251" y="905"/>
                  </a:lnTo>
                  <a:lnTo>
                    <a:pt x="2253" y="891"/>
                  </a:lnTo>
                  <a:lnTo>
                    <a:pt x="2255" y="877"/>
                  </a:lnTo>
                  <a:lnTo>
                    <a:pt x="2259" y="864"/>
                  </a:lnTo>
                  <a:lnTo>
                    <a:pt x="2259" y="852"/>
                  </a:lnTo>
                  <a:lnTo>
                    <a:pt x="2259" y="840"/>
                  </a:lnTo>
                  <a:lnTo>
                    <a:pt x="2131" y="810"/>
                  </a:lnTo>
                  <a:lnTo>
                    <a:pt x="2125" y="816"/>
                  </a:lnTo>
                  <a:lnTo>
                    <a:pt x="2122" y="824"/>
                  </a:lnTo>
                  <a:lnTo>
                    <a:pt x="2120" y="834"/>
                  </a:lnTo>
                  <a:lnTo>
                    <a:pt x="2120" y="842"/>
                  </a:lnTo>
                  <a:lnTo>
                    <a:pt x="2118" y="852"/>
                  </a:lnTo>
                  <a:lnTo>
                    <a:pt x="2116" y="860"/>
                  </a:lnTo>
                  <a:lnTo>
                    <a:pt x="2114" y="866"/>
                  </a:lnTo>
                  <a:lnTo>
                    <a:pt x="2108" y="871"/>
                  </a:lnTo>
                  <a:lnTo>
                    <a:pt x="2098" y="873"/>
                  </a:lnTo>
                  <a:lnTo>
                    <a:pt x="2086" y="871"/>
                  </a:lnTo>
                  <a:lnTo>
                    <a:pt x="2074" y="862"/>
                  </a:lnTo>
                  <a:lnTo>
                    <a:pt x="2061" y="852"/>
                  </a:lnTo>
                  <a:lnTo>
                    <a:pt x="2045" y="844"/>
                  </a:lnTo>
                  <a:lnTo>
                    <a:pt x="2031" y="834"/>
                  </a:lnTo>
                  <a:lnTo>
                    <a:pt x="2017" y="824"/>
                  </a:lnTo>
                  <a:lnTo>
                    <a:pt x="2004" y="812"/>
                  </a:lnTo>
                  <a:lnTo>
                    <a:pt x="1996" y="801"/>
                  </a:lnTo>
                  <a:lnTo>
                    <a:pt x="1988" y="787"/>
                  </a:lnTo>
                  <a:lnTo>
                    <a:pt x="1986" y="769"/>
                  </a:lnTo>
                  <a:lnTo>
                    <a:pt x="1990" y="751"/>
                  </a:lnTo>
                  <a:lnTo>
                    <a:pt x="1958" y="742"/>
                  </a:lnTo>
                  <a:lnTo>
                    <a:pt x="1941" y="746"/>
                  </a:lnTo>
                  <a:lnTo>
                    <a:pt x="1931" y="759"/>
                  </a:lnTo>
                  <a:lnTo>
                    <a:pt x="1927" y="777"/>
                  </a:lnTo>
                  <a:lnTo>
                    <a:pt x="1927" y="801"/>
                  </a:lnTo>
                  <a:lnTo>
                    <a:pt x="1929" y="826"/>
                  </a:lnTo>
                  <a:lnTo>
                    <a:pt x="1927" y="848"/>
                  </a:lnTo>
                  <a:lnTo>
                    <a:pt x="1923" y="866"/>
                  </a:lnTo>
                  <a:lnTo>
                    <a:pt x="1911" y="877"/>
                  </a:lnTo>
                  <a:lnTo>
                    <a:pt x="1888" y="877"/>
                  </a:lnTo>
                  <a:lnTo>
                    <a:pt x="1880" y="879"/>
                  </a:lnTo>
                  <a:lnTo>
                    <a:pt x="1872" y="883"/>
                  </a:lnTo>
                  <a:lnTo>
                    <a:pt x="1866" y="887"/>
                  </a:lnTo>
                  <a:lnTo>
                    <a:pt x="1862" y="891"/>
                  </a:lnTo>
                  <a:lnTo>
                    <a:pt x="1858" y="897"/>
                  </a:lnTo>
                  <a:lnTo>
                    <a:pt x="1856" y="905"/>
                  </a:lnTo>
                  <a:lnTo>
                    <a:pt x="1854" y="913"/>
                  </a:lnTo>
                  <a:lnTo>
                    <a:pt x="1856" y="921"/>
                  </a:lnTo>
                  <a:lnTo>
                    <a:pt x="1858" y="930"/>
                  </a:lnTo>
                  <a:lnTo>
                    <a:pt x="1860" y="940"/>
                  </a:lnTo>
                  <a:lnTo>
                    <a:pt x="1876" y="940"/>
                  </a:lnTo>
                  <a:lnTo>
                    <a:pt x="1890" y="944"/>
                  </a:lnTo>
                  <a:lnTo>
                    <a:pt x="1901" y="950"/>
                  </a:lnTo>
                  <a:lnTo>
                    <a:pt x="1913" y="960"/>
                  </a:lnTo>
                  <a:lnTo>
                    <a:pt x="1921" y="972"/>
                  </a:lnTo>
                  <a:lnTo>
                    <a:pt x="1931" y="984"/>
                  </a:lnTo>
                  <a:lnTo>
                    <a:pt x="1939" y="995"/>
                  </a:lnTo>
                  <a:lnTo>
                    <a:pt x="1947" y="1007"/>
                  </a:lnTo>
                  <a:lnTo>
                    <a:pt x="1954" y="1019"/>
                  </a:lnTo>
                  <a:lnTo>
                    <a:pt x="1964" y="1029"/>
                  </a:lnTo>
                  <a:lnTo>
                    <a:pt x="1978" y="1031"/>
                  </a:lnTo>
                  <a:lnTo>
                    <a:pt x="1990" y="1031"/>
                  </a:lnTo>
                  <a:lnTo>
                    <a:pt x="2002" y="1029"/>
                  </a:lnTo>
                  <a:lnTo>
                    <a:pt x="2013" y="1025"/>
                  </a:lnTo>
                  <a:lnTo>
                    <a:pt x="2023" y="1021"/>
                  </a:lnTo>
                  <a:lnTo>
                    <a:pt x="2033" y="1017"/>
                  </a:lnTo>
                  <a:lnTo>
                    <a:pt x="2043" y="1013"/>
                  </a:lnTo>
                  <a:lnTo>
                    <a:pt x="2055" y="1013"/>
                  </a:lnTo>
                  <a:lnTo>
                    <a:pt x="2065" y="1015"/>
                  </a:lnTo>
                  <a:lnTo>
                    <a:pt x="2078" y="1021"/>
                  </a:lnTo>
                  <a:lnTo>
                    <a:pt x="2078" y="1029"/>
                  </a:lnTo>
                  <a:lnTo>
                    <a:pt x="2078" y="1037"/>
                  </a:lnTo>
                  <a:lnTo>
                    <a:pt x="2078" y="1043"/>
                  </a:lnTo>
                  <a:lnTo>
                    <a:pt x="2078" y="1050"/>
                  </a:lnTo>
                  <a:lnTo>
                    <a:pt x="2078" y="1058"/>
                  </a:lnTo>
                  <a:lnTo>
                    <a:pt x="2078" y="1064"/>
                  </a:lnTo>
                  <a:lnTo>
                    <a:pt x="2078" y="1072"/>
                  </a:lnTo>
                  <a:lnTo>
                    <a:pt x="2076" y="1078"/>
                  </a:lnTo>
                  <a:lnTo>
                    <a:pt x="2074" y="1086"/>
                  </a:lnTo>
                  <a:lnTo>
                    <a:pt x="2070" y="1092"/>
                  </a:lnTo>
                  <a:lnTo>
                    <a:pt x="2068" y="1088"/>
                  </a:lnTo>
                  <a:lnTo>
                    <a:pt x="2066" y="1086"/>
                  </a:lnTo>
                  <a:lnTo>
                    <a:pt x="2065" y="1084"/>
                  </a:lnTo>
                  <a:lnTo>
                    <a:pt x="2061" y="1082"/>
                  </a:lnTo>
                  <a:lnTo>
                    <a:pt x="2059" y="1080"/>
                  </a:lnTo>
                  <a:lnTo>
                    <a:pt x="2055" y="1080"/>
                  </a:lnTo>
                  <a:lnTo>
                    <a:pt x="2051" y="1078"/>
                  </a:lnTo>
                  <a:lnTo>
                    <a:pt x="2047" y="1078"/>
                  </a:lnTo>
                  <a:lnTo>
                    <a:pt x="2043" y="1076"/>
                  </a:lnTo>
                  <a:lnTo>
                    <a:pt x="2039" y="1076"/>
                  </a:lnTo>
                  <a:lnTo>
                    <a:pt x="2043" y="1088"/>
                  </a:lnTo>
                  <a:lnTo>
                    <a:pt x="2047" y="1102"/>
                  </a:lnTo>
                  <a:lnTo>
                    <a:pt x="2053" y="1115"/>
                  </a:lnTo>
                  <a:lnTo>
                    <a:pt x="2059" y="1129"/>
                  </a:lnTo>
                  <a:lnTo>
                    <a:pt x="2065" y="1143"/>
                  </a:lnTo>
                  <a:lnTo>
                    <a:pt x="2068" y="1157"/>
                  </a:lnTo>
                  <a:lnTo>
                    <a:pt x="2070" y="1170"/>
                  </a:lnTo>
                  <a:lnTo>
                    <a:pt x="2070" y="1184"/>
                  </a:lnTo>
                  <a:lnTo>
                    <a:pt x="2065" y="1198"/>
                  </a:lnTo>
                  <a:lnTo>
                    <a:pt x="2055" y="1210"/>
                  </a:lnTo>
                  <a:lnTo>
                    <a:pt x="2035" y="1190"/>
                  </a:lnTo>
                  <a:lnTo>
                    <a:pt x="2015" y="1168"/>
                  </a:lnTo>
                  <a:lnTo>
                    <a:pt x="1994" y="1147"/>
                  </a:lnTo>
                  <a:lnTo>
                    <a:pt x="1974" y="1125"/>
                  </a:lnTo>
                  <a:lnTo>
                    <a:pt x="1952" y="1104"/>
                  </a:lnTo>
                  <a:lnTo>
                    <a:pt x="1933" y="1082"/>
                  </a:lnTo>
                  <a:lnTo>
                    <a:pt x="1913" y="1062"/>
                  </a:lnTo>
                  <a:lnTo>
                    <a:pt x="1895" y="1041"/>
                  </a:lnTo>
                  <a:lnTo>
                    <a:pt x="1878" y="1021"/>
                  </a:lnTo>
                  <a:lnTo>
                    <a:pt x="1860" y="999"/>
                  </a:lnTo>
                  <a:lnTo>
                    <a:pt x="1803" y="954"/>
                  </a:lnTo>
                  <a:lnTo>
                    <a:pt x="1744" y="905"/>
                  </a:lnTo>
                  <a:lnTo>
                    <a:pt x="1683" y="854"/>
                  </a:lnTo>
                  <a:lnTo>
                    <a:pt x="1624" y="807"/>
                  </a:lnTo>
                  <a:lnTo>
                    <a:pt x="1561" y="761"/>
                  </a:lnTo>
                  <a:lnTo>
                    <a:pt x="1496" y="722"/>
                  </a:lnTo>
                  <a:lnTo>
                    <a:pt x="1427" y="688"/>
                  </a:lnTo>
                  <a:lnTo>
                    <a:pt x="1357" y="665"/>
                  </a:lnTo>
                  <a:lnTo>
                    <a:pt x="1282" y="651"/>
                  </a:lnTo>
                  <a:lnTo>
                    <a:pt x="1203" y="651"/>
                  </a:lnTo>
                  <a:lnTo>
                    <a:pt x="1207" y="789"/>
                  </a:lnTo>
                  <a:lnTo>
                    <a:pt x="1249" y="791"/>
                  </a:lnTo>
                  <a:lnTo>
                    <a:pt x="1292" y="795"/>
                  </a:lnTo>
                  <a:lnTo>
                    <a:pt x="1333" y="805"/>
                  </a:lnTo>
                  <a:lnTo>
                    <a:pt x="1374" y="816"/>
                  </a:lnTo>
                  <a:lnTo>
                    <a:pt x="1414" y="832"/>
                  </a:lnTo>
                  <a:lnTo>
                    <a:pt x="1455" y="850"/>
                  </a:lnTo>
                  <a:lnTo>
                    <a:pt x="1492" y="871"/>
                  </a:lnTo>
                  <a:lnTo>
                    <a:pt x="1530" y="893"/>
                  </a:lnTo>
                  <a:lnTo>
                    <a:pt x="1567" y="917"/>
                  </a:lnTo>
                  <a:lnTo>
                    <a:pt x="1602" y="940"/>
                  </a:lnTo>
                  <a:lnTo>
                    <a:pt x="1600" y="958"/>
                  </a:lnTo>
                  <a:lnTo>
                    <a:pt x="1599" y="974"/>
                  </a:lnTo>
                  <a:lnTo>
                    <a:pt x="1600" y="991"/>
                  </a:lnTo>
                  <a:lnTo>
                    <a:pt x="1600" y="1007"/>
                  </a:lnTo>
                  <a:lnTo>
                    <a:pt x="1604" y="1025"/>
                  </a:lnTo>
                  <a:lnTo>
                    <a:pt x="1608" y="1041"/>
                  </a:lnTo>
                  <a:lnTo>
                    <a:pt x="1612" y="1056"/>
                  </a:lnTo>
                  <a:lnTo>
                    <a:pt x="1618" y="1072"/>
                  </a:lnTo>
                  <a:lnTo>
                    <a:pt x="1626" y="1088"/>
                  </a:lnTo>
                  <a:lnTo>
                    <a:pt x="1634" y="1104"/>
                  </a:lnTo>
                  <a:lnTo>
                    <a:pt x="1654" y="1188"/>
                  </a:lnTo>
                  <a:lnTo>
                    <a:pt x="1675" y="1273"/>
                  </a:lnTo>
                  <a:lnTo>
                    <a:pt x="1695" y="1357"/>
                  </a:lnTo>
                  <a:lnTo>
                    <a:pt x="1715" y="1440"/>
                  </a:lnTo>
                  <a:lnTo>
                    <a:pt x="1734" y="1524"/>
                  </a:lnTo>
                  <a:lnTo>
                    <a:pt x="1756" y="1609"/>
                  </a:lnTo>
                  <a:lnTo>
                    <a:pt x="1775" y="1694"/>
                  </a:lnTo>
                  <a:lnTo>
                    <a:pt x="1797" y="1776"/>
                  </a:lnTo>
                  <a:lnTo>
                    <a:pt x="1821" y="1861"/>
                  </a:lnTo>
                  <a:lnTo>
                    <a:pt x="1844" y="1943"/>
                  </a:lnTo>
                  <a:lnTo>
                    <a:pt x="1846" y="1949"/>
                  </a:lnTo>
                  <a:lnTo>
                    <a:pt x="1897" y="1983"/>
                  </a:lnTo>
                  <a:lnTo>
                    <a:pt x="1882" y="2067"/>
                  </a:lnTo>
                  <a:lnTo>
                    <a:pt x="1866" y="2152"/>
                  </a:lnTo>
                  <a:lnTo>
                    <a:pt x="1850" y="2236"/>
                  </a:lnTo>
                  <a:lnTo>
                    <a:pt x="1833" y="2321"/>
                  </a:lnTo>
                  <a:lnTo>
                    <a:pt x="1815" y="2406"/>
                  </a:lnTo>
                  <a:lnTo>
                    <a:pt x="1797" y="2490"/>
                  </a:lnTo>
                  <a:lnTo>
                    <a:pt x="1777" y="2573"/>
                  </a:lnTo>
                  <a:lnTo>
                    <a:pt x="1758" y="2655"/>
                  </a:lnTo>
                  <a:lnTo>
                    <a:pt x="1736" y="2738"/>
                  </a:lnTo>
                  <a:lnTo>
                    <a:pt x="1716" y="2819"/>
                  </a:lnTo>
                  <a:lnTo>
                    <a:pt x="1713" y="2823"/>
                  </a:lnTo>
                  <a:lnTo>
                    <a:pt x="1711" y="2824"/>
                  </a:lnTo>
                  <a:lnTo>
                    <a:pt x="1709" y="2828"/>
                  </a:lnTo>
                  <a:lnTo>
                    <a:pt x="1709" y="2832"/>
                  </a:lnTo>
                  <a:lnTo>
                    <a:pt x="1707" y="2836"/>
                  </a:lnTo>
                  <a:lnTo>
                    <a:pt x="1709" y="2840"/>
                  </a:lnTo>
                  <a:lnTo>
                    <a:pt x="1709" y="2844"/>
                  </a:lnTo>
                  <a:lnTo>
                    <a:pt x="1709" y="2848"/>
                  </a:lnTo>
                  <a:lnTo>
                    <a:pt x="1709" y="2852"/>
                  </a:lnTo>
                  <a:lnTo>
                    <a:pt x="1709" y="2856"/>
                  </a:lnTo>
                  <a:lnTo>
                    <a:pt x="1701" y="2844"/>
                  </a:lnTo>
                  <a:lnTo>
                    <a:pt x="1693" y="2832"/>
                  </a:lnTo>
                  <a:lnTo>
                    <a:pt x="1683" y="2819"/>
                  </a:lnTo>
                  <a:lnTo>
                    <a:pt x="1675" y="2805"/>
                  </a:lnTo>
                  <a:lnTo>
                    <a:pt x="1667" y="2791"/>
                  </a:lnTo>
                  <a:lnTo>
                    <a:pt x="1659" y="2775"/>
                  </a:lnTo>
                  <a:lnTo>
                    <a:pt x="1652" y="2762"/>
                  </a:lnTo>
                  <a:lnTo>
                    <a:pt x="1646" y="2746"/>
                  </a:lnTo>
                  <a:lnTo>
                    <a:pt x="1640" y="2730"/>
                  </a:lnTo>
                  <a:lnTo>
                    <a:pt x="1634" y="2714"/>
                  </a:lnTo>
                  <a:lnTo>
                    <a:pt x="1640" y="2714"/>
                  </a:lnTo>
                  <a:lnTo>
                    <a:pt x="1646" y="2712"/>
                  </a:lnTo>
                  <a:lnTo>
                    <a:pt x="1650" y="2710"/>
                  </a:lnTo>
                  <a:lnTo>
                    <a:pt x="1656" y="2708"/>
                  </a:lnTo>
                  <a:lnTo>
                    <a:pt x="1661" y="2705"/>
                  </a:lnTo>
                  <a:lnTo>
                    <a:pt x="1667" y="2703"/>
                  </a:lnTo>
                  <a:lnTo>
                    <a:pt x="1673" y="2699"/>
                  </a:lnTo>
                  <a:lnTo>
                    <a:pt x="1677" y="2693"/>
                  </a:lnTo>
                  <a:lnTo>
                    <a:pt x="1683" y="2689"/>
                  </a:lnTo>
                  <a:lnTo>
                    <a:pt x="1687" y="2683"/>
                  </a:lnTo>
                  <a:lnTo>
                    <a:pt x="1671" y="2602"/>
                  </a:lnTo>
                  <a:lnTo>
                    <a:pt x="1656" y="2524"/>
                  </a:lnTo>
                  <a:lnTo>
                    <a:pt x="1640" y="2445"/>
                  </a:lnTo>
                  <a:lnTo>
                    <a:pt x="1622" y="2370"/>
                  </a:lnTo>
                  <a:lnTo>
                    <a:pt x="1604" y="2295"/>
                  </a:lnTo>
                  <a:lnTo>
                    <a:pt x="1589" y="2219"/>
                  </a:lnTo>
                  <a:lnTo>
                    <a:pt x="1575" y="2144"/>
                  </a:lnTo>
                  <a:lnTo>
                    <a:pt x="1563" y="2065"/>
                  </a:lnTo>
                  <a:lnTo>
                    <a:pt x="1555" y="1987"/>
                  </a:lnTo>
                  <a:lnTo>
                    <a:pt x="1549" y="1904"/>
                  </a:lnTo>
                  <a:lnTo>
                    <a:pt x="1510" y="1878"/>
                  </a:lnTo>
                  <a:lnTo>
                    <a:pt x="1484" y="1865"/>
                  </a:lnTo>
                  <a:lnTo>
                    <a:pt x="1465" y="1847"/>
                  </a:lnTo>
                  <a:lnTo>
                    <a:pt x="1451" y="1829"/>
                  </a:lnTo>
                  <a:lnTo>
                    <a:pt x="1441" y="1808"/>
                  </a:lnTo>
                  <a:lnTo>
                    <a:pt x="1435" y="1784"/>
                  </a:lnTo>
                  <a:lnTo>
                    <a:pt x="1433" y="1758"/>
                  </a:lnTo>
                  <a:lnTo>
                    <a:pt x="1431" y="1729"/>
                  </a:lnTo>
                  <a:lnTo>
                    <a:pt x="1431" y="1696"/>
                  </a:lnTo>
                  <a:lnTo>
                    <a:pt x="1431" y="1656"/>
                  </a:lnTo>
                  <a:lnTo>
                    <a:pt x="1431" y="1613"/>
                  </a:lnTo>
                  <a:lnTo>
                    <a:pt x="1427" y="1607"/>
                  </a:lnTo>
                  <a:lnTo>
                    <a:pt x="1422" y="1603"/>
                  </a:lnTo>
                  <a:lnTo>
                    <a:pt x="1416" y="1597"/>
                  </a:lnTo>
                  <a:lnTo>
                    <a:pt x="1412" y="1591"/>
                  </a:lnTo>
                  <a:lnTo>
                    <a:pt x="1406" y="1587"/>
                  </a:lnTo>
                  <a:lnTo>
                    <a:pt x="1398" y="1583"/>
                  </a:lnTo>
                  <a:lnTo>
                    <a:pt x="1392" y="1579"/>
                  </a:lnTo>
                  <a:lnTo>
                    <a:pt x="1384" y="1574"/>
                  </a:lnTo>
                  <a:lnTo>
                    <a:pt x="1378" y="1570"/>
                  </a:lnTo>
                  <a:lnTo>
                    <a:pt x="1368" y="1566"/>
                  </a:lnTo>
                  <a:lnTo>
                    <a:pt x="1313" y="1538"/>
                  </a:lnTo>
                  <a:lnTo>
                    <a:pt x="1276" y="1503"/>
                  </a:lnTo>
                  <a:lnTo>
                    <a:pt x="1252" y="1460"/>
                  </a:lnTo>
                  <a:lnTo>
                    <a:pt x="1241" y="1410"/>
                  </a:lnTo>
                  <a:lnTo>
                    <a:pt x="1237" y="1357"/>
                  </a:lnTo>
                  <a:lnTo>
                    <a:pt x="1239" y="1302"/>
                  </a:lnTo>
                  <a:lnTo>
                    <a:pt x="1243" y="1245"/>
                  </a:lnTo>
                  <a:lnTo>
                    <a:pt x="1247" y="1188"/>
                  </a:lnTo>
                  <a:lnTo>
                    <a:pt x="1247" y="1133"/>
                  </a:lnTo>
                  <a:lnTo>
                    <a:pt x="1241" y="1082"/>
                  </a:lnTo>
                  <a:lnTo>
                    <a:pt x="1247" y="1088"/>
                  </a:lnTo>
                  <a:lnTo>
                    <a:pt x="1252" y="1090"/>
                  </a:lnTo>
                  <a:lnTo>
                    <a:pt x="1258" y="1092"/>
                  </a:lnTo>
                  <a:lnTo>
                    <a:pt x="1266" y="1090"/>
                  </a:lnTo>
                  <a:lnTo>
                    <a:pt x="1272" y="1088"/>
                  </a:lnTo>
                  <a:lnTo>
                    <a:pt x="1278" y="1084"/>
                  </a:lnTo>
                  <a:lnTo>
                    <a:pt x="1284" y="1078"/>
                  </a:lnTo>
                  <a:lnTo>
                    <a:pt x="1288" y="1072"/>
                  </a:lnTo>
                  <a:lnTo>
                    <a:pt x="1292" y="1066"/>
                  </a:lnTo>
                  <a:lnTo>
                    <a:pt x="1294" y="1060"/>
                  </a:lnTo>
                  <a:lnTo>
                    <a:pt x="1292" y="1046"/>
                  </a:lnTo>
                  <a:lnTo>
                    <a:pt x="1290" y="1035"/>
                  </a:lnTo>
                  <a:lnTo>
                    <a:pt x="1288" y="1023"/>
                  </a:lnTo>
                  <a:lnTo>
                    <a:pt x="1284" y="1009"/>
                  </a:lnTo>
                  <a:lnTo>
                    <a:pt x="1278" y="997"/>
                  </a:lnTo>
                  <a:lnTo>
                    <a:pt x="1272" y="987"/>
                  </a:lnTo>
                  <a:lnTo>
                    <a:pt x="1264" y="976"/>
                  </a:lnTo>
                  <a:lnTo>
                    <a:pt x="1256" y="968"/>
                  </a:lnTo>
                  <a:lnTo>
                    <a:pt x="1247" y="960"/>
                  </a:lnTo>
                  <a:lnTo>
                    <a:pt x="1235" y="952"/>
                  </a:lnTo>
                  <a:lnTo>
                    <a:pt x="983" y="978"/>
                  </a:lnTo>
                  <a:lnTo>
                    <a:pt x="989" y="956"/>
                  </a:lnTo>
                  <a:lnTo>
                    <a:pt x="997" y="934"/>
                  </a:lnTo>
                  <a:lnTo>
                    <a:pt x="1007" y="911"/>
                  </a:lnTo>
                  <a:lnTo>
                    <a:pt x="1016" y="889"/>
                  </a:lnTo>
                  <a:lnTo>
                    <a:pt x="1028" y="869"/>
                  </a:lnTo>
                  <a:lnTo>
                    <a:pt x="1044" y="852"/>
                  </a:lnTo>
                  <a:lnTo>
                    <a:pt x="1060" y="834"/>
                  </a:lnTo>
                  <a:lnTo>
                    <a:pt x="1077" y="820"/>
                  </a:lnTo>
                  <a:lnTo>
                    <a:pt x="1097" y="808"/>
                  </a:lnTo>
                  <a:lnTo>
                    <a:pt x="1121" y="801"/>
                  </a:lnTo>
                  <a:lnTo>
                    <a:pt x="1129" y="799"/>
                  </a:lnTo>
                  <a:lnTo>
                    <a:pt x="1138" y="797"/>
                  </a:lnTo>
                  <a:lnTo>
                    <a:pt x="1146" y="795"/>
                  </a:lnTo>
                  <a:lnTo>
                    <a:pt x="1156" y="795"/>
                  </a:lnTo>
                  <a:lnTo>
                    <a:pt x="1164" y="793"/>
                  </a:lnTo>
                  <a:lnTo>
                    <a:pt x="1172" y="791"/>
                  </a:lnTo>
                  <a:lnTo>
                    <a:pt x="1182" y="791"/>
                  </a:lnTo>
                  <a:lnTo>
                    <a:pt x="1190" y="791"/>
                  </a:lnTo>
                  <a:lnTo>
                    <a:pt x="1199" y="789"/>
                  </a:lnTo>
                  <a:lnTo>
                    <a:pt x="1207" y="789"/>
                  </a:lnTo>
                  <a:lnTo>
                    <a:pt x="1203" y="651"/>
                  </a:lnTo>
                  <a:lnTo>
                    <a:pt x="1197" y="651"/>
                  </a:lnTo>
                  <a:lnTo>
                    <a:pt x="1191" y="653"/>
                  </a:lnTo>
                  <a:lnTo>
                    <a:pt x="1186" y="653"/>
                  </a:lnTo>
                  <a:lnTo>
                    <a:pt x="1180" y="653"/>
                  </a:lnTo>
                  <a:lnTo>
                    <a:pt x="1174" y="655"/>
                  </a:lnTo>
                  <a:lnTo>
                    <a:pt x="1168" y="655"/>
                  </a:lnTo>
                  <a:lnTo>
                    <a:pt x="1162" y="657"/>
                  </a:lnTo>
                  <a:lnTo>
                    <a:pt x="1156" y="657"/>
                  </a:lnTo>
                  <a:lnTo>
                    <a:pt x="1148" y="659"/>
                  </a:lnTo>
                  <a:lnTo>
                    <a:pt x="1142" y="659"/>
                  </a:lnTo>
                  <a:lnTo>
                    <a:pt x="1103" y="671"/>
                  </a:lnTo>
                  <a:lnTo>
                    <a:pt x="1066" y="687"/>
                  </a:lnTo>
                  <a:lnTo>
                    <a:pt x="1032" y="706"/>
                  </a:lnTo>
                  <a:lnTo>
                    <a:pt x="1001" y="730"/>
                  </a:lnTo>
                  <a:lnTo>
                    <a:pt x="971" y="755"/>
                  </a:lnTo>
                  <a:lnTo>
                    <a:pt x="946" y="785"/>
                  </a:lnTo>
                  <a:lnTo>
                    <a:pt x="922" y="816"/>
                  </a:lnTo>
                  <a:lnTo>
                    <a:pt x="902" y="852"/>
                  </a:lnTo>
                  <a:lnTo>
                    <a:pt x="885" y="887"/>
                  </a:lnTo>
                  <a:lnTo>
                    <a:pt x="869" y="925"/>
                  </a:lnTo>
                  <a:lnTo>
                    <a:pt x="867" y="928"/>
                  </a:lnTo>
                  <a:lnTo>
                    <a:pt x="865" y="932"/>
                  </a:lnTo>
                  <a:lnTo>
                    <a:pt x="863" y="938"/>
                  </a:lnTo>
                  <a:lnTo>
                    <a:pt x="861" y="944"/>
                  </a:lnTo>
                  <a:lnTo>
                    <a:pt x="859" y="950"/>
                  </a:lnTo>
                  <a:lnTo>
                    <a:pt x="857" y="956"/>
                  </a:lnTo>
                  <a:lnTo>
                    <a:pt x="855" y="964"/>
                  </a:lnTo>
                  <a:lnTo>
                    <a:pt x="853" y="970"/>
                  </a:lnTo>
                  <a:lnTo>
                    <a:pt x="849" y="976"/>
                  </a:lnTo>
                  <a:lnTo>
                    <a:pt x="847" y="982"/>
                  </a:lnTo>
                  <a:lnTo>
                    <a:pt x="893" y="1100"/>
                  </a:lnTo>
                  <a:lnTo>
                    <a:pt x="910" y="1098"/>
                  </a:lnTo>
                  <a:lnTo>
                    <a:pt x="928" y="1096"/>
                  </a:lnTo>
                  <a:lnTo>
                    <a:pt x="948" y="1094"/>
                  </a:lnTo>
                  <a:lnTo>
                    <a:pt x="965" y="1092"/>
                  </a:lnTo>
                  <a:lnTo>
                    <a:pt x="985" y="1090"/>
                  </a:lnTo>
                  <a:lnTo>
                    <a:pt x="1003" y="1088"/>
                  </a:lnTo>
                  <a:lnTo>
                    <a:pt x="1022" y="1088"/>
                  </a:lnTo>
                  <a:lnTo>
                    <a:pt x="1042" y="1086"/>
                  </a:lnTo>
                  <a:lnTo>
                    <a:pt x="1064" y="1084"/>
                  </a:lnTo>
                  <a:lnTo>
                    <a:pt x="1083" y="1082"/>
                  </a:lnTo>
                  <a:lnTo>
                    <a:pt x="1070" y="1098"/>
                  </a:lnTo>
                  <a:lnTo>
                    <a:pt x="1056" y="1113"/>
                  </a:lnTo>
                  <a:lnTo>
                    <a:pt x="1042" y="1129"/>
                  </a:lnTo>
                  <a:lnTo>
                    <a:pt x="1028" y="1147"/>
                  </a:lnTo>
                  <a:lnTo>
                    <a:pt x="1015" y="1163"/>
                  </a:lnTo>
                  <a:lnTo>
                    <a:pt x="1001" y="1178"/>
                  </a:lnTo>
                  <a:lnTo>
                    <a:pt x="987" y="1194"/>
                  </a:lnTo>
                  <a:lnTo>
                    <a:pt x="973" y="1210"/>
                  </a:lnTo>
                  <a:lnTo>
                    <a:pt x="959" y="1225"/>
                  </a:lnTo>
                  <a:lnTo>
                    <a:pt x="944" y="1241"/>
                  </a:lnTo>
                  <a:lnTo>
                    <a:pt x="930" y="1231"/>
                  </a:lnTo>
                  <a:lnTo>
                    <a:pt x="916" y="1218"/>
                  </a:lnTo>
                  <a:lnTo>
                    <a:pt x="902" y="1206"/>
                  </a:lnTo>
                  <a:lnTo>
                    <a:pt x="891" y="1194"/>
                  </a:lnTo>
                  <a:lnTo>
                    <a:pt x="881" y="1180"/>
                  </a:lnTo>
                  <a:lnTo>
                    <a:pt x="869" y="1166"/>
                  </a:lnTo>
                  <a:lnTo>
                    <a:pt x="859" y="1153"/>
                  </a:lnTo>
                  <a:lnTo>
                    <a:pt x="847" y="1139"/>
                  </a:lnTo>
                  <a:lnTo>
                    <a:pt x="838" y="1127"/>
                  </a:lnTo>
                  <a:lnTo>
                    <a:pt x="826" y="1113"/>
                  </a:lnTo>
                  <a:lnTo>
                    <a:pt x="832" y="1111"/>
                  </a:lnTo>
                  <a:lnTo>
                    <a:pt x="838" y="1109"/>
                  </a:lnTo>
                  <a:lnTo>
                    <a:pt x="845" y="1107"/>
                  </a:lnTo>
                  <a:lnTo>
                    <a:pt x="851" y="1107"/>
                  </a:lnTo>
                  <a:lnTo>
                    <a:pt x="859" y="1105"/>
                  </a:lnTo>
                  <a:lnTo>
                    <a:pt x="865" y="1104"/>
                  </a:lnTo>
                  <a:lnTo>
                    <a:pt x="873" y="1104"/>
                  </a:lnTo>
                  <a:lnTo>
                    <a:pt x="879" y="1102"/>
                  </a:lnTo>
                  <a:lnTo>
                    <a:pt x="885" y="1100"/>
                  </a:lnTo>
                  <a:lnTo>
                    <a:pt x="893" y="1100"/>
                  </a:lnTo>
                  <a:lnTo>
                    <a:pt x="847" y="982"/>
                  </a:lnTo>
                  <a:lnTo>
                    <a:pt x="843" y="985"/>
                  </a:lnTo>
                  <a:lnTo>
                    <a:pt x="842" y="991"/>
                  </a:lnTo>
                  <a:lnTo>
                    <a:pt x="838" y="995"/>
                  </a:lnTo>
                  <a:lnTo>
                    <a:pt x="834" y="997"/>
                  </a:lnTo>
                  <a:lnTo>
                    <a:pt x="830" y="999"/>
                  </a:lnTo>
                  <a:lnTo>
                    <a:pt x="824" y="1001"/>
                  </a:lnTo>
                  <a:lnTo>
                    <a:pt x="820" y="999"/>
                  </a:lnTo>
                  <a:lnTo>
                    <a:pt x="814" y="999"/>
                  </a:lnTo>
                  <a:lnTo>
                    <a:pt x="810" y="995"/>
                  </a:lnTo>
                  <a:lnTo>
                    <a:pt x="802" y="989"/>
                  </a:lnTo>
                  <a:lnTo>
                    <a:pt x="792" y="978"/>
                  </a:lnTo>
                  <a:lnTo>
                    <a:pt x="781" y="968"/>
                  </a:lnTo>
                  <a:lnTo>
                    <a:pt x="769" y="962"/>
                  </a:lnTo>
                  <a:lnTo>
                    <a:pt x="755" y="958"/>
                  </a:lnTo>
                  <a:lnTo>
                    <a:pt x="739" y="954"/>
                  </a:lnTo>
                  <a:lnTo>
                    <a:pt x="725" y="952"/>
                  </a:lnTo>
                  <a:lnTo>
                    <a:pt x="710" y="948"/>
                  </a:lnTo>
                  <a:lnTo>
                    <a:pt x="696" y="944"/>
                  </a:lnTo>
                  <a:lnTo>
                    <a:pt x="682" y="936"/>
                  </a:lnTo>
                  <a:lnTo>
                    <a:pt x="668" y="925"/>
                  </a:lnTo>
                  <a:lnTo>
                    <a:pt x="670" y="923"/>
                  </a:lnTo>
                  <a:lnTo>
                    <a:pt x="670" y="921"/>
                  </a:lnTo>
                  <a:lnTo>
                    <a:pt x="672" y="917"/>
                  </a:lnTo>
                  <a:lnTo>
                    <a:pt x="674" y="915"/>
                  </a:lnTo>
                  <a:lnTo>
                    <a:pt x="676" y="913"/>
                  </a:lnTo>
                  <a:lnTo>
                    <a:pt x="678" y="911"/>
                  </a:lnTo>
                  <a:lnTo>
                    <a:pt x="680" y="909"/>
                  </a:lnTo>
                  <a:lnTo>
                    <a:pt x="684" y="909"/>
                  </a:lnTo>
                  <a:lnTo>
                    <a:pt x="686" y="909"/>
                  </a:lnTo>
                  <a:lnTo>
                    <a:pt x="690" y="909"/>
                  </a:lnTo>
                  <a:lnTo>
                    <a:pt x="702" y="871"/>
                  </a:lnTo>
                  <a:lnTo>
                    <a:pt x="714" y="836"/>
                  </a:lnTo>
                  <a:lnTo>
                    <a:pt x="724" y="801"/>
                  </a:lnTo>
                  <a:lnTo>
                    <a:pt x="733" y="765"/>
                  </a:lnTo>
                  <a:lnTo>
                    <a:pt x="741" y="730"/>
                  </a:lnTo>
                  <a:lnTo>
                    <a:pt x="749" y="694"/>
                  </a:lnTo>
                  <a:lnTo>
                    <a:pt x="753" y="657"/>
                  </a:lnTo>
                  <a:lnTo>
                    <a:pt x="757" y="618"/>
                  </a:lnTo>
                  <a:lnTo>
                    <a:pt x="757" y="578"/>
                  </a:lnTo>
                  <a:lnTo>
                    <a:pt x="755" y="537"/>
                  </a:lnTo>
                  <a:lnTo>
                    <a:pt x="741" y="525"/>
                  </a:lnTo>
                  <a:lnTo>
                    <a:pt x="724" y="511"/>
                  </a:lnTo>
                  <a:lnTo>
                    <a:pt x="706" y="498"/>
                  </a:lnTo>
                  <a:lnTo>
                    <a:pt x="686" y="486"/>
                  </a:lnTo>
                  <a:lnTo>
                    <a:pt x="667" y="472"/>
                  </a:lnTo>
                  <a:lnTo>
                    <a:pt x="647" y="462"/>
                  </a:lnTo>
                  <a:lnTo>
                    <a:pt x="625" y="452"/>
                  </a:lnTo>
                  <a:lnTo>
                    <a:pt x="604" y="447"/>
                  </a:lnTo>
                  <a:lnTo>
                    <a:pt x="582" y="441"/>
                  </a:lnTo>
                  <a:lnTo>
                    <a:pt x="560" y="439"/>
                  </a:lnTo>
                  <a:lnTo>
                    <a:pt x="549" y="445"/>
                  </a:lnTo>
                  <a:lnTo>
                    <a:pt x="535" y="449"/>
                  </a:lnTo>
                  <a:lnTo>
                    <a:pt x="523" y="454"/>
                  </a:lnTo>
                  <a:lnTo>
                    <a:pt x="509" y="460"/>
                  </a:lnTo>
                  <a:lnTo>
                    <a:pt x="497" y="466"/>
                  </a:lnTo>
                  <a:lnTo>
                    <a:pt x="486" y="474"/>
                  </a:lnTo>
                  <a:lnTo>
                    <a:pt x="474" y="482"/>
                  </a:lnTo>
                  <a:lnTo>
                    <a:pt x="462" y="490"/>
                  </a:lnTo>
                  <a:lnTo>
                    <a:pt x="452" y="500"/>
                  </a:lnTo>
                  <a:lnTo>
                    <a:pt x="440" y="510"/>
                  </a:lnTo>
                  <a:lnTo>
                    <a:pt x="431" y="527"/>
                  </a:lnTo>
                  <a:lnTo>
                    <a:pt x="423" y="547"/>
                  </a:lnTo>
                  <a:lnTo>
                    <a:pt x="419" y="569"/>
                  </a:lnTo>
                  <a:lnTo>
                    <a:pt x="417" y="588"/>
                  </a:lnTo>
                  <a:lnTo>
                    <a:pt x="415" y="608"/>
                  </a:lnTo>
                  <a:lnTo>
                    <a:pt x="417" y="629"/>
                  </a:lnTo>
                  <a:lnTo>
                    <a:pt x="417" y="651"/>
                  </a:lnTo>
                  <a:lnTo>
                    <a:pt x="419" y="671"/>
                  </a:lnTo>
                  <a:lnTo>
                    <a:pt x="419" y="692"/>
                  </a:lnTo>
                  <a:lnTo>
                    <a:pt x="417" y="714"/>
                  </a:lnTo>
                  <a:lnTo>
                    <a:pt x="417" y="724"/>
                  </a:lnTo>
                  <a:lnTo>
                    <a:pt x="423" y="736"/>
                  </a:lnTo>
                  <a:lnTo>
                    <a:pt x="429" y="746"/>
                  </a:lnTo>
                  <a:lnTo>
                    <a:pt x="438" y="755"/>
                  </a:lnTo>
                  <a:lnTo>
                    <a:pt x="446" y="765"/>
                  </a:lnTo>
                  <a:lnTo>
                    <a:pt x="454" y="775"/>
                  </a:lnTo>
                  <a:lnTo>
                    <a:pt x="458" y="785"/>
                  </a:lnTo>
                  <a:lnTo>
                    <a:pt x="460" y="793"/>
                  </a:lnTo>
                  <a:lnTo>
                    <a:pt x="456" y="803"/>
                  </a:lnTo>
                  <a:lnTo>
                    <a:pt x="448" y="810"/>
                  </a:lnTo>
                  <a:lnTo>
                    <a:pt x="448" y="822"/>
                  </a:lnTo>
                  <a:lnTo>
                    <a:pt x="444" y="832"/>
                  </a:lnTo>
                  <a:lnTo>
                    <a:pt x="440" y="838"/>
                  </a:lnTo>
                  <a:lnTo>
                    <a:pt x="433" y="844"/>
                  </a:lnTo>
                  <a:lnTo>
                    <a:pt x="425" y="848"/>
                  </a:lnTo>
                  <a:lnTo>
                    <a:pt x="417" y="854"/>
                  </a:lnTo>
                  <a:lnTo>
                    <a:pt x="409" y="858"/>
                  </a:lnTo>
                  <a:lnTo>
                    <a:pt x="403" y="862"/>
                  </a:lnTo>
                  <a:lnTo>
                    <a:pt x="397" y="869"/>
                  </a:lnTo>
                  <a:lnTo>
                    <a:pt x="393" y="877"/>
                  </a:lnTo>
                  <a:lnTo>
                    <a:pt x="379" y="891"/>
                  </a:lnTo>
                  <a:lnTo>
                    <a:pt x="362" y="907"/>
                  </a:lnTo>
                  <a:lnTo>
                    <a:pt x="344" y="925"/>
                  </a:lnTo>
                  <a:lnTo>
                    <a:pt x="324" y="942"/>
                  </a:lnTo>
                  <a:lnTo>
                    <a:pt x="307" y="960"/>
                  </a:lnTo>
                  <a:lnTo>
                    <a:pt x="289" y="978"/>
                  </a:lnTo>
                  <a:lnTo>
                    <a:pt x="271" y="993"/>
                  </a:lnTo>
                  <a:lnTo>
                    <a:pt x="256" y="1007"/>
                  </a:lnTo>
                  <a:lnTo>
                    <a:pt x="242" y="1019"/>
                  </a:lnTo>
                  <a:lnTo>
                    <a:pt x="232" y="1029"/>
                  </a:lnTo>
                  <a:lnTo>
                    <a:pt x="226" y="1044"/>
                  </a:lnTo>
                  <a:lnTo>
                    <a:pt x="224" y="1060"/>
                  </a:lnTo>
                  <a:lnTo>
                    <a:pt x="224" y="1076"/>
                  </a:lnTo>
                  <a:lnTo>
                    <a:pt x="226" y="1092"/>
                  </a:lnTo>
                  <a:lnTo>
                    <a:pt x="228" y="1105"/>
                  </a:lnTo>
                  <a:lnTo>
                    <a:pt x="232" y="1119"/>
                  </a:lnTo>
                  <a:lnTo>
                    <a:pt x="236" y="1135"/>
                  </a:lnTo>
                  <a:lnTo>
                    <a:pt x="240" y="1149"/>
                  </a:lnTo>
                  <a:lnTo>
                    <a:pt x="242" y="1164"/>
                  </a:lnTo>
                  <a:lnTo>
                    <a:pt x="244" y="1178"/>
                  </a:lnTo>
                  <a:lnTo>
                    <a:pt x="252" y="1198"/>
                  </a:lnTo>
                  <a:lnTo>
                    <a:pt x="256" y="1218"/>
                  </a:lnTo>
                  <a:lnTo>
                    <a:pt x="258" y="1237"/>
                  </a:lnTo>
                  <a:lnTo>
                    <a:pt x="259" y="1259"/>
                  </a:lnTo>
                  <a:lnTo>
                    <a:pt x="259" y="1279"/>
                  </a:lnTo>
                  <a:lnTo>
                    <a:pt x="261" y="1298"/>
                  </a:lnTo>
                  <a:lnTo>
                    <a:pt x="267" y="1318"/>
                  </a:lnTo>
                  <a:lnTo>
                    <a:pt x="275" y="1336"/>
                  </a:lnTo>
                  <a:lnTo>
                    <a:pt x="287" y="1349"/>
                  </a:lnTo>
                  <a:lnTo>
                    <a:pt x="303" y="1361"/>
                  </a:lnTo>
                  <a:lnTo>
                    <a:pt x="334" y="1412"/>
                  </a:lnTo>
                  <a:lnTo>
                    <a:pt x="362" y="1463"/>
                  </a:lnTo>
                  <a:lnTo>
                    <a:pt x="385" y="1517"/>
                  </a:lnTo>
                  <a:lnTo>
                    <a:pt x="407" y="1570"/>
                  </a:lnTo>
                  <a:lnTo>
                    <a:pt x="427" y="1625"/>
                  </a:lnTo>
                  <a:lnTo>
                    <a:pt x="444" y="1680"/>
                  </a:lnTo>
                  <a:lnTo>
                    <a:pt x="460" y="1737"/>
                  </a:lnTo>
                  <a:lnTo>
                    <a:pt x="476" y="1792"/>
                  </a:lnTo>
                  <a:lnTo>
                    <a:pt x="492" y="1849"/>
                  </a:lnTo>
                  <a:lnTo>
                    <a:pt x="507" y="1906"/>
                  </a:lnTo>
                  <a:lnTo>
                    <a:pt x="537" y="1939"/>
                  </a:lnTo>
                  <a:lnTo>
                    <a:pt x="570" y="1967"/>
                  </a:lnTo>
                  <a:lnTo>
                    <a:pt x="608" y="1989"/>
                  </a:lnTo>
                  <a:lnTo>
                    <a:pt x="645" y="2004"/>
                  </a:lnTo>
                  <a:lnTo>
                    <a:pt x="686" y="2014"/>
                  </a:lnTo>
                  <a:lnTo>
                    <a:pt x="729" y="2024"/>
                  </a:lnTo>
                  <a:lnTo>
                    <a:pt x="773" y="2030"/>
                  </a:lnTo>
                  <a:lnTo>
                    <a:pt x="816" y="2034"/>
                  </a:lnTo>
                  <a:lnTo>
                    <a:pt x="859" y="2038"/>
                  </a:lnTo>
                  <a:lnTo>
                    <a:pt x="902" y="2042"/>
                  </a:lnTo>
                  <a:lnTo>
                    <a:pt x="1188" y="1528"/>
                  </a:lnTo>
                  <a:lnTo>
                    <a:pt x="1148" y="1519"/>
                  </a:lnTo>
                  <a:lnTo>
                    <a:pt x="1164" y="1493"/>
                  </a:lnTo>
                  <a:lnTo>
                    <a:pt x="1178" y="1477"/>
                  </a:lnTo>
                  <a:lnTo>
                    <a:pt x="1195" y="1473"/>
                  </a:lnTo>
                  <a:lnTo>
                    <a:pt x="1211" y="1477"/>
                  </a:lnTo>
                  <a:lnTo>
                    <a:pt x="1229" y="1489"/>
                  </a:lnTo>
                  <a:lnTo>
                    <a:pt x="1247" y="1503"/>
                  </a:lnTo>
                  <a:lnTo>
                    <a:pt x="1264" y="1519"/>
                  </a:lnTo>
                  <a:lnTo>
                    <a:pt x="1280" y="1534"/>
                  </a:lnTo>
                  <a:lnTo>
                    <a:pt x="1296" y="1548"/>
                  </a:lnTo>
                  <a:lnTo>
                    <a:pt x="1309" y="1556"/>
                  </a:lnTo>
                  <a:lnTo>
                    <a:pt x="1188" y="1528"/>
                  </a:lnTo>
                  <a:lnTo>
                    <a:pt x="902" y="2042"/>
                  </a:lnTo>
                  <a:lnTo>
                    <a:pt x="910" y="2044"/>
                  </a:lnTo>
                  <a:lnTo>
                    <a:pt x="920" y="2046"/>
                  </a:lnTo>
                  <a:lnTo>
                    <a:pt x="928" y="2046"/>
                  </a:lnTo>
                  <a:lnTo>
                    <a:pt x="936" y="2048"/>
                  </a:lnTo>
                  <a:lnTo>
                    <a:pt x="944" y="2050"/>
                  </a:lnTo>
                  <a:lnTo>
                    <a:pt x="952" y="2050"/>
                  </a:lnTo>
                  <a:lnTo>
                    <a:pt x="959" y="2052"/>
                  </a:lnTo>
                  <a:lnTo>
                    <a:pt x="967" y="2053"/>
                  </a:lnTo>
                  <a:lnTo>
                    <a:pt x="975" y="2055"/>
                  </a:lnTo>
                  <a:lnTo>
                    <a:pt x="983" y="2057"/>
                  </a:lnTo>
                  <a:lnTo>
                    <a:pt x="1001" y="2059"/>
                  </a:lnTo>
                  <a:lnTo>
                    <a:pt x="1020" y="2061"/>
                  </a:lnTo>
                  <a:lnTo>
                    <a:pt x="1038" y="2063"/>
                  </a:lnTo>
                  <a:lnTo>
                    <a:pt x="1058" y="2065"/>
                  </a:lnTo>
                  <a:lnTo>
                    <a:pt x="1075" y="2067"/>
                  </a:lnTo>
                  <a:lnTo>
                    <a:pt x="1095" y="2069"/>
                  </a:lnTo>
                  <a:lnTo>
                    <a:pt x="1113" y="2073"/>
                  </a:lnTo>
                  <a:lnTo>
                    <a:pt x="1131" y="2077"/>
                  </a:lnTo>
                  <a:lnTo>
                    <a:pt x="1148" y="2081"/>
                  </a:lnTo>
                  <a:lnTo>
                    <a:pt x="1164" y="2085"/>
                  </a:lnTo>
                  <a:lnTo>
                    <a:pt x="1164" y="2087"/>
                  </a:lnTo>
                  <a:lnTo>
                    <a:pt x="1164" y="2089"/>
                  </a:lnTo>
                  <a:lnTo>
                    <a:pt x="1162" y="2091"/>
                  </a:lnTo>
                  <a:lnTo>
                    <a:pt x="1160" y="2091"/>
                  </a:lnTo>
                  <a:lnTo>
                    <a:pt x="1160" y="2093"/>
                  </a:lnTo>
                  <a:lnTo>
                    <a:pt x="1158" y="2093"/>
                  </a:lnTo>
                  <a:lnTo>
                    <a:pt x="1156" y="2095"/>
                  </a:lnTo>
                  <a:lnTo>
                    <a:pt x="1154" y="2095"/>
                  </a:lnTo>
                  <a:lnTo>
                    <a:pt x="1152" y="2095"/>
                  </a:lnTo>
                  <a:lnTo>
                    <a:pt x="1148" y="2095"/>
                  </a:lnTo>
                  <a:lnTo>
                    <a:pt x="1144" y="2107"/>
                  </a:lnTo>
                  <a:lnTo>
                    <a:pt x="1142" y="2116"/>
                  </a:lnTo>
                  <a:lnTo>
                    <a:pt x="1144" y="2126"/>
                  </a:lnTo>
                  <a:lnTo>
                    <a:pt x="1148" y="2136"/>
                  </a:lnTo>
                  <a:lnTo>
                    <a:pt x="1154" y="2144"/>
                  </a:lnTo>
                  <a:lnTo>
                    <a:pt x="1162" y="2152"/>
                  </a:lnTo>
                  <a:lnTo>
                    <a:pt x="1172" y="2162"/>
                  </a:lnTo>
                  <a:lnTo>
                    <a:pt x="1180" y="2170"/>
                  </a:lnTo>
                  <a:lnTo>
                    <a:pt x="1188" y="2177"/>
                  </a:lnTo>
                  <a:lnTo>
                    <a:pt x="1195" y="2187"/>
                  </a:lnTo>
                  <a:lnTo>
                    <a:pt x="1201" y="2246"/>
                  </a:lnTo>
                  <a:lnTo>
                    <a:pt x="1211" y="2303"/>
                  </a:lnTo>
                  <a:lnTo>
                    <a:pt x="1221" y="2360"/>
                  </a:lnTo>
                  <a:lnTo>
                    <a:pt x="1233" y="2417"/>
                  </a:lnTo>
                  <a:lnTo>
                    <a:pt x="1247" y="2474"/>
                  </a:lnTo>
                  <a:lnTo>
                    <a:pt x="1260" y="2529"/>
                  </a:lnTo>
                  <a:lnTo>
                    <a:pt x="1276" y="2587"/>
                  </a:lnTo>
                  <a:lnTo>
                    <a:pt x="1288" y="2642"/>
                  </a:lnTo>
                  <a:lnTo>
                    <a:pt x="1300" y="2697"/>
                  </a:lnTo>
                  <a:lnTo>
                    <a:pt x="1309" y="2754"/>
                  </a:lnTo>
                  <a:lnTo>
                    <a:pt x="1315" y="2756"/>
                  </a:lnTo>
                  <a:lnTo>
                    <a:pt x="1321" y="2758"/>
                  </a:lnTo>
                  <a:lnTo>
                    <a:pt x="1329" y="2760"/>
                  </a:lnTo>
                  <a:lnTo>
                    <a:pt x="1335" y="2760"/>
                  </a:lnTo>
                  <a:lnTo>
                    <a:pt x="1343" y="2760"/>
                  </a:lnTo>
                  <a:lnTo>
                    <a:pt x="1349" y="2758"/>
                  </a:lnTo>
                  <a:lnTo>
                    <a:pt x="1357" y="2760"/>
                  </a:lnTo>
                  <a:lnTo>
                    <a:pt x="1363" y="2760"/>
                  </a:lnTo>
                  <a:lnTo>
                    <a:pt x="1370" y="2762"/>
                  </a:lnTo>
                  <a:lnTo>
                    <a:pt x="1376" y="2765"/>
                  </a:lnTo>
                  <a:lnTo>
                    <a:pt x="1378" y="2775"/>
                  </a:lnTo>
                  <a:lnTo>
                    <a:pt x="1380" y="2787"/>
                  </a:lnTo>
                  <a:lnTo>
                    <a:pt x="1382" y="2801"/>
                  </a:lnTo>
                  <a:lnTo>
                    <a:pt x="1384" y="2813"/>
                  </a:lnTo>
                  <a:lnTo>
                    <a:pt x="1384" y="2824"/>
                  </a:lnTo>
                  <a:lnTo>
                    <a:pt x="1384" y="2836"/>
                  </a:lnTo>
                  <a:lnTo>
                    <a:pt x="1380" y="2848"/>
                  </a:lnTo>
                  <a:lnTo>
                    <a:pt x="1374" y="2858"/>
                  </a:lnTo>
                  <a:lnTo>
                    <a:pt x="1366" y="2866"/>
                  </a:lnTo>
                  <a:lnTo>
                    <a:pt x="1353" y="2872"/>
                  </a:lnTo>
                  <a:lnTo>
                    <a:pt x="1284" y="2860"/>
                  </a:lnTo>
                  <a:lnTo>
                    <a:pt x="1213" y="2846"/>
                  </a:lnTo>
                  <a:lnTo>
                    <a:pt x="1142" y="2832"/>
                  </a:lnTo>
                  <a:lnTo>
                    <a:pt x="1070" y="2817"/>
                  </a:lnTo>
                  <a:lnTo>
                    <a:pt x="997" y="2803"/>
                  </a:lnTo>
                  <a:lnTo>
                    <a:pt x="924" y="2789"/>
                  </a:lnTo>
                  <a:lnTo>
                    <a:pt x="851" y="2775"/>
                  </a:lnTo>
                  <a:lnTo>
                    <a:pt x="781" y="2764"/>
                  </a:lnTo>
                  <a:lnTo>
                    <a:pt x="708" y="2752"/>
                  </a:lnTo>
                  <a:lnTo>
                    <a:pt x="637" y="2744"/>
                  </a:lnTo>
                  <a:lnTo>
                    <a:pt x="627" y="2754"/>
                  </a:lnTo>
                  <a:lnTo>
                    <a:pt x="621" y="2765"/>
                  </a:lnTo>
                  <a:lnTo>
                    <a:pt x="615" y="2775"/>
                  </a:lnTo>
                  <a:lnTo>
                    <a:pt x="611" y="2787"/>
                  </a:lnTo>
                  <a:lnTo>
                    <a:pt x="608" y="2797"/>
                  </a:lnTo>
                  <a:lnTo>
                    <a:pt x="606" y="2807"/>
                  </a:lnTo>
                  <a:lnTo>
                    <a:pt x="606" y="2819"/>
                  </a:lnTo>
                  <a:lnTo>
                    <a:pt x="608" y="2828"/>
                  </a:lnTo>
                  <a:lnTo>
                    <a:pt x="609" y="2838"/>
                  </a:lnTo>
                  <a:lnTo>
                    <a:pt x="613" y="2850"/>
                  </a:lnTo>
                  <a:lnTo>
                    <a:pt x="629" y="2834"/>
                  </a:lnTo>
                  <a:lnTo>
                    <a:pt x="651" y="2838"/>
                  </a:lnTo>
                  <a:lnTo>
                    <a:pt x="672" y="2844"/>
                  </a:lnTo>
                  <a:lnTo>
                    <a:pt x="694" y="2848"/>
                  </a:lnTo>
                  <a:lnTo>
                    <a:pt x="716" y="2852"/>
                  </a:lnTo>
                  <a:lnTo>
                    <a:pt x="737" y="2856"/>
                  </a:lnTo>
                  <a:lnTo>
                    <a:pt x="759" y="2862"/>
                  </a:lnTo>
                  <a:lnTo>
                    <a:pt x="779" y="2868"/>
                  </a:lnTo>
                  <a:lnTo>
                    <a:pt x="800" y="2874"/>
                  </a:lnTo>
                  <a:lnTo>
                    <a:pt x="820" y="2880"/>
                  </a:lnTo>
                  <a:lnTo>
                    <a:pt x="842" y="2887"/>
                  </a:lnTo>
                  <a:lnTo>
                    <a:pt x="842" y="2893"/>
                  </a:lnTo>
                  <a:lnTo>
                    <a:pt x="840" y="2897"/>
                  </a:lnTo>
                  <a:lnTo>
                    <a:pt x="840" y="2901"/>
                  </a:lnTo>
                  <a:lnTo>
                    <a:pt x="840" y="2905"/>
                  </a:lnTo>
                  <a:lnTo>
                    <a:pt x="838" y="2909"/>
                  </a:lnTo>
                  <a:lnTo>
                    <a:pt x="836" y="2913"/>
                  </a:lnTo>
                  <a:lnTo>
                    <a:pt x="834" y="2917"/>
                  </a:lnTo>
                  <a:lnTo>
                    <a:pt x="832" y="2919"/>
                  </a:lnTo>
                  <a:lnTo>
                    <a:pt x="828" y="2923"/>
                  </a:lnTo>
                  <a:lnTo>
                    <a:pt x="826" y="2927"/>
                  </a:lnTo>
                  <a:lnTo>
                    <a:pt x="824" y="2939"/>
                  </a:lnTo>
                  <a:lnTo>
                    <a:pt x="824" y="2948"/>
                  </a:lnTo>
                  <a:lnTo>
                    <a:pt x="824" y="2960"/>
                  </a:lnTo>
                  <a:lnTo>
                    <a:pt x="828" y="2970"/>
                  </a:lnTo>
                  <a:lnTo>
                    <a:pt x="832" y="2980"/>
                  </a:lnTo>
                  <a:lnTo>
                    <a:pt x="836" y="2988"/>
                  </a:lnTo>
                  <a:lnTo>
                    <a:pt x="842" y="2998"/>
                  </a:lnTo>
                  <a:lnTo>
                    <a:pt x="849" y="3005"/>
                  </a:lnTo>
                  <a:lnTo>
                    <a:pt x="855" y="3015"/>
                  </a:lnTo>
                  <a:lnTo>
                    <a:pt x="863" y="3023"/>
                  </a:lnTo>
                  <a:lnTo>
                    <a:pt x="871" y="3025"/>
                  </a:lnTo>
                  <a:lnTo>
                    <a:pt x="881" y="3027"/>
                  </a:lnTo>
                  <a:lnTo>
                    <a:pt x="891" y="3031"/>
                  </a:lnTo>
                  <a:lnTo>
                    <a:pt x="900" y="3033"/>
                  </a:lnTo>
                  <a:lnTo>
                    <a:pt x="910" y="3035"/>
                  </a:lnTo>
                  <a:lnTo>
                    <a:pt x="920" y="3035"/>
                  </a:lnTo>
                  <a:lnTo>
                    <a:pt x="930" y="3035"/>
                  </a:lnTo>
                  <a:lnTo>
                    <a:pt x="940" y="3033"/>
                  </a:lnTo>
                  <a:lnTo>
                    <a:pt x="948" y="3029"/>
                  </a:lnTo>
                  <a:lnTo>
                    <a:pt x="954" y="3023"/>
                  </a:lnTo>
                  <a:lnTo>
                    <a:pt x="961" y="3013"/>
                  </a:lnTo>
                  <a:lnTo>
                    <a:pt x="969" y="3003"/>
                  </a:lnTo>
                  <a:lnTo>
                    <a:pt x="973" y="2992"/>
                  </a:lnTo>
                  <a:lnTo>
                    <a:pt x="977" y="2980"/>
                  </a:lnTo>
                  <a:lnTo>
                    <a:pt x="981" y="2966"/>
                  </a:lnTo>
                  <a:lnTo>
                    <a:pt x="981" y="2954"/>
                  </a:lnTo>
                  <a:lnTo>
                    <a:pt x="983" y="2943"/>
                  </a:lnTo>
                  <a:lnTo>
                    <a:pt x="981" y="2931"/>
                  </a:lnTo>
                  <a:lnTo>
                    <a:pt x="979" y="2921"/>
                  </a:lnTo>
                  <a:lnTo>
                    <a:pt x="975" y="2911"/>
                  </a:lnTo>
                  <a:lnTo>
                    <a:pt x="1024" y="2921"/>
                  </a:lnTo>
                  <a:lnTo>
                    <a:pt x="1074" y="2931"/>
                  </a:lnTo>
                  <a:lnTo>
                    <a:pt x="1123" y="2939"/>
                  </a:lnTo>
                  <a:lnTo>
                    <a:pt x="1172" y="2944"/>
                  </a:lnTo>
                  <a:lnTo>
                    <a:pt x="1221" y="2954"/>
                  </a:lnTo>
                  <a:lnTo>
                    <a:pt x="1270" y="2962"/>
                  </a:lnTo>
                  <a:lnTo>
                    <a:pt x="1317" y="2974"/>
                  </a:lnTo>
                  <a:lnTo>
                    <a:pt x="1365" y="2988"/>
                  </a:lnTo>
                  <a:lnTo>
                    <a:pt x="1408" y="3007"/>
                  </a:lnTo>
                  <a:lnTo>
                    <a:pt x="1451" y="3029"/>
                  </a:lnTo>
                  <a:lnTo>
                    <a:pt x="1414" y="3045"/>
                  </a:lnTo>
                  <a:lnTo>
                    <a:pt x="1376" y="3061"/>
                  </a:lnTo>
                  <a:lnTo>
                    <a:pt x="1341" y="3074"/>
                  </a:lnTo>
                  <a:lnTo>
                    <a:pt x="1302" y="3090"/>
                  </a:lnTo>
                  <a:lnTo>
                    <a:pt x="1264" y="3104"/>
                  </a:lnTo>
                  <a:lnTo>
                    <a:pt x="1227" y="3120"/>
                  </a:lnTo>
                  <a:lnTo>
                    <a:pt x="1190" y="3133"/>
                  </a:lnTo>
                  <a:lnTo>
                    <a:pt x="1150" y="3147"/>
                  </a:lnTo>
                  <a:lnTo>
                    <a:pt x="1113" y="3161"/>
                  </a:lnTo>
                  <a:lnTo>
                    <a:pt x="1074" y="3175"/>
                  </a:lnTo>
                  <a:lnTo>
                    <a:pt x="969" y="3151"/>
                  </a:lnTo>
                  <a:lnTo>
                    <a:pt x="865" y="3129"/>
                  </a:lnTo>
                  <a:lnTo>
                    <a:pt x="761" y="3106"/>
                  </a:lnTo>
                  <a:lnTo>
                    <a:pt x="657" y="3084"/>
                  </a:lnTo>
                  <a:lnTo>
                    <a:pt x="552" y="3061"/>
                  </a:lnTo>
                  <a:lnTo>
                    <a:pt x="448" y="3039"/>
                  </a:lnTo>
                  <a:lnTo>
                    <a:pt x="344" y="3015"/>
                  </a:lnTo>
                  <a:lnTo>
                    <a:pt x="240" y="2994"/>
                  </a:lnTo>
                  <a:lnTo>
                    <a:pt x="136" y="2970"/>
                  </a:lnTo>
                  <a:lnTo>
                    <a:pt x="31" y="2948"/>
                  </a:lnTo>
                  <a:lnTo>
                    <a:pt x="55" y="2986"/>
                  </a:lnTo>
                  <a:lnTo>
                    <a:pt x="49" y="2992"/>
                  </a:lnTo>
                  <a:lnTo>
                    <a:pt x="45" y="3000"/>
                  </a:lnTo>
                  <a:lnTo>
                    <a:pt x="41" y="3005"/>
                  </a:lnTo>
                  <a:lnTo>
                    <a:pt x="37" y="3011"/>
                  </a:lnTo>
                  <a:lnTo>
                    <a:pt x="33" y="3015"/>
                  </a:lnTo>
                  <a:lnTo>
                    <a:pt x="29" y="3021"/>
                  </a:lnTo>
                  <a:lnTo>
                    <a:pt x="24" y="3025"/>
                  </a:lnTo>
                  <a:lnTo>
                    <a:pt x="18" y="3027"/>
                  </a:lnTo>
                  <a:lnTo>
                    <a:pt x="10" y="3029"/>
                  </a:lnTo>
                  <a:lnTo>
                    <a:pt x="0" y="3029"/>
                  </a:lnTo>
                  <a:lnTo>
                    <a:pt x="12" y="3045"/>
                  </a:lnTo>
                  <a:lnTo>
                    <a:pt x="24" y="3057"/>
                  </a:lnTo>
                  <a:lnTo>
                    <a:pt x="35" y="3066"/>
                  </a:lnTo>
                  <a:lnTo>
                    <a:pt x="49" y="3074"/>
                  </a:lnTo>
                  <a:lnTo>
                    <a:pt x="63" y="3080"/>
                  </a:lnTo>
                  <a:lnTo>
                    <a:pt x="79" y="3084"/>
                  </a:lnTo>
                  <a:lnTo>
                    <a:pt x="94" y="3086"/>
                  </a:lnTo>
                  <a:lnTo>
                    <a:pt x="110" y="3090"/>
                  </a:lnTo>
                  <a:lnTo>
                    <a:pt x="128" y="3090"/>
                  </a:lnTo>
                  <a:lnTo>
                    <a:pt x="145" y="3092"/>
                  </a:lnTo>
                  <a:lnTo>
                    <a:pt x="179" y="3094"/>
                  </a:lnTo>
                  <a:lnTo>
                    <a:pt x="200" y="3102"/>
                  </a:lnTo>
                  <a:lnTo>
                    <a:pt x="210" y="3116"/>
                  </a:lnTo>
                  <a:lnTo>
                    <a:pt x="214" y="3133"/>
                  </a:lnTo>
                  <a:lnTo>
                    <a:pt x="212" y="3155"/>
                  </a:lnTo>
                  <a:lnTo>
                    <a:pt x="212" y="3179"/>
                  </a:lnTo>
                  <a:lnTo>
                    <a:pt x="210" y="3202"/>
                  </a:lnTo>
                  <a:lnTo>
                    <a:pt x="216" y="3224"/>
                  </a:lnTo>
                  <a:lnTo>
                    <a:pt x="228" y="3241"/>
                  </a:lnTo>
                  <a:lnTo>
                    <a:pt x="252" y="3257"/>
                  </a:lnTo>
                  <a:lnTo>
                    <a:pt x="265" y="3263"/>
                  </a:lnTo>
                  <a:lnTo>
                    <a:pt x="277" y="3267"/>
                  </a:lnTo>
                  <a:lnTo>
                    <a:pt x="291" y="3271"/>
                  </a:lnTo>
                  <a:lnTo>
                    <a:pt x="305" y="3273"/>
                  </a:lnTo>
                  <a:lnTo>
                    <a:pt x="318" y="3271"/>
                  </a:lnTo>
                  <a:lnTo>
                    <a:pt x="332" y="3269"/>
                  </a:lnTo>
                  <a:lnTo>
                    <a:pt x="346" y="3263"/>
                  </a:lnTo>
                  <a:lnTo>
                    <a:pt x="358" y="3255"/>
                  </a:lnTo>
                  <a:lnTo>
                    <a:pt x="370" y="3245"/>
                  </a:lnTo>
                  <a:lnTo>
                    <a:pt x="377" y="3234"/>
                  </a:lnTo>
                  <a:lnTo>
                    <a:pt x="383" y="3226"/>
                  </a:lnTo>
                  <a:lnTo>
                    <a:pt x="387" y="3218"/>
                  </a:lnTo>
                  <a:lnTo>
                    <a:pt x="387" y="3210"/>
                  </a:lnTo>
                  <a:lnTo>
                    <a:pt x="385" y="3202"/>
                  </a:lnTo>
                  <a:lnTo>
                    <a:pt x="383" y="3194"/>
                  </a:lnTo>
                  <a:lnTo>
                    <a:pt x="381" y="3184"/>
                  </a:lnTo>
                  <a:lnTo>
                    <a:pt x="379" y="3177"/>
                  </a:lnTo>
                  <a:lnTo>
                    <a:pt x="379" y="3169"/>
                  </a:lnTo>
                  <a:lnTo>
                    <a:pt x="381" y="3161"/>
                  </a:lnTo>
                  <a:lnTo>
                    <a:pt x="387" y="3153"/>
                  </a:lnTo>
                  <a:lnTo>
                    <a:pt x="895" y="3265"/>
                  </a:lnTo>
                  <a:lnTo>
                    <a:pt x="912" y="3277"/>
                  </a:lnTo>
                  <a:lnTo>
                    <a:pt x="922" y="3289"/>
                  </a:lnTo>
                  <a:lnTo>
                    <a:pt x="924" y="3299"/>
                  </a:lnTo>
                  <a:lnTo>
                    <a:pt x="920" y="3310"/>
                  </a:lnTo>
                  <a:lnTo>
                    <a:pt x="914" y="3320"/>
                  </a:lnTo>
                  <a:lnTo>
                    <a:pt x="906" y="3332"/>
                  </a:lnTo>
                  <a:lnTo>
                    <a:pt x="899" y="3344"/>
                  </a:lnTo>
                  <a:lnTo>
                    <a:pt x="893" y="3358"/>
                  </a:lnTo>
                  <a:lnTo>
                    <a:pt x="891" y="3371"/>
                  </a:lnTo>
                  <a:lnTo>
                    <a:pt x="895" y="3385"/>
                  </a:lnTo>
                  <a:lnTo>
                    <a:pt x="899" y="3393"/>
                  </a:lnTo>
                  <a:lnTo>
                    <a:pt x="904" y="3403"/>
                  </a:lnTo>
                  <a:lnTo>
                    <a:pt x="910" y="3411"/>
                  </a:lnTo>
                  <a:lnTo>
                    <a:pt x="918" y="3418"/>
                  </a:lnTo>
                  <a:lnTo>
                    <a:pt x="924" y="3426"/>
                  </a:lnTo>
                  <a:lnTo>
                    <a:pt x="932" y="3434"/>
                  </a:lnTo>
                  <a:lnTo>
                    <a:pt x="942" y="3440"/>
                  </a:lnTo>
                  <a:lnTo>
                    <a:pt x="950" y="3446"/>
                  </a:lnTo>
                  <a:lnTo>
                    <a:pt x="959" y="3452"/>
                  </a:lnTo>
                  <a:lnTo>
                    <a:pt x="969" y="3454"/>
                  </a:lnTo>
                  <a:lnTo>
                    <a:pt x="983" y="3458"/>
                  </a:lnTo>
                  <a:lnTo>
                    <a:pt x="997" y="3460"/>
                  </a:lnTo>
                  <a:lnTo>
                    <a:pt x="1011" y="3462"/>
                  </a:lnTo>
                  <a:lnTo>
                    <a:pt x="1024" y="3460"/>
                  </a:lnTo>
                  <a:lnTo>
                    <a:pt x="1038" y="3458"/>
                  </a:lnTo>
                  <a:lnTo>
                    <a:pt x="1052" y="3452"/>
                  </a:lnTo>
                  <a:lnTo>
                    <a:pt x="1064" y="3444"/>
                  </a:lnTo>
                  <a:lnTo>
                    <a:pt x="1074" y="3434"/>
                  </a:lnTo>
                  <a:lnTo>
                    <a:pt x="1083" y="3422"/>
                  </a:lnTo>
                  <a:lnTo>
                    <a:pt x="1089" y="3407"/>
                  </a:lnTo>
                  <a:lnTo>
                    <a:pt x="1093" y="3397"/>
                  </a:lnTo>
                  <a:lnTo>
                    <a:pt x="1097" y="3389"/>
                  </a:lnTo>
                  <a:lnTo>
                    <a:pt x="1097" y="3379"/>
                  </a:lnTo>
                  <a:lnTo>
                    <a:pt x="1095" y="3369"/>
                  </a:lnTo>
                  <a:lnTo>
                    <a:pt x="1093" y="3359"/>
                  </a:lnTo>
                  <a:lnTo>
                    <a:pt x="1089" y="3352"/>
                  </a:lnTo>
                  <a:lnTo>
                    <a:pt x="1083" y="3342"/>
                  </a:lnTo>
                  <a:lnTo>
                    <a:pt x="1079" y="3334"/>
                  </a:lnTo>
                  <a:lnTo>
                    <a:pt x="1074" y="3326"/>
                  </a:lnTo>
                  <a:lnTo>
                    <a:pt x="1068" y="3320"/>
                  </a:lnTo>
                  <a:lnTo>
                    <a:pt x="1109" y="3322"/>
                  </a:lnTo>
                  <a:lnTo>
                    <a:pt x="1150" y="3326"/>
                  </a:lnTo>
                  <a:lnTo>
                    <a:pt x="1193" y="3334"/>
                  </a:lnTo>
                  <a:lnTo>
                    <a:pt x="1235" y="3344"/>
                  </a:lnTo>
                  <a:lnTo>
                    <a:pt x="1276" y="3354"/>
                  </a:lnTo>
                  <a:lnTo>
                    <a:pt x="1319" y="3363"/>
                  </a:lnTo>
                  <a:lnTo>
                    <a:pt x="1363" y="3373"/>
                  </a:lnTo>
                  <a:lnTo>
                    <a:pt x="1404" y="3385"/>
                  </a:lnTo>
                  <a:lnTo>
                    <a:pt x="1447" y="3393"/>
                  </a:lnTo>
                  <a:lnTo>
                    <a:pt x="1488" y="3401"/>
                  </a:lnTo>
                  <a:lnTo>
                    <a:pt x="1500" y="3393"/>
                  </a:lnTo>
                  <a:lnTo>
                    <a:pt x="1508" y="3383"/>
                  </a:lnTo>
                  <a:lnTo>
                    <a:pt x="1514" y="3371"/>
                  </a:lnTo>
                  <a:lnTo>
                    <a:pt x="1518" y="3359"/>
                  </a:lnTo>
                  <a:lnTo>
                    <a:pt x="1522" y="3348"/>
                  </a:lnTo>
                  <a:lnTo>
                    <a:pt x="1526" y="3336"/>
                  </a:lnTo>
                  <a:lnTo>
                    <a:pt x="1530" y="3326"/>
                  </a:lnTo>
                  <a:lnTo>
                    <a:pt x="1536" y="3316"/>
                  </a:lnTo>
                  <a:lnTo>
                    <a:pt x="1545" y="3312"/>
                  </a:lnTo>
                  <a:lnTo>
                    <a:pt x="1557" y="3310"/>
                  </a:lnTo>
                  <a:lnTo>
                    <a:pt x="1536" y="3281"/>
                  </a:lnTo>
                  <a:lnTo>
                    <a:pt x="1188" y="3196"/>
                  </a:lnTo>
                  <a:lnTo>
                    <a:pt x="1227" y="3184"/>
                  </a:lnTo>
                  <a:lnTo>
                    <a:pt x="1266" y="3171"/>
                  </a:lnTo>
                  <a:lnTo>
                    <a:pt x="1306" y="3155"/>
                  </a:lnTo>
                  <a:lnTo>
                    <a:pt x="1345" y="3139"/>
                  </a:lnTo>
                  <a:lnTo>
                    <a:pt x="1382" y="3123"/>
                  </a:lnTo>
                  <a:lnTo>
                    <a:pt x="1422" y="3110"/>
                  </a:lnTo>
                  <a:lnTo>
                    <a:pt x="1463" y="3096"/>
                  </a:lnTo>
                  <a:lnTo>
                    <a:pt x="1502" y="3084"/>
                  </a:lnTo>
                  <a:lnTo>
                    <a:pt x="1543" y="3074"/>
                  </a:lnTo>
                  <a:lnTo>
                    <a:pt x="1587" y="3068"/>
                  </a:lnTo>
                  <a:lnTo>
                    <a:pt x="1595" y="3070"/>
                  </a:lnTo>
                  <a:lnTo>
                    <a:pt x="1602" y="3074"/>
                  </a:lnTo>
                  <a:lnTo>
                    <a:pt x="1606" y="3078"/>
                  </a:lnTo>
                  <a:lnTo>
                    <a:pt x="1608" y="3084"/>
                  </a:lnTo>
                  <a:lnTo>
                    <a:pt x="1610" y="3092"/>
                  </a:lnTo>
                  <a:lnTo>
                    <a:pt x="1610" y="3100"/>
                  </a:lnTo>
                  <a:lnTo>
                    <a:pt x="1610" y="3108"/>
                  </a:lnTo>
                  <a:lnTo>
                    <a:pt x="1610" y="3116"/>
                  </a:lnTo>
                  <a:lnTo>
                    <a:pt x="1610" y="3123"/>
                  </a:lnTo>
                  <a:lnTo>
                    <a:pt x="1612" y="3131"/>
                  </a:lnTo>
                  <a:lnTo>
                    <a:pt x="1616" y="3141"/>
                  </a:lnTo>
                  <a:lnTo>
                    <a:pt x="1624" y="3151"/>
                  </a:lnTo>
                  <a:lnTo>
                    <a:pt x="1630" y="3161"/>
                  </a:lnTo>
                  <a:lnTo>
                    <a:pt x="1640" y="3169"/>
                  </a:lnTo>
                  <a:lnTo>
                    <a:pt x="1648" y="3177"/>
                  </a:lnTo>
                  <a:lnTo>
                    <a:pt x="1659" y="3182"/>
                  </a:lnTo>
                  <a:lnTo>
                    <a:pt x="1671" y="3186"/>
                  </a:lnTo>
                  <a:lnTo>
                    <a:pt x="1683" y="3190"/>
                  </a:lnTo>
                  <a:lnTo>
                    <a:pt x="1695" y="3190"/>
                  </a:lnTo>
                  <a:lnTo>
                    <a:pt x="1709" y="3190"/>
                  </a:lnTo>
                  <a:lnTo>
                    <a:pt x="1715" y="3184"/>
                  </a:lnTo>
                  <a:lnTo>
                    <a:pt x="1718" y="3179"/>
                  </a:lnTo>
                  <a:lnTo>
                    <a:pt x="1724" y="3173"/>
                  </a:lnTo>
                  <a:lnTo>
                    <a:pt x="1730" y="3169"/>
                  </a:lnTo>
                  <a:lnTo>
                    <a:pt x="1736" y="3163"/>
                  </a:lnTo>
                  <a:lnTo>
                    <a:pt x="1742" y="3157"/>
                  </a:lnTo>
                  <a:lnTo>
                    <a:pt x="1746" y="3151"/>
                  </a:lnTo>
                  <a:lnTo>
                    <a:pt x="1748" y="3145"/>
                  </a:lnTo>
                  <a:lnTo>
                    <a:pt x="1748" y="3139"/>
                  </a:lnTo>
                  <a:lnTo>
                    <a:pt x="1746" y="3131"/>
                  </a:lnTo>
                  <a:lnTo>
                    <a:pt x="1750" y="3127"/>
                  </a:lnTo>
                  <a:lnTo>
                    <a:pt x="1754" y="3123"/>
                  </a:lnTo>
                  <a:lnTo>
                    <a:pt x="1758" y="3120"/>
                  </a:lnTo>
                  <a:lnTo>
                    <a:pt x="1760" y="3116"/>
                  </a:lnTo>
                  <a:lnTo>
                    <a:pt x="1764" y="3112"/>
                  </a:lnTo>
                  <a:lnTo>
                    <a:pt x="1768" y="3108"/>
                  </a:lnTo>
                  <a:lnTo>
                    <a:pt x="1772" y="3106"/>
                  </a:lnTo>
                  <a:lnTo>
                    <a:pt x="1775" y="3104"/>
                  </a:lnTo>
                  <a:lnTo>
                    <a:pt x="1779" y="3104"/>
                  </a:lnTo>
                  <a:lnTo>
                    <a:pt x="1785" y="3106"/>
                  </a:lnTo>
                  <a:lnTo>
                    <a:pt x="1793" y="3106"/>
                  </a:lnTo>
                  <a:lnTo>
                    <a:pt x="1801" y="3104"/>
                  </a:lnTo>
                  <a:lnTo>
                    <a:pt x="1805" y="3100"/>
                  </a:lnTo>
                  <a:lnTo>
                    <a:pt x="1809" y="3094"/>
                  </a:lnTo>
                  <a:lnTo>
                    <a:pt x="1813" y="3088"/>
                  </a:lnTo>
                  <a:lnTo>
                    <a:pt x="1813" y="3080"/>
                  </a:lnTo>
                  <a:lnTo>
                    <a:pt x="1815" y="3074"/>
                  </a:lnTo>
                  <a:lnTo>
                    <a:pt x="1817" y="3066"/>
                  </a:lnTo>
                  <a:lnTo>
                    <a:pt x="1819" y="3061"/>
                  </a:lnTo>
                  <a:lnTo>
                    <a:pt x="1823" y="3055"/>
                  </a:lnTo>
                  <a:lnTo>
                    <a:pt x="1833" y="3053"/>
                  </a:lnTo>
                  <a:lnTo>
                    <a:pt x="1842" y="3053"/>
                  </a:lnTo>
                  <a:lnTo>
                    <a:pt x="1852" y="3055"/>
                  </a:lnTo>
                  <a:lnTo>
                    <a:pt x="1860" y="3061"/>
                  </a:lnTo>
                  <a:lnTo>
                    <a:pt x="1868" y="3066"/>
                  </a:lnTo>
                  <a:lnTo>
                    <a:pt x="1876" y="3072"/>
                  </a:lnTo>
                  <a:lnTo>
                    <a:pt x="1884" y="3076"/>
                  </a:lnTo>
                  <a:lnTo>
                    <a:pt x="1893" y="3080"/>
                  </a:lnTo>
                  <a:lnTo>
                    <a:pt x="1903" y="3084"/>
                  </a:lnTo>
                  <a:lnTo>
                    <a:pt x="1913" y="3084"/>
                  </a:lnTo>
                  <a:lnTo>
                    <a:pt x="1941" y="3084"/>
                  </a:lnTo>
                  <a:lnTo>
                    <a:pt x="1966" y="3088"/>
                  </a:lnTo>
                  <a:lnTo>
                    <a:pt x="1994" y="3094"/>
                  </a:lnTo>
                  <a:lnTo>
                    <a:pt x="2019" y="3102"/>
                  </a:lnTo>
                  <a:lnTo>
                    <a:pt x="2043" y="3110"/>
                  </a:lnTo>
                  <a:lnTo>
                    <a:pt x="2068" y="3118"/>
                  </a:lnTo>
                  <a:lnTo>
                    <a:pt x="2094" y="3121"/>
                  </a:lnTo>
                  <a:lnTo>
                    <a:pt x="2118" y="3123"/>
                  </a:lnTo>
                  <a:lnTo>
                    <a:pt x="2143" y="3121"/>
                  </a:lnTo>
                  <a:lnTo>
                    <a:pt x="2169" y="3116"/>
                  </a:lnTo>
                  <a:lnTo>
                    <a:pt x="2173" y="3106"/>
                  </a:lnTo>
                  <a:lnTo>
                    <a:pt x="2175" y="3096"/>
                  </a:lnTo>
                  <a:lnTo>
                    <a:pt x="2177" y="3086"/>
                  </a:lnTo>
                  <a:lnTo>
                    <a:pt x="2177" y="3076"/>
                  </a:lnTo>
                  <a:lnTo>
                    <a:pt x="2177" y="3066"/>
                  </a:lnTo>
                  <a:lnTo>
                    <a:pt x="2175" y="3057"/>
                  </a:lnTo>
                  <a:lnTo>
                    <a:pt x="2171" y="3047"/>
                  </a:lnTo>
                  <a:lnTo>
                    <a:pt x="2167" y="3039"/>
                  </a:lnTo>
                  <a:lnTo>
                    <a:pt x="2161" y="3031"/>
                  </a:lnTo>
                  <a:lnTo>
                    <a:pt x="2153" y="3023"/>
                  </a:lnTo>
                  <a:lnTo>
                    <a:pt x="1813" y="2948"/>
                  </a:lnTo>
                  <a:lnTo>
                    <a:pt x="1829" y="2939"/>
                  </a:lnTo>
                  <a:lnTo>
                    <a:pt x="1840" y="2929"/>
                  </a:lnTo>
                  <a:lnTo>
                    <a:pt x="1848" y="2915"/>
                  </a:lnTo>
                  <a:lnTo>
                    <a:pt x="1856" y="2899"/>
                  </a:lnTo>
                  <a:lnTo>
                    <a:pt x="1860" y="2882"/>
                  </a:lnTo>
                  <a:lnTo>
                    <a:pt x="1862" y="2864"/>
                  </a:lnTo>
                  <a:lnTo>
                    <a:pt x="1864" y="2846"/>
                  </a:lnTo>
                  <a:lnTo>
                    <a:pt x="1866" y="2828"/>
                  </a:lnTo>
                  <a:lnTo>
                    <a:pt x="1866" y="2813"/>
                  </a:lnTo>
                  <a:lnTo>
                    <a:pt x="1866" y="2797"/>
                  </a:lnTo>
                  <a:lnTo>
                    <a:pt x="1888" y="2671"/>
                  </a:lnTo>
                  <a:lnTo>
                    <a:pt x="1911" y="2545"/>
                  </a:lnTo>
                  <a:lnTo>
                    <a:pt x="1935" y="2419"/>
                  </a:lnTo>
                  <a:lnTo>
                    <a:pt x="1960" y="2293"/>
                  </a:lnTo>
                  <a:lnTo>
                    <a:pt x="1986" y="2170"/>
                  </a:lnTo>
                  <a:lnTo>
                    <a:pt x="2011" y="2046"/>
                  </a:lnTo>
                  <a:lnTo>
                    <a:pt x="2039" y="1922"/>
                  </a:lnTo>
                  <a:lnTo>
                    <a:pt x="2066" y="1798"/>
                  </a:lnTo>
                  <a:lnTo>
                    <a:pt x="2094" y="1674"/>
                  </a:lnTo>
                  <a:lnTo>
                    <a:pt x="2124" y="1550"/>
                  </a:lnTo>
                  <a:lnTo>
                    <a:pt x="1996" y="1517"/>
                  </a:lnTo>
                  <a:lnTo>
                    <a:pt x="1988" y="1546"/>
                  </a:lnTo>
                  <a:lnTo>
                    <a:pt x="1982" y="1576"/>
                  </a:lnTo>
                  <a:lnTo>
                    <a:pt x="1974" y="1603"/>
                  </a:lnTo>
                  <a:lnTo>
                    <a:pt x="1966" y="1633"/>
                  </a:lnTo>
                  <a:lnTo>
                    <a:pt x="1958" y="1662"/>
                  </a:lnTo>
                  <a:lnTo>
                    <a:pt x="1952" y="1690"/>
                  </a:lnTo>
                  <a:lnTo>
                    <a:pt x="1945" y="1719"/>
                  </a:lnTo>
                  <a:lnTo>
                    <a:pt x="1939" y="1749"/>
                  </a:lnTo>
                  <a:lnTo>
                    <a:pt x="1931" y="1778"/>
                  </a:lnTo>
                  <a:lnTo>
                    <a:pt x="1927" y="1810"/>
                  </a:lnTo>
                  <a:lnTo>
                    <a:pt x="1905" y="1737"/>
                  </a:lnTo>
                  <a:lnTo>
                    <a:pt x="1888" y="1666"/>
                  </a:lnTo>
                  <a:lnTo>
                    <a:pt x="1868" y="1593"/>
                  </a:lnTo>
                  <a:lnTo>
                    <a:pt x="1850" y="1522"/>
                  </a:lnTo>
                  <a:lnTo>
                    <a:pt x="1834" y="1448"/>
                  </a:lnTo>
                  <a:lnTo>
                    <a:pt x="1817" y="1375"/>
                  </a:lnTo>
                  <a:lnTo>
                    <a:pt x="1801" y="1302"/>
                  </a:lnTo>
                  <a:lnTo>
                    <a:pt x="1785" y="1229"/>
                  </a:lnTo>
                  <a:lnTo>
                    <a:pt x="1770" y="1155"/>
                  </a:lnTo>
                  <a:lnTo>
                    <a:pt x="1754" y="1082"/>
                  </a:lnTo>
                  <a:lnTo>
                    <a:pt x="1783" y="1105"/>
                  </a:lnTo>
                  <a:lnTo>
                    <a:pt x="1813" y="1131"/>
                  </a:lnTo>
                  <a:lnTo>
                    <a:pt x="1840" y="1159"/>
                  </a:lnTo>
                  <a:lnTo>
                    <a:pt x="1866" y="1188"/>
                  </a:lnTo>
                  <a:lnTo>
                    <a:pt x="1891" y="1218"/>
                  </a:lnTo>
                  <a:lnTo>
                    <a:pt x="1917" y="1249"/>
                  </a:lnTo>
                  <a:lnTo>
                    <a:pt x="1941" y="1279"/>
                  </a:lnTo>
                  <a:lnTo>
                    <a:pt x="1966" y="1310"/>
                  </a:lnTo>
                  <a:lnTo>
                    <a:pt x="1992" y="1340"/>
                  </a:lnTo>
                  <a:lnTo>
                    <a:pt x="2017" y="1367"/>
                  </a:lnTo>
                  <a:lnTo>
                    <a:pt x="2017" y="1383"/>
                  </a:lnTo>
                  <a:lnTo>
                    <a:pt x="2015" y="1399"/>
                  </a:lnTo>
                  <a:lnTo>
                    <a:pt x="2013" y="1414"/>
                  </a:lnTo>
                  <a:lnTo>
                    <a:pt x="2011" y="1430"/>
                  </a:lnTo>
                  <a:lnTo>
                    <a:pt x="2009" y="1444"/>
                  </a:lnTo>
                  <a:lnTo>
                    <a:pt x="2008" y="1460"/>
                  </a:lnTo>
                  <a:lnTo>
                    <a:pt x="2004" y="1473"/>
                  </a:lnTo>
                  <a:lnTo>
                    <a:pt x="2002" y="1487"/>
                  </a:lnTo>
                  <a:lnTo>
                    <a:pt x="1998" y="1503"/>
                  </a:lnTo>
                  <a:lnTo>
                    <a:pt x="1996" y="1517"/>
                  </a:lnTo>
                  <a:lnTo>
                    <a:pt x="2124" y="1550"/>
                  </a:lnTo>
                  <a:lnTo>
                    <a:pt x="2125" y="1538"/>
                  </a:lnTo>
                  <a:lnTo>
                    <a:pt x="2129" y="1524"/>
                  </a:lnTo>
                  <a:lnTo>
                    <a:pt x="2131" y="1513"/>
                  </a:lnTo>
                  <a:lnTo>
                    <a:pt x="2135" y="1499"/>
                  </a:lnTo>
                  <a:lnTo>
                    <a:pt x="2137" y="1487"/>
                  </a:lnTo>
                  <a:lnTo>
                    <a:pt x="2141" y="1473"/>
                  </a:lnTo>
                  <a:lnTo>
                    <a:pt x="2143" y="1460"/>
                  </a:lnTo>
                  <a:lnTo>
                    <a:pt x="2147" y="1448"/>
                  </a:lnTo>
                  <a:lnTo>
                    <a:pt x="2149" y="1434"/>
                  </a:lnTo>
                  <a:lnTo>
                    <a:pt x="2153" y="1422"/>
                  </a:lnTo>
                  <a:lnTo>
                    <a:pt x="2159" y="1373"/>
                  </a:lnTo>
                  <a:lnTo>
                    <a:pt x="2163" y="1359"/>
                  </a:lnTo>
                  <a:lnTo>
                    <a:pt x="2165" y="1349"/>
                  </a:lnTo>
                  <a:lnTo>
                    <a:pt x="2167" y="1341"/>
                  </a:lnTo>
                  <a:lnTo>
                    <a:pt x="2167" y="1336"/>
                  </a:lnTo>
                  <a:lnTo>
                    <a:pt x="2167" y="1334"/>
                  </a:lnTo>
                  <a:lnTo>
                    <a:pt x="2167" y="1332"/>
                  </a:lnTo>
                  <a:lnTo>
                    <a:pt x="2167" y="1330"/>
                  </a:lnTo>
                  <a:lnTo>
                    <a:pt x="2167" y="1328"/>
                  </a:lnTo>
                  <a:lnTo>
                    <a:pt x="2167" y="1326"/>
                  </a:lnTo>
                  <a:lnTo>
                    <a:pt x="2167" y="1324"/>
                  </a:lnTo>
                  <a:lnTo>
                    <a:pt x="2169" y="1318"/>
                  </a:lnTo>
                  <a:lnTo>
                    <a:pt x="2220" y="1314"/>
                  </a:lnTo>
                  <a:lnTo>
                    <a:pt x="2271" y="1314"/>
                  </a:lnTo>
                  <a:lnTo>
                    <a:pt x="2322" y="1316"/>
                  </a:lnTo>
                  <a:lnTo>
                    <a:pt x="2371" y="1320"/>
                  </a:lnTo>
                  <a:lnTo>
                    <a:pt x="2420" y="1324"/>
                  </a:lnTo>
                  <a:lnTo>
                    <a:pt x="2470" y="1330"/>
                  </a:lnTo>
                  <a:lnTo>
                    <a:pt x="2521" y="1334"/>
                  </a:lnTo>
                  <a:lnTo>
                    <a:pt x="2572" y="1340"/>
                  </a:lnTo>
                  <a:lnTo>
                    <a:pt x="2625" y="1345"/>
                  </a:lnTo>
                  <a:lnTo>
                    <a:pt x="2680" y="1347"/>
                  </a:lnTo>
                  <a:lnTo>
                    <a:pt x="2688" y="1349"/>
                  </a:lnTo>
                  <a:lnTo>
                    <a:pt x="2696" y="1349"/>
                  </a:lnTo>
                  <a:lnTo>
                    <a:pt x="2704" y="1349"/>
                  </a:lnTo>
                  <a:lnTo>
                    <a:pt x="2713" y="1349"/>
                  </a:lnTo>
                  <a:lnTo>
                    <a:pt x="2723" y="1349"/>
                  </a:lnTo>
                  <a:lnTo>
                    <a:pt x="2733" y="1347"/>
                  </a:lnTo>
                  <a:lnTo>
                    <a:pt x="2743" y="1345"/>
                  </a:lnTo>
                  <a:lnTo>
                    <a:pt x="2753" y="1343"/>
                  </a:lnTo>
                  <a:lnTo>
                    <a:pt x="2763" y="1341"/>
                  </a:lnTo>
                  <a:lnTo>
                    <a:pt x="2772" y="1338"/>
                  </a:lnTo>
                  <a:lnTo>
                    <a:pt x="2784" y="1328"/>
                  </a:lnTo>
                  <a:lnTo>
                    <a:pt x="2796" y="1316"/>
                  </a:lnTo>
                  <a:lnTo>
                    <a:pt x="2806" y="1306"/>
                  </a:lnTo>
                  <a:lnTo>
                    <a:pt x="2818" y="1294"/>
                  </a:lnTo>
                  <a:lnTo>
                    <a:pt x="2829" y="1282"/>
                  </a:lnTo>
                  <a:lnTo>
                    <a:pt x="2841" y="1273"/>
                  </a:lnTo>
                  <a:lnTo>
                    <a:pt x="2853" y="1261"/>
                  </a:lnTo>
                  <a:lnTo>
                    <a:pt x="2869" y="1251"/>
                  </a:lnTo>
                  <a:lnTo>
                    <a:pt x="2884" y="1241"/>
                  </a:lnTo>
                  <a:lnTo>
                    <a:pt x="2902" y="1233"/>
                  </a:lnTo>
                  <a:lnTo>
                    <a:pt x="2902" y="1255"/>
                  </a:lnTo>
                  <a:lnTo>
                    <a:pt x="2898" y="1275"/>
                  </a:lnTo>
                  <a:lnTo>
                    <a:pt x="2894" y="1296"/>
                  </a:lnTo>
                  <a:lnTo>
                    <a:pt x="2886" y="1316"/>
                  </a:lnTo>
                  <a:lnTo>
                    <a:pt x="2879" y="1336"/>
                  </a:lnTo>
                  <a:lnTo>
                    <a:pt x="2869" y="1355"/>
                  </a:lnTo>
                  <a:lnTo>
                    <a:pt x="2859" y="1377"/>
                  </a:lnTo>
                  <a:lnTo>
                    <a:pt x="2849" y="1397"/>
                  </a:lnTo>
                  <a:lnTo>
                    <a:pt x="2841" y="1416"/>
                  </a:lnTo>
                  <a:lnTo>
                    <a:pt x="2833" y="1438"/>
                  </a:lnTo>
                  <a:lnTo>
                    <a:pt x="2822" y="1513"/>
                  </a:lnTo>
                  <a:lnTo>
                    <a:pt x="2810" y="1585"/>
                  </a:lnTo>
                  <a:lnTo>
                    <a:pt x="2800" y="1660"/>
                  </a:lnTo>
                  <a:lnTo>
                    <a:pt x="2788" y="1735"/>
                  </a:lnTo>
                  <a:lnTo>
                    <a:pt x="2776" y="1810"/>
                  </a:lnTo>
                  <a:lnTo>
                    <a:pt x="2766" y="1884"/>
                  </a:lnTo>
                  <a:lnTo>
                    <a:pt x="2755" y="1959"/>
                  </a:lnTo>
                  <a:lnTo>
                    <a:pt x="2745" y="2034"/>
                  </a:lnTo>
                  <a:lnTo>
                    <a:pt x="2737" y="2111"/>
                  </a:lnTo>
                  <a:lnTo>
                    <a:pt x="2729" y="2187"/>
                  </a:lnTo>
                  <a:lnTo>
                    <a:pt x="2723" y="2232"/>
                  </a:lnTo>
                  <a:lnTo>
                    <a:pt x="2719" y="2274"/>
                  </a:lnTo>
                  <a:lnTo>
                    <a:pt x="2725" y="2276"/>
                  </a:lnTo>
                  <a:lnTo>
                    <a:pt x="2733" y="2276"/>
                  </a:lnTo>
                  <a:lnTo>
                    <a:pt x="2741" y="2276"/>
                  </a:lnTo>
                  <a:lnTo>
                    <a:pt x="2749" y="2276"/>
                  </a:lnTo>
                  <a:lnTo>
                    <a:pt x="2757" y="2276"/>
                  </a:lnTo>
                  <a:lnTo>
                    <a:pt x="2765" y="2276"/>
                  </a:lnTo>
                  <a:lnTo>
                    <a:pt x="2772" y="2276"/>
                  </a:lnTo>
                  <a:lnTo>
                    <a:pt x="2780" y="2276"/>
                  </a:lnTo>
                  <a:lnTo>
                    <a:pt x="2786" y="2274"/>
                  </a:lnTo>
                  <a:lnTo>
                    <a:pt x="2792" y="2272"/>
                  </a:lnTo>
                  <a:lnTo>
                    <a:pt x="2835" y="2270"/>
                  </a:lnTo>
                  <a:lnTo>
                    <a:pt x="2867" y="2276"/>
                  </a:lnTo>
                  <a:lnTo>
                    <a:pt x="2894" y="2291"/>
                  </a:lnTo>
                  <a:lnTo>
                    <a:pt x="2914" y="2311"/>
                  </a:lnTo>
                  <a:lnTo>
                    <a:pt x="2930" y="2335"/>
                  </a:lnTo>
                  <a:lnTo>
                    <a:pt x="2943" y="2360"/>
                  </a:lnTo>
                  <a:lnTo>
                    <a:pt x="2955" y="2388"/>
                  </a:lnTo>
                  <a:lnTo>
                    <a:pt x="2967" y="2415"/>
                  </a:lnTo>
                  <a:lnTo>
                    <a:pt x="2979" y="2439"/>
                  </a:lnTo>
                  <a:lnTo>
                    <a:pt x="2995" y="2459"/>
                  </a:lnTo>
                  <a:lnTo>
                    <a:pt x="3018" y="2512"/>
                  </a:lnTo>
                  <a:lnTo>
                    <a:pt x="3032" y="2596"/>
                  </a:lnTo>
                  <a:lnTo>
                    <a:pt x="3044" y="2679"/>
                  </a:lnTo>
                  <a:lnTo>
                    <a:pt x="3052" y="2762"/>
                  </a:lnTo>
                  <a:lnTo>
                    <a:pt x="3056" y="2842"/>
                  </a:lnTo>
                  <a:lnTo>
                    <a:pt x="3056" y="2923"/>
                  </a:lnTo>
                  <a:lnTo>
                    <a:pt x="3054" y="3003"/>
                  </a:lnTo>
                  <a:lnTo>
                    <a:pt x="3046" y="3084"/>
                  </a:lnTo>
                  <a:lnTo>
                    <a:pt x="3036" y="3165"/>
                  </a:lnTo>
                  <a:lnTo>
                    <a:pt x="3020" y="3245"/>
                  </a:lnTo>
                  <a:lnTo>
                    <a:pt x="2999" y="3326"/>
                  </a:lnTo>
                  <a:lnTo>
                    <a:pt x="2977" y="3342"/>
                  </a:lnTo>
                  <a:lnTo>
                    <a:pt x="2953" y="3356"/>
                  </a:lnTo>
                  <a:lnTo>
                    <a:pt x="2930" y="3367"/>
                  </a:lnTo>
                  <a:lnTo>
                    <a:pt x="2906" y="3377"/>
                  </a:lnTo>
                  <a:lnTo>
                    <a:pt x="2881" y="3385"/>
                  </a:lnTo>
                  <a:lnTo>
                    <a:pt x="2853" y="3391"/>
                  </a:lnTo>
                  <a:lnTo>
                    <a:pt x="2827" y="3395"/>
                  </a:lnTo>
                  <a:lnTo>
                    <a:pt x="2800" y="3397"/>
                  </a:lnTo>
                  <a:lnTo>
                    <a:pt x="2772" y="3399"/>
                  </a:lnTo>
                  <a:lnTo>
                    <a:pt x="2745" y="3401"/>
                  </a:lnTo>
                  <a:lnTo>
                    <a:pt x="2739" y="3413"/>
                  </a:lnTo>
                  <a:lnTo>
                    <a:pt x="2737" y="3420"/>
                  </a:lnTo>
                  <a:lnTo>
                    <a:pt x="2741" y="3428"/>
                  </a:lnTo>
                  <a:lnTo>
                    <a:pt x="2747" y="3434"/>
                  </a:lnTo>
                  <a:lnTo>
                    <a:pt x="2755" y="3440"/>
                  </a:lnTo>
                  <a:lnTo>
                    <a:pt x="2765" y="3444"/>
                  </a:lnTo>
                  <a:lnTo>
                    <a:pt x="2774" y="3448"/>
                  </a:lnTo>
                  <a:lnTo>
                    <a:pt x="2782" y="3452"/>
                  </a:lnTo>
                  <a:lnTo>
                    <a:pt x="2790" y="3456"/>
                  </a:lnTo>
                  <a:lnTo>
                    <a:pt x="2794" y="3462"/>
                  </a:lnTo>
                  <a:lnTo>
                    <a:pt x="2792" y="3464"/>
                  </a:lnTo>
                  <a:lnTo>
                    <a:pt x="2790" y="3466"/>
                  </a:lnTo>
                  <a:lnTo>
                    <a:pt x="2790" y="3468"/>
                  </a:lnTo>
                  <a:lnTo>
                    <a:pt x="2788" y="3468"/>
                  </a:lnTo>
                  <a:lnTo>
                    <a:pt x="2786" y="3470"/>
                  </a:lnTo>
                  <a:lnTo>
                    <a:pt x="2784" y="3470"/>
                  </a:lnTo>
                  <a:lnTo>
                    <a:pt x="2782" y="3470"/>
                  </a:lnTo>
                  <a:lnTo>
                    <a:pt x="2770" y="3474"/>
                  </a:lnTo>
                  <a:lnTo>
                    <a:pt x="2759" y="3476"/>
                  </a:lnTo>
                  <a:lnTo>
                    <a:pt x="2747" y="3477"/>
                  </a:lnTo>
                  <a:lnTo>
                    <a:pt x="2737" y="3479"/>
                  </a:lnTo>
                  <a:lnTo>
                    <a:pt x="2727" y="3483"/>
                  </a:lnTo>
                  <a:lnTo>
                    <a:pt x="2717" y="3487"/>
                  </a:lnTo>
                  <a:lnTo>
                    <a:pt x="2711" y="3493"/>
                  </a:lnTo>
                  <a:lnTo>
                    <a:pt x="2707" y="3503"/>
                  </a:lnTo>
                  <a:lnTo>
                    <a:pt x="2706" y="3515"/>
                  </a:lnTo>
                  <a:lnTo>
                    <a:pt x="2707" y="3531"/>
                  </a:lnTo>
                  <a:lnTo>
                    <a:pt x="2727" y="3538"/>
                  </a:lnTo>
                  <a:lnTo>
                    <a:pt x="2749" y="3544"/>
                  </a:lnTo>
                  <a:lnTo>
                    <a:pt x="2772" y="3550"/>
                  </a:lnTo>
                  <a:lnTo>
                    <a:pt x="2796" y="3554"/>
                  </a:lnTo>
                  <a:lnTo>
                    <a:pt x="2822" y="3558"/>
                  </a:lnTo>
                  <a:lnTo>
                    <a:pt x="2845" y="3558"/>
                  </a:lnTo>
                  <a:lnTo>
                    <a:pt x="2869" y="3560"/>
                  </a:lnTo>
                  <a:lnTo>
                    <a:pt x="2894" y="3560"/>
                  </a:lnTo>
                  <a:lnTo>
                    <a:pt x="2918" y="3560"/>
                  </a:lnTo>
                  <a:lnTo>
                    <a:pt x="2940" y="3558"/>
                  </a:lnTo>
                  <a:lnTo>
                    <a:pt x="2949" y="3552"/>
                  </a:lnTo>
                  <a:lnTo>
                    <a:pt x="2959" y="3544"/>
                  </a:lnTo>
                  <a:lnTo>
                    <a:pt x="2967" y="3538"/>
                  </a:lnTo>
                  <a:lnTo>
                    <a:pt x="2977" y="3531"/>
                  </a:lnTo>
                  <a:lnTo>
                    <a:pt x="2987" y="3523"/>
                  </a:lnTo>
                  <a:lnTo>
                    <a:pt x="2997" y="3517"/>
                  </a:lnTo>
                  <a:lnTo>
                    <a:pt x="3006" y="3513"/>
                  </a:lnTo>
                  <a:lnTo>
                    <a:pt x="3016" y="3511"/>
                  </a:lnTo>
                  <a:lnTo>
                    <a:pt x="3026" y="3511"/>
                  </a:lnTo>
                  <a:lnTo>
                    <a:pt x="3038" y="3515"/>
                  </a:lnTo>
                  <a:lnTo>
                    <a:pt x="3022" y="3552"/>
                  </a:lnTo>
                  <a:lnTo>
                    <a:pt x="3040" y="3554"/>
                  </a:lnTo>
                  <a:lnTo>
                    <a:pt x="3057" y="3556"/>
                  </a:lnTo>
                  <a:lnTo>
                    <a:pt x="3075" y="3560"/>
                  </a:lnTo>
                  <a:lnTo>
                    <a:pt x="3093" y="3562"/>
                  </a:lnTo>
                  <a:lnTo>
                    <a:pt x="3113" y="3564"/>
                  </a:lnTo>
                  <a:lnTo>
                    <a:pt x="3130" y="3566"/>
                  </a:lnTo>
                  <a:lnTo>
                    <a:pt x="3146" y="3568"/>
                  </a:lnTo>
                  <a:lnTo>
                    <a:pt x="3164" y="3570"/>
                  </a:lnTo>
                  <a:lnTo>
                    <a:pt x="3181" y="3570"/>
                  </a:lnTo>
                  <a:lnTo>
                    <a:pt x="3197" y="3568"/>
                  </a:lnTo>
                  <a:lnTo>
                    <a:pt x="3211" y="3454"/>
                  </a:lnTo>
                  <a:lnTo>
                    <a:pt x="3189" y="3371"/>
                  </a:lnTo>
                  <a:lnTo>
                    <a:pt x="3179" y="3287"/>
                  </a:lnTo>
                  <a:lnTo>
                    <a:pt x="3179" y="3202"/>
                  </a:lnTo>
                  <a:lnTo>
                    <a:pt x="3187" y="3118"/>
                  </a:lnTo>
                  <a:lnTo>
                    <a:pt x="3197" y="3033"/>
                  </a:lnTo>
                  <a:lnTo>
                    <a:pt x="3211" y="2948"/>
                  </a:lnTo>
                  <a:lnTo>
                    <a:pt x="3223" y="2862"/>
                  </a:lnTo>
                  <a:lnTo>
                    <a:pt x="3231" y="2775"/>
                  </a:lnTo>
                  <a:lnTo>
                    <a:pt x="3232" y="2689"/>
                  </a:lnTo>
                  <a:lnTo>
                    <a:pt x="3227" y="2602"/>
                  </a:lnTo>
                  <a:lnTo>
                    <a:pt x="3225" y="2600"/>
                  </a:lnTo>
                  <a:close/>
                </a:path>
              </a:pathLst>
            </a:custGeom>
            <a:solidFill>
              <a:srgbClr val="19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0" name="Freeform 13"/>
            <p:cNvSpPr>
              <a:spLocks/>
            </p:cNvSpPr>
            <p:nvPr/>
          </p:nvSpPr>
          <p:spPr bwMode="auto">
            <a:xfrm>
              <a:off x="5214" y="1695"/>
              <a:ext cx="118" cy="136"/>
            </a:xfrm>
            <a:custGeom>
              <a:avLst/>
              <a:gdLst>
                <a:gd name="T0" fmla="*/ 1 w 236"/>
                <a:gd name="T1" fmla="*/ 1 h 271"/>
                <a:gd name="T2" fmla="*/ 1 w 236"/>
                <a:gd name="T3" fmla="*/ 2 h 271"/>
                <a:gd name="T4" fmla="*/ 1 w 236"/>
                <a:gd name="T5" fmla="*/ 1 h 271"/>
                <a:gd name="T6" fmla="*/ 1 w 236"/>
                <a:gd name="T7" fmla="*/ 1 h 271"/>
                <a:gd name="T8" fmla="*/ 1 w 236"/>
                <a:gd name="T9" fmla="*/ 1 h 271"/>
                <a:gd name="T10" fmla="*/ 1 w 236"/>
                <a:gd name="T11" fmla="*/ 1 h 271"/>
                <a:gd name="T12" fmla="*/ 1 w 236"/>
                <a:gd name="T13" fmla="*/ 1 h 271"/>
                <a:gd name="T14" fmla="*/ 1 w 236"/>
                <a:gd name="T15" fmla="*/ 1 h 271"/>
                <a:gd name="T16" fmla="*/ 1 w 236"/>
                <a:gd name="T17" fmla="*/ 1 h 271"/>
                <a:gd name="T18" fmla="*/ 1 w 236"/>
                <a:gd name="T19" fmla="*/ 1 h 271"/>
                <a:gd name="T20" fmla="*/ 1 w 236"/>
                <a:gd name="T21" fmla="*/ 1 h 271"/>
                <a:gd name="T22" fmla="*/ 1 w 236"/>
                <a:gd name="T23" fmla="*/ 1 h 271"/>
                <a:gd name="T24" fmla="*/ 1 w 236"/>
                <a:gd name="T25" fmla="*/ 1 h 271"/>
                <a:gd name="T26" fmla="*/ 1 w 236"/>
                <a:gd name="T27" fmla="*/ 1 h 271"/>
                <a:gd name="T28" fmla="*/ 1 w 236"/>
                <a:gd name="T29" fmla="*/ 1 h 271"/>
                <a:gd name="T30" fmla="*/ 1 w 236"/>
                <a:gd name="T31" fmla="*/ 1 h 271"/>
                <a:gd name="T32" fmla="*/ 1 w 236"/>
                <a:gd name="T33" fmla="*/ 1 h 271"/>
                <a:gd name="T34" fmla="*/ 0 w 236"/>
                <a:gd name="T35" fmla="*/ 1 h 271"/>
                <a:gd name="T36" fmla="*/ 1 w 236"/>
                <a:gd name="T37" fmla="*/ 1 h 271"/>
                <a:gd name="T38" fmla="*/ 1 w 236"/>
                <a:gd name="T39" fmla="*/ 1 h 271"/>
                <a:gd name="T40" fmla="*/ 1 w 236"/>
                <a:gd name="T41" fmla="*/ 1 h 271"/>
                <a:gd name="T42" fmla="*/ 1 w 236"/>
                <a:gd name="T43" fmla="*/ 1 h 271"/>
                <a:gd name="T44" fmla="*/ 1 w 236"/>
                <a:gd name="T45" fmla="*/ 1 h 271"/>
                <a:gd name="T46" fmla="*/ 1 w 236"/>
                <a:gd name="T47" fmla="*/ 1 h 271"/>
                <a:gd name="T48" fmla="*/ 1 w 236"/>
                <a:gd name="T49" fmla="*/ 1 h 271"/>
                <a:gd name="T50" fmla="*/ 1 w 236"/>
                <a:gd name="T51" fmla="*/ 1 h 271"/>
                <a:gd name="T52" fmla="*/ 1 w 236"/>
                <a:gd name="T53" fmla="*/ 1 h 271"/>
                <a:gd name="T54" fmla="*/ 1 w 236"/>
                <a:gd name="T55" fmla="*/ 1 h 271"/>
                <a:gd name="T56" fmla="*/ 1 w 236"/>
                <a:gd name="T57" fmla="*/ 1 h 271"/>
                <a:gd name="T58" fmla="*/ 1 w 236"/>
                <a:gd name="T59" fmla="*/ 1 h 271"/>
                <a:gd name="T60" fmla="*/ 1 w 236"/>
                <a:gd name="T61" fmla="*/ 1 h 271"/>
                <a:gd name="T62" fmla="*/ 1 w 236"/>
                <a:gd name="T63" fmla="*/ 0 h 271"/>
                <a:gd name="T64" fmla="*/ 1 w 236"/>
                <a:gd name="T65" fmla="*/ 1 h 271"/>
                <a:gd name="T66" fmla="*/ 1 w 236"/>
                <a:gd name="T67" fmla="*/ 1 h 271"/>
                <a:gd name="T68" fmla="*/ 1 w 236"/>
                <a:gd name="T69" fmla="*/ 1 h 271"/>
                <a:gd name="T70" fmla="*/ 1 w 236"/>
                <a:gd name="T71" fmla="*/ 1 h 271"/>
                <a:gd name="T72" fmla="*/ 1 w 236"/>
                <a:gd name="T73" fmla="*/ 1 h 271"/>
                <a:gd name="T74" fmla="*/ 1 w 236"/>
                <a:gd name="T75" fmla="*/ 1 h 271"/>
                <a:gd name="T76" fmla="*/ 1 w 236"/>
                <a:gd name="T77" fmla="*/ 1 h 271"/>
                <a:gd name="T78" fmla="*/ 1 w 236"/>
                <a:gd name="T79" fmla="*/ 1 h 271"/>
                <a:gd name="T80" fmla="*/ 1 w 236"/>
                <a:gd name="T81" fmla="*/ 1 h 271"/>
                <a:gd name="T82" fmla="*/ 1 w 236"/>
                <a:gd name="T83" fmla="*/ 1 h 271"/>
                <a:gd name="T84" fmla="*/ 1 w 236"/>
                <a:gd name="T85" fmla="*/ 1 h 271"/>
                <a:gd name="T86" fmla="*/ 1 w 236"/>
                <a:gd name="T87" fmla="*/ 1 h 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6" h="271">
                  <a:moveTo>
                    <a:pt x="234" y="226"/>
                  </a:moveTo>
                  <a:lnTo>
                    <a:pt x="181" y="271"/>
                  </a:lnTo>
                  <a:lnTo>
                    <a:pt x="173" y="242"/>
                  </a:lnTo>
                  <a:lnTo>
                    <a:pt x="160" y="222"/>
                  </a:lnTo>
                  <a:lnTo>
                    <a:pt x="142" y="214"/>
                  </a:lnTo>
                  <a:lnTo>
                    <a:pt x="122" y="214"/>
                  </a:lnTo>
                  <a:lnTo>
                    <a:pt x="103" y="216"/>
                  </a:lnTo>
                  <a:lnTo>
                    <a:pt x="81" y="218"/>
                  </a:lnTo>
                  <a:lnTo>
                    <a:pt x="59" y="220"/>
                  </a:lnTo>
                  <a:lnTo>
                    <a:pt x="42" y="216"/>
                  </a:lnTo>
                  <a:lnTo>
                    <a:pt x="26" y="204"/>
                  </a:lnTo>
                  <a:lnTo>
                    <a:pt x="16" y="183"/>
                  </a:lnTo>
                  <a:lnTo>
                    <a:pt x="16" y="171"/>
                  </a:lnTo>
                  <a:lnTo>
                    <a:pt x="14" y="159"/>
                  </a:lnTo>
                  <a:lnTo>
                    <a:pt x="10" y="145"/>
                  </a:lnTo>
                  <a:lnTo>
                    <a:pt x="6" y="131"/>
                  </a:lnTo>
                  <a:lnTo>
                    <a:pt x="2" y="118"/>
                  </a:lnTo>
                  <a:lnTo>
                    <a:pt x="0" y="106"/>
                  </a:lnTo>
                  <a:lnTo>
                    <a:pt x="2" y="94"/>
                  </a:lnTo>
                  <a:lnTo>
                    <a:pt x="6" y="86"/>
                  </a:lnTo>
                  <a:lnTo>
                    <a:pt x="18" y="80"/>
                  </a:lnTo>
                  <a:lnTo>
                    <a:pt x="38" y="76"/>
                  </a:lnTo>
                  <a:lnTo>
                    <a:pt x="40" y="68"/>
                  </a:lnTo>
                  <a:lnTo>
                    <a:pt x="40" y="61"/>
                  </a:lnTo>
                  <a:lnTo>
                    <a:pt x="38" y="53"/>
                  </a:lnTo>
                  <a:lnTo>
                    <a:pt x="36" y="45"/>
                  </a:lnTo>
                  <a:lnTo>
                    <a:pt x="32" y="37"/>
                  </a:lnTo>
                  <a:lnTo>
                    <a:pt x="26" y="29"/>
                  </a:lnTo>
                  <a:lnTo>
                    <a:pt x="24" y="21"/>
                  </a:lnTo>
                  <a:lnTo>
                    <a:pt x="22" y="15"/>
                  </a:lnTo>
                  <a:lnTo>
                    <a:pt x="22" y="7"/>
                  </a:lnTo>
                  <a:lnTo>
                    <a:pt x="24" y="0"/>
                  </a:lnTo>
                  <a:lnTo>
                    <a:pt x="48" y="19"/>
                  </a:lnTo>
                  <a:lnTo>
                    <a:pt x="71" y="41"/>
                  </a:lnTo>
                  <a:lnTo>
                    <a:pt x="93" y="63"/>
                  </a:lnTo>
                  <a:lnTo>
                    <a:pt x="114" y="84"/>
                  </a:lnTo>
                  <a:lnTo>
                    <a:pt x="136" y="108"/>
                  </a:lnTo>
                  <a:lnTo>
                    <a:pt x="156" y="131"/>
                  </a:lnTo>
                  <a:lnTo>
                    <a:pt x="177" y="155"/>
                  </a:lnTo>
                  <a:lnTo>
                    <a:pt x="197" y="179"/>
                  </a:lnTo>
                  <a:lnTo>
                    <a:pt x="217" y="204"/>
                  </a:lnTo>
                  <a:lnTo>
                    <a:pt x="236" y="228"/>
                  </a:lnTo>
                  <a:lnTo>
                    <a:pt x="234" y="226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1" name="Freeform 14"/>
            <p:cNvSpPr>
              <a:spLocks/>
            </p:cNvSpPr>
            <p:nvPr/>
          </p:nvSpPr>
          <p:spPr bwMode="auto">
            <a:xfrm>
              <a:off x="4029" y="1801"/>
              <a:ext cx="116" cy="105"/>
            </a:xfrm>
            <a:custGeom>
              <a:avLst/>
              <a:gdLst>
                <a:gd name="T0" fmla="*/ 1 w 232"/>
                <a:gd name="T1" fmla="*/ 1 h 210"/>
                <a:gd name="T2" fmla="*/ 1 w 232"/>
                <a:gd name="T3" fmla="*/ 1 h 210"/>
                <a:gd name="T4" fmla="*/ 1 w 232"/>
                <a:gd name="T5" fmla="*/ 1 h 210"/>
                <a:gd name="T6" fmla="*/ 1 w 232"/>
                <a:gd name="T7" fmla="*/ 1 h 210"/>
                <a:gd name="T8" fmla="*/ 1 w 232"/>
                <a:gd name="T9" fmla="*/ 1 h 210"/>
                <a:gd name="T10" fmla="*/ 1 w 232"/>
                <a:gd name="T11" fmla="*/ 1 h 210"/>
                <a:gd name="T12" fmla="*/ 1 w 232"/>
                <a:gd name="T13" fmla="*/ 1 h 210"/>
                <a:gd name="T14" fmla="*/ 1 w 232"/>
                <a:gd name="T15" fmla="*/ 1 h 210"/>
                <a:gd name="T16" fmla="*/ 1 w 232"/>
                <a:gd name="T17" fmla="*/ 1 h 210"/>
                <a:gd name="T18" fmla="*/ 1 w 232"/>
                <a:gd name="T19" fmla="*/ 1 h 210"/>
                <a:gd name="T20" fmla="*/ 1 w 232"/>
                <a:gd name="T21" fmla="*/ 1 h 210"/>
                <a:gd name="T22" fmla="*/ 1 w 232"/>
                <a:gd name="T23" fmla="*/ 1 h 210"/>
                <a:gd name="T24" fmla="*/ 1 w 232"/>
                <a:gd name="T25" fmla="*/ 1 h 210"/>
                <a:gd name="T26" fmla="*/ 1 w 232"/>
                <a:gd name="T27" fmla="*/ 1 h 210"/>
                <a:gd name="T28" fmla="*/ 1 w 232"/>
                <a:gd name="T29" fmla="*/ 1 h 210"/>
                <a:gd name="T30" fmla="*/ 1 w 232"/>
                <a:gd name="T31" fmla="*/ 1 h 210"/>
                <a:gd name="T32" fmla="*/ 1 w 232"/>
                <a:gd name="T33" fmla="*/ 1 h 210"/>
                <a:gd name="T34" fmla="*/ 1 w 232"/>
                <a:gd name="T35" fmla="*/ 1 h 210"/>
                <a:gd name="T36" fmla="*/ 1 w 232"/>
                <a:gd name="T37" fmla="*/ 1 h 210"/>
                <a:gd name="T38" fmla="*/ 1 w 232"/>
                <a:gd name="T39" fmla="*/ 1 h 210"/>
                <a:gd name="T40" fmla="*/ 0 w 232"/>
                <a:gd name="T41" fmla="*/ 1 h 210"/>
                <a:gd name="T42" fmla="*/ 1 w 232"/>
                <a:gd name="T43" fmla="*/ 1 h 210"/>
                <a:gd name="T44" fmla="*/ 1 w 232"/>
                <a:gd name="T45" fmla="*/ 1 h 210"/>
                <a:gd name="T46" fmla="*/ 1 w 232"/>
                <a:gd name="T47" fmla="*/ 1 h 210"/>
                <a:gd name="T48" fmla="*/ 1 w 232"/>
                <a:gd name="T49" fmla="*/ 1 h 210"/>
                <a:gd name="T50" fmla="*/ 1 w 232"/>
                <a:gd name="T51" fmla="*/ 1 h 210"/>
                <a:gd name="T52" fmla="*/ 1 w 232"/>
                <a:gd name="T53" fmla="*/ 1 h 210"/>
                <a:gd name="T54" fmla="*/ 1 w 232"/>
                <a:gd name="T55" fmla="*/ 1 h 210"/>
                <a:gd name="T56" fmla="*/ 1 w 232"/>
                <a:gd name="T57" fmla="*/ 1 h 210"/>
                <a:gd name="T58" fmla="*/ 1 w 232"/>
                <a:gd name="T59" fmla="*/ 1 h 210"/>
                <a:gd name="T60" fmla="*/ 1 w 232"/>
                <a:gd name="T61" fmla="*/ 1 h 210"/>
                <a:gd name="T62" fmla="*/ 1 w 232"/>
                <a:gd name="T63" fmla="*/ 1 h 210"/>
                <a:gd name="T64" fmla="*/ 1 w 232"/>
                <a:gd name="T65" fmla="*/ 1 h 210"/>
                <a:gd name="T66" fmla="*/ 1 w 232"/>
                <a:gd name="T67" fmla="*/ 1 h 210"/>
                <a:gd name="T68" fmla="*/ 1 w 232"/>
                <a:gd name="T69" fmla="*/ 1 h 210"/>
                <a:gd name="T70" fmla="*/ 1 w 232"/>
                <a:gd name="T71" fmla="*/ 1 h 210"/>
                <a:gd name="T72" fmla="*/ 1 w 232"/>
                <a:gd name="T73" fmla="*/ 0 h 210"/>
                <a:gd name="T74" fmla="*/ 1 w 232"/>
                <a:gd name="T75" fmla="*/ 0 h 210"/>
                <a:gd name="T76" fmla="*/ 1 w 232"/>
                <a:gd name="T77" fmla="*/ 1 h 210"/>
                <a:gd name="T78" fmla="*/ 1 w 232"/>
                <a:gd name="T79" fmla="*/ 1 h 210"/>
                <a:gd name="T80" fmla="*/ 1 w 232"/>
                <a:gd name="T81" fmla="*/ 1 h 210"/>
                <a:gd name="T82" fmla="*/ 1 w 232"/>
                <a:gd name="T83" fmla="*/ 1 h 210"/>
                <a:gd name="T84" fmla="*/ 1 w 232"/>
                <a:gd name="T85" fmla="*/ 1 h 210"/>
                <a:gd name="T86" fmla="*/ 1 w 232"/>
                <a:gd name="T87" fmla="*/ 1 h 210"/>
                <a:gd name="T88" fmla="*/ 1 w 232"/>
                <a:gd name="T89" fmla="*/ 1 h 210"/>
                <a:gd name="T90" fmla="*/ 1 w 232"/>
                <a:gd name="T91" fmla="*/ 1 h 210"/>
                <a:gd name="T92" fmla="*/ 1 w 232"/>
                <a:gd name="T93" fmla="*/ 1 h 210"/>
                <a:gd name="T94" fmla="*/ 1 w 232"/>
                <a:gd name="T95" fmla="*/ 1 h 210"/>
                <a:gd name="T96" fmla="*/ 1 w 232"/>
                <a:gd name="T97" fmla="*/ 1 h 210"/>
                <a:gd name="T98" fmla="*/ 1 w 232"/>
                <a:gd name="T99" fmla="*/ 1 h 210"/>
                <a:gd name="T100" fmla="*/ 1 w 232"/>
                <a:gd name="T101" fmla="*/ 1 h 210"/>
                <a:gd name="T102" fmla="*/ 1 w 232"/>
                <a:gd name="T103" fmla="*/ 1 h 210"/>
                <a:gd name="T104" fmla="*/ 1 w 232"/>
                <a:gd name="T105" fmla="*/ 1 h 2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32" h="210">
                  <a:moveTo>
                    <a:pt x="232" y="45"/>
                  </a:moveTo>
                  <a:lnTo>
                    <a:pt x="214" y="63"/>
                  </a:lnTo>
                  <a:lnTo>
                    <a:pt x="193" y="77"/>
                  </a:lnTo>
                  <a:lnTo>
                    <a:pt x="171" y="89"/>
                  </a:lnTo>
                  <a:lnTo>
                    <a:pt x="147" y="100"/>
                  </a:lnTo>
                  <a:lnTo>
                    <a:pt x="124" y="112"/>
                  </a:lnTo>
                  <a:lnTo>
                    <a:pt x="102" y="126"/>
                  </a:lnTo>
                  <a:lnTo>
                    <a:pt x="81" y="142"/>
                  </a:lnTo>
                  <a:lnTo>
                    <a:pt x="63" y="161"/>
                  </a:lnTo>
                  <a:lnTo>
                    <a:pt x="47" y="183"/>
                  </a:lnTo>
                  <a:lnTo>
                    <a:pt x="37" y="210"/>
                  </a:lnTo>
                  <a:lnTo>
                    <a:pt x="33" y="205"/>
                  </a:lnTo>
                  <a:lnTo>
                    <a:pt x="31" y="199"/>
                  </a:lnTo>
                  <a:lnTo>
                    <a:pt x="29" y="191"/>
                  </a:lnTo>
                  <a:lnTo>
                    <a:pt x="28" y="185"/>
                  </a:lnTo>
                  <a:lnTo>
                    <a:pt x="26" y="177"/>
                  </a:lnTo>
                  <a:lnTo>
                    <a:pt x="24" y="171"/>
                  </a:lnTo>
                  <a:lnTo>
                    <a:pt x="20" y="165"/>
                  </a:lnTo>
                  <a:lnTo>
                    <a:pt x="16" y="161"/>
                  </a:lnTo>
                  <a:lnTo>
                    <a:pt x="8" y="159"/>
                  </a:lnTo>
                  <a:lnTo>
                    <a:pt x="0" y="159"/>
                  </a:lnTo>
                  <a:lnTo>
                    <a:pt x="2" y="148"/>
                  </a:lnTo>
                  <a:lnTo>
                    <a:pt x="4" y="134"/>
                  </a:lnTo>
                  <a:lnTo>
                    <a:pt x="6" y="120"/>
                  </a:lnTo>
                  <a:lnTo>
                    <a:pt x="8" y="106"/>
                  </a:lnTo>
                  <a:lnTo>
                    <a:pt x="10" y="94"/>
                  </a:lnTo>
                  <a:lnTo>
                    <a:pt x="14" y="81"/>
                  </a:lnTo>
                  <a:lnTo>
                    <a:pt x="18" y="69"/>
                  </a:lnTo>
                  <a:lnTo>
                    <a:pt x="22" y="57"/>
                  </a:lnTo>
                  <a:lnTo>
                    <a:pt x="29" y="47"/>
                  </a:lnTo>
                  <a:lnTo>
                    <a:pt x="37" y="37"/>
                  </a:lnTo>
                  <a:lnTo>
                    <a:pt x="49" y="28"/>
                  </a:lnTo>
                  <a:lnTo>
                    <a:pt x="61" y="18"/>
                  </a:lnTo>
                  <a:lnTo>
                    <a:pt x="75" y="12"/>
                  </a:lnTo>
                  <a:lnTo>
                    <a:pt x="90" y="6"/>
                  </a:lnTo>
                  <a:lnTo>
                    <a:pt x="106" y="2"/>
                  </a:lnTo>
                  <a:lnTo>
                    <a:pt x="122" y="0"/>
                  </a:lnTo>
                  <a:lnTo>
                    <a:pt x="136" y="0"/>
                  </a:lnTo>
                  <a:lnTo>
                    <a:pt x="151" y="2"/>
                  </a:lnTo>
                  <a:lnTo>
                    <a:pt x="165" y="8"/>
                  </a:lnTo>
                  <a:lnTo>
                    <a:pt x="179" y="16"/>
                  </a:lnTo>
                  <a:lnTo>
                    <a:pt x="185" y="18"/>
                  </a:lnTo>
                  <a:lnTo>
                    <a:pt x="189" y="20"/>
                  </a:lnTo>
                  <a:lnTo>
                    <a:pt x="195" y="24"/>
                  </a:lnTo>
                  <a:lnTo>
                    <a:pt x="201" y="28"/>
                  </a:lnTo>
                  <a:lnTo>
                    <a:pt x="204" y="32"/>
                  </a:lnTo>
                  <a:lnTo>
                    <a:pt x="210" y="35"/>
                  </a:lnTo>
                  <a:lnTo>
                    <a:pt x="216" y="39"/>
                  </a:lnTo>
                  <a:lnTo>
                    <a:pt x="222" y="43"/>
                  </a:lnTo>
                  <a:lnTo>
                    <a:pt x="226" y="45"/>
                  </a:lnTo>
                  <a:lnTo>
                    <a:pt x="232" y="47"/>
                  </a:lnTo>
                  <a:lnTo>
                    <a:pt x="232" y="45"/>
                  </a:lnTo>
                  <a:close/>
                </a:path>
              </a:pathLst>
            </a:custGeom>
            <a:solidFill>
              <a:srgbClr val="D18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2" name="Freeform 15"/>
            <p:cNvSpPr>
              <a:spLocks/>
            </p:cNvSpPr>
            <p:nvPr/>
          </p:nvSpPr>
          <p:spPr bwMode="auto">
            <a:xfrm>
              <a:off x="5312" y="1817"/>
              <a:ext cx="52" cy="45"/>
            </a:xfrm>
            <a:custGeom>
              <a:avLst/>
              <a:gdLst>
                <a:gd name="T0" fmla="*/ 1 w 104"/>
                <a:gd name="T1" fmla="*/ 1 h 90"/>
                <a:gd name="T2" fmla="*/ 0 w 104"/>
                <a:gd name="T3" fmla="*/ 1 h 90"/>
                <a:gd name="T4" fmla="*/ 1 w 104"/>
                <a:gd name="T5" fmla="*/ 0 h 90"/>
                <a:gd name="T6" fmla="*/ 1 w 104"/>
                <a:gd name="T7" fmla="*/ 1 h 90"/>
                <a:gd name="T8" fmla="*/ 1 w 104"/>
                <a:gd name="T9" fmla="*/ 1 h 90"/>
                <a:gd name="T10" fmla="*/ 1 w 104"/>
                <a:gd name="T11" fmla="*/ 1 h 90"/>
                <a:gd name="T12" fmla="*/ 1 w 104"/>
                <a:gd name="T13" fmla="*/ 1 h 90"/>
                <a:gd name="T14" fmla="*/ 1 w 104"/>
                <a:gd name="T15" fmla="*/ 1 h 90"/>
                <a:gd name="T16" fmla="*/ 1 w 104"/>
                <a:gd name="T17" fmla="*/ 1 h 90"/>
                <a:gd name="T18" fmla="*/ 1 w 104"/>
                <a:gd name="T19" fmla="*/ 1 h 90"/>
                <a:gd name="T20" fmla="*/ 1 w 104"/>
                <a:gd name="T21" fmla="*/ 1 h 90"/>
                <a:gd name="T22" fmla="*/ 1 w 104"/>
                <a:gd name="T23" fmla="*/ 1 h 90"/>
                <a:gd name="T24" fmla="*/ 1 w 104"/>
                <a:gd name="T25" fmla="*/ 1 h 90"/>
                <a:gd name="T26" fmla="*/ 1 w 104"/>
                <a:gd name="T27" fmla="*/ 1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4" h="90">
                  <a:moveTo>
                    <a:pt x="104" y="43"/>
                  </a:moveTo>
                  <a:lnTo>
                    <a:pt x="0" y="90"/>
                  </a:lnTo>
                  <a:lnTo>
                    <a:pt x="92" y="0"/>
                  </a:lnTo>
                  <a:lnTo>
                    <a:pt x="94" y="3"/>
                  </a:lnTo>
                  <a:lnTo>
                    <a:pt x="96" y="7"/>
                  </a:lnTo>
                  <a:lnTo>
                    <a:pt x="98" y="11"/>
                  </a:lnTo>
                  <a:lnTo>
                    <a:pt x="100" y="15"/>
                  </a:lnTo>
                  <a:lnTo>
                    <a:pt x="102" y="19"/>
                  </a:lnTo>
                  <a:lnTo>
                    <a:pt x="102" y="23"/>
                  </a:lnTo>
                  <a:lnTo>
                    <a:pt x="104" y="29"/>
                  </a:lnTo>
                  <a:lnTo>
                    <a:pt x="104" y="33"/>
                  </a:lnTo>
                  <a:lnTo>
                    <a:pt x="104" y="37"/>
                  </a:lnTo>
                  <a:lnTo>
                    <a:pt x="104" y="43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3" name="Freeform 16"/>
            <p:cNvSpPr>
              <a:spLocks/>
            </p:cNvSpPr>
            <p:nvPr/>
          </p:nvSpPr>
          <p:spPr bwMode="auto">
            <a:xfrm>
              <a:off x="5251" y="1867"/>
              <a:ext cx="146" cy="281"/>
            </a:xfrm>
            <a:custGeom>
              <a:avLst/>
              <a:gdLst>
                <a:gd name="T0" fmla="*/ 2 w 291"/>
                <a:gd name="T1" fmla="*/ 1 h 562"/>
                <a:gd name="T2" fmla="*/ 2 w 291"/>
                <a:gd name="T3" fmla="*/ 1 h 562"/>
                <a:gd name="T4" fmla="*/ 2 w 291"/>
                <a:gd name="T5" fmla="*/ 1 h 562"/>
                <a:gd name="T6" fmla="*/ 2 w 291"/>
                <a:gd name="T7" fmla="*/ 1 h 562"/>
                <a:gd name="T8" fmla="*/ 2 w 291"/>
                <a:gd name="T9" fmla="*/ 2 h 562"/>
                <a:gd name="T10" fmla="*/ 2 w 291"/>
                <a:gd name="T11" fmla="*/ 2 h 562"/>
                <a:gd name="T12" fmla="*/ 2 w 291"/>
                <a:gd name="T13" fmla="*/ 2 h 562"/>
                <a:gd name="T14" fmla="*/ 2 w 291"/>
                <a:gd name="T15" fmla="*/ 2 h 562"/>
                <a:gd name="T16" fmla="*/ 2 w 291"/>
                <a:gd name="T17" fmla="*/ 2 h 562"/>
                <a:gd name="T18" fmla="*/ 1 w 291"/>
                <a:gd name="T19" fmla="*/ 2 h 562"/>
                <a:gd name="T20" fmla="*/ 2 w 291"/>
                <a:gd name="T21" fmla="*/ 3 h 562"/>
                <a:gd name="T22" fmla="*/ 1 w 291"/>
                <a:gd name="T23" fmla="*/ 3 h 562"/>
                <a:gd name="T24" fmla="*/ 1 w 291"/>
                <a:gd name="T25" fmla="*/ 3 h 562"/>
                <a:gd name="T26" fmla="*/ 1 w 291"/>
                <a:gd name="T27" fmla="*/ 3 h 562"/>
                <a:gd name="T28" fmla="*/ 1 w 291"/>
                <a:gd name="T29" fmla="*/ 3 h 562"/>
                <a:gd name="T30" fmla="*/ 1 w 291"/>
                <a:gd name="T31" fmla="*/ 3 h 562"/>
                <a:gd name="T32" fmla="*/ 1 w 291"/>
                <a:gd name="T33" fmla="*/ 3 h 562"/>
                <a:gd name="T34" fmla="*/ 1 w 291"/>
                <a:gd name="T35" fmla="*/ 3 h 562"/>
                <a:gd name="T36" fmla="*/ 1 w 291"/>
                <a:gd name="T37" fmla="*/ 3 h 562"/>
                <a:gd name="T38" fmla="*/ 1 w 291"/>
                <a:gd name="T39" fmla="*/ 3 h 562"/>
                <a:gd name="T40" fmla="*/ 1 w 291"/>
                <a:gd name="T41" fmla="*/ 3 h 562"/>
                <a:gd name="T42" fmla="*/ 0 w 291"/>
                <a:gd name="T43" fmla="*/ 2 h 562"/>
                <a:gd name="T44" fmla="*/ 1 w 291"/>
                <a:gd name="T45" fmla="*/ 2 h 562"/>
                <a:gd name="T46" fmla="*/ 1 w 291"/>
                <a:gd name="T47" fmla="*/ 2 h 562"/>
                <a:gd name="T48" fmla="*/ 1 w 291"/>
                <a:gd name="T49" fmla="*/ 2 h 562"/>
                <a:gd name="T50" fmla="*/ 1 w 291"/>
                <a:gd name="T51" fmla="*/ 2 h 562"/>
                <a:gd name="T52" fmla="*/ 1 w 291"/>
                <a:gd name="T53" fmla="*/ 2 h 562"/>
                <a:gd name="T54" fmla="*/ 1 w 291"/>
                <a:gd name="T55" fmla="*/ 2 h 562"/>
                <a:gd name="T56" fmla="*/ 1 w 291"/>
                <a:gd name="T57" fmla="*/ 2 h 562"/>
                <a:gd name="T58" fmla="*/ 1 w 291"/>
                <a:gd name="T59" fmla="*/ 2 h 562"/>
                <a:gd name="T60" fmla="*/ 1 w 291"/>
                <a:gd name="T61" fmla="*/ 2 h 562"/>
                <a:gd name="T62" fmla="*/ 1 w 291"/>
                <a:gd name="T63" fmla="*/ 2 h 562"/>
                <a:gd name="T64" fmla="*/ 2 w 291"/>
                <a:gd name="T65" fmla="*/ 2 h 562"/>
                <a:gd name="T66" fmla="*/ 1 w 291"/>
                <a:gd name="T67" fmla="*/ 2 h 562"/>
                <a:gd name="T68" fmla="*/ 1 w 291"/>
                <a:gd name="T69" fmla="*/ 2 h 562"/>
                <a:gd name="T70" fmla="*/ 2 w 291"/>
                <a:gd name="T71" fmla="*/ 1 h 562"/>
                <a:gd name="T72" fmla="*/ 2 w 291"/>
                <a:gd name="T73" fmla="*/ 1 h 562"/>
                <a:gd name="T74" fmla="*/ 2 w 291"/>
                <a:gd name="T75" fmla="*/ 1 h 562"/>
                <a:gd name="T76" fmla="*/ 2 w 291"/>
                <a:gd name="T77" fmla="*/ 1 h 562"/>
                <a:gd name="T78" fmla="*/ 1 w 291"/>
                <a:gd name="T79" fmla="*/ 1 h 562"/>
                <a:gd name="T80" fmla="*/ 1 w 291"/>
                <a:gd name="T81" fmla="*/ 1 h 562"/>
                <a:gd name="T82" fmla="*/ 1 w 291"/>
                <a:gd name="T83" fmla="*/ 1 h 562"/>
                <a:gd name="T84" fmla="*/ 1 w 291"/>
                <a:gd name="T85" fmla="*/ 1 h 562"/>
                <a:gd name="T86" fmla="*/ 1 w 291"/>
                <a:gd name="T87" fmla="*/ 1 h 562"/>
                <a:gd name="T88" fmla="*/ 1 w 291"/>
                <a:gd name="T89" fmla="*/ 0 h 562"/>
                <a:gd name="T90" fmla="*/ 1 w 291"/>
                <a:gd name="T91" fmla="*/ 1 h 562"/>
                <a:gd name="T92" fmla="*/ 1 w 291"/>
                <a:gd name="T93" fmla="*/ 1 h 562"/>
                <a:gd name="T94" fmla="*/ 1 w 291"/>
                <a:gd name="T95" fmla="*/ 1 h 562"/>
                <a:gd name="T96" fmla="*/ 1 w 291"/>
                <a:gd name="T97" fmla="*/ 1 h 562"/>
                <a:gd name="T98" fmla="*/ 2 w 291"/>
                <a:gd name="T99" fmla="*/ 1 h 562"/>
                <a:gd name="T100" fmla="*/ 2 w 291"/>
                <a:gd name="T101" fmla="*/ 1 h 562"/>
                <a:gd name="T102" fmla="*/ 2 w 291"/>
                <a:gd name="T103" fmla="*/ 1 h 562"/>
                <a:gd name="T104" fmla="*/ 2 w 291"/>
                <a:gd name="T105" fmla="*/ 1 h 562"/>
                <a:gd name="T106" fmla="*/ 2 w 291"/>
                <a:gd name="T107" fmla="*/ 1 h 5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91" h="562">
                  <a:moveTo>
                    <a:pt x="279" y="116"/>
                  </a:moveTo>
                  <a:lnTo>
                    <a:pt x="287" y="157"/>
                  </a:lnTo>
                  <a:lnTo>
                    <a:pt x="291" y="198"/>
                  </a:lnTo>
                  <a:lnTo>
                    <a:pt x="289" y="240"/>
                  </a:lnTo>
                  <a:lnTo>
                    <a:pt x="283" y="281"/>
                  </a:lnTo>
                  <a:lnTo>
                    <a:pt x="277" y="320"/>
                  </a:lnTo>
                  <a:lnTo>
                    <a:pt x="269" y="362"/>
                  </a:lnTo>
                  <a:lnTo>
                    <a:pt x="264" y="405"/>
                  </a:lnTo>
                  <a:lnTo>
                    <a:pt x="258" y="446"/>
                  </a:lnTo>
                  <a:lnTo>
                    <a:pt x="256" y="488"/>
                  </a:lnTo>
                  <a:lnTo>
                    <a:pt x="258" y="531"/>
                  </a:lnTo>
                  <a:lnTo>
                    <a:pt x="236" y="537"/>
                  </a:lnTo>
                  <a:lnTo>
                    <a:pt x="216" y="543"/>
                  </a:lnTo>
                  <a:lnTo>
                    <a:pt x="195" y="547"/>
                  </a:lnTo>
                  <a:lnTo>
                    <a:pt x="173" y="549"/>
                  </a:lnTo>
                  <a:lnTo>
                    <a:pt x="149" y="553"/>
                  </a:lnTo>
                  <a:lnTo>
                    <a:pt x="128" y="554"/>
                  </a:lnTo>
                  <a:lnTo>
                    <a:pt x="106" y="556"/>
                  </a:lnTo>
                  <a:lnTo>
                    <a:pt x="83" y="558"/>
                  </a:lnTo>
                  <a:lnTo>
                    <a:pt x="61" y="560"/>
                  </a:lnTo>
                  <a:lnTo>
                    <a:pt x="37" y="562"/>
                  </a:lnTo>
                  <a:lnTo>
                    <a:pt x="0" y="419"/>
                  </a:lnTo>
                  <a:lnTo>
                    <a:pt x="18" y="423"/>
                  </a:lnTo>
                  <a:lnTo>
                    <a:pt x="39" y="421"/>
                  </a:lnTo>
                  <a:lnTo>
                    <a:pt x="61" y="415"/>
                  </a:lnTo>
                  <a:lnTo>
                    <a:pt x="85" y="405"/>
                  </a:lnTo>
                  <a:lnTo>
                    <a:pt x="110" y="393"/>
                  </a:lnTo>
                  <a:lnTo>
                    <a:pt x="134" y="381"/>
                  </a:lnTo>
                  <a:lnTo>
                    <a:pt x="161" y="372"/>
                  </a:lnTo>
                  <a:lnTo>
                    <a:pt x="187" y="366"/>
                  </a:lnTo>
                  <a:lnTo>
                    <a:pt x="214" y="364"/>
                  </a:lnTo>
                  <a:lnTo>
                    <a:pt x="242" y="368"/>
                  </a:lnTo>
                  <a:lnTo>
                    <a:pt x="258" y="352"/>
                  </a:lnTo>
                  <a:lnTo>
                    <a:pt x="256" y="318"/>
                  </a:lnTo>
                  <a:lnTo>
                    <a:pt x="256" y="285"/>
                  </a:lnTo>
                  <a:lnTo>
                    <a:pt x="260" y="248"/>
                  </a:lnTo>
                  <a:lnTo>
                    <a:pt x="262" y="212"/>
                  </a:lnTo>
                  <a:lnTo>
                    <a:pt x="264" y="177"/>
                  </a:lnTo>
                  <a:lnTo>
                    <a:pt x="262" y="143"/>
                  </a:lnTo>
                  <a:lnTo>
                    <a:pt x="256" y="110"/>
                  </a:lnTo>
                  <a:lnTo>
                    <a:pt x="242" y="78"/>
                  </a:lnTo>
                  <a:lnTo>
                    <a:pt x="220" y="51"/>
                  </a:lnTo>
                  <a:lnTo>
                    <a:pt x="189" y="27"/>
                  </a:lnTo>
                  <a:lnTo>
                    <a:pt x="212" y="8"/>
                  </a:lnTo>
                  <a:lnTo>
                    <a:pt x="228" y="0"/>
                  </a:lnTo>
                  <a:lnTo>
                    <a:pt x="240" y="2"/>
                  </a:lnTo>
                  <a:lnTo>
                    <a:pt x="248" y="14"/>
                  </a:lnTo>
                  <a:lnTo>
                    <a:pt x="252" y="29"/>
                  </a:lnTo>
                  <a:lnTo>
                    <a:pt x="256" y="49"/>
                  </a:lnTo>
                  <a:lnTo>
                    <a:pt x="258" y="71"/>
                  </a:lnTo>
                  <a:lnTo>
                    <a:pt x="262" y="90"/>
                  </a:lnTo>
                  <a:lnTo>
                    <a:pt x="269" y="106"/>
                  </a:lnTo>
                  <a:lnTo>
                    <a:pt x="279" y="11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4" name="Freeform 17"/>
            <p:cNvSpPr>
              <a:spLocks/>
            </p:cNvSpPr>
            <p:nvPr/>
          </p:nvSpPr>
          <p:spPr bwMode="auto">
            <a:xfrm>
              <a:off x="4015" y="1873"/>
              <a:ext cx="136" cy="133"/>
            </a:xfrm>
            <a:custGeom>
              <a:avLst/>
              <a:gdLst>
                <a:gd name="T0" fmla="*/ 1 w 272"/>
                <a:gd name="T1" fmla="*/ 1 h 265"/>
                <a:gd name="T2" fmla="*/ 1 w 272"/>
                <a:gd name="T3" fmla="*/ 1 h 265"/>
                <a:gd name="T4" fmla="*/ 1 w 272"/>
                <a:gd name="T5" fmla="*/ 1 h 265"/>
                <a:gd name="T6" fmla="*/ 1 w 272"/>
                <a:gd name="T7" fmla="*/ 1 h 265"/>
                <a:gd name="T8" fmla="*/ 1 w 272"/>
                <a:gd name="T9" fmla="*/ 1 h 265"/>
                <a:gd name="T10" fmla="*/ 1 w 272"/>
                <a:gd name="T11" fmla="*/ 1 h 265"/>
                <a:gd name="T12" fmla="*/ 1 w 272"/>
                <a:gd name="T13" fmla="*/ 1 h 265"/>
                <a:gd name="T14" fmla="*/ 1 w 272"/>
                <a:gd name="T15" fmla="*/ 1 h 265"/>
                <a:gd name="T16" fmla="*/ 1 w 272"/>
                <a:gd name="T17" fmla="*/ 1 h 265"/>
                <a:gd name="T18" fmla="*/ 1 w 272"/>
                <a:gd name="T19" fmla="*/ 1 h 265"/>
                <a:gd name="T20" fmla="*/ 1 w 272"/>
                <a:gd name="T21" fmla="*/ 1 h 265"/>
                <a:gd name="T22" fmla="*/ 1 w 272"/>
                <a:gd name="T23" fmla="*/ 1 h 265"/>
                <a:gd name="T24" fmla="*/ 1 w 272"/>
                <a:gd name="T25" fmla="*/ 1 h 265"/>
                <a:gd name="T26" fmla="*/ 1 w 272"/>
                <a:gd name="T27" fmla="*/ 2 h 265"/>
                <a:gd name="T28" fmla="*/ 1 w 272"/>
                <a:gd name="T29" fmla="*/ 2 h 265"/>
                <a:gd name="T30" fmla="*/ 1 w 272"/>
                <a:gd name="T31" fmla="*/ 2 h 265"/>
                <a:gd name="T32" fmla="*/ 1 w 272"/>
                <a:gd name="T33" fmla="*/ 1 h 265"/>
                <a:gd name="T34" fmla="*/ 1 w 272"/>
                <a:gd name="T35" fmla="*/ 1 h 265"/>
                <a:gd name="T36" fmla="*/ 1 w 272"/>
                <a:gd name="T37" fmla="*/ 1 h 265"/>
                <a:gd name="T38" fmla="*/ 1 w 272"/>
                <a:gd name="T39" fmla="*/ 1 h 265"/>
                <a:gd name="T40" fmla="*/ 0 w 272"/>
                <a:gd name="T41" fmla="*/ 1 h 265"/>
                <a:gd name="T42" fmla="*/ 1 w 272"/>
                <a:gd name="T43" fmla="*/ 1 h 265"/>
                <a:gd name="T44" fmla="*/ 1 w 272"/>
                <a:gd name="T45" fmla="*/ 1 h 265"/>
                <a:gd name="T46" fmla="*/ 1 w 272"/>
                <a:gd name="T47" fmla="*/ 1 h 265"/>
                <a:gd name="T48" fmla="*/ 1 w 272"/>
                <a:gd name="T49" fmla="*/ 1 h 265"/>
                <a:gd name="T50" fmla="*/ 1 w 272"/>
                <a:gd name="T51" fmla="*/ 1 h 265"/>
                <a:gd name="T52" fmla="*/ 1 w 272"/>
                <a:gd name="T53" fmla="*/ 1 h 265"/>
                <a:gd name="T54" fmla="*/ 1 w 272"/>
                <a:gd name="T55" fmla="*/ 1 h 265"/>
                <a:gd name="T56" fmla="*/ 1 w 272"/>
                <a:gd name="T57" fmla="*/ 1 h 265"/>
                <a:gd name="T58" fmla="*/ 1 w 272"/>
                <a:gd name="T59" fmla="*/ 1 h 265"/>
                <a:gd name="T60" fmla="*/ 1 w 272"/>
                <a:gd name="T61" fmla="*/ 1 h 265"/>
                <a:gd name="T62" fmla="*/ 1 w 272"/>
                <a:gd name="T63" fmla="*/ 1 h 265"/>
                <a:gd name="T64" fmla="*/ 1 w 272"/>
                <a:gd name="T65" fmla="*/ 1 h 265"/>
                <a:gd name="T66" fmla="*/ 1 w 272"/>
                <a:gd name="T67" fmla="*/ 1 h 265"/>
                <a:gd name="T68" fmla="*/ 1 w 272"/>
                <a:gd name="T69" fmla="*/ 1 h 265"/>
                <a:gd name="T70" fmla="*/ 1 w 272"/>
                <a:gd name="T71" fmla="*/ 1 h 265"/>
                <a:gd name="T72" fmla="*/ 1 w 272"/>
                <a:gd name="T73" fmla="*/ 1 h 265"/>
                <a:gd name="T74" fmla="*/ 1 w 272"/>
                <a:gd name="T75" fmla="*/ 1 h 265"/>
                <a:gd name="T76" fmla="*/ 2 w 272"/>
                <a:gd name="T77" fmla="*/ 0 h 265"/>
                <a:gd name="T78" fmla="*/ 2 w 272"/>
                <a:gd name="T79" fmla="*/ 1 h 265"/>
                <a:gd name="T80" fmla="*/ 1 w 272"/>
                <a:gd name="T81" fmla="*/ 1 h 265"/>
                <a:gd name="T82" fmla="*/ 1 w 272"/>
                <a:gd name="T83" fmla="*/ 1 h 265"/>
                <a:gd name="T84" fmla="*/ 1 w 272"/>
                <a:gd name="T85" fmla="*/ 1 h 2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2" h="265">
                  <a:moveTo>
                    <a:pt x="252" y="141"/>
                  </a:moveTo>
                  <a:lnTo>
                    <a:pt x="250" y="145"/>
                  </a:lnTo>
                  <a:lnTo>
                    <a:pt x="248" y="147"/>
                  </a:lnTo>
                  <a:lnTo>
                    <a:pt x="244" y="151"/>
                  </a:lnTo>
                  <a:lnTo>
                    <a:pt x="242" y="153"/>
                  </a:lnTo>
                  <a:lnTo>
                    <a:pt x="240" y="157"/>
                  </a:lnTo>
                  <a:lnTo>
                    <a:pt x="238" y="159"/>
                  </a:lnTo>
                  <a:lnTo>
                    <a:pt x="236" y="163"/>
                  </a:lnTo>
                  <a:lnTo>
                    <a:pt x="236" y="167"/>
                  </a:lnTo>
                  <a:lnTo>
                    <a:pt x="236" y="169"/>
                  </a:lnTo>
                  <a:lnTo>
                    <a:pt x="238" y="173"/>
                  </a:lnTo>
                  <a:lnTo>
                    <a:pt x="244" y="179"/>
                  </a:lnTo>
                  <a:lnTo>
                    <a:pt x="248" y="179"/>
                  </a:lnTo>
                  <a:lnTo>
                    <a:pt x="242" y="179"/>
                  </a:lnTo>
                  <a:lnTo>
                    <a:pt x="236" y="181"/>
                  </a:lnTo>
                  <a:lnTo>
                    <a:pt x="229" y="185"/>
                  </a:lnTo>
                  <a:lnTo>
                    <a:pt x="219" y="186"/>
                  </a:lnTo>
                  <a:lnTo>
                    <a:pt x="207" y="188"/>
                  </a:lnTo>
                  <a:lnTo>
                    <a:pt x="197" y="190"/>
                  </a:lnTo>
                  <a:lnTo>
                    <a:pt x="187" y="190"/>
                  </a:lnTo>
                  <a:lnTo>
                    <a:pt x="177" y="188"/>
                  </a:lnTo>
                  <a:lnTo>
                    <a:pt x="170" y="194"/>
                  </a:lnTo>
                  <a:lnTo>
                    <a:pt x="207" y="226"/>
                  </a:lnTo>
                  <a:lnTo>
                    <a:pt x="211" y="226"/>
                  </a:lnTo>
                  <a:lnTo>
                    <a:pt x="209" y="226"/>
                  </a:lnTo>
                  <a:lnTo>
                    <a:pt x="207" y="226"/>
                  </a:lnTo>
                  <a:lnTo>
                    <a:pt x="203" y="226"/>
                  </a:lnTo>
                  <a:lnTo>
                    <a:pt x="199" y="226"/>
                  </a:lnTo>
                  <a:lnTo>
                    <a:pt x="193" y="226"/>
                  </a:lnTo>
                  <a:lnTo>
                    <a:pt x="189" y="228"/>
                  </a:lnTo>
                  <a:lnTo>
                    <a:pt x="187" y="230"/>
                  </a:lnTo>
                  <a:lnTo>
                    <a:pt x="185" y="234"/>
                  </a:lnTo>
                  <a:lnTo>
                    <a:pt x="189" y="238"/>
                  </a:lnTo>
                  <a:lnTo>
                    <a:pt x="193" y="242"/>
                  </a:lnTo>
                  <a:lnTo>
                    <a:pt x="197" y="245"/>
                  </a:lnTo>
                  <a:lnTo>
                    <a:pt x="201" y="249"/>
                  </a:lnTo>
                  <a:lnTo>
                    <a:pt x="205" y="251"/>
                  </a:lnTo>
                  <a:lnTo>
                    <a:pt x="209" y="255"/>
                  </a:lnTo>
                  <a:lnTo>
                    <a:pt x="215" y="257"/>
                  </a:lnTo>
                  <a:lnTo>
                    <a:pt x="221" y="257"/>
                  </a:lnTo>
                  <a:lnTo>
                    <a:pt x="225" y="257"/>
                  </a:lnTo>
                  <a:lnTo>
                    <a:pt x="232" y="255"/>
                  </a:lnTo>
                  <a:lnTo>
                    <a:pt x="217" y="261"/>
                  </a:lnTo>
                  <a:lnTo>
                    <a:pt x="201" y="265"/>
                  </a:lnTo>
                  <a:lnTo>
                    <a:pt x="185" y="265"/>
                  </a:lnTo>
                  <a:lnTo>
                    <a:pt x="172" y="261"/>
                  </a:lnTo>
                  <a:lnTo>
                    <a:pt x="158" y="255"/>
                  </a:lnTo>
                  <a:lnTo>
                    <a:pt x="144" y="249"/>
                  </a:lnTo>
                  <a:lnTo>
                    <a:pt x="132" y="242"/>
                  </a:lnTo>
                  <a:lnTo>
                    <a:pt x="118" y="234"/>
                  </a:lnTo>
                  <a:lnTo>
                    <a:pt x="107" y="226"/>
                  </a:lnTo>
                  <a:lnTo>
                    <a:pt x="93" y="218"/>
                  </a:lnTo>
                  <a:lnTo>
                    <a:pt x="99" y="192"/>
                  </a:lnTo>
                  <a:lnTo>
                    <a:pt x="95" y="171"/>
                  </a:lnTo>
                  <a:lnTo>
                    <a:pt x="83" y="155"/>
                  </a:lnTo>
                  <a:lnTo>
                    <a:pt x="69" y="139"/>
                  </a:lnTo>
                  <a:lnTo>
                    <a:pt x="50" y="126"/>
                  </a:lnTo>
                  <a:lnTo>
                    <a:pt x="32" y="114"/>
                  </a:lnTo>
                  <a:lnTo>
                    <a:pt x="16" y="102"/>
                  </a:lnTo>
                  <a:lnTo>
                    <a:pt x="6" y="88"/>
                  </a:lnTo>
                  <a:lnTo>
                    <a:pt x="0" y="72"/>
                  </a:lnTo>
                  <a:lnTo>
                    <a:pt x="4" y="53"/>
                  </a:lnTo>
                  <a:lnTo>
                    <a:pt x="8" y="53"/>
                  </a:lnTo>
                  <a:lnTo>
                    <a:pt x="12" y="53"/>
                  </a:lnTo>
                  <a:lnTo>
                    <a:pt x="16" y="53"/>
                  </a:lnTo>
                  <a:lnTo>
                    <a:pt x="18" y="53"/>
                  </a:lnTo>
                  <a:lnTo>
                    <a:pt x="20" y="55"/>
                  </a:lnTo>
                  <a:lnTo>
                    <a:pt x="24" y="57"/>
                  </a:lnTo>
                  <a:lnTo>
                    <a:pt x="26" y="59"/>
                  </a:lnTo>
                  <a:lnTo>
                    <a:pt x="28" y="63"/>
                  </a:lnTo>
                  <a:lnTo>
                    <a:pt x="32" y="65"/>
                  </a:lnTo>
                  <a:lnTo>
                    <a:pt x="34" y="66"/>
                  </a:lnTo>
                  <a:lnTo>
                    <a:pt x="34" y="72"/>
                  </a:lnTo>
                  <a:lnTo>
                    <a:pt x="34" y="78"/>
                  </a:lnTo>
                  <a:lnTo>
                    <a:pt x="34" y="84"/>
                  </a:lnTo>
                  <a:lnTo>
                    <a:pt x="34" y="90"/>
                  </a:lnTo>
                  <a:lnTo>
                    <a:pt x="34" y="96"/>
                  </a:lnTo>
                  <a:lnTo>
                    <a:pt x="34" y="102"/>
                  </a:lnTo>
                  <a:lnTo>
                    <a:pt x="36" y="108"/>
                  </a:lnTo>
                  <a:lnTo>
                    <a:pt x="38" y="112"/>
                  </a:lnTo>
                  <a:lnTo>
                    <a:pt x="44" y="116"/>
                  </a:lnTo>
                  <a:lnTo>
                    <a:pt x="50" y="120"/>
                  </a:lnTo>
                  <a:lnTo>
                    <a:pt x="118" y="53"/>
                  </a:lnTo>
                  <a:lnTo>
                    <a:pt x="109" y="61"/>
                  </a:lnTo>
                  <a:lnTo>
                    <a:pt x="113" y="66"/>
                  </a:lnTo>
                  <a:lnTo>
                    <a:pt x="118" y="74"/>
                  </a:lnTo>
                  <a:lnTo>
                    <a:pt x="124" y="80"/>
                  </a:lnTo>
                  <a:lnTo>
                    <a:pt x="130" y="86"/>
                  </a:lnTo>
                  <a:lnTo>
                    <a:pt x="136" y="92"/>
                  </a:lnTo>
                  <a:lnTo>
                    <a:pt x="144" y="96"/>
                  </a:lnTo>
                  <a:lnTo>
                    <a:pt x="152" y="100"/>
                  </a:lnTo>
                  <a:lnTo>
                    <a:pt x="160" y="102"/>
                  </a:lnTo>
                  <a:lnTo>
                    <a:pt x="170" y="104"/>
                  </a:lnTo>
                  <a:lnTo>
                    <a:pt x="177" y="104"/>
                  </a:lnTo>
                  <a:lnTo>
                    <a:pt x="217" y="61"/>
                  </a:lnTo>
                  <a:lnTo>
                    <a:pt x="213" y="55"/>
                  </a:lnTo>
                  <a:lnTo>
                    <a:pt x="209" y="51"/>
                  </a:lnTo>
                  <a:lnTo>
                    <a:pt x="205" y="47"/>
                  </a:lnTo>
                  <a:lnTo>
                    <a:pt x="199" y="43"/>
                  </a:lnTo>
                  <a:lnTo>
                    <a:pt x="193" y="41"/>
                  </a:lnTo>
                  <a:lnTo>
                    <a:pt x="187" y="39"/>
                  </a:lnTo>
                  <a:lnTo>
                    <a:pt x="179" y="37"/>
                  </a:lnTo>
                  <a:lnTo>
                    <a:pt x="173" y="39"/>
                  </a:lnTo>
                  <a:lnTo>
                    <a:pt x="168" y="41"/>
                  </a:lnTo>
                  <a:lnTo>
                    <a:pt x="162" y="45"/>
                  </a:lnTo>
                  <a:lnTo>
                    <a:pt x="175" y="43"/>
                  </a:lnTo>
                  <a:lnTo>
                    <a:pt x="187" y="39"/>
                  </a:lnTo>
                  <a:lnTo>
                    <a:pt x="197" y="37"/>
                  </a:lnTo>
                  <a:lnTo>
                    <a:pt x="209" y="33"/>
                  </a:lnTo>
                  <a:lnTo>
                    <a:pt x="219" y="29"/>
                  </a:lnTo>
                  <a:lnTo>
                    <a:pt x="231" y="25"/>
                  </a:lnTo>
                  <a:lnTo>
                    <a:pt x="240" y="19"/>
                  </a:lnTo>
                  <a:lnTo>
                    <a:pt x="250" y="13"/>
                  </a:lnTo>
                  <a:lnTo>
                    <a:pt x="260" y="7"/>
                  </a:lnTo>
                  <a:lnTo>
                    <a:pt x="270" y="0"/>
                  </a:lnTo>
                  <a:lnTo>
                    <a:pt x="272" y="19"/>
                  </a:lnTo>
                  <a:lnTo>
                    <a:pt x="270" y="35"/>
                  </a:lnTo>
                  <a:lnTo>
                    <a:pt x="262" y="49"/>
                  </a:lnTo>
                  <a:lnTo>
                    <a:pt x="254" y="61"/>
                  </a:lnTo>
                  <a:lnTo>
                    <a:pt x="244" y="72"/>
                  </a:lnTo>
                  <a:lnTo>
                    <a:pt x="238" y="84"/>
                  </a:lnTo>
                  <a:lnTo>
                    <a:pt x="232" y="98"/>
                  </a:lnTo>
                  <a:lnTo>
                    <a:pt x="232" y="110"/>
                  </a:lnTo>
                  <a:lnTo>
                    <a:pt x="240" y="126"/>
                  </a:lnTo>
                  <a:lnTo>
                    <a:pt x="254" y="141"/>
                  </a:lnTo>
                  <a:lnTo>
                    <a:pt x="252" y="141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5" name="Freeform 18"/>
            <p:cNvSpPr>
              <a:spLocks/>
            </p:cNvSpPr>
            <p:nvPr/>
          </p:nvSpPr>
          <p:spPr bwMode="auto">
            <a:xfrm>
              <a:off x="5278" y="1883"/>
              <a:ext cx="75" cy="28"/>
            </a:xfrm>
            <a:custGeom>
              <a:avLst/>
              <a:gdLst>
                <a:gd name="T0" fmla="*/ 0 w 152"/>
                <a:gd name="T1" fmla="*/ 0 h 57"/>
                <a:gd name="T2" fmla="*/ 0 w 152"/>
                <a:gd name="T3" fmla="*/ 0 h 57"/>
                <a:gd name="T4" fmla="*/ 0 w 152"/>
                <a:gd name="T5" fmla="*/ 0 h 57"/>
                <a:gd name="T6" fmla="*/ 0 w 152"/>
                <a:gd name="T7" fmla="*/ 0 h 57"/>
                <a:gd name="T8" fmla="*/ 0 w 152"/>
                <a:gd name="T9" fmla="*/ 0 h 57"/>
                <a:gd name="T10" fmla="*/ 0 w 152"/>
                <a:gd name="T11" fmla="*/ 0 h 57"/>
                <a:gd name="T12" fmla="*/ 0 w 152"/>
                <a:gd name="T13" fmla="*/ 0 h 57"/>
                <a:gd name="T14" fmla="*/ 0 w 152"/>
                <a:gd name="T15" fmla="*/ 0 h 57"/>
                <a:gd name="T16" fmla="*/ 0 w 152"/>
                <a:gd name="T17" fmla="*/ 0 h 57"/>
                <a:gd name="T18" fmla="*/ 0 w 152"/>
                <a:gd name="T19" fmla="*/ 0 h 57"/>
                <a:gd name="T20" fmla="*/ 0 w 152"/>
                <a:gd name="T21" fmla="*/ 0 h 57"/>
                <a:gd name="T22" fmla="*/ 0 w 152"/>
                <a:gd name="T23" fmla="*/ 0 h 57"/>
                <a:gd name="T24" fmla="*/ 0 w 152"/>
                <a:gd name="T25" fmla="*/ 0 h 57"/>
                <a:gd name="T26" fmla="*/ 0 w 152"/>
                <a:gd name="T27" fmla="*/ 0 h 57"/>
                <a:gd name="T28" fmla="*/ 0 w 152"/>
                <a:gd name="T29" fmla="*/ 0 h 57"/>
                <a:gd name="T30" fmla="*/ 0 w 152"/>
                <a:gd name="T31" fmla="*/ 0 h 57"/>
                <a:gd name="T32" fmla="*/ 0 w 152"/>
                <a:gd name="T33" fmla="*/ 0 h 57"/>
                <a:gd name="T34" fmla="*/ 0 w 152"/>
                <a:gd name="T35" fmla="*/ 0 h 57"/>
                <a:gd name="T36" fmla="*/ 0 w 152"/>
                <a:gd name="T37" fmla="*/ 0 h 57"/>
                <a:gd name="T38" fmla="*/ 0 w 152"/>
                <a:gd name="T39" fmla="*/ 0 h 57"/>
                <a:gd name="T40" fmla="*/ 0 w 152"/>
                <a:gd name="T41" fmla="*/ 0 h 57"/>
                <a:gd name="T42" fmla="*/ 0 w 152"/>
                <a:gd name="T43" fmla="*/ 0 h 57"/>
                <a:gd name="T44" fmla="*/ 0 w 152"/>
                <a:gd name="T45" fmla="*/ 0 h 57"/>
                <a:gd name="T46" fmla="*/ 0 w 152"/>
                <a:gd name="T47" fmla="*/ 0 h 5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2" h="57">
                  <a:moveTo>
                    <a:pt x="152" y="55"/>
                  </a:moveTo>
                  <a:lnTo>
                    <a:pt x="0" y="57"/>
                  </a:lnTo>
                  <a:lnTo>
                    <a:pt x="4" y="51"/>
                  </a:lnTo>
                  <a:lnTo>
                    <a:pt x="6" y="44"/>
                  </a:lnTo>
                  <a:lnTo>
                    <a:pt x="8" y="36"/>
                  </a:lnTo>
                  <a:lnTo>
                    <a:pt x="10" y="28"/>
                  </a:lnTo>
                  <a:lnTo>
                    <a:pt x="12" y="20"/>
                  </a:lnTo>
                  <a:lnTo>
                    <a:pt x="14" y="14"/>
                  </a:lnTo>
                  <a:lnTo>
                    <a:pt x="18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8" y="2"/>
                  </a:lnTo>
                  <a:lnTo>
                    <a:pt x="53" y="0"/>
                  </a:lnTo>
                  <a:lnTo>
                    <a:pt x="67" y="0"/>
                  </a:lnTo>
                  <a:lnTo>
                    <a:pt x="81" y="2"/>
                  </a:lnTo>
                  <a:lnTo>
                    <a:pt x="93" y="6"/>
                  </a:lnTo>
                  <a:lnTo>
                    <a:pt x="104" y="14"/>
                  </a:lnTo>
                  <a:lnTo>
                    <a:pt x="114" y="22"/>
                  </a:lnTo>
                  <a:lnTo>
                    <a:pt x="126" y="30"/>
                  </a:lnTo>
                  <a:lnTo>
                    <a:pt x="134" y="40"/>
                  </a:lnTo>
                  <a:lnTo>
                    <a:pt x="144" y="47"/>
                  </a:lnTo>
                  <a:lnTo>
                    <a:pt x="152" y="57"/>
                  </a:lnTo>
                  <a:lnTo>
                    <a:pt x="152" y="55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6" name="Freeform 19"/>
            <p:cNvSpPr>
              <a:spLocks/>
            </p:cNvSpPr>
            <p:nvPr/>
          </p:nvSpPr>
          <p:spPr bwMode="auto">
            <a:xfrm>
              <a:off x="4266" y="1913"/>
              <a:ext cx="548" cy="284"/>
            </a:xfrm>
            <a:custGeom>
              <a:avLst/>
              <a:gdLst>
                <a:gd name="T0" fmla="*/ 4 w 1095"/>
                <a:gd name="T1" fmla="*/ 1 h 569"/>
                <a:gd name="T2" fmla="*/ 4 w 1095"/>
                <a:gd name="T3" fmla="*/ 1 h 569"/>
                <a:gd name="T4" fmla="*/ 4 w 1095"/>
                <a:gd name="T5" fmla="*/ 1 h 569"/>
                <a:gd name="T6" fmla="*/ 5 w 1095"/>
                <a:gd name="T7" fmla="*/ 1 h 569"/>
                <a:gd name="T8" fmla="*/ 5 w 1095"/>
                <a:gd name="T9" fmla="*/ 2 h 569"/>
                <a:gd name="T10" fmla="*/ 5 w 1095"/>
                <a:gd name="T11" fmla="*/ 2 h 569"/>
                <a:gd name="T12" fmla="*/ 5 w 1095"/>
                <a:gd name="T13" fmla="*/ 2 h 569"/>
                <a:gd name="T14" fmla="*/ 5 w 1095"/>
                <a:gd name="T15" fmla="*/ 2 h 569"/>
                <a:gd name="T16" fmla="*/ 5 w 1095"/>
                <a:gd name="T17" fmla="*/ 2 h 569"/>
                <a:gd name="T18" fmla="*/ 5 w 1095"/>
                <a:gd name="T19" fmla="*/ 2 h 569"/>
                <a:gd name="T20" fmla="*/ 4 w 1095"/>
                <a:gd name="T21" fmla="*/ 1 h 569"/>
                <a:gd name="T22" fmla="*/ 4 w 1095"/>
                <a:gd name="T23" fmla="*/ 1 h 569"/>
                <a:gd name="T24" fmla="*/ 3 w 1095"/>
                <a:gd name="T25" fmla="*/ 0 h 569"/>
                <a:gd name="T26" fmla="*/ 2 w 1095"/>
                <a:gd name="T27" fmla="*/ 0 h 569"/>
                <a:gd name="T28" fmla="*/ 2 w 1095"/>
                <a:gd name="T29" fmla="*/ 0 h 569"/>
                <a:gd name="T30" fmla="*/ 1 w 1095"/>
                <a:gd name="T31" fmla="*/ 0 h 569"/>
                <a:gd name="T32" fmla="*/ 1 w 1095"/>
                <a:gd name="T33" fmla="*/ 0 h 569"/>
                <a:gd name="T34" fmla="*/ 1 w 1095"/>
                <a:gd name="T35" fmla="*/ 0 h 569"/>
                <a:gd name="T36" fmla="*/ 1 w 1095"/>
                <a:gd name="T37" fmla="*/ 0 h 569"/>
                <a:gd name="T38" fmla="*/ 1 w 1095"/>
                <a:gd name="T39" fmla="*/ 0 h 569"/>
                <a:gd name="T40" fmla="*/ 0 w 1095"/>
                <a:gd name="T41" fmla="*/ 0 h 569"/>
                <a:gd name="T42" fmla="*/ 1 w 1095"/>
                <a:gd name="T43" fmla="*/ 0 h 569"/>
                <a:gd name="T44" fmla="*/ 1 w 1095"/>
                <a:gd name="T45" fmla="*/ 0 h 569"/>
                <a:gd name="T46" fmla="*/ 1 w 1095"/>
                <a:gd name="T47" fmla="*/ 0 h 569"/>
                <a:gd name="T48" fmla="*/ 1 w 1095"/>
                <a:gd name="T49" fmla="*/ 0 h 569"/>
                <a:gd name="T50" fmla="*/ 1 w 1095"/>
                <a:gd name="T51" fmla="*/ 0 h 569"/>
                <a:gd name="T52" fmla="*/ 2 w 1095"/>
                <a:gd name="T53" fmla="*/ 0 h 569"/>
                <a:gd name="T54" fmla="*/ 2 w 1095"/>
                <a:gd name="T55" fmla="*/ 0 h 569"/>
                <a:gd name="T56" fmla="*/ 3 w 1095"/>
                <a:gd name="T57" fmla="*/ 0 h 569"/>
                <a:gd name="T58" fmla="*/ 4 w 1095"/>
                <a:gd name="T59" fmla="*/ 0 h 569"/>
                <a:gd name="T60" fmla="*/ 4 w 1095"/>
                <a:gd name="T61" fmla="*/ 1 h 569"/>
                <a:gd name="T62" fmla="*/ 4 w 1095"/>
                <a:gd name="T63" fmla="*/ 1 h 5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95" h="569">
                  <a:moveTo>
                    <a:pt x="950" y="378"/>
                  </a:moveTo>
                  <a:lnTo>
                    <a:pt x="963" y="398"/>
                  </a:lnTo>
                  <a:lnTo>
                    <a:pt x="977" y="415"/>
                  </a:lnTo>
                  <a:lnTo>
                    <a:pt x="991" y="433"/>
                  </a:lnTo>
                  <a:lnTo>
                    <a:pt x="1007" y="453"/>
                  </a:lnTo>
                  <a:lnTo>
                    <a:pt x="1022" y="470"/>
                  </a:lnTo>
                  <a:lnTo>
                    <a:pt x="1038" y="488"/>
                  </a:lnTo>
                  <a:lnTo>
                    <a:pt x="1052" y="504"/>
                  </a:lnTo>
                  <a:lnTo>
                    <a:pt x="1068" y="521"/>
                  </a:lnTo>
                  <a:lnTo>
                    <a:pt x="1081" y="537"/>
                  </a:lnTo>
                  <a:lnTo>
                    <a:pt x="1095" y="553"/>
                  </a:lnTo>
                  <a:lnTo>
                    <a:pt x="1091" y="553"/>
                  </a:lnTo>
                  <a:lnTo>
                    <a:pt x="1087" y="553"/>
                  </a:lnTo>
                  <a:lnTo>
                    <a:pt x="1083" y="553"/>
                  </a:lnTo>
                  <a:lnTo>
                    <a:pt x="1079" y="555"/>
                  </a:lnTo>
                  <a:lnTo>
                    <a:pt x="1075" y="557"/>
                  </a:lnTo>
                  <a:lnTo>
                    <a:pt x="1071" y="559"/>
                  </a:lnTo>
                  <a:lnTo>
                    <a:pt x="1068" y="561"/>
                  </a:lnTo>
                  <a:lnTo>
                    <a:pt x="1066" y="565"/>
                  </a:lnTo>
                  <a:lnTo>
                    <a:pt x="1062" y="567"/>
                  </a:lnTo>
                  <a:lnTo>
                    <a:pt x="1058" y="569"/>
                  </a:lnTo>
                  <a:lnTo>
                    <a:pt x="989" y="490"/>
                  </a:lnTo>
                  <a:lnTo>
                    <a:pt x="918" y="411"/>
                  </a:lnTo>
                  <a:lnTo>
                    <a:pt x="843" y="337"/>
                  </a:lnTo>
                  <a:lnTo>
                    <a:pt x="763" y="266"/>
                  </a:lnTo>
                  <a:lnTo>
                    <a:pt x="680" y="203"/>
                  </a:lnTo>
                  <a:lnTo>
                    <a:pt x="592" y="148"/>
                  </a:lnTo>
                  <a:lnTo>
                    <a:pt x="499" y="105"/>
                  </a:lnTo>
                  <a:lnTo>
                    <a:pt x="403" y="73"/>
                  </a:lnTo>
                  <a:lnTo>
                    <a:pt x="301" y="55"/>
                  </a:lnTo>
                  <a:lnTo>
                    <a:pt x="195" y="55"/>
                  </a:lnTo>
                  <a:lnTo>
                    <a:pt x="175" y="61"/>
                  </a:lnTo>
                  <a:lnTo>
                    <a:pt x="155" y="71"/>
                  </a:lnTo>
                  <a:lnTo>
                    <a:pt x="136" y="81"/>
                  </a:lnTo>
                  <a:lnTo>
                    <a:pt x="118" y="93"/>
                  </a:lnTo>
                  <a:lnTo>
                    <a:pt x="98" y="106"/>
                  </a:lnTo>
                  <a:lnTo>
                    <a:pt x="80" y="120"/>
                  </a:lnTo>
                  <a:lnTo>
                    <a:pt x="65" y="136"/>
                  </a:lnTo>
                  <a:lnTo>
                    <a:pt x="49" y="152"/>
                  </a:lnTo>
                  <a:lnTo>
                    <a:pt x="35" y="167"/>
                  </a:lnTo>
                  <a:lnTo>
                    <a:pt x="21" y="185"/>
                  </a:lnTo>
                  <a:lnTo>
                    <a:pt x="0" y="175"/>
                  </a:lnTo>
                  <a:lnTo>
                    <a:pt x="6" y="158"/>
                  </a:lnTo>
                  <a:lnTo>
                    <a:pt x="16" y="140"/>
                  </a:lnTo>
                  <a:lnTo>
                    <a:pt x="27" y="122"/>
                  </a:lnTo>
                  <a:lnTo>
                    <a:pt x="41" y="105"/>
                  </a:lnTo>
                  <a:lnTo>
                    <a:pt x="57" y="87"/>
                  </a:lnTo>
                  <a:lnTo>
                    <a:pt x="75" y="71"/>
                  </a:lnTo>
                  <a:lnTo>
                    <a:pt x="94" y="55"/>
                  </a:lnTo>
                  <a:lnTo>
                    <a:pt x="112" y="42"/>
                  </a:lnTo>
                  <a:lnTo>
                    <a:pt x="132" y="30"/>
                  </a:lnTo>
                  <a:lnTo>
                    <a:pt x="151" y="18"/>
                  </a:lnTo>
                  <a:lnTo>
                    <a:pt x="242" y="0"/>
                  </a:lnTo>
                  <a:lnTo>
                    <a:pt x="330" y="0"/>
                  </a:lnTo>
                  <a:lnTo>
                    <a:pt x="417" y="16"/>
                  </a:lnTo>
                  <a:lnTo>
                    <a:pt x="499" y="46"/>
                  </a:lnTo>
                  <a:lnTo>
                    <a:pt x="580" y="85"/>
                  </a:lnTo>
                  <a:lnTo>
                    <a:pt x="659" y="134"/>
                  </a:lnTo>
                  <a:lnTo>
                    <a:pt x="735" y="189"/>
                  </a:lnTo>
                  <a:lnTo>
                    <a:pt x="810" y="250"/>
                  </a:lnTo>
                  <a:lnTo>
                    <a:pt x="881" y="315"/>
                  </a:lnTo>
                  <a:lnTo>
                    <a:pt x="952" y="380"/>
                  </a:lnTo>
                  <a:lnTo>
                    <a:pt x="950" y="380"/>
                  </a:lnTo>
                  <a:lnTo>
                    <a:pt x="950" y="378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7" name="Freeform 20"/>
            <p:cNvSpPr>
              <a:spLocks/>
            </p:cNvSpPr>
            <p:nvPr/>
          </p:nvSpPr>
          <p:spPr bwMode="auto">
            <a:xfrm>
              <a:off x="5270" y="1930"/>
              <a:ext cx="91" cy="11"/>
            </a:xfrm>
            <a:custGeom>
              <a:avLst/>
              <a:gdLst>
                <a:gd name="T0" fmla="*/ 0 w 183"/>
                <a:gd name="T1" fmla="*/ 1 h 21"/>
                <a:gd name="T2" fmla="*/ 0 w 183"/>
                <a:gd name="T3" fmla="*/ 0 h 21"/>
                <a:gd name="T4" fmla="*/ 0 w 183"/>
                <a:gd name="T5" fmla="*/ 1 h 21"/>
                <a:gd name="T6" fmla="*/ 0 w 183"/>
                <a:gd name="T7" fmla="*/ 1 h 21"/>
                <a:gd name="T8" fmla="*/ 0 w 183"/>
                <a:gd name="T9" fmla="*/ 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21">
                  <a:moveTo>
                    <a:pt x="183" y="21"/>
                  </a:moveTo>
                  <a:lnTo>
                    <a:pt x="0" y="0"/>
                  </a:lnTo>
                  <a:lnTo>
                    <a:pt x="183" y="6"/>
                  </a:lnTo>
                  <a:lnTo>
                    <a:pt x="183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8" name="Freeform 21"/>
            <p:cNvSpPr>
              <a:spLocks/>
            </p:cNvSpPr>
            <p:nvPr/>
          </p:nvSpPr>
          <p:spPr bwMode="auto">
            <a:xfrm>
              <a:off x="5237" y="1944"/>
              <a:ext cx="127" cy="72"/>
            </a:xfrm>
            <a:custGeom>
              <a:avLst/>
              <a:gdLst>
                <a:gd name="T0" fmla="*/ 1 w 253"/>
                <a:gd name="T1" fmla="*/ 0 h 146"/>
                <a:gd name="T2" fmla="*/ 1 w 253"/>
                <a:gd name="T3" fmla="*/ 0 h 146"/>
                <a:gd name="T4" fmla="*/ 1 w 253"/>
                <a:gd name="T5" fmla="*/ 0 h 146"/>
                <a:gd name="T6" fmla="*/ 1 w 253"/>
                <a:gd name="T7" fmla="*/ 0 h 146"/>
                <a:gd name="T8" fmla="*/ 1 w 253"/>
                <a:gd name="T9" fmla="*/ 0 h 146"/>
                <a:gd name="T10" fmla="*/ 1 w 253"/>
                <a:gd name="T11" fmla="*/ 0 h 146"/>
                <a:gd name="T12" fmla="*/ 1 w 253"/>
                <a:gd name="T13" fmla="*/ 0 h 146"/>
                <a:gd name="T14" fmla="*/ 1 w 253"/>
                <a:gd name="T15" fmla="*/ 0 h 146"/>
                <a:gd name="T16" fmla="*/ 1 w 253"/>
                <a:gd name="T17" fmla="*/ 0 h 146"/>
                <a:gd name="T18" fmla="*/ 1 w 253"/>
                <a:gd name="T19" fmla="*/ 0 h 146"/>
                <a:gd name="T20" fmla="*/ 1 w 253"/>
                <a:gd name="T21" fmla="*/ 0 h 146"/>
                <a:gd name="T22" fmla="*/ 1 w 253"/>
                <a:gd name="T23" fmla="*/ 0 h 146"/>
                <a:gd name="T24" fmla="*/ 0 w 253"/>
                <a:gd name="T25" fmla="*/ 0 h 146"/>
                <a:gd name="T26" fmla="*/ 1 w 253"/>
                <a:gd name="T27" fmla="*/ 0 h 146"/>
                <a:gd name="T28" fmla="*/ 1 w 253"/>
                <a:gd name="T29" fmla="*/ 0 h 146"/>
                <a:gd name="T30" fmla="*/ 1 w 253"/>
                <a:gd name="T31" fmla="*/ 0 h 146"/>
                <a:gd name="T32" fmla="*/ 1 w 253"/>
                <a:gd name="T33" fmla="*/ 0 h 146"/>
                <a:gd name="T34" fmla="*/ 1 w 253"/>
                <a:gd name="T35" fmla="*/ 0 h 146"/>
                <a:gd name="T36" fmla="*/ 1 w 253"/>
                <a:gd name="T37" fmla="*/ 0 h 146"/>
                <a:gd name="T38" fmla="*/ 1 w 253"/>
                <a:gd name="T39" fmla="*/ 0 h 146"/>
                <a:gd name="T40" fmla="*/ 1 w 253"/>
                <a:gd name="T41" fmla="*/ 0 h 146"/>
                <a:gd name="T42" fmla="*/ 1 w 253"/>
                <a:gd name="T43" fmla="*/ 0 h 146"/>
                <a:gd name="T44" fmla="*/ 1 w 253"/>
                <a:gd name="T45" fmla="*/ 0 h 146"/>
                <a:gd name="T46" fmla="*/ 1 w 253"/>
                <a:gd name="T47" fmla="*/ 0 h 146"/>
                <a:gd name="T48" fmla="*/ 1 w 253"/>
                <a:gd name="T49" fmla="*/ 0 h 146"/>
                <a:gd name="T50" fmla="*/ 1 w 253"/>
                <a:gd name="T51" fmla="*/ 0 h 146"/>
                <a:gd name="T52" fmla="*/ 1 w 253"/>
                <a:gd name="T53" fmla="*/ 0 h 146"/>
                <a:gd name="T54" fmla="*/ 1 w 253"/>
                <a:gd name="T55" fmla="*/ 0 h 146"/>
                <a:gd name="T56" fmla="*/ 1 w 253"/>
                <a:gd name="T57" fmla="*/ 0 h 146"/>
                <a:gd name="T58" fmla="*/ 1 w 253"/>
                <a:gd name="T59" fmla="*/ 0 h 146"/>
                <a:gd name="T60" fmla="*/ 1 w 253"/>
                <a:gd name="T61" fmla="*/ 0 h 146"/>
                <a:gd name="T62" fmla="*/ 1 w 253"/>
                <a:gd name="T63" fmla="*/ 0 h 146"/>
                <a:gd name="T64" fmla="*/ 1 w 253"/>
                <a:gd name="T65" fmla="*/ 0 h 146"/>
                <a:gd name="T66" fmla="*/ 1 w 253"/>
                <a:gd name="T67" fmla="*/ 0 h 146"/>
                <a:gd name="T68" fmla="*/ 1 w 253"/>
                <a:gd name="T69" fmla="*/ 0 h 146"/>
                <a:gd name="T70" fmla="*/ 1 w 253"/>
                <a:gd name="T71" fmla="*/ 0 h 146"/>
                <a:gd name="T72" fmla="*/ 1 w 253"/>
                <a:gd name="T73" fmla="*/ 0 h 146"/>
                <a:gd name="T74" fmla="*/ 1 w 253"/>
                <a:gd name="T75" fmla="*/ 0 h 146"/>
                <a:gd name="T76" fmla="*/ 1 w 253"/>
                <a:gd name="T77" fmla="*/ 0 h 146"/>
                <a:gd name="T78" fmla="*/ 1 w 253"/>
                <a:gd name="T79" fmla="*/ 0 h 146"/>
                <a:gd name="T80" fmla="*/ 1 w 253"/>
                <a:gd name="T81" fmla="*/ 0 h 146"/>
                <a:gd name="T82" fmla="*/ 1 w 253"/>
                <a:gd name="T83" fmla="*/ 0 h 146"/>
                <a:gd name="T84" fmla="*/ 1 w 253"/>
                <a:gd name="T85" fmla="*/ 0 h 146"/>
                <a:gd name="T86" fmla="*/ 1 w 253"/>
                <a:gd name="T87" fmla="*/ 0 h 1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53" h="146">
                  <a:moveTo>
                    <a:pt x="247" y="16"/>
                  </a:moveTo>
                  <a:lnTo>
                    <a:pt x="249" y="26"/>
                  </a:lnTo>
                  <a:lnTo>
                    <a:pt x="249" y="36"/>
                  </a:lnTo>
                  <a:lnTo>
                    <a:pt x="247" y="45"/>
                  </a:lnTo>
                  <a:lnTo>
                    <a:pt x="245" y="55"/>
                  </a:lnTo>
                  <a:lnTo>
                    <a:pt x="245" y="65"/>
                  </a:lnTo>
                  <a:lnTo>
                    <a:pt x="243" y="75"/>
                  </a:lnTo>
                  <a:lnTo>
                    <a:pt x="243" y="85"/>
                  </a:lnTo>
                  <a:lnTo>
                    <a:pt x="243" y="93"/>
                  </a:lnTo>
                  <a:lnTo>
                    <a:pt x="247" y="101"/>
                  </a:lnTo>
                  <a:lnTo>
                    <a:pt x="253" y="108"/>
                  </a:lnTo>
                  <a:lnTo>
                    <a:pt x="90" y="146"/>
                  </a:lnTo>
                  <a:lnTo>
                    <a:pt x="0" y="26"/>
                  </a:lnTo>
                  <a:lnTo>
                    <a:pt x="15" y="32"/>
                  </a:lnTo>
                  <a:lnTo>
                    <a:pt x="33" y="42"/>
                  </a:lnTo>
                  <a:lnTo>
                    <a:pt x="47" y="53"/>
                  </a:lnTo>
                  <a:lnTo>
                    <a:pt x="62" y="65"/>
                  </a:lnTo>
                  <a:lnTo>
                    <a:pt x="78" y="79"/>
                  </a:lnTo>
                  <a:lnTo>
                    <a:pt x="92" y="91"/>
                  </a:lnTo>
                  <a:lnTo>
                    <a:pt x="108" y="103"/>
                  </a:lnTo>
                  <a:lnTo>
                    <a:pt x="121" y="110"/>
                  </a:lnTo>
                  <a:lnTo>
                    <a:pt x="139" y="114"/>
                  </a:lnTo>
                  <a:lnTo>
                    <a:pt x="157" y="114"/>
                  </a:lnTo>
                  <a:lnTo>
                    <a:pt x="149" y="99"/>
                  </a:lnTo>
                  <a:lnTo>
                    <a:pt x="141" y="85"/>
                  </a:lnTo>
                  <a:lnTo>
                    <a:pt x="129" y="73"/>
                  </a:lnTo>
                  <a:lnTo>
                    <a:pt x="118" y="63"/>
                  </a:lnTo>
                  <a:lnTo>
                    <a:pt x="104" y="53"/>
                  </a:lnTo>
                  <a:lnTo>
                    <a:pt x="90" y="45"/>
                  </a:lnTo>
                  <a:lnTo>
                    <a:pt x="76" y="36"/>
                  </a:lnTo>
                  <a:lnTo>
                    <a:pt x="64" y="26"/>
                  </a:lnTo>
                  <a:lnTo>
                    <a:pt x="53" y="14"/>
                  </a:lnTo>
                  <a:lnTo>
                    <a:pt x="43" y="0"/>
                  </a:lnTo>
                  <a:lnTo>
                    <a:pt x="62" y="6"/>
                  </a:lnTo>
                  <a:lnTo>
                    <a:pt x="82" y="12"/>
                  </a:lnTo>
                  <a:lnTo>
                    <a:pt x="104" y="16"/>
                  </a:lnTo>
                  <a:lnTo>
                    <a:pt x="123" y="20"/>
                  </a:lnTo>
                  <a:lnTo>
                    <a:pt x="143" y="22"/>
                  </a:lnTo>
                  <a:lnTo>
                    <a:pt x="165" y="24"/>
                  </a:lnTo>
                  <a:lnTo>
                    <a:pt x="184" y="26"/>
                  </a:lnTo>
                  <a:lnTo>
                    <a:pt x="206" y="24"/>
                  </a:lnTo>
                  <a:lnTo>
                    <a:pt x="226" y="22"/>
                  </a:lnTo>
                  <a:lnTo>
                    <a:pt x="247" y="1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59" name="Freeform 22"/>
            <p:cNvSpPr>
              <a:spLocks/>
            </p:cNvSpPr>
            <p:nvPr/>
          </p:nvSpPr>
          <p:spPr bwMode="auto">
            <a:xfrm>
              <a:off x="5207" y="1967"/>
              <a:ext cx="63" cy="71"/>
            </a:xfrm>
            <a:custGeom>
              <a:avLst/>
              <a:gdLst>
                <a:gd name="T0" fmla="*/ 1 w 125"/>
                <a:gd name="T1" fmla="*/ 1 h 142"/>
                <a:gd name="T2" fmla="*/ 1 w 125"/>
                <a:gd name="T3" fmla="*/ 1 h 142"/>
                <a:gd name="T4" fmla="*/ 1 w 125"/>
                <a:gd name="T5" fmla="*/ 1 h 142"/>
                <a:gd name="T6" fmla="*/ 1 w 125"/>
                <a:gd name="T7" fmla="*/ 1 h 142"/>
                <a:gd name="T8" fmla="*/ 1 w 125"/>
                <a:gd name="T9" fmla="*/ 1 h 142"/>
                <a:gd name="T10" fmla="*/ 1 w 125"/>
                <a:gd name="T11" fmla="*/ 1 h 142"/>
                <a:gd name="T12" fmla="*/ 1 w 125"/>
                <a:gd name="T13" fmla="*/ 1 h 142"/>
                <a:gd name="T14" fmla="*/ 1 w 125"/>
                <a:gd name="T15" fmla="*/ 1 h 142"/>
                <a:gd name="T16" fmla="*/ 1 w 125"/>
                <a:gd name="T17" fmla="*/ 1 h 142"/>
                <a:gd name="T18" fmla="*/ 1 w 125"/>
                <a:gd name="T19" fmla="*/ 1 h 142"/>
                <a:gd name="T20" fmla="*/ 1 w 125"/>
                <a:gd name="T21" fmla="*/ 1 h 142"/>
                <a:gd name="T22" fmla="*/ 0 w 125"/>
                <a:gd name="T23" fmla="*/ 1 h 142"/>
                <a:gd name="T24" fmla="*/ 1 w 125"/>
                <a:gd name="T25" fmla="*/ 0 h 142"/>
                <a:gd name="T26" fmla="*/ 1 w 125"/>
                <a:gd name="T27" fmla="*/ 1 h 142"/>
                <a:gd name="T28" fmla="*/ 1 w 125"/>
                <a:gd name="T29" fmla="*/ 1 h 142"/>
                <a:gd name="T30" fmla="*/ 1 w 125"/>
                <a:gd name="T31" fmla="*/ 1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5" h="142">
                  <a:moveTo>
                    <a:pt x="125" y="113"/>
                  </a:moveTo>
                  <a:lnTo>
                    <a:pt x="121" y="116"/>
                  </a:lnTo>
                  <a:lnTo>
                    <a:pt x="118" y="118"/>
                  </a:lnTo>
                  <a:lnTo>
                    <a:pt x="114" y="122"/>
                  </a:lnTo>
                  <a:lnTo>
                    <a:pt x="110" y="124"/>
                  </a:lnTo>
                  <a:lnTo>
                    <a:pt x="108" y="126"/>
                  </a:lnTo>
                  <a:lnTo>
                    <a:pt x="104" y="130"/>
                  </a:lnTo>
                  <a:lnTo>
                    <a:pt x="100" y="134"/>
                  </a:lnTo>
                  <a:lnTo>
                    <a:pt x="96" y="136"/>
                  </a:lnTo>
                  <a:lnTo>
                    <a:pt x="92" y="140"/>
                  </a:lnTo>
                  <a:lnTo>
                    <a:pt x="88" y="142"/>
                  </a:lnTo>
                  <a:lnTo>
                    <a:pt x="0" y="22"/>
                  </a:lnTo>
                  <a:lnTo>
                    <a:pt x="29" y="0"/>
                  </a:lnTo>
                  <a:lnTo>
                    <a:pt x="125" y="115"/>
                  </a:lnTo>
                  <a:lnTo>
                    <a:pt x="125" y="113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0" name="Freeform 23"/>
            <p:cNvSpPr>
              <a:spLocks/>
            </p:cNvSpPr>
            <p:nvPr/>
          </p:nvSpPr>
          <p:spPr bwMode="auto">
            <a:xfrm>
              <a:off x="4874" y="1993"/>
              <a:ext cx="23" cy="31"/>
            </a:xfrm>
            <a:custGeom>
              <a:avLst/>
              <a:gdLst>
                <a:gd name="T0" fmla="*/ 0 w 47"/>
                <a:gd name="T1" fmla="*/ 0 h 63"/>
                <a:gd name="T2" fmla="*/ 0 w 47"/>
                <a:gd name="T3" fmla="*/ 0 h 63"/>
                <a:gd name="T4" fmla="*/ 0 w 47"/>
                <a:gd name="T5" fmla="*/ 0 h 63"/>
                <a:gd name="T6" fmla="*/ 0 w 47"/>
                <a:gd name="T7" fmla="*/ 0 h 63"/>
                <a:gd name="T8" fmla="*/ 0 w 47"/>
                <a:gd name="T9" fmla="*/ 0 h 63"/>
                <a:gd name="T10" fmla="*/ 0 w 47"/>
                <a:gd name="T11" fmla="*/ 0 h 63"/>
                <a:gd name="T12" fmla="*/ 0 w 47"/>
                <a:gd name="T13" fmla="*/ 0 h 63"/>
                <a:gd name="T14" fmla="*/ 0 w 47"/>
                <a:gd name="T15" fmla="*/ 0 h 63"/>
                <a:gd name="T16" fmla="*/ 0 w 47"/>
                <a:gd name="T17" fmla="*/ 0 h 63"/>
                <a:gd name="T18" fmla="*/ 0 w 47"/>
                <a:gd name="T19" fmla="*/ 0 h 63"/>
                <a:gd name="T20" fmla="*/ 0 w 47"/>
                <a:gd name="T21" fmla="*/ 0 h 63"/>
                <a:gd name="T22" fmla="*/ 0 w 47"/>
                <a:gd name="T23" fmla="*/ 0 h 63"/>
                <a:gd name="T24" fmla="*/ 0 w 47"/>
                <a:gd name="T25" fmla="*/ 0 h 63"/>
                <a:gd name="T26" fmla="*/ 0 w 47"/>
                <a:gd name="T27" fmla="*/ 0 h 63"/>
                <a:gd name="T28" fmla="*/ 0 w 47"/>
                <a:gd name="T29" fmla="*/ 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63">
                  <a:moveTo>
                    <a:pt x="47" y="61"/>
                  </a:moveTo>
                  <a:lnTo>
                    <a:pt x="0" y="41"/>
                  </a:lnTo>
                  <a:lnTo>
                    <a:pt x="4" y="35"/>
                  </a:lnTo>
                  <a:lnTo>
                    <a:pt x="8" y="29"/>
                  </a:lnTo>
                  <a:lnTo>
                    <a:pt x="10" y="23"/>
                  </a:lnTo>
                  <a:lnTo>
                    <a:pt x="14" y="15"/>
                  </a:lnTo>
                  <a:lnTo>
                    <a:pt x="16" y="9"/>
                  </a:lnTo>
                  <a:lnTo>
                    <a:pt x="20" y="4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47" y="2"/>
                  </a:lnTo>
                  <a:lnTo>
                    <a:pt x="47" y="63"/>
                  </a:lnTo>
                  <a:lnTo>
                    <a:pt x="47" y="61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1" name="Freeform 24"/>
            <p:cNvSpPr>
              <a:spLocks/>
            </p:cNvSpPr>
            <p:nvPr/>
          </p:nvSpPr>
          <p:spPr bwMode="auto">
            <a:xfrm>
              <a:off x="4760" y="1994"/>
              <a:ext cx="462" cy="138"/>
            </a:xfrm>
            <a:custGeom>
              <a:avLst/>
              <a:gdLst>
                <a:gd name="T0" fmla="*/ 4 w 922"/>
                <a:gd name="T1" fmla="*/ 0 h 277"/>
                <a:gd name="T2" fmla="*/ 4 w 922"/>
                <a:gd name="T3" fmla="*/ 0 h 277"/>
                <a:gd name="T4" fmla="*/ 4 w 922"/>
                <a:gd name="T5" fmla="*/ 0 h 277"/>
                <a:gd name="T6" fmla="*/ 3 w 922"/>
                <a:gd name="T7" fmla="*/ 0 h 277"/>
                <a:gd name="T8" fmla="*/ 3 w 922"/>
                <a:gd name="T9" fmla="*/ 1 h 277"/>
                <a:gd name="T10" fmla="*/ 3 w 922"/>
                <a:gd name="T11" fmla="*/ 1 h 277"/>
                <a:gd name="T12" fmla="*/ 3 w 922"/>
                <a:gd name="T13" fmla="*/ 1 h 277"/>
                <a:gd name="T14" fmla="*/ 2 w 922"/>
                <a:gd name="T15" fmla="*/ 0 h 277"/>
                <a:gd name="T16" fmla="*/ 2 w 922"/>
                <a:gd name="T17" fmla="*/ 0 h 277"/>
                <a:gd name="T18" fmla="*/ 2 w 922"/>
                <a:gd name="T19" fmla="*/ 0 h 277"/>
                <a:gd name="T20" fmla="*/ 2 w 922"/>
                <a:gd name="T21" fmla="*/ 0 h 277"/>
                <a:gd name="T22" fmla="*/ 2 w 922"/>
                <a:gd name="T23" fmla="*/ 0 h 277"/>
                <a:gd name="T24" fmla="*/ 1 w 922"/>
                <a:gd name="T25" fmla="*/ 0 h 277"/>
                <a:gd name="T26" fmla="*/ 1 w 922"/>
                <a:gd name="T27" fmla="*/ 0 h 277"/>
                <a:gd name="T28" fmla="*/ 1 w 922"/>
                <a:gd name="T29" fmla="*/ 0 h 277"/>
                <a:gd name="T30" fmla="*/ 1 w 922"/>
                <a:gd name="T31" fmla="*/ 0 h 277"/>
                <a:gd name="T32" fmla="*/ 1 w 922"/>
                <a:gd name="T33" fmla="*/ 0 h 277"/>
                <a:gd name="T34" fmla="*/ 1 w 922"/>
                <a:gd name="T35" fmla="*/ 0 h 277"/>
                <a:gd name="T36" fmla="*/ 1 w 922"/>
                <a:gd name="T37" fmla="*/ 0 h 277"/>
                <a:gd name="T38" fmla="*/ 1 w 922"/>
                <a:gd name="T39" fmla="*/ 0 h 277"/>
                <a:gd name="T40" fmla="*/ 1 w 922"/>
                <a:gd name="T41" fmla="*/ 0 h 277"/>
                <a:gd name="T42" fmla="*/ 1 w 922"/>
                <a:gd name="T43" fmla="*/ 0 h 277"/>
                <a:gd name="T44" fmla="*/ 1 w 922"/>
                <a:gd name="T45" fmla="*/ 0 h 277"/>
                <a:gd name="T46" fmla="*/ 1 w 922"/>
                <a:gd name="T47" fmla="*/ 0 h 277"/>
                <a:gd name="T48" fmla="*/ 1 w 922"/>
                <a:gd name="T49" fmla="*/ 0 h 277"/>
                <a:gd name="T50" fmla="*/ 1 w 922"/>
                <a:gd name="T51" fmla="*/ 0 h 277"/>
                <a:gd name="T52" fmla="*/ 1 w 922"/>
                <a:gd name="T53" fmla="*/ 0 h 277"/>
                <a:gd name="T54" fmla="*/ 1 w 922"/>
                <a:gd name="T55" fmla="*/ 0 h 277"/>
                <a:gd name="T56" fmla="*/ 1 w 922"/>
                <a:gd name="T57" fmla="*/ 0 h 277"/>
                <a:gd name="T58" fmla="*/ 1 w 922"/>
                <a:gd name="T59" fmla="*/ 0 h 277"/>
                <a:gd name="T60" fmla="*/ 1 w 922"/>
                <a:gd name="T61" fmla="*/ 0 h 277"/>
                <a:gd name="T62" fmla="*/ 2 w 922"/>
                <a:gd name="T63" fmla="*/ 0 h 277"/>
                <a:gd name="T64" fmla="*/ 2 w 922"/>
                <a:gd name="T65" fmla="*/ 0 h 277"/>
                <a:gd name="T66" fmla="*/ 3 w 922"/>
                <a:gd name="T67" fmla="*/ 0 h 277"/>
                <a:gd name="T68" fmla="*/ 3 w 922"/>
                <a:gd name="T69" fmla="*/ 0 h 277"/>
                <a:gd name="T70" fmla="*/ 4 w 922"/>
                <a:gd name="T71" fmla="*/ 0 h 277"/>
                <a:gd name="T72" fmla="*/ 4 w 922"/>
                <a:gd name="T73" fmla="*/ 0 h 27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22" h="277">
                  <a:moveTo>
                    <a:pt x="920" y="66"/>
                  </a:moveTo>
                  <a:lnTo>
                    <a:pt x="895" y="90"/>
                  </a:lnTo>
                  <a:lnTo>
                    <a:pt x="869" y="112"/>
                  </a:lnTo>
                  <a:lnTo>
                    <a:pt x="841" y="133"/>
                  </a:lnTo>
                  <a:lnTo>
                    <a:pt x="814" y="155"/>
                  </a:lnTo>
                  <a:lnTo>
                    <a:pt x="784" y="175"/>
                  </a:lnTo>
                  <a:lnTo>
                    <a:pt x="757" y="196"/>
                  </a:lnTo>
                  <a:lnTo>
                    <a:pt x="725" y="216"/>
                  </a:lnTo>
                  <a:lnTo>
                    <a:pt x="696" y="236"/>
                  </a:lnTo>
                  <a:lnTo>
                    <a:pt x="666" y="257"/>
                  </a:lnTo>
                  <a:lnTo>
                    <a:pt x="635" y="277"/>
                  </a:lnTo>
                  <a:lnTo>
                    <a:pt x="600" y="273"/>
                  </a:lnTo>
                  <a:lnTo>
                    <a:pt x="564" y="267"/>
                  </a:lnTo>
                  <a:lnTo>
                    <a:pt x="531" y="257"/>
                  </a:lnTo>
                  <a:lnTo>
                    <a:pt x="499" y="247"/>
                  </a:lnTo>
                  <a:lnTo>
                    <a:pt x="466" y="238"/>
                  </a:lnTo>
                  <a:lnTo>
                    <a:pt x="432" y="226"/>
                  </a:lnTo>
                  <a:lnTo>
                    <a:pt x="401" y="214"/>
                  </a:lnTo>
                  <a:lnTo>
                    <a:pt x="368" y="202"/>
                  </a:lnTo>
                  <a:lnTo>
                    <a:pt x="334" y="190"/>
                  </a:lnTo>
                  <a:lnTo>
                    <a:pt x="301" y="180"/>
                  </a:lnTo>
                  <a:lnTo>
                    <a:pt x="291" y="171"/>
                  </a:lnTo>
                  <a:lnTo>
                    <a:pt x="281" y="165"/>
                  </a:lnTo>
                  <a:lnTo>
                    <a:pt x="267" y="161"/>
                  </a:lnTo>
                  <a:lnTo>
                    <a:pt x="254" y="157"/>
                  </a:lnTo>
                  <a:lnTo>
                    <a:pt x="242" y="153"/>
                  </a:lnTo>
                  <a:lnTo>
                    <a:pt x="228" y="149"/>
                  </a:lnTo>
                  <a:lnTo>
                    <a:pt x="218" y="141"/>
                  </a:lnTo>
                  <a:lnTo>
                    <a:pt x="208" y="133"/>
                  </a:lnTo>
                  <a:lnTo>
                    <a:pt x="200" y="121"/>
                  </a:lnTo>
                  <a:lnTo>
                    <a:pt x="198" y="104"/>
                  </a:lnTo>
                  <a:lnTo>
                    <a:pt x="185" y="110"/>
                  </a:lnTo>
                  <a:lnTo>
                    <a:pt x="171" y="116"/>
                  </a:lnTo>
                  <a:lnTo>
                    <a:pt x="157" y="120"/>
                  </a:lnTo>
                  <a:lnTo>
                    <a:pt x="143" y="121"/>
                  </a:lnTo>
                  <a:lnTo>
                    <a:pt x="128" y="123"/>
                  </a:lnTo>
                  <a:lnTo>
                    <a:pt x="112" y="125"/>
                  </a:lnTo>
                  <a:lnTo>
                    <a:pt x="96" y="125"/>
                  </a:lnTo>
                  <a:lnTo>
                    <a:pt x="82" y="123"/>
                  </a:lnTo>
                  <a:lnTo>
                    <a:pt x="67" y="123"/>
                  </a:lnTo>
                  <a:lnTo>
                    <a:pt x="53" y="120"/>
                  </a:lnTo>
                  <a:lnTo>
                    <a:pt x="47" y="114"/>
                  </a:lnTo>
                  <a:lnTo>
                    <a:pt x="43" y="104"/>
                  </a:lnTo>
                  <a:lnTo>
                    <a:pt x="39" y="96"/>
                  </a:lnTo>
                  <a:lnTo>
                    <a:pt x="35" y="86"/>
                  </a:lnTo>
                  <a:lnTo>
                    <a:pt x="33" y="78"/>
                  </a:lnTo>
                  <a:lnTo>
                    <a:pt x="29" y="68"/>
                  </a:lnTo>
                  <a:lnTo>
                    <a:pt x="25" y="61"/>
                  </a:lnTo>
                  <a:lnTo>
                    <a:pt x="18" y="55"/>
                  </a:lnTo>
                  <a:lnTo>
                    <a:pt x="10" y="49"/>
                  </a:lnTo>
                  <a:lnTo>
                    <a:pt x="0" y="45"/>
                  </a:lnTo>
                  <a:lnTo>
                    <a:pt x="20" y="41"/>
                  </a:lnTo>
                  <a:lnTo>
                    <a:pt x="41" y="35"/>
                  </a:lnTo>
                  <a:lnTo>
                    <a:pt x="63" y="31"/>
                  </a:lnTo>
                  <a:lnTo>
                    <a:pt x="84" y="27"/>
                  </a:lnTo>
                  <a:lnTo>
                    <a:pt x="106" y="25"/>
                  </a:lnTo>
                  <a:lnTo>
                    <a:pt x="126" y="27"/>
                  </a:lnTo>
                  <a:lnTo>
                    <a:pt x="145" y="33"/>
                  </a:lnTo>
                  <a:lnTo>
                    <a:pt x="165" y="41"/>
                  </a:lnTo>
                  <a:lnTo>
                    <a:pt x="183" y="57"/>
                  </a:lnTo>
                  <a:lnTo>
                    <a:pt x="198" y="76"/>
                  </a:lnTo>
                  <a:lnTo>
                    <a:pt x="240" y="90"/>
                  </a:lnTo>
                  <a:lnTo>
                    <a:pt x="283" y="104"/>
                  </a:lnTo>
                  <a:lnTo>
                    <a:pt x="328" y="114"/>
                  </a:lnTo>
                  <a:lnTo>
                    <a:pt x="375" y="123"/>
                  </a:lnTo>
                  <a:lnTo>
                    <a:pt x="423" y="131"/>
                  </a:lnTo>
                  <a:lnTo>
                    <a:pt x="468" y="137"/>
                  </a:lnTo>
                  <a:lnTo>
                    <a:pt x="515" y="145"/>
                  </a:lnTo>
                  <a:lnTo>
                    <a:pt x="560" y="151"/>
                  </a:lnTo>
                  <a:lnTo>
                    <a:pt x="606" y="157"/>
                  </a:lnTo>
                  <a:lnTo>
                    <a:pt x="651" y="165"/>
                  </a:lnTo>
                  <a:lnTo>
                    <a:pt x="861" y="0"/>
                  </a:lnTo>
                  <a:lnTo>
                    <a:pt x="922" y="66"/>
                  </a:lnTo>
                  <a:lnTo>
                    <a:pt x="920" y="66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2" name="Freeform 25"/>
            <p:cNvSpPr>
              <a:spLocks/>
            </p:cNvSpPr>
            <p:nvPr/>
          </p:nvSpPr>
          <p:spPr bwMode="auto">
            <a:xfrm>
              <a:off x="4020" y="1998"/>
              <a:ext cx="65" cy="71"/>
            </a:xfrm>
            <a:custGeom>
              <a:avLst/>
              <a:gdLst>
                <a:gd name="T0" fmla="*/ 1 w 130"/>
                <a:gd name="T1" fmla="*/ 0 h 144"/>
                <a:gd name="T2" fmla="*/ 1 w 130"/>
                <a:gd name="T3" fmla="*/ 0 h 144"/>
                <a:gd name="T4" fmla="*/ 1 w 130"/>
                <a:gd name="T5" fmla="*/ 0 h 144"/>
                <a:gd name="T6" fmla="*/ 1 w 130"/>
                <a:gd name="T7" fmla="*/ 0 h 144"/>
                <a:gd name="T8" fmla="*/ 1 w 130"/>
                <a:gd name="T9" fmla="*/ 0 h 144"/>
                <a:gd name="T10" fmla="*/ 1 w 130"/>
                <a:gd name="T11" fmla="*/ 0 h 144"/>
                <a:gd name="T12" fmla="*/ 1 w 130"/>
                <a:gd name="T13" fmla="*/ 0 h 144"/>
                <a:gd name="T14" fmla="*/ 1 w 130"/>
                <a:gd name="T15" fmla="*/ 0 h 144"/>
                <a:gd name="T16" fmla="*/ 1 w 130"/>
                <a:gd name="T17" fmla="*/ 0 h 144"/>
                <a:gd name="T18" fmla="*/ 1 w 130"/>
                <a:gd name="T19" fmla="*/ 0 h 144"/>
                <a:gd name="T20" fmla="*/ 1 w 130"/>
                <a:gd name="T21" fmla="*/ 0 h 144"/>
                <a:gd name="T22" fmla="*/ 1 w 130"/>
                <a:gd name="T23" fmla="*/ 0 h 144"/>
                <a:gd name="T24" fmla="*/ 1 w 130"/>
                <a:gd name="T25" fmla="*/ 0 h 144"/>
                <a:gd name="T26" fmla="*/ 1 w 130"/>
                <a:gd name="T27" fmla="*/ 0 h 144"/>
                <a:gd name="T28" fmla="*/ 1 w 130"/>
                <a:gd name="T29" fmla="*/ 0 h 144"/>
                <a:gd name="T30" fmla="*/ 1 w 130"/>
                <a:gd name="T31" fmla="*/ 0 h 144"/>
                <a:gd name="T32" fmla="*/ 1 w 130"/>
                <a:gd name="T33" fmla="*/ 0 h 144"/>
                <a:gd name="T34" fmla="*/ 1 w 130"/>
                <a:gd name="T35" fmla="*/ 0 h 144"/>
                <a:gd name="T36" fmla="*/ 1 w 130"/>
                <a:gd name="T37" fmla="*/ 0 h 144"/>
                <a:gd name="T38" fmla="*/ 0 w 130"/>
                <a:gd name="T39" fmla="*/ 0 h 144"/>
                <a:gd name="T40" fmla="*/ 1 w 130"/>
                <a:gd name="T41" fmla="*/ 0 h 144"/>
                <a:gd name="T42" fmla="*/ 1 w 130"/>
                <a:gd name="T43" fmla="*/ 0 h 144"/>
                <a:gd name="T44" fmla="*/ 1 w 130"/>
                <a:gd name="T45" fmla="*/ 0 h 144"/>
                <a:gd name="T46" fmla="*/ 1 w 130"/>
                <a:gd name="T47" fmla="*/ 0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144">
                  <a:moveTo>
                    <a:pt x="130" y="128"/>
                  </a:moveTo>
                  <a:lnTo>
                    <a:pt x="130" y="130"/>
                  </a:lnTo>
                  <a:lnTo>
                    <a:pt x="126" y="130"/>
                  </a:lnTo>
                  <a:lnTo>
                    <a:pt x="120" y="130"/>
                  </a:lnTo>
                  <a:lnTo>
                    <a:pt x="110" y="128"/>
                  </a:lnTo>
                  <a:lnTo>
                    <a:pt x="101" y="128"/>
                  </a:lnTo>
                  <a:lnTo>
                    <a:pt x="91" y="128"/>
                  </a:lnTo>
                  <a:lnTo>
                    <a:pt x="79" y="130"/>
                  </a:lnTo>
                  <a:lnTo>
                    <a:pt x="69" y="132"/>
                  </a:lnTo>
                  <a:lnTo>
                    <a:pt x="61" y="138"/>
                  </a:lnTo>
                  <a:lnTo>
                    <a:pt x="55" y="144"/>
                  </a:lnTo>
                  <a:lnTo>
                    <a:pt x="49" y="132"/>
                  </a:lnTo>
                  <a:lnTo>
                    <a:pt x="42" y="120"/>
                  </a:lnTo>
                  <a:lnTo>
                    <a:pt x="34" y="109"/>
                  </a:lnTo>
                  <a:lnTo>
                    <a:pt x="26" y="95"/>
                  </a:lnTo>
                  <a:lnTo>
                    <a:pt x="18" y="83"/>
                  </a:lnTo>
                  <a:lnTo>
                    <a:pt x="12" y="69"/>
                  </a:lnTo>
                  <a:lnTo>
                    <a:pt x="6" y="55"/>
                  </a:lnTo>
                  <a:lnTo>
                    <a:pt x="2" y="42"/>
                  </a:lnTo>
                  <a:lnTo>
                    <a:pt x="0" y="28"/>
                  </a:lnTo>
                  <a:lnTo>
                    <a:pt x="2" y="16"/>
                  </a:lnTo>
                  <a:lnTo>
                    <a:pt x="24" y="0"/>
                  </a:lnTo>
                  <a:lnTo>
                    <a:pt x="130" y="128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3" name="Freeform 26"/>
            <p:cNvSpPr>
              <a:spLocks/>
            </p:cNvSpPr>
            <p:nvPr/>
          </p:nvSpPr>
          <p:spPr bwMode="auto">
            <a:xfrm>
              <a:off x="4066" y="2006"/>
              <a:ext cx="38" cy="37"/>
            </a:xfrm>
            <a:custGeom>
              <a:avLst/>
              <a:gdLst>
                <a:gd name="T0" fmla="*/ 1 w 74"/>
                <a:gd name="T1" fmla="*/ 0 h 75"/>
                <a:gd name="T2" fmla="*/ 0 w 74"/>
                <a:gd name="T3" fmla="*/ 0 h 75"/>
                <a:gd name="T4" fmla="*/ 1 w 74"/>
                <a:gd name="T5" fmla="*/ 0 h 75"/>
                <a:gd name="T6" fmla="*/ 1 w 74"/>
                <a:gd name="T7" fmla="*/ 0 h 75"/>
                <a:gd name="T8" fmla="*/ 1 w 74"/>
                <a:gd name="T9" fmla="*/ 0 h 75"/>
                <a:gd name="T10" fmla="*/ 1 w 74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75">
                  <a:moveTo>
                    <a:pt x="65" y="75"/>
                  </a:moveTo>
                  <a:lnTo>
                    <a:pt x="0" y="0"/>
                  </a:lnTo>
                  <a:lnTo>
                    <a:pt x="74" y="38"/>
                  </a:lnTo>
                  <a:lnTo>
                    <a:pt x="67" y="75"/>
                  </a:lnTo>
                  <a:lnTo>
                    <a:pt x="65" y="75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4" name="Freeform 27"/>
            <p:cNvSpPr>
              <a:spLocks/>
            </p:cNvSpPr>
            <p:nvPr/>
          </p:nvSpPr>
          <p:spPr bwMode="auto">
            <a:xfrm>
              <a:off x="4239" y="2027"/>
              <a:ext cx="35" cy="30"/>
            </a:xfrm>
            <a:custGeom>
              <a:avLst/>
              <a:gdLst>
                <a:gd name="T0" fmla="*/ 1 w 69"/>
                <a:gd name="T1" fmla="*/ 1 h 59"/>
                <a:gd name="T2" fmla="*/ 1 w 69"/>
                <a:gd name="T3" fmla="*/ 1 h 59"/>
                <a:gd name="T4" fmla="*/ 1 w 69"/>
                <a:gd name="T5" fmla="*/ 1 h 59"/>
                <a:gd name="T6" fmla="*/ 1 w 69"/>
                <a:gd name="T7" fmla="*/ 1 h 59"/>
                <a:gd name="T8" fmla="*/ 1 w 69"/>
                <a:gd name="T9" fmla="*/ 1 h 59"/>
                <a:gd name="T10" fmla="*/ 1 w 69"/>
                <a:gd name="T11" fmla="*/ 1 h 59"/>
                <a:gd name="T12" fmla="*/ 1 w 69"/>
                <a:gd name="T13" fmla="*/ 1 h 59"/>
                <a:gd name="T14" fmla="*/ 1 w 69"/>
                <a:gd name="T15" fmla="*/ 1 h 59"/>
                <a:gd name="T16" fmla="*/ 1 w 69"/>
                <a:gd name="T17" fmla="*/ 1 h 59"/>
                <a:gd name="T18" fmla="*/ 1 w 69"/>
                <a:gd name="T19" fmla="*/ 1 h 59"/>
                <a:gd name="T20" fmla="*/ 1 w 69"/>
                <a:gd name="T21" fmla="*/ 1 h 59"/>
                <a:gd name="T22" fmla="*/ 0 w 69"/>
                <a:gd name="T23" fmla="*/ 1 h 59"/>
                <a:gd name="T24" fmla="*/ 1 w 69"/>
                <a:gd name="T25" fmla="*/ 1 h 59"/>
                <a:gd name="T26" fmla="*/ 1 w 69"/>
                <a:gd name="T27" fmla="*/ 1 h 59"/>
                <a:gd name="T28" fmla="*/ 1 w 69"/>
                <a:gd name="T29" fmla="*/ 1 h 59"/>
                <a:gd name="T30" fmla="*/ 1 w 69"/>
                <a:gd name="T31" fmla="*/ 1 h 59"/>
                <a:gd name="T32" fmla="*/ 1 w 69"/>
                <a:gd name="T33" fmla="*/ 1 h 59"/>
                <a:gd name="T34" fmla="*/ 1 w 69"/>
                <a:gd name="T35" fmla="*/ 1 h 59"/>
                <a:gd name="T36" fmla="*/ 1 w 69"/>
                <a:gd name="T37" fmla="*/ 0 h 59"/>
                <a:gd name="T38" fmla="*/ 1 w 69"/>
                <a:gd name="T39" fmla="*/ 0 h 59"/>
                <a:gd name="T40" fmla="*/ 1 w 69"/>
                <a:gd name="T41" fmla="*/ 1 h 59"/>
                <a:gd name="T42" fmla="*/ 1 w 69"/>
                <a:gd name="T43" fmla="*/ 1 h 59"/>
                <a:gd name="T44" fmla="*/ 1 w 69"/>
                <a:gd name="T45" fmla="*/ 1 h 59"/>
                <a:gd name="T46" fmla="*/ 1 w 69"/>
                <a:gd name="T47" fmla="*/ 1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9" h="59">
                  <a:moveTo>
                    <a:pt x="69" y="8"/>
                  </a:moveTo>
                  <a:lnTo>
                    <a:pt x="69" y="16"/>
                  </a:lnTo>
                  <a:lnTo>
                    <a:pt x="67" y="22"/>
                  </a:lnTo>
                  <a:lnTo>
                    <a:pt x="65" y="28"/>
                  </a:lnTo>
                  <a:lnTo>
                    <a:pt x="63" y="36"/>
                  </a:lnTo>
                  <a:lnTo>
                    <a:pt x="59" y="42"/>
                  </a:lnTo>
                  <a:lnTo>
                    <a:pt x="55" y="48"/>
                  </a:lnTo>
                  <a:lnTo>
                    <a:pt x="51" y="52"/>
                  </a:lnTo>
                  <a:lnTo>
                    <a:pt x="45" y="55"/>
                  </a:lnTo>
                  <a:lnTo>
                    <a:pt x="39" y="59"/>
                  </a:lnTo>
                  <a:lnTo>
                    <a:pt x="31" y="59"/>
                  </a:lnTo>
                  <a:lnTo>
                    <a:pt x="0" y="54"/>
                  </a:lnTo>
                  <a:lnTo>
                    <a:pt x="2" y="44"/>
                  </a:lnTo>
                  <a:lnTo>
                    <a:pt x="6" y="34"/>
                  </a:lnTo>
                  <a:lnTo>
                    <a:pt x="10" y="24"/>
                  </a:lnTo>
                  <a:lnTo>
                    <a:pt x="15" y="16"/>
                  </a:lnTo>
                  <a:lnTo>
                    <a:pt x="21" y="8"/>
                  </a:lnTo>
                  <a:lnTo>
                    <a:pt x="29" y="2"/>
                  </a:lnTo>
                  <a:lnTo>
                    <a:pt x="39" y="0"/>
                  </a:lnTo>
                  <a:lnTo>
                    <a:pt x="47" y="0"/>
                  </a:lnTo>
                  <a:lnTo>
                    <a:pt x="59" y="4"/>
                  </a:lnTo>
                  <a:lnTo>
                    <a:pt x="69" y="10"/>
                  </a:lnTo>
                  <a:lnTo>
                    <a:pt x="69" y="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5" name="Freeform 28"/>
            <p:cNvSpPr>
              <a:spLocks/>
            </p:cNvSpPr>
            <p:nvPr/>
          </p:nvSpPr>
          <p:spPr bwMode="auto">
            <a:xfrm>
              <a:off x="3953" y="2032"/>
              <a:ext cx="116" cy="135"/>
            </a:xfrm>
            <a:custGeom>
              <a:avLst/>
              <a:gdLst>
                <a:gd name="T0" fmla="*/ 1 w 232"/>
                <a:gd name="T1" fmla="*/ 1 h 270"/>
                <a:gd name="T2" fmla="*/ 1 w 232"/>
                <a:gd name="T3" fmla="*/ 1 h 270"/>
                <a:gd name="T4" fmla="*/ 1 w 232"/>
                <a:gd name="T5" fmla="*/ 1 h 270"/>
                <a:gd name="T6" fmla="*/ 1 w 232"/>
                <a:gd name="T7" fmla="*/ 1 h 270"/>
                <a:gd name="T8" fmla="*/ 1 w 232"/>
                <a:gd name="T9" fmla="*/ 1 h 270"/>
                <a:gd name="T10" fmla="*/ 1 w 232"/>
                <a:gd name="T11" fmla="*/ 1 h 270"/>
                <a:gd name="T12" fmla="*/ 1 w 232"/>
                <a:gd name="T13" fmla="*/ 1 h 270"/>
                <a:gd name="T14" fmla="*/ 1 w 232"/>
                <a:gd name="T15" fmla="*/ 1 h 270"/>
                <a:gd name="T16" fmla="*/ 1 w 232"/>
                <a:gd name="T17" fmla="*/ 1 h 270"/>
                <a:gd name="T18" fmla="*/ 1 w 232"/>
                <a:gd name="T19" fmla="*/ 1 h 270"/>
                <a:gd name="T20" fmla="*/ 1 w 232"/>
                <a:gd name="T21" fmla="*/ 1 h 270"/>
                <a:gd name="T22" fmla="*/ 1 w 232"/>
                <a:gd name="T23" fmla="*/ 1 h 270"/>
                <a:gd name="T24" fmla="*/ 1 w 232"/>
                <a:gd name="T25" fmla="*/ 1 h 270"/>
                <a:gd name="T26" fmla="*/ 1 w 232"/>
                <a:gd name="T27" fmla="*/ 1 h 270"/>
                <a:gd name="T28" fmla="*/ 1 w 232"/>
                <a:gd name="T29" fmla="*/ 1 h 270"/>
                <a:gd name="T30" fmla="*/ 1 w 232"/>
                <a:gd name="T31" fmla="*/ 1 h 270"/>
                <a:gd name="T32" fmla="*/ 1 w 232"/>
                <a:gd name="T33" fmla="*/ 1 h 270"/>
                <a:gd name="T34" fmla="*/ 1 w 232"/>
                <a:gd name="T35" fmla="*/ 1 h 270"/>
                <a:gd name="T36" fmla="*/ 1 w 232"/>
                <a:gd name="T37" fmla="*/ 1 h 270"/>
                <a:gd name="T38" fmla="*/ 1 w 232"/>
                <a:gd name="T39" fmla="*/ 1 h 270"/>
                <a:gd name="T40" fmla="*/ 1 w 232"/>
                <a:gd name="T41" fmla="*/ 2 h 270"/>
                <a:gd name="T42" fmla="*/ 1 w 232"/>
                <a:gd name="T43" fmla="*/ 2 h 270"/>
                <a:gd name="T44" fmla="*/ 1 w 232"/>
                <a:gd name="T45" fmla="*/ 1 h 270"/>
                <a:gd name="T46" fmla="*/ 1 w 232"/>
                <a:gd name="T47" fmla="*/ 1 h 270"/>
                <a:gd name="T48" fmla="*/ 1 w 232"/>
                <a:gd name="T49" fmla="*/ 1 h 270"/>
                <a:gd name="T50" fmla="*/ 1 w 232"/>
                <a:gd name="T51" fmla="*/ 1 h 270"/>
                <a:gd name="T52" fmla="*/ 1 w 232"/>
                <a:gd name="T53" fmla="*/ 1 h 270"/>
                <a:gd name="T54" fmla="*/ 1 w 232"/>
                <a:gd name="T55" fmla="*/ 1 h 270"/>
                <a:gd name="T56" fmla="*/ 1 w 232"/>
                <a:gd name="T57" fmla="*/ 1 h 270"/>
                <a:gd name="T58" fmla="*/ 1 w 232"/>
                <a:gd name="T59" fmla="*/ 1 h 270"/>
                <a:gd name="T60" fmla="*/ 1 w 232"/>
                <a:gd name="T61" fmla="*/ 1 h 270"/>
                <a:gd name="T62" fmla="*/ 0 w 232"/>
                <a:gd name="T63" fmla="*/ 1 h 270"/>
                <a:gd name="T64" fmla="*/ 1 w 232"/>
                <a:gd name="T65" fmla="*/ 0 h 270"/>
                <a:gd name="T66" fmla="*/ 1 w 232"/>
                <a:gd name="T67" fmla="*/ 1 h 270"/>
                <a:gd name="T68" fmla="*/ 1 w 232"/>
                <a:gd name="T69" fmla="*/ 1 h 270"/>
                <a:gd name="T70" fmla="*/ 1 w 232"/>
                <a:gd name="T71" fmla="*/ 1 h 270"/>
                <a:gd name="T72" fmla="*/ 1 w 232"/>
                <a:gd name="T73" fmla="*/ 1 h 270"/>
                <a:gd name="T74" fmla="*/ 1 w 232"/>
                <a:gd name="T75" fmla="*/ 1 h 270"/>
                <a:gd name="T76" fmla="*/ 1 w 232"/>
                <a:gd name="T77" fmla="*/ 1 h 270"/>
                <a:gd name="T78" fmla="*/ 1 w 232"/>
                <a:gd name="T79" fmla="*/ 1 h 270"/>
                <a:gd name="T80" fmla="*/ 1 w 232"/>
                <a:gd name="T81" fmla="*/ 1 h 270"/>
                <a:gd name="T82" fmla="*/ 1 w 232"/>
                <a:gd name="T83" fmla="*/ 1 h 270"/>
                <a:gd name="T84" fmla="*/ 1 w 232"/>
                <a:gd name="T85" fmla="*/ 1 h 270"/>
                <a:gd name="T86" fmla="*/ 1 w 232"/>
                <a:gd name="T87" fmla="*/ 1 h 270"/>
                <a:gd name="T88" fmla="*/ 1 w 232"/>
                <a:gd name="T89" fmla="*/ 1 h 2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2" h="270">
                  <a:moveTo>
                    <a:pt x="165" y="140"/>
                  </a:moveTo>
                  <a:lnTo>
                    <a:pt x="210" y="126"/>
                  </a:lnTo>
                  <a:lnTo>
                    <a:pt x="206" y="132"/>
                  </a:lnTo>
                  <a:lnTo>
                    <a:pt x="204" y="140"/>
                  </a:lnTo>
                  <a:lnTo>
                    <a:pt x="204" y="148"/>
                  </a:lnTo>
                  <a:lnTo>
                    <a:pt x="204" y="156"/>
                  </a:lnTo>
                  <a:lnTo>
                    <a:pt x="206" y="164"/>
                  </a:lnTo>
                  <a:lnTo>
                    <a:pt x="210" y="169"/>
                  </a:lnTo>
                  <a:lnTo>
                    <a:pt x="214" y="177"/>
                  </a:lnTo>
                  <a:lnTo>
                    <a:pt x="218" y="181"/>
                  </a:lnTo>
                  <a:lnTo>
                    <a:pt x="226" y="187"/>
                  </a:lnTo>
                  <a:lnTo>
                    <a:pt x="232" y="189"/>
                  </a:lnTo>
                  <a:lnTo>
                    <a:pt x="224" y="195"/>
                  </a:lnTo>
                  <a:lnTo>
                    <a:pt x="218" y="203"/>
                  </a:lnTo>
                  <a:lnTo>
                    <a:pt x="214" y="213"/>
                  </a:lnTo>
                  <a:lnTo>
                    <a:pt x="208" y="221"/>
                  </a:lnTo>
                  <a:lnTo>
                    <a:pt x="204" y="230"/>
                  </a:lnTo>
                  <a:lnTo>
                    <a:pt x="200" y="238"/>
                  </a:lnTo>
                  <a:lnTo>
                    <a:pt x="196" y="248"/>
                  </a:lnTo>
                  <a:lnTo>
                    <a:pt x="188" y="256"/>
                  </a:lnTo>
                  <a:lnTo>
                    <a:pt x="182" y="264"/>
                  </a:lnTo>
                  <a:lnTo>
                    <a:pt x="173" y="270"/>
                  </a:lnTo>
                  <a:lnTo>
                    <a:pt x="151" y="254"/>
                  </a:lnTo>
                  <a:lnTo>
                    <a:pt x="131" y="238"/>
                  </a:lnTo>
                  <a:lnTo>
                    <a:pt x="114" y="219"/>
                  </a:lnTo>
                  <a:lnTo>
                    <a:pt x="96" y="199"/>
                  </a:lnTo>
                  <a:lnTo>
                    <a:pt x="80" y="179"/>
                  </a:lnTo>
                  <a:lnTo>
                    <a:pt x="66" y="160"/>
                  </a:lnTo>
                  <a:lnTo>
                    <a:pt x="51" y="140"/>
                  </a:lnTo>
                  <a:lnTo>
                    <a:pt x="35" y="120"/>
                  </a:lnTo>
                  <a:lnTo>
                    <a:pt x="17" y="101"/>
                  </a:lnTo>
                  <a:lnTo>
                    <a:pt x="0" y="81"/>
                  </a:lnTo>
                  <a:lnTo>
                    <a:pt x="96" y="0"/>
                  </a:lnTo>
                  <a:lnTo>
                    <a:pt x="104" y="14"/>
                  </a:lnTo>
                  <a:lnTo>
                    <a:pt x="110" y="30"/>
                  </a:lnTo>
                  <a:lnTo>
                    <a:pt x="114" y="44"/>
                  </a:lnTo>
                  <a:lnTo>
                    <a:pt x="120" y="59"/>
                  </a:lnTo>
                  <a:lnTo>
                    <a:pt x="125" y="73"/>
                  </a:lnTo>
                  <a:lnTo>
                    <a:pt x="131" y="87"/>
                  </a:lnTo>
                  <a:lnTo>
                    <a:pt x="139" y="103"/>
                  </a:lnTo>
                  <a:lnTo>
                    <a:pt x="147" y="116"/>
                  </a:lnTo>
                  <a:lnTo>
                    <a:pt x="155" y="128"/>
                  </a:lnTo>
                  <a:lnTo>
                    <a:pt x="167" y="142"/>
                  </a:lnTo>
                  <a:lnTo>
                    <a:pt x="165" y="140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6" name="Freeform 29"/>
            <p:cNvSpPr>
              <a:spLocks/>
            </p:cNvSpPr>
            <p:nvPr/>
          </p:nvSpPr>
          <p:spPr bwMode="auto">
            <a:xfrm>
              <a:off x="4115" y="2046"/>
              <a:ext cx="8" cy="16"/>
            </a:xfrm>
            <a:custGeom>
              <a:avLst/>
              <a:gdLst>
                <a:gd name="T0" fmla="*/ 0 w 18"/>
                <a:gd name="T1" fmla="*/ 1 h 31"/>
                <a:gd name="T2" fmla="*/ 0 w 18"/>
                <a:gd name="T3" fmla="*/ 0 h 31"/>
                <a:gd name="T4" fmla="*/ 0 w 18"/>
                <a:gd name="T5" fmla="*/ 1 h 31"/>
                <a:gd name="T6" fmla="*/ 0 w 18"/>
                <a:gd name="T7" fmla="*/ 1 h 31"/>
                <a:gd name="T8" fmla="*/ 0 w 18"/>
                <a:gd name="T9" fmla="*/ 1 h 31"/>
                <a:gd name="T10" fmla="*/ 0 w 18"/>
                <a:gd name="T11" fmla="*/ 1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1">
                  <a:moveTo>
                    <a:pt x="0" y="31"/>
                  </a:moveTo>
                  <a:lnTo>
                    <a:pt x="8" y="0"/>
                  </a:lnTo>
                  <a:lnTo>
                    <a:pt x="18" y="31"/>
                  </a:lnTo>
                  <a:lnTo>
                    <a:pt x="2" y="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7" name="Freeform 30"/>
            <p:cNvSpPr>
              <a:spLocks/>
            </p:cNvSpPr>
            <p:nvPr/>
          </p:nvSpPr>
          <p:spPr bwMode="auto">
            <a:xfrm>
              <a:off x="4137" y="2046"/>
              <a:ext cx="32" cy="16"/>
            </a:xfrm>
            <a:custGeom>
              <a:avLst/>
              <a:gdLst>
                <a:gd name="T0" fmla="*/ 1 w 63"/>
                <a:gd name="T1" fmla="*/ 1 h 31"/>
                <a:gd name="T2" fmla="*/ 1 w 63"/>
                <a:gd name="T3" fmla="*/ 1 h 31"/>
                <a:gd name="T4" fmla="*/ 1 w 63"/>
                <a:gd name="T5" fmla="*/ 1 h 31"/>
                <a:gd name="T6" fmla="*/ 1 w 63"/>
                <a:gd name="T7" fmla="*/ 1 h 31"/>
                <a:gd name="T8" fmla="*/ 1 w 63"/>
                <a:gd name="T9" fmla="*/ 1 h 31"/>
                <a:gd name="T10" fmla="*/ 1 w 63"/>
                <a:gd name="T11" fmla="*/ 1 h 31"/>
                <a:gd name="T12" fmla="*/ 1 w 63"/>
                <a:gd name="T13" fmla="*/ 1 h 31"/>
                <a:gd name="T14" fmla="*/ 1 w 63"/>
                <a:gd name="T15" fmla="*/ 1 h 31"/>
                <a:gd name="T16" fmla="*/ 1 w 63"/>
                <a:gd name="T17" fmla="*/ 1 h 31"/>
                <a:gd name="T18" fmla="*/ 1 w 63"/>
                <a:gd name="T19" fmla="*/ 1 h 31"/>
                <a:gd name="T20" fmla="*/ 0 w 63"/>
                <a:gd name="T21" fmla="*/ 1 h 31"/>
                <a:gd name="T22" fmla="*/ 0 w 63"/>
                <a:gd name="T23" fmla="*/ 0 h 31"/>
                <a:gd name="T24" fmla="*/ 1 w 63"/>
                <a:gd name="T25" fmla="*/ 1 h 31"/>
                <a:gd name="T26" fmla="*/ 1 w 63"/>
                <a:gd name="T27" fmla="*/ 1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31">
                  <a:moveTo>
                    <a:pt x="63" y="21"/>
                  </a:moveTo>
                  <a:lnTo>
                    <a:pt x="59" y="27"/>
                  </a:lnTo>
                  <a:lnTo>
                    <a:pt x="53" y="29"/>
                  </a:lnTo>
                  <a:lnTo>
                    <a:pt x="47" y="31"/>
                  </a:lnTo>
                  <a:lnTo>
                    <a:pt x="42" y="31"/>
                  </a:lnTo>
                  <a:lnTo>
                    <a:pt x="34" y="31"/>
                  </a:lnTo>
                  <a:lnTo>
                    <a:pt x="28" y="31"/>
                  </a:lnTo>
                  <a:lnTo>
                    <a:pt x="20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63" y="21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8" name="Freeform 31"/>
            <p:cNvSpPr>
              <a:spLocks/>
            </p:cNvSpPr>
            <p:nvPr/>
          </p:nvSpPr>
          <p:spPr bwMode="auto">
            <a:xfrm>
              <a:off x="4206" y="2065"/>
              <a:ext cx="211" cy="27"/>
            </a:xfrm>
            <a:custGeom>
              <a:avLst/>
              <a:gdLst>
                <a:gd name="T0" fmla="*/ 1 w 423"/>
                <a:gd name="T1" fmla="*/ 0 h 55"/>
                <a:gd name="T2" fmla="*/ 1 w 423"/>
                <a:gd name="T3" fmla="*/ 0 h 55"/>
                <a:gd name="T4" fmla="*/ 1 w 423"/>
                <a:gd name="T5" fmla="*/ 0 h 55"/>
                <a:gd name="T6" fmla="*/ 1 w 423"/>
                <a:gd name="T7" fmla="*/ 0 h 55"/>
                <a:gd name="T8" fmla="*/ 1 w 423"/>
                <a:gd name="T9" fmla="*/ 0 h 55"/>
                <a:gd name="T10" fmla="*/ 1 w 423"/>
                <a:gd name="T11" fmla="*/ 0 h 55"/>
                <a:gd name="T12" fmla="*/ 0 w 423"/>
                <a:gd name="T13" fmla="*/ 0 h 55"/>
                <a:gd name="T14" fmla="*/ 0 w 423"/>
                <a:gd name="T15" fmla="*/ 0 h 55"/>
                <a:gd name="T16" fmla="*/ 0 w 423"/>
                <a:gd name="T17" fmla="*/ 0 h 55"/>
                <a:gd name="T18" fmla="*/ 0 w 423"/>
                <a:gd name="T19" fmla="*/ 0 h 55"/>
                <a:gd name="T20" fmla="*/ 0 w 423"/>
                <a:gd name="T21" fmla="*/ 0 h 55"/>
                <a:gd name="T22" fmla="*/ 0 w 423"/>
                <a:gd name="T23" fmla="*/ 0 h 55"/>
                <a:gd name="T24" fmla="*/ 0 w 423"/>
                <a:gd name="T25" fmla="*/ 0 h 55"/>
                <a:gd name="T26" fmla="*/ 0 w 423"/>
                <a:gd name="T27" fmla="*/ 0 h 55"/>
                <a:gd name="T28" fmla="*/ 0 w 423"/>
                <a:gd name="T29" fmla="*/ 0 h 55"/>
                <a:gd name="T30" fmla="*/ 0 w 423"/>
                <a:gd name="T31" fmla="*/ 0 h 55"/>
                <a:gd name="T32" fmla="*/ 0 w 423"/>
                <a:gd name="T33" fmla="*/ 0 h 55"/>
                <a:gd name="T34" fmla="*/ 0 w 423"/>
                <a:gd name="T35" fmla="*/ 0 h 55"/>
                <a:gd name="T36" fmla="*/ 0 w 423"/>
                <a:gd name="T37" fmla="*/ 0 h 55"/>
                <a:gd name="T38" fmla="*/ 1 w 423"/>
                <a:gd name="T39" fmla="*/ 0 h 55"/>
                <a:gd name="T40" fmla="*/ 1 w 423"/>
                <a:gd name="T41" fmla="*/ 0 h 55"/>
                <a:gd name="T42" fmla="*/ 1 w 423"/>
                <a:gd name="T43" fmla="*/ 0 h 55"/>
                <a:gd name="T44" fmla="*/ 1 w 423"/>
                <a:gd name="T45" fmla="*/ 0 h 55"/>
                <a:gd name="T46" fmla="*/ 1 w 423"/>
                <a:gd name="T47" fmla="*/ 0 h 55"/>
                <a:gd name="T48" fmla="*/ 1 w 423"/>
                <a:gd name="T49" fmla="*/ 0 h 5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23" h="55">
                  <a:moveTo>
                    <a:pt x="421" y="0"/>
                  </a:moveTo>
                  <a:lnTo>
                    <a:pt x="423" y="16"/>
                  </a:lnTo>
                  <a:lnTo>
                    <a:pt x="383" y="24"/>
                  </a:lnTo>
                  <a:lnTo>
                    <a:pt x="344" y="28"/>
                  </a:lnTo>
                  <a:lnTo>
                    <a:pt x="305" y="32"/>
                  </a:lnTo>
                  <a:lnTo>
                    <a:pt x="263" y="34"/>
                  </a:lnTo>
                  <a:lnTo>
                    <a:pt x="222" y="36"/>
                  </a:lnTo>
                  <a:lnTo>
                    <a:pt x="179" y="38"/>
                  </a:lnTo>
                  <a:lnTo>
                    <a:pt x="138" y="39"/>
                  </a:lnTo>
                  <a:lnTo>
                    <a:pt x="94" y="43"/>
                  </a:lnTo>
                  <a:lnTo>
                    <a:pt x="51" y="47"/>
                  </a:lnTo>
                  <a:lnTo>
                    <a:pt x="8" y="55"/>
                  </a:lnTo>
                  <a:lnTo>
                    <a:pt x="0" y="32"/>
                  </a:lnTo>
                  <a:lnTo>
                    <a:pt x="39" y="26"/>
                  </a:lnTo>
                  <a:lnTo>
                    <a:pt x="79" y="22"/>
                  </a:lnTo>
                  <a:lnTo>
                    <a:pt x="120" y="18"/>
                  </a:lnTo>
                  <a:lnTo>
                    <a:pt x="163" y="14"/>
                  </a:lnTo>
                  <a:lnTo>
                    <a:pt x="206" y="12"/>
                  </a:lnTo>
                  <a:lnTo>
                    <a:pt x="250" y="10"/>
                  </a:lnTo>
                  <a:lnTo>
                    <a:pt x="293" y="8"/>
                  </a:lnTo>
                  <a:lnTo>
                    <a:pt x="336" y="6"/>
                  </a:lnTo>
                  <a:lnTo>
                    <a:pt x="379" y="4"/>
                  </a:lnTo>
                  <a:lnTo>
                    <a:pt x="423" y="0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69" name="Freeform 32"/>
            <p:cNvSpPr>
              <a:spLocks/>
            </p:cNvSpPr>
            <p:nvPr/>
          </p:nvSpPr>
          <p:spPr bwMode="auto">
            <a:xfrm>
              <a:off x="4628" y="2062"/>
              <a:ext cx="23" cy="26"/>
            </a:xfrm>
            <a:custGeom>
              <a:avLst/>
              <a:gdLst>
                <a:gd name="T0" fmla="*/ 0 w 48"/>
                <a:gd name="T1" fmla="*/ 0 h 53"/>
                <a:gd name="T2" fmla="*/ 0 w 48"/>
                <a:gd name="T3" fmla="*/ 0 h 53"/>
                <a:gd name="T4" fmla="*/ 0 w 48"/>
                <a:gd name="T5" fmla="*/ 0 h 53"/>
                <a:gd name="T6" fmla="*/ 0 w 48"/>
                <a:gd name="T7" fmla="*/ 0 h 53"/>
                <a:gd name="T8" fmla="*/ 0 w 48"/>
                <a:gd name="T9" fmla="*/ 0 h 53"/>
                <a:gd name="T10" fmla="*/ 0 w 48"/>
                <a:gd name="T11" fmla="*/ 0 h 53"/>
                <a:gd name="T12" fmla="*/ 0 w 48"/>
                <a:gd name="T13" fmla="*/ 0 h 53"/>
                <a:gd name="T14" fmla="*/ 0 w 48"/>
                <a:gd name="T15" fmla="*/ 0 h 53"/>
                <a:gd name="T16" fmla="*/ 0 w 48"/>
                <a:gd name="T17" fmla="*/ 0 h 53"/>
                <a:gd name="T18" fmla="*/ 0 w 48"/>
                <a:gd name="T19" fmla="*/ 0 h 53"/>
                <a:gd name="T20" fmla="*/ 0 w 48"/>
                <a:gd name="T21" fmla="*/ 0 h 53"/>
                <a:gd name="T22" fmla="*/ 0 w 48"/>
                <a:gd name="T23" fmla="*/ 0 h 53"/>
                <a:gd name="T24" fmla="*/ 0 w 48"/>
                <a:gd name="T25" fmla="*/ 0 h 53"/>
                <a:gd name="T26" fmla="*/ 0 w 48"/>
                <a:gd name="T27" fmla="*/ 0 h 53"/>
                <a:gd name="T28" fmla="*/ 0 w 48"/>
                <a:gd name="T29" fmla="*/ 0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53">
                  <a:moveTo>
                    <a:pt x="48" y="28"/>
                  </a:moveTo>
                  <a:lnTo>
                    <a:pt x="16" y="53"/>
                  </a:lnTo>
                  <a:lnTo>
                    <a:pt x="0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8" y="8"/>
                  </a:lnTo>
                  <a:lnTo>
                    <a:pt x="32" y="14"/>
                  </a:lnTo>
                  <a:lnTo>
                    <a:pt x="36" y="18"/>
                  </a:lnTo>
                  <a:lnTo>
                    <a:pt x="40" y="22"/>
                  </a:lnTo>
                  <a:lnTo>
                    <a:pt x="44" y="26"/>
                  </a:lnTo>
                  <a:lnTo>
                    <a:pt x="48" y="30"/>
                  </a:lnTo>
                  <a:lnTo>
                    <a:pt x="48" y="28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0" name="Freeform 33"/>
            <p:cNvSpPr>
              <a:spLocks/>
            </p:cNvSpPr>
            <p:nvPr/>
          </p:nvSpPr>
          <p:spPr bwMode="auto">
            <a:xfrm>
              <a:off x="4131" y="2083"/>
              <a:ext cx="59" cy="13"/>
            </a:xfrm>
            <a:custGeom>
              <a:avLst/>
              <a:gdLst>
                <a:gd name="T0" fmla="*/ 1 w 118"/>
                <a:gd name="T1" fmla="*/ 0 h 25"/>
                <a:gd name="T2" fmla="*/ 1 w 118"/>
                <a:gd name="T3" fmla="*/ 1 h 25"/>
                <a:gd name="T4" fmla="*/ 1 w 118"/>
                <a:gd name="T5" fmla="*/ 1 h 25"/>
                <a:gd name="T6" fmla="*/ 1 w 118"/>
                <a:gd name="T7" fmla="*/ 1 h 25"/>
                <a:gd name="T8" fmla="*/ 1 w 118"/>
                <a:gd name="T9" fmla="*/ 1 h 25"/>
                <a:gd name="T10" fmla="*/ 1 w 118"/>
                <a:gd name="T11" fmla="*/ 1 h 25"/>
                <a:gd name="T12" fmla="*/ 1 w 118"/>
                <a:gd name="T13" fmla="*/ 1 h 25"/>
                <a:gd name="T14" fmla="*/ 1 w 118"/>
                <a:gd name="T15" fmla="*/ 1 h 25"/>
                <a:gd name="T16" fmla="*/ 1 w 118"/>
                <a:gd name="T17" fmla="*/ 1 h 25"/>
                <a:gd name="T18" fmla="*/ 1 w 118"/>
                <a:gd name="T19" fmla="*/ 1 h 25"/>
                <a:gd name="T20" fmla="*/ 1 w 118"/>
                <a:gd name="T21" fmla="*/ 1 h 25"/>
                <a:gd name="T22" fmla="*/ 1 w 118"/>
                <a:gd name="T23" fmla="*/ 1 h 25"/>
                <a:gd name="T24" fmla="*/ 0 w 118"/>
                <a:gd name="T25" fmla="*/ 1 h 25"/>
                <a:gd name="T26" fmla="*/ 1 w 118"/>
                <a:gd name="T27" fmla="*/ 1 h 25"/>
                <a:gd name="T28" fmla="*/ 1 w 118"/>
                <a:gd name="T29" fmla="*/ 1 h 25"/>
                <a:gd name="T30" fmla="*/ 1 w 118"/>
                <a:gd name="T31" fmla="*/ 1 h 25"/>
                <a:gd name="T32" fmla="*/ 1 w 118"/>
                <a:gd name="T33" fmla="*/ 1 h 25"/>
                <a:gd name="T34" fmla="*/ 1 w 118"/>
                <a:gd name="T35" fmla="*/ 1 h 25"/>
                <a:gd name="T36" fmla="*/ 1 w 118"/>
                <a:gd name="T37" fmla="*/ 1 h 25"/>
                <a:gd name="T38" fmla="*/ 1 w 118"/>
                <a:gd name="T39" fmla="*/ 1 h 25"/>
                <a:gd name="T40" fmla="*/ 1 w 118"/>
                <a:gd name="T41" fmla="*/ 1 h 25"/>
                <a:gd name="T42" fmla="*/ 1 w 118"/>
                <a:gd name="T43" fmla="*/ 1 h 25"/>
                <a:gd name="T44" fmla="*/ 1 w 118"/>
                <a:gd name="T45" fmla="*/ 1 h 25"/>
                <a:gd name="T46" fmla="*/ 1 w 118"/>
                <a:gd name="T47" fmla="*/ 1 h 25"/>
                <a:gd name="T48" fmla="*/ 1 w 118"/>
                <a:gd name="T49" fmla="*/ 0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" h="25">
                  <a:moveTo>
                    <a:pt x="118" y="0"/>
                  </a:moveTo>
                  <a:lnTo>
                    <a:pt x="118" y="17"/>
                  </a:lnTo>
                  <a:lnTo>
                    <a:pt x="107" y="15"/>
                  </a:lnTo>
                  <a:lnTo>
                    <a:pt x="97" y="15"/>
                  </a:lnTo>
                  <a:lnTo>
                    <a:pt x="85" y="17"/>
                  </a:lnTo>
                  <a:lnTo>
                    <a:pt x="73" y="19"/>
                  </a:lnTo>
                  <a:lnTo>
                    <a:pt x="63" y="21"/>
                  </a:lnTo>
                  <a:lnTo>
                    <a:pt x="52" y="23"/>
                  </a:lnTo>
                  <a:lnTo>
                    <a:pt x="42" y="25"/>
                  </a:lnTo>
                  <a:lnTo>
                    <a:pt x="30" y="25"/>
                  </a:lnTo>
                  <a:lnTo>
                    <a:pt x="18" y="25"/>
                  </a:lnTo>
                  <a:lnTo>
                    <a:pt x="6" y="23"/>
                  </a:lnTo>
                  <a:lnTo>
                    <a:pt x="0" y="1"/>
                  </a:lnTo>
                  <a:lnTo>
                    <a:pt x="8" y="1"/>
                  </a:lnTo>
                  <a:lnTo>
                    <a:pt x="20" y="1"/>
                  </a:lnTo>
                  <a:lnTo>
                    <a:pt x="32" y="1"/>
                  </a:lnTo>
                  <a:lnTo>
                    <a:pt x="46" y="1"/>
                  </a:lnTo>
                  <a:lnTo>
                    <a:pt x="57" y="1"/>
                  </a:lnTo>
                  <a:lnTo>
                    <a:pt x="71" y="1"/>
                  </a:lnTo>
                  <a:lnTo>
                    <a:pt x="85" y="1"/>
                  </a:lnTo>
                  <a:lnTo>
                    <a:pt x="97" y="1"/>
                  </a:lnTo>
                  <a:lnTo>
                    <a:pt x="109" y="1"/>
                  </a:lnTo>
                  <a:lnTo>
                    <a:pt x="118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1" name="Freeform 34"/>
            <p:cNvSpPr>
              <a:spLocks/>
            </p:cNvSpPr>
            <p:nvPr/>
          </p:nvSpPr>
          <p:spPr bwMode="auto">
            <a:xfrm>
              <a:off x="4863" y="2084"/>
              <a:ext cx="18" cy="38"/>
            </a:xfrm>
            <a:custGeom>
              <a:avLst/>
              <a:gdLst>
                <a:gd name="T0" fmla="*/ 0 w 38"/>
                <a:gd name="T1" fmla="*/ 1 h 75"/>
                <a:gd name="T2" fmla="*/ 0 w 38"/>
                <a:gd name="T3" fmla="*/ 1 h 75"/>
                <a:gd name="T4" fmla="*/ 0 w 38"/>
                <a:gd name="T5" fmla="*/ 1 h 75"/>
                <a:gd name="T6" fmla="*/ 0 w 38"/>
                <a:gd name="T7" fmla="*/ 1 h 75"/>
                <a:gd name="T8" fmla="*/ 0 w 38"/>
                <a:gd name="T9" fmla="*/ 1 h 75"/>
                <a:gd name="T10" fmla="*/ 0 w 38"/>
                <a:gd name="T11" fmla="*/ 1 h 75"/>
                <a:gd name="T12" fmla="*/ 0 w 38"/>
                <a:gd name="T13" fmla="*/ 1 h 75"/>
                <a:gd name="T14" fmla="*/ 0 w 38"/>
                <a:gd name="T15" fmla="*/ 1 h 75"/>
                <a:gd name="T16" fmla="*/ 0 w 38"/>
                <a:gd name="T17" fmla="*/ 1 h 75"/>
                <a:gd name="T18" fmla="*/ 0 w 38"/>
                <a:gd name="T19" fmla="*/ 1 h 75"/>
                <a:gd name="T20" fmla="*/ 0 w 38"/>
                <a:gd name="T21" fmla="*/ 0 h 75"/>
                <a:gd name="T22" fmla="*/ 0 w 38"/>
                <a:gd name="T23" fmla="*/ 1 h 75"/>
                <a:gd name="T24" fmla="*/ 0 w 38"/>
                <a:gd name="T25" fmla="*/ 1 h 75"/>
                <a:gd name="T26" fmla="*/ 0 w 38"/>
                <a:gd name="T27" fmla="*/ 1 h 75"/>
                <a:gd name="T28" fmla="*/ 0 w 38"/>
                <a:gd name="T29" fmla="*/ 1 h 75"/>
                <a:gd name="T30" fmla="*/ 0 w 38"/>
                <a:gd name="T31" fmla="*/ 1 h 75"/>
                <a:gd name="T32" fmla="*/ 0 w 38"/>
                <a:gd name="T33" fmla="*/ 1 h 75"/>
                <a:gd name="T34" fmla="*/ 0 w 38"/>
                <a:gd name="T35" fmla="*/ 1 h 75"/>
                <a:gd name="T36" fmla="*/ 0 w 38"/>
                <a:gd name="T37" fmla="*/ 1 h 75"/>
                <a:gd name="T38" fmla="*/ 0 w 38"/>
                <a:gd name="T39" fmla="*/ 1 h 75"/>
                <a:gd name="T40" fmla="*/ 0 w 38"/>
                <a:gd name="T41" fmla="*/ 1 h 75"/>
                <a:gd name="T42" fmla="*/ 0 w 38"/>
                <a:gd name="T43" fmla="*/ 1 h 75"/>
                <a:gd name="T44" fmla="*/ 0 w 38"/>
                <a:gd name="T45" fmla="*/ 1 h 7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" h="75">
                  <a:moveTo>
                    <a:pt x="30" y="75"/>
                  </a:moveTo>
                  <a:lnTo>
                    <a:pt x="24" y="69"/>
                  </a:lnTo>
                  <a:lnTo>
                    <a:pt x="16" y="63"/>
                  </a:lnTo>
                  <a:lnTo>
                    <a:pt x="10" y="58"/>
                  </a:lnTo>
                  <a:lnTo>
                    <a:pt x="6" y="50"/>
                  </a:lnTo>
                  <a:lnTo>
                    <a:pt x="2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4"/>
                  </a:lnTo>
                  <a:lnTo>
                    <a:pt x="26" y="8"/>
                  </a:lnTo>
                  <a:lnTo>
                    <a:pt x="32" y="16"/>
                  </a:lnTo>
                  <a:lnTo>
                    <a:pt x="36" y="24"/>
                  </a:lnTo>
                  <a:lnTo>
                    <a:pt x="38" y="32"/>
                  </a:lnTo>
                  <a:lnTo>
                    <a:pt x="38" y="40"/>
                  </a:lnTo>
                  <a:lnTo>
                    <a:pt x="38" y="50"/>
                  </a:lnTo>
                  <a:lnTo>
                    <a:pt x="36" y="60"/>
                  </a:lnTo>
                  <a:lnTo>
                    <a:pt x="34" y="67"/>
                  </a:lnTo>
                  <a:lnTo>
                    <a:pt x="32" y="75"/>
                  </a:lnTo>
                  <a:lnTo>
                    <a:pt x="30" y="75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2" name="Freeform 35"/>
            <p:cNvSpPr>
              <a:spLocks/>
            </p:cNvSpPr>
            <p:nvPr/>
          </p:nvSpPr>
          <p:spPr bwMode="auto">
            <a:xfrm>
              <a:off x="3935" y="2092"/>
              <a:ext cx="26" cy="64"/>
            </a:xfrm>
            <a:custGeom>
              <a:avLst/>
              <a:gdLst>
                <a:gd name="T0" fmla="*/ 0 w 53"/>
                <a:gd name="T1" fmla="*/ 1 h 128"/>
                <a:gd name="T2" fmla="*/ 0 w 53"/>
                <a:gd name="T3" fmla="*/ 1 h 128"/>
                <a:gd name="T4" fmla="*/ 0 w 53"/>
                <a:gd name="T5" fmla="*/ 1 h 128"/>
                <a:gd name="T6" fmla="*/ 0 w 53"/>
                <a:gd name="T7" fmla="*/ 1 h 128"/>
                <a:gd name="T8" fmla="*/ 0 w 53"/>
                <a:gd name="T9" fmla="*/ 1 h 128"/>
                <a:gd name="T10" fmla="*/ 0 w 53"/>
                <a:gd name="T11" fmla="*/ 1 h 128"/>
                <a:gd name="T12" fmla="*/ 0 w 53"/>
                <a:gd name="T13" fmla="*/ 1 h 128"/>
                <a:gd name="T14" fmla="*/ 0 w 53"/>
                <a:gd name="T15" fmla="*/ 1 h 128"/>
                <a:gd name="T16" fmla="*/ 0 w 53"/>
                <a:gd name="T17" fmla="*/ 1 h 128"/>
                <a:gd name="T18" fmla="*/ 0 w 53"/>
                <a:gd name="T19" fmla="*/ 1 h 128"/>
                <a:gd name="T20" fmla="*/ 0 w 53"/>
                <a:gd name="T21" fmla="*/ 1 h 128"/>
                <a:gd name="T22" fmla="*/ 0 w 53"/>
                <a:gd name="T23" fmla="*/ 0 h 128"/>
                <a:gd name="T24" fmla="*/ 0 w 53"/>
                <a:gd name="T25" fmla="*/ 0 h 128"/>
                <a:gd name="T26" fmla="*/ 0 w 53"/>
                <a:gd name="T27" fmla="*/ 0 h 128"/>
                <a:gd name="T28" fmla="*/ 0 w 53"/>
                <a:gd name="T29" fmla="*/ 1 h 128"/>
                <a:gd name="T30" fmla="*/ 0 w 53"/>
                <a:gd name="T31" fmla="*/ 1 h 128"/>
                <a:gd name="T32" fmla="*/ 0 w 53"/>
                <a:gd name="T33" fmla="*/ 1 h 128"/>
                <a:gd name="T34" fmla="*/ 0 w 53"/>
                <a:gd name="T35" fmla="*/ 1 h 128"/>
                <a:gd name="T36" fmla="*/ 0 w 53"/>
                <a:gd name="T37" fmla="*/ 1 h 128"/>
                <a:gd name="T38" fmla="*/ 0 w 53"/>
                <a:gd name="T39" fmla="*/ 1 h 128"/>
                <a:gd name="T40" fmla="*/ 0 w 53"/>
                <a:gd name="T41" fmla="*/ 1 h 128"/>
                <a:gd name="T42" fmla="*/ 0 w 53"/>
                <a:gd name="T43" fmla="*/ 1 h 128"/>
                <a:gd name="T44" fmla="*/ 0 w 53"/>
                <a:gd name="T45" fmla="*/ 1 h 128"/>
                <a:gd name="T46" fmla="*/ 0 w 53"/>
                <a:gd name="T47" fmla="*/ 1 h 1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3" h="128">
                  <a:moveTo>
                    <a:pt x="51" y="36"/>
                  </a:moveTo>
                  <a:lnTo>
                    <a:pt x="47" y="45"/>
                  </a:lnTo>
                  <a:lnTo>
                    <a:pt x="43" y="53"/>
                  </a:lnTo>
                  <a:lnTo>
                    <a:pt x="40" y="63"/>
                  </a:lnTo>
                  <a:lnTo>
                    <a:pt x="36" y="71"/>
                  </a:lnTo>
                  <a:lnTo>
                    <a:pt x="32" y="81"/>
                  </a:lnTo>
                  <a:lnTo>
                    <a:pt x="30" y="91"/>
                  </a:lnTo>
                  <a:lnTo>
                    <a:pt x="28" y="101"/>
                  </a:lnTo>
                  <a:lnTo>
                    <a:pt x="26" y="110"/>
                  </a:lnTo>
                  <a:lnTo>
                    <a:pt x="24" y="118"/>
                  </a:lnTo>
                  <a:lnTo>
                    <a:pt x="22" y="128"/>
                  </a:lnTo>
                  <a:lnTo>
                    <a:pt x="0" y="0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34" y="18"/>
                  </a:lnTo>
                  <a:lnTo>
                    <a:pt x="38" y="24"/>
                  </a:lnTo>
                  <a:lnTo>
                    <a:pt x="43" y="28"/>
                  </a:lnTo>
                  <a:lnTo>
                    <a:pt x="47" y="34"/>
                  </a:lnTo>
                  <a:lnTo>
                    <a:pt x="53" y="38"/>
                  </a:lnTo>
                  <a:lnTo>
                    <a:pt x="51" y="36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3" name="Freeform 36"/>
            <p:cNvSpPr>
              <a:spLocks/>
            </p:cNvSpPr>
            <p:nvPr/>
          </p:nvSpPr>
          <p:spPr bwMode="auto">
            <a:xfrm>
              <a:off x="4892" y="2095"/>
              <a:ext cx="357" cy="118"/>
            </a:xfrm>
            <a:custGeom>
              <a:avLst/>
              <a:gdLst>
                <a:gd name="T0" fmla="*/ 3 w 714"/>
                <a:gd name="T1" fmla="*/ 1 h 236"/>
                <a:gd name="T2" fmla="*/ 2 w 714"/>
                <a:gd name="T3" fmla="*/ 1 h 236"/>
                <a:gd name="T4" fmla="*/ 2 w 714"/>
                <a:gd name="T5" fmla="*/ 1 h 236"/>
                <a:gd name="T6" fmla="*/ 2 w 714"/>
                <a:gd name="T7" fmla="*/ 1 h 236"/>
                <a:gd name="T8" fmla="*/ 2 w 714"/>
                <a:gd name="T9" fmla="*/ 1 h 236"/>
                <a:gd name="T10" fmla="*/ 2 w 714"/>
                <a:gd name="T11" fmla="*/ 1 h 236"/>
                <a:gd name="T12" fmla="*/ 1 w 714"/>
                <a:gd name="T13" fmla="*/ 1 h 236"/>
                <a:gd name="T14" fmla="*/ 1 w 714"/>
                <a:gd name="T15" fmla="*/ 1 h 236"/>
                <a:gd name="T16" fmla="*/ 1 w 714"/>
                <a:gd name="T17" fmla="*/ 1 h 236"/>
                <a:gd name="T18" fmla="*/ 1 w 714"/>
                <a:gd name="T19" fmla="*/ 1 h 236"/>
                <a:gd name="T20" fmla="*/ 1 w 714"/>
                <a:gd name="T21" fmla="*/ 1 h 236"/>
                <a:gd name="T22" fmla="*/ 1 w 714"/>
                <a:gd name="T23" fmla="*/ 1 h 236"/>
                <a:gd name="T24" fmla="*/ 1 w 714"/>
                <a:gd name="T25" fmla="*/ 1 h 236"/>
                <a:gd name="T26" fmla="*/ 1 w 714"/>
                <a:gd name="T27" fmla="*/ 1 h 236"/>
                <a:gd name="T28" fmla="*/ 1 w 714"/>
                <a:gd name="T29" fmla="*/ 1 h 236"/>
                <a:gd name="T30" fmla="*/ 1 w 714"/>
                <a:gd name="T31" fmla="*/ 1 h 236"/>
                <a:gd name="T32" fmla="*/ 0 w 714"/>
                <a:gd name="T33" fmla="*/ 1 h 236"/>
                <a:gd name="T34" fmla="*/ 0 w 714"/>
                <a:gd name="T35" fmla="*/ 1 h 236"/>
                <a:gd name="T36" fmla="*/ 1 w 714"/>
                <a:gd name="T37" fmla="*/ 1 h 236"/>
                <a:gd name="T38" fmla="*/ 1 w 714"/>
                <a:gd name="T39" fmla="*/ 1 h 236"/>
                <a:gd name="T40" fmla="*/ 1 w 714"/>
                <a:gd name="T41" fmla="*/ 1 h 236"/>
                <a:gd name="T42" fmla="*/ 1 w 714"/>
                <a:gd name="T43" fmla="*/ 1 h 236"/>
                <a:gd name="T44" fmla="*/ 1 w 714"/>
                <a:gd name="T45" fmla="*/ 1 h 236"/>
                <a:gd name="T46" fmla="*/ 1 w 714"/>
                <a:gd name="T47" fmla="*/ 1 h 236"/>
                <a:gd name="T48" fmla="*/ 1 w 714"/>
                <a:gd name="T49" fmla="*/ 1 h 236"/>
                <a:gd name="T50" fmla="*/ 1 w 714"/>
                <a:gd name="T51" fmla="*/ 1 h 236"/>
                <a:gd name="T52" fmla="*/ 1 w 714"/>
                <a:gd name="T53" fmla="*/ 1 h 236"/>
                <a:gd name="T54" fmla="*/ 1 w 714"/>
                <a:gd name="T55" fmla="*/ 1 h 236"/>
                <a:gd name="T56" fmla="*/ 1 w 714"/>
                <a:gd name="T57" fmla="*/ 1 h 236"/>
                <a:gd name="T58" fmla="*/ 1 w 714"/>
                <a:gd name="T59" fmla="*/ 1 h 236"/>
                <a:gd name="T60" fmla="*/ 1 w 714"/>
                <a:gd name="T61" fmla="*/ 1 h 236"/>
                <a:gd name="T62" fmla="*/ 1 w 714"/>
                <a:gd name="T63" fmla="*/ 1 h 236"/>
                <a:gd name="T64" fmla="*/ 1 w 714"/>
                <a:gd name="T65" fmla="*/ 1 h 236"/>
                <a:gd name="T66" fmla="*/ 1 w 714"/>
                <a:gd name="T67" fmla="*/ 1 h 236"/>
                <a:gd name="T68" fmla="*/ 1 w 714"/>
                <a:gd name="T69" fmla="*/ 1 h 236"/>
                <a:gd name="T70" fmla="*/ 1 w 714"/>
                <a:gd name="T71" fmla="*/ 1 h 236"/>
                <a:gd name="T72" fmla="*/ 1 w 714"/>
                <a:gd name="T73" fmla="*/ 1 h 236"/>
                <a:gd name="T74" fmla="*/ 2 w 714"/>
                <a:gd name="T75" fmla="*/ 1 h 236"/>
                <a:gd name="T76" fmla="*/ 2 w 714"/>
                <a:gd name="T77" fmla="*/ 1 h 236"/>
                <a:gd name="T78" fmla="*/ 2 w 714"/>
                <a:gd name="T79" fmla="*/ 1 h 236"/>
                <a:gd name="T80" fmla="*/ 2 w 714"/>
                <a:gd name="T81" fmla="*/ 1 h 236"/>
                <a:gd name="T82" fmla="*/ 2 w 714"/>
                <a:gd name="T83" fmla="*/ 1 h 236"/>
                <a:gd name="T84" fmla="*/ 2 w 714"/>
                <a:gd name="T85" fmla="*/ 1 h 236"/>
                <a:gd name="T86" fmla="*/ 2 w 714"/>
                <a:gd name="T87" fmla="*/ 1 h 236"/>
                <a:gd name="T88" fmla="*/ 3 w 714"/>
                <a:gd name="T89" fmla="*/ 0 h 236"/>
                <a:gd name="T90" fmla="*/ 3 w 714"/>
                <a:gd name="T91" fmla="*/ 1 h 236"/>
                <a:gd name="T92" fmla="*/ 3 w 714"/>
                <a:gd name="T93" fmla="*/ 1 h 236"/>
                <a:gd name="T94" fmla="*/ 3 w 714"/>
                <a:gd name="T95" fmla="*/ 1 h 236"/>
                <a:gd name="T96" fmla="*/ 3 w 714"/>
                <a:gd name="T97" fmla="*/ 1 h 236"/>
                <a:gd name="T98" fmla="*/ 3 w 714"/>
                <a:gd name="T99" fmla="*/ 1 h 236"/>
                <a:gd name="T100" fmla="*/ 3 w 714"/>
                <a:gd name="T101" fmla="*/ 1 h 236"/>
                <a:gd name="T102" fmla="*/ 3 w 714"/>
                <a:gd name="T103" fmla="*/ 1 h 236"/>
                <a:gd name="T104" fmla="*/ 3 w 714"/>
                <a:gd name="T105" fmla="*/ 1 h 236"/>
                <a:gd name="T106" fmla="*/ 3 w 714"/>
                <a:gd name="T107" fmla="*/ 1 h 236"/>
                <a:gd name="T108" fmla="*/ 3 w 714"/>
                <a:gd name="T109" fmla="*/ 1 h 236"/>
                <a:gd name="T110" fmla="*/ 3 w 714"/>
                <a:gd name="T111" fmla="*/ 1 h 236"/>
                <a:gd name="T112" fmla="*/ 3 w 714"/>
                <a:gd name="T113" fmla="*/ 1 h 2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4" h="236">
                  <a:moveTo>
                    <a:pt x="567" y="234"/>
                  </a:moveTo>
                  <a:lnTo>
                    <a:pt x="510" y="236"/>
                  </a:lnTo>
                  <a:lnTo>
                    <a:pt x="455" y="236"/>
                  </a:lnTo>
                  <a:lnTo>
                    <a:pt x="400" y="236"/>
                  </a:lnTo>
                  <a:lnTo>
                    <a:pt x="343" y="234"/>
                  </a:lnTo>
                  <a:lnTo>
                    <a:pt x="287" y="232"/>
                  </a:lnTo>
                  <a:lnTo>
                    <a:pt x="232" y="230"/>
                  </a:lnTo>
                  <a:lnTo>
                    <a:pt x="179" y="228"/>
                  </a:lnTo>
                  <a:lnTo>
                    <a:pt x="124" y="224"/>
                  </a:lnTo>
                  <a:lnTo>
                    <a:pt x="71" y="218"/>
                  </a:lnTo>
                  <a:lnTo>
                    <a:pt x="16" y="215"/>
                  </a:lnTo>
                  <a:lnTo>
                    <a:pt x="16" y="203"/>
                  </a:lnTo>
                  <a:lnTo>
                    <a:pt x="12" y="193"/>
                  </a:lnTo>
                  <a:lnTo>
                    <a:pt x="10" y="183"/>
                  </a:lnTo>
                  <a:lnTo>
                    <a:pt x="6" y="171"/>
                  </a:lnTo>
                  <a:lnTo>
                    <a:pt x="4" y="161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2" y="132"/>
                  </a:lnTo>
                  <a:lnTo>
                    <a:pt x="8" y="122"/>
                  </a:lnTo>
                  <a:lnTo>
                    <a:pt x="16" y="112"/>
                  </a:lnTo>
                  <a:lnTo>
                    <a:pt x="26" y="122"/>
                  </a:lnTo>
                  <a:lnTo>
                    <a:pt x="26" y="85"/>
                  </a:lnTo>
                  <a:lnTo>
                    <a:pt x="32" y="95"/>
                  </a:lnTo>
                  <a:lnTo>
                    <a:pt x="40" y="102"/>
                  </a:lnTo>
                  <a:lnTo>
                    <a:pt x="46" y="110"/>
                  </a:lnTo>
                  <a:lnTo>
                    <a:pt x="51" y="118"/>
                  </a:lnTo>
                  <a:lnTo>
                    <a:pt x="59" y="126"/>
                  </a:lnTo>
                  <a:lnTo>
                    <a:pt x="65" y="134"/>
                  </a:lnTo>
                  <a:lnTo>
                    <a:pt x="73" y="140"/>
                  </a:lnTo>
                  <a:lnTo>
                    <a:pt x="83" y="148"/>
                  </a:lnTo>
                  <a:lnTo>
                    <a:pt x="91" y="154"/>
                  </a:lnTo>
                  <a:lnTo>
                    <a:pt x="101" y="159"/>
                  </a:lnTo>
                  <a:lnTo>
                    <a:pt x="138" y="157"/>
                  </a:lnTo>
                  <a:lnTo>
                    <a:pt x="175" y="156"/>
                  </a:lnTo>
                  <a:lnTo>
                    <a:pt x="213" y="157"/>
                  </a:lnTo>
                  <a:lnTo>
                    <a:pt x="252" y="161"/>
                  </a:lnTo>
                  <a:lnTo>
                    <a:pt x="289" y="163"/>
                  </a:lnTo>
                  <a:lnTo>
                    <a:pt x="329" y="167"/>
                  </a:lnTo>
                  <a:lnTo>
                    <a:pt x="368" y="167"/>
                  </a:lnTo>
                  <a:lnTo>
                    <a:pt x="405" y="163"/>
                  </a:lnTo>
                  <a:lnTo>
                    <a:pt x="443" y="157"/>
                  </a:lnTo>
                  <a:lnTo>
                    <a:pt x="478" y="144"/>
                  </a:lnTo>
                  <a:lnTo>
                    <a:pt x="508" y="167"/>
                  </a:lnTo>
                  <a:lnTo>
                    <a:pt x="691" y="0"/>
                  </a:lnTo>
                  <a:lnTo>
                    <a:pt x="708" y="32"/>
                  </a:lnTo>
                  <a:lnTo>
                    <a:pt x="714" y="61"/>
                  </a:lnTo>
                  <a:lnTo>
                    <a:pt x="708" y="87"/>
                  </a:lnTo>
                  <a:lnTo>
                    <a:pt x="694" y="110"/>
                  </a:lnTo>
                  <a:lnTo>
                    <a:pt x="675" y="134"/>
                  </a:lnTo>
                  <a:lnTo>
                    <a:pt x="651" y="154"/>
                  </a:lnTo>
                  <a:lnTo>
                    <a:pt x="628" y="175"/>
                  </a:lnTo>
                  <a:lnTo>
                    <a:pt x="604" y="195"/>
                  </a:lnTo>
                  <a:lnTo>
                    <a:pt x="582" y="215"/>
                  </a:lnTo>
                  <a:lnTo>
                    <a:pt x="567" y="236"/>
                  </a:lnTo>
                  <a:lnTo>
                    <a:pt x="567" y="234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4" name="Freeform 37"/>
            <p:cNvSpPr>
              <a:spLocks/>
            </p:cNvSpPr>
            <p:nvPr/>
          </p:nvSpPr>
          <p:spPr bwMode="auto">
            <a:xfrm>
              <a:off x="4292" y="2100"/>
              <a:ext cx="103" cy="210"/>
            </a:xfrm>
            <a:custGeom>
              <a:avLst/>
              <a:gdLst>
                <a:gd name="T0" fmla="*/ 1 w 204"/>
                <a:gd name="T1" fmla="*/ 1 h 421"/>
                <a:gd name="T2" fmla="*/ 1 w 204"/>
                <a:gd name="T3" fmla="*/ 1 h 421"/>
                <a:gd name="T4" fmla="*/ 1 w 204"/>
                <a:gd name="T5" fmla="*/ 1 h 421"/>
                <a:gd name="T6" fmla="*/ 1 w 204"/>
                <a:gd name="T7" fmla="*/ 1 h 421"/>
                <a:gd name="T8" fmla="*/ 1 w 204"/>
                <a:gd name="T9" fmla="*/ 1 h 421"/>
                <a:gd name="T10" fmla="*/ 1 w 204"/>
                <a:gd name="T11" fmla="*/ 1 h 421"/>
                <a:gd name="T12" fmla="*/ 1 w 204"/>
                <a:gd name="T13" fmla="*/ 1 h 421"/>
                <a:gd name="T14" fmla="*/ 1 w 204"/>
                <a:gd name="T15" fmla="*/ 1 h 421"/>
                <a:gd name="T16" fmla="*/ 1 w 204"/>
                <a:gd name="T17" fmla="*/ 1 h 421"/>
                <a:gd name="T18" fmla="*/ 1 w 204"/>
                <a:gd name="T19" fmla="*/ 1 h 421"/>
                <a:gd name="T20" fmla="*/ 1 w 204"/>
                <a:gd name="T21" fmla="*/ 1 h 421"/>
                <a:gd name="T22" fmla="*/ 1 w 204"/>
                <a:gd name="T23" fmla="*/ 1 h 421"/>
                <a:gd name="T24" fmla="*/ 1 w 204"/>
                <a:gd name="T25" fmla="*/ 1 h 421"/>
                <a:gd name="T26" fmla="*/ 1 w 204"/>
                <a:gd name="T27" fmla="*/ 1 h 421"/>
                <a:gd name="T28" fmla="*/ 1 w 204"/>
                <a:gd name="T29" fmla="*/ 1 h 421"/>
                <a:gd name="T30" fmla="*/ 1 w 204"/>
                <a:gd name="T31" fmla="*/ 1 h 421"/>
                <a:gd name="T32" fmla="*/ 1 w 204"/>
                <a:gd name="T33" fmla="*/ 1 h 421"/>
                <a:gd name="T34" fmla="*/ 1 w 204"/>
                <a:gd name="T35" fmla="*/ 1 h 421"/>
                <a:gd name="T36" fmla="*/ 1 w 204"/>
                <a:gd name="T37" fmla="*/ 1 h 421"/>
                <a:gd name="T38" fmla="*/ 1 w 204"/>
                <a:gd name="T39" fmla="*/ 1 h 421"/>
                <a:gd name="T40" fmla="*/ 1 w 204"/>
                <a:gd name="T41" fmla="*/ 1 h 421"/>
                <a:gd name="T42" fmla="*/ 1 w 204"/>
                <a:gd name="T43" fmla="*/ 1 h 421"/>
                <a:gd name="T44" fmla="*/ 1 w 204"/>
                <a:gd name="T45" fmla="*/ 1 h 421"/>
                <a:gd name="T46" fmla="*/ 1 w 204"/>
                <a:gd name="T47" fmla="*/ 1 h 421"/>
                <a:gd name="T48" fmla="*/ 1 w 204"/>
                <a:gd name="T49" fmla="*/ 1 h 421"/>
                <a:gd name="T50" fmla="*/ 1 w 204"/>
                <a:gd name="T51" fmla="*/ 0 h 421"/>
                <a:gd name="T52" fmla="*/ 1 w 204"/>
                <a:gd name="T53" fmla="*/ 0 h 421"/>
                <a:gd name="T54" fmla="*/ 1 w 204"/>
                <a:gd name="T55" fmla="*/ 0 h 421"/>
                <a:gd name="T56" fmla="*/ 1 w 204"/>
                <a:gd name="T57" fmla="*/ 0 h 421"/>
                <a:gd name="T58" fmla="*/ 1 w 204"/>
                <a:gd name="T59" fmla="*/ 0 h 421"/>
                <a:gd name="T60" fmla="*/ 0 w 204"/>
                <a:gd name="T61" fmla="*/ 0 h 421"/>
                <a:gd name="T62" fmla="*/ 1 w 204"/>
                <a:gd name="T63" fmla="*/ 0 h 421"/>
                <a:gd name="T64" fmla="*/ 1 w 204"/>
                <a:gd name="T65" fmla="*/ 0 h 421"/>
                <a:gd name="T66" fmla="*/ 1 w 204"/>
                <a:gd name="T67" fmla="*/ 0 h 421"/>
                <a:gd name="T68" fmla="*/ 1 w 204"/>
                <a:gd name="T69" fmla="*/ 0 h 421"/>
                <a:gd name="T70" fmla="*/ 1 w 204"/>
                <a:gd name="T71" fmla="*/ 0 h 421"/>
                <a:gd name="T72" fmla="*/ 1 w 204"/>
                <a:gd name="T73" fmla="*/ 1 h 4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4" h="421">
                  <a:moveTo>
                    <a:pt x="204" y="317"/>
                  </a:moveTo>
                  <a:lnTo>
                    <a:pt x="204" y="324"/>
                  </a:lnTo>
                  <a:lnTo>
                    <a:pt x="200" y="328"/>
                  </a:lnTo>
                  <a:lnTo>
                    <a:pt x="199" y="334"/>
                  </a:lnTo>
                  <a:lnTo>
                    <a:pt x="197" y="338"/>
                  </a:lnTo>
                  <a:lnTo>
                    <a:pt x="193" y="342"/>
                  </a:lnTo>
                  <a:lnTo>
                    <a:pt x="191" y="346"/>
                  </a:lnTo>
                  <a:lnTo>
                    <a:pt x="187" y="350"/>
                  </a:lnTo>
                  <a:lnTo>
                    <a:pt x="183" y="354"/>
                  </a:lnTo>
                  <a:lnTo>
                    <a:pt x="179" y="358"/>
                  </a:lnTo>
                  <a:lnTo>
                    <a:pt x="173" y="362"/>
                  </a:lnTo>
                  <a:lnTo>
                    <a:pt x="165" y="372"/>
                  </a:lnTo>
                  <a:lnTo>
                    <a:pt x="153" y="380"/>
                  </a:lnTo>
                  <a:lnTo>
                    <a:pt x="143" y="387"/>
                  </a:lnTo>
                  <a:lnTo>
                    <a:pt x="132" y="393"/>
                  </a:lnTo>
                  <a:lnTo>
                    <a:pt x="120" y="397"/>
                  </a:lnTo>
                  <a:lnTo>
                    <a:pt x="110" y="403"/>
                  </a:lnTo>
                  <a:lnTo>
                    <a:pt x="96" y="407"/>
                  </a:lnTo>
                  <a:lnTo>
                    <a:pt x="84" y="413"/>
                  </a:lnTo>
                  <a:lnTo>
                    <a:pt x="73" y="417"/>
                  </a:lnTo>
                  <a:lnTo>
                    <a:pt x="61" y="421"/>
                  </a:lnTo>
                  <a:lnTo>
                    <a:pt x="57" y="415"/>
                  </a:lnTo>
                  <a:lnTo>
                    <a:pt x="51" y="407"/>
                  </a:lnTo>
                  <a:lnTo>
                    <a:pt x="47" y="399"/>
                  </a:lnTo>
                  <a:lnTo>
                    <a:pt x="43" y="391"/>
                  </a:lnTo>
                  <a:lnTo>
                    <a:pt x="41" y="382"/>
                  </a:lnTo>
                  <a:lnTo>
                    <a:pt x="39" y="374"/>
                  </a:lnTo>
                  <a:lnTo>
                    <a:pt x="39" y="366"/>
                  </a:lnTo>
                  <a:lnTo>
                    <a:pt x="39" y="356"/>
                  </a:lnTo>
                  <a:lnTo>
                    <a:pt x="41" y="348"/>
                  </a:lnTo>
                  <a:lnTo>
                    <a:pt x="45" y="338"/>
                  </a:lnTo>
                  <a:lnTo>
                    <a:pt x="47" y="330"/>
                  </a:lnTo>
                  <a:lnTo>
                    <a:pt x="49" y="324"/>
                  </a:lnTo>
                  <a:lnTo>
                    <a:pt x="51" y="319"/>
                  </a:lnTo>
                  <a:lnTo>
                    <a:pt x="51" y="315"/>
                  </a:lnTo>
                  <a:lnTo>
                    <a:pt x="51" y="309"/>
                  </a:lnTo>
                  <a:lnTo>
                    <a:pt x="53" y="305"/>
                  </a:lnTo>
                  <a:lnTo>
                    <a:pt x="51" y="299"/>
                  </a:lnTo>
                  <a:lnTo>
                    <a:pt x="51" y="293"/>
                  </a:lnTo>
                  <a:lnTo>
                    <a:pt x="49" y="285"/>
                  </a:lnTo>
                  <a:lnTo>
                    <a:pt x="49" y="275"/>
                  </a:lnTo>
                  <a:lnTo>
                    <a:pt x="47" y="271"/>
                  </a:lnTo>
                  <a:lnTo>
                    <a:pt x="47" y="269"/>
                  </a:lnTo>
                  <a:lnTo>
                    <a:pt x="45" y="265"/>
                  </a:lnTo>
                  <a:lnTo>
                    <a:pt x="45" y="264"/>
                  </a:lnTo>
                  <a:lnTo>
                    <a:pt x="43" y="262"/>
                  </a:lnTo>
                  <a:lnTo>
                    <a:pt x="43" y="260"/>
                  </a:lnTo>
                  <a:lnTo>
                    <a:pt x="41" y="258"/>
                  </a:lnTo>
                  <a:lnTo>
                    <a:pt x="41" y="256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3" y="246"/>
                  </a:lnTo>
                  <a:lnTo>
                    <a:pt x="31" y="244"/>
                  </a:lnTo>
                  <a:lnTo>
                    <a:pt x="27" y="240"/>
                  </a:lnTo>
                  <a:lnTo>
                    <a:pt x="25" y="238"/>
                  </a:lnTo>
                  <a:lnTo>
                    <a:pt x="22" y="236"/>
                  </a:lnTo>
                  <a:lnTo>
                    <a:pt x="20" y="232"/>
                  </a:lnTo>
                  <a:lnTo>
                    <a:pt x="16" y="230"/>
                  </a:lnTo>
                  <a:lnTo>
                    <a:pt x="12" y="228"/>
                  </a:lnTo>
                  <a:lnTo>
                    <a:pt x="8" y="226"/>
                  </a:lnTo>
                  <a:lnTo>
                    <a:pt x="0" y="205"/>
                  </a:lnTo>
                  <a:lnTo>
                    <a:pt x="20" y="183"/>
                  </a:lnTo>
                  <a:lnTo>
                    <a:pt x="37" y="159"/>
                  </a:lnTo>
                  <a:lnTo>
                    <a:pt x="55" y="134"/>
                  </a:lnTo>
                  <a:lnTo>
                    <a:pt x="73" y="110"/>
                  </a:lnTo>
                  <a:lnTo>
                    <a:pt x="90" y="87"/>
                  </a:lnTo>
                  <a:lnTo>
                    <a:pt x="108" y="63"/>
                  </a:lnTo>
                  <a:lnTo>
                    <a:pt x="130" y="43"/>
                  </a:lnTo>
                  <a:lnTo>
                    <a:pt x="151" y="26"/>
                  </a:lnTo>
                  <a:lnTo>
                    <a:pt x="177" y="10"/>
                  </a:lnTo>
                  <a:lnTo>
                    <a:pt x="204" y="0"/>
                  </a:lnTo>
                  <a:lnTo>
                    <a:pt x="204" y="317"/>
                  </a:lnTo>
                  <a:close/>
                </a:path>
              </a:pathLst>
            </a:custGeom>
            <a:solidFill>
              <a:srgbClr val="B1C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5" name="Freeform 38"/>
            <p:cNvSpPr>
              <a:spLocks/>
            </p:cNvSpPr>
            <p:nvPr/>
          </p:nvSpPr>
          <p:spPr bwMode="auto">
            <a:xfrm>
              <a:off x="4131" y="2118"/>
              <a:ext cx="237" cy="295"/>
            </a:xfrm>
            <a:custGeom>
              <a:avLst/>
              <a:gdLst>
                <a:gd name="T0" fmla="*/ 1 w 474"/>
                <a:gd name="T1" fmla="*/ 1 h 590"/>
                <a:gd name="T2" fmla="*/ 1 w 474"/>
                <a:gd name="T3" fmla="*/ 1 h 590"/>
                <a:gd name="T4" fmla="*/ 1 w 474"/>
                <a:gd name="T5" fmla="*/ 2 h 590"/>
                <a:gd name="T6" fmla="*/ 1 w 474"/>
                <a:gd name="T7" fmla="*/ 2 h 590"/>
                <a:gd name="T8" fmla="*/ 1 w 474"/>
                <a:gd name="T9" fmla="*/ 2 h 590"/>
                <a:gd name="T10" fmla="*/ 2 w 474"/>
                <a:gd name="T11" fmla="*/ 2 h 590"/>
                <a:gd name="T12" fmla="*/ 2 w 474"/>
                <a:gd name="T13" fmla="*/ 3 h 590"/>
                <a:gd name="T14" fmla="*/ 2 w 474"/>
                <a:gd name="T15" fmla="*/ 2 h 590"/>
                <a:gd name="T16" fmla="*/ 2 w 474"/>
                <a:gd name="T17" fmla="*/ 2 h 590"/>
                <a:gd name="T18" fmla="*/ 1 w 474"/>
                <a:gd name="T19" fmla="*/ 2 h 590"/>
                <a:gd name="T20" fmla="*/ 2 w 474"/>
                <a:gd name="T21" fmla="*/ 2 h 590"/>
                <a:gd name="T22" fmla="*/ 2 w 474"/>
                <a:gd name="T23" fmla="*/ 2 h 590"/>
                <a:gd name="T24" fmla="*/ 2 w 474"/>
                <a:gd name="T25" fmla="*/ 2 h 590"/>
                <a:gd name="T26" fmla="*/ 2 w 474"/>
                <a:gd name="T27" fmla="*/ 2 h 590"/>
                <a:gd name="T28" fmla="*/ 2 w 474"/>
                <a:gd name="T29" fmla="*/ 2 h 590"/>
                <a:gd name="T30" fmla="*/ 2 w 474"/>
                <a:gd name="T31" fmla="*/ 2 h 590"/>
                <a:gd name="T32" fmla="*/ 2 w 474"/>
                <a:gd name="T33" fmla="*/ 3 h 590"/>
                <a:gd name="T34" fmla="*/ 2 w 474"/>
                <a:gd name="T35" fmla="*/ 3 h 590"/>
                <a:gd name="T36" fmla="*/ 2 w 474"/>
                <a:gd name="T37" fmla="*/ 3 h 590"/>
                <a:gd name="T38" fmla="*/ 2 w 474"/>
                <a:gd name="T39" fmla="*/ 3 h 590"/>
                <a:gd name="T40" fmla="*/ 1 w 474"/>
                <a:gd name="T41" fmla="*/ 2 h 590"/>
                <a:gd name="T42" fmla="*/ 1 w 474"/>
                <a:gd name="T43" fmla="*/ 2 h 590"/>
                <a:gd name="T44" fmla="*/ 1 w 474"/>
                <a:gd name="T45" fmla="*/ 2 h 590"/>
                <a:gd name="T46" fmla="*/ 1 w 474"/>
                <a:gd name="T47" fmla="*/ 2 h 590"/>
                <a:gd name="T48" fmla="*/ 1 w 474"/>
                <a:gd name="T49" fmla="*/ 2 h 590"/>
                <a:gd name="T50" fmla="*/ 1 w 474"/>
                <a:gd name="T51" fmla="*/ 2 h 590"/>
                <a:gd name="T52" fmla="*/ 1 w 474"/>
                <a:gd name="T53" fmla="*/ 2 h 590"/>
                <a:gd name="T54" fmla="*/ 1 w 474"/>
                <a:gd name="T55" fmla="*/ 2 h 590"/>
                <a:gd name="T56" fmla="*/ 1 w 474"/>
                <a:gd name="T57" fmla="*/ 2 h 590"/>
                <a:gd name="T58" fmla="*/ 1 w 474"/>
                <a:gd name="T59" fmla="*/ 2 h 590"/>
                <a:gd name="T60" fmla="*/ 1 w 474"/>
                <a:gd name="T61" fmla="*/ 2 h 590"/>
                <a:gd name="T62" fmla="*/ 1 w 474"/>
                <a:gd name="T63" fmla="*/ 2 h 590"/>
                <a:gd name="T64" fmla="*/ 1 w 474"/>
                <a:gd name="T65" fmla="*/ 2 h 590"/>
                <a:gd name="T66" fmla="*/ 1 w 474"/>
                <a:gd name="T67" fmla="*/ 2 h 590"/>
                <a:gd name="T68" fmla="*/ 1 w 474"/>
                <a:gd name="T69" fmla="*/ 2 h 590"/>
                <a:gd name="T70" fmla="*/ 1 w 474"/>
                <a:gd name="T71" fmla="*/ 2 h 590"/>
                <a:gd name="T72" fmla="*/ 1 w 474"/>
                <a:gd name="T73" fmla="*/ 2 h 590"/>
                <a:gd name="T74" fmla="*/ 1 w 474"/>
                <a:gd name="T75" fmla="*/ 2 h 590"/>
                <a:gd name="T76" fmla="*/ 1 w 474"/>
                <a:gd name="T77" fmla="*/ 1 h 590"/>
                <a:gd name="T78" fmla="*/ 1 w 474"/>
                <a:gd name="T79" fmla="*/ 1 h 590"/>
                <a:gd name="T80" fmla="*/ 1 w 474"/>
                <a:gd name="T81" fmla="*/ 1 h 590"/>
                <a:gd name="T82" fmla="*/ 1 w 474"/>
                <a:gd name="T83" fmla="*/ 2 h 590"/>
                <a:gd name="T84" fmla="*/ 1 w 474"/>
                <a:gd name="T85" fmla="*/ 1 h 590"/>
                <a:gd name="T86" fmla="*/ 1 w 474"/>
                <a:gd name="T87" fmla="*/ 1 h 590"/>
                <a:gd name="T88" fmla="*/ 1 w 474"/>
                <a:gd name="T89" fmla="*/ 1 h 590"/>
                <a:gd name="T90" fmla="*/ 1 w 474"/>
                <a:gd name="T91" fmla="*/ 1 h 590"/>
                <a:gd name="T92" fmla="*/ 1 w 474"/>
                <a:gd name="T93" fmla="*/ 1 h 590"/>
                <a:gd name="T94" fmla="*/ 1 w 474"/>
                <a:gd name="T95" fmla="*/ 0 h 590"/>
                <a:gd name="T96" fmla="*/ 1 w 474"/>
                <a:gd name="T97" fmla="*/ 1 h 5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74" h="590">
                  <a:moveTo>
                    <a:pt x="150" y="67"/>
                  </a:moveTo>
                  <a:lnTo>
                    <a:pt x="160" y="99"/>
                  </a:lnTo>
                  <a:lnTo>
                    <a:pt x="170" y="132"/>
                  </a:lnTo>
                  <a:lnTo>
                    <a:pt x="177" y="164"/>
                  </a:lnTo>
                  <a:lnTo>
                    <a:pt x="185" y="197"/>
                  </a:lnTo>
                  <a:lnTo>
                    <a:pt x="193" y="229"/>
                  </a:lnTo>
                  <a:lnTo>
                    <a:pt x="199" y="262"/>
                  </a:lnTo>
                  <a:lnTo>
                    <a:pt x="203" y="295"/>
                  </a:lnTo>
                  <a:lnTo>
                    <a:pt x="207" y="329"/>
                  </a:lnTo>
                  <a:lnTo>
                    <a:pt x="209" y="362"/>
                  </a:lnTo>
                  <a:lnTo>
                    <a:pt x="211" y="396"/>
                  </a:lnTo>
                  <a:lnTo>
                    <a:pt x="217" y="417"/>
                  </a:lnTo>
                  <a:lnTo>
                    <a:pt x="225" y="437"/>
                  </a:lnTo>
                  <a:lnTo>
                    <a:pt x="236" y="455"/>
                  </a:lnTo>
                  <a:lnTo>
                    <a:pt x="250" y="470"/>
                  </a:lnTo>
                  <a:lnTo>
                    <a:pt x="264" y="484"/>
                  </a:lnTo>
                  <a:lnTo>
                    <a:pt x="282" y="498"/>
                  </a:lnTo>
                  <a:lnTo>
                    <a:pt x="299" y="512"/>
                  </a:lnTo>
                  <a:lnTo>
                    <a:pt x="317" y="526"/>
                  </a:lnTo>
                  <a:lnTo>
                    <a:pt x="335" y="539"/>
                  </a:lnTo>
                  <a:lnTo>
                    <a:pt x="352" y="553"/>
                  </a:lnTo>
                  <a:lnTo>
                    <a:pt x="368" y="537"/>
                  </a:lnTo>
                  <a:lnTo>
                    <a:pt x="339" y="518"/>
                  </a:lnTo>
                  <a:lnTo>
                    <a:pt x="315" y="496"/>
                  </a:lnTo>
                  <a:lnTo>
                    <a:pt x="293" y="472"/>
                  </a:lnTo>
                  <a:lnTo>
                    <a:pt x="278" y="445"/>
                  </a:lnTo>
                  <a:lnTo>
                    <a:pt x="264" y="415"/>
                  </a:lnTo>
                  <a:lnTo>
                    <a:pt x="252" y="386"/>
                  </a:lnTo>
                  <a:lnTo>
                    <a:pt x="246" y="352"/>
                  </a:lnTo>
                  <a:lnTo>
                    <a:pt x="240" y="319"/>
                  </a:lnTo>
                  <a:lnTo>
                    <a:pt x="238" y="286"/>
                  </a:lnTo>
                  <a:lnTo>
                    <a:pt x="238" y="250"/>
                  </a:lnTo>
                  <a:lnTo>
                    <a:pt x="258" y="264"/>
                  </a:lnTo>
                  <a:lnTo>
                    <a:pt x="270" y="278"/>
                  </a:lnTo>
                  <a:lnTo>
                    <a:pt x="278" y="293"/>
                  </a:lnTo>
                  <a:lnTo>
                    <a:pt x="284" y="309"/>
                  </a:lnTo>
                  <a:lnTo>
                    <a:pt x="288" y="325"/>
                  </a:lnTo>
                  <a:lnTo>
                    <a:pt x="290" y="341"/>
                  </a:lnTo>
                  <a:lnTo>
                    <a:pt x="295" y="356"/>
                  </a:lnTo>
                  <a:lnTo>
                    <a:pt x="303" y="368"/>
                  </a:lnTo>
                  <a:lnTo>
                    <a:pt x="313" y="378"/>
                  </a:lnTo>
                  <a:lnTo>
                    <a:pt x="331" y="386"/>
                  </a:lnTo>
                  <a:lnTo>
                    <a:pt x="343" y="402"/>
                  </a:lnTo>
                  <a:lnTo>
                    <a:pt x="354" y="415"/>
                  </a:lnTo>
                  <a:lnTo>
                    <a:pt x="370" y="431"/>
                  </a:lnTo>
                  <a:lnTo>
                    <a:pt x="384" y="447"/>
                  </a:lnTo>
                  <a:lnTo>
                    <a:pt x="400" y="461"/>
                  </a:lnTo>
                  <a:lnTo>
                    <a:pt x="415" y="476"/>
                  </a:lnTo>
                  <a:lnTo>
                    <a:pt x="429" y="492"/>
                  </a:lnTo>
                  <a:lnTo>
                    <a:pt x="445" y="508"/>
                  </a:lnTo>
                  <a:lnTo>
                    <a:pt x="461" y="522"/>
                  </a:lnTo>
                  <a:lnTo>
                    <a:pt x="474" y="537"/>
                  </a:lnTo>
                  <a:lnTo>
                    <a:pt x="421" y="590"/>
                  </a:lnTo>
                  <a:lnTo>
                    <a:pt x="400" y="585"/>
                  </a:lnTo>
                  <a:lnTo>
                    <a:pt x="380" y="577"/>
                  </a:lnTo>
                  <a:lnTo>
                    <a:pt x="358" y="569"/>
                  </a:lnTo>
                  <a:lnTo>
                    <a:pt x="339" y="559"/>
                  </a:lnTo>
                  <a:lnTo>
                    <a:pt x="317" y="549"/>
                  </a:lnTo>
                  <a:lnTo>
                    <a:pt x="297" y="537"/>
                  </a:lnTo>
                  <a:lnTo>
                    <a:pt x="280" y="526"/>
                  </a:lnTo>
                  <a:lnTo>
                    <a:pt x="262" y="512"/>
                  </a:lnTo>
                  <a:lnTo>
                    <a:pt x="246" y="498"/>
                  </a:lnTo>
                  <a:lnTo>
                    <a:pt x="232" y="484"/>
                  </a:lnTo>
                  <a:lnTo>
                    <a:pt x="179" y="445"/>
                  </a:lnTo>
                  <a:lnTo>
                    <a:pt x="181" y="445"/>
                  </a:lnTo>
                  <a:lnTo>
                    <a:pt x="185" y="443"/>
                  </a:lnTo>
                  <a:lnTo>
                    <a:pt x="187" y="439"/>
                  </a:lnTo>
                  <a:lnTo>
                    <a:pt x="191" y="437"/>
                  </a:lnTo>
                  <a:lnTo>
                    <a:pt x="193" y="433"/>
                  </a:lnTo>
                  <a:lnTo>
                    <a:pt x="195" y="429"/>
                  </a:lnTo>
                  <a:lnTo>
                    <a:pt x="195" y="423"/>
                  </a:lnTo>
                  <a:lnTo>
                    <a:pt x="197" y="419"/>
                  </a:lnTo>
                  <a:lnTo>
                    <a:pt x="197" y="413"/>
                  </a:lnTo>
                  <a:lnTo>
                    <a:pt x="195" y="408"/>
                  </a:lnTo>
                  <a:lnTo>
                    <a:pt x="185" y="398"/>
                  </a:lnTo>
                  <a:lnTo>
                    <a:pt x="174" y="392"/>
                  </a:lnTo>
                  <a:lnTo>
                    <a:pt x="160" y="388"/>
                  </a:lnTo>
                  <a:lnTo>
                    <a:pt x="148" y="386"/>
                  </a:lnTo>
                  <a:lnTo>
                    <a:pt x="134" y="382"/>
                  </a:lnTo>
                  <a:lnTo>
                    <a:pt x="120" y="380"/>
                  </a:lnTo>
                  <a:lnTo>
                    <a:pt x="109" y="378"/>
                  </a:lnTo>
                  <a:lnTo>
                    <a:pt x="95" y="374"/>
                  </a:lnTo>
                  <a:lnTo>
                    <a:pt x="85" y="368"/>
                  </a:lnTo>
                  <a:lnTo>
                    <a:pt x="75" y="358"/>
                  </a:lnTo>
                  <a:lnTo>
                    <a:pt x="77" y="350"/>
                  </a:lnTo>
                  <a:lnTo>
                    <a:pt x="81" y="343"/>
                  </a:lnTo>
                  <a:lnTo>
                    <a:pt x="87" y="337"/>
                  </a:lnTo>
                  <a:lnTo>
                    <a:pt x="93" y="331"/>
                  </a:lnTo>
                  <a:lnTo>
                    <a:pt x="101" y="325"/>
                  </a:lnTo>
                  <a:lnTo>
                    <a:pt x="107" y="319"/>
                  </a:lnTo>
                  <a:lnTo>
                    <a:pt x="111" y="311"/>
                  </a:lnTo>
                  <a:lnTo>
                    <a:pt x="113" y="305"/>
                  </a:lnTo>
                  <a:lnTo>
                    <a:pt x="111" y="297"/>
                  </a:lnTo>
                  <a:lnTo>
                    <a:pt x="103" y="288"/>
                  </a:lnTo>
                  <a:lnTo>
                    <a:pt x="93" y="288"/>
                  </a:lnTo>
                  <a:lnTo>
                    <a:pt x="85" y="289"/>
                  </a:lnTo>
                  <a:lnTo>
                    <a:pt x="77" y="293"/>
                  </a:lnTo>
                  <a:lnTo>
                    <a:pt x="69" y="297"/>
                  </a:lnTo>
                  <a:lnTo>
                    <a:pt x="61" y="303"/>
                  </a:lnTo>
                  <a:lnTo>
                    <a:pt x="54" y="309"/>
                  </a:lnTo>
                  <a:lnTo>
                    <a:pt x="48" y="311"/>
                  </a:lnTo>
                  <a:lnTo>
                    <a:pt x="40" y="313"/>
                  </a:lnTo>
                  <a:lnTo>
                    <a:pt x="30" y="311"/>
                  </a:lnTo>
                  <a:lnTo>
                    <a:pt x="22" y="303"/>
                  </a:lnTo>
                  <a:lnTo>
                    <a:pt x="18" y="307"/>
                  </a:lnTo>
                  <a:lnTo>
                    <a:pt x="16" y="309"/>
                  </a:lnTo>
                  <a:lnTo>
                    <a:pt x="14" y="313"/>
                  </a:lnTo>
                  <a:lnTo>
                    <a:pt x="14" y="317"/>
                  </a:lnTo>
                  <a:lnTo>
                    <a:pt x="14" y="321"/>
                  </a:lnTo>
                  <a:lnTo>
                    <a:pt x="14" y="325"/>
                  </a:lnTo>
                  <a:lnTo>
                    <a:pt x="14" y="329"/>
                  </a:lnTo>
                  <a:lnTo>
                    <a:pt x="14" y="335"/>
                  </a:lnTo>
                  <a:lnTo>
                    <a:pt x="12" y="339"/>
                  </a:lnTo>
                  <a:lnTo>
                    <a:pt x="12" y="343"/>
                  </a:lnTo>
                  <a:lnTo>
                    <a:pt x="0" y="77"/>
                  </a:lnTo>
                  <a:lnTo>
                    <a:pt x="20" y="95"/>
                  </a:lnTo>
                  <a:lnTo>
                    <a:pt x="34" y="114"/>
                  </a:lnTo>
                  <a:lnTo>
                    <a:pt x="42" y="136"/>
                  </a:lnTo>
                  <a:lnTo>
                    <a:pt x="48" y="162"/>
                  </a:lnTo>
                  <a:lnTo>
                    <a:pt x="50" y="185"/>
                  </a:lnTo>
                  <a:lnTo>
                    <a:pt x="54" y="211"/>
                  </a:lnTo>
                  <a:lnTo>
                    <a:pt x="59" y="232"/>
                  </a:lnTo>
                  <a:lnTo>
                    <a:pt x="69" y="254"/>
                  </a:lnTo>
                  <a:lnTo>
                    <a:pt x="83" y="270"/>
                  </a:lnTo>
                  <a:lnTo>
                    <a:pt x="103" y="282"/>
                  </a:lnTo>
                  <a:lnTo>
                    <a:pt x="109" y="264"/>
                  </a:lnTo>
                  <a:lnTo>
                    <a:pt x="111" y="244"/>
                  </a:lnTo>
                  <a:lnTo>
                    <a:pt x="111" y="227"/>
                  </a:lnTo>
                  <a:lnTo>
                    <a:pt x="109" y="207"/>
                  </a:lnTo>
                  <a:lnTo>
                    <a:pt x="107" y="187"/>
                  </a:lnTo>
                  <a:lnTo>
                    <a:pt x="101" y="168"/>
                  </a:lnTo>
                  <a:lnTo>
                    <a:pt x="95" y="148"/>
                  </a:lnTo>
                  <a:lnTo>
                    <a:pt x="89" y="128"/>
                  </a:lnTo>
                  <a:lnTo>
                    <a:pt x="83" y="111"/>
                  </a:lnTo>
                  <a:lnTo>
                    <a:pt x="75" y="93"/>
                  </a:lnTo>
                  <a:lnTo>
                    <a:pt x="79" y="83"/>
                  </a:lnTo>
                  <a:lnTo>
                    <a:pt x="79" y="71"/>
                  </a:lnTo>
                  <a:lnTo>
                    <a:pt x="81" y="57"/>
                  </a:lnTo>
                  <a:lnTo>
                    <a:pt x="81" y="44"/>
                  </a:lnTo>
                  <a:lnTo>
                    <a:pt x="83" y="32"/>
                  </a:lnTo>
                  <a:lnTo>
                    <a:pt x="85" y="20"/>
                  </a:lnTo>
                  <a:lnTo>
                    <a:pt x="91" y="10"/>
                  </a:lnTo>
                  <a:lnTo>
                    <a:pt x="97" y="4"/>
                  </a:lnTo>
                  <a:lnTo>
                    <a:pt x="107" y="0"/>
                  </a:lnTo>
                  <a:lnTo>
                    <a:pt x="118" y="2"/>
                  </a:lnTo>
                  <a:lnTo>
                    <a:pt x="150" y="67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6" name="Freeform 39"/>
            <p:cNvSpPr>
              <a:spLocks/>
            </p:cNvSpPr>
            <p:nvPr/>
          </p:nvSpPr>
          <p:spPr bwMode="auto">
            <a:xfrm>
              <a:off x="4643" y="2122"/>
              <a:ext cx="57" cy="226"/>
            </a:xfrm>
            <a:custGeom>
              <a:avLst/>
              <a:gdLst>
                <a:gd name="T0" fmla="*/ 1 w 114"/>
                <a:gd name="T1" fmla="*/ 1 h 453"/>
                <a:gd name="T2" fmla="*/ 1 w 114"/>
                <a:gd name="T3" fmla="*/ 1 h 453"/>
                <a:gd name="T4" fmla="*/ 0 w 114"/>
                <a:gd name="T5" fmla="*/ 0 h 453"/>
                <a:gd name="T6" fmla="*/ 1 w 114"/>
                <a:gd name="T7" fmla="*/ 0 h 453"/>
                <a:gd name="T8" fmla="*/ 1 w 114"/>
                <a:gd name="T9" fmla="*/ 0 h 453"/>
                <a:gd name="T10" fmla="*/ 1 w 114"/>
                <a:gd name="T11" fmla="*/ 0 h 453"/>
                <a:gd name="T12" fmla="*/ 1 w 114"/>
                <a:gd name="T13" fmla="*/ 0 h 453"/>
                <a:gd name="T14" fmla="*/ 1 w 114"/>
                <a:gd name="T15" fmla="*/ 0 h 453"/>
                <a:gd name="T16" fmla="*/ 1 w 114"/>
                <a:gd name="T17" fmla="*/ 0 h 453"/>
                <a:gd name="T18" fmla="*/ 1 w 114"/>
                <a:gd name="T19" fmla="*/ 0 h 453"/>
                <a:gd name="T20" fmla="*/ 1 w 114"/>
                <a:gd name="T21" fmla="*/ 0 h 453"/>
                <a:gd name="T22" fmla="*/ 1 w 114"/>
                <a:gd name="T23" fmla="*/ 0 h 453"/>
                <a:gd name="T24" fmla="*/ 1 w 114"/>
                <a:gd name="T25" fmla="*/ 1 h 453"/>
                <a:gd name="T26" fmla="*/ 1 w 114"/>
                <a:gd name="T27" fmla="*/ 1 h 453"/>
                <a:gd name="T28" fmla="*/ 1 w 114"/>
                <a:gd name="T29" fmla="*/ 1 h 4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453">
                  <a:moveTo>
                    <a:pt x="69" y="258"/>
                  </a:moveTo>
                  <a:lnTo>
                    <a:pt x="114" y="453"/>
                  </a:lnTo>
                  <a:lnTo>
                    <a:pt x="0" y="0"/>
                  </a:lnTo>
                  <a:lnTo>
                    <a:pt x="12" y="22"/>
                  </a:lnTo>
                  <a:lnTo>
                    <a:pt x="22" y="45"/>
                  </a:lnTo>
                  <a:lnTo>
                    <a:pt x="27" y="71"/>
                  </a:lnTo>
                  <a:lnTo>
                    <a:pt x="33" y="99"/>
                  </a:lnTo>
                  <a:lnTo>
                    <a:pt x="39" y="124"/>
                  </a:lnTo>
                  <a:lnTo>
                    <a:pt x="43" y="152"/>
                  </a:lnTo>
                  <a:lnTo>
                    <a:pt x="47" y="179"/>
                  </a:lnTo>
                  <a:lnTo>
                    <a:pt x="53" y="207"/>
                  </a:lnTo>
                  <a:lnTo>
                    <a:pt x="61" y="232"/>
                  </a:lnTo>
                  <a:lnTo>
                    <a:pt x="71" y="258"/>
                  </a:lnTo>
                  <a:lnTo>
                    <a:pt x="69" y="258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7" name="Freeform 40"/>
            <p:cNvSpPr>
              <a:spLocks/>
            </p:cNvSpPr>
            <p:nvPr/>
          </p:nvSpPr>
          <p:spPr bwMode="auto">
            <a:xfrm>
              <a:off x="4036" y="2129"/>
              <a:ext cx="75" cy="257"/>
            </a:xfrm>
            <a:custGeom>
              <a:avLst/>
              <a:gdLst>
                <a:gd name="T0" fmla="*/ 1 w 149"/>
                <a:gd name="T1" fmla="*/ 2 h 513"/>
                <a:gd name="T2" fmla="*/ 1 w 149"/>
                <a:gd name="T3" fmla="*/ 2 h 513"/>
                <a:gd name="T4" fmla="*/ 1 w 149"/>
                <a:gd name="T5" fmla="*/ 2 h 513"/>
                <a:gd name="T6" fmla="*/ 1 w 149"/>
                <a:gd name="T7" fmla="*/ 2 h 513"/>
                <a:gd name="T8" fmla="*/ 1 w 149"/>
                <a:gd name="T9" fmla="*/ 2 h 513"/>
                <a:gd name="T10" fmla="*/ 1 w 149"/>
                <a:gd name="T11" fmla="*/ 3 h 513"/>
                <a:gd name="T12" fmla="*/ 1 w 149"/>
                <a:gd name="T13" fmla="*/ 2 h 513"/>
                <a:gd name="T14" fmla="*/ 1 w 149"/>
                <a:gd name="T15" fmla="*/ 2 h 513"/>
                <a:gd name="T16" fmla="*/ 1 w 149"/>
                <a:gd name="T17" fmla="*/ 2 h 513"/>
                <a:gd name="T18" fmla="*/ 1 w 149"/>
                <a:gd name="T19" fmla="*/ 2 h 513"/>
                <a:gd name="T20" fmla="*/ 1 w 149"/>
                <a:gd name="T21" fmla="*/ 2 h 513"/>
                <a:gd name="T22" fmla="*/ 1 w 149"/>
                <a:gd name="T23" fmla="*/ 2 h 513"/>
                <a:gd name="T24" fmla="*/ 1 w 149"/>
                <a:gd name="T25" fmla="*/ 2 h 513"/>
                <a:gd name="T26" fmla="*/ 1 w 149"/>
                <a:gd name="T27" fmla="*/ 2 h 513"/>
                <a:gd name="T28" fmla="*/ 1 w 149"/>
                <a:gd name="T29" fmla="*/ 2 h 513"/>
                <a:gd name="T30" fmla="*/ 1 w 149"/>
                <a:gd name="T31" fmla="*/ 2 h 513"/>
                <a:gd name="T32" fmla="*/ 1 w 149"/>
                <a:gd name="T33" fmla="*/ 2 h 513"/>
                <a:gd name="T34" fmla="*/ 1 w 149"/>
                <a:gd name="T35" fmla="*/ 2 h 513"/>
                <a:gd name="T36" fmla="*/ 1 w 149"/>
                <a:gd name="T37" fmla="*/ 2 h 513"/>
                <a:gd name="T38" fmla="*/ 1 w 149"/>
                <a:gd name="T39" fmla="*/ 2 h 513"/>
                <a:gd name="T40" fmla="*/ 1 w 149"/>
                <a:gd name="T41" fmla="*/ 2 h 513"/>
                <a:gd name="T42" fmla="*/ 1 w 149"/>
                <a:gd name="T43" fmla="*/ 1 h 513"/>
                <a:gd name="T44" fmla="*/ 1 w 149"/>
                <a:gd name="T45" fmla="*/ 1 h 513"/>
                <a:gd name="T46" fmla="*/ 1 w 149"/>
                <a:gd name="T47" fmla="*/ 1 h 513"/>
                <a:gd name="T48" fmla="*/ 1 w 149"/>
                <a:gd name="T49" fmla="*/ 1 h 513"/>
                <a:gd name="T50" fmla="*/ 1 w 149"/>
                <a:gd name="T51" fmla="*/ 1 h 513"/>
                <a:gd name="T52" fmla="*/ 1 w 149"/>
                <a:gd name="T53" fmla="*/ 1 h 513"/>
                <a:gd name="T54" fmla="*/ 1 w 149"/>
                <a:gd name="T55" fmla="*/ 1 h 513"/>
                <a:gd name="T56" fmla="*/ 1 w 149"/>
                <a:gd name="T57" fmla="*/ 1 h 513"/>
                <a:gd name="T58" fmla="*/ 1 w 149"/>
                <a:gd name="T59" fmla="*/ 1 h 513"/>
                <a:gd name="T60" fmla="*/ 1 w 149"/>
                <a:gd name="T61" fmla="*/ 1 h 513"/>
                <a:gd name="T62" fmla="*/ 1 w 149"/>
                <a:gd name="T63" fmla="*/ 1 h 513"/>
                <a:gd name="T64" fmla="*/ 1 w 149"/>
                <a:gd name="T65" fmla="*/ 1 h 513"/>
                <a:gd name="T66" fmla="*/ 1 w 149"/>
                <a:gd name="T67" fmla="*/ 1 h 513"/>
                <a:gd name="T68" fmla="*/ 1 w 149"/>
                <a:gd name="T69" fmla="*/ 1 h 513"/>
                <a:gd name="T70" fmla="*/ 1 w 149"/>
                <a:gd name="T71" fmla="*/ 1 h 513"/>
                <a:gd name="T72" fmla="*/ 1 w 149"/>
                <a:gd name="T73" fmla="*/ 1 h 513"/>
                <a:gd name="T74" fmla="*/ 1 w 149"/>
                <a:gd name="T75" fmla="*/ 1 h 513"/>
                <a:gd name="T76" fmla="*/ 1 w 149"/>
                <a:gd name="T77" fmla="*/ 2 h 513"/>
                <a:gd name="T78" fmla="*/ 1 w 149"/>
                <a:gd name="T79" fmla="*/ 2 h 513"/>
                <a:gd name="T80" fmla="*/ 1 w 149"/>
                <a:gd name="T81" fmla="*/ 2 h 513"/>
                <a:gd name="T82" fmla="*/ 1 w 149"/>
                <a:gd name="T83" fmla="*/ 2 h 51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9" h="513">
                  <a:moveTo>
                    <a:pt x="61" y="490"/>
                  </a:moveTo>
                  <a:lnTo>
                    <a:pt x="55" y="494"/>
                  </a:lnTo>
                  <a:lnTo>
                    <a:pt x="51" y="494"/>
                  </a:lnTo>
                  <a:lnTo>
                    <a:pt x="47" y="492"/>
                  </a:lnTo>
                  <a:lnTo>
                    <a:pt x="43" y="490"/>
                  </a:lnTo>
                  <a:lnTo>
                    <a:pt x="39" y="488"/>
                  </a:lnTo>
                  <a:lnTo>
                    <a:pt x="37" y="486"/>
                  </a:lnTo>
                  <a:lnTo>
                    <a:pt x="33" y="484"/>
                  </a:lnTo>
                  <a:lnTo>
                    <a:pt x="29" y="484"/>
                  </a:lnTo>
                  <a:lnTo>
                    <a:pt x="27" y="486"/>
                  </a:lnTo>
                  <a:lnTo>
                    <a:pt x="23" y="492"/>
                  </a:lnTo>
                  <a:lnTo>
                    <a:pt x="23" y="513"/>
                  </a:lnTo>
                  <a:lnTo>
                    <a:pt x="10" y="496"/>
                  </a:lnTo>
                  <a:lnTo>
                    <a:pt x="2" y="478"/>
                  </a:lnTo>
                  <a:lnTo>
                    <a:pt x="0" y="460"/>
                  </a:lnTo>
                  <a:lnTo>
                    <a:pt x="4" y="441"/>
                  </a:lnTo>
                  <a:lnTo>
                    <a:pt x="10" y="423"/>
                  </a:lnTo>
                  <a:lnTo>
                    <a:pt x="17" y="405"/>
                  </a:lnTo>
                  <a:lnTo>
                    <a:pt x="27" y="387"/>
                  </a:lnTo>
                  <a:lnTo>
                    <a:pt x="35" y="370"/>
                  </a:lnTo>
                  <a:lnTo>
                    <a:pt x="41" y="352"/>
                  </a:lnTo>
                  <a:lnTo>
                    <a:pt x="45" y="334"/>
                  </a:lnTo>
                  <a:lnTo>
                    <a:pt x="51" y="334"/>
                  </a:lnTo>
                  <a:lnTo>
                    <a:pt x="55" y="338"/>
                  </a:lnTo>
                  <a:lnTo>
                    <a:pt x="61" y="340"/>
                  </a:lnTo>
                  <a:lnTo>
                    <a:pt x="65" y="344"/>
                  </a:lnTo>
                  <a:lnTo>
                    <a:pt x="69" y="346"/>
                  </a:lnTo>
                  <a:lnTo>
                    <a:pt x="74" y="346"/>
                  </a:lnTo>
                  <a:lnTo>
                    <a:pt x="78" y="346"/>
                  </a:lnTo>
                  <a:lnTo>
                    <a:pt x="82" y="344"/>
                  </a:lnTo>
                  <a:lnTo>
                    <a:pt x="86" y="340"/>
                  </a:lnTo>
                  <a:lnTo>
                    <a:pt x="88" y="334"/>
                  </a:lnTo>
                  <a:lnTo>
                    <a:pt x="84" y="326"/>
                  </a:lnTo>
                  <a:lnTo>
                    <a:pt x="80" y="319"/>
                  </a:lnTo>
                  <a:lnTo>
                    <a:pt x="76" y="313"/>
                  </a:lnTo>
                  <a:lnTo>
                    <a:pt x="72" y="305"/>
                  </a:lnTo>
                  <a:lnTo>
                    <a:pt x="71" y="295"/>
                  </a:lnTo>
                  <a:lnTo>
                    <a:pt x="69" y="287"/>
                  </a:lnTo>
                  <a:lnTo>
                    <a:pt x="69" y="279"/>
                  </a:lnTo>
                  <a:lnTo>
                    <a:pt x="69" y="273"/>
                  </a:lnTo>
                  <a:lnTo>
                    <a:pt x="72" y="265"/>
                  </a:lnTo>
                  <a:lnTo>
                    <a:pt x="76" y="258"/>
                  </a:lnTo>
                  <a:lnTo>
                    <a:pt x="78" y="250"/>
                  </a:lnTo>
                  <a:lnTo>
                    <a:pt x="80" y="244"/>
                  </a:lnTo>
                  <a:lnTo>
                    <a:pt x="84" y="242"/>
                  </a:lnTo>
                  <a:lnTo>
                    <a:pt x="90" y="242"/>
                  </a:lnTo>
                  <a:lnTo>
                    <a:pt x="96" y="242"/>
                  </a:lnTo>
                  <a:lnTo>
                    <a:pt x="102" y="242"/>
                  </a:lnTo>
                  <a:lnTo>
                    <a:pt x="108" y="240"/>
                  </a:lnTo>
                  <a:lnTo>
                    <a:pt x="114" y="238"/>
                  </a:lnTo>
                  <a:lnTo>
                    <a:pt x="118" y="234"/>
                  </a:lnTo>
                  <a:lnTo>
                    <a:pt x="120" y="226"/>
                  </a:lnTo>
                  <a:lnTo>
                    <a:pt x="124" y="220"/>
                  </a:lnTo>
                  <a:lnTo>
                    <a:pt x="124" y="212"/>
                  </a:lnTo>
                  <a:lnTo>
                    <a:pt x="122" y="205"/>
                  </a:lnTo>
                  <a:lnTo>
                    <a:pt x="118" y="197"/>
                  </a:lnTo>
                  <a:lnTo>
                    <a:pt x="114" y="189"/>
                  </a:lnTo>
                  <a:lnTo>
                    <a:pt x="108" y="183"/>
                  </a:lnTo>
                  <a:lnTo>
                    <a:pt x="102" y="175"/>
                  </a:lnTo>
                  <a:lnTo>
                    <a:pt x="98" y="169"/>
                  </a:lnTo>
                  <a:lnTo>
                    <a:pt x="92" y="163"/>
                  </a:lnTo>
                  <a:lnTo>
                    <a:pt x="88" y="157"/>
                  </a:lnTo>
                  <a:lnTo>
                    <a:pt x="82" y="167"/>
                  </a:lnTo>
                  <a:lnTo>
                    <a:pt x="59" y="149"/>
                  </a:lnTo>
                  <a:lnTo>
                    <a:pt x="47" y="132"/>
                  </a:lnTo>
                  <a:lnTo>
                    <a:pt x="47" y="116"/>
                  </a:lnTo>
                  <a:lnTo>
                    <a:pt x="55" y="100"/>
                  </a:lnTo>
                  <a:lnTo>
                    <a:pt x="67" y="83"/>
                  </a:lnTo>
                  <a:lnTo>
                    <a:pt x="84" y="67"/>
                  </a:lnTo>
                  <a:lnTo>
                    <a:pt x="102" y="51"/>
                  </a:lnTo>
                  <a:lnTo>
                    <a:pt x="118" y="35"/>
                  </a:lnTo>
                  <a:lnTo>
                    <a:pt x="130" y="18"/>
                  </a:lnTo>
                  <a:lnTo>
                    <a:pt x="135" y="0"/>
                  </a:lnTo>
                  <a:lnTo>
                    <a:pt x="135" y="57"/>
                  </a:lnTo>
                  <a:lnTo>
                    <a:pt x="137" y="112"/>
                  </a:lnTo>
                  <a:lnTo>
                    <a:pt x="143" y="165"/>
                  </a:lnTo>
                  <a:lnTo>
                    <a:pt x="147" y="214"/>
                  </a:lnTo>
                  <a:lnTo>
                    <a:pt x="149" y="264"/>
                  </a:lnTo>
                  <a:lnTo>
                    <a:pt x="147" y="311"/>
                  </a:lnTo>
                  <a:lnTo>
                    <a:pt x="139" y="356"/>
                  </a:lnTo>
                  <a:lnTo>
                    <a:pt x="124" y="401"/>
                  </a:lnTo>
                  <a:lnTo>
                    <a:pt x="98" y="446"/>
                  </a:lnTo>
                  <a:lnTo>
                    <a:pt x="61" y="492"/>
                  </a:lnTo>
                  <a:lnTo>
                    <a:pt x="61" y="490"/>
                  </a:lnTo>
                  <a:close/>
                </a:path>
              </a:pathLst>
            </a:custGeom>
            <a:solidFill>
              <a:srgbClr val="B1C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8" name="Freeform 41"/>
            <p:cNvSpPr>
              <a:spLocks/>
            </p:cNvSpPr>
            <p:nvPr/>
          </p:nvSpPr>
          <p:spPr bwMode="auto">
            <a:xfrm>
              <a:off x="4130" y="2129"/>
              <a:ext cx="12" cy="11"/>
            </a:xfrm>
            <a:custGeom>
              <a:avLst/>
              <a:gdLst>
                <a:gd name="T0" fmla="*/ 0 w 23"/>
                <a:gd name="T1" fmla="*/ 1 h 22"/>
                <a:gd name="T2" fmla="*/ 1 w 23"/>
                <a:gd name="T3" fmla="*/ 0 h 22"/>
                <a:gd name="T4" fmla="*/ 1 w 23"/>
                <a:gd name="T5" fmla="*/ 1 h 22"/>
                <a:gd name="T6" fmla="*/ 1 w 23"/>
                <a:gd name="T7" fmla="*/ 1 h 22"/>
                <a:gd name="T8" fmla="*/ 1 w 23"/>
                <a:gd name="T9" fmla="*/ 1 h 22"/>
                <a:gd name="T10" fmla="*/ 0 w 23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2">
                  <a:moveTo>
                    <a:pt x="0" y="6"/>
                  </a:moveTo>
                  <a:lnTo>
                    <a:pt x="7" y="0"/>
                  </a:lnTo>
                  <a:lnTo>
                    <a:pt x="23" y="22"/>
                  </a:lnTo>
                  <a:lnTo>
                    <a:pt x="1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9" name="Freeform 42"/>
            <p:cNvSpPr>
              <a:spLocks/>
            </p:cNvSpPr>
            <p:nvPr/>
          </p:nvSpPr>
          <p:spPr bwMode="auto">
            <a:xfrm>
              <a:off x="4855" y="2129"/>
              <a:ext cx="16" cy="11"/>
            </a:xfrm>
            <a:custGeom>
              <a:avLst/>
              <a:gdLst>
                <a:gd name="T0" fmla="*/ 1 w 31"/>
                <a:gd name="T1" fmla="*/ 1 h 22"/>
                <a:gd name="T2" fmla="*/ 0 w 31"/>
                <a:gd name="T3" fmla="*/ 0 h 22"/>
                <a:gd name="T4" fmla="*/ 1 w 31"/>
                <a:gd name="T5" fmla="*/ 0 h 22"/>
                <a:gd name="T6" fmla="*/ 1 w 31"/>
                <a:gd name="T7" fmla="*/ 1 h 22"/>
                <a:gd name="T8" fmla="*/ 1 w 31"/>
                <a:gd name="T9" fmla="*/ 1 h 22"/>
                <a:gd name="T10" fmla="*/ 1 w 31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31" y="22"/>
                  </a:lnTo>
                  <a:lnTo>
                    <a:pt x="29" y="22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0" name="Freeform 43"/>
            <p:cNvSpPr>
              <a:spLocks/>
            </p:cNvSpPr>
            <p:nvPr/>
          </p:nvSpPr>
          <p:spPr bwMode="auto">
            <a:xfrm>
              <a:off x="3968" y="2145"/>
              <a:ext cx="93" cy="111"/>
            </a:xfrm>
            <a:custGeom>
              <a:avLst/>
              <a:gdLst>
                <a:gd name="T0" fmla="*/ 0 w 187"/>
                <a:gd name="T1" fmla="*/ 0 h 223"/>
                <a:gd name="T2" fmla="*/ 0 w 187"/>
                <a:gd name="T3" fmla="*/ 0 h 223"/>
                <a:gd name="T4" fmla="*/ 0 w 187"/>
                <a:gd name="T5" fmla="*/ 0 h 223"/>
                <a:gd name="T6" fmla="*/ 0 w 187"/>
                <a:gd name="T7" fmla="*/ 0 h 223"/>
                <a:gd name="T8" fmla="*/ 0 w 187"/>
                <a:gd name="T9" fmla="*/ 0 h 223"/>
                <a:gd name="T10" fmla="*/ 0 w 187"/>
                <a:gd name="T11" fmla="*/ 0 h 223"/>
                <a:gd name="T12" fmla="*/ 0 w 187"/>
                <a:gd name="T13" fmla="*/ 0 h 223"/>
                <a:gd name="T14" fmla="*/ 0 w 187"/>
                <a:gd name="T15" fmla="*/ 0 h 223"/>
                <a:gd name="T16" fmla="*/ 0 w 187"/>
                <a:gd name="T17" fmla="*/ 0 h 223"/>
                <a:gd name="T18" fmla="*/ 0 w 187"/>
                <a:gd name="T19" fmla="*/ 0 h 223"/>
                <a:gd name="T20" fmla="*/ 0 w 187"/>
                <a:gd name="T21" fmla="*/ 0 h 223"/>
                <a:gd name="T22" fmla="*/ 0 w 187"/>
                <a:gd name="T23" fmla="*/ 0 h 223"/>
                <a:gd name="T24" fmla="*/ 0 w 187"/>
                <a:gd name="T25" fmla="*/ 0 h 223"/>
                <a:gd name="T26" fmla="*/ 0 w 187"/>
                <a:gd name="T27" fmla="*/ 0 h 223"/>
                <a:gd name="T28" fmla="*/ 0 w 187"/>
                <a:gd name="T29" fmla="*/ 0 h 223"/>
                <a:gd name="T30" fmla="*/ 0 w 187"/>
                <a:gd name="T31" fmla="*/ 0 h 223"/>
                <a:gd name="T32" fmla="*/ 0 w 187"/>
                <a:gd name="T33" fmla="*/ 0 h 223"/>
                <a:gd name="T34" fmla="*/ 0 w 187"/>
                <a:gd name="T35" fmla="*/ 0 h 223"/>
                <a:gd name="T36" fmla="*/ 0 w 187"/>
                <a:gd name="T37" fmla="*/ 0 h 223"/>
                <a:gd name="T38" fmla="*/ 0 w 187"/>
                <a:gd name="T39" fmla="*/ 0 h 223"/>
                <a:gd name="T40" fmla="*/ 0 w 187"/>
                <a:gd name="T41" fmla="*/ 0 h 223"/>
                <a:gd name="T42" fmla="*/ 0 w 187"/>
                <a:gd name="T43" fmla="*/ 0 h 223"/>
                <a:gd name="T44" fmla="*/ 0 w 187"/>
                <a:gd name="T45" fmla="*/ 0 h 2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7" h="223">
                  <a:moveTo>
                    <a:pt x="187" y="174"/>
                  </a:moveTo>
                  <a:lnTo>
                    <a:pt x="185" y="179"/>
                  </a:lnTo>
                  <a:lnTo>
                    <a:pt x="183" y="187"/>
                  </a:lnTo>
                  <a:lnTo>
                    <a:pt x="181" y="195"/>
                  </a:lnTo>
                  <a:lnTo>
                    <a:pt x="179" y="203"/>
                  </a:lnTo>
                  <a:lnTo>
                    <a:pt x="177" y="209"/>
                  </a:lnTo>
                  <a:lnTo>
                    <a:pt x="173" y="217"/>
                  </a:lnTo>
                  <a:lnTo>
                    <a:pt x="169" y="221"/>
                  </a:lnTo>
                  <a:lnTo>
                    <a:pt x="165" y="223"/>
                  </a:lnTo>
                  <a:lnTo>
                    <a:pt x="157" y="223"/>
                  </a:lnTo>
                  <a:lnTo>
                    <a:pt x="150" y="217"/>
                  </a:lnTo>
                  <a:lnTo>
                    <a:pt x="134" y="197"/>
                  </a:lnTo>
                  <a:lnTo>
                    <a:pt x="112" y="175"/>
                  </a:lnTo>
                  <a:lnTo>
                    <a:pt x="89" y="156"/>
                  </a:lnTo>
                  <a:lnTo>
                    <a:pt x="65" y="136"/>
                  </a:lnTo>
                  <a:lnTo>
                    <a:pt x="43" y="116"/>
                  </a:lnTo>
                  <a:lnTo>
                    <a:pt x="24" y="95"/>
                  </a:lnTo>
                  <a:lnTo>
                    <a:pt x="10" y="73"/>
                  </a:lnTo>
                  <a:lnTo>
                    <a:pt x="0" y="52"/>
                  </a:lnTo>
                  <a:lnTo>
                    <a:pt x="0" y="26"/>
                  </a:lnTo>
                  <a:lnTo>
                    <a:pt x="8" y="0"/>
                  </a:lnTo>
                  <a:lnTo>
                    <a:pt x="187" y="174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1" name="Freeform 44"/>
            <p:cNvSpPr>
              <a:spLocks/>
            </p:cNvSpPr>
            <p:nvPr/>
          </p:nvSpPr>
          <p:spPr bwMode="auto">
            <a:xfrm>
              <a:off x="4844" y="2151"/>
              <a:ext cx="23" cy="43"/>
            </a:xfrm>
            <a:custGeom>
              <a:avLst/>
              <a:gdLst>
                <a:gd name="T0" fmla="*/ 1 w 45"/>
                <a:gd name="T1" fmla="*/ 0 h 87"/>
                <a:gd name="T2" fmla="*/ 1 w 45"/>
                <a:gd name="T3" fmla="*/ 0 h 87"/>
                <a:gd name="T4" fmla="*/ 1 w 45"/>
                <a:gd name="T5" fmla="*/ 0 h 87"/>
                <a:gd name="T6" fmla="*/ 1 w 45"/>
                <a:gd name="T7" fmla="*/ 0 h 87"/>
                <a:gd name="T8" fmla="*/ 1 w 45"/>
                <a:gd name="T9" fmla="*/ 0 h 87"/>
                <a:gd name="T10" fmla="*/ 1 w 45"/>
                <a:gd name="T11" fmla="*/ 0 h 87"/>
                <a:gd name="T12" fmla="*/ 1 w 45"/>
                <a:gd name="T13" fmla="*/ 0 h 87"/>
                <a:gd name="T14" fmla="*/ 1 w 45"/>
                <a:gd name="T15" fmla="*/ 0 h 87"/>
                <a:gd name="T16" fmla="*/ 1 w 45"/>
                <a:gd name="T17" fmla="*/ 0 h 87"/>
                <a:gd name="T18" fmla="*/ 1 w 45"/>
                <a:gd name="T19" fmla="*/ 0 h 87"/>
                <a:gd name="T20" fmla="*/ 1 w 45"/>
                <a:gd name="T21" fmla="*/ 0 h 87"/>
                <a:gd name="T22" fmla="*/ 1 w 45"/>
                <a:gd name="T23" fmla="*/ 0 h 87"/>
                <a:gd name="T24" fmla="*/ 0 w 45"/>
                <a:gd name="T25" fmla="*/ 0 h 87"/>
                <a:gd name="T26" fmla="*/ 0 w 45"/>
                <a:gd name="T27" fmla="*/ 0 h 87"/>
                <a:gd name="T28" fmla="*/ 0 w 45"/>
                <a:gd name="T29" fmla="*/ 0 h 87"/>
                <a:gd name="T30" fmla="*/ 1 w 45"/>
                <a:gd name="T31" fmla="*/ 0 h 87"/>
                <a:gd name="T32" fmla="*/ 1 w 45"/>
                <a:gd name="T33" fmla="*/ 0 h 87"/>
                <a:gd name="T34" fmla="*/ 1 w 45"/>
                <a:gd name="T35" fmla="*/ 0 h 87"/>
                <a:gd name="T36" fmla="*/ 1 w 45"/>
                <a:gd name="T37" fmla="*/ 0 h 87"/>
                <a:gd name="T38" fmla="*/ 1 w 45"/>
                <a:gd name="T39" fmla="*/ 0 h 87"/>
                <a:gd name="T40" fmla="*/ 1 w 45"/>
                <a:gd name="T41" fmla="*/ 0 h 87"/>
                <a:gd name="T42" fmla="*/ 1 w 45"/>
                <a:gd name="T43" fmla="*/ 0 h 87"/>
                <a:gd name="T44" fmla="*/ 1 w 45"/>
                <a:gd name="T45" fmla="*/ 0 h 87"/>
                <a:gd name="T46" fmla="*/ 1 w 45"/>
                <a:gd name="T47" fmla="*/ 0 h 87"/>
                <a:gd name="T48" fmla="*/ 1 w 45"/>
                <a:gd name="T49" fmla="*/ 0 h 87"/>
                <a:gd name="T50" fmla="*/ 1 w 45"/>
                <a:gd name="T51" fmla="*/ 0 h 87"/>
                <a:gd name="T52" fmla="*/ 1 w 45"/>
                <a:gd name="T53" fmla="*/ 0 h 87"/>
                <a:gd name="T54" fmla="*/ 1 w 45"/>
                <a:gd name="T55" fmla="*/ 0 h 87"/>
                <a:gd name="T56" fmla="*/ 1 w 45"/>
                <a:gd name="T57" fmla="*/ 0 h 87"/>
                <a:gd name="T58" fmla="*/ 1 w 45"/>
                <a:gd name="T59" fmla="*/ 0 h 87"/>
                <a:gd name="T60" fmla="*/ 1 w 45"/>
                <a:gd name="T61" fmla="*/ 0 h 87"/>
                <a:gd name="T62" fmla="*/ 1 w 45"/>
                <a:gd name="T63" fmla="*/ 0 h 87"/>
                <a:gd name="T64" fmla="*/ 1 w 45"/>
                <a:gd name="T65" fmla="*/ 0 h 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" h="87">
                  <a:moveTo>
                    <a:pt x="35" y="85"/>
                  </a:moveTo>
                  <a:lnTo>
                    <a:pt x="33" y="87"/>
                  </a:lnTo>
                  <a:lnTo>
                    <a:pt x="31" y="85"/>
                  </a:lnTo>
                  <a:lnTo>
                    <a:pt x="30" y="83"/>
                  </a:lnTo>
                  <a:lnTo>
                    <a:pt x="26" y="83"/>
                  </a:lnTo>
                  <a:lnTo>
                    <a:pt x="24" y="81"/>
                  </a:lnTo>
                  <a:lnTo>
                    <a:pt x="22" y="79"/>
                  </a:lnTo>
                  <a:lnTo>
                    <a:pt x="18" y="77"/>
                  </a:lnTo>
                  <a:lnTo>
                    <a:pt x="16" y="77"/>
                  </a:lnTo>
                  <a:lnTo>
                    <a:pt x="12" y="77"/>
                  </a:lnTo>
                  <a:lnTo>
                    <a:pt x="8" y="77"/>
                  </a:lnTo>
                  <a:lnTo>
                    <a:pt x="4" y="69"/>
                  </a:lnTo>
                  <a:lnTo>
                    <a:pt x="0" y="63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0" y="16"/>
                  </a:lnTo>
                  <a:lnTo>
                    <a:pt x="14" y="8"/>
                  </a:lnTo>
                  <a:lnTo>
                    <a:pt x="16" y="0"/>
                  </a:lnTo>
                  <a:lnTo>
                    <a:pt x="22" y="6"/>
                  </a:lnTo>
                  <a:lnTo>
                    <a:pt x="30" y="14"/>
                  </a:lnTo>
                  <a:lnTo>
                    <a:pt x="33" y="22"/>
                  </a:lnTo>
                  <a:lnTo>
                    <a:pt x="39" y="30"/>
                  </a:lnTo>
                  <a:lnTo>
                    <a:pt x="43" y="40"/>
                  </a:lnTo>
                  <a:lnTo>
                    <a:pt x="45" y="49"/>
                  </a:lnTo>
                  <a:lnTo>
                    <a:pt x="45" y="59"/>
                  </a:lnTo>
                  <a:lnTo>
                    <a:pt x="43" y="67"/>
                  </a:lnTo>
                  <a:lnTo>
                    <a:pt x="41" y="77"/>
                  </a:lnTo>
                  <a:lnTo>
                    <a:pt x="37" y="87"/>
                  </a:lnTo>
                  <a:lnTo>
                    <a:pt x="35" y="85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2" name="Freeform 45"/>
            <p:cNvSpPr>
              <a:spLocks/>
            </p:cNvSpPr>
            <p:nvPr/>
          </p:nvSpPr>
          <p:spPr bwMode="auto">
            <a:xfrm>
              <a:off x="5275" y="2160"/>
              <a:ext cx="113" cy="45"/>
            </a:xfrm>
            <a:custGeom>
              <a:avLst/>
              <a:gdLst>
                <a:gd name="T0" fmla="*/ 1 w 226"/>
                <a:gd name="T1" fmla="*/ 1 h 90"/>
                <a:gd name="T2" fmla="*/ 1 w 226"/>
                <a:gd name="T3" fmla="*/ 1 h 90"/>
                <a:gd name="T4" fmla="*/ 1 w 226"/>
                <a:gd name="T5" fmla="*/ 1 h 90"/>
                <a:gd name="T6" fmla="*/ 1 w 226"/>
                <a:gd name="T7" fmla="*/ 1 h 90"/>
                <a:gd name="T8" fmla="*/ 1 w 226"/>
                <a:gd name="T9" fmla="*/ 1 h 90"/>
                <a:gd name="T10" fmla="*/ 1 w 226"/>
                <a:gd name="T11" fmla="*/ 1 h 90"/>
                <a:gd name="T12" fmla="*/ 1 w 226"/>
                <a:gd name="T13" fmla="*/ 1 h 90"/>
                <a:gd name="T14" fmla="*/ 1 w 226"/>
                <a:gd name="T15" fmla="*/ 1 h 90"/>
                <a:gd name="T16" fmla="*/ 1 w 226"/>
                <a:gd name="T17" fmla="*/ 1 h 90"/>
                <a:gd name="T18" fmla="*/ 1 w 226"/>
                <a:gd name="T19" fmla="*/ 1 h 90"/>
                <a:gd name="T20" fmla="*/ 1 w 226"/>
                <a:gd name="T21" fmla="*/ 1 h 90"/>
                <a:gd name="T22" fmla="*/ 1 w 226"/>
                <a:gd name="T23" fmla="*/ 1 h 90"/>
                <a:gd name="T24" fmla="*/ 1 w 226"/>
                <a:gd name="T25" fmla="*/ 1 h 90"/>
                <a:gd name="T26" fmla="*/ 1 w 226"/>
                <a:gd name="T27" fmla="*/ 1 h 90"/>
                <a:gd name="T28" fmla="*/ 0 w 226"/>
                <a:gd name="T29" fmla="*/ 1 h 90"/>
                <a:gd name="T30" fmla="*/ 0 w 226"/>
                <a:gd name="T31" fmla="*/ 1 h 90"/>
                <a:gd name="T32" fmla="*/ 0 w 226"/>
                <a:gd name="T33" fmla="*/ 1 h 90"/>
                <a:gd name="T34" fmla="*/ 0 w 226"/>
                <a:gd name="T35" fmla="*/ 1 h 90"/>
                <a:gd name="T36" fmla="*/ 0 w 226"/>
                <a:gd name="T37" fmla="*/ 1 h 90"/>
                <a:gd name="T38" fmla="*/ 0 w 226"/>
                <a:gd name="T39" fmla="*/ 1 h 90"/>
                <a:gd name="T40" fmla="*/ 0 w 226"/>
                <a:gd name="T41" fmla="*/ 1 h 90"/>
                <a:gd name="T42" fmla="*/ 0 w 226"/>
                <a:gd name="T43" fmla="*/ 1 h 90"/>
                <a:gd name="T44" fmla="*/ 1 w 226"/>
                <a:gd name="T45" fmla="*/ 1 h 90"/>
                <a:gd name="T46" fmla="*/ 1 w 226"/>
                <a:gd name="T47" fmla="*/ 1 h 90"/>
                <a:gd name="T48" fmla="*/ 1 w 226"/>
                <a:gd name="T49" fmla="*/ 1 h 90"/>
                <a:gd name="T50" fmla="*/ 1 w 226"/>
                <a:gd name="T51" fmla="*/ 1 h 90"/>
                <a:gd name="T52" fmla="*/ 1 w 226"/>
                <a:gd name="T53" fmla="*/ 1 h 90"/>
                <a:gd name="T54" fmla="*/ 1 w 226"/>
                <a:gd name="T55" fmla="*/ 0 h 90"/>
                <a:gd name="T56" fmla="*/ 1 w 226"/>
                <a:gd name="T57" fmla="*/ 0 h 90"/>
                <a:gd name="T58" fmla="*/ 1 w 226"/>
                <a:gd name="T59" fmla="*/ 1 h 90"/>
                <a:gd name="T60" fmla="*/ 1 w 226"/>
                <a:gd name="T61" fmla="*/ 1 h 90"/>
                <a:gd name="T62" fmla="*/ 1 w 226"/>
                <a:gd name="T63" fmla="*/ 1 h 90"/>
                <a:gd name="T64" fmla="*/ 1 w 226"/>
                <a:gd name="T65" fmla="*/ 1 h 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6" h="90">
                  <a:moveTo>
                    <a:pt x="226" y="29"/>
                  </a:moveTo>
                  <a:lnTo>
                    <a:pt x="226" y="75"/>
                  </a:lnTo>
                  <a:lnTo>
                    <a:pt x="205" y="77"/>
                  </a:lnTo>
                  <a:lnTo>
                    <a:pt x="181" y="79"/>
                  </a:lnTo>
                  <a:lnTo>
                    <a:pt x="160" y="79"/>
                  </a:lnTo>
                  <a:lnTo>
                    <a:pt x="138" y="81"/>
                  </a:lnTo>
                  <a:lnTo>
                    <a:pt x="116" y="83"/>
                  </a:lnTo>
                  <a:lnTo>
                    <a:pt x="95" y="85"/>
                  </a:lnTo>
                  <a:lnTo>
                    <a:pt x="73" y="85"/>
                  </a:lnTo>
                  <a:lnTo>
                    <a:pt x="51" y="86"/>
                  </a:lnTo>
                  <a:lnTo>
                    <a:pt x="30" y="8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2" y="75"/>
                  </a:lnTo>
                  <a:lnTo>
                    <a:pt x="0" y="69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0" y="41"/>
                  </a:lnTo>
                  <a:lnTo>
                    <a:pt x="0" y="33"/>
                  </a:lnTo>
                  <a:lnTo>
                    <a:pt x="0" y="24"/>
                  </a:lnTo>
                  <a:lnTo>
                    <a:pt x="0" y="14"/>
                  </a:lnTo>
                  <a:lnTo>
                    <a:pt x="24" y="16"/>
                  </a:lnTo>
                  <a:lnTo>
                    <a:pt x="47" y="12"/>
                  </a:lnTo>
                  <a:lnTo>
                    <a:pt x="73" y="10"/>
                  </a:lnTo>
                  <a:lnTo>
                    <a:pt x="99" y="4"/>
                  </a:lnTo>
                  <a:lnTo>
                    <a:pt x="122" y="2"/>
                  </a:lnTo>
                  <a:lnTo>
                    <a:pt x="148" y="0"/>
                  </a:lnTo>
                  <a:lnTo>
                    <a:pt x="169" y="0"/>
                  </a:lnTo>
                  <a:lnTo>
                    <a:pt x="191" y="6"/>
                  </a:lnTo>
                  <a:lnTo>
                    <a:pt x="211" y="16"/>
                  </a:lnTo>
                  <a:lnTo>
                    <a:pt x="226" y="29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3" name="Freeform 46"/>
            <p:cNvSpPr>
              <a:spLocks/>
            </p:cNvSpPr>
            <p:nvPr/>
          </p:nvSpPr>
          <p:spPr bwMode="auto">
            <a:xfrm>
              <a:off x="4247" y="2194"/>
              <a:ext cx="46" cy="67"/>
            </a:xfrm>
            <a:custGeom>
              <a:avLst/>
              <a:gdLst>
                <a:gd name="T0" fmla="*/ 0 w 93"/>
                <a:gd name="T1" fmla="*/ 1 h 134"/>
                <a:gd name="T2" fmla="*/ 0 w 93"/>
                <a:gd name="T3" fmla="*/ 1 h 134"/>
                <a:gd name="T4" fmla="*/ 0 w 93"/>
                <a:gd name="T5" fmla="*/ 1 h 134"/>
                <a:gd name="T6" fmla="*/ 0 w 93"/>
                <a:gd name="T7" fmla="*/ 1 h 134"/>
                <a:gd name="T8" fmla="*/ 0 w 93"/>
                <a:gd name="T9" fmla="*/ 1 h 134"/>
                <a:gd name="T10" fmla="*/ 0 w 93"/>
                <a:gd name="T11" fmla="*/ 1 h 134"/>
                <a:gd name="T12" fmla="*/ 0 w 93"/>
                <a:gd name="T13" fmla="*/ 1 h 134"/>
                <a:gd name="T14" fmla="*/ 0 w 93"/>
                <a:gd name="T15" fmla="*/ 1 h 134"/>
                <a:gd name="T16" fmla="*/ 0 w 93"/>
                <a:gd name="T17" fmla="*/ 1 h 134"/>
                <a:gd name="T18" fmla="*/ 0 w 93"/>
                <a:gd name="T19" fmla="*/ 1 h 134"/>
                <a:gd name="T20" fmla="*/ 0 w 93"/>
                <a:gd name="T21" fmla="*/ 0 h 134"/>
                <a:gd name="T22" fmla="*/ 0 w 93"/>
                <a:gd name="T23" fmla="*/ 1 h 134"/>
                <a:gd name="T24" fmla="*/ 0 w 93"/>
                <a:gd name="T25" fmla="*/ 1 h 134"/>
                <a:gd name="T26" fmla="*/ 0 w 93"/>
                <a:gd name="T27" fmla="*/ 1 h 134"/>
                <a:gd name="T28" fmla="*/ 0 w 93"/>
                <a:gd name="T29" fmla="*/ 1 h 134"/>
                <a:gd name="T30" fmla="*/ 0 w 93"/>
                <a:gd name="T31" fmla="*/ 1 h 134"/>
                <a:gd name="T32" fmla="*/ 0 w 93"/>
                <a:gd name="T33" fmla="*/ 1 h 134"/>
                <a:gd name="T34" fmla="*/ 0 w 93"/>
                <a:gd name="T35" fmla="*/ 1 h 134"/>
                <a:gd name="T36" fmla="*/ 0 w 93"/>
                <a:gd name="T37" fmla="*/ 1 h 134"/>
                <a:gd name="T38" fmla="*/ 0 w 93"/>
                <a:gd name="T39" fmla="*/ 1 h 134"/>
                <a:gd name="T40" fmla="*/ 0 w 93"/>
                <a:gd name="T41" fmla="*/ 1 h 134"/>
                <a:gd name="T42" fmla="*/ 0 w 93"/>
                <a:gd name="T43" fmla="*/ 1 h 134"/>
                <a:gd name="T44" fmla="*/ 0 w 93"/>
                <a:gd name="T45" fmla="*/ 1 h 1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134">
                  <a:moveTo>
                    <a:pt x="81" y="134"/>
                  </a:moveTo>
                  <a:lnTo>
                    <a:pt x="73" y="124"/>
                  </a:lnTo>
                  <a:lnTo>
                    <a:pt x="63" y="112"/>
                  </a:lnTo>
                  <a:lnTo>
                    <a:pt x="54" y="98"/>
                  </a:lnTo>
                  <a:lnTo>
                    <a:pt x="46" y="86"/>
                  </a:lnTo>
                  <a:lnTo>
                    <a:pt x="36" y="71"/>
                  </a:lnTo>
                  <a:lnTo>
                    <a:pt x="30" y="57"/>
                  </a:lnTo>
                  <a:lnTo>
                    <a:pt x="22" y="43"/>
                  </a:lnTo>
                  <a:lnTo>
                    <a:pt x="14" y="27"/>
                  </a:lnTo>
                  <a:lnTo>
                    <a:pt x="8" y="14"/>
                  </a:lnTo>
                  <a:lnTo>
                    <a:pt x="0" y="0"/>
                  </a:lnTo>
                  <a:lnTo>
                    <a:pt x="10" y="12"/>
                  </a:lnTo>
                  <a:lnTo>
                    <a:pt x="22" y="23"/>
                  </a:lnTo>
                  <a:lnTo>
                    <a:pt x="36" y="37"/>
                  </a:lnTo>
                  <a:lnTo>
                    <a:pt x="52" y="49"/>
                  </a:lnTo>
                  <a:lnTo>
                    <a:pt x="65" y="63"/>
                  </a:lnTo>
                  <a:lnTo>
                    <a:pt x="79" y="76"/>
                  </a:lnTo>
                  <a:lnTo>
                    <a:pt x="89" y="90"/>
                  </a:lnTo>
                  <a:lnTo>
                    <a:pt x="93" y="104"/>
                  </a:lnTo>
                  <a:lnTo>
                    <a:pt x="91" y="120"/>
                  </a:lnTo>
                  <a:lnTo>
                    <a:pt x="83" y="134"/>
                  </a:lnTo>
                  <a:lnTo>
                    <a:pt x="81" y="134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4" name="Freeform 47"/>
            <p:cNvSpPr>
              <a:spLocks/>
            </p:cNvSpPr>
            <p:nvPr/>
          </p:nvSpPr>
          <p:spPr bwMode="auto">
            <a:xfrm>
              <a:off x="3961" y="2202"/>
              <a:ext cx="82" cy="124"/>
            </a:xfrm>
            <a:custGeom>
              <a:avLst/>
              <a:gdLst>
                <a:gd name="T0" fmla="*/ 1 w 164"/>
                <a:gd name="T1" fmla="*/ 1 h 247"/>
                <a:gd name="T2" fmla="*/ 1 w 164"/>
                <a:gd name="T3" fmla="*/ 1 h 247"/>
                <a:gd name="T4" fmla="*/ 1 w 164"/>
                <a:gd name="T5" fmla="*/ 1 h 247"/>
                <a:gd name="T6" fmla="*/ 1 w 164"/>
                <a:gd name="T7" fmla="*/ 1 h 247"/>
                <a:gd name="T8" fmla="*/ 1 w 164"/>
                <a:gd name="T9" fmla="*/ 1 h 247"/>
                <a:gd name="T10" fmla="*/ 1 w 164"/>
                <a:gd name="T11" fmla="*/ 1 h 247"/>
                <a:gd name="T12" fmla="*/ 1 w 164"/>
                <a:gd name="T13" fmla="*/ 1 h 247"/>
                <a:gd name="T14" fmla="*/ 1 w 164"/>
                <a:gd name="T15" fmla="*/ 1 h 247"/>
                <a:gd name="T16" fmla="*/ 1 w 164"/>
                <a:gd name="T17" fmla="*/ 1 h 247"/>
                <a:gd name="T18" fmla="*/ 1 w 164"/>
                <a:gd name="T19" fmla="*/ 1 h 247"/>
                <a:gd name="T20" fmla="*/ 1 w 164"/>
                <a:gd name="T21" fmla="*/ 1 h 247"/>
                <a:gd name="T22" fmla="*/ 1 w 164"/>
                <a:gd name="T23" fmla="*/ 1 h 247"/>
                <a:gd name="T24" fmla="*/ 1 w 164"/>
                <a:gd name="T25" fmla="*/ 1 h 247"/>
                <a:gd name="T26" fmla="*/ 1 w 164"/>
                <a:gd name="T27" fmla="*/ 1 h 247"/>
                <a:gd name="T28" fmla="*/ 1 w 164"/>
                <a:gd name="T29" fmla="*/ 1 h 247"/>
                <a:gd name="T30" fmla="*/ 1 w 164"/>
                <a:gd name="T31" fmla="*/ 1 h 247"/>
                <a:gd name="T32" fmla="*/ 1 w 164"/>
                <a:gd name="T33" fmla="*/ 1 h 247"/>
                <a:gd name="T34" fmla="*/ 1 w 164"/>
                <a:gd name="T35" fmla="*/ 1 h 247"/>
                <a:gd name="T36" fmla="*/ 1 w 164"/>
                <a:gd name="T37" fmla="*/ 1 h 247"/>
                <a:gd name="T38" fmla="*/ 1 w 164"/>
                <a:gd name="T39" fmla="*/ 1 h 247"/>
                <a:gd name="T40" fmla="*/ 0 w 164"/>
                <a:gd name="T41" fmla="*/ 0 h 247"/>
                <a:gd name="T42" fmla="*/ 1 w 164"/>
                <a:gd name="T43" fmla="*/ 1 h 247"/>
                <a:gd name="T44" fmla="*/ 1 w 164"/>
                <a:gd name="T45" fmla="*/ 1 h 247"/>
                <a:gd name="T46" fmla="*/ 1 w 164"/>
                <a:gd name="T47" fmla="*/ 1 h 247"/>
                <a:gd name="T48" fmla="*/ 1 w 164"/>
                <a:gd name="T49" fmla="*/ 1 h 247"/>
                <a:gd name="T50" fmla="*/ 1 w 164"/>
                <a:gd name="T51" fmla="*/ 1 h 247"/>
                <a:gd name="T52" fmla="*/ 1 w 164"/>
                <a:gd name="T53" fmla="*/ 1 h 247"/>
                <a:gd name="T54" fmla="*/ 1 w 164"/>
                <a:gd name="T55" fmla="*/ 1 h 247"/>
                <a:gd name="T56" fmla="*/ 1 w 164"/>
                <a:gd name="T57" fmla="*/ 1 h 247"/>
                <a:gd name="T58" fmla="*/ 1 w 164"/>
                <a:gd name="T59" fmla="*/ 1 h 247"/>
                <a:gd name="T60" fmla="*/ 1 w 164"/>
                <a:gd name="T61" fmla="*/ 1 h 247"/>
                <a:gd name="T62" fmla="*/ 1 w 164"/>
                <a:gd name="T63" fmla="*/ 1 h 247"/>
                <a:gd name="T64" fmla="*/ 1 w 164"/>
                <a:gd name="T65" fmla="*/ 1 h 2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4" h="247">
                  <a:moveTo>
                    <a:pt x="164" y="155"/>
                  </a:moveTo>
                  <a:lnTo>
                    <a:pt x="160" y="165"/>
                  </a:lnTo>
                  <a:lnTo>
                    <a:pt x="156" y="175"/>
                  </a:lnTo>
                  <a:lnTo>
                    <a:pt x="152" y="182"/>
                  </a:lnTo>
                  <a:lnTo>
                    <a:pt x="146" y="192"/>
                  </a:lnTo>
                  <a:lnTo>
                    <a:pt x="142" y="200"/>
                  </a:lnTo>
                  <a:lnTo>
                    <a:pt x="138" y="210"/>
                  </a:lnTo>
                  <a:lnTo>
                    <a:pt x="134" y="218"/>
                  </a:lnTo>
                  <a:lnTo>
                    <a:pt x="132" y="228"/>
                  </a:lnTo>
                  <a:lnTo>
                    <a:pt x="128" y="238"/>
                  </a:lnTo>
                  <a:lnTo>
                    <a:pt x="126" y="247"/>
                  </a:lnTo>
                  <a:lnTo>
                    <a:pt x="112" y="224"/>
                  </a:lnTo>
                  <a:lnTo>
                    <a:pt x="99" y="202"/>
                  </a:lnTo>
                  <a:lnTo>
                    <a:pt x="85" y="177"/>
                  </a:lnTo>
                  <a:lnTo>
                    <a:pt x="69" y="153"/>
                  </a:lnTo>
                  <a:lnTo>
                    <a:pt x="55" y="127"/>
                  </a:lnTo>
                  <a:lnTo>
                    <a:pt x="44" y="102"/>
                  </a:lnTo>
                  <a:lnTo>
                    <a:pt x="30" y="78"/>
                  </a:lnTo>
                  <a:lnTo>
                    <a:pt x="18" y="51"/>
                  </a:lnTo>
                  <a:lnTo>
                    <a:pt x="8" y="25"/>
                  </a:lnTo>
                  <a:lnTo>
                    <a:pt x="0" y="0"/>
                  </a:lnTo>
                  <a:lnTo>
                    <a:pt x="16" y="13"/>
                  </a:lnTo>
                  <a:lnTo>
                    <a:pt x="34" y="29"/>
                  </a:lnTo>
                  <a:lnTo>
                    <a:pt x="51" y="45"/>
                  </a:lnTo>
                  <a:lnTo>
                    <a:pt x="69" y="60"/>
                  </a:lnTo>
                  <a:lnTo>
                    <a:pt x="87" y="76"/>
                  </a:lnTo>
                  <a:lnTo>
                    <a:pt x="105" y="92"/>
                  </a:lnTo>
                  <a:lnTo>
                    <a:pt x="120" y="108"/>
                  </a:lnTo>
                  <a:lnTo>
                    <a:pt x="136" y="123"/>
                  </a:lnTo>
                  <a:lnTo>
                    <a:pt x="150" y="141"/>
                  </a:lnTo>
                  <a:lnTo>
                    <a:pt x="164" y="157"/>
                  </a:lnTo>
                  <a:lnTo>
                    <a:pt x="164" y="155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5" name="Freeform 48"/>
            <p:cNvSpPr>
              <a:spLocks/>
            </p:cNvSpPr>
            <p:nvPr/>
          </p:nvSpPr>
          <p:spPr bwMode="auto">
            <a:xfrm>
              <a:off x="4811" y="2205"/>
              <a:ext cx="3" cy="16"/>
            </a:xfrm>
            <a:custGeom>
              <a:avLst/>
              <a:gdLst>
                <a:gd name="T0" fmla="*/ 1 w 6"/>
                <a:gd name="T1" fmla="*/ 1 h 32"/>
                <a:gd name="T2" fmla="*/ 0 w 6"/>
                <a:gd name="T3" fmla="*/ 0 h 32"/>
                <a:gd name="T4" fmla="*/ 1 w 6"/>
                <a:gd name="T5" fmla="*/ 1 h 32"/>
                <a:gd name="T6" fmla="*/ 1 w 6"/>
                <a:gd name="T7" fmla="*/ 1 h 32"/>
                <a:gd name="T8" fmla="*/ 1 w 6"/>
                <a:gd name="T9" fmla="*/ 1 h 32"/>
                <a:gd name="T10" fmla="*/ 1 w 6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2">
                  <a:moveTo>
                    <a:pt x="6" y="3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6" y="32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6" name="Freeform 49"/>
            <p:cNvSpPr>
              <a:spLocks/>
            </p:cNvSpPr>
            <p:nvPr/>
          </p:nvSpPr>
          <p:spPr bwMode="auto">
            <a:xfrm>
              <a:off x="4835" y="2208"/>
              <a:ext cx="25" cy="42"/>
            </a:xfrm>
            <a:custGeom>
              <a:avLst/>
              <a:gdLst>
                <a:gd name="T0" fmla="*/ 1 w 49"/>
                <a:gd name="T1" fmla="*/ 0 h 85"/>
                <a:gd name="T2" fmla="*/ 1 w 49"/>
                <a:gd name="T3" fmla="*/ 0 h 85"/>
                <a:gd name="T4" fmla="*/ 1 w 49"/>
                <a:gd name="T5" fmla="*/ 0 h 85"/>
                <a:gd name="T6" fmla="*/ 1 w 49"/>
                <a:gd name="T7" fmla="*/ 0 h 85"/>
                <a:gd name="T8" fmla="*/ 1 w 49"/>
                <a:gd name="T9" fmla="*/ 0 h 85"/>
                <a:gd name="T10" fmla="*/ 1 w 49"/>
                <a:gd name="T11" fmla="*/ 0 h 85"/>
                <a:gd name="T12" fmla="*/ 1 w 49"/>
                <a:gd name="T13" fmla="*/ 0 h 85"/>
                <a:gd name="T14" fmla="*/ 1 w 49"/>
                <a:gd name="T15" fmla="*/ 0 h 85"/>
                <a:gd name="T16" fmla="*/ 1 w 49"/>
                <a:gd name="T17" fmla="*/ 0 h 85"/>
                <a:gd name="T18" fmla="*/ 1 w 49"/>
                <a:gd name="T19" fmla="*/ 0 h 85"/>
                <a:gd name="T20" fmla="*/ 1 w 49"/>
                <a:gd name="T21" fmla="*/ 0 h 85"/>
                <a:gd name="T22" fmla="*/ 1 w 49"/>
                <a:gd name="T23" fmla="*/ 0 h 85"/>
                <a:gd name="T24" fmla="*/ 1 w 49"/>
                <a:gd name="T25" fmla="*/ 0 h 85"/>
                <a:gd name="T26" fmla="*/ 1 w 49"/>
                <a:gd name="T27" fmla="*/ 0 h 85"/>
                <a:gd name="T28" fmla="*/ 0 w 49"/>
                <a:gd name="T29" fmla="*/ 0 h 85"/>
                <a:gd name="T30" fmla="*/ 0 w 49"/>
                <a:gd name="T31" fmla="*/ 0 h 85"/>
                <a:gd name="T32" fmla="*/ 1 w 49"/>
                <a:gd name="T33" fmla="*/ 0 h 85"/>
                <a:gd name="T34" fmla="*/ 1 w 49"/>
                <a:gd name="T35" fmla="*/ 0 h 85"/>
                <a:gd name="T36" fmla="*/ 1 w 49"/>
                <a:gd name="T37" fmla="*/ 0 h 85"/>
                <a:gd name="T38" fmla="*/ 1 w 49"/>
                <a:gd name="T39" fmla="*/ 0 h 85"/>
                <a:gd name="T40" fmla="*/ 1 w 49"/>
                <a:gd name="T41" fmla="*/ 0 h 85"/>
                <a:gd name="T42" fmla="*/ 1 w 49"/>
                <a:gd name="T43" fmla="*/ 0 h 85"/>
                <a:gd name="T44" fmla="*/ 1 w 49"/>
                <a:gd name="T45" fmla="*/ 0 h 85"/>
                <a:gd name="T46" fmla="*/ 1 w 49"/>
                <a:gd name="T47" fmla="*/ 0 h 8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9" h="85">
                  <a:moveTo>
                    <a:pt x="48" y="16"/>
                  </a:moveTo>
                  <a:lnTo>
                    <a:pt x="46" y="24"/>
                  </a:lnTo>
                  <a:lnTo>
                    <a:pt x="44" y="32"/>
                  </a:lnTo>
                  <a:lnTo>
                    <a:pt x="42" y="40"/>
                  </a:lnTo>
                  <a:lnTo>
                    <a:pt x="40" y="49"/>
                  </a:lnTo>
                  <a:lnTo>
                    <a:pt x="38" y="57"/>
                  </a:lnTo>
                  <a:lnTo>
                    <a:pt x="36" y="65"/>
                  </a:lnTo>
                  <a:lnTo>
                    <a:pt x="32" y="73"/>
                  </a:lnTo>
                  <a:lnTo>
                    <a:pt x="28" y="79"/>
                  </a:lnTo>
                  <a:lnTo>
                    <a:pt x="24" y="83"/>
                  </a:lnTo>
                  <a:lnTo>
                    <a:pt x="18" y="85"/>
                  </a:lnTo>
                  <a:lnTo>
                    <a:pt x="10" y="79"/>
                  </a:lnTo>
                  <a:lnTo>
                    <a:pt x="6" y="71"/>
                  </a:lnTo>
                  <a:lnTo>
                    <a:pt x="2" y="63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2" y="36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8" y="8"/>
                  </a:lnTo>
                  <a:lnTo>
                    <a:pt x="10" y="0"/>
                  </a:lnTo>
                  <a:lnTo>
                    <a:pt x="49" y="16"/>
                  </a:lnTo>
                  <a:lnTo>
                    <a:pt x="48" y="16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7" name="Freeform 50"/>
            <p:cNvSpPr>
              <a:spLocks/>
            </p:cNvSpPr>
            <p:nvPr/>
          </p:nvSpPr>
          <p:spPr bwMode="auto">
            <a:xfrm>
              <a:off x="5188" y="2216"/>
              <a:ext cx="278" cy="479"/>
            </a:xfrm>
            <a:custGeom>
              <a:avLst/>
              <a:gdLst>
                <a:gd name="T0" fmla="*/ 1 w 557"/>
                <a:gd name="T1" fmla="*/ 1 h 958"/>
                <a:gd name="T2" fmla="*/ 2 w 557"/>
                <a:gd name="T3" fmla="*/ 2 h 958"/>
                <a:gd name="T4" fmla="*/ 2 w 557"/>
                <a:gd name="T5" fmla="*/ 3 h 958"/>
                <a:gd name="T6" fmla="*/ 2 w 557"/>
                <a:gd name="T7" fmla="*/ 3 h 958"/>
                <a:gd name="T8" fmla="*/ 2 w 557"/>
                <a:gd name="T9" fmla="*/ 4 h 958"/>
                <a:gd name="T10" fmla="*/ 2 w 557"/>
                <a:gd name="T11" fmla="*/ 4 h 958"/>
                <a:gd name="T12" fmla="*/ 1 w 557"/>
                <a:gd name="T13" fmla="*/ 4 h 958"/>
                <a:gd name="T14" fmla="*/ 1 w 557"/>
                <a:gd name="T15" fmla="*/ 4 h 958"/>
                <a:gd name="T16" fmla="*/ 1 w 557"/>
                <a:gd name="T17" fmla="*/ 4 h 958"/>
                <a:gd name="T18" fmla="*/ 1 w 557"/>
                <a:gd name="T19" fmla="*/ 4 h 958"/>
                <a:gd name="T20" fmla="*/ 1 w 557"/>
                <a:gd name="T21" fmla="*/ 4 h 958"/>
                <a:gd name="T22" fmla="*/ 1 w 557"/>
                <a:gd name="T23" fmla="*/ 4 h 958"/>
                <a:gd name="T24" fmla="*/ 1 w 557"/>
                <a:gd name="T25" fmla="*/ 4 h 958"/>
                <a:gd name="T26" fmla="*/ 0 w 557"/>
                <a:gd name="T27" fmla="*/ 4 h 958"/>
                <a:gd name="T28" fmla="*/ 0 w 557"/>
                <a:gd name="T29" fmla="*/ 4 h 958"/>
                <a:gd name="T30" fmla="*/ 0 w 557"/>
                <a:gd name="T31" fmla="*/ 4 h 958"/>
                <a:gd name="T32" fmla="*/ 0 w 557"/>
                <a:gd name="T33" fmla="*/ 4 h 958"/>
                <a:gd name="T34" fmla="*/ 0 w 557"/>
                <a:gd name="T35" fmla="*/ 4 h 958"/>
                <a:gd name="T36" fmla="*/ 0 w 557"/>
                <a:gd name="T37" fmla="*/ 4 h 958"/>
                <a:gd name="T38" fmla="*/ 0 w 557"/>
                <a:gd name="T39" fmla="*/ 4 h 958"/>
                <a:gd name="T40" fmla="*/ 0 w 557"/>
                <a:gd name="T41" fmla="*/ 4 h 958"/>
                <a:gd name="T42" fmla="*/ 0 w 557"/>
                <a:gd name="T43" fmla="*/ 3 h 958"/>
                <a:gd name="T44" fmla="*/ 0 w 557"/>
                <a:gd name="T45" fmla="*/ 3 h 958"/>
                <a:gd name="T46" fmla="*/ 0 w 557"/>
                <a:gd name="T47" fmla="*/ 2 h 958"/>
                <a:gd name="T48" fmla="*/ 0 w 557"/>
                <a:gd name="T49" fmla="*/ 1 h 958"/>
                <a:gd name="T50" fmla="*/ 0 w 557"/>
                <a:gd name="T51" fmla="*/ 1 h 958"/>
                <a:gd name="T52" fmla="*/ 0 w 557"/>
                <a:gd name="T53" fmla="*/ 1 h 958"/>
                <a:gd name="T54" fmla="*/ 1 w 557"/>
                <a:gd name="T55" fmla="*/ 1 h 958"/>
                <a:gd name="T56" fmla="*/ 1 w 557"/>
                <a:gd name="T57" fmla="*/ 1 h 958"/>
                <a:gd name="T58" fmla="*/ 1 w 557"/>
                <a:gd name="T59" fmla="*/ 0 h 958"/>
                <a:gd name="T60" fmla="*/ 1 w 557"/>
                <a:gd name="T61" fmla="*/ 1 h 958"/>
                <a:gd name="T62" fmla="*/ 1 w 557"/>
                <a:gd name="T63" fmla="*/ 1 h 9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57" h="958">
                  <a:moveTo>
                    <a:pt x="480" y="173"/>
                  </a:moveTo>
                  <a:lnTo>
                    <a:pt x="494" y="246"/>
                  </a:lnTo>
                  <a:lnTo>
                    <a:pt x="506" y="321"/>
                  </a:lnTo>
                  <a:lnTo>
                    <a:pt x="515" y="393"/>
                  </a:lnTo>
                  <a:lnTo>
                    <a:pt x="525" y="468"/>
                  </a:lnTo>
                  <a:lnTo>
                    <a:pt x="533" y="545"/>
                  </a:lnTo>
                  <a:lnTo>
                    <a:pt x="539" y="620"/>
                  </a:lnTo>
                  <a:lnTo>
                    <a:pt x="545" y="694"/>
                  </a:lnTo>
                  <a:lnTo>
                    <a:pt x="549" y="771"/>
                  </a:lnTo>
                  <a:lnTo>
                    <a:pt x="553" y="846"/>
                  </a:lnTo>
                  <a:lnTo>
                    <a:pt x="557" y="923"/>
                  </a:lnTo>
                  <a:lnTo>
                    <a:pt x="539" y="930"/>
                  </a:lnTo>
                  <a:lnTo>
                    <a:pt x="521" y="936"/>
                  </a:lnTo>
                  <a:lnTo>
                    <a:pt x="506" y="942"/>
                  </a:lnTo>
                  <a:lnTo>
                    <a:pt x="488" y="946"/>
                  </a:lnTo>
                  <a:lnTo>
                    <a:pt x="472" y="950"/>
                  </a:lnTo>
                  <a:lnTo>
                    <a:pt x="456" y="952"/>
                  </a:lnTo>
                  <a:lnTo>
                    <a:pt x="439" y="954"/>
                  </a:lnTo>
                  <a:lnTo>
                    <a:pt x="421" y="956"/>
                  </a:lnTo>
                  <a:lnTo>
                    <a:pt x="401" y="956"/>
                  </a:lnTo>
                  <a:lnTo>
                    <a:pt x="380" y="954"/>
                  </a:lnTo>
                  <a:lnTo>
                    <a:pt x="360" y="956"/>
                  </a:lnTo>
                  <a:lnTo>
                    <a:pt x="338" y="958"/>
                  </a:lnTo>
                  <a:lnTo>
                    <a:pt x="317" y="956"/>
                  </a:lnTo>
                  <a:lnTo>
                    <a:pt x="293" y="956"/>
                  </a:lnTo>
                  <a:lnTo>
                    <a:pt x="268" y="952"/>
                  </a:lnTo>
                  <a:lnTo>
                    <a:pt x="244" y="950"/>
                  </a:lnTo>
                  <a:lnTo>
                    <a:pt x="220" y="946"/>
                  </a:lnTo>
                  <a:lnTo>
                    <a:pt x="199" y="940"/>
                  </a:lnTo>
                  <a:lnTo>
                    <a:pt x="181" y="934"/>
                  </a:lnTo>
                  <a:lnTo>
                    <a:pt x="163" y="928"/>
                  </a:lnTo>
                  <a:lnTo>
                    <a:pt x="150" y="942"/>
                  </a:lnTo>
                  <a:lnTo>
                    <a:pt x="136" y="950"/>
                  </a:lnTo>
                  <a:lnTo>
                    <a:pt x="120" y="952"/>
                  </a:lnTo>
                  <a:lnTo>
                    <a:pt x="104" y="952"/>
                  </a:lnTo>
                  <a:lnTo>
                    <a:pt x="87" y="948"/>
                  </a:lnTo>
                  <a:lnTo>
                    <a:pt x="69" y="942"/>
                  </a:lnTo>
                  <a:lnTo>
                    <a:pt x="51" y="936"/>
                  </a:lnTo>
                  <a:lnTo>
                    <a:pt x="34" y="930"/>
                  </a:lnTo>
                  <a:lnTo>
                    <a:pt x="16" y="924"/>
                  </a:lnTo>
                  <a:lnTo>
                    <a:pt x="0" y="923"/>
                  </a:lnTo>
                  <a:lnTo>
                    <a:pt x="6" y="846"/>
                  </a:lnTo>
                  <a:lnTo>
                    <a:pt x="12" y="769"/>
                  </a:lnTo>
                  <a:lnTo>
                    <a:pt x="18" y="692"/>
                  </a:lnTo>
                  <a:lnTo>
                    <a:pt x="26" y="614"/>
                  </a:lnTo>
                  <a:lnTo>
                    <a:pt x="36" y="535"/>
                  </a:lnTo>
                  <a:lnTo>
                    <a:pt x="43" y="458"/>
                  </a:lnTo>
                  <a:lnTo>
                    <a:pt x="55" y="380"/>
                  </a:lnTo>
                  <a:lnTo>
                    <a:pt x="67" y="303"/>
                  </a:lnTo>
                  <a:lnTo>
                    <a:pt x="81" y="226"/>
                  </a:lnTo>
                  <a:lnTo>
                    <a:pt x="99" y="152"/>
                  </a:lnTo>
                  <a:lnTo>
                    <a:pt x="163" y="10"/>
                  </a:lnTo>
                  <a:lnTo>
                    <a:pt x="189" y="12"/>
                  </a:lnTo>
                  <a:lnTo>
                    <a:pt x="215" y="12"/>
                  </a:lnTo>
                  <a:lnTo>
                    <a:pt x="240" y="10"/>
                  </a:lnTo>
                  <a:lnTo>
                    <a:pt x="266" y="6"/>
                  </a:lnTo>
                  <a:lnTo>
                    <a:pt x="289" y="4"/>
                  </a:lnTo>
                  <a:lnTo>
                    <a:pt x="313" y="2"/>
                  </a:lnTo>
                  <a:lnTo>
                    <a:pt x="338" y="0"/>
                  </a:lnTo>
                  <a:lnTo>
                    <a:pt x="362" y="0"/>
                  </a:lnTo>
                  <a:lnTo>
                    <a:pt x="384" y="4"/>
                  </a:lnTo>
                  <a:lnTo>
                    <a:pt x="405" y="10"/>
                  </a:lnTo>
                  <a:lnTo>
                    <a:pt x="482" y="173"/>
                  </a:lnTo>
                  <a:lnTo>
                    <a:pt x="480" y="173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8" name="Freeform 51"/>
            <p:cNvSpPr>
              <a:spLocks/>
            </p:cNvSpPr>
            <p:nvPr/>
          </p:nvSpPr>
          <p:spPr bwMode="auto">
            <a:xfrm>
              <a:off x="4670" y="2265"/>
              <a:ext cx="174" cy="760"/>
            </a:xfrm>
            <a:custGeom>
              <a:avLst/>
              <a:gdLst>
                <a:gd name="T0" fmla="*/ 2 w 348"/>
                <a:gd name="T1" fmla="*/ 0 h 1521"/>
                <a:gd name="T2" fmla="*/ 2 w 348"/>
                <a:gd name="T3" fmla="*/ 0 h 1521"/>
                <a:gd name="T4" fmla="*/ 2 w 348"/>
                <a:gd name="T5" fmla="*/ 1 h 1521"/>
                <a:gd name="T6" fmla="*/ 2 w 348"/>
                <a:gd name="T7" fmla="*/ 1 h 1521"/>
                <a:gd name="T8" fmla="*/ 1 w 348"/>
                <a:gd name="T9" fmla="*/ 2 h 1521"/>
                <a:gd name="T10" fmla="*/ 1 w 348"/>
                <a:gd name="T11" fmla="*/ 2 h 1521"/>
                <a:gd name="T12" fmla="*/ 1 w 348"/>
                <a:gd name="T13" fmla="*/ 3 h 1521"/>
                <a:gd name="T14" fmla="*/ 1 w 348"/>
                <a:gd name="T15" fmla="*/ 4 h 1521"/>
                <a:gd name="T16" fmla="*/ 1 w 348"/>
                <a:gd name="T17" fmla="*/ 4 h 1521"/>
                <a:gd name="T18" fmla="*/ 1 w 348"/>
                <a:gd name="T19" fmla="*/ 5 h 1521"/>
                <a:gd name="T20" fmla="*/ 1 w 348"/>
                <a:gd name="T21" fmla="*/ 5 h 1521"/>
                <a:gd name="T22" fmla="*/ 1 w 348"/>
                <a:gd name="T23" fmla="*/ 5 h 1521"/>
                <a:gd name="T24" fmla="*/ 1 w 348"/>
                <a:gd name="T25" fmla="*/ 5 h 1521"/>
                <a:gd name="T26" fmla="*/ 1 w 348"/>
                <a:gd name="T27" fmla="*/ 5 h 1521"/>
                <a:gd name="T28" fmla="*/ 1 w 348"/>
                <a:gd name="T29" fmla="*/ 5 h 1521"/>
                <a:gd name="T30" fmla="*/ 1 w 348"/>
                <a:gd name="T31" fmla="*/ 5 h 1521"/>
                <a:gd name="T32" fmla="*/ 1 w 348"/>
                <a:gd name="T33" fmla="*/ 5 h 1521"/>
                <a:gd name="T34" fmla="*/ 1 w 348"/>
                <a:gd name="T35" fmla="*/ 5 h 1521"/>
                <a:gd name="T36" fmla="*/ 1 w 348"/>
                <a:gd name="T37" fmla="*/ 5 h 1521"/>
                <a:gd name="T38" fmla="*/ 1 w 348"/>
                <a:gd name="T39" fmla="*/ 5 h 1521"/>
                <a:gd name="T40" fmla="*/ 0 w 348"/>
                <a:gd name="T41" fmla="*/ 5 h 1521"/>
                <a:gd name="T42" fmla="*/ 1 w 348"/>
                <a:gd name="T43" fmla="*/ 5 h 1521"/>
                <a:gd name="T44" fmla="*/ 1 w 348"/>
                <a:gd name="T45" fmla="*/ 5 h 1521"/>
                <a:gd name="T46" fmla="*/ 1 w 348"/>
                <a:gd name="T47" fmla="*/ 5 h 1521"/>
                <a:gd name="T48" fmla="*/ 1 w 348"/>
                <a:gd name="T49" fmla="*/ 5 h 1521"/>
                <a:gd name="T50" fmla="*/ 1 w 348"/>
                <a:gd name="T51" fmla="*/ 5 h 1521"/>
                <a:gd name="T52" fmla="*/ 1 w 348"/>
                <a:gd name="T53" fmla="*/ 5 h 1521"/>
                <a:gd name="T54" fmla="*/ 1 w 348"/>
                <a:gd name="T55" fmla="*/ 5 h 1521"/>
                <a:gd name="T56" fmla="*/ 1 w 348"/>
                <a:gd name="T57" fmla="*/ 5 h 1521"/>
                <a:gd name="T58" fmla="*/ 1 w 348"/>
                <a:gd name="T59" fmla="*/ 5 h 1521"/>
                <a:gd name="T60" fmla="*/ 1 w 348"/>
                <a:gd name="T61" fmla="*/ 5 h 1521"/>
                <a:gd name="T62" fmla="*/ 1 w 348"/>
                <a:gd name="T63" fmla="*/ 4 h 1521"/>
                <a:gd name="T64" fmla="*/ 1 w 348"/>
                <a:gd name="T65" fmla="*/ 4 h 1521"/>
                <a:gd name="T66" fmla="*/ 1 w 348"/>
                <a:gd name="T67" fmla="*/ 3 h 1521"/>
                <a:gd name="T68" fmla="*/ 1 w 348"/>
                <a:gd name="T69" fmla="*/ 3 h 1521"/>
                <a:gd name="T70" fmla="*/ 1 w 348"/>
                <a:gd name="T71" fmla="*/ 2 h 1521"/>
                <a:gd name="T72" fmla="*/ 1 w 348"/>
                <a:gd name="T73" fmla="*/ 2 h 1521"/>
                <a:gd name="T74" fmla="*/ 1 w 348"/>
                <a:gd name="T75" fmla="*/ 1 h 1521"/>
                <a:gd name="T76" fmla="*/ 2 w 348"/>
                <a:gd name="T77" fmla="*/ 1 h 1521"/>
                <a:gd name="T78" fmla="*/ 2 w 348"/>
                <a:gd name="T79" fmla="*/ 0 h 1521"/>
                <a:gd name="T80" fmla="*/ 2 w 348"/>
                <a:gd name="T81" fmla="*/ 0 h 1521"/>
                <a:gd name="T82" fmla="*/ 2 w 348"/>
                <a:gd name="T83" fmla="*/ 0 h 1521"/>
                <a:gd name="T84" fmla="*/ 2 w 348"/>
                <a:gd name="T85" fmla="*/ 0 h 1521"/>
                <a:gd name="T86" fmla="*/ 2 w 348"/>
                <a:gd name="T87" fmla="*/ 0 h 1521"/>
                <a:gd name="T88" fmla="*/ 2 w 348"/>
                <a:gd name="T89" fmla="*/ 0 h 1521"/>
                <a:gd name="T90" fmla="*/ 2 w 348"/>
                <a:gd name="T91" fmla="*/ 0 h 1521"/>
                <a:gd name="T92" fmla="*/ 2 w 348"/>
                <a:gd name="T93" fmla="*/ 0 h 1521"/>
                <a:gd name="T94" fmla="*/ 2 w 348"/>
                <a:gd name="T95" fmla="*/ 0 h 1521"/>
                <a:gd name="T96" fmla="*/ 2 w 348"/>
                <a:gd name="T97" fmla="*/ 0 h 1521"/>
                <a:gd name="T98" fmla="*/ 2 w 348"/>
                <a:gd name="T99" fmla="*/ 0 h 1521"/>
                <a:gd name="T100" fmla="*/ 2 w 348"/>
                <a:gd name="T101" fmla="*/ 0 h 1521"/>
                <a:gd name="T102" fmla="*/ 2 w 348"/>
                <a:gd name="T103" fmla="*/ 0 h 1521"/>
                <a:gd name="T104" fmla="*/ 2 w 348"/>
                <a:gd name="T105" fmla="*/ 0 h 152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48" h="1521">
                  <a:moveTo>
                    <a:pt x="346" y="8"/>
                  </a:moveTo>
                  <a:lnTo>
                    <a:pt x="320" y="158"/>
                  </a:lnTo>
                  <a:lnTo>
                    <a:pt x="291" y="309"/>
                  </a:lnTo>
                  <a:lnTo>
                    <a:pt x="260" y="459"/>
                  </a:lnTo>
                  <a:lnTo>
                    <a:pt x="228" y="608"/>
                  </a:lnTo>
                  <a:lnTo>
                    <a:pt x="197" y="760"/>
                  </a:lnTo>
                  <a:lnTo>
                    <a:pt x="163" y="911"/>
                  </a:lnTo>
                  <a:lnTo>
                    <a:pt x="132" y="1062"/>
                  </a:lnTo>
                  <a:lnTo>
                    <a:pt x="102" y="1214"/>
                  </a:lnTo>
                  <a:lnTo>
                    <a:pt x="73" y="1367"/>
                  </a:lnTo>
                  <a:lnTo>
                    <a:pt x="45" y="1521"/>
                  </a:lnTo>
                  <a:lnTo>
                    <a:pt x="39" y="1519"/>
                  </a:lnTo>
                  <a:lnTo>
                    <a:pt x="35" y="1517"/>
                  </a:lnTo>
                  <a:lnTo>
                    <a:pt x="29" y="1513"/>
                  </a:lnTo>
                  <a:lnTo>
                    <a:pt x="26" y="1509"/>
                  </a:lnTo>
                  <a:lnTo>
                    <a:pt x="22" y="1505"/>
                  </a:lnTo>
                  <a:lnTo>
                    <a:pt x="18" y="1499"/>
                  </a:lnTo>
                  <a:lnTo>
                    <a:pt x="14" y="1495"/>
                  </a:lnTo>
                  <a:lnTo>
                    <a:pt x="10" y="1491"/>
                  </a:lnTo>
                  <a:lnTo>
                    <a:pt x="6" y="1485"/>
                  </a:lnTo>
                  <a:lnTo>
                    <a:pt x="0" y="1481"/>
                  </a:lnTo>
                  <a:lnTo>
                    <a:pt x="2" y="1472"/>
                  </a:lnTo>
                  <a:lnTo>
                    <a:pt x="4" y="1464"/>
                  </a:lnTo>
                  <a:lnTo>
                    <a:pt x="6" y="1458"/>
                  </a:lnTo>
                  <a:lnTo>
                    <a:pt x="10" y="1450"/>
                  </a:lnTo>
                  <a:lnTo>
                    <a:pt x="16" y="1446"/>
                  </a:lnTo>
                  <a:lnTo>
                    <a:pt x="20" y="1440"/>
                  </a:lnTo>
                  <a:lnTo>
                    <a:pt x="26" y="1434"/>
                  </a:lnTo>
                  <a:lnTo>
                    <a:pt x="29" y="1428"/>
                  </a:lnTo>
                  <a:lnTo>
                    <a:pt x="35" y="1420"/>
                  </a:lnTo>
                  <a:lnTo>
                    <a:pt x="39" y="1413"/>
                  </a:lnTo>
                  <a:lnTo>
                    <a:pt x="61" y="1269"/>
                  </a:lnTo>
                  <a:lnTo>
                    <a:pt x="85" y="1127"/>
                  </a:lnTo>
                  <a:lnTo>
                    <a:pt x="112" y="986"/>
                  </a:lnTo>
                  <a:lnTo>
                    <a:pt x="140" y="844"/>
                  </a:lnTo>
                  <a:lnTo>
                    <a:pt x="169" y="705"/>
                  </a:lnTo>
                  <a:lnTo>
                    <a:pt x="199" y="563"/>
                  </a:lnTo>
                  <a:lnTo>
                    <a:pt x="230" y="423"/>
                  </a:lnTo>
                  <a:lnTo>
                    <a:pt x="260" y="282"/>
                  </a:lnTo>
                  <a:lnTo>
                    <a:pt x="289" y="142"/>
                  </a:lnTo>
                  <a:lnTo>
                    <a:pt x="319" y="0"/>
                  </a:lnTo>
                  <a:lnTo>
                    <a:pt x="320" y="0"/>
                  </a:lnTo>
                  <a:lnTo>
                    <a:pt x="324" y="2"/>
                  </a:lnTo>
                  <a:lnTo>
                    <a:pt x="326" y="2"/>
                  </a:lnTo>
                  <a:lnTo>
                    <a:pt x="328" y="4"/>
                  </a:lnTo>
                  <a:lnTo>
                    <a:pt x="332" y="6"/>
                  </a:lnTo>
                  <a:lnTo>
                    <a:pt x="334" y="8"/>
                  </a:lnTo>
                  <a:lnTo>
                    <a:pt x="336" y="10"/>
                  </a:lnTo>
                  <a:lnTo>
                    <a:pt x="340" y="10"/>
                  </a:lnTo>
                  <a:lnTo>
                    <a:pt x="344" y="10"/>
                  </a:lnTo>
                  <a:lnTo>
                    <a:pt x="348" y="8"/>
                  </a:lnTo>
                  <a:lnTo>
                    <a:pt x="346" y="8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9" name="Freeform 52"/>
            <p:cNvSpPr>
              <a:spLocks/>
            </p:cNvSpPr>
            <p:nvPr/>
          </p:nvSpPr>
          <p:spPr bwMode="auto">
            <a:xfrm>
              <a:off x="4131" y="2322"/>
              <a:ext cx="38" cy="18"/>
            </a:xfrm>
            <a:custGeom>
              <a:avLst/>
              <a:gdLst>
                <a:gd name="T0" fmla="*/ 1 w 75"/>
                <a:gd name="T1" fmla="*/ 1 h 36"/>
                <a:gd name="T2" fmla="*/ 1 w 75"/>
                <a:gd name="T3" fmla="*/ 1 h 36"/>
                <a:gd name="T4" fmla="*/ 1 w 75"/>
                <a:gd name="T5" fmla="*/ 1 h 36"/>
                <a:gd name="T6" fmla="*/ 1 w 75"/>
                <a:gd name="T7" fmla="*/ 1 h 36"/>
                <a:gd name="T8" fmla="*/ 1 w 75"/>
                <a:gd name="T9" fmla="*/ 1 h 36"/>
                <a:gd name="T10" fmla="*/ 1 w 75"/>
                <a:gd name="T11" fmla="*/ 1 h 36"/>
                <a:gd name="T12" fmla="*/ 1 w 75"/>
                <a:gd name="T13" fmla="*/ 1 h 36"/>
                <a:gd name="T14" fmla="*/ 1 w 75"/>
                <a:gd name="T15" fmla="*/ 1 h 36"/>
                <a:gd name="T16" fmla="*/ 1 w 75"/>
                <a:gd name="T17" fmla="*/ 1 h 36"/>
                <a:gd name="T18" fmla="*/ 1 w 75"/>
                <a:gd name="T19" fmla="*/ 1 h 36"/>
                <a:gd name="T20" fmla="*/ 0 w 75"/>
                <a:gd name="T21" fmla="*/ 1 h 36"/>
                <a:gd name="T22" fmla="*/ 1 w 75"/>
                <a:gd name="T23" fmla="*/ 1 h 36"/>
                <a:gd name="T24" fmla="*/ 1 w 75"/>
                <a:gd name="T25" fmla="*/ 0 h 36"/>
                <a:gd name="T26" fmla="*/ 1 w 75"/>
                <a:gd name="T27" fmla="*/ 0 h 36"/>
                <a:gd name="T28" fmla="*/ 1 w 75"/>
                <a:gd name="T29" fmla="*/ 0 h 36"/>
                <a:gd name="T30" fmla="*/ 1 w 75"/>
                <a:gd name="T31" fmla="*/ 0 h 36"/>
                <a:gd name="T32" fmla="*/ 1 w 75"/>
                <a:gd name="T33" fmla="*/ 1 h 36"/>
                <a:gd name="T34" fmla="*/ 1 w 75"/>
                <a:gd name="T35" fmla="*/ 1 h 36"/>
                <a:gd name="T36" fmla="*/ 1 w 75"/>
                <a:gd name="T37" fmla="*/ 1 h 36"/>
                <a:gd name="T38" fmla="*/ 1 w 75"/>
                <a:gd name="T39" fmla="*/ 1 h 36"/>
                <a:gd name="T40" fmla="*/ 1 w 75"/>
                <a:gd name="T41" fmla="*/ 1 h 36"/>
                <a:gd name="T42" fmla="*/ 1 w 75"/>
                <a:gd name="T43" fmla="*/ 1 h 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5" h="36">
                  <a:moveTo>
                    <a:pt x="75" y="8"/>
                  </a:moveTo>
                  <a:lnTo>
                    <a:pt x="69" y="12"/>
                  </a:lnTo>
                  <a:lnTo>
                    <a:pt x="61" y="18"/>
                  </a:lnTo>
                  <a:lnTo>
                    <a:pt x="52" y="24"/>
                  </a:lnTo>
                  <a:lnTo>
                    <a:pt x="44" y="28"/>
                  </a:lnTo>
                  <a:lnTo>
                    <a:pt x="34" y="34"/>
                  </a:lnTo>
                  <a:lnTo>
                    <a:pt x="26" y="36"/>
                  </a:lnTo>
                  <a:lnTo>
                    <a:pt x="16" y="36"/>
                  </a:lnTo>
                  <a:lnTo>
                    <a:pt x="10" y="32"/>
                  </a:lnTo>
                  <a:lnTo>
                    <a:pt x="4" y="22"/>
                  </a:lnTo>
                  <a:lnTo>
                    <a:pt x="0" y="8"/>
                  </a:lnTo>
                  <a:lnTo>
                    <a:pt x="6" y="4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2"/>
                  </a:lnTo>
                  <a:lnTo>
                    <a:pt x="52" y="4"/>
                  </a:lnTo>
                  <a:lnTo>
                    <a:pt x="59" y="6"/>
                  </a:lnTo>
                  <a:lnTo>
                    <a:pt x="67" y="8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0" name="Freeform 53"/>
            <p:cNvSpPr>
              <a:spLocks/>
            </p:cNvSpPr>
            <p:nvPr/>
          </p:nvSpPr>
          <p:spPr bwMode="auto">
            <a:xfrm>
              <a:off x="4179" y="2345"/>
              <a:ext cx="15" cy="4"/>
            </a:xfrm>
            <a:custGeom>
              <a:avLst/>
              <a:gdLst>
                <a:gd name="T0" fmla="*/ 1 w 29"/>
                <a:gd name="T1" fmla="*/ 1 h 8"/>
                <a:gd name="T2" fmla="*/ 0 w 29"/>
                <a:gd name="T3" fmla="*/ 1 h 8"/>
                <a:gd name="T4" fmla="*/ 1 w 29"/>
                <a:gd name="T5" fmla="*/ 1 h 8"/>
                <a:gd name="T6" fmla="*/ 1 w 29"/>
                <a:gd name="T7" fmla="*/ 1 h 8"/>
                <a:gd name="T8" fmla="*/ 1 w 29"/>
                <a:gd name="T9" fmla="*/ 1 h 8"/>
                <a:gd name="T10" fmla="*/ 1 w 29"/>
                <a:gd name="T11" fmla="*/ 1 h 8"/>
                <a:gd name="T12" fmla="*/ 1 w 29"/>
                <a:gd name="T13" fmla="*/ 1 h 8"/>
                <a:gd name="T14" fmla="*/ 1 w 29"/>
                <a:gd name="T15" fmla="*/ 1 h 8"/>
                <a:gd name="T16" fmla="*/ 1 w 29"/>
                <a:gd name="T17" fmla="*/ 0 h 8"/>
                <a:gd name="T18" fmla="*/ 1 w 29"/>
                <a:gd name="T19" fmla="*/ 1 h 8"/>
                <a:gd name="T20" fmla="*/ 1 w 29"/>
                <a:gd name="T21" fmla="*/ 1 h 8"/>
                <a:gd name="T22" fmla="*/ 1 w 29"/>
                <a:gd name="T23" fmla="*/ 1 h 8"/>
                <a:gd name="T24" fmla="*/ 1 w 29"/>
                <a:gd name="T25" fmla="*/ 1 h 8"/>
                <a:gd name="T26" fmla="*/ 1 w 29"/>
                <a:gd name="T27" fmla="*/ 1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8">
                  <a:moveTo>
                    <a:pt x="27" y="6"/>
                  </a:moveTo>
                  <a:lnTo>
                    <a:pt x="0" y="6"/>
                  </a:lnTo>
                  <a:lnTo>
                    <a:pt x="4" y="8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3" y="2"/>
                  </a:lnTo>
                  <a:lnTo>
                    <a:pt x="27" y="4"/>
                  </a:lnTo>
                  <a:lnTo>
                    <a:pt x="29" y="6"/>
                  </a:lnTo>
                  <a:lnTo>
                    <a:pt x="27" y="6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1" name="Freeform 54"/>
            <p:cNvSpPr>
              <a:spLocks/>
            </p:cNvSpPr>
            <p:nvPr/>
          </p:nvSpPr>
          <p:spPr bwMode="auto">
            <a:xfrm>
              <a:off x="4357" y="2348"/>
              <a:ext cx="246" cy="555"/>
            </a:xfrm>
            <a:custGeom>
              <a:avLst/>
              <a:gdLst>
                <a:gd name="T0" fmla="*/ 2 w 491"/>
                <a:gd name="T1" fmla="*/ 0 h 1111"/>
                <a:gd name="T2" fmla="*/ 2 w 491"/>
                <a:gd name="T3" fmla="*/ 0 h 1111"/>
                <a:gd name="T4" fmla="*/ 2 w 491"/>
                <a:gd name="T5" fmla="*/ 0 h 1111"/>
                <a:gd name="T6" fmla="*/ 2 w 491"/>
                <a:gd name="T7" fmla="*/ 0 h 1111"/>
                <a:gd name="T8" fmla="*/ 1 w 491"/>
                <a:gd name="T9" fmla="*/ 0 h 1111"/>
                <a:gd name="T10" fmla="*/ 2 w 491"/>
                <a:gd name="T11" fmla="*/ 1 h 1111"/>
                <a:gd name="T12" fmla="*/ 2 w 491"/>
                <a:gd name="T13" fmla="*/ 1 h 1111"/>
                <a:gd name="T14" fmla="*/ 2 w 491"/>
                <a:gd name="T15" fmla="*/ 1 h 1111"/>
                <a:gd name="T16" fmla="*/ 2 w 491"/>
                <a:gd name="T17" fmla="*/ 1 h 1111"/>
                <a:gd name="T18" fmla="*/ 2 w 491"/>
                <a:gd name="T19" fmla="*/ 1 h 1111"/>
                <a:gd name="T20" fmla="*/ 2 w 491"/>
                <a:gd name="T21" fmla="*/ 1 h 1111"/>
                <a:gd name="T22" fmla="*/ 2 w 491"/>
                <a:gd name="T23" fmla="*/ 2 h 1111"/>
                <a:gd name="T24" fmla="*/ 2 w 491"/>
                <a:gd name="T25" fmla="*/ 2 h 1111"/>
                <a:gd name="T26" fmla="*/ 2 w 491"/>
                <a:gd name="T27" fmla="*/ 3 h 1111"/>
                <a:gd name="T28" fmla="*/ 2 w 491"/>
                <a:gd name="T29" fmla="*/ 4 h 1111"/>
                <a:gd name="T30" fmla="*/ 2 w 491"/>
                <a:gd name="T31" fmla="*/ 4 h 1111"/>
                <a:gd name="T32" fmla="*/ 2 w 491"/>
                <a:gd name="T33" fmla="*/ 3 h 1111"/>
                <a:gd name="T34" fmla="*/ 2 w 491"/>
                <a:gd name="T35" fmla="*/ 3 h 1111"/>
                <a:gd name="T36" fmla="*/ 2 w 491"/>
                <a:gd name="T37" fmla="*/ 2 h 1111"/>
                <a:gd name="T38" fmla="*/ 2 w 491"/>
                <a:gd name="T39" fmla="*/ 1 h 1111"/>
                <a:gd name="T40" fmla="*/ 2 w 491"/>
                <a:gd name="T41" fmla="*/ 1 h 1111"/>
                <a:gd name="T42" fmla="*/ 1 w 491"/>
                <a:gd name="T43" fmla="*/ 1 h 1111"/>
                <a:gd name="T44" fmla="*/ 1 w 491"/>
                <a:gd name="T45" fmla="*/ 1 h 1111"/>
                <a:gd name="T46" fmla="*/ 1 w 491"/>
                <a:gd name="T47" fmla="*/ 1 h 1111"/>
                <a:gd name="T48" fmla="*/ 1 w 491"/>
                <a:gd name="T49" fmla="*/ 1 h 1111"/>
                <a:gd name="T50" fmla="*/ 1 w 491"/>
                <a:gd name="T51" fmla="*/ 0 h 1111"/>
                <a:gd name="T52" fmla="*/ 1 w 491"/>
                <a:gd name="T53" fmla="*/ 0 h 1111"/>
                <a:gd name="T54" fmla="*/ 1 w 491"/>
                <a:gd name="T55" fmla="*/ 0 h 1111"/>
                <a:gd name="T56" fmla="*/ 1 w 491"/>
                <a:gd name="T57" fmla="*/ 0 h 1111"/>
                <a:gd name="T58" fmla="*/ 1 w 491"/>
                <a:gd name="T59" fmla="*/ 0 h 1111"/>
                <a:gd name="T60" fmla="*/ 1 w 491"/>
                <a:gd name="T61" fmla="*/ 0 h 1111"/>
                <a:gd name="T62" fmla="*/ 1 w 491"/>
                <a:gd name="T63" fmla="*/ 0 h 1111"/>
                <a:gd name="T64" fmla="*/ 1 w 491"/>
                <a:gd name="T65" fmla="*/ 0 h 1111"/>
                <a:gd name="T66" fmla="*/ 1 w 491"/>
                <a:gd name="T67" fmla="*/ 0 h 1111"/>
                <a:gd name="T68" fmla="*/ 1 w 491"/>
                <a:gd name="T69" fmla="*/ 0 h 1111"/>
                <a:gd name="T70" fmla="*/ 1 w 491"/>
                <a:gd name="T71" fmla="*/ 0 h 1111"/>
                <a:gd name="T72" fmla="*/ 1 w 491"/>
                <a:gd name="T73" fmla="*/ 0 h 1111"/>
                <a:gd name="T74" fmla="*/ 2 w 491"/>
                <a:gd name="T75" fmla="*/ 0 h 111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91" h="1111">
                  <a:moveTo>
                    <a:pt x="269" y="236"/>
                  </a:move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1" y="238"/>
                  </a:lnTo>
                  <a:lnTo>
                    <a:pt x="259" y="238"/>
                  </a:lnTo>
                  <a:lnTo>
                    <a:pt x="259" y="240"/>
                  </a:lnTo>
                  <a:lnTo>
                    <a:pt x="257" y="242"/>
                  </a:lnTo>
                  <a:lnTo>
                    <a:pt x="255" y="242"/>
                  </a:lnTo>
                  <a:lnTo>
                    <a:pt x="255" y="244"/>
                  </a:lnTo>
                  <a:lnTo>
                    <a:pt x="261" y="259"/>
                  </a:lnTo>
                  <a:lnTo>
                    <a:pt x="271" y="273"/>
                  </a:lnTo>
                  <a:lnTo>
                    <a:pt x="283" y="287"/>
                  </a:lnTo>
                  <a:lnTo>
                    <a:pt x="297" y="297"/>
                  </a:lnTo>
                  <a:lnTo>
                    <a:pt x="310" y="308"/>
                  </a:lnTo>
                  <a:lnTo>
                    <a:pt x="326" y="318"/>
                  </a:lnTo>
                  <a:lnTo>
                    <a:pt x="342" y="328"/>
                  </a:lnTo>
                  <a:lnTo>
                    <a:pt x="358" y="336"/>
                  </a:lnTo>
                  <a:lnTo>
                    <a:pt x="371" y="346"/>
                  </a:lnTo>
                  <a:lnTo>
                    <a:pt x="383" y="356"/>
                  </a:lnTo>
                  <a:lnTo>
                    <a:pt x="395" y="430"/>
                  </a:lnTo>
                  <a:lnTo>
                    <a:pt x="405" y="505"/>
                  </a:lnTo>
                  <a:lnTo>
                    <a:pt x="417" y="580"/>
                  </a:lnTo>
                  <a:lnTo>
                    <a:pt x="428" y="655"/>
                  </a:lnTo>
                  <a:lnTo>
                    <a:pt x="440" y="729"/>
                  </a:lnTo>
                  <a:lnTo>
                    <a:pt x="452" y="802"/>
                  </a:lnTo>
                  <a:lnTo>
                    <a:pt x="464" y="879"/>
                  </a:lnTo>
                  <a:lnTo>
                    <a:pt x="474" y="954"/>
                  </a:lnTo>
                  <a:lnTo>
                    <a:pt x="483" y="1028"/>
                  </a:lnTo>
                  <a:lnTo>
                    <a:pt x="491" y="1105"/>
                  </a:lnTo>
                  <a:lnTo>
                    <a:pt x="436" y="1111"/>
                  </a:lnTo>
                  <a:lnTo>
                    <a:pt x="419" y="1034"/>
                  </a:lnTo>
                  <a:lnTo>
                    <a:pt x="399" y="957"/>
                  </a:lnTo>
                  <a:lnTo>
                    <a:pt x="381" y="881"/>
                  </a:lnTo>
                  <a:lnTo>
                    <a:pt x="365" y="804"/>
                  </a:lnTo>
                  <a:lnTo>
                    <a:pt x="348" y="727"/>
                  </a:lnTo>
                  <a:lnTo>
                    <a:pt x="334" y="649"/>
                  </a:lnTo>
                  <a:lnTo>
                    <a:pt x="318" y="570"/>
                  </a:lnTo>
                  <a:lnTo>
                    <a:pt x="304" y="491"/>
                  </a:lnTo>
                  <a:lnTo>
                    <a:pt x="291" y="413"/>
                  </a:lnTo>
                  <a:lnTo>
                    <a:pt x="277" y="334"/>
                  </a:lnTo>
                  <a:lnTo>
                    <a:pt x="173" y="297"/>
                  </a:lnTo>
                  <a:lnTo>
                    <a:pt x="173" y="295"/>
                  </a:lnTo>
                  <a:lnTo>
                    <a:pt x="177" y="293"/>
                  </a:lnTo>
                  <a:lnTo>
                    <a:pt x="187" y="291"/>
                  </a:lnTo>
                  <a:lnTo>
                    <a:pt x="198" y="287"/>
                  </a:lnTo>
                  <a:lnTo>
                    <a:pt x="212" y="283"/>
                  </a:lnTo>
                  <a:lnTo>
                    <a:pt x="226" y="277"/>
                  </a:lnTo>
                  <a:lnTo>
                    <a:pt x="238" y="269"/>
                  </a:lnTo>
                  <a:lnTo>
                    <a:pt x="245" y="259"/>
                  </a:lnTo>
                  <a:lnTo>
                    <a:pt x="249" y="245"/>
                  </a:lnTo>
                  <a:lnTo>
                    <a:pt x="247" y="228"/>
                  </a:lnTo>
                  <a:lnTo>
                    <a:pt x="249" y="214"/>
                  </a:lnTo>
                  <a:lnTo>
                    <a:pt x="249" y="202"/>
                  </a:lnTo>
                  <a:lnTo>
                    <a:pt x="245" y="188"/>
                  </a:lnTo>
                  <a:lnTo>
                    <a:pt x="240" y="177"/>
                  </a:lnTo>
                  <a:lnTo>
                    <a:pt x="232" y="165"/>
                  </a:lnTo>
                  <a:lnTo>
                    <a:pt x="224" y="153"/>
                  </a:lnTo>
                  <a:lnTo>
                    <a:pt x="216" y="141"/>
                  </a:lnTo>
                  <a:lnTo>
                    <a:pt x="206" y="129"/>
                  </a:lnTo>
                  <a:lnTo>
                    <a:pt x="198" y="120"/>
                  </a:lnTo>
                  <a:lnTo>
                    <a:pt x="188" y="108"/>
                  </a:lnTo>
                  <a:lnTo>
                    <a:pt x="165" y="102"/>
                  </a:lnTo>
                  <a:lnTo>
                    <a:pt x="143" y="96"/>
                  </a:lnTo>
                  <a:lnTo>
                    <a:pt x="122" y="90"/>
                  </a:lnTo>
                  <a:lnTo>
                    <a:pt x="100" y="82"/>
                  </a:lnTo>
                  <a:lnTo>
                    <a:pt x="80" y="72"/>
                  </a:lnTo>
                  <a:lnTo>
                    <a:pt x="63" y="61"/>
                  </a:lnTo>
                  <a:lnTo>
                    <a:pt x="45" y="49"/>
                  </a:lnTo>
                  <a:lnTo>
                    <a:pt x="29" y="35"/>
                  </a:lnTo>
                  <a:lnTo>
                    <a:pt x="13" y="19"/>
                  </a:lnTo>
                  <a:lnTo>
                    <a:pt x="0" y="0"/>
                  </a:lnTo>
                  <a:lnTo>
                    <a:pt x="247" y="61"/>
                  </a:lnTo>
                  <a:lnTo>
                    <a:pt x="271" y="238"/>
                  </a:lnTo>
                  <a:lnTo>
                    <a:pt x="269" y="236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2" name="Freeform 55"/>
            <p:cNvSpPr>
              <a:spLocks/>
            </p:cNvSpPr>
            <p:nvPr/>
          </p:nvSpPr>
          <p:spPr bwMode="auto">
            <a:xfrm>
              <a:off x="4085" y="2353"/>
              <a:ext cx="117" cy="82"/>
            </a:xfrm>
            <a:custGeom>
              <a:avLst/>
              <a:gdLst>
                <a:gd name="T0" fmla="*/ 1 w 234"/>
                <a:gd name="T1" fmla="*/ 0 h 166"/>
                <a:gd name="T2" fmla="*/ 0 w 234"/>
                <a:gd name="T3" fmla="*/ 0 h 166"/>
                <a:gd name="T4" fmla="*/ 1 w 234"/>
                <a:gd name="T5" fmla="*/ 0 h 166"/>
                <a:gd name="T6" fmla="*/ 1 w 234"/>
                <a:gd name="T7" fmla="*/ 0 h 166"/>
                <a:gd name="T8" fmla="*/ 1 w 234"/>
                <a:gd name="T9" fmla="*/ 0 h 166"/>
                <a:gd name="T10" fmla="*/ 1 w 234"/>
                <a:gd name="T11" fmla="*/ 0 h 166"/>
                <a:gd name="T12" fmla="*/ 1 w 234"/>
                <a:gd name="T13" fmla="*/ 0 h 166"/>
                <a:gd name="T14" fmla="*/ 1 w 234"/>
                <a:gd name="T15" fmla="*/ 0 h 166"/>
                <a:gd name="T16" fmla="*/ 1 w 234"/>
                <a:gd name="T17" fmla="*/ 0 h 166"/>
                <a:gd name="T18" fmla="*/ 1 w 234"/>
                <a:gd name="T19" fmla="*/ 0 h 166"/>
                <a:gd name="T20" fmla="*/ 1 w 234"/>
                <a:gd name="T21" fmla="*/ 0 h 166"/>
                <a:gd name="T22" fmla="*/ 1 w 234"/>
                <a:gd name="T23" fmla="*/ 0 h 166"/>
                <a:gd name="T24" fmla="*/ 1 w 234"/>
                <a:gd name="T25" fmla="*/ 0 h 166"/>
                <a:gd name="T26" fmla="*/ 1 w 234"/>
                <a:gd name="T27" fmla="*/ 0 h 166"/>
                <a:gd name="T28" fmla="*/ 1 w 234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4" h="166">
                  <a:moveTo>
                    <a:pt x="232" y="164"/>
                  </a:moveTo>
                  <a:lnTo>
                    <a:pt x="0" y="89"/>
                  </a:lnTo>
                  <a:lnTo>
                    <a:pt x="77" y="0"/>
                  </a:lnTo>
                  <a:lnTo>
                    <a:pt x="91" y="16"/>
                  </a:lnTo>
                  <a:lnTo>
                    <a:pt x="106" y="32"/>
                  </a:lnTo>
                  <a:lnTo>
                    <a:pt x="120" y="46"/>
                  </a:lnTo>
                  <a:lnTo>
                    <a:pt x="136" y="61"/>
                  </a:lnTo>
                  <a:lnTo>
                    <a:pt x="151" y="77"/>
                  </a:lnTo>
                  <a:lnTo>
                    <a:pt x="169" y="93"/>
                  </a:lnTo>
                  <a:lnTo>
                    <a:pt x="185" y="111"/>
                  </a:lnTo>
                  <a:lnTo>
                    <a:pt x="201" y="126"/>
                  </a:lnTo>
                  <a:lnTo>
                    <a:pt x="216" y="146"/>
                  </a:lnTo>
                  <a:lnTo>
                    <a:pt x="234" y="166"/>
                  </a:lnTo>
                  <a:lnTo>
                    <a:pt x="232" y="164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3" name="Freeform 56"/>
            <p:cNvSpPr>
              <a:spLocks/>
            </p:cNvSpPr>
            <p:nvPr/>
          </p:nvSpPr>
          <p:spPr bwMode="auto">
            <a:xfrm>
              <a:off x="4169" y="2363"/>
              <a:ext cx="159" cy="106"/>
            </a:xfrm>
            <a:custGeom>
              <a:avLst/>
              <a:gdLst>
                <a:gd name="T0" fmla="*/ 1 w 319"/>
                <a:gd name="T1" fmla="*/ 0 h 213"/>
                <a:gd name="T2" fmla="*/ 1 w 319"/>
                <a:gd name="T3" fmla="*/ 0 h 213"/>
                <a:gd name="T4" fmla="*/ 1 w 319"/>
                <a:gd name="T5" fmla="*/ 0 h 213"/>
                <a:gd name="T6" fmla="*/ 1 w 319"/>
                <a:gd name="T7" fmla="*/ 0 h 213"/>
                <a:gd name="T8" fmla="*/ 1 w 319"/>
                <a:gd name="T9" fmla="*/ 0 h 213"/>
                <a:gd name="T10" fmla="*/ 1 w 319"/>
                <a:gd name="T11" fmla="*/ 0 h 213"/>
                <a:gd name="T12" fmla="*/ 1 w 319"/>
                <a:gd name="T13" fmla="*/ 0 h 213"/>
                <a:gd name="T14" fmla="*/ 1 w 319"/>
                <a:gd name="T15" fmla="*/ 0 h 213"/>
                <a:gd name="T16" fmla="*/ 1 w 319"/>
                <a:gd name="T17" fmla="*/ 0 h 213"/>
                <a:gd name="T18" fmla="*/ 1 w 319"/>
                <a:gd name="T19" fmla="*/ 0 h 213"/>
                <a:gd name="T20" fmla="*/ 1 w 319"/>
                <a:gd name="T21" fmla="*/ 0 h 213"/>
                <a:gd name="T22" fmla="*/ 0 w 319"/>
                <a:gd name="T23" fmla="*/ 0 h 213"/>
                <a:gd name="T24" fmla="*/ 0 w 319"/>
                <a:gd name="T25" fmla="*/ 0 h 213"/>
                <a:gd name="T26" fmla="*/ 0 w 319"/>
                <a:gd name="T27" fmla="*/ 0 h 213"/>
                <a:gd name="T28" fmla="*/ 0 w 319"/>
                <a:gd name="T29" fmla="*/ 0 h 213"/>
                <a:gd name="T30" fmla="*/ 0 w 319"/>
                <a:gd name="T31" fmla="*/ 0 h 213"/>
                <a:gd name="T32" fmla="*/ 0 w 319"/>
                <a:gd name="T33" fmla="*/ 0 h 213"/>
                <a:gd name="T34" fmla="*/ 0 w 319"/>
                <a:gd name="T35" fmla="*/ 0 h 213"/>
                <a:gd name="T36" fmla="*/ 0 w 319"/>
                <a:gd name="T37" fmla="*/ 0 h 213"/>
                <a:gd name="T38" fmla="*/ 0 w 319"/>
                <a:gd name="T39" fmla="*/ 0 h 213"/>
                <a:gd name="T40" fmla="*/ 0 w 319"/>
                <a:gd name="T41" fmla="*/ 0 h 213"/>
                <a:gd name="T42" fmla="*/ 0 w 319"/>
                <a:gd name="T43" fmla="*/ 0 h 213"/>
                <a:gd name="T44" fmla="*/ 0 w 319"/>
                <a:gd name="T45" fmla="*/ 0 h 213"/>
                <a:gd name="T46" fmla="*/ 0 w 319"/>
                <a:gd name="T47" fmla="*/ 0 h 213"/>
                <a:gd name="T48" fmla="*/ 0 w 319"/>
                <a:gd name="T49" fmla="*/ 0 h 213"/>
                <a:gd name="T50" fmla="*/ 0 w 319"/>
                <a:gd name="T51" fmla="*/ 0 h 213"/>
                <a:gd name="T52" fmla="*/ 0 w 319"/>
                <a:gd name="T53" fmla="*/ 0 h 213"/>
                <a:gd name="T54" fmla="*/ 0 w 319"/>
                <a:gd name="T55" fmla="*/ 0 h 213"/>
                <a:gd name="T56" fmla="*/ 0 w 319"/>
                <a:gd name="T57" fmla="*/ 0 h 213"/>
                <a:gd name="T58" fmla="*/ 0 w 319"/>
                <a:gd name="T59" fmla="*/ 0 h 213"/>
                <a:gd name="T60" fmla="*/ 1 w 319"/>
                <a:gd name="T61" fmla="*/ 0 h 213"/>
                <a:gd name="T62" fmla="*/ 1 w 319"/>
                <a:gd name="T63" fmla="*/ 0 h 213"/>
                <a:gd name="T64" fmla="*/ 1 w 319"/>
                <a:gd name="T65" fmla="*/ 0 h 2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9" h="213">
                  <a:moveTo>
                    <a:pt x="315" y="132"/>
                  </a:moveTo>
                  <a:lnTo>
                    <a:pt x="319" y="138"/>
                  </a:lnTo>
                  <a:lnTo>
                    <a:pt x="319" y="146"/>
                  </a:lnTo>
                  <a:lnTo>
                    <a:pt x="317" y="152"/>
                  </a:lnTo>
                  <a:lnTo>
                    <a:pt x="311" y="159"/>
                  </a:lnTo>
                  <a:lnTo>
                    <a:pt x="305" y="167"/>
                  </a:lnTo>
                  <a:lnTo>
                    <a:pt x="299" y="175"/>
                  </a:lnTo>
                  <a:lnTo>
                    <a:pt x="291" y="183"/>
                  </a:lnTo>
                  <a:lnTo>
                    <a:pt x="285" y="193"/>
                  </a:lnTo>
                  <a:lnTo>
                    <a:pt x="279" y="201"/>
                  </a:lnTo>
                  <a:lnTo>
                    <a:pt x="277" y="209"/>
                  </a:lnTo>
                  <a:lnTo>
                    <a:pt x="252" y="213"/>
                  </a:lnTo>
                  <a:lnTo>
                    <a:pt x="230" y="211"/>
                  </a:lnTo>
                  <a:lnTo>
                    <a:pt x="211" y="203"/>
                  </a:lnTo>
                  <a:lnTo>
                    <a:pt x="195" y="193"/>
                  </a:lnTo>
                  <a:lnTo>
                    <a:pt x="181" y="179"/>
                  </a:lnTo>
                  <a:lnTo>
                    <a:pt x="167" y="165"/>
                  </a:lnTo>
                  <a:lnTo>
                    <a:pt x="152" y="152"/>
                  </a:lnTo>
                  <a:lnTo>
                    <a:pt x="136" y="138"/>
                  </a:lnTo>
                  <a:lnTo>
                    <a:pt x="118" y="128"/>
                  </a:lnTo>
                  <a:lnTo>
                    <a:pt x="99" y="122"/>
                  </a:lnTo>
                  <a:lnTo>
                    <a:pt x="0" y="10"/>
                  </a:lnTo>
                  <a:lnTo>
                    <a:pt x="40" y="0"/>
                  </a:lnTo>
                  <a:lnTo>
                    <a:pt x="75" y="2"/>
                  </a:lnTo>
                  <a:lnTo>
                    <a:pt x="106" y="14"/>
                  </a:lnTo>
                  <a:lnTo>
                    <a:pt x="134" y="34"/>
                  </a:lnTo>
                  <a:lnTo>
                    <a:pt x="161" y="55"/>
                  </a:lnTo>
                  <a:lnTo>
                    <a:pt x="187" y="79"/>
                  </a:lnTo>
                  <a:lnTo>
                    <a:pt x="216" y="100"/>
                  </a:lnTo>
                  <a:lnTo>
                    <a:pt x="246" y="118"/>
                  </a:lnTo>
                  <a:lnTo>
                    <a:pt x="277" y="130"/>
                  </a:lnTo>
                  <a:lnTo>
                    <a:pt x="315" y="132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4" name="Freeform 57"/>
            <p:cNvSpPr>
              <a:spLocks/>
            </p:cNvSpPr>
            <p:nvPr/>
          </p:nvSpPr>
          <p:spPr bwMode="auto">
            <a:xfrm>
              <a:off x="4708" y="2375"/>
              <a:ext cx="8" cy="41"/>
            </a:xfrm>
            <a:custGeom>
              <a:avLst/>
              <a:gdLst>
                <a:gd name="T0" fmla="*/ 1 w 15"/>
                <a:gd name="T1" fmla="*/ 1 h 80"/>
                <a:gd name="T2" fmla="*/ 0 w 15"/>
                <a:gd name="T3" fmla="*/ 0 h 80"/>
                <a:gd name="T4" fmla="*/ 1 w 15"/>
                <a:gd name="T5" fmla="*/ 1 h 80"/>
                <a:gd name="T6" fmla="*/ 1 w 15"/>
                <a:gd name="T7" fmla="*/ 1 h 80"/>
                <a:gd name="T8" fmla="*/ 1 w 15"/>
                <a:gd name="T9" fmla="*/ 1 h 80"/>
                <a:gd name="T10" fmla="*/ 1 w 15"/>
                <a:gd name="T11" fmla="*/ 1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0">
                  <a:moveTo>
                    <a:pt x="13" y="80"/>
                  </a:moveTo>
                  <a:lnTo>
                    <a:pt x="0" y="0"/>
                  </a:lnTo>
                  <a:lnTo>
                    <a:pt x="15" y="74"/>
                  </a:lnTo>
                  <a:lnTo>
                    <a:pt x="15" y="80"/>
                  </a:lnTo>
                  <a:lnTo>
                    <a:pt x="13" y="80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5" name="Freeform 58"/>
            <p:cNvSpPr>
              <a:spLocks/>
            </p:cNvSpPr>
            <p:nvPr/>
          </p:nvSpPr>
          <p:spPr bwMode="auto">
            <a:xfrm>
              <a:off x="4360" y="2405"/>
              <a:ext cx="23" cy="16"/>
            </a:xfrm>
            <a:custGeom>
              <a:avLst/>
              <a:gdLst>
                <a:gd name="T0" fmla="*/ 1 w 45"/>
                <a:gd name="T1" fmla="*/ 1 h 31"/>
                <a:gd name="T2" fmla="*/ 0 w 45"/>
                <a:gd name="T3" fmla="*/ 1 h 31"/>
                <a:gd name="T4" fmla="*/ 1 w 45"/>
                <a:gd name="T5" fmla="*/ 0 h 31"/>
                <a:gd name="T6" fmla="*/ 1 w 45"/>
                <a:gd name="T7" fmla="*/ 0 h 31"/>
                <a:gd name="T8" fmla="*/ 1 w 45"/>
                <a:gd name="T9" fmla="*/ 1 h 31"/>
                <a:gd name="T10" fmla="*/ 1 w 45"/>
                <a:gd name="T11" fmla="*/ 1 h 31"/>
                <a:gd name="T12" fmla="*/ 1 w 45"/>
                <a:gd name="T13" fmla="*/ 1 h 31"/>
                <a:gd name="T14" fmla="*/ 1 w 45"/>
                <a:gd name="T15" fmla="*/ 1 h 31"/>
                <a:gd name="T16" fmla="*/ 1 w 45"/>
                <a:gd name="T17" fmla="*/ 1 h 31"/>
                <a:gd name="T18" fmla="*/ 1 w 45"/>
                <a:gd name="T19" fmla="*/ 1 h 31"/>
                <a:gd name="T20" fmla="*/ 1 w 45"/>
                <a:gd name="T21" fmla="*/ 1 h 31"/>
                <a:gd name="T22" fmla="*/ 1 w 45"/>
                <a:gd name="T23" fmla="*/ 1 h 31"/>
                <a:gd name="T24" fmla="*/ 1 w 45"/>
                <a:gd name="T25" fmla="*/ 1 h 31"/>
                <a:gd name="T26" fmla="*/ 1 w 45"/>
                <a:gd name="T27" fmla="*/ 1 h 31"/>
                <a:gd name="T28" fmla="*/ 1 w 45"/>
                <a:gd name="T29" fmla="*/ 1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31">
                  <a:moveTo>
                    <a:pt x="43" y="31"/>
                  </a:moveTo>
                  <a:lnTo>
                    <a:pt x="0" y="3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3" y="2"/>
                  </a:lnTo>
                  <a:lnTo>
                    <a:pt x="45" y="6"/>
                  </a:lnTo>
                  <a:lnTo>
                    <a:pt x="45" y="8"/>
                  </a:lnTo>
                  <a:lnTo>
                    <a:pt x="45" y="11"/>
                  </a:lnTo>
                  <a:lnTo>
                    <a:pt x="45" y="15"/>
                  </a:lnTo>
                  <a:lnTo>
                    <a:pt x="45" y="21"/>
                  </a:lnTo>
                  <a:lnTo>
                    <a:pt x="45" y="25"/>
                  </a:lnTo>
                  <a:lnTo>
                    <a:pt x="45" y="27"/>
                  </a:lnTo>
                  <a:lnTo>
                    <a:pt x="45" y="31"/>
                  </a:lnTo>
                  <a:lnTo>
                    <a:pt x="43" y="31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6" name="Freeform 59"/>
            <p:cNvSpPr>
              <a:spLocks/>
            </p:cNvSpPr>
            <p:nvPr/>
          </p:nvSpPr>
          <p:spPr bwMode="auto">
            <a:xfrm>
              <a:off x="4409" y="2413"/>
              <a:ext cx="46" cy="54"/>
            </a:xfrm>
            <a:custGeom>
              <a:avLst/>
              <a:gdLst>
                <a:gd name="T0" fmla="*/ 1 w 90"/>
                <a:gd name="T1" fmla="*/ 0 h 109"/>
                <a:gd name="T2" fmla="*/ 1 w 90"/>
                <a:gd name="T3" fmla="*/ 0 h 109"/>
                <a:gd name="T4" fmla="*/ 1 w 90"/>
                <a:gd name="T5" fmla="*/ 0 h 109"/>
                <a:gd name="T6" fmla="*/ 1 w 90"/>
                <a:gd name="T7" fmla="*/ 0 h 109"/>
                <a:gd name="T8" fmla="*/ 1 w 90"/>
                <a:gd name="T9" fmla="*/ 0 h 109"/>
                <a:gd name="T10" fmla="*/ 1 w 90"/>
                <a:gd name="T11" fmla="*/ 0 h 109"/>
                <a:gd name="T12" fmla="*/ 1 w 90"/>
                <a:gd name="T13" fmla="*/ 0 h 109"/>
                <a:gd name="T14" fmla="*/ 1 w 90"/>
                <a:gd name="T15" fmla="*/ 0 h 109"/>
                <a:gd name="T16" fmla="*/ 1 w 90"/>
                <a:gd name="T17" fmla="*/ 0 h 109"/>
                <a:gd name="T18" fmla="*/ 1 w 90"/>
                <a:gd name="T19" fmla="*/ 0 h 109"/>
                <a:gd name="T20" fmla="*/ 1 w 90"/>
                <a:gd name="T21" fmla="*/ 0 h 109"/>
                <a:gd name="T22" fmla="*/ 0 w 90"/>
                <a:gd name="T23" fmla="*/ 0 h 109"/>
                <a:gd name="T24" fmla="*/ 1 w 90"/>
                <a:gd name="T25" fmla="*/ 0 h 109"/>
                <a:gd name="T26" fmla="*/ 1 w 90"/>
                <a:gd name="T27" fmla="*/ 0 h 109"/>
                <a:gd name="T28" fmla="*/ 1 w 90"/>
                <a:gd name="T29" fmla="*/ 0 h 109"/>
                <a:gd name="T30" fmla="*/ 1 w 90"/>
                <a:gd name="T31" fmla="*/ 0 h 109"/>
                <a:gd name="T32" fmla="*/ 1 w 90"/>
                <a:gd name="T33" fmla="*/ 0 h 109"/>
                <a:gd name="T34" fmla="*/ 1 w 90"/>
                <a:gd name="T35" fmla="*/ 0 h 109"/>
                <a:gd name="T36" fmla="*/ 1 w 90"/>
                <a:gd name="T37" fmla="*/ 0 h 109"/>
                <a:gd name="T38" fmla="*/ 1 w 90"/>
                <a:gd name="T39" fmla="*/ 0 h 109"/>
                <a:gd name="T40" fmla="*/ 1 w 90"/>
                <a:gd name="T41" fmla="*/ 0 h 109"/>
                <a:gd name="T42" fmla="*/ 1 w 90"/>
                <a:gd name="T43" fmla="*/ 0 h 109"/>
                <a:gd name="T44" fmla="*/ 1 w 90"/>
                <a:gd name="T45" fmla="*/ 0 h 109"/>
                <a:gd name="T46" fmla="*/ 1 w 90"/>
                <a:gd name="T47" fmla="*/ 0 h 109"/>
                <a:gd name="T48" fmla="*/ 1 w 90"/>
                <a:gd name="T49" fmla="*/ 0 h 1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109">
                  <a:moveTo>
                    <a:pt x="90" y="81"/>
                  </a:moveTo>
                  <a:lnTo>
                    <a:pt x="84" y="109"/>
                  </a:lnTo>
                  <a:lnTo>
                    <a:pt x="77" y="99"/>
                  </a:lnTo>
                  <a:lnTo>
                    <a:pt x="71" y="87"/>
                  </a:lnTo>
                  <a:lnTo>
                    <a:pt x="63" y="77"/>
                  </a:lnTo>
                  <a:lnTo>
                    <a:pt x="57" y="65"/>
                  </a:lnTo>
                  <a:lnTo>
                    <a:pt x="51" y="54"/>
                  </a:lnTo>
                  <a:lnTo>
                    <a:pt x="43" y="44"/>
                  </a:lnTo>
                  <a:lnTo>
                    <a:pt x="35" y="36"/>
                  </a:lnTo>
                  <a:lnTo>
                    <a:pt x="25" y="28"/>
                  </a:lnTo>
                  <a:lnTo>
                    <a:pt x="14" y="24"/>
                  </a:lnTo>
                  <a:lnTo>
                    <a:pt x="0" y="22"/>
                  </a:lnTo>
                  <a:lnTo>
                    <a:pt x="10" y="0"/>
                  </a:lnTo>
                  <a:lnTo>
                    <a:pt x="20" y="8"/>
                  </a:lnTo>
                  <a:lnTo>
                    <a:pt x="29" y="14"/>
                  </a:lnTo>
                  <a:lnTo>
                    <a:pt x="39" y="20"/>
                  </a:lnTo>
                  <a:lnTo>
                    <a:pt x="51" y="26"/>
                  </a:lnTo>
                  <a:lnTo>
                    <a:pt x="61" y="32"/>
                  </a:lnTo>
                  <a:lnTo>
                    <a:pt x="71" y="40"/>
                  </a:lnTo>
                  <a:lnTo>
                    <a:pt x="79" y="48"/>
                  </a:lnTo>
                  <a:lnTo>
                    <a:pt x="84" y="57"/>
                  </a:lnTo>
                  <a:lnTo>
                    <a:pt x="88" y="69"/>
                  </a:lnTo>
                  <a:lnTo>
                    <a:pt x="90" y="83"/>
                  </a:lnTo>
                  <a:lnTo>
                    <a:pt x="90" y="81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7" name="Freeform 60"/>
            <p:cNvSpPr>
              <a:spLocks/>
            </p:cNvSpPr>
            <p:nvPr/>
          </p:nvSpPr>
          <p:spPr bwMode="auto">
            <a:xfrm>
              <a:off x="4077" y="2424"/>
              <a:ext cx="192" cy="143"/>
            </a:xfrm>
            <a:custGeom>
              <a:avLst/>
              <a:gdLst>
                <a:gd name="T0" fmla="*/ 2 w 384"/>
                <a:gd name="T1" fmla="*/ 1 h 287"/>
                <a:gd name="T2" fmla="*/ 2 w 384"/>
                <a:gd name="T3" fmla="*/ 1 h 287"/>
                <a:gd name="T4" fmla="*/ 2 w 384"/>
                <a:gd name="T5" fmla="*/ 1 h 287"/>
                <a:gd name="T6" fmla="*/ 2 w 384"/>
                <a:gd name="T7" fmla="*/ 1 h 287"/>
                <a:gd name="T8" fmla="*/ 2 w 384"/>
                <a:gd name="T9" fmla="*/ 1 h 287"/>
                <a:gd name="T10" fmla="*/ 2 w 384"/>
                <a:gd name="T11" fmla="*/ 1 h 287"/>
                <a:gd name="T12" fmla="*/ 1 w 384"/>
                <a:gd name="T13" fmla="*/ 1 h 287"/>
                <a:gd name="T14" fmla="*/ 1 w 384"/>
                <a:gd name="T15" fmla="*/ 1 h 287"/>
                <a:gd name="T16" fmla="*/ 1 w 384"/>
                <a:gd name="T17" fmla="*/ 0 h 287"/>
                <a:gd name="T18" fmla="*/ 1 w 384"/>
                <a:gd name="T19" fmla="*/ 0 h 287"/>
                <a:gd name="T20" fmla="*/ 1 w 384"/>
                <a:gd name="T21" fmla="*/ 0 h 287"/>
                <a:gd name="T22" fmla="*/ 1 w 384"/>
                <a:gd name="T23" fmla="*/ 0 h 287"/>
                <a:gd name="T24" fmla="*/ 1 w 384"/>
                <a:gd name="T25" fmla="*/ 0 h 287"/>
                <a:gd name="T26" fmla="*/ 1 w 384"/>
                <a:gd name="T27" fmla="*/ 0 h 287"/>
                <a:gd name="T28" fmla="*/ 1 w 384"/>
                <a:gd name="T29" fmla="*/ 0 h 287"/>
                <a:gd name="T30" fmla="*/ 1 w 384"/>
                <a:gd name="T31" fmla="*/ 0 h 287"/>
                <a:gd name="T32" fmla="*/ 1 w 384"/>
                <a:gd name="T33" fmla="*/ 0 h 287"/>
                <a:gd name="T34" fmla="*/ 1 w 384"/>
                <a:gd name="T35" fmla="*/ 0 h 287"/>
                <a:gd name="T36" fmla="*/ 1 w 384"/>
                <a:gd name="T37" fmla="*/ 0 h 287"/>
                <a:gd name="T38" fmla="*/ 1 w 384"/>
                <a:gd name="T39" fmla="*/ 0 h 287"/>
                <a:gd name="T40" fmla="*/ 1 w 384"/>
                <a:gd name="T41" fmla="*/ 0 h 287"/>
                <a:gd name="T42" fmla="*/ 0 w 384"/>
                <a:gd name="T43" fmla="*/ 0 h 287"/>
                <a:gd name="T44" fmla="*/ 1 w 384"/>
                <a:gd name="T45" fmla="*/ 0 h 287"/>
                <a:gd name="T46" fmla="*/ 1 w 384"/>
                <a:gd name="T47" fmla="*/ 0 h 287"/>
                <a:gd name="T48" fmla="*/ 1 w 384"/>
                <a:gd name="T49" fmla="*/ 0 h 287"/>
                <a:gd name="T50" fmla="*/ 1 w 384"/>
                <a:gd name="T51" fmla="*/ 0 h 287"/>
                <a:gd name="T52" fmla="*/ 1 w 384"/>
                <a:gd name="T53" fmla="*/ 0 h 287"/>
                <a:gd name="T54" fmla="*/ 2 w 384"/>
                <a:gd name="T55" fmla="*/ 0 h 287"/>
                <a:gd name="T56" fmla="*/ 2 w 384"/>
                <a:gd name="T57" fmla="*/ 0 h 287"/>
                <a:gd name="T58" fmla="*/ 2 w 384"/>
                <a:gd name="T59" fmla="*/ 0 h 287"/>
                <a:gd name="T60" fmla="*/ 2 w 384"/>
                <a:gd name="T61" fmla="*/ 0 h 287"/>
                <a:gd name="T62" fmla="*/ 2 w 384"/>
                <a:gd name="T63" fmla="*/ 1 h 287"/>
                <a:gd name="T64" fmla="*/ 2 w 384"/>
                <a:gd name="T65" fmla="*/ 1 h 287"/>
                <a:gd name="T66" fmla="*/ 2 w 384"/>
                <a:gd name="T67" fmla="*/ 1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4" h="287">
                  <a:moveTo>
                    <a:pt x="384" y="264"/>
                  </a:moveTo>
                  <a:lnTo>
                    <a:pt x="384" y="287"/>
                  </a:lnTo>
                  <a:lnTo>
                    <a:pt x="356" y="283"/>
                  </a:lnTo>
                  <a:lnTo>
                    <a:pt x="327" y="279"/>
                  </a:lnTo>
                  <a:lnTo>
                    <a:pt x="297" y="275"/>
                  </a:lnTo>
                  <a:lnTo>
                    <a:pt x="266" y="270"/>
                  </a:lnTo>
                  <a:lnTo>
                    <a:pt x="236" y="264"/>
                  </a:lnTo>
                  <a:lnTo>
                    <a:pt x="205" y="258"/>
                  </a:lnTo>
                  <a:lnTo>
                    <a:pt x="175" y="252"/>
                  </a:lnTo>
                  <a:lnTo>
                    <a:pt x="144" y="248"/>
                  </a:lnTo>
                  <a:lnTo>
                    <a:pt x="112" y="242"/>
                  </a:lnTo>
                  <a:lnTo>
                    <a:pt x="83" y="236"/>
                  </a:lnTo>
                  <a:lnTo>
                    <a:pt x="69" y="216"/>
                  </a:lnTo>
                  <a:lnTo>
                    <a:pt x="55" y="193"/>
                  </a:lnTo>
                  <a:lnTo>
                    <a:pt x="46" y="171"/>
                  </a:lnTo>
                  <a:lnTo>
                    <a:pt x="36" y="148"/>
                  </a:lnTo>
                  <a:lnTo>
                    <a:pt x="28" y="124"/>
                  </a:lnTo>
                  <a:lnTo>
                    <a:pt x="20" y="100"/>
                  </a:lnTo>
                  <a:lnTo>
                    <a:pt x="14" y="77"/>
                  </a:lnTo>
                  <a:lnTo>
                    <a:pt x="10" y="51"/>
                  </a:lnTo>
                  <a:lnTo>
                    <a:pt x="4" y="26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97" y="33"/>
                  </a:lnTo>
                  <a:lnTo>
                    <a:pt x="148" y="45"/>
                  </a:lnTo>
                  <a:lnTo>
                    <a:pt x="197" y="59"/>
                  </a:lnTo>
                  <a:lnTo>
                    <a:pt x="246" y="75"/>
                  </a:lnTo>
                  <a:lnTo>
                    <a:pt x="289" y="94"/>
                  </a:lnTo>
                  <a:lnTo>
                    <a:pt x="329" y="122"/>
                  </a:lnTo>
                  <a:lnTo>
                    <a:pt x="358" y="157"/>
                  </a:lnTo>
                  <a:lnTo>
                    <a:pt x="378" y="205"/>
                  </a:lnTo>
                  <a:lnTo>
                    <a:pt x="384" y="266"/>
                  </a:lnTo>
                  <a:lnTo>
                    <a:pt x="384" y="264"/>
                  </a:lnTo>
                  <a:close/>
                </a:path>
              </a:pathLst>
            </a:custGeom>
            <a:solidFill>
              <a:srgbClr val="B1C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8" name="Freeform 61"/>
            <p:cNvSpPr>
              <a:spLocks/>
            </p:cNvSpPr>
            <p:nvPr/>
          </p:nvSpPr>
          <p:spPr bwMode="auto">
            <a:xfrm>
              <a:off x="4345" y="2435"/>
              <a:ext cx="83" cy="38"/>
            </a:xfrm>
            <a:custGeom>
              <a:avLst/>
              <a:gdLst>
                <a:gd name="T0" fmla="*/ 0 w 167"/>
                <a:gd name="T1" fmla="*/ 1 h 74"/>
                <a:gd name="T2" fmla="*/ 0 w 167"/>
                <a:gd name="T3" fmla="*/ 1 h 74"/>
                <a:gd name="T4" fmla="*/ 0 w 167"/>
                <a:gd name="T5" fmla="*/ 1 h 74"/>
                <a:gd name="T6" fmla="*/ 0 w 167"/>
                <a:gd name="T7" fmla="*/ 1 h 74"/>
                <a:gd name="T8" fmla="*/ 0 w 167"/>
                <a:gd name="T9" fmla="*/ 1 h 74"/>
                <a:gd name="T10" fmla="*/ 0 w 167"/>
                <a:gd name="T11" fmla="*/ 1 h 74"/>
                <a:gd name="T12" fmla="*/ 0 w 167"/>
                <a:gd name="T13" fmla="*/ 1 h 74"/>
                <a:gd name="T14" fmla="*/ 0 w 167"/>
                <a:gd name="T15" fmla="*/ 1 h 74"/>
                <a:gd name="T16" fmla="*/ 0 w 167"/>
                <a:gd name="T17" fmla="*/ 1 h 74"/>
                <a:gd name="T18" fmla="*/ 0 w 167"/>
                <a:gd name="T19" fmla="*/ 1 h 74"/>
                <a:gd name="T20" fmla="*/ 0 w 167"/>
                <a:gd name="T21" fmla="*/ 1 h 74"/>
                <a:gd name="T22" fmla="*/ 0 w 167"/>
                <a:gd name="T23" fmla="*/ 1 h 74"/>
                <a:gd name="T24" fmla="*/ 0 w 167"/>
                <a:gd name="T25" fmla="*/ 1 h 74"/>
                <a:gd name="T26" fmla="*/ 0 w 167"/>
                <a:gd name="T27" fmla="*/ 1 h 74"/>
                <a:gd name="T28" fmla="*/ 0 w 167"/>
                <a:gd name="T29" fmla="*/ 1 h 74"/>
                <a:gd name="T30" fmla="*/ 0 w 167"/>
                <a:gd name="T31" fmla="*/ 1 h 74"/>
                <a:gd name="T32" fmla="*/ 0 w 167"/>
                <a:gd name="T33" fmla="*/ 1 h 74"/>
                <a:gd name="T34" fmla="*/ 0 w 167"/>
                <a:gd name="T35" fmla="*/ 1 h 74"/>
                <a:gd name="T36" fmla="*/ 0 w 167"/>
                <a:gd name="T37" fmla="*/ 1 h 74"/>
                <a:gd name="T38" fmla="*/ 0 w 167"/>
                <a:gd name="T39" fmla="*/ 1 h 74"/>
                <a:gd name="T40" fmla="*/ 0 w 167"/>
                <a:gd name="T41" fmla="*/ 1 h 74"/>
                <a:gd name="T42" fmla="*/ 0 w 167"/>
                <a:gd name="T43" fmla="*/ 1 h 74"/>
                <a:gd name="T44" fmla="*/ 0 w 167"/>
                <a:gd name="T45" fmla="*/ 1 h 74"/>
                <a:gd name="T46" fmla="*/ 0 w 167"/>
                <a:gd name="T47" fmla="*/ 1 h 74"/>
                <a:gd name="T48" fmla="*/ 0 w 167"/>
                <a:gd name="T49" fmla="*/ 1 h 74"/>
                <a:gd name="T50" fmla="*/ 0 w 167"/>
                <a:gd name="T51" fmla="*/ 1 h 74"/>
                <a:gd name="T52" fmla="*/ 0 w 167"/>
                <a:gd name="T53" fmla="*/ 1 h 74"/>
                <a:gd name="T54" fmla="*/ 0 w 167"/>
                <a:gd name="T55" fmla="*/ 1 h 74"/>
                <a:gd name="T56" fmla="*/ 0 w 167"/>
                <a:gd name="T57" fmla="*/ 1 h 74"/>
                <a:gd name="T58" fmla="*/ 0 w 167"/>
                <a:gd name="T59" fmla="*/ 1 h 74"/>
                <a:gd name="T60" fmla="*/ 0 w 167"/>
                <a:gd name="T61" fmla="*/ 1 h 74"/>
                <a:gd name="T62" fmla="*/ 0 w 167"/>
                <a:gd name="T63" fmla="*/ 1 h 74"/>
                <a:gd name="T64" fmla="*/ 0 w 167"/>
                <a:gd name="T65" fmla="*/ 0 h 74"/>
                <a:gd name="T66" fmla="*/ 0 w 167"/>
                <a:gd name="T67" fmla="*/ 1 h 74"/>
                <a:gd name="T68" fmla="*/ 0 w 167"/>
                <a:gd name="T69" fmla="*/ 1 h 74"/>
                <a:gd name="T70" fmla="*/ 0 w 167"/>
                <a:gd name="T71" fmla="*/ 1 h 74"/>
                <a:gd name="T72" fmla="*/ 0 w 167"/>
                <a:gd name="T73" fmla="*/ 1 h 74"/>
                <a:gd name="T74" fmla="*/ 0 w 167"/>
                <a:gd name="T75" fmla="*/ 1 h 74"/>
                <a:gd name="T76" fmla="*/ 0 w 167"/>
                <a:gd name="T77" fmla="*/ 1 h 74"/>
                <a:gd name="T78" fmla="*/ 0 w 167"/>
                <a:gd name="T79" fmla="*/ 1 h 74"/>
                <a:gd name="T80" fmla="*/ 0 w 167"/>
                <a:gd name="T81" fmla="*/ 1 h 74"/>
                <a:gd name="T82" fmla="*/ 0 w 167"/>
                <a:gd name="T83" fmla="*/ 1 h 74"/>
                <a:gd name="T84" fmla="*/ 0 w 167"/>
                <a:gd name="T85" fmla="*/ 1 h 74"/>
                <a:gd name="T86" fmla="*/ 0 w 167"/>
                <a:gd name="T87" fmla="*/ 1 h 7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7" h="74">
                  <a:moveTo>
                    <a:pt x="47" y="8"/>
                  </a:moveTo>
                  <a:lnTo>
                    <a:pt x="43" y="11"/>
                  </a:lnTo>
                  <a:lnTo>
                    <a:pt x="41" y="17"/>
                  </a:lnTo>
                  <a:lnTo>
                    <a:pt x="39" y="21"/>
                  </a:lnTo>
                  <a:lnTo>
                    <a:pt x="39" y="25"/>
                  </a:lnTo>
                  <a:lnTo>
                    <a:pt x="41" y="31"/>
                  </a:lnTo>
                  <a:lnTo>
                    <a:pt x="45" y="35"/>
                  </a:lnTo>
                  <a:lnTo>
                    <a:pt x="49" y="39"/>
                  </a:lnTo>
                  <a:lnTo>
                    <a:pt x="53" y="43"/>
                  </a:lnTo>
                  <a:lnTo>
                    <a:pt x="57" y="45"/>
                  </a:lnTo>
                  <a:lnTo>
                    <a:pt x="63" y="47"/>
                  </a:lnTo>
                  <a:lnTo>
                    <a:pt x="67" y="43"/>
                  </a:lnTo>
                  <a:lnTo>
                    <a:pt x="69" y="41"/>
                  </a:lnTo>
                  <a:lnTo>
                    <a:pt x="73" y="39"/>
                  </a:lnTo>
                  <a:lnTo>
                    <a:pt x="77" y="37"/>
                  </a:lnTo>
                  <a:lnTo>
                    <a:pt x="79" y="35"/>
                  </a:lnTo>
                  <a:lnTo>
                    <a:pt x="83" y="35"/>
                  </a:lnTo>
                  <a:lnTo>
                    <a:pt x="85" y="33"/>
                  </a:lnTo>
                  <a:lnTo>
                    <a:pt x="87" y="29"/>
                  </a:lnTo>
                  <a:lnTo>
                    <a:pt x="91" y="27"/>
                  </a:lnTo>
                  <a:lnTo>
                    <a:pt x="93" y="23"/>
                  </a:lnTo>
                  <a:lnTo>
                    <a:pt x="98" y="29"/>
                  </a:lnTo>
                  <a:lnTo>
                    <a:pt x="104" y="33"/>
                  </a:lnTo>
                  <a:lnTo>
                    <a:pt x="112" y="37"/>
                  </a:lnTo>
                  <a:lnTo>
                    <a:pt x="122" y="41"/>
                  </a:lnTo>
                  <a:lnTo>
                    <a:pt x="130" y="45"/>
                  </a:lnTo>
                  <a:lnTo>
                    <a:pt x="138" y="49"/>
                  </a:lnTo>
                  <a:lnTo>
                    <a:pt x="146" y="53"/>
                  </a:lnTo>
                  <a:lnTo>
                    <a:pt x="154" y="59"/>
                  </a:lnTo>
                  <a:lnTo>
                    <a:pt x="161" y="67"/>
                  </a:lnTo>
                  <a:lnTo>
                    <a:pt x="167" y="74"/>
                  </a:lnTo>
                  <a:lnTo>
                    <a:pt x="0" y="53"/>
                  </a:lnTo>
                  <a:lnTo>
                    <a:pt x="16" y="0"/>
                  </a:lnTo>
                  <a:lnTo>
                    <a:pt x="18" y="4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1" y="8"/>
                  </a:lnTo>
                  <a:lnTo>
                    <a:pt x="45" y="8"/>
                  </a:lnTo>
                  <a:lnTo>
                    <a:pt x="47" y="8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9" name="Freeform 62"/>
            <p:cNvSpPr>
              <a:spLocks/>
            </p:cNvSpPr>
            <p:nvPr/>
          </p:nvSpPr>
          <p:spPr bwMode="auto">
            <a:xfrm>
              <a:off x="4722" y="2439"/>
              <a:ext cx="32" cy="77"/>
            </a:xfrm>
            <a:custGeom>
              <a:avLst/>
              <a:gdLst>
                <a:gd name="T0" fmla="*/ 1 w 63"/>
                <a:gd name="T1" fmla="*/ 1 h 153"/>
                <a:gd name="T2" fmla="*/ 1 w 63"/>
                <a:gd name="T3" fmla="*/ 1 h 153"/>
                <a:gd name="T4" fmla="*/ 1 w 63"/>
                <a:gd name="T5" fmla="*/ 1 h 153"/>
                <a:gd name="T6" fmla="*/ 1 w 63"/>
                <a:gd name="T7" fmla="*/ 1 h 153"/>
                <a:gd name="T8" fmla="*/ 1 w 63"/>
                <a:gd name="T9" fmla="*/ 1 h 153"/>
                <a:gd name="T10" fmla="*/ 1 w 63"/>
                <a:gd name="T11" fmla="*/ 1 h 153"/>
                <a:gd name="T12" fmla="*/ 1 w 63"/>
                <a:gd name="T13" fmla="*/ 1 h 153"/>
                <a:gd name="T14" fmla="*/ 1 w 63"/>
                <a:gd name="T15" fmla="*/ 1 h 153"/>
                <a:gd name="T16" fmla="*/ 1 w 63"/>
                <a:gd name="T17" fmla="*/ 1 h 153"/>
                <a:gd name="T18" fmla="*/ 1 w 63"/>
                <a:gd name="T19" fmla="*/ 1 h 153"/>
                <a:gd name="T20" fmla="*/ 1 w 63"/>
                <a:gd name="T21" fmla="*/ 1 h 153"/>
                <a:gd name="T22" fmla="*/ 0 w 63"/>
                <a:gd name="T23" fmla="*/ 0 h 153"/>
                <a:gd name="T24" fmla="*/ 1 w 63"/>
                <a:gd name="T25" fmla="*/ 1 h 153"/>
                <a:gd name="T26" fmla="*/ 1 w 63"/>
                <a:gd name="T27" fmla="*/ 1 h 153"/>
                <a:gd name="T28" fmla="*/ 1 w 63"/>
                <a:gd name="T29" fmla="*/ 1 h 153"/>
                <a:gd name="T30" fmla="*/ 1 w 63"/>
                <a:gd name="T31" fmla="*/ 1 h 153"/>
                <a:gd name="T32" fmla="*/ 1 w 63"/>
                <a:gd name="T33" fmla="*/ 1 h 153"/>
                <a:gd name="T34" fmla="*/ 1 w 63"/>
                <a:gd name="T35" fmla="*/ 1 h 153"/>
                <a:gd name="T36" fmla="*/ 1 w 63"/>
                <a:gd name="T37" fmla="*/ 1 h 153"/>
                <a:gd name="T38" fmla="*/ 1 w 63"/>
                <a:gd name="T39" fmla="*/ 1 h 153"/>
                <a:gd name="T40" fmla="*/ 1 w 63"/>
                <a:gd name="T41" fmla="*/ 1 h 153"/>
                <a:gd name="T42" fmla="*/ 1 w 63"/>
                <a:gd name="T43" fmla="*/ 1 h 153"/>
                <a:gd name="T44" fmla="*/ 1 w 63"/>
                <a:gd name="T45" fmla="*/ 1 h 15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153">
                  <a:moveTo>
                    <a:pt x="63" y="151"/>
                  </a:moveTo>
                  <a:lnTo>
                    <a:pt x="57" y="153"/>
                  </a:lnTo>
                  <a:lnTo>
                    <a:pt x="51" y="153"/>
                  </a:lnTo>
                  <a:lnTo>
                    <a:pt x="45" y="153"/>
                  </a:lnTo>
                  <a:lnTo>
                    <a:pt x="40" y="149"/>
                  </a:lnTo>
                  <a:lnTo>
                    <a:pt x="34" y="143"/>
                  </a:lnTo>
                  <a:lnTo>
                    <a:pt x="28" y="139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0" y="0"/>
                  </a:lnTo>
                  <a:lnTo>
                    <a:pt x="2" y="17"/>
                  </a:lnTo>
                  <a:lnTo>
                    <a:pt x="8" y="33"/>
                  </a:lnTo>
                  <a:lnTo>
                    <a:pt x="14" y="49"/>
                  </a:lnTo>
                  <a:lnTo>
                    <a:pt x="22" y="62"/>
                  </a:lnTo>
                  <a:lnTo>
                    <a:pt x="32" y="78"/>
                  </a:lnTo>
                  <a:lnTo>
                    <a:pt x="40" y="92"/>
                  </a:lnTo>
                  <a:lnTo>
                    <a:pt x="47" y="108"/>
                  </a:lnTo>
                  <a:lnTo>
                    <a:pt x="55" y="121"/>
                  </a:lnTo>
                  <a:lnTo>
                    <a:pt x="61" y="13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8BD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0" name="Freeform 63"/>
            <p:cNvSpPr>
              <a:spLocks/>
            </p:cNvSpPr>
            <p:nvPr/>
          </p:nvSpPr>
          <p:spPr bwMode="auto">
            <a:xfrm>
              <a:off x="4266" y="2485"/>
              <a:ext cx="283" cy="517"/>
            </a:xfrm>
            <a:custGeom>
              <a:avLst/>
              <a:gdLst>
                <a:gd name="T0" fmla="*/ 2 w 566"/>
                <a:gd name="T1" fmla="*/ 1 h 1033"/>
                <a:gd name="T2" fmla="*/ 2 w 566"/>
                <a:gd name="T3" fmla="*/ 2 h 1033"/>
                <a:gd name="T4" fmla="*/ 3 w 566"/>
                <a:gd name="T5" fmla="*/ 3 h 1033"/>
                <a:gd name="T6" fmla="*/ 3 w 566"/>
                <a:gd name="T7" fmla="*/ 4 h 1033"/>
                <a:gd name="T8" fmla="*/ 3 w 566"/>
                <a:gd name="T9" fmla="*/ 4 h 1033"/>
                <a:gd name="T10" fmla="*/ 3 w 566"/>
                <a:gd name="T11" fmla="*/ 4 h 1033"/>
                <a:gd name="T12" fmla="*/ 3 w 566"/>
                <a:gd name="T13" fmla="*/ 5 h 1033"/>
                <a:gd name="T14" fmla="*/ 3 w 566"/>
                <a:gd name="T15" fmla="*/ 5 h 1033"/>
                <a:gd name="T16" fmla="*/ 2 w 566"/>
                <a:gd name="T17" fmla="*/ 5 h 1033"/>
                <a:gd name="T18" fmla="*/ 2 w 566"/>
                <a:gd name="T19" fmla="*/ 4 h 1033"/>
                <a:gd name="T20" fmla="*/ 2 w 566"/>
                <a:gd name="T21" fmla="*/ 4 h 1033"/>
                <a:gd name="T22" fmla="*/ 2 w 566"/>
                <a:gd name="T23" fmla="*/ 4 h 1033"/>
                <a:gd name="T24" fmla="*/ 2 w 566"/>
                <a:gd name="T25" fmla="*/ 4 h 1033"/>
                <a:gd name="T26" fmla="*/ 2 w 566"/>
                <a:gd name="T27" fmla="*/ 4 h 1033"/>
                <a:gd name="T28" fmla="*/ 2 w 566"/>
                <a:gd name="T29" fmla="*/ 3 h 1033"/>
                <a:gd name="T30" fmla="*/ 2 w 566"/>
                <a:gd name="T31" fmla="*/ 3 h 1033"/>
                <a:gd name="T32" fmla="*/ 2 w 566"/>
                <a:gd name="T33" fmla="*/ 2 h 1033"/>
                <a:gd name="T34" fmla="*/ 2 w 566"/>
                <a:gd name="T35" fmla="*/ 2 h 1033"/>
                <a:gd name="T36" fmla="*/ 2 w 566"/>
                <a:gd name="T37" fmla="*/ 2 h 1033"/>
                <a:gd name="T38" fmla="*/ 2 w 566"/>
                <a:gd name="T39" fmla="*/ 2 h 1033"/>
                <a:gd name="T40" fmla="*/ 2 w 566"/>
                <a:gd name="T41" fmla="*/ 2 h 1033"/>
                <a:gd name="T42" fmla="*/ 2 w 566"/>
                <a:gd name="T43" fmla="*/ 2 h 1033"/>
                <a:gd name="T44" fmla="*/ 2 w 566"/>
                <a:gd name="T45" fmla="*/ 2 h 1033"/>
                <a:gd name="T46" fmla="*/ 2 w 566"/>
                <a:gd name="T47" fmla="*/ 2 h 1033"/>
                <a:gd name="T48" fmla="*/ 2 w 566"/>
                <a:gd name="T49" fmla="*/ 2 h 1033"/>
                <a:gd name="T50" fmla="*/ 2 w 566"/>
                <a:gd name="T51" fmla="*/ 2 h 1033"/>
                <a:gd name="T52" fmla="*/ 2 w 566"/>
                <a:gd name="T53" fmla="*/ 2 h 1033"/>
                <a:gd name="T54" fmla="*/ 2 w 566"/>
                <a:gd name="T55" fmla="*/ 1 h 1033"/>
                <a:gd name="T56" fmla="*/ 2 w 566"/>
                <a:gd name="T57" fmla="*/ 1 h 1033"/>
                <a:gd name="T58" fmla="*/ 2 w 566"/>
                <a:gd name="T59" fmla="*/ 2 h 1033"/>
                <a:gd name="T60" fmla="*/ 2 w 566"/>
                <a:gd name="T61" fmla="*/ 2 h 1033"/>
                <a:gd name="T62" fmla="*/ 2 w 566"/>
                <a:gd name="T63" fmla="*/ 2 h 1033"/>
                <a:gd name="T64" fmla="*/ 2 w 566"/>
                <a:gd name="T65" fmla="*/ 1 h 1033"/>
                <a:gd name="T66" fmla="*/ 2 w 566"/>
                <a:gd name="T67" fmla="*/ 1 h 1033"/>
                <a:gd name="T68" fmla="*/ 2 w 566"/>
                <a:gd name="T69" fmla="*/ 1 h 1033"/>
                <a:gd name="T70" fmla="*/ 2 w 566"/>
                <a:gd name="T71" fmla="*/ 1 h 1033"/>
                <a:gd name="T72" fmla="*/ 1 w 566"/>
                <a:gd name="T73" fmla="*/ 1 h 1033"/>
                <a:gd name="T74" fmla="*/ 1 w 566"/>
                <a:gd name="T75" fmla="*/ 1 h 1033"/>
                <a:gd name="T76" fmla="*/ 1 w 566"/>
                <a:gd name="T77" fmla="*/ 1 h 1033"/>
                <a:gd name="T78" fmla="*/ 1 w 566"/>
                <a:gd name="T79" fmla="*/ 1 h 1033"/>
                <a:gd name="T80" fmla="*/ 1 w 566"/>
                <a:gd name="T81" fmla="*/ 1 h 1033"/>
                <a:gd name="T82" fmla="*/ 1 w 566"/>
                <a:gd name="T83" fmla="*/ 1 h 1033"/>
                <a:gd name="T84" fmla="*/ 1 w 566"/>
                <a:gd name="T85" fmla="*/ 1 h 1033"/>
                <a:gd name="T86" fmla="*/ 1 w 566"/>
                <a:gd name="T87" fmla="*/ 1 h 1033"/>
                <a:gd name="T88" fmla="*/ 1 w 566"/>
                <a:gd name="T89" fmla="*/ 1 h 10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66" h="1033">
                  <a:moveTo>
                    <a:pt x="183" y="12"/>
                  </a:moveTo>
                  <a:lnTo>
                    <a:pt x="399" y="81"/>
                  </a:lnTo>
                  <a:lnTo>
                    <a:pt x="417" y="165"/>
                  </a:lnTo>
                  <a:lnTo>
                    <a:pt x="434" y="248"/>
                  </a:lnTo>
                  <a:lnTo>
                    <a:pt x="452" y="330"/>
                  </a:lnTo>
                  <a:lnTo>
                    <a:pt x="470" y="415"/>
                  </a:lnTo>
                  <a:lnTo>
                    <a:pt x="487" y="498"/>
                  </a:lnTo>
                  <a:lnTo>
                    <a:pt x="503" y="580"/>
                  </a:lnTo>
                  <a:lnTo>
                    <a:pt x="519" y="665"/>
                  </a:lnTo>
                  <a:lnTo>
                    <a:pt x="535" y="747"/>
                  </a:lnTo>
                  <a:lnTo>
                    <a:pt x="548" y="830"/>
                  </a:lnTo>
                  <a:lnTo>
                    <a:pt x="560" y="913"/>
                  </a:lnTo>
                  <a:lnTo>
                    <a:pt x="564" y="924"/>
                  </a:lnTo>
                  <a:lnTo>
                    <a:pt x="566" y="938"/>
                  </a:lnTo>
                  <a:lnTo>
                    <a:pt x="566" y="952"/>
                  </a:lnTo>
                  <a:lnTo>
                    <a:pt x="566" y="966"/>
                  </a:lnTo>
                  <a:lnTo>
                    <a:pt x="564" y="979"/>
                  </a:lnTo>
                  <a:lnTo>
                    <a:pt x="562" y="991"/>
                  </a:lnTo>
                  <a:lnTo>
                    <a:pt x="556" y="1003"/>
                  </a:lnTo>
                  <a:lnTo>
                    <a:pt x="550" y="1015"/>
                  </a:lnTo>
                  <a:lnTo>
                    <a:pt x="545" y="1025"/>
                  </a:lnTo>
                  <a:lnTo>
                    <a:pt x="535" y="1033"/>
                  </a:lnTo>
                  <a:lnTo>
                    <a:pt x="529" y="1033"/>
                  </a:lnTo>
                  <a:lnTo>
                    <a:pt x="521" y="1033"/>
                  </a:lnTo>
                  <a:lnTo>
                    <a:pt x="515" y="1033"/>
                  </a:lnTo>
                  <a:lnTo>
                    <a:pt x="509" y="1031"/>
                  </a:lnTo>
                  <a:lnTo>
                    <a:pt x="503" y="1027"/>
                  </a:lnTo>
                  <a:lnTo>
                    <a:pt x="497" y="1023"/>
                  </a:lnTo>
                  <a:lnTo>
                    <a:pt x="491" y="1019"/>
                  </a:lnTo>
                  <a:lnTo>
                    <a:pt x="487" y="1015"/>
                  </a:lnTo>
                  <a:lnTo>
                    <a:pt x="482" y="1009"/>
                  </a:lnTo>
                  <a:lnTo>
                    <a:pt x="476" y="1003"/>
                  </a:lnTo>
                  <a:lnTo>
                    <a:pt x="478" y="989"/>
                  </a:lnTo>
                  <a:lnTo>
                    <a:pt x="478" y="976"/>
                  </a:lnTo>
                  <a:lnTo>
                    <a:pt x="476" y="962"/>
                  </a:lnTo>
                  <a:lnTo>
                    <a:pt x="474" y="950"/>
                  </a:lnTo>
                  <a:lnTo>
                    <a:pt x="470" y="938"/>
                  </a:lnTo>
                  <a:lnTo>
                    <a:pt x="464" y="926"/>
                  </a:lnTo>
                  <a:lnTo>
                    <a:pt x="460" y="915"/>
                  </a:lnTo>
                  <a:lnTo>
                    <a:pt x="456" y="903"/>
                  </a:lnTo>
                  <a:lnTo>
                    <a:pt x="454" y="891"/>
                  </a:lnTo>
                  <a:lnTo>
                    <a:pt x="454" y="881"/>
                  </a:lnTo>
                  <a:lnTo>
                    <a:pt x="415" y="875"/>
                  </a:lnTo>
                  <a:lnTo>
                    <a:pt x="401" y="818"/>
                  </a:lnTo>
                  <a:lnTo>
                    <a:pt x="383" y="763"/>
                  </a:lnTo>
                  <a:lnTo>
                    <a:pt x="368" y="708"/>
                  </a:lnTo>
                  <a:lnTo>
                    <a:pt x="352" y="651"/>
                  </a:lnTo>
                  <a:lnTo>
                    <a:pt x="338" y="596"/>
                  </a:lnTo>
                  <a:lnTo>
                    <a:pt x="324" y="539"/>
                  </a:lnTo>
                  <a:lnTo>
                    <a:pt x="314" y="482"/>
                  </a:lnTo>
                  <a:lnTo>
                    <a:pt x="307" y="425"/>
                  </a:lnTo>
                  <a:lnTo>
                    <a:pt x="303" y="368"/>
                  </a:lnTo>
                  <a:lnTo>
                    <a:pt x="303" y="309"/>
                  </a:lnTo>
                  <a:lnTo>
                    <a:pt x="324" y="309"/>
                  </a:lnTo>
                  <a:lnTo>
                    <a:pt x="322" y="315"/>
                  </a:lnTo>
                  <a:lnTo>
                    <a:pt x="320" y="323"/>
                  </a:lnTo>
                  <a:lnTo>
                    <a:pt x="316" y="330"/>
                  </a:lnTo>
                  <a:lnTo>
                    <a:pt x="314" y="336"/>
                  </a:lnTo>
                  <a:lnTo>
                    <a:pt x="311" y="344"/>
                  </a:lnTo>
                  <a:lnTo>
                    <a:pt x="309" y="352"/>
                  </a:lnTo>
                  <a:lnTo>
                    <a:pt x="307" y="360"/>
                  </a:lnTo>
                  <a:lnTo>
                    <a:pt x="305" y="368"/>
                  </a:lnTo>
                  <a:lnTo>
                    <a:pt x="303" y="376"/>
                  </a:lnTo>
                  <a:lnTo>
                    <a:pt x="303" y="384"/>
                  </a:lnTo>
                  <a:lnTo>
                    <a:pt x="307" y="389"/>
                  </a:lnTo>
                  <a:lnTo>
                    <a:pt x="312" y="393"/>
                  </a:lnTo>
                  <a:lnTo>
                    <a:pt x="316" y="395"/>
                  </a:lnTo>
                  <a:lnTo>
                    <a:pt x="322" y="397"/>
                  </a:lnTo>
                  <a:lnTo>
                    <a:pt x="326" y="399"/>
                  </a:lnTo>
                  <a:lnTo>
                    <a:pt x="332" y="397"/>
                  </a:lnTo>
                  <a:lnTo>
                    <a:pt x="338" y="397"/>
                  </a:lnTo>
                  <a:lnTo>
                    <a:pt x="344" y="395"/>
                  </a:lnTo>
                  <a:lnTo>
                    <a:pt x="350" y="391"/>
                  </a:lnTo>
                  <a:lnTo>
                    <a:pt x="356" y="389"/>
                  </a:lnTo>
                  <a:lnTo>
                    <a:pt x="356" y="372"/>
                  </a:lnTo>
                  <a:lnTo>
                    <a:pt x="358" y="356"/>
                  </a:lnTo>
                  <a:lnTo>
                    <a:pt x="364" y="340"/>
                  </a:lnTo>
                  <a:lnTo>
                    <a:pt x="370" y="325"/>
                  </a:lnTo>
                  <a:lnTo>
                    <a:pt x="377" y="309"/>
                  </a:lnTo>
                  <a:lnTo>
                    <a:pt x="383" y="293"/>
                  </a:lnTo>
                  <a:lnTo>
                    <a:pt x="387" y="279"/>
                  </a:lnTo>
                  <a:lnTo>
                    <a:pt x="389" y="264"/>
                  </a:lnTo>
                  <a:lnTo>
                    <a:pt x="387" y="248"/>
                  </a:lnTo>
                  <a:lnTo>
                    <a:pt x="377" y="232"/>
                  </a:lnTo>
                  <a:lnTo>
                    <a:pt x="370" y="240"/>
                  </a:lnTo>
                  <a:lnTo>
                    <a:pt x="360" y="248"/>
                  </a:lnTo>
                  <a:lnTo>
                    <a:pt x="352" y="256"/>
                  </a:lnTo>
                  <a:lnTo>
                    <a:pt x="342" y="264"/>
                  </a:lnTo>
                  <a:lnTo>
                    <a:pt x="332" y="269"/>
                  </a:lnTo>
                  <a:lnTo>
                    <a:pt x="322" y="275"/>
                  </a:lnTo>
                  <a:lnTo>
                    <a:pt x="312" y="279"/>
                  </a:lnTo>
                  <a:lnTo>
                    <a:pt x="299" y="279"/>
                  </a:lnTo>
                  <a:lnTo>
                    <a:pt x="287" y="279"/>
                  </a:lnTo>
                  <a:lnTo>
                    <a:pt x="271" y="277"/>
                  </a:lnTo>
                  <a:lnTo>
                    <a:pt x="265" y="269"/>
                  </a:lnTo>
                  <a:lnTo>
                    <a:pt x="275" y="260"/>
                  </a:lnTo>
                  <a:lnTo>
                    <a:pt x="291" y="250"/>
                  </a:lnTo>
                  <a:lnTo>
                    <a:pt x="307" y="242"/>
                  </a:lnTo>
                  <a:lnTo>
                    <a:pt x="324" y="234"/>
                  </a:lnTo>
                  <a:lnTo>
                    <a:pt x="342" y="228"/>
                  </a:lnTo>
                  <a:lnTo>
                    <a:pt x="358" y="218"/>
                  </a:lnTo>
                  <a:lnTo>
                    <a:pt x="371" y="208"/>
                  </a:lnTo>
                  <a:lnTo>
                    <a:pt x="379" y="197"/>
                  </a:lnTo>
                  <a:lnTo>
                    <a:pt x="383" y="181"/>
                  </a:lnTo>
                  <a:lnTo>
                    <a:pt x="377" y="163"/>
                  </a:lnTo>
                  <a:lnTo>
                    <a:pt x="350" y="189"/>
                  </a:lnTo>
                  <a:lnTo>
                    <a:pt x="322" y="203"/>
                  </a:lnTo>
                  <a:lnTo>
                    <a:pt x="293" y="208"/>
                  </a:lnTo>
                  <a:lnTo>
                    <a:pt x="261" y="208"/>
                  </a:lnTo>
                  <a:lnTo>
                    <a:pt x="230" y="203"/>
                  </a:lnTo>
                  <a:lnTo>
                    <a:pt x="198" y="193"/>
                  </a:lnTo>
                  <a:lnTo>
                    <a:pt x="165" y="183"/>
                  </a:lnTo>
                  <a:lnTo>
                    <a:pt x="134" y="173"/>
                  </a:lnTo>
                  <a:lnTo>
                    <a:pt x="102" y="165"/>
                  </a:lnTo>
                  <a:lnTo>
                    <a:pt x="69" y="163"/>
                  </a:lnTo>
                  <a:lnTo>
                    <a:pt x="59" y="147"/>
                  </a:lnTo>
                  <a:lnTo>
                    <a:pt x="51" y="132"/>
                  </a:lnTo>
                  <a:lnTo>
                    <a:pt x="41" y="116"/>
                  </a:lnTo>
                  <a:lnTo>
                    <a:pt x="33" y="100"/>
                  </a:lnTo>
                  <a:lnTo>
                    <a:pt x="27" y="85"/>
                  </a:lnTo>
                  <a:lnTo>
                    <a:pt x="20" y="69"/>
                  </a:lnTo>
                  <a:lnTo>
                    <a:pt x="14" y="51"/>
                  </a:lnTo>
                  <a:lnTo>
                    <a:pt x="10" y="35"/>
                  </a:lnTo>
                  <a:lnTo>
                    <a:pt x="4" y="18"/>
                  </a:lnTo>
                  <a:lnTo>
                    <a:pt x="0" y="0"/>
                  </a:lnTo>
                  <a:lnTo>
                    <a:pt x="20" y="2"/>
                  </a:lnTo>
                  <a:lnTo>
                    <a:pt x="37" y="4"/>
                  </a:lnTo>
                  <a:lnTo>
                    <a:pt x="55" y="6"/>
                  </a:lnTo>
                  <a:lnTo>
                    <a:pt x="75" y="8"/>
                  </a:lnTo>
                  <a:lnTo>
                    <a:pt x="92" y="10"/>
                  </a:lnTo>
                  <a:lnTo>
                    <a:pt x="112" y="10"/>
                  </a:lnTo>
                  <a:lnTo>
                    <a:pt x="130" y="12"/>
                  </a:lnTo>
                  <a:lnTo>
                    <a:pt x="147" y="12"/>
                  </a:lnTo>
                  <a:lnTo>
                    <a:pt x="165" y="12"/>
                  </a:lnTo>
                  <a:lnTo>
                    <a:pt x="183" y="12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1" name="Freeform 64"/>
            <p:cNvSpPr>
              <a:spLocks/>
            </p:cNvSpPr>
            <p:nvPr/>
          </p:nvSpPr>
          <p:spPr bwMode="auto">
            <a:xfrm>
              <a:off x="4416" y="2526"/>
              <a:ext cx="16" cy="54"/>
            </a:xfrm>
            <a:custGeom>
              <a:avLst/>
              <a:gdLst>
                <a:gd name="T0" fmla="*/ 0 w 31"/>
                <a:gd name="T1" fmla="*/ 1 h 108"/>
                <a:gd name="T2" fmla="*/ 1 w 31"/>
                <a:gd name="T3" fmla="*/ 1 h 108"/>
                <a:gd name="T4" fmla="*/ 1 w 31"/>
                <a:gd name="T5" fmla="*/ 1 h 108"/>
                <a:gd name="T6" fmla="*/ 1 w 31"/>
                <a:gd name="T7" fmla="*/ 1 h 108"/>
                <a:gd name="T8" fmla="*/ 1 w 31"/>
                <a:gd name="T9" fmla="*/ 1 h 108"/>
                <a:gd name="T10" fmla="*/ 1 w 31"/>
                <a:gd name="T11" fmla="*/ 1 h 108"/>
                <a:gd name="T12" fmla="*/ 1 w 31"/>
                <a:gd name="T13" fmla="*/ 1 h 108"/>
                <a:gd name="T14" fmla="*/ 1 w 31"/>
                <a:gd name="T15" fmla="*/ 1 h 108"/>
                <a:gd name="T16" fmla="*/ 1 w 31"/>
                <a:gd name="T17" fmla="*/ 1 h 108"/>
                <a:gd name="T18" fmla="*/ 1 w 31"/>
                <a:gd name="T19" fmla="*/ 1 h 108"/>
                <a:gd name="T20" fmla="*/ 1 w 31"/>
                <a:gd name="T21" fmla="*/ 0 h 108"/>
                <a:gd name="T22" fmla="*/ 1 w 31"/>
                <a:gd name="T23" fmla="*/ 1 h 108"/>
                <a:gd name="T24" fmla="*/ 1 w 31"/>
                <a:gd name="T25" fmla="*/ 1 h 108"/>
                <a:gd name="T26" fmla="*/ 1 w 31"/>
                <a:gd name="T27" fmla="*/ 1 h 108"/>
                <a:gd name="T28" fmla="*/ 1 w 31"/>
                <a:gd name="T29" fmla="*/ 1 h 108"/>
                <a:gd name="T30" fmla="*/ 1 w 31"/>
                <a:gd name="T31" fmla="*/ 1 h 108"/>
                <a:gd name="T32" fmla="*/ 1 w 31"/>
                <a:gd name="T33" fmla="*/ 1 h 108"/>
                <a:gd name="T34" fmla="*/ 1 w 31"/>
                <a:gd name="T35" fmla="*/ 1 h 108"/>
                <a:gd name="T36" fmla="*/ 1 w 31"/>
                <a:gd name="T37" fmla="*/ 1 h 108"/>
                <a:gd name="T38" fmla="*/ 1 w 31"/>
                <a:gd name="T39" fmla="*/ 1 h 108"/>
                <a:gd name="T40" fmla="*/ 1 w 31"/>
                <a:gd name="T41" fmla="*/ 1 h 108"/>
                <a:gd name="T42" fmla="*/ 1 w 31"/>
                <a:gd name="T43" fmla="*/ 1 h 108"/>
                <a:gd name="T44" fmla="*/ 0 w 31"/>
                <a:gd name="T45" fmla="*/ 1 h 10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1" h="108">
                  <a:moveTo>
                    <a:pt x="0" y="106"/>
                  </a:moveTo>
                  <a:lnTo>
                    <a:pt x="2" y="98"/>
                  </a:lnTo>
                  <a:lnTo>
                    <a:pt x="2" y="90"/>
                  </a:lnTo>
                  <a:lnTo>
                    <a:pt x="2" y="78"/>
                  </a:lnTo>
                  <a:lnTo>
                    <a:pt x="2" y="68"/>
                  </a:lnTo>
                  <a:lnTo>
                    <a:pt x="4" y="57"/>
                  </a:lnTo>
                  <a:lnTo>
                    <a:pt x="8" y="45"/>
                  </a:lnTo>
                  <a:lnTo>
                    <a:pt x="10" y="33"/>
                  </a:lnTo>
                  <a:lnTo>
                    <a:pt x="13" y="21"/>
                  </a:lnTo>
                  <a:lnTo>
                    <a:pt x="17" y="9"/>
                  </a:lnTo>
                  <a:lnTo>
                    <a:pt x="23" y="0"/>
                  </a:lnTo>
                  <a:lnTo>
                    <a:pt x="27" y="9"/>
                  </a:lnTo>
                  <a:lnTo>
                    <a:pt x="31" y="19"/>
                  </a:lnTo>
                  <a:lnTo>
                    <a:pt x="31" y="31"/>
                  </a:lnTo>
                  <a:lnTo>
                    <a:pt x="31" y="43"/>
                  </a:lnTo>
                  <a:lnTo>
                    <a:pt x="29" y="53"/>
                  </a:lnTo>
                  <a:lnTo>
                    <a:pt x="27" y="65"/>
                  </a:lnTo>
                  <a:lnTo>
                    <a:pt x="23" y="76"/>
                  </a:lnTo>
                  <a:lnTo>
                    <a:pt x="17" y="88"/>
                  </a:lnTo>
                  <a:lnTo>
                    <a:pt x="10" y="98"/>
                  </a:lnTo>
                  <a:lnTo>
                    <a:pt x="2" y="108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19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2" name="Freeform 65"/>
            <p:cNvSpPr>
              <a:spLocks/>
            </p:cNvSpPr>
            <p:nvPr/>
          </p:nvSpPr>
          <p:spPr bwMode="auto">
            <a:xfrm>
              <a:off x="5285" y="2712"/>
              <a:ext cx="114" cy="555"/>
            </a:xfrm>
            <a:custGeom>
              <a:avLst/>
              <a:gdLst>
                <a:gd name="T0" fmla="*/ 1 w 228"/>
                <a:gd name="T1" fmla="*/ 0 h 1112"/>
                <a:gd name="T2" fmla="*/ 1 w 228"/>
                <a:gd name="T3" fmla="*/ 0 h 1112"/>
                <a:gd name="T4" fmla="*/ 1 w 228"/>
                <a:gd name="T5" fmla="*/ 0 h 1112"/>
                <a:gd name="T6" fmla="*/ 1 w 228"/>
                <a:gd name="T7" fmla="*/ 0 h 1112"/>
                <a:gd name="T8" fmla="*/ 1 w 228"/>
                <a:gd name="T9" fmla="*/ 0 h 1112"/>
                <a:gd name="T10" fmla="*/ 1 w 228"/>
                <a:gd name="T11" fmla="*/ 1 h 1112"/>
                <a:gd name="T12" fmla="*/ 1 w 228"/>
                <a:gd name="T13" fmla="*/ 1 h 1112"/>
                <a:gd name="T14" fmla="*/ 1 w 228"/>
                <a:gd name="T15" fmla="*/ 1 h 1112"/>
                <a:gd name="T16" fmla="*/ 1 w 228"/>
                <a:gd name="T17" fmla="*/ 1 h 1112"/>
                <a:gd name="T18" fmla="*/ 1 w 228"/>
                <a:gd name="T19" fmla="*/ 2 h 1112"/>
                <a:gd name="T20" fmla="*/ 1 w 228"/>
                <a:gd name="T21" fmla="*/ 2 h 1112"/>
                <a:gd name="T22" fmla="*/ 1 w 228"/>
                <a:gd name="T23" fmla="*/ 2 h 1112"/>
                <a:gd name="T24" fmla="*/ 1 w 228"/>
                <a:gd name="T25" fmla="*/ 2 h 1112"/>
                <a:gd name="T26" fmla="*/ 1 w 228"/>
                <a:gd name="T27" fmla="*/ 2 h 1112"/>
                <a:gd name="T28" fmla="*/ 1 w 228"/>
                <a:gd name="T29" fmla="*/ 3 h 1112"/>
                <a:gd name="T30" fmla="*/ 1 w 228"/>
                <a:gd name="T31" fmla="*/ 3 h 1112"/>
                <a:gd name="T32" fmla="*/ 1 w 228"/>
                <a:gd name="T33" fmla="*/ 3 h 1112"/>
                <a:gd name="T34" fmla="*/ 1 w 228"/>
                <a:gd name="T35" fmla="*/ 3 h 1112"/>
                <a:gd name="T36" fmla="*/ 1 w 228"/>
                <a:gd name="T37" fmla="*/ 3 h 1112"/>
                <a:gd name="T38" fmla="*/ 1 w 228"/>
                <a:gd name="T39" fmla="*/ 4 h 1112"/>
                <a:gd name="T40" fmla="*/ 1 w 228"/>
                <a:gd name="T41" fmla="*/ 4 h 1112"/>
                <a:gd name="T42" fmla="*/ 1 w 228"/>
                <a:gd name="T43" fmla="*/ 4 h 1112"/>
                <a:gd name="T44" fmla="*/ 1 w 228"/>
                <a:gd name="T45" fmla="*/ 4 h 1112"/>
                <a:gd name="T46" fmla="*/ 1 w 228"/>
                <a:gd name="T47" fmla="*/ 4 h 1112"/>
                <a:gd name="T48" fmla="*/ 1 w 228"/>
                <a:gd name="T49" fmla="*/ 4 h 1112"/>
                <a:gd name="T50" fmla="*/ 1 w 228"/>
                <a:gd name="T51" fmla="*/ 4 h 1112"/>
                <a:gd name="T52" fmla="*/ 1 w 228"/>
                <a:gd name="T53" fmla="*/ 4 h 1112"/>
                <a:gd name="T54" fmla="*/ 1 w 228"/>
                <a:gd name="T55" fmla="*/ 4 h 1112"/>
                <a:gd name="T56" fmla="*/ 1 w 228"/>
                <a:gd name="T57" fmla="*/ 4 h 1112"/>
                <a:gd name="T58" fmla="*/ 1 w 228"/>
                <a:gd name="T59" fmla="*/ 4 h 1112"/>
                <a:gd name="T60" fmla="*/ 1 w 228"/>
                <a:gd name="T61" fmla="*/ 4 h 1112"/>
                <a:gd name="T62" fmla="*/ 1 w 228"/>
                <a:gd name="T63" fmla="*/ 4 h 1112"/>
                <a:gd name="T64" fmla="*/ 1 w 228"/>
                <a:gd name="T65" fmla="*/ 4 h 1112"/>
                <a:gd name="T66" fmla="*/ 1 w 228"/>
                <a:gd name="T67" fmla="*/ 3 h 1112"/>
                <a:gd name="T68" fmla="*/ 1 w 228"/>
                <a:gd name="T69" fmla="*/ 3 h 1112"/>
                <a:gd name="T70" fmla="*/ 1 w 228"/>
                <a:gd name="T71" fmla="*/ 3 h 1112"/>
                <a:gd name="T72" fmla="*/ 1 w 228"/>
                <a:gd name="T73" fmla="*/ 3 h 1112"/>
                <a:gd name="T74" fmla="*/ 1 w 228"/>
                <a:gd name="T75" fmla="*/ 3 h 1112"/>
                <a:gd name="T76" fmla="*/ 1 w 228"/>
                <a:gd name="T77" fmla="*/ 3 h 1112"/>
                <a:gd name="T78" fmla="*/ 1 w 228"/>
                <a:gd name="T79" fmla="*/ 3 h 1112"/>
                <a:gd name="T80" fmla="*/ 1 w 228"/>
                <a:gd name="T81" fmla="*/ 3 h 1112"/>
                <a:gd name="T82" fmla="*/ 1 w 228"/>
                <a:gd name="T83" fmla="*/ 2 h 1112"/>
                <a:gd name="T84" fmla="*/ 1 w 228"/>
                <a:gd name="T85" fmla="*/ 2 h 1112"/>
                <a:gd name="T86" fmla="*/ 1 w 228"/>
                <a:gd name="T87" fmla="*/ 2 h 1112"/>
                <a:gd name="T88" fmla="*/ 1 w 228"/>
                <a:gd name="T89" fmla="*/ 1 h 1112"/>
                <a:gd name="T90" fmla="*/ 1 w 228"/>
                <a:gd name="T91" fmla="*/ 1 h 1112"/>
                <a:gd name="T92" fmla="*/ 1 w 228"/>
                <a:gd name="T93" fmla="*/ 1 h 1112"/>
                <a:gd name="T94" fmla="*/ 1 w 228"/>
                <a:gd name="T95" fmla="*/ 1 h 1112"/>
                <a:gd name="T96" fmla="*/ 1 w 228"/>
                <a:gd name="T97" fmla="*/ 0 h 1112"/>
                <a:gd name="T98" fmla="*/ 1 w 228"/>
                <a:gd name="T99" fmla="*/ 0 h 1112"/>
                <a:gd name="T100" fmla="*/ 1 w 228"/>
                <a:gd name="T101" fmla="*/ 0 h 1112"/>
                <a:gd name="T102" fmla="*/ 0 w 228"/>
                <a:gd name="T103" fmla="*/ 0 h 1112"/>
                <a:gd name="T104" fmla="*/ 1 w 228"/>
                <a:gd name="T105" fmla="*/ 0 h 1112"/>
                <a:gd name="T106" fmla="*/ 1 w 228"/>
                <a:gd name="T107" fmla="*/ 0 h 1112"/>
                <a:gd name="T108" fmla="*/ 1 w 228"/>
                <a:gd name="T109" fmla="*/ 0 h 11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28" h="1112">
                  <a:moveTo>
                    <a:pt x="128" y="0"/>
                  </a:moveTo>
                  <a:lnTo>
                    <a:pt x="147" y="57"/>
                  </a:lnTo>
                  <a:lnTo>
                    <a:pt x="165" y="116"/>
                  </a:lnTo>
                  <a:lnTo>
                    <a:pt x="183" y="175"/>
                  </a:lnTo>
                  <a:lnTo>
                    <a:pt x="198" y="234"/>
                  </a:lnTo>
                  <a:lnTo>
                    <a:pt x="212" y="297"/>
                  </a:lnTo>
                  <a:lnTo>
                    <a:pt x="222" y="358"/>
                  </a:lnTo>
                  <a:lnTo>
                    <a:pt x="228" y="421"/>
                  </a:lnTo>
                  <a:lnTo>
                    <a:pt x="228" y="484"/>
                  </a:lnTo>
                  <a:lnTo>
                    <a:pt x="220" y="547"/>
                  </a:lnTo>
                  <a:lnTo>
                    <a:pt x="204" y="612"/>
                  </a:lnTo>
                  <a:lnTo>
                    <a:pt x="198" y="661"/>
                  </a:lnTo>
                  <a:lnTo>
                    <a:pt x="193" y="710"/>
                  </a:lnTo>
                  <a:lnTo>
                    <a:pt x="185" y="758"/>
                  </a:lnTo>
                  <a:lnTo>
                    <a:pt x="175" y="807"/>
                  </a:lnTo>
                  <a:lnTo>
                    <a:pt x="169" y="856"/>
                  </a:lnTo>
                  <a:lnTo>
                    <a:pt x="161" y="903"/>
                  </a:lnTo>
                  <a:lnTo>
                    <a:pt x="157" y="954"/>
                  </a:lnTo>
                  <a:lnTo>
                    <a:pt x="153" y="1003"/>
                  </a:lnTo>
                  <a:lnTo>
                    <a:pt x="153" y="1055"/>
                  </a:lnTo>
                  <a:lnTo>
                    <a:pt x="157" y="1108"/>
                  </a:lnTo>
                  <a:lnTo>
                    <a:pt x="153" y="1110"/>
                  </a:lnTo>
                  <a:lnTo>
                    <a:pt x="147" y="1112"/>
                  </a:lnTo>
                  <a:lnTo>
                    <a:pt x="141" y="1112"/>
                  </a:lnTo>
                  <a:lnTo>
                    <a:pt x="136" y="1112"/>
                  </a:lnTo>
                  <a:lnTo>
                    <a:pt x="130" y="1110"/>
                  </a:lnTo>
                  <a:lnTo>
                    <a:pt x="122" y="1108"/>
                  </a:lnTo>
                  <a:lnTo>
                    <a:pt x="116" y="1106"/>
                  </a:lnTo>
                  <a:lnTo>
                    <a:pt x="110" y="1102"/>
                  </a:lnTo>
                  <a:lnTo>
                    <a:pt x="104" y="1100"/>
                  </a:lnTo>
                  <a:lnTo>
                    <a:pt x="98" y="1096"/>
                  </a:lnTo>
                  <a:lnTo>
                    <a:pt x="88" y="1068"/>
                  </a:lnTo>
                  <a:lnTo>
                    <a:pt x="84" y="1039"/>
                  </a:lnTo>
                  <a:lnTo>
                    <a:pt x="82" y="1009"/>
                  </a:lnTo>
                  <a:lnTo>
                    <a:pt x="84" y="980"/>
                  </a:lnTo>
                  <a:lnTo>
                    <a:pt x="88" y="950"/>
                  </a:lnTo>
                  <a:lnTo>
                    <a:pt x="94" y="921"/>
                  </a:lnTo>
                  <a:lnTo>
                    <a:pt x="100" y="889"/>
                  </a:lnTo>
                  <a:lnTo>
                    <a:pt x="106" y="860"/>
                  </a:lnTo>
                  <a:lnTo>
                    <a:pt x="110" y="830"/>
                  </a:lnTo>
                  <a:lnTo>
                    <a:pt x="114" y="801"/>
                  </a:lnTo>
                  <a:lnTo>
                    <a:pt x="108" y="726"/>
                  </a:lnTo>
                  <a:lnTo>
                    <a:pt x="106" y="649"/>
                  </a:lnTo>
                  <a:lnTo>
                    <a:pt x="106" y="575"/>
                  </a:lnTo>
                  <a:lnTo>
                    <a:pt x="104" y="498"/>
                  </a:lnTo>
                  <a:lnTo>
                    <a:pt x="102" y="423"/>
                  </a:lnTo>
                  <a:lnTo>
                    <a:pt x="96" y="350"/>
                  </a:lnTo>
                  <a:lnTo>
                    <a:pt x="86" y="278"/>
                  </a:lnTo>
                  <a:lnTo>
                    <a:pt x="69" y="207"/>
                  </a:lnTo>
                  <a:lnTo>
                    <a:pt x="43" y="140"/>
                  </a:lnTo>
                  <a:lnTo>
                    <a:pt x="6" y="77"/>
                  </a:lnTo>
                  <a:lnTo>
                    <a:pt x="0" y="0"/>
                  </a:lnTo>
                  <a:lnTo>
                    <a:pt x="130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F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3" name="Freeform 66"/>
            <p:cNvSpPr>
              <a:spLocks/>
            </p:cNvSpPr>
            <p:nvPr/>
          </p:nvSpPr>
          <p:spPr bwMode="auto">
            <a:xfrm>
              <a:off x="4571" y="2923"/>
              <a:ext cx="39" cy="78"/>
            </a:xfrm>
            <a:custGeom>
              <a:avLst/>
              <a:gdLst>
                <a:gd name="T0" fmla="*/ 0 w 79"/>
                <a:gd name="T1" fmla="*/ 1 h 156"/>
                <a:gd name="T2" fmla="*/ 0 w 79"/>
                <a:gd name="T3" fmla="*/ 1 h 156"/>
                <a:gd name="T4" fmla="*/ 0 w 79"/>
                <a:gd name="T5" fmla="*/ 1 h 156"/>
                <a:gd name="T6" fmla="*/ 0 w 79"/>
                <a:gd name="T7" fmla="*/ 1 h 156"/>
                <a:gd name="T8" fmla="*/ 0 w 79"/>
                <a:gd name="T9" fmla="*/ 1 h 156"/>
                <a:gd name="T10" fmla="*/ 0 w 79"/>
                <a:gd name="T11" fmla="*/ 1 h 156"/>
                <a:gd name="T12" fmla="*/ 0 w 79"/>
                <a:gd name="T13" fmla="*/ 1 h 156"/>
                <a:gd name="T14" fmla="*/ 0 w 79"/>
                <a:gd name="T15" fmla="*/ 1 h 156"/>
                <a:gd name="T16" fmla="*/ 0 w 79"/>
                <a:gd name="T17" fmla="*/ 1 h 156"/>
                <a:gd name="T18" fmla="*/ 0 w 79"/>
                <a:gd name="T19" fmla="*/ 1 h 156"/>
                <a:gd name="T20" fmla="*/ 0 w 79"/>
                <a:gd name="T21" fmla="*/ 1 h 156"/>
                <a:gd name="T22" fmla="*/ 0 w 79"/>
                <a:gd name="T23" fmla="*/ 1 h 156"/>
                <a:gd name="T24" fmla="*/ 0 w 79"/>
                <a:gd name="T25" fmla="*/ 1 h 156"/>
                <a:gd name="T26" fmla="*/ 0 w 79"/>
                <a:gd name="T27" fmla="*/ 1 h 156"/>
                <a:gd name="T28" fmla="*/ 0 w 79"/>
                <a:gd name="T29" fmla="*/ 1 h 156"/>
                <a:gd name="T30" fmla="*/ 0 w 79"/>
                <a:gd name="T31" fmla="*/ 1 h 156"/>
                <a:gd name="T32" fmla="*/ 0 w 79"/>
                <a:gd name="T33" fmla="*/ 1 h 156"/>
                <a:gd name="T34" fmla="*/ 0 w 79"/>
                <a:gd name="T35" fmla="*/ 1 h 156"/>
                <a:gd name="T36" fmla="*/ 0 w 79"/>
                <a:gd name="T37" fmla="*/ 1 h 156"/>
                <a:gd name="T38" fmla="*/ 0 w 79"/>
                <a:gd name="T39" fmla="*/ 1 h 156"/>
                <a:gd name="T40" fmla="*/ 0 w 79"/>
                <a:gd name="T41" fmla="*/ 1 h 156"/>
                <a:gd name="T42" fmla="*/ 0 w 79"/>
                <a:gd name="T43" fmla="*/ 1 h 156"/>
                <a:gd name="T44" fmla="*/ 0 w 79"/>
                <a:gd name="T45" fmla="*/ 0 h 156"/>
                <a:gd name="T46" fmla="*/ 0 w 79"/>
                <a:gd name="T47" fmla="*/ 1 h 156"/>
                <a:gd name="T48" fmla="*/ 0 w 79"/>
                <a:gd name="T49" fmla="*/ 1 h 156"/>
                <a:gd name="T50" fmla="*/ 0 w 79"/>
                <a:gd name="T51" fmla="*/ 1 h 156"/>
                <a:gd name="T52" fmla="*/ 0 w 79"/>
                <a:gd name="T53" fmla="*/ 1 h 156"/>
                <a:gd name="T54" fmla="*/ 0 w 79"/>
                <a:gd name="T55" fmla="*/ 1 h 156"/>
                <a:gd name="T56" fmla="*/ 0 w 79"/>
                <a:gd name="T57" fmla="*/ 1 h 156"/>
                <a:gd name="T58" fmla="*/ 0 w 79"/>
                <a:gd name="T59" fmla="*/ 1 h 156"/>
                <a:gd name="T60" fmla="*/ 0 w 79"/>
                <a:gd name="T61" fmla="*/ 1 h 156"/>
                <a:gd name="T62" fmla="*/ 0 w 79"/>
                <a:gd name="T63" fmla="*/ 1 h 156"/>
                <a:gd name="T64" fmla="*/ 0 w 79"/>
                <a:gd name="T65" fmla="*/ 1 h 156"/>
                <a:gd name="T66" fmla="*/ 0 w 79"/>
                <a:gd name="T67" fmla="*/ 1 h 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9" h="156">
                  <a:moveTo>
                    <a:pt x="77" y="106"/>
                  </a:moveTo>
                  <a:lnTo>
                    <a:pt x="77" y="110"/>
                  </a:lnTo>
                  <a:lnTo>
                    <a:pt x="79" y="116"/>
                  </a:lnTo>
                  <a:lnTo>
                    <a:pt x="77" y="124"/>
                  </a:lnTo>
                  <a:lnTo>
                    <a:pt x="77" y="132"/>
                  </a:lnTo>
                  <a:lnTo>
                    <a:pt x="75" y="140"/>
                  </a:lnTo>
                  <a:lnTo>
                    <a:pt x="71" y="148"/>
                  </a:lnTo>
                  <a:lnTo>
                    <a:pt x="67" y="152"/>
                  </a:lnTo>
                  <a:lnTo>
                    <a:pt x="63" y="156"/>
                  </a:lnTo>
                  <a:lnTo>
                    <a:pt x="57" y="156"/>
                  </a:lnTo>
                  <a:lnTo>
                    <a:pt x="50" y="150"/>
                  </a:lnTo>
                  <a:lnTo>
                    <a:pt x="42" y="142"/>
                  </a:lnTo>
                  <a:lnTo>
                    <a:pt x="34" y="132"/>
                  </a:lnTo>
                  <a:lnTo>
                    <a:pt x="28" y="122"/>
                  </a:lnTo>
                  <a:lnTo>
                    <a:pt x="20" y="112"/>
                  </a:lnTo>
                  <a:lnTo>
                    <a:pt x="14" y="102"/>
                  </a:lnTo>
                  <a:lnTo>
                    <a:pt x="8" y="93"/>
                  </a:lnTo>
                  <a:lnTo>
                    <a:pt x="4" y="81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18" y="43"/>
                  </a:lnTo>
                  <a:lnTo>
                    <a:pt x="18" y="0"/>
                  </a:lnTo>
                  <a:lnTo>
                    <a:pt x="28" y="2"/>
                  </a:lnTo>
                  <a:lnTo>
                    <a:pt x="38" y="10"/>
                  </a:lnTo>
                  <a:lnTo>
                    <a:pt x="46" y="18"/>
                  </a:lnTo>
                  <a:lnTo>
                    <a:pt x="52" y="30"/>
                  </a:lnTo>
                  <a:lnTo>
                    <a:pt x="55" y="42"/>
                  </a:lnTo>
                  <a:lnTo>
                    <a:pt x="59" y="53"/>
                  </a:lnTo>
                  <a:lnTo>
                    <a:pt x="63" y="67"/>
                  </a:lnTo>
                  <a:lnTo>
                    <a:pt x="67" y="81"/>
                  </a:lnTo>
                  <a:lnTo>
                    <a:pt x="71" y="95"/>
                  </a:lnTo>
                  <a:lnTo>
                    <a:pt x="77" y="106"/>
                  </a:lnTo>
                  <a:close/>
                </a:path>
              </a:pathLst>
            </a:custGeom>
            <a:solidFill>
              <a:srgbClr val="B3D9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4" name="Freeform 67"/>
            <p:cNvSpPr>
              <a:spLocks/>
            </p:cNvSpPr>
            <p:nvPr/>
          </p:nvSpPr>
          <p:spPr bwMode="auto">
            <a:xfrm>
              <a:off x="4161" y="2963"/>
              <a:ext cx="305" cy="62"/>
            </a:xfrm>
            <a:custGeom>
              <a:avLst/>
              <a:gdLst>
                <a:gd name="T0" fmla="*/ 3 w 610"/>
                <a:gd name="T1" fmla="*/ 1 h 124"/>
                <a:gd name="T2" fmla="*/ 3 w 610"/>
                <a:gd name="T3" fmla="*/ 1 h 124"/>
                <a:gd name="T4" fmla="*/ 2 w 610"/>
                <a:gd name="T5" fmla="*/ 1 h 124"/>
                <a:gd name="T6" fmla="*/ 2 w 610"/>
                <a:gd name="T7" fmla="*/ 1 h 124"/>
                <a:gd name="T8" fmla="*/ 2 w 610"/>
                <a:gd name="T9" fmla="*/ 1 h 124"/>
                <a:gd name="T10" fmla="*/ 2 w 610"/>
                <a:gd name="T11" fmla="*/ 1 h 124"/>
                <a:gd name="T12" fmla="*/ 1 w 610"/>
                <a:gd name="T13" fmla="*/ 1 h 124"/>
                <a:gd name="T14" fmla="*/ 1 w 610"/>
                <a:gd name="T15" fmla="*/ 1 h 124"/>
                <a:gd name="T16" fmla="*/ 1 w 610"/>
                <a:gd name="T17" fmla="*/ 1 h 124"/>
                <a:gd name="T18" fmla="*/ 1 w 610"/>
                <a:gd name="T19" fmla="*/ 1 h 124"/>
                <a:gd name="T20" fmla="*/ 0 w 610"/>
                <a:gd name="T21" fmla="*/ 0 h 124"/>
                <a:gd name="T22" fmla="*/ 1 w 610"/>
                <a:gd name="T23" fmla="*/ 1 h 124"/>
                <a:gd name="T24" fmla="*/ 1 w 610"/>
                <a:gd name="T25" fmla="*/ 1 h 124"/>
                <a:gd name="T26" fmla="*/ 1 w 610"/>
                <a:gd name="T27" fmla="*/ 1 h 124"/>
                <a:gd name="T28" fmla="*/ 1 w 610"/>
                <a:gd name="T29" fmla="*/ 1 h 124"/>
                <a:gd name="T30" fmla="*/ 2 w 610"/>
                <a:gd name="T31" fmla="*/ 1 h 124"/>
                <a:gd name="T32" fmla="*/ 2 w 610"/>
                <a:gd name="T33" fmla="*/ 1 h 124"/>
                <a:gd name="T34" fmla="*/ 2 w 610"/>
                <a:gd name="T35" fmla="*/ 1 h 124"/>
                <a:gd name="T36" fmla="*/ 2 w 610"/>
                <a:gd name="T37" fmla="*/ 1 h 124"/>
                <a:gd name="T38" fmla="*/ 3 w 610"/>
                <a:gd name="T39" fmla="*/ 1 h 124"/>
                <a:gd name="T40" fmla="*/ 3 w 610"/>
                <a:gd name="T41" fmla="*/ 1 h 124"/>
                <a:gd name="T42" fmla="*/ 3 w 610"/>
                <a:gd name="T43" fmla="*/ 1 h 124"/>
                <a:gd name="T44" fmla="*/ 3 w 610"/>
                <a:gd name="T45" fmla="*/ 1 h 1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10" h="124">
                  <a:moveTo>
                    <a:pt x="610" y="122"/>
                  </a:moveTo>
                  <a:lnTo>
                    <a:pt x="549" y="112"/>
                  </a:lnTo>
                  <a:lnTo>
                    <a:pt x="488" y="102"/>
                  </a:lnTo>
                  <a:lnTo>
                    <a:pt x="427" y="88"/>
                  </a:lnTo>
                  <a:lnTo>
                    <a:pt x="366" y="77"/>
                  </a:lnTo>
                  <a:lnTo>
                    <a:pt x="305" y="63"/>
                  </a:lnTo>
                  <a:lnTo>
                    <a:pt x="246" y="49"/>
                  </a:lnTo>
                  <a:lnTo>
                    <a:pt x="185" y="35"/>
                  </a:lnTo>
                  <a:lnTo>
                    <a:pt x="124" y="23"/>
                  </a:lnTo>
                  <a:lnTo>
                    <a:pt x="63" y="12"/>
                  </a:lnTo>
                  <a:lnTo>
                    <a:pt x="0" y="0"/>
                  </a:lnTo>
                  <a:lnTo>
                    <a:pt x="61" y="12"/>
                  </a:lnTo>
                  <a:lnTo>
                    <a:pt x="124" y="23"/>
                  </a:lnTo>
                  <a:lnTo>
                    <a:pt x="185" y="35"/>
                  </a:lnTo>
                  <a:lnTo>
                    <a:pt x="246" y="47"/>
                  </a:lnTo>
                  <a:lnTo>
                    <a:pt x="307" y="59"/>
                  </a:lnTo>
                  <a:lnTo>
                    <a:pt x="370" y="69"/>
                  </a:lnTo>
                  <a:lnTo>
                    <a:pt x="431" y="82"/>
                  </a:lnTo>
                  <a:lnTo>
                    <a:pt x="490" y="94"/>
                  </a:lnTo>
                  <a:lnTo>
                    <a:pt x="551" y="108"/>
                  </a:lnTo>
                  <a:lnTo>
                    <a:pt x="610" y="124"/>
                  </a:lnTo>
                  <a:lnTo>
                    <a:pt x="610" y="122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5" name="Freeform 68"/>
            <p:cNvSpPr>
              <a:spLocks/>
            </p:cNvSpPr>
            <p:nvPr/>
          </p:nvSpPr>
          <p:spPr bwMode="auto">
            <a:xfrm>
              <a:off x="4493" y="2990"/>
              <a:ext cx="186" cy="99"/>
            </a:xfrm>
            <a:custGeom>
              <a:avLst/>
              <a:gdLst>
                <a:gd name="T0" fmla="*/ 1 w 372"/>
                <a:gd name="T1" fmla="*/ 0 h 199"/>
                <a:gd name="T2" fmla="*/ 1 w 372"/>
                <a:gd name="T3" fmla="*/ 0 h 199"/>
                <a:gd name="T4" fmla="*/ 2 w 372"/>
                <a:gd name="T5" fmla="*/ 0 h 199"/>
                <a:gd name="T6" fmla="*/ 2 w 372"/>
                <a:gd name="T7" fmla="*/ 0 h 199"/>
                <a:gd name="T8" fmla="*/ 2 w 372"/>
                <a:gd name="T9" fmla="*/ 0 h 199"/>
                <a:gd name="T10" fmla="*/ 2 w 372"/>
                <a:gd name="T11" fmla="*/ 0 h 199"/>
                <a:gd name="T12" fmla="*/ 2 w 372"/>
                <a:gd name="T13" fmla="*/ 0 h 199"/>
                <a:gd name="T14" fmla="*/ 2 w 372"/>
                <a:gd name="T15" fmla="*/ 0 h 199"/>
                <a:gd name="T16" fmla="*/ 2 w 372"/>
                <a:gd name="T17" fmla="*/ 0 h 199"/>
                <a:gd name="T18" fmla="*/ 1 w 372"/>
                <a:gd name="T19" fmla="*/ 0 h 199"/>
                <a:gd name="T20" fmla="*/ 1 w 372"/>
                <a:gd name="T21" fmla="*/ 0 h 199"/>
                <a:gd name="T22" fmla="*/ 1 w 372"/>
                <a:gd name="T23" fmla="*/ 0 h 199"/>
                <a:gd name="T24" fmla="*/ 1 w 372"/>
                <a:gd name="T25" fmla="*/ 0 h 199"/>
                <a:gd name="T26" fmla="*/ 1 w 372"/>
                <a:gd name="T27" fmla="*/ 0 h 199"/>
                <a:gd name="T28" fmla="*/ 1 w 372"/>
                <a:gd name="T29" fmla="*/ 0 h 199"/>
                <a:gd name="T30" fmla="*/ 1 w 372"/>
                <a:gd name="T31" fmla="*/ 0 h 199"/>
                <a:gd name="T32" fmla="*/ 1 w 372"/>
                <a:gd name="T33" fmla="*/ 0 h 199"/>
                <a:gd name="T34" fmla="*/ 1 w 372"/>
                <a:gd name="T35" fmla="*/ 0 h 199"/>
                <a:gd name="T36" fmla="*/ 1 w 372"/>
                <a:gd name="T37" fmla="*/ 0 h 199"/>
                <a:gd name="T38" fmla="*/ 1 w 372"/>
                <a:gd name="T39" fmla="*/ 0 h 199"/>
                <a:gd name="T40" fmla="*/ 0 w 372"/>
                <a:gd name="T41" fmla="*/ 0 h 199"/>
                <a:gd name="T42" fmla="*/ 1 w 372"/>
                <a:gd name="T43" fmla="*/ 0 h 199"/>
                <a:gd name="T44" fmla="*/ 1 w 372"/>
                <a:gd name="T45" fmla="*/ 0 h 199"/>
                <a:gd name="T46" fmla="*/ 1 w 372"/>
                <a:gd name="T47" fmla="*/ 0 h 199"/>
                <a:gd name="T48" fmla="*/ 1 w 372"/>
                <a:gd name="T49" fmla="*/ 0 h 199"/>
                <a:gd name="T50" fmla="*/ 1 w 372"/>
                <a:gd name="T51" fmla="*/ 0 h 199"/>
                <a:gd name="T52" fmla="*/ 1 w 372"/>
                <a:gd name="T53" fmla="*/ 0 h 199"/>
                <a:gd name="T54" fmla="*/ 1 w 372"/>
                <a:gd name="T55" fmla="*/ 0 h 199"/>
                <a:gd name="T56" fmla="*/ 1 w 372"/>
                <a:gd name="T57" fmla="*/ 0 h 199"/>
                <a:gd name="T58" fmla="*/ 1 w 372"/>
                <a:gd name="T59" fmla="*/ 0 h 199"/>
                <a:gd name="T60" fmla="*/ 1 w 372"/>
                <a:gd name="T61" fmla="*/ 0 h 199"/>
                <a:gd name="T62" fmla="*/ 1 w 372"/>
                <a:gd name="T63" fmla="*/ 0 h 1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72" h="199">
                  <a:moveTo>
                    <a:pt x="210" y="98"/>
                  </a:moveTo>
                  <a:lnTo>
                    <a:pt x="226" y="110"/>
                  </a:lnTo>
                  <a:lnTo>
                    <a:pt x="240" y="122"/>
                  </a:lnTo>
                  <a:lnTo>
                    <a:pt x="256" y="134"/>
                  </a:lnTo>
                  <a:lnTo>
                    <a:pt x="271" y="144"/>
                  </a:lnTo>
                  <a:lnTo>
                    <a:pt x="287" y="155"/>
                  </a:lnTo>
                  <a:lnTo>
                    <a:pt x="303" y="165"/>
                  </a:lnTo>
                  <a:lnTo>
                    <a:pt x="319" y="175"/>
                  </a:lnTo>
                  <a:lnTo>
                    <a:pt x="336" y="185"/>
                  </a:lnTo>
                  <a:lnTo>
                    <a:pt x="354" y="193"/>
                  </a:lnTo>
                  <a:lnTo>
                    <a:pt x="372" y="199"/>
                  </a:lnTo>
                  <a:lnTo>
                    <a:pt x="360" y="197"/>
                  </a:lnTo>
                  <a:lnTo>
                    <a:pt x="346" y="197"/>
                  </a:lnTo>
                  <a:lnTo>
                    <a:pt x="332" y="199"/>
                  </a:lnTo>
                  <a:lnTo>
                    <a:pt x="319" y="199"/>
                  </a:lnTo>
                  <a:lnTo>
                    <a:pt x="305" y="199"/>
                  </a:lnTo>
                  <a:lnTo>
                    <a:pt x="291" y="199"/>
                  </a:lnTo>
                  <a:lnTo>
                    <a:pt x="275" y="199"/>
                  </a:lnTo>
                  <a:lnTo>
                    <a:pt x="262" y="195"/>
                  </a:lnTo>
                  <a:lnTo>
                    <a:pt x="246" y="191"/>
                  </a:lnTo>
                  <a:lnTo>
                    <a:pt x="232" y="183"/>
                  </a:lnTo>
                  <a:lnTo>
                    <a:pt x="230" y="161"/>
                  </a:lnTo>
                  <a:lnTo>
                    <a:pt x="220" y="147"/>
                  </a:lnTo>
                  <a:lnTo>
                    <a:pt x="208" y="140"/>
                  </a:lnTo>
                  <a:lnTo>
                    <a:pt x="193" y="136"/>
                  </a:lnTo>
                  <a:lnTo>
                    <a:pt x="177" y="136"/>
                  </a:lnTo>
                  <a:lnTo>
                    <a:pt x="157" y="134"/>
                  </a:lnTo>
                  <a:lnTo>
                    <a:pt x="140" y="134"/>
                  </a:lnTo>
                  <a:lnTo>
                    <a:pt x="124" y="130"/>
                  </a:lnTo>
                  <a:lnTo>
                    <a:pt x="108" y="122"/>
                  </a:lnTo>
                  <a:lnTo>
                    <a:pt x="96" y="108"/>
                  </a:lnTo>
                  <a:lnTo>
                    <a:pt x="83" y="110"/>
                  </a:lnTo>
                  <a:lnTo>
                    <a:pt x="71" y="116"/>
                  </a:lnTo>
                  <a:lnTo>
                    <a:pt x="63" y="120"/>
                  </a:lnTo>
                  <a:lnTo>
                    <a:pt x="55" y="126"/>
                  </a:lnTo>
                  <a:lnTo>
                    <a:pt x="47" y="132"/>
                  </a:lnTo>
                  <a:lnTo>
                    <a:pt x="41" y="136"/>
                  </a:lnTo>
                  <a:lnTo>
                    <a:pt x="33" y="138"/>
                  </a:lnTo>
                  <a:lnTo>
                    <a:pt x="26" y="138"/>
                  </a:lnTo>
                  <a:lnTo>
                    <a:pt x="14" y="132"/>
                  </a:lnTo>
                  <a:lnTo>
                    <a:pt x="0" y="124"/>
                  </a:lnTo>
                  <a:lnTo>
                    <a:pt x="0" y="39"/>
                  </a:lnTo>
                  <a:lnTo>
                    <a:pt x="14" y="39"/>
                  </a:lnTo>
                  <a:lnTo>
                    <a:pt x="28" y="41"/>
                  </a:lnTo>
                  <a:lnTo>
                    <a:pt x="43" y="47"/>
                  </a:lnTo>
                  <a:lnTo>
                    <a:pt x="57" y="53"/>
                  </a:lnTo>
                  <a:lnTo>
                    <a:pt x="71" y="57"/>
                  </a:lnTo>
                  <a:lnTo>
                    <a:pt x="85" y="61"/>
                  </a:lnTo>
                  <a:lnTo>
                    <a:pt x="98" y="61"/>
                  </a:lnTo>
                  <a:lnTo>
                    <a:pt x="110" y="59"/>
                  </a:lnTo>
                  <a:lnTo>
                    <a:pt x="124" y="51"/>
                  </a:lnTo>
                  <a:lnTo>
                    <a:pt x="136" y="39"/>
                  </a:lnTo>
                  <a:lnTo>
                    <a:pt x="136" y="0"/>
                  </a:lnTo>
                  <a:lnTo>
                    <a:pt x="146" y="6"/>
                  </a:lnTo>
                  <a:lnTo>
                    <a:pt x="155" y="12"/>
                  </a:lnTo>
                  <a:lnTo>
                    <a:pt x="163" y="22"/>
                  </a:lnTo>
                  <a:lnTo>
                    <a:pt x="171" y="31"/>
                  </a:lnTo>
                  <a:lnTo>
                    <a:pt x="177" y="43"/>
                  </a:lnTo>
                  <a:lnTo>
                    <a:pt x="183" y="53"/>
                  </a:lnTo>
                  <a:lnTo>
                    <a:pt x="189" y="65"/>
                  </a:lnTo>
                  <a:lnTo>
                    <a:pt x="195" y="77"/>
                  </a:lnTo>
                  <a:lnTo>
                    <a:pt x="203" y="88"/>
                  </a:lnTo>
                  <a:lnTo>
                    <a:pt x="210" y="98"/>
                  </a:lnTo>
                  <a:close/>
                </a:path>
              </a:pathLst>
            </a:custGeom>
            <a:solidFill>
              <a:srgbClr val="D7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6" name="Freeform 69"/>
            <p:cNvSpPr>
              <a:spLocks/>
            </p:cNvSpPr>
            <p:nvPr/>
          </p:nvSpPr>
          <p:spPr bwMode="auto">
            <a:xfrm>
              <a:off x="4617" y="3002"/>
              <a:ext cx="102" cy="72"/>
            </a:xfrm>
            <a:custGeom>
              <a:avLst/>
              <a:gdLst>
                <a:gd name="T0" fmla="*/ 1 w 204"/>
                <a:gd name="T1" fmla="*/ 1 h 143"/>
                <a:gd name="T2" fmla="*/ 1 w 204"/>
                <a:gd name="T3" fmla="*/ 1 h 143"/>
                <a:gd name="T4" fmla="*/ 1 w 204"/>
                <a:gd name="T5" fmla="*/ 1 h 143"/>
                <a:gd name="T6" fmla="*/ 1 w 204"/>
                <a:gd name="T7" fmla="*/ 1 h 143"/>
                <a:gd name="T8" fmla="*/ 1 w 204"/>
                <a:gd name="T9" fmla="*/ 1 h 143"/>
                <a:gd name="T10" fmla="*/ 1 w 204"/>
                <a:gd name="T11" fmla="*/ 1 h 143"/>
                <a:gd name="T12" fmla="*/ 1 w 204"/>
                <a:gd name="T13" fmla="*/ 1 h 143"/>
                <a:gd name="T14" fmla="*/ 1 w 204"/>
                <a:gd name="T15" fmla="*/ 1 h 143"/>
                <a:gd name="T16" fmla="*/ 1 w 204"/>
                <a:gd name="T17" fmla="*/ 1 h 143"/>
                <a:gd name="T18" fmla="*/ 1 w 204"/>
                <a:gd name="T19" fmla="*/ 1 h 143"/>
                <a:gd name="T20" fmla="*/ 1 w 204"/>
                <a:gd name="T21" fmla="*/ 1 h 143"/>
                <a:gd name="T22" fmla="*/ 0 w 204"/>
                <a:gd name="T23" fmla="*/ 1 h 143"/>
                <a:gd name="T24" fmla="*/ 1 w 204"/>
                <a:gd name="T25" fmla="*/ 0 h 143"/>
                <a:gd name="T26" fmla="*/ 1 w 204"/>
                <a:gd name="T27" fmla="*/ 1 h 143"/>
                <a:gd name="T28" fmla="*/ 1 w 204"/>
                <a:gd name="T29" fmla="*/ 1 h 143"/>
                <a:gd name="T30" fmla="*/ 1 w 204"/>
                <a:gd name="T31" fmla="*/ 1 h 143"/>
                <a:gd name="T32" fmla="*/ 1 w 204"/>
                <a:gd name="T33" fmla="*/ 1 h 143"/>
                <a:gd name="T34" fmla="*/ 1 w 204"/>
                <a:gd name="T35" fmla="*/ 1 h 143"/>
                <a:gd name="T36" fmla="*/ 1 w 204"/>
                <a:gd name="T37" fmla="*/ 1 h 143"/>
                <a:gd name="T38" fmla="*/ 1 w 204"/>
                <a:gd name="T39" fmla="*/ 1 h 143"/>
                <a:gd name="T40" fmla="*/ 1 w 204"/>
                <a:gd name="T41" fmla="*/ 1 h 143"/>
                <a:gd name="T42" fmla="*/ 1 w 204"/>
                <a:gd name="T43" fmla="*/ 1 h 143"/>
                <a:gd name="T44" fmla="*/ 1 w 204"/>
                <a:gd name="T45" fmla="*/ 1 h 143"/>
                <a:gd name="T46" fmla="*/ 1 w 204"/>
                <a:gd name="T47" fmla="*/ 1 h 1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04" h="143">
                  <a:moveTo>
                    <a:pt x="204" y="127"/>
                  </a:moveTo>
                  <a:lnTo>
                    <a:pt x="194" y="135"/>
                  </a:lnTo>
                  <a:lnTo>
                    <a:pt x="185" y="141"/>
                  </a:lnTo>
                  <a:lnTo>
                    <a:pt x="175" y="143"/>
                  </a:lnTo>
                  <a:lnTo>
                    <a:pt x="163" y="143"/>
                  </a:lnTo>
                  <a:lnTo>
                    <a:pt x="153" y="141"/>
                  </a:lnTo>
                  <a:lnTo>
                    <a:pt x="143" y="137"/>
                  </a:lnTo>
                  <a:lnTo>
                    <a:pt x="132" y="133"/>
                  </a:lnTo>
                  <a:lnTo>
                    <a:pt x="122" y="129"/>
                  </a:lnTo>
                  <a:lnTo>
                    <a:pt x="110" y="125"/>
                  </a:lnTo>
                  <a:lnTo>
                    <a:pt x="98" y="122"/>
                  </a:lnTo>
                  <a:lnTo>
                    <a:pt x="0" y="37"/>
                  </a:lnTo>
                  <a:lnTo>
                    <a:pt x="31" y="0"/>
                  </a:lnTo>
                  <a:lnTo>
                    <a:pt x="47" y="15"/>
                  </a:lnTo>
                  <a:lnTo>
                    <a:pt x="61" y="31"/>
                  </a:lnTo>
                  <a:lnTo>
                    <a:pt x="78" y="47"/>
                  </a:lnTo>
                  <a:lnTo>
                    <a:pt x="94" y="61"/>
                  </a:lnTo>
                  <a:lnTo>
                    <a:pt x="112" y="74"/>
                  </a:lnTo>
                  <a:lnTo>
                    <a:pt x="130" y="88"/>
                  </a:lnTo>
                  <a:lnTo>
                    <a:pt x="149" y="100"/>
                  </a:lnTo>
                  <a:lnTo>
                    <a:pt x="167" y="110"/>
                  </a:lnTo>
                  <a:lnTo>
                    <a:pt x="187" y="120"/>
                  </a:lnTo>
                  <a:lnTo>
                    <a:pt x="204" y="127"/>
                  </a:lnTo>
                  <a:close/>
                </a:path>
              </a:pathLst>
            </a:custGeom>
            <a:solidFill>
              <a:srgbClr val="D7C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7" name="Freeform 70"/>
            <p:cNvSpPr>
              <a:spLocks/>
            </p:cNvSpPr>
            <p:nvPr/>
          </p:nvSpPr>
          <p:spPr bwMode="auto">
            <a:xfrm>
              <a:off x="4229" y="3036"/>
              <a:ext cx="34" cy="19"/>
            </a:xfrm>
            <a:custGeom>
              <a:avLst/>
              <a:gdLst>
                <a:gd name="T0" fmla="*/ 0 w 69"/>
                <a:gd name="T1" fmla="*/ 1 h 38"/>
                <a:gd name="T2" fmla="*/ 0 w 69"/>
                <a:gd name="T3" fmla="*/ 1 h 38"/>
                <a:gd name="T4" fmla="*/ 0 w 69"/>
                <a:gd name="T5" fmla="*/ 1 h 38"/>
                <a:gd name="T6" fmla="*/ 0 w 69"/>
                <a:gd name="T7" fmla="*/ 1 h 38"/>
                <a:gd name="T8" fmla="*/ 0 w 69"/>
                <a:gd name="T9" fmla="*/ 1 h 38"/>
                <a:gd name="T10" fmla="*/ 0 w 69"/>
                <a:gd name="T11" fmla="*/ 1 h 38"/>
                <a:gd name="T12" fmla="*/ 0 w 69"/>
                <a:gd name="T13" fmla="*/ 1 h 38"/>
                <a:gd name="T14" fmla="*/ 0 w 69"/>
                <a:gd name="T15" fmla="*/ 1 h 38"/>
                <a:gd name="T16" fmla="*/ 0 w 69"/>
                <a:gd name="T17" fmla="*/ 1 h 38"/>
                <a:gd name="T18" fmla="*/ 0 w 69"/>
                <a:gd name="T19" fmla="*/ 1 h 38"/>
                <a:gd name="T20" fmla="*/ 0 w 69"/>
                <a:gd name="T21" fmla="*/ 1 h 38"/>
                <a:gd name="T22" fmla="*/ 0 w 69"/>
                <a:gd name="T23" fmla="*/ 1 h 38"/>
                <a:gd name="T24" fmla="*/ 0 w 69"/>
                <a:gd name="T25" fmla="*/ 1 h 38"/>
                <a:gd name="T26" fmla="*/ 0 w 69"/>
                <a:gd name="T27" fmla="*/ 1 h 38"/>
                <a:gd name="T28" fmla="*/ 0 w 69"/>
                <a:gd name="T29" fmla="*/ 1 h 38"/>
                <a:gd name="T30" fmla="*/ 0 w 69"/>
                <a:gd name="T31" fmla="*/ 1 h 38"/>
                <a:gd name="T32" fmla="*/ 0 w 69"/>
                <a:gd name="T33" fmla="*/ 1 h 38"/>
                <a:gd name="T34" fmla="*/ 0 w 69"/>
                <a:gd name="T35" fmla="*/ 1 h 38"/>
                <a:gd name="T36" fmla="*/ 0 w 69"/>
                <a:gd name="T37" fmla="*/ 1 h 38"/>
                <a:gd name="T38" fmla="*/ 0 w 69"/>
                <a:gd name="T39" fmla="*/ 1 h 38"/>
                <a:gd name="T40" fmla="*/ 0 w 69"/>
                <a:gd name="T41" fmla="*/ 1 h 38"/>
                <a:gd name="T42" fmla="*/ 0 w 69"/>
                <a:gd name="T43" fmla="*/ 1 h 38"/>
                <a:gd name="T44" fmla="*/ 0 w 69"/>
                <a:gd name="T45" fmla="*/ 0 h 38"/>
                <a:gd name="T46" fmla="*/ 0 w 69"/>
                <a:gd name="T47" fmla="*/ 1 h 38"/>
                <a:gd name="T48" fmla="*/ 0 w 69"/>
                <a:gd name="T49" fmla="*/ 1 h 38"/>
                <a:gd name="T50" fmla="*/ 0 w 69"/>
                <a:gd name="T51" fmla="*/ 1 h 38"/>
                <a:gd name="T52" fmla="*/ 0 w 69"/>
                <a:gd name="T53" fmla="*/ 1 h 38"/>
                <a:gd name="T54" fmla="*/ 0 w 69"/>
                <a:gd name="T55" fmla="*/ 1 h 38"/>
                <a:gd name="T56" fmla="*/ 0 w 69"/>
                <a:gd name="T57" fmla="*/ 1 h 38"/>
                <a:gd name="T58" fmla="*/ 0 w 69"/>
                <a:gd name="T59" fmla="*/ 1 h 38"/>
                <a:gd name="T60" fmla="*/ 0 w 69"/>
                <a:gd name="T61" fmla="*/ 1 h 38"/>
                <a:gd name="T62" fmla="*/ 0 w 69"/>
                <a:gd name="T63" fmla="*/ 1 h 38"/>
                <a:gd name="T64" fmla="*/ 0 w 69"/>
                <a:gd name="T65" fmla="*/ 1 h 38"/>
                <a:gd name="T66" fmla="*/ 0 w 69"/>
                <a:gd name="T67" fmla="*/ 1 h 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" h="38">
                  <a:moveTo>
                    <a:pt x="53" y="38"/>
                  </a:moveTo>
                  <a:lnTo>
                    <a:pt x="47" y="38"/>
                  </a:lnTo>
                  <a:lnTo>
                    <a:pt x="41" y="38"/>
                  </a:lnTo>
                  <a:lnTo>
                    <a:pt x="36" y="38"/>
                  </a:lnTo>
                  <a:lnTo>
                    <a:pt x="30" y="38"/>
                  </a:lnTo>
                  <a:lnTo>
                    <a:pt x="24" y="38"/>
                  </a:lnTo>
                  <a:lnTo>
                    <a:pt x="18" y="38"/>
                  </a:lnTo>
                  <a:lnTo>
                    <a:pt x="12" y="36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0" y="22"/>
                  </a:lnTo>
                  <a:lnTo>
                    <a:pt x="0" y="6"/>
                  </a:lnTo>
                  <a:lnTo>
                    <a:pt x="2" y="8"/>
                  </a:lnTo>
                  <a:lnTo>
                    <a:pt x="4" y="12"/>
                  </a:lnTo>
                  <a:lnTo>
                    <a:pt x="6" y="16"/>
                  </a:lnTo>
                  <a:lnTo>
                    <a:pt x="8" y="20"/>
                  </a:lnTo>
                  <a:lnTo>
                    <a:pt x="10" y="24"/>
                  </a:lnTo>
                  <a:lnTo>
                    <a:pt x="12" y="26"/>
                  </a:lnTo>
                  <a:lnTo>
                    <a:pt x="14" y="30"/>
                  </a:lnTo>
                  <a:lnTo>
                    <a:pt x="16" y="32"/>
                  </a:lnTo>
                  <a:lnTo>
                    <a:pt x="18" y="36"/>
                  </a:lnTo>
                  <a:lnTo>
                    <a:pt x="22" y="38"/>
                  </a:lnTo>
                  <a:lnTo>
                    <a:pt x="69" y="0"/>
                  </a:lnTo>
                  <a:lnTo>
                    <a:pt x="69" y="4"/>
                  </a:lnTo>
                  <a:lnTo>
                    <a:pt x="69" y="8"/>
                  </a:lnTo>
                  <a:lnTo>
                    <a:pt x="69" y="12"/>
                  </a:lnTo>
                  <a:lnTo>
                    <a:pt x="67" y="18"/>
                  </a:lnTo>
                  <a:lnTo>
                    <a:pt x="65" y="22"/>
                  </a:lnTo>
                  <a:lnTo>
                    <a:pt x="65" y="24"/>
                  </a:lnTo>
                  <a:lnTo>
                    <a:pt x="63" y="28"/>
                  </a:lnTo>
                  <a:lnTo>
                    <a:pt x="59" y="32"/>
                  </a:lnTo>
                  <a:lnTo>
                    <a:pt x="57" y="34"/>
                  </a:lnTo>
                  <a:lnTo>
                    <a:pt x="53" y="3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8" name="Freeform 71"/>
            <p:cNvSpPr>
              <a:spLocks/>
            </p:cNvSpPr>
            <p:nvPr/>
          </p:nvSpPr>
          <p:spPr bwMode="auto">
            <a:xfrm>
              <a:off x="3848" y="3066"/>
              <a:ext cx="645" cy="156"/>
            </a:xfrm>
            <a:custGeom>
              <a:avLst/>
              <a:gdLst>
                <a:gd name="T0" fmla="*/ 6 w 1290"/>
                <a:gd name="T1" fmla="*/ 1 h 313"/>
                <a:gd name="T2" fmla="*/ 6 w 1290"/>
                <a:gd name="T3" fmla="*/ 1 h 313"/>
                <a:gd name="T4" fmla="*/ 5 w 1290"/>
                <a:gd name="T5" fmla="*/ 1 h 313"/>
                <a:gd name="T6" fmla="*/ 5 w 1290"/>
                <a:gd name="T7" fmla="*/ 0 h 313"/>
                <a:gd name="T8" fmla="*/ 4 w 1290"/>
                <a:gd name="T9" fmla="*/ 0 h 313"/>
                <a:gd name="T10" fmla="*/ 4 w 1290"/>
                <a:gd name="T11" fmla="*/ 0 h 313"/>
                <a:gd name="T12" fmla="*/ 3 w 1290"/>
                <a:gd name="T13" fmla="*/ 0 h 313"/>
                <a:gd name="T14" fmla="*/ 3 w 1290"/>
                <a:gd name="T15" fmla="*/ 0 h 313"/>
                <a:gd name="T16" fmla="*/ 2 w 1290"/>
                <a:gd name="T17" fmla="*/ 0 h 313"/>
                <a:gd name="T18" fmla="*/ 2 w 1290"/>
                <a:gd name="T19" fmla="*/ 0 h 313"/>
                <a:gd name="T20" fmla="*/ 1 w 1290"/>
                <a:gd name="T21" fmla="*/ 0 h 313"/>
                <a:gd name="T22" fmla="*/ 0 w 1290"/>
                <a:gd name="T23" fmla="*/ 0 h 313"/>
                <a:gd name="T24" fmla="*/ 0 w 1290"/>
                <a:gd name="T25" fmla="*/ 0 h 313"/>
                <a:gd name="T26" fmla="*/ 1 w 1290"/>
                <a:gd name="T27" fmla="*/ 0 h 313"/>
                <a:gd name="T28" fmla="*/ 1 w 1290"/>
                <a:gd name="T29" fmla="*/ 0 h 313"/>
                <a:gd name="T30" fmla="*/ 2 w 1290"/>
                <a:gd name="T31" fmla="*/ 0 h 313"/>
                <a:gd name="T32" fmla="*/ 3 w 1290"/>
                <a:gd name="T33" fmla="*/ 0 h 313"/>
                <a:gd name="T34" fmla="*/ 3 w 1290"/>
                <a:gd name="T35" fmla="*/ 0 h 313"/>
                <a:gd name="T36" fmla="*/ 4 w 1290"/>
                <a:gd name="T37" fmla="*/ 0 h 313"/>
                <a:gd name="T38" fmla="*/ 4 w 1290"/>
                <a:gd name="T39" fmla="*/ 0 h 313"/>
                <a:gd name="T40" fmla="*/ 5 w 1290"/>
                <a:gd name="T41" fmla="*/ 0 h 313"/>
                <a:gd name="T42" fmla="*/ 5 w 1290"/>
                <a:gd name="T43" fmla="*/ 0 h 313"/>
                <a:gd name="T44" fmla="*/ 6 w 1290"/>
                <a:gd name="T45" fmla="*/ 1 h 313"/>
                <a:gd name="T46" fmla="*/ 6 w 1290"/>
                <a:gd name="T47" fmla="*/ 1 h 313"/>
                <a:gd name="T48" fmla="*/ 6 w 1290"/>
                <a:gd name="T49" fmla="*/ 1 h 3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90" h="313">
                  <a:moveTo>
                    <a:pt x="1288" y="280"/>
                  </a:moveTo>
                  <a:lnTo>
                    <a:pt x="1282" y="313"/>
                  </a:lnTo>
                  <a:lnTo>
                    <a:pt x="1154" y="280"/>
                  </a:lnTo>
                  <a:lnTo>
                    <a:pt x="1025" y="248"/>
                  </a:lnTo>
                  <a:lnTo>
                    <a:pt x="897" y="217"/>
                  </a:lnTo>
                  <a:lnTo>
                    <a:pt x="771" y="185"/>
                  </a:lnTo>
                  <a:lnTo>
                    <a:pt x="643" y="156"/>
                  </a:lnTo>
                  <a:lnTo>
                    <a:pt x="517" y="126"/>
                  </a:lnTo>
                  <a:lnTo>
                    <a:pt x="390" y="99"/>
                  </a:lnTo>
                  <a:lnTo>
                    <a:pt x="260" y="71"/>
                  </a:lnTo>
                  <a:lnTo>
                    <a:pt x="130" y="44"/>
                  </a:lnTo>
                  <a:lnTo>
                    <a:pt x="0" y="16"/>
                  </a:lnTo>
                  <a:lnTo>
                    <a:pt x="0" y="0"/>
                  </a:lnTo>
                  <a:lnTo>
                    <a:pt x="126" y="28"/>
                  </a:lnTo>
                  <a:lnTo>
                    <a:pt x="254" y="54"/>
                  </a:lnTo>
                  <a:lnTo>
                    <a:pt x="384" y="81"/>
                  </a:lnTo>
                  <a:lnTo>
                    <a:pt x="513" y="109"/>
                  </a:lnTo>
                  <a:lnTo>
                    <a:pt x="641" y="136"/>
                  </a:lnTo>
                  <a:lnTo>
                    <a:pt x="773" y="164"/>
                  </a:lnTo>
                  <a:lnTo>
                    <a:pt x="903" y="193"/>
                  </a:lnTo>
                  <a:lnTo>
                    <a:pt x="1031" y="221"/>
                  </a:lnTo>
                  <a:lnTo>
                    <a:pt x="1160" y="250"/>
                  </a:lnTo>
                  <a:lnTo>
                    <a:pt x="1290" y="282"/>
                  </a:lnTo>
                  <a:lnTo>
                    <a:pt x="1288" y="28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09" name="Freeform 72"/>
            <p:cNvSpPr>
              <a:spLocks/>
            </p:cNvSpPr>
            <p:nvPr/>
          </p:nvSpPr>
          <p:spPr bwMode="auto">
            <a:xfrm>
              <a:off x="4741" y="3071"/>
              <a:ext cx="80" cy="18"/>
            </a:xfrm>
            <a:custGeom>
              <a:avLst/>
              <a:gdLst>
                <a:gd name="T0" fmla="*/ 0 w 161"/>
                <a:gd name="T1" fmla="*/ 0 h 38"/>
                <a:gd name="T2" fmla="*/ 0 w 161"/>
                <a:gd name="T3" fmla="*/ 0 h 38"/>
                <a:gd name="T4" fmla="*/ 0 w 161"/>
                <a:gd name="T5" fmla="*/ 0 h 38"/>
                <a:gd name="T6" fmla="*/ 0 w 161"/>
                <a:gd name="T7" fmla="*/ 0 h 38"/>
                <a:gd name="T8" fmla="*/ 0 w 161"/>
                <a:gd name="T9" fmla="*/ 0 h 38"/>
                <a:gd name="T10" fmla="*/ 0 w 161"/>
                <a:gd name="T11" fmla="*/ 0 h 38"/>
                <a:gd name="T12" fmla="*/ 0 w 161"/>
                <a:gd name="T13" fmla="*/ 0 h 38"/>
                <a:gd name="T14" fmla="*/ 0 w 161"/>
                <a:gd name="T15" fmla="*/ 0 h 38"/>
                <a:gd name="T16" fmla="*/ 0 w 161"/>
                <a:gd name="T17" fmla="*/ 0 h 38"/>
                <a:gd name="T18" fmla="*/ 0 w 161"/>
                <a:gd name="T19" fmla="*/ 0 h 38"/>
                <a:gd name="T20" fmla="*/ 0 w 161"/>
                <a:gd name="T21" fmla="*/ 0 h 38"/>
                <a:gd name="T22" fmla="*/ 0 w 161"/>
                <a:gd name="T23" fmla="*/ 0 h 38"/>
                <a:gd name="T24" fmla="*/ 0 w 161"/>
                <a:gd name="T25" fmla="*/ 0 h 38"/>
                <a:gd name="T26" fmla="*/ 0 w 161"/>
                <a:gd name="T27" fmla="*/ 0 h 38"/>
                <a:gd name="T28" fmla="*/ 0 w 161"/>
                <a:gd name="T29" fmla="*/ 0 h 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1" h="38">
                  <a:moveTo>
                    <a:pt x="161" y="38"/>
                  </a:moveTo>
                  <a:lnTo>
                    <a:pt x="145" y="38"/>
                  </a:lnTo>
                  <a:lnTo>
                    <a:pt x="129" y="38"/>
                  </a:lnTo>
                  <a:lnTo>
                    <a:pt x="114" y="38"/>
                  </a:lnTo>
                  <a:lnTo>
                    <a:pt x="98" y="36"/>
                  </a:lnTo>
                  <a:lnTo>
                    <a:pt x="84" y="34"/>
                  </a:lnTo>
                  <a:lnTo>
                    <a:pt x="68" y="32"/>
                  </a:lnTo>
                  <a:lnTo>
                    <a:pt x="53" y="30"/>
                  </a:lnTo>
                  <a:lnTo>
                    <a:pt x="37" y="26"/>
                  </a:lnTo>
                  <a:lnTo>
                    <a:pt x="19" y="24"/>
                  </a:lnTo>
                  <a:lnTo>
                    <a:pt x="0" y="22"/>
                  </a:lnTo>
                  <a:lnTo>
                    <a:pt x="0" y="0"/>
                  </a:lnTo>
                  <a:lnTo>
                    <a:pt x="161" y="22"/>
                  </a:lnTo>
                  <a:lnTo>
                    <a:pt x="161" y="3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0" name="Freeform 73"/>
            <p:cNvSpPr>
              <a:spLocks/>
            </p:cNvSpPr>
            <p:nvPr/>
          </p:nvSpPr>
          <p:spPr bwMode="auto">
            <a:xfrm>
              <a:off x="4622" y="3112"/>
              <a:ext cx="33" cy="23"/>
            </a:xfrm>
            <a:custGeom>
              <a:avLst/>
              <a:gdLst>
                <a:gd name="T0" fmla="*/ 1 w 66"/>
                <a:gd name="T1" fmla="*/ 1 h 45"/>
                <a:gd name="T2" fmla="*/ 1 w 66"/>
                <a:gd name="T3" fmla="*/ 1 h 45"/>
                <a:gd name="T4" fmla="*/ 1 w 66"/>
                <a:gd name="T5" fmla="*/ 1 h 45"/>
                <a:gd name="T6" fmla="*/ 1 w 66"/>
                <a:gd name="T7" fmla="*/ 1 h 45"/>
                <a:gd name="T8" fmla="*/ 1 w 66"/>
                <a:gd name="T9" fmla="*/ 1 h 45"/>
                <a:gd name="T10" fmla="*/ 1 w 66"/>
                <a:gd name="T11" fmla="*/ 1 h 45"/>
                <a:gd name="T12" fmla="*/ 1 w 66"/>
                <a:gd name="T13" fmla="*/ 1 h 45"/>
                <a:gd name="T14" fmla="*/ 1 w 66"/>
                <a:gd name="T15" fmla="*/ 1 h 45"/>
                <a:gd name="T16" fmla="*/ 1 w 66"/>
                <a:gd name="T17" fmla="*/ 1 h 45"/>
                <a:gd name="T18" fmla="*/ 1 w 66"/>
                <a:gd name="T19" fmla="*/ 1 h 45"/>
                <a:gd name="T20" fmla="*/ 1 w 66"/>
                <a:gd name="T21" fmla="*/ 1 h 45"/>
                <a:gd name="T22" fmla="*/ 0 w 66"/>
                <a:gd name="T23" fmla="*/ 0 h 45"/>
                <a:gd name="T24" fmla="*/ 1 w 66"/>
                <a:gd name="T25" fmla="*/ 1 h 45"/>
                <a:gd name="T26" fmla="*/ 1 w 66"/>
                <a:gd name="T27" fmla="*/ 1 h 45"/>
                <a:gd name="T28" fmla="*/ 1 w 66"/>
                <a:gd name="T29" fmla="*/ 1 h 45"/>
                <a:gd name="T30" fmla="*/ 1 w 66"/>
                <a:gd name="T31" fmla="*/ 1 h 45"/>
                <a:gd name="T32" fmla="*/ 1 w 66"/>
                <a:gd name="T33" fmla="*/ 1 h 45"/>
                <a:gd name="T34" fmla="*/ 1 w 66"/>
                <a:gd name="T35" fmla="*/ 1 h 45"/>
                <a:gd name="T36" fmla="*/ 1 w 66"/>
                <a:gd name="T37" fmla="*/ 1 h 45"/>
                <a:gd name="T38" fmla="*/ 1 w 66"/>
                <a:gd name="T39" fmla="*/ 1 h 45"/>
                <a:gd name="T40" fmla="*/ 1 w 66"/>
                <a:gd name="T41" fmla="*/ 1 h 45"/>
                <a:gd name="T42" fmla="*/ 1 w 66"/>
                <a:gd name="T43" fmla="*/ 1 h 45"/>
                <a:gd name="T44" fmla="*/ 1 w 66"/>
                <a:gd name="T45" fmla="*/ 1 h 45"/>
                <a:gd name="T46" fmla="*/ 1 w 66"/>
                <a:gd name="T47" fmla="*/ 1 h 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6" h="45">
                  <a:moveTo>
                    <a:pt x="65" y="29"/>
                  </a:moveTo>
                  <a:lnTo>
                    <a:pt x="61" y="33"/>
                  </a:lnTo>
                  <a:lnTo>
                    <a:pt x="55" y="37"/>
                  </a:lnTo>
                  <a:lnTo>
                    <a:pt x="49" y="41"/>
                  </a:lnTo>
                  <a:lnTo>
                    <a:pt x="43" y="43"/>
                  </a:lnTo>
                  <a:lnTo>
                    <a:pt x="35" y="45"/>
                  </a:lnTo>
                  <a:lnTo>
                    <a:pt x="29" y="45"/>
                  </a:lnTo>
                  <a:lnTo>
                    <a:pt x="23" y="45"/>
                  </a:lnTo>
                  <a:lnTo>
                    <a:pt x="17" y="43"/>
                  </a:lnTo>
                  <a:lnTo>
                    <a:pt x="11" y="41"/>
                  </a:lnTo>
                  <a:lnTo>
                    <a:pt x="6" y="37"/>
                  </a:lnTo>
                  <a:lnTo>
                    <a:pt x="0" y="0"/>
                  </a:lnTo>
                  <a:lnTo>
                    <a:pt x="6" y="2"/>
                  </a:lnTo>
                  <a:lnTo>
                    <a:pt x="13" y="4"/>
                  </a:lnTo>
                  <a:lnTo>
                    <a:pt x="23" y="6"/>
                  </a:lnTo>
                  <a:lnTo>
                    <a:pt x="31" y="6"/>
                  </a:lnTo>
                  <a:lnTo>
                    <a:pt x="41" y="6"/>
                  </a:lnTo>
                  <a:lnTo>
                    <a:pt x="49" y="8"/>
                  </a:lnTo>
                  <a:lnTo>
                    <a:pt x="57" y="10"/>
                  </a:lnTo>
                  <a:lnTo>
                    <a:pt x="63" y="14"/>
                  </a:lnTo>
                  <a:lnTo>
                    <a:pt x="65" y="21"/>
                  </a:lnTo>
                  <a:lnTo>
                    <a:pt x="66" y="31"/>
                  </a:lnTo>
                  <a:lnTo>
                    <a:pt x="65" y="2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1" name="Freeform 74"/>
            <p:cNvSpPr>
              <a:spLocks/>
            </p:cNvSpPr>
            <p:nvPr/>
          </p:nvSpPr>
          <p:spPr bwMode="auto">
            <a:xfrm>
              <a:off x="3930" y="3131"/>
              <a:ext cx="15" cy="10"/>
            </a:xfrm>
            <a:custGeom>
              <a:avLst/>
              <a:gdLst>
                <a:gd name="T0" fmla="*/ 0 w 32"/>
                <a:gd name="T1" fmla="*/ 0 h 22"/>
                <a:gd name="T2" fmla="*/ 0 w 32"/>
                <a:gd name="T3" fmla="*/ 0 h 22"/>
                <a:gd name="T4" fmla="*/ 0 w 32"/>
                <a:gd name="T5" fmla="*/ 0 h 22"/>
                <a:gd name="T6" fmla="*/ 0 w 32"/>
                <a:gd name="T7" fmla="*/ 0 h 22"/>
                <a:gd name="T8" fmla="*/ 0 w 32"/>
                <a:gd name="T9" fmla="*/ 0 h 22"/>
                <a:gd name="T10" fmla="*/ 0 w 32"/>
                <a:gd name="T11" fmla="*/ 0 h 22"/>
                <a:gd name="T12" fmla="*/ 0 w 32"/>
                <a:gd name="T13" fmla="*/ 0 h 22"/>
                <a:gd name="T14" fmla="*/ 0 w 32"/>
                <a:gd name="T15" fmla="*/ 0 h 22"/>
                <a:gd name="T16" fmla="*/ 0 w 32"/>
                <a:gd name="T17" fmla="*/ 0 h 22"/>
                <a:gd name="T18" fmla="*/ 0 w 32"/>
                <a:gd name="T19" fmla="*/ 0 h 22"/>
                <a:gd name="T20" fmla="*/ 0 w 32"/>
                <a:gd name="T21" fmla="*/ 0 h 22"/>
                <a:gd name="T22" fmla="*/ 0 w 32"/>
                <a:gd name="T23" fmla="*/ 0 h 22"/>
                <a:gd name="T24" fmla="*/ 0 w 32"/>
                <a:gd name="T25" fmla="*/ 0 h 22"/>
                <a:gd name="T26" fmla="*/ 0 w 32"/>
                <a:gd name="T27" fmla="*/ 0 h 22"/>
                <a:gd name="T28" fmla="*/ 0 w 32"/>
                <a:gd name="T29" fmla="*/ 0 h 22"/>
                <a:gd name="T30" fmla="*/ 0 w 32"/>
                <a:gd name="T31" fmla="*/ 0 h 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22">
                  <a:moveTo>
                    <a:pt x="30" y="14"/>
                  </a:moveTo>
                  <a:lnTo>
                    <a:pt x="30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6"/>
                  </a:lnTo>
                  <a:lnTo>
                    <a:pt x="30" y="14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2" name="Freeform 75"/>
            <p:cNvSpPr>
              <a:spLocks/>
            </p:cNvSpPr>
            <p:nvPr/>
          </p:nvSpPr>
          <p:spPr bwMode="auto">
            <a:xfrm>
              <a:off x="3923" y="3157"/>
              <a:ext cx="45" cy="27"/>
            </a:xfrm>
            <a:custGeom>
              <a:avLst/>
              <a:gdLst>
                <a:gd name="T0" fmla="*/ 1 w 90"/>
                <a:gd name="T1" fmla="*/ 1 h 53"/>
                <a:gd name="T2" fmla="*/ 1 w 90"/>
                <a:gd name="T3" fmla="*/ 1 h 53"/>
                <a:gd name="T4" fmla="*/ 1 w 90"/>
                <a:gd name="T5" fmla="*/ 1 h 53"/>
                <a:gd name="T6" fmla="*/ 1 w 90"/>
                <a:gd name="T7" fmla="*/ 1 h 53"/>
                <a:gd name="T8" fmla="*/ 1 w 90"/>
                <a:gd name="T9" fmla="*/ 1 h 53"/>
                <a:gd name="T10" fmla="*/ 1 w 90"/>
                <a:gd name="T11" fmla="*/ 1 h 53"/>
                <a:gd name="T12" fmla="*/ 1 w 90"/>
                <a:gd name="T13" fmla="*/ 1 h 53"/>
                <a:gd name="T14" fmla="*/ 1 w 90"/>
                <a:gd name="T15" fmla="*/ 1 h 53"/>
                <a:gd name="T16" fmla="*/ 1 w 90"/>
                <a:gd name="T17" fmla="*/ 1 h 53"/>
                <a:gd name="T18" fmla="*/ 1 w 90"/>
                <a:gd name="T19" fmla="*/ 1 h 53"/>
                <a:gd name="T20" fmla="*/ 0 w 90"/>
                <a:gd name="T21" fmla="*/ 1 h 53"/>
                <a:gd name="T22" fmla="*/ 1 w 90"/>
                <a:gd name="T23" fmla="*/ 1 h 53"/>
                <a:gd name="T24" fmla="*/ 1 w 90"/>
                <a:gd name="T25" fmla="*/ 1 h 53"/>
                <a:gd name="T26" fmla="*/ 1 w 90"/>
                <a:gd name="T27" fmla="*/ 1 h 53"/>
                <a:gd name="T28" fmla="*/ 1 w 90"/>
                <a:gd name="T29" fmla="*/ 1 h 53"/>
                <a:gd name="T30" fmla="*/ 1 w 90"/>
                <a:gd name="T31" fmla="*/ 1 h 53"/>
                <a:gd name="T32" fmla="*/ 1 w 90"/>
                <a:gd name="T33" fmla="*/ 1 h 53"/>
                <a:gd name="T34" fmla="*/ 1 w 90"/>
                <a:gd name="T35" fmla="*/ 1 h 53"/>
                <a:gd name="T36" fmla="*/ 1 w 90"/>
                <a:gd name="T37" fmla="*/ 1 h 53"/>
                <a:gd name="T38" fmla="*/ 1 w 90"/>
                <a:gd name="T39" fmla="*/ 1 h 53"/>
                <a:gd name="T40" fmla="*/ 1 w 90"/>
                <a:gd name="T41" fmla="*/ 0 h 53"/>
                <a:gd name="T42" fmla="*/ 1 w 90"/>
                <a:gd name="T43" fmla="*/ 1 h 53"/>
                <a:gd name="T44" fmla="*/ 1 w 90"/>
                <a:gd name="T45" fmla="*/ 1 h 53"/>
                <a:gd name="T46" fmla="*/ 1 w 90"/>
                <a:gd name="T47" fmla="*/ 1 h 53"/>
                <a:gd name="T48" fmla="*/ 1 w 90"/>
                <a:gd name="T49" fmla="*/ 1 h 53"/>
                <a:gd name="T50" fmla="*/ 1 w 90"/>
                <a:gd name="T51" fmla="*/ 1 h 53"/>
                <a:gd name="T52" fmla="*/ 1 w 90"/>
                <a:gd name="T53" fmla="*/ 1 h 53"/>
                <a:gd name="T54" fmla="*/ 1 w 90"/>
                <a:gd name="T55" fmla="*/ 1 h 53"/>
                <a:gd name="T56" fmla="*/ 1 w 90"/>
                <a:gd name="T57" fmla="*/ 1 h 53"/>
                <a:gd name="T58" fmla="*/ 1 w 90"/>
                <a:gd name="T59" fmla="*/ 1 h 53"/>
                <a:gd name="T60" fmla="*/ 1 w 90"/>
                <a:gd name="T61" fmla="*/ 1 h 53"/>
                <a:gd name="T62" fmla="*/ 1 w 90"/>
                <a:gd name="T63" fmla="*/ 1 h 53"/>
                <a:gd name="T64" fmla="*/ 1 w 90"/>
                <a:gd name="T65" fmla="*/ 1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0" h="53">
                  <a:moveTo>
                    <a:pt x="43" y="53"/>
                  </a:moveTo>
                  <a:lnTo>
                    <a:pt x="39" y="51"/>
                  </a:lnTo>
                  <a:lnTo>
                    <a:pt x="33" y="50"/>
                  </a:lnTo>
                  <a:lnTo>
                    <a:pt x="27" y="46"/>
                  </a:lnTo>
                  <a:lnTo>
                    <a:pt x="21" y="44"/>
                  </a:lnTo>
                  <a:lnTo>
                    <a:pt x="17" y="40"/>
                  </a:lnTo>
                  <a:lnTo>
                    <a:pt x="11" y="36"/>
                  </a:lnTo>
                  <a:lnTo>
                    <a:pt x="7" y="32"/>
                  </a:lnTo>
                  <a:lnTo>
                    <a:pt x="6" y="26"/>
                  </a:lnTo>
                  <a:lnTo>
                    <a:pt x="2" y="22"/>
                  </a:lnTo>
                  <a:lnTo>
                    <a:pt x="0" y="16"/>
                  </a:lnTo>
                  <a:lnTo>
                    <a:pt x="6" y="22"/>
                  </a:lnTo>
                  <a:lnTo>
                    <a:pt x="11" y="26"/>
                  </a:lnTo>
                  <a:lnTo>
                    <a:pt x="21" y="32"/>
                  </a:lnTo>
                  <a:lnTo>
                    <a:pt x="29" y="34"/>
                  </a:lnTo>
                  <a:lnTo>
                    <a:pt x="39" y="36"/>
                  </a:lnTo>
                  <a:lnTo>
                    <a:pt x="51" y="34"/>
                  </a:lnTo>
                  <a:lnTo>
                    <a:pt x="61" y="30"/>
                  </a:lnTo>
                  <a:lnTo>
                    <a:pt x="70" y="24"/>
                  </a:lnTo>
                  <a:lnTo>
                    <a:pt x="80" y="14"/>
                  </a:lnTo>
                  <a:lnTo>
                    <a:pt x="88" y="0"/>
                  </a:lnTo>
                  <a:lnTo>
                    <a:pt x="90" y="8"/>
                  </a:lnTo>
                  <a:lnTo>
                    <a:pt x="90" y="16"/>
                  </a:lnTo>
                  <a:lnTo>
                    <a:pt x="88" y="24"/>
                  </a:lnTo>
                  <a:lnTo>
                    <a:pt x="84" y="30"/>
                  </a:lnTo>
                  <a:lnTo>
                    <a:pt x="78" y="36"/>
                  </a:lnTo>
                  <a:lnTo>
                    <a:pt x="72" y="42"/>
                  </a:lnTo>
                  <a:lnTo>
                    <a:pt x="66" y="46"/>
                  </a:lnTo>
                  <a:lnTo>
                    <a:pt x="59" y="50"/>
                  </a:lnTo>
                  <a:lnTo>
                    <a:pt x="51" y="51"/>
                  </a:lnTo>
                  <a:lnTo>
                    <a:pt x="45" y="53"/>
                  </a:lnTo>
                  <a:lnTo>
                    <a:pt x="43" y="53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3" name="Freeform 76"/>
            <p:cNvSpPr>
              <a:spLocks/>
            </p:cNvSpPr>
            <p:nvPr/>
          </p:nvSpPr>
          <p:spPr bwMode="auto">
            <a:xfrm>
              <a:off x="4274" y="3205"/>
              <a:ext cx="22" cy="9"/>
            </a:xfrm>
            <a:custGeom>
              <a:avLst/>
              <a:gdLst>
                <a:gd name="T0" fmla="*/ 0 w 45"/>
                <a:gd name="T1" fmla="*/ 1 h 17"/>
                <a:gd name="T2" fmla="*/ 0 w 45"/>
                <a:gd name="T3" fmla="*/ 1 h 17"/>
                <a:gd name="T4" fmla="*/ 0 w 45"/>
                <a:gd name="T5" fmla="*/ 1 h 17"/>
                <a:gd name="T6" fmla="*/ 0 w 45"/>
                <a:gd name="T7" fmla="*/ 1 h 17"/>
                <a:gd name="T8" fmla="*/ 0 w 45"/>
                <a:gd name="T9" fmla="*/ 1 h 17"/>
                <a:gd name="T10" fmla="*/ 0 w 45"/>
                <a:gd name="T11" fmla="*/ 1 h 17"/>
                <a:gd name="T12" fmla="*/ 0 w 45"/>
                <a:gd name="T13" fmla="*/ 1 h 17"/>
                <a:gd name="T14" fmla="*/ 0 w 45"/>
                <a:gd name="T15" fmla="*/ 1 h 17"/>
                <a:gd name="T16" fmla="*/ 0 w 45"/>
                <a:gd name="T17" fmla="*/ 1 h 17"/>
                <a:gd name="T18" fmla="*/ 0 w 45"/>
                <a:gd name="T19" fmla="*/ 1 h 17"/>
                <a:gd name="T20" fmla="*/ 0 w 45"/>
                <a:gd name="T21" fmla="*/ 1 h 17"/>
                <a:gd name="T22" fmla="*/ 0 w 45"/>
                <a:gd name="T23" fmla="*/ 0 h 17"/>
                <a:gd name="T24" fmla="*/ 0 w 45"/>
                <a:gd name="T25" fmla="*/ 0 h 17"/>
                <a:gd name="T26" fmla="*/ 0 w 45"/>
                <a:gd name="T27" fmla="*/ 1 h 17"/>
                <a:gd name="T28" fmla="*/ 0 w 45"/>
                <a:gd name="T29" fmla="*/ 1 h 17"/>
                <a:gd name="T30" fmla="*/ 0 w 45"/>
                <a:gd name="T31" fmla="*/ 1 h 17"/>
                <a:gd name="T32" fmla="*/ 0 w 45"/>
                <a:gd name="T33" fmla="*/ 1 h 17"/>
                <a:gd name="T34" fmla="*/ 0 w 45"/>
                <a:gd name="T35" fmla="*/ 1 h 17"/>
                <a:gd name="T36" fmla="*/ 0 w 45"/>
                <a:gd name="T37" fmla="*/ 1 h 17"/>
                <a:gd name="T38" fmla="*/ 0 w 45"/>
                <a:gd name="T39" fmla="*/ 1 h 17"/>
                <a:gd name="T40" fmla="*/ 0 w 45"/>
                <a:gd name="T41" fmla="*/ 1 h 17"/>
                <a:gd name="T42" fmla="*/ 0 w 45"/>
                <a:gd name="T43" fmla="*/ 1 h 17"/>
                <a:gd name="T44" fmla="*/ 0 w 45"/>
                <a:gd name="T45" fmla="*/ 1 h 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5" h="17">
                  <a:moveTo>
                    <a:pt x="43" y="6"/>
                  </a:moveTo>
                  <a:lnTo>
                    <a:pt x="41" y="10"/>
                  </a:lnTo>
                  <a:lnTo>
                    <a:pt x="37" y="12"/>
                  </a:lnTo>
                  <a:lnTo>
                    <a:pt x="33" y="15"/>
                  </a:lnTo>
                  <a:lnTo>
                    <a:pt x="27" y="15"/>
                  </a:lnTo>
                  <a:lnTo>
                    <a:pt x="23" y="17"/>
                  </a:lnTo>
                  <a:lnTo>
                    <a:pt x="19" y="17"/>
                  </a:lnTo>
                  <a:lnTo>
                    <a:pt x="13" y="15"/>
                  </a:lnTo>
                  <a:lnTo>
                    <a:pt x="9" y="12"/>
                  </a:lnTo>
                  <a:lnTo>
                    <a:pt x="5" y="8"/>
                  </a:lnTo>
                  <a:lnTo>
                    <a:pt x="0" y="2"/>
                  </a:lnTo>
                  <a:lnTo>
                    <a:pt x="5" y="0"/>
                  </a:lnTo>
                  <a:lnTo>
                    <a:pt x="9" y="0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1" y="6"/>
                  </a:lnTo>
                  <a:lnTo>
                    <a:pt x="25" y="8"/>
                  </a:lnTo>
                  <a:lnTo>
                    <a:pt x="29" y="10"/>
                  </a:lnTo>
                  <a:lnTo>
                    <a:pt x="35" y="10"/>
                  </a:lnTo>
                  <a:lnTo>
                    <a:pt x="39" y="10"/>
                  </a:lnTo>
                  <a:lnTo>
                    <a:pt x="45" y="8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4" name="Freeform 77"/>
            <p:cNvSpPr>
              <a:spLocks/>
            </p:cNvSpPr>
            <p:nvPr/>
          </p:nvSpPr>
          <p:spPr bwMode="auto">
            <a:xfrm>
              <a:off x="4515" y="3216"/>
              <a:ext cx="18" cy="17"/>
            </a:xfrm>
            <a:custGeom>
              <a:avLst/>
              <a:gdLst>
                <a:gd name="T0" fmla="*/ 0 w 38"/>
                <a:gd name="T1" fmla="*/ 0 h 34"/>
                <a:gd name="T2" fmla="*/ 0 w 38"/>
                <a:gd name="T3" fmla="*/ 1 h 34"/>
                <a:gd name="T4" fmla="*/ 0 w 38"/>
                <a:gd name="T5" fmla="*/ 1 h 34"/>
                <a:gd name="T6" fmla="*/ 0 w 38"/>
                <a:gd name="T7" fmla="*/ 1 h 34"/>
                <a:gd name="T8" fmla="*/ 0 w 38"/>
                <a:gd name="T9" fmla="*/ 1 h 34"/>
                <a:gd name="T10" fmla="*/ 0 w 38"/>
                <a:gd name="T11" fmla="*/ 1 h 34"/>
                <a:gd name="T12" fmla="*/ 0 w 38"/>
                <a:gd name="T13" fmla="*/ 1 h 34"/>
                <a:gd name="T14" fmla="*/ 0 w 38"/>
                <a:gd name="T15" fmla="*/ 1 h 34"/>
                <a:gd name="T16" fmla="*/ 0 w 38"/>
                <a:gd name="T17" fmla="*/ 1 h 34"/>
                <a:gd name="T18" fmla="*/ 0 w 38"/>
                <a:gd name="T19" fmla="*/ 1 h 34"/>
                <a:gd name="T20" fmla="*/ 0 w 38"/>
                <a:gd name="T21" fmla="*/ 1 h 34"/>
                <a:gd name="T22" fmla="*/ 0 w 38"/>
                <a:gd name="T23" fmla="*/ 1 h 34"/>
                <a:gd name="T24" fmla="*/ 0 w 38"/>
                <a:gd name="T25" fmla="*/ 1 h 34"/>
                <a:gd name="T26" fmla="*/ 0 w 38"/>
                <a:gd name="T27" fmla="*/ 1 h 34"/>
                <a:gd name="T28" fmla="*/ 0 w 38"/>
                <a:gd name="T29" fmla="*/ 1 h 34"/>
                <a:gd name="T30" fmla="*/ 0 w 38"/>
                <a:gd name="T31" fmla="*/ 1 h 34"/>
                <a:gd name="T32" fmla="*/ 0 w 38"/>
                <a:gd name="T33" fmla="*/ 1 h 34"/>
                <a:gd name="T34" fmla="*/ 0 w 38"/>
                <a:gd name="T35" fmla="*/ 1 h 34"/>
                <a:gd name="T36" fmla="*/ 0 w 38"/>
                <a:gd name="T37" fmla="*/ 1 h 34"/>
                <a:gd name="T38" fmla="*/ 0 w 38"/>
                <a:gd name="T39" fmla="*/ 1 h 34"/>
                <a:gd name="T40" fmla="*/ 0 w 38"/>
                <a:gd name="T41" fmla="*/ 1 h 34"/>
                <a:gd name="T42" fmla="*/ 0 w 38"/>
                <a:gd name="T43" fmla="*/ 1 h 34"/>
                <a:gd name="T44" fmla="*/ 0 w 38"/>
                <a:gd name="T45" fmla="*/ 1 h 34"/>
                <a:gd name="T46" fmla="*/ 0 w 38"/>
                <a:gd name="T47" fmla="*/ 1 h 34"/>
                <a:gd name="T48" fmla="*/ 0 w 38"/>
                <a:gd name="T49" fmla="*/ 0 h 3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" h="34">
                  <a:moveTo>
                    <a:pt x="32" y="0"/>
                  </a:moveTo>
                  <a:lnTo>
                    <a:pt x="32" y="4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8" y="24"/>
                  </a:lnTo>
                  <a:lnTo>
                    <a:pt x="38" y="28"/>
                  </a:lnTo>
                  <a:lnTo>
                    <a:pt x="36" y="30"/>
                  </a:lnTo>
                  <a:lnTo>
                    <a:pt x="32" y="32"/>
                  </a:lnTo>
                  <a:lnTo>
                    <a:pt x="30" y="34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10" y="34"/>
                  </a:lnTo>
                  <a:lnTo>
                    <a:pt x="0" y="2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5" name="Freeform 78"/>
            <p:cNvSpPr>
              <a:spLocks/>
            </p:cNvSpPr>
            <p:nvPr/>
          </p:nvSpPr>
          <p:spPr bwMode="auto">
            <a:xfrm>
              <a:off x="4269" y="3244"/>
              <a:ext cx="38" cy="28"/>
            </a:xfrm>
            <a:custGeom>
              <a:avLst/>
              <a:gdLst>
                <a:gd name="T0" fmla="*/ 1 w 76"/>
                <a:gd name="T1" fmla="*/ 0 h 57"/>
                <a:gd name="T2" fmla="*/ 1 w 76"/>
                <a:gd name="T3" fmla="*/ 0 h 57"/>
                <a:gd name="T4" fmla="*/ 1 w 76"/>
                <a:gd name="T5" fmla="*/ 0 h 57"/>
                <a:gd name="T6" fmla="*/ 1 w 76"/>
                <a:gd name="T7" fmla="*/ 0 h 57"/>
                <a:gd name="T8" fmla="*/ 1 w 76"/>
                <a:gd name="T9" fmla="*/ 0 h 57"/>
                <a:gd name="T10" fmla="*/ 1 w 76"/>
                <a:gd name="T11" fmla="*/ 0 h 57"/>
                <a:gd name="T12" fmla="*/ 1 w 76"/>
                <a:gd name="T13" fmla="*/ 0 h 57"/>
                <a:gd name="T14" fmla="*/ 1 w 76"/>
                <a:gd name="T15" fmla="*/ 0 h 57"/>
                <a:gd name="T16" fmla="*/ 1 w 76"/>
                <a:gd name="T17" fmla="*/ 0 h 57"/>
                <a:gd name="T18" fmla="*/ 1 w 76"/>
                <a:gd name="T19" fmla="*/ 0 h 57"/>
                <a:gd name="T20" fmla="*/ 1 w 76"/>
                <a:gd name="T21" fmla="*/ 0 h 57"/>
                <a:gd name="T22" fmla="*/ 1 w 76"/>
                <a:gd name="T23" fmla="*/ 0 h 57"/>
                <a:gd name="T24" fmla="*/ 1 w 76"/>
                <a:gd name="T25" fmla="*/ 0 h 57"/>
                <a:gd name="T26" fmla="*/ 1 w 76"/>
                <a:gd name="T27" fmla="*/ 0 h 57"/>
                <a:gd name="T28" fmla="*/ 1 w 76"/>
                <a:gd name="T29" fmla="*/ 0 h 57"/>
                <a:gd name="T30" fmla="*/ 1 w 76"/>
                <a:gd name="T31" fmla="*/ 0 h 57"/>
                <a:gd name="T32" fmla="*/ 1 w 76"/>
                <a:gd name="T33" fmla="*/ 0 h 57"/>
                <a:gd name="T34" fmla="*/ 1 w 76"/>
                <a:gd name="T35" fmla="*/ 0 h 57"/>
                <a:gd name="T36" fmla="*/ 1 w 76"/>
                <a:gd name="T37" fmla="*/ 0 h 57"/>
                <a:gd name="T38" fmla="*/ 1 w 76"/>
                <a:gd name="T39" fmla="*/ 0 h 57"/>
                <a:gd name="T40" fmla="*/ 1 w 76"/>
                <a:gd name="T41" fmla="*/ 0 h 57"/>
                <a:gd name="T42" fmla="*/ 0 w 76"/>
                <a:gd name="T43" fmla="*/ 0 h 57"/>
                <a:gd name="T44" fmla="*/ 1 w 76"/>
                <a:gd name="T45" fmla="*/ 0 h 57"/>
                <a:gd name="T46" fmla="*/ 1 w 76"/>
                <a:gd name="T47" fmla="*/ 0 h 57"/>
                <a:gd name="T48" fmla="*/ 1 w 76"/>
                <a:gd name="T49" fmla="*/ 0 h 57"/>
                <a:gd name="T50" fmla="*/ 1 w 76"/>
                <a:gd name="T51" fmla="*/ 0 h 57"/>
                <a:gd name="T52" fmla="*/ 1 w 76"/>
                <a:gd name="T53" fmla="*/ 0 h 57"/>
                <a:gd name="T54" fmla="*/ 1 w 76"/>
                <a:gd name="T55" fmla="*/ 0 h 57"/>
                <a:gd name="T56" fmla="*/ 1 w 76"/>
                <a:gd name="T57" fmla="*/ 0 h 57"/>
                <a:gd name="T58" fmla="*/ 1 w 76"/>
                <a:gd name="T59" fmla="*/ 0 h 57"/>
                <a:gd name="T60" fmla="*/ 1 w 76"/>
                <a:gd name="T61" fmla="*/ 0 h 57"/>
                <a:gd name="T62" fmla="*/ 1 w 76"/>
                <a:gd name="T63" fmla="*/ 0 h 57"/>
                <a:gd name="T64" fmla="*/ 1 w 76"/>
                <a:gd name="T65" fmla="*/ 0 h 57"/>
                <a:gd name="T66" fmla="*/ 1 w 76"/>
                <a:gd name="T67" fmla="*/ 0 h 57"/>
                <a:gd name="T68" fmla="*/ 1 w 76"/>
                <a:gd name="T69" fmla="*/ 0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6" h="57">
                  <a:moveTo>
                    <a:pt x="69" y="16"/>
                  </a:moveTo>
                  <a:lnTo>
                    <a:pt x="76" y="6"/>
                  </a:lnTo>
                  <a:lnTo>
                    <a:pt x="76" y="12"/>
                  </a:lnTo>
                  <a:lnTo>
                    <a:pt x="76" y="20"/>
                  </a:lnTo>
                  <a:lnTo>
                    <a:pt x="76" y="28"/>
                  </a:lnTo>
                  <a:lnTo>
                    <a:pt x="76" y="36"/>
                  </a:lnTo>
                  <a:lnTo>
                    <a:pt x="74" y="44"/>
                  </a:lnTo>
                  <a:lnTo>
                    <a:pt x="72" y="50"/>
                  </a:lnTo>
                  <a:lnTo>
                    <a:pt x="69" y="54"/>
                  </a:lnTo>
                  <a:lnTo>
                    <a:pt x="65" y="57"/>
                  </a:lnTo>
                  <a:lnTo>
                    <a:pt x="57" y="57"/>
                  </a:lnTo>
                  <a:lnTo>
                    <a:pt x="47" y="54"/>
                  </a:lnTo>
                  <a:lnTo>
                    <a:pt x="41" y="55"/>
                  </a:lnTo>
                  <a:lnTo>
                    <a:pt x="35" y="55"/>
                  </a:lnTo>
                  <a:lnTo>
                    <a:pt x="29" y="54"/>
                  </a:lnTo>
                  <a:lnTo>
                    <a:pt x="23" y="52"/>
                  </a:lnTo>
                  <a:lnTo>
                    <a:pt x="17" y="48"/>
                  </a:lnTo>
                  <a:lnTo>
                    <a:pt x="14" y="44"/>
                  </a:lnTo>
                  <a:lnTo>
                    <a:pt x="10" y="38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0" y="22"/>
                  </a:lnTo>
                  <a:lnTo>
                    <a:pt x="10" y="0"/>
                  </a:lnTo>
                  <a:lnTo>
                    <a:pt x="15" y="6"/>
                  </a:lnTo>
                  <a:lnTo>
                    <a:pt x="19" y="12"/>
                  </a:lnTo>
                  <a:lnTo>
                    <a:pt x="25" y="18"/>
                  </a:lnTo>
                  <a:lnTo>
                    <a:pt x="31" y="22"/>
                  </a:lnTo>
                  <a:lnTo>
                    <a:pt x="37" y="26"/>
                  </a:lnTo>
                  <a:lnTo>
                    <a:pt x="43" y="28"/>
                  </a:lnTo>
                  <a:lnTo>
                    <a:pt x="51" y="28"/>
                  </a:lnTo>
                  <a:lnTo>
                    <a:pt x="57" y="28"/>
                  </a:lnTo>
                  <a:lnTo>
                    <a:pt x="63" y="22"/>
                  </a:lnTo>
                  <a:lnTo>
                    <a:pt x="71" y="16"/>
                  </a:lnTo>
                  <a:lnTo>
                    <a:pt x="69" y="1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6" name="Freeform 79"/>
            <p:cNvSpPr>
              <a:spLocks/>
            </p:cNvSpPr>
            <p:nvPr/>
          </p:nvSpPr>
          <p:spPr bwMode="auto">
            <a:xfrm>
              <a:off x="5231" y="3265"/>
              <a:ext cx="17" cy="5"/>
            </a:xfrm>
            <a:custGeom>
              <a:avLst/>
              <a:gdLst>
                <a:gd name="T0" fmla="*/ 0 w 33"/>
                <a:gd name="T1" fmla="*/ 1 h 10"/>
                <a:gd name="T2" fmla="*/ 1 w 33"/>
                <a:gd name="T3" fmla="*/ 0 h 10"/>
                <a:gd name="T4" fmla="*/ 1 w 33"/>
                <a:gd name="T5" fmla="*/ 1 h 10"/>
                <a:gd name="T6" fmla="*/ 1 w 33"/>
                <a:gd name="T7" fmla="*/ 1 h 10"/>
                <a:gd name="T8" fmla="*/ 1 w 33"/>
                <a:gd name="T9" fmla="*/ 1 h 10"/>
                <a:gd name="T10" fmla="*/ 0 w 33"/>
                <a:gd name="T11" fmla="*/ 1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0">
                  <a:moveTo>
                    <a:pt x="0" y="10"/>
                  </a:moveTo>
                  <a:lnTo>
                    <a:pt x="33" y="0"/>
                  </a:lnTo>
                  <a:lnTo>
                    <a:pt x="27" y="10"/>
                  </a:lnTo>
                  <a:lnTo>
                    <a:pt x="2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7" name="Freeform 80"/>
            <p:cNvSpPr>
              <a:spLocks/>
            </p:cNvSpPr>
            <p:nvPr/>
          </p:nvSpPr>
          <p:spPr bwMode="auto">
            <a:xfrm>
              <a:off x="5214" y="3265"/>
              <a:ext cx="160" cy="58"/>
            </a:xfrm>
            <a:custGeom>
              <a:avLst/>
              <a:gdLst>
                <a:gd name="T0" fmla="*/ 1 w 321"/>
                <a:gd name="T1" fmla="*/ 1 h 116"/>
                <a:gd name="T2" fmla="*/ 1 w 321"/>
                <a:gd name="T3" fmla="*/ 1 h 116"/>
                <a:gd name="T4" fmla="*/ 1 w 321"/>
                <a:gd name="T5" fmla="*/ 1 h 116"/>
                <a:gd name="T6" fmla="*/ 1 w 321"/>
                <a:gd name="T7" fmla="*/ 1 h 116"/>
                <a:gd name="T8" fmla="*/ 1 w 321"/>
                <a:gd name="T9" fmla="*/ 1 h 116"/>
                <a:gd name="T10" fmla="*/ 1 w 321"/>
                <a:gd name="T11" fmla="*/ 1 h 116"/>
                <a:gd name="T12" fmla="*/ 1 w 321"/>
                <a:gd name="T13" fmla="*/ 1 h 116"/>
                <a:gd name="T14" fmla="*/ 0 w 321"/>
                <a:gd name="T15" fmla="*/ 1 h 116"/>
                <a:gd name="T16" fmla="*/ 0 w 321"/>
                <a:gd name="T17" fmla="*/ 1 h 116"/>
                <a:gd name="T18" fmla="*/ 0 w 321"/>
                <a:gd name="T19" fmla="*/ 1 h 116"/>
                <a:gd name="T20" fmla="*/ 0 w 321"/>
                <a:gd name="T21" fmla="*/ 1 h 116"/>
                <a:gd name="T22" fmla="*/ 0 w 321"/>
                <a:gd name="T23" fmla="*/ 1 h 116"/>
                <a:gd name="T24" fmla="*/ 0 w 321"/>
                <a:gd name="T25" fmla="*/ 1 h 116"/>
                <a:gd name="T26" fmla="*/ 0 w 321"/>
                <a:gd name="T27" fmla="*/ 1 h 116"/>
                <a:gd name="T28" fmla="*/ 0 w 321"/>
                <a:gd name="T29" fmla="*/ 1 h 116"/>
                <a:gd name="T30" fmla="*/ 0 w 321"/>
                <a:gd name="T31" fmla="*/ 1 h 116"/>
                <a:gd name="T32" fmla="*/ 0 w 321"/>
                <a:gd name="T33" fmla="*/ 1 h 116"/>
                <a:gd name="T34" fmla="*/ 0 w 321"/>
                <a:gd name="T35" fmla="*/ 1 h 116"/>
                <a:gd name="T36" fmla="*/ 0 w 321"/>
                <a:gd name="T37" fmla="*/ 1 h 116"/>
                <a:gd name="T38" fmla="*/ 0 w 321"/>
                <a:gd name="T39" fmla="*/ 1 h 116"/>
                <a:gd name="T40" fmla="*/ 0 w 321"/>
                <a:gd name="T41" fmla="*/ 1 h 116"/>
                <a:gd name="T42" fmla="*/ 0 w 321"/>
                <a:gd name="T43" fmla="*/ 1 h 116"/>
                <a:gd name="T44" fmla="*/ 0 w 321"/>
                <a:gd name="T45" fmla="*/ 1 h 116"/>
                <a:gd name="T46" fmla="*/ 0 w 321"/>
                <a:gd name="T47" fmla="*/ 1 h 116"/>
                <a:gd name="T48" fmla="*/ 0 w 321"/>
                <a:gd name="T49" fmla="*/ 1 h 116"/>
                <a:gd name="T50" fmla="*/ 0 w 321"/>
                <a:gd name="T51" fmla="*/ 1 h 116"/>
                <a:gd name="T52" fmla="*/ 0 w 321"/>
                <a:gd name="T53" fmla="*/ 1 h 116"/>
                <a:gd name="T54" fmla="*/ 0 w 321"/>
                <a:gd name="T55" fmla="*/ 1 h 116"/>
                <a:gd name="T56" fmla="*/ 0 w 321"/>
                <a:gd name="T57" fmla="*/ 1 h 116"/>
                <a:gd name="T58" fmla="*/ 0 w 321"/>
                <a:gd name="T59" fmla="*/ 1 h 116"/>
                <a:gd name="T60" fmla="*/ 0 w 321"/>
                <a:gd name="T61" fmla="*/ 0 h 116"/>
                <a:gd name="T62" fmla="*/ 0 w 321"/>
                <a:gd name="T63" fmla="*/ 1 h 116"/>
                <a:gd name="T64" fmla="*/ 0 w 321"/>
                <a:gd name="T65" fmla="*/ 1 h 116"/>
                <a:gd name="T66" fmla="*/ 0 w 321"/>
                <a:gd name="T67" fmla="*/ 1 h 116"/>
                <a:gd name="T68" fmla="*/ 0 w 321"/>
                <a:gd name="T69" fmla="*/ 1 h 116"/>
                <a:gd name="T70" fmla="*/ 1 w 321"/>
                <a:gd name="T71" fmla="*/ 1 h 116"/>
                <a:gd name="T72" fmla="*/ 1 w 321"/>
                <a:gd name="T73" fmla="*/ 1 h 116"/>
                <a:gd name="T74" fmla="*/ 1 w 321"/>
                <a:gd name="T75" fmla="*/ 1 h 116"/>
                <a:gd name="T76" fmla="*/ 1 w 321"/>
                <a:gd name="T77" fmla="*/ 1 h 116"/>
                <a:gd name="T78" fmla="*/ 1 w 321"/>
                <a:gd name="T79" fmla="*/ 1 h 116"/>
                <a:gd name="T80" fmla="*/ 1 w 321"/>
                <a:gd name="T81" fmla="*/ 1 h 116"/>
                <a:gd name="T82" fmla="*/ 1 w 321"/>
                <a:gd name="T83" fmla="*/ 1 h 1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21" h="116">
                  <a:moveTo>
                    <a:pt x="317" y="114"/>
                  </a:moveTo>
                  <a:lnTo>
                    <a:pt x="309" y="114"/>
                  </a:lnTo>
                  <a:lnTo>
                    <a:pt x="299" y="114"/>
                  </a:lnTo>
                  <a:lnTo>
                    <a:pt x="289" y="116"/>
                  </a:lnTo>
                  <a:lnTo>
                    <a:pt x="278" y="116"/>
                  </a:lnTo>
                  <a:lnTo>
                    <a:pt x="268" y="114"/>
                  </a:lnTo>
                  <a:lnTo>
                    <a:pt x="256" y="112"/>
                  </a:lnTo>
                  <a:lnTo>
                    <a:pt x="248" y="106"/>
                  </a:lnTo>
                  <a:lnTo>
                    <a:pt x="240" y="100"/>
                  </a:lnTo>
                  <a:lnTo>
                    <a:pt x="236" y="88"/>
                  </a:lnTo>
                  <a:lnTo>
                    <a:pt x="236" y="76"/>
                  </a:lnTo>
                  <a:lnTo>
                    <a:pt x="211" y="69"/>
                  </a:lnTo>
                  <a:lnTo>
                    <a:pt x="185" y="69"/>
                  </a:lnTo>
                  <a:lnTo>
                    <a:pt x="164" y="72"/>
                  </a:lnTo>
                  <a:lnTo>
                    <a:pt x="140" y="82"/>
                  </a:lnTo>
                  <a:lnTo>
                    <a:pt x="118" y="90"/>
                  </a:lnTo>
                  <a:lnTo>
                    <a:pt x="97" y="100"/>
                  </a:lnTo>
                  <a:lnTo>
                    <a:pt x="73" y="106"/>
                  </a:lnTo>
                  <a:lnTo>
                    <a:pt x="49" y="108"/>
                  </a:lnTo>
                  <a:lnTo>
                    <a:pt x="26" y="104"/>
                  </a:lnTo>
                  <a:lnTo>
                    <a:pt x="0" y="92"/>
                  </a:lnTo>
                  <a:lnTo>
                    <a:pt x="18" y="88"/>
                  </a:lnTo>
                  <a:lnTo>
                    <a:pt x="38" y="84"/>
                  </a:lnTo>
                  <a:lnTo>
                    <a:pt x="55" y="78"/>
                  </a:lnTo>
                  <a:lnTo>
                    <a:pt x="73" y="70"/>
                  </a:lnTo>
                  <a:lnTo>
                    <a:pt x="91" y="61"/>
                  </a:lnTo>
                  <a:lnTo>
                    <a:pt x="107" y="51"/>
                  </a:lnTo>
                  <a:lnTo>
                    <a:pt x="122" y="39"/>
                  </a:lnTo>
                  <a:lnTo>
                    <a:pt x="136" y="27"/>
                  </a:lnTo>
                  <a:lnTo>
                    <a:pt x="148" y="13"/>
                  </a:lnTo>
                  <a:lnTo>
                    <a:pt x="160" y="0"/>
                  </a:lnTo>
                  <a:lnTo>
                    <a:pt x="175" y="19"/>
                  </a:lnTo>
                  <a:lnTo>
                    <a:pt x="197" y="31"/>
                  </a:lnTo>
                  <a:lnTo>
                    <a:pt x="219" y="37"/>
                  </a:lnTo>
                  <a:lnTo>
                    <a:pt x="244" y="41"/>
                  </a:lnTo>
                  <a:lnTo>
                    <a:pt x="268" y="43"/>
                  </a:lnTo>
                  <a:lnTo>
                    <a:pt x="287" y="47"/>
                  </a:lnTo>
                  <a:lnTo>
                    <a:pt x="305" y="53"/>
                  </a:lnTo>
                  <a:lnTo>
                    <a:pt x="317" y="65"/>
                  </a:lnTo>
                  <a:lnTo>
                    <a:pt x="321" y="84"/>
                  </a:lnTo>
                  <a:lnTo>
                    <a:pt x="317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8" name="Freeform 83"/>
            <p:cNvSpPr>
              <a:spLocks/>
            </p:cNvSpPr>
            <p:nvPr/>
          </p:nvSpPr>
          <p:spPr bwMode="auto">
            <a:xfrm>
              <a:off x="4365" y="2341"/>
              <a:ext cx="129" cy="130"/>
            </a:xfrm>
            <a:custGeom>
              <a:avLst/>
              <a:gdLst>
                <a:gd name="T0" fmla="*/ 7 w 132"/>
                <a:gd name="T1" fmla="*/ 4 h 122"/>
                <a:gd name="T2" fmla="*/ 50 w 132"/>
                <a:gd name="T3" fmla="*/ 18 h 122"/>
                <a:gd name="T4" fmla="*/ 56 w 132"/>
                <a:gd name="T5" fmla="*/ 27 h 122"/>
                <a:gd name="T6" fmla="*/ 80 w 132"/>
                <a:gd name="T7" fmla="*/ 43 h 122"/>
                <a:gd name="T8" fmla="*/ 100 w 132"/>
                <a:gd name="T9" fmla="*/ 70 h 122"/>
                <a:gd name="T10" fmla="*/ 108 w 132"/>
                <a:gd name="T11" fmla="*/ 188 h 122"/>
                <a:gd name="T12" fmla="*/ 87 w 132"/>
                <a:gd name="T13" fmla="*/ 102 h 122"/>
                <a:gd name="T14" fmla="*/ 34 w 132"/>
                <a:gd name="T15" fmla="*/ 86 h 122"/>
                <a:gd name="T16" fmla="*/ 16 w 132"/>
                <a:gd name="T17" fmla="*/ 66 h 122"/>
                <a:gd name="T18" fmla="*/ 0 w 132"/>
                <a:gd name="T19" fmla="*/ 18 h 122"/>
                <a:gd name="T20" fmla="*/ 22 w 132"/>
                <a:gd name="T21" fmla="*/ 4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2" h="122">
                  <a:moveTo>
                    <a:pt x="7" y="4"/>
                  </a:moveTo>
                  <a:cubicBezTo>
                    <a:pt x="24" y="7"/>
                    <a:pt x="41" y="6"/>
                    <a:pt x="58" y="10"/>
                  </a:cubicBezTo>
                  <a:cubicBezTo>
                    <a:pt x="61" y="11"/>
                    <a:pt x="61" y="16"/>
                    <a:pt x="64" y="17"/>
                  </a:cubicBezTo>
                  <a:cubicBezTo>
                    <a:pt x="72" y="21"/>
                    <a:pt x="87" y="23"/>
                    <a:pt x="96" y="26"/>
                  </a:cubicBezTo>
                  <a:cubicBezTo>
                    <a:pt x="104" y="34"/>
                    <a:pt x="111" y="35"/>
                    <a:pt x="119" y="42"/>
                  </a:cubicBezTo>
                  <a:cubicBezTo>
                    <a:pt x="121" y="68"/>
                    <a:pt x="126" y="89"/>
                    <a:pt x="132" y="113"/>
                  </a:cubicBezTo>
                  <a:cubicBezTo>
                    <a:pt x="103" y="122"/>
                    <a:pt x="119" y="77"/>
                    <a:pt x="103" y="61"/>
                  </a:cubicBezTo>
                  <a:cubicBezTo>
                    <a:pt x="85" y="43"/>
                    <a:pt x="81" y="54"/>
                    <a:pt x="42" y="52"/>
                  </a:cubicBezTo>
                  <a:cubicBezTo>
                    <a:pt x="31" y="49"/>
                    <a:pt x="27" y="42"/>
                    <a:pt x="16" y="39"/>
                  </a:cubicBezTo>
                  <a:cubicBezTo>
                    <a:pt x="7" y="33"/>
                    <a:pt x="0" y="10"/>
                    <a:pt x="0" y="10"/>
                  </a:cubicBezTo>
                  <a:cubicBezTo>
                    <a:pt x="12" y="0"/>
                    <a:pt x="4" y="4"/>
                    <a:pt x="26" y="4"/>
                  </a:cubicBezTo>
                </a:path>
              </a:pathLst>
            </a:custGeom>
            <a:solidFill>
              <a:srgbClr val="B1C980"/>
            </a:solidFill>
            <a:ln w="9525">
              <a:solidFill>
                <a:srgbClr val="B1C98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9" name="Line 84"/>
            <p:cNvSpPr>
              <a:spLocks noChangeShapeType="1"/>
            </p:cNvSpPr>
            <p:nvPr/>
          </p:nvSpPr>
          <p:spPr bwMode="auto">
            <a:xfrm>
              <a:off x="4470" y="2470"/>
              <a:ext cx="29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4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264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268361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MECHANICAL LIFTS</a:t>
            </a:r>
            <a:endParaRPr lang="en-US" sz="6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A2AEE26-0C75-4790-BF03-F51E04277D52}" type="slidenum">
              <a:rPr lang="en-US" smtClean="0"/>
              <a:pPr eaLnBrk="1" hangingPunct="1"/>
              <a:t>110</a:t>
            </a:fld>
            <a:endParaRPr lang="en-US" smtClean="0"/>
          </a:p>
        </p:txBody>
      </p:sp>
      <p:sp>
        <p:nvSpPr>
          <p:cNvPr id="1136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692275"/>
            <a:ext cx="7826375" cy="4311650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Straps, sling and clasps checked for defects</a:t>
            </a:r>
          </a:p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Enough assistance available to assure safe transfer</a:t>
            </a:r>
          </a:p>
          <a:p>
            <a:pPr>
              <a:lnSpc>
                <a:spcPct val="95000"/>
              </a:lnSpc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Area checked for safety hazards prior to transfer “CIRCLE THE BED FOR SAFETY’</a:t>
            </a:r>
          </a:p>
        </p:txBody>
      </p:sp>
      <p:sp>
        <p:nvSpPr>
          <p:cNvPr id="11366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367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560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8811"/>
            <a:ext cx="9169400" cy="167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111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4.02B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Using Mechanical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Lift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76200"/>
            <a:ext cx="662940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4397" y="2135358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688074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992313"/>
            <a:ext cx="9144000" cy="2760662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Care </a:t>
            </a: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JOINT MOBILITY </a:t>
            </a:r>
            <a:b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NEEDS</a:t>
            </a:r>
            <a:endParaRPr lang="en-US" sz="2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7763" name="Date Placeholder 4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7764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1776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7AEC305-6A35-4DBD-AA45-0FD5BA07DA95}" type="slidenum">
              <a:rPr lang="en-US" smtClean="0"/>
              <a:pPr eaLnBrk="1" hangingPunct="1"/>
              <a:t>112</a:t>
            </a:fld>
            <a:endParaRPr 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4AD1321-F685-4D7A-AB8A-4492C03E4E91}" type="slidenum">
              <a:rPr lang="en-US" smtClean="0"/>
              <a:pPr eaLnBrk="1" hangingPunct="1"/>
              <a:t>113</a:t>
            </a:fld>
            <a:endParaRPr lang="en-US" smtClean="0"/>
          </a:p>
        </p:txBody>
      </p:sp>
      <p:sp>
        <p:nvSpPr>
          <p:cNvPr id="11878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7675" y="1831181"/>
            <a:ext cx="6042025" cy="4525963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 of range of motion:</a:t>
            </a:r>
          </a:p>
          <a:p>
            <a:pPr lvl="1"/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Active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resident exercises joints without help</a:t>
            </a:r>
          </a:p>
          <a:p>
            <a:pPr lvl="1"/>
            <a:r>
              <a:rPr lang="en-US" sz="32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Passive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another person moves body part for resident</a:t>
            </a:r>
          </a:p>
        </p:txBody>
      </p:sp>
      <p:grpSp>
        <p:nvGrpSpPr>
          <p:cNvPr id="118789" name="Group 125"/>
          <p:cNvGrpSpPr>
            <a:grpSpLocks/>
          </p:cNvGrpSpPr>
          <p:nvPr/>
        </p:nvGrpSpPr>
        <p:grpSpPr bwMode="auto">
          <a:xfrm>
            <a:off x="6037263" y="2963863"/>
            <a:ext cx="2386012" cy="2600325"/>
            <a:chOff x="3803" y="2126"/>
            <a:chExt cx="1503" cy="1638"/>
          </a:xfrm>
        </p:grpSpPr>
        <p:sp>
          <p:nvSpPr>
            <p:cNvPr id="118792" name="AutoShape 47"/>
            <p:cNvSpPr>
              <a:spLocks noChangeAspect="1" noChangeArrowheads="1" noTextEdit="1"/>
            </p:cNvSpPr>
            <p:nvPr/>
          </p:nvSpPr>
          <p:spPr bwMode="auto">
            <a:xfrm>
              <a:off x="3803" y="2126"/>
              <a:ext cx="1503" cy="1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3" name="Freeform 49"/>
            <p:cNvSpPr>
              <a:spLocks noEditPoints="1"/>
            </p:cNvSpPr>
            <p:nvPr/>
          </p:nvSpPr>
          <p:spPr bwMode="auto">
            <a:xfrm>
              <a:off x="3895" y="2132"/>
              <a:ext cx="1400" cy="1631"/>
            </a:xfrm>
            <a:custGeom>
              <a:avLst/>
              <a:gdLst>
                <a:gd name="T0" fmla="*/ 9 w 2799"/>
                <a:gd name="T1" fmla="*/ 1 h 3262"/>
                <a:gd name="T2" fmla="*/ 9 w 2799"/>
                <a:gd name="T3" fmla="*/ 2 h 3262"/>
                <a:gd name="T4" fmla="*/ 10 w 2799"/>
                <a:gd name="T5" fmla="*/ 2 h 3262"/>
                <a:gd name="T6" fmla="*/ 10 w 2799"/>
                <a:gd name="T7" fmla="*/ 4 h 3262"/>
                <a:gd name="T8" fmla="*/ 9 w 2799"/>
                <a:gd name="T9" fmla="*/ 5 h 3262"/>
                <a:gd name="T10" fmla="*/ 9 w 2799"/>
                <a:gd name="T11" fmla="*/ 5 h 3262"/>
                <a:gd name="T12" fmla="*/ 9 w 2799"/>
                <a:gd name="T13" fmla="*/ 6 h 3262"/>
                <a:gd name="T14" fmla="*/ 9 w 2799"/>
                <a:gd name="T15" fmla="*/ 7 h 3262"/>
                <a:gd name="T16" fmla="*/ 9 w 2799"/>
                <a:gd name="T17" fmla="*/ 8 h 3262"/>
                <a:gd name="T18" fmla="*/ 9 w 2799"/>
                <a:gd name="T19" fmla="*/ 9 h 3262"/>
                <a:gd name="T20" fmla="*/ 9 w 2799"/>
                <a:gd name="T21" fmla="*/ 10 h 3262"/>
                <a:gd name="T22" fmla="*/ 10 w 2799"/>
                <a:gd name="T23" fmla="*/ 10 h 3262"/>
                <a:gd name="T24" fmla="*/ 11 w 2799"/>
                <a:gd name="T25" fmla="*/ 10 h 3262"/>
                <a:gd name="T26" fmla="*/ 11 w 2799"/>
                <a:gd name="T27" fmla="*/ 12 h 3262"/>
                <a:gd name="T28" fmla="*/ 11 w 2799"/>
                <a:gd name="T29" fmla="*/ 13 h 3262"/>
                <a:gd name="T30" fmla="*/ 10 w 2799"/>
                <a:gd name="T31" fmla="*/ 13 h 3262"/>
                <a:gd name="T32" fmla="*/ 9 w 2799"/>
                <a:gd name="T33" fmla="*/ 13 h 3262"/>
                <a:gd name="T34" fmla="*/ 6 w 2799"/>
                <a:gd name="T35" fmla="*/ 13 h 3262"/>
                <a:gd name="T36" fmla="*/ 4 w 2799"/>
                <a:gd name="T37" fmla="*/ 13 h 3262"/>
                <a:gd name="T38" fmla="*/ 2 w 2799"/>
                <a:gd name="T39" fmla="*/ 13 h 3262"/>
                <a:gd name="T40" fmla="*/ 2 w 2799"/>
                <a:gd name="T41" fmla="*/ 13 h 3262"/>
                <a:gd name="T42" fmla="*/ 2 w 2799"/>
                <a:gd name="T43" fmla="*/ 11 h 3262"/>
                <a:gd name="T44" fmla="*/ 2 w 2799"/>
                <a:gd name="T45" fmla="*/ 10 h 3262"/>
                <a:gd name="T46" fmla="*/ 4 w 2799"/>
                <a:gd name="T47" fmla="*/ 10 h 3262"/>
                <a:gd name="T48" fmla="*/ 6 w 2799"/>
                <a:gd name="T49" fmla="*/ 10 h 3262"/>
                <a:gd name="T50" fmla="*/ 7 w 2799"/>
                <a:gd name="T51" fmla="*/ 10 h 3262"/>
                <a:gd name="T52" fmla="*/ 6 w 2799"/>
                <a:gd name="T53" fmla="*/ 9 h 3262"/>
                <a:gd name="T54" fmla="*/ 6 w 2799"/>
                <a:gd name="T55" fmla="*/ 8 h 3262"/>
                <a:gd name="T56" fmla="*/ 5 w 2799"/>
                <a:gd name="T57" fmla="*/ 7 h 3262"/>
                <a:gd name="T58" fmla="*/ 4 w 2799"/>
                <a:gd name="T59" fmla="*/ 7 h 3262"/>
                <a:gd name="T60" fmla="*/ 4 w 2799"/>
                <a:gd name="T61" fmla="*/ 6 h 3262"/>
                <a:gd name="T62" fmla="*/ 3 w 2799"/>
                <a:gd name="T63" fmla="*/ 6 h 3262"/>
                <a:gd name="T64" fmla="*/ 3 w 2799"/>
                <a:gd name="T65" fmla="*/ 6 h 3262"/>
                <a:gd name="T66" fmla="*/ 2 w 2799"/>
                <a:gd name="T67" fmla="*/ 5 h 3262"/>
                <a:gd name="T68" fmla="*/ 2 w 2799"/>
                <a:gd name="T69" fmla="*/ 5 h 3262"/>
                <a:gd name="T70" fmla="*/ 1 w 2799"/>
                <a:gd name="T71" fmla="*/ 5 h 3262"/>
                <a:gd name="T72" fmla="*/ 1 w 2799"/>
                <a:gd name="T73" fmla="*/ 4 h 3262"/>
                <a:gd name="T74" fmla="*/ 1 w 2799"/>
                <a:gd name="T75" fmla="*/ 3 h 3262"/>
                <a:gd name="T76" fmla="*/ 2 w 2799"/>
                <a:gd name="T77" fmla="*/ 3 h 3262"/>
                <a:gd name="T78" fmla="*/ 4 w 2799"/>
                <a:gd name="T79" fmla="*/ 3 h 3262"/>
                <a:gd name="T80" fmla="*/ 4 w 2799"/>
                <a:gd name="T81" fmla="*/ 2 h 3262"/>
                <a:gd name="T82" fmla="*/ 5 w 2799"/>
                <a:gd name="T83" fmla="*/ 2 h 3262"/>
                <a:gd name="T84" fmla="*/ 6 w 2799"/>
                <a:gd name="T85" fmla="*/ 1 h 3262"/>
                <a:gd name="T86" fmla="*/ 7 w 2799"/>
                <a:gd name="T87" fmla="*/ 1 h 3262"/>
                <a:gd name="T88" fmla="*/ 8 w 2799"/>
                <a:gd name="T89" fmla="*/ 1 h 3262"/>
                <a:gd name="T90" fmla="*/ 5 w 2799"/>
                <a:gd name="T91" fmla="*/ 3 h 3262"/>
                <a:gd name="T92" fmla="*/ 6 w 2799"/>
                <a:gd name="T93" fmla="*/ 3 h 3262"/>
                <a:gd name="T94" fmla="*/ 6 w 2799"/>
                <a:gd name="T95" fmla="*/ 3 h 3262"/>
                <a:gd name="T96" fmla="*/ 6 w 2799"/>
                <a:gd name="T97" fmla="*/ 4 h 3262"/>
                <a:gd name="T98" fmla="*/ 5 w 2799"/>
                <a:gd name="T99" fmla="*/ 4 h 3262"/>
                <a:gd name="T100" fmla="*/ 4 w 2799"/>
                <a:gd name="T101" fmla="*/ 4 h 3262"/>
                <a:gd name="T102" fmla="*/ 4 w 2799"/>
                <a:gd name="T103" fmla="*/ 4 h 3262"/>
                <a:gd name="T104" fmla="*/ 3 w 2799"/>
                <a:gd name="T105" fmla="*/ 4 h 3262"/>
                <a:gd name="T106" fmla="*/ 2 w 2799"/>
                <a:gd name="T107" fmla="*/ 4 h 3262"/>
                <a:gd name="T108" fmla="*/ 2 w 2799"/>
                <a:gd name="T109" fmla="*/ 4 h 3262"/>
                <a:gd name="T110" fmla="*/ 2 w 2799"/>
                <a:gd name="T111" fmla="*/ 3 h 3262"/>
                <a:gd name="T112" fmla="*/ 2 w 2799"/>
                <a:gd name="T113" fmla="*/ 4 h 3262"/>
                <a:gd name="T114" fmla="*/ 3 w 2799"/>
                <a:gd name="T115" fmla="*/ 3 h 3262"/>
                <a:gd name="T116" fmla="*/ 4 w 2799"/>
                <a:gd name="T117" fmla="*/ 3 h 3262"/>
                <a:gd name="T118" fmla="*/ 5 w 2799"/>
                <a:gd name="T119" fmla="*/ 5 h 326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799" h="3262">
                  <a:moveTo>
                    <a:pt x="1927" y="6"/>
                  </a:moveTo>
                  <a:lnTo>
                    <a:pt x="1940" y="8"/>
                  </a:lnTo>
                  <a:lnTo>
                    <a:pt x="1951" y="10"/>
                  </a:lnTo>
                  <a:lnTo>
                    <a:pt x="1962" y="11"/>
                  </a:lnTo>
                  <a:lnTo>
                    <a:pt x="1974" y="11"/>
                  </a:lnTo>
                  <a:lnTo>
                    <a:pt x="1997" y="10"/>
                  </a:lnTo>
                  <a:lnTo>
                    <a:pt x="2019" y="8"/>
                  </a:lnTo>
                  <a:lnTo>
                    <a:pt x="2041" y="7"/>
                  </a:lnTo>
                  <a:lnTo>
                    <a:pt x="2065" y="8"/>
                  </a:lnTo>
                  <a:lnTo>
                    <a:pt x="2076" y="11"/>
                  </a:lnTo>
                  <a:lnTo>
                    <a:pt x="2087" y="14"/>
                  </a:lnTo>
                  <a:lnTo>
                    <a:pt x="2098" y="18"/>
                  </a:lnTo>
                  <a:lnTo>
                    <a:pt x="2109" y="24"/>
                  </a:lnTo>
                  <a:lnTo>
                    <a:pt x="2116" y="25"/>
                  </a:lnTo>
                  <a:lnTo>
                    <a:pt x="2123" y="28"/>
                  </a:lnTo>
                  <a:lnTo>
                    <a:pt x="2128" y="32"/>
                  </a:lnTo>
                  <a:lnTo>
                    <a:pt x="2134" y="35"/>
                  </a:lnTo>
                  <a:lnTo>
                    <a:pt x="2145" y="45"/>
                  </a:lnTo>
                  <a:lnTo>
                    <a:pt x="2153" y="56"/>
                  </a:lnTo>
                  <a:lnTo>
                    <a:pt x="2162" y="68"/>
                  </a:lnTo>
                  <a:lnTo>
                    <a:pt x="2170" y="81"/>
                  </a:lnTo>
                  <a:lnTo>
                    <a:pt x="2177" y="92"/>
                  </a:lnTo>
                  <a:lnTo>
                    <a:pt x="2187" y="103"/>
                  </a:lnTo>
                  <a:lnTo>
                    <a:pt x="2191" y="119"/>
                  </a:lnTo>
                  <a:lnTo>
                    <a:pt x="2195" y="138"/>
                  </a:lnTo>
                  <a:lnTo>
                    <a:pt x="2198" y="156"/>
                  </a:lnTo>
                  <a:lnTo>
                    <a:pt x="2198" y="175"/>
                  </a:lnTo>
                  <a:lnTo>
                    <a:pt x="2196" y="192"/>
                  </a:lnTo>
                  <a:lnTo>
                    <a:pt x="2194" y="210"/>
                  </a:lnTo>
                  <a:lnTo>
                    <a:pt x="2191" y="218"/>
                  </a:lnTo>
                  <a:lnTo>
                    <a:pt x="2188" y="226"/>
                  </a:lnTo>
                  <a:lnTo>
                    <a:pt x="2184" y="235"/>
                  </a:lnTo>
                  <a:lnTo>
                    <a:pt x="2180" y="243"/>
                  </a:lnTo>
                  <a:lnTo>
                    <a:pt x="2177" y="254"/>
                  </a:lnTo>
                  <a:lnTo>
                    <a:pt x="2176" y="265"/>
                  </a:lnTo>
                  <a:lnTo>
                    <a:pt x="2177" y="276"/>
                  </a:lnTo>
                  <a:lnTo>
                    <a:pt x="2178" y="286"/>
                  </a:lnTo>
                  <a:lnTo>
                    <a:pt x="2185" y="305"/>
                  </a:lnTo>
                  <a:lnTo>
                    <a:pt x="2194" y="325"/>
                  </a:lnTo>
                  <a:lnTo>
                    <a:pt x="2202" y="344"/>
                  </a:lnTo>
                  <a:lnTo>
                    <a:pt x="2208" y="364"/>
                  </a:lnTo>
                  <a:lnTo>
                    <a:pt x="2209" y="375"/>
                  </a:lnTo>
                  <a:lnTo>
                    <a:pt x="2208" y="385"/>
                  </a:lnTo>
                  <a:lnTo>
                    <a:pt x="2206" y="396"/>
                  </a:lnTo>
                  <a:lnTo>
                    <a:pt x="2201" y="405"/>
                  </a:lnTo>
                  <a:lnTo>
                    <a:pt x="2210" y="404"/>
                  </a:lnTo>
                  <a:lnTo>
                    <a:pt x="2220" y="403"/>
                  </a:lnTo>
                  <a:lnTo>
                    <a:pt x="2230" y="404"/>
                  </a:lnTo>
                  <a:lnTo>
                    <a:pt x="2238" y="405"/>
                  </a:lnTo>
                  <a:lnTo>
                    <a:pt x="2248" y="410"/>
                  </a:lnTo>
                  <a:lnTo>
                    <a:pt x="2256" y="414"/>
                  </a:lnTo>
                  <a:lnTo>
                    <a:pt x="2264" y="418"/>
                  </a:lnTo>
                  <a:lnTo>
                    <a:pt x="2273" y="423"/>
                  </a:lnTo>
                  <a:lnTo>
                    <a:pt x="2289" y="436"/>
                  </a:lnTo>
                  <a:lnTo>
                    <a:pt x="2306" y="450"/>
                  </a:lnTo>
                  <a:lnTo>
                    <a:pt x="2323" y="462"/>
                  </a:lnTo>
                  <a:lnTo>
                    <a:pt x="2339" y="473"/>
                  </a:lnTo>
                  <a:lnTo>
                    <a:pt x="2348" y="489"/>
                  </a:lnTo>
                  <a:lnTo>
                    <a:pt x="2356" y="504"/>
                  </a:lnTo>
                  <a:lnTo>
                    <a:pt x="2364" y="519"/>
                  </a:lnTo>
                  <a:lnTo>
                    <a:pt x="2371" y="536"/>
                  </a:lnTo>
                  <a:lnTo>
                    <a:pt x="2377" y="553"/>
                  </a:lnTo>
                  <a:lnTo>
                    <a:pt x="2380" y="571"/>
                  </a:lnTo>
                  <a:lnTo>
                    <a:pt x="2381" y="589"/>
                  </a:lnTo>
                  <a:lnTo>
                    <a:pt x="2380" y="607"/>
                  </a:lnTo>
                  <a:lnTo>
                    <a:pt x="2374" y="623"/>
                  </a:lnTo>
                  <a:lnTo>
                    <a:pt x="2369" y="639"/>
                  </a:lnTo>
                  <a:lnTo>
                    <a:pt x="2362" y="654"/>
                  </a:lnTo>
                  <a:lnTo>
                    <a:pt x="2355" y="671"/>
                  </a:lnTo>
                  <a:lnTo>
                    <a:pt x="2346" y="686"/>
                  </a:lnTo>
                  <a:lnTo>
                    <a:pt x="2338" y="700"/>
                  </a:lnTo>
                  <a:lnTo>
                    <a:pt x="2330" y="714"/>
                  </a:lnTo>
                  <a:lnTo>
                    <a:pt x="2320" y="726"/>
                  </a:lnTo>
                  <a:lnTo>
                    <a:pt x="2320" y="741"/>
                  </a:lnTo>
                  <a:lnTo>
                    <a:pt x="2319" y="757"/>
                  </a:lnTo>
                  <a:lnTo>
                    <a:pt x="2319" y="771"/>
                  </a:lnTo>
                  <a:lnTo>
                    <a:pt x="2316" y="784"/>
                  </a:lnTo>
                  <a:lnTo>
                    <a:pt x="2310" y="812"/>
                  </a:lnTo>
                  <a:lnTo>
                    <a:pt x="2302" y="839"/>
                  </a:lnTo>
                  <a:lnTo>
                    <a:pt x="2291" y="865"/>
                  </a:lnTo>
                  <a:lnTo>
                    <a:pt x="2278" y="890"/>
                  </a:lnTo>
                  <a:lnTo>
                    <a:pt x="2262" y="913"/>
                  </a:lnTo>
                  <a:lnTo>
                    <a:pt x="2245" y="936"/>
                  </a:lnTo>
                  <a:lnTo>
                    <a:pt x="2245" y="955"/>
                  </a:lnTo>
                  <a:lnTo>
                    <a:pt x="2246" y="973"/>
                  </a:lnTo>
                  <a:lnTo>
                    <a:pt x="2249" y="991"/>
                  </a:lnTo>
                  <a:lnTo>
                    <a:pt x="2253" y="1009"/>
                  </a:lnTo>
                  <a:lnTo>
                    <a:pt x="2256" y="1027"/>
                  </a:lnTo>
                  <a:lnTo>
                    <a:pt x="2258" y="1044"/>
                  </a:lnTo>
                  <a:lnTo>
                    <a:pt x="2258" y="1054"/>
                  </a:lnTo>
                  <a:lnTo>
                    <a:pt x="2256" y="1063"/>
                  </a:lnTo>
                  <a:lnTo>
                    <a:pt x="2255" y="1072"/>
                  </a:lnTo>
                  <a:lnTo>
                    <a:pt x="2252" y="1081"/>
                  </a:lnTo>
                  <a:lnTo>
                    <a:pt x="2248" y="1083"/>
                  </a:lnTo>
                  <a:lnTo>
                    <a:pt x="2245" y="1086"/>
                  </a:lnTo>
                  <a:lnTo>
                    <a:pt x="2244" y="1088"/>
                  </a:lnTo>
                  <a:lnTo>
                    <a:pt x="2244" y="1091"/>
                  </a:lnTo>
                  <a:lnTo>
                    <a:pt x="2244" y="1095"/>
                  </a:lnTo>
                  <a:lnTo>
                    <a:pt x="2244" y="1098"/>
                  </a:lnTo>
                  <a:lnTo>
                    <a:pt x="2242" y="1101"/>
                  </a:lnTo>
                  <a:lnTo>
                    <a:pt x="2240" y="1104"/>
                  </a:lnTo>
                  <a:lnTo>
                    <a:pt x="2237" y="1109"/>
                  </a:lnTo>
                  <a:lnTo>
                    <a:pt x="2234" y="1116"/>
                  </a:lnTo>
                  <a:lnTo>
                    <a:pt x="2231" y="1122"/>
                  </a:lnTo>
                  <a:lnTo>
                    <a:pt x="2230" y="1129"/>
                  </a:lnTo>
                  <a:lnTo>
                    <a:pt x="2228" y="1134"/>
                  </a:lnTo>
                  <a:lnTo>
                    <a:pt x="2227" y="1141"/>
                  </a:lnTo>
                  <a:lnTo>
                    <a:pt x="2228" y="1148"/>
                  </a:lnTo>
                  <a:lnTo>
                    <a:pt x="2231" y="1154"/>
                  </a:lnTo>
                  <a:lnTo>
                    <a:pt x="2235" y="1161"/>
                  </a:lnTo>
                  <a:lnTo>
                    <a:pt x="2240" y="1168"/>
                  </a:lnTo>
                  <a:lnTo>
                    <a:pt x="2244" y="1174"/>
                  </a:lnTo>
                  <a:lnTo>
                    <a:pt x="2246" y="1183"/>
                  </a:lnTo>
                  <a:lnTo>
                    <a:pt x="2248" y="1190"/>
                  </a:lnTo>
                  <a:lnTo>
                    <a:pt x="2249" y="1198"/>
                  </a:lnTo>
                  <a:lnTo>
                    <a:pt x="2249" y="1206"/>
                  </a:lnTo>
                  <a:lnTo>
                    <a:pt x="2246" y="1215"/>
                  </a:lnTo>
                  <a:lnTo>
                    <a:pt x="2246" y="1223"/>
                  </a:lnTo>
                  <a:lnTo>
                    <a:pt x="2244" y="1230"/>
                  </a:lnTo>
                  <a:lnTo>
                    <a:pt x="2240" y="1238"/>
                  </a:lnTo>
                  <a:lnTo>
                    <a:pt x="2234" y="1245"/>
                  </a:lnTo>
                  <a:lnTo>
                    <a:pt x="2221" y="1259"/>
                  </a:lnTo>
                  <a:lnTo>
                    <a:pt x="2209" y="1273"/>
                  </a:lnTo>
                  <a:lnTo>
                    <a:pt x="2203" y="1280"/>
                  </a:lnTo>
                  <a:lnTo>
                    <a:pt x="2199" y="1287"/>
                  </a:lnTo>
                  <a:lnTo>
                    <a:pt x="2198" y="1294"/>
                  </a:lnTo>
                  <a:lnTo>
                    <a:pt x="2196" y="1301"/>
                  </a:lnTo>
                  <a:lnTo>
                    <a:pt x="2199" y="1308"/>
                  </a:lnTo>
                  <a:lnTo>
                    <a:pt x="2203" y="1315"/>
                  </a:lnTo>
                  <a:lnTo>
                    <a:pt x="2212" y="1322"/>
                  </a:lnTo>
                  <a:lnTo>
                    <a:pt x="2224" y="1330"/>
                  </a:lnTo>
                  <a:lnTo>
                    <a:pt x="2226" y="1337"/>
                  </a:lnTo>
                  <a:lnTo>
                    <a:pt x="2227" y="1344"/>
                  </a:lnTo>
                  <a:lnTo>
                    <a:pt x="2227" y="1351"/>
                  </a:lnTo>
                  <a:lnTo>
                    <a:pt x="2226" y="1358"/>
                  </a:lnTo>
                  <a:lnTo>
                    <a:pt x="2221" y="1370"/>
                  </a:lnTo>
                  <a:lnTo>
                    <a:pt x="2215" y="1381"/>
                  </a:lnTo>
                  <a:lnTo>
                    <a:pt x="2208" y="1394"/>
                  </a:lnTo>
                  <a:lnTo>
                    <a:pt x="2201" y="1405"/>
                  </a:lnTo>
                  <a:lnTo>
                    <a:pt x="2199" y="1412"/>
                  </a:lnTo>
                  <a:lnTo>
                    <a:pt x="2196" y="1417"/>
                  </a:lnTo>
                  <a:lnTo>
                    <a:pt x="2195" y="1424"/>
                  </a:lnTo>
                  <a:lnTo>
                    <a:pt x="2194" y="1431"/>
                  </a:lnTo>
                  <a:lnTo>
                    <a:pt x="2188" y="1466"/>
                  </a:lnTo>
                  <a:lnTo>
                    <a:pt x="2184" y="1502"/>
                  </a:lnTo>
                  <a:lnTo>
                    <a:pt x="2183" y="1538"/>
                  </a:lnTo>
                  <a:lnTo>
                    <a:pt x="2181" y="1574"/>
                  </a:lnTo>
                  <a:lnTo>
                    <a:pt x="2180" y="1610"/>
                  </a:lnTo>
                  <a:lnTo>
                    <a:pt x="2178" y="1646"/>
                  </a:lnTo>
                  <a:lnTo>
                    <a:pt x="2177" y="1683"/>
                  </a:lnTo>
                  <a:lnTo>
                    <a:pt x="2173" y="1719"/>
                  </a:lnTo>
                  <a:lnTo>
                    <a:pt x="2170" y="1730"/>
                  </a:lnTo>
                  <a:lnTo>
                    <a:pt x="2169" y="1739"/>
                  </a:lnTo>
                  <a:lnTo>
                    <a:pt x="2169" y="1749"/>
                  </a:lnTo>
                  <a:lnTo>
                    <a:pt x="2170" y="1759"/>
                  </a:lnTo>
                  <a:lnTo>
                    <a:pt x="2177" y="1777"/>
                  </a:lnTo>
                  <a:lnTo>
                    <a:pt x="2184" y="1794"/>
                  </a:lnTo>
                  <a:lnTo>
                    <a:pt x="2192" y="1812"/>
                  </a:lnTo>
                  <a:lnTo>
                    <a:pt x="2199" y="1830"/>
                  </a:lnTo>
                  <a:lnTo>
                    <a:pt x="2202" y="1838"/>
                  </a:lnTo>
                  <a:lnTo>
                    <a:pt x="2203" y="1848"/>
                  </a:lnTo>
                  <a:lnTo>
                    <a:pt x="2203" y="1857"/>
                  </a:lnTo>
                  <a:lnTo>
                    <a:pt x="2202" y="1869"/>
                  </a:lnTo>
                  <a:lnTo>
                    <a:pt x="2202" y="1882"/>
                  </a:lnTo>
                  <a:lnTo>
                    <a:pt x="2199" y="1898"/>
                  </a:lnTo>
                  <a:lnTo>
                    <a:pt x="2195" y="1912"/>
                  </a:lnTo>
                  <a:lnTo>
                    <a:pt x="2190" y="1925"/>
                  </a:lnTo>
                  <a:lnTo>
                    <a:pt x="2177" y="1953"/>
                  </a:lnTo>
                  <a:lnTo>
                    <a:pt x="2165" y="1980"/>
                  </a:lnTo>
                  <a:lnTo>
                    <a:pt x="2159" y="1993"/>
                  </a:lnTo>
                  <a:lnTo>
                    <a:pt x="2155" y="2006"/>
                  </a:lnTo>
                  <a:lnTo>
                    <a:pt x="2152" y="2020"/>
                  </a:lnTo>
                  <a:lnTo>
                    <a:pt x="2152" y="2034"/>
                  </a:lnTo>
                  <a:lnTo>
                    <a:pt x="2153" y="2039"/>
                  </a:lnTo>
                  <a:lnTo>
                    <a:pt x="2155" y="2046"/>
                  </a:lnTo>
                  <a:lnTo>
                    <a:pt x="2158" y="2053"/>
                  </a:lnTo>
                  <a:lnTo>
                    <a:pt x="2160" y="2060"/>
                  </a:lnTo>
                  <a:lnTo>
                    <a:pt x="2165" y="2067"/>
                  </a:lnTo>
                  <a:lnTo>
                    <a:pt x="2170" y="2073"/>
                  </a:lnTo>
                  <a:lnTo>
                    <a:pt x="2176" y="2080"/>
                  </a:lnTo>
                  <a:lnTo>
                    <a:pt x="2183" y="2086"/>
                  </a:lnTo>
                  <a:lnTo>
                    <a:pt x="2187" y="2098"/>
                  </a:lnTo>
                  <a:lnTo>
                    <a:pt x="2190" y="2109"/>
                  </a:lnTo>
                  <a:lnTo>
                    <a:pt x="2190" y="2120"/>
                  </a:lnTo>
                  <a:lnTo>
                    <a:pt x="2190" y="2131"/>
                  </a:lnTo>
                  <a:lnTo>
                    <a:pt x="2184" y="2152"/>
                  </a:lnTo>
                  <a:lnTo>
                    <a:pt x="2177" y="2171"/>
                  </a:lnTo>
                  <a:lnTo>
                    <a:pt x="2174" y="2181"/>
                  </a:lnTo>
                  <a:lnTo>
                    <a:pt x="2172" y="2191"/>
                  </a:lnTo>
                  <a:lnTo>
                    <a:pt x="2169" y="2200"/>
                  </a:lnTo>
                  <a:lnTo>
                    <a:pt x="2169" y="2211"/>
                  </a:lnTo>
                  <a:lnTo>
                    <a:pt x="2169" y="2221"/>
                  </a:lnTo>
                  <a:lnTo>
                    <a:pt x="2172" y="2231"/>
                  </a:lnTo>
                  <a:lnTo>
                    <a:pt x="2176" y="2241"/>
                  </a:lnTo>
                  <a:lnTo>
                    <a:pt x="2183" y="2250"/>
                  </a:lnTo>
                  <a:lnTo>
                    <a:pt x="2184" y="2260"/>
                  </a:lnTo>
                  <a:lnTo>
                    <a:pt x="2184" y="2270"/>
                  </a:lnTo>
                  <a:lnTo>
                    <a:pt x="2183" y="2279"/>
                  </a:lnTo>
                  <a:lnTo>
                    <a:pt x="2181" y="2289"/>
                  </a:lnTo>
                  <a:lnTo>
                    <a:pt x="2178" y="2299"/>
                  </a:lnTo>
                  <a:lnTo>
                    <a:pt x="2174" y="2309"/>
                  </a:lnTo>
                  <a:lnTo>
                    <a:pt x="2170" y="2318"/>
                  </a:lnTo>
                  <a:lnTo>
                    <a:pt x="2166" y="2327"/>
                  </a:lnTo>
                  <a:lnTo>
                    <a:pt x="2155" y="2345"/>
                  </a:lnTo>
                  <a:lnTo>
                    <a:pt x="2142" y="2360"/>
                  </a:lnTo>
                  <a:lnTo>
                    <a:pt x="2127" y="2372"/>
                  </a:lnTo>
                  <a:lnTo>
                    <a:pt x="2112" y="2384"/>
                  </a:lnTo>
                  <a:lnTo>
                    <a:pt x="2109" y="2385"/>
                  </a:lnTo>
                  <a:lnTo>
                    <a:pt x="2105" y="2385"/>
                  </a:lnTo>
                  <a:lnTo>
                    <a:pt x="2102" y="2385"/>
                  </a:lnTo>
                  <a:lnTo>
                    <a:pt x="2099" y="2386"/>
                  </a:lnTo>
                  <a:lnTo>
                    <a:pt x="2097" y="2386"/>
                  </a:lnTo>
                  <a:lnTo>
                    <a:pt x="2094" y="2388"/>
                  </a:lnTo>
                  <a:lnTo>
                    <a:pt x="2091" y="2390"/>
                  </a:lnTo>
                  <a:lnTo>
                    <a:pt x="2088" y="2393"/>
                  </a:lnTo>
                  <a:lnTo>
                    <a:pt x="2123" y="2397"/>
                  </a:lnTo>
                  <a:lnTo>
                    <a:pt x="2159" y="2400"/>
                  </a:lnTo>
                  <a:lnTo>
                    <a:pt x="2195" y="2402"/>
                  </a:lnTo>
                  <a:lnTo>
                    <a:pt x="2231" y="2403"/>
                  </a:lnTo>
                  <a:lnTo>
                    <a:pt x="2267" y="2403"/>
                  </a:lnTo>
                  <a:lnTo>
                    <a:pt x="2303" y="2402"/>
                  </a:lnTo>
                  <a:lnTo>
                    <a:pt x="2339" y="2400"/>
                  </a:lnTo>
                  <a:lnTo>
                    <a:pt x="2376" y="2397"/>
                  </a:lnTo>
                  <a:lnTo>
                    <a:pt x="2394" y="2397"/>
                  </a:lnTo>
                  <a:lnTo>
                    <a:pt x="2412" y="2397"/>
                  </a:lnTo>
                  <a:lnTo>
                    <a:pt x="2431" y="2397"/>
                  </a:lnTo>
                  <a:lnTo>
                    <a:pt x="2450" y="2399"/>
                  </a:lnTo>
                  <a:lnTo>
                    <a:pt x="2468" y="2400"/>
                  </a:lnTo>
                  <a:lnTo>
                    <a:pt x="2488" y="2402"/>
                  </a:lnTo>
                  <a:lnTo>
                    <a:pt x="2506" y="2403"/>
                  </a:lnTo>
                  <a:lnTo>
                    <a:pt x="2524" y="2404"/>
                  </a:lnTo>
                  <a:lnTo>
                    <a:pt x="2556" y="2402"/>
                  </a:lnTo>
                  <a:lnTo>
                    <a:pt x="2588" y="2399"/>
                  </a:lnTo>
                  <a:lnTo>
                    <a:pt x="2620" y="2396"/>
                  </a:lnTo>
                  <a:lnTo>
                    <a:pt x="2650" y="2395"/>
                  </a:lnTo>
                  <a:lnTo>
                    <a:pt x="2681" y="2393"/>
                  </a:lnTo>
                  <a:lnTo>
                    <a:pt x="2711" y="2393"/>
                  </a:lnTo>
                  <a:lnTo>
                    <a:pt x="2743" y="2395"/>
                  </a:lnTo>
                  <a:lnTo>
                    <a:pt x="2775" y="2397"/>
                  </a:lnTo>
                  <a:lnTo>
                    <a:pt x="2782" y="2403"/>
                  </a:lnTo>
                  <a:lnTo>
                    <a:pt x="2789" y="2410"/>
                  </a:lnTo>
                  <a:lnTo>
                    <a:pt x="2793" y="2418"/>
                  </a:lnTo>
                  <a:lnTo>
                    <a:pt x="2796" y="2425"/>
                  </a:lnTo>
                  <a:lnTo>
                    <a:pt x="2797" y="2434"/>
                  </a:lnTo>
                  <a:lnTo>
                    <a:pt x="2799" y="2443"/>
                  </a:lnTo>
                  <a:lnTo>
                    <a:pt x="2799" y="2452"/>
                  </a:lnTo>
                  <a:lnTo>
                    <a:pt x="2797" y="2461"/>
                  </a:lnTo>
                  <a:lnTo>
                    <a:pt x="2796" y="2479"/>
                  </a:lnTo>
                  <a:lnTo>
                    <a:pt x="2793" y="2499"/>
                  </a:lnTo>
                  <a:lnTo>
                    <a:pt x="2793" y="2508"/>
                  </a:lnTo>
                  <a:lnTo>
                    <a:pt x="2793" y="2517"/>
                  </a:lnTo>
                  <a:lnTo>
                    <a:pt x="2793" y="2525"/>
                  </a:lnTo>
                  <a:lnTo>
                    <a:pt x="2795" y="2535"/>
                  </a:lnTo>
                  <a:lnTo>
                    <a:pt x="2793" y="2561"/>
                  </a:lnTo>
                  <a:lnTo>
                    <a:pt x="2790" y="2588"/>
                  </a:lnTo>
                  <a:lnTo>
                    <a:pt x="2790" y="2615"/>
                  </a:lnTo>
                  <a:lnTo>
                    <a:pt x="2789" y="2643"/>
                  </a:lnTo>
                  <a:lnTo>
                    <a:pt x="2786" y="2669"/>
                  </a:lnTo>
                  <a:lnTo>
                    <a:pt x="2784" y="2696"/>
                  </a:lnTo>
                  <a:lnTo>
                    <a:pt x="2779" y="2722"/>
                  </a:lnTo>
                  <a:lnTo>
                    <a:pt x="2772" y="2747"/>
                  </a:lnTo>
                  <a:lnTo>
                    <a:pt x="2772" y="2774"/>
                  </a:lnTo>
                  <a:lnTo>
                    <a:pt x="2771" y="2800"/>
                  </a:lnTo>
                  <a:lnTo>
                    <a:pt x="2770" y="2825"/>
                  </a:lnTo>
                  <a:lnTo>
                    <a:pt x="2770" y="2850"/>
                  </a:lnTo>
                  <a:lnTo>
                    <a:pt x="2771" y="2875"/>
                  </a:lnTo>
                  <a:lnTo>
                    <a:pt x="2774" y="2900"/>
                  </a:lnTo>
                  <a:lnTo>
                    <a:pt x="2778" y="2925"/>
                  </a:lnTo>
                  <a:lnTo>
                    <a:pt x="2785" y="2951"/>
                  </a:lnTo>
                  <a:lnTo>
                    <a:pt x="2789" y="2978"/>
                  </a:lnTo>
                  <a:lnTo>
                    <a:pt x="2790" y="3004"/>
                  </a:lnTo>
                  <a:lnTo>
                    <a:pt x="2792" y="3030"/>
                  </a:lnTo>
                  <a:lnTo>
                    <a:pt x="2792" y="3058"/>
                  </a:lnTo>
                  <a:lnTo>
                    <a:pt x="2790" y="3085"/>
                  </a:lnTo>
                  <a:lnTo>
                    <a:pt x="2788" y="3112"/>
                  </a:lnTo>
                  <a:lnTo>
                    <a:pt x="2785" y="3139"/>
                  </a:lnTo>
                  <a:lnTo>
                    <a:pt x="2779" y="3165"/>
                  </a:lnTo>
                  <a:lnTo>
                    <a:pt x="2774" y="3175"/>
                  </a:lnTo>
                  <a:lnTo>
                    <a:pt x="2770" y="3186"/>
                  </a:lnTo>
                  <a:lnTo>
                    <a:pt x="2764" y="3196"/>
                  </a:lnTo>
                  <a:lnTo>
                    <a:pt x="2759" y="3207"/>
                  </a:lnTo>
                  <a:lnTo>
                    <a:pt x="2752" y="3216"/>
                  </a:lnTo>
                  <a:lnTo>
                    <a:pt x="2743" y="3223"/>
                  </a:lnTo>
                  <a:lnTo>
                    <a:pt x="2739" y="3228"/>
                  </a:lnTo>
                  <a:lnTo>
                    <a:pt x="2734" y="3229"/>
                  </a:lnTo>
                  <a:lnTo>
                    <a:pt x="2728" y="3232"/>
                  </a:lnTo>
                  <a:lnTo>
                    <a:pt x="2722" y="3232"/>
                  </a:lnTo>
                  <a:lnTo>
                    <a:pt x="2706" y="3228"/>
                  </a:lnTo>
                  <a:lnTo>
                    <a:pt x="2707" y="3214"/>
                  </a:lnTo>
                  <a:lnTo>
                    <a:pt x="2699" y="3216"/>
                  </a:lnTo>
                  <a:lnTo>
                    <a:pt x="2689" y="3218"/>
                  </a:lnTo>
                  <a:lnTo>
                    <a:pt x="2679" y="3218"/>
                  </a:lnTo>
                  <a:lnTo>
                    <a:pt x="2671" y="3218"/>
                  </a:lnTo>
                  <a:lnTo>
                    <a:pt x="2652" y="3215"/>
                  </a:lnTo>
                  <a:lnTo>
                    <a:pt x="2632" y="3214"/>
                  </a:lnTo>
                  <a:lnTo>
                    <a:pt x="2613" y="3211"/>
                  </a:lnTo>
                  <a:lnTo>
                    <a:pt x="2593" y="3211"/>
                  </a:lnTo>
                  <a:lnTo>
                    <a:pt x="2584" y="3212"/>
                  </a:lnTo>
                  <a:lnTo>
                    <a:pt x="2575" y="3214"/>
                  </a:lnTo>
                  <a:lnTo>
                    <a:pt x="2566" y="3216"/>
                  </a:lnTo>
                  <a:lnTo>
                    <a:pt x="2557" y="3221"/>
                  </a:lnTo>
                  <a:lnTo>
                    <a:pt x="2535" y="3216"/>
                  </a:lnTo>
                  <a:lnTo>
                    <a:pt x="2513" y="3214"/>
                  </a:lnTo>
                  <a:lnTo>
                    <a:pt x="2491" y="3214"/>
                  </a:lnTo>
                  <a:lnTo>
                    <a:pt x="2468" y="3214"/>
                  </a:lnTo>
                  <a:lnTo>
                    <a:pt x="2446" y="3215"/>
                  </a:lnTo>
                  <a:lnTo>
                    <a:pt x="2424" y="3216"/>
                  </a:lnTo>
                  <a:lnTo>
                    <a:pt x="2402" y="3218"/>
                  </a:lnTo>
                  <a:lnTo>
                    <a:pt x="2380" y="3216"/>
                  </a:lnTo>
                  <a:lnTo>
                    <a:pt x="2363" y="3216"/>
                  </a:lnTo>
                  <a:lnTo>
                    <a:pt x="2348" y="3218"/>
                  </a:lnTo>
                  <a:lnTo>
                    <a:pt x="2331" y="3221"/>
                  </a:lnTo>
                  <a:lnTo>
                    <a:pt x="2314" y="3223"/>
                  </a:lnTo>
                  <a:lnTo>
                    <a:pt x="2299" y="3226"/>
                  </a:lnTo>
                  <a:lnTo>
                    <a:pt x="2283" y="3229"/>
                  </a:lnTo>
                  <a:lnTo>
                    <a:pt x="2267" y="3230"/>
                  </a:lnTo>
                  <a:lnTo>
                    <a:pt x="2251" y="3230"/>
                  </a:lnTo>
                  <a:lnTo>
                    <a:pt x="2217" y="3229"/>
                  </a:lnTo>
                  <a:lnTo>
                    <a:pt x="2184" y="3229"/>
                  </a:lnTo>
                  <a:lnTo>
                    <a:pt x="2152" y="3229"/>
                  </a:lnTo>
                  <a:lnTo>
                    <a:pt x="2120" y="3230"/>
                  </a:lnTo>
                  <a:lnTo>
                    <a:pt x="2088" y="3230"/>
                  </a:lnTo>
                  <a:lnTo>
                    <a:pt x="2056" y="3230"/>
                  </a:lnTo>
                  <a:lnTo>
                    <a:pt x="2026" y="3228"/>
                  </a:lnTo>
                  <a:lnTo>
                    <a:pt x="1994" y="3222"/>
                  </a:lnTo>
                  <a:lnTo>
                    <a:pt x="1959" y="3222"/>
                  </a:lnTo>
                  <a:lnTo>
                    <a:pt x="1926" y="3223"/>
                  </a:lnTo>
                  <a:lnTo>
                    <a:pt x="1891" y="3226"/>
                  </a:lnTo>
                  <a:lnTo>
                    <a:pt x="1856" y="3230"/>
                  </a:lnTo>
                  <a:lnTo>
                    <a:pt x="1823" y="3232"/>
                  </a:lnTo>
                  <a:lnTo>
                    <a:pt x="1788" y="3233"/>
                  </a:lnTo>
                  <a:lnTo>
                    <a:pt x="1772" y="3233"/>
                  </a:lnTo>
                  <a:lnTo>
                    <a:pt x="1755" y="3232"/>
                  </a:lnTo>
                  <a:lnTo>
                    <a:pt x="1737" y="3229"/>
                  </a:lnTo>
                  <a:lnTo>
                    <a:pt x="1720" y="3226"/>
                  </a:lnTo>
                  <a:lnTo>
                    <a:pt x="1666" y="3232"/>
                  </a:lnTo>
                  <a:lnTo>
                    <a:pt x="1612" y="3236"/>
                  </a:lnTo>
                  <a:lnTo>
                    <a:pt x="1558" y="3240"/>
                  </a:lnTo>
                  <a:lnTo>
                    <a:pt x="1504" y="3243"/>
                  </a:lnTo>
                  <a:lnTo>
                    <a:pt x="1451" y="3243"/>
                  </a:lnTo>
                  <a:lnTo>
                    <a:pt x="1398" y="3241"/>
                  </a:lnTo>
                  <a:lnTo>
                    <a:pt x="1372" y="3239"/>
                  </a:lnTo>
                  <a:lnTo>
                    <a:pt x="1346" y="3236"/>
                  </a:lnTo>
                  <a:lnTo>
                    <a:pt x="1321" y="3233"/>
                  </a:lnTo>
                  <a:lnTo>
                    <a:pt x="1294" y="3228"/>
                  </a:lnTo>
                  <a:lnTo>
                    <a:pt x="1262" y="3230"/>
                  </a:lnTo>
                  <a:lnTo>
                    <a:pt x="1231" y="3230"/>
                  </a:lnTo>
                  <a:lnTo>
                    <a:pt x="1200" y="3229"/>
                  </a:lnTo>
                  <a:lnTo>
                    <a:pt x="1168" y="3228"/>
                  </a:lnTo>
                  <a:lnTo>
                    <a:pt x="1138" y="3226"/>
                  </a:lnTo>
                  <a:lnTo>
                    <a:pt x="1107" y="3226"/>
                  </a:lnTo>
                  <a:lnTo>
                    <a:pt x="1092" y="3228"/>
                  </a:lnTo>
                  <a:lnTo>
                    <a:pt x="1077" y="3229"/>
                  </a:lnTo>
                  <a:lnTo>
                    <a:pt x="1061" y="3232"/>
                  </a:lnTo>
                  <a:lnTo>
                    <a:pt x="1046" y="3234"/>
                  </a:lnTo>
                  <a:lnTo>
                    <a:pt x="1024" y="3239"/>
                  </a:lnTo>
                  <a:lnTo>
                    <a:pt x="1002" y="3240"/>
                  </a:lnTo>
                  <a:lnTo>
                    <a:pt x="978" y="3241"/>
                  </a:lnTo>
                  <a:lnTo>
                    <a:pt x="956" y="3241"/>
                  </a:lnTo>
                  <a:lnTo>
                    <a:pt x="909" y="3240"/>
                  </a:lnTo>
                  <a:lnTo>
                    <a:pt x="861" y="3237"/>
                  </a:lnTo>
                  <a:lnTo>
                    <a:pt x="816" y="3236"/>
                  </a:lnTo>
                  <a:lnTo>
                    <a:pt x="770" y="3237"/>
                  </a:lnTo>
                  <a:lnTo>
                    <a:pt x="748" y="3239"/>
                  </a:lnTo>
                  <a:lnTo>
                    <a:pt x="725" y="3241"/>
                  </a:lnTo>
                  <a:lnTo>
                    <a:pt x="705" y="3246"/>
                  </a:lnTo>
                  <a:lnTo>
                    <a:pt x="684" y="3253"/>
                  </a:lnTo>
                  <a:lnTo>
                    <a:pt x="664" y="3253"/>
                  </a:lnTo>
                  <a:lnTo>
                    <a:pt x="644" y="3253"/>
                  </a:lnTo>
                  <a:lnTo>
                    <a:pt x="623" y="3251"/>
                  </a:lnTo>
                  <a:lnTo>
                    <a:pt x="602" y="3251"/>
                  </a:lnTo>
                  <a:lnTo>
                    <a:pt x="580" y="3251"/>
                  </a:lnTo>
                  <a:lnTo>
                    <a:pt x="557" y="3254"/>
                  </a:lnTo>
                  <a:lnTo>
                    <a:pt x="537" y="3257"/>
                  </a:lnTo>
                  <a:lnTo>
                    <a:pt x="517" y="3262"/>
                  </a:lnTo>
                  <a:lnTo>
                    <a:pt x="499" y="3262"/>
                  </a:lnTo>
                  <a:lnTo>
                    <a:pt x="481" y="3259"/>
                  </a:lnTo>
                  <a:lnTo>
                    <a:pt x="464" y="3255"/>
                  </a:lnTo>
                  <a:lnTo>
                    <a:pt x="448" y="3250"/>
                  </a:lnTo>
                  <a:lnTo>
                    <a:pt x="433" y="3246"/>
                  </a:lnTo>
                  <a:lnTo>
                    <a:pt x="416" y="3240"/>
                  </a:lnTo>
                  <a:lnTo>
                    <a:pt x="398" y="3236"/>
                  </a:lnTo>
                  <a:lnTo>
                    <a:pt x="381" y="3234"/>
                  </a:lnTo>
                  <a:lnTo>
                    <a:pt x="374" y="3232"/>
                  </a:lnTo>
                  <a:lnTo>
                    <a:pt x="369" y="3228"/>
                  </a:lnTo>
                  <a:lnTo>
                    <a:pt x="365" y="3223"/>
                  </a:lnTo>
                  <a:lnTo>
                    <a:pt x="360" y="3219"/>
                  </a:lnTo>
                  <a:lnTo>
                    <a:pt x="359" y="3214"/>
                  </a:lnTo>
                  <a:lnTo>
                    <a:pt x="358" y="3208"/>
                  </a:lnTo>
                  <a:lnTo>
                    <a:pt x="358" y="3201"/>
                  </a:lnTo>
                  <a:lnTo>
                    <a:pt x="358" y="3194"/>
                  </a:lnTo>
                  <a:lnTo>
                    <a:pt x="359" y="3182"/>
                  </a:lnTo>
                  <a:lnTo>
                    <a:pt x="360" y="3168"/>
                  </a:lnTo>
                  <a:lnTo>
                    <a:pt x="360" y="3155"/>
                  </a:lnTo>
                  <a:lnTo>
                    <a:pt x="358" y="3146"/>
                  </a:lnTo>
                  <a:lnTo>
                    <a:pt x="363" y="3135"/>
                  </a:lnTo>
                  <a:lnTo>
                    <a:pt x="367" y="3123"/>
                  </a:lnTo>
                  <a:lnTo>
                    <a:pt x="369" y="3112"/>
                  </a:lnTo>
                  <a:lnTo>
                    <a:pt x="370" y="3101"/>
                  </a:lnTo>
                  <a:lnTo>
                    <a:pt x="372" y="3078"/>
                  </a:lnTo>
                  <a:lnTo>
                    <a:pt x="369" y="3054"/>
                  </a:lnTo>
                  <a:lnTo>
                    <a:pt x="366" y="3029"/>
                  </a:lnTo>
                  <a:lnTo>
                    <a:pt x="365" y="3004"/>
                  </a:lnTo>
                  <a:lnTo>
                    <a:pt x="365" y="2993"/>
                  </a:lnTo>
                  <a:lnTo>
                    <a:pt x="365" y="2980"/>
                  </a:lnTo>
                  <a:lnTo>
                    <a:pt x="366" y="2968"/>
                  </a:lnTo>
                  <a:lnTo>
                    <a:pt x="367" y="2957"/>
                  </a:lnTo>
                  <a:lnTo>
                    <a:pt x="367" y="2935"/>
                  </a:lnTo>
                  <a:lnTo>
                    <a:pt x="369" y="2914"/>
                  </a:lnTo>
                  <a:lnTo>
                    <a:pt x="372" y="2893"/>
                  </a:lnTo>
                  <a:lnTo>
                    <a:pt x="374" y="2872"/>
                  </a:lnTo>
                  <a:lnTo>
                    <a:pt x="381" y="2831"/>
                  </a:lnTo>
                  <a:lnTo>
                    <a:pt x="388" y="2790"/>
                  </a:lnTo>
                  <a:lnTo>
                    <a:pt x="395" y="2749"/>
                  </a:lnTo>
                  <a:lnTo>
                    <a:pt x="399" y="2707"/>
                  </a:lnTo>
                  <a:lnTo>
                    <a:pt x="399" y="2686"/>
                  </a:lnTo>
                  <a:lnTo>
                    <a:pt x="399" y="2664"/>
                  </a:lnTo>
                  <a:lnTo>
                    <a:pt x="398" y="2642"/>
                  </a:lnTo>
                  <a:lnTo>
                    <a:pt x="394" y="2620"/>
                  </a:lnTo>
                  <a:lnTo>
                    <a:pt x="390" y="2599"/>
                  </a:lnTo>
                  <a:lnTo>
                    <a:pt x="384" y="2578"/>
                  </a:lnTo>
                  <a:lnTo>
                    <a:pt x="377" y="2557"/>
                  </a:lnTo>
                  <a:lnTo>
                    <a:pt x="370" y="2536"/>
                  </a:lnTo>
                  <a:lnTo>
                    <a:pt x="367" y="2525"/>
                  </a:lnTo>
                  <a:lnTo>
                    <a:pt x="366" y="2515"/>
                  </a:lnTo>
                  <a:lnTo>
                    <a:pt x="365" y="2504"/>
                  </a:lnTo>
                  <a:lnTo>
                    <a:pt x="363" y="2493"/>
                  </a:lnTo>
                  <a:lnTo>
                    <a:pt x="365" y="2483"/>
                  </a:lnTo>
                  <a:lnTo>
                    <a:pt x="366" y="2472"/>
                  </a:lnTo>
                  <a:lnTo>
                    <a:pt x="369" y="2461"/>
                  </a:lnTo>
                  <a:lnTo>
                    <a:pt x="373" y="2450"/>
                  </a:lnTo>
                  <a:lnTo>
                    <a:pt x="374" y="2440"/>
                  </a:lnTo>
                  <a:lnTo>
                    <a:pt x="377" y="2429"/>
                  </a:lnTo>
                  <a:lnTo>
                    <a:pt x="380" y="2418"/>
                  </a:lnTo>
                  <a:lnTo>
                    <a:pt x="384" y="2409"/>
                  </a:lnTo>
                  <a:lnTo>
                    <a:pt x="388" y="2399"/>
                  </a:lnTo>
                  <a:lnTo>
                    <a:pt x="395" y="2389"/>
                  </a:lnTo>
                  <a:lnTo>
                    <a:pt x="402" y="2381"/>
                  </a:lnTo>
                  <a:lnTo>
                    <a:pt x="412" y="2375"/>
                  </a:lnTo>
                  <a:lnTo>
                    <a:pt x="446" y="2372"/>
                  </a:lnTo>
                  <a:lnTo>
                    <a:pt x="483" y="2371"/>
                  </a:lnTo>
                  <a:lnTo>
                    <a:pt x="519" y="2371"/>
                  </a:lnTo>
                  <a:lnTo>
                    <a:pt x="555" y="2371"/>
                  </a:lnTo>
                  <a:lnTo>
                    <a:pt x="589" y="2374"/>
                  </a:lnTo>
                  <a:lnTo>
                    <a:pt x="624" y="2375"/>
                  </a:lnTo>
                  <a:lnTo>
                    <a:pt x="660" y="2378"/>
                  </a:lnTo>
                  <a:lnTo>
                    <a:pt x="695" y="2379"/>
                  </a:lnTo>
                  <a:lnTo>
                    <a:pt x="732" y="2378"/>
                  </a:lnTo>
                  <a:lnTo>
                    <a:pt x="770" y="2379"/>
                  </a:lnTo>
                  <a:lnTo>
                    <a:pt x="807" y="2381"/>
                  </a:lnTo>
                  <a:lnTo>
                    <a:pt x="845" y="2385"/>
                  </a:lnTo>
                  <a:lnTo>
                    <a:pt x="881" y="2388"/>
                  </a:lnTo>
                  <a:lnTo>
                    <a:pt x="918" y="2392"/>
                  </a:lnTo>
                  <a:lnTo>
                    <a:pt x="956" y="2395"/>
                  </a:lnTo>
                  <a:lnTo>
                    <a:pt x="992" y="2397"/>
                  </a:lnTo>
                  <a:lnTo>
                    <a:pt x="1007" y="2396"/>
                  </a:lnTo>
                  <a:lnTo>
                    <a:pt x="1022" y="2396"/>
                  </a:lnTo>
                  <a:lnTo>
                    <a:pt x="1038" y="2396"/>
                  </a:lnTo>
                  <a:lnTo>
                    <a:pt x="1053" y="2397"/>
                  </a:lnTo>
                  <a:lnTo>
                    <a:pt x="1068" y="2399"/>
                  </a:lnTo>
                  <a:lnTo>
                    <a:pt x="1085" y="2400"/>
                  </a:lnTo>
                  <a:lnTo>
                    <a:pt x="1102" y="2400"/>
                  </a:lnTo>
                  <a:lnTo>
                    <a:pt x="1117" y="2400"/>
                  </a:lnTo>
                  <a:lnTo>
                    <a:pt x="1132" y="2400"/>
                  </a:lnTo>
                  <a:lnTo>
                    <a:pt x="1147" y="2400"/>
                  </a:lnTo>
                  <a:lnTo>
                    <a:pt x="1164" y="2400"/>
                  </a:lnTo>
                  <a:lnTo>
                    <a:pt x="1181" y="2400"/>
                  </a:lnTo>
                  <a:lnTo>
                    <a:pt x="1197" y="2400"/>
                  </a:lnTo>
                  <a:lnTo>
                    <a:pt x="1214" y="2402"/>
                  </a:lnTo>
                  <a:lnTo>
                    <a:pt x="1229" y="2403"/>
                  </a:lnTo>
                  <a:lnTo>
                    <a:pt x="1244" y="2406"/>
                  </a:lnTo>
                  <a:lnTo>
                    <a:pt x="1275" y="2403"/>
                  </a:lnTo>
                  <a:lnTo>
                    <a:pt x="1304" y="2400"/>
                  </a:lnTo>
                  <a:lnTo>
                    <a:pt x="1330" y="2400"/>
                  </a:lnTo>
                  <a:lnTo>
                    <a:pt x="1358" y="2400"/>
                  </a:lnTo>
                  <a:lnTo>
                    <a:pt x="1385" y="2402"/>
                  </a:lnTo>
                  <a:lnTo>
                    <a:pt x="1412" y="2403"/>
                  </a:lnTo>
                  <a:lnTo>
                    <a:pt x="1440" y="2406"/>
                  </a:lnTo>
                  <a:lnTo>
                    <a:pt x="1469" y="2407"/>
                  </a:lnTo>
                  <a:lnTo>
                    <a:pt x="1493" y="2411"/>
                  </a:lnTo>
                  <a:lnTo>
                    <a:pt x="1516" y="2413"/>
                  </a:lnTo>
                  <a:lnTo>
                    <a:pt x="1540" y="2414"/>
                  </a:lnTo>
                  <a:lnTo>
                    <a:pt x="1564" y="2415"/>
                  </a:lnTo>
                  <a:lnTo>
                    <a:pt x="1587" y="2415"/>
                  </a:lnTo>
                  <a:lnTo>
                    <a:pt x="1611" y="2415"/>
                  </a:lnTo>
                  <a:lnTo>
                    <a:pt x="1633" y="2417"/>
                  </a:lnTo>
                  <a:lnTo>
                    <a:pt x="1655" y="2418"/>
                  </a:lnTo>
                  <a:lnTo>
                    <a:pt x="1655" y="2414"/>
                  </a:lnTo>
                  <a:lnTo>
                    <a:pt x="1654" y="2410"/>
                  </a:lnTo>
                  <a:lnTo>
                    <a:pt x="1651" y="2407"/>
                  </a:lnTo>
                  <a:lnTo>
                    <a:pt x="1648" y="2406"/>
                  </a:lnTo>
                  <a:lnTo>
                    <a:pt x="1643" y="2403"/>
                  </a:lnTo>
                  <a:lnTo>
                    <a:pt x="1634" y="2403"/>
                  </a:lnTo>
                  <a:lnTo>
                    <a:pt x="1626" y="2402"/>
                  </a:lnTo>
                  <a:lnTo>
                    <a:pt x="1618" y="2402"/>
                  </a:lnTo>
                  <a:lnTo>
                    <a:pt x="1609" y="2399"/>
                  </a:lnTo>
                  <a:lnTo>
                    <a:pt x="1601" y="2395"/>
                  </a:lnTo>
                  <a:lnTo>
                    <a:pt x="1590" y="2393"/>
                  </a:lnTo>
                  <a:lnTo>
                    <a:pt x="1578" y="2390"/>
                  </a:lnTo>
                  <a:lnTo>
                    <a:pt x="1566" y="2386"/>
                  </a:lnTo>
                  <a:lnTo>
                    <a:pt x="1555" y="2381"/>
                  </a:lnTo>
                  <a:lnTo>
                    <a:pt x="1544" y="2375"/>
                  </a:lnTo>
                  <a:lnTo>
                    <a:pt x="1533" y="2368"/>
                  </a:lnTo>
                  <a:lnTo>
                    <a:pt x="1523" y="2360"/>
                  </a:lnTo>
                  <a:lnTo>
                    <a:pt x="1514" y="2353"/>
                  </a:lnTo>
                  <a:lnTo>
                    <a:pt x="1494" y="2335"/>
                  </a:lnTo>
                  <a:lnTo>
                    <a:pt x="1476" y="2317"/>
                  </a:lnTo>
                  <a:lnTo>
                    <a:pt x="1458" y="2299"/>
                  </a:lnTo>
                  <a:lnTo>
                    <a:pt x="1443" y="2281"/>
                  </a:lnTo>
                  <a:lnTo>
                    <a:pt x="1435" y="2241"/>
                  </a:lnTo>
                  <a:lnTo>
                    <a:pt x="1425" y="2200"/>
                  </a:lnTo>
                  <a:lnTo>
                    <a:pt x="1414" y="2161"/>
                  </a:lnTo>
                  <a:lnTo>
                    <a:pt x="1403" y="2123"/>
                  </a:lnTo>
                  <a:lnTo>
                    <a:pt x="1398" y="2103"/>
                  </a:lnTo>
                  <a:lnTo>
                    <a:pt x="1394" y="2084"/>
                  </a:lnTo>
                  <a:lnTo>
                    <a:pt x="1392" y="2064"/>
                  </a:lnTo>
                  <a:lnTo>
                    <a:pt x="1390" y="2043"/>
                  </a:lnTo>
                  <a:lnTo>
                    <a:pt x="1389" y="2023"/>
                  </a:lnTo>
                  <a:lnTo>
                    <a:pt x="1390" y="2003"/>
                  </a:lnTo>
                  <a:lnTo>
                    <a:pt x="1392" y="1981"/>
                  </a:lnTo>
                  <a:lnTo>
                    <a:pt x="1396" y="1960"/>
                  </a:lnTo>
                  <a:lnTo>
                    <a:pt x="1397" y="1943"/>
                  </a:lnTo>
                  <a:lnTo>
                    <a:pt x="1394" y="1930"/>
                  </a:lnTo>
                  <a:lnTo>
                    <a:pt x="1392" y="1916"/>
                  </a:lnTo>
                  <a:lnTo>
                    <a:pt x="1385" y="1905"/>
                  </a:lnTo>
                  <a:lnTo>
                    <a:pt x="1378" y="1894"/>
                  </a:lnTo>
                  <a:lnTo>
                    <a:pt x="1368" y="1884"/>
                  </a:lnTo>
                  <a:lnTo>
                    <a:pt x="1358" y="1874"/>
                  </a:lnTo>
                  <a:lnTo>
                    <a:pt x="1347" y="1866"/>
                  </a:lnTo>
                  <a:lnTo>
                    <a:pt x="1324" y="1849"/>
                  </a:lnTo>
                  <a:lnTo>
                    <a:pt x="1300" y="1832"/>
                  </a:lnTo>
                  <a:lnTo>
                    <a:pt x="1289" y="1824"/>
                  </a:lnTo>
                  <a:lnTo>
                    <a:pt x="1278" y="1814"/>
                  </a:lnTo>
                  <a:lnTo>
                    <a:pt x="1268" y="1805"/>
                  </a:lnTo>
                  <a:lnTo>
                    <a:pt x="1260" y="1794"/>
                  </a:lnTo>
                  <a:lnTo>
                    <a:pt x="1256" y="1788"/>
                  </a:lnTo>
                  <a:lnTo>
                    <a:pt x="1251" y="1782"/>
                  </a:lnTo>
                  <a:lnTo>
                    <a:pt x="1244" y="1777"/>
                  </a:lnTo>
                  <a:lnTo>
                    <a:pt x="1238" y="1773"/>
                  </a:lnTo>
                  <a:lnTo>
                    <a:pt x="1231" y="1770"/>
                  </a:lnTo>
                  <a:lnTo>
                    <a:pt x="1224" y="1766"/>
                  </a:lnTo>
                  <a:lnTo>
                    <a:pt x="1217" y="1762"/>
                  </a:lnTo>
                  <a:lnTo>
                    <a:pt x="1211" y="1756"/>
                  </a:lnTo>
                  <a:lnTo>
                    <a:pt x="1204" y="1753"/>
                  </a:lnTo>
                  <a:lnTo>
                    <a:pt x="1199" y="1751"/>
                  </a:lnTo>
                  <a:lnTo>
                    <a:pt x="1193" y="1746"/>
                  </a:lnTo>
                  <a:lnTo>
                    <a:pt x="1189" y="1741"/>
                  </a:lnTo>
                  <a:lnTo>
                    <a:pt x="1181" y="1731"/>
                  </a:lnTo>
                  <a:lnTo>
                    <a:pt x="1174" y="1720"/>
                  </a:lnTo>
                  <a:lnTo>
                    <a:pt x="1170" y="1716"/>
                  </a:lnTo>
                  <a:lnTo>
                    <a:pt x="1165" y="1712"/>
                  </a:lnTo>
                  <a:lnTo>
                    <a:pt x="1160" y="1708"/>
                  </a:lnTo>
                  <a:lnTo>
                    <a:pt x="1154" y="1705"/>
                  </a:lnTo>
                  <a:lnTo>
                    <a:pt x="1149" y="1703"/>
                  </a:lnTo>
                  <a:lnTo>
                    <a:pt x="1142" y="1702"/>
                  </a:lnTo>
                  <a:lnTo>
                    <a:pt x="1135" y="1703"/>
                  </a:lnTo>
                  <a:lnTo>
                    <a:pt x="1126" y="1705"/>
                  </a:lnTo>
                  <a:lnTo>
                    <a:pt x="1115" y="1701"/>
                  </a:lnTo>
                  <a:lnTo>
                    <a:pt x="1104" y="1698"/>
                  </a:lnTo>
                  <a:lnTo>
                    <a:pt x="1093" y="1695"/>
                  </a:lnTo>
                  <a:lnTo>
                    <a:pt x="1081" y="1692"/>
                  </a:lnTo>
                  <a:lnTo>
                    <a:pt x="1071" y="1688"/>
                  </a:lnTo>
                  <a:lnTo>
                    <a:pt x="1060" y="1683"/>
                  </a:lnTo>
                  <a:lnTo>
                    <a:pt x="1050" y="1676"/>
                  </a:lnTo>
                  <a:lnTo>
                    <a:pt x="1043" y="1667"/>
                  </a:lnTo>
                  <a:lnTo>
                    <a:pt x="1040" y="1656"/>
                  </a:lnTo>
                  <a:lnTo>
                    <a:pt x="1036" y="1645"/>
                  </a:lnTo>
                  <a:lnTo>
                    <a:pt x="1032" y="1635"/>
                  </a:lnTo>
                  <a:lnTo>
                    <a:pt x="1025" y="1626"/>
                  </a:lnTo>
                  <a:lnTo>
                    <a:pt x="1018" y="1617"/>
                  </a:lnTo>
                  <a:lnTo>
                    <a:pt x="1010" y="1609"/>
                  </a:lnTo>
                  <a:lnTo>
                    <a:pt x="1002" y="1603"/>
                  </a:lnTo>
                  <a:lnTo>
                    <a:pt x="992" y="1598"/>
                  </a:lnTo>
                  <a:lnTo>
                    <a:pt x="981" y="1598"/>
                  </a:lnTo>
                  <a:lnTo>
                    <a:pt x="971" y="1596"/>
                  </a:lnTo>
                  <a:lnTo>
                    <a:pt x="961" y="1595"/>
                  </a:lnTo>
                  <a:lnTo>
                    <a:pt x="952" y="1594"/>
                  </a:lnTo>
                  <a:lnTo>
                    <a:pt x="943" y="1591"/>
                  </a:lnTo>
                  <a:lnTo>
                    <a:pt x="935" y="1587"/>
                  </a:lnTo>
                  <a:lnTo>
                    <a:pt x="927" y="1583"/>
                  </a:lnTo>
                  <a:lnTo>
                    <a:pt x="920" y="1577"/>
                  </a:lnTo>
                  <a:lnTo>
                    <a:pt x="914" y="1573"/>
                  </a:lnTo>
                  <a:lnTo>
                    <a:pt x="909" y="1569"/>
                  </a:lnTo>
                  <a:lnTo>
                    <a:pt x="904" y="1565"/>
                  </a:lnTo>
                  <a:lnTo>
                    <a:pt x="902" y="1560"/>
                  </a:lnTo>
                  <a:lnTo>
                    <a:pt x="896" y="1549"/>
                  </a:lnTo>
                  <a:lnTo>
                    <a:pt x="892" y="1538"/>
                  </a:lnTo>
                  <a:lnTo>
                    <a:pt x="886" y="1528"/>
                  </a:lnTo>
                  <a:lnTo>
                    <a:pt x="881" y="1519"/>
                  </a:lnTo>
                  <a:lnTo>
                    <a:pt x="877" y="1515"/>
                  </a:lnTo>
                  <a:lnTo>
                    <a:pt x="873" y="1510"/>
                  </a:lnTo>
                  <a:lnTo>
                    <a:pt x="868" y="1506"/>
                  </a:lnTo>
                  <a:lnTo>
                    <a:pt x="863" y="1502"/>
                  </a:lnTo>
                  <a:lnTo>
                    <a:pt x="856" y="1499"/>
                  </a:lnTo>
                  <a:lnTo>
                    <a:pt x="849" y="1498"/>
                  </a:lnTo>
                  <a:lnTo>
                    <a:pt x="843" y="1498"/>
                  </a:lnTo>
                  <a:lnTo>
                    <a:pt x="838" y="1499"/>
                  </a:lnTo>
                  <a:lnTo>
                    <a:pt x="827" y="1503"/>
                  </a:lnTo>
                  <a:lnTo>
                    <a:pt x="817" y="1509"/>
                  </a:lnTo>
                  <a:lnTo>
                    <a:pt x="806" y="1515"/>
                  </a:lnTo>
                  <a:lnTo>
                    <a:pt x="796" y="1519"/>
                  </a:lnTo>
                  <a:lnTo>
                    <a:pt x="791" y="1519"/>
                  </a:lnTo>
                  <a:lnTo>
                    <a:pt x="785" y="1517"/>
                  </a:lnTo>
                  <a:lnTo>
                    <a:pt x="780" y="1515"/>
                  </a:lnTo>
                  <a:lnTo>
                    <a:pt x="773" y="1510"/>
                  </a:lnTo>
                  <a:lnTo>
                    <a:pt x="760" y="1506"/>
                  </a:lnTo>
                  <a:lnTo>
                    <a:pt x="748" y="1502"/>
                  </a:lnTo>
                  <a:lnTo>
                    <a:pt x="735" y="1499"/>
                  </a:lnTo>
                  <a:lnTo>
                    <a:pt x="723" y="1494"/>
                  </a:lnTo>
                  <a:lnTo>
                    <a:pt x="710" y="1490"/>
                  </a:lnTo>
                  <a:lnTo>
                    <a:pt x="699" y="1484"/>
                  </a:lnTo>
                  <a:lnTo>
                    <a:pt x="687" y="1478"/>
                  </a:lnTo>
                  <a:lnTo>
                    <a:pt x="675" y="1473"/>
                  </a:lnTo>
                  <a:lnTo>
                    <a:pt x="660" y="1470"/>
                  </a:lnTo>
                  <a:lnTo>
                    <a:pt x="645" y="1466"/>
                  </a:lnTo>
                  <a:lnTo>
                    <a:pt x="630" y="1460"/>
                  </a:lnTo>
                  <a:lnTo>
                    <a:pt x="616" y="1453"/>
                  </a:lnTo>
                  <a:lnTo>
                    <a:pt x="603" y="1444"/>
                  </a:lnTo>
                  <a:lnTo>
                    <a:pt x="591" y="1433"/>
                  </a:lnTo>
                  <a:lnTo>
                    <a:pt x="580" y="1422"/>
                  </a:lnTo>
                  <a:lnTo>
                    <a:pt x="569" y="1408"/>
                  </a:lnTo>
                  <a:lnTo>
                    <a:pt x="564" y="1398"/>
                  </a:lnTo>
                  <a:lnTo>
                    <a:pt x="560" y="1385"/>
                  </a:lnTo>
                  <a:lnTo>
                    <a:pt x="557" y="1374"/>
                  </a:lnTo>
                  <a:lnTo>
                    <a:pt x="556" y="1363"/>
                  </a:lnTo>
                  <a:lnTo>
                    <a:pt x="552" y="1340"/>
                  </a:lnTo>
                  <a:lnTo>
                    <a:pt x="552" y="1316"/>
                  </a:lnTo>
                  <a:lnTo>
                    <a:pt x="552" y="1292"/>
                  </a:lnTo>
                  <a:lnTo>
                    <a:pt x="553" y="1269"/>
                  </a:lnTo>
                  <a:lnTo>
                    <a:pt x="556" y="1244"/>
                  </a:lnTo>
                  <a:lnTo>
                    <a:pt x="557" y="1220"/>
                  </a:lnTo>
                  <a:lnTo>
                    <a:pt x="545" y="1219"/>
                  </a:lnTo>
                  <a:lnTo>
                    <a:pt x="532" y="1216"/>
                  </a:lnTo>
                  <a:lnTo>
                    <a:pt x="520" y="1213"/>
                  </a:lnTo>
                  <a:lnTo>
                    <a:pt x="508" y="1211"/>
                  </a:lnTo>
                  <a:lnTo>
                    <a:pt x="495" y="1206"/>
                  </a:lnTo>
                  <a:lnTo>
                    <a:pt x="483" y="1202"/>
                  </a:lnTo>
                  <a:lnTo>
                    <a:pt x="471" y="1197"/>
                  </a:lnTo>
                  <a:lnTo>
                    <a:pt x="460" y="1188"/>
                  </a:lnTo>
                  <a:lnTo>
                    <a:pt x="459" y="1193"/>
                  </a:lnTo>
                  <a:lnTo>
                    <a:pt x="459" y="1198"/>
                  </a:lnTo>
                  <a:lnTo>
                    <a:pt x="459" y="1202"/>
                  </a:lnTo>
                  <a:lnTo>
                    <a:pt x="459" y="1206"/>
                  </a:lnTo>
                  <a:lnTo>
                    <a:pt x="459" y="1211"/>
                  </a:lnTo>
                  <a:lnTo>
                    <a:pt x="459" y="1215"/>
                  </a:lnTo>
                  <a:lnTo>
                    <a:pt x="458" y="1219"/>
                  </a:lnTo>
                  <a:lnTo>
                    <a:pt x="455" y="1223"/>
                  </a:lnTo>
                  <a:lnTo>
                    <a:pt x="449" y="1231"/>
                  </a:lnTo>
                  <a:lnTo>
                    <a:pt x="442" y="1238"/>
                  </a:lnTo>
                  <a:lnTo>
                    <a:pt x="434" y="1244"/>
                  </a:lnTo>
                  <a:lnTo>
                    <a:pt x="426" y="1247"/>
                  </a:lnTo>
                  <a:lnTo>
                    <a:pt x="417" y="1248"/>
                  </a:lnTo>
                  <a:lnTo>
                    <a:pt x="408" y="1249"/>
                  </a:lnTo>
                  <a:lnTo>
                    <a:pt x="399" y="1248"/>
                  </a:lnTo>
                  <a:lnTo>
                    <a:pt x="390" y="1247"/>
                  </a:lnTo>
                  <a:lnTo>
                    <a:pt x="385" y="1245"/>
                  </a:lnTo>
                  <a:lnTo>
                    <a:pt x="381" y="1244"/>
                  </a:lnTo>
                  <a:lnTo>
                    <a:pt x="378" y="1245"/>
                  </a:lnTo>
                  <a:lnTo>
                    <a:pt x="374" y="1245"/>
                  </a:lnTo>
                  <a:lnTo>
                    <a:pt x="369" y="1249"/>
                  </a:lnTo>
                  <a:lnTo>
                    <a:pt x="362" y="1255"/>
                  </a:lnTo>
                  <a:lnTo>
                    <a:pt x="356" y="1262"/>
                  </a:lnTo>
                  <a:lnTo>
                    <a:pt x="349" y="1269"/>
                  </a:lnTo>
                  <a:lnTo>
                    <a:pt x="342" y="1273"/>
                  </a:lnTo>
                  <a:lnTo>
                    <a:pt x="335" y="1276"/>
                  </a:lnTo>
                  <a:lnTo>
                    <a:pt x="324" y="1281"/>
                  </a:lnTo>
                  <a:lnTo>
                    <a:pt x="315" y="1286"/>
                  </a:lnTo>
                  <a:lnTo>
                    <a:pt x="304" y="1288"/>
                  </a:lnTo>
                  <a:lnTo>
                    <a:pt x="291" y="1291"/>
                  </a:lnTo>
                  <a:lnTo>
                    <a:pt x="280" y="1292"/>
                  </a:lnTo>
                  <a:lnTo>
                    <a:pt x="267" y="1292"/>
                  </a:lnTo>
                  <a:lnTo>
                    <a:pt x="255" y="1292"/>
                  </a:lnTo>
                  <a:lnTo>
                    <a:pt x="244" y="1291"/>
                  </a:lnTo>
                  <a:lnTo>
                    <a:pt x="231" y="1290"/>
                  </a:lnTo>
                  <a:lnTo>
                    <a:pt x="219" y="1287"/>
                  </a:lnTo>
                  <a:lnTo>
                    <a:pt x="208" y="1284"/>
                  </a:lnTo>
                  <a:lnTo>
                    <a:pt x="197" y="1280"/>
                  </a:lnTo>
                  <a:lnTo>
                    <a:pt x="184" y="1276"/>
                  </a:lnTo>
                  <a:lnTo>
                    <a:pt x="174" y="1270"/>
                  </a:lnTo>
                  <a:lnTo>
                    <a:pt x="163" y="1265"/>
                  </a:lnTo>
                  <a:lnTo>
                    <a:pt x="154" y="1258"/>
                  </a:lnTo>
                  <a:lnTo>
                    <a:pt x="145" y="1251"/>
                  </a:lnTo>
                  <a:lnTo>
                    <a:pt x="137" y="1242"/>
                  </a:lnTo>
                  <a:lnTo>
                    <a:pt x="129" y="1234"/>
                  </a:lnTo>
                  <a:lnTo>
                    <a:pt x="122" y="1224"/>
                  </a:lnTo>
                  <a:lnTo>
                    <a:pt x="108" y="1206"/>
                  </a:lnTo>
                  <a:lnTo>
                    <a:pt x="97" y="1188"/>
                  </a:lnTo>
                  <a:lnTo>
                    <a:pt x="86" y="1169"/>
                  </a:lnTo>
                  <a:lnTo>
                    <a:pt x="75" y="1149"/>
                  </a:lnTo>
                  <a:lnTo>
                    <a:pt x="63" y="1130"/>
                  </a:lnTo>
                  <a:lnTo>
                    <a:pt x="50" y="1112"/>
                  </a:lnTo>
                  <a:lnTo>
                    <a:pt x="44" y="1095"/>
                  </a:lnTo>
                  <a:lnTo>
                    <a:pt x="40" y="1079"/>
                  </a:lnTo>
                  <a:lnTo>
                    <a:pt x="36" y="1061"/>
                  </a:lnTo>
                  <a:lnTo>
                    <a:pt x="31" y="1044"/>
                  </a:lnTo>
                  <a:lnTo>
                    <a:pt x="27" y="1026"/>
                  </a:lnTo>
                  <a:lnTo>
                    <a:pt x="23" y="1009"/>
                  </a:lnTo>
                  <a:lnTo>
                    <a:pt x="18" y="991"/>
                  </a:lnTo>
                  <a:lnTo>
                    <a:pt x="11" y="973"/>
                  </a:lnTo>
                  <a:lnTo>
                    <a:pt x="8" y="957"/>
                  </a:lnTo>
                  <a:lnTo>
                    <a:pt x="5" y="940"/>
                  </a:lnTo>
                  <a:lnTo>
                    <a:pt x="2" y="923"/>
                  </a:lnTo>
                  <a:lnTo>
                    <a:pt x="1" y="907"/>
                  </a:lnTo>
                  <a:lnTo>
                    <a:pt x="0" y="889"/>
                  </a:lnTo>
                  <a:lnTo>
                    <a:pt x="0" y="872"/>
                  </a:lnTo>
                  <a:lnTo>
                    <a:pt x="1" y="854"/>
                  </a:lnTo>
                  <a:lnTo>
                    <a:pt x="4" y="837"/>
                  </a:lnTo>
                  <a:lnTo>
                    <a:pt x="2" y="739"/>
                  </a:lnTo>
                  <a:lnTo>
                    <a:pt x="13" y="718"/>
                  </a:lnTo>
                  <a:lnTo>
                    <a:pt x="25" y="696"/>
                  </a:lnTo>
                  <a:lnTo>
                    <a:pt x="36" y="673"/>
                  </a:lnTo>
                  <a:lnTo>
                    <a:pt x="47" y="651"/>
                  </a:lnTo>
                  <a:lnTo>
                    <a:pt x="52" y="641"/>
                  </a:lnTo>
                  <a:lnTo>
                    <a:pt x="59" y="632"/>
                  </a:lnTo>
                  <a:lnTo>
                    <a:pt x="68" y="623"/>
                  </a:lnTo>
                  <a:lnTo>
                    <a:pt x="76" y="615"/>
                  </a:lnTo>
                  <a:lnTo>
                    <a:pt x="84" y="607"/>
                  </a:lnTo>
                  <a:lnTo>
                    <a:pt x="95" y="601"/>
                  </a:lnTo>
                  <a:lnTo>
                    <a:pt x="106" y="596"/>
                  </a:lnTo>
                  <a:lnTo>
                    <a:pt x="120" y="593"/>
                  </a:lnTo>
                  <a:lnTo>
                    <a:pt x="133" y="593"/>
                  </a:lnTo>
                  <a:lnTo>
                    <a:pt x="145" y="591"/>
                  </a:lnTo>
                  <a:lnTo>
                    <a:pt x="156" y="590"/>
                  </a:lnTo>
                  <a:lnTo>
                    <a:pt x="169" y="590"/>
                  </a:lnTo>
                  <a:lnTo>
                    <a:pt x="180" y="591"/>
                  </a:lnTo>
                  <a:lnTo>
                    <a:pt x="190" y="594"/>
                  </a:lnTo>
                  <a:lnTo>
                    <a:pt x="195" y="597"/>
                  </a:lnTo>
                  <a:lnTo>
                    <a:pt x="199" y="600"/>
                  </a:lnTo>
                  <a:lnTo>
                    <a:pt x="204" y="604"/>
                  </a:lnTo>
                  <a:lnTo>
                    <a:pt x="208" y="609"/>
                  </a:lnTo>
                  <a:lnTo>
                    <a:pt x="226" y="607"/>
                  </a:lnTo>
                  <a:lnTo>
                    <a:pt x="244" y="603"/>
                  </a:lnTo>
                  <a:lnTo>
                    <a:pt x="262" y="598"/>
                  </a:lnTo>
                  <a:lnTo>
                    <a:pt x="280" y="594"/>
                  </a:lnTo>
                  <a:lnTo>
                    <a:pt x="299" y="593"/>
                  </a:lnTo>
                  <a:lnTo>
                    <a:pt x="317" y="591"/>
                  </a:lnTo>
                  <a:lnTo>
                    <a:pt x="335" y="593"/>
                  </a:lnTo>
                  <a:lnTo>
                    <a:pt x="353" y="597"/>
                  </a:lnTo>
                  <a:lnTo>
                    <a:pt x="373" y="600"/>
                  </a:lnTo>
                  <a:lnTo>
                    <a:pt x="391" y="601"/>
                  </a:lnTo>
                  <a:lnTo>
                    <a:pt x="409" y="600"/>
                  </a:lnTo>
                  <a:lnTo>
                    <a:pt x="426" y="598"/>
                  </a:lnTo>
                  <a:lnTo>
                    <a:pt x="460" y="590"/>
                  </a:lnTo>
                  <a:lnTo>
                    <a:pt x="492" y="579"/>
                  </a:lnTo>
                  <a:lnTo>
                    <a:pt x="526" y="568"/>
                  </a:lnTo>
                  <a:lnTo>
                    <a:pt x="559" y="558"/>
                  </a:lnTo>
                  <a:lnTo>
                    <a:pt x="577" y="554"/>
                  </a:lnTo>
                  <a:lnTo>
                    <a:pt x="595" y="551"/>
                  </a:lnTo>
                  <a:lnTo>
                    <a:pt x="613" y="550"/>
                  </a:lnTo>
                  <a:lnTo>
                    <a:pt x="631" y="550"/>
                  </a:lnTo>
                  <a:lnTo>
                    <a:pt x="648" y="543"/>
                  </a:lnTo>
                  <a:lnTo>
                    <a:pt x="666" y="539"/>
                  </a:lnTo>
                  <a:lnTo>
                    <a:pt x="682" y="536"/>
                  </a:lnTo>
                  <a:lnTo>
                    <a:pt x="700" y="536"/>
                  </a:lnTo>
                  <a:lnTo>
                    <a:pt x="717" y="537"/>
                  </a:lnTo>
                  <a:lnTo>
                    <a:pt x="735" y="539"/>
                  </a:lnTo>
                  <a:lnTo>
                    <a:pt x="753" y="540"/>
                  </a:lnTo>
                  <a:lnTo>
                    <a:pt x="771" y="540"/>
                  </a:lnTo>
                  <a:lnTo>
                    <a:pt x="788" y="537"/>
                  </a:lnTo>
                  <a:lnTo>
                    <a:pt x="803" y="535"/>
                  </a:lnTo>
                  <a:lnTo>
                    <a:pt x="820" y="533"/>
                  </a:lnTo>
                  <a:lnTo>
                    <a:pt x="836" y="532"/>
                  </a:lnTo>
                  <a:lnTo>
                    <a:pt x="852" y="529"/>
                  </a:lnTo>
                  <a:lnTo>
                    <a:pt x="868" y="526"/>
                  </a:lnTo>
                  <a:lnTo>
                    <a:pt x="884" y="522"/>
                  </a:lnTo>
                  <a:lnTo>
                    <a:pt x="897" y="516"/>
                  </a:lnTo>
                  <a:lnTo>
                    <a:pt x="909" y="514"/>
                  </a:lnTo>
                  <a:lnTo>
                    <a:pt x="918" y="511"/>
                  </a:lnTo>
                  <a:lnTo>
                    <a:pt x="928" y="507"/>
                  </a:lnTo>
                  <a:lnTo>
                    <a:pt x="938" y="503"/>
                  </a:lnTo>
                  <a:lnTo>
                    <a:pt x="947" y="498"/>
                  </a:lnTo>
                  <a:lnTo>
                    <a:pt x="957" y="494"/>
                  </a:lnTo>
                  <a:lnTo>
                    <a:pt x="968" y="493"/>
                  </a:lnTo>
                  <a:lnTo>
                    <a:pt x="978" y="490"/>
                  </a:lnTo>
                  <a:lnTo>
                    <a:pt x="982" y="479"/>
                  </a:lnTo>
                  <a:lnTo>
                    <a:pt x="988" y="469"/>
                  </a:lnTo>
                  <a:lnTo>
                    <a:pt x="995" y="462"/>
                  </a:lnTo>
                  <a:lnTo>
                    <a:pt x="1002" y="455"/>
                  </a:lnTo>
                  <a:lnTo>
                    <a:pt x="1010" y="451"/>
                  </a:lnTo>
                  <a:lnTo>
                    <a:pt x="1020" y="447"/>
                  </a:lnTo>
                  <a:lnTo>
                    <a:pt x="1029" y="444"/>
                  </a:lnTo>
                  <a:lnTo>
                    <a:pt x="1039" y="442"/>
                  </a:lnTo>
                  <a:lnTo>
                    <a:pt x="1060" y="437"/>
                  </a:lnTo>
                  <a:lnTo>
                    <a:pt x="1081" y="433"/>
                  </a:lnTo>
                  <a:lnTo>
                    <a:pt x="1092" y="432"/>
                  </a:lnTo>
                  <a:lnTo>
                    <a:pt x="1102" y="429"/>
                  </a:lnTo>
                  <a:lnTo>
                    <a:pt x="1110" y="425"/>
                  </a:lnTo>
                  <a:lnTo>
                    <a:pt x="1118" y="421"/>
                  </a:lnTo>
                  <a:lnTo>
                    <a:pt x="1125" y="417"/>
                  </a:lnTo>
                  <a:lnTo>
                    <a:pt x="1133" y="415"/>
                  </a:lnTo>
                  <a:lnTo>
                    <a:pt x="1140" y="414"/>
                  </a:lnTo>
                  <a:lnTo>
                    <a:pt x="1147" y="414"/>
                  </a:lnTo>
                  <a:lnTo>
                    <a:pt x="1161" y="414"/>
                  </a:lnTo>
                  <a:lnTo>
                    <a:pt x="1175" y="415"/>
                  </a:lnTo>
                  <a:lnTo>
                    <a:pt x="1189" y="417"/>
                  </a:lnTo>
                  <a:lnTo>
                    <a:pt x="1201" y="417"/>
                  </a:lnTo>
                  <a:lnTo>
                    <a:pt x="1208" y="415"/>
                  </a:lnTo>
                  <a:lnTo>
                    <a:pt x="1215" y="412"/>
                  </a:lnTo>
                  <a:lnTo>
                    <a:pt x="1222" y="410"/>
                  </a:lnTo>
                  <a:lnTo>
                    <a:pt x="1229" y="404"/>
                  </a:lnTo>
                  <a:lnTo>
                    <a:pt x="1226" y="392"/>
                  </a:lnTo>
                  <a:lnTo>
                    <a:pt x="1226" y="378"/>
                  </a:lnTo>
                  <a:lnTo>
                    <a:pt x="1228" y="365"/>
                  </a:lnTo>
                  <a:lnTo>
                    <a:pt x="1232" y="351"/>
                  </a:lnTo>
                  <a:lnTo>
                    <a:pt x="1236" y="339"/>
                  </a:lnTo>
                  <a:lnTo>
                    <a:pt x="1243" y="326"/>
                  </a:lnTo>
                  <a:lnTo>
                    <a:pt x="1250" y="314"/>
                  </a:lnTo>
                  <a:lnTo>
                    <a:pt x="1258" y="303"/>
                  </a:lnTo>
                  <a:lnTo>
                    <a:pt x="1290" y="281"/>
                  </a:lnTo>
                  <a:lnTo>
                    <a:pt x="1322" y="258"/>
                  </a:lnTo>
                  <a:lnTo>
                    <a:pt x="1355" y="237"/>
                  </a:lnTo>
                  <a:lnTo>
                    <a:pt x="1389" y="215"/>
                  </a:lnTo>
                  <a:lnTo>
                    <a:pt x="1422" y="194"/>
                  </a:lnTo>
                  <a:lnTo>
                    <a:pt x="1457" y="175"/>
                  </a:lnTo>
                  <a:lnTo>
                    <a:pt x="1491" y="157"/>
                  </a:lnTo>
                  <a:lnTo>
                    <a:pt x="1526" y="142"/>
                  </a:lnTo>
                  <a:lnTo>
                    <a:pt x="1533" y="139"/>
                  </a:lnTo>
                  <a:lnTo>
                    <a:pt x="1541" y="139"/>
                  </a:lnTo>
                  <a:lnTo>
                    <a:pt x="1550" y="138"/>
                  </a:lnTo>
                  <a:lnTo>
                    <a:pt x="1558" y="136"/>
                  </a:lnTo>
                  <a:lnTo>
                    <a:pt x="1566" y="135"/>
                  </a:lnTo>
                  <a:lnTo>
                    <a:pt x="1572" y="132"/>
                  </a:lnTo>
                  <a:lnTo>
                    <a:pt x="1575" y="129"/>
                  </a:lnTo>
                  <a:lnTo>
                    <a:pt x="1578" y="126"/>
                  </a:lnTo>
                  <a:lnTo>
                    <a:pt x="1579" y="122"/>
                  </a:lnTo>
                  <a:lnTo>
                    <a:pt x="1580" y="118"/>
                  </a:lnTo>
                  <a:lnTo>
                    <a:pt x="1582" y="108"/>
                  </a:lnTo>
                  <a:lnTo>
                    <a:pt x="1583" y="100"/>
                  </a:lnTo>
                  <a:lnTo>
                    <a:pt x="1586" y="92"/>
                  </a:lnTo>
                  <a:lnTo>
                    <a:pt x="1590" y="83"/>
                  </a:lnTo>
                  <a:lnTo>
                    <a:pt x="1596" y="75"/>
                  </a:lnTo>
                  <a:lnTo>
                    <a:pt x="1601" y="68"/>
                  </a:lnTo>
                  <a:lnTo>
                    <a:pt x="1608" y="61"/>
                  </a:lnTo>
                  <a:lnTo>
                    <a:pt x="1615" y="56"/>
                  </a:lnTo>
                  <a:lnTo>
                    <a:pt x="1625" y="54"/>
                  </a:lnTo>
                  <a:lnTo>
                    <a:pt x="1636" y="51"/>
                  </a:lnTo>
                  <a:lnTo>
                    <a:pt x="1646" y="50"/>
                  </a:lnTo>
                  <a:lnTo>
                    <a:pt x="1655" y="47"/>
                  </a:lnTo>
                  <a:lnTo>
                    <a:pt x="1665" y="43"/>
                  </a:lnTo>
                  <a:lnTo>
                    <a:pt x="1673" y="39"/>
                  </a:lnTo>
                  <a:lnTo>
                    <a:pt x="1682" y="33"/>
                  </a:lnTo>
                  <a:lnTo>
                    <a:pt x="1690" y="28"/>
                  </a:lnTo>
                  <a:lnTo>
                    <a:pt x="1700" y="25"/>
                  </a:lnTo>
                  <a:lnTo>
                    <a:pt x="1709" y="24"/>
                  </a:lnTo>
                  <a:lnTo>
                    <a:pt x="1719" y="20"/>
                  </a:lnTo>
                  <a:lnTo>
                    <a:pt x="1727" y="17"/>
                  </a:lnTo>
                  <a:lnTo>
                    <a:pt x="1737" y="13"/>
                  </a:lnTo>
                  <a:lnTo>
                    <a:pt x="1745" y="10"/>
                  </a:lnTo>
                  <a:lnTo>
                    <a:pt x="1754" y="4"/>
                  </a:lnTo>
                  <a:lnTo>
                    <a:pt x="1763" y="0"/>
                  </a:lnTo>
                  <a:lnTo>
                    <a:pt x="1784" y="0"/>
                  </a:lnTo>
                  <a:lnTo>
                    <a:pt x="1805" y="0"/>
                  </a:lnTo>
                  <a:lnTo>
                    <a:pt x="1825" y="0"/>
                  </a:lnTo>
                  <a:lnTo>
                    <a:pt x="1845" y="1"/>
                  </a:lnTo>
                  <a:lnTo>
                    <a:pt x="1866" y="1"/>
                  </a:lnTo>
                  <a:lnTo>
                    <a:pt x="1887" y="3"/>
                  </a:lnTo>
                  <a:lnTo>
                    <a:pt x="1908" y="4"/>
                  </a:lnTo>
                  <a:lnTo>
                    <a:pt x="1927" y="6"/>
                  </a:lnTo>
                  <a:close/>
                  <a:moveTo>
                    <a:pt x="957" y="608"/>
                  </a:moveTo>
                  <a:lnTo>
                    <a:pt x="957" y="621"/>
                  </a:lnTo>
                  <a:lnTo>
                    <a:pt x="959" y="633"/>
                  </a:lnTo>
                  <a:lnTo>
                    <a:pt x="960" y="647"/>
                  </a:lnTo>
                  <a:lnTo>
                    <a:pt x="964" y="658"/>
                  </a:lnTo>
                  <a:lnTo>
                    <a:pt x="968" y="671"/>
                  </a:lnTo>
                  <a:lnTo>
                    <a:pt x="975" y="680"/>
                  </a:lnTo>
                  <a:lnTo>
                    <a:pt x="979" y="684"/>
                  </a:lnTo>
                  <a:lnTo>
                    <a:pt x="985" y="690"/>
                  </a:lnTo>
                  <a:lnTo>
                    <a:pt x="990" y="693"/>
                  </a:lnTo>
                  <a:lnTo>
                    <a:pt x="996" y="697"/>
                  </a:lnTo>
                  <a:lnTo>
                    <a:pt x="1004" y="703"/>
                  </a:lnTo>
                  <a:lnTo>
                    <a:pt x="1014" y="707"/>
                  </a:lnTo>
                  <a:lnTo>
                    <a:pt x="1024" y="709"/>
                  </a:lnTo>
                  <a:lnTo>
                    <a:pt x="1033" y="712"/>
                  </a:lnTo>
                  <a:lnTo>
                    <a:pt x="1043" y="715"/>
                  </a:lnTo>
                  <a:lnTo>
                    <a:pt x="1054" y="716"/>
                  </a:lnTo>
                  <a:lnTo>
                    <a:pt x="1064" y="716"/>
                  </a:lnTo>
                  <a:lnTo>
                    <a:pt x="1075" y="716"/>
                  </a:lnTo>
                  <a:lnTo>
                    <a:pt x="1096" y="714"/>
                  </a:lnTo>
                  <a:lnTo>
                    <a:pt x="1117" y="709"/>
                  </a:lnTo>
                  <a:lnTo>
                    <a:pt x="1126" y="705"/>
                  </a:lnTo>
                  <a:lnTo>
                    <a:pt x="1135" y="701"/>
                  </a:lnTo>
                  <a:lnTo>
                    <a:pt x="1145" y="697"/>
                  </a:lnTo>
                  <a:lnTo>
                    <a:pt x="1151" y="691"/>
                  </a:lnTo>
                  <a:lnTo>
                    <a:pt x="1164" y="683"/>
                  </a:lnTo>
                  <a:lnTo>
                    <a:pt x="1176" y="676"/>
                  </a:lnTo>
                  <a:lnTo>
                    <a:pt x="1189" y="672"/>
                  </a:lnTo>
                  <a:lnTo>
                    <a:pt x="1203" y="669"/>
                  </a:lnTo>
                  <a:lnTo>
                    <a:pt x="1217" y="668"/>
                  </a:lnTo>
                  <a:lnTo>
                    <a:pt x="1232" y="666"/>
                  </a:lnTo>
                  <a:lnTo>
                    <a:pt x="1247" y="666"/>
                  </a:lnTo>
                  <a:lnTo>
                    <a:pt x="1262" y="665"/>
                  </a:lnTo>
                  <a:lnTo>
                    <a:pt x="1275" y="662"/>
                  </a:lnTo>
                  <a:lnTo>
                    <a:pt x="1289" y="659"/>
                  </a:lnTo>
                  <a:lnTo>
                    <a:pt x="1303" y="658"/>
                  </a:lnTo>
                  <a:lnTo>
                    <a:pt x="1317" y="655"/>
                  </a:lnTo>
                  <a:lnTo>
                    <a:pt x="1330" y="653"/>
                  </a:lnTo>
                  <a:lnTo>
                    <a:pt x="1346" y="650"/>
                  </a:lnTo>
                  <a:lnTo>
                    <a:pt x="1358" y="646"/>
                  </a:lnTo>
                  <a:lnTo>
                    <a:pt x="1372" y="641"/>
                  </a:lnTo>
                  <a:lnTo>
                    <a:pt x="1375" y="653"/>
                  </a:lnTo>
                  <a:lnTo>
                    <a:pt x="1375" y="662"/>
                  </a:lnTo>
                  <a:lnTo>
                    <a:pt x="1374" y="673"/>
                  </a:lnTo>
                  <a:lnTo>
                    <a:pt x="1371" y="684"/>
                  </a:lnTo>
                  <a:lnTo>
                    <a:pt x="1368" y="696"/>
                  </a:lnTo>
                  <a:lnTo>
                    <a:pt x="1365" y="707"/>
                  </a:lnTo>
                  <a:lnTo>
                    <a:pt x="1364" y="718"/>
                  </a:lnTo>
                  <a:lnTo>
                    <a:pt x="1364" y="730"/>
                  </a:lnTo>
                  <a:lnTo>
                    <a:pt x="1357" y="733"/>
                  </a:lnTo>
                  <a:lnTo>
                    <a:pt x="1353" y="737"/>
                  </a:lnTo>
                  <a:lnTo>
                    <a:pt x="1347" y="741"/>
                  </a:lnTo>
                  <a:lnTo>
                    <a:pt x="1344" y="747"/>
                  </a:lnTo>
                  <a:lnTo>
                    <a:pt x="1342" y="752"/>
                  </a:lnTo>
                  <a:lnTo>
                    <a:pt x="1339" y="759"/>
                  </a:lnTo>
                  <a:lnTo>
                    <a:pt x="1336" y="765"/>
                  </a:lnTo>
                  <a:lnTo>
                    <a:pt x="1333" y="771"/>
                  </a:lnTo>
                  <a:lnTo>
                    <a:pt x="1333" y="777"/>
                  </a:lnTo>
                  <a:lnTo>
                    <a:pt x="1333" y="784"/>
                  </a:lnTo>
                  <a:lnTo>
                    <a:pt x="1335" y="791"/>
                  </a:lnTo>
                  <a:lnTo>
                    <a:pt x="1337" y="797"/>
                  </a:lnTo>
                  <a:lnTo>
                    <a:pt x="1342" y="802"/>
                  </a:lnTo>
                  <a:lnTo>
                    <a:pt x="1346" y="808"/>
                  </a:lnTo>
                  <a:lnTo>
                    <a:pt x="1351" y="812"/>
                  </a:lnTo>
                  <a:lnTo>
                    <a:pt x="1357" y="816"/>
                  </a:lnTo>
                  <a:lnTo>
                    <a:pt x="1351" y="823"/>
                  </a:lnTo>
                  <a:lnTo>
                    <a:pt x="1346" y="830"/>
                  </a:lnTo>
                  <a:lnTo>
                    <a:pt x="1340" y="836"/>
                  </a:lnTo>
                  <a:lnTo>
                    <a:pt x="1333" y="841"/>
                  </a:lnTo>
                  <a:lnTo>
                    <a:pt x="1328" y="848"/>
                  </a:lnTo>
                  <a:lnTo>
                    <a:pt x="1324" y="855"/>
                  </a:lnTo>
                  <a:lnTo>
                    <a:pt x="1321" y="864"/>
                  </a:lnTo>
                  <a:lnTo>
                    <a:pt x="1319" y="872"/>
                  </a:lnTo>
                  <a:lnTo>
                    <a:pt x="1310" y="879"/>
                  </a:lnTo>
                  <a:lnTo>
                    <a:pt x="1300" y="883"/>
                  </a:lnTo>
                  <a:lnTo>
                    <a:pt x="1289" y="887"/>
                  </a:lnTo>
                  <a:lnTo>
                    <a:pt x="1276" y="891"/>
                  </a:lnTo>
                  <a:lnTo>
                    <a:pt x="1253" y="895"/>
                  </a:lnTo>
                  <a:lnTo>
                    <a:pt x="1228" y="898"/>
                  </a:lnTo>
                  <a:lnTo>
                    <a:pt x="1204" y="901"/>
                  </a:lnTo>
                  <a:lnTo>
                    <a:pt x="1179" y="904"/>
                  </a:lnTo>
                  <a:lnTo>
                    <a:pt x="1156" y="907"/>
                  </a:lnTo>
                  <a:lnTo>
                    <a:pt x="1133" y="912"/>
                  </a:lnTo>
                  <a:lnTo>
                    <a:pt x="1126" y="911"/>
                  </a:lnTo>
                  <a:lnTo>
                    <a:pt x="1120" y="912"/>
                  </a:lnTo>
                  <a:lnTo>
                    <a:pt x="1111" y="915"/>
                  </a:lnTo>
                  <a:lnTo>
                    <a:pt x="1103" y="916"/>
                  </a:lnTo>
                  <a:lnTo>
                    <a:pt x="1096" y="918"/>
                  </a:lnTo>
                  <a:lnTo>
                    <a:pt x="1089" y="916"/>
                  </a:lnTo>
                  <a:lnTo>
                    <a:pt x="1086" y="913"/>
                  </a:lnTo>
                  <a:lnTo>
                    <a:pt x="1083" y="911"/>
                  </a:lnTo>
                  <a:lnTo>
                    <a:pt x="1082" y="908"/>
                  </a:lnTo>
                  <a:lnTo>
                    <a:pt x="1081" y="902"/>
                  </a:lnTo>
                  <a:lnTo>
                    <a:pt x="1074" y="895"/>
                  </a:lnTo>
                  <a:lnTo>
                    <a:pt x="1065" y="891"/>
                  </a:lnTo>
                  <a:lnTo>
                    <a:pt x="1056" y="889"/>
                  </a:lnTo>
                  <a:lnTo>
                    <a:pt x="1046" y="887"/>
                  </a:lnTo>
                  <a:lnTo>
                    <a:pt x="1027" y="889"/>
                  </a:lnTo>
                  <a:lnTo>
                    <a:pt x="1007" y="891"/>
                  </a:lnTo>
                  <a:lnTo>
                    <a:pt x="999" y="891"/>
                  </a:lnTo>
                  <a:lnTo>
                    <a:pt x="990" y="891"/>
                  </a:lnTo>
                  <a:lnTo>
                    <a:pt x="982" y="890"/>
                  </a:lnTo>
                  <a:lnTo>
                    <a:pt x="975" y="887"/>
                  </a:lnTo>
                  <a:lnTo>
                    <a:pt x="971" y="880"/>
                  </a:lnTo>
                  <a:lnTo>
                    <a:pt x="967" y="873"/>
                  </a:lnTo>
                  <a:lnTo>
                    <a:pt x="964" y="861"/>
                  </a:lnTo>
                  <a:lnTo>
                    <a:pt x="964" y="847"/>
                  </a:lnTo>
                  <a:lnTo>
                    <a:pt x="961" y="841"/>
                  </a:lnTo>
                  <a:lnTo>
                    <a:pt x="959" y="836"/>
                  </a:lnTo>
                  <a:lnTo>
                    <a:pt x="956" y="830"/>
                  </a:lnTo>
                  <a:lnTo>
                    <a:pt x="952" y="826"/>
                  </a:lnTo>
                  <a:lnTo>
                    <a:pt x="947" y="822"/>
                  </a:lnTo>
                  <a:lnTo>
                    <a:pt x="943" y="818"/>
                  </a:lnTo>
                  <a:lnTo>
                    <a:pt x="939" y="815"/>
                  </a:lnTo>
                  <a:lnTo>
                    <a:pt x="934" y="811"/>
                  </a:lnTo>
                  <a:lnTo>
                    <a:pt x="928" y="812"/>
                  </a:lnTo>
                  <a:lnTo>
                    <a:pt x="924" y="812"/>
                  </a:lnTo>
                  <a:lnTo>
                    <a:pt x="921" y="811"/>
                  </a:lnTo>
                  <a:lnTo>
                    <a:pt x="917" y="809"/>
                  </a:lnTo>
                  <a:lnTo>
                    <a:pt x="914" y="807"/>
                  </a:lnTo>
                  <a:lnTo>
                    <a:pt x="911" y="805"/>
                  </a:lnTo>
                  <a:lnTo>
                    <a:pt x="907" y="804"/>
                  </a:lnTo>
                  <a:lnTo>
                    <a:pt x="903" y="804"/>
                  </a:lnTo>
                  <a:lnTo>
                    <a:pt x="888" y="804"/>
                  </a:lnTo>
                  <a:lnTo>
                    <a:pt x="874" y="804"/>
                  </a:lnTo>
                  <a:lnTo>
                    <a:pt x="860" y="805"/>
                  </a:lnTo>
                  <a:lnTo>
                    <a:pt x="845" y="808"/>
                  </a:lnTo>
                  <a:lnTo>
                    <a:pt x="831" y="812"/>
                  </a:lnTo>
                  <a:lnTo>
                    <a:pt x="817" y="816"/>
                  </a:lnTo>
                  <a:lnTo>
                    <a:pt x="805" y="822"/>
                  </a:lnTo>
                  <a:lnTo>
                    <a:pt x="791" y="829"/>
                  </a:lnTo>
                  <a:lnTo>
                    <a:pt x="778" y="836"/>
                  </a:lnTo>
                  <a:lnTo>
                    <a:pt x="767" y="844"/>
                  </a:lnTo>
                  <a:lnTo>
                    <a:pt x="755" y="852"/>
                  </a:lnTo>
                  <a:lnTo>
                    <a:pt x="743" y="862"/>
                  </a:lnTo>
                  <a:lnTo>
                    <a:pt x="732" y="872"/>
                  </a:lnTo>
                  <a:lnTo>
                    <a:pt x="723" y="882"/>
                  </a:lnTo>
                  <a:lnTo>
                    <a:pt x="713" y="893"/>
                  </a:lnTo>
                  <a:lnTo>
                    <a:pt x="705" y="904"/>
                  </a:lnTo>
                  <a:lnTo>
                    <a:pt x="698" y="915"/>
                  </a:lnTo>
                  <a:lnTo>
                    <a:pt x="692" y="925"/>
                  </a:lnTo>
                  <a:lnTo>
                    <a:pt x="687" y="936"/>
                  </a:lnTo>
                  <a:lnTo>
                    <a:pt x="680" y="947"/>
                  </a:lnTo>
                  <a:lnTo>
                    <a:pt x="674" y="958"/>
                  </a:lnTo>
                  <a:lnTo>
                    <a:pt x="669" y="968"/>
                  </a:lnTo>
                  <a:lnTo>
                    <a:pt x="662" y="979"/>
                  </a:lnTo>
                  <a:lnTo>
                    <a:pt x="655" y="988"/>
                  </a:lnTo>
                  <a:lnTo>
                    <a:pt x="659" y="991"/>
                  </a:lnTo>
                  <a:lnTo>
                    <a:pt x="656" y="1001"/>
                  </a:lnTo>
                  <a:lnTo>
                    <a:pt x="653" y="1009"/>
                  </a:lnTo>
                  <a:lnTo>
                    <a:pt x="649" y="1015"/>
                  </a:lnTo>
                  <a:lnTo>
                    <a:pt x="645" y="1019"/>
                  </a:lnTo>
                  <a:lnTo>
                    <a:pt x="639" y="1020"/>
                  </a:lnTo>
                  <a:lnTo>
                    <a:pt x="632" y="1022"/>
                  </a:lnTo>
                  <a:lnTo>
                    <a:pt x="627" y="1020"/>
                  </a:lnTo>
                  <a:lnTo>
                    <a:pt x="620" y="1019"/>
                  </a:lnTo>
                  <a:lnTo>
                    <a:pt x="606" y="1015"/>
                  </a:lnTo>
                  <a:lnTo>
                    <a:pt x="592" y="1009"/>
                  </a:lnTo>
                  <a:lnTo>
                    <a:pt x="585" y="1007"/>
                  </a:lnTo>
                  <a:lnTo>
                    <a:pt x="578" y="1004"/>
                  </a:lnTo>
                  <a:lnTo>
                    <a:pt x="571" y="1002"/>
                  </a:lnTo>
                  <a:lnTo>
                    <a:pt x="566" y="1002"/>
                  </a:lnTo>
                  <a:lnTo>
                    <a:pt x="557" y="998"/>
                  </a:lnTo>
                  <a:lnTo>
                    <a:pt x="548" y="994"/>
                  </a:lnTo>
                  <a:lnTo>
                    <a:pt x="538" y="991"/>
                  </a:lnTo>
                  <a:lnTo>
                    <a:pt x="528" y="988"/>
                  </a:lnTo>
                  <a:lnTo>
                    <a:pt x="517" y="987"/>
                  </a:lnTo>
                  <a:lnTo>
                    <a:pt x="506" y="987"/>
                  </a:lnTo>
                  <a:lnTo>
                    <a:pt x="496" y="987"/>
                  </a:lnTo>
                  <a:lnTo>
                    <a:pt x="485" y="988"/>
                  </a:lnTo>
                  <a:lnTo>
                    <a:pt x="483" y="982"/>
                  </a:lnTo>
                  <a:lnTo>
                    <a:pt x="478" y="975"/>
                  </a:lnTo>
                  <a:lnTo>
                    <a:pt x="476" y="966"/>
                  </a:lnTo>
                  <a:lnTo>
                    <a:pt x="471" y="959"/>
                  </a:lnTo>
                  <a:lnTo>
                    <a:pt x="467" y="952"/>
                  </a:lnTo>
                  <a:lnTo>
                    <a:pt x="463" y="947"/>
                  </a:lnTo>
                  <a:lnTo>
                    <a:pt x="456" y="941"/>
                  </a:lnTo>
                  <a:lnTo>
                    <a:pt x="449" y="937"/>
                  </a:lnTo>
                  <a:lnTo>
                    <a:pt x="442" y="934"/>
                  </a:lnTo>
                  <a:lnTo>
                    <a:pt x="437" y="933"/>
                  </a:lnTo>
                  <a:lnTo>
                    <a:pt x="431" y="932"/>
                  </a:lnTo>
                  <a:lnTo>
                    <a:pt x="424" y="933"/>
                  </a:lnTo>
                  <a:lnTo>
                    <a:pt x="413" y="934"/>
                  </a:lnTo>
                  <a:lnTo>
                    <a:pt x="402" y="938"/>
                  </a:lnTo>
                  <a:lnTo>
                    <a:pt x="391" y="944"/>
                  </a:lnTo>
                  <a:lnTo>
                    <a:pt x="381" y="948"/>
                  </a:lnTo>
                  <a:lnTo>
                    <a:pt x="370" y="952"/>
                  </a:lnTo>
                  <a:lnTo>
                    <a:pt x="359" y="955"/>
                  </a:lnTo>
                  <a:lnTo>
                    <a:pt x="348" y="948"/>
                  </a:lnTo>
                  <a:lnTo>
                    <a:pt x="338" y="938"/>
                  </a:lnTo>
                  <a:lnTo>
                    <a:pt x="331" y="930"/>
                  </a:lnTo>
                  <a:lnTo>
                    <a:pt x="327" y="919"/>
                  </a:lnTo>
                  <a:lnTo>
                    <a:pt x="323" y="908"/>
                  </a:lnTo>
                  <a:lnTo>
                    <a:pt x="322" y="897"/>
                  </a:lnTo>
                  <a:lnTo>
                    <a:pt x="320" y="884"/>
                  </a:lnTo>
                  <a:lnTo>
                    <a:pt x="319" y="872"/>
                  </a:lnTo>
                  <a:lnTo>
                    <a:pt x="319" y="847"/>
                  </a:lnTo>
                  <a:lnTo>
                    <a:pt x="315" y="823"/>
                  </a:lnTo>
                  <a:lnTo>
                    <a:pt x="312" y="814"/>
                  </a:lnTo>
                  <a:lnTo>
                    <a:pt x="306" y="802"/>
                  </a:lnTo>
                  <a:lnTo>
                    <a:pt x="299" y="794"/>
                  </a:lnTo>
                  <a:lnTo>
                    <a:pt x="291" y="786"/>
                  </a:lnTo>
                  <a:lnTo>
                    <a:pt x="298" y="782"/>
                  </a:lnTo>
                  <a:lnTo>
                    <a:pt x="305" y="776"/>
                  </a:lnTo>
                  <a:lnTo>
                    <a:pt x="313" y="771"/>
                  </a:lnTo>
                  <a:lnTo>
                    <a:pt x="320" y="766"/>
                  </a:lnTo>
                  <a:lnTo>
                    <a:pt x="327" y="762"/>
                  </a:lnTo>
                  <a:lnTo>
                    <a:pt x="335" y="758"/>
                  </a:lnTo>
                  <a:lnTo>
                    <a:pt x="344" y="758"/>
                  </a:lnTo>
                  <a:lnTo>
                    <a:pt x="353" y="759"/>
                  </a:lnTo>
                  <a:lnTo>
                    <a:pt x="367" y="768"/>
                  </a:lnTo>
                  <a:lnTo>
                    <a:pt x="381" y="779"/>
                  </a:lnTo>
                  <a:lnTo>
                    <a:pt x="395" y="790"/>
                  </a:lnTo>
                  <a:lnTo>
                    <a:pt x="409" y="801"/>
                  </a:lnTo>
                  <a:lnTo>
                    <a:pt x="416" y="805"/>
                  </a:lnTo>
                  <a:lnTo>
                    <a:pt x="423" y="809"/>
                  </a:lnTo>
                  <a:lnTo>
                    <a:pt x="431" y="812"/>
                  </a:lnTo>
                  <a:lnTo>
                    <a:pt x="440" y="814"/>
                  </a:lnTo>
                  <a:lnTo>
                    <a:pt x="448" y="814"/>
                  </a:lnTo>
                  <a:lnTo>
                    <a:pt x="456" y="814"/>
                  </a:lnTo>
                  <a:lnTo>
                    <a:pt x="464" y="811"/>
                  </a:lnTo>
                  <a:lnTo>
                    <a:pt x="474" y="807"/>
                  </a:lnTo>
                  <a:lnTo>
                    <a:pt x="481" y="800"/>
                  </a:lnTo>
                  <a:lnTo>
                    <a:pt x="485" y="793"/>
                  </a:lnTo>
                  <a:lnTo>
                    <a:pt x="487" y="784"/>
                  </a:lnTo>
                  <a:lnTo>
                    <a:pt x="488" y="776"/>
                  </a:lnTo>
                  <a:lnTo>
                    <a:pt x="488" y="768"/>
                  </a:lnTo>
                  <a:lnTo>
                    <a:pt x="488" y="759"/>
                  </a:lnTo>
                  <a:lnTo>
                    <a:pt x="487" y="750"/>
                  </a:lnTo>
                  <a:lnTo>
                    <a:pt x="485" y="741"/>
                  </a:lnTo>
                  <a:lnTo>
                    <a:pt x="481" y="737"/>
                  </a:lnTo>
                  <a:lnTo>
                    <a:pt x="477" y="732"/>
                  </a:lnTo>
                  <a:lnTo>
                    <a:pt x="473" y="726"/>
                  </a:lnTo>
                  <a:lnTo>
                    <a:pt x="469" y="721"/>
                  </a:lnTo>
                  <a:lnTo>
                    <a:pt x="466" y="716"/>
                  </a:lnTo>
                  <a:lnTo>
                    <a:pt x="463" y="711"/>
                  </a:lnTo>
                  <a:lnTo>
                    <a:pt x="463" y="704"/>
                  </a:lnTo>
                  <a:lnTo>
                    <a:pt x="464" y="698"/>
                  </a:lnTo>
                  <a:lnTo>
                    <a:pt x="471" y="691"/>
                  </a:lnTo>
                  <a:lnTo>
                    <a:pt x="480" y="684"/>
                  </a:lnTo>
                  <a:lnTo>
                    <a:pt x="489" y="680"/>
                  </a:lnTo>
                  <a:lnTo>
                    <a:pt x="498" y="678"/>
                  </a:lnTo>
                  <a:lnTo>
                    <a:pt x="508" y="675"/>
                  </a:lnTo>
                  <a:lnTo>
                    <a:pt x="517" y="673"/>
                  </a:lnTo>
                  <a:lnTo>
                    <a:pt x="527" y="673"/>
                  </a:lnTo>
                  <a:lnTo>
                    <a:pt x="537" y="673"/>
                  </a:lnTo>
                  <a:lnTo>
                    <a:pt x="557" y="675"/>
                  </a:lnTo>
                  <a:lnTo>
                    <a:pt x="580" y="675"/>
                  </a:lnTo>
                  <a:lnTo>
                    <a:pt x="589" y="675"/>
                  </a:lnTo>
                  <a:lnTo>
                    <a:pt x="601" y="673"/>
                  </a:lnTo>
                  <a:lnTo>
                    <a:pt x="612" y="672"/>
                  </a:lnTo>
                  <a:lnTo>
                    <a:pt x="621" y="669"/>
                  </a:lnTo>
                  <a:lnTo>
                    <a:pt x="660" y="661"/>
                  </a:lnTo>
                  <a:lnTo>
                    <a:pt x="698" y="650"/>
                  </a:lnTo>
                  <a:lnTo>
                    <a:pt x="735" y="637"/>
                  </a:lnTo>
                  <a:lnTo>
                    <a:pt x="774" y="626"/>
                  </a:lnTo>
                  <a:lnTo>
                    <a:pt x="792" y="622"/>
                  </a:lnTo>
                  <a:lnTo>
                    <a:pt x="811" y="618"/>
                  </a:lnTo>
                  <a:lnTo>
                    <a:pt x="831" y="614"/>
                  </a:lnTo>
                  <a:lnTo>
                    <a:pt x="850" y="611"/>
                  </a:lnTo>
                  <a:lnTo>
                    <a:pt x="871" y="609"/>
                  </a:lnTo>
                  <a:lnTo>
                    <a:pt x="891" y="609"/>
                  </a:lnTo>
                  <a:lnTo>
                    <a:pt x="910" y="609"/>
                  </a:lnTo>
                  <a:lnTo>
                    <a:pt x="931" y="612"/>
                  </a:lnTo>
                  <a:lnTo>
                    <a:pt x="935" y="612"/>
                  </a:lnTo>
                  <a:lnTo>
                    <a:pt x="939" y="612"/>
                  </a:lnTo>
                  <a:lnTo>
                    <a:pt x="942" y="612"/>
                  </a:lnTo>
                  <a:lnTo>
                    <a:pt x="945" y="611"/>
                  </a:lnTo>
                  <a:lnTo>
                    <a:pt x="947" y="609"/>
                  </a:lnTo>
                  <a:lnTo>
                    <a:pt x="950" y="608"/>
                  </a:lnTo>
                  <a:lnTo>
                    <a:pt x="954" y="608"/>
                  </a:lnTo>
                  <a:lnTo>
                    <a:pt x="957" y="608"/>
                  </a:lnTo>
                  <a:close/>
                  <a:moveTo>
                    <a:pt x="1306" y="1055"/>
                  </a:moveTo>
                  <a:lnTo>
                    <a:pt x="1304" y="1056"/>
                  </a:lnTo>
                  <a:lnTo>
                    <a:pt x="1303" y="1058"/>
                  </a:lnTo>
                  <a:lnTo>
                    <a:pt x="1301" y="1058"/>
                  </a:lnTo>
                  <a:lnTo>
                    <a:pt x="1300" y="1059"/>
                  </a:lnTo>
                  <a:lnTo>
                    <a:pt x="1299" y="1061"/>
                  </a:lnTo>
                  <a:lnTo>
                    <a:pt x="1297" y="1061"/>
                  </a:lnTo>
                  <a:lnTo>
                    <a:pt x="1296" y="1062"/>
                  </a:lnTo>
                  <a:lnTo>
                    <a:pt x="1294" y="1063"/>
                  </a:lnTo>
                  <a:lnTo>
                    <a:pt x="1275" y="1047"/>
                  </a:lnTo>
                  <a:lnTo>
                    <a:pt x="1276" y="1044"/>
                  </a:lnTo>
                  <a:lnTo>
                    <a:pt x="1278" y="1043"/>
                  </a:lnTo>
                  <a:lnTo>
                    <a:pt x="1281" y="1041"/>
                  </a:lnTo>
                  <a:lnTo>
                    <a:pt x="1282" y="1040"/>
                  </a:lnTo>
                  <a:lnTo>
                    <a:pt x="1285" y="1038"/>
                  </a:lnTo>
                  <a:lnTo>
                    <a:pt x="1287" y="1037"/>
                  </a:lnTo>
                  <a:lnTo>
                    <a:pt x="1290" y="1037"/>
                  </a:lnTo>
                  <a:lnTo>
                    <a:pt x="1293" y="1037"/>
                  </a:lnTo>
                  <a:lnTo>
                    <a:pt x="1294" y="1040"/>
                  </a:lnTo>
                  <a:lnTo>
                    <a:pt x="1296" y="1041"/>
                  </a:lnTo>
                  <a:lnTo>
                    <a:pt x="1297" y="1044"/>
                  </a:lnTo>
                  <a:lnTo>
                    <a:pt x="1299" y="1047"/>
                  </a:lnTo>
                  <a:lnTo>
                    <a:pt x="1300" y="1048"/>
                  </a:lnTo>
                  <a:lnTo>
                    <a:pt x="1303" y="1051"/>
                  </a:lnTo>
                  <a:lnTo>
                    <a:pt x="1304" y="1054"/>
                  </a:lnTo>
                  <a:lnTo>
                    <a:pt x="1306" y="10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4" name="Freeform 50"/>
            <p:cNvSpPr>
              <a:spLocks/>
            </p:cNvSpPr>
            <p:nvPr/>
          </p:nvSpPr>
          <p:spPr bwMode="auto">
            <a:xfrm>
              <a:off x="4522" y="2143"/>
              <a:ext cx="465" cy="313"/>
            </a:xfrm>
            <a:custGeom>
              <a:avLst/>
              <a:gdLst>
                <a:gd name="T0" fmla="*/ 2 w 931"/>
                <a:gd name="T1" fmla="*/ 1 h 626"/>
                <a:gd name="T2" fmla="*/ 2 w 931"/>
                <a:gd name="T3" fmla="*/ 1 h 626"/>
                <a:gd name="T4" fmla="*/ 3 w 931"/>
                <a:gd name="T5" fmla="*/ 1 h 626"/>
                <a:gd name="T6" fmla="*/ 3 w 931"/>
                <a:gd name="T7" fmla="*/ 1 h 626"/>
                <a:gd name="T8" fmla="*/ 3 w 931"/>
                <a:gd name="T9" fmla="*/ 1 h 626"/>
                <a:gd name="T10" fmla="*/ 3 w 931"/>
                <a:gd name="T11" fmla="*/ 1 h 626"/>
                <a:gd name="T12" fmla="*/ 3 w 931"/>
                <a:gd name="T13" fmla="*/ 1 h 626"/>
                <a:gd name="T14" fmla="*/ 3 w 931"/>
                <a:gd name="T15" fmla="*/ 1 h 626"/>
                <a:gd name="T16" fmla="*/ 3 w 931"/>
                <a:gd name="T17" fmla="*/ 2 h 626"/>
                <a:gd name="T18" fmla="*/ 3 w 931"/>
                <a:gd name="T19" fmla="*/ 2 h 626"/>
                <a:gd name="T20" fmla="*/ 3 w 931"/>
                <a:gd name="T21" fmla="*/ 2 h 626"/>
                <a:gd name="T22" fmla="*/ 3 w 931"/>
                <a:gd name="T23" fmla="*/ 2 h 626"/>
                <a:gd name="T24" fmla="*/ 3 w 931"/>
                <a:gd name="T25" fmla="*/ 2 h 626"/>
                <a:gd name="T26" fmla="*/ 2 w 931"/>
                <a:gd name="T27" fmla="*/ 3 h 626"/>
                <a:gd name="T28" fmla="*/ 2 w 931"/>
                <a:gd name="T29" fmla="*/ 3 h 626"/>
                <a:gd name="T30" fmla="*/ 2 w 931"/>
                <a:gd name="T31" fmla="*/ 3 h 626"/>
                <a:gd name="T32" fmla="*/ 2 w 931"/>
                <a:gd name="T33" fmla="*/ 3 h 626"/>
                <a:gd name="T34" fmla="*/ 2 w 931"/>
                <a:gd name="T35" fmla="*/ 3 h 626"/>
                <a:gd name="T36" fmla="*/ 2 w 931"/>
                <a:gd name="T37" fmla="*/ 3 h 626"/>
                <a:gd name="T38" fmla="*/ 2 w 931"/>
                <a:gd name="T39" fmla="*/ 3 h 626"/>
                <a:gd name="T40" fmla="*/ 1 w 931"/>
                <a:gd name="T41" fmla="*/ 3 h 626"/>
                <a:gd name="T42" fmla="*/ 1 w 931"/>
                <a:gd name="T43" fmla="*/ 3 h 626"/>
                <a:gd name="T44" fmla="*/ 1 w 931"/>
                <a:gd name="T45" fmla="*/ 3 h 626"/>
                <a:gd name="T46" fmla="*/ 1 w 931"/>
                <a:gd name="T47" fmla="*/ 2 h 626"/>
                <a:gd name="T48" fmla="*/ 1 w 931"/>
                <a:gd name="T49" fmla="*/ 2 h 626"/>
                <a:gd name="T50" fmla="*/ 1 w 931"/>
                <a:gd name="T51" fmla="*/ 2 h 626"/>
                <a:gd name="T52" fmla="*/ 1 w 931"/>
                <a:gd name="T53" fmla="*/ 2 h 626"/>
                <a:gd name="T54" fmla="*/ 2 w 931"/>
                <a:gd name="T55" fmla="*/ 2 h 626"/>
                <a:gd name="T56" fmla="*/ 2 w 931"/>
                <a:gd name="T57" fmla="*/ 2 h 626"/>
                <a:gd name="T58" fmla="*/ 2 w 931"/>
                <a:gd name="T59" fmla="*/ 2 h 626"/>
                <a:gd name="T60" fmla="*/ 1 w 931"/>
                <a:gd name="T61" fmla="*/ 2 h 626"/>
                <a:gd name="T62" fmla="*/ 1 w 931"/>
                <a:gd name="T63" fmla="*/ 2 h 626"/>
                <a:gd name="T64" fmla="*/ 1 w 931"/>
                <a:gd name="T65" fmla="*/ 2 h 626"/>
                <a:gd name="T66" fmla="*/ 0 w 931"/>
                <a:gd name="T67" fmla="*/ 2 h 626"/>
                <a:gd name="T68" fmla="*/ 0 w 931"/>
                <a:gd name="T69" fmla="*/ 2 h 626"/>
                <a:gd name="T70" fmla="*/ 0 w 931"/>
                <a:gd name="T71" fmla="*/ 2 h 626"/>
                <a:gd name="T72" fmla="*/ 0 w 931"/>
                <a:gd name="T73" fmla="*/ 2 h 626"/>
                <a:gd name="T74" fmla="*/ 0 w 931"/>
                <a:gd name="T75" fmla="*/ 2 h 626"/>
                <a:gd name="T76" fmla="*/ 0 w 931"/>
                <a:gd name="T77" fmla="*/ 2 h 626"/>
                <a:gd name="T78" fmla="*/ 0 w 931"/>
                <a:gd name="T79" fmla="*/ 1 h 626"/>
                <a:gd name="T80" fmla="*/ 0 w 931"/>
                <a:gd name="T81" fmla="*/ 1 h 626"/>
                <a:gd name="T82" fmla="*/ 1 w 931"/>
                <a:gd name="T83" fmla="*/ 1 h 626"/>
                <a:gd name="T84" fmla="*/ 1 w 931"/>
                <a:gd name="T85" fmla="*/ 1 h 626"/>
                <a:gd name="T86" fmla="*/ 1 w 931"/>
                <a:gd name="T87" fmla="*/ 1 h 626"/>
                <a:gd name="T88" fmla="*/ 1 w 931"/>
                <a:gd name="T89" fmla="*/ 1 h 626"/>
                <a:gd name="T90" fmla="*/ 1 w 931"/>
                <a:gd name="T91" fmla="*/ 1 h 626"/>
                <a:gd name="T92" fmla="*/ 1 w 931"/>
                <a:gd name="T93" fmla="*/ 1 h 626"/>
                <a:gd name="T94" fmla="*/ 2 w 931"/>
                <a:gd name="T95" fmla="*/ 1 h 626"/>
                <a:gd name="T96" fmla="*/ 2 w 931"/>
                <a:gd name="T97" fmla="*/ 1 h 626"/>
                <a:gd name="T98" fmla="*/ 2 w 931"/>
                <a:gd name="T99" fmla="*/ 1 h 626"/>
                <a:gd name="T100" fmla="*/ 2 w 931"/>
                <a:gd name="T101" fmla="*/ 1 h 626"/>
                <a:gd name="T102" fmla="*/ 2 w 931"/>
                <a:gd name="T103" fmla="*/ 1 h 626"/>
                <a:gd name="T104" fmla="*/ 1 w 931"/>
                <a:gd name="T105" fmla="*/ 1 h 626"/>
                <a:gd name="T106" fmla="*/ 1 w 931"/>
                <a:gd name="T107" fmla="*/ 1 h 626"/>
                <a:gd name="T108" fmla="*/ 2 w 931"/>
                <a:gd name="T109" fmla="*/ 1 h 6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31" h="626">
                  <a:moveTo>
                    <a:pt x="620" y="7"/>
                  </a:moveTo>
                  <a:lnTo>
                    <a:pt x="634" y="6"/>
                  </a:lnTo>
                  <a:lnTo>
                    <a:pt x="648" y="7"/>
                  </a:lnTo>
                  <a:lnTo>
                    <a:pt x="662" y="10"/>
                  </a:lnTo>
                  <a:lnTo>
                    <a:pt x="677" y="11"/>
                  </a:lnTo>
                  <a:lnTo>
                    <a:pt x="691" y="14"/>
                  </a:lnTo>
                  <a:lnTo>
                    <a:pt x="705" y="14"/>
                  </a:lnTo>
                  <a:lnTo>
                    <a:pt x="712" y="14"/>
                  </a:lnTo>
                  <a:lnTo>
                    <a:pt x="719" y="13"/>
                  </a:lnTo>
                  <a:lnTo>
                    <a:pt x="727" y="11"/>
                  </a:lnTo>
                  <a:lnTo>
                    <a:pt x="734" y="7"/>
                  </a:lnTo>
                  <a:lnTo>
                    <a:pt x="746" y="11"/>
                  </a:lnTo>
                  <a:lnTo>
                    <a:pt x="760" y="13"/>
                  </a:lnTo>
                  <a:lnTo>
                    <a:pt x="774" y="13"/>
                  </a:lnTo>
                  <a:lnTo>
                    <a:pt x="788" y="11"/>
                  </a:lnTo>
                  <a:lnTo>
                    <a:pt x="802" y="11"/>
                  </a:lnTo>
                  <a:lnTo>
                    <a:pt x="816" y="13"/>
                  </a:lnTo>
                  <a:lnTo>
                    <a:pt x="823" y="14"/>
                  </a:lnTo>
                  <a:lnTo>
                    <a:pt x="828" y="17"/>
                  </a:lnTo>
                  <a:lnTo>
                    <a:pt x="835" y="20"/>
                  </a:lnTo>
                  <a:lnTo>
                    <a:pt x="841" y="24"/>
                  </a:lnTo>
                  <a:lnTo>
                    <a:pt x="852" y="28"/>
                  </a:lnTo>
                  <a:lnTo>
                    <a:pt x="862" y="34"/>
                  </a:lnTo>
                  <a:lnTo>
                    <a:pt x="871" y="41"/>
                  </a:lnTo>
                  <a:lnTo>
                    <a:pt x="878" y="49"/>
                  </a:lnTo>
                  <a:lnTo>
                    <a:pt x="885" y="59"/>
                  </a:lnTo>
                  <a:lnTo>
                    <a:pt x="892" y="68"/>
                  </a:lnTo>
                  <a:lnTo>
                    <a:pt x="899" y="78"/>
                  </a:lnTo>
                  <a:lnTo>
                    <a:pt x="907" y="86"/>
                  </a:lnTo>
                  <a:lnTo>
                    <a:pt x="912" y="103"/>
                  </a:lnTo>
                  <a:lnTo>
                    <a:pt x="916" y="120"/>
                  </a:lnTo>
                  <a:lnTo>
                    <a:pt x="919" y="136"/>
                  </a:lnTo>
                  <a:lnTo>
                    <a:pt x="920" y="153"/>
                  </a:lnTo>
                  <a:lnTo>
                    <a:pt x="920" y="171"/>
                  </a:lnTo>
                  <a:lnTo>
                    <a:pt x="917" y="186"/>
                  </a:lnTo>
                  <a:lnTo>
                    <a:pt x="916" y="195"/>
                  </a:lnTo>
                  <a:lnTo>
                    <a:pt x="912" y="203"/>
                  </a:lnTo>
                  <a:lnTo>
                    <a:pt x="907" y="210"/>
                  </a:lnTo>
                  <a:lnTo>
                    <a:pt x="903" y="217"/>
                  </a:lnTo>
                  <a:lnTo>
                    <a:pt x="898" y="228"/>
                  </a:lnTo>
                  <a:lnTo>
                    <a:pt x="895" y="239"/>
                  </a:lnTo>
                  <a:lnTo>
                    <a:pt x="894" y="249"/>
                  </a:lnTo>
                  <a:lnTo>
                    <a:pt x="895" y="259"/>
                  </a:lnTo>
                  <a:lnTo>
                    <a:pt x="896" y="268"/>
                  </a:lnTo>
                  <a:lnTo>
                    <a:pt x="900" y="278"/>
                  </a:lnTo>
                  <a:lnTo>
                    <a:pt x="903" y="286"/>
                  </a:lnTo>
                  <a:lnTo>
                    <a:pt x="909" y="296"/>
                  </a:lnTo>
                  <a:lnTo>
                    <a:pt x="919" y="313"/>
                  </a:lnTo>
                  <a:lnTo>
                    <a:pt x="925" y="331"/>
                  </a:lnTo>
                  <a:lnTo>
                    <a:pt x="928" y="340"/>
                  </a:lnTo>
                  <a:lnTo>
                    <a:pt x="931" y="350"/>
                  </a:lnTo>
                  <a:lnTo>
                    <a:pt x="931" y="361"/>
                  </a:lnTo>
                  <a:lnTo>
                    <a:pt x="928" y="371"/>
                  </a:lnTo>
                  <a:lnTo>
                    <a:pt x="920" y="385"/>
                  </a:lnTo>
                  <a:lnTo>
                    <a:pt x="910" y="397"/>
                  </a:lnTo>
                  <a:lnTo>
                    <a:pt x="900" y="408"/>
                  </a:lnTo>
                  <a:lnTo>
                    <a:pt x="891" y="421"/>
                  </a:lnTo>
                  <a:lnTo>
                    <a:pt x="881" y="433"/>
                  </a:lnTo>
                  <a:lnTo>
                    <a:pt x="874" y="447"/>
                  </a:lnTo>
                  <a:lnTo>
                    <a:pt x="867" y="461"/>
                  </a:lnTo>
                  <a:lnTo>
                    <a:pt x="862" y="475"/>
                  </a:lnTo>
                  <a:lnTo>
                    <a:pt x="852" y="478"/>
                  </a:lnTo>
                  <a:lnTo>
                    <a:pt x="842" y="479"/>
                  </a:lnTo>
                  <a:lnTo>
                    <a:pt x="831" y="479"/>
                  </a:lnTo>
                  <a:lnTo>
                    <a:pt x="821" y="481"/>
                  </a:lnTo>
                  <a:lnTo>
                    <a:pt x="812" y="482"/>
                  </a:lnTo>
                  <a:lnTo>
                    <a:pt x="802" y="485"/>
                  </a:lnTo>
                  <a:lnTo>
                    <a:pt x="792" y="488"/>
                  </a:lnTo>
                  <a:lnTo>
                    <a:pt x="784" y="493"/>
                  </a:lnTo>
                  <a:lnTo>
                    <a:pt x="735" y="542"/>
                  </a:lnTo>
                  <a:lnTo>
                    <a:pt x="720" y="546"/>
                  </a:lnTo>
                  <a:lnTo>
                    <a:pt x="703" y="550"/>
                  </a:lnTo>
                  <a:lnTo>
                    <a:pt x="688" y="554"/>
                  </a:lnTo>
                  <a:lnTo>
                    <a:pt x="673" y="558"/>
                  </a:lnTo>
                  <a:lnTo>
                    <a:pt x="666" y="563"/>
                  </a:lnTo>
                  <a:lnTo>
                    <a:pt x="659" y="565"/>
                  </a:lnTo>
                  <a:lnTo>
                    <a:pt x="652" y="569"/>
                  </a:lnTo>
                  <a:lnTo>
                    <a:pt x="645" y="575"/>
                  </a:lnTo>
                  <a:lnTo>
                    <a:pt x="640" y="581"/>
                  </a:lnTo>
                  <a:lnTo>
                    <a:pt x="635" y="587"/>
                  </a:lnTo>
                  <a:lnTo>
                    <a:pt x="631" y="594"/>
                  </a:lnTo>
                  <a:lnTo>
                    <a:pt x="627" y="603"/>
                  </a:lnTo>
                  <a:lnTo>
                    <a:pt x="627" y="606"/>
                  </a:lnTo>
                  <a:lnTo>
                    <a:pt x="626" y="610"/>
                  </a:lnTo>
                  <a:lnTo>
                    <a:pt x="624" y="612"/>
                  </a:lnTo>
                  <a:lnTo>
                    <a:pt x="623" y="615"/>
                  </a:lnTo>
                  <a:lnTo>
                    <a:pt x="620" y="617"/>
                  </a:lnTo>
                  <a:lnTo>
                    <a:pt x="619" y="618"/>
                  </a:lnTo>
                  <a:lnTo>
                    <a:pt x="616" y="617"/>
                  </a:lnTo>
                  <a:lnTo>
                    <a:pt x="612" y="615"/>
                  </a:lnTo>
                  <a:lnTo>
                    <a:pt x="609" y="611"/>
                  </a:lnTo>
                  <a:lnTo>
                    <a:pt x="606" y="610"/>
                  </a:lnTo>
                  <a:lnTo>
                    <a:pt x="603" y="610"/>
                  </a:lnTo>
                  <a:lnTo>
                    <a:pt x="601" y="611"/>
                  </a:lnTo>
                  <a:lnTo>
                    <a:pt x="597" y="612"/>
                  </a:lnTo>
                  <a:lnTo>
                    <a:pt x="594" y="614"/>
                  </a:lnTo>
                  <a:lnTo>
                    <a:pt x="591" y="615"/>
                  </a:lnTo>
                  <a:lnTo>
                    <a:pt x="588" y="617"/>
                  </a:lnTo>
                  <a:lnTo>
                    <a:pt x="570" y="619"/>
                  </a:lnTo>
                  <a:lnTo>
                    <a:pt x="552" y="622"/>
                  </a:lnTo>
                  <a:lnTo>
                    <a:pt x="533" y="624"/>
                  </a:lnTo>
                  <a:lnTo>
                    <a:pt x="513" y="625"/>
                  </a:lnTo>
                  <a:lnTo>
                    <a:pt x="495" y="626"/>
                  </a:lnTo>
                  <a:lnTo>
                    <a:pt x="476" y="625"/>
                  </a:lnTo>
                  <a:lnTo>
                    <a:pt x="456" y="624"/>
                  </a:lnTo>
                  <a:lnTo>
                    <a:pt x="438" y="622"/>
                  </a:lnTo>
                  <a:lnTo>
                    <a:pt x="419" y="618"/>
                  </a:lnTo>
                  <a:lnTo>
                    <a:pt x="401" y="614"/>
                  </a:lnTo>
                  <a:lnTo>
                    <a:pt x="383" y="607"/>
                  </a:lnTo>
                  <a:lnTo>
                    <a:pt x="366" y="600"/>
                  </a:lnTo>
                  <a:lnTo>
                    <a:pt x="350" y="592"/>
                  </a:lnTo>
                  <a:lnTo>
                    <a:pt x="334" y="581"/>
                  </a:lnTo>
                  <a:lnTo>
                    <a:pt x="319" y="569"/>
                  </a:lnTo>
                  <a:lnTo>
                    <a:pt x="305" y="556"/>
                  </a:lnTo>
                  <a:lnTo>
                    <a:pt x="300" y="539"/>
                  </a:lnTo>
                  <a:lnTo>
                    <a:pt x="294" y="521"/>
                  </a:lnTo>
                  <a:lnTo>
                    <a:pt x="291" y="504"/>
                  </a:lnTo>
                  <a:lnTo>
                    <a:pt x="288" y="486"/>
                  </a:lnTo>
                  <a:lnTo>
                    <a:pt x="287" y="468"/>
                  </a:lnTo>
                  <a:lnTo>
                    <a:pt x="287" y="451"/>
                  </a:lnTo>
                  <a:lnTo>
                    <a:pt x="290" y="435"/>
                  </a:lnTo>
                  <a:lnTo>
                    <a:pt x="293" y="418"/>
                  </a:lnTo>
                  <a:lnTo>
                    <a:pt x="302" y="408"/>
                  </a:lnTo>
                  <a:lnTo>
                    <a:pt x="312" y="400"/>
                  </a:lnTo>
                  <a:lnTo>
                    <a:pt x="323" y="392"/>
                  </a:lnTo>
                  <a:lnTo>
                    <a:pt x="334" y="386"/>
                  </a:lnTo>
                  <a:lnTo>
                    <a:pt x="358" y="375"/>
                  </a:lnTo>
                  <a:lnTo>
                    <a:pt x="383" y="365"/>
                  </a:lnTo>
                  <a:lnTo>
                    <a:pt x="408" y="356"/>
                  </a:lnTo>
                  <a:lnTo>
                    <a:pt x="431" y="345"/>
                  </a:lnTo>
                  <a:lnTo>
                    <a:pt x="442" y="339"/>
                  </a:lnTo>
                  <a:lnTo>
                    <a:pt x="454" y="332"/>
                  </a:lnTo>
                  <a:lnTo>
                    <a:pt x="463" y="324"/>
                  </a:lnTo>
                  <a:lnTo>
                    <a:pt x="473" y="314"/>
                  </a:lnTo>
                  <a:lnTo>
                    <a:pt x="481" y="314"/>
                  </a:lnTo>
                  <a:lnTo>
                    <a:pt x="488" y="311"/>
                  </a:lnTo>
                  <a:lnTo>
                    <a:pt x="495" y="307"/>
                  </a:lnTo>
                  <a:lnTo>
                    <a:pt x="501" y="303"/>
                  </a:lnTo>
                  <a:lnTo>
                    <a:pt x="506" y="297"/>
                  </a:lnTo>
                  <a:lnTo>
                    <a:pt x="512" y="290"/>
                  </a:lnTo>
                  <a:lnTo>
                    <a:pt x="517" y="285"/>
                  </a:lnTo>
                  <a:lnTo>
                    <a:pt x="522" y="279"/>
                  </a:lnTo>
                  <a:lnTo>
                    <a:pt x="522" y="278"/>
                  </a:lnTo>
                  <a:lnTo>
                    <a:pt x="522" y="275"/>
                  </a:lnTo>
                  <a:lnTo>
                    <a:pt x="522" y="274"/>
                  </a:lnTo>
                  <a:lnTo>
                    <a:pt x="522" y="271"/>
                  </a:lnTo>
                  <a:lnTo>
                    <a:pt x="522" y="270"/>
                  </a:lnTo>
                  <a:lnTo>
                    <a:pt x="520" y="268"/>
                  </a:lnTo>
                  <a:lnTo>
                    <a:pt x="519" y="267"/>
                  </a:lnTo>
                  <a:lnTo>
                    <a:pt x="516" y="267"/>
                  </a:lnTo>
                  <a:lnTo>
                    <a:pt x="512" y="270"/>
                  </a:lnTo>
                  <a:lnTo>
                    <a:pt x="506" y="272"/>
                  </a:lnTo>
                  <a:lnTo>
                    <a:pt x="502" y="277"/>
                  </a:lnTo>
                  <a:lnTo>
                    <a:pt x="497" y="279"/>
                  </a:lnTo>
                  <a:lnTo>
                    <a:pt x="492" y="283"/>
                  </a:lnTo>
                  <a:lnTo>
                    <a:pt x="487" y="286"/>
                  </a:lnTo>
                  <a:lnTo>
                    <a:pt x="481" y="288"/>
                  </a:lnTo>
                  <a:lnTo>
                    <a:pt x="474" y="288"/>
                  </a:lnTo>
                  <a:lnTo>
                    <a:pt x="454" y="303"/>
                  </a:lnTo>
                  <a:lnTo>
                    <a:pt x="433" y="314"/>
                  </a:lnTo>
                  <a:lnTo>
                    <a:pt x="411" y="325"/>
                  </a:lnTo>
                  <a:lnTo>
                    <a:pt x="388" y="335"/>
                  </a:lnTo>
                  <a:lnTo>
                    <a:pt x="366" y="345"/>
                  </a:lnTo>
                  <a:lnTo>
                    <a:pt x="344" y="356"/>
                  </a:lnTo>
                  <a:lnTo>
                    <a:pt x="322" y="368"/>
                  </a:lnTo>
                  <a:lnTo>
                    <a:pt x="301" y="383"/>
                  </a:lnTo>
                  <a:lnTo>
                    <a:pt x="283" y="389"/>
                  </a:lnTo>
                  <a:lnTo>
                    <a:pt x="265" y="393"/>
                  </a:lnTo>
                  <a:lnTo>
                    <a:pt x="247" y="396"/>
                  </a:lnTo>
                  <a:lnTo>
                    <a:pt x="229" y="399"/>
                  </a:lnTo>
                  <a:lnTo>
                    <a:pt x="211" y="401"/>
                  </a:lnTo>
                  <a:lnTo>
                    <a:pt x="194" y="408"/>
                  </a:lnTo>
                  <a:lnTo>
                    <a:pt x="186" y="411"/>
                  </a:lnTo>
                  <a:lnTo>
                    <a:pt x="177" y="417"/>
                  </a:lnTo>
                  <a:lnTo>
                    <a:pt x="170" y="422"/>
                  </a:lnTo>
                  <a:lnTo>
                    <a:pt x="164" y="429"/>
                  </a:lnTo>
                  <a:lnTo>
                    <a:pt x="148" y="435"/>
                  </a:lnTo>
                  <a:lnTo>
                    <a:pt x="133" y="438"/>
                  </a:lnTo>
                  <a:lnTo>
                    <a:pt x="116" y="439"/>
                  </a:lnTo>
                  <a:lnTo>
                    <a:pt x="100" y="439"/>
                  </a:lnTo>
                  <a:lnTo>
                    <a:pt x="84" y="438"/>
                  </a:lnTo>
                  <a:lnTo>
                    <a:pt x="69" y="433"/>
                  </a:lnTo>
                  <a:lnTo>
                    <a:pt x="54" y="428"/>
                  </a:lnTo>
                  <a:lnTo>
                    <a:pt x="41" y="420"/>
                  </a:lnTo>
                  <a:lnTo>
                    <a:pt x="32" y="411"/>
                  </a:lnTo>
                  <a:lnTo>
                    <a:pt x="23" y="403"/>
                  </a:lnTo>
                  <a:lnTo>
                    <a:pt x="16" y="393"/>
                  </a:lnTo>
                  <a:lnTo>
                    <a:pt x="11" y="382"/>
                  </a:lnTo>
                  <a:lnTo>
                    <a:pt x="5" y="372"/>
                  </a:lnTo>
                  <a:lnTo>
                    <a:pt x="3" y="361"/>
                  </a:lnTo>
                  <a:lnTo>
                    <a:pt x="1" y="350"/>
                  </a:lnTo>
                  <a:lnTo>
                    <a:pt x="0" y="339"/>
                  </a:lnTo>
                  <a:lnTo>
                    <a:pt x="7" y="325"/>
                  </a:lnTo>
                  <a:lnTo>
                    <a:pt x="15" y="311"/>
                  </a:lnTo>
                  <a:lnTo>
                    <a:pt x="23" y="299"/>
                  </a:lnTo>
                  <a:lnTo>
                    <a:pt x="34" y="288"/>
                  </a:lnTo>
                  <a:lnTo>
                    <a:pt x="46" y="277"/>
                  </a:lnTo>
                  <a:lnTo>
                    <a:pt x="57" y="267"/>
                  </a:lnTo>
                  <a:lnTo>
                    <a:pt x="69" y="259"/>
                  </a:lnTo>
                  <a:lnTo>
                    <a:pt x="83" y="249"/>
                  </a:lnTo>
                  <a:lnTo>
                    <a:pt x="109" y="234"/>
                  </a:lnTo>
                  <a:lnTo>
                    <a:pt x="137" y="217"/>
                  </a:lnTo>
                  <a:lnTo>
                    <a:pt x="164" y="202"/>
                  </a:lnTo>
                  <a:lnTo>
                    <a:pt x="189" y="184"/>
                  </a:lnTo>
                  <a:lnTo>
                    <a:pt x="207" y="175"/>
                  </a:lnTo>
                  <a:lnTo>
                    <a:pt x="223" y="166"/>
                  </a:lnTo>
                  <a:lnTo>
                    <a:pt x="240" y="157"/>
                  </a:lnTo>
                  <a:lnTo>
                    <a:pt x="258" y="147"/>
                  </a:lnTo>
                  <a:lnTo>
                    <a:pt x="275" y="141"/>
                  </a:lnTo>
                  <a:lnTo>
                    <a:pt x="293" y="134"/>
                  </a:lnTo>
                  <a:lnTo>
                    <a:pt x="312" y="128"/>
                  </a:lnTo>
                  <a:lnTo>
                    <a:pt x="331" y="125"/>
                  </a:lnTo>
                  <a:lnTo>
                    <a:pt x="343" y="134"/>
                  </a:lnTo>
                  <a:lnTo>
                    <a:pt x="354" y="142"/>
                  </a:lnTo>
                  <a:lnTo>
                    <a:pt x="365" y="149"/>
                  </a:lnTo>
                  <a:lnTo>
                    <a:pt x="377" y="154"/>
                  </a:lnTo>
                  <a:lnTo>
                    <a:pt x="390" y="159"/>
                  </a:lnTo>
                  <a:lnTo>
                    <a:pt x="404" y="160"/>
                  </a:lnTo>
                  <a:lnTo>
                    <a:pt x="416" y="159"/>
                  </a:lnTo>
                  <a:lnTo>
                    <a:pt x="431" y="154"/>
                  </a:lnTo>
                  <a:lnTo>
                    <a:pt x="436" y="147"/>
                  </a:lnTo>
                  <a:lnTo>
                    <a:pt x="440" y="143"/>
                  </a:lnTo>
                  <a:lnTo>
                    <a:pt x="444" y="141"/>
                  </a:lnTo>
                  <a:lnTo>
                    <a:pt x="447" y="139"/>
                  </a:lnTo>
                  <a:lnTo>
                    <a:pt x="451" y="141"/>
                  </a:lnTo>
                  <a:lnTo>
                    <a:pt x="455" y="142"/>
                  </a:lnTo>
                  <a:lnTo>
                    <a:pt x="458" y="145"/>
                  </a:lnTo>
                  <a:lnTo>
                    <a:pt x="462" y="149"/>
                  </a:lnTo>
                  <a:lnTo>
                    <a:pt x="469" y="157"/>
                  </a:lnTo>
                  <a:lnTo>
                    <a:pt x="476" y="166"/>
                  </a:lnTo>
                  <a:lnTo>
                    <a:pt x="480" y="170"/>
                  </a:lnTo>
                  <a:lnTo>
                    <a:pt x="484" y="172"/>
                  </a:lnTo>
                  <a:lnTo>
                    <a:pt x="488" y="175"/>
                  </a:lnTo>
                  <a:lnTo>
                    <a:pt x="494" y="175"/>
                  </a:lnTo>
                  <a:lnTo>
                    <a:pt x="502" y="178"/>
                  </a:lnTo>
                  <a:lnTo>
                    <a:pt x="510" y="181"/>
                  </a:lnTo>
                  <a:lnTo>
                    <a:pt x="519" y="182"/>
                  </a:lnTo>
                  <a:lnTo>
                    <a:pt x="527" y="184"/>
                  </a:lnTo>
                  <a:lnTo>
                    <a:pt x="535" y="184"/>
                  </a:lnTo>
                  <a:lnTo>
                    <a:pt x="544" y="184"/>
                  </a:lnTo>
                  <a:lnTo>
                    <a:pt x="552" y="182"/>
                  </a:lnTo>
                  <a:lnTo>
                    <a:pt x="562" y="179"/>
                  </a:lnTo>
                  <a:lnTo>
                    <a:pt x="570" y="175"/>
                  </a:lnTo>
                  <a:lnTo>
                    <a:pt x="578" y="170"/>
                  </a:lnTo>
                  <a:lnTo>
                    <a:pt x="585" y="161"/>
                  </a:lnTo>
                  <a:lnTo>
                    <a:pt x="592" y="154"/>
                  </a:lnTo>
                  <a:lnTo>
                    <a:pt x="598" y="146"/>
                  </a:lnTo>
                  <a:lnTo>
                    <a:pt x="603" y="136"/>
                  </a:lnTo>
                  <a:lnTo>
                    <a:pt x="608" y="128"/>
                  </a:lnTo>
                  <a:lnTo>
                    <a:pt x="612" y="120"/>
                  </a:lnTo>
                  <a:lnTo>
                    <a:pt x="613" y="104"/>
                  </a:lnTo>
                  <a:lnTo>
                    <a:pt x="613" y="91"/>
                  </a:lnTo>
                  <a:lnTo>
                    <a:pt x="609" y="78"/>
                  </a:lnTo>
                  <a:lnTo>
                    <a:pt x="603" y="67"/>
                  </a:lnTo>
                  <a:lnTo>
                    <a:pt x="595" y="57"/>
                  </a:lnTo>
                  <a:lnTo>
                    <a:pt x="585" y="46"/>
                  </a:lnTo>
                  <a:lnTo>
                    <a:pt x="574" y="38"/>
                  </a:lnTo>
                  <a:lnTo>
                    <a:pt x="563" y="29"/>
                  </a:lnTo>
                  <a:lnTo>
                    <a:pt x="551" y="24"/>
                  </a:lnTo>
                  <a:lnTo>
                    <a:pt x="540" y="23"/>
                  </a:lnTo>
                  <a:lnTo>
                    <a:pt x="527" y="24"/>
                  </a:lnTo>
                  <a:lnTo>
                    <a:pt x="516" y="25"/>
                  </a:lnTo>
                  <a:lnTo>
                    <a:pt x="505" y="29"/>
                  </a:lnTo>
                  <a:lnTo>
                    <a:pt x="494" y="35"/>
                  </a:lnTo>
                  <a:lnTo>
                    <a:pt x="483" y="42"/>
                  </a:lnTo>
                  <a:lnTo>
                    <a:pt x="474" y="49"/>
                  </a:lnTo>
                  <a:lnTo>
                    <a:pt x="455" y="29"/>
                  </a:lnTo>
                  <a:lnTo>
                    <a:pt x="462" y="23"/>
                  </a:lnTo>
                  <a:lnTo>
                    <a:pt x="470" y="17"/>
                  </a:lnTo>
                  <a:lnTo>
                    <a:pt x="479" y="13"/>
                  </a:lnTo>
                  <a:lnTo>
                    <a:pt x="488" y="10"/>
                  </a:lnTo>
                  <a:lnTo>
                    <a:pt x="505" y="6"/>
                  </a:lnTo>
                  <a:lnTo>
                    <a:pt x="523" y="3"/>
                  </a:lnTo>
                  <a:lnTo>
                    <a:pt x="542" y="3"/>
                  </a:lnTo>
                  <a:lnTo>
                    <a:pt x="562" y="3"/>
                  </a:lnTo>
                  <a:lnTo>
                    <a:pt x="581" y="3"/>
                  </a:lnTo>
                  <a:lnTo>
                    <a:pt x="601" y="0"/>
                  </a:lnTo>
                  <a:lnTo>
                    <a:pt x="620" y="7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5" name="Freeform 51"/>
            <p:cNvSpPr>
              <a:spLocks/>
            </p:cNvSpPr>
            <p:nvPr/>
          </p:nvSpPr>
          <p:spPr bwMode="auto">
            <a:xfrm>
              <a:off x="4700" y="2166"/>
              <a:ext cx="46" cy="44"/>
            </a:xfrm>
            <a:custGeom>
              <a:avLst/>
              <a:gdLst>
                <a:gd name="T0" fmla="*/ 1 w 92"/>
                <a:gd name="T1" fmla="*/ 0 h 89"/>
                <a:gd name="T2" fmla="*/ 1 w 92"/>
                <a:gd name="T3" fmla="*/ 0 h 89"/>
                <a:gd name="T4" fmla="*/ 1 w 92"/>
                <a:gd name="T5" fmla="*/ 0 h 89"/>
                <a:gd name="T6" fmla="*/ 1 w 92"/>
                <a:gd name="T7" fmla="*/ 0 h 89"/>
                <a:gd name="T8" fmla="*/ 1 w 92"/>
                <a:gd name="T9" fmla="*/ 0 h 89"/>
                <a:gd name="T10" fmla="*/ 1 w 92"/>
                <a:gd name="T11" fmla="*/ 0 h 89"/>
                <a:gd name="T12" fmla="*/ 1 w 92"/>
                <a:gd name="T13" fmla="*/ 0 h 89"/>
                <a:gd name="T14" fmla="*/ 1 w 92"/>
                <a:gd name="T15" fmla="*/ 0 h 89"/>
                <a:gd name="T16" fmla="*/ 1 w 92"/>
                <a:gd name="T17" fmla="*/ 0 h 89"/>
                <a:gd name="T18" fmla="*/ 1 w 92"/>
                <a:gd name="T19" fmla="*/ 0 h 89"/>
                <a:gd name="T20" fmla="*/ 1 w 92"/>
                <a:gd name="T21" fmla="*/ 0 h 89"/>
                <a:gd name="T22" fmla="*/ 1 w 92"/>
                <a:gd name="T23" fmla="*/ 0 h 89"/>
                <a:gd name="T24" fmla="*/ 1 w 92"/>
                <a:gd name="T25" fmla="*/ 0 h 89"/>
                <a:gd name="T26" fmla="*/ 1 w 92"/>
                <a:gd name="T27" fmla="*/ 0 h 89"/>
                <a:gd name="T28" fmla="*/ 1 w 92"/>
                <a:gd name="T29" fmla="*/ 0 h 89"/>
                <a:gd name="T30" fmla="*/ 1 w 92"/>
                <a:gd name="T31" fmla="*/ 0 h 89"/>
                <a:gd name="T32" fmla="*/ 1 w 92"/>
                <a:gd name="T33" fmla="*/ 0 h 89"/>
                <a:gd name="T34" fmla="*/ 0 w 92"/>
                <a:gd name="T35" fmla="*/ 0 h 89"/>
                <a:gd name="T36" fmla="*/ 0 w 92"/>
                <a:gd name="T37" fmla="*/ 0 h 89"/>
                <a:gd name="T38" fmla="*/ 0 w 92"/>
                <a:gd name="T39" fmla="*/ 0 h 89"/>
                <a:gd name="T40" fmla="*/ 1 w 92"/>
                <a:gd name="T41" fmla="*/ 0 h 89"/>
                <a:gd name="T42" fmla="*/ 1 w 92"/>
                <a:gd name="T43" fmla="*/ 0 h 89"/>
                <a:gd name="T44" fmla="*/ 1 w 92"/>
                <a:gd name="T45" fmla="*/ 0 h 89"/>
                <a:gd name="T46" fmla="*/ 1 w 92"/>
                <a:gd name="T47" fmla="*/ 0 h 89"/>
                <a:gd name="T48" fmla="*/ 1 w 92"/>
                <a:gd name="T49" fmla="*/ 0 h 89"/>
                <a:gd name="T50" fmla="*/ 1 w 92"/>
                <a:gd name="T51" fmla="*/ 0 h 89"/>
                <a:gd name="T52" fmla="*/ 1 w 92"/>
                <a:gd name="T53" fmla="*/ 0 h 89"/>
                <a:gd name="T54" fmla="*/ 1 w 92"/>
                <a:gd name="T55" fmla="*/ 0 h 89"/>
                <a:gd name="T56" fmla="*/ 1 w 92"/>
                <a:gd name="T57" fmla="*/ 0 h 89"/>
                <a:gd name="T58" fmla="*/ 1 w 92"/>
                <a:gd name="T59" fmla="*/ 0 h 89"/>
                <a:gd name="T60" fmla="*/ 1 w 92"/>
                <a:gd name="T61" fmla="*/ 0 h 89"/>
                <a:gd name="T62" fmla="*/ 1 w 92"/>
                <a:gd name="T63" fmla="*/ 0 h 89"/>
                <a:gd name="T64" fmla="*/ 1 w 92"/>
                <a:gd name="T65" fmla="*/ 0 h 89"/>
                <a:gd name="T66" fmla="*/ 1 w 92"/>
                <a:gd name="T67" fmla="*/ 0 h 89"/>
                <a:gd name="T68" fmla="*/ 1 w 92"/>
                <a:gd name="T69" fmla="*/ 0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2" h="89">
                  <a:moveTo>
                    <a:pt x="92" y="14"/>
                  </a:moveTo>
                  <a:lnTo>
                    <a:pt x="89" y="24"/>
                  </a:lnTo>
                  <a:lnTo>
                    <a:pt x="89" y="33"/>
                  </a:lnTo>
                  <a:lnTo>
                    <a:pt x="88" y="43"/>
                  </a:lnTo>
                  <a:lnTo>
                    <a:pt x="88" y="54"/>
                  </a:lnTo>
                  <a:lnTo>
                    <a:pt x="86" y="64"/>
                  </a:lnTo>
                  <a:lnTo>
                    <a:pt x="84" y="72"/>
                  </a:lnTo>
                  <a:lnTo>
                    <a:pt x="80" y="81"/>
                  </a:lnTo>
                  <a:lnTo>
                    <a:pt x="74" y="88"/>
                  </a:lnTo>
                  <a:lnTo>
                    <a:pt x="63" y="89"/>
                  </a:lnTo>
                  <a:lnTo>
                    <a:pt x="53" y="89"/>
                  </a:lnTo>
                  <a:lnTo>
                    <a:pt x="43" y="88"/>
                  </a:lnTo>
                  <a:lnTo>
                    <a:pt x="34" y="85"/>
                  </a:lnTo>
                  <a:lnTo>
                    <a:pt x="25" y="81"/>
                  </a:lnTo>
                  <a:lnTo>
                    <a:pt x="17" y="76"/>
                  </a:lnTo>
                  <a:lnTo>
                    <a:pt x="9" y="71"/>
                  </a:lnTo>
                  <a:lnTo>
                    <a:pt x="2" y="64"/>
                  </a:lnTo>
                  <a:lnTo>
                    <a:pt x="0" y="57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2" y="35"/>
                  </a:lnTo>
                  <a:lnTo>
                    <a:pt x="5" y="26"/>
                  </a:lnTo>
                  <a:lnTo>
                    <a:pt x="7" y="21"/>
                  </a:lnTo>
                  <a:lnTo>
                    <a:pt x="13" y="15"/>
                  </a:lnTo>
                  <a:lnTo>
                    <a:pt x="20" y="10"/>
                  </a:lnTo>
                  <a:lnTo>
                    <a:pt x="28" y="7"/>
                  </a:lnTo>
                  <a:lnTo>
                    <a:pt x="38" y="4"/>
                  </a:lnTo>
                  <a:lnTo>
                    <a:pt x="48" y="2"/>
                  </a:lnTo>
                  <a:lnTo>
                    <a:pt x="59" y="0"/>
                  </a:lnTo>
                  <a:lnTo>
                    <a:pt x="68" y="0"/>
                  </a:lnTo>
                  <a:lnTo>
                    <a:pt x="77" y="3"/>
                  </a:lnTo>
                  <a:lnTo>
                    <a:pt x="81" y="4"/>
                  </a:lnTo>
                  <a:lnTo>
                    <a:pt x="85" y="7"/>
                  </a:lnTo>
                  <a:lnTo>
                    <a:pt x="89" y="10"/>
                  </a:lnTo>
                  <a:lnTo>
                    <a:pt x="9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6" name="Freeform 52"/>
            <p:cNvSpPr>
              <a:spLocks/>
            </p:cNvSpPr>
            <p:nvPr/>
          </p:nvSpPr>
          <p:spPr bwMode="auto">
            <a:xfrm>
              <a:off x="4759" y="2165"/>
              <a:ext cx="58" cy="59"/>
            </a:xfrm>
            <a:custGeom>
              <a:avLst/>
              <a:gdLst>
                <a:gd name="T0" fmla="*/ 0 w 117"/>
                <a:gd name="T1" fmla="*/ 1 h 118"/>
                <a:gd name="T2" fmla="*/ 0 w 117"/>
                <a:gd name="T3" fmla="*/ 1 h 118"/>
                <a:gd name="T4" fmla="*/ 0 w 117"/>
                <a:gd name="T5" fmla="*/ 1 h 118"/>
                <a:gd name="T6" fmla="*/ 0 w 117"/>
                <a:gd name="T7" fmla="*/ 1 h 118"/>
                <a:gd name="T8" fmla="*/ 0 w 117"/>
                <a:gd name="T9" fmla="*/ 1 h 118"/>
                <a:gd name="T10" fmla="*/ 0 w 117"/>
                <a:gd name="T11" fmla="*/ 1 h 118"/>
                <a:gd name="T12" fmla="*/ 0 w 117"/>
                <a:gd name="T13" fmla="*/ 1 h 118"/>
                <a:gd name="T14" fmla="*/ 0 w 117"/>
                <a:gd name="T15" fmla="*/ 1 h 118"/>
                <a:gd name="T16" fmla="*/ 0 w 117"/>
                <a:gd name="T17" fmla="*/ 1 h 118"/>
                <a:gd name="T18" fmla="*/ 0 w 117"/>
                <a:gd name="T19" fmla="*/ 1 h 118"/>
                <a:gd name="T20" fmla="*/ 0 w 117"/>
                <a:gd name="T21" fmla="*/ 1 h 118"/>
                <a:gd name="T22" fmla="*/ 0 w 117"/>
                <a:gd name="T23" fmla="*/ 1 h 118"/>
                <a:gd name="T24" fmla="*/ 0 w 117"/>
                <a:gd name="T25" fmla="*/ 1 h 118"/>
                <a:gd name="T26" fmla="*/ 0 w 117"/>
                <a:gd name="T27" fmla="*/ 1 h 118"/>
                <a:gd name="T28" fmla="*/ 0 w 117"/>
                <a:gd name="T29" fmla="*/ 1 h 118"/>
                <a:gd name="T30" fmla="*/ 0 w 117"/>
                <a:gd name="T31" fmla="*/ 1 h 118"/>
                <a:gd name="T32" fmla="*/ 0 w 117"/>
                <a:gd name="T33" fmla="*/ 1 h 118"/>
                <a:gd name="T34" fmla="*/ 0 w 117"/>
                <a:gd name="T35" fmla="*/ 1 h 118"/>
                <a:gd name="T36" fmla="*/ 0 w 117"/>
                <a:gd name="T37" fmla="*/ 1 h 118"/>
                <a:gd name="T38" fmla="*/ 0 w 117"/>
                <a:gd name="T39" fmla="*/ 1 h 118"/>
                <a:gd name="T40" fmla="*/ 0 w 117"/>
                <a:gd name="T41" fmla="*/ 1 h 118"/>
                <a:gd name="T42" fmla="*/ 0 w 117"/>
                <a:gd name="T43" fmla="*/ 1 h 118"/>
                <a:gd name="T44" fmla="*/ 0 w 117"/>
                <a:gd name="T45" fmla="*/ 1 h 118"/>
                <a:gd name="T46" fmla="*/ 0 w 117"/>
                <a:gd name="T47" fmla="*/ 1 h 118"/>
                <a:gd name="T48" fmla="*/ 0 w 117"/>
                <a:gd name="T49" fmla="*/ 1 h 118"/>
                <a:gd name="T50" fmla="*/ 0 w 117"/>
                <a:gd name="T51" fmla="*/ 1 h 118"/>
                <a:gd name="T52" fmla="*/ 0 w 117"/>
                <a:gd name="T53" fmla="*/ 1 h 118"/>
                <a:gd name="T54" fmla="*/ 0 w 117"/>
                <a:gd name="T55" fmla="*/ 1 h 118"/>
                <a:gd name="T56" fmla="*/ 0 w 117"/>
                <a:gd name="T57" fmla="*/ 1 h 118"/>
                <a:gd name="T58" fmla="*/ 0 w 117"/>
                <a:gd name="T59" fmla="*/ 1 h 118"/>
                <a:gd name="T60" fmla="*/ 0 w 117"/>
                <a:gd name="T61" fmla="*/ 1 h 118"/>
                <a:gd name="T62" fmla="*/ 0 w 117"/>
                <a:gd name="T63" fmla="*/ 1 h 118"/>
                <a:gd name="T64" fmla="*/ 0 w 117"/>
                <a:gd name="T65" fmla="*/ 1 h 118"/>
                <a:gd name="T66" fmla="*/ 0 w 117"/>
                <a:gd name="T67" fmla="*/ 1 h 118"/>
                <a:gd name="T68" fmla="*/ 0 w 117"/>
                <a:gd name="T69" fmla="*/ 1 h 118"/>
                <a:gd name="T70" fmla="*/ 0 w 117"/>
                <a:gd name="T71" fmla="*/ 1 h 118"/>
                <a:gd name="T72" fmla="*/ 0 w 117"/>
                <a:gd name="T73" fmla="*/ 1 h 118"/>
                <a:gd name="T74" fmla="*/ 0 w 117"/>
                <a:gd name="T75" fmla="*/ 1 h 118"/>
                <a:gd name="T76" fmla="*/ 0 w 117"/>
                <a:gd name="T77" fmla="*/ 1 h 118"/>
                <a:gd name="T78" fmla="*/ 0 w 117"/>
                <a:gd name="T79" fmla="*/ 1 h 118"/>
                <a:gd name="T80" fmla="*/ 0 w 117"/>
                <a:gd name="T81" fmla="*/ 1 h 118"/>
                <a:gd name="T82" fmla="*/ 0 w 117"/>
                <a:gd name="T83" fmla="*/ 1 h 118"/>
                <a:gd name="T84" fmla="*/ 0 w 117"/>
                <a:gd name="T85" fmla="*/ 0 h 118"/>
                <a:gd name="T86" fmla="*/ 0 w 117"/>
                <a:gd name="T87" fmla="*/ 0 h 118"/>
                <a:gd name="T88" fmla="*/ 0 w 117"/>
                <a:gd name="T89" fmla="*/ 1 h 1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7" h="118">
                  <a:moveTo>
                    <a:pt x="71" y="1"/>
                  </a:moveTo>
                  <a:lnTo>
                    <a:pt x="81" y="8"/>
                  </a:lnTo>
                  <a:lnTo>
                    <a:pt x="91" y="15"/>
                  </a:lnTo>
                  <a:lnTo>
                    <a:pt x="99" y="23"/>
                  </a:lnTo>
                  <a:lnTo>
                    <a:pt x="106" y="33"/>
                  </a:lnTo>
                  <a:lnTo>
                    <a:pt x="111" y="43"/>
                  </a:lnTo>
                  <a:lnTo>
                    <a:pt x="116" y="54"/>
                  </a:lnTo>
                  <a:lnTo>
                    <a:pt x="116" y="59"/>
                  </a:lnTo>
                  <a:lnTo>
                    <a:pt x="117" y="65"/>
                  </a:lnTo>
                  <a:lnTo>
                    <a:pt x="116" y="72"/>
                  </a:lnTo>
                  <a:lnTo>
                    <a:pt x="114" y="77"/>
                  </a:lnTo>
                  <a:lnTo>
                    <a:pt x="111" y="83"/>
                  </a:lnTo>
                  <a:lnTo>
                    <a:pt x="109" y="89"/>
                  </a:lnTo>
                  <a:lnTo>
                    <a:pt x="104" y="94"/>
                  </a:lnTo>
                  <a:lnTo>
                    <a:pt x="102" y="100"/>
                  </a:lnTo>
                  <a:lnTo>
                    <a:pt x="98" y="105"/>
                  </a:lnTo>
                  <a:lnTo>
                    <a:pt x="92" y="109"/>
                  </a:lnTo>
                  <a:lnTo>
                    <a:pt x="88" y="114"/>
                  </a:lnTo>
                  <a:lnTo>
                    <a:pt x="82" y="116"/>
                  </a:lnTo>
                  <a:lnTo>
                    <a:pt x="75" y="118"/>
                  </a:lnTo>
                  <a:lnTo>
                    <a:pt x="68" y="118"/>
                  </a:lnTo>
                  <a:lnTo>
                    <a:pt x="63" y="118"/>
                  </a:lnTo>
                  <a:lnTo>
                    <a:pt x="57" y="118"/>
                  </a:lnTo>
                  <a:lnTo>
                    <a:pt x="46" y="114"/>
                  </a:lnTo>
                  <a:lnTo>
                    <a:pt x="35" y="108"/>
                  </a:lnTo>
                  <a:lnTo>
                    <a:pt x="25" y="101"/>
                  </a:lnTo>
                  <a:lnTo>
                    <a:pt x="17" y="93"/>
                  </a:lnTo>
                  <a:lnTo>
                    <a:pt x="9" y="84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3" y="54"/>
                  </a:lnTo>
                  <a:lnTo>
                    <a:pt x="7" y="44"/>
                  </a:lnTo>
                  <a:lnTo>
                    <a:pt x="13" y="36"/>
                  </a:lnTo>
                  <a:lnTo>
                    <a:pt x="20" y="27"/>
                  </a:lnTo>
                  <a:lnTo>
                    <a:pt x="27" y="19"/>
                  </a:lnTo>
                  <a:lnTo>
                    <a:pt x="35" y="12"/>
                  </a:lnTo>
                  <a:lnTo>
                    <a:pt x="45" y="5"/>
                  </a:lnTo>
                  <a:lnTo>
                    <a:pt x="49" y="5"/>
                  </a:lnTo>
                  <a:lnTo>
                    <a:pt x="52" y="5"/>
                  </a:lnTo>
                  <a:lnTo>
                    <a:pt x="55" y="4"/>
                  </a:lnTo>
                  <a:lnTo>
                    <a:pt x="57" y="3"/>
                  </a:lnTo>
                  <a:lnTo>
                    <a:pt x="61" y="1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7" name="Freeform 53"/>
            <p:cNvSpPr>
              <a:spLocks/>
            </p:cNvSpPr>
            <p:nvPr/>
          </p:nvSpPr>
          <p:spPr bwMode="auto">
            <a:xfrm>
              <a:off x="4717" y="2180"/>
              <a:ext cx="12" cy="13"/>
            </a:xfrm>
            <a:custGeom>
              <a:avLst/>
              <a:gdLst>
                <a:gd name="T0" fmla="*/ 0 w 25"/>
                <a:gd name="T1" fmla="*/ 1 h 25"/>
                <a:gd name="T2" fmla="*/ 0 w 25"/>
                <a:gd name="T3" fmla="*/ 1 h 25"/>
                <a:gd name="T4" fmla="*/ 0 w 25"/>
                <a:gd name="T5" fmla="*/ 1 h 25"/>
                <a:gd name="T6" fmla="*/ 0 w 25"/>
                <a:gd name="T7" fmla="*/ 1 h 25"/>
                <a:gd name="T8" fmla="*/ 0 w 25"/>
                <a:gd name="T9" fmla="*/ 1 h 25"/>
                <a:gd name="T10" fmla="*/ 0 w 25"/>
                <a:gd name="T11" fmla="*/ 1 h 25"/>
                <a:gd name="T12" fmla="*/ 0 w 25"/>
                <a:gd name="T13" fmla="*/ 1 h 25"/>
                <a:gd name="T14" fmla="*/ 0 w 25"/>
                <a:gd name="T15" fmla="*/ 1 h 25"/>
                <a:gd name="T16" fmla="*/ 0 w 25"/>
                <a:gd name="T17" fmla="*/ 1 h 25"/>
                <a:gd name="T18" fmla="*/ 0 w 25"/>
                <a:gd name="T19" fmla="*/ 1 h 25"/>
                <a:gd name="T20" fmla="*/ 0 w 25"/>
                <a:gd name="T21" fmla="*/ 1 h 25"/>
                <a:gd name="T22" fmla="*/ 0 w 25"/>
                <a:gd name="T23" fmla="*/ 1 h 25"/>
                <a:gd name="T24" fmla="*/ 0 w 25"/>
                <a:gd name="T25" fmla="*/ 1 h 25"/>
                <a:gd name="T26" fmla="*/ 0 w 25"/>
                <a:gd name="T27" fmla="*/ 1 h 25"/>
                <a:gd name="T28" fmla="*/ 0 w 25"/>
                <a:gd name="T29" fmla="*/ 1 h 25"/>
                <a:gd name="T30" fmla="*/ 0 w 25"/>
                <a:gd name="T31" fmla="*/ 1 h 25"/>
                <a:gd name="T32" fmla="*/ 0 w 25"/>
                <a:gd name="T33" fmla="*/ 1 h 25"/>
                <a:gd name="T34" fmla="*/ 0 w 25"/>
                <a:gd name="T35" fmla="*/ 1 h 25"/>
                <a:gd name="T36" fmla="*/ 0 w 25"/>
                <a:gd name="T37" fmla="*/ 0 h 25"/>
                <a:gd name="T38" fmla="*/ 0 w 25"/>
                <a:gd name="T39" fmla="*/ 0 h 25"/>
                <a:gd name="T40" fmla="*/ 0 w 25"/>
                <a:gd name="T41" fmla="*/ 0 h 25"/>
                <a:gd name="T42" fmla="*/ 0 w 25"/>
                <a:gd name="T43" fmla="*/ 1 h 25"/>
                <a:gd name="T44" fmla="*/ 0 w 25"/>
                <a:gd name="T45" fmla="*/ 1 h 25"/>
                <a:gd name="T46" fmla="*/ 0 w 25"/>
                <a:gd name="T47" fmla="*/ 1 h 25"/>
                <a:gd name="T48" fmla="*/ 0 w 25"/>
                <a:gd name="T49" fmla="*/ 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" h="25">
                  <a:moveTo>
                    <a:pt x="25" y="14"/>
                  </a:moveTo>
                  <a:lnTo>
                    <a:pt x="23" y="16"/>
                  </a:lnTo>
                  <a:lnTo>
                    <a:pt x="22" y="16"/>
                  </a:lnTo>
                  <a:lnTo>
                    <a:pt x="21" y="17"/>
                  </a:lnTo>
                  <a:lnTo>
                    <a:pt x="19" y="18"/>
                  </a:lnTo>
                  <a:lnTo>
                    <a:pt x="18" y="20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3" y="16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1" y="3"/>
                  </a:lnTo>
                  <a:lnTo>
                    <a:pt x="23" y="6"/>
                  </a:lnTo>
                  <a:lnTo>
                    <a:pt x="25" y="10"/>
                  </a:lnTo>
                  <a:lnTo>
                    <a:pt x="2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8" name="Freeform 54"/>
            <p:cNvSpPr>
              <a:spLocks/>
            </p:cNvSpPr>
            <p:nvPr/>
          </p:nvSpPr>
          <p:spPr bwMode="auto">
            <a:xfrm>
              <a:off x="4777" y="2187"/>
              <a:ext cx="12" cy="13"/>
            </a:xfrm>
            <a:custGeom>
              <a:avLst/>
              <a:gdLst>
                <a:gd name="T0" fmla="*/ 1 w 24"/>
                <a:gd name="T1" fmla="*/ 1 h 25"/>
                <a:gd name="T2" fmla="*/ 1 w 24"/>
                <a:gd name="T3" fmla="*/ 1 h 25"/>
                <a:gd name="T4" fmla="*/ 1 w 24"/>
                <a:gd name="T5" fmla="*/ 1 h 25"/>
                <a:gd name="T6" fmla="*/ 1 w 24"/>
                <a:gd name="T7" fmla="*/ 1 h 25"/>
                <a:gd name="T8" fmla="*/ 1 w 24"/>
                <a:gd name="T9" fmla="*/ 1 h 25"/>
                <a:gd name="T10" fmla="*/ 1 w 24"/>
                <a:gd name="T11" fmla="*/ 1 h 25"/>
                <a:gd name="T12" fmla="*/ 1 w 24"/>
                <a:gd name="T13" fmla="*/ 1 h 25"/>
                <a:gd name="T14" fmla="*/ 1 w 24"/>
                <a:gd name="T15" fmla="*/ 1 h 25"/>
                <a:gd name="T16" fmla="*/ 1 w 24"/>
                <a:gd name="T17" fmla="*/ 1 h 25"/>
                <a:gd name="T18" fmla="*/ 1 w 24"/>
                <a:gd name="T19" fmla="*/ 1 h 25"/>
                <a:gd name="T20" fmla="*/ 1 w 24"/>
                <a:gd name="T21" fmla="*/ 1 h 25"/>
                <a:gd name="T22" fmla="*/ 1 w 24"/>
                <a:gd name="T23" fmla="*/ 1 h 25"/>
                <a:gd name="T24" fmla="*/ 1 w 24"/>
                <a:gd name="T25" fmla="*/ 1 h 25"/>
                <a:gd name="T26" fmla="*/ 1 w 24"/>
                <a:gd name="T27" fmla="*/ 1 h 25"/>
                <a:gd name="T28" fmla="*/ 1 w 24"/>
                <a:gd name="T29" fmla="*/ 1 h 25"/>
                <a:gd name="T30" fmla="*/ 1 w 24"/>
                <a:gd name="T31" fmla="*/ 1 h 25"/>
                <a:gd name="T32" fmla="*/ 1 w 24"/>
                <a:gd name="T33" fmla="*/ 1 h 25"/>
                <a:gd name="T34" fmla="*/ 0 w 24"/>
                <a:gd name="T35" fmla="*/ 1 h 25"/>
                <a:gd name="T36" fmla="*/ 0 w 24"/>
                <a:gd name="T37" fmla="*/ 1 h 25"/>
                <a:gd name="T38" fmla="*/ 1 w 24"/>
                <a:gd name="T39" fmla="*/ 1 h 25"/>
                <a:gd name="T40" fmla="*/ 1 w 24"/>
                <a:gd name="T41" fmla="*/ 1 h 25"/>
                <a:gd name="T42" fmla="*/ 1 w 24"/>
                <a:gd name="T43" fmla="*/ 1 h 25"/>
                <a:gd name="T44" fmla="*/ 1 w 24"/>
                <a:gd name="T45" fmla="*/ 1 h 25"/>
                <a:gd name="T46" fmla="*/ 1 w 24"/>
                <a:gd name="T47" fmla="*/ 1 h 25"/>
                <a:gd name="T48" fmla="*/ 1 w 24"/>
                <a:gd name="T49" fmla="*/ 0 h 25"/>
                <a:gd name="T50" fmla="*/ 1 w 24"/>
                <a:gd name="T51" fmla="*/ 0 h 25"/>
                <a:gd name="T52" fmla="*/ 1 w 24"/>
                <a:gd name="T53" fmla="*/ 1 h 25"/>
                <a:gd name="T54" fmla="*/ 1 w 24"/>
                <a:gd name="T55" fmla="*/ 1 h 25"/>
                <a:gd name="T56" fmla="*/ 1 w 24"/>
                <a:gd name="T57" fmla="*/ 1 h 25"/>
                <a:gd name="T58" fmla="*/ 1 w 24"/>
                <a:gd name="T59" fmla="*/ 1 h 25"/>
                <a:gd name="T60" fmla="*/ 1 w 24"/>
                <a:gd name="T61" fmla="*/ 1 h 25"/>
                <a:gd name="T62" fmla="*/ 1 w 24"/>
                <a:gd name="T63" fmla="*/ 1 h 25"/>
                <a:gd name="T64" fmla="*/ 1 w 24"/>
                <a:gd name="T65" fmla="*/ 1 h 25"/>
                <a:gd name="T66" fmla="*/ 1 w 24"/>
                <a:gd name="T67" fmla="*/ 1 h 2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4" h="25">
                  <a:moveTo>
                    <a:pt x="24" y="15"/>
                  </a:moveTo>
                  <a:lnTo>
                    <a:pt x="23" y="15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4" y="18"/>
                  </a:lnTo>
                  <a:lnTo>
                    <a:pt x="13" y="20"/>
                  </a:lnTo>
                  <a:lnTo>
                    <a:pt x="12" y="21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3" y="8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2"/>
                  </a:lnTo>
                  <a:lnTo>
                    <a:pt x="20" y="3"/>
                  </a:lnTo>
                  <a:lnTo>
                    <a:pt x="21" y="4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9" name="Freeform 55"/>
            <p:cNvSpPr>
              <a:spLocks/>
            </p:cNvSpPr>
            <p:nvPr/>
          </p:nvSpPr>
          <p:spPr bwMode="auto">
            <a:xfrm>
              <a:off x="4311" y="2266"/>
              <a:ext cx="70" cy="18"/>
            </a:xfrm>
            <a:custGeom>
              <a:avLst/>
              <a:gdLst>
                <a:gd name="T0" fmla="*/ 1 w 140"/>
                <a:gd name="T1" fmla="*/ 1 h 36"/>
                <a:gd name="T2" fmla="*/ 1 w 140"/>
                <a:gd name="T3" fmla="*/ 1 h 36"/>
                <a:gd name="T4" fmla="*/ 1 w 140"/>
                <a:gd name="T5" fmla="*/ 1 h 36"/>
                <a:gd name="T6" fmla="*/ 1 w 140"/>
                <a:gd name="T7" fmla="*/ 1 h 36"/>
                <a:gd name="T8" fmla="*/ 1 w 140"/>
                <a:gd name="T9" fmla="*/ 1 h 36"/>
                <a:gd name="T10" fmla="*/ 1 w 140"/>
                <a:gd name="T11" fmla="*/ 1 h 36"/>
                <a:gd name="T12" fmla="*/ 1 w 140"/>
                <a:gd name="T13" fmla="*/ 1 h 36"/>
                <a:gd name="T14" fmla="*/ 1 w 140"/>
                <a:gd name="T15" fmla="*/ 1 h 36"/>
                <a:gd name="T16" fmla="*/ 1 w 140"/>
                <a:gd name="T17" fmla="*/ 1 h 36"/>
                <a:gd name="T18" fmla="*/ 1 w 140"/>
                <a:gd name="T19" fmla="*/ 1 h 36"/>
                <a:gd name="T20" fmla="*/ 1 w 140"/>
                <a:gd name="T21" fmla="*/ 1 h 36"/>
                <a:gd name="T22" fmla="*/ 1 w 140"/>
                <a:gd name="T23" fmla="*/ 1 h 36"/>
                <a:gd name="T24" fmla="*/ 1 w 140"/>
                <a:gd name="T25" fmla="*/ 1 h 36"/>
                <a:gd name="T26" fmla="*/ 1 w 140"/>
                <a:gd name="T27" fmla="*/ 1 h 36"/>
                <a:gd name="T28" fmla="*/ 1 w 140"/>
                <a:gd name="T29" fmla="*/ 1 h 36"/>
                <a:gd name="T30" fmla="*/ 1 w 140"/>
                <a:gd name="T31" fmla="*/ 1 h 36"/>
                <a:gd name="T32" fmla="*/ 1 w 140"/>
                <a:gd name="T33" fmla="*/ 1 h 36"/>
                <a:gd name="T34" fmla="*/ 0 w 140"/>
                <a:gd name="T35" fmla="*/ 1 h 36"/>
                <a:gd name="T36" fmla="*/ 1 w 140"/>
                <a:gd name="T37" fmla="*/ 1 h 36"/>
                <a:gd name="T38" fmla="*/ 1 w 140"/>
                <a:gd name="T39" fmla="*/ 1 h 36"/>
                <a:gd name="T40" fmla="*/ 1 w 140"/>
                <a:gd name="T41" fmla="*/ 1 h 36"/>
                <a:gd name="T42" fmla="*/ 1 w 140"/>
                <a:gd name="T43" fmla="*/ 1 h 36"/>
                <a:gd name="T44" fmla="*/ 1 w 140"/>
                <a:gd name="T45" fmla="*/ 0 h 36"/>
                <a:gd name="T46" fmla="*/ 1 w 140"/>
                <a:gd name="T47" fmla="*/ 1 h 36"/>
                <a:gd name="T48" fmla="*/ 1 w 140"/>
                <a:gd name="T49" fmla="*/ 1 h 36"/>
                <a:gd name="T50" fmla="*/ 1 w 140"/>
                <a:gd name="T51" fmla="*/ 1 h 36"/>
                <a:gd name="T52" fmla="*/ 1 w 140"/>
                <a:gd name="T53" fmla="*/ 1 h 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0" h="36">
                  <a:moveTo>
                    <a:pt x="140" y="14"/>
                  </a:moveTo>
                  <a:lnTo>
                    <a:pt x="129" y="11"/>
                  </a:lnTo>
                  <a:lnTo>
                    <a:pt x="116" y="10"/>
                  </a:lnTo>
                  <a:lnTo>
                    <a:pt x="105" y="10"/>
                  </a:lnTo>
                  <a:lnTo>
                    <a:pt x="93" y="11"/>
                  </a:lnTo>
                  <a:lnTo>
                    <a:pt x="82" y="14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8" y="24"/>
                  </a:lnTo>
                  <a:lnTo>
                    <a:pt x="42" y="24"/>
                  </a:lnTo>
                  <a:lnTo>
                    <a:pt x="36" y="25"/>
                  </a:lnTo>
                  <a:lnTo>
                    <a:pt x="29" y="28"/>
                  </a:lnTo>
                  <a:lnTo>
                    <a:pt x="23" y="31"/>
                  </a:lnTo>
                  <a:lnTo>
                    <a:pt x="18" y="32"/>
                  </a:lnTo>
                  <a:lnTo>
                    <a:pt x="12" y="35"/>
                  </a:lnTo>
                  <a:lnTo>
                    <a:pt x="7" y="36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17" y="18"/>
                  </a:lnTo>
                  <a:lnTo>
                    <a:pt x="33" y="10"/>
                  </a:lnTo>
                  <a:lnTo>
                    <a:pt x="51" y="4"/>
                  </a:lnTo>
                  <a:lnTo>
                    <a:pt x="68" y="1"/>
                  </a:lnTo>
                  <a:lnTo>
                    <a:pt x="86" y="0"/>
                  </a:lnTo>
                  <a:lnTo>
                    <a:pt x="104" y="1"/>
                  </a:lnTo>
                  <a:lnTo>
                    <a:pt x="122" y="4"/>
                  </a:lnTo>
                  <a:lnTo>
                    <a:pt x="140" y="8"/>
                  </a:lnTo>
                  <a:lnTo>
                    <a:pt x="14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0" name="Freeform 56"/>
            <p:cNvSpPr>
              <a:spLocks/>
            </p:cNvSpPr>
            <p:nvPr/>
          </p:nvSpPr>
          <p:spPr bwMode="auto">
            <a:xfrm>
              <a:off x="4309" y="2300"/>
              <a:ext cx="80" cy="34"/>
            </a:xfrm>
            <a:custGeom>
              <a:avLst/>
              <a:gdLst>
                <a:gd name="T0" fmla="*/ 0 w 161"/>
                <a:gd name="T1" fmla="*/ 0 h 69"/>
                <a:gd name="T2" fmla="*/ 0 w 161"/>
                <a:gd name="T3" fmla="*/ 0 h 69"/>
                <a:gd name="T4" fmla="*/ 0 w 161"/>
                <a:gd name="T5" fmla="*/ 0 h 69"/>
                <a:gd name="T6" fmla="*/ 0 w 161"/>
                <a:gd name="T7" fmla="*/ 0 h 69"/>
                <a:gd name="T8" fmla="*/ 0 w 161"/>
                <a:gd name="T9" fmla="*/ 0 h 69"/>
                <a:gd name="T10" fmla="*/ 0 w 161"/>
                <a:gd name="T11" fmla="*/ 0 h 69"/>
                <a:gd name="T12" fmla="*/ 0 w 161"/>
                <a:gd name="T13" fmla="*/ 0 h 69"/>
                <a:gd name="T14" fmla="*/ 0 w 161"/>
                <a:gd name="T15" fmla="*/ 0 h 69"/>
                <a:gd name="T16" fmla="*/ 0 w 161"/>
                <a:gd name="T17" fmla="*/ 0 h 69"/>
                <a:gd name="T18" fmla="*/ 0 w 161"/>
                <a:gd name="T19" fmla="*/ 0 h 69"/>
                <a:gd name="T20" fmla="*/ 0 w 161"/>
                <a:gd name="T21" fmla="*/ 0 h 69"/>
                <a:gd name="T22" fmla="*/ 0 w 161"/>
                <a:gd name="T23" fmla="*/ 0 h 69"/>
                <a:gd name="T24" fmla="*/ 0 w 161"/>
                <a:gd name="T25" fmla="*/ 0 h 69"/>
                <a:gd name="T26" fmla="*/ 0 w 161"/>
                <a:gd name="T27" fmla="*/ 0 h 69"/>
                <a:gd name="T28" fmla="*/ 0 w 161"/>
                <a:gd name="T29" fmla="*/ 0 h 69"/>
                <a:gd name="T30" fmla="*/ 0 w 161"/>
                <a:gd name="T31" fmla="*/ 0 h 69"/>
                <a:gd name="T32" fmla="*/ 0 w 161"/>
                <a:gd name="T33" fmla="*/ 0 h 69"/>
                <a:gd name="T34" fmla="*/ 0 w 161"/>
                <a:gd name="T35" fmla="*/ 0 h 69"/>
                <a:gd name="T36" fmla="*/ 0 w 161"/>
                <a:gd name="T37" fmla="*/ 0 h 69"/>
                <a:gd name="T38" fmla="*/ 0 w 161"/>
                <a:gd name="T39" fmla="*/ 0 h 69"/>
                <a:gd name="T40" fmla="*/ 0 w 161"/>
                <a:gd name="T41" fmla="*/ 0 h 69"/>
                <a:gd name="T42" fmla="*/ 0 w 161"/>
                <a:gd name="T43" fmla="*/ 0 h 69"/>
                <a:gd name="T44" fmla="*/ 0 w 161"/>
                <a:gd name="T45" fmla="*/ 0 h 69"/>
                <a:gd name="T46" fmla="*/ 0 w 161"/>
                <a:gd name="T47" fmla="*/ 0 h 69"/>
                <a:gd name="T48" fmla="*/ 0 w 161"/>
                <a:gd name="T49" fmla="*/ 0 h 69"/>
                <a:gd name="T50" fmla="*/ 0 w 161"/>
                <a:gd name="T51" fmla="*/ 0 h 69"/>
                <a:gd name="T52" fmla="*/ 0 w 161"/>
                <a:gd name="T53" fmla="*/ 0 h 69"/>
                <a:gd name="T54" fmla="*/ 0 w 161"/>
                <a:gd name="T55" fmla="*/ 0 h 69"/>
                <a:gd name="T56" fmla="*/ 0 w 161"/>
                <a:gd name="T57" fmla="*/ 0 h 69"/>
                <a:gd name="T58" fmla="*/ 0 w 161"/>
                <a:gd name="T59" fmla="*/ 0 h 69"/>
                <a:gd name="T60" fmla="*/ 0 w 161"/>
                <a:gd name="T61" fmla="*/ 0 h 69"/>
                <a:gd name="T62" fmla="*/ 0 w 161"/>
                <a:gd name="T63" fmla="*/ 0 h 69"/>
                <a:gd name="T64" fmla="*/ 0 w 161"/>
                <a:gd name="T65" fmla="*/ 0 h 69"/>
                <a:gd name="T66" fmla="*/ 0 w 161"/>
                <a:gd name="T67" fmla="*/ 0 h 69"/>
                <a:gd name="T68" fmla="*/ 0 w 161"/>
                <a:gd name="T69" fmla="*/ 0 h 69"/>
                <a:gd name="T70" fmla="*/ 0 w 161"/>
                <a:gd name="T71" fmla="*/ 0 h 69"/>
                <a:gd name="T72" fmla="*/ 0 w 161"/>
                <a:gd name="T73" fmla="*/ 0 h 69"/>
                <a:gd name="T74" fmla="*/ 0 w 161"/>
                <a:gd name="T75" fmla="*/ 0 h 69"/>
                <a:gd name="T76" fmla="*/ 0 w 161"/>
                <a:gd name="T77" fmla="*/ 0 h 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1" h="69">
                  <a:moveTo>
                    <a:pt x="161" y="14"/>
                  </a:moveTo>
                  <a:lnTo>
                    <a:pt x="159" y="17"/>
                  </a:lnTo>
                  <a:lnTo>
                    <a:pt x="158" y="18"/>
                  </a:lnTo>
                  <a:lnTo>
                    <a:pt x="155" y="19"/>
                  </a:lnTo>
                  <a:lnTo>
                    <a:pt x="154" y="18"/>
                  </a:lnTo>
                  <a:lnTo>
                    <a:pt x="151" y="18"/>
                  </a:lnTo>
                  <a:lnTo>
                    <a:pt x="150" y="17"/>
                  </a:lnTo>
                  <a:lnTo>
                    <a:pt x="147" y="15"/>
                  </a:lnTo>
                  <a:lnTo>
                    <a:pt x="145" y="15"/>
                  </a:lnTo>
                  <a:lnTo>
                    <a:pt x="134" y="15"/>
                  </a:lnTo>
                  <a:lnTo>
                    <a:pt x="123" y="15"/>
                  </a:lnTo>
                  <a:lnTo>
                    <a:pt x="114" y="17"/>
                  </a:lnTo>
                  <a:lnTo>
                    <a:pt x="104" y="19"/>
                  </a:lnTo>
                  <a:lnTo>
                    <a:pt x="86" y="26"/>
                  </a:lnTo>
                  <a:lnTo>
                    <a:pt x="68" y="33"/>
                  </a:lnTo>
                  <a:lnTo>
                    <a:pt x="51" y="43"/>
                  </a:lnTo>
                  <a:lnTo>
                    <a:pt x="34" y="53"/>
                  </a:lnTo>
                  <a:lnTo>
                    <a:pt x="18" y="61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8" y="51"/>
                  </a:lnTo>
                  <a:lnTo>
                    <a:pt x="12" y="44"/>
                  </a:lnTo>
                  <a:lnTo>
                    <a:pt x="19" y="38"/>
                  </a:lnTo>
                  <a:lnTo>
                    <a:pt x="26" y="33"/>
                  </a:lnTo>
                  <a:lnTo>
                    <a:pt x="34" y="29"/>
                  </a:lnTo>
                  <a:lnTo>
                    <a:pt x="41" y="25"/>
                  </a:lnTo>
                  <a:lnTo>
                    <a:pt x="51" y="22"/>
                  </a:lnTo>
                  <a:lnTo>
                    <a:pt x="69" y="17"/>
                  </a:lnTo>
                  <a:lnTo>
                    <a:pt x="87" y="13"/>
                  </a:lnTo>
                  <a:lnTo>
                    <a:pt x="104" y="7"/>
                  </a:lnTo>
                  <a:lnTo>
                    <a:pt x="120" y="0"/>
                  </a:lnTo>
                  <a:lnTo>
                    <a:pt x="126" y="0"/>
                  </a:lnTo>
                  <a:lnTo>
                    <a:pt x="132" y="1"/>
                  </a:lnTo>
                  <a:lnTo>
                    <a:pt x="137" y="3"/>
                  </a:lnTo>
                  <a:lnTo>
                    <a:pt x="144" y="4"/>
                  </a:lnTo>
                  <a:lnTo>
                    <a:pt x="148" y="6"/>
                  </a:lnTo>
                  <a:lnTo>
                    <a:pt x="154" y="8"/>
                  </a:lnTo>
                  <a:lnTo>
                    <a:pt x="158" y="11"/>
                  </a:lnTo>
                  <a:lnTo>
                    <a:pt x="1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1" name="Freeform 57"/>
            <p:cNvSpPr>
              <a:spLocks/>
            </p:cNvSpPr>
            <p:nvPr/>
          </p:nvSpPr>
          <p:spPr bwMode="auto">
            <a:xfrm>
              <a:off x="4389" y="2347"/>
              <a:ext cx="390" cy="207"/>
            </a:xfrm>
            <a:custGeom>
              <a:avLst/>
              <a:gdLst>
                <a:gd name="T0" fmla="*/ 2 w 780"/>
                <a:gd name="T1" fmla="*/ 0 h 415"/>
                <a:gd name="T2" fmla="*/ 2 w 780"/>
                <a:gd name="T3" fmla="*/ 0 h 415"/>
                <a:gd name="T4" fmla="*/ 2 w 780"/>
                <a:gd name="T5" fmla="*/ 0 h 415"/>
                <a:gd name="T6" fmla="*/ 2 w 780"/>
                <a:gd name="T7" fmla="*/ 0 h 415"/>
                <a:gd name="T8" fmla="*/ 3 w 780"/>
                <a:gd name="T9" fmla="*/ 0 h 415"/>
                <a:gd name="T10" fmla="*/ 3 w 780"/>
                <a:gd name="T11" fmla="*/ 0 h 415"/>
                <a:gd name="T12" fmla="*/ 3 w 780"/>
                <a:gd name="T13" fmla="*/ 0 h 415"/>
                <a:gd name="T14" fmla="*/ 3 w 780"/>
                <a:gd name="T15" fmla="*/ 0 h 415"/>
                <a:gd name="T16" fmla="*/ 3 w 780"/>
                <a:gd name="T17" fmla="*/ 0 h 415"/>
                <a:gd name="T18" fmla="*/ 3 w 780"/>
                <a:gd name="T19" fmla="*/ 0 h 415"/>
                <a:gd name="T20" fmla="*/ 3 w 780"/>
                <a:gd name="T21" fmla="*/ 1 h 415"/>
                <a:gd name="T22" fmla="*/ 3 w 780"/>
                <a:gd name="T23" fmla="*/ 1 h 415"/>
                <a:gd name="T24" fmla="*/ 3 w 780"/>
                <a:gd name="T25" fmla="*/ 1 h 415"/>
                <a:gd name="T26" fmla="*/ 3 w 780"/>
                <a:gd name="T27" fmla="*/ 1 h 415"/>
                <a:gd name="T28" fmla="*/ 3 w 780"/>
                <a:gd name="T29" fmla="*/ 1 h 415"/>
                <a:gd name="T30" fmla="*/ 3 w 780"/>
                <a:gd name="T31" fmla="*/ 1 h 415"/>
                <a:gd name="T32" fmla="*/ 2 w 780"/>
                <a:gd name="T33" fmla="*/ 1 h 415"/>
                <a:gd name="T34" fmla="*/ 2 w 780"/>
                <a:gd name="T35" fmla="*/ 1 h 415"/>
                <a:gd name="T36" fmla="*/ 2 w 780"/>
                <a:gd name="T37" fmla="*/ 1 h 415"/>
                <a:gd name="T38" fmla="*/ 2 w 780"/>
                <a:gd name="T39" fmla="*/ 1 h 415"/>
                <a:gd name="T40" fmla="*/ 2 w 780"/>
                <a:gd name="T41" fmla="*/ 1 h 415"/>
                <a:gd name="T42" fmla="*/ 2 w 780"/>
                <a:gd name="T43" fmla="*/ 1 h 415"/>
                <a:gd name="T44" fmla="*/ 2 w 780"/>
                <a:gd name="T45" fmla="*/ 1 h 415"/>
                <a:gd name="T46" fmla="*/ 2 w 780"/>
                <a:gd name="T47" fmla="*/ 1 h 415"/>
                <a:gd name="T48" fmla="*/ 2 w 780"/>
                <a:gd name="T49" fmla="*/ 0 h 415"/>
                <a:gd name="T50" fmla="*/ 2 w 780"/>
                <a:gd name="T51" fmla="*/ 0 h 415"/>
                <a:gd name="T52" fmla="*/ 2 w 780"/>
                <a:gd name="T53" fmla="*/ 0 h 415"/>
                <a:gd name="T54" fmla="*/ 2 w 780"/>
                <a:gd name="T55" fmla="*/ 0 h 415"/>
                <a:gd name="T56" fmla="*/ 2 w 780"/>
                <a:gd name="T57" fmla="*/ 0 h 415"/>
                <a:gd name="T58" fmla="*/ 1 w 780"/>
                <a:gd name="T59" fmla="*/ 0 h 415"/>
                <a:gd name="T60" fmla="*/ 1 w 780"/>
                <a:gd name="T61" fmla="*/ 1 h 415"/>
                <a:gd name="T62" fmla="*/ 1 w 780"/>
                <a:gd name="T63" fmla="*/ 1 h 415"/>
                <a:gd name="T64" fmla="*/ 1 w 780"/>
                <a:gd name="T65" fmla="*/ 1 h 415"/>
                <a:gd name="T66" fmla="*/ 1 w 780"/>
                <a:gd name="T67" fmla="*/ 0 h 415"/>
                <a:gd name="T68" fmla="*/ 0 w 780"/>
                <a:gd name="T69" fmla="*/ 0 h 415"/>
                <a:gd name="T70" fmla="*/ 1 w 780"/>
                <a:gd name="T71" fmla="*/ 0 h 415"/>
                <a:gd name="T72" fmla="*/ 1 w 780"/>
                <a:gd name="T73" fmla="*/ 0 h 415"/>
                <a:gd name="T74" fmla="*/ 1 w 780"/>
                <a:gd name="T75" fmla="*/ 0 h 415"/>
                <a:gd name="T76" fmla="*/ 1 w 780"/>
                <a:gd name="T77" fmla="*/ 0 h 415"/>
                <a:gd name="T78" fmla="*/ 1 w 780"/>
                <a:gd name="T79" fmla="*/ 0 h 415"/>
                <a:gd name="T80" fmla="*/ 1 w 780"/>
                <a:gd name="T81" fmla="*/ 0 h 415"/>
                <a:gd name="T82" fmla="*/ 1 w 780"/>
                <a:gd name="T83" fmla="*/ 0 h 415"/>
                <a:gd name="T84" fmla="*/ 1 w 780"/>
                <a:gd name="T85" fmla="*/ 0 h 415"/>
                <a:gd name="T86" fmla="*/ 1 w 780"/>
                <a:gd name="T87" fmla="*/ 0 h 415"/>
                <a:gd name="T88" fmla="*/ 1 w 780"/>
                <a:gd name="T89" fmla="*/ 0 h 415"/>
                <a:gd name="T90" fmla="*/ 1 w 780"/>
                <a:gd name="T91" fmla="*/ 0 h 415"/>
                <a:gd name="T92" fmla="*/ 1 w 780"/>
                <a:gd name="T93" fmla="*/ 0 h 415"/>
                <a:gd name="T94" fmla="*/ 1 w 780"/>
                <a:gd name="T95" fmla="*/ 0 h 415"/>
                <a:gd name="T96" fmla="*/ 1 w 780"/>
                <a:gd name="T97" fmla="*/ 0 h 415"/>
                <a:gd name="T98" fmla="*/ 1 w 780"/>
                <a:gd name="T99" fmla="*/ 0 h 415"/>
                <a:gd name="T100" fmla="*/ 2 w 780"/>
                <a:gd name="T101" fmla="*/ 0 h 4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80" h="415">
                  <a:moveTo>
                    <a:pt x="282" y="28"/>
                  </a:moveTo>
                  <a:lnTo>
                    <a:pt x="299" y="39"/>
                  </a:lnTo>
                  <a:lnTo>
                    <a:pt x="317" y="48"/>
                  </a:lnTo>
                  <a:lnTo>
                    <a:pt x="336" y="55"/>
                  </a:lnTo>
                  <a:lnTo>
                    <a:pt x="356" y="59"/>
                  </a:lnTo>
                  <a:lnTo>
                    <a:pt x="365" y="60"/>
                  </a:lnTo>
                  <a:lnTo>
                    <a:pt x="375" y="62"/>
                  </a:lnTo>
                  <a:lnTo>
                    <a:pt x="386" y="60"/>
                  </a:lnTo>
                  <a:lnTo>
                    <a:pt x="396" y="60"/>
                  </a:lnTo>
                  <a:lnTo>
                    <a:pt x="406" y="59"/>
                  </a:lnTo>
                  <a:lnTo>
                    <a:pt x="415" y="56"/>
                  </a:lnTo>
                  <a:lnTo>
                    <a:pt x="425" y="52"/>
                  </a:lnTo>
                  <a:lnTo>
                    <a:pt x="435" y="48"/>
                  </a:lnTo>
                  <a:lnTo>
                    <a:pt x="443" y="41"/>
                  </a:lnTo>
                  <a:lnTo>
                    <a:pt x="454" y="34"/>
                  </a:lnTo>
                  <a:lnTo>
                    <a:pt x="465" y="30"/>
                  </a:lnTo>
                  <a:lnTo>
                    <a:pt x="478" y="27"/>
                  </a:lnTo>
                  <a:lnTo>
                    <a:pt x="489" y="24"/>
                  </a:lnTo>
                  <a:lnTo>
                    <a:pt x="501" y="23"/>
                  </a:lnTo>
                  <a:lnTo>
                    <a:pt x="514" y="20"/>
                  </a:lnTo>
                  <a:lnTo>
                    <a:pt x="525" y="17"/>
                  </a:lnTo>
                  <a:lnTo>
                    <a:pt x="525" y="41"/>
                  </a:lnTo>
                  <a:lnTo>
                    <a:pt x="525" y="66"/>
                  </a:lnTo>
                  <a:lnTo>
                    <a:pt x="526" y="91"/>
                  </a:lnTo>
                  <a:lnTo>
                    <a:pt x="530" y="117"/>
                  </a:lnTo>
                  <a:lnTo>
                    <a:pt x="533" y="130"/>
                  </a:lnTo>
                  <a:lnTo>
                    <a:pt x="536" y="141"/>
                  </a:lnTo>
                  <a:lnTo>
                    <a:pt x="542" y="153"/>
                  </a:lnTo>
                  <a:lnTo>
                    <a:pt x="547" y="163"/>
                  </a:lnTo>
                  <a:lnTo>
                    <a:pt x="554" y="173"/>
                  </a:lnTo>
                  <a:lnTo>
                    <a:pt x="562" y="182"/>
                  </a:lnTo>
                  <a:lnTo>
                    <a:pt x="572" y="191"/>
                  </a:lnTo>
                  <a:lnTo>
                    <a:pt x="585" y="198"/>
                  </a:lnTo>
                  <a:lnTo>
                    <a:pt x="605" y="211"/>
                  </a:lnTo>
                  <a:lnTo>
                    <a:pt x="629" y="223"/>
                  </a:lnTo>
                  <a:lnTo>
                    <a:pt x="653" y="231"/>
                  </a:lnTo>
                  <a:lnTo>
                    <a:pt x="676" y="238"/>
                  </a:lnTo>
                  <a:lnTo>
                    <a:pt x="703" y="243"/>
                  </a:lnTo>
                  <a:lnTo>
                    <a:pt x="728" y="245"/>
                  </a:lnTo>
                  <a:lnTo>
                    <a:pt x="754" y="246"/>
                  </a:lnTo>
                  <a:lnTo>
                    <a:pt x="780" y="243"/>
                  </a:lnTo>
                  <a:lnTo>
                    <a:pt x="773" y="249"/>
                  </a:lnTo>
                  <a:lnTo>
                    <a:pt x="765" y="254"/>
                  </a:lnTo>
                  <a:lnTo>
                    <a:pt x="755" y="260"/>
                  </a:lnTo>
                  <a:lnTo>
                    <a:pt x="746" y="266"/>
                  </a:lnTo>
                  <a:lnTo>
                    <a:pt x="740" y="268"/>
                  </a:lnTo>
                  <a:lnTo>
                    <a:pt x="736" y="273"/>
                  </a:lnTo>
                  <a:lnTo>
                    <a:pt x="733" y="275"/>
                  </a:lnTo>
                  <a:lnTo>
                    <a:pt x="730" y="279"/>
                  </a:lnTo>
                  <a:lnTo>
                    <a:pt x="729" y="285"/>
                  </a:lnTo>
                  <a:lnTo>
                    <a:pt x="728" y="291"/>
                  </a:lnTo>
                  <a:lnTo>
                    <a:pt x="728" y="296"/>
                  </a:lnTo>
                  <a:lnTo>
                    <a:pt x="730" y="304"/>
                  </a:lnTo>
                  <a:lnTo>
                    <a:pt x="730" y="309"/>
                  </a:lnTo>
                  <a:lnTo>
                    <a:pt x="729" y="311"/>
                  </a:lnTo>
                  <a:lnTo>
                    <a:pt x="728" y="314"/>
                  </a:lnTo>
                  <a:lnTo>
                    <a:pt x="725" y="316"/>
                  </a:lnTo>
                  <a:lnTo>
                    <a:pt x="719" y="318"/>
                  </a:lnTo>
                  <a:lnTo>
                    <a:pt x="712" y="318"/>
                  </a:lnTo>
                  <a:lnTo>
                    <a:pt x="704" y="318"/>
                  </a:lnTo>
                  <a:lnTo>
                    <a:pt x="696" y="318"/>
                  </a:lnTo>
                  <a:lnTo>
                    <a:pt x="689" y="320"/>
                  </a:lnTo>
                  <a:lnTo>
                    <a:pt x="683" y="322"/>
                  </a:lnTo>
                  <a:lnTo>
                    <a:pt x="644" y="329"/>
                  </a:lnTo>
                  <a:lnTo>
                    <a:pt x="605" y="338"/>
                  </a:lnTo>
                  <a:lnTo>
                    <a:pt x="568" y="346"/>
                  </a:lnTo>
                  <a:lnTo>
                    <a:pt x="530" y="356"/>
                  </a:lnTo>
                  <a:lnTo>
                    <a:pt x="494" y="367"/>
                  </a:lnTo>
                  <a:lnTo>
                    <a:pt x="458" y="381"/>
                  </a:lnTo>
                  <a:lnTo>
                    <a:pt x="440" y="388"/>
                  </a:lnTo>
                  <a:lnTo>
                    <a:pt x="422" y="396"/>
                  </a:lnTo>
                  <a:lnTo>
                    <a:pt x="406" y="406"/>
                  </a:lnTo>
                  <a:lnTo>
                    <a:pt x="389" y="415"/>
                  </a:lnTo>
                  <a:lnTo>
                    <a:pt x="388" y="413"/>
                  </a:lnTo>
                  <a:lnTo>
                    <a:pt x="389" y="409"/>
                  </a:lnTo>
                  <a:lnTo>
                    <a:pt x="392" y="403"/>
                  </a:lnTo>
                  <a:lnTo>
                    <a:pt x="396" y="397"/>
                  </a:lnTo>
                  <a:lnTo>
                    <a:pt x="399" y="390"/>
                  </a:lnTo>
                  <a:lnTo>
                    <a:pt x="401" y="384"/>
                  </a:lnTo>
                  <a:lnTo>
                    <a:pt x="401" y="381"/>
                  </a:lnTo>
                  <a:lnTo>
                    <a:pt x="401" y="377"/>
                  </a:lnTo>
                  <a:lnTo>
                    <a:pt x="399" y="374"/>
                  </a:lnTo>
                  <a:lnTo>
                    <a:pt x="397" y="370"/>
                  </a:lnTo>
                  <a:lnTo>
                    <a:pt x="393" y="367"/>
                  </a:lnTo>
                  <a:lnTo>
                    <a:pt x="388" y="363"/>
                  </a:lnTo>
                  <a:lnTo>
                    <a:pt x="383" y="359"/>
                  </a:lnTo>
                  <a:lnTo>
                    <a:pt x="381" y="354"/>
                  </a:lnTo>
                  <a:lnTo>
                    <a:pt x="378" y="349"/>
                  </a:lnTo>
                  <a:lnTo>
                    <a:pt x="376" y="345"/>
                  </a:lnTo>
                  <a:lnTo>
                    <a:pt x="376" y="339"/>
                  </a:lnTo>
                  <a:lnTo>
                    <a:pt x="379" y="334"/>
                  </a:lnTo>
                  <a:lnTo>
                    <a:pt x="386" y="328"/>
                  </a:lnTo>
                  <a:lnTo>
                    <a:pt x="392" y="322"/>
                  </a:lnTo>
                  <a:lnTo>
                    <a:pt x="397" y="317"/>
                  </a:lnTo>
                  <a:lnTo>
                    <a:pt x="400" y="310"/>
                  </a:lnTo>
                  <a:lnTo>
                    <a:pt x="406" y="296"/>
                  </a:lnTo>
                  <a:lnTo>
                    <a:pt x="408" y="281"/>
                  </a:lnTo>
                  <a:lnTo>
                    <a:pt x="410" y="267"/>
                  </a:lnTo>
                  <a:lnTo>
                    <a:pt x="411" y="252"/>
                  </a:lnTo>
                  <a:lnTo>
                    <a:pt x="412" y="243"/>
                  </a:lnTo>
                  <a:lnTo>
                    <a:pt x="415" y="236"/>
                  </a:lnTo>
                  <a:lnTo>
                    <a:pt x="418" y="229"/>
                  </a:lnTo>
                  <a:lnTo>
                    <a:pt x="422" y="224"/>
                  </a:lnTo>
                  <a:lnTo>
                    <a:pt x="422" y="216"/>
                  </a:lnTo>
                  <a:lnTo>
                    <a:pt x="421" y="210"/>
                  </a:lnTo>
                  <a:lnTo>
                    <a:pt x="419" y="203"/>
                  </a:lnTo>
                  <a:lnTo>
                    <a:pt x="418" y="198"/>
                  </a:lnTo>
                  <a:lnTo>
                    <a:pt x="415" y="191"/>
                  </a:lnTo>
                  <a:lnTo>
                    <a:pt x="412" y="186"/>
                  </a:lnTo>
                  <a:lnTo>
                    <a:pt x="408" y="181"/>
                  </a:lnTo>
                  <a:lnTo>
                    <a:pt x="403" y="177"/>
                  </a:lnTo>
                  <a:lnTo>
                    <a:pt x="378" y="186"/>
                  </a:lnTo>
                  <a:lnTo>
                    <a:pt x="353" y="193"/>
                  </a:lnTo>
                  <a:lnTo>
                    <a:pt x="326" y="200"/>
                  </a:lnTo>
                  <a:lnTo>
                    <a:pt x="299" y="204"/>
                  </a:lnTo>
                  <a:lnTo>
                    <a:pt x="271" y="209"/>
                  </a:lnTo>
                  <a:lnTo>
                    <a:pt x="243" y="211"/>
                  </a:lnTo>
                  <a:lnTo>
                    <a:pt x="215" y="216"/>
                  </a:lnTo>
                  <a:lnTo>
                    <a:pt x="188" y="218"/>
                  </a:lnTo>
                  <a:lnTo>
                    <a:pt x="174" y="229"/>
                  </a:lnTo>
                  <a:lnTo>
                    <a:pt x="160" y="239"/>
                  </a:lnTo>
                  <a:lnTo>
                    <a:pt x="145" y="250"/>
                  </a:lnTo>
                  <a:lnTo>
                    <a:pt x="129" y="259"/>
                  </a:lnTo>
                  <a:lnTo>
                    <a:pt x="121" y="261"/>
                  </a:lnTo>
                  <a:lnTo>
                    <a:pt x="113" y="264"/>
                  </a:lnTo>
                  <a:lnTo>
                    <a:pt x="104" y="267"/>
                  </a:lnTo>
                  <a:lnTo>
                    <a:pt x="96" y="268"/>
                  </a:lnTo>
                  <a:lnTo>
                    <a:pt x="88" y="268"/>
                  </a:lnTo>
                  <a:lnTo>
                    <a:pt x="78" y="267"/>
                  </a:lnTo>
                  <a:lnTo>
                    <a:pt x="70" y="266"/>
                  </a:lnTo>
                  <a:lnTo>
                    <a:pt x="60" y="261"/>
                  </a:lnTo>
                  <a:lnTo>
                    <a:pt x="52" y="257"/>
                  </a:lnTo>
                  <a:lnTo>
                    <a:pt x="42" y="253"/>
                  </a:lnTo>
                  <a:lnTo>
                    <a:pt x="32" y="248"/>
                  </a:lnTo>
                  <a:lnTo>
                    <a:pt x="24" y="243"/>
                  </a:lnTo>
                  <a:lnTo>
                    <a:pt x="14" y="238"/>
                  </a:lnTo>
                  <a:lnTo>
                    <a:pt x="7" y="231"/>
                  </a:lnTo>
                  <a:lnTo>
                    <a:pt x="4" y="227"/>
                  </a:lnTo>
                  <a:lnTo>
                    <a:pt x="3" y="223"/>
                  </a:lnTo>
                  <a:lnTo>
                    <a:pt x="0" y="217"/>
                  </a:lnTo>
                  <a:lnTo>
                    <a:pt x="0" y="211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2" y="195"/>
                  </a:lnTo>
                  <a:lnTo>
                    <a:pt x="0" y="191"/>
                  </a:lnTo>
                  <a:lnTo>
                    <a:pt x="0" y="185"/>
                  </a:lnTo>
                  <a:lnTo>
                    <a:pt x="2" y="181"/>
                  </a:lnTo>
                  <a:lnTo>
                    <a:pt x="4" y="177"/>
                  </a:lnTo>
                  <a:lnTo>
                    <a:pt x="9" y="174"/>
                  </a:lnTo>
                  <a:lnTo>
                    <a:pt x="10" y="182"/>
                  </a:lnTo>
                  <a:lnTo>
                    <a:pt x="11" y="191"/>
                  </a:lnTo>
                  <a:lnTo>
                    <a:pt x="13" y="200"/>
                  </a:lnTo>
                  <a:lnTo>
                    <a:pt x="16" y="209"/>
                  </a:lnTo>
                  <a:lnTo>
                    <a:pt x="18" y="217"/>
                  </a:lnTo>
                  <a:lnTo>
                    <a:pt x="23" y="225"/>
                  </a:lnTo>
                  <a:lnTo>
                    <a:pt x="29" y="231"/>
                  </a:lnTo>
                  <a:lnTo>
                    <a:pt x="38" y="236"/>
                  </a:lnTo>
                  <a:lnTo>
                    <a:pt x="49" y="238"/>
                  </a:lnTo>
                  <a:lnTo>
                    <a:pt x="60" y="238"/>
                  </a:lnTo>
                  <a:lnTo>
                    <a:pt x="71" y="236"/>
                  </a:lnTo>
                  <a:lnTo>
                    <a:pt x="82" y="235"/>
                  </a:lnTo>
                  <a:lnTo>
                    <a:pt x="93" y="232"/>
                  </a:lnTo>
                  <a:lnTo>
                    <a:pt x="104" y="228"/>
                  </a:lnTo>
                  <a:lnTo>
                    <a:pt x="114" y="225"/>
                  </a:lnTo>
                  <a:lnTo>
                    <a:pt x="125" y="221"/>
                  </a:lnTo>
                  <a:lnTo>
                    <a:pt x="136" y="207"/>
                  </a:lnTo>
                  <a:lnTo>
                    <a:pt x="145" y="193"/>
                  </a:lnTo>
                  <a:lnTo>
                    <a:pt x="152" y="178"/>
                  </a:lnTo>
                  <a:lnTo>
                    <a:pt x="157" y="163"/>
                  </a:lnTo>
                  <a:lnTo>
                    <a:pt x="160" y="146"/>
                  </a:lnTo>
                  <a:lnTo>
                    <a:pt x="161" y="130"/>
                  </a:lnTo>
                  <a:lnTo>
                    <a:pt x="161" y="113"/>
                  </a:lnTo>
                  <a:lnTo>
                    <a:pt x="159" y="95"/>
                  </a:lnTo>
                  <a:lnTo>
                    <a:pt x="153" y="84"/>
                  </a:lnTo>
                  <a:lnTo>
                    <a:pt x="146" y="73"/>
                  </a:lnTo>
                  <a:lnTo>
                    <a:pt x="138" y="62"/>
                  </a:lnTo>
                  <a:lnTo>
                    <a:pt x="129" y="53"/>
                  </a:lnTo>
                  <a:lnTo>
                    <a:pt x="118" y="45"/>
                  </a:lnTo>
                  <a:lnTo>
                    <a:pt x="107" y="39"/>
                  </a:lnTo>
                  <a:lnTo>
                    <a:pt x="95" y="35"/>
                  </a:lnTo>
                  <a:lnTo>
                    <a:pt x="81" y="32"/>
                  </a:lnTo>
                  <a:lnTo>
                    <a:pt x="89" y="34"/>
                  </a:lnTo>
                  <a:lnTo>
                    <a:pt x="97" y="34"/>
                  </a:lnTo>
                  <a:lnTo>
                    <a:pt x="104" y="34"/>
                  </a:lnTo>
                  <a:lnTo>
                    <a:pt x="111" y="31"/>
                  </a:lnTo>
                  <a:lnTo>
                    <a:pt x="124" y="27"/>
                  </a:lnTo>
                  <a:lnTo>
                    <a:pt x="136" y="20"/>
                  </a:lnTo>
                  <a:lnTo>
                    <a:pt x="149" y="13"/>
                  </a:lnTo>
                  <a:lnTo>
                    <a:pt x="161" y="7"/>
                  </a:lnTo>
                  <a:lnTo>
                    <a:pt x="168" y="5"/>
                  </a:lnTo>
                  <a:lnTo>
                    <a:pt x="175" y="3"/>
                  </a:lnTo>
                  <a:lnTo>
                    <a:pt x="184" y="3"/>
                  </a:lnTo>
                  <a:lnTo>
                    <a:pt x="190" y="3"/>
                  </a:lnTo>
                  <a:lnTo>
                    <a:pt x="197" y="7"/>
                  </a:lnTo>
                  <a:lnTo>
                    <a:pt x="203" y="9"/>
                  </a:lnTo>
                  <a:lnTo>
                    <a:pt x="210" y="10"/>
                  </a:lnTo>
                  <a:lnTo>
                    <a:pt x="217" y="9"/>
                  </a:lnTo>
                  <a:lnTo>
                    <a:pt x="231" y="6"/>
                  </a:lnTo>
                  <a:lnTo>
                    <a:pt x="245" y="2"/>
                  </a:lnTo>
                  <a:lnTo>
                    <a:pt x="250" y="2"/>
                  </a:lnTo>
                  <a:lnTo>
                    <a:pt x="257" y="0"/>
                  </a:lnTo>
                  <a:lnTo>
                    <a:pt x="263" y="0"/>
                  </a:lnTo>
                  <a:lnTo>
                    <a:pt x="268" y="3"/>
                  </a:lnTo>
                  <a:lnTo>
                    <a:pt x="272" y="6"/>
                  </a:lnTo>
                  <a:lnTo>
                    <a:pt x="276" y="12"/>
                  </a:lnTo>
                  <a:lnTo>
                    <a:pt x="279" y="18"/>
                  </a:lnTo>
                  <a:lnTo>
                    <a:pt x="282" y="28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2" name="Freeform 58"/>
            <p:cNvSpPr>
              <a:spLocks/>
            </p:cNvSpPr>
            <p:nvPr/>
          </p:nvSpPr>
          <p:spPr bwMode="auto">
            <a:xfrm>
              <a:off x="3942" y="2374"/>
              <a:ext cx="513" cy="157"/>
            </a:xfrm>
            <a:custGeom>
              <a:avLst/>
              <a:gdLst>
                <a:gd name="T0" fmla="*/ 4 w 1026"/>
                <a:gd name="T1" fmla="*/ 0 h 315"/>
                <a:gd name="T2" fmla="*/ 4 w 1026"/>
                <a:gd name="T3" fmla="*/ 0 h 315"/>
                <a:gd name="T4" fmla="*/ 4 w 1026"/>
                <a:gd name="T5" fmla="*/ 0 h 315"/>
                <a:gd name="T6" fmla="*/ 4 w 1026"/>
                <a:gd name="T7" fmla="*/ 0 h 315"/>
                <a:gd name="T8" fmla="*/ 3 w 1026"/>
                <a:gd name="T9" fmla="*/ 0 h 315"/>
                <a:gd name="T10" fmla="*/ 3 w 1026"/>
                <a:gd name="T11" fmla="*/ 0 h 315"/>
                <a:gd name="T12" fmla="*/ 2 w 1026"/>
                <a:gd name="T13" fmla="*/ 0 h 315"/>
                <a:gd name="T14" fmla="*/ 2 w 1026"/>
                <a:gd name="T15" fmla="*/ 0 h 315"/>
                <a:gd name="T16" fmla="*/ 2 w 1026"/>
                <a:gd name="T17" fmla="*/ 0 h 315"/>
                <a:gd name="T18" fmla="*/ 2 w 1026"/>
                <a:gd name="T19" fmla="*/ 0 h 315"/>
                <a:gd name="T20" fmla="*/ 2 w 1026"/>
                <a:gd name="T21" fmla="*/ 1 h 315"/>
                <a:gd name="T22" fmla="*/ 2 w 1026"/>
                <a:gd name="T23" fmla="*/ 1 h 315"/>
                <a:gd name="T24" fmla="*/ 2 w 1026"/>
                <a:gd name="T25" fmla="*/ 1 h 315"/>
                <a:gd name="T26" fmla="*/ 2 w 1026"/>
                <a:gd name="T27" fmla="*/ 0 h 315"/>
                <a:gd name="T28" fmla="*/ 1 w 1026"/>
                <a:gd name="T29" fmla="*/ 0 h 315"/>
                <a:gd name="T30" fmla="*/ 1 w 1026"/>
                <a:gd name="T31" fmla="*/ 1 h 315"/>
                <a:gd name="T32" fmla="*/ 1 w 1026"/>
                <a:gd name="T33" fmla="*/ 1 h 315"/>
                <a:gd name="T34" fmla="*/ 1 w 1026"/>
                <a:gd name="T35" fmla="*/ 1 h 315"/>
                <a:gd name="T36" fmla="*/ 1 w 1026"/>
                <a:gd name="T37" fmla="*/ 1 h 315"/>
                <a:gd name="T38" fmla="*/ 1 w 1026"/>
                <a:gd name="T39" fmla="*/ 0 h 315"/>
                <a:gd name="T40" fmla="*/ 1 w 1026"/>
                <a:gd name="T41" fmla="*/ 0 h 315"/>
                <a:gd name="T42" fmla="*/ 1 w 1026"/>
                <a:gd name="T43" fmla="*/ 0 h 315"/>
                <a:gd name="T44" fmla="*/ 1 w 1026"/>
                <a:gd name="T45" fmla="*/ 0 h 315"/>
                <a:gd name="T46" fmla="*/ 1 w 1026"/>
                <a:gd name="T47" fmla="*/ 0 h 315"/>
                <a:gd name="T48" fmla="*/ 1 w 1026"/>
                <a:gd name="T49" fmla="*/ 1 h 315"/>
                <a:gd name="T50" fmla="*/ 1 w 1026"/>
                <a:gd name="T51" fmla="*/ 1 h 315"/>
                <a:gd name="T52" fmla="*/ 1 w 1026"/>
                <a:gd name="T53" fmla="*/ 0 h 315"/>
                <a:gd name="T54" fmla="*/ 1 w 1026"/>
                <a:gd name="T55" fmla="*/ 0 h 315"/>
                <a:gd name="T56" fmla="*/ 1 w 1026"/>
                <a:gd name="T57" fmla="*/ 0 h 315"/>
                <a:gd name="T58" fmla="*/ 1 w 1026"/>
                <a:gd name="T59" fmla="*/ 0 h 315"/>
                <a:gd name="T60" fmla="*/ 1 w 1026"/>
                <a:gd name="T61" fmla="*/ 0 h 315"/>
                <a:gd name="T62" fmla="*/ 1 w 1026"/>
                <a:gd name="T63" fmla="*/ 0 h 315"/>
                <a:gd name="T64" fmla="*/ 1 w 1026"/>
                <a:gd name="T65" fmla="*/ 0 h 315"/>
                <a:gd name="T66" fmla="*/ 1 w 1026"/>
                <a:gd name="T67" fmla="*/ 0 h 315"/>
                <a:gd name="T68" fmla="*/ 1 w 1026"/>
                <a:gd name="T69" fmla="*/ 0 h 315"/>
                <a:gd name="T70" fmla="*/ 1 w 1026"/>
                <a:gd name="T71" fmla="*/ 0 h 315"/>
                <a:gd name="T72" fmla="*/ 1 w 1026"/>
                <a:gd name="T73" fmla="*/ 0 h 315"/>
                <a:gd name="T74" fmla="*/ 1 w 1026"/>
                <a:gd name="T75" fmla="*/ 0 h 315"/>
                <a:gd name="T76" fmla="*/ 1 w 1026"/>
                <a:gd name="T77" fmla="*/ 0 h 315"/>
                <a:gd name="T78" fmla="*/ 1 w 1026"/>
                <a:gd name="T79" fmla="*/ 0 h 315"/>
                <a:gd name="T80" fmla="*/ 1 w 1026"/>
                <a:gd name="T81" fmla="*/ 0 h 315"/>
                <a:gd name="T82" fmla="*/ 1 w 1026"/>
                <a:gd name="T83" fmla="*/ 0 h 315"/>
                <a:gd name="T84" fmla="*/ 1 w 1026"/>
                <a:gd name="T85" fmla="*/ 0 h 315"/>
                <a:gd name="T86" fmla="*/ 1 w 1026"/>
                <a:gd name="T87" fmla="*/ 0 h 315"/>
                <a:gd name="T88" fmla="*/ 2 w 1026"/>
                <a:gd name="T89" fmla="*/ 0 h 315"/>
                <a:gd name="T90" fmla="*/ 2 w 1026"/>
                <a:gd name="T91" fmla="*/ 0 h 315"/>
                <a:gd name="T92" fmla="*/ 3 w 1026"/>
                <a:gd name="T93" fmla="*/ 0 h 315"/>
                <a:gd name="T94" fmla="*/ 3 w 1026"/>
                <a:gd name="T95" fmla="*/ 0 h 315"/>
                <a:gd name="T96" fmla="*/ 3 w 1026"/>
                <a:gd name="T97" fmla="*/ 0 h 315"/>
                <a:gd name="T98" fmla="*/ 4 w 1026"/>
                <a:gd name="T99" fmla="*/ 0 h 315"/>
                <a:gd name="T100" fmla="*/ 4 w 1026"/>
                <a:gd name="T101" fmla="*/ 0 h 3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26" h="315">
                  <a:moveTo>
                    <a:pt x="999" y="13"/>
                  </a:moveTo>
                  <a:lnTo>
                    <a:pt x="1002" y="19"/>
                  </a:lnTo>
                  <a:lnTo>
                    <a:pt x="1006" y="25"/>
                  </a:lnTo>
                  <a:lnTo>
                    <a:pt x="1010" y="30"/>
                  </a:lnTo>
                  <a:lnTo>
                    <a:pt x="1014" y="36"/>
                  </a:lnTo>
                  <a:lnTo>
                    <a:pt x="1019" y="41"/>
                  </a:lnTo>
                  <a:lnTo>
                    <a:pt x="1021" y="47"/>
                  </a:lnTo>
                  <a:lnTo>
                    <a:pt x="1024" y="54"/>
                  </a:lnTo>
                  <a:lnTo>
                    <a:pt x="1026" y="59"/>
                  </a:lnTo>
                  <a:lnTo>
                    <a:pt x="1016" y="59"/>
                  </a:lnTo>
                  <a:lnTo>
                    <a:pt x="1006" y="61"/>
                  </a:lnTo>
                  <a:lnTo>
                    <a:pt x="998" y="62"/>
                  </a:lnTo>
                  <a:lnTo>
                    <a:pt x="989" y="63"/>
                  </a:lnTo>
                  <a:lnTo>
                    <a:pt x="983" y="68"/>
                  </a:lnTo>
                  <a:lnTo>
                    <a:pt x="974" y="70"/>
                  </a:lnTo>
                  <a:lnTo>
                    <a:pt x="967" y="75"/>
                  </a:lnTo>
                  <a:lnTo>
                    <a:pt x="959" y="79"/>
                  </a:lnTo>
                  <a:lnTo>
                    <a:pt x="938" y="84"/>
                  </a:lnTo>
                  <a:lnTo>
                    <a:pt x="915" y="88"/>
                  </a:lnTo>
                  <a:lnTo>
                    <a:pt x="892" y="93"/>
                  </a:lnTo>
                  <a:lnTo>
                    <a:pt x="869" y="95"/>
                  </a:lnTo>
                  <a:lnTo>
                    <a:pt x="822" y="100"/>
                  </a:lnTo>
                  <a:lnTo>
                    <a:pt x="774" y="105"/>
                  </a:lnTo>
                  <a:lnTo>
                    <a:pt x="727" y="111"/>
                  </a:lnTo>
                  <a:lnTo>
                    <a:pt x="680" y="118"/>
                  </a:lnTo>
                  <a:lnTo>
                    <a:pt x="658" y="123"/>
                  </a:lnTo>
                  <a:lnTo>
                    <a:pt x="636" y="129"/>
                  </a:lnTo>
                  <a:lnTo>
                    <a:pt x="613" y="136"/>
                  </a:lnTo>
                  <a:lnTo>
                    <a:pt x="591" y="144"/>
                  </a:lnTo>
                  <a:lnTo>
                    <a:pt x="568" y="151"/>
                  </a:lnTo>
                  <a:lnTo>
                    <a:pt x="541" y="155"/>
                  </a:lnTo>
                  <a:lnTo>
                    <a:pt x="515" y="159"/>
                  </a:lnTo>
                  <a:lnTo>
                    <a:pt x="488" y="162"/>
                  </a:lnTo>
                  <a:lnTo>
                    <a:pt x="462" y="163"/>
                  </a:lnTo>
                  <a:lnTo>
                    <a:pt x="434" y="165"/>
                  </a:lnTo>
                  <a:lnTo>
                    <a:pt x="408" y="168"/>
                  </a:lnTo>
                  <a:lnTo>
                    <a:pt x="380" y="170"/>
                  </a:lnTo>
                  <a:lnTo>
                    <a:pt x="373" y="173"/>
                  </a:lnTo>
                  <a:lnTo>
                    <a:pt x="368" y="176"/>
                  </a:lnTo>
                  <a:lnTo>
                    <a:pt x="361" y="180"/>
                  </a:lnTo>
                  <a:lnTo>
                    <a:pt x="355" y="186"/>
                  </a:lnTo>
                  <a:lnTo>
                    <a:pt x="351" y="191"/>
                  </a:lnTo>
                  <a:lnTo>
                    <a:pt x="347" y="198"/>
                  </a:lnTo>
                  <a:lnTo>
                    <a:pt x="343" y="205"/>
                  </a:lnTo>
                  <a:lnTo>
                    <a:pt x="340" y="212"/>
                  </a:lnTo>
                  <a:lnTo>
                    <a:pt x="340" y="218"/>
                  </a:lnTo>
                  <a:lnTo>
                    <a:pt x="340" y="223"/>
                  </a:lnTo>
                  <a:lnTo>
                    <a:pt x="341" y="229"/>
                  </a:lnTo>
                  <a:lnTo>
                    <a:pt x="344" y="234"/>
                  </a:lnTo>
                  <a:lnTo>
                    <a:pt x="350" y="242"/>
                  </a:lnTo>
                  <a:lnTo>
                    <a:pt x="357" y="252"/>
                  </a:lnTo>
                  <a:lnTo>
                    <a:pt x="362" y="261"/>
                  </a:lnTo>
                  <a:lnTo>
                    <a:pt x="368" y="270"/>
                  </a:lnTo>
                  <a:lnTo>
                    <a:pt x="369" y="274"/>
                  </a:lnTo>
                  <a:lnTo>
                    <a:pt x="369" y="280"/>
                  </a:lnTo>
                  <a:lnTo>
                    <a:pt x="369" y="287"/>
                  </a:lnTo>
                  <a:lnTo>
                    <a:pt x="368" y="292"/>
                  </a:lnTo>
                  <a:lnTo>
                    <a:pt x="362" y="297"/>
                  </a:lnTo>
                  <a:lnTo>
                    <a:pt x="358" y="298"/>
                  </a:lnTo>
                  <a:lnTo>
                    <a:pt x="352" y="299"/>
                  </a:lnTo>
                  <a:lnTo>
                    <a:pt x="348" y="298"/>
                  </a:lnTo>
                  <a:lnTo>
                    <a:pt x="339" y="295"/>
                  </a:lnTo>
                  <a:lnTo>
                    <a:pt x="332" y="290"/>
                  </a:lnTo>
                  <a:lnTo>
                    <a:pt x="323" y="283"/>
                  </a:lnTo>
                  <a:lnTo>
                    <a:pt x="315" y="274"/>
                  </a:lnTo>
                  <a:lnTo>
                    <a:pt x="307" y="269"/>
                  </a:lnTo>
                  <a:lnTo>
                    <a:pt x="298" y="265"/>
                  </a:lnTo>
                  <a:lnTo>
                    <a:pt x="293" y="258"/>
                  </a:lnTo>
                  <a:lnTo>
                    <a:pt x="286" y="252"/>
                  </a:lnTo>
                  <a:lnTo>
                    <a:pt x="279" y="248"/>
                  </a:lnTo>
                  <a:lnTo>
                    <a:pt x="272" y="244"/>
                  </a:lnTo>
                  <a:lnTo>
                    <a:pt x="265" y="240"/>
                  </a:lnTo>
                  <a:lnTo>
                    <a:pt x="257" y="238"/>
                  </a:lnTo>
                  <a:lnTo>
                    <a:pt x="248" y="238"/>
                  </a:lnTo>
                  <a:lnTo>
                    <a:pt x="239" y="241"/>
                  </a:lnTo>
                  <a:lnTo>
                    <a:pt x="228" y="248"/>
                  </a:lnTo>
                  <a:lnTo>
                    <a:pt x="215" y="255"/>
                  </a:lnTo>
                  <a:lnTo>
                    <a:pt x="201" y="263"/>
                  </a:lnTo>
                  <a:lnTo>
                    <a:pt x="189" y="272"/>
                  </a:lnTo>
                  <a:lnTo>
                    <a:pt x="178" y="281"/>
                  </a:lnTo>
                  <a:lnTo>
                    <a:pt x="166" y="291"/>
                  </a:lnTo>
                  <a:lnTo>
                    <a:pt x="155" y="302"/>
                  </a:lnTo>
                  <a:lnTo>
                    <a:pt x="147" y="313"/>
                  </a:lnTo>
                  <a:lnTo>
                    <a:pt x="144" y="315"/>
                  </a:lnTo>
                  <a:lnTo>
                    <a:pt x="142" y="315"/>
                  </a:lnTo>
                  <a:lnTo>
                    <a:pt x="139" y="315"/>
                  </a:lnTo>
                  <a:lnTo>
                    <a:pt x="135" y="313"/>
                  </a:lnTo>
                  <a:lnTo>
                    <a:pt x="132" y="312"/>
                  </a:lnTo>
                  <a:lnTo>
                    <a:pt x="129" y="311"/>
                  </a:lnTo>
                  <a:lnTo>
                    <a:pt x="125" y="309"/>
                  </a:lnTo>
                  <a:lnTo>
                    <a:pt x="122" y="306"/>
                  </a:lnTo>
                  <a:lnTo>
                    <a:pt x="122" y="301"/>
                  </a:lnTo>
                  <a:lnTo>
                    <a:pt x="122" y="295"/>
                  </a:lnTo>
                  <a:lnTo>
                    <a:pt x="125" y="291"/>
                  </a:lnTo>
                  <a:lnTo>
                    <a:pt x="126" y="287"/>
                  </a:lnTo>
                  <a:lnTo>
                    <a:pt x="133" y="279"/>
                  </a:lnTo>
                  <a:lnTo>
                    <a:pt x="143" y="270"/>
                  </a:lnTo>
                  <a:lnTo>
                    <a:pt x="151" y="263"/>
                  </a:lnTo>
                  <a:lnTo>
                    <a:pt x="160" y="256"/>
                  </a:lnTo>
                  <a:lnTo>
                    <a:pt x="164" y="254"/>
                  </a:lnTo>
                  <a:lnTo>
                    <a:pt x="166" y="249"/>
                  </a:lnTo>
                  <a:lnTo>
                    <a:pt x="168" y="245"/>
                  </a:lnTo>
                  <a:lnTo>
                    <a:pt x="169" y="241"/>
                  </a:lnTo>
                  <a:lnTo>
                    <a:pt x="171" y="238"/>
                  </a:lnTo>
                  <a:lnTo>
                    <a:pt x="173" y="237"/>
                  </a:lnTo>
                  <a:lnTo>
                    <a:pt x="175" y="236"/>
                  </a:lnTo>
                  <a:lnTo>
                    <a:pt x="178" y="236"/>
                  </a:lnTo>
                  <a:lnTo>
                    <a:pt x="179" y="234"/>
                  </a:lnTo>
                  <a:lnTo>
                    <a:pt x="180" y="233"/>
                  </a:lnTo>
                  <a:lnTo>
                    <a:pt x="180" y="230"/>
                  </a:lnTo>
                  <a:lnTo>
                    <a:pt x="180" y="227"/>
                  </a:lnTo>
                  <a:lnTo>
                    <a:pt x="178" y="224"/>
                  </a:lnTo>
                  <a:lnTo>
                    <a:pt x="175" y="223"/>
                  </a:lnTo>
                  <a:lnTo>
                    <a:pt x="172" y="222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1" y="222"/>
                  </a:lnTo>
                  <a:lnTo>
                    <a:pt x="158" y="223"/>
                  </a:lnTo>
                  <a:lnTo>
                    <a:pt x="150" y="233"/>
                  </a:lnTo>
                  <a:lnTo>
                    <a:pt x="140" y="241"/>
                  </a:lnTo>
                  <a:lnTo>
                    <a:pt x="130" y="248"/>
                  </a:lnTo>
                  <a:lnTo>
                    <a:pt x="119" y="256"/>
                  </a:lnTo>
                  <a:lnTo>
                    <a:pt x="108" y="263"/>
                  </a:lnTo>
                  <a:lnTo>
                    <a:pt x="98" y="270"/>
                  </a:lnTo>
                  <a:lnTo>
                    <a:pt x="87" y="277"/>
                  </a:lnTo>
                  <a:lnTo>
                    <a:pt x="78" y="286"/>
                  </a:lnTo>
                  <a:lnTo>
                    <a:pt x="75" y="281"/>
                  </a:lnTo>
                  <a:lnTo>
                    <a:pt x="74" y="279"/>
                  </a:lnTo>
                  <a:lnTo>
                    <a:pt x="74" y="276"/>
                  </a:lnTo>
                  <a:lnTo>
                    <a:pt x="74" y="273"/>
                  </a:lnTo>
                  <a:lnTo>
                    <a:pt x="75" y="267"/>
                  </a:lnTo>
                  <a:lnTo>
                    <a:pt x="79" y="262"/>
                  </a:lnTo>
                  <a:lnTo>
                    <a:pt x="83" y="258"/>
                  </a:lnTo>
                  <a:lnTo>
                    <a:pt x="90" y="254"/>
                  </a:lnTo>
                  <a:lnTo>
                    <a:pt x="96" y="249"/>
                  </a:lnTo>
                  <a:lnTo>
                    <a:pt x="101" y="247"/>
                  </a:lnTo>
                  <a:lnTo>
                    <a:pt x="105" y="245"/>
                  </a:lnTo>
                  <a:lnTo>
                    <a:pt x="111" y="242"/>
                  </a:lnTo>
                  <a:lnTo>
                    <a:pt x="115" y="240"/>
                  </a:lnTo>
                  <a:lnTo>
                    <a:pt x="119" y="237"/>
                  </a:lnTo>
                  <a:lnTo>
                    <a:pt x="123" y="233"/>
                  </a:lnTo>
                  <a:lnTo>
                    <a:pt x="126" y="227"/>
                  </a:lnTo>
                  <a:lnTo>
                    <a:pt x="129" y="223"/>
                  </a:lnTo>
                  <a:lnTo>
                    <a:pt x="132" y="219"/>
                  </a:lnTo>
                  <a:lnTo>
                    <a:pt x="132" y="216"/>
                  </a:lnTo>
                  <a:lnTo>
                    <a:pt x="132" y="213"/>
                  </a:lnTo>
                  <a:lnTo>
                    <a:pt x="130" y="211"/>
                  </a:lnTo>
                  <a:lnTo>
                    <a:pt x="130" y="209"/>
                  </a:lnTo>
                  <a:lnTo>
                    <a:pt x="129" y="206"/>
                  </a:lnTo>
                  <a:lnTo>
                    <a:pt x="128" y="205"/>
                  </a:lnTo>
                  <a:lnTo>
                    <a:pt x="125" y="202"/>
                  </a:lnTo>
                  <a:lnTo>
                    <a:pt x="123" y="201"/>
                  </a:lnTo>
                  <a:lnTo>
                    <a:pt x="115" y="202"/>
                  </a:lnTo>
                  <a:lnTo>
                    <a:pt x="110" y="204"/>
                  </a:lnTo>
                  <a:lnTo>
                    <a:pt x="103" y="206"/>
                  </a:lnTo>
                  <a:lnTo>
                    <a:pt x="97" y="209"/>
                  </a:lnTo>
                  <a:lnTo>
                    <a:pt x="87" y="218"/>
                  </a:lnTo>
                  <a:lnTo>
                    <a:pt x="76" y="226"/>
                  </a:lnTo>
                  <a:lnTo>
                    <a:pt x="67" y="233"/>
                  </a:lnTo>
                  <a:lnTo>
                    <a:pt x="55" y="240"/>
                  </a:lnTo>
                  <a:lnTo>
                    <a:pt x="49" y="241"/>
                  </a:lnTo>
                  <a:lnTo>
                    <a:pt x="42" y="242"/>
                  </a:lnTo>
                  <a:lnTo>
                    <a:pt x="35" y="242"/>
                  </a:lnTo>
                  <a:lnTo>
                    <a:pt x="26" y="242"/>
                  </a:lnTo>
                  <a:lnTo>
                    <a:pt x="26" y="236"/>
                  </a:lnTo>
                  <a:lnTo>
                    <a:pt x="35" y="229"/>
                  </a:lnTo>
                  <a:lnTo>
                    <a:pt x="43" y="223"/>
                  </a:lnTo>
                  <a:lnTo>
                    <a:pt x="51" y="218"/>
                  </a:lnTo>
                  <a:lnTo>
                    <a:pt x="60" y="212"/>
                  </a:lnTo>
                  <a:lnTo>
                    <a:pt x="68" y="208"/>
                  </a:lnTo>
                  <a:lnTo>
                    <a:pt x="78" y="204"/>
                  </a:lnTo>
                  <a:lnTo>
                    <a:pt x="87" y="199"/>
                  </a:lnTo>
                  <a:lnTo>
                    <a:pt x="97" y="197"/>
                  </a:lnTo>
                  <a:lnTo>
                    <a:pt x="94" y="194"/>
                  </a:lnTo>
                  <a:lnTo>
                    <a:pt x="93" y="193"/>
                  </a:lnTo>
                  <a:lnTo>
                    <a:pt x="93" y="190"/>
                  </a:lnTo>
                  <a:lnTo>
                    <a:pt x="94" y="188"/>
                  </a:lnTo>
                  <a:lnTo>
                    <a:pt x="97" y="186"/>
                  </a:lnTo>
                  <a:lnTo>
                    <a:pt x="101" y="181"/>
                  </a:lnTo>
                  <a:lnTo>
                    <a:pt x="105" y="179"/>
                  </a:lnTo>
                  <a:lnTo>
                    <a:pt x="107" y="176"/>
                  </a:lnTo>
                  <a:lnTo>
                    <a:pt x="107" y="174"/>
                  </a:lnTo>
                  <a:lnTo>
                    <a:pt x="105" y="172"/>
                  </a:lnTo>
                  <a:lnTo>
                    <a:pt x="104" y="170"/>
                  </a:lnTo>
                  <a:lnTo>
                    <a:pt x="100" y="168"/>
                  </a:lnTo>
                  <a:lnTo>
                    <a:pt x="93" y="168"/>
                  </a:lnTo>
                  <a:lnTo>
                    <a:pt x="86" y="168"/>
                  </a:lnTo>
                  <a:lnTo>
                    <a:pt x="78" y="169"/>
                  </a:lnTo>
                  <a:lnTo>
                    <a:pt x="71" y="170"/>
                  </a:lnTo>
                  <a:lnTo>
                    <a:pt x="58" y="176"/>
                  </a:lnTo>
                  <a:lnTo>
                    <a:pt x="44" y="183"/>
                  </a:lnTo>
                  <a:lnTo>
                    <a:pt x="32" y="191"/>
                  </a:lnTo>
                  <a:lnTo>
                    <a:pt x="21" y="199"/>
                  </a:lnTo>
                  <a:lnTo>
                    <a:pt x="10" y="209"/>
                  </a:lnTo>
                  <a:lnTo>
                    <a:pt x="0" y="218"/>
                  </a:lnTo>
                  <a:lnTo>
                    <a:pt x="6" y="206"/>
                  </a:lnTo>
                  <a:lnTo>
                    <a:pt x="11" y="195"/>
                  </a:lnTo>
                  <a:lnTo>
                    <a:pt x="18" y="184"/>
                  </a:lnTo>
                  <a:lnTo>
                    <a:pt x="25" y="174"/>
                  </a:lnTo>
                  <a:lnTo>
                    <a:pt x="33" y="165"/>
                  </a:lnTo>
                  <a:lnTo>
                    <a:pt x="43" y="158"/>
                  </a:lnTo>
                  <a:lnTo>
                    <a:pt x="49" y="155"/>
                  </a:lnTo>
                  <a:lnTo>
                    <a:pt x="55" y="152"/>
                  </a:lnTo>
                  <a:lnTo>
                    <a:pt x="61" y="151"/>
                  </a:lnTo>
                  <a:lnTo>
                    <a:pt x="68" y="151"/>
                  </a:lnTo>
                  <a:lnTo>
                    <a:pt x="75" y="148"/>
                  </a:lnTo>
                  <a:lnTo>
                    <a:pt x="83" y="148"/>
                  </a:lnTo>
                  <a:lnTo>
                    <a:pt x="92" y="149"/>
                  </a:lnTo>
                  <a:lnTo>
                    <a:pt x="100" y="151"/>
                  </a:lnTo>
                  <a:lnTo>
                    <a:pt x="108" y="151"/>
                  </a:lnTo>
                  <a:lnTo>
                    <a:pt x="115" y="149"/>
                  </a:lnTo>
                  <a:lnTo>
                    <a:pt x="119" y="148"/>
                  </a:lnTo>
                  <a:lnTo>
                    <a:pt x="123" y="147"/>
                  </a:lnTo>
                  <a:lnTo>
                    <a:pt x="128" y="144"/>
                  </a:lnTo>
                  <a:lnTo>
                    <a:pt x="130" y="140"/>
                  </a:lnTo>
                  <a:lnTo>
                    <a:pt x="160" y="136"/>
                  </a:lnTo>
                  <a:lnTo>
                    <a:pt x="187" y="133"/>
                  </a:lnTo>
                  <a:lnTo>
                    <a:pt x="215" y="131"/>
                  </a:lnTo>
                  <a:lnTo>
                    <a:pt x="243" y="131"/>
                  </a:lnTo>
                  <a:lnTo>
                    <a:pt x="271" y="133"/>
                  </a:lnTo>
                  <a:lnTo>
                    <a:pt x="298" y="133"/>
                  </a:lnTo>
                  <a:lnTo>
                    <a:pt x="327" y="133"/>
                  </a:lnTo>
                  <a:lnTo>
                    <a:pt x="358" y="131"/>
                  </a:lnTo>
                  <a:lnTo>
                    <a:pt x="380" y="122"/>
                  </a:lnTo>
                  <a:lnTo>
                    <a:pt x="404" y="113"/>
                  </a:lnTo>
                  <a:lnTo>
                    <a:pt x="426" y="105"/>
                  </a:lnTo>
                  <a:lnTo>
                    <a:pt x="448" y="98"/>
                  </a:lnTo>
                  <a:lnTo>
                    <a:pt x="472" y="93"/>
                  </a:lnTo>
                  <a:lnTo>
                    <a:pt x="497" y="88"/>
                  </a:lnTo>
                  <a:lnTo>
                    <a:pt x="520" y="87"/>
                  </a:lnTo>
                  <a:lnTo>
                    <a:pt x="547" y="86"/>
                  </a:lnTo>
                  <a:lnTo>
                    <a:pt x="559" y="80"/>
                  </a:lnTo>
                  <a:lnTo>
                    <a:pt x="570" y="77"/>
                  </a:lnTo>
                  <a:lnTo>
                    <a:pt x="583" y="76"/>
                  </a:lnTo>
                  <a:lnTo>
                    <a:pt x="595" y="75"/>
                  </a:lnTo>
                  <a:lnTo>
                    <a:pt x="609" y="75"/>
                  </a:lnTo>
                  <a:lnTo>
                    <a:pt x="622" y="75"/>
                  </a:lnTo>
                  <a:lnTo>
                    <a:pt x="636" y="73"/>
                  </a:lnTo>
                  <a:lnTo>
                    <a:pt x="649" y="73"/>
                  </a:lnTo>
                  <a:lnTo>
                    <a:pt x="672" y="72"/>
                  </a:lnTo>
                  <a:lnTo>
                    <a:pt x="692" y="70"/>
                  </a:lnTo>
                  <a:lnTo>
                    <a:pt x="715" y="69"/>
                  </a:lnTo>
                  <a:lnTo>
                    <a:pt x="735" y="68"/>
                  </a:lnTo>
                  <a:lnTo>
                    <a:pt x="758" y="66"/>
                  </a:lnTo>
                  <a:lnTo>
                    <a:pt x="779" y="62"/>
                  </a:lnTo>
                  <a:lnTo>
                    <a:pt x="798" y="56"/>
                  </a:lnTo>
                  <a:lnTo>
                    <a:pt x="817" y="50"/>
                  </a:lnTo>
                  <a:lnTo>
                    <a:pt x="834" y="44"/>
                  </a:lnTo>
                  <a:lnTo>
                    <a:pt x="852" y="38"/>
                  </a:lnTo>
                  <a:lnTo>
                    <a:pt x="870" y="34"/>
                  </a:lnTo>
                  <a:lnTo>
                    <a:pt x="887" y="30"/>
                  </a:lnTo>
                  <a:lnTo>
                    <a:pt x="903" y="25"/>
                  </a:lnTo>
                  <a:lnTo>
                    <a:pt x="920" y="19"/>
                  </a:lnTo>
                  <a:lnTo>
                    <a:pt x="935" y="11"/>
                  </a:lnTo>
                  <a:lnTo>
                    <a:pt x="951" y="0"/>
                  </a:lnTo>
                  <a:lnTo>
                    <a:pt x="999" y="13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3" name="Freeform 59"/>
            <p:cNvSpPr>
              <a:spLocks/>
            </p:cNvSpPr>
            <p:nvPr/>
          </p:nvSpPr>
          <p:spPr bwMode="auto">
            <a:xfrm>
              <a:off x="4816" y="2347"/>
              <a:ext cx="258" cy="257"/>
            </a:xfrm>
            <a:custGeom>
              <a:avLst/>
              <a:gdLst>
                <a:gd name="T0" fmla="*/ 2 w 516"/>
                <a:gd name="T1" fmla="*/ 1 h 513"/>
                <a:gd name="T2" fmla="*/ 2 w 516"/>
                <a:gd name="T3" fmla="*/ 1 h 513"/>
                <a:gd name="T4" fmla="*/ 3 w 516"/>
                <a:gd name="T5" fmla="*/ 1 h 513"/>
                <a:gd name="T6" fmla="*/ 2 w 516"/>
                <a:gd name="T7" fmla="*/ 1 h 513"/>
                <a:gd name="T8" fmla="*/ 2 w 516"/>
                <a:gd name="T9" fmla="*/ 1 h 513"/>
                <a:gd name="T10" fmla="*/ 2 w 516"/>
                <a:gd name="T11" fmla="*/ 2 h 513"/>
                <a:gd name="T12" fmla="*/ 2 w 516"/>
                <a:gd name="T13" fmla="*/ 2 h 513"/>
                <a:gd name="T14" fmla="*/ 2 w 516"/>
                <a:gd name="T15" fmla="*/ 2 h 513"/>
                <a:gd name="T16" fmla="*/ 2 w 516"/>
                <a:gd name="T17" fmla="*/ 2 h 513"/>
                <a:gd name="T18" fmla="*/ 1 w 516"/>
                <a:gd name="T19" fmla="*/ 2 h 513"/>
                <a:gd name="T20" fmla="*/ 1 w 516"/>
                <a:gd name="T21" fmla="*/ 2 h 513"/>
                <a:gd name="T22" fmla="*/ 1 w 516"/>
                <a:gd name="T23" fmla="*/ 2 h 513"/>
                <a:gd name="T24" fmla="*/ 1 w 516"/>
                <a:gd name="T25" fmla="*/ 2 h 513"/>
                <a:gd name="T26" fmla="*/ 1 w 516"/>
                <a:gd name="T27" fmla="*/ 2 h 513"/>
                <a:gd name="T28" fmla="*/ 1 w 516"/>
                <a:gd name="T29" fmla="*/ 2 h 513"/>
                <a:gd name="T30" fmla="*/ 1 w 516"/>
                <a:gd name="T31" fmla="*/ 2 h 513"/>
                <a:gd name="T32" fmla="*/ 1 w 516"/>
                <a:gd name="T33" fmla="*/ 2 h 513"/>
                <a:gd name="T34" fmla="*/ 1 w 516"/>
                <a:gd name="T35" fmla="*/ 2 h 513"/>
                <a:gd name="T36" fmla="*/ 1 w 516"/>
                <a:gd name="T37" fmla="*/ 2 h 513"/>
                <a:gd name="T38" fmla="*/ 1 w 516"/>
                <a:gd name="T39" fmla="*/ 2 h 513"/>
                <a:gd name="T40" fmla="*/ 1 w 516"/>
                <a:gd name="T41" fmla="*/ 2 h 513"/>
                <a:gd name="T42" fmla="*/ 1 w 516"/>
                <a:gd name="T43" fmla="*/ 2 h 513"/>
                <a:gd name="T44" fmla="*/ 1 w 516"/>
                <a:gd name="T45" fmla="*/ 2 h 513"/>
                <a:gd name="T46" fmla="*/ 1 w 516"/>
                <a:gd name="T47" fmla="*/ 2 h 513"/>
                <a:gd name="T48" fmla="*/ 1 w 516"/>
                <a:gd name="T49" fmla="*/ 1 h 513"/>
                <a:gd name="T50" fmla="*/ 1 w 516"/>
                <a:gd name="T51" fmla="*/ 1 h 513"/>
                <a:gd name="T52" fmla="*/ 1 w 516"/>
                <a:gd name="T53" fmla="*/ 1 h 513"/>
                <a:gd name="T54" fmla="*/ 1 w 516"/>
                <a:gd name="T55" fmla="*/ 1 h 513"/>
                <a:gd name="T56" fmla="*/ 1 w 516"/>
                <a:gd name="T57" fmla="*/ 1 h 513"/>
                <a:gd name="T58" fmla="*/ 1 w 516"/>
                <a:gd name="T59" fmla="*/ 1 h 513"/>
                <a:gd name="T60" fmla="*/ 1 w 516"/>
                <a:gd name="T61" fmla="*/ 1 h 513"/>
                <a:gd name="T62" fmla="*/ 1 w 516"/>
                <a:gd name="T63" fmla="*/ 1 h 513"/>
                <a:gd name="T64" fmla="*/ 1 w 516"/>
                <a:gd name="T65" fmla="*/ 1 h 513"/>
                <a:gd name="T66" fmla="*/ 1 w 516"/>
                <a:gd name="T67" fmla="*/ 1 h 513"/>
                <a:gd name="T68" fmla="*/ 1 w 516"/>
                <a:gd name="T69" fmla="*/ 1 h 513"/>
                <a:gd name="T70" fmla="*/ 1 w 516"/>
                <a:gd name="T71" fmla="*/ 1 h 513"/>
                <a:gd name="T72" fmla="*/ 1 w 516"/>
                <a:gd name="T73" fmla="*/ 1 h 513"/>
                <a:gd name="T74" fmla="*/ 2 w 516"/>
                <a:gd name="T75" fmla="*/ 1 h 513"/>
                <a:gd name="T76" fmla="*/ 2 w 516"/>
                <a:gd name="T77" fmla="*/ 1 h 513"/>
                <a:gd name="T78" fmla="*/ 2 w 516"/>
                <a:gd name="T79" fmla="*/ 1 h 513"/>
                <a:gd name="T80" fmla="*/ 2 w 516"/>
                <a:gd name="T81" fmla="*/ 1 h 513"/>
                <a:gd name="T82" fmla="*/ 2 w 516"/>
                <a:gd name="T83" fmla="*/ 1 h 513"/>
                <a:gd name="T84" fmla="*/ 2 w 516"/>
                <a:gd name="T85" fmla="*/ 1 h 513"/>
                <a:gd name="T86" fmla="*/ 2 w 516"/>
                <a:gd name="T87" fmla="*/ 0 h 513"/>
                <a:gd name="T88" fmla="*/ 2 w 516"/>
                <a:gd name="T89" fmla="*/ 1 h 513"/>
                <a:gd name="T90" fmla="*/ 2 w 516"/>
                <a:gd name="T91" fmla="*/ 1 h 513"/>
                <a:gd name="T92" fmla="*/ 2 w 516"/>
                <a:gd name="T93" fmla="*/ 1 h 51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16" h="513">
                  <a:moveTo>
                    <a:pt x="472" y="54"/>
                  </a:moveTo>
                  <a:lnTo>
                    <a:pt x="480" y="68"/>
                  </a:lnTo>
                  <a:lnTo>
                    <a:pt x="490" y="83"/>
                  </a:lnTo>
                  <a:lnTo>
                    <a:pt x="498" y="97"/>
                  </a:lnTo>
                  <a:lnTo>
                    <a:pt x="505" y="112"/>
                  </a:lnTo>
                  <a:lnTo>
                    <a:pt x="512" y="129"/>
                  </a:lnTo>
                  <a:lnTo>
                    <a:pt x="515" y="144"/>
                  </a:lnTo>
                  <a:lnTo>
                    <a:pt x="516" y="153"/>
                  </a:lnTo>
                  <a:lnTo>
                    <a:pt x="516" y="161"/>
                  </a:lnTo>
                  <a:lnTo>
                    <a:pt x="516" y="171"/>
                  </a:lnTo>
                  <a:lnTo>
                    <a:pt x="515" y="179"/>
                  </a:lnTo>
                  <a:lnTo>
                    <a:pt x="512" y="196"/>
                  </a:lnTo>
                  <a:lnTo>
                    <a:pt x="507" y="212"/>
                  </a:lnTo>
                  <a:lnTo>
                    <a:pt x="500" y="227"/>
                  </a:lnTo>
                  <a:lnTo>
                    <a:pt x="491" y="243"/>
                  </a:lnTo>
                  <a:lnTo>
                    <a:pt x="482" y="257"/>
                  </a:lnTo>
                  <a:lnTo>
                    <a:pt x="471" y="271"/>
                  </a:lnTo>
                  <a:lnTo>
                    <a:pt x="458" y="282"/>
                  </a:lnTo>
                  <a:lnTo>
                    <a:pt x="446" y="294"/>
                  </a:lnTo>
                  <a:lnTo>
                    <a:pt x="432" y="305"/>
                  </a:lnTo>
                  <a:lnTo>
                    <a:pt x="418" y="315"/>
                  </a:lnTo>
                  <a:lnTo>
                    <a:pt x="404" y="325"/>
                  </a:lnTo>
                  <a:lnTo>
                    <a:pt x="389" y="333"/>
                  </a:lnTo>
                  <a:lnTo>
                    <a:pt x="358" y="350"/>
                  </a:lnTo>
                  <a:lnTo>
                    <a:pt x="328" y="362"/>
                  </a:lnTo>
                  <a:lnTo>
                    <a:pt x="311" y="366"/>
                  </a:lnTo>
                  <a:lnTo>
                    <a:pt x="296" y="372"/>
                  </a:lnTo>
                  <a:lnTo>
                    <a:pt x="281" y="379"/>
                  </a:lnTo>
                  <a:lnTo>
                    <a:pt x="267" y="387"/>
                  </a:lnTo>
                  <a:lnTo>
                    <a:pt x="239" y="408"/>
                  </a:lnTo>
                  <a:lnTo>
                    <a:pt x="213" y="430"/>
                  </a:lnTo>
                  <a:lnTo>
                    <a:pt x="186" y="454"/>
                  </a:lnTo>
                  <a:lnTo>
                    <a:pt x="160" y="476"/>
                  </a:lnTo>
                  <a:lnTo>
                    <a:pt x="146" y="486"/>
                  </a:lnTo>
                  <a:lnTo>
                    <a:pt x="132" y="494"/>
                  </a:lnTo>
                  <a:lnTo>
                    <a:pt x="117" y="502"/>
                  </a:lnTo>
                  <a:lnTo>
                    <a:pt x="102" y="508"/>
                  </a:lnTo>
                  <a:lnTo>
                    <a:pt x="95" y="511"/>
                  </a:lnTo>
                  <a:lnTo>
                    <a:pt x="88" y="512"/>
                  </a:lnTo>
                  <a:lnTo>
                    <a:pt x="81" y="513"/>
                  </a:lnTo>
                  <a:lnTo>
                    <a:pt x="74" y="513"/>
                  </a:lnTo>
                  <a:lnTo>
                    <a:pt x="60" y="512"/>
                  </a:lnTo>
                  <a:lnTo>
                    <a:pt x="47" y="508"/>
                  </a:lnTo>
                  <a:lnTo>
                    <a:pt x="35" y="504"/>
                  </a:lnTo>
                  <a:lnTo>
                    <a:pt x="24" y="497"/>
                  </a:lnTo>
                  <a:lnTo>
                    <a:pt x="11" y="491"/>
                  </a:lnTo>
                  <a:lnTo>
                    <a:pt x="0" y="484"/>
                  </a:lnTo>
                  <a:lnTo>
                    <a:pt x="11" y="487"/>
                  </a:lnTo>
                  <a:lnTo>
                    <a:pt x="25" y="488"/>
                  </a:lnTo>
                  <a:lnTo>
                    <a:pt x="39" y="490"/>
                  </a:lnTo>
                  <a:lnTo>
                    <a:pt x="54" y="491"/>
                  </a:lnTo>
                  <a:lnTo>
                    <a:pt x="70" y="488"/>
                  </a:lnTo>
                  <a:lnTo>
                    <a:pt x="85" y="484"/>
                  </a:lnTo>
                  <a:lnTo>
                    <a:pt x="90" y="481"/>
                  </a:lnTo>
                  <a:lnTo>
                    <a:pt x="97" y="477"/>
                  </a:lnTo>
                  <a:lnTo>
                    <a:pt x="103" y="472"/>
                  </a:lnTo>
                  <a:lnTo>
                    <a:pt x="107" y="466"/>
                  </a:lnTo>
                  <a:lnTo>
                    <a:pt x="114" y="458"/>
                  </a:lnTo>
                  <a:lnTo>
                    <a:pt x="121" y="451"/>
                  </a:lnTo>
                  <a:lnTo>
                    <a:pt x="125" y="443"/>
                  </a:lnTo>
                  <a:lnTo>
                    <a:pt x="129" y="436"/>
                  </a:lnTo>
                  <a:lnTo>
                    <a:pt x="132" y="426"/>
                  </a:lnTo>
                  <a:lnTo>
                    <a:pt x="135" y="418"/>
                  </a:lnTo>
                  <a:lnTo>
                    <a:pt x="136" y="409"/>
                  </a:lnTo>
                  <a:lnTo>
                    <a:pt x="138" y="400"/>
                  </a:lnTo>
                  <a:lnTo>
                    <a:pt x="138" y="382"/>
                  </a:lnTo>
                  <a:lnTo>
                    <a:pt x="138" y="362"/>
                  </a:lnTo>
                  <a:lnTo>
                    <a:pt x="135" y="343"/>
                  </a:lnTo>
                  <a:lnTo>
                    <a:pt x="133" y="325"/>
                  </a:lnTo>
                  <a:lnTo>
                    <a:pt x="125" y="308"/>
                  </a:lnTo>
                  <a:lnTo>
                    <a:pt x="117" y="293"/>
                  </a:lnTo>
                  <a:lnTo>
                    <a:pt x="107" y="279"/>
                  </a:lnTo>
                  <a:lnTo>
                    <a:pt x="95" y="265"/>
                  </a:lnTo>
                  <a:lnTo>
                    <a:pt x="89" y="259"/>
                  </a:lnTo>
                  <a:lnTo>
                    <a:pt x="82" y="254"/>
                  </a:lnTo>
                  <a:lnTo>
                    <a:pt x="75" y="250"/>
                  </a:lnTo>
                  <a:lnTo>
                    <a:pt x="67" y="246"/>
                  </a:lnTo>
                  <a:lnTo>
                    <a:pt x="60" y="241"/>
                  </a:lnTo>
                  <a:lnTo>
                    <a:pt x="52" y="239"/>
                  </a:lnTo>
                  <a:lnTo>
                    <a:pt x="42" y="237"/>
                  </a:lnTo>
                  <a:lnTo>
                    <a:pt x="34" y="236"/>
                  </a:lnTo>
                  <a:lnTo>
                    <a:pt x="40" y="233"/>
                  </a:lnTo>
                  <a:lnTo>
                    <a:pt x="46" y="229"/>
                  </a:lnTo>
                  <a:lnTo>
                    <a:pt x="52" y="223"/>
                  </a:lnTo>
                  <a:lnTo>
                    <a:pt x="57" y="218"/>
                  </a:lnTo>
                  <a:lnTo>
                    <a:pt x="65" y="205"/>
                  </a:lnTo>
                  <a:lnTo>
                    <a:pt x="74" y="191"/>
                  </a:lnTo>
                  <a:lnTo>
                    <a:pt x="78" y="186"/>
                  </a:lnTo>
                  <a:lnTo>
                    <a:pt x="82" y="179"/>
                  </a:lnTo>
                  <a:lnTo>
                    <a:pt x="88" y="175"/>
                  </a:lnTo>
                  <a:lnTo>
                    <a:pt x="93" y="171"/>
                  </a:lnTo>
                  <a:lnTo>
                    <a:pt x="99" y="166"/>
                  </a:lnTo>
                  <a:lnTo>
                    <a:pt x="107" y="165"/>
                  </a:lnTo>
                  <a:lnTo>
                    <a:pt x="115" y="164"/>
                  </a:lnTo>
                  <a:lnTo>
                    <a:pt x="125" y="165"/>
                  </a:lnTo>
                  <a:lnTo>
                    <a:pt x="135" y="166"/>
                  </a:lnTo>
                  <a:lnTo>
                    <a:pt x="143" y="166"/>
                  </a:lnTo>
                  <a:lnTo>
                    <a:pt x="151" y="165"/>
                  </a:lnTo>
                  <a:lnTo>
                    <a:pt x="158" y="161"/>
                  </a:lnTo>
                  <a:lnTo>
                    <a:pt x="164" y="155"/>
                  </a:lnTo>
                  <a:lnTo>
                    <a:pt x="170" y="150"/>
                  </a:lnTo>
                  <a:lnTo>
                    <a:pt x="175" y="143"/>
                  </a:lnTo>
                  <a:lnTo>
                    <a:pt x="181" y="136"/>
                  </a:lnTo>
                  <a:lnTo>
                    <a:pt x="190" y="122"/>
                  </a:lnTo>
                  <a:lnTo>
                    <a:pt x="201" y="109"/>
                  </a:lnTo>
                  <a:lnTo>
                    <a:pt x="208" y="104"/>
                  </a:lnTo>
                  <a:lnTo>
                    <a:pt x="215" y="100"/>
                  </a:lnTo>
                  <a:lnTo>
                    <a:pt x="224" y="97"/>
                  </a:lnTo>
                  <a:lnTo>
                    <a:pt x="233" y="97"/>
                  </a:lnTo>
                  <a:lnTo>
                    <a:pt x="242" y="96"/>
                  </a:lnTo>
                  <a:lnTo>
                    <a:pt x="250" y="96"/>
                  </a:lnTo>
                  <a:lnTo>
                    <a:pt x="257" y="97"/>
                  </a:lnTo>
                  <a:lnTo>
                    <a:pt x="265" y="97"/>
                  </a:lnTo>
                  <a:lnTo>
                    <a:pt x="272" y="97"/>
                  </a:lnTo>
                  <a:lnTo>
                    <a:pt x="279" y="94"/>
                  </a:lnTo>
                  <a:lnTo>
                    <a:pt x="285" y="90"/>
                  </a:lnTo>
                  <a:lnTo>
                    <a:pt x="292" y="83"/>
                  </a:lnTo>
                  <a:lnTo>
                    <a:pt x="296" y="78"/>
                  </a:lnTo>
                  <a:lnTo>
                    <a:pt x="300" y="72"/>
                  </a:lnTo>
                  <a:lnTo>
                    <a:pt x="304" y="66"/>
                  </a:lnTo>
                  <a:lnTo>
                    <a:pt x="307" y="60"/>
                  </a:lnTo>
                  <a:lnTo>
                    <a:pt x="312" y="46"/>
                  </a:lnTo>
                  <a:lnTo>
                    <a:pt x="318" y="33"/>
                  </a:lnTo>
                  <a:lnTo>
                    <a:pt x="321" y="26"/>
                  </a:lnTo>
                  <a:lnTo>
                    <a:pt x="325" y="21"/>
                  </a:lnTo>
                  <a:lnTo>
                    <a:pt x="329" y="15"/>
                  </a:lnTo>
                  <a:lnTo>
                    <a:pt x="333" y="10"/>
                  </a:lnTo>
                  <a:lnTo>
                    <a:pt x="339" y="7"/>
                  </a:lnTo>
                  <a:lnTo>
                    <a:pt x="346" y="3"/>
                  </a:lnTo>
                  <a:lnTo>
                    <a:pt x="353" y="1"/>
                  </a:lnTo>
                  <a:lnTo>
                    <a:pt x="361" y="0"/>
                  </a:lnTo>
                  <a:lnTo>
                    <a:pt x="369" y="0"/>
                  </a:lnTo>
                  <a:lnTo>
                    <a:pt x="378" y="0"/>
                  </a:lnTo>
                  <a:lnTo>
                    <a:pt x="386" y="1"/>
                  </a:lnTo>
                  <a:lnTo>
                    <a:pt x="393" y="4"/>
                  </a:lnTo>
                  <a:lnTo>
                    <a:pt x="407" y="10"/>
                  </a:lnTo>
                  <a:lnTo>
                    <a:pt x="419" y="18"/>
                  </a:lnTo>
                  <a:lnTo>
                    <a:pt x="433" y="28"/>
                  </a:lnTo>
                  <a:lnTo>
                    <a:pt x="446" y="37"/>
                  </a:lnTo>
                  <a:lnTo>
                    <a:pt x="458" y="47"/>
                  </a:lnTo>
                  <a:lnTo>
                    <a:pt x="472" y="54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4" name="Freeform 60"/>
            <p:cNvSpPr>
              <a:spLocks/>
            </p:cNvSpPr>
            <p:nvPr/>
          </p:nvSpPr>
          <p:spPr bwMode="auto">
            <a:xfrm>
              <a:off x="3839" y="2411"/>
              <a:ext cx="51" cy="130"/>
            </a:xfrm>
            <a:custGeom>
              <a:avLst/>
              <a:gdLst>
                <a:gd name="T0" fmla="*/ 1 w 101"/>
                <a:gd name="T1" fmla="*/ 0 h 259"/>
                <a:gd name="T2" fmla="*/ 1 w 101"/>
                <a:gd name="T3" fmla="*/ 1 h 259"/>
                <a:gd name="T4" fmla="*/ 1 w 101"/>
                <a:gd name="T5" fmla="*/ 1 h 259"/>
                <a:gd name="T6" fmla="*/ 1 w 101"/>
                <a:gd name="T7" fmla="*/ 1 h 259"/>
                <a:gd name="T8" fmla="*/ 1 w 101"/>
                <a:gd name="T9" fmla="*/ 1 h 259"/>
                <a:gd name="T10" fmla="*/ 1 w 101"/>
                <a:gd name="T11" fmla="*/ 1 h 259"/>
                <a:gd name="T12" fmla="*/ 1 w 101"/>
                <a:gd name="T13" fmla="*/ 1 h 259"/>
                <a:gd name="T14" fmla="*/ 1 w 101"/>
                <a:gd name="T15" fmla="*/ 1 h 259"/>
                <a:gd name="T16" fmla="*/ 1 w 101"/>
                <a:gd name="T17" fmla="*/ 1 h 259"/>
                <a:gd name="T18" fmla="*/ 1 w 101"/>
                <a:gd name="T19" fmla="*/ 1 h 259"/>
                <a:gd name="T20" fmla="*/ 1 w 101"/>
                <a:gd name="T21" fmla="*/ 1 h 259"/>
                <a:gd name="T22" fmla="*/ 1 w 101"/>
                <a:gd name="T23" fmla="*/ 1 h 259"/>
                <a:gd name="T24" fmla="*/ 1 w 101"/>
                <a:gd name="T25" fmla="*/ 1 h 259"/>
                <a:gd name="T26" fmla="*/ 1 w 101"/>
                <a:gd name="T27" fmla="*/ 1 h 259"/>
                <a:gd name="T28" fmla="*/ 1 w 101"/>
                <a:gd name="T29" fmla="*/ 1 h 259"/>
                <a:gd name="T30" fmla="*/ 1 w 101"/>
                <a:gd name="T31" fmla="*/ 1 h 259"/>
                <a:gd name="T32" fmla="*/ 1 w 101"/>
                <a:gd name="T33" fmla="*/ 1 h 259"/>
                <a:gd name="T34" fmla="*/ 1 w 101"/>
                <a:gd name="T35" fmla="*/ 1 h 259"/>
                <a:gd name="T36" fmla="*/ 1 w 101"/>
                <a:gd name="T37" fmla="*/ 1 h 259"/>
                <a:gd name="T38" fmla="*/ 1 w 101"/>
                <a:gd name="T39" fmla="*/ 1 h 259"/>
                <a:gd name="T40" fmla="*/ 1 w 101"/>
                <a:gd name="T41" fmla="*/ 1 h 259"/>
                <a:gd name="T42" fmla="*/ 1 w 101"/>
                <a:gd name="T43" fmla="*/ 1 h 259"/>
                <a:gd name="T44" fmla="*/ 1 w 101"/>
                <a:gd name="T45" fmla="*/ 1 h 259"/>
                <a:gd name="T46" fmla="*/ 1 w 101"/>
                <a:gd name="T47" fmla="*/ 2 h 259"/>
                <a:gd name="T48" fmla="*/ 1 w 101"/>
                <a:gd name="T49" fmla="*/ 2 h 259"/>
                <a:gd name="T50" fmla="*/ 1 w 101"/>
                <a:gd name="T51" fmla="*/ 2 h 259"/>
                <a:gd name="T52" fmla="*/ 1 w 101"/>
                <a:gd name="T53" fmla="*/ 2 h 259"/>
                <a:gd name="T54" fmla="*/ 1 w 101"/>
                <a:gd name="T55" fmla="*/ 2 h 259"/>
                <a:gd name="T56" fmla="*/ 1 w 101"/>
                <a:gd name="T57" fmla="*/ 2 h 259"/>
                <a:gd name="T58" fmla="*/ 1 w 101"/>
                <a:gd name="T59" fmla="*/ 1 h 259"/>
                <a:gd name="T60" fmla="*/ 1 w 101"/>
                <a:gd name="T61" fmla="*/ 1 h 259"/>
                <a:gd name="T62" fmla="*/ 1 w 101"/>
                <a:gd name="T63" fmla="*/ 1 h 259"/>
                <a:gd name="T64" fmla="*/ 1 w 101"/>
                <a:gd name="T65" fmla="*/ 1 h 259"/>
                <a:gd name="T66" fmla="*/ 0 w 101"/>
                <a:gd name="T67" fmla="*/ 1 h 259"/>
                <a:gd name="T68" fmla="*/ 0 w 101"/>
                <a:gd name="T69" fmla="*/ 1 h 259"/>
                <a:gd name="T70" fmla="*/ 1 w 101"/>
                <a:gd name="T71" fmla="*/ 1 h 259"/>
                <a:gd name="T72" fmla="*/ 1 w 101"/>
                <a:gd name="T73" fmla="*/ 1 h 259"/>
                <a:gd name="T74" fmla="*/ 1 w 101"/>
                <a:gd name="T75" fmla="*/ 1 h 259"/>
                <a:gd name="T76" fmla="*/ 1 w 101"/>
                <a:gd name="T77" fmla="*/ 1 h 259"/>
                <a:gd name="T78" fmla="*/ 1 w 101"/>
                <a:gd name="T79" fmla="*/ 1 h 259"/>
                <a:gd name="T80" fmla="*/ 1 w 101"/>
                <a:gd name="T81" fmla="*/ 1 h 259"/>
                <a:gd name="T82" fmla="*/ 1 w 101"/>
                <a:gd name="T83" fmla="*/ 1 h 259"/>
                <a:gd name="T84" fmla="*/ 1 w 101"/>
                <a:gd name="T85" fmla="*/ 1 h 259"/>
                <a:gd name="T86" fmla="*/ 1 w 101"/>
                <a:gd name="T87" fmla="*/ 1 h 259"/>
                <a:gd name="T88" fmla="*/ 1 w 101"/>
                <a:gd name="T89" fmla="*/ 1 h 259"/>
                <a:gd name="T90" fmla="*/ 1 w 101"/>
                <a:gd name="T91" fmla="*/ 1 h 259"/>
                <a:gd name="T92" fmla="*/ 1 w 101"/>
                <a:gd name="T93" fmla="*/ 1 h 259"/>
                <a:gd name="T94" fmla="*/ 1 w 101"/>
                <a:gd name="T95" fmla="*/ 1 h 259"/>
                <a:gd name="T96" fmla="*/ 1 w 101"/>
                <a:gd name="T97" fmla="*/ 1 h 259"/>
                <a:gd name="T98" fmla="*/ 1 w 101"/>
                <a:gd name="T99" fmla="*/ 0 h 259"/>
                <a:gd name="T100" fmla="*/ 1 w 101"/>
                <a:gd name="T101" fmla="*/ 0 h 2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1" h="259">
                  <a:moveTo>
                    <a:pt x="101" y="0"/>
                  </a:moveTo>
                  <a:lnTo>
                    <a:pt x="101" y="6"/>
                  </a:lnTo>
                  <a:lnTo>
                    <a:pt x="99" y="12"/>
                  </a:lnTo>
                  <a:lnTo>
                    <a:pt x="95" y="19"/>
                  </a:lnTo>
                  <a:lnTo>
                    <a:pt x="89" y="25"/>
                  </a:lnTo>
                  <a:lnTo>
                    <a:pt x="82" y="30"/>
                  </a:lnTo>
                  <a:lnTo>
                    <a:pt x="76" y="36"/>
                  </a:lnTo>
                  <a:lnTo>
                    <a:pt x="70" y="43"/>
                  </a:lnTo>
                  <a:lnTo>
                    <a:pt x="64" y="48"/>
                  </a:lnTo>
                  <a:lnTo>
                    <a:pt x="52" y="72"/>
                  </a:lnTo>
                  <a:lnTo>
                    <a:pt x="39" y="97"/>
                  </a:lnTo>
                  <a:lnTo>
                    <a:pt x="29" y="123"/>
                  </a:lnTo>
                  <a:lnTo>
                    <a:pt x="21" y="149"/>
                  </a:lnTo>
                  <a:lnTo>
                    <a:pt x="18" y="163"/>
                  </a:lnTo>
                  <a:lnTo>
                    <a:pt x="15" y="177"/>
                  </a:lnTo>
                  <a:lnTo>
                    <a:pt x="15" y="191"/>
                  </a:lnTo>
                  <a:lnTo>
                    <a:pt x="15" y="204"/>
                  </a:lnTo>
                  <a:lnTo>
                    <a:pt x="17" y="217"/>
                  </a:lnTo>
                  <a:lnTo>
                    <a:pt x="21" y="231"/>
                  </a:lnTo>
                  <a:lnTo>
                    <a:pt x="25" y="244"/>
                  </a:lnTo>
                  <a:lnTo>
                    <a:pt x="32" y="256"/>
                  </a:lnTo>
                  <a:lnTo>
                    <a:pt x="31" y="256"/>
                  </a:lnTo>
                  <a:lnTo>
                    <a:pt x="29" y="258"/>
                  </a:lnTo>
                  <a:lnTo>
                    <a:pt x="28" y="258"/>
                  </a:lnTo>
                  <a:lnTo>
                    <a:pt x="28" y="259"/>
                  </a:lnTo>
                  <a:lnTo>
                    <a:pt x="27" y="259"/>
                  </a:lnTo>
                  <a:lnTo>
                    <a:pt x="17" y="248"/>
                  </a:lnTo>
                  <a:lnTo>
                    <a:pt x="10" y="236"/>
                  </a:lnTo>
                  <a:lnTo>
                    <a:pt x="4" y="222"/>
                  </a:lnTo>
                  <a:lnTo>
                    <a:pt x="2" y="208"/>
                  </a:lnTo>
                  <a:lnTo>
                    <a:pt x="0" y="194"/>
                  </a:lnTo>
                  <a:lnTo>
                    <a:pt x="0" y="180"/>
                  </a:lnTo>
                  <a:lnTo>
                    <a:pt x="2" y="166"/>
                  </a:lnTo>
                  <a:lnTo>
                    <a:pt x="4" y="151"/>
                  </a:lnTo>
                  <a:lnTo>
                    <a:pt x="8" y="137"/>
                  </a:lnTo>
                  <a:lnTo>
                    <a:pt x="13" y="122"/>
                  </a:lnTo>
                  <a:lnTo>
                    <a:pt x="18" y="108"/>
                  </a:lnTo>
                  <a:lnTo>
                    <a:pt x="25" y="94"/>
                  </a:lnTo>
                  <a:lnTo>
                    <a:pt x="38" y="66"/>
                  </a:lnTo>
                  <a:lnTo>
                    <a:pt x="50" y="41"/>
                  </a:lnTo>
                  <a:lnTo>
                    <a:pt x="56" y="34"/>
                  </a:lnTo>
                  <a:lnTo>
                    <a:pt x="61" y="27"/>
                  </a:lnTo>
                  <a:lnTo>
                    <a:pt x="67" y="20"/>
                  </a:lnTo>
                  <a:lnTo>
                    <a:pt x="72" y="13"/>
                  </a:lnTo>
                  <a:lnTo>
                    <a:pt x="78" y="8"/>
                  </a:lnTo>
                  <a:lnTo>
                    <a:pt x="85" y="4"/>
                  </a:lnTo>
                  <a:lnTo>
                    <a:pt x="92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5" name="Freeform 61"/>
            <p:cNvSpPr>
              <a:spLocks/>
            </p:cNvSpPr>
            <p:nvPr/>
          </p:nvSpPr>
          <p:spPr bwMode="auto">
            <a:xfrm>
              <a:off x="3811" y="2421"/>
              <a:ext cx="33" cy="130"/>
            </a:xfrm>
            <a:custGeom>
              <a:avLst/>
              <a:gdLst>
                <a:gd name="T0" fmla="*/ 1 w 65"/>
                <a:gd name="T1" fmla="*/ 0 h 260"/>
                <a:gd name="T2" fmla="*/ 1 w 65"/>
                <a:gd name="T3" fmla="*/ 1 h 260"/>
                <a:gd name="T4" fmla="*/ 1 w 65"/>
                <a:gd name="T5" fmla="*/ 1 h 260"/>
                <a:gd name="T6" fmla="*/ 1 w 65"/>
                <a:gd name="T7" fmla="*/ 1 h 260"/>
                <a:gd name="T8" fmla="*/ 1 w 65"/>
                <a:gd name="T9" fmla="*/ 1 h 260"/>
                <a:gd name="T10" fmla="*/ 1 w 65"/>
                <a:gd name="T11" fmla="*/ 1 h 260"/>
                <a:gd name="T12" fmla="*/ 1 w 65"/>
                <a:gd name="T13" fmla="*/ 1 h 260"/>
                <a:gd name="T14" fmla="*/ 1 w 65"/>
                <a:gd name="T15" fmla="*/ 1 h 260"/>
                <a:gd name="T16" fmla="*/ 1 w 65"/>
                <a:gd name="T17" fmla="*/ 1 h 260"/>
                <a:gd name="T18" fmla="*/ 1 w 65"/>
                <a:gd name="T19" fmla="*/ 1 h 260"/>
                <a:gd name="T20" fmla="*/ 1 w 65"/>
                <a:gd name="T21" fmla="*/ 1 h 260"/>
                <a:gd name="T22" fmla="*/ 1 w 65"/>
                <a:gd name="T23" fmla="*/ 1 h 260"/>
                <a:gd name="T24" fmla="*/ 1 w 65"/>
                <a:gd name="T25" fmla="*/ 1 h 260"/>
                <a:gd name="T26" fmla="*/ 1 w 65"/>
                <a:gd name="T27" fmla="*/ 1 h 260"/>
                <a:gd name="T28" fmla="*/ 1 w 65"/>
                <a:gd name="T29" fmla="*/ 1 h 260"/>
                <a:gd name="T30" fmla="*/ 1 w 65"/>
                <a:gd name="T31" fmla="*/ 1 h 260"/>
                <a:gd name="T32" fmla="*/ 1 w 65"/>
                <a:gd name="T33" fmla="*/ 1 h 260"/>
                <a:gd name="T34" fmla="*/ 1 w 65"/>
                <a:gd name="T35" fmla="*/ 1 h 260"/>
                <a:gd name="T36" fmla="*/ 1 w 65"/>
                <a:gd name="T37" fmla="*/ 1 h 260"/>
                <a:gd name="T38" fmla="*/ 1 w 65"/>
                <a:gd name="T39" fmla="*/ 1 h 260"/>
                <a:gd name="T40" fmla="*/ 1 w 65"/>
                <a:gd name="T41" fmla="*/ 2 h 260"/>
                <a:gd name="T42" fmla="*/ 1 w 65"/>
                <a:gd name="T43" fmla="*/ 2 h 260"/>
                <a:gd name="T44" fmla="*/ 1 w 65"/>
                <a:gd name="T45" fmla="*/ 2 h 260"/>
                <a:gd name="T46" fmla="*/ 1 w 65"/>
                <a:gd name="T47" fmla="*/ 1 h 260"/>
                <a:gd name="T48" fmla="*/ 1 w 65"/>
                <a:gd name="T49" fmla="*/ 1 h 260"/>
                <a:gd name="T50" fmla="*/ 1 w 65"/>
                <a:gd name="T51" fmla="*/ 1 h 260"/>
                <a:gd name="T52" fmla="*/ 1 w 65"/>
                <a:gd name="T53" fmla="*/ 1 h 260"/>
                <a:gd name="T54" fmla="*/ 1 w 65"/>
                <a:gd name="T55" fmla="*/ 1 h 260"/>
                <a:gd name="T56" fmla="*/ 1 w 65"/>
                <a:gd name="T57" fmla="*/ 1 h 260"/>
                <a:gd name="T58" fmla="*/ 1 w 65"/>
                <a:gd name="T59" fmla="*/ 1 h 260"/>
                <a:gd name="T60" fmla="*/ 1 w 65"/>
                <a:gd name="T61" fmla="*/ 1 h 260"/>
                <a:gd name="T62" fmla="*/ 1 w 65"/>
                <a:gd name="T63" fmla="*/ 1 h 260"/>
                <a:gd name="T64" fmla="*/ 0 w 65"/>
                <a:gd name="T65" fmla="*/ 1 h 260"/>
                <a:gd name="T66" fmla="*/ 0 w 65"/>
                <a:gd name="T67" fmla="*/ 1 h 260"/>
                <a:gd name="T68" fmla="*/ 1 w 65"/>
                <a:gd name="T69" fmla="*/ 1 h 260"/>
                <a:gd name="T70" fmla="*/ 1 w 65"/>
                <a:gd name="T71" fmla="*/ 1 h 260"/>
                <a:gd name="T72" fmla="*/ 1 w 65"/>
                <a:gd name="T73" fmla="*/ 1 h 260"/>
                <a:gd name="T74" fmla="*/ 1 w 65"/>
                <a:gd name="T75" fmla="*/ 1 h 260"/>
                <a:gd name="T76" fmla="*/ 1 w 65"/>
                <a:gd name="T77" fmla="*/ 1 h 260"/>
                <a:gd name="T78" fmla="*/ 1 w 65"/>
                <a:gd name="T79" fmla="*/ 1 h 260"/>
                <a:gd name="T80" fmla="*/ 1 w 65"/>
                <a:gd name="T81" fmla="*/ 1 h 260"/>
                <a:gd name="T82" fmla="*/ 1 w 65"/>
                <a:gd name="T83" fmla="*/ 1 h 260"/>
                <a:gd name="T84" fmla="*/ 1 w 65"/>
                <a:gd name="T85" fmla="*/ 1 h 260"/>
                <a:gd name="T86" fmla="*/ 1 w 65"/>
                <a:gd name="T87" fmla="*/ 1 h 260"/>
                <a:gd name="T88" fmla="*/ 1 w 65"/>
                <a:gd name="T89" fmla="*/ 1 h 260"/>
                <a:gd name="T90" fmla="*/ 1 w 65"/>
                <a:gd name="T91" fmla="*/ 1 h 260"/>
                <a:gd name="T92" fmla="*/ 1 w 65"/>
                <a:gd name="T93" fmla="*/ 1 h 260"/>
                <a:gd name="T94" fmla="*/ 1 w 65"/>
                <a:gd name="T95" fmla="*/ 1 h 260"/>
                <a:gd name="T96" fmla="*/ 1 w 65"/>
                <a:gd name="T97" fmla="*/ 1 h 260"/>
                <a:gd name="T98" fmla="*/ 1 w 65"/>
                <a:gd name="T99" fmla="*/ 0 h 260"/>
                <a:gd name="T100" fmla="*/ 1 w 65"/>
                <a:gd name="T101" fmla="*/ 0 h 2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" h="260">
                  <a:moveTo>
                    <a:pt x="65" y="0"/>
                  </a:moveTo>
                  <a:lnTo>
                    <a:pt x="65" y="7"/>
                  </a:lnTo>
                  <a:lnTo>
                    <a:pt x="62" y="12"/>
                  </a:lnTo>
                  <a:lnTo>
                    <a:pt x="59" y="18"/>
                  </a:lnTo>
                  <a:lnTo>
                    <a:pt x="55" y="22"/>
                  </a:lnTo>
                  <a:lnTo>
                    <a:pt x="51" y="26"/>
                  </a:lnTo>
                  <a:lnTo>
                    <a:pt x="47" y="30"/>
                  </a:lnTo>
                  <a:lnTo>
                    <a:pt x="44" y="36"/>
                  </a:lnTo>
                  <a:lnTo>
                    <a:pt x="40" y="42"/>
                  </a:lnTo>
                  <a:lnTo>
                    <a:pt x="33" y="54"/>
                  </a:lnTo>
                  <a:lnTo>
                    <a:pt x="27" y="67"/>
                  </a:lnTo>
                  <a:lnTo>
                    <a:pt x="23" y="79"/>
                  </a:lnTo>
                  <a:lnTo>
                    <a:pt x="20" y="93"/>
                  </a:lnTo>
                  <a:lnTo>
                    <a:pt x="18" y="107"/>
                  </a:lnTo>
                  <a:lnTo>
                    <a:pt x="16" y="121"/>
                  </a:lnTo>
                  <a:lnTo>
                    <a:pt x="16" y="135"/>
                  </a:lnTo>
                  <a:lnTo>
                    <a:pt x="16" y="148"/>
                  </a:lnTo>
                  <a:lnTo>
                    <a:pt x="19" y="178"/>
                  </a:lnTo>
                  <a:lnTo>
                    <a:pt x="23" y="205"/>
                  </a:lnTo>
                  <a:lnTo>
                    <a:pt x="29" y="233"/>
                  </a:lnTo>
                  <a:lnTo>
                    <a:pt x="34" y="260"/>
                  </a:lnTo>
                  <a:lnTo>
                    <a:pt x="30" y="258"/>
                  </a:lnTo>
                  <a:lnTo>
                    <a:pt x="27" y="257"/>
                  </a:lnTo>
                  <a:lnTo>
                    <a:pt x="25" y="254"/>
                  </a:lnTo>
                  <a:lnTo>
                    <a:pt x="23" y="251"/>
                  </a:lnTo>
                  <a:lnTo>
                    <a:pt x="22" y="248"/>
                  </a:lnTo>
                  <a:lnTo>
                    <a:pt x="19" y="244"/>
                  </a:lnTo>
                  <a:lnTo>
                    <a:pt x="18" y="241"/>
                  </a:lnTo>
                  <a:lnTo>
                    <a:pt x="15" y="239"/>
                  </a:lnTo>
                  <a:lnTo>
                    <a:pt x="12" y="219"/>
                  </a:lnTo>
                  <a:lnTo>
                    <a:pt x="8" y="198"/>
                  </a:lnTo>
                  <a:lnTo>
                    <a:pt x="4" y="178"/>
                  </a:lnTo>
                  <a:lnTo>
                    <a:pt x="0" y="155"/>
                  </a:lnTo>
                  <a:lnTo>
                    <a:pt x="0" y="135"/>
                  </a:lnTo>
                  <a:lnTo>
                    <a:pt x="1" y="114"/>
                  </a:lnTo>
                  <a:lnTo>
                    <a:pt x="2" y="104"/>
                  </a:lnTo>
                  <a:lnTo>
                    <a:pt x="5" y="94"/>
                  </a:lnTo>
                  <a:lnTo>
                    <a:pt x="9" y="85"/>
                  </a:lnTo>
                  <a:lnTo>
                    <a:pt x="15" y="75"/>
                  </a:lnTo>
                  <a:lnTo>
                    <a:pt x="16" y="64"/>
                  </a:lnTo>
                  <a:lnTo>
                    <a:pt x="19" y="51"/>
                  </a:lnTo>
                  <a:lnTo>
                    <a:pt x="22" y="39"/>
                  </a:lnTo>
                  <a:lnTo>
                    <a:pt x="26" y="26"/>
                  </a:lnTo>
                  <a:lnTo>
                    <a:pt x="30" y="21"/>
                  </a:lnTo>
                  <a:lnTo>
                    <a:pt x="33" y="17"/>
                  </a:lnTo>
                  <a:lnTo>
                    <a:pt x="37" y="11"/>
                  </a:lnTo>
                  <a:lnTo>
                    <a:pt x="41" y="7"/>
                  </a:lnTo>
                  <a:lnTo>
                    <a:pt x="45" y="4"/>
                  </a:lnTo>
                  <a:lnTo>
                    <a:pt x="51" y="1"/>
                  </a:lnTo>
                  <a:lnTo>
                    <a:pt x="58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6" name="Freeform 62"/>
            <p:cNvSpPr>
              <a:spLocks/>
            </p:cNvSpPr>
            <p:nvPr/>
          </p:nvSpPr>
          <p:spPr bwMode="auto">
            <a:xfrm>
              <a:off x="3907" y="2437"/>
              <a:ext cx="168" cy="329"/>
            </a:xfrm>
            <a:custGeom>
              <a:avLst/>
              <a:gdLst>
                <a:gd name="T0" fmla="*/ 1 w 336"/>
                <a:gd name="T1" fmla="*/ 1 h 658"/>
                <a:gd name="T2" fmla="*/ 1 w 336"/>
                <a:gd name="T3" fmla="*/ 1 h 658"/>
                <a:gd name="T4" fmla="*/ 1 w 336"/>
                <a:gd name="T5" fmla="*/ 1 h 658"/>
                <a:gd name="T6" fmla="*/ 1 w 336"/>
                <a:gd name="T7" fmla="*/ 1 h 658"/>
                <a:gd name="T8" fmla="*/ 1 w 336"/>
                <a:gd name="T9" fmla="*/ 1 h 658"/>
                <a:gd name="T10" fmla="*/ 1 w 336"/>
                <a:gd name="T11" fmla="*/ 1 h 658"/>
                <a:gd name="T12" fmla="*/ 1 w 336"/>
                <a:gd name="T13" fmla="*/ 1 h 658"/>
                <a:gd name="T14" fmla="*/ 1 w 336"/>
                <a:gd name="T15" fmla="*/ 1 h 658"/>
                <a:gd name="T16" fmla="*/ 1 w 336"/>
                <a:gd name="T17" fmla="*/ 1 h 658"/>
                <a:gd name="T18" fmla="*/ 1 w 336"/>
                <a:gd name="T19" fmla="*/ 1 h 658"/>
                <a:gd name="T20" fmla="*/ 1 w 336"/>
                <a:gd name="T21" fmla="*/ 1 h 658"/>
                <a:gd name="T22" fmla="*/ 1 w 336"/>
                <a:gd name="T23" fmla="*/ 1 h 658"/>
                <a:gd name="T24" fmla="*/ 1 w 336"/>
                <a:gd name="T25" fmla="*/ 1 h 658"/>
                <a:gd name="T26" fmla="*/ 1 w 336"/>
                <a:gd name="T27" fmla="*/ 1 h 658"/>
                <a:gd name="T28" fmla="*/ 2 w 336"/>
                <a:gd name="T29" fmla="*/ 1 h 658"/>
                <a:gd name="T30" fmla="*/ 2 w 336"/>
                <a:gd name="T31" fmla="*/ 1 h 658"/>
                <a:gd name="T32" fmla="*/ 1 w 336"/>
                <a:gd name="T33" fmla="*/ 2 h 658"/>
                <a:gd name="T34" fmla="*/ 1 w 336"/>
                <a:gd name="T35" fmla="*/ 2 h 658"/>
                <a:gd name="T36" fmla="*/ 1 w 336"/>
                <a:gd name="T37" fmla="*/ 2 h 658"/>
                <a:gd name="T38" fmla="*/ 1 w 336"/>
                <a:gd name="T39" fmla="*/ 2 h 658"/>
                <a:gd name="T40" fmla="*/ 1 w 336"/>
                <a:gd name="T41" fmla="*/ 2 h 658"/>
                <a:gd name="T42" fmla="*/ 1 w 336"/>
                <a:gd name="T43" fmla="*/ 2 h 658"/>
                <a:gd name="T44" fmla="*/ 1 w 336"/>
                <a:gd name="T45" fmla="*/ 2 h 658"/>
                <a:gd name="T46" fmla="*/ 1 w 336"/>
                <a:gd name="T47" fmla="*/ 2 h 658"/>
                <a:gd name="T48" fmla="*/ 1 w 336"/>
                <a:gd name="T49" fmla="*/ 2 h 658"/>
                <a:gd name="T50" fmla="*/ 1 w 336"/>
                <a:gd name="T51" fmla="*/ 2 h 658"/>
                <a:gd name="T52" fmla="*/ 2 w 336"/>
                <a:gd name="T53" fmla="*/ 2 h 658"/>
                <a:gd name="T54" fmla="*/ 1 w 336"/>
                <a:gd name="T55" fmla="*/ 2 h 658"/>
                <a:gd name="T56" fmla="*/ 1 w 336"/>
                <a:gd name="T57" fmla="*/ 2 h 658"/>
                <a:gd name="T58" fmla="*/ 1 w 336"/>
                <a:gd name="T59" fmla="*/ 2 h 658"/>
                <a:gd name="T60" fmla="*/ 1 w 336"/>
                <a:gd name="T61" fmla="*/ 2 h 658"/>
                <a:gd name="T62" fmla="*/ 1 w 336"/>
                <a:gd name="T63" fmla="*/ 2 h 658"/>
                <a:gd name="T64" fmla="*/ 1 w 336"/>
                <a:gd name="T65" fmla="*/ 2 h 658"/>
                <a:gd name="T66" fmla="*/ 1 w 336"/>
                <a:gd name="T67" fmla="*/ 2 h 658"/>
                <a:gd name="T68" fmla="*/ 1 w 336"/>
                <a:gd name="T69" fmla="*/ 2 h 658"/>
                <a:gd name="T70" fmla="*/ 1 w 336"/>
                <a:gd name="T71" fmla="*/ 3 h 658"/>
                <a:gd name="T72" fmla="*/ 1 w 336"/>
                <a:gd name="T73" fmla="*/ 3 h 658"/>
                <a:gd name="T74" fmla="*/ 1 w 336"/>
                <a:gd name="T75" fmla="*/ 3 h 658"/>
                <a:gd name="T76" fmla="*/ 1 w 336"/>
                <a:gd name="T77" fmla="*/ 3 h 658"/>
                <a:gd name="T78" fmla="*/ 1 w 336"/>
                <a:gd name="T79" fmla="*/ 3 h 658"/>
                <a:gd name="T80" fmla="*/ 1 w 336"/>
                <a:gd name="T81" fmla="*/ 2 h 658"/>
                <a:gd name="T82" fmla="*/ 2 w 336"/>
                <a:gd name="T83" fmla="*/ 2 h 658"/>
                <a:gd name="T84" fmla="*/ 2 w 336"/>
                <a:gd name="T85" fmla="*/ 2 h 658"/>
                <a:gd name="T86" fmla="*/ 2 w 336"/>
                <a:gd name="T87" fmla="*/ 2 h 658"/>
                <a:gd name="T88" fmla="*/ 2 w 336"/>
                <a:gd name="T89" fmla="*/ 2 h 658"/>
                <a:gd name="T90" fmla="*/ 2 w 336"/>
                <a:gd name="T91" fmla="*/ 2 h 658"/>
                <a:gd name="T92" fmla="*/ 2 w 336"/>
                <a:gd name="T93" fmla="*/ 3 h 658"/>
                <a:gd name="T94" fmla="*/ 2 w 336"/>
                <a:gd name="T95" fmla="*/ 3 h 658"/>
                <a:gd name="T96" fmla="*/ 2 w 336"/>
                <a:gd name="T97" fmla="*/ 3 h 658"/>
                <a:gd name="T98" fmla="*/ 2 w 336"/>
                <a:gd name="T99" fmla="*/ 3 h 658"/>
                <a:gd name="T100" fmla="*/ 1 w 336"/>
                <a:gd name="T101" fmla="*/ 3 h 658"/>
                <a:gd name="T102" fmla="*/ 1 w 336"/>
                <a:gd name="T103" fmla="*/ 3 h 658"/>
                <a:gd name="T104" fmla="*/ 1 w 336"/>
                <a:gd name="T105" fmla="*/ 3 h 658"/>
                <a:gd name="T106" fmla="*/ 1 w 336"/>
                <a:gd name="T107" fmla="*/ 3 h 658"/>
                <a:gd name="T108" fmla="*/ 1 w 336"/>
                <a:gd name="T109" fmla="*/ 2 h 658"/>
                <a:gd name="T110" fmla="*/ 1 w 336"/>
                <a:gd name="T111" fmla="*/ 2 h 658"/>
                <a:gd name="T112" fmla="*/ 1 w 336"/>
                <a:gd name="T113" fmla="*/ 2 h 658"/>
                <a:gd name="T114" fmla="*/ 1 w 336"/>
                <a:gd name="T115" fmla="*/ 1 h 658"/>
                <a:gd name="T116" fmla="*/ 1 w 336"/>
                <a:gd name="T117" fmla="*/ 1 h 658"/>
                <a:gd name="T118" fmla="*/ 1 w 336"/>
                <a:gd name="T119" fmla="*/ 1 h 658"/>
                <a:gd name="T120" fmla="*/ 1 w 336"/>
                <a:gd name="T121" fmla="*/ 1 h 658"/>
                <a:gd name="T122" fmla="*/ 1 w 336"/>
                <a:gd name="T123" fmla="*/ 0 h 6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36" h="658">
                  <a:moveTo>
                    <a:pt x="135" y="1"/>
                  </a:moveTo>
                  <a:lnTo>
                    <a:pt x="126" y="3"/>
                  </a:lnTo>
                  <a:lnTo>
                    <a:pt x="118" y="5"/>
                  </a:lnTo>
                  <a:lnTo>
                    <a:pt x="111" y="10"/>
                  </a:lnTo>
                  <a:lnTo>
                    <a:pt x="104" y="12"/>
                  </a:lnTo>
                  <a:lnTo>
                    <a:pt x="92" y="22"/>
                  </a:lnTo>
                  <a:lnTo>
                    <a:pt x="79" y="33"/>
                  </a:lnTo>
                  <a:lnTo>
                    <a:pt x="70" y="46"/>
                  </a:lnTo>
                  <a:lnTo>
                    <a:pt x="60" y="58"/>
                  </a:lnTo>
                  <a:lnTo>
                    <a:pt x="50" y="72"/>
                  </a:lnTo>
                  <a:lnTo>
                    <a:pt x="40" y="85"/>
                  </a:lnTo>
                  <a:lnTo>
                    <a:pt x="40" y="90"/>
                  </a:lnTo>
                  <a:lnTo>
                    <a:pt x="40" y="94"/>
                  </a:lnTo>
                  <a:lnTo>
                    <a:pt x="40" y="98"/>
                  </a:lnTo>
                  <a:lnTo>
                    <a:pt x="40" y="103"/>
                  </a:lnTo>
                  <a:lnTo>
                    <a:pt x="42" y="107"/>
                  </a:lnTo>
                  <a:lnTo>
                    <a:pt x="43" y="111"/>
                  </a:lnTo>
                  <a:lnTo>
                    <a:pt x="45" y="115"/>
                  </a:lnTo>
                  <a:lnTo>
                    <a:pt x="47" y="119"/>
                  </a:lnTo>
                  <a:lnTo>
                    <a:pt x="56" y="122"/>
                  </a:lnTo>
                  <a:lnTo>
                    <a:pt x="63" y="126"/>
                  </a:lnTo>
                  <a:lnTo>
                    <a:pt x="71" y="132"/>
                  </a:lnTo>
                  <a:lnTo>
                    <a:pt x="78" y="137"/>
                  </a:lnTo>
                  <a:lnTo>
                    <a:pt x="85" y="143"/>
                  </a:lnTo>
                  <a:lnTo>
                    <a:pt x="93" y="146"/>
                  </a:lnTo>
                  <a:lnTo>
                    <a:pt x="97" y="147"/>
                  </a:lnTo>
                  <a:lnTo>
                    <a:pt x="101" y="147"/>
                  </a:lnTo>
                  <a:lnTo>
                    <a:pt x="107" y="147"/>
                  </a:lnTo>
                  <a:lnTo>
                    <a:pt x="113" y="146"/>
                  </a:lnTo>
                  <a:lnTo>
                    <a:pt x="115" y="151"/>
                  </a:lnTo>
                  <a:lnTo>
                    <a:pt x="115" y="155"/>
                  </a:lnTo>
                  <a:lnTo>
                    <a:pt x="115" y="161"/>
                  </a:lnTo>
                  <a:lnTo>
                    <a:pt x="115" y="166"/>
                  </a:lnTo>
                  <a:lnTo>
                    <a:pt x="117" y="171"/>
                  </a:lnTo>
                  <a:lnTo>
                    <a:pt x="118" y="175"/>
                  </a:lnTo>
                  <a:lnTo>
                    <a:pt x="120" y="180"/>
                  </a:lnTo>
                  <a:lnTo>
                    <a:pt x="125" y="185"/>
                  </a:lnTo>
                  <a:lnTo>
                    <a:pt x="132" y="182"/>
                  </a:lnTo>
                  <a:lnTo>
                    <a:pt x="138" y="182"/>
                  </a:lnTo>
                  <a:lnTo>
                    <a:pt x="145" y="183"/>
                  </a:lnTo>
                  <a:lnTo>
                    <a:pt x="151" y="186"/>
                  </a:lnTo>
                  <a:lnTo>
                    <a:pt x="164" y="194"/>
                  </a:lnTo>
                  <a:lnTo>
                    <a:pt x="178" y="204"/>
                  </a:lnTo>
                  <a:lnTo>
                    <a:pt x="183" y="208"/>
                  </a:lnTo>
                  <a:lnTo>
                    <a:pt x="190" y="212"/>
                  </a:lnTo>
                  <a:lnTo>
                    <a:pt x="197" y="215"/>
                  </a:lnTo>
                  <a:lnTo>
                    <a:pt x="203" y="218"/>
                  </a:lnTo>
                  <a:lnTo>
                    <a:pt x="208" y="218"/>
                  </a:lnTo>
                  <a:lnTo>
                    <a:pt x="215" y="216"/>
                  </a:lnTo>
                  <a:lnTo>
                    <a:pt x="221" y="212"/>
                  </a:lnTo>
                  <a:lnTo>
                    <a:pt x="226" y="205"/>
                  </a:lnTo>
                  <a:lnTo>
                    <a:pt x="231" y="204"/>
                  </a:lnTo>
                  <a:lnTo>
                    <a:pt x="233" y="201"/>
                  </a:lnTo>
                  <a:lnTo>
                    <a:pt x="236" y="198"/>
                  </a:lnTo>
                  <a:lnTo>
                    <a:pt x="239" y="196"/>
                  </a:lnTo>
                  <a:lnTo>
                    <a:pt x="242" y="193"/>
                  </a:lnTo>
                  <a:lnTo>
                    <a:pt x="244" y="191"/>
                  </a:lnTo>
                  <a:lnTo>
                    <a:pt x="249" y="191"/>
                  </a:lnTo>
                  <a:lnTo>
                    <a:pt x="253" y="194"/>
                  </a:lnTo>
                  <a:lnTo>
                    <a:pt x="261" y="203"/>
                  </a:lnTo>
                  <a:lnTo>
                    <a:pt x="268" y="211"/>
                  </a:lnTo>
                  <a:lnTo>
                    <a:pt x="271" y="221"/>
                  </a:lnTo>
                  <a:lnTo>
                    <a:pt x="272" y="230"/>
                  </a:lnTo>
                  <a:lnTo>
                    <a:pt x="272" y="240"/>
                  </a:lnTo>
                  <a:lnTo>
                    <a:pt x="269" y="250"/>
                  </a:lnTo>
                  <a:lnTo>
                    <a:pt x="268" y="259"/>
                  </a:lnTo>
                  <a:lnTo>
                    <a:pt x="264" y="271"/>
                  </a:lnTo>
                  <a:lnTo>
                    <a:pt x="250" y="296"/>
                  </a:lnTo>
                  <a:lnTo>
                    <a:pt x="236" y="323"/>
                  </a:lnTo>
                  <a:lnTo>
                    <a:pt x="221" y="351"/>
                  </a:lnTo>
                  <a:lnTo>
                    <a:pt x="203" y="377"/>
                  </a:lnTo>
                  <a:lnTo>
                    <a:pt x="193" y="390"/>
                  </a:lnTo>
                  <a:lnTo>
                    <a:pt x="182" y="401"/>
                  </a:lnTo>
                  <a:lnTo>
                    <a:pt x="171" y="411"/>
                  </a:lnTo>
                  <a:lnTo>
                    <a:pt x="158" y="419"/>
                  </a:lnTo>
                  <a:lnTo>
                    <a:pt x="146" y="425"/>
                  </a:lnTo>
                  <a:lnTo>
                    <a:pt x="131" y="429"/>
                  </a:lnTo>
                  <a:lnTo>
                    <a:pt x="115" y="432"/>
                  </a:lnTo>
                  <a:lnTo>
                    <a:pt x="97" y="432"/>
                  </a:lnTo>
                  <a:lnTo>
                    <a:pt x="96" y="433"/>
                  </a:lnTo>
                  <a:lnTo>
                    <a:pt x="95" y="434"/>
                  </a:lnTo>
                  <a:lnTo>
                    <a:pt x="93" y="436"/>
                  </a:lnTo>
                  <a:lnTo>
                    <a:pt x="92" y="437"/>
                  </a:lnTo>
                  <a:lnTo>
                    <a:pt x="92" y="439"/>
                  </a:lnTo>
                  <a:lnTo>
                    <a:pt x="92" y="440"/>
                  </a:lnTo>
                  <a:lnTo>
                    <a:pt x="106" y="447"/>
                  </a:lnTo>
                  <a:lnTo>
                    <a:pt x="121" y="444"/>
                  </a:lnTo>
                  <a:lnTo>
                    <a:pt x="136" y="441"/>
                  </a:lnTo>
                  <a:lnTo>
                    <a:pt x="150" y="440"/>
                  </a:lnTo>
                  <a:lnTo>
                    <a:pt x="165" y="439"/>
                  </a:lnTo>
                  <a:lnTo>
                    <a:pt x="179" y="434"/>
                  </a:lnTo>
                  <a:lnTo>
                    <a:pt x="193" y="429"/>
                  </a:lnTo>
                  <a:lnTo>
                    <a:pt x="199" y="425"/>
                  </a:lnTo>
                  <a:lnTo>
                    <a:pt x="204" y="420"/>
                  </a:lnTo>
                  <a:lnTo>
                    <a:pt x="210" y="415"/>
                  </a:lnTo>
                  <a:lnTo>
                    <a:pt x="215" y="408"/>
                  </a:lnTo>
                  <a:lnTo>
                    <a:pt x="222" y="400"/>
                  </a:lnTo>
                  <a:lnTo>
                    <a:pt x="229" y="390"/>
                  </a:lnTo>
                  <a:lnTo>
                    <a:pt x="235" y="382"/>
                  </a:lnTo>
                  <a:lnTo>
                    <a:pt x="240" y="372"/>
                  </a:lnTo>
                  <a:lnTo>
                    <a:pt x="246" y="362"/>
                  </a:lnTo>
                  <a:lnTo>
                    <a:pt x="250" y="351"/>
                  </a:lnTo>
                  <a:lnTo>
                    <a:pt x="256" y="341"/>
                  </a:lnTo>
                  <a:lnTo>
                    <a:pt x="260" y="332"/>
                  </a:lnTo>
                  <a:lnTo>
                    <a:pt x="258" y="344"/>
                  </a:lnTo>
                  <a:lnTo>
                    <a:pt x="257" y="357"/>
                  </a:lnTo>
                  <a:lnTo>
                    <a:pt x="253" y="368"/>
                  </a:lnTo>
                  <a:lnTo>
                    <a:pt x="247" y="379"/>
                  </a:lnTo>
                  <a:lnTo>
                    <a:pt x="242" y="389"/>
                  </a:lnTo>
                  <a:lnTo>
                    <a:pt x="235" y="398"/>
                  </a:lnTo>
                  <a:lnTo>
                    <a:pt x="228" y="408"/>
                  </a:lnTo>
                  <a:lnTo>
                    <a:pt x="219" y="416"/>
                  </a:lnTo>
                  <a:lnTo>
                    <a:pt x="201" y="433"/>
                  </a:lnTo>
                  <a:lnTo>
                    <a:pt x="182" y="450"/>
                  </a:lnTo>
                  <a:lnTo>
                    <a:pt x="163" y="465"/>
                  </a:lnTo>
                  <a:lnTo>
                    <a:pt x="145" y="480"/>
                  </a:lnTo>
                  <a:lnTo>
                    <a:pt x="150" y="484"/>
                  </a:lnTo>
                  <a:lnTo>
                    <a:pt x="156" y="486"/>
                  </a:lnTo>
                  <a:lnTo>
                    <a:pt x="161" y="486"/>
                  </a:lnTo>
                  <a:lnTo>
                    <a:pt x="167" y="484"/>
                  </a:lnTo>
                  <a:lnTo>
                    <a:pt x="172" y="482"/>
                  </a:lnTo>
                  <a:lnTo>
                    <a:pt x="178" y="479"/>
                  </a:lnTo>
                  <a:lnTo>
                    <a:pt x="183" y="477"/>
                  </a:lnTo>
                  <a:lnTo>
                    <a:pt x="189" y="476"/>
                  </a:lnTo>
                  <a:lnTo>
                    <a:pt x="199" y="468"/>
                  </a:lnTo>
                  <a:lnTo>
                    <a:pt x="208" y="461"/>
                  </a:lnTo>
                  <a:lnTo>
                    <a:pt x="218" y="454"/>
                  </a:lnTo>
                  <a:lnTo>
                    <a:pt x="226" y="445"/>
                  </a:lnTo>
                  <a:lnTo>
                    <a:pt x="236" y="437"/>
                  </a:lnTo>
                  <a:lnTo>
                    <a:pt x="244" y="429"/>
                  </a:lnTo>
                  <a:lnTo>
                    <a:pt x="253" y="420"/>
                  </a:lnTo>
                  <a:lnTo>
                    <a:pt x="260" y="411"/>
                  </a:lnTo>
                  <a:lnTo>
                    <a:pt x="258" y="426"/>
                  </a:lnTo>
                  <a:lnTo>
                    <a:pt x="254" y="439"/>
                  </a:lnTo>
                  <a:lnTo>
                    <a:pt x="250" y="452"/>
                  </a:lnTo>
                  <a:lnTo>
                    <a:pt x="243" y="465"/>
                  </a:lnTo>
                  <a:lnTo>
                    <a:pt x="235" y="477"/>
                  </a:lnTo>
                  <a:lnTo>
                    <a:pt x="225" y="489"/>
                  </a:lnTo>
                  <a:lnTo>
                    <a:pt x="215" y="500"/>
                  </a:lnTo>
                  <a:lnTo>
                    <a:pt x="204" y="509"/>
                  </a:lnTo>
                  <a:lnTo>
                    <a:pt x="197" y="512"/>
                  </a:lnTo>
                  <a:lnTo>
                    <a:pt x="189" y="516"/>
                  </a:lnTo>
                  <a:lnTo>
                    <a:pt x="182" y="520"/>
                  </a:lnTo>
                  <a:lnTo>
                    <a:pt x="175" y="525"/>
                  </a:lnTo>
                  <a:lnTo>
                    <a:pt x="168" y="527"/>
                  </a:lnTo>
                  <a:lnTo>
                    <a:pt x="160" y="532"/>
                  </a:lnTo>
                  <a:lnTo>
                    <a:pt x="153" y="534"/>
                  </a:lnTo>
                  <a:lnTo>
                    <a:pt x="145" y="536"/>
                  </a:lnTo>
                  <a:lnTo>
                    <a:pt x="146" y="540"/>
                  </a:lnTo>
                  <a:lnTo>
                    <a:pt x="149" y="543"/>
                  </a:lnTo>
                  <a:lnTo>
                    <a:pt x="151" y="545"/>
                  </a:lnTo>
                  <a:lnTo>
                    <a:pt x="154" y="547"/>
                  </a:lnTo>
                  <a:lnTo>
                    <a:pt x="160" y="548"/>
                  </a:lnTo>
                  <a:lnTo>
                    <a:pt x="167" y="547"/>
                  </a:lnTo>
                  <a:lnTo>
                    <a:pt x="174" y="545"/>
                  </a:lnTo>
                  <a:lnTo>
                    <a:pt x="182" y="543"/>
                  </a:lnTo>
                  <a:lnTo>
                    <a:pt x="189" y="541"/>
                  </a:lnTo>
                  <a:lnTo>
                    <a:pt x="194" y="541"/>
                  </a:lnTo>
                  <a:lnTo>
                    <a:pt x="210" y="536"/>
                  </a:lnTo>
                  <a:lnTo>
                    <a:pt x="224" y="527"/>
                  </a:lnTo>
                  <a:lnTo>
                    <a:pt x="235" y="519"/>
                  </a:lnTo>
                  <a:lnTo>
                    <a:pt x="246" y="509"/>
                  </a:lnTo>
                  <a:lnTo>
                    <a:pt x="256" y="498"/>
                  </a:lnTo>
                  <a:lnTo>
                    <a:pt x="264" y="486"/>
                  </a:lnTo>
                  <a:lnTo>
                    <a:pt x="271" y="473"/>
                  </a:lnTo>
                  <a:lnTo>
                    <a:pt x="276" y="459"/>
                  </a:lnTo>
                  <a:lnTo>
                    <a:pt x="287" y="432"/>
                  </a:lnTo>
                  <a:lnTo>
                    <a:pt x="296" y="402"/>
                  </a:lnTo>
                  <a:lnTo>
                    <a:pt x="303" y="375"/>
                  </a:lnTo>
                  <a:lnTo>
                    <a:pt x="311" y="347"/>
                  </a:lnTo>
                  <a:lnTo>
                    <a:pt x="311" y="350"/>
                  </a:lnTo>
                  <a:lnTo>
                    <a:pt x="312" y="352"/>
                  </a:lnTo>
                  <a:lnTo>
                    <a:pt x="314" y="354"/>
                  </a:lnTo>
                  <a:lnTo>
                    <a:pt x="317" y="355"/>
                  </a:lnTo>
                  <a:lnTo>
                    <a:pt x="318" y="358"/>
                  </a:lnTo>
                  <a:lnTo>
                    <a:pt x="321" y="359"/>
                  </a:lnTo>
                  <a:lnTo>
                    <a:pt x="322" y="361"/>
                  </a:lnTo>
                  <a:lnTo>
                    <a:pt x="325" y="364"/>
                  </a:lnTo>
                  <a:lnTo>
                    <a:pt x="293" y="439"/>
                  </a:lnTo>
                  <a:lnTo>
                    <a:pt x="293" y="462"/>
                  </a:lnTo>
                  <a:lnTo>
                    <a:pt x="294" y="486"/>
                  </a:lnTo>
                  <a:lnTo>
                    <a:pt x="297" y="509"/>
                  </a:lnTo>
                  <a:lnTo>
                    <a:pt x="301" y="532"/>
                  </a:lnTo>
                  <a:lnTo>
                    <a:pt x="308" y="552"/>
                  </a:lnTo>
                  <a:lnTo>
                    <a:pt x="315" y="573"/>
                  </a:lnTo>
                  <a:lnTo>
                    <a:pt x="325" y="594"/>
                  </a:lnTo>
                  <a:lnTo>
                    <a:pt x="336" y="613"/>
                  </a:lnTo>
                  <a:lnTo>
                    <a:pt x="330" y="615"/>
                  </a:lnTo>
                  <a:lnTo>
                    <a:pt x="325" y="618"/>
                  </a:lnTo>
                  <a:lnTo>
                    <a:pt x="321" y="622"/>
                  </a:lnTo>
                  <a:lnTo>
                    <a:pt x="317" y="627"/>
                  </a:lnTo>
                  <a:lnTo>
                    <a:pt x="312" y="631"/>
                  </a:lnTo>
                  <a:lnTo>
                    <a:pt x="308" y="636"/>
                  </a:lnTo>
                  <a:lnTo>
                    <a:pt x="303" y="640"/>
                  </a:lnTo>
                  <a:lnTo>
                    <a:pt x="299" y="643"/>
                  </a:lnTo>
                  <a:lnTo>
                    <a:pt x="289" y="647"/>
                  </a:lnTo>
                  <a:lnTo>
                    <a:pt x="281" y="651"/>
                  </a:lnTo>
                  <a:lnTo>
                    <a:pt x="271" y="654"/>
                  </a:lnTo>
                  <a:lnTo>
                    <a:pt x="260" y="656"/>
                  </a:lnTo>
                  <a:lnTo>
                    <a:pt x="250" y="658"/>
                  </a:lnTo>
                  <a:lnTo>
                    <a:pt x="239" y="658"/>
                  </a:lnTo>
                  <a:lnTo>
                    <a:pt x="228" y="658"/>
                  </a:lnTo>
                  <a:lnTo>
                    <a:pt x="218" y="658"/>
                  </a:lnTo>
                  <a:lnTo>
                    <a:pt x="207" y="656"/>
                  </a:lnTo>
                  <a:lnTo>
                    <a:pt x="196" y="655"/>
                  </a:lnTo>
                  <a:lnTo>
                    <a:pt x="186" y="652"/>
                  </a:lnTo>
                  <a:lnTo>
                    <a:pt x="175" y="648"/>
                  </a:lnTo>
                  <a:lnTo>
                    <a:pt x="165" y="644"/>
                  </a:lnTo>
                  <a:lnTo>
                    <a:pt x="156" y="640"/>
                  </a:lnTo>
                  <a:lnTo>
                    <a:pt x="147" y="634"/>
                  </a:lnTo>
                  <a:lnTo>
                    <a:pt x="139" y="629"/>
                  </a:lnTo>
                  <a:lnTo>
                    <a:pt x="118" y="600"/>
                  </a:lnTo>
                  <a:lnTo>
                    <a:pt x="97" y="569"/>
                  </a:lnTo>
                  <a:lnTo>
                    <a:pt x="78" y="540"/>
                  </a:lnTo>
                  <a:lnTo>
                    <a:pt x="61" y="508"/>
                  </a:lnTo>
                  <a:lnTo>
                    <a:pt x="53" y="493"/>
                  </a:lnTo>
                  <a:lnTo>
                    <a:pt x="45" y="476"/>
                  </a:lnTo>
                  <a:lnTo>
                    <a:pt x="38" y="461"/>
                  </a:lnTo>
                  <a:lnTo>
                    <a:pt x="32" y="443"/>
                  </a:lnTo>
                  <a:lnTo>
                    <a:pt x="27" y="426"/>
                  </a:lnTo>
                  <a:lnTo>
                    <a:pt x="22" y="409"/>
                  </a:lnTo>
                  <a:lnTo>
                    <a:pt x="20" y="391"/>
                  </a:lnTo>
                  <a:lnTo>
                    <a:pt x="17" y="372"/>
                  </a:lnTo>
                  <a:lnTo>
                    <a:pt x="11" y="357"/>
                  </a:lnTo>
                  <a:lnTo>
                    <a:pt x="7" y="343"/>
                  </a:lnTo>
                  <a:lnTo>
                    <a:pt x="4" y="327"/>
                  </a:lnTo>
                  <a:lnTo>
                    <a:pt x="2" y="312"/>
                  </a:lnTo>
                  <a:lnTo>
                    <a:pt x="0" y="282"/>
                  </a:lnTo>
                  <a:lnTo>
                    <a:pt x="2" y="253"/>
                  </a:lnTo>
                  <a:lnTo>
                    <a:pt x="4" y="222"/>
                  </a:lnTo>
                  <a:lnTo>
                    <a:pt x="6" y="191"/>
                  </a:lnTo>
                  <a:lnTo>
                    <a:pt x="6" y="176"/>
                  </a:lnTo>
                  <a:lnTo>
                    <a:pt x="6" y="161"/>
                  </a:lnTo>
                  <a:lnTo>
                    <a:pt x="6" y="144"/>
                  </a:lnTo>
                  <a:lnTo>
                    <a:pt x="3" y="129"/>
                  </a:lnTo>
                  <a:lnTo>
                    <a:pt x="15" y="108"/>
                  </a:lnTo>
                  <a:lnTo>
                    <a:pt x="25" y="86"/>
                  </a:lnTo>
                  <a:lnTo>
                    <a:pt x="38" y="64"/>
                  </a:lnTo>
                  <a:lnTo>
                    <a:pt x="50" y="42"/>
                  </a:lnTo>
                  <a:lnTo>
                    <a:pt x="57" y="32"/>
                  </a:lnTo>
                  <a:lnTo>
                    <a:pt x="65" y="23"/>
                  </a:lnTo>
                  <a:lnTo>
                    <a:pt x="75" y="15"/>
                  </a:lnTo>
                  <a:lnTo>
                    <a:pt x="85" y="8"/>
                  </a:lnTo>
                  <a:lnTo>
                    <a:pt x="95" y="4"/>
                  </a:lnTo>
                  <a:lnTo>
                    <a:pt x="107" y="1"/>
                  </a:lnTo>
                  <a:lnTo>
                    <a:pt x="120" y="0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7" name="Freeform 63"/>
            <p:cNvSpPr>
              <a:spLocks/>
            </p:cNvSpPr>
            <p:nvPr/>
          </p:nvSpPr>
          <p:spPr bwMode="auto">
            <a:xfrm>
              <a:off x="4407" y="2420"/>
              <a:ext cx="46" cy="34"/>
            </a:xfrm>
            <a:custGeom>
              <a:avLst/>
              <a:gdLst>
                <a:gd name="T0" fmla="*/ 1 w 91"/>
                <a:gd name="T1" fmla="*/ 0 h 70"/>
                <a:gd name="T2" fmla="*/ 1 w 91"/>
                <a:gd name="T3" fmla="*/ 0 h 70"/>
                <a:gd name="T4" fmla="*/ 1 w 91"/>
                <a:gd name="T5" fmla="*/ 0 h 70"/>
                <a:gd name="T6" fmla="*/ 1 w 91"/>
                <a:gd name="T7" fmla="*/ 0 h 70"/>
                <a:gd name="T8" fmla="*/ 1 w 91"/>
                <a:gd name="T9" fmla="*/ 0 h 70"/>
                <a:gd name="T10" fmla="*/ 1 w 91"/>
                <a:gd name="T11" fmla="*/ 0 h 70"/>
                <a:gd name="T12" fmla="*/ 1 w 91"/>
                <a:gd name="T13" fmla="*/ 0 h 70"/>
                <a:gd name="T14" fmla="*/ 1 w 91"/>
                <a:gd name="T15" fmla="*/ 0 h 70"/>
                <a:gd name="T16" fmla="*/ 1 w 91"/>
                <a:gd name="T17" fmla="*/ 0 h 70"/>
                <a:gd name="T18" fmla="*/ 1 w 91"/>
                <a:gd name="T19" fmla="*/ 0 h 70"/>
                <a:gd name="T20" fmla="*/ 1 w 91"/>
                <a:gd name="T21" fmla="*/ 0 h 70"/>
                <a:gd name="T22" fmla="*/ 1 w 91"/>
                <a:gd name="T23" fmla="*/ 0 h 70"/>
                <a:gd name="T24" fmla="*/ 1 w 91"/>
                <a:gd name="T25" fmla="*/ 0 h 70"/>
                <a:gd name="T26" fmla="*/ 1 w 91"/>
                <a:gd name="T27" fmla="*/ 0 h 70"/>
                <a:gd name="T28" fmla="*/ 1 w 91"/>
                <a:gd name="T29" fmla="*/ 0 h 70"/>
                <a:gd name="T30" fmla="*/ 1 w 91"/>
                <a:gd name="T31" fmla="*/ 0 h 70"/>
                <a:gd name="T32" fmla="*/ 1 w 91"/>
                <a:gd name="T33" fmla="*/ 0 h 70"/>
                <a:gd name="T34" fmla="*/ 1 w 91"/>
                <a:gd name="T35" fmla="*/ 0 h 70"/>
                <a:gd name="T36" fmla="*/ 1 w 91"/>
                <a:gd name="T37" fmla="*/ 0 h 70"/>
                <a:gd name="T38" fmla="*/ 1 w 91"/>
                <a:gd name="T39" fmla="*/ 0 h 70"/>
                <a:gd name="T40" fmla="*/ 1 w 91"/>
                <a:gd name="T41" fmla="*/ 0 h 70"/>
                <a:gd name="T42" fmla="*/ 0 w 91"/>
                <a:gd name="T43" fmla="*/ 0 h 70"/>
                <a:gd name="T44" fmla="*/ 0 w 91"/>
                <a:gd name="T45" fmla="*/ 0 h 70"/>
                <a:gd name="T46" fmla="*/ 0 w 91"/>
                <a:gd name="T47" fmla="*/ 0 h 70"/>
                <a:gd name="T48" fmla="*/ 0 w 91"/>
                <a:gd name="T49" fmla="*/ 0 h 70"/>
                <a:gd name="T50" fmla="*/ 0 w 91"/>
                <a:gd name="T51" fmla="*/ 0 h 70"/>
                <a:gd name="T52" fmla="*/ 1 w 91"/>
                <a:gd name="T53" fmla="*/ 0 h 70"/>
                <a:gd name="T54" fmla="*/ 1 w 91"/>
                <a:gd name="T55" fmla="*/ 0 h 70"/>
                <a:gd name="T56" fmla="*/ 1 w 91"/>
                <a:gd name="T57" fmla="*/ 0 h 70"/>
                <a:gd name="T58" fmla="*/ 1 w 91"/>
                <a:gd name="T59" fmla="*/ 0 h 70"/>
                <a:gd name="T60" fmla="*/ 1 w 91"/>
                <a:gd name="T61" fmla="*/ 0 h 70"/>
                <a:gd name="T62" fmla="*/ 1 w 91"/>
                <a:gd name="T63" fmla="*/ 0 h 70"/>
                <a:gd name="T64" fmla="*/ 1 w 91"/>
                <a:gd name="T65" fmla="*/ 0 h 70"/>
                <a:gd name="T66" fmla="*/ 1 w 91"/>
                <a:gd name="T67" fmla="*/ 0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1" h="70">
                  <a:moveTo>
                    <a:pt x="91" y="2"/>
                  </a:moveTo>
                  <a:lnTo>
                    <a:pt x="90" y="10"/>
                  </a:lnTo>
                  <a:lnTo>
                    <a:pt x="89" y="18"/>
                  </a:lnTo>
                  <a:lnTo>
                    <a:pt x="87" y="27"/>
                  </a:lnTo>
                  <a:lnTo>
                    <a:pt x="86" y="35"/>
                  </a:lnTo>
                  <a:lnTo>
                    <a:pt x="83" y="43"/>
                  </a:lnTo>
                  <a:lnTo>
                    <a:pt x="79" y="50"/>
                  </a:lnTo>
                  <a:lnTo>
                    <a:pt x="72" y="57"/>
                  </a:lnTo>
                  <a:lnTo>
                    <a:pt x="65" y="63"/>
                  </a:lnTo>
                  <a:lnTo>
                    <a:pt x="58" y="64"/>
                  </a:lnTo>
                  <a:lnTo>
                    <a:pt x="51" y="65"/>
                  </a:lnTo>
                  <a:lnTo>
                    <a:pt x="46" y="67"/>
                  </a:lnTo>
                  <a:lnTo>
                    <a:pt x="40" y="68"/>
                  </a:lnTo>
                  <a:lnTo>
                    <a:pt x="34" y="70"/>
                  </a:lnTo>
                  <a:lnTo>
                    <a:pt x="29" y="70"/>
                  </a:lnTo>
                  <a:lnTo>
                    <a:pt x="22" y="70"/>
                  </a:lnTo>
                  <a:lnTo>
                    <a:pt x="15" y="68"/>
                  </a:lnTo>
                  <a:lnTo>
                    <a:pt x="9" y="65"/>
                  </a:lnTo>
                  <a:lnTo>
                    <a:pt x="5" y="61"/>
                  </a:lnTo>
                  <a:lnTo>
                    <a:pt x="3" y="57"/>
                  </a:lnTo>
                  <a:lnTo>
                    <a:pt x="1" y="52"/>
                  </a:lnTo>
                  <a:lnTo>
                    <a:pt x="0" y="46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1" y="21"/>
                  </a:lnTo>
                  <a:lnTo>
                    <a:pt x="22" y="17"/>
                  </a:lnTo>
                  <a:lnTo>
                    <a:pt x="32" y="13"/>
                  </a:lnTo>
                  <a:lnTo>
                    <a:pt x="43" y="7"/>
                  </a:lnTo>
                  <a:lnTo>
                    <a:pt x="54" y="3"/>
                  </a:lnTo>
                  <a:lnTo>
                    <a:pt x="65" y="0"/>
                  </a:lnTo>
                  <a:lnTo>
                    <a:pt x="78" y="0"/>
                  </a:lnTo>
                  <a:lnTo>
                    <a:pt x="9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8" name="Freeform 64"/>
            <p:cNvSpPr>
              <a:spLocks/>
            </p:cNvSpPr>
            <p:nvPr/>
          </p:nvSpPr>
          <p:spPr bwMode="auto">
            <a:xfrm>
              <a:off x="4786" y="2477"/>
              <a:ext cx="7" cy="3"/>
            </a:xfrm>
            <a:custGeom>
              <a:avLst/>
              <a:gdLst>
                <a:gd name="T0" fmla="*/ 0 w 14"/>
                <a:gd name="T1" fmla="*/ 0 h 7"/>
                <a:gd name="T2" fmla="*/ 1 w 14"/>
                <a:gd name="T3" fmla="*/ 0 h 7"/>
                <a:gd name="T4" fmla="*/ 1 w 14"/>
                <a:gd name="T5" fmla="*/ 0 h 7"/>
                <a:gd name="T6" fmla="*/ 0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lnTo>
                    <a:pt x="3" y="1"/>
                  </a:lnTo>
                  <a:lnTo>
                    <a:pt x="1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9" name="Freeform 65"/>
            <p:cNvSpPr>
              <a:spLocks/>
            </p:cNvSpPr>
            <p:nvPr/>
          </p:nvSpPr>
          <p:spPr bwMode="auto">
            <a:xfrm>
              <a:off x="4211" y="2481"/>
              <a:ext cx="659" cy="263"/>
            </a:xfrm>
            <a:custGeom>
              <a:avLst/>
              <a:gdLst>
                <a:gd name="T0" fmla="*/ 6 w 1318"/>
                <a:gd name="T1" fmla="*/ 0 h 528"/>
                <a:gd name="T2" fmla="*/ 6 w 1318"/>
                <a:gd name="T3" fmla="*/ 0 h 528"/>
                <a:gd name="T4" fmla="*/ 5 w 1318"/>
                <a:gd name="T5" fmla="*/ 0 h 528"/>
                <a:gd name="T6" fmla="*/ 5 w 1318"/>
                <a:gd name="T7" fmla="*/ 0 h 528"/>
                <a:gd name="T8" fmla="*/ 4 w 1318"/>
                <a:gd name="T9" fmla="*/ 0 h 528"/>
                <a:gd name="T10" fmla="*/ 4 w 1318"/>
                <a:gd name="T11" fmla="*/ 0 h 528"/>
                <a:gd name="T12" fmla="*/ 3 w 1318"/>
                <a:gd name="T13" fmla="*/ 1 h 528"/>
                <a:gd name="T14" fmla="*/ 3 w 1318"/>
                <a:gd name="T15" fmla="*/ 1 h 528"/>
                <a:gd name="T16" fmla="*/ 2 w 1318"/>
                <a:gd name="T17" fmla="*/ 1 h 528"/>
                <a:gd name="T18" fmla="*/ 2 w 1318"/>
                <a:gd name="T19" fmla="*/ 1 h 528"/>
                <a:gd name="T20" fmla="*/ 1 w 1318"/>
                <a:gd name="T21" fmla="*/ 1 h 528"/>
                <a:gd name="T22" fmla="*/ 1 w 1318"/>
                <a:gd name="T23" fmla="*/ 1 h 528"/>
                <a:gd name="T24" fmla="*/ 1 w 1318"/>
                <a:gd name="T25" fmla="*/ 2 h 528"/>
                <a:gd name="T26" fmla="*/ 1 w 1318"/>
                <a:gd name="T27" fmla="*/ 2 h 528"/>
                <a:gd name="T28" fmla="*/ 1 w 1318"/>
                <a:gd name="T29" fmla="*/ 1 h 528"/>
                <a:gd name="T30" fmla="*/ 1 w 1318"/>
                <a:gd name="T31" fmla="*/ 1 h 528"/>
                <a:gd name="T32" fmla="*/ 1 w 1318"/>
                <a:gd name="T33" fmla="*/ 1 h 528"/>
                <a:gd name="T34" fmla="*/ 1 w 1318"/>
                <a:gd name="T35" fmla="*/ 1 h 528"/>
                <a:gd name="T36" fmla="*/ 1 w 1318"/>
                <a:gd name="T37" fmla="*/ 1 h 528"/>
                <a:gd name="T38" fmla="*/ 1 w 1318"/>
                <a:gd name="T39" fmla="*/ 1 h 528"/>
                <a:gd name="T40" fmla="*/ 1 w 1318"/>
                <a:gd name="T41" fmla="*/ 1 h 528"/>
                <a:gd name="T42" fmla="*/ 1 w 1318"/>
                <a:gd name="T43" fmla="*/ 1 h 528"/>
                <a:gd name="T44" fmla="*/ 1 w 1318"/>
                <a:gd name="T45" fmla="*/ 1 h 528"/>
                <a:gd name="T46" fmla="*/ 1 w 1318"/>
                <a:gd name="T47" fmla="*/ 1 h 528"/>
                <a:gd name="T48" fmla="*/ 1 w 1318"/>
                <a:gd name="T49" fmla="*/ 1 h 528"/>
                <a:gd name="T50" fmla="*/ 1 w 1318"/>
                <a:gd name="T51" fmla="*/ 1 h 528"/>
                <a:gd name="T52" fmla="*/ 1 w 1318"/>
                <a:gd name="T53" fmla="*/ 1 h 528"/>
                <a:gd name="T54" fmla="*/ 1 w 1318"/>
                <a:gd name="T55" fmla="*/ 1 h 528"/>
                <a:gd name="T56" fmla="*/ 1 w 1318"/>
                <a:gd name="T57" fmla="*/ 1 h 528"/>
                <a:gd name="T58" fmla="*/ 1 w 1318"/>
                <a:gd name="T59" fmla="*/ 1 h 528"/>
                <a:gd name="T60" fmla="*/ 1 w 1318"/>
                <a:gd name="T61" fmla="*/ 1 h 528"/>
                <a:gd name="T62" fmla="*/ 1 w 1318"/>
                <a:gd name="T63" fmla="*/ 1 h 528"/>
                <a:gd name="T64" fmla="*/ 1 w 1318"/>
                <a:gd name="T65" fmla="*/ 1 h 528"/>
                <a:gd name="T66" fmla="*/ 1 w 1318"/>
                <a:gd name="T67" fmla="*/ 1 h 528"/>
                <a:gd name="T68" fmla="*/ 1 w 1318"/>
                <a:gd name="T69" fmla="*/ 1 h 528"/>
                <a:gd name="T70" fmla="*/ 1 w 1318"/>
                <a:gd name="T71" fmla="*/ 1 h 528"/>
                <a:gd name="T72" fmla="*/ 1 w 1318"/>
                <a:gd name="T73" fmla="*/ 1 h 528"/>
                <a:gd name="T74" fmla="*/ 1 w 1318"/>
                <a:gd name="T75" fmla="*/ 1 h 528"/>
                <a:gd name="T76" fmla="*/ 1 w 1318"/>
                <a:gd name="T77" fmla="*/ 1 h 528"/>
                <a:gd name="T78" fmla="*/ 1 w 1318"/>
                <a:gd name="T79" fmla="*/ 1 h 528"/>
                <a:gd name="T80" fmla="*/ 1 w 1318"/>
                <a:gd name="T81" fmla="*/ 1 h 528"/>
                <a:gd name="T82" fmla="*/ 1 w 1318"/>
                <a:gd name="T83" fmla="*/ 1 h 528"/>
                <a:gd name="T84" fmla="*/ 1 w 1318"/>
                <a:gd name="T85" fmla="*/ 1 h 528"/>
                <a:gd name="T86" fmla="*/ 1 w 1318"/>
                <a:gd name="T87" fmla="*/ 1 h 528"/>
                <a:gd name="T88" fmla="*/ 1 w 1318"/>
                <a:gd name="T89" fmla="*/ 1 h 528"/>
                <a:gd name="T90" fmla="*/ 1 w 1318"/>
                <a:gd name="T91" fmla="*/ 1 h 528"/>
                <a:gd name="T92" fmla="*/ 2 w 1318"/>
                <a:gd name="T93" fmla="*/ 1 h 528"/>
                <a:gd name="T94" fmla="*/ 2 w 1318"/>
                <a:gd name="T95" fmla="*/ 1 h 528"/>
                <a:gd name="T96" fmla="*/ 2 w 1318"/>
                <a:gd name="T97" fmla="*/ 1 h 528"/>
                <a:gd name="T98" fmla="*/ 2 w 1318"/>
                <a:gd name="T99" fmla="*/ 0 h 528"/>
                <a:gd name="T100" fmla="*/ 3 w 1318"/>
                <a:gd name="T101" fmla="*/ 0 h 528"/>
                <a:gd name="T102" fmla="*/ 3 w 1318"/>
                <a:gd name="T103" fmla="*/ 0 h 528"/>
                <a:gd name="T104" fmla="*/ 4 w 1318"/>
                <a:gd name="T105" fmla="*/ 0 h 528"/>
                <a:gd name="T106" fmla="*/ 4 w 1318"/>
                <a:gd name="T107" fmla="*/ 0 h 528"/>
                <a:gd name="T108" fmla="*/ 5 w 1318"/>
                <a:gd name="T109" fmla="*/ 0 h 528"/>
                <a:gd name="T110" fmla="*/ 5 w 1318"/>
                <a:gd name="T111" fmla="*/ 0 h 528"/>
                <a:gd name="T112" fmla="*/ 5 w 1318"/>
                <a:gd name="T113" fmla="*/ 0 h 528"/>
                <a:gd name="T114" fmla="*/ 5 w 1318"/>
                <a:gd name="T115" fmla="*/ 0 h 528"/>
                <a:gd name="T116" fmla="*/ 6 w 1318"/>
                <a:gd name="T117" fmla="*/ 0 h 5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18" h="528">
                  <a:moveTo>
                    <a:pt x="1302" y="34"/>
                  </a:moveTo>
                  <a:lnTo>
                    <a:pt x="1307" y="42"/>
                  </a:lnTo>
                  <a:lnTo>
                    <a:pt x="1312" y="53"/>
                  </a:lnTo>
                  <a:lnTo>
                    <a:pt x="1314" y="64"/>
                  </a:lnTo>
                  <a:lnTo>
                    <a:pt x="1317" y="75"/>
                  </a:lnTo>
                  <a:lnTo>
                    <a:pt x="1317" y="86"/>
                  </a:lnTo>
                  <a:lnTo>
                    <a:pt x="1318" y="98"/>
                  </a:lnTo>
                  <a:lnTo>
                    <a:pt x="1318" y="109"/>
                  </a:lnTo>
                  <a:lnTo>
                    <a:pt x="1318" y="117"/>
                  </a:lnTo>
                  <a:lnTo>
                    <a:pt x="1303" y="124"/>
                  </a:lnTo>
                  <a:lnTo>
                    <a:pt x="1288" y="131"/>
                  </a:lnTo>
                  <a:lnTo>
                    <a:pt x="1273" y="138"/>
                  </a:lnTo>
                  <a:lnTo>
                    <a:pt x="1257" y="146"/>
                  </a:lnTo>
                  <a:lnTo>
                    <a:pt x="1242" y="153"/>
                  </a:lnTo>
                  <a:lnTo>
                    <a:pt x="1225" y="160"/>
                  </a:lnTo>
                  <a:lnTo>
                    <a:pt x="1209" y="166"/>
                  </a:lnTo>
                  <a:lnTo>
                    <a:pt x="1192" y="168"/>
                  </a:lnTo>
                  <a:lnTo>
                    <a:pt x="1176" y="168"/>
                  </a:lnTo>
                  <a:lnTo>
                    <a:pt x="1160" y="170"/>
                  </a:lnTo>
                  <a:lnTo>
                    <a:pt x="1145" y="172"/>
                  </a:lnTo>
                  <a:lnTo>
                    <a:pt x="1131" y="175"/>
                  </a:lnTo>
                  <a:lnTo>
                    <a:pt x="1103" y="184"/>
                  </a:lnTo>
                  <a:lnTo>
                    <a:pt x="1076" y="193"/>
                  </a:lnTo>
                  <a:lnTo>
                    <a:pt x="1049" y="204"/>
                  </a:lnTo>
                  <a:lnTo>
                    <a:pt x="1021" y="214"/>
                  </a:lnTo>
                  <a:lnTo>
                    <a:pt x="1008" y="218"/>
                  </a:lnTo>
                  <a:lnTo>
                    <a:pt x="994" y="222"/>
                  </a:lnTo>
                  <a:lnTo>
                    <a:pt x="980" y="225"/>
                  </a:lnTo>
                  <a:lnTo>
                    <a:pt x="965" y="227"/>
                  </a:lnTo>
                  <a:lnTo>
                    <a:pt x="922" y="240"/>
                  </a:lnTo>
                  <a:lnTo>
                    <a:pt x="879" y="252"/>
                  </a:lnTo>
                  <a:lnTo>
                    <a:pt x="834" y="263"/>
                  </a:lnTo>
                  <a:lnTo>
                    <a:pt x="790" y="274"/>
                  </a:lnTo>
                  <a:lnTo>
                    <a:pt x="747" y="285"/>
                  </a:lnTo>
                  <a:lnTo>
                    <a:pt x="704" y="296"/>
                  </a:lnTo>
                  <a:lnTo>
                    <a:pt x="661" y="310"/>
                  </a:lnTo>
                  <a:lnTo>
                    <a:pt x="619" y="325"/>
                  </a:lnTo>
                  <a:lnTo>
                    <a:pt x="598" y="333"/>
                  </a:lnTo>
                  <a:lnTo>
                    <a:pt x="577" y="339"/>
                  </a:lnTo>
                  <a:lnTo>
                    <a:pt x="555" y="343"/>
                  </a:lnTo>
                  <a:lnTo>
                    <a:pt x="533" y="346"/>
                  </a:lnTo>
                  <a:lnTo>
                    <a:pt x="512" y="350"/>
                  </a:lnTo>
                  <a:lnTo>
                    <a:pt x="490" y="356"/>
                  </a:lnTo>
                  <a:lnTo>
                    <a:pt x="469" y="361"/>
                  </a:lnTo>
                  <a:lnTo>
                    <a:pt x="450" y="371"/>
                  </a:lnTo>
                  <a:lnTo>
                    <a:pt x="423" y="378"/>
                  </a:lnTo>
                  <a:lnTo>
                    <a:pt x="396" y="383"/>
                  </a:lnTo>
                  <a:lnTo>
                    <a:pt x="369" y="389"/>
                  </a:lnTo>
                  <a:lnTo>
                    <a:pt x="343" y="396"/>
                  </a:lnTo>
                  <a:lnTo>
                    <a:pt x="316" y="403"/>
                  </a:lnTo>
                  <a:lnTo>
                    <a:pt x="291" y="413"/>
                  </a:lnTo>
                  <a:lnTo>
                    <a:pt x="279" y="418"/>
                  </a:lnTo>
                  <a:lnTo>
                    <a:pt x="266" y="425"/>
                  </a:lnTo>
                  <a:lnTo>
                    <a:pt x="255" y="433"/>
                  </a:lnTo>
                  <a:lnTo>
                    <a:pt x="243" y="442"/>
                  </a:lnTo>
                  <a:lnTo>
                    <a:pt x="235" y="449"/>
                  </a:lnTo>
                  <a:lnTo>
                    <a:pt x="228" y="456"/>
                  </a:lnTo>
                  <a:lnTo>
                    <a:pt x="221" y="464"/>
                  </a:lnTo>
                  <a:lnTo>
                    <a:pt x="215" y="474"/>
                  </a:lnTo>
                  <a:lnTo>
                    <a:pt x="211" y="482"/>
                  </a:lnTo>
                  <a:lnTo>
                    <a:pt x="204" y="490"/>
                  </a:lnTo>
                  <a:lnTo>
                    <a:pt x="198" y="500"/>
                  </a:lnTo>
                  <a:lnTo>
                    <a:pt x="192" y="507"/>
                  </a:lnTo>
                  <a:lnTo>
                    <a:pt x="187" y="511"/>
                  </a:lnTo>
                  <a:lnTo>
                    <a:pt x="182" y="515"/>
                  </a:lnTo>
                  <a:lnTo>
                    <a:pt x="178" y="518"/>
                  </a:lnTo>
                  <a:lnTo>
                    <a:pt x="174" y="522"/>
                  </a:lnTo>
                  <a:lnTo>
                    <a:pt x="169" y="525"/>
                  </a:lnTo>
                  <a:lnTo>
                    <a:pt x="164" y="526"/>
                  </a:lnTo>
                  <a:lnTo>
                    <a:pt x="158" y="528"/>
                  </a:lnTo>
                  <a:lnTo>
                    <a:pt x="153" y="528"/>
                  </a:lnTo>
                  <a:lnTo>
                    <a:pt x="150" y="520"/>
                  </a:lnTo>
                  <a:lnTo>
                    <a:pt x="149" y="511"/>
                  </a:lnTo>
                  <a:lnTo>
                    <a:pt x="150" y="504"/>
                  </a:lnTo>
                  <a:lnTo>
                    <a:pt x="153" y="497"/>
                  </a:lnTo>
                  <a:lnTo>
                    <a:pt x="155" y="492"/>
                  </a:lnTo>
                  <a:lnTo>
                    <a:pt x="160" y="486"/>
                  </a:lnTo>
                  <a:lnTo>
                    <a:pt x="165" y="481"/>
                  </a:lnTo>
                  <a:lnTo>
                    <a:pt x="171" y="475"/>
                  </a:lnTo>
                  <a:lnTo>
                    <a:pt x="182" y="464"/>
                  </a:lnTo>
                  <a:lnTo>
                    <a:pt x="193" y="453"/>
                  </a:lnTo>
                  <a:lnTo>
                    <a:pt x="197" y="446"/>
                  </a:lnTo>
                  <a:lnTo>
                    <a:pt x="201" y="440"/>
                  </a:lnTo>
                  <a:lnTo>
                    <a:pt x="204" y="432"/>
                  </a:lnTo>
                  <a:lnTo>
                    <a:pt x="205" y="425"/>
                  </a:lnTo>
                  <a:lnTo>
                    <a:pt x="203" y="420"/>
                  </a:lnTo>
                  <a:lnTo>
                    <a:pt x="200" y="417"/>
                  </a:lnTo>
                  <a:lnTo>
                    <a:pt x="196" y="417"/>
                  </a:lnTo>
                  <a:lnTo>
                    <a:pt x="192" y="420"/>
                  </a:lnTo>
                  <a:lnTo>
                    <a:pt x="189" y="422"/>
                  </a:lnTo>
                  <a:lnTo>
                    <a:pt x="185" y="425"/>
                  </a:lnTo>
                  <a:lnTo>
                    <a:pt x="180" y="428"/>
                  </a:lnTo>
                  <a:lnTo>
                    <a:pt x="176" y="429"/>
                  </a:lnTo>
                  <a:lnTo>
                    <a:pt x="167" y="439"/>
                  </a:lnTo>
                  <a:lnTo>
                    <a:pt x="157" y="450"/>
                  </a:lnTo>
                  <a:lnTo>
                    <a:pt x="147" y="461"/>
                  </a:lnTo>
                  <a:lnTo>
                    <a:pt x="137" y="472"/>
                  </a:lnTo>
                  <a:lnTo>
                    <a:pt x="126" y="483"/>
                  </a:lnTo>
                  <a:lnTo>
                    <a:pt x="117" y="493"/>
                  </a:lnTo>
                  <a:lnTo>
                    <a:pt x="108" y="503"/>
                  </a:lnTo>
                  <a:lnTo>
                    <a:pt x="99" y="513"/>
                  </a:lnTo>
                  <a:lnTo>
                    <a:pt x="82" y="513"/>
                  </a:lnTo>
                  <a:lnTo>
                    <a:pt x="82" y="504"/>
                  </a:lnTo>
                  <a:lnTo>
                    <a:pt x="83" y="497"/>
                  </a:lnTo>
                  <a:lnTo>
                    <a:pt x="85" y="490"/>
                  </a:lnTo>
                  <a:lnTo>
                    <a:pt x="87" y="485"/>
                  </a:lnTo>
                  <a:lnTo>
                    <a:pt x="96" y="474"/>
                  </a:lnTo>
                  <a:lnTo>
                    <a:pt x="106" y="464"/>
                  </a:lnTo>
                  <a:lnTo>
                    <a:pt x="117" y="456"/>
                  </a:lnTo>
                  <a:lnTo>
                    <a:pt x="128" y="447"/>
                  </a:lnTo>
                  <a:lnTo>
                    <a:pt x="140" y="439"/>
                  </a:lnTo>
                  <a:lnTo>
                    <a:pt x="150" y="431"/>
                  </a:lnTo>
                  <a:lnTo>
                    <a:pt x="149" y="429"/>
                  </a:lnTo>
                  <a:lnTo>
                    <a:pt x="147" y="428"/>
                  </a:lnTo>
                  <a:lnTo>
                    <a:pt x="147" y="426"/>
                  </a:lnTo>
                  <a:lnTo>
                    <a:pt x="147" y="425"/>
                  </a:lnTo>
                  <a:lnTo>
                    <a:pt x="147" y="424"/>
                  </a:lnTo>
                  <a:lnTo>
                    <a:pt x="147" y="422"/>
                  </a:lnTo>
                  <a:lnTo>
                    <a:pt x="149" y="421"/>
                  </a:lnTo>
                  <a:lnTo>
                    <a:pt x="150" y="420"/>
                  </a:lnTo>
                  <a:lnTo>
                    <a:pt x="151" y="420"/>
                  </a:lnTo>
                  <a:lnTo>
                    <a:pt x="153" y="418"/>
                  </a:lnTo>
                  <a:lnTo>
                    <a:pt x="154" y="418"/>
                  </a:lnTo>
                  <a:lnTo>
                    <a:pt x="155" y="417"/>
                  </a:lnTo>
                  <a:lnTo>
                    <a:pt x="155" y="415"/>
                  </a:lnTo>
                  <a:lnTo>
                    <a:pt x="157" y="414"/>
                  </a:lnTo>
                  <a:lnTo>
                    <a:pt x="157" y="411"/>
                  </a:lnTo>
                  <a:lnTo>
                    <a:pt x="157" y="410"/>
                  </a:lnTo>
                  <a:lnTo>
                    <a:pt x="157" y="408"/>
                  </a:lnTo>
                  <a:lnTo>
                    <a:pt x="157" y="407"/>
                  </a:lnTo>
                  <a:lnTo>
                    <a:pt x="155" y="404"/>
                  </a:lnTo>
                  <a:lnTo>
                    <a:pt x="154" y="403"/>
                  </a:lnTo>
                  <a:lnTo>
                    <a:pt x="153" y="402"/>
                  </a:lnTo>
                  <a:lnTo>
                    <a:pt x="151" y="400"/>
                  </a:lnTo>
                  <a:lnTo>
                    <a:pt x="135" y="407"/>
                  </a:lnTo>
                  <a:lnTo>
                    <a:pt x="121" y="417"/>
                  </a:lnTo>
                  <a:lnTo>
                    <a:pt x="106" y="426"/>
                  </a:lnTo>
                  <a:lnTo>
                    <a:pt x="93" y="438"/>
                  </a:lnTo>
                  <a:lnTo>
                    <a:pt x="81" y="449"/>
                  </a:lnTo>
                  <a:lnTo>
                    <a:pt x="68" y="461"/>
                  </a:lnTo>
                  <a:lnTo>
                    <a:pt x="54" y="474"/>
                  </a:lnTo>
                  <a:lnTo>
                    <a:pt x="42" y="485"/>
                  </a:lnTo>
                  <a:lnTo>
                    <a:pt x="38" y="483"/>
                  </a:lnTo>
                  <a:lnTo>
                    <a:pt x="36" y="479"/>
                  </a:lnTo>
                  <a:lnTo>
                    <a:pt x="36" y="476"/>
                  </a:lnTo>
                  <a:lnTo>
                    <a:pt x="36" y="472"/>
                  </a:lnTo>
                  <a:lnTo>
                    <a:pt x="38" y="468"/>
                  </a:lnTo>
                  <a:lnTo>
                    <a:pt x="39" y="464"/>
                  </a:lnTo>
                  <a:lnTo>
                    <a:pt x="40" y="460"/>
                  </a:lnTo>
                  <a:lnTo>
                    <a:pt x="40" y="456"/>
                  </a:lnTo>
                  <a:lnTo>
                    <a:pt x="47" y="447"/>
                  </a:lnTo>
                  <a:lnTo>
                    <a:pt x="56" y="440"/>
                  </a:lnTo>
                  <a:lnTo>
                    <a:pt x="64" y="435"/>
                  </a:lnTo>
                  <a:lnTo>
                    <a:pt x="74" y="429"/>
                  </a:lnTo>
                  <a:lnTo>
                    <a:pt x="83" y="424"/>
                  </a:lnTo>
                  <a:lnTo>
                    <a:pt x="93" y="418"/>
                  </a:lnTo>
                  <a:lnTo>
                    <a:pt x="103" y="414"/>
                  </a:lnTo>
                  <a:lnTo>
                    <a:pt x="112" y="407"/>
                  </a:lnTo>
                  <a:lnTo>
                    <a:pt x="112" y="404"/>
                  </a:lnTo>
                  <a:lnTo>
                    <a:pt x="112" y="402"/>
                  </a:lnTo>
                  <a:lnTo>
                    <a:pt x="114" y="399"/>
                  </a:lnTo>
                  <a:lnTo>
                    <a:pt x="117" y="397"/>
                  </a:lnTo>
                  <a:lnTo>
                    <a:pt x="121" y="393"/>
                  </a:lnTo>
                  <a:lnTo>
                    <a:pt x="126" y="392"/>
                  </a:lnTo>
                  <a:lnTo>
                    <a:pt x="130" y="389"/>
                  </a:lnTo>
                  <a:lnTo>
                    <a:pt x="133" y="386"/>
                  </a:lnTo>
                  <a:lnTo>
                    <a:pt x="130" y="382"/>
                  </a:lnTo>
                  <a:lnTo>
                    <a:pt x="124" y="377"/>
                  </a:lnTo>
                  <a:lnTo>
                    <a:pt x="110" y="381"/>
                  </a:lnTo>
                  <a:lnTo>
                    <a:pt x="96" y="385"/>
                  </a:lnTo>
                  <a:lnTo>
                    <a:pt x="82" y="389"/>
                  </a:lnTo>
                  <a:lnTo>
                    <a:pt x="69" y="396"/>
                  </a:lnTo>
                  <a:lnTo>
                    <a:pt x="56" y="402"/>
                  </a:lnTo>
                  <a:lnTo>
                    <a:pt x="44" y="410"/>
                  </a:lnTo>
                  <a:lnTo>
                    <a:pt x="33" y="420"/>
                  </a:lnTo>
                  <a:lnTo>
                    <a:pt x="22" y="431"/>
                  </a:lnTo>
                  <a:lnTo>
                    <a:pt x="0" y="438"/>
                  </a:lnTo>
                  <a:lnTo>
                    <a:pt x="7" y="426"/>
                  </a:lnTo>
                  <a:lnTo>
                    <a:pt x="14" y="417"/>
                  </a:lnTo>
                  <a:lnTo>
                    <a:pt x="22" y="407"/>
                  </a:lnTo>
                  <a:lnTo>
                    <a:pt x="31" y="397"/>
                  </a:lnTo>
                  <a:lnTo>
                    <a:pt x="40" y="389"/>
                  </a:lnTo>
                  <a:lnTo>
                    <a:pt x="50" y="381"/>
                  </a:lnTo>
                  <a:lnTo>
                    <a:pt x="60" y="374"/>
                  </a:lnTo>
                  <a:lnTo>
                    <a:pt x="71" y="368"/>
                  </a:lnTo>
                  <a:lnTo>
                    <a:pt x="81" y="361"/>
                  </a:lnTo>
                  <a:lnTo>
                    <a:pt x="93" y="357"/>
                  </a:lnTo>
                  <a:lnTo>
                    <a:pt x="104" y="353"/>
                  </a:lnTo>
                  <a:lnTo>
                    <a:pt x="117" y="349"/>
                  </a:lnTo>
                  <a:lnTo>
                    <a:pt x="129" y="346"/>
                  </a:lnTo>
                  <a:lnTo>
                    <a:pt x="142" y="343"/>
                  </a:lnTo>
                  <a:lnTo>
                    <a:pt x="154" y="343"/>
                  </a:lnTo>
                  <a:lnTo>
                    <a:pt x="167" y="342"/>
                  </a:lnTo>
                  <a:lnTo>
                    <a:pt x="172" y="339"/>
                  </a:lnTo>
                  <a:lnTo>
                    <a:pt x="178" y="335"/>
                  </a:lnTo>
                  <a:lnTo>
                    <a:pt x="185" y="332"/>
                  </a:lnTo>
                  <a:lnTo>
                    <a:pt x="190" y="329"/>
                  </a:lnTo>
                  <a:lnTo>
                    <a:pt x="196" y="327"/>
                  </a:lnTo>
                  <a:lnTo>
                    <a:pt x="200" y="321"/>
                  </a:lnTo>
                  <a:lnTo>
                    <a:pt x="200" y="318"/>
                  </a:lnTo>
                  <a:lnTo>
                    <a:pt x="200" y="315"/>
                  </a:lnTo>
                  <a:lnTo>
                    <a:pt x="198" y="313"/>
                  </a:lnTo>
                  <a:lnTo>
                    <a:pt x="197" y="309"/>
                  </a:lnTo>
                  <a:lnTo>
                    <a:pt x="192" y="303"/>
                  </a:lnTo>
                  <a:lnTo>
                    <a:pt x="185" y="300"/>
                  </a:lnTo>
                  <a:lnTo>
                    <a:pt x="178" y="297"/>
                  </a:lnTo>
                  <a:lnTo>
                    <a:pt x="171" y="297"/>
                  </a:lnTo>
                  <a:lnTo>
                    <a:pt x="157" y="297"/>
                  </a:lnTo>
                  <a:lnTo>
                    <a:pt x="143" y="300"/>
                  </a:lnTo>
                  <a:lnTo>
                    <a:pt x="129" y="302"/>
                  </a:lnTo>
                  <a:lnTo>
                    <a:pt x="117" y="302"/>
                  </a:lnTo>
                  <a:lnTo>
                    <a:pt x="110" y="299"/>
                  </a:lnTo>
                  <a:lnTo>
                    <a:pt x="104" y="296"/>
                  </a:lnTo>
                  <a:lnTo>
                    <a:pt x="99" y="292"/>
                  </a:lnTo>
                  <a:lnTo>
                    <a:pt x="93" y="285"/>
                  </a:lnTo>
                  <a:lnTo>
                    <a:pt x="103" y="275"/>
                  </a:lnTo>
                  <a:lnTo>
                    <a:pt x="112" y="270"/>
                  </a:lnTo>
                  <a:lnTo>
                    <a:pt x="122" y="267"/>
                  </a:lnTo>
                  <a:lnTo>
                    <a:pt x="130" y="265"/>
                  </a:lnTo>
                  <a:lnTo>
                    <a:pt x="140" y="265"/>
                  </a:lnTo>
                  <a:lnTo>
                    <a:pt x="150" y="268"/>
                  </a:lnTo>
                  <a:lnTo>
                    <a:pt x="158" y="271"/>
                  </a:lnTo>
                  <a:lnTo>
                    <a:pt x="168" y="275"/>
                  </a:lnTo>
                  <a:lnTo>
                    <a:pt x="186" y="285"/>
                  </a:lnTo>
                  <a:lnTo>
                    <a:pt x="205" y="293"/>
                  </a:lnTo>
                  <a:lnTo>
                    <a:pt x="215" y="297"/>
                  </a:lnTo>
                  <a:lnTo>
                    <a:pt x="225" y="300"/>
                  </a:lnTo>
                  <a:lnTo>
                    <a:pt x="235" y="302"/>
                  </a:lnTo>
                  <a:lnTo>
                    <a:pt x="244" y="302"/>
                  </a:lnTo>
                  <a:lnTo>
                    <a:pt x="255" y="303"/>
                  </a:lnTo>
                  <a:lnTo>
                    <a:pt x="266" y="303"/>
                  </a:lnTo>
                  <a:lnTo>
                    <a:pt x="278" y="302"/>
                  </a:lnTo>
                  <a:lnTo>
                    <a:pt x="290" y="299"/>
                  </a:lnTo>
                  <a:lnTo>
                    <a:pt x="301" y="296"/>
                  </a:lnTo>
                  <a:lnTo>
                    <a:pt x="314" y="293"/>
                  </a:lnTo>
                  <a:lnTo>
                    <a:pt x="325" y="289"/>
                  </a:lnTo>
                  <a:lnTo>
                    <a:pt x="336" y="286"/>
                  </a:lnTo>
                  <a:lnTo>
                    <a:pt x="346" y="279"/>
                  </a:lnTo>
                  <a:lnTo>
                    <a:pt x="357" y="275"/>
                  </a:lnTo>
                  <a:lnTo>
                    <a:pt x="369" y="274"/>
                  </a:lnTo>
                  <a:lnTo>
                    <a:pt x="380" y="272"/>
                  </a:lnTo>
                  <a:lnTo>
                    <a:pt x="393" y="271"/>
                  </a:lnTo>
                  <a:lnTo>
                    <a:pt x="404" y="268"/>
                  </a:lnTo>
                  <a:lnTo>
                    <a:pt x="415" y="264"/>
                  </a:lnTo>
                  <a:lnTo>
                    <a:pt x="425" y="257"/>
                  </a:lnTo>
                  <a:lnTo>
                    <a:pt x="447" y="250"/>
                  </a:lnTo>
                  <a:lnTo>
                    <a:pt x="468" y="243"/>
                  </a:lnTo>
                  <a:lnTo>
                    <a:pt x="490" y="238"/>
                  </a:lnTo>
                  <a:lnTo>
                    <a:pt x="512" y="234"/>
                  </a:lnTo>
                  <a:lnTo>
                    <a:pt x="534" y="229"/>
                  </a:lnTo>
                  <a:lnTo>
                    <a:pt x="557" y="227"/>
                  </a:lnTo>
                  <a:lnTo>
                    <a:pt x="580" y="224"/>
                  </a:lnTo>
                  <a:lnTo>
                    <a:pt x="604" y="220"/>
                  </a:lnTo>
                  <a:lnTo>
                    <a:pt x="622" y="218"/>
                  </a:lnTo>
                  <a:lnTo>
                    <a:pt x="640" y="215"/>
                  </a:lnTo>
                  <a:lnTo>
                    <a:pt x="658" y="211"/>
                  </a:lnTo>
                  <a:lnTo>
                    <a:pt x="676" y="206"/>
                  </a:lnTo>
                  <a:lnTo>
                    <a:pt x="693" y="199"/>
                  </a:lnTo>
                  <a:lnTo>
                    <a:pt x="711" y="193"/>
                  </a:lnTo>
                  <a:lnTo>
                    <a:pt x="727" y="186"/>
                  </a:lnTo>
                  <a:lnTo>
                    <a:pt x="745" y="179"/>
                  </a:lnTo>
                  <a:lnTo>
                    <a:pt x="766" y="164"/>
                  </a:lnTo>
                  <a:lnTo>
                    <a:pt x="787" y="150"/>
                  </a:lnTo>
                  <a:lnTo>
                    <a:pt x="811" y="139"/>
                  </a:lnTo>
                  <a:lnTo>
                    <a:pt x="833" y="129"/>
                  </a:lnTo>
                  <a:lnTo>
                    <a:pt x="858" y="121"/>
                  </a:lnTo>
                  <a:lnTo>
                    <a:pt x="881" y="113"/>
                  </a:lnTo>
                  <a:lnTo>
                    <a:pt x="906" y="107"/>
                  </a:lnTo>
                  <a:lnTo>
                    <a:pt x="933" y="100"/>
                  </a:lnTo>
                  <a:lnTo>
                    <a:pt x="984" y="91"/>
                  </a:lnTo>
                  <a:lnTo>
                    <a:pt x="1035" y="81"/>
                  </a:lnTo>
                  <a:lnTo>
                    <a:pt x="1060" y="77"/>
                  </a:lnTo>
                  <a:lnTo>
                    <a:pt x="1087" y="71"/>
                  </a:lnTo>
                  <a:lnTo>
                    <a:pt x="1112" y="64"/>
                  </a:lnTo>
                  <a:lnTo>
                    <a:pt x="1135" y="57"/>
                  </a:lnTo>
                  <a:lnTo>
                    <a:pt x="1139" y="49"/>
                  </a:lnTo>
                  <a:lnTo>
                    <a:pt x="1142" y="43"/>
                  </a:lnTo>
                  <a:lnTo>
                    <a:pt x="1148" y="36"/>
                  </a:lnTo>
                  <a:lnTo>
                    <a:pt x="1152" y="32"/>
                  </a:lnTo>
                  <a:lnTo>
                    <a:pt x="1163" y="23"/>
                  </a:lnTo>
                  <a:lnTo>
                    <a:pt x="1177" y="16"/>
                  </a:lnTo>
                  <a:lnTo>
                    <a:pt x="1191" y="11"/>
                  </a:lnTo>
                  <a:lnTo>
                    <a:pt x="1205" y="7"/>
                  </a:lnTo>
                  <a:lnTo>
                    <a:pt x="1220" y="3"/>
                  </a:lnTo>
                  <a:lnTo>
                    <a:pt x="1234" y="0"/>
                  </a:lnTo>
                  <a:lnTo>
                    <a:pt x="1244" y="0"/>
                  </a:lnTo>
                  <a:lnTo>
                    <a:pt x="1253" y="2"/>
                  </a:lnTo>
                  <a:lnTo>
                    <a:pt x="1263" y="5"/>
                  </a:lnTo>
                  <a:lnTo>
                    <a:pt x="1273" y="7"/>
                  </a:lnTo>
                  <a:lnTo>
                    <a:pt x="1281" y="13"/>
                  </a:lnTo>
                  <a:lnTo>
                    <a:pt x="1288" y="18"/>
                  </a:lnTo>
                  <a:lnTo>
                    <a:pt x="1295" y="25"/>
                  </a:lnTo>
                  <a:lnTo>
                    <a:pt x="1302" y="34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0" name="Freeform 66"/>
            <p:cNvSpPr>
              <a:spLocks/>
            </p:cNvSpPr>
            <p:nvPr/>
          </p:nvSpPr>
          <p:spPr bwMode="auto">
            <a:xfrm>
              <a:off x="4262" y="2547"/>
              <a:ext cx="111" cy="72"/>
            </a:xfrm>
            <a:custGeom>
              <a:avLst/>
              <a:gdLst>
                <a:gd name="T0" fmla="*/ 1 w 220"/>
                <a:gd name="T1" fmla="*/ 0 h 145"/>
                <a:gd name="T2" fmla="*/ 1 w 220"/>
                <a:gd name="T3" fmla="*/ 0 h 145"/>
                <a:gd name="T4" fmla="*/ 1 w 220"/>
                <a:gd name="T5" fmla="*/ 0 h 145"/>
                <a:gd name="T6" fmla="*/ 1 w 220"/>
                <a:gd name="T7" fmla="*/ 0 h 145"/>
                <a:gd name="T8" fmla="*/ 1 w 220"/>
                <a:gd name="T9" fmla="*/ 0 h 145"/>
                <a:gd name="T10" fmla="*/ 1 w 220"/>
                <a:gd name="T11" fmla="*/ 0 h 145"/>
                <a:gd name="T12" fmla="*/ 1 w 220"/>
                <a:gd name="T13" fmla="*/ 0 h 145"/>
                <a:gd name="T14" fmla="*/ 1 w 220"/>
                <a:gd name="T15" fmla="*/ 0 h 145"/>
                <a:gd name="T16" fmla="*/ 1 w 220"/>
                <a:gd name="T17" fmla="*/ 0 h 145"/>
                <a:gd name="T18" fmla="*/ 1 w 220"/>
                <a:gd name="T19" fmla="*/ 0 h 145"/>
                <a:gd name="T20" fmla="*/ 1 w 220"/>
                <a:gd name="T21" fmla="*/ 0 h 145"/>
                <a:gd name="T22" fmla="*/ 1 w 220"/>
                <a:gd name="T23" fmla="*/ 0 h 145"/>
                <a:gd name="T24" fmla="*/ 1 w 220"/>
                <a:gd name="T25" fmla="*/ 0 h 145"/>
                <a:gd name="T26" fmla="*/ 1 w 220"/>
                <a:gd name="T27" fmla="*/ 0 h 145"/>
                <a:gd name="T28" fmla="*/ 1 w 220"/>
                <a:gd name="T29" fmla="*/ 0 h 145"/>
                <a:gd name="T30" fmla="*/ 1 w 220"/>
                <a:gd name="T31" fmla="*/ 0 h 145"/>
                <a:gd name="T32" fmla="*/ 1 w 220"/>
                <a:gd name="T33" fmla="*/ 0 h 145"/>
                <a:gd name="T34" fmla="*/ 1 w 220"/>
                <a:gd name="T35" fmla="*/ 0 h 145"/>
                <a:gd name="T36" fmla="*/ 1 w 220"/>
                <a:gd name="T37" fmla="*/ 0 h 145"/>
                <a:gd name="T38" fmla="*/ 1 w 220"/>
                <a:gd name="T39" fmla="*/ 0 h 145"/>
                <a:gd name="T40" fmla="*/ 1 w 220"/>
                <a:gd name="T41" fmla="*/ 0 h 145"/>
                <a:gd name="T42" fmla="*/ 1 w 220"/>
                <a:gd name="T43" fmla="*/ 0 h 145"/>
                <a:gd name="T44" fmla="*/ 1 w 220"/>
                <a:gd name="T45" fmla="*/ 0 h 145"/>
                <a:gd name="T46" fmla="*/ 1 w 220"/>
                <a:gd name="T47" fmla="*/ 0 h 145"/>
                <a:gd name="T48" fmla="*/ 1 w 220"/>
                <a:gd name="T49" fmla="*/ 0 h 145"/>
                <a:gd name="T50" fmla="*/ 1 w 220"/>
                <a:gd name="T51" fmla="*/ 0 h 145"/>
                <a:gd name="T52" fmla="*/ 1 w 220"/>
                <a:gd name="T53" fmla="*/ 0 h 145"/>
                <a:gd name="T54" fmla="*/ 1 w 220"/>
                <a:gd name="T55" fmla="*/ 0 h 145"/>
                <a:gd name="T56" fmla="*/ 1 w 220"/>
                <a:gd name="T57" fmla="*/ 0 h 145"/>
                <a:gd name="T58" fmla="*/ 1 w 220"/>
                <a:gd name="T59" fmla="*/ 0 h 145"/>
                <a:gd name="T60" fmla="*/ 1 w 220"/>
                <a:gd name="T61" fmla="*/ 0 h 145"/>
                <a:gd name="T62" fmla="*/ 1 w 220"/>
                <a:gd name="T63" fmla="*/ 0 h 145"/>
                <a:gd name="T64" fmla="*/ 1 w 220"/>
                <a:gd name="T65" fmla="*/ 0 h 145"/>
                <a:gd name="T66" fmla="*/ 1 w 220"/>
                <a:gd name="T67" fmla="*/ 0 h 1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0" h="145">
                  <a:moveTo>
                    <a:pt x="201" y="13"/>
                  </a:moveTo>
                  <a:lnTo>
                    <a:pt x="205" y="18"/>
                  </a:lnTo>
                  <a:lnTo>
                    <a:pt x="209" y="25"/>
                  </a:lnTo>
                  <a:lnTo>
                    <a:pt x="213" y="32"/>
                  </a:lnTo>
                  <a:lnTo>
                    <a:pt x="216" y="39"/>
                  </a:lnTo>
                  <a:lnTo>
                    <a:pt x="219" y="53"/>
                  </a:lnTo>
                  <a:lnTo>
                    <a:pt x="220" y="68"/>
                  </a:lnTo>
                  <a:lnTo>
                    <a:pt x="220" y="85"/>
                  </a:lnTo>
                  <a:lnTo>
                    <a:pt x="219" y="100"/>
                  </a:lnTo>
                  <a:lnTo>
                    <a:pt x="218" y="115"/>
                  </a:lnTo>
                  <a:lnTo>
                    <a:pt x="216" y="131"/>
                  </a:lnTo>
                  <a:lnTo>
                    <a:pt x="212" y="136"/>
                  </a:lnTo>
                  <a:lnTo>
                    <a:pt x="207" y="139"/>
                  </a:lnTo>
                  <a:lnTo>
                    <a:pt x="201" y="140"/>
                  </a:lnTo>
                  <a:lnTo>
                    <a:pt x="194" y="140"/>
                  </a:lnTo>
                  <a:lnTo>
                    <a:pt x="188" y="140"/>
                  </a:lnTo>
                  <a:lnTo>
                    <a:pt x="182" y="140"/>
                  </a:lnTo>
                  <a:lnTo>
                    <a:pt x="176" y="142"/>
                  </a:lnTo>
                  <a:lnTo>
                    <a:pt x="172" y="145"/>
                  </a:lnTo>
                  <a:lnTo>
                    <a:pt x="172" y="135"/>
                  </a:lnTo>
                  <a:lnTo>
                    <a:pt x="173" y="124"/>
                  </a:lnTo>
                  <a:lnTo>
                    <a:pt x="175" y="114"/>
                  </a:lnTo>
                  <a:lnTo>
                    <a:pt x="175" y="103"/>
                  </a:lnTo>
                  <a:lnTo>
                    <a:pt x="175" y="92"/>
                  </a:lnTo>
                  <a:lnTo>
                    <a:pt x="175" y="82"/>
                  </a:lnTo>
                  <a:lnTo>
                    <a:pt x="172" y="71"/>
                  </a:lnTo>
                  <a:lnTo>
                    <a:pt x="168" y="61"/>
                  </a:lnTo>
                  <a:lnTo>
                    <a:pt x="162" y="54"/>
                  </a:lnTo>
                  <a:lnTo>
                    <a:pt x="154" y="49"/>
                  </a:lnTo>
                  <a:lnTo>
                    <a:pt x="147" y="43"/>
                  </a:lnTo>
                  <a:lnTo>
                    <a:pt x="139" y="38"/>
                  </a:lnTo>
                  <a:lnTo>
                    <a:pt x="130" y="34"/>
                  </a:lnTo>
                  <a:lnTo>
                    <a:pt x="122" y="29"/>
                  </a:lnTo>
                  <a:lnTo>
                    <a:pt x="112" y="27"/>
                  </a:lnTo>
                  <a:lnTo>
                    <a:pt x="104" y="25"/>
                  </a:lnTo>
                  <a:lnTo>
                    <a:pt x="97" y="21"/>
                  </a:lnTo>
                  <a:lnTo>
                    <a:pt x="93" y="21"/>
                  </a:lnTo>
                  <a:lnTo>
                    <a:pt x="87" y="22"/>
                  </a:lnTo>
                  <a:lnTo>
                    <a:pt x="82" y="25"/>
                  </a:lnTo>
                  <a:lnTo>
                    <a:pt x="77" y="28"/>
                  </a:lnTo>
                  <a:lnTo>
                    <a:pt x="72" y="31"/>
                  </a:lnTo>
                  <a:lnTo>
                    <a:pt x="66" y="34"/>
                  </a:lnTo>
                  <a:lnTo>
                    <a:pt x="61" y="35"/>
                  </a:lnTo>
                  <a:lnTo>
                    <a:pt x="54" y="42"/>
                  </a:lnTo>
                  <a:lnTo>
                    <a:pt x="46" y="49"/>
                  </a:lnTo>
                  <a:lnTo>
                    <a:pt x="37" y="54"/>
                  </a:lnTo>
                  <a:lnTo>
                    <a:pt x="29" y="60"/>
                  </a:lnTo>
                  <a:lnTo>
                    <a:pt x="22" y="65"/>
                  </a:lnTo>
                  <a:lnTo>
                    <a:pt x="14" y="72"/>
                  </a:lnTo>
                  <a:lnTo>
                    <a:pt x="7" y="78"/>
                  </a:lnTo>
                  <a:lnTo>
                    <a:pt x="0" y="85"/>
                  </a:lnTo>
                  <a:lnTo>
                    <a:pt x="5" y="75"/>
                  </a:lnTo>
                  <a:lnTo>
                    <a:pt x="12" y="65"/>
                  </a:lnTo>
                  <a:lnTo>
                    <a:pt x="21" y="57"/>
                  </a:lnTo>
                  <a:lnTo>
                    <a:pt x="29" y="49"/>
                  </a:lnTo>
                  <a:lnTo>
                    <a:pt x="39" y="40"/>
                  </a:lnTo>
                  <a:lnTo>
                    <a:pt x="48" y="34"/>
                  </a:lnTo>
                  <a:lnTo>
                    <a:pt x="59" y="28"/>
                  </a:lnTo>
                  <a:lnTo>
                    <a:pt x="71" y="21"/>
                  </a:lnTo>
                  <a:lnTo>
                    <a:pt x="82" y="17"/>
                  </a:lnTo>
                  <a:lnTo>
                    <a:pt x="94" y="11"/>
                  </a:lnTo>
                  <a:lnTo>
                    <a:pt x="107" y="9"/>
                  </a:lnTo>
                  <a:lnTo>
                    <a:pt x="119" y="6"/>
                  </a:lnTo>
                  <a:lnTo>
                    <a:pt x="132" y="3"/>
                  </a:lnTo>
                  <a:lnTo>
                    <a:pt x="144" y="2"/>
                  </a:lnTo>
                  <a:lnTo>
                    <a:pt x="157" y="0"/>
                  </a:lnTo>
                  <a:lnTo>
                    <a:pt x="168" y="2"/>
                  </a:lnTo>
                  <a:lnTo>
                    <a:pt x="201" y="1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1" name="Freeform 67"/>
            <p:cNvSpPr>
              <a:spLocks/>
            </p:cNvSpPr>
            <p:nvPr/>
          </p:nvSpPr>
          <p:spPr bwMode="auto">
            <a:xfrm>
              <a:off x="4549" y="2513"/>
              <a:ext cx="493" cy="367"/>
            </a:xfrm>
            <a:custGeom>
              <a:avLst/>
              <a:gdLst>
                <a:gd name="T0" fmla="*/ 4 w 985"/>
                <a:gd name="T1" fmla="*/ 0 h 735"/>
                <a:gd name="T2" fmla="*/ 4 w 985"/>
                <a:gd name="T3" fmla="*/ 0 h 735"/>
                <a:gd name="T4" fmla="*/ 4 w 985"/>
                <a:gd name="T5" fmla="*/ 0 h 735"/>
                <a:gd name="T6" fmla="*/ 4 w 985"/>
                <a:gd name="T7" fmla="*/ 1 h 735"/>
                <a:gd name="T8" fmla="*/ 4 w 985"/>
                <a:gd name="T9" fmla="*/ 1 h 735"/>
                <a:gd name="T10" fmla="*/ 4 w 985"/>
                <a:gd name="T11" fmla="*/ 1 h 735"/>
                <a:gd name="T12" fmla="*/ 4 w 985"/>
                <a:gd name="T13" fmla="*/ 1 h 735"/>
                <a:gd name="T14" fmla="*/ 4 w 985"/>
                <a:gd name="T15" fmla="*/ 1 h 735"/>
                <a:gd name="T16" fmla="*/ 4 w 985"/>
                <a:gd name="T17" fmla="*/ 1 h 735"/>
                <a:gd name="T18" fmla="*/ 4 w 985"/>
                <a:gd name="T19" fmla="*/ 2 h 735"/>
                <a:gd name="T20" fmla="*/ 4 w 985"/>
                <a:gd name="T21" fmla="*/ 2 h 735"/>
                <a:gd name="T22" fmla="*/ 4 w 985"/>
                <a:gd name="T23" fmla="*/ 2 h 735"/>
                <a:gd name="T24" fmla="*/ 3 w 985"/>
                <a:gd name="T25" fmla="*/ 2 h 735"/>
                <a:gd name="T26" fmla="*/ 2 w 985"/>
                <a:gd name="T27" fmla="*/ 2 h 735"/>
                <a:gd name="T28" fmla="*/ 2 w 985"/>
                <a:gd name="T29" fmla="*/ 2 h 735"/>
                <a:gd name="T30" fmla="*/ 2 w 985"/>
                <a:gd name="T31" fmla="*/ 2 h 735"/>
                <a:gd name="T32" fmla="*/ 1 w 985"/>
                <a:gd name="T33" fmla="*/ 2 h 735"/>
                <a:gd name="T34" fmla="*/ 1 w 985"/>
                <a:gd name="T35" fmla="*/ 2 h 735"/>
                <a:gd name="T36" fmla="*/ 1 w 985"/>
                <a:gd name="T37" fmla="*/ 1 h 735"/>
                <a:gd name="T38" fmla="*/ 1 w 985"/>
                <a:gd name="T39" fmla="*/ 1 h 735"/>
                <a:gd name="T40" fmla="*/ 1 w 985"/>
                <a:gd name="T41" fmla="*/ 1 h 735"/>
                <a:gd name="T42" fmla="*/ 1 w 985"/>
                <a:gd name="T43" fmla="*/ 1 h 735"/>
                <a:gd name="T44" fmla="*/ 1 w 985"/>
                <a:gd name="T45" fmla="*/ 1 h 735"/>
                <a:gd name="T46" fmla="*/ 1 w 985"/>
                <a:gd name="T47" fmla="*/ 1 h 735"/>
                <a:gd name="T48" fmla="*/ 1 w 985"/>
                <a:gd name="T49" fmla="*/ 1 h 735"/>
                <a:gd name="T50" fmla="*/ 1 w 985"/>
                <a:gd name="T51" fmla="*/ 1 h 735"/>
                <a:gd name="T52" fmla="*/ 1 w 985"/>
                <a:gd name="T53" fmla="*/ 1 h 735"/>
                <a:gd name="T54" fmla="*/ 1 w 985"/>
                <a:gd name="T55" fmla="*/ 1 h 735"/>
                <a:gd name="T56" fmla="*/ 2 w 985"/>
                <a:gd name="T57" fmla="*/ 2 h 735"/>
                <a:gd name="T58" fmla="*/ 2 w 985"/>
                <a:gd name="T59" fmla="*/ 1 h 735"/>
                <a:gd name="T60" fmla="*/ 2 w 985"/>
                <a:gd name="T61" fmla="*/ 1 h 735"/>
                <a:gd name="T62" fmla="*/ 2 w 985"/>
                <a:gd name="T63" fmla="*/ 1 h 735"/>
                <a:gd name="T64" fmla="*/ 2 w 985"/>
                <a:gd name="T65" fmla="*/ 1 h 735"/>
                <a:gd name="T66" fmla="*/ 1 w 985"/>
                <a:gd name="T67" fmla="*/ 1 h 735"/>
                <a:gd name="T68" fmla="*/ 1 w 985"/>
                <a:gd name="T69" fmla="*/ 1 h 735"/>
                <a:gd name="T70" fmla="*/ 1 w 985"/>
                <a:gd name="T71" fmla="*/ 1 h 735"/>
                <a:gd name="T72" fmla="*/ 1 w 985"/>
                <a:gd name="T73" fmla="*/ 1 h 735"/>
                <a:gd name="T74" fmla="*/ 1 w 985"/>
                <a:gd name="T75" fmla="*/ 1 h 735"/>
                <a:gd name="T76" fmla="*/ 2 w 985"/>
                <a:gd name="T77" fmla="*/ 1 h 735"/>
                <a:gd name="T78" fmla="*/ 2 w 985"/>
                <a:gd name="T79" fmla="*/ 1 h 735"/>
                <a:gd name="T80" fmla="*/ 3 w 985"/>
                <a:gd name="T81" fmla="*/ 1 h 735"/>
                <a:gd name="T82" fmla="*/ 3 w 985"/>
                <a:gd name="T83" fmla="*/ 1 h 735"/>
                <a:gd name="T84" fmla="*/ 2 w 985"/>
                <a:gd name="T85" fmla="*/ 1 h 735"/>
                <a:gd name="T86" fmla="*/ 2 w 985"/>
                <a:gd name="T87" fmla="*/ 1 h 735"/>
                <a:gd name="T88" fmla="*/ 1 w 985"/>
                <a:gd name="T89" fmla="*/ 1 h 735"/>
                <a:gd name="T90" fmla="*/ 1 w 985"/>
                <a:gd name="T91" fmla="*/ 1 h 735"/>
                <a:gd name="T92" fmla="*/ 1 w 985"/>
                <a:gd name="T93" fmla="*/ 1 h 735"/>
                <a:gd name="T94" fmla="*/ 1 w 985"/>
                <a:gd name="T95" fmla="*/ 0 h 735"/>
                <a:gd name="T96" fmla="*/ 1 w 985"/>
                <a:gd name="T97" fmla="*/ 0 h 735"/>
                <a:gd name="T98" fmla="*/ 2 w 985"/>
                <a:gd name="T99" fmla="*/ 0 h 735"/>
                <a:gd name="T100" fmla="*/ 2 w 985"/>
                <a:gd name="T101" fmla="*/ 0 h 735"/>
                <a:gd name="T102" fmla="*/ 2 w 985"/>
                <a:gd name="T103" fmla="*/ 0 h 735"/>
                <a:gd name="T104" fmla="*/ 3 w 985"/>
                <a:gd name="T105" fmla="*/ 0 h 735"/>
                <a:gd name="T106" fmla="*/ 3 w 985"/>
                <a:gd name="T107" fmla="*/ 0 h 735"/>
                <a:gd name="T108" fmla="*/ 3 w 985"/>
                <a:gd name="T109" fmla="*/ 0 h 735"/>
                <a:gd name="T110" fmla="*/ 4 w 985"/>
                <a:gd name="T111" fmla="*/ 0 h 735"/>
                <a:gd name="T112" fmla="*/ 4 w 985"/>
                <a:gd name="T113" fmla="*/ 0 h 7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85" h="735">
                  <a:moveTo>
                    <a:pt x="985" y="0"/>
                  </a:moveTo>
                  <a:lnTo>
                    <a:pt x="985" y="13"/>
                  </a:lnTo>
                  <a:lnTo>
                    <a:pt x="985" y="25"/>
                  </a:lnTo>
                  <a:lnTo>
                    <a:pt x="984" y="38"/>
                  </a:lnTo>
                  <a:lnTo>
                    <a:pt x="981" y="49"/>
                  </a:lnTo>
                  <a:lnTo>
                    <a:pt x="976" y="72"/>
                  </a:lnTo>
                  <a:lnTo>
                    <a:pt x="966" y="95"/>
                  </a:lnTo>
                  <a:lnTo>
                    <a:pt x="955" y="115"/>
                  </a:lnTo>
                  <a:lnTo>
                    <a:pt x="942" y="136"/>
                  </a:lnTo>
                  <a:lnTo>
                    <a:pt x="927" y="154"/>
                  </a:lnTo>
                  <a:lnTo>
                    <a:pt x="912" y="174"/>
                  </a:lnTo>
                  <a:lnTo>
                    <a:pt x="909" y="183"/>
                  </a:lnTo>
                  <a:lnTo>
                    <a:pt x="909" y="193"/>
                  </a:lnTo>
                  <a:lnTo>
                    <a:pt x="909" y="203"/>
                  </a:lnTo>
                  <a:lnTo>
                    <a:pt x="910" y="211"/>
                  </a:lnTo>
                  <a:lnTo>
                    <a:pt x="914" y="229"/>
                  </a:lnTo>
                  <a:lnTo>
                    <a:pt x="920" y="247"/>
                  </a:lnTo>
                  <a:lnTo>
                    <a:pt x="926" y="265"/>
                  </a:lnTo>
                  <a:lnTo>
                    <a:pt x="928" y="283"/>
                  </a:lnTo>
                  <a:lnTo>
                    <a:pt x="928" y="293"/>
                  </a:lnTo>
                  <a:lnTo>
                    <a:pt x="927" y="301"/>
                  </a:lnTo>
                  <a:lnTo>
                    <a:pt x="924" y="311"/>
                  </a:lnTo>
                  <a:lnTo>
                    <a:pt x="921" y="321"/>
                  </a:lnTo>
                  <a:lnTo>
                    <a:pt x="913" y="329"/>
                  </a:lnTo>
                  <a:lnTo>
                    <a:pt x="906" y="339"/>
                  </a:lnTo>
                  <a:lnTo>
                    <a:pt x="901" y="347"/>
                  </a:lnTo>
                  <a:lnTo>
                    <a:pt x="896" y="358"/>
                  </a:lnTo>
                  <a:lnTo>
                    <a:pt x="895" y="368"/>
                  </a:lnTo>
                  <a:lnTo>
                    <a:pt x="894" y="379"/>
                  </a:lnTo>
                  <a:lnTo>
                    <a:pt x="895" y="390"/>
                  </a:lnTo>
                  <a:lnTo>
                    <a:pt x="898" y="401"/>
                  </a:lnTo>
                  <a:lnTo>
                    <a:pt x="902" y="408"/>
                  </a:lnTo>
                  <a:lnTo>
                    <a:pt x="906" y="414"/>
                  </a:lnTo>
                  <a:lnTo>
                    <a:pt x="909" y="421"/>
                  </a:lnTo>
                  <a:lnTo>
                    <a:pt x="913" y="426"/>
                  </a:lnTo>
                  <a:lnTo>
                    <a:pt x="916" y="433"/>
                  </a:lnTo>
                  <a:lnTo>
                    <a:pt x="916" y="442"/>
                  </a:lnTo>
                  <a:lnTo>
                    <a:pt x="916" y="449"/>
                  </a:lnTo>
                  <a:lnTo>
                    <a:pt x="914" y="457"/>
                  </a:lnTo>
                  <a:lnTo>
                    <a:pt x="913" y="464"/>
                  </a:lnTo>
                  <a:lnTo>
                    <a:pt x="910" y="471"/>
                  </a:lnTo>
                  <a:lnTo>
                    <a:pt x="906" y="476"/>
                  </a:lnTo>
                  <a:lnTo>
                    <a:pt x="902" y="483"/>
                  </a:lnTo>
                  <a:lnTo>
                    <a:pt x="889" y="493"/>
                  </a:lnTo>
                  <a:lnTo>
                    <a:pt x="878" y="504"/>
                  </a:lnTo>
                  <a:lnTo>
                    <a:pt x="873" y="510"/>
                  </a:lnTo>
                  <a:lnTo>
                    <a:pt x="867" y="515"/>
                  </a:lnTo>
                  <a:lnTo>
                    <a:pt x="865" y="521"/>
                  </a:lnTo>
                  <a:lnTo>
                    <a:pt x="862" y="526"/>
                  </a:lnTo>
                  <a:lnTo>
                    <a:pt x="860" y="533"/>
                  </a:lnTo>
                  <a:lnTo>
                    <a:pt x="862" y="540"/>
                  </a:lnTo>
                  <a:lnTo>
                    <a:pt x="865" y="549"/>
                  </a:lnTo>
                  <a:lnTo>
                    <a:pt x="871" y="557"/>
                  </a:lnTo>
                  <a:lnTo>
                    <a:pt x="877" y="562"/>
                  </a:lnTo>
                  <a:lnTo>
                    <a:pt x="883" y="568"/>
                  </a:lnTo>
                  <a:lnTo>
                    <a:pt x="887" y="573"/>
                  </a:lnTo>
                  <a:lnTo>
                    <a:pt x="891" y="580"/>
                  </a:lnTo>
                  <a:lnTo>
                    <a:pt x="894" y="587"/>
                  </a:lnTo>
                  <a:lnTo>
                    <a:pt x="894" y="594"/>
                  </a:lnTo>
                  <a:lnTo>
                    <a:pt x="894" y="601"/>
                  </a:lnTo>
                  <a:lnTo>
                    <a:pt x="892" y="608"/>
                  </a:lnTo>
                  <a:lnTo>
                    <a:pt x="831" y="669"/>
                  </a:lnTo>
                  <a:lnTo>
                    <a:pt x="752" y="714"/>
                  </a:lnTo>
                  <a:lnTo>
                    <a:pt x="708" y="721"/>
                  </a:lnTo>
                  <a:lnTo>
                    <a:pt x="663" y="728"/>
                  </a:lnTo>
                  <a:lnTo>
                    <a:pt x="620" y="732"/>
                  </a:lnTo>
                  <a:lnTo>
                    <a:pt x="577" y="735"/>
                  </a:lnTo>
                  <a:lnTo>
                    <a:pt x="536" y="735"/>
                  </a:lnTo>
                  <a:lnTo>
                    <a:pt x="493" y="733"/>
                  </a:lnTo>
                  <a:lnTo>
                    <a:pt x="472" y="732"/>
                  </a:lnTo>
                  <a:lnTo>
                    <a:pt x="450" y="729"/>
                  </a:lnTo>
                  <a:lnTo>
                    <a:pt x="429" y="726"/>
                  </a:lnTo>
                  <a:lnTo>
                    <a:pt x="408" y="722"/>
                  </a:lnTo>
                  <a:lnTo>
                    <a:pt x="404" y="718"/>
                  </a:lnTo>
                  <a:lnTo>
                    <a:pt x="400" y="715"/>
                  </a:lnTo>
                  <a:lnTo>
                    <a:pt x="395" y="714"/>
                  </a:lnTo>
                  <a:lnTo>
                    <a:pt x="391" y="712"/>
                  </a:lnTo>
                  <a:lnTo>
                    <a:pt x="387" y="712"/>
                  </a:lnTo>
                  <a:lnTo>
                    <a:pt x="383" y="712"/>
                  </a:lnTo>
                  <a:lnTo>
                    <a:pt x="377" y="711"/>
                  </a:lnTo>
                  <a:lnTo>
                    <a:pt x="372" y="710"/>
                  </a:lnTo>
                  <a:lnTo>
                    <a:pt x="329" y="691"/>
                  </a:lnTo>
                  <a:lnTo>
                    <a:pt x="284" y="672"/>
                  </a:lnTo>
                  <a:lnTo>
                    <a:pt x="262" y="661"/>
                  </a:lnTo>
                  <a:lnTo>
                    <a:pt x="239" y="650"/>
                  </a:lnTo>
                  <a:lnTo>
                    <a:pt x="216" y="637"/>
                  </a:lnTo>
                  <a:lnTo>
                    <a:pt x="194" y="625"/>
                  </a:lnTo>
                  <a:lnTo>
                    <a:pt x="173" y="611"/>
                  </a:lnTo>
                  <a:lnTo>
                    <a:pt x="154" y="596"/>
                  </a:lnTo>
                  <a:lnTo>
                    <a:pt x="135" y="580"/>
                  </a:lnTo>
                  <a:lnTo>
                    <a:pt x="118" y="562"/>
                  </a:lnTo>
                  <a:lnTo>
                    <a:pt x="101" y="544"/>
                  </a:lnTo>
                  <a:lnTo>
                    <a:pt x="87" y="524"/>
                  </a:lnTo>
                  <a:lnTo>
                    <a:pt x="75" y="501"/>
                  </a:lnTo>
                  <a:lnTo>
                    <a:pt x="65" y="478"/>
                  </a:lnTo>
                  <a:lnTo>
                    <a:pt x="64" y="472"/>
                  </a:lnTo>
                  <a:lnTo>
                    <a:pt x="64" y="467"/>
                  </a:lnTo>
                  <a:lnTo>
                    <a:pt x="65" y="461"/>
                  </a:lnTo>
                  <a:lnTo>
                    <a:pt x="67" y="454"/>
                  </a:lnTo>
                  <a:lnTo>
                    <a:pt x="69" y="440"/>
                  </a:lnTo>
                  <a:lnTo>
                    <a:pt x="73" y="428"/>
                  </a:lnTo>
                  <a:lnTo>
                    <a:pt x="75" y="421"/>
                  </a:lnTo>
                  <a:lnTo>
                    <a:pt x="75" y="414"/>
                  </a:lnTo>
                  <a:lnTo>
                    <a:pt x="75" y="408"/>
                  </a:lnTo>
                  <a:lnTo>
                    <a:pt x="73" y="403"/>
                  </a:lnTo>
                  <a:lnTo>
                    <a:pt x="69" y="399"/>
                  </a:lnTo>
                  <a:lnTo>
                    <a:pt x="65" y="394"/>
                  </a:lnTo>
                  <a:lnTo>
                    <a:pt x="58" y="392"/>
                  </a:lnTo>
                  <a:lnTo>
                    <a:pt x="50" y="389"/>
                  </a:lnTo>
                  <a:lnTo>
                    <a:pt x="43" y="383"/>
                  </a:lnTo>
                  <a:lnTo>
                    <a:pt x="36" y="378"/>
                  </a:lnTo>
                  <a:lnTo>
                    <a:pt x="29" y="374"/>
                  </a:lnTo>
                  <a:lnTo>
                    <a:pt x="22" y="368"/>
                  </a:lnTo>
                  <a:lnTo>
                    <a:pt x="15" y="364"/>
                  </a:lnTo>
                  <a:lnTo>
                    <a:pt x="10" y="357"/>
                  </a:lnTo>
                  <a:lnTo>
                    <a:pt x="4" y="351"/>
                  </a:lnTo>
                  <a:lnTo>
                    <a:pt x="0" y="343"/>
                  </a:lnTo>
                  <a:lnTo>
                    <a:pt x="1" y="336"/>
                  </a:lnTo>
                  <a:lnTo>
                    <a:pt x="4" y="329"/>
                  </a:lnTo>
                  <a:lnTo>
                    <a:pt x="7" y="321"/>
                  </a:lnTo>
                  <a:lnTo>
                    <a:pt x="11" y="314"/>
                  </a:lnTo>
                  <a:lnTo>
                    <a:pt x="15" y="307"/>
                  </a:lnTo>
                  <a:lnTo>
                    <a:pt x="21" y="301"/>
                  </a:lnTo>
                  <a:lnTo>
                    <a:pt x="28" y="297"/>
                  </a:lnTo>
                  <a:lnTo>
                    <a:pt x="35" y="294"/>
                  </a:lnTo>
                  <a:lnTo>
                    <a:pt x="18" y="268"/>
                  </a:lnTo>
                  <a:lnTo>
                    <a:pt x="42" y="257"/>
                  </a:lnTo>
                  <a:lnTo>
                    <a:pt x="46" y="272"/>
                  </a:lnTo>
                  <a:lnTo>
                    <a:pt x="51" y="286"/>
                  </a:lnTo>
                  <a:lnTo>
                    <a:pt x="58" y="300"/>
                  </a:lnTo>
                  <a:lnTo>
                    <a:pt x="65" y="314"/>
                  </a:lnTo>
                  <a:lnTo>
                    <a:pt x="73" y="328"/>
                  </a:lnTo>
                  <a:lnTo>
                    <a:pt x="82" y="340"/>
                  </a:lnTo>
                  <a:lnTo>
                    <a:pt x="91" y="353"/>
                  </a:lnTo>
                  <a:lnTo>
                    <a:pt x="101" y="365"/>
                  </a:lnTo>
                  <a:lnTo>
                    <a:pt x="122" y="387"/>
                  </a:lnTo>
                  <a:lnTo>
                    <a:pt x="144" y="408"/>
                  </a:lnTo>
                  <a:lnTo>
                    <a:pt x="169" y="428"/>
                  </a:lnTo>
                  <a:lnTo>
                    <a:pt x="194" y="446"/>
                  </a:lnTo>
                  <a:lnTo>
                    <a:pt x="222" y="462"/>
                  </a:lnTo>
                  <a:lnTo>
                    <a:pt x="250" y="476"/>
                  </a:lnTo>
                  <a:lnTo>
                    <a:pt x="279" y="489"/>
                  </a:lnTo>
                  <a:lnTo>
                    <a:pt x="308" y="499"/>
                  </a:lnTo>
                  <a:lnTo>
                    <a:pt x="339" y="507"/>
                  </a:lnTo>
                  <a:lnTo>
                    <a:pt x="369" y="514"/>
                  </a:lnTo>
                  <a:lnTo>
                    <a:pt x="400" y="519"/>
                  </a:lnTo>
                  <a:lnTo>
                    <a:pt x="430" y="522"/>
                  </a:lnTo>
                  <a:lnTo>
                    <a:pt x="495" y="514"/>
                  </a:lnTo>
                  <a:lnTo>
                    <a:pt x="487" y="511"/>
                  </a:lnTo>
                  <a:lnTo>
                    <a:pt x="477" y="510"/>
                  </a:lnTo>
                  <a:lnTo>
                    <a:pt x="468" y="510"/>
                  </a:lnTo>
                  <a:lnTo>
                    <a:pt x="459" y="510"/>
                  </a:lnTo>
                  <a:lnTo>
                    <a:pt x="450" y="510"/>
                  </a:lnTo>
                  <a:lnTo>
                    <a:pt x="440" y="510"/>
                  </a:lnTo>
                  <a:lnTo>
                    <a:pt x="430" y="510"/>
                  </a:lnTo>
                  <a:lnTo>
                    <a:pt x="422" y="508"/>
                  </a:lnTo>
                  <a:lnTo>
                    <a:pt x="415" y="507"/>
                  </a:lnTo>
                  <a:lnTo>
                    <a:pt x="408" y="505"/>
                  </a:lnTo>
                  <a:lnTo>
                    <a:pt x="401" y="504"/>
                  </a:lnTo>
                  <a:lnTo>
                    <a:pt x="393" y="504"/>
                  </a:lnTo>
                  <a:lnTo>
                    <a:pt x="384" y="503"/>
                  </a:lnTo>
                  <a:lnTo>
                    <a:pt x="377" y="503"/>
                  </a:lnTo>
                  <a:lnTo>
                    <a:pt x="369" y="501"/>
                  </a:lnTo>
                  <a:lnTo>
                    <a:pt x="362" y="499"/>
                  </a:lnTo>
                  <a:lnTo>
                    <a:pt x="340" y="492"/>
                  </a:lnTo>
                  <a:lnTo>
                    <a:pt x="318" y="485"/>
                  </a:lnTo>
                  <a:lnTo>
                    <a:pt x="296" y="476"/>
                  </a:lnTo>
                  <a:lnTo>
                    <a:pt x="273" y="467"/>
                  </a:lnTo>
                  <a:lnTo>
                    <a:pt x="252" y="456"/>
                  </a:lnTo>
                  <a:lnTo>
                    <a:pt x="232" y="444"/>
                  </a:lnTo>
                  <a:lnTo>
                    <a:pt x="211" y="432"/>
                  </a:lnTo>
                  <a:lnTo>
                    <a:pt x="191" y="419"/>
                  </a:lnTo>
                  <a:lnTo>
                    <a:pt x="172" y="404"/>
                  </a:lnTo>
                  <a:lnTo>
                    <a:pt x="155" y="389"/>
                  </a:lnTo>
                  <a:lnTo>
                    <a:pt x="139" y="372"/>
                  </a:lnTo>
                  <a:lnTo>
                    <a:pt x="123" y="354"/>
                  </a:lnTo>
                  <a:lnTo>
                    <a:pt x="110" y="335"/>
                  </a:lnTo>
                  <a:lnTo>
                    <a:pt x="96" y="314"/>
                  </a:lnTo>
                  <a:lnTo>
                    <a:pt x="86" y="292"/>
                  </a:lnTo>
                  <a:lnTo>
                    <a:pt x="76" y="268"/>
                  </a:lnTo>
                  <a:lnTo>
                    <a:pt x="79" y="276"/>
                  </a:lnTo>
                  <a:lnTo>
                    <a:pt x="83" y="285"/>
                  </a:lnTo>
                  <a:lnTo>
                    <a:pt x="89" y="293"/>
                  </a:lnTo>
                  <a:lnTo>
                    <a:pt x="93" y="300"/>
                  </a:lnTo>
                  <a:lnTo>
                    <a:pt x="107" y="314"/>
                  </a:lnTo>
                  <a:lnTo>
                    <a:pt x="121" y="326"/>
                  </a:lnTo>
                  <a:lnTo>
                    <a:pt x="136" y="339"/>
                  </a:lnTo>
                  <a:lnTo>
                    <a:pt x="151" y="350"/>
                  </a:lnTo>
                  <a:lnTo>
                    <a:pt x="166" y="361"/>
                  </a:lnTo>
                  <a:lnTo>
                    <a:pt x="182" y="372"/>
                  </a:lnTo>
                  <a:lnTo>
                    <a:pt x="198" y="382"/>
                  </a:lnTo>
                  <a:lnTo>
                    <a:pt x="216" y="390"/>
                  </a:lnTo>
                  <a:lnTo>
                    <a:pt x="234" y="397"/>
                  </a:lnTo>
                  <a:lnTo>
                    <a:pt x="252" y="404"/>
                  </a:lnTo>
                  <a:lnTo>
                    <a:pt x="272" y="411"/>
                  </a:lnTo>
                  <a:lnTo>
                    <a:pt x="290" y="415"/>
                  </a:lnTo>
                  <a:lnTo>
                    <a:pt x="309" y="421"/>
                  </a:lnTo>
                  <a:lnTo>
                    <a:pt x="329" y="425"/>
                  </a:lnTo>
                  <a:lnTo>
                    <a:pt x="369" y="431"/>
                  </a:lnTo>
                  <a:lnTo>
                    <a:pt x="409" y="433"/>
                  </a:lnTo>
                  <a:lnTo>
                    <a:pt x="450" y="433"/>
                  </a:lnTo>
                  <a:lnTo>
                    <a:pt x="488" y="432"/>
                  </a:lnTo>
                  <a:lnTo>
                    <a:pt x="497" y="433"/>
                  </a:lnTo>
                  <a:lnTo>
                    <a:pt x="505" y="433"/>
                  </a:lnTo>
                  <a:lnTo>
                    <a:pt x="513" y="433"/>
                  </a:lnTo>
                  <a:lnTo>
                    <a:pt x="523" y="435"/>
                  </a:lnTo>
                  <a:lnTo>
                    <a:pt x="531" y="435"/>
                  </a:lnTo>
                  <a:lnTo>
                    <a:pt x="541" y="435"/>
                  </a:lnTo>
                  <a:lnTo>
                    <a:pt x="549" y="436"/>
                  </a:lnTo>
                  <a:lnTo>
                    <a:pt x="558" y="439"/>
                  </a:lnTo>
                  <a:lnTo>
                    <a:pt x="563" y="433"/>
                  </a:lnTo>
                  <a:lnTo>
                    <a:pt x="538" y="428"/>
                  </a:lnTo>
                  <a:lnTo>
                    <a:pt x="513" y="425"/>
                  </a:lnTo>
                  <a:lnTo>
                    <a:pt x="487" y="424"/>
                  </a:lnTo>
                  <a:lnTo>
                    <a:pt x="461" y="422"/>
                  </a:lnTo>
                  <a:lnTo>
                    <a:pt x="436" y="422"/>
                  </a:lnTo>
                  <a:lnTo>
                    <a:pt x="409" y="421"/>
                  </a:lnTo>
                  <a:lnTo>
                    <a:pt x="386" y="418"/>
                  </a:lnTo>
                  <a:lnTo>
                    <a:pt x="364" y="414"/>
                  </a:lnTo>
                  <a:lnTo>
                    <a:pt x="345" y="412"/>
                  </a:lnTo>
                  <a:lnTo>
                    <a:pt x="326" y="410"/>
                  </a:lnTo>
                  <a:lnTo>
                    <a:pt x="308" y="406"/>
                  </a:lnTo>
                  <a:lnTo>
                    <a:pt x="290" y="400"/>
                  </a:lnTo>
                  <a:lnTo>
                    <a:pt x="272" y="394"/>
                  </a:lnTo>
                  <a:lnTo>
                    <a:pt x="254" y="387"/>
                  </a:lnTo>
                  <a:lnTo>
                    <a:pt x="237" y="379"/>
                  </a:lnTo>
                  <a:lnTo>
                    <a:pt x="221" y="371"/>
                  </a:lnTo>
                  <a:lnTo>
                    <a:pt x="204" y="361"/>
                  </a:lnTo>
                  <a:lnTo>
                    <a:pt x="187" y="350"/>
                  </a:lnTo>
                  <a:lnTo>
                    <a:pt x="172" y="339"/>
                  </a:lnTo>
                  <a:lnTo>
                    <a:pt x="158" y="326"/>
                  </a:lnTo>
                  <a:lnTo>
                    <a:pt x="143" y="314"/>
                  </a:lnTo>
                  <a:lnTo>
                    <a:pt x="130" y="300"/>
                  </a:lnTo>
                  <a:lnTo>
                    <a:pt x="116" y="285"/>
                  </a:lnTo>
                  <a:lnTo>
                    <a:pt x="105" y="269"/>
                  </a:lnTo>
                  <a:lnTo>
                    <a:pt x="104" y="267"/>
                  </a:lnTo>
                  <a:lnTo>
                    <a:pt x="103" y="264"/>
                  </a:lnTo>
                  <a:lnTo>
                    <a:pt x="103" y="261"/>
                  </a:lnTo>
                  <a:lnTo>
                    <a:pt x="101" y="257"/>
                  </a:lnTo>
                  <a:lnTo>
                    <a:pt x="101" y="254"/>
                  </a:lnTo>
                  <a:lnTo>
                    <a:pt x="101" y="250"/>
                  </a:lnTo>
                  <a:lnTo>
                    <a:pt x="101" y="247"/>
                  </a:lnTo>
                  <a:lnTo>
                    <a:pt x="101" y="243"/>
                  </a:lnTo>
                  <a:lnTo>
                    <a:pt x="125" y="239"/>
                  </a:lnTo>
                  <a:lnTo>
                    <a:pt x="148" y="232"/>
                  </a:lnTo>
                  <a:lnTo>
                    <a:pt x="171" y="225"/>
                  </a:lnTo>
                  <a:lnTo>
                    <a:pt x="193" y="218"/>
                  </a:lnTo>
                  <a:lnTo>
                    <a:pt x="216" y="211"/>
                  </a:lnTo>
                  <a:lnTo>
                    <a:pt x="239" y="204"/>
                  </a:lnTo>
                  <a:lnTo>
                    <a:pt x="262" y="199"/>
                  </a:lnTo>
                  <a:lnTo>
                    <a:pt x="287" y="195"/>
                  </a:lnTo>
                  <a:lnTo>
                    <a:pt x="311" y="188"/>
                  </a:lnTo>
                  <a:lnTo>
                    <a:pt x="334" y="179"/>
                  </a:lnTo>
                  <a:lnTo>
                    <a:pt x="358" y="171"/>
                  </a:lnTo>
                  <a:lnTo>
                    <a:pt x="383" y="163"/>
                  </a:lnTo>
                  <a:lnTo>
                    <a:pt x="407" y="154"/>
                  </a:lnTo>
                  <a:lnTo>
                    <a:pt x="430" y="147"/>
                  </a:lnTo>
                  <a:lnTo>
                    <a:pt x="455" y="140"/>
                  </a:lnTo>
                  <a:lnTo>
                    <a:pt x="480" y="135"/>
                  </a:lnTo>
                  <a:lnTo>
                    <a:pt x="490" y="147"/>
                  </a:lnTo>
                  <a:lnTo>
                    <a:pt x="500" y="160"/>
                  </a:lnTo>
                  <a:lnTo>
                    <a:pt x="511" y="171"/>
                  </a:lnTo>
                  <a:lnTo>
                    <a:pt x="523" y="181"/>
                  </a:lnTo>
                  <a:lnTo>
                    <a:pt x="537" y="190"/>
                  </a:lnTo>
                  <a:lnTo>
                    <a:pt x="549" y="199"/>
                  </a:lnTo>
                  <a:lnTo>
                    <a:pt x="565" y="204"/>
                  </a:lnTo>
                  <a:lnTo>
                    <a:pt x="579" y="210"/>
                  </a:lnTo>
                  <a:lnTo>
                    <a:pt x="597" y="210"/>
                  </a:lnTo>
                  <a:lnTo>
                    <a:pt x="613" y="208"/>
                  </a:lnTo>
                  <a:lnTo>
                    <a:pt x="629" y="206"/>
                  </a:lnTo>
                  <a:lnTo>
                    <a:pt x="644" y="201"/>
                  </a:lnTo>
                  <a:lnTo>
                    <a:pt x="659" y="197"/>
                  </a:lnTo>
                  <a:lnTo>
                    <a:pt x="674" y="190"/>
                  </a:lnTo>
                  <a:lnTo>
                    <a:pt x="688" y="182"/>
                  </a:lnTo>
                  <a:lnTo>
                    <a:pt x="702" y="174"/>
                  </a:lnTo>
                  <a:lnTo>
                    <a:pt x="728" y="154"/>
                  </a:lnTo>
                  <a:lnTo>
                    <a:pt x="753" y="132"/>
                  </a:lnTo>
                  <a:lnTo>
                    <a:pt x="777" y="110"/>
                  </a:lnTo>
                  <a:lnTo>
                    <a:pt x="801" y="86"/>
                  </a:lnTo>
                  <a:lnTo>
                    <a:pt x="823" y="72"/>
                  </a:lnTo>
                  <a:lnTo>
                    <a:pt x="845" y="61"/>
                  </a:lnTo>
                  <a:lnTo>
                    <a:pt x="869" y="50"/>
                  </a:lnTo>
                  <a:lnTo>
                    <a:pt x="892" y="40"/>
                  </a:lnTo>
                  <a:lnTo>
                    <a:pt x="916" y="32"/>
                  </a:lnTo>
                  <a:lnTo>
                    <a:pt x="939" y="22"/>
                  </a:lnTo>
                  <a:lnTo>
                    <a:pt x="963" y="11"/>
                  </a:lnTo>
                  <a:lnTo>
                    <a:pt x="985" y="0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2" name="Freeform 68"/>
            <p:cNvSpPr>
              <a:spLocks/>
            </p:cNvSpPr>
            <p:nvPr/>
          </p:nvSpPr>
          <p:spPr bwMode="auto">
            <a:xfrm>
              <a:off x="4270" y="2572"/>
              <a:ext cx="66" cy="46"/>
            </a:xfrm>
            <a:custGeom>
              <a:avLst/>
              <a:gdLst>
                <a:gd name="T0" fmla="*/ 1 w 132"/>
                <a:gd name="T1" fmla="*/ 1 h 91"/>
                <a:gd name="T2" fmla="*/ 1 w 132"/>
                <a:gd name="T3" fmla="*/ 1 h 91"/>
                <a:gd name="T4" fmla="*/ 1 w 132"/>
                <a:gd name="T5" fmla="*/ 1 h 91"/>
                <a:gd name="T6" fmla="*/ 1 w 132"/>
                <a:gd name="T7" fmla="*/ 1 h 91"/>
                <a:gd name="T8" fmla="*/ 1 w 132"/>
                <a:gd name="T9" fmla="*/ 1 h 91"/>
                <a:gd name="T10" fmla="*/ 1 w 132"/>
                <a:gd name="T11" fmla="*/ 1 h 91"/>
                <a:gd name="T12" fmla="*/ 1 w 132"/>
                <a:gd name="T13" fmla="*/ 1 h 91"/>
                <a:gd name="T14" fmla="*/ 1 w 132"/>
                <a:gd name="T15" fmla="*/ 1 h 91"/>
                <a:gd name="T16" fmla="*/ 1 w 132"/>
                <a:gd name="T17" fmla="*/ 1 h 91"/>
                <a:gd name="T18" fmla="*/ 1 w 132"/>
                <a:gd name="T19" fmla="*/ 1 h 91"/>
                <a:gd name="T20" fmla="*/ 1 w 132"/>
                <a:gd name="T21" fmla="*/ 1 h 91"/>
                <a:gd name="T22" fmla="*/ 1 w 132"/>
                <a:gd name="T23" fmla="*/ 1 h 91"/>
                <a:gd name="T24" fmla="*/ 1 w 132"/>
                <a:gd name="T25" fmla="*/ 1 h 91"/>
                <a:gd name="T26" fmla="*/ 1 w 132"/>
                <a:gd name="T27" fmla="*/ 1 h 91"/>
                <a:gd name="T28" fmla="*/ 1 w 132"/>
                <a:gd name="T29" fmla="*/ 1 h 91"/>
                <a:gd name="T30" fmla="*/ 1 w 132"/>
                <a:gd name="T31" fmla="*/ 1 h 91"/>
                <a:gd name="T32" fmla="*/ 1 w 132"/>
                <a:gd name="T33" fmla="*/ 1 h 91"/>
                <a:gd name="T34" fmla="*/ 1 w 132"/>
                <a:gd name="T35" fmla="*/ 1 h 91"/>
                <a:gd name="T36" fmla="*/ 1 w 132"/>
                <a:gd name="T37" fmla="*/ 1 h 91"/>
                <a:gd name="T38" fmla="*/ 1 w 132"/>
                <a:gd name="T39" fmla="*/ 1 h 91"/>
                <a:gd name="T40" fmla="*/ 0 w 132"/>
                <a:gd name="T41" fmla="*/ 1 h 91"/>
                <a:gd name="T42" fmla="*/ 1 w 132"/>
                <a:gd name="T43" fmla="*/ 1 h 91"/>
                <a:gd name="T44" fmla="*/ 1 w 132"/>
                <a:gd name="T45" fmla="*/ 1 h 91"/>
                <a:gd name="T46" fmla="*/ 1 w 132"/>
                <a:gd name="T47" fmla="*/ 1 h 91"/>
                <a:gd name="T48" fmla="*/ 1 w 132"/>
                <a:gd name="T49" fmla="*/ 1 h 91"/>
                <a:gd name="T50" fmla="*/ 1 w 132"/>
                <a:gd name="T51" fmla="*/ 1 h 91"/>
                <a:gd name="T52" fmla="*/ 1 w 132"/>
                <a:gd name="T53" fmla="*/ 1 h 91"/>
                <a:gd name="T54" fmla="*/ 1 w 132"/>
                <a:gd name="T55" fmla="*/ 1 h 91"/>
                <a:gd name="T56" fmla="*/ 1 w 132"/>
                <a:gd name="T57" fmla="*/ 0 h 91"/>
                <a:gd name="T58" fmla="*/ 1 w 132"/>
                <a:gd name="T59" fmla="*/ 1 h 91"/>
                <a:gd name="T60" fmla="*/ 1 w 132"/>
                <a:gd name="T61" fmla="*/ 1 h 91"/>
                <a:gd name="T62" fmla="*/ 1 w 132"/>
                <a:gd name="T63" fmla="*/ 1 h 91"/>
                <a:gd name="T64" fmla="*/ 1 w 132"/>
                <a:gd name="T65" fmla="*/ 1 h 91"/>
                <a:gd name="T66" fmla="*/ 1 w 132"/>
                <a:gd name="T67" fmla="*/ 1 h 91"/>
                <a:gd name="T68" fmla="*/ 1 w 132"/>
                <a:gd name="T69" fmla="*/ 1 h 91"/>
                <a:gd name="T70" fmla="*/ 1 w 132"/>
                <a:gd name="T71" fmla="*/ 1 h 91"/>
                <a:gd name="T72" fmla="*/ 1 w 132"/>
                <a:gd name="T73" fmla="*/ 1 h 9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" h="91">
                  <a:moveTo>
                    <a:pt x="130" y="30"/>
                  </a:moveTo>
                  <a:lnTo>
                    <a:pt x="130" y="38"/>
                  </a:lnTo>
                  <a:lnTo>
                    <a:pt x="132" y="48"/>
                  </a:lnTo>
                  <a:lnTo>
                    <a:pt x="132" y="58"/>
                  </a:lnTo>
                  <a:lnTo>
                    <a:pt x="132" y="68"/>
                  </a:lnTo>
                  <a:lnTo>
                    <a:pt x="130" y="76"/>
                  </a:lnTo>
                  <a:lnTo>
                    <a:pt x="128" y="83"/>
                  </a:lnTo>
                  <a:lnTo>
                    <a:pt x="126" y="86"/>
                  </a:lnTo>
                  <a:lnTo>
                    <a:pt x="122" y="88"/>
                  </a:lnTo>
                  <a:lnTo>
                    <a:pt x="119" y="90"/>
                  </a:lnTo>
                  <a:lnTo>
                    <a:pt x="115" y="91"/>
                  </a:lnTo>
                  <a:lnTo>
                    <a:pt x="100" y="86"/>
                  </a:lnTo>
                  <a:lnTo>
                    <a:pt x="86" y="80"/>
                  </a:lnTo>
                  <a:lnTo>
                    <a:pt x="72" y="72"/>
                  </a:lnTo>
                  <a:lnTo>
                    <a:pt x="60" y="65"/>
                  </a:lnTo>
                  <a:lnTo>
                    <a:pt x="44" y="59"/>
                  </a:lnTo>
                  <a:lnTo>
                    <a:pt x="31" y="55"/>
                  </a:lnTo>
                  <a:lnTo>
                    <a:pt x="24" y="54"/>
                  </a:lnTo>
                  <a:lnTo>
                    <a:pt x="15" y="54"/>
                  </a:lnTo>
                  <a:lnTo>
                    <a:pt x="7" y="55"/>
                  </a:lnTo>
                  <a:lnTo>
                    <a:pt x="0" y="56"/>
                  </a:lnTo>
                  <a:lnTo>
                    <a:pt x="8" y="48"/>
                  </a:lnTo>
                  <a:lnTo>
                    <a:pt x="18" y="40"/>
                  </a:lnTo>
                  <a:lnTo>
                    <a:pt x="28" y="31"/>
                  </a:lnTo>
                  <a:lnTo>
                    <a:pt x="37" y="25"/>
                  </a:lnTo>
                  <a:lnTo>
                    <a:pt x="47" y="18"/>
                  </a:lnTo>
                  <a:lnTo>
                    <a:pt x="57" y="11"/>
                  </a:lnTo>
                  <a:lnTo>
                    <a:pt x="68" y="5"/>
                  </a:lnTo>
                  <a:lnTo>
                    <a:pt x="79" y="0"/>
                  </a:lnTo>
                  <a:lnTo>
                    <a:pt x="86" y="1"/>
                  </a:lnTo>
                  <a:lnTo>
                    <a:pt x="93" y="4"/>
                  </a:lnTo>
                  <a:lnTo>
                    <a:pt x="101" y="5"/>
                  </a:lnTo>
                  <a:lnTo>
                    <a:pt x="108" y="8"/>
                  </a:lnTo>
                  <a:lnTo>
                    <a:pt x="115" y="12"/>
                  </a:lnTo>
                  <a:lnTo>
                    <a:pt x="122" y="16"/>
                  </a:lnTo>
                  <a:lnTo>
                    <a:pt x="126" y="22"/>
                  </a:lnTo>
                  <a:lnTo>
                    <a:pt x="13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3" name="Freeform 69"/>
            <p:cNvSpPr>
              <a:spLocks/>
            </p:cNvSpPr>
            <p:nvPr/>
          </p:nvSpPr>
          <p:spPr bwMode="auto">
            <a:xfrm>
              <a:off x="4827" y="2556"/>
              <a:ext cx="42" cy="23"/>
            </a:xfrm>
            <a:custGeom>
              <a:avLst/>
              <a:gdLst>
                <a:gd name="T0" fmla="*/ 1 w 84"/>
                <a:gd name="T1" fmla="*/ 0 h 45"/>
                <a:gd name="T2" fmla="*/ 1 w 84"/>
                <a:gd name="T3" fmla="*/ 1 h 45"/>
                <a:gd name="T4" fmla="*/ 1 w 84"/>
                <a:gd name="T5" fmla="*/ 1 h 45"/>
                <a:gd name="T6" fmla="*/ 1 w 84"/>
                <a:gd name="T7" fmla="*/ 1 h 45"/>
                <a:gd name="T8" fmla="*/ 1 w 84"/>
                <a:gd name="T9" fmla="*/ 1 h 45"/>
                <a:gd name="T10" fmla="*/ 1 w 84"/>
                <a:gd name="T11" fmla="*/ 1 h 45"/>
                <a:gd name="T12" fmla="*/ 1 w 84"/>
                <a:gd name="T13" fmla="*/ 1 h 45"/>
                <a:gd name="T14" fmla="*/ 1 w 84"/>
                <a:gd name="T15" fmla="*/ 1 h 45"/>
                <a:gd name="T16" fmla="*/ 1 w 84"/>
                <a:gd name="T17" fmla="*/ 1 h 45"/>
                <a:gd name="T18" fmla="*/ 1 w 84"/>
                <a:gd name="T19" fmla="*/ 1 h 45"/>
                <a:gd name="T20" fmla="*/ 1 w 84"/>
                <a:gd name="T21" fmla="*/ 1 h 45"/>
                <a:gd name="T22" fmla="*/ 1 w 84"/>
                <a:gd name="T23" fmla="*/ 1 h 45"/>
                <a:gd name="T24" fmla="*/ 1 w 84"/>
                <a:gd name="T25" fmla="*/ 1 h 45"/>
                <a:gd name="T26" fmla="*/ 1 w 84"/>
                <a:gd name="T27" fmla="*/ 1 h 45"/>
                <a:gd name="T28" fmla="*/ 1 w 84"/>
                <a:gd name="T29" fmla="*/ 1 h 45"/>
                <a:gd name="T30" fmla="*/ 1 w 84"/>
                <a:gd name="T31" fmla="*/ 1 h 45"/>
                <a:gd name="T32" fmla="*/ 0 w 84"/>
                <a:gd name="T33" fmla="*/ 1 h 45"/>
                <a:gd name="T34" fmla="*/ 1 w 84"/>
                <a:gd name="T35" fmla="*/ 1 h 45"/>
                <a:gd name="T36" fmla="*/ 1 w 84"/>
                <a:gd name="T37" fmla="*/ 1 h 45"/>
                <a:gd name="T38" fmla="*/ 1 w 84"/>
                <a:gd name="T39" fmla="*/ 1 h 45"/>
                <a:gd name="T40" fmla="*/ 1 w 84"/>
                <a:gd name="T41" fmla="*/ 1 h 45"/>
                <a:gd name="T42" fmla="*/ 1 w 84"/>
                <a:gd name="T43" fmla="*/ 1 h 45"/>
                <a:gd name="T44" fmla="*/ 1 w 84"/>
                <a:gd name="T45" fmla="*/ 1 h 45"/>
                <a:gd name="T46" fmla="*/ 1 w 84"/>
                <a:gd name="T47" fmla="*/ 1 h 45"/>
                <a:gd name="T48" fmla="*/ 1 w 84"/>
                <a:gd name="T49" fmla="*/ 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lnTo>
                    <a:pt x="81" y="7"/>
                  </a:lnTo>
                  <a:lnTo>
                    <a:pt x="77" y="14"/>
                  </a:lnTo>
                  <a:lnTo>
                    <a:pt x="74" y="19"/>
                  </a:lnTo>
                  <a:lnTo>
                    <a:pt x="70" y="25"/>
                  </a:lnTo>
                  <a:lnTo>
                    <a:pt x="66" y="30"/>
                  </a:lnTo>
                  <a:lnTo>
                    <a:pt x="60" y="36"/>
                  </a:lnTo>
                  <a:lnTo>
                    <a:pt x="55" y="40"/>
                  </a:lnTo>
                  <a:lnTo>
                    <a:pt x="49" y="44"/>
                  </a:lnTo>
                  <a:lnTo>
                    <a:pt x="42" y="45"/>
                  </a:lnTo>
                  <a:lnTo>
                    <a:pt x="35" y="45"/>
                  </a:lnTo>
                  <a:lnTo>
                    <a:pt x="30" y="45"/>
                  </a:lnTo>
                  <a:lnTo>
                    <a:pt x="24" y="44"/>
                  </a:lnTo>
                  <a:lnTo>
                    <a:pt x="17" y="43"/>
                  </a:lnTo>
                  <a:lnTo>
                    <a:pt x="12" y="43"/>
                  </a:lnTo>
                  <a:lnTo>
                    <a:pt x="6" y="4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0" y="27"/>
                  </a:lnTo>
                  <a:lnTo>
                    <a:pt x="30" y="22"/>
                  </a:lnTo>
                  <a:lnTo>
                    <a:pt x="39" y="16"/>
                  </a:lnTo>
                  <a:lnTo>
                    <a:pt x="49" y="11"/>
                  </a:lnTo>
                  <a:lnTo>
                    <a:pt x="60" y="5"/>
                  </a:lnTo>
                  <a:lnTo>
                    <a:pt x="71" y="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4" name="Freeform 70"/>
            <p:cNvSpPr>
              <a:spLocks/>
            </p:cNvSpPr>
            <p:nvPr/>
          </p:nvSpPr>
          <p:spPr bwMode="auto">
            <a:xfrm>
              <a:off x="4382" y="2589"/>
              <a:ext cx="25" cy="21"/>
            </a:xfrm>
            <a:custGeom>
              <a:avLst/>
              <a:gdLst>
                <a:gd name="T0" fmla="*/ 1 w 50"/>
                <a:gd name="T1" fmla="*/ 0 h 43"/>
                <a:gd name="T2" fmla="*/ 1 w 50"/>
                <a:gd name="T3" fmla="*/ 0 h 43"/>
                <a:gd name="T4" fmla="*/ 1 w 50"/>
                <a:gd name="T5" fmla="*/ 0 h 43"/>
                <a:gd name="T6" fmla="*/ 1 w 50"/>
                <a:gd name="T7" fmla="*/ 0 h 43"/>
                <a:gd name="T8" fmla="*/ 1 w 50"/>
                <a:gd name="T9" fmla="*/ 0 h 43"/>
                <a:gd name="T10" fmla="*/ 1 w 50"/>
                <a:gd name="T11" fmla="*/ 0 h 43"/>
                <a:gd name="T12" fmla="*/ 1 w 50"/>
                <a:gd name="T13" fmla="*/ 0 h 43"/>
                <a:gd name="T14" fmla="*/ 1 w 50"/>
                <a:gd name="T15" fmla="*/ 0 h 43"/>
                <a:gd name="T16" fmla="*/ 1 w 50"/>
                <a:gd name="T17" fmla="*/ 0 h 43"/>
                <a:gd name="T18" fmla="*/ 1 w 50"/>
                <a:gd name="T19" fmla="*/ 0 h 43"/>
                <a:gd name="T20" fmla="*/ 1 w 50"/>
                <a:gd name="T21" fmla="*/ 0 h 43"/>
                <a:gd name="T22" fmla="*/ 1 w 50"/>
                <a:gd name="T23" fmla="*/ 0 h 43"/>
                <a:gd name="T24" fmla="*/ 0 w 50"/>
                <a:gd name="T25" fmla="*/ 0 h 43"/>
                <a:gd name="T26" fmla="*/ 0 w 50"/>
                <a:gd name="T27" fmla="*/ 0 h 43"/>
                <a:gd name="T28" fmla="*/ 0 w 50"/>
                <a:gd name="T29" fmla="*/ 0 h 43"/>
                <a:gd name="T30" fmla="*/ 0 w 50"/>
                <a:gd name="T31" fmla="*/ 0 h 43"/>
                <a:gd name="T32" fmla="*/ 1 w 50"/>
                <a:gd name="T33" fmla="*/ 0 h 43"/>
                <a:gd name="T34" fmla="*/ 1 w 50"/>
                <a:gd name="T35" fmla="*/ 0 h 43"/>
                <a:gd name="T36" fmla="*/ 1 w 50"/>
                <a:gd name="T37" fmla="*/ 0 h 43"/>
                <a:gd name="T38" fmla="*/ 1 w 50"/>
                <a:gd name="T39" fmla="*/ 0 h 43"/>
                <a:gd name="T40" fmla="*/ 1 w 50"/>
                <a:gd name="T41" fmla="*/ 0 h 43"/>
                <a:gd name="T42" fmla="*/ 1 w 50"/>
                <a:gd name="T43" fmla="*/ 0 h 43"/>
                <a:gd name="T44" fmla="*/ 1 w 50"/>
                <a:gd name="T45" fmla="*/ 0 h 43"/>
                <a:gd name="T46" fmla="*/ 1 w 50"/>
                <a:gd name="T47" fmla="*/ 0 h 43"/>
                <a:gd name="T48" fmla="*/ 1 w 50"/>
                <a:gd name="T49" fmla="*/ 0 h 43"/>
                <a:gd name="T50" fmla="*/ 1 w 50"/>
                <a:gd name="T51" fmla="*/ 0 h 43"/>
                <a:gd name="T52" fmla="*/ 1 w 50"/>
                <a:gd name="T53" fmla="*/ 0 h 43"/>
                <a:gd name="T54" fmla="*/ 1 w 50"/>
                <a:gd name="T55" fmla="*/ 0 h 43"/>
                <a:gd name="T56" fmla="*/ 1 w 50"/>
                <a:gd name="T57" fmla="*/ 0 h 4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0" h="43">
                  <a:moveTo>
                    <a:pt x="46" y="5"/>
                  </a:moveTo>
                  <a:lnTo>
                    <a:pt x="48" y="11"/>
                  </a:lnTo>
                  <a:lnTo>
                    <a:pt x="50" y="17"/>
                  </a:lnTo>
                  <a:lnTo>
                    <a:pt x="50" y="21"/>
                  </a:lnTo>
                  <a:lnTo>
                    <a:pt x="48" y="23"/>
                  </a:lnTo>
                  <a:lnTo>
                    <a:pt x="46" y="26"/>
                  </a:lnTo>
                  <a:lnTo>
                    <a:pt x="43" y="28"/>
                  </a:lnTo>
                  <a:lnTo>
                    <a:pt x="39" y="29"/>
                  </a:lnTo>
                  <a:lnTo>
                    <a:pt x="35" y="30"/>
                  </a:lnTo>
                  <a:lnTo>
                    <a:pt x="25" y="32"/>
                  </a:lnTo>
                  <a:lnTo>
                    <a:pt x="15" y="35"/>
                  </a:lnTo>
                  <a:lnTo>
                    <a:pt x="7" y="37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1" y="22"/>
                  </a:lnTo>
                  <a:lnTo>
                    <a:pt x="1" y="17"/>
                  </a:lnTo>
                  <a:lnTo>
                    <a:pt x="3" y="11"/>
                  </a:lnTo>
                  <a:lnTo>
                    <a:pt x="3" y="5"/>
                  </a:lnTo>
                  <a:lnTo>
                    <a:pt x="4" y="0"/>
                  </a:lnTo>
                  <a:lnTo>
                    <a:pt x="8" y="3"/>
                  </a:lnTo>
                  <a:lnTo>
                    <a:pt x="14" y="4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9" y="4"/>
                  </a:lnTo>
                  <a:lnTo>
                    <a:pt x="35" y="4"/>
                  </a:lnTo>
                  <a:lnTo>
                    <a:pt x="40" y="4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5" name="Freeform 71"/>
            <p:cNvSpPr>
              <a:spLocks/>
            </p:cNvSpPr>
            <p:nvPr/>
          </p:nvSpPr>
          <p:spPr bwMode="auto">
            <a:xfrm>
              <a:off x="4419" y="2591"/>
              <a:ext cx="8" cy="7"/>
            </a:xfrm>
            <a:custGeom>
              <a:avLst/>
              <a:gdLst>
                <a:gd name="T0" fmla="*/ 1 w 16"/>
                <a:gd name="T1" fmla="*/ 1 h 14"/>
                <a:gd name="T2" fmla="*/ 1 w 16"/>
                <a:gd name="T3" fmla="*/ 1 h 14"/>
                <a:gd name="T4" fmla="*/ 1 w 16"/>
                <a:gd name="T5" fmla="*/ 1 h 14"/>
                <a:gd name="T6" fmla="*/ 1 w 16"/>
                <a:gd name="T7" fmla="*/ 1 h 14"/>
                <a:gd name="T8" fmla="*/ 1 w 16"/>
                <a:gd name="T9" fmla="*/ 1 h 14"/>
                <a:gd name="T10" fmla="*/ 1 w 16"/>
                <a:gd name="T11" fmla="*/ 1 h 14"/>
                <a:gd name="T12" fmla="*/ 1 w 16"/>
                <a:gd name="T13" fmla="*/ 1 h 14"/>
                <a:gd name="T14" fmla="*/ 1 w 16"/>
                <a:gd name="T15" fmla="*/ 1 h 14"/>
                <a:gd name="T16" fmla="*/ 0 w 16"/>
                <a:gd name="T17" fmla="*/ 1 h 14"/>
                <a:gd name="T18" fmla="*/ 0 w 16"/>
                <a:gd name="T19" fmla="*/ 1 h 14"/>
                <a:gd name="T20" fmla="*/ 0 w 16"/>
                <a:gd name="T21" fmla="*/ 1 h 14"/>
                <a:gd name="T22" fmla="*/ 1 w 16"/>
                <a:gd name="T23" fmla="*/ 1 h 14"/>
                <a:gd name="T24" fmla="*/ 1 w 16"/>
                <a:gd name="T25" fmla="*/ 1 h 14"/>
                <a:gd name="T26" fmla="*/ 1 w 16"/>
                <a:gd name="T27" fmla="*/ 0 h 14"/>
                <a:gd name="T28" fmla="*/ 1 w 16"/>
                <a:gd name="T29" fmla="*/ 1 h 14"/>
                <a:gd name="T30" fmla="*/ 1 w 16"/>
                <a:gd name="T31" fmla="*/ 1 h 14"/>
                <a:gd name="T32" fmla="*/ 1 w 16"/>
                <a:gd name="T33" fmla="*/ 1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14">
                  <a:moveTo>
                    <a:pt x="16" y="7"/>
                  </a:moveTo>
                  <a:lnTo>
                    <a:pt x="14" y="8"/>
                  </a:lnTo>
                  <a:lnTo>
                    <a:pt x="13" y="10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3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6" name="Freeform 72"/>
            <p:cNvSpPr>
              <a:spLocks/>
            </p:cNvSpPr>
            <p:nvPr/>
          </p:nvSpPr>
          <p:spPr bwMode="auto">
            <a:xfrm>
              <a:off x="4067" y="2613"/>
              <a:ext cx="52" cy="132"/>
            </a:xfrm>
            <a:custGeom>
              <a:avLst/>
              <a:gdLst>
                <a:gd name="T0" fmla="*/ 1 w 104"/>
                <a:gd name="T1" fmla="*/ 1 h 264"/>
                <a:gd name="T2" fmla="*/ 1 w 104"/>
                <a:gd name="T3" fmla="*/ 1 h 264"/>
                <a:gd name="T4" fmla="*/ 1 w 104"/>
                <a:gd name="T5" fmla="*/ 1 h 264"/>
                <a:gd name="T6" fmla="*/ 1 w 104"/>
                <a:gd name="T7" fmla="*/ 1 h 264"/>
                <a:gd name="T8" fmla="*/ 1 w 104"/>
                <a:gd name="T9" fmla="*/ 1 h 264"/>
                <a:gd name="T10" fmla="*/ 1 w 104"/>
                <a:gd name="T11" fmla="*/ 1 h 264"/>
                <a:gd name="T12" fmla="*/ 1 w 104"/>
                <a:gd name="T13" fmla="*/ 1 h 264"/>
                <a:gd name="T14" fmla="*/ 1 w 104"/>
                <a:gd name="T15" fmla="*/ 1 h 264"/>
                <a:gd name="T16" fmla="*/ 1 w 104"/>
                <a:gd name="T17" fmla="*/ 1 h 264"/>
                <a:gd name="T18" fmla="*/ 1 w 104"/>
                <a:gd name="T19" fmla="*/ 1 h 264"/>
                <a:gd name="T20" fmla="*/ 1 w 104"/>
                <a:gd name="T21" fmla="*/ 1 h 264"/>
                <a:gd name="T22" fmla="*/ 1 w 104"/>
                <a:gd name="T23" fmla="*/ 1 h 264"/>
                <a:gd name="T24" fmla="*/ 1 w 104"/>
                <a:gd name="T25" fmla="*/ 1 h 264"/>
                <a:gd name="T26" fmla="*/ 1 w 104"/>
                <a:gd name="T27" fmla="*/ 1 h 264"/>
                <a:gd name="T28" fmla="*/ 1 w 104"/>
                <a:gd name="T29" fmla="*/ 1 h 264"/>
                <a:gd name="T30" fmla="*/ 1 w 104"/>
                <a:gd name="T31" fmla="*/ 1 h 264"/>
                <a:gd name="T32" fmla="*/ 1 w 104"/>
                <a:gd name="T33" fmla="*/ 1 h 264"/>
                <a:gd name="T34" fmla="*/ 1 w 104"/>
                <a:gd name="T35" fmla="*/ 1 h 264"/>
                <a:gd name="T36" fmla="*/ 1 w 104"/>
                <a:gd name="T37" fmla="*/ 1 h 264"/>
                <a:gd name="T38" fmla="*/ 1 w 104"/>
                <a:gd name="T39" fmla="*/ 1 h 264"/>
                <a:gd name="T40" fmla="*/ 1 w 104"/>
                <a:gd name="T41" fmla="*/ 1 h 264"/>
                <a:gd name="T42" fmla="*/ 1 w 104"/>
                <a:gd name="T43" fmla="*/ 2 h 264"/>
                <a:gd name="T44" fmla="*/ 1 w 104"/>
                <a:gd name="T45" fmla="*/ 2 h 264"/>
                <a:gd name="T46" fmla="*/ 1 w 104"/>
                <a:gd name="T47" fmla="*/ 1 h 264"/>
                <a:gd name="T48" fmla="*/ 1 w 104"/>
                <a:gd name="T49" fmla="*/ 1 h 264"/>
                <a:gd name="T50" fmla="*/ 1 w 104"/>
                <a:gd name="T51" fmla="*/ 1 h 264"/>
                <a:gd name="T52" fmla="*/ 1 w 104"/>
                <a:gd name="T53" fmla="*/ 1 h 264"/>
                <a:gd name="T54" fmla="*/ 0 w 104"/>
                <a:gd name="T55" fmla="*/ 1 h 264"/>
                <a:gd name="T56" fmla="*/ 0 w 104"/>
                <a:gd name="T57" fmla="*/ 1 h 264"/>
                <a:gd name="T58" fmla="*/ 1 w 104"/>
                <a:gd name="T59" fmla="*/ 1 h 264"/>
                <a:gd name="T60" fmla="*/ 1 w 104"/>
                <a:gd name="T61" fmla="*/ 1 h 264"/>
                <a:gd name="T62" fmla="*/ 1 w 104"/>
                <a:gd name="T63" fmla="*/ 1 h 264"/>
                <a:gd name="T64" fmla="*/ 1 w 104"/>
                <a:gd name="T65" fmla="*/ 1 h 264"/>
                <a:gd name="T66" fmla="*/ 1 w 104"/>
                <a:gd name="T67" fmla="*/ 1 h 264"/>
                <a:gd name="T68" fmla="*/ 1 w 104"/>
                <a:gd name="T69" fmla="*/ 1 h 264"/>
                <a:gd name="T70" fmla="*/ 1 w 104"/>
                <a:gd name="T71" fmla="*/ 1 h 2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4" h="264">
                  <a:moveTo>
                    <a:pt x="104" y="12"/>
                  </a:moveTo>
                  <a:lnTo>
                    <a:pt x="101" y="13"/>
                  </a:lnTo>
                  <a:lnTo>
                    <a:pt x="98" y="16"/>
                  </a:lnTo>
                  <a:lnTo>
                    <a:pt x="94" y="17"/>
                  </a:lnTo>
                  <a:lnTo>
                    <a:pt x="89" y="20"/>
                  </a:lnTo>
                  <a:lnTo>
                    <a:pt x="83" y="20"/>
                  </a:lnTo>
                  <a:lnTo>
                    <a:pt x="79" y="20"/>
                  </a:lnTo>
                  <a:lnTo>
                    <a:pt x="73" y="17"/>
                  </a:lnTo>
                  <a:lnTo>
                    <a:pt x="69" y="13"/>
                  </a:lnTo>
                  <a:lnTo>
                    <a:pt x="62" y="19"/>
                  </a:lnTo>
                  <a:lnTo>
                    <a:pt x="54" y="24"/>
                  </a:lnTo>
                  <a:lnTo>
                    <a:pt x="46" y="30"/>
                  </a:lnTo>
                  <a:lnTo>
                    <a:pt x="37" y="35"/>
                  </a:lnTo>
                  <a:lnTo>
                    <a:pt x="30" y="42"/>
                  </a:lnTo>
                  <a:lnTo>
                    <a:pt x="26" y="50"/>
                  </a:lnTo>
                  <a:lnTo>
                    <a:pt x="25" y="55"/>
                  </a:lnTo>
                  <a:lnTo>
                    <a:pt x="23" y="60"/>
                  </a:lnTo>
                  <a:lnTo>
                    <a:pt x="23" y="66"/>
                  </a:lnTo>
                  <a:lnTo>
                    <a:pt x="25" y="71"/>
                  </a:lnTo>
                  <a:lnTo>
                    <a:pt x="19" y="77"/>
                  </a:lnTo>
                  <a:lnTo>
                    <a:pt x="18" y="93"/>
                  </a:lnTo>
                  <a:lnTo>
                    <a:pt x="18" y="112"/>
                  </a:lnTo>
                  <a:lnTo>
                    <a:pt x="21" y="128"/>
                  </a:lnTo>
                  <a:lnTo>
                    <a:pt x="25" y="143"/>
                  </a:lnTo>
                  <a:lnTo>
                    <a:pt x="30" y="159"/>
                  </a:lnTo>
                  <a:lnTo>
                    <a:pt x="36" y="174"/>
                  </a:lnTo>
                  <a:lnTo>
                    <a:pt x="41" y="189"/>
                  </a:lnTo>
                  <a:lnTo>
                    <a:pt x="47" y="205"/>
                  </a:lnTo>
                  <a:lnTo>
                    <a:pt x="51" y="207"/>
                  </a:lnTo>
                  <a:lnTo>
                    <a:pt x="57" y="210"/>
                  </a:lnTo>
                  <a:lnTo>
                    <a:pt x="61" y="213"/>
                  </a:lnTo>
                  <a:lnTo>
                    <a:pt x="66" y="216"/>
                  </a:lnTo>
                  <a:lnTo>
                    <a:pt x="72" y="217"/>
                  </a:lnTo>
                  <a:lnTo>
                    <a:pt x="76" y="217"/>
                  </a:lnTo>
                  <a:lnTo>
                    <a:pt x="82" y="216"/>
                  </a:lnTo>
                  <a:lnTo>
                    <a:pt x="87" y="213"/>
                  </a:lnTo>
                  <a:lnTo>
                    <a:pt x="87" y="220"/>
                  </a:lnTo>
                  <a:lnTo>
                    <a:pt x="87" y="228"/>
                  </a:lnTo>
                  <a:lnTo>
                    <a:pt x="89" y="235"/>
                  </a:lnTo>
                  <a:lnTo>
                    <a:pt x="89" y="242"/>
                  </a:lnTo>
                  <a:lnTo>
                    <a:pt x="87" y="249"/>
                  </a:lnTo>
                  <a:lnTo>
                    <a:pt x="84" y="255"/>
                  </a:lnTo>
                  <a:lnTo>
                    <a:pt x="79" y="260"/>
                  </a:lnTo>
                  <a:lnTo>
                    <a:pt x="71" y="264"/>
                  </a:lnTo>
                  <a:lnTo>
                    <a:pt x="62" y="264"/>
                  </a:lnTo>
                  <a:lnTo>
                    <a:pt x="52" y="263"/>
                  </a:lnTo>
                  <a:lnTo>
                    <a:pt x="46" y="260"/>
                  </a:lnTo>
                  <a:lnTo>
                    <a:pt x="37" y="255"/>
                  </a:lnTo>
                  <a:lnTo>
                    <a:pt x="32" y="249"/>
                  </a:lnTo>
                  <a:lnTo>
                    <a:pt x="26" y="242"/>
                  </a:lnTo>
                  <a:lnTo>
                    <a:pt x="21" y="235"/>
                  </a:lnTo>
                  <a:lnTo>
                    <a:pt x="16" y="228"/>
                  </a:lnTo>
                  <a:lnTo>
                    <a:pt x="12" y="205"/>
                  </a:lnTo>
                  <a:lnTo>
                    <a:pt x="8" y="180"/>
                  </a:lnTo>
                  <a:lnTo>
                    <a:pt x="3" y="156"/>
                  </a:lnTo>
                  <a:lnTo>
                    <a:pt x="0" y="131"/>
                  </a:lnTo>
                  <a:lnTo>
                    <a:pt x="0" y="120"/>
                  </a:lnTo>
                  <a:lnTo>
                    <a:pt x="0" y="107"/>
                  </a:lnTo>
                  <a:lnTo>
                    <a:pt x="0" y="95"/>
                  </a:lnTo>
                  <a:lnTo>
                    <a:pt x="3" y="84"/>
                  </a:lnTo>
                  <a:lnTo>
                    <a:pt x="5" y="73"/>
                  </a:lnTo>
                  <a:lnTo>
                    <a:pt x="9" y="60"/>
                  </a:lnTo>
                  <a:lnTo>
                    <a:pt x="16" y="49"/>
                  </a:lnTo>
                  <a:lnTo>
                    <a:pt x="23" y="39"/>
                  </a:lnTo>
                  <a:lnTo>
                    <a:pt x="29" y="30"/>
                  </a:lnTo>
                  <a:lnTo>
                    <a:pt x="36" y="21"/>
                  </a:lnTo>
                  <a:lnTo>
                    <a:pt x="44" y="14"/>
                  </a:lnTo>
                  <a:lnTo>
                    <a:pt x="52" y="9"/>
                  </a:lnTo>
                  <a:lnTo>
                    <a:pt x="62" y="5"/>
                  </a:lnTo>
                  <a:lnTo>
                    <a:pt x="73" y="2"/>
                  </a:lnTo>
                  <a:lnTo>
                    <a:pt x="84" y="0"/>
                  </a:lnTo>
                  <a:lnTo>
                    <a:pt x="96" y="2"/>
                  </a:lnTo>
                  <a:lnTo>
                    <a:pt x="104" y="12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7" name="Freeform 73"/>
            <p:cNvSpPr>
              <a:spLocks/>
            </p:cNvSpPr>
            <p:nvPr/>
          </p:nvSpPr>
          <p:spPr bwMode="auto">
            <a:xfrm>
              <a:off x="4227" y="2618"/>
              <a:ext cx="17" cy="27"/>
            </a:xfrm>
            <a:custGeom>
              <a:avLst/>
              <a:gdLst>
                <a:gd name="T0" fmla="*/ 0 w 35"/>
                <a:gd name="T1" fmla="*/ 1 h 54"/>
                <a:gd name="T2" fmla="*/ 0 w 35"/>
                <a:gd name="T3" fmla="*/ 1 h 54"/>
                <a:gd name="T4" fmla="*/ 0 w 35"/>
                <a:gd name="T5" fmla="*/ 1 h 54"/>
                <a:gd name="T6" fmla="*/ 0 w 35"/>
                <a:gd name="T7" fmla="*/ 1 h 54"/>
                <a:gd name="T8" fmla="*/ 0 w 35"/>
                <a:gd name="T9" fmla="*/ 1 h 54"/>
                <a:gd name="T10" fmla="*/ 0 w 35"/>
                <a:gd name="T11" fmla="*/ 1 h 54"/>
                <a:gd name="T12" fmla="*/ 0 w 35"/>
                <a:gd name="T13" fmla="*/ 1 h 54"/>
                <a:gd name="T14" fmla="*/ 0 w 35"/>
                <a:gd name="T15" fmla="*/ 1 h 54"/>
                <a:gd name="T16" fmla="*/ 0 w 35"/>
                <a:gd name="T17" fmla="*/ 1 h 54"/>
                <a:gd name="T18" fmla="*/ 0 w 35"/>
                <a:gd name="T19" fmla="*/ 1 h 54"/>
                <a:gd name="T20" fmla="*/ 0 w 35"/>
                <a:gd name="T21" fmla="*/ 1 h 54"/>
                <a:gd name="T22" fmla="*/ 0 w 35"/>
                <a:gd name="T23" fmla="*/ 1 h 54"/>
                <a:gd name="T24" fmla="*/ 0 w 35"/>
                <a:gd name="T25" fmla="*/ 1 h 54"/>
                <a:gd name="T26" fmla="*/ 0 w 35"/>
                <a:gd name="T27" fmla="*/ 1 h 54"/>
                <a:gd name="T28" fmla="*/ 0 w 35"/>
                <a:gd name="T29" fmla="*/ 1 h 54"/>
                <a:gd name="T30" fmla="*/ 0 w 35"/>
                <a:gd name="T31" fmla="*/ 1 h 54"/>
                <a:gd name="T32" fmla="*/ 0 w 35"/>
                <a:gd name="T33" fmla="*/ 1 h 54"/>
                <a:gd name="T34" fmla="*/ 0 w 35"/>
                <a:gd name="T35" fmla="*/ 1 h 54"/>
                <a:gd name="T36" fmla="*/ 0 w 35"/>
                <a:gd name="T37" fmla="*/ 1 h 54"/>
                <a:gd name="T38" fmla="*/ 0 w 35"/>
                <a:gd name="T39" fmla="*/ 1 h 54"/>
                <a:gd name="T40" fmla="*/ 0 w 35"/>
                <a:gd name="T41" fmla="*/ 1 h 54"/>
                <a:gd name="T42" fmla="*/ 0 w 35"/>
                <a:gd name="T43" fmla="*/ 1 h 54"/>
                <a:gd name="T44" fmla="*/ 0 w 35"/>
                <a:gd name="T45" fmla="*/ 1 h 54"/>
                <a:gd name="T46" fmla="*/ 0 w 35"/>
                <a:gd name="T47" fmla="*/ 1 h 54"/>
                <a:gd name="T48" fmla="*/ 0 w 35"/>
                <a:gd name="T49" fmla="*/ 1 h 54"/>
                <a:gd name="T50" fmla="*/ 0 w 35"/>
                <a:gd name="T51" fmla="*/ 1 h 54"/>
                <a:gd name="T52" fmla="*/ 0 w 35"/>
                <a:gd name="T53" fmla="*/ 1 h 54"/>
                <a:gd name="T54" fmla="*/ 0 w 35"/>
                <a:gd name="T55" fmla="*/ 1 h 54"/>
                <a:gd name="T56" fmla="*/ 0 w 35"/>
                <a:gd name="T57" fmla="*/ 1 h 54"/>
                <a:gd name="T58" fmla="*/ 0 w 35"/>
                <a:gd name="T59" fmla="*/ 1 h 54"/>
                <a:gd name="T60" fmla="*/ 0 w 35"/>
                <a:gd name="T61" fmla="*/ 1 h 54"/>
                <a:gd name="T62" fmla="*/ 0 w 35"/>
                <a:gd name="T63" fmla="*/ 0 h 54"/>
                <a:gd name="T64" fmla="*/ 0 w 35"/>
                <a:gd name="T65" fmla="*/ 0 h 54"/>
                <a:gd name="T66" fmla="*/ 0 w 35"/>
                <a:gd name="T67" fmla="*/ 1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" h="54">
                  <a:moveTo>
                    <a:pt x="35" y="11"/>
                  </a:moveTo>
                  <a:lnTo>
                    <a:pt x="30" y="13"/>
                  </a:lnTo>
                  <a:lnTo>
                    <a:pt x="28" y="15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6" y="27"/>
                  </a:lnTo>
                  <a:lnTo>
                    <a:pt x="26" y="31"/>
                  </a:lnTo>
                  <a:lnTo>
                    <a:pt x="25" y="35"/>
                  </a:lnTo>
                  <a:lnTo>
                    <a:pt x="22" y="38"/>
                  </a:lnTo>
                  <a:lnTo>
                    <a:pt x="21" y="40"/>
                  </a:lnTo>
                  <a:lnTo>
                    <a:pt x="18" y="43"/>
                  </a:lnTo>
                  <a:lnTo>
                    <a:pt x="17" y="46"/>
                  </a:lnTo>
                  <a:lnTo>
                    <a:pt x="15" y="50"/>
                  </a:lnTo>
                  <a:lnTo>
                    <a:pt x="14" y="53"/>
                  </a:lnTo>
                  <a:lnTo>
                    <a:pt x="11" y="54"/>
                  </a:lnTo>
                  <a:lnTo>
                    <a:pt x="8" y="54"/>
                  </a:lnTo>
                  <a:lnTo>
                    <a:pt x="4" y="52"/>
                  </a:lnTo>
                  <a:lnTo>
                    <a:pt x="1" y="49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1" y="38"/>
                  </a:lnTo>
                  <a:lnTo>
                    <a:pt x="1" y="35"/>
                  </a:lnTo>
                  <a:lnTo>
                    <a:pt x="3" y="31"/>
                  </a:lnTo>
                  <a:lnTo>
                    <a:pt x="3" y="28"/>
                  </a:lnTo>
                  <a:lnTo>
                    <a:pt x="8" y="24"/>
                  </a:lnTo>
                  <a:lnTo>
                    <a:pt x="11" y="20"/>
                  </a:lnTo>
                  <a:lnTo>
                    <a:pt x="14" y="15"/>
                  </a:lnTo>
                  <a:lnTo>
                    <a:pt x="17" y="11"/>
                  </a:lnTo>
                  <a:lnTo>
                    <a:pt x="19" y="7"/>
                  </a:lnTo>
                  <a:lnTo>
                    <a:pt x="24" y="3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5" y="1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8" name="Freeform 74"/>
            <p:cNvSpPr>
              <a:spLocks/>
            </p:cNvSpPr>
            <p:nvPr/>
          </p:nvSpPr>
          <p:spPr bwMode="auto">
            <a:xfrm>
              <a:off x="4090" y="2635"/>
              <a:ext cx="187" cy="121"/>
            </a:xfrm>
            <a:custGeom>
              <a:avLst/>
              <a:gdLst>
                <a:gd name="T0" fmla="*/ 0 w 375"/>
                <a:gd name="T1" fmla="*/ 1 h 241"/>
                <a:gd name="T2" fmla="*/ 0 w 375"/>
                <a:gd name="T3" fmla="*/ 1 h 241"/>
                <a:gd name="T4" fmla="*/ 0 w 375"/>
                <a:gd name="T5" fmla="*/ 1 h 241"/>
                <a:gd name="T6" fmla="*/ 0 w 375"/>
                <a:gd name="T7" fmla="*/ 1 h 241"/>
                <a:gd name="T8" fmla="*/ 0 w 375"/>
                <a:gd name="T9" fmla="*/ 1 h 241"/>
                <a:gd name="T10" fmla="*/ 0 w 375"/>
                <a:gd name="T11" fmla="*/ 1 h 241"/>
                <a:gd name="T12" fmla="*/ 0 w 375"/>
                <a:gd name="T13" fmla="*/ 1 h 241"/>
                <a:gd name="T14" fmla="*/ 1 w 375"/>
                <a:gd name="T15" fmla="*/ 1 h 241"/>
                <a:gd name="T16" fmla="*/ 1 w 375"/>
                <a:gd name="T17" fmla="*/ 1 h 241"/>
                <a:gd name="T18" fmla="*/ 0 w 375"/>
                <a:gd name="T19" fmla="*/ 1 h 241"/>
                <a:gd name="T20" fmla="*/ 0 w 375"/>
                <a:gd name="T21" fmla="*/ 1 h 241"/>
                <a:gd name="T22" fmla="*/ 0 w 375"/>
                <a:gd name="T23" fmla="*/ 1 h 241"/>
                <a:gd name="T24" fmla="*/ 0 w 375"/>
                <a:gd name="T25" fmla="*/ 1 h 241"/>
                <a:gd name="T26" fmla="*/ 0 w 375"/>
                <a:gd name="T27" fmla="*/ 1 h 241"/>
                <a:gd name="T28" fmla="*/ 0 w 375"/>
                <a:gd name="T29" fmla="*/ 1 h 241"/>
                <a:gd name="T30" fmla="*/ 0 w 375"/>
                <a:gd name="T31" fmla="*/ 1 h 241"/>
                <a:gd name="T32" fmla="*/ 0 w 375"/>
                <a:gd name="T33" fmla="*/ 1 h 241"/>
                <a:gd name="T34" fmla="*/ 0 w 375"/>
                <a:gd name="T35" fmla="*/ 1 h 241"/>
                <a:gd name="T36" fmla="*/ 0 w 375"/>
                <a:gd name="T37" fmla="*/ 1 h 241"/>
                <a:gd name="T38" fmla="*/ 0 w 375"/>
                <a:gd name="T39" fmla="*/ 1 h 241"/>
                <a:gd name="T40" fmla="*/ 0 w 375"/>
                <a:gd name="T41" fmla="*/ 1 h 241"/>
                <a:gd name="T42" fmla="*/ 1 w 375"/>
                <a:gd name="T43" fmla="*/ 1 h 241"/>
                <a:gd name="T44" fmla="*/ 1 w 375"/>
                <a:gd name="T45" fmla="*/ 1 h 241"/>
                <a:gd name="T46" fmla="*/ 1 w 375"/>
                <a:gd name="T47" fmla="*/ 1 h 241"/>
                <a:gd name="T48" fmla="*/ 1 w 375"/>
                <a:gd name="T49" fmla="*/ 1 h 241"/>
                <a:gd name="T50" fmla="*/ 1 w 375"/>
                <a:gd name="T51" fmla="*/ 1 h 241"/>
                <a:gd name="T52" fmla="*/ 1 w 375"/>
                <a:gd name="T53" fmla="*/ 1 h 241"/>
                <a:gd name="T54" fmla="*/ 1 w 375"/>
                <a:gd name="T55" fmla="*/ 1 h 241"/>
                <a:gd name="T56" fmla="*/ 1 w 375"/>
                <a:gd name="T57" fmla="*/ 1 h 241"/>
                <a:gd name="T58" fmla="*/ 1 w 375"/>
                <a:gd name="T59" fmla="*/ 1 h 241"/>
                <a:gd name="T60" fmla="*/ 1 w 375"/>
                <a:gd name="T61" fmla="*/ 1 h 241"/>
                <a:gd name="T62" fmla="*/ 1 w 375"/>
                <a:gd name="T63" fmla="*/ 1 h 241"/>
                <a:gd name="T64" fmla="*/ 1 w 375"/>
                <a:gd name="T65" fmla="*/ 1 h 241"/>
                <a:gd name="T66" fmla="*/ 1 w 375"/>
                <a:gd name="T67" fmla="*/ 1 h 241"/>
                <a:gd name="T68" fmla="*/ 1 w 375"/>
                <a:gd name="T69" fmla="*/ 1 h 241"/>
                <a:gd name="T70" fmla="*/ 1 w 375"/>
                <a:gd name="T71" fmla="*/ 1 h 241"/>
                <a:gd name="T72" fmla="*/ 1 w 375"/>
                <a:gd name="T73" fmla="*/ 1 h 241"/>
                <a:gd name="T74" fmla="*/ 0 w 375"/>
                <a:gd name="T75" fmla="*/ 1 h 241"/>
                <a:gd name="T76" fmla="*/ 0 w 375"/>
                <a:gd name="T77" fmla="*/ 1 h 241"/>
                <a:gd name="T78" fmla="*/ 0 w 375"/>
                <a:gd name="T79" fmla="*/ 1 h 241"/>
                <a:gd name="T80" fmla="*/ 0 w 375"/>
                <a:gd name="T81" fmla="*/ 1 h 241"/>
                <a:gd name="T82" fmla="*/ 0 w 375"/>
                <a:gd name="T83" fmla="*/ 1 h 241"/>
                <a:gd name="T84" fmla="*/ 0 w 375"/>
                <a:gd name="T85" fmla="*/ 1 h 241"/>
                <a:gd name="T86" fmla="*/ 0 w 375"/>
                <a:gd name="T87" fmla="*/ 1 h 241"/>
                <a:gd name="T88" fmla="*/ 0 w 375"/>
                <a:gd name="T89" fmla="*/ 1 h 241"/>
                <a:gd name="T90" fmla="*/ 0 w 375"/>
                <a:gd name="T91" fmla="*/ 1 h 241"/>
                <a:gd name="T92" fmla="*/ 0 w 375"/>
                <a:gd name="T93" fmla="*/ 1 h 241"/>
                <a:gd name="T94" fmla="*/ 0 w 375"/>
                <a:gd name="T95" fmla="*/ 1 h 241"/>
                <a:gd name="T96" fmla="*/ 0 w 375"/>
                <a:gd name="T97" fmla="*/ 1 h 241"/>
                <a:gd name="T98" fmla="*/ 0 w 375"/>
                <a:gd name="T99" fmla="*/ 1 h 241"/>
                <a:gd name="T100" fmla="*/ 0 w 375"/>
                <a:gd name="T101" fmla="*/ 0 h 241"/>
                <a:gd name="T102" fmla="*/ 0 w 375"/>
                <a:gd name="T103" fmla="*/ 1 h 241"/>
                <a:gd name="T104" fmla="*/ 0 w 375"/>
                <a:gd name="T105" fmla="*/ 1 h 241"/>
                <a:gd name="T106" fmla="*/ 0 w 375"/>
                <a:gd name="T107" fmla="*/ 1 h 241"/>
                <a:gd name="T108" fmla="*/ 0 w 375"/>
                <a:gd name="T109" fmla="*/ 1 h 241"/>
                <a:gd name="T110" fmla="*/ 0 w 375"/>
                <a:gd name="T111" fmla="*/ 1 h 2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5" h="241">
                  <a:moveTo>
                    <a:pt x="128" y="9"/>
                  </a:moveTo>
                  <a:lnTo>
                    <a:pt x="139" y="11"/>
                  </a:lnTo>
                  <a:lnTo>
                    <a:pt x="149" y="13"/>
                  </a:lnTo>
                  <a:lnTo>
                    <a:pt x="157" y="18"/>
                  </a:lnTo>
                  <a:lnTo>
                    <a:pt x="167" y="20"/>
                  </a:lnTo>
                  <a:lnTo>
                    <a:pt x="176" y="24"/>
                  </a:lnTo>
                  <a:lnTo>
                    <a:pt x="186" y="27"/>
                  </a:lnTo>
                  <a:lnTo>
                    <a:pt x="196" y="30"/>
                  </a:lnTo>
                  <a:lnTo>
                    <a:pt x="206" y="31"/>
                  </a:lnTo>
                  <a:lnTo>
                    <a:pt x="214" y="37"/>
                  </a:lnTo>
                  <a:lnTo>
                    <a:pt x="222" y="40"/>
                  </a:lnTo>
                  <a:lnTo>
                    <a:pt x="231" y="41"/>
                  </a:lnTo>
                  <a:lnTo>
                    <a:pt x="239" y="43"/>
                  </a:lnTo>
                  <a:lnTo>
                    <a:pt x="247" y="44"/>
                  </a:lnTo>
                  <a:lnTo>
                    <a:pt x="257" y="45"/>
                  </a:lnTo>
                  <a:lnTo>
                    <a:pt x="265" y="47"/>
                  </a:lnTo>
                  <a:lnTo>
                    <a:pt x="274" y="49"/>
                  </a:lnTo>
                  <a:lnTo>
                    <a:pt x="264" y="62"/>
                  </a:lnTo>
                  <a:lnTo>
                    <a:pt x="251" y="74"/>
                  </a:lnTo>
                  <a:lnTo>
                    <a:pt x="239" y="87"/>
                  </a:lnTo>
                  <a:lnTo>
                    <a:pt x="228" y="101"/>
                  </a:lnTo>
                  <a:lnTo>
                    <a:pt x="222" y="106"/>
                  </a:lnTo>
                  <a:lnTo>
                    <a:pt x="218" y="113"/>
                  </a:lnTo>
                  <a:lnTo>
                    <a:pt x="214" y="120"/>
                  </a:lnTo>
                  <a:lnTo>
                    <a:pt x="213" y="129"/>
                  </a:lnTo>
                  <a:lnTo>
                    <a:pt x="211" y="136"/>
                  </a:lnTo>
                  <a:lnTo>
                    <a:pt x="211" y="142"/>
                  </a:lnTo>
                  <a:lnTo>
                    <a:pt x="214" y="151"/>
                  </a:lnTo>
                  <a:lnTo>
                    <a:pt x="217" y="159"/>
                  </a:lnTo>
                  <a:lnTo>
                    <a:pt x="222" y="158"/>
                  </a:lnTo>
                  <a:lnTo>
                    <a:pt x="226" y="158"/>
                  </a:lnTo>
                  <a:lnTo>
                    <a:pt x="231" y="156"/>
                  </a:lnTo>
                  <a:lnTo>
                    <a:pt x="235" y="156"/>
                  </a:lnTo>
                  <a:lnTo>
                    <a:pt x="239" y="155"/>
                  </a:lnTo>
                  <a:lnTo>
                    <a:pt x="243" y="154"/>
                  </a:lnTo>
                  <a:lnTo>
                    <a:pt x="247" y="154"/>
                  </a:lnTo>
                  <a:lnTo>
                    <a:pt x="251" y="154"/>
                  </a:lnTo>
                  <a:lnTo>
                    <a:pt x="251" y="161"/>
                  </a:lnTo>
                  <a:lnTo>
                    <a:pt x="250" y="167"/>
                  </a:lnTo>
                  <a:lnTo>
                    <a:pt x="250" y="174"/>
                  </a:lnTo>
                  <a:lnTo>
                    <a:pt x="250" y="181"/>
                  </a:lnTo>
                  <a:lnTo>
                    <a:pt x="251" y="188"/>
                  </a:lnTo>
                  <a:lnTo>
                    <a:pt x="254" y="194"/>
                  </a:lnTo>
                  <a:lnTo>
                    <a:pt x="258" y="198"/>
                  </a:lnTo>
                  <a:lnTo>
                    <a:pt x="264" y="202"/>
                  </a:lnTo>
                  <a:lnTo>
                    <a:pt x="293" y="197"/>
                  </a:lnTo>
                  <a:lnTo>
                    <a:pt x="294" y="202"/>
                  </a:lnTo>
                  <a:lnTo>
                    <a:pt x="296" y="208"/>
                  </a:lnTo>
                  <a:lnTo>
                    <a:pt x="297" y="212"/>
                  </a:lnTo>
                  <a:lnTo>
                    <a:pt x="299" y="217"/>
                  </a:lnTo>
                  <a:lnTo>
                    <a:pt x="301" y="222"/>
                  </a:lnTo>
                  <a:lnTo>
                    <a:pt x="304" y="226"/>
                  </a:lnTo>
                  <a:lnTo>
                    <a:pt x="308" y="229"/>
                  </a:lnTo>
                  <a:lnTo>
                    <a:pt x="314" y="230"/>
                  </a:lnTo>
                  <a:lnTo>
                    <a:pt x="317" y="231"/>
                  </a:lnTo>
                  <a:lnTo>
                    <a:pt x="321" y="231"/>
                  </a:lnTo>
                  <a:lnTo>
                    <a:pt x="325" y="230"/>
                  </a:lnTo>
                  <a:lnTo>
                    <a:pt x="330" y="229"/>
                  </a:lnTo>
                  <a:lnTo>
                    <a:pt x="339" y="224"/>
                  </a:lnTo>
                  <a:lnTo>
                    <a:pt x="349" y="219"/>
                  </a:lnTo>
                  <a:lnTo>
                    <a:pt x="353" y="217"/>
                  </a:lnTo>
                  <a:lnTo>
                    <a:pt x="355" y="216"/>
                  </a:lnTo>
                  <a:lnTo>
                    <a:pt x="360" y="215"/>
                  </a:lnTo>
                  <a:lnTo>
                    <a:pt x="362" y="216"/>
                  </a:lnTo>
                  <a:lnTo>
                    <a:pt x="365" y="219"/>
                  </a:lnTo>
                  <a:lnTo>
                    <a:pt x="368" y="223"/>
                  </a:lnTo>
                  <a:lnTo>
                    <a:pt x="368" y="229"/>
                  </a:lnTo>
                  <a:lnTo>
                    <a:pt x="369" y="235"/>
                  </a:lnTo>
                  <a:lnTo>
                    <a:pt x="375" y="241"/>
                  </a:lnTo>
                  <a:lnTo>
                    <a:pt x="360" y="241"/>
                  </a:lnTo>
                  <a:lnTo>
                    <a:pt x="344" y="240"/>
                  </a:lnTo>
                  <a:lnTo>
                    <a:pt x="329" y="238"/>
                  </a:lnTo>
                  <a:lnTo>
                    <a:pt x="314" y="234"/>
                  </a:lnTo>
                  <a:lnTo>
                    <a:pt x="283" y="226"/>
                  </a:lnTo>
                  <a:lnTo>
                    <a:pt x="253" y="216"/>
                  </a:lnTo>
                  <a:lnTo>
                    <a:pt x="224" y="205"/>
                  </a:lnTo>
                  <a:lnTo>
                    <a:pt x="193" y="194"/>
                  </a:lnTo>
                  <a:lnTo>
                    <a:pt x="178" y="190"/>
                  </a:lnTo>
                  <a:lnTo>
                    <a:pt x="163" y="186"/>
                  </a:lnTo>
                  <a:lnTo>
                    <a:pt x="147" y="183"/>
                  </a:lnTo>
                  <a:lnTo>
                    <a:pt x="131" y="181"/>
                  </a:lnTo>
                  <a:lnTo>
                    <a:pt x="117" y="174"/>
                  </a:lnTo>
                  <a:lnTo>
                    <a:pt x="103" y="167"/>
                  </a:lnTo>
                  <a:lnTo>
                    <a:pt x="89" y="159"/>
                  </a:lnTo>
                  <a:lnTo>
                    <a:pt x="74" y="152"/>
                  </a:lnTo>
                  <a:lnTo>
                    <a:pt x="60" y="145"/>
                  </a:lnTo>
                  <a:lnTo>
                    <a:pt x="46" y="138"/>
                  </a:lnTo>
                  <a:lnTo>
                    <a:pt x="31" y="134"/>
                  </a:lnTo>
                  <a:lnTo>
                    <a:pt x="15" y="131"/>
                  </a:lnTo>
                  <a:lnTo>
                    <a:pt x="8" y="117"/>
                  </a:lnTo>
                  <a:lnTo>
                    <a:pt x="4" y="104"/>
                  </a:lnTo>
                  <a:lnTo>
                    <a:pt x="2" y="88"/>
                  </a:lnTo>
                  <a:lnTo>
                    <a:pt x="0" y="73"/>
                  </a:lnTo>
                  <a:lnTo>
                    <a:pt x="0" y="58"/>
                  </a:lnTo>
                  <a:lnTo>
                    <a:pt x="2" y="44"/>
                  </a:lnTo>
                  <a:lnTo>
                    <a:pt x="4" y="29"/>
                  </a:lnTo>
                  <a:lnTo>
                    <a:pt x="10" y="15"/>
                  </a:lnTo>
                  <a:lnTo>
                    <a:pt x="14" y="9"/>
                  </a:lnTo>
                  <a:lnTo>
                    <a:pt x="20" y="5"/>
                  </a:lnTo>
                  <a:lnTo>
                    <a:pt x="25" y="2"/>
                  </a:lnTo>
                  <a:lnTo>
                    <a:pt x="32" y="1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53" y="1"/>
                  </a:lnTo>
                  <a:lnTo>
                    <a:pt x="58" y="1"/>
                  </a:lnTo>
                  <a:lnTo>
                    <a:pt x="67" y="8"/>
                  </a:lnTo>
                  <a:lnTo>
                    <a:pt x="75" y="12"/>
                  </a:lnTo>
                  <a:lnTo>
                    <a:pt x="83" y="15"/>
                  </a:lnTo>
                  <a:lnTo>
                    <a:pt x="92" y="16"/>
                  </a:lnTo>
                  <a:lnTo>
                    <a:pt x="101" y="16"/>
                  </a:lnTo>
                  <a:lnTo>
                    <a:pt x="110" y="15"/>
                  </a:lnTo>
                  <a:lnTo>
                    <a:pt x="120" y="13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9" name="Freeform 75"/>
            <p:cNvSpPr>
              <a:spLocks/>
            </p:cNvSpPr>
            <p:nvPr/>
          </p:nvSpPr>
          <p:spPr bwMode="auto">
            <a:xfrm>
              <a:off x="4252" y="2640"/>
              <a:ext cx="32" cy="5"/>
            </a:xfrm>
            <a:custGeom>
              <a:avLst/>
              <a:gdLst>
                <a:gd name="T0" fmla="*/ 1 w 64"/>
                <a:gd name="T1" fmla="*/ 0 h 11"/>
                <a:gd name="T2" fmla="*/ 1 w 64"/>
                <a:gd name="T3" fmla="*/ 0 h 11"/>
                <a:gd name="T4" fmla="*/ 1 w 64"/>
                <a:gd name="T5" fmla="*/ 0 h 11"/>
                <a:gd name="T6" fmla="*/ 1 w 64"/>
                <a:gd name="T7" fmla="*/ 0 h 11"/>
                <a:gd name="T8" fmla="*/ 1 w 64"/>
                <a:gd name="T9" fmla="*/ 0 h 11"/>
                <a:gd name="T10" fmla="*/ 1 w 64"/>
                <a:gd name="T11" fmla="*/ 0 h 11"/>
                <a:gd name="T12" fmla="*/ 1 w 64"/>
                <a:gd name="T13" fmla="*/ 0 h 11"/>
                <a:gd name="T14" fmla="*/ 1 w 64"/>
                <a:gd name="T15" fmla="*/ 0 h 11"/>
                <a:gd name="T16" fmla="*/ 0 w 64"/>
                <a:gd name="T17" fmla="*/ 0 h 11"/>
                <a:gd name="T18" fmla="*/ 1 w 64"/>
                <a:gd name="T19" fmla="*/ 0 h 11"/>
                <a:gd name="T20" fmla="*/ 1 w 64"/>
                <a:gd name="T21" fmla="*/ 0 h 11"/>
                <a:gd name="T22" fmla="*/ 1 w 64"/>
                <a:gd name="T23" fmla="*/ 0 h 11"/>
                <a:gd name="T24" fmla="*/ 1 w 64"/>
                <a:gd name="T25" fmla="*/ 0 h 11"/>
                <a:gd name="T26" fmla="*/ 1 w 64"/>
                <a:gd name="T27" fmla="*/ 0 h 11"/>
                <a:gd name="T28" fmla="*/ 1 w 64"/>
                <a:gd name="T29" fmla="*/ 0 h 11"/>
                <a:gd name="T30" fmla="*/ 1 w 64"/>
                <a:gd name="T31" fmla="*/ 0 h 11"/>
                <a:gd name="T32" fmla="*/ 1 w 64"/>
                <a:gd name="T33" fmla="*/ 0 h 11"/>
                <a:gd name="T34" fmla="*/ 1 w 64"/>
                <a:gd name="T35" fmla="*/ 0 h 11"/>
                <a:gd name="T36" fmla="*/ 1 w 64"/>
                <a:gd name="T37" fmla="*/ 0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11">
                  <a:moveTo>
                    <a:pt x="64" y="3"/>
                  </a:moveTo>
                  <a:lnTo>
                    <a:pt x="55" y="6"/>
                  </a:lnTo>
                  <a:lnTo>
                    <a:pt x="48" y="7"/>
                  </a:lnTo>
                  <a:lnTo>
                    <a:pt x="40" y="9"/>
                  </a:lnTo>
                  <a:lnTo>
                    <a:pt x="32" y="9"/>
                  </a:lnTo>
                  <a:lnTo>
                    <a:pt x="25" y="9"/>
                  </a:lnTo>
                  <a:lnTo>
                    <a:pt x="17" y="9"/>
                  </a:lnTo>
                  <a:lnTo>
                    <a:pt x="8" y="10"/>
                  </a:lnTo>
                  <a:lnTo>
                    <a:pt x="0" y="11"/>
                  </a:lnTo>
                  <a:lnTo>
                    <a:pt x="3" y="9"/>
                  </a:lnTo>
                  <a:lnTo>
                    <a:pt x="7" y="6"/>
                  </a:lnTo>
                  <a:lnTo>
                    <a:pt x="11" y="3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2" y="2"/>
                  </a:lnTo>
                  <a:lnTo>
                    <a:pt x="50" y="3"/>
                  </a:lnTo>
                  <a:lnTo>
                    <a:pt x="57" y="4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0" name="Freeform 76"/>
            <p:cNvSpPr>
              <a:spLocks/>
            </p:cNvSpPr>
            <p:nvPr/>
          </p:nvSpPr>
          <p:spPr bwMode="auto">
            <a:xfrm>
              <a:off x="4344" y="2660"/>
              <a:ext cx="641" cy="522"/>
            </a:xfrm>
            <a:custGeom>
              <a:avLst/>
              <a:gdLst>
                <a:gd name="T0" fmla="*/ 1 w 1283"/>
                <a:gd name="T1" fmla="*/ 1 h 1044"/>
                <a:gd name="T2" fmla="*/ 1 w 1283"/>
                <a:gd name="T3" fmla="*/ 1 h 1044"/>
                <a:gd name="T4" fmla="*/ 1 w 1283"/>
                <a:gd name="T5" fmla="*/ 1 h 1044"/>
                <a:gd name="T6" fmla="*/ 2 w 1283"/>
                <a:gd name="T7" fmla="*/ 2 h 1044"/>
                <a:gd name="T8" fmla="*/ 2 w 1283"/>
                <a:gd name="T9" fmla="*/ 2 h 1044"/>
                <a:gd name="T10" fmla="*/ 2 w 1283"/>
                <a:gd name="T11" fmla="*/ 2 h 1044"/>
                <a:gd name="T12" fmla="*/ 3 w 1283"/>
                <a:gd name="T13" fmla="*/ 2 h 1044"/>
                <a:gd name="T14" fmla="*/ 3 w 1283"/>
                <a:gd name="T15" fmla="*/ 2 h 1044"/>
                <a:gd name="T16" fmla="*/ 3 w 1283"/>
                <a:gd name="T17" fmla="*/ 2 h 1044"/>
                <a:gd name="T18" fmla="*/ 4 w 1283"/>
                <a:gd name="T19" fmla="*/ 2 h 1044"/>
                <a:gd name="T20" fmla="*/ 4 w 1283"/>
                <a:gd name="T21" fmla="*/ 2 h 1044"/>
                <a:gd name="T22" fmla="*/ 4 w 1283"/>
                <a:gd name="T23" fmla="*/ 2 h 1044"/>
                <a:gd name="T24" fmla="*/ 4 w 1283"/>
                <a:gd name="T25" fmla="*/ 2 h 1044"/>
                <a:gd name="T26" fmla="*/ 4 w 1283"/>
                <a:gd name="T27" fmla="*/ 2 h 1044"/>
                <a:gd name="T28" fmla="*/ 4 w 1283"/>
                <a:gd name="T29" fmla="*/ 3 h 1044"/>
                <a:gd name="T30" fmla="*/ 4 w 1283"/>
                <a:gd name="T31" fmla="*/ 3 h 1044"/>
                <a:gd name="T32" fmla="*/ 4 w 1283"/>
                <a:gd name="T33" fmla="*/ 3 h 1044"/>
                <a:gd name="T34" fmla="*/ 4 w 1283"/>
                <a:gd name="T35" fmla="*/ 3 h 1044"/>
                <a:gd name="T36" fmla="*/ 4 w 1283"/>
                <a:gd name="T37" fmla="*/ 3 h 1044"/>
                <a:gd name="T38" fmla="*/ 4 w 1283"/>
                <a:gd name="T39" fmla="*/ 4 h 1044"/>
                <a:gd name="T40" fmla="*/ 5 w 1283"/>
                <a:gd name="T41" fmla="*/ 4 h 1044"/>
                <a:gd name="T42" fmla="*/ 4 w 1283"/>
                <a:gd name="T43" fmla="*/ 4 h 1044"/>
                <a:gd name="T44" fmla="*/ 4 w 1283"/>
                <a:gd name="T45" fmla="*/ 4 h 1044"/>
                <a:gd name="T46" fmla="*/ 4 w 1283"/>
                <a:gd name="T47" fmla="*/ 4 h 1044"/>
                <a:gd name="T48" fmla="*/ 3 w 1283"/>
                <a:gd name="T49" fmla="*/ 4 h 1044"/>
                <a:gd name="T50" fmla="*/ 3 w 1283"/>
                <a:gd name="T51" fmla="*/ 4 h 1044"/>
                <a:gd name="T52" fmla="*/ 3 w 1283"/>
                <a:gd name="T53" fmla="*/ 4 h 1044"/>
                <a:gd name="T54" fmla="*/ 2 w 1283"/>
                <a:gd name="T55" fmla="*/ 4 h 1044"/>
                <a:gd name="T56" fmla="*/ 2 w 1283"/>
                <a:gd name="T57" fmla="*/ 4 h 1044"/>
                <a:gd name="T58" fmla="*/ 2 w 1283"/>
                <a:gd name="T59" fmla="*/ 4 h 1044"/>
                <a:gd name="T60" fmla="*/ 2 w 1283"/>
                <a:gd name="T61" fmla="*/ 4 h 1044"/>
                <a:gd name="T62" fmla="*/ 2 w 1283"/>
                <a:gd name="T63" fmla="*/ 5 h 1044"/>
                <a:gd name="T64" fmla="*/ 2 w 1283"/>
                <a:gd name="T65" fmla="*/ 4 h 1044"/>
                <a:gd name="T66" fmla="*/ 2 w 1283"/>
                <a:gd name="T67" fmla="*/ 4 h 1044"/>
                <a:gd name="T68" fmla="*/ 2 w 1283"/>
                <a:gd name="T69" fmla="*/ 4 h 1044"/>
                <a:gd name="T70" fmla="*/ 1 w 1283"/>
                <a:gd name="T71" fmla="*/ 4 h 1044"/>
                <a:gd name="T72" fmla="*/ 1 w 1283"/>
                <a:gd name="T73" fmla="*/ 4 h 1044"/>
                <a:gd name="T74" fmla="*/ 1 w 1283"/>
                <a:gd name="T75" fmla="*/ 3 h 1044"/>
                <a:gd name="T76" fmla="*/ 1 w 1283"/>
                <a:gd name="T77" fmla="*/ 3 h 1044"/>
                <a:gd name="T78" fmla="*/ 1 w 1283"/>
                <a:gd name="T79" fmla="*/ 3 h 1044"/>
                <a:gd name="T80" fmla="*/ 1 w 1283"/>
                <a:gd name="T81" fmla="*/ 3 h 1044"/>
                <a:gd name="T82" fmla="*/ 1 w 1283"/>
                <a:gd name="T83" fmla="*/ 3 h 1044"/>
                <a:gd name="T84" fmla="*/ 0 w 1283"/>
                <a:gd name="T85" fmla="*/ 3 h 1044"/>
                <a:gd name="T86" fmla="*/ 0 w 1283"/>
                <a:gd name="T87" fmla="*/ 3 h 1044"/>
                <a:gd name="T88" fmla="*/ 0 w 1283"/>
                <a:gd name="T89" fmla="*/ 3 h 1044"/>
                <a:gd name="T90" fmla="*/ 0 w 1283"/>
                <a:gd name="T91" fmla="*/ 3 h 1044"/>
                <a:gd name="T92" fmla="*/ 0 w 1283"/>
                <a:gd name="T93" fmla="*/ 3 h 1044"/>
                <a:gd name="T94" fmla="*/ 0 w 1283"/>
                <a:gd name="T95" fmla="*/ 2 h 1044"/>
                <a:gd name="T96" fmla="*/ 0 w 1283"/>
                <a:gd name="T97" fmla="*/ 2 h 1044"/>
                <a:gd name="T98" fmla="*/ 0 w 1283"/>
                <a:gd name="T99" fmla="*/ 2 h 1044"/>
                <a:gd name="T100" fmla="*/ 0 w 1283"/>
                <a:gd name="T101" fmla="*/ 1 h 1044"/>
                <a:gd name="T102" fmla="*/ 0 w 1283"/>
                <a:gd name="T103" fmla="*/ 1 h 1044"/>
                <a:gd name="T104" fmla="*/ 0 w 1283"/>
                <a:gd name="T105" fmla="*/ 1 h 1044"/>
                <a:gd name="T106" fmla="*/ 0 w 1283"/>
                <a:gd name="T107" fmla="*/ 1 h 1044"/>
                <a:gd name="T108" fmla="*/ 0 w 1283"/>
                <a:gd name="T109" fmla="*/ 1 h 1044"/>
                <a:gd name="T110" fmla="*/ 1 w 1283"/>
                <a:gd name="T111" fmla="*/ 1 h 1044"/>
                <a:gd name="T112" fmla="*/ 1 w 1283"/>
                <a:gd name="T113" fmla="*/ 1 h 1044"/>
                <a:gd name="T114" fmla="*/ 1 w 1283"/>
                <a:gd name="T115" fmla="*/ 1 h 1044"/>
                <a:gd name="T116" fmla="*/ 1 w 1283"/>
                <a:gd name="T117" fmla="*/ 1 h 1044"/>
                <a:gd name="T118" fmla="*/ 1 w 1283"/>
                <a:gd name="T119" fmla="*/ 1 h 1044"/>
                <a:gd name="T120" fmla="*/ 1 w 1283"/>
                <a:gd name="T121" fmla="*/ 1 h 104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83" h="1044">
                  <a:moveTo>
                    <a:pt x="461" y="127"/>
                  </a:moveTo>
                  <a:lnTo>
                    <a:pt x="454" y="137"/>
                  </a:lnTo>
                  <a:lnTo>
                    <a:pt x="450" y="146"/>
                  </a:lnTo>
                  <a:lnTo>
                    <a:pt x="447" y="155"/>
                  </a:lnTo>
                  <a:lnTo>
                    <a:pt x="446" y="164"/>
                  </a:lnTo>
                  <a:lnTo>
                    <a:pt x="446" y="174"/>
                  </a:lnTo>
                  <a:lnTo>
                    <a:pt x="447" y="182"/>
                  </a:lnTo>
                  <a:lnTo>
                    <a:pt x="450" y="192"/>
                  </a:lnTo>
                  <a:lnTo>
                    <a:pt x="454" y="200"/>
                  </a:lnTo>
                  <a:lnTo>
                    <a:pt x="463" y="218"/>
                  </a:lnTo>
                  <a:lnTo>
                    <a:pt x="472" y="235"/>
                  </a:lnTo>
                  <a:lnTo>
                    <a:pt x="483" y="252"/>
                  </a:lnTo>
                  <a:lnTo>
                    <a:pt x="492" y="268"/>
                  </a:lnTo>
                  <a:lnTo>
                    <a:pt x="506" y="285"/>
                  </a:lnTo>
                  <a:lnTo>
                    <a:pt x="520" y="300"/>
                  </a:lnTo>
                  <a:lnTo>
                    <a:pt x="533" y="314"/>
                  </a:lnTo>
                  <a:lnTo>
                    <a:pt x="549" y="327"/>
                  </a:lnTo>
                  <a:lnTo>
                    <a:pt x="564" y="338"/>
                  </a:lnTo>
                  <a:lnTo>
                    <a:pt x="581" y="349"/>
                  </a:lnTo>
                  <a:lnTo>
                    <a:pt x="597" y="359"/>
                  </a:lnTo>
                  <a:lnTo>
                    <a:pt x="614" y="368"/>
                  </a:lnTo>
                  <a:lnTo>
                    <a:pt x="649" y="385"/>
                  </a:lnTo>
                  <a:lnTo>
                    <a:pt x="683" y="402"/>
                  </a:lnTo>
                  <a:lnTo>
                    <a:pt x="717" y="417"/>
                  </a:lnTo>
                  <a:lnTo>
                    <a:pt x="751" y="434"/>
                  </a:lnTo>
                  <a:lnTo>
                    <a:pt x="774" y="441"/>
                  </a:lnTo>
                  <a:lnTo>
                    <a:pt x="796" y="447"/>
                  </a:lnTo>
                  <a:lnTo>
                    <a:pt x="818" y="453"/>
                  </a:lnTo>
                  <a:lnTo>
                    <a:pt x="842" y="457"/>
                  </a:lnTo>
                  <a:lnTo>
                    <a:pt x="865" y="461"/>
                  </a:lnTo>
                  <a:lnTo>
                    <a:pt x="890" y="464"/>
                  </a:lnTo>
                  <a:lnTo>
                    <a:pt x="914" y="466"/>
                  </a:lnTo>
                  <a:lnTo>
                    <a:pt x="939" y="467"/>
                  </a:lnTo>
                  <a:lnTo>
                    <a:pt x="964" y="468"/>
                  </a:lnTo>
                  <a:lnTo>
                    <a:pt x="989" y="467"/>
                  </a:lnTo>
                  <a:lnTo>
                    <a:pt x="1012" y="466"/>
                  </a:lnTo>
                  <a:lnTo>
                    <a:pt x="1037" y="464"/>
                  </a:lnTo>
                  <a:lnTo>
                    <a:pt x="1061" y="461"/>
                  </a:lnTo>
                  <a:lnTo>
                    <a:pt x="1084" y="457"/>
                  </a:lnTo>
                  <a:lnTo>
                    <a:pt x="1108" y="453"/>
                  </a:lnTo>
                  <a:lnTo>
                    <a:pt x="1132" y="447"/>
                  </a:lnTo>
                  <a:lnTo>
                    <a:pt x="1140" y="447"/>
                  </a:lnTo>
                  <a:lnTo>
                    <a:pt x="1148" y="447"/>
                  </a:lnTo>
                  <a:lnTo>
                    <a:pt x="1157" y="446"/>
                  </a:lnTo>
                  <a:lnTo>
                    <a:pt x="1163" y="443"/>
                  </a:lnTo>
                  <a:lnTo>
                    <a:pt x="1179" y="436"/>
                  </a:lnTo>
                  <a:lnTo>
                    <a:pt x="1193" y="427"/>
                  </a:lnTo>
                  <a:lnTo>
                    <a:pt x="1207" y="417"/>
                  </a:lnTo>
                  <a:lnTo>
                    <a:pt x="1222" y="409"/>
                  </a:lnTo>
                  <a:lnTo>
                    <a:pt x="1229" y="404"/>
                  </a:lnTo>
                  <a:lnTo>
                    <a:pt x="1237" y="402"/>
                  </a:lnTo>
                  <a:lnTo>
                    <a:pt x="1244" y="400"/>
                  </a:lnTo>
                  <a:lnTo>
                    <a:pt x="1254" y="399"/>
                  </a:lnTo>
                  <a:lnTo>
                    <a:pt x="1268" y="382"/>
                  </a:lnTo>
                  <a:lnTo>
                    <a:pt x="1265" y="409"/>
                  </a:lnTo>
                  <a:lnTo>
                    <a:pt x="1263" y="435"/>
                  </a:lnTo>
                  <a:lnTo>
                    <a:pt x="1263" y="463"/>
                  </a:lnTo>
                  <a:lnTo>
                    <a:pt x="1265" y="490"/>
                  </a:lnTo>
                  <a:lnTo>
                    <a:pt x="1265" y="518"/>
                  </a:lnTo>
                  <a:lnTo>
                    <a:pt x="1263" y="546"/>
                  </a:lnTo>
                  <a:lnTo>
                    <a:pt x="1262" y="560"/>
                  </a:lnTo>
                  <a:lnTo>
                    <a:pt x="1261" y="574"/>
                  </a:lnTo>
                  <a:lnTo>
                    <a:pt x="1258" y="588"/>
                  </a:lnTo>
                  <a:lnTo>
                    <a:pt x="1255" y="600"/>
                  </a:lnTo>
                  <a:lnTo>
                    <a:pt x="1258" y="611"/>
                  </a:lnTo>
                  <a:lnTo>
                    <a:pt x="1259" y="621"/>
                  </a:lnTo>
                  <a:lnTo>
                    <a:pt x="1259" y="632"/>
                  </a:lnTo>
                  <a:lnTo>
                    <a:pt x="1259" y="642"/>
                  </a:lnTo>
                  <a:lnTo>
                    <a:pt x="1256" y="663"/>
                  </a:lnTo>
                  <a:lnTo>
                    <a:pt x="1252" y="682"/>
                  </a:lnTo>
                  <a:lnTo>
                    <a:pt x="1250" y="692"/>
                  </a:lnTo>
                  <a:lnTo>
                    <a:pt x="1248" y="701"/>
                  </a:lnTo>
                  <a:lnTo>
                    <a:pt x="1248" y="711"/>
                  </a:lnTo>
                  <a:lnTo>
                    <a:pt x="1250" y="721"/>
                  </a:lnTo>
                  <a:lnTo>
                    <a:pt x="1251" y="731"/>
                  </a:lnTo>
                  <a:lnTo>
                    <a:pt x="1255" y="740"/>
                  </a:lnTo>
                  <a:lnTo>
                    <a:pt x="1259" y="749"/>
                  </a:lnTo>
                  <a:lnTo>
                    <a:pt x="1268" y="758"/>
                  </a:lnTo>
                  <a:lnTo>
                    <a:pt x="1275" y="771"/>
                  </a:lnTo>
                  <a:lnTo>
                    <a:pt x="1279" y="785"/>
                  </a:lnTo>
                  <a:lnTo>
                    <a:pt x="1281" y="797"/>
                  </a:lnTo>
                  <a:lnTo>
                    <a:pt x="1283" y="810"/>
                  </a:lnTo>
                  <a:lnTo>
                    <a:pt x="1281" y="822"/>
                  </a:lnTo>
                  <a:lnTo>
                    <a:pt x="1280" y="835"/>
                  </a:lnTo>
                  <a:lnTo>
                    <a:pt x="1277" y="847"/>
                  </a:lnTo>
                  <a:lnTo>
                    <a:pt x="1275" y="860"/>
                  </a:lnTo>
                  <a:lnTo>
                    <a:pt x="1265" y="885"/>
                  </a:lnTo>
                  <a:lnTo>
                    <a:pt x="1254" y="910"/>
                  </a:lnTo>
                  <a:lnTo>
                    <a:pt x="1244" y="935"/>
                  </a:lnTo>
                  <a:lnTo>
                    <a:pt x="1234" y="958"/>
                  </a:lnTo>
                  <a:lnTo>
                    <a:pt x="1211" y="946"/>
                  </a:lnTo>
                  <a:lnTo>
                    <a:pt x="1186" y="935"/>
                  </a:lnTo>
                  <a:lnTo>
                    <a:pt x="1161" y="924"/>
                  </a:lnTo>
                  <a:lnTo>
                    <a:pt x="1134" y="915"/>
                  </a:lnTo>
                  <a:lnTo>
                    <a:pt x="1108" y="908"/>
                  </a:lnTo>
                  <a:lnTo>
                    <a:pt x="1082" y="904"/>
                  </a:lnTo>
                  <a:lnTo>
                    <a:pt x="1054" y="900"/>
                  </a:lnTo>
                  <a:lnTo>
                    <a:pt x="1026" y="897"/>
                  </a:lnTo>
                  <a:lnTo>
                    <a:pt x="989" y="894"/>
                  </a:lnTo>
                  <a:lnTo>
                    <a:pt x="953" y="892"/>
                  </a:lnTo>
                  <a:lnTo>
                    <a:pt x="916" y="892"/>
                  </a:lnTo>
                  <a:lnTo>
                    <a:pt x="880" y="893"/>
                  </a:lnTo>
                  <a:lnTo>
                    <a:pt x="862" y="894"/>
                  </a:lnTo>
                  <a:lnTo>
                    <a:pt x="844" y="896"/>
                  </a:lnTo>
                  <a:lnTo>
                    <a:pt x="828" y="900"/>
                  </a:lnTo>
                  <a:lnTo>
                    <a:pt x="810" y="903"/>
                  </a:lnTo>
                  <a:lnTo>
                    <a:pt x="793" y="908"/>
                  </a:lnTo>
                  <a:lnTo>
                    <a:pt x="776" y="912"/>
                  </a:lnTo>
                  <a:lnTo>
                    <a:pt x="760" y="919"/>
                  </a:lnTo>
                  <a:lnTo>
                    <a:pt x="743" y="926"/>
                  </a:lnTo>
                  <a:lnTo>
                    <a:pt x="735" y="929"/>
                  </a:lnTo>
                  <a:lnTo>
                    <a:pt x="726" y="933"/>
                  </a:lnTo>
                  <a:lnTo>
                    <a:pt x="718" y="936"/>
                  </a:lnTo>
                  <a:lnTo>
                    <a:pt x="710" y="939"/>
                  </a:lnTo>
                  <a:lnTo>
                    <a:pt x="701" y="942"/>
                  </a:lnTo>
                  <a:lnTo>
                    <a:pt x="693" y="944"/>
                  </a:lnTo>
                  <a:lnTo>
                    <a:pt x="685" y="949"/>
                  </a:lnTo>
                  <a:lnTo>
                    <a:pt x="676" y="951"/>
                  </a:lnTo>
                  <a:lnTo>
                    <a:pt x="657" y="962"/>
                  </a:lnTo>
                  <a:lnTo>
                    <a:pt x="637" y="972"/>
                  </a:lnTo>
                  <a:lnTo>
                    <a:pt x="618" y="981"/>
                  </a:lnTo>
                  <a:lnTo>
                    <a:pt x="597" y="989"/>
                  </a:lnTo>
                  <a:lnTo>
                    <a:pt x="579" y="1000"/>
                  </a:lnTo>
                  <a:lnTo>
                    <a:pt x="561" y="1011"/>
                  </a:lnTo>
                  <a:lnTo>
                    <a:pt x="553" y="1018"/>
                  </a:lnTo>
                  <a:lnTo>
                    <a:pt x="545" y="1026"/>
                  </a:lnTo>
                  <a:lnTo>
                    <a:pt x="538" y="1035"/>
                  </a:lnTo>
                  <a:lnTo>
                    <a:pt x="532" y="1044"/>
                  </a:lnTo>
                  <a:lnTo>
                    <a:pt x="528" y="1029"/>
                  </a:lnTo>
                  <a:lnTo>
                    <a:pt x="522" y="1011"/>
                  </a:lnTo>
                  <a:lnTo>
                    <a:pt x="520" y="993"/>
                  </a:lnTo>
                  <a:lnTo>
                    <a:pt x="515" y="975"/>
                  </a:lnTo>
                  <a:lnTo>
                    <a:pt x="514" y="957"/>
                  </a:lnTo>
                  <a:lnTo>
                    <a:pt x="514" y="939"/>
                  </a:lnTo>
                  <a:lnTo>
                    <a:pt x="515" y="922"/>
                  </a:lnTo>
                  <a:lnTo>
                    <a:pt x="520" y="906"/>
                  </a:lnTo>
                  <a:lnTo>
                    <a:pt x="521" y="894"/>
                  </a:lnTo>
                  <a:lnTo>
                    <a:pt x="521" y="883"/>
                  </a:lnTo>
                  <a:lnTo>
                    <a:pt x="520" y="872"/>
                  </a:lnTo>
                  <a:lnTo>
                    <a:pt x="518" y="863"/>
                  </a:lnTo>
                  <a:lnTo>
                    <a:pt x="515" y="853"/>
                  </a:lnTo>
                  <a:lnTo>
                    <a:pt x="511" y="844"/>
                  </a:lnTo>
                  <a:lnTo>
                    <a:pt x="507" y="835"/>
                  </a:lnTo>
                  <a:lnTo>
                    <a:pt x="501" y="826"/>
                  </a:lnTo>
                  <a:lnTo>
                    <a:pt x="490" y="811"/>
                  </a:lnTo>
                  <a:lnTo>
                    <a:pt x="475" y="796"/>
                  </a:lnTo>
                  <a:lnTo>
                    <a:pt x="458" y="783"/>
                  </a:lnTo>
                  <a:lnTo>
                    <a:pt x="442" y="771"/>
                  </a:lnTo>
                  <a:lnTo>
                    <a:pt x="433" y="767"/>
                  </a:lnTo>
                  <a:lnTo>
                    <a:pt x="425" y="761"/>
                  </a:lnTo>
                  <a:lnTo>
                    <a:pt x="417" y="756"/>
                  </a:lnTo>
                  <a:lnTo>
                    <a:pt x="409" y="749"/>
                  </a:lnTo>
                  <a:lnTo>
                    <a:pt x="402" y="742"/>
                  </a:lnTo>
                  <a:lnTo>
                    <a:pt x="393" y="735"/>
                  </a:lnTo>
                  <a:lnTo>
                    <a:pt x="386" y="728"/>
                  </a:lnTo>
                  <a:lnTo>
                    <a:pt x="378" y="721"/>
                  </a:lnTo>
                  <a:lnTo>
                    <a:pt x="370" y="711"/>
                  </a:lnTo>
                  <a:lnTo>
                    <a:pt x="360" y="701"/>
                  </a:lnTo>
                  <a:lnTo>
                    <a:pt x="350" y="693"/>
                  </a:lnTo>
                  <a:lnTo>
                    <a:pt x="341" y="686"/>
                  </a:lnTo>
                  <a:lnTo>
                    <a:pt x="331" y="679"/>
                  </a:lnTo>
                  <a:lnTo>
                    <a:pt x="320" y="672"/>
                  </a:lnTo>
                  <a:lnTo>
                    <a:pt x="309" y="664"/>
                  </a:lnTo>
                  <a:lnTo>
                    <a:pt x="299" y="656"/>
                  </a:lnTo>
                  <a:lnTo>
                    <a:pt x="291" y="646"/>
                  </a:lnTo>
                  <a:lnTo>
                    <a:pt x="281" y="638"/>
                  </a:lnTo>
                  <a:lnTo>
                    <a:pt x="270" y="632"/>
                  </a:lnTo>
                  <a:lnTo>
                    <a:pt x="259" y="627"/>
                  </a:lnTo>
                  <a:lnTo>
                    <a:pt x="234" y="620"/>
                  </a:lnTo>
                  <a:lnTo>
                    <a:pt x="207" y="614"/>
                  </a:lnTo>
                  <a:lnTo>
                    <a:pt x="196" y="611"/>
                  </a:lnTo>
                  <a:lnTo>
                    <a:pt x="184" y="607"/>
                  </a:lnTo>
                  <a:lnTo>
                    <a:pt x="174" y="602"/>
                  </a:lnTo>
                  <a:lnTo>
                    <a:pt x="164" y="596"/>
                  </a:lnTo>
                  <a:lnTo>
                    <a:pt x="157" y="588"/>
                  </a:lnTo>
                  <a:lnTo>
                    <a:pt x="150" y="577"/>
                  </a:lnTo>
                  <a:lnTo>
                    <a:pt x="149" y="570"/>
                  </a:lnTo>
                  <a:lnTo>
                    <a:pt x="146" y="563"/>
                  </a:lnTo>
                  <a:lnTo>
                    <a:pt x="146" y="556"/>
                  </a:lnTo>
                  <a:lnTo>
                    <a:pt x="145" y="547"/>
                  </a:lnTo>
                  <a:lnTo>
                    <a:pt x="136" y="540"/>
                  </a:lnTo>
                  <a:lnTo>
                    <a:pt x="127" y="534"/>
                  </a:lnTo>
                  <a:lnTo>
                    <a:pt x="117" y="528"/>
                  </a:lnTo>
                  <a:lnTo>
                    <a:pt x="107" y="522"/>
                  </a:lnTo>
                  <a:lnTo>
                    <a:pt x="96" y="518"/>
                  </a:lnTo>
                  <a:lnTo>
                    <a:pt x="85" y="517"/>
                  </a:lnTo>
                  <a:lnTo>
                    <a:pt x="75" y="515"/>
                  </a:lnTo>
                  <a:lnTo>
                    <a:pt x="64" y="517"/>
                  </a:lnTo>
                  <a:lnTo>
                    <a:pt x="53" y="511"/>
                  </a:lnTo>
                  <a:lnTo>
                    <a:pt x="42" y="503"/>
                  </a:lnTo>
                  <a:lnTo>
                    <a:pt x="32" y="495"/>
                  </a:lnTo>
                  <a:lnTo>
                    <a:pt x="24" y="486"/>
                  </a:lnTo>
                  <a:lnTo>
                    <a:pt x="17" y="475"/>
                  </a:lnTo>
                  <a:lnTo>
                    <a:pt x="10" y="464"/>
                  </a:lnTo>
                  <a:lnTo>
                    <a:pt x="5" y="454"/>
                  </a:lnTo>
                  <a:lnTo>
                    <a:pt x="0" y="443"/>
                  </a:lnTo>
                  <a:lnTo>
                    <a:pt x="5" y="442"/>
                  </a:lnTo>
                  <a:lnTo>
                    <a:pt x="16" y="425"/>
                  </a:lnTo>
                  <a:lnTo>
                    <a:pt x="25" y="407"/>
                  </a:lnTo>
                  <a:lnTo>
                    <a:pt x="34" y="389"/>
                  </a:lnTo>
                  <a:lnTo>
                    <a:pt x="42" y="370"/>
                  </a:lnTo>
                  <a:lnTo>
                    <a:pt x="55" y="332"/>
                  </a:lnTo>
                  <a:lnTo>
                    <a:pt x="66" y="295"/>
                  </a:lnTo>
                  <a:lnTo>
                    <a:pt x="75" y="256"/>
                  </a:lnTo>
                  <a:lnTo>
                    <a:pt x="87" y="218"/>
                  </a:lnTo>
                  <a:lnTo>
                    <a:pt x="93" y="199"/>
                  </a:lnTo>
                  <a:lnTo>
                    <a:pt x="99" y="181"/>
                  </a:lnTo>
                  <a:lnTo>
                    <a:pt x="107" y="162"/>
                  </a:lnTo>
                  <a:lnTo>
                    <a:pt x="116" y="143"/>
                  </a:lnTo>
                  <a:lnTo>
                    <a:pt x="118" y="131"/>
                  </a:lnTo>
                  <a:lnTo>
                    <a:pt x="120" y="118"/>
                  </a:lnTo>
                  <a:lnTo>
                    <a:pt x="123" y="107"/>
                  </a:lnTo>
                  <a:lnTo>
                    <a:pt x="125" y="95"/>
                  </a:lnTo>
                  <a:lnTo>
                    <a:pt x="130" y="84"/>
                  </a:lnTo>
                  <a:lnTo>
                    <a:pt x="134" y="71"/>
                  </a:lnTo>
                  <a:lnTo>
                    <a:pt x="138" y="60"/>
                  </a:lnTo>
                  <a:lnTo>
                    <a:pt x="142" y="49"/>
                  </a:lnTo>
                  <a:lnTo>
                    <a:pt x="160" y="45"/>
                  </a:lnTo>
                  <a:lnTo>
                    <a:pt x="178" y="39"/>
                  </a:lnTo>
                  <a:lnTo>
                    <a:pt x="195" y="34"/>
                  </a:lnTo>
                  <a:lnTo>
                    <a:pt x="211" y="28"/>
                  </a:lnTo>
                  <a:lnTo>
                    <a:pt x="229" y="23"/>
                  </a:lnTo>
                  <a:lnTo>
                    <a:pt x="246" y="19"/>
                  </a:lnTo>
                  <a:lnTo>
                    <a:pt x="266" y="14"/>
                  </a:lnTo>
                  <a:lnTo>
                    <a:pt x="284" y="13"/>
                  </a:lnTo>
                  <a:lnTo>
                    <a:pt x="291" y="12"/>
                  </a:lnTo>
                  <a:lnTo>
                    <a:pt x="296" y="10"/>
                  </a:lnTo>
                  <a:lnTo>
                    <a:pt x="303" y="7"/>
                  </a:lnTo>
                  <a:lnTo>
                    <a:pt x="309" y="6"/>
                  </a:lnTo>
                  <a:lnTo>
                    <a:pt x="316" y="5"/>
                  </a:lnTo>
                  <a:lnTo>
                    <a:pt x="322" y="3"/>
                  </a:lnTo>
                  <a:lnTo>
                    <a:pt x="329" y="2"/>
                  </a:lnTo>
                  <a:lnTo>
                    <a:pt x="336" y="0"/>
                  </a:lnTo>
                  <a:lnTo>
                    <a:pt x="347" y="5"/>
                  </a:lnTo>
                  <a:lnTo>
                    <a:pt x="357" y="12"/>
                  </a:lnTo>
                  <a:lnTo>
                    <a:pt x="365" y="19"/>
                  </a:lnTo>
                  <a:lnTo>
                    <a:pt x="374" y="25"/>
                  </a:lnTo>
                  <a:lnTo>
                    <a:pt x="386" y="44"/>
                  </a:lnTo>
                  <a:lnTo>
                    <a:pt x="399" y="63"/>
                  </a:lnTo>
                  <a:lnTo>
                    <a:pt x="411" y="81"/>
                  </a:lnTo>
                  <a:lnTo>
                    <a:pt x="425" y="99"/>
                  </a:lnTo>
                  <a:lnTo>
                    <a:pt x="432" y="107"/>
                  </a:lnTo>
                  <a:lnTo>
                    <a:pt x="440" y="114"/>
                  </a:lnTo>
                  <a:lnTo>
                    <a:pt x="450" y="121"/>
                  </a:lnTo>
                  <a:lnTo>
                    <a:pt x="461" y="12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1" name="Freeform 77"/>
            <p:cNvSpPr>
              <a:spLocks/>
            </p:cNvSpPr>
            <p:nvPr/>
          </p:nvSpPr>
          <p:spPr bwMode="auto">
            <a:xfrm>
              <a:off x="4313" y="2690"/>
              <a:ext cx="85" cy="183"/>
            </a:xfrm>
            <a:custGeom>
              <a:avLst/>
              <a:gdLst>
                <a:gd name="T0" fmla="*/ 0 w 171"/>
                <a:gd name="T1" fmla="*/ 0 h 367"/>
                <a:gd name="T2" fmla="*/ 0 w 171"/>
                <a:gd name="T3" fmla="*/ 0 h 367"/>
                <a:gd name="T4" fmla="*/ 0 w 171"/>
                <a:gd name="T5" fmla="*/ 0 h 367"/>
                <a:gd name="T6" fmla="*/ 0 w 171"/>
                <a:gd name="T7" fmla="*/ 0 h 367"/>
                <a:gd name="T8" fmla="*/ 0 w 171"/>
                <a:gd name="T9" fmla="*/ 0 h 367"/>
                <a:gd name="T10" fmla="*/ 0 w 171"/>
                <a:gd name="T11" fmla="*/ 0 h 367"/>
                <a:gd name="T12" fmla="*/ 0 w 171"/>
                <a:gd name="T13" fmla="*/ 0 h 367"/>
                <a:gd name="T14" fmla="*/ 0 w 171"/>
                <a:gd name="T15" fmla="*/ 0 h 367"/>
                <a:gd name="T16" fmla="*/ 0 w 171"/>
                <a:gd name="T17" fmla="*/ 0 h 367"/>
                <a:gd name="T18" fmla="*/ 0 w 171"/>
                <a:gd name="T19" fmla="*/ 1 h 367"/>
                <a:gd name="T20" fmla="*/ 0 w 171"/>
                <a:gd name="T21" fmla="*/ 1 h 367"/>
                <a:gd name="T22" fmla="*/ 0 w 171"/>
                <a:gd name="T23" fmla="*/ 1 h 367"/>
                <a:gd name="T24" fmla="*/ 0 w 171"/>
                <a:gd name="T25" fmla="*/ 1 h 367"/>
                <a:gd name="T26" fmla="*/ 0 w 171"/>
                <a:gd name="T27" fmla="*/ 1 h 367"/>
                <a:gd name="T28" fmla="*/ 0 w 171"/>
                <a:gd name="T29" fmla="*/ 1 h 367"/>
                <a:gd name="T30" fmla="*/ 0 w 171"/>
                <a:gd name="T31" fmla="*/ 1 h 367"/>
                <a:gd name="T32" fmla="*/ 0 w 171"/>
                <a:gd name="T33" fmla="*/ 1 h 367"/>
                <a:gd name="T34" fmla="*/ 0 w 171"/>
                <a:gd name="T35" fmla="*/ 1 h 367"/>
                <a:gd name="T36" fmla="*/ 0 w 171"/>
                <a:gd name="T37" fmla="*/ 1 h 367"/>
                <a:gd name="T38" fmla="*/ 0 w 171"/>
                <a:gd name="T39" fmla="*/ 1 h 367"/>
                <a:gd name="T40" fmla="*/ 0 w 171"/>
                <a:gd name="T41" fmla="*/ 1 h 367"/>
                <a:gd name="T42" fmla="*/ 0 w 171"/>
                <a:gd name="T43" fmla="*/ 1 h 367"/>
                <a:gd name="T44" fmla="*/ 0 w 171"/>
                <a:gd name="T45" fmla="*/ 1 h 367"/>
                <a:gd name="T46" fmla="*/ 0 w 171"/>
                <a:gd name="T47" fmla="*/ 1 h 367"/>
                <a:gd name="T48" fmla="*/ 0 w 171"/>
                <a:gd name="T49" fmla="*/ 1 h 367"/>
                <a:gd name="T50" fmla="*/ 0 w 171"/>
                <a:gd name="T51" fmla="*/ 1 h 367"/>
                <a:gd name="T52" fmla="*/ 0 w 171"/>
                <a:gd name="T53" fmla="*/ 1 h 367"/>
                <a:gd name="T54" fmla="*/ 0 w 171"/>
                <a:gd name="T55" fmla="*/ 1 h 367"/>
                <a:gd name="T56" fmla="*/ 0 w 171"/>
                <a:gd name="T57" fmla="*/ 1 h 367"/>
                <a:gd name="T58" fmla="*/ 0 w 171"/>
                <a:gd name="T59" fmla="*/ 1 h 367"/>
                <a:gd name="T60" fmla="*/ 0 w 171"/>
                <a:gd name="T61" fmla="*/ 1 h 367"/>
                <a:gd name="T62" fmla="*/ 0 w 171"/>
                <a:gd name="T63" fmla="*/ 1 h 367"/>
                <a:gd name="T64" fmla="*/ 0 w 171"/>
                <a:gd name="T65" fmla="*/ 1 h 367"/>
                <a:gd name="T66" fmla="*/ 0 w 171"/>
                <a:gd name="T67" fmla="*/ 0 h 367"/>
                <a:gd name="T68" fmla="*/ 0 w 171"/>
                <a:gd name="T69" fmla="*/ 0 h 367"/>
                <a:gd name="T70" fmla="*/ 0 w 171"/>
                <a:gd name="T71" fmla="*/ 0 h 367"/>
                <a:gd name="T72" fmla="*/ 0 w 171"/>
                <a:gd name="T73" fmla="*/ 0 h 367"/>
                <a:gd name="T74" fmla="*/ 0 w 171"/>
                <a:gd name="T75" fmla="*/ 0 h 367"/>
                <a:gd name="T76" fmla="*/ 0 w 171"/>
                <a:gd name="T77" fmla="*/ 0 h 367"/>
                <a:gd name="T78" fmla="*/ 0 w 171"/>
                <a:gd name="T79" fmla="*/ 0 h 367"/>
                <a:gd name="T80" fmla="*/ 0 w 171"/>
                <a:gd name="T81" fmla="*/ 0 h 367"/>
                <a:gd name="T82" fmla="*/ 0 w 171"/>
                <a:gd name="T83" fmla="*/ 0 h 367"/>
                <a:gd name="T84" fmla="*/ 0 w 171"/>
                <a:gd name="T85" fmla="*/ 0 h 367"/>
                <a:gd name="T86" fmla="*/ 0 w 171"/>
                <a:gd name="T87" fmla="*/ 0 h 367"/>
                <a:gd name="T88" fmla="*/ 0 w 171"/>
                <a:gd name="T89" fmla="*/ 0 h 367"/>
                <a:gd name="T90" fmla="*/ 0 w 171"/>
                <a:gd name="T91" fmla="*/ 0 h 36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1" h="367">
                  <a:moveTo>
                    <a:pt x="171" y="2"/>
                  </a:moveTo>
                  <a:lnTo>
                    <a:pt x="168" y="22"/>
                  </a:lnTo>
                  <a:lnTo>
                    <a:pt x="164" y="42"/>
                  </a:lnTo>
                  <a:lnTo>
                    <a:pt x="160" y="63"/>
                  </a:lnTo>
                  <a:lnTo>
                    <a:pt x="154" y="82"/>
                  </a:lnTo>
                  <a:lnTo>
                    <a:pt x="142" y="121"/>
                  </a:lnTo>
                  <a:lnTo>
                    <a:pt x="129" y="158"/>
                  </a:lnTo>
                  <a:lnTo>
                    <a:pt x="115" y="197"/>
                  </a:lnTo>
                  <a:lnTo>
                    <a:pt x="101" y="235"/>
                  </a:lnTo>
                  <a:lnTo>
                    <a:pt x="89" y="274"/>
                  </a:lnTo>
                  <a:lnTo>
                    <a:pt x="79" y="312"/>
                  </a:lnTo>
                  <a:lnTo>
                    <a:pt x="76" y="319"/>
                  </a:lnTo>
                  <a:lnTo>
                    <a:pt x="74" y="326"/>
                  </a:lnTo>
                  <a:lnTo>
                    <a:pt x="69" y="333"/>
                  </a:lnTo>
                  <a:lnTo>
                    <a:pt x="65" y="339"/>
                  </a:lnTo>
                  <a:lnTo>
                    <a:pt x="60" y="346"/>
                  </a:lnTo>
                  <a:lnTo>
                    <a:pt x="56" y="351"/>
                  </a:lnTo>
                  <a:lnTo>
                    <a:pt x="51" y="358"/>
                  </a:lnTo>
                  <a:lnTo>
                    <a:pt x="47" y="365"/>
                  </a:lnTo>
                  <a:lnTo>
                    <a:pt x="42" y="367"/>
                  </a:lnTo>
                  <a:lnTo>
                    <a:pt x="36" y="367"/>
                  </a:lnTo>
                  <a:lnTo>
                    <a:pt x="29" y="365"/>
                  </a:lnTo>
                  <a:lnTo>
                    <a:pt x="24" y="364"/>
                  </a:lnTo>
                  <a:lnTo>
                    <a:pt x="18" y="361"/>
                  </a:lnTo>
                  <a:lnTo>
                    <a:pt x="11" y="360"/>
                  </a:lnTo>
                  <a:lnTo>
                    <a:pt x="6" y="360"/>
                  </a:lnTo>
                  <a:lnTo>
                    <a:pt x="0" y="360"/>
                  </a:lnTo>
                  <a:lnTo>
                    <a:pt x="8" y="350"/>
                  </a:lnTo>
                  <a:lnTo>
                    <a:pt x="15" y="340"/>
                  </a:lnTo>
                  <a:lnTo>
                    <a:pt x="21" y="329"/>
                  </a:lnTo>
                  <a:lnTo>
                    <a:pt x="28" y="319"/>
                  </a:lnTo>
                  <a:lnTo>
                    <a:pt x="38" y="297"/>
                  </a:lnTo>
                  <a:lnTo>
                    <a:pt x="47" y="275"/>
                  </a:lnTo>
                  <a:lnTo>
                    <a:pt x="56" y="253"/>
                  </a:lnTo>
                  <a:lnTo>
                    <a:pt x="64" y="231"/>
                  </a:lnTo>
                  <a:lnTo>
                    <a:pt x="72" y="208"/>
                  </a:lnTo>
                  <a:lnTo>
                    <a:pt x="82" y="186"/>
                  </a:lnTo>
                  <a:lnTo>
                    <a:pt x="126" y="14"/>
                  </a:lnTo>
                  <a:lnTo>
                    <a:pt x="130" y="8"/>
                  </a:lnTo>
                  <a:lnTo>
                    <a:pt x="136" y="4"/>
                  </a:lnTo>
                  <a:lnTo>
                    <a:pt x="140" y="3"/>
                  </a:lnTo>
                  <a:lnTo>
                    <a:pt x="147" y="0"/>
                  </a:lnTo>
                  <a:lnTo>
                    <a:pt x="153" y="0"/>
                  </a:lnTo>
                  <a:lnTo>
                    <a:pt x="158" y="0"/>
                  </a:lnTo>
                  <a:lnTo>
                    <a:pt x="165" y="0"/>
                  </a:lnTo>
                  <a:lnTo>
                    <a:pt x="171" y="2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2" name="Freeform 78"/>
            <p:cNvSpPr>
              <a:spLocks/>
            </p:cNvSpPr>
            <p:nvPr/>
          </p:nvSpPr>
          <p:spPr bwMode="auto">
            <a:xfrm>
              <a:off x="4182" y="2699"/>
              <a:ext cx="180" cy="176"/>
            </a:xfrm>
            <a:custGeom>
              <a:avLst/>
              <a:gdLst>
                <a:gd name="T0" fmla="*/ 2 w 359"/>
                <a:gd name="T1" fmla="*/ 0 h 353"/>
                <a:gd name="T2" fmla="*/ 2 w 359"/>
                <a:gd name="T3" fmla="*/ 0 h 353"/>
                <a:gd name="T4" fmla="*/ 2 w 359"/>
                <a:gd name="T5" fmla="*/ 1 h 353"/>
                <a:gd name="T6" fmla="*/ 1 w 359"/>
                <a:gd name="T7" fmla="*/ 1 h 353"/>
                <a:gd name="T8" fmla="*/ 1 w 359"/>
                <a:gd name="T9" fmla="*/ 1 h 353"/>
                <a:gd name="T10" fmla="*/ 1 w 359"/>
                <a:gd name="T11" fmla="*/ 1 h 353"/>
                <a:gd name="T12" fmla="*/ 1 w 359"/>
                <a:gd name="T13" fmla="*/ 1 h 353"/>
                <a:gd name="T14" fmla="*/ 1 w 359"/>
                <a:gd name="T15" fmla="*/ 1 h 353"/>
                <a:gd name="T16" fmla="*/ 1 w 359"/>
                <a:gd name="T17" fmla="*/ 1 h 353"/>
                <a:gd name="T18" fmla="*/ 1 w 359"/>
                <a:gd name="T19" fmla="*/ 1 h 353"/>
                <a:gd name="T20" fmla="*/ 1 w 359"/>
                <a:gd name="T21" fmla="*/ 1 h 353"/>
                <a:gd name="T22" fmla="*/ 1 w 359"/>
                <a:gd name="T23" fmla="*/ 1 h 353"/>
                <a:gd name="T24" fmla="*/ 1 w 359"/>
                <a:gd name="T25" fmla="*/ 1 h 353"/>
                <a:gd name="T26" fmla="*/ 1 w 359"/>
                <a:gd name="T27" fmla="*/ 1 h 353"/>
                <a:gd name="T28" fmla="*/ 1 w 359"/>
                <a:gd name="T29" fmla="*/ 1 h 353"/>
                <a:gd name="T30" fmla="*/ 1 w 359"/>
                <a:gd name="T31" fmla="*/ 0 h 353"/>
                <a:gd name="T32" fmla="*/ 1 w 359"/>
                <a:gd name="T33" fmla="*/ 0 h 353"/>
                <a:gd name="T34" fmla="*/ 0 w 359"/>
                <a:gd name="T35" fmla="*/ 0 h 353"/>
                <a:gd name="T36" fmla="*/ 1 w 359"/>
                <a:gd name="T37" fmla="*/ 0 h 353"/>
                <a:gd name="T38" fmla="*/ 1 w 359"/>
                <a:gd name="T39" fmla="*/ 0 h 353"/>
                <a:gd name="T40" fmla="*/ 1 w 359"/>
                <a:gd name="T41" fmla="*/ 0 h 353"/>
                <a:gd name="T42" fmla="*/ 1 w 359"/>
                <a:gd name="T43" fmla="*/ 0 h 353"/>
                <a:gd name="T44" fmla="*/ 1 w 359"/>
                <a:gd name="T45" fmla="*/ 0 h 353"/>
                <a:gd name="T46" fmla="*/ 1 w 359"/>
                <a:gd name="T47" fmla="*/ 1 h 353"/>
                <a:gd name="T48" fmla="*/ 1 w 359"/>
                <a:gd name="T49" fmla="*/ 1 h 353"/>
                <a:gd name="T50" fmla="*/ 1 w 359"/>
                <a:gd name="T51" fmla="*/ 1 h 353"/>
                <a:gd name="T52" fmla="*/ 1 w 359"/>
                <a:gd name="T53" fmla="*/ 1 h 353"/>
                <a:gd name="T54" fmla="*/ 1 w 359"/>
                <a:gd name="T55" fmla="*/ 1 h 353"/>
                <a:gd name="T56" fmla="*/ 1 w 359"/>
                <a:gd name="T57" fmla="*/ 1 h 353"/>
                <a:gd name="T58" fmla="*/ 1 w 359"/>
                <a:gd name="T59" fmla="*/ 1 h 353"/>
                <a:gd name="T60" fmla="*/ 1 w 359"/>
                <a:gd name="T61" fmla="*/ 1 h 353"/>
                <a:gd name="T62" fmla="*/ 1 w 359"/>
                <a:gd name="T63" fmla="*/ 1 h 353"/>
                <a:gd name="T64" fmla="*/ 1 w 359"/>
                <a:gd name="T65" fmla="*/ 1 h 353"/>
                <a:gd name="T66" fmla="*/ 1 w 359"/>
                <a:gd name="T67" fmla="*/ 0 h 353"/>
                <a:gd name="T68" fmla="*/ 1 w 359"/>
                <a:gd name="T69" fmla="*/ 0 h 353"/>
                <a:gd name="T70" fmla="*/ 2 w 359"/>
                <a:gd name="T71" fmla="*/ 0 h 353"/>
                <a:gd name="T72" fmla="*/ 2 w 359"/>
                <a:gd name="T73" fmla="*/ 0 h 353"/>
                <a:gd name="T74" fmla="*/ 2 w 359"/>
                <a:gd name="T75" fmla="*/ 0 h 353"/>
                <a:gd name="T76" fmla="*/ 2 w 359"/>
                <a:gd name="T77" fmla="*/ 0 h 353"/>
                <a:gd name="T78" fmla="*/ 2 w 359"/>
                <a:gd name="T79" fmla="*/ 0 h 353"/>
                <a:gd name="T80" fmla="*/ 2 w 359"/>
                <a:gd name="T81" fmla="*/ 0 h 353"/>
                <a:gd name="T82" fmla="*/ 2 w 359"/>
                <a:gd name="T83" fmla="*/ 0 h 35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59" h="353">
                  <a:moveTo>
                    <a:pt x="318" y="179"/>
                  </a:moveTo>
                  <a:lnTo>
                    <a:pt x="308" y="203"/>
                  </a:lnTo>
                  <a:lnTo>
                    <a:pt x="300" y="226"/>
                  </a:lnTo>
                  <a:lnTo>
                    <a:pt x="291" y="250"/>
                  </a:lnTo>
                  <a:lnTo>
                    <a:pt x="281" y="272"/>
                  </a:lnTo>
                  <a:lnTo>
                    <a:pt x="270" y="294"/>
                  </a:lnTo>
                  <a:lnTo>
                    <a:pt x="258" y="315"/>
                  </a:lnTo>
                  <a:lnTo>
                    <a:pt x="251" y="326"/>
                  </a:lnTo>
                  <a:lnTo>
                    <a:pt x="243" y="336"/>
                  </a:lnTo>
                  <a:lnTo>
                    <a:pt x="233" y="344"/>
                  </a:lnTo>
                  <a:lnTo>
                    <a:pt x="222" y="353"/>
                  </a:lnTo>
                  <a:lnTo>
                    <a:pt x="207" y="351"/>
                  </a:lnTo>
                  <a:lnTo>
                    <a:pt x="191" y="349"/>
                  </a:lnTo>
                  <a:lnTo>
                    <a:pt x="176" y="343"/>
                  </a:lnTo>
                  <a:lnTo>
                    <a:pt x="161" y="338"/>
                  </a:lnTo>
                  <a:lnTo>
                    <a:pt x="145" y="331"/>
                  </a:lnTo>
                  <a:lnTo>
                    <a:pt x="132" y="324"/>
                  </a:lnTo>
                  <a:lnTo>
                    <a:pt x="116" y="318"/>
                  </a:lnTo>
                  <a:lnTo>
                    <a:pt x="101" y="311"/>
                  </a:lnTo>
                  <a:lnTo>
                    <a:pt x="93" y="310"/>
                  </a:lnTo>
                  <a:lnTo>
                    <a:pt x="83" y="308"/>
                  </a:lnTo>
                  <a:lnTo>
                    <a:pt x="76" y="304"/>
                  </a:lnTo>
                  <a:lnTo>
                    <a:pt x="68" y="301"/>
                  </a:lnTo>
                  <a:lnTo>
                    <a:pt x="59" y="297"/>
                  </a:lnTo>
                  <a:lnTo>
                    <a:pt x="52" y="292"/>
                  </a:lnTo>
                  <a:lnTo>
                    <a:pt x="44" y="288"/>
                  </a:lnTo>
                  <a:lnTo>
                    <a:pt x="37" y="283"/>
                  </a:lnTo>
                  <a:lnTo>
                    <a:pt x="28" y="275"/>
                  </a:lnTo>
                  <a:lnTo>
                    <a:pt x="21" y="267"/>
                  </a:lnTo>
                  <a:lnTo>
                    <a:pt x="15" y="257"/>
                  </a:lnTo>
                  <a:lnTo>
                    <a:pt x="9" y="247"/>
                  </a:lnTo>
                  <a:lnTo>
                    <a:pt x="5" y="238"/>
                  </a:lnTo>
                  <a:lnTo>
                    <a:pt x="3" y="226"/>
                  </a:lnTo>
                  <a:lnTo>
                    <a:pt x="1" y="217"/>
                  </a:lnTo>
                  <a:lnTo>
                    <a:pt x="0" y="206"/>
                  </a:lnTo>
                  <a:lnTo>
                    <a:pt x="0" y="183"/>
                  </a:lnTo>
                  <a:lnTo>
                    <a:pt x="1" y="160"/>
                  </a:lnTo>
                  <a:lnTo>
                    <a:pt x="4" y="138"/>
                  </a:lnTo>
                  <a:lnTo>
                    <a:pt x="7" y="115"/>
                  </a:lnTo>
                  <a:lnTo>
                    <a:pt x="8" y="138"/>
                  </a:lnTo>
                  <a:lnTo>
                    <a:pt x="9" y="163"/>
                  </a:lnTo>
                  <a:lnTo>
                    <a:pt x="11" y="188"/>
                  </a:lnTo>
                  <a:lnTo>
                    <a:pt x="16" y="213"/>
                  </a:lnTo>
                  <a:lnTo>
                    <a:pt x="19" y="224"/>
                  </a:lnTo>
                  <a:lnTo>
                    <a:pt x="23" y="236"/>
                  </a:lnTo>
                  <a:lnTo>
                    <a:pt x="29" y="247"/>
                  </a:lnTo>
                  <a:lnTo>
                    <a:pt x="36" y="258"/>
                  </a:lnTo>
                  <a:lnTo>
                    <a:pt x="44" y="268"/>
                  </a:lnTo>
                  <a:lnTo>
                    <a:pt x="52" y="278"/>
                  </a:lnTo>
                  <a:lnTo>
                    <a:pt x="64" y="286"/>
                  </a:lnTo>
                  <a:lnTo>
                    <a:pt x="76" y="294"/>
                  </a:lnTo>
                  <a:lnTo>
                    <a:pt x="82" y="293"/>
                  </a:lnTo>
                  <a:lnTo>
                    <a:pt x="87" y="292"/>
                  </a:lnTo>
                  <a:lnTo>
                    <a:pt x="93" y="292"/>
                  </a:lnTo>
                  <a:lnTo>
                    <a:pt x="97" y="293"/>
                  </a:lnTo>
                  <a:lnTo>
                    <a:pt x="107" y="297"/>
                  </a:lnTo>
                  <a:lnTo>
                    <a:pt x="115" y="301"/>
                  </a:lnTo>
                  <a:lnTo>
                    <a:pt x="125" y="307"/>
                  </a:lnTo>
                  <a:lnTo>
                    <a:pt x="134" y="310"/>
                  </a:lnTo>
                  <a:lnTo>
                    <a:pt x="140" y="310"/>
                  </a:lnTo>
                  <a:lnTo>
                    <a:pt x="145" y="308"/>
                  </a:lnTo>
                  <a:lnTo>
                    <a:pt x="151" y="307"/>
                  </a:lnTo>
                  <a:lnTo>
                    <a:pt x="157" y="304"/>
                  </a:lnTo>
                  <a:lnTo>
                    <a:pt x="173" y="292"/>
                  </a:lnTo>
                  <a:lnTo>
                    <a:pt x="188" y="278"/>
                  </a:lnTo>
                  <a:lnTo>
                    <a:pt x="202" y="264"/>
                  </a:lnTo>
                  <a:lnTo>
                    <a:pt x="215" y="249"/>
                  </a:lnTo>
                  <a:lnTo>
                    <a:pt x="226" y="232"/>
                  </a:lnTo>
                  <a:lnTo>
                    <a:pt x="236" y="215"/>
                  </a:lnTo>
                  <a:lnTo>
                    <a:pt x="245" y="199"/>
                  </a:lnTo>
                  <a:lnTo>
                    <a:pt x="252" y="181"/>
                  </a:lnTo>
                  <a:lnTo>
                    <a:pt x="268" y="145"/>
                  </a:lnTo>
                  <a:lnTo>
                    <a:pt x="280" y="108"/>
                  </a:lnTo>
                  <a:lnTo>
                    <a:pt x="294" y="71"/>
                  </a:lnTo>
                  <a:lnTo>
                    <a:pt x="308" y="34"/>
                  </a:lnTo>
                  <a:lnTo>
                    <a:pt x="359" y="0"/>
                  </a:lnTo>
                  <a:lnTo>
                    <a:pt x="356" y="21"/>
                  </a:lnTo>
                  <a:lnTo>
                    <a:pt x="352" y="43"/>
                  </a:lnTo>
                  <a:lnTo>
                    <a:pt x="348" y="67"/>
                  </a:lnTo>
                  <a:lnTo>
                    <a:pt x="343" y="89"/>
                  </a:lnTo>
                  <a:lnTo>
                    <a:pt x="337" y="111"/>
                  </a:lnTo>
                  <a:lnTo>
                    <a:pt x="330" y="135"/>
                  </a:lnTo>
                  <a:lnTo>
                    <a:pt x="324" y="157"/>
                  </a:lnTo>
                  <a:lnTo>
                    <a:pt x="318" y="17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3" name="Freeform 79"/>
            <p:cNvSpPr>
              <a:spLocks/>
            </p:cNvSpPr>
            <p:nvPr/>
          </p:nvSpPr>
          <p:spPr bwMode="auto">
            <a:xfrm>
              <a:off x="4287" y="2746"/>
              <a:ext cx="23" cy="15"/>
            </a:xfrm>
            <a:custGeom>
              <a:avLst/>
              <a:gdLst>
                <a:gd name="T0" fmla="*/ 1 w 46"/>
                <a:gd name="T1" fmla="*/ 1 h 30"/>
                <a:gd name="T2" fmla="*/ 1 w 46"/>
                <a:gd name="T3" fmla="*/ 1 h 30"/>
                <a:gd name="T4" fmla="*/ 1 w 46"/>
                <a:gd name="T5" fmla="*/ 1 h 30"/>
                <a:gd name="T6" fmla="*/ 1 w 46"/>
                <a:gd name="T7" fmla="*/ 1 h 30"/>
                <a:gd name="T8" fmla="*/ 1 w 46"/>
                <a:gd name="T9" fmla="*/ 1 h 30"/>
                <a:gd name="T10" fmla="*/ 1 w 46"/>
                <a:gd name="T11" fmla="*/ 1 h 30"/>
                <a:gd name="T12" fmla="*/ 1 w 46"/>
                <a:gd name="T13" fmla="*/ 1 h 30"/>
                <a:gd name="T14" fmla="*/ 1 w 46"/>
                <a:gd name="T15" fmla="*/ 1 h 30"/>
                <a:gd name="T16" fmla="*/ 0 w 46"/>
                <a:gd name="T17" fmla="*/ 1 h 30"/>
                <a:gd name="T18" fmla="*/ 1 w 46"/>
                <a:gd name="T19" fmla="*/ 1 h 30"/>
                <a:gd name="T20" fmla="*/ 1 w 46"/>
                <a:gd name="T21" fmla="*/ 1 h 30"/>
                <a:gd name="T22" fmla="*/ 1 w 46"/>
                <a:gd name="T23" fmla="*/ 1 h 30"/>
                <a:gd name="T24" fmla="*/ 1 w 46"/>
                <a:gd name="T25" fmla="*/ 1 h 30"/>
                <a:gd name="T26" fmla="*/ 1 w 46"/>
                <a:gd name="T27" fmla="*/ 1 h 30"/>
                <a:gd name="T28" fmla="*/ 1 w 46"/>
                <a:gd name="T29" fmla="*/ 1 h 30"/>
                <a:gd name="T30" fmla="*/ 1 w 46"/>
                <a:gd name="T31" fmla="*/ 1 h 30"/>
                <a:gd name="T32" fmla="*/ 1 w 46"/>
                <a:gd name="T33" fmla="*/ 0 h 30"/>
                <a:gd name="T34" fmla="*/ 1 w 46"/>
                <a:gd name="T35" fmla="*/ 1 h 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" h="30">
                  <a:moveTo>
                    <a:pt x="39" y="29"/>
                  </a:moveTo>
                  <a:lnTo>
                    <a:pt x="35" y="30"/>
                  </a:lnTo>
                  <a:lnTo>
                    <a:pt x="29" y="30"/>
                  </a:lnTo>
                  <a:lnTo>
                    <a:pt x="24" y="30"/>
                  </a:lnTo>
                  <a:lnTo>
                    <a:pt x="18" y="30"/>
                  </a:lnTo>
                  <a:lnTo>
                    <a:pt x="14" y="29"/>
                  </a:lnTo>
                  <a:lnTo>
                    <a:pt x="9" y="27"/>
                  </a:lnTo>
                  <a:lnTo>
                    <a:pt x="4" y="26"/>
                  </a:lnTo>
                  <a:lnTo>
                    <a:pt x="0" y="23"/>
                  </a:lnTo>
                  <a:lnTo>
                    <a:pt x="3" y="20"/>
                  </a:lnTo>
                  <a:lnTo>
                    <a:pt x="9" y="19"/>
                  </a:lnTo>
                  <a:lnTo>
                    <a:pt x="14" y="16"/>
                  </a:lnTo>
                  <a:lnTo>
                    <a:pt x="21" y="15"/>
                  </a:lnTo>
                  <a:lnTo>
                    <a:pt x="28" y="12"/>
                  </a:lnTo>
                  <a:lnTo>
                    <a:pt x="35" y="9"/>
                  </a:lnTo>
                  <a:lnTo>
                    <a:pt x="41" y="5"/>
                  </a:lnTo>
                  <a:lnTo>
                    <a:pt x="46" y="0"/>
                  </a:lnTo>
                  <a:lnTo>
                    <a:pt x="39" y="29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4" name="Freeform 80"/>
            <p:cNvSpPr>
              <a:spLocks/>
            </p:cNvSpPr>
            <p:nvPr/>
          </p:nvSpPr>
          <p:spPr bwMode="auto">
            <a:xfrm>
              <a:off x="4199" y="2752"/>
              <a:ext cx="99" cy="86"/>
            </a:xfrm>
            <a:custGeom>
              <a:avLst/>
              <a:gdLst>
                <a:gd name="T0" fmla="*/ 1 w 198"/>
                <a:gd name="T1" fmla="*/ 1 h 172"/>
                <a:gd name="T2" fmla="*/ 1 w 198"/>
                <a:gd name="T3" fmla="*/ 1 h 172"/>
                <a:gd name="T4" fmla="*/ 1 w 198"/>
                <a:gd name="T5" fmla="*/ 1 h 172"/>
                <a:gd name="T6" fmla="*/ 1 w 198"/>
                <a:gd name="T7" fmla="*/ 1 h 172"/>
                <a:gd name="T8" fmla="*/ 1 w 198"/>
                <a:gd name="T9" fmla="*/ 1 h 172"/>
                <a:gd name="T10" fmla="*/ 1 w 198"/>
                <a:gd name="T11" fmla="*/ 1 h 172"/>
                <a:gd name="T12" fmla="*/ 1 w 198"/>
                <a:gd name="T13" fmla="*/ 1 h 172"/>
                <a:gd name="T14" fmla="*/ 1 w 198"/>
                <a:gd name="T15" fmla="*/ 1 h 172"/>
                <a:gd name="T16" fmla="*/ 1 w 198"/>
                <a:gd name="T17" fmla="*/ 1 h 172"/>
                <a:gd name="T18" fmla="*/ 1 w 198"/>
                <a:gd name="T19" fmla="*/ 1 h 172"/>
                <a:gd name="T20" fmla="*/ 1 w 198"/>
                <a:gd name="T21" fmla="*/ 1 h 172"/>
                <a:gd name="T22" fmla="*/ 1 w 198"/>
                <a:gd name="T23" fmla="*/ 1 h 172"/>
                <a:gd name="T24" fmla="*/ 1 w 198"/>
                <a:gd name="T25" fmla="*/ 1 h 172"/>
                <a:gd name="T26" fmla="*/ 1 w 198"/>
                <a:gd name="T27" fmla="*/ 1 h 172"/>
                <a:gd name="T28" fmla="*/ 1 w 198"/>
                <a:gd name="T29" fmla="*/ 1 h 172"/>
                <a:gd name="T30" fmla="*/ 1 w 198"/>
                <a:gd name="T31" fmla="*/ 1 h 172"/>
                <a:gd name="T32" fmla="*/ 1 w 198"/>
                <a:gd name="T33" fmla="*/ 1 h 172"/>
                <a:gd name="T34" fmla="*/ 1 w 198"/>
                <a:gd name="T35" fmla="*/ 1 h 172"/>
                <a:gd name="T36" fmla="*/ 1 w 198"/>
                <a:gd name="T37" fmla="*/ 1 h 172"/>
                <a:gd name="T38" fmla="*/ 1 w 198"/>
                <a:gd name="T39" fmla="*/ 1 h 172"/>
                <a:gd name="T40" fmla="*/ 1 w 198"/>
                <a:gd name="T41" fmla="*/ 1 h 172"/>
                <a:gd name="T42" fmla="*/ 1 w 198"/>
                <a:gd name="T43" fmla="*/ 1 h 172"/>
                <a:gd name="T44" fmla="*/ 1 w 198"/>
                <a:gd name="T45" fmla="*/ 1 h 172"/>
                <a:gd name="T46" fmla="*/ 1 w 198"/>
                <a:gd name="T47" fmla="*/ 1 h 172"/>
                <a:gd name="T48" fmla="*/ 1 w 198"/>
                <a:gd name="T49" fmla="*/ 1 h 172"/>
                <a:gd name="T50" fmla="*/ 1 w 198"/>
                <a:gd name="T51" fmla="*/ 1 h 172"/>
                <a:gd name="T52" fmla="*/ 1 w 198"/>
                <a:gd name="T53" fmla="*/ 1 h 172"/>
                <a:gd name="T54" fmla="*/ 0 w 198"/>
                <a:gd name="T55" fmla="*/ 1 h 172"/>
                <a:gd name="T56" fmla="*/ 1 w 198"/>
                <a:gd name="T57" fmla="*/ 1 h 172"/>
                <a:gd name="T58" fmla="*/ 1 w 198"/>
                <a:gd name="T59" fmla="*/ 1 h 172"/>
                <a:gd name="T60" fmla="*/ 1 w 198"/>
                <a:gd name="T61" fmla="*/ 0 h 172"/>
                <a:gd name="T62" fmla="*/ 1 w 198"/>
                <a:gd name="T63" fmla="*/ 1 h 172"/>
                <a:gd name="T64" fmla="*/ 1 w 198"/>
                <a:gd name="T65" fmla="*/ 1 h 172"/>
                <a:gd name="T66" fmla="*/ 1 w 198"/>
                <a:gd name="T67" fmla="*/ 1 h 172"/>
                <a:gd name="T68" fmla="*/ 1 w 198"/>
                <a:gd name="T69" fmla="*/ 1 h 172"/>
                <a:gd name="T70" fmla="*/ 1 w 198"/>
                <a:gd name="T71" fmla="*/ 1 h 172"/>
                <a:gd name="T72" fmla="*/ 1 w 198"/>
                <a:gd name="T73" fmla="*/ 1 h 172"/>
                <a:gd name="T74" fmla="*/ 1 w 198"/>
                <a:gd name="T75" fmla="*/ 1 h 172"/>
                <a:gd name="T76" fmla="*/ 1 w 198"/>
                <a:gd name="T77" fmla="*/ 1 h 172"/>
                <a:gd name="T78" fmla="*/ 1 w 198"/>
                <a:gd name="T79" fmla="*/ 1 h 172"/>
                <a:gd name="T80" fmla="*/ 1 w 198"/>
                <a:gd name="T81" fmla="*/ 1 h 172"/>
                <a:gd name="T82" fmla="*/ 1 w 198"/>
                <a:gd name="T83" fmla="*/ 1 h 172"/>
                <a:gd name="T84" fmla="*/ 1 w 198"/>
                <a:gd name="T85" fmla="*/ 1 h 1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8" h="172">
                  <a:moveTo>
                    <a:pt x="198" y="53"/>
                  </a:moveTo>
                  <a:lnTo>
                    <a:pt x="189" y="71"/>
                  </a:lnTo>
                  <a:lnTo>
                    <a:pt x="181" y="90"/>
                  </a:lnTo>
                  <a:lnTo>
                    <a:pt x="171" y="110"/>
                  </a:lnTo>
                  <a:lnTo>
                    <a:pt x="160" y="128"/>
                  </a:lnTo>
                  <a:lnTo>
                    <a:pt x="153" y="136"/>
                  </a:lnTo>
                  <a:lnTo>
                    <a:pt x="146" y="144"/>
                  </a:lnTo>
                  <a:lnTo>
                    <a:pt x="138" y="151"/>
                  </a:lnTo>
                  <a:lnTo>
                    <a:pt x="130" y="157"/>
                  </a:lnTo>
                  <a:lnTo>
                    <a:pt x="121" y="163"/>
                  </a:lnTo>
                  <a:lnTo>
                    <a:pt x="111" y="167"/>
                  </a:lnTo>
                  <a:lnTo>
                    <a:pt x="102" y="169"/>
                  </a:lnTo>
                  <a:lnTo>
                    <a:pt x="89" y="172"/>
                  </a:lnTo>
                  <a:lnTo>
                    <a:pt x="80" y="169"/>
                  </a:lnTo>
                  <a:lnTo>
                    <a:pt x="68" y="165"/>
                  </a:lnTo>
                  <a:lnTo>
                    <a:pt x="56" y="161"/>
                  </a:lnTo>
                  <a:lnTo>
                    <a:pt x="43" y="154"/>
                  </a:lnTo>
                  <a:lnTo>
                    <a:pt x="31" y="147"/>
                  </a:lnTo>
                  <a:lnTo>
                    <a:pt x="21" y="138"/>
                  </a:lnTo>
                  <a:lnTo>
                    <a:pt x="17" y="132"/>
                  </a:lnTo>
                  <a:lnTo>
                    <a:pt x="14" y="126"/>
                  </a:lnTo>
                  <a:lnTo>
                    <a:pt x="12" y="119"/>
                  </a:lnTo>
                  <a:lnTo>
                    <a:pt x="10" y="113"/>
                  </a:lnTo>
                  <a:lnTo>
                    <a:pt x="7" y="99"/>
                  </a:lnTo>
                  <a:lnTo>
                    <a:pt x="5" y="85"/>
                  </a:lnTo>
                  <a:lnTo>
                    <a:pt x="2" y="71"/>
                  </a:lnTo>
                  <a:lnTo>
                    <a:pt x="2" y="57"/>
                  </a:lnTo>
                  <a:lnTo>
                    <a:pt x="0" y="42"/>
                  </a:lnTo>
                  <a:lnTo>
                    <a:pt x="2" y="28"/>
                  </a:lnTo>
                  <a:lnTo>
                    <a:pt x="3" y="14"/>
                  </a:lnTo>
                  <a:lnTo>
                    <a:pt x="7" y="0"/>
                  </a:lnTo>
                  <a:lnTo>
                    <a:pt x="18" y="7"/>
                  </a:lnTo>
                  <a:lnTo>
                    <a:pt x="31" y="11"/>
                  </a:lnTo>
                  <a:lnTo>
                    <a:pt x="42" y="15"/>
                  </a:lnTo>
                  <a:lnTo>
                    <a:pt x="55" y="18"/>
                  </a:lnTo>
                  <a:lnTo>
                    <a:pt x="80" y="24"/>
                  </a:lnTo>
                  <a:lnTo>
                    <a:pt x="103" y="26"/>
                  </a:lnTo>
                  <a:lnTo>
                    <a:pt x="128" y="31"/>
                  </a:lnTo>
                  <a:lnTo>
                    <a:pt x="152" y="35"/>
                  </a:lnTo>
                  <a:lnTo>
                    <a:pt x="164" y="39"/>
                  </a:lnTo>
                  <a:lnTo>
                    <a:pt x="175" y="42"/>
                  </a:lnTo>
                  <a:lnTo>
                    <a:pt x="186" y="47"/>
                  </a:lnTo>
                  <a:lnTo>
                    <a:pt x="198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5" name="Freeform 81"/>
            <p:cNvSpPr>
              <a:spLocks/>
            </p:cNvSpPr>
            <p:nvPr/>
          </p:nvSpPr>
          <p:spPr bwMode="auto">
            <a:xfrm>
              <a:off x="4802" y="2765"/>
              <a:ext cx="5" cy="2"/>
            </a:xfrm>
            <a:custGeom>
              <a:avLst/>
              <a:gdLst>
                <a:gd name="T0" fmla="*/ 0 w 10"/>
                <a:gd name="T1" fmla="*/ 1 h 4"/>
                <a:gd name="T2" fmla="*/ 1 w 10"/>
                <a:gd name="T3" fmla="*/ 0 h 4"/>
                <a:gd name="T4" fmla="*/ 1 w 10"/>
                <a:gd name="T5" fmla="*/ 1 h 4"/>
                <a:gd name="T6" fmla="*/ 0 w 10"/>
                <a:gd name="T7" fmla="*/ 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lnTo>
                    <a:pt x="10" y="0"/>
                  </a:lnTo>
                  <a:lnTo>
                    <a:pt x="7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6" name="Freeform 82"/>
            <p:cNvSpPr>
              <a:spLocks/>
            </p:cNvSpPr>
            <p:nvPr/>
          </p:nvSpPr>
          <p:spPr bwMode="auto">
            <a:xfrm>
              <a:off x="4476" y="2937"/>
              <a:ext cx="225" cy="94"/>
            </a:xfrm>
            <a:custGeom>
              <a:avLst/>
              <a:gdLst>
                <a:gd name="T0" fmla="*/ 1 w 450"/>
                <a:gd name="T1" fmla="*/ 0 h 189"/>
                <a:gd name="T2" fmla="*/ 1 w 450"/>
                <a:gd name="T3" fmla="*/ 0 h 189"/>
                <a:gd name="T4" fmla="*/ 1 w 450"/>
                <a:gd name="T5" fmla="*/ 0 h 189"/>
                <a:gd name="T6" fmla="*/ 1 w 450"/>
                <a:gd name="T7" fmla="*/ 0 h 189"/>
                <a:gd name="T8" fmla="*/ 1 w 450"/>
                <a:gd name="T9" fmla="*/ 0 h 189"/>
                <a:gd name="T10" fmla="*/ 1 w 450"/>
                <a:gd name="T11" fmla="*/ 0 h 189"/>
                <a:gd name="T12" fmla="*/ 2 w 450"/>
                <a:gd name="T13" fmla="*/ 0 h 189"/>
                <a:gd name="T14" fmla="*/ 2 w 450"/>
                <a:gd name="T15" fmla="*/ 0 h 189"/>
                <a:gd name="T16" fmla="*/ 2 w 450"/>
                <a:gd name="T17" fmla="*/ 0 h 189"/>
                <a:gd name="T18" fmla="*/ 2 w 450"/>
                <a:gd name="T19" fmla="*/ 0 h 189"/>
                <a:gd name="T20" fmla="*/ 2 w 450"/>
                <a:gd name="T21" fmla="*/ 0 h 189"/>
                <a:gd name="T22" fmla="*/ 2 w 450"/>
                <a:gd name="T23" fmla="*/ 0 h 189"/>
                <a:gd name="T24" fmla="*/ 2 w 450"/>
                <a:gd name="T25" fmla="*/ 0 h 189"/>
                <a:gd name="T26" fmla="*/ 2 w 450"/>
                <a:gd name="T27" fmla="*/ 0 h 189"/>
                <a:gd name="T28" fmla="*/ 2 w 450"/>
                <a:gd name="T29" fmla="*/ 0 h 189"/>
                <a:gd name="T30" fmla="*/ 2 w 450"/>
                <a:gd name="T31" fmla="*/ 0 h 189"/>
                <a:gd name="T32" fmla="*/ 2 w 450"/>
                <a:gd name="T33" fmla="*/ 0 h 189"/>
                <a:gd name="T34" fmla="*/ 2 w 450"/>
                <a:gd name="T35" fmla="*/ 0 h 189"/>
                <a:gd name="T36" fmla="*/ 1 w 450"/>
                <a:gd name="T37" fmla="*/ 0 h 189"/>
                <a:gd name="T38" fmla="*/ 1 w 450"/>
                <a:gd name="T39" fmla="*/ 0 h 189"/>
                <a:gd name="T40" fmla="*/ 1 w 450"/>
                <a:gd name="T41" fmla="*/ 0 h 189"/>
                <a:gd name="T42" fmla="*/ 1 w 450"/>
                <a:gd name="T43" fmla="*/ 0 h 189"/>
                <a:gd name="T44" fmla="*/ 1 w 450"/>
                <a:gd name="T45" fmla="*/ 0 h 189"/>
                <a:gd name="T46" fmla="*/ 1 w 450"/>
                <a:gd name="T47" fmla="*/ 0 h 189"/>
                <a:gd name="T48" fmla="*/ 1 w 450"/>
                <a:gd name="T49" fmla="*/ 0 h 189"/>
                <a:gd name="T50" fmla="*/ 1 w 450"/>
                <a:gd name="T51" fmla="*/ 0 h 189"/>
                <a:gd name="T52" fmla="*/ 0 w 450"/>
                <a:gd name="T53" fmla="*/ 0 h 189"/>
                <a:gd name="T54" fmla="*/ 0 w 450"/>
                <a:gd name="T55" fmla="*/ 0 h 189"/>
                <a:gd name="T56" fmla="*/ 1 w 450"/>
                <a:gd name="T57" fmla="*/ 0 h 189"/>
                <a:gd name="T58" fmla="*/ 1 w 450"/>
                <a:gd name="T59" fmla="*/ 0 h 189"/>
                <a:gd name="T60" fmla="*/ 1 w 450"/>
                <a:gd name="T61" fmla="*/ 0 h 189"/>
                <a:gd name="T62" fmla="*/ 1 w 450"/>
                <a:gd name="T63" fmla="*/ 0 h 189"/>
                <a:gd name="T64" fmla="*/ 1 w 450"/>
                <a:gd name="T65" fmla="*/ 0 h 1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0" h="189">
                  <a:moveTo>
                    <a:pt x="53" y="46"/>
                  </a:moveTo>
                  <a:lnTo>
                    <a:pt x="68" y="60"/>
                  </a:lnTo>
                  <a:lnTo>
                    <a:pt x="83" y="73"/>
                  </a:lnTo>
                  <a:lnTo>
                    <a:pt x="99" y="85"/>
                  </a:lnTo>
                  <a:lnTo>
                    <a:pt x="115" y="98"/>
                  </a:lnTo>
                  <a:lnTo>
                    <a:pt x="132" y="109"/>
                  </a:lnTo>
                  <a:lnTo>
                    <a:pt x="149" y="118"/>
                  </a:lnTo>
                  <a:lnTo>
                    <a:pt x="165" y="128"/>
                  </a:lnTo>
                  <a:lnTo>
                    <a:pt x="182" y="136"/>
                  </a:lnTo>
                  <a:lnTo>
                    <a:pt x="200" y="145"/>
                  </a:lnTo>
                  <a:lnTo>
                    <a:pt x="218" y="152"/>
                  </a:lnTo>
                  <a:lnTo>
                    <a:pt x="236" y="157"/>
                  </a:lnTo>
                  <a:lnTo>
                    <a:pt x="256" y="163"/>
                  </a:lnTo>
                  <a:lnTo>
                    <a:pt x="274" y="168"/>
                  </a:lnTo>
                  <a:lnTo>
                    <a:pt x="293" y="171"/>
                  </a:lnTo>
                  <a:lnTo>
                    <a:pt x="312" y="174"/>
                  </a:lnTo>
                  <a:lnTo>
                    <a:pt x="332" y="175"/>
                  </a:lnTo>
                  <a:lnTo>
                    <a:pt x="347" y="172"/>
                  </a:lnTo>
                  <a:lnTo>
                    <a:pt x="364" y="170"/>
                  </a:lnTo>
                  <a:lnTo>
                    <a:pt x="379" y="167"/>
                  </a:lnTo>
                  <a:lnTo>
                    <a:pt x="394" y="166"/>
                  </a:lnTo>
                  <a:lnTo>
                    <a:pt x="410" y="164"/>
                  </a:lnTo>
                  <a:lnTo>
                    <a:pt x="423" y="164"/>
                  </a:lnTo>
                  <a:lnTo>
                    <a:pt x="437" y="164"/>
                  </a:lnTo>
                  <a:lnTo>
                    <a:pt x="450" y="164"/>
                  </a:lnTo>
                  <a:lnTo>
                    <a:pt x="440" y="170"/>
                  </a:lnTo>
                  <a:lnTo>
                    <a:pt x="429" y="172"/>
                  </a:lnTo>
                  <a:lnTo>
                    <a:pt x="417" y="175"/>
                  </a:lnTo>
                  <a:lnTo>
                    <a:pt x="404" y="177"/>
                  </a:lnTo>
                  <a:lnTo>
                    <a:pt x="390" y="178"/>
                  </a:lnTo>
                  <a:lnTo>
                    <a:pt x="378" y="179"/>
                  </a:lnTo>
                  <a:lnTo>
                    <a:pt x="364" y="184"/>
                  </a:lnTo>
                  <a:lnTo>
                    <a:pt x="351" y="188"/>
                  </a:lnTo>
                  <a:lnTo>
                    <a:pt x="328" y="189"/>
                  </a:lnTo>
                  <a:lnTo>
                    <a:pt x="305" y="189"/>
                  </a:lnTo>
                  <a:lnTo>
                    <a:pt x="282" y="188"/>
                  </a:lnTo>
                  <a:lnTo>
                    <a:pt x="260" y="184"/>
                  </a:lnTo>
                  <a:lnTo>
                    <a:pt x="237" y="178"/>
                  </a:lnTo>
                  <a:lnTo>
                    <a:pt x="215" y="171"/>
                  </a:lnTo>
                  <a:lnTo>
                    <a:pt x="193" y="163"/>
                  </a:lnTo>
                  <a:lnTo>
                    <a:pt x="172" y="153"/>
                  </a:lnTo>
                  <a:lnTo>
                    <a:pt x="151" y="142"/>
                  </a:lnTo>
                  <a:lnTo>
                    <a:pt x="131" y="131"/>
                  </a:lnTo>
                  <a:lnTo>
                    <a:pt x="110" y="117"/>
                  </a:lnTo>
                  <a:lnTo>
                    <a:pt x="92" y="103"/>
                  </a:lnTo>
                  <a:lnTo>
                    <a:pt x="72" y="89"/>
                  </a:lnTo>
                  <a:lnTo>
                    <a:pt x="54" y="73"/>
                  </a:lnTo>
                  <a:lnTo>
                    <a:pt x="38" y="56"/>
                  </a:lnTo>
                  <a:lnTo>
                    <a:pt x="21" y="39"/>
                  </a:lnTo>
                  <a:lnTo>
                    <a:pt x="17" y="35"/>
                  </a:lnTo>
                  <a:lnTo>
                    <a:pt x="13" y="29"/>
                  </a:lnTo>
                  <a:lnTo>
                    <a:pt x="9" y="25"/>
                  </a:lnTo>
                  <a:lnTo>
                    <a:pt x="4" y="20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3" y="3"/>
                  </a:lnTo>
                  <a:lnTo>
                    <a:pt x="6" y="0"/>
                  </a:lnTo>
                  <a:lnTo>
                    <a:pt x="14" y="3"/>
                  </a:lnTo>
                  <a:lnTo>
                    <a:pt x="20" y="9"/>
                  </a:lnTo>
                  <a:lnTo>
                    <a:pt x="27" y="14"/>
                  </a:lnTo>
                  <a:lnTo>
                    <a:pt x="31" y="20"/>
                  </a:lnTo>
                  <a:lnTo>
                    <a:pt x="36" y="27"/>
                  </a:lnTo>
                  <a:lnTo>
                    <a:pt x="42" y="34"/>
                  </a:lnTo>
                  <a:lnTo>
                    <a:pt x="47" y="41"/>
                  </a:lnTo>
                  <a:lnTo>
                    <a:pt x="53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7" name="Freeform 83"/>
            <p:cNvSpPr>
              <a:spLocks/>
            </p:cNvSpPr>
            <p:nvPr/>
          </p:nvSpPr>
          <p:spPr bwMode="auto">
            <a:xfrm>
              <a:off x="4545" y="2960"/>
              <a:ext cx="142" cy="31"/>
            </a:xfrm>
            <a:custGeom>
              <a:avLst/>
              <a:gdLst>
                <a:gd name="T0" fmla="*/ 1 w 284"/>
                <a:gd name="T1" fmla="*/ 0 h 63"/>
                <a:gd name="T2" fmla="*/ 1 w 284"/>
                <a:gd name="T3" fmla="*/ 0 h 63"/>
                <a:gd name="T4" fmla="*/ 1 w 284"/>
                <a:gd name="T5" fmla="*/ 0 h 63"/>
                <a:gd name="T6" fmla="*/ 1 w 284"/>
                <a:gd name="T7" fmla="*/ 0 h 63"/>
                <a:gd name="T8" fmla="*/ 1 w 284"/>
                <a:gd name="T9" fmla="*/ 0 h 63"/>
                <a:gd name="T10" fmla="*/ 1 w 284"/>
                <a:gd name="T11" fmla="*/ 0 h 63"/>
                <a:gd name="T12" fmla="*/ 1 w 284"/>
                <a:gd name="T13" fmla="*/ 0 h 63"/>
                <a:gd name="T14" fmla="*/ 1 w 284"/>
                <a:gd name="T15" fmla="*/ 0 h 63"/>
                <a:gd name="T16" fmla="*/ 2 w 284"/>
                <a:gd name="T17" fmla="*/ 0 h 63"/>
                <a:gd name="T18" fmla="*/ 2 w 284"/>
                <a:gd name="T19" fmla="*/ 0 h 63"/>
                <a:gd name="T20" fmla="*/ 2 w 284"/>
                <a:gd name="T21" fmla="*/ 0 h 63"/>
                <a:gd name="T22" fmla="*/ 2 w 284"/>
                <a:gd name="T23" fmla="*/ 0 h 63"/>
                <a:gd name="T24" fmla="*/ 2 w 284"/>
                <a:gd name="T25" fmla="*/ 0 h 63"/>
                <a:gd name="T26" fmla="*/ 1 w 284"/>
                <a:gd name="T27" fmla="*/ 0 h 63"/>
                <a:gd name="T28" fmla="*/ 1 w 284"/>
                <a:gd name="T29" fmla="*/ 0 h 63"/>
                <a:gd name="T30" fmla="*/ 1 w 284"/>
                <a:gd name="T31" fmla="*/ 0 h 63"/>
                <a:gd name="T32" fmla="*/ 1 w 284"/>
                <a:gd name="T33" fmla="*/ 0 h 63"/>
                <a:gd name="T34" fmla="*/ 1 w 284"/>
                <a:gd name="T35" fmla="*/ 0 h 63"/>
                <a:gd name="T36" fmla="*/ 1 w 284"/>
                <a:gd name="T37" fmla="*/ 0 h 63"/>
                <a:gd name="T38" fmla="*/ 1 w 284"/>
                <a:gd name="T39" fmla="*/ 0 h 63"/>
                <a:gd name="T40" fmla="*/ 1 w 284"/>
                <a:gd name="T41" fmla="*/ 0 h 63"/>
                <a:gd name="T42" fmla="*/ 1 w 284"/>
                <a:gd name="T43" fmla="*/ 0 h 63"/>
                <a:gd name="T44" fmla="*/ 1 w 284"/>
                <a:gd name="T45" fmla="*/ 0 h 63"/>
                <a:gd name="T46" fmla="*/ 1 w 284"/>
                <a:gd name="T47" fmla="*/ 0 h 63"/>
                <a:gd name="T48" fmla="*/ 1 w 284"/>
                <a:gd name="T49" fmla="*/ 0 h 63"/>
                <a:gd name="T50" fmla="*/ 1 w 284"/>
                <a:gd name="T51" fmla="*/ 0 h 63"/>
                <a:gd name="T52" fmla="*/ 1 w 284"/>
                <a:gd name="T53" fmla="*/ 0 h 63"/>
                <a:gd name="T54" fmla="*/ 1 w 284"/>
                <a:gd name="T55" fmla="*/ 0 h 63"/>
                <a:gd name="T56" fmla="*/ 1 w 284"/>
                <a:gd name="T57" fmla="*/ 0 h 63"/>
                <a:gd name="T58" fmla="*/ 1 w 284"/>
                <a:gd name="T59" fmla="*/ 0 h 63"/>
                <a:gd name="T60" fmla="*/ 1 w 284"/>
                <a:gd name="T61" fmla="*/ 0 h 63"/>
                <a:gd name="T62" fmla="*/ 1 w 284"/>
                <a:gd name="T63" fmla="*/ 0 h 63"/>
                <a:gd name="T64" fmla="*/ 1 w 284"/>
                <a:gd name="T65" fmla="*/ 0 h 63"/>
                <a:gd name="T66" fmla="*/ 1 w 284"/>
                <a:gd name="T67" fmla="*/ 0 h 63"/>
                <a:gd name="T68" fmla="*/ 1 w 284"/>
                <a:gd name="T69" fmla="*/ 0 h 63"/>
                <a:gd name="T70" fmla="*/ 1 w 284"/>
                <a:gd name="T71" fmla="*/ 0 h 63"/>
                <a:gd name="T72" fmla="*/ 1 w 284"/>
                <a:gd name="T73" fmla="*/ 0 h 63"/>
                <a:gd name="T74" fmla="*/ 1 w 284"/>
                <a:gd name="T75" fmla="*/ 0 h 63"/>
                <a:gd name="T76" fmla="*/ 0 w 284"/>
                <a:gd name="T77" fmla="*/ 0 h 63"/>
                <a:gd name="T78" fmla="*/ 1 w 284"/>
                <a:gd name="T79" fmla="*/ 0 h 63"/>
                <a:gd name="T80" fmla="*/ 1 w 284"/>
                <a:gd name="T81" fmla="*/ 0 h 63"/>
                <a:gd name="T82" fmla="*/ 1 w 284"/>
                <a:gd name="T83" fmla="*/ 0 h 63"/>
                <a:gd name="T84" fmla="*/ 1 w 284"/>
                <a:gd name="T85" fmla="*/ 0 h 63"/>
                <a:gd name="T86" fmla="*/ 1 w 284"/>
                <a:gd name="T87" fmla="*/ 0 h 63"/>
                <a:gd name="T88" fmla="*/ 1 w 284"/>
                <a:gd name="T89" fmla="*/ 0 h 63"/>
                <a:gd name="T90" fmla="*/ 1 w 284"/>
                <a:gd name="T91" fmla="*/ 0 h 63"/>
                <a:gd name="T92" fmla="*/ 1 w 284"/>
                <a:gd name="T93" fmla="*/ 0 h 63"/>
                <a:gd name="T94" fmla="*/ 1 w 284"/>
                <a:gd name="T95" fmla="*/ 0 h 63"/>
                <a:gd name="T96" fmla="*/ 1 w 284"/>
                <a:gd name="T97" fmla="*/ 0 h 63"/>
                <a:gd name="T98" fmla="*/ 1 w 284"/>
                <a:gd name="T99" fmla="*/ 0 h 63"/>
                <a:gd name="T100" fmla="*/ 1 w 284"/>
                <a:gd name="T101" fmla="*/ 0 h 63"/>
                <a:gd name="T102" fmla="*/ 1 w 284"/>
                <a:gd name="T103" fmla="*/ 0 h 63"/>
                <a:gd name="T104" fmla="*/ 1 w 284"/>
                <a:gd name="T105" fmla="*/ 0 h 63"/>
                <a:gd name="T106" fmla="*/ 1 w 284"/>
                <a:gd name="T107" fmla="*/ 0 h 63"/>
                <a:gd name="T108" fmla="*/ 1 w 284"/>
                <a:gd name="T109" fmla="*/ 0 h 6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4" h="63">
                  <a:moveTo>
                    <a:pt x="112" y="31"/>
                  </a:moveTo>
                  <a:lnTo>
                    <a:pt x="134" y="32"/>
                  </a:lnTo>
                  <a:lnTo>
                    <a:pt x="156" y="36"/>
                  </a:lnTo>
                  <a:lnTo>
                    <a:pt x="179" y="39"/>
                  </a:lnTo>
                  <a:lnTo>
                    <a:pt x="199" y="42"/>
                  </a:lnTo>
                  <a:lnTo>
                    <a:pt x="222" y="43"/>
                  </a:lnTo>
                  <a:lnTo>
                    <a:pt x="242" y="43"/>
                  </a:lnTo>
                  <a:lnTo>
                    <a:pt x="254" y="42"/>
                  </a:lnTo>
                  <a:lnTo>
                    <a:pt x="263" y="39"/>
                  </a:lnTo>
                  <a:lnTo>
                    <a:pt x="274" y="36"/>
                  </a:lnTo>
                  <a:lnTo>
                    <a:pt x="284" y="32"/>
                  </a:lnTo>
                  <a:lnTo>
                    <a:pt x="274" y="42"/>
                  </a:lnTo>
                  <a:lnTo>
                    <a:pt x="265" y="50"/>
                  </a:lnTo>
                  <a:lnTo>
                    <a:pt x="252" y="56"/>
                  </a:lnTo>
                  <a:lnTo>
                    <a:pt x="241" y="60"/>
                  </a:lnTo>
                  <a:lnTo>
                    <a:pt x="229" y="61"/>
                  </a:lnTo>
                  <a:lnTo>
                    <a:pt x="215" y="63"/>
                  </a:lnTo>
                  <a:lnTo>
                    <a:pt x="202" y="63"/>
                  </a:lnTo>
                  <a:lnTo>
                    <a:pt x="188" y="61"/>
                  </a:lnTo>
                  <a:lnTo>
                    <a:pt x="161" y="57"/>
                  </a:lnTo>
                  <a:lnTo>
                    <a:pt x="133" y="52"/>
                  </a:lnTo>
                  <a:lnTo>
                    <a:pt x="106" y="46"/>
                  </a:lnTo>
                  <a:lnTo>
                    <a:pt x="81" y="42"/>
                  </a:lnTo>
                  <a:lnTo>
                    <a:pt x="72" y="39"/>
                  </a:lnTo>
                  <a:lnTo>
                    <a:pt x="62" y="35"/>
                  </a:lnTo>
                  <a:lnTo>
                    <a:pt x="54" y="32"/>
                  </a:lnTo>
                  <a:lnTo>
                    <a:pt x="44" y="28"/>
                  </a:lnTo>
                  <a:lnTo>
                    <a:pt x="34" y="25"/>
                  </a:lnTo>
                  <a:lnTo>
                    <a:pt x="25" y="22"/>
                  </a:lnTo>
                  <a:lnTo>
                    <a:pt x="13" y="20"/>
                  </a:lnTo>
                  <a:lnTo>
                    <a:pt x="4" y="20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7" y="2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9" y="2"/>
                  </a:lnTo>
                  <a:lnTo>
                    <a:pt x="36" y="4"/>
                  </a:lnTo>
                  <a:lnTo>
                    <a:pt x="44" y="7"/>
                  </a:lnTo>
                  <a:lnTo>
                    <a:pt x="51" y="10"/>
                  </a:lnTo>
                  <a:lnTo>
                    <a:pt x="59" y="11"/>
                  </a:lnTo>
                  <a:lnTo>
                    <a:pt x="66" y="13"/>
                  </a:lnTo>
                  <a:lnTo>
                    <a:pt x="73" y="14"/>
                  </a:lnTo>
                  <a:lnTo>
                    <a:pt x="80" y="17"/>
                  </a:lnTo>
                  <a:lnTo>
                    <a:pt x="86" y="18"/>
                  </a:lnTo>
                  <a:lnTo>
                    <a:pt x="93" y="21"/>
                  </a:lnTo>
                  <a:lnTo>
                    <a:pt x="99" y="24"/>
                  </a:lnTo>
                  <a:lnTo>
                    <a:pt x="106" y="27"/>
                  </a:lnTo>
                  <a:lnTo>
                    <a:pt x="112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8" name="Freeform 84"/>
            <p:cNvSpPr>
              <a:spLocks/>
            </p:cNvSpPr>
            <p:nvPr/>
          </p:nvSpPr>
          <p:spPr bwMode="auto">
            <a:xfrm>
              <a:off x="4842" y="3007"/>
              <a:ext cx="117" cy="88"/>
            </a:xfrm>
            <a:custGeom>
              <a:avLst/>
              <a:gdLst>
                <a:gd name="T0" fmla="*/ 1 w 233"/>
                <a:gd name="T1" fmla="*/ 0 h 175"/>
                <a:gd name="T2" fmla="*/ 1 w 233"/>
                <a:gd name="T3" fmla="*/ 1 h 175"/>
                <a:gd name="T4" fmla="*/ 1 w 233"/>
                <a:gd name="T5" fmla="*/ 1 h 175"/>
                <a:gd name="T6" fmla="*/ 1 w 233"/>
                <a:gd name="T7" fmla="*/ 1 h 175"/>
                <a:gd name="T8" fmla="*/ 1 w 233"/>
                <a:gd name="T9" fmla="*/ 1 h 175"/>
                <a:gd name="T10" fmla="*/ 1 w 233"/>
                <a:gd name="T11" fmla="*/ 1 h 175"/>
                <a:gd name="T12" fmla="*/ 1 w 233"/>
                <a:gd name="T13" fmla="*/ 1 h 175"/>
                <a:gd name="T14" fmla="*/ 1 w 233"/>
                <a:gd name="T15" fmla="*/ 1 h 175"/>
                <a:gd name="T16" fmla="*/ 1 w 233"/>
                <a:gd name="T17" fmla="*/ 1 h 175"/>
                <a:gd name="T18" fmla="*/ 1 w 233"/>
                <a:gd name="T19" fmla="*/ 1 h 175"/>
                <a:gd name="T20" fmla="*/ 1 w 233"/>
                <a:gd name="T21" fmla="*/ 1 h 175"/>
                <a:gd name="T22" fmla="*/ 1 w 233"/>
                <a:gd name="T23" fmla="*/ 1 h 175"/>
                <a:gd name="T24" fmla="*/ 1 w 233"/>
                <a:gd name="T25" fmla="*/ 1 h 175"/>
                <a:gd name="T26" fmla="*/ 1 w 233"/>
                <a:gd name="T27" fmla="*/ 1 h 175"/>
                <a:gd name="T28" fmla="*/ 1 w 233"/>
                <a:gd name="T29" fmla="*/ 1 h 175"/>
                <a:gd name="T30" fmla="*/ 1 w 233"/>
                <a:gd name="T31" fmla="*/ 1 h 175"/>
                <a:gd name="T32" fmla="*/ 1 w 233"/>
                <a:gd name="T33" fmla="*/ 1 h 175"/>
                <a:gd name="T34" fmla="*/ 1 w 233"/>
                <a:gd name="T35" fmla="*/ 1 h 175"/>
                <a:gd name="T36" fmla="*/ 1 w 233"/>
                <a:gd name="T37" fmla="*/ 1 h 175"/>
                <a:gd name="T38" fmla="*/ 1 w 233"/>
                <a:gd name="T39" fmla="*/ 1 h 175"/>
                <a:gd name="T40" fmla="*/ 1 w 233"/>
                <a:gd name="T41" fmla="*/ 1 h 175"/>
                <a:gd name="T42" fmla="*/ 1 w 233"/>
                <a:gd name="T43" fmla="*/ 1 h 175"/>
                <a:gd name="T44" fmla="*/ 0 w 233"/>
                <a:gd name="T45" fmla="*/ 1 h 175"/>
                <a:gd name="T46" fmla="*/ 1 w 233"/>
                <a:gd name="T47" fmla="*/ 1 h 175"/>
                <a:gd name="T48" fmla="*/ 1 w 233"/>
                <a:gd name="T49" fmla="*/ 1 h 175"/>
                <a:gd name="T50" fmla="*/ 1 w 233"/>
                <a:gd name="T51" fmla="*/ 1 h 175"/>
                <a:gd name="T52" fmla="*/ 1 w 233"/>
                <a:gd name="T53" fmla="*/ 1 h 175"/>
                <a:gd name="T54" fmla="*/ 1 w 233"/>
                <a:gd name="T55" fmla="*/ 1 h 175"/>
                <a:gd name="T56" fmla="*/ 1 w 233"/>
                <a:gd name="T57" fmla="*/ 1 h 175"/>
                <a:gd name="T58" fmla="*/ 1 w 233"/>
                <a:gd name="T59" fmla="*/ 1 h 175"/>
                <a:gd name="T60" fmla="*/ 1 w 233"/>
                <a:gd name="T61" fmla="*/ 1 h 175"/>
                <a:gd name="T62" fmla="*/ 1 w 233"/>
                <a:gd name="T63" fmla="*/ 1 h 175"/>
                <a:gd name="T64" fmla="*/ 1 w 233"/>
                <a:gd name="T65" fmla="*/ 1 h 175"/>
                <a:gd name="T66" fmla="*/ 1 w 233"/>
                <a:gd name="T67" fmla="*/ 1 h 175"/>
                <a:gd name="T68" fmla="*/ 1 w 233"/>
                <a:gd name="T69" fmla="*/ 1 h 175"/>
                <a:gd name="T70" fmla="*/ 1 w 233"/>
                <a:gd name="T71" fmla="*/ 1 h 175"/>
                <a:gd name="T72" fmla="*/ 1 w 233"/>
                <a:gd name="T73" fmla="*/ 1 h 175"/>
                <a:gd name="T74" fmla="*/ 1 w 233"/>
                <a:gd name="T75" fmla="*/ 1 h 175"/>
                <a:gd name="T76" fmla="*/ 1 w 233"/>
                <a:gd name="T77" fmla="*/ 1 h 175"/>
                <a:gd name="T78" fmla="*/ 1 w 233"/>
                <a:gd name="T79" fmla="*/ 1 h 175"/>
                <a:gd name="T80" fmla="*/ 1 w 233"/>
                <a:gd name="T81" fmla="*/ 1 h 175"/>
                <a:gd name="T82" fmla="*/ 1 w 233"/>
                <a:gd name="T83" fmla="*/ 1 h 175"/>
                <a:gd name="T84" fmla="*/ 1 w 233"/>
                <a:gd name="T85" fmla="*/ 1 h 175"/>
                <a:gd name="T86" fmla="*/ 1 w 233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3" h="175">
                  <a:moveTo>
                    <a:pt x="233" y="0"/>
                  </a:moveTo>
                  <a:lnTo>
                    <a:pt x="230" y="14"/>
                  </a:lnTo>
                  <a:lnTo>
                    <a:pt x="228" y="28"/>
                  </a:lnTo>
                  <a:lnTo>
                    <a:pt x="222" y="40"/>
                  </a:lnTo>
                  <a:lnTo>
                    <a:pt x="215" y="53"/>
                  </a:lnTo>
                  <a:lnTo>
                    <a:pt x="207" y="65"/>
                  </a:lnTo>
                  <a:lnTo>
                    <a:pt x="198" y="76"/>
                  </a:lnTo>
                  <a:lnTo>
                    <a:pt x="189" y="87"/>
                  </a:lnTo>
                  <a:lnTo>
                    <a:pt x="178" y="98"/>
                  </a:lnTo>
                  <a:lnTo>
                    <a:pt x="166" y="108"/>
                  </a:lnTo>
                  <a:lnTo>
                    <a:pt x="154" y="118"/>
                  </a:lnTo>
                  <a:lnTo>
                    <a:pt x="143" y="126"/>
                  </a:lnTo>
                  <a:lnTo>
                    <a:pt x="130" y="135"/>
                  </a:lnTo>
                  <a:lnTo>
                    <a:pt x="104" y="150"/>
                  </a:lnTo>
                  <a:lnTo>
                    <a:pt x="79" y="162"/>
                  </a:lnTo>
                  <a:lnTo>
                    <a:pt x="71" y="165"/>
                  </a:lnTo>
                  <a:lnTo>
                    <a:pt x="61" y="169"/>
                  </a:lnTo>
                  <a:lnTo>
                    <a:pt x="50" y="172"/>
                  </a:lnTo>
                  <a:lnTo>
                    <a:pt x="40" y="173"/>
                  </a:lnTo>
                  <a:lnTo>
                    <a:pt x="30" y="175"/>
                  </a:lnTo>
                  <a:lnTo>
                    <a:pt x="19" y="175"/>
                  </a:lnTo>
                  <a:lnTo>
                    <a:pt x="10" y="175"/>
                  </a:lnTo>
                  <a:lnTo>
                    <a:pt x="0" y="173"/>
                  </a:lnTo>
                  <a:lnTo>
                    <a:pt x="7" y="171"/>
                  </a:lnTo>
                  <a:lnTo>
                    <a:pt x="15" y="168"/>
                  </a:lnTo>
                  <a:lnTo>
                    <a:pt x="25" y="167"/>
                  </a:lnTo>
                  <a:lnTo>
                    <a:pt x="35" y="165"/>
                  </a:lnTo>
                  <a:lnTo>
                    <a:pt x="44" y="164"/>
                  </a:lnTo>
                  <a:lnTo>
                    <a:pt x="54" y="162"/>
                  </a:lnTo>
                  <a:lnTo>
                    <a:pt x="62" y="158"/>
                  </a:lnTo>
                  <a:lnTo>
                    <a:pt x="71" y="154"/>
                  </a:lnTo>
                  <a:lnTo>
                    <a:pt x="96" y="143"/>
                  </a:lnTo>
                  <a:lnTo>
                    <a:pt x="119" y="128"/>
                  </a:lnTo>
                  <a:lnTo>
                    <a:pt x="141" y="112"/>
                  </a:lnTo>
                  <a:lnTo>
                    <a:pt x="162" y="93"/>
                  </a:lnTo>
                  <a:lnTo>
                    <a:pt x="172" y="83"/>
                  </a:lnTo>
                  <a:lnTo>
                    <a:pt x="180" y="74"/>
                  </a:lnTo>
                  <a:lnTo>
                    <a:pt x="189" y="62"/>
                  </a:lnTo>
                  <a:lnTo>
                    <a:pt x="197" y="51"/>
                  </a:lnTo>
                  <a:lnTo>
                    <a:pt x="204" y="39"/>
                  </a:lnTo>
                  <a:lnTo>
                    <a:pt x="211" y="26"/>
                  </a:lnTo>
                  <a:lnTo>
                    <a:pt x="218" y="14"/>
                  </a:lnTo>
                  <a:lnTo>
                    <a:pt x="223" y="1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9" name="Freeform 85"/>
            <p:cNvSpPr>
              <a:spLocks/>
            </p:cNvSpPr>
            <p:nvPr/>
          </p:nvSpPr>
          <p:spPr bwMode="auto">
            <a:xfrm>
              <a:off x="4879" y="3050"/>
              <a:ext cx="88" cy="52"/>
            </a:xfrm>
            <a:custGeom>
              <a:avLst/>
              <a:gdLst>
                <a:gd name="T0" fmla="*/ 1 w 176"/>
                <a:gd name="T1" fmla="*/ 1 h 103"/>
                <a:gd name="T2" fmla="*/ 1 w 176"/>
                <a:gd name="T3" fmla="*/ 1 h 103"/>
                <a:gd name="T4" fmla="*/ 1 w 176"/>
                <a:gd name="T5" fmla="*/ 1 h 103"/>
                <a:gd name="T6" fmla="*/ 1 w 176"/>
                <a:gd name="T7" fmla="*/ 1 h 103"/>
                <a:gd name="T8" fmla="*/ 1 w 176"/>
                <a:gd name="T9" fmla="*/ 1 h 103"/>
                <a:gd name="T10" fmla="*/ 1 w 176"/>
                <a:gd name="T11" fmla="*/ 1 h 103"/>
                <a:gd name="T12" fmla="*/ 1 w 176"/>
                <a:gd name="T13" fmla="*/ 1 h 103"/>
                <a:gd name="T14" fmla="*/ 1 w 176"/>
                <a:gd name="T15" fmla="*/ 1 h 103"/>
                <a:gd name="T16" fmla="*/ 1 w 176"/>
                <a:gd name="T17" fmla="*/ 1 h 103"/>
                <a:gd name="T18" fmla="*/ 1 w 176"/>
                <a:gd name="T19" fmla="*/ 1 h 103"/>
                <a:gd name="T20" fmla="*/ 1 w 176"/>
                <a:gd name="T21" fmla="*/ 1 h 103"/>
                <a:gd name="T22" fmla="*/ 1 w 176"/>
                <a:gd name="T23" fmla="*/ 1 h 103"/>
                <a:gd name="T24" fmla="*/ 1 w 176"/>
                <a:gd name="T25" fmla="*/ 1 h 103"/>
                <a:gd name="T26" fmla="*/ 1 w 176"/>
                <a:gd name="T27" fmla="*/ 1 h 103"/>
                <a:gd name="T28" fmla="*/ 1 w 176"/>
                <a:gd name="T29" fmla="*/ 1 h 103"/>
                <a:gd name="T30" fmla="*/ 1 w 176"/>
                <a:gd name="T31" fmla="*/ 1 h 103"/>
                <a:gd name="T32" fmla="*/ 0 w 176"/>
                <a:gd name="T33" fmla="*/ 1 h 103"/>
                <a:gd name="T34" fmla="*/ 0 w 176"/>
                <a:gd name="T35" fmla="*/ 1 h 103"/>
                <a:gd name="T36" fmla="*/ 1 w 176"/>
                <a:gd name="T37" fmla="*/ 1 h 103"/>
                <a:gd name="T38" fmla="*/ 1 w 176"/>
                <a:gd name="T39" fmla="*/ 1 h 103"/>
                <a:gd name="T40" fmla="*/ 1 w 176"/>
                <a:gd name="T41" fmla="*/ 1 h 103"/>
                <a:gd name="T42" fmla="*/ 1 w 176"/>
                <a:gd name="T43" fmla="*/ 1 h 103"/>
                <a:gd name="T44" fmla="*/ 1 w 176"/>
                <a:gd name="T45" fmla="*/ 1 h 103"/>
                <a:gd name="T46" fmla="*/ 1 w 176"/>
                <a:gd name="T47" fmla="*/ 1 h 103"/>
                <a:gd name="T48" fmla="*/ 1 w 176"/>
                <a:gd name="T49" fmla="*/ 1 h 103"/>
                <a:gd name="T50" fmla="*/ 1 w 176"/>
                <a:gd name="T51" fmla="*/ 0 h 103"/>
                <a:gd name="T52" fmla="*/ 1 w 176"/>
                <a:gd name="T53" fmla="*/ 1 h 10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03">
                  <a:moveTo>
                    <a:pt x="176" y="1"/>
                  </a:moveTo>
                  <a:lnTo>
                    <a:pt x="174" y="8"/>
                  </a:lnTo>
                  <a:lnTo>
                    <a:pt x="171" y="14"/>
                  </a:lnTo>
                  <a:lnTo>
                    <a:pt x="168" y="19"/>
                  </a:lnTo>
                  <a:lnTo>
                    <a:pt x="164" y="24"/>
                  </a:lnTo>
                  <a:lnTo>
                    <a:pt x="160" y="28"/>
                  </a:lnTo>
                  <a:lnTo>
                    <a:pt x="154" y="32"/>
                  </a:lnTo>
                  <a:lnTo>
                    <a:pt x="149" y="36"/>
                  </a:lnTo>
                  <a:lnTo>
                    <a:pt x="143" y="40"/>
                  </a:lnTo>
                  <a:lnTo>
                    <a:pt x="126" y="51"/>
                  </a:lnTo>
                  <a:lnTo>
                    <a:pt x="111" y="61"/>
                  </a:lnTo>
                  <a:lnTo>
                    <a:pt x="94" y="72"/>
                  </a:lnTo>
                  <a:lnTo>
                    <a:pt x="76" y="82"/>
                  </a:lnTo>
                  <a:lnTo>
                    <a:pt x="60" y="90"/>
                  </a:lnTo>
                  <a:lnTo>
                    <a:pt x="40" y="96"/>
                  </a:lnTo>
                  <a:lnTo>
                    <a:pt x="21" y="100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24" y="90"/>
                  </a:lnTo>
                  <a:lnTo>
                    <a:pt x="46" y="82"/>
                  </a:lnTo>
                  <a:lnTo>
                    <a:pt x="67" y="72"/>
                  </a:lnTo>
                  <a:lnTo>
                    <a:pt x="88" y="61"/>
                  </a:lnTo>
                  <a:lnTo>
                    <a:pt x="107" y="47"/>
                  </a:lnTo>
                  <a:lnTo>
                    <a:pt x="125" y="32"/>
                  </a:lnTo>
                  <a:lnTo>
                    <a:pt x="143" y="17"/>
                  </a:lnTo>
                  <a:lnTo>
                    <a:pt x="160" y="0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0" name="Freeform 86"/>
            <p:cNvSpPr>
              <a:spLocks/>
            </p:cNvSpPr>
            <p:nvPr/>
          </p:nvSpPr>
          <p:spPr bwMode="auto">
            <a:xfrm>
              <a:off x="4613" y="3118"/>
              <a:ext cx="362" cy="90"/>
            </a:xfrm>
            <a:custGeom>
              <a:avLst/>
              <a:gdLst>
                <a:gd name="T0" fmla="*/ 3 w 723"/>
                <a:gd name="T1" fmla="*/ 1 h 180"/>
                <a:gd name="T2" fmla="*/ 3 w 723"/>
                <a:gd name="T3" fmla="*/ 1 h 180"/>
                <a:gd name="T4" fmla="*/ 3 w 723"/>
                <a:gd name="T5" fmla="*/ 1 h 180"/>
                <a:gd name="T6" fmla="*/ 3 w 723"/>
                <a:gd name="T7" fmla="*/ 1 h 180"/>
                <a:gd name="T8" fmla="*/ 3 w 723"/>
                <a:gd name="T9" fmla="*/ 1 h 180"/>
                <a:gd name="T10" fmla="*/ 3 w 723"/>
                <a:gd name="T11" fmla="*/ 1 h 180"/>
                <a:gd name="T12" fmla="*/ 3 w 723"/>
                <a:gd name="T13" fmla="*/ 1 h 180"/>
                <a:gd name="T14" fmla="*/ 3 w 723"/>
                <a:gd name="T15" fmla="*/ 1 h 180"/>
                <a:gd name="T16" fmla="*/ 3 w 723"/>
                <a:gd name="T17" fmla="*/ 1 h 180"/>
                <a:gd name="T18" fmla="*/ 3 w 723"/>
                <a:gd name="T19" fmla="*/ 1 h 180"/>
                <a:gd name="T20" fmla="*/ 3 w 723"/>
                <a:gd name="T21" fmla="*/ 1 h 180"/>
                <a:gd name="T22" fmla="*/ 3 w 723"/>
                <a:gd name="T23" fmla="*/ 1 h 180"/>
                <a:gd name="T24" fmla="*/ 3 w 723"/>
                <a:gd name="T25" fmla="*/ 1 h 180"/>
                <a:gd name="T26" fmla="*/ 3 w 723"/>
                <a:gd name="T27" fmla="*/ 1 h 180"/>
                <a:gd name="T28" fmla="*/ 3 w 723"/>
                <a:gd name="T29" fmla="*/ 1 h 180"/>
                <a:gd name="T30" fmla="*/ 2 w 723"/>
                <a:gd name="T31" fmla="*/ 1 h 180"/>
                <a:gd name="T32" fmla="*/ 2 w 723"/>
                <a:gd name="T33" fmla="*/ 1 h 180"/>
                <a:gd name="T34" fmla="*/ 2 w 723"/>
                <a:gd name="T35" fmla="*/ 1 h 180"/>
                <a:gd name="T36" fmla="*/ 2 w 723"/>
                <a:gd name="T37" fmla="*/ 1 h 180"/>
                <a:gd name="T38" fmla="*/ 2 w 723"/>
                <a:gd name="T39" fmla="*/ 1 h 180"/>
                <a:gd name="T40" fmla="*/ 2 w 723"/>
                <a:gd name="T41" fmla="*/ 1 h 180"/>
                <a:gd name="T42" fmla="*/ 1 w 723"/>
                <a:gd name="T43" fmla="*/ 1 h 180"/>
                <a:gd name="T44" fmla="*/ 1 w 723"/>
                <a:gd name="T45" fmla="*/ 1 h 180"/>
                <a:gd name="T46" fmla="*/ 1 w 723"/>
                <a:gd name="T47" fmla="*/ 1 h 180"/>
                <a:gd name="T48" fmla="*/ 1 w 723"/>
                <a:gd name="T49" fmla="*/ 1 h 180"/>
                <a:gd name="T50" fmla="*/ 1 w 723"/>
                <a:gd name="T51" fmla="*/ 1 h 180"/>
                <a:gd name="T52" fmla="*/ 1 w 723"/>
                <a:gd name="T53" fmla="*/ 1 h 180"/>
                <a:gd name="T54" fmla="*/ 1 w 723"/>
                <a:gd name="T55" fmla="*/ 1 h 180"/>
                <a:gd name="T56" fmla="*/ 0 w 723"/>
                <a:gd name="T57" fmla="*/ 1 h 180"/>
                <a:gd name="T58" fmla="*/ 0 w 723"/>
                <a:gd name="T59" fmla="*/ 1 h 180"/>
                <a:gd name="T60" fmla="*/ 0 w 723"/>
                <a:gd name="T61" fmla="*/ 1 h 180"/>
                <a:gd name="T62" fmla="*/ 1 w 723"/>
                <a:gd name="T63" fmla="*/ 1 h 180"/>
                <a:gd name="T64" fmla="*/ 1 w 723"/>
                <a:gd name="T65" fmla="*/ 1 h 180"/>
                <a:gd name="T66" fmla="*/ 1 w 723"/>
                <a:gd name="T67" fmla="*/ 1 h 180"/>
                <a:gd name="T68" fmla="*/ 1 w 723"/>
                <a:gd name="T69" fmla="*/ 1 h 180"/>
                <a:gd name="T70" fmla="*/ 1 w 723"/>
                <a:gd name="T71" fmla="*/ 1 h 180"/>
                <a:gd name="T72" fmla="*/ 1 w 723"/>
                <a:gd name="T73" fmla="*/ 1 h 180"/>
                <a:gd name="T74" fmla="*/ 1 w 723"/>
                <a:gd name="T75" fmla="*/ 1 h 180"/>
                <a:gd name="T76" fmla="*/ 2 w 723"/>
                <a:gd name="T77" fmla="*/ 1 h 180"/>
                <a:gd name="T78" fmla="*/ 2 w 723"/>
                <a:gd name="T79" fmla="*/ 1 h 180"/>
                <a:gd name="T80" fmla="*/ 2 w 723"/>
                <a:gd name="T81" fmla="*/ 0 h 180"/>
                <a:gd name="T82" fmla="*/ 2 w 723"/>
                <a:gd name="T83" fmla="*/ 1 h 180"/>
                <a:gd name="T84" fmla="*/ 3 w 723"/>
                <a:gd name="T85" fmla="*/ 1 h 180"/>
                <a:gd name="T86" fmla="*/ 3 w 723"/>
                <a:gd name="T87" fmla="*/ 1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23" h="180">
                  <a:moveTo>
                    <a:pt x="605" y="30"/>
                  </a:moveTo>
                  <a:lnTo>
                    <a:pt x="615" y="36"/>
                  </a:lnTo>
                  <a:lnTo>
                    <a:pt x="626" y="41"/>
                  </a:lnTo>
                  <a:lnTo>
                    <a:pt x="636" y="47"/>
                  </a:lnTo>
                  <a:lnTo>
                    <a:pt x="645" y="51"/>
                  </a:lnTo>
                  <a:lnTo>
                    <a:pt x="656" y="55"/>
                  </a:lnTo>
                  <a:lnTo>
                    <a:pt x="668" y="59"/>
                  </a:lnTo>
                  <a:lnTo>
                    <a:pt x="679" y="62"/>
                  </a:lnTo>
                  <a:lnTo>
                    <a:pt x="690" y="66"/>
                  </a:lnTo>
                  <a:lnTo>
                    <a:pt x="690" y="69"/>
                  </a:lnTo>
                  <a:lnTo>
                    <a:pt x="691" y="73"/>
                  </a:lnTo>
                  <a:lnTo>
                    <a:pt x="692" y="76"/>
                  </a:lnTo>
                  <a:lnTo>
                    <a:pt x="694" y="79"/>
                  </a:lnTo>
                  <a:lnTo>
                    <a:pt x="699" y="83"/>
                  </a:lnTo>
                  <a:lnTo>
                    <a:pt x="706" y="87"/>
                  </a:lnTo>
                  <a:lnTo>
                    <a:pt x="712" y="91"/>
                  </a:lnTo>
                  <a:lnTo>
                    <a:pt x="716" y="97"/>
                  </a:lnTo>
                  <a:lnTo>
                    <a:pt x="716" y="100"/>
                  </a:lnTo>
                  <a:lnTo>
                    <a:pt x="717" y="102"/>
                  </a:lnTo>
                  <a:lnTo>
                    <a:pt x="716" y="105"/>
                  </a:lnTo>
                  <a:lnTo>
                    <a:pt x="715" y="109"/>
                  </a:lnTo>
                  <a:lnTo>
                    <a:pt x="723" y="123"/>
                  </a:lnTo>
                  <a:lnTo>
                    <a:pt x="705" y="105"/>
                  </a:lnTo>
                  <a:lnTo>
                    <a:pt x="687" y="90"/>
                  </a:lnTo>
                  <a:lnTo>
                    <a:pt x="666" y="76"/>
                  </a:lnTo>
                  <a:lnTo>
                    <a:pt x="645" y="65"/>
                  </a:lnTo>
                  <a:lnTo>
                    <a:pt x="624" y="54"/>
                  </a:lnTo>
                  <a:lnTo>
                    <a:pt x="602" y="45"/>
                  </a:lnTo>
                  <a:lnTo>
                    <a:pt x="579" y="39"/>
                  </a:lnTo>
                  <a:lnTo>
                    <a:pt x="555" y="32"/>
                  </a:lnTo>
                  <a:lnTo>
                    <a:pt x="531" y="27"/>
                  </a:lnTo>
                  <a:lnTo>
                    <a:pt x="508" y="23"/>
                  </a:lnTo>
                  <a:lnTo>
                    <a:pt x="484" y="22"/>
                  </a:lnTo>
                  <a:lnTo>
                    <a:pt x="459" y="20"/>
                  </a:lnTo>
                  <a:lnTo>
                    <a:pt x="436" y="20"/>
                  </a:lnTo>
                  <a:lnTo>
                    <a:pt x="411" y="22"/>
                  </a:lnTo>
                  <a:lnTo>
                    <a:pt x="387" y="23"/>
                  </a:lnTo>
                  <a:lnTo>
                    <a:pt x="364" y="26"/>
                  </a:lnTo>
                  <a:lnTo>
                    <a:pt x="346" y="32"/>
                  </a:lnTo>
                  <a:lnTo>
                    <a:pt x="327" y="36"/>
                  </a:lnTo>
                  <a:lnTo>
                    <a:pt x="308" y="40"/>
                  </a:lnTo>
                  <a:lnTo>
                    <a:pt x="289" y="44"/>
                  </a:lnTo>
                  <a:lnTo>
                    <a:pt x="269" y="48"/>
                  </a:lnTo>
                  <a:lnTo>
                    <a:pt x="251" y="52"/>
                  </a:lnTo>
                  <a:lnTo>
                    <a:pt x="235" y="58"/>
                  </a:lnTo>
                  <a:lnTo>
                    <a:pt x="218" y="65"/>
                  </a:lnTo>
                  <a:lnTo>
                    <a:pt x="196" y="69"/>
                  </a:lnTo>
                  <a:lnTo>
                    <a:pt x="175" y="75"/>
                  </a:lnTo>
                  <a:lnTo>
                    <a:pt x="155" y="83"/>
                  </a:lnTo>
                  <a:lnTo>
                    <a:pt x="136" y="93"/>
                  </a:lnTo>
                  <a:lnTo>
                    <a:pt x="117" y="104"/>
                  </a:lnTo>
                  <a:lnTo>
                    <a:pt x="97" y="113"/>
                  </a:lnTo>
                  <a:lnTo>
                    <a:pt x="79" y="123"/>
                  </a:lnTo>
                  <a:lnTo>
                    <a:pt x="60" y="133"/>
                  </a:lnTo>
                  <a:lnTo>
                    <a:pt x="6" y="180"/>
                  </a:lnTo>
                  <a:lnTo>
                    <a:pt x="3" y="179"/>
                  </a:lnTo>
                  <a:lnTo>
                    <a:pt x="1" y="176"/>
                  </a:lnTo>
                  <a:lnTo>
                    <a:pt x="0" y="173"/>
                  </a:lnTo>
                  <a:lnTo>
                    <a:pt x="0" y="170"/>
                  </a:lnTo>
                  <a:lnTo>
                    <a:pt x="0" y="166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10" y="141"/>
                  </a:lnTo>
                  <a:lnTo>
                    <a:pt x="22" y="129"/>
                  </a:lnTo>
                  <a:lnTo>
                    <a:pt x="35" y="118"/>
                  </a:lnTo>
                  <a:lnTo>
                    <a:pt x="49" y="107"/>
                  </a:lnTo>
                  <a:lnTo>
                    <a:pt x="62" y="98"/>
                  </a:lnTo>
                  <a:lnTo>
                    <a:pt x="78" y="91"/>
                  </a:lnTo>
                  <a:lnTo>
                    <a:pt x="93" y="84"/>
                  </a:lnTo>
                  <a:lnTo>
                    <a:pt x="110" y="77"/>
                  </a:lnTo>
                  <a:lnTo>
                    <a:pt x="135" y="66"/>
                  </a:lnTo>
                  <a:lnTo>
                    <a:pt x="160" y="55"/>
                  </a:lnTo>
                  <a:lnTo>
                    <a:pt x="186" y="44"/>
                  </a:lnTo>
                  <a:lnTo>
                    <a:pt x="212" y="34"/>
                  </a:lnTo>
                  <a:lnTo>
                    <a:pt x="239" y="26"/>
                  </a:lnTo>
                  <a:lnTo>
                    <a:pt x="265" y="18"/>
                  </a:lnTo>
                  <a:lnTo>
                    <a:pt x="293" y="11"/>
                  </a:lnTo>
                  <a:lnTo>
                    <a:pt x="321" y="4"/>
                  </a:lnTo>
                  <a:lnTo>
                    <a:pt x="355" y="1"/>
                  </a:lnTo>
                  <a:lnTo>
                    <a:pt x="389" y="0"/>
                  </a:lnTo>
                  <a:lnTo>
                    <a:pt x="422" y="0"/>
                  </a:lnTo>
                  <a:lnTo>
                    <a:pt x="454" y="1"/>
                  </a:lnTo>
                  <a:lnTo>
                    <a:pt x="486" y="2"/>
                  </a:lnTo>
                  <a:lnTo>
                    <a:pt x="516" y="7"/>
                  </a:lnTo>
                  <a:lnTo>
                    <a:pt x="547" y="11"/>
                  </a:lnTo>
                  <a:lnTo>
                    <a:pt x="577" y="15"/>
                  </a:lnTo>
                  <a:lnTo>
                    <a:pt x="605" y="30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1" name="Freeform 87"/>
            <p:cNvSpPr>
              <a:spLocks/>
            </p:cNvSpPr>
            <p:nvPr/>
          </p:nvSpPr>
          <p:spPr bwMode="auto">
            <a:xfrm>
              <a:off x="4620" y="3139"/>
              <a:ext cx="355" cy="181"/>
            </a:xfrm>
            <a:custGeom>
              <a:avLst/>
              <a:gdLst>
                <a:gd name="T0" fmla="*/ 3 w 709"/>
                <a:gd name="T1" fmla="*/ 0 h 364"/>
                <a:gd name="T2" fmla="*/ 3 w 709"/>
                <a:gd name="T3" fmla="*/ 0 h 364"/>
                <a:gd name="T4" fmla="*/ 3 w 709"/>
                <a:gd name="T5" fmla="*/ 0 h 364"/>
                <a:gd name="T6" fmla="*/ 3 w 709"/>
                <a:gd name="T7" fmla="*/ 0 h 364"/>
                <a:gd name="T8" fmla="*/ 3 w 709"/>
                <a:gd name="T9" fmla="*/ 0 h 364"/>
                <a:gd name="T10" fmla="*/ 3 w 709"/>
                <a:gd name="T11" fmla="*/ 0 h 364"/>
                <a:gd name="T12" fmla="*/ 3 w 709"/>
                <a:gd name="T13" fmla="*/ 0 h 364"/>
                <a:gd name="T14" fmla="*/ 3 w 709"/>
                <a:gd name="T15" fmla="*/ 0 h 364"/>
                <a:gd name="T16" fmla="*/ 3 w 709"/>
                <a:gd name="T17" fmla="*/ 0 h 364"/>
                <a:gd name="T18" fmla="*/ 3 w 709"/>
                <a:gd name="T19" fmla="*/ 0 h 364"/>
                <a:gd name="T20" fmla="*/ 3 w 709"/>
                <a:gd name="T21" fmla="*/ 0 h 364"/>
                <a:gd name="T22" fmla="*/ 3 w 709"/>
                <a:gd name="T23" fmla="*/ 0 h 364"/>
                <a:gd name="T24" fmla="*/ 3 w 709"/>
                <a:gd name="T25" fmla="*/ 0 h 364"/>
                <a:gd name="T26" fmla="*/ 3 w 709"/>
                <a:gd name="T27" fmla="*/ 0 h 364"/>
                <a:gd name="T28" fmla="*/ 2 w 709"/>
                <a:gd name="T29" fmla="*/ 0 h 364"/>
                <a:gd name="T30" fmla="*/ 2 w 709"/>
                <a:gd name="T31" fmla="*/ 0 h 364"/>
                <a:gd name="T32" fmla="*/ 2 w 709"/>
                <a:gd name="T33" fmla="*/ 0 h 364"/>
                <a:gd name="T34" fmla="*/ 2 w 709"/>
                <a:gd name="T35" fmla="*/ 0 h 364"/>
                <a:gd name="T36" fmla="*/ 2 w 709"/>
                <a:gd name="T37" fmla="*/ 0 h 364"/>
                <a:gd name="T38" fmla="*/ 1 w 709"/>
                <a:gd name="T39" fmla="*/ 0 h 364"/>
                <a:gd name="T40" fmla="*/ 1 w 709"/>
                <a:gd name="T41" fmla="*/ 0 h 364"/>
                <a:gd name="T42" fmla="*/ 1 w 709"/>
                <a:gd name="T43" fmla="*/ 0 h 364"/>
                <a:gd name="T44" fmla="*/ 1 w 709"/>
                <a:gd name="T45" fmla="*/ 0 h 364"/>
                <a:gd name="T46" fmla="*/ 1 w 709"/>
                <a:gd name="T47" fmla="*/ 0 h 364"/>
                <a:gd name="T48" fmla="*/ 1 w 709"/>
                <a:gd name="T49" fmla="*/ 0 h 364"/>
                <a:gd name="T50" fmla="*/ 1 w 709"/>
                <a:gd name="T51" fmla="*/ 0 h 364"/>
                <a:gd name="T52" fmla="*/ 1 w 709"/>
                <a:gd name="T53" fmla="*/ 0 h 364"/>
                <a:gd name="T54" fmla="*/ 1 w 709"/>
                <a:gd name="T55" fmla="*/ 0 h 364"/>
                <a:gd name="T56" fmla="*/ 1 w 709"/>
                <a:gd name="T57" fmla="*/ 0 h 364"/>
                <a:gd name="T58" fmla="*/ 1 w 709"/>
                <a:gd name="T59" fmla="*/ 1 h 364"/>
                <a:gd name="T60" fmla="*/ 1 w 709"/>
                <a:gd name="T61" fmla="*/ 1 h 364"/>
                <a:gd name="T62" fmla="*/ 1 w 709"/>
                <a:gd name="T63" fmla="*/ 1 h 364"/>
                <a:gd name="T64" fmla="*/ 1 w 709"/>
                <a:gd name="T65" fmla="*/ 1 h 364"/>
                <a:gd name="T66" fmla="*/ 1 w 709"/>
                <a:gd name="T67" fmla="*/ 1 h 364"/>
                <a:gd name="T68" fmla="*/ 1 w 709"/>
                <a:gd name="T69" fmla="*/ 1 h 364"/>
                <a:gd name="T70" fmla="*/ 1 w 709"/>
                <a:gd name="T71" fmla="*/ 1 h 364"/>
                <a:gd name="T72" fmla="*/ 1 w 709"/>
                <a:gd name="T73" fmla="*/ 1 h 364"/>
                <a:gd name="T74" fmla="*/ 1 w 709"/>
                <a:gd name="T75" fmla="*/ 1 h 364"/>
                <a:gd name="T76" fmla="*/ 1 w 709"/>
                <a:gd name="T77" fmla="*/ 1 h 364"/>
                <a:gd name="T78" fmla="*/ 1 w 709"/>
                <a:gd name="T79" fmla="*/ 1 h 364"/>
                <a:gd name="T80" fmla="*/ 1 w 709"/>
                <a:gd name="T81" fmla="*/ 1 h 364"/>
                <a:gd name="T82" fmla="*/ 1 w 709"/>
                <a:gd name="T83" fmla="*/ 1 h 364"/>
                <a:gd name="T84" fmla="*/ 1 w 709"/>
                <a:gd name="T85" fmla="*/ 0 h 364"/>
                <a:gd name="T86" fmla="*/ 1 w 709"/>
                <a:gd name="T87" fmla="*/ 0 h 364"/>
                <a:gd name="T88" fmla="*/ 1 w 709"/>
                <a:gd name="T89" fmla="*/ 0 h 364"/>
                <a:gd name="T90" fmla="*/ 1 w 709"/>
                <a:gd name="T91" fmla="*/ 0 h 364"/>
                <a:gd name="T92" fmla="*/ 1 w 709"/>
                <a:gd name="T93" fmla="*/ 0 h 364"/>
                <a:gd name="T94" fmla="*/ 1 w 709"/>
                <a:gd name="T95" fmla="*/ 0 h 364"/>
                <a:gd name="T96" fmla="*/ 1 w 709"/>
                <a:gd name="T97" fmla="*/ 0 h 364"/>
                <a:gd name="T98" fmla="*/ 1 w 709"/>
                <a:gd name="T99" fmla="*/ 0 h 364"/>
                <a:gd name="T100" fmla="*/ 1 w 709"/>
                <a:gd name="T101" fmla="*/ 0 h 364"/>
                <a:gd name="T102" fmla="*/ 2 w 709"/>
                <a:gd name="T103" fmla="*/ 0 h 364"/>
                <a:gd name="T104" fmla="*/ 2 w 709"/>
                <a:gd name="T105" fmla="*/ 0 h 364"/>
                <a:gd name="T106" fmla="*/ 2 w 709"/>
                <a:gd name="T107" fmla="*/ 0 h 364"/>
                <a:gd name="T108" fmla="*/ 2 w 709"/>
                <a:gd name="T109" fmla="*/ 0 h 364"/>
                <a:gd name="T110" fmla="*/ 2 w 709"/>
                <a:gd name="T111" fmla="*/ 0 h 364"/>
                <a:gd name="T112" fmla="*/ 2 w 709"/>
                <a:gd name="T113" fmla="*/ 0 h 364"/>
                <a:gd name="T114" fmla="*/ 3 w 709"/>
                <a:gd name="T115" fmla="*/ 0 h 364"/>
                <a:gd name="T116" fmla="*/ 3 w 709"/>
                <a:gd name="T117" fmla="*/ 0 h 3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09" h="364">
                  <a:moveTo>
                    <a:pt x="544" y="16"/>
                  </a:moveTo>
                  <a:lnTo>
                    <a:pt x="555" y="21"/>
                  </a:lnTo>
                  <a:lnTo>
                    <a:pt x="567" y="27"/>
                  </a:lnTo>
                  <a:lnTo>
                    <a:pt x="579" y="31"/>
                  </a:lnTo>
                  <a:lnTo>
                    <a:pt x="591" y="35"/>
                  </a:lnTo>
                  <a:lnTo>
                    <a:pt x="602" y="39"/>
                  </a:lnTo>
                  <a:lnTo>
                    <a:pt x="613" y="45"/>
                  </a:lnTo>
                  <a:lnTo>
                    <a:pt x="624" y="50"/>
                  </a:lnTo>
                  <a:lnTo>
                    <a:pt x="634" y="59"/>
                  </a:lnTo>
                  <a:lnTo>
                    <a:pt x="645" y="64"/>
                  </a:lnTo>
                  <a:lnTo>
                    <a:pt x="655" y="70"/>
                  </a:lnTo>
                  <a:lnTo>
                    <a:pt x="665" y="78"/>
                  </a:lnTo>
                  <a:lnTo>
                    <a:pt x="673" y="86"/>
                  </a:lnTo>
                  <a:lnTo>
                    <a:pt x="681" y="96"/>
                  </a:lnTo>
                  <a:lnTo>
                    <a:pt x="690" y="106"/>
                  </a:lnTo>
                  <a:lnTo>
                    <a:pt x="698" y="116"/>
                  </a:lnTo>
                  <a:lnTo>
                    <a:pt x="706" y="124"/>
                  </a:lnTo>
                  <a:lnTo>
                    <a:pt x="709" y="134"/>
                  </a:lnTo>
                  <a:lnTo>
                    <a:pt x="709" y="142"/>
                  </a:lnTo>
                  <a:lnTo>
                    <a:pt x="708" y="150"/>
                  </a:lnTo>
                  <a:lnTo>
                    <a:pt x="703" y="159"/>
                  </a:lnTo>
                  <a:lnTo>
                    <a:pt x="701" y="168"/>
                  </a:lnTo>
                  <a:lnTo>
                    <a:pt x="697" y="177"/>
                  </a:lnTo>
                  <a:lnTo>
                    <a:pt x="695" y="186"/>
                  </a:lnTo>
                  <a:lnTo>
                    <a:pt x="694" y="196"/>
                  </a:lnTo>
                  <a:lnTo>
                    <a:pt x="688" y="185"/>
                  </a:lnTo>
                  <a:lnTo>
                    <a:pt x="683" y="172"/>
                  </a:lnTo>
                  <a:lnTo>
                    <a:pt x="676" y="161"/>
                  </a:lnTo>
                  <a:lnTo>
                    <a:pt x="669" y="150"/>
                  </a:lnTo>
                  <a:lnTo>
                    <a:pt x="660" y="139"/>
                  </a:lnTo>
                  <a:lnTo>
                    <a:pt x="652" y="128"/>
                  </a:lnTo>
                  <a:lnTo>
                    <a:pt x="642" y="118"/>
                  </a:lnTo>
                  <a:lnTo>
                    <a:pt x="633" y="109"/>
                  </a:lnTo>
                  <a:lnTo>
                    <a:pt x="622" y="100"/>
                  </a:lnTo>
                  <a:lnTo>
                    <a:pt x="610" y="92"/>
                  </a:lnTo>
                  <a:lnTo>
                    <a:pt x="599" y="84"/>
                  </a:lnTo>
                  <a:lnTo>
                    <a:pt x="588" y="77"/>
                  </a:lnTo>
                  <a:lnTo>
                    <a:pt x="576" y="71"/>
                  </a:lnTo>
                  <a:lnTo>
                    <a:pt x="563" y="67"/>
                  </a:lnTo>
                  <a:lnTo>
                    <a:pt x="549" y="63"/>
                  </a:lnTo>
                  <a:lnTo>
                    <a:pt x="536" y="60"/>
                  </a:lnTo>
                  <a:lnTo>
                    <a:pt x="524" y="56"/>
                  </a:lnTo>
                  <a:lnTo>
                    <a:pt x="513" y="53"/>
                  </a:lnTo>
                  <a:lnTo>
                    <a:pt x="501" y="52"/>
                  </a:lnTo>
                  <a:lnTo>
                    <a:pt x="488" y="50"/>
                  </a:lnTo>
                  <a:lnTo>
                    <a:pt x="476" y="50"/>
                  </a:lnTo>
                  <a:lnTo>
                    <a:pt x="463" y="50"/>
                  </a:lnTo>
                  <a:lnTo>
                    <a:pt x="449" y="50"/>
                  </a:lnTo>
                  <a:lnTo>
                    <a:pt x="437" y="49"/>
                  </a:lnTo>
                  <a:lnTo>
                    <a:pt x="415" y="47"/>
                  </a:lnTo>
                  <a:lnTo>
                    <a:pt x="393" y="47"/>
                  </a:lnTo>
                  <a:lnTo>
                    <a:pt x="370" y="47"/>
                  </a:lnTo>
                  <a:lnTo>
                    <a:pt x="350" y="49"/>
                  </a:lnTo>
                  <a:lnTo>
                    <a:pt x="327" y="50"/>
                  </a:lnTo>
                  <a:lnTo>
                    <a:pt x="305" y="53"/>
                  </a:lnTo>
                  <a:lnTo>
                    <a:pt x="282" y="56"/>
                  </a:lnTo>
                  <a:lnTo>
                    <a:pt x="258" y="59"/>
                  </a:lnTo>
                  <a:lnTo>
                    <a:pt x="240" y="60"/>
                  </a:lnTo>
                  <a:lnTo>
                    <a:pt x="223" y="64"/>
                  </a:lnTo>
                  <a:lnTo>
                    <a:pt x="205" y="67"/>
                  </a:lnTo>
                  <a:lnTo>
                    <a:pt x="187" y="71"/>
                  </a:lnTo>
                  <a:lnTo>
                    <a:pt x="169" y="77"/>
                  </a:lnTo>
                  <a:lnTo>
                    <a:pt x="153" y="84"/>
                  </a:lnTo>
                  <a:lnTo>
                    <a:pt x="137" y="92"/>
                  </a:lnTo>
                  <a:lnTo>
                    <a:pt x="122" y="102"/>
                  </a:lnTo>
                  <a:lnTo>
                    <a:pt x="101" y="103"/>
                  </a:lnTo>
                  <a:lnTo>
                    <a:pt x="89" y="111"/>
                  </a:lnTo>
                  <a:lnTo>
                    <a:pt x="76" y="121"/>
                  </a:lnTo>
                  <a:lnTo>
                    <a:pt x="62" y="131"/>
                  </a:lnTo>
                  <a:lnTo>
                    <a:pt x="50" y="139"/>
                  </a:lnTo>
                  <a:lnTo>
                    <a:pt x="39" y="150"/>
                  </a:lnTo>
                  <a:lnTo>
                    <a:pt x="28" y="163"/>
                  </a:lnTo>
                  <a:lnTo>
                    <a:pt x="23" y="168"/>
                  </a:lnTo>
                  <a:lnTo>
                    <a:pt x="21" y="175"/>
                  </a:lnTo>
                  <a:lnTo>
                    <a:pt x="18" y="184"/>
                  </a:lnTo>
                  <a:lnTo>
                    <a:pt x="15" y="192"/>
                  </a:lnTo>
                  <a:lnTo>
                    <a:pt x="14" y="196"/>
                  </a:lnTo>
                  <a:lnTo>
                    <a:pt x="15" y="200"/>
                  </a:lnTo>
                  <a:lnTo>
                    <a:pt x="16" y="204"/>
                  </a:lnTo>
                  <a:lnTo>
                    <a:pt x="18" y="209"/>
                  </a:lnTo>
                  <a:lnTo>
                    <a:pt x="21" y="211"/>
                  </a:lnTo>
                  <a:lnTo>
                    <a:pt x="23" y="215"/>
                  </a:lnTo>
                  <a:lnTo>
                    <a:pt x="26" y="218"/>
                  </a:lnTo>
                  <a:lnTo>
                    <a:pt x="28" y="222"/>
                  </a:lnTo>
                  <a:lnTo>
                    <a:pt x="29" y="229"/>
                  </a:lnTo>
                  <a:lnTo>
                    <a:pt x="30" y="236"/>
                  </a:lnTo>
                  <a:lnTo>
                    <a:pt x="32" y="243"/>
                  </a:lnTo>
                  <a:lnTo>
                    <a:pt x="35" y="250"/>
                  </a:lnTo>
                  <a:lnTo>
                    <a:pt x="37" y="256"/>
                  </a:lnTo>
                  <a:lnTo>
                    <a:pt x="41" y="261"/>
                  </a:lnTo>
                  <a:lnTo>
                    <a:pt x="46" y="267"/>
                  </a:lnTo>
                  <a:lnTo>
                    <a:pt x="51" y="272"/>
                  </a:lnTo>
                  <a:lnTo>
                    <a:pt x="50" y="278"/>
                  </a:lnTo>
                  <a:lnTo>
                    <a:pt x="51" y="283"/>
                  </a:lnTo>
                  <a:lnTo>
                    <a:pt x="55" y="288"/>
                  </a:lnTo>
                  <a:lnTo>
                    <a:pt x="60" y="292"/>
                  </a:lnTo>
                  <a:lnTo>
                    <a:pt x="65" y="296"/>
                  </a:lnTo>
                  <a:lnTo>
                    <a:pt x="72" y="299"/>
                  </a:lnTo>
                  <a:lnTo>
                    <a:pt x="78" y="302"/>
                  </a:lnTo>
                  <a:lnTo>
                    <a:pt x="82" y="304"/>
                  </a:lnTo>
                  <a:lnTo>
                    <a:pt x="96" y="314"/>
                  </a:lnTo>
                  <a:lnTo>
                    <a:pt x="111" y="322"/>
                  </a:lnTo>
                  <a:lnTo>
                    <a:pt x="126" y="329"/>
                  </a:lnTo>
                  <a:lnTo>
                    <a:pt x="141" y="333"/>
                  </a:lnTo>
                  <a:lnTo>
                    <a:pt x="158" y="338"/>
                  </a:lnTo>
                  <a:lnTo>
                    <a:pt x="175" y="342"/>
                  </a:lnTo>
                  <a:lnTo>
                    <a:pt x="191" y="345"/>
                  </a:lnTo>
                  <a:lnTo>
                    <a:pt x="208" y="347"/>
                  </a:lnTo>
                  <a:lnTo>
                    <a:pt x="219" y="357"/>
                  </a:lnTo>
                  <a:lnTo>
                    <a:pt x="211" y="361"/>
                  </a:lnTo>
                  <a:lnTo>
                    <a:pt x="202" y="364"/>
                  </a:lnTo>
                  <a:lnTo>
                    <a:pt x="194" y="364"/>
                  </a:lnTo>
                  <a:lnTo>
                    <a:pt x="184" y="363"/>
                  </a:lnTo>
                  <a:lnTo>
                    <a:pt x="176" y="360"/>
                  </a:lnTo>
                  <a:lnTo>
                    <a:pt x="166" y="357"/>
                  </a:lnTo>
                  <a:lnTo>
                    <a:pt x="158" y="353"/>
                  </a:lnTo>
                  <a:lnTo>
                    <a:pt x="150" y="349"/>
                  </a:lnTo>
                  <a:lnTo>
                    <a:pt x="139" y="347"/>
                  </a:lnTo>
                  <a:lnTo>
                    <a:pt x="129" y="343"/>
                  </a:lnTo>
                  <a:lnTo>
                    <a:pt x="118" y="339"/>
                  </a:lnTo>
                  <a:lnTo>
                    <a:pt x="108" y="335"/>
                  </a:lnTo>
                  <a:lnTo>
                    <a:pt x="89" y="322"/>
                  </a:lnTo>
                  <a:lnTo>
                    <a:pt x="71" y="310"/>
                  </a:lnTo>
                  <a:lnTo>
                    <a:pt x="53" y="295"/>
                  </a:lnTo>
                  <a:lnTo>
                    <a:pt x="36" y="278"/>
                  </a:lnTo>
                  <a:lnTo>
                    <a:pt x="21" y="260"/>
                  </a:lnTo>
                  <a:lnTo>
                    <a:pt x="7" y="242"/>
                  </a:lnTo>
                  <a:lnTo>
                    <a:pt x="5" y="232"/>
                  </a:lnTo>
                  <a:lnTo>
                    <a:pt x="4" y="222"/>
                  </a:lnTo>
                  <a:lnTo>
                    <a:pt x="3" y="211"/>
                  </a:lnTo>
                  <a:lnTo>
                    <a:pt x="1" y="202"/>
                  </a:lnTo>
                  <a:lnTo>
                    <a:pt x="1" y="192"/>
                  </a:lnTo>
                  <a:lnTo>
                    <a:pt x="0" y="182"/>
                  </a:lnTo>
                  <a:lnTo>
                    <a:pt x="0" y="172"/>
                  </a:lnTo>
                  <a:lnTo>
                    <a:pt x="1" y="163"/>
                  </a:lnTo>
                  <a:lnTo>
                    <a:pt x="10" y="152"/>
                  </a:lnTo>
                  <a:lnTo>
                    <a:pt x="18" y="142"/>
                  </a:lnTo>
                  <a:lnTo>
                    <a:pt x="28" y="134"/>
                  </a:lnTo>
                  <a:lnTo>
                    <a:pt x="39" y="125"/>
                  </a:lnTo>
                  <a:lnTo>
                    <a:pt x="60" y="110"/>
                  </a:lnTo>
                  <a:lnTo>
                    <a:pt x="82" y="99"/>
                  </a:lnTo>
                  <a:lnTo>
                    <a:pt x="105" y="88"/>
                  </a:lnTo>
                  <a:lnTo>
                    <a:pt x="128" y="77"/>
                  </a:lnTo>
                  <a:lnTo>
                    <a:pt x="151" y="64"/>
                  </a:lnTo>
                  <a:lnTo>
                    <a:pt x="173" y="52"/>
                  </a:lnTo>
                  <a:lnTo>
                    <a:pt x="180" y="52"/>
                  </a:lnTo>
                  <a:lnTo>
                    <a:pt x="187" y="50"/>
                  </a:lnTo>
                  <a:lnTo>
                    <a:pt x="194" y="49"/>
                  </a:lnTo>
                  <a:lnTo>
                    <a:pt x="201" y="47"/>
                  </a:lnTo>
                  <a:lnTo>
                    <a:pt x="207" y="45"/>
                  </a:lnTo>
                  <a:lnTo>
                    <a:pt x="214" y="42"/>
                  </a:lnTo>
                  <a:lnTo>
                    <a:pt x="219" y="39"/>
                  </a:lnTo>
                  <a:lnTo>
                    <a:pt x="225" y="36"/>
                  </a:lnTo>
                  <a:lnTo>
                    <a:pt x="251" y="32"/>
                  </a:lnTo>
                  <a:lnTo>
                    <a:pt x="276" y="28"/>
                  </a:lnTo>
                  <a:lnTo>
                    <a:pt x="301" y="23"/>
                  </a:lnTo>
                  <a:lnTo>
                    <a:pt x="327" y="17"/>
                  </a:lnTo>
                  <a:lnTo>
                    <a:pt x="352" y="13"/>
                  </a:lnTo>
                  <a:lnTo>
                    <a:pt x="376" y="9"/>
                  </a:lnTo>
                  <a:lnTo>
                    <a:pt x="401" y="7"/>
                  </a:lnTo>
                  <a:lnTo>
                    <a:pt x="426" y="7"/>
                  </a:lnTo>
                  <a:lnTo>
                    <a:pt x="429" y="3"/>
                  </a:lnTo>
                  <a:lnTo>
                    <a:pt x="431" y="0"/>
                  </a:lnTo>
                  <a:lnTo>
                    <a:pt x="436" y="0"/>
                  </a:lnTo>
                  <a:lnTo>
                    <a:pt x="440" y="2"/>
                  </a:lnTo>
                  <a:lnTo>
                    <a:pt x="444" y="3"/>
                  </a:lnTo>
                  <a:lnTo>
                    <a:pt x="449" y="6"/>
                  </a:lnTo>
                  <a:lnTo>
                    <a:pt x="454" y="6"/>
                  </a:lnTo>
                  <a:lnTo>
                    <a:pt x="459" y="6"/>
                  </a:lnTo>
                  <a:lnTo>
                    <a:pt x="470" y="6"/>
                  </a:lnTo>
                  <a:lnTo>
                    <a:pt x="481" y="6"/>
                  </a:lnTo>
                  <a:lnTo>
                    <a:pt x="493" y="9"/>
                  </a:lnTo>
                  <a:lnTo>
                    <a:pt x="504" y="10"/>
                  </a:lnTo>
                  <a:lnTo>
                    <a:pt x="513" y="13"/>
                  </a:lnTo>
                  <a:lnTo>
                    <a:pt x="523" y="16"/>
                  </a:lnTo>
                  <a:lnTo>
                    <a:pt x="534" y="16"/>
                  </a:lnTo>
                  <a:lnTo>
                    <a:pt x="544" y="1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2" name="Freeform 88"/>
            <p:cNvSpPr>
              <a:spLocks/>
            </p:cNvSpPr>
            <p:nvPr/>
          </p:nvSpPr>
          <p:spPr bwMode="auto">
            <a:xfrm>
              <a:off x="4735" y="3175"/>
              <a:ext cx="77" cy="276"/>
            </a:xfrm>
            <a:custGeom>
              <a:avLst/>
              <a:gdLst>
                <a:gd name="T0" fmla="*/ 1 w 154"/>
                <a:gd name="T1" fmla="*/ 1 h 551"/>
                <a:gd name="T2" fmla="*/ 1 w 154"/>
                <a:gd name="T3" fmla="*/ 1 h 551"/>
                <a:gd name="T4" fmla="*/ 1 w 154"/>
                <a:gd name="T5" fmla="*/ 2 h 551"/>
                <a:gd name="T6" fmla="*/ 1 w 154"/>
                <a:gd name="T7" fmla="*/ 2 h 551"/>
                <a:gd name="T8" fmla="*/ 1 w 154"/>
                <a:gd name="T9" fmla="*/ 2 h 551"/>
                <a:gd name="T10" fmla="*/ 1 w 154"/>
                <a:gd name="T11" fmla="*/ 2 h 551"/>
                <a:gd name="T12" fmla="*/ 1 w 154"/>
                <a:gd name="T13" fmla="*/ 2 h 551"/>
                <a:gd name="T14" fmla="*/ 1 w 154"/>
                <a:gd name="T15" fmla="*/ 2 h 551"/>
                <a:gd name="T16" fmla="*/ 1 w 154"/>
                <a:gd name="T17" fmla="*/ 2 h 551"/>
                <a:gd name="T18" fmla="*/ 1 w 154"/>
                <a:gd name="T19" fmla="*/ 2 h 551"/>
                <a:gd name="T20" fmla="*/ 1 w 154"/>
                <a:gd name="T21" fmla="*/ 2 h 551"/>
                <a:gd name="T22" fmla="*/ 1 w 154"/>
                <a:gd name="T23" fmla="*/ 3 h 551"/>
                <a:gd name="T24" fmla="*/ 1 w 154"/>
                <a:gd name="T25" fmla="*/ 3 h 551"/>
                <a:gd name="T26" fmla="*/ 1 w 154"/>
                <a:gd name="T27" fmla="*/ 3 h 551"/>
                <a:gd name="T28" fmla="*/ 1 w 154"/>
                <a:gd name="T29" fmla="*/ 3 h 551"/>
                <a:gd name="T30" fmla="*/ 1 w 154"/>
                <a:gd name="T31" fmla="*/ 3 h 551"/>
                <a:gd name="T32" fmla="*/ 1 w 154"/>
                <a:gd name="T33" fmla="*/ 3 h 551"/>
                <a:gd name="T34" fmla="*/ 1 w 154"/>
                <a:gd name="T35" fmla="*/ 3 h 551"/>
                <a:gd name="T36" fmla="*/ 1 w 154"/>
                <a:gd name="T37" fmla="*/ 2 h 551"/>
                <a:gd name="T38" fmla="*/ 1 w 154"/>
                <a:gd name="T39" fmla="*/ 2 h 551"/>
                <a:gd name="T40" fmla="*/ 1 w 154"/>
                <a:gd name="T41" fmla="*/ 2 h 551"/>
                <a:gd name="T42" fmla="*/ 1 w 154"/>
                <a:gd name="T43" fmla="*/ 2 h 551"/>
                <a:gd name="T44" fmla="*/ 1 w 154"/>
                <a:gd name="T45" fmla="*/ 2 h 551"/>
                <a:gd name="T46" fmla="*/ 1 w 154"/>
                <a:gd name="T47" fmla="*/ 2 h 551"/>
                <a:gd name="T48" fmla="*/ 1 w 154"/>
                <a:gd name="T49" fmla="*/ 2 h 551"/>
                <a:gd name="T50" fmla="*/ 1 w 154"/>
                <a:gd name="T51" fmla="*/ 2 h 551"/>
                <a:gd name="T52" fmla="*/ 1 w 154"/>
                <a:gd name="T53" fmla="*/ 2 h 551"/>
                <a:gd name="T54" fmla="*/ 1 w 154"/>
                <a:gd name="T55" fmla="*/ 2 h 551"/>
                <a:gd name="T56" fmla="*/ 1 w 154"/>
                <a:gd name="T57" fmla="*/ 2 h 551"/>
                <a:gd name="T58" fmla="*/ 1 w 154"/>
                <a:gd name="T59" fmla="*/ 2 h 551"/>
                <a:gd name="T60" fmla="*/ 1 w 154"/>
                <a:gd name="T61" fmla="*/ 2 h 551"/>
                <a:gd name="T62" fmla="*/ 1 w 154"/>
                <a:gd name="T63" fmla="*/ 1 h 551"/>
                <a:gd name="T64" fmla="*/ 1 w 154"/>
                <a:gd name="T65" fmla="*/ 1 h 551"/>
                <a:gd name="T66" fmla="*/ 1 w 154"/>
                <a:gd name="T67" fmla="*/ 1 h 551"/>
                <a:gd name="T68" fmla="*/ 1 w 154"/>
                <a:gd name="T69" fmla="*/ 1 h 551"/>
                <a:gd name="T70" fmla="*/ 1 w 154"/>
                <a:gd name="T71" fmla="*/ 1 h 551"/>
                <a:gd name="T72" fmla="*/ 1 w 154"/>
                <a:gd name="T73" fmla="*/ 1 h 551"/>
                <a:gd name="T74" fmla="*/ 1 w 154"/>
                <a:gd name="T75" fmla="*/ 1 h 551"/>
                <a:gd name="T76" fmla="*/ 1 w 154"/>
                <a:gd name="T77" fmla="*/ 1 h 551"/>
                <a:gd name="T78" fmla="*/ 1 w 154"/>
                <a:gd name="T79" fmla="*/ 1 h 551"/>
                <a:gd name="T80" fmla="*/ 1 w 154"/>
                <a:gd name="T81" fmla="*/ 1 h 551"/>
                <a:gd name="T82" fmla="*/ 1 w 154"/>
                <a:gd name="T83" fmla="*/ 1 h 551"/>
                <a:gd name="T84" fmla="*/ 1 w 154"/>
                <a:gd name="T85" fmla="*/ 1 h 5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4" h="551">
                  <a:moveTo>
                    <a:pt x="150" y="10"/>
                  </a:moveTo>
                  <a:lnTo>
                    <a:pt x="148" y="46"/>
                  </a:lnTo>
                  <a:lnTo>
                    <a:pt x="144" y="80"/>
                  </a:lnTo>
                  <a:lnTo>
                    <a:pt x="139" y="115"/>
                  </a:lnTo>
                  <a:lnTo>
                    <a:pt x="133" y="148"/>
                  </a:lnTo>
                  <a:lnTo>
                    <a:pt x="128" y="183"/>
                  </a:lnTo>
                  <a:lnTo>
                    <a:pt x="123" y="218"/>
                  </a:lnTo>
                  <a:lnTo>
                    <a:pt x="121" y="253"/>
                  </a:lnTo>
                  <a:lnTo>
                    <a:pt x="121" y="287"/>
                  </a:lnTo>
                  <a:lnTo>
                    <a:pt x="116" y="293"/>
                  </a:lnTo>
                  <a:lnTo>
                    <a:pt x="115" y="300"/>
                  </a:lnTo>
                  <a:lnTo>
                    <a:pt x="114" y="305"/>
                  </a:lnTo>
                  <a:lnTo>
                    <a:pt x="114" y="311"/>
                  </a:lnTo>
                  <a:lnTo>
                    <a:pt x="115" y="316"/>
                  </a:lnTo>
                  <a:lnTo>
                    <a:pt x="118" y="322"/>
                  </a:lnTo>
                  <a:lnTo>
                    <a:pt x="121" y="327"/>
                  </a:lnTo>
                  <a:lnTo>
                    <a:pt x="123" y="333"/>
                  </a:lnTo>
                  <a:lnTo>
                    <a:pt x="132" y="343"/>
                  </a:lnTo>
                  <a:lnTo>
                    <a:pt x="140" y="352"/>
                  </a:lnTo>
                  <a:lnTo>
                    <a:pt x="148" y="362"/>
                  </a:lnTo>
                  <a:lnTo>
                    <a:pt x="154" y="373"/>
                  </a:lnTo>
                  <a:lnTo>
                    <a:pt x="154" y="382"/>
                  </a:lnTo>
                  <a:lnTo>
                    <a:pt x="154" y="390"/>
                  </a:lnTo>
                  <a:lnTo>
                    <a:pt x="152" y="398"/>
                  </a:lnTo>
                  <a:lnTo>
                    <a:pt x="151" y="407"/>
                  </a:lnTo>
                  <a:lnTo>
                    <a:pt x="147" y="422"/>
                  </a:lnTo>
                  <a:lnTo>
                    <a:pt x="141" y="439"/>
                  </a:lnTo>
                  <a:lnTo>
                    <a:pt x="137" y="455"/>
                  </a:lnTo>
                  <a:lnTo>
                    <a:pt x="132" y="472"/>
                  </a:lnTo>
                  <a:lnTo>
                    <a:pt x="130" y="480"/>
                  </a:lnTo>
                  <a:lnTo>
                    <a:pt x="130" y="488"/>
                  </a:lnTo>
                  <a:lnTo>
                    <a:pt x="130" y="497"/>
                  </a:lnTo>
                  <a:lnTo>
                    <a:pt x="130" y="507"/>
                  </a:lnTo>
                  <a:lnTo>
                    <a:pt x="139" y="515"/>
                  </a:lnTo>
                  <a:lnTo>
                    <a:pt x="133" y="522"/>
                  </a:lnTo>
                  <a:lnTo>
                    <a:pt x="128" y="529"/>
                  </a:lnTo>
                  <a:lnTo>
                    <a:pt x="121" y="533"/>
                  </a:lnTo>
                  <a:lnTo>
                    <a:pt x="112" y="537"/>
                  </a:lnTo>
                  <a:lnTo>
                    <a:pt x="104" y="541"/>
                  </a:lnTo>
                  <a:lnTo>
                    <a:pt x="96" y="544"/>
                  </a:lnTo>
                  <a:lnTo>
                    <a:pt x="87" y="548"/>
                  </a:lnTo>
                  <a:lnTo>
                    <a:pt x="80" y="551"/>
                  </a:lnTo>
                  <a:lnTo>
                    <a:pt x="72" y="551"/>
                  </a:lnTo>
                  <a:lnTo>
                    <a:pt x="65" y="550"/>
                  </a:lnTo>
                  <a:lnTo>
                    <a:pt x="57" y="550"/>
                  </a:lnTo>
                  <a:lnTo>
                    <a:pt x="48" y="548"/>
                  </a:lnTo>
                  <a:lnTo>
                    <a:pt x="41" y="548"/>
                  </a:lnTo>
                  <a:lnTo>
                    <a:pt x="35" y="545"/>
                  </a:lnTo>
                  <a:lnTo>
                    <a:pt x="28" y="543"/>
                  </a:lnTo>
                  <a:lnTo>
                    <a:pt x="21" y="538"/>
                  </a:lnTo>
                  <a:lnTo>
                    <a:pt x="15" y="533"/>
                  </a:lnTo>
                  <a:lnTo>
                    <a:pt x="12" y="526"/>
                  </a:lnTo>
                  <a:lnTo>
                    <a:pt x="11" y="520"/>
                  </a:lnTo>
                  <a:lnTo>
                    <a:pt x="11" y="513"/>
                  </a:lnTo>
                  <a:lnTo>
                    <a:pt x="15" y="501"/>
                  </a:lnTo>
                  <a:lnTo>
                    <a:pt x="19" y="488"/>
                  </a:lnTo>
                  <a:lnTo>
                    <a:pt x="22" y="482"/>
                  </a:lnTo>
                  <a:lnTo>
                    <a:pt x="25" y="475"/>
                  </a:lnTo>
                  <a:lnTo>
                    <a:pt x="26" y="469"/>
                  </a:lnTo>
                  <a:lnTo>
                    <a:pt x="26" y="463"/>
                  </a:lnTo>
                  <a:lnTo>
                    <a:pt x="25" y="457"/>
                  </a:lnTo>
                  <a:lnTo>
                    <a:pt x="22" y="451"/>
                  </a:lnTo>
                  <a:lnTo>
                    <a:pt x="16" y="445"/>
                  </a:lnTo>
                  <a:lnTo>
                    <a:pt x="8" y="440"/>
                  </a:lnTo>
                  <a:lnTo>
                    <a:pt x="4" y="433"/>
                  </a:lnTo>
                  <a:lnTo>
                    <a:pt x="1" y="426"/>
                  </a:lnTo>
                  <a:lnTo>
                    <a:pt x="0" y="419"/>
                  </a:lnTo>
                  <a:lnTo>
                    <a:pt x="0" y="412"/>
                  </a:lnTo>
                  <a:lnTo>
                    <a:pt x="3" y="400"/>
                  </a:lnTo>
                  <a:lnTo>
                    <a:pt x="7" y="387"/>
                  </a:lnTo>
                  <a:lnTo>
                    <a:pt x="14" y="373"/>
                  </a:lnTo>
                  <a:lnTo>
                    <a:pt x="18" y="361"/>
                  </a:lnTo>
                  <a:lnTo>
                    <a:pt x="19" y="354"/>
                  </a:lnTo>
                  <a:lnTo>
                    <a:pt x="19" y="347"/>
                  </a:lnTo>
                  <a:lnTo>
                    <a:pt x="18" y="340"/>
                  </a:lnTo>
                  <a:lnTo>
                    <a:pt x="16" y="332"/>
                  </a:lnTo>
                  <a:lnTo>
                    <a:pt x="14" y="330"/>
                  </a:lnTo>
                  <a:lnTo>
                    <a:pt x="12" y="330"/>
                  </a:lnTo>
                  <a:lnTo>
                    <a:pt x="10" y="327"/>
                  </a:lnTo>
                  <a:lnTo>
                    <a:pt x="8" y="326"/>
                  </a:lnTo>
                  <a:lnTo>
                    <a:pt x="7" y="325"/>
                  </a:lnTo>
                  <a:lnTo>
                    <a:pt x="5" y="322"/>
                  </a:lnTo>
                  <a:lnTo>
                    <a:pt x="5" y="319"/>
                  </a:lnTo>
                  <a:lnTo>
                    <a:pt x="5" y="316"/>
                  </a:lnTo>
                  <a:lnTo>
                    <a:pt x="5" y="311"/>
                  </a:lnTo>
                  <a:lnTo>
                    <a:pt x="7" y="307"/>
                  </a:lnTo>
                  <a:lnTo>
                    <a:pt x="10" y="302"/>
                  </a:lnTo>
                  <a:lnTo>
                    <a:pt x="11" y="300"/>
                  </a:lnTo>
                  <a:lnTo>
                    <a:pt x="14" y="296"/>
                  </a:lnTo>
                  <a:lnTo>
                    <a:pt x="18" y="291"/>
                  </a:lnTo>
                  <a:lnTo>
                    <a:pt x="19" y="287"/>
                  </a:lnTo>
                  <a:lnTo>
                    <a:pt x="22" y="284"/>
                  </a:lnTo>
                  <a:lnTo>
                    <a:pt x="25" y="275"/>
                  </a:lnTo>
                  <a:lnTo>
                    <a:pt x="25" y="266"/>
                  </a:lnTo>
                  <a:lnTo>
                    <a:pt x="25" y="258"/>
                  </a:lnTo>
                  <a:lnTo>
                    <a:pt x="23" y="248"/>
                  </a:lnTo>
                  <a:lnTo>
                    <a:pt x="18" y="233"/>
                  </a:lnTo>
                  <a:lnTo>
                    <a:pt x="11" y="218"/>
                  </a:lnTo>
                  <a:lnTo>
                    <a:pt x="5" y="201"/>
                  </a:lnTo>
                  <a:lnTo>
                    <a:pt x="3" y="186"/>
                  </a:lnTo>
                  <a:lnTo>
                    <a:pt x="3" y="179"/>
                  </a:lnTo>
                  <a:lnTo>
                    <a:pt x="4" y="171"/>
                  </a:lnTo>
                  <a:lnTo>
                    <a:pt x="8" y="162"/>
                  </a:lnTo>
                  <a:lnTo>
                    <a:pt x="14" y="154"/>
                  </a:lnTo>
                  <a:lnTo>
                    <a:pt x="19" y="139"/>
                  </a:lnTo>
                  <a:lnTo>
                    <a:pt x="22" y="122"/>
                  </a:lnTo>
                  <a:lnTo>
                    <a:pt x="25" y="105"/>
                  </a:lnTo>
                  <a:lnTo>
                    <a:pt x="26" y="89"/>
                  </a:lnTo>
                  <a:lnTo>
                    <a:pt x="28" y="71"/>
                  </a:lnTo>
                  <a:lnTo>
                    <a:pt x="28" y="54"/>
                  </a:lnTo>
                  <a:lnTo>
                    <a:pt x="26" y="37"/>
                  </a:lnTo>
                  <a:lnTo>
                    <a:pt x="25" y="21"/>
                  </a:lnTo>
                  <a:lnTo>
                    <a:pt x="29" y="15"/>
                  </a:lnTo>
                  <a:lnTo>
                    <a:pt x="35" y="12"/>
                  </a:lnTo>
                  <a:lnTo>
                    <a:pt x="40" y="10"/>
                  </a:lnTo>
                  <a:lnTo>
                    <a:pt x="46" y="8"/>
                  </a:lnTo>
                  <a:lnTo>
                    <a:pt x="53" y="7"/>
                  </a:lnTo>
                  <a:lnTo>
                    <a:pt x="60" y="7"/>
                  </a:lnTo>
                  <a:lnTo>
                    <a:pt x="66" y="5"/>
                  </a:lnTo>
                  <a:lnTo>
                    <a:pt x="72" y="4"/>
                  </a:lnTo>
                  <a:lnTo>
                    <a:pt x="82" y="4"/>
                  </a:lnTo>
                  <a:lnTo>
                    <a:pt x="91" y="3"/>
                  </a:lnTo>
                  <a:lnTo>
                    <a:pt x="103" y="1"/>
                  </a:lnTo>
                  <a:lnTo>
                    <a:pt x="114" y="1"/>
                  </a:lnTo>
                  <a:lnTo>
                    <a:pt x="125" y="0"/>
                  </a:lnTo>
                  <a:lnTo>
                    <a:pt x="134" y="1"/>
                  </a:lnTo>
                  <a:lnTo>
                    <a:pt x="139" y="3"/>
                  </a:lnTo>
                  <a:lnTo>
                    <a:pt x="143" y="4"/>
                  </a:lnTo>
                  <a:lnTo>
                    <a:pt x="147" y="7"/>
                  </a:lnTo>
                  <a:lnTo>
                    <a:pt x="150" y="10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3" name="Freeform 89"/>
            <p:cNvSpPr>
              <a:spLocks/>
            </p:cNvSpPr>
            <p:nvPr/>
          </p:nvSpPr>
          <p:spPr bwMode="auto">
            <a:xfrm>
              <a:off x="4811" y="3175"/>
              <a:ext cx="142" cy="129"/>
            </a:xfrm>
            <a:custGeom>
              <a:avLst/>
              <a:gdLst>
                <a:gd name="T0" fmla="*/ 1 w 285"/>
                <a:gd name="T1" fmla="*/ 1 h 257"/>
                <a:gd name="T2" fmla="*/ 1 w 285"/>
                <a:gd name="T3" fmla="*/ 1 h 257"/>
                <a:gd name="T4" fmla="*/ 1 w 285"/>
                <a:gd name="T5" fmla="*/ 1 h 257"/>
                <a:gd name="T6" fmla="*/ 1 w 285"/>
                <a:gd name="T7" fmla="*/ 1 h 257"/>
                <a:gd name="T8" fmla="*/ 1 w 285"/>
                <a:gd name="T9" fmla="*/ 1 h 257"/>
                <a:gd name="T10" fmla="*/ 1 w 285"/>
                <a:gd name="T11" fmla="*/ 1 h 257"/>
                <a:gd name="T12" fmla="*/ 1 w 285"/>
                <a:gd name="T13" fmla="*/ 1 h 257"/>
                <a:gd name="T14" fmla="*/ 1 w 285"/>
                <a:gd name="T15" fmla="*/ 1 h 257"/>
                <a:gd name="T16" fmla="*/ 1 w 285"/>
                <a:gd name="T17" fmla="*/ 1 h 257"/>
                <a:gd name="T18" fmla="*/ 1 w 285"/>
                <a:gd name="T19" fmla="*/ 1 h 257"/>
                <a:gd name="T20" fmla="*/ 1 w 285"/>
                <a:gd name="T21" fmla="*/ 1 h 257"/>
                <a:gd name="T22" fmla="*/ 1 w 285"/>
                <a:gd name="T23" fmla="*/ 1 h 257"/>
                <a:gd name="T24" fmla="*/ 1 w 285"/>
                <a:gd name="T25" fmla="*/ 1 h 257"/>
                <a:gd name="T26" fmla="*/ 1 w 285"/>
                <a:gd name="T27" fmla="*/ 1 h 257"/>
                <a:gd name="T28" fmla="*/ 0 w 285"/>
                <a:gd name="T29" fmla="*/ 1 h 257"/>
                <a:gd name="T30" fmla="*/ 0 w 285"/>
                <a:gd name="T31" fmla="*/ 1 h 257"/>
                <a:gd name="T32" fmla="*/ 0 w 285"/>
                <a:gd name="T33" fmla="*/ 1 h 257"/>
                <a:gd name="T34" fmla="*/ 0 w 285"/>
                <a:gd name="T35" fmla="*/ 1 h 257"/>
                <a:gd name="T36" fmla="*/ 0 w 285"/>
                <a:gd name="T37" fmla="*/ 1 h 257"/>
                <a:gd name="T38" fmla="*/ 0 w 285"/>
                <a:gd name="T39" fmla="*/ 1 h 257"/>
                <a:gd name="T40" fmla="*/ 0 w 285"/>
                <a:gd name="T41" fmla="*/ 1 h 257"/>
                <a:gd name="T42" fmla="*/ 0 w 285"/>
                <a:gd name="T43" fmla="*/ 1 h 257"/>
                <a:gd name="T44" fmla="*/ 0 w 285"/>
                <a:gd name="T45" fmla="*/ 2 h 257"/>
                <a:gd name="T46" fmla="*/ 0 w 285"/>
                <a:gd name="T47" fmla="*/ 2 h 257"/>
                <a:gd name="T48" fmla="*/ 0 w 285"/>
                <a:gd name="T49" fmla="*/ 1 h 257"/>
                <a:gd name="T50" fmla="*/ 0 w 285"/>
                <a:gd name="T51" fmla="*/ 1 h 257"/>
                <a:gd name="T52" fmla="*/ 0 w 285"/>
                <a:gd name="T53" fmla="*/ 1 h 257"/>
                <a:gd name="T54" fmla="*/ 0 w 285"/>
                <a:gd name="T55" fmla="*/ 1 h 257"/>
                <a:gd name="T56" fmla="*/ 0 w 285"/>
                <a:gd name="T57" fmla="*/ 1 h 257"/>
                <a:gd name="T58" fmla="*/ 0 w 285"/>
                <a:gd name="T59" fmla="*/ 1 h 257"/>
                <a:gd name="T60" fmla="*/ 0 w 285"/>
                <a:gd name="T61" fmla="*/ 1 h 257"/>
                <a:gd name="T62" fmla="*/ 0 w 285"/>
                <a:gd name="T63" fmla="*/ 1 h 257"/>
                <a:gd name="T64" fmla="*/ 0 w 285"/>
                <a:gd name="T65" fmla="*/ 1 h 257"/>
                <a:gd name="T66" fmla="*/ 0 w 285"/>
                <a:gd name="T67" fmla="*/ 1 h 257"/>
                <a:gd name="T68" fmla="*/ 0 w 285"/>
                <a:gd name="T69" fmla="*/ 1 h 257"/>
                <a:gd name="T70" fmla="*/ 0 w 285"/>
                <a:gd name="T71" fmla="*/ 1 h 257"/>
                <a:gd name="T72" fmla="*/ 0 w 285"/>
                <a:gd name="T73" fmla="*/ 1 h 257"/>
                <a:gd name="T74" fmla="*/ 0 w 285"/>
                <a:gd name="T75" fmla="*/ 1 h 257"/>
                <a:gd name="T76" fmla="*/ 0 w 285"/>
                <a:gd name="T77" fmla="*/ 1 h 257"/>
                <a:gd name="T78" fmla="*/ 0 w 285"/>
                <a:gd name="T79" fmla="*/ 1 h 257"/>
                <a:gd name="T80" fmla="*/ 0 w 285"/>
                <a:gd name="T81" fmla="*/ 1 h 257"/>
                <a:gd name="T82" fmla="*/ 0 w 285"/>
                <a:gd name="T83" fmla="*/ 1 h 257"/>
                <a:gd name="T84" fmla="*/ 0 w 285"/>
                <a:gd name="T85" fmla="*/ 1 h 257"/>
                <a:gd name="T86" fmla="*/ 0 w 285"/>
                <a:gd name="T87" fmla="*/ 0 h 257"/>
                <a:gd name="T88" fmla="*/ 0 w 285"/>
                <a:gd name="T89" fmla="*/ 1 h 257"/>
                <a:gd name="T90" fmla="*/ 0 w 285"/>
                <a:gd name="T91" fmla="*/ 1 h 257"/>
                <a:gd name="T92" fmla="*/ 0 w 285"/>
                <a:gd name="T93" fmla="*/ 1 h 257"/>
                <a:gd name="T94" fmla="*/ 0 w 285"/>
                <a:gd name="T95" fmla="*/ 1 h 257"/>
                <a:gd name="T96" fmla="*/ 0 w 285"/>
                <a:gd name="T97" fmla="*/ 1 h 257"/>
                <a:gd name="T98" fmla="*/ 0 w 285"/>
                <a:gd name="T99" fmla="*/ 1 h 257"/>
                <a:gd name="T100" fmla="*/ 0 w 285"/>
                <a:gd name="T101" fmla="*/ 1 h 257"/>
                <a:gd name="T102" fmla="*/ 0 w 285"/>
                <a:gd name="T103" fmla="*/ 1 h 257"/>
                <a:gd name="T104" fmla="*/ 0 w 285"/>
                <a:gd name="T105" fmla="*/ 1 h 257"/>
                <a:gd name="T106" fmla="*/ 0 w 285"/>
                <a:gd name="T107" fmla="*/ 1 h 257"/>
                <a:gd name="T108" fmla="*/ 0 w 285"/>
                <a:gd name="T109" fmla="*/ 1 h 257"/>
                <a:gd name="T110" fmla="*/ 0 w 285"/>
                <a:gd name="T111" fmla="*/ 1 h 257"/>
                <a:gd name="T112" fmla="*/ 1 w 285"/>
                <a:gd name="T113" fmla="*/ 1 h 2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85" h="257">
                  <a:moveTo>
                    <a:pt x="264" y="93"/>
                  </a:moveTo>
                  <a:lnTo>
                    <a:pt x="268" y="101"/>
                  </a:lnTo>
                  <a:lnTo>
                    <a:pt x="273" y="111"/>
                  </a:lnTo>
                  <a:lnTo>
                    <a:pt x="277" y="121"/>
                  </a:lnTo>
                  <a:lnTo>
                    <a:pt x="281" y="130"/>
                  </a:lnTo>
                  <a:lnTo>
                    <a:pt x="284" y="140"/>
                  </a:lnTo>
                  <a:lnTo>
                    <a:pt x="285" y="150"/>
                  </a:lnTo>
                  <a:lnTo>
                    <a:pt x="285" y="161"/>
                  </a:lnTo>
                  <a:lnTo>
                    <a:pt x="284" y="172"/>
                  </a:lnTo>
                  <a:lnTo>
                    <a:pt x="279" y="180"/>
                  </a:lnTo>
                  <a:lnTo>
                    <a:pt x="274" y="189"/>
                  </a:lnTo>
                  <a:lnTo>
                    <a:pt x="270" y="198"/>
                  </a:lnTo>
                  <a:lnTo>
                    <a:pt x="266" y="207"/>
                  </a:lnTo>
                  <a:lnTo>
                    <a:pt x="260" y="216"/>
                  </a:lnTo>
                  <a:lnTo>
                    <a:pt x="254" y="223"/>
                  </a:lnTo>
                  <a:lnTo>
                    <a:pt x="248" y="230"/>
                  </a:lnTo>
                  <a:lnTo>
                    <a:pt x="239" y="237"/>
                  </a:lnTo>
                  <a:lnTo>
                    <a:pt x="209" y="240"/>
                  </a:lnTo>
                  <a:lnTo>
                    <a:pt x="178" y="243"/>
                  </a:lnTo>
                  <a:lnTo>
                    <a:pt x="146" y="247"/>
                  </a:lnTo>
                  <a:lnTo>
                    <a:pt x="116" y="251"/>
                  </a:lnTo>
                  <a:lnTo>
                    <a:pt x="85" y="255"/>
                  </a:lnTo>
                  <a:lnTo>
                    <a:pt x="56" y="257"/>
                  </a:lnTo>
                  <a:lnTo>
                    <a:pt x="42" y="257"/>
                  </a:lnTo>
                  <a:lnTo>
                    <a:pt x="28" y="255"/>
                  </a:lnTo>
                  <a:lnTo>
                    <a:pt x="14" y="254"/>
                  </a:lnTo>
                  <a:lnTo>
                    <a:pt x="0" y="251"/>
                  </a:lnTo>
                  <a:lnTo>
                    <a:pt x="2" y="225"/>
                  </a:lnTo>
                  <a:lnTo>
                    <a:pt x="3" y="198"/>
                  </a:lnTo>
                  <a:lnTo>
                    <a:pt x="7" y="172"/>
                  </a:lnTo>
                  <a:lnTo>
                    <a:pt x="10" y="147"/>
                  </a:lnTo>
                  <a:lnTo>
                    <a:pt x="14" y="122"/>
                  </a:lnTo>
                  <a:lnTo>
                    <a:pt x="17" y="96"/>
                  </a:lnTo>
                  <a:lnTo>
                    <a:pt x="20" y="71"/>
                  </a:lnTo>
                  <a:lnTo>
                    <a:pt x="20" y="43"/>
                  </a:lnTo>
                  <a:lnTo>
                    <a:pt x="21" y="37"/>
                  </a:lnTo>
                  <a:lnTo>
                    <a:pt x="21" y="32"/>
                  </a:lnTo>
                  <a:lnTo>
                    <a:pt x="23" y="26"/>
                  </a:lnTo>
                  <a:lnTo>
                    <a:pt x="23" y="21"/>
                  </a:lnTo>
                  <a:lnTo>
                    <a:pt x="23" y="15"/>
                  </a:lnTo>
                  <a:lnTo>
                    <a:pt x="24" y="10"/>
                  </a:lnTo>
                  <a:lnTo>
                    <a:pt x="25" y="5"/>
                  </a:lnTo>
                  <a:lnTo>
                    <a:pt x="25" y="1"/>
                  </a:lnTo>
                  <a:lnTo>
                    <a:pt x="60" y="0"/>
                  </a:lnTo>
                  <a:lnTo>
                    <a:pt x="95" y="1"/>
                  </a:lnTo>
                  <a:lnTo>
                    <a:pt x="112" y="4"/>
                  </a:lnTo>
                  <a:lnTo>
                    <a:pt x="128" y="7"/>
                  </a:lnTo>
                  <a:lnTo>
                    <a:pt x="143" y="10"/>
                  </a:lnTo>
                  <a:lnTo>
                    <a:pt x="160" y="14"/>
                  </a:lnTo>
                  <a:lnTo>
                    <a:pt x="175" y="19"/>
                  </a:lnTo>
                  <a:lnTo>
                    <a:pt x="189" y="26"/>
                  </a:lnTo>
                  <a:lnTo>
                    <a:pt x="204" y="35"/>
                  </a:lnTo>
                  <a:lnTo>
                    <a:pt x="217" y="43"/>
                  </a:lnTo>
                  <a:lnTo>
                    <a:pt x="231" y="54"/>
                  </a:lnTo>
                  <a:lnTo>
                    <a:pt x="242" y="65"/>
                  </a:lnTo>
                  <a:lnTo>
                    <a:pt x="253" y="78"/>
                  </a:lnTo>
                  <a:lnTo>
                    <a:pt x="264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4" name="Freeform 90"/>
            <p:cNvSpPr>
              <a:spLocks/>
            </p:cNvSpPr>
            <p:nvPr/>
          </p:nvSpPr>
          <p:spPr bwMode="auto">
            <a:xfrm>
              <a:off x="4643" y="3184"/>
              <a:ext cx="95" cy="113"/>
            </a:xfrm>
            <a:custGeom>
              <a:avLst/>
              <a:gdLst>
                <a:gd name="T0" fmla="*/ 1 w 188"/>
                <a:gd name="T1" fmla="*/ 0 h 225"/>
                <a:gd name="T2" fmla="*/ 1 w 188"/>
                <a:gd name="T3" fmla="*/ 1 h 225"/>
                <a:gd name="T4" fmla="*/ 1 w 188"/>
                <a:gd name="T5" fmla="*/ 1 h 225"/>
                <a:gd name="T6" fmla="*/ 1 w 188"/>
                <a:gd name="T7" fmla="*/ 1 h 225"/>
                <a:gd name="T8" fmla="*/ 1 w 188"/>
                <a:gd name="T9" fmla="*/ 1 h 225"/>
                <a:gd name="T10" fmla="*/ 1 w 188"/>
                <a:gd name="T11" fmla="*/ 1 h 225"/>
                <a:gd name="T12" fmla="*/ 1 w 188"/>
                <a:gd name="T13" fmla="*/ 1 h 225"/>
                <a:gd name="T14" fmla="*/ 1 w 188"/>
                <a:gd name="T15" fmla="*/ 1 h 225"/>
                <a:gd name="T16" fmla="*/ 1 w 188"/>
                <a:gd name="T17" fmla="*/ 1 h 225"/>
                <a:gd name="T18" fmla="*/ 1 w 188"/>
                <a:gd name="T19" fmla="*/ 1 h 225"/>
                <a:gd name="T20" fmla="*/ 1 w 188"/>
                <a:gd name="T21" fmla="*/ 1 h 225"/>
                <a:gd name="T22" fmla="*/ 1 w 188"/>
                <a:gd name="T23" fmla="*/ 1 h 225"/>
                <a:gd name="T24" fmla="*/ 1 w 188"/>
                <a:gd name="T25" fmla="*/ 1 h 225"/>
                <a:gd name="T26" fmla="*/ 1 w 188"/>
                <a:gd name="T27" fmla="*/ 1 h 225"/>
                <a:gd name="T28" fmla="*/ 1 w 188"/>
                <a:gd name="T29" fmla="*/ 1 h 225"/>
                <a:gd name="T30" fmla="*/ 1 w 188"/>
                <a:gd name="T31" fmla="*/ 1 h 225"/>
                <a:gd name="T32" fmla="*/ 1 w 188"/>
                <a:gd name="T33" fmla="*/ 1 h 225"/>
                <a:gd name="T34" fmla="*/ 1 w 188"/>
                <a:gd name="T35" fmla="*/ 1 h 225"/>
                <a:gd name="T36" fmla="*/ 1 w 188"/>
                <a:gd name="T37" fmla="*/ 1 h 225"/>
                <a:gd name="T38" fmla="*/ 1 w 188"/>
                <a:gd name="T39" fmla="*/ 1 h 225"/>
                <a:gd name="T40" fmla="*/ 1 w 188"/>
                <a:gd name="T41" fmla="*/ 1 h 225"/>
                <a:gd name="T42" fmla="*/ 1 w 188"/>
                <a:gd name="T43" fmla="*/ 1 h 225"/>
                <a:gd name="T44" fmla="*/ 1 w 188"/>
                <a:gd name="T45" fmla="*/ 1 h 225"/>
                <a:gd name="T46" fmla="*/ 1 w 188"/>
                <a:gd name="T47" fmla="*/ 1 h 225"/>
                <a:gd name="T48" fmla="*/ 1 w 188"/>
                <a:gd name="T49" fmla="*/ 1 h 225"/>
                <a:gd name="T50" fmla="*/ 1 w 188"/>
                <a:gd name="T51" fmla="*/ 1 h 225"/>
                <a:gd name="T52" fmla="*/ 1 w 188"/>
                <a:gd name="T53" fmla="*/ 1 h 225"/>
                <a:gd name="T54" fmla="*/ 1 w 188"/>
                <a:gd name="T55" fmla="*/ 1 h 225"/>
                <a:gd name="T56" fmla="*/ 1 w 188"/>
                <a:gd name="T57" fmla="*/ 1 h 225"/>
                <a:gd name="T58" fmla="*/ 1 w 188"/>
                <a:gd name="T59" fmla="*/ 1 h 225"/>
                <a:gd name="T60" fmla="*/ 1 w 188"/>
                <a:gd name="T61" fmla="*/ 1 h 225"/>
                <a:gd name="T62" fmla="*/ 1 w 188"/>
                <a:gd name="T63" fmla="*/ 1 h 225"/>
                <a:gd name="T64" fmla="*/ 1 w 188"/>
                <a:gd name="T65" fmla="*/ 1 h 225"/>
                <a:gd name="T66" fmla="*/ 1 w 188"/>
                <a:gd name="T67" fmla="*/ 1 h 225"/>
                <a:gd name="T68" fmla="*/ 1 w 188"/>
                <a:gd name="T69" fmla="*/ 1 h 225"/>
                <a:gd name="T70" fmla="*/ 1 w 188"/>
                <a:gd name="T71" fmla="*/ 1 h 225"/>
                <a:gd name="T72" fmla="*/ 1 w 188"/>
                <a:gd name="T73" fmla="*/ 1 h 225"/>
                <a:gd name="T74" fmla="*/ 1 w 188"/>
                <a:gd name="T75" fmla="*/ 1 h 225"/>
                <a:gd name="T76" fmla="*/ 1 w 188"/>
                <a:gd name="T77" fmla="*/ 1 h 225"/>
                <a:gd name="T78" fmla="*/ 1 w 188"/>
                <a:gd name="T79" fmla="*/ 1 h 225"/>
                <a:gd name="T80" fmla="*/ 1 w 188"/>
                <a:gd name="T81" fmla="*/ 1 h 225"/>
                <a:gd name="T82" fmla="*/ 0 w 188"/>
                <a:gd name="T83" fmla="*/ 1 h 225"/>
                <a:gd name="T84" fmla="*/ 0 w 188"/>
                <a:gd name="T85" fmla="*/ 1 h 225"/>
                <a:gd name="T86" fmla="*/ 0 w 188"/>
                <a:gd name="T87" fmla="*/ 1 h 225"/>
                <a:gd name="T88" fmla="*/ 1 w 188"/>
                <a:gd name="T89" fmla="*/ 1 h 225"/>
                <a:gd name="T90" fmla="*/ 1 w 188"/>
                <a:gd name="T91" fmla="*/ 1 h 225"/>
                <a:gd name="T92" fmla="*/ 1 w 188"/>
                <a:gd name="T93" fmla="*/ 1 h 225"/>
                <a:gd name="T94" fmla="*/ 1 w 188"/>
                <a:gd name="T95" fmla="*/ 1 h 225"/>
                <a:gd name="T96" fmla="*/ 1 w 188"/>
                <a:gd name="T97" fmla="*/ 1 h 225"/>
                <a:gd name="T98" fmla="*/ 1 w 188"/>
                <a:gd name="T99" fmla="*/ 1 h 225"/>
                <a:gd name="T100" fmla="*/ 1 w 188"/>
                <a:gd name="T101" fmla="*/ 1 h 225"/>
                <a:gd name="T102" fmla="*/ 1 w 188"/>
                <a:gd name="T103" fmla="*/ 1 h 225"/>
                <a:gd name="T104" fmla="*/ 1 w 188"/>
                <a:gd name="T105" fmla="*/ 1 h 225"/>
                <a:gd name="T106" fmla="*/ 1 w 188"/>
                <a:gd name="T107" fmla="*/ 1 h 225"/>
                <a:gd name="T108" fmla="*/ 1 w 188"/>
                <a:gd name="T109" fmla="*/ 1 h 225"/>
                <a:gd name="T110" fmla="*/ 1 w 188"/>
                <a:gd name="T111" fmla="*/ 1 h 225"/>
                <a:gd name="T112" fmla="*/ 1 w 188"/>
                <a:gd name="T113" fmla="*/ 1 h 225"/>
                <a:gd name="T114" fmla="*/ 1 w 188"/>
                <a:gd name="T115" fmla="*/ 1 h 225"/>
                <a:gd name="T116" fmla="*/ 1 w 188"/>
                <a:gd name="T117" fmla="*/ 1 h 225"/>
                <a:gd name="T118" fmla="*/ 1 w 188"/>
                <a:gd name="T119" fmla="*/ 1 h 225"/>
                <a:gd name="T120" fmla="*/ 1 w 188"/>
                <a:gd name="T121" fmla="*/ 1 h 225"/>
                <a:gd name="T122" fmla="*/ 1 w 188"/>
                <a:gd name="T123" fmla="*/ 0 h 225"/>
                <a:gd name="T124" fmla="*/ 1 w 188"/>
                <a:gd name="T125" fmla="*/ 0 h 22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8" h="225">
                  <a:moveTo>
                    <a:pt x="176" y="0"/>
                  </a:moveTo>
                  <a:lnTo>
                    <a:pt x="175" y="5"/>
                  </a:lnTo>
                  <a:lnTo>
                    <a:pt x="175" y="11"/>
                  </a:lnTo>
                  <a:lnTo>
                    <a:pt x="175" y="15"/>
                  </a:lnTo>
                  <a:lnTo>
                    <a:pt x="176" y="21"/>
                  </a:lnTo>
                  <a:lnTo>
                    <a:pt x="179" y="30"/>
                  </a:lnTo>
                  <a:lnTo>
                    <a:pt x="183" y="40"/>
                  </a:lnTo>
                  <a:lnTo>
                    <a:pt x="187" y="50"/>
                  </a:lnTo>
                  <a:lnTo>
                    <a:pt x="188" y="60"/>
                  </a:lnTo>
                  <a:lnTo>
                    <a:pt x="188" y="65"/>
                  </a:lnTo>
                  <a:lnTo>
                    <a:pt x="187" y="71"/>
                  </a:lnTo>
                  <a:lnTo>
                    <a:pt x="186" y="76"/>
                  </a:lnTo>
                  <a:lnTo>
                    <a:pt x="183" y="82"/>
                  </a:lnTo>
                  <a:lnTo>
                    <a:pt x="183" y="92"/>
                  </a:lnTo>
                  <a:lnTo>
                    <a:pt x="181" y="100"/>
                  </a:lnTo>
                  <a:lnTo>
                    <a:pt x="179" y="110"/>
                  </a:lnTo>
                  <a:lnTo>
                    <a:pt x="176" y="118"/>
                  </a:lnTo>
                  <a:lnTo>
                    <a:pt x="169" y="136"/>
                  </a:lnTo>
                  <a:lnTo>
                    <a:pt x="162" y="154"/>
                  </a:lnTo>
                  <a:lnTo>
                    <a:pt x="159" y="164"/>
                  </a:lnTo>
                  <a:lnTo>
                    <a:pt x="156" y="172"/>
                  </a:lnTo>
                  <a:lnTo>
                    <a:pt x="155" y="180"/>
                  </a:lnTo>
                  <a:lnTo>
                    <a:pt x="156" y="190"/>
                  </a:lnTo>
                  <a:lnTo>
                    <a:pt x="158" y="198"/>
                  </a:lnTo>
                  <a:lnTo>
                    <a:pt x="161" y="207"/>
                  </a:lnTo>
                  <a:lnTo>
                    <a:pt x="166" y="216"/>
                  </a:lnTo>
                  <a:lnTo>
                    <a:pt x="175" y="225"/>
                  </a:lnTo>
                  <a:lnTo>
                    <a:pt x="156" y="222"/>
                  </a:lnTo>
                  <a:lnTo>
                    <a:pt x="140" y="221"/>
                  </a:lnTo>
                  <a:lnTo>
                    <a:pt x="122" y="216"/>
                  </a:lnTo>
                  <a:lnTo>
                    <a:pt x="104" y="212"/>
                  </a:lnTo>
                  <a:lnTo>
                    <a:pt x="86" y="208"/>
                  </a:lnTo>
                  <a:lnTo>
                    <a:pt x="69" y="201"/>
                  </a:lnTo>
                  <a:lnTo>
                    <a:pt x="52" y="191"/>
                  </a:lnTo>
                  <a:lnTo>
                    <a:pt x="37" y="182"/>
                  </a:lnTo>
                  <a:lnTo>
                    <a:pt x="30" y="175"/>
                  </a:lnTo>
                  <a:lnTo>
                    <a:pt x="22" y="168"/>
                  </a:lnTo>
                  <a:lnTo>
                    <a:pt x="16" y="162"/>
                  </a:lnTo>
                  <a:lnTo>
                    <a:pt x="9" y="155"/>
                  </a:lnTo>
                  <a:lnTo>
                    <a:pt x="5" y="147"/>
                  </a:lnTo>
                  <a:lnTo>
                    <a:pt x="1" y="139"/>
                  </a:lnTo>
                  <a:lnTo>
                    <a:pt x="0" y="130"/>
                  </a:lnTo>
                  <a:lnTo>
                    <a:pt x="0" y="119"/>
                  </a:lnTo>
                  <a:lnTo>
                    <a:pt x="0" y="110"/>
                  </a:lnTo>
                  <a:lnTo>
                    <a:pt x="1" y="100"/>
                  </a:lnTo>
                  <a:lnTo>
                    <a:pt x="5" y="93"/>
                  </a:lnTo>
                  <a:lnTo>
                    <a:pt x="8" y="85"/>
                  </a:lnTo>
                  <a:lnTo>
                    <a:pt x="14" y="79"/>
                  </a:lnTo>
                  <a:lnTo>
                    <a:pt x="19" y="72"/>
                  </a:lnTo>
                  <a:lnTo>
                    <a:pt x="26" y="67"/>
                  </a:lnTo>
                  <a:lnTo>
                    <a:pt x="33" y="62"/>
                  </a:lnTo>
                  <a:lnTo>
                    <a:pt x="48" y="53"/>
                  </a:lnTo>
                  <a:lnTo>
                    <a:pt x="65" y="44"/>
                  </a:lnTo>
                  <a:lnTo>
                    <a:pt x="82" y="36"/>
                  </a:lnTo>
                  <a:lnTo>
                    <a:pt x="95" y="28"/>
                  </a:lnTo>
                  <a:lnTo>
                    <a:pt x="105" y="24"/>
                  </a:lnTo>
                  <a:lnTo>
                    <a:pt x="115" y="19"/>
                  </a:lnTo>
                  <a:lnTo>
                    <a:pt x="125" y="14"/>
                  </a:lnTo>
                  <a:lnTo>
                    <a:pt x="134" y="10"/>
                  </a:lnTo>
                  <a:lnTo>
                    <a:pt x="144" y="5"/>
                  </a:lnTo>
                  <a:lnTo>
                    <a:pt x="154" y="1"/>
                  </a:lnTo>
                  <a:lnTo>
                    <a:pt x="165" y="0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5" name="Freeform 91"/>
            <p:cNvSpPr>
              <a:spLocks/>
            </p:cNvSpPr>
            <p:nvPr/>
          </p:nvSpPr>
          <p:spPr bwMode="auto">
            <a:xfrm>
              <a:off x="4810" y="3254"/>
              <a:ext cx="164" cy="80"/>
            </a:xfrm>
            <a:custGeom>
              <a:avLst/>
              <a:gdLst>
                <a:gd name="T0" fmla="*/ 1 w 329"/>
                <a:gd name="T1" fmla="*/ 1 h 159"/>
                <a:gd name="T2" fmla="*/ 1 w 329"/>
                <a:gd name="T3" fmla="*/ 1 h 159"/>
                <a:gd name="T4" fmla="*/ 1 w 329"/>
                <a:gd name="T5" fmla="*/ 1 h 159"/>
                <a:gd name="T6" fmla="*/ 1 w 329"/>
                <a:gd name="T7" fmla="*/ 1 h 159"/>
                <a:gd name="T8" fmla="*/ 1 w 329"/>
                <a:gd name="T9" fmla="*/ 1 h 159"/>
                <a:gd name="T10" fmla="*/ 1 w 329"/>
                <a:gd name="T11" fmla="*/ 1 h 159"/>
                <a:gd name="T12" fmla="*/ 0 w 329"/>
                <a:gd name="T13" fmla="*/ 1 h 159"/>
                <a:gd name="T14" fmla="*/ 0 w 329"/>
                <a:gd name="T15" fmla="*/ 1 h 159"/>
                <a:gd name="T16" fmla="*/ 0 w 329"/>
                <a:gd name="T17" fmla="*/ 1 h 159"/>
                <a:gd name="T18" fmla="*/ 0 w 329"/>
                <a:gd name="T19" fmla="*/ 1 h 159"/>
                <a:gd name="T20" fmla="*/ 0 w 329"/>
                <a:gd name="T21" fmla="*/ 1 h 159"/>
                <a:gd name="T22" fmla="*/ 0 w 329"/>
                <a:gd name="T23" fmla="*/ 1 h 159"/>
                <a:gd name="T24" fmla="*/ 0 w 329"/>
                <a:gd name="T25" fmla="*/ 1 h 159"/>
                <a:gd name="T26" fmla="*/ 0 w 329"/>
                <a:gd name="T27" fmla="*/ 1 h 159"/>
                <a:gd name="T28" fmla="*/ 0 w 329"/>
                <a:gd name="T29" fmla="*/ 1 h 159"/>
                <a:gd name="T30" fmla="*/ 0 w 329"/>
                <a:gd name="T31" fmla="*/ 1 h 159"/>
                <a:gd name="T32" fmla="*/ 0 w 329"/>
                <a:gd name="T33" fmla="*/ 1 h 159"/>
                <a:gd name="T34" fmla="*/ 0 w 329"/>
                <a:gd name="T35" fmla="*/ 1 h 159"/>
                <a:gd name="T36" fmla="*/ 0 w 329"/>
                <a:gd name="T37" fmla="*/ 1 h 159"/>
                <a:gd name="T38" fmla="*/ 0 w 329"/>
                <a:gd name="T39" fmla="*/ 1 h 159"/>
                <a:gd name="T40" fmla="*/ 0 w 329"/>
                <a:gd name="T41" fmla="*/ 1 h 159"/>
                <a:gd name="T42" fmla="*/ 0 w 329"/>
                <a:gd name="T43" fmla="*/ 1 h 159"/>
                <a:gd name="T44" fmla="*/ 0 w 329"/>
                <a:gd name="T45" fmla="*/ 1 h 159"/>
                <a:gd name="T46" fmla="*/ 0 w 329"/>
                <a:gd name="T47" fmla="*/ 1 h 159"/>
                <a:gd name="T48" fmla="*/ 0 w 329"/>
                <a:gd name="T49" fmla="*/ 1 h 159"/>
                <a:gd name="T50" fmla="*/ 0 w 329"/>
                <a:gd name="T51" fmla="*/ 1 h 159"/>
                <a:gd name="T52" fmla="*/ 0 w 329"/>
                <a:gd name="T53" fmla="*/ 1 h 159"/>
                <a:gd name="T54" fmla="*/ 0 w 329"/>
                <a:gd name="T55" fmla="*/ 1 h 159"/>
                <a:gd name="T56" fmla="*/ 0 w 329"/>
                <a:gd name="T57" fmla="*/ 1 h 159"/>
                <a:gd name="T58" fmla="*/ 0 w 329"/>
                <a:gd name="T59" fmla="*/ 1 h 159"/>
                <a:gd name="T60" fmla="*/ 0 w 329"/>
                <a:gd name="T61" fmla="*/ 1 h 159"/>
                <a:gd name="T62" fmla="*/ 0 w 329"/>
                <a:gd name="T63" fmla="*/ 1 h 159"/>
                <a:gd name="T64" fmla="*/ 0 w 329"/>
                <a:gd name="T65" fmla="*/ 1 h 159"/>
                <a:gd name="T66" fmla="*/ 0 w 329"/>
                <a:gd name="T67" fmla="*/ 1 h 159"/>
                <a:gd name="T68" fmla="*/ 0 w 329"/>
                <a:gd name="T69" fmla="*/ 1 h 159"/>
                <a:gd name="T70" fmla="*/ 0 w 329"/>
                <a:gd name="T71" fmla="*/ 1 h 159"/>
                <a:gd name="T72" fmla="*/ 0 w 329"/>
                <a:gd name="T73" fmla="*/ 1 h 159"/>
                <a:gd name="T74" fmla="*/ 1 w 329"/>
                <a:gd name="T75" fmla="*/ 1 h 159"/>
                <a:gd name="T76" fmla="*/ 1 w 329"/>
                <a:gd name="T77" fmla="*/ 1 h 159"/>
                <a:gd name="T78" fmla="*/ 1 w 329"/>
                <a:gd name="T79" fmla="*/ 1 h 159"/>
                <a:gd name="T80" fmla="*/ 1 w 329"/>
                <a:gd name="T81" fmla="*/ 1 h 159"/>
                <a:gd name="T82" fmla="*/ 1 w 329"/>
                <a:gd name="T83" fmla="*/ 1 h 159"/>
                <a:gd name="T84" fmla="*/ 1 w 329"/>
                <a:gd name="T85" fmla="*/ 1 h 159"/>
                <a:gd name="T86" fmla="*/ 1 w 329"/>
                <a:gd name="T87" fmla="*/ 1 h 159"/>
                <a:gd name="T88" fmla="*/ 1 w 329"/>
                <a:gd name="T89" fmla="*/ 1 h 159"/>
                <a:gd name="T90" fmla="*/ 1 w 329"/>
                <a:gd name="T91" fmla="*/ 0 h 159"/>
                <a:gd name="T92" fmla="*/ 1 w 329"/>
                <a:gd name="T93" fmla="*/ 1 h 159"/>
                <a:gd name="T94" fmla="*/ 1 w 329"/>
                <a:gd name="T95" fmla="*/ 1 h 159"/>
                <a:gd name="T96" fmla="*/ 1 w 329"/>
                <a:gd name="T97" fmla="*/ 1 h 159"/>
                <a:gd name="T98" fmla="*/ 1 w 329"/>
                <a:gd name="T99" fmla="*/ 1 h 159"/>
                <a:gd name="T100" fmla="*/ 1 w 329"/>
                <a:gd name="T101" fmla="*/ 1 h 159"/>
                <a:gd name="T102" fmla="*/ 1 w 329"/>
                <a:gd name="T103" fmla="*/ 1 h 159"/>
                <a:gd name="T104" fmla="*/ 1 w 329"/>
                <a:gd name="T105" fmla="*/ 1 h 159"/>
                <a:gd name="T106" fmla="*/ 1 w 329"/>
                <a:gd name="T107" fmla="*/ 1 h 15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29" h="159">
                  <a:moveTo>
                    <a:pt x="327" y="57"/>
                  </a:moveTo>
                  <a:lnTo>
                    <a:pt x="316" y="72"/>
                  </a:lnTo>
                  <a:lnTo>
                    <a:pt x="304" y="86"/>
                  </a:lnTo>
                  <a:lnTo>
                    <a:pt x="290" y="100"/>
                  </a:lnTo>
                  <a:lnTo>
                    <a:pt x="275" y="111"/>
                  </a:lnTo>
                  <a:lnTo>
                    <a:pt x="259" y="120"/>
                  </a:lnTo>
                  <a:lnTo>
                    <a:pt x="243" y="130"/>
                  </a:lnTo>
                  <a:lnTo>
                    <a:pt x="226" y="137"/>
                  </a:lnTo>
                  <a:lnTo>
                    <a:pt x="208" y="144"/>
                  </a:lnTo>
                  <a:lnTo>
                    <a:pt x="190" y="150"/>
                  </a:lnTo>
                  <a:lnTo>
                    <a:pt x="172" y="154"/>
                  </a:lnTo>
                  <a:lnTo>
                    <a:pt x="154" y="157"/>
                  </a:lnTo>
                  <a:lnTo>
                    <a:pt x="134" y="158"/>
                  </a:lnTo>
                  <a:lnTo>
                    <a:pt x="116" y="159"/>
                  </a:lnTo>
                  <a:lnTo>
                    <a:pt x="98" y="159"/>
                  </a:lnTo>
                  <a:lnTo>
                    <a:pt x="79" y="158"/>
                  </a:lnTo>
                  <a:lnTo>
                    <a:pt x="61" y="155"/>
                  </a:lnTo>
                  <a:lnTo>
                    <a:pt x="0" y="140"/>
                  </a:lnTo>
                  <a:lnTo>
                    <a:pt x="1" y="137"/>
                  </a:lnTo>
                  <a:lnTo>
                    <a:pt x="1" y="136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4" y="129"/>
                  </a:lnTo>
                  <a:lnTo>
                    <a:pt x="5" y="127"/>
                  </a:lnTo>
                  <a:lnTo>
                    <a:pt x="7" y="126"/>
                  </a:lnTo>
                  <a:lnTo>
                    <a:pt x="22" y="127"/>
                  </a:lnTo>
                  <a:lnTo>
                    <a:pt x="37" y="129"/>
                  </a:lnTo>
                  <a:lnTo>
                    <a:pt x="52" y="129"/>
                  </a:lnTo>
                  <a:lnTo>
                    <a:pt x="66" y="129"/>
                  </a:lnTo>
                  <a:lnTo>
                    <a:pt x="95" y="126"/>
                  </a:lnTo>
                  <a:lnTo>
                    <a:pt x="125" y="122"/>
                  </a:lnTo>
                  <a:lnTo>
                    <a:pt x="154" y="118"/>
                  </a:lnTo>
                  <a:lnTo>
                    <a:pt x="184" y="112"/>
                  </a:lnTo>
                  <a:lnTo>
                    <a:pt x="213" y="109"/>
                  </a:lnTo>
                  <a:lnTo>
                    <a:pt x="244" y="109"/>
                  </a:lnTo>
                  <a:lnTo>
                    <a:pt x="252" y="105"/>
                  </a:lnTo>
                  <a:lnTo>
                    <a:pt x="259" y="100"/>
                  </a:lnTo>
                  <a:lnTo>
                    <a:pt x="266" y="96"/>
                  </a:lnTo>
                  <a:lnTo>
                    <a:pt x="273" y="89"/>
                  </a:lnTo>
                  <a:lnTo>
                    <a:pt x="284" y="76"/>
                  </a:lnTo>
                  <a:lnTo>
                    <a:pt x="294" y="62"/>
                  </a:lnTo>
                  <a:lnTo>
                    <a:pt x="301" y="47"/>
                  </a:lnTo>
                  <a:lnTo>
                    <a:pt x="308" y="30"/>
                  </a:lnTo>
                  <a:lnTo>
                    <a:pt x="313" y="15"/>
                  </a:lnTo>
                  <a:lnTo>
                    <a:pt x="319" y="0"/>
                  </a:lnTo>
                  <a:lnTo>
                    <a:pt x="323" y="5"/>
                  </a:lnTo>
                  <a:lnTo>
                    <a:pt x="326" y="12"/>
                  </a:lnTo>
                  <a:lnTo>
                    <a:pt x="329" y="21"/>
                  </a:lnTo>
                  <a:lnTo>
                    <a:pt x="329" y="27"/>
                  </a:lnTo>
                  <a:lnTo>
                    <a:pt x="329" y="36"/>
                  </a:lnTo>
                  <a:lnTo>
                    <a:pt x="329" y="44"/>
                  </a:lnTo>
                  <a:lnTo>
                    <a:pt x="327" y="51"/>
                  </a:lnTo>
                  <a:lnTo>
                    <a:pt x="327" y="5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6" name="Freeform 92"/>
            <p:cNvSpPr>
              <a:spLocks/>
            </p:cNvSpPr>
            <p:nvPr/>
          </p:nvSpPr>
          <p:spPr bwMode="auto">
            <a:xfrm>
              <a:off x="4088" y="3327"/>
              <a:ext cx="1194" cy="422"/>
            </a:xfrm>
            <a:custGeom>
              <a:avLst/>
              <a:gdLst>
                <a:gd name="T0" fmla="*/ 3 w 2388"/>
                <a:gd name="T1" fmla="*/ 1 h 844"/>
                <a:gd name="T2" fmla="*/ 4 w 2388"/>
                <a:gd name="T3" fmla="*/ 1 h 844"/>
                <a:gd name="T4" fmla="*/ 4 w 2388"/>
                <a:gd name="T5" fmla="*/ 1 h 844"/>
                <a:gd name="T6" fmla="*/ 5 w 2388"/>
                <a:gd name="T7" fmla="*/ 1 h 844"/>
                <a:gd name="T8" fmla="*/ 5 w 2388"/>
                <a:gd name="T9" fmla="*/ 1 h 844"/>
                <a:gd name="T10" fmla="*/ 5 w 2388"/>
                <a:gd name="T11" fmla="*/ 1 h 844"/>
                <a:gd name="T12" fmla="*/ 5 w 2388"/>
                <a:gd name="T13" fmla="*/ 1 h 844"/>
                <a:gd name="T14" fmla="*/ 5 w 2388"/>
                <a:gd name="T15" fmla="*/ 1 h 844"/>
                <a:gd name="T16" fmla="*/ 5 w 2388"/>
                <a:gd name="T17" fmla="*/ 1 h 844"/>
                <a:gd name="T18" fmla="*/ 5 w 2388"/>
                <a:gd name="T19" fmla="*/ 2 h 844"/>
                <a:gd name="T20" fmla="*/ 4 w 2388"/>
                <a:gd name="T21" fmla="*/ 2 h 844"/>
                <a:gd name="T22" fmla="*/ 4 w 2388"/>
                <a:gd name="T23" fmla="*/ 2 h 844"/>
                <a:gd name="T24" fmla="*/ 3 w 2388"/>
                <a:gd name="T25" fmla="*/ 2 h 844"/>
                <a:gd name="T26" fmla="*/ 3 w 2388"/>
                <a:gd name="T27" fmla="*/ 2 h 844"/>
                <a:gd name="T28" fmla="*/ 3 w 2388"/>
                <a:gd name="T29" fmla="*/ 3 h 844"/>
                <a:gd name="T30" fmla="*/ 4 w 2388"/>
                <a:gd name="T31" fmla="*/ 3 h 844"/>
                <a:gd name="T32" fmla="*/ 4 w 2388"/>
                <a:gd name="T33" fmla="*/ 3 h 844"/>
                <a:gd name="T34" fmla="*/ 5 w 2388"/>
                <a:gd name="T35" fmla="*/ 3 h 844"/>
                <a:gd name="T36" fmla="*/ 5 w 2388"/>
                <a:gd name="T37" fmla="*/ 3 h 844"/>
                <a:gd name="T38" fmla="*/ 6 w 2388"/>
                <a:gd name="T39" fmla="*/ 3 h 844"/>
                <a:gd name="T40" fmla="*/ 6 w 2388"/>
                <a:gd name="T41" fmla="*/ 2 h 844"/>
                <a:gd name="T42" fmla="*/ 6 w 2388"/>
                <a:gd name="T43" fmla="*/ 2 h 844"/>
                <a:gd name="T44" fmla="*/ 6 w 2388"/>
                <a:gd name="T45" fmla="*/ 2 h 844"/>
                <a:gd name="T46" fmla="*/ 7 w 2388"/>
                <a:gd name="T47" fmla="*/ 2 h 844"/>
                <a:gd name="T48" fmla="*/ 7 w 2388"/>
                <a:gd name="T49" fmla="*/ 1 h 844"/>
                <a:gd name="T50" fmla="*/ 6 w 2388"/>
                <a:gd name="T51" fmla="*/ 1 h 844"/>
                <a:gd name="T52" fmla="*/ 6 w 2388"/>
                <a:gd name="T53" fmla="*/ 1 h 844"/>
                <a:gd name="T54" fmla="*/ 6 w 2388"/>
                <a:gd name="T55" fmla="*/ 1 h 844"/>
                <a:gd name="T56" fmla="*/ 6 w 2388"/>
                <a:gd name="T57" fmla="*/ 1 h 844"/>
                <a:gd name="T58" fmla="*/ 7 w 2388"/>
                <a:gd name="T59" fmla="*/ 1 h 844"/>
                <a:gd name="T60" fmla="*/ 8 w 2388"/>
                <a:gd name="T61" fmla="*/ 1 h 844"/>
                <a:gd name="T62" fmla="*/ 8 w 2388"/>
                <a:gd name="T63" fmla="*/ 1 h 844"/>
                <a:gd name="T64" fmla="*/ 9 w 2388"/>
                <a:gd name="T65" fmla="*/ 1 h 844"/>
                <a:gd name="T66" fmla="*/ 10 w 2388"/>
                <a:gd name="T67" fmla="*/ 1 h 844"/>
                <a:gd name="T68" fmla="*/ 10 w 2388"/>
                <a:gd name="T69" fmla="*/ 1 h 844"/>
                <a:gd name="T70" fmla="*/ 10 w 2388"/>
                <a:gd name="T71" fmla="*/ 1 h 844"/>
                <a:gd name="T72" fmla="*/ 10 w 2388"/>
                <a:gd name="T73" fmla="*/ 2 h 844"/>
                <a:gd name="T74" fmla="*/ 10 w 2388"/>
                <a:gd name="T75" fmla="*/ 2 h 844"/>
                <a:gd name="T76" fmla="*/ 10 w 2388"/>
                <a:gd name="T77" fmla="*/ 3 h 844"/>
                <a:gd name="T78" fmla="*/ 10 w 2388"/>
                <a:gd name="T79" fmla="*/ 3 h 844"/>
                <a:gd name="T80" fmla="*/ 9 w 2388"/>
                <a:gd name="T81" fmla="*/ 4 h 844"/>
                <a:gd name="T82" fmla="*/ 9 w 2388"/>
                <a:gd name="T83" fmla="*/ 4 h 844"/>
                <a:gd name="T84" fmla="*/ 8 w 2388"/>
                <a:gd name="T85" fmla="*/ 4 h 844"/>
                <a:gd name="T86" fmla="*/ 7 w 2388"/>
                <a:gd name="T87" fmla="*/ 4 h 844"/>
                <a:gd name="T88" fmla="*/ 6 w 2388"/>
                <a:gd name="T89" fmla="*/ 4 h 844"/>
                <a:gd name="T90" fmla="*/ 5 w 2388"/>
                <a:gd name="T91" fmla="*/ 4 h 844"/>
                <a:gd name="T92" fmla="*/ 5 w 2388"/>
                <a:gd name="T93" fmla="*/ 4 h 844"/>
                <a:gd name="T94" fmla="*/ 4 w 2388"/>
                <a:gd name="T95" fmla="*/ 4 h 844"/>
                <a:gd name="T96" fmla="*/ 3 w 2388"/>
                <a:gd name="T97" fmla="*/ 4 h 844"/>
                <a:gd name="T98" fmla="*/ 2 w 2388"/>
                <a:gd name="T99" fmla="*/ 4 h 844"/>
                <a:gd name="T100" fmla="*/ 1 w 2388"/>
                <a:gd name="T101" fmla="*/ 4 h 844"/>
                <a:gd name="T102" fmla="*/ 0 w 2388"/>
                <a:gd name="T103" fmla="*/ 4 h 844"/>
                <a:gd name="T104" fmla="*/ 1 w 2388"/>
                <a:gd name="T105" fmla="*/ 3 h 844"/>
                <a:gd name="T106" fmla="*/ 1 w 2388"/>
                <a:gd name="T107" fmla="*/ 2 h 844"/>
                <a:gd name="T108" fmla="*/ 1 w 2388"/>
                <a:gd name="T109" fmla="*/ 1 h 844"/>
                <a:gd name="T110" fmla="*/ 1 w 2388"/>
                <a:gd name="T111" fmla="*/ 1 h 844"/>
                <a:gd name="T112" fmla="*/ 1 w 2388"/>
                <a:gd name="T113" fmla="*/ 1 h 844"/>
                <a:gd name="T114" fmla="*/ 1 w 2388"/>
                <a:gd name="T115" fmla="*/ 1 h 844"/>
                <a:gd name="T116" fmla="*/ 1 w 2388"/>
                <a:gd name="T117" fmla="*/ 1 h 844"/>
                <a:gd name="T118" fmla="*/ 1 w 2388"/>
                <a:gd name="T119" fmla="*/ 1 h 8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88" h="844">
                  <a:moveTo>
                    <a:pt x="283" y="10"/>
                  </a:moveTo>
                  <a:lnTo>
                    <a:pt x="326" y="9"/>
                  </a:lnTo>
                  <a:lnTo>
                    <a:pt x="368" y="10"/>
                  </a:lnTo>
                  <a:lnTo>
                    <a:pt x="411" y="13"/>
                  </a:lnTo>
                  <a:lnTo>
                    <a:pt x="454" y="17"/>
                  </a:lnTo>
                  <a:lnTo>
                    <a:pt x="495" y="21"/>
                  </a:lnTo>
                  <a:lnTo>
                    <a:pt x="538" y="25"/>
                  </a:lnTo>
                  <a:lnTo>
                    <a:pt x="581" y="27"/>
                  </a:lnTo>
                  <a:lnTo>
                    <a:pt x="626" y="28"/>
                  </a:lnTo>
                  <a:lnTo>
                    <a:pt x="656" y="30"/>
                  </a:lnTo>
                  <a:lnTo>
                    <a:pt x="686" y="31"/>
                  </a:lnTo>
                  <a:lnTo>
                    <a:pt x="715" y="32"/>
                  </a:lnTo>
                  <a:lnTo>
                    <a:pt x="742" y="32"/>
                  </a:lnTo>
                  <a:lnTo>
                    <a:pt x="772" y="34"/>
                  </a:lnTo>
                  <a:lnTo>
                    <a:pt x="799" y="35"/>
                  </a:lnTo>
                  <a:lnTo>
                    <a:pt x="829" y="37"/>
                  </a:lnTo>
                  <a:lnTo>
                    <a:pt x="859" y="41"/>
                  </a:lnTo>
                  <a:lnTo>
                    <a:pt x="862" y="38"/>
                  </a:lnTo>
                  <a:lnTo>
                    <a:pt x="885" y="35"/>
                  </a:lnTo>
                  <a:lnTo>
                    <a:pt x="909" y="35"/>
                  </a:lnTo>
                  <a:lnTo>
                    <a:pt x="934" y="35"/>
                  </a:lnTo>
                  <a:lnTo>
                    <a:pt x="959" y="35"/>
                  </a:lnTo>
                  <a:lnTo>
                    <a:pt x="984" y="37"/>
                  </a:lnTo>
                  <a:lnTo>
                    <a:pt x="1009" y="38"/>
                  </a:lnTo>
                  <a:lnTo>
                    <a:pt x="1034" y="38"/>
                  </a:lnTo>
                  <a:lnTo>
                    <a:pt x="1058" y="37"/>
                  </a:lnTo>
                  <a:lnTo>
                    <a:pt x="1084" y="44"/>
                  </a:lnTo>
                  <a:lnTo>
                    <a:pt x="1110" y="48"/>
                  </a:lnTo>
                  <a:lnTo>
                    <a:pt x="1139" y="49"/>
                  </a:lnTo>
                  <a:lnTo>
                    <a:pt x="1169" y="52"/>
                  </a:lnTo>
                  <a:lnTo>
                    <a:pt x="1198" y="53"/>
                  </a:lnTo>
                  <a:lnTo>
                    <a:pt x="1225" y="55"/>
                  </a:lnTo>
                  <a:lnTo>
                    <a:pt x="1255" y="56"/>
                  </a:lnTo>
                  <a:lnTo>
                    <a:pt x="1281" y="60"/>
                  </a:lnTo>
                  <a:lnTo>
                    <a:pt x="1277" y="70"/>
                  </a:lnTo>
                  <a:lnTo>
                    <a:pt x="1274" y="81"/>
                  </a:lnTo>
                  <a:lnTo>
                    <a:pt x="1271" y="92"/>
                  </a:lnTo>
                  <a:lnTo>
                    <a:pt x="1270" y="103"/>
                  </a:lnTo>
                  <a:lnTo>
                    <a:pt x="1270" y="114"/>
                  </a:lnTo>
                  <a:lnTo>
                    <a:pt x="1270" y="125"/>
                  </a:lnTo>
                  <a:lnTo>
                    <a:pt x="1271" y="137"/>
                  </a:lnTo>
                  <a:lnTo>
                    <a:pt x="1275" y="148"/>
                  </a:lnTo>
                  <a:lnTo>
                    <a:pt x="1264" y="157"/>
                  </a:lnTo>
                  <a:lnTo>
                    <a:pt x="1252" y="166"/>
                  </a:lnTo>
                  <a:lnTo>
                    <a:pt x="1237" y="173"/>
                  </a:lnTo>
                  <a:lnTo>
                    <a:pt x="1223" y="181"/>
                  </a:lnTo>
                  <a:lnTo>
                    <a:pt x="1217" y="186"/>
                  </a:lnTo>
                  <a:lnTo>
                    <a:pt x="1212" y="191"/>
                  </a:lnTo>
                  <a:lnTo>
                    <a:pt x="1207" y="196"/>
                  </a:lnTo>
                  <a:lnTo>
                    <a:pt x="1205" y="203"/>
                  </a:lnTo>
                  <a:lnTo>
                    <a:pt x="1205" y="210"/>
                  </a:lnTo>
                  <a:lnTo>
                    <a:pt x="1205" y="217"/>
                  </a:lnTo>
                  <a:lnTo>
                    <a:pt x="1207" y="225"/>
                  </a:lnTo>
                  <a:lnTo>
                    <a:pt x="1213" y="235"/>
                  </a:lnTo>
                  <a:lnTo>
                    <a:pt x="1213" y="236"/>
                  </a:lnTo>
                  <a:lnTo>
                    <a:pt x="1214" y="236"/>
                  </a:lnTo>
                  <a:lnTo>
                    <a:pt x="1214" y="238"/>
                  </a:lnTo>
                  <a:lnTo>
                    <a:pt x="1216" y="239"/>
                  </a:lnTo>
                  <a:lnTo>
                    <a:pt x="1216" y="241"/>
                  </a:lnTo>
                  <a:lnTo>
                    <a:pt x="1216" y="242"/>
                  </a:lnTo>
                  <a:lnTo>
                    <a:pt x="1216" y="243"/>
                  </a:lnTo>
                  <a:lnTo>
                    <a:pt x="1199" y="248"/>
                  </a:lnTo>
                  <a:lnTo>
                    <a:pt x="1184" y="252"/>
                  </a:lnTo>
                  <a:lnTo>
                    <a:pt x="1169" y="259"/>
                  </a:lnTo>
                  <a:lnTo>
                    <a:pt x="1155" y="266"/>
                  </a:lnTo>
                  <a:lnTo>
                    <a:pt x="1141" y="275"/>
                  </a:lnTo>
                  <a:lnTo>
                    <a:pt x="1128" y="286"/>
                  </a:lnTo>
                  <a:lnTo>
                    <a:pt x="1117" y="299"/>
                  </a:lnTo>
                  <a:lnTo>
                    <a:pt x="1107" y="313"/>
                  </a:lnTo>
                  <a:lnTo>
                    <a:pt x="1087" y="317"/>
                  </a:lnTo>
                  <a:lnTo>
                    <a:pt x="1064" y="321"/>
                  </a:lnTo>
                  <a:lnTo>
                    <a:pt x="1042" y="324"/>
                  </a:lnTo>
                  <a:lnTo>
                    <a:pt x="1020" y="328"/>
                  </a:lnTo>
                  <a:lnTo>
                    <a:pt x="1010" y="331"/>
                  </a:lnTo>
                  <a:lnTo>
                    <a:pt x="999" y="334"/>
                  </a:lnTo>
                  <a:lnTo>
                    <a:pt x="990" y="338"/>
                  </a:lnTo>
                  <a:lnTo>
                    <a:pt x="980" y="342"/>
                  </a:lnTo>
                  <a:lnTo>
                    <a:pt x="970" y="348"/>
                  </a:lnTo>
                  <a:lnTo>
                    <a:pt x="962" y="353"/>
                  </a:lnTo>
                  <a:lnTo>
                    <a:pt x="953" y="361"/>
                  </a:lnTo>
                  <a:lnTo>
                    <a:pt x="946" y="371"/>
                  </a:lnTo>
                  <a:lnTo>
                    <a:pt x="909" y="372"/>
                  </a:lnTo>
                  <a:lnTo>
                    <a:pt x="873" y="375"/>
                  </a:lnTo>
                  <a:lnTo>
                    <a:pt x="837" y="379"/>
                  </a:lnTo>
                  <a:lnTo>
                    <a:pt x="801" y="385"/>
                  </a:lnTo>
                  <a:lnTo>
                    <a:pt x="784" y="389"/>
                  </a:lnTo>
                  <a:lnTo>
                    <a:pt x="767" y="395"/>
                  </a:lnTo>
                  <a:lnTo>
                    <a:pt x="751" y="402"/>
                  </a:lnTo>
                  <a:lnTo>
                    <a:pt x="734" y="409"/>
                  </a:lnTo>
                  <a:lnTo>
                    <a:pt x="719" y="417"/>
                  </a:lnTo>
                  <a:lnTo>
                    <a:pt x="705" y="428"/>
                  </a:lnTo>
                  <a:lnTo>
                    <a:pt x="691" y="439"/>
                  </a:lnTo>
                  <a:lnTo>
                    <a:pt x="677" y="452"/>
                  </a:lnTo>
                  <a:lnTo>
                    <a:pt x="672" y="460"/>
                  </a:lnTo>
                  <a:lnTo>
                    <a:pt x="668" y="468"/>
                  </a:lnTo>
                  <a:lnTo>
                    <a:pt x="663" y="477"/>
                  </a:lnTo>
                  <a:lnTo>
                    <a:pt x="661" y="485"/>
                  </a:lnTo>
                  <a:lnTo>
                    <a:pt x="658" y="504"/>
                  </a:lnTo>
                  <a:lnTo>
                    <a:pt x="656" y="524"/>
                  </a:lnTo>
                  <a:lnTo>
                    <a:pt x="658" y="545"/>
                  </a:lnTo>
                  <a:lnTo>
                    <a:pt x="661" y="564"/>
                  </a:lnTo>
                  <a:lnTo>
                    <a:pt x="663" y="583"/>
                  </a:lnTo>
                  <a:lnTo>
                    <a:pt x="669" y="603"/>
                  </a:lnTo>
                  <a:lnTo>
                    <a:pt x="680" y="618"/>
                  </a:lnTo>
                  <a:lnTo>
                    <a:pt x="693" y="631"/>
                  </a:lnTo>
                  <a:lnTo>
                    <a:pt x="706" y="642"/>
                  </a:lnTo>
                  <a:lnTo>
                    <a:pt x="720" y="652"/>
                  </a:lnTo>
                  <a:lnTo>
                    <a:pt x="736" y="660"/>
                  </a:lnTo>
                  <a:lnTo>
                    <a:pt x="751" y="667"/>
                  </a:lnTo>
                  <a:lnTo>
                    <a:pt x="766" y="672"/>
                  </a:lnTo>
                  <a:lnTo>
                    <a:pt x="783" y="676"/>
                  </a:lnTo>
                  <a:lnTo>
                    <a:pt x="801" y="681"/>
                  </a:lnTo>
                  <a:lnTo>
                    <a:pt x="817" y="682"/>
                  </a:lnTo>
                  <a:lnTo>
                    <a:pt x="835" y="683"/>
                  </a:lnTo>
                  <a:lnTo>
                    <a:pt x="854" y="683"/>
                  </a:lnTo>
                  <a:lnTo>
                    <a:pt x="890" y="681"/>
                  </a:lnTo>
                  <a:lnTo>
                    <a:pt x="926" y="675"/>
                  </a:lnTo>
                  <a:lnTo>
                    <a:pt x="951" y="668"/>
                  </a:lnTo>
                  <a:lnTo>
                    <a:pt x="976" y="663"/>
                  </a:lnTo>
                  <a:lnTo>
                    <a:pt x="1001" y="657"/>
                  </a:lnTo>
                  <a:lnTo>
                    <a:pt x="1026" y="652"/>
                  </a:lnTo>
                  <a:lnTo>
                    <a:pt x="1049" y="646"/>
                  </a:lnTo>
                  <a:lnTo>
                    <a:pt x="1073" y="638"/>
                  </a:lnTo>
                  <a:lnTo>
                    <a:pt x="1084" y="632"/>
                  </a:lnTo>
                  <a:lnTo>
                    <a:pt x="1095" y="627"/>
                  </a:lnTo>
                  <a:lnTo>
                    <a:pt x="1106" y="621"/>
                  </a:lnTo>
                  <a:lnTo>
                    <a:pt x="1117" y="614"/>
                  </a:lnTo>
                  <a:lnTo>
                    <a:pt x="1146" y="613"/>
                  </a:lnTo>
                  <a:lnTo>
                    <a:pt x="1175" y="608"/>
                  </a:lnTo>
                  <a:lnTo>
                    <a:pt x="1203" y="602"/>
                  </a:lnTo>
                  <a:lnTo>
                    <a:pt x="1230" y="595"/>
                  </a:lnTo>
                  <a:lnTo>
                    <a:pt x="1256" y="586"/>
                  </a:lnTo>
                  <a:lnTo>
                    <a:pt x="1284" y="577"/>
                  </a:lnTo>
                  <a:lnTo>
                    <a:pt x="1310" y="568"/>
                  </a:lnTo>
                  <a:lnTo>
                    <a:pt x="1336" y="561"/>
                  </a:lnTo>
                  <a:lnTo>
                    <a:pt x="1346" y="553"/>
                  </a:lnTo>
                  <a:lnTo>
                    <a:pt x="1356" y="546"/>
                  </a:lnTo>
                  <a:lnTo>
                    <a:pt x="1367" y="540"/>
                  </a:lnTo>
                  <a:lnTo>
                    <a:pt x="1378" y="535"/>
                  </a:lnTo>
                  <a:lnTo>
                    <a:pt x="1389" y="529"/>
                  </a:lnTo>
                  <a:lnTo>
                    <a:pt x="1399" y="522"/>
                  </a:lnTo>
                  <a:lnTo>
                    <a:pt x="1403" y="520"/>
                  </a:lnTo>
                  <a:lnTo>
                    <a:pt x="1407" y="514"/>
                  </a:lnTo>
                  <a:lnTo>
                    <a:pt x="1410" y="510"/>
                  </a:lnTo>
                  <a:lnTo>
                    <a:pt x="1413" y="504"/>
                  </a:lnTo>
                  <a:lnTo>
                    <a:pt x="1423" y="497"/>
                  </a:lnTo>
                  <a:lnTo>
                    <a:pt x="1429" y="490"/>
                  </a:lnTo>
                  <a:lnTo>
                    <a:pt x="1438" y="485"/>
                  </a:lnTo>
                  <a:lnTo>
                    <a:pt x="1445" y="478"/>
                  </a:lnTo>
                  <a:lnTo>
                    <a:pt x="1450" y="471"/>
                  </a:lnTo>
                  <a:lnTo>
                    <a:pt x="1457" y="463"/>
                  </a:lnTo>
                  <a:lnTo>
                    <a:pt x="1463" y="454"/>
                  </a:lnTo>
                  <a:lnTo>
                    <a:pt x="1470" y="446"/>
                  </a:lnTo>
                  <a:lnTo>
                    <a:pt x="1479" y="427"/>
                  </a:lnTo>
                  <a:lnTo>
                    <a:pt x="1489" y="407"/>
                  </a:lnTo>
                  <a:lnTo>
                    <a:pt x="1499" y="386"/>
                  </a:lnTo>
                  <a:lnTo>
                    <a:pt x="1509" y="367"/>
                  </a:lnTo>
                  <a:lnTo>
                    <a:pt x="1515" y="346"/>
                  </a:lnTo>
                  <a:lnTo>
                    <a:pt x="1520" y="325"/>
                  </a:lnTo>
                  <a:lnTo>
                    <a:pt x="1520" y="314"/>
                  </a:lnTo>
                  <a:lnTo>
                    <a:pt x="1520" y="303"/>
                  </a:lnTo>
                  <a:lnTo>
                    <a:pt x="1520" y="291"/>
                  </a:lnTo>
                  <a:lnTo>
                    <a:pt x="1517" y="279"/>
                  </a:lnTo>
                  <a:lnTo>
                    <a:pt x="1524" y="275"/>
                  </a:lnTo>
                  <a:lnTo>
                    <a:pt x="1531" y="270"/>
                  </a:lnTo>
                  <a:lnTo>
                    <a:pt x="1536" y="264"/>
                  </a:lnTo>
                  <a:lnTo>
                    <a:pt x="1540" y="257"/>
                  </a:lnTo>
                  <a:lnTo>
                    <a:pt x="1545" y="250"/>
                  </a:lnTo>
                  <a:lnTo>
                    <a:pt x="1547" y="242"/>
                  </a:lnTo>
                  <a:lnTo>
                    <a:pt x="1552" y="235"/>
                  </a:lnTo>
                  <a:lnTo>
                    <a:pt x="1554" y="227"/>
                  </a:lnTo>
                  <a:lnTo>
                    <a:pt x="1554" y="220"/>
                  </a:lnTo>
                  <a:lnTo>
                    <a:pt x="1554" y="214"/>
                  </a:lnTo>
                  <a:lnTo>
                    <a:pt x="1553" y="207"/>
                  </a:lnTo>
                  <a:lnTo>
                    <a:pt x="1550" y="200"/>
                  </a:lnTo>
                  <a:lnTo>
                    <a:pt x="1549" y="195"/>
                  </a:lnTo>
                  <a:lnTo>
                    <a:pt x="1545" y="191"/>
                  </a:lnTo>
                  <a:lnTo>
                    <a:pt x="1539" y="186"/>
                  </a:lnTo>
                  <a:lnTo>
                    <a:pt x="1534" y="184"/>
                  </a:lnTo>
                  <a:lnTo>
                    <a:pt x="1524" y="182"/>
                  </a:lnTo>
                  <a:lnTo>
                    <a:pt x="1515" y="181"/>
                  </a:lnTo>
                  <a:lnTo>
                    <a:pt x="1507" y="178"/>
                  </a:lnTo>
                  <a:lnTo>
                    <a:pt x="1497" y="175"/>
                  </a:lnTo>
                  <a:lnTo>
                    <a:pt x="1489" y="173"/>
                  </a:lnTo>
                  <a:lnTo>
                    <a:pt x="1481" y="171"/>
                  </a:lnTo>
                  <a:lnTo>
                    <a:pt x="1471" y="173"/>
                  </a:lnTo>
                  <a:lnTo>
                    <a:pt x="1461" y="177"/>
                  </a:lnTo>
                  <a:lnTo>
                    <a:pt x="1460" y="167"/>
                  </a:lnTo>
                  <a:lnTo>
                    <a:pt x="1459" y="157"/>
                  </a:lnTo>
                  <a:lnTo>
                    <a:pt x="1460" y="148"/>
                  </a:lnTo>
                  <a:lnTo>
                    <a:pt x="1461" y="138"/>
                  </a:lnTo>
                  <a:lnTo>
                    <a:pt x="1467" y="118"/>
                  </a:lnTo>
                  <a:lnTo>
                    <a:pt x="1472" y="99"/>
                  </a:lnTo>
                  <a:lnTo>
                    <a:pt x="1475" y="89"/>
                  </a:lnTo>
                  <a:lnTo>
                    <a:pt x="1477" y="80"/>
                  </a:lnTo>
                  <a:lnTo>
                    <a:pt x="1478" y="71"/>
                  </a:lnTo>
                  <a:lnTo>
                    <a:pt x="1477" y="62"/>
                  </a:lnTo>
                  <a:lnTo>
                    <a:pt x="1475" y="53"/>
                  </a:lnTo>
                  <a:lnTo>
                    <a:pt x="1471" y="45"/>
                  </a:lnTo>
                  <a:lnTo>
                    <a:pt x="1466" y="37"/>
                  </a:lnTo>
                  <a:lnTo>
                    <a:pt x="1457" y="28"/>
                  </a:lnTo>
                  <a:lnTo>
                    <a:pt x="1475" y="31"/>
                  </a:lnTo>
                  <a:lnTo>
                    <a:pt x="1495" y="32"/>
                  </a:lnTo>
                  <a:lnTo>
                    <a:pt x="1514" y="34"/>
                  </a:lnTo>
                  <a:lnTo>
                    <a:pt x="1534" y="34"/>
                  </a:lnTo>
                  <a:lnTo>
                    <a:pt x="1574" y="32"/>
                  </a:lnTo>
                  <a:lnTo>
                    <a:pt x="1614" y="30"/>
                  </a:lnTo>
                  <a:lnTo>
                    <a:pt x="1653" y="27"/>
                  </a:lnTo>
                  <a:lnTo>
                    <a:pt x="1692" y="24"/>
                  </a:lnTo>
                  <a:lnTo>
                    <a:pt x="1711" y="24"/>
                  </a:lnTo>
                  <a:lnTo>
                    <a:pt x="1731" y="24"/>
                  </a:lnTo>
                  <a:lnTo>
                    <a:pt x="1749" y="25"/>
                  </a:lnTo>
                  <a:lnTo>
                    <a:pt x="1767" y="27"/>
                  </a:lnTo>
                  <a:lnTo>
                    <a:pt x="1782" y="31"/>
                  </a:lnTo>
                  <a:lnTo>
                    <a:pt x="1797" y="34"/>
                  </a:lnTo>
                  <a:lnTo>
                    <a:pt x="1812" y="37"/>
                  </a:lnTo>
                  <a:lnTo>
                    <a:pt x="1829" y="38"/>
                  </a:lnTo>
                  <a:lnTo>
                    <a:pt x="1861" y="38"/>
                  </a:lnTo>
                  <a:lnTo>
                    <a:pt x="1894" y="38"/>
                  </a:lnTo>
                  <a:lnTo>
                    <a:pt x="1928" y="35"/>
                  </a:lnTo>
                  <a:lnTo>
                    <a:pt x="1962" y="32"/>
                  </a:lnTo>
                  <a:lnTo>
                    <a:pt x="1996" y="30"/>
                  </a:lnTo>
                  <a:lnTo>
                    <a:pt x="2029" y="27"/>
                  </a:lnTo>
                  <a:lnTo>
                    <a:pt x="2046" y="34"/>
                  </a:lnTo>
                  <a:lnTo>
                    <a:pt x="2075" y="37"/>
                  </a:lnTo>
                  <a:lnTo>
                    <a:pt x="2103" y="37"/>
                  </a:lnTo>
                  <a:lnTo>
                    <a:pt x="2132" y="35"/>
                  </a:lnTo>
                  <a:lnTo>
                    <a:pt x="2161" y="32"/>
                  </a:lnTo>
                  <a:lnTo>
                    <a:pt x="2189" y="31"/>
                  </a:lnTo>
                  <a:lnTo>
                    <a:pt x="2216" y="28"/>
                  </a:lnTo>
                  <a:lnTo>
                    <a:pt x="2244" y="28"/>
                  </a:lnTo>
                  <a:lnTo>
                    <a:pt x="2273" y="31"/>
                  </a:lnTo>
                  <a:lnTo>
                    <a:pt x="2287" y="31"/>
                  </a:lnTo>
                  <a:lnTo>
                    <a:pt x="2301" y="30"/>
                  </a:lnTo>
                  <a:lnTo>
                    <a:pt x="2315" y="30"/>
                  </a:lnTo>
                  <a:lnTo>
                    <a:pt x="2327" y="30"/>
                  </a:lnTo>
                  <a:lnTo>
                    <a:pt x="2341" y="31"/>
                  </a:lnTo>
                  <a:lnTo>
                    <a:pt x="2355" y="31"/>
                  </a:lnTo>
                  <a:lnTo>
                    <a:pt x="2368" y="34"/>
                  </a:lnTo>
                  <a:lnTo>
                    <a:pt x="2381" y="37"/>
                  </a:lnTo>
                  <a:lnTo>
                    <a:pt x="2384" y="44"/>
                  </a:lnTo>
                  <a:lnTo>
                    <a:pt x="2387" y="50"/>
                  </a:lnTo>
                  <a:lnTo>
                    <a:pt x="2388" y="57"/>
                  </a:lnTo>
                  <a:lnTo>
                    <a:pt x="2388" y="64"/>
                  </a:lnTo>
                  <a:lnTo>
                    <a:pt x="2388" y="78"/>
                  </a:lnTo>
                  <a:lnTo>
                    <a:pt x="2387" y="92"/>
                  </a:lnTo>
                  <a:lnTo>
                    <a:pt x="2386" y="107"/>
                  </a:lnTo>
                  <a:lnTo>
                    <a:pt x="2384" y="123"/>
                  </a:lnTo>
                  <a:lnTo>
                    <a:pt x="2386" y="138"/>
                  </a:lnTo>
                  <a:lnTo>
                    <a:pt x="2387" y="153"/>
                  </a:lnTo>
                  <a:lnTo>
                    <a:pt x="2384" y="177"/>
                  </a:lnTo>
                  <a:lnTo>
                    <a:pt x="2383" y="200"/>
                  </a:lnTo>
                  <a:lnTo>
                    <a:pt x="2383" y="224"/>
                  </a:lnTo>
                  <a:lnTo>
                    <a:pt x="2381" y="248"/>
                  </a:lnTo>
                  <a:lnTo>
                    <a:pt x="2380" y="270"/>
                  </a:lnTo>
                  <a:lnTo>
                    <a:pt x="2379" y="293"/>
                  </a:lnTo>
                  <a:lnTo>
                    <a:pt x="2376" y="304"/>
                  </a:lnTo>
                  <a:lnTo>
                    <a:pt x="2375" y="316"/>
                  </a:lnTo>
                  <a:lnTo>
                    <a:pt x="2370" y="327"/>
                  </a:lnTo>
                  <a:lnTo>
                    <a:pt x="2368" y="336"/>
                  </a:lnTo>
                  <a:lnTo>
                    <a:pt x="2368" y="361"/>
                  </a:lnTo>
                  <a:lnTo>
                    <a:pt x="2366" y="386"/>
                  </a:lnTo>
                  <a:lnTo>
                    <a:pt x="2363" y="410"/>
                  </a:lnTo>
                  <a:lnTo>
                    <a:pt x="2362" y="435"/>
                  </a:lnTo>
                  <a:lnTo>
                    <a:pt x="2361" y="459"/>
                  </a:lnTo>
                  <a:lnTo>
                    <a:pt x="2361" y="484"/>
                  </a:lnTo>
                  <a:lnTo>
                    <a:pt x="2362" y="496"/>
                  </a:lnTo>
                  <a:lnTo>
                    <a:pt x="2363" y="507"/>
                  </a:lnTo>
                  <a:lnTo>
                    <a:pt x="2368" y="520"/>
                  </a:lnTo>
                  <a:lnTo>
                    <a:pt x="2372" y="532"/>
                  </a:lnTo>
                  <a:lnTo>
                    <a:pt x="2372" y="564"/>
                  </a:lnTo>
                  <a:lnTo>
                    <a:pt x="2375" y="596"/>
                  </a:lnTo>
                  <a:lnTo>
                    <a:pt x="2376" y="628"/>
                  </a:lnTo>
                  <a:lnTo>
                    <a:pt x="2377" y="660"/>
                  </a:lnTo>
                  <a:lnTo>
                    <a:pt x="2377" y="690"/>
                  </a:lnTo>
                  <a:lnTo>
                    <a:pt x="2375" y="722"/>
                  </a:lnTo>
                  <a:lnTo>
                    <a:pt x="2373" y="738"/>
                  </a:lnTo>
                  <a:lnTo>
                    <a:pt x="2372" y="751"/>
                  </a:lnTo>
                  <a:lnTo>
                    <a:pt x="2368" y="767"/>
                  </a:lnTo>
                  <a:lnTo>
                    <a:pt x="2365" y="782"/>
                  </a:lnTo>
                  <a:lnTo>
                    <a:pt x="2344" y="813"/>
                  </a:lnTo>
                  <a:lnTo>
                    <a:pt x="2341" y="800"/>
                  </a:lnTo>
                  <a:lnTo>
                    <a:pt x="2326" y="797"/>
                  </a:lnTo>
                  <a:lnTo>
                    <a:pt x="2312" y="796"/>
                  </a:lnTo>
                  <a:lnTo>
                    <a:pt x="2297" y="796"/>
                  </a:lnTo>
                  <a:lnTo>
                    <a:pt x="2282" y="796"/>
                  </a:lnTo>
                  <a:lnTo>
                    <a:pt x="2250" y="799"/>
                  </a:lnTo>
                  <a:lnTo>
                    <a:pt x="2218" y="801"/>
                  </a:lnTo>
                  <a:lnTo>
                    <a:pt x="2187" y="804"/>
                  </a:lnTo>
                  <a:lnTo>
                    <a:pt x="2155" y="806"/>
                  </a:lnTo>
                  <a:lnTo>
                    <a:pt x="2140" y="804"/>
                  </a:lnTo>
                  <a:lnTo>
                    <a:pt x="2125" y="803"/>
                  </a:lnTo>
                  <a:lnTo>
                    <a:pt x="2109" y="801"/>
                  </a:lnTo>
                  <a:lnTo>
                    <a:pt x="2094" y="797"/>
                  </a:lnTo>
                  <a:lnTo>
                    <a:pt x="2047" y="804"/>
                  </a:lnTo>
                  <a:lnTo>
                    <a:pt x="2000" y="808"/>
                  </a:lnTo>
                  <a:lnTo>
                    <a:pt x="1951" y="813"/>
                  </a:lnTo>
                  <a:lnTo>
                    <a:pt x="1903" y="817"/>
                  </a:lnTo>
                  <a:lnTo>
                    <a:pt x="1854" y="819"/>
                  </a:lnTo>
                  <a:lnTo>
                    <a:pt x="1806" y="822"/>
                  </a:lnTo>
                  <a:lnTo>
                    <a:pt x="1756" y="822"/>
                  </a:lnTo>
                  <a:lnTo>
                    <a:pt x="1707" y="821"/>
                  </a:lnTo>
                  <a:lnTo>
                    <a:pt x="1683" y="818"/>
                  </a:lnTo>
                  <a:lnTo>
                    <a:pt x="1661" y="815"/>
                  </a:lnTo>
                  <a:lnTo>
                    <a:pt x="1638" y="814"/>
                  </a:lnTo>
                  <a:lnTo>
                    <a:pt x="1615" y="814"/>
                  </a:lnTo>
                  <a:lnTo>
                    <a:pt x="1570" y="815"/>
                  </a:lnTo>
                  <a:lnTo>
                    <a:pt x="1524" y="819"/>
                  </a:lnTo>
                  <a:lnTo>
                    <a:pt x="1478" y="822"/>
                  </a:lnTo>
                  <a:lnTo>
                    <a:pt x="1431" y="825"/>
                  </a:lnTo>
                  <a:lnTo>
                    <a:pt x="1406" y="825"/>
                  </a:lnTo>
                  <a:lnTo>
                    <a:pt x="1382" y="824"/>
                  </a:lnTo>
                  <a:lnTo>
                    <a:pt x="1357" y="821"/>
                  </a:lnTo>
                  <a:lnTo>
                    <a:pt x="1332" y="818"/>
                  </a:lnTo>
                  <a:lnTo>
                    <a:pt x="1310" y="818"/>
                  </a:lnTo>
                  <a:lnTo>
                    <a:pt x="1287" y="821"/>
                  </a:lnTo>
                  <a:lnTo>
                    <a:pt x="1263" y="825"/>
                  </a:lnTo>
                  <a:lnTo>
                    <a:pt x="1239" y="828"/>
                  </a:lnTo>
                  <a:lnTo>
                    <a:pt x="1214" y="832"/>
                  </a:lnTo>
                  <a:lnTo>
                    <a:pt x="1191" y="832"/>
                  </a:lnTo>
                  <a:lnTo>
                    <a:pt x="1178" y="832"/>
                  </a:lnTo>
                  <a:lnTo>
                    <a:pt x="1166" y="832"/>
                  </a:lnTo>
                  <a:lnTo>
                    <a:pt x="1153" y="829"/>
                  </a:lnTo>
                  <a:lnTo>
                    <a:pt x="1141" y="826"/>
                  </a:lnTo>
                  <a:lnTo>
                    <a:pt x="1134" y="828"/>
                  </a:lnTo>
                  <a:lnTo>
                    <a:pt x="1127" y="828"/>
                  </a:lnTo>
                  <a:lnTo>
                    <a:pt x="1121" y="828"/>
                  </a:lnTo>
                  <a:lnTo>
                    <a:pt x="1114" y="826"/>
                  </a:lnTo>
                  <a:lnTo>
                    <a:pt x="1107" y="826"/>
                  </a:lnTo>
                  <a:lnTo>
                    <a:pt x="1101" y="825"/>
                  </a:lnTo>
                  <a:lnTo>
                    <a:pt x="1094" y="825"/>
                  </a:lnTo>
                  <a:lnTo>
                    <a:pt x="1087" y="825"/>
                  </a:lnTo>
                  <a:lnTo>
                    <a:pt x="1045" y="825"/>
                  </a:lnTo>
                  <a:lnTo>
                    <a:pt x="1003" y="825"/>
                  </a:lnTo>
                  <a:lnTo>
                    <a:pt x="960" y="824"/>
                  </a:lnTo>
                  <a:lnTo>
                    <a:pt x="919" y="822"/>
                  </a:lnTo>
                  <a:lnTo>
                    <a:pt x="876" y="819"/>
                  </a:lnTo>
                  <a:lnTo>
                    <a:pt x="834" y="818"/>
                  </a:lnTo>
                  <a:lnTo>
                    <a:pt x="792" y="814"/>
                  </a:lnTo>
                  <a:lnTo>
                    <a:pt x="751" y="811"/>
                  </a:lnTo>
                  <a:lnTo>
                    <a:pt x="722" y="815"/>
                  </a:lnTo>
                  <a:lnTo>
                    <a:pt x="693" y="817"/>
                  </a:lnTo>
                  <a:lnTo>
                    <a:pt x="663" y="818"/>
                  </a:lnTo>
                  <a:lnTo>
                    <a:pt x="634" y="818"/>
                  </a:lnTo>
                  <a:lnTo>
                    <a:pt x="604" y="818"/>
                  </a:lnTo>
                  <a:lnTo>
                    <a:pt x="575" y="819"/>
                  </a:lnTo>
                  <a:lnTo>
                    <a:pt x="545" y="821"/>
                  </a:lnTo>
                  <a:lnTo>
                    <a:pt x="518" y="825"/>
                  </a:lnTo>
                  <a:lnTo>
                    <a:pt x="493" y="824"/>
                  </a:lnTo>
                  <a:lnTo>
                    <a:pt x="468" y="824"/>
                  </a:lnTo>
                  <a:lnTo>
                    <a:pt x="443" y="824"/>
                  </a:lnTo>
                  <a:lnTo>
                    <a:pt x="418" y="824"/>
                  </a:lnTo>
                  <a:lnTo>
                    <a:pt x="368" y="828"/>
                  </a:lnTo>
                  <a:lnTo>
                    <a:pt x="316" y="832"/>
                  </a:lnTo>
                  <a:lnTo>
                    <a:pt x="266" y="836"/>
                  </a:lnTo>
                  <a:lnTo>
                    <a:pt x="217" y="840"/>
                  </a:lnTo>
                  <a:lnTo>
                    <a:pt x="167" y="843"/>
                  </a:lnTo>
                  <a:lnTo>
                    <a:pt x="118" y="844"/>
                  </a:lnTo>
                  <a:lnTo>
                    <a:pt x="11" y="822"/>
                  </a:lnTo>
                  <a:lnTo>
                    <a:pt x="7" y="817"/>
                  </a:lnTo>
                  <a:lnTo>
                    <a:pt x="4" y="810"/>
                  </a:lnTo>
                  <a:lnTo>
                    <a:pt x="1" y="803"/>
                  </a:lnTo>
                  <a:lnTo>
                    <a:pt x="0" y="796"/>
                  </a:lnTo>
                  <a:lnTo>
                    <a:pt x="0" y="783"/>
                  </a:lnTo>
                  <a:lnTo>
                    <a:pt x="1" y="770"/>
                  </a:lnTo>
                  <a:lnTo>
                    <a:pt x="4" y="754"/>
                  </a:lnTo>
                  <a:lnTo>
                    <a:pt x="8" y="740"/>
                  </a:lnTo>
                  <a:lnTo>
                    <a:pt x="11" y="726"/>
                  </a:lnTo>
                  <a:lnTo>
                    <a:pt x="14" y="714"/>
                  </a:lnTo>
                  <a:lnTo>
                    <a:pt x="11" y="682"/>
                  </a:lnTo>
                  <a:lnTo>
                    <a:pt x="10" y="650"/>
                  </a:lnTo>
                  <a:lnTo>
                    <a:pt x="10" y="617"/>
                  </a:lnTo>
                  <a:lnTo>
                    <a:pt x="11" y="585"/>
                  </a:lnTo>
                  <a:lnTo>
                    <a:pt x="14" y="553"/>
                  </a:lnTo>
                  <a:lnTo>
                    <a:pt x="17" y="521"/>
                  </a:lnTo>
                  <a:lnTo>
                    <a:pt x="19" y="489"/>
                  </a:lnTo>
                  <a:lnTo>
                    <a:pt x="21" y="457"/>
                  </a:lnTo>
                  <a:lnTo>
                    <a:pt x="29" y="417"/>
                  </a:lnTo>
                  <a:lnTo>
                    <a:pt x="35" y="377"/>
                  </a:lnTo>
                  <a:lnTo>
                    <a:pt x="37" y="335"/>
                  </a:lnTo>
                  <a:lnTo>
                    <a:pt x="37" y="293"/>
                  </a:lnTo>
                  <a:lnTo>
                    <a:pt x="37" y="271"/>
                  </a:lnTo>
                  <a:lnTo>
                    <a:pt x="36" y="250"/>
                  </a:lnTo>
                  <a:lnTo>
                    <a:pt x="33" y="230"/>
                  </a:lnTo>
                  <a:lnTo>
                    <a:pt x="31" y="210"/>
                  </a:lnTo>
                  <a:lnTo>
                    <a:pt x="26" y="189"/>
                  </a:lnTo>
                  <a:lnTo>
                    <a:pt x="21" y="170"/>
                  </a:lnTo>
                  <a:lnTo>
                    <a:pt x="15" y="150"/>
                  </a:lnTo>
                  <a:lnTo>
                    <a:pt x="7" y="131"/>
                  </a:lnTo>
                  <a:lnTo>
                    <a:pt x="7" y="117"/>
                  </a:lnTo>
                  <a:lnTo>
                    <a:pt x="6" y="103"/>
                  </a:lnTo>
                  <a:lnTo>
                    <a:pt x="7" y="89"/>
                  </a:lnTo>
                  <a:lnTo>
                    <a:pt x="8" y="77"/>
                  </a:lnTo>
                  <a:lnTo>
                    <a:pt x="10" y="63"/>
                  </a:lnTo>
                  <a:lnTo>
                    <a:pt x="14" y="49"/>
                  </a:lnTo>
                  <a:lnTo>
                    <a:pt x="18" y="35"/>
                  </a:lnTo>
                  <a:lnTo>
                    <a:pt x="24" y="23"/>
                  </a:lnTo>
                  <a:lnTo>
                    <a:pt x="25" y="20"/>
                  </a:lnTo>
                  <a:lnTo>
                    <a:pt x="26" y="17"/>
                  </a:lnTo>
                  <a:lnTo>
                    <a:pt x="29" y="17"/>
                  </a:lnTo>
                  <a:lnTo>
                    <a:pt x="32" y="16"/>
                  </a:lnTo>
                  <a:lnTo>
                    <a:pt x="33" y="16"/>
                  </a:lnTo>
                  <a:lnTo>
                    <a:pt x="36" y="16"/>
                  </a:lnTo>
                  <a:lnTo>
                    <a:pt x="37" y="16"/>
                  </a:lnTo>
                  <a:lnTo>
                    <a:pt x="39" y="16"/>
                  </a:lnTo>
                  <a:lnTo>
                    <a:pt x="42" y="13"/>
                  </a:lnTo>
                  <a:lnTo>
                    <a:pt x="43" y="10"/>
                  </a:lnTo>
                  <a:lnTo>
                    <a:pt x="46" y="7"/>
                  </a:lnTo>
                  <a:lnTo>
                    <a:pt x="49" y="6"/>
                  </a:lnTo>
                  <a:lnTo>
                    <a:pt x="56" y="5"/>
                  </a:lnTo>
                  <a:lnTo>
                    <a:pt x="62" y="3"/>
                  </a:lnTo>
                  <a:lnTo>
                    <a:pt x="69" y="3"/>
                  </a:lnTo>
                  <a:lnTo>
                    <a:pt x="76" y="3"/>
                  </a:lnTo>
                  <a:lnTo>
                    <a:pt x="83" y="3"/>
                  </a:lnTo>
                  <a:lnTo>
                    <a:pt x="89" y="0"/>
                  </a:lnTo>
                  <a:lnTo>
                    <a:pt x="114" y="3"/>
                  </a:lnTo>
                  <a:lnTo>
                    <a:pt x="139" y="5"/>
                  </a:lnTo>
                  <a:lnTo>
                    <a:pt x="162" y="5"/>
                  </a:lnTo>
                  <a:lnTo>
                    <a:pt x="187" y="5"/>
                  </a:lnTo>
                  <a:lnTo>
                    <a:pt x="211" y="5"/>
                  </a:lnTo>
                  <a:lnTo>
                    <a:pt x="236" y="5"/>
                  </a:lnTo>
                  <a:lnTo>
                    <a:pt x="260" y="6"/>
                  </a:lnTo>
                  <a:lnTo>
                    <a:pt x="283" y="10"/>
                  </a:lnTo>
                  <a:close/>
                </a:path>
              </a:pathLst>
            </a:cu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7" name="Freeform 93"/>
            <p:cNvSpPr>
              <a:spLocks/>
            </p:cNvSpPr>
            <p:nvPr/>
          </p:nvSpPr>
          <p:spPr bwMode="auto">
            <a:xfrm>
              <a:off x="4706" y="3416"/>
              <a:ext cx="145" cy="63"/>
            </a:xfrm>
            <a:custGeom>
              <a:avLst/>
              <a:gdLst>
                <a:gd name="T0" fmla="*/ 1 w 290"/>
                <a:gd name="T1" fmla="*/ 1 h 124"/>
                <a:gd name="T2" fmla="*/ 1 w 290"/>
                <a:gd name="T3" fmla="*/ 1 h 124"/>
                <a:gd name="T4" fmla="*/ 1 w 290"/>
                <a:gd name="T5" fmla="*/ 1 h 124"/>
                <a:gd name="T6" fmla="*/ 1 w 290"/>
                <a:gd name="T7" fmla="*/ 1 h 124"/>
                <a:gd name="T8" fmla="*/ 1 w 290"/>
                <a:gd name="T9" fmla="*/ 1 h 124"/>
                <a:gd name="T10" fmla="*/ 1 w 290"/>
                <a:gd name="T11" fmla="*/ 1 h 124"/>
                <a:gd name="T12" fmla="*/ 1 w 290"/>
                <a:gd name="T13" fmla="*/ 1 h 124"/>
                <a:gd name="T14" fmla="*/ 1 w 290"/>
                <a:gd name="T15" fmla="*/ 1 h 124"/>
                <a:gd name="T16" fmla="*/ 1 w 290"/>
                <a:gd name="T17" fmla="*/ 1 h 124"/>
                <a:gd name="T18" fmla="*/ 1 w 290"/>
                <a:gd name="T19" fmla="*/ 1 h 124"/>
                <a:gd name="T20" fmla="*/ 1 w 290"/>
                <a:gd name="T21" fmla="*/ 1 h 124"/>
                <a:gd name="T22" fmla="*/ 1 w 290"/>
                <a:gd name="T23" fmla="*/ 1 h 124"/>
                <a:gd name="T24" fmla="*/ 1 w 290"/>
                <a:gd name="T25" fmla="*/ 1 h 124"/>
                <a:gd name="T26" fmla="*/ 1 w 290"/>
                <a:gd name="T27" fmla="*/ 1 h 124"/>
                <a:gd name="T28" fmla="*/ 1 w 290"/>
                <a:gd name="T29" fmla="*/ 1 h 124"/>
                <a:gd name="T30" fmla="*/ 1 w 290"/>
                <a:gd name="T31" fmla="*/ 1 h 124"/>
                <a:gd name="T32" fmla="*/ 1 w 290"/>
                <a:gd name="T33" fmla="*/ 1 h 124"/>
                <a:gd name="T34" fmla="*/ 1 w 290"/>
                <a:gd name="T35" fmla="*/ 1 h 124"/>
                <a:gd name="T36" fmla="*/ 2 w 290"/>
                <a:gd name="T37" fmla="*/ 1 h 124"/>
                <a:gd name="T38" fmla="*/ 2 w 290"/>
                <a:gd name="T39" fmla="*/ 1 h 124"/>
                <a:gd name="T40" fmla="*/ 2 w 290"/>
                <a:gd name="T41" fmla="*/ 1 h 124"/>
                <a:gd name="T42" fmla="*/ 2 w 290"/>
                <a:gd name="T43" fmla="*/ 1 h 124"/>
                <a:gd name="T44" fmla="*/ 2 w 290"/>
                <a:gd name="T45" fmla="*/ 1 h 124"/>
                <a:gd name="T46" fmla="*/ 1 w 290"/>
                <a:gd name="T47" fmla="*/ 1 h 124"/>
                <a:gd name="T48" fmla="*/ 1 w 290"/>
                <a:gd name="T49" fmla="*/ 1 h 124"/>
                <a:gd name="T50" fmla="*/ 1 w 290"/>
                <a:gd name="T51" fmla="*/ 1 h 124"/>
                <a:gd name="T52" fmla="*/ 1 w 290"/>
                <a:gd name="T53" fmla="*/ 1 h 124"/>
                <a:gd name="T54" fmla="*/ 1 w 290"/>
                <a:gd name="T55" fmla="*/ 1 h 124"/>
                <a:gd name="T56" fmla="*/ 1 w 290"/>
                <a:gd name="T57" fmla="*/ 1 h 124"/>
                <a:gd name="T58" fmla="*/ 1 w 290"/>
                <a:gd name="T59" fmla="*/ 1 h 124"/>
                <a:gd name="T60" fmla="*/ 1 w 290"/>
                <a:gd name="T61" fmla="*/ 1 h 124"/>
                <a:gd name="T62" fmla="*/ 1 w 290"/>
                <a:gd name="T63" fmla="*/ 1 h 124"/>
                <a:gd name="T64" fmla="*/ 1 w 290"/>
                <a:gd name="T65" fmla="*/ 1 h 124"/>
                <a:gd name="T66" fmla="*/ 1 w 290"/>
                <a:gd name="T67" fmla="*/ 1 h 124"/>
                <a:gd name="T68" fmla="*/ 1 w 290"/>
                <a:gd name="T69" fmla="*/ 1 h 124"/>
                <a:gd name="T70" fmla="*/ 1 w 290"/>
                <a:gd name="T71" fmla="*/ 1 h 124"/>
                <a:gd name="T72" fmla="*/ 0 w 290"/>
                <a:gd name="T73" fmla="*/ 1 h 124"/>
                <a:gd name="T74" fmla="*/ 1 w 290"/>
                <a:gd name="T75" fmla="*/ 1 h 124"/>
                <a:gd name="T76" fmla="*/ 1 w 290"/>
                <a:gd name="T77" fmla="*/ 1 h 124"/>
                <a:gd name="T78" fmla="*/ 1 w 290"/>
                <a:gd name="T79" fmla="*/ 1 h 124"/>
                <a:gd name="T80" fmla="*/ 1 w 290"/>
                <a:gd name="T81" fmla="*/ 1 h 1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90" h="124">
                  <a:moveTo>
                    <a:pt x="54" y="1"/>
                  </a:moveTo>
                  <a:lnTo>
                    <a:pt x="51" y="8"/>
                  </a:lnTo>
                  <a:lnTo>
                    <a:pt x="49" y="12"/>
                  </a:lnTo>
                  <a:lnTo>
                    <a:pt x="44" y="18"/>
                  </a:lnTo>
                  <a:lnTo>
                    <a:pt x="40" y="23"/>
                  </a:lnTo>
                  <a:lnTo>
                    <a:pt x="37" y="27"/>
                  </a:lnTo>
                  <a:lnTo>
                    <a:pt x="36" y="33"/>
                  </a:lnTo>
                  <a:lnTo>
                    <a:pt x="36" y="38"/>
                  </a:lnTo>
                  <a:lnTo>
                    <a:pt x="37" y="45"/>
                  </a:lnTo>
                  <a:lnTo>
                    <a:pt x="42" y="51"/>
                  </a:lnTo>
                  <a:lnTo>
                    <a:pt x="46" y="58"/>
                  </a:lnTo>
                  <a:lnTo>
                    <a:pt x="50" y="65"/>
                  </a:lnTo>
                  <a:lnTo>
                    <a:pt x="54" y="72"/>
                  </a:lnTo>
                  <a:lnTo>
                    <a:pt x="60" y="77"/>
                  </a:lnTo>
                  <a:lnTo>
                    <a:pt x="65" y="83"/>
                  </a:lnTo>
                  <a:lnTo>
                    <a:pt x="72" y="87"/>
                  </a:lnTo>
                  <a:lnTo>
                    <a:pt x="80" y="90"/>
                  </a:lnTo>
                  <a:lnTo>
                    <a:pt x="94" y="94"/>
                  </a:lnTo>
                  <a:lnTo>
                    <a:pt x="108" y="95"/>
                  </a:lnTo>
                  <a:lnTo>
                    <a:pt x="123" y="93"/>
                  </a:lnTo>
                  <a:lnTo>
                    <a:pt x="137" y="90"/>
                  </a:lnTo>
                  <a:lnTo>
                    <a:pt x="151" y="86"/>
                  </a:lnTo>
                  <a:lnTo>
                    <a:pt x="165" y="81"/>
                  </a:lnTo>
                  <a:lnTo>
                    <a:pt x="179" y="77"/>
                  </a:lnTo>
                  <a:lnTo>
                    <a:pt x="193" y="75"/>
                  </a:lnTo>
                  <a:lnTo>
                    <a:pt x="197" y="72"/>
                  </a:lnTo>
                  <a:lnTo>
                    <a:pt x="203" y="69"/>
                  </a:lnTo>
                  <a:lnTo>
                    <a:pt x="205" y="66"/>
                  </a:lnTo>
                  <a:lnTo>
                    <a:pt x="208" y="62"/>
                  </a:lnTo>
                  <a:lnTo>
                    <a:pt x="214" y="54"/>
                  </a:lnTo>
                  <a:lnTo>
                    <a:pt x="216" y="44"/>
                  </a:lnTo>
                  <a:lnTo>
                    <a:pt x="221" y="36"/>
                  </a:lnTo>
                  <a:lnTo>
                    <a:pt x="226" y="29"/>
                  </a:lnTo>
                  <a:lnTo>
                    <a:pt x="229" y="26"/>
                  </a:lnTo>
                  <a:lnTo>
                    <a:pt x="233" y="25"/>
                  </a:lnTo>
                  <a:lnTo>
                    <a:pt x="237" y="23"/>
                  </a:lnTo>
                  <a:lnTo>
                    <a:pt x="243" y="22"/>
                  </a:lnTo>
                  <a:lnTo>
                    <a:pt x="289" y="33"/>
                  </a:lnTo>
                  <a:lnTo>
                    <a:pt x="290" y="41"/>
                  </a:lnTo>
                  <a:lnTo>
                    <a:pt x="289" y="48"/>
                  </a:lnTo>
                  <a:lnTo>
                    <a:pt x="286" y="54"/>
                  </a:lnTo>
                  <a:lnTo>
                    <a:pt x="282" y="61"/>
                  </a:lnTo>
                  <a:lnTo>
                    <a:pt x="277" y="66"/>
                  </a:lnTo>
                  <a:lnTo>
                    <a:pt x="273" y="73"/>
                  </a:lnTo>
                  <a:lnTo>
                    <a:pt x="269" y="79"/>
                  </a:lnTo>
                  <a:lnTo>
                    <a:pt x="265" y="84"/>
                  </a:lnTo>
                  <a:lnTo>
                    <a:pt x="251" y="93"/>
                  </a:lnTo>
                  <a:lnTo>
                    <a:pt x="239" y="101"/>
                  </a:lnTo>
                  <a:lnTo>
                    <a:pt x="226" y="108"/>
                  </a:lnTo>
                  <a:lnTo>
                    <a:pt x="214" y="115"/>
                  </a:lnTo>
                  <a:lnTo>
                    <a:pt x="200" y="120"/>
                  </a:lnTo>
                  <a:lnTo>
                    <a:pt x="186" y="123"/>
                  </a:lnTo>
                  <a:lnTo>
                    <a:pt x="178" y="124"/>
                  </a:lnTo>
                  <a:lnTo>
                    <a:pt x="169" y="124"/>
                  </a:lnTo>
                  <a:lnTo>
                    <a:pt x="161" y="123"/>
                  </a:lnTo>
                  <a:lnTo>
                    <a:pt x="153" y="122"/>
                  </a:lnTo>
                  <a:lnTo>
                    <a:pt x="135" y="116"/>
                  </a:lnTo>
                  <a:lnTo>
                    <a:pt x="117" y="113"/>
                  </a:lnTo>
                  <a:lnTo>
                    <a:pt x="97" y="112"/>
                  </a:lnTo>
                  <a:lnTo>
                    <a:pt x="79" y="111"/>
                  </a:lnTo>
                  <a:lnTo>
                    <a:pt x="61" y="108"/>
                  </a:lnTo>
                  <a:lnTo>
                    <a:pt x="43" y="102"/>
                  </a:lnTo>
                  <a:lnTo>
                    <a:pt x="35" y="98"/>
                  </a:lnTo>
                  <a:lnTo>
                    <a:pt x="26" y="93"/>
                  </a:lnTo>
                  <a:lnTo>
                    <a:pt x="19" y="86"/>
                  </a:lnTo>
                  <a:lnTo>
                    <a:pt x="12" y="79"/>
                  </a:lnTo>
                  <a:lnTo>
                    <a:pt x="12" y="70"/>
                  </a:lnTo>
                  <a:lnTo>
                    <a:pt x="11" y="65"/>
                  </a:lnTo>
                  <a:lnTo>
                    <a:pt x="8" y="58"/>
                  </a:lnTo>
                  <a:lnTo>
                    <a:pt x="7" y="51"/>
                  </a:lnTo>
                  <a:lnTo>
                    <a:pt x="4" y="45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5" y="20"/>
                  </a:lnTo>
                  <a:lnTo>
                    <a:pt x="11" y="15"/>
                  </a:lnTo>
                  <a:lnTo>
                    <a:pt x="18" y="9"/>
                  </a:lnTo>
                  <a:lnTo>
                    <a:pt x="25" y="5"/>
                  </a:lnTo>
                  <a:lnTo>
                    <a:pt x="32" y="2"/>
                  </a:lnTo>
                  <a:lnTo>
                    <a:pt x="39" y="1"/>
                  </a:lnTo>
                  <a:lnTo>
                    <a:pt x="46" y="0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8" name="Freeform 94"/>
            <p:cNvSpPr>
              <a:spLocks/>
            </p:cNvSpPr>
            <p:nvPr/>
          </p:nvSpPr>
          <p:spPr bwMode="auto">
            <a:xfrm>
              <a:off x="4429" y="3464"/>
              <a:ext cx="404" cy="191"/>
            </a:xfrm>
            <a:custGeom>
              <a:avLst/>
              <a:gdLst>
                <a:gd name="T0" fmla="*/ 2 w 809"/>
                <a:gd name="T1" fmla="*/ 1 h 382"/>
                <a:gd name="T2" fmla="*/ 2 w 809"/>
                <a:gd name="T3" fmla="*/ 1 h 382"/>
                <a:gd name="T4" fmla="*/ 2 w 809"/>
                <a:gd name="T5" fmla="*/ 1 h 382"/>
                <a:gd name="T6" fmla="*/ 3 w 809"/>
                <a:gd name="T7" fmla="*/ 1 h 382"/>
                <a:gd name="T8" fmla="*/ 3 w 809"/>
                <a:gd name="T9" fmla="*/ 1 h 382"/>
                <a:gd name="T10" fmla="*/ 3 w 809"/>
                <a:gd name="T11" fmla="*/ 1 h 382"/>
                <a:gd name="T12" fmla="*/ 2 w 809"/>
                <a:gd name="T13" fmla="*/ 1 h 382"/>
                <a:gd name="T14" fmla="*/ 2 w 809"/>
                <a:gd name="T15" fmla="*/ 1 h 382"/>
                <a:gd name="T16" fmla="*/ 2 w 809"/>
                <a:gd name="T17" fmla="*/ 2 h 382"/>
                <a:gd name="T18" fmla="*/ 2 w 809"/>
                <a:gd name="T19" fmla="*/ 2 h 382"/>
                <a:gd name="T20" fmla="*/ 1 w 809"/>
                <a:gd name="T21" fmla="*/ 2 h 382"/>
                <a:gd name="T22" fmla="*/ 1 w 809"/>
                <a:gd name="T23" fmla="*/ 2 h 382"/>
                <a:gd name="T24" fmla="*/ 1 w 809"/>
                <a:gd name="T25" fmla="*/ 2 h 382"/>
                <a:gd name="T26" fmla="*/ 0 w 809"/>
                <a:gd name="T27" fmla="*/ 2 h 382"/>
                <a:gd name="T28" fmla="*/ 0 w 809"/>
                <a:gd name="T29" fmla="*/ 2 h 382"/>
                <a:gd name="T30" fmla="*/ 0 w 809"/>
                <a:gd name="T31" fmla="*/ 2 h 382"/>
                <a:gd name="T32" fmla="*/ 0 w 809"/>
                <a:gd name="T33" fmla="*/ 2 h 382"/>
                <a:gd name="T34" fmla="*/ 0 w 809"/>
                <a:gd name="T35" fmla="*/ 2 h 382"/>
                <a:gd name="T36" fmla="*/ 0 w 809"/>
                <a:gd name="T37" fmla="*/ 1 h 382"/>
                <a:gd name="T38" fmla="*/ 0 w 809"/>
                <a:gd name="T39" fmla="*/ 1 h 382"/>
                <a:gd name="T40" fmla="*/ 0 w 809"/>
                <a:gd name="T41" fmla="*/ 1 h 382"/>
                <a:gd name="T42" fmla="*/ 0 w 809"/>
                <a:gd name="T43" fmla="*/ 1 h 382"/>
                <a:gd name="T44" fmla="*/ 0 w 809"/>
                <a:gd name="T45" fmla="*/ 1 h 382"/>
                <a:gd name="T46" fmla="*/ 0 w 809"/>
                <a:gd name="T47" fmla="*/ 1 h 382"/>
                <a:gd name="T48" fmla="*/ 1 w 809"/>
                <a:gd name="T49" fmla="*/ 1 h 382"/>
                <a:gd name="T50" fmla="*/ 1 w 809"/>
                <a:gd name="T51" fmla="*/ 1 h 382"/>
                <a:gd name="T52" fmla="*/ 1 w 809"/>
                <a:gd name="T53" fmla="*/ 1 h 382"/>
                <a:gd name="T54" fmla="*/ 1 w 809"/>
                <a:gd name="T55" fmla="*/ 1 h 382"/>
                <a:gd name="T56" fmla="*/ 1 w 809"/>
                <a:gd name="T57" fmla="*/ 1 h 382"/>
                <a:gd name="T58" fmla="*/ 1 w 809"/>
                <a:gd name="T59" fmla="*/ 1 h 382"/>
                <a:gd name="T60" fmla="*/ 1 w 809"/>
                <a:gd name="T61" fmla="*/ 1 h 382"/>
                <a:gd name="T62" fmla="*/ 1 w 809"/>
                <a:gd name="T63" fmla="*/ 1 h 382"/>
                <a:gd name="T64" fmla="*/ 1 w 809"/>
                <a:gd name="T65" fmla="*/ 1 h 382"/>
                <a:gd name="T66" fmla="*/ 1 w 809"/>
                <a:gd name="T67" fmla="*/ 1 h 382"/>
                <a:gd name="T68" fmla="*/ 1 w 809"/>
                <a:gd name="T69" fmla="*/ 1 h 382"/>
                <a:gd name="T70" fmla="*/ 1 w 809"/>
                <a:gd name="T71" fmla="*/ 1 h 382"/>
                <a:gd name="T72" fmla="*/ 1 w 809"/>
                <a:gd name="T73" fmla="*/ 1 h 382"/>
                <a:gd name="T74" fmla="*/ 1 w 809"/>
                <a:gd name="T75" fmla="*/ 1 h 382"/>
                <a:gd name="T76" fmla="*/ 2 w 809"/>
                <a:gd name="T77" fmla="*/ 1 h 382"/>
                <a:gd name="T78" fmla="*/ 2 w 809"/>
                <a:gd name="T79" fmla="*/ 1 h 382"/>
                <a:gd name="T80" fmla="*/ 2 w 809"/>
                <a:gd name="T81" fmla="*/ 1 h 382"/>
                <a:gd name="T82" fmla="*/ 2 w 809"/>
                <a:gd name="T83" fmla="*/ 1 h 382"/>
                <a:gd name="T84" fmla="*/ 2 w 809"/>
                <a:gd name="T85" fmla="*/ 1 h 382"/>
                <a:gd name="T86" fmla="*/ 2 w 809"/>
                <a:gd name="T87" fmla="*/ 1 h 382"/>
                <a:gd name="T88" fmla="*/ 1 w 809"/>
                <a:gd name="T89" fmla="*/ 1 h 382"/>
                <a:gd name="T90" fmla="*/ 1 w 809"/>
                <a:gd name="T91" fmla="*/ 1 h 382"/>
                <a:gd name="T92" fmla="*/ 1 w 809"/>
                <a:gd name="T93" fmla="*/ 1 h 382"/>
                <a:gd name="T94" fmla="*/ 2 w 809"/>
                <a:gd name="T95" fmla="*/ 1 h 382"/>
                <a:gd name="T96" fmla="*/ 2 w 809"/>
                <a:gd name="T97" fmla="*/ 1 h 382"/>
                <a:gd name="T98" fmla="*/ 2 w 809"/>
                <a:gd name="T99" fmla="*/ 1 h 382"/>
                <a:gd name="T100" fmla="*/ 2 w 809"/>
                <a:gd name="T101" fmla="*/ 1 h 382"/>
                <a:gd name="T102" fmla="*/ 2 w 809"/>
                <a:gd name="T103" fmla="*/ 1 h 382"/>
                <a:gd name="T104" fmla="*/ 2 w 809"/>
                <a:gd name="T105" fmla="*/ 1 h 382"/>
                <a:gd name="T106" fmla="*/ 2 w 809"/>
                <a:gd name="T107" fmla="*/ 1 h 382"/>
                <a:gd name="T108" fmla="*/ 2 w 809"/>
                <a:gd name="T109" fmla="*/ 1 h 382"/>
                <a:gd name="T110" fmla="*/ 1 w 809"/>
                <a:gd name="T111" fmla="*/ 1 h 382"/>
                <a:gd name="T112" fmla="*/ 1 w 809"/>
                <a:gd name="T113" fmla="*/ 1 h 382"/>
                <a:gd name="T114" fmla="*/ 1 w 809"/>
                <a:gd name="T115" fmla="*/ 1 h 382"/>
                <a:gd name="T116" fmla="*/ 1 w 809"/>
                <a:gd name="T117" fmla="*/ 1 h 382"/>
                <a:gd name="T118" fmla="*/ 2 w 809"/>
                <a:gd name="T119" fmla="*/ 0 h 3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09" h="382">
                  <a:moveTo>
                    <a:pt x="591" y="35"/>
                  </a:moveTo>
                  <a:lnTo>
                    <a:pt x="608" y="36"/>
                  </a:lnTo>
                  <a:lnTo>
                    <a:pt x="624" y="38"/>
                  </a:lnTo>
                  <a:lnTo>
                    <a:pt x="641" y="42"/>
                  </a:lnTo>
                  <a:lnTo>
                    <a:pt x="656" y="45"/>
                  </a:lnTo>
                  <a:lnTo>
                    <a:pt x="673" y="48"/>
                  </a:lnTo>
                  <a:lnTo>
                    <a:pt x="690" y="52"/>
                  </a:lnTo>
                  <a:lnTo>
                    <a:pt x="705" y="53"/>
                  </a:lnTo>
                  <a:lnTo>
                    <a:pt x="721" y="54"/>
                  </a:lnTo>
                  <a:lnTo>
                    <a:pt x="734" y="56"/>
                  </a:lnTo>
                  <a:lnTo>
                    <a:pt x="745" y="54"/>
                  </a:lnTo>
                  <a:lnTo>
                    <a:pt x="756" y="53"/>
                  </a:lnTo>
                  <a:lnTo>
                    <a:pt x="767" y="49"/>
                  </a:lnTo>
                  <a:lnTo>
                    <a:pt x="777" y="45"/>
                  </a:lnTo>
                  <a:lnTo>
                    <a:pt x="787" y="39"/>
                  </a:lnTo>
                  <a:lnTo>
                    <a:pt x="796" y="32"/>
                  </a:lnTo>
                  <a:lnTo>
                    <a:pt x="805" y="24"/>
                  </a:lnTo>
                  <a:lnTo>
                    <a:pt x="808" y="34"/>
                  </a:lnTo>
                  <a:lnTo>
                    <a:pt x="809" y="43"/>
                  </a:lnTo>
                  <a:lnTo>
                    <a:pt x="809" y="53"/>
                  </a:lnTo>
                  <a:lnTo>
                    <a:pt x="808" y="61"/>
                  </a:lnTo>
                  <a:lnTo>
                    <a:pt x="803" y="79"/>
                  </a:lnTo>
                  <a:lnTo>
                    <a:pt x="795" y="96"/>
                  </a:lnTo>
                  <a:lnTo>
                    <a:pt x="787" y="113"/>
                  </a:lnTo>
                  <a:lnTo>
                    <a:pt x="777" y="131"/>
                  </a:lnTo>
                  <a:lnTo>
                    <a:pt x="769" y="147"/>
                  </a:lnTo>
                  <a:lnTo>
                    <a:pt x="762" y="164"/>
                  </a:lnTo>
                  <a:lnTo>
                    <a:pt x="752" y="179"/>
                  </a:lnTo>
                  <a:lnTo>
                    <a:pt x="741" y="192"/>
                  </a:lnTo>
                  <a:lnTo>
                    <a:pt x="728" y="204"/>
                  </a:lnTo>
                  <a:lnTo>
                    <a:pt x="716" y="215"/>
                  </a:lnTo>
                  <a:lnTo>
                    <a:pt x="703" y="225"/>
                  </a:lnTo>
                  <a:lnTo>
                    <a:pt x="690" y="235"/>
                  </a:lnTo>
                  <a:lnTo>
                    <a:pt x="676" y="243"/>
                  </a:lnTo>
                  <a:lnTo>
                    <a:pt x="660" y="250"/>
                  </a:lnTo>
                  <a:lnTo>
                    <a:pt x="630" y="263"/>
                  </a:lnTo>
                  <a:lnTo>
                    <a:pt x="599" y="274"/>
                  </a:lnTo>
                  <a:lnTo>
                    <a:pt x="567" y="284"/>
                  </a:lnTo>
                  <a:lnTo>
                    <a:pt x="534" y="292"/>
                  </a:lnTo>
                  <a:lnTo>
                    <a:pt x="524" y="297"/>
                  </a:lnTo>
                  <a:lnTo>
                    <a:pt x="512" y="302"/>
                  </a:lnTo>
                  <a:lnTo>
                    <a:pt x="499" y="304"/>
                  </a:lnTo>
                  <a:lnTo>
                    <a:pt x="486" y="306"/>
                  </a:lnTo>
                  <a:lnTo>
                    <a:pt x="470" y="307"/>
                  </a:lnTo>
                  <a:lnTo>
                    <a:pt x="456" y="310"/>
                  </a:lnTo>
                  <a:lnTo>
                    <a:pt x="443" y="311"/>
                  </a:lnTo>
                  <a:lnTo>
                    <a:pt x="430" y="315"/>
                  </a:lnTo>
                  <a:lnTo>
                    <a:pt x="419" y="321"/>
                  </a:lnTo>
                  <a:lnTo>
                    <a:pt x="406" y="328"/>
                  </a:lnTo>
                  <a:lnTo>
                    <a:pt x="394" y="332"/>
                  </a:lnTo>
                  <a:lnTo>
                    <a:pt x="383" y="336"/>
                  </a:lnTo>
                  <a:lnTo>
                    <a:pt x="356" y="345"/>
                  </a:lnTo>
                  <a:lnTo>
                    <a:pt x="331" y="352"/>
                  </a:lnTo>
                  <a:lnTo>
                    <a:pt x="305" y="357"/>
                  </a:lnTo>
                  <a:lnTo>
                    <a:pt x="279" y="364"/>
                  </a:lnTo>
                  <a:lnTo>
                    <a:pt x="254" y="371"/>
                  </a:lnTo>
                  <a:lnTo>
                    <a:pt x="229" y="381"/>
                  </a:lnTo>
                  <a:lnTo>
                    <a:pt x="198" y="382"/>
                  </a:lnTo>
                  <a:lnTo>
                    <a:pt x="168" y="382"/>
                  </a:lnTo>
                  <a:lnTo>
                    <a:pt x="151" y="382"/>
                  </a:lnTo>
                  <a:lnTo>
                    <a:pt x="136" y="381"/>
                  </a:lnTo>
                  <a:lnTo>
                    <a:pt x="122" y="378"/>
                  </a:lnTo>
                  <a:lnTo>
                    <a:pt x="107" y="375"/>
                  </a:lnTo>
                  <a:lnTo>
                    <a:pt x="93" y="371"/>
                  </a:lnTo>
                  <a:lnTo>
                    <a:pt x="79" y="365"/>
                  </a:lnTo>
                  <a:lnTo>
                    <a:pt x="65" y="360"/>
                  </a:lnTo>
                  <a:lnTo>
                    <a:pt x="53" y="352"/>
                  </a:lnTo>
                  <a:lnTo>
                    <a:pt x="40" y="343"/>
                  </a:lnTo>
                  <a:lnTo>
                    <a:pt x="29" y="335"/>
                  </a:lnTo>
                  <a:lnTo>
                    <a:pt x="18" y="324"/>
                  </a:lnTo>
                  <a:lnTo>
                    <a:pt x="8" y="311"/>
                  </a:lnTo>
                  <a:lnTo>
                    <a:pt x="5" y="296"/>
                  </a:lnTo>
                  <a:lnTo>
                    <a:pt x="3" y="278"/>
                  </a:lnTo>
                  <a:lnTo>
                    <a:pt x="1" y="261"/>
                  </a:lnTo>
                  <a:lnTo>
                    <a:pt x="0" y="243"/>
                  </a:lnTo>
                  <a:lnTo>
                    <a:pt x="1" y="234"/>
                  </a:lnTo>
                  <a:lnTo>
                    <a:pt x="1" y="225"/>
                  </a:lnTo>
                  <a:lnTo>
                    <a:pt x="4" y="217"/>
                  </a:lnTo>
                  <a:lnTo>
                    <a:pt x="5" y="209"/>
                  </a:lnTo>
                  <a:lnTo>
                    <a:pt x="10" y="202"/>
                  </a:lnTo>
                  <a:lnTo>
                    <a:pt x="14" y="195"/>
                  </a:lnTo>
                  <a:lnTo>
                    <a:pt x="19" y="188"/>
                  </a:lnTo>
                  <a:lnTo>
                    <a:pt x="26" y="181"/>
                  </a:lnTo>
                  <a:lnTo>
                    <a:pt x="33" y="174"/>
                  </a:lnTo>
                  <a:lnTo>
                    <a:pt x="40" y="168"/>
                  </a:lnTo>
                  <a:lnTo>
                    <a:pt x="47" y="164"/>
                  </a:lnTo>
                  <a:lnTo>
                    <a:pt x="54" y="160"/>
                  </a:lnTo>
                  <a:lnTo>
                    <a:pt x="71" y="153"/>
                  </a:lnTo>
                  <a:lnTo>
                    <a:pt x="87" y="147"/>
                  </a:lnTo>
                  <a:lnTo>
                    <a:pt x="104" y="143"/>
                  </a:lnTo>
                  <a:lnTo>
                    <a:pt x="122" y="139"/>
                  </a:lnTo>
                  <a:lnTo>
                    <a:pt x="139" y="135"/>
                  </a:lnTo>
                  <a:lnTo>
                    <a:pt x="157" y="129"/>
                  </a:lnTo>
                  <a:lnTo>
                    <a:pt x="176" y="128"/>
                  </a:lnTo>
                  <a:lnTo>
                    <a:pt x="197" y="128"/>
                  </a:lnTo>
                  <a:lnTo>
                    <a:pt x="218" y="127"/>
                  </a:lnTo>
                  <a:lnTo>
                    <a:pt x="239" y="125"/>
                  </a:lnTo>
                  <a:lnTo>
                    <a:pt x="258" y="122"/>
                  </a:lnTo>
                  <a:lnTo>
                    <a:pt x="279" y="120"/>
                  </a:lnTo>
                  <a:lnTo>
                    <a:pt x="298" y="114"/>
                  </a:lnTo>
                  <a:lnTo>
                    <a:pt x="316" y="109"/>
                  </a:lnTo>
                  <a:lnTo>
                    <a:pt x="337" y="113"/>
                  </a:lnTo>
                  <a:lnTo>
                    <a:pt x="358" y="117"/>
                  </a:lnTo>
                  <a:lnTo>
                    <a:pt x="380" y="121"/>
                  </a:lnTo>
                  <a:lnTo>
                    <a:pt x="401" y="125"/>
                  </a:lnTo>
                  <a:lnTo>
                    <a:pt x="420" y="132"/>
                  </a:lnTo>
                  <a:lnTo>
                    <a:pt x="438" y="142"/>
                  </a:lnTo>
                  <a:lnTo>
                    <a:pt x="448" y="147"/>
                  </a:lnTo>
                  <a:lnTo>
                    <a:pt x="456" y="154"/>
                  </a:lnTo>
                  <a:lnTo>
                    <a:pt x="463" y="161"/>
                  </a:lnTo>
                  <a:lnTo>
                    <a:pt x="472" y="170"/>
                  </a:lnTo>
                  <a:lnTo>
                    <a:pt x="473" y="175"/>
                  </a:lnTo>
                  <a:lnTo>
                    <a:pt x="474" y="181"/>
                  </a:lnTo>
                  <a:lnTo>
                    <a:pt x="474" y="188"/>
                  </a:lnTo>
                  <a:lnTo>
                    <a:pt x="474" y="193"/>
                  </a:lnTo>
                  <a:lnTo>
                    <a:pt x="474" y="199"/>
                  </a:lnTo>
                  <a:lnTo>
                    <a:pt x="476" y="204"/>
                  </a:lnTo>
                  <a:lnTo>
                    <a:pt x="477" y="206"/>
                  </a:lnTo>
                  <a:lnTo>
                    <a:pt x="480" y="207"/>
                  </a:lnTo>
                  <a:lnTo>
                    <a:pt x="483" y="209"/>
                  </a:lnTo>
                  <a:lnTo>
                    <a:pt x="486" y="210"/>
                  </a:lnTo>
                  <a:lnTo>
                    <a:pt x="488" y="204"/>
                  </a:lnTo>
                  <a:lnTo>
                    <a:pt x="490" y="199"/>
                  </a:lnTo>
                  <a:lnTo>
                    <a:pt x="492" y="192"/>
                  </a:lnTo>
                  <a:lnTo>
                    <a:pt x="494" y="186"/>
                  </a:lnTo>
                  <a:lnTo>
                    <a:pt x="495" y="179"/>
                  </a:lnTo>
                  <a:lnTo>
                    <a:pt x="495" y="172"/>
                  </a:lnTo>
                  <a:lnTo>
                    <a:pt x="494" y="166"/>
                  </a:lnTo>
                  <a:lnTo>
                    <a:pt x="491" y="159"/>
                  </a:lnTo>
                  <a:lnTo>
                    <a:pt x="486" y="149"/>
                  </a:lnTo>
                  <a:lnTo>
                    <a:pt x="479" y="139"/>
                  </a:lnTo>
                  <a:lnTo>
                    <a:pt x="472" y="132"/>
                  </a:lnTo>
                  <a:lnTo>
                    <a:pt x="463" y="125"/>
                  </a:lnTo>
                  <a:lnTo>
                    <a:pt x="455" y="120"/>
                  </a:lnTo>
                  <a:lnTo>
                    <a:pt x="445" y="114"/>
                  </a:lnTo>
                  <a:lnTo>
                    <a:pt x="436" y="110"/>
                  </a:lnTo>
                  <a:lnTo>
                    <a:pt x="424" y="106"/>
                  </a:lnTo>
                  <a:lnTo>
                    <a:pt x="422" y="107"/>
                  </a:lnTo>
                  <a:lnTo>
                    <a:pt x="418" y="107"/>
                  </a:lnTo>
                  <a:lnTo>
                    <a:pt x="415" y="106"/>
                  </a:lnTo>
                  <a:lnTo>
                    <a:pt x="412" y="104"/>
                  </a:lnTo>
                  <a:lnTo>
                    <a:pt x="408" y="103"/>
                  </a:lnTo>
                  <a:lnTo>
                    <a:pt x="405" y="102"/>
                  </a:lnTo>
                  <a:lnTo>
                    <a:pt x="402" y="100"/>
                  </a:lnTo>
                  <a:lnTo>
                    <a:pt x="398" y="99"/>
                  </a:lnTo>
                  <a:lnTo>
                    <a:pt x="418" y="102"/>
                  </a:lnTo>
                  <a:lnTo>
                    <a:pt x="437" y="104"/>
                  </a:lnTo>
                  <a:lnTo>
                    <a:pt x="458" y="107"/>
                  </a:lnTo>
                  <a:lnTo>
                    <a:pt x="477" y="114"/>
                  </a:lnTo>
                  <a:lnTo>
                    <a:pt x="487" y="117"/>
                  </a:lnTo>
                  <a:lnTo>
                    <a:pt x="497" y="122"/>
                  </a:lnTo>
                  <a:lnTo>
                    <a:pt x="505" y="127"/>
                  </a:lnTo>
                  <a:lnTo>
                    <a:pt x="513" y="134"/>
                  </a:lnTo>
                  <a:lnTo>
                    <a:pt x="520" y="141"/>
                  </a:lnTo>
                  <a:lnTo>
                    <a:pt x="527" y="147"/>
                  </a:lnTo>
                  <a:lnTo>
                    <a:pt x="534" y="157"/>
                  </a:lnTo>
                  <a:lnTo>
                    <a:pt x="540" y="167"/>
                  </a:lnTo>
                  <a:lnTo>
                    <a:pt x="541" y="168"/>
                  </a:lnTo>
                  <a:lnTo>
                    <a:pt x="542" y="170"/>
                  </a:lnTo>
                  <a:lnTo>
                    <a:pt x="544" y="171"/>
                  </a:lnTo>
                  <a:lnTo>
                    <a:pt x="545" y="171"/>
                  </a:lnTo>
                  <a:lnTo>
                    <a:pt x="547" y="171"/>
                  </a:lnTo>
                  <a:lnTo>
                    <a:pt x="549" y="171"/>
                  </a:lnTo>
                  <a:lnTo>
                    <a:pt x="551" y="171"/>
                  </a:lnTo>
                  <a:lnTo>
                    <a:pt x="552" y="171"/>
                  </a:lnTo>
                  <a:lnTo>
                    <a:pt x="555" y="164"/>
                  </a:lnTo>
                  <a:lnTo>
                    <a:pt x="555" y="159"/>
                  </a:lnTo>
                  <a:lnTo>
                    <a:pt x="554" y="153"/>
                  </a:lnTo>
                  <a:lnTo>
                    <a:pt x="551" y="147"/>
                  </a:lnTo>
                  <a:lnTo>
                    <a:pt x="548" y="142"/>
                  </a:lnTo>
                  <a:lnTo>
                    <a:pt x="545" y="136"/>
                  </a:lnTo>
                  <a:lnTo>
                    <a:pt x="544" y="132"/>
                  </a:lnTo>
                  <a:lnTo>
                    <a:pt x="542" y="127"/>
                  </a:lnTo>
                  <a:lnTo>
                    <a:pt x="537" y="120"/>
                  </a:lnTo>
                  <a:lnTo>
                    <a:pt x="530" y="113"/>
                  </a:lnTo>
                  <a:lnTo>
                    <a:pt x="523" y="107"/>
                  </a:lnTo>
                  <a:lnTo>
                    <a:pt x="516" y="102"/>
                  </a:lnTo>
                  <a:lnTo>
                    <a:pt x="501" y="95"/>
                  </a:lnTo>
                  <a:lnTo>
                    <a:pt x="484" y="89"/>
                  </a:lnTo>
                  <a:lnTo>
                    <a:pt x="467" y="84"/>
                  </a:lnTo>
                  <a:lnTo>
                    <a:pt x="449" y="81"/>
                  </a:lnTo>
                  <a:lnTo>
                    <a:pt x="433" y="77"/>
                  </a:lnTo>
                  <a:lnTo>
                    <a:pt x="416" y="73"/>
                  </a:lnTo>
                  <a:lnTo>
                    <a:pt x="424" y="67"/>
                  </a:lnTo>
                  <a:lnTo>
                    <a:pt x="433" y="64"/>
                  </a:lnTo>
                  <a:lnTo>
                    <a:pt x="441" y="61"/>
                  </a:lnTo>
                  <a:lnTo>
                    <a:pt x="449" y="60"/>
                  </a:lnTo>
                  <a:lnTo>
                    <a:pt x="467" y="59"/>
                  </a:lnTo>
                  <a:lnTo>
                    <a:pt x="486" y="61"/>
                  </a:lnTo>
                  <a:lnTo>
                    <a:pt x="504" y="64"/>
                  </a:lnTo>
                  <a:lnTo>
                    <a:pt x="522" y="70"/>
                  </a:lnTo>
                  <a:lnTo>
                    <a:pt x="538" y="77"/>
                  </a:lnTo>
                  <a:lnTo>
                    <a:pt x="554" y="84"/>
                  </a:lnTo>
                  <a:lnTo>
                    <a:pt x="562" y="91"/>
                  </a:lnTo>
                  <a:lnTo>
                    <a:pt x="570" y="97"/>
                  </a:lnTo>
                  <a:lnTo>
                    <a:pt x="579" y="106"/>
                  </a:lnTo>
                  <a:lnTo>
                    <a:pt x="585" y="114"/>
                  </a:lnTo>
                  <a:lnTo>
                    <a:pt x="594" y="121"/>
                  </a:lnTo>
                  <a:lnTo>
                    <a:pt x="601" y="129"/>
                  </a:lnTo>
                  <a:lnTo>
                    <a:pt x="606" y="139"/>
                  </a:lnTo>
                  <a:lnTo>
                    <a:pt x="612" y="147"/>
                  </a:lnTo>
                  <a:lnTo>
                    <a:pt x="615" y="149"/>
                  </a:lnTo>
                  <a:lnTo>
                    <a:pt x="617" y="149"/>
                  </a:lnTo>
                  <a:lnTo>
                    <a:pt x="619" y="150"/>
                  </a:lnTo>
                  <a:lnTo>
                    <a:pt x="622" y="152"/>
                  </a:lnTo>
                  <a:lnTo>
                    <a:pt x="623" y="152"/>
                  </a:lnTo>
                  <a:lnTo>
                    <a:pt x="626" y="152"/>
                  </a:lnTo>
                  <a:lnTo>
                    <a:pt x="627" y="150"/>
                  </a:lnTo>
                  <a:lnTo>
                    <a:pt x="628" y="147"/>
                  </a:lnTo>
                  <a:lnTo>
                    <a:pt x="624" y="134"/>
                  </a:lnTo>
                  <a:lnTo>
                    <a:pt x="619" y="122"/>
                  </a:lnTo>
                  <a:lnTo>
                    <a:pt x="613" y="111"/>
                  </a:lnTo>
                  <a:lnTo>
                    <a:pt x="605" y="100"/>
                  </a:lnTo>
                  <a:lnTo>
                    <a:pt x="597" y="91"/>
                  </a:lnTo>
                  <a:lnTo>
                    <a:pt x="588" y="82"/>
                  </a:lnTo>
                  <a:lnTo>
                    <a:pt x="579" y="74"/>
                  </a:lnTo>
                  <a:lnTo>
                    <a:pt x="567" y="66"/>
                  </a:lnTo>
                  <a:lnTo>
                    <a:pt x="558" y="60"/>
                  </a:lnTo>
                  <a:lnTo>
                    <a:pt x="547" y="53"/>
                  </a:lnTo>
                  <a:lnTo>
                    <a:pt x="534" y="48"/>
                  </a:lnTo>
                  <a:lnTo>
                    <a:pt x="523" y="43"/>
                  </a:lnTo>
                  <a:lnTo>
                    <a:pt x="499" y="36"/>
                  </a:lnTo>
                  <a:lnTo>
                    <a:pt x="474" y="32"/>
                  </a:lnTo>
                  <a:lnTo>
                    <a:pt x="474" y="34"/>
                  </a:lnTo>
                  <a:lnTo>
                    <a:pt x="473" y="34"/>
                  </a:lnTo>
                  <a:lnTo>
                    <a:pt x="473" y="35"/>
                  </a:lnTo>
                  <a:lnTo>
                    <a:pt x="472" y="35"/>
                  </a:lnTo>
                  <a:lnTo>
                    <a:pt x="470" y="35"/>
                  </a:lnTo>
                  <a:lnTo>
                    <a:pt x="466" y="32"/>
                  </a:lnTo>
                  <a:lnTo>
                    <a:pt x="473" y="24"/>
                  </a:lnTo>
                  <a:lnTo>
                    <a:pt x="481" y="17"/>
                  </a:lnTo>
                  <a:lnTo>
                    <a:pt x="491" y="11"/>
                  </a:lnTo>
                  <a:lnTo>
                    <a:pt x="501" y="7"/>
                  </a:lnTo>
                  <a:lnTo>
                    <a:pt x="512" y="4"/>
                  </a:lnTo>
                  <a:lnTo>
                    <a:pt x="523" y="3"/>
                  </a:lnTo>
                  <a:lnTo>
                    <a:pt x="534" y="0"/>
                  </a:lnTo>
                  <a:lnTo>
                    <a:pt x="545" y="0"/>
                  </a:lnTo>
                  <a:lnTo>
                    <a:pt x="591" y="35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39" name="Freeform 95"/>
            <p:cNvSpPr>
              <a:spLocks/>
            </p:cNvSpPr>
            <p:nvPr/>
          </p:nvSpPr>
          <p:spPr bwMode="auto">
            <a:xfrm>
              <a:off x="4688" y="2183"/>
              <a:ext cx="148" cy="66"/>
            </a:xfrm>
            <a:custGeom>
              <a:avLst/>
              <a:gdLst>
                <a:gd name="T0" fmla="*/ 1 w 296"/>
                <a:gd name="T1" fmla="*/ 1 h 132"/>
                <a:gd name="T2" fmla="*/ 1 w 296"/>
                <a:gd name="T3" fmla="*/ 1 h 132"/>
                <a:gd name="T4" fmla="*/ 1 w 296"/>
                <a:gd name="T5" fmla="*/ 1 h 132"/>
                <a:gd name="T6" fmla="*/ 1 w 296"/>
                <a:gd name="T7" fmla="*/ 1 h 132"/>
                <a:gd name="T8" fmla="*/ 0 w 296"/>
                <a:gd name="T9" fmla="*/ 1 h 132"/>
                <a:gd name="T10" fmla="*/ 1 w 296"/>
                <a:gd name="T11" fmla="*/ 1 h 132"/>
                <a:gd name="T12" fmla="*/ 1 w 296"/>
                <a:gd name="T13" fmla="*/ 1 h 132"/>
                <a:gd name="T14" fmla="*/ 1 w 296"/>
                <a:gd name="T15" fmla="*/ 1 h 132"/>
                <a:gd name="T16" fmla="*/ 1 w 296"/>
                <a:gd name="T17" fmla="*/ 1 h 132"/>
                <a:gd name="T18" fmla="*/ 1 w 296"/>
                <a:gd name="T19" fmla="*/ 1 h 132"/>
                <a:gd name="T20" fmla="*/ 1 w 296"/>
                <a:gd name="T21" fmla="*/ 1 h 132"/>
                <a:gd name="T22" fmla="*/ 1 w 296"/>
                <a:gd name="T23" fmla="*/ 1 h 132"/>
                <a:gd name="T24" fmla="*/ 1 w 296"/>
                <a:gd name="T25" fmla="*/ 1 h 132"/>
                <a:gd name="T26" fmla="*/ 1 w 296"/>
                <a:gd name="T27" fmla="*/ 1 h 132"/>
                <a:gd name="T28" fmla="*/ 1 w 296"/>
                <a:gd name="T29" fmla="*/ 1 h 132"/>
                <a:gd name="T30" fmla="*/ 1 w 296"/>
                <a:gd name="T31" fmla="*/ 1 h 132"/>
                <a:gd name="T32" fmla="*/ 1 w 296"/>
                <a:gd name="T33" fmla="*/ 1 h 132"/>
                <a:gd name="T34" fmla="*/ 1 w 296"/>
                <a:gd name="T35" fmla="*/ 1 h 132"/>
                <a:gd name="T36" fmla="*/ 1 w 296"/>
                <a:gd name="T37" fmla="*/ 1 h 132"/>
                <a:gd name="T38" fmla="*/ 1 w 296"/>
                <a:gd name="T39" fmla="*/ 1 h 132"/>
                <a:gd name="T40" fmla="*/ 1 w 296"/>
                <a:gd name="T41" fmla="*/ 1 h 132"/>
                <a:gd name="T42" fmla="*/ 1 w 296"/>
                <a:gd name="T43" fmla="*/ 1 h 132"/>
                <a:gd name="T44" fmla="*/ 1 w 296"/>
                <a:gd name="T45" fmla="*/ 1 h 132"/>
                <a:gd name="T46" fmla="*/ 1 w 296"/>
                <a:gd name="T47" fmla="*/ 1 h 132"/>
                <a:gd name="T48" fmla="*/ 1 w 296"/>
                <a:gd name="T49" fmla="*/ 1 h 132"/>
                <a:gd name="T50" fmla="*/ 1 w 296"/>
                <a:gd name="T51" fmla="*/ 1 h 132"/>
                <a:gd name="T52" fmla="*/ 2 w 296"/>
                <a:gd name="T53" fmla="*/ 1 h 132"/>
                <a:gd name="T54" fmla="*/ 2 w 296"/>
                <a:gd name="T55" fmla="*/ 1 h 132"/>
                <a:gd name="T56" fmla="*/ 2 w 296"/>
                <a:gd name="T57" fmla="*/ 1 h 132"/>
                <a:gd name="T58" fmla="*/ 2 w 296"/>
                <a:gd name="T59" fmla="*/ 1 h 132"/>
                <a:gd name="T60" fmla="*/ 2 w 296"/>
                <a:gd name="T61" fmla="*/ 1 h 132"/>
                <a:gd name="T62" fmla="*/ 2 w 296"/>
                <a:gd name="T63" fmla="*/ 1 h 132"/>
                <a:gd name="T64" fmla="*/ 2 w 296"/>
                <a:gd name="T65" fmla="*/ 1 h 132"/>
                <a:gd name="T66" fmla="*/ 2 w 296"/>
                <a:gd name="T67" fmla="*/ 1 h 132"/>
                <a:gd name="T68" fmla="*/ 2 w 296"/>
                <a:gd name="T69" fmla="*/ 1 h 132"/>
                <a:gd name="T70" fmla="*/ 2 w 296"/>
                <a:gd name="T71" fmla="*/ 0 h 132"/>
                <a:gd name="T72" fmla="*/ 2 w 296"/>
                <a:gd name="T73" fmla="*/ 1 h 132"/>
                <a:gd name="T74" fmla="*/ 2 w 296"/>
                <a:gd name="T75" fmla="*/ 1 h 132"/>
                <a:gd name="T76" fmla="*/ 2 w 296"/>
                <a:gd name="T77" fmla="*/ 1 h 132"/>
                <a:gd name="T78" fmla="*/ 2 w 296"/>
                <a:gd name="T79" fmla="*/ 1 h 132"/>
                <a:gd name="T80" fmla="*/ 2 w 296"/>
                <a:gd name="T81" fmla="*/ 1 h 132"/>
                <a:gd name="T82" fmla="*/ 2 w 296"/>
                <a:gd name="T83" fmla="*/ 1 h 132"/>
                <a:gd name="T84" fmla="*/ 1 w 296"/>
                <a:gd name="T85" fmla="*/ 1 h 132"/>
                <a:gd name="T86" fmla="*/ 1 w 296"/>
                <a:gd name="T87" fmla="*/ 1 h 132"/>
                <a:gd name="T88" fmla="*/ 1 w 296"/>
                <a:gd name="T89" fmla="*/ 1 h 132"/>
                <a:gd name="T90" fmla="*/ 1 w 296"/>
                <a:gd name="T91" fmla="*/ 1 h 132"/>
                <a:gd name="T92" fmla="*/ 1 w 296"/>
                <a:gd name="T93" fmla="*/ 1 h 132"/>
                <a:gd name="T94" fmla="*/ 1 w 296"/>
                <a:gd name="T95" fmla="*/ 1 h 132"/>
                <a:gd name="T96" fmla="*/ 1 w 296"/>
                <a:gd name="T97" fmla="*/ 1 h 132"/>
                <a:gd name="T98" fmla="*/ 1 w 296"/>
                <a:gd name="T99" fmla="*/ 1 h 132"/>
                <a:gd name="T100" fmla="*/ 1 w 296"/>
                <a:gd name="T101" fmla="*/ 1 h 132"/>
                <a:gd name="T102" fmla="*/ 1 w 296"/>
                <a:gd name="T103" fmla="*/ 1 h 132"/>
                <a:gd name="T104" fmla="*/ 1 w 296"/>
                <a:gd name="T105" fmla="*/ 1 h 132"/>
                <a:gd name="T106" fmla="*/ 1 w 296"/>
                <a:gd name="T107" fmla="*/ 1 h 132"/>
                <a:gd name="T108" fmla="*/ 1 w 296"/>
                <a:gd name="T109" fmla="*/ 1 h 132"/>
                <a:gd name="T110" fmla="*/ 1 w 296"/>
                <a:gd name="T111" fmla="*/ 1 h 132"/>
                <a:gd name="T112" fmla="*/ 1 w 296"/>
                <a:gd name="T113" fmla="*/ 1 h 132"/>
                <a:gd name="T114" fmla="*/ 1 w 296"/>
                <a:gd name="T115" fmla="*/ 1 h 132"/>
                <a:gd name="T116" fmla="*/ 1 w 296"/>
                <a:gd name="T117" fmla="*/ 1 h 1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96" h="132">
                  <a:moveTo>
                    <a:pt x="5" y="48"/>
                  </a:moveTo>
                  <a:lnTo>
                    <a:pt x="5" y="48"/>
                  </a:lnTo>
                  <a:lnTo>
                    <a:pt x="5" y="50"/>
                  </a:lnTo>
                  <a:lnTo>
                    <a:pt x="3" y="50"/>
                  </a:lnTo>
                  <a:lnTo>
                    <a:pt x="3" y="51"/>
                  </a:lnTo>
                  <a:lnTo>
                    <a:pt x="2" y="51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2" y="60"/>
                  </a:lnTo>
                  <a:lnTo>
                    <a:pt x="2" y="64"/>
                  </a:lnTo>
                  <a:lnTo>
                    <a:pt x="3" y="66"/>
                  </a:lnTo>
                  <a:lnTo>
                    <a:pt x="5" y="71"/>
                  </a:lnTo>
                  <a:lnTo>
                    <a:pt x="6" y="75"/>
                  </a:lnTo>
                  <a:lnTo>
                    <a:pt x="6" y="78"/>
                  </a:lnTo>
                  <a:lnTo>
                    <a:pt x="6" y="80"/>
                  </a:lnTo>
                  <a:lnTo>
                    <a:pt x="14" y="82"/>
                  </a:lnTo>
                  <a:lnTo>
                    <a:pt x="23" y="85"/>
                  </a:lnTo>
                  <a:lnTo>
                    <a:pt x="32" y="87"/>
                  </a:lnTo>
                  <a:lnTo>
                    <a:pt x="42" y="90"/>
                  </a:lnTo>
                  <a:lnTo>
                    <a:pt x="52" y="93"/>
                  </a:lnTo>
                  <a:lnTo>
                    <a:pt x="63" y="94"/>
                  </a:lnTo>
                  <a:lnTo>
                    <a:pt x="73" y="94"/>
                  </a:lnTo>
                  <a:lnTo>
                    <a:pt x="84" y="90"/>
                  </a:lnTo>
                  <a:lnTo>
                    <a:pt x="85" y="90"/>
                  </a:lnTo>
                  <a:lnTo>
                    <a:pt x="88" y="89"/>
                  </a:lnTo>
                  <a:lnTo>
                    <a:pt x="91" y="87"/>
                  </a:lnTo>
                  <a:lnTo>
                    <a:pt x="95" y="85"/>
                  </a:lnTo>
                  <a:lnTo>
                    <a:pt x="98" y="82"/>
                  </a:lnTo>
                  <a:lnTo>
                    <a:pt x="100" y="80"/>
                  </a:lnTo>
                  <a:lnTo>
                    <a:pt x="103" y="78"/>
                  </a:lnTo>
                  <a:lnTo>
                    <a:pt x="103" y="76"/>
                  </a:lnTo>
                  <a:lnTo>
                    <a:pt x="105" y="76"/>
                  </a:lnTo>
                  <a:lnTo>
                    <a:pt x="106" y="76"/>
                  </a:lnTo>
                  <a:lnTo>
                    <a:pt x="107" y="76"/>
                  </a:lnTo>
                  <a:lnTo>
                    <a:pt x="109" y="76"/>
                  </a:lnTo>
                  <a:lnTo>
                    <a:pt x="110" y="75"/>
                  </a:lnTo>
                  <a:lnTo>
                    <a:pt x="111" y="75"/>
                  </a:lnTo>
                  <a:lnTo>
                    <a:pt x="113" y="75"/>
                  </a:lnTo>
                  <a:lnTo>
                    <a:pt x="117" y="83"/>
                  </a:lnTo>
                  <a:lnTo>
                    <a:pt x="124" y="90"/>
                  </a:lnTo>
                  <a:lnTo>
                    <a:pt x="131" y="96"/>
                  </a:lnTo>
                  <a:lnTo>
                    <a:pt x="138" y="101"/>
                  </a:lnTo>
                  <a:lnTo>
                    <a:pt x="146" y="107"/>
                  </a:lnTo>
                  <a:lnTo>
                    <a:pt x="156" y="111"/>
                  </a:lnTo>
                  <a:lnTo>
                    <a:pt x="166" y="115"/>
                  </a:lnTo>
                  <a:lnTo>
                    <a:pt x="175" y="119"/>
                  </a:lnTo>
                  <a:lnTo>
                    <a:pt x="195" y="125"/>
                  </a:lnTo>
                  <a:lnTo>
                    <a:pt x="216" y="129"/>
                  </a:lnTo>
                  <a:lnTo>
                    <a:pt x="235" y="130"/>
                  </a:lnTo>
                  <a:lnTo>
                    <a:pt x="253" y="132"/>
                  </a:lnTo>
                  <a:lnTo>
                    <a:pt x="261" y="126"/>
                  </a:lnTo>
                  <a:lnTo>
                    <a:pt x="270" y="121"/>
                  </a:lnTo>
                  <a:lnTo>
                    <a:pt x="275" y="114"/>
                  </a:lnTo>
                  <a:lnTo>
                    <a:pt x="281" y="107"/>
                  </a:lnTo>
                  <a:lnTo>
                    <a:pt x="285" y="100"/>
                  </a:lnTo>
                  <a:lnTo>
                    <a:pt x="289" y="91"/>
                  </a:lnTo>
                  <a:lnTo>
                    <a:pt x="292" y="83"/>
                  </a:lnTo>
                  <a:lnTo>
                    <a:pt x="293" y="75"/>
                  </a:lnTo>
                  <a:lnTo>
                    <a:pt x="296" y="57"/>
                  </a:lnTo>
                  <a:lnTo>
                    <a:pt x="295" y="39"/>
                  </a:lnTo>
                  <a:lnTo>
                    <a:pt x="293" y="21"/>
                  </a:lnTo>
                  <a:lnTo>
                    <a:pt x="289" y="3"/>
                  </a:lnTo>
                  <a:lnTo>
                    <a:pt x="288" y="3"/>
                  </a:lnTo>
                  <a:lnTo>
                    <a:pt x="286" y="3"/>
                  </a:lnTo>
                  <a:lnTo>
                    <a:pt x="285" y="3"/>
                  </a:lnTo>
                  <a:lnTo>
                    <a:pt x="284" y="1"/>
                  </a:lnTo>
                  <a:lnTo>
                    <a:pt x="282" y="1"/>
                  </a:lnTo>
                  <a:lnTo>
                    <a:pt x="281" y="1"/>
                  </a:lnTo>
                  <a:lnTo>
                    <a:pt x="279" y="0"/>
                  </a:lnTo>
                  <a:lnTo>
                    <a:pt x="278" y="0"/>
                  </a:lnTo>
                  <a:lnTo>
                    <a:pt x="279" y="4"/>
                  </a:lnTo>
                  <a:lnTo>
                    <a:pt x="281" y="8"/>
                  </a:lnTo>
                  <a:lnTo>
                    <a:pt x="282" y="12"/>
                  </a:lnTo>
                  <a:lnTo>
                    <a:pt x="282" y="18"/>
                  </a:lnTo>
                  <a:lnTo>
                    <a:pt x="282" y="22"/>
                  </a:lnTo>
                  <a:lnTo>
                    <a:pt x="282" y="28"/>
                  </a:lnTo>
                  <a:lnTo>
                    <a:pt x="282" y="33"/>
                  </a:lnTo>
                  <a:lnTo>
                    <a:pt x="281" y="39"/>
                  </a:lnTo>
                  <a:lnTo>
                    <a:pt x="277" y="47"/>
                  </a:lnTo>
                  <a:lnTo>
                    <a:pt x="272" y="55"/>
                  </a:lnTo>
                  <a:lnTo>
                    <a:pt x="267" y="65"/>
                  </a:lnTo>
                  <a:lnTo>
                    <a:pt x="261" y="73"/>
                  </a:lnTo>
                  <a:lnTo>
                    <a:pt x="254" y="80"/>
                  </a:lnTo>
                  <a:lnTo>
                    <a:pt x="247" y="89"/>
                  </a:lnTo>
                  <a:lnTo>
                    <a:pt x="239" y="94"/>
                  </a:lnTo>
                  <a:lnTo>
                    <a:pt x="231" y="98"/>
                  </a:lnTo>
                  <a:lnTo>
                    <a:pt x="221" y="101"/>
                  </a:lnTo>
                  <a:lnTo>
                    <a:pt x="213" y="103"/>
                  </a:lnTo>
                  <a:lnTo>
                    <a:pt x="204" y="103"/>
                  </a:lnTo>
                  <a:lnTo>
                    <a:pt x="196" y="103"/>
                  </a:lnTo>
                  <a:lnTo>
                    <a:pt x="188" y="101"/>
                  </a:lnTo>
                  <a:lnTo>
                    <a:pt x="179" y="100"/>
                  </a:lnTo>
                  <a:lnTo>
                    <a:pt x="171" y="97"/>
                  </a:lnTo>
                  <a:lnTo>
                    <a:pt x="163" y="94"/>
                  </a:lnTo>
                  <a:lnTo>
                    <a:pt x="157" y="94"/>
                  </a:lnTo>
                  <a:lnTo>
                    <a:pt x="153" y="91"/>
                  </a:lnTo>
                  <a:lnTo>
                    <a:pt x="149" y="89"/>
                  </a:lnTo>
                  <a:lnTo>
                    <a:pt x="145" y="85"/>
                  </a:lnTo>
                  <a:lnTo>
                    <a:pt x="138" y="76"/>
                  </a:lnTo>
                  <a:lnTo>
                    <a:pt x="131" y="68"/>
                  </a:lnTo>
                  <a:lnTo>
                    <a:pt x="127" y="64"/>
                  </a:lnTo>
                  <a:lnTo>
                    <a:pt x="124" y="61"/>
                  </a:lnTo>
                  <a:lnTo>
                    <a:pt x="120" y="60"/>
                  </a:lnTo>
                  <a:lnTo>
                    <a:pt x="116" y="58"/>
                  </a:lnTo>
                  <a:lnTo>
                    <a:pt x="113" y="60"/>
                  </a:lnTo>
                  <a:lnTo>
                    <a:pt x="109" y="62"/>
                  </a:lnTo>
                  <a:lnTo>
                    <a:pt x="105" y="66"/>
                  </a:lnTo>
                  <a:lnTo>
                    <a:pt x="100" y="73"/>
                  </a:lnTo>
                  <a:lnTo>
                    <a:pt x="87" y="78"/>
                  </a:lnTo>
                  <a:lnTo>
                    <a:pt x="74" y="79"/>
                  </a:lnTo>
                  <a:lnTo>
                    <a:pt x="62" y="78"/>
                  </a:lnTo>
                  <a:lnTo>
                    <a:pt x="49" y="75"/>
                  </a:lnTo>
                  <a:lnTo>
                    <a:pt x="38" y="71"/>
                  </a:lnTo>
                  <a:lnTo>
                    <a:pt x="25" y="64"/>
                  </a:lnTo>
                  <a:lnTo>
                    <a:pt x="16" y="57"/>
                  </a:lnTo>
                  <a:lnTo>
                    <a:pt x="5" y="48"/>
                  </a:lnTo>
                  <a:close/>
                </a:path>
              </a:pathLst>
            </a:custGeom>
            <a:solidFill>
              <a:srgbClr val="D9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0" name="Freeform 96"/>
            <p:cNvSpPr>
              <a:spLocks/>
            </p:cNvSpPr>
            <p:nvPr/>
          </p:nvSpPr>
          <p:spPr bwMode="auto">
            <a:xfrm>
              <a:off x="4543" y="2227"/>
              <a:ext cx="149" cy="122"/>
            </a:xfrm>
            <a:custGeom>
              <a:avLst/>
              <a:gdLst>
                <a:gd name="T0" fmla="*/ 1 w 297"/>
                <a:gd name="T1" fmla="*/ 0 h 245"/>
                <a:gd name="T2" fmla="*/ 1 w 297"/>
                <a:gd name="T3" fmla="*/ 0 h 245"/>
                <a:gd name="T4" fmla="*/ 1 w 297"/>
                <a:gd name="T5" fmla="*/ 0 h 245"/>
                <a:gd name="T6" fmla="*/ 1 w 297"/>
                <a:gd name="T7" fmla="*/ 0 h 245"/>
                <a:gd name="T8" fmla="*/ 1 w 297"/>
                <a:gd name="T9" fmla="*/ 0 h 245"/>
                <a:gd name="T10" fmla="*/ 1 w 297"/>
                <a:gd name="T11" fmla="*/ 0 h 245"/>
                <a:gd name="T12" fmla="*/ 1 w 297"/>
                <a:gd name="T13" fmla="*/ 0 h 245"/>
                <a:gd name="T14" fmla="*/ 1 w 297"/>
                <a:gd name="T15" fmla="*/ 0 h 245"/>
                <a:gd name="T16" fmla="*/ 1 w 297"/>
                <a:gd name="T17" fmla="*/ 0 h 245"/>
                <a:gd name="T18" fmla="*/ 1 w 297"/>
                <a:gd name="T19" fmla="*/ 0 h 245"/>
                <a:gd name="T20" fmla="*/ 1 w 297"/>
                <a:gd name="T21" fmla="*/ 0 h 245"/>
                <a:gd name="T22" fmla="*/ 1 w 297"/>
                <a:gd name="T23" fmla="*/ 0 h 245"/>
                <a:gd name="T24" fmla="*/ 1 w 297"/>
                <a:gd name="T25" fmla="*/ 0 h 245"/>
                <a:gd name="T26" fmla="*/ 1 w 297"/>
                <a:gd name="T27" fmla="*/ 0 h 245"/>
                <a:gd name="T28" fmla="*/ 1 w 297"/>
                <a:gd name="T29" fmla="*/ 0 h 245"/>
                <a:gd name="T30" fmla="*/ 1 w 297"/>
                <a:gd name="T31" fmla="*/ 0 h 245"/>
                <a:gd name="T32" fmla="*/ 1 w 297"/>
                <a:gd name="T33" fmla="*/ 0 h 245"/>
                <a:gd name="T34" fmla="*/ 1 w 297"/>
                <a:gd name="T35" fmla="*/ 0 h 245"/>
                <a:gd name="T36" fmla="*/ 1 w 297"/>
                <a:gd name="T37" fmla="*/ 0 h 245"/>
                <a:gd name="T38" fmla="*/ 1 w 297"/>
                <a:gd name="T39" fmla="*/ 0 h 245"/>
                <a:gd name="T40" fmla="*/ 1 w 297"/>
                <a:gd name="T41" fmla="*/ 0 h 245"/>
                <a:gd name="T42" fmla="*/ 1 w 297"/>
                <a:gd name="T43" fmla="*/ 0 h 245"/>
                <a:gd name="T44" fmla="*/ 1 w 297"/>
                <a:gd name="T45" fmla="*/ 0 h 245"/>
                <a:gd name="T46" fmla="*/ 1 w 297"/>
                <a:gd name="T47" fmla="*/ 0 h 245"/>
                <a:gd name="T48" fmla="*/ 1 w 297"/>
                <a:gd name="T49" fmla="*/ 0 h 245"/>
                <a:gd name="T50" fmla="*/ 1 w 297"/>
                <a:gd name="T51" fmla="*/ 0 h 245"/>
                <a:gd name="T52" fmla="*/ 2 w 297"/>
                <a:gd name="T53" fmla="*/ 0 h 245"/>
                <a:gd name="T54" fmla="*/ 2 w 297"/>
                <a:gd name="T55" fmla="*/ 0 h 245"/>
                <a:gd name="T56" fmla="*/ 2 w 297"/>
                <a:gd name="T57" fmla="*/ 0 h 245"/>
                <a:gd name="T58" fmla="*/ 2 w 297"/>
                <a:gd name="T59" fmla="*/ 0 h 245"/>
                <a:gd name="T60" fmla="*/ 2 w 297"/>
                <a:gd name="T61" fmla="*/ 0 h 245"/>
                <a:gd name="T62" fmla="*/ 2 w 297"/>
                <a:gd name="T63" fmla="*/ 0 h 245"/>
                <a:gd name="T64" fmla="*/ 2 w 297"/>
                <a:gd name="T65" fmla="*/ 0 h 245"/>
                <a:gd name="T66" fmla="*/ 2 w 297"/>
                <a:gd name="T67" fmla="*/ 0 h 245"/>
                <a:gd name="T68" fmla="*/ 2 w 297"/>
                <a:gd name="T69" fmla="*/ 0 h 245"/>
                <a:gd name="T70" fmla="*/ 2 w 297"/>
                <a:gd name="T71" fmla="*/ 0 h 245"/>
                <a:gd name="T72" fmla="*/ 2 w 297"/>
                <a:gd name="T73" fmla="*/ 0 h 245"/>
                <a:gd name="T74" fmla="*/ 2 w 297"/>
                <a:gd name="T75" fmla="*/ 0 h 245"/>
                <a:gd name="T76" fmla="*/ 2 w 297"/>
                <a:gd name="T77" fmla="*/ 0 h 245"/>
                <a:gd name="T78" fmla="*/ 1 w 297"/>
                <a:gd name="T79" fmla="*/ 0 h 245"/>
                <a:gd name="T80" fmla="*/ 1 w 297"/>
                <a:gd name="T81" fmla="*/ 0 h 245"/>
                <a:gd name="T82" fmla="*/ 1 w 297"/>
                <a:gd name="T83" fmla="*/ 0 h 245"/>
                <a:gd name="T84" fmla="*/ 1 w 297"/>
                <a:gd name="T85" fmla="*/ 0 h 245"/>
                <a:gd name="T86" fmla="*/ 1 w 297"/>
                <a:gd name="T87" fmla="*/ 0 h 245"/>
                <a:gd name="T88" fmla="*/ 1 w 297"/>
                <a:gd name="T89" fmla="*/ 0 h 245"/>
                <a:gd name="T90" fmla="*/ 1 w 297"/>
                <a:gd name="T91" fmla="*/ 0 h 245"/>
                <a:gd name="T92" fmla="*/ 1 w 297"/>
                <a:gd name="T93" fmla="*/ 0 h 245"/>
                <a:gd name="T94" fmla="*/ 1 w 297"/>
                <a:gd name="T95" fmla="*/ 0 h 245"/>
                <a:gd name="T96" fmla="*/ 1 w 297"/>
                <a:gd name="T97" fmla="*/ 0 h 245"/>
                <a:gd name="T98" fmla="*/ 1 w 297"/>
                <a:gd name="T99" fmla="*/ 0 h 2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97" h="245">
                  <a:moveTo>
                    <a:pt x="220" y="9"/>
                  </a:moveTo>
                  <a:lnTo>
                    <a:pt x="220" y="10"/>
                  </a:lnTo>
                  <a:lnTo>
                    <a:pt x="219" y="10"/>
                  </a:lnTo>
                  <a:lnTo>
                    <a:pt x="216" y="11"/>
                  </a:lnTo>
                  <a:lnTo>
                    <a:pt x="215" y="13"/>
                  </a:lnTo>
                  <a:lnTo>
                    <a:pt x="214" y="13"/>
                  </a:lnTo>
                  <a:lnTo>
                    <a:pt x="212" y="14"/>
                  </a:lnTo>
                  <a:lnTo>
                    <a:pt x="211" y="14"/>
                  </a:lnTo>
                  <a:lnTo>
                    <a:pt x="211" y="16"/>
                  </a:lnTo>
                  <a:lnTo>
                    <a:pt x="207" y="16"/>
                  </a:lnTo>
                  <a:lnTo>
                    <a:pt x="118" y="56"/>
                  </a:lnTo>
                  <a:lnTo>
                    <a:pt x="105" y="61"/>
                  </a:lnTo>
                  <a:lnTo>
                    <a:pt x="93" y="68"/>
                  </a:lnTo>
                  <a:lnTo>
                    <a:pt x="79" y="77"/>
                  </a:lnTo>
                  <a:lnTo>
                    <a:pt x="66" y="85"/>
                  </a:lnTo>
                  <a:lnTo>
                    <a:pt x="53" y="96"/>
                  </a:lnTo>
                  <a:lnTo>
                    <a:pt x="40" y="106"/>
                  </a:lnTo>
                  <a:lnTo>
                    <a:pt x="29" y="118"/>
                  </a:lnTo>
                  <a:lnTo>
                    <a:pt x="19" y="129"/>
                  </a:lnTo>
                  <a:lnTo>
                    <a:pt x="11" y="142"/>
                  </a:lnTo>
                  <a:lnTo>
                    <a:pt x="5" y="156"/>
                  </a:lnTo>
                  <a:lnTo>
                    <a:pt x="1" y="168"/>
                  </a:lnTo>
                  <a:lnTo>
                    <a:pt x="0" y="182"/>
                  </a:lnTo>
                  <a:lnTo>
                    <a:pt x="1" y="188"/>
                  </a:lnTo>
                  <a:lnTo>
                    <a:pt x="3" y="195"/>
                  </a:lnTo>
                  <a:lnTo>
                    <a:pt x="4" y="202"/>
                  </a:lnTo>
                  <a:lnTo>
                    <a:pt x="7" y="209"/>
                  </a:lnTo>
                  <a:lnTo>
                    <a:pt x="11" y="214"/>
                  </a:lnTo>
                  <a:lnTo>
                    <a:pt x="16" y="221"/>
                  </a:lnTo>
                  <a:lnTo>
                    <a:pt x="22" y="228"/>
                  </a:lnTo>
                  <a:lnTo>
                    <a:pt x="29" y="233"/>
                  </a:lnTo>
                  <a:lnTo>
                    <a:pt x="29" y="236"/>
                  </a:lnTo>
                  <a:lnTo>
                    <a:pt x="30" y="236"/>
                  </a:lnTo>
                  <a:lnTo>
                    <a:pt x="33" y="236"/>
                  </a:lnTo>
                  <a:lnTo>
                    <a:pt x="36" y="239"/>
                  </a:lnTo>
                  <a:lnTo>
                    <a:pt x="40" y="242"/>
                  </a:lnTo>
                  <a:lnTo>
                    <a:pt x="44" y="243"/>
                  </a:lnTo>
                  <a:lnTo>
                    <a:pt x="48" y="245"/>
                  </a:lnTo>
                  <a:lnTo>
                    <a:pt x="58" y="245"/>
                  </a:lnTo>
                  <a:lnTo>
                    <a:pt x="68" y="242"/>
                  </a:lnTo>
                  <a:lnTo>
                    <a:pt x="76" y="239"/>
                  </a:lnTo>
                  <a:lnTo>
                    <a:pt x="84" y="233"/>
                  </a:lnTo>
                  <a:lnTo>
                    <a:pt x="93" y="228"/>
                  </a:lnTo>
                  <a:lnTo>
                    <a:pt x="98" y="222"/>
                  </a:lnTo>
                  <a:lnTo>
                    <a:pt x="118" y="222"/>
                  </a:lnTo>
                  <a:lnTo>
                    <a:pt x="136" y="220"/>
                  </a:lnTo>
                  <a:lnTo>
                    <a:pt x="154" y="215"/>
                  </a:lnTo>
                  <a:lnTo>
                    <a:pt x="172" y="211"/>
                  </a:lnTo>
                  <a:lnTo>
                    <a:pt x="190" y="206"/>
                  </a:lnTo>
                  <a:lnTo>
                    <a:pt x="207" y="200"/>
                  </a:lnTo>
                  <a:lnTo>
                    <a:pt x="223" y="193"/>
                  </a:lnTo>
                  <a:lnTo>
                    <a:pt x="240" y="186"/>
                  </a:lnTo>
                  <a:lnTo>
                    <a:pt x="251" y="179"/>
                  </a:lnTo>
                  <a:lnTo>
                    <a:pt x="261" y="174"/>
                  </a:lnTo>
                  <a:lnTo>
                    <a:pt x="270" y="165"/>
                  </a:lnTo>
                  <a:lnTo>
                    <a:pt x="277" y="159"/>
                  </a:lnTo>
                  <a:lnTo>
                    <a:pt x="283" y="150"/>
                  </a:lnTo>
                  <a:lnTo>
                    <a:pt x="288" y="140"/>
                  </a:lnTo>
                  <a:lnTo>
                    <a:pt x="291" y="131"/>
                  </a:lnTo>
                  <a:lnTo>
                    <a:pt x="294" y="121"/>
                  </a:lnTo>
                  <a:lnTo>
                    <a:pt x="295" y="111"/>
                  </a:lnTo>
                  <a:lnTo>
                    <a:pt x="297" y="102"/>
                  </a:lnTo>
                  <a:lnTo>
                    <a:pt x="295" y="91"/>
                  </a:lnTo>
                  <a:lnTo>
                    <a:pt x="294" y="81"/>
                  </a:lnTo>
                  <a:lnTo>
                    <a:pt x="291" y="70"/>
                  </a:lnTo>
                  <a:lnTo>
                    <a:pt x="288" y="59"/>
                  </a:lnTo>
                  <a:lnTo>
                    <a:pt x="284" y="49"/>
                  </a:lnTo>
                  <a:lnTo>
                    <a:pt x="279" y="38"/>
                  </a:lnTo>
                  <a:lnTo>
                    <a:pt x="277" y="36"/>
                  </a:lnTo>
                  <a:lnTo>
                    <a:pt x="276" y="34"/>
                  </a:lnTo>
                  <a:lnTo>
                    <a:pt x="273" y="29"/>
                  </a:lnTo>
                  <a:lnTo>
                    <a:pt x="270" y="25"/>
                  </a:lnTo>
                  <a:lnTo>
                    <a:pt x="266" y="21"/>
                  </a:lnTo>
                  <a:lnTo>
                    <a:pt x="263" y="18"/>
                  </a:lnTo>
                  <a:lnTo>
                    <a:pt x="262" y="16"/>
                  </a:lnTo>
                  <a:lnTo>
                    <a:pt x="259" y="16"/>
                  </a:lnTo>
                  <a:lnTo>
                    <a:pt x="259" y="13"/>
                  </a:lnTo>
                  <a:lnTo>
                    <a:pt x="258" y="11"/>
                  </a:lnTo>
                  <a:lnTo>
                    <a:pt x="255" y="10"/>
                  </a:lnTo>
                  <a:lnTo>
                    <a:pt x="252" y="7"/>
                  </a:lnTo>
                  <a:lnTo>
                    <a:pt x="250" y="6"/>
                  </a:lnTo>
                  <a:lnTo>
                    <a:pt x="247" y="6"/>
                  </a:lnTo>
                  <a:lnTo>
                    <a:pt x="244" y="4"/>
                  </a:lnTo>
                  <a:lnTo>
                    <a:pt x="243" y="3"/>
                  </a:lnTo>
                  <a:lnTo>
                    <a:pt x="243" y="2"/>
                  </a:lnTo>
                  <a:lnTo>
                    <a:pt x="240" y="2"/>
                  </a:lnTo>
                  <a:lnTo>
                    <a:pt x="238" y="0"/>
                  </a:lnTo>
                  <a:lnTo>
                    <a:pt x="237" y="2"/>
                  </a:lnTo>
                  <a:lnTo>
                    <a:pt x="234" y="2"/>
                  </a:lnTo>
                  <a:lnTo>
                    <a:pt x="232" y="2"/>
                  </a:lnTo>
                  <a:lnTo>
                    <a:pt x="230" y="3"/>
                  </a:lnTo>
                  <a:lnTo>
                    <a:pt x="229" y="3"/>
                  </a:lnTo>
                  <a:lnTo>
                    <a:pt x="226" y="3"/>
                  </a:lnTo>
                  <a:lnTo>
                    <a:pt x="226" y="4"/>
                  </a:lnTo>
                  <a:lnTo>
                    <a:pt x="226" y="6"/>
                  </a:lnTo>
                  <a:lnTo>
                    <a:pt x="225" y="6"/>
                  </a:lnTo>
                  <a:lnTo>
                    <a:pt x="225" y="7"/>
                  </a:lnTo>
                  <a:lnTo>
                    <a:pt x="223" y="7"/>
                  </a:lnTo>
                  <a:lnTo>
                    <a:pt x="222" y="9"/>
                  </a:lnTo>
                  <a:lnTo>
                    <a:pt x="220" y="9"/>
                  </a:lnTo>
                  <a:close/>
                </a:path>
              </a:pathLst>
            </a:custGeom>
            <a:solidFill>
              <a:srgbClr val="FF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1" name="Freeform 97"/>
            <p:cNvSpPr>
              <a:spLocks/>
            </p:cNvSpPr>
            <p:nvPr/>
          </p:nvSpPr>
          <p:spPr bwMode="auto">
            <a:xfrm>
              <a:off x="4547" y="2237"/>
              <a:ext cx="129" cy="110"/>
            </a:xfrm>
            <a:custGeom>
              <a:avLst/>
              <a:gdLst>
                <a:gd name="T0" fmla="*/ 1 w 258"/>
                <a:gd name="T1" fmla="*/ 1 h 219"/>
                <a:gd name="T2" fmla="*/ 1 w 258"/>
                <a:gd name="T3" fmla="*/ 1 h 219"/>
                <a:gd name="T4" fmla="*/ 1 w 258"/>
                <a:gd name="T5" fmla="*/ 1 h 219"/>
                <a:gd name="T6" fmla="*/ 1 w 258"/>
                <a:gd name="T7" fmla="*/ 1 h 219"/>
                <a:gd name="T8" fmla="*/ 1 w 258"/>
                <a:gd name="T9" fmla="*/ 1 h 219"/>
                <a:gd name="T10" fmla="*/ 1 w 258"/>
                <a:gd name="T11" fmla="*/ 1 h 219"/>
                <a:gd name="T12" fmla="*/ 1 w 258"/>
                <a:gd name="T13" fmla="*/ 1 h 219"/>
                <a:gd name="T14" fmla="*/ 1 w 258"/>
                <a:gd name="T15" fmla="*/ 1 h 219"/>
                <a:gd name="T16" fmla="*/ 1 w 258"/>
                <a:gd name="T17" fmla="*/ 1 h 219"/>
                <a:gd name="T18" fmla="*/ 1 w 258"/>
                <a:gd name="T19" fmla="*/ 1 h 219"/>
                <a:gd name="T20" fmla="*/ 1 w 258"/>
                <a:gd name="T21" fmla="*/ 1 h 219"/>
                <a:gd name="T22" fmla="*/ 1 w 258"/>
                <a:gd name="T23" fmla="*/ 1 h 219"/>
                <a:gd name="T24" fmla="*/ 1 w 258"/>
                <a:gd name="T25" fmla="*/ 1 h 219"/>
                <a:gd name="T26" fmla="*/ 1 w 258"/>
                <a:gd name="T27" fmla="*/ 1 h 219"/>
                <a:gd name="T28" fmla="*/ 1 w 258"/>
                <a:gd name="T29" fmla="*/ 1 h 219"/>
                <a:gd name="T30" fmla="*/ 1 w 258"/>
                <a:gd name="T31" fmla="*/ 1 h 219"/>
                <a:gd name="T32" fmla="*/ 1 w 258"/>
                <a:gd name="T33" fmla="*/ 1 h 219"/>
                <a:gd name="T34" fmla="*/ 1 w 258"/>
                <a:gd name="T35" fmla="*/ 1 h 219"/>
                <a:gd name="T36" fmla="*/ 1 w 258"/>
                <a:gd name="T37" fmla="*/ 1 h 219"/>
                <a:gd name="T38" fmla="*/ 1 w 258"/>
                <a:gd name="T39" fmla="*/ 1 h 219"/>
                <a:gd name="T40" fmla="*/ 1 w 258"/>
                <a:gd name="T41" fmla="*/ 1 h 219"/>
                <a:gd name="T42" fmla="*/ 1 w 258"/>
                <a:gd name="T43" fmla="*/ 1 h 219"/>
                <a:gd name="T44" fmla="*/ 1 w 258"/>
                <a:gd name="T45" fmla="*/ 1 h 219"/>
                <a:gd name="T46" fmla="*/ 1 w 258"/>
                <a:gd name="T47" fmla="*/ 1 h 219"/>
                <a:gd name="T48" fmla="*/ 1 w 258"/>
                <a:gd name="T49" fmla="*/ 1 h 219"/>
                <a:gd name="T50" fmla="*/ 1 w 258"/>
                <a:gd name="T51" fmla="*/ 1 h 219"/>
                <a:gd name="T52" fmla="*/ 1 w 258"/>
                <a:gd name="T53" fmla="*/ 1 h 219"/>
                <a:gd name="T54" fmla="*/ 1 w 258"/>
                <a:gd name="T55" fmla="*/ 1 h 219"/>
                <a:gd name="T56" fmla="*/ 1 w 258"/>
                <a:gd name="T57" fmla="*/ 1 h 219"/>
                <a:gd name="T58" fmla="*/ 1 w 258"/>
                <a:gd name="T59" fmla="*/ 1 h 219"/>
                <a:gd name="T60" fmla="*/ 1 w 258"/>
                <a:gd name="T61" fmla="*/ 1 h 219"/>
                <a:gd name="T62" fmla="*/ 2 w 258"/>
                <a:gd name="T63" fmla="*/ 1 h 219"/>
                <a:gd name="T64" fmla="*/ 1 w 258"/>
                <a:gd name="T65" fmla="*/ 1 h 219"/>
                <a:gd name="T66" fmla="*/ 1 w 258"/>
                <a:gd name="T67" fmla="*/ 1 h 219"/>
                <a:gd name="T68" fmla="*/ 1 w 258"/>
                <a:gd name="T69" fmla="*/ 1 h 219"/>
                <a:gd name="T70" fmla="*/ 1 w 258"/>
                <a:gd name="T71" fmla="*/ 1 h 219"/>
                <a:gd name="T72" fmla="*/ 1 w 258"/>
                <a:gd name="T73" fmla="*/ 1 h 219"/>
                <a:gd name="T74" fmla="*/ 1 w 258"/>
                <a:gd name="T75" fmla="*/ 1 h 219"/>
                <a:gd name="T76" fmla="*/ 1 w 258"/>
                <a:gd name="T77" fmla="*/ 1 h 219"/>
                <a:gd name="T78" fmla="*/ 1 w 258"/>
                <a:gd name="T79" fmla="*/ 1 h 219"/>
                <a:gd name="T80" fmla="*/ 1 w 258"/>
                <a:gd name="T81" fmla="*/ 0 h 219"/>
                <a:gd name="T82" fmla="*/ 1 w 258"/>
                <a:gd name="T83" fmla="*/ 0 h 219"/>
                <a:gd name="T84" fmla="*/ 1 w 258"/>
                <a:gd name="T85" fmla="*/ 0 h 219"/>
                <a:gd name="T86" fmla="*/ 1 w 258"/>
                <a:gd name="T87" fmla="*/ 1 h 219"/>
                <a:gd name="T88" fmla="*/ 1 w 258"/>
                <a:gd name="T89" fmla="*/ 1 h 219"/>
                <a:gd name="T90" fmla="*/ 1 w 258"/>
                <a:gd name="T91" fmla="*/ 1 h 219"/>
                <a:gd name="T92" fmla="*/ 1 w 258"/>
                <a:gd name="T93" fmla="*/ 1 h 2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58" h="219">
                  <a:moveTo>
                    <a:pt x="193" y="7"/>
                  </a:moveTo>
                  <a:lnTo>
                    <a:pt x="191" y="7"/>
                  </a:lnTo>
                  <a:lnTo>
                    <a:pt x="190" y="8"/>
                  </a:lnTo>
                  <a:lnTo>
                    <a:pt x="188" y="8"/>
                  </a:lnTo>
                  <a:lnTo>
                    <a:pt x="187" y="10"/>
                  </a:lnTo>
                  <a:lnTo>
                    <a:pt x="186" y="11"/>
                  </a:lnTo>
                  <a:lnTo>
                    <a:pt x="184" y="13"/>
                  </a:lnTo>
                  <a:lnTo>
                    <a:pt x="183" y="13"/>
                  </a:lnTo>
                  <a:lnTo>
                    <a:pt x="182" y="13"/>
                  </a:lnTo>
                  <a:lnTo>
                    <a:pt x="180" y="13"/>
                  </a:lnTo>
                  <a:lnTo>
                    <a:pt x="170" y="17"/>
                  </a:lnTo>
                  <a:lnTo>
                    <a:pt x="161" y="21"/>
                  </a:lnTo>
                  <a:lnTo>
                    <a:pt x="151" y="26"/>
                  </a:lnTo>
                  <a:lnTo>
                    <a:pt x="141" y="31"/>
                  </a:lnTo>
                  <a:lnTo>
                    <a:pt x="132" y="35"/>
                  </a:lnTo>
                  <a:lnTo>
                    <a:pt x="122" y="40"/>
                  </a:lnTo>
                  <a:lnTo>
                    <a:pt x="112" y="45"/>
                  </a:lnTo>
                  <a:lnTo>
                    <a:pt x="102" y="49"/>
                  </a:lnTo>
                  <a:lnTo>
                    <a:pt x="93" y="54"/>
                  </a:lnTo>
                  <a:lnTo>
                    <a:pt x="80" y="60"/>
                  </a:lnTo>
                  <a:lnTo>
                    <a:pt x="69" y="68"/>
                  </a:lnTo>
                  <a:lnTo>
                    <a:pt x="58" y="76"/>
                  </a:lnTo>
                  <a:lnTo>
                    <a:pt x="46" y="85"/>
                  </a:lnTo>
                  <a:lnTo>
                    <a:pt x="36" y="94"/>
                  </a:lnTo>
                  <a:lnTo>
                    <a:pt x="26" y="104"/>
                  </a:lnTo>
                  <a:lnTo>
                    <a:pt x="18" y="115"/>
                  </a:lnTo>
                  <a:lnTo>
                    <a:pt x="9" y="126"/>
                  </a:lnTo>
                  <a:lnTo>
                    <a:pt x="5" y="139"/>
                  </a:lnTo>
                  <a:lnTo>
                    <a:pt x="1" y="150"/>
                  </a:lnTo>
                  <a:lnTo>
                    <a:pt x="0" y="163"/>
                  </a:lnTo>
                  <a:lnTo>
                    <a:pt x="1" y="168"/>
                  </a:lnTo>
                  <a:lnTo>
                    <a:pt x="3" y="174"/>
                  </a:lnTo>
                  <a:lnTo>
                    <a:pt x="4" y="181"/>
                  </a:lnTo>
                  <a:lnTo>
                    <a:pt x="7" y="186"/>
                  </a:lnTo>
                  <a:lnTo>
                    <a:pt x="9" y="192"/>
                  </a:lnTo>
                  <a:lnTo>
                    <a:pt x="14" y="199"/>
                  </a:lnTo>
                  <a:lnTo>
                    <a:pt x="19" y="204"/>
                  </a:lnTo>
                  <a:lnTo>
                    <a:pt x="25" y="210"/>
                  </a:lnTo>
                  <a:lnTo>
                    <a:pt x="25" y="211"/>
                  </a:lnTo>
                  <a:lnTo>
                    <a:pt x="26" y="211"/>
                  </a:lnTo>
                  <a:lnTo>
                    <a:pt x="27" y="211"/>
                  </a:lnTo>
                  <a:lnTo>
                    <a:pt x="29" y="211"/>
                  </a:lnTo>
                  <a:lnTo>
                    <a:pt x="36" y="217"/>
                  </a:lnTo>
                  <a:lnTo>
                    <a:pt x="43" y="219"/>
                  </a:lnTo>
                  <a:lnTo>
                    <a:pt x="51" y="219"/>
                  </a:lnTo>
                  <a:lnTo>
                    <a:pt x="58" y="217"/>
                  </a:lnTo>
                  <a:lnTo>
                    <a:pt x="66" y="214"/>
                  </a:lnTo>
                  <a:lnTo>
                    <a:pt x="73" y="210"/>
                  </a:lnTo>
                  <a:lnTo>
                    <a:pt x="80" y="204"/>
                  </a:lnTo>
                  <a:lnTo>
                    <a:pt x="86" y="199"/>
                  </a:lnTo>
                  <a:lnTo>
                    <a:pt x="102" y="199"/>
                  </a:lnTo>
                  <a:lnTo>
                    <a:pt x="119" y="196"/>
                  </a:lnTo>
                  <a:lnTo>
                    <a:pt x="134" y="193"/>
                  </a:lnTo>
                  <a:lnTo>
                    <a:pt x="150" y="189"/>
                  </a:lnTo>
                  <a:lnTo>
                    <a:pt x="166" y="185"/>
                  </a:lnTo>
                  <a:lnTo>
                    <a:pt x="180" y="179"/>
                  </a:lnTo>
                  <a:lnTo>
                    <a:pt x="195" y="172"/>
                  </a:lnTo>
                  <a:lnTo>
                    <a:pt x="209" y="167"/>
                  </a:lnTo>
                  <a:lnTo>
                    <a:pt x="219" y="161"/>
                  </a:lnTo>
                  <a:lnTo>
                    <a:pt x="227" y="154"/>
                  </a:lnTo>
                  <a:lnTo>
                    <a:pt x="236" y="149"/>
                  </a:lnTo>
                  <a:lnTo>
                    <a:pt x="241" y="142"/>
                  </a:lnTo>
                  <a:lnTo>
                    <a:pt x="247" y="133"/>
                  </a:lnTo>
                  <a:lnTo>
                    <a:pt x="251" y="125"/>
                  </a:lnTo>
                  <a:lnTo>
                    <a:pt x="255" y="117"/>
                  </a:lnTo>
                  <a:lnTo>
                    <a:pt x="256" y="108"/>
                  </a:lnTo>
                  <a:lnTo>
                    <a:pt x="258" y="99"/>
                  </a:lnTo>
                  <a:lnTo>
                    <a:pt x="258" y="90"/>
                  </a:lnTo>
                  <a:lnTo>
                    <a:pt x="258" y="81"/>
                  </a:lnTo>
                  <a:lnTo>
                    <a:pt x="256" y="71"/>
                  </a:lnTo>
                  <a:lnTo>
                    <a:pt x="254" y="61"/>
                  </a:lnTo>
                  <a:lnTo>
                    <a:pt x="251" y="51"/>
                  </a:lnTo>
                  <a:lnTo>
                    <a:pt x="248" y="43"/>
                  </a:lnTo>
                  <a:lnTo>
                    <a:pt x="243" y="33"/>
                  </a:lnTo>
                  <a:lnTo>
                    <a:pt x="243" y="32"/>
                  </a:lnTo>
                  <a:lnTo>
                    <a:pt x="240" y="29"/>
                  </a:lnTo>
                  <a:lnTo>
                    <a:pt x="238" y="25"/>
                  </a:lnTo>
                  <a:lnTo>
                    <a:pt x="236" y="21"/>
                  </a:lnTo>
                  <a:lnTo>
                    <a:pt x="233" y="18"/>
                  </a:lnTo>
                  <a:lnTo>
                    <a:pt x="230" y="15"/>
                  </a:lnTo>
                  <a:lnTo>
                    <a:pt x="227" y="13"/>
                  </a:lnTo>
                  <a:lnTo>
                    <a:pt x="226" y="13"/>
                  </a:lnTo>
                  <a:lnTo>
                    <a:pt x="226" y="10"/>
                  </a:lnTo>
                  <a:lnTo>
                    <a:pt x="225" y="8"/>
                  </a:lnTo>
                  <a:lnTo>
                    <a:pt x="222" y="7"/>
                  </a:lnTo>
                  <a:lnTo>
                    <a:pt x="220" y="6"/>
                  </a:lnTo>
                  <a:lnTo>
                    <a:pt x="218" y="4"/>
                  </a:lnTo>
                  <a:lnTo>
                    <a:pt x="215" y="3"/>
                  </a:lnTo>
                  <a:lnTo>
                    <a:pt x="212" y="3"/>
                  </a:lnTo>
                  <a:lnTo>
                    <a:pt x="211" y="1"/>
                  </a:lnTo>
                  <a:lnTo>
                    <a:pt x="211" y="0"/>
                  </a:lnTo>
                  <a:lnTo>
                    <a:pt x="209" y="0"/>
                  </a:lnTo>
                  <a:lnTo>
                    <a:pt x="208" y="0"/>
                  </a:lnTo>
                  <a:lnTo>
                    <a:pt x="207" y="0"/>
                  </a:lnTo>
                  <a:lnTo>
                    <a:pt x="204" y="0"/>
                  </a:lnTo>
                  <a:lnTo>
                    <a:pt x="202" y="1"/>
                  </a:lnTo>
                  <a:lnTo>
                    <a:pt x="201" y="1"/>
                  </a:lnTo>
                  <a:lnTo>
                    <a:pt x="200" y="1"/>
                  </a:lnTo>
                  <a:lnTo>
                    <a:pt x="198" y="1"/>
                  </a:lnTo>
                  <a:lnTo>
                    <a:pt x="197" y="3"/>
                  </a:lnTo>
                  <a:lnTo>
                    <a:pt x="197" y="4"/>
                  </a:lnTo>
                  <a:lnTo>
                    <a:pt x="195" y="6"/>
                  </a:lnTo>
                  <a:lnTo>
                    <a:pt x="194" y="6"/>
                  </a:lnTo>
                  <a:lnTo>
                    <a:pt x="194" y="7"/>
                  </a:lnTo>
                  <a:lnTo>
                    <a:pt x="193" y="7"/>
                  </a:lnTo>
                  <a:close/>
                </a:path>
              </a:pathLst>
            </a:custGeom>
            <a:solidFill>
              <a:srgbClr val="FF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2" name="Freeform 98"/>
            <p:cNvSpPr>
              <a:spLocks/>
            </p:cNvSpPr>
            <p:nvPr/>
          </p:nvSpPr>
          <p:spPr bwMode="auto">
            <a:xfrm>
              <a:off x="4550" y="2247"/>
              <a:ext cx="111" cy="97"/>
            </a:xfrm>
            <a:custGeom>
              <a:avLst/>
              <a:gdLst>
                <a:gd name="T0" fmla="*/ 1 w 220"/>
                <a:gd name="T1" fmla="*/ 1 h 194"/>
                <a:gd name="T2" fmla="*/ 1 w 220"/>
                <a:gd name="T3" fmla="*/ 1 h 194"/>
                <a:gd name="T4" fmla="*/ 1 w 220"/>
                <a:gd name="T5" fmla="*/ 1 h 194"/>
                <a:gd name="T6" fmla="*/ 1 w 220"/>
                <a:gd name="T7" fmla="*/ 1 h 194"/>
                <a:gd name="T8" fmla="*/ 1 w 220"/>
                <a:gd name="T9" fmla="*/ 1 h 194"/>
                <a:gd name="T10" fmla="*/ 1 w 220"/>
                <a:gd name="T11" fmla="*/ 1 h 194"/>
                <a:gd name="T12" fmla="*/ 1 w 220"/>
                <a:gd name="T13" fmla="*/ 1 h 194"/>
                <a:gd name="T14" fmla="*/ 1 w 220"/>
                <a:gd name="T15" fmla="*/ 1 h 194"/>
                <a:gd name="T16" fmla="*/ 1 w 220"/>
                <a:gd name="T17" fmla="*/ 1 h 194"/>
                <a:gd name="T18" fmla="*/ 1 w 220"/>
                <a:gd name="T19" fmla="*/ 1 h 194"/>
                <a:gd name="T20" fmla="*/ 1 w 220"/>
                <a:gd name="T21" fmla="*/ 1 h 194"/>
                <a:gd name="T22" fmla="*/ 1 w 220"/>
                <a:gd name="T23" fmla="*/ 1 h 194"/>
                <a:gd name="T24" fmla="*/ 1 w 220"/>
                <a:gd name="T25" fmla="*/ 1 h 194"/>
                <a:gd name="T26" fmla="*/ 1 w 220"/>
                <a:gd name="T27" fmla="*/ 1 h 194"/>
                <a:gd name="T28" fmla="*/ 1 w 220"/>
                <a:gd name="T29" fmla="*/ 1 h 194"/>
                <a:gd name="T30" fmla="*/ 1 w 220"/>
                <a:gd name="T31" fmla="*/ 1 h 194"/>
                <a:gd name="T32" fmla="*/ 1 w 220"/>
                <a:gd name="T33" fmla="*/ 1 h 194"/>
                <a:gd name="T34" fmla="*/ 1 w 220"/>
                <a:gd name="T35" fmla="*/ 1 h 194"/>
                <a:gd name="T36" fmla="*/ 1 w 220"/>
                <a:gd name="T37" fmla="*/ 1 h 194"/>
                <a:gd name="T38" fmla="*/ 1 w 220"/>
                <a:gd name="T39" fmla="*/ 1 h 194"/>
                <a:gd name="T40" fmla="*/ 1 w 220"/>
                <a:gd name="T41" fmla="*/ 1 h 194"/>
                <a:gd name="T42" fmla="*/ 1 w 220"/>
                <a:gd name="T43" fmla="*/ 1 h 194"/>
                <a:gd name="T44" fmla="*/ 1 w 220"/>
                <a:gd name="T45" fmla="*/ 1 h 194"/>
                <a:gd name="T46" fmla="*/ 1 w 220"/>
                <a:gd name="T47" fmla="*/ 1 h 194"/>
                <a:gd name="T48" fmla="*/ 1 w 220"/>
                <a:gd name="T49" fmla="*/ 1 h 194"/>
                <a:gd name="T50" fmla="*/ 1 w 220"/>
                <a:gd name="T51" fmla="*/ 1 h 194"/>
                <a:gd name="T52" fmla="*/ 1 w 220"/>
                <a:gd name="T53" fmla="*/ 1 h 194"/>
                <a:gd name="T54" fmla="*/ 1 w 220"/>
                <a:gd name="T55" fmla="*/ 1 h 194"/>
                <a:gd name="T56" fmla="*/ 1 w 220"/>
                <a:gd name="T57" fmla="*/ 1 h 194"/>
                <a:gd name="T58" fmla="*/ 1 w 220"/>
                <a:gd name="T59" fmla="*/ 1 h 194"/>
                <a:gd name="T60" fmla="*/ 1 w 220"/>
                <a:gd name="T61" fmla="*/ 1 h 194"/>
                <a:gd name="T62" fmla="*/ 1 w 220"/>
                <a:gd name="T63" fmla="*/ 1 h 194"/>
                <a:gd name="T64" fmla="*/ 1 w 220"/>
                <a:gd name="T65" fmla="*/ 1 h 194"/>
                <a:gd name="T66" fmla="*/ 1 w 220"/>
                <a:gd name="T67" fmla="*/ 1 h 194"/>
                <a:gd name="T68" fmla="*/ 1 w 220"/>
                <a:gd name="T69" fmla="*/ 1 h 194"/>
                <a:gd name="T70" fmla="*/ 1 w 220"/>
                <a:gd name="T71" fmla="*/ 1 h 194"/>
                <a:gd name="T72" fmla="*/ 1 w 220"/>
                <a:gd name="T73" fmla="*/ 1 h 194"/>
                <a:gd name="T74" fmla="*/ 1 w 220"/>
                <a:gd name="T75" fmla="*/ 1 h 194"/>
                <a:gd name="T76" fmla="*/ 1 w 220"/>
                <a:gd name="T77" fmla="*/ 0 h 194"/>
                <a:gd name="T78" fmla="*/ 1 w 220"/>
                <a:gd name="T79" fmla="*/ 0 h 194"/>
                <a:gd name="T80" fmla="*/ 1 w 220"/>
                <a:gd name="T81" fmla="*/ 1 h 194"/>
                <a:gd name="T82" fmla="*/ 1 w 220"/>
                <a:gd name="T83" fmla="*/ 1 h 194"/>
                <a:gd name="T84" fmla="*/ 1 w 220"/>
                <a:gd name="T85" fmla="*/ 1 h 194"/>
                <a:gd name="T86" fmla="*/ 1 w 220"/>
                <a:gd name="T87" fmla="*/ 1 h 19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20" h="194">
                  <a:moveTo>
                    <a:pt x="165" y="6"/>
                  </a:moveTo>
                  <a:lnTo>
                    <a:pt x="163" y="6"/>
                  </a:lnTo>
                  <a:lnTo>
                    <a:pt x="162" y="6"/>
                  </a:lnTo>
                  <a:lnTo>
                    <a:pt x="161" y="8"/>
                  </a:lnTo>
                  <a:lnTo>
                    <a:pt x="159" y="9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5" y="11"/>
                  </a:lnTo>
                  <a:lnTo>
                    <a:pt x="154" y="11"/>
                  </a:lnTo>
                  <a:lnTo>
                    <a:pt x="145" y="15"/>
                  </a:lnTo>
                  <a:lnTo>
                    <a:pt x="137" y="19"/>
                  </a:lnTo>
                  <a:lnTo>
                    <a:pt x="129" y="23"/>
                  </a:lnTo>
                  <a:lnTo>
                    <a:pt x="120" y="27"/>
                  </a:lnTo>
                  <a:lnTo>
                    <a:pt x="112" y="31"/>
                  </a:lnTo>
                  <a:lnTo>
                    <a:pt x="104" y="36"/>
                  </a:lnTo>
                  <a:lnTo>
                    <a:pt x="95" y="40"/>
                  </a:lnTo>
                  <a:lnTo>
                    <a:pt x="88" y="44"/>
                  </a:lnTo>
                  <a:lnTo>
                    <a:pt x="69" y="54"/>
                  </a:lnTo>
                  <a:lnTo>
                    <a:pt x="50" y="68"/>
                  </a:lnTo>
                  <a:lnTo>
                    <a:pt x="40" y="74"/>
                  </a:lnTo>
                  <a:lnTo>
                    <a:pt x="30" y="84"/>
                  </a:lnTo>
                  <a:lnTo>
                    <a:pt x="22" y="93"/>
                  </a:lnTo>
                  <a:lnTo>
                    <a:pt x="15" y="102"/>
                  </a:lnTo>
                  <a:lnTo>
                    <a:pt x="8" y="112"/>
                  </a:lnTo>
                  <a:lnTo>
                    <a:pt x="4" y="123"/>
                  </a:lnTo>
                  <a:lnTo>
                    <a:pt x="1" y="133"/>
                  </a:lnTo>
                  <a:lnTo>
                    <a:pt x="0" y="144"/>
                  </a:lnTo>
                  <a:lnTo>
                    <a:pt x="1" y="155"/>
                  </a:lnTo>
                  <a:lnTo>
                    <a:pt x="5" y="165"/>
                  </a:lnTo>
                  <a:lnTo>
                    <a:pt x="12" y="176"/>
                  </a:lnTo>
                  <a:lnTo>
                    <a:pt x="22" y="186"/>
                  </a:lnTo>
                  <a:lnTo>
                    <a:pt x="22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30" y="192"/>
                  </a:lnTo>
                  <a:lnTo>
                    <a:pt x="37" y="194"/>
                  </a:lnTo>
                  <a:lnTo>
                    <a:pt x="43" y="194"/>
                  </a:lnTo>
                  <a:lnTo>
                    <a:pt x="50" y="192"/>
                  </a:lnTo>
                  <a:lnTo>
                    <a:pt x="57" y="190"/>
                  </a:lnTo>
                  <a:lnTo>
                    <a:pt x="64" y="186"/>
                  </a:lnTo>
                  <a:lnTo>
                    <a:pt x="69" y="181"/>
                  </a:lnTo>
                  <a:lnTo>
                    <a:pt x="73" y="177"/>
                  </a:lnTo>
                  <a:lnTo>
                    <a:pt x="87" y="176"/>
                  </a:lnTo>
                  <a:lnTo>
                    <a:pt x="101" y="174"/>
                  </a:lnTo>
                  <a:lnTo>
                    <a:pt x="115" y="172"/>
                  </a:lnTo>
                  <a:lnTo>
                    <a:pt x="129" y="168"/>
                  </a:lnTo>
                  <a:lnTo>
                    <a:pt x="141" y="163"/>
                  </a:lnTo>
                  <a:lnTo>
                    <a:pt x="154" y="158"/>
                  </a:lnTo>
                  <a:lnTo>
                    <a:pt x="166" y="154"/>
                  </a:lnTo>
                  <a:lnTo>
                    <a:pt x="179" y="147"/>
                  </a:lnTo>
                  <a:lnTo>
                    <a:pt x="187" y="143"/>
                  </a:lnTo>
                  <a:lnTo>
                    <a:pt x="194" y="137"/>
                  </a:lnTo>
                  <a:lnTo>
                    <a:pt x="201" y="131"/>
                  </a:lnTo>
                  <a:lnTo>
                    <a:pt x="206" y="124"/>
                  </a:lnTo>
                  <a:lnTo>
                    <a:pt x="211" y="119"/>
                  </a:lnTo>
                  <a:lnTo>
                    <a:pt x="215" y="111"/>
                  </a:lnTo>
                  <a:lnTo>
                    <a:pt x="218" y="104"/>
                  </a:lnTo>
                  <a:lnTo>
                    <a:pt x="219" y="95"/>
                  </a:lnTo>
                  <a:lnTo>
                    <a:pt x="220" y="88"/>
                  </a:lnTo>
                  <a:lnTo>
                    <a:pt x="220" y="80"/>
                  </a:lnTo>
                  <a:lnTo>
                    <a:pt x="220" y="72"/>
                  </a:lnTo>
                  <a:lnTo>
                    <a:pt x="219" y="63"/>
                  </a:lnTo>
                  <a:lnTo>
                    <a:pt x="215" y="45"/>
                  </a:lnTo>
                  <a:lnTo>
                    <a:pt x="208" y="29"/>
                  </a:lnTo>
                  <a:lnTo>
                    <a:pt x="206" y="27"/>
                  </a:lnTo>
                  <a:lnTo>
                    <a:pt x="205" y="25"/>
                  </a:lnTo>
                  <a:lnTo>
                    <a:pt x="204" y="22"/>
                  </a:lnTo>
                  <a:lnTo>
                    <a:pt x="201" y="19"/>
                  </a:lnTo>
                  <a:lnTo>
                    <a:pt x="198" y="16"/>
                  </a:lnTo>
                  <a:lnTo>
                    <a:pt x="197" y="13"/>
                  </a:lnTo>
                  <a:lnTo>
                    <a:pt x="194" y="12"/>
                  </a:lnTo>
                  <a:lnTo>
                    <a:pt x="193" y="11"/>
                  </a:lnTo>
                  <a:lnTo>
                    <a:pt x="193" y="9"/>
                  </a:lnTo>
                  <a:lnTo>
                    <a:pt x="191" y="8"/>
                  </a:lnTo>
                  <a:lnTo>
                    <a:pt x="190" y="6"/>
                  </a:lnTo>
                  <a:lnTo>
                    <a:pt x="187" y="5"/>
                  </a:lnTo>
                  <a:lnTo>
                    <a:pt x="186" y="4"/>
                  </a:lnTo>
                  <a:lnTo>
                    <a:pt x="183" y="2"/>
                  </a:lnTo>
                  <a:lnTo>
                    <a:pt x="181" y="2"/>
                  </a:lnTo>
                  <a:lnTo>
                    <a:pt x="180" y="1"/>
                  </a:lnTo>
                  <a:lnTo>
                    <a:pt x="180" y="0"/>
                  </a:lnTo>
                  <a:lnTo>
                    <a:pt x="179" y="0"/>
                  </a:lnTo>
                  <a:lnTo>
                    <a:pt x="177" y="0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2" y="1"/>
                  </a:lnTo>
                  <a:lnTo>
                    <a:pt x="170" y="1"/>
                  </a:lnTo>
                  <a:lnTo>
                    <a:pt x="169" y="1"/>
                  </a:lnTo>
                  <a:lnTo>
                    <a:pt x="169" y="2"/>
                  </a:lnTo>
                  <a:lnTo>
                    <a:pt x="168" y="2"/>
                  </a:lnTo>
                  <a:lnTo>
                    <a:pt x="168" y="4"/>
                  </a:lnTo>
                  <a:lnTo>
                    <a:pt x="166" y="4"/>
                  </a:lnTo>
                  <a:lnTo>
                    <a:pt x="166" y="5"/>
                  </a:lnTo>
                  <a:lnTo>
                    <a:pt x="165" y="5"/>
                  </a:lnTo>
                  <a:lnTo>
                    <a:pt x="165" y="6"/>
                  </a:ln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3" name="Freeform 99"/>
            <p:cNvSpPr>
              <a:spLocks/>
            </p:cNvSpPr>
            <p:nvPr/>
          </p:nvSpPr>
          <p:spPr bwMode="auto">
            <a:xfrm>
              <a:off x="4555" y="2256"/>
              <a:ext cx="90" cy="86"/>
            </a:xfrm>
            <a:custGeom>
              <a:avLst/>
              <a:gdLst>
                <a:gd name="T0" fmla="*/ 0 w 182"/>
                <a:gd name="T1" fmla="*/ 1 h 171"/>
                <a:gd name="T2" fmla="*/ 0 w 182"/>
                <a:gd name="T3" fmla="*/ 1 h 171"/>
                <a:gd name="T4" fmla="*/ 0 w 182"/>
                <a:gd name="T5" fmla="*/ 1 h 171"/>
                <a:gd name="T6" fmla="*/ 0 w 182"/>
                <a:gd name="T7" fmla="*/ 1 h 171"/>
                <a:gd name="T8" fmla="*/ 0 w 182"/>
                <a:gd name="T9" fmla="*/ 1 h 171"/>
                <a:gd name="T10" fmla="*/ 0 w 182"/>
                <a:gd name="T11" fmla="*/ 1 h 171"/>
                <a:gd name="T12" fmla="*/ 0 w 182"/>
                <a:gd name="T13" fmla="*/ 1 h 171"/>
                <a:gd name="T14" fmla="*/ 0 w 182"/>
                <a:gd name="T15" fmla="*/ 1 h 171"/>
                <a:gd name="T16" fmla="*/ 0 w 182"/>
                <a:gd name="T17" fmla="*/ 1 h 171"/>
                <a:gd name="T18" fmla="*/ 0 w 182"/>
                <a:gd name="T19" fmla="*/ 1 h 171"/>
                <a:gd name="T20" fmla="*/ 0 w 182"/>
                <a:gd name="T21" fmla="*/ 1 h 171"/>
                <a:gd name="T22" fmla="*/ 0 w 182"/>
                <a:gd name="T23" fmla="*/ 1 h 171"/>
                <a:gd name="T24" fmla="*/ 0 w 182"/>
                <a:gd name="T25" fmla="*/ 1 h 171"/>
                <a:gd name="T26" fmla="*/ 0 w 182"/>
                <a:gd name="T27" fmla="*/ 1 h 171"/>
                <a:gd name="T28" fmla="*/ 0 w 182"/>
                <a:gd name="T29" fmla="*/ 1 h 171"/>
                <a:gd name="T30" fmla="*/ 0 w 182"/>
                <a:gd name="T31" fmla="*/ 1 h 171"/>
                <a:gd name="T32" fmla="*/ 0 w 182"/>
                <a:gd name="T33" fmla="*/ 1 h 171"/>
                <a:gd name="T34" fmla="*/ 0 w 182"/>
                <a:gd name="T35" fmla="*/ 1 h 171"/>
                <a:gd name="T36" fmla="*/ 0 w 182"/>
                <a:gd name="T37" fmla="*/ 1 h 171"/>
                <a:gd name="T38" fmla="*/ 0 w 182"/>
                <a:gd name="T39" fmla="*/ 1 h 171"/>
                <a:gd name="T40" fmla="*/ 0 w 182"/>
                <a:gd name="T41" fmla="*/ 1 h 171"/>
                <a:gd name="T42" fmla="*/ 0 w 182"/>
                <a:gd name="T43" fmla="*/ 1 h 171"/>
                <a:gd name="T44" fmla="*/ 0 w 182"/>
                <a:gd name="T45" fmla="*/ 1 h 171"/>
                <a:gd name="T46" fmla="*/ 0 w 182"/>
                <a:gd name="T47" fmla="*/ 1 h 171"/>
                <a:gd name="T48" fmla="*/ 0 w 182"/>
                <a:gd name="T49" fmla="*/ 1 h 171"/>
                <a:gd name="T50" fmla="*/ 0 w 182"/>
                <a:gd name="T51" fmla="*/ 1 h 171"/>
                <a:gd name="T52" fmla="*/ 0 w 182"/>
                <a:gd name="T53" fmla="*/ 1 h 171"/>
                <a:gd name="T54" fmla="*/ 0 w 182"/>
                <a:gd name="T55" fmla="*/ 1 h 171"/>
                <a:gd name="T56" fmla="*/ 0 w 182"/>
                <a:gd name="T57" fmla="*/ 1 h 171"/>
                <a:gd name="T58" fmla="*/ 0 w 182"/>
                <a:gd name="T59" fmla="*/ 1 h 171"/>
                <a:gd name="T60" fmla="*/ 0 w 182"/>
                <a:gd name="T61" fmla="*/ 1 h 171"/>
                <a:gd name="T62" fmla="*/ 0 w 182"/>
                <a:gd name="T63" fmla="*/ 1 h 171"/>
                <a:gd name="T64" fmla="*/ 0 w 182"/>
                <a:gd name="T65" fmla="*/ 1 h 171"/>
                <a:gd name="T66" fmla="*/ 0 w 182"/>
                <a:gd name="T67" fmla="*/ 1 h 171"/>
                <a:gd name="T68" fmla="*/ 0 w 182"/>
                <a:gd name="T69" fmla="*/ 1 h 171"/>
                <a:gd name="T70" fmla="*/ 0 w 182"/>
                <a:gd name="T71" fmla="*/ 1 h 171"/>
                <a:gd name="T72" fmla="*/ 0 w 182"/>
                <a:gd name="T73" fmla="*/ 1 h 171"/>
                <a:gd name="T74" fmla="*/ 0 w 182"/>
                <a:gd name="T75" fmla="*/ 1 h 171"/>
                <a:gd name="T76" fmla="*/ 0 w 182"/>
                <a:gd name="T77" fmla="*/ 0 h 171"/>
                <a:gd name="T78" fmla="*/ 0 w 182"/>
                <a:gd name="T79" fmla="*/ 1 h 171"/>
                <a:gd name="T80" fmla="*/ 0 w 182"/>
                <a:gd name="T81" fmla="*/ 1 h 171"/>
                <a:gd name="T82" fmla="*/ 0 w 182"/>
                <a:gd name="T83" fmla="*/ 1 h 171"/>
                <a:gd name="T84" fmla="*/ 0 w 182"/>
                <a:gd name="T85" fmla="*/ 1 h 1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82" h="171">
                  <a:moveTo>
                    <a:pt x="135" y="6"/>
                  </a:moveTo>
                  <a:lnTo>
                    <a:pt x="135" y="6"/>
                  </a:lnTo>
                  <a:lnTo>
                    <a:pt x="133" y="7"/>
                  </a:lnTo>
                  <a:lnTo>
                    <a:pt x="132" y="7"/>
                  </a:lnTo>
                  <a:lnTo>
                    <a:pt x="132" y="8"/>
                  </a:lnTo>
                  <a:lnTo>
                    <a:pt x="130" y="8"/>
                  </a:lnTo>
                  <a:lnTo>
                    <a:pt x="129" y="10"/>
                  </a:lnTo>
                  <a:lnTo>
                    <a:pt x="128" y="10"/>
                  </a:lnTo>
                  <a:lnTo>
                    <a:pt x="126" y="10"/>
                  </a:lnTo>
                  <a:lnTo>
                    <a:pt x="119" y="14"/>
                  </a:lnTo>
                  <a:lnTo>
                    <a:pt x="112" y="17"/>
                  </a:lnTo>
                  <a:lnTo>
                    <a:pt x="105" y="21"/>
                  </a:lnTo>
                  <a:lnTo>
                    <a:pt x="99" y="25"/>
                  </a:lnTo>
                  <a:lnTo>
                    <a:pt x="93" y="28"/>
                  </a:lnTo>
                  <a:lnTo>
                    <a:pt x="86" y="32"/>
                  </a:lnTo>
                  <a:lnTo>
                    <a:pt x="79" y="35"/>
                  </a:lnTo>
                  <a:lnTo>
                    <a:pt x="72" y="39"/>
                  </a:lnTo>
                  <a:lnTo>
                    <a:pt x="56" y="47"/>
                  </a:lnTo>
                  <a:lnTo>
                    <a:pt x="40" y="60"/>
                  </a:lnTo>
                  <a:lnTo>
                    <a:pt x="32" y="67"/>
                  </a:lnTo>
                  <a:lnTo>
                    <a:pt x="24" y="74"/>
                  </a:lnTo>
                  <a:lnTo>
                    <a:pt x="17" y="82"/>
                  </a:lnTo>
                  <a:lnTo>
                    <a:pt x="11" y="90"/>
                  </a:lnTo>
                  <a:lnTo>
                    <a:pt x="6" y="99"/>
                  </a:lnTo>
                  <a:lnTo>
                    <a:pt x="3" y="108"/>
                  </a:lnTo>
                  <a:lnTo>
                    <a:pt x="0" y="118"/>
                  </a:lnTo>
                  <a:lnTo>
                    <a:pt x="0" y="126"/>
                  </a:lnTo>
                  <a:lnTo>
                    <a:pt x="0" y="136"/>
                  </a:lnTo>
                  <a:lnTo>
                    <a:pt x="4" y="146"/>
                  </a:lnTo>
                  <a:lnTo>
                    <a:pt x="10" y="154"/>
                  </a:lnTo>
                  <a:lnTo>
                    <a:pt x="17" y="164"/>
                  </a:lnTo>
                  <a:lnTo>
                    <a:pt x="17" y="165"/>
                  </a:lnTo>
                  <a:lnTo>
                    <a:pt x="18" y="165"/>
                  </a:lnTo>
                  <a:lnTo>
                    <a:pt x="19" y="165"/>
                  </a:lnTo>
                  <a:lnTo>
                    <a:pt x="24" y="169"/>
                  </a:lnTo>
                  <a:lnTo>
                    <a:pt x="29" y="171"/>
                  </a:lnTo>
                  <a:lnTo>
                    <a:pt x="35" y="171"/>
                  </a:lnTo>
                  <a:lnTo>
                    <a:pt x="40" y="169"/>
                  </a:lnTo>
                  <a:lnTo>
                    <a:pt x="46" y="167"/>
                  </a:lnTo>
                  <a:lnTo>
                    <a:pt x="51" y="164"/>
                  </a:lnTo>
                  <a:lnTo>
                    <a:pt x="56" y="160"/>
                  </a:lnTo>
                  <a:lnTo>
                    <a:pt x="60" y="155"/>
                  </a:lnTo>
                  <a:lnTo>
                    <a:pt x="71" y="155"/>
                  </a:lnTo>
                  <a:lnTo>
                    <a:pt x="83" y="153"/>
                  </a:lnTo>
                  <a:lnTo>
                    <a:pt x="94" y="151"/>
                  </a:lnTo>
                  <a:lnTo>
                    <a:pt x="105" y="147"/>
                  </a:lnTo>
                  <a:lnTo>
                    <a:pt x="117" y="144"/>
                  </a:lnTo>
                  <a:lnTo>
                    <a:pt x="126" y="139"/>
                  </a:lnTo>
                  <a:lnTo>
                    <a:pt x="137" y="135"/>
                  </a:lnTo>
                  <a:lnTo>
                    <a:pt x="147" y="129"/>
                  </a:lnTo>
                  <a:lnTo>
                    <a:pt x="154" y="125"/>
                  </a:lnTo>
                  <a:lnTo>
                    <a:pt x="160" y="121"/>
                  </a:lnTo>
                  <a:lnTo>
                    <a:pt x="165" y="115"/>
                  </a:lnTo>
                  <a:lnTo>
                    <a:pt x="169" y="110"/>
                  </a:lnTo>
                  <a:lnTo>
                    <a:pt x="173" y="104"/>
                  </a:lnTo>
                  <a:lnTo>
                    <a:pt x="176" y="99"/>
                  </a:lnTo>
                  <a:lnTo>
                    <a:pt x="179" y="92"/>
                  </a:lnTo>
                  <a:lnTo>
                    <a:pt x="180" y="85"/>
                  </a:lnTo>
                  <a:lnTo>
                    <a:pt x="182" y="71"/>
                  </a:lnTo>
                  <a:lnTo>
                    <a:pt x="180" y="55"/>
                  </a:lnTo>
                  <a:lnTo>
                    <a:pt x="176" y="40"/>
                  </a:lnTo>
                  <a:lnTo>
                    <a:pt x="171" y="26"/>
                  </a:lnTo>
                  <a:lnTo>
                    <a:pt x="169" y="25"/>
                  </a:lnTo>
                  <a:lnTo>
                    <a:pt x="169" y="22"/>
                  </a:lnTo>
                  <a:lnTo>
                    <a:pt x="167" y="19"/>
                  </a:lnTo>
                  <a:lnTo>
                    <a:pt x="165" y="17"/>
                  </a:lnTo>
                  <a:lnTo>
                    <a:pt x="164" y="14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58" y="10"/>
                  </a:lnTo>
                  <a:lnTo>
                    <a:pt x="158" y="8"/>
                  </a:lnTo>
                  <a:lnTo>
                    <a:pt x="157" y="7"/>
                  </a:lnTo>
                  <a:lnTo>
                    <a:pt x="155" y="6"/>
                  </a:lnTo>
                  <a:lnTo>
                    <a:pt x="154" y="6"/>
                  </a:lnTo>
                  <a:lnTo>
                    <a:pt x="153" y="4"/>
                  </a:lnTo>
                  <a:lnTo>
                    <a:pt x="151" y="3"/>
                  </a:lnTo>
                  <a:lnTo>
                    <a:pt x="150" y="3"/>
                  </a:lnTo>
                  <a:lnTo>
                    <a:pt x="148" y="1"/>
                  </a:lnTo>
                  <a:lnTo>
                    <a:pt x="148" y="0"/>
                  </a:lnTo>
                  <a:lnTo>
                    <a:pt x="147" y="0"/>
                  </a:lnTo>
                  <a:lnTo>
                    <a:pt x="146" y="0"/>
                  </a:lnTo>
                  <a:lnTo>
                    <a:pt x="144" y="0"/>
                  </a:lnTo>
                  <a:lnTo>
                    <a:pt x="143" y="1"/>
                  </a:lnTo>
                  <a:lnTo>
                    <a:pt x="142" y="1"/>
                  </a:lnTo>
                  <a:lnTo>
                    <a:pt x="140" y="1"/>
                  </a:lnTo>
                  <a:lnTo>
                    <a:pt x="139" y="1"/>
                  </a:lnTo>
                  <a:lnTo>
                    <a:pt x="139" y="3"/>
                  </a:lnTo>
                  <a:lnTo>
                    <a:pt x="137" y="3"/>
                  </a:lnTo>
                  <a:lnTo>
                    <a:pt x="137" y="4"/>
                  </a:lnTo>
                  <a:lnTo>
                    <a:pt x="136" y="6"/>
                  </a:lnTo>
                  <a:lnTo>
                    <a:pt x="135" y="6"/>
                  </a:lnTo>
                  <a:close/>
                </a:path>
              </a:pathLst>
            </a:custGeom>
            <a:solidFill>
              <a:srgbClr val="FF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4" name="Freeform 100"/>
            <p:cNvSpPr>
              <a:spLocks/>
            </p:cNvSpPr>
            <p:nvPr/>
          </p:nvSpPr>
          <p:spPr bwMode="auto">
            <a:xfrm>
              <a:off x="4558" y="2266"/>
              <a:ext cx="71" cy="74"/>
            </a:xfrm>
            <a:custGeom>
              <a:avLst/>
              <a:gdLst>
                <a:gd name="T0" fmla="*/ 0 w 143"/>
                <a:gd name="T1" fmla="*/ 1 h 148"/>
                <a:gd name="T2" fmla="*/ 0 w 143"/>
                <a:gd name="T3" fmla="*/ 1 h 148"/>
                <a:gd name="T4" fmla="*/ 0 w 143"/>
                <a:gd name="T5" fmla="*/ 1 h 148"/>
                <a:gd name="T6" fmla="*/ 0 w 143"/>
                <a:gd name="T7" fmla="*/ 1 h 148"/>
                <a:gd name="T8" fmla="*/ 0 w 143"/>
                <a:gd name="T9" fmla="*/ 1 h 148"/>
                <a:gd name="T10" fmla="*/ 0 w 143"/>
                <a:gd name="T11" fmla="*/ 1 h 148"/>
                <a:gd name="T12" fmla="*/ 0 w 143"/>
                <a:gd name="T13" fmla="*/ 1 h 148"/>
                <a:gd name="T14" fmla="*/ 0 w 143"/>
                <a:gd name="T15" fmla="*/ 1 h 148"/>
                <a:gd name="T16" fmla="*/ 0 w 143"/>
                <a:gd name="T17" fmla="*/ 1 h 148"/>
                <a:gd name="T18" fmla="*/ 0 w 143"/>
                <a:gd name="T19" fmla="*/ 1 h 148"/>
                <a:gd name="T20" fmla="*/ 0 w 143"/>
                <a:gd name="T21" fmla="*/ 1 h 148"/>
                <a:gd name="T22" fmla="*/ 0 w 143"/>
                <a:gd name="T23" fmla="*/ 1 h 148"/>
                <a:gd name="T24" fmla="*/ 0 w 143"/>
                <a:gd name="T25" fmla="*/ 1 h 148"/>
                <a:gd name="T26" fmla="*/ 0 w 143"/>
                <a:gd name="T27" fmla="*/ 1 h 148"/>
                <a:gd name="T28" fmla="*/ 0 w 143"/>
                <a:gd name="T29" fmla="*/ 1 h 148"/>
                <a:gd name="T30" fmla="*/ 0 w 143"/>
                <a:gd name="T31" fmla="*/ 1 h 148"/>
                <a:gd name="T32" fmla="*/ 0 w 143"/>
                <a:gd name="T33" fmla="*/ 1 h 148"/>
                <a:gd name="T34" fmla="*/ 0 w 143"/>
                <a:gd name="T35" fmla="*/ 1 h 148"/>
                <a:gd name="T36" fmla="*/ 0 w 143"/>
                <a:gd name="T37" fmla="*/ 1 h 148"/>
                <a:gd name="T38" fmla="*/ 0 w 143"/>
                <a:gd name="T39" fmla="*/ 1 h 148"/>
                <a:gd name="T40" fmla="*/ 0 w 143"/>
                <a:gd name="T41" fmla="*/ 1 h 148"/>
                <a:gd name="T42" fmla="*/ 0 w 143"/>
                <a:gd name="T43" fmla="*/ 1 h 148"/>
                <a:gd name="T44" fmla="*/ 0 w 143"/>
                <a:gd name="T45" fmla="*/ 1 h 148"/>
                <a:gd name="T46" fmla="*/ 0 w 143"/>
                <a:gd name="T47" fmla="*/ 1 h 148"/>
                <a:gd name="T48" fmla="*/ 0 w 143"/>
                <a:gd name="T49" fmla="*/ 1 h 148"/>
                <a:gd name="T50" fmla="*/ 0 w 143"/>
                <a:gd name="T51" fmla="*/ 1 h 148"/>
                <a:gd name="T52" fmla="*/ 0 w 143"/>
                <a:gd name="T53" fmla="*/ 1 h 148"/>
                <a:gd name="T54" fmla="*/ 0 w 143"/>
                <a:gd name="T55" fmla="*/ 1 h 148"/>
                <a:gd name="T56" fmla="*/ 0 w 143"/>
                <a:gd name="T57" fmla="*/ 1 h 148"/>
                <a:gd name="T58" fmla="*/ 0 w 143"/>
                <a:gd name="T59" fmla="*/ 1 h 148"/>
                <a:gd name="T60" fmla="*/ 0 w 143"/>
                <a:gd name="T61" fmla="*/ 1 h 148"/>
                <a:gd name="T62" fmla="*/ 0 w 143"/>
                <a:gd name="T63" fmla="*/ 1 h 148"/>
                <a:gd name="T64" fmla="*/ 0 w 143"/>
                <a:gd name="T65" fmla="*/ 1 h 148"/>
                <a:gd name="T66" fmla="*/ 0 w 143"/>
                <a:gd name="T67" fmla="*/ 1 h 148"/>
                <a:gd name="T68" fmla="*/ 0 w 143"/>
                <a:gd name="T69" fmla="*/ 0 h 148"/>
                <a:gd name="T70" fmla="*/ 0 w 143"/>
                <a:gd name="T71" fmla="*/ 0 h 148"/>
                <a:gd name="T72" fmla="*/ 0 w 143"/>
                <a:gd name="T73" fmla="*/ 1 h 148"/>
                <a:gd name="T74" fmla="*/ 0 w 143"/>
                <a:gd name="T75" fmla="*/ 1 h 148"/>
                <a:gd name="T76" fmla="*/ 0 w 143"/>
                <a:gd name="T77" fmla="*/ 1 h 148"/>
                <a:gd name="T78" fmla="*/ 0 w 143"/>
                <a:gd name="T79" fmla="*/ 1 h 148"/>
                <a:gd name="T80" fmla="*/ 0 w 143"/>
                <a:gd name="T81" fmla="*/ 1 h 148"/>
                <a:gd name="T82" fmla="*/ 0 w 143"/>
                <a:gd name="T83" fmla="*/ 1 h 1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3" h="148">
                  <a:moveTo>
                    <a:pt x="107" y="6"/>
                  </a:moveTo>
                  <a:lnTo>
                    <a:pt x="107" y="6"/>
                  </a:lnTo>
                  <a:lnTo>
                    <a:pt x="105" y="6"/>
                  </a:lnTo>
                  <a:lnTo>
                    <a:pt x="105" y="7"/>
                  </a:lnTo>
                  <a:lnTo>
                    <a:pt x="104" y="7"/>
                  </a:lnTo>
                  <a:lnTo>
                    <a:pt x="103" y="9"/>
                  </a:lnTo>
                  <a:lnTo>
                    <a:pt x="100" y="9"/>
                  </a:lnTo>
                  <a:lnTo>
                    <a:pt x="57" y="34"/>
                  </a:lnTo>
                  <a:lnTo>
                    <a:pt x="44" y="42"/>
                  </a:lnTo>
                  <a:lnTo>
                    <a:pt x="32" y="52"/>
                  </a:lnTo>
                  <a:lnTo>
                    <a:pt x="19" y="64"/>
                  </a:lnTo>
                  <a:lnTo>
                    <a:pt x="8" y="78"/>
                  </a:lnTo>
                  <a:lnTo>
                    <a:pt x="5" y="85"/>
                  </a:lnTo>
                  <a:lnTo>
                    <a:pt x="1" y="93"/>
                  </a:lnTo>
                  <a:lnTo>
                    <a:pt x="0" y="102"/>
                  </a:lnTo>
                  <a:lnTo>
                    <a:pt x="0" y="109"/>
                  </a:lnTo>
                  <a:lnTo>
                    <a:pt x="0" y="117"/>
                  </a:lnTo>
                  <a:lnTo>
                    <a:pt x="3" y="125"/>
                  </a:lnTo>
                  <a:lnTo>
                    <a:pt x="7" y="134"/>
                  </a:lnTo>
                  <a:lnTo>
                    <a:pt x="14" y="141"/>
                  </a:lnTo>
                  <a:lnTo>
                    <a:pt x="14" y="142"/>
                  </a:lnTo>
                  <a:lnTo>
                    <a:pt x="15" y="142"/>
                  </a:lnTo>
                  <a:lnTo>
                    <a:pt x="19" y="146"/>
                  </a:lnTo>
                  <a:lnTo>
                    <a:pt x="24" y="148"/>
                  </a:lnTo>
                  <a:lnTo>
                    <a:pt x="28" y="148"/>
                  </a:lnTo>
                  <a:lnTo>
                    <a:pt x="32" y="146"/>
                  </a:lnTo>
                  <a:lnTo>
                    <a:pt x="36" y="143"/>
                  </a:lnTo>
                  <a:lnTo>
                    <a:pt x="40" y="141"/>
                  </a:lnTo>
                  <a:lnTo>
                    <a:pt x="44" y="138"/>
                  </a:lnTo>
                  <a:lnTo>
                    <a:pt x="47" y="134"/>
                  </a:lnTo>
                  <a:lnTo>
                    <a:pt x="57" y="134"/>
                  </a:lnTo>
                  <a:lnTo>
                    <a:pt x="65" y="132"/>
                  </a:lnTo>
                  <a:lnTo>
                    <a:pt x="75" y="130"/>
                  </a:lnTo>
                  <a:lnTo>
                    <a:pt x="83" y="127"/>
                  </a:lnTo>
                  <a:lnTo>
                    <a:pt x="92" y="124"/>
                  </a:lnTo>
                  <a:lnTo>
                    <a:pt x="100" y="120"/>
                  </a:lnTo>
                  <a:lnTo>
                    <a:pt x="108" y="116"/>
                  </a:lnTo>
                  <a:lnTo>
                    <a:pt x="117" y="111"/>
                  </a:lnTo>
                  <a:lnTo>
                    <a:pt x="122" y="109"/>
                  </a:lnTo>
                  <a:lnTo>
                    <a:pt x="126" y="105"/>
                  </a:lnTo>
                  <a:lnTo>
                    <a:pt x="130" y="100"/>
                  </a:lnTo>
                  <a:lnTo>
                    <a:pt x="135" y="95"/>
                  </a:lnTo>
                  <a:lnTo>
                    <a:pt x="140" y="85"/>
                  </a:lnTo>
                  <a:lnTo>
                    <a:pt x="143" y="73"/>
                  </a:lnTo>
                  <a:lnTo>
                    <a:pt x="143" y="61"/>
                  </a:lnTo>
                  <a:lnTo>
                    <a:pt x="143" y="49"/>
                  </a:lnTo>
                  <a:lnTo>
                    <a:pt x="140" y="35"/>
                  </a:lnTo>
                  <a:lnTo>
                    <a:pt x="135" y="24"/>
                  </a:lnTo>
                  <a:lnTo>
                    <a:pt x="135" y="23"/>
                  </a:lnTo>
                  <a:lnTo>
                    <a:pt x="133" y="20"/>
                  </a:lnTo>
                  <a:lnTo>
                    <a:pt x="132" y="18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8" y="12"/>
                  </a:lnTo>
                  <a:lnTo>
                    <a:pt x="126" y="10"/>
                  </a:lnTo>
                  <a:lnTo>
                    <a:pt x="125" y="9"/>
                  </a:lnTo>
                  <a:lnTo>
                    <a:pt x="125" y="7"/>
                  </a:lnTo>
                  <a:lnTo>
                    <a:pt x="123" y="6"/>
                  </a:lnTo>
                  <a:lnTo>
                    <a:pt x="122" y="5"/>
                  </a:lnTo>
                  <a:lnTo>
                    <a:pt x="121" y="5"/>
                  </a:lnTo>
                  <a:lnTo>
                    <a:pt x="119" y="3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1" y="2"/>
                  </a:lnTo>
                  <a:lnTo>
                    <a:pt x="110" y="2"/>
                  </a:lnTo>
                  <a:lnTo>
                    <a:pt x="110" y="3"/>
                  </a:lnTo>
                  <a:lnTo>
                    <a:pt x="108" y="5"/>
                  </a:lnTo>
                  <a:lnTo>
                    <a:pt x="107" y="6"/>
                  </a:lnTo>
                  <a:close/>
                </a:path>
              </a:pathLst>
            </a:custGeom>
            <a:solidFill>
              <a:srgbClr val="FF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5" name="Freeform 101"/>
            <p:cNvSpPr>
              <a:spLocks/>
            </p:cNvSpPr>
            <p:nvPr/>
          </p:nvSpPr>
          <p:spPr bwMode="auto">
            <a:xfrm>
              <a:off x="4919" y="2148"/>
              <a:ext cx="68" cy="204"/>
            </a:xfrm>
            <a:custGeom>
              <a:avLst/>
              <a:gdLst>
                <a:gd name="T0" fmla="*/ 1 w 136"/>
                <a:gd name="T1" fmla="*/ 1 h 407"/>
                <a:gd name="T2" fmla="*/ 1 w 136"/>
                <a:gd name="T3" fmla="*/ 1 h 407"/>
                <a:gd name="T4" fmla="*/ 1 w 136"/>
                <a:gd name="T5" fmla="*/ 1 h 407"/>
                <a:gd name="T6" fmla="*/ 1 w 136"/>
                <a:gd name="T7" fmla="*/ 1 h 407"/>
                <a:gd name="T8" fmla="*/ 1 w 136"/>
                <a:gd name="T9" fmla="*/ 1 h 407"/>
                <a:gd name="T10" fmla="*/ 1 w 136"/>
                <a:gd name="T11" fmla="*/ 1 h 407"/>
                <a:gd name="T12" fmla="*/ 1 w 136"/>
                <a:gd name="T13" fmla="*/ 1 h 407"/>
                <a:gd name="T14" fmla="*/ 1 w 136"/>
                <a:gd name="T15" fmla="*/ 1 h 407"/>
                <a:gd name="T16" fmla="*/ 1 w 136"/>
                <a:gd name="T17" fmla="*/ 1 h 407"/>
                <a:gd name="T18" fmla="*/ 1 w 136"/>
                <a:gd name="T19" fmla="*/ 1 h 407"/>
                <a:gd name="T20" fmla="*/ 1 w 136"/>
                <a:gd name="T21" fmla="*/ 1 h 407"/>
                <a:gd name="T22" fmla="*/ 1 w 136"/>
                <a:gd name="T23" fmla="*/ 1 h 407"/>
                <a:gd name="T24" fmla="*/ 1 w 136"/>
                <a:gd name="T25" fmla="*/ 1 h 407"/>
                <a:gd name="T26" fmla="*/ 1 w 136"/>
                <a:gd name="T27" fmla="*/ 1 h 407"/>
                <a:gd name="T28" fmla="*/ 1 w 136"/>
                <a:gd name="T29" fmla="*/ 1 h 407"/>
                <a:gd name="T30" fmla="*/ 1 w 136"/>
                <a:gd name="T31" fmla="*/ 1 h 407"/>
                <a:gd name="T32" fmla="*/ 1 w 136"/>
                <a:gd name="T33" fmla="*/ 1 h 407"/>
                <a:gd name="T34" fmla="*/ 1 w 136"/>
                <a:gd name="T35" fmla="*/ 1 h 407"/>
                <a:gd name="T36" fmla="*/ 1 w 136"/>
                <a:gd name="T37" fmla="*/ 1 h 407"/>
                <a:gd name="T38" fmla="*/ 1 w 136"/>
                <a:gd name="T39" fmla="*/ 1 h 407"/>
                <a:gd name="T40" fmla="*/ 1 w 136"/>
                <a:gd name="T41" fmla="*/ 2 h 407"/>
                <a:gd name="T42" fmla="*/ 1 w 136"/>
                <a:gd name="T43" fmla="*/ 2 h 407"/>
                <a:gd name="T44" fmla="*/ 1 w 136"/>
                <a:gd name="T45" fmla="*/ 2 h 407"/>
                <a:gd name="T46" fmla="*/ 1 w 136"/>
                <a:gd name="T47" fmla="*/ 2 h 407"/>
                <a:gd name="T48" fmla="*/ 1 w 136"/>
                <a:gd name="T49" fmla="*/ 2 h 407"/>
                <a:gd name="T50" fmla="*/ 1 w 136"/>
                <a:gd name="T51" fmla="*/ 2 h 407"/>
                <a:gd name="T52" fmla="*/ 1 w 136"/>
                <a:gd name="T53" fmla="*/ 2 h 407"/>
                <a:gd name="T54" fmla="*/ 1 w 136"/>
                <a:gd name="T55" fmla="*/ 2 h 407"/>
                <a:gd name="T56" fmla="*/ 1 w 136"/>
                <a:gd name="T57" fmla="*/ 2 h 407"/>
                <a:gd name="T58" fmla="*/ 1 w 136"/>
                <a:gd name="T59" fmla="*/ 2 h 407"/>
                <a:gd name="T60" fmla="*/ 1 w 136"/>
                <a:gd name="T61" fmla="*/ 2 h 407"/>
                <a:gd name="T62" fmla="*/ 1 w 136"/>
                <a:gd name="T63" fmla="*/ 2 h 407"/>
                <a:gd name="T64" fmla="*/ 1 w 136"/>
                <a:gd name="T65" fmla="*/ 2 h 407"/>
                <a:gd name="T66" fmla="*/ 1 w 136"/>
                <a:gd name="T67" fmla="*/ 2 h 407"/>
                <a:gd name="T68" fmla="*/ 1 w 136"/>
                <a:gd name="T69" fmla="*/ 2 h 407"/>
                <a:gd name="T70" fmla="*/ 1 w 136"/>
                <a:gd name="T71" fmla="*/ 2 h 407"/>
                <a:gd name="T72" fmla="*/ 1 w 136"/>
                <a:gd name="T73" fmla="*/ 2 h 407"/>
                <a:gd name="T74" fmla="*/ 1 w 136"/>
                <a:gd name="T75" fmla="*/ 2 h 407"/>
                <a:gd name="T76" fmla="*/ 1 w 136"/>
                <a:gd name="T77" fmla="*/ 2 h 407"/>
                <a:gd name="T78" fmla="*/ 1 w 136"/>
                <a:gd name="T79" fmla="*/ 2 h 407"/>
                <a:gd name="T80" fmla="*/ 1 w 136"/>
                <a:gd name="T81" fmla="*/ 2 h 407"/>
                <a:gd name="T82" fmla="*/ 1 w 136"/>
                <a:gd name="T83" fmla="*/ 2 h 407"/>
                <a:gd name="T84" fmla="*/ 1 w 136"/>
                <a:gd name="T85" fmla="*/ 1 h 407"/>
                <a:gd name="T86" fmla="*/ 1 w 136"/>
                <a:gd name="T87" fmla="*/ 1 h 407"/>
                <a:gd name="T88" fmla="*/ 1 w 136"/>
                <a:gd name="T89" fmla="*/ 1 h 407"/>
                <a:gd name="T90" fmla="*/ 1 w 136"/>
                <a:gd name="T91" fmla="*/ 1 h 407"/>
                <a:gd name="T92" fmla="*/ 1 w 136"/>
                <a:gd name="T93" fmla="*/ 1 h 407"/>
                <a:gd name="T94" fmla="*/ 1 w 136"/>
                <a:gd name="T95" fmla="*/ 1 h 407"/>
                <a:gd name="T96" fmla="*/ 1 w 136"/>
                <a:gd name="T97" fmla="*/ 1 h 407"/>
                <a:gd name="T98" fmla="*/ 1 w 136"/>
                <a:gd name="T99" fmla="*/ 1 h 407"/>
                <a:gd name="T100" fmla="*/ 1 w 136"/>
                <a:gd name="T101" fmla="*/ 1 h 407"/>
                <a:gd name="T102" fmla="*/ 1 w 136"/>
                <a:gd name="T103" fmla="*/ 1 h 407"/>
                <a:gd name="T104" fmla="*/ 1 w 136"/>
                <a:gd name="T105" fmla="*/ 1 h 407"/>
                <a:gd name="T106" fmla="*/ 1 w 136"/>
                <a:gd name="T107" fmla="*/ 1 h 407"/>
                <a:gd name="T108" fmla="*/ 1 w 136"/>
                <a:gd name="T109" fmla="*/ 1 h 407"/>
                <a:gd name="T110" fmla="*/ 1 w 136"/>
                <a:gd name="T111" fmla="*/ 1 h 407"/>
                <a:gd name="T112" fmla="*/ 1 w 136"/>
                <a:gd name="T113" fmla="*/ 0 h 407"/>
                <a:gd name="T114" fmla="*/ 0 w 136"/>
                <a:gd name="T115" fmla="*/ 0 h 4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407">
                  <a:moveTo>
                    <a:pt x="0" y="0"/>
                  </a:moveTo>
                  <a:lnTo>
                    <a:pt x="3" y="7"/>
                  </a:lnTo>
                  <a:lnTo>
                    <a:pt x="8" y="13"/>
                  </a:lnTo>
                  <a:lnTo>
                    <a:pt x="15" y="18"/>
                  </a:lnTo>
                  <a:lnTo>
                    <a:pt x="24" y="23"/>
                  </a:lnTo>
                  <a:lnTo>
                    <a:pt x="31" y="27"/>
                  </a:lnTo>
                  <a:lnTo>
                    <a:pt x="39" y="31"/>
                  </a:lnTo>
                  <a:lnTo>
                    <a:pt x="44" y="37"/>
                  </a:lnTo>
                  <a:lnTo>
                    <a:pt x="49" y="43"/>
                  </a:lnTo>
                  <a:lnTo>
                    <a:pt x="50" y="49"/>
                  </a:lnTo>
                  <a:lnTo>
                    <a:pt x="49" y="55"/>
                  </a:lnTo>
                  <a:lnTo>
                    <a:pt x="47" y="59"/>
                  </a:lnTo>
                  <a:lnTo>
                    <a:pt x="43" y="64"/>
                  </a:lnTo>
                  <a:lnTo>
                    <a:pt x="40" y="68"/>
                  </a:lnTo>
                  <a:lnTo>
                    <a:pt x="36" y="74"/>
                  </a:lnTo>
                  <a:lnTo>
                    <a:pt x="33" y="78"/>
                  </a:lnTo>
                  <a:lnTo>
                    <a:pt x="31" y="84"/>
                  </a:lnTo>
                  <a:lnTo>
                    <a:pt x="31" y="89"/>
                  </a:lnTo>
                  <a:lnTo>
                    <a:pt x="31" y="95"/>
                  </a:lnTo>
                  <a:lnTo>
                    <a:pt x="33" y="98"/>
                  </a:lnTo>
                  <a:lnTo>
                    <a:pt x="36" y="102"/>
                  </a:lnTo>
                  <a:lnTo>
                    <a:pt x="39" y="105"/>
                  </a:lnTo>
                  <a:lnTo>
                    <a:pt x="43" y="107"/>
                  </a:lnTo>
                  <a:lnTo>
                    <a:pt x="46" y="110"/>
                  </a:lnTo>
                  <a:lnTo>
                    <a:pt x="50" y="113"/>
                  </a:lnTo>
                  <a:lnTo>
                    <a:pt x="60" y="121"/>
                  </a:lnTo>
                  <a:lnTo>
                    <a:pt x="64" y="125"/>
                  </a:lnTo>
                  <a:lnTo>
                    <a:pt x="65" y="131"/>
                  </a:lnTo>
                  <a:lnTo>
                    <a:pt x="67" y="135"/>
                  </a:lnTo>
                  <a:lnTo>
                    <a:pt x="68" y="141"/>
                  </a:lnTo>
                  <a:lnTo>
                    <a:pt x="67" y="153"/>
                  </a:lnTo>
                  <a:lnTo>
                    <a:pt x="65" y="164"/>
                  </a:lnTo>
                  <a:lnTo>
                    <a:pt x="61" y="177"/>
                  </a:lnTo>
                  <a:lnTo>
                    <a:pt x="58" y="189"/>
                  </a:lnTo>
                  <a:lnTo>
                    <a:pt x="54" y="200"/>
                  </a:lnTo>
                  <a:lnTo>
                    <a:pt x="53" y="209"/>
                  </a:lnTo>
                  <a:lnTo>
                    <a:pt x="53" y="220"/>
                  </a:lnTo>
                  <a:lnTo>
                    <a:pt x="53" y="229"/>
                  </a:lnTo>
                  <a:lnTo>
                    <a:pt x="54" y="241"/>
                  </a:lnTo>
                  <a:lnTo>
                    <a:pt x="57" y="250"/>
                  </a:lnTo>
                  <a:lnTo>
                    <a:pt x="60" y="260"/>
                  </a:lnTo>
                  <a:lnTo>
                    <a:pt x="64" y="270"/>
                  </a:lnTo>
                  <a:lnTo>
                    <a:pt x="69" y="278"/>
                  </a:lnTo>
                  <a:lnTo>
                    <a:pt x="76" y="286"/>
                  </a:lnTo>
                  <a:lnTo>
                    <a:pt x="82" y="293"/>
                  </a:lnTo>
                  <a:lnTo>
                    <a:pt x="85" y="299"/>
                  </a:lnTo>
                  <a:lnTo>
                    <a:pt x="85" y="304"/>
                  </a:lnTo>
                  <a:lnTo>
                    <a:pt x="83" y="310"/>
                  </a:lnTo>
                  <a:lnTo>
                    <a:pt x="80" y="316"/>
                  </a:lnTo>
                  <a:lnTo>
                    <a:pt x="76" y="321"/>
                  </a:lnTo>
                  <a:lnTo>
                    <a:pt x="74" y="327"/>
                  </a:lnTo>
                  <a:lnTo>
                    <a:pt x="71" y="334"/>
                  </a:lnTo>
                  <a:lnTo>
                    <a:pt x="69" y="339"/>
                  </a:lnTo>
                  <a:lnTo>
                    <a:pt x="68" y="345"/>
                  </a:lnTo>
                  <a:lnTo>
                    <a:pt x="68" y="350"/>
                  </a:lnTo>
                  <a:lnTo>
                    <a:pt x="68" y="357"/>
                  </a:lnTo>
                  <a:lnTo>
                    <a:pt x="68" y="364"/>
                  </a:lnTo>
                  <a:lnTo>
                    <a:pt x="69" y="371"/>
                  </a:lnTo>
                  <a:lnTo>
                    <a:pt x="71" y="377"/>
                  </a:lnTo>
                  <a:lnTo>
                    <a:pt x="72" y="381"/>
                  </a:lnTo>
                  <a:lnTo>
                    <a:pt x="74" y="386"/>
                  </a:lnTo>
                  <a:lnTo>
                    <a:pt x="76" y="390"/>
                  </a:lnTo>
                  <a:lnTo>
                    <a:pt x="79" y="395"/>
                  </a:lnTo>
                  <a:lnTo>
                    <a:pt x="83" y="397"/>
                  </a:lnTo>
                  <a:lnTo>
                    <a:pt x="86" y="402"/>
                  </a:lnTo>
                  <a:lnTo>
                    <a:pt x="90" y="403"/>
                  </a:lnTo>
                  <a:lnTo>
                    <a:pt x="94" y="406"/>
                  </a:lnTo>
                  <a:lnTo>
                    <a:pt x="99" y="407"/>
                  </a:lnTo>
                  <a:lnTo>
                    <a:pt x="103" y="402"/>
                  </a:lnTo>
                  <a:lnTo>
                    <a:pt x="107" y="395"/>
                  </a:lnTo>
                  <a:lnTo>
                    <a:pt x="112" y="389"/>
                  </a:lnTo>
                  <a:lnTo>
                    <a:pt x="117" y="384"/>
                  </a:lnTo>
                  <a:lnTo>
                    <a:pt x="121" y="378"/>
                  </a:lnTo>
                  <a:lnTo>
                    <a:pt x="125" y="372"/>
                  </a:lnTo>
                  <a:lnTo>
                    <a:pt x="130" y="367"/>
                  </a:lnTo>
                  <a:lnTo>
                    <a:pt x="133" y="360"/>
                  </a:lnTo>
                  <a:lnTo>
                    <a:pt x="136" y="350"/>
                  </a:lnTo>
                  <a:lnTo>
                    <a:pt x="136" y="339"/>
                  </a:lnTo>
                  <a:lnTo>
                    <a:pt x="133" y="329"/>
                  </a:lnTo>
                  <a:lnTo>
                    <a:pt x="130" y="320"/>
                  </a:lnTo>
                  <a:lnTo>
                    <a:pt x="124" y="302"/>
                  </a:lnTo>
                  <a:lnTo>
                    <a:pt x="114" y="285"/>
                  </a:lnTo>
                  <a:lnTo>
                    <a:pt x="108" y="275"/>
                  </a:lnTo>
                  <a:lnTo>
                    <a:pt x="105" y="267"/>
                  </a:lnTo>
                  <a:lnTo>
                    <a:pt x="101" y="257"/>
                  </a:lnTo>
                  <a:lnTo>
                    <a:pt x="100" y="248"/>
                  </a:lnTo>
                  <a:lnTo>
                    <a:pt x="99" y="238"/>
                  </a:lnTo>
                  <a:lnTo>
                    <a:pt x="100" y="228"/>
                  </a:lnTo>
                  <a:lnTo>
                    <a:pt x="103" y="217"/>
                  </a:lnTo>
                  <a:lnTo>
                    <a:pt x="108" y="206"/>
                  </a:lnTo>
                  <a:lnTo>
                    <a:pt x="112" y="199"/>
                  </a:lnTo>
                  <a:lnTo>
                    <a:pt x="117" y="192"/>
                  </a:lnTo>
                  <a:lnTo>
                    <a:pt x="121" y="184"/>
                  </a:lnTo>
                  <a:lnTo>
                    <a:pt x="122" y="175"/>
                  </a:lnTo>
                  <a:lnTo>
                    <a:pt x="125" y="160"/>
                  </a:lnTo>
                  <a:lnTo>
                    <a:pt x="125" y="142"/>
                  </a:lnTo>
                  <a:lnTo>
                    <a:pt x="124" y="125"/>
                  </a:lnTo>
                  <a:lnTo>
                    <a:pt x="121" y="109"/>
                  </a:lnTo>
                  <a:lnTo>
                    <a:pt x="117" y="92"/>
                  </a:lnTo>
                  <a:lnTo>
                    <a:pt x="112" y="75"/>
                  </a:lnTo>
                  <a:lnTo>
                    <a:pt x="104" y="67"/>
                  </a:lnTo>
                  <a:lnTo>
                    <a:pt x="97" y="57"/>
                  </a:lnTo>
                  <a:lnTo>
                    <a:pt x="90" y="48"/>
                  </a:lnTo>
                  <a:lnTo>
                    <a:pt x="83" y="38"/>
                  </a:lnTo>
                  <a:lnTo>
                    <a:pt x="76" y="30"/>
                  </a:lnTo>
                  <a:lnTo>
                    <a:pt x="67" y="23"/>
                  </a:lnTo>
                  <a:lnTo>
                    <a:pt x="57" y="17"/>
                  </a:lnTo>
                  <a:lnTo>
                    <a:pt x="46" y="13"/>
                  </a:lnTo>
                  <a:lnTo>
                    <a:pt x="40" y="9"/>
                  </a:lnTo>
                  <a:lnTo>
                    <a:pt x="35" y="6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6" name="Freeform 102"/>
            <p:cNvSpPr>
              <a:spLocks/>
            </p:cNvSpPr>
            <p:nvPr/>
          </p:nvSpPr>
          <p:spPr bwMode="auto">
            <a:xfrm>
              <a:off x="4330" y="2512"/>
              <a:ext cx="540" cy="191"/>
            </a:xfrm>
            <a:custGeom>
              <a:avLst/>
              <a:gdLst>
                <a:gd name="T0" fmla="*/ 4 w 1081"/>
                <a:gd name="T1" fmla="*/ 0 h 383"/>
                <a:gd name="T2" fmla="*/ 4 w 1081"/>
                <a:gd name="T3" fmla="*/ 0 h 383"/>
                <a:gd name="T4" fmla="*/ 4 w 1081"/>
                <a:gd name="T5" fmla="*/ 0 h 383"/>
                <a:gd name="T6" fmla="*/ 4 w 1081"/>
                <a:gd name="T7" fmla="*/ 0 h 383"/>
                <a:gd name="T8" fmla="*/ 4 w 1081"/>
                <a:gd name="T9" fmla="*/ 0 h 383"/>
                <a:gd name="T10" fmla="*/ 4 w 1081"/>
                <a:gd name="T11" fmla="*/ 0 h 383"/>
                <a:gd name="T12" fmla="*/ 3 w 1081"/>
                <a:gd name="T13" fmla="*/ 0 h 383"/>
                <a:gd name="T14" fmla="*/ 3 w 1081"/>
                <a:gd name="T15" fmla="*/ 0 h 383"/>
                <a:gd name="T16" fmla="*/ 3 w 1081"/>
                <a:gd name="T17" fmla="*/ 0 h 383"/>
                <a:gd name="T18" fmla="*/ 3 w 1081"/>
                <a:gd name="T19" fmla="*/ 0 h 383"/>
                <a:gd name="T20" fmla="*/ 3 w 1081"/>
                <a:gd name="T21" fmla="*/ 0 h 383"/>
                <a:gd name="T22" fmla="*/ 2 w 1081"/>
                <a:gd name="T23" fmla="*/ 0 h 383"/>
                <a:gd name="T24" fmla="*/ 2 w 1081"/>
                <a:gd name="T25" fmla="*/ 0 h 383"/>
                <a:gd name="T26" fmla="*/ 2 w 1081"/>
                <a:gd name="T27" fmla="*/ 0 h 383"/>
                <a:gd name="T28" fmla="*/ 2 w 1081"/>
                <a:gd name="T29" fmla="*/ 0 h 383"/>
                <a:gd name="T30" fmla="*/ 2 w 1081"/>
                <a:gd name="T31" fmla="*/ 0 h 383"/>
                <a:gd name="T32" fmla="*/ 2 w 1081"/>
                <a:gd name="T33" fmla="*/ 0 h 383"/>
                <a:gd name="T34" fmla="*/ 2 w 1081"/>
                <a:gd name="T35" fmla="*/ 0 h 383"/>
                <a:gd name="T36" fmla="*/ 1 w 1081"/>
                <a:gd name="T37" fmla="*/ 0 h 383"/>
                <a:gd name="T38" fmla="*/ 1 w 1081"/>
                <a:gd name="T39" fmla="*/ 0 h 383"/>
                <a:gd name="T40" fmla="*/ 1 w 1081"/>
                <a:gd name="T41" fmla="*/ 0 h 383"/>
                <a:gd name="T42" fmla="*/ 0 w 1081"/>
                <a:gd name="T43" fmla="*/ 0 h 383"/>
                <a:gd name="T44" fmla="*/ 0 w 1081"/>
                <a:gd name="T45" fmla="*/ 1 h 383"/>
                <a:gd name="T46" fmla="*/ 0 w 1081"/>
                <a:gd name="T47" fmla="*/ 1 h 383"/>
                <a:gd name="T48" fmla="*/ 0 w 1081"/>
                <a:gd name="T49" fmla="*/ 1 h 383"/>
                <a:gd name="T50" fmla="*/ 0 w 1081"/>
                <a:gd name="T51" fmla="*/ 1 h 383"/>
                <a:gd name="T52" fmla="*/ 0 w 1081"/>
                <a:gd name="T53" fmla="*/ 1 h 383"/>
                <a:gd name="T54" fmla="*/ 0 w 1081"/>
                <a:gd name="T55" fmla="*/ 1 h 383"/>
                <a:gd name="T56" fmla="*/ 0 w 1081"/>
                <a:gd name="T57" fmla="*/ 1 h 383"/>
                <a:gd name="T58" fmla="*/ 0 w 1081"/>
                <a:gd name="T59" fmla="*/ 1 h 383"/>
                <a:gd name="T60" fmla="*/ 0 w 1081"/>
                <a:gd name="T61" fmla="*/ 1 h 383"/>
                <a:gd name="T62" fmla="*/ 0 w 1081"/>
                <a:gd name="T63" fmla="*/ 1 h 383"/>
                <a:gd name="T64" fmla="*/ 0 w 1081"/>
                <a:gd name="T65" fmla="*/ 1 h 383"/>
                <a:gd name="T66" fmla="*/ 0 w 1081"/>
                <a:gd name="T67" fmla="*/ 1 h 383"/>
                <a:gd name="T68" fmla="*/ 0 w 1081"/>
                <a:gd name="T69" fmla="*/ 1 h 383"/>
                <a:gd name="T70" fmla="*/ 0 w 1081"/>
                <a:gd name="T71" fmla="*/ 1 h 383"/>
                <a:gd name="T72" fmla="*/ 0 w 1081"/>
                <a:gd name="T73" fmla="*/ 1 h 383"/>
                <a:gd name="T74" fmla="*/ 0 w 1081"/>
                <a:gd name="T75" fmla="*/ 1 h 383"/>
                <a:gd name="T76" fmla="*/ 0 w 1081"/>
                <a:gd name="T77" fmla="*/ 1 h 383"/>
                <a:gd name="T78" fmla="*/ 0 w 1081"/>
                <a:gd name="T79" fmla="*/ 1 h 383"/>
                <a:gd name="T80" fmla="*/ 0 w 1081"/>
                <a:gd name="T81" fmla="*/ 1 h 383"/>
                <a:gd name="T82" fmla="*/ 1 w 1081"/>
                <a:gd name="T83" fmla="*/ 1 h 383"/>
                <a:gd name="T84" fmla="*/ 1 w 1081"/>
                <a:gd name="T85" fmla="*/ 1 h 383"/>
                <a:gd name="T86" fmla="*/ 1 w 1081"/>
                <a:gd name="T87" fmla="*/ 1 h 383"/>
                <a:gd name="T88" fmla="*/ 1 w 1081"/>
                <a:gd name="T89" fmla="*/ 0 h 383"/>
                <a:gd name="T90" fmla="*/ 1 w 1081"/>
                <a:gd name="T91" fmla="*/ 0 h 383"/>
                <a:gd name="T92" fmla="*/ 2 w 1081"/>
                <a:gd name="T93" fmla="*/ 0 h 383"/>
                <a:gd name="T94" fmla="*/ 2 w 1081"/>
                <a:gd name="T95" fmla="*/ 0 h 383"/>
                <a:gd name="T96" fmla="*/ 2 w 1081"/>
                <a:gd name="T97" fmla="*/ 0 h 383"/>
                <a:gd name="T98" fmla="*/ 3 w 1081"/>
                <a:gd name="T99" fmla="*/ 0 h 383"/>
                <a:gd name="T100" fmla="*/ 3 w 1081"/>
                <a:gd name="T101" fmla="*/ 0 h 383"/>
                <a:gd name="T102" fmla="*/ 3 w 1081"/>
                <a:gd name="T103" fmla="*/ 0 h 383"/>
                <a:gd name="T104" fmla="*/ 3 w 1081"/>
                <a:gd name="T105" fmla="*/ 0 h 383"/>
                <a:gd name="T106" fmla="*/ 3 w 1081"/>
                <a:gd name="T107" fmla="*/ 0 h 383"/>
                <a:gd name="T108" fmla="*/ 3 w 1081"/>
                <a:gd name="T109" fmla="*/ 0 h 383"/>
                <a:gd name="T110" fmla="*/ 3 w 1081"/>
                <a:gd name="T111" fmla="*/ 0 h 383"/>
                <a:gd name="T112" fmla="*/ 4 w 1081"/>
                <a:gd name="T113" fmla="*/ 0 h 383"/>
                <a:gd name="T114" fmla="*/ 4 w 1081"/>
                <a:gd name="T115" fmla="*/ 0 h 383"/>
                <a:gd name="T116" fmla="*/ 4 w 1081"/>
                <a:gd name="T117" fmla="*/ 0 h 383"/>
                <a:gd name="T118" fmla="*/ 4 w 1081"/>
                <a:gd name="T119" fmla="*/ 0 h 383"/>
                <a:gd name="T120" fmla="*/ 4 w 1081"/>
                <a:gd name="T121" fmla="*/ 0 h 383"/>
                <a:gd name="T122" fmla="*/ 4 w 1081"/>
                <a:gd name="T123" fmla="*/ 0 h 3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081" h="383">
                  <a:moveTo>
                    <a:pt x="1077" y="0"/>
                  </a:moveTo>
                  <a:lnTo>
                    <a:pt x="1075" y="3"/>
                  </a:lnTo>
                  <a:lnTo>
                    <a:pt x="1070" y="7"/>
                  </a:lnTo>
                  <a:lnTo>
                    <a:pt x="1066" y="11"/>
                  </a:lnTo>
                  <a:lnTo>
                    <a:pt x="1062" y="15"/>
                  </a:lnTo>
                  <a:lnTo>
                    <a:pt x="1058" y="19"/>
                  </a:lnTo>
                  <a:lnTo>
                    <a:pt x="1054" y="23"/>
                  </a:lnTo>
                  <a:lnTo>
                    <a:pt x="1051" y="26"/>
                  </a:lnTo>
                  <a:lnTo>
                    <a:pt x="1048" y="29"/>
                  </a:lnTo>
                  <a:lnTo>
                    <a:pt x="1043" y="32"/>
                  </a:lnTo>
                  <a:lnTo>
                    <a:pt x="1036" y="36"/>
                  </a:lnTo>
                  <a:lnTo>
                    <a:pt x="1029" y="40"/>
                  </a:lnTo>
                  <a:lnTo>
                    <a:pt x="1020" y="43"/>
                  </a:lnTo>
                  <a:lnTo>
                    <a:pt x="1013" y="47"/>
                  </a:lnTo>
                  <a:lnTo>
                    <a:pt x="1005" y="50"/>
                  </a:lnTo>
                  <a:lnTo>
                    <a:pt x="1000" y="51"/>
                  </a:lnTo>
                  <a:lnTo>
                    <a:pt x="994" y="53"/>
                  </a:lnTo>
                  <a:lnTo>
                    <a:pt x="969" y="61"/>
                  </a:lnTo>
                  <a:lnTo>
                    <a:pt x="944" y="68"/>
                  </a:lnTo>
                  <a:lnTo>
                    <a:pt x="919" y="75"/>
                  </a:lnTo>
                  <a:lnTo>
                    <a:pt x="894" y="79"/>
                  </a:lnTo>
                  <a:lnTo>
                    <a:pt x="841" y="87"/>
                  </a:lnTo>
                  <a:lnTo>
                    <a:pt x="789" y="96"/>
                  </a:lnTo>
                  <a:lnTo>
                    <a:pt x="737" y="103"/>
                  </a:lnTo>
                  <a:lnTo>
                    <a:pt x="686" y="111"/>
                  </a:lnTo>
                  <a:lnTo>
                    <a:pt x="660" y="116"/>
                  </a:lnTo>
                  <a:lnTo>
                    <a:pt x="635" y="123"/>
                  </a:lnTo>
                  <a:lnTo>
                    <a:pt x="611" y="130"/>
                  </a:lnTo>
                  <a:lnTo>
                    <a:pt x="587" y="140"/>
                  </a:lnTo>
                  <a:lnTo>
                    <a:pt x="579" y="144"/>
                  </a:lnTo>
                  <a:lnTo>
                    <a:pt x="571" y="148"/>
                  </a:lnTo>
                  <a:lnTo>
                    <a:pt x="562" y="154"/>
                  </a:lnTo>
                  <a:lnTo>
                    <a:pt x="554" y="161"/>
                  </a:lnTo>
                  <a:lnTo>
                    <a:pt x="546" y="166"/>
                  </a:lnTo>
                  <a:lnTo>
                    <a:pt x="537" y="171"/>
                  </a:lnTo>
                  <a:lnTo>
                    <a:pt x="529" y="176"/>
                  </a:lnTo>
                  <a:lnTo>
                    <a:pt x="521" y="179"/>
                  </a:lnTo>
                  <a:lnTo>
                    <a:pt x="483" y="190"/>
                  </a:lnTo>
                  <a:lnTo>
                    <a:pt x="444" y="201"/>
                  </a:lnTo>
                  <a:lnTo>
                    <a:pt x="406" y="209"/>
                  </a:lnTo>
                  <a:lnTo>
                    <a:pt x="365" y="218"/>
                  </a:lnTo>
                  <a:lnTo>
                    <a:pt x="326" y="225"/>
                  </a:lnTo>
                  <a:lnTo>
                    <a:pt x="286" y="234"/>
                  </a:lnTo>
                  <a:lnTo>
                    <a:pt x="247" y="244"/>
                  </a:lnTo>
                  <a:lnTo>
                    <a:pt x="210" y="257"/>
                  </a:lnTo>
                  <a:lnTo>
                    <a:pt x="192" y="262"/>
                  </a:lnTo>
                  <a:lnTo>
                    <a:pt x="171" y="266"/>
                  </a:lnTo>
                  <a:lnTo>
                    <a:pt x="150" y="269"/>
                  </a:lnTo>
                  <a:lnTo>
                    <a:pt x="127" y="273"/>
                  </a:lnTo>
                  <a:lnTo>
                    <a:pt x="104" y="276"/>
                  </a:lnTo>
                  <a:lnTo>
                    <a:pt x="84" y="282"/>
                  </a:lnTo>
                  <a:lnTo>
                    <a:pt x="74" y="284"/>
                  </a:lnTo>
                  <a:lnTo>
                    <a:pt x="66" y="289"/>
                  </a:lnTo>
                  <a:lnTo>
                    <a:pt x="56" y="293"/>
                  </a:lnTo>
                  <a:lnTo>
                    <a:pt x="49" y="298"/>
                  </a:lnTo>
                  <a:lnTo>
                    <a:pt x="43" y="302"/>
                  </a:lnTo>
                  <a:lnTo>
                    <a:pt x="38" y="309"/>
                  </a:lnTo>
                  <a:lnTo>
                    <a:pt x="31" y="319"/>
                  </a:lnTo>
                  <a:lnTo>
                    <a:pt x="24" y="330"/>
                  </a:lnTo>
                  <a:lnTo>
                    <a:pt x="16" y="343"/>
                  </a:lnTo>
                  <a:lnTo>
                    <a:pt x="10" y="357"/>
                  </a:lnTo>
                  <a:lnTo>
                    <a:pt x="5" y="370"/>
                  </a:lnTo>
                  <a:lnTo>
                    <a:pt x="0" y="383"/>
                  </a:lnTo>
                  <a:lnTo>
                    <a:pt x="2" y="383"/>
                  </a:lnTo>
                  <a:lnTo>
                    <a:pt x="2" y="382"/>
                  </a:lnTo>
                  <a:lnTo>
                    <a:pt x="3" y="382"/>
                  </a:lnTo>
                  <a:lnTo>
                    <a:pt x="3" y="380"/>
                  </a:lnTo>
                  <a:lnTo>
                    <a:pt x="5" y="380"/>
                  </a:lnTo>
                  <a:lnTo>
                    <a:pt x="6" y="379"/>
                  </a:lnTo>
                  <a:lnTo>
                    <a:pt x="18" y="370"/>
                  </a:lnTo>
                  <a:lnTo>
                    <a:pt x="29" y="362"/>
                  </a:lnTo>
                  <a:lnTo>
                    <a:pt x="42" y="355"/>
                  </a:lnTo>
                  <a:lnTo>
                    <a:pt x="54" y="350"/>
                  </a:lnTo>
                  <a:lnTo>
                    <a:pt x="79" y="340"/>
                  </a:lnTo>
                  <a:lnTo>
                    <a:pt x="106" y="333"/>
                  </a:lnTo>
                  <a:lnTo>
                    <a:pt x="132" y="326"/>
                  </a:lnTo>
                  <a:lnTo>
                    <a:pt x="159" y="320"/>
                  </a:lnTo>
                  <a:lnTo>
                    <a:pt x="186" y="315"/>
                  </a:lnTo>
                  <a:lnTo>
                    <a:pt x="213" y="308"/>
                  </a:lnTo>
                  <a:lnTo>
                    <a:pt x="232" y="298"/>
                  </a:lnTo>
                  <a:lnTo>
                    <a:pt x="253" y="293"/>
                  </a:lnTo>
                  <a:lnTo>
                    <a:pt x="275" y="287"/>
                  </a:lnTo>
                  <a:lnTo>
                    <a:pt x="296" y="283"/>
                  </a:lnTo>
                  <a:lnTo>
                    <a:pt x="318" y="280"/>
                  </a:lnTo>
                  <a:lnTo>
                    <a:pt x="340" y="276"/>
                  </a:lnTo>
                  <a:lnTo>
                    <a:pt x="361" y="270"/>
                  </a:lnTo>
                  <a:lnTo>
                    <a:pt x="382" y="262"/>
                  </a:lnTo>
                  <a:lnTo>
                    <a:pt x="424" y="247"/>
                  </a:lnTo>
                  <a:lnTo>
                    <a:pt x="467" y="233"/>
                  </a:lnTo>
                  <a:lnTo>
                    <a:pt x="510" y="222"/>
                  </a:lnTo>
                  <a:lnTo>
                    <a:pt x="553" y="211"/>
                  </a:lnTo>
                  <a:lnTo>
                    <a:pt x="597" y="200"/>
                  </a:lnTo>
                  <a:lnTo>
                    <a:pt x="642" y="189"/>
                  </a:lnTo>
                  <a:lnTo>
                    <a:pt x="685" y="177"/>
                  </a:lnTo>
                  <a:lnTo>
                    <a:pt x="728" y="164"/>
                  </a:lnTo>
                  <a:lnTo>
                    <a:pt x="743" y="162"/>
                  </a:lnTo>
                  <a:lnTo>
                    <a:pt x="757" y="159"/>
                  </a:lnTo>
                  <a:lnTo>
                    <a:pt x="771" y="155"/>
                  </a:lnTo>
                  <a:lnTo>
                    <a:pt x="784" y="151"/>
                  </a:lnTo>
                  <a:lnTo>
                    <a:pt x="812" y="141"/>
                  </a:lnTo>
                  <a:lnTo>
                    <a:pt x="839" y="130"/>
                  </a:lnTo>
                  <a:lnTo>
                    <a:pt x="866" y="121"/>
                  </a:lnTo>
                  <a:lnTo>
                    <a:pt x="894" y="112"/>
                  </a:lnTo>
                  <a:lnTo>
                    <a:pt x="908" y="109"/>
                  </a:lnTo>
                  <a:lnTo>
                    <a:pt x="923" y="107"/>
                  </a:lnTo>
                  <a:lnTo>
                    <a:pt x="939" y="105"/>
                  </a:lnTo>
                  <a:lnTo>
                    <a:pt x="955" y="105"/>
                  </a:lnTo>
                  <a:lnTo>
                    <a:pt x="972" y="103"/>
                  </a:lnTo>
                  <a:lnTo>
                    <a:pt x="988" y="97"/>
                  </a:lnTo>
                  <a:lnTo>
                    <a:pt x="1005" y="90"/>
                  </a:lnTo>
                  <a:lnTo>
                    <a:pt x="1020" y="83"/>
                  </a:lnTo>
                  <a:lnTo>
                    <a:pt x="1036" y="75"/>
                  </a:lnTo>
                  <a:lnTo>
                    <a:pt x="1051" y="68"/>
                  </a:lnTo>
                  <a:lnTo>
                    <a:pt x="1066" y="61"/>
                  </a:lnTo>
                  <a:lnTo>
                    <a:pt x="1081" y="54"/>
                  </a:lnTo>
                  <a:lnTo>
                    <a:pt x="1081" y="48"/>
                  </a:lnTo>
                  <a:lnTo>
                    <a:pt x="1081" y="43"/>
                  </a:lnTo>
                  <a:lnTo>
                    <a:pt x="1081" y="36"/>
                  </a:lnTo>
                  <a:lnTo>
                    <a:pt x="1081" y="29"/>
                  </a:lnTo>
                  <a:lnTo>
                    <a:pt x="1080" y="22"/>
                  </a:lnTo>
                  <a:lnTo>
                    <a:pt x="1080" y="15"/>
                  </a:lnTo>
                  <a:lnTo>
                    <a:pt x="1079" y="8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E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7" name="Freeform 103"/>
            <p:cNvSpPr>
              <a:spLocks/>
            </p:cNvSpPr>
            <p:nvPr/>
          </p:nvSpPr>
          <p:spPr bwMode="auto">
            <a:xfrm>
              <a:off x="4100" y="2395"/>
              <a:ext cx="355" cy="85"/>
            </a:xfrm>
            <a:custGeom>
              <a:avLst/>
              <a:gdLst>
                <a:gd name="T0" fmla="*/ 2 w 711"/>
                <a:gd name="T1" fmla="*/ 1 h 169"/>
                <a:gd name="T2" fmla="*/ 2 w 711"/>
                <a:gd name="T3" fmla="*/ 1 h 169"/>
                <a:gd name="T4" fmla="*/ 2 w 711"/>
                <a:gd name="T5" fmla="*/ 1 h 169"/>
                <a:gd name="T6" fmla="*/ 2 w 711"/>
                <a:gd name="T7" fmla="*/ 1 h 169"/>
                <a:gd name="T8" fmla="*/ 2 w 711"/>
                <a:gd name="T9" fmla="*/ 1 h 169"/>
                <a:gd name="T10" fmla="*/ 2 w 711"/>
                <a:gd name="T11" fmla="*/ 1 h 169"/>
                <a:gd name="T12" fmla="*/ 1 w 711"/>
                <a:gd name="T13" fmla="*/ 1 h 169"/>
                <a:gd name="T14" fmla="*/ 1 w 711"/>
                <a:gd name="T15" fmla="*/ 1 h 169"/>
                <a:gd name="T16" fmla="*/ 1 w 711"/>
                <a:gd name="T17" fmla="*/ 1 h 169"/>
                <a:gd name="T18" fmla="*/ 1 w 711"/>
                <a:gd name="T19" fmla="*/ 1 h 169"/>
                <a:gd name="T20" fmla="*/ 0 w 711"/>
                <a:gd name="T21" fmla="*/ 1 h 169"/>
                <a:gd name="T22" fmla="*/ 0 w 711"/>
                <a:gd name="T23" fmla="*/ 1 h 169"/>
                <a:gd name="T24" fmla="*/ 0 w 711"/>
                <a:gd name="T25" fmla="*/ 1 h 169"/>
                <a:gd name="T26" fmla="*/ 0 w 711"/>
                <a:gd name="T27" fmla="*/ 1 h 169"/>
                <a:gd name="T28" fmla="*/ 0 w 711"/>
                <a:gd name="T29" fmla="*/ 1 h 169"/>
                <a:gd name="T30" fmla="*/ 0 w 711"/>
                <a:gd name="T31" fmla="*/ 1 h 169"/>
                <a:gd name="T32" fmla="*/ 0 w 711"/>
                <a:gd name="T33" fmla="*/ 1 h 169"/>
                <a:gd name="T34" fmla="*/ 0 w 711"/>
                <a:gd name="T35" fmla="*/ 1 h 169"/>
                <a:gd name="T36" fmla="*/ 0 w 711"/>
                <a:gd name="T37" fmla="*/ 1 h 169"/>
                <a:gd name="T38" fmla="*/ 0 w 711"/>
                <a:gd name="T39" fmla="*/ 1 h 169"/>
                <a:gd name="T40" fmla="*/ 0 w 711"/>
                <a:gd name="T41" fmla="*/ 1 h 169"/>
                <a:gd name="T42" fmla="*/ 0 w 711"/>
                <a:gd name="T43" fmla="*/ 1 h 169"/>
                <a:gd name="T44" fmla="*/ 0 w 711"/>
                <a:gd name="T45" fmla="*/ 1 h 169"/>
                <a:gd name="T46" fmla="*/ 0 w 711"/>
                <a:gd name="T47" fmla="*/ 1 h 169"/>
                <a:gd name="T48" fmla="*/ 0 w 711"/>
                <a:gd name="T49" fmla="*/ 1 h 169"/>
                <a:gd name="T50" fmla="*/ 0 w 711"/>
                <a:gd name="T51" fmla="*/ 1 h 169"/>
                <a:gd name="T52" fmla="*/ 0 w 711"/>
                <a:gd name="T53" fmla="*/ 1 h 169"/>
                <a:gd name="T54" fmla="*/ 0 w 711"/>
                <a:gd name="T55" fmla="*/ 1 h 169"/>
                <a:gd name="T56" fmla="*/ 0 w 711"/>
                <a:gd name="T57" fmla="*/ 1 h 169"/>
                <a:gd name="T58" fmla="*/ 0 w 711"/>
                <a:gd name="T59" fmla="*/ 1 h 169"/>
                <a:gd name="T60" fmla="*/ 0 w 711"/>
                <a:gd name="T61" fmla="*/ 1 h 169"/>
                <a:gd name="T62" fmla="*/ 1 w 711"/>
                <a:gd name="T63" fmla="*/ 1 h 169"/>
                <a:gd name="T64" fmla="*/ 1 w 711"/>
                <a:gd name="T65" fmla="*/ 1 h 169"/>
                <a:gd name="T66" fmla="*/ 1 w 711"/>
                <a:gd name="T67" fmla="*/ 1 h 169"/>
                <a:gd name="T68" fmla="*/ 1 w 711"/>
                <a:gd name="T69" fmla="*/ 1 h 169"/>
                <a:gd name="T70" fmla="*/ 2 w 711"/>
                <a:gd name="T71" fmla="*/ 1 h 169"/>
                <a:gd name="T72" fmla="*/ 2 w 711"/>
                <a:gd name="T73" fmla="*/ 1 h 169"/>
                <a:gd name="T74" fmla="*/ 2 w 711"/>
                <a:gd name="T75" fmla="*/ 1 h 169"/>
                <a:gd name="T76" fmla="*/ 2 w 711"/>
                <a:gd name="T77" fmla="*/ 1 h 169"/>
                <a:gd name="T78" fmla="*/ 2 w 711"/>
                <a:gd name="T79" fmla="*/ 1 h 169"/>
                <a:gd name="T80" fmla="*/ 2 w 711"/>
                <a:gd name="T81" fmla="*/ 1 h 169"/>
                <a:gd name="T82" fmla="*/ 2 w 711"/>
                <a:gd name="T83" fmla="*/ 1 h 169"/>
                <a:gd name="T84" fmla="*/ 2 w 711"/>
                <a:gd name="T85" fmla="*/ 1 h 169"/>
                <a:gd name="T86" fmla="*/ 2 w 711"/>
                <a:gd name="T87" fmla="*/ 1 h 169"/>
                <a:gd name="T88" fmla="*/ 2 w 711"/>
                <a:gd name="T89" fmla="*/ 1 h 169"/>
                <a:gd name="T90" fmla="*/ 2 w 711"/>
                <a:gd name="T91" fmla="*/ 0 h 16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11" h="169">
                  <a:moveTo>
                    <a:pt x="705" y="0"/>
                  </a:moveTo>
                  <a:lnTo>
                    <a:pt x="695" y="2"/>
                  </a:lnTo>
                  <a:lnTo>
                    <a:pt x="687" y="5"/>
                  </a:lnTo>
                  <a:lnTo>
                    <a:pt x="679" y="9"/>
                  </a:lnTo>
                  <a:lnTo>
                    <a:pt x="670" y="12"/>
                  </a:lnTo>
                  <a:lnTo>
                    <a:pt x="661" y="16"/>
                  </a:lnTo>
                  <a:lnTo>
                    <a:pt x="652" y="19"/>
                  </a:lnTo>
                  <a:lnTo>
                    <a:pt x="644" y="22"/>
                  </a:lnTo>
                  <a:lnTo>
                    <a:pt x="637" y="26"/>
                  </a:lnTo>
                  <a:lnTo>
                    <a:pt x="613" y="33"/>
                  </a:lnTo>
                  <a:lnTo>
                    <a:pt x="590" y="38"/>
                  </a:lnTo>
                  <a:lnTo>
                    <a:pt x="566" y="43"/>
                  </a:lnTo>
                  <a:lnTo>
                    <a:pt x="541" y="45"/>
                  </a:lnTo>
                  <a:lnTo>
                    <a:pt x="490" y="48"/>
                  </a:lnTo>
                  <a:lnTo>
                    <a:pt x="439" y="50"/>
                  </a:lnTo>
                  <a:lnTo>
                    <a:pt x="387" y="50"/>
                  </a:lnTo>
                  <a:lnTo>
                    <a:pt x="337" y="52"/>
                  </a:lnTo>
                  <a:lnTo>
                    <a:pt x="312" y="55"/>
                  </a:lnTo>
                  <a:lnTo>
                    <a:pt x="289" y="58"/>
                  </a:lnTo>
                  <a:lnTo>
                    <a:pt x="265" y="63"/>
                  </a:lnTo>
                  <a:lnTo>
                    <a:pt x="241" y="70"/>
                  </a:lnTo>
                  <a:lnTo>
                    <a:pt x="107" y="106"/>
                  </a:lnTo>
                  <a:lnTo>
                    <a:pt x="93" y="109"/>
                  </a:lnTo>
                  <a:lnTo>
                    <a:pt x="79" y="111"/>
                  </a:lnTo>
                  <a:lnTo>
                    <a:pt x="65" y="112"/>
                  </a:lnTo>
                  <a:lnTo>
                    <a:pt x="51" y="112"/>
                  </a:lnTo>
                  <a:lnTo>
                    <a:pt x="37" y="113"/>
                  </a:lnTo>
                  <a:lnTo>
                    <a:pt x="25" y="118"/>
                  </a:lnTo>
                  <a:lnTo>
                    <a:pt x="18" y="119"/>
                  </a:lnTo>
                  <a:lnTo>
                    <a:pt x="12" y="123"/>
                  </a:lnTo>
                  <a:lnTo>
                    <a:pt x="6" y="127"/>
                  </a:lnTo>
                  <a:lnTo>
                    <a:pt x="0" y="133"/>
                  </a:lnTo>
                  <a:lnTo>
                    <a:pt x="0" y="138"/>
                  </a:lnTo>
                  <a:lnTo>
                    <a:pt x="1" y="143"/>
                  </a:lnTo>
                  <a:lnTo>
                    <a:pt x="4" y="148"/>
                  </a:lnTo>
                  <a:lnTo>
                    <a:pt x="7" y="152"/>
                  </a:lnTo>
                  <a:lnTo>
                    <a:pt x="11" y="156"/>
                  </a:lnTo>
                  <a:lnTo>
                    <a:pt x="15" y="161"/>
                  </a:lnTo>
                  <a:lnTo>
                    <a:pt x="21" y="165"/>
                  </a:lnTo>
                  <a:lnTo>
                    <a:pt x="25" y="169"/>
                  </a:lnTo>
                  <a:lnTo>
                    <a:pt x="28" y="162"/>
                  </a:lnTo>
                  <a:lnTo>
                    <a:pt x="32" y="155"/>
                  </a:lnTo>
                  <a:lnTo>
                    <a:pt x="36" y="148"/>
                  </a:lnTo>
                  <a:lnTo>
                    <a:pt x="40" y="143"/>
                  </a:lnTo>
                  <a:lnTo>
                    <a:pt x="46" y="137"/>
                  </a:lnTo>
                  <a:lnTo>
                    <a:pt x="53" y="133"/>
                  </a:lnTo>
                  <a:lnTo>
                    <a:pt x="58" y="130"/>
                  </a:lnTo>
                  <a:lnTo>
                    <a:pt x="65" y="127"/>
                  </a:lnTo>
                  <a:lnTo>
                    <a:pt x="93" y="125"/>
                  </a:lnTo>
                  <a:lnTo>
                    <a:pt x="119" y="122"/>
                  </a:lnTo>
                  <a:lnTo>
                    <a:pt x="147" y="120"/>
                  </a:lnTo>
                  <a:lnTo>
                    <a:pt x="173" y="119"/>
                  </a:lnTo>
                  <a:lnTo>
                    <a:pt x="200" y="116"/>
                  </a:lnTo>
                  <a:lnTo>
                    <a:pt x="226" y="112"/>
                  </a:lnTo>
                  <a:lnTo>
                    <a:pt x="253" y="108"/>
                  </a:lnTo>
                  <a:lnTo>
                    <a:pt x="276" y="101"/>
                  </a:lnTo>
                  <a:lnTo>
                    <a:pt x="298" y="93"/>
                  </a:lnTo>
                  <a:lnTo>
                    <a:pt x="321" y="86"/>
                  </a:lnTo>
                  <a:lnTo>
                    <a:pt x="343" y="80"/>
                  </a:lnTo>
                  <a:lnTo>
                    <a:pt x="365" y="75"/>
                  </a:lnTo>
                  <a:lnTo>
                    <a:pt x="412" y="68"/>
                  </a:lnTo>
                  <a:lnTo>
                    <a:pt x="459" y="62"/>
                  </a:lnTo>
                  <a:lnTo>
                    <a:pt x="507" y="57"/>
                  </a:lnTo>
                  <a:lnTo>
                    <a:pt x="554" y="52"/>
                  </a:lnTo>
                  <a:lnTo>
                    <a:pt x="577" y="50"/>
                  </a:lnTo>
                  <a:lnTo>
                    <a:pt x="600" y="45"/>
                  </a:lnTo>
                  <a:lnTo>
                    <a:pt x="623" y="41"/>
                  </a:lnTo>
                  <a:lnTo>
                    <a:pt x="644" y="36"/>
                  </a:lnTo>
                  <a:lnTo>
                    <a:pt x="652" y="32"/>
                  </a:lnTo>
                  <a:lnTo>
                    <a:pt x="659" y="27"/>
                  </a:lnTo>
                  <a:lnTo>
                    <a:pt x="668" y="25"/>
                  </a:lnTo>
                  <a:lnTo>
                    <a:pt x="674" y="20"/>
                  </a:lnTo>
                  <a:lnTo>
                    <a:pt x="683" y="19"/>
                  </a:lnTo>
                  <a:lnTo>
                    <a:pt x="691" y="18"/>
                  </a:lnTo>
                  <a:lnTo>
                    <a:pt x="701" y="16"/>
                  </a:lnTo>
                  <a:lnTo>
                    <a:pt x="711" y="16"/>
                  </a:lnTo>
                  <a:lnTo>
                    <a:pt x="711" y="15"/>
                  </a:lnTo>
                  <a:lnTo>
                    <a:pt x="709" y="12"/>
                  </a:lnTo>
                  <a:lnTo>
                    <a:pt x="709" y="9"/>
                  </a:lnTo>
                  <a:lnTo>
                    <a:pt x="709" y="8"/>
                  </a:lnTo>
                  <a:lnTo>
                    <a:pt x="708" y="5"/>
                  </a:lnTo>
                  <a:lnTo>
                    <a:pt x="706" y="4"/>
                  </a:lnTo>
                  <a:lnTo>
                    <a:pt x="706" y="1"/>
                  </a:lnTo>
                  <a:lnTo>
                    <a:pt x="705" y="0"/>
                  </a:lnTo>
                  <a:close/>
                </a:path>
              </a:pathLst>
            </a:custGeom>
            <a:solidFill>
              <a:srgbClr val="E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8" name="Freeform 104"/>
            <p:cNvSpPr>
              <a:spLocks/>
            </p:cNvSpPr>
            <p:nvPr/>
          </p:nvSpPr>
          <p:spPr bwMode="auto">
            <a:xfrm>
              <a:off x="4090" y="2667"/>
              <a:ext cx="187" cy="89"/>
            </a:xfrm>
            <a:custGeom>
              <a:avLst/>
              <a:gdLst>
                <a:gd name="T0" fmla="*/ 0 w 375"/>
                <a:gd name="T1" fmla="*/ 1 h 176"/>
                <a:gd name="T2" fmla="*/ 0 w 375"/>
                <a:gd name="T3" fmla="*/ 1 h 176"/>
                <a:gd name="T4" fmla="*/ 0 w 375"/>
                <a:gd name="T5" fmla="*/ 1 h 176"/>
                <a:gd name="T6" fmla="*/ 0 w 375"/>
                <a:gd name="T7" fmla="*/ 1 h 176"/>
                <a:gd name="T8" fmla="*/ 0 w 375"/>
                <a:gd name="T9" fmla="*/ 1 h 176"/>
                <a:gd name="T10" fmla="*/ 0 w 375"/>
                <a:gd name="T11" fmla="*/ 1 h 176"/>
                <a:gd name="T12" fmla="*/ 0 w 375"/>
                <a:gd name="T13" fmla="*/ 1 h 176"/>
                <a:gd name="T14" fmla="*/ 0 w 375"/>
                <a:gd name="T15" fmla="*/ 1 h 176"/>
                <a:gd name="T16" fmla="*/ 0 w 375"/>
                <a:gd name="T17" fmla="*/ 0 h 176"/>
                <a:gd name="T18" fmla="*/ 0 w 375"/>
                <a:gd name="T19" fmla="*/ 1 h 176"/>
                <a:gd name="T20" fmla="*/ 0 w 375"/>
                <a:gd name="T21" fmla="*/ 1 h 176"/>
                <a:gd name="T22" fmla="*/ 0 w 375"/>
                <a:gd name="T23" fmla="*/ 1 h 176"/>
                <a:gd name="T24" fmla="*/ 0 w 375"/>
                <a:gd name="T25" fmla="*/ 1 h 176"/>
                <a:gd name="T26" fmla="*/ 0 w 375"/>
                <a:gd name="T27" fmla="*/ 1 h 176"/>
                <a:gd name="T28" fmla="*/ 0 w 375"/>
                <a:gd name="T29" fmla="*/ 1 h 176"/>
                <a:gd name="T30" fmla="*/ 0 w 375"/>
                <a:gd name="T31" fmla="*/ 1 h 176"/>
                <a:gd name="T32" fmla="*/ 0 w 375"/>
                <a:gd name="T33" fmla="*/ 1 h 176"/>
                <a:gd name="T34" fmla="*/ 0 w 375"/>
                <a:gd name="T35" fmla="*/ 1 h 176"/>
                <a:gd name="T36" fmla="*/ 0 w 375"/>
                <a:gd name="T37" fmla="*/ 1 h 176"/>
                <a:gd name="T38" fmla="*/ 0 w 375"/>
                <a:gd name="T39" fmla="*/ 1 h 176"/>
                <a:gd name="T40" fmla="*/ 0 w 375"/>
                <a:gd name="T41" fmla="*/ 1 h 176"/>
                <a:gd name="T42" fmla="*/ 0 w 375"/>
                <a:gd name="T43" fmla="*/ 1 h 176"/>
                <a:gd name="T44" fmla="*/ 0 w 375"/>
                <a:gd name="T45" fmla="*/ 1 h 176"/>
                <a:gd name="T46" fmla="*/ 1 w 375"/>
                <a:gd name="T47" fmla="*/ 1 h 176"/>
                <a:gd name="T48" fmla="*/ 1 w 375"/>
                <a:gd name="T49" fmla="*/ 1 h 176"/>
                <a:gd name="T50" fmla="*/ 1 w 375"/>
                <a:gd name="T51" fmla="*/ 1 h 176"/>
                <a:gd name="T52" fmla="*/ 1 w 375"/>
                <a:gd name="T53" fmla="*/ 1 h 176"/>
                <a:gd name="T54" fmla="*/ 1 w 375"/>
                <a:gd name="T55" fmla="*/ 1 h 176"/>
                <a:gd name="T56" fmla="*/ 1 w 375"/>
                <a:gd name="T57" fmla="*/ 1 h 176"/>
                <a:gd name="T58" fmla="*/ 1 w 375"/>
                <a:gd name="T59" fmla="*/ 1 h 176"/>
                <a:gd name="T60" fmla="*/ 1 w 375"/>
                <a:gd name="T61" fmla="*/ 1 h 176"/>
                <a:gd name="T62" fmla="*/ 1 w 375"/>
                <a:gd name="T63" fmla="*/ 1 h 176"/>
                <a:gd name="T64" fmla="*/ 1 w 375"/>
                <a:gd name="T65" fmla="*/ 1 h 176"/>
                <a:gd name="T66" fmla="*/ 1 w 375"/>
                <a:gd name="T67" fmla="*/ 1 h 176"/>
                <a:gd name="T68" fmla="*/ 1 w 375"/>
                <a:gd name="T69" fmla="*/ 1 h 176"/>
                <a:gd name="T70" fmla="*/ 1 w 375"/>
                <a:gd name="T71" fmla="*/ 1 h 176"/>
                <a:gd name="T72" fmla="*/ 1 w 375"/>
                <a:gd name="T73" fmla="*/ 1 h 176"/>
                <a:gd name="T74" fmla="*/ 1 w 375"/>
                <a:gd name="T75" fmla="*/ 1 h 176"/>
                <a:gd name="T76" fmla="*/ 1 w 375"/>
                <a:gd name="T77" fmla="*/ 1 h 176"/>
                <a:gd name="T78" fmla="*/ 0 w 375"/>
                <a:gd name="T79" fmla="*/ 1 h 176"/>
                <a:gd name="T80" fmla="*/ 0 w 375"/>
                <a:gd name="T81" fmla="*/ 1 h 176"/>
                <a:gd name="T82" fmla="*/ 0 w 375"/>
                <a:gd name="T83" fmla="*/ 1 h 176"/>
                <a:gd name="T84" fmla="*/ 0 w 375"/>
                <a:gd name="T85" fmla="*/ 1 h 176"/>
                <a:gd name="T86" fmla="*/ 0 w 375"/>
                <a:gd name="T87" fmla="*/ 1 h 176"/>
                <a:gd name="T88" fmla="*/ 0 w 375"/>
                <a:gd name="T89" fmla="*/ 1 h 176"/>
                <a:gd name="T90" fmla="*/ 0 w 375"/>
                <a:gd name="T91" fmla="*/ 1 h 176"/>
                <a:gd name="T92" fmla="*/ 0 w 375"/>
                <a:gd name="T93" fmla="*/ 1 h 176"/>
                <a:gd name="T94" fmla="*/ 0 w 375"/>
                <a:gd name="T95" fmla="*/ 1 h 176"/>
                <a:gd name="T96" fmla="*/ 0 w 375"/>
                <a:gd name="T97" fmla="*/ 1 h 176"/>
                <a:gd name="T98" fmla="*/ 0 w 375"/>
                <a:gd name="T99" fmla="*/ 1 h 17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75" h="176">
                  <a:moveTo>
                    <a:pt x="214" y="57"/>
                  </a:moveTo>
                  <a:lnTo>
                    <a:pt x="200" y="55"/>
                  </a:lnTo>
                  <a:lnTo>
                    <a:pt x="186" y="54"/>
                  </a:lnTo>
                  <a:lnTo>
                    <a:pt x="171" y="52"/>
                  </a:lnTo>
                  <a:lnTo>
                    <a:pt x="157" y="51"/>
                  </a:lnTo>
                  <a:lnTo>
                    <a:pt x="143" y="48"/>
                  </a:lnTo>
                  <a:lnTo>
                    <a:pt x="131" y="47"/>
                  </a:lnTo>
                  <a:lnTo>
                    <a:pt x="117" y="44"/>
                  </a:lnTo>
                  <a:lnTo>
                    <a:pt x="104" y="41"/>
                  </a:lnTo>
                  <a:lnTo>
                    <a:pt x="92" y="37"/>
                  </a:lnTo>
                  <a:lnTo>
                    <a:pt x="79" y="30"/>
                  </a:lnTo>
                  <a:lnTo>
                    <a:pt x="67" y="23"/>
                  </a:lnTo>
                  <a:lnTo>
                    <a:pt x="56" y="16"/>
                  </a:lnTo>
                  <a:lnTo>
                    <a:pt x="43" y="9"/>
                  </a:lnTo>
                  <a:lnTo>
                    <a:pt x="31" y="4"/>
                  </a:lnTo>
                  <a:lnTo>
                    <a:pt x="17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21"/>
                  </a:lnTo>
                  <a:lnTo>
                    <a:pt x="2" y="29"/>
                  </a:lnTo>
                  <a:lnTo>
                    <a:pt x="4" y="36"/>
                  </a:lnTo>
                  <a:lnTo>
                    <a:pt x="6" y="44"/>
                  </a:lnTo>
                  <a:lnTo>
                    <a:pt x="8" y="51"/>
                  </a:lnTo>
                  <a:lnTo>
                    <a:pt x="11" y="59"/>
                  </a:lnTo>
                  <a:lnTo>
                    <a:pt x="15" y="66"/>
                  </a:lnTo>
                  <a:lnTo>
                    <a:pt x="31" y="69"/>
                  </a:lnTo>
                  <a:lnTo>
                    <a:pt x="46" y="73"/>
                  </a:lnTo>
                  <a:lnTo>
                    <a:pt x="60" y="80"/>
                  </a:lnTo>
                  <a:lnTo>
                    <a:pt x="74" y="87"/>
                  </a:lnTo>
                  <a:lnTo>
                    <a:pt x="89" y="94"/>
                  </a:lnTo>
                  <a:lnTo>
                    <a:pt x="103" y="102"/>
                  </a:lnTo>
                  <a:lnTo>
                    <a:pt x="117" y="109"/>
                  </a:lnTo>
                  <a:lnTo>
                    <a:pt x="131" y="116"/>
                  </a:lnTo>
                  <a:lnTo>
                    <a:pt x="147" y="118"/>
                  </a:lnTo>
                  <a:lnTo>
                    <a:pt x="163" y="121"/>
                  </a:lnTo>
                  <a:lnTo>
                    <a:pt x="178" y="125"/>
                  </a:lnTo>
                  <a:lnTo>
                    <a:pt x="193" y="129"/>
                  </a:lnTo>
                  <a:lnTo>
                    <a:pt x="224" y="140"/>
                  </a:lnTo>
                  <a:lnTo>
                    <a:pt x="253" y="151"/>
                  </a:lnTo>
                  <a:lnTo>
                    <a:pt x="283" y="161"/>
                  </a:lnTo>
                  <a:lnTo>
                    <a:pt x="314" y="169"/>
                  </a:lnTo>
                  <a:lnTo>
                    <a:pt x="329" y="173"/>
                  </a:lnTo>
                  <a:lnTo>
                    <a:pt x="344" y="175"/>
                  </a:lnTo>
                  <a:lnTo>
                    <a:pt x="360" y="176"/>
                  </a:lnTo>
                  <a:lnTo>
                    <a:pt x="375" y="176"/>
                  </a:lnTo>
                  <a:lnTo>
                    <a:pt x="369" y="170"/>
                  </a:lnTo>
                  <a:lnTo>
                    <a:pt x="368" y="164"/>
                  </a:lnTo>
                  <a:lnTo>
                    <a:pt x="368" y="158"/>
                  </a:lnTo>
                  <a:lnTo>
                    <a:pt x="365" y="154"/>
                  </a:lnTo>
                  <a:lnTo>
                    <a:pt x="362" y="151"/>
                  </a:lnTo>
                  <a:lnTo>
                    <a:pt x="360" y="150"/>
                  </a:lnTo>
                  <a:lnTo>
                    <a:pt x="355" y="151"/>
                  </a:lnTo>
                  <a:lnTo>
                    <a:pt x="353" y="152"/>
                  </a:lnTo>
                  <a:lnTo>
                    <a:pt x="349" y="154"/>
                  </a:lnTo>
                  <a:lnTo>
                    <a:pt x="339" y="159"/>
                  </a:lnTo>
                  <a:lnTo>
                    <a:pt x="330" y="164"/>
                  </a:lnTo>
                  <a:lnTo>
                    <a:pt x="325" y="165"/>
                  </a:lnTo>
                  <a:lnTo>
                    <a:pt x="321" y="166"/>
                  </a:lnTo>
                  <a:lnTo>
                    <a:pt x="317" y="166"/>
                  </a:lnTo>
                  <a:lnTo>
                    <a:pt x="314" y="165"/>
                  </a:lnTo>
                  <a:lnTo>
                    <a:pt x="308" y="164"/>
                  </a:lnTo>
                  <a:lnTo>
                    <a:pt x="304" y="161"/>
                  </a:lnTo>
                  <a:lnTo>
                    <a:pt x="301" y="157"/>
                  </a:lnTo>
                  <a:lnTo>
                    <a:pt x="299" y="152"/>
                  </a:lnTo>
                  <a:lnTo>
                    <a:pt x="297" y="147"/>
                  </a:lnTo>
                  <a:lnTo>
                    <a:pt x="296" y="143"/>
                  </a:lnTo>
                  <a:lnTo>
                    <a:pt x="294" y="137"/>
                  </a:lnTo>
                  <a:lnTo>
                    <a:pt x="293" y="132"/>
                  </a:lnTo>
                  <a:lnTo>
                    <a:pt x="264" y="137"/>
                  </a:lnTo>
                  <a:lnTo>
                    <a:pt x="258" y="133"/>
                  </a:lnTo>
                  <a:lnTo>
                    <a:pt x="254" y="129"/>
                  </a:lnTo>
                  <a:lnTo>
                    <a:pt x="251" y="123"/>
                  </a:lnTo>
                  <a:lnTo>
                    <a:pt x="250" y="116"/>
                  </a:lnTo>
                  <a:lnTo>
                    <a:pt x="250" y="109"/>
                  </a:lnTo>
                  <a:lnTo>
                    <a:pt x="250" y="102"/>
                  </a:lnTo>
                  <a:lnTo>
                    <a:pt x="251" y="96"/>
                  </a:lnTo>
                  <a:lnTo>
                    <a:pt x="251" y="89"/>
                  </a:lnTo>
                  <a:lnTo>
                    <a:pt x="247" y="89"/>
                  </a:lnTo>
                  <a:lnTo>
                    <a:pt x="243" y="89"/>
                  </a:lnTo>
                  <a:lnTo>
                    <a:pt x="239" y="90"/>
                  </a:lnTo>
                  <a:lnTo>
                    <a:pt x="235" y="91"/>
                  </a:lnTo>
                  <a:lnTo>
                    <a:pt x="231" y="91"/>
                  </a:lnTo>
                  <a:lnTo>
                    <a:pt x="226" y="93"/>
                  </a:lnTo>
                  <a:lnTo>
                    <a:pt x="222" y="93"/>
                  </a:lnTo>
                  <a:lnTo>
                    <a:pt x="217" y="94"/>
                  </a:lnTo>
                  <a:lnTo>
                    <a:pt x="215" y="89"/>
                  </a:lnTo>
                  <a:lnTo>
                    <a:pt x="213" y="84"/>
                  </a:lnTo>
                  <a:lnTo>
                    <a:pt x="211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11" y="66"/>
                  </a:lnTo>
                  <a:lnTo>
                    <a:pt x="213" y="62"/>
                  </a:lnTo>
                  <a:lnTo>
                    <a:pt x="214" y="57"/>
                  </a:lnTo>
                  <a:close/>
                </a:path>
              </a:pathLst>
            </a:custGeom>
            <a:solidFill>
              <a:srgbClr val="E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49" name="Freeform 105"/>
            <p:cNvSpPr>
              <a:spLocks/>
            </p:cNvSpPr>
            <p:nvPr/>
          </p:nvSpPr>
          <p:spPr bwMode="auto">
            <a:xfrm>
              <a:off x="4768" y="3175"/>
              <a:ext cx="44" cy="272"/>
            </a:xfrm>
            <a:custGeom>
              <a:avLst/>
              <a:gdLst>
                <a:gd name="T0" fmla="*/ 0 w 89"/>
                <a:gd name="T1" fmla="*/ 1 h 543"/>
                <a:gd name="T2" fmla="*/ 0 w 89"/>
                <a:gd name="T3" fmla="*/ 1 h 543"/>
                <a:gd name="T4" fmla="*/ 0 w 89"/>
                <a:gd name="T5" fmla="*/ 1 h 543"/>
                <a:gd name="T6" fmla="*/ 0 w 89"/>
                <a:gd name="T7" fmla="*/ 1 h 543"/>
                <a:gd name="T8" fmla="*/ 0 w 89"/>
                <a:gd name="T9" fmla="*/ 1 h 543"/>
                <a:gd name="T10" fmla="*/ 0 w 89"/>
                <a:gd name="T11" fmla="*/ 1 h 543"/>
                <a:gd name="T12" fmla="*/ 0 w 89"/>
                <a:gd name="T13" fmla="*/ 1 h 543"/>
                <a:gd name="T14" fmla="*/ 0 w 89"/>
                <a:gd name="T15" fmla="*/ 2 h 543"/>
                <a:gd name="T16" fmla="*/ 0 w 89"/>
                <a:gd name="T17" fmla="*/ 2 h 543"/>
                <a:gd name="T18" fmla="*/ 0 w 89"/>
                <a:gd name="T19" fmla="*/ 2 h 543"/>
                <a:gd name="T20" fmla="*/ 0 w 89"/>
                <a:gd name="T21" fmla="*/ 2 h 543"/>
                <a:gd name="T22" fmla="*/ 0 w 89"/>
                <a:gd name="T23" fmla="*/ 2 h 543"/>
                <a:gd name="T24" fmla="*/ 0 w 89"/>
                <a:gd name="T25" fmla="*/ 2 h 543"/>
                <a:gd name="T26" fmla="*/ 0 w 89"/>
                <a:gd name="T27" fmla="*/ 2 h 543"/>
                <a:gd name="T28" fmla="*/ 0 w 89"/>
                <a:gd name="T29" fmla="*/ 2 h 543"/>
                <a:gd name="T30" fmla="*/ 0 w 89"/>
                <a:gd name="T31" fmla="*/ 2 h 543"/>
                <a:gd name="T32" fmla="*/ 0 w 89"/>
                <a:gd name="T33" fmla="*/ 2 h 543"/>
                <a:gd name="T34" fmla="*/ 0 w 89"/>
                <a:gd name="T35" fmla="*/ 2 h 543"/>
                <a:gd name="T36" fmla="*/ 0 w 89"/>
                <a:gd name="T37" fmla="*/ 3 h 543"/>
                <a:gd name="T38" fmla="*/ 0 w 89"/>
                <a:gd name="T39" fmla="*/ 3 h 543"/>
                <a:gd name="T40" fmla="*/ 0 w 89"/>
                <a:gd name="T41" fmla="*/ 3 h 543"/>
                <a:gd name="T42" fmla="*/ 0 w 89"/>
                <a:gd name="T43" fmla="*/ 3 h 543"/>
                <a:gd name="T44" fmla="*/ 0 w 89"/>
                <a:gd name="T45" fmla="*/ 3 h 543"/>
                <a:gd name="T46" fmla="*/ 0 w 89"/>
                <a:gd name="T47" fmla="*/ 3 h 543"/>
                <a:gd name="T48" fmla="*/ 0 w 89"/>
                <a:gd name="T49" fmla="*/ 3 h 543"/>
                <a:gd name="T50" fmla="*/ 0 w 89"/>
                <a:gd name="T51" fmla="*/ 3 h 543"/>
                <a:gd name="T52" fmla="*/ 0 w 89"/>
                <a:gd name="T53" fmla="*/ 3 h 543"/>
                <a:gd name="T54" fmla="*/ 0 w 89"/>
                <a:gd name="T55" fmla="*/ 2 h 543"/>
                <a:gd name="T56" fmla="*/ 0 w 89"/>
                <a:gd name="T57" fmla="*/ 2 h 543"/>
                <a:gd name="T58" fmla="*/ 0 w 89"/>
                <a:gd name="T59" fmla="*/ 2 h 543"/>
                <a:gd name="T60" fmla="*/ 0 w 89"/>
                <a:gd name="T61" fmla="*/ 2 h 543"/>
                <a:gd name="T62" fmla="*/ 0 w 89"/>
                <a:gd name="T63" fmla="*/ 2 h 543"/>
                <a:gd name="T64" fmla="*/ 0 w 89"/>
                <a:gd name="T65" fmla="*/ 2 h 543"/>
                <a:gd name="T66" fmla="*/ 0 w 89"/>
                <a:gd name="T67" fmla="*/ 2 h 543"/>
                <a:gd name="T68" fmla="*/ 0 w 89"/>
                <a:gd name="T69" fmla="*/ 2 h 543"/>
                <a:gd name="T70" fmla="*/ 0 w 89"/>
                <a:gd name="T71" fmla="*/ 2 h 543"/>
                <a:gd name="T72" fmla="*/ 0 w 89"/>
                <a:gd name="T73" fmla="*/ 2 h 543"/>
                <a:gd name="T74" fmla="*/ 0 w 89"/>
                <a:gd name="T75" fmla="*/ 2 h 543"/>
                <a:gd name="T76" fmla="*/ 0 w 89"/>
                <a:gd name="T77" fmla="*/ 2 h 543"/>
                <a:gd name="T78" fmla="*/ 0 w 89"/>
                <a:gd name="T79" fmla="*/ 2 h 543"/>
                <a:gd name="T80" fmla="*/ 0 w 89"/>
                <a:gd name="T81" fmla="*/ 1 h 543"/>
                <a:gd name="T82" fmla="*/ 0 w 89"/>
                <a:gd name="T83" fmla="*/ 1 h 543"/>
                <a:gd name="T84" fmla="*/ 0 w 89"/>
                <a:gd name="T85" fmla="*/ 1 h 543"/>
                <a:gd name="T86" fmla="*/ 0 w 89"/>
                <a:gd name="T87" fmla="*/ 1 h 543"/>
                <a:gd name="T88" fmla="*/ 0 w 89"/>
                <a:gd name="T89" fmla="*/ 1 h 543"/>
                <a:gd name="T90" fmla="*/ 0 w 89"/>
                <a:gd name="T91" fmla="*/ 0 h 543"/>
                <a:gd name="T92" fmla="*/ 0 w 89"/>
                <a:gd name="T93" fmla="*/ 1 h 543"/>
                <a:gd name="T94" fmla="*/ 0 w 89"/>
                <a:gd name="T95" fmla="*/ 1 h 5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9" h="543">
                  <a:moveTo>
                    <a:pt x="26" y="3"/>
                  </a:moveTo>
                  <a:lnTo>
                    <a:pt x="26" y="17"/>
                  </a:lnTo>
                  <a:lnTo>
                    <a:pt x="25" y="30"/>
                  </a:lnTo>
                  <a:lnTo>
                    <a:pt x="25" y="44"/>
                  </a:lnTo>
                  <a:lnTo>
                    <a:pt x="24" y="58"/>
                  </a:lnTo>
                  <a:lnTo>
                    <a:pt x="24" y="72"/>
                  </a:lnTo>
                  <a:lnTo>
                    <a:pt x="22" y="86"/>
                  </a:lnTo>
                  <a:lnTo>
                    <a:pt x="21" y="100"/>
                  </a:lnTo>
                  <a:lnTo>
                    <a:pt x="19" y="114"/>
                  </a:lnTo>
                  <a:lnTo>
                    <a:pt x="15" y="137"/>
                  </a:lnTo>
                  <a:lnTo>
                    <a:pt x="10" y="161"/>
                  </a:lnTo>
                  <a:lnTo>
                    <a:pt x="6" y="187"/>
                  </a:lnTo>
                  <a:lnTo>
                    <a:pt x="3" y="212"/>
                  </a:lnTo>
                  <a:lnTo>
                    <a:pt x="0" y="239"/>
                  </a:lnTo>
                  <a:lnTo>
                    <a:pt x="0" y="264"/>
                  </a:lnTo>
                  <a:lnTo>
                    <a:pt x="1" y="276"/>
                  </a:lnTo>
                  <a:lnTo>
                    <a:pt x="3" y="287"/>
                  </a:lnTo>
                  <a:lnTo>
                    <a:pt x="6" y="300"/>
                  </a:lnTo>
                  <a:lnTo>
                    <a:pt x="10" y="311"/>
                  </a:lnTo>
                  <a:lnTo>
                    <a:pt x="13" y="316"/>
                  </a:lnTo>
                  <a:lnTo>
                    <a:pt x="17" y="322"/>
                  </a:lnTo>
                  <a:lnTo>
                    <a:pt x="21" y="327"/>
                  </a:lnTo>
                  <a:lnTo>
                    <a:pt x="26" y="333"/>
                  </a:lnTo>
                  <a:lnTo>
                    <a:pt x="31" y="339"/>
                  </a:lnTo>
                  <a:lnTo>
                    <a:pt x="35" y="344"/>
                  </a:lnTo>
                  <a:lnTo>
                    <a:pt x="38" y="350"/>
                  </a:lnTo>
                  <a:lnTo>
                    <a:pt x="40" y="355"/>
                  </a:lnTo>
                  <a:lnTo>
                    <a:pt x="43" y="366"/>
                  </a:lnTo>
                  <a:lnTo>
                    <a:pt x="44" y="377"/>
                  </a:lnTo>
                  <a:lnTo>
                    <a:pt x="43" y="389"/>
                  </a:lnTo>
                  <a:lnTo>
                    <a:pt x="42" y="400"/>
                  </a:lnTo>
                  <a:lnTo>
                    <a:pt x="36" y="420"/>
                  </a:lnTo>
                  <a:lnTo>
                    <a:pt x="29" y="441"/>
                  </a:lnTo>
                  <a:lnTo>
                    <a:pt x="21" y="462"/>
                  </a:lnTo>
                  <a:lnTo>
                    <a:pt x="17" y="483"/>
                  </a:lnTo>
                  <a:lnTo>
                    <a:pt x="15" y="494"/>
                  </a:lnTo>
                  <a:lnTo>
                    <a:pt x="15" y="504"/>
                  </a:lnTo>
                  <a:lnTo>
                    <a:pt x="18" y="515"/>
                  </a:lnTo>
                  <a:lnTo>
                    <a:pt x="22" y="526"/>
                  </a:lnTo>
                  <a:lnTo>
                    <a:pt x="24" y="529"/>
                  </a:lnTo>
                  <a:lnTo>
                    <a:pt x="24" y="532"/>
                  </a:lnTo>
                  <a:lnTo>
                    <a:pt x="25" y="533"/>
                  </a:lnTo>
                  <a:lnTo>
                    <a:pt x="28" y="536"/>
                  </a:lnTo>
                  <a:lnTo>
                    <a:pt x="29" y="537"/>
                  </a:lnTo>
                  <a:lnTo>
                    <a:pt x="31" y="540"/>
                  </a:lnTo>
                  <a:lnTo>
                    <a:pt x="32" y="541"/>
                  </a:lnTo>
                  <a:lnTo>
                    <a:pt x="35" y="543"/>
                  </a:lnTo>
                  <a:lnTo>
                    <a:pt x="40" y="540"/>
                  </a:lnTo>
                  <a:lnTo>
                    <a:pt x="46" y="538"/>
                  </a:lnTo>
                  <a:lnTo>
                    <a:pt x="51" y="536"/>
                  </a:lnTo>
                  <a:lnTo>
                    <a:pt x="57" y="532"/>
                  </a:lnTo>
                  <a:lnTo>
                    <a:pt x="63" y="529"/>
                  </a:lnTo>
                  <a:lnTo>
                    <a:pt x="67" y="525"/>
                  </a:lnTo>
                  <a:lnTo>
                    <a:pt x="71" y="519"/>
                  </a:lnTo>
                  <a:lnTo>
                    <a:pt x="74" y="515"/>
                  </a:lnTo>
                  <a:lnTo>
                    <a:pt x="65" y="507"/>
                  </a:lnTo>
                  <a:lnTo>
                    <a:pt x="65" y="497"/>
                  </a:lnTo>
                  <a:lnTo>
                    <a:pt x="65" y="488"/>
                  </a:lnTo>
                  <a:lnTo>
                    <a:pt x="65" y="480"/>
                  </a:lnTo>
                  <a:lnTo>
                    <a:pt x="67" y="472"/>
                  </a:lnTo>
                  <a:lnTo>
                    <a:pt x="72" y="455"/>
                  </a:lnTo>
                  <a:lnTo>
                    <a:pt x="76" y="439"/>
                  </a:lnTo>
                  <a:lnTo>
                    <a:pt x="82" y="422"/>
                  </a:lnTo>
                  <a:lnTo>
                    <a:pt x="86" y="407"/>
                  </a:lnTo>
                  <a:lnTo>
                    <a:pt x="87" y="398"/>
                  </a:lnTo>
                  <a:lnTo>
                    <a:pt x="89" y="390"/>
                  </a:lnTo>
                  <a:lnTo>
                    <a:pt x="89" y="382"/>
                  </a:lnTo>
                  <a:lnTo>
                    <a:pt x="89" y="373"/>
                  </a:lnTo>
                  <a:lnTo>
                    <a:pt x="83" y="362"/>
                  </a:lnTo>
                  <a:lnTo>
                    <a:pt x="75" y="352"/>
                  </a:lnTo>
                  <a:lnTo>
                    <a:pt x="67" y="343"/>
                  </a:lnTo>
                  <a:lnTo>
                    <a:pt x="58" y="333"/>
                  </a:lnTo>
                  <a:lnTo>
                    <a:pt x="56" y="327"/>
                  </a:lnTo>
                  <a:lnTo>
                    <a:pt x="53" y="322"/>
                  </a:lnTo>
                  <a:lnTo>
                    <a:pt x="50" y="316"/>
                  </a:lnTo>
                  <a:lnTo>
                    <a:pt x="49" y="311"/>
                  </a:lnTo>
                  <a:lnTo>
                    <a:pt x="49" y="305"/>
                  </a:lnTo>
                  <a:lnTo>
                    <a:pt x="50" y="300"/>
                  </a:lnTo>
                  <a:lnTo>
                    <a:pt x="51" y="293"/>
                  </a:lnTo>
                  <a:lnTo>
                    <a:pt x="56" y="287"/>
                  </a:lnTo>
                  <a:lnTo>
                    <a:pt x="56" y="253"/>
                  </a:lnTo>
                  <a:lnTo>
                    <a:pt x="58" y="218"/>
                  </a:lnTo>
                  <a:lnTo>
                    <a:pt x="63" y="183"/>
                  </a:lnTo>
                  <a:lnTo>
                    <a:pt x="68" y="148"/>
                  </a:lnTo>
                  <a:lnTo>
                    <a:pt x="74" y="115"/>
                  </a:lnTo>
                  <a:lnTo>
                    <a:pt x="79" y="80"/>
                  </a:lnTo>
                  <a:lnTo>
                    <a:pt x="83" y="46"/>
                  </a:lnTo>
                  <a:lnTo>
                    <a:pt x="85" y="10"/>
                  </a:lnTo>
                  <a:lnTo>
                    <a:pt x="79" y="5"/>
                  </a:lnTo>
                  <a:lnTo>
                    <a:pt x="74" y="3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1" y="0"/>
                  </a:lnTo>
                  <a:lnTo>
                    <a:pt x="43" y="1"/>
                  </a:lnTo>
                  <a:lnTo>
                    <a:pt x="35" y="1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E0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0" name="Freeform 106"/>
            <p:cNvSpPr>
              <a:spLocks/>
            </p:cNvSpPr>
            <p:nvPr/>
          </p:nvSpPr>
          <p:spPr bwMode="auto">
            <a:xfrm>
              <a:off x="4786" y="3427"/>
              <a:ext cx="65" cy="52"/>
            </a:xfrm>
            <a:custGeom>
              <a:avLst/>
              <a:gdLst>
                <a:gd name="T0" fmla="*/ 0 w 132"/>
                <a:gd name="T1" fmla="*/ 1 h 102"/>
                <a:gd name="T2" fmla="*/ 0 w 132"/>
                <a:gd name="T3" fmla="*/ 1 h 102"/>
                <a:gd name="T4" fmla="*/ 0 w 132"/>
                <a:gd name="T5" fmla="*/ 1 h 102"/>
                <a:gd name="T6" fmla="*/ 0 w 132"/>
                <a:gd name="T7" fmla="*/ 1 h 102"/>
                <a:gd name="T8" fmla="*/ 0 w 132"/>
                <a:gd name="T9" fmla="*/ 1 h 102"/>
                <a:gd name="T10" fmla="*/ 0 w 132"/>
                <a:gd name="T11" fmla="*/ 1 h 102"/>
                <a:gd name="T12" fmla="*/ 0 w 132"/>
                <a:gd name="T13" fmla="*/ 1 h 102"/>
                <a:gd name="T14" fmla="*/ 0 w 132"/>
                <a:gd name="T15" fmla="*/ 1 h 102"/>
                <a:gd name="T16" fmla="*/ 0 w 132"/>
                <a:gd name="T17" fmla="*/ 1 h 102"/>
                <a:gd name="T18" fmla="*/ 0 w 132"/>
                <a:gd name="T19" fmla="*/ 1 h 102"/>
                <a:gd name="T20" fmla="*/ 0 w 132"/>
                <a:gd name="T21" fmla="*/ 1 h 102"/>
                <a:gd name="T22" fmla="*/ 0 w 132"/>
                <a:gd name="T23" fmla="*/ 1 h 102"/>
                <a:gd name="T24" fmla="*/ 0 w 132"/>
                <a:gd name="T25" fmla="*/ 1 h 102"/>
                <a:gd name="T26" fmla="*/ 0 w 132"/>
                <a:gd name="T27" fmla="*/ 1 h 102"/>
                <a:gd name="T28" fmla="*/ 0 w 132"/>
                <a:gd name="T29" fmla="*/ 1 h 102"/>
                <a:gd name="T30" fmla="*/ 0 w 132"/>
                <a:gd name="T31" fmla="*/ 1 h 102"/>
                <a:gd name="T32" fmla="*/ 0 w 132"/>
                <a:gd name="T33" fmla="*/ 1 h 102"/>
                <a:gd name="T34" fmla="*/ 0 w 132"/>
                <a:gd name="T35" fmla="*/ 1 h 102"/>
                <a:gd name="T36" fmla="*/ 0 w 132"/>
                <a:gd name="T37" fmla="*/ 1 h 102"/>
                <a:gd name="T38" fmla="*/ 0 w 132"/>
                <a:gd name="T39" fmla="*/ 1 h 102"/>
                <a:gd name="T40" fmla="*/ 0 w 132"/>
                <a:gd name="T41" fmla="*/ 1 h 102"/>
                <a:gd name="T42" fmla="*/ 0 w 132"/>
                <a:gd name="T43" fmla="*/ 1 h 102"/>
                <a:gd name="T44" fmla="*/ 0 w 132"/>
                <a:gd name="T45" fmla="*/ 1 h 102"/>
                <a:gd name="T46" fmla="*/ 0 w 132"/>
                <a:gd name="T47" fmla="*/ 1 h 102"/>
                <a:gd name="T48" fmla="*/ 0 w 132"/>
                <a:gd name="T49" fmla="*/ 1 h 102"/>
                <a:gd name="T50" fmla="*/ 0 w 132"/>
                <a:gd name="T51" fmla="*/ 1 h 102"/>
                <a:gd name="T52" fmla="*/ 0 w 132"/>
                <a:gd name="T53" fmla="*/ 0 h 102"/>
                <a:gd name="T54" fmla="*/ 0 w 132"/>
                <a:gd name="T55" fmla="*/ 1 h 102"/>
                <a:gd name="T56" fmla="*/ 0 w 132"/>
                <a:gd name="T57" fmla="*/ 1 h 102"/>
                <a:gd name="T58" fmla="*/ 0 w 132"/>
                <a:gd name="T59" fmla="*/ 1 h 102"/>
                <a:gd name="T60" fmla="*/ 0 w 132"/>
                <a:gd name="T61" fmla="*/ 1 h 102"/>
                <a:gd name="T62" fmla="*/ 0 w 132"/>
                <a:gd name="T63" fmla="*/ 1 h 102"/>
                <a:gd name="T64" fmla="*/ 0 w 132"/>
                <a:gd name="T65" fmla="*/ 1 h 102"/>
                <a:gd name="T66" fmla="*/ 0 w 132"/>
                <a:gd name="T67" fmla="*/ 1 h 102"/>
                <a:gd name="T68" fmla="*/ 0 w 132"/>
                <a:gd name="T69" fmla="*/ 1 h 102"/>
                <a:gd name="T70" fmla="*/ 0 w 132"/>
                <a:gd name="T71" fmla="*/ 1 h 102"/>
                <a:gd name="T72" fmla="*/ 0 w 132"/>
                <a:gd name="T73" fmla="*/ 1 h 10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2" h="102">
                  <a:moveTo>
                    <a:pt x="18" y="57"/>
                  </a:moveTo>
                  <a:lnTo>
                    <a:pt x="21" y="58"/>
                  </a:lnTo>
                  <a:lnTo>
                    <a:pt x="22" y="58"/>
                  </a:lnTo>
                  <a:lnTo>
                    <a:pt x="25" y="59"/>
                  </a:lnTo>
                  <a:lnTo>
                    <a:pt x="28" y="59"/>
                  </a:lnTo>
                  <a:lnTo>
                    <a:pt x="29" y="61"/>
                  </a:lnTo>
                  <a:lnTo>
                    <a:pt x="32" y="61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6" y="64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9" y="66"/>
                  </a:lnTo>
                  <a:lnTo>
                    <a:pt x="40" y="68"/>
                  </a:lnTo>
                  <a:lnTo>
                    <a:pt x="40" y="76"/>
                  </a:lnTo>
                  <a:lnTo>
                    <a:pt x="36" y="79"/>
                  </a:lnTo>
                  <a:lnTo>
                    <a:pt x="32" y="82"/>
                  </a:lnTo>
                  <a:lnTo>
                    <a:pt x="27" y="82"/>
                  </a:lnTo>
                  <a:lnTo>
                    <a:pt x="22" y="83"/>
                  </a:lnTo>
                  <a:lnTo>
                    <a:pt x="17" y="84"/>
                  </a:lnTo>
                  <a:lnTo>
                    <a:pt x="13" y="84"/>
                  </a:lnTo>
                  <a:lnTo>
                    <a:pt x="7" y="86"/>
                  </a:lnTo>
                  <a:lnTo>
                    <a:pt x="4" y="89"/>
                  </a:lnTo>
                  <a:lnTo>
                    <a:pt x="2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2" y="101"/>
                  </a:lnTo>
                  <a:lnTo>
                    <a:pt x="10" y="102"/>
                  </a:lnTo>
                  <a:lnTo>
                    <a:pt x="17" y="102"/>
                  </a:lnTo>
                  <a:lnTo>
                    <a:pt x="25" y="102"/>
                  </a:lnTo>
                  <a:lnTo>
                    <a:pt x="32" y="101"/>
                  </a:lnTo>
                  <a:lnTo>
                    <a:pt x="45" y="97"/>
                  </a:lnTo>
                  <a:lnTo>
                    <a:pt x="58" y="93"/>
                  </a:lnTo>
                  <a:lnTo>
                    <a:pt x="70" y="86"/>
                  </a:lnTo>
                  <a:lnTo>
                    <a:pt x="82" y="77"/>
                  </a:lnTo>
                  <a:lnTo>
                    <a:pt x="95" y="71"/>
                  </a:lnTo>
                  <a:lnTo>
                    <a:pt x="107" y="62"/>
                  </a:lnTo>
                  <a:lnTo>
                    <a:pt x="111" y="57"/>
                  </a:lnTo>
                  <a:lnTo>
                    <a:pt x="115" y="51"/>
                  </a:lnTo>
                  <a:lnTo>
                    <a:pt x="119" y="44"/>
                  </a:lnTo>
                  <a:lnTo>
                    <a:pt x="124" y="39"/>
                  </a:lnTo>
                  <a:lnTo>
                    <a:pt x="128" y="32"/>
                  </a:lnTo>
                  <a:lnTo>
                    <a:pt x="131" y="26"/>
                  </a:lnTo>
                  <a:lnTo>
                    <a:pt x="132" y="19"/>
                  </a:lnTo>
                  <a:lnTo>
                    <a:pt x="131" y="11"/>
                  </a:lnTo>
                  <a:lnTo>
                    <a:pt x="85" y="0"/>
                  </a:lnTo>
                  <a:lnTo>
                    <a:pt x="79" y="1"/>
                  </a:lnTo>
                  <a:lnTo>
                    <a:pt x="75" y="3"/>
                  </a:lnTo>
                  <a:lnTo>
                    <a:pt x="71" y="4"/>
                  </a:lnTo>
                  <a:lnTo>
                    <a:pt x="68" y="7"/>
                  </a:lnTo>
                  <a:lnTo>
                    <a:pt x="63" y="14"/>
                  </a:lnTo>
                  <a:lnTo>
                    <a:pt x="58" y="22"/>
                  </a:lnTo>
                  <a:lnTo>
                    <a:pt x="56" y="32"/>
                  </a:lnTo>
                  <a:lnTo>
                    <a:pt x="50" y="40"/>
                  </a:lnTo>
                  <a:lnTo>
                    <a:pt x="47" y="44"/>
                  </a:lnTo>
                  <a:lnTo>
                    <a:pt x="45" y="47"/>
                  </a:lnTo>
                  <a:lnTo>
                    <a:pt x="39" y="50"/>
                  </a:lnTo>
                  <a:lnTo>
                    <a:pt x="35" y="53"/>
                  </a:lnTo>
                  <a:lnTo>
                    <a:pt x="32" y="53"/>
                  </a:lnTo>
                  <a:lnTo>
                    <a:pt x="31" y="54"/>
                  </a:lnTo>
                  <a:lnTo>
                    <a:pt x="28" y="54"/>
                  </a:lnTo>
                  <a:lnTo>
                    <a:pt x="27" y="54"/>
                  </a:lnTo>
                  <a:lnTo>
                    <a:pt x="24" y="55"/>
                  </a:lnTo>
                  <a:lnTo>
                    <a:pt x="22" y="55"/>
                  </a:lnTo>
                  <a:lnTo>
                    <a:pt x="20" y="55"/>
                  </a:lnTo>
                  <a:lnTo>
                    <a:pt x="18" y="57"/>
                  </a:lnTo>
                  <a:close/>
                </a:path>
              </a:pathLst>
            </a:custGeom>
            <a:solidFill>
              <a:srgbClr val="85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1" name="Freeform 107"/>
            <p:cNvSpPr>
              <a:spLocks/>
            </p:cNvSpPr>
            <p:nvPr/>
          </p:nvSpPr>
          <p:spPr bwMode="auto">
            <a:xfrm>
              <a:off x="4435" y="3476"/>
              <a:ext cx="398" cy="180"/>
            </a:xfrm>
            <a:custGeom>
              <a:avLst/>
              <a:gdLst>
                <a:gd name="T0" fmla="*/ 2 w 797"/>
                <a:gd name="T1" fmla="*/ 1 h 359"/>
                <a:gd name="T2" fmla="*/ 2 w 797"/>
                <a:gd name="T3" fmla="*/ 1 h 359"/>
                <a:gd name="T4" fmla="*/ 2 w 797"/>
                <a:gd name="T5" fmla="*/ 1 h 359"/>
                <a:gd name="T6" fmla="*/ 2 w 797"/>
                <a:gd name="T7" fmla="*/ 1 h 359"/>
                <a:gd name="T8" fmla="*/ 2 w 797"/>
                <a:gd name="T9" fmla="*/ 1 h 359"/>
                <a:gd name="T10" fmla="*/ 2 w 797"/>
                <a:gd name="T11" fmla="*/ 1 h 359"/>
                <a:gd name="T12" fmla="*/ 2 w 797"/>
                <a:gd name="T13" fmla="*/ 1 h 359"/>
                <a:gd name="T14" fmla="*/ 2 w 797"/>
                <a:gd name="T15" fmla="*/ 1 h 359"/>
                <a:gd name="T16" fmla="*/ 2 w 797"/>
                <a:gd name="T17" fmla="*/ 1 h 359"/>
                <a:gd name="T18" fmla="*/ 2 w 797"/>
                <a:gd name="T19" fmla="*/ 2 h 359"/>
                <a:gd name="T20" fmla="*/ 1 w 797"/>
                <a:gd name="T21" fmla="*/ 2 h 359"/>
                <a:gd name="T22" fmla="*/ 1 w 797"/>
                <a:gd name="T23" fmla="*/ 2 h 359"/>
                <a:gd name="T24" fmla="*/ 1 w 797"/>
                <a:gd name="T25" fmla="*/ 2 h 359"/>
                <a:gd name="T26" fmla="*/ 1 w 797"/>
                <a:gd name="T27" fmla="*/ 2 h 359"/>
                <a:gd name="T28" fmla="*/ 0 w 797"/>
                <a:gd name="T29" fmla="*/ 2 h 359"/>
                <a:gd name="T30" fmla="*/ 0 w 797"/>
                <a:gd name="T31" fmla="*/ 2 h 359"/>
                <a:gd name="T32" fmla="*/ 0 w 797"/>
                <a:gd name="T33" fmla="*/ 2 h 359"/>
                <a:gd name="T34" fmla="*/ 0 w 797"/>
                <a:gd name="T35" fmla="*/ 2 h 359"/>
                <a:gd name="T36" fmla="*/ 0 w 797"/>
                <a:gd name="T37" fmla="*/ 2 h 359"/>
                <a:gd name="T38" fmla="*/ 0 w 797"/>
                <a:gd name="T39" fmla="*/ 2 h 359"/>
                <a:gd name="T40" fmla="*/ 0 w 797"/>
                <a:gd name="T41" fmla="*/ 2 h 359"/>
                <a:gd name="T42" fmla="*/ 0 w 797"/>
                <a:gd name="T43" fmla="*/ 2 h 359"/>
                <a:gd name="T44" fmla="*/ 0 w 797"/>
                <a:gd name="T45" fmla="*/ 2 h 359"/>
                <a:gd name="T46" fmla="*/ 0 w 797"/>
                <a:gd name="T47" fmla="*/ 2 h 359"/>
                <a:gd name="T48" fmla="*/ 0 w 797"/>
                <a:gd name="T49" fmla="*/ 2 h 359"/>
                <a:gd name="T50" fmla="*/ 0 w 797"/>
                <a:gd name="T51" fmla="*/ 2 h 359"/>
                <a:gd name="T52" fmla="*/ 0 w 797"/>
                <a:gd name="T53" fmla="*/ 2 h 359"/>
                <a:gd name="T54" fmla="*/ 1 w 797"/>
                <a:gd name="T55" fmla="*/ 2 h 359"/>
                <a:gd name="T56" fmla="*/ 1 w 797"/>
                <a:gd name="T57" fmla="*/ 2 h 359"/>
                <a:gd name="T58" fmla="*/ 1 w 797"/>
                <a:gd name="T59" fmla="*/ 2 h 359"/>
                <a:gd name="T60" fmla="*/ 1 w 797"/>
                <a:gd name="T61" fmla="*/ 2 h 359"/>
                <a:gd name="T62" fmla="*/ 1 w 797"/>
                <a:gd name="T63" fmla="*/ 2 h 359"/>
                <a:gd name="T64" fmla="*/ 2 w 797"/>
                <a:gd name="T65" fmla="*/ 2 h 359"/>
                <a:gd name="T66" fmla="*/ 2 w 797"/>
                <a:gd name="T67" fmla="*/ 1 h 359"/>
                <a:gd name="T68" fmla="*/ 2 w 797"/>
                <a:gd name="T69" fmla="*/ 1 h 359"/>
                <a:gd name="T70" fmla="*/ 2 w 797"/>
                <a:gd name="T71" fmla="*/ 1 h 359"/>
                <a:gd name="T72" fmla="*/ 2 w 797"/>
                <a:gd name="T73" fmla="*/ 1 h 359"/>
                <a:gd name="T74" fmla="*/ 2 w 797"/>
                <a:gd name="T75" fmla="*/ 1 h 359"/>
                <a:gd name="T76" fmla="*/ 3 w 797"/>
                <a:gd name="T77" fmla="*/ 1 h 359"/>
                <a:gd name="T78" fmla="*/ 3 w 797"/>
                <a:gd name="T79" fmla="*/ 1 h 359"/>
                <a:gd name="T80" fmla="*/ 3 w 797"/>
                <a:gd name="T81" fmla="*/ 1 h 359"/>
                <a:gd name="T82" fmla="*/ 2 w 797"/>
                <a:gd name="T83" fmla="*/ 1 h 359"/>
                <a:gd name="T84" fmla="*/ 2 w 797"/>
                <a:gd name="T85" fmla="*/ 1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7" h="359">
                  <a:moveTo>
                    <a:pt x="721" y="32"/>
                  </a:moveTo>
                  <a:lnTo>
                    <a:pt x="721" y="32"/>
                  </a:lnTo>
                  <a:lnTo>
                    <a:pt x="721" y="33"/>
                  </a:lnTo>
                  <a:lnTo>
                    <a:pt x="716" y="44"/>
                  </a:lnTo>
                  <a:lnTo>
                    <a:pt x="711" y="57"/>
                  </a:lnTo>
                  <a:lnTo>
                    <a:pt x="704" y="67"/>
                  </a:lnTo>
                  <a:lnTo>
                    <a:pt x="697" y="78"/>
                  </a:lnTo>
                  <a:lnTo>
                    <a:pt x="689" y="87"/>
                  </a:lnTo>
                  <a:lnTo>
                    <a:pt x="680" y="98"/>
                  </a:lnTo>
                  <a:lnTo>
                    <a:pt x="673" y="108"/>
                  </a:lnTo>
                  <a:lnTo>
                    <a:pt x="666" y="119"/>
                  </a:lnTo>
                  <a:lnTo>
                    <a:pt x="655" y="136"/>
                  </a:lnTo>
                  <a:lnTo>
                    <a:pt x="646" y="154"/>
                  </a:lnTo>
                  <a:lnTo>
                    <a:pt x="633" y="172"/>
                  </a:lnTo>
                  <a:lnTo>
                    <a:pt x="622" y="190"/>
                  </a:lnTo>
                  <a:lnTo>
                    <a:pt x="608" y="207"/>
                  </a:lnTo>
                  <a:lnTo>
                    <a:pt x="594" y="223"/>
                  </a:lnTo>
                  <a:lnTo>
                    <a:pt x="586" y="230"/>
                  </a:lnTo>
                  <a:lnTo>
                    <a:pt x="579" y="237"/>
                  </a:lnTo>
                  <a:lnTo>
                    <a:pt x="571" y="243"/>
                  </a:lnTo>
                  <a:lnTo>
                    <a:pt x="561" y="248"/>
                  </a:lnTo>
                  <a:lnTo>
                    <a:pt x="551" y="254"/>
                  </a:lnTo>
                  <a:lnTo>
                    <a:pt x="540" y="257"/>
                  </a:lnTo>
                  <a:lnTo>
                    <a:pt x="526" y="260"/>
                  </a:lnTo>
                  <a:lnTo>
                    <a:pt x="514" y="262"/>
                  </a:lnTo>
                  <a:lnTo>
                    <a:pt x="500" y="264"/>
                  </a:lnTo>
                  <a:lnTo>
                    <a:pt x="486" y="265"/>
                  </a:lnTo>
                  <a:lnTo>
                    <a:pt x="474" y="268"/>
                  </a:lnTo>
                  <a:lnTo>
                    <a:pt x="462" y="269"/>
                  </a:lnTo>
                  <a:lnTo>
                    <a:pt x="301" y="290"/>
                  </a:lnTo>
                  <a:lnTo>
                    <a:pt x="295" y="291"/>
                  </a:lnTo>
                  <a:lnTo>
                    <a:pt x="288" y="294"/>
                  </a:lnTo>
                  <a:lnTo>
                    <a:pt x="281" y="298"/>
                  </a:lnTo>
                  <a:lnTo>
                    <a:pt x="272" y="301"/>
                  </a:lnTo>
                  <a:lnTo>
                    <a:pt x="265" y="305"/>
                  </a:lnTo>
                  <a:lnTo>
                    <a:pt x="258" y="308"/>
                  </a:lnTo>
                  <a:lnTo>
                    <a:pt x="251" y="311"/>
                  </a:lnTo>
                  <a:lnTo>
                    <a:pt x="245" y="311"/>
                  </a:lnTo>
                  <a:lnTo>
                    <a:pt x="242" y="314"/>
                  </a:lnTo>
                  <a:lnTo>
                    <a:pt x="240" y="316"/>
                  </a:lnTo>
                  <a:lnTo>
                    <a:pt x="238" y="319"/>
                  </a:lnTo>
                  <a:lnTo>
                    <a:pt x="235" y="321"/>
                  </a:lnTo>
                  <a:lnTo>
                    <a:pt x="232" y="322"/>
                  </a:lnTo>
                  <a:lnTo>
                    <a:pt x="229" y="323"/>
                  </a:lnTo>
                  <a:lnTo>
                    <a:pt x="227" y="325"/>
                  </a:lnTo>
                  <a:lnTo>
                    <a:pt x="224" y="326"/>
                  </a:lnTo>
                  <a:lnTo>
                    <a:pt x="218" y="328"/>
                  </a:lnTo>
                  <a:lnTo>
                    <a:pt x="213" y="329"/>
                  </a:lnTo>
                  <a:lnTo>
                    <a:pt x="207" y="330"/>
                  </a:lnTo>
                  <a:lnTo>
                    <a:pt x="200" y="330"/>
                  </a:lnTo>
                  <a:lnTo>
                    <a:pt x="195" y="332"/>
                  </a:lnTo>
                  <a:lnTo>
                    <a:pt x="189" y="330"/>
                  </a:lnTo>
                  <a:lnTo>
                    <a:pt x="182" y="330"/>
                  </a:lnTo>
                  <a:lnTo>
                    <a:pt x="175" y="329"/>
                  </a:lnTo>
                  <a:lnTo>
                    <a:pt x="154" y="325"/>
                  </a:lnTo>
                  <a:lnTo>
                    <a:pt x="134" y="319"/>
                  </a:lnTo>
                  <a:lnTo>
                    <a:pt x="111" y="314"/>
                  </a:lnTo>
                  <a:lnTo>
                    <a:pt x="89" y="308"/>
                  </a:lnTo>
                  <a:lnTo>
                    <a:pt x="67" y="304"/>
                  </a:lnTo>
                  <a:lnTo>
                    <a:pt x="45" y="298"/>
                  </a:lnTo>
                  <a:lnTo>
                    <a:pt x="21" y="294"/>
                  </a:lnTo>
                  <a:lnTo>
                    <a:pt x="0" y="291"/>
                  </a:lnTo>
                  <a:lnTo>
                    <a:pt x="10" y="303"/>
                  </a:lnTo>
                  <a:lnTo>
                    <a:pt x="20" y="314"/>
                  </a:lnTo>
                  <a:lnTo>
                    <a:pt x="32" y="322"/>
                  </a:lnTo>
                  <a:lnTo>
                    <a:pt x="43" y="330"/>
                  </a:lnTo>
                  <a:lnTo>
                    <a:pt x="56" y="337"/>
                  </a:lnTo>
                  <a:lnTo>
                    <a:pt x="70" y="343"/>
                  </a:lnTo>
                  <a:lnTo>
                    <a:pt x="84" y="347"/>
                  </a:lnTo>
                  <a:lnTo>
                    <a:pt x="97" y="351"/>
                  </a:lnTo>
                  <a:lnTo>
                    <a:pt x="111" y="354"/>
                  </a:lnTo>
                  <a:lnTo>
                    <a:pt x="127" y="357"/>
                  </a:lnTo>
                  <a:lnTo>
                    <a:pt x="142" y="358"/>
                  </a:lnTo>
                  <a:lnTo>
                    <a:pt x="156" y="359"/>
                  </a:lnTo>
                  <a:lnTo>
                    <a:pt x="186" y="358"/>
                  </a:lnTo>
                  <a:lnTo>
                    <a:pt x="217" y="357"/>
                  </a:lnTo>
                  <a:lnTo>
                    <a:pt x="242" y="347"/>
                  </a:lnTo>
                  <a:lnTo>
                    <a:pt x="267" y="340"/>
                  </a:lnTo>
                  <a:lnTo>
                    <a:pt x="293" y="333"/>
                  </a:lnTo>
                  <a:lnTo>
                    <a:pt x="319" y="328"/>
                  </a:lnTo>
                  <a:lnTo>
                    <a:pt x="344" y="321"/>
                  </a:lnTo>
                  <a:lnTo>
                    <a:pt x="371" y="312"/>
                  </a:lnTo>
                  <a:lnTo>
                    <a:pt x="382" y="308"/>
                  </a:lnTo>
                  <a:lnTo>
                    <a:pt x="394" y="304"/>
                  </a:lnTo>
                  <a:lnTo>
                    <a:pt x="407" y="297"/>
                  </a:lnTo>
                  <a:lnTo>
                    <a:pt x="418" y="291"/>
                  </a:lnTo>
                  <a:lnTo>
                    <a:pt x="431" y="287"/>
                  </a:lnTo>
                  <a:lnTo>
                    <a:pt x="444" y="286"/>
                  </a:lnTo>
                  <a:lnTo>
                    <a:pt x="458" y="283"/>
                  </a:lnTo>
                  <a:lnTo>
                    <a:pt x="474" y="282"/>
                  </a:lnTo>
                  <a:lnTo>
                    <a:pt x="487" y="280"/>
                  </a:lnTo>
                  <a:lnTo>
                    <a:pt x="500" y="278"/>
                  </a:lnTo>
                  <a:lnTo>
                    <a:pt x="512" y="273"/>
                  </a:lnTo>
                  <a:lnTo>
                    <a:pt x="522" y="268"/>
                  </a:lnTo>
                  <a:lnTo>
                    <a:pt x="555" y="260"/>
                  </a:lnTo>
                  <a:lnTo>
                    <a:pt x="587" y="250"/>
                  </a:lnTo>
                  <a:lnTo>
                    <a:pt x="618" y="239"/>
                  </a:lnTo>
                  <a:lnTo>
                    <a:pt x="648" y="226"/>
                  </a:lnTo>
                  <a:lnTo>
                    <a:pt x="664" y="219"/>
                  </a:lnTo>
                  <a:lnTo>
                    <a:pt x="678" y="211"/>
                  </a:lnTo>
                  <a:lnTo>
                    <a:pt x="691" y="201"/>
                  </a:lnTo>
                  <a:lnTo>
                    <a:pt x="704" y="191"/>
                  </a:lnTo>
                  <a:lnTo>
                    <a:pt x="716" y="180"/>
                  </a:lnTo>
                  <a:lnTo>
                    <a:pt x="729" y="168"/>
                  </a:lnTo>
                  <a:lnTo>
                    <a:pt x="740" y="155"/>
                  </a:lnTo>
                  <a:lnTo>
                    <a:pt x="750" y="140"/>
                  </a:lnTo>
                  <a:lnTo>
                    <a:pt x="757" y="123"/>
                  </a:lnTo>
                  <a:lnTo>
                    <a:pt x="765" y="107"/>
                  </a:lnTo>
                  <a:lnTo>
                    <a:pt x="775" y="89"/>
                  </a:lnTo>
                  <a:lnTo>
                    <a:pt x="783" y="72"/>
                  </a:lnTo>
                  <a:lnTo>
                    <a:pt x="791" y="55"/>
                  </a:lnTo>
                  <a:lnTo>
                    <a:pt x="796" y="37"/>
                  </a:lnTo>
                  <a:lnTo>
                    <a:pt x="797" y="29"/>
                  </a:lnTo>
                  <a:lnTo>
                    <a:pt x="797" y="19"/>
                  </a:lnTo>
                  <a:lnTo>
                    <a:pt x="796" y="10"/>
                  </a:lnTo>
                  <a:lnTo>
                    <a:pt x="793" y="0"/>
                  </a:lnTo>
                  <a:lnTo>
                    <a:pt x="786" y="7"/>
                  </a:lnTo>
                  <a:lnTo>
                    <a:pt x="777" y="14"/>
                  </a:lnTo>
                  <a:lnTo>
                    <a:pt x="769" y="19"/>
                  </a:lnTo>
                  <a:lnTo>
                    <a:pt x="759" y="24"/>
                  </a:lnTo>
                  <a:lnTo>
                    <a:pt x="750" y="28"/>
                  </a:lnTo>
                  <a:lnTo>
                    <a:pt x="740" y="29"/>
                  </a:lnTo>
                  <a:lnTo>
                    <a:pt x="730" y="30"/>
                  </a:lnTo>
                  <a:lnTo>
                    <a:pt x="721" y="32"/>
                  </a:lnTo>
                  <a:close/>
                </a:path>
              </a:pathLst>
            </a:custGeom>
            <a:solidFill>
              <a:srgbClr val="C9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2" name="Freeform 108"/>
            <p:cNvSpPr>
              <a:spLocks/>
            </p:cNvSpPr>
            <p:nvPr/>
          </p:nvSpPr>
          <p:spPr bwMode="auto">
            <a:xfrm>
              <a:off x="4439" y="3527"/>
              <a:ext cx="192" cy="104"/>
            </a:xfrm>
            <a:custGeom>
              <a:avLst/>
              <a:gdLst>
                <a:gd name="T0" fmla="*/ 0 w 385"/>
                <a:gd name="T1" fmla="*/ 1 h 208"/>
                <a:gd name="T2" fmla="*/ 0 w 385"/>
                <a:gd name="T3" fmla="*/ 1 h 208"/>
                <a:gd name="T4" fmla="*/ 0 w 385"/>
                <a:gd name="T5" fmla="*/ 1 h 208"/>
                <a:gd name="T6" fmla="*/ 0 w 385"/>
                <a:gd name="T7" fmla="*/ 1 h 208"/>
                <a:gd name="T8" fmla="*/ 0 w 385"/>
                <a:gd name="T9" fmla="*/ 1 h 208"/>
                <a:gd name="T10" fmla="*/ 0 w 385"/>
                <a:gd name="T11" fmla="*/ 1 h 208"/>
                <a:gd name="T12" fmla="*/ 0 w 385"/>
                <a:gd name="T13" fmla="*/ 1 h 208"/>
                <a:gd name="T14" fmla="*/ 0 w 385"/>
                <a:gd name="T15" fmla="*/ 1 h 208"/>
                <a:gd name="T16" fmla="*/ 0 w 385"/>
                <a:gd name="T17" fmla="*/ 1 h 208"/>
                <a:gd name="T18" fmla="*/ 0 w 385"/>
                <a:gd name="T19" fmla="*/ 1 h 208"/>
                <a:gd name="T20" fmla="*/ 0 w 385"/>
                <a:gd name="T21" fmla="*/ 1 h 208"/>
                <a:gd name="T22" fmla="*/ 0 w 385"/>
                <a:gd name="T23" fmla="*/ 1 h 208"/>
                <a:gd name="T24" fmla="*/ 0 w 385"/>
                <a:gd name="T25" fmla="*/ 1 h 208"/>
                <a:gd name="T26" fmla="*/ 0 w 385"/>
                <a:gd name="T27" fmla="*/ 1 h 208"/>
                <a:gd name="T28" fmla="*/ 0 w 385"/>
                <a:gd name="T29" fmla="*/ 1 h 208"/>
                <a:gd name="T30" fmla="*/ 0 w 385"/>
                <a:gd name="T31" fmla="*/ 1 h 208"/>
                <a:gd name="T32" fmla="*/ 0 w 385"/>
                <a:gd name="T33" fmla="*/ 1 h 208"/>
                <a:gd name="T34" fmla="*/ 0 w 385"/>
                <a:gd name="T35" fmla="*/ 1 h 208"/>
                <a:gd name="T36" fmla="*/ 0 w 385"/>
                <a:gd name="T37" fmla="*/ 1 h 208"/>
                <a:gd name="T38" fmla="*/ 0 w 385"/>
                <a:gd name="T39" fmla="*/ 1 h 208"/>
                <a:gd name="T40" fmla="*/ 0 w 385"/>
                <a:gd name="T41" fmla="*/ 1 h 208"/>
                <a:gd name="T42" fmla="*/ 1 w 385"/>
                <a:gd name="T43" fmla="*/ 1 h 208"/>
                <a:gd name="T44" fmla="*/ 1 w 385"/>
                <a:gd name="T45" fmla="*/ 1 h 208"/>
                <a:gd name="T46" fmla="*/ 1 w 385"/>
                <a:gd name="T47" fmla="*/ 1 h 208"/>
                <a:gd name="T48" fmla="*/ 1 w 385"/>
                <a:gd name="T49" fmla="*/ 1 h 208"/>
                <a:gd name="T50" fmla="*/ 1 w 385"/>
                <a:gd name="T51" fmla="*/ 1 h 208"/>
                <a:gd name="T52" fmla="*/ 1 w 385"/>
                <a:gd name="T53" fmla="*/ 1 h 208"/>
                <a:gd name="T54" fmla="*/ 1 w 385"/>
                <a:gd name="T55" fmla="*/ 1 h 208"/>
                <a:gd name="T56" fmla="*/ 1 w 385"/>
                <a:gd name="T57" fmla="*/ 1 h 208"/>
                <a:gd name="T58" fmla="*/ 1 w 385"/>
                <a:gd name="T59" fmla="*/ 1 h 208"/>
                <a:gd name="T60" fmla="*/ 1 w 385"/>
                <a:gd name="T61" fmla="*/ 1 h 208"/>
                <a:gd name="T62" fmla="*/ 1 w 385"/>
                <a:gd name="T63" fmla="*/ 1 h 208"/>
                <a:gd name="T64" fmla="*/ 1 w 385"/>
                <a:gd name="T65" fmla="*/ 1 h 208"/>
                <a:gd name="T66" fmla="*/ 1 w 385"/>
                <a:gd name="T67" fmla="*/ 1 h 208"/>
                <a:gd name="T68" fmla="*/ 1 w 385"/>
                <a:gd name="T69" fmla="*/ 1 h 208"/>
                <a:gd name="T70" fmla="*/ 1 w 385"/>
                <a:gd name="T71" fmla="*/ 1 h 208"/>
                <a:gd name="T72" fmla="*/ 1 w 385"/>
                <a:gd name="T73" fmla="*/ 1 h 208"/>
                <a:gd name="T74" fmla="*/ 1 w 385"/>
                <a:gd name="T75" fmla="*/ 1 h 208"/>
                <a:gd name="T76" fmla="*/ 1 w 385"/>
                <a:gd name="T77" fmla="*/ 1 h 208"/>
                <a:gd name="T78" fmla="*/ 1 w 385"/>
                <a:gd name="T79" fmla="*/ 1 h 208"/>
                <a:gd name="T80" fmla="*/ 1 w 385"/>
                <a:gd name="T81" fmla="*/ 1 h 208"/>
                <a:gd name="T82" fmla="*/ 1 w 385"/>
                <a:gd name="T83" fmla="*/ 1 h 208"/>
                <a:gd name="T84" fmla="*/ 1 w 385"/>
                <a:gd name="T85" fmla="*/ 1 h 208"/>
                <a:gd name="T86" fmla="*/ 1 w 385"/>
                <a:gd name="T87" fmla="*/ 1 h 208"/>
                <a:gd name="T88" fmla="*/ 1 w 385"/>
                <a:gd name="T89" fmla="*/ 1 h 208"/>
                <a:gd name="T90" fmla="*/ 1 w 385"/>
                <a:gd name="T91" fmla="*/ 1 h 208"/>
                <a:gd name="T92" fmla="*/ 1 w 385"/>
                <a:gd name="T93" fmla="*/ 1 h 208"/>
                <a:gd name="T94" fmla="*/ 1 w 385"/>
                <a:gd name="T95" fmla="*/ 1 h 208"/>
                <a:gd name="T96" fmla="*/ 1 w 385"/>
                <a:gd name="T97" fmla="*/ 1 h 208"/>
                <a:gd name="T98" fmla="*/ 1 w 385"/>
                <a:gd name="T99" fmla="*/ 1 h 208"/>
                <a:gd name="T100" fmla="*/ 1 w 385"/>
                <a:gd name="T101" fmla="*/ 1 h 208"/>
                <a:gd name="T102" fmla="*/ 1 w 385"/>
                <a:gd name="T103" fmla="*/ 1 h 208"/>
                <a:gd name="T104" fmla="*/ 1 w 385"/>
                <a:gd name="T105" fmla="*/ 1 h 208"/>
                <a:gd name="T106" fmla="*/ 1 w 385"/>
                <a:gd name="T107" fmla="*/ 0 h 20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85" h="208">
                  <a:moveTo>
                    <a:pt x="279" y="0"/>
                  </a:moveTo>
                  <a:lnTo>
                    <a:pt x="211" y="3"/>
                  </a:lnTo>
                  <a:lnTo>
                    <a:pt x="190" y="6"/>
                  </a:lnTo>
                  <a:lnTo>
                    <a:pt x="168" y="9"/>
                  </a:lnTo>
                  <a:lnTo>
                    <a:pt x="147" y="10"/>
                  </a:lnTo>
                  <a:lnTo>
                    <a:pt x="125" y="11"/>
                  </a:lnTo>
                  <a:lnTo>
                    <a:pt x="104" y="14"/>
                  </a:lnTo>
                  <a:lnTo>
                    <a:pt x="84" y="20"/>
                  </a:lnTo>
                  <a:lnTo>
                    <a:pt x="74" y="22"/>
                  </a:lnTo>
                  <a:lnTo>
                    <a:pt x="64" y="27"/>
                  </a:lnTo>
                  <a:lnTo>
                    <a:pt x="54" y="32"/>
                  </a:lnTo>
                  <a:lnTo>
                    <a:pt x="45" y="38"/>
                  </a:lnTo>
                  <a:lnTo>
                    <a:pt x="38" y="42"/>
                  </a:lnTo>
                  <a:lnTo>
                    <a:pt x="31" y="47"/>
                  </a:lnTo>
                  <a:lnTo>
                    <a:pt x="24" y="53"/>
                  </a:lnTo>
                  <a:lnTo>
                    <a:pt x="16" y="60"/>
                  </a:lnTo>
                  <a:lnTo>
                    <a:pt x="10" y="67"/>
                  </a:lnTo>
                  <a:lnTo>
                    <a:pt x="4" y="75"/>
                  </a:lnTo>
                  <a:lnTo>
                    <a:pt x="2" y="82"/>
                  </a:lnTo>
                  <a:lnTo>
                    <a:pt x="0" y="90"/>
                  </a:lnTo>
                  <a:lnTo>
                    <a:pt x="0" y="97"/>
                  </a:lnTo>
                  <a:lnTo>
                    <a:pt x="2" y="103"/>
                  </a:lnTo>
                  <a:lnTo>
                    <a:pt x="3" y="110"/>
                  </a:lnTo>
                  <a:lnTo>
                    <a:pt x="4" y="115"/>
                  </a:lnTo>
                  <a:lnTo>
                    <a:pt x="6" y="122"/>
                  </a:lnTo>
                  <a:lnTo>
                    <a:pt x="7" y="128"/>
                  </a:lnTo>
                  <a:lnTo>
                    <a:pt x="9" y="134"/>
                  </a:lnTo>
                  <a:lnTo>
                    <a:pt x="9" y="139"/>
                  </a:lnTo>
                  <a:lnTo>
                    <a:pt x="79" y="182"/>
                  </a:lnTo>
                  <a:lnTo>
                    <a:pt x="115" y="197"/>
                  </a:lnTo>
                  <a:lnTo>
                    <a:pt x="129" y="202"/>
                  </a:lnTo>
                  <a:lnTo>
                    <a:pt x="143" y="204"/>
                  </a:lnTo>
                  <a:lnTo>
                    <a:pt x="158" y="207"/>
                  </a:lnTo>
                  <a:lnTo>
                    <a:pt x="174" y="208"/>
                  </a:lnTo>
                  <a:lnTo>
                    <a:pt x="188" y="208"/>
                  </a:lnTo>
                  <a:lnTo>
                    <a:pt x="203" y="208"/>
                  </a:lnTo>
                  <a:lnTo>
                    <a:pt x="218" y="207"/>
                  </a:lnTo>
                  <a:lnTo>
                    <a:pt x="232" y="206"/>
                  </a:lnTo>
                  <a:lnTo>
                    <a:pt x="236" y="204"/>
                  </a:lnTo>
                  <a:lnTo>
                    <a:pt x="240" y="203"/>
                  </a:lnTo>
                  <a:lnTo>
                    <a:pt x="244" y="202"/>
                  </a:lnTo>
                  <a:lnTo>
                    <a:pt x="250" y="199"/>
                  </a:lnTo>
                  <a:lnTo>
                    <a:pt x="254" y="197"/>
                  </a:lnTo>
                  <a:lnTo>
                    <a:pt x="260" y="195"/>
                  </a:lnTo>
                  <a:lnTo>
                    <a:pt x="264" y="193"/>
                  </a:lnTo>
                  <a:lnTo>
                    <a:pt x="268" y="193"/>
                  </a:lnTo>
                  <a:lnTo>
                    <a:pt x="296" y="188"/>
                  </a:lnTo>
                  <a:lnTo>
                    <a:pt x="304" y="186"/>
                  </a:lnTo>
                  <a:lnTo>
                    <a:pt x="314" y="186"/>
                  </a:lnTo>
                  <a:lnTo>
                    <a:pt x="325" y="185"/>
                  </a:lnTo>
                  <a:lnTo>
                    <a:pt x="335" y="185"/>
                  </a:lnTo>
                  <a:lnTo>
                    <a:pt x="344" y="183"/>
                  </a:lnTo>
                  <a:lnTo>
                    <a:pt x="354" y="181"/>
                  </a:lnTo>
                  <a:lnTo>
                    <a:pt x="364" y="178"/>
                  </a:lnTo>
                  <a:lnTo>
                    <a:pt x="371" y="174"/>
                  </a:lnTo>
                  <a:lnTo>
                    <a:pt x="375" y="170"/>
                  </a:lnTo>
                  <a:lnTo>
                    <a:pt x="379" y="164"/>
                  </a:lnTo>
                  <a:lnTo>
                    <a:pt x="382" y="159"/>
                  </a:lnTo>
                  <a:lnTo>
                    <a:pt x="383" y="153"/>
                  </a:lnTo>
                  <a:lnTo>
                    <a:pt x="385" y="142"/>
                  </a:lnTo>
                  <a:lnTo>
                    <a:pt x="383" y="128"/>
                  </a:lnTo>
                  <a:lnTo>
                    <a:pt x="379" y="115"/>
                  </a:lnTo>
                  <a:lnTo>
                    <a:pt x="375" y="103"/>
                  </a:lnTo>
                  <a:lnTo>
                    <a:pt x="371" y="92"/>
                  </a:lnTo>
                  <a:lnTo>
                    <a:pt x="365" y="82"/>
                  </a:lnTo>
                  <a:lnTo>
                    <a:pt x="361" y="72"/>
                  </a:lnTo>
                  <a:lnTo>
                    <a:pt x="354" y="64"/>
                  </a:lnTo>
                  <a:lnTo>
                    <a:pt x="347" y="57"/>
                  </a:lnTo>
                  <a:lnTo>
                    <a:pt x="340" y="50"/>
                  </a:lnTo>
                  <a:lnTo>
                    <a:pt x="332" y="43"/>
                  </a:lnTo>
                  <a:lnTo>
                    <a:pt x="325" y="36"/>
                  </a:lnTo>
                  <a:lnTo>
                    <a:pt x="318" y="29"/>
                  </a:lnTo>
                  <a:lnTo>
                    <a:pt x="311" y="22"/>
                  </a:lnTo>
                  <a:lnTo>
                    <a:pt x="311" y="21"/>
                  </a:lnTo>
                  <a:lnTo>
                    <a:pt x="310" y="20"/>
                  </a:lnTo>
                  <a:lnTo>
                    <a:pt x="308" y="20"/>
                  </a:lnTo>
                  <a:lnTo>
                    <a:pt x="308" y="18"/>
                  </a:lnTo>
                  <a:lnTo>
                    <a:pt x="307" y="18"/>
                  </a:lnTo>
                  <a:lnTo>
                    <a:pt x="307" y="17"/>
                  </a:lnTo>
                  <a:lnTo>
                    <a:pt x="306" y="17"/>
                  </a:lnTo>
                  <a:lnTo>
                    <a:pt x="306" y="16"/>
                  </a:lnTo>
                  <a:lnTo>
                    <a:pt x="304" y="16"/>
                  </a:lnTo>
                  <a:lnTo>
                    <a:pt x="303" y="14"/>
                  </a:lnTo>
                  <a:lnTo>
                    <a:pt x="301" y="13"/>
                  </a:lnTo>
                  <a:lnTo>
                    <a:pt x="300" y="13"/>
                  </a:lnTo>
                  <a:lnTo>
                    <a:pt x="299" y="11"/>
                  </a:lnTo>
                  <a:lnTo>
                    <a:pt x="299" y="10"/>
                  </a:lnTo>
                  <a:lnTo>
                    <a:pt x="297" y="10"/>
                  </a:lnTo>
                  <a:lnTo>
                    <a:pt x="296" y="10"/>
                  </a:lnTo>
                  <a:lnTo>
                    <a:pt x="294" y="10"/>
                  </a:lnTo>
                  <a:lnTo>
                    <a:pt x="294" y="9"/>
                  </a:lnTo>
                  <a:lnTo>
                    <a:pt x="293" y="7"/>
                  </a:lnTo>
                  <a:lnTo>
                    <a:pt x="292" y="7"/>
                  </a:lnTo>
                  <a:lnTo>
                    <a:pt x="290" y="6"/>
                  </a:lnTo>
                  <a:lnTo>
                    <a:pt x="289" y="6"/>
                  </a:lnTo>
                  <a:lnTo>
                    <a:pt x="289" y="4"/>
                  </a:lnTo>
                  <a:lnTo>
                    <a:pt x="289" y="3"/>
                  </a:lnTo>
                  <a:lnTo>
                    <a:pt x="288" y="3"/>
                  </a:lnTo>
                  <a:lnTo>
                    <a:pt x="286" y="3"/>
                  </a:lnTo>
                  <a:lnTo>
                    <a:pt x="285" y="2"/>
                  </a:lnTo>
                  <a:lnTo>
                    <a:pt x="283" y="2"/>
                  </a:lnTo>
                  <a:lnTo>
                    <a:pt x="282" y="0"/>
                  </a:lnTo>
                  <a:lnTo>
                    <a:pt x="281" y="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3" name="Freeform 109"/>
            <p:cNvSpPr>
              <a:spLocks/>
            </p:cNvSpPr>
            <p:nvPr/>
          </p:nvSpPr>
          <p:spPr bwMode="auto">
            <a:xfrm>
              <a:off x="4441" y="3534"/>
              <a:ext cx="166" cy="90"/>
            </a:xfrm>
            <a:custGeom>
              <a:avLst/>
              <a:gdLst>
                <a:gd name="T0" fmla="*/ 0 w 333"/>
                <a:gd name="T1" fmla="*/ 0 h 181"/>
                <a:gd name="T2" fmla="*/ 0 w 333"/>
                <a:gd name="T3" fmla="*/ 0 h 181"/>
                <a:gd name="T4" fmla="*/ 0 w 333"/>
                <a:gd name="T5" fmla="*/ 0 h 181"/>
                <a:gd name="T6" fmla="*/ 0 w 333"/>
                <a:gd name="T7" fmla="*/ 0 h 181"/>
                <a:gd name="T8" fmla="*/ 0 w 333"/>
                <a:gd name="T9" fmla="*/ 0 h 181"/>
                <a:gd name="T10" fmla="*/ 0 w 333"/>
                <a:gd name="T11" fmla="*/ 0 h 181"/>
                <a:gd name="T12" fmla="*/ 0 w 333"/>
                <a:gd name="T13" fmla="*/ 0 h 181"/>
                <a:gd name="T14" fmla="*/ 0 w 333"/>
                <a:gd name="T15" fmla="*/ 0 h 181"/>
                <a:gd name="T16" fmla="*/ 0 w 333"/>
                <a:gd name="T17" fmla="*/ 0 h 181"/>
                <a:gd name="T18" fmla="*/ 0 w 333"/>
                <a:gd name="T19" fmla="*/ 0 h 181"/>
                <a:gd name="T20" fmla="*/ 0 w 333"/>
                <a:gd name="T21" fmla="*/ 0 h 181"/>
                <a:gd name="T22" fmla="*/ 0 w 333"/>
                <a:gd name="T23" fmla="*/ 0 h 181"/>
                <a:gd name="T24" fmla="*/ 0 w 333"/>
                <a:gd name="T25" fmla="*/ 0 h 181"/>
                <a:gd name="T26" fmla="*/ 0 w 333"/>
                <a:gd name="T27" fmla="*/ 0 h 181"/>
                <a:gd name="T28" fmla="*/ 0 w 333"/>
                <a:gd name="T29" fmla="*/ 0 h 181"/>
                <a:gd name="T30" fmla="*/ 0 w 333"/>
                <a:gd name="T31" fmla="*/ 0 h 181"/>
                <a:gd name="T32" fmla="*/ 0 w 333"/>
                <a:gd name="T33" fmla="*/ 0 h 181"/>
                <a:gd name="T34" fmla="*/ 0 w 333"/>
                <a:gd name="T35" fmla="*/ 0 h 181"/>
                <a:gd name="T36" fmla="*/ 0 w 333"/>
                <a:gd name="T37" fmla="*/ 0 h 181"/>
                <a:gd name="T38" fmla="*/ 0 w 333"/>
                <a:gd name="T39" fmla="*/ 0 h 181"/>
                <a:gd name="T40" fmla="*/ 0 w 333"/>
                <a:gd name="T41" fmla="*/ 0 h 181"/>
                <a:gd name="T42" fmla="*/ 0 w 333"/>
                <a:gd name="T43" fmla="*/ 0 h 181"/>
                <a:gd name="T44" fmla="*/ 0 w 333"/>
                <a:gd name="T45" fmla="*/ 0 h 181"/>
                <a:gd name="T46" fmla="*/ 0 w 333"/>
                <a:gd name="T47" fmla="*/ 0 h 181"/>
                <a:gd name="T48" fmla="*/ 1 w 333"/>
                <a:gd name="T49" fmla="*/ 0 h 181"/>
                <a:gd name="T50" fmla="*/ 1 w 333"/>
                <a:gd name="T51" fmla="*/ 0 h 181"/>
                <a:gd name="T52" fmla="*/ 1 w 333"/>
                <a:gd name="T53" fmla="*/ 0 h 181"/>
                <a:gd name="T54" fmla="*/ 1 w 333"/>
                <a:gd name="T55" fmla="*/ 0 h 181"/>
                <a:gd name="T56" fmla="*/ 1 w 333"/>
                <a:gd name="T57" fmla="*/ 0 h 181"/>
                <a:gd name="T58" fmla="*/ 1 w 333"/>
                <a:gd name="T59" fmla="*/ 0 h 181"/>
                <a:gd name="T60" fmla="*/ 1 w 333"/>
                <a:gd name="T61" fmla="*/ 0 h 181"/>
                <a:gd name="T62" fmla="*/ 1 w 333"/>
                <a:gd name="T63" fmla="*/ 0 h 181"/>
                <a:gd name="T64" fmla="*/ 1 w 333"/>
                <a:gd name="T65" fmla="*/ 0 h 181"/>
                <a:gd name="T66" fmla="*/ 1 w 333"/>
                <a:gd name="T67" fmla="*/ 0 h 181"/>
                <a:gd name="T68" fmla="*/ 1 w 333"/>
                <a:gd name="T69" fmla="*/ 0 h 181"/>
                <a:gd name="T70" fmla="*/ 1 w 333"/>
                <a:gd name="T71" fmla="*/ 0 h 181"/>
                <a:gd name="T72" fmla="*/ 1 w 333"/>
                <a:gd name="T73" fmla="*/ 0 h 181"/>
                <a:gd name="T74" fmla="*/ 1 w 333"/>
                <a:gd name="T75" fmla="*/ 0 h 181"/>
                <a:gd name="T76" fmla="*/ 1 w 333"/>
                <a:gd name="T77" fmla="*/ 0 h 181"/>
                <a:gd name="T78" fmla="*/ 1 w 333"/>
                <a:gd name="T79" fmla="*/ 0 h 181"/>
                <a:gd name="T80" fmla="*/ 1 w 333"/>
                <a:gd name="T81" fmla="*/ 0 h 181"/>
                <a:gd name="T82" fmla="*/ 1 w 333"/>
                <a:gd name="T83" fmla="*/ 0 h 181"/>
                <a:gd name="T84" fmla="*/ 1 w 333"/>
                <a:gd name="T85" fmla="*/ 0 h 181"/>
                <a:gd name="T86" fmla="*/ 1 w 333"/>
                <a:gd name="T87" fmla="*/ 0 h 181"/>
                <a:gd name="T88" fmla="*/ 1 w 333"/>
                <a:gd name="T89" fmla="*/ 0 h 181"/>
                <a:gd name="T90" fmla="*/ 1 w 333"/>
                <a:gd name="T91" fmla="*/ 0 h 181"/>
                <a:gd name="T92" fmla="*/ 1 w 333"/>
                <a:gd name="T93" fmla="*/ 0 h 181"/>
                <a:gd name="T94" fmla="*/ 0 w 333"/>
                <a:gd name="T95" fmla="*/ 0 h 181"/>
                <a:gd name="T96" fmla="*/ 0 w 333"/>
                <a:gd name="T97" fmla="*/ 0 h 181"/>
                <a:gd name="T98" fmla="*/ 0 w 333"/>
                <a:gd name="T99" fmla="*/ 0 h 181"/>
                <a:gd name="T100" fmla="*/ 0 w 333"/>
                <a:gd name="T101" fmla="*/ 0 h 181"/>
                <a:gd name="T102" fmla="*/ 0 w 333"/>
                <a:gd name="T103" fmla="*/ 0 h 181"/>
                <a:gd name="T104" fmla="*/ 0 w 333"/>
                <a:gd name="T105" fmla="*/ 0 h 181"/>
                <a:gd name="T106" fmla="*/ 0 w 333"/>
                <a:gd name="T107" fmla="*/ 0 h 181"/>
                <a:gd name="T108" fmla="*/ 0 w 333"/>
                <a:gd name="T109" fmla="*/ 0 h 1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33" h="181">
                  <a:moveTo>
                    <a:pt x="242" y="0"/>
                  </a:moveTo>
                  <a:lnTo>
                    <a:pt x="235" y="2"/>
                  </a:lnTo>
                  <a:lnTo>
                    <a:pt x="228" y="2"/>
                  </a:lnTo>
                  <a:lnTo>
                    <a:pt x="220" y="2"/>
                  </a:lnTo>
                  <a:lnTo>
                    <a:pt x="213" y="2"/>
                  </a:lnTo>
                  <a:lnTo>
                    <a:pt x="206" y="2"/>
                  </a:lnTo>
                  <a:lnTo>
                    <a:pt x="199" y="3"/>
                  </a:lnTo>
                  <a:lnTo>
                    <a:pt x="191" y="3"/>
                  </a:lnTo>
                  <a:lnTo>
                    <a:pt x="184" y="3"/>
                  </a:lnTo>
                  <a:lnTo>
                    <a:pt x="166" y="6"/>
                  </a:lnTo>
                  <a:lnTo>
                    <a:pt x="146" y="7"/>
                  </a:lnTo>
                  <a:lnTo>
                    <a:pt x="128" y="8"/>
                  </a:lnTo>
                  <a:lnTo>
                    <a:pt x="109" y="10"/>
                  </a:lnTo>
                  <a:lnTo>
                    <a:pt x="91" y="13"/>
                  </a:lnTo>
                  <a:lnTo>
                    <a:pt x="73" y="17"/>
                  </a:lnTo>
                  <a:lnTo>
                    <a:pt x="64" y="20"/>
                  </a:lnTo>
                  <a:lnTo>
                    <a:pt x="55" y="24"/>
                  </a:lnTo>
                  <a:lnTo>
                    <a:pt x="46" y="28"/>
                  </a:lnTo>
                  <a:lnTo>
                    <a:pt x="39" y="32"/>
                  </a:lnTo>
                  <a:lnTo>
                    <a:pt x="34" y="36"/>
                  </a:lnTo>
                  <a:lnTo>
                    <a:pt x="27" y="42"/>
                  </a:lnTo>
                  <a:lnTo>
                    <a:pt x="20" y="46"/>
                  </a:lnTo>
                  <a:lnTo>
                    <a:pt x="14" y="53"/>
                  </a:lnTo>
                  <a:lnTo>
                    <a:pt x="9" y="58"/>
                  </a:lnTo>
                  <a:lnTo>
                    <a:pt x="5" y="65"/>
                  </a:lnTo>
                  <a:lnTo>
                    <a:pt x="2" y="72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2" y="89"/>
                  </a:lnTo>
                  <a:lnTo>
                    <a:pt x="3" y="95"/>
                  </a:lnTo>
                  <a:lnTo>
                    <a:pt x="5" y="100"/>
                  </a:lnTo>
                  <a:lnTo>
                    <a:pt x="6" y="106"/>
                  </a:lnTo>
                  <a:lnTo>
                    <a:pt x="7" y="111"/>
                  </a:lnTo>
                  <a:lnTo>
                    <a:pt x="7" y="115"/>
                  </a:lnTo>
                  <a:lnTo>
                    <a:pt x="7" y="121"/>
                  </a:lnTo>
                  <a:lnTo>
                    <a:pt x="16" y="125"/>
                  </a:lnTo>
                  <a:lnTo>
                    <a:pt x="23" y="129"/>
                  </a:lnTo>
                  <a:lnTo>
                    <a:pt x="31" y="135"/>
                  </a:lnTo>
                  <a:lnTo>
                    <a:pt x="38" y="139"/>
                  </a:lnTo>
                  <a:lnTo>
                    <a:pt x="46" y="145"/>
                  </a:lnTo>
                  <a:lnTo>
                    <a:pt x="53" y="149"/>
                  </a:lnTo>
                  <a:lnTo>
                    <a:pt x="61" y="153"/>
                  </a:lnTo>
                  <a:lnTo>
                    <a:pt x="68" y="158"/>
                  </a:lnTo>
                  <a:lnTo>
                    <a:pt x="73" y="160"/>
                  </a:lnTo>
                  <a:lnTo>
                    <a:pt x="77" y="161"/>
                  </a:lnTo>
                  <a:lnTo>
                    <a:pt x="81" y="163"/>
                  </a:lnTo>
                  <a:lnTo>
                    <a:pt x="85" y="164"/>
                  </a:lnTo>
                  <a:lnTo>
                    <a:pt x="89" y="165"/>
                  </a:lnTo>
                  <a:lnTo>
                    <a:pt x="93" y="167"/>
                  </a:lnTo>
                  <a:lnTo>
                    <a:pt x="96" y="168"/>
                  </a:lnTo>
                  <a:lnTo>
                    <a:pt x="100" y="169"/>
                  </a:lnTo>
                  <a:lnTo>
                    <a:pt x="113" y="174"/>
                  </a:lnTo>
                  <a:lnTo>
                    <a:pt x="124" y="176"/>
                  </a:lnTo>
                  <a:lnTo>
                    <a:pt x="138" y="179"/>
                  </a:lnTo>
                  <a:lnTo>
                    <a:pt x="150" y="181"/>
                  </a:lnTo>
                  <a:lnTo>
                    <a:pt x="163" y="181"/>
                  </a:lnTo>
                  <a:lnTo>
                    <a:pt x="177" y="181"/>
                  </a:lnTo>
                  <a:lnTo>
                    <a:pt x="189" y="179"/>
                  </a:lnTo>
                  <a:lnTo>
                    <a:pt x="202" y="178"/>
                  </a:lnTo>
                  <a:lnTo>
                    <a:pt x="204" y="176"/>
                  </a:lnTo>
                  <a:lnTo>
                    <a:pt x="209" y="175"/>
                  </a:lnTo>
                  <a:lnTo>
                    <a:pt x="213" y="174"/>
                  </a:lnTo>
                  <a:lnTo>
                    <a:pt x="217" y="172"/>
                  </a:lnTo>
                  <a:lnTo>
                    <a:pt x="221" y="171"/>
                  </a:lnTo>
                  <a:lnTo>
                    <a:pt x="225" y="168"/>
                  </a:lnTo>
                  <a:lnTo>
                    <a:pt x="229" y="168"/>
                  </a:lnTo>
                  <a:lnTo>
                    <a:pt x="232" y="167"/>
                  </a:lnTo>
                  <a:lnTo>
                    <a:pt x="235" y="167"/>
                  </a:lnTo>
                  <a:lnTo>
                    <a:pt x="238" y="165"/>
                  </a:lnTo>
                  <a:lnTo>
                    <a:pt x="242" y="165"/>
                  </a:lnTo>
                  <a:lnTo>
                    <a:pt x="245" y="164"/>
                  </a:lnTo>
                  <a:lnTo>
                    <a:pt x="247" y="164"/>
                  </a:lnTo>
                  <a:lnTo>
                    <a:pt x="250" y="164"/>
                  </a:lnTo>
                  <a:lnTo>
                    <a:pt x="253" y="163"/>
                  </a:lnTo>
                  <a:lnTo>
                    <a:pt x="257" y="163"/>
                  </a:lnTo>
                  <a:lnTo>
                    <a:pt x="264" y="161"/>
                  </a:lnTo>
                  <a:lnTo>
                    <a:pt x="272" y="161"/>
                  </a:lnTo>
                  <a:lnTo>
                    <a:pt x="281" y="160"/>
                  </a:lnTo>
                  <a:lnTo>
                    <a:pt x="290" y="160"/>
                  </a:lnTo>
                  <a:lnTo>
                    <a:pt x="299" y="158"/>
                  </a:lnTo>
                  <a:lnTo>
                    <a:pt x="307" y="157"/>
                  </a:lnTo>
                  <a:lnTo>
                    <a:pt x="315" y="154"/>
                  </a:lnTo>
                  <a:lnTo>
                    <a:pt x="322" y="150"/>
                  </a:lnTo>
                  <a:lnTo>
                    <a:pt x="327" y="146"/>
                  </a:lnTo>
                  <a:lnTo>
                    <a:pt x="329" y="142"/>
                  </a:lnTo>
                  <a:lnTo>
                    <a:pt x="331" y="138"/>
                  </a:lnTo>
                  <a:lnTo>
                    <a:pt x="332" y="133"/>
                  </a:lnTo>
                  <a:lnTo>
                    <a:pt x="333" y="122"/>
                  </a:lnTo>
                  <a:lnTo>
                    <a:pt x="332" y="111"/>
                  </a:lnTo>
                  <a:lnTo>
                    <a:pt x="329" y="100"/>
                  </a:lnTo>
                  <a:lnTo>
                    <a:pt x="325" y="89"/>
                  </a:lnTo>
                  <a:lnTo>
                    <a:pt x="321" y="79"/>
                  </a:lnTo>
                  <a:lnTo>
                    <a:pt x="317" y="71"/>
                  </a:lnTo>
                  <a:lnTo>
                    <a:pt x="313" y="63"/>
                  </a:lnTo>
                  <a:lnTo>
                    <a:pt x="307" y="56"/>
                  </a:lnTo>
                  <a:lnTo>
                    <a:pt x="302" y="50"/>
                  </a:lnTo>
                  <a:lnTo>
                    <a:pt x="295" y="43"/>
                  </a:lnTo>
                  <a:lnTo>
                    <a:pt x="289" y="38"/>
                  </a:lnTo>
                  <a:lnTo>
                    <a:pt x="282" y="32"/>
                  </a:lnTo>
                  <a:lnTo>
                    <a:pt x="275" y="25"/>
                  </a:lnTo>
                  <a:lnTo>
                    <a:pt x="270" y="20"/>
                  </a:lnTo>
                  <a:lnTo>
                    <a:pt x="270" y="18"/>
                  </a:lnTo>
                  <a:lnTo>
                    <a:pt x="268" y="18"/>
                  </a:lnTo>
                  <a:lnTo>
                    <a:pt x="268" y="17"/>
                  </a:lnTo>
                  <a:lnTo>
                    <a:pt x="267" y="17"/>
                  </a:lnTo>
                  <a:lnTo>
                    <a:pt x="267" y="15"/>
                  </a:lnTo>
                  <a:lnTo>
                    <a:pt x="265" y="15"/>
                  </a:lnTo>
                  <a:lnTo>
                    <a:pt x="265" y="14"/>
                  </a:lnTo>
                  <a:lnTo>
                    <a:pt x="264" y="14"/>
                  </a:lnTo>
                  <a:lnTo>
                    <a:pt x="263" y="13"/>
                  </a:lnTo>
                  <a:lnTo>
                    <a:pt x="261" y="11"/>
                  </a:lnTo>
                  <a:lnTo>
                    <a:pt x="260" y="10"/>
                  </a:lnTo>
                  <a:lnTo>
                    <a:pt x="259" y="10"/>
                  </a:lnTo>
                  <a:lnTo>
                    <a:pt x="259" y="8"/>
                  </a:lnTo>
                  <a:lnTo>
                    <a:pt x="257" y="8"/>
                  </a:lnTo>
                  <a:lnTo>
                    <a:pt x="256" y="8"/>
                  </a:lnTo>
                  <a:lnTo>
                    <a:pt x="254" y="7"/>
                  </a:lnTo>
                  <a:lnTo>
                    <a:pt x="253" y="6"/>
                  </a:lnTo>
                  <a:lnTo>
                    <a:pt x="252" y="6"/>
                  </a:lnTo>
                  <a:lnTo>
                    <a:pt x="252" y="4"/>
                  </a:lnTo>
                  <a:lnTo>
                    <a:pt x="250" y="3"/>
                  </a:lnTo>
                  <a:lnTo>
                    <a:pt x="249" y="3"/>
                  </a:lnTo>
                  <a:lnTo>
                    <a:pt x="247" y="2"/>
                  </a:lnTo>
                  <a:lnTo>
                    <a:pt x="246" y="2"/>
                  </a:lnTo>
                  <a:lnTo>
                    <a:pt x="245" y="2"/>
                  </a:lnTo>
                  <a:lnTo>
                    <a:pt x="243" y="0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FF7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4" name="Freeform 110"/>
            <p:cNvSpPr>
              <a:spLocks/>
            </p:cNvSpPr>
            <p:nvPr/>
          </p:nvSpPr>
          <p:spPr bwMode="auto">
            <a:xfrm>
              <a:off x="4443" y="3541"/>
              <a:ext cx="141" cy="76"/>
            </a:xfrm>
            <a:custGeom>
              <a:avLst/>
              <a:gdLst>
                <a:gd name="T0" fmla="*/ 1 w 281"/>
                <a:gd name="T1" fmla="*/ 0 h 152"/>
                <a:gd name="T2" fmla="*/ 1 w 281"/>
                <a:gd name="T3" fmla="*/ 1 h 152"/>
                <a:gd name="T4" fmla="*/ 1 w 281"/>
                <a:gd name="T5" fmla="*/ 1 h 152"/>
                <a:gd name="T6" fmla="*/ 1 w 281"/>
                <a:gd name="T7" fmla="*/ 1 h 152"/>
                <a:gd name="T8" fmla="*/ 1 w 281"/>
                <a:gd name="T9" fmla="*/ 1 h 152"/>
                <a:gd name="T10" fmla="*/ 1 w 281"/>
                <a:gd name="T11" fmla="*/ 1 h 152"/>
                <a:gd name="T12" fmla="*/ 1 w 281"/>
                <a:gd name="T13" fmla="*/ 1 h 152"/>
                <a:gd name="T14" fmla="*/ 0 w 281"/>
                <a:gd name="T15" fmla="*/ 1 h 152"/>
                <a:gd name="T16" fmla="*/ 1 w 281"/>
                <a:gd name="T17" fmla="*/ 1 h 152"/>
                <a:gd name="T18" fmla="*/ 1 w 281"/>
                <a:gd name="T19" fmla="*/ 1 h 152"/>
                <a:gd name="T20" fmla="*/ 1 w 281"/>
                <a:gd name="T21" fmla="*/ 1 h 152"/>
                <a:gd name="T22" fmla="*/ 1 w 281"/>
                <a:gd name="T23" fmla="*/ 1 h 152"/>
                <a:gd name="T24" fmla="*/ 1 w 281"/>
                <a:gd name="T25" fmla="*/ 1 h 152"/>
                <a:gd name="T26" fmla="*/ 1 w 281"/>
                <a:gd name="T27" fmla="*/ 1 h 152"/>
                <a:gd name="T28" fmla="*/ 1 w 281"/>
                <a:gd name="T29" fmla="*/ 1 h 152"/>
                <a:gd name="T30" fmla="*/ 1 w 281"/>
                <a:gd name="T31" fmla="*/ 1 h 152"/>
                <a:gd name="T32" fmla="*/ 1 w 281"/>
                <a:gd name="T33" fmla="*/ 1 h 152"/>
                <a:gd name="T34" fmla="*/ 1 w 281"/>
                <a:gd name="T35" fmla="*/ 1 h 152"/>
                <a:gd name="T36" fmla="*/ 1 w 281"/>
                <a:gd name="T37" fmla="*/ 1 h 152"/>
                <a:gd name="T38" fmla="*/ 1 w 281"/>
                <a:gd name="T39" fmla="*/ 1 h 152"/>
                <a:gd name="T40" fmla="*/ 1 w 281"/>
                <a:gd name="T41" fmla="*/ 1 h 152"/>
                <a:gd name="T42" fmla="*/ 1 w 281"/>
                <a:gd name="T43" fmla="*/ 1 h 152"/>
                <a:gd name="T44" fmla="*/ 1 w 281"/>
                <a:gd name="T45" fmla="*/ 1 h 152"/>
                <a:gd name="T46" fmla="*/ 1 w 281"/>
                <a:gd name="T47" fmla="*/ 1 h 152"/>
                <a:gd name="T48" fmla="*/ 1 w 281"/>
                <a:gd name="T49" fmla="*/ 1 h 152"/>
                <a:gd name="T50" fmla="*/ 1 w 281"/>
                <a:gd name="T51" fmla="*/ 1 h 152"/>
                <a:gd name="T52" fmla="*/ 2 w 281"/>
                <a:gd name="T53" fmla="*/ 1 h 152"/>
                <a:gd name="T54" fmla="*/ 2 w 281"/>
                <a:gd name="T55" fmla="*/ 1 h 152"/>
                <a:gd name="T56" fmla="*/ 2 w 281"/>
                <a:gd name="T57" fmla="*/ 1 h 152"/>
                <a:gd name="T58" fmla="*/ 2 w 281"/>
                <a:gd name="T59" fmla="*/ 1 h 152"/>
                <a:gd name="T60" fmla="*/ 2 w 281"/>
                <a:gd name="T61" fmla="*/ 1 h 152"/>
                <a:gd name="T62" fmla="*/ 1 w 281"/>
                <a:gd name="T63" fmla="*/ 1 h 152"/>
                <a:gd name="T64" fmla="*/ 1 w 281"/>
                <a:gd name="T65" fmla="*/ 1 h 152"/>
                <a:gd name="T66" fmla="*/ 1 w 281"/>
                <a:gd name="T67" fmla="*/ 1 h 152"/>
                <a:gd name="T68" fmla="*/ 1 w 281"/>
                <a:gd name="T69" fmla="*/ 1 h 152"/>
                <a:gd name="T70" fmla="*/ 1 w 281"/>
                <a:gd name="T71" fmla="*/ 1 h 152"/>
                <a:gd name="T72" fmla="*/ 1 w 281"/>
                <a:gd name="T73" fmla="*/ 1 h 152"/>
                <a:gd name="T74" fmla="*/ 1 w 281"/>
                <a:gd name="T75" fmla="*/ 1 h 152"/>
                <a:gd name="T76" fmla="*/ 1 w 281"/>
                <a:gd name="T77" fmla="*/ 1 h 152"/>
                <a:gd name="T78" fmla="*/ 1 w 281"/>
                <a:gd name="T79" fmla="*/ 1 h 152"/>
                <a:gd name="T80" fmla="*/ 1 w 281"/>
                <a:gd name="T81" fmla="*/ 1 h 152"/>
                <a:gd name="T82" fmla="*/ 1 w 281"/>
                <a:gd name="T83" fmla="*/ 1 h 152"/>
                <a:gd name="T84" fmla="*/ 1 w 281"/>
                <a:gd name="T85" fmla="*/ 1 h 152"/>
                <a:gd name="T86" fmla="*/ 1 w 281"/>
                <a:gd name="T87" fmla="*/ 1 h 152"/>
                <a:gd name="T88" fmla="*/ 1 w 281"/>
                <a:gd name="T89" fmla="*/ 1 h 152"/>
                <a:gd name="T90" fmla="*/ 1 w 281"/>
                <a:gd name="T91" fmla="*/ 1 h 152"/>
                <a:gd name="T92" fmla="*/ 1 w 281"/>
                <a:gd name="T93" fmla="*/ 1 h 152"/>
                <a:gd name="T94" fmla="*/ 1 w 281"/>
                <a:gd name="T95" fmla="*/ 1 h 152"/>
                <a:gd name="T96" fmla="*/ 1 w 281"/>
                <a:gd name="T97" fmla="*/ 1 h 152"/>
                <a:gd name="T98" fmla="*/ 1 w 281"/>
                <a:gd name="T99" fmla="*/ 1 h 152"/>
                <a:gd name="T100" fmla="*/ 1 w 281"/>
                <a:gd name="T101" fmla="*/ 1 h 152"/>
                <a:gd name="T102" fmla="*/ 1 w 281"/>
                <a:gd name="T103" fmla="*/ 1 h 152"/>
                <a:gd name="T104" fmla="*/ 1 w 281"/>
                <a:gd name="T105" fmla="*/ 0 h 152"/>
                <a:gd name="T106" fmla="*/ 1 w 281"/>
                <a:gd name="T107" fmla="*/ 0 h 1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1" h="152">
                  <a:moveTo>
                    <a:pt x="205" y="0"/>
                  </a:moveTo>
                  <a:lnTo>
                    <a:pt x="198" y="0"/>
                  </a:lnTo>
                  <a:lnTo>
                    <a:pt x="192" y="0"/>
                  </a:lnTo>
                  <a:lnTo>
                    <a:pt x="186" y="0"/>
                  </a:lnTo>
                  <a:lnTo>
                    <a:pt x="180" y="0"/>
                  </a:lnTo>
                  <a:lnTo>
                    <a:pt x="173" y="2"/>
                  </a:lnTo>
                  <a:lnTo>
                    <a:pt x="167" y="2"/>
                  </a:lnTo>
                  <a:lnTo>
                    <a:pt x="161" y="2"/>
                  </a:lnTo>
                  <a:lnTo>
                    <a:pt x="155" y="2"/>
                  </a:lnTo>
                  <a:lnTo>
                    <a:pt x="140" y="5"/>
                  </a:lnTo>
                  <a:lnTo>
                    <a:pt x="123" y="6"/>
                  </a:lnTo>
                  <a:lnTo>
                    <a:pt x="108" y="7"/>
                  </a:lnTo>
                  <a:lnTo>
                    <a:pt x="91" y="9"/>
                  </a:lnTo>
                  <a:lnTo>
                    <a:pt x="76" y="10"/>
                  </a:lnTo>
                  <a:lnTo>
                    <a:pt x="61" y="14"/>
                  </a:lnTo>
                  <a:lnTo>
                    <a:pt x="45" y="20"/>
                  </a:lnTo>
                  <a:lnTo>
                    <a:pt x="31" y="27"/>
                  </a:lnTo>
                  <a:lnTo>
                    <a:pt x="27" y="31"/>
                  </a:lnTo>
                  <a:lnTo>
                    <a:pt x="22" y="34"/>
                  </a:lnTo>
                  <a:lnTo>
                    <a:pt x="16" y="39"/>
                  </a:lnTo>
                  <a:lnTo>
                    <a:pt x="11" y="43"/>
                  </a:lnTo>
                  <a:lnTo>
                    <a:pt x="7" y="49"/>
                  </a:lnTo>
                  <a:lnTo>
                    <a:pt x="2" y="55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1" y="74"/>
                  </a:lnTo>
                  <a:lnTo>
                    <a:pt x="1" y="80"/>
                  </a:lnTo>
                  <a:lnTo>
                    <a:pt x="2" y="84"/>
                  </a:lnTo>
                  <a:lnTo>
                    <a:pt x="4" y="88"/>
                  </a:lnTo>
                  <a:lnTo>
                    <a:pt x="5" y="92"/>
                  </a:lnTo>
                  <a:lnTo>
                    <a:pt x="5" y="96"/>
                  </a:lnTo>
                  <a:lnTo>
                    <a:pt x="7" y="100"/>
                  </a:lnTo>
                  <a:lnTo>
                    <a:pt x="12" y="105"/>
                  </a:lnTo>
                  <a:lnTo>
                    <a:pt x="19" y="109"/>
                  </a:lnTo>
                  <a:lnTo>
                    <a:pt x="25" y="113"/>
                  </a:lnTo>
                  <a:lnTo>
                    <a:pt x="31" y="117"/>
                  </a:lnTo>
                  <a:lnTo>
                    <a:pt x="38" y="120"/>
                  </a:lnTo>
                  <a:lnTo>
                    <a:pt x="44" y="124"/>
                  </a:lnTo>
                  <a:lnTo>
                    <a:pt x="51" y="128"/>
                  </a:lnTo>
                  <a:lnTo>
                    <a:pt x="58" y="132"/>
                  </a:lnTo>
                  <a:lnTo>
                    <a:pt x="61" y="134"/>
                  </a:lnTo>
                  <a:lnTo>
                    <a:pt x="65" y="135"/>
                  </a:lnTo>
                  <a:lnTo>
                    <a:pt x="68" y="136"/>
                  </a:lnTo>
                  <a:lnTo>
                    <a:pt x="70" y="138"/>
                  </a:lnTo>
                  <a:lnTo>
                    <a:pt x="75" y="139"/>
                  </a:lnTo>
                  <a:lnTo>
                    <a:pt x="77" y="139"/>
                  </a:lnTo>
                  <a:lnTo>
                    <a:pt x="81" y="141"/>
                  </a:lnTo>
                  <a:lnTo>
                    <a:pt x="84" y="142"/>
                  </a:lnTo>
                  <a:lnTo>
                    <a:pt x="94" y="146"/>
                  </a:lnTo>
                  <a:lnTo>
                    <a:pt x="105" y="148"/>
                  </a:lnTo>
                  <a:lnTo>
                    <a:pt x="115" y="150"/>
                  </a:lnTo>
                  <a:lnTo>
                    <a:pt x="126" y="150"/>
                  </a:lnTo>
                  <a:lnTo>
                    <a:pt x="137" y="152"/>
                  </a:lnTo>
                  <a:lnTo>
                    <a:pt x="148" y="150"/>
                  </a:lnTo>
                  <a:lnTo>
                    <a:pt x="159" y="150"/>
                  </a:lnTo>
                  <a:lnTo>
                    <a:pt x="170" y="149"/>
                  </a:lnTo>
                  <a:lnTo>
                    <a:pt x="173" y="148"/>
                  </a:lnTo>
                  <a:lnTo>
                    <a:pt x="176" y="148"/>
                  </a:lnTo>
                  <a:lnTo>
                    <a:pt x="179" y="146"/>
                  </a:lnTo>
                  <a:lnTo>
                    <a:pt x="183" y="145"/>
                  </a:lnTo>
                  <a:lnTo>
                    <a:pt x="187" y="143"/>
                  </a:lnTo>
                  <a:lnTo>
                    <a:pt x="190" y="142"/>
                  </a:lnTo>
                  <a:lnTo>
                    <a:pt x="192" y="141"/>
                  </a:lnTo>
                  <a:lnTo>
                    <a:pt x="195" y="139"/>
                  </a:lnTo>
                  <a:lnTo>
                    <a:pt x="198" y="139"/>
                  </a:lnTo>
                  <a:lnTo>
                    <a:pt x="201" y="139"/>
                  </a:lnTo>
                  <a:lnTo>
                    <a:pt x="204" y="138"/>
                  </a:lnTo>
                  <a:lnTo>
                    <a:pt x="206" y="138"/>
                  </a:lnTo>
                  <a:lnTo>
                    <a:pt x="209" y="138"/>
                  </a:lnTo>
                  <a:lnTo>
                    <a:pt x="212" y="136"/>
                  </a:lnTo>
                  <a:lnTo>
                    <a:pt x="213" y="136"/>
                  </a:lnTo>
                  <a:lnTo>
                    <a:pt x="216" y="136"/>
                  </a:lnTo>
                  <a:lnTo>
                    <a:pt x="223" y="135"/>
                  </a:lnTo>
                  <a:lnTo>
                    <a:pt x="230" y="135"/>
                  </a:lnTo>
                  <a:lnTo>
                    <a:pt x="237" y="134"/>
                  </a:lnTo>
                  <a:lnTo>
                    <a:pt x="245" y="134"/>
                  </a:lnTo>
                  <a:lnTo>
                    <a:pt x="252" y="132"/>
                  </a:lnTo>
                  <a:lnTo>
                    <a:pt x="259" y="131"/>
                  </a:lnTo>
                  <a:lnTo>
                    <a:pt x="266" y="130"/>
                  </a:lnTo>
                  <a:lnTo>
                    <a:pt x="272" y="125"/>
                  </a:lnTo>
                  <a:lnTo>
                    <a:pt x="276" y="123"/>
                  </a:lnTo>
                  <a:lnTo>
                    <a:pt x="277" y="118"/>
                  </a:lnTo>
                  <a:lnTo>
                    <a:pt x="280" y="116"/>
                  </a:lnTo>
                  <a:lnTo>
                    <a:pt x="281" y="111"/>
                  </a:lnTo>
                  <a:lnTo>
                    <a:pt x="281" y="102"/>
                  </a:lnTo>
                  <a:lnTo>
                    <a:pt x="280" y="93"/>
                  </a:lnTo>
                  <a:lnTo>
                    <a:pt x="279" y="84"/>
                  </a:lnTo>
                  <a:lnTo>
                    <a:pt x="274" y="74"/>
                  </a:lnTo>
                  <a:lnTo>
                    <a:pt x="272" y="66"/>
                  </a:lnTo>
                  <a:lnTo>
                    <a:pt x="267" y="59"/>
                  </a:lnTo>
                  <a:lnTo>
                    <a:pt x="265" y="53"/>
                  </a:lnTo>
                  <a:lnTo>
                    <a:pt x="260" y="46"/>
                  </a:lnTo>
                  <a:lnTo>
                    <a:pt x="255" y="41"/>
                  </a:lnTo>
                  <a:lnTo>
                    <a:pt x="249" y="37"/>
                  </a:lnTo>
                  <a:lnTo>
                    <a:pt x="244" y="31"/>
                  </a:lnTo>
                  <a:lnTo>
                    <a:pt x="238" y="27"/>
                  </a:lnTo>
                  <a:lnTo>
                    <a:pt x="233" y="21"/>
                  </a:lnTo>
                  <a:lnTo>
                    <a:pt x="227" y="16"/>
                  </a:lnTo>
                  <a:lnTo>
                    <a:pt x="227" y="14"/>
                  </a:lnTo>
                  <a:lnTo>
                    <a:pt x="226" y="14"/>
                  </a:lnTo>
                  <a:lnTo>
                    <a:pt x="226" y="13"/>
                  </a:lnTo>
                  <a:lnTo>
                    <a:pt x="224" y="13"/>
                  </a:lnTo>
                  <a:lnTo>
                    <a:pt x="224" y="12"/>
                  </a:lnTo>
                  <a:lnTo>
                    <a:pt x="223" y="10"/>
                  </a:lnTo>
                  <a:lnTo>
                    <a:pt x="222" y="10"/>
                  </a:lnTo>
                  <a:lnTo>
                    <a:pt x="220" y="9"/>
                  </a:lnTo>
                  <a:lnTo>
                    <a:pt x="219" y="9"/>
                  </a:lnTo>
                  <a:lnTo>
                    <a:pt x="219" y="7"/>
                  </a:lnTo>
                  <a:lnTo>
                    <a:pt x="217" y="7"/>
                  </a:lnTo>
                  <a:lnTo>
                    <a:pt x="217" y="6"/>
                  </a:lnTo>
                  <a:lnTo>
                    <a:pt x="216" y="6"/>
                  </a:lnTo>
                  <a:lnTo>
                    <a:pt x="215" y="6"/>
                  </a:lnTo>
                  <a:lnTo>
                    <a:pt x="215" y="5"/>
                  </a:lnTo>
                  <a:lnTo>
                    <a:pt x="213" y="5"/>
                  </a:lnTo>
                  <a:lnTo>
                    <a:pt x="212" y="5"/>
                  </a:lnTo>
                  <a:lnTo>
                    <a:pt x="212" y="3"/>
                  </a:lnTo>
                  <a:lnTo>
                    <a:pt x="212" y="2"/>
                  </a:lnTo>
                  <a:lnTo>
                    <a:pt x="211" y="2"/>
                  </a:lnTo>
                  <a:lnTo>
                    <a:pt x="209" y="2"/>
                  </a:lnTo>
                  <a:lnTo>
                    <a:pt x="209" y="0"/>
                  </a:lnTo>
                  <a:lnTo>
                    <a:pt x="208" y="0"/>
                  </a:lnTo>
                  <a:lnTo>
                    <a:pt x="206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FF9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5" name="Freeform 111"/>
            <p:cNvSpPr>
              <a:spLocks/>
            </p:cNvSpPr>
            <p:nvPr/>
          </p:nvSpPr>
          <p:spPr bwMode="auto">
            <a:xfrm>
              <a:off x="4445" y="3548"/>
              <a:ext cx="115" cy="61"/>
            </a:xfrm>
            <a:custGeom>
              <a:avLst/>
              <a:gdLst>
                <a:gd name="T0" fmla="*/ 1 w 230"/>
                <a:gd name="T1" fmla="*/ 0 h 122"/>
                <a:gd name="T2" fmla="*/ 1 w 230"/>
                <a:gd name="T3" fmla="*/ 1 h 122"/>
                <a:gd name="T4" fmla="*/ 1 w 230"/>
                <a:gd name="T5" fmla="*/ 1 h 122"/>
                <a:gd name="T6" fmla="*/ 1 w 230"/>
                <a:gd name="T7" fmla="*/ 1 h 122"/>
                <a:gd name="T8" fmla="*/ 1 w 230"/>
                <a:gd name="T9" fmla="*/ 1 h 122"/>
                <a:gd name="T10" fmla="*/ 1 w 230"/>
                <a:gd name="T11" fmla="*/ 1 h 122"/>
                <a:gd name="T12" fmla="*/ 1 w 230"/>
                <a:gd name="T13" fmla="*/ 1 h 122"/>
                <a:gd name="T14" fmla="*/ 0 w 230"/>
                <a:gd name="T15" fmla="*/ 1 h 122"/>
                <a:gd name="T16" fmla="*/ 0 w 230"/>
                <a:gd name="T17" fmla="*/ 1 h 122"/>
                <a:gd name="T18" fmla="*/ 1 w 230"/>
                <a:gd name="T19" fmla="*/ 1 h 122"/>
                <a:gd name="T20" fmla="*/ 1 w 230"/>
                <a:gd name="T21" fmla="*/ 1 h 122"/>
                <a:gd name="T22" fmla="*/ 1 w 230"/>
                <a:gd name="T23" fmla="*/ 1 h 122"/>
                <a:gd name="T24" fmla="*/ 1 w 230"/>
                <a:gd name="T25" fmla="*/ 1 h 122"/>
                <a:gd name="T26" fmla="*/ 1 w 230"/>
                <a:gd name="T27" fmla="*/ 1 h 122"/>
                <a:gd name="T28" fmla="*/ 1 w 230"/>
                <a:gd name="T29" fmla="*/ 1 h 122"/>
                <a:gd name="T30" fmla="*/ 1 w 230"/>
                <a:gd name="T31" fmla="*/ 1 h 122"/>
                <a:gd name="T32" fmla="*/ 1 w 230"/>
                <a:gd name="T33" fmla="*/ 1 h 122"/>
                <a:gd name="T34" fmla="*/ 1 w 230"/>
                <a:gd name="T35" fmla="*/ 1 h 122"/>
                <a:gd name="T36" fmla="*/ 1 w 230"/>
                <a:gd name="T37" fmla="*/ 1 h 122"/>
                <a:gd name="T38" fmla="*/ 1 w 230"/>
                <a:gd name="T39" fmla="*/ 1 h 122"/>
                <a:gd name="T40" fmla="*/ 1 w 230"/>
                <a:gd name="T41" fmla="*/ 1 h 122"/>
                <a:gd name="T42" fmla="*/ 1 w 230"/>
                <a:gd name="T43" fmla="*/ 1 h 122"/>
                <a:gd name="T44" fmla="*/ 1 w 230"/>
                <a:gd name="T45" fmla="*/ 1 h 122"/>
                <a:gd name="T46" fmla="*/ 1 w 230"/>
                <a:gd name="T47" fmla="*/ 1 h 122"/>
                <a:gd name="T48" fmla="*/ 1 w 230"/>
                <a:gd name="T49" fmla="*/ 1 h 122"/>
                <a:gd name="T50" fmla="*/ 1 w 230"/>
                <a:gd name="T51" fmla="*/ 1 h 122"/>
                <a:gd name="T52" fmla="*/ 1 w 230"/>
                <a:gd name="T53" fmla="*/ 1 h 122"/>
                <a:gd name="T54" fmla="*/ 1 w 230"/>
                <a:gd name="T55" fmla="*/ 1 h 122"/>
                <a:gd name="T56" fmla="*/ 1 w 230"/>
                <a:gd name="T57" fmla="*/ 1 h 122"/>
                <a:gd name="T58" fmla="*/ 1 w 230"/>
                <a:gd name="T59" fmla="*/ 1 h 122"/>
                <a:gd name="T60" fmla="*/ 1 w 230"/>
                <a:gd name="T61" fmla="*/ 1 h 122"/>
                <a:gd name="T62" fmla="*/ 1 w 230"/>
                <a:gd name="T63" fmla="*/ 1 h 122"/>
                <a:gd name="T64" fmla="*/ 1 w 230"/>
                <a:gd name="T65" fmla="*/ 1 h 122"/>
                <a:gd name="T66" fmla="*/ 1 w 230"/>
                <a:gd name="T67" fmla="*/ 1 h 122"/>
                <a:gd name="T68" fmla="*/ 1 w 230"/>
                <a:gd name="T69" fmla="*/ 1 h 122"/>
                <a:gd name="T70" fmla="*/ 1 w 230"/>
                <a:gd name="T71" fmla="*/ 1 h 122"/>
                <a:gd name="T72" fmla="*/ 1 w 230"/>
                <a:gd name="T73" fmla="*/ 1 h 122"/>
                <a:gd name="T74" fmla="*/ 1 w 230"/>
                <a:gd name="T75" fmla="*/ 1 h 122"/>
                <a:gd name="T76" fmla="*/ 1 w 230"/>
                <a:gd name="T77" fmla="*/ 1 h 122"/>
                <a:gd name="T78" fmla="*/ 1 w 230"/>
                <a:gd name="T79" fmla="*/ 1 h 122"/>
                <a:gd name="T80" fmla="*/ 1 w 230"/>
                <a:gd name="T81" fmla="*/ 1 h 122"/>
                <a:gd name="T82" fmla="*/ 1 w 230"/>
                <a:gd name="T83" fmla="*/ 1 h 122"/>
                <a:gd name="T84" fmla="*/ 1 w 230"/>
                <a:gd name="T85" fmla="*/ 1 h 122"/>
                <a:gd name="T86" fmla="*/ 1 w 230"/>
                <a:gd name="T87" fmla="*/ 1 h 122"/>
                <a:gd name="T88" fmla="*/ 1 w 230"/>
                <a:gd name="T89" fmla="*/ 1 h 122"/>
                <a:gd name="T90" fmla="*/ 1 w 230"/>
                <a:gd name="T91" fmla="*/ 1 h 122"/>
                <a:gd name="T92" fmla="*/ 1 w 230"/>
                <a:gd name="T93" fmla="*/ 1 h 122"/>
                <a:gd name="T94" fmla="*/ 1 w 230"/>
                <a:gd name="T95" fmla="*/ 1 h 122"/>
                <a:gd name="T96" fmla="*/ 1 w 230"/>
                <a:gd name="T97" fmla="*/ 1 h 122"/>
                <a:gd name="T98" fmla="*/ 1 w 230"/>
                <a:gd name="T99" fmla="*/ 1 h 122"/>
                <a:gd name="T100" fmla="*/ 1 w 230"/>
                <a:gd name="T101" fmla="*/ 1 h 122"/>
                <a:gd name="T102" fmla="*/ 1 w 230"/>
                <a:gd name="T103" fmla="*/ 1 h 122"/>
                <a:gd name="T104" fmla="*/ 1 w 230"/>
                <a:gd name="T105" fmla="*/ 0 h 1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30" h="122">
                  <a:moveTo>
                    <a:pt x="168" y="0"/>
                  </a:moveTo>
                  <a:lnTo>
                    <a:pt x="162" y="0"/>
                  </a:lnTo>
                  <a:lnTo>
                    <a:pt x="157" y="0"/>
                  </a:lnTo>
                  <a:lnTo>
                    <a:pt x="152" y="0"/>
                  </a:lnTo>
                  <a:lnTo>
                    <a:pt x="147" y="2"/>
                  </a:lnTo>
                  <a:lnTo>
                    <a:pt x="141" y="2"/>
                  </a:lnTo>
                  <a:lnTo>
                    <a:pt x="137" y="2"/>
                  </a:lnTo>
                  <a:lnTo>
                    <a:pt x="132" y="2"/>
                  </a:lnTo>
                  <a:lnTo>
                    <a:pt x="127" y="2"/>
                  </a:lnTo>
                  <a:lnTo>
                    <a:pt x="114" y="3"/>
                  </a:lnTo>
                  <a:lnTo>
                    <a:pt x="101" y="4"/>
                  </a:lnTo>
                  <a:lnTo>
                    <a:pt x="87" y="6"/>
                  </a:lnTo>
                  <a:lnTo>
                    <a:pt x="75" y="7"/>
                  </a:lnTo>
                  <a:lnTo>
                    <a:pt x="62" y="9"/>
                  </a:lnTo>
                  <a:lnTo>
                    <a:pt x="50" y="11"/>
                  </a:lnTo>
                  <a:lnTo>
                    <a:pt x="37" y="16"/>
                  </a:lnTo>
                  <a:lnTo>
                    <a:pt x="26" y="23"/>
                  </a:lnTo>
                  <a:lnTo>
                    <a:pt x="22" y="25"/>
                  </a:lnTo>
                  <a:lnTo>
                    <a:pt x="18" y="28"/>
                  </a:lnTo>
                  <a:lnTo>
                    <a:pt x="14" y="32"/>
                  </a:lnTo>
                  <a:lnTo>
                    <a:pt x="9" y="35"/>
                  </a:lnTo>
                  <a:lnTo>
                    <a:pt x="5" y="39"/>
                  </a:lnTo>
                  <a:lnTo>
                    <a:pt x="3" y="45"/>
                  </a:lnTo>
                  <a:lnTo>
                    <a:pt x="0" y="49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4"/>
                  </a:lnTo>
                  <a:lnTo>
                    <a:pt x="3" y="68"/>
                  </a:lnTo>
                  <a:lnTo>
                    <a:pt x="3" y="72"/>
                  </a:lnTo>
                  <a:lnTo>
                    <a:pt x="4" y="75"/>
                  </a:lnTo>
                  <a:lnTo>
                    <a:pt x="5" y="79"/>
                  </a:lnTo>
                  <a:lnTo>
                    <a:pt x="5" y="82"/>
                  </a:lnTo>
                  <a:lnTo>
                    <a:pt x="9" y="85"/>
                  </a:lnTo>
                  <a:lnTo>
                    <a:pt x="15" y="88"/>
                  </a:lnTo>
                  <a:lnTo>
                    <a:pt x="21" y="92"/>
                  </a:lnTo>
                  <a:lnTo>
                    <a:pt x="26" y="95"/>
                  </a:lnTo>
                  <a:lnTo>
                    <a:pt x="32" y="97"/>
                  </a:lnTo>
                  <a:lnTo>
                    <a:pt x="36" y="102"/>
                  </a:lnTo>
                  <a:lnTo>
                    <a:pt x="41" y="104"/>
                  </a:lnTo>
                  <a:lnTo>
                    <a:pt x="47" y="107"/>
                  </a:lnTo>
                  <a:lnTo>
                    <a:pt x="50" y="109"/>
                  </a:lnTo>
                  <a:lnTo>
                    <a:pt x="52" y="110"/>
                  </a:lnTo>
                  <a:lnTo>
                    <a:pt x="55" y="110"/>
                  </a:lnTo>
                  <a:lnTo>
                    <a:pt x="58" y="111"/>
                  </a:lnTo>
                  <a:lnTo>
                    <a:pt x="61" y="113"/>
                  </a:lnTo>
                  <a:lnTo>
                    <a:pt x="64" y="114"/>
                  </a:lnTo>
                  <a:lnTo>
                    <a:pt x="66" y="114"/>
                  </a:lnTo>
                  <a:lnTo>
                    <a:pt x="69" y="116"/>
                  </a:lnTo>
                  <a:lnTo>
                    <a:pt x="77" y="118"/>
                  </a:lnTo>
                  <a:lnTo>
                    <a:pt x="86" y="121"/>
                  </a:lnTo>
                  <a:lnTo>
                    <a:pt x="94" y="122"/>
                  </a:lnTo>
                  <a:lnTo>
                    <a:pt x="104" y="122"/>
                  </a:lnTo>
                  <a:lnTo>
                    <a:pt x="112" y="122"/>
                  </a:lnTo>
                  <a:lnTo>
                    <a:pt x="122" y="122"/>
                  </a:lnTo>
                  <a:lnTo>
                    <a:pt x="130" y="122"/>
                  </a:lnTo>
                  <a:lnTo>
                    <a:pt x="139" y="121"/>
                  </a:lnTo>
                  <a:lnTo>
                    <a:pt x="141" y="121"/>
                  </a:lnTo>
                  <a:lnTo>
                    <a:pt x="144" y="120"/>
                  </a:lnTo>
                  <a:lnTo>
                    <a:pt x="147" y="118"/>
                  </a:lnTo>
                  <a:lnTo>
                    <a:pt x="150" y="117"/>
                  </a:lnTo>
                  <a:lnTo>
                    <a:pt x="152" y="116"/>
                  </a:lnTo>
                  <a:lnTo>
                    <a:pt x="155" y="116"/>
                  </a:lnTo>
                  <a:lnTo>
                    <a:pt x="158" y="114"/>
                  </a:lnTo>
                  <a:lnTo>
                    <a:pt x="161" y="114"/>
                  </a:lnTo>
                  <a:lnTo>
                    <a:pt x="162" y="113"/>
                  </a:lnTo>
                  <a:lnTo>
                    <a:pt x="165" y="113"/>
                  </a:lnTo>
                  <a:lnTo>
                    <a:pt x="166" y="113"/>
                  </a:lnTo>
                  <a:lnTo>
                    <a:pt x="169" y="111"/>
                  </a:lnTo>
                  <a:lnTo>
                    <a:pt x="170" y="111"/>
                  </a:lnTo>
                  <a:lnTo>
                    <a:pt x="173" y="111"/>
                  </a:lnTo>
                  <a:lnTo>
                    <a:pt x="175" y="111"/>
                  </a:lnTo>
                  <a:lnTo>
                    <a:pt x="177" y="110"/>
                  </a:lnTo>
                  <a:lnTo>
                    <a:pt x="183" y="110"/>
                  </a:lnTo>
                  <a:lnTo>
                    <a:pt x="188" y="110"/>
                  </a:lnTo>
                  <a:lnTo>
                    <a:pt x="194" y="109"/>
                  </a:lnTo>
                  <a:lnTo>
                    <a:pt x="201" y="109"/>
                  </a:lnTo>
                  <a:lnTo>
                    <a:pt x="207" y="109"/>
                  </a:lnTo>
                  <a:lnTo>
                    <a:pt x="213" y="107"/>
                  </a:lnTo>
                  <a:lnTo>
                    <a:pt x="218" y="104"/>
                  </a:lnTo>
                  <a:lnTo>
                    <a:pt x="223" y="102"/>
                  </a:lnTo>
                  <a:lnTo>
                    <a:pt x="227" y="97"/>
                  </a:lnTo>
                  <a:lnTo>
                    <a:pt x="230" y="91"/>
                  </a:lnTo>
                  <a:lnTo>
                    <a:pt x="230" y="84"/>
                  </a:lnTo>
                  <a:lnTo>
                    <a:pt x="230" y="75"/>
                  </a:lnTo>
                  <a:lnTo>
                    <a:pt x="227" y="68"/>
                  </a:lnTo>
                  <a:lnTo>
                    <a:pt x="225" y="60"/>
                  </a:lnTo>
                  <a:lnTo>
                    <a:pt x="222" y="54"/>
                  </a:lnTo>
                  <a:lnTo>
                    <a:pt x="219" y="49"/>
                  </a:lnTo>
                  <a:lnTo>
                    <a:pt x="216" y="43"/>
                  </a:lnTo>
                  <a:lnTo>
                    <a:pt x="213" y="38"/>
                  </a:lnTo>
                  <a:lnTo>
                    <a:pt x="209" y="34"/>
                  </a:lnTo>
                  <a:lnTo>
                    <a:pt x="204" y="29"/>
                  </a:lnTo>
                  <a:lnTo>
                    <a:pt x="200" y="25"/>
                  </a:lnTo>
                  <a:lnTo>
                    <a:pt x="195" y="21"/>
                  </a:lnTo>
                  <a:lnTo>
                    <a:pt x="190" y="17"/>
                  </a:lnTo>
                  <a:lnTo>
                    <a:pt x="187" y="13"/>
                  </a:lnTo>
                  <a:lnTo>
                    <a:pt x="186" y="13"/>
                  </a:lnTo>
                  <a:lnTo>
                    <a:pt x="186" y="11"/>
                  </a:lnTo>
                  <a:lnTo>
                    <a:pt x="184" y="11"/>
                  </a:lnTo>
                  <a:lnTo>
                    <a:pt x="184" y="10"/>
                  </a:lnTo>
                  <a:lnTo>
                    <a:pt x="183" y="10"/>
                  </a:lnTo>
                  <a:lnTo>
                    <a:pt x="183" y="9"/>
                  </a:lnTo>
                  <a:lnTo>
                    <a:pt x="182" y="9"/>
                  </a:lnTo>
                  <a:lnTo>
                    <a:pt x="180" y="7"/>
                  </a:lnTo>
                  <a:lnTo>
                    <a:pt x="179" y="7"/>
                  </a:lnTo>
                  <a:lnTo>
                    <a:pt x="179" y="6"/>
                  </a:lnTo>
                  <a:lnTo>
                    <a:pt x="177" y="6"/>
                  </a:lnTo>
                  <a:lnTo>
                    <a:pt x="176" y="6"/>
                  </a:lnTo>
                  <a:lnTo>
                    <a:pt x="176" y="4"/>
                  </a:lnTo>
                  <a:lnTo>
                    <a:pt x="175" y="4"/>
                  </a:lnTo>
                  <a:lnTo>
                    <a:pt x="173" y="3"/>
                  </a:lnTo>
                  <a:lnTo>
                    <a:pt x="173" y="2"/>
                  </a:lnTo>
                  <a:lnTo>
                    <a:pt x="172" y="2"/>
                  </a:lnTo>
                  <a:lnTo>
                    <a:pt x="170" y="2"/>
                  </a:lnTo>
                  <a:lnTo>
                    <a:pt x="170" y="0"/>
                  </a:lnTo>
                  <a:lnTo>
                    <a:pt x="169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B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6" name="Freeform 112"/>
            <p:cNvSpPr>
              <a:spLocks/>
            </p:cNvSpPr>
            <p:nvPr/>
          </p:nvSpPr>
          <p:spPr bwMode="auto">
            <a:xfrm>
              <a:off x="4447" y="3555"/>
              <a:ext cx="90" cy="47"/>
            </a:xfrm>
            <a:custGeom>
              <a:avLst/>
              <a:gdLst>
                <a:gd name="T0" fmla="*/ 1 w 180"/>
                <a:gd name="T1" fmla="*/ 0 h 95"/>
                <a:gd name="T2" fmla="*/ 1 w 180"/>
                <a:gd name="T3" fmla="*/ 0 h 95"/>
                <a:gd name="T4" fmla="*/ 1 w 180"/>
                <a:gd name="T5" fmla="*/ 0 h 95"/>
                <a:gd name="T6" fmla="*/ 1 w 180"/>
                <a:gd name="T7" fmla="*/ 0 h 95"/>
                <a:gd name="T8" fmla="*/ 1 w 180"/>
                <a:gd name="T9" fmla="*/ 0 h 95"/>
                <a:gd name="T10" fmla="*/ 1 w 180"/>
                <a:gd name="T11" fmla="*/ 0 h 95"/>
                <a:gd name="T12" fmla="*/ 1 w 180"/>
                <a:gd name="T13" fmla="*/ 0 h 95"/>
                <a:gd name="T14" fmla="*/ 1 w 180"/>
                <a:gd name="T15" fmla="*/ 0 h 95"/>
                <a:gd name="T16" fmla="*/ 0 w 180"/>
                <a:gd name="T17" fmla="*/ 0 h 95"/>
                <a:gd name="T18" fmla="*/ 0 w 180"/>
                <a:gd name="T19" fmla="*/ 0 h 95"/>
                <a:gd name="T20" fmla="*/ 1 w 180"/>
                <a:gd name="T21" fmla="*/ 0 h 95"/>
                <a:gd name="T22" fmla="*/ 1 w 180"/>
                <a:gd name="T23" fmla="*/ 0 h 95"/>
                <a:gd name="T24" fmla="*/ 1 w 180"/>
                <a:gd name="T25" fmla="*/ 0 h 95"/>
                <a:gd name="T26" fmla="*/ 1 w 180"/>
                <a:gd name="T27" fmla="*/ 0 h 95"/>
                <a:gd name="T28" fmla="*/ 1 w 180"/>
                <a:gd name="T29" fmla="*/ 0 h 95"/>
                <a:gd name="T30" fmla="*/ 1 w 180"/>
                <a:gd name="T31" fmla="*/ 0 h 95"/>
                <a:gd name="T32" fmla="*/ 1 w 180"/>
                <a:gd name="T33" fmla="*/ 0 h 95"/>
                <a:gd name="T34" fmla="*/ 1 w 180"/>
                <a:gd name="T35" fmla="*/ 0 h 95"/>
                <a:gd name="T36" fmla="*/ 1 w 180"/>
                <a:gd name="T37" fmla="*/ 0 h 95"/>
                <a:gd name="T38" fmla="*/ 1 w 180"/>
                <a:gd name="T39" fmla="*/ 0 h 95"/>
                <a:gd name="T40" fmla="*/ 1 w 180"/>
                <a:gd name="T41" fmla="*/ 0 h 95"/>
                <a:gd name="T42" fmla="*/ 1 w 180"/>
                <a:gd name="T43" fmla="*/ 0 h 95"/>
                <a:gd name="T44" fmla="*/ 1 w 180"/>
                <a:gd name="T45" fmla="*/ 0 h 95"/>
                <a:gd name="T46" fmla="*/ 1 w 180"/>
                <a:gd name="T47" fmla="*/ 0 h 95"/>
                <a:gd name="T48" fmla="*/ 1 w 180"/>
                <a:gd name="T49" fmla="*/ 0 h 95"/>
                <a:gd name="T50" fmla="*/ 1 w 180"/>
                <a:gd name="T51" fmla="*/ 0 h 95"/>
                <a:gd name="T52" fmla="*/ 1 w 180"/>
                <a:gd name="T53" fmla="*/ 0 h 95"/>
                <a:gd name="T54" fmla="*/ 1 w 180"/>
                <a:gd name="T55" fmla="*/ 0 h 95"/>
                <a:gd name="T56" fmla="*/ 1 w 180"/>
                <a:gd name="T57" fmla="*/ 0 h 95"/>
                <a:gd name="T58" fmla="*/ 1 w 180"/>
                <a:gd name="T59" fmla="*/ 0 h 95"/>
                <a:gd name="T60" fmla="*/ 1 w 180"/>
                <a:gd name="T61" fmla="*/ 0 h 95"/>
                <a:gd name="T62" fmla="*/ 1 w 180"/>
                <a:gd name="T63" fmla="*/ 0 h 95"/>
                <a:gd name="T64" fmla="*/ 1 w 180"/>
                <a:gd name="T65" fmla="*/ 0 h 95"/>
                <a:gd name="T66" fmla="*/ 1 w 180"/>
                <a:gd name="T67" fmla="*/ 0 h 95"/>
                <a:gd name="T68" fmla="*/ 1 w 180"/>
                <a:gd name="T69" fmla="*/ 0 h 95"/>
                <a:gd name="T70" fmla="*/ 1 w 180"/>
                <a:gd name="T71" fmla="*/ 0 h 95"/>
                <a:gd name="T72" fmla="*/ 1 w 180"/>
                <a:gd name="T73" fmla="*/ 0 h 95"/>
                <a:gd name="T74" fmla="*/ 1 w 180"/>
                <a:gd name="T75" fmla="*/ 0 h 95"/>
                <a:gd name="T76" fmla="*/ 1 w 180"/>
                <a:gd name="T77" fmla="*/ 0 h 95"/>
                <a:gd name="T78" fmla="*/ 1 w 180"/>
                <a:gd name="T79" fmla="*/ 0 h 95"/>
                <a:gd name="T80" fmla="*/ 1 w 180"/>
                <a:gd name="T81" fmla="*/ 0 h 95"/>
                <a:gd name="T82" fmla="*/ 1 w 180"/>
                <a:gd name="T83" fmla="*/ 0 h 95"/>
                <a:gd name="T84" fmla="*/ 1 w 180"/>
                <a:gd name="T85" fmla="*/ 0 h 95"/>
                <a:gd name="T86" fmla="*/ 1 w 180"/>
                <a:gd name="T87" fmla="*/ 0 h 95"/>
                <a:gd name="T88" fmla="*/ 1 w 180"/>
                <a:gd name="T89" fmla="*/ 0 h 95"/>
                <a:gd name="T90" fmla="*/ 1 w 180"/>
                <a:gd name="T91" fmla="*/ 0 h 95"/>
                <a:gd name="T92" fmla="*/ 1 w 180"/>
                <a:gd name="T93" fmla="*/ 0 h 95"/>
                <a:gd name="T94" fmla="*/ 1 w 180"/>
                <a:gd name="T95" fmla="*/ 0 h 95"/>
                <a:gd name="T96" fmla="*/ 1 w 180"/>
                <a:gd name="T97" fmla="*/ 0 h 95"/>
                <a:gd name="T98" fmla="*/ 1 w 180"/>
                <a:gd name="T99" fmla="*/ 0 h 95"/>
                <a:gd name="T100" fmla="*/ 1 w 180"/>
                <a:gd name="T101" fmla="*/ 0 h 95"/>
                <a:gd name="T102" fmla="*/ 1 w 180"/>
                <a:gd name="T103" fmla="*/ 0 h 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0" h="95">
                  <a:moveTo>
                    <a:pt x="130" y="0"/>
                  </a:moveTo>
                  <a:lnTo>
                    <a:pt x="98" y="2"/>
                  </a:lnTo>
                  <a:lnTo>
                    <a:pt x="89" y="3"/>
                  </a:lnTo>
                  <a:lnTo>
                    <a:pt x="79" y="4"/>
                  </a:lnTo>
                  <a:lnTo>
                    <a:pt x="68" y="4"/>
                  </a:lnTo>
                  <a:lnTo>
                    <a:pt x="58" y="6"/>
                  </a:lnTo>
                  <a:lnTo>
                    <a:pt x="48" y="7"/>
                  </a:lnTo>
                  <a:lnTo>
                    <a:pt x="39" y="10"/>
                  </a:lnTo>
                  <a:lnTo>
                    <a:pt x="29" y="13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11" y="25"/>
                  </a:lnTo>
                  <a:lnTo>
                    <a:pt x="7" y="28"/>
                  </a:lnTo>
                  <a:lnTo>
                    <a:pt x="4" y="31"/>
                  </a:lnTo>
                  <a:lnTo>
                    <a:pt x="1" y="35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1" y="50"/>
                  </a:lnTo>
                  <a:lnTo>
                    <a:pt x="1" y="53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4" y="61"/>
                  </a:lnTo>
                  <a:lnTo>
                    <a:pt x="4" y="63"/>
                  </a:lnTo>
                  <a:lnTo>
                    <a:pt x="36" y="83"/>
                  </a:lnTo>
                  <a:lnTo>
                    <a:pt x="54" y="89"/>
                  </a:lnTo>
                  <a:lnTo>
                    <a:pt x="60" y="92"/>
                  </a:lnTo>
                  <a:lnTo>
                    <a:pt x="67" y="93"/>
                  </a:lnTo>
                  <a:lnTo>
                    <a:pt x="73" y="93"/>
                  </a:lnTo>
                  <a:lnTo>
                    <a:pt x="80" y="95"/>
                  </a:lnTo>
                  <a:lnTo>
                    <a:pt x="87" y="95"/>
                  </a:lnTo>
                  <a:lnTo>
                    <a:pt x="94" y="95"/>
                  </a:lnTo>
                  <a:lnTo>
                    <a:pt x="101" y="95"/>
                  </a:lnTo>
                  <a:lnTo>
                    <a:pt x="108" y="93"/>
                  </a:lnTo>
                  <a:lnTo>
                    <a:pt x="111" y="93"/>
                  </a:lnTo>
                  <a:lnTo>
                    <a:pt x="112" y="92"/>
                  </a:lnTo>
                  <a:lnTo>
                    <a:pt x="115" y="92"/>
                  </a:lnTo>
                  <a:lnTo>
                    <a:pt x="116" y="90"/>
                  </a:lnTo>
                  <a:lnTo>
                    <a:pt x="119" y="89"/>
                  </a:lnTo>
                  <a:lnTo>
                    <a:pt x="121" y="89"/>
                  </a:lnTo>
                  <a:lnTo>
                    <a:pt x="123" y="88"/>
                  </a:lnTo>
                  <a:lnTo>
                    <a:pt x="125" y="88"/>
                  </a:lnTo>
                  <a:lnTo>
                    <a:pt x="139" y="85"/>
                  </a:lnTo>
                  <a:lnTo>
                    <a:pt x="143" y="85"/>
                  </a:lnTo>
                  <a:lnTo>
                    <a:pt x="147" y="85"/>
                  </a:lnTo>
                  <a:lnTo>
                    <a:pt x="151" y="83"/>
                  </a:lnTo>
                  <a:lnTo>
                    <a:pt x="157" y="83"/>
                  </a:lnTo>
                  <a:lnTo>
                    <a:pt x="161" y="83"/>
                  </a:lnTo>
                  <a:lnTo>
                    <a:pt x="166" y="82"/>
                  </a:lnTo>
                  <a:lnTo>
                    <a:pt x="171" y="81"/>
                  </a:lnTo>
                  <a:lnTo>
                    <a:pt x="173" y="79"/>
                  </a:lnTo>
                  <a:lnTo>
                    <a:pt x="178" y="75"/>
                  </a:lnTo>
                  <a:lnTo>
                    <a:pt x="179" y="70"/>
                  </a:lnTo>
                  <a:lnTo>
                    <a:pt x="180" y="64"/>
                  </a:lnTo>
                  <a:lnTo>
                    <a:pt x="179" y="58"/>
                  </a:lnTo>
                  <a:lnTo>
                    <a:pt x="178" y="53"/>
                  </a:lnTo>
                  <a:lnTo>
                    <a:pt x="175" y="47"/>
                  </a:lnTo>
                  <a:lnTo>
                    <a:pt x="173" y="42"/>
                  </a:lnTo>
                  <a:lnTo>
                    <a:pt x="171" y="38"/>
                  </a:lnTo>
                  <a:lnTo>
                    <a:pt x="169" y="33"/>
                  </a:lnTo>
                  <a:lnTo>
                    <a:pt x="166" y="29"/>
                  </a:lnTo>
                  <a:lnTo>
                    <a:pt x="162" y="27"/>
                  </a:lnTo>
                  <a:lnTo>
                    <a:pt x="159" y="24"/>
                  </a:lnTo>
                  <a:lnTo>
                    <a:pt x="155" y="20"/>
                  </a:lnTo>
                  <a:lnTo>
                    <a:pt x="153" y="17"/>
                  </a:lnTo>
                  <a:lnTo>
                    <a:pt x="148" y="14"/>
                  </a:lnTo>
                  <a:lnTo>
                    <a:pt x="146" y="10"/>
                  </a:lnTo>
                  <a:lnTo>
                    <a:pt x="144" y="10"/>
                  </a:lnTo>
                  <a:lnTo>
                    <a:pt x="144" y="9"/>
                  </a:lnTo>
                  <a:lnTo>
                    <a:pt x="143" y="9"/>
                  </a:lnTo>
                  <a:lnTo>
                    <a:pt x="143" y="7"/>
                  </a:lnTo>
                  <a:lnTo>
                    <a:pt x="141" y="7"/>
                  </a:lnTo>
                  <a:lnTo>
                    <a:pt x="140" y="6"/>
                  </a:lnTo>
                  <a:lnTo>
                    <a:pt x="139" y="6"/>
                  </a:lnTo>
                  <a:lnTo>
                    <a:pt x="139" y="4"/>
                  </a:lnTo>
                  <a:lnTo>
                    <a:pt x="137" y="4"/>
                  </a:lnTo>
                  <a:lnTo>
                    <a:pt x="136" y="4"/>
                  </a:lnTo>
                  <a:lnTo>
                    <a:pt x="136" y="3"/>
                  </a:lnTo>
                  <a:lnTo>
                    <a:pt x="135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2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FC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7" name="Freeform 113"/>
            <p:cNvSpPr>
              <a:spLocks/>
            </p:cNvSpPr>
            <p:nvPr/>
          </p:nvSpPr>
          <p:spPr bwMode="auto">
            <a:xfrm>
              <a:off x="4069" y="2673"/>
              <a:ext cx="43" cy="72"/>
            </a:xfrm>
            <a:custGeom>
              <a:avLst/>
              <a:gdLst>
                <a:gd name="T0" fmla="*/ 1 w 85"/>
                <a:gd name="T1" fmla="*/ 0 h 144"/>
                <a:gd name="T2" fmla="*/ 1 w 85"/>
                <a:gd name="T3" fmla="*/ 1 h 144"/>
                <a:gd name="T4" fmla="*/ 1 w 85"/>
                <a:gd name="T5" fmla="*/ 1 h 144"/>
                <a:gd name="T6" fmla="*/ 1 w 85"/>
                <a:gd name="T7" fmla="*/ 1 h 144"/>
                <a:gd name="T8" fmla="*/ 1 w 85"/>
                <a:gd name="T9" fmla="*/ 1 h 144"/>
                <a:gd name="T10" fmla="*/ 1 w 85"/>
                <a:gd name="T11" fmla="*/ 1 h 144"/>
                <a:gd name="T12" fmla="*/ 1 w 85"/>
                <a:gd name="T13" fmla="*/ 1 h 144"/>
                <a:gd name="T14" fmla="*/ 1 w 85"/>
                <a:gd name="T15" fmla="*/ 1 h 144"/>
                <a:gd name="T16" fmla="*/ 1 w 85"/>
                <a:gd name="T17" fmla="*/ 1 h 144"/>
                <a:gd name="T18" fmla="*/ 1 w 85"/>
                <a:gd name="T19" fmla="*/ 1 h 144"/>
                <a:gd name="T20" fmla="*/ 1 w 85"/>
                <a:gd name="T21" fmla="*/ 1 h 144"/>
                <a:gd name="T22" fmla="*/ 1 w 85"/>
                <a:gd name="T23" fmla="*/ 1 h 144"/>
                <a:gd name="T24" fmla="*/ 1 w 85"/>
                <a:gd name="T25" fmla="*/ 1 h 144"/>
                <a:gd name="T26" fmla="*/ 1 w 85"/>
                <a:gd name="T27" fmla="*/ 1 h 144"/>
                <a:gd name="T28" fmla="*/ 1 w 85"/>
                <a:gd name="T29" fmla="*/ 1 h 144"/>
                <a:gd name="T30" fmla="*/ 1 w 85"/>
                <a:gd name="T31" fmla="*/ 1 h 144"/>
                <a:gd name="T32" fmla="*/ 1 w 85"/>
                <a:gd name="T33" fmla="*/ 1 h 144"/>
                <a:gd name="T34" fmla="*/ 0 w 85"/>
                <a:gd name="T35" fmla="*/ 1 h 144"/>
                <a:gd name="T36" fmla="*/ 1 w 85"/>
                <a:gd name="T37" fmla="*/ 1 h 144"/>
                <a:gd name="T38" fmla="*/ 1 w 85"/>
                <a:gd name="T39" fmla="*/ 1 h 144"/>
                <a:gd name="T40" fmla="*/ 1 w 85"/>
                <a:gd name="T41" fmla="*/ 1 h 144"/>
                <a:gd name="T42" fmla="*/ 1 w 85"/>
                <a:gd name="T43" fmla="*/ 1 h 144"/>
                <a:gd name="T44" fmla="*/ 1 w 85"/>
                <a:gd name="T45" fmla="*/ 1 h 144"/>
                <a:gd name="T46" fmla="*/ 1 w 85"/>
                <a:gd name="T47" fmla="*/ 1 h 144"/>
                <a:gd name="T48" fmla="*/ 1 w 85"/>
                <a:gd name="T49" fmla="*/ 1 h 144"/>
                <a:gd name="T50" fmla="*/ 1 w 85"/>
                <a:gd name="T51" fmla="*/ 1 h 144"/>
                <a:gd name="T52" fmla="*/ 1 w 85"/>
                <a:gd name="T53" fmla="*/ 1 h 144"/>
                <a:gd name="T54" fmla="*/ 1 w 85"/>
                <a:gd name="T55" fmla="*/ 1 h 144"/>
                <a:gd name="T56" fmla="*/ 1 w 85"/>
                <a:gd name="T57" fmla="*/ 1 h 144"/>
                <a:gd name="T58" fmla="*/ 1 w 85"/>
                <a:gd name="T59" fmla="*/ 1 h 144"/>
                <a:gd name="T60" fmla="*/ 1 w 85"/>
                <a:gd name="T61" fmla="*/ 1 h 144"/>
                <a:gd name="T62" fmla="*/ 1 w 85"/>
                <a:gd name="T63" fmla="*/ 1 h 144"/>
                <a:gd name="T64" fmla="*/ 1 w 85"/>
                <a:gd name="T65" fmla="*/ 1 h 144"/>
                <a:gd name="T66" fmla="*/ 1 w 85"/>
                <a:gd name="T67" fmla="*/ 1 h 144"/>
                <a:gd name="T68" fmla="*/ 1 w 85"/>
                <a:gd name="T69" fmla="*/ 1 h 144"/>
                <a:gd name="T70" fmla="*/ 1 w 85"/>
                <a:gd name="T71" fmla="*/ 1 h 144"/>
                <a:gd name="T72" fmla="*/ 1 w 85"/>
                <a:gd name="T73" fmla="*/ 1 h 144"/>
                <a:gd name="T74" fmla="*/ 1 w 85"/>
                <a:gd name="T75" fmla="*/ 1 h 144"/>
                <a:gd name="T76" fmla="*/ 1 w 85"/>
                <a:gd name="T77" fmla="*/ 1 h 144"/>
                <a:gd name="T78" fmla="*/ 1 w 85"/>
                <a:gd name="T79" fmla="*/ 1 h 144"/>
                <a:gd name="T80" fmla="*/ 1 w 85"/>
                <a:gd name="T81" fmla="*/ 1 h 144"/>
                <a:gd name="T82" fmla="*/ 1 w 85"/>
                <a:gd name="T83" fmla="*/ 1 h 144"/>
                <a:gd name="T84" fmla="*/ 1 w 85"/>
                <a:gd name="T85" fmla="*/ 1 h 144"/>
                <a:gd name="T86" fmla="*/ 1 w 85"/>
                <a:gd name="T87" fmla="*/ 1 h 144"/>
                <a:gd name="T88" fmla="*/ 1 w 85"/>
                <a:gd name="T89" fmla="*/ 1 h 144"/>
                <a:gd name="T90" fmla="*/ 1 w 85"/>
                <a:gd name="T91" fmla="*/ 1 h 144"/>
                <a:gd name="T92" fmla="*/ 1 w 85"/>
                <a:gd name="T93" fmla="*/ 1 h 144"/>
                <a:gd name="T94" fmla="*/ 1 w 85"/>
                <a:gd name="T95" fmla="*/ 1 h 144"/>
                <a:gd name="T96" fmla="*/ 1 w 85"/>
                <a:gd name="T97" fmla="*/ 1 h 144"/>
                <a:gd name="T98" fmla="*/ 1 w 85"/>
                <a:gd name="T99" fmla="*/ 1 h 144"/>
                <a:gd name="T100" fmla="*/ 1 w 85"/>
                <a:gd name="T101" fmla="*/ 1 h 144"/>
                <a:gd name="T102" fmla="*/ 1 w 85"/>
                <a:gd name="T103" fmla="*/ 1 h 144"/>
                <a:gd name="T104" fmla="*/ 1 w 85"/>
                <a:gd name="T105" fmla="*/ 1 h 144"/>
                <a:gd name="T106" fmla="*/ 1 w 85"/>
                <a:gd name="T107" fmla="*/ 1 h 144"/>
                <a:gd name="T108" fmla="*/ 1 w 85"/>
                <a:gd name="T109" fmla="*/ 1 h 144"/>
                <a:gd name="T110" fmla="*/ 1 w 85"/>
                <a:gd name="T111" fmla="*/ 1 h 144"/>
                <a:gd name="T112" fmla="*/ 1 w 85"/>
                <a:gd name="T113" fmla="*/ 1 h 144"/>
                <a:gd name="T114" fmla="*/ 1 w 85"/>
                <a:gd name="T115" fmla="*/ 0 h 14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5" h="144">
                  <a:moveTo>
                    <a:pt x="15" y="0"/>
                  </a:moveTo>
                  <a:lnTo>
                    <a:pt x="14" y="1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7"/>
                  </a:lnTo>
                  <a:lnTo>
                    <a:pt x="7" y="8"/>
                  </a:lnTo>
                  <a:lnTo>
                    <a:pt x="7" y="40"/>
                  </a:lnTo>
                  <a:lnTo>
                    <a:pt x="5" y="40"/>
                  </a:lnTo>
                  <a:lnTo>
                    <a:pt x="4" y="40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1" y="41"/>
                  </a:lnTo>
                  <a:lnTo>
                    <a:pt x="0" y="41"/>
                  </a:lnTo>
                  <a:lnTo>
                    <a:pt x="1" y="50"/>
                  </a:lnTo>
                  <a:lnTo>
                    <a:pt x="4" y="58"/>
                  </a:lnTo>
                  <a:lnTo>
                    <a:pt x="5" y="66"/>
                  </a:lnTo>
                  <a:lnTo>
                    <a:pt x="7" y="75"/>
                  </a:lnTo>
                  <a:lnTo>
                    <a:pt x="8" y="83"/>
                  </a:lnTo>
                  <a:lnTo>
                    <a:pt x="10" y="91"/>
                  </a:lnTo>
                  <a:lnTo>
                    <a:pt x="11" y="100"/>
                  </a:lnTo>
                  <a:lnTo>
                    <a:pt x="12" y="108"/>
                  </a:lnTo>
                  <a:lnTo>
                    <a:pt x="17" y="115"/>
                  </a:lnTo>
                  <a:lnTo>
                    <a:pt x="22" y="122"/>
                  </a:lnTo>
                  <a:lnTo>
                    <a:pt x="28" y="129"/>
                  </a:lnTo>
                  <a:lnTo>
                    <a:pt x="33" y="135"/>
                  </a:lnTo>
                  <a:lnTo>
                    <a:pt x="42" y="140"/>
                  </a:lnTo>
                  <a:lnTo>
                    <a:pt x="48" y="143"/>
                  </a:lnTo>
                  <a:lnTo>
                    <a:pt x="58" y="144"/>
                  </a:lnTo>
                  <a:lnTo>
                    <a:pt x="67" y="144"/>
                  </a:lnTo>
                  <a:lnTo>
                    <a:pt x="75" y="140"/>
                  </a:lnTo>
                  <a:lnTo>
                    <a:pt x="80" y="135"/>
                  </a:lnTo>
                  <a:lnTo>
                    <a:pt x="83" y="129"/>
                  </a:lnTo>
                  <a:lnTo>
                    <a:pt x="85" y="122"/>
                  </a:lnTo>
                  <a:lnTo>
                    <a:pt x="85" y="115"/>
                  </a:lnTo>
                  <a:lnTo>
                    <a:pt x="83" y="108"/>
                  </a:lnTo>
                  <a:lnTo>
                    <a:pt x="83" y="100"/>
                  </a:lnTo>
                  <a:lnTo>
                    <a:pt x="83" y="93"/>
                  </a:lnTo>
                  <a:lnTo>
                    <a:pt x="78" y="96"/>
                  </a:lnTo>
                  <a:lnTo>
                    <a:pt x="72" y="97"/>
                  </a:lnTo>
                  <a:lnTo>
                    <a:pt x="68" y="97"/>
                  </a:lnTo>
                  <a:lnTo>
                    <a:pt x="62" y="96"/>
                  </a:lnTo>
                  <a:lnTo>
                    <a:pt x="57" y="93"/>
                  </a:lnTo>
                  <a:lnTo>
                    <a:pt x="53" y="90"/>
                  </a:lnTo>
                  <a:lnTo>
                    <a:pt x="47" y="87"/>
                  </a:lnTo>
                  <a:lnTo>
                    <a:pt x="43" y="85"/>
                  </a:lnTo>
                  <a:lnTo>
                    <a:pt x="39" y="75"/>
                  </a:lnTo>
                  <a:lnTo>
                    <a:pt x="36" y="64"/>
                  </a:lnTo>
                  <a:lnTo>
                    <a:pt x="32" y="54"/>
                  </a:lnTo>
                  <a:lnTo>
                    <a:pt x="28" y="43"/>
                  </a:lnTo>
                  <a:lnTo>
                    <a:pt x="24" y="32"/>
                  </a:lnTo>
                  <a:lnTo>
                    <a:pt x="21" y="22"/>
                  </a:lnTo>
                  <a:lnTo>
                    <a:pt x="17" y="1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85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8" name="Freeform 114"/>
            <p:cNvSpPr>
              <a:spLocks/>
            </p:cNvSpPr>
            <p:nvPr/>
          </p:nvSpPr>
          <p:spPr bwMode="auto">
            <a:xfrm>
              <a:off x="3907" y="2532"/>
              <a:ext cx="168" cy="234"/>
            </a:xfrm>
            <a:custGeom>
              <a:avLst/>
              <a:gdLst>
                <a:gd name="T0" fmla="*/ 1 w 336"/>
                <a:gd name="T1" fmla="*/ 0 h 468"/>
                <a:gd name="T2" fmla="*/ 1 w 336"/>
                <a:gd name="T3" fmla="*/ 0 h 468"/>
                <a:gd name="T4" fmla="*/ 1 w 336"/>
                <a:gd name="T5" fmla="*/ 1 h 468"/>
                <a:gd name="T6" fmla="*/ 1 w 336"/>
                <a:gd name="T7" fmla="*/ 1 h 468"/>
                <a:gd name="T8" fmla="*/ 1 w 336"/>
                <a:gd name="T9" fmla="*/ 1 h 468"/>
                <a:gd name="T10" fmla="*/ 1 w 336"/>
                <a:gd name="T11" fmla="*/ 1 h 468"/>
                <a:gd name="T12" fmla="*/ 1 w 336"/>
                <a:gd name="T13" fmla="*/ 1 h 468"/>
                <a:gd name="T14" fmla="*/ 1 w 336"/>
                <a:gd name="T15" fmla="*/ 1 h 468"/>
                <a:gd name="T16" fmla="*/ 1 w 336"/>
                <a:gd name="T17" fmla="*/ 1 h 468"/>
                <a:gd name="T18" fmla="*/ 1 w 336"/>
                <a:gd name="T19" fmla="*/ 1 h 468"/>
                <a:gd name="T20" fmla="*/ 1 w 336"/>
                <a:gd name="T21" fmla="*/ 1 h 468"/>
                <a:gd name="T22" fmla="*/ 1 w 336"/>
                <a:gd name="T23" fmla="*/ 1 h 468"/>
                <a:gd name="T24" fmla="*/ 1 w 336"/>
                <a:gd name="T25" fmla="*/ 1 h 468"/>
                <a:gd name="T26" fmla="*/ 1 w 336"/>
                <a:gd name="T27" fmla="*/ 1 h 468"/>
                <a:gd name="T28" fmla="*/ 1 w 336"/>
                <a:gd name="T29" fmla="*/ 2 h 468"/>
                <a:gd name="T30" fmla="*/ 1 w 336"/>
                <a:gd name="T31" fmla="*/ 2 h 468"/>
                <a:gd name="T32" fmla="*/ 1 w 336"/>
                <a:gd name="T33" fmla="*/ 2 h 468"/>
                <a:gd name="T34" fmla="*/ 1 w 336"/>
                <a:gd name="T35" fmla="*/ 2 h 468"/>
                <a:gd name="T36" fmla="*/ 1 w 336"/>
                <a:gd name="T37" fmla="*/ 2 h 468"/>
                <a:gd name="T38" fmla="*/ 1 w 336"/>
                <a:gd name="T39" fmla="*/ 2 h 468"/>
                <a:gd name="T40" fmla="*/ 1 w 336"/>
                <a:gd name="T41" fmla="*/ 2 h 468"/>
                <a:gd name="T42" fmla="*/ 2 w 336"/>
                <a:gd name="T43" fmla="*/ 2 h 468"/>
                <a:gd name="T44" fmla="*/ 2 w 336"/>
                <a:gd name="T45" fmla="*/ 2 h 468"/>
                <a:gd name="T46" fmla="*/ 2 w 336"/>
                <a:gd name="T47" fmla="*/ 2 h 468"/>
                <a:gd name="T48" fmla="*/ 2 w 336"/>
                <a:gd name="T49" fmla="*/ 2 h 468"/>
                <a:gd name="T50" fmla="*/ 2 w 336"/>
                <a:gd name="T51" fmla="*/ 2 h 468"/>
                <a:gd name="T52" fmla="*/ 2 w 336"/>
                <a:gd name="T53" fmla="*/ 2 h 468"/>
                <a:gd name="T54" fmla="*/ 2 w 336"/>
                <a:gd name="T55" fmla="*/ 2 h 468"/>
                <a:gd name="T56" fmla="*/ 2 w 336"/>
                <a:gd name="T57" fmla="*/ 2 h 468"/>
                <a:gd name="T58" fmla="*/ 2 w 336"/>
                <a:gd name="T59" fmla="*/ 2 h 468"/>
                <a:gd name="T60" fmla="*/ 2 w 336"/>
                <a:gd name="T61" fmla="*/ 2 h 468"/>
                <a:gd name="T62" fmla="*/ 2 w 336"/>
                <a:gd name="T63" fmla="*/ 2 h 468"/>
                <a:gd name="T64" fmla="*/ 1 w 336"/>
                <a:gd name="T65" fmla="*/ 2 h 468"/>
                <a:gd name="T66" fmla="*/ 1 w 336"/>
                <a:gd name="T67" fmla="*/ 2 h 468"/>
                <a:gd name="T68" fmla="*/ 1 w 336"/>
                <a:gd name="T69" fmla="*/ 2 h 468"/>
                <a:gd name="T70" fmla="*/ 1 w 336"/>
                <a:gd name="T71" fmla="*/ 2 h 468"/>
                <a:gd name="T72" fmla="*/ 1 w 336"/>
                <a:gd name="T73" fmla="*/ 2 h 468"/>
                <a:gd name="T74" fmla="*/ 1 w 336"/>
                <a:gd name="T75" fmla="*/ 2 h 468"/>
                <a:gd name="T76" fmla="*/ 1 w 336"/>
                <a:gd name="T77" fmla="*/ 2 h 468"/>
                <a:gd name="T78" fmla="*/ 1 w 336"/>
                <a:gd name="T79" fmla="*/ 2 h 468"/>
                <a:gd name="T80" fmla="*/ 1 w 336"/>
                <a:gd name="T81" fmla="*/ 2 h 468"/>
                <a:gd name="T82" fmla="*/ 1 w 336"/>
                <a:gd name="T83" fmla="*/ 2 h 468"/>
                <a:gd name="T84" fmla="*/ 1 w 336"/>
                <a:gd name="T85" fmla="*/ 1 h 468"/>
                <a:gd name="T86" fmla="*/ 1 w 336"/>
                <a:gd name="T87" fmla="*/ 1 h 468"/>
                <a:gd name="T88" fmla="*/ 1 w 336"/>
                <a:gd name="T89" fmla="*/ 1 h 468"/>
                <a:gd name="T90" fmla="*/ 1 w 336"/>
                <a:gd name="T91" fmla="*/ 1 h 468"/>
                <a:gd name="T92" fmla="*/ 1 w 336"/>
                <a:gd name="T93" fmla="*/ 1 h 468"/>
                <a:gd name="T94" fmla="*/ 1 w 336"/>
                <a:gd name="T95" fmla="*/ 1 h 468"/>
                <a:gd name="T96" fmla="*/ 1 w 336"/>
                <a:gd name="T97" fmla="*/ 1 h 46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6" h="468">
                  <a:moveTo>
                    <a:pt x="6" y="0"/>
                  </a:move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4"/>
                  </a:lnTo>
                  <a:lnTo>
                    <a:pt x="17" y="6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1" y="13"/>
                  </a:lnTo>
                  <a:lnTo>
                    <a:pt x="22" y="14"/>
                  </a:lnTo>
                  <a:lnTo>
                    <a:pt x="24" y="15"/>
                  </a:lnTo>
                  <a:lnTo>
                    <a:pt x="24" y="17"/>
                  </a:lnTo>
                  <a:lnTo>
                    <a:pt x="28" y="36"/>
                  </a:lnTo>
                  <a:lnTo>
                    <a:pt x="29" y="57"/>
                  </a:lnTo>
                  <a:lnTo>
                    <a:pt x="29" y="78"/>
                  </a:lnTo>
                  <a:lnTo>
                    <a:pt x="28" y="100"/>
                  </a:lnTo>
                  <a:lnTo>
                    <a:pt x="28" y="121"/>
                  </a:lnTo>
                  <a:lnTo>
                    <a:pt x="28" y="142"/>
                  </a:lnTo>
                  <a:lnTo>
                    <a:pt x="28" y="162"/>
                  </a:lnTo>
                  <a:lnTo>
                    <a:pt x="31" y="182"/>
                  </a:lnTo>
                  <a:lnTo>
                    <a:pt x="36" y="207"/>
                  </a:lnTo>
                  <a:lnTo>
                    <a:pt x="43" y="229"/>
                  </a:lnTo>
                  <a:lnTo>
                    <a:pt x="52" y="251"/>
                  </a:lnTo>
                  <a:lnTo>
                    <a:pt x="61" y="274"/>
                  </a:lnTo>
                  <a:lnTo>
                    <a:pt x="72" y="294"/>
                  </a:lnTo>
                  <a:lnTo>
                    <a:pt x="83" y="315"/>
                  </a:lnTo>
                  <a:lnTo>
                    <a:pt x="95" y="336"/>
                  </a:lnTo>
                  <a:lnTo>
                    <a:pt x="107" y="357"/>
                  </a:lnTo>
                  <a:lnTo>
                    <a:pt x="114" y="368"/>
                  </a:lnTo>
                  <a:lnTo>
                    <a:pt x="124" y="378"/>
                  </a:lnTo>
                  <a:lnTo>
                    <a:pt x="133" y="385"/>
                  </a:lnTo>
                  <a:lnTo>
                    <a:pt x="146" y="392"/>
                  </a:lnTo>
                  <a:lnTo>
                    <a:pt x="158" y="397"/>
                  </a:lnTo>
                  <a:lnTo>
                    <a:pt x="174" y="400"/>
                  </a:lnTo>
                  <a:lnTo>
                    <a:pt x="188" y="404"/>
                  </a:lnTo>
                  <a:lnTo>
                    <a:pt x="203" y="405"/>
                  </a:lnTo>
                  <a:lnTo>
                    <a:pt x="235" y="407"/>
                  </a:lnTo>
                  <a:lnTo>
                    <a:pt x="267" y="407"/>
                  </a:lnTo>
                  <a:lnTo>
                    <a:pt x="297" y="405"/>
                  </a:lnTo>
                  <a:lnTo>
                    <a:pt x="325" y="404"/>
                  </a:lnTo>
                  <a:lnTo>
                    <a:pt x="326" y="407"/>
                  </a:lnTo>
                  <a:lnTo>
                    <a:pt x="328" y="410"/>
                  </a:lnTo>
                  <a:lnTo>
                    <a:pt x="329" y="412"/>
                  </a:lnTo>
                  <a:lnTo>
                    <a:pt x="330" y="414"/>
                  </a:lnTo>
                  <a:lnTo>
                    <a:pt x="332" y="417"/>
                  </a:lnTo>
                  <a:lnTo>
                    <a:pt x="333" y="419"/>
                  </a:lnTo>
                  <a:lnTo>
                    <a:pt x="335" y="422"/>
                  </a:lnTo>
                  <a:lnTo>
                    <a:pt x="336" y="423"/>
                  </a:lnTo>
                  <a:lnTo>
                    <a:pt x="330" y="425"/>
                  </a:lnTo>
                  <a:lnTo>
                    <a:pt x="325" y="428"/>
                  </a:lnTo>
                  <a:lnTo>
                    <a:pt x="321" y="432"/>
                  </a:lnTo>
                  <a:lnTo>
                    <a:pt x="317" y="437"/>
                  </a:lnTo>
                  <a:lnTo>
                    <a:pt x="312" y="441"/>
                  </a:lnTo>
                  <a:lnTo>
                    <a:pt x="308" y="446"/>
                  </a:lnTo>
                  <a:lnTo>
                    <a:pt x="303" y="450"/>
                  </a:lnTo>
                  <a:lnTo>
                    <a:pt x="299" y="453"/>
                  </a:lnTo>
                  <a:lnTo>
                    <a:pt x="289" y="457"/>
                  </a:lnTo>
                  <a:lnTo>
                    <a:pt x="281" y="461"/>
                  </a:lnTo>
                  <a:lnTo>
                    <a:pt x="271" y="464"/>
                  </a:lnTo>
                  <a:lnTo>
                    <a:pt x="260" y="466"/>
                  </a:lnTo>
                  <a:lnTo>
                    <a:pt x="250" y="468"/>
                  </a:lnTo>
                  <a:lnTo>
                    <a:pt x="239" y="468"/>
                  </a:lnTo>
                  <a:lnTo>
                    <a:pt x="228" y="468"/>
                  </a:lnTo>
                  <a:lnTo>
                    <a:pt x="218" y="468"/>
                  </a:lnTo>
                  <a:lnTo>
                    <a:pt x="207" y="466"/>
                  </a:lnTo>
                  <a:lnTo>
                    <a:pt x="196" y="465"/>
                  </a:lnTo>
                  <a:lnTo>
                    <a:pt x="186" y="462"/>
                  </a:lnTo>
                  <a:lnTo>
                    <a:pt x="175" y="458"/>
                  </a:lnTo>
                  <a:lnTo>
                    <a:pt x="165" y="454"/>
                  </a:lnTo>
                  <a:lnTo>
                    <a:pt x="156" y="450"/>
                  </a:lnTo>
                  <a:lnTo>
                    <a:pt x="147" y="444"/>
                  </a:lnTo>
                  <a:lnTo>
                    <a:pt x="139" y="439"/>
                  </a:lnTo>
                  <a:lnTo>
                    <a:pt x="118" y="410"/>
                  </a:lnTo>
                  <a:lnTo>
                    <a:pt x="97" y="379"/>
                  </a:lnTo>
                  <a:lnTo>
                    <a:pt x="78" y="350"/>
                  </a:lnTo>
                  <a:lnTo>
                    <a:pt x="61" y="318"/>
                  </a:lnTo>
                  <a:lnTo>
                    <a:pt x="53" y="303"/>
                  </a:lnTo>
                  <a:lnTo>
                    <a:pt x="45" y="286"/>
                  </a:lnTo>
                  <a:lnTo>
                    <a:pt x="38" y="271"/>
                  </a:lnTo>
                  <a:lnTo>
                    <a:pt x="32" y="253"/>
                  </a:lnTo>
                  <a:lnTo>
                    <a:pt x="27" y="236"/>
                  </a:lnTo>
                  <a:lnTo>
                    <a:pt x="22" y="219"/>
                  </a:lnTo>
                  <a:lnTo>
                    <a:pt x="20" y="201"/>
                  </a:lnTo>
                  <a:lnTo>
                    <a:pt x="17" y="182"/>
                  </a:lnTo>
                  <a:lnTo>
                    <a:pt x="13" y="171"/>
                  </a:lnTo>
                  <a:lnTo>
                    <a:pt x="8" y="160"/>
                  </a:lnTo>
                  <a:lnTo>
                    <a:pt x="6" y="149"/>
                  </a:lnTo>
                  <a:lnTo>
                    <a:pt x="4" y="137"/>
                  </a:lnTo>
                  <a:lnTo>
                    <a:pt x="2" y="114"/>
                  </a:lnTo>
                  <a:lnTo>
                    <a:pt x="0" y="92"/>
                  </a:lnTo>
                  <a:lnTo>
                    <a:pt x="2" y="69"/>
                  </a:lnTo>
                  <a:lnTo>
                    <a:pt x="3" y="46"/>
                  </a:lnTo>
                  <a:lnTo>
                    <a:pt x="4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9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59" name="Freeform 115"/>
            <p:cNvSpPr>
              <a:spLocks/>
            </p:cNvSpPr>
            <p:nvPr/>
          </p:nvSpPr>
          <p:spPr bwMode="auto">
            <a:xfrm>
              <a:off x="3933" y="2518"/>
              <a:ext cx="102" cy="107"/>
            </a:xfrm>
            <a:custGeom>
              <a:avLst/>
              <a:gdLst>
                <a:gd name="T0" fmla="*/ 1 w 204"/>
                <a:gd name="T1" fmla="*/ 1 h 214"/>
                <a:gd name="T2" fmla="*/ 1 w 204"/>
                <a:gd name="T3" fmla="*/ 1 h 214"/>
                <a:gd name="T4" fmla="*/ 1 w 204"/>
                <a:gd name="T5" fmla="*/ 1 h 214"/>
                <a:gd name="T6" fmla="*/ 1 w 204"/>
                <a:gd name="T7" fmla="*/ 1 h 214"/>
                <a:gd name="T8" fmla="*/ 1 w 204"/>
                <a:gd name="T9" fmla="*/ 0 h 214"/>
                <a:gd name="T10" fmla="*/ 1 w 204"/>
                <a:gd name="T11" fmla="*/ 1 h 214"/>
                <a:gd name="T12" fmla="*/ 1 w 204"/>
                <a:gd name="T13" fmla="*/ 1 h 214"/>
                <a:gd name="T14" fmla="*/ 1 w 204"/>
                <a:gd name="T15" fmla="*/ 1 h 214"/>
                <a:gd name="T16" fmla="*/ 1 w 204"/>
                <a:gd name="T17" fmla="*/ 1 h 214"/>
                <a:gd name="T18" fmla="*/ 1 w 204"/>
                <a:gd name="T19" fmla="*/ 1 h 214"/>
                <a:gd name="T20" fmla="*/ 1 w 204"/>
                <a:gd name="T21" fmla="*/ 1 h 214"/>
                <a:gd name="T22" fmla="*/ 1 w 204"/>
                <a:gd name="T23" fmla="*/ 1 h 214"/>
                <a:gd name="T24" fmla="*/ 1 w 204"/>
                <a:gd name="T25" fmla="*/ 1 h 214"/>
                <a:gd name="T26" fmla="*/ 1 w 204"/>
                <a:gd name="T27" fmla="*/ 1 h 214"/>
                <a:gd name="T28" fmla="*/ 1 w 204"/>
                <a:gd name="T29" fmla="*/ 1 h 214"/>
                <a:gd name="T30" fmla="*/ 1 w 204"/>
                <a:gd name="T31" fmla="*/ 1 h 214"/>
                <a:gd name="T32" fmla="*/ 1 w 204"/>
                <a:gd name="T33" fmla="*/ 1 h 214"/>
                <a:gd name="T34" fmla="*/ 1 w 204"/>
                <a:gd name="T35" fmla="*/ 1 h 214"/>
                <a:gd name="T36" fmla="*/ 0 w 204"/>
                <a:gd name="T37" fmla="*/ 1 h 214"/>
                <a:gd name="T38" fmla="*/ 0 w 204"/>
                <a:gd name="T39" fmla="*/ 1 h 214"/>
                <a:gd name="T40" fmla="*/ 1 w 204"/>
                <a:gd name="T41" fmla="*/ 1 h 214"/>
                <a:gd name="T42" fmla="*/ 1 w 204"/>
                <a:gd name="T43" fmla="*/ 1 h 214"/>
                <a:gd name="T44" fmla="*/ 1 w 204"/>
                <a:gd name="T45" fmla="*/ 1 h 214"/>
                <a:gd name="T46" fmla="*/ 1 w 204"/>
                <a:gd name="T47" fmla="*/ 1 h 214"/>
                <a:gd name="T48" fmla="*/ 1 w 204"/>
                <a:gd name="T49" fmla="*/ 1 h 214"/>
                <a:gd name="T50" fmla="*/ 1 w 204"/>
                <a:gd name="T51" fmla="*/ 1 h 214"/>
                <a:gd name="T52" fmla="*/ 1 w 204"/>
                <a:gd name="T53" fmla="*/ 1 h 214"/>
                <a:gd name="T54" fmla="*/ 1 w 204"/>
                <a:gd name="T55" fmla="*/ 1 h 214"/>
                <a:gd name="T56" fmla="*/ 1 w 204"/>
                <a:gd name="T57" fmla="*/ 1 h 214"/>
                <a:gd name="T58" fmla="*/ 1 w 204"/>
                <a:gd name="T59" fmla="*/ 1 h 214"/>
                <a:gd name="T60" fmla="*/ 1 w 204"/>
                <a:gd name="T61" fmla="*/ 1 h 214"/>
                <a:gd name="T62" fmla="*/ 1 w 204"/>
                <a:gd name="T63" fmla="*/ 1 h 214"/>
                <a:gd name="T64" fmla="*/ 1 w 204"/>
                <a:gd name="T65" fmla="*/ 1 h 214"/>
                <a:gd name="T66" fmla="*/ 1 w 204"/>
                <a:gd name="T67" fmla="*/ 1 h 214"/>
                <a:gd name="T68" fmla="*/ 1 w 204"/>
                <a:gd name="T69" fmla="*/ 1 h 214"/>
                <a:gd name="T70" fmla="*/ 1 w 204"/>
                <a:gd name="T71" fmla="*/ 1 h 214"/>
                <a:gd name="T72" fmla="*/ 1 w 204"/>
                <a:gd name="T73" fmla="*/ 1 h 214"/>
                <a:gd name="T74" fmla="*/ 1 w 204"/>
                <a:gd name="T75" fmla="*/ 1 h 214"/>
                <a:gd name="T76" fmla="*/ 1 w 204"/>
                <a:gd name="T77" fmla="*/ 1 h 214"/>
                <a:gd name="T78" fmla="*/ 1 w 204"/>
                <a:gd name="T79" fmla="*/ 1 h 214"/>
                <a:gd name="T80" fmla="*/ 1 w 204"/>
                <a:gd name="T81" fmla="*/ 1 h 214"/>
                <a:gd name="T82" fmla="*/ 1 w 204"/>
                <a:gd name="T83" fmla="*/ 1 h 214"/>
                <a:gd name="T84" fmla="*/ 1 w 204"/>
                <a:gd name="T85" fmla="*/ 1 h 214"/>
                <a:gd name="T86" fmla="*/ 1 w 204"/>
                <a:gd name="T87" fmla="*/ 1 h 214"/>
                <a:gd name="T88" fmla="*/ 1 w 204"/>
                <a:gd name="T89" fmla="*/ 1 h 214"/>
                <a:gd name="T90" fmla="*/ 1 w 204"/>
                <a:gd name="T91" fmla="*/ 1 h 214"/>
                <a:gd name="T92" fmla="*/ 1 w 204"/>
                <a:gd name="T93" fmla="*/ 1 h 214"/>
                <a:gd name="T94" fmla="*/ 1 w 204"/>
                <a:gd name="T95" fmla="*/ 1 h 214"/>
                <a:gd name="T96" fmla="*/ 1 w 204"/>
                <a:gd name="T97" fmla="*/ 1 h 214"/>
                <a:gd name="T98" fmla="*/ 1 w 204"/>
                <a:gd name="T99" fmla="*/ 1 h 214"/>
                <a:gd name="T100" fmla="*/ 1 w 204"/>
                <a:gd name="T101" fmla="*/ 1 h 214"/>
                <a:gd name="T102" fmla="*/ 1 w 204"/>
                <a:gd name="T103" fmla="*/ 1 h 214"/>
                <a:gd name="T104" fmla="*/ 1 w 204"/>
                <a:gd name="T105" fmla="*/ 1 h 214"/>
                <a:gd name="T106" fmla="*/ 1 w 204"/>
                <a:gd name="T107" fmla="*/ 1 h 214"/>
                <a:gd name="T108" fmla="*/ 1 w 204"/>
                <a:gd name="T109" fmla="*/ 1 h 214"/>
                <a:gd name="T110" fmla="*/ 1 w 204"/>
                <a:gd name="T111" fmla="*/ 1 h 214"/>
                <a:gd name="T112" fmla="*/ 1 w 204"/>
                <a:gd name="T113" fmla="*/ 1 h 214"/>
                <a:gd name="T114" fmla="*/ 1 w 204"/>
                <a:gd name="T115" fmla="*/ 1 h 214"/>
                <a:gd name="T116" fmla="*/ 1 w 204"/>
                <a:gd name="T117" fmla="*/ 1 h 214"/>
                <a:gd name="T118" fmla="*/ 1 w 204"/>
                <a:gd name="T119" fmla="*/ 1 h 214"/>
                <a:gd name="T120" fmla="*/ 1 w 204"/>
                <a:gd name="T121" fmla="*/ 1 h 214"/>
                <a:gd name="T122" fmla="*/ 1 w 204"/>
                <a:gd name="T123" fmla="*/ 1 h 214"/>
                <a:gd name="T124" fmla="*/ 1 w 204"/>
                <a:gd name="T125" fmla="*/ 1 h 2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4" h="214">
                  <a:moveTo>
                    <a:pt x="45" y="14"/>
                  </a:moveTo>
                  <a:lnTo>
                    <a:pt x="45" y="13"/>
                  </a:lnTo>
                  <a:lnTo>
                    <a:pt x="45" y="11"/>
                  </a:lnTo>
                  <a:lnTo>
                    <a:pt x="45" y="10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2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3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19" y="6"/>
                  </a:lnTo>
                  <a:lnTo>
                    <a:pt x="18" y="7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3" y="13"/>
                  </a:lnTo>
                  <a:lnTo>
                    <a:pt x="12" y="14"/>
                  </a:lnTo>
                  <a:lnTo>
                    <a:pt x="11" y="16"/>
                  </a:lnTo>
                  <a:lnTo>
                    <a:pt x="9" y="18"/>
                  </a:lnTo>
                  <a:lnTo>
                    <a:pt x="8" y="21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5" y="32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2" y="53"/>
                  </a:lnTo>
                  <a:lnTo>
                    <a:pt x="1" y="66"/>
                  </a:lnTo>
                  <a:lnTo>
                    <a:pt x="1" y="78"/>
                  </a:lnTo>
                  <a:lnTo>
                    <a:pt x="0" y="92"/>
                  </a:lnTo>
                  <a:lnTo>
                    <a:pt x="0" y="106"/>
                  </a:lnTo>
                  <a:lnTo>
                    <a:pt x="0" y="118"/>
                  </a:lnTo>
                  <a:lnTo>
                    <a:pt x="1" y="132"/>
                  </a:lnTo>
                  <a:lnTo>
                    <a:pt x="2" y="143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2" y="160"/>
                  </a:lnTo>
                  <a:lnTo>
                    <a:pt x="4" y="167"/>
                  </a:lnTo>
                  <a:lnTo>
                    <a:pt x="4" y="172"/>
                  </a:lnTo>
                  <a:lnTo>
                    <a:pt x="5" y="179"/>
                  </a:lnTo>
                  <a:lnTo>
                    <a:pt x="6" y="185"/>
                  </a:lnTo>
                  <a:lnTo>
                    <a:pt x="9" y="189"/>
                  </a:lnTo>
                  <a:lnTo>
                    <a:pt x="11" y="192"/>
                  </a:lnTo>
                  <a:lnTo>
                    <a:pt x="12" y="193"/>
                  </a:lnTo>
                  <a:lnTo>
                    <a:pt x="13" y="195"/>
                  </a:lnTo>
                  <a:lnTo>
                    <a:pt x="15" y="197"/>
                  </a:lnTo>
                  <a:lnTo>
                    <a:pt x="18" y="199"/>
                  </a:lnTo>
                  <a:lnTo>
                    <a:pt x="20" y="200"/>
                  </a:lnTo>
                  <a:lnTo>
                    <a:pt x="22" y="202"/>
                  </a:lnTo>
                  <a:lnTo>
                    <a:pt x="23" y="203"/>
                  </a:lnTo>
                  <a:lnTo>
                    <a:pt x="30" y="206"/>
                  </a:lnTo>
                  <a:lnTo>
                    <a:pt x="38" y="209"/>
                  </a:lnTo>
                  <a:lnTo>
                    <a:pt x="47" y="210"/>
                  </a:lnTo>
                  <a:lnTo>
                    <a:pt x="56" y="213"/>
                  </a:lnTo>
                  <a:lnTo>
                    <a:pt x="76" y="214"/>
                  </a:lnTo>
                  <a:lnTo>
                    <a:pt x="97" y="213"/>
                  </a:lnTo>
                  <a:lnTo>
                    <a:pt x="116" y="210"/>
                  </a:lnTo>
                  <a:lnTo>
                    <a:pt x="136" y="206"/>
                  </a:lnTo>
                  <a:lnTo>
                    <a:pt x="152" y="200"/>
                  </a:lnTo>
                  <a:lnTo>
                    <a:pt x="166" y="193"/>
                  </a:lnTo>
                  <a:lnTo>
                    <a:pt x="170" y="189"/>
                  </a:lnTo>
                  <a:lnTo>
                    <a:pt x="176" y="184"/>
                  </a:lnTo>
                  <a:lnTo>
                    <a:pt x="180" y="177"/>
                  </a:lnTo>
                  <a:lnTo>
                    <a:pt x="184" y="170"/>
                  </a:lnTo>
                  <a:lnTo>
                    <a:pt x="187" y="161"/>
                  </a:lnTo>
                  <a:lnTo>
                    <a:pt x="190" y="153"/>
                  </a:lnTo>
                  <a:lnTo>
                    <a:pt x="192" y="146"/>
                  </a:lnTo>
                  <a:lnTo>
                    <a:pt x="194" y="140"/>
                  </a:lnTo>
                  <a:lnTo>
                    <a:pt x="195" y="134"/>
                  </a:lnTo>
                  <a:lnTo>
                    <a:pt x="197" y="124"/>
                  </a:lnTo>
                  <a:lnTo>
                    <a:pt x="199" y="113"/>
                  </a:lnTo>
                  <a:lnTo>
                    <a:pt x="202" y="100"/>
                  </a:lnTo>
                  <a:lnTo>
                    <a:pt x="204" y="88"/>
                  </a:lnTo>
                  <a:lnTo>
                    <a:pt x="204" y="78"/>
                  </a:lnTo>
                  <a:lnTo>
                    <a:pt x="202" y="72"/>
                  </a:lnTo>
                  <a:lnTo>
                    <a:pt x="202" y="68"/>
                  </a:lnTo>
                  <a:lnTo>
                    <a:pt x="199" y="66"/>
                  </a:lnTo>
                  <a:lnTo>
                    <a:pt x="198" y="63"/>
                  </a:lnTo>
                  <a:lnTo>
                    <a:pt x="195" y="61"/>
                  </a:lnTo>
                  <a:lnTo>
                    <a:pt x="192" y="61"/>
                  </a:lnTo>
                  <a:lnTo>
                    <a:pt x="191" y="63"/>
                  </a:lnTo>
                  <a:lnTo>
                    <a:pt x="188" y="63"/>
                  </a:lnTo>
                  <a:lnTo>
                    <a:pt x="185" y="64"/>
                  </a:lnTo>
                  <a:lnTo>
                    <a:pt x="183" y="66"/>
                  </a:lnTo>
                  <a:lnTo>
                    <a:pt x="180" y="67"/>
                  </a:lnTo>
                  <a:lnTo>
                    <a:pt x="177" y="67"/>
                  </a:lnTo>
                  <a:lnTo>
                    <a:pt x="170" y="70"/>
                  </a:lnTo>
                  <a:lnTo>
                    <a:pt x="163" y="70"/>
                  </a:lnTo>
                  <a:lnTo>
                    <a:pt x="156" y="70"/>
                  </a:lnTo>
                  <a:lnTo>
                    <a:pt x="151" y="68"/>
                  </a:lnTo>
                  <a:lnTo>
                    <a:pt x="137" y="64"/>
                  </a:lnTo>
                  <a:lnTo>
                    <a:pt x="123" y="59"/>
                  </a:lnTo>
                  <a:lnTo>
                    <a:pt x="111" y="52"/>
                  </a:lnTo>
                  <a:lnTo>
                    <a:pt x="97" y="45"/>
                  </a:lnTo>
                  <a:lnTo>
                    <a:pt x="84" y="36"/>
                  </a:lnTo>
                  <a:lnTo>
                    <a:pt x="73" y="31"/>
                  </a:lnTo>
                  <a:lnTo>
                    <a:pt x="72" y="31"/>
                  </a:lnTo>
                  <a:lnTo>
                    <a:pt x="70" y="29"/>
                  </a:lnTo>
                  <a:lnTo>
                    <a:pt x="69" y="29"/>
                  </a:lnTo>
                  <a:lnTo>
                    <a:pt x="66" y="28"/>
                  </a:lnTo>
                  <a:lnTo>
                    <a:pt x="65" y="28"/>
                  </a:lnTo>
                  <a:lnTo>
                    <a:pt x="63" y="27"/>
                  </a:lnTo>
                  <a:lnTo>
                    <a:pt x="62" y="27"/>
                  </a:lnTo>
                  <a:lnTo>
                    <a:pt x="62" y="25"/>
                  </a:lnTo>
                  <a:lnTo>
                    <a:pt x="62" y="24"/>
                  </a:lnTo>
                  <a:lnTo>
                    <a:pt x="61" y="24"/>
                  </a:lnTo>
                  <a:lnTo>
                    <a:pt x="61" y="23"/>
                  </a:lnTo>
                  <a:lnTo>
                    <a:pt x="58" y="21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5" y="20"/>
                  </a:lnTo>
                  <a:lnTo>
                    <a:pt x="54" y="18"/>
                  </a:lnTo>
                  <a:lnTo>
                    <a:pt x="52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45" y="14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0" name="Freeform 116"/>
            <p:cNvSpPr>
              <a:spLocks/>
            </p:cNvSpPr>
            <p:nvPr/>
          </p:nvSpPr>
          <p:spPr bwMode="auto">
            <a:xfrm>
              <a:off x="3938" y="2524"/>
              <a:ext cx="87" cy="89"/>
            </a:xfrm>
            <a:custGeom>
              <a:avLst/>
              <a:gdLst>
                <a:gd name="T0" fmla="*/ 0 w 175"/>
                <a:gd name="T1" fmla="*/ 1 h 176"/>
                <a:gd name="T2" fmla="*/ 0 w 175"/>
                <a:gd name="T3" fmla="*/ 1 h 176"/>
                <a:gd name="T4" fmla="*/ 0 w 175"/>
                <a:gd name="T5" fmla="*/ 1 h 176"/>
                <a:gd name="T6" fmla="*/ 0 w 175"/>
                <a:gd name="T7" fmla="*/ 1 h 176"/>
                <a:gd name="T8" fmla="*/ 0 w 175"/>
                <a:gd name="T9" fmla="*/ 1 h 176"/>
                <a:gd name="T10" fmla="*/ 0 w 175"/>
                <a:gd name="T11" fmla="*/ 0 h 176"/>
                <a:gd name="T12" fmla="*/ 0 w 175"/>
                <a:gd name="T13" fmla="*/ 1 h 176"/>
                <a:gd name="T14" fmla="*/ 0 w 175"/>
                <a:gd name="T15" fmla="*/ 1 h 176"/>
                <a:gd name="T16" fmla="*/ 0 w 175"/>
                <a:gd name="T17" fmla="*/ 1 h 176"/>
                <a:gd name="T18" fmla="*/ 0 w 175"/>
                <a:gd name="T19" fmla="*/ 1 h 176"/>
                <a:gd name="T20" fmla="*/ 0 w 175"/>
                <a:gd name="T21" fmla="*/ 1 h 176"/>
                <a:gd name="T22" fmla="*/ 0 w 175"/>
                <a:gd name="T23" fmla="*/ 1 h 176"/>
                <a:gd name="T24" fmla="*/ 0 w 175"/>
                <a:gd name="T25" fmla="*/ 1 h 176"/>
                <a:gd name="T26" fmla="*/ 0 w 175"/>
                <a:gd name="T27" fmla="*/ 1 h 176"/>
                <a:gd name="T28" fmla="*/ 0 w 175"/>
                <a:gd name="T29" fmla="*/ 1 h 176"/>
                <a:gd name="T30" fmla="*/ 0 w 175"/>
                <a:gd name="T31" fmla="*/ 1 h 176"/>
                <a:gd name="T32" fmla="*/ 0 w 175"/>
                <a:gd name="T33" fmla="*/ 1 h 176"/>
                <a:gd name="T34" fmla="*/ 0 w 175"/>
                <a:gd name="T35" fmla="*/ 1 h 176"/>
                <a:gd name="T36" fmla="*/ 0 w 175"/>
                <a:gd name="T37" fmla="*/ 1 h 176"/>
                <a:gd name="T38" fmla="*/ 0 w 175"/>
                <a:gd name="T39" fmla="*/ 1 h 176"/>
                <a:gd name="T40" fmla="*/ 0 w 175"/>
                <a:gd name="T41" fmla="*/ 1 h 176"/>
                <a:gd name="T42" fmla="*/ 0 w 175"/>
                <a:gd name="T43" fmla="*/ 1 h 176"/>
                <a:gd name="T44" fmla="*/ 0 w 175"/>
                <a:gd name="T45" fmla="*/ 1 h 176"/>
                <a:gd name="T46" fmla="*/ 0 w 175"/>
                <a:gd name="T47" fmla="*/ 1 h 176"/>
                <a:gd name="T48" fmla="*/ 0 w 175"/>
                <a:gd name="T49" fmla="*/ 1 h 176"/>
                <a:gd name="T50" fmla="*/ 0 w 175"/>
                <a:gd name="T51" fmla="*/ 1 h 176"/>
                <a:gd name="T52" fmla="*/ 0 w 175"/>
                <a:gd name="T53" fmla="*/ 1 h 176"/>
                <a:gd name="T54" fmla="*/ 0 w 175"/>
                <a:gd name="T55" fmla="*/ 1 h 176"/>
                <a:gd name="T56" fmla="*/ 0 w 175"/>
                <a:gd name="T57" fmla="*/ 1 h 176"/>
                <a:gd name="T58" fmla="*/ 0 w 175"/>
                <a:gd name="T59" fmla="*/ 1 h 176"/>
                <a:gd name="T60" fmla="*/ 0 w 175"/>
                <a:gd name="T61" fmla="*/ 1 h 176"/>
                <a:gd name="T62" fmla="*/ 0 w 175"/>
                <a:gd name="T63" fmla="*/ 1 h 176"/>
                <a:gd name="T64" fmla="*/ 0 w 175"/>
                <a:gd name="T65" fmla="*/ 1 h 176"/>
                <a:gd name="T66" fmla="*/ 0 w 175"/>
                <a:gd name="T67" fmla="*/ 1 h 176"/>
                <a:gd name="T68" fmla="*/ 0 w 175"/>
                <a:gd name="T69" fmla="*/ 1 h 176"/>
                <a:gd name="T70" fmla="*/ 0 w 175"/>
                <a:gd name="T71" fmla="*/ 1 h 176"/>
                <a:gd name="T72" fmla="*/ 0 w 175"/>
                <a:gd name="T73" fmla="*/ 1 h 176"/>
                <a:gd name="T74" fmla="*/ 0 w 175"/>
                <a:gd name="T75" fmla="*/ 1 h 176"/>
                <a:gd name="T76" fmla="*/ 0 w 175"/>
                <a:gd name="T77" fmla="*/ 1 h 176"/>
                <a:gd name="T78" fmla="*/ 0 w 175"/>
                <a:gd name="T79" fmla="*/ 1 h 176"/>
                <a:gd name="T80" fmla="*/ 0 w 175"/>
                <a:gd name="T81" fmla="*/ 1 h 176"/>
                <a:gd name="T82" fmla="*/ 0 w 175"/>
                <a:gd name="T83" fmla="*/ 1 h 176"/>
                <a:gd name="T84" fmla="*/ 0 w 175"/>
                <a:gd name="T85" fmla="*/ 1 h 176"/>
                <a:gd name="T86" fmla="*/ 0 w 175"/>
                <a:gd name="T87" fmla="*/ 1 h 176"/>
                <a:gd name="T88" fmla="*/ 0 w 175"/>
                <a:gd name="T89" fmla="*/ 1 h 176"/>
                <a:gd name="T90" fmla="*/ 0 w 175"/>
                <a:gd name="T91" fmla="*/ 1 h 176"/>
                <a:gd name="T92" fmla="*/ 0 w 175"/>
                <a:gd name="T93" fmla="*/ 1 h 176"/>
                <a:gd name="T94" fmla="*/ 0 w 175"/>
                <a:gd name="T95" fmla="*/ 1 h 176"/>
                <a:gd name="T96" fmla="*/ 0 w 175"/>
                <a:gd name="T97" fmla="*/ 1 h 176"/>
                <a:gd name="T98" fmla="*/ 0 w 175"/>
                <a:gd name="T99" fmla="*/ 1 h 176"/>
                <a:gd name="T100" fmla="*/ 0 w 175"/>
                <a:gd name="T101" fmla="*/ 1 h 176"/>
                <a:gd name="T102" fmla="*/ 0 w 175"/>
                <a:gd name="T103" fmla="*/ 1 h 176"/>
                <a:gd name="T104" fmla="*/ 0 w 175"/>
                <a:gd name="T105" fmla="*/ 1 h 176"/>
                <a:gd name="T106" fmla="*/ 0 w 175"/>
                <a:gd name="T107" fmla="*/ 1 h 176"/>
                <a:gd name="T108" fmla="*/ 0 w 175"/>
                <a:gd name="T109" fmla="*/ 1 h 176"/>
                <a:gd name="T110" fmla="*/ 0 w 175"/>
                <a:gd name="T111" fmla="*/ 1 h 176"/>
                <a:gd name="T112" fmla="*/ 0 w 175"/>
                <a:gd name="T113" fmla="*/ 1 h 176"/>
                <a:gd name="T114" fmla="*/ 0 w 175"/>
                <a:gd name="T115" fmla="*/ 1 h 176"/>
                <a:gd name="T116" fmla="*/ 0 w 175"/>
                <a:gd name="T117" fmla="*/ 1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5" h="176">
                  <a:moveTo>
                    <a:pt x="39" y="11"/>
                  </a:moveTo>
                  <a:lnTo>
                    <a:pt x="39" y="10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8" y="3"/>
                  </a:lnTo>
                  <a:lnTo>
                    <a:pt x="36" y="3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7" y="4"/>
                  </a:lnTo>
                  <a:lnTo>
                    <a:pt x="16" y="5"/>
                  </a:lnTo>
                  <a:lnTo>
                    <a:pt x="14" y="7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4"/>
                  </a:lnTo>
                  <a:lnTo>
                    <a:pt x="7" y="16"/>
                  </a:lnTo>
                  <a:lnTo>
                    <a:pt x="6" y="19"/>
                  </a:lnTo>
                  <a:lnTo>
                    <a:pt x="6" y="22"/>
                  </a:lnTo>
                  <a:lnTo>
                    <a:pt x="4" y="26"/>
                  </a:lnTo>
                  <a:lnTo>
                    <a:pt x="4" y="29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3" y="43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87"/>
                  </a:lnTo>
                  <a:lnTo>
                    <a:pt x="0" y="98"/>
                  </a:lnTo>
                  <a:lnTo>
                    <a:pt x="0" y="108"/>
                  </a:lnTo>
                  <a:lnTo>
                    <a:pt x="2" y="118"/>
                  </a:lnTo>
                  <a:lnTo>
                    <a:pt x="3" y="122"/>
                  </a:lnTo>
                  <a:lnTo>
                    <a:pt x="3" y="127"/>
                  </a:lnTo>
                  <a:lnTo>
                    <a:pt x="3" y="132"/>
                  </a:lnTo>
                  <a:lnTo>
                    <a:pt x="3" y="137"/>
                  </a:lnTo>
                  <a:lnTo>
                    <a:pt x="4" y="143"/>
                  </a:lnTo>
                  <a:lnTo>
                    <a:pt x="4" y="148"/>
                  </a:lnTo>
                  <a:lnTo>
                    <a:pt x="6" y="152"/>
                  </a:lnTo>
                  <a:lnTo>
                    <a:pt x="9" y="157"/>
                  </a:lnTo>
                  <a:lnTo>
                    <a:pt x="9" y="158"/>
                  </a:lnTo>
                  <a:lnTo>
                    <a:pt x="10" y="159"/>
                  </a:lnTo>
                  <a:lnTo>
                    <a:pt x="11" y="161"/>
                  </a:lnTo>
                  <a:lnTo>
                    <a:pt x="14" y="162"/>
                  </a:lnTo>
                  <a:lnTo>
                    <a:pt x="16" y="164"/>
                  </a:lnTo>
                  <a:lnTo>
                    <a:pt x="17" y="165"/>
                  </a:lnTo>
                  <a:lnTo>
                    <a:pt x="20" y="166"/>
                  </a:lnTo>
                  <a:lnTo>
                    <a:pt x="21" y="168"/>
                  </a:lnTo>
                  <a:lnTo>
                    <a:pt x="34" y="172"/>
                  </a:lnTo>
                  <a:lnTo>
                    <a:pt x="49" y="175"/>
                  </a:lnTo>
                  <a:lnTo>
                    <a:pt x="65" y="176"/>
                  </a:lnTo>
                  <a:lnTo>
                    <a:pt x="84" y="176"/>
                  </a:lnTo>
                  <a:lnTo>
                    <a:pt x="102" y="173"/>
                  </a:lnTo>
                  <a:lnTo>
                    <a:pt x="117" y="171"/>
                  </a:lnTo>
                  <a:lnTo>
                    <a:pt x="132" y="165"/>
                  </a:lnTo>
                  <a:lnTo>
                    <a:pt x="143" y="159"/>
                  </a:lnTo>
                  <a:lnTo>
                    <a:pt x="147" y="157"/>
                  </a:lnTo>
                  <a:lnTo>
                    <a:pt x="152" y="151"/>
                  </a:lnTo>
                  <a:lnTo>
                    <a:pt x="156" y="146"/>
                  </a:lnTo>
                  <a:lnTo>
                    <a:pt x="158" y="140"/>
                  </a:lnTo>
                  <a:lnTo>
                    <a:pt x="161" y="133"/>
                  </a:lnTo>
                  <a:lnTo>
                    <a:pt x="164" y="126"/>
                  </a:lnTo>
                  <a:lnTo>
                    <a:pt x="165" y="121"/>
                  </a:lnTo>
                  <a:lnTo>
                    <a:pt x="167" y="115"/>
                  </a:lnTo>
                  <a:lnTo>
                    <a:pt x="168" y="109"/>
                  </a:lnTo>
                  <a:lnTo>
                    <a:pt x="171" y="101"/>
                  </a:lnTo>
                  <a:lnTo>
                    <a:pt x="172" y="91"/>
                  </a:lnTo>
                  <a:lnTo>
                    <a:pt x="174" y="82"/>
                  </a:lnTo>
                  <a:lnTo>
                    <a:pt x="175" y="72"/>
                  </a:lnTo>
                  <a:lnTo>
                    <a:pt x="175" y="64"/>
                  </a:lnTo>
                  <a:lnTo>
                    <a:pt x="174" y="57"/>
                  </a:lnTo>
                  <a:lnTo>
                    <a:pt x="171" y="51"/>
                  </a:lnTo>
                  <a:lnTo>
                    <a:pt x="170" y="51"/>
                  </a:lnTo>
                  <a:lnTo>
                    <a:pt x="167" y="50"/>
                  </a:lnTo>
                  <a:lnTo>
                    <a:pt x="164" y="51"/>
                  </a:lnTo>
                  <a:lnTo>
                    <a:pt x="163" y="51"/>
                  </a:lnTo>
                  <a:lnTo>
                    <a:pt x="160" y="53"/>
                  </a:lnTo>
                  <a:lnTo>
                    <a:pt x="157" y="54"/>
                  </a:lnTo>
                  <a:lnTo>
                    <a:pt x="156" y="54"/>
                  </a:lnTo>
                  <a:lnTo>
                    <a:pt x="153" y="55"/>
                  </a:lnTo>
                  <a:lnTo>
                    <a:pt x="147" y="57"/>
                  </a:lnTo>
                  <a:lnTo>
                    <a:pt x="142" y="57"/>
                  </a:lnTo>
                  <a:lnTo>
                    <a:pt x="136" y="57"/>
                  </a:lnTo>
                  <a:lnTo>
                    <a:pt x="129" y="55"/>
                  </a:lnTo>
                  <a:lnTo>
                    <a:pt x="118" y="53"/>
                  </a:lnTo>
                  <a:lnTo>
                    <a:pt x="107" y="48"/>
                  </a:lnTo>
                  <a:lnTo>
                    <a:pt x="95" y="41"/>
                  </a:lnTo>
                  <a:lnTo>
                    <a:pt x="84" y="36"/>
                  </a:lnTo>
                  <a:lnTo>
                    <a:pt x="74" y="30"/>
                  </a:lnTo>
                  <a:lnTo>
                    <a:pt x="63" y="25"/>
                  </a:lnTo>
                  <a:lnTo>
                    <a:pt x="61" y="23"/>
                  </a:lnTo>
                  <a:lnTo>
                    <a:pt x="60" y="23"/>
                  </a:lnTo>
                  <a:lnTo>
                    <a:pt x="59" y="22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4" y="21"/>
                  </a:lnTo>
                  <a:lnTo>
                    <a:pt x="53" y="21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0" y="16"/>
                  </a:lnTo>
                  <a:lnTo>
                    <a:pt x="49" y="15"/>
                  </a:lnTo>
                  <a:lnTo>
                    <a:pt x="47" y="15"/>
                  </a:lnTo>
                  <a:lnTo>
                    <a:pt x="46" y="14"/>
                  </a:lnTo>
                  <a:lnTo>
                    <a:pt x="46" y="12"/>
                  </a:lnTo>
                  <a:lnTo>
                    <a:pt x="45" y="12"/>
                  </a:lnTo>
                  <a:lnTo>
                    <a:pt x="43" y="12"/>
                  </a:lnTo>
                  <a:lnTo>
                    <a:pt x="43" y="11"/>
                  </a:lnTo>
                  <a:lnTo>
                    <a:pt x="42" y="11"/>
                  </a:lnTo>
                  <a:lnTo>
                    <a:pt x="40" y="11"/>
                  </a:lnTo>
                  <a:lnTo>
                    <a:pt x="39" y="11"/>
                  </a:lnTo>
                  <a:close/>
                </a:path>
              </a:pathLst>
            </a:custGeom>
            <a:solidFill>
              <a:srgbClr val="FF7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1" name="Freeform 117"/>
            <p:cNvSpPr>
              <a:spLocks/>
            </p:cNvSpPr>
            <p:nvPr/>
          </p:nvSpPr>
          <p:spPr bwMode="auto">
            <a:xfrm>
              <a:off x="3942" y="2531"/>
              <a:ext cx="74" cy="70"/>
            </a:xfrm>
            <a:custGeom>
              <a:avLst/>
              <a:gdLst>
                <a:gd name="T0" fmla="*/ 1 w 147"/>
                <a:gd name="T1" fmla="*/ 1 h 140"/>
                <a:gd name="T2" fmla="*/ 1 w 147"/>
                <a:gd name="T3" fmla="*/ 1 h 140"/>
                <a:gd name="T4" fmla="*/ 1 w 147"/>
                <a:gd name="T5" fmla="*/ 1 h 140"/>
                <a:gd name="T6" fmla="*/ 1 w 147"/>
                <a:gd name="T7" fmla="*/ 1 h 140"/>
                <a:gd name="T8" fmla="*/ 1 w 147"/>
                <a:gd name="T9" fmla="*/ 0 h 140"/>
                <a:gd name="T10" fmla="*/ 1 w 147"/>
                <a:gd name="T11" fmla="*/ 0 h 140"/>
                <a:gd name="T12" fmla="*/ 1 w 147"/>
                <a:gd name="T13" fmla="*/ 0 h 140"/>
                <a:gd name="T14" fmla="*/ 1 w 147"/>
                <a:gd name="T15" fmla="*/ 1 h 140"/>
                <a:gd name="T16" fmla="*/ 1 w 147"/>
                <a:gd name="T17" fmla="*/ 1 h 140"/>
                <a:gd name="T18" fmla="*/ 1 w 147"/>
                <a:gd name="T19" fmla="*/ 1 h 140"/>
                <a:gd name="T20" fmla="*/ 1 w 147"/>
                <a:gd name="T21" fmla="*/ 1 h 140"/>
                <a:gd name="T22" fmla="*/ 1 w 147"/>
                <a:gd name="T23" fmla="*/ 1 h 140"/>
                <a:gd name="T24" fmla="*/ 1 w 147"/>
                <a:gd name="T25" fmla="*/ 1 h 140"/>
                <a:gd name="T26" fmla="*/ 1 w 147"/>
                <a:gd name="T27" fmla="*/ 1 h 140"/>
                <a:gd name="T28" fmla="*/ 0 w 147"/>
                <a:gd name="T29" fmla="*/ 1 h 140"/>
                <a:gd name="T30" fmla="*/ 0 w 147"/>
                <a:gd name="T31" fmla="*/ 1 h 140"/>
                <a:gd name="T32" fmla="*/ 1 w 147"/>
                <a:gd name="T33" fmla="*/ 1 h 140"/>
                <a:gd name="T34" fmla="*/ 1 w 147"/>
                <a:gd name="T35" fmla="*/ 1 h 140"/>
                <a:gd name="T36" fmla="*/ 1 w 147"/>
                <a:gd name="T37" fmla="*/ 1 h 140"/>
                <a:gd name="T38" fmla="*/ 1 w 147"/>
                <a:gd name="T39" fmla="*/ 1 h 140"/>
                <a:gd name="T40" fmla="*/ 1 w 147"/>
                <a:gd name="T41" fmla="*/ 1 h 140"/>
                <a:gd name="T42" fmla="*/ 1 w 147"/>
                <a:gd name="T43" fmla="*/ 1 h 140"/>
                <a:gd name="T44" fmla="*/ 1 w 147"/>
                <a:gd name="T45" fmla="*/ 1 h 140"/>
                <a:gd name="T46" fmla="*/ 1 w 147"/>
                <a:gd name="T47" fmla="*/ 1 h 140"/>
                <a:gd name="T48" fmla="*/ 1 w 147"/>
                <a:gd name="T49" fmla="*/ 1 h 140"/>
                <a:gd name="T50" fmla="*/ 1 w 147"/>
                <a:gd name="T51" fmla="*/ 1 h 140"/>
                <a:gd name="T52" fmla="*/ 1 w 147"/>
                <a:gd name="T53" fmla="*/ 1 h 140"/>
                <a:gd name="T54" fmla="*/ 1 w 147"/>
                <a:gd name="T55" fmla="*/ 1 h 140"/>
                <a:gd name="T56" fmla="*/ 1 w 147"/>
                <a:gd name="T57" fmla="*/ 1 h 140"/>
                <a:gd name="T58" fmla="*/ 1 w 147"/>
                <a:gd name="T59" fmla="*/ 1 h 140"/>
                <a:gd name="T60" fmla="*/ 1 w 147"/>
                <a:gd name="T61" fmla="*/ 1 h 140"/>
                <a:gd name="T62" fmla="*/ 1 w 147"/>
                <a:gd name="T63" fmla="*/ 1 h 140"/>
                <a:gd name="T64" fmla="*/ 1 w 147"/>
                <a:gd name="T65" fmla="*/ 1 h 140"/>
                <a:gd name="T66" fmla="*/ 1 w 147"/>
                <a:gd name="T67" fmla="*/ 1 h 140"/>
                <a:gd name="T68" fmla="*/ 1 w 147"/>
                <a:gd name="T69" fmla="*/ 1 h 140"/>
                <a:gd name="T70" fmla="*/ 1 w 147"/>
                <a:gd name="T71" fmla="*/ 1 h 140"/>
                <a:gd name="T72" fmla="*/ 1 w 147"/>
                <a:gd name="T73" fmla="*/ 1 h 140"/>
                <a:gd name="T74" fmla="*/ 1 w 147"/>
                <a:gd name="T75" fmla="*/ 1 h 140"/>
                <a:gd name="T76" fmla="*/ 1 w 147"/>
                <a:gd name="T77" fmla="*/ 1 h 140"/>
                <a:gd name="T78" fmla="*/ 1 w 147"/>
                <a:gd name="T79" fmla="*/ 1 h 140"/>
                <a:gd name="T80" fmla="*/ 1 w 147"/>
                <a:gd name="T81" fmla="*/ 1 h 140"/>
                <a:gd name="T82" fmla="*/ 1 w 147"/>
                <a:gd name="T83" fmla="*/ 1 h 140"/>
                <a:gd name="T84" fmla="*/ 1 w 147"/>
                <a:gd name="T85" fmla="*/ 1 h 140"/>
                <a:gd name="T86" fmla="*/ 1 w 147"/>
                <a:gd name="T87" fmla="*/ 1 h 140"/>
                <a:gd name="T88" fmla="*/ 1 w 147"/>
                <a:gd name="T89" fmla="*/ 1 h 140"/>
                <a:gd name="T90" fmla="*/ 1 w 147"/>
                <a:gd name="T91" fmla="*/ 1 h 140"/>
                <a:gd name="T92" fmla="*/ 1 w 147"/>
                <a:gd name="T93" fmla="*/ 1 h 140"/>
                <a:gd name="T94" fmla="*/ 1 w 147"/>
                <a:gd name="T95" fmla="*/ 1 h 140"/>
                <a:gd name="T96" fmla="*/ 1 w 147"/>
                <a:gd name="T97" fmla="*/ 1 h 140"/>
                <a:gd name="T98" fmla="*/ 1 w 147"/>
                <a:gd name="T99" fmla="*/ 1 h 140"/>
                <a:gd name="T100" fmla="*/ 1 w 147"/>
                <a:gd name="T101" fmla="*/ 1 h 140"/>
                <a:gd name="T102" fmla="*/ 1 w 147"/>
                <a:gd name="T103" fmla="*/ 1 h 140"/>
                <a:gd name="T104" fmla="*/ 1 w 147"/>
                <a:gd name="T105" fmla="*/ 1 h 140"/>
                <a:gd name="T106" fmla="*/ 1 w 147"/>
                <a:gd name="T107" fmla="*/ 1 h 140"/>
                <a:gd name="T108" fmla="*/ 1 w 147"/>
                <a:gd name="T109" fmla="*/ 1 h 140"/>
                <a:gd name="T110" fmla="*/ 1 w 147"/>
                <a:gd name="T111" fmla="*/ 1 h 140"/>
                <a:gd name="T112" fmla="*/ 1 w 147"/>
                <a:gd name="T113" fmla="*/ 1 h 140"/>
                <a:gd name="T114" fmla="*/ 1 w 147"/>
                <a:gd name="T115" fmla="*/ 1 h 140"/>
                <a:gd name="T116" fmla="*/ 1 w 147"/>
                <a:gd name="T117" fmla="*/ 1 h 1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7" h="140">
                  <a:moveTo>
                    <a:pt x="33" y="9"/>
                  </a:moveTo>
                  <a:lnTo>
                    <a:pt x="33" y="7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11"/>
                  </a:lnTo>
                  <a:lnTo>
                    <a:pt x="6" y="13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3" y="20"/>
                  </a:lnTo>
                  <a:lnTo>
                    <a:pt x="3" y="22"/>
                  </a:lnTo>
                  <a:lnTo>
                    <a:pt x="3" y="25"/>
                  </a:lnTo>
                  <a:lnTo>
                    <a:pt x="3" y="27"/>
                  </a:lnTo>
                  <a:lnTo>
                    <a:pt x="1" y="34"/>
                  </a:lnTo>
                  <a:lnTo>
                    <a:pt x="1" y="42"/>
                  </a:lnTo>
                  <a:lnTo>
                    <a:pt x="0" y="52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0" y="78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1" y="104"/>
                  </a:lnTo>
                  <a:lnTo>
                    <a:pt x="3" y="109"/>
                  </a:lnTo>
                  <a:lnTo>
                    <a:pt x="3" y="113"/>
                  </a:lnTo>
                  <a:lnTo>
                    <a:pt x="4" y="117"/>
                  </a:lnTo>
                  <a:lnTo>
                    <a:pt x="4" y="121"/>
                  </a:lnTo>
                  <a:lnTo>
                    <a:pt x="7" y="124"/>
                  </a:lnTo>
                  <a:lnTo>
                    <a:pt x="7" y="125"/>
                  </a:lnTo>
                  <a:lnTo>
                    <a:pt x="8" y="127"/>
                  </a:lnTo>
                  <a:lnTo>
                    <a:pt x="10" y="128"/>
                  </a:lnTo>
                  <a:lnTo>
                    <a:pt x="11" y="129"/>
                  </a:lnTo>
                  <a:lnTo>
                    <a:pt x="12" y="131"/>
                  </a:lnTo>
                  <a:lnTo>
                    <a:pt x="14" y="131"/>
                  </a:lnTo>
                  <a:lnTo>
                    <a:pt x="15" y="132"/>
                  </a:lnTo>
                  <a:lnTo>
                    <a:pt x="17" y="132"/>
                  </a:lnTo>
                  <a:lnTo>
                    <a:pt x="28" y="136"/>
                  </a:lnTo>
                  <a:lnTo>
                    <a:pt x="40" y="139"/>
                  </a:lnTo>
                  <a:lnTo>
                    <a:pt x="55" y="140"/>
                  </a:lnTo>
                  <a:lnTo>
                    <a:pt x="69" y="139"/>
                  </a:lnTo>
                  <a:lnTo>
                    <a:pt x="85" y="138"/>
                  </a:lnTo>
                  <a:lnTo>
                    <a:pt x="98" y="135"/>
                  </a:lnTo>
                  <a:lnTo>
                    <a:pt x="110" y="132"/>
                  </a:lnTo>
                  <a:lnTo>
                    <a:pt x="119" y="127"/>
                  </a:lnTo>
                  <a:lnTo>
                    <a:pt x="123" y="124"/>
                  </a:lnTo>
                  <a:lnTo>
                    <a:pt x="126" y="120"/>
                  </a:lnTo>
                  <a:lnTo>
                    <a:pt x="130" y="115"/>
                  </a:lnTo>
                  <a:lnTo>
                    <a:pt x="133" y="110"/>
                  </a:lnTo>
                  <a:lnTo>
                    <a:pt x="135" y="106"/>
                  </a:lnTo>
                  <a:lnTo>
                    <a:pt x="137" y="100"/>
                  </a:lnTo>
                  <a:lnTo>
                    <a:pt x="139" y="96"/>
                  </a:lnTo>
                  <a:lnTo>
                    <a:pt x="140" y="92"/>
                  </a:lnTo>
                  <a:lnTo>
                    <a:pt x="142" y="86"/>
                  </a:lnTo>
                  <a:lnTo>
                    <a:pt x="143" y="81"/>
                  </a:lnTo>
                  <a:lnTo>
                    <a:pt x="144" y="72"/>
                  </a:lnTo>
                  <a:lnTo>
                    <a:pt x="146" y="66"/>
                  </a:lnTo>
                  <a:lnTo>
                    <a:pt x="147" y="57"/>
                  </a:lnTo>
                  <a:lnTo>
                    <a:pt x="147" y="50"/>
                  </a:lnTo>
                  <a:lnTo>
                    <a:pt x="146" y="45"/>
                  </a:lnTo>
                  <a:lnTo>
                    <a:pt x="143" y="41"/>
                  </a:lnTo>
                  <a:lnTo>
                    <a:pt x="142" y="41"/>
                  </a:lnTo>
                  <a:lnTo>
                    <a:pt x="140" y="41"/>
                  </a:lnTo>
                  <a:lnTo>
                    <a:pt x="137" y="41"/>
                  </a:lnTo>
                  <a:lnTo>
                    <a:pt x="136" y="41"/>
                  </a:lnTo>
                  <a:lnTo>
                    <a:pt x="133" y="42"/>
                  </a:lnTo>
                  <a:lnTo>
                    <a:pt x="132" y="42"/>
                  </a:lnTo>
                  <a:lnTo>
                    <a:pt x="130" y="43"/>
                  </a:lnTo>
                  <a:lnTo>
                    <a:pt x="129" y="43"/>
                  </a:lnTo>
                  <a:lnTo>
                    <a:pt x="118" y="45"/>
                  </a:lnTo>
                  <a:lnTo>
                    <a:pt x="108" y="45"/>
                  </a:lnTo>
                  <a:lnTo>
                    <a:pt x="98" y="42"/>
                  </a:lnTo>
                  <a:lnTo>
                    <a:pt x="89" y="38"/>
                  </a:lnTo>
                  <a:lnTo>
                    <a:pt x="79" y="34"/>
                  </a:lnTo>
                  <a:lnTo>
                    <a:pt x="71" y="28"/>
                  </a:lnTo>
                  <a:lnTo>
                    <a:pt x="61" y="24"/>
                  </a:lnTo>
                  <a:lnTo>
                    <a:pt x="53" y="20"/>
                  </a:lnTo>
                  <a:lnTo>
                    <a:pt x="51" y="20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9" y="18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4" y="17"/>
                  </a:lnTo>
                  <a:lnTo>
                    <a:pt x="44" y="16"/>
                  </a:lnTo>
                  <a:lnTo>
                    <a:pt x="43" y="16"/>
                  </a:lnTo>
                  <a:lnTo>
                    <a:pt x="43" y="14"/>
                  </a:lnTo>
                  <a:lnTo>
                    <a:pt x="43" y="13"/>
                  </a:lnTo>
                  <a:lnTo>
                    <a:pt x="42" y="13"/>
                  </a:lnTo>
                  <a:lnTo>
                    <a:pt x="40" y="13"/>
                  </a:lnTo>
                  <a:lnTo>
                    <a:pt x="40" y="11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6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F9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2" name="Freeform 118"/>
            <p:cNvSpPr>
              <a:spLocks/>
            </p:cNvSpPr>
            <p:nvPr/>
          </p:nvSpPr>
          <p:spPr bwMode="auto">
            <a:xfrm>
              <a:off x="3947" y="2536"/>
              <a:ext cx="59" cy="52"/>
            </a:xfrm>
            <a:custGeom>
              <a:avLst/>
              <a:gdLst>
                <a:gd name="T0" fmla="*/ 1 w 118"/>
                <a:gd name="T1" fmla="*/ 1 h 104"/>
                <a:gd name="T2" fmla="*/ 1 w 118"/>
                <a:gd name="T3" fmla="*/ 1 h 104"/>
                <a:gd name="T4" fmla="*/ 1 w 118"/>
                <a:gd name="T5" fmla="*/ 1 h 104"/>
                <a:gd name="T6" fmla="*/ 1 w 118"/>
                <a:gd name="T7" fmla="*/ 1 h 104"/>
                <a:gd name="T8" fmla="*/ 1 w 118"/>
                <a:gd name="T9" fmla="*/ 1 h 104"/>
                <a:gd name="T10" fmla="*/ 1 w 118"/>
                <a:gd name="T11" fmla="*/ 0 h 104"/>
                <a:gd name="T12" fmla="*/ 1 w 118"/>
                <a:gd name="T13" fmla="*/ 1 h 104"/>
                <a:gd name="T14" fmla="*/ 1 w 118"/>
                <a:gd name="T15" fmla="*/ 1 h 104"/>
                <a:gd name="T16" fmla="*/ 1 w 118"/>
                <a:gd name="T17" fmla="*/ 1 h 104"/>
                <a:gd name="T18" fmla="*/ 1 w 118"/>
                <a:gd name="T19" fmla="*/ 1 h 104"/>
                <a:gd name="T20" fmla="*/ 1 w 118"/>
                <a:gd name="T21" fmla="*/ 1 h 104"/>
                <a:gd name="T22" fmla="*/ 1 w 118"/>
                <a:gd name="T23" fmla="*/ 1 h 104"/>
                <a:gd name="T24" fmla="*/ 1 w 118"/>
                <a:gd name="T25" fmla="*/ 1 h 104"/>
                <a:gd name="T26" fmla="*/ 1 w 118"/>
                <a:gd name="T27" fmla="*/ 1 h 104"/>
                <a:gd name="T28" fmla="*/ 0 w 118"/>
                <a:gd name="T29" fmla="*/ 1 h 104"/>
                <a:gd name="T30" fmla="*/ 0 w 118"/>
                <a:gd name="T31" fmla="*/ 1 h 104"/>
                <a:gd name="T32" fmla="*/ 1 w 118"/>
                <a:gd name="T33" fmla="*/ 1 h 104"/>
                <a:gd name="T34" fmla="*/ 1 w 118"/>
                <a:gd name="T35" fmla="*/ 1 h 104"/>
                <a:gd name="T36" fmla="*/ 1 w 118"/>
                <a:gd name="T37" fmla="*/ 1 h 104"/>
                <a:gd name="T38" fmla="*/ 1 w 118"/>
                <a:gd name="T39" fmla="*/ 1 h 104"/>
                <a:gd name="T40" fmla="*/ 1 w 118"/>
                <a:gd name="T41" fmla="*/ 1 h 104"/>
                <a:gd name="T42" fmla="*/ 1 w 118"/>
                <a:gd name="T43" fmla="*/ 1 h 104"/>
                <a:gd name="T44" fmla="*/ 1 w 118"/>
                <a:gd name="T45" fmla="*/ 1 h 104"/>
                <a:gd name="T46" fmla="*/ 1 w 118"/>
                <a:gd name="T47" fmla="*/ 1 h 104"/>
                <a:gd name="T48" fmla="*/ 1 w 118"/>
                <a:gd name="T49" fmla="*/ 1 h 104"/>
                <a:gd name="T50" fmla="*/ 1 w 118"/>
                <a:gd name="T51" fmla="*/ 1 h 104"/>
                <a:gd name="T52" fmla="*/ 1 w 118"/>
                <a:gd name="T53" fmla="*/ 1 h 104"/>
                <a:gd name="T54" fmla="*/ 1 w 118"/>
                <a:gd name="T55" fmla="*/ 1 h 104"/>
                <a:gd name="T56" fmla="*/ 1 w 118"/>
                <a:gd name="T57" fmla="*/ 1 h 104"/>
                <a:gd name="T58" fmla="*/ 1 w 118"/>
                <a:gd name="T59" fmla="*/ 1 h 104"/>
                <a:gd name="T60" fmla="*/ 1 w 118"/>
                <a:gd name="T61" fmla="*/ 1 h 104"/>
                <a:gd name="T62" fmla="*/ 1 w 118"/>
                <a:gd name="T63" fmla="*/ 1 h 104"/>
                <a:gd name="T64" fmla="*/ 1 w 118"/>
                <a:gd name="T65" fmla="*/ 1 h 104"/>
                <a:gd name="T66" fmla="*/ 1 w 118"/>
                <a:gd name="T67" fmla="*/ 1 h 104"/>
                <a:gd name="T68" fmla="*/ 1 w 118"/>
                <a:gd name="T69" fmla="*/ 1 h 104"/>
                <a:gd name="T70" fmla="*/ 1 w 118"/>
                <a:gd name="T71" fmla="*/ 1 h 104"/>
                <a:gd name="T72" fmla="*/ 1 w 118"/>
                <a:gd name="T73" fmla="*/ 1 h 104"/>
                <a:gd name="T74" fmla="*/ 1 w 118"/>
                <a:gd name="T75" fmla="*/ 1 h 104"/>
                <a:gd name="T76" fmla="*/ 1 w 118"/>
                <a:gd name="T77" fmla="*/ 1 h 104"/>
                <a:gd name="T78" fmla="*/ 1 w 118"/>
                <a:gd name="T79" fmla="*/ 1 h 104"/>
                <a:gd name="T80" fmla="*/ 1 w 118"/>
                <a:gd name="T81" fmla="*/ 1 h 104"/>
                <a:gd name="T82" fmla="*/ 1 w 118"/>
                <a:gd name="T83" fmla="*/ 1 h 104"/>
                <a:gd name="T84" fmla="*/ 1 w 118"/>
                <a:gd name="T85" fmla="*/ 1 h 104"/>
                <a:gd name="T86" fmla="*/ 1 w 118"/>
                <a:gd name="T87" fmla="*/ 1 h 104"/>
                <a:gd name="T88" fmla="*/ 1 w 118"/>
                <a:gd name="T89" fmla="*/ 1 h 104"/>
                <a:gd name="T90" fmla="*/ 1 w 118"/>
                <a:gd name="T91" fmla="*/ 1 h 104"/>
                <a:gd name="T92" fmla="*/ 1 w 118"/>
                <a:gd name="T93" fmla="*/ 1 h 104"/>
                <a:gd name="T94" fmla="*/ 1 w 118"/>
                <a:gd name="T95" fmla="*/ 1 h 104"/>
                <a:gd name="T96" fmla="*/ 1 w 118"/>
                <a:gd name="T97" fmla="*/ 1 h 104"/>
                <a:gd name="T98" fmla="*/ 1 w 118"/>
                <a:gd name="T99" fmla="*/ 1 h 104"/>
                <a:gd name="T100" fmla="*/ 1 w 118"/>
                <a:gd name="T101" fmla="*/ 1 h 104"/>
                <a:gd name="T102" fmla="*/ 1 w 118"/>
                <a:gd name="T103" fmla="*/ 1 h 104"/>
                <a:gd name="T104" fmla="*/ 1 w 118"/>
                <a:gd name="T105" fmla="*/ 1 h 104"/>
                <a:gd name="T106" fmla="*/ 1 w 118"/>
                <a:gd name="T107" fmla="*/ 1 h 104"/>
                <a:gd name="T108" fmla="*/ 1 w 118"/>
                <a:gd name="T109" fmla="*/ 1 h 104"/>
                <a:gd name="T110" fmla="*/ 1 w 118"/>
                <a:gd name="T111" fmla="*/ 1 h 104"/>
                <a:gd name="T112" fmla="*/ 1 w 118"/>
                <a:gd name="T113" fmla="*/ 1 h 104"/>
                <a:gd name="T114" fmla="*/ 1 w 118"/>
                <a:gd name="T115" fmla="*/ 1 h 104"/>
                <a:gd name="T116" fmla="*/ 1 w 118"/>
                <a:gd name="T117" fmla="*/ 1 h 1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8" h="104">
                  <a:moveTo>
                    <a:pt x="26" y="7"/>
                  </a:moveTo>
                  <a:lnTo>
                    <a:pt x="26" y="6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3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4" y="10"/>
                  </a:lnTo>
                  <a:lnTo>
                    <a:pt x="4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20"/>
                  </a:lnTo>
                  <a:lnTo>
                    <a:pt x="1" y="27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8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2" y="88"/>
                  </a:lnTo>
                  <a:lnTo>
                    <a:pt x="4" y="91"/>
                  </a:lnTo>
                  <a:lnTo>
                    <a:pt x="5" y="93"/>
                  </a:lnTo>
                  <a:lnTo>
                    <a:pt x="7" y="95"/>
                  </a:lnTo>
                  <a:lnTo>
                    <a:pt x="7" y="96"/>
                  </a:lnTo>
                  <a:lnTo>
                    <a:pt x="8" y="96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2" y="99"/>
                  </a:lnTo>
                  <a:lnTo>
                    <a:pt x="14" y="99"/>
                  </a:lnTo>
                  <a:lnTo>
                    <a:pt x="22" y="102"/>
                  </a:lnTo>
                  <a:lnTo>
                    <a:pt x="33" y="103"/>
                  </a:lnTo>
                  <a:lnTo>
                    <a:pt x="44" y="104"/>
                  </a:lnTo>
                  <a:lnTo>
                    <a:pt x="55" y="104"/>
                  </a:lnTo>
                  <a:lnTo>
                    <a:pt x="68" y="103"/>
                  </a:lnTo>
                  <a:lnTo>
                    <a:pt x="79" y="102"/>
                  </a:lnTo>
                  <a:lnTo>
                    <a:pt x="88" y="99"/>
                  </a:lnTo>
                  <a:lnTo>
                    <a:pt x="97" y="95"/>
                  </a:lnTo>
                  <a:lnTo>
                    <a:pt x="100" y="93"/>
                  </a:lnTo>
                  <a:lnTo>
                    <a:pt x="102" y="91"/>
                  </a:lnTo>
                  <a:lnTo>
                    <a:pt x="105" y="86"/>
                  </a:lnTo>
                  <a:lnTo>
                    <a:pt x="107" y="82"/>
                  </a:lnTo>
                  <a:lnTo>
                    <a:pt x="109" y="80"/>
                  </a:lnTo>
                  <a:lnTo>
                    <a:pt x="111" y="75"/>
                  </a:lnTo>
                  <a:lnTo>
                    <a:pt x="112" y="71"/>
                  </a:lnTo>
                  <a:lnTo>
                    <a:pt x="112" y="68"/>
                  </a:lnTo>
                  <a:lnTo>
                    <a:pt x="113" y="66"/>
                  </a:lnTo>
                  <a:lnTo>
                    <a:pt x="115" y="60"/>
                  </a:lnTo>
                  <a:lnTo>
                    <a:pt x="116" y="55"/>
                  </a:lnTo>
                  <a:lnTo>
                    <a:pt x="118" y="49"/>
                  </a:lnTo>
                  <a:lnTo>
                    <a:pt x="118" y="43"/>
                  </a:lnTo>
                  <a:lnTo>
                    <a:pt x="118" y="38"/>
                  </a:lnTo>
                  <a:lnTo>
                    <a:pt x="118" y="34"/>
                  </a:lnTo>
                  <a:lnTo>
                    <a:pt x="115" y="31"/>
                  </a:lnTo>
                  <a:lnTo>
                    <a:pt x="113" y="31"/>
                  </a:lnTo>
                  <a:lnTo>
                    <a:pt x="112" y="31"/>
                  </a:lnTo>
                  <a:lnTo>
                    <a:pt x="111" y="31"/>
                  </a:lnTo>
                  <a:lnTo>
                    <a:pt x="109" y="31"/>
                  </a:lnTo>
                  <a:lnTo>
                    <a:pt x="108" y="32"/>
                  </a:lnTo>
                  <a:lnTo>
                    <a:pt x="107" y="32"/>
                  </a:lnTo>
                  <a:lnTo>
                    <a:pt x="105" y="32"/>
                  </a:lnTo>
                  <a:lnTo>
                    <a:pt x="104" y="34"/>
                  </a:lnTo>
                  <a:lnTo>
                    <a:pt x="95" y="34"/>
                  </a:lnTo>
                  <a:lnTo>
                    <a:pt x="87" y="34"/>
                  </a:lnTo>
                  <a:lnTo>
                    <a:pt x="79" y="32"/>
                  </a:lnTo>
                  <a:lnTo>
                    <a:pt x="72" y="30"/>
                  </a:lnTo>
                  <a:lnTo>
                    <a:pt x="64" y="25"/>
                  </a:lnTo>
                  <a:lnTo>
                    <a:pt x="57" y="21"/>
                  </a:lnTo>
                  <a:lnTo>
                    <a:pt x="50" y="18"/>
                  </a:lnTo>
                  <a:lnTo>
                    <a:pt x="43" y="16"/>
                  </a:lnTo>
                  <a:lnTo>
                    <a:pt x="41" y="16"/>
                  </a:lnTo>
                  <a:lnTo>
                    <a:pt x="40" y="14"/>
                  </a:lnTo>
                  <a:lnTo>
                    <a:pt x="39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6" y="13"/>
                  </a:lnTo>
                  <a:lnTo>
                    <a:pt x="36" y="11"/>
                  </a:lnTo>
                  <a:lnTo>
                    <a:pt x="34" y="11"/>
                  </a:lnTo>
                  <a:lnTo>
                    <a:pt x="34" y="10"/>
                  </a:lnTo>
                  <a:lnTo>
                    <a:pt x="33" y="10"/>
                  </a:lnTo>
                  <a:lnTo>
                    <a:pt x="32" y="10"/>
                  </a:lnTo>
                  <a:lnTo>
                    <a:pt x="30" y="9"/>
                  </a:lnTo>
                  <a:lnTo>
                    <a:pt x="29" y="9"/>
                  </a:lnTo>
                  <a:lnTo>
                    <a:pt x="29" y="7"/>
                  </a:lnTo>
                  <a:lnTo>
                    <a:pt x="27" y="7"/>
                  </a:lnTo>
                  <a:lnTo>
                    <a:pt x="26" y="7"/>
                  </a:lnTo>
                  <a:close/>
                </a:path>
              </a:pathLst>
            </a:custGeom>
            <a:solidFill>
              <a:srgbClr val="FFB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3" name="Freeform 119"/>
            <p:cNvSpPr>
              <a:spLocks/>
            </p:cNvSpPr>
            <p:nvPr/>
          </p:nvSpPr>
          <p:spPr bwMode="auto">
            <a:xfrm>
              <a:off x="3951" y="2542"/>
              <a:ext cx="46" cy="34"/>
            </a:xfrm>
            <a:custGeom>
              <a:avLst/>
              <a:gdLst>
                <a:gd name="T0" fmla="*/ 1 w 92"/>
                <a:gd name="T1" fmla="*/ 1 h 67"/>
                <a:gd name="T2" fmla="*/ 1 w 92"/>
                <a:gd name="T3" fmla="*/ 1 h 67"/>
                <a:gd name="T4" fmla="*/ 1 w 92"/>
                <a:gd name="T5" fmla="*/ 1 h 67"/>
                <a:gd name="T6" fmla="*/ 1 w 92"/>
                <a:gd name="T7" fmla="*/ 1 h 67"/>
                <a:gd name="T8" fmla="*/ 1 w 92"/>
                <a:gd name="T9" fmla="*/ 0 h 67"/>
                <a:gd name="T10" fmla="*/ 1 w 92"/>
                <a:gd name="T11" fmla="*/ 0 h 67"/>
                <a:gd name="T12" fmla="*/ 1 w 92"/>
                <a:gd name="T13" fmla="*/ 0 h 67"/>
                <a:gd name="T14" fmla="*/ 1 w 92"/>
                <a:gd name="T15" fmla="*/ 0 h 67"/>
                <a:gd name="T16" fmla="*/ 1 w 92"/>
                <a:gd name="T17" fmla="*/ 0 h 67"/>
                <a:gd name="T18" fmla="*/ 1 w 92"/>
                <a:gd name="T19" fmla="*/ 1 h 67"/>
                <a:gd name="T20" fmla="*/ 1 w 92"/>
                <a:gd name="T21" fmla="*/ 1 h 67"/>
                <a:gd name="T22" fmla="*/ 1 w 92"/>
                <a:gd name="T23" fmla="*/ 1 h 67"/>
                <a:gd name="T24" fmla="*/ 1 w 92"/>
                <a:gd name="T25" fmla="*/ 1 h 67"/>
                <a:gd name="T26" fmla="*/ 1 w 92"/>
                <a:gd name="T27" fmla="*/ 1 h 67"/>
                <a:gd name="T28" fmla="*/ 1 w 92"/>
                <a:gd name="T29" fmla="*/ 1 h 67"/>
                <a:gd name="T30" fmla="*/ 1 w 92"/>
                <a:gd name="T31" fmla="*/ 1 h 67"/>
                <a:gd name="T32" fmla="*/ 1 w 92"/>
                <a:gd name="T33" fmla="*/ 1 h 67"/>
                <a:gd name="T34" fmla="*/ 1 w 92"/>
                <a:gd name="T35" fmla="*/ 1 h 67"/>
                <a:gd name="T36" fmla="*/ 1 w 92"/>
                <a:gd name="T37" fmla="*/ 1 h 67"/>
                <a:gd name="T38" fmla="*/ 1 w 92"/>
                <a:gd name="T39" fmla="*/ 1 h 67"/>
                <a:gd name="T40" fmla="*/ 1 w 92"/>
                <a:gd name="T41" fmla="*/ 1 h 67"/>
                <a:gd name="T42" fmla="*/ 1 w 92"/>
                <a:gd name="T43" fmla="*/ 1 h 67"/>
                <a:gd name="T44" fmla="*/ 1 w 92"/>
                <a:gd name="T45" fmla="*/ 1 h 67"/>
                <a:gd name="T46" fmla="*/ 1 w 92"/>
                <a:gd name="T47" fmla="*/ 1 h 67"/>
                <a:gd name="T48" fmla="*/ 1 w 92"/>
                <a:gd name="T49" fmla="*/ 1 h 67"/>
                <a:gd name="T50" fmla="*/ 1 w 92"/>
                <a:gd name="T51" fmla="*/ 1 h 67"/>
                <a:gd name="T52" fmla="*/ 1 w 92"/>
                <a:gd name="T53" fmla="*/ 1 h 67"/>
                <a:gd name="T54" fmla="*/ 1 w 92"/>
                <a:gd name="T55" fmla="*/ 1 h 67"/>
                <a:gd name="T56" fmla="*/ 1 w 92"/>
                <a:gd name="T57" fmla="*/ 1 h 67"/>
                <a:gd name="T58" fmla="*/ 1 w 92"/>
                <a:gd name="T59" fmla="*/ 1 h 67"/>
                <a:gd name="T60" fmla="*/ 1 w 92"/>
                <a:gd name="T61" fmla="*/ 1 h 67"/>
                <a:gd name="T62" fmla="*/ 1 w 92"/>
                <a:gd name="T63" fmla="*/ 1 h 67"/>
                <a:gd name="T64" fmla="*/ 1 w 92"/>
                <a:gd name="T65" fmla="*/ 1 h 67"/>
                <a:gd name="T66" fmla="*/ 1 w 92"/>
                <a:gd name="T67" fmla="*/ 1 h 67"/>
                <a:gd name="T68" fmla="*/ 1 w 92"/>
                <a:gd name="T69" fmla="*/ 1 h 67"/>
                <a:gd name="T70" fmla="*/ 1 w 92"/>
                <a:gd name="T71" fmla="*/ 1 h 67"/>
                <a:gd name="T72" fmla="*/ 1 w 92"/>
                <a:gd name="T73" fmla="*/ 1 h 67"/>
                <a:gd name="T74" fmla="*/ 1 w 92"/>
                <a:gd name="T75" fmla="*/ 1 h 67"/>
                <a:gd name="T76" fmla="*/ 1 w 92"/>
                <a:gd name="T77" fmla="*/ 1 h 67"/>
                <a:gd name="T78" fmla="*/ 1 w 92"/>
                <a:gd name="T79" fmla="*/ 1 h 67"/>
                <a:gd name="T80" fmla="*/ 1 w 92"/>
                <a:gd name="T81" fmla="*/ 1 h 67"/>
                <a:gd name="T82" fmla="*/ 1 w 92"/>
                <a:gd name="T83" fmla="*/ 1 h 67"/>
                <a:gd name="T84" fmla="*/ 1 w 92"/>
                <a:gd name="T85" fmla="*/ 1 h 67"/>
                <a:gd name="T86" fmla="*/ 1 w 92"/>
                <a:gd name="T87" fmla="*/ 1 h 67"/>
                <a:gd name="T88" fmla="*/ 1 w 92"/>
                <a:gd name="T89" fmla="*/ 1 h 67"/>
                <a:gd name="T90" fmla="*/ 1 w 92"/>
                <a:gd name="T91" fmla="*/ 1 h 67"/>
                <a:gd name="T92" fmla="*/ 1 w 92"/>
                <a:gd name="T93" fmla="*/ 1 h 67"/>
                <a:gd name="T94" fmla="*/ 1 w 92"/>
                <a:gd name="T95" fmla="*/ 1 h 67"/>
                <a:gd name="T96" fmla="*/ 1 w 92"/>
                <a:gd name="T97" fmla="*/ 1 h 67"/>
                <a:gd name="T98" fmla="*/ 1 w 92"/>
                <a:gd name="T99" fmla="*/ 1 h 67"/>
                <a:gd name="T100" fmla="*/ 1 w 92"/>
                <a:gd name="T101" fmla="*/ 1 h 67"/>
                <a:gd name="T102" fmla="*/ 1 w 92"/>
                <a:gd name="T103" fmla="*/ 1 h 67"/>
                <a:gd name="T104" fmla="*/ 1 w 92"/>
                <a:gd name="T105" fmla="*/ 1 h 67"/>
                <a:gd name="T106" fmla="*/ 1 w 92"/>
                <a:gd name="T107" fmla="*/ 1 h 67"/>
                <a:gd name="T108" fmla="*/ 1 w 92"/>
                <a:gd name="T109" fmla="*/ 1 h 67"/>
                <a:gd name="T110" fmla="*/ 1 w 92"/>
                <a:gd name="T111" fmla="*/ 1 h 67"/>
                <a:gd name="T112" fmla="*/ 1 w 92"/>
                <a:gd name="T113" fmla="*/ 1 h 67"/>
                <a:gd name="T114" fmla="*/ 1 w 92"/>
                <a:gd name="T115" fmla="*/ 1 h 67"/>
                <a:gd name="T116" fmla="*/ 1 w 92"/>
                <a:gd name="T117" fmla="*/ 1 h 67"/>
                <a:gd name="T118" fmla="*/ 1 w 92"/>
                <a:gd name="T119" fmla="*/ 1 h 6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2" h="67">
                  <a:moveTo>
                    <a:pt x="21" y="4"/>
                  </a:moveTo>
                  <a:lnTo>
                    <a:pt x="21" y="4"/>
                  </a:lnTo>
                  <a:lnTo>
                    <a:pt x="21" y="3"/>
                  </a:lnTo>
                  <a:lnTo>
                    <a:pt x="21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1" y="17"/>
                  </a:lnTo>
                  <a:lnTo>
                    <a:pt x="1" y="21"/>
                  </a:lnTo>
                  <a:lnTo>
                    <a:pt x="1" y="25"/>
                  </a:lnTo>
                  <a:lnTo>
                    <a:pt x="1" y="29"/>
                  </a:lnTo>
                  <a:lnTo>
                    <a:pt x="0" y="33"/>
                  </a:lnTo>
                  <a:lnTo>
                    <a:pt x="1" y="37"/>
                  </a:lnTo>
                  <a:lnTo>
                    <a:pt x="1" y="42"/>
                  </a:lnTo>
                  <a:lnTo>
                    <a:pt x="1" y="44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3" y="50"/>
                  </a:lnTo>
                  <a:lnTo>
                    <a:pt x="3" y="53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4" y="58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0" y="64"/>
                  </a:lnTo>
                  <a:lnTo>
                    <a:pt x="11" y="64"/>
                  </a:lnTo>
                  <a:lnTo>
                    <a:pt x="18" y="65"/>
                  </a:lnTo>
                  <a:lnTo>
                    <a:pt x="26" y="67"/>
                  </a:lnTo>
                  <a:lnTo>
                    <a:pt x="35" y="67"/>
                  </a:lnTo>
                  <a:lnTo>
                    <a:pt x="44" y="67"/>
                  </a:lnTo>
                  <a:lnTo>
                    <a:pt x="53" y="67"/>
                  </a:lnTo>
                  <a:lnTo>
                    <a:pt x="61" y="65"/>
                  </a:lnTo>
                  <a:lnTo>
                    <a:pt x="69" y="64"/>
                  </a:lnTo>
                  <a:lnTo>
                    <a:pt x="75" y="61"/>
                  </a:lnTo>
                  <a:lnTo>
                    <a:pt x="78" y="60"/>
                  </a:lnTo>
                  <a:lnTo>
                    <a:pt x="79" y="58"/>
                  </a:lnTo>
                  <a:lnTo>
                    <a:pt x="80" y="55"/>
                  </a:lnTo>
                  <a:lnTo>
                    <a:pt x="83" y="53"/>
                  </a:lnTo>
                  <a:lnTo>
                    <a:pt x="85" y="51"/>
                  </a:lnTo>
                  <a:lnTo>
                    <a:pt x="86" y="48"/>
                  </a:lnTo>
                  <a:lnTo>
                    <a:pt x="86" y="46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9" y="39"/>
                  </a:lnTo>
                  <a:lnTo>
                    <a:pt x="90" y="35"/>
                  </a:lnTo>
                  <a:lnTo>
                    <a:pt x="92" y="32"/>
                  </a:lnTo>
                  <a:lnTo>
                    <a:pt x="92" y="28"/>
                  </a:lnTo>
                  <a:lnTo>
                    <a:pt x="92" y="23"/>
                  </a:lnTo>
                  <a:lnTo>
                    <a:pt x="92" y="21"/>
                  </a:lnTo>
                  <a:lnTo>
                    <a:pt x="89" y="19"/>
                  </a:lnTo>
                  <a:lnTo>
                    <a:pt x="87" y="19"/>
                  </a:lnTo>
                  <a:lnTo>
                    <a:pt x="86" y="19"/>
                  </a:lnTo>
                  <a:lnTo>
                    <a:pt x="85" y="19"/>
                  </a:lnTo>
                  <a:lnTo>
                    <a:pt x="83" y="19"/>
                  </a:lnTo>
                  <a:lnTo>
                    <a:pt x="82" y="21"/>
                  </a:lnTo>
                  <a:lnTo>
                    <a:pt x="80" y="21"/>
                  </a:lnTo>
                  <a:lnTo>
                    <a:pt x="74" y="22"/>
                  </a:lnTo>
                  <a:lnTo>
                    <a:pt x="68" y="21"/>
                  </a:lnTo>
                  <a:lnTo>
                    <a:pt x="62" y="19"/>
                  </a:lnTo>
                  <a:lnTo>
                    <a:pt x="56" y="18"/>
                  </a:lnTo>
                  <a:lnTo>
                    <a:pt x="50" y="15"/>
                  </a:lnTo>
                  <a:lnTo>
                    <a:pt x="44" y="14"/>
                  </a:lnTo>
                  <a:lnTo>
                    <a:pt x="39" y="11"/>
                  </a:lnTo>
                  <a:lnTo>
                    <a:pt x="33" y="10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29" y="8"/>
                  </a:lnTo>
                  <a:lnTo>
                    <a:pt x="28" y="7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5" y="4"/>
                  </a:lnTo>
                  <a:lnTo>
                    <a:pt x="24" y="4"/>
                  </a:lnTo>
                  <a:lnTo>
                    <a:pt x="21" y="4"/>
                  </a:lnTo>
                  <a:close/>
                </a:path>
              </a:pathLst>
            </a:custGeom>
            <a:solidFill>
              <a:srgbClr val="FFC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4" name="Freeform 120"/>
            <p:cNvSpPr>
              <a:spLocks/>
            </p:cNvSpPr>
            <p:nvPr/>
          </p:nvSpPr>
          <p:spPr bwMode="auto">
            <a:xfrm>
              <a:off x="4837" y="2393"/>
              <a:ext cx="237" cy="211"/>
            </a:xfrm>
            <a:custGeom>
              <a:avLst/>
              <a:gdLst>
                <a:gd name="T0" fmla="*/ 2 w 474"/>
                <a:gd name="T1" fmla="*/ 0 h 423"/>
                <a:gd name="T2" fmla="*/ 2 w 474"/>
                <a:gd name="T3" fmla="*/ 0 h 423"/>
                <a:gd name="T4" fmla="*/ 2 w 474"/>
                <a:gd name="T5" fmla="*/ 0 h 423"/>
                <a:gd name="T6" fmla="*/ 2 w 474"/>
                <a:gd name="T7" fmla="*/ 0 h 423"/>
                <a:gd name="T8" fmla="*/ 2 w 474"/>
                <a:gd name="T9" fmla="*/ 0 h 423"/>
                <a:gd name="T10" fmla="*/ 2 w 474"/>
                <a:gd name="T11" fmla="*/ 0 h 423"/>
                <a:gd name="T12" fmla="*/ 2 w 474"/>
                <a:gd name="T13" fmla="*/ 0 h 423"/>
                <a:gd name="T14" fmla="*/ 2 w 474"/>
                <a:gd name="T15" fmla="*/ 0 h 423"/>
                <a:gd name="T16" fmla="*/ 2 w 474"/>
                <a:gd name="T17" fmla="*/ 0 h 423"/>
                <a:gd name="T18" fmla="*/ 2 w 474"/>
                <a:gd name="T19" fmla="*/ 0 h 423"/>
                <a:gd name="T20" fmla="*/ 1 w 474"/>
                <a:gd name="T21" fmla="*/ 0 h 423"/>
                <a:gd name="T22" fmla="*/ 1 w 474"/>
                <a:gd name="T23" fmla="*/ 0 h 423"/>
                <a:gd name="T24" fmla="*/ 1 w 474"/>
                <a:gd name="T25" fmla="*/ 0 h 423"/>
                <a:gd name="T26" fmla="*/ 1 w 474"/>
                <a:gd name="T27" fmla="*/ 0 h 423"/>
                <a:gd name="T28" fmla="*/ 1 w 474"/>
                <a:gd name="T29" fmla="*/ 1 h 423"/>
                <a:gd name="T30" fmla="*/ 1 w 474"/>
                <a:gd name="T31" fmla="*/ 1 h 423"/>
                <a:gd name="T32" fmla="*/ 1 w 474"/>
                <a:gd name="T33" fmla="*/ 1 h 423"/>
                <a:gd name="T34" fmla="*/ 1 w 474"/>
                <a:gd name="T35" fmla="*/ 1 h 423"/>
                <a:gd name="T36" fmla="*/ 1 w 474"/>
                <a:gd name="T37" fmla="*/ 1 h 423"/>
                <a:gd name="T38" fmla="*/ 1 w 474"/>
                <a:gd name="T39" fmla="*/ 1 h 423"/>
                <a:gd name="T40" fmla="*/ 1 w 474"/>
                <a:gd name="T41" fmla="*/ 1 h 423"/>
                <a:gd name="T42" fmla="*/ 1 w 474"/>
                <a:gd name="T43" fmla="*/ 1 h 423"/>
                <a:gd name="T44" fmla="*/ 1 w 474"/>
                <a:gd name="T45" fmla="*/ 1 h 423"/>
                <a:gd name="T46" fmla="*/ 1 w 474"/>
                <a:gd name="T47" fmla="*/ 1 h 423"/>
                <a:gd name="T48" fmla="*/ 1 w 474"/>
                <a:gd name="T49" fmla="*/ 1 h 423"/>
                <a:gd name="T50" fmla="*/ 1 w 474"/>
                <a:gd name="T51" fmla="*/ 1 h 423"/>
                <a:gd name="T52" fmla="*/ 1 w 474"/>
                <a:gd name="T53" fmla="*/ 1 h 423"/>
                <a:gd name="T54" fmla="*/ 1 w 474"/>
                <a:gd name="T55" fmla="*/ 1 h 423"/>
                <a:gd name="T56" fmla="*/ 1 w 474"/>
                <a:gd name="T57" fmla="*/ 1 h 423"/>
                <a:gd name="T58" fmla="*/ 1 w 474"/>
                <a:gd name="T59" fmla="*/ 1 h 423"/>
                <a:gd name="T60" fmla="*/ 1 w 474"/>
                <a:gd name="T61" fmla="*/ 1 h 423"/>
                <a:gd name="T62" fmla="*/ 1 w 474"/>
                <a:gd name="T63" fmla="*/ 1 h 423"/>
                <a:gd name="T64" fmla="*/ 0 w 474"/>
                <a:gd name="T65" fmla="*/ 1 h 423"/>
                <a:gd name="T66" fmla="*/ 1 w 474"/>
                <a:gd name="T67" fmla="*/ 1 h 423"/>
                <a:gd name="T68" fmla="*/ 1 w 474"/>
                <a:gd name="T69" fmla="*/ 1 h 423"/>
                <a:gd name="T70" fmla="*/ 1 w 474"/>
                <a:gd name="T71" fmla="*/ 1 h 423"/>
                <a:gd name="T72" fmla="*/ 1 w 474"/>
                <a:gd name="T73" fmla="*/ 1 h 423"/>
                <a:gd name="T74" fmla="*/ 1 w 474"/>
                <a:gd name="T75" fmla="*/ 1 h 423"/>
                <a:gd name="T76" fmla="*/ 1 w 474"/>
                <a:gd name="T77" fmla="*/ 1 h 423"/>
                <a:gd name="T78" fmla="*/ 2 w 474"/>
                <a:gd name="T79" fmla="*/ 1 h 423"/>
                <a:gd name="T80" fmla="*/ 2 w 474"/>
                <a:gd name="T81" fmla="*/ 0 h 423"/>
                <a:gd name="T82" fmla="*/ 2 w 474"/>
                <a:gd name="T83" fmla="*/ 0 h 423"/>
                <a:gd name="T84" fmla="*/ 2 w 474"/>
                <a:gd name="T85" fmla="*/ 0 h 423"/>
                <a:gd name="T86" fmla="*/ 2 w 474"/>
                <a:gd name="T87" fmla="*/ 0 h 423"/>
                <a:gd name="T88" fmla="*/ 2 w 474"/>
                <a:gd name="T89" fmla="*/ 0 h 423"/>
                <a:gd name="T90" fmla="*/ 2 w 474"/>
                <a:gd name="T91" fmla="*/ 0 h 423"/>
                <a:gd name="T92" fmla="*/ 2 w 474"/>
                <a:gd name="T93" fmla="*/ 0 h 4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4" h="423">
                  <a:moveTo>
                    <a:pt x="452" y="0"/>
                  </a:moveTo>
                  <a:lnTo>
                    <a:pt x="447" y="7"/>
                  </a:lnTo>
                  <a:lnTo>
                    <a:pt x="443" y="15"/>
                  </a:lnTo>
                  <a:lnTo>
                    <a:pt x="438" y="22"/>
                  </a:lnTo>
                  <a:lnTo>
                    <a:pt x="436" y="31"/>
                  </a:lnTo>
                  <a:lnTo>
                    <a:pt x="433" y="40"/>
                  </a:lnTo>
                  <a:lnTo>
                    <a:pt x="430" y="49"/>
                  </a:lnTo>
                  <a:lnTo>
                    <a:pt x="429" y="58"/>
                  </a:lnTo>
                  <a:lnTo>
                    <a:pt x="429" y="69"/>
                  </a:lnTo>
                  <a:lnTo>
                    <a:pt x="426" y="72"/>
                  </a:lnTo>
                  <a:lnTo>
                    <a:pt x="419" y="78"/>
                  </a:lnTo>
                  <a:lnTo>
                    <a:pt x="411" y="87"/>
                  </a:lnTo>
                  <a:lnTo>
                    <a:pt x="401" y="99"/>
                  </a:lnTo>
                  <a:lnTo>
                    <a:pt x="391" y="110"/>
                  </a:lnTo>
                  <a:lnTo>
                    <a:pt x="381" y="119"/>
                  </a:lnTo>
                  <a:lnTo>
                    <a:pt x="376" y="126"/>
                  </a:lnTo>
                  <a:lnTo>
                    <a:pt x="372" y="131"/>
                  </a:lnTo>
                  <a:lnTo>
                    <a:pt x="333" y="131"/>
                  </a:lnTo>
                  <a:lnTo>
                    <a:pt x="319" y="143"/>
                  </a:lnTo>
                  <a:lnTo>
                    <a:pt x="319" y="164"/>
                  </a:lnTo>
                  <a:lnTo>
                    <a:pt x="315" y="182"/>
                  </a:lnTo>
                  <a:lnTo>
                    <a:pt x="312" y="192"/>
                  </a:lnTo>
                  <a:lnTo>
                    <a:pt x="309" y="200"/>
                  </a:lnTo>
                  <a:lnTo>
                    <a:pt x="305" y="207"/>
                  </a:lnTo>
                  <a:lnTo>
                    <a:pt x="301" y="214"/>
                  </a:lnTo>
                  <a:lnTo>
                    <a:pt x="295" y="219"/>
                  </a:lnTo>
                  <a:lnTo>
                    <a:pt x="289" y="225"/>
                  </a:lnTo>
                  <a:lnTo>
                    <a:pt x="282" y="228"/>
                  </a:lnTo>
                  <a:lnTo>
                    <a:pt x="273" y="230"/>
                  </a:lnTo>
                  <a:lnTo>
                    <a:pt x="265" y="230"/>
                  </a:lnTo>
                  <a:lnTo>
                    <a:pt x="255" y="229"/>
                  </a:lnTo>
                  <a:lnTo>
                    <a:pt x="244" y="226"/>
                  </a:lnTo>
                  <a:lnTo>
                    <a:pt x="233" y="222"/>
                  </a:lnTo>
                  <a:lnTo>
                    <a:pt x="229" y="225"/>
                  </a:lnTo>
                  <a:lnTo>
                    <a:pt x="225" y="229"/>
                  </a:lnTo>
                  <a:lnTo>
                    <a:pt x="221" y="232"/>
                  </a:lnTo>
                  <a:lnTo>
                    <a:pt x="216" y="236"/>
                  </a:lnTo>
                  <a:lnTo>
                    <a:pt x="212" y="240"/>
                  </a:lnTo>
                  <a:lnTo>
                    <a:pt x="209" y="243"/>
                  </a:lnTo>
                  <a:lnTo>
                    <a:pt x="207" y="249"/>
                  </a:lnTo>
                  <a:lnTo>
                    <a:pt x="207" y="253"/>
                  </a:lnTo>
                  <a:lnTo>
                    <a:pt x="200" y="254"/>
                  </a:lnTo>
                  <a:lnTo>
                    <a:pt x="196" y="257"/>
                  </a:lnTo>
                  <a:lnTo>
                    <a:pt x="190" y="262"/>
                  </a:lnTo>
                  <a:lnTo>
                    <a:pt x="186" y="267"/>
                  </a:lnTo>
                  <a:lnTo>
                    <a:pt x="182" y="272"/>
                  </a:lnTo>
                  <a:lnTo>
                    <a:pt x="176" y="275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66" y="276"/>
                  </a:lnTo>
                  <a:lnTo>
                    <a:pt x="162" y="275"/>
                  </a:lnTo>
                  <a:lnTo>
                    <a:pt x="159" y="275"/>
                  </a:lnTo>
                  <a:lnTo>
                    <a:pt x="155" y="276"/>
                  </a:lnTo>
                  <a:lnTo>
                    <a:pt x="151" y="278"/>
                  </a:lnTo>
                  <a:lnTo>
                    <a:pt x="148" y="279"/>
                  </a:lnTo>
                  <a:lnTo>
                    <a:pt x="144" y="280"/>
                  </a:lnTo>
                  <a:lnTo>
                    <a:pt x="141" y="282"/>
                  </a:lnTo>
                  <a:lnTo>
                    <a:pt x="139" y="283"/>
                  </a:lnTo>
                  <a:lnTo>
                    <a:pt x="136" y="283"/>
                  </a:lnTo>
                  <a:lnTo>
                    <a:pt x="136" y="290"/>
                  </a:lnTo>
                  <a:lnTo>
                    <a:pt x="134" y="297"/>
                  </a:lnTo>
                  <a:lnTo>
                    <a:pt x="133" y="305"/>
                  </a:lnTo>
                  <a:lnTo>
                    <a:pt x="132" y="314"/>
                  </a:lnTo>
                  <a:lnTo>
                    <a:pt x="129" y="321"/>
                  </a:lnTo>
                  <a:lnTo>
                    <a:pt x="128" y="328"/>
                  </a:lnTo>
                  <a:lnTo>
                    <a:pt x="125" y="335"/>
                  </a:lnTo>
                  <a:lnTo>
                    <a:pt x="123" y="340"/>
                  </a:lnTo>
                  <a:lnTo>
                    <a:pt x="121" y="340"/>
                  </a:lnTo>
                  <a:lnTo>
                    <a:pt x="118" y="342"/>
                  </a:lnTo>
                  <a:lnTo>
                    <a:pt x="115" y="343"/>
                  </a:lnTo>
                  <a:lnTo>
                    <a:pt x="111" y="344"/>
                  </a:lnTo>
                  <a:lnTo>
                    <a:pt x="107" y="347"/>
                  </a:lnTo>
                  <a:lnTo>
                    <a:pt x="104" y="350"/>
                  </a:lnTo>
                  <a:lnTo>
                    <a:pt x="103" y="351"/>
                  </a:lnTo>
                  <a:lnTo>
                    <a:pt x="101" y="353"/>
                  </a:lnTo>
                  <a:lnTo>
                    <a:pt x="83" y="353"/>
                  </a:lnTo>
                  <a:lnTo>
                    <a:pt x="82" y="357"/>
                  </a:lnTo>
                  <a:lnTo>
                    <a:pt x="80" y="360"/>
                  </a:lnTo>
                  <a:lnTo>
                    <a:pt x="78" y="362"/>
                  </a:lnTo>
                  <a:lnTo>
                    <a:pt x="76" y="365"/>
                  </a:lnTo>
                  <a:lnTo>
                    <a:pt x="73" y="368"/>
                  </a:lnTo>
                  <a:lnTo>
                    <a:pt x="71" y="371"/>
                  </a:lnTo>
                  <a:lnTo>
                    <a:pt x="68" y="373"/>
                  </a:lnTo>
                  <a:lnTo>
                    <a:pt x="65" y="376"/>
                  </a:lnTo>
                  <a:lnTo>
                    <a:pt x="60" y="383"/>
                  </a:lnTo>
                  <a:lnTo>
                    <a:pt x="54" y="389"/>
                  </a:lnTo>
                  <a:lnTo>
                    <a:pt x="46" y="393"/>
                  </a:lnTo>
                  <a:lnTo>
                    <a:pt x="39" y="396"/>
                  </a:lnTo>
                  <a:lnTo>
                    <a:pt x="30" y="398"/>
                  </a:lnTo>
                  <a:lnTo>
                    <a:pt x="22" y="400"/>
                  </a:lnTo>
                  <a:lnTo>
                    <a:pt x="14" y="401"/>
                  </a:lnTo>
                  <a:lnTo>
                    <a:pt x="4" y="401"/>
                  </a:lnTo>
                  <a:lnTo>
                    <a:pt x="4" y="403"/>
                  </a:lnTo>
                  <a:lnTo>
                    <a:pt x="3" y="404"/>
                  </a:lnTo>
                  <a:lnTo>
                    <a:pt x="3" y="407"/>
                  </a:lnTo>
                  <a:lnTo>
                    <a:pt x="1" y="408"/>
                  </a:lnTo>
                  <a:lnTo>
                    <a:pt x="1" y="411"/>
                  </a:lnTo>
                  <a:lnTo>
                    <a:pt x="1" y="412"/>
                  </a:lnTo>
                  <a:lnTo>
                    <a:pt x="0" y="414"/>
                  </a:lnTo>
                  <a:lnTo>
                    <a:pt x="0" y="416"/>
                  </a:lnTo>
                  <a:lnTo>
                    <a:pt x="7" y="419"/>
                  </a:lnTo>
                  <a:lnTo>
                    <a:pt x="14" y="421"/>
                  </a:lnTo>
                  <a:lnTo>
                    <a:pt x="21" y="422"/>
                  </a:lnTo>
                  <a:lnTo>
                    <a:pt x="29" y="423"/>
                  </a:lnTo>
                  <a:lnTo>
                    <a:pt x="36" y="423"/>
                  </a:lnTo>
                  <a:lnTo>
                    <a:pt x="44" y="422"/>
                  </a:lnTo>
                  <a:lnTo>
                    <a:pt x="51" y="421"/>
                  </a:lnTo>
                  <a:lnTo>
                    <a:pt x="60" y="418"/>
                  </a:lnTo>
                  <a:lnTo>
                    <a:pt x="75" y="412"/>
                  </a:lnTo>
                  <a:lnTo>
                    <a:pt x="90" y="404"/>
                  </a:lnTo>
                  <a:lnTo>
                    <a:pt x="104" y="396"/>
                  </a:lnTo>
                  <a:lnTo>
                    <a:pt x="118" y="386"/>
                  </a:lnTo>
                  <a:lnTo>
                    <a:pt x="144" y="364"/>
                  </a:lnTo>
                  <a:lnTo>
                    <a:pt x="171" y="340"/>
                  </a:lnTo>
                  <a:lnTo>
                    <a:pt x="197" y="318"/>
                  </a:lnTo>
                  <a:lnTo>
                    <a:pt x="225" y="297"/>
                  </a:lnTo>
                  <a:lnTo>
                    <a:pt x="239" y="289"/>
                  </a:lnTo>
                  <a:lnTo>
                    <a:pt x="254" y="282"/>
                  </a:lnTo>
                  <a:lnTo>
                    <a:pt x="269" y="276"/>
                  </a:lnTo>
                  <a:lnTo>
                    <a:pt x="286" y="272"/>
                  </a:lnTo>
                  <a:lnTo>
                    <a:pt x="316" y="260"/>
                  </a:lnTo>
                  <a:lnTo>
                    <a:pt x="347" y="243"/>
                  </a:lnTo>
                  <a:lnTo>
                    <a:pt x="362" y="235"/>
                  </a:lnTo>
                  <a:lnTo>
                    <a:pt x="376" y="225"/>
                  </a:lnTo>
                  <a:lnTo>
                    <a:pt x="390" y="215"/>
                  </a:lnTo>
                  <a:lnTo>
                    <a:pt x="404" y="204"/>
                  </a:lnTo>
                  <a:lnTo>
                    <a:pt x="416" y="192"/>
                  </a:lnTo>
                  <a:lnTo>
                    <a:pt x="429" y="181"/>
                  </a:lnTo>
                  <a:lnTo>
                    <a:pt x="440" y="167"/>
                  </a:lnTo>
                  <a:lnTo>
                    <a:pt x="449" y="153"/>
                  </a:lnTo>
                  <a:lnTo>
                    <a:pt x="458" y="137"/>
                  </a:lnTo>
                  <a:lnTo>
                    <a:pt x="465" y="122"/>
                  </a:lnTo>
                  <a:lnTo>
                    <a:pt x="470" y="106"/>
                  </a:lnTo>
                  <a:lnTo>
                    <a:pt x="473" y="89"/>
                  </a:lnTo>
                  <a:lnTo>
                    <a:pt x="474" y="76"/>
                  </a:lnTo>
                  <a:lnTo>
                    <a:pt x="474" y="65"/>
                  </a:lnTo>
                  <a:lnTo>
                    <a:pt x="473" y="54"/>
                  </a:lnTo>
                  <a:lnTo>
                    <a:pt x="470" y="43"/>
                  </a:lnTo>
                  <a:lnTo>
                    <a:pt x="468" y="32"/>
                  </a:lnTo>
                  <a:lnTo>
                    <a:pt x="463" y="21"/>
                  </a:lnTo>
                  <a:lnTo>
                    <a:pt x="458" y="10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820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5" name="Freeform 121"/>
            <p:cNvSpPr>
              <a:spLocks/>
            </p:cNvSpPr>
            <p:nvPr/>
          </p:nvSpPr>
          <p:spPr bwMode="auto">
            <a:xfrm>
              <a:off x="4872" y="2517"/>
              <a:ext cx="170" cy="345"/>
            </a:xfrm>
            <a:custGeom>
              <a:avLst/>
              <a:gdLst>
                <a:gd name="T0" fmla="*/ 2 w 338"/>
                <a:gd name="T1" fmla="*/ 0 h 691"/>
                <a:gd name="T2" fmla="*/ 2 w 338"/>
                <a:gd name="T3" fmla="*/ 0 h 691"/>
                <a:gd name="T4" fmla="*/ 2 w 338"/>
                <a:gd name="T5" fmla="*/ 0 h 691"/>
                <a:gd name="T6" fmla="*/ 1 w 338"/>
                <a:gd name="T7" fmla="*/ 0 h 691"/>
                <a:gd name="T8" fmla="*/ 1 w 338"/>
                <a:gd name="T9" fmla="*/ 0 h 691"/>
                <a:gd name="T10" fmla="*/ 1 w 338"/>
                <a:gd name="T11" fmla="*/ 0 h 691"/>
                <a:gd name="T12" fmla="*/ 1 w 338"/>
                <a:gd name="T13" fmla="*/ 0 h 691"/>
                <a:gd name="T14" fmla="*/ 1 w 338"/>
                <a:gd name="T15" fmla="*/ 0 h 691"/>
                <a:gd name="T16" fmla="*/ 1 w 338"/>
                <a:gd name="T17" fmla="*/ 0 h 691"/>
                <a:gd name="T18" fmla="*/ 1 w 338"/>
                <a:gd name="T19" fmla="*/ 0 h 691"/>
                <a:gd name="T20" fmla="*/ 1 w 338"/>
                <a:gd name="T21" fmla="*/ 0 h 691"/>
                <a:gd name="T22" fmla="*/ 1 w 338"/>
                <a:gd name="T23" fmla="*/ 0 h 691"/>
                <a:gd name="T24" fmla="*/ 1 w 338"/>
                <a:gd name="T25" fmla="*/ 1 h 691"/>
                <a:gd name="T26" fmla="*/ 1 w 338"/>
                <a:gd name="T27" fmla="*/ 1 h 691"/>
                <a:gd name="T28" fmla="*/ 1 w 338"/>
                <a:gd name="T29" fmla="*/ 1 h 691"/>
                <a:gd name="T30" fmla="*/ 1 w 338"/>
                <a:gd name="T31" fmla="*/ 1 h 691"/>
                <a:gd name="T32" fmla="*/ 1 w 338"/>
                <a:gd name="T33" fmla="*/ 1 h 691"/>
                <a:gd name="T34" fmla="*/ 1 w 338"/>
                <a:gd name="T35" fmla="*/ 1 h 691"/>
                <a:gd name="T36" fmla="*/ 1 w 338"/>
                <a:gd name="T37" fmla="*/ 1 h 691"/>
                <a:gd name="T38" fmla="*/ 1 w 338"/>
                <a:gd name="T39" fmla="*/ 1 h 691"/>
                <a:gd name="T40" fmla="*/ 1 w 338"/>
                <a:gd name="T41" fmla="*/ 1 h 691"/>
                <a:gd name="T42" fmla="*/ 1 w 338"/>
                <a:gd name="T43" fmla="*/ 1 h 691"/>
                <a:gd name="T44" fmla="*/ 1 w 338"/>
                <a:gd name="T45" fmla="*/ 1 h 691"/>
                <a:gd name="T46" fmla="*/ 1 w 338"/>
                <a:gd name="T47" fmla="*/ 1 h 691"/>
                <a:gd name="T48" fmla="*/ 1 w 338"/>
                <a:gd name="T49" fmla="*/ 2 h 691"/>
                <a:gd name="T50" fmla="*/ 1 w 338"/>
                <a:gd name="T51" fmla="*/ 2 h 691"/>
                <a:gd name="T52" fmla="*/ 1 w 338"/>
                <a:gd name="T53" fmla="*/ 2 h 691"/>
                <a:gd name="T54" fmla="*/ 1 w 338"/>
                <a:gd name="T55" fmla="*/ 2 h 691"/>
                <a:gd name="T56" fmla="*/ 1 w 338"/>
                <a:gd name="T57" fmla="*/ 2 h 691"/>
                <a:gd name="T58" fmla="*/ 1 w 338"/>
                <a:gd name="T59" fmla="*/ 2 h 691"/>
                <a:gd name="T60" fmla="*/ 1 w 338"/>
                <a:gd name="T61" fmla="*/ 2 h 691"/>
                <a:gd name="T62" fmla="*/ 1 w 338"/>
                <a:gd name="T63" fmla="*/ 2 h 691"/>
                <a:gd name="T64" fmla="*/ 1 w 338"/>
                <a:gd name="T65" fmla="*/ 2 h 691"/>
                <a:gd name="T66" fmla="*/ 0 w 338"/>
                <a:gd name="T67" fmla="*/ 2 h 691"/>
                <a:gd name="T68" fmla="*/ 1 w 338"/>
                <a:gd name="T69" fmla="*/ 2 h 691"/>
                <a:gd name="T70" fmla="*/ 1 w 338"/>
                <a:gd name="T71" fmla="*/ 2 h 691"/>
                <a:gd name="T72" fmla="*/ 1 w 338"/>
                <a:gd name="T73" fmla="*/ 2 h 691"/>
                <a:gd name="T74" fmla="*/ 1 w 338"/>
                <a:gd name="T75" fmla="*/ 2 h 691"/>
                <a:gd name="T76" fmla="*/ 1 w 338"/>
                <a:gd name="T77" fmla="*/ 2 h 691"/>
                <a:gd name="T78" fmla="*/ 1 w 338"/>
                <a:gd name="T79" fmla="*/ 1 h 691"/>
                <a:gd name="T80" fmla="*/ 1 w 338"/>
                <a:gd name="T81" fmla="*/ 1 h 691"/>
                <a:gd name="T82" fmla="*/ 2 w 338"/>
                <a:gd name="T83" fmla="*/ 1 h 691"/>
                <a:gd name="T84" fmla="*/ 2 w 338"/>
                <a:gd name="T85" fmla="*/ 1 h 691"/>
                <a:gd name="T86" fmla="*/ 1 w 338"/>
                <a:gd name="T87" fmla="*/ 1 h 691"/>
                <a:gd name="T88" fmla="*/ 1 w 338"/>
                <a:gd name="T89" fmla="*/ 1 h 691"/>
                <a:gd name="T90" fmla="*/ 2 w 338"/>
                <a:gd name="T91" fmla="*/ 1 h 691"/>
                <a:gd name="T92" fmla="*/ 2 w 338"/>
                <a:gd name="T93" fmla="*/ 1 h 691"/>
                <a:gd name="T94" fmla="*/ 2 w 338"/>
                <a:gd name="T95" fmla="*/ 0 h 691"/>
                <a:gd name="T96" fmla="*/ 2 w 338"/>
                <a:gd name="T97" fmla="*/ 0 h 691"/>
                <a:gd name="T98" fmla="*/ 2 w 338"/>
                <a:gd name="T99" fmla="*/ 0 h 691"/>
                <a:gd name="T100" fmla="*/ 2 w 338"/>
                <a:gd name="T101" fmla="*/ 0 h 69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8" h="691">
                  <a:moveTo>
                    <a:pt x="338" y="0"/>
                  </a:moveTo>
                  <a:lnTo>
                    <a:pt x="335" y="1"/>
                  </a:lnTo>
                  <a:lnTo>
                    <a:pt x="333" y="1"/>
                  </a:lnTo>
                  <a:lnTo>
                    <a:pt x="330" y="1"/>
                  </a:lnTo>
                  <a:lnTo>
                    <a:pt x="327" y="1"/>
                  </a:lnTo>
                  <a:lnTo>
                    <a:pt x="324" y="1"/>
                  </a:lnTo>
                  <a:lnTo>
                    <a:pt x="322" y="2"/>
                  </a:lnTo>
                  <a:lnTo>
                    <a:pt x="319" y="2"/>
                  </a:lnTo>
                  <a:lnTo>
                    <a:pt x="316" y="2"/>
                  </a:lnTo>
                  <a:lnTo>
                    <a:pt x="302" y="9"/>
                  </a:lnTo>
                  <a:lnTo>
                    <a:pt x="290" y="15"/>
                  </a:lnTo>
                  <a:lnTo>
                    <a:pt x="276" y="20"/>
                  </a:lnTo>
                  <a:lnTo>
                    <a:pt x="262" y="26"/>
                  </a:lnTo>
                  <a:lnTo>
                    <a:pt x="248" y="31"/>
                  </a:lnTo>
                  <a:lnTo>
                    <a:pt x="234" y="37"/>
                  </a:lnTo>
                  <a:lnTo>
                    <a:pt x="220" y="43"/>
                  </a:lnTo>
                  <a:lnTo>
                    <a:pt x="206" y="48"/>
                  </a:lnTo>
                  <a:lnTo>
                    <a:pt x="204" y="49"/>
                  </a:lnTo>
                  <a:lnTo>
                    <a:pt x="202" y="52"/>
                  </a:lnTo>
                  <a:lnTo>
                    <a:pt x="199" y="54"/>
                  </a:lnTo>
                  <a:lnTo>
                    <a:pt x="197" y="56"/>
                  </a:lnTo>
                  <a:lnTo>
                    <a:pt x="194" y="58"/>
                  </a:lnTo>
                  <a:lnTo>
                    <a:pt x="193" y="61"/>
                  </a:lnTo>
                  <a:lnTo>
                    <a:pt x="190" y="62"/>
                  </a:lnTo>
                  <a:lnTo>
                    <a:pt x="187" y="65"/>
                  </a:lnTo>
                  <a:lnTo>
                    <a:pt x="188" y="83"/>
                  </a:lnTo>
                  <a:lnTo>
                    <a:pt x="193" y="98"/>
                  </a:lnTo>
                  <a:lnTo>
                    <a:pt x="197" y="112"/>
                  </a:lnTo>
                  <a:lnTo>
                    <a:pt x="199" y="126"/>
                  </a:lnTo>
                  <a:lnTo>
                    <a:pt x="199" y="131"/>
                  </a:lnTo>
                  <a:lnTo>
                    <a:pt x="199" y="138"/>
                  </a:lnTo>
                  <a:lnTo>
                    <a:pt x="198" y="145"/>
                  </a:lnTo>
                  <a:lnTo>
                    <a:pt x="197" y="151"/>
                  </a:lnTo>
                  <a:lnTo>
                    <a:pt x="194" y="159"/>
                  </a:lnTo>
                  <a:lnTo>
                    <a:pt x="188" y="166"/>
                  </a:lnTo>
                  <a:lnTo>
                    <a:pt x="183" y="174"/>
                  </a:lnTo>
                  <a:lnTo>
                    <a:pt x="174" y="183"/>
                  </a:lnTo>
                  <a:lnTo>
                    <a:pt x="174" y="184"/>
                  </a:lnTo>
                  <a:lnTo>
                    <a:pt x="174" y="187"/>
                  </a:lnTo>
                  <a:lnTo>
                    <a:pt x="176" y="188"/>
                  </a:lnTo>
                  <a:lnTo>
                    <a:pt x="177" y="191"/>
                  </a:lnTo>
                  <a:lnTo>
                    <a:pt x="177" y="194"/>
                  </a:lnTo>
                  <a:lnTo>
                    <a:pt x="179" y="197"/>
                  </a:lnTo>
                  <a:lnTo>
                    <a:pt x="179" y="198"/>
                  </a:lnTo>
                  <a:lnTo>
                    <a:pt x="179" y="201"/>
                  </a:lnTo>
                  <a:lnTo>
                    <a:pt x="193" y="209"/>
                  </a:lnTo>
                  <a:lnTo>
                    <a:pt x="202" y="219"/>
                  </a:lnTo>
                  <a:lnTo>
                    <a:pt x="209" y="229"/>
                  </a:lnTo>
                  <a:lnTo>
                    <a:pt x="213" y="237"/>
                  </a:lnTo>
                  <a:lnTo>
                    <a:pt x="215" y="245"/>
                  </a:lnTo>
                  <a:lnTo>
                    <a:pt x="215" y="254"/>
                  </a:lnTo>
                  <a:lnTo>
                    <a:pt x="212" y="260"/>
                  </a:lnTo>
                  <a:lnTo>
                    <a:pt x="208" y="269"/>
                  </a:lnTo>
                  <a:lnTo>
                    <a:pt x="194" y="283"/>
                  </a:lnTo>
                  <a:lnTo>
                    <a:pt x="177" y="298"/>
                  </a:lnTo>
                  <a:lnTo>
                    <a:pt x="161" y="312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4" y="330"/>
                  </a:lnTo>
                  <a:lnTo>
                    <a:pt x="145" y="331"/>
                  </a:lnTo>
                  <a:lnTo>
                    <a:pt x="147" y="333"/>
                  </a:lnTo>
                  <a:lnTo>
                    <a:pt x="147" y="335"/>
                  </a:lnTo>
                  <a:lnTo>
                    <a:pt x="148" y="337"/>
                  </a:lnTo>
                  <a:lnTo>
                    <a:pt x="148" y="338"/>
                  </a:lnTo>
                  <a:lnTo>
                    <a:pt x="148" y="340"/>
                  </a:lnTo>
                  <a:lnTo>
                    <a:pt x="155" y="340"/>
                  </a:lnTo>
                  <a:lnTo>
                    <a:pt x="161" y="341"/>
                  </a:lnTo>
                  <a:lnTo>
                    <a:pt x="168" y="342"/>
                  </a:lnTo>
                  <a:lnTo>
                    <a:pt x="174" y="344"/>
                  </a:lnTo>
                  <a:lnTo>
                    <a:pt x="180" y="347"/>
                  </a:lnTo>
                  <a:lnTo>
                    <a:pt x="186" y="349"/>
                  </a:lnTo>
                  <a:lnTo>
                    <a:pt x="191" y="352"/>
                  </a:lnTo>
                  <a:lnTo>
                    <a:pt x="197" y="358"/>
                  </a:lnTo>
                  <a:lnTo>
                    <a:pt x="195" y="367"/>
                  </a:lnTo>
                  <a:lnTo>
                    <a:pt x="194" y="376"/>
                  </a:lnTo>
                  <a:lnTo>
                    <a:pt x="191" y="383"/>
                  </a:lnTo>
                  <a:lnTo>
                    <a:pt x="188" y="388"/>
                  </a:lnTo>
                  <a:lnTo>
                    <a:pt x="184" y="394"/>
                  </a:lnTo>
                  <a:lnTo>
                    <a:pt x="180" y="398"/>
                  </a:lnTo>
                  <a:lnTo>
                    <a:pt x="174" y="402"/>
                  </a:lnTo>
                  <a:lnTo>
                    <a:pt x="169" y="405"/>
                  </a:lnTo>
                  <a:lnTo>
                    <a:pt x="158" y="410"/>
                  </a:lnTo>
                  <a:lnTo>
                    <a:pt x="147" y="417"/>
                  </a:lnTo>
                  <a:lnTo>
                    <a:pt x="141" y="420"/>
                  </a:lnTo>
                  <a:lnTo>
                    <a:pt x="136" y="424"/>
                  </a:lnTo>
                  <a:lnTo>
                    <a:pt x="131" y="430"/>
                  </a:lnTo>
                  <a:lnTo>
                    <a:pt x="126" y="435"/>
                  </a:lnTo>
                  <a:lnTo>
                    <a:pt x="131" y="441"/>
                  </a:lnTo>
                  <a:lnTo>
                    <a:pt x="137" y="447"/>
                  </a:lnTo>
                  <a:lnTo>
                    <a:pt x="143" y="453"/>
                  </a:lnTo>
                  <a:lnTo>
                    <a:pt x="148" y="459"/>
                  </a:lnTo>
                  <a:lnTo>
                    <a:pt x="155" y="466"/>
                  </a:lnTo>
                  <a:lnTo>
                    <a:pt x="162" y="471"/>
                  </a:lnTo>
                  <a:lnTo>
                    <a:pt x="168" y="476"/>
                  </a:lnTo>
                  <a:lnTo>
                    <a:pt x="174" y="480"/>
                  </a:lnTo>
                  <a:lnTo>
                    <a:pt x="174" y="502"/>
                  </a:lnTo>
                  <a:lnTo>
                    <a:pt x="169" y="506"/>
                  </a:lnTo>
                  <a:lnTo>
                    <a:pt x="162" y="510"/>
                  </a:lnTo>
                  <a:lnTo>
                    <a:pt x="155" y="513"/>
                  </a:lnTo>
                  <a:lnTo>
                    <a:pt x="147" y="516"/>
                  </a:lnTo>
                  <a:lnTo>
                    <a:pt x="129" y="520"/>
                  </a:lnTo>
                  <a:lnTo>
                    <a:pt x="111" y="523"/>
                  </a:lnTo>
                  <a:lnTo>
                    <a:pt x="94" y="526"/>
                  </a:lnTo>
                  <a:lnTo>
                    <a:pt x="79" y="528"/>
                  </a:lnTo>
                  <a:lnTo>
                    <a:pt x="72" y="531"/>
                  </a:lnTo>
                  <a:lnTo>
                    <a:pt x="68" y="534"/>
                  </a:lnTo>
                  <a:lnTo>
                    <a:pt x="63" y="537"/>
                  </a:lnTo>
                  <a:lnTo>
                    <a:pt x="61" y="541"/>
                  </a:lnTo>
                  <a:lnTo>
                    <a:pt x="61" y="545"/>
                  </a:lnTo>
                  <a:lnTo>
                    <a:pt x="63" y="549"/>
                  </a:lnTo>
                  <a:lnTo>
                    <a:pt x="66" y="552"/>
                  </a:lnTo>
                  <a:lnTo>
                    <a:pt x="69" y="556"/>
                  </a:lnTo>
                  <a:lnTo>
                    <a:pt x="73" y="559"/>
                  </a:lnTo>
                  <a:lnTo>
                    <a:pt x="83" y="563"/>
                  </a:lnTo>
                  <a:lnTo>
                    <a:pt x="93" y="566"/>
                  </a:lnTo>
                  <a:lnTo>
                    <a:pt x="104" y="569"/>
                  </a:lnTo>
                  <a:lnTo>
                    <a:pt x="113" y="570"/>
                  </a:lnTo>
                  <a:lnTo>
                    <a:pt x="123" y="571"/>
                  </a:lnTo>
                  <a:lnTo>
                    <a:pt x="131" y="571"/>
                  </a:lnTo>
                  <a:lnTo>
                    <a:pt x="148" y="588"/>
                  </a:lnTo>
                  <a:lnTo>
                    <a:pt x="148" y="594"/>
                  </a:lnTo>
                  <a:lnTo>
                    <a:pt x="148" y="598"/>
                  </a:lnTo>
                  <a:lnTo>
                    <a:pt x="147" y="602"/>
                  </a:lnTo>
                  <a:lnTo>
                    <a:pt x="145" y="606"/>
                  </a:lnTo>
                  <a:lnTo>
                    <a:pt x="143" y="609"/>
                  </a:lnTo>
                  <a:lnTo>
                    <a:pt x="141" y="613"/>
                  </a:lnTo>
                  <a:lnTo>
                    <a:pt x="138" y="616"/>
                  </a:lnTo>
                  <a:lnTo>
                    <a:pt x="136" y="619"/>
                  </a:lnTo>
                  <a:lnTo>
                    <a:pt x="120" y="620"/>
                  </a:lnTo>
                  <a:lnTo>
                    <a:pt x="102" y="624"/>
                  </a:lnTo>
                  <a:lnTo>
                    <a:pt x="86" y="628"/>
                  </a:lnTo>
                  <a:lnTo>
                    <a:pt x="68" y="634"/>
                  </a:lnTo>
                  <a:lnTo>
                    <a:pt x="50" y="641"/>
                  </a:lnTo>
                  <a:lnTo>
                    <a:pt x="32" y="646"/>
                  </a:lnTo>
                  <a:lnTo>
                    <a:pt x="15" y="653"/>
                  </a:lnTo>
                  <a:lnTo>
                    <a:pt x="0" y="659"/>
                  </a:lnTo>
                  <a:lnTo>
                    <a:pt x="9" y="666"/>
                  </a:lnTo>
                  <a:lnTo>
                    <a:pt x="22" y="673"/>
                  </a:lnTo>
                  <a:lnTo>
                    <a:pt x="36" y="678"/>
                  </a:lnTo>
                  <a:lnTo>
                    <a:pt x="52" y="682"/>
                  </a:lnTo>
                  <a:lnTo>
                    <a:pt x="70" y="685"/>
                  </a:lnTo>
                  <a:lnTo>
                    <a:pt x="88" y="688"/>
                  </a:lnTo>
                  <a:lnTo>
                    <a:pt x="109" y="689"/>
                  </a:lnTo>
                  <a:lnTo>
                    <a:pt x="130" y="691"/>
                  </a:lnTo>
                  <a:lnTo>
                    <a:pt x="184" y="660"/>
                  </a:lnTo>
                  <a:lnTo>
                    <a:pt x="245" y="599"/>
                  </a:lnTo>
                  <a:lnTo>
                    <a:pt x="247" y="592"/>
                  </a:lnTo>
                  <a:lnTo>
                    <a:pt x="247" y="585"/>
                  </a:lnTo>
                  <a:lnTo>
                    <a:pt x="247" y="578"/>
                  </a:lnTo>
                  <a:lnTo>
                    <a:pt x="244" y="571"/>
                  </a:lnTo>
                  <a:lnTo>
                    <a:pt x="240" y="564"/>
                  </a:lnTo>
                  <a:lnTo>
                    <a:pt x="236" y="559"/>
                  </a:lnTo>
                  <a:lnTo>
                    <a:pt x="230" y="553"/>
                  </a:lnTo>
                  <a:lnTo>
                    <a:pt x="224" y="548"/>
                  </a:lnTo>
                  <a:lnTo>
                    <a:pt x="218" y="540"/>
                  </a:lnTo>
                  <a:lnTo>
                    <a:pt x="215" y="531"/>
                  </a:lnTo>
                  <a:lnTo>
                    <a:pt x="213" y="524"/>
                  </a:lnTo>
                  <a:lnTo>
                    <a:pt x="215" y="517"/>
                  </a:lnTo>
                  <a:lnTo>
                    <a:pt x="218" y="512"/>
                  </a:lnTo>
                  <a:lnTo>
                    <a:pt x="220" y="506"/>
                  </a:lnTo>
                  <a:lnTo>
                    <a:pt x="226" y="501"/>
                  </a:lnTo>
                  <a:lnTo>
                    <a:pt x="231" y="495"/>
                  </a:lnTo>
                  <a:lnTo>
                    <a:pt x="242" y="484"/>
                  </a:lnTo>
                  <a:lnTo>
                    <a:pt x="255" y="474"/>
                  </a:lnTo>
                  <a:lnTo>
                    <a:pt x="259" y="467"/>
                  </a:lnTo>
                  <a:lnTo>
                    <a:pt x="263" y="462"/>
                  </a:lnTo>
                  <a:lnTo>
                    <a:pt x="266" y="455"/>
                  </a:lnTo>
                  <a:lnTo>
                    <a:pt x="267" y="448"/>
                  </a:lnTo>
                  <a:lnTo>
                    <a:pt x="269" y="440"/>
                  </a:lnTo>
                  <a:lnTo>
                    <a:pt x="269" y="433"/>
                  </a:lnTo>
                  <a:lnTo>
                    <a:pt x="269" y="424"/>
                  </a:lnTo>
                  <a:lnTo>
                    <a:pt x="266" y="417"/>
                  </a:lnTo>
                  <a:lnTo>
                    <a:pt x="262" y="412"/>
                  </a:lnTo>
                  <a:lnTo>
                    <a:pt x="259" y="405"/>
                  </a:lnTo>
                  <a:lnTo>
                    <a:pt x="255" y="399"/>
                  </a:lnTo>
                  <a:lnTo>
                    <a:pt x="251" y="392"/>
                  </a:lnTo>
                  <a:lnTo>
                    <a:pt x="248" y="381"/>
                  </a:lnTo>
                  <a:lnTo>
                    <a:pt x="247" y="370"/>
                  </a:lnTo>
                  <a:lnTo>
                    <a:pt x="248" y="359"/>
                  </a:lnTo>
                  <a:lnTo>
                    <a:pt x="249" y="349"/>
                  </a:lnTo>
                  <a:lnTo>
                    <a:pt x="254" y="338"/>
                  </a:lnTo>
                  <a:lnTo>
                    <a:pt x="259" y="330"/>
                  </a:lnTo>
                  <a:lnTo>
                    <a:pt x="266" y="320"/>
                  </a:lnTo>
                  <a:lnTo>
                    <a:pt x="274" y="312"/>
                  </a:lnTo>
                  <a:lnTo>
                    <a:pt x="277" y="302"/>
                  </a:lnTo>
                  <a:lnTo>
                    <a:pt x="280" y="292"/>
                  </a:lnTo>
                  <a:lnTo>
                    <a:pt x="281" y="284"/>
                  </a:lnTo>
                  <a:lnTo>
                    <a:pt x="281" y="274"/>
                  </a:lnTo>
                  <a:lnTo>
                    <a:pt x="279" y="256"/>
                  </a:lnTo>
                  <a:lnTo>
                    <a:pt x="273" y="238"/>
                  </a:lnTo>
                  <a:lnTo>
                    <a:pt x="267" y="220"/>
                  </a:lnTo>
                  <a:lnTo>
                    <a:pt x="263" y="202"/>
                  </a:lnTo>
                  <a:lnTo>
                    <a:pt x="262" y="194"/>
                  </a:lnTo>
                  <a:lnTo>
                    <a:pt x="262" y="184"/>
                  </a:lnTo>
                  <a:lnTo>
                    <a:pt x="262" y="174"/>
                  </a:lnTo>
                  <a:lnTo>
                    <a:pt x="265" y="165"/>
                  </a:lnTo>
                  <a:lnTo>
                    <a:pt x="280" y="147"/>
                  </a:lnTo>
                  <a:lnTo>
                    <a:pt x="294" y="129"/>
                  </a:lnTo>
                  <a:lnTo>
                    <a:pt x="306" y="109"/>
                  </a:lnTo>
                  <a:lnTo>
                    <a:pt x="317" y="90"/>
                  </a:lnTo>
                  <a:lnTo>
                    <a:pt x="326" y="69"/>
                  </a:lnTo>
                  <a:lnTo>
                    <a:pt x="333" y="47"/>
                  </a:lnTo>
                  <a:lnTo>
                    <a:pt x="335" y="36"/>
                  </a:lnTo>
                  <a:lnTo>
                    <a:pt x="337" y="23"/>
                  </a:lnTo>
                  <a:lnTo>
                    <a:pt x="338" y="12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20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6" name="Freeform 122"/>
            <p:cNvSpPr>
              <a:spLocks/>
            </p:cNvSpPr>
            <p:nvPr/>
          </p:nvSpPr>
          <p:spPr bwMode="auto">
            <a:xfrm>
              <a:off x="4879" y="2851"/>
              <a:ext cx="106" cy="288"/>
            </a:xfrm>
            <a:custGeom>
              <a:avLst/>
              <a:gdLst>
                <a:gd name="T0" fmla="*/ 0 w 214"/>
                <a:gd name="T1" fmla="*/ 1 h 576"/>
                <a:gd name="T2" fmla="*/ 0 w 214"/>
                <a:gd name="T3" fmla="*/ 1 h 576"/>
                <a:gd name="T4" fmla="*/ 0 w 214"/>
                <a:gd name="T5" fmla="*/ 1 h 576"/>
                <a:gd name="T6" fmla="*/ 0 w 214"/>
                <a:gd name="T7" fmla="*/ 1 h 576"/>
                <a:gd name="T8" fmla="*/ 0 w 214"/>
                <a:gd name="T9" fmla="*/ 1 h 576"/>
                <a:gd name="T10" fmla="*/ 0 w 214"/>
                <a:gd name="T11" fmla="*/ 1 h 576"/>
                <a:gd name="T12" fmla="*/ 0 w 214"/>
                <a:gd name="T13" fmla="*/ 1 h 576"/>
                <a:gd name="T14" fmla="*/ 0 w 214"/>
                <a:gd name="T15" fmla="*/ 1 h 576"/>
                <a:gd name="T16" fmla="*/ 0 w 214"/>
                <a:gd name="T17" fmla="*/ 1 h 576"/>
                <a:gd name="T18" fmla="*/ 0 w 214"/>
                <a:gd name="T19" fmla="*/ 1 h 576"/>
                <a:gd name="T20" fmla="*/ 0 w 214"/>
                <a:gd name="T21" fmla="*/ 1 h 576"/>
                <a:gd name="T22" fmla="*/ 0 w 214"/>
                <a:gd name="T23" fmla="*/ 2 h 576"/>
                <a:gd name="T24" fmla="*/ 0 w 214"/>
                <a:gd name="T25" fmla="*/ 2 h 576"/>
                <a:gd name="T26" fmla="*/ 0 w 214"/>
                <a:gd name="T27" fmla="*/ 2 h 576"/>
                <a:gd name="T28" fmla="*/ 0 w 214"/>
                <a:gd name="T29" fmla="*/ 2 h 576"/>
                <a:gd name="T30" fmla="*/ 0 w 214"/>
                <a:gd name="T31" fmla="*/ 2 h 576"/>
                <a:gd name="T32" fmla="*/ 0 w 214"/>
                <a:gd name="T33" fmla="*/ 2 h 576"/>
                <a:gd name="T34" fmla="*/ 0 w 214"/>
                <a:gd name="T35" fmla="*/ 2 h 576"/>
                <a:gd name="T36" fmla="*/ 0 w 214"/>
                <a:gd name="T37" fmla="*/ 2 h 576"/>
                <a:gd name="T38" fmla="*/ 0 w 214"/>
                <a:gd name="T39" fmla="*/ 2 h 576"/>
                <a:gd name="T40" fmla="*/ 0 w 214"/>
                <a:gd name="T41" fmla="*/ 2 h 576"/>
                <a:gd name="T42" fmla="*/ 0 w 214"/>
                <a:gd name="T43" fmla="*/ 2 h 576"/>
                <a:gd name="T44" fmla="*/ 0 w 214"/>
                <a:gd name="T45" fmla="*/ 2 h 576"/>
                <a:gd name="T46" fmla="*/ 0 w 214"/>
                <a:gd name="T47" fmla="*/ 2 h 576"/>
                <a:gd name="T48" fmla="*/ 0 w 214"/>
                <a:gd name="T49" fmla="*/ 2 h 576"/>
                <a:gd name="T50" fmla="*/ 0 w 214"/>
                <a:gd name="T51" fmla="*/ 3 h 576"/>
                <a:gd name="T52" fmla="*/ 0 w 214"/>
                <a:gd name="T53" fmla="*/ 3 h 576"/>
                <a:gd name="T54" fmla="*/ 0 w 214"/>
                <a:gd name="T55" fmla="*/ 3 h 576"/>
                <a:gd name="T56" fmla="*/ 0 w 214"/>
                <a:gd name="T57" fmla="*/ 3 h 576"/>
                <a:gd name="T58" fmla="*/ 0 w 214"/>
                <a:gd name="T59" fmla="*/ 3 h 576"/>
                <a:gd name="T60" fmla="*/ 0 w 214"/>
                <a:gd name="T61" fmla="*/ 3 h 576"/>
                <a:gd name="T62" fmla="*/ 0 w 214"/>
                <a:gd name="T63" fmla="*/ 3 h 576"/>
                <a:gd name="T64" fmla="*/ 0 w 214"/>
                <a:gd name="T65" fmla="*/ 2 h 576"/>
                <a:gd name="T66" fmla="*/ 0 w 214"/>
                <a:gd name="T67" fmla="*/ 2 h 576"/>
                <a:gd name="T68" fmla="*/ 0 w 214"/>
                <a:gd name="T69" fmla="*/ 2 h 576"/>
                <a:gd name="T70" fmla="*/ 0 w 214"/>
                <a:gd name="T71" fmla="*/ 2 h 576"/>
                <a:gd name="T72" fmla="*/ 0 w 214"/>
                <a:gd name="T73" fmla="*/ 2 h 576"/>
                <a:gd name="T74" fmla="*/ 0 w 214"/>
                <a:gd name="T75" fmla="*/ 2 h 576"/>
                <a:gd name="T76" fmla="*/ 0 w 214"/>
                <a:gd name="T77" fmla="*/ 2 h 576"/>
                <a:gd name="T78" fmla="*/ 0 w 214"/>
                <a:gd name="T79" fmla="*/ 1 h 576"/>
                <a:gd name="T80" fmla="*/ 0 w 214"/>
                <a:gd name="T81" fmla="*/ 1 h 576"/>
                <a:gd name="T82" fmla="*/ 0 w 214"/>
                <a:gd name="T83" fmla="*/ 1 h 576"/>
                <a:gd name="T84" fmla="*/ 0 w 214"/>
                <a:gd name="T85" fmla="*/ 1 h 576"/>
                <a:gd name="T86" fmla="*/ 0 w 214"/>
                <a:gd name="T87" fmla="*/ 1 h 576"/>
                <a:gd name="T88" fmla="*/ 0 w 214"/>
                <a:gd name="T89" fmla="*/ 1 h 576"/>
                <a:gd name="T90" fmla="*/ 0 w 214"/>
                <a:gd name="T91" fmla="*/ 1 h 576"/>
                <a:gd name="T92" fmla="*/ 0 w 214"/>
                <a:gd name="T93" fmla="*/ 1 h 576"/>
                <a:gd name="T94" fmla="*/ 0 w 214"/>
                <a:gd name="T95" fmla="*/ 1 h 57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14" h="576">
                  <a:moveTo>
                    <a:pt x="71" y="65"/>
                  </a:moveTo>
                  <a:lnTo>
                    <a:pt x="76" y="71"/>
                  </a:lnTo>
                  <a:lnTo>
                    <a:pt x="82" y="77"/>
                  </a:lnTo>
                  <a:lnTo>
                    <a:pt x="88" y="82"/>
                  </a:lnTo>
                  <a:lnTo>
                    <a:pt x="93" y="88"/>
                  </a:lnTo>
                  <a:lnTo>
                    <a:pt x="99" y="92"/>
                  </a:lnTo>
                  <a:lnTo>
                    <a:pt x="104" y="97"/>
                  </a:lnTo>
                  <a:lnTo>
                    <a:pt x="110" y="102"/>
                  </a:lnTo>
                  <a:lnTo>
                    <a:pt x="114" y="106"/>
                  </a:lnTo>
                  <a:lnTo>
                    <a:pt x="117" y="114"/>
                  </a:lnTo>
                  <a:lnTo>
                    <a:pt x="119" y="122"/>
                  </a:lnTo>
                  <a:lnTo>
                    <a:pt x="122" y="128"/>
                  </a:lnTo>
                  <a:lnTo>
                    <a:pt x="125" y="133"/>
                  </a:lnTo>
                  <a:lnTo>
                    <a:pt x="132" y="139"/>
                  </a:lnTo>
                  <a:lnTo>
                    <a:pt x="139" y="143"/>
                  </a:lnTo>
                  <a:lnTo>
                    <a:pt x="147" y="146"/>
                  </a:lnTo>
                  <a:lnTo>
                    <a:pt x="153" y="150"/>
                  </a:lnTo>
                  <a:lnTo>
                    <a:pt x="154" y="153"/>
                  </a:lnTo>
                  <a:lnTo>
                    <a:pt x="157" y="157"/>
                  </a:lnTo>
                  <a:lnTo>
                    <a:pt x="158" y="163"/>
                  </a:lnTo>
                  <a:lnTo>
                    <a:pt x="158" y="171"/>
                  </a:lnTo>
                  <a:lnTo>
                    <a:pt x="161" y="171"/>
                  </a:lnTo>
                  <a:lnTo>
                    <a:pt x="165" y="174"/>
                  </a:lnTo>
                  <a:lnTo>
                    <a:pt x="167" y="177"/>
                  </a:lnTo>
                  <a:lnTo>
                    <a:pt x="169" y="181"/>
                  </a:lnTo>
                  <a:lnTo>
                    <a:pt x="171" y="190"/>
                  </a:lnTo>
                  <a:lnTo>
                    <a:pt x="172" y="203"/>
                  </a:lnTo>
                  <a:lnTo>
                    <a:pt x="174" y="217"/>
                  </a:lnTo>
                  <a:lnTo>
                    <a:pt x="176" y="229"/>
                  </a:lnTo>
                  <a:lnTo>
                    <a:pt x="178" y="235"/>
                  </a:lnTo>
                  <a:lnTo>
                    <a:pt x="179" y="240"/>
                  </a:lnTo>
                  <a:lnTo>
                    <a:pt x="182" y="246"/>
                  </a:lnTo>
                  <a:lnTo>
                    <a:pt x="185" y="249"/>
                  </a:lnTo>
                  <a:lnTo>
                    <a:pt x="183" y="264"/>
                  </a:lnTo>
                  <a:lnTo>
                    <a:pt x="181" y="276"/>
                  </a:lnTo>
                  <a:lnTo>
                    <a:pt x="176" y="289"/>
                  </a:lnTo>
                  <a:lnTo>
                    <a:pt x="171" y="301"/>
                  </a:lnTo>
                  <a:lnTo>
                    <a:pt x="164" y="313"/>
                  </a:lnTo>
                  <a:lnTo>
                    <a:pt x="157" y="322"/>
                  </a:lnTo>
                  <a:lnTo>
                    <a:pt x="149" y="332"/>
                  </a:lnTo>
                  <a:lnTo>
                    <a:pt x="140" y="340"/>
                  </a:lnTo>
                  <a:lnTo>
                    <a:pt x="140" y="354"/>
                  </a:lnTo>
                  <a:lnTo>
                    <a:pt x="144" y="354"/>
                  </a:lnTo>
                  <a:lnTo>
                    <a:pt x="149" y="356"/>
                  </a:lnTo>
                  <a:lnTo>
                    <a:pt x="153" y="358"/>
                  </a:lnTo>
                  <a:lnTo>
                    <a:pt x="157" y="361"/>
                  </a:lnTo>
                  <a:lnTo>
                    <a:pt x="162" y="364"/>
                  </a:lnTo>
                  <a:lnTo>
                    <a:pt x="165" y="367"/>
                  </a:lnTo>
                  <a:lnTo>
                    <a:pt x="169" y="369"/>
                  </a:lnTo>
                  <a:lnTo>
                    <a:pt x="171" y="371"/>
                  </a:lnTo>
                  <a:lnTo>
                    <a:pt x="171" y="374"/>
                  </a:lnTo>
                  <a:lnTo>
                    <a:pt x="172" y="375"/>
                  </a:lnTo>
                  <a:lnTo>
                    <a:pt x="172" y="376"/>
                  </a:lnTo>
                  <a:lnTo>
                    <a:pt x="174" y="378"/>
                  </a:lnTo>
                  <a:lnTo>
                    <a:pt x="174" y="381"/>
                  </a:lnTo>
                  <a:lnTo>
                    <a:pt x="175" y="383"/>
                  </a:lnTo>
                  <a:lnTo>
                    <a:pt x="175" y="386"/>
                  </a:lnTo>
                  <a:lnTo>
                    <a:pt x="175" y="389"/>
                  </a:lnTo>
                  <a:lnTo>
                    <a:pt x="181" y="454"/>
                  </a:lnTo>
                  <a:lnTo>
                    <a:pt x="178" y="456"/>
                  </a:lnTo>
                  <a:lnTo>
                    <a:pt x="172" y="457"/>
                  </a:lnTo>
                  <a:lnTo>
                    <a:pt x="165" y="457"/>
                  </a:lnTo>
                  <a:lnTo>
                    <a:pt x="157" y="458"/>
                  </a:lnTo>
                  <a:lnTo>
                    <a:pt x="149" y="458"/>
                  </a:lnTo>
                  <a:lnTo>
                    <a:pt x="142" y="458"/>
                  </a:lnTo>
                  <a:lnTo>
                    <a:pt x="138" y="458"/>
                  </a:lnTo>
                  <a:lnTo>
                    <a:pt x="136" y="458"/>
                  </a:lnTo>
                  <a:lnTo>
                    <a:pt x="136" y="468"/>
                  </a:lnTo>
                  <a:lnTo>
                    <a:pt x="135" y="476"/>
                  </a:lnTo>
                  <a:lnTo>
                    <a:pt x="133" y="483"/>
                  </a:lnTo>
                  <a:lnTo>
                    <a:pt x="131" y="489"/>
                  </a:lnTo>
                  <a:lnTo>
                    <a:pt x="128" y="494"/>
                  </a:lnTo>
                  <a:lnTo>
                    <a:pt x="125" y="499"/>
                  </a:lnTo>
                  <a:lnTo>
                    <a:pt x="121" y="503"/>
                  </a:lnTo>
                  <a:lnTo>
                    <a:pt x="117" y="507"/>
                  </a:lnTo>
                  <a:lnTo>
                    <a:pt x="108" y="512"/>
                  </a:lnTo>
                  <a:lnTo>
                    <a:pt x="97" y="518"/>
                  </a:lnTo>
                  <a:lnTo>
                    <a:pt x="86" y="522"/>
                  </a:lnTo>
                  <a:lnTo>
                    <a:pt x="75" y="529"/>
                  </a:lnTo>
                  <a:lnTo>
                    <a:pt x="72" y="529"/>
                  </a:lnTo>
                  <a:lnTo>
                    <a:pt x="63" y="528"/>
                  </a:lnTo>
                  <a:lnTo>
                    <a:pt x="51" y="526"/>
                  </a:lnTo>
                  <a:lnTo>
                    <a:pt x="36" y="524"/>
                  </a:lnTo>
                  <a:lnTo>
                    <a:pt x="22" y="521"/>
                  </a:lnTo>
                  <a:lnTo>
                    <a:pt x="11" y="518"/>
                  </a:lnTo>
                  <a:lnTo>
                    <a:pt x="3" y="518"/>
                  </a:lnTo>
                  <a:lnTo>
                    <a:pt x="0" y="519"/>
                  </a:lnTo>
                  <a:lnTo>
                    <a:pt x="21" y="524"/>
                  </a:lnTo>
                  <a:lnTo>
                    <a:pt x="43" y="528"/>
                  </a:lnTo>
                  <a:lnTo>
                    <a:pt x="64" y="533"/>
                  </a:lnTo>
                  <a:lnTo>
                    <a:pt x="85" y="540"/>
                  </a:lnTo>
                  <a:lnTo>
                    <a:pt x="106" y="547"/>
                  </a:lnTo>
                  <a:lnTo>
                    <a:pt x="126" y="557"/>
                  </a:lnTo>
                  <a:lnTo>
                    <a:pt x="146" y="567"/>
                  </a:lnTo>
                  <a:lnTo>
                    <a:pt x="165" y="576"/>
                  </a:lnTo>
                  <a:lnTo>
                    <a:pt x="175" y="553"/>
                  </a:lnTo>
                  <a:lnTo>
                    <a:pt x="185" y="528"/>
                  </a:lnTo>
                  <a:lnTo>
                    <a:pt x="196" y="503"/>
                  </a:lnTo>
                  <a:lnTo>
                    <a:pt x="206" y="478"/>
                  </a:lnTo>
                  <a:lnTo>
                    <a:pt x="208" y="465"/>
                  </a:lnTo>
                  <a:lnTo>
                    <a:pt x="211" y="453"/>
                  </a:lnTo>
                  <a:lnTo>
                    <a:pt x="212" y="440"/>
                  </a:lnTo>
                  <a:lnTo>
                    <a:pt x="214" y="428"/>
                  </a:lnTo>
                  <a:lnTo>
                    <a:pt x="212" y="415"/>
                  </a:lnTo>
                  <a:lnTo>
                    <a:pt x="210" y="403"/>
                  </a:lnTo>
                  <a:lnTo>
                    <a:pt x="206" y="389"/>
                  </a:lnTo>
                  <a:lnTo>
                    <a:pt x="199" y="376"/>
                  </a:lnTo>
                  <a:lnTo>
                    <a:pt x="190" y="367"/>
                  </a:lnTo>
                  <a:lnTo>
                    <a:pt x="186" y="358"/>
                  </a:lnTo>
                  <a:lnTo>
                    <a:pt x="182" y="349"/>
                  </a:lnTo>
                  <a:lnTo>
                    <a:pt x="181" y="339"/>
                  </a:lnTo>
                  <a:lnTo>
                    <a:pt x="179" y="329"/>
                  </a:lnTo>
                  <a:lnTo>
                    <a:pt x="179" y="319"/>
                  </a:lnTo>
                  <a:lnTo>
                    <a:pt x="181" y="310"/>
                  </a:lnTo>
                  <a:lnTo>
                    <a:pt x="183" y="300"/>
                  </a:lnTo>
                  <a:lnTo>
                    <a:pt x="187" y="281"/>
                  </a:lnTo>
                  <a:lnTo>
                    <a:pt x="190" y="260"/>
                  </a:lnTo>
                  <a:lnTo>
                    <a:pt x="190" y="250"/>
                  </a:lnTo>
                  <a:lnTo>
                    <a:pt x="190" y="239"/>
                  </a:lnTo>
                  <a:lnTo>
                    <a:pt x="189" y="229"/>
                  </a:lnTo>
                  <a:lnTo>
                    <a:pt x="186" y="218"/>
                  </a:lnTo>
                  <a:lnTo>
                    <a:pt x="189" y="206"/>
                  </a:lnTo>
                  <a:lnTo>
                    <a:pt x="192" y="192"/>
                  </a:lnTo>
                  <a:lnTo>
                    <a:pt x="193" y="178"/>
                  </a:lnTo>
                  <a:lnTo>
                    <a:pt x="194" y="164"/>
                  </a:lnTo>
                  <a:lnTo>
                    <a:pt x="196" y="136"/>
                  </a:lnTo>
                  <a:lnTo>
                    <a:pt x="196" y="108"/>
                  </a:lnTo>
                  <a:lnTo>
                    <a:pt x="194" y="81"/>
                  </a:lnTo>
                  <a:lnTo>
                    <a:pt x="194" y="53"/>
                  </a:lnTo>
                  <a:lnTo>
                    <a:pt x="196" y="27"/>
                  </a:lnTo>
                  <a:lnTo>
                    <a:pt x="199" y="0"/>
                  </a:lnTo>
                  <a:lnTo>
                    <a:pt x="185" y="17"/>
                  </a:lnTo>
                  <a:lnTo>
                    <a:pt x="176" y="18"/>
                  </a:lnTo>
                  <a:lnTo>
                    <a:pt x="168" y="20"/>
                  </a:lnTo>
                  <a:lnTo>
                    <a:pt x="161" y="22"/>
                  </a:lnTo>
                  <a:lnTo>
                    <a:pt x="154" y="25"/>
                  </a:lnTo>
                  <a:lnTo>
                    <a:pt x="140" y="34"/>
                  </a:lnTo>
                  <a:lnTo>
                    <a:pt x="128" y="42"/>
                  </a:lnTo>
                  <a:lnTo>
                    <a:pt x="114" y="52"/>
                  </a:lnTo>
                  <a:lnTo>
                    <a:pt x="100" y="59"/>
                  </a:lnTo>
                  <a:lnTo>
                    <a:pt x="93" y="61"/>
                  </a:lnTo>
                  <a:lnTo>
                    <a:pt x="86" y="64"/>
                  </a:lnTo>
                  <a:lnTo>
                    <a:pt x="79" y="65"/>
                  </a:lnTo>
                  <a:lnTo>
                    <a:pt x="71" y="65"/>
                  </a:lnTo>
                  <a:close/>
                </a:path>
              </a:pathLst>
            </a:custGeom>
            <a:solidFill>
              <a:srgbClr val="E5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7" name="Freeform 123"/>
            <p:cNvSpPr>
              <a:spLocks/>
            </p:cNvSpPr>
            <p:nvPr/>
          </p:nvSpPr>
          <p:spPr bwMode="auto">
            <a:xfrm>
              <a:off x="4488" y="2975"/>
              <a:ext cx="223" cy="198"/>
            </a:xfrm>
            <a:custGeom>
              <a:avLst/>
              <a:gdLst>
                <a:gd name="T0" fmla="*/ 1 w 445"/>
                <a:gd name="T1" fmla="*/ 0 h 397"/>
                <a:gd name="T2" fmla="*/ 1 w 445"/>
                <a:gd name="T3" fmla="*/ 0 h 397"/>
                <a:gd name="T4" fmla="*/ 1 w 445"/>
                <a:gd name="T5" fmla="*/ 0 h 397"/>
                <a:gd name="T6" fmla="*/ 1 w 445"/>
                <a:gd name="T7" fmla="*/ 0 h 397"/>
                <a:gd name="T8" fmla="*/ 1 w 445"/>
                <a:gd name="T9" fmla="*/ 0 h 397"/>
                <a:gd name="T10" fmla="*/ 1 w 445"/>
                <a:gd name="T11" fmla="*/ 0 h 397"/>
                <a:gd name="T12" fmla="*/ 1 w 445"/>
                <a:gd name="T13" fmla="*/ 0 h 397"/>
                <a:gd name="T14" fmla="*/ 2 w 445"/>
                <a:gd name="T15" fmla="*/ 0 h 397"/>
                <a:gd name="T16" fmla="*/ 2 w 445"/>
                <a:gd name="T17" fmla="*/ 0 h 397"/>
                <a:gd name="T18" fmla="*/ 2 w 445"/>
                <a:gd name="T19" fmla="*/ 0 h 397"/>
                <a:gd name="T20" fmla="*/ 2 w 445"/>
                <a:gd name="T21" fmla="*/ 0 h 397"/>
                <a:gd name="T22" fmla="*/ 2 w 445"/>
                <a:gd name="T23" fmla="*/ 0 h 397"/>
                <a:gd name="T24" fmla="*/ 2 w 445"/>
                <a:gd name="T25" fmla="*/ 0 h 397"/>
                <a:gd name="T26" fmla="*/ 2 w 445"/>
                <a:gd name="T27" fmla="*/ 0 h 397"/>
                <a:gd name="T28" fmla="*/ 2 w 445"/>
                <a:gd name="T29" fmla="*/ 0 h 397"/>
                <a:gd name="T30" fmla="*/ 2 w 445"/>
                <a:gd name="T31" fmla="*/ 0 h 397"/>
                <a:gd name="T32" fmla="*/ 2 w 445"/>
                <a:gd name="T33" fmla="*/ 0 h 397"/>
                <a:gd name="T34" fmla="*/ 2 w 445"/>
                <a:gd name="T35" fmla="*/ 0 h 397"/>
                <a:gd name="T36" fmla="*/ 2 w 445"/>
                <a:gd name="T37" fmla="*/ 0 h 397"/>
                <a:gd name="T38" fmla="*/ 2 w 445"/>
                <a:gd name="T39" fmla="*/ 0 h 397"/>
                <a:gd name="T40" fmla="*/ 2 w 445"/>
                <a:gd name="T41" fmla="*/ 0 h 397"/>
                <a:gd name="T42" fmla="*/ 2 w 445"/>
                <a:gd name="T43" fmla="*/ 1 h 397"/>
                <a:gd name="T44" fmla="*/ 2 w 445"/>
                <a:gd name="T45" fmla="*/ 1 h 397"/>
                <a:gd name="T46" fmla="*/ 2 w 445"/>
                <a:gd name="T47" fmla="*/ 1 h 397"/>
                <a:gd name="T48" fmla="*/ 2 w 445"/>
                <a:gd name="T49" fmla="*/ 1 h 397"/>
                <a:gd name="T50" fmla="*/ 2 w 445"/>
                <a:gd name="T51" fmla="*/ 1 h 397"/>
                <a:gd name="T52" fmla="*/ 2 w 445"/>
                <a:gd name="T53" fmla="*/ 1 h 397"/>
                <a:gd name="T54" fmla="*/ 2 w 445"/>
                <a:gd name="T55" fmla="*/ 1 h 397"/>
                <a:gd name="T56" fmla="*/ 2 w 445"/>
                <a:gd name="T57" fmla="*/ 1 h 397"/>
                <a:gd name="T58" fmla="*/ 2 w 445"/>
                <a:gd name="T59" fmla="*/ 1 h 397"/>
                <a:gd name="T60" fmla="*/ 2 w 445"/>
                <a:gd name="T61" fmla="*/ 1 h 397"/>
                <a:gd name="T62" fmla="*/ 1 w 445"/>
                <a:gd name="T63" fmla="*/ 1 h 397"/>
                <a:gd name="T64" fmla="*/ 1 w 445"/>
                <a:gd name="T65" fmla="*/ 1 h 397"/>
                <a:gd name="T66" fmla="*/ 1 w 445"/>
                <a:gd name="T67" fmla="*/ 1 h 397"/>
                <a:gd name="T68" fmla="*/ 1 w 445"/>
                <a:gd name="T69" fmla="*/ 1 h 397"/>
                <a:gd name="T70" fmla="*/ 1 w 445"/>
                <a:gd name="T71" fmla="*/ 1 h 397"/>
                <a:gd name="T72" fmla="*/ 1 w 445"/>
                <a:gd name="T73" fmla="*/ 0 h 397"/>
                <a:gd name="T74" fmla="*/ 1 w 445"/>
                <a:gd name="T75" fmla="*/ 0 h 397"/>
                <a:gd name="T76" fmla="*/ 1 w 445"/>
                <a:gd name="T77" fmla="*/ 0 h 397"/>
                <a:gd name="T78" fmla="*/ 1 w 445"/>
                <a:gd name="T79" fmla="*/ 0 h 397"/>
                <a:gd name="T80" fmla="*/ 1 w 445"/>
                <a:gd name="T81" fmla="*/ 0 h 397"/>
                <a:gd name="T82" fmla="*/ 1 w 445"/>
                <a:gd name="T83" fmla="*/ 0 h 397"/>
                <a:gd name="T84" fmla="*/ 1 w 445"/>
                <a:gd name="T85" fmla="*/ 0 h 397"/>
                <a:gd name="T86" fmla="*/ 1 w 445"/>
                <a:gd name="T87" fmla="*/ 0 h 397"/>
                <a:gd name="T88" fmla="*/ 1 w 445"/>
                <a:gd name="T89" fmla="*/ 0 h 397"/>
                <a:gd name="T90" fmla="*/ 1 w 445"/>
                <a:gd name="T91" fmla="*/ 0 h 397"/>
                <a:gd name="T92" fmla="*/ 1 w 445"/>
                <a:gd name="T93" fmla="*/ 0 h 3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45" h="397">
                  <a:moveTo>
                    <a:pt x="0" y="14"/>
                  </a:moveTo>
                  <a:lnTo>
                    <a:pt x="1" y="12"/>
                  </a:lnTo>
                  <a:lnTo>
                    <a:pt x="3" y="11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7" y="7"/>
                  </a:lnTo>
                  <a:lnTo>
                    <a:pt x="8" y="5"/>
                  </a:lnTo>
                  <a:lnTo>
                    <a:pt x="9" y="4"/>
                  </a:lnTo>
                  <a:lnTo>
                    <a:pt x="18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9" y="18"/>
                  </a:lnTo>
                  <a:lnTo>
                    <a:pt x="54" y="34"/>
                  </a:lnTo>
                  <a:lnTo>
                    <a:pt x="72" y="51"/>
                  </a:lnTo>
                  <a:lnTo>
                    <a:pt x="93" y="66"/>
                  </a:lnTo>
                  <a:lnTo>
                    <a:pt x="115" y="82"/>
                  </a:lnTo>
                  <a:lnTo>
                    <a:pt x="140" y="97"/>
                  </a:lnTo>
                  <a:lnTo>
                    <a:pt x="165" y="111"/>
                  </a:lnTo>
                  <a:lnTo>
                    <a:pt x="193" y="122"/>
                  </a:lnTo>
                  <a:lnTo>
                    <a:pt x="219" y="133"/>
                  </a:lnTo>
                  <a:lnTo>
                    <a:pt x="247" y="141"/>
                  </a:lnTo>
                  <a:lnTo>
                    <a:pt x="275" y="147"/>
                  </a:lnTo>
                  <a:lnTo>
                    <a:pt x="301" y="151"/>
                  </a:lnTo>
                  <a:lnTo>
                    <a:pt x="326" y="152"/>
                  </a:lnTo>
                  <a:lnTo>
                    <a:pt x="349" y="151"/>
                  </a:lnTo>
                  <a:lnTo>
                    <a:pt x="359" y="150"/>
                  </a:lnTo>
                  <a:lnTo>
                    <a:pt x="370" y="147"/>
                  </a:lnTo>
                  <a:lnTo>
                    <a:pt x="380" y="144"/>
                  </a:lnTo>
                  <a:lnTo>
                    <a:pt x="390" y="140"/>
                  </a:lnTo>
                  <a:lnTo>
                    <a:pt x="387" y="140"/>
                  </a:lnTo>
                  <a:lnTo>
                    <a:pt x="383" y="140"/>
                  </a:lnTo>
                  <a:lnTo>
                    <a:pt x="376" y="137"/>
                  </a:lnTo>
                  <a:lnTo>
                    <a:pt x="368" y="134"/>
                  </a:lnTo>
                  <a:lnTo>
                    <a:pt x="361" y="132"/>
                  </a:lnTo>
                  <a:lnTo>
                    <a:pt x="354" y="129"/>
                  </a:lnTo>
                  <a:lnTo>
                    <a:pt x="351" y="127"/>
                  </a:lnTo>
                  <a:lnTo>
                    <a:pt x="349" y="127"/>
                  </a:lnTo>
                  <a:lnTo>
                    <a:pt x="390" y="132"/>
                  </a:lnTo>
                  <a:lnTo>
                    <a:pt x="388" y="139"/>
                  </a:lnTo>
                  <a:lnTo>
                    <a:pt x="388" y="133"/>
                  </a:lnTo>
                  <a:lnTo>
                    <a:pt x="390" y="126"/>
                  </a:lnTo>
                  <a:lnTo>
                    <a:pt x="391" y="118"/>
                  </a:lnTo>
                  <a:lnTo>
                    <a:pt x="395" y="111"/>
                  </a:lnTo>
                  <a:lnTo>
                    <a:pt x="397" y="109"/>
                  </a:lnTo>
                  <a:lnTo>
                    <a:pt x="399" y="109"/>
                  </a:lnTo>
                  <a:lnTo>
                    <a:pt x="402" y="111"/>
                  </a:lnTo>
                  <a:lnTo>
                    <a:pt x="406" y="114"/>
                  </a:lnTo>
                  <a:lnTo>
                    <a:pt x="412" y="114"/>
                  </a:lnTo>
                  <a:lnTo>
                    <a:pt x="416" y="115"/>
                  </a:lnTo>
                  <a:lnTo>
                    <a:pt x="420" y="116"/>
                  </a:lnTo>
                  <a:lnTo>
                    <a:pt x="424" y="118"/>
                  </a:lnTo>
                  <a:lnTo>
                    <a:pt x="429" y="119"/>
                  </a:lnTo>
                  <a:lnTo>
                    <a:pt x="433" y="120"/>
                  </a:lnTo>
                  <a:lnTo>
                    <a:pt x="437" y="122"/>
                  </a:lnTo>
                  <a:lnTo>
                    <a:pt x="441" y="122"/>
                  </a:lnTo>
                  <a:lnTo>
                    <a:pt x="445" y="127"/>
                  </a:lnTo>
                  <a:lnTo>
                    <a:pt x="445" y="175"/>
                  </a:lnTo>
                  <a:lnTo>
                    <a:pt x="430" y="188"/>
                  </a:lnTo>
                  <a:lnTo>
                    <a:pt x="411" y="202"/>
                  </a:lnTo>
                  <a:lnTo>
                    <a:pt x="390" y="215"/>
                  </a:lnTo>
                  <a:lnTo>
                    <a:pt x="369" y="227"/>
                  </a:lnTo>
                  <a:lnTo>
                    <a:pt x="347" y="238"/>
                  </a:lnTo>
                  <a:lnTo>
                    <a:pt x="325" y="248"/>
                  </a:lnTo>
                  <a:lnTo>
                    <a:pt x="304" y="258"/>
                  </a:lnTo>
                  <a:lnTo>
                    <a:pt x="284" y="266"/>
                  </a:lnTo>
                  <a:lnTo>
                    <a:pt x="283" y="276"/>
                  </a:lnTo>
                  <a:lnTo>
                    <a:pt x="281" y="284"/>
                  </a:lnTo>
                  <a:lnTo>
                    <a:pt x="279" y="293"/>
                  </a:lnTo>
                  <a:lnTo>
                    <a:pt x="277" y="301"/>
                  </a:lnTo>
                  <a:lnTo>
                    <a:pt x="276" y="309"/>
                  </a:lnTo>
                  <a:lnTo>
                    <a:pt x="277" y="318"/>
                  </a:lnTo>
                  <a:lnTo>
                    <a:pt x="281" y="327"/>
                  </a:lnTo>
                  <a:lnTo>
                    <a:pt x="288" y="336"/>
                  </a:lnTo>
                  <a:lnTo>
                    <a:pt x="288" y="341"/>
                  </a:lnTo>
                  <a:lnTo>
                    <a:pt x="288" y="345"/>
                  </a:lnTo>
                  <a:lnTo>
                    <a:pt x="287" y="350"/>
                  </a:lnTo>
                  <a:lnTo>
                    <a:pt x="287" y="354"/>
                  </a:lnTo>
                  <a:lnTo>
                    <a:pt x="286" y="359"/>
                  </a:lnTo>
                  <a:lnTo>
                    <a:pt x="286" y="363"/>
                  </a:lnTo>
                  <a:lnTo>
                    <a:pt x="284" y="368"/>
                  </a:lnTo>
                  <a:lnTo>
                    <a:pt x="284" y="372"/>
                  </a:lnTo>
                  <a:lnTo>
                    <a:pt x="281" y="373"/>
                  </a:lnTo>
                  <a:lnTo>
                    <a:pt x="280" y="376"/>
                  </a:lnTo>
                  <a:lnTo>
                    <a:pt x="277" y="377"/>
                  </a:lnTo>
                  <a:lnTo>
                    <a:pt x="276" y="379"/>
                  </a:lnTo>
                  <a:lnTo>
                    <a:pt x="273" y="380"/>
                  </a:lnTo>
                  <a:lnTo>
                    <a:pt x="270" y="381"/>
                  </a:lnTo>
                  <a:lnTo>
                    <a:pt x="269" y="384"/>
                  </a:lnTo>
                  <a:lnTo>
                    <a:pt x="266" y="386"/>
                  </a:lnTo>
                  <a:lnTo>
                    <a:pt x="263" y="387"/>
                  </a:lnTo>
                  <a:lnTo>
                    <a:pt x="261" y="388"/>
                  </a:lnTo>
                  <a:lnTo>
                    <a:pt x="257" y="390"/>
                  </a:lnTo>
                  <a:lnTo>
                    <a:pt x="254" y="391"/>
                  </a:lnTo>
                  <a:lnTo>
                    <a:pt x="250" y="393"/>
                  </a:lnTo>
                  <a:lnTo>
                    <a:pt x="247" y="394"/>
                  </a:lnTo>
                  <a:lnTo>
                    <a:pt x="243" y="395"/>
                  </a:lnTo>
                  <a:lnTo>
                    <a:pt x="238" y="397"/>
                  </a:lnTo>
                  <a:lnTo>
                    <a:pt x="236" y="381"/>
                  </a:lnTo>
                  <a:lnTo>
                    <a:pt x="232" y="366"/>
                  </a:lnTo>
                  <a:lnTo>
                    <a:pt x="229" y="351"/>
                  </a:lnTo>
                  <a:lnTo>
                    <a:pt x="227" y="336"/>
                  </a:lnTo>
                  <a:lnTo>
                    <a:pt x="226" y="319"/>
                  </a:lnTo>
                  <a:lnTo>
                    <a:pt x="226" y="304"/>
                  </a:lnTo>
                  <a:lnTo>
                    <a:pt x="227" y="288"/>
                  </a:lnTo>
                  <a:lnTo>
                    <a:pt x="232" y="275"/>
                  </a:lnTo>
                  <a:lnTo>
                    <a:pt x="233" y="263"/>
                  </a:lnTo>
                  <a:lnTo>
                    <a:pt x="233" y="252"/>
                  </a:lnTo>
                  <a:lnTo>
                    <a:pt x="232" y="241"/>
                  </a:lnTo>
                  <a:lnTo>
                    <a:pt x="230" y="232"/>
                  </a:lnTo>
                  <a:lnTo>
                    <a:pt x="227" y="222"/>
                  </a:lnTo>
                  <a:lnTo>
                    <a:pt x="223" y="213"/>
                  </a:lnTo>
                  <a:lnTo>
                    <a:pt x="219" y="204"/>
                  </a:lnTo>
                  <a:lnTo>
                    <a:pt x="213" y="195"/>
                  </a:lnTo>
                  <a:lnTo>
                    <a:pt x="202" y="180"/>
                  </a:lnTo>
                  <a:lnTo>
                    <a:pt x="187" y="165"/>
                  </a:lnTo>
                  <a:lnTo>
                    <a:pt x="170" y="152"/>
                  </a:lnTo>
                  <a:lnTo>
                    <a:pt x="154" y="140"/>
                  </a:lnTo>
                  <a:lnTo>
                    <a:pt x="145" y="136"/>
                  </a:lnTo>
                  <a:lnTo>
                    <a:pt x="137" y="130"/>
                  </a:lnTo>
                  <a:lnTo>
                    <a:pt x="129" y="125"/>
                  </a:lnTo>
                  <a:lnTo>
                    <a:pt x="121" y="118"/>
                  </a:lnTo>
                  <a:lnTo>
                    <a:pt x="114" y="111"/>
                  </a:lnTo>
                  <a:lnTo>
                    <a:pt x="105" y="104"/>
                  </a:lnTo>
                  <a:lnTo>
                    <a:pt x="98" y="97"/>
                  </a:lnTo>
                  <a:lnTo>
                    <a:pt x="90" y="90"/>
                  </a:lnTo>
                  <a:lnTo>
                    <a:pt x="82" y="80"/>
                  </a:lnTo>
                  <a:lnTo>
                    <a:pt x="72" y="70"/>
                  </a:lnTo>
                  <a:lnTo>
                    <a:pt x="62" y="62"/>
                  </a:lnTo>
                  <a:lnTo>
                    <a:pt x="53" y="55"/>
                  </a:lnTo>
                  <a:lnTo>
                    <a:pt x="43" y="48"/>
                  </a:lnTo>
                  <a:lnTo>
                    <a:pt x="32" y="41"/>
                  </a:lnTo>
                  <a:lnTo>
                    <a:pt x="21" y="33"/>
                  </a:lnTo>
                  <a:lnTo>
                    <a:pt x="11" y="25"/>
                  </a:lnTo>
                  <a:lnTo>
                    <a:pt x="9" y="23"/>
                  </a:lnTo>
                  <a:lnTo>
                    <a:pt x="8" y="22"/>
                  </a:lnTo>
                  <a:lnTo>
                    <a:pt x="7" y="21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3" y="16"/>
                  </a:lnTo>
                  <a:lnTo>
                    <a:pt x="1" y="15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E5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8" name="Freeform 124"/>
            <p:cNvSpPr>
              <a:spLocks noEditPoints="1"/>
            </p:cNvSpPr>
            <p:nvPr/>
          </p:nvSpPr>
          <p:spPr bwMode="auto">
            <a:xfrm>
              <a:off x="4406" y="3392"/>
              <a:ext cx="759" cy="280"/>
            </a:xfrm>
            <a:custGeom>
              <a:avLst/>
              <a:gdLst>
                <a:gd name="T0" fmla="*/ 1 w 1518"/>
                <a:gd name="T1" fmla="*/ 1 h 561"/>
                <a:gd name="T2" fmla="*/ 1 w 1518"/>
                <a:gd name="T3" fmla="*/ 1 h 561"/>
                <a:gd name="T4" fmla="*/ 1 w 1518"/>
                <a:gd name="T5" fmla="*/ 0 h 561"/>
                <a:gd name="T6" fmla="*/ 1 w 1518"/>
                <a:gd name="T7" fmla="*/ 0 h 561"/>
                <a:gd name="T8" fmla="*/ 1 w 1518"/>
                <a:gd name="T9" fmla="*/ 0 h 561"/>
                <a:gd name="T10" fmla="*/ 2 w 1518"/>
                <a:gd name="T11" fmla="*/ 0 h 561"/>
                <a:gd name="T12" fmla="*/ 2 w 1518"/>
                <a:gd name="T13" fmla="*/ 0 h 561"/>
                <a:gd name="T14" fmla="*/ 3 w 1518"/>
                <a:gd name="T15" fmla="*/ 0 h 561"/>
                <a:gd name="T16" fmla="*/ 3 w 1518"/>
                <a:gd name="T17" fmla="*/ 0 h 561"/>
                <a:gd name="T18" fmla="*/ 3 w 1518"/>
                <a:gd name="T19" fmla="*/ 0 h 561"/>
                <a:gd name="T20" fmla="*/ 3 w 1518"/>
                <a:gd name="T21" fmla="*/ 0 h 561"/>
                <a:gd name="T22" fmla="*/ 3 w 1518"/>
                <a:gd name="T23" fmla="*/ 0 h 561"/>
                <a:gd name="T24" fmla="*/ 3 w 1518"/>
                <a:gd name="T25" fmla="*/ 0 h 561"/>
                <a:gd name="T26" fmla="*/ 3 w 1518"/>
                <a:gd name="T27" fmla="*/ 0 h 561"/>
                <a:gd name="T28" fmla="*/ 2 w 1518"/>
                <a:gd name="T29" fmla="*/ 0 h 561"/>
                <a:gd name="T30" fmla="*/ 2 w 1518"/>
                <a:gd name="T31" fmla="*/ 0 h 561"/>
                <a:gd name="T32" fmla="*/ 2 w 1518"/>
                <a:gd name="T33" fmla="*/ 0 h 561"/>
                <a:gd name="T34" fmla="*/ 2 w 1518"/>
                <a:gd name="T35" fmla="*/ 0 h 561"/>
                <a:gd name="T36" fmla="*/ 1 w 1518"/>
                <a:gd name="T37" fmla="*/ 1 h 561"/>
                <a:gd name="T38" fmla="*/ 1 w 1518"/>
                <a:gd name="T39" fmla="*/ 1 h 561"/>
                <a:gd name="T40" fmla="*/ 1 w 1518"/>
                <a:gd name="T41" fmla="*/ 1 h 561"/>
                <a:gd name="T42" fmla="*/ 4 w 1518"/>
                <a:gd name="T43" fmla="*/ 0 h 561"/>
                <a:gd name="T44" fmla="*/ 5 w 1518"/>
                <a:gd name="T45" fmla="*/ 0 h 561"/>
                <a:gd name="T46" fmla="*/ 5 w 1518"/>
                <a:gd name="T47" fmla="*/ 0 h 561"/>
                <a:gd name="T48" fmla="*/ 6 w 1518"/>
                <a:gd name="T49" fmla="*/ 0 h 561"/>
                <a:gd name="T50" fmla="*/ 6 w 1518"/>
                <a:gd name="T51" fmla="*/ 0 h 561"/>
                <a:gd name="T52" fmla="*/ 6 w 1518"/>
                <a:gd name="T53" fmla="*/ 0 h 561"/>
                <a:gd name="T54" fmla="*/ 6 w 1518"/>
                <a:gd name="T55" fmla="*/ 1 h 561"/>
                <a:gd name="T56" fmla="*/ 6 w 1518"/>
                <a:gd name="T57" fmla="*/ 1 h 561"/>
                <a:gd name="T58" fmla="*/ 5 w 1518"/>
                <a:gd name="T59" fmla="*/ 1 h 561"/>
                <a:gd name="T60" fmla="*/ 4 w 1518"/>
                <a:gd name="T61" fmla="*/ 1 h 561"/>
                <a:gd name="T62" fmla="*/ 4 w 1518"/>
                <a:gd name="T63" fmla="*/ 1 h 561"/>
                <a:gd name="T64" fmla="*/ 4 w 1518"/>
                <a:gd name="T65" fmla="*/ 1 h 561"/>
                <a:gd name="T66" fmla="*/ 4 w 1518"/>
                <a:gd name="T67" fmla="*/ 1 h 561"/>
                <a:gd name="T68" fmla="*/ 4 w 1518"/>
                <a:gd name="T69" fmla="*/ 1 h 561"/>
                <a:gd name="T70" fmla="*/ 3 w 1518"/>
                <a:gd name="T71" fmla="*/ 1 h 561"/>
                <a:gd name="T72" fmla="*/ 2 w 1518"/>
                <a:gd name="T73" fmla="*/ 2 h 561"/>
                <a:gd name="T74" fmla="*/ 2 w 1518"/>
                <a:gd name="T75" fmla="*/ 2 h 561"/>
                <a:gd name="T76" fmla="*/ 2 w 1518"/>
                <a:gd name="T77" fmla="*/ 2 h 561"/>
                <a:gd name="T78" fmla="*/ 2 w 1518"/>
                <a:gd name="T79" fmla="*/ 2 h 561"/>
                <a:gd name="T80" fmla="*/ 2 w 1518"/>
                <a:gd name="T81" fmla="*/ 2 h 561"/>
                <a:gd name="T82" fmla="*/ 2 w 1518"/>
                <a:gd name="T83" fmla="*/ 1 h 561"/>
                <a:gd name="T84" fmla="*/ 3 w 1518"/>
                <a:gd name="T85" fmla="*/ 1 h 561"/>
                <a:gd name="T86" fmla="*/ 3 w 1518"/>
                <a:gd name="T87" fmla="*/ 1 h 561"/>
                <a:gd name="T88" fmla="*/ 4 w 1518"/>
                <a:gd name="T89" fmla="*/ 1 h 561"/>
                <a:gd name="T90" fmla="*/ 4 w 1518"/>
                <a:gd name="T91" fmla="*/ 1 h 561"/>
                <a:gd name="T92" fmla="*/ 4 w 1518"/>
                <a:gd name="T93" fmla="*/ 1 h 561"/>
                <a:gd name="T94" fmla="*/ 4 w 1518"/>
                <a:gd name="T95" fmla="*/ 0 h 561"/>
                <a:gd name="T96" fmla="*/ 4 w 1518"/>
                <a:gd name="T97" fmla="*/ 0 h 561"/>
                <a:gd name="T98" fmla="*/ 4 w 1518"/>
                <a:gd name="T99" fmla="*/ 0 h 561"/>
                <a:gd name="T100" fmla="*/ 4 w 1518"/>
                <a:gd name="T101" fmla="*/ 0 h 561"/>
                <a:gd name="T102" fmla="*/ 4 w 1518"/>
                <a:gd name="T103" fmla="*/ 0 h 561"/>
                <a:gd name="T104" fmla="*/ 4 w 1518"/>
                <a:gd name="T105" fmla="*/ 0 h 561"/>
                <a:gd name="T106" fmla="*/ 4 w 1518"/>
                <a:gd name="T107" fmla="*/ 0 h 561"/>
                <a:gd name="T108" fmla="*/ 4 w 1518"/>
                <a:gd name="T109" fmla="*/ 0 h 56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18" h="561">
                  <a:moveTo>
                    <a:pt x="32" y="335"/>
                  </a:moveTo>
                  <a:lnTo>
                    <a:pt x="25" y="332"/>
                  </a:lnTo>
                  <a:lnTo>
                    <a:pt x="19" y="329"/>
                  </a:lnTo>
                  <a:lnTo>
                    <a:pt x="15" y="325"/>
                  </a:lnTo>
                  <a:lnTo>
                    <a:pt x="12" y="321"/>
                  </a:lnTo>
                  <a:lnTo>
                    <a:pt x="8" y="316"/>
                  </a:lnTo>
                  <a:lnTo>
                    <a:pt x="7" y="311"/>
                  </a:lnTo>
                  <a:lnTo>
                    <a:pt x="4" y="305"/>
                  </a:lnTo>
                  <a:lnTo>
                    <a:pt x="3" y="300"/>
                  </a:lnTo>
                  <a:lnTo>
                    <a:pt x="1" y="285"/>
                  </a:lnTo>
                  <a:lnTo>
                    <a:pt x="0" y="268"/>
                  </a:lnTo>
                  <a:lnTo>
                    <a:pt x="0" y="248"/>
                  </a:lnTo>
                  <a:lnTo>
                    <a:pt x="0" y="228"/>
                  </a:lnTo>
                  <a:lnTo>
                    <a:pt x="19" y="218"/>
                  </a:lnTo>
                  <a:lnTo>
                    <a:pt x="40" y="211"/>
                  </a:lnTo>
                  <a:lnTo>
                    <a:pt x="62" y="204"/>
                  </a:lnTo>
                  <a:lnTo>
                    <a:pt x="83" y="198"/>
                  </a:lnTo>
                  <a:lnTo>
                    <a:pt x="105" y="193"/>
                  </a:lnTo>
                  <a:lnTo>
                    <a:pt x="128" y="189"/>
                  </a:lnTo>
                  <a:lnTo>
                    <a:pt x="147" y="183"/>
                  </a:lnTo>
                  <a:lnTo>
                    <a:pt x="168" y="178"/>
                  </a:lnTo>
                  <a:lnTo>
                    <a:pt x="179" y="173"/>
                  </a:lnTo>
                  <a:lnTo>
                    <a:pt x="192" y="168"/>
                  </a:lnTo>
                  <a:lnTo>
                    <a:pt x="204" y="161"/>
                  </a:lnTo>
                  <a:lnTo>
                    <a:pt x="217" y="154"/>
                  </a:lnTo>
                  <a:lnTo>
                    <a:pt x="240" y="137"/>
                  </a:lnTo>
                  <a:lnTo>
                    <a:pt x="264" y="118"/>
                  </a:lnTo>
                  <a:lnTo>
                    <a:pt x="287" y="100"/>
                  </a:lnTo>
                  <a:lnTo>
                    <a:pt x="311" y="83"/>
                  </a:lnTo>
                  <a:lnTo>
                    <a:pt x="322" y="76"/>
                  </a:lnTo>
                  <a:lnTo>
                    <a:pt x="334" y="69"/>
                  </a:lnTo>
                  <a:lnTo>
                    <a:pt x="347" y="64"/>
                  </a:lnTo>
                  <a:lnTo>
                    <a:pt x="359" y="60"/>
                  </a:lnTo>
                  <a:lnTo>
                    <a:pt x="389" y="54"/>
                  </a:lnTo>
                  <a:lnTo>
                    <a:pt x="419" y="49"/>
                  </a:lnTo>
                  <a:lnTo>
                    <a:pt x="451" y="43"/>
                  </a:lnTo>
                  <a:lnTo>
                    <a:pt x="484" y="37"/>
                  </a:lnTo>
                  <a:lnTo>
                    <a:pt x="516" y="33"/>
                  </a:lnTo>
                  <a:lnTo>
                    <a:pt x="550" y="29"/>
                  </a:lnTo>
                  <a:lnTo>
                    <a:pt x="580" y="28"/>
                  </a:lnTo>
                  <a:lnTo>
                    <a:pt x="609" y="26"/>
                  </a:lnTo>
                  <a:lnTo>
                    <a:pt x="612" y="26"/>
                  </a:lnTo>
                  <a:lnTo>
                    <a:pt x="615" y="26"/>
                  </a:lnTo>
                  <a:lnTo>
                    <a:pt x="616" y="26"/>
                  </a:lnTo>
                  <a:lnTo>
                    <a:pt x="619" y="26"/>
                  </a:lnTo>
                  <a:lnTo>
                    <a:pt x="622" y="26"/>
                  </a:lnTo>
                  <a:lnTo>
                    <a:pt x="625" y="25"/>
                  </a:lnTo>
                  <a:lnTo>
                    <a:pt x="627" y="25"/>
                  </a:lnTo>
                  <a:lnTo>
                    <a:pt x="629" y="25"/>
                  </a:lnTo>
                  <a:lnTo>
                    <a:pt x="618" y="32"/>
                  </a:lnTo>
                  <a:lnTo>
                    <a:pt x="605" y="39"/>
                  </a:lnTo>
                  <a:lnTo>
                    <a:pt x="593" y="47"/>
                  </a:lnTo>
                  <a:lnTo>
                    <a:pt x="582" y="54"/>
                  </a:lnTo>
                  <a:lnTo>
                    <a:pt x="576" y="58"/>
                  </a:lnTo>
                  <a:lnTo>
                    <a:pt x="572" y="64"/>
                  </a:lnTo>
                  <a:lnTo>
                    <a:pt x="569" y="69"/>
                  </a:lnTo>
                  <a:lnTo>
                    <a:pt x="568" y="75"/>
                  </a:lnTo>
                  <a:lnTo>
                    <a:pt x="568" y="80"/>
                  </a:lnTo>
                  <a:lnTo>
                    <a:pt x="568" y="87"/>
                  </a:lnTo>
                  <a:lnTo>
                    <a:pt x="570" y="96"/>
                  </a:lnTo>
                  <a:lnTo>
                    <a:pt x="576" y="104"/>
                  </a:lnTo>
                  <a:lnTo>
                    <a:pt x="576" y="105"/>
                  </a:lnTo>
                  <a:lnTo>
                    <a:pt x="577" y="105"/>
                  </a:lnTo>
                  <a:lnTo>
                    <a:pt x="577" y="107"/>
                  </a:lnTo>
                  <a:lnTo>
                    <a:pt x="579" y="108"/>
                  </a:lnTo>
                  <a:lnTo>
                    <a:pt x="579" y="110"/>
                  </a:lnTo>
                  <a:lnTo>
                    <a:pt x="579" y="111"/>
                  </a:lnTo>
                  <a:lnTo>
                    <a:pt x="579" y="112"/>
                  </a:lnTo>
                  <a:lnTo>
                    <a:pt x="562" y="117"/>
                  </a:lnTo>
                  <a:lnTo>
                    <a:pt x="547" y="121"/>
                  </a:lnTo>
                  <a:lnTo>
                    <a:pt x="532" y="128"/>
                  </a:lnTo>
                  <a:lnTo>
                    <a:pt x="518" y="135"/>
                  </a:lnTo>
                  <a:lnTo>
                    <a:pt x="504" y="144"/>
                  </a:lnTo>
                  <a:lnTo>
                    <a:pt x="491" y="155"/>
                  </a:lnTo>
                  <a:lnTo>
                    <a:pt x="480" y="168"/>
                  </a:lnTo>
                  <a:lnTo>
                    <a:pt x="470" y="182"/>
                  </a:lnTo>
                  <a:lnTo>
                    <a:pt x="450" y="186"/>
                  </a:lnTo>
                  <a:lnTo>
                    <a:pt x="427" y="190"/>
                  </a:lnTo>
                  <a:lnTo>
                    <a:pt x="405" y="193"/>
                  </a:lnTo>
                  <a:lnTo>
                    <a:pt x="383" y="197"/>
                  </a:lnTo>
                  <a:lnTo>
                    <a:pt x="373" y="200"/>
                  </a:lnTo>
                  <a:lnTo>
                    <a:pt x="362" y="203"/>
                  </a:lnTo>
                  <a:lnTo>
                    <a:pt x="353" y="207"/>
                  </a:lnTo>
                  <a:lnTo>
                    <a:pt x="343" y="211"/>
                  </a:lnTo>
                  <a:lnTo>
                    <a:pt x="333" y="217"/>
                  </a:lnTo>
                  <a:lnTo>
                    <a:pt x="325" y="222"/>
                  </a:lnTo>
                  <a:lnTo>
                    <a:pt x="316" y="230"/>
                  </a:lnTo>
                  <a:lnTo>
                    <a:pt x="309" y="240"/>
                  </a:lnTo>
                  <a:lnTo>
                    <a:pt x="272" y="241"/>
                  </a:lnTo>
                  <a:lnTo>
                    <a:pt x="236" y="244"/>
                  </a:lnTo>
                  <a:lnTo>
                    <a:pt x="200" y="248"/>
                  </a:lnTo>
                  <a:lnTo>
                    <a:pt x="164" y="254"/>
                  </a:lnTo>
                  <a:lnTo>
                    <a:pt x="147" y="258"/>
                  </a:lnTo>
                  <a:lnTo>
                    <a:pt x="130" y="264"/>
                  </a:lnTo>
                  <a:lnTo>
                    <a:pt x="114" y="271"/>
                  </a:lnTo>
                  <a:lnTo>
                    <a:pt x="97" y="278"/>
                  </a:lnTo>
                  <a:lnTo>
                    <a:pt x="82" y="286"/>
                  </a:lnTo>
                  <a:lnTo>
                    <a:pt x="68" y="297"/>
                  </a:lnTo>
                  <a:lnTo>
                    <a:pt x="54" y="308"/>
                  </a:lnTo>
                  <a:lnTo>
                    <a:pt x="40" y="321"/>
                  </a:lnTo>
                  <a:lnTo>
                    <a:pt x="39" y="323"/>
                  </a:lnTo>
                  <a:lnTo>
                    <a:pt x="37" y="325"/>
                  </a:lnTo>
                  <a:lnTo>
                    <a:pt x="36" y="326"/>
                  </a:lnTo>
                  <a:lnTo>
                    <a:pt x="36" y="328"/>
                  </a:lnTo>
                  <a:lnTo>
                    <a:pt x="35" y="329"/>
                  </a:lnTo>
                  <a:lnTo>
                    <a:pt x="33" y="332"/>
                  </a:lnTo>
                  <a:lnTo>
                    <a:pt x="32" y="333"/>
                  </a:lnTo>
                  <a:lnTo>
                    <a:pt x="32" y="335"/>
                  </a:lnTo>
                  <a:close/>
                  <a:moveTo>
                    <a:pt x="824" y="8"/>
                  </a:moveTo>
                  <a:lnTo>
                    <a:pt x="870" y="6"/>
                  </a:lnTo>
                  <a:lnTo>
                    <a:pt x="915" y="3"/>
                  </a:lnTo>
                  <a:lnTo>
                    <a:pt x="958" y="1"/>
                  </a:lnTo>
                  <a:lnTo>
                    <a:pt x="1001" y="0"/>
                  </a:lnTo>
                  <a:lnTo>
                    <a:pt x="1041" y="1"/>
                  </a:lnTo>
                  <a:lnTo>
                    <a:pt x="1081" y="1"/>
                  </a:lnTo>
                  <a:lnTo>
                    <a:pt x="1121" y="4"/>
                  </a:lnTo>
                  <a:lnTo>
                    <a:pt x="1159" y="7"/>
                  </a:lnTo>
                  <a:lnTo>
                    <a:pt x="1198" y="11"/>
                  </a:lnTo>
                  <a:lnTo>
                    <a:pt x="1235" y="17"/>
                  </a:lnTo>
                  <a:lnTo>
                    <a:pt x="1271" y="24"/>
                  </a:lnTo>
                  <a:lnTo>
                    <a:pt x="1307" y="32"/>
                  </a:lnTo>
                  <a:lnTo>
                    <a:pt x="1343" y="40"/>
                  </a:lnTo>
                  <a:lnTo>
                    <a:pt x="1379" y="51"/>
                  </a:lnTo>
                  <a:lnTo>
                    <a:pt x="1416" y="64"/>
                  </a:lnTo>
                  <a:lnTo>
                    <a:pt x="1452" y="76"/>
                  </a:lnTo>
                  <a:lnTo>
                    <a:pt x="1456" y="79"/>
                  </a:lnTo>
                  <a:lnTo>
                    <a:pt x="1464" y="83"/>
                  </a:lnTo>
                  <a:lnTo>
                    <a:pt x="1474" y="90"/>
                  </a:lnTo>
                  <a:lnTo>
                    <a:pt x="1485" y="99"/>
                  </a:lnTo>
                  <a:lnTo>
                    <a:pt x="1496" y="107"/>
                  </a:lnTo>
                  <a:lnTo>
                    <a:pt x="1506" y="115"/>
                  </a:lnTo>
                  <a:lnTo>
                    <a:pt x="1513" y="122"/>
                  </a:lnTo>
                  <a:lnTo>
                    <a:pt x="1518" y="126"/>
                  </a:lnTo>
                  <a:lnTo>
                    <a:pt x="1477" y="236"/>
                  </a:lnTo>
                  <a:lnTo>
                    <a:pt x="1464" y="247"/>
                  </a:lnTo>
                  <a:lnTo>
                    <a:pt x="1450" y="258"/>
                  </a:lnTo>
                  <a:lnTo>
                    <a:pt x="1438" y="269"/>
                  </a:lnTo>
                  <a:lnTo>
                    <a:pt x="1424" y="279"/>
                  </a:lnTo>
                  <a:lnTo>
                    <a:pt x="1409" y="287"/>
                  </a:lnTo>
                  <a:lnTo>
                    <a:pt x="1395" y="296"/>
                  </a:lnTo>
                  <a:lnTo>
                    <a:pt x="1379" y="304"/>
                  </a:lnTo>
                  <a:lnTo>
                    <a:pt x="1364" y="311"/>
                  </a:lnTo>
                  <a:lnTo>
                    <a:pt x="1334" y="323"/>
                  </a:lnTo>
                  <a:lnTo>
                    <a:pt x="1302" y="333"/>
                  </a:lnTo>
                  <a:lnTo>
                    <a:pt x="1268" y="343"/>
                  </a:lnTo>
                  <a:lnTo>
                    <a:pt x="1235" y="350"/>
                  </a:lnTo>
                  <a:lnTo>
                    <a:pt x="1169" y="362"/>
                  </a:lnTo>
                  <a:lnTo>
                    <a:pt x="1102" y="373"/>
                  </a:lnTo>
                  <a:lnTo>
                    <a:pt x="1070" y="380"/>
                  </a:lnTo>
                  <a:lnTo>
                    <a:pt x="1038" y="386"/>
                  </a:lnTo>
                  <a:lnTo>
                    <a:pt x="1006" y="394"/>
                  </a:lnTo>
                  <a:lnTo>
                    <a:pt x="976" y="403"/>
                  </a:lnTo>
                  <a:lnTo>
                    <a:pt x="976" y="404"/>
                  </a:lnTo>
                  <a:lnTo>
                    <a:pt x="976" y="401"/>
                  </a:lnTo>
                  <a:lnTo>
                    <a:pt x="976" y="398"/>
                  </a:lnTo>
                  <a:lnTo>
                    <a:pt x="976" y="393"/>
                  </a:lnTo>
                  <a:lnTo>
                    <a:pt x="974" y="387"/>
                  </a:lnTo>
                  <a:lnTo>
                    <a:pt x="973" y="382"/>
                  </a:lnTo>
                  <a:lnTo>
                    <a:pt x="970" y="379"/>
                  </a:lnTo>
                  <a:lnTo>
                    <a:pt x="967" y="378"/>
                  </a:lnTo>
                  <a:lnTo>
                    <a:pt x="967" y="383"/>
                  </a:lnTo>
                  <a:lnTo>
                    <a:pt x="966" y="387"/>
                  </a:lnTo>
                  <a:lnTo>
                    <a:pt x="963" y="391"/>
                  </a:lnTo>
                  <a:lnTo>
                    <a:pt x="959" y="396"/>
                  </a:lnTo>
                  <a:lnTo>
                    <a:pt x="949" y="401"/>
                  </a:lnTo>
                  <a:lnTo>
                    <a:pt x="938" y="405"/>
                  </a:lnTo>
                  <a:lnTo>
                    <a:pt x="928" y="409"/>
                  </a:lnTo>
                  <a:lnTo>
                    <a:pt x="919" y="414"/>
                  </a:lnTo>
                  <a:lnTo>
                    <a:pt x="915" y="416"/>
                  </a:lnTo>
                  <a:lnTo>
                    <a:pt x="912" y="419"/>
                  </a:lnTo>
                  <a:lnTo>
                    <a:pt x="910" y="423"/>
                  </a:lnTo>
                  <a:lnTo>
                    <a:pt x="909" y="428"/>
                  </a:lnTo>
                  <a:lnTo>
                    <a:pt x="894" y="428"/>
                  </a:lnTo>
                  <a:lnTo>
                    <a:pt x="877" y="429"/>
                  </a:lnTo>
                  <a:lnTo>
                    <a:pt x="860" y="432"/>
                  </a:lnTo>
                  <a:lnTo>
                    <a:pt x="844" y="436"/>
                  </a:lnTo>
                  <a:lnTo>
                    <a:pt x="809" y="444"/>
                  </a:lnTo>
                  <a:lnTo>
                    <a:pt x="773" y="457"/>
                  </a:lnTo>
                  <a:lnTo>
                    <a:pt x="697" y="484"/>
                  </a:lnTo>
                  <a:lnTo>
                    <a:pt x="620" y="514"/>
                  </a:lnTo>
                  <a:lnTo>
                    <a:pt x="580" y="527"/>
                  </a:lnTo>
                  <a:lnTo>
                    <a:pt x="541" y="540"/>
                  </a:lnTo>
                  <a:lnTo>
                    <a:pt x="502" y="550"/>
                  </a:lnTo>
                  <a:lnTo>
                    <a:pt x="464" y="558"/>
                  </a:lnTo>
                  <a:lnTo>
                    <a:pt x="444" y="559"/>
                  </a:lnTo>
                  <a:lnTo>
                    <a:pt x="426" y="561"/>
                  </a:lnTo>
                  <a:lnTo>
                    <a:pt x="407" y="561"/>
                  </a:lnTo>
                  <a:lnTo>
                    <a:pt x="389" y="561"/>
                  </a:lnTo>
                  <a:lnTo>
                    <a:pt x="371" y="558"/>
                  </a:lnTo>
                  <a:lnTo>
                    <a:pt x="353" y="555"/>
                  </a:lnTo>
                  <a:lnTo>
                    <a:pt x="334" y="550"/>
                  </a:lnTo>
                  <a:lnTo>
                    <a:pt x="318" y="544"/>
                  </a:lnTo>
                  <a:lnTo>
                    <a:pt x="316" y="544"/>
                  </a:lnTo>
                  <a:lnTo>
                    <a:pt x="315" y="543"/>
                  </a:lnTo>
                  <a:lnTo>
                    <a:pt x="314" y="543"/>
                  </a:lnTo>
                  <a:lnTo>
                    <a:pt x="312" y="543"/>
                  </a:lnTo>
                  <a:lnTo>
                    <a:pt x="311" y="541"/>
                  </a:lnTo>
                  <a:lnTo>
                    <a:pt x="309" y="541"/>
                  </a:lnTo>
                  <a:lnTo>
                    <a:pt x="308" y="540"/>
                  </a:lnTo>
                  <a:lnTo>
                    <a:pt x="307" y="540"/>
                  </a:lnTo>
                  <a:lnTo>
                    <a:pt x="329" y="534"/>
                  </a:lnTo>
                  <a:lnTo>
                    <a:pt x="351" y="529"/>
                  </a:lnTo>
                  <a:lnTo>
                    <a:pt x="375" y="525"/>
                  </a:lnTo>
                  <a:lnTo>
                    <a:pt x="397" y="519"/>
                  </a:lnTo>
                  <a:lnTo>
                    <a:pt x="419" y="512"/>
                  </a:lnTo>
                  <a:lnTo>
                    <a:pt x="440" y="505"/>
                  </a:lnTo>
                  <a:lnTo>
                    <a:pt x="461" y="496"/>
                  </a:lnTo>
                  <a:lnTo>
                    <a:pt x="480" y="483"/>
                  </a:lnTo>
                  <a:lnTo>
                    <a:pt x="509" y="482"/>
                  </a:lnTo>
                  <a:lnTo>
                    <a:pt x="538" y="477"/>
                  </a:lnTo>
                  <a:lnTo>
                    <a:pt x="566" y="471"/>
                  </a:lnTo>
                  <a:lnTo>
                    <a:pt x="593" y="464"/>
                  </a:lnTo>
                  <a:lnTo>
                    <a:pt x="619" y="455"/>
                  </a:lnTo>
                  <a:lnTo>
                    <a:pt x="647" y="446"/>
                  </a:lnTo>
                  <a:lnTo>
                    <a:pt x="673" y="437"/>
                  </a:lnTo>
                  <a:lnTo>
                    <a:pt x="699" y="430"/>
                  </a:lnTo>
                  <a:lnTo>
                    <a:pt x="709" y="422"/>
                  </a:lnTo>
                  <a:lnTo>
                    <a:pt x="719" y="415"/>
                  </a:lnTo>
                  <a:lnTo>
                    <a:pt x="730" y="409"/>
                  </a:lnTo>
                  <a:lnTo>
                    <a:pt x="741" y="404"/>
                  </a:lnTo>
                  <a:lnTo>
                    <a:pt x="752" y="398"/>
                  </a:lnTo>
                  <a:lnTo>
                    <a:pt x="762" y="391"/>
                  </a:lnTo>
                  <a:lnTo>
                    <a:pt x="766" y="389"/>
                  </a:lnTo>
                  <a:lnTo>
                    <a:pt x="770" y="383"/>
                  </a:lnTo>
                  <a:lnTo>
                    <a:pt x="773" y="379"/>
                  </a:lnTo>
                  <a:lnTo>
                    <a:pt x="776" y="373"/>
                  </a:lnTo>
                  <a:lnTo>
                    <a:pt x="786" y="366"/>
                  </a:lnTo>
                  <a:lnTo>
                    <a:pt x="792" y="359"/>
                  </a:lnTo>
                  <a:lnTo>
                    <a:pt x="801" y="354"/>
                  </a:lnTo>
                  <a:lnTo>
                    <a:pt x="808" y="347"/>
                  </a:lnTo>
                  <a:lnTo>
                    <a:pt x="813" y="340"/>
                  </a:lnTo>
                  <a:lnTo>
                    <a:pt x="820" y="332"/>
                  </a:lnTo>
                  <a:lnTo>
                    <a:pt x="826" y="323"/>
                  </a:lnTo>
                  <a:lnTo>
                    <a:pt x="833" y="315"/>
                  </a:lnTo>
                  <a:lnTo>
                    <a:pt x="842" y="296"/>
                  </a:lnTo>
                  <a:lnTo>
                    <a:pt x="852" y="276"/>
                  </a:lnTo>
                  <a:lnTo>
                    <a:pt x="862" y="255"/>
                  </a:lnTo>
                  <a:lnTo>
                    <a:pt x="872" y="236"/>
                  </a:lnTo>
                  <a:lnTo>
                    <a:pt x="878" y="215"/>
                  </a:lnTo>
                  <a:lnTo>
                    <a:pt x="883" y="194"/>
                  </a:lnTo>
                  <a:lnTo>
                    <a:pt x="883" y="183"/>
                  </a:lnTo>
                  <a:lnTo>
                    <a:pt x="883" y="172"/>
                  </a:lnTo>
                  <a:lnTo>
                    <a:pt x="883" y="160"/>
                  </a:lnTo>
                  <a:lnTo>
                    <a:pt x="880" y="148"/>
                  </a:lnTo>
                  <a:lnTo>
                    <a:pt x="887" y="144"/>
                  </a:lnTo>
                  <a:lnTo>
                    <a:pt x="894" y="139"/>
                  </a:lnTo>
                  <a:lnTo>
                    <a:pt x="899" y="133"/>
                  </a:lnTo>
                  <a:lnTo>
                    <a:pt x="903" y="126"/>
                  </a:lnTo>
                  <a:lnTo>
                    <a:pt x="908" y="119"/>
                  </a:lnTo>
                  <a:lnTo>
                    <a:pt x="910" y="111"/>
                  </a:lnTo>
                  <a:lnTo>
                    <a:pt x="915" y="104"/>
                  </a:lnTo>
                  <a:lnTo>
                    <a:pt x="917" y="96"/>
                  </a:lnTo>
                  <a:lnTo>
                    <a:pt x="917" y="89"/>
                  </a:lnTo>
                  <a:lnTo>
                    <a:pt x="917" y="83"/>
                  </a:lnTo>
                  <a:lnTo>
                    <a:pt x="916" y="76"/>
                  </a:lnTo>
                  <a:lnTo>
                    <a:pt x="913" y="69"/>
                  </a:lnTo>
                  <a:lnTo>
                    <a:pt x="912" y="64"/>
                  </a:lnTo>
                  <a:lnTo>
                    <a:pt x="908" y="60"/>
                  </a:lnTo>
                  <a:lnTo>
                    <a:pt x="902" y="55"/>
                  </a:lnTo>
                  <a:lnTo>
                    <a:pt x="897" y="53"/>
                  </a:lnTo>
                  <a:lnTo>
                    <a:pt x="887" y="51"/>
                  </a:lnTo>
                  <a:lnTo>
                    <a:pt x="878" y="50"/>
                  </a:lnTo>
                  <a:lnTo>
                    <a:pt x="870" y="47"/>
                  </a:lnTo>
                  <a:lnTo>
                    <a:pt x="860" y="44"/>
                  </a:lnTo>
                  <a:lnTo>
                    <a:pt x="852" y="42"/>
                  </a:lnTo>
                  <a:lnTo>
                    <a:pt x="844" y="40"/>
                  </a:lnTo>
                  <a:lnTo>
                    <a:pt x="834" y="42"/>
                  </a:lnTo>
                  <a:lnTo>
                    <a:pt x="824" y="46"/>
                  </a:lnTo>
                  <a:lnTo>
                    <a:pt x="823" y="40"/>
                  </a:lnTo>
                  <a:lnTo>
                    <a:pt x="823" y="36"/>
                  </a:lnTo>
                  <a:lnTo>
                    <a:pt x="823" y="32"/>
                  </a:lnTo>
                  <a:lnTo>
                    <a:pt x="822" y="26"/>
                  </a:lnTo>
                  <a:lnTo>
                    <a:pt x="823" y="22"/>
                  </a:lnTo>
                  <a:lnTo>
                    <a:pt x="823" y="18"/>
                  </a:lnTo>
                  <a:lnTo>
                    <a:pt x="823" y="12"/>
                  </a:lnTo>
                  <a:lnTo>
                    <a:pt x="824" y="8"/>
                  </a:lnTo>
                  <a:close/>
                </a:path>
              </a:pathLst>
            </a:custGeom>
            <a:solidFill>
              <a:srgbClr val="29A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79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879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3" name="Rectangle 2"/>
          <p:cNvSpPr/>
          <p:nvPr/>
        </p:nvSpPr>
        <p:spPr>
          <a:xfrm>
            <a:off x="0" y="0"/>
            <a:ext cx="9144000" cy="1209368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RANGE OF MOTION - </a:t>
            </a:r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ROM</a:t>
            </a:r>
            <a:endParaRPr lang="en-US" sz="48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334482E-DF1C-49E6-838C-9A5E7F20942B}" type="slidenum">
              <a:rPr lang="en-US" smtClean="0"/>
              <a:pPr eaLnBrk="1" hangingPunct="1"/>
              <a:t>114</a:t>
            </a:fld>
            <a:endParaRPr lang="en-US" smtClean="0"/>
          </a:p>
        </p:txBody>
      </p:sp>
      <p:sp>
        <p:nvSpPr>
          <p:cNvPr id="1198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8329613" cy="45259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 of range of motion: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Maintains muscle tone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Prevents deformities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Increases circulation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Encourages mobility</a:t>
            </a:r>
          </a:p>
        </p:txBody>
      </p:sp>
      <p:grpSp>
        <p:nvGrpSpPr>
          <p:cNvPr id="119813" name="Group 82"/>
          <p:cNvGrpSpPr>
            <a:grpSpLocks/>
          </p:cNvGrpSpPr>
          <p:nvPr/>
        </p:nvGrpSpPr>
        <p:grpSpPr bwMode="auto">
          <a:xfrm>
            <a:off x="5862638" y="2513013"/>
            <a:ext cx="2905125" cy="2843212"/>
            <a:chOff x="3681" y="3076"/>
            <a:chExt cx="2151" cy="2194"/>
          </a:xfrm>
        </p:grpSpPr>
        <p:sp>
          <p:nvSpPr>
            <p:cNvPr id="119816" name="Freeform 83"/>
            <p:cNvSpPr>
              <a:spLocks/>
            </p:cNvSpPr>
            <p:nvPr/>
          </p:nvSpPr>
          <p:spPr bwMode="auto">
            <a:xfrm>
              <a:off x="3681" y="3076"/>
              <a:ext cx="2076" cy="2194"/>
            </a:xfrm>
            <a:custGeom>
              <a:avLst/>
              <a:gdLst>
                <a:gd name="T0" fmla="*/ 12 w 4152"/>
                <a:gd name="T1" fmla="*/ 3 h 4388"/>
                <a:gd name="T2" fmla="*/ 13 w 4152"/>
                <a:gd name="T3" fmla="*/ 3 h 4388"/>
                <a:gd name="T4" fmla="*/ 14 w 4152"/>
                <a:gd name="T5" fmla="*/ 4 h 4388"/>
                <a:gd name="T6" fmla="*/ 15 w 4152"/>
                <a:gd name="T7" fmla="*/ 5 h 4388"/>
                <a:gd name="T8" fmla="*/ 15 w 4152"/>
                <a:gd name="T9" fmla="*/ 7 h 4388"/>
                <a:gd name="T10" fmla="*/ 16 w 4152"/>
                <a:gd name="T11" fmla="*/ 8 h 4388"/>
                <a:gd name="T12" fmla="*/ 16 w 4152"/>
                <a:gd name="T13" fmla="*/ 8 h 4388"/>
                <a:gd name="T14" fmla="*/ 16 w 4152"/>
                <a:gd name="T15" fmla="*/ 8 h 4388"/>
                <a:gd name="T16" fmla="*/ 17 w 4152"/>
                <a:gd name="T17" fmla="*/ 9 h 4388"/>
                <a:gd name="T18" fmla="*/ 15 w 4152"/>
                <a:gd name="T19" fmla="*/ 9 h 4388"/>
                <a:gd name="T20" fmla="*/ 15 w 4152"/>
                <a:gd name="T21" fmla="*/ 9 h 4388"/>
                <a:gd name="T22" fmla="*/ 15 w 4152"/>
                <a:gd name="T23" fmla="*/ 8 h 4388"/>
                <a:gd name="T24" fmla="*/ 14 w 4152"/>
                <a:gd name="T25" fmla="*/ 6 h 4388"/>
                <a:gd name="T26" fmla="*/ 13 w 4152"/>
                <a:gd name="T27" fmla="*/ 6 h 4388"/>
                <a:gd name="T28" fmla="*/ 13 w 4152"/>
                <a:gd name="T29" fmla="*/ 8 h 4388"/>
                <a:gd name="T30" fmla="*/ 13 w 4152"/>
                <a:gd name="T31" fmla="*/ 9 h 4388"/>
                <a:gd name="T32" fmla="*/ 13 w 4152"/>
                <a:gd name="T33" fmla="*/ 10 h 4388"/>
                <a:gd name="T34" fmla="*/ 13 w 4152"/>
                <a:gd name="T35" fmla="*/ 12 h 4388"/>
                <a:gd name="T36" fmla="*/ 12 w 4152"/>
                <a:gd name="T37" fmla="*/ 12 h 4388"/>
                <a:gd name="T38" fmla="*/ 12 w 4152"/>
                <a:gd name="T39" fmla="*/ 13 h 4388"/>
                <a:gd name="T40" fmla="*/ 15 w 4152"/>
                <a:gd name="T41" fmla="*/ 13 h 4388"/>
                <a:gd name="T42" fmla="*/ 16 w 4152"/>
                <a:gd name="T43" fmla="*/ 17 h 4388"/>
                <a:gd name="T44" fmla="*/ 14 w 4152"/>
                <a:gd name="T45" fmla="*/ 18 h 4388"/>
                <a:gd name="T46" fmla="*/ 11 w 4152"/>
                <a:gd name="T47" fmla="*/ 18 h 4388"/>
                <a:gd name="T48" fmla="*/ 9 w 4152"/>
                <a:gd name="T49" fmla="*/ 18 h 4388"/>
                <a:gd name="T50" fmla="*/ 6 w 4152"/>
                <a:gd name="T51" fmla="*/ 17 h 4388"/>
                <a:gd name="T52" fmla="*/ 5 w 4152"/>
                <a:gd name="T53" fmla="*/ 16 h 4388"/>
                <a:gd name="T54" fmla="*/ 5 w 4152"/>
                <a:gd name="T55" fmla="*/ 13 h 4388"/>
                <a:gd name="T56" fmla="*/ 9 w 4152"/>
                <a:gd name="T57" fmla="*/ 13 h 4388"/>
                <a:gd name="T58" fmla="*/ 11 w 4152"/>
                <a:gd name="T59" fmla="*/ 12 h 4388"/>
                <a:gd name="T60" fmla="*/ 9 w 4152"/>
                <a:gd name="T61" fmla="*/ 12 h 4388"/>
                <a:gd name="T62" fmla="*/ 9 w 4152"/>
                <a:gd name="T63" fmla="*/ 11 h 4388"/>
                <a:gd name="T64" fmla="*/ 9 w 4152"/>
                <a:gd name="T65" fmla="*/ 10 h 4388"/>
                <a:gd name="T66" fmla="*/ 8 w 4152"/>
                <a:gd name="T67" fmla="*/ 10 h 4388"/>
                <a:gd name="T68" fmla="*/ 7 w 4152"/>
                <a:gd name="T69" fmla="*/ 10 h 4388"/>
                <a:gd name="T70" fmla="*/ 5 w 4152"/>
                <a:gd name="T71" fmla="*/ 9 h 4388"/>
                <a:gd name="T72" fmla="*/ 5 w 4152"/>
                <a:gd name="T73" fmla="*/ 7 h 4388"/>
                <a:gd name="T74" fmla="*/ 3 w 4152"/>
                <a:gd name="T75" fmla="*/ 7 h 4388"/>
                <a:gd name="T76" fmla="*/ 2 w 4152"/>
                <a:gd name="T77" fmla="*/ 6 h 4388"/>
                <a:gd name="T78" fmla="*/ 1 w 4152"/>
                <a:gd name="T79" fmla="*/ 5 h 4388"/>
                <a:gd name="T80" fmla="*/ 1 w 4152"/>
                <a:gd name="T81" fmla="*/ 3 h 4388"/>
                <a:gd name="T82" fmla="*/ 3 w 4152"/>
                <a:gd name="T83" fmla="*/ 4 h 4388"/>
                <a:gd name="T84" fmla="*/ 3 w 4152"/>
                <a:gd name="T85" fmla="*/ 5 h 4388"/>
                <a:gd name="T86" fmla="*/ 4 w 4152"/>
                <a:gd name="T87" fmla="*/ 6 h 4388"/>
                <a:gd name="T88" fmla="*/ 5 w 4152"/>
                <a:gd name="T89" fmla="*/ 6 h 4388"/>
                <a:gd name="T90" fmla="*/ 7 w 4152"/>
                <a:gd name="T91" fmla="*/ 6 h 4388"/>
                <a:gd name="T92" fmla="*/ 8 w 4152"/>
                <a:gd name="T93" fmla="*/ 6 h 4388"/>
                <a:gd name="T94" fmla="*/ 8 w 4152"/>
                <a:gd name="T95" fmla="*/ 6 h 4388"/>
                <a:gd name="T96" fmla="*/ 8 w 4152"/>
                <a:gd name="T97" fmla="*/ 5 h 4388"/>
                <a:gd name="T98" fmla="*/ 7 w 4152"/>
                <a:gd name="T99" fmla="*/ 4 h 4388"/>
                <a:gd name="T100" fmla="*/ 5 w 4152"/>
                <a:gd name="T101" fmla="*/ 3 h 4388"/>
                <a:gd name="T102" fmla="*/ 4 w 4152"/>
                <a:gd name="T103" fmla="*/ 4 h 4388"/>
                <a:gd name="T104" fmla="*/ 3 w 4152"/>
                <a:gd name="T105" fmla="*/ 3 h 4388"/>
                <a:gd name="T106" fmla="*/ 3 w 4152"/>
                <a:gd name="T107" fmla="*/ 2 h 4388"/>
                <a:gd name="T108" fmla="*/ 3 w 4152"/>
                <a:gd name="T109" fmla="*/ 2 h 4388"/>
                <a:gd name="T110" fmla="*/ 5 w 4152"/>
                <a:gd name="T111" fmla="*/ 3 h 4388"/>
                <a:gd name="T112" fmla="*/ 7 w 4152"/>
                <a:gd name="T113" fmla="*/ 3 h 4388"/>
                <a:gd name="T114" fmla="*/ 8 w 4152"/>
                <a:gd name="T115" fmla="*/ 3 h 4388"/>
                <a:gd name="T116" fmla="*/ 9 w 4152"/>
                <a:gd name="T117" fmla="*/ 3 h 4388"/>
                <a:gd name="T118" fmla="*/ 9 w 4152"/>
                <a:gd name="T119" fmla="*/ 2 h 4388"/>
                <a:gd name="T120" fmla="*/ 10 w 4152"/>
                <a:gd name="T121" fmla="*/ 1 h 43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152" h="4388">
                  <a:moveTo>
                    <a:pt x="2811" y="115"/>
                  </a:moveTo>
                  <a:lnTo>
                    <a:pt x="2821" y="127"/>
                  </a:lnTo>
                  <a:lnTo>
                    <a:pt x="2827" y="138"/>
                  </a:lnTo>
                  <a:lnTo>
                    <a:pt x="2834" y="152"/>
                  </a:lnTo>
                  <a:lnTo>
                    <a:pt x="2838" y="166"/>
                  </a:lnTo>
                  <a:lnTo>
                    <a:pt x="2846" y="195"/>
                  </a:lnTo>
                  <a:lnTo>
                    <a:pt x="2852" y="226"/>
                  </a:lnTo>
                  <a:lnTo>
                    <a:pt x="2854" y="257"/>
                  </a:lnTo>
                  <a:lnTo>
                    <a:pt x="2854" y="288"/>
                  </a:lnTo>
                  <a:lnTo>
                    <a:pt x="2854" y="318"/>
                  </a:lnTo>
                  <a:lnTo>
                    <a:pt x="2854" y="347"/>
                  </a:lnTo>
                  <a:lnTo>
                    <a:pt x="2852" y="359"/>
                  </a:lnTo>
                  <a:lnTo>
                    <a:pt x="2850" y="372"/>
                  </a:lnTo>
                  <a:lnTo>
                    <a:pt x="2850" y="384"/>
                  </a:lnTo>
                  <a:lnTo>
                    <a:pt x="2852" y="396"/>
                  </a:lnTo>
                  <a:lnTo>
                    <a:pt x="2856" y="419"/>
                  </a:lnTo>
                  <a:lnTo>
                    <a:pt x="2866" y="442"/>
                  </a:lnTo>
                  <a:lnTo>
                    <a:pt x="2873" y="464"/>
                  </a:lnTo>
                  <a:lnTo>
                    <a:pt x="2883" y="487"/>
                  </a:lnTo>
                  <a:lnTo>
                    <a:pt x="2885" y="499"/>
                  </a:lnTo>
                  <a:lnTo>
                    <a:pt x="2887" y="513"/>
                  </a:lnTo>
                  <a:lnTo>
                    <a:pt x="2889" y="524"/>
                  </a:lnTo>
                  <a:lnTo>
                    <a:pt x="2889" y="538"/>
                  </a:lnTo>
                  <a:lnTo>
                    <a:pt x="2887" y="548"/>
                  </a:lnTo>
                  <a:lnTo>
                    <a:pt x="2885" y="555"/>
                  </a:lnTo>
                  <a:lnTo>
                    <a:pt x="2881" y="565"/>
                  </a:lnTo>
                  <a:lnTo>
                    <a:pt x="2875" y="573"/>
                  </a:lnTo>
                  <a:lnTo>
                    <a:pt x="2869" y="581"/>
                  </a:lnTo>
                  <a:lnTo>
                    <a:pt x="2864" y="589"/>
                  </a:lnTo>
                  <a:lnTo>
                    <a:pt x="2858" y="596"/>
                  </a:lnTo>
                  <a:lnTo>
                    <a:pt x="2852" y="604"/>
                  </a:lnTo>
                  <a:lnTo>
                    <a:pt x="2862" y="604"/>
                  </a:lnTo>
                  <a:lnTo>
                    <a:pt x="2871" y="602"/>
                  </a:lnTo>
                  <a:lnTo>
                    <a:pt x="2883" y="602"/>
                  </a:lnTo>
                  <a:lnTo>
                    <a:pt x="2895" y="600"/>
                  </a:lnTo>
                  <a:lnTo>
                    <a:pt x="2905" y="602"/>
                  </a:lnTo>
                  <a:lnTo>
                    <a:pt x="2916" y="602"/>
                  </a:lnTo>
                  <a:lnTo>
                    <a:pt x="2926" y="606"/>
                  </a:lnTo>
                  <a:lnTo>
                    <a:pt x="2934" y="612"/>
                  </a:lnTo>
                  <a:lnTo>
                    <a:pt x="2945" y="614"/>
                  </a:lnTo>
                  <a:lnTo>
                    <a:pt x="2955" y="616"/>
                  </a:lnTo>
                  <a:lnTo>
                    <a:pt x="2965" y="622"/>
                  </a:lnTo>
                  <a:lnTo>
                    <a:pt x="2975" y="628"/>
                  </a:lnTo>
                  <a:lnTo>
                    <a:pt x="2992" y="643"/>
                  </a:lnTo>
                  <a:lnTo>
                    <a:pt x="3010" y="659"/>
                  </a:lnTo>
                  <a:lnTo>
                    <a:pt x="3020" y="667"/>
                  </a:lnTo>
                  <a:lnTo>
                    <a:pt x="3029" y="672"/>
                  </a:lnTo>
                  <a:lnTo>
                    <a:pt x="3039" y="678"/>
                  </a:lnTo>
                  <a:lnTo>
                    <a:pt x="3049" y="682"/>
                  </a:lnTo>
                  <a:lnTo>
                    <a:pt x="3059" y="682"/>
                  </a:lnTo>
                  <a:lnTo>
                    <a:pt x="3070" y="680"/>
                  </a:lnTo>
                  <a:lnTo>
                    <a:pt x="3082" y="676"/>
                  </a:lnTo>
                  <a:lnTo>
                    <a:pt x="3094" y="669"/>
                  </a:lnTo>
                  <a:lnTo>
                    <a:pt x="3115" y="670"/>
                  </a:lnTo>
                  <a:lnTo>
                    <a:pt x="3135" y="672"/>
                  </a:lnTo>
                  <a:lnTo>
                    <a:pt x="3154" y="678"/>
                  </a:lnTo>
                  <a:lnTo>
                    <a:pt x="3174" y="684"/>
                  </a:lnTo>
                  <a:lnTo>
                    <a:pt x="3191" y="688"/>
                  </a:lnTo>
                  <a:lnTo>
                    <a:pt x="3211" y="692"/>
                  </a:lnTo>
                  <a:lnTo>
                    <a:pt x="3230" y="694"/>
                  </a:lnTo>
                  <a:lnTo>
                    <a:pt x="3250" y="692"/>
                  </a:lnTo>
                  <a:lnTo>
                    <a:pt x="3253" y="690"/>
                  </a:lnTo>
                  <a:lnTo>
                    <a:pt x="3257" y="692"/>
                  </a:lnTo>
                  <a:lnTo>
                    <a:pt x="3263" y="692"/>
                  </a:lnTo>
                  <a:lnTo>
                    <a:pt x="3267" y="694"/>
                  </a:lnTo>
                  <a:lnTo>
                    <a:pt x="3271" y="696"/>
                  </a:lnTo>
                  <a:lnTo>
                    <a:pt x="3275" y="698"/>
                  </a:lnTo>
                  <a:lnTo>
                    <a:pt x="3279" y="700"/>
                  </a:lnTo>
                  <a:lnTo>
                    <a:pt x="3285" y="702"/>
                  </a:lnTo>
                  <a:lnTo>
                    <a:pt x="3294" y="700"/>
                  </a:lnTo>
                  <a:lnTo>
                    <a:pt x="3304" y="698"/>
                  </a:lnTo>
                  <a:lnTo>
                    <a:pt x="3316" y="700"/>
                  </a:lnTo>
                  <a:lnTo>
                    <a:pt x="3326" y="702"/>
                  </a:lnTo>
                  <a:lnTo>
                    <a:pt x="3337" y="706"/>
                  </a:lnTo>
                  <a:lnTo>
                    <a:pt x="3347" y="711"/>
                  </a:lnTo>
                  <a:lnTo>
                    <a:pt x="3355" y="717"/>
                  </a:lnTo>
                  <a:lnTo>
                    <a:pt x="3365" y="723"/>
                  </a:lnTo>
                  <a:lnTo>
                    <a:pt x="3370" y="731"/>
                  </a:lnTo>
                  <a:lnTo>
                    <a:pt x="3374" y="737"/>
                  </a:lnTo>
                  <a:lnTo>
                    <a:pt x="3376" y="743"/>
                  </a:lnTo>
                  <a:lnTo>
                    <a:pt x="3378" y="750"/>
                  </a:lnTo>
                  <a:lnTo>
                    <a:pt x="3380" y="758"/>
                  </a:lnTo>
                  <a:lnTo>
                    <a:pt x="3382" y="764"/>
                  </a:lnTo>
                  <a:lnTo>
                    <a:pt x="3384" y="772"/>
                  </a:lnTo>
                  <a:lnTo>
                    <a:pt x="3386" y="780"/>
                  </a:lnTo>
                  <a:lnTo>
                    <a:pt x="3398" y="785"/>
                  </a:lnTo>
                  <a:lnTo>
                    <a:pt x="3406" y="793"/>
                  </a:lnTo>
                  <a:lnTo>
                    <a:pt x="3413" y="801"/>
                  </a:lnTo>
                  <a:lnTo>
                    <a:pt x="3419" y="811"/>
                  </a:lnTo>
                  <a:lnTo>
                    <a:pt x="3431" y="828"/>
                  </a:lnTo>
                  <a:lnTo>
                    <a:pt x="3439" y="848"/>
                  </a:lnTo>
                  <a:lnTo>
                    <a:pt x="3446" y="869"/>
                  </a:lnTo>
                  <a:lnTo>
                    <a:pt x="3456" y="889"/>
                  </a:lnTo>
                  <a:lnTo>
                    <a:pt x="3464" y="897"/>
                  </a:lnTo>
                  <a:lnTo>
                    <a:pt x="3470" y="906"/>
                  </a:lnTo>
                  <a:lnTo>
                    <a:pt x="3480" y="914"/>
                  </a:lnTo>
                  <a:lnTo>
                    <a:pt x="3489" y="922"/>
                  </a:lnTo>
                  <a:lnTo>
                    <a:pt x="3495" y="926"/>
                  </a:lnTo>
                  <a:lnTo>
                    <a:pt x="3503" y="930"/>
                  </a:lnTo>
                  <a:lnTo>
                    <a:pt x="3509" y="934"/>
                  </a:lnTo>
                  <a:lnTo>
                    <a:pt x="3517" y="938"/>
                  </a:lnTo>
                  <a:lnTo>
                    <a:pt x="3522" y="941"/>
                  </a:lnTo>
                  <a:lnTo>
                    <a:pt x="3528" y="945"/>
                  </a:lnTo>
                  <a:lnTo>
                    <a:pt x="3534" y="951"/>
                  </a:lnTo>
                  <a:lnTo>
                    <a:pt x="3540" y="959"/>
                  </a:lnTo>
                  <a:lnTo>
                    <a:pt x="3538" y="973"/>
                  </a:lnTo>
                  <a:lnTo>
                    <a:pt x="3536" y="984"/>
                  </a:lnTo>
                  <a:lnTo>
                    <a:pt x="3536" y="1000"/>
                  </a:lnTo>
                  <a:lnTo>
                    <a:pt x="3538" y="1014"/>
                  </a:lnTo>
                  <a:lnTo>
                    <a:pt x="3540" y="1027"/>
                  </a:lnTo>
                  <a:lnTo>
                    <a:pt x="3544" y="1039"/>
                  </a:lnTo>
                  <a:lnTo>
                    <a:pt x="3550" y="1051"/>
                  </a:lnTo>
                  <a:lnTo>
                    <a:pt x="3560" y="1062"/>
                  </a:lnTo>
                  <a:lnTo>
                    <a:pt x="3575" y="1076"/>
                  </a:lnTo>
                  <a:lnTo>
                    <a:pt x="3591" y="1092"/>
                  </a:lnTo>
                  <a:lnTo>
                    <a:pt x="3604" y="1109"/>
                  </a:lnTo>
                  <a:lnTo>
                    <a:pt x="3616" y="1129"/>
                  </a:lnTo>
                  <a:lnTo>
                    <a:pt x="3624" y="1148"/>
                  </a:lnTo>
                  <a:lnTo>
                    <a:pt x="3630" y="1170"/>
                  </a:lnTo>
                  <a:lnTo>
                    <a:pt x="3632" y="1193"/>
                  </a:lnTo>
                  <a:lnTo>
                    <a:pt x="3632" y="1216"/>
                  </a:lnTo>
                  <a:lnTo>
                    <a:pt x="3630" y="1226"/>
                  </a:lnTo>
                  <a:lnTo>
                    <a:pt x="3628" y="1238"/>
                  </a:lnTo>
                  <a:lnTo>
                    <a:pt x="3624" y="1248"/>
                  </a:lnTo>
                  <a:lnTo>
                    <a:pt x="3618" y="1255"/>
                  </a:lnTo>
                  <a:lnTo>
                    <a:pt x="3612" y="1265"/>
                  </a:lnTo>
                  <a:lnTo>
                    <a:pt x="3608" y="1273"/>
                  </a:lnTo>
                  <a:lnTo>
                    <a:pt x="3602" y="1283"/>
                  </a:lnTo>
                  <a:lnTo>
                    <a:pt x="3597" y="1290"/>
                  </a:lnTo>
                  <a:lnTo>
                    <a:pt x="3606" y="1308"/>
                  </a:lnTo>
                  <a:lnTo>
                    <a:pt x="3616" y="1326"/>
                  </a:lnTo>
                  <a:lnTo>
                    <a:pt x="3624" y="1341"/>
                  </a:lnTo>
                  <a:lnTo>
                    <a:pt x="3634" y="1359"/>
                  </a:lnTo>
                  <a:lnTo>
                    <a:pt x="3641" y="1376"/>
                  </a:lnTo>
                  <a:lnTo>
                    <a:pt x="3649" y="1394"/>
                  </a:lnTo>
                  <a:lnTo>
                    <a:pt x="3655" y="1411"/>
                  </a:lnTo>
                  <a:lnTo>
                    <a:pt x="3661" y="1429"/>
                  </a:lnTo>
                  <a:lnTo>
                    <a:pt x="3669" y="1439"/>
                  </a:lnTo>
                  <a:lnTo>
                    <a:pt x="3676" y="1448"/>
                  </a:lnTo>
                  <a:lnTo>
                    <a:pt x="3684" y="1458"/>
                  </a:lnTo>
                  <a:lnTo>
                    <a:pt x="3692" y="1468"/>
                  </a:lnTo>
                  <a:lnTo>
                    <a:pt x="3698" y="1480"/>
                  </a:lnTo>
                  <a:lnTo>
                    <a:pt x="3704" y="1489"/>
                  </a:lnTo>
                  <a:lnTo>
                    <a:pt x="3708" y="1501"/>
                  </a:lnTo>
                  <a:lnTo>
                    <a:pt x="3710" y="1515"/>
                  </a:lnTo>
                  <a:lnTo>
                    <a:pt x="3710" y="1517"/>
                  </a:lnTo>
                  <a:lnTo>
                    <a:pt x="3712" y="1520"/>
                  </a:lnTo>
                  <a:lnTo>
                    <a:pt x="3712" y="1524"/>
                  </a:lnTo>
                  <a:lnTo>
                    <a:pt x="3712" y="1528"/>
                  </a:lnTo>
                  <a:lnTo>
                    <a:pt x="3714" y="1532"/>
                  </a:lnTo>
                  <a:lnTo>
                    <a:pt x="3714" y="1536"/>
                  </a:lnTo>
                  <a:lnTo>
                    <a:pt x="3715" y="1538"/>
                  </a:lnTo>
                  <a:lnTo>
                    <a:pt x="3719" y="1542"/>
                  </a:lnTo>
                  <a:lnTo>
                    <a:pt x="3715" y="1544"/>
                  </a:lnTo>
                  <a:lnTo>
                    <a:pt x="3725" y="1554"/>
                  </a:lnTo>
                  <a:lnTo>
                    <a:pt x="3731" y="1565"/>
                  </a:lnTo>
                  <a:lnTo>
                    <a:pt x="3735" y="1577"/>
                  </a:lnTo>
                  <a:lnTo>
                    <a:pt x="3739" y="1589"/>
                  </a:lnTo>
                  <a:lnTo>
                    <a:pt x="3743" y="1614"/>
                  </a:lnTo>
                  <a:lnTo>
                    <a:pt x="3745" y="1639"/>
                  </a:lnTo>
                  <a:lnTo>
                    <a:pt x="3747" y="1653"/>
                  </a:lnTo>
                  <a:lnTo>
                    <a:pt x="3749" y="1665"/>
                  </a:lnTo>
                  <a:lnTo>
                    <a:pt x="3753" y="1676"/>
                  </a:lnTo>
                  <a:lnTo>
                    <a:pt x="3758" y="1688"/>
                  </a:lnTo>
                  <a:lnTo>
                    <a:pt x="3764" y="1698"/>
                  </a:lnTo>
                  <a:lnTo>
                    <a:pt x="3774" y="1708"/>
                  </a:lnTo>
                  <a:lnTo>
                    <a:pt x="3784" y="1715"/>
                  </a:lnTo>
                  <a:lnTo>
                    <a:pt x="3799" y="1721"/>
                  </a:lnTo>
                  <a:lnTo>
                    <a:pt x="3807" y="1727"/>
                  </a:lnTo>
                  <a:lnTo>
                    <a:pt x="3813" y="1735"/>
                  </a:lnTo>
                  <a:lnTo>
                    <a:pt x="3819" y="1745"/>
                  </a:lnTo>
                  <a:lnTo>
                    <a:pt x="3821" y="1752"/>
                  </a:lnTo>
                  <a:lnTo>
                    <a:pt x="3825" y="1774"/>
                  </a:lnTo>
                  <a:lnTo>
                    <a:pt x="3827" y="1793"/>
                  </a:lnTo>
                  <a:lnTo>
                    <a:pt x="3827" y="1803"/>
                  </a:lnTo>
                  <a:lnTo>
                    <a:pt x="3829" y="1813"/>
                  </a:lnTo>
                  <a:lnTo>
                    <a:pt x="3831" y="1823"/>
                  </a:lnTo>
                  <a:lnTo>
                    <a:pt x="3834" y="1830"/>
                  </a:lnTo>
                  <a:lnTo>
                    <a:pt x="3838" y="1836"/>
                  </a:lnTo>
                  <a:lnTo>
                    <a:pt x="3846" y="1842"/>
                  </a:lnTo>
                  <a:lnTo>
                    <a:pt x="3854" y="1846"/>
                  </a:lnTo>
                  <a:lnTo>
                    <a:pt x="3866" y="1848"/>
                  </a:lnTo>
                  <a:lnTo>
                    <a:pt x="3879" y="1848"/>
                  </a:lnTo>
                  <a:lnTo>
                    <a:pt x="3891" y="1844"/>
                  </a:lnTo>
                  <a:lnTo>
                    <a:pt x="3905" y="1840"/>
                  </a:lnTo>
                  <a:lnTo>
                    <a:pt x="3916" y="1836"/>
                  </a:lnTo>
                  <a:lnTo>
                    <a:pt x="3942" y="1823"/>
                  </a:lnTo>
                  <a:lnTo>
                    <a:pt x="3965" y="1811"/>
                  </a:lnTo>
                  <a:lnTo>
                    <a:pt x="3977" y="1807"/>
                  </a:lnTo>
                  <a:lnTo>
                    <a:pt x="3988" y="1803"/>
                  </a:lnTo>
                  <a:lnTo>
                    <a:pt x="4000" y="1801"/>
                  </a:lnTo>
                  <a:lnTo>
                    <a:pt x="4012" y="1799"/>
                  </a:lnTo>
                  <a:lnTo>
                    <a:pt x="4023" y="1801"/>
                  </a:lnTo>
                  <a:lnTo>
                    <a:pt x="4035" y="1807"/>
                  </a:lnTo>
                  <a:lnTo>
                    <a:pt x="4047" y="1813"/>
                  </a:lnTo>
                  <a:lnTo>
                    <a:pt x="4059" y="1825"/>
                  </a:lnTo>
                  <a:lnTo>
                    <a:pt x="4061" y="1832"/>
                  </a:lnTo>
                  <a:lnTo>
                    <a:pt x="4061" y="1838"/>
                  </a:lnTo>
                  <a:lnTo>
                    <a:pt x="4059" y="1846"/>
                  </a:lnTo>
                  <a:lnTo>
                    <a:pt x="4055" y="1852"/>
                  </a:lnTo>
                  <a:lnTo>
                    <a:pt x="4051" y="1858"/>
                  </a:lnTo>
                  <a:lnTo>
                    <a:pt x="4047" y="1866"/>
                  </a:lnTo>
                  <a:lnTo>
                    <a:pt x="4043" y="1871"/>
                  </a:lnTo>
                  <a:lnTo>
                    <a:pt x="4041" y="1879"/>
                  </a:lnTo>
                  <a:lnTo>
                    <a:pt x="4037" y="1881"/>
                  </a:lnTo>
                  <a:lnTo>
                    <a:pt x="4033" y="1883"/>
                  </a:lnTo>
                  <a:lnTo>
                    <a:pt x="4029" y="1885"/>
                  </a:lnTo>
                  <a:lnTo>
                    <a:pt x="4025" y="1887"/>
                  </a:lnTo>
                  <a:lnTo>
                    <a:pt x="4022" y="1891"/>
                  </a:lnTo>
                  <a:lnTo>
                    <a:pt x="4016" y="1893"/>
                  </a:lnTo>
                  <a:lnTo>
                    <a:pt x="4012" y="1895"/>
                  </a:lnTo>
                  <a:lnTo>
                    <a:pt x="4008" y="1899"/>
                  </a:lnTo>
                  <a:lnTo>
                    <a:pt x="4014" y="1899"/>
                  </a:lnTo>
                  <a:lnTo>
                    <a:pt x="4020" y="1899"/>
                  </a:lnTo>
                  <a:lnTo>
                    <a:pt x="4025" y="1897"/>
                  </a:lnTo>
                  <a:lnTo>
                    <a:pt x="4029" y="1893"/>
                  </a:lnTo>
                  <a:lnTo>
                    <a:pt x="4035" y="1889"/>
                  </a:lnTo>
                  <a:lnTo>
                    <a:pt x="4041" y="1885"/>
                  </a:lnTo>
                  <a:lnTo>
                    <a:pt x="4045" y="1883"/>
                  </a:lnTo>
                  <a:lnTo>
                    <a:pt x="4051" y="1881"/>
                  </a:lnTo>
                  <a:lnTo>
                    <a:pt x="4061" y="1879"/>
                  </a:lnTo>
                  <a:lnTo>
                    <a:pt x="4070" y="1875"/>
                  </a:lnTo>
                  <a:lnTo>
                    <a:pt x="4080" y="1873"/>
                  </a:lnTo>
                  <a:lnTo>
                    <a:pt x="4088" y="1869"/>
                  </a:lnTo>
                  <a:lnTo>
                    <a:pt x="4098" y="1869"/>
                  </a:lnTo>
                  <a:lnTo>
                    <a:pt x="4107" y="1869"/>
                  </a:lnTo>
                  <a:lnTo>
                    <a:pt x="4117" y="1871"/>
                  </a:lnTo>
                  <a:lnTo>
                    <a:pt x="4127" y="1875"/>
                  </a:lnTo>
                  <a:lnTo>
                    <a:pt x="4131" y="1883"/>
                  </a:lnTo>
                  <a:lnTo>
                    <a:pt x="4133" y="1891"/>
                  </a:lnTo>
                  <a:lnTo>
                    <a:pt x="4131" y="1899"/>
                  </a:lnTo>
                  <a:lnTo>
                    <a:pt x="4127" y="1906"/>
                  </a:lnTo>
                  <a:lnTo>
                    <a:pt x="4123" y="1914"/>
                  </a:lnTo>
                  <a:lnTo>
                    <a:pt x="4119" y="1922"/>
                  </a:lnTo>
                  <a:lnTo>
                    <a:pt x="4115" y="1930"/>
                  </a:lnTo>
                  <a:lnTo>
                    <a:pt x="4113" y="1938"/>
                  </a:lnTo>
                  <a:lnTo>
                    <a:pt x="4107" y="1947"/>
                  </a:lnTo>
                  <a:lnTo>
                    <a:pt x="4101" y="1957"/>
                  </a:lnTo>
                  <a:lnTo>
                    <a:pt x="4094" y="1967"/>
                  </a:lnTo>
                  <a:lnTo>
                    <a:pt x="4086" y="1975"/>
                  </a:lnTo>
                  <a:lnTo>
                    <a:pt x="4078" y="1981"/>
                  </a:lnTo>
                  <a:lnTo>
                    <a:pt x="4068" y="1986"/>
                  </a:lnTo>
                  <a:lnTo>
                    <a:pt x="4057" y="1992"/>
                  </a:lnTo>
                  <a:lnTo>
                    <a:pt x="4047" y="1994"/>
                  </a:lnTo>
                  <a:lnTo>
                    <a:pt x="4041" y="1994"/>
                  </a:lnTo>
                  <a:lnTo>
                    <a:pt x="4037" y="1994"/>
                  </a:lnTo>
                  <a:lnTo>
                    <a:pt x="4031" y="1994"/>
                  </a:lnTo>
                  <a:lnTo>
                    <a:pt x="4027" y="1994"/>
                  </a:lnTo>
                  <a:lnTo>
                    <a:pt x="4023" y="1996"/>
                  </a:lnTo>
                  <a:lnTo>
                    <a:pt x="4020" y="1998"/>
                  </a:lnTo>
                  <a:lnTo>
                    <a:pt x="4016" y="2000"/>
                  </a:lnTo>
                  <a:lnTo>
                    <a:pt x="4012" y="2002"/>
                  </a:lnTo>
                  <a:lnTo>
                    <a:pt x="4020" y="2006"/>
                  </a:lnTo>
                  <a:lnTo>
                    <a:pt x="4029" y="2008"/>
                  </a:lnTo>
                  <a:lnTo>
                    <a:pt x="4037" y="2010"/>
                  </a:lnTo>
                  <a:lnTo>
                    <a:pt x="4047" y="2012"/>
                  </a:lnTo>
                  <a:lnTo>
                    <a:pt x="4064" y="2012"/>
                  </a:lnTo>
                  <a:lnTo>
                    <a:pt x="4082" y="2010"/>
                  </a:lnTo>
                  <a:lnTo>
                    <a:pt x="4100" y="2008"/>
                  </a:lnTo>
                  <a:lnTo>
                    <a:pt x="4117" y="2008"/>
                  </a:lnTo>
                  <a:lnTo>
                    <a:pt x="4125" y="2008"/>
                  </a:lnTo>
                  <a:lnTo>
                    <a:pt x="4135" y="2012"/>
                  </a:lnTo>
                  <a:lnTo>
                    <a:pt x="4142" y="2014"/>
                  </a:lnTo>
                  <a:lnTo>
                    <a:pt x="4152" y="2020"/>
                  </a:lnTo>
                  <a:lnTo>
                    <a:pt x="4150" y="2033"/>
                  </a:lnTo>
                  <a:lnTo>
                    <a:pt x="4148" y="2045"/>
                  </a:lnTo>
                  <a:lnTo>
                    <a:pt x="4142" y="2057"/>
                  </a:lnTo>
                  <a:lnTo>
                    <a:pt x="4137" y="2066"/>
                  </a:lnTo>
                  <a:lnTo>
                    <a:pt x="4129" y="2076"/>
                  </a:lnTo>
                  <a:lnTo>
                    <a:pt x="4119" y="2086"/>
                  </a:lnTo>
                  <a:lnTo>
                    <a:pt x="4107" y="2094"/>
                  </a:lnTo>
                  <a:lnTo>
                    <a:pt x="4096" y="2099"/>
                  </a:lnTo>
                  <a:lnTo>
                    <a:pt x="4094" y="2096"/>
                  </a:lnTo>
                  <a:lnTo>
                    <a:pt x="4092" y="2099"/>
                  </a:lnTo>
                  <a:lnTo>
                    <a:pt x="4098" y="2103"/>
                  </a:lnTo>
                  <a:lnTo>
                    <a:pt x="4103" y="2109"/>
                  </a:lnTo>
                  <a:lnTo>
                    <a:pt x="4107" y="2115"/>
                  </a:lnTo>
                  <a:lnTo>
                    <a:pt x="4109" y="2125"/>
                  </a:lnTo>
                  <a:lnTo>
                    <a:pt x="4111" y="2133"/>
                  </a:lnTo>
                  <a:lnTo>
                    <a:pt x="4111" y="2142"/>
                  </a:lnTo>
                  <a:lnTo>
                    <a:pt x="4111" y="2150"/>
                  </a:lnTo>
                  <a:lnTo>
                    <a:pt x="4109" y="2158"/>
                  </a:lnTo>
                  <a:lnTo>
                    <a:pt x="4107" y="2164"/>
                  </a:lnTo>
                  <a:lnTo>
                    <a:pt x="4105" y="2170"/>
                  </a:lnTo>
                  <a:lnTo>
                    <a:pt x="4103" y="2174"/>
                  </a:lnTo>
                  <a:lnTo>
                    <a:pt x="4100" y="2179"/>
                  </a:lnTo>
                  <a:lnTo>
                    <a:pt x="4094" y="2183"/>
                  </a:lnTo>
                  <a:lnTo>
                    <a:pt x="4090" y="2187"/>
                  </a:lnTo>
                  <a:lnTo>
                    <a:pt x="4084" y="2191"/>
                  </a:lnTo>
                  <a:lnTo>
                    <a:pt x="4078" y="2193"/>
                  </a:lnTo>
                  <a:lnTo>
                    <a:pt x="4068" y="2197"/>
                  </a:lnTo>
                  <a:lnTo>
                    <a:pt x="4057" y="2201"/>
                  </a:lnTo>
                  <a:lnTo>
                    <a:pt x="4047" y="2201"/>
                  </a:lnTo>
                  <a:lnTo>
                    <a:pt x="4039" y="2199"/>
                  </a:lnTo>
                  <a:lnTo>
                    <a:pt x="4020" y="2193"/>
                  </a:lnTo>
                  <a:lnTo>
                    <a:pt x="4002" y="2185"/>
                  </a:lnTo>
                  <a:lnTo>
                    <a:pt x="3986" y="2176"/>
                  </a:lnTo>
                  <a:lnTo>
                    <a:pt x="3969" y="2166"/>
                  </a:lnTo>
                  <a:lnTo>
                    <a:pt x="3959" y="2162"/>
                  </a:lnTo>
                  <a:lnTo>
                    <a:pt x="3949" y="2160"/>
                  </a:lnTo>
                  <a:lnTo>
                    <a:pt x="3940" y="2156"/>
                  </a:lnTo>
                  <a:lnTo>
                    <a:pt x="3928" y="2156"/>
                  </a:lnTo>
                  <a:lnTo>
                    <a:pt x="3920" y="2156"/>
                  </a:lnTo>
                  <a:lnTo>
                    <a:pt x="3910" y="2152"/>
                  </a:lnTo>
                  <a:lnTo>
                    <a:pt x="3903" y="2150"/>
                  </a:lnTo>
                  <a:lnTo>
                    <a:pt x="3895" y="2146"/>
                  </a:lnTo>
                  <a:lnTo>
                    <a:pt x="3879" y="2135"/>
                  </a:lnTo>
                  <a:lnTo>
                    <a:pt x="3866" y="2121"/>
                  </a:lnTo>
                  <a:lnTo>
                    <a:pt x="3852" y="2107"/>
                  </a:lnTo>
                  <a:lnTo>
                    <a:pt x="3838" y="2092"/>
                  </a:lnTo>
                  <a:lnTo>
                    <a:pt x="3827" y="2076"/>
                  </a:lnTo>
                  <a:lnTo>
                    <a:pt x="3815" y="2061"/>
                  </a:lnTo>
                  <a:lnTo>
                    <a:pt x="3809" y="2059"/>
                  </a:lnTo>
                  <a:lnTo>
                    <a:pt x="3803" y="2057"/>
                  </a:lnTo>
                  <a:lnTo>
                    <a:pt x="3797" y="2057"/>
                  </a:lnTo>
                  <a:lnTo>
                    <a:pt x="3793" y="2057"/>
                  </a:lnTo>
                  <a:lnTo>
                    <a:pt x="3788" y="2057"/>
                  </a:lnTo>
                  <a:lnTo>
                    <a:pt x="3782" y="2057"/>
                  </a:lnTo>
                  <a:lnTo>
                    <a:pt x="3776" y="2059"/>
                  </a:lnTo>
                  <a:lnTo>
                    <a:pt x="3772" y="2061"/>
                  </a:lnTo>
                  <a:lnTo>
                    <a:pt x="3768" y="2066"/>
                  </a:lnTo>
                  <a:lnTo>
                    <a:pt x="3764" y="2072"/>
                  </a:lnTo>
                  <a:lnTo>
                    <a:pt x="3762" y="2078"/>
                  </a:lnTo>
                  <a:lnTo>
                    <a:pt x="3762" y="2082"/>
                  </a:lnTo>
                  <a:lnTo>
                    <a:pt x="3764" y="2094"/>
                  </a:lnTo>
                  <a:lnTo>
                    <a:pt x="3770" y="2103"/>
                  </a:lnTo>
                  <a:lnTo>
                    <a:pt x="3774" y="2113"/>
                  </a:lnTo>
                  <a:lnTo>
                    <a:pt x="3780" y="2123"/>
                  </a:lnTo>
                  <a:lnTo>
                    <a:pt x="3782" y="2133"/>
                  </a:lnTo>
                  <a:lnTo>
                    <a:pt x="3782" y="2144"/>
                  </a:lnTo>
                  <a:lnTo>
                    <a:pt x="3786" y="2152"/>
                  </a:lnTo>
                  <a:lnTo>
                    <a:pt x="3788" y="2160"/>
                  </a:lnTo>
                  <a:lnTo>
                    <a:pt x="3790" y="2168"/>
                  </a:lnTo>
                  <a:lnTo>
                    <a:pt x="3790" y="2176"/>
                  </a:lnTo>
                  <a:lnTo>
                    <a:pt x="3788" y="2191"/>
                  </a:lnTo>
                  <a:lnTo>
                    <a:pt x="3784" y="2205"/>
                  </a:lnTo>
                  <a:lnTo>
                    <a:pt x="3776" y="2220"/>
                  </a:lnTo>
                  <a:lnTo>
                    <a:pt x="3766" y="2234"/>
                  </a:lnTo>
                  <a:lnTo>
                    <a:pt x="3758" y="2248"/>
                  </a:lnTo>
                  <a:lnTo>
                    <a:pt x="3749" y="2259"/>
                  </a:lnTo>
                  <a:lnTo>
                    <a:pt x="3745" y="2261"/>
                  </a:lnTo>
                  <a:lnTo>
                    <a:pt x="3741" y="2263"/>
                  </a:lnTo>
                  <a:lnTo>
                    <a:pt x="3737" y="2265"/>
                  </a:lnTo>
                  <a:lnTo>
                    <a:pt x="3733" y="2265"/>
                  </a:lnTo>
                  <a:lnTo>
                    <a:pt x="3729" y="2267"/>
                  </a:lnTo>
                  <a:lnTo>
                    <a:pt x="3723" y="2265"/>
                  </a:lnTo>
                  <a:lnTo>
                    <a:pt x="3719" y="2265"/>
                  </a:lnTo>
                  <a:lnTo>
                    <a:pt x="3715" y="2261"/>
                  </a:lnTo>
                  <a:lnTo>
                    <a:pt x="3706" y="2252"/>
                  </a:lnTo>
                  <a:lnTo>
                    <a:pt x="3696" y="2242"/>
                  </a:lnTo>
                  <a:lnTo>
                    <a:pt x="3688" y="2232"/>
                  </a:lnTo>
                  <a:lnTo>
                    <a:pt x="3682" y="2220"/>
                  </a:lnTo>
                  <a:lnTo>
                    <a:pt x="3676" y="2209"/>
                  </a:lnTo>
                  <a:lnTo>
                    <a:pt x="3671" y="2197"/>
                  </a:lnTo>
                  <a:lnTo>
                    <a:pt x="3667" y="2185"/>
                  </a:lnTo>
                  <a:lnTo>
                    <a:pt x="3661" y="2174"/>
                  </a:lnTo>
                  <a:lnTo>
                    <a:pt x="3661" y="2146"/>
                  </a:lnTo>
                  <a:lnTo>
                    <a:pt x="3663" y="2119"/>
                  </a:lnTo>
                  <a:lnTo>
                    <a:pt x="3669" y="2094"/>
                  </a:lnTo>
                  <a:lnTo>
                    <a:pt x="3673" y="2066"/>
                  </a:lnTo>
                  <a:lnTo>
                    <a:pt x="3676" y="2041"/>
                  </a:lnTo>
                  <a:lnTo>
                    <a:pt x="3676" y="2016"/>
                  </a:lnTo>
                  <a:lnTo>
                    <a:pt x="3675" y="2002"/>
                  </a:lnTo>
                  <a:lnTo>
                    <a:pt x="3671" y="1990"/>
                  </a:lnTo>
                  <a:lnTo>
                    <a:pt x="3665" y="1977"/>
                  </a:lnTo>
                  <a:lnTo>
                    <a:pt x="3659" y="1963"/>
                  </a:lnTo>
                  <a:lnTo>
                    <a:pt x="3645" y="1953"/>
                  </a:lnTo>
                  <a:lnTo>
                    <a:pt x="3634" y="1940"/>
                  </a:lnTo>
                  <a:lnTo>
                    <a:pt x="3622" y="1926"/>
                  </a:lnTo>
                  <a:lnTo>
                    <a:pt x="3614" y="1912"/>
                  </a:lnTo>
                  <a:lnTo>
                    <a:pt x="3600" y="1883"/>
                  </a:lnTo>
                  <a:lnTo>
                    <a:pt x="3589" y="1850"/>
                  </a:lnTo>
                  <a:lnTo>
                    <a:pt x="3579" y="1817"/>
                  </a:lnTo>
                  <a:lnTo>
                    <a:pt x="3569" y="1784"/>
                  </a:lnTo>
                  <a:lnTo>
                    <a:pt x="3563" y="1768"/>
                  </a:lnTo>
                  <a:lnTo>
                    <a:pt x="3558" y="1751"/>
                  </a:lnTo>
                  <a:lnTo>
                    <a:pt x="3550" y="1737"/>
                  </a:lnTo>
                  <a:lnTo>
                    <a:pt x="3542" y="1721"/>
                  </a:lnTo>
                  <a:lnTo>
                    <a:pt x="3534" y="1706"/>
                  </a:lnTo>
                  <a:lnTo>
                    <a:pt x="3526" y="1688"/>
                  </a:lnTo>
                  <a:lnTo>
                    <a:pt x="3519" y="1671"/>
                  </a:lnTo>
                  <a:lnTo>
                    <a:pt x="3513" y="1653"/>
                  </a:lnTo>
                  <a:lnTo>
                    <a:pt x="3507" y="1635"/>
                  </a:lnTo>
                  <a:lnTo>
                    <a:pt x="3501" y="1618"/>
                  </a:lnTo>
                  <a:lnTo>
                    <a:pt x="3495" y="1600"/>
                  </a:lnTo>
                  <a:lnTo>
                    <a:pt x="3489" y="1581"/>
                  </a:lnTo>
                  <a:lnTo>
                    <a:pt x="3489" y="1567"/>
                  </a:lnTo>
                  <a:lnTo>
                    <a:pt x="3489" y="1554"/>
                  </a:lnTo>
                  <a:lnTo>
                    <a:pt x="3487" y="1542"/>
                  </a:lnTo>
                  <a:lnTo>
                    <a:pt x="3484" y="1530"/>
                  </a:lnTo>
                  <a:lnTo>
                    <a:pt x="3478" y="1519"/>
                  </a:lnTo>
                  <a:lnTo>
                    <a:pt x="3472" y="1509"/>
                  </a:lnTo>
                  <a:lnTo>
                    <a:pt x="3464" y="1499"/>
                  </a:lnTo>
                  <a:lnTo>
                    <a:pt x="3454" y="1489"/>
                  </a:lnTo>
                  <a:lnTo>
                    <a:pt x="3437" y="1470"/>
                  </a:lnTo>
                  <a:lnTo>
                    <a:pt x="3417" y="1452"/>
                  </a:lnTo>
                  <a:lnTo>
                    <a:pt x="3398" y="1435"/>
                  </a:lnTo>
                  <a:lnTo>
                    <a:pt x="3382" y="1417"/>
                  </a:lnTo>
                  <a:lnTo>
                    <a:pt x="3382" y="1409"/>
                  </a:lnTo>
                  <a:lnTo>
                    <a:pt x="3382" y="1402"/>
                  </a:lnTo>
                  <a:lnTo>
                    <a:pt x="3382" y="1394"/>
                  </a:lnTo>
                  <a:lnTo>
                    <a:pt x="3382" y="1384"/>
                  </a:lnTo>
                  <a:lnTo>
                    <a:pt x="3382" y="1376"/>
                  </a:lnTo>
                  <a:lnTo>
                    <a:pt x="3382" y="1368"/>
                  </a:lnTo>
                  <a:lnTo>
                    <a:pt x="3380" y="1359"/>
                  </a:lnTo>
                  <a:lnTo>
                    <a:pt x="3378" y="1351"/>
                  </a:lnTo>
                  <a:lnTo>
                    <a:pt x="3368" y="1361"/>
                  </a:lnTo>
                  <a:lnTo>
                    <a:pt x="3357" y="1368"/>
                  </a:lnTo>
                  <a:lnTo>
                    <a:pt x="3345" y="1376"/>
                  </a:lnTo>
                  <a:lnTo>
                    <a:pt x="3331" y="1380"/>
                  </a:lnTo>
                  <a:lnTo>
                    <a:pt x="3320" y="1384"/>
                  </a:lnTo>
                  <a:lnTo>
                    <a:pt x="3306" y="1384"/>
                  </a:lnTo>
                  <a:lnTo>
                    <a:pt x="3292" y="1384"/>
                  </a:lnTo>
                  <a:lnTo>
                    <a:pt x="3279" y="1382"/>
                  </a:lnTo>
                  <a:lnTo>
                    <a:pt x="3275" y="1388"/>
                  </a:lnTo>
                  <a:lnTo>
                    <a:pt x="3275" y="1394"/>
                  </a:lnTo>
                  <a:lnTo>
                    <a:pt x="3275" y="1402"/>
                  </a:lnTo>
                  <a:lnTo>
                    <a:pt x="3275" y="1407"/>
                  </a:lnTo>
                  <a:lnTo>
                    <a:pt x="3279" y="1413"/>
                  </a:lnTo>
                  <a:lnTo>
                    <a:pt x="3281" y="1421"/>
                  </a:lnTo>
                  <a:lnTo>
                    <a:pt x="3281" y="1427"/>
                  </a:lnTo>
                  <a:lnTo>
                    <a:pt x="3281" y="1435"/>
                  </a:lnTo>
                  <a:lnTo>
                    <a:pt x="3283" y="1442"/>
                  </a:lnTo>
                  <a:lnTo>
                    <a:pt x="3283" y="1448"/>
                  </a:lnTo>
                  <a:lnTo>
                    <a:pt x="3281" y="1456"/>
                  </a:lnTo>
                  <a:lnTo>
                    <a:pt x="3277" y="1462"/>
                  </a:lnTo>
                  <a:lnTo>
                    <a:pt x="3269" y="1474"/>
                  </a:lnTo>
                  <a:lnTo>
                    <a:pt x="3259" y="1483"/>
                  </a:lnTo>
                  <a:lnTo>
                    <a:pt x="3252" y="1495"/>
                  </a:lnTo>
                  <a:lnTo>
                    <a:pt x="3244" y="1507"/>
                  </a:lnTo>
                  <a:lnTo>
                    <a:pt x="3242" y="1513"/>
                  </a:lnTo>
                  <a:lnTo>
                    <a:pt x="3240" y="1519"/>
                  </a:lnTo>
                  <a:lnTo>
                    <a:pt x="3240" y="1526"/>
                  </a:lnTo>
                  <a:lnTo>
                    <a:pt x="3242" y="1534"/>
                  </a:lnTo>
                  <a:lnTo>
                    <a:pt x="3246" y="1546"/>
                  </a:lnTo>
                  <a:lnTo>
                    <a:pt x="3253" y="1558"/>
                  </a:lnTo>
                  <a:lnTo>
                    <a:pt x="3261" y="1569"/>
                  </a:lnTo>
                  <a:lnTo>
                    <a:pt x="3271" y="1581"/>
                  </a:lnTo>
                  <a:lnTo>
                    <a:pt x="3277" y="1595"/>
                  </a:lnTo>
                  <a:lnTo>
                    <a:pt x="3281" y="1608"/>
                  </a:lnTo>
                  <a:lnTo>
                    <a:pt x="3283" y="1614"/>
                  </a:lnTo>
                  <a:lnTo>
                    <a:pt x="3283" y="1622"/>
                  </a:lnTo>
                  <a:lnTo>
                    <a:pt x="3281" y="1628"/>
                  </a:lnTo>
                  <a:lnTo>
                    <a:pt x="3277" y="1635"/>
                  </a:lnTo>
                  <a:lnTo>
                    <a:pt x="3271" y="1645"/>
                  </a:lnTo>
                  <a:lnTo>
                    <a:pt x="3265" y="1655"/>
                  </a:lnTo>
                  <a:lnTo>
                    <a:pt x="3261" y="1665"/>
                  </a:lnTo>
                  <a:lnTo>
                    <a:pt x="3255" y="1673"/>
                  </a:lnTo>
                  <a:lnTo>
                    <a:pt x="3250" y="1682"/>
                  </a:lnTo>
                  <a:lnTo>
                    <a:pt x="3248" y="1692"/>
                  </a:lnTo>
                  <a:lnTo>
                    <a:pt x="3246" y="1704"/>
                  </a:lnTo>
                  <a:lnTo>
                    <a:pt x="3248" y="1713"/>
                  </a:lnTo>
                  <a:lnTo>
                    <a:pt x="3244" y="1719"/>
                  </a:lnTo>
                  <a:lnTo>
                    <a:pt x="3244" y="1727"/>
                  </a:lnTo>
                  <a:lnTo>
                    <a:pt x="3244" y="1733"/>
                  </a:lnTo>
                  <a:lnTo>
                    <a:pt x="3244" y="1739"/>
                  </a:lnTo>
                  <a:lnTo>
                    <a:pt x="3244" y="1747"/>
                  </a:lnTo>
                  <a:lnTo>
                    <a:pt x="3244" y="1752"/>
                  </a:lnTo>
                  <a:lnTo>
                    <a:pt x="3244" y="1760"/>
                  </a:lnTo>
                  <a:lnTo>
                    <a:pt x="3242" y="1766"/>
                  </a:lnTo>
                  <a:lnTo>
                    <a:pt x="3244" y="1791"/>
                  </a:lnTo>
                  <a:lnTo>
                    <a:pt x="3244" y="1815"/>
                  </a:lnTo>
                  <a:lnTo>
                    <a:pt x="3240" y="1838"/>
                  </a:lnTo>
                  <a:lnTo>
                    <a:pt x="3236" y="1862"/>
                  </a:lnTo>
                  <a:lnTo>
                    <a:pt x="3230" y="1883"/>
                  </a:lnTo>
                  <a:lnTo>
                    <a:pt x="3220" y="1905"/>
                  </a:lnTo>
                  <a:lnTo>
                    <a:pt x="3209" y="1924"/>
                  </a:lnTo>
                  <a:lnTo>
                    <a:pt x="3195" y="1942"/>
                  </a:lnTo>
                  <a:lnTo>
                    <a:pt x="3197" y="1945"/>
                  </a:lnTo>
                  <a:lnTo>
                    <a:pt x="3201" y="1949"/>
                  </a:lnTo>
                  <a:lnTo>
                    <a:pt x="3207" y="1951"/>
                  </a:lnTo>
                  <a:lnTo>
                    <a:pt x="3211" y="1953"/>
                  </a:lnTo>
                  <a:lnTo>
                    <a:pt x="3216" y="1955"/>
                  </a:lnTo>
                  <a:lnTo>
                    <a:pt x="3222" y="1957"/>
                  </a:lnTo>
                  <a:lnTo>
                    <a:pt x="3228" y="1959"/>
                  </a:lnTo>
                  <a:lnTo>
                    <a:pt x="3234" y="1961"/>
                  </a:lnTo>
                  <a:lnTo>
                    <a:pt x="3244" y="1971"/>
                  </a:lnTo>
                  <a:lnTo>
                    <a:pt x="3252" y="1983"/>
                  </a:lnTo>
                  <a:lnTo>
                    <a:pt x="3259" y="1992"/>
                  </a:lnTo>
                  <a:lnTo>
                    <a:pt x="3267" y="2004"/>
                  </a:lnTo>
                  <a:lnTo>
                    <a:pt x="3273" y="2014"/>
                  </a:lnTo>
                  <a:lnTo>
                    <a:pt x="3277" y="2025"/>
                  </a:lnTo>
                  <a:lnTo>
                    <a:pt x="3281" y="2039"/>
                  </a:lnTo>
                  <a:lnTo>
                    <a:pt x="3281" y="2051"/>
                  </a:lnTo>
                  <a:lnTo>
                    <a:pt x="3287" y="2064"/>
                  </a:lnTo>
                  <a:lnTo>
                    <a:pt x="3291" y="2078"/>
                  </a:lnTo>
                  <a:lnTo>
                    <a:pt x="3292" y="2094"/>
                  </a:lnTo>
                  <a:lnTo>
                    <a:pt x="3292" y="2111"/>
                  </a:lnTo>
                  <a:lnTo>
                    <a:pt x="3291" y="2127"/>
                  </a:lnTo>
                  <a:lnTo>
                    <a:pt x="3287" y="2142"/>
                  </a:lnTo>
                  <a:lnTo>
                    <a:pt x="3281" y="2156"/>
                  </a:lnTo>
                  <a:lnTo>
                    <a:pt x="3271" y="2168"/>
                  </a:lnTo>
                  <a:lnTo>
                    <a:pt x="3271" y="2174"/>
                  </a:lnTo>
                  <a:lnTo>
                    <a:pt x="3269" y="2179"/>
                  </a:lnTo>
                  <a:lnTo>
                    <a:pt x="3267" y="2185"/>
                  </a:lnTo>
                  <a:lnTo>
                    <a:pt x="3265" y="2191"/>
                  </a:lnTo>
                  <a:lnTo>
                    <a:pt x="3265" y="2197"/>
                  </a:lnTo>
                  <a:lnTo>
                    <a:pt x="3263" y="2203"/>
                  </a:lnTo>
                  <a:lnTo>
                    <a:pt x="3265" y="2209"/>
                  </a:lnTo>
                  <a:lnTo>
                    <a:pt x="3267" y="2213"/>
                  </a:lnTo>
                  <a:lnTo>
                    <a:pt x="3273" y="2224"/>
                  </a:lnTo>
                  <a:lnTo>
                    <a:pt x="3279" y="2234"/>
                  </a:lnTo>
                  <a:lnTo>
                    <a:pt x="3287" y="2246"/>
                  </a:lnTo>
                  <a:lnTo>
                    <a:pt x="3294" y="2257"/>
                  </a:lnTo>
                  <a:lnTo>
                    <a:pt x="3300" y="2269"/>
                  </a:lnTo>
                  <a:lnTo>
                    <a:pt x="3304" y="2281"/>
                  </a:lnTo>
                  <a:lnTo>
                    <a:pt x="3306" y="2287"/>
                  </a:lnTo>
                  <a:lnTo>
                    <a:pt x="3306" y="2294"/>
                  </a:lnTo>
                  <a:lnTo>
                    <a:pt x="3304" y="2300"/>
                  </a:lnTo>
                  <a:lnTo>
                    <a:pt x="3302" y="2308"/>
                  </a:lnTo>
                  <a:lnTo>
                    <a:pt x="3298" y="2320"/>
                  </a:lnTo>
                  <a:lnTo>
                    <a:pt x="3292" y="2331"/>
                  </a:lnTo>
                  <a:lnTo>
                    <a:pt x="3287" y="2341"/>
                  </a:lnTo>
                  <a:lnTo>
                    <a:pt x="3281" y="2351"/>
                  </a:lnTo>
                  <a:lnTo>
                    <a:pt x="3275" y="2363"/>
                  </a:lnTo>
                  <a:lnTo>
                    <a:pt x="3271" y="2374"/>
                  </a:lnTo>
                  <a:lnTo>
                    <a:pt x="3269" y="2386"/>
                  </a:lnTo>
                  <a:lnTo>
                    <a:pt x="3269" y="2400"/>
                  </a:lnTo>
                  <a:lnTo>
                    <a:pt x="3269" y="2404"/>
                  </a:lnTo>
                  <a:lnTo>
                    <a:pt x="3269" y="2409"/>
                  </a:lnTo>
                  <a:lnTo>
                    <a:pt x="3269" y="2415"/>
                  </a:lnTo>
                  <a:lnTo>
                    <a:pt x="3267" y="2421"/>
                  </a:lnTo>
                  <a:lnTo>
                    <a:pt x="3265" y="2427"/>
                  </a:lnTo>
                  <a:lnTo>
                    <a:pt x="3263" y="2431"/>
                  </a:lnTo>
                  <a:lnTo>
                    <a:pt x="3259" y="2437"/>
                  </a:lnTo>
                  <a:lnTo>
                    <a:pt x="3253" y="2441"/>
                  </a:lnTo>
                  <a:lnTo>
                    <a:pt x="3259" y="2452"/>
                  </a:lnTo>
                  <a:lnTo>
                    <a:pt x="3261" y="2462"/>
                  </a:lnTo>
                  <a:lnTo>
                    <a:pt x="3261" y="2474"/>
                  </a:lnTo>
                  <a:lnTo>
                    <a:pt x="3261" y="2484"/>
                  </a:lnTo>
                  <a:lnTo>
                    <a:pt x="3257" y="2505"/>
                  </a:lnTo>
                  <a:lnTo>
                    <a:pt x="3252" y="2526"/>
                  </a:lnTo>
                  <a:lnTo>
                    <a:pt x="3248" y="2548"/>
                  </a:lnTo>
                  <a:lnTo>
                    <a:pt x="3246" y="2567"/>
                  </a:lnTo>
                  <a:lnTo>
                    <a:pt x="3248" y="2577"/>
                  </a:lnTo>
                  <a:lnTo>
                    <a:pt x="3252" y="2587"/>
                  </a:lnTo>
                  <a:lnTo>
                    <a:pt x="3257" y="2597"/>
                  </a:lnTo>
                  <a:lnTo>
                    <a:pt x="3265" y="2606"/>
                  </a:lnTo>
                  <a:lnTo>
                    <a:pt x="3267" y="2614"/>
                  </a:lnTo>
                  <a:lnTo>
                    <a:pt x="3271" y="2622"/>
                  </a:lnTo>
                  <a:lnTo>
                    <a:pt x="3271" y="2630"/>
                  </a:lnTo>
                  <a:lnTo>
                    <a:pt x="3273" y="2640"/>
                  </a:lnTo>
                  <a:lnTo>
                    <a:pt x="3271" y="2647"/>
                  </a:lnTo>
                  <a:lnTo>
                    <a:pt x="3271" y="2657"/>
                  </a:lnTo>
                  <a:lnTo>
                    <a:pt x="3267" y="2665"/>
                  </a:lnTo>
                  <a:lnTo>
                    <a:pt x="3265" y="2675"/>
                  </a:lnTo>
                  <a:lnTo>
                    <a:pt x="3269" y="2696"/>
                  </a:lnTo>
                  <a:lnTo>
                    <a:pt x="3271" y="2716"/>
                  </a:lnTo>
                  <a:lnTo>
                    <a:pt x="3271" y="2737"/>
                  </a:lnTo>
                  <a:lnTo>
                    <a:pt x="3273" y="2757"/>
                  </a:lnTo>
                  <a:lnTo>
                    <a:pt x="3273" y="2778"/>
                  </a:lnTo>
                  <a:lnTo>
                    <a:pt x="3277" y="2797"/>
                  </a:lnTo>
                  <a:lnTo>
                    <a:pt x="3281" y="2817"/>
                  </a:lnTo>
                  <a:lnTo>
                    <a:pt x="3287" y="2838"/>
                  </a:lnTo>
                  <a:lnTo>
                    <a:pt x="3285" y="2848"/>
                  </a:lnTo>
                  <a:lnTo>
                    <a:pt x="3281" y="2858"/>
                  </a:lnTo>
                  <a:lnTo>
                    <a:pt x="3277" y="2868"/>
                  </a:lnTo>
                  <a:lnTo>
                    <a:pt x="3271" y="2877"/>
                  </a:lnTo>
                  <a:lnTo>
                    <a:pt x="3265" y="2885"/>
                  </a:lnTo>
                  <a:lnTo>
                    <a:pt x="3261" y="2895"/>
                  </a:lnTo>
                  <a:lnTo>
                    <a:pt x="3257" y="2903"/>
                  </a:lnTo>
                  <a:lnTo>
                    <a:pt x="3253" y="2914"/>
                  </a:lnTo>
                  <a:lnTo>
                    <a:pt x="3242" y="2930"/>
                  </a:lnTo>
                  <a:lnTo>
                    <a:pt x="3228" y="2946"/>
                  </a:lnTo>
                  <a:lnTo>
                    <a:pt x="3214" y="2961"/>
                  </a:lnTo>
                  <a:lnTo>
                    <a:pt x="3197" y="2977"/>
                  </a:lnTo>
                  <a:lnTo>
                    <a:pt x="3179" y="2990"/>
                  </a:lnTo>
                  <a:lnTo>
                    <a:pt x="3160" y="3000"/>
                  </a:lnTo>
                  <a:lnTo>
                    <a:pt x="3150" y="3006"/>
                  </a:lnTo>
                  <a:lnTo>
                    <a:pt x="3140" y="3008"/>
                  </a:lnTo>
                  <a:lnTo>
                    <a:pt x="3131" y="3010"/>
                  </a:lnTo>
                  <a:lnTo>
                    <a:pt x="3119" y="3012"/>
                  </a:lnTo>
                  <a:lnTo>
                    <a:pt x="3111" y="3016"/>
                  </a:lnTo>
                  <a:lnTo>
                    <a:pt x="3103" y="3020"/>
                  </a:lnTo>
                  <a:lnTo>
                    <a:pt x="3096" y="3024"/>
                  </a:lnTo>
                  <a:lnTo>
                    <a:pt x="3088" y="3024"/>
                  </a:lnTo>
                  <a:lnTo>
                    <a:pt x="3070" y="3024"/>
                  </a:lnTo>
                  <a:lnTo>
                    <a:pt x="3055" y="3020"/>
                  </a:lnTo>
                  <a:lnTo>
                    <a:pt x="3037" y="3016"/>
                  </a:lnTo>
                  <a:lnTo>
                    <a:pt x="3022" y="3012"/>
                  </a:lnTo>
                  <a:lnTo>
                    <a:pt x="3004" y="3010"/>
                  </a:lnTo>
                  <a:lnTo>
                    <a:pt x="2986" y="3012"/>
                  </a:lnTo>
                  <a:lnTo>
                    <a:pt x="2986" y="3016"/>
                  </a:lnTo>
                  <a:lnTo>
                    <a:pt x="2984" y="3018"/>
                  </a:lnTo>
                  <a:lnTo>
                    <a:pt x="2981" y="3018"/>
                  </a:lnTo>
                  <a:lnTo>
                    <a:pt x="2977" y="3020"/>
                  </a:lnTo>
                  <a:lnTo>
                    <a:pt x="2975" y="3018"/>
                  </a:lnTo>
                  <a:lnTo>
                    <a:pt x="2971" y="3018"/>
                  </a:lnTo>
                  <a:lnTo>
                    <a:pt x="2967" y="3020"/>
                  </a:lnTo>
                  <a:lnTo>
                    <a:pt x="2965" y="3022"/>
                  </a:lnTo>
                  <a:lnTo>
                    <a:pt x="2959" y="3026"/>
                  </a:lnTo>
                  <a:lnTo>
                    <a:pt x="2951" y="3027"/>
                  </a:lnTo>
                  <a:lnTo>
                    <a:pt x="2945" y="3029"/>
                  </a:lnTo>
                  <a:lnTo>
                    <a:pt x="2940" y="3033"/>
                  </a:lnTo>
                  <a:lnTo>
                    <a:pt x="2932" y="3035"/>
                  </a:lnTo>
                  <a:lnTo>
                    <a:pt x="2926" y="3037"/>
                  </a:lnTo>
                  <a:lnTo>
                    <a:pt x="2920" y="3043"/>
                  </a:lnTo>
                  <a:lnTo>
                    <a:pt x="2916" y="3049"/>
                  </a:lnTo>
                  <a:lnTo>
                    <a:pt x="2912" y="3043"/>
                  </a:lnTo>
                  <a:lnTo>
                    <a:pt x="2908" y="3047"/>
                  </a:lnTo>
                  <a:lnTo>
                    <a:pt x="2906" y="3049"/>
                  </a:lnTo>
                  <a:lnTo>
                    <a:pt x="2906" y="3053"/>
                  </a:lnTo>
                  <a:lnTo>
                    <a:pt x="2906" y="3057"/>
                  </a:lnTo>
                  <a:lnTo>
                    <a:pt x="2906" y="3061"/>
                  </a:lnTo>
                  <a:lnTo>
                    <a:pt x="2906" y="3065"/>
                  </a:lnTo>
                  <a:lnTo>
                    <a:pt x="2906" y="3070"/>
                  </a:lnTo>
                  <a:lnTo>
                    <a:pt x="2906" y="3074"/>
                  </a:lnTo>
                  <a:lnTo>
                    <a:pt x="2914" y="3080"/>
                  </a:lnTo>
                  <a:lnTo>
                    <a:pt x="2924" y="3088"/>
                  </a:lnTo>
                  <a:lnTo>
                    <a:pt x="2934" y="3096"/>
                  </a:lnTo>
                  <a:lnTo>
                    <a:pt x="2944" y="3102"/>
                  </a:lnTo>
                  <a:lnTo>
                    <a:pt x="2953" y="3109"/>
                  </a:lnTo>
                  <a:lnTo>
                    <a:pt x="2959" y="3117"/>
                  </a:lnTo>
                  <a:lnTo>
                    <a:pt x="2965" y="3127"/>
                  </a:lnTo>
                  <a:lnTo>
                    <a:pt x="2969" y="3139"/>
                  </a:lnTo>
                  <a:lnTo>
                    <a:pt x="2969" y="3148"/>
                  </a:lnTo>
                  <a:lnTo>
                    <a:pt x="2967" y="3156"/>
                  </a:lnTo>
                  <a:lnTo>
                    <a:pt x="2963" y="3166"/>
                  </a:lnTo>
                  <a:lnTo>
                    <a:pt x="2959" y="3174"/>
                  </a:lnTo>
                  <a:lnTo>
                    <a:pt x="2955" y="3182"/>
                  </a:lnTo>
                  <a:lnTo>
                    <a:pt x="2953" y="3189"/>
                  </a:lnTo>
                  <a:lnTo>
                    <a:pt x="2949" y="3199"/>
                  </a:lnTo>
                  <a:lnTo>
                    <a:pt x="2949" y="3209"/>
                  </a:lnTo>
                  <a:lnTo>
                    <a:pt x="2955" y="3213"/>
                  </a:lnTo>
                  <a:lnTo>
                    <a:pt x="3000" y="3217"/>
                  </a:lnTo>
                  <a:lnTo>
                    <a:pt x="3043" y="3219"/>
                  </a:lnTo>
                  <a:lnTo>
                    <a:pt x="3086" y="3221"/>
                  </a:lnTo>
                  <a:lnTo>
                    <a:pt x="3129" y="3222"/>
                  </a:lnTo>
                  <a:lnTo>
                    <a:pt x="3172" y="3222"/>
                  </a:lnTo>
                  <a:lnTo>
                    <a:pt x="3214" y="3222"/>
                  </a:lnTo>
                  <a:lnTo>
                    <a:pt x="3257" y="3221"/>
                  </a:lnTo>
                  <a:lnTo>
                    <a:pt x="3298" y="3219"/>
                  </a:lnTo>
                  <a:lnTo>
                    <a:pt x="3331" y="3222"/>
                  </a:lnTo>
                  <a:lnTo>
                    <a:pt x="3365" y="3224"/>
                  </a:lnTo>
                  <a:lnTo>
                    <a:pt x="3398" y="3226"/>
                  </a:lnTo>
                  <a:lnTo>
                    <a:pt x="3431" y="3226"/>
                  </a:lnTo>
                  <a:lnTo>
                    <a:pt x="3466" y="3226"/>
                  </a:lnTo>
                  <a:lnTo>
                    <a:pt x="3501" y="3226"/>
                  </a:lnTo>
                  <a:lnTo>
                    <a:pt x="3536" y="3228"/>
                  </a:lnTo>
                  <a:lnTo>
                    <a:pt x="3569" y="3234"/>
                  </a:lnTo>
                  <a:lnTo>
                    <a:pt x="3599" y="3236"/>
                  </a:lnTo>
                  <a:lnTo>
                    <a:pt x="3626" y="3240"/>
                  </a:lnTo>
                  <a:lnTo>
                    <a:pt x="3653" y="3244"/>
                  </a:lnTo>
                  <a:lnTo>
                    <a:pt x="3680" y="3248"/>
                  </a:lnTo>
                  <a:lnTo>
                    <a:pt x="3708" y="3250"/>
                  </a:lnTo>
                  <a:lnTo>
                    <a:pt x="3735" y="3252"/>
                  </a:lnTo>
                  <a:lnTo>
                    <a:pt x="3760" y="3250"/>
                  </a:lnTo>
                  <a:lnTo>
                    <a:pt x="3786" y="3246"/>
                  </a:lnTo>
                  <a:lnTo>
                    <a:pt x="3801" y="3242"/>
                  </a:lnTo>
                  <a:lnTo>
                    <a:pt x="3817" y="3240"/>
                  </a:lnTo>
                  <a:lnTo>
                    <a:pt x="3832" y="3240"/>
                  </a:lnTo>
                  <a:lnTo>
                    <a:pt x="3848" y="3240"/>
                  </a:lnTo>
                  <a:lnTo>
                    <a:pt x="3864" y="3240"/>
                  </a:lnTo>
                  <a:lnTo>
                    <a:pt x="3879" y="3242"/>
                  </a:lnTo>
                  <a:lnTo>
                    <a:pt x="3895" y="3240"/>
                  </a:lnTo>
                  <a:lnTo>
                    <a:pt x="3908" y="3238"/>
                  </a:lnTo>
                  <a:lnTo>
                    <a:pt x="3924" y="3252"/>
                  </a:lnTo>
                  <a:lnTo>
                    <a:pt x="3938" y="3265"/>
                  </a:lnTo>
                  <a:lnTo>
                    <a:pt x="3949" y="3281"/>
                  </a:lnTo>
                  <a:lnTo>
                    <a:pt x="3959" y="3298"/>
                  </a:lnTo>
                  <a:lnTo>
                    <a:pt x="3967" y="3316"/>
                  </a:lnTo>
                  <a:lnTo>
                    <a:pt x="3973" y="3334"/>
                  </a:lnTo>
                  <a:lnTo>
                    <a:pt x="3981" y="3353"/>
                  </a:lnTo>
                  <a:lnTo>
                    <a:pt x="3986" y="3371"/>
                  </a:lnTo>
                  <a:lnTo>
                    <a:pt x="3981" y="3415"/>
                  </a:lnTo>
                  <a:lnTo>
                    <a:pt x="3975" y="3460"/>
                  </a:lnTo>
                  <a:lnTo>
                    <a:pt x="3969" y="3503"/>
                  </a:lnTo>
                  <a:lnTo>
                    <a:pt x="3965" y="3546"/>
                  </a:lnTo>
                  <a:lnTo>
                    <a:pt x="3961" y="3591"/>
                  </a:lnTo>
                  <a:lnTo>
                    <a:pt x="3957" y="3634"/>
                  </a:lnTo>
                  <a:lnTo>
                    <a:pt x="3957" y="3679"/>
                  </a:lnTo>
                  <a:lnTo>
                    <a:pt x="3959" y="3725"/>
                  </a:lnTo>
                  <a:lnTo>
                    <a:pt x="3953" y="3792"/>
                  </a:lnTo>
                  <a:lnTo>
                    <a:pt x="3947" y="3856"/>
                  </a:lnTo>
                  <a:lnTo>
                    <a:pt x="3944" y="3922"/>
                  </a:lnTo>
                  <a:lnTo>
                    <a:pt x="3940" y="3987"/>
                  </a:lnTo>
                  <a:lnTo>
                    <a:pt x="3936" y="4053"/>
                  </a:lnTo>
                  <a:lnTo>
                    <a:pt x="3932" y="4119"/>
                  </a:lnTo>
                  <a:lnTo>
                    <a:pt x="3928" y="4187"/>
                  </a:lnTo>
                  <a:lnTo>
                    <a:pt x="3924" y="4256"/>
                  </a:lnTo>
                  <a:lnTo>
                    <a:pt x="3916" y="4269"/>
                  </a:lnTo>
                  <a:lnTo>
                    <a:pt x="3907" y="4283"/>
                  </a:lnTo>
                  <a:lnTo>
                    <a:pt x="3895" y="4295"/>
                  </a:lnTo>
                  <a:lnTo>
                    <a:pt x="3883" y="4304"/>
                  </a:lnTo>
                  <a:lnTo>
                    <a:pt x="3869" y="4314"/>
                  </a:lnTo>
                  <a:lnTo>
                    <a:pt x="3856" y="4320"/>
                  </a:lnTo>
                  <a:lnTo>
                    <a:pt x="3840" y="4324"/>
                  </a:lnTo>
                  <a:lnTo>
                    <a:pt x="3825" y="4326"/>
                  </a:lnTo>
                  <a:lnTo>
                    <a:pt x="3815" y="4332"/>
                  </a:lnTo>
                  <a:lnTo>
                    <a:pt x="3803" y="4334"/>
                  </a:lnTo>
                  <a:lnTo>
                    <a:pt x="3793" y="4336"/>
                  </a:lnTo>
                  <a:lnTo>
                    <a:pt x="3782" y="4338"/>
                  </a:lnTo>
                  <a:lnTo>
                    <a:pt x="3770" y="4338"/>
                  </a:lnTo>
                  <a:lnTo>
                    <a:pt x="3758" y="4340"/>
                  </a:lnTo>
                  <a:lnTo>
                    <a:pt x="3747" y="4340"/>
                  </a:lnTo>
                  <a:lnTo>
                    <a:pt x="3737" y="4343"/>
                  </a:lnTo>
                  <a:lnTo>
                    <a:pt x="3723" y="4347"/>
                  </a:lnTo>
                  <a:lnTo>
                    <a:pt x="3710" y="4351"/>
                  </a:lnTo>
                  <a:lnTo>
                    <a:pt x="3696" y="4353"/>
                  </a:lnTo>
                  <a:lnTo>
                    <a:pt x="3684" y="4355"/>
                  </a:lnTo>
                  <a:lnTo>
                    <a:pt x="3671" y="4357"/>
                  </a:lnTo>
                  <a:lnTo>
                    <a:pt x="3657" y="4357"/>
                  </a:lnTo>
                  <a:lnTo>
                    <a:pt x="3643" y="4357"/>
                  </a:lnTo>
                  <a:lnTo>
                    <a:pt x="3630" y="4357"/>
                  </a:lnTo>
                  <a:lnTo>
                    <a:pt x="3604" y="4357"/>
                  </a:lnTo>
                  <a:lnTo>
                    <a:pt x="3581" y="4355"/>
                  </a:lnTo>
                  <a:lnTo>
                    <a:pt x="3556" y="4355"/>
                  </a:lnTo>
                  <a:lnTo>
                    <a:pt x="3532" y="4355"/>
                  </a:lnTo>
                  <a:lnTo>
                    <a:pt x="3507" y="4355"/>
                  </a:lnTo>
                  <a:lnTo>
                    <a:pt x="3482" y="4355"/>
                  </a:lnTo>
                  <a:lnTo>
                    <a:pt x="3456" y="4351"/>
                  </a:lnTo>
                  <a:lnTo>
                    <a:pt x="3431" y="4347"/>
                  </a:lnTo>
                  <a:lnTo>
                    <a:pt x="3417" y="4353"/>
                  </a:lnTo>
                  <a:lnTo>
                    <a:pt x="3402" y="4357"/>
                  </a:lnTo>
                  <a:lnTo>
                    <a:pt x="3386" y="4361"/>
                  </a:lnTo>
                  <a:lnTo>
                    <a:pt x="3370" y="4365"/>
                  </a:lnTo>
                  <a:lnTo>
                    <a:pt x="3355" y="4367"/>
                  </a:lnTo>
                  <a:lnTo>
                    <a:pt x="3339" y="4369"/>
                  </a:lnTo>
                  <a:lnTo>
                    <a:pt x="3324" y="4371"/>
                  </a:lnTo>
                  <a:lnTo>
                    <a:pt x="3306" y="4373"/>
                  </a:lnTo>
                  <a:lnTo>
                    <a:pt x="3281" y="4371"/>
                  </a:lnTo>
                  <a:lnTo>
                    <a:pt x="3255" y="4371"/>
                  </a:lnTo>
                  <a:lnTo>
                    <a:pt x="3230" y="4371"/>
                  </a:lnTo>
                  <a:lnTo>
                    <a:pt x="3205" y="4373"/>
                  </a:lnTo>
                  <a:lnTo>
                    <a:pt x="3179" y="4373"/>
                  </a:lnTo>
                  <a:lnTo>
                    <a:pt x="3154" y="4373"/>
                  </a:lnTo>
                  <a:lnTo>
                    <a:pt x="3140" y="4371"/>
                  </a:lnTo>
                  <a:lnTo>
                    <a:pt x="3129" y="4369"/>
                  </a:lnTo>
                  <a:lnTo>
                    <a:pt x="3117" y="4365"/>
                  </a:lnTo>
                  <a:lnTo>
                    <a:pt x="3103" y="4361"/>
                  </a:lnTo>
                  <a:lnTo>
                    <a:pt x="3086" y="4359"/>
                  </a:lnTo>
                  <a:lnTo>
                    <a:pt x="3066" y="4361"/>
                  </a:lnTo>
                  <a:lnTo>
                    <a:pt x="3047" y="4361"/>
                  </a:lnTo>
                  <a:lnTo>
                    <a:pt x="3025" y="4363"/>
                  </a:lnTo>
                  <a:lnTo>
                    <a:pt x="3006" y="4365"/>
                  </a:lnTo>
                  <a:lnTo>
                    <a:pt x="2986" y="4367"/>
                  </a:lnTo>
                  <a:lnTo>
                    <a:pt x="2967" y="4371"/>
                  </a:lnTo>
                  <a:lnTo>
                    <a:pt x="2947" y="4373"/>
                  </a:lnTo>
                  <a:lnTo>
                    <a:pt x="2938" y="4381"/>
                  </a:lnTo>
                  <a:lnTo>
                    <a:pt x="2910" y="4386"/>
                  </a:lnTo>
                  <a:lnTo>
                    <a:pt x="2885" y="4388"/>
                  </a:lnTo>
                  <a:lnTo>
                    <a:pt x="2858" y="4388"/>
                  </a:lnTo>
                  <a:lnTo>
                    <a:pt x="2832" y="4386"/>
                  </a:lnTo>
                  <a:lnTo>
                    <a:pt x="2805" y="4384"/>
                  </a:lnTo>
                  <a:lnTo>
                    <a:pt x="2780" y="4382"/>
                  </a:lnTo>
                  <a:lnTo>
                    <a:pt x="2754" y="4381"/>
                  </a:lnTo>
                  <a:lnTo>
                    <a:pt x="2729" y="4382"/>
                  </a:lnTo>
                  <a:lnTo>
                    <a:pt x="2700" y="4381"/>
                  </a:lnTo>
                  <a:lnTo>
                    <a:pt x="2673" y="4381"/>
                  </a:lnTo>
                  <a:lnTo>
                    <a:pt x="2645" y="4381"/>
                  </a:lnTo>
                  <a:lnTo>
                    <a:pt x="2616" y="4382"/>
                  </a:lnTo>
                  <a:lnTo>
                    <a:pt x="2589" y="4382"/>
                  </a:lnTo>
                  <a:lnTo>
                    <a:pt x="2559" y="4382"/>
                  </a:lnTo>
                  <a:lnTo>
                    <a:pt x="2530" y="4382"/>
                  </a:lnTo>
                  <a:lnTo>
                    <a:pt x="2499" y="4381"/>
                  </a:lnTo>
                  <a:lnTo>
                    <a:pt x="2478" y="4375"/>
                  </a:lnTo>
                  <a:lnTo>
                    <a:pt x="2456" y="4371"/>
                  </a:lnTo>
                  <a:lnTo>
                    <a:pt x="2435" y="4367"/>
                  </a:lnTo>
                  <a:lnTo>
                    <a:pt x="2411" y="4365"/>
                  </a:lnTo>
                  <a:lnTo>
                    <a:pt x="2390" y="4365"/>
                  </a:lnTo>
                  <a:lnTo>
                    <a:pt x="2367" y="4367"/>
                  </a:lnTo>
                  <a:lnTo>
                    <a:pt x="2345" y="4369"/>
                  </a:lnTo>
                  <a:lnTo>
                    <a:pt x="2326" y="4373"/>
                  </a:lnTo>
                  <a:lnTo>
                    <a:pt x="2214" y="4373"/>
                  </a:lnTo>
                  <a:lnTo>
                    <a:pt x="2209" y="4377"/>
                  </a:lnTo>
                  <a:lnTo>
                    <a:pt x="2203" y="4379"/>
                  </a:lnTo>
                  <a:lnTo>
                    <a:pt x="2195" y="4381"/>
                  </a:lnTo>
                  <a:lnTo>
                    <a:pt x="2189" y="4381"/>
                  </a:lnTo>
                  <a:lnTo>
                    <a:pt x="2181" y="4381"/>
                  </a:lnTo>
                  <a:lnTo>
                    <a:pt x="2174" y="4382"/>
                  </a:lnTo>
                  <a:lnTo>
                    <a:pt x="2166" y="4382"/>
                  </a:lnTo>
                  <a:lnTo>
                    <a:pt x="2160" y="4382"/>
                  </a:lnTo>
                  <a:lnTo>
                    <a:pt x="2129" y="4379"/>
                  </a:lnTo>
                  <a:lnTo>
                    <a:pt x="2096" y="4375"/>
                  </a:lnTo>
                  <a:lnTo>
                    <a:pt x="2062" y="4373"/>
                  </a:lnTo>
                  <a:lnTo>
                    <a:pt x="2029" y="4371"/>
                  </a:lnTo>
                  <a:lnTo>
                    <a:pt x="1996" y="4369"/>
                  </a:lnTo>
                  <a:lnTo>
                    <a:pt x="1963" y="4365"/>
                  </a:lnTo>
                  <a:lnTo>
                    <a:pt x="1930" y="4359"/>
                  </a:lnTo>
                  <a:lnTo>
                    <a:pt x="1901" y="4349"/>
                  </a:lnTo>
                  <a:lnTo>
                    <a:pt x="1883" y="4349"/>
                  </a:lnTo>
                  <a:lnTo>
                    <a:pt x="1866" y="4349"/>
                  </a:lnTo>
                  <a:lnTo>
                    <a:pt x="1850" y="4351"/>
                  </a:lnTo>
                  <a:lnTo>
                    <a:pt x="1832" y="4351"/>
                  </a:lnTo>
                  <a:lnTo>
                    <a:pt x="1817" y="4351"/>
                  </a:lnTo>
                  <a:lnTo>
                    <a:pt x="1801" y="4349"/>
                  </a:lnTo>
                  <a:lnTo>
                    <a:pt x="1788" y="4347"/>
                  </a:lnTo>
                  <a:lnTo>
                    <a:pt x="1772" y="4343"/>
                  </a:lnTo>
                  <a:lnTo>
                    <a:pt x="1747" y="4340"/>
                  </a:lnTo>
                  <a:lnTo>
                    <a:pt x="1721" y="4338"/>
                  </a:lnTo>
                  <a:lnTo>
                    <a:pt x="1696" y="4338"/>
                  </a:lnTo>
                  <a:lnTo>
                    <a:pt x="1673" y="4338"/>
                  </a:lnTo>
                  <a:lnTo>
                    <a:pt x="1647" y="4336"/>
                  </a:lnTo>
                  <a:lnTo>
                    <a:pt x="1622" y="4334"/>
                  </a:lnTo>
                  <a:lnTo>
                    <a:pt x="1598" y="4332"/>
                  </a:lnTo>
                  <a:lnTo>
                    <a:pt x="1573" y="4326"/>
                  </a:lnTo>
                  <a:lnTo>
                    <a:pt x="1550" y="4328"/>
                  </a:lnTo>
                  <a:lnTo>
                    <a:pt x="1524" y="4332"/>
                  </a:lnTo>
                  <a:lnTo>
                    <a:pt x="1501" y="4334"/>
                  </a:lnTo>
                  <a:lnTo>
                    <a:pt x="1480" y="4336"/>
                  </a:lnTo>
                  <a:lnTo>
                    <a:pt x="1456" y="4338"/>
                  </a:lnTo>
                  <a:lnTo>
                    <a:pt x="1433" y="4338"/>
                  </a:lnTo>
                  <a:lnTo>
                    <a:pt x="1409" y="4336"/>
                  </a:lnTo>
                  <a:lnTo>
                    <a:pt x="1386" y="4330"/>
                  </a:lnTo>
                  <a:lnTo>
                    <a:pt x="1380" y="4336"/>
                  </a:lnTo>
                  <a:lnTo>
                    <a:pt x="1355" y="4338"/>
                  </a:lnTo>
                  <a:lnTo>
                    <a:pt x="1331" y="4336"/>
                  </a:lnTo>
                  <a:lnTo>
                    <a:pt x="1310" y="4334"/>
                  </a:lnTo>
                  <a:lnTo>
                    <a:pt x="1287" y="4330"/>
                  </a:lnTo>
                  <a:lnTo>
                    <a:pt x="1265" y="4324"/>
                  </a:lnTo>
                  <a:lnTo>
                    <a:pt x="1244" y="4320"/>
                  </a:lnTo>
                  <a:lnTo>
                    <a:pt x="1220" y="4314"/>
                  </a:lnTo>
                  <a:lnTo>
                    <a:pt x="1197" y="4310"/>
                  </a:lnTo>
                  <a:lnTo>
                    <a:pt x="1183" y="4301"/>
                  </a:lnTo>
                  <a:lnTo>
                    <a:pt x="1166" y="4289"/>
                  </a:lnTo>
                  <a:lnTo>
                    <a:pt x="1148" y="4279"/>
                  </a:lnTo>
                  <a:lnTo>
                    <a:pt x="1133" y="4267"/>
                  </a:lnTo>
                  <a:lnTo>
                    <a:pt x="1125" y="4262"/>
                  </a:lnTo>
                  <a:lnTo>
                    <a:pt x="1119" y="4254"/>
                  </a:lnTo>
                  <a:lnTo>
                    <a:pt x="1113" y="4248"/>
                  </a:lnTo>
                  <a:lnTo>
                    <a:pt x="1107" y="4240"/>
                  </a:lnTo>
                  <a:lnTo>
                    <a:pt x="1103" y="4230"/>
                  </a:lnTo>
                  <a:lnTo>
                    <a:pt x="1101" y="4221"/>
                  </a:lnTo>
                  <a:lnTo>
                    <a:pt x="1101" y="4211"/>
                  </a:lnTo>
                  <a:lnTo>
                    <a:pt x="1103" y="4201"/>
                  </a:lnTo>
                  <a:lnTo>
                    <a:pt x="1099" y="4172"/>
                  </a:lnTo>
                  <a:lnTo>
                    <a:pt x="1096" y="4143"/>
                  </a:lnTo>
                  <a:lnTo>
                    <a:pt x="1092" y="4113"/>
                  </a:lnTo>
                  <a:lnTo>
                    <a:pt x="1088" y="4082"/>
                  </a:lnTo>
                  <a:lnTo>
                    <a:pt x="1084" y="4053"/>
                  </a:lnTo>
                  <a:lnTo>
                    <a:pt x="1080" y="4022"/>
                  </a:lnTo>
                  <a:lnTo>
                    <a:pt x="1080" y="3993"/>
                  </a:lnTo>
                  <a:lnTo>
                    <a:pt x="1080" y="3963"/>
                  </a:lnTo>
                  <a:lnTo>
                    <a:pt x="1084" y="3963"/>
                  </a:lnTo>
                  <a:lnTo>
                    <a:pt x="1082" y="3954"/>
                  </a:lnTo>
                  <a:lnTo>
                    <a:pt x="1080" y="3944"/>
                  </a:lnTo>
                  <a:lnTo>
                    <a:pt x="1080" y="3932"/>
                  </a:lnTo>
                  <a:lnTo>
                    <a:pt x="1080" y="3920"/>
                  </a:lnTo>
                  <a:lnTo>
                    <a:pt x="1080" y="3909"/>
                  </a:lnTo>
                  <a:lnTo>
                    <a:pt x="1080" y="3897"/>
                  </a:lnTo>
                  <a:lnTo>
                    <a:pt x="1080" y="3887"/>
                  </a:lnTo>
                  <a:lnTo>
                    <a:pt x="1080" y="3878"/>
                  </a:lnTo>
                  <a:lnTo>
                    <a:pt x="1086" y="3862"/>
                  </a:lnTo>
                  <a:lnTo>
                    <a:pt x="1088" y="3846"/>
                  </a:lnTo>
                  <a:lnTo>
                    <a:pt x="1092" y="3831"/>
                  </a:lnTo>
                  <a:lnTo>
                    <a:pt x="1092" y="3815"/>
                  </a:lnTo>
                  <a:lnTo>
                    <a:pt x="1092" y="3786"/>
                  </a:lnTo>
                  <a:lnTo>
                    <a:pt x="1090" y="3757"/>
                  </a:lnTo>
                  <a:lnTo>
                    <a:pt x="1086" y="3725"/>
                  </a:lnTo>
                  <a:lnTo>
                    <a:pt x="1082" y="3696"/>
                  </a:lnTo>
                  <a:lnTo>
                    <a:pt x="1080" y="3663"/>
                  </a:lnTo>
                  <a:lnTo>
                    <a:pt x="1080" y="3632"/>
                  </a:lnTo>
                  <a:lnTo>
                    <a:pt x="1076" y="3601"/>
                  </a:lnTo>
                  <a:lnTo>
                    <a:pt x="1074" y="3571"/>
                  </a:lnTo>
                  <a:lnTo>
                    <a:pt x="1072" y="3542"/>
                  </a:lnTo>
                  <a:lnTo>
                    <a:pt x="1072" y="3511"/>
                  </a:lnTo>
                  <a:lnTo>
                    <a:pt x="1072" y="3482"/>
                  </a:lnTo>
                  <a:lnTo>
                    <a:pt x="1072" y="3453"/>
                  </a:lnTo>
                  <a:lnTo>
                    <a:pt x="1072" y="3421"/>
                  </a:lnTo>
                  <a:lnTo>
                    <a:pt x="1070" y="3390"/>
                  </a:lnTo>
                  <a:lnTo>
                    <a:pt x="1058" y="3324"/>
                  </a:lnTo>
                  <a:lnTo>
                    <a:pt x="1060" y="3308"/>
                  </a:lnTo>
                  <a:lnTo>
                    <a:pt x="1064" y="3291"/>
                  </a:lnTo>
                  <a:lnTo>
                    <a:pt x="1066" y="3275"/>
                  </a:lnTo>
                  <a:lnTo>
                    <a:pt x="1070" y="3259"/>
                  </a:lnTo>
                  <a:lnTo>
                    <a:pt x="1074" y="3244"/>
                  </a:lnTo>
                  <a:lnTo>
                    <a:pt x="1078" y="3228"/>
                  </a:lnTo>
                  <a:lnTo>
                    <a:pt x="1086" y="3215"/>
                  </a:lnTo>
                  <a:lnTo>
                    <a:pt x="1096" y="3203"/>
                  </a:lnTo>
                  <a:lnTo>
                    <a:pt x="1125" y="3203"/>
                  </a:lnTo>
                  <a:lnTo>
                    <a:pt x="1156" y="3201"/>
                  </a:lnTo>
                  <a:lnTo>
                    <a:pt x="1185" y="3201"/>
                  </a:lnTo>
                  <a:lnTo>
                    <a:pt x="1216" y="3201"/>
                  </a:lnTo>
                  <a:lnTo>
                    <a:pt x="1246" y="3201"/>
                  </a:lnTo>
                  <a:lnTo>
                    <a:pt x="1277" y="3201"/>
                  </a:lnTo>
                  <a:lnTo>
                    <a:pt x="1306" y="3205"/>
                  </a:lnTo>
                  <a:lnTo>
                    <a:pt x="1335" y="3209"/>
                  </a:lnTo>
                  <a:lnTo>
                    <a:pt x="1390" y="3205"/>
                  </a:lnTo>
                  <a:lnTo>
                    <a:pt x="1444" y="3203"/>
                  </a:lnTo>
                  <a:lnTo>
                    <a:pt x="1497" y="3205"/>
                  </a:lnTo>
                  <a:lnTo>
                    <a:pt x="1550" y="3205"/>
                  </a:lnTo>
                  <a:lnTo>
                    <a:pt x="1604" y="3207"/>
                  </a:lnTo>
                  <a:lnTo>
                    <a:pt x="1657" y="3209"/>
                  </a:lnTo>
                  <a:lnTo>
                    <a:pt x="1713" y="3211"/>
                  </a:lnTo>
                  <a:lnTo>
                    <a:pt x="1770" y="3211"/>
                  </a:lnTo>
                  <a:lnTo>
                    <a:pt x="1805" y="3213"/>
                  </a:lnTo>
                  <a:lnTo>
                    <a:pt x="1838" y="3213"/>
                  </a:lnTo>
                  <a:lnTo>
                    <a:pt x="1869" y="3213"/>
                  </a:lnTo>
                  <a:lnTo>
                    <a:pt x="1903" y="3213"/>
                  </a:lnTo>
                  <a:lnTo>
                    <a:pt x="1934" y="3213"/>
                  </a:lnTo>
                  <a:lnTo>
                    <a:pt x="1967" y="3213"/>
                  </a:lnTo>
                  <a:lnTo>
                    <a:pt x="2000" y="3213"/>
                  </a:lnTo>
                  <a:lnTo>
                    <a:pt x="2035" y="3213"/>
                  </a:lnTo>
                  <a:lnTo>
                    <a:pt x="2062" y="3221"/>
                  </a:lnTo>
                  <a:lnTo>
                    <a:pt x="2090" y="3222"/>
                  </a:lnTo>
                  <a:lnTo>
                    <a:pt x="2117" y="3222"/>
                  </a:lnTo>
                  <a:lnTo>
                    <a:pt x="2146" y="3222"/>
                  </a:lnTo>
                  <a:lnTo>
                    <a:pt x="2174" y="3221"/>
                  </a:lnTo>
                  <a:lnTo>
                    <a:pt x="2203" y="3221"/>
                  </a:lnTo>
                  <a:lnTo>
                    <a:pt x="2232" y="3221"/>
                  </a:lnTo>
                  <a:lnTo>
                    <a:pt x="2259" y="3222"/>
                  </a:lnTo>
                  <a:lnTo>
                    <a:pt x="2300" y="3219"/>
                  </a:lnTo>
                  <a:lnTo>
                    <a:pt x="2341" y="3215"/>
                  </a:lnTo>
                  <a:lnTo>
                    <a:pt x="2382" y="3213"/>
                  </a:lnTo>
                  <a:lnTo>
                    <a:pt x="2423" y="3209"/>
                  </a:lnTo>
                  <a:lnTo>
                    <a:pt x="2464" y="3207"/>
                  </a:lnTo>
                  <a:lnTo>
                    <a:pt x="2505" y="3205"/>
                  </a:lnTo>
                  <a:lnTo>
                    <a:pt x="2546" y="3201"/>
                  </a:lnTo>
                  <a:lnTo>
                    <a:pt x="2587" y="3199"/>
                  </a:lnTo>
                  <a:lnTo>
                    <a:pt x="2602" y="3199"/>
                  </a:lnTo>
                  <a:lnTo>
                    <a:pt x="2618" y="3201"/>
                  </a:lnTo>
                  <a:lnTo>
                    <a:pt x="2634" y="3201"/>
                  </a:lnTo>
                  <a:lnTo>
                    <a:pt x="2649" y="3201"/>
                  </a:lnTo>
                  <a:lnTo>
                    <a:pt x="2665" y="3201"/>
                  </a:lnTo>
                  <a:lnTo>
                    <a:pt x="2680" y="3201"/>
                  </a:lnTo>
                  <a:lnTo>
                    <a:pt x="2696" y="3203"/>
                  </a:lnTo>
                  <a:lnTo>
                    <a:pt x="2710" y="3205"/>
                  </a:lnTo>
                  <a:lnTo>
                    <a:pt x="2731" y="3201"/>
                  </a:lnTo>
                  <a:lnTo>
                    <a:pt x="2721" y="3189"/>
                  </a:lnTo>
                  <a:lnTo>
                    <a:pt x="2715" y="3180"/>
                  </a:lnTo>
                  <a:lnTo>
                    <a:pt x="2714" y="3170"/>
                  </a:lnTo>
                  <a:lnTo>
                    <a:pt x="2714" y="3160"/>
                  </a:lnTo>
                  <a:lnTo>
                    <a:pt x="2715" y="3150"/>
                  </a:lnTo>
                  <a:lnTo>
                    <a:pt x="2719" y="3141"/>
                  </a:lnTo>
                  <a:lnTo>
                    <a:pt x="2725" y="3131"/>
                  </a:lnTo>
                  <a:lnTo>
                    <a:pt x="2729" y="3121"/>
                  </a:lnTo>
                  <a:lnTo>
                    <a:pt x="2741" y="3102"/>
                  </a:lnTo>
                  <a:lnTo>
                    <a:pt x="2747" y="3080"/>
                  </a:lnTo>
                  <a:lnTo>
                    <a:pt x="2749" y="3070"/>
                  </a:lnTo>
                  <a:lnTo>
                    <a:pt x="2745" y="3061"/>
                  </a:lnTo>
                  <a:lnTo>
                    <a:pt x="2741" y="3049"/>
                  </a:lnTo>
                  <a:lnTo>
                    <a:pt x="2731" y="3039"/>
                  </a:lnTo>
                  <a:lnTo>
                    <a:pt x="2702" y="3043"/>
                  </a:lnTo>
                  <a:lnTo>
                    <a:pt x="2671" y="3049"/>
                  </a:lnTo>
                  <a:lnTo>
                    <a:pt x="2639" y="3055"/>
                  </a:lnTo>
                  <a:lnTo>
                    <a:pt x="2608" y="3063"/>
                  </a:lnTo>
                  <a:lnTo>
                    <a:pt x="2577" y="3066"/>
                  </a:lnTo>
                  <a:lnTo>
                    <a:pt x="2546" y="3068"/>
                  </a:lnTo>
                  <a:lnTo>
                    <a:pt x="2530" y="3068"/>
                  </a:lnTo>
                  <a:lnTo>
                    <a:pt x="2515" y="3068"/>
                  </a:lnTo>
                  <a:lnTo>
                    <a:pt x="2499" y="3065"/>
                  </a:lnTo>
                  <a:lnTo>
                    <a:pt x="2482" y="3061"/>
                  </a:lnTo>
                  <a:lnTo>
                    <a:pt x="2458" y="3053"/>
                  </a:lnTo>
                  <a:lnTo>
                    <a:pt x="2435" y="3047"/>
                  </a:lnTo>
                  <a:lnTo>
                    <a:pt x="2409" y="3039"/>
                  </a:lnTo>
                  <a:lnTo>
                    <a:pt x="2386" y="3033"/>
                  </a:lnTo>
                  <a:lnTo>
                    <a:pt x="2363" y="3024"/>
                  </a:lnTo>
                  <a:lnTo>
                    <a:pt x="2341" y="3010"/>
                  </a:lnTo>
                  <a:lnTo>
                    <a:pt x="2331" y="3004"/>
                  </a:lnTo>
                  <a:lnTo>
                    <a:pt x="2324" y="2994"/>
                  </a:lnTo>
                  <a:lnTo>
                    <a:pt x="2314" y="2985"/>
                  </a:lnTo>
                  <a:lnTo>
                    <a:pt x="2308" y="2973"/>
                  </a:lnTo>
                  <a:lnTo>
                    <a:pt x="2306" y="2963"/>
                  </a:lnTo>
                  <a:lnTo>
                    <a:pt x="2306" y="2953"/>
                  </a:lnTo>
                  <a:lnTo>
                    <a:pt x="2308" y="2942"/>
                  </a:lnTo>
                  <a:lnTo>
                    <a:pt x="2310" y="2932"/>
                  </a:lnTo>
                  <a:lnTo>
                    <a:pt x="2312" y="2920"/>
                  </a:lnTo>
                  <a:lnTo>
                    <a:pt x="2310" y="2911"/>
                  </a:lnTo>
                  <a:lnTo>
                    <a:pt x="2310" y="2907"/>
                  </a:lnTo>
                  <a:lnTo>
                    <a:pt x="2306" y="2903"/>
                  </a:lnTo>
                  <a:lnTo>
                    <a:pt x="2302" y="2897"/>
                  </a:lnTo>
                  <a:lnTo>
                    <a:pt x="2298" y="2893"/>
                  </a:lnTo>
                  <a:lnTo>
                    <a:pt x="2292" y="2885"/>
                  </a:lnTo>
                  <a:lnTo>
                    <a:pt x="2289" y="2875"/>
                  </a:lnTo>
                  <a:lnTo>
                    <a:pt x="2287" y="2866"/>
                  </a:lnTo>
                  <a:lnTo>
                    <a:pt x="2285" y="2856"/>
                  </a:lnTo>
                  <a:lnTo>
                    <a:pt x="2285" y="2846"/>
                  </a:lnTo>
                  <a:lnTo>
                    <a:pt x="2285" y="2836"/>
                  </a:lnTo>
                  <a:lnTo>
                    <a:pt x="2285" y="2827"/>
                  </a:lnTo>
                  <a:lnTo>
                    <a:pt x="2287" y="2815"/>
                  </a:lnTo>
                  <a:lnTo>
                    <a:pt x="2290" y="2811"/>
                  </a:lnTo>
                  <a:lnTo>
                    <a:pt x="2296" y="2805"/>
                  </a:lnTo>
                  <a:lnTo>
                    <a:pt x="2300" y="2801"/>
                  </a:lnTo>
                  <a:lnTo>
                    <a:pt x="2304" y="2795"/>
                  </a:lnTo>
                  <a:lnTo>
                    <a:pt x="2310" y="2792"/>
                  </a:lnTo>
                  <a:lnTo>
                    <a:pt x="2314" y="2788"/>
                  </a:lnTo>
                  <a:lnTo>
                    <a:pt x="2318" y="2782"/>
                  </a:lnTo>
                  <a:lnTo>
                    <a:pt x="2322" y="2776"/>
                  </a:lnTo>
                  <a:lnTo>
                    <a:pt x="2312" y="2764"/>
                  </a:lnTo>
                  <a:lnTo>
                    <a:pt x="2306" y="2753"/>
                  </a:lnTo>
                  <a:lnTo>
                    <a:pt x="2304" y="2739"/>
                  </a:lnTo>
                  <a:lnTo>
                    <a:pt x="2300" y="2725"/>
                  </a:lnTo>
                  <a:lnTo>
                    <a:pt x="2296" y="2712"/>
                  </a:lnTo>
                  <a:lnTo>
                    <a:pt x="2292" y="2698"/>
                  </a:lnTo>
                  <a:lnTo>
                    <a:pt x="2289" y="2694"/>
                  </a:lnTo>
                  <a:lnTo>
                    <a:pt x="2283" y="2688"/>
                  </a:lnTo>
                  <a:lnTo>
                    <a:pt x="2277" y="2684"/>
                  </a:lnTo>
                  <a:lnTo>
                    <a:pt x="2269" y="2680"/>
                  </a:lnTo>
                  <a:lnTo>
                    <a:pt x="2267" y="2679"/>
                  </a:lnTo>
                  <a:lnTo>
                    <a:pt x="2265" y="2675"/>
                  </a:lnTo>
                  <a:lnTo>
                    <a:pt x="2263" y="2671"/>
                  </a:lnTo>
                  <a:lnTo>
                    <a:pt x="2261" y="2667"/>
                  </a:lnTo>
                  <a:lnTo>
                    <a:pt x="2259" y="2663"/>
                  </a:lnTo>
                  <a:lnTo>
                    <a:pt x="2259" y="2659"/>
                  </a:lnTo>
                  <a:lnTo>
                    <a:pt x="2257" y="2655"/>
                  </a:lnTo>
                  <a:lnTo>
                    <a:pt x="2257" y="2651"/>
                  </a:lnTo>
                  <a:lnTo>
                    <a:pt x="2261" y="2645"/>
                  </a:lnTo>
                  <a:lnTo>
                    <a:pt x="2265" y="2640"/>
                  </a:lnTo>
                  <a:lnTo>
                    <a:pt x="2271" y="2634"/>
                  </a:lnTo>
                  <a:lnTo>
                    <a:pt x="2279" y="2630"/>
                  </a:lnTo>
                  <a:lnTo>
                    <a:pt x="2285" y="2624"/>
                  </a:lnTo>
                  <a:lnTo>
                    <a:pt x="2289" y="2618"/>
                  </a:lnTo>
                  <a:lnTo>
                    <a:pt x="2292" y="2612"/>
                  </a:lnTo>
                  <a:lnTo>
                    <a:pt x="2292" y="2604"/>
                  </a:lnTo>
                  <a:lnTo>
                    <a:pt x="2267" y="2573"/>
                  </a:lnTo>
                  <a:lnTo>
                    <a:pt x="2265" y="2575"/>
                  </a:lnTo>
                  <a:lnTo>
                    <a:pt x="2257" y="2567"/>
                  </a:lnTo>
                  <a:lnTo>
                    <a:pt x="2250" y="2560"/>
                  </a:lnTo>
                  <a:lnTo>
                    <a:pt x="2244" y="2550"/>
                  </a:lnTo>
                  <a:lnTo>
                    <a:pt x="2238" y="2540"/>
                  </a:lnTo>
                  <a:lnTo>
                    <a:pt x="2236" y="2530"/>
                  </a:lnTo>
                  <a:lnTo>
                    <a:pt x="2234" y="2521"/>
                  </a:lnTo>
                  <a:lnTo>
                    <a:pt x="2234" y="2509"/>
                  </a:lnTo>
                  <a:lnTo>
                    <a:pt x="2238" y="2499"/>
                  </a:lnTo>
                  <a:lnTo>
                    <a:pt x="2240" y="2497"/>
                  </a:lnTo>
                  <a:lnTo>
                    <a:pt x="2242" y="2495"/>
                  </a:lnTo>
                  <a:lnTo>
                    <a:pt x="2242" y="2493"/>
                  </a:lnTo>
                  <a:lnTo>
                    <a:pt x="2242" y="2491"/>
                  </a:lnTo>
                  <a:lnTo>
                    <a:pt x="2242" y="2489"/>
                  </a:lnTo>
                  <a:lnTo>
                    <a:pt x="2242" y="2486"/>
                  </a:lnTo>
                  <a:lnTo>
                    <a:pt x="2242" y="2484"/>
                  </a:lnTo>
                  <a:lnTo>
                    <a:pt x="2242" y="2482"/>
                  </a:lnTo>
                  <a:lnTo>
                    <a:pt x="2232" y="2474"/>
                  </a:lnTo>
                  <a:lnTo>
                    <a:pt x="2222" y="2466"/>
                  </a:lnTo>
                  <a:lnTo>
                    <a:pt x="2211" y="2458"/>
                  </a:lnTo>
                  <a:lnTo>
                    <a:pt x="2201" y="2452"/>
                  </a:lnTo>
                  <a:lnTo>
                    <a:pt x="2189" y="2448"/>
                  </a:lnTo>
                  <a:lnTo>
                    <a:pt x="2177" y="2445"/>
                  </a:lnTo>
                  <a:lnTo>
                    <a:pt x="2164" y="2443"/>
                  </a:lnTo>
                  <a:lnTo>
                    <a:pt x="2150" y="2445"/>
                  </a:lnTo>
                  <a:lnTo>
                    <a:pt x="2140" y="2445"/>
                  </a:lnTo>
                  <a:lnTo>
                    <a:pt x="2131" y="2441"/>
                  </a:lnTo>
                  <a:lnTo>
                    <a:pt x="2123" y="2437"/>
                  </a:lnTo>
                  <a:lnTo>
                    <a:pt x="2115" y="2433"/>
                  </a:lnTo>
                  <a:lnTo>
                    <a:pt x="2107" y="2427"/>
                  </a:lnTo>
                  <a:lnTo>
                    <a:pt x="2099" y="2423"/>
                  </a:lnTo>
                  <a:lnTo>
                    <a:pt x="2090" y="2423"/>
                  </a:lnTo>
                  <a:lnTo>
                    <a:pt x="2080" y="2423"/>
                  </a:lnTo>
                  <a:lnTo>
                    <a:pt x="2076" y="2421"/>
                  </a:lnTo>
                  <a:lnTo>
                    <a:pt x="2070" y="2417"/>
                  </a:lnTo>
                  <a:lnTo>
                    <a:pt x="2066" y="2415"/>
                  </a:lnTo>
                  <a:lnTo>
                    <a:pt x="2060" y="2413"/>
                  </a:lnTo>
                  <a:lnTo>
                    <a:pt x="2057" y="2411"/>
                  </a:lnTo>
                  <a:lnTo>
                    <a:pt x="2051" y="2411"/>
                  </a:lnTo>
                  <a:lnTo>
                    <a:pt x="2045" y="2411"/>
                  </a:lnTo>
                  <a:lnTo>
                    <a:pt x="2039" y="2413"/>
                  </a:lnTo>
                  <a:lnTo>
                    <a:pt x="2025" y="2423"/>
                  </a:lnTo>
                  <a:lnTo>
                    <a:pt x="2010" y="2433"/>
                  </a:lnTo>
                  <a:lnTo>
                    <a:pt x="1994" y="2441"/>
                  </a:lnTo>
                  <a:lnTo>
                    <a:pt x="1977" y="2448"/>
                  </a:lnTo>
                  <a:lnTo>
                    <a:pt x="1959" y="2452"/>
                  </a:lnTo>
                  <a:lnTo>
                    <a:pt x="1942" y="2454"/>
                  </a:lnTo>
                  <a:lnTo>
                    <a:pt x="1934" y="2454"/>
                  </a:lnTo>
                  <a:lnTo>
                    <a:pt x="1926" y="2452"/>
                  </a:lnTo>
                  <a:lnTo>
                    <a:pt x="1918" y="2450"/>
                  </a:lnTo>
                  <a:lnTo>
                    <a:pt x="1910" y="2447"/>
                  </a:lnTo>
                  <a:lnTo>
                    <a:pt x="1901" y="2445"/>
                  </a:lnTo>
                  <a:lnTo>
                    <a:pt x="1891" y="2441"/>
                  </a:lnTo>
                  <a:lnTo>
                    <a:pt x="1883" y="2437"/>
                  </a:lnTo>
                  <a:lnTo>
                    <a:pt x="1873" y="2435"/>
                  </a:lnTo>
                  <a:lnTo>
                    <a:pt x="1866" y="2431"/>
                  </a:lnTo>
                  <a:lnTo>
                    <a:pt x="1858" y="2425"/>
                  </a:lnTo>
                  <a:lnTo>
                    <a:pt x="1850" y="2421"/>
                  </a:lnTo>
                  <a:lnTo>
                    <a:pt x="1842" y="2415"/>
                  </a:lnTo>
                  <a:lnTo>
                    <a:pt x="1825" y="2421"/>
                  </a:lnTo>
                  <a:lnTo>
                    <a:pt x="1807" y="2427"/>
                  </a:lnTo>
                  <a:lnTo>
                    <a:pt x="1788" y="2429"/>
                  </a:lnTo>
                  <a:lnTo>
                    <a:pt x="1768" y="2431"/>
                  </a:lnTo>
                  <a:lnTo>
                    <a:pt x="1751" y="2429"/>
                  </a:lnTo>
                  <a:lnTo>
                    <a:pt x="1731" y="2427"/>
                  </a:lnTo>
                  <a:lnTo>
                    <a:pt x="1713" y="2421"/>
                  </a:lnTo>
                  <a:lnTo>
                    <a:pt x="1698" y="2411"/>
                  </a:lnTo>
                  <a:lnTo>
                    <a:pt x="1686" y="2413"/>
                  </a:lnTo>
                  <a:lnTo>
                    <a:pt x="1676" y="2415"/>
                  </a:lnTo>
                  <a:lnTo>
                    <a:pt x="1667" y="2413"/>
                  </a:lnTo>
                  <a:lnTo>
                    <a:pt x="1655" y="2409"/>
                  </a:lnTo>
                  <a:lnTo>
                    <a:pt x="1645" y="2406"/>
                  </a:lnTo>
                  <a:lnTo>
                    <a:pt x="1635" y="2400"/>
                  </a:lnTo>
                  <a:lnTo>
                    <a:pt x="1626" y="2396"/>
                  </a:lnTo>
                  <a:lnTo>
                    <a:pt x="1618" y="2392"/>
                  </a:lnTo>
                  <a:lnTo>
                    <a:pt x="1587" y="2367"/>
                  </a:lnTo>
                  <a:lnTo>
                    <a:pt x="1581" y="2367"/>
                  </a:lnTo>
                  <a:lnTo>
                    <a:pt x="1573" y="2369"/>
                  </a:lnTo>
                  <a:lnTo>
                    <a:pt x="1565" y="2369"/>
                  </a:lnTo>
                  <a:lnTo>
                    <a:pt x="1559" y="2370"/>
                  </a:lnTo>
                  <a:lnTo>
                    <a:pt x="1552" y="2370"/>
                  </a:lnTo>
                  <a:lnTo>
                    <a:pt x="1546" y="2370"/>
                  </a:lnTo>
                  <a:lnTo>
                    <a:pt x="1538" y="2370"/>
                  </a:lnTo>
                  <a:lnTo>
                    <a:pt x="1532" y="2369"/>
                  </a:lnTo>
                  <a:lnTo>
                    <a:pt x="1524" y="2374"/>
                  </a:lnTo>
                  <a:lnTo>
                    <a:pt x="1515" y="2380"/>
                  </a:lnTo>
                  <a:lnTo>
                    <a:pt x="1505" y="2384"/>
                  </a:lnTo>
                  <a:lnTo>
                    <a:pt x="1497" y="2388"/>
                  </a:lnTo>
                  <a:lnTo>
                    <a:pt x="1478" y="2392"/>
                  </a:lnTo>
                  <a:lnTo>
                    <a:pt x="1458" y="2394"/>
                  </a:lnTo>
                  <a:lnTo>
                    <a:pt x="1437" y="2394"/>
                  </a:lnTo>
                  <a:lnTo>
                    <a:pt x="1415" y="2392"/>
                  </a:lnTo>
                  <a:lnTo>
                    <a:pt x="1394" y="2392"/>
                  </a:lnTo>
                  <a:lnTo>
                    <a:pt x="1372" y="2392"/>
                  </a:lnTo>
                  <a:lnTo>
                    <a:pt x="1349" y="2384"/>
                  </a:lnTo>
                  <a:lnTo>
                    <a:pt x="1327" y="2376"/>
                  </a:lnTo>
                  <a:lnTo>
                    <a:pt x="1308" y="2363"/>
                  </a:lnTo>
                  <a:lnTo>
                    <a:pt x="1288" y="2347"/>
                  </a:lnTo>
                  <a:lnTo>
                    <a:pt x="1273" y="2331"/>
                  </a:lnTo>
                  <a:lnTo>
                    <a:pt x="1259" y="2312"/>
                  </a:lnTo>
                  <a:lnTo>
                    <a:pt x="1248" y="2291"/>
                  </a:lnTo>
                  <a:lnTo>
                    <a:pt x="1238" y="2269"/>
                  </a:lnTo>
                  <a:lnTo>
                    <a:pt x="1232" y="2252"/>
                  </a:lnTo>
                  <a:lnTo>
                    <a:pt x="1224" y="2234"/>
                  </a:lnTo>
                  <a:lnTo>
                    <a:pt x="1218" y="2216"/>
                  </a:lnTo>
                  <a:lnTo>
                    <a:pt x="1211" y="2199"/>
                  </a:lnTo>
                  <a:lnTo>
                    <a:pt x="1205" y="2181"/>
                  </a:lnTo>
                  <a:lnTo>
                    <a:pt x="1201" y="2164"/>
                  </a:lnTo>
                  <a:lnTo>
                    <a:pt x="1199" y="2144"/>
                  </a:lnTo>
                  <a:lnTo>
                    <a:pt x="1201" y="2127"/>
                  </a:lnTo>
                  <a:lnTo>
                    <a:pt x="1197" y="2105"/>
                  </a:lnTo>
                  <a:lnTo>
                    <a:pt x="1197" y="2086"/>
                  </a:lnTo>
                  <a:lnTo>
                    <a:pt x="1199" y="2066"/>
                  </a:lnTo>
                  <a:lnTo>
                    <a:pt x="1201" y="2047"/>
                  </a:lnTo>
                  <a:lnTo>
                    <a:pt x="1203" y="2027"/>
                  </a:lnTo>
                  <a:lnTo>
                    <a:pt x="1205" y="2006"/>
                  </a:lnTo>
                  <a:lnTo>
                    <a:pt x="1205" y="1984"/>
                  </a:lnTo>
                  <a:lnTo>
                    <a:pt x="1203" y="1963"/>
                  </a:lnTo>
                  <a:lnTo>
                    <a:pt x="1197" y="1936"/>
                  </a:lnTo>
                  <a:lnTo>
                    <a:pt x="1195" y="1906"/>
                  </a:lnTo>
                  <a:lnTo>
                    <a:pt x="1195" y="1877"/>
                  </a:lnTo>
                  <a:lnTo>
                    <a:pt x="1195" y="1848"/>
                  </a:lnTo>
                  <a:lnTo>
                    <a:pt x="1195" y="1821"/>
                  </a:lnTo>
                  <a:lnTo>
                    <a:pt x="1195" y="1791"/>
                  </a:lnTo>
                  <a:lnTo>
                    <a:pt x="1195" y="1764"/>
                  </a:lnTo>
                  <a:lnTo>
                    <a:pt x="1193" y="1737"/>
                  </a:lnTo>
                  <a:lnTo>
                    <a:pt x="1191" y="1733"/>
                  </a:lnTo>
                  <a:lnTo>
                    <a:pt x="1191" y="1727"/>
                  </a:lnTo>
                  <a:lnTo>
                    <a:pt x="1189" y="1723"/>
                  </a:lnTo>
                  <a:lnTo>
                    <a:pt x="1187" y="1719"/>
                  </a:lnTo>
                  <a:lnTo>
                    <a:pt x="1185" y="1715"/>
                  </a:lnTo>
                  <a:lnTo>
                    <a:pt x="1185" y="1712"/>
                  </a:lnTo>
                  <a:lnTo>
                    <a:pt x="1187" y="1708"/>
                  </a:lnTo>
                  <a:lnTo>
                    <a:pt x="1189" y="1704"/>
                  </a:lnTo>
                  <a:lnTo>
                    <a:pt x="1177" y="1696"/>
                  </a:lnTo>
                  <a:lnTo>
                    <a:pt x="1162" y="1692"/>
                  </a:lnTo>
                  <a:lnTo>
                    <a:pt x="1148" y="1688"/>
                  </a:lnTo>
                  <a:lnTo>
                    <a:pt x="1133" y="1684"/>
                  </a:lnTo>
                  <a:lnTo>
                    <a:pt x="1117" y="1682"/>
                  </a:lnTo>
                  <a:lnTo>
                    <a:pt x="1101" y="1678"/>
                  </a:lnTo>
                  <a:lnTo>
                    <a:pt x="1086" y="1674"/>
                  </a:lnTo>
                  <a:lnTo>
                    <a:pt x="1072" y="1669"/>
                  </a:lnTo>
                  <a:lnTo>
                    <a:pt x="1062" y="1669"/>
                  </a:lnTo>
                  <a:lnTo>
                    <a:pt x="1051" y="1667"/>
                  </a:lnTo>
                  <a:lnTo>
                    <a:pt x="1041" y="1663"/>
                  </a:lnTo>
                  <a:lnTo>
                    <a:pt x="1033" y="1659"/>
                  </a:lnTo>
                  <a:lnTo>
                    <a:pt x="1023" y="1655"/>
                  </a:lnTo>
                  <a:lnTo>
                    <a:pt x="1014" y="1651"/>
                  </a:lnTo>
                  <a:lnTo>
                    <a:pt x="1004" y="1647"/>
                  </a:lnTo>
                  <a:lnTo>
                    <a:pt x="992" y="1647"/>
                  </a:lnTo>
                  <a:lnTo>
                    <a:pt x="977" y="1635"/>
                  </a:lnTo>
                  <a:lnTo>
                    <a:pt x="959" y="1628"/>
                  </a:lnTo>
                  <a:lnTo>
                    <a:pt x="942" y="1622"/>
                  </a:lnTo>
                  <a:lnTo>
                    <a:pt x="922" y="1618"/>
                  </a:lnTo>
                  <a:lnTo>
                    <a:pt x="903" y="1616"/>
                  </a:lnTo>
                  <a:lnTo>
                    <a:pt x="883" y="1612"/>
                  </a:lnTo>
                  <a:lnTo>
                    <a:pt x="865" y="1604"/>
                  </a:lnTo>
                  <a:lnTo>
                    <a:pt x="848" y="1597"/>
                  </a:lnTo>
                  <a:lnTo>
                    <a:pt x="838" y="1591"/>
                  </a:lnTo>
                  <a:lnTo>
                    <a:pt x="826" y="1587"/>
                  </a:lnTo>
                  <a:lnTo>
                    <a:pt x="817" y="1583"/>
                  </a:lnTo>
                  <a:lnTo>
                    <a:pt x="805" y="1579"/>
                  </a:lnTo>
                  <a:lnTo>
                    <a:pt x="793" y="1575"/>
                  </a:lnTo>
                  <a:lnTo>
                    <a:pt x="784" y="1571"/>
                  </a:lnTo>
                  <a:lnTo>
                    <a:pt x="774" y="1567"/>
                  </a:lnTo>
                  <a:lnTo>
                    <a:pt x="762" y="1561"/>
                  </a:lnTo>
                  <a:lnTo>
                    <a:pt x="756" y="1565"/>
                  </a:lnTo>
                  <a:lnTo>
                    <a:pt x="752" y="1565"/>
                  </a:lnTo>
                  <a:lnTo>
                    <a:pt x="745" y="1567"/>
                  </a:lnTo>
                  <a:lnTo>
                    <a:pt x="739" y="1565"/>
                  </a:lnTo>
                  <a:lnTo>
                    <a:pt x="733" y="1565"/>
                  </a:lnTo>
                  <a:lnTo>
                    <a:pt x="727" y="1563"/>
                  </a:lnTo>
                  <a:lnTo>
                    <a:pt x="721" y="1561"/>
                  </a:lnTo>
                  <a:lnTo>
                    <a:pt x="715" y="1561"/>
                  </a:lnTo>
                  <a:lnTo>
                    <a:pt x="713" y="1569"/>
                  </a:lnTo>
                  <a:lnTo>
                    <a:pt x="710" y="1577"/>
                  </a:lnTo>
                  <a:lnTo>
                    <a:pt x="706" y="1585"/>
                  </a:lnTo>
                  <a:lnTo>
                    <a:pt x="700" y="1589"/>
                  </a:lnTo>
                  <a:lnTo>
                    <a:pt x="688" y="1598"/>
                  </a:lnTo>
                  <a:lnTo>
                    <a:pt x="676" y="1604"/>
                  </a:lnTo>
                  <a:lnTo>
                    <a:pt x="661" y="1610"/>
                  </a:lnTo>
                  <a:lnTo>
                    <a:pt x="645" y="1614"/>
                  </a:lnTo>
                  <a:lnTo>
                    <a:pt x="632" y="1618"/>
                  </a:lnTo>
                  <a:lnTo>
                    <a:pt x="618" y="1624"/>
                  </a:lnTo>
                  <a:lnTo>
                    <a:pt x="604" y="1620"/>
                  </a:lnTo>
                  <a:lnTo>
                    <a:pt x="591" y="1618"/>
                  </a:lnTo>
                  <a:lnTo>
                    <a:pt x="577" y="1616"/>
                  </a:lnTo>
                  <a:lnTo>
                    <a:pt x="563" y="1612"/>
                  </a:lnTo>
                  <a:lnTo>
                    <a:pt x="552" y="1608"/>
                  </a:lnTo>
                  <a:lnTo>
                    <a:pt x="540" y="1600"/>
                  </a:lnTo>
                  <a:lnTo>
                    <a:pt x="530" y="1591"/>
                  </a:lnTo>
                  <a:lnTo>
                    <a:pt x="522" y="1579"/>
                  </a:lnTo>
                  <a:lnTo>
                    <a:pt x="517" y="1567"/>
                  </a:lnTo>
                  <a:lnTo>
                    <a:pt x="513" y="1554"/>
                  </a:lnTo>
                  <a:lnTo>
                    <a:pt x="509" y="1540"/>
                  </a:lnTo>
                  <a:lnTo>
                    <a:pt x="505" y="1526"/>
                  </a:lnTo>
                  <a:lnTo>
                    <a:pt x="499" y="1515"/>
                  </a:lnTo>
                  <a:lnTo>
                    <a:pt x="491" y="1503"/>
                  </a:lnTo>
                  <a:lnTo>
                    <a:pt x="485" y="1497"/>
                  </a:lnTo>
                  <a:lnTo>
                    <a:pt x="479" y="1493"/>
                  </a:lnTo>
                  <a:lnTo>
                    <a:pt x="474" y="1489"/>
                  </a:lnTo>
                  <a:lnTo>
                    <a:pt x="466" y="1487"/>
                  </a:lnTo>
                  <a:lnTo>
                    <a:pt x="450" y="1480"/>
                  </a:lnTo>
                  <a:lnTo>
                    <a:pt x="437" y="1472"/>
                  </a:lnTo>
                  <a:lnTo>
                    <a:pt x="427" y="1464"/>
                  </a:lnTo>
                  <a:lnTo>
                    <a:pt x="417" y="1454"/>
                  </a:lnTo>
                  <a:lnTo>
                    <a:pt x="409" y="1442"/>
                  </a:lnTo>
                  <a:lnTo>
                    <a:pt x="403" y="1431"/>
                  </a:lnTo>
                  <a:lnTo>
                    <a:pt x="400" y="1417"/>
                  </a:lnTo>
                  <a:lnTo>
                    <a:pt x="394" y="1405"/>
                  </a:lnTo>
                  <a:lnTo>
                    <a:pt x="386" y="1378"/>
                  </a:lnTo>
                  <a:lnTo>
                    <a:pt x="374" y="1355"/>
                  </a:lnTo>
                  <a:lnTo>
                    <a:pt x="368" y="1343"/>
                  </a:lnTo>
                  <a:lnTo>
                    <a:pt x="361" y="1333"/>
                  </a:lnTo>
                  <a:lnTo>
                    <a:pt x="351" y="1324"/>
                  </a:lnTo>
                  <a:lnTo>
                    <a:pt x="337" y="1316"/>
                  </a:lnTo>
                  <a:lnTo>
                    <a:pt x="331" y="1310"/>
                  </a:lnTo>
                  <a:lnTo>
                    <a:pt x="325" y="1304"/>
                  </a:lnTo>
                  <a:lnTo>
                    <a:pt x="318" y="1298"/>
                  </a:lnTo>
                  <a:lnTo>
                    <a:pt x="310" y="1294"/>
                  </a:lnTo>
                  <a:lnTo>
                    <a:pt x="300" y="1290"/>
                  </a:lnTo>
                  <a:lnTo>
                    <a:pt x="292" y="1287"/>
                  </a:lnTo>
                  <a:lnTo>
                    <a:pt x="285" y="1283"/>
                  </a:lnTo>
                  <a:lnTo>
                    <a:pt x="275" y="1279"/>
                  </a:lnTo>
                  <a:lnTo>
                    <a:pt x="265" y="1269"/>
                  </a:lnTo>
                  <a:lnTo>
                    <a:pt x="255" y="1259"/>
                  </a:lnTo>
                  <a:lnTo>
                    <a:pt x="244" y="1249"/>
                  </a:lnTo>
                  <a:lnTo>
                    <a:pt x="234" y="1238"/>
                  </a:lnTo>
                  <a:lnTo>
                    <a:pt x="222" y="1230"/>
                  </a:lnTo>
                  <a:lnTo>
                    <a:pt x="209" y="1220"/>
                  </a:lnTo>
                  <a:lnTo>
                    <a:pt x="197" y="1214"/>
                  </a:lnTo>
                  <a:lnTo>
                    <a:pt x="183" y="1209"/>
                  </a:lnTo>
                  <a:lnTo>
                    <a:pt x="166" y="1191"/>
                  </a:lnTo>
                  <a:lnTo>
                    <a:pt x="146" y="1177"/>
                  </a:lnTo>
                  <a:lnTo>
                    <a:pt x="127" y="1162"/>
                  </a:lnTo>
                  <a:lnTo>
                    <a:pt x="107" y="1148"/>
                  </a:lnTo>
                  <a:lnTo>
                    <a:pt x="90" y="1134"/>
                  </a:lnTo>
                  <a:lnTo>
                    <a:pt x="72" y="1119"/>
                  </a:lnTo>
                  <a:lnTo>
                    <a:pt x="64" y="1109"/>
                  </a:lnTo>
                  <a:lnTo>
                    <a:pt x="56" y="1099"/>
                  </a:lnTo>
                  <a:lnTo>
                    <a:pt x="51" y="1090"/>
                  </a:lnTo>
                  <a:lnTo>
                    <a:pt x="45" y="1080"/>
                  </a:lnTo>
                  <a:lnTo>
                    <a:pt x="39" y="1064"/>
                  </a:lnTo>
                  <a:lnTo>
                    <a:pt x="33" y="1051"/>
                  </a:lnTo>
                  <a:lnTo>
                    <a:pt x="25" y="1037"/>
                  </a:lnTo>
                  <a:lnTo>
                    <a:pt x="17" y="1021"/>
                  </a:lnTo>
                  <a:lnTo>
                    <a:pt x="12" y="1008"/>
                  </a:lnTo>
                  <a:lnTo>
                    <a:pt x="8" y="992"/>
                  </a:lnTo>
                  <a:lnTo>
                    <a:pt x="6" y="978"/>
                  </a:lnTo>
                  <a:lnTo>
                    <a:pt x="6" y="961"/>
                  </a:lnTo>
                  <a:lnTo>
                    <a:pt x="4" y="949"/>
                  </a:lnTo>
                  <a:lnTo>
                    <a:pt x="2" y="936"/>
                  </a:lnTo>
                  <a:lnTo>
                    <a:pt x="0" y="924"/>
                  </a:lnTo>
                  <a:lnTo>
                    <a:pt x="0" y="912"/>
                  </a:lnTo>
                  <a:lnTo>
                    <a:pt x="0" y="901"/>
                  </a:lnTo>
                  <a:lnTo>
                    <a:pt x="2" y="891"/>
                  </a:lnTo>
                  <a:lnTo>
                    <a:pt x="4" y="879"/>
                  </a:lnTo>
                  <a:lnTo>
                    <a:pt x="6" y="867"/>
                  </a:lnTo>
                  <a:lnTo>
                    <a:pt x="14" y="852"/>
                  </a:lnTo>
                  <a:lnTo>
                    <a:pt x="21" y="836"/>
                  </a:lnTo>
                  <a:lnTo>
                    <a:pt x="29" y="821"/>
                  </a:lnTo>
                  <a:lnTo>
                    <a:pt x="37" y="805"/>
                  </a:lnTo>
                  <a:lnTo>
                    <a:pt x="47" y="791"/>
                  </a:lnTo>
                  <a:lnTo>
                    <a:pt x="56" y="780"/>
                  </a:lnTo>
                  <a:lnTo>
                    <a:pt x="70" y="768"/>
                  </a:lnTo>
                  <a:lnTo>
                    <a:pt x="86" y="758"/>
                  </a:lnTo>
                  <a:lnTo>
                    <a:pt x="94" y="750"/>
                  </a:lnTo>
                  <a:lnTo>
                    <a:pt x="103" y="745"/>
                  </a:lnTo>
                  <a:lnTo>
                    <a:pt x="113" y="741"/>
                  </a:lnTo>
                  <a:lnTo>
                    <a:pt x="123" y="735"/>
                  </a:lnTo>
                  <a:lnTo>
                    <a:pt x="142" y="731"/>
                  </a:lnTo>
                  <a:lnTo>
                    <a:pt x="164" y="727"/>
                  </a:lnTo>
                  <a:lnTo>
                    <a:pt x="185" y="727"/>
                  </a:lnTo>
                  <a:lnTo>
                    <a:pt x="207" y="727"/>
                  </a:lnTo>
                  <a:lnTo>
                    <a:pt x="228" y="725"/>
                  </a:lnTo>
                  <a:lnTo>
                    <a:pt x="251" y="723"/>
                  </a:lnTo>
                  <a:lnTo>
                    <a:pt x="267" y="733"/>
                  </a:lnTo>
                  <a:lnTo>
                    <a:pt x="285" y="743"/>
                  </a:lnTo>
                  <a:lnTo>
                    <a:pt x="302" y="756"/>
                  </a:lnTo>
                  <a:lnTo>
                    <a:pt x="318" y="770"/>
                  </a:lnTo>
                  <a:lnTo>
                    <a:pt x="333" y="782"/>
                  </a:lnTo>
                  <a:lnTo>
                    <a:pt x="351" y="795"/>
                  </a:lnTo>
                  <a:lnTo>
                    <a:pt x="368" y="805"/>
                  </a:lnTo>
                  <a:lnTo>
                    <a:pt x="386" y="815"/>
                  </a:lnTo>
                  <a:lnTo>
                    <a:pt x="396" y="815"/>
                  </a:lnTo>
                  <a:lnTo>
                    <a:pt x="403" y="815"/>
                  </a:lnTo>
                  <a:lnTo>
                    <a:pt x="411" y="817"/>
                  </a:lnTo>
                  <a:lnTo>
                    <a:pt x="419" y="821"/>
                  </a:lnTo>
                  <a:lnTo>
                    <a:pt x="433" y="830"/>
                  </a:lnTo>
                  <a:lnTo>
                    <a:pt x="444" y="842"/>
                  </a:lnTo>
                  <a:lnTo>
                    <a:pt x="458" y="856"/>
                  </a:lnTo>
                  <a:lnTo>
                    <a:pt x="470" y="867"/>
                  </a:lnTo>
                  <a:lnTo>
                    <a:pt x="483" y="879"/>
                  </a:lnTo>
                  <a:lnTo>
                    <a:pt x="499" y="887"/>
                  </a:lnTo>
                  <a:lnTo>
                    <a:pt x="507" y="902"/>
                  </a:lnTo>
                  <a:lnTo>
                    <a:pt x="518" y="916"/>
                  </a:lnTo>
                  <a:lnTo>
                    <a:pt x="528" y="932"/>
                  </a:lnTo>
                  <a:lnTo>
                    <a:pt x="538" y="945"/>
                  </a:lnTo>
                  <a:lnTo>
                    <a:pt x="548" y="961"/>
                  </a:lnTo>
                  <a:lnTo>
                    <a:pt x="557" y="977"/>
                  </a:lnTo>
                  <a:lnTo>
                    <a:pt x="563" y="992"/>
                  </a:lnTo>
                  <a:lnTo>
                    <a:pt x="567" y="1010"/>
                  </a:lnTo>
                  <a:lnTo>
                    <a:pt x="573" y="1014"/>
                  </a:lnTo>
                  <a:lnTo>
                    <a:pt x="579" y="1017"/>
                  </a:lnTo>
                  <a:lnTo>
                    <a:pt x="585" y="1019"/>
                  </a:lnTo>
                  <a:lnTo>
                    <a:pt x="591" y="1019"/>
                  </a:lnTo>
                  <a:lnTo>
                    <a:pt x="596" y="1021"/>
                  </a:lnTo>
                  <a:lnTo>
                    <a:pt x="602" y="1021"/>
                  </a:lnTo>
                  <a:lnTo>
                    <a:pt x="610" y="1023"/>
                  </a:lnTo>
                  <a:lnTo>
                    <a:pt x="616" y="1023"/>
                  </a:lnTo>
                  <a:lnTo>
                    <a:pt x="618" y="1027"/>
                  </a:lnTo>
                  <a:lnTo>
                    <a:pt x="620" y="1027"/>
                  </a:lnTo>
                  <a:lnTo>
                    <a:pt x="622" y="1029"/>
                  </a:lnTo>
                  <a:lnTo>
                    <a:pt x="624" y="1031"/>
                  </a:lnTo>
                  <a:lnTo>
                    <a:pt x="628" y="1031"/>
                  </a:lnTo>
                  <a:lnTo>
                    <a:pt x="630" y="1033"/>
                  </a:lnTo>
                  <a:lnTo>
                    <a:pt x="634" y="1035"/>
                  </a:lnTo>
                  <a:lnTo>
                    <a:pt x="635" y="1037"/>
                  </a:lnTo>
                  <a:lnTo>
                    <a:pt x="643" y="1049"/>
                  </a:lnTo>
                  <a:lnTo>
                    <a:pt x="649" y="1062"/>
                  </a:lnTo>
                  <a:lnTo>
                    <a:pt x="655" y="1076"/>
                  </a:lnTo>
                  <a:lnTo>
                    <a:pt x="659" y="1092"/>
                  </a:lnTo>
                  <a:lnTo>
                    <a:pt x="663" y="1107"/>
                  </a:lnTo>
                  <a:lnTo>
                    <a:pt x="667" y="1121"/>
                  </a:lnTo>
                  <a:lnTo>
                    <a:pt x="672" y="1136"/>
                  </a:lnTo>
                  <a:lnTo>
                    <a:pt x="680" y="1150"/>
                  </a:lnTo>
                  <a:lnTo>
                    <a:pt x="682" y="1160"/>
                  </a:lnTo>
                  <a:lnTo>
                    <a:pt x="686" y="1168"/>
                  </a:lnTo>
                  <a:lnTo>
                    <a:pt x="692" y="1171"/>
                  </a:lnTo>
                  <a:lnTo>
                    <a:pt x="700" y="1175"/>
                  </a:lnTo>
                  <a:lnTo>
                    <a:pt x="708" y="1179"/>
                  </a:lnTo>
                  <a:lnTo>
                    <a:pt x="717" y="1181"/>
                  </a:lnTo>
                  <a:lnTo>
                    <a:pt x="727" y="1183"/>
                  </a:lnTo>
                  <a:lnTo>
                    <a:pt x="735" y="1187"/>
                  </a:lnTo>
                  <a:lnTo>
                    <a:pt x="745" y="1193"/>
                  </a:lnTo>
                  <a:lnTo>
                    <a:pt x="752" y="1199"/>
                  </a:lnTo>
                  <a:lnTo>
                    <a:pt x="760" y="1207"/>
                  </a:lnTo>
                  <a:lnTo>
                    <a:pt x="768" y="1216"/>
                  </a:lnTo>
                  <a:lnTo>
                    <a:pt x="774" y="1226"/>
                  </a:lnTo>
                  <a:lnTo>
                    <a:pt x="778" y="1236"/>
                  </a:lnTo>
                  <a:lnTo>
                    <a:pt x="782" y="1246"/>
                  </a:lnTo>
                  <a:lnTo>
                    <a:pt x="784" y="1257"/>
                  </a:lnTo>
                  <a:lnTo>
                    <a:pt x="782" y="1259"/>
                  </a:lnTo>
                  <a:lnTo>
                    <a:pt x="782" y="1263"/>
                  </a:lnTo>
                  <a:lnTo>
                    <a:pt x="784" y="1267"/>
                  </a:lnTo>
                  <a:lnTo>
                    <a:pt x="784" y="1271"/>
                  </a:lnTo>
                  <a:lnTo>
                    <a:pt x="784" y="1275"/>
                  </a:lnTo>
                  <a:lnTo>
                    <a:pt x="782" y="1279"/>
                  </a:lnTo>
                  <a:lnTo>
                    <a:pt x="782" y="1281"/>
                  </a:lnTo>
                  <a:lnTo>
                    <a:pt x="778" y="1285"/>
                  </a:lnTo>
                  <a:lnTo>
                    <a:pt x="788" y="1287"/>
                  </a:lnTo>
                  <a:lnTo>
                    <a:pt x="797" y="1290"/>
                  </a:lnTo>
                  <a:lnTo>
                    <a:pt x="807" y="1292"/>
                  </a:lnTo>
                  <a:lnTo>
                    <a:pt x="817" y="1294"/>
                  </a:lnTo>
                  <a:lnTo>
                    <a:pt x="826" y="1298"/>
                  </a:lnTo>
                  <a:lnTo>
                    <a:pt x="836" y="1302"/>
                  </a:lnTo>
                  <a:lnTo>
                    <a:pt x="846" y="1306"/>
                  </a:lnTo>
                  <a:lnTo>
                    <a:pt x="856" y="1312"/>
                  </a:lnTo>
                  <a:lnTo>
                    <a:pt x="865" y="1320"/>
                  </a:lnTo>
                  <a:lnTo>
                    <a:pt x="877" y="1327"/>
                  </a:lnTo>
                  <a:lnTo>
                    <a:pt x="889" y="1335"/>
                  </a:lnTo>
                  <a:lnTo>
                    <a:pt x="899" y="1343"/>
                  </a:lnTo>
                  <a:lnTo>
                    <a:pt x="910" y="1349"/>
                  </a:lnTo>
                  <a:lnTo>
                    <a:pt x="924" y="1355"/>
                  </a:lnTo>
                  <a:lnTo>
                    <a:pt x="936" y="1359"/>
                  </a:lnTo>
                  <a:lnTo>
                    <a:pt x="949" y="1359"/>
                  </a:lnTo>
                  <a:lnTo>
                    <a:pt x="951" y="1361"/>
                  </a:lnTo>
                  <a:lnTo>
                    <a:pt x="953" y="1363"/>
                  </a:lnTo>
                  <a:lnTo>
                    <a:pt x="955" y="1365"/>
                  </a:lnTo>
                  <a:lnTo>
                    <a:pt x="957" y="1365"/>
                  </a:lnTo>
                  <a:lnTo>
                    <a:pt x="961" y="1366"/>
                  </a:lnTo>
                  <a:lnTo>
                    <a:pt x="963" y="1366"/>
                  </a:lnTo>
                  <a:lnTo>
                    <a:pt x="965" y="1366"/>
                  </a:lnTo>
                  <a:lnTo>
                    <a:pt x="967" y="1366"/>
                  </a:lnTo>
                  <a:lnTo>
                    <a:pt x="979" y="1374"/>
                  </a:lnTo>
                  <a:lnTo>
                    <a:pt x="988" y="1380"/>
                  </a:lnTo>
                  <a:lnTo>
                    <a:pt x="1000" y="1384"/>
                  </a:lnTo>
                  <a:lnTo>
                    <a:pt x="1012" y="1388"/>
                  </a:lnTo>
                  <a:lnTo>
                    <a:pt x="1023" y="1392"/>
                  </a:lnTo>
                  <a:lnTo>
                    <a:pt x="1037" y="1394"/>
                  </a:lnTo>
                  <a:lnTo>
                    <a:pt x="1049" y="1398"/>
                  </a:lnTo>
                  <a:lnTo>
                    <a:pt x="1060" y="1402"/>
                  </a:lnTo>
                  <a:lnTo>
                    <a:pt x="1062" y="1405"/>
                  </a:lnTo>
                  <a:lnTo>
                    <a:pt x="1064" y="1407"/>
                  </a:lnTo>
                  <a:lnTo>
                    <a:pt x="1068" y="1409"/>
                  </a:lnTo>
                  <a:lnTo>
                    <a:pt x="1072" y="1407"/>
                  </a:lnTo>
                  <a:lnTo>
                    <a:pt x="1074" y="1407"/>
                  </a:lnTo>
                  <a:lnTo>
                    <a:pt x="1078" y="1405"/>
                  </a:lnTo>
                  <a:lnTo>
                    <a:pt x="1082" y="1407"/>
                  </a:lnTo>
                  <a:lnTo>
                    <a:pt x="1086" y="1409"/>
                  </a:lnTo>
                  <a:lnTo>
                    <a:pt x="1109" y="1421"/>
                  </a:lnTo>
                  <a:lnTo>
                    <a:pt x="1134" y="1431"/>
                  </a:lnTo>
                  <a:lnTo>
                    <a:pt x="1160" y="1439"/>
                  </a:lnTo>
                  <a:lnTo>
                    <a:pt x="1187" y="1444"/>
                  </a:lnTo>
                  <a:lnTo>
                    <a:pt x="1212" y="1452"/>
                  </a:lnTo>
                  <a:lnTo>
                    <a:pt x="1238" y="1460"/>
                  </a:lnTo>
                  <a:lnTo>
                    <a:pt x="1263" y="1470"/>
                  </a:lnTo>
                  <a:lnTo>
                    <a:pt x="1287" y="1481"/>
                  </a:lnTo>
                  <a:lnTo>
                    <a:pt x="1298" y="1468"/>
                  </a:lnTo>
                  <a:lnTo>
                    <a:pt x="1312" y="1458"/>
                  </a:lnTo>
                  <a:lnTo>
                    <a:pt x="1327" y="1448"/>
                  </a:lnTo>
                  <a:lnTo>
                    <a:pt x="1343" y="1442"/>
                  </a:lnTo>
                  <a:lnTo>
                    <a:pt x="1359" y="1441"/>
                  </a:lnTo>
                  <a:lnTo>
                    <a:pt x="1376" y="1439"/>
                  </a:lnTo>
                  <a:lnTo>
                    <a:pt x="1394" y="1439"/>
                  </a:lnTo>
                  <a:lnTo>
                    <a:pt x="1409" y="1442"/>
                  </a:lnTo>
                  <a:lnTo>
                    <a:pt x="1425" y="1446"/>
                  </a:lnTo>
                  <a:lnTo>
                    <a:pt x="1441" y="1452"/>
                  </a:lnTo>
                  <a:lnTo>
                    <a:pt x="1456" y="1458"/>
                  </a:lnTo>
                  <a:lnTo>
                    <a:pt x="1472" y="1464"/>
                  </a:lnTo>
                  <a:lnTo>
                    <a:pt x="1487" y="1468"/>
                  </a:lnTo>
                  <a:lnTo>
                    <a:pt x="1503" y="1468"/>
                  </a:lnTo>
                  <a:lnTo>
                    <a:pt x="1511" y="1466"/>
                  </a:lnTo>
                  <a:lnTo>
                    <a:pt x="1519" y="1464"/>
                  </a:lnTo>
                  <a:lnTo>
                    <a:pt x="1526" y="1458"/>
                  </a:lnTo>
                  <a:lnTo>
                    <a:pt x="1532" y="1452"/>
                  </a:lnTo>
                  <a:lnTo>
                    <a:pt x="1542" y="1448"/>
                  </a:lnTo>
                  <a:lnTo>
                    <a:pt x="1552" y="1448"/>
                  </a:lnTo>
                  <a:lnTo>
                    <a:pt x="1559" y="1450"/>
                  </a:lnTo>
                  <a:lnTo>
                    <a:pt x="1567" y="1452"/>
                  </a:lnTo>
                  <a:lnTo>
                    <a:pt x="1583" y="1464"/>
                  </a:lnTo>
                  <a:lnTo>
                    <a:pt x="1596" y="1476"/>
                  </a:lnTo>
                  <a:lnTo>
                    <a:pt x="1610" y="1487"/>
                  </a:lnTo>
                  <a:lnTo>
                    <a:pt x="1626" y="1493"/>
                  </a:lnTo>
                  <a:lnTo>
                    <a:pt x="1634" y="1495"/>
                  </a:lnTo>
                  <a:lnTo>
                    <a:pt x="1641" y="1493"/>
                  </a:lnTo>
                  <a:lnTo>
                    <a:pt x="1649" y="1489"/>
                  </a:lnTo>
                  <a:lnTo>
                    <a:pt x="1657" y="1481"/>
                  </a:lnTo>
                  <a:lnTo>
                    <a:pt x="1665" y="1480"/>
                  </a:lnTo>
                  <a:lnTo>
                    <a:pt x="1673" y="1480"/>
                  </a:lnTo>
                  <a:lnTo>
                    <a:pt x="1678" y="1481"/>
                  </a:lnTo>
                  <a:lnTo>
                    <a:pt x="1686" y="1483"/>
                  </a:lnTo>
                  <a:lnTo>
                    <a:pt x="1698" y="1489"/>
                  </a:lnTo>
                  <a:lnTo>
                    <a:pt x="1710" y="1497"/>
                  </a:lnTo>
                  <a:lnTo>
                    <a:pt x="1719" y="1505"/>
                  </a:lnTo>
                  <a:lnTo>
                    <a:pt x="1731" y="1513"/>
                  </a:lnTo>
                  <a:lnTo>
                    <a:pt x="1743" y="1519"/>
                  </a:lnTo>
                  <a:lnTo>
                    <a:pt x="1754" y="1524"/>
                  </a:lnTo>
                  <a:lnTo>
                    <a:pt x="1766" y="1522"/>
                  </a:lnTo>
                  <a:lnTo>
                    <a:pt x="1780" y="1522"/>
                  </a:lnTo>
                  <a:lnTo>
                    <a:pt x="1791" y="1520"/>
                  </a:lnTo>
                  <a:lnTo>
                    <a:pt x="1805" y="1522"/>
                  </a:lnTo>
                  <a:lnTo>
                    <a:pt x="1817" y="1522"/>
                  </a:lnTo>
                  <a:lnTo>
                    <a:pt x="1828" y="1526"/>
                  </a:lnTo>
                  <a:lnTo>
                    <a:pt x="1840" y="1530"/>
                  </a:lnTo>
                  <a:lnTo>
                    <a:pt x="1850" y="1536"/>
                  </a:lnTo>
                  <a:lnTo>
                    <a:pt x="1860" y="1530"/>
                  </a:lnTo>
                  <a:lnTo>
                    <a:pt x="1871" y="1528"/>
                  </a:lnTo>
                  <a:lnTo>
                    <a:pt x="1883" y="1526"/>
                  </a:lnTo>
                  <a:lnTo>
                    <a:pt x="1897" y="1524"/>
                  </a:lnTo>
                  <a:lnTo>
                    <a:pt x="1908" y="1520"/>
                  </a:lnTo>
                  <a:lnTo>
                    <a:pt x="1918" y="1515"/>
                  </a:lnTo>
                  <a:lnTo>
                    <a:pt x="1922" y="1511"/>
                  </a:lnTo>
                  <a:lnTo>
                    <a:pt x="1926" y="1507"/>
                  </a:lnTo>
                  <a:lnTo>
                    <a:pt x="1930" y="1501"/>
                  </a:lnTo>
                  <a:lnTo>
                    <a:pt x="1932" y="1493"/>
                  </a:lnTo>
                  <a:lnTo>
                    <a:pt x="1940" y="1487"/>
                  </a:lnTo>
                  <a:lnTo>
                    <a:pt x="1945" y="1483"/>
                  </a:lnTo>
                  <a:lnTo>
                    <a:pt x="1953" y="1480"/>
                  </a:lnTo>
                  <a:lnTo>
                    <a:pt x="1961" y="1476"/>
                  </a:lnTo>
                  <a:lnTo>
                    <a:pt x="1967" y="1470"/>
                  </a:lnTo>
                  <a:lnTo>
                    <a:pt x="1975" y="1466"/>
                  </a:lnTo>
                  <a:lnTo>
                    <a:pt x="1982" y="1462"/>
                  </a:lnTo>
                  <a:lnTo>
                    <a:pt x="1990" y="1456"/>
                  </a:lnTo>
                  <a:lnTo>
                    <a:pt x="1988" y="1450"/>
                  </a:lnTo>
                  <a:lnTo>
                    <a:pt x="1984" y="1446"/>
                  </a:lnTo>
                  <a:lnTo>
                    <a:pt x="1981" y="1442"/>
                  </a:lnTo>
                  <a:lnTo>
                    <a:pt x="1977" y="1441"/>
                  </a:lnTo>
                  <a:lnTo>
                    <a:pt x="1971" y="1439"/>
                  </a:lnTo>
                  <a:lnTo>
                    <a:pt x="1965" y="1437"/>
                  </a:lnTo>
                  <a:lnTo>
                    <a:pt x="1959" y="1433"/>
                  </a:lnTo>
                  <a:lnTo>
                    <a:pt x="1955" y="1429"/>
                  </a:lnTo>
                  <a:lnTo>
                    <a:pt x="1945" y="1419"/>
                  </a:lnTo>
                  <a:lnTo>
                    <a:pt x="1938" y="1409"/>
                  </a:lnTo>
                  <a:lnTo>
                    <a:pt x="1930" y="1400"/>
                  </a:lnTo>
                  <a:lnTo>
                    <a:pt x="1924" y="1388"/>
                  </a:lnTo>
                  <a:lnTo>
                    <a:pt x="1920" y="1376"/>
                  </a:lnTo>
                  <a:lnTo>
                    <a:pt x="1918" y="1365"/>
                  </a:lnTo>
                  <a:lnTo>
                    <a:pt x="1918" y="1353"/>
                  </a:lnTo>
                  <a:lnTo>
                    <a:pt x="1920" y="1339"/>
                  </a:lnTo>
                  <a:lnTo>
                    <a:pt x="1924" y="1331"/>
                  </a:lnTo>
                  <a:lnTo>
                    <a:pt x="1930" y="1326"/>
                  </a:lnTo>
                  <a:lnTo>
                    <a:pt x="1938" y="1320"/>
                  </a:lnTo>
                  <a:lnTo>
                    <a:pt x="1945" y="1314"/>
                  </a:lnTo>
                  <a:lnTo>
                    <a:pt x="1951" y="1308"/>
                  </a:lnTo>
                  <a:lnTo>
                    <a:pt x="1957" y="1300"/>
                  </a:lnTo>
                  <a:lnTo>
                    <a:pt x="1959" y="1292"/>
                  </a:lnTo>
                  <a:lnTo>
                    <a:pt x="1957" y="1285"/>
                  </a:lnTo>
                  <a:lnTo>
                    <a:pt x="1949" y="1275"/>
                  </a:lnTo>
                  <a:lnTo>
                    <a:pt x="1940" y="1267"/>
                  </a:lnTo>
                  <a:lnTo>
                    <a:pt x="1930" y="1259"/>
                  </a:lnTo>
                  <a:lnTo>
                    <a:pt x="1922" y="1249"/>
                  </a:lnTo>
                  <a:lnTo>
                    <a:pt x="1914" y="1242"/>
                  </a:lnTo>
                  <a:lnTo>
                    <a:pt x="1908" y="1232"/>
                  </a:lnTo>
                  <a:lnTo>
                    <a:pt x="1905" y="1220"/>
                  </a:lnTo>
                  <a:lnTo>
                    <a:pt x="1903" y="1209"/>
                  </a:lnTo>
                  <a:lnTo>
                    <a:pt x="1903" y="1199"/>
                  </a:lnTo>
                  <a:lnTo>
                    <a:pt x="1905" y="1191"/>
                  </a:lnTo>
                  <a:lnTo>
                    <a:pt x="1906" y="1181"/>
                  </a:lnTo>
                  <a:lnTo>
                    <a:pt x="1908" y="1171"/>
                  </a:lnTo>
                  <a:lnTo>
                    <a:pt x="1910" y="1162"/>
                  </a:lnTo>
                  <a:lnTo>
                    <a:pt x="1914" y="1152"/>
                  </a:lnTo>
                  <a:lnTo>
                    <a:pt x="1918" y="1142"/>
                  </a:lnTo>
                  <a:lnTo>
                    <a:pt x="1922" y="1134"/>
                  </a:lnTo>
                  <a:lnTo>
                    <a:pt x="1922" y="1123"/>
                  </a:lnTo>
                  <a:lnTo>
                    <a:pt x="1918" y="1111"/>
                  </a:lnTo>
                  <a:lnTo>
                    <a:pt x="1912" y="1099"/>
                  </a:lnTo>
                  <a:lnTo>
                    <a:pt x="1906" y="1090"/>
                  </a:lnTo>
                  <a:lnTo>
                    <a:pt x="1901" y="1080"/>
                  </a:lnTo>
                  <a:lnTo>
                    <a:pt x="1897" y="1068"/>
                  </a:lnTo>
                  <a:lnTo>
                    <a:pt x="1895" y="1056"/>
                  </a:lnTo>
                  <a:lnTo>
                    <a:pt x="1897" y="1045"/>
                  </a:lnTo>
                  <a:lnTo>
                    <a:pt x="1891" y="1045"/>
                  </a:lnTo>
                  <a:lnTo>
                    <a:pt x="1885" y="1043"/>
                  </a:lnTo>
                  <a:lnTo>
                    <a:pt x="1879" y="1041"/>
                  </a:lnTo>
                  <a:lnTo>
                    <a:pt x="1873" y="1037"/>
                  </a:lnTo>
                  <a:lnTo>
                    <a:pt x="1862" y="1029"/>
                  </a:lnTo>
                  <a:lnTo>
                    <a:pt x="1852" y="1019"/>
                  </a:lnTo>
                  <a:lnTo>
                    <a:pt x="1846" y="1016"/>
                  </a:lnTo>
                  <a:lnTo>
                    <a:pt x="1842" y="1012"/>
                  </a:lnTo>
                  <a:lnTo>
                    <a:pt x="1836" y="1010"/>
                  </a:lnTo>
                  <a:lnTo>
                    <a:pt x="1832" y="1010"/>
                  </a:lnTo>
                  <a:lnTo>
                    <a:pt x="1827" y="1010"/>
                  </a:lnTo>
                  <a:lnTo>
                    <a:pt x="1821" y="1014"/>
                  </a:lnTo>
                  <a:lnTo>
                    <a:pt x="1815" y="1019"/>
                  </a:lnTo>
                  <a:lnTo>
                    <a:pt x="1809" y="1027"/>
                  </a:lnTo>
                  <a:lnTo>
                    <a:pt x="1793" y="1033"/>
                  </a:lnTo>
                  <a:lnTo>
                    <a:pt x="1776" y="1037"/>
                  </a:lnTo>
                  <a:lnTo>
                    <a:pt x="1756" y="1039"/>
                  </a:lnTo>
                  <a:lnTo>
                    <a:pt x="1739" y="1041"/>
                  </a:lnTo>
                  <a:lnTo>
                    <a:pt x="1721" y="1041"/>
                  </a:lnTo>
                  <a:lnTo>
                    <a:pt x="1704" y="1037"/>
                  </a:lnTo>
                  <a:lnTo>
                    <a:pt x="1686" y="1035"/>
                  </a:lnTo>
                  <a:lnTo>
                    <a:pt x="1671" y="1029"/>
                  </a:lnTo>
                  <a:lnTo>
                    <a:pt x="1659" y="1019"/>
                  </a:lnTo>
                  <a:lnTo>
                    <a:pt x="1649" y="1010"/>
                  </a:lnTo>
                  <a:lnTo>
                    <a:pt x="1639" y="1000"/>
                  </a:lnTo>
                  <a:lnTo>
                    <a:pt x="1632" y="988"/>
                  </a:lnTo>
                  <a:lnTo>
                    <a:pt x="1618" y="967"/>
                  </a:lnTo>
                  <a:lnTo>
                    <a:pt x="1608" y="941"/>
                  </a:lnTo>
                  <a:lnTo>
                    <a:pt x="1600" y="916"/>
                  </a:lnTo>
                  <a:lnTo>
                    <a:pt x="1595" y="889"/>
                  </a:lnTo>
                  <a:lnTo>
                    <a:pt x="1591" y="862"/>
                  </a:lnTo>
                  <a:lnTo>
                    <a:pt x="1591" y="834"/>
                  </a:lnTo>
                  <a:lnTo>
                    <a:pt x="1585" y="830"/>
                  </a:lnTo>
                  <a:lnTo>
                    <a:pt x="1577" y="826"/>
                  </a:lnTo>
                  <a:lnTo>
                    <a:pt x="1569" y="826"/>
                  </a:lnTo>
                  <a:lnTo>
                    <a:pt x="1563" y="828"/>
                  </a:lnTo>
                  <a:lnTo>
                    <a:pt x="1556" y="828"/>
                  </a:lnTo>
                  <a:lnTo>
                    <a:pt x="1548" y="830"/>
                  </a:lnTo>
                  <a:lnTo>
                    <a:pt x="1542" y="828"/>
                  </a:lnTo>
                  <a:lnTo>
                    <a:pt x="1534" y="826"/>
                  </a:lnTo>
                  <a:lnTo>
                    <a:pt x="1520" y="821"/>
                  </a:lnTo>
                  <a:lnTo>
                    <a:pt x="1507" y="815"/>
                  </a:lnTo>
                  <a:lnTo>
                    <a:pt x="1491" y="809"/>
                  </a:lnTo>
                  <a:lnTo>
                    <a:pt x="1478" y="803"/>
                  </a:lnTo>
                  <a:lnTo>
                    <a:pt x="1464" y="797"/>
                  </a:lnTo>
                  <a:lnTo>
                    <a:pt x="1448" y="795"/>
                  </a:lnTo>
                  <a:lnTo>
                    <a:pt x="1433" y="793"/>
                  </a:lnTo>
                  <a:lnTo>
                    <a:pt x="1415" y="793"/>
                  </a:lnTo>
                  <a:lnTo>
                    <a:pt x="1411" y="789"/>
                  </a:lnTo>
                  <a:lnTo>
                    <a:pt x="1407" y="789"/>
                  </a:lnTo>
                  <a:lnTo>
                    <a:pt x="1404" y="789"/>
                  </a:lnTo>
                  <a:lnTo>
                    <a:pt x="1400" y="791"/>
                  </a:lnTo>
                  <a:lnTo>
                    <a:pt x="1396" y="793"/>
                  </a:lnTo>
                  <a:lnTo>
                    <a:pt x="1392" y="795"/>
                  </a:lnTo>
                  <a:lnTo>
                    <a:pt x="1388" y="795"/>
                  </a:lnTo>
                  <a:lnTo>
                    <a:pt x="1382" y="793"/>
                  </a:lnTo>
                  <a:lnTo>
                    <a:pt x="1363" y="791"/>
                  </a:lnTo>
                  <a:lnTo>
                    <a:pt x="1343" y="789"/>
                  </a:lnTo>
                  <a:lnTo>
                    <a:pt x="1326" y="789"/>
                  </a:lnTo>
                  <a:lnTo>
                    <a:pt x="1306" y="785"/>
                  </a:lnTo>
                  <a:lnTo>
                    <a:pt x="1287" y="784"/>
                  </a:lnTo>
                  <a:lnTo>
                    <a:pt x="1269" y="778"/>
                  </a:lnTo>
                  <a:lnTo>
                    <a:pt x="1251" y="772"/>
                  </a:lnTo>
                  <a:lnTo>
                    <a:pt x="1234" y="762"/>
                  </a:lnTo>
                  <a:lnTo>
                    <a:pt x="1230" y="762"/>
                  </a:lnTo>
                  <a:lnTo>
                    <a:pt x="1224" y="760"/>
                  </a:lnTo>
                  <a:lnTo>
                    <a:pt x="1220" y="760"/>
                  </a:lnTo>
                  <a:lnTo>
                    <a:pt x="1214" y="758"/>
                  </a:lnTo>
                  <a:lnTo>
                    <a:pt x="1209" y="758"/>
                  </a:lnTo>
                  <a:lnTo>
                    <a:pt x="1203" y="756"/>
                  </a:lnTo>
                  <a:lnTo>
                    <a:pt x="1199" y="754"/>
                  </a:lnTo>
                  <a:lnTo>
                    <a:pt x="1193" y="752"/>
                  </a:lnTo>
                  <a:lnTo>
                    <a:pt x="1181" y="745"/>
                  </a:lnTo>
                  <a:lnTo>
                    <a:pt x="1170" y="739"/>
                  </a:lnTo>
                  <a:lnTo>
                    <a:pt x="1156" y="735"/>
                  </a:lnTo>
                  <a:lnTo>
                    <a:pt x="1142" y="733"/>
                  </a:lnTo>
                  <a:lnTo>
                    <a:pt x="1129" y="731"/>
                  </a:lnTo>
                  <a:lnTo>
                    <a:pt x="1115" y="727"/>
                  </a:lnTo>
                  <a:lnTo>
                    <a:pt x="1101" y="725"/>
                  </a:lnTo>
                  <a:lnTo>
                    <a:pt x="1088" y="721"/>
                  </a:lnTo>
                  <a:lnTo>
                    <a:pt x="1066" y="719"/>
                  </a:lnTo>
                  <a:lnTo>
                    <a:pt x="1047" y="717"/>
                  </a:lnTo>
                  <a:lnTo>
                    <a:pt x="1025" y="717"/>
                  </a:lnTo>
                  <a:lnTo>
                    <a:pt x="1006" y="719"/>
                  </a:lnTo>
                  <a:lnTo>
                    <a:pt x="986" y="723"/>
                  </a:lnTo>
                  <a:lnTo>
                    <a:pt x="969" y="727"/>
                  </a:lnTo>
                  <a:lnTo>
                    <a:pt x="949" y="733"/>
                  </a:lnTo>
                  <a:lnTo>
                    <a:pt x="932" y="739"/>
                  </a:lnTo>
                  <a:lnTo>
                    <a:pt x="897" y="754"/>
                  </a:lnTo>
                  <a:lnTo>
                    <a:pt x="864" y="774"/>
                  </a:lnTo>
                  <a:lnTo>
                    <a:pt x="830" y="793"/>
                  </a:lnTo>
                  <a:lnTo>
                    <a:pt x="797" y="815"/>
                  </a:lnTo>
                  <a:lnTo>
                    <a:pt x="789" y="819"/>
                  </a:lnTo>
                  <a:lnTo>
                    <a:pt x="782" y="821"/>
                  </a:lnTo>
                  <a:lnTo>
                    <a:pt x="774" y="823"/>
                  </a:lnTo>
                  <a:lnTo>
                    <a:pt x="764" y="823"/>
                  </a:lnTo>
                  <a:lnTo>
                    <a:pt x="754" y="824"/>
                  </a:lnTo>
                  <a:lnTo>
                    <a:pt x="745" y="824"/>
                  </a:lnTo>
                  <a:lnTo>
                    <a:pt x="735" y="824"/>
                  </a:lnTo>
                  <a:lnTo>
                    <a:pt x="725" y="826"/>
                  </a:lnTo>
                  <a:lnTo>
                    <a:pt x="719" y="823"/>
                  </a:lnTo>
                  <a:lnTo>
                    <a:pt x="715" y="817"/>
                  </a:lnTo>
                  <a:lnTo>
                    <a:pt x="710" y="811"/>
                  </a:lnTo>
                  <a:lnTo>
                    <a:pt x="708" y="805"/>
                  </a:lnTo>
                  <a:lnTo>
                    <a:pt x="704" y="799"/>
                  </a:lnTo>
                  <a:lnTo>
                    <a:pt x="702" y="793"/>
                  </a:lnTo>
                  <a:lnTo>
                    <a:pt x="702" y="785"/>
                  </a:lnTo>
                  <a:lnTo>
                    <a:pt x="700" y="780"/>
                  </a:lnTo>
                  <a:lnTo>
                    <a:pt x="702" y="768"/>
                  </a:lnTo>
                  <a:lnTo>
                    <a:pt x="704" y="758"/>
                  </a:lnTo>
                  <a:lnTo>
                    <a:pt x="708" y="748"/>
                  </a:lnTo>
                  <a:lnTo>
                    <a:pt x="711" y="741"/>
                  </a:lnTo>
                  <a:lnTo>
                    <a:pt x="725" y="725"/>
                  </a:lnTo>
                  <a:lnTo>
                    <a:pt x="739" y="711"/>
                  </a:lnTo>
                  <a:lnTo>
                    <a:pt x="756" y="700"/>
                  </a:lnTo>
                  <a:lnTo>
                    <a:pt x="772" y="690"/>
                  </a:lnTo>
                  <a:lnTo>
                    <a:pt x="789" y="678"/>
                  </a:lnTo>
                  <a:lnTo>
                    <a:pt x="805" y="665"/>
                  </a:lnTo>
                  <a:lnTo>
                    <a:pt x="789" y="661"/>
                  </a:lnTo>
                  <a:lnTo>
                    <a:pt x="772" y="661"/>
                  </a:lnTo>
                  <a:lnTo>
                    <a:pt x="756" y="661"/>
                  </a:lnTo>
                  <a:lnTo>
                    <a:pt x="741" y="663"/>
                  </a:lnTo>
                  <a:lnTo>
                    <a:pt x="710" y="669"/>
                  </a:lnTo>
                  <a:lnTo>
                    <a:pt x="680" y="676"/>
                  </a:lnTo>
                  <a:lnTo>
                    <a:pt x="665" y="678"/>
                  </a:lnTo>
                  <a:lnTo>
                    <a:pt x="649" y="680"/>
                  </a:lnTo>
                  <a:lnTo>
                    <a:pt x="635" y="682"/>
                  </a:lnTo>
                  <a:lnTo>
                    <a:pt x="620" y="680"/>
                  </a:lnTo>
                  <a:lnTo>
                    <a:pt x="606" y="678"/>
                  </a:lnTo>
                  <a:lnTo>
                    <a:pt x="593" y="672"/>
                  </a:lnTo>
                  <a:lnTo>
                    <a:pt x="577" y="665"/>
                  </a:lnTo>
                  <a:lnTo>
                    <a:pt x="563" y="655"/>
                  </a:lnTo>
                  <a:lnTo>
                    <a:pt x="561" y="647"/>
                  </a:lnTo>
                  <a:lnTo>
                    <a:pt x="559" y="641"/>
                  </a:lnTo>
                  <a:lnTo>
                    <a:pt x="559" y="633"/>
                  </a:lnTo>
                  <a:lnTo>
                    <a:pt x="561" y="628"/>
                  </a:lnTo>
                  <a:lnTo>
                    <a:pt x="565" y="616"/>
                  </a:lnTo>
                  <a:lnTo>
                    <a:pt x="571" y="604"/>
                  </a:lnTo>
                  <a:lnTo>
                    <a:pt x="579" y="594"/>
                  </a:lnTo>
                  <a:lnTo>
                    <a:pt x="589" y="583"/>
                  </a:lnTo>
                  <a:lnTo>
                    <a:pt x="598" y="573"/>
                  </a:lnTo>
                  <a:lnTo>
                    <a:pt x="604" y="561"/>
                  </a:lnTo>
                  <a:lnTo>
                    <a:pt x="612" y="555"/>
                  </a:lnTo>
                  <a:lnTo>
                    <a:pt x="620" y="550"/>
                  </a:lnTo>
                  <a:lnTo>
                    <a:pt x="628" y="546"/>
                  </a:lnTo>
                  <a:lnTo>
                    <a:pt x="637" y="544"/>
                  </a:lnTo>
                  <a:lnTo>
                    <a:pt x="653" y="542"/>
                  </a:lnTo>
                  <a:lnTo>
                    <a:pt x="671" y="542"/>
                  </a:lnTo>
                  <a:lnTo>
                    <a:pt x="690" y="544"/>
                  </a:lnTo>
                  <a:lnTo>
                    <a:pt x="708" y="546"/>
                  </a:lnTo>
                  <a:lnTo>
                    <a:pt x="725" y="546"/>
                  </a:lnTo>
                  <a:lnTo>
                    <a:pt x="743" y="542"/>
                  </a:lnTo>
                  <a:lnTo>
                    <a:pt x="725" y="530"/>
                  </a:lnTo>
                  <a:lnTo>
                    <a:pt x="706" y="520"/>
                  </a:lnTo>
                  <a:lnTo>
                    <a:pt x="684" y="509"/>
                  </a:lnTo>
                  <a:lnTo>
                    <a:pt x="665" y="497"/>
                  </a:lnTo>
                  <a:lnTo>
                    <a:pt x="655" y="491"/>
                  </a:lnTo>
                  <a:lnTo>
                    <a:pt x="647" y="483"/>
                  </a:lnTo>
                  <a:lnTo>
                    <a:pt x="639" y="475"/>
                  </a:lnTo>
                  <a:lnTo>
                    <a:pt x="634" y="468"/>
                  </a:lnTo>
                  <a:lnTo>
                    <a:pt x="630" y="458"/>
                  </a:lnTo>
                  <a:lnTo>
                    <a:pt x="626" y="446"/>
                  </a:lnTo>
                  <a:lnTo>
                    <a:pt x="626" y="435"/>
                  </a:lnTo>
                  <a:lnTo>
                    <a:pt x="628" y="421"/>
                  </a:lnTo>
                  <a:lnTo>
                    <a:pt x="632" y="417"/>
                  </a:lnTo>
                  <a:lnTo>
                    <a:pt x="634" y="413"/>
                  </a:lnTo>
                  <a:lnTo>
                    <a:pt x="635" y="405"/>
                  </a:lnTo>
                  <a:lnTo>
                    <a:pt x="635" y="399"/>
                  </a:lnTo>
                  <a:lnTo>
                    <a:pt x="637" y="394"/>
                  </a:lnTo>
                  <a:lnTo>
                    <a:pt x="639" y="390"/>
                  </a:lnTo>
                  <a:lnTo>
                    <a:pt x="643" y="386"/>
                  </a:lnTo>
                  <a:lnTo>
                    <a:pt x="651" y="384"/>
                  </a:lnTo>
                  <a:lnTo>
                    <a:pt x="657" y="384"/>
                  </a:lnTo>
                  <a:lnTo>
                    <a:pt x="665" y="384"/>
                  </a:lnTo>
                  <a:lnTo>
                    <a:pt x="671" y="384"/>
                  </a:lnTo>
                  <a:lnTo>
                    <a:pt x="676" y="384"/>
                  </a:lnTo>
                  <a:lnTo>
                    <a:pt x="684" y="384"/>
                  </a:lnTo>
                  <a:lnTo>
                    <a:pt x="690" y="384"/>
                  </a:lnTo>
                  <a:lnTo>
                    <a:pt x="696" y="386"/>
                  </a:lnTo>
                  <a:lnTo>
                    <a:pt x="704" y="386"/>
                  </a:lnTo>
                  <a:lnTo>
                    <a:pt x="704" y="380"/>
                  </a:lnTo>
                  <a:lnTo>
                    <a:pt x="704" y="372"/>
                  </a:lnTo>
                  <a:lnTo>
                    <a:pt x="706" y="364"/>
                  </a:lnTo>
                  <a:lnTo>
                    <a:pt x="708" y="359"/>
                  </a:lnTo>
                  <a:lnTo>
                    <a:pt x="710" y="351"/>
                  </a:lnTo>
                  <a:lnTo>
                    <a:pt x="713" y="343"/>
                  </a:lnTo>
                  <a:lnTo>
                    <a:pt x="719" y="337"/>
                  </a:lnTo>
                  <a:lnTo>
                    <a:pt x="725" y="331"/>
                  </a:lnTo>
                  <a:lnTo>
                    <a:pt x="733" y="327"/>
                  </a:lnTo>
                  <a:lnTo>
                    <a:pt x="739" y="323"/>
                  </a:lnTo>
                  <a:lnTo>
                    <a:pt x="747" y="320"/>
                  </a:lnTo>
                  <a:lnTo>
                    <a:pt x="754" y="320"/>
                  </a:lnTo>
                  <a:lnTo>
                    <a:pt x="762" y="318"/>
                  </a:lnTo>
                  <a:lnTo>
                    <a:pt x="770" y="320"/>
                  </a:lnTo>
                  <a:lnTo>
                    <a:pt x="778" y="321"/>
                  </a:lnTo>
                  <a:lnTo>
                    <a:pt x="786" y="323"/>
                  </a:lnTo>
                  <a:lnTo>
                    <a:pt x="797" y="339"/>
                  </a:lnTo>
                  <a:lnTo>
                    <a:pt x="811" y="353"/>
                  </a:lnTo>
                  <a:lnTo>
                    <a:pt x="821" y="368"/>
                  </a:lnTo>
                  <a:lnTo>
                    <a:pt x="832" y="384"/>
                  </a:lnTo>
                  <a:lnTo>
                    <a:pt x="852" y="417"/>
                  </a:lnTo>
                  <a:lnTo>
                    <a:pt x="871" y="450"/>
                  </a:lnTo>
                  <a:lnTo>
                    <a:pt x="883" y="464"/>
                  </a:lnTo>
                  <a:lnTo>
                    <a:pt x="895" y="477"/>
                  </a:lnTo>
                  <a:lnTo>
                    <a:pt x="906" y="491"/>
                  </a:lnTo>
                  <a:lnTo>
                    <a:pt x="920" y="503"/>
                  </a:lnTo>
                  <a:lnTo>
                    <a:pt x="936" y="511"/>
                  </a:lnTo>
                  <a:lnTo>
                    <a:pt x="953" y="518"/>
                  </a:lnTo>
                  <a:lnTo>
                    <a:pt x="973" y="524"/>
                  </a:lnTo>
                  <a:lnTo>
                    <a:pt x="992" y="526"/>
                  </a:lnTo>
                  <a:lnTo>
                    <a:pt x="1006" y="532"/>
                  </a:lnTo>
                  <a:lnTo>
                    <a:pt x="1019" y="540"/>
                  </a:lnTo>
                  <a:lnTo>
                    <a:pt x="1031" y="550"/>
                  </a:lnTo>
                  <a:lnTo>
                    <a:pt x="1045" y="559"/>
                  </a:lnTo>
                  <a:lnTo>
                    <a:pt x="1057" y="567"/>
                  </a:lnTo>
                  <a:lnTo>
                    <a:pt x="1070" y="575"/>
                  </a:lnTo>
                  <a:lnTo>
                    <a:pt x="1086" y="581"/>
                  </a:lnTo>
                  <a:lnTo>
                    <a:pt x="1101" y="583"/>
                  </a:lnTo>
                  <a:lnTo>
                    <a:pt x="1107" y="589"/>
                  </a:lnTo>
                  <a:lnTo>
                    <a:pt x="1115" y="592"/>
                  </a:lnTo>
                  <a:lnTo>
                    <a:pt x="1123" y="596"/>
                  </a:lnTo>
                  <a:lnTo>
                    <a:pt x="1133" y="598"/>
                  </a:lnTo>
                  <a:lnTo>
                    <a:pt x="1148" y="602"/>
                  </a:lnTo>
                  <a:lnTo>
                    <a:pt x="1166" y="602"/>
                  </a:lnTo>
                  <a:lnTo>
                    <a:pt x="1183" y="602"/>
                  </a:lnTo>
                  <a:lnTo>
                    <a:pt x="1201" y="600"/>
                  </a:lnTo>
                  <a:lnTo>
                    <a:pt x="1220" y="602"/>
                  </a:lnTo>
                  <a:lnTo>
                    <a:pt x="1238" y="604"/>
                  </a:lnTo>
                  <a:lnTo>
                    <a:pt x="1257" y="600"/>
                  </a:lnTo>
                  <a:lnTo>
                    <a:pt x="1277" y="598"/>
                  </a:lnTo>
                  <a:lnTo>
                    <a:pt x="1294" y="596"/>
                  </a:lnTo>
                  <a:lnTo>
                    <a:pt x="1314" y="598"/>
                  </a:lnTo>
                  <a:lnTo>
                    <a:pt x="1349" y="602"/>
                  </a:lnTo>
                  <a:lnTo>
                    <a:pt x="1384" y="610"/>
                  </a:lnTo>
                  <a:lnTo>
                    <a:pt x="1419" y="618"/>
                  </a:lnTo>
                  <a:lnTo>
                    <a:pt x="1452" y="622"/>
                  </a:lnTo>
                  <a:lnTo>
                    <a:pt x="1470" y="622"/>
                  </a:lnTo>
                  <a:lnTo>
                    <a:pt x="1485" y="620"/>
                  </a:lnTo>
                  <a:lnTo>
                    <a:pt x="1503" y="618"/>
                  </a:lnTo>
                  <a:lnTo>
                    <a:pt x="1520" y="612"/>
                  </a:lnTo>
                  <a:lnTo>
                    <a:pt x="1536" y="614"/>
                  </a:lnTo>
                  <a:lnTo>
                    <a:pt x="1552" y="618"/>
                  </a:lnTo>
                  <a:lnTo>
                    <a:pt x="1567" y="624"/>
                  </a:lnTo>
                  <a:lnTo>
                    <a:pt x="1585" y="628"/>
                  </a:lnTo>
                  <a:lnTo>
                    <a:pt x="1600" y="631"/>
                  </a:lnTo>
                  <a:lnTo>
                    <a:pt x="1618" y="633"/>
                  </a:lnTo>
                  <a:lnTo>
                    <a:pt x="1635" y="633"/>
                  </a:lnTo>
                  <a:lnTo>
                    <a:pt x="1653" y="630"/>
                  </a:lnTo>
                  <a:lnTo>
                    <a:pt x="1659" y="620"/>
                  </a:lnTo>
                  <a:lnTo>
                    <a:pt x="1665" y="610"/>
                  </a:lnTo>
                  <a:lnTo>
                    <a:pt x="1673" y="602"/>
                  </a:lnTo>
                  <a:lnTo>
                    <a:pt x="1680" y="594"/>
                  </a:lnTo>
                  <a:lnTo>
                    <a:pt x="1690" y="589"/>
                  </a:lnTo>
                  <a:lnTo>
                    <a:pt x="1700" y="583"/>
                  </a:lnTo>
                  <a:lnTo>
                    <a:pt x="1710" y="579"/>
                  </a:lnTo>
                  <a:lnTo>
                    <a:pt x="1719" y="575"/>
                  </a:lnTo>
                  <a:lnTo>
                    <a:pt x="1731" y="573"/>
                  </a:lnTo>
                  <a:lnTo>
                    <a:pt x="1743" y="573"/>
                  </a:lnTo>
                  <a:lnTo>
                    <a:pt x="1754" y="575"/>
                  </a:lnTo>
                  <a:lnTo>
                    <a:pt x="1764" y="577"/>
                  </a:lnTo>
                  <a:lnTo>
                    <a:pt x="1776" y="577"/>
                  </a:lnTo>
                  <a:lnTo>
                    <a:pt x="1786" y="577"/>
                  </a:lnTo>
                  <a:lnTo>
                    <a:pt x="1797" y="573"/>
                  </a:lnTo>
                  <a:lnTo>
                    <a:pt x="1807" y="567"/>
                  </a:lnTo>
                  <a:lnTo>
                    <a:pt x="1817" y="563"/>
                  </a:lnTo>
                  <a:lnTo>
                    <a:pt x="1825" y="563"/>
                  </a:lnTo>
                  <a:lnTo>
                    <a:pt x="1832" y="561"/>
                  </a:lnTo>
                  <a:lnTo>
                    <a:pt x="1840" y="561"/>
                  </a:lnTo>
                  <a:lnTo>
                    <a:pt x="1856" y="565"/>
                  </a:lnTo>
                  <a:lnTo>
                    <a:pt x="1869" y="571"/>
                  </a:lnTo>
                  <a:lnTo>
                    <a:pt x="1883" y="579"/>
                  </a:lnTo>
                  <a:lnTo>
                    <a:pt x="1897" y="587"/>
                  </a:lnTo>
                  <a:lnTo>
                    <a:pt x="1908" y="596"/>
                  </a:lnTo>
                  <a:lnTo>
                    <a:pt x="1922" y="604"/>
                  </a:lnTo>
                  <a:lnTo>
                    <a:pt x="1930" y="604"/>
                  </a:lnTo>
                  <a:lnTo>
                    <a:pt x="1938" y="606"/>
                  </a:lnTo>
                  <a:lnTo>
                    <a:pt x="1945" y="608"/>
                  </a:lnTo>
                  <a:lnTo>
                    <a:pt x="1951" y="614"/>
                  </a:lnTo>
                  <a:lnTo>
                    <a:pt x="1959" y="618"/>
                  </a:lnTo>
                  <a:lnTo>
                    <a:pt x="1965" y="624"/>
                  </a:lnTo>
                  <a:lnTo>
                    <a:pt x="1971" y="630"/>
                  </a:lnTo>
                  <a:lnTo>
                    <a:pt x="1977" y="633"/>
                  </a:lnTo>
                  <a:lnTo>
                    <a:pt x="1984" y="631"/>
                  </a:lnTo>
                  <a:lnTo>
                    <a:pt x="1994" y="631"/>
                  </a:lnTo>
                  <a:lnTo>
                    <a:pt x="2002" y="631"/>
                  </a:lnTo>
                  <a:lnTo>
                    <a:pt x="2012" y="631"/>
                  </a:lnTo>
                  <a:lnTo>
                    <a:pt x="2020" y="631"/>
                  </a:lnTo>
                  <a:lnTo>
                    <a:pt x="2027" y="631"/>
                  </a:lnTo>
                  <a:lnTo>
                    <a:pt x="2037" y="630"/>
                  </a:lnTo>
                  <a:lnTo>
                    <a:pt x="2045" y="624"/>
                  </a:lnTo>
                  <a:lnTo>
                    <a:pt x="2068" y="622"/>
                  </a:lnTo>
                  <a:lnTo>
                    <a:pt x="2092" y="622"/>
                  </a:lnTo>
                  <a:lnTo>
                    <a:pt x="2113" y="626"/>
                  </a:lnTo>
                  <a:lnTo>
                    <a:pt x="2135" y="631"/>
                  </a:lnTo>
                  <a:lnTo>
                    <a:pt x="2158" y="637"/>
                  </a:lnTo>
                  <a:lnTo>
                    <a:pt x="2179" y="643"/>
                  </a:lnTo>
                  <a:lnTo>
                    <a:pt x="2201" y="645"/>
                  </a:lnTo>
                  <a:lnTo>
                    <a:pt x="2224" y="647"/>
                  </a:lnTo>
                  <a:lnTo>
                    <a:pt x="2230" y="645"/>
                  </a:lnTo>
                  <a:lnTo>
                    <a:pt x="2234" y="641"/>
                  </a:lnTo>
                  <a:lnTo>
                    <a:pt x="2238" y="639"/>
                  </a:lnTo>
                  <a:lnTo>
                    <a:pt x="2242" y="635"/>
                  </a:lnTo>
                  <a:lnTo>
                    <a:pt x="2246" y="633"/>
                  </a:lnTo>
                  <a:lnTo>
                    <a:pt x="2250" y="630"/>
                  </a:lnTo>
                  <a:lnTo>
                    <a:pt x="2253" y="626"/>
                  </a:lnTo>
                  <a:lnTo>
                    <a:pt x="2257" y="622"/>
                  </a:lnTo>
                  <a:lnTo>
                    <a:pt x="2251" y="610"/>
                  </a:lnTo>
                  <a:lnTo>
                    <a:pt x="2246" y="598"/>
                  </a:lnTo>
                  <a:lnTo>
                    <a:pt x="2240" y="585"/>
                  </a:lnTo>
                  <a:lnTo>
                    <a:pt x="2234" y="573"/>
                  </a:lnTo>
                  <a:lnTo>
                    <a:pt x="2230" y="561"/>
                  </a:lnTo>
                  <a:lnTo>
                    <a:pt x="2228" y="548"/>
                  </a:lnTo>
                  <a:lnTo>
                    <a:pt x="2228" y="536"/>
                  </a:lnTo>
                  <a:lnTo>
                    <a:pt x="2232" y="522"/>
                  </a:lnTo>
                  <a:lnTo>
                    <a:pt x="2236" y="516"/>
                  </a:lnTo>
                  <a:lnTo>
                    <a:pt x="2240" y="511"/>
                  </a:lnTo>
                  <a:lnTo>
                    <a:pt x="2244" y="505"/>
                  </a:lnTo>
                  <a:lnTo>
                    <a:pt x="2246" y="499"/>
                  </a:lnTo>
                  <a:lnTo>
                    <a:pt x="2250" y="495"/>
                  </a:lnTo>
                  <a:lnTo>
                    <a:pt x="2253" y="489"/>
                  </a:lnTo>
                  <a:lnTo>
                    <a:pt x="2259" y="483"/>
                  </a:lnTo>
                  <a:lnTo>
                    <a:pt x="2265" y="479"/>
                  </a:lnTo>
                  <a:lnTo>
                    <a:pt x="2263" y="474"/>
                  </a:lnTo>
                  <a:lnTo>
                    <a:pt x="2259" y="468"/>
                  </a:lnTo>
                  <a:lnTo>
                    <a:pt x="2255" y="462"/>
                  </a:lnTo>
                  <a:lnTo>
                    <a:pt x="2251" y="456"/>
                  </a:lnTo>
                  <a:lnTo>
                    <a:pt x="2248" y="450"/>
                  </a:lnTo>
                  <a:lnTo>
                    <a:pt x="2246" y="444"/>
                  </a:lnTo>
                  <a:lnTo>
                    <a:pt x="2246" y="438"/>
                  </a:lnTo>
                  <a:lnTo>
                    <a:pt x="2248" y="433"/>
                  </a:lnTo>
                  <a:lnTo>
                    <a:pt x="2253" y="421"/>
                  </a:lnTo>
                  <a:lnTo>
                    <a:pt x="2263" y="409"/>
                  </a:lnTo>
                  <a:lnTo>
                    <a:pt x="2273" y="399"/>
                  </a:lnTo>
                  <a:lnTo>
                    <a:pt x="2283" y="388"/>
                  </a:lnTo>
                  <a:lnTo>
                    <a:pt x="2290" y="378"/>
                  </a:lnTo>
                  <a:lnTo>
                    <a:pt x="2294" y="366"/>
                  </a:lnTo>
                  <a:lnTo>
                    <a:pt x="2294" y="359"/>
                  </a:lnTo>
                  <a:lnTo>
                    <a:pt x="2294" y="353"/>
                  </a:lnTo>
                  <a:lnTo>
                    <a:pt x="2290" y="345"/>
                  </a:lnTo>
                  <a:lnTo>
                    <a:pt x="2287" y="337"/>
                  </a:lnTo>
                  <a:lnTo>
                    <a:pt x="2283" y="327"/>
                  </a:lnTo>
                  <a:lnTo>
                    <a:pt x="2281" y="318"/>
                  </a:lnTo>
                  <a:lnTo>
                    <a:pt x="2279" y="308"/>
                  </a:lnTo>
                  <a:lnTo>
                    <a:pt x="2279" y="298"/>
                  </a:lnTo>
                  <a:lnTo>
                    <a:pt x="2277" y="286"/>
                  </a:lnTo>
                  <a:lnTo>
                    <a:pt x="2277" y="277"/>
                  </a:lnTo>
                  <a:lnTo>
                    <a:pt x="2275" y="267"/>
                  </a:lnTo>
                  <a:lnTo>
                    <a:pt x="2275" y="257"/>
                  </a:lnTo>
                  <a:lnTo>
                    <a:pt x="2271" y="251"/>
                  </a:lnTo>
                  <a:lnTo>
                    <a:pt x="2269" y="247"/>
                  </a:lnTo>
                  <a:lnTo>
                    <a:pt x="2269" y="242"/>
                  </a:lnTo>
                  <a:lnTo>
                    <a:pt x="2269" y="238"/>
                  </a:lnTo>
                  <a:lnTo>
                    <a:pt x="2271" y="232"/>
                  </a:lnTo>
                  <a:lnTo>
                    <a:pt x="2273" y="226"/>
                  </a:lnTo>
                  <a:lnTo>
                    <a:pt x="2273" y="222"/>
                  </a:lnTo>
                  <a:lnTo>
                    <a:pt x="2275" y="216"/>
                  </a:lnTo>
                  <a:lnTo>
                    <a:pt x="2283" y="195"/>
                  </a:lnTo>
                  <a:lnTo>
                    <a:pt x="2292" y="171"/>
                  </a:lnTo>
                  <a:lnTo>
                    <a:pt x="2304" y="148"/>
                  </a:lnTo>
                  <a:lnTo>
                    <a:pt x="2316" y="125"/>
                  </a:lnTo>
                  <a:lnTo>
                    <a:pt x="2329" y="105"/>
                  </a:lnTo>
                  <a:lnTo>
                    <a:pt x="2345" y="86"/>
                  </a:lnTo>
                  <a:lnTo>
                    <a:pt x="2355" y="78"/>
                  </a:lnTo>
                  <a:lnTo>
                    <a:pt x="2365" y="70"/>
                  </a:lnTo>
                  <a:lnTo>
                    <a:pt x="2374" y="62"/>
                  </a:lnTo>
                  <a:lnTo>
                    <a:pt x="2388" y="56"/>
                  </a:lnTo>
                  <a:lnTo>
                    <a:pt x="2396" y="50"/>
                  </a:lnTo>
                  <a:lnTo>
                    <a:pt x="2404" y="45"/>
                  </a:lnTo>
                  <a:lnTo>
                    <a:pt x="2413" y="41"/>
                  </a:lnTo>
                  <a:lnTo>
                    <a:pt x="2421" y="37"/>
                  </a:lnTo>
                  <a:lnTo>
                    <a:pt x="2431" y="35"/>
                  </a:lnTo>
                  <a:lnTo>
                    <a:pt x="2441" y="33"/>
                  </a:lnTo>
                  <a:lnTo>
                    <a:pt x="2450" y="31"/>
                  </a:lnTo>
                  <a:lnTo>
                    <a:pt x="2460" y="27"/>
                  </a:lnTo>
                  <a:lnTo>
                    <a:pt x="2462" y="27"/>
                  </a:lnTo>
                  <a:lnTo>
                    <a:pt x="2464" y="25"/>
                  </a:lnTo>
                  <a:lnTo>
                    <a:pt x="2468" y="25"/>
                  </a:lnTo>
                  <a:lnTo>
                    <a:pt x="2470" y="23"/>
                  </a:lnTo>
                  <a:lnTo>
                    <a:pt x="2474" y="23"/>
                  </a:lnTo>
                  <a:lnTo>
                    <a:pt x="2478" y="21"/>
                  </a:lnTo>
                  <a:lnTo>
                    <a:pt x="2482" y="19"/>
                  </a:lnTo>
                  <a:lnTo>
                    <a:pt x="2483" y="19"/>
                  </a:lnTo>
                  <a:lnTo>
                    <a:pt x="2499" y="15"/>
                  </a:lnTo>
                  <a:lnTo>
                    <a:pt x="2515" y="13"/>
                  </a:lnTo>
                  <a:lnTo>
                    <a:pt x="2532" y="13"/>
                  </a:lnTo>
                  <a:lnTo>
                    <a:pt x="2548" y="11"/>
                  </a:lnTo>
                  <a:lnTo>
                    <a:pt x="2563" y="11"/>
                  </a:lnTo>
                  <a:lnTo>
                    <a:pt x="2581" y="10"/>
                  </a:lnTo>
                  <a:lnTo>
                    <a:pt x="2597" y="8"/>
                  </a:lnTo>
                  <a:lnTo>
                    <a:pt x="2612" y="2"/>
                  </a:lnTo>
                  <a:lnTo>
                    <a:pt x="2628" y="0"/>
                  </a:lnTo>
                  <a:lnTo>
                    <a:pt x="2643" y="2"/>
                  </a:lnTo>
                  <a:lnTo>
                    <a:pt x="2659" y="4"/>
                  </a:lnTo>
                  <a:lnTo>
                    <a:pt x="2675" y="6"/>
                  </a:lnTo>
                  <a:lnTo>
                    <a:pt x="2688" y="10"/>
                  </a:lnTo>
                  <a:lnTo>
                    <a:pt x="2704" y="15"/>
                  </a:lnTo>
                  <a:lnTo>
                    <a:pt x="2717" y="21"/>
                  </a:lnTo>
                  <a:lnTo>
                    <a:pt x="2731" y="29"/>
                  </a:lnTo>
                  <a:lnTo>
                    <a:pt x="2743" y="37"/>
                  </a:lnTo>
                  <a:lnTo>
                    <a:pt x="2754" y="47"/>
                  </a:lnTo>
                  <a:lnTo>
                    <a:pt x="2766" y="56"/>
                  </a:lnTo>
                  <a:lnTo>
                    <a:pt x="2778" y="66"/>
                  </a:lnTo>
                  <a:lnTo>
                    <a:pt x="2795" y="89"/>
                  </a:lnTo>
                  <a:lnTo>
                    <a:pt x="2811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7" name="Freeform 84"/>
            <p:cNvSpPr>
              <a:spLocks/>
            </p:cNvSpPr>
            <p:nvPr/>
          </p:nvSpPr>
          <p:spPr bwMode="auto">
            <a:xfrm>
              <a:off x="4808" y="3090"/>
              <a:ext cx="305" cy="331"/>
            </a:xfrm>
            <a:custGeom>
              <a:avLst/>
              <a:gdLst>
                <a:gd name="T0" fmla="*/ 2 w 611"/>
                <a:gd name="T1" fmla="*/ 1 h 663"/>
                <a:gd name="T2" fmla="*/ 2 w 611"/>
                <a:gd name="T3" fmla="*/ 1 h 663"/>
                <a:gd name="T4" fmla="*/ 2 w 611"/>
                <a:gd name="T5" fmla="*/ 1 h 663"/>
                <a:gd name="T6" fmla="*/ 2 w 611"/>
                <a:gd name="T7" fmla="*/ 2 h 663"/>
                <a:gd name="T8" fmla="*/ 1 w 611"/>
                <a:gd name="T9" fmla="*/ 2 h 663"/>
                <a:gd name="T10" fmla="*/ 1 w 611"/>
                <a:gd name="T11" fmla="*/ 2 h 663"/>
                <a:gd name="T12" fmla="*/ 1 w 611"/>
                <a:gd name="T13" fmla="*/ 2 h 663"/>
                <a:gd name="T14" fmla="*/ 2 w 611"/>
                <a:gd name="T15" fmla="*/ 2 h 663"/>
                <a:gd name="T16" fmla="*/ 2 w 611"/>
                <a:gd name="T17" fmla="*/ 1 h 663"/>
                <a:gd name="T18" fmla="*/ 2 w 611"/>
                <a:gd name="T19" fmla="*/ 1 h 663"/>
                <a:gd name="T20" fmla="*/ 2 w 611"/>
                <a:gd name="T21" fmla="*/ 1 h 663"/>
                <a:gd name="T22" fmla="*/ 1 w 611"/>
                <a:gd name="T23" fmla="*/ 1 h 663"/>
                <a:gd name="T24" fmla="*/ 1 w 611"/>
                <a:gd name="T25" fmla="*/ 1 h 663"/>
                <a:gd name="T26" fmla="*/ 1 w 611"/>
                <a:gd name="T27" fmla="*/ 1 h 663"/>
                <a:gd name="T28" fmla="*/ 1 w 611"/>
                <a:gd name="T29" fmla="*/ 1 h 663"/>
                <a:gd name="T30" fmla="*/ 1 w 611"/>
                <a:gd name="T31" fmla="*/ 0 h 663"/>
                <a:gd name="T32" fmla="*/ 1 w 611"/>
                <a:gd name="T33" fmla="*/ 0 h 663"/>
                <a:gd name="T34" fmla="*/ 1 w 611"/>
                <a:gd name="T35" fmla="*/ 0 h 663"/>
                <a:gd name="T36" fmla="*/ 1 w 611"/>
                <a:gd name="T37" fmla="*/ 0 h 663"/>
                <a:gd name="T38" fmla="*/ 1 w 611"/>
                <a:gd name="T39" fmla="*/ 0 h 663"/>
                <a:gd name="T40" fmla="*/ 1 w 611"/>
                <a:gd name="T41" fmla="*/ 0 h 663"/>
                <a:gd name="T42" fmla="*/ 1 w 611"/>
                <a:gd name="T43" fmla="*/ 0 h 663"/>
                <a:gd name="T44" fmla="*/ 1 w 611"/>
                <a:gd name="T45" fmla="*/ 0 h 663"/>
                <a:gd name="T46" fmla="*/ 1 w 611"/>
                <a:gd name="T47" fmla="*/ 0 h 663"/>
                <a:gd name="T48" fmla="*/ 0 w 611"/>
                <a:gd name="T49" fmla="*/ 0 h 663"/>
                <a:gd name="T50" fmla="*/ 0 w 611"/>
                <a:gd name="T51" fmla="*/ 0 h 663"/>
                <a:gd name="T52" fmla="*/ 0 w 611"/>
                <a:gd name="T53" fmla="*/ 0 h 663"/>
                <a:gd name="T54" fmla="*/ 0 w 611"/>
                <a:gd name="T55" fmla="*/ 0 h 663"/>
                <a:gd name="T56" fmla="*/ 0 w 611"/>
                <a:gd name="T57" fmla="*/ 0 h 663"/>
                <a:gd name="T58" fmla="*/ 0 w 611"/>
                <a:gd name="T59" fmla="*/ 1 h 663"/>
                <a:gd name="T60" fmla="*/ 0 w 611"/>
                <a:gd name="T61" fmla="*/ 1 h 663"/>
                <a:gd name="T62" fmla="*/ 0 w 611"/>
                <a:gd name="T63" fmla="*/ 1 h 663"/>
                <a:gd name="T64" fmla="*/ 0 w 611"/>
                <a:gd name="T65" fmla="*/ 1 h 663"/>
                <a:gd name="T66" fmla="*/ 0 w 611"/>
                <a:gd name="T67" fmla="*/ 1 h 663"/>
                <a:gd name="T68" fmla="*/ 0 w 611"/>
                <a:gd name="T69" fmla="*/ 1 h 663"/>
                <a:gd name="T70" fmla="*/ 0 w 611"/>
                <a:gd name="T71" fmla="*/ 1 h 663"/>
                <a:gd name="T72" fmla="*/ 0 w 611"/>
                <a:gd name="T73" fmla="*/ 2 h 663"/>
                <a:gd name="T74" fmla="*/ 0 w 611"/>
                <a:gd name="T75" fmla="*/ 2 h 663"/>
                <a:gd name="T76" fmla="*/ 0 w 611"/>
                <a:gd name="T77" fmla="*/ 2 h 663"/>
                <a:gd name="T78" fmla="*/ 0 w 611"/>
                <a:gd name="T79" fmla="*/ 2 h 663"/>
                <a:gd name="T80" fmla="*/ 0 w 611"/>
                <a:gd name="T81" fmla="*/ 2 h 663"/>
                <a:gd name="T82" fmla="*/ 0 w 611"/>
                <a:gd name="T83" fmla="*/ 2 h 663"/>
                <a:gd name="T84" fmla="*/ 0 w 611"/>
                <a:gd name="T85" fmla="*/ 2 h 663"/>
                <a:gd name="T86" fmla="*/ 0 w 611"/>
                <a:gd name="T87" fmla="*/ 1 h 663"/>
                <a:gd name="T88" fmla="*/ 0 w 611"/>
                <a:gd name="T89" fmla="*/ 1 h 663"/>
                <a:gd name="T90" fmla="*/ 0 w 611"/>
                <a:gd name="T91" fmla="*/ 1 h 663"/>
                <a:gd name="T92" fmla="*/ 0 w 611"/>
                <a:gd name="T93" fmla="*/ 1 h 663"/>
                <a:gd name="T94" fmla="*/ 0 w 611"/>
                <a:gd name="T95" fmla="*/ 1 h 663"/>
                <a:gd name="T96" fmla="*/ 0 w 611"/>
                <a:gd name="T97" fmla="*/ 1 h 663"/>
                <a:gd name="T98" fmla="*/ 0 w 611"/>
                <a:gd name="T99" fmla="*/ 1 h 663"/>
                <a:gd name="T100" fmla="*/ 0 w 611"/>
                <a:gd name="T101" fmla="*/ 1 h 663"/>
                <a:gd name="T102" fmla="*/ 0 w 611"/>
                <a:gd name="T103" fmla="*/ 1 h 663"/>
                <a:gd name="T104" fmla="*/ 0 w 611"/>
                <a:gd name="T105" fmla="*/ 0 h 663"/>
                <a:gd name="T106" fmla="*/ 0 w 611"/>
                <a:gd name="T107" fmla="*/ 0 h 663"/>
                <a:gd name="T108" fmla="*/ 0 w 611"/>
                <a:gd name="T109" fmla="*/ 0 h 663"/>
                <a:gd name="T110" fmla="*/ 0 w 611"/>
                <a:gd name="T111" fmla="*/ 0 h 663"/>
                <a:gd name="T112" fmla="*/ 0 w 611"/>
                <a:gd name="T113" fmla="*/ 0 h 663"/>
                <a:gd name="T114" fmla="*/ 0 w 611"/>
                <a:gd name="T115" fmla="*/ 0 h 663"/>
                <a:gd name="T116" fmla="*/ 1 w 611"/>
                <a:gd name="T117" fmla="*/ 0 h 663"/>
                <a:gd name="T118" fmla="*/ 1 w 611"/>
                <a:gd name="T119" fmla="*/ 0 h 663"/>
                <a:gd name="T120" fmla="*/ 1 w 611"/>
                <a:gd name="T121" fmla="*/ 0 h 663"/>
                <a:gd name="T122" fmla="*/ 2 w 611"/>
                <a:gd name="T123" fmla="*/ 0 h 6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11" h="663">
                  <a:moveTo>
                    <a:pt x="564" y="150"/>
                  </a:moveTo>
                  <a:lnTo>
                    <a:pt x="568" y="179"/>
                  </a:lnTo>
                  <a:lnTo>
                    <a:pt x="572" y="209"/>
                  </a:lnTo>
                  <a:lnTo>
                    <a:pt x="576" y="238"/>
                  </a:lnTo>
                  <a:lnTo>
                    <a:pt x="577" y="265"/>
                  </a:lnTo>
                  <a:lnTo>
                    <a:pt x="577" y="294"/>
                  </a:lnTo>
                  <a:lnTo>
                    <a:pt x="577" y="322"/>
                  </a:lnTo>
                  <a:lnTo>
                    <a:pt x="576" y="351"/>
                  </a:lnTo>
                  <a:lnTo>
                    <a:pt x="574" y="380"/>
                  </a:lnTo>
                  <a:lnTo>
                    <a:pt x="579" y="400"/>
                  </a:lnTo>
                  <a:lnTo>
                    <a:pt x="585" y="421"/>
                  </a:lnTo>
                  <a:lnTo>
                    <a:pt x="595" y="441"/>
                  </a:lnTo>
                  <a:lnTo>
                    <a:pt x="603" y="460"/>
                  </a:lnTo>
                  <a:lnTo>
                    <a:pt x="609" y="482"/>
                  </a:lnTo>
                  <a:lnTo>
                    <a:pt x="611" y="501"/>
                  </a:lnTo>
                  <a:lnTo>
                    <a:pt x="609" y="511"/>
                  </a:lnTo>
                  <a:lnTo>
                    <a:pt x="607" y="523"/>
                  </a:lnTo>
                  <a:lnTo>
                    <a:pt x="603" y="532"/>
                  </a:lnTo>
                  <a:lnTo>
                    <a:pt x="597" y="542"/>
                  </a:lnTo>
                  <a:lnTo>
                    <a:pt x="585" y="558"/>
                  </a:lnTo>
                  <a:lnTo>
                    <a:pt x="572" y="569"/>
                  </a:lnTo>
                  <a:lnTo>
                    <a:pt x="556" y="581"/>
                  </a:lnTo>
                  <a:lnTo>
                    <a:pt x="542" y="591"/>
                  </a:lnTo>
                  <a:lnTo>
                    <a:pt x="527" y="599"/>
                  </a:lnTo>
                  <a:lnTo>
                    <a:pt x="509" y="606"/>
                  </a:lnTo>
                  <a:lnTo>
                    <a:pt x="494" y="612"/>
                  </a:lnTo>
                  <a:lnTo>
                    <a:pt x="476" y="620"/>
                  </a:lnTo>
                  <a:lnTo>
                    <a:pt x="459" y="620"/>
                  </a:lnTo>
                  <a:lnTo>
                    <a:pt x="461" y="608"/>
                  </a:lnTo>
                  <a:lnTo>
                    <a:pt x="462" y="597"/>
                  </a:lnTo>
                  <a:lnTo>
                    <a:pt x="462" y="587"/>
                  </a:lnTo>
                  <a:lnTo>
                    <a:pt x="461" y="575"/>
                  </a:lnTo>
                  <a:lnTo>
                    <a:pt x="461" y="565"/>
                  </a:lnTo>
                  <a:lnTo>
                    <a:pt x="459" y="556"/>
                  </a:lnTo>
                  <a:lnTo>
                    <a:pt x="455" y="544"/>
                  </a:lnTo>
                  <a:lnTo>
                    <a:pt x="451" y="532"/>
                  </a:lnTo>
                  <a:lnTo>
                    <a:pt x="468" y="528"/>
                  </a:lnTo>
                  <a:lnTo>
                    <a:pt x="482" y="525"/>
                  </a:lnTo>
                  <a:lnTo>
                    <a:pt x="498" y="519"/>
                  </a:lnTo>
                  <a:lnTo>
                    <a:pt x="513" y="513"/>
                  </a:lnTo>
                  <a:lnTo>
                    <a:pt x="527" y="507"/>
                  </a:lnTo>
                  <a:lnTo>
                    <a:pt x="542" y="501"/>
                  </a:lnTo>
                  <a:lnTo>
                    <a:pt x="556" y="495"/>
                  </a:lnTo>
                  <a:lnTo>
                    <a:pt x="572" y="489"/>
                  </a:lnTo>
                  <a:lnTo>
                    <a:pt x="589" y="476"/>
                  </a:lnTo>
                  <a:lnTo>
                    <a:pt x="589" y="472"/>
                  </a:lnTo>
                  <a:lnTo>
                    <a:pt x="587" y="470"/>
                  </a:lnTo>
                  <a:lnTo>
                    <a:pt x="587" y="468"/>
                  </a:lnTo>
                  <a:lnTo>
                    <a:pt x="587" y="464"/>
                  </a:lnTo>
                  <a:lnTo>
                    <a:pt x="587" y="462"/>
                  </a:lnTo>
                  <a:lnTo>
                    <a:pt x="587" y="458"/>
                  </a:lnTo>
                  <a:lnTo>
                    <a:pt x="585" y="456"/>
                  </a:lnTo>
                  <a:lnTo>
                    <a:pt x="581" y="454"/>
                  </a:lnTo>
                  <a:lnTo>
                    <a:pt x="564" y="460"/>
                  </a:lnTo>
                  <a:lnTo>
                    <a:pt x="546" y="468"/>
                  </a:lnTo>
                  <a:lnTo>
                    <a:pt x="531" y="476"/>
                  </a:lnTo>
                  <a:lnTo>
                    <a:pt x="513" y="484"/>
                  </a:lnTo>
                  <a:lnTo>
                    <a:pt x="498" y="489"/>
                  </a:lnTo>
                  <a:lnTo>
                    <a:pt x="480" y="495"/>
                  </a:lnTo>
                  <a:lnTo>
                    <a:pt x="461" y="499"/>
                  </a:lnTo>
                  <a:lnTo>
                    <a:pt x="441" y="499"/>
                  </a:lnTo>
                  <a:lnTo>
                    <a:pt x="441" y="478"/>
                  </a:lnTo>
                  <a:lnTo>
                    <a:pt x="439" y="456"/>
                  </a:lnTo>
                  <a:lnTo>
                    <a:pt x="435" y="437"/>
                  </a:lnTo>
                  <a:lnTo>
                    <a:pt x="429" y="417"/>
                  </a:lnTo>
                  <a:lnTo>
                    <a:pt x="423" y="400"/>
                  </a:lnTo>
                  <a:lnTo>
                    <a:pt x="418" y="380"/>
                  </a:lnTo>
                  <a:lnTo>
                    <a:pt x="416" y="359"/>
                  </a:lnTo>
                  <a:lnTo>
                    <a:pt x="414" y="337"/>
                  </a:lnTo>
                  <a:lnTo>
                    <a:pt x="418" y="326"/>
                  </a:lnTo>
                  <a:lnTo>
                    <a:pt x="422" y="314"/>
                  </a:lnTo>
                  <a:lnTo>
                    <a:pt x="425" y="300"/>
                  </a:lnTo>
                  <a:lnTo>
                    <a:pt x="425" y="289"/>
                  </a:lnTo>
                  <a:lnTo>
                    <a:pt x="427" y="275"/>
                  </a:lnTo>
                  <a:lnTo>
                    <a:pt x="425" y="261"/>
                  </a:lnTo>
                  <a:lnTo>
                    <a:pt x="423" y="248"/>
                  </a:lnTo>
                  <a:lnTo>
                    <a:pt x="420" y="236"/>
                  </a:lnTo>
                  <a:lnTo>
                    <a:pt x="422" y="228"/>
                  </a:lnTo>
                  <a:lnTo>
                    <a:pt x="423" y="220"/>
                  </a:lnTo>
                  <a:lnTo>
                    <a:pt x="427" y="213"/>
                  </a:lnTo>
                  <a:lnTo>
                    <a:pt x="431" y="205"/>
                  </a:lnTo>
                  <a:lnTo>
                    <a:pt x="435" y="199"/>
                  </a:lnTo>
                  <a:lnTo>
                    <a:pt x="441" y="191"/>
                  </a:lnTo>
                  <a:lnTo>
                    <a:pt x="443" y="185"/>
                  </a:lnTo>
                  <a:lnTo>
                    <a:pt x="447" y="178"/>
                  </a:lnTo>
                  <a:lnTo>
                    <a:pt x="449" y="166"/>
                  </a:lnTo>
                  <a:lnTo>
                    <a:pt x="449" y="156"/>
                  </a:lnTo>
                  <a:lnTo>
                    <a:pt x="449" y="146"/>
                  </a:lnTo>
                  <a:lnTo>
                    <a:pt x="449" y="137"/>
                  </a:lnTo>
                  <a:lnTo>
                    <a:pt x="447" y="127"/>
                  </a:lnTo>
                  <a:lnTo>
                    <a:pt x="445" y="119"/>
                  </a:lnTo>
                  <a:lnTo>
                    <a:pt x="441" y="109"/>
                  </a:lnTo>
                  <a:lnTo>
                    <a:pt x="437" y="100"/>
                  </a:lnTo>
                  <a:lnTo>
                    <a:pt x="429" y="92"/>
                  </a:lnTo>
                  <a:lnTo>
                    <a:pt x="422" y="86"/>
                  </a:lnTo>
                  <a:lnTo>
                    <a:pt x="414" y="80"/>
                  </a:lnTo>
                  <a:lnTo>
                    <a:pt x="406" y="76"/>
                  </a:lnTo>
                  <a:lnTo>
                    <a:pt x="396" y="72"/>
                  </a:lnTo>
                  <a:lnTo>
                    <a:pt x="388" y="66"/>
                  </a:lnTo>
                  <a:lnTo>
                    <a:pt x="379" y="62"/>
                  </a:lnTo>
                  <a:lnTo>
                    <a:pt x="371" y="57"/>
                  </a:lnTo>
                  <a:lnTo>
                    <a:pt x="363" y="57"/>
                  </a:lnTo>
                  <a:lnTo>
                    <a:pt x="353" y="59"/>
                  </a:lnTo>
                  <a:lnTo>
                    <a:pt x="345" y="61"/>
                  </a:lnTo>
                  <a:lnTo>
                    <a:pt x="336" y="64"/>
                  </a:lnTo>
                  <a:lnTo>
                    <a:pt x="328" y="68"/>
                  </a:lnTo>
                  <a:lnTo>
                    <a:pt x="320" y="72"/>
                  </a:lnTo>
                  <a:lnTo>
                    <a:pt x="312" y="76"/>
                  </a:lnTo>
                  <a:lnTo>
                    <a:pt x="305" y="82"/>
                  </a:lnTo>
                  <a:lnTo>
                    <a:pt x="301" y="88"/>
                  </a:lnTo>
                  <a:lnTo>
                    <a:pt x="299" y="92"/>
                  </a:lnTo>
                  <a:lnTo>
                    <a:pt x="297" y="96"/>
                  </a:lnTo>
                  <a:lnTo>
                    <a:pt x="293" y="100"/>
                  </a:lnTo>
                  <a:lnTo>
                    <a:pt x="291" y="105"/>
                  </a:lnTo>
                  <a:lnTo>
                    <a:pt x="287" y="109"/>
                  </a:lnTo>
                  <a:lnTo>
                    <a:pt x="283" y="113"/>
                  </a:lnTo>
                  <a:lnTo>
                    <a:pt x="279" y="117"/>
                  </a:lnTo>
                  <a:lnTo>
                    <a:pt x="273" y="109"/>
                  </a:lnTo>
                  <a:lnTo>
                    <a:pt x="268" y="101"/>
                  </a:lnTo>
                  <a:lnTo>
                    <a:pt x="262" y="94"/>
                  </a:lnTo>
                  <a:lnTo>
                    <a:pt x="254" y="88"/>
                  </a:lnTo>
                  <a:lnTo>
                    <a:pt x="246" y="80"/>
                  </a:lnTo>
                  <a:lnTo>
                    <a:pt x="236" y="74"/>
                  </a:lnTo>
                  <a:lnTo>
                    <a:pt x="229" y="68"/>
                  </a:lnTo>
                  <a:lnTo>
                    <a:pt x="219" y="64"/>
                  </a:lnTo>
                  <a:lnTo>
                    <a:pt x="203" y="64"/>
                  </a:lnTo>
                  <a:lnTo>
                    <a:pt x="188" y="68"/>
                  </a:lnTo>
                  <a:lnTo>
                    <a:pt x="174" y="74"/>
                  </a:lnTo>
                  <a:lnTo>
                    <a:pt x="162" y="84"/>
                  </a:lnTo>
                  <a:lnTo>
                    <a:pt x="151" y="94"/>
                  </a:lnTo>
                  <a:lnTo>
                    <a:pt x="139" y="105"/>
                  </a:lnTo>
                  <a:lnTo>
                    <a:pt x="129" y="117"/>
                  </a:lnTo>
                  <a:lnTo>
                    <a:pt x="119" y="131"/>
                  </a:lnTo>
                  <a:lnTo>
                    <a:pt x="119" y="140"/>
                  </a:lnTo>
                  <a:lnTo>
                    <a:pt x="119" y="152"/>
                  </a:lnTo>
                  <a:lnTo>
                    <a:pt x="119" y="164"/>
                  </a:lnTo>
                  <a:lnTo>
                    <a:pt x="117" y="176"/>
                  </a:lnTo>
                  <a:lnTo>
                    <a:pt x="119" y="185"/>
                  </a:lnTo>
                  <a:lnTo>
                    <a:pt x="121" y="197"/>
                  </a:lnTo>
                  <a:lnTo>
                    <a:pt x="125" y="207"/>
                  </a:lnTo>
                  <a:lnTo>
                    <a:pt x="135" y="215"/>
                  </a:lnTo>
                  <a:lnTo>
                    <a:pt x="143" y="220"/>
                  </a:lnTo>
                  <a:lnTo>
                    <a:pt x="151" y="226"/>
                  </a:lnTo>
                  <a:lnTo>
                    <a:pt x="160" y="230"/>
                  </a:lnTo>
                  <a:lnTo>
                    <a:pt x="168" y="234"/>
                  </a:lnTo>
                  <a:lnTo>
                    <a:pt x="178" y="236"/>
                  </a:lnTo>
                  <a:lnTo>
                    <a:pt x="188" y="238"/>
                  </a:lnTo>
                  <a:lnTo>
                    <a:pt x="199" y="240"/>
                  </a:lnTo>
                  <a:lnTo>
                    <a:pt x="209" y="240"/>
                  </a:lnTo>
                  <a:lnTo>
                    <a:pt x="213" y="259"/>
                  </a:lnTo>
                  <a:lnTo>
                    <a:pt x="215" y="277"/>
                  </a:lnTo>
                  <a:lnTo>
                    <a:pt x="219" y="296"/>
                  </a:lnTo>
                  <a:lnTo>
                    <a:pt x="219" y="316"/>
                  </a:lnTo>
                  <a:lnTo>
                    <a:pt x="219" y="335"/>
                  </a:lnTo>
                  <a:lnTo>
                    <a:pt x="217" y="355"/>
                  </a:lnTo>
                  <a:lnTo>
                    <a:pt x="213" y="372"/>
                  </a:lnTo>
                  <a:lnTo>
                    <a:pt x="207" y="390"/>
                  </a:lnTo>
                  <a:lnTo>
                    <a:pt x="207" y="406"/>
                  </a:lnTo>
                  <a:lnTo>
                    <a:pt x="209" y="421"/>
                  </a:lnTo>
                  <a:lnTo>
                    <a:pt x="213" y="437"/>
                  </a:lnTo>
                  <a:lnTo>
                    <a:pt x="219" y="450"/>
                  </a:lnTo>
                  <a:lnTo>
                    <a:pt x="223" y="464"/>
                  </a:lnTo>
                  <a:lnTo>
                    <a:pt x="227" y="480"/>
                  </a:lnTo>
                  <a:lnTo>
                    <a:pt x="227" y="487"/>
                  </a:lnTo>
                  <a:lnTo>
                    <a:pt x="225" y="493"/>
                  </a:lnTo>
                  <a:lnTo>
                    <a:pt x="225" y="501"/>
                  </a:lnTo>
                  <a:lnTo>
                    <a:pt x="221" y="511"/>
                  </a:lnTo>
                  <a:lnTo>
                    <a:pt x="201" y="509"/>
                  </a:lnTo>
                  <a:lnTo>
                    <a:pt x="184" y="509"/>
                  </a:lnTo>
                  <a:lnTo>
                    <a:pt x="164" y="507"/>
                  </a:lnTo>
                  <a:lnTo>
                    <a:pt x="147" y="503"/>
                  </a:lnTo>
                  <a:lnTo>
                    <a:pt x="129" y="499"/>
                  </a:lnTo>
                  <a:lnTo>
                    <a:pt x="110" y="495"/>
                  </a:lnTo>
                  <a:lnTo>
                    <a:pt x="92" y="489"/>
                  </a:lnTo>
                  <a:lnTo>
                    <a:pt x="75" y="486"/>
                  </a:lnTo>
                  <a:lnTo>
                    <a:pt x="71" y="487"/>
                  </a:lnTo>
                  <a:lnTo>
                    <a:pt x="69" y="489"/>
                  </a:lnTo>
                  <a:lnTo>
                    <a:pt x="67" y="491"/>
                  </a:lnTo>
                  <a:lnTo>
                    <a:pt x="67" y="493"/>
                  </a:lnTo>
                  <a:lnTo>
                    <a:pt x="65" y="497"/>
                  </a:lnTo>
                  <a:lnTo>
                    <a:pt x="63" y="499"/>
                  </a:lnTo>
                  <a:lnTo>
                    <a:pt x="63" y="501"/>
                  </a:lnTo>
                  <a:lnTo>
                    <a:pt x="63" y="505"/>
                  </a:lnTo>
                  <a:lnTo>
                    <a:pt x="78" y="513"/>
                  </a:lnTo>
                  <a:lnTo>
                    <a:pt x="94" y="521"/>
                  </a:lnTo>
                  <a:lnTo>
                    <a:pt x="112" y="526"/>
                  </a:lnTo>
                  <a:lnTo>
                    <a:pt x="129" y="530"/>
                  </a:lnTo>
                  <a:lnTo>
                    <a:pt x="149" y="534"/>
                  </a:lnTo>
                  <a:lnTo>
                    <a:pt x="166" y="536"/>
                  </a:lnTo>
                  <a:lnTo>
                    <a:pt x="186" y="540"/>
                  </a:lnTo>
                  <a:lnTo>
                    <a:pt x="203" y="542"/>
                  </a:lnTo>
                  <a:lnTo>
                    <a:pt x="205" y="558"/>
                  </a:lnTo>
                  <a:lnTo>
                    <a:pt x="207" y="573"/>
                  </a:lnTo>
                  <a:lnTo>
                    <a:pt x="209" y="589"/>
                  </a:lnTo>
                  <a:lnTo>
                    <a:pt x="213" y="603"/>
                  </a:lnTo>
                  <a:lnTo>
                    <a:pt x="215" y="618"/>
                  </a:lnTo>
                  <a:lnTo>
                    <a:pt x="219" y="632"/>
                  </a:lnTo>
                  <a:lnTo>
                    <a:pt x="223" y="647"/>
                  </a:lnTo>
                  <a:lnTo>
                    <a:pt x="225" y="661"/>
                  </a:lnTo>
                  <a:lnTo>
                    <a:pt x="209" y="663"/>
                  </a:lnTo>
                  <a:lnTo>
                    <a:pt x="195" y="661"/>
                  </a:lnTo>
                  <a:lnTo>
                    <a:pt x="182" y="659"/>
                  </a:lnTo>
                  <a:lnTo>
                    <a:pt x="166" y="657"/>
                  </a:lnTo>
                  <a:lnTo>
                    <a:pt x="139" y="649"/>
                  </a:lnTo>
                  <a:lnTo>
                    <a:pt x="112" y="638"/>
                  </a:lnTo>
                  <a:lnTo>
                    <a:pt x="84" y="622"/>
                  </a:lnTo>
                  <a:lnTo>
                    <a:pt x="61" y="604"/>
                  </a:lnTo>
                  <a:lnTo>
                    <a:pt x="37" y="585"/>
                  </a:lnTo>
                  <a:lnTo>
                    <a:pt x="16" y="562"/>
                  </a:lnTo>
                  <a:lnTo>
                    <a:pt x="12" y="556"/>
                  </a:lnTo>
                  <a:lnTo>
                    <a:pt x="8" y="548"/>
                  </a:lnTo>
                  <a:lnTo>
                    <a:pt x="6" y="540"/>
                  </a:lnTo>
                  <a:lnTo>
                    <a:pt x="4" y="532"/>
                  </a:lnTo>
                  <a:lnTo>
                    <a:pt x="2" y="525"/>
                  </a:lnTo>
                  <a:lnTo>
                    <a:pt x="0" y="517"/>
                  </a:lnTo>
                  <a:lnTo>
                    <a:pt x="0" y="507"/>
                  </a:lnTo>
                  <a:lnTo>
                    <a:pt x="2" y="499"/>
                  </a:lnTo>
                  <a:lnTo>
                    <a:pt x="4" y="497"/>
                  </a:lnTo>
                  <a:lnTo>
                    <a:pt x="6" y="493"/>
                  </a:lnTo>
                  <a:lnTo>
                    <a:pt x="8" y="489"/>
                  </a:lnTo>
                  <a:lnTo>
                    <a:pt x="10" y="487"/>
                  </a:lnTo>
                  <a:lnTo>
                    <a:pt x="12" y="484"/>
                  </a:lnTo>
                  <a:lnTo>
                    <a:pt x="16" y="482"/>
                  </a:lnTo>
                  <a:lnTo>
                    <a:pt x="18" y="478"/>
                  </a:lnTo>
                  <a:lnTo>
                    <a:pt x="22" y="476"/>
                  </a:lnTo>
                  <a:lnTo>
                    <a:pt x="24" y="476"/>
                  </a:lnTo>
                  <a:lnTo>
                    <a:pt x="28" y="476"/>
                  </a:lnTo>
                  <a:lnTo>
                    <a:pt x="30" y="478"/>
                  </a:lnTo>
                  <a:lnTo>
                    <a:pt x="32" y="480"/>
                  </a:lnTo>
                  <a:lnTo>
                    <a:pt x="36" y="482"/>
                  </a:lnTo>
                  <a:lnTo>
                    <a:pt x="37" y="482"/>
                  </a:lnTo>
                  <a:lnTo>
                    <a:pt x="41" y="482"/>
                  </a:lnTo>
                  <a:lnTo>
                    <a:pt x="45" y="482"/>
                  </a:lnTo>
                  <a:lnTo>
                    <a:pt x="49" y="478"/>
                  </a:lnTo>
                  <a:lnTo>
                    <a:pt x="51" y="472"/>
                  </a:lnTo>
                  <a:lnTo>
                    <a:pt x="51" y="466"/>
                  </a:lnTo>
                  <a:lnTo>
                    <a:pt x="47" y="458"/>
                  </a:lnTo>
                  <a:lnTo>
                    <a:pt x="43" y="452"/>
                  </a:lnTo>
                  <a:lnTo>
                    <a:pt x="39" y="447"/>
                  </a:lnTo>
                  <a:lnTo>
                    <a:pt x="36" y="441"/>
                  </a:lnTo>
                  <a:lnTo>
                    <a:pt x="34" y="435"/>
                  </a:lnTo>
                  <a:lnTo>
                    <a:pt x="30" y="431"/>
                  </a:lnTo>
                  <a:lnTo>
                    <a:pt x="28" y="427"/>
                  </a:lnTo>
                  <a:lnTo>
                    <a:pt x="24" y="423"/>
                  </a:lnTo>
                  <a:lnTo>
                    <a:pt x="22" y="419"/>
                  </a:lnTo>
                  <a:lnTo>
                    <a:pt x="22" y="415"/>
                  </a:lnTo>
                  <a:lnTo>
                    <a:pt x="20" y="411"/>
                  </a:lnTo>
                  <a:lnTo>
                    <a:pt x="20" y="406"/>
                  </a:lnTo>
                  <a:lnTo>
                    <a:pt x="22" y="402"/>
                  </a:lnTo>
                  <a:lnTo>
                    <a:pt x="26" y="394"/>
                  </a:lnTo>
                  <a:lnTo>
                    <a:pt x="30" y="386"/>
                  </a:lnTo>
                  <a:lnTo>
                    <a:pt x="36" y="380"/>
                  </a:lnTo>
                  <a:lnTo>
                    <a:pt x="43" y="374"/>
                  </a:lnTo>
                  <a:lnTo>
                    <a:pt x="49" y="369"/>
                  </a:lnTo>
                  <a:lnTo>
                    <a:pt x="55" y="363"/>
                  </a:lnTo>
                  <a:lnTo>
                    <a:pt x="61" y="355"/>
                  </a:lnTo>
                  <a:lnTo>
                    <a:pt x="65" y="347"/>
                  </a:lnTo>
                  <a:lnTo>
                    <a:pt x="59" y="328"/>
                  </a:lnTo>
                  <a:lnTo>
                    <a:pt x="55" y="308"/>
                  </a:lnTo>
                  <a:lnTo>
                    <a:pt x="51" y="289"/>
                  </a:lnTo>
                  <a:lnTo>
                    <a:pt x="47" y="267"/>
                  </a:lnTo>
                  <a:lnTo>
                    <a:pt x="45" y="248"/>
                  </a:lnTo>
                  <a:lnTo>
                    <a:pt x="43" y="228"/>
                  </a:lnTo>
                  <a:lnTo>
                    <a:pt x="45" y="209"/>
                  </a:lnTo>
                  <a:lnTo>
                    <a:pt x="49" y="189"/>
                  </a:lnTo>
                  <a:lnTo>
                    <a:pt x="57" y="183"/>
                  </a:lnTo>
                  <a:lnTo>
                    <a:pt x="55" y="181"/>
                  </a:lnTo>
                  <a:lnTo>
                    <a:pt x="55" y="179"/>
                  </a:lnTo>
                  <a:lnTo>
                    <a:pt x="53" y="179"/>
                  </a:lnTo>
                  <a:lnTo>
                    <a:pt x="51" y="179"/>
                  </a:lnTo>
                  <a:lnTo>
                    <a:pt x="49" y="179"/>
                  </a:lnTo>
                  <a:lnTo>
                    <a:pt x="47" y="179"/>
                  </a:lnTo>
                  <a:lnTo>
                    <a:pt x="49" y="166"/>
                  </a:lnTo>
                  <a:lnTo>
                    <a:pt x="53" y="152"/>
                  </a:lnTo>
                  <a:lnTo>
                    <a:pt x="59" y="140"/>
                  </a:lnTo>
                  <a:lnTo>
                    <a:pt x="65" y="129"/>
                  </a:lnTo>
                  <a:lnTo>
                    <a:pt x="73" y="117"/>
                  </a:lnTo>
                  <a:lnTo>
                    <a:pt x="80" y="105"/>
                  </a:lnTo>
                  <a:lnTo>
                    <a:pt x="88" y="94"/>
                  </a:lnTo>
                  <a:lnTo>
                    <a:pt x="94" y="82"/>
                  </a:lnTo>
                  <a:lnTo>
                    <a:pt x="108" y="72"/>
                  </a:lnTo>
                  <a:lnTo>
                    <a:pt x="119" y="64"/>
                  </a:lnTo>
                  <a:lnTo>
                    <a:pt x="133" y="55"/>
                  </a:lnTo>
                  <a:lnTo>
                    <a:pt x="147" y="47"/>
                  </a:lnTo>
                  <a:lnTo>
                    <a:pt x="160" y="39"/>
                  </a:lnTo>
                  <a:lnTo>
                    <a:pt x="174" y="33"/>
                  </a:lnTo>
                  <a:lnTo>
                    <a:pt x="188" y="25"/>
                  </a:lnTo>
                  <a:lnTo>
                    <a:pt x="201" y="20"/>
                  </a:lnTo>
                  <a:lnTo>
                    <a:pt x="223" y="16"/>
                  </a:lnTo>
                  <a:lnTo>
                    <a:pt x="244" y="14"/>
                  </a:lnTo>
                  <a:lnTo>
                    <a:pt x="266" y="12"/>
                  </a:lnTo>
                  <a:lnTo>
                    <a:pt x="289" y="12"/>
                  </a:lnTo>
                  <a:lnTo>
                    <a:pt x="310" y="10"/>
                  </a:lnTo>
                  <a:lnTo>
                    <a:pt x="334" y="8"/>
                  </a:lnTo>
                  <a:lnTo>
                    <a:pt x="355" y="6"/>
                  </a:lnTo>
                  <a:lnTo>
                    <a:pt x="377" y="0"/>
                  </a:lnTo>
                  <a:lnTo>
                    <a:pt x="392" y="0"/>
                  </a:lnTo>
                  <a:lnTo>
                    <a:pt x="410" y="2"/>
                  </a:lnTo>
                  <a:lnTo>
                    <a:pt x="425" y="6"/>
                  </a:lnTo>
                  <a:lnTo>
                    <a:pt x="439" y="10"/>
                  </a:lnTo>
                  <a:lnTo>
                    <a:pt x="453" y="18"/>
                  </a:lnTo>
                  <a:lnTo>
                    <a:pt x="466" y="25"/>
                  </a:lnTo>
                  <a:lnTo>
                    <a:pt x="480" y="35"/>
                  </a:lnTo>
                  <a:lnTo>
                    <a:pt x="492" y="45"/>
                  </a:lnTo>
                  <a:lnTo>
                    <a:pt x="515" y="68"/>
                  </a:lnTo>
                  <a:lnTo>
                    <a:pt x="535" y="96"/>
                  </a:lnTo>
                  <a:lnTo>
                    <a:pt x="550" y="123"/>
                  </a:lnTo>
                  <a:lnTo>
                    <a:pt x="564" y="150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8" name="Freeform 85"/>
            <p:cNvSpPr>
              <a:spLocks/>
            </p:cNvSpPr>
            <p:nvPr/>
          </p:nvSpPr>
          <p:spPr bwMode="auto">
            <a:xfrm>
              <a:off x="4181" y="3130"/>
              <a:ext cx="54" cy="89"/>
            </a:xfrm>
            <a:custGeom>
              <a:avLst/>
              <a:gdLst>
                <a:gd name="T0" fmla="*/ 1 w 107"/>
                <a:gd name="T1" fmla="*/ 0 h 177"/>
                <a:gd name="T2" fmla="*/ 1 w 107"/>
                <a:gd name="T3" fmla="*/ 1 h 177"/>
                <a:gd name="T4" fmla="*/ 1 w 107"/>
                <a:gd name="T5" fmla="*/ 1 h 177"/>
                <a:gd name="T6" fmla="*/ 1 w 107"/>
                <a:gd name="T7" fmla="*/ 1 h 177"/>
                <a:gd name="T8" fmla="*/ 1 w 107"/>
                <a:gd name="T9" fmla="*/ 1 h 177"/>
                <a:gd name="T10" fmla="*/ 1 w 107"/>
                <a:gd name="T11" fmla="*/ 1 h 177"/>
                <a:gd name="T12" fmla="*/ 1 w 107"/>
                <a:gd name="T13" fmla="*/ 1 h 177"/>
                <a:gd name="T14" fmla="*/ 1 w 107"/>
                <a:gd name="T15" fmla="*/ 1 h 177"/>
                <a:gd name="T16" fmla="*/ 1 w 107"/>
                <a:gd name="T17" fmla="*/ 1 h 177"/>
                <a:gd name="T18" fmla="*/ 1 w 107"/>
                <a:gd name="T19" fmla="*/ 1 h 177"/>
                <a:gd name="T20" fmla="*/ 1 w 107"/>
                <a:gd name="T21" fmla="*/ 1 h 177"/>
                <a:gd name="T22" fmla="*/ 1 w 107"/>
                <a:gd name="T23" fmla="*/ 1 h 177"/>
                <a:gd name="T24" fmla="*/ 1 w 107"/>
                <a:gd name="T25" fmla="*/ 1 h 177"/>
                <a:gd name="T26" fmla="*/ 1 w 107"/>
                <a:gd name="T27" fmla="*/ 1 h 177"/>
                <a:gd name="T28" fmla="*/ 1 w 107"/>
                <a:gd name="T29" fmla="*/ 1 h 177"/>
                <a:gd name="T30" fmla="*/ 1 w 107"/>
                <a:gd name="T31" fmla="*/ 1 h 177"/>
                <a:gd name="T32" fmla="*/ 1 w 107"/>
                <a:gd name="T33" fmla="*/ 1 h 177"/>
                <a:gd name="T34" fmla="*/ 1 w 107"/>
                <a:gd name="T35" fmla="*/ 1 h 177"/>
                <a:gd name="T36" fmla="*/ 1 w 107"/>
                <a:gd name="T37" fmla="*/ 1 h 177"/>
                <a:gd name="T38" fmla="*/ 1 w 107"/>
                <a:gd name="T39" fmla="*/ 1 h 177"/>
                <a:gd name="T40" fmla="*/ 1 w 107"/>
                <a:gd name="T41" fmla="*/ 1 h 177"/>
                <a:gd name="T42" fmla="*/ 1 w 107"/>
                <a:gd name="T43" fmla="*/ 1 h 177"/>
                <a:gd name="T44" fmla="*/ 1 w 107"/>
                <a:gd name="T45" fmla="*/ 1 h 177"/>
                <a:gd name="T46" fmla="*/ 1 w 107"/>
                <a:gd name="T47" fmla="*/ 1 h 177"/>
                <a:gd name="T48" fmla="*/ 1 w 107"/>
                <a:gd name="T49" fmla="*/ 1 h 177"/>
                <a:gd name="T50" fmla="*/ 1 w 107"/>
                <a:gd name="T51" fmla="*/ 1 h 177"/>
                <a:gd name="T52" fmla="*/ 1 w 107"/>
                <a:gd name="T53" fmla="*/ 1 h 177"/>
                <a:gd name="T54" fmla="*/ 1 w 107"/>
                <a:gd name="T55" fmla="*/ 1 h 177"/>
                <a:gd name="T56" fmla="*/ 1 w 107"/>
                <a:gd name="T57" fmla="*/ 1 h 177"/>
                <a:gd name="T58" fmla="*/ 1 w 107"/>
                <a:gd name="T59" fmla="*/ 1 h 177"/>
                <a:gd name="T60" fmla="*/ 1 w 107"/>
                <a:gd name="T61" fmla="*/ 1 h 177"/>
                <a:gd name="T62" fmla="*/ 1 w 107"/>
                <a:gd name="T63" fmla="*/ 1 h 177"/>
                <a:gd name="T64" fmla="*/ 1 w 107"/>
                <a:gd name="T65" fmla="*/ 1 h 177"/>
                <a:gd name="T66" fmla="*/ 0 w 107"/>
                <a:gd name="T67" fmla="*/ 1 h 177"/>
                <a:gd name="T68" fmla="*/ 0 w 107"/>
                <a:gd name="T69" fmla="*/ 0 h 177"/>
                <a:gd name="T70" fmla="*/ 1 w 107"/>
                <a:gd name="T71" fmla="*/ 0 h 17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7" h="177">
                  <a:moveTo>
                    <a:pt x="16" y="0"/>
                  </a:moveTo>
                  <a:lnTo>
                    <a:pt x="29" y="14"/>
                  </a:lnTo>
                  <a:lnTo>
                    <a:pt x="43" y="25"/>
                  </a:lnTo>
                  <a:lnTo>
                    <a:pt x="57" y="39"/>
                  </a:lnTo>
                  <a:lnTo>
                    <a:pt x="70" y="51"/>
                  </a:lnTo>
                  <a:lnTo>
                    <a:pt x="84" y="64"/>
                  </a:lnTo>
                  <a:lnTo>
                    <a:pt x="94" y="80"/>
                  </a:lnTo>
                  <a:lnTo>
                    <a:pt x="101" y="96"/>
                  </a:lnTo>
                  <a:lnTo>
                    <a:pt x="107" y="113"/>
                  </a:lnTo>
                  <a:lnTo>
                    <a:pt x="107" y="121"/>
                  </a:lnTo>
                  <a:lnTo>
                    <a:pt x="107" y="131"/>
                  </a:lnTo>
                  <a:lnTo>
                    <a:pt x="107" y="138"/>
                  </a:lnTo>
                  <a:lnTo>
                    <a:pt x="107" y="146"/>
                  </a:lnTo>
                  <a:lnTo>
                    <a:pt x="107" y="154"/>
                  </a:lnTo>
                  <a:lnTo>
                    <a:pt x="107" y="162"/>
                  </a:lnTo>
                  <a:lnTo>
                    <a:pt x="105" y="170"/>
                  </a:lnTo>
                  <a:lnTo>
                    <a:pt x="103" y="177"/>
                  </a:lnTo>
                  <a:lnTo>
                    <a:pt x="99" y="173"/>
                  </a:lnTo>
                  <a:lnTo>
                    <a:pt x="97" y="168"/>
                  </a:lnTo>
                  <a:lnTo>
                    <a:pt x="99" y="162"/>
                  </a:lnTo>
                  <a:lnTo>
                    <a:pt x="101" y="158"/>
                  </a:lnTo>
                  <a:lnTo>
                    <a:pt x="103" y="152"/>
                  </a:lnTo>
                  <a:lnTo>
                    <a:pt x="103" y="146"/>
                  </a:lnTo>
                  <a:lnTo>
                    <a:pt x="99" y="142"/>
                  </a:lnTo>
                  <a:lnTo>
                    <a:pt x="96" y="138"/>
                  </a:lnTo>
                  <a:lnTo>
                    <a:pt x="96" y="129"/>
                  </a:lnTo>
                  <a:lnTo>
                    <a:pt x="94" y="121"/>
                  </a:lnTo>
                  <a:lnTo>
                    <a:pt x="92" y="113"/>
                  </a:lnTo>
                  <a:lnTo>
                    <a:pt x="88" y="107"/>
                  </a:lnTo>
                  <a:lnTo>
                    <a:pt x="84" y="99"/>
                  </a:lnTo>
                  <a:lnTo>
                    <a:pt x="78" y="92"/>
                  </a:lnTo>
                  <a:lnTo>
                    <a:pt x="72" y="84"/>
                  </a:lnTo>
                  <a:lnTo>
                    <a:pt x="68" y="7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19" name="Freeform 86"/>
            <p:cNvSpPr>
              <a:spLocks/>
            </p:cNvSpPr>
            <p:nvPr/>
          </p:nvSpPr>
          <p:spPr bwMode="auto">
            <a:xfrm>
              <a:off x="4952" y="3177"/>
              <a:ext cx="1" cy="2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1 h 3"/>
                <a:gd name="T8" fmla="*/ 1 w 2"/>
                <a:gd name="T9" fmla="*/ 1 h 3"/>
                <a:gd name="T10" fmla="*/ 0 w 2"/>
                <a:gd name="T11" fmla="*/ 1 h 3"/>
                <a:gd name="T12" fmla="*/ 0 w 2"/>
                <a:gd name="T13" fmla="*/ 1 h 3"/>
                <a:gd name="T14" fmla="*/ 0 w 2"/>
                <a:gd name="T15" fmla="*/ 1 h 3"/>
                <a:gd name="T16" fmla="*/ 0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  <a:gd name="T24" fmla="*/ 0 w 2"/>
                <a:gd name="T25" fmla="*/ 1 h 3"/>
                <a:gd name="T26" fmla="*/ 0 w 2"/>
                <a:gd name="T27" fmla="*/ 0 h 3"/>
                <a:gd name="T28" fmla="*/ 0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0 h 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D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0" name="Freeform 87"/>
            <p:cNvSpPr>
              <a:spLocks/>
            </p:cNvSpPr>
            <p:nvPr/>
          </p:nvSpPr>
          <p:spPr bwMode="auto">
            <a:xfrm>
              <a:off x="4952" y="3174"/>
              <a:ext cx="4" cy="9"/>
            </a:xfrm>
            <a:custGeom>
              <a:avLst/>
              <a:gdLst>
                <a:gd name="T0" fmla="*/ 0 w 8"/>
                <a:gd name="T1" fmla="*/ 1 h 17"/>
                <a:gd name="T2" fmla="*/ 1 w 8"/>
                <a:gd name="T3" fmla="*/ 1 h 17"/>
                <a:gd name="T4" fmla="*/ 1 w 8"/>
                <a:gd name="T5" fmla="*/ 1 h 17"/>
                <a:gd name="T6" fmla="*/ 1 w 8"/>
                <a:gd name="T7" fmla="*/ 1 h 17"/>
                <a:gd name="T8" fmla="*/ 1 w 8"/>
                <a:gd name="T9" fmla="*/ 1 h 17"/>
                <a:gd name="T10" fmla="*/ 1 w 8"/>
                <a:gd name="T11" fmla="*/ 1 h 17"/>
                <a:gd name="T12" fmla="*/ 1 w 8"/>
                <a:gd name="T13" fmla="*/ 1 h 17"/>
                <a:gd name="T14" fmla="*/ 1 w 8"/>
                <a:gd name="T15" fmla="*/ 1 h 17"/>
                <a:gd name="T16" fmla="*/ 1 w 8"/>
                <a:gd name="T17" fmla="*/ 1 h 17"/>
                <a:gd name="T18" fmla="*/ 1 w 8"/>
                <a:gd name="T19" fmla="*/ 1 h 17"/>
                <a:gd name="T20" fmla="*/ 1 w 8"/>
                <a:gd name="T21" fmla="*/ 1 h 17"/>
                <a:gd name="T22" fmla="*/ 0 w 8"/>
                <a:gd name="T23" fmla="*/ 0 h 17"/>
                <a:gd name="T24" fmla="*/ 0 w 8"/>
                <a:gd name="T25" fmla="*/ 1 h 17"/>
                <a:gd name="T26" fmla="*/ 0 w 8"/>
                <a:gd name="T27" fmla="*/ 1 h 17"/>
                <a:gd name="T28" fmla="*/ 0 w 8"/>
                <a:gd name="T29" fmla="*/ 1 h 17"/>
                <a:gd name="T30" fmla="*/ 0 w 8"/>
                <a:gd name="T31" fmla="*/ 1 h 17"/>
                <a:gd name="T32" fmla="*/ 0 w 8"/>
                <a:gd name="T33" fmla="*/ 1 h 17"/>
                <a:gd name="T34" fmla="*/ 0 w 8"/>
                <a:gd name="T35" fmla="*/ 1 h 17"/>
                <a:gd name="T36" fmla="*/ 0 w 8"/>
                <a:gd name="T37" fmla="*/ 1 h 17"/>
                <a:gd name="T38" fmla="*/ 0 w 8"/>
                <a:gd name="T39" fmla="*/ 1 h 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" h="17">
                  <a:moveTo>
                    <a:pt x="0" y="6"/>
                  </a:moveTo>
                  <a:lnTo>
                    <a:pt x="2" y="9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4" y="11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39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1" name="Freeform 88"/>
            <p:cNvSpPr>
              <a:spLocks/>
            </p:cNvSpPr>
            <p:nvPr/>
          </p:nvSpPr>
          <p:spPr bwMode="auto">
            <a:xfrm>
              <a:off x="4952" y="3172"/>
              <a:ext cx="6" cy="13"/>
            </a:xfrm>
            <a:custGeom>
              <a:avLst/>
              <a:gdLst>
                <a:gd name="T0" fmla="*/ 0 w 12"/>
                <a:gd name="T1" fmla="*/ 1 h 25"/>
                <a:gd name="T2" fmla="*/ 1 w 12"/>
                <a:gd name="T3" fmla="*/ 1 h 25"/>
                <a:gd name="T4" fmla="*/ 1 w 12"/>
                <a:gd name="T5" fmla="*/ 1 h 25"/>
                <a:gd name="T6" fmla="*/ 1 w 12"/>
                <a:gd name="T7" fmla="*/ 1 h 25"/>
                <a:gd name="T8" fmla="*/ 1 w 12"/>
                <a:gd name="T9" fmla="*/ 1 h 25"/>
                <a:gd name="T10" fmla="*/ 1 w 12"/>
                <a:gd name="T11" fmla="*/ 1 h 25"/>
                <a:gd name="T12" fmla="*/ 1 w 12"/>
                <a:gd name="T13" fmla="*/ 1 h 25"/>
                <a:gd name="T14" fmla="*/ 1 w 12"/>
                <a:gd name="T15" fmla="*/ 1 h 25"/>
                <a:gd name="T16" fmla="*/ 1 w 12"/>
                <a:gd name="T17" fmla="*/ 1 h 25"/>
                <a:gd name="T18" fmla="*/ 1 w 12"/>
                <a:gd name="T19" fmla="*/ 1 h 25"/>
                <a:gd name="T20" fmla="*/ 1 w 12"/>
                <a:gd name="T21" fmla="*/ 1 h 25"/>
                <a:gd name="T22" fmla="*/ 1 w 12"/>
                <a:gd name="T23" fmla="*/ 1 h 25"/>
                <a:gd name="T24" fmla="*/ 1 w 12"/>
                <a:gd name="T25" fmla="*/ 1 h 25"/>
                <a:gd name="T26" fmla="*/ 1 w 12"/>
                <a:gd name="T27" fmla="*/ 0 h 25"/>
                <a:gd name="T28" fmla="*/ 1 w 12"/>
                <a:gd name="T29" fmla="*/ 0 h 25"/>
                <a:gd name="T30" fmla="*/ 1 w 12"/>
                <a:gd name="T31" fmla="*/ 0 h 25"/>
                <a:gd name="T32" fmla="*/ 1 w 12"/>
                <a:gd name="T33" fmla="*/ 1 h 25"/>
                <a:gd name="T34" fmla="*/ 1 w 12"/>
                <a:gd name="T35" fmla="*/ 1 h 25"/>
                <a:gd name="T36" fmla="*/ 0 w 12"/>
                <a:gd name="T37" fmla="*/ 1 h 25"/>
                <a:gd name="T38" fmla="*/ 0 w 12"/>
                <a:gd name="T39" fmla="*/ 1 h 25"/>
                <a:gd name="T40" fmla="*/ 0 w 12"/>
                <a:gd name="T41" fmla="*/ 1 h 25"/>
                <a:gd name="T42" fmla="*/ 0 w 12"/>
                <a:gd name="T43" fmla="*/ 1 h 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" h="25">
                  <a:moveTo>
                    <a:pt x="0" y="4"/>
                  </a:moveTo>
                  <a:lnTo>
                    <a:pt x="4" y="15"/>
                  </a:lnTo>
                  <a:lnTo>
                    <a:pt x="8" y="21"/>
                  </a:lnTo>
                  <a:lnTo>
                    <a:pt x="8" y="23"/>
                  </a:lnTo>
                  <a:lnTo>
                    <a:pt x="10" y="23"/>
                  </a:lnTo>
                  <a:lnTo>
                    <a:pt x="10" y="25"/>
                  </a:lnTo>
                  <a:lnTo>
                    <a:pt x="12" y="25"/>
                  </a:lnTo>
                  <a:lnTo>
                    <a:pt x="6" y="13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3ED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2" name="Freeform 89"/>
            <p:cNvSpPr>
              <a:spLocks/>
            </p:cNvSpPr>
            <p:nvPr/>
          </p:nvSpPr>
          <p:spPr bwMode="auto">
            <a:xfrm>
              <a:off x="4953" y="3169"/>
              <a:ext cx="8" cy="19"/>
            </a:xfrm>
            <a:custGeom>
              <a:avLst/>
              <a:gdLst>
                <a:gd name="T0" fmla="*/ 0 w 15"/>
                <a:gd name="T1" fmla="*/ 0 h 39"/>
                <a:gd name="T2" fmla="*/ 0 w 15"/>
                <a:gd name="T3" fmla="*/ 0 h 39"/>
                <a:gd name="T4" fmla="*/ 1 w 15"/>
                <a:gd name="T5" fmla="*/ 0 h 39"/>
                <a:gd name="T6" fmla="*/ 1 w 15"/>
                <a:gd name="T7" fmla="*/ 0 h 39"/>
                <a:gd name="T8" fmla="*/ 1 w 15"/>
                <a:gd name="T9" fmla="*/ 0 h 39"/>
                <a:gd name="T10" fmla="*/ 1 w 15"/>
                <a:gd name="T11" fmla="*/ 0 h 39"/>
                <a:gd name="T12" fmla="*/ 1 w 15"/>
                <a:gd name="T13" fmla="*/ 0 h 39"/>
                <a:gd name="T14" fmla="*/ 1 w 15"/>
                <a:gd name="T15" fmla="*/ 0 h 39"/>
                <a:gd name="T16" fmla="*/ 1 w 15"/>
                <a:gd name="T17" fmla="*/ 0 h 39"/>
                <a:gd name="T18" fmla="*/ 1 w 15"/>
                <a:gd name="T19" fmla="*/ 0 h 39"/>
                <a:gd name="T20" fmla="*/ 1 w 15"/>
                <a:gd name="T21" fmla="*/ 0 h 39"/>
                <a:gd name="T22" fmla="*/ 1 w 15"/>
                <a:gd name="T23" fmla="*/ 0 h 39"/>
                <a:gd name="T24" fmla="*/ 1 w 15"/>
                <a:gd name="T25" fmla="*/ 0 h 39"/>
                <a:gd name="T26" fmla="*/ 1 w 15"/>
                <a:gd name="T27" fmla="*/ 0 h 39"/>
                <a:gd name="T28" fmla="*/ 1 w 15"/>
                <a:gd name="T29" fmla="*/ 0 h 39"/>
                <a:gd name="T30" fmla="*/ 0 w 15"/>
                <a:gd name="T31" fmla="*/ 0 h 39"/>
                <a:gd name="T32" fmla="*/ 0 w 15"/>
                <a:gd name="T33" fmla="*/ 0 h 39"/>
                <a:gd name="T34" fmla="*/ 0 w 15"/>
                <a:gd name="T35" fmla="*/ 0 h 39"/>
                <a:gd name="T36" fmla="*/ 0 w 15"/>
                <a:gd name="T37" fmla="*/ 0 h 39"/>
                <a:gd name="T38" fmla="*/ 0 w 15"/>
                <a:gd name="T39" fmla="*/ 0 h 39"/>
                <a:gd name="T40" fmla="*/ 0 w 15"/>
                <a:gd name="T41" fmla="*/ 0 h 39"/>
                <a:gd name="T42" fmla="*/ 0 w 15"/>
                <a:gd name="T43" fmla="*/ 0 h 39"/>
                <a:gd name="T44" fmla="*/ 0 w 15"/>
                <a:gd name="T45" fmla="*/ 0 h 39"/>
                <a:gd name="T46" fmla="*/ 0 w 15"/>
                <a:gd name="T47" fmla="*/ 0 h 3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" h="39">
                  <a:moveTo>
                    <a:pt x="0" y="8"/>
                  </a:moveTo>
                  <a:lnTo>
                    <a:pt x="0" y="10"/>
                  </a:lnTo>
                  <a:lnTo>
                    <a:pt x="4" y="21"/>
                  </a:lnTo>
                  <a:lnTo>
                    <a:pt x="10" y="33"/>
                  </a:lnTo>
                  <a:lnTo>
                    <a:pt x="12" y="35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2" y="33"/>
                  </a:lnTo>
                  <a:lnTo>
                    <a:pt x="6" y="21"/>
                  </a:lnTo>
                  <a:lnTo>
                    <a:pt x="2" y="8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43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3" name="Freeform 90"/>
            <p:cNvSpPr>
              <a:spLocks noEditPoints="1"/>
            </p:cNvSpPr>
            <p:nvPr/>
          </p:nvSpPr>
          <p:spPr bwMode="auto">
            <a:xfrm>
              <a:off x="4953" y="3167"/>
              <a:ext cx="64" cy="26"/>
            </a:xfrm>
            <a:custGeom>
              <a:avLst/>
              <a:gdLst>
                <a:gd name="T0" fmla="*/ 0 w 129"/>
                <a:gd name="T1" fmla="*/ 0 h 53"/>
                <a:gd name="T2" fmla="*/ 0 w 129"/>
                <a:gd name="T3" fmla="*/ 0 h 53"/>
                <a:gd name="T4" fmla="*/ 0 w 129"/>
                <a:gd name="T5" fmla="*/ 0 h 53"/>
                <a:gd name="T6" fmla="*/ 0 w 129"/>
                <a:gd name="T7" fmla="*/ 0 h 53"/>
                <a:gd name="T8" fmla="*/ 0 w 129"/>
                <a:gd name="T9" fmla="*/ 0 h 53"/>
                <a:gd name="T10" fmla="*/ 0 w 129"/>
                <a:gd name="T11" fmla="*/ 0 h 53"/>
                <a:gd name="T12" fmla="*/ 0 w 129"/>
                <a:gd name="T13" fmla="*/ 0 h 53"/>
                <a:gd name="T14" fmla="*/ 0 w 129"/>
                <a:gd name="T15" fmla="*/ 0 h 53"/>
                <a:gd name="T16" fmla="*/ 0 w 129"/>
                <a:gd name="T17" fmla="*/ 0 h 53"/>
                <a:gd name="T18" fmla="*/ 0 w 129"/>
                <a:gd name="T19" fmla="*/ 0 h 53"/>
                <a:gd name="T20" fmla="*/ 0 w 129"/>
                <a:gd name="T21" fmla="*/ 0 h 53"/>
                <a:gd name="T22" fmla="*/ 0 w 129"/>
                <a:gd name="T23" fmla="*/ 0 h 53"/>
                <a:gd name="T24" fmla="*/ 0 w 129"/>
                <a:gd name="T25" fmla="*/ 0 h 53"/>
                <a:gd name="T26" fmla="*/ 0 w 129"/>
                <a:gd name="T27" fmla="*/ 0 h 53"/>
                <a:gd name="T28" fmla="*/ 0 w 129"/>
                <a:gd name="T29" fmla="*/ 0 h 53"/>
                <a:gd name="T30" fmla="*/ 0 w 129"/>
                <a:gd name="T31" fmla="*/ 0 h 53"/>
                <a:gd name="T32" fmla="*/ 0 w 129"/>
                <a:gd name="T33" fmla="*/ 0 h 53"/>
                <a:gd name="T34" fmla="*/ 0 w 129"/>
                <a:gd name="T35" fmla="*/ 0 h 53"/>
                <a:gd name="T36" fmla="*/ 0 w 129"/>
                <a:gd name="T37" fmla="*/ 0 h 53"/>
                <a:gd name="T38" fmla="*/ 0 w 129"/>
                <a:gd name="T39" fmla="*/ 0 h 53"/>
                <a:gd name="T40" fmla="*/ 0 w 129"/>
                <a:gd name="T41" fmla="*/ 0 h 53"/>
                <a:gd name="T42" fmla="*/ 0 w 129"/>
                <a:gd name="T43" fmla="*/ 0 h 53"/>
                <a:gd name="T44" fmla="*/ 0 w 129"/>
                <a:gd name="T45" fmla="*/ 0 h 53"/>
                <a:gd name="T46" fmla="*/ 0 w 129"/>
                <a:gd name="T47" fmla="*/ 0 h 53"/>
                <a:gd name="T48" fmla="*/ 0 w 129"/>
                <a:gd name="T49" fmla="*/ 0 h 53"/>
                <a:gd name="T50" fmla="*/ 0 w 129"/>
                <a:gd name="T51" fmla="*/ 0 h 53"/>
                <a:gd name="T52" fmla="*/ 0 w 129"/>
                <a:gd name="T53" fmla="*/ 0 h 53"/>
                <a:gd name="T54" fmla="*/ 0 w 129"/>
                <a:gd name="T55" fmla="*/ 0 h 53"/>
                <a:gd name="T56" fmla="*/ 0 w 129"/>
                <a:gd name="T57" fmla="*/ 0 h 53"/>
                <a:gd name="T58" fmla="*/ 0 w 129"/>
                <a:gd name="T59" fmla="*/ 0 h 53"/>
                <a:gd name="T60" fmla="*/ 0 w 129"/>
                <a:gd name="T61" fmla="*/ 0 h 53"/>
                <a:gd name="T62" fmla="*/ 0 w 129"/>
                <a:gd name="T63" fmla="*/ 0 h 53"/>
                <a:gd name="T64" fmla="*/ 0 w 129"/>
                <a:gd name="T65" fmla="*/ 0 h 53"/>
                <a:gd name="T66" fmla="*/ 0 w 129"/>
                <a:gd name="T67" fmla="*/ 0 h 53"/>
                <a:gd name="T68" fmla="*/ 0 w 129"/>
                <a:gd name="T69" fmla="*/ 0 h 53"/>
                <a:gd name="T70" fmla="*/ 0 w 129"/>
                <a:gd name="T71" fmla="*/ 0 h 53"/>
                <a:gd name="T72" fmla="*/ 0 w 129"/>
                <a:gd name="T73" fmla="*/ 0 h 53"/>
                <a:gd name="T74" fmla="*/ 0 w 129"/>
                <a:gd name="T75" fmla="*/ 0 h 53"/>
                <a:gd name="T76" fmla="*/ 0 w 129"/>
                <a:gd name="T77" fmla="*/ 0 h 53"/>
                <a:gd name="T78" fmla="*/ 0 w 129"/>
                <a:gd name="T79" fmla="*/ 0 h 53"/>
                <a:gd name="T80" fmla="*/ 0 w 129"/>
                <a:gd name="T81" fmla="*/ 0 h 53"/>
                <a:gd name="T82" fmla="*/ 0 w 129"/>
                <a:gd name="T83" fmla="*/ 0 h 53"/>
                <a:gd name="T84" fmla="*/ 0 w 129"/>
                <a:gd name="T85" fmla="*/ 0 h 53"/>
                <a:gd name="T86" fmla="*/ 0 w 129"/>
                <a:gd name="T87" fmla="*/ 0 h 53"/>
                <a:gd name="T88" fmla="*/ 0 w 129"/>
                <a:gd name="T89" fmla="*/ 0 h 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9" h="53">
                  <a:moveTo>
                    <a:pt x="0" y="4"/>
                  </a:moveTo>
                  <a:lnTo>
                    <a:pt x="2" y="12"/>
                  </a:lnTo>
                  <a:lnTo>
                    <a:pt x="6" y="25"/>
                  </a:lnTo>
                  <a:lnTo>
                    <a:pt x="12" y="37"/>
                  </a:lnTo>
                  <a:lnTo>
                    <a:pt x="15" y="43"/>
                  </a:lnTo>
                  <a:lnTo>
                    <a:pt x="17" y="43"/>
                  </a:lnTo>
                  <a:lnTo>
                    <a:pt x="19" y="45"/>
                  </a:lnTo>
                  <a:lnTo>
                    <a:pt x="21" y="45"/>
                  </a:lnTo>
                  <a:lnTo>
                    <a:pt x="14" y="37"/>
                  </a:lnTo>
                  <a:lnTo>
                    <a:pt x="8" y="25"/>
                  </a:lnTo>
                  <a:lnTo>
                    <a:pt x="4" y="1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close/>
                  <a:moveTo>
                    <a:pt x="111" y="53"/>
                  </a:moveTo>
                  <a:lnTo>
                    <a:pt x="117" y="47"/>
                  </a:lnTo>
                  <a:lnTo>
                    <a:pt x="125" y="37"/>
                  </a:lnTo>
                  <a:lnTo>
                    <a:pt x="129" y="29"/>
                  </a:lnTo>
                  <a:lnTo>
                    <a:pt x="129" y="31"/>
                  </a:lnTo>
                  <a:lnTo>
                    <a:pt x="127" y="35"/>
                  </a:lnTo>
                  <a:lnTo>
                    <a:pt x="127" y="37"/>
                  </a:lnTo>
                  <a:lnTo>
                    <a:pt x="125" y="39"/>
                  </a:lnTo>
                  <a:lnTo>
                    <a:pt x="123" y="41"/>
                  </a:lnTo>
                  <a:lnTo>
                    <a:pt x="121" y="43"/>
                  </a:lnTo>
                  <a:lnTo>
                    <a:pt x="119" y="47"/>
                  </a:lnTo>
                  <a:lnTo>
                    <a:pt x="119" y="49"/>
                  </a:lnTo>
                  <a:lnTo>
                    <a:pt x="117" y="49"/>
                  </a:lnTo>
                  <a:lnTo>
                    <a:pt x="115" y="49"/>
                  </a:lnTo>
                  <a:lnTo>
                    <a:pt x="115" y="51"/>
                  </a:lnTo>
                  <a:lnTo>
                    <a:pt x="113" y="51"/>
                  </a:lnTo>
                  <a:lnTo>
                    <a:pt x="111" y="51"/>
                  </a:lnTo>
                  <a:lnTo>
                    <a:pt x="111" y="53"/>
                  </a:lnTo>
                  <a:close/>
                </a:path>
              </a:pathLst>
            </a:custGeom>
            <a:solidFill>
              <a:srgbClr val="48D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4" name="Freeform 91"/>
            <p:cNvSpPr>
              <a:spLocks noEditPoints="1"/>
            </p:cNvSpPr>
            <p:nvPr/>
          </p:nvSpPr>
          <p:spPr bwMode="auto">
            <a:xfrm>
              <a:off x="4954" y="3133"/>
              <a:ext cx="67" cy="61"/>
            </a:xfrm>
            <a:custGeom>
              <a:avLst/>
              <a:gdLst>
                <a:gd name="T0" fmla="*/ 1 w 134"/>
                <a:gd name="T1" fmla="*/ 1 h 121"/>
                <a:gd name="T2" fmla="*/ 1 w 134"/>
                <a:gd name="T3" fmla="*/ 1 h 121"/>
                <a:gd name="T4" fmla="*/ 1 w 134"/>
                <a:gd name="T5" fmla="*/ 1 h 121"/>
                <a:gd name="T6" fmla="*/ 1 w 134"/>
                <a:gd name="T7" fmla="*/ 1 h 121"/>
                <a:gd name="T8" fmla="*/ 1 w 134"/>
                <a:gd name="T9" fmla="*/ 1 h 121"/>
                <a:gd name="T10" fmla="*/ 1 w 134"/>
                <a:gd name="T11" fmla="*/ 1 h 121"/>
                <a:gd name="T12" fmla="*/ 1 w 134"/>
                <a:gd name="T13" fmla="*/ 1 h 121"/>
                <a:gd name="T14" fmla="*/ 1 w 134"/>
                <a:gd name="T15" fmla="*/ 1 h 121"/>
                <a:gd name="T16" fmla="*/ 1 w 134"/>
                <a:gd name="T17" fmla="*/ 1 h 121"/>
                <a:gd name="T18" fmla="*/ 1 w 134"/>
                <a:gd name="T19" fmla="*/ 1 h 121"/>
                <a:gd name="T20" fmla="*/ 1 w 134"/>
                <a:gd name="T21" fmla="*/ 1 h 121"/>
                <a:gd name="T22" fmla="*/ 1 w 134"/>
                <a:gd name="T23" fmla="*/ 1 h 121"/>
                <a:gd name="T24" fmla="*/ 0 w 134"/>
                <a:gd name="T25" fmla="*/ 1 h 121"/>
                <a:gd name="T26" fmla="*/ 1 w 134"/>
                <a:gd name="T27" fmla="*/ 1 h 121"/>
                <a:gd name="T28" fmla="*/ 1 w 134"/>
                <a:gd name="T29" fmla="*/ 1 h 121"/>
                <a:gd name="T30" fmla="*/ 1 w 134"/>
                <a:gd name="T31" fmla="*/ 1 h 121"/>
                <a:gd name="T32" fmla="*/ 1 w 134"/>
                <a:gd name="T33" fmla="*/ 1 h 121"/>
                <a:gd name="T34" fmla="*/ 1 w 134"/>
                <a:gd name="T35" fmla="*/ 1 h 121"/>
                <a:gd name="T36" fmla="*/ 1 w 134"/>
                <a:gd name="T37" fmla="*/ 1 h 121"/>
                <a:gd name="T38" fmla="*/ 1 w 134"/>
                <a:gd name="T39" fmla="*/ 1 h 121"/>
                <a:gd name="T40" fmla="*/ 1 w 134"/>
                <a:gd name="T41" fmla="*/ 1 h 121"/>
                <a:gd name="T42" fmla="*/ 1 w 134"/>
                <a:gd name="T43" fmla="*/ 1 h 121"/>
                <a:gd name="T44" fmla="*/ 1 w 134"/>
                <a:gd name="T45" fmla="*/ 1 h 121"/>
                <a:gd name="T46" fmla="*/ 1 w 134"/>
                <a:gd name="T47" fmla="*/ 1 h 121"/>
                <a:gd name="T48" fmla="*/ 1 w 134"/>
                <a:gd name="T49" fmla="*/ 1 h 121"/>
                <a:gd name="T50" fmla="*/ 1 w 134"/>
                <a:gd name="T51" fmla="*/ 1 h 121"/>
                <a:gd name="T52" fmla="*/ 1 w 134"/>
                <a:gd name="T53" fmla="*/ 1 h 121"/>
                <a:gd name="T54" fmla="*/ 1 w 134"/>
                <a:gd name="T55" fmla="*/ 1 h 121"/>
                <a:gd name="T56" fmla="*/ 1 w 134"/>
                <a:gd name="T57" fmla="*/ 1 h 121"/>
                <a:gd name="T58" fmla="*/ 1 w 134"/>
                <a:gd name="T59" fmla="*/ 1 h 121"/>
                <a:gd name="T60" fmla="*/ 1 w 134"/>
                <a:gd name="T61" fmla="*/ 1 h 121"/>
                <a:gd name="T62" fmla="*/ 1 w 134"/>
                <a:gd name="T63" fmla="*/ 1 h 121"/>
                <a:gd name="T64" fmla="*/ 1 w 134"/>
                <a:gd name="T65" fmla="*/ 1 h 121"/>
                <a:gd name="T66" fmla="*/ 1 w 134"/>
                <a:gd name="T67" fmla="*/ 1 h 121"/>
                <a:gd name="T68" fmla="*/ 1 w 134"/>
                <a:gd name="T69" fmla="*/ 1 h 121"/>
                <a:gd name="T70" fmla="*/ 1 w 134"/>
                <a:gd name="T71" fmla="*/ 1 h 121"/>
                <a:gd name="T72" fmla="*/ 1 w 134"/>
                <a:gd name="T73" fmla="*/ 1 h 121"/>
                <a:gd name="T74" fmla="*/ 1 w 134"/>
                <a:gd name="T75" fmla="*/ 1 h 121"/>
                <a:gd name="T76" fmla="*/ 1 w 134"/>
                <a:gd name="T77" fmla="*/ 0 h 121"/>
                <a:gd name="T78" fmla="*/ 1 w 134"/>
                <a:gd name="T79" fmla="*/ 1 h 121"/>
                <a:gd name="T80" fmla="*/ 1 w 134"/>
                <a:gd name="T81" fmla="*/ 1 h 121"/>
                <a:gd name="T82" fmla="*/ 1 w 134"/>
                <a:gd name="T83" fmla="*/ 0 h 121"/>
                <a:gd name="T84" fmla="*/ 1 w 134"/>
                <a:gd name="T85" fmla="*/ 0 h 121"/>
                <a:gd name="T86" fmla="*/ 1 w 134"/>
                <a:gd name="T87" fmla="*/ 0 h 121"/>
                <a:gd name="T88" fmla="*/ 1 w 134"/>
                <a:gd name="T89" fmla="*/ 0 h 121"/>
                <a:gd name="T90" fmla="*/ 1 w 134"/>
                <a:gd name="T91" fmla="*/ 0 h 121"/>
                <a:gd name="T92" fmla="*/ 1 w 134"/>
                <a:gd name="T93" fmla="*/ 0 h 12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4" h="121">
                  <a:moveTo>
                    <a:pt x="0" y="66"/>
                  </a:moveTo>
                  <a:lnTo>
                    <a:pt x="2" y="78"/>
                  </a:lnTo>
                  <a:lnTo>
                    <a:pt x="6" y="91"/>
                  </a:lnTo>
                  <a:lnTo>
                    <a:pt x="12" y="103"/>
                  </a:lnTo>
                  <a:lnTo>
                    <a:pt x="19" y="111"/>
                  </a:lnTo>
                  <a:lnTo>
                    <a:pt x="21" y="113"/>
                  </a:lnTo>
                  <a:lnTo>
                    <a:pt x="23" y="113"/>
                  </a:lnTo>
                  <a:lnTo>
                    <a:pt x="23" y="115"/>
                  </a:lnTo>
                  <a:lnTo>
                    <a:pt x="25" y="115"/>
                  </a:lnTo>
                  <a:lnTo>
                    <a:pt x="27" y="115"/>
                  </a:lnTo>
                  <a:lnTo>
                    <a:pt x="27" y="117"/>
                  </a:lnTo>
                  <a:lnTo>
                    <a:pt x="21" y="111"/>
                  </a:lnTo>
                  <a:lnTo>
                    <a:pt x="13" y="101"/>
                  </a:lnTo>
                  <a:lnTo>
                    <a:pt x="8" y="90"/>
                  </a:lnTo>
                  <a:lnTo>
                    <a:pt x="4" y="78"/>
                  </a:lnTo>
                  <a:lnTo>
                    <a:pt x="2" y="64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6"/>
                  </a:lnTo>
                  <a:close/>
                  <a:moveTo>
                    <a:pt x="109" y="119"/>
                  </a:moveTo>
                  <a:lnTo>
                    <a:pt x="115" y="113"/>
                  </a:lnTo>
                  <a:lnTo>
                    <a:pt x="123" y="103"/>
                  </a:lnTo>
                  <a:lnTo>
                    <a:pt x="127" y="95"/>
                  </a:lnTo>
                  <a:lnTo>
                    <a:pt x="129" y="91"/>
                  </a:lnTo>
                  <a:lnTo>
                    <a:pt x="130" y="88"/>
                  </a:lnTo>
                  <a:lnTo>
                    <a:pt x="130" y="84"/>
                  </a:lnTo>
                  <a:lnTo>
                    <a:pt x="132" y="80"/>
                  </a:lnTo>
                  <a:lnTo>
                    <a:pt x="132" y="76"/>
                  </a:lnTo>
                  <a:lnTo>
                    <a:pt x="132" y="72"/>
                  </a:lnTo>
                  <a:lnTo>
                    <a:pt x="134" y="68"/>
                  </a:lnTo>
                  <a:lnTo>
                    <a:pt x="134" y="64"/>
                  </a:lnTo>
                  <a:lnTo>
                    <a:pt x="132" y="64"/>
                  </a:lnTo>
                  <a:lnTo>
                    <a:pt x="132" y="51"/>
                  </a:lnTo>
                  <a:lnTo>
                    <a:pt x="129" y="39"/>
                  </a:lnTo>
                  <a:lnTo>
                    <a:pt x="123" y="27"/>
                  </a:lnTo>
                  <a:lnTo>
                    <a:pt x="115" y="17"/>
                  </a:lnTo>
                  <a:lnTo>
                    <a:pt x="105" y="12"/>
                  </a:lnTo>
                  <a:lnTo>
                    <a:pt x="109" y="13"/>
                  </a:lnTo>
                  <a:lnTo>
                    <a:pt x="113" y="15"/>
                  </a:lnTo>
                  <a:lnTo>
                    <a:pt x="115" y="17"/>
                  </a:lnTo>
                  <a:lnTo>
                    <a:pt x="119" y="21"/>
                  </a:lnTo>
                  <a:lnTo>
                    <a:pt x="121" y="25"/>
                  </a:lnTo>
                  <a:lnTo>
                    <a:pt x="125" y="29"/>
                  </a:lnTo>
                  <a:lnTo>
                    <a:pt x="127" y="35"/>
                  </a:lnTo>
                  <a:lnTo>
                    <a:pt x="129" y="39"/>
                  </a:lnTo>
                  <a:lnTo>
                    <a:pt x="130" y="43"/>
                  </a:lnTo>
                  <a:lnTo>
                    <a:pt x="130" y="45"/>
                  </a:lnTo>
                  <a:lnTo>
                    <a:pt x="132" y="49"/>
                  </a:lnTo>
                  <a:lnTo>
                    <a:pt x="132" y="52"/>
                  </a:lnTo>
                  <a:lnTo>
                    <a:pt x="132" y="54"/>
                  </a:lnTo>
                  <a:lnTo>
                    <a:pt x="132" y="58"/>
                  </a:lnTo>
                  <a:lnTo>
                    <a:pt x="134" y="62"/>
                  </a:lnTo>
                  <a:lnTo>
                    <a:pt x="134" y="64"/>
                  </a:lnTo>
                  <a:lnTo>
                    <a:pt x="132" y="64"/>
                  </a:lnTo>
                  <a:lnTo>
                    <a:pt x="132" y="78"/>
                  </a:lnTo>
                  <a:lnTo>
                    <a:pt x="129" y="90"/>
                  </a:lnTo>
                  <a:lnTo>
                    <a:pt x="123" y="101"/>
                  </a:lnTo>
                  <a:lnTo>
                    <a:pt x="115" y="111"/>
                  </a:lnTo>
                  <a:lnTo>
                    <a:pt x="105" y="119"/>
                  </a:lnTo>
                  <a:lnTo>
                    <a:pt x="99" y="121"/>
                  </a:lnTo>
                  <a:lnTo>
                    <a:pt x="101" y="121"/>
                  </a:lnTo>
                  <a:lnTo>
                    <a:pt x="103" y="121"/>
                  </a:lnTo>
                  <a:lnTo>
                    <a:pt x="105" y="119"/>
                  </a:lnTo>
                  <a:lnTo>
                    <a:pt x="107" y="119"/>
                  </a:lnTo>
                  <a:lnTo>
                    <a:pt x="109" y="119"/>
                  </a:lnTo>
                  <a:close/>
                  <a:moveTo>
                    <a:pt x="56" y="0"/>
                  </a:moveTo>
                  <a:lnTo>
                    <a:pt x="54" y="0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4E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5" name="Freeform 92"/>
            <p:cNvSpPr>
              <a:spLocks noEditPoints="1"/>
            </p:cNvSpPr>
            <p:nvPr/>
          </p:nvSpPr>
          <p:spPr bwMode="auto">
            <a:xfrm>
              <a:off x="4955" y="3133"/>
              <a:ext cx="65" cy="63"/>
            </a:xfrm>
            <a:custGeom>
              <a:avLst/>
              <a:gdLst>
                <a:gd name="T0" fmla="*/ 1 w 130"/>
                <a:gd name="T1" fmla="*/ 1 h 125"/>
                <a:gd name="T2" fmla="*/ 1 w 130"/>
                <a:gd name="T3" fmla="*/ 1 h 125"/>
                <a:gd name="T4" fmla="*/ 1 w 130"/>
                <a:gd name="T5" fmla="*/ 1 h 125"/>
                <a:gd name="T6" fmla="*/ 1 w 130"/>
                <a:gd name="T7" fmla="*/ 1 h 125"/>
                <a:gd name="T8" fmla="*/ 1 w 130"/>
                <a:gd name="T9" fmla="*/ 1 h 125"/>
                <a:gd name="T10" fmla="*/ 1 w 130"/>
                <a:gd name="T11" fmla="*/ 1 h 125"/>
                <a:gd name="T12" fmla="*/ 1 w 130"/>
                <a:gd name="T13" fmla="*/ 1 h 125"/>
                <a:gd name="T14" fmla="*/ 1 w 130"/>
                <a:gd name="T15" fmla="*/ 1 h 125"/>
                <a:gd name="T16" fmla="*/ 1 w 130"/>
                <a:gd name="T17" fmla="*/ 1 h 125"/>
                <a:gd name="T18" fmla="*/ 1 w 130"/>
                <a:gd name="T19" fmla="*/ 1 h 125"/>
                <a:gd name="T20" fmla="*/ 1 w 130"/>
                <a:gd name="T21" fmla="*/ 1 h 125"/>
                <a:gd name="T22" fmla="*/ 1 w 130"/>
                <a:gd name="T23" fmla="*/ 1 h 125"/>
                <a:gd name="T24" fmla="*/ 1 w 130"/>
                <a:gd name="T25" fmla="*/ 1 h 125"/>
                <a:gd name="T26" fmla="*/ 1 w 130"/>
                <a:gd name="T27" fmla="*/ 1 h 125"/>
                <a:gd name="T28" fmla="*/ 1 w 130"/>
                <a:gd name="T29" fmla="*/ 1 h 125"/>
                <a:gd name="T30" fmla="*/ 1 w 130"/>
                <a:gd name="T31" fmla="*/ 1 h 125"/>
                <a:gd name="T32" fmla="*/ 1 w 130"/>
                <a:gd name="T33" fmla="*/ 1 h 125"/>
                <a:gd name="T34" fmla="*/ 1 w 130"/>
                <a:gd name="T35" fmla="*/ 1 h 125"/>
                <a:gd name="T36" fmla="*/ 1 w 130"/>
                <a:gd name="T37" fmla="*/ 1 h 125"/>
                <a:gd name="T38" fmla="*/ 1 w 130"/>
                <a:gd name="T39" fmla="*/ 1 h 125"/>
                <a:gd name="T40" fmla="*/ 1 w 130"/>
                <a:gd name="T41" fmla="*/ 1 h 125"/>
                <a:gd name="T42" fmla="*/ 1 w 130"/>
                <a:gd name="T43" fmla="*/ 0 h 125"/>
                <a:gd name="T44" fmla="*/ 1 w 130"/>
                <a:gd name="T45" fmla="*/ 1 h 125"/>
                <a:gd name="T46" fmla="*/ 1 w 130"/>
                <a:gd name="T47" fmla="*/ 1 h 125"/>
                <a:gd name="T48" fmla="*/ 1 w 130"/>
                <a:gd name="T49" fmla="*/ 1 h 125"/>
                <a:gd name="T50" fmla="*/ 1 w 130"/>
                <a:gd name="T51" fmla="*/ 1 h 125"/>
                <a:gd name="T52" fmla="*/ 1 w 130"/>
                <a:gd name="T53" fmla="*/ 1 h 125"/>
                <a:gd name="T54" fmla="*/ 1 w 130"/>
                <a:gd name="T55" fmla="*/ 1 h 125"/>
                <a:gd name="T56" fmla="*/ 1 w 130"/>
                <a:gd name="T57" fmla="*/ 1 h 125"/>
                <a:gd name="T58" fmla="*/ 1 w 130"/>
                <a:gd name="T59" fmla="*/ 0 h 125"/>
                <a:gd name="T60" fmla="*/ 1 w 130"/>
                <a:gd name="T61" fmla="*/ 0 h 125"/>
                <a:gd name="T62" fmla="*/ 1 w 130"/>
                <a:gd name="T63" fmla="*/ 0 h 125"/>
                <a:gd name="T64" fmla="*/ 0 w 130"/>
                <a:gd name="T65" fmla="*/ 1 h 125"/>
                <a:gd name="T66" fmla="*/ 1 w 130"/>
                <a:gd name="T67" fmla="*/ 1 h 125"/>
                <a:gd name="T68" fmla="*/ 1 w 130"/>
                <a:gd name="T69" fmla="*/ 1 h 125"/>
                <a:gd name="T70" fmla="*/ 1 w 130"/>
                <a:gd name="T71" fmla="*/ 1 h 125"/>
                <a:gd name="T72" fmla="*/ 1 w 130"/>
                <a:gd name="T73" fmla="*/ 1 h 125"/>
                <a:gd name="T74" fmla="*/ 1 w 130"/>
                <a:gd name="T75" fmla="*/ 1 h 125"/>
                <a:gd name="T76" fmla="*/ 1 w 130"/>
                <a:gd name="T77" fmla="*/ 1 h 125"/>
                <a:gd name="T78" fmla="*/ 1 w 130"/>
                <a:gd name="T79" fmla="*/ 1 h 125"/>
                <a:gd name="T80" fmla="*/ 1 w 130"/>
                <a:gd name="T81" fmla="*/ 1 h 125"/>
                <a:gd name="T82" fmla="*/ 1 w 130"/>
                <a:gd name="T83" fmla="*/ 1 h 125"/>
                <a:gd name="T84" fmla="*/ 1 w 130"/>
                <a:gd name="T85" fmla="*/ 1 h 125"/>
                <a:gd name="T86" fmla="*/ 1 w 130"/>
                <a:gd name="T87" fmla="*/ 1 h 125"/>
                <a:gd name="T88" fmla="*/ 1 w 130"/>
                <a:gd name="T89" fmla="*/ 1 h 125"/>
                <a:gd name="T90" fmla="*/ 1 w 130"/>
                <a:gd name="T91" fmla="*/ 1 h 125"/>
                <a:gd name="T92" fmla="*/ 1 w 130"/>
                <a:gd name="T93" fmla="*/ 1 h 125"/>
                <a:gd name="T94" fmla="*/ 1 w 130"/>
                <a:gd name="T95" fmla="*/ 1 h 125"/>
                <a:gd name="T96" fmla="*/ 1 w 130"/>
                <a:gd name="T97" fmla="*/ 1 h 125"/>
                <a:gd name="T98" fmla="*/ 1 w 130"/>
                <a:gd name="T99" fmla="*/ 1 h 125"/>
                <a:gd name="T100" fmla="*/ 1 w 130"/>
                <a:gd name="T101" fmla="*/ 1 h 125"/>
                <a:gd name="T102" fmla="*/ 0 w 130"/>
                <a:gd name="T103" fmla="*/ 1 h 12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0" h="125">
                  <a:moveTo>
                    <a:pt x="130" y="64"/>
                  </a:moveTo>
                  <a:lnTo>
                    <a:pt x="130" y="51"/>
                  </a:lnTo>
                  <a:lnTo>
                    <a:pt x="127" y="39"/>
                  </a:lnTo>
                  <a:lnTo>
                    <a:pt x="121" y="27"/>
                  </a:lnTo>
                  <a:lnTo>
                    <a:pt x="113" y="17"/>
                  </a:lnTo>
                  <a:lnTo>
                    <a:pt x="103" y="12"/>
                  </a:lnTo>
                  <a:lnTo>
                    <a:pt x="101" y="10"/>
                  </a:lnTo>
                  <a:lnTo>
                    <a:pt x="99" y="10"/>
                  </a:lnTo>
                  <a:lnTo>
                    <a:pt x="99" y="8"/>
                  </a:lnTo>
                  <a:lnTo>
                    <a:pt x="97" y="8"/>
                  </a:lnTo>
                  <a:lnTo>
                    <a:pt x="95" y="8"/>
                  </a:lnTo>
                  <a:lnTo>
                    <a:pt x="93" y="8"/>
                  </a:lnTo>
                  <a:lnTo>
                    <a:pt x="91" y="6"/>
                  </a:lnTo>
                  <a:lnTo>
                    <a:pt x="101" y="12"/>
                  </a:lnTo>
                  <a:lnTo>
                    <a:pt x="111" y="19"/>
                  </a:lnTo>
                  <a:lnTo>
                    <a:pt x="119" y="29"/>
                  </a:lnTo>
                  <a:lnTo>
                    <a:pt x="125" y="39"/>
                  </a:lnTo>
                  <a:lnTo>
                    <a:pt x="128" y="52"/>
                  </a:lnTo>
                  <a:lnTo>
                    <a:pt x="128" y="64"/>
                  </a:lnTo>
                  <a:lnTo>
                    <a:pt x="130" y="64"/>
                  </a:lnTo>
                  <a:lnTo>
                    <a:pt x="130" y="78"/>
                  </a:lnTo>
                  <a:lnTo>
                    <a:pt x="127" y="90"/>
                  </a:lnTo>
                  <a:lnTo>
                    <a:pt x="121" y="101"/>
                  </a:lnTo>
                  <a:lnTo>
                    <a:pt x="113" y="111"/>
                  </a:lnTo>
                  <a:lnTo>
                    <a:pt x="103" y="119"/>
                  </a:lnTo>
                  <a:lnTo>
                    <a:pt x="97" y="121"/>
                  </a:lnTo>
                  <a:lnTo>
                    <a:pt x="95" y="123"/>
                  </a:lnTo>
                  <a:lnTo>
                    <a:pt x="93" y="123"/>
                  </a:lnTo>
                  <a:lnTo>
                    <a:pt x="91" y="123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6" y="125"/>
                  </a:lnTo>
                  <a:lnTo>
                    <a:pt x="89" y="123"/>
                  </a:lnTo>
                  <a:lnTo>
                    <a:pt x="101" y="117"/>
                  </a:lnTo>
                  <a:lnTo>
                    <a:pt x="111" y="109"/>
                  </a:lnTo>
                  <a:lnTo>
                    <a:pt x="119" y="99"/>
                  </a:lnTo>
                  <a:lnTo>
                    <a:pt x="125" y="90"/>
                  </a:lnTo>
                  <a:lnTo>
                    <a:pt x="128" y="78"/>
                  </a:lnTo>
                  <a:lnTo>
                    <a:pt x="128" y="64"/>
                  </a:lnTo>
                  <a:lnTo>
                    <a:pt x="130" y="64"/>
                  </a:lnTo>
                  <a:close/>
                  <a:moveTo>
                    <a:pt x="54" y="0"/>
                  </a:moveTo>
                  <a:lnTo>
                    <a:pt x="52" y="0"/>
                  </a:lnTo>
                  <a:lnTo>
                    <a:pt x="47" y="2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3" y="4"/>
                  </a:lnTo>
                  <a:lnTo>
                    <a:pt x="41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6"/>
                  </a:lnTo>
                  <a:lnTo>
                    <a:pt x="52" y="2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close/>
                  <a:moveTo>
                    <a:pt x="0" y="56"/>
                  </a:moveTo>
                  <a:lnTo>
                    <a:pt x="0" y="64"/>
                  </a:lnTo>
                  <a:lnTo>
                    <a:pt x="2" y="78"/>
                  </a:lnTo>
                  <a:lnTo>
                    <a:pt x="6" y="90"/>
                  </a:lnTo>
                  <a:lnTo>
                    <a:pt x="11" y="101"/>
                  </a:lnTo>
                  <a:lnTo>
                    <a:pt x="19" y="111"/>
                  </a:lnTo>
                  <a:lnTo>
                    <a:pt x="25" y="117"/>
                  </a:lnTo>
                  <a:lnTo>
                    <a:pt x="27" y="117"/>
                  </a:lnTo>
                  <a:lnTo>
                    <a:pt x="29" y="117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3" y="121"/>
                  </a:lnTo>
                  <a:lnTo>
                    <a:pt x="35" y="121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41" y="123"/>
                  </a:lnTo>
                  <a:lnTo>
                    <a:pt x="29" y="117"/>
                  </a:lnTo>
                  <a:lnTo>
                    <a:pt x="21" y="109"/>
                  </a:lnTo>
                  <a:lnTo>
                    <a:pt x="13" y="99"/>
                  </a:lnTo>
                  <a:lnTo>
                    <a:pt x="8" y="90"/>
                  </a:lnTo>
                  <a:lnTo>
                    <a:pt x="4" y="78"/>
                  </a:lnTo>
                  <a:lnTo>
                    <a:pt x="2" y="64"/>
                  </a:lnTo>
                  <a:lnTo>
                    <a:pt x="4" y="52"/>
                  </a:lnTo>
                  <a:lnTo>
                    <a:pt x="4" y="49"/>
                  </a:lnTo>
                  <a:lnTo>
                    <a:pt x="4" y="51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53D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6" name="Freeform 93"/>
            <p:cNvSpPr>
              <a:spLocks/>
            </p:cNvSpPr>
            <p:nvPr/>
          </p:nvSpPr>
          <p:spPr bwMode="auto">
            <a:xfrm>
              <a:off x="4956" y="3134"/>
              <a:ext cx="63" cy="63"/>
            </a:xfrm>
            <a:custGeom>
              <a:avLst/>
              <a:gdLst>
                <a:gd name="T0" fmla="*/ 1 w 126"/>
                <a:gd name="T1" fmla="*/ 1 h 125"/>
                <a:gd name="T2" fmla="*/ 1 w 126"/>
                <a:gd name="T3" fmla="*/ 1 h 125"/>
                <a:gd name="T4" fmla="*/ 1 w 126"/>
                <a:gd name="T5" fmla="*/ 1 h 125"/>
                <a:gd name="T6" fmla="*/ 1 w 126"/>
                <a:gd name="T7" fmla="*/ 1 h 125"/>
                <a:gd name="T8" fmla="*/ 1 w 126"/>
                <a:gd name="T9" fmla="*/ 1 h 125"/>
                <a:gd name="T10" fmla="*/ 1 w 126"/>
                <a:gd name="T11" fmla="*/ 0 h 125"/>
                <a:gd name="T12" fmla="*/ 1 w 126"/>
                <a:gd name="T13" fmla="*/ 0 h 125"/>
                <a:gd name="T14" fmla="*/ 1 w 126"/>
                <a:gd name="T15" fmla="*/ 0 h 125"/>
                <a:gd name="T16" fmla="*/ 1 w 126"/>
                <a:gd name="T17" fmla="*/ 1 h 125"/>
                <a:gd name="T18" fmla="*/ 1 w 126"/>
                <a:gd name="T19" fmla="*/ 1 h 125"/>
                <a:gd name="T20" fmla="*/ 1 w 126"/>
                <a:gd name="T21" fmla="*/ 1 h 125"/>
                <a:gd name="T22" fmla="*/ 1 w 126"/>
                <a:gd name="T23" fmla="*/ 1 h 125"/>
                <a:gd name="T24" fmla="*/ 1 w 126"/>
                <a:gd name="T25" fmla="*/ 1 h 125"/>
                <a:gd name="T26" fmla="*/ 1 w 126"/>
                <a:gd name="T27" fmla="*/ 1 h 125"/>
                <a:gd name="T28" fmla="*/ 1 w 126"/>
                <a:gd name="T29" fmla="*/ 0 h 125"/>
                <a:gd name="T30" fmla="*/ 1 w 126"/>
                <a:gd name="T31" fmla="*/ 1 h 125"/>
                <a:gd name="T32" fmla="*/ 1 w 126"/>
                <a:gd name="T33" fmla="*/ 1 h 125"/>
                <a:gd name="T34" fmla="*/ 1 w 126"/>
                <a:gd name="T35" fmla="*/ 1 h 125"/>
                <a:gd name="T36" fmla="*/ 1 w 126"/>
                <a:gd name="T37" fmla="*/ 1 h 125"/>
                <a:gd name="T38" fmla="*/ 1 w 126"/>
                <a:gd name="T39" fmla="*/ 1 h 125"/>
                <a:gd name="T40" fmla="*/ 1 w 126"/>
                <a:gd name="T41" fmla="*/ 1 h 125"/>
                <a:gd name="T42" fmla="*/ 1 w 126"/>
                <a:gd name="T43" fmla="*/ 1 h 125"/>
                <a:gd name="T44" fmla="*/ 1 w 126"/>
                <a:gd name="T45" fmla="*/ 1 h 125"/>
                <a:gd name="T46" fmla="*/ 1 w 126"/>
                <a:gd name="T47" fmla="*/ 1 h 125"/>
                <a:gd name="T48" fmla="*/ 1 w 126"/>
                <a:gd name="T49" fmla="*/ 1 h 125"/>
                <a:gd name="T50" fmla="*/ 1 w 126"/>
                <a:gd name="T51" fmla="*/ 1 h 125"/>
                <a:gd name="T52" fmla="*/ 1 w 126"/>
                <a:gd name="T53" fmla="*/ 1 h 125"/>
                <a:gd name="T54" fmla="*/ 1 w 126"/>
                <a:gd name="T55" fmla="*/ 1 h 125"/>
                <a:gd name="T56" fmla="*/ 1 w 126"/>
                <a:gd name="T57" fmla="*/ 1 h 125"/>
                <a:gd name="T58" fmla="*/ 0 w 126"/>
                <a:gd name="T59" fmla="*/ 1 h 125"/>
                <a:gd name="T60" fmla="*/ 1 w 126"/>
                <a:gd name="T61" fmla="*/ 1 h 125"/>
                <a:gd name="T62" fmla="*/ 1 w 126"/>
                <a:gd name="T63" fmla="*/ 1 h 125"/>
                <a:gd name="T64" fmla="*/ 1 w 126"/>
                <a:gd name="T65" fmla="*/ 1 h 125"/>
                <a:gd name="T66" fmla="*/ 1 w 126"/>
                <a:gd name="T67" fmla="*/ 1 h 125"/>
                <a:gd name="T68" fmla="*/ 1 w 126"/>
                <a:gd name="T69" fmla="*/ 1 h 125"/>
                <a:gd name="T70" fmla="*/ 1 w 126"/>
                <a:gd name="T71" fmla="*/ 1 h 125"/>
                <a:gd name="T72" fmla="*/ 1 w 126"/>
                <a:gd name="T73" fmla="*/ 1 h 125"/>
                <a:gd name="T74" fmla="*/ 1 w 126"/>
                <a:gd name="T75" fmla="*/ 1 h 125"/>
                <a:gd name="T76" fmla="*/ 1 w 126"/>
                <a:gd name="T77" fmla="*/ 1 h 125"/>
                <a:gd name="T78" fmla="*/ 1 w 126"/>
                <a:gd name="T79" fmla="*/ 1 h 125"/>
                <a:gd name="T80" fmla="*/ 1 w 126"/>
                <a:gd name="T81" fmla="*/ 1 h 125"/>
                <a:gd name="T82" fmla="*/ 1 w 126"/>
                <a:gd name="T83" fmla="*/ 1 h 125"/>
                <a:gd name="T84" fmla="*/ 1 w 126"/>
                <a:gd name="T85" fmla="*/ 1 h 125"/>
                <a:gd name="T86" fmla="*/ 1 w 126"/>
                <a:gd name="T87" fmla="*/ 1 h 125"/>
                <a:gd name="T88" fmla="*/ 1 w 126"/>
                <a:gd name="T89" fmla="*/ 1 h 1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6" h="125">
                  <a:moveTo>
                    <a:pt x="126" y="62"/>
                  </a:moveTo>
                  <a:lnTo>
                    <a:pt x="126" y="50"/>
                  </a:lnTo>
                  <a:lnTo>
                    <a:pt x="123" y="37"/>
                  </a:lnTo>
                  <a:lnTo>
                    <a:pt x="117" y="27"/>
                  </a:lnTo>
                  <a:lnTo>
                    <a:pt x="109" y="17"/>
                  </a:lnTo>
                  <a:lnTo>
                    <a:pt x="99" y="10"/>
                  </a:lnTo>
                  <a:lnTo>
                    <a:pt x="89" y="4"/>
                  </a:lnTo>
                  <a:lnTo>
                    <a:pt x="86" y="4"/>
                  </a:lnTo>
                  <a:lnTo>
                    <a:pt x="82" y="2"/>
                  </a:lnTo>
                  <a:lnTo>
                    <a:pt x="78" y="2"/>
                  </a:lnTo>
                  <a:lnTo>
                    <a:pt x="76" y="2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0" y="0"/>
                  </a:lnTo>
                  <a:lnTo>
                    <a:pt x="39" y="4"/>
                  </a:lnTo>
                  <a:lnTo>
                    <a:pt x="37" y="6"/>
                  </a:lnTo>
                  <a:lnTo>
                    <a:pt x="35" y="6"/>
                  </a:lnTo>
                  <a:lnTo>
                    <a:pt x="33" y="8"/>
                  </a:lnTo>
                  <a:lnTo>
                    <a:pt x="31" y="10"/>
                  </a:lnTo>
                  <a:lnTo>
                    <a:pt x="29" y="10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5" y="13"/>
                  </a:lnTo>
                  <a:lnTo>
                    <a:pt x="23" y="15"/>
                  </a:lnTo>
                  <a:lnTo>
                    <a:pt x="29" y="11"/>
                  </a:lnTo>
                  <a:lnTo>
                    <a:pt x="39" y="6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7" y="6"/>
                  </a:lnTo>
                  <a:lnTo>
                    <a:pt x="97" y="11"/>
                  </a:lnTo>
                  <a:lnTo>
                    <a:pt x="107" y="19"/>
                  </a:lnTo>
                  <a:lnTo>
                    <a:pt x="115" y="27"/>
                  </a:lnTo>
                  <a:lnTo>
                    <a:pt x="121" y="39"/>
                  </a:lnTo>
                  <a:lnTo>
                    <a:pt x="125" y="50"/>
                  </a:lnTo>
                  <a:lnTo>
                    <a:pt x="125" y="62"/>
                  </a:lnTo>
                  <a:lnTo>
                    <a:pt x="126" y="62"/>
                  </a:lnTo>
                  <a:lnTo>
                    <a:pt x="126" y="76"/>
                  </a:lnTo>
                  <a:lnTo>
                    <a:pt x="123" y="88"/>
                  </a:lnTo>
                  <a:lnTo>
                    <a:pt x="117" y="97"/>
                  </a:lnTo>
                  <a:lnTo>
                    <a:pt x="109" y="107"/>
                  </a:lnTo>
                  <a:lnTo>
                    <a:pt x="99" y="115"/>
                  </a:lnTo>
                  <a:lnTo>
                    <a:pt x="87" y="121"/>
                  </a:lnTo>
                  <a:lnTo>
                    <a:pt x="84" y="123"/>
                  </a:lnTo>
                  <a:lnTo>
                    <a:pt x="78" y="125"/>
                  </a:lnTo>
                  <a:lnTo>
                    <a:pt x="72" y="125"/>
                  </a:lnTo>
                  <a:lnTo>
                    <a:pt x="66" y="125"/>
                  </a:lnTo>
                  <a:lnTo>
                    <a:pt x="62" y="125"/>
                  </a:lnTo>
                  <a:lnTo>
                    <a:pt x="56" y="125"/>
                  </a:lnTo>
                  <a:lnTo>
                    <a:pt x="50" y="123"/>
                  </a:lnTo>
                  <a:lnTo>
                    <a:pt x="45" y="123"/>
                  </a:lnTo>
                  <a:lnTo>
                    <a:pt x="39" y="121"/>
                  </a:lnTo>
                  <a:lnTo>
                    <a:pt x="27" y="115"/>
                  </a:lnTo>
                  <a:lnTo>
                    <a:pt x="19" y="107"/>
                  </a:lnTo>
                  <a:lnTo>
                    <a:pt x="11" y="97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2" y="47"/>
                  </a:lnTo>
                  <a:lnTo>
                    <a:pt x="4" y="45"/>
                  </a:lnTo>
                  <a:lnTo>
                    <a:pt x="4" y="43"/>
                  </a:lnTo>
                  <a:lnTo>
                    <a:pt x="6" y="41"/>
                  </a:lnTo>
                  <a:lnTo>
                    <a:pt x="6" y="39"/>
                  </a:lnTo>
                  <a:lnTo>
                    <a:pt x="8" y="37"/>
                  </a:lnTo>
                  <a:lnTo>
                    <a:pt x="9" y="35"/>
                  </a:lnTo>
                  <a:lnTo>
                    <a:pt x="8" y="39"/>
                  </a:lnTo>
                  <a:lnTo>
                    <a:pt x="4" y="50"/>
                  </a:lnTo>
                  <a:lnTo>
                    <a:pt x="2" y="62"/>
                  </a:lnTo>
                  <a:lnTo>
                    <a:pt x="4" y="76"/>
                  </a:lnTo>
                  <a:lnTo>
                    <a:pt x="8" y="88"/>
                  </a:lnTo>
                  <a:lnTo>
                    <a:pt x="11" y="97"/>
                  </a:lnTo>
                  <a:lnTo>
                    <a:pt x="19" y="107"/>
                  </a:lnTo>
                  <a:lnTo>
                    <a:pt x="29" y="113"/>
                  </a:lnTo>
                  <a:lnTo>
                    <a:pt x="39" y="119"/>
                  </a:lnTo>
                  <a:lnTo>
                    <a:pt x="50" y="123"/>
                  </a:lnTo>
                  <a:lnTo>
                    <a:pt x="64" y="125"/>
                  </a:lnTo>
                  <a:lnTo>
                    <a:pt x="76" y="123"/>
                  </a:lnTo>
                  <a:lnTo>
                    <a:pt x="87" y="119"/>
                  </a:lnTo>
                  <a:lnTo>
                    <a:pt x="97" y="113"/>
                  </a:lnTo>
                  <a:lnTo>
                    <a:pt x="107" y="107"/>
                  </a:lnTo>
                  <a:lnTo>
                    <a:pt x="115" y="97"/>
                  </a:lnTo>
                  <a:lnTo>
                    <a:pt x="121" y="88"/>
                  </a:lnTo>
                  <a:lnTo>
                    <a:pt x="125" y="76"/>
                  </a:lnTo>
                  <a:lnTo>
                    <a:pt x="125" y="62"/>
                  </a:lnTo>
                  <a:lnTo>
                    <a:pt x="126" y="62"/>
                  </a:lnTo>
                  <a:close/>
                </a:path>
              </a:pathLst>
            </a:custGeom>
            <a:solidFill>
              <a:srgbClr val="58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7" name="Freeform 94"/>
            <p:cNvSpPr>
              <a:spLocks/>
            </p:cNvSpPr>
            <p:nvPr/>
          </p:nvSpPr>
          <p:spPr bwMode="auto">
            <a:xfrm>
              <a:off x="4957" y="3134"/>
              <a:ext cx="61" cy="63"/>
            </a:xfrm>
            <a:custGeom>
              <a:avLst/>
              <a:gdLst>
                <a:gd name="T0" fmla="*/ 0 w 123"/>
                <a:gd name="T1" fmla="*/ 1 h 125"/>
                <a:gd name="T2" fmla="*/ 0 w 123"/>
                <a:gd name="T3" fmla="*/ 1 h 125"/>
                <a:gd name="T4" fmla="*/ 0 w 123"/>
                <a:gd name="T5" fmla="*/ 1 h 125"/>
                <a:gd name="T6" fmla="*/ 0 w 123"/>
                <a:gd name="T7" fmla="*/ 1 h 125"/>
                <a:gd name="T8" fmla="*/ 0 w 123"/>
                <a:gd name="T9" fmla="*/ 1 h 125"/>
                <a:gd name="T10" fmla="*/ 0 w 123"/>
                <a:gd name="T11" fmla="*/ 1 h 125"/>
                <a:gd name="T12" fmla="*/ 0 w 123"/>
                <a:gd name="T13" fmla="*/ 1 h 125"/>
                <a:gd name="T14" fmla="*/ 0 w 123"/>
                <a:gd name="T15" fmla="*/ 1 h 125"/>
                <a:gd name="T16" fmla="*/ 0 w 123"/>
                <a:gd name="T17" fmla="*/ 1 h 125"/>
                <a:gd name="T18" fmla="*/ 0 w 123"/>
                <a:gd name="T19" fmla="*/ 1 h 125"/>
                <a:gd name="T20" fmla="*/ 0 w 123"/>
                <a:gd name="T21" fmla="*/ 1 h 125"/>
                <a:gd name="T22" fmla="*/ 0 w 123"/>
                <a:gd name="T23" fmla="*/ 1 h 125"/>
                <a:gd name="T24" fmla="*/ 0 w 123"/>
                <a:gd name="T25" fmla="*/ 1 h 125"/>
                <a:gd name="T26" fmla="*/ 0 w 123"/>
                <a:gd name="T27" fmla="*/ 1 h 125"/>
                <a:gd name="T28" fmla="*/ 0 w 123"/>
                <a:gd name="T29" fmla="*/ 1 h 125"/>
                <a:gd name="T30" fmla="*/ 0 w 123"/>
                <a:gd name="T31" fmla="*/ 1 h 125"/>
                <a:gd name="T32" fmla="*/ 0 w 123"/>
                <a:gd name="T33" fmla="*/ 1 h 125"/>
                <a:gd name="T34" fmla="*/ 0 w 123"/>
                <a:gd name="T35" fmla="*/ 1 h 125"/>
                <a:gd name="T36" fmla="*/ 0 w 123"/>
                <a:gd name="T37" fmla="*/ 1 h 125"/>
                <a:gd name="T38" fmla="*/ 0 w 123"/>
                <a:gd name="T39" fmla="*/ 1 h 125"/>
                <a:gd name="T40" fmla="*/ 0 w 123"/>
                <a:gd name="T41" fmla="*/ 1 h 125"/>
                <a:gd name="T42" fmla="*/ 0 w 123"/>
                <a:gd name="T43" fmla="*/ 1 h 125"/>
                <a:gd name="T44" fmla="*/ 0 w 123"/>
                <a:gd name="T45" fmla="*/ 1 h 125"/>
                <a:gd name="T46" fmla="*/ 0 w 123"/>
                <a:gd name="T47" fmla="*/ 1 h 125"/>
                <a:gd name="T48" fmla="*/ 0 w 123"/>
                <a:gd name="T49" fmla="*/ 1 h 125"/>
                <a:gd name="T50" fmla="*/ 0 w 123"/>
                <a:gd name="T51" fmla="*/ 1 h 125"/>
                <a:gd name="T52" fmla="*/ 0 w 123"/>
                <a:gd name="T53" fmla="*/ 1 h 125"/>
                <a:gd name="T54" fmla="*/ 0 w 123"/>
                <a:gd name="T55" fmla="*/ 1 h 125"/>
                <a:gd name="T56" fmla="*/ 0 w 123"/>
                <a:gd name="T57" fmla="*/ 1 h 125"/>
                <a:gd name="T58" fmla="*/ 0 w 123"/>
                <a:gd name="T59" fmla="*/ 1 h 125"/>
                <a:gd name="T60" fmla="*/ 0 w 123"/>
                <a:gd name="T61" fmla="*/ 1 h 125"/>
                <a:gd name="T62" fmla="*/ 0 w 123"/>
                <a:gd name="T63" fmla="*/ 1 h 125"/>
                <a:gd name="T64" fmla="*/ 0 w 123"/>
                <a:gd name="T65" fmla="*/ 1 h 125"/>
                <a:gd name="T66" fmla="*/ 0 w 123"/>
                <a:gd name="T67" fmla="*/ 1 h 125"/>
                <a:gd name="T68" fmla="*/ 0 w 123"/>
                <a:gd name="T69" fmla="*/ 1 h 125"/>
                <a:gd name="T70" fmla="*/ 0 w 123"/>
                <a:gd name="T71" fmla="*/ 1 h 125"/>
                <a:gd name="T72" fmla="*/ 0 w 123"/>
                <a:gd name="T73" fmla="*/ 1 h 12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3" h="125">
                  <a:moveTo>
                    <a:pt x="123" y="62"/>
                  </a:moveTo>
                  <a:lnTo>
                    <a:pt x="123" y="50"/>
                  </a:lnTo>
                  <a:lnTo>
                    <a:pt x="119" y="39"/>
                  </a:lnTo>
                  <a:lnTo>
                    <a:pt x="113" y="27"/>
                  </a:lnTo>
                  <a:lnTo>
                    <a:pt x="105" y="19"/>
                  </a:lnTo>
                  <a:lnTo>
                    <a:pt x="95" y="11"/>
                  </a:lnTo>
                  <a:lnTo>
                    <a:pt x="85" y="6"/>
                  </a:lnTo>
                  <a:lnTo>
                    <a:pt x="74" y="2"/>
                  </a:lnTo>
                  <a:lnTo>
                    <a:pt x="62" y="0"/>
                  </a:lnTo>
                  <a:lnTo>
                    <a:pt x="48" y="2"/>
                  </a:lnTo>
                  <a:lnTo>
                    <a:pt x="37" y="6"/>
                  </a:lnTo>
                  <a:lnTo>
                    <a:pt x="27" y="11"/>
                  </a:lnTo>
                  <a:lnTo>
                    <a:pt x="21" y="15"/>
                  </a:lnTo>
                  <a:lnTo>
                    <a:pt x="19" y="17"/>
                  </a:lnTo>
                  <a:lnTo>
                    <a:pt x="17" y="19"/>
                  </a:lnTo>
                  <a:lnTo>
                    <a:pt x="15" y="23"/>
                  </a:lnTo>
                  <a:lnTo>
                    <a:pt x="13" y="25"/>
                  </a:lnTo>
                  <a:lnTo>
                    <a:pt x="11" y="27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7" y="35"/>
                  </a:lnTo>
                  <a:lnTo>
                    <a:pt x="6" y="39"/>
                  </a:lnTo>
                  <a:lnTo>
                    <a:pt x="2" y="50"/>
                  </a:lnTo>
                  <a:lnTo>
                    <a:pt x="0" y="62"/>
                  </a:lnTo>
                  <a:lnTo>
                    <a:pt x="2" y="76"/>
                  </a:lnTo>
                  <a:lnTo>
                    <a:pt x="6" y="88"/>
                  </a:lnTo>
                  <a:lnTo>
                    <a:pt x="9" y="97"/>
                  </a:lnTo>
                  <a:lnTo>
                    <a:pt x="17" y="107"/>
                  </a:lnTo>
                  <a:lnTo>
                    <a:pt x="27" y="113"/>
                  </a:lnTo>
                  <a:lnTo>
                    <a:pt x="37" y="119"/>
                  </a:lnTo>
                  <a:lnTo>
                    <a:pt x="48" y="123"/>
                  </a:lnTo>
                  <a:lnTo>
                    <a:pt x="62" y="125"/>
                  </a:lnTo>
                  <a:lnTo>
                    <a:pt x="74" y="123"/>
                  </a:lnTo>
                  <a:lnTo>
                    <a:pt x="85" y="119"/>
                  </a:lnTo>
                  <a:lnTo>
                    <a:pt x="95" y="113"/>
                  </a:lnTo>
                  <a:lnTo>
                    <a:pt x="105" y="107"/>
                  </a:lnTo>
                  <a:lnTo>
                    <a:pt x="113" y="97"/>
                  </a:lnTo>
                  <a:lnTo>
                    <a:pt x="119" y="88"/>
                  </a:lnTo>
                  <a:lnTo>
                    <a:pt x="123" y="76"/>
                  </a:lnTo>
                  <a:lnTo>
                    <a:pt x="123" y="62"/>
                  </a:lnTo>
                  <a:lnTo>
                    <a:pt x="121" y="62"/>
                  </a:lnTo>
                  <a:lnTo>
                    <a:pt x="121" y="50"/>
                  </a:lnTo>
                  <a:lnTo>
                    <a:pt x="117" y="39"/>
                  </a:lnTo>
                  <a:lnTo>
                    <a:pt x="111" y="29"/>
                  </a:lnTo>
                  <a:lnTo>
                    <a:pt x="103" y="19"/>
                  </a:lnTo>
                  <a:lnTo>
                    <a:pt x="95" y="13"/>
                  </a:lnTo>
                  <a:lnTo>
                    <a:pt x="85" y="8"/>
                  </a:lnTo>
                  <a:lnTo>
                    <a:pt x="74" y="4"/>
                  </a:lnTo>
                  <a:lnTo>
                    <a:pt x="62" y="2"/>
                  </a:lnTo>
                  <a:lnTo>
                    <a:pt x="50" y="4"/>
                  </a:lnTo>
                  <a:lnTo>
                    <a:pt x="39" y="8"/>
                  </a:lnTo>
                  <a:lnTo>
                    <a:pt x="29" y="13"/>
                  </a:lnTo>
                  <a:lnTo>
                    <a:pt x="19" y="19"/>
                  </a:lnTo>
                  <a:lnTo>
                    <a:pt x="11" y="29"/>
                  </a:lnTo>
                  <a:lnTo>
                    <a:pt x="6" y="39"/>
                  </a:lnTo>
                  <a:lnTo>
                    <a:pt x="4" y="50"/>
                  </a:lnTo>
                  <a:lnTo>
                    <a:pt x="2" y="62"/>
                  </a:lnTo>
                  <a:lnTo>
                    <a:pt x="4" y="74"/>
                  </a:lnTo>
                  <a:lnTo>
                    <a:pt x="6" y="86"/>
                  </a:lnTo>
                  <a:lnTo>
                    <a:pt x="11" y="95"/>
                  </a:lnTo>
                  <a:lnTo>
                    <a:pt x="19" y="105"/>
                  </a:lnTo>
                  <a:lnTo>
                    <a:pt x="29" y="113"/>
                  </a:lnTo>
                  <a:lnTo>
                    <a:pt x="39" y="117"/>
                  </a:lnTo>
                  <a:lnTo>
                    <a:pt x="50" y="121"/>
                  </a:lnTo>
                  <a:lnTo>
                    <a:pt x="62" y="123"/>
                  </a:lnTo>
                  <a:lnTo>
                    <a:pt x="74" y="121"/>
                  </a:lnTo>
                  <a:lnTo>
                    <a:pt x="85" y="117"/>
                  </a:lnTo>
                  <a:lnTo>
                    <a:pt x="95" y="113"/>
                  </a:lnTo>
                  <a:lnTo>
                    <a:pt x="103" y="105"/>
                  </a:lnTo>
                  <a:lnTo>
                    <a:pt x="111" y="95"/>
                  </a:lnTo>
                  <a:lnTo>
                    <a:pt x="117" y="86"/>
                  </a:lnTo>
                  <a:lnTo>
                    <a:pt x="121" y="74"/>
                  </a:lnTo>
                  <a:lnTo>
                    <a:pt x="121" y="62"/>
                  </a:lnTo>
                  <a:lnTo>
                    <a:pt x="123" y="62"/>
                  </a:lnTo>
                  <a:close/>
                </a:path>
              </a:pathLst>
            </a:custGeom>
            <a:solidFill>
              <a:srgbClr val="5DD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8" name="Freeform 95"/>
            <p:cNvSpPr>
              <a:spLocks/>
            </p:cNvSpPr>
            <p:nvPr/>
          </p:nvSpPr>
          <p:spPr bwMode="auto">
            <a:xfrm>
              <a:off x="4958" y="3135"/>
              <a:ext cx="59" cy="61"/>
            </a:xfrm>
            <a:custGeom>
              <a:avLst/>
              <a:gdLst>
                <a:gd name="T0" fmla="*/ 0 w 119"/>
                <a:gd name="T1" fmla="*/ 1 h 121"/>
                <a:gd name="T2" fmla="*/ 0 w 119"/>
                <a:gd name="T3" fmla="*/ 1 h 121"/>
                <a:gd name="T4" fmla="*/ 0 w 119"/>
                <a:gd name="T5" fmla="*/ 1 h 121"/>
                <a:gd name="T6" fmla="*/ 0 w 119"/>
                <a:gd name="T7" fmla="*/ 1 h 121"/>
                <a:gd name="T8" fmla="*/ 0 w 119"/>
                <a:gd name="T9" fmla="*/ 1 h 121"/>
                <a:gd name="T10" fmla="*/ 0 w 119"/>
                <a:gd name="T11" fmla="*/ 1 h 121"/>
                <a:gd name="T12" fmla="*/ 0 w 119"/>
                <a:gd name="T13" fmla="*/ 1 h 121"/>
                <a:gd name="T14" fmla="*/ 0 w 119"/>
                <a:gd name="T15" fmla="*/ 1 h 121"/>
                <a:gd name="T16" fmla="*/ 0 w 119"/>
                <a:gd name="T17" fmla="*/ 1 h 121"/>
                <a:gd name="T18" fmla="*/ 0 w 119"/>
                <a:gd name="T19" fmla="*/ 1 h 121"/>
                <a:gd name="T20" fmla="*/ 0 w 119"/>
                <a:gd name="T21" fmla="*/ 1 h 121"/>
                <a:gd name="T22" fmla="*/ 0 w 119"/>
                <a:gd name="T23" fmla="*/ 1 h 121"/>
                <a:gd name="T24" fmla="*/ 0 w 119"/>
                <a:gd name="T25" fmla="*/ 1 h 121"/>
                <a:gd name="T26" fmla="*/ 0 w 119"/>
                <a:gd name="T27" fmla="*/ 1 h 121"/>
                <a:gd name="T28" fmla="*/ 0 w 119"/>
                <a:gd name="T29" fmla="*/ 1 h 121"/>
                <a:gd name="T30" fmla="*/ 0 w 119"/>
                <a:gd name="T31" fmla="*/ 1 h 121"/>
                <a:gd name="T32" fmla="*/ 0 w 119"/>
                <a:gd name="T33" fmla="*/ 1 h 121"/>
                <a:gd name="T34" fmla="*/ 0 w 119"/>
                <a:gd name="T35" fmla="*/ 1 h 121"/>
                <a:gd name="T36" fmla="*/ 0 w 119"/>
                <a:gd name="T37" fmla="*/ 1 h 121"/>
                <a:gd name="T38" fmla="*/ 0 w 119"/>
                <a:gd name="T39" fmla="*/ 1 h 121"/>
                <a:gd name="T40" fmla="*/ 0 w 119"/>
                <a:gd name="T41" fmla="*/ 1 h 121"/>
                <a:gd name="T42" fmla="*/ 0 w 119"/>
                <a:gd name="T43" fmla="*/ 1 h 121"/>
                <a:gd name="T44" fmla="*/ 0 w 119"/>
                <a:gd name="T45" fmla="*/ 1 h 121"/>
                <a:gd name="T46" fmla="*/ 0 w 119"/>
                <a:gd name="T47" fmla="*/ 1 h 121"/>
                <a:gd name="T48" fmla="*/ 0 w 119"/>
                <a:gd name="T49" fmla="*/ 1 h 121"/>
                <a:gd name="T50" fmla="*/ 0 w 119"/>
                <a:gd name="T51" fmla="*/ 1 h 121"/>
                <a:gd name="T52" fmla="*/ 0 w 119"/>
                <a:gd name="T53" fmla="*/ 1 h 121"/>
                <a:gd name="T54" fmla="*/ 0 w 119"/>
                <a:gd name="T55" fmla="*/ 1 h 121"/>
                <a:gd name="T56" fmla="*/ 0 w 119"/>
                <a:gd name="T57" fmla="*/ 1 h 121"/>
                <a:gd name="T58" fmla="*/ 0 w 119"/>
                <a:gd name="T59" fmla="*/ 1 h 121"/>
                <a:gd name="T60" fmla="*/ 0 w 119"/>
                <a:gd name="T61" fmla="*/ 1 h 121"/>
                <a:gd name="T62" fmla="*/ 0 w 119"/>
                <a:gd name="T63" fmla="*/ 1 h 121"/>
                <a:gd name="T64" fmla="*/ 0 w 119"/>
                <a:gd name="T65" fmla="*/ 1 h 1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9" h="121">
                  <a:moveTo>
                    <a:pt x="119" y="60"/>
                  </a:moveTo>
                  <a:lnTo>
                    <a:pt x="119" y="48"/>
                  </a:lnTo>
                  <a:lnTo>
                    <a:pt x="115" y="37"/>
                  </a:lnTo>
                  <a:lnTo>
                    <a:pt x="109" y="27"/>
                  </a:lnTo>
                  <a:lnTo>
                    <a:pt x="101" y="17"/>
                  </a:lnTo>
                  <a:lnTo>
                    <a:pt x="93" y="11"/>
                  </a:lnTo>
                  <a:lnTo>
                    <a:pt x="83" y="6"/>
                  </a:lnTo>
                  <a:lnTo>
                    <a:pt x="72" y="2"/>
                  </a:lnTo>
                  <a:lnTo>
                    <a:pt x="60" y="0"/>
                  </a:lnTo>
                  <a:lnTo>
                    <a:pt x="48" y="2"/>
                  </a:lnTo>
                  <a:lnTo>
                    <a:pt x="37" y="6"/>
                  </a:lnTo>
                  <a:lnTo>
                    <a:pt x="27" y="11"/>
                  </a:lnTo>
                  <a:lnTo>
                    <a:pt x="17" y="17"/>
                  </a:lnTo>
                  <a:lnTo>
                    <a:pt x="9" y="27"/>
                  </a:lnTo>
                  <a:lnTo>
                    <a:pt x="4" y="37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4" y="84"/>
                  </a:lnTo>
                  <a:lnTo>
                    <a:pt x="9" y="93"/>
                  </a:lnTo>
                  <a:lnTo>
                    <a:pt x="17" y="103"/>
                  </a:lnTo>
                  <a:lnTo>
                    <a:pt x="27" y="111"/>
                  </a:lnTo>
                  <a:lnTo>
                    <a:pt x="37" y="115"/>
                  </a:lnTo>
                  <a:lnTo>
                    <a:pt x="48" y="119"/>
                  </a:lnTo>
                  <a:lnTo>
                    <a:pt x="60" y="121"/>
                  </a:lnTo>
                  <a:lnTo>
                    <a:pt x="72" y="119"/>
                  </a:lnTo>
                  <a:lnTo>
                    <a:pt x="83" y="115"/>
                  </a:lnTo>
                  <a:lnTo>
                    <a:pt x="93" y="111"/>
                  </a:lnTo>
                  <a:lnTo>
                    <a:pt x="101" y="103"/>
                  </a:lnTo>
                  <a:lnTo>
                    <a:pt x="109" y="93"/>
                  </a:lnTo>
                  <a:lnTo>
                    <a:pt x="115" y="84"/>
                  </a:lnTo>
                  <a:lnTo>
                    <a:pt x="119" y="72"/>
                  </a:lnTo>
                  <a:lnTo>
                    <a:pt x="119" y="60"/>
                  </a:lnTo>
                  <a:lnTo>
                    <a:pt x="117" y="60"/>
                  </a:lnTo>
                  <a:lnTo>
                    <a:pt x="117" y="48"/>
                  </a:lnTo>
                  <a:lnTo>
                    <a:pt x="113" y="39"/>
                  </a:lnTo>
                  <a:lnTo>
                    <a:pt x="107" y="29"/>
                  </a:lnTo>
                  <a:lnTo>
                    <a:pt x="101" y="19"/>
                  </a:lnTo>
                  <a:lnTo>
                    <a:pt x="91" y="13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37" y="8"/>
                  </a:lnTo>
                  <a:lnTo>
                    <a:pt x="27" y="13"/>
                  </a:lnTo>
                  <a:lnTo>
                    <a:pt x="19" y="19"/>
                  </a:lnTo>
                  <a:lnTo>
                    <a:pt x="11" y="29"/>
                  </a:lnTo>
                  <a:lnTo>
                    <a:pt x="5" y="39"/>
                  </a:lnTo>
                  <a:lnTo>
                    <a:pt x="4" y="48"/>
                  </a:lnTo>
                  <a:lnTo>
                    <a:pt x="2" y="60"/>
                  </a:lnTo>
                  <a:lnTo>
                    <a:pt x="4" y="72"/>
                  </a:lnTo>
                  <a:lnTo>
                    <a:pt x="5" y="84"/>
                  </a:lnTo>
                  <a:lnTo>
                    <a:pt x="11" y="93"/>
                  </a:lnTo>
                  <a:lnTo>
                    <a:pt x="19" y="101"/>
                  </a:lnTo>
                  <a:lnTo>
                    <a:pt x="27" y="109"/>
                  </a:lnTo>
                  <a:lnTo>
                    <a:pt x="37" y="115"/>
                  </a:lnTo>
                  <a:lnTo>
                    <a:pt x="48" y="117"/>
                  </a:lnTo>
                  <a:lnTo>
                    <a:pt x="60" y="119"/>
                  </a:lnTo>
                  <a:lnTo>
                    <a:pt x="72" y="117"/>
                  </a:lnTo>
                  <a:lnTo>
                    <a:pt x="82" y="115"/>
                  </a:lnTo>
                  <a:lnTo>
                    <a:pt x="91" y="109"/>
                  </a:lnTo>
                  <a:lnTo>
                    <a:pt x="101" y="101"/>
                  </a:lnTo>
                  <a:lnTo>
                    <a:pt x="107" y="93"/>
                  </a:lnTo>
                  <a:lnTo>
                    <a:pt x="113" y="84"/>
                  </a:lnTo>
                  <a:lnTo>
                    <a:pt x="117" y="72"/>
                  </a:lnTo>
                  <a:lnTo>
                    <a:pt x="117" y="60"/>
                  </a:lnTo>
                  <a:lnTo>
                    <a:pt x="119" y="60"/>
                  </a:lnTo>
                  <a:close/>
                </a:path>
              </a:pathLst>
            </a:custGeom>
            <a:solidFill>
              <a:srgbClr val="62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9" name="Freeform 96"/>
            <p:cNvSpPr>
              <a:spLocks/>
            </p:cNvSpPr>
            <p:nvPr/>
          </p:nvSpPr>
          <p:spPr bwMode="auto">
            <a:xfrm>
              <a:off x="4959" y="3136"/>
              <a:ext cx="57" cy="59"/>
            </a:xfrm>
            <a:custGeom>
              <a:avLst/>
              <a:gdLst>
                <a:gd name="T0" fmla="*/ 0 w 115"/>
                <a:gd name="T1" fmla="*/ 1 h 117"/>
                <a:gd name="T2" fmla="*/ 0 w 115"/>
                <a:gd name="T3" fmla="*/ 1 h 117"/>
                <a:gd name="T4" fmla="*/ 0 w 115"/>
                <a:gd name="T5" fmla="*/ 1 h 117"/>
                <a:gd name="T6" fmla="*/ 0 w 115"/>
                <a:gd name="T7" fmla="*/ 1 h 117"/>
                <a:gd name="T8" fmla="*/ 0 w 115"/>
                <a:gd name="T9" fmla="*/ 1 h 117"/>
                <a:gd name="T10" fmla="*/ 0 w 115"/>
                <a:gd name="T11" fmla="*/ 1 h 117"/>
                <a:gd name="T12" fmla="*/ 0 w 115"/>
                <a:gd name="T13" fmla="*/ 1 h 117"/>
                <a:gd name="T14" fmla="*/ 0 w 115"/>
                <a:gd name="T15" fmla="*/ 1 h 117"/>
                <a:gd name="T16" fmla="*/ 0 w 115"/>
                <a:gd name="T17" fmla="*/ 1 h 117"/>
                <a:gd name="T18" fmla="*/ 0 w 115"/>
                <a:gd name="T19" fmla="*/ 1 h 117"/>
                <a:gd name="T20" fmla="*/ 0 w 115"/>
                <a:gd name="T21" fmla="*/ 1 h 117"/>
                <a:gd name="T22" fmla="*/ 0 w 115"/>
                <a:gd name="T23" fmla="*/ 1 h 117"/>
                <a:gd name="T24" fmla="*/ 0 w 115"/>
                <a:gd name="T25" fmla="*/ 1 h 117"/>
                <a:gd name="T26" fmla="*/ 0 w 115"/>
                <a:gd name="T27" fmla="*/ 1 h 117"/>
                <a:gd name="T28" fmla="*/ 0 w 115"/>
                <a:gd name="T29" fmla="*/ 1 h 117"/>
                <a:gd name="T30" fmla="*/ 0 w 115"/>
                <a:gd name="T31" fmla="*/ 1 h 117"/>
                <a:gd name="T32" fmla="*/ 0 w 115"/>
                <a:gd name="T33" fmla="*/ 1 h 117"/>
                <a:gd name="T34" fmla="*/ 0 w 115"/>
                <a:gd name="T35" fmla="*/ 1 h 117"/>
                <a:gd name="T36" fmla="*/ 0 w 115"/>
                <a:gd name="T37" fmla="*/ 1 h 117"/>
                <a:gd name="T38" fmla="*/ 0 w 115"/>
                <a:gd name="T39" fmla="*/ 1 h 117"/>
                <a:gd name="T40" fmla="*/ 0 w 115"/>
                <a:gd name="T41" fmla="*/ 1 h 117"/>
                <a:gd name="T42" fmla="*/ 0 w 115"/>
                <a:gd name="T43" fmla="*/ 1 h 117"/>
                <a:gd name="T44" fmla="*/ 0 w 115"/>
                <a:gd name="T45" fmla="*/ 1 h 117"/>
                <a:gd name="T46" fmla="*/ 0 w 115"/>
                <a:gd name="T47" fmla="*/ 1 h 117"/>
                <a:gd name="T48" fmla="*/ 0 w 115"/>
                <a:gd name="T49" fmla="*/ 1 h 117"/>
                <a:gd name="T50" fmla="*/ 0 w 115"/>
                <a:gd name="T51" fmla="*/ 1 h 117"/>
                <a:gd name="T52" fmla="*/ 0 w 115"/>
                <a:gd name="T53" fmla="*/ 1 h 117"/>
                <a:gd name="T54" fmla="*/ 0 w 115"/>
                <a:gd name="T55" fmla="*/ 1 h 117"/>
                <a:gd name="T56" fmla="*/ 0 w 115"/>
                <a:gd name="T57" fmla="*/ 1 h 117"/>
                <a:gd name="T58" fmla="*/ 0 w 115"/>
                <a:gd name="T59" fmla="*/ 1 h 117"/>
                <a:gd name="T60" fmla="*/ 0 w 115"/>
                <a:gd name="T61" fmla="*/ 1 h 117"/>
                <a:gd name="T62" fmla="*/ 0 w 115"/>
                <a:gd name="T63" fmla="*/ 1 h 117"/>
                <a:gd name="T64" fmla="*/ 0 w 115"/>
                <a:gd name="T65" fmla="*/ 1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117">
                  <a:moveTo>
                    <a:pt x="115" y="58"/>
                  </a:moveTo>
                  <a:lnTo>
                    <a:pt x="115" y="46"/>
                  </a:lnTo>
                  <a:lnTo>
                    <a:pt x="111" y="37"/>
                  </a:lnTo>
                  <a:lnTo>
                    <a:pt x="105" y="27"/>
                  </a:lnTo>
                  <a:lnTo>
                    <a:pt x="99" y="17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70" y="2"/>
                  </a:lnTo>
                  <a:lnTo>
                    <a:pt x="58" y="0"/>
                  </a:lnTo>
                  <a:lnTo>
                    <a:pt x="46" y="2"/>
                  </a:lnTo>
                  <a:lnTo>
                    <a:pt x="35" y="6"/>
                  </a:lnTo>
                  <a:lnTo>
                    <a:pt x="25" y="11"/>
                  </a:lnTo>
                  <a:lnTo>
                    <a:pt x="17" y="17"/>
                  </a:lnTo>
                  <a:lnTo>
                    <a:pt x="9" y="27"/>
                  </a:lnTo>
                  <a:lnTo>
                    <a:pt x="3" y="37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3" y="82"/>
                  </a:lnTo>
                  <a:lnTo>
                    <a:pt x="9" y="91"/>
                  </a:lnTo>
                  <a:lnTo>
                    <a:pt x="17" y="99"/>
                  </a:lnTo>
                  <a:lnTo>
                    <a:pt x="25" y="107"/>
                  </a:lnTo>
                  <a:lnTo>
                    <a:pt x="35" y="113"/>
                  </a:lnTo>
                  <a:lnTo>
                    <a:pt x="46" y="115"/>
                  </a:lnTo>
                  <a:lnTo>
                    <a:pt x="58" y="117"/>
                  </a:lnTo>
                  <a:lnTo>
                    <a:pt x="70" y="115"/>
                  </a:lnTo>
                  <a:lnTo>
                    <a:pt x="80" y="113"/>
                  </a:lnTo>
                  <a:lnTo>
                    <a:pt x="89" y="107"/>
                  </a:lnTo>
                  <a:lnTo>
                    <a:pt x="99" y="99"/>
                  </a:lnTo>
                  <a:lnTo>
                    <a:pt x="105" y="91"/>
                  </a:lnTo>
                  <a:lnTo>
                    <a:pt x="111" y="82"/>
                  </a:lnTo>
                  <a:lnTo>
                    <a:pt x="115" y="70"/>
                  </a:lnTo>
                  <a:lnTo>
                    <a:pt x="115" y="58"/>
                  </a:lnTo>
                  <a:lnTo>
                    <a:pt x="113" y="58"/>
                  </a:lnTo>
                  <a:lnTo>
                    <a:pt x="113" y="46"/>
                  </a:lnTo>
                  <a:lnTo>
                    <a:pt x="109" y="37"/>
                  </a:lnTo>
                  <a:lnTo>
                    <a:pt x="105" y="27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7"/>
                  </a:lnTo>
                  <a:lnTo>
                    <a:pt x="70" y="4"/>
                  </a:lnTo>
                  <a:lnTo>
                    <a:pt x="58" y="2"/>
                  </a:lnTo>
                  <a:lnTo>
                    <a:pt x="46" y="4"/>
                  </a:lnTo>
                  <a:lnTo>
                    <a:pt x="37" y="7"/>
                  </a:lnTo>
                  <a:lnTo>
                    <a:pt x="27" y="11"/>
                  </a:lnTo>
                  <a:lnTo>
                    <a:pt x="17" y="19"/>
                  </a:lnTo>
                  <a:lnTo>
                    <a:pt x="11" y="27"/>
                  </a:lnTo>
                  <a:lnTo>
                    <a:pt x="5" y="37"/>
                  </a:lnTo>
                  <a:lnTo>
                    <a:pt x="3" y="46"/>
                  </a:lnTo>
                  <a:lnTo>
                    <a:pt x="2" y="58"/>
                  </a:lnTo>
                  <a:lnTo>
                    <a:pt x="3" y="70"/>
                  </a:lnTo>
                  <a:lnTo>
                    <a:pt x="5" y="80"/>
                  </a:lnTo>
                  <a:lnTo>
                    <a:pt x="11" y="89"/>
                  </a:lnTo>
                  <a:lnTo>
                    <a:pt x="17" y="97"/>
                  </a:lnTo>
                  <a:lnTo>
                    <a:pt x="27" y="105"/>
                  </a:lnTo>
                  <a:lnTo>
                    <a:pt x="37" y="111"/>
                  </a:lnTo>
                  <a:lnTo>
                    <a:pt x="46" y="113"/>
                  </a:lnTo>
                  <a:lnTo>
                    <a:pt x="58" y="115"/>
                  </a:lnTo>
                  <a:lnTo>
                    <a:pt x="70" y="113"/>
                  </a:lnTo>
                  <a:lnTo>
                    <a:pt x="80" y="111"/>
                  </a:lnTo>
                  <a:lnTo>
                    <a:pt x="89" y="105"/>
                  </a:lnTo>
                  <a:lnTo>
                    <a:pt x="97" y="97"/>
                  </a:lnTo>
                  <a:lnTo>
                    <a:pt x="105" y="89"/>
                  </a:lnTo>
                  <a:lnTo>
                    <a:pt x="109" y="80"/>
                  </a:lnTo>
                  <a:lnTo>
                    <a:pt x="113" y="70"/>
                  </a:lnTo>
                  <a:lnTo>
                    <a:pt x="113" y="58"/>
                  </a:lnTo>
                  <a:lnTo>
                    <a:pt x="115" y="58"/>
                  </a:lnTo>
                  <a:close/>
                </a:path>
              </a:pathLst>
            </a:custGeom>
            <a:solidFill>
              <a:srgbClr val="6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0" name="Freeform 97"/>
            <p:cNvSpPr>
              <a:spLocks/>
            </p:cNvSpPr>
            <p:nvPr/>
          </p:nvSpPr>
          <p:spPr bwMode="auto">
            <a:xfrm>
              <a:off x="4960" y="3137"/>
              <a:ext cx="55" cy="57"/>
            </a:xfrm>
            <a:custGeom>
              <a:avLst/>
              <a:gdLst>
                <a:gd name="T0" fmla="*/ 0 w 111"/>
                <a:gd name="T1" fmla="*/ 1 h 113"/>
                <a:gd name="T2" fmla="*/ 0 w 111"/>
                <a:gd name="T3" fmla="*/ 1 h 113"/>
                <a:gd name="T4" fmla="*/ 0 w 111"/>
                <a:gd name="T5" fmla="*/ 1 h 113"/>
                <a:gd name="T6" fmla="*/ 0 w 111"/>
                <a:gd name="T7" fmla="*/ 1 h 113"/>
                <a:gd name="T8" fmla="*/ 0 w 111"/>
                <a:gd name="T9" fmla="*/ 1 h 113"/>
                <a:gd name="T10" fmla="*/ 0 w 111"/>
                <a:gd name="T11" fmla="*/ 1 h 113"/>
                <a:gd name="T12" fmla="*/ 0 w 111"/>
                <a:gd name="T13" fmla="*/ 1 h 113"/>
                <a:gd name="T14" fmla="*/ 0 w 111"/>
                <a:gd name="T15" fmla="*/ 1 h 113"/>
                <a:gd name="T16" fmla="*/ 0 w 111"/>
                <a:gd name="T17" fmla="*/ 1 h 113"/>
                <a:gd name="T18" fmla="*/ 0 w 111"/>
                <a:gd name="T19" fmla="*/ 1 h 113"/>
                <a:gd name="T20" fmla="*/ 0 w 111"/>
                <a:gd name="T21" fmla="*/ 1 h 113"/>
                <a:gd name="T22" fmla="*/ 0 w 111"/>
                <a:gd name="T23" fmla="*/ 1 h 113"/>
                <a:gd name="T24" fmla="*/ 0 w 111"/>
                <a:gd name="T25" fmla="*/ 1 h 113"/>
                <a:gd name="T26" fmla="*/ 0 w 111"/>
                <a:gd name="T27" fmla="*/ 1 h 113"/>
                <a:gd name="T28" fmla="*/ 0 w 111"/>
                <a:gd name="T29" fmla="*/ 1 h 113"/>
                <a:gd name="T30" fmla="*/ 0 w 111"/>
                <a:gd name="T31" fmla="*/ 1 h 113"/>
                <a:gd name="T32" fmla="*/ 0 w 111"/>
                <a:gd name="T33" fmla="*/ 1 h 113"/>
                <a:gd name="T34" fmla="*/ 0 w 111"/>
                <a:gd name="T35" fmla="*/ 1 h 113"/>
                <a:gd name="T36" fmla="*/ 0 w 111"/>
                <a:gd name="T37" fmla="*/ 1 h 113"/>
                <a:gd name="T38" fmla="*/ 0 w 111"/>
                <a:gd name="T39" fmla="*/ 1 h 113"/>
                <a:gd name="T40" fmla="*/ 0 w 111"/>
                <a:gd name="T41" fmla="*/ 1 h 113"/>
                <a:gd name="T42" fmla="*/ 0 w 111"/>
                <a:gd name="T43" fmla="*/ 1 h 113"/>
                <a:gd name="T44" fmla="*/ 0 w 111"/>
                <a:gd name="T45" fmla="*/ 1 h 113"/>
                <a:gd name="T46" fmla="*/ 0 w 111"/>
                <a:gd name="T47" fmla="*/ 1 h 113"/>
                <a:gd name="T48" fmla="*/ 0 w 111"/>
                <a:gd name="T49" fmla="*/ 1 h 113"/>
                <a:gd name="T50" fmla="*/ 0 w 111"/>
                <a:gd name="T51" fmla="*/ 1 h 113"/>
                <a:gd name="T52" fmla="*/ 0 w 111"/>
                <a:gd name="T53" fmla="*/ 1 h 113"/>
                <a:gd name="T54" fmla="*/ 0 w 111"/>
                <a:gd name="T55" fmla="*/ 1 h 113"/>
                <a:gd name="T56" fmla="*/ 0 w 111"/>
                <a:gd name="T57" fmla="*/ 1 h 113"/>
                <a:gd name="T58" fmla="*/ 0 w 111"/>
                <a:gd name="T59" fmla="*/ 1 h 113"/>
                <a:gd name="T60" fmla="*/ 0 w 111"/>
                <a:gd name="T61" fmla="*/ 1 h 113"/>
                <a:gd name="T62" fmla="*/ 0 w 111"/>
                <a:gd name="T63" fmla="*/ 1 h 113"/>
                <a:gd name="T64" fmla="*/ 0 w 111"/>
                <a:gd name="T65" fmla="*/ 1 h 1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113">
                  <a:moveTo>
                    <a:pt x="111" y="56"/>
                  </a:moveTo>
                  <a:lnTo>
                    <a:pt x="111" y="44"/>
                  </a:lnTo>
                  <a:lnTo>
                    <a:pt x="107" y="35"/>
                  </a:lnTo>
                  <a:lnTo>
                    <a:pt x="103" y="25"/>
                  </a:lnTo>
                  <a:lnTo>
                    <a:pt x="95" y="17"/>
                  </a:lnTo>
                  <a:lnTo>
                    <a:pt x="87" y="9"/>
                  </a:lnTo>
                  <a:lnTo>
                    <a:pt x="78" y="5"/>
                  </a:lnTo>
                  <a:lnTo>
                    <a:pt x="68" y="2"/>
                  </a:lnTo>
                  <a:lnTo>
                    <a:pt x="56" y="0"/>
                  </a:lnTo>
                  <a:lnTo>
                    <a:pt x="44" y="2"/>
                  </a:lnTo>
                  <a:lnTo>
                    <a:pt x="35" y="5"/>
                  </a:lnTo>
                  <a:lnTo>
                    <a:pt x="25" y="9"/>
                  </a:lnTo>
                  <a:lnTo>
                    <a:pt x="15" y="17"/>
                  </a:lnTo>
                  <a:lnTo>
                    <a:pt x="9" y="25"/>
                  </a:lnTo>
                  <a:lnTo>
                    <a:pt x="3" y="35"/>
                  </a:lnTo>
                  <a:lnTo>
                    <a:pt x="1" y="44"/>
                  </a:lnTo>
                  <a:lnTo>
                    <a:pt x="0" y="56"/>
                  </a:lnTo>
                  <a:lnTo>
                    <a:pt x="1" y="68"/>
                  </a:lnTo>
                  <a:lnTo>
                    <a:pt x="3" y="78"/>
                  </a:lnTo>
                  <a:lnTo>
                    <a:pt x="9" y="87"/>
                  </a:lnTo>
                  <a:lnTo>
                    <a:pt x="15" y="95"/>
                  </a:lnTo>
                  <a:lnTo>
                    <a:pt x="25" y="103"/>
                  </a:lnTo>
                  <a:lnTo>
                    <a:pt x="35" y="109"/>
                  </a:lnTo>
                  <a:lnTo>
                    <a:pt x="44" y="111"/>
                  </a:lnTo>
                  <a:lnTo>
                    <a:pt x="56" y="113"/>
                  </a:lnTo>
                  <a:lnTo>
                    <a:pt x="68" y="111"/>
                  </a:lnTo>
                  <a:lnTo>
                    <a:pt x="78" y="109"/>
                  </a:lnTo>
                  <a:lnTo>
                    <a:pt x="87" y="103"/>
                  </a:lnTo>
                  <a:lnTo>
                    <a:pt x="95" y="95"/>
                  </a:lnTo>
                  <a:lnTo>
                    <a:pt x="103" y="87"/>
                  </a:lnTo>
                  <a:lnTo>
                    <a:pt x="107" y="78"/>
                  </a:lnTo>
                  <a:lnTo>
                    <a:pt x="111" y="68"/>
                  </a:lnTo>
                  <a:lnTo>
                    <a:pt x="111" y="56"/>
                  </a:lnTo>
                  <a:lnTo>
                    <a:pt x="109" y="56"/>
                  </a:lnTo>
                  <a:lnTo>
                    <a:pt x="109" y="46"/>
                  </a:lnTo>
                  <a:lnTo>
                    <a:pt x="105" y="35"/>
                  </a:lnTo>
                  <a:lnTo>
                    <a:pt x="101" y="27"/>
                  </a:lnTo>
                  <a:lnTo>
                    <a:pt x="93" y="19"/>
                  </a:lnTo>
                  <a:lnTo>
                    <a:pt x="85" y="11"/>
                  </a:lnTo>
                  <a:lnTo>
                    <a:pt x="78" y="7"/>
                  </a:lnTo>
                  <a:lnTo>
                    <a:pt x="66" y="4"/>
                  </a:lnTo>
                  <a:lnTo>
                    <a:pt x="56" y="2"/>
                  </a:lnTo>
                  <a:lnTo>
                    <a:pt x="44" y="4"/>
                  </a:lnTo>
                  <a:lnTo>
                    <a:pt x="35" y="7"/>
                  </a:lnTo>
                  <a:lnTo>
                    <a:pt x="25" y="11"/>
                  </a:lnTo>
                  <a:lnTo>
                    <a:pt x="17" y="19"/>
                  </a:lnTo>
                  <a:lnTo>
                    <a:pt x="11" y="27"/>
                  </a:lnTo>
                  <a:lnTo>
                    <a:pt x="5" y="35"/>
                  </a:lnTo>
                  <a:lnTo>
                    <a:pt x="3" y="46"/>
                  </a:lnTo>
                  <a:lnTo>
                    <a:pt x="1" y="56"/>
                  </a:lnTo>
                  <a:lnTo>
                    <a:pt x="3" y="68"/>
                  </a:lnTo>
                  <a:lnTo>
                    <a:pt x="5" y="78"/>
                  </a:lnTo>
                  <a:lnTo>
                    <a:pt x="11" y="87"/>
                  </a:lnTo>
                  <a:lnTo>
                    <a:pt x="17" y="95"/>
                  </a:lnTo>
                  <a:lnTo>
                    <a:pt x="25" y="101"/>
                  </a:lnTo>
                  <a:lnTo>
                    <a:pt x="35" y="107"/>
                  </a:lnTo>
                  <a:lnTo>
                    <a:pt x="44" y="109"/>
                  </a:lnTo>
                  <a:lnTo>
                    <a:pt x="56" y="111"/>
                  </a:lnTo>
                  <a:lnTo>
                    <a:pt x="66" y="109"/>
                  </a:lnTo>
                  <a:lnTo>
                    <a:pt x="78" y="107"/>
                  </a:lnTo>
                  <a:lnTo>
                    <a:pt x="85" y="101"/>
                  </a:lnTo>
                  <a:lnTo>
                    <a:pt x="93" y="95"/>
                  </a:lnTo>
                  <a:lnTo>
                    <a:pt x="101" y="87"/>
                  </a:lnTo>
                  <a:lnTo>
                    <a:pt x="105" y="78"/>
                  </a:lnTo>
                  <a:lnTo>
                    <a:pt x="109" y="68"/>
                  </a:lnTo>
                  <a:lnTo>
                    <a:pt x="109" y="56"/>
                  </a:lnTo>
                  <a:lnTo>
                    <a:pt x="111" y="56"/>
                  </a:lnTo>
                  <a:close/>
                </a:path>
              </a:pathLst>
            </a:custGeom>
            <a:solidFill>
              <a:srgbClr val="6D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1" name="Freeform 98"/>
            <p:cNvSpPr>
              <a:spLocks/>
            </p:cNvSpPr>
            <p:nvPr/>
          </p:nvSpPr>
          <p:spPr bwMode="auto">
            <a:xfrm>
              <a:off x="4961" y="3138"/>
              <a:ext cx="53" cy="55"/>
            </a:xfrm>
            <a:custGeom>
              <a:avLst/>
              <a:gdLst>
                <a:gd name="T0" fmla="*/ 0 w 108"/>
                <a:gd name="T1" fmla="*/ 1 h 109"/>
                <a:gd name="T2" fmla="*/ 0 w 108"/>
                <a:gd name="T3" fmla="*/ 1 h 109"/>
                <a:gd name="T4" fmla="*/ 0 w 108"/>
                <a:gd name="T5" fmla="*/ 1 h 109"/>
                <a:gd name="T6" fmla="*/ 0 w 108"/>
                <a:gd name="T7" fmla="*/ 1 h 109"/>
                <a:gd name="T8" fmla="*/ 0 w 108"/>
                <a:gd name="T9" fmla="*/ 1 h 109"/>
                <a:gd name="T10" fmla="*/ 0 w 108"/>
                <a:gd name="T11" fmla="*/ 1 h 109"/>
                <a:gd name="T12" fmla="*/ 0 w 108"/>
                <a:gd name="T13" fmla="*/ 1 h 109"/>
                <a:gd name="T14" fmla="*/ 0 w 108"/>
                <a:gd name="T15" fmla="*/ 1 h 109"/>
                <a:gd name="T16" fmla="*/ 0 w 108"/>
                <a:gd name="T17" fmla="*/ 1 h 109"/>
                <a:gd name="T18" fmla="*/ 0 w 108"/>
                <a:gd name="T19" fmla="*/ 1 h 109"/>
                <a:gd name="T20" fmla="*/ 0 w 108"/>
                <a:gd name="T21" fmla="*/ 1 h 109"/>
                <a:gd name="T22" fmla="*/ 0 w 108"/>
                <a:gd name="T23" fmla="*/ 1 h 109"/>
                <a:gd name="T24" fmla="*/ 0 w 108"/>
                <a:gd name="T25" fmla="*/ 1 h 109"/>
                <a:gd name="T26" fmla="*/ 0 w 108"/>
                <a:gd name="T27" fmla="*/ 1 h 109"/>
                <a:gd name="T28" fmla="*/ 0 w 108"/>
                <a:gd name="T29" fmla="*/ 1 h 109"/>
                <a:gd name="T30" fmla="*/ 0 w 108"/>
                <a:gd name="T31" fmla="*/ 1 h 109"/>
                <a:gd name="T32" fmla="*/ 0 w 108"/>
                <a:gd name="T33" fmla="*/ 1 h 109"/>
                <a:gd name="T34" fmla="*/ 0 w 108"/>
                <a:gd name="T35" fmla="*/ 1 h 109"/>
                <a:gd name="T36" fmla="*/ 0 w 108"/>
                <a:gd name="T37" fmla="*/ 1 h 109"/>
                <a:gd name="T38" fmla="*/ 0 w 108"/>
                <a:gd name="T39" fmla="*/ 1 h 109"/>
                <a:gd name="T40" fmla="*/ 0 w 108"/>
                <a:gd name="T41" fmla="*/ 1 h 109"/>
                <a:gd name="T42" fmla="*/ 0 w 108"/>
                <a:gd name="T43" fmla="*/ 1 h 109"/>
                <a:gd name="T44" fmla="*/ 0 w 108"/>
                <a:gd name="T45" fmla="*/ 1 h 109"/>
                <a:gd name="T46" fmla="*/ 0 w 108"/>
                <a:gd name="T47" fmla="*/ 1 h 109"/>
                <a:gd name="T48" fmla="*/ 0 w 108"/>
                <a:gd name="T49" fmla="*/ 1 h 109"/>
                <a:gd name="T50" fmla="*/ 0 w 108"/>
                <a:gd name="T51" fmla="*/ 1 h 109"/>
                <a:gd name="T52" fmla="*/ 0 w 108"/>
                <a:gd name="T53" fmla="*/ 1 h 109"/>
                <a:gd name="T54" fmla="*/ 0 w 108"/>
                <a:gd name="T55" fmla="*/ 1 h 109"/>
                <a:gd name="T56" fmla="*/ 0 w 108"/>
                <a:gd name="T57" fmla="*/ 1 h 109"/>
                <a:gd name="T58" fmla="*/ 0 w 108"/>
                <a:gd name="T59" fmla="*/ 1 h 109"/>
                <a:gd name="T60" fmla="*/ 0 w 108"/>
                <a:gd name="T61" fmla="*/ 1 h 109"/>
                <a:gd name="T62" fmla="*/ 0 w 108"/>
                <a:gd name="T63" fmla="*/ 1 h 109"/>
                <a:gd name="T64" fmla="*/ 0 w 108"/>
                <a:gd name="T65" fmla="*/ 1 h 10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8" h="109">
                  <a:moveTo>
                    <a:pt x="108" y="54"/>
                  </a:moveTo>
                  <a:lnTo>
                    <a:pt x="108" y="44"/>
                  </a:lnTo>
                  <a:lnTo>
                    <a:pt x="104" y="33"/>
                  </a:lnTo>
                  <a:lnTo>
                    <a:pt x="100" y="25"/>
                  </a:lnTo>
                  <a:lnTo>
                    <a:pt x="92" y="17"/>
                  </a:lnTo>
                  <a:lnTo>
                    <a:pt x="84" y="9"/>
                  </a:lnTo>
                  <a:lnTo>
                    <a:pt x="77" y="5"/>
                  </a:lnTo>
                  <a:lnTo>
                    <a:pt x="65" y="2"/>
                  </a:lnTo>
                  <a:lnTo>
                    <a:pt x="55" y="0"/>
                  </a:lnTo>
                  <a:lnTo>
                    <a:pt x="43" y="2"/>
                  </a:lnTo>
                  <a:lnTo>
                    <a:pt x="34" y="5"/>
                  </a:lnTo>
                  <a:lnTo>
                    <a:pt x="24" y="9"/>
                  </a:lnTo>
                  <a:lnTo>
                    <a:pt x="16" y="17"/>
                  </a:lnTo>
                  <a:lnTo>
                    <a:pt x="10" y="25"/>
                  </a:lnTo>
                  <a:lnTo>
                    <a:pt x="4" y="33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5"/>
                  </a:lnTo>
                  <a:lnTo>
                    <a:pt x="16" y="93"/>
                  </a:lnTo>
                  <a:lnTo>
                    <a:pt x="24" y="99"/>
                  </a:lnTo>
                  <a:lnTo>
                    <a:pt x="34" y="105"/>
                  </a:lnTo>
                  <a:lnTo>
                    <a:pt x="43" y="107"/>
                  </a:lnTo>
                  <a:lnTo>
                    <a:pt x="55" y="109"/>
                  </a:lnTo>
                  <a:lnTo>
                    <a:pt x="65" y="107"/>
                  </a:lnTo>
                  <a:lnTo>
                    <a:pt x="77" y="105"/>
                  </a:lnTo>
                  <a:lnTo>
                    <a:pt x="84" y="99"/>
                  </a:lnTo>
                  <a:lnTo>
                    <a:pt x="92" y="93"/>
                  </a:lnTo>
                  <a:lnTo>
                    <a:pt x="100" y="85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5"/>
                  </a:lnTo>
                  <a:lnTo>
                    <a:pt x="98" y="25"/>
                  </a:lnTo>
                  <a:lnTo>
                    <a:pt x="92" y="17"/>
                  </a:lnTo>
                  <a:lnTo>
                    <a:pt x="84" y="11"/>
                  </a:lnTo>
                  <a:lnTo>
                    <a:pt x="75" y="7"/>
                  </a:lnTo>
                  <a:lnTo>
                    <a:pt x="65" y="3"/>
                  </a:lnTo>
                  <a:lnTo>
                    <a:pt x="55" y="2"/>
                  </a:lnTo>
                  <a:lnTo>
                    <a:pt x="43" y="3"/>
                  </a:lnTo>
                  <a:lnTo>
                    <a:pt x="34" y="7"/>
                  </a:lnTo>
                  <a:lnTo>
                    <a:pt x="26" y="11"/>
                  </a:lnTo>
                  <a:lnTo>
                    <a:pt x="18" y="17"/>
                  </a:lnTo>
                  <a:lnTo>
                    <a:pt x="12" y="25"/>
                  </a:lnTo>
                  <a:lnTo>
                    <a:pt x="6" y="35"/>
                  </a:lnTo>
                  <a:lnTo>
                    <a:pt x="4" y="44"/>
                  </a:lnTo>
                  <a:lnTo>
                    <a:pt x="2" y="54"/>
                  </a:lnTo>
                  <a:lnTo>
                    <a:pt x="4" y="66"/>
                  </a:lnTo>
                  <a:lnTo>
                    <a:pt x="6" y="76"/>
                  </a:lnTo>
                  <a:lnTo>
                    <a:pt x="12" y="83"/>
                  </a:lnTo>
                  <a:lnTo>
                    <a:pt x="18" y="91"/>
                  </a:lnTo>
                  <a:lnTo>
                    <a:pt x="26" y="97"/>
                  </a:lnTo>
                  <a:lnTo>
                    <a:pt x="34" y="103"/>
                  </a:lnTo>
                  <a:lnTo>
                    <a:pt x="43" y="105"/>
                  </a:lnTo>
                  <a:lnTo>
                    <a:pt x="55" y="107"/>
                  </a:lnTo>
                  <a:lnTo>
                    <a:pt x="65" y="105"/>
                  </a:lnTo>
                  <a:lnTo>
                    <a:pt x="75" y="103"/>
                  </a:lnTo>
                  <a:lnTo>
                    <a:pt x="84" y="97"/>
                  </a:lnTo>
                  <a:lnTo>
                    <a:pt x="92" y="91"/>
                  </a:lnTo>
                  <a:lnTo>
                    <a:pt x="98" y="83"/>
                  </a:lnTo>
                  <a:lnTo>
                    <a:pt x="102" y="76"/>
                  </a:lnTo>
                  <a:lnTo>
                    <a:pt x="106" y="66"/>
                  </a:lnTo>
                  <a:lnTo>
                    <a:pt x="106" y="5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72E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2" name="Freeform 99"/>
            <p:cNvSpPr>
              <a:spLocks/>
            </p:cNvSpPr>
            <p:nvPr/>
          </p:nvSpPr>
          <p:spPr bwMode="auto">
            <a:xfrm>
              <a:off x="4962" y="3139"/>
              <a:ext cx="51" cy="53"/>
            </a:xfrm>
            <a:custGeom>
              <a:avLst/>
              <a:gdLst>
                <a:gd name="T0" fmla="*/ 0 w 104"/>
                <a:gd name="T1" fmla="*/ 1 h 105"/>
                <a:gd name="T2" fmla="*/ 0 w 104"/>
                <a:gd name="T3" fmla="*/ 1 h 105"/>
                <a:gd name="T4" fmla="*/ 0 w 104"/>
                <a:gd name="T5" fmla="*/ 1 h 105"/>
                <a:gd name="T6" fmla="*/ 0 w 104"/>
                <a:gd name="T7" fmla="*/ 1 h 105"/>
                <a:gd name="T8" fmla="*/ 0 w 104"/>
                <a:gd name="T9" fmla="*/ 1 h 105"/>
                <a:gd name="T10" fmla="*/ 0 w 104"/>
                <a:gd name="T11" fmla="*/ 1 h 105"/>
                <a:gd name="T12" fmla="*/ 0 w 104"/>
                <a:gd name="T13" fmla="*/ 1 h 105"/>
                <a:gd name="T14" fmla="*/ 0 w 104"/>
                <a:gd name="T15" fmla="*/ 1 h 105"/>
                <a:gd name="T16" fmla="*/ 0 w 104"/>
                <a:gd name="T17" fmla="*/ 1 h 105"/>
                <a:gd name="T18" fmla="*/ 0 w 104"/>
                <a:gd name="T19" fmla="*/ 1 h 105"/>
                <a:gd name="T20" fmla="*/ 0 w 104"/>
                <a:gd name="T21" fmla="*/ 1 h 105"/>
                <a:gd name="T22" fmla="*/ 0 w 104"/>
                <a:gd name="T23" fmla="*/ 1 h 105"/>
                <a:gd name="T24" fmla="*/ 0 w 104"/>
                <a:gd name="T25" fmla="*/ 1 h 105"/>
                <a:gd name="T26" fmla="*/ 0 w 104"/>
                <a:gd name="T27" fmla="*/ 1 h 105"/>
                <a:gd name="T28" fmla="*/ 0 w 104"/>
                <a:gd name="T29" fmla="*/ 1 h 105"/>
                <a:gd name="T30" fmla="*/ 0 w 104"/>
                <a:gd name="T31" fmla="*/ 1 h 105"/>
                <a:gd name="T32" fmla="*/ 0 w 104"/>
                <a:gd name="T33" fmla="*/ 1 h 105"/>
                <a:gd name="T34" fmla="*/ 0 w 104"/>
                <a:gd name="T35" fmla="*/ 1 h 105"/>
                <a:gd name="T36" fmla="*/ 0 w 104"/>
                <a:gd name="T37" fmla="*/ 1 h 105"/>
                <a:gd name="T38" fmla="*/ 0 w 104"/>
                <a:gd name="T39" fmla="*/ 1 h 105"/>
                <a:gd name="T40" fmla="*/ 0 w 104"/>
                <a:gd name="T41" fmla="*/ 1 h 105"/>
                <a:gd name="T42" fmla="*/ 0 w 104"/>
                <a:gd name="T43" fmla="*/ 1 h 105"/>
                <a:gd name="T44" fmla="*/ 0 w 104"/>
                <a:gd name="T45" fmla="*/ 1 h 105"/>
                <a:gd name="T46" fmla="*/ 0 w 104"/>
                <a:gd name="T47" fmla="*/ 1 h 105"/>
                <a:gd name="T48" fmla="*/ 0 w 104"/>
                <a:gd name="T49" fmla="*/ 1 h 105"/>
                <a:gd name="T50" fmla="*/ 0 w 104"/>
                <a:gd name="T51" fmla="*/ 1 h 105"/>
                <a:gd name="T52" fmla="*/ 0 w 104"/>
                <a:gd name="T53" fmla="*/ 1 h 105"/>
                <a:gd name="T54" fmla="*/ 0 w 104"/>
                <a:gd name="T55" fmla="*/ 1 h 105"/>
                <a:gd name="T56" fmla="*/ 0 w 104"/>
                <a:gd name="T57" fmla="*/ 1 h 105"/>
                <a:gd name="T58" fmla="*/ 0 w 104"/>
                <a:gd name="T59" fmla="*/ 1 h 105"/>
                <a:gd name="T60" fmla="*/ 0 w 104"/>
                <a:gd name="T61" fmla="*/ 1 h 105"/>
                <a:gd name="T62" fmla="*/ 0 w 104"/>
                <a:gd name="T63" fmla="*/ 1 h 105"/>
                <a:gd name="T64" fmla="*/ 0 w 104"/>
                <a:gd name="T65" fmla="*/ 1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4" h="105">
                  <a:moveTo>
                    <a:pt x="104" y="52"/>
                  </a:moveTo>
                  <a:lnTo>
                    <a:pt x="104" y="42"/>
                  </a:lnTo>
                  <a:lnTo>
                    <a:pt x="100" y="33"/>
                  </a:lnTo>
                  <a:lnTo>
                    <a:pt x="96" y="23"/>
                  </a:lnTo>
                  <a:lnTo>
                    <a:pt x="90" y="15"/>
                  </a:lnTo>
                  <a:lnTo>
                    <a:pt x="82" y="9"/>
                  </a:lnTo>
                  <a:lnTo>
                    <a:pt x="73" y="5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2" y="5"/>
                  </a:lnTo>
                  <a:lnTo>
                    <a:pt x="24" y="9"/>
                  </a:lnTo>
                  <a:lnTo>
                    <a:pt x="16" y="15"/>
                  </a:lnTo>
                  <a:lnTo>
                    <a:pt x="10" y="23"/>
                  </a:lnTo>
                  <a:lnTo>
                    <a:pt x="4" y="33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1"/>
                  </a:lnTo>
                  <a:lnTo>
                    <a:pt x="16" y="89"/>
                  </a:lnTo>
                  <a:lnTo>
                    <a:pt x="24" y="95"/>
                  </a:lnTo>
                  <a:lnTo>
                    <a:pt x="32" y="101"/>
                  </a:lnTo>
                  <a:lnTo>
                    <a:pt x="41" y="103"/>
                  </a:lnTo>
                  <a:lnTo>
                    <a:pt x="53" y="105"/>
                  </a:lnTo>
                  <a:lnTo>
                    <a:pt x="63" y="103"/>
                  </a:lnTo>
                  <a:lnTo>
                    <a:pt x="73" y="101"/>
                  </a:lnTo>
                  <a:lnTo>
                    <a:pt x="82" y="95"/>
                  </a:lnTo>
                  <a:lnTo>
                    <a:pt x="90" y="89"/>
                  </a:lnTo>
                  <a:lnTo>
                    <a:pt x="96" y="81"/>
                  </a:lnTo>
                  <a:lnTo>
                    <a:pt x="100" y="74"/>
                  </a:lnTo>
                  <a:lnTo>
                    <a:pt x="104" y="64"/>
                  </a:lnTo>
                  <a:lnTo>
                    <a:pt x="104" y="52"/>
                  </a:lnTo>
                  <a:lnTo>
                    <a:pt x="102" y="52"/>
                  </a:lnTo>
                  <a:lnTo>
                    <a:pt x="102" y="42"/>
                  </a:lnTo>
                  <a:lnTo>
                    <a:pt x="98" y="33"/>
                  </a:lnTo>
                  <a:lnTo>
                    <a:pt x="94" y="25"/>
                  </a:lnTo>
                  <a:lnTo>
                    <a:pt x="88" y="17"/>
                  </a:lnTo>
                  <a:lnTo>
                    <a:pt x="80" y="11"/>
                  </a:lnTo>
                  <a:lnTo>
                    <a:pt x="73" y="5"/>
                  </a:lnTo>
                  <a:lnTo>
                    <a:pt x="63" y="3"/>
                  </a:lnTo>
                  <a:lnTo>
                    <a:pt x="53" y="1"/>
                  </a:lnTo>
                  <a:lnTo>
                    <a:pt x="43" y="3"/>
                  </a:lnTo>
                  <a:lnTo>
                    <a:pt x="34" y="5"/>
                  </a:lnTo>
                  <a:lnTo>
                    <a:pt x="24" y="11"/>
                  </a:lnTo>
                  <a:lnTo>
                    <a:pt x="18" y="17"/>
                  </a:lnTo>
                  <a:lnTo>
                    <a:pt x="10" y="25"/>
                  </a:lnTo>
                  <a:lnTo>
                    <a:pt x="6" y="33"/>
                  </a:lnTo>
                  <a:lnTo>
                    <a:pt x="4" y="42"/>
                  </a:lnTo>
                  <a:lnTo>
                    <a:pt x="2" y="52"/>
                  </a:lnTo>
                  <a:lnTo>
                    <a:pt x="4" y="62"/>
                  </a:lnTo>
                  <a:lnTo>
                    <a:pt x="6" y="72"/>
                  </a:lnTo>
                  <a:lnTo>
                    <a:pt x="10" y="81"/>
                  </a:lnTo>
                  <a:lnTo>
                    <a:pt x="18" y="87"/>
                  </a:lnTo>
                  <a:lnTo>
                    <a:pt x="24" y="95"/>
                  </a:lnTo>
                  <a:lnTo>
                    <a:pt x="34" y="99"/>
                  </a:lnTo>
                  <a:lnTo>
                    <a:pt x="43" y="101"/>
                  </a:lnTo>
                  <a:lnTo>
                    <a:pt x="53" y="103"/>
                  </a:lnTo>
                  <a:lnTo>
                    <a:pt x="63" y="101"/>
                  </a:lnTo>
                  <a:lnTo>
                    <a:pt x="73" y="99"/>
                  </a:lnTo>
                  <a:lnTo>
                    <a:pt x="80" y="95"/>
                  </a:lnTo>
                  <a:lnTo>
                    <a:pt x="88" y="87"/>
                  </a:lnTo>
                  <a:lnTo>
                    <a:pt x="94" y="81"/>
                  </a:lnTo>
                  <a:lnTo>
                    <a:pt x="98" y="72"/>
                  </a:lnTo>
                  <a:lnTo>
                    <a:pt x="102" y="62"/>
                  </a:lnTo>
                  <a:lnTo>
                    <a:pt x="102" y="5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77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3" name="Freeform 100"/>
            <p:cNvSpPr>
              <a:spLocks/>
            </p:cNvSpPr>
            <p:nvPr/>
          </p:nvSpPr>
          <p:spPr bwMode="auto">
            <a:xfrm>
              <a:off x="4963" y="3140"/>
              <a:ext cx="49" cy="51"/>
            </a:xfrm>
            <a:custGeom>
              <a:avLst/>
              <a:gdLst>
                <a:gd name="T0" fmla="*/ 0 w 100"/>
                <a:gd name="T1" fmla="*/ 1 h 102"/>
                <a:gd name="T2" fmla="*/ 0 w 100"/>
                <a:gd name="T3" fmla="*/ 1 h 102"/>
                <a:gd name="T4" fmla="*/ 0 w 100"/>
                <a:gd name="T5" fmla="*/ 1 h 102"/>
                <a:gd name="T6" fmla="*/ 0 w 100"/>
                <a:gd name="T7" fmla="*/ 1 h 102"/>
                <a:gd name="T8" fmla="*/ 0 w 100"/>
                <a:gd name="T9" fmla="*/ 1 h 102"/>
                <a:gd name="T10" fmla="*/ 0 w 100"/>
                <a:gd name="T11" fmla="*/ 1 h 102"/>
                <a:gd name="T12" fmla="*/ 0 w 100"/>
                <a:gd name="T13" fmla="*/ 1 h 102"/>
                <a:gd name="T14" fmla="*/ 0 w 100"/>
                <a:gd name="T15" fmla="*/ 1 h 102"/>
                <a:gd name="T16" fmla="*/ 0 w 100"/>
                <a:gd name="T17" fmla="*/ 1 h 102"/>
                <a:gd name="T18" fmla="*/ 0 w 100"/>
                <a:gd name="T19" fmla="*/ 1 h 102"/>
                <a:gd name="T20" fmla="*/ 0 w 100"/>
                <a:gd name="T21" fmla="*/ 1 h 102"/>
                <a:gd name="T22" fmla="*/ 0 w 100"/>
                <a:gd name="T23" fmla="*/ 1 h 102"/>
                <a:gd name="T24" fmla="*/ 0 w 100"/>
                <a:gd name="T25" fmla="*/ 1 h 102"/>
                <a:gd name="T26" fmla="*/ 0 w 100"/>
                <a:gd name="T27" fmla="*/ 1 h 102"/>
                <a:gd name="T28" fmla="*/ 0 w 100"/>
                <a:gd name="T29" fmla="*/ 1 h 102"/>
                <a:gd name="T30" fmla="*/ 0 w 100"/>
                <a:gd name="T31" fmla="*/ 1 h 102"/>
                <a:gd name="T32" fmla="*/ 0 w 100"/>
                <a:gd name="T33" fmla="*/ 1 h 102"/>
                <a:gd name="T34" fmla="*/ 0 w 100"/>
                <a:gd name="T35" fmla="*/ 1 h 102"/>
                <a:gd name="T36" fmla="*/ 0 w 100"/>
                <a:gd name="T37" fmla="*/ 1 h 102"/>
                <a:gd name="T38" fmla="*/ 0 w 100"/>
                <a:gd name="T39" fmla="*/ 1 h 102"/>
                <a:gd name="T40" fmla="*/ 0 w 100"/>
                <a:gd name="T41" fmla="*/ 1 h 102"/>
                <a:gd name="T42" fmla="*/ 0 w 100"/>
                <a:gd name="T43" fmla="*/ 1 h 102"/>
                <a:gd name="T44" fmla="*/ 0 w 100"/>
                <a:gd name="T45" fmla="*/ 1 h 102"/>
                <a:gd name="T46" fmla="*/ 0 w 100"/>
                <a:gd name="T47" fmla="*/ 1 h 102"/>
                <a:gd name="T48" fmla="*/ 0 w 100"/>
                <a:gd name="T49" fmla="*/ 1 h 102"/>
                <a:gd name="T50" fmla="*/ 0 w 100"/>
                <a:gd name="T51" fmla="*/ 1 h 102"/>
                <a:gd name="T52" fmla="*/ 0 w 100"/>
                <a:gd name="T53" fmla="*/ 1 h 102"/>
                <a:gd name="T54" fmla="*/ 0 w 100"/>
                <a:gd name="T55" fmla="*/ 1 h 102"/>
                <a:gd name="T56" fmla="*/ 0 w 100"/>
                <a:gd name="T57" fmla="*/ 1 h 102"/>
                <a:gd name="T58" fmla="*/ 0 w 100"/>
                <a:gd name="T59" fmla="*/ 1 h 102"/>
                <a:gd name="T60" fmla="*/ 0 w 100"/>
                <a:gd name="T61" fmla="*/ 1 h 102"/>
                <a:gd name="T62" fmla="*/ 0 w 100"/>
                <a:gd name="T63" fmla="*/ 1 h 102"/>
                <a:gd name="T64" fmla="*/ 0 w 100"/>
                <a:gd name="T65" fmla="*/ 1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0" h="102">
                  <a:moveTo>
                    <a:pt x="100" y="51"/>
                  </a:moveTo>
                  <a:lnTo>
                    <a:pt x="100" y="41"/>
                  </a:lnTo>
                  <a:lnTo>
                    <a:pt x="96" y="32"/>
                  </a:lnTo>
                  <a:lnTo>
                    <a:pt x="92" y="24"/>
                  </a:lnTo>
                  <a:lnTo>
                    <a:pt x="86" y="16"/>
                  </a:lnTo>
                  <a:lnTo>
                    <a:pt x="78" y="10"/>
                  </a:lnTo>
                  <a:lnTo>
                    <a:pt x="71" y="4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41" y="2"/>
                  </a:lnTo>
                  <a:lnTo>
                    <a:pt x="32" y="4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2" y="41"/>
                  </a:lnTo>
                  <a:lnTo>
                    <a:pt x="0" y="51"/>
                  </a:lnTo>
                  <a:lnTo>
                    <a:pt x="2" y="61"/>
                  </a:lnTo>
                  <a:lnTo>
                    <a:pt x="4" y="71"/>
                  </a:lnTo>
                  <a:lnTo>
                    <a:pt x="8" y="80"/>
                  </a:lnTo>
                  <a:lnTo>
                    <a:pt x="16" y="86"/>
                  </a:lnTo>
                  <a:lnTo>
                    <a:pt x="22" y="94"/>
                  </a:lnTo>
                  <a:lnTo>
                    <a:pt x="32" y="98"/>
                  </a:lnTo>
                  <a:lnTo>
                    <a:pt x="41" y="100"/>
                  </a:lnTo>
                  <a:lnTo>
                    <a:pt x="51" y="102"/>
                  </a:lnTo>
                  <a:lnTo>
                    <a:pt x="61" y="100"/>
                  </a:lnTo>
                  <a:lnTo>
                    <a:pt x="71" y="98"/>
                  </a:lnTo>
                  <a:lnTo>
                    <a:pt x="78" y="94"/>
                  </a:lnTo>
                  <a:lnTo>
                    <a:pt x="86" y="86"/>
                  </a:lnTo>
                  <a:lnTo>
                    <a:pt x="92" y="80"/>
                  </a:lnTo>
                  <a:lnTo>
                    <a:pt x="96" y="71"/>
                  </a:lnTo>
                  <a:lnTo>
                    <a:pt x="100" y="61"/>
                  </a:lnTo>
                  <a:lnTo>
                    <a:pt x="100" y="51"/>
                  </a:lnTo>
                  <a:lnTo>
                    <a:pt x="98" y="51"/>
                  </a:lnTo>
                  <a:lnTo>
                    <a:pt x="98" y="41"/>
                  </a:lnTo>
                  <a:lnTo>
                    <a:pt x="96" y="34"/>
                  </a:lnTo>
                  <a:lnTo>
                    <a:pt x="90" y="24"/>
                  </a:lnTo>
                  <a:lnTo>
                    <a:pt x="84" y="18"/>
                  </a:lnTo>
                  <a:lnTo>
                    <a:pt x="78" y="12"/>
                  </a:lnTo>
                  <a:lnTo>
                    <a:pt x="69" y="6"/>
                  </a:lnTo>
                  <a:lnTo>
                    <a:pt x="61" y="4"/>
                  </a:lnTo>
                  <a:lnTo>
                    <a:pt x="51" y="2"/>
                  </a:lnTo>
                  <a:lnTo>
                    <a:pt x="41" y="4"/>
                  </a:lnTo>
                  <a:lnTo>
                    <a:pt x="32" y="6"/>
                  </a:lnTo>
                  <a:lnTo>
                    <a:pt x="24" y="12"/>
                  </a:lnTo>
                  <a:lnTo>
                    <a:pt x="16" y="18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1"/>
                  </a:lnTo>
                  <a:lnTo>
                    <a:pt x="2" y="51"/>
                  </a:lnTo>
                  <a:lnTo>
                    <a:pt x="2" y="61"/>
                  </a:lnTo>
                  <a:lnTo>
                    <a:pt x="6" y="71"/>
                  </a:lnTo>
                  <a:lnTo>
                    <a:pt x="10" y="78"/>
                  </a:lnTo>
                  <a:lnTo>
                    <a:pt x="16" y="86"/>
                  </a:lnTo>
                  <a:lnTo>
                    <a:pt x="24" y="92"/>
                  </a:lnTo>
                  <a:lnTo>
                    <a:pt x="32" y="96"/>
                  </a:lnTo>
                  <a:lnTo>
                    <a:pt x="41" y="98"/>
                  </a:lnTo>
                  <a:lnTo>
                    <a:pt x="51" y="100"/>
                  </a:lnTo>
                  <a:lnTo>
                    <a:pt x="61" y="98"/>
                  </a:lnTo>
                  <a:lnTo>
                    <a:pt x="69" y="96"/>
                  </a:lnTo>
                  <a:lnTo>
                    <a:pt x="78" y="92"/>
                  </a:lnTo>
                  <a:lnTo>
                    <a:pt x="84" y="86"/>
                  </a:lnTo>
                  <a:lnTo>
                    <a:pt x="90" y="78"/>
                  </a:lnTo>
                  <a:lnTo>
                    <a:pt x="96" y="71"/>
                  </a:lnTo>
                  <a:lnTo>
                    <a:pt x="98" y="61"/>
                  </a:lnTo>
                  <a:lnTo>
                    <a:pt x="98" y="51"/>
                  </a:lnTo>
                  <a:lnTo>
                    <a:pt x="100" y="51"/>
                  </a:lnTo>
                  <a:close/>
                </a:path>
              </a:pathLst>
            </a:custGeom>
            <a:solidFill>
              <a:srgbClr val="7CE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4" name="Freeform 101"/>
            <p:cNvSpPr>
              <a:spLocks/>
            </p:cNvSpPr>
            <p:nvPr/>
          </p:nvSpPr>
          <p:spPr bwMode="auto">
            <a:xfrm>
              <a:off x="4964" y="3141"/>
              <a:ext cx="47" cy="49"/>
            </a:xfrm>
            <a:custGeom>
              <a:avLst/>
              <a:gdLst>
                <a:gd name="T0" fmla="*/ 0 w 96"/>
                <a:gd name="T1" fmla="*/ 1 h 98"/>
                <a:gd name="T2" fmla="*/ 0 w 96"/>
                <a:gd name="T3" fmla="*/ 1 h 98"/>
                <a:gd name="T4" fmla="*/ 0 w 96"/>
                <a:gd name="T5" fmla="*/ 1 h 98"/>
                <a:gd name="T6" fmla="*/ 0 w 96"/>
                <a:gd name="T7" fmla="*/ 1 h 98"/>
                <a:gd name="T8" fmla="*/ 0 w 96"/>
                <a:gd name="T9" fmla="*/ 1 h 98"/>
                <a:gd name="T10" fmla="*/ 0 w 96"/>
                <a:gd name="T11" fmla="*/ 1 h 98"/>
                <a:gd name="T12" fmla="*/ 0 w 96"/>
                <a:gd name="T13" fmla="*/ 1 h 98"/>
                <a:gd name="T14" fmla="*/ 0 w 96"/>
                <a:gd name="T15" fmla="*/ 1 h 98"/>
                <a:gd name="T16" fmla="*/ 0 w 96"/>
                <a:gd name="T17" fmla="*/ 1 h 98"/>
                <a:gd name="T18" fmla="*/ 0 w 96"/>
                <a:gd name="T19" fmla="*/ 1 h 98"/>
                <a:gd name="T20" fmla="*/ 0 w 96"/>
                <a:gd name="T21" fmla="*/ 1 h 98"/>
                <a:gd name="T22" fmla="*/ 0 w 96"/>
                <a:gd name="T23" fmla="*/ 1 h 98"/>
                <a:gd name="T24" fmla="*/ 0 w 96"/>
                <a:gd name="T25" fmla="*/ 1 h 98"/>
                <a:gd name="T26" fmla="*/ 0 w 96"/>
                <a:gd name="T27" fmla="*/ 1 h 98"/>
                <a:gd name="T28" fmla="*/ 0 w 96"/>
                <a:gd name="T29" fmla="*/ 1 h 98"/>
                <a:gd name="T30" fmla="*/ 0 w 96"/>
                <a:gd name="T31" fmla="*/ 1 h 98"/>
                <a:gd name="T32" fmla="*/ 0 w 96"/>
                <a:gd name="T33" fmla="*/ 1 h 98"/>
                <a:gd name="T34" fmla="*/ 0 w 96"/>
                <a:gd name="T35" fmla="*/ 1 h 98"/>
                <a:gd name="T36" fmla="*/ 0 w 96"/>
                <a:gd name="T37" fmla="*/ 1 h 98"/>
                <a:gd name="T38" fmla="*/ 0 w 96"/>
                <a:gd name="T39" fmla="*/ 1 h 98"/>
                <a:gd name="T40" fmla="*/ 0 w 96"/>
                <a:gd name="T41" fmla="*/ 1 h 98"/>
                <a:gd name="T42" fmla="*/ 0 w 96"/>
                <a:gd name="T43" fmla="*/ 1 h 98"/>
                <a:gd name="T44" fmla="*/ 0 w 96"/>
                <a:gd name="T45" fmla="*/ 1 h 98"/>
                <a:gd name="T46" fmla="*/ 0 w 96"/>
                <a:gd name="T47" fmla="*/ 1 h 98"/>
                <a:gd name="T48" fmla="*/ 0 w 96"/>
                <a:gd name="T49" fmla="*/ 1 h 98"/>
                <a:gd name="T50" fmla="*/ 0 w 96"/>
                <a:gd name="T51" fmla="*/ 1 h 98"/>
                <a:gd name="T52" fmla="*/ 0 w 96"/>
                <a:gd name="T53" fmla="*/ 1 h 98"/>
                <a:gd name="T54" fmla="*/ 0 w 96"/>
                <a:gd name="T55" fmla="*/ 1 h 98"/>
                <a:gd name="T56" fmla="*/ 0 w 96"/>
                <a:gd name="T57" fmla="*/ 1 h 98"/>
                <a:gd name="T58" fmla="*/ 0 w 96"/>
                <a:gd name="T59" fmla="*/ 1 h 98"/>
                <a:gd name="T60" fmla="*/ 0 w 96"/>
                <a:gd name="T61" fmla="*/ 1 h 98"/>
                <a:gd name="T62" fmla="*/ 0 w 96"/>
                <a:gd name="T63" fmla="*/ 1 h 98"/>
                <a:gd name="T64" fmla="*/ 0 w 96"/>
                <a:gd name="T65" fmla="*/ 1 h 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6" h="98">
                  <a:moveTo>
                    <a:pt x="96" y="49"/>
                  </a:moveTo>
                  <a:lnTo>
                    <a:pt x="96" y="39"/>
                  </a:lnTo>
                  <a:lnTo>
                    <a:pt x="94" y="32"/>
                  </a:lnTo>
                  <a:lnTo>
                    <a:pt x="88" y="22"/>
                  </a:lnTo>
                  <a:lnTo>
                    <a:pt x="82" y="16"/>
                  </a:lnTo>
                  <a:lnTo>
                    <a:pt x="76" y="10"/>
                  </a:lnTo>
                  <a:lnTo>
                    <a:pt x="67" y="4"/>
                  </a:lnTo>
                  <a:lnTo>
                    <a:pt x="59" y="2"/>
                  </a:lnTo>
                  <a:lnTo>
                    <a:pt x="49" y="0"/>
                  </a:lnTo>
                  <a:lnTo>
                    <a:pt x="39" y="2"/>
                  </a:lnTo>
                  <a:lnTo>
                    <a:pt x="30" y="4"/>
                  </a:lnTo>
                  <a:lnTo>
                    <a:pt x="22" y="10"/>
                  </a:lnTo>
                  <a:lnTo>
                    <a:pt x="14" y="16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0" y="59"/>
                  </a:lnTo>
                  <a:lnTo>
                    <a:pt x="4" y="69"/>
                  </a:lnTo>
                  <a:lnTo>
                    <a:pt x="8" y="76"/>
                  </a:lnTo>
                  <a:lnTo>
                    <a:pt x="14" y="84"/>
                  </a:lnTo>
                  <a:lnTo>
                    <a:pt x="22" y="90"/>
                  </a:lnTo>
                  <a:lnTo>
                    <a:pt x="30" y="94"/>
                  </a:lnTo>
                  <a:lnTo>
                    <a:pt x="39" y="96"/>
                  </a:lnTo>
                  <a:lnTo>
                    <a:pt x="49" y="98"/>
                  </a:lnTo>
                  <a:lnTo>
                    <a:pt x="59" y="96"/>
                  </a:lnTo>
                  <a:lnTo>
                    <a:pt x="67" y="94"/>
                  </a:lnTo>
                  <a:lnTo>
                    <a:pt x="76" y="90"/>
                  </a:lnTo>
                  <a:lnTo>
                    <a:pt x="82" y="84"/>
                  </a:lnTo>
                  <a:lnTo>
                    <a:pt x="88" y="76"/>
                  </a:lnTo>
                  <a:lnTo>
                    <a:pt x="94" y="69"/>
                  </a:lnTo>
                  <a:lnTo>
                    <a:pt x="96" y="59"/>
                  </a:lnTo>
                  <a:lnTo>
                    <a:pt x="96" y="49"/>
                  </a:lnTo>
                  <a:lnTo>
                    <a:pt x="94" y="39"/>
                  </a:lnTo>
                  <a:lnTo>
                    <a:pt x="92" y="32"/>
                  </a:lnTo>
                  <a:lnTo>
                    <a:pt x="86" y="24"/>
                  </a:lnTo>
                  <a:lnTo>
                    <a:pt x="82" y="16"/>
                  </a:lnTo>
                  <a:lnTo>
                    <a:pt x="74" y="10"/>
                  </a:lnTo>
                  <a:lnTo>
                    <a:pt x="67" y="6"/>
                  </a:lnTo>
                  <a:lnTo>
                    <a:pt x="59" y="4"/>
                  </a:lnTo>
                  <a:lnTo>
                    <a:pt x="49" y="2"/>
                  </a:lnTo>
                  <a:lnTo>
                    <a:pt x="39" y="4"/>
                  </a:lnTo>
                  <a:lnTo>
                    <a:pt x="30" y="6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39"/>
                  </a:lnTo>
                  <a:lnTo>
                    <a:pt x="2" y="49"/>
                  </a:lnTo>
                  <a:lnTo>
                    <a:pt x="2" y="59"/>
                  </a:lnTo>
                  <a:lnTo>
                    <a:pt x="6" y="67"/>
                  </a:lnTo>
                  <a:lnTo>
                    <a:pt x="10" y="75"/>
                  </a:lnTo>
                  <a:lnTo>
                    <a:pt x="16" y="82"/>
                  </a:lnTo>
                  <a:lnTo>
                    <a:pt x="22" y="88"/>
                  </a:lnTo>
                  <a:lnTo>
                    <a:pt x="30" y="92"/>
                  </a:lnTo>
                  <a:lnTo>
                    <a:pt x="39" y="94"/>
                  </a:lnTo>
                  <a:lnTo>
                    <a:pt x="49" y="96"/>
                  </a:lnTo>
                  <a:lnTo>
                    <a:pt x="59" y="94"/>
                  </a:lnTo>
                  <a:lnTo>
                    <a:pt x="67" y="92"/>
                  </a:lnTo>
                  <a:lnTo>
                    <a:pt x="74" y="88"/>
                  </a:lnTo>
                  <a:lnTo>
                    <a:pt x="82" y="82"/>
                  </a:lnTo>
                  <a:lnTo>
                    <a:pt x="86" y="75"/>
                  </a:lnTo>
                  <a:lnTo>
                    <a:pt x="92" y="67"/>
                  </a:lnTo>
                  <a:lnTo>
                    <a:pt x="94" y="59"/>
                  </a:lnTo>
                  <a:lnTo>
                    <a:pt x="96" y="49"/>
                  </a:lnTo>
                  <a:close/>
                </a:path>
              </a:pathLst>
            </a:custGeom>
            <a:solidFill>
              <a:srgbClr val="82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5" name="Freeform 102"/>
            <p:cNvSpPr>
              <a:spLocks/>
            </p:cNvSpPr>
            <p:nvPr/>
          </p:nvSpPr>
          <p:spPr bwMode="auto">
            <a:xfrm>
              <a:off x="4965" y="3142"/>
              <a:ext cx="46" cy="47"/>
            </a:xfrm>
            <a:custGeom>
              <a:avLst/>
              <a:gdLst>
                <a:gd name="T0" fmla="*/ 0 w 94"/>
                <a:gd name="T1" fmla="*/ 1 h 94"/>
                <a:gd name="T2" fmla="*/ 0 w 94"/>
                <a:gd name="T3" fmla="*/ 1 h 94"/>
                <a:gd name="T4" fmla="*/ 0 w 94"/>
                <a:gd name="T5" fmla="*/ 1 h 94"/>
                <a:gd name="T6" fmla="*/ 0 w 94"/>
                <a:gd name="T7" fmla="*/ 1 h 94"/>
                <a:gd name="T8" fmla="*/ 0 w 94"/>
                <a:gd name="T9" fmla="*/ 1 h 94"/>
                <a:gd name="T10" fmla="*/ 0 w 94"/>
                <a:gd name="T11" fmla="*/ 1 h 94"/>
                <a:gd name="T12" fmla="*/ 0 w 94"/>
                <a:gd name="T13" fmla="*/ 1 h 94"/>
                <a:gd name="T14" fmla="*/ 0 w 94"/>
                <a:gd name="T15" fmla="*/ 1 h 94"/>
                <a:gd name="T16" fmla="*/ 0 w 94"/>
                <a:gd name="T17" fmla="*/ 1 h 94"/>
                <a:gd name="T18" fmla="*/ 0 w 94"/>
                <a:gd name="T19" fmla="*/ 1 h 94"/>
                <a:gd name="T20" fmla="*/ 0 w 94"/>
                <a:gd name="T21" fmla="*/ 1 h 94"/>
                <a:gd name="T22" fmla="*/ 0 w 94"/>
                <a:gd name="T23" fmla="*/ 1 h 94"/>
                <a:gd name="T24" fmla="*/ 0 w 94"/>
                <a:gd name="T25" fmla="*/ 1 h 94"/>
                <a:gd name="T26" fmla="*/ 0 w 94"/>
                <a:gd name="T27" fmla="*/ 1 h 94"/>
                <a:gd name="T28" fmla="*/ 0 w 94"/>
                <a:gd name="T29" fmla="*/ 1 h 94"/>
                <a:gd name="T30" fmla="*/ 0 w 94"/>
                <a:gd name="T31" fmla="*/ 1 h 94"/>
                <a:gd name="T32" fmla="*/ 0 w 94"/>
                <a:gd name="T33" fmla="*/ 1 h 94"/>
                <a:gd name="T34" fmla="*/ 0 w 94"/>
                <a:gd name="T35" fmla="*/ 1 h 94"/>
                <a:gd name="T36" fmla="*/ 0 w 94"/>
                <a:gd name="T37" fmla="*/ 1 h 94"/>
                <a:gd name="T38" fmla="*/ 0 w 94"/>
                <a:gd name="T39" fmla="*/ 1 h 94"/>
                <a:gd name="T40" fmla="*/ 0 w 94"/>
                <a:gd name="T41" fmla="*/ 1 h 94"/>
                <a:gd name="T42" fmla="*/ 0 w 94"/>
                <a:gd name="T43" fmla="*/ 1 h 94"/>
                <a:gd name="T44" fmla="*/ 0 w 94"/>
                <a:gd name="T45" fmla="*/ 1 h 94"/>
                <a:gd name="T46" fmla="*/ 0 w 94"/>
                <a:gd name="T47" fmla="*/ 1 h 94"/>
                <a:gd name="T48" fmla="*/ 0 w 94"/>
                <a:gd name="T49" fmla="*/ 1 h 94"/>
                <a:gd name="T50" fmla="*/ 0 w 94"/>
                <a:gd name="T51" fmla="*/ 1 h 94"/>
                <a:gd name="T52" fmla="*/ 0 w 94"/>
                <a:gd name="T53" fmla="*/ 1 h 94"/>
                <a:gd name="T54" fmla="*/ 0 w 94"/>
                <a:gd name="T55" fmla="*/ 1 h 94"/>
                <a:gd name="T56" fmla="*/ 0 w 94"/>
                <a:gd name="T57" fmla="*/ 1 h 94"/>
                <a:gd name="T58" fmla="*/ 0 w 94"/>
                <a:gd name="T59" fmla="*/ 1 h 94"/>
                <a:gd name="T60" fmla="*/ 0 w 94"/>
                <a:gd name="T61" fmla="*/ 1 h 94"/>
                <a:gd name="T62" fmla="*/ 0 w 94"/>
                <a:gd name="T63" fmla="*/ 1 h 94"/>
                <a:gd name="T64" fmla="*/ 0 w 94"/>
                <a:gd name="T65" fmla="*/ 1 h 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4" h="94">
                  <a:moveTo>
                    <a:pt x="94" y="47"/>
                  </a:moveTo>
                  <a:lnTo>
                    <a:pt x="92" y="37"/>
                  </a:lnTo>
                  <a:lnTo>
                    <a:pt x="90" y="30"/>
                  </a:lnTo>
                  <a:lnTo>
                    <a:pt x="84" y="22"/>
                  </a:lnTo>
                  <a:lnTo>
                    <a:pt x="80" y="14"/>
                  </a:lnTo>
                  <a:lnTo>
                    <a:pt x="72" y="8"/>
                  </a:lnTo>
                  <a:lnTo>
                    <a:pt x="65" y="4"/>
                  </a:lnTo>
                  <a:lnTo>
                    <a:pt x="57" y="2"/>
                  </a:lnTo>
                  <a:lnTo>
                    <a:pt x="47" y="0"/>
                  </a:lnTo>
                  <a:lnTo>
                    <a:pt x="37" y="2"/>
                  </a:lnTo>
                  <a:lnTo>
                    <a:pt x="28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37"/>
                  </a:lnTo>
                  <a:lnTo>
                    <a:pt x="0" y="47"/>
                  </a:lnTo>
                  <a:lnTo>
                    <a:pt x="0" y="57"/>
                  </a:lnTo>
                  <a:lnTo>
                    <a:pt x="4" y="65"/>
                  </a:lnTo>
                  <a:lnTo>
                    <a:pt x="8" y="73"/>
                  </a:lnTo>
                  <a:lnTo>
                    <a:pt x="14" y="80"/>
                  </a:lnTo>
                  <a:lnTo>
                    <a:pt x="20" y="86"/>
                  </a:lnTo>
                  <a:lnTo>
                    <a:pt x="28" y="90"/>
                  </a:lnTo>
                  <a:lnTo>
                    <a:pt x="37" y="92"/>
                  </a:lnTo>
                  <a:lnTo>
                    <a:pt x="47" y="94"/>
                  </a:lnTo>
                  <a:lnTo>
                    <a:pt x="57" y="92"/>
                  </a:lnTo>
                  <a:lnTo>
                    <a:pt x="65" y="90"/>
                  </a:lnTo>
                  <a:lnTo>
                    <a:pt x="72" y="86"/>
                  </a:lnTo>
                  <a:lnTo>
                    <a:pt x="80" y="80"/>
                  </a:lnTo>
                  <a:lnTo>
                    <a:pt x="84" y="73"/>
                  </a:lnTo>
                  <a:lnTo>
                    <a:pt x="90" y="65"/>
                  </a:lnTo>
                  <a:lnTo>
                    <a:pt x="92" y="57"/>
                  </a:lnTo>
                  <a:lnTo>
                    <a:pt x="94" y="47"/>
                  </a:lnTo>
                  <a:lnTo>
                    <a:pt x="92" y="47"/>
                  </a:lnTo>
                  <a:lnTo>
                    <a:pt x="90" y="39"/>
                  </a:lnTo>
                  <a:lnTo>
                    <a:pt x="88" y="30"/>
                  </a:lnTo>
                  <a:lnTo>
                    <a:pt x="84" y="22"/>
                  </a:lnTo>
                  <a:lnTo>
                    <a:pt x="78" y="16"/>
                  </a:lnTo>
                  <a:lnTo>
                    <a:pt x="70" y="10"/>
                  </a:lnTo>
                  <a:lnTo>
                    <a:pt x="65" y="6"/>
                  </a:lnTo>
                  <a:lnTo>
                    <a:pt x="55" y="4"/>
                  </a:lnTo>
                  <a:lnTo>
                    <a:pt x="47" y="2"/>
                  </a:lnTo>
                  <a:lnTo>
                    <a:pt x="37" y="4"/>
                  </a:lnTo>
                  <a:lnTo>
                    <a:pt x="30" y="6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10" y="22"/>
                  </a:lnTo>
                  <a:lnTo>
                    <a:pt x="6" y="30"/>
                  </a:lnTo>
                  <a:lnTo>
                    <a:pt x="2" y="39"/>
                  </a:lnTo>
                  <a:lnTo>
                    <a:pt x="2" y="47"/>
                  </a:lnTo>
                  <a:lnTo>
                    <a:pt x="2" y="57"/>
                  </a:lnTo>
                  <a:lnTo>
                    <a:pt x="6" y="65"/>
                  </a:lnTo>
                  <a:lnTo>
                    <a:pt x="10" y="73"/>
                  </a:lnTo>
                  <a:lnTo>
                    <a:pt x="16" y="78"/>
                  </a:lnTo>
                  <a:lnTo>
                    <a:pt x="22" y="84"/>
                  </a:lnTo>
                  <a:lnTo>
                    <a:pt x="30" y="88"/>
                  </a:lnTo>
                  <a:lnTo>
                    <a:pt x="37" y="90"/>
                  </a:lnTo>
                  <a:lnTo>
                    <a:pt x="47" y="92"/>
                  </a:lnTo>
                  <a:lnTo>
                    <a:pt x="55" y="90"/>
                  </a:lnTo>
                  <a:lnTo>
                    <a:pt x="65" y="88"/>
                  </a:lnTo>
                  <a:lnTo>
                    <a:pt x="70" y="84"/>
                  </a:lnTo>
                  <a:lnTo>
                    <a:pt x="78" y="78"/>
                  </a:lnTo>
                  <a:lnTo>
                    <a:pt x="84" y="73"/>
                  </a:lnTo>
                  <a:lnTo>
                    <a:pt x="88" y="65"/>
                  </a:lnTo>
                  <a:lnTo>
                    <a:pt x="90" y="57"/>
                  </a:lnTo>
                  <a:lnTo>
                    <a:pt x="92" y="47"/>
                  </a:lnTo>
                  <a:lnTo>
                    <a:pt x="94" y="47"/>
                  </a:lnTo>
                  <a:close/>
                </a:path>
              </a:pathLst>
            </a:custGeom>
            <a:solidFill>
              <a:srgbClr val="87E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6" name="Freeform 103"/>
            <p:cNvSpPr>
              <a:spLocks/>
            </p:cNvSpPr>
            <p:nvPr/>
          </p:nvSpPr>
          <p:spPr bwMode="auto">
            <a:xfrm>
              <a:off x="4966" y="3143"/>
              <a:ext cx="44" cy="45"/>
            </a:xfrm>
            <a:custGeom>
              <a:avLst/>
              <a:gdLst>
                <a:gd name="T0" fmla="*/ 0 w 90"/>
                <a:gd name="T1" fmla="*/ 1 h 90"/>
                <a:gd name="T2" fmla="*/ 0 w 90"/>
                <a:gd name="T3" fmla="*/ 1 h 90"/>
                <a:gd name="T4" fmla="*/ 0 w 90"/>
                <a:gd name="T5" fmla="*/ 1 h 90"/>
                <a:gd name="T6" fmla="*/ 0 w 90"/>
                <a:gd name="T7" fmla="*/ 1 h 90"/>
                <a:gd name="T8" fmla="*/ 0 w 90"/>
                <a:gd name="T9" fmla="*/ 1 h 90"/>
                <a:gd name="T10" fmla="*/ 0 w 90"/>
                <a:gd name="T11" fmla="*/ 1 h 90"/>
                <a:gd name="T12" fmla="*/ 0 w 90"/>
                <a:gd name="T13" fmla="*/ 1 h 90"/>
                <a:gd name="T14" fmla="*/ 0 w 90"/>
                <a:gd name="T15" fmla="*/ 1 h 90"/>
                <a:gd name="T16" fmla="*/ 0 w 90"/>
                <a:gd name="T17" fmla="*/ 1 h 90"/>
                <a:gd name="T18" fmla="*/ 0 w 90"/>
                <a:gd name="T19" fmla="*/ 1 h 90"/>
                <a:gd name="T20" fmla="*/ 0 w 90"/>
                <a:gd name="T21" fmla="*/ 1 h 90"/>
                <a:gd name="T22" fmla="*/ 0 w 90"/>
                <a:gd name="T23" fmla="*/ 1 h 90"/>
                <a:gd name="T24" fmla="*/ 0 w 90"/>
                <a:gd name="T25" fmla="*/ 1 h 90"/>
                <a:gd name="T26" fmla="*/ 0 w 90"/>
                <a:gd name="T27" fmla="*/ 1 h 90"/>
                <a:gd name="T28" fmla="*/ 0 w 90"/>
                <a:gd name="T29" fmla="*/ 1 h 90"/>
                <a:gd name="T30" fmla="*/ 0 w 90"/>
                <a:gd name="T31" fmla="*/ 1 h 90"/>
                <a:gd name="T32" fmla="*/ 0 w 90"/>
                <a:gd name="T33" fmla="*/ 1 h 90"/>
                <a:gd name="T34" fmla="*/ 0 w 90"/>
                <a:gd name="T35" fmla="*/ 1 h 90"/>
                <a:gd name="T36" fmla="*/ 0 w 90"/>
                <a:gd name="T37" fmla="*/ 1 h 90"/>
                <a:gd name="T38" fmla="*/ 0 w 90"/>
                <a:gd name="T39" fmla="*/ 1 h 90"/>
                <a:gd name="T40" fmla="*/ 0 w 90"/>
                <a:gd name="T41" fmla="*/ 1 h 90"/>
                <a:gd name="T42" fmla="*/ 0 w 90"/>
                <a:gd name="T43" fmla="*/ 1 h 90"/>
                <a:gd name="T44" fmla="*/ 0 w 90"/>
                <a:gd name="T45" fmla="*/ 1 h 90"/>
                <a:gd name="T46" fmla="*/ 0 w 90"/>
                <a:gd name="T47" fmla="*/ 1 h 90"/>
                <a:gd name="T48" fmla="*/ 0 w 90"/>
                <a:gd name="T49" fmla="*/ 1 h 90"/>
                <a:gd name="T50" fmla="*/ 0 w 90"/>
                <a:gd name="T51" fmla="*/ 1 h 90"/>
                <a:gd name="T52" fmla="*/ 0 w 90"/>
                <a:gd name="T53" fmla="*/ 1 h 90"/>
                <a:gd name="T54" fmla="*/ 0 w 90"/>
                <a:gd name="T55" fmla="*/ 1 h 90"/>
                <a:gd name="T56" fmla="*/ 0 w 90"/>
                <a:gd name="T57" fmla="*/ 1 h 90"/>
                <a:gd name="T58" fmla="*/ 0 w 90"/>
                <a:gd name="T59" fmla="*/ 1 h 90"/>
                <a:gd name="T60" fmla="*/ 0 w 90"/>
                <a:gd name="T61" fmla="*/ 1 h 90"/>
                <a:gd name="T62" fmla="*/ 0 w 90"/>
                <a:gd name="T63" fmla="*/ 1 h 90"/>
                <a:gd name="T64" fmla="*/ 0 w 90"/>
                <a:gd name="T65" fmla="*/ 1 h 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8" y="37"/>
                  </a:lnTo>
                  <a:lnTo>
                    <a:pt x="86" y="28"/>
                  </a:lnTo>
                  <a:lnTo>
                    <a:pt x="82" y="20"/>
                  </a:lnTo>
                  <a:lnTo>
                    <a:pt x="76" y="14"/>
                  </a:lnTo>
                  <a:lnTo>
                    <a:pt x="68" y="8"/>
                  </a:lnTo>
                  <a:lnTo>
                    <a:pt x="63" y="4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8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4" y="63"/>
                  </a:lnTo>
                  <a:lnTo>
                    <a:pt x="8" y="71"/>
                  </a:lnTo>
                  <a:lnTo>
                    <a:pt x="14" y="76"/>
                  </a:lnTo>
                  <a:lnTo>
                    <a:pt x="20" y="82"/>
                  </a:lnTo>
                  <a:lnTo>
                    <a:pt x="28" y="86"/>
                  </a:lnTo>
                  <a:lnTo>
                    <a:pt x="35" y="88"/>
                  </a:lnTo>
                  <a:lnTo>
                    <a:pt x="45" y="90"/>
                  </a:lnTo>
                  <a:lnTo>
                    <a:pt x="53" y="88"/>
                  </a:lnTo>
                  <a:lnTo>
                    <a:pt x="63" y="86"/>
                  </a:lnTo>
                  <a:lnTo>
                    <a:pt x="68" y="82"/>
                  </a:lnTo>
                  <a:lnTo>
                    <a:pt x="76" y="76"/>
                  </a:lnTo>
                  <a:lnTo>
                    <a:pt x="82" y="71"/>
                  </a:lnTo>
                  <a:lnTo>
                    <a:pt x="86" y="63"/>
                  </a:lnTo>
                  <a:lnTo>
                    <a:pt x="88" y="55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6" y="37"/>
                  </a:lnTo>
                  <a:lnTo>
                    <a:pt x="84" y="30"/>
                  </a:lnTo>
                  <a:lnTo>
                    <a:pt x="80" y="22"/>
                  </a:lnTo>
                  <a:lnTo>
                    <a:pt x="74" y="16"/>
                  </a:lnTo>
                  <a:lnTo>
                    <a:pt x="68" y="10"/>
                  </a:lnTo>
                  <a:lnTo>
                    <a:pt x="61" y="6"/>
                  </a:lnTo>
                  <a:lnTo>
                    <a:pt x="53" y="4"/>
                  </a:lnTo>
                  <a:lnTo>
                    <a:pt x="45" y="2"/>
                  </a:lnTo>
                  <a:lnTo>
                    <a:pt x="35" y="4"/>
                  </a:lnTo>
                  <a:lnTo>
                    <a:pt x="28" y="6"/>
                  </a:lnTo>
                  <a:lnTo>
                    <a:pt x="22" y="10"/>
                  </a:lnTo>
                  <a:lnTo>
                    <a:pt x="14" y="16"/>
                  </a:lnTo>
                  <a:lnTo>
                    <a:pt x="10" y="22"/>
                  </a:lnTo>
                  <a:lnTo>
                    <a:pt x="6" y="30"/>
                  </a:lnTo>
                  <a:lnTo>
                    <a:pt x="2" y="37"/>
                  </a:lnTo>
                  <a:lnTo>
                    <a:pt x="2" y="45"/>
                  </a:lnTo>
                  <a:lnTo>
                    <a:pt x="2" y="55"/>
                  </a:lnTo>
                  <a:lnTo>
                    <a:pt x="6" y="63"/>
                  </a:lnTo>
                  <a:lnTo>
                    <a:pt x="10" y="69"/>
                  </a:lnTo>
                  <a:lnTo>
                    <a:pt x="14" y="76"/>
                  </a:lnTo>
                  <a:lnTo>
                    <a:pt x="22" y="80"/>
                  </a:lnTo>
                  <a:lnTo>
                    <a:pt x="28" y="84"/>
                  </a:lnTo>
                  <a:lnTo>
                    <a:pt x="35" y="88"/>
                  </a:lnTo>
                  <a:lnTo>
                    <a:pt x="45" y="88"/>
                  </a:lnTo>
                  <a:lnTo>
                    <a:pt x="53" y="88"/>
                  </a:lnTo>
                  <a:lnTo>
                    <a:pt x="61" y="84"/>
                  </a:lnTo>
                  <a:lnTo>
                    <a:pt x="68" y="80"/>
                  </a:lnTo>
                  <a:lnTo>
                    <a:pt x="74" y="76"/>
                  </a:lnTo>
                  <a:lnTo>
                    <a:pt x="80" y="69"/>
                  </a:lnTo>
                  <a:lnTo>
                    <a:pt x="84" y="63"/>
                  </a:lnTo>
                  <a:lnTo>
                    <a:pt x="86" y="55"/>
                  </a:lnTo>
                  <a:lnTo>
                    <a:pt x="88" y="4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8C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7" name="Freeform 104"/>
            <p:cNvSpPr>
              <a:spLocks/>
            </p:cNvSpPr>
            <p:nvPr/>
          </p:nvSpPr>
          <p:spPr bwMode="auto">
            <a:xfrm>
              <a:off x="4967" y="3144"/>
              <a:ext cx="42" cy="43"/>
            </a:xfrm>
            <a:custGeom>
              <a:avLst/>
              <a:gdLst>
                <a:gd name="T0" fmla="*/ 0 w 86"/>
                <a:gd name="T1" fmla="*/ 1 h 86"/>
                <a:gd name="T2" fmla="*/ 0 w 86"/>
                <a:gd name="T3" fmla="*/ 1 h 86"/>
                <a:gd name="T4" fmla="*/ 0 w 86"/>
                <a:gd name="T5" fmla="*/ 1 h 86"/>
                <a:gd name="T6" fmla="*/ 0 w 86"/>
                <a:gd name="T7" fmla="*/ 1 h 86"/>
                <a:gd name="T8" fmla="*/ 0 w 86"/>
                <a:gd name="T9" fmla="*/ 1 h 86"/>
                <a:gd name="T10" fmla="*/ 0 w 86"/>
                <a:gd name="T11" fmla="*/ 1 h 86"/>
                <a:gd name="T12" fmla="*/ 0 w 86"/>
                <a:gd name="T13" fmla="*/ 1 h 86"/>
                <a:gd name="T14" fmla="*/ 0 w 86"/>
                <a:gd name="T15" fmla="*/ 1 h 86"/>
                <a:gd name="T16" fmla="*/ 0 w 86"/>
                <a:gd name="T17" fmla="*/ 1 h 86"/>
                <a:gd name="T18" fmla="*/ 0 w 86"/>
                <a:gd name="T19" fmla="*/ 1 h 86"/>
                <a:gd name="T20" fmla="*/ 0 w 86"/>
                <a:gd name="T21" fmla="*/ 1 h 86"/>
                <a:gd name="T22" fmla="*/ 0 w 86"/>
                <a:gd name="T23" fmla="*/ 1 h 86"/>
                <a:gd name="T24" fmla="*/ 0 w 86"/>
                <a:gd name="T25" fmla="*/ 1 h 86"/>
                <a:gd name="T26" fmla="*/ 0 w 86"/>
                <a:gd name="T27" fmla="*/ 1 h 86"/>
                <a:gd name="T28" fmla="*/ 0 w 86"/>
                <a:gd name="T29" fmla="*/ 1 h 86"/>
                <a:gd name="T30" fmla="*/ 0 w 86"/>
                <a:gd name="T31" fmla="*/ 1 h 86"/>
                <a:gd name="T32" fmla="*/ 0 w 86"/>
                <a:gd name="T33" fmla="*/ 1 h 86"/>
                <a:gd name="T34" fmla="*/ 0 w 86"/>
                <a:gd name="T35" fmla="*/ 1 h 86"/>
                <a:gd name="T36" fmla="*/ 0 w 86"/>
                <a:gd name="T37" fmla="*/ 1 h 86"/>
                <a:gd name="T38" fmla="*/ 0 w 86"/>
                <a:gd name="T39" fmla="*/ 1 h 86"/>
                <a:gd name="T40" fmla="*/ 0 w 86"/>
                <a:gd name="T41" fmla="*/ 1 h 86"/>
                <a:gd name="T42" fmla="*/ 0 w 86"/>
                <a:gd name="T43" fmla="*/ 1 h 86"/>
                <a:gd name="T44" fmla="*/ 0 w 86"/>
                <a:gd name="T45" fmla="*/ 1 h 86"/>
                <a:gd name="T46" fmla="*/ 0 w 86"/>
                <a:gd name="T47" fmla="*/ 1 h 86"/>
                <a:gd name="T48" fmla="*/ 0 w 86"/>
                <a:gd name="T49" fmla="*/ 1 h 86"/>
                <a:gd name="T50" fmla="*/ 0 w 86"/>
                <a:gd name="T51" fmla="*/ 1 h 86"/>
                <a:gd name="T52" fmla="*/ 0 w 86"/>
                <a:gd name="T53" fmla="*/ 1 h 86"/>
                <a:gd name="T54" fmla="*/ 0 w 86"/>
                <a:gd name="T55" fmla="*/ 1 h 86"/>
                <a:gd name="T56" fmla="*/ 0 w 86"/>
                <a:gd name="T57" fmla="*/ 1 h 86"/>
                <a:gd name="T58" fmla="*/ 0 w 86"/>
                <a:gd name="T59" fmla="*/ 1 h 86"/>
                <a:gd name="T60" fmla="*/ 0 w 86"/>
                <a:gd name="T61" fmla="*/ 1 h 86"/>
                <a:gd name="T62" fmla="*/ 0 w 86"/>
                <a:gd name="T63" fmla="*/ 1 h 86"/>
                <a:gd name="T64" fmla="*/ 0 w 86"/>
                <a:gd name="T65" fmla="*/ 1 h 8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6" h="86">
                  <a:moveTo>
                    <a:pt x="86" y="43"/>
                  </a:moveTo>
                  <a:lnTo>
                    <a:pt x="84" y="35"/>
                  </a:lnTo>
                  <a:lnTo>
                    <a:pt x="82" y="28"/>
                  </a:lnTo>
                  <a:lnTo>
                    <a:pt x="78" y="20"/>
                  </a:lnTo>
                  <a:lnTo>
                    <a:pt x="72" y="14"/>
                  </a:lnTo>
                  <a:lnTo>
                    <a:pt x="66" y="8"/>
                  </a:lnTo>
                  <a:lnTo>
                    <a:pt x="59" y="4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0" y="35"/>
                  </a:lnTo>
                  <a:lnTo>
                    <a:pt x="0" y="43"/>
                  </a:lnTo>
                  <a:lnTo>
                    <a:pt x="0" y="53"/>
                  </a:lnTo>
                  <a:lnTo>
                    <a:pt x="4" y="61"/>
                  </a:lnTo>
                  <a:lnTo>
                    <a:pt x="8" y="67"/>
                  </a:lnTo>
                  <a:lnTo>
                    <a:pt x="12" y="74"/>
                  </a:lnTo>
                  <a:lnTo>
                    <a:pt x="20" y="78"/>
                  </a:lnTo>
                  <a:lnTo>
                    <a:pt x="26" y="82"/>
                  </a:lnTo>
                  <a:lnTo>
                    <a:pt x="33" y="86"/>
                  </a:lnTo>
                  <a:lnTo>
                    <a:pt x="43" y="86"/>
                  </a:lnTo>
                  <a:lnTo>
                    <a:pt x="51" y="86"/>
                  </a:lnTo>
                  <a:lnTo>
                    <a:pt x="59" y="82"/>
                  </a:lnTo>
                  <a:lnTo>
                    <a:pt x="66" y="78"/>
                  </a:lnTo>
                  <a:lnTo>
                    <a:pt x="72" y="74"/>
                  </a:lnTo>
                  <a:lnTo>
                    <a:pt x="78" y="67"/>
                  </a:lnTo>
                  <a:lnTo>
                    <a:pt x="82" y="61"/>
                  </a:lnTo>
                  <a:lnTo>
                    <a:pt x="84" y="53"/>
                  </a:lnTo>
                  <a:lnTo>
                    <a:pt x="86" y="43"/>
                  </a:lnTo>
                  <a:lnTo>
                    <a:pt x="84" y="43"/>
                  </a:lnTo>
                  <a:lnTo>
                    <a:pt x="82" y="35"/>
                  </a:lnTo>
                  <a:lnTo>
                    <a:pt x="80" y="28"/>
                  </a:lnTo>
                  <a:lnTo>
                    <a:pt x="76" y="22"/>
                  </a:lnTo>
                  <a:lnTo>
                    <a:pt x="70" y="14"/>
                  </a:lnTo>
                  <a:lnTo>
                    <a:pt x="65" y="10"/>
                  </a:lnTo>
                  <a:lnTo>
                    <a:pt x="59" y="6"/>
                  </a:lnTo>
                  <a:lnTo>
                    <a:pt x="51" y="4"/>
                  </a:lnTo>
                  <a:lnTo>
                    <a:pt x="43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0" y="10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6" y="28"/>
                  </a:lnTo>
                  <a:lnTo>
                    <a:pt x="2" y="35"/>
                  </a:lnTo>
                  <a:lnTo>
                    <a:pt x="2" y="43"/>
                  </a:lnTo>
                  <a:lnTo>
                    <a:pt x="2" y="51"/>
                  </a:lnTo>
                  <a:lnTo>
                    <a:pt x="6" y="59"/>
                  </a:lnTo>
                  <a:lnTo>
                    <a:pt x="8" y="67"/>
                  </a:lnTo>
                  <a:lnTo>
                    <a:pt x="14" y="72"/>
                  </a:lnTo>
                  <a:lnTo>
                    <a:pt x="20" y="76"/>
                  </a:lnTo>
                  <a:lnTo>
                    <a:pt x="27" y="80"/>
                  </a:lnTo>
                  <a:lnTo>
                    <a:pt x="35" y="84"/>
                  </a:lnTo>
                  <a:lnTo>
                    <a:pt x="43" y="84"/>
                  </a:lnTo>
                  <a:lnTo>
                    <a:pt x="51" y="84"/>
                  </a:lnTo>
                  <a:lnTo>
                    <a:pt x="59" y="80"/>
                  </a:lnTo>
                  <a:lnTo>
                    <a:pt x="65" y="76"/>
                  </a:lnTo>
                  <a:lnTo>
                    <a:pt x="70" y="72"/>
                  </a:lnTo>
                  <a:lnTo>
                    <a:pt x="76" y="67"/>
                  </a:lnTo>
                  <a:lnTo>
                    <a:pt x="80" y="59"/>
                  </a:lnTo>
                  <a:lnTo>
                    <a:pt x="82" y="51"/>
                  </a:lnTo>
                  <a:lnTo>
                    <a:pt x="84" y="43"/>
                  </a:lnTo>
                  <a:lnTo>
                    <a:pt x="86" y="43"/>
                  </a:lnTo>
                  <a:close/>
                </a:path>
              </a:pathLst>
            </a:custGeom>
            <a:solidFill>
              <a:srgbClr val="91E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8" name="Freeform 105"/>
            <p:cNvSpPr>
              <a:spLocks/>
            </p:cNvSpPr>
            <p:nvPr/>
          </p:nvSpPr>
          <p:spPr bwMode="auto">
            <a:xfrm>
              <a:off x="4968" y="3145"/>
              <a:ext cx="41" cy="41"/>
            </a:xfrm>
            <a:custGeom>
              <a:avLst/>
              <a:gdLst>
                <a:gd name="T0" fmla="*/ 1 w 82"/>
                <a:gd name="T1" fmla="*/ 1 h 82"/>
                <a:gd name="T2" fmla="*/ 1 w 82"/>
                <a:gd name="T3" fmla="*/ 1 h 82"/>
                <a:gd name="T4" fmla="*/ 1 w 82"/>
                <a:gd name="T5" fmla="*/ 1 h 82"/>
                <a:gd name="T6" fmla="*/ 1 w 82"/>
                <a:gd name="T7" fmla="*/ 1 h 82"/>
                <a:gd name="T8" fmla="*/ 1 w 82"/>
                <a:gd name="T9" fmla="*/ 1 h 82"/>
                <a:gd name="T10" fmla="*/ 1 w 82"/>
                <a:gd name="T11" fmla="*/ 1 h 82"/>
                <a:gd name="T12" fmla="*/ 1 w 82"/>
                <a:gd name="T13" fmla="*/ 1 h 82"/>
                <a:gd name="T14" fmla="*/ 0 w 82"/>
                <a:gd name="T15" fmla="*/ 1 h 82"/>
                <a:gd name="T16" fmla="*/ 0 w 82"/>
                <a:gd name="T17" fmla="*/ 1 h 82"/>
                <a:gd name="T18" fmla="*/ 1 w 82"/>
                <a:gd name="T19" fmla="*/ 1 h 82"/>
                <a:gd name="T20" fmla="*/ 1 w 82"/>
                <a:gd name="T21" fmla="*/ 1 h 82"/>
                <a:gd name="T22" fmla="*/ 1 w 82"/>
                <a:gd name="T23" fmla="*/ 1 h 82"/>
                <a:gd name="T24" fmla="*/ 1 w 82"/>
                <a:gd name="T25" fmla="*/ 1 h 82"/>
                <a:gd name="T26" fmla="*/ 1 w 82"/>
                <a:gd name="T27" fmla="*/ 1 h 82"/>
                <a:gd name="T28" fmla="*/ 1 w 82"/>
                <a:gd name="T29" fmla="*/ 1 h 82"/>
                <a:gd name="T30" fmla="*/ 1 w 82"/>
                <a:gd name="T31" fmla="*/ 1 h 82"/>
                <a:gd name="T32" fmla="*/ 1 w 82"/>
                <a:gd name="T33" fmla="*/ 1 h 82"/>
                <a:gd name="T34" fmla="*/ 1 w 82"/>
                <a:gd name="T35" fmla="*/ 1 h 82"/>
                <a:gd name="T36" fmla="*/ 1 w 82"/>
                <a:gd name="T37" fmla="*/ 1 h 82"/>
                <a:gd name="T38" fmla="*/ 1 w 82"/>
                <a:gd name="T39" fmla="*/ 1 h 82"/>
                <a:gd name="T40" fmla="*/ 1 w 82"/>
                <a:gd name="T41" fmla="*/ 1 h 82"/>
                <a:gd name="T42" fmla="*/ 1 w 82"/>
                <a:gd name="T43" fmla="*/ 1 h 82"/>
                <a:gd name="T44" fmla="*/ 1 w 82"/>
                <a:gd name="T45" fmla="*/ 1 h 82"/>
                <a:gd name="T46" fmla="*/ 1 w 82"/>
                <a:gd name="T47" fmla="*/ 1 h 82"/>
                <a:gd name="T48" fmla="*/ 1 w 82"/>
                <a:gd name="T49" fmla="*/ 1 h 82"/>
                <a:gd name="T50" fmla="*/ 1 w 82"/>
                <a:gd name="T51" fmla="*/ 1 h 82"/>
                <a:gd name="T52" fmla="*/ 1 w 82"/>
                <a:gd name="T53" fmla="*/ 1 h 82"/>
                <a:gd name="T54" fmla="*/ 1 w 82"/>
                <a:gd name="T55" fmla="*/ 1 h 82"/>
                <a:gd name="T56" fmla="*/ 1 w 82"/>
                <a:gd name="T57" fmla="*/ 1 h 82"/>
                <a:gd name="T58" fmla="*/ 1 w 82"/>
                <a:gd name="T59" fmla="*/ 1 h 82"/>
                <a:gd name="T60" fmla="*/ 1 w 82"/>
                <a:gd name="T61" fmla="*/ 1 h 82"/>
                <a:gd name="T62" fmla="*/ 1 w 82"/>
                <a:gd name="T63" fmla="*/ 1 h 82"/>
                <a:gd name="T64" fmla="*/ 1 w 82"/>
                <a:gd name="T65" fmla="*/ 1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" h="82">
                  <a:moveTo>
                    <a:pt x="82" y="41"/>
                  </a:moveTo>
                  <a:lnTo>
                    <a:pt x="80" y="33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68" y="12"/>
                  </a:lnTo>
                  <a:lnTo>
                    <a:pt x="63" y="8"/>
                  </a:lnTo>
                  <a:lnTo>
                    <a:pt x="57" y="4"/>
                  </a:lnTo>
                  <a:lnTo>
                    <a:pt x="49" y="2"/>
                  </a:lnTo>
                  <a:lnTo>
                    <a:pt x="41" y="0"/>
                  </a:lnTo>
                  <a:lnTo>
                    <a:pt x="33" y="2"/>
                  </a:lnTo>
                  <a:lnTo>
                    <a:pt x="25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20"/>
                  </a:lnTo>
                  <a:lnTo>
                    <a:pt x="4" y="26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4" y="57"/>
                  </a:lnTo>
                  <a:lnTo>
                    <a:pt x="6" y="65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5" y="78"/>
                  </a:lnTo>
                  <a:lnTo>
                    <a:pt x="33" y="82"/>
                  </a:lnTo>
                  <a:lnTo>
                    <a:pt x="41" y="82"/>
                  </a:lnTo>
                  <a:lnTo>
                    <a:pt x="49" y="82"/>
                  </a:lnTo>
                  <a:lnTo>
                    <a:pt x="57" y="78"/>
                  </a:lnTo>
                  <a:lnTo>
                    <a:pt x="63" y="74"/>
                  </a:lnTo>
                  <a:lnTo>
                    <a:pt x="68" y="70"/>
                  </a:lnTo>
                  <a:lnTo>
                    <a:pt x="74" y="65"/>
                  </a:lnTo>
                  <a:lnTo>
                    <a:pt x="78" y="57"/>
                  </a:lnTo>
                  <a:lnTo>
                    <a:pt x="80" y="49"/>
                  </a:lnTo>
                  <a:lnTo>
                    <a:pt x="82" y="41"/>
                  </a:lnTo>
                  <a:lnTo>
                    <a:pt x="80" y="41"/>
                  </a:lnTo>
                  <a:lnTo>
                    <a:pt x="78" y="33"/>
                  </a:lnTo>
                  <a:lnTo>
                    <a:pt x="76" y="26"/>
                  </a:lnTo>
                  <a:lnTo>
                    <a:pt x="72" y="20"/>
                  </a:lnTo>
                  <a:lnTo>
                    <a:pt x="68" y="14"/>
                  </a:lnTo>
                  <a:lnTo>
                    <a:pt x="63" y="10"/>
                  </a:lnTo>
                  <a:lnTo>
                    <a:pt x="55" y="6"/>
                  </a:lnTo>
                  <a:lnTo>
                    <a:pt x="49" y="4"/>
                  </a:lnTo>
                  <a:lnTo>
                    <a:pt x="41" y="2"/>
                  </a:lnTo>
                  <a:lnTo>
                    <a:pt x="33" y="4"/>
                  </a:lnTo>
                  <a:lnTo>
                    <a:pt x="25" y="6"/>
                  </a:lnTo>
                  <a:lnTo>
                    <a:pt x="20" y="10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3"/>
                  </a:lnTo>
                  <a:lnTo>
                    <a:pt x="2" y="41"/>
                  </a:lnTo>
                  <a:lnTo>
                    <a:pt x="2" y="49"/>
                  </a:lnTo>
                  <a:lnTo>
                    <a:pt x="4" y="57"/>
                  </a:lnTo>
                  <a:lnTo>
                    <a:pt x="8" y="63"/>
                  </a:lnTo>
                  <a:lnTo>
                    <a:pt x="14" y="68"/>
                  </a:lnTo>
                  <a:lnTo>
                    <a:pt x="20" y="74"/>
                  </a:lnTo>
                  <a:lnTo>
                    <a:pt x="25" y="76"/>
                  </a:lnTo>
                  <a:lnTo>
                    <a:pt x="33" y="80"/>
                  </a:lnTo>
                  <a:lnTo>
                    <a:pt x="41" y="80"/>
                  </a:lnTo>
                  <a:lnTo>
                    <a:pt x="49" y="80"/>
                  </a:lnTo>
                  <a:lnTo>
                    <a:pt x="55" y="76"/>
                  </a:lnTo>
                  <a:lnTo>
                    <a:pt x="63" y="74"/>
                  </a:lnTo>
                  <a:lnTo>
                    <a:pt x="68" y="68"/>
                  </a:lnTo>
                  <a:lnTo>
                    <a:pt x="72" y="63"/>
                  </a:lnTo>
                  <a:lnTo>
                    <a:pt x="76" y="57"/>
                  </a:lnTo>
                  <a:lnTo>
                    <a:pt x="78" y="49"/>
                  </a:lnTo>
                  <a:lnTo>
                    <a:pt x="80" y="41"/>
                  </a:lnTo>
                  <a:lnTo>
                    <a:pt x="82" y="41"/>
                  </a:lnTo>
                  <a:close/>
                </a:path>
              </a:pathLst>
            </a:custGeom>
            <a:solidFill>
              <a:srgbClr val="96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9" name="Freeform 106"/>
            <p:cNvSpPr>
              <a:spLocks/>
            </p:cNvSpPr>
            <p:nvPr/>
          </p:nvSpPr>
          <p:spPr bwMode="auto">
            <a:xfrm>
              <a:off x="4969" y="3146"/>
              <a:ext cx="39" cy="39"/>
            </a:xfrm>
            <a:custGeom>
              <a:avLst/>
              <a:gdLst>
                <a:gd name="T0" fmla="*/ 1 w 78"/>
                <a:gd name="T1" fmla="*/ 1 h 78"/>
                <a:gd name="T2" fmla="*/ 1 w 78"/>
                <a:gd name="T3" fmla="*/ 1 h 78"/>
                <a:gd name="T4" fmla="*/ 1 w 78"/>
                <a:gd name="T5" fmla="*/ 1 h 78"/>
                <a:gd name="T6" fmla="*/ 1 w 78"/>
                <a:gd name="T7" fmla="*/ 1 h 78"/>
                <a:gd name="T8" fmla="*/ 1 w 78"/>
                <a:gd name="T9" fmla="*/ 1 h 78"/>
                <a:gd name="T10" fmla="*/ 1 w 78"/>
                <a:gd name="T11" fmla="*/ 1 h 78"/>
                <a:gd name="T12" fmla="*/ 1 w 78"/>
                <a:gd name="T13" fmla="*/ 1 h 78"/>
                <a:gd name="T14" fmla="*/ 0 w 78"/>
                <a:gd name="T15" fmla="*/ 1 h 78"/>
                <a:gd name="T16" fmla="*/ 0 w 78"/>
                <a:gd name="T17" fmla="*/ 1 h 78"/>
                <a:gd name="T18" fmla="*/ 1 w 78"/>
                <a:gd name="T19" fmla="*/ 1 h 78"/>
                <a:gd name="T20" fmla="*/ 1 w 78"/>
                <a:gd name="T21" fmla="*/ 1 h 78"/>
                <a:gd name="T22" fmla="*/ 1 w 78"/>
                <a:gd name="T23" fmla="*/ 1 h 78"/>
                <a:gd name="T24" fmla="*/ 1 w 78"/>
                <a:gd name="T25" fmla="*/ 1 h 78"/>
                <a:gd name="T26" fmla="*/ 1 w 78"/>
                <a:gd name="T27" fmla="*/ 1 h 78"/>
                <a:gd name="T28" fmla="*/ 1 w 78"/>
                <a:gd name="T29" fmla="*/ 1 h 78"/>
                <a:gd name="T30" fmla="*/ 1 w 78"/>
                <a:gd name="T31" fmla="*/ 1 h 78"/>
                <a:gd name="T32" fmla="*/ 1 w 78"/>
                <a:gd name="T33" fmla="*/ 1 h 78"/>
                <a:gd name="T34" fmla="*/ 1 w 78"/>
                <a:gd name="T35" fmla="*/ 1 h 78"/>
                <a:gd name="T36" fmla="*/ 1 w 78"/>
                <a:gd name="T37" fmla="*/ 1 h 78"/>
                <a:gd name="T38" fmla="*/ 1 w 78"/>
                <a:gd name="T39" fmla="*/ 1 h 78"/>
                <a:gd name="T40" fmla="*/ 1 w 78"/>
                <a:gd name="T41" fmla="*/ 1 h 78"/>
                <a:gd name="T42" fmla="*/ 1 w 78"/>
                <a:gd name="T43" fmla="*/ 1 h 78"/>
                <a:gd name="T44" fmla="*/ 1 w 78"/>
                <a:gd name="T45" fmla="*/ 1 h 78"/>
                <a:gd name="T46" fmla="*/ 1 w 78"/>
                <a:gd name="T47" fmla="*/ 1 h 78"/>
                <a:gd name="T48" fmla="*/ 1 w 78"/>
                <a:gd name="T49" fmla="*/ 1 h 78"/>
                <a:gd name="T50" fmla="*/ 1 w 78"/>
                <a:gd name="T51" fmla="*/ 1 h 78"/>
                <a:gd name="T52" fmla="*/ 1 w 78"/>
                <a:gd name="T53" fmla="*/ 1 h 78"/>
                <a:gd name="T54" fmla="*/ 1 w 78"/>
                <a:gd name="T55" fmla="*/ 1 h 78"/>
                <a:gd name="T56" fmla="*/ 1 w 78"/>
                <a:gd name="T57" fmla="*/ 1 h 78"/>
                <a:gd name="T58" fmla="*/ 1 w 78"/>
                <a:gd name="T59" fmla="*/ 1 h 78"/>
                <a:gd name="T60" fmla="*/ 1 w 78"/>
                <a:gd name="T61" fmla="*/ 1 h 78"/>
                <a:gd name="T62" fmla="*/ 1 w 78"/>
                <a:gd name="T63" fmla="*/ 1 h 78"/>
                <a:gd name="T64" fmla="*/ 1 w 78"/>
                <a:gd name="T65" fmla="*/ 1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8" h="78">
                  <a:moveTo>
                    <a:pt x="78" y="39"/>
                  </a:moveTo>
                  <a:lnTo>
                    <a:pt x="76" y="31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1" y="8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39" y="0"/>
                  </a:lnTo>
                  <a:lnTo>
                    <a:pt x="31" y="2"/>
                  </a:lnTo>
                  <a:lnTo>
                    <a:pt x="23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1"/>
                  </a:lnTo>
                  <a:lnTo>
                    <a:pt x="0" y="39"/>
                  </a:lnTo>
                  <a:lnTo>
                    <a:pt x="0" y="47"/>
                  </a:lnTo>
                  <a:lnTo>
                    <a:pt x="2" y="55"/>
                  </a:lnTo>
                  <a:lnTo>
                    <a:pt x="6" y="61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3" y="74"/>
                  </a:lnTo>
                  <a:lnTo>
                    <a:pt x="31" y="78"/>
                  </a:lnTo>
                  <a:lnTo>
                    <a:pt x="39" y="78"/>
                  </a:lnTo>
                  <a:lnTo>
                    <a:pt x="47" y="78"/>
                  </a:lnTo>
                  <a:lnTo>
                    <a:pt x="53" y="74"/>
                  </a:lnTo>
                  <a:lnTo>
                    <a:pt x="61" y="72"/>
                  </a:lnTo>
                  <a:lnTo>
                    <a:pt x="66" y="66"/>
                  </a:lnTo>
                  <a:lnTo>
                    <a:pt x="70" y="61"/>
                  </a:lnTo>
                  <a:lnTo>
                    <a:pt x="74" y="55"/>
                  </a:lnTo>
                  <a:lnTo>
                    <a:pt x="76" y="47"/>
                  </a:lnTo>
                  <a:lnTo>
                    <a:pt x="78" y="39"/>
                  </a:lnTo>
                  <a:lnTo>
                    <a:pt x="76" y="39"/>
                  </a:lnTo>
                  <a:lnTo>
                    <a:pt x="74" y="31"/>
                  </a:lnTo>
                  <a:lnTo>
                    <a:pt x="72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59" y="10"/>
                  </a:lnTo>
                  <a:lnTo>
                    <a:pt x="53" y="6"/>
                  </a:lnTo>
                  <a:lnTo>
                    <a:pt x="47" y="4"/>
                  </a:lnTo>
                  <a:lnTo>
                    <a:pt x="39" y="2"/>
                  </a:lnTo>
                  <a:lnTo>
                    <a:pt x="31" y="4"/>
                  </a:lnTo>
                  <a:lnTo>
                    <a:pt x="23" y="6"/>
                  </a:lnTo>
                  <a:lnTo>
                    <a:pt x="18" y="10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1"/>
                  </a:lnTo>
                  <a:lnTo>
                    <a:pt x="2" y="39"/>
                  </a:lnTo>
                  <a:lnTo>
                    <a:pt x="2" y="47"/>
                  </a:lnTo>
                  <a:lnTo>
                    <a:pt x="4" y="53"/>
                  </a:lnTo>
                  <a:lnTo>
                    <a:pt x="8" y="61"/>
                  </a:lnTo>
                  <a:lnTo>
                    <a:pt x="12" y="65"/>
                  </a:lnTo>
                  <a:lnTo>
                    <a:pt x="18" y="70"/>
                  </a:lnTo>
                  <a:lnTo>
                    <a:pt x="23" y="74"/>
                  </a:lnTo>
                  <a:lnTo>
                    <a:pt x="31" y="76"/>
                  </a:lnTo>
                  <a:lnTo>
                    <a:pt x="39" y="76"/>
                  </a:lnTo>
                  <a:lnTo>
                    <a:pt x="47" y="76"/>
                  </a:lnTo>
                  <a:lnTo>
                    <a:pt x="53" y="74"/>
                  </a:lnTo>
                  <a:lnTo>
                    <a:pt x="59" y="70"/>
                  </a:lnTo>
                  <a:lnTo>
                    <a:pt x="64" y="65"/>
                  </a:lnTo>
                  <a:lnTo>
                    <a:pt x="68" y="61"/>
                  </a:lnTo>
                  <a:lnTo>
                    <a:pt x="72" y="53"/>
                  </a:lnTo>
                  <a:lnTo>
                    <a:pt x="74" y="47"/>
                  </a:lnTo>
                  <a:lnTo>
                    <a:pt x="76" y="39"/>
                  </a:lnTo>
                  <a:lnTo>
                    <a:pt x="78" y="39"/>
                  </a:lnTo>
                  <a:close/>
                </a:path>
              </a:pathLst>
            </a:custGeom>
            <a:solidFill>
              <a:srgbClr val="9C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0" name="Freeform 107"/>
            <p:cNvSpPr>
              <a:spLocks/>
            </p:cNvSpPr>
            <p:nvPr/>
          </p:nvSpPr>
          <p:spPr bwMode="auto">
            <a:xfrm>
              <a:off x="4970" y="3147"/>
              <a:ext cx="37" cy="37"/>
            </a:xfrm>
            <a:custGeom>
              <a:avLst/>
              <a:gdLst>
                <a:gd name="T0" fmla="*/ 1 w 74"/>
                <a:gd name="T1" fmla="*/ 1 h 74"/>
                <a:gd name="T2" fmla="*/ 1 w 74"/>
                <a:gd name="T3" fmla="*/ 1 h 74"/>
                <a:gd name="T4" fmla="*/ 1 w 74"/>
                <a:gd name="T5" fmla="*/ 1 h 74"/>
                <a:gd name="T6" fmla="*/ 1 w 74"/>
                <a:gd name="T7" fmla="*/ 1 h 74"/>
                <a:gd name="T8" fmla="*/ 1 w 74"/>
                <a:gd name="T9" fmla="*/ 1 h 74"/>
                <a:gd name="T10" fmla="*/ 1 w 74"/>
                <a:gd name="T11" fmla="*/ 1 h 74"/>
                <a:gd name="T12" fmla="*/ 1 w 74"/>
                <a:gd name="T13" fmla="*/ 1 h 74"/>
                <a:gd name="T14" fmla="*/ 0 w 74"/>
                <a:gd name="T15" fmla="*/ 1 h 74"/>
                <a:gd name="T16" fmla="*/ 0 w 74"/>
                <a:gd name="T17" fmla="*/ 1 h 74"/>
                <a:gd name="T18" fmla="*/ 1 w 74"/>
                <a:gd name="T19" fmla="*/ 1 h 74"/>
                <a:gd name="T20" fmla="*/ 1 w 74"/>
                <a:gd name="T21" fmla="*/ 1 h 74"/>
                <a:gd name="T22" fmla="*/ 1 w 74"/>
                <a:gd name="T23" fmla="*/ 1 h 74"/>
                <a:gd name="T24" fmla="*/ 1 w 74"/>
                <a:gd name="T25" fmla="*/ 1 h 74"/>
                <a:gd name="T26" fmla="*/ 1 w 74"/>
                <a:gd name="T27" fmla="*/ 1 h 74"/>
                <a:gd name="T28" fmla="*/ 1 w 74"/>
                <a:gd name="T29" fmla="*/ 1 h 74"/>
                <a:gd name="T30" fmla="*/ 1 w 74"/>
                <a:gd name="T31" fmla="*/ 1 h 74"/>
                <a:gd name="T32" fmla="*/ 1 w 74"/>
                <a:gd name="T33" fmla="*/ 1 h 74"/>
                <a:gd name="T34" fmla="*/ 1 w 74"/>
                <a:gd name="T35" fmla="*/ 1 h 74"/>
                <a:gd name="T36" fmla="*/ 1 w 74"/>
                <a:gd name="T37" fmla="*/ 1 h 74"/>
                <a:gd name="T38" fmla="*/ 1 w 74"/>
                <a:gd name="T39" fmla="*/ 1 h 74"/>
                <a:gd name="T40" fmla="*/ 1 w 74"/>
                <a:gd name="T41" fmla="*/ 1 h 74"/>
                <a:gd name="T42" fmla="*/ 1 w 74"/>
                <a:gd name="T43" fmla="*/ 1 h 74"/>
                <a:gd name="T44" fmla="*/ 1 w 74"/>
                <a:gd name="T45" fmla="*/ 1 h 74"/>
                <a:gd name="T46" fmla="*/ 1 w 74"/>
                <a:gd name="T47" fmla="*/ 1 h 74"/>
                <a:gd name="T48" fmla="*/ 1 w 74"/>
                <a:gd name="T49" fmla="*/ 1 h 74"/>
                <a:gd name="T50" fmla="*/ 1 w 74"/>
                <a:gd name="T51" fmla="*/ 1 h 74"/>
                <a:gd name="T52" fmla="*/ 1 w 74"/>
                <a:gd name="T53" fmla="*/ 1 h 74"/>
                <a:gd name="T54" fmla="*/ 1 w 74"/>
                <a:gd name="T55" fmla="*/ 1 h 74"/>
                <a:gd name="T56" fmla="*/ 1 w 74"/>
                <a:gd name="T57" fmla="*/ 1 h 74"/>
                <a:gd name="T58" fmla="*/ 1 w 74"/>
                <a:gd name="T59" fmla="*/ 1 h 74"/>
                <a:gd name="T60" fmla="*/ 1 w 74"/>
                <a:gd name="T61" fmla="*/ 1 h 74"/>
                <a:gd name="T62" fmla="*/ 1 w 74"/>
                <a:gd name="T63" fmla="*/ 1 h 74"/>
                <a:gd name="T64" fmla="*/ 1 w 74"/>
                <a:gd name="T65" fmla="*/ 1 h 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2" y="29"/>
                  </a:lnTo>
                  <a:lnTo>
                    <a:pt x="70" y="24"/>
                  </a:lnTo>
                  <a:lnTo>
                    <a:pt x="66" y="18"/>
                  </a:lnTo>
                  <a:lnTo>
                    <a:pt x="62" y="12"/>
                  </a:lnTo>
                  <a:lnTo>
                    <a:pt x="57" y="8"/>
                  </a:lnTo>
                  <a:lnTo>
                    <a:pt x="51" y="4"/>
                  </a:lnTo>
                  <a:lnTo>
                    <a:pt x="45" y="2"/>
                  </a:lnTo>
                  <a:lnTo>
                    <a:pt x="37" y="0"/>
                  </a:lnTo>
                  <a:lnTo>
                    <a:pt x="29" y="2"/>
                  </a:lnTo>
                  <a:lnTo>
                    <a:pt x="21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2" y="51"/>
                  </a:lnTo>
                  <a:lnTo>
                    <a:pt x="6" y="59"/>
                  </a:lnTo>
                  <a:lnTo>
                    <a:pt x="10" y="63"/>
                  </a:lnTo>
                  <a:lnTo>
                    <a:pt x="16" y="68"/>
                  </a:lnTo>
                  <a:lnTo>
                    <a:pt x="21" y="72"/>
                  </a:lnTo>
                  <a:lnTo>
                    <a:pt x="29" y="74"/>
                  </a:lnTo>
                  <a:lnTo>
                    <a:pt x="37" y="74"/>
                  </a:lnTo>
                  <a:lnTo>
                    <a:pt x="45" y="74"/>
                  </a:lnTo>
                  <a:lnTo>
                    <a:pt x="51" y="72"/>
                  </a:lnTo>
                  <a:lnTo>
                    <a:pt x="57" y="68"/>
                  </a:lnTo>
                  <a:lnTo>
                    <a:pt x="62" y="63"/>
                  </a:lnTo>
                  <a:lnTo>
                    <a:pt x="66" y="59"/>
                  </a:lnTo>
                  <a:lnTo>
                    <a:pt x="70" y="51"/>
                  </a:lnTo>
                  <a:lnTo>
                    <a:pt x="72" y="45"/>
                  </a:lnTo>
                  <a:lnTo>
                    <a:pt x="74" y="37"/>
                  </a:lnTo>
                  <a:lnTo>
                    <a:pt x="72" y="37"/>
                  </a:lnTo>
                  <a:lnTo>
                    <a:pt x="70" y="31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0" y="14"/>
                  </a:lnTo>
                  <a:lnTo>
                    <a:pt x="57" y="8"/>
                  </a:lnTo>
                  <a:lnTo>
                    <a:pt x="51" y="6"/>
                  </a:lnTo>
                  <a:lnTo>
                    <a:pt x="43" y="4"/>
                  </a:lnTo>
                  <a:lnTo>
                    <a:pt x="37" y="2"/>
                  </a:lnTo>
                  <a:lnTo>
                    <a:pt x="29" y="4"/>
                  </a:lnTo>
                  <a:lnTo>
                    <a:pt x="23" y="6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1"/>
                  </a:lnTo>
                  <a:lnTo>
                    <a:pt x="2" y="37"/>
                  </a:lnTo>
                  <a:lnTo>
                    <a:pt x="2" y="45"/>
                  </a:lnTo>
                  <a:lnTo>
                    <a:pt x="4" y="51"/>
                  </a:lnTo>
                  <a:lnTo>
                    <a:pt x="8" y="57"/>
                  </a:lnTo>
                  <a:lnTo>
                    <a:pt x="12" y="63"/>
                  </a:lnTo>
                  <a:lnTo>
                    <a:pt x="18" y="66"/>
                  </a:lnTo>
                  <a:lnTo>
                    <a:pt x="23" y="70"/>
                  </a:lnTo>
                  <a:lnTo>
                    <a:pt x="29" y="72"/>
                  </a:lnTo>
                  <a:lnTo>
                    <a:pt x="37" y="72"/>
                  </a:lnTo>
                  <a:lnTo>
                    <a:pt x="43" y="72"/>
                  </a:lnTo>
                  <a:lnTo>
                    <a:pt x="51" y="70"/>
                  </a:lnTo>
                  <a:lnTo>
                    <a:pt x="57" y="66"/>
                  </a:lnTo>
                  <a:lnTo>
                    <a:pt x="60" y="63"/>
                  </a:lnTo>
                  <a:lnTo>
                    <a:pt x="66" y="57"/>
                  </a:lnTo>
                  <a:lnTo>
                    <a:pt x="68" y="51"/>
                  </a:lnTo>
                  <a:lnTo>
                    <a:pt x="70" y="45"/>
                  </a:lnTo>
                  <a:lnTo>
                    <a:pt x="72" y="3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A1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1" name="Freeform 108"/>
            <p:cNvSpPr>
              <a:spLocks/>
            </p:cNvSpPr>
            <p:nvPr/>
          </p:nvSpPr>
          <p:spPr bwMode="auto">
            <a:xfrm>
              <a:off x="4970" y="3148"/>
              <a:ext cx="36" cy="35"/>
            </a:xfrm>
            <a:custGeom>
              <a:avLst/>
              <a:gdLst>
                <a:gd name="T0" fmla="*/ 1 w 70"/>
                <a:gd name="T1" fmla="*/ 1 h 70"/>
                <a:gd name="T2" fmla="*/ 1 w 70"/>
                <a:gd name="T3" fmla="*/ 1 h 70"/>
                <a:gd name="T4" fmla="*/ 1 w 70"/>
                <a:gd name="T5" fmla="*/ 1 h 70"/>
                <a:gd name="T6" fmla="*/ 1 w 70"/>
                <a:gd name="T7" fmla="*/ 1 h 70"/>
                <a:gd name="T8" fmla="*/ 1 w 70"/>
                <a:gd name="T9" fmla="*/ 1 h 70"/>
                <a:gd name="T10" fmla="*/ 1 w 70"/>
                <a:gd name="T11" fmla="*/ 1 h 70"/>
                <a:gd name="T12" fmla="*/ 1 w 70"/>
                <a:gd name="T13" fmla="*/ 1 h 70"/>
                <a:gd name="T14" fmla="*/ 0 w 70"/>
                <a:gd name="T15" fmla="*/ 1 h 70"/>
                <a:gd name="T16" fmla="*/ 0 w 70"/>
                <a:gd name="T17" fmla="*/ 1 h 70"/>
                <a:gd name="T18" fmla="*/ 1 w 70"/>
                <a:gd name="T19" fmla="*/ 1 h 70"/>
                <a:gd name="T20" fmla="*/ 1 w 70"/>
                <a:gd name="T21" fmla="*/ 1 h 70"/>
                <a:gd name="T22" fmla="*/ 1 w 70"/>
                <a:gd name="T23" fmla="*/ 1 h 70"/>
                <a:gd name="T24" fmla="*/ 1 w 70"/>
                <a:gd name="T25" fmla="*/ 1 h 70"/>
                <a:gd name="T26" fmla="*/ 1 w 70"/>
                <a:gd name="T27" fmla="*/ 1 h 70"/>
                <a:gd name="T28" fmla="*/ 1 w 70"/>
                <a:gd name="T29" fmla="*/ 1 h 70"/>
                <a:gd name="T30" fmla="*/ 1 w 70"/>
                <a:gd name="T31" fmla="*/ 1 h 70"/>
                <a:gd name="T32" fmla="*/ 1 w 70"/>
                <a:gd name="T33" fmla="*/ 1 h 70"/>
                <a:gd name="T34" fmla="*/ 1 w 70"/>
                <a:gd name="T35" fmla="*/ 1 h 70"/>
                <a:gd name="T36" fmla="*/ 1 w 70"/>
                <a:gd name="T37" fmla="*/ 1 h 70"/>
                <a:gd name="T38" fmla="*/ 1 w 70"/>
                <a:gd name="T39" fmla="*/ 1 h 70"/>
                <a:gd name="T40" fmla="*/ 1 w 70"/>
                <a:gd name="T41" fmla="*/ 1 h 70"/>
                <a:gd name="T42" fmla="*/ 1 w 70"/>
                <a:gd name="T43" fmla="*/ 1 h 70"/>
                <a:gd name="T44" fmla="*/ 1 w 70"/>
                <a:gd name="T45" fmla="*/ 1 h 70"/>
                <a:gd name="T46" fmla="*/ 1 w 70"/>
                <a:gd name="T47" fmla="*/ 1 h 70"/>
                <a:gd name="T48" fmla="*/ 1 w 70"/>
                <a:gd name="T49" fmla="*/ 1 h 70"/>
                <a:gd name="T50" fmla="*/ 1 w 70"/>
                <a:gd name="T51" fmla="*/ 1 h 70"/>
                <a:gd name="T52" fmla="*/ 1 w 70"/>
                <a:gd name="T53" fmla="*/ 1 h 70"/>
                <a:gd name="T54" fmla="*/ 1 w 70"/>
                <a:gd name="T55" fmla="*/ 1 h 70"/>
                <a:gd name="T56" fmla="*/ 1 w 70"/>
                <a:gd name="T57" fmla="*/ 1 h 70"/>
                <a:gd name="T58" fmla="*/ 1 w 70"/>
                <a:gd name="T59" fmla="*/ 1 h 70"/>
                <a:gd name="T60" fmla="*/ 1 w 70"/>
                <a:gd name="T61" fmla="*/ 1 h 70"/>
                <a:gd name="T62" fmla="*/ 1 w 70"/>
                <a:gd name="T63" fmla="*/ 1 h 70"/>
                <a:gd name="T64" fmla="*/ 1 w 70"/>
                <a:gd name="T65" fmla="*/ 1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0" h="70">
                  <a:moveTo>
                    <a:pt x="70" y="35"/>
                  </a:moveTo>
                  <a:lnTo>
                    <a:pt x="68" y="29"/>
                  </a:lnTo>
                  <a:lnTo>
                    <a:pt x="66" y="22"/>
                  </a:lnTo>
                  <a:lnTo>
                    <a:pt x="64" y="16"/>
                  </a:lnTo>
                  <a:lnTo>
                    <a:pt x="58" y="12"/>
                  </a:lnTo>
                  <a:lnTo>
                    <a:pt x="55" y="6"/>
                  </a:lnTo>
                  <a:lnTo>
                    <a:pt x="49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27" y="2"/>
                  </a:lnTo>
                  <a:lnTo>
                    <a:pt x="21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3"/>
                  </a:lnTo>
                  <a:lnTo>
                    <a:pt x="2" y="49"/>
                  </a:lnTo>
                  <a:lnTo>
                    <a:pt x="6" y="55"/>
                  </a:lnTo>
                  <a:lnTo>
                    <a:pt x="10" y="61"/>
                  </a:lnTo>
                  <a:lnTo>
                    <a:pt x="16" y="64"/>
                  </a:lnTo>
                  <a:lnTo>
                    <a:pt x="21" y="68"/>
                  </a:lnTo>
                  <a:lnTo>
                    <a:pt x="27" y="70"/>
                  </a:lnTo>
                  <a:lnTo>
                    <a:pt x="35" y="70"/>
                  </a:lnTo>
                  <a:lnTo>
                    <a:pt x="41" y="70"/>
                  </a:lnTo>
                  <a:lnTo>
                    <a:pt x="49" y="68"/>
                  </a:lnTo>
                  <a:lnTo>
                    <a:pt x="55" y="64"/>
                  </a:lnTo>
                  <a:lnTo>
                    <a:pt x="58" y="61"/>
                  </a:lnTo>
                  <a:lnTo>
                    <a:pt x="64" y="55"/>
                  </a:lnTo>
                  <a:lnTo>
                    <a:pt x="66" y="49"/>
                  </a:lnTo>
                  <a:lnTo>
                    <a:pt x="68" y="43"/>
                  </a:lnTo>
                  <a:lnTo>
                    <a:pt x="70" y="35"/>
                  </a:lnTo>
                  <a:lnTo>
                    <a:pt x="68" y="35"/>
                  </a:lnTo>
                  <a:lnTo>
                    <a:pt x="66" y="29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58" y="12"/>
                  </a:lnTo>
                  <a:lnTo>
                    <a:pt x="53" y="8"/>
                  </a:lnTo>
                  <a:lnTo>
                    <a:pt x="47" y="6"/>
                  </a:lnTo>
                  <a:lnTo>
                    <a:pt x="41" y="4"/>
                  </a:lnTo>
                  <a:lnTo>
                    <a:pt x="35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3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8" y="55"/>
                  </a:lnTo>
                  <a:lnTo>
                    <a:pt x="12" y="59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7" y="66"/>
                  </a:lnTo>
                  <a:lnTo>
                    <a:pt x="53" y="62"/>
                  </a:lnTo>
                  <a:lnTo>
                    <a:pt x="58" y="59"/>
                  </a:lnTo>
                  <a:lnTo>
                    <a:pt x="62" y="55"/>
                  </a:lnTo>
                  <a:lnTo>
                    <a:pt x="64" y="49"/>
                  </a:lnTo>
                  <a:lnTo>
                    <a:pt x="66" y="43"/>
                  </a:lnTo>
                  <a:lnTo>
                    <a:pt x="68" y="35"/>
                  </a:lnTo>
                  <a:lnTo>
                    <a:pt x="70" y="35"/>
                  </a:lnTo>
                  <a:close/>
                </a:path>
              </a:pathLst>
            </a:custGeom>
            <a:solidFill>
              <a:srgbClr val="A6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2" name="Freeform 109"/>
            <p:cNvSpPr>
              <a:spLocks/>
            </p:cNvSpPr>
            <p:nvPr/>
          </p:nvSpPr>
          <p:spPr bwMode="auto">
            <a:xfrm>
              <a:off x="4971" y="3149"/>
              <a:ext cx="34" cy="33"/>
            </a:xfrm>
            <a:custGeom>
              <a:avLst/>
              <a:gdLst>
                <a:gd name="T0" fmla="*/ 1 w 66"/>
                <a:gd name="T1" fmla="*/ 1 h 66"/>
                <a:gd name="T2" fmla="*/ 1 w 66"/>
                <a:gd name="T3" fmla="*/ 1 h 66"/>
                <a:gd name="T4" fmla="*/ 1 w 66"/>
                <a:gd name="T5" fmla="*/ 1 h 66"/>
                <a:gd name="T6" fmla="*/ 1 w 66"/>
                <a:gd name="T7" fmla="*/ 1 h 66"/>
                <a:gd name="T8" fmla="*/ 1 w 66"/>
                <a:gd name="T9" fmla="*/ 1 h 66"/>
                <a:gd name="T10" fmla="*/ 1 w 66"/>
                <a:gd name="T11" fmla="*/ 1 h 66"/>
                <a:gd name="T12" fmla="*/ 1 w 66"/>
                <a:gd name="T13" fmla="*/ 1 h 66"/>
                <a:gd name="T14" fmla="*/ 0 w 66"/>
                <a:gd name="T15" fmla="*/ 1 h 66"/>
                <a:gd name="T16" fmla="*/ 0 w 66"/>
                <a:gd name="T17" fmla="*/ 1 h 66"/>
                <a:gd name="T18" fmla="*/ 1 w 66"/>
                <a:gd name="T19" fmla="*/ 1 h 66"/>
                <a:gd name="T20" fmla="*/ 1 w 66"/>
                <a:gd name="T21" fmla="*/ 1 h 66"/>
                <a:gd name="T22" fmla="*/ 1 w 66"/>
                <a:gd name="T23" fmla="*/ 1 h 66"/>
                <a:gd name="T24" fmla="*/ 1 w 66"/>
                <a:gd name="T25" fmla="*/ 1 h 66"/>
                <a:gd name="T26" fmla="*/ 1 w 66"/>
                <a:gd name="T27" fmla="*/ 1 h 66"/>
                <a:gd name="T28" fmla="*/ 1 w 66"/>
                <a:gd name="T29" fmla="*/ 1 h 66"/>
                <a:gd name="T30" fmla="*/ 1 w 66"/>
                <a:gd name="T31" fmla="*/ 1 h 66"/>
                <a:gd name="T32" fmla="*/ 1 w 66"/>
                <a:gd name="T33" fmla="*/ 1 h 66"/>
                <a:gd name="T34" fmla="*/ 1 w 66"/>
                <a:gd name="T35" fmla="*/ 1 h 66"/>
                <a:gd name="T36" fmla="*/ 1 w 66"/>
                <a:gd name="T37" fmla="*/ 1 h 66"/>
                <a:gd name="T38" fmla="*/ 1 w 66"/>
                <a:gd name="T39" fmla="*/ 1 h 66"/>
                <a:gd name="T40" fmla="*/ 1 w 66"/>
                <a:gd name="T41" fmla="*/ 1 h 66"/>
                <a:gd name="T42" fmla="*/ 1 w 66"/>
                <a:gd name="T43" fmla="*/ 1 h 66"/>
                <a:gd name="T44" fmla="*/ 1 w 66"/>
                <a:gd name="T45" fmla="*/ 1 h 66"/>
                <a:gd name="T46" fmla="*/ 1 w 66"/>
                <a:gd name="T47" fmla="*/ 1 h 66"/>
                <a:gd name="T48" fmla="*/ 1 w 66"/>
                <a:gd name="T49" fmla="*/ 1 h 66"/>
                <a:gd name="T50" fmla="*/ 1 w 66"/>
                <a:gd name="T51" fmla="*/ 1 h 66"/>
                <a:gd name="T52" fmla="*/ 1 w 66"/>
                <a:gd name="T53" fmla="*/ 1 h 66"/>
                <a:gd name="T54" fmla="*/ 1 w 66"/>
                <a:gd name="T55" fmla="*/ 1 h 66"/>
                <a:gd name="T56" fmla="*/ 1 w 66"/>
                <a:gd name="T57" fmla="*/ 1 h 66"/>
                <a:gd name="T58" fmla="*/ 1 w 66"/>
                <a:gd name="T59" fmla="*/ 1 h 66"/>
                <a:gd name="T60" fmla="*/ 1 w 66"/>
                <a:gd name="T61" fmla="*/ 1 h 66"/>
                <a:gd name="T62" fmla="*/ 1 w 66"/>
                <a:gd name="T63" fmla="*/ 1 h 66"/>
                <a:gd name="T64" fmla="*/ 1 w 66"/>
                <a:gd name="T65" fmla="*/ 1 h 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lnTo>
                    <a:pt x="64" y="27"/>
                  </a:lnTo>
                  <a:lnTo>
                    <a:pt x="62" y="21"/>
                  </a:lnTo>
                  <a:lnTo>
                    <a:pt x="60" y="16"/>
                  </a:lnTo>
                  <a:lnTo>
                    <a:pt x="56" y="10"/>
                  </a:lnTo>
                  <a:lnTo>
                    <a:pt x="51" y="6"/>
                  </a:lnTo>
                  <a:lnTo>
                    <a:pt x="45" y="4"/>
                  </a:lnTo>
                  <a:lnTo>
                    <a:pt x="39" y="2"/>
                  </a:lnTo>
                  <a:lnTo>
                    <a:pt x="33" y="0"/>
                  </a:lnTo>
                  <a:lnTo>
                    <a:pt x="25" y="2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2" y="47"/>
                  </a:lnTo>
                  <a:lnTo>
                    <a:pt x="6" y="53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9" y="64"/>
                  </a:lnTo>
                  <a:lnTo>
                    <a:pt x="25" y="66"/>
                  </a:lnTo>
                  <a:lnTo>
                    <a:pt x="33" y="66"/>
                  </a:lnTo>
                  <a:lnTo>
                    <a:pt x="39" y="66"/>
                  </a:lnTo>
                  <a:lnTo>
                    <a:pt x="45" y="64"/>
                  </a:lnTo>
                  <a:lnTo>
                    <a:pt x="51" y="60"/>
                  </a:lnTo>
                  <a:lnTo>
                    <a:pt x="56" y="57"/>
                  </a:lnTo>
                  <a:lnTo>
                    <a:pt x="60" y="53"/>
                  </a:lnTo>
                  <a:lnTo>
                    <a:pt x="62" y="47"/>
                  </a:lnTo>
                  <a:lnTo>
                    <a:pt x="64" y="41"/>
                  </a:lnTo>
                  <a:lnTo>
                    <a:pt x="66" y="33"/>
                  </a:lnTo>
                  <a:lnTo>
                    <a:pt x="64" y="33"/>
                  </a:lnTo>
                  <a:lnTo>
                    <a:pt x="62" y="27"/>
                  </a:lnTo>
                  <a:lnTo>
                    <a:pt x="60" y="21"/>
                  </a:lnTo>
                  <a:lnTo>
                    <a:pt x="58" y="16"/>
                  </a:lnTo>
                  <a:lnTo>
                    <a:pt x="55" y="12"/>
                  </a:lnTo>
                  <a:lnTo>
                    <a:pt x="51" y="8"/>
                  </a:lnTo>
                  <a:lnTo>
                    <a:pt x="45" y="6"/>
                  </a:lnTo>
                  <a:lnTo>
                    <a:pt x="39" y="4"/>
                  </a:lnTo>
                  <a:lnTo>
                    <a:pt x="33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1"/>
                  </a:lnTo>
                  <a:lnTo>
                    <a:pt x="2" y="27"/>
                  </a:lnTo>
                  <a:lnTo>
                    <a:pt x="2" y="33"/>
                  </a:lnTo>
                  <a:lnTo>
                    <a:pt x="2" y="39"/>
                  </a:lnTo>
                  <a:lnTo>
                    <a:pt x="4" y="45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6" y="59"/>
                  </a:lnTo>
                  <a:lnTo>
                    <a:pt x="21" y="62"/>
                  </a:lnTo>
                  <a:lnTo>
                    <a:pt x="27" y="64"/>
                  </a:lnTo>
                  <a:lnTo>
                    <a:pt x="33" y="64"/>
                  </a:lnTo>
                  <a:lnTo>
                    <a:pt x="39" y="64"/>
                  </a:lnTo>
                  <a:lnTo>
                    <a:pt x="45" y="62"/>
                  </a:lnTo>
                  <a:lnTo>
                    <a:pt x="51" y="59"/>
                  </a:lnTo>
                  <a:lnTo>
                    <a:pt x="55" y="55"/>
                  </a:lnTo>
                  <a:lnTo>
                    <a:pt x="58" y="51"/>
                  </a:lnTo>
                  <a:lnTo>
                    <a:pt x="60" y="45"/>
                  </a:lnTo>
                  <a:lnTo>
                    <a:pt x="62" y="39"/>
                  </a:lnTo>
                  <a:lnTo>
                    <a:pt x="64" y="33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AB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3" name="Freeform 110"/>
            <p:cNvSpPr>
              <a:spLocks/>
            </p:cNvSpPr>
            <p:nvPr/>
          </p:nvSpPr>
          <p:spPr bwMode="auto">
            <a:xfrm>
              <a:off x="4972" y="3150"/>
              <a:ext cx="32" cy="31"/>
            </a:xfrm>
            <a:custGeom>
              <a:avLst/>
              <a:gdLst>
                <a:gd name="T0" fmla="*/ 1 w 62"/>
                <a:gd name="T1" fmla="*/ 1 h 62"/>
                <a:gd name="T2" fmla="*/ 1 w 62"/>
                <a:gd name="T3" fmla="*/ 1 h 62"/>
                <a:gd name="T4" fmla="*/ 1 w 62"/>
                <a:gd name="T5" fmla="*/ 1 h 62"/>
                <a:gd name="T6" fmla="*/ 1 w 62"/>
                <a:gd name="T7" fmla="*/ 1 h 62"/>
                <a:gd name="T8" fmla="*/ 1 w 62"/>
                <a:gd name="T9" fmla="*/ 1 h 62"/>
                <a:gd name="T10" fmla="*/ 1 w 62"/>
                <a:gd name="T11" fmla="*/ 1 h 62"/>
                <a:gd name="T12" fmla="*/ 1 w 62"/>
                <a:gd name="T13" fmla="*/ 1 h 62"/>
                <a:gd name="T14" fmla="*/ 0 w 62"/>
                <a:gd name="T15" fmla="*/ 1 h 62"/>
                <a:gd name="T16" fmla="*/ 0 w 62"/>
                <a:gd name="T17" fmla="*/ 1 h 62"/>
                <a:gd name="T18" fmla="*/ 1 w 62"/>
                <a:gd name="T19" fmla="*/ 1 h 62"/>
                <a:gd name="T20" fmla="*/ 1 w 62"/>
                <a:gd name="T21" fmla="*/ 1 h 62"/>
                <a:gd name="T22" fmla="*/ 1 w 62"/>
                <a:gd name="T23" fmla="*/ 1 h 62"/>
                <a:gd name="T24" fmla="*/ 1 w 62"/>
                <a:gd name="T25" fmla="*/ 1 h 62"/>
                <a:gd name="T26" fmla="*/ 1 w 62"/>
                <a:gd name="T27" fmla="*/ 1 h 62"/>
                <a:gd name="T28" fmla="*/ 1 w 62"/>
                <a:gd name="T29" fmla="*/ 1 h 62"/>
                <a:gd name="T30" fmla="*/ 1 w 62"/>
                <a:gd name="T31" fmla="*/ 1 h 62"/>
                <a:gd name="T32" fmla="*/ 1 w 62"/>
                <a:gd name="T33" fmla="*/ 1 h 62"/>
                <a:gd name="T34" fmla="*/ 1 w 62"/>
                <a:gd name="T35" fmla="*/ 1 h 62"/>
                <a:gd name="T36" fmla="*/ 1 w 62"/>
                <a:gd name="T37" fmla="*/ 1 h 62"/>
                <a:gd name="T38" fmla="*/ 1 w 62"/>
                <a:gd name="T39" fmla="*/ 1 h 62"/>
                <a:gd name="T40" fmla="*/ 1 w 62"/>
                <a:gd name="T41" fmla="*/ 1 h 62"/>
                <a:gd name="T42" fmla="*/ 1 w 62"/>
                <a:gd name="T43" fmla="*/ 1 h 62"/>
                <a:gd name="T44" fmla="*/ 1 w 62"/>
                <a:gd name="T45" fmla="*/ 1 h 62"/>
                <a:gd name="T46" fmla="*/ 1 w 62"/>
                <a:gd name="T47" fmla="*/ 1 h 62"/>
                <a:gd name="T48" fmla="*/ 1 w 62"/>
                <a:gd name="T49" fmla="*/ 1 h 62"/>
                <a:gd name="T50" fmla="*/ 1 w 62"/>
                <a:gd name="T51" fmla="*/ 1 h 62"/>
                <a:gd name="T52" fmla="*/ 1 w 62"/>
                <a:gd name="T53" fmla="*/ 1 h 62"/>
                <a:gd name="T54" fmla="*/ 1 w 62"/>
                <a:gd name="T55" fmla="*/ 1 h 62"/>
                <a:gd name="T56" fmla="*/ 1 w 62"/>
                <a:gd name="T57" fmla="*/ 1 h 62"/>
                <a:gd name="T58" fmla="*/ 1 w 62"/>
                <a:gd name="T59" fmla="*/ 1 h 62"/>
                <a:gd name="T60" fmla="*/ 1 w 62"/>
                <a:gd name="T61" fmla="*/ 1 h 62"/>
                <a:gd name="T62" fmla="*/ 1 w 62"/>
                <a:gd name="T63" fmla="*/ 1 h 62"/>
                <a:gd name="T64" fmla="*/ 1 w 62"/>
                <a:gd name="T65" fmla="*/ 1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62">
                  <a:moveTo>
                    <a:pt x="62" y="31"/>
                  </a:moveTo>
                  <a:lnTo>
                    <a:pt x="60" y="25"/>
                  </a:lnTo>
                  <a:lnTo>
                    <a:pt x="58" y="19"/>
                  </a:lnTo>
                  <a:lnTo>
                    <a:pt x="56" y="14"/>
                  </a:lnTo>
                  <a:lnTo>
                    <a:pt x="53" y="10"/>
                  </a:lnTo>
                  <a:lnTo>
                    <a:pt x="49" y="6"/>
                  </a:lnTo>
                  <a:lnTo>
                    <a:pt x="43" y="4"/>
                  </a:lnTo>
                  <a:lnTo>
                    <a:pt x="37" y="2"/>
                  </a:lnTo>
                  <a:lnTo>
                    <a:pt x="31" y="0"/>
                  </a:lnTo>
                  <a:lnTo>
                    <a:pt x="25" y="2"/>
                  </a:lnTo>
                  <a:lnTo>
                    <a:pt x="19" y="4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2" y="43"/>
                  </a:lnTo>
                  <a:lnTo>
                    <a:pt x="6" y="49"/>
                  </a:lnTo>
                  <a:lnTo>
                    <a:pt x="10" y="53"/>
                  </a:lnTo>
                  <a:lnTo>
                    <a:pt x="14" y="57"/>
                  </a:lnTo>
                  <a:lnTo>
                    <a:pt x="19" y="60"/>
                  </a:lnTo>
                  <a:lnTo>
                    <a:pt x="25" y="62"/>
                  </a:lnTo>
                  <a:lnTo>
                    <a:pt x="31" y="62"/>
                  </a:lnTo>
                  <a:lnTo>
                    <a:pt x="37" y="62"/>
                  </a:lnTo>
                  <a:lnTo>
                    <a:pt x="43" y="60"/>
                  </a:lnTo>
                  <a:lnTo>
                    <a:pt x="49" y="57"/>
                  </a:lnTo>
                  <a:lnTo>
                    <a:pt x="53" y="53"/>
                  </a:lnTo>
                  <a:lnTo>
                    <a:pt x="56" y="49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2" y="31"/>
                  </a:lnTo>
                  <a:lnTo>
                    <a:pt x="60" y="31"/>
                  </a:lnTo>
                  <a:lnTo>
                    <a:pt x="58" y="25"/>
                  </a:lnTo>
                  <a:lnTo>
                    <a:pt x="56" y="19"/>
                  </a:lnTo>
                  <a:lnTo>
                    <a:pt x="54" y="16"/>
                  </a:lnTo>
                  <a:lnTo>
                    <a:pt x="51" y="12"/>
                  </a:lnTo>
                  <a:lnTo>
                    <a:pt x="47" y="8"/>
                  </a:lnTo>
                  <a:lnTo>
                    <a:pt x="43" y="4"/>
                  </a:lnTo>
                  <a:lnTo>
                    <a:pt x="37" y="4"/>
                  </a:lnTo>
                  <a:lnTo>
                    <a:pt x="31" y="2"/>
                  </a:lnTo>
                  <a:lnTo>
                    <a:pt x="25" y="4"/>
                  </a:lnTo>
                  <a:lnTo>
                    <a:pt x="19" y="4"/>
                  </a:lnTo>
                  <a:lnTo>
                    <a:pt x="14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4" y="19"/>
                  </a:lnTo>
                  <a:lnTo>
                    <a:pt x="2" y="25"/>
                  </a:lnTo>
                  <a:lnTo>
                    <a:pt x="2" y="31"/>
                  </a:lnTo>
                  <a:lnTo>
                    <a:pt x="2" y="37"/>
                  </a:lnTo>
                  <a:lnTo>
                    <a:pt x="4" y="43"/>
                  </a:lnTo>
                  <a:lnTo>
                    <a:pt x="6" y="47"/>
                  </a:lnTo>
                  <a:lnTo>
                    <a:pt x="10" y="53"/>
                  </a:lnTo>
                  <a:lnTo>
                    <a:pt x="14" y="55"/>
                  </a:lnTo>
                  <a:lnTo>
                    <a:pt x="19" y="58"/>
                  </a:lnTo>
                  <a:lnTo>
                    <a:pt x="25" y="60"/>
                  </a:lnTo>
                  <a:lnTo>
                    <a:pt x="31" y="60"/>
                  </a:lnTo>
                  <a:lnTo>
                    <a:pt x="37" y="60"/>
                  </a:lnTo>
                  <a:lnTo>
                    <a:pt x="43" y="58"/>
                  </a:lnTo>
                  <a:lnTo>
                    <a:pt x="47" y="55"/>
                  </a:lnTo>
                  <a:lnTo>
                    <a:pt x="51" y="53"/>
                  </a:lnTo>
                  <a:lnTo>
                    <a:pt x="54" y="47"/>
                  </a:lnTo>
                  <a:lnTo>
                    <a:pt x="56" y="43"/>
                  </a:lnTo>
                  <a:lnTo>
                    <a:pt x="58" y="37"/>
                  </a:lnTo>
                  <a:lnTo>
                    <a:pt x="60" y="31"/>
                  </a:lnTo>
                  <a:lnTo>
                    <a:pt x="62" y="31"/>
                  </a:lnTo>
                  <a:close/>
                </a:path>
              </a:pathLst>
            </a:custGeom>
            <a:solidFill>
              <a:srgbClr val="B0E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4" name="Freeform 111"/>
            <p:cNvSpPr>
              <a:spLocks/>
            </p:cNvSpPr>
            <p:nvPr/>
          </p:nvSpPr>
          <p:spPr bwMode="auto">
            <a:xfrm>
              <a:off x="4973" y="3151"/>
              <a:ext cx="30" cy="29"/>
            </a:xfrm>
            <a:custGeom>
              <a:avLst/>
              <a:gdLst>
                <a:gd name="T0" fmla="*/ 1 w 58"/>
                <a:gd name="T1" fmla="*/ 1 h 58"/>
                <a:gd name="T2" fmla="*/ 1 w 58"/>
                <a:gd name="T3" fmla="*/ 1 h 58"/>
                <a:gd name="T4" fmla="*/ 1 w 58"/>
                <a:gd name="T5" fmla="*/ 1 h 58"/>
                <a:gd name="T6" fmla="*/ 1 w 58"/>
                <a:gd name="T7" fmla="*/ 1 h 58"/>
                <a:gd name="T8" fmla="*/ 1 w 58"/>
                <a:gd name="T9" fmla="*/ 1 h 58"/>
                <a:gd name="T10" fmla="*/ 1 w 58"/>
                <a:gd name="T11" fmla="*/ 1 h 58"/>
                <a:gd name="T12" fmla="*/ 1 w 58"/>
                <a:gd name="T13" fmla="*/ 1 h 58"/>
                <a:gd name="T14" fmla="*/ 0 w 58"/>
                <a:gd name="T15" fmla="*/ 1 h 58"/>
                <a:gd name="T16" fmla="*/ 0 w 58"/>
                <a:gd name="T17" fmla="*/ 1 h 58"/>
                <a:gd name="T18" fmla="*/ 1 w 58"/>
                <a:gd name="T19" fmla="*/ 1 h 58"/>
                <a:gd name="T20" fmla="*/ 1 w 58"/>
                <a:gd name="T21" fmla="*/ 1 h 58"/>
                <a:gd name="T22" fmla="*/ 1 w 58"/>
                <a:gd name="T23" fmla="*/ 1 h 58"/>
                <a:gd name="T24" fmla="*/ 1 w 58"/>
                <a:gd name="T25" fmla="*/ 1 h 58"/>
                <a:gd name="T26" fmla="*/ 1 w 58"/>
                <a:gd name="T27" fmla="*/ 1 h 58"/>
                <a:gd name="T28" fmla="*/ 1 w 58"/>
                <a:gd name="T29" fmla="*/ 1 h 58"/>
                <a:gd name="T30" fmla="*/ 1 w 58"/>
                <a:gd name="T31" fmla="*/ 1 h 58"/>
                <a:gd name="T32" fmla="*/ 1 w 58"/>
                <a:gd name="T33" fmla="*/ 1 h 58"/>
                <a:gd name="T34" fmla="*/ 1 w 58"/>
                <a:gd name="T35" fmla="*/ 1 h 58"/>
                <a:gd name="T36" fmla="*/ 1 w 58"/>
                <a:gd name="T37" fmla="*/ 1 h 58"/>
                <a:gd name="T38" fmla="*/ 1 w 58"/>
                <a:gd name="T39" fmla="*/ 1 h 58"/>
                <a:gd name="T40" fmla="*/ 1 w 58"/>
                <a:gd name="T41" fmla="*/ 1 h 58"/>
                <a:gd name="T42" fmla="*/ 1 w 58"/>
                <a:gd name="T43" fmla="*/ 1 h 58"/>
                <a:gd name="T44" fmla="*/ 1 w 58"/>
                <a:gd name="T45" fmla="*/ 1 h 58"/>
                <a:gd name="T46" fmla="*/ 1 w 58"/>
                <a:gd name="T47" fmla="*/ 1 h 58"/>
                <a:gd name="T48" fmla="*/ 1 w 58"/>
                <a:gd name="T49" fmla="*/ 1 h 58"/>
                <a:gd name="T50" fmla="*/ 1 w 58"/>
                <a:gd name="T51" fmla="*/ 1 h 58"/>
                <a:gd name="T52" fmla="*/ 1 w 58"/>
                <a:gd name="T53" fmla="*/ 1 h 58"/>
                <a:gd name="T54" fmla="*/ 1 w 58"/>
                <a:gd name="T55" fmla="*/ 1 h 58"/>
                <a:gd name="T56" fmla="*/ 1 w 58"/>
                <a:gd name="T57" fmla="*/ 1 h 58"/>
                <a:gd name="T58" fmla="*/ 1 w 58"/>
                <a:gd name="T59" fmla="*/ 1 h 58"/>
                <a:gd name="T60" fmla="*/ 1 w 58"/>
                <a:gd name="T61" fmla="*/ 1 h 58"/>
                <a:gd name="T62" fmla="*/ 1 w 58"/>
                <a:gd name="T63" fmla="*/ 1 h 58"/>
                <a:gd name="T64" fmla="*/ 1 w 58"/>
                <a:gd name="T65" fmla="*/ 1 h 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58">
                  <a:moveTo>
                    <a:pt x="58" y="29"/>
                  </a:moveTo>
                  <a:lnTo>
                    <a:pt x="56" y="23"/>
                  </a:lnTo>
                  <a:lnTo>
                    <a:pt x="54" y="17"/>
                  </a:lnTo>
                  <a:lnTo>
                    <a:pt x="52" y="14"/>
                  </a:lnTo>
                  <a:lnTo>
                    <a:pt x="49" y="10"/>
                  </a:lnTo>
                  <a:lnTo>
                    <a:pt x="45" y="6"/>
                  </a:lnTo>
                  <a:lnTo>
                    <a:pt x="41" y="2"/>
                  </a:lnTo>
                  <a:lnTo>
                    <a:pt x="35" y="2"/>
                  </a:lnTo>
                  <a:lnTo>
                    <a:pt x="29" y="0"/>
                  </a:lnTo>
                  <a:lnTo>
                    <a:pt x="23" y="2"/>
                  </a:lnTo>
                  <a:lnTo>
                    <a:pt x="17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4" y="45"/>
                  </a:lnTo>
                  <a:lnTo>
                    <a:pt x="8" y="51"/>
                  </a:lnTo>
                  <a:lnTo>
                    <a:pt x="12" y="53"/>
                  </a:lnTo>
                  <a:lnTo>
                    <a:pt x="17" y="56"/>
                  </a:lnTo>
                  <a:lnTo>
                    <a:pt x="23" y="58"/>
                  </a:lnTo>
                  <a:lnTo>
                    <a:pt x="29" y="58"/>
                  </a:lnTo>
                  <a:lnTo>
                    <a:pt x="35" y="58"/>
                  </a:lnTo>
                  <a:lnTo>
                    <a:pt x="41" y="56"/>
                  </a:lnTo>
                  <a:lnTo>
                    <a:pt x="45" y="53"/>
                  </a:lnTo>
                  <a:lnTo>
                    <a:pt x="49" y="51"/>
                  </a:lnTo>
                  <a:lnTo>
                    <a:pt x="52" y="45"/>
                  </a:lnTo>
                  <a:lnTo>
                    <a:pt x="54" y="41"/>
                  </a:lnTo>
                  <a:lnTo>
                    <a:pt x="56" y="35"/>
                  </a:lnTo>
                  <a:lnTo>
                    <a:pt x="58" y="29"/>
                  </a:lnTo>
                  <a:lnTo>
                    <a:pt x="56" y="29"/>
                  </a:lnTo>
                  <a:lnTo>
                    <a:pt x="54" y="23"/>
                  </a:lnTo>
                  <a:lnTo>
                    <a:pt x="54" y="19"/>
                  </a:lnTo>
                  <a:lnTo>
                    <a:pt x="51" y="14"/>
                  </a:lnTo>
                  <a:lnTo>
                    <a:pt x="49" y="10"/>
                  </a:lnTo>
                  <a:lnTo>
                    <a:pt x="43" y="8"/>
                  </a:lnTo>
                  <a:lnTo>
                    <a:pt x="39" y="4"/>
                  </a:lnTo>
                  <a:lnTo>
                    <a:pt x="35" y="4"/>
                  </a:lnTo>
                  <a:lnTo>
                    <a:pt x="29" y="2"/>
                  </a:lnTo>
                  <a:lnTo>
                    <a:pt x="23" y="4"/>
                  </a:lnTo>
                  <a:lnTo>
                    <a:pt x="17" y="4"/>
                  </a:lnTo>
                  <a:lnTo>
                    <a:pt x="13" y="8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9"/>
                  </a:lnTo>
                  <a:lnTo>
                    <a:pt x="2" y="23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4" y="41"/>
                  </a:lnTo>
                  <a:lnTo>
                    <a:pt x="6" y="45"/>
                  </a:lnTo>
                  <a:lnTo>
                    <a:pt x="10" y="49"/>
                  </a:lnTo>
                  <a:lnTo>
                    <a:pt x="13" y="53"/>
                  </a:lnTo>
                  <a:lnTo>
                    <a:pt x="17" y="55"/>
                  </a:lnTo>
                  <a:lnTo>
                    <a:pt x="23" y="56"/>
                  </a:lnTo>
                  <a:lnTo>
                    <a:pt x="29" y="56"/>
                  </a:lnTo>
                  <a:lnTo>
                    <a:pt x="35" y="56"/>
                  </a:lnTo>
                  <a:lnTo>
                    <a:pt x="39" y="55"/>
                  </a:lnTo>
                  <a:lnTo>
                    <a:pt x="43" y="53"/>
                  </a:lnTo>
                  <a:lnTo>
                    <a:pt x="49" y="49"/>
                  </a:lnTo>
                  <a:lnTo>
                    <a:pt x="51" y="45"/>
                  </a:lnTo>
                  <a:lnTo>
                    <a:pt x="54" y="41"/>
                  </a:lnTo>
                  <a:lnTo>
                    <a:pt x="54" y="35"/>
                  </a:lnTo>
                  <a:lnTo>
                    <a:pt x="56" y="29"/>
                  </a:lnTo>
                  <a:lnTo>
                    <a:pt x="58" y="29"/>
                  </a:lnTo>
                  <a:close/>
                </a:path>
              </a:pathLst>
            </a:custGeom>
            <a:solidFill>
              <a:srgbClr val="B6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5" name="Freeform 112"/>
            <p:cNvSpPr>
              <a:spLocks/>
            </p:cNvSpPr>
            <p:nvPr/>
          </p:nvSpPr>
          <p:spPr bwMode="auto">
            <a:xfrm>
              <a:off x="4974" y="3152"/>
              <a:ext cx="28" cy="27"/>
            </a:xfrm>
            <a:custGeom>
              <a:avLst/>
              <a:gdLst>
                <a:gd name="T0" fmla="*/ 1 w 54"/>
                <a:gd name="T1" fmla="*/ 1 h 54"/>
                <a:gd name="T2" fmla="*/ 1 w 54"/>
                <a:gd name="T3" fmla="*/ 1 h 54"/>
                <a:gd name="T4" fmla="*/ 1 w 54"/>
                <a:gd name="T5" fmla="*/ 1 h 54"/>
                <a:gd name="T6" fmla="*/ 1 w 54"/>
                <a:gd name="T7" fmla="*/ 1 h 54"/>
                <a:gd name="T8" fmla="*/ 1 w 54"/>
                <a:gd name="T9" fmla="*/ 1 h 54"/>
                <a:gd name="T10" fmla="*/ 1 w 54"/>
                <a:gd name="T11" fmla="*/ 1 h 54"/>
                <a:gd name="T12" fmla="*/ 1 w 54"/>
                <a:gd name="T13" fmla="*/ 1 h 54"/>
                <a:gd name="T14" fmla="*/ 0 w 54"/>
                <a:gd name="T15" fmla="*/ 1 h 54"/>
                <a:gd name="T16" fmla="*/ 0 w 54"/>
                <a:gd name="T17" fmla="*/ 1 h 54"/>
                <a:gd name="T18" fmla="*/ 1 w 54"/>
                <a:gd name="T19" fmla="*/ 1 h 54"/>
                <a:gd name="T20" fmla="*/ 1 w 54"/>
                <a:gd name="T21" fmla="*/ 1 h 54"/>
                <a:gd name="T22" fmla="*/ 1 w 54"/>
                <a:gd name="T23" fmla="*/ 1 h 54"/>
                <a:gd name="T24" fmla="*/ 1 w 54"/>
                <a:gd name="T25" fmla="*/ 1 h 54"/>
                <a:gd name="T26" fmla="*/ 1 w 54"/>
                <a:gd name="T27" fmla="*/ 1 h 54"/>
                <a:gd name="T28" fmla="*/ 1 w 54"/>
                <a:gd name="T29" fmla="*/ 1 h 54"/>
                <a:gd name="T30" fmla="*/ 1 w 54"/>
                <a:gd name="T31" fmla="*/ 1 h 54"/>
                <a:gd name="T32" fmla="*/ 1 w 54"/>
                <a:gd name="T33" fmla="*/ 1 h 54"/>
                <a:gd name="T34" fmla="*/ 1 w 54"/>
                <a:gd name="T35" fmla="*/ 1 h 54"/>
                <a:gd name="T36" fmla="*/ 1 w 54"/>
                <a:gd name="T37" fmla="*/ 1 h 54"/>
                <a:gd name="T38" fmla="*/ 1 w 54"/>
                <a:gd name="T39" fmla="*/ 1 h 54"/>
                <a:gd name="T40" fmla="*/ 1 w 54"/>
                <a:gd name="T41" fmla="*/ 1 h 54"/>
                <a:gd name="T42" fmla="*/ 1 w 54"/>
                <a:gd name="T43" fmla="*/ 1 h 54"/>
                <a:gd name="T44" fmla="*/ 1 w 54"/>
                <a:gd name="T45" fmla="*/ 1 h 54"/>
                <a:gd name="T46" fmla="*/ 1 w 54"/>
                <a:gd name="T47" fmla="*/ 1 h 54"/>
                <a:gd name="T48" fmla="*/ 1 w 54"/>
                <a:gd name="T49" fmla="*/ 1 h 54"/>
                <a:gd name="T50" fmla="*/ 1 w 54"/>
                <a:gd name="T51" fmla="*/ 1 h 54"/>
                <a:gd name="T52" fmla="*/ 1 w 54"/>
                <a:gd name="T53" fmla="*/ 1 h 54"/>
                <a:gd name="T54" fmla="*/ 1 w 54"/>
                <a:gd name="T55" fmla="*/ 1 h 54"/>
                <a:gd name="T56" fmla="*/ 1 w 54"/>
                <a:gd name="T57" fmla="*/ 1 h 54"/>
                <a:gd name="T58" fmla="*/ 1 w 54"/>
                <a:gd name="T59" fmla="*/ 1 h 54"/>
                <a:gd name="T60" fmla="*/ 1 w 54"/>
                <a:gd name="T61" fmla="*/ 1 h 54"/>
                <a:gd name="T62" fmla="*/ 1 w 54"/>
                <a:gd name="T63" fmla="*/ 1 h 54"/>
                <a:gd name="T64" fmla="*/ 1 w 54"/>
                <a:gd name="T65" fmla="*/ 1 h 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" h="54">
                  <a:moveTo>
                    <a:pt x="54" y="27"/>
                  </a:moveTo>
                  <a:lnTo>
                    <a:pt x="52" y="21"/>
                  </a:lnTo>
                  <a:lnTo>
                    <a:pt x="52" y="17"/>
                  </a:lnTo>
                  <a:lnTo>
                    <a:pt x="49" y="12"/>
                  </a:lnTo>
                  <a:lnTo>
                    <a:pt x="47" y="8"/>
                  </a:lnTo>
                  <a:lnTo>
                    <a:pt x="41" y="6"/>
                  </a:lnTo>
                  <a:lnTo>
                    <a:pt x="37" y="2"/>
                  </a:lnTo>
                  <a:lnTo>
                    <a:pt x="33" y="2"/>
                  </a:lnTo>
                  <a:lnTo>
                    <a:pt x="27" y="0"/>
                  </a:lnTo>
                  <a:lnTo>
                    <a:pt x="21" y="2"/>
                  </a:lnTo>
                  <a:lnTo>
                    <a:pt x="15" y="2"/>
                  </a:lnTo>
                  <a:lnTo>
                    <a:pt x="11" y="6"/>
                  </a:lnTo>
                  <a:lnTo>
                    <a:pt x="8" y="8"/>
                  </a:lnTo>
                  <a:lnTo>
                    <a:pt x="4" y="12"/>
                  </a:lnTo>
                  <a:lnTo>
                    <a:pt x="2" y="1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2" y="39"/>
                  </a:lnTo>
                  <a:lnTo>
                    <a:pt x="4" y="43"/>
                  </a:lnTo>
                  <a:lnTo>
                    <a:pt x="8" y="47"/>
                  </a:lnTo>
                  <a:lnTo>
                    <a:pt x="11" y="51"/>
                  </a:lnTo>
                  <a:lnTo>
                    <a:pt x="15" y="53"/>
                  </a:lnTo>
                  <a:lnTo>
                    <a:pt x="21" y="54"/>
                  </a:lnTo>
                  <a:lnTo>
                    <a:pt x="27" y="54"/>
                  </a:lnTo>
                  <a:lnTo>
                    <a:pt x="33" y="54"/>
                  </a:lnTo>
                  <a:lnTo>
                    <a:pt x="37" y="53"/>
                  </a:lnTo>
                  <a:lnTo>
                    <a:pt x="41" y="51"/>
                  </a:lnTo>
                  <a:lnTo>
                    <a:pt x="47" y="47"/>
                  </a:lnTo>
                  <a:lnTo>
                    <a:pt x="49" y="43"/>
                  </a:lnTo>
                  <a:lnTo>
                    <a:pt x="52" y="39"/>
                  </a:lnTo>
                  <a:lnTo>
                    <a:pt x="52" y="33"/>
                  </a:lnTo>
                  <a:lnTo>
                    <a:pt x="54" y="27"/>
                  </a:lnTo>
                  <a:lnTo>
                    <a:pt x="52" y="27"/>
                  </a:lnTo>
                  <a:lnTo>
                    <a:pt x="50" y="23"/>
                  </a:lnTo>
                  <a:lnTo>
                    <a:pt x="50" y="17"/>
                  </a:lnTo>
                  <a:lnTo>
                    <a:pt x="47" y="14"/>
                  </a:lnTo>
                  <a:lnTo>
                    <a:pt x="45" y="10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1" y="4"/>
                  </a:lnTo>
                  <a:lnTo>
                    <a:pt x="27" y="2"/>
                  </a:lnTo>
                  <a:lnTo>
                    <a:pt x="21" y="4"/>
                  </a:lnTo>
                  <a:lnTo>
                    <a:pt x="17" y="4"/>
                  </a:lnTo>
                  <a:lnTo>
                    <a:pt x="13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7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2" y="33"/>
                  </a:lnTo>
                  <a:lnTo>
                    <a:pt x="4" y="37"/>
                  </a:lnTo>
                  <a:lnTo>
                    <a:pt x="6" y="41"/>
                  </a:lnTo>
                  <a:lnTo>
                    <a:pt x="10" y="45"/>
                  </a:lnTo>
                  <a:lnTo>
                    <a:pt x="13" y="49"/>
                  </a:lnTo>
                  <a:lnTo>
                    <a:pt x="17" y="51"/>
                  </a:lnTo>
                  <a:lnTo>
                    <a:pt x="21" y="53"/>
                  </a:lnTo>
                  <a:lnTo>
                    <a:pt x="27" y="53"/>
                  </a:lnTo>
                  <a:lnTo>
                    <a:pt x="31" y="53"/>
                  </a:lnTo>
                  <a:lnTo>
                    <a:pt x="37" y="51"/>
                  </a:lnTo>
                  <a:lnTo>
                    <a:pt x="41" y="49"/>
                  </a:lnTo>
                  <a:lnTo>
                    <a:pt x="45" y="45"/>
                  </a:lnTo>
                  <a:lnTo>
                    <a:pt x="47" y="41"/>
                  </a:lnTo>
                  <a:lnTo>
                    <a:pt x="50" y="37"/>
                  </a:lnTo>
                  <a:lnTo>
                    <a:pt x="50" y="33"/>
                  </a:lnTo>
                  <a:lnTo>
                    <a:pt x="52" y="27"/>
                  </a:lnTo>
                  <a:lnTo>
                    <a:pt x="54" y="27"/>
                  </a:lnTo>
                  <a:close/>
                </a:path>
              </a:pathLst>
            </a:custGeom>
            <a:solidFill>
              <a:srgbClr val="BB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6" name="Freeform 113"/>
            <p:cNvSpPr>
              <a:spLocks/>
            </p:cNvSpPr>
            <p:nvPr/>
          </p:nvSpPr>
          <p:spPr bwMode="auto">
            <a:xfrm>
              <a:off x="4975" y="3153"/>
              <a:ext cx="26" cy="25"/>
            </a:xfrm>
            <a:custGeom>
              <a:avLst/>
              <a:gdLst>
                <a:gd name="T0" fmla="*/ 1 w 50"/>
                <a:gd name="T1" fmla="*/ 0 h 51"/>
                <a:gd name="T2" fmla="*/ 1 w 50"/>
                <a:gd name="T3" fmla="*/ 0 h 51"/>
                <a:gd name="T4" fmla="*/ 1 w 50"/>
                <a:gd name="T5" fmla="*/ 0 h 51"/>
                <a:gd name="T6" fmla="*/ 1 w 50"/>
                <a:gd name="T7" fmla="*/ 0 h 51"/>
                <a:gd name="T8" fmla="*/ 1 w 50"/>
                <a:gd name="T9" fmla="*/ 0 h 51"/>
                <a:gd name="T10" fmla="*/ 1 w 50"/>
                <a:gd name="T11" fmla="*/ 0 h 51"/>
                <a:gd name="T12" fmla="*/ 1 w 50"/>
                <a:gd name="T13" fmla="*/ 0 h 51"/>
                <a:gd name="T14" fmla="*/ 0 w 50"/>
                <a:gd name="T15" fmla="*/ 0 h 51"/>
                <a:gd name="T16" fmla="*/ 0 w 50"/>
                <a:gd name="T17" fmla="*/ 0 h 51"/>
                <a:gd name="T18" fmla="*/ 1 w 50"/>
                <a:gd name="T19" fmla="*/ 0 h 51"/>
                <a:gd name="T20" fmla="*/ 1 w 50"/>
                <a:gd name="T21" fmla="*/ 0 h 51"/>
                <a:gd name="T22" fmla="*/ 1 w 50"/>
                <a:gd name="T23" fmla="*/ 0 h 51"/>
                <a:gd name="T24" fmla="*/ 1 w 50"/>
                <a:gd name="T25" fmla="*/ 0 h 51"/>
                <a:gd name="T26" fmla="*/ 1 w 50"/>
                <a:gd name="T27" fmla="*/ 0 h 51"/>
                <a:gd name="T28" fmla="*/ 1 w 50"/>
                <a:gd name="T29" fmla="*/ 0 h 51"/>
                <a:gd name="T30" fmla="*/ 1 w 50"/>
                <a:gd name="T31" fmla="*/ 0 h 51"/>
                <a:gd name="T32" fmla="*/ 1 w 50"/>
                <a:gd name="T33" fmla="*/ 0 h 51"/>
                <a:gd name="T34" fmla="*/ 1 w 50"/>
                <a:gd name="T35" fmla="*/ 0 h 51"/>
                <a:gd name="T36" fmla="*/ 1 w 50"/>
                <a:gd name="T37" fmla="*/ 0 h 51"/>
                <a:gd name="T38" fmla="*/ 1 w 50"/>
                <a:gd name="T39" fmla="*/ 0 h 51"/>
                <a:gd name="T40" fmla="*/ 1 w 50"/>
                <a:gd name="T41" fmla="*/ 0 h 51"/>
                <a:gd name="T42" fmla="*/ 1 w 50"/>
                <a:gd name="T43" fmla="*/ 0 h 51"/>
                <a:gd name="T44" fmla="*/ 1 w 50"/>
                <a:gd name="T45" fmla="*/ 0 h 51"/>
                <a:gd name="T46" fmla="*/ 1 w 50"/>
                <a:gd name="T47" fmla="*/ 0 h 51"/>
                <a:gd name="T48" fmla="*/ 1 w 50"/>
                <a:gd name="T49" fmla="*/ 0 h 51"/>
                <a:gd name="T50" fmla="*/ 1 w 50"/>
                <a:gd name="T51" fmla="*/ 0 h 51"/>
                <a:gd name="T52" fmla="*/ 1 w 50"/>
                <a:gd name="T53" fmla="*/ 0 h 51"/>
                <a:gd name="T54" fmla="*/ 1 w 50"/>
                <a:gd name="T55" fmla="*/ 0 h 51"/>
                <a:gd name="T56" fmla="*/ 1 w 50"/>
                <a:gd name="T57" fmla="*/ 0 h 51"/>
                <a:gd name="T58" fmla="*/ 1 w 50"/>
                <a:gd name="T59" fmla="*/ 0 h 51"/>
                <a:gd name="T60" fmla="*/ 1 w 50"/>
                <a:gd name="T61" fmla="*/ 0 h 51"/>
                <a:gd name="T62" fmla="*/ 1 w 50"/>
                <a:gd name="T63" fmla="*/ 0 h 51"/>
                <a:gd name="T64" fmla="*/ 1 w 50"/>
                <a:gd name="T65" fmla="*/ 0 h 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" h="51">
                  <a:moveTo>
                    <a:pt x="50" y="25"/>
                  </a:moveTo>
                  <a:lnTo>
                    <a:pt x="48" y="21"/>
                  </a:lnTo>
                  <a:lnTo>
                    <a:pt x="48" y="15"/>
                  </a:lnTo>
                  <a:lnTo>
                    <a:pt x="45" y="12"/>
                  </a:lnTo>
                  <a:lnTo>
                    <a:pt x="43" y="8"/>
                  </a:lnTo>
                  <a:lnTo>
                    <a:pt x="39" y="4"/>
                  </a:lnTo>
                  <a:lnTo>
                    <a:pt x="35" y="2"/>
                  </a:lnTo>
                  <a:lnTo>
                    <a:pt x="29" y="2"/>
                  </a:lnTo>
                  <a:lnTo>
                    <a:pt x="25" y="0"/>
                  </a:lnTo>
                  <a:lnTo>
                    <a:pt x="19" y="2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8"/>
                  </a:lnTo>
                  <a:lnTo>
                    <a:pt x="4" y="12"/>
                  </a:lnTo>
                  <a:lnTo>
                    <a:pt x="2" y="15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2" y="35"/>
                  </a:lnTo>
                  <a:lnTo>
                    <a:pt x="4" y="39"/>
                  </a:lnTo>
                  <a:lnTo>
                    <a:pt x="8" y="43"/>
                  </a:lnTo>
                  <a:lnTo>
                    <a:pt x="11" y="47"/>
                  </a:lnTo>
                  <a:lnTo>
                    <a:pt x="15" y="49"/>
                  </a:lnTo>
                  <a:lnTo>
                    <a:pt x="19" y="51"/>
                  </a:lnTo>
                  <a:lnTo>
                    <a:pt x="25" y="51"/>
                  </a:lnTo>
                  <a:lnTo>
                    <a:pt x="29" y="51"/>
                  </a:lnTo>
                  <a:lnTo>
                    <a:pt x="35" y="49"/>
                  </a:lnTo>
                  <a:lnTo>
                    <a:pt x="39" y="47"/>
                  </a:lnTo>
                  <a:lnTo>
                    <a:pt x="43" y="43"/>
                  </a:lnTo>
                  <a:lnTo>
                    <a:pt x="45" y="39"/>
                  </a:lnTo>
                  <a:lnTo>
                    <a:pt x="48" y="35"/>
                  </a:lnTo>
                  <a:lnTo>
                    <a:pt x="48" y="31"/>
                  </a:lnTo>
                  <a:lnTo>
                    <a:pt x="50" y="25"/>
                  </a:lnTo>
                  <a:lnTo>
                    <a:pt x="48" y="25"/>
                  </a:lnTo>
                  <a:lnTo>
                    <a:pt x="47" y="21"/>
                  </a:lnTo>
                  <a:lnTo>
                    <a:pt x="47" y="17"/>
                  </a:lnTo>
                  <a:lnTo>
                    <a:pt x="45" y="13"/>
                  </a:lnTo>
                  <a:lnTo>
                    <a:pt x="41" y="10"/>
                  </a:lnTo>
                  <a:lnTo>
                    <a:pt x="37" y="6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5" y="2"/>
                  </a:lnTo>
                  <a:lnTo>
                    <a:pt x="19" y="4"/>
                  </a:lnTo>
                  <a:lnTo>
                    <a:pt x="15" y="4"/>
                  </a:lnTo>
                  <a:lnTo>
                    <a:pt x="11" y="6"/>
                  </a:lnTo>
                  <a:lnTo>
                    <a:pt x="8" y="10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2" y="21"/>
                  </a:lnTo>
                  <a:lnTo>
                    <a:pt x="2" y="25"/>
                  </a:lnTo>
                  <a:lnTo>
                    <a:pt x="2" y="31"/>
                  </a:lnTo>
                  <a:lnTo>
                    <a:pt x="4" y="35"/>
                  </a:lnTo>
                  <a:lnTo>
                    <a:pt x="6" y="39"/>
                  </a:lnTo>
                  <a:lnTo>
                    <a:pt x="8" y="43"/>
                  </a:lnTo>
                  <a:lnTo>
                    <a:pt x="11" y="45"/>
                  </a:lnTo>
                  <a:lnTo>
                    <a:pt x="15" y="47"/>
                  </a:lnTo>
                  <a:lnTo>
                    <a:pt x="19" y="49"/>
                  </a:lnTo>
                  <a:lnTo>
                    <a:pt x="25" y="49"/>
                  </a:lnTo>
                  <a:lnTo>
                    <a:pt x="29" y="49"/>
                  </a:lnTo>
                  <a:lnTo>
                    <a:pt x="33" y="47"/>
                  </a:lnTo>
                  <a:lnTo>
                    <a:pt x="37" y="45"/>
                  </a:lnTo>
                  <a:lnTo>
                    <a:pt x="41" y="43"/>
                  </a:lnTo>
                  <a:lnTo>
                    <a:pt x="45" y="39"/>
                  </a:lnTo>
                  <a:lnTo>
                    <a:pt x="47" y="35"/>
                  </a:lnTo>
                  <a:lnTo>
                    <a:pt x="47" y="31"/>
                  </a:lnTo>
                  <a:lnTo>
                    <a:pt x="48" y="25"/>
                  </a:lnTo>
                  <a:lnTo>
                    <a:pt x="50" y="25"/>
                  </a:lnTo>
                  <a:close/>
                </a:path>
              </a:pathLst>
            </a:custGeom>
            <a:solidFill>
              <a:srgbClr val="C0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7" name="Freeform 114"/>
            <p:cNvSpPr>
              <a:spLocks/>
            </p:cNvSpPr>
            <p:nvPr/>
          </p:nvSpPr>
          <p:spPr bwMode="auto">
            <a:xfrm>
              <a:off x="4976" y="3154"/>
              <a:ext cx="24" cy="23"/>
            </a:xfrm>
            <a:custGeom>
              <a:avLst/>
              <a:gdLst>
                <a:gd name="T0" fmla="*/ 1 w 46"/>
                <a:gd name="T1" fmla="*/ 0 h 47"/>
                <a:gd name="T2" fmla="*/ 1 w 46"/>
                <a:gd name="T3" fmla="*/ 0 h 47"/>
                <a:gd name="T4" fmla="*/ 1 w 46"/>
                <a:gd name="T5" fmla="*/ 0 h 47"/>
                <a:gd name="T6" fmla="*/ 1 w 46"/>
                <a:gd name="T7" fmla="*/ 0 h 47"/>
                <a:gd name="T8" fmla="*/ 1 w 46"/>
                <a:gd name="T9" fmla="*/ 0 h 47"/>
                <a:gd name="T10" fmla="*/ 1 w 46"/>
                <a:gd name="T11" fmla="*/ 0 h 47"/>
                <a:gd name="T12" fmla="*/ 1 w 46"/>
                <a:gd name="T13" fmla="*/ 0 h 47"/>
                <a:gd name="T14" fmla="*/ 0 w 46"/>
                <a:gd name="T15" fmla="*/ 0 h 47"/>
                <a:gd name="T16" fmla="*/ 0 w 46"/>
                <a:gd name="T17" fmla="*/ 0 h 47"/>
                <a:gd name="T18" fmla="*/ 1 w 46"/>
                <a:gd name="T19" fmla="*/ 0 h 47"/>
                <a:gd name="T20" fmla="*/ 1 w 46"/>
                <a:gd name="T21" fmla="*/ 0 h 47"/>
                <a:gd name="T22" fmla="*/ 1 w 46"/>
                <a:gd name="T23" fmla="*/ 0 h 47"/>
                <a:gd name="T24" fmla="*/ 1 w 46"/>
                <a:gd name="T25" fmla="*/ 0 h 47"/>
                <a:gd name="T26" fmla="*/ 1 w 46"/>
                <a:gd name="T27" fmla="*/ 0 h 47"/>
                <a:gd name="T28" fmla="*/ 1 w 46"/>
                <a:gd name="T29" fmla="*/ 0 h 47"/>
                <a:gd name="T30" fmla="*/ 1 w 46"/>
                <a:gd name="T31" fmla="*/ 0 h 47"/>
                <a:gd name="T32" fmla="*/ 1 w 46"/>
                <a:gd name="T33" fmla="*/ 0 h 47"/>
                <a:gd name="T34" fmla="*/ 1 w 46"/>
                <a:gd name="T35" fmla="*/ 0 h 47"/>
                <a:gd name="T36" fmla="*/ 1 w 46"/>
                <a:gd name="T37" fmla="*/ 0 h 47"/>
                <a:gd name="T38" fmla="*/ 1 w 46"/>
                <a:gd name="T39" fmla="*/ 0 h 47"/>
                <a:gd name="T40" fmla="*/ 1 w 46"/>
                <a:gd name="T41" fmla="*/ 0 h 47"/>
                <a:gd name="T42" fmla="*/ 1 w 46"/>
                <a:gd name="T43" fmla="*/ 0 h 47"/>
                <a:gd name="T44" fmla="*/ 1 w 46"/>
                <a:gd name="T45" fmla="*/ 0 h 47"/>
                <a:gd name="T46" fmla="*/ 1 w 46"/>
                <a:gd name="T47" fmla="*/ 0 h 47"/>
                <a:gd name="T48" fmla="*/ 1 w 46"/>
                <a:gd name="T49" fmla="*/ 0 h 47"/>
                <a:gd name="T50" fmla="*/ 1 w 46"/>
                <a:gd name="T51" fmla="*/ 0 h 47"/>
                <a:gd name="T52" fmla="*/ 1 w 46"/>
                <a:gd name="T53" fmla="*/ 0 h 47"/>
                <a:gd name="T54" fmla="*/ 1 w 46"/>
                <a:gd name="T55" fmla="*/ 0 h 47"/>
                <a:gd name="T56" fmla="*/ 1 w 46"/>
                <a:gd name="T57" fmla="*/ 0 h 47"/>
                <a:gd name="T58" fmla="*/ 1 w 46"/>
                <a:gd name="T59" fmla="*/ 0 h 47"/>
                <a:gd name="T60" fmla="*/ 1 w 46"/>
                <a:gd name="T61" fmla="*/ 0 h 47"/>
                <a:gd name="T62" fmla="*/ 1 w 46"/>
                <a:gd name="T63" fmla="*/ 0 h 47"/>
                <a:gd name="T64" fmla="*/ 1 w 46"/>
                <a:gd name="T65" fmla="*/ 0 h 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6" h="47">
                  <a:moveTo>
                    <a:pt x="46" y="23"/>
                  </a:moveTo>
                  <a:lnTo>
                    <a:pt x="45" y="19"/>
                  </a:lnTo>
                  <a:lnTo>
                    <a:pt x="45" y="15"/>
                  </a:lnTo>
                  <a:lnTo>
                    <a:pt x="43" y="11"/>
                  </a:lnTo>
                  <a:lnTo>
                    <a:pt x="39" y="8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7" y="2"/>
                  </a:lnTo>
                  <a:lnTo>
                    <a:pt x="23" y="0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9" y="4"/>
                  </a:lnTo>
                  <a:lnTo>
                    <a:pt x="6" y="8"/>
                  </a:lnTo>
                  <a:lnTo>
                    <a:pt x="4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2" y="33"/>
                  </a:lnTo>
                  <a:lnTo>
                    <a:pt x="4" y="37"/>
                  </a:lnTo>
                  <a:lnTo>
                    <a:pt x="6" y="41"/>
                  </a:lnTo>
                  <a:lnTo>
                    <a:pt x="9" y="43"/>
                  </a:lnTo>
                  <a:lnTo>
                    <a:pt x="13" y="45"/>
                  </a:lnTo>
                  <a:lnTo>
                    <a:pt x="17" y="47"/>
                  </a:lnTo>
                  <a:lnTo>
                    <a:pt x="23" y="47"/>
                  </a:lnTo>
                  <a:lnTo>
                    <a:pt x="27" y="47"/>
                  </a:lnTo>
                  <a:lnTo>
                    <a:pt x="31" y="45"/>
                  </a:lnTo>
                  <a:lnTo>
                    <a:pt x="35" y="43"/>
                  </a:lnTo>
                  <a:lnTo>
                    <a:pt x="39" y="41"/>
                  </a:lnTo>
                  <a:lnTo>
                    <a:pt x="43" y="37"/>
                  </a:lnTo>
                  <a:lnTo>
                    <a:pt x="45" y="33"/>
                  </a:lnTo>
                  <a:lnTo>
                    <a:pt x="45" y="29"/>
                  </a:lnTo>
                  <a:lnTo>
                    <a:pt x="46" y="23"/>
                  </a:lnTo>
                  <a:lnTo>
                    <a:pt x="45" y="23"/>
                  </a:lnTo>
                  <a:lnTo>
                    <a:pt x="43" y="19"/>
                  </a:lnTo>
                  <a:lnTo>
                    <a:pt x="43" y="15"/>
                  </a:lnTo>
                  <a:lnTo>
                    <a:pt x="41" y="11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1" y="4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7" y="8"/>
                  </a:lnTo>
                  <a:lnTo>
                    <a:pt x="6" y="11"/>
                  </a:lnTo>
                  <a:lnTo>
                    <a:pt x="4" y="15"/>
                  </a:lnTo>
                  <a:lnTo>
                    <a:pt x="2" y="19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4" y="31"/>
                  </a:lnTo>
                  <a:lnTo>
                    <a:pt x="6" y="35"/>
                  </a:lnTo>
                  <a:lnTo>
                    <a:pt x="7" y="39"/>
                  </a:lnTo>
                  <a:lnTo>
                    <a:pt x="11" y="41"/>
                  </a:lnTo>
                  <a:lnTo>
                    <a:pt x="13" y="43"/>
                  </a:lnTo>
                  <a:lnTo>
                    <a:pt x="19" y="45"/>
                  </a:lnTo>
                  <a:lnTo>
                    <a:pt x="23" y="45"/>
                  </a:lnTo>
                  <a:lnTo>
                    <a:pt x="27" y="45"/>
                  </a:lnTo>
                  <a:lnTo>
                    <a:pt x="31" y="43"/>
                  </a:lnTo>
                  <a:lnTo>
                    <a:pt x="35" y="41"/>
                  </a:lnTo>
                  <a:lnTo>
                    <a:pt x="37" y="39"/>
                  </a:lnTo>
                  <a:lnTo>
                    <a:pt x="41" y="35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5" y="23"/>
                  </a:lnTo>
                  <a:lnTo>
                    <a:pt x="46" y="23"/>
                  </a:lnTo>
                  <a:close/>
                </a:path>
              </a:pathLst>
            </a:custGeom>
            <a:solidFill>
              <a:srgbClr val="C5F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8" name="Freeform 115"/>
            <p:cNvSpPr>
              <a:spLocks/>
            </p:cNvSpPr>
            <p:nvPr/>
          </p:nvSpPr>
          <p:spPr bwMode="auto">
            <a:xfrm>
              <a:off x="4977" y="3155"/>
              <a:ext cx="22" cy="21"/>
            </a:xfrm>
            <a:custGeom>
              <a:avLst/>
              <a:gdLst>
                <a:gd name="T0" fmla="*/ 1 w 43"/>
                <a:gd name="T1" fmla="*/ 0 h 43"/>
                <a:gd name="T2" fmla="*/ 1 w 43"/>
                <a:gd name="T3" fmla="*/ 0 h 43"/>
                <a:gd name="T4" fmla="*/ 1 w 43"/>
                <a:gd name="T5" fmla="*/ 0 h 43"/>
                <a:gd name="T6" fmla="*/ 1 w 43"/>
                <a:gd name="T7" fmla="*/ 0 h 43"/>
                <a:gd name="T8" fmla="*/ 1 w 43"/>
                <a:gd name="T9" fmla="*/ 0 h 43"/>
                <a:gd name="T10" fmla="*/ 1 w 43"/>
                <a:gd name="T11" fmla="*/ 0 h 43"/>
                <a:gd name="T12" fmla="*/ 1 w 43"/>
                <a:gd name="T13" fmla="*/ 0 h 43"/>
                <a:gd name="T14" fmla="*/ 0 w 43"/>
                <a:gd name="T15" fmla="*/ 0 h 43"/>
                <a:gd name="T16" fmla="*/ 0 w 43"/>
                <a:gd name="T17" fmla="*/ 0 h 43"/>
                <a:gd name="T18" fmla="*/ 1 w 43"/>
                <a:gd name="T19" fmla="*/ 0 h 43"/>
                <a:gd name="T20" fmla="*/ 1 w 43"/>
                <a:gd name="T21" fmla="*/ 0 h 43"/>
                <a:gd name="T22" fmla="*/ 1 w 43"/>
                <a:gd name="T23" fmla="*/ 0 h 43"/>
                <a:gd name="T24" fmla="*/ 1 w 43"/>
                <a:gd name="T25" fmla="*/ 0 h 43"/>
                <a:gd name="T26" fmla="*/ 1 w 43"/>
                <a:gd name="T27" fmla="*/ 0 h 43"/>
                <a:gd name="T28" fmla="*/ 1 w 43"/>
                <a:gd name="T29" fmla="*/ 0 h 43"/>
                <a:gd name="T30" fmla="*/ 1 w 43"/>
                <a:gd name="T31" fmla="*/ 0 h 43"/>
                <a:gd name="T32" fmla="*/ 1 w 43"/>
                <a:gd name="T33" fmla="*/ 0 h 43"/>
                <a:gd name="T34" fmla="*/ 1 w 43"/>
                <a:gd name="T35" fmla="*/ 0 h 43"/>
                <a:gd name="T36" fmla="*/ 1 w 43"/>
                <a:gd name="T37" fmla="*/ 0 h 43"/>
                <a:gd name="T38" fmla="*/ 1 w 43"/>
                <a:gd name="T39" fmla="*/ 0 h 43"/>
                <a:gd name="T40" fmla="*/ 1 w 43"/>
                <a:gd name="T41" fmla="*/ 0 h 43"/>
                <a:gd name="T42" fmla="*/ 1 w 43"/>
                <a:gd name="T43" fmla="*/ 0 h 43"/>
                <a:gd name="T44" fmla="*/ 1 w 43"/>
                <a:gd name="T45" fmla="*/ 0 h 43"/>
                <a:gd name="T46" fmla="*/ 1 w 43"/>
                <a:gd name="T47" fmla="*/ 0 h 43"/>
                <a:gd name="T48" fmla="*/ 1 w 43"/>
                <a:gd name="T49" fmla="*/ 0 h 43"/>
                <a:gd name="T50" fmla="*/ 1 w 43"/>
                <a:gd name="T51" fmla="*/ 0 h 43"/>
                <a:gd name="T52" fmla="*/ 1 w 43"/>
                <a:gd name="T53" fmla="*/ 0 h 43"/>
                <a:gd name="T54" fmla="*/ 1 w 43"/>
                <a:gd name="T55" fmla="*/ 0 h 43"/>
                <a:gd name="T56" fmla="*/ 1 w 43"/>
                <a:gd name="T57" fmla="*/ 0 h 43"/>
                <a:gd name="T58" fmla="*/ 1 w 43"/>
                <a:gd name="T59" fmla="*/ 0 h 43"/>
                <a:gd name="T60" fmla="*/ 1 w 43"/>
                <a:gd name="T61" fmla="*/ 0 h 43"/>
                <a:gd name="T62" fmla="*/ 1 w 43"/>
                <a:gd name="T63" fmla="*/ 0 h 43"/>
                <a:gd name="T64" fmla="*/ 1 w 43"/>
                <a:gd name="T65" fmla="*/ 0 h 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" h="43">
                  <a:moveTo>
                    <a:pt x="43" y="21"/>
                  </a:moveTo>
                  <a:lnTo>
                    <a:pt x="41" y="17"/>
                  </a:lnTo>
                  <a:lnTo>
                    <a:pt x="41" y="13"/>
                  </a:lnTo>
                  <a:lnTo>
                    <a:pt x="39" y="9"/>
                  </a:lnTo>
                  <a:lnTo>
                    <a:pt x="35" y="6"/>
                  </a:lnTo>
                  <a:lnTo>
                    <a:pt x="33" y="4"/>
                  </a:lnTo>
                  <a:lnTo>
                    <a:pt x="29" y="2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9" y="4"/>
                  </a:lnTo>
                  <a:lnTo>
                    <a:pt x="5" y="6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" y="29"/>
                  </a:lnTo>
                  <a:lnTo>
                    <a:pt x="4" y="33"/>
                  </a:lnTo>
                  <a:lnTo>
                    <a:pt x="5" y="37"/>
                  </a:lnTo>
                  <a:lnTo>
                    <a:pt x="9" y="39"/>
                  </a:lnTo>
                  <a:lnTo>
                    <a:pt x="11" y="41"/>
                  </a:lnTo>
                  <a:lnTo>
                    <a:pt x="17" y="43"/>
                  </a:lnTo>
                  <a:lnTo>
                    <a:pt x="21" y="43"/>
                  </a:lnTo>
                  <a:lnTo>
                    <a:pt x="25" y="43"/>
                  </a:lnTo>
                  <a:lnTo>
                    <a:pt x="29" y="41"/>
                  </a:lnTo>
                  <a:lnTo>
                    <a:pt x="33" y="39"/>
                  </a:lnTo>
                  <a:lnTo>
                    <a:pt x="35" y="37"/>
                  </a:lnTo>
                  <a:lnTo>
                    <a:pt x="39" y="33"/>
                  </a:lnTo>
                  <a:lnTo>
                    <a:pt x="41" y="29"/>
                  </a:lnTo>
                  <a:lnTo>
                    <a:pt x="41" y="25"/>
                  </a:lnTo>
                  <a:lnTo>
                    <a:pt x="43" y="21"/>
                  </a:lnTo>
                  <a:lnTo>
                    <a:pt x="41" y="21"/>
                  </a:lnTo>
                  <a:lnTo>
                    <a:pt x="39" y="17"/>
                  </a:lnTo>
                  <a:lnTo>
                    <a:pt x="39" y="13"/>
                  </a:lnTo>
                  <a:lnTo>
                    <a:pt x="37" y="11"/>
                  </a:lnTo>
                  <a:lnTo>
                    <a:pt x="35" y="8"/>
                  </a:lnTo>
                  <a:lnTo>
                    <a:pt x="31" y="6"/>
                  </a:lnTo>
                  <a:lnTo>
                    <a:pt x="29" y="4"/>
                  </a:lnTo>
                  <a:lnTo>
                    <a:pt x="25" y="2"/>
                  </a:lnTo>
                  <a:lnTo>
                    <a:pt x="21" y="2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9" y="6"/>
                  </a:lnTo>
                  <a:lnTo>
                    <a:pt x="7" y="8"/>
                  </a:lnTo>
                  <a:lnTo>
                    <a:pt x="5" y="11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2" y="21"/>
                  </a:lnTo>
                  <a:lnTo>
                    <a:pt x="2" y="25"/>
                  </a:lnTo>
                  <a:lnTo>
                    <a:pt x="4" y="29"/>
                  </a:lnTo>
                  <a:lnTo>
                    <a:pt x="5" y="33"/>
                  </a:lnTo>
                  <a:lnTo>
                    <a:pt x="7" y="35"/>
                  </a:lnTo>
                  <a:lnTo>
                    <a:pt x="9" y="37"/>
                  </a:lnTo>
                  <a:lnTo>
                    <a:pt x="13" y="39"/>
                  </a:lnTo>
                  <a:lnTo>
                    <a:pt x="17" y="41"/>
                  </a:lnTo>
                  <a:lnTo>
                    <a:pt x="21" y="41"/>
                  </a:lnTo>
                  <a:lnTo>
                    <a:pt x="25" y="41"/>
                  </a:lnTo>
                  <a:lnTo>
                    <a:pt x="29" y="39"/>
                  </a:lnTo>
                  <a:lnTo>
                    <a:pt x="31" y="37"/>
                  </a:lnTo>
                  <a:lnTo>
                    <a:pt x="35" y="35"/>
                  </a:lnTo>
                  <a:lnTo>
                    <a:pt x="37" y="33"/>
                  </a:lnTo>
                  <a:lnTo>
                    <a:pt x="39" y="29"/>
                  </a:lnTo>
                  <a:lnTo>
                    <a:pt x="39" y="25"/>
                  </a:lnTo>
                  <a:lnTo>
                    <a:pt x="41" y="21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CA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49" name="Freeform 116"/>
            <p:cNvSpPr>
              <a:spLocks/>
            </p:cNvSpPr>
            <p:nvPr/>
          </p:nvSpPr>
          <p:spPr bwMode="auto">
            <a:xfrm>
              <a:off x="4978" y="3156"/>
              <a:ext cx="20" cy="19"/>
            </a:xfrm>
            <a:custGeom>
              <a:avLst/>
              <a:gdLst>
                <a:gd name="T0" fmla="*/ 1 w 39"/>
                <a:gd name="T1" fmla="*/ 0 h 39"/>
                <a:gd name="T2" fmla="*/ 1 w 39"/>
                <a:gd name="T3" fmla="*/ 0 h 39"/>
                <a:gd name="T4" fmla="*/ 1 w 39"/>
                <a:gd name="T5" fmla="*/ 0 h 39"/>
                <a:gd name="T6" fmla="*/ 1 w 39"/>
                <a:gd name="T7" fmla="*/ 0 h 39"/>
                <a:gd name="T8" fmla="*/ 1 w 39"/>
                <a:gd name="T9" fmla="*/ 0 h 39"/>
                <a:gd name="T10" fmla="*/ 1 w 39"/>
                <a:gd name="T11" fmla="*/ 0 h 39"/>
                <a:gd name="T12" fmla="*/ 1 w 39"/>
                <a:gd name="T13" fmla="*/ 0 h 39"/>
                <a:gd name="T14" fmla="*/ 0 w 39"/>
                <a:gd name="T15" fmla="*/ 0 h 39"/>
                <a:gd name="T16" fmla="*/ 0 w 39"/>
                <a:gd name="T17" fmla="*/ 0 h 39"/>
                <a:gd name="T18" fmla="*/ 1 w 39"/>
                <a:gd name="T19" fmla="*/ 0 h 39"/>
                <a:gd name="T20" fmla="*/ 1 w 39"/>
                <a:gd name="T21" fmla="*/ 0 h 39"/>
                <a:gd name="T22" fmla="*/ 1 w 39"/>
                <a:gd name="T23" fmla="*/ 0 h 39"/>
                <a:gd name="T24" fmla="*/ 1 w 39"/>
                <a:gd name="T25" fmla="*/ 0 h 39"/>
                <a:gd name="T26" fmla="*/ 1 w 39"/>
                <a:gd name="T27" fmla="*/ 0 h 39"/>
                <a:gd name="T28" fmla="*/ 1 w 39"/>
                <a:gd name="T29" fmla="*/ 0 h 39"/>
                <a:gd name="T30" fmla="*/ 1 w 39"/>
                <a:gd name="T31" fmla="*/ 0 h 39"/>
                <a:gd name="T32" fmla="*/ 1 w 39"/>
                <a:gd name="T33" fmla="*/ 0 h 39"/>
                <a:gd name="T34" fmla="*/ 1 w 39"/>
                <a:gd name="T35" fmla="*/ 0 h 39"/>
                <a:gd name="T36" fmla="*/ 1 w 39"/>
                <a:gd name="T37" fmla="*/ 0 h 39"/>
                <a:gd name="T38" fmla="*/ 1 w 39"/>
                <a:gd name="T39" fmla="*/ 0 h 39"/>
                <a:gd name="T40" fmla="*/ 1 w 39"/>
                <a:gd name="T41" fmla="*/ 0 h 39"/>
                <a:gd name="T42" fmla="*/ 1 w 39"/>
                <a:gd name="T43" fmla="*/ 0 h 39"/>
                <a:gd name="T44" fmla="*/ 1 w 39"/>
                <a:gd name="T45" fmla="*/ 0 h 39"/>
                <a:gd name="T46" fmla="*/ 1 w 39"/>
                <a:gd name="T47" fmla="*/ 0 h 39"/>
                <a:gd name="T48" fmla="*/ 1 w 39"/>
                <a:gd name="T49" fmla="*/ 0 h 39"/>
                <a:gd name="T50" fmla="*/ 1 w 39"/>
                <a:gd name="T51" fmla="*/ 0 h 39"/>
                <a:gd name="T52" fmla="*/ 1 w 39"/>
                <a:gd name="T53" fmla="*/ 0 h 39"/>
                <a:gd name="T54" fmla="*/ 1 w 39"/>
                <a:gd name="T55" fmla="*/ 0 h 39"/>
                <a:gd name="T56" fmla="*/ 1 w 39"/>
                <a:gd name="T57" fmla="*/ 0 h 39"/>
                <a:gd name="T58" fmla="*/ 1 w 39"/>
                <a:gd name="T59" fmla="*/ 0 h 39"/>
                <a:gd name="T60" fmla="*/ 1 w 39"/>
                <a:gd name="T61" fmla="*/ 0 h 39"/>
                <a:gd name="T62" fmla="*/ 1 w 39"/>
                <a:gd name="T63" fmla="*/ 0 h 39"/>
                <a:gd name="T64" fmla="*/ 1 w 39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9" h="39">
                  <a:moveTo>
                    <a:pt x="39" y="19"/>
                  </a:moveTo>
                  <a:lnTo>
                    <a:pt x="37" y="15"/>
                  </a:lnTo>
                  <a:lnTo>
                    <a:pt x="37" y="11"/>
                  </a:lnTo>
                  <a:lnTo>
                    <a:pt x="35" y="9"/>
                  </a:lnTo>
                  <a:lnTo>
                    <a:pt x="33" y="6"/>
                  </a:lnTo>
                  <a:lnTo>
                    <a:pt x="29" y="4"/>
                  </a:lnTo>
                  <a:lnTo>
                    <a:pt x="27" y="2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1" y="2"/>
                  </a:lnTo>
                  <a:lnTo>
                    <a:pt x="7" y="4"/>
                  </a:lnTo>
                  <a:lnTo>
                    <a:pt x="5" y="6"/>
                  </a:lnTo>
                  <a:lnTo>
                    <a:pt x="3" y="9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3" y="31"/>
                  </a:lnTo>
                  <a:lnTo>
                    <a:pt x="5" y="33"/>
                  </a:lnTo>
                  <a:lnTo>
                    <a:pt x="7" y="35"/>
                  </a:lnTo>
                  <a:lnTo>
                    <a:pt x="11" y="37"/>
                  </a:lnTo>
                  <a:lnTo>
                    <a:pt x="15" y="39"/>
                  </a:lnTo>
                  <a:lnTo>
                    <a:pt x="19" y="39"/>
                  </a:lnTo>
                  <a:lnTo>
                    <a:pt x="23" y="39"/>
                  </a:lnTo>
                  <a:lnTo>
                    <a:pt x="27" y="37"/>
                  </a:lnTo>
                  <a:lnTo>
                    <a:pt x="29" y="35"/>
                  </a:lnTo>
                  <a:lnTo>
                    <a:pt x="33" y="33"/>
                  </a:lnTo>
                  <a:lnTo>
                    <a:pt x="35" y="31"/>
                  </a:lnTo>
                  <a:lnTo>
                    <a:pt x="37" y="27"/>
                  </a:lnTo>
                  <a:lnTo>
                    <a:pt x="37" y="23"/>
                  </a:lnTo>
                  <a:lnTo>
                    <a:pt x="39" y="19"/>
                  </a:lnTo>
                  <a:lnTo>
                    <a:pt x="37" y="19"/>
                  </a:lnTo>
                  <a:lnTo>
                    <a:pt x="35" y="15"/>
                  </a:lnTo>
                  <a:lnTo>
                    <a:pt x="35" y="13"/>
                  </a:lnTo>
                  <a:lnTo>
                    <a:pt x="33" y="9"/>
                  </a:lnTo>
                  <a:lnTo>
                    <a:pt x="31" y="7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23" y="2"/>
                  </a:lnTo>
                  <a:lnTo>
                    <a:pt x="19" y="2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9" y="6"/>
                  </a:lnTo>
                  <a:lnTo>
                    <a:pt x="5" y="7"/>
                  </a:lnTo>
                  <a:lnTo>
                    <a:pt x="3" y="9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2" y="23"/>
                  </a:lnTo>
                  <a:lnTo>
                    <a:pt x="3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5"/>
                  </a:lnTo>
                  <a:lnTo>
                    <a:pt x="11" y="35"/>
                  </a:lnTo>
                  <a:lnTo>
                    <a:pt x="15" y="37"/>
                  </a:lnTo>
                  <a:lnTo>
                    <a:pt x="19" y="37"/>
                  </a:lnTo>
                  <a:lnTo>
                    <a:pt x="23" y="37"/>
                  </a:lnTo>
                  <a:lnTo>
                    <a:pt x="25" y="35"/>
                  </a:lnTo>
                  <a:lnTo>
                    <a:pt x="29" y="35"/>
                  </a:lnTo>
                  <a:lnTo>
                    <a:pt x="31" y="31"/>
                  </a:lnTo>
                  <a:lnTo>
                    <a:pt x="33" y="29"/>
                  </a:lnTo>
                  <a:lnTo>
                    <a:pt x="35" y="27"/>
                  </a:lnTo>
                  <a:lnTo>
                    <a:pt x="35" y="23"/>
                  </a:lnTo>
                  <a:lnTo>
                    <a:pt x="37" y="19"/>
                  </a:lnTo>
                  <a:lnTo>
                    <a:pt x="39" y="19"/>
                  </a:lnTo>
                  <a:close/>
                </a:path>
              </a:pathLst>
            </a:custGeom>
            <a:solidFill>
              <a:srgbClr val="D0F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0" name="Freeform 117"/>
            <p:cNvSpPr>
              <a:spLocks/>
            </p:cNvSpPr>
            <p:nvPr/>
          </p:nvSpPr>
          <p:spPr bwMode="auto">
            <a:xfrm>
              <a:off x="4979" y="3157"/>
              <a:ext cx="18" cy="17"/>
            </a:xfrm>
            <a:custGeom>
              <a:avLst/>
              <a:gdLst>
                <a:gd name="T0" fmla="*/ 1 w 35"/>
                <a:gd name="T1" fmla="*/ 0 h 35"/>
                <a:gd name="T2" fmla="*/ 1 w 35"/>
                <a:gd name="T3" fmla="*/ 0 h 35"/>
                <a:gd name="T4" fmla="*/ 1 w 35"/>
                <a:gd name="T5" fmla="*/ 0 h 35"/>
                <a:gd name="T6" fmla="*/ 1 w 35"/>
                <a:gd name="T7" fmla="*/ 0 h 35"/>
                <a:gd name="T8" fmla="*/ 1 w 35"/>
                <a:gd name="T9" fmla="*/ 0 h 35"/>
                <a:gd name="T10" fmla="*/ 1 w 35"/>
                <a:gd name="T11" fmla="*/ 0 h 35"/>
                <a:gd name="T12" fmla="*/ 1 w 35"/>
                <a:gd name="T13" fmla="*/ 0 h 35"/>
                <a:gd name="T14" fmla="*/ 0 w 35"/>
                <a:gd name="T15" fmla="*/ 0 h 35"/>
                <a:gd name="T16" fmla="*/ 0 w 35"/>
                <a:gd name="T17" fmla="*/ 0 h 35"/>
                <a:gd name="T18" fmla="*/ 1 w 35"/>
                <a:gd name="T19" fmla="*/ 0 h 35"/>
                <a:gd name="T20" fmla="*/ 1 w 35"/>
                <a:gd name="T21" fmla="*/ 0 h 35"/>
                <a:gd name="T22" fmla="*/ 1 w 35"/>
                <a:gd name="T23" fmla="*/ 0 h 35"/>
                <a:gd name="T24" fmla="*/ 1 w 35"/>
                <a:gd name="T25" fmla="*/ 0 h 35"/>
                <a:gd name="T26" fmla="*/ 1 w 35"/>
                <a:gd name="T27" fmla="*/ 0 h 35"/>
                <a:gd name="T28" fmla="*/ 1 w 35"/>
                <a:gd name="T29" fmla="*/ 0 h 35"/>
                <a:gd name="T30" fmla="*/ 1 w 35"/>
                <a:gd name="T31" fmla="*/ 0 h 35"/>
                <a:gd name="T32" fmla="*/ 1 w 35"/>
                <a:gd name="T33" fmla="*/ 0 h 35"/>
                <a:gd name="T34" fmla="*/ 1 w 35"/>
                <a:gd name="T35" fmla="*/ 0 h 35"/>
                <a:gd name="T36" fmla="*/ 1 w 35"/>
                <a:gd name="T37" fmla="*/ 0 h 35"/>
                <a:gd name="T38" fmla="*/ 1 w 35"/>
                <a:gd name="T39" fmla="*/ 0 h 35"/>
                <a:gd name="T40" fmla="*/ 1 w 35"/>
                <a:gd name="T41" fmla="*/ 0 h 35"/>
                <a:gd name="T42" fmla="*/ 1 w 35"/>
                <a:gd name="T43" fmla="*/ 0 h 35"/>
                <a:gd name="T44" fmla="*/ 1 w 35"/>
                <a:gd name="T45" fmla="*/ 0 h 35"/>
                <a:gd name="T46" fmla="*/ 1 w 35"/>
                <a:gd name="T47" fmla="*/ 0 h 35"/>
                <a:gd name="T48" fmla="*/ 1 w 35"/>
                <a:gd name="T49" fmla="*/ 0 h 35"/>
                <a:gd name="T50" fmla="*/ 1 w 35"/>
                <a:gd name="T51" fmla="*/ 0 h 35"/>
                <a:gd name="T52" fmla="*/ 1 w 35"/>
                <a:gd name="T53" fmla="*/ 0 h 35"/>
                <a:gd name="T54" fmla="*/ 1 w 35"/>
                <a:gd name="T55" fmla="*/ 0 h 35"/>
                <a:gd name="T56" fmla="*/ 1 w 35"/>
                <a:gd name="T57" fmla="*/ 0 h 35"/>
                <a:gd name="T58" fmla="*/ 1 w 35"/>
                <a:gd name="T59" fmla="*/ 0 h 35"/>
                <a:gd name="T60" fmla="*/ 1 w 35"/>
                <a:gd name="T61" fmla="*/ 0 h 35"/>
                <a:gd name="T62" fmla="*/ 1 w 35"/>
                <a:gd name="T63" fmla="*/ 0 h 35"/>
                <a:gd name="T64" fmla="*/ 1 w 35"/>
                <a:gd name="T65" fmla="*/ 0 h 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35">
                  <a:moveTo>
                    <a:pt x="35" y="17"/>
                  </a:moveTo>
                  <a:lnTo>
                    <a:pt x="33" y="13"/>
                  </a:lnTo>
                  <a:lnTo>
                    <a:pt x="33" y="11"/>
                  </a:lnTo>
                  <a:lnTo>
                    <a:pt x="31" y="7"/>
                  </a:lnTo>
                  <a:lnTo>
                    <a:pt x="29" y="5"/>
                  </a:lnTo>
                  <a:lnTo>
                    <a:pt x="27" y="4"/>
                  </a:lnTo>
                  <a:lnTo>
                    <a:pt x="23" y="2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7" y="4"/>
                  </a:lnTo>
                  <a:lnTo>
                    <a:pt x="3" y="5"/>
                  </a:lnTo>
                  <a:lnTo>
                    <a:pt x="1" y="7"/>
                  </a:lnTo>
                  <a:lnTo>
                    <a:pt x="1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7" y="33"/>
                  </a:lnTo>
                  <a:lnTo>
                    <a:pt x="9" y="33"/>
                  </a:lnTo>
                  <a:lnTo>
                    <a:pt x="13" y="35"/>
                  </a:lnTo>
                  <a:lnTo>
                    <a:pt x="17" y="35"/>
                  </a:lnTo>
                  <a:lnTo>
                    <a:pt x="21" y="35"/>
                  </a:lnTo>
                  <a:lnTo>
                    <a:pt x="23" y="33"/>
                  </a:lnTo>
                  <a:lnTo>
                    <a:pt x="27" y="33"/>
                  </a:lnTo>
                  <a:lnTo>
                    <a:pt x="29" y="29"/>
                  </a:lnTo>
                  <a:lnTo>
                    <a:pt x="31" y="27"/>
                  </a:lnTo>
                  <a:lnTo>
                    <a:pt x="33" y="25"/>
                  </a:lnTo>
                  <a:lnTo>
                    <a:pt x="33" y="21"/>
                  </a:lnTo>
                  <a:lnTo>
                    <a:pt x="35" y="17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1" y="11"/>
                  </a:lnTo>
                  <a:lnTo>
                    <a:pt x="29" y="9"/>
                  </a:lnTo>
                  <a:lnTo>
                    <a:pt x="27" y="7"/>
                  </a:lnTo>
                  <a:lnTo>
                    <a:pt x="25" y="5"/>
                  </a:lnTo>
                  <a:lnTo>
                    <a:pt x="23" y="4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5"/>
                  </a:lnTo>
                  <a:lnTo>
                    <a:pt x="5" y="7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3" y="27"/>
                  </a:lnTo>
                  <a:lnTo>
                    <a:pt x="5" y="29"/>
                  </a:lnTo>
                  <a:lnTo>
                    <a:pt x="7" y="31"/>
                  </a:lnTo>
                  <a:lnTo>
                    <a:pt x="11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19" y="33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7" y="29"/>
                  </a:lnTo>
                  <a:lnTo>
                    <a:pt x="29" y="27"/>
                  </a:lnTo>
                  <a:lnTo>
                    <a:pt x="31" y="23"/>
                  </a:lnTo>
                  <a:lnTo>
                    <a:pt x="31" y="21"/>
                  </a:lnTo>
                  <a:lnTo>
                    <a:pt x="33" y="17"/>
                  </a:lnTo>
                  <a:lnTo>
                    <a:pt x="35" y="17"/>
                  </a:lnTo>
                  <a:close/>
                </a:path>
              </a:pathLst>
            </a:custGeom>
            <a:solidFill>
              <a:srgbClr val="D5F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1" name="Freeform 118"/>
            <p:cNvSpPr>
              <a:spLocks/>
            </p:cNvSpPr>
            <p:nvPr/>
          </p:nvSpPr>
          <p:spPr bwMode="auto">
            <a:xfrm>
              <a:off x="4980" y="3158"/>
              <a:ext cx="16" cy="15"/>
            </a:xfrm>
            <a:custGeom>
              <a:avLst/>
              <a:gdLst>
                <a:gd name="T0" fmla="*/ 1 w 32"/>
                <a:gd name="T1" fmla="*/ 0 h 31"/>
                <a:gd name="T2" fmla="*/ 1 w 32"/>
                <a:gd name="T3" fmla="*/ 0 h 31"/>
                <a:gd name="T4" fmla="*/ 1 w 32"/>
                <a:gd name="T5" fmla="*/ 0 h 31"/>
                <a:gd name="T6" fmla="*/ 1 w 32"/>
                <a:gd name="T7" fmla="*/ 0 h 31"/>
                <a:gd name="T8" fmla="*/ 1 w 32"/>
                <a:gd name="T9" fmla="*/ 0 h 31"/>
                <a:gd name="T10" fmla="*/ 1 w 32"/>
                <a:gd name="T11" fmla="*/ 0 h 31"/>
                <a:gd name="T12" fmla="*/ 1 w 32"/>
                <a:gd name="T13" fmla="*/ 0 h 31"/>
                <a:gd name="T14" fmla="*/ 0 w 32"/>
                <a:gd name="T15" fmla="*/ 0 h 31"/>
                <a:gd name="T16" fmla="*/ 0 w 32"/>
                <a:gd name="T17" fmla="*/ 0 h 31"/>
                <a:gd name="T18" fmla="*/ 1 w 32"/>
                <a:gd name="T19" fmla="*/ 0 h 31"/>
                <a:gd name="T20" fmla="*/ 1 w 32"/>
                <a:gd name="T21" fmla="*/ 0 h 31"/>
                <a:gd name="T22" fmla="*/ 1 w 32"/>
                <a:gd name="T23" fmla="*/ 0 h 31"/>
                <a:gd name="T24" fmla="*/ 1 w 32"/>
                <a:gd name="T25" fmla="*/ 0 h 31"/>
                <a:gd name="T26" fmla="*/ 1 w 32"/>
                <a:gd name="T27" fmla="*/ 0 h 31"/>
                <a:gd name="T28" fmla="*/ 1 w 32"/>
                <a:gd name="T29" fmla="*/ 0 h 31"/>
                <a:gd name="T30" fmla="*/ 1 w 32"/>
                <a:gd name="T31" fmla="*/ 0 h 31"/>
                <a:gd name="T32" fmla="*/ 1 w 32"/>
                <a:gd name="T33" fmla="*/ 0 h 31"/>
                <a:gd name="T34" fmla="*/ 1 w 32"/>
                <a:gd name="T35" fmla="*/ 0 h 31"/>
                <a:gd name="T36" fmla="*/ 1 w 32"/>
                <a:gd name="T37" fmla="*/ 0 h 31"/>
                <a:gd name="T38" fmla="*/ 1 w 32"/>
                <a:gd name="T39" fmla="*/ 0 h 31"/>
                <a:gd name="T40" fmla="*/ 1 w 32"/>
                <a:gd name="T41" fmla="*/ 0 h 31"/>
                <a:gd name="T42" fmla="*/ 1 w 32"/>
                <a:gd name="T43" fmla="*/ 0 h 31"/>
                <a:gd name="T44" fmla="*/ 1 w 32"/>
                <a:gd name="T45" fmla="*/ 0 h 31"/>
                <a:gd name="T46" fmla="*/ 1 w 32"/>
                <a:gd name="T47" fmla="*/ 0 h 31"/>
                <a:gd name="T48" fmla="*/ 1 w 32"/>
                <a:gd name="T49" fmla="*/ 0 h 31"/>
                <a:gd name="T50" fmla="*/ 1 w 32"/>
                <a:gd name="T51" fmla="*/ 0 h 31"/>
                <a:gd name="T52" fmla="*/ 1 w 32"/>
                <a:gd name="T53" fmla="*/ 0 h 31"/>
                <a:gd name="T54" fmla="*/ 1 w 32"/>
                <a:gd name="T55" fmla="*/ 0 h 31"/>
                <a:gd name="T56" fmla="*/ 1 w 32"/>
                <a:gd name="T57" fmla="*/ 0 h 31"/>
                <a:gd name="T58" fmla="*/ 1 w 32"/>
                <a:gd name="T59" fmla="*/ 0 h 31"/>
                <a:gd name="T60" fmla="*/ 1 w 32"/>
                <a:gd name="T61" fmla="*/ 0 h 31"/>
                <a:gd name="T62" fmla="*/ 1 w 32"/>
                <a:gd name="T63" fmla="*/ 0 h 31"/>
                <a:gd name="T64" fmla="*/ 1 w 32"/>
                <a:gd name="T65" fmla="*/ 0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2" h="31">
                  <a:moveTo>
                    <a:pt x="32" y="15"/>
                  </a:moveTo>
                  <a:lnTo>
                    <a:pt x="30" y="13"/>
                  </a:lnTo>
                  <a:lnTo>
                    <a:pt x="30" y="9"/>
                  </a:lnTo>
                  <a:lnTo>
                    <a:pt x="28" y="7"/>
                  </a:lnTo>
                  <a:lnTo>
                    <a:pt x="26" y="5"/>
                  </a:lnTo>
                  <a:lnTo>
                    <a:pt x="24" y="3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2" y="25"/>
                  </a:lnTo>
                  <a:lnTo>
                    <a:pt x="4" y="27"/>
                  </a:lnTo>
                  <a:lnTo>
                    <a:pt x="6" y="29"/>
                  </a:lnTo>
                  <a:lnTo>
                    <a:pt x="10" y="29"/>
                  </a:lnTo>
                  <a:lnTo>
                    <a:pt x="12" y="31"/>
                  </a:lnTo>
                  <a:lnTo>
                    <a:pt x="16" y="31"/>
                  </a:lnTo>
                  <a:lnTo>
                    <a:pt x="18" y="31"/>
                  </a:lnTo>
                  <a:lnTo>
                    <a:pt x="22" y="29"/>
                  </a:lnTo>
                  <a:lnTo>
                    <a:pt x="24" y="29"/>
                  </a:lnTo>
                  <a:lnTo>
                    <a:pt x="26" y="27"/>
                  </a:lnTo>
                  <a:lnTo>
                    <a:pt x="28" y="25"/>
                  </a:lnTo>
                  <a:lnTo>
                    <a:pt x="30" y="21"/>
                  </a:lnTo>
                  <a:lnTo>
                    <a:pt x="30" y="19"/>
                  </a:lnTo>
                  <a:lnTo>
                    <a:pt x="32" y="15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28" y="9"/>
                  </a:lnTo>
                  <a:lnTo>
                    <a:pt x="26" y="7"/>
                  </a:lnTo>
                  <a:lnTo>
                    <a:pt x="26" y="5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0" y="3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4" y="23"/>
                  </a:lnTo>
                  <a:lnTo>
                    <a:pt x="6" y="25"/>
                  </a:lnTo>
                  <a:lnTo>
                    <a:pt x="8" y="27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20" y="29"/>
                  </a:lnTo>
                  <a:lnTo>
                    <a:pt x="24" y="27"/>
                  </a:lnTo>
                  <a:lnTo>
                    <a:pt x="26" y="25"/>
                  </a:lnTo>
                  <a:lnTo>
                    <a:pt x="26" y="23"/>
                  </a:lnTo>
                  <a:lnTo>
                    <a:pt x="28" y="21"/>
                  </a:lnTo>
                  <a:lnTo>
                    <a:pt x="30" y="19"/>
                  </a:lnTo>
                  <a:lnTo>
                    <a:pt x="30" y="15"/>
                  </a:lnTo>
                  <a:lnTo>
                    <a:pt x="32" y="15"/>
                  </a:lnTo>
                  <a:close/>
                </a:path>
              </a:pathLst>
            </a:custGeom>
            <a:solidFill>
              <a:srgbClr val="D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2" name="Freeform 119"/>
            <p:cNvSpPr>
              <a:spLocks/>
            </p:cNvSpPr>
            <p:nvPr/>
          </p:nvSpPr>
          <p:spPr bwMode="auto">
            <a:xfrm>
              <a:off x="4981" y="3159"/>
              <a:ext cx="14" cy="13"/>
            </a:xfrm>
            <a:custGeom>
              <a:avLst/>
              <a:gdLst>
                <a:gd name="T0" fmla="*/ 1 w 28"/>
                <a:gd name="T1" fmla="*/ 0 h 27"/>
                <a:gd name="T2" fmla="*/ 1 w 28"/>
                <a:gd name="T3" fmla="*/ 0 h 27"/>
                <a:gd name="T4" fmla="*/ 1 w 28"/>
                <a:gd name="T5" fmla="*/ 0 h 27"/>
                <a:gd name="T6" fmla="*/ 1 w 28"/>
                <a:gd name="T7" fmla="*/ 0 h 27"/>
                <a:gd name="T8" fmla="*/ 1 w 28"/>
                <a:gd name="T9" fmla="*/ 0 h 27"/>
                <a:gd name="T10" fmla="*/ 1 w 28"/>
                <a:gd name="T11" fmla="*/ 0 h 27"/>
                <a:gd name="T12" fmla="*/ 1 w 28"/>
                <a:gd name="T13" fmla="*/ 0 h 27"/>
                <a:gd name="T14" fmla="*/ 0 w 28"/>
                <a:gd name="T15" fmla="*/ 0 h 27"/>
                <a:gd name="T16" fmla="*/ 0 w 28"/>
                <a:gd name="T17" fmla="*/ 0 h 27"/>
                <a:gd name="T18" fmla="*/ 1 w 28"/>
                <a:gd name="T19" fmla="*/ 0 h 27"/>
                <a:gd name="T20" fmla="*/ 1 w 28"/>
                <a:gd name="T21" fmla="*/ 0 h 27"/>
                <a:gd name="T22" fmla="*/ 1 w 28"/>
                <a:gd name="T23" fmla="*/ 0 h 27"/>
                <a:gd name="T24" fmla="*/ 1 w 28"/>
                <a:gd name="T25" fmla="*/ 0 h 27"/>
                <a:gd name="T26" fmla="*/ 1 w 28"/>
                <a:gd name="T27" fmla="*/ 0 h 27"/>
                <a:gd name="T28" fmla="*/ 1 w 28"/>
                <a:gd name="T29" fmla="*/ 0 h 27"/>
                <a:gd name="T30" fmla="*/ 1 w 28"/>
                <a:gd name="T31" fmla="*/ 0 h 27"/>
                <a:gd name="T32" fmla="*/ 1 w 28"/>
                <a:gd name="T33" fmla="*/ 0 h 27"/>
                <a:gd name="T34" fmla="*/ 1 w 28"/>
                <a:gd name="T35" fmla="*/ 0 h 27"/>
                <a:gd name="T36" fmla="*/ 1 w 28"/>
                <a:gd name="T37" fmla="*/ 0 h 27"/>
                <a:gd name="T38" fmla="*/ 1 w 28"/>
                <a:gd name="T39" fmla="*/ 0 h 27"/>
                <a:gd name="T40" fmla="*/ 1 w 28"/>
                <a:gd name="T41" fmla="*/ 0 h 27"/>
                <a:gd name="T42" fmla="*/ 1 w 28"/>
                <a:gd name="T43" fmla="*/ 0 h 27"/>
                <a:gd name="T44" fmla="*/ 1 w 28"/>
                <a:gd name="T45" fmla="*/ 0 h 27"/>
                <a:gd name="T46" fmla="*/ 1 w 28"/>
                <a:gd name="T47" fmla="*/ 0 h 27"/>
                <a:gd name="T48" fmla="*/ 1 w 28"/>
                <a:gd name="T49" fmla="*/ 0 h 27"/>
                <a:gd name="T50" fmla="*/ 1 w 28"/>
                <a:gd name="T51" fmla="*/ 0 h 27"/>
                <a:gd name="T52" fmla="*/ 1 w 28"/>
                <a:gd name="T53" fmla="*/ 0 h 27"/>
                <a:gd name="T54" fmla="*/ 1 w 28"/>
                <a:gd name="T55" fmla="*/ 0 h 27"/>
                <a:gd name="T56" fmla="*/ 1 w 28"/>
                <a:gd name="T57" fmla="*/ 0 h 27"/>
                <a:gd name="T58" fmla="*/ 1 w 28"/>
                <a:gd name="T59" fmla="*/ 0 h 27"/>
                <a:gd name="T60" fmla="*/ 1 w 28"/>
                <a:gd name="T61" fmla="*/ 0 h 27"/>
                <a:gd name="T62" fmla="*/ 1 w 28"/>
                <a:gd name="T63" fmla="*/ 0 h 27"/>
                <a:gd name="T64" fmla="*/ 1 w 28"/>
                <a:gd name="T65" fmla="*/ 0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" h="27">
                  <a:moveTo>
                    <a:pt x="28" y="13"/>
                  </a:moveTo>
                  <a:lnTo>
                    <a:pt x="28" y="11"/>
                  </a:lnTo>
                  <a:lnTo>
                    <a:pt x="26" y="7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2" y="1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3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3"/>
                  </a:lnTo>
                  <a:lnTo>
                    <a:pt x="6" y="25"/>
                  </a:lnTo>
                  <a:lnTo>
                    <a:pt x="8" y="27"/>
                  </a:lnTo>
                  <a:lnTo>
                    <a:pt x="10" y="27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8" y="27"/>
                  </a:lnTo>
                  <a:lnTo>
                    <a:pt x="22" y="25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6" y="19"/>
                  </a:lnTo>
                  <a:lnTo>
                    <a:pt x="28" y="17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1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6" y="21"/>
                  </a:lnTo>
                  <a:lnTo>
                    <a:pt x="6" y="23"/>
                  </a:lnTo>
                  <a:lnTo>
                    <a:pt x="8" y="25"/>
                  </a:lnTo>
                  <a:lnTo>
                    <a:pt x="12" y="25"/>
                  </a:lnTo>
                  <a:lnTo>
                    <a:pt x="14" y="25"/>
                  </a:lnTo>
                  <a:lnTo>
                    <a:pt x="16" y="25"/>
                  </a:lnTo>
                  <a:lnTo>
                    <a:pt x="18" y="25"/>
                  </a:lnTo>
                  <a:lnTo>
                    <a:pt x="20" y="23"/>
                  </a:lnTo>
                  <a:lnTo>
                    <a:pt x="22" y="21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6" y="15"/>
                  </a:lnTo>
                  <a:lnTo>
                    <a:pt x="26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DF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3" name="Freeform 120"/>
            <p:cNvSpPr>
              <a:spLocks/>
            </p:cNvSpPr>
            <p:nvPr/>
          </p:nvSpPr>
          <p:spPr bwMode="auto">
            <a:xfrm>
              <a:off x="4982" y="3160"/>
              <a:ext cx="12" cy="11"/>
            </a:xfrm>
            <a:custGeom>
              <a:avLst/>
              <a:gdLst>
                <a:gd name="T0" fmla="*/ 1 w 24"/>
                <a:gd name="T1" fmla="*/ 0 h 24"/>
                <a:gd name="T2" fmla="*/ 1 w 24"/>
                <a:gd name="T3" fmla="*/ 0 h 24"/>
                <a:gd name="T4" fmla="*/ 1 w 24"/>
                <a:gd name="T5" fmla="*/ 0 h 24"/>
                <a:gd name="T6" fmla="*/ 1 w 24"/>
                <a:gd name="T7" fmla="*/ 0 h 24"/>
                <a:gd name="T8" fmla="*/ 1 w 24"/>
                <a:gd name="T9" fmla="*/ 0 h 24"/>
                <a:gd name="T10" fmla="*/ 1 w 24"/>
                <a:gd name="T11" fmla="*/ 0 h 24"/>
                <a:gd name="T12" fmla="*/ 1 w 24"/>
                <a:gd name="T13" fmla="*/ 0 h 24"/>
                <a:gd name="T14" fmla="*/ 0 w 24"/>
                <a:gd name="T15" fmla="*/ 0 h 24"/>
                <a:gd name="T16" fmla="*/ 0 w 24"/>
                <a:gd name="T17" fmla="*/ 0 h 24"/>
                <a:gd name="T18" fmla="*/ 1 w 24"/>
                <a:gd name="T19" fmla="*/ 0 h 24"/>
                <a:gd name="T20" fmla="*/ 1 w 24"/>
                <a:gd name="T21" fmla="*/ 0 h 24"/>
                <a:gd name="T22" fmla="*/ 1 w 24"/>
                <a:gd name="T23" fmla="*/ 0 h 24"/>
                <a:gd name="T24" fmla="*/ 1 w 24"/>
                <a:gd name="T25" fmla="*/ 0 h 24"/>
                <a:gd name="T26" fmla="*/ 1 w 24"/>
                <a:gd name="T27" fmla="*/ 0 h 24"/>
                <a:gd name="T28" fmla="*/ 1 w 24"/>
                <a:gd name="T29" fmla="*/ 0 h 24"/>
                <a:gd name="T30" fmla="*/ 1 w 24"/>
                <a:gd name="T31" fmla="*/ 0 h 24"/>
                <a:gd name="T32" fmla="*/ 1 w 24"/>
                <a:gd name="T33" fmla="*/ 0 h 24"/>
                <a:gd name="T34" fmla="*/ 1 w 24"/>
                <a:gd name="T35" fmla="*/ 0 h 24"/>
                <a:gd name="T36" fmla="*/ 1 w 24"/>
                <a:gd name="T37" fmla="*/ 0 h 24"/>
                <a:gd name="T38" fmla="*/ 1 w 24"/>
                <a:gd name="T39" fmla="*/ 0 h 24"/>
                <a:gd name="T40" fmla="*/ 1 w 24"/>
                <a:gd name="T41" fmla="*/ 0 h 24"/>
                <a:gd name="T42" fmla="*/ 1 w 24"/>
                <a:gd name="T43" fmla="*/ 0 h 24"/>
                <a:gd name="T44" fmla="*/ 1 w 24"/>
                <a:gd name="T45" fmla="*/ 0 h 24"/>
                <a:gd name="T46" fmla="*/ 1 w 24"/>
                <a:gd name="T47" fmla="*/ 0 h 24"/>
                <a:gd name="T48" fmla="*/ 1 w 24"/>
                <a:gd name="T49" fmla="*/ 0 h 24"/>
                <a:gd name="T50" fmla="*/ 1 w 24"/>
                <a:gd name="T51" fmla="*/ 0 h 24"/>
                <a:gd name="T52" fmla="*/ 1 w 24"/>
                <a:gd name="T53" fmla="*/ 0 h 24"/>
                <a:gd name="T54" fmla="*/ 1 w 24"/>
                <a:gd name="T55" fmla="*/ 0 h 24"/>
                <a:gd name="T56" fmla="*/ 1 w 24"/>
                <a:gd name="T57" fmla="*/ 0 h 24"/>
                <a:gd name="T58" fmla="*/ 1 w 24"/>
                <a:gd name="T59" fmla="*/ 0 h 24"/>
                <a:gd name="T60" fmla="*/ 1 w 24"/>
                <a:gd name="T61" fmla="*/ 0 h 24"/>
                <a:gd name="T62" fmla="*/ 1 w 24"/>
                <a:gd name="T63" fmla="*/ 0 h 24"/>
                <a:gd name="T64" fmla="*/ 1 w 24"/>
                <a:gd name="T65" fmla="*/ 0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6" y="24"/>
                  </a:lnTo>
                  <a:lnTo>
                    <a:pt x="10" y="24"/>
                  </a:lnTo>
                  <a:lnTo>
                    <a:pt x="12" y="24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E4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4" name="Freeform 121"/>
            <p:cNvSpPr>
              <a:spLocks/>
            </p:cNvSpPr>
            <p:nvPr/>
          </p:nvSpPr>
          <p:spPr bwMode="auto">
            <a:xfrm>
              <a:off x="4983" y="3161"/>
              <a:ext cx="10" cy="9"/>
            </a:xfrm>
            <a:custGeom>
              <a:avLst/>
              <a:gdLst>
                <a:gd name="T0" fmla="*/ 1 w 20"/>
                <a:gd name="T1" fmla="*/ 0 h 20"/>
                <a:gd name="T2" fmla="*/ 1 w 20"/>
                <a:gd name="T3" fmla="*/ 0 h 20"/>
                <a:gd name="T4" fmla="*/ 1 w 20"/>
                <a:gd name="T5" fmla="*/ 0 h 20"/>
                <a:gd name="T6" fmla="*/ 1 w 20"/>
                <a:gd name="T7" fmla="*/ 0 h 20"/>
                <a:gd name="T8" fmla="*/ 1 w 20"/>
                <a:gd name="T9" fmla="*/ 0 h 20"/>
                <a:gd name="T10" fmla="*/ 1 w 20"/>
                <a:gd name="T11" fmla="*/ 0 h 20"/>
                <a:gd name="T12" fmla="*/ 1 w 20"/>
                <a:gd name="T13" fmla="*/ 0 h 20"/>
                <a:gd name="T14" fmla="*/ 0 w 20"/>
                <a:gd name="T15" fmla="*/ 0 h 20"/>
                <a:gd name="T16" fmla="*/ 0 w 20"/>
                <a:gd name="T17" fmla="*/ 0 h 20"/>
                <a:gd name="T18" fmla="*/ 1 w 20"/>
                <a:gd name="T19" fmla="*/ 0 h 20"/>
                <a:gd name="T20" fmla="*/ 1 w 20"/>
                <a:gd name="T21" fmla="*/ 0 h 20"/>
                <a:gd name="T22" fmla="*/ 1 w 20"/>
                <a:gd name="T23" fmla="*/ 0 h 20"/>
                <a:gd name="T24" fmla="*/ 1 w 20"/>
                <a:gd name="T25" fmla="*/ 0 h 20"/>
                <a:gd name="T26" fmla="*/ 1 w 20"/>
                <a:gd name="T27" fmla="*/ 0 h 20"/>
                <a:gd name="T28" fmla="*/ 1 w 20"/>
                <a:gd name="T29" fmla="*/ 0 h 20"/>
                <a:gd name="T30" fmla="*/ 1 w 20"/>
                <a:gd name="T31" fmla="*/ 0 h 20"/>
                <a:gd name="T32" fmla="*/ 1 w 20"/>
                <a:gd name="T33" fmla="*/ 0 h 20"/>
                <a:gd name="T34" fmla="*/ 1 w 20"/>
                <a:gd name="T35" fmla="*/ 0 h 20"/>
                <a:gd name="T36" fmla="*/ 1 w 20"/>
                <a:gd name="T37" fmla="*/ 0 h 20"/>
                <a:gd name="T38" fmla="*/ 1 w 20"/>
                <a:gd name="T39" fmla="*/ 0 h 20"/>
                <a:gd name="T40" fmla="*/ 1 w 20"/>
                <a:gd name="T41" fmla="*/ 0 h 20"/>
                <a:gd name="T42" fmla="*/ 1 w 20"/>
                <a:gd name="T43" fmla="*/ 0 h 20"/>
                <a:gd name="T44" fmla="*/ 1 w 20"/>
                <a:gd name="T45" fmla="*/ 0 h 20"/>
                <a:gd name="T46" fmla="*/ 1 w 20"/>
                <a:gd name="T47" fmla="*/ 0 h 20"/>
                <a:gd name="T48" fmla="*/ 1 w 20"/>
                <a:gd name="T49" fmla="*/ 0 h 20"/>
                <a:gd name="T50" fmla="*/ 1 w 20"/>
                <a:gd name="T51" fmla="*/ 0 h 20"/>
                <a:gd name="T52" fmla="*/ 1 w 20"/>
                <a:gd name="T53" fmla="*/ 0 h 20"/>
                <a:gd name="T54" fmla="*/ 1 w 20"/>
                <a:gd name="T55" fmla="*/ 0 h 20"/>
                <a:gd name="T56" fmla="*/ 1 w 20"/>
                <a:gd name="T57" fmla="*/ 0 h 20"/>
                <a:gd name="T58" fmla="*/ 1 w 20"/>
                <a:gd name="T59" fmla="*/ 0 h 20"/>
                <a:gd name="T60" fmla="*/ 1 w 20"/>
                <a:gd name="T61" fmla="*/ 0 h 20"/>
                <a:gd name="T62" fmla="*/ 1 w 20"/>
                <a:gd name="T63" fmla="*/ 0 h 20"/>
                <a:gd name="T64" fmla="*/ 1 w 20"/>
                <a:gd name="T65" fmla="*/ 0 h 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lnTo>
                    <a:pt x="20" y="8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EAF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5" name="Freeform 122"/>
            <p:cNvSpPr>
              <a:spLocks/>
            </p:cNvSpPr>
            <p:nvPr/>
          </p:nvSpPr>
          <p:spPr bwMode="auto">
            <a:xfrm>
              <a:off x="4984" y="3162"/>
              <a:ext cx="8" cy="7"/>
            </a:xfrm>
            <a:custGeom>
              <a:avLst/>
              <a:gdLst>
                <a:gd name="T0" fmla="*/ 1 w 16"/>
                <a:gd name="T1" fmla="*/ 0 h 16"/>
                <a:gd name="T2" fmla="*/ 1 w 16"/>
                <a:gd name="T3" fmla="*/ 0 h 16"/>
                <a:gd name="T4" fmla="*/ 1 w 16"/>
                <a:gd name="T5" fmla="*/ 0 h 16"/>
                <a:gd name="T6" fmla="*/ 1 w 16"/>
                <a:gd name="T7" fmla="*/ 0 h 16"/>
                <a:gd name="T8" fmla="*/ 1 w 16"/>
                <a:gd name="T9" fmla="*/ 0 h 16"/>
                <a:gd name="T10" fmla="*/ 1 w 16"/>
                <a:gd name="T11" fmla="*/ 0 h 16"/>
                <a:gd name="T12" fmla="*/ 0 w 16"/>
                <a:gd name="T13" fmla="*/ 0 h 16"/>
                <a:gd name="T14" fmla="*/ 0 w 16"/>
                <a:gd name="T15" fmla="*/ 0 h 16"/>
                <a:gd name="T16" fmla="*/ 0 w 16"/>
                <a:gd name="T17" fmla="*/ 0 h 16"/>
                <a:gd name="T18" fmla="*/ 0 w 16"/>
                <a:gd name="T19" fmla="*/ 0 h 16"/>
                <a:gd name="T20" fmla="*/ 1 w 16"/>
                <a:gd name="T21" fmla="*/ 0 h 16"/>
                <a:gd name="T22" fmla="*/ 1 w 16"/>
                <a:gd name="T23" fmla="*/ 0 h 16"/>
                <a:gd name="T24" fmla="*/ 1 w 16"/>
                <a:gd name="T25" fmla="*/ 0 h 16"/>
                <a:gd name="T26" fmla="*/ 1 w 16"/>
                <a:gd name="T27" fmla="*/ 0 h 16"/>
                <a:gd name="T28" fmla="*/ 1 w 16"/>
                <a:gd name="T29" fmla="*/ 0 h 16"/>
                <a:gd name="T30" fmla="*/ 1 w 16"/>
                <a:gd name="T31" fmla="*/ 0 h 16"/>
                <a:gd name="T32" fmla="*/ 1 w 16"/>
                <a:gd name="T33" fmla="*/ 0 h 16"/>
                <a:gd name="T34" fmla="*/ 1 w 16"/>
                <a:gd name="T35" fmla="*/ 0 h 16"/>
                <a:gd name="T36" fmla="*/ 1 w 16"/>
                <a:gd name="T37" fmla="*/ 0 h 16"/>
                <a:gd name="T38" fmla="*/ 1 w 16"/>
                <a:gd name="T39" fmla="*/ 0 h 16"/>
                <a:gd name="T40" fmla="*/ 1 w 16"/>
                <a:gd name="T41" fmla="*/ 0 h 16"/>
                <a:gd name="T42" fmla="*/ 1 w 16"/>
                <a:gd name="T43" fmla="*/ 0 h 16"/>
                <a:gd name="T44" fmla="*/ 1 w 16"/>
                <a:gd name="T45" fmla="*/ 0 h 16"/>
                <a:gd name="T46" fmla="*/ 1 w 16"/>
                <a:gd name="T47" fmla="*/ 0 h 16"/>
                <a:gd name="T48" fmla="*/ 1 w 16"/>
                <a:gd name="T49" fmla="*/ 0 h 16"/>
                <a:gd name="T50" fmla="*/ 1 w 16"/>
                <a:gd name="T51" fmla="*/ 0 h 16"/>
                <a:gd name="T52" fmla="*/ 1 w 16"/>
                <a:gd name="T53" fmla="*/ 0 h 16"/>
                <a:gd name="T54" fmla="*/ 1 w 16"/>
                <a:gd name="T55" fmla="*/ 0 h 16"/>
                <a:gd name="T56" fmla="*/ 1 w 16"/>
                <a:gd name="T57" fmla="*/ 0 h 16"/>
                <a:gd name="T58" fmla="*/ 1 w 16"/>
                <a:gd name="T59" fmla="*/ 0 h 16"/>
                <a:gd name="T60" fmla="*/ 1 w 16"/>
                <a:gd name="T61" fmla="*/ 0 h 16"/>
                <a:gd name="T62" fmla="*/ 1 w 16"/>
                <a:gd name="T63" fmla="*/ 0 h 16"/>
                <a:gd name="T64" fmla="*/ 1 w 16"/>
                <a:gd name="T65" fmla="*/ 0 h 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6" y="6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E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6" name="Freeform 123"/>
            <p:cNvSpPr>
              <a:spLocks/>
            </p:cNvSpPr>
            <p:nvPr/>
          </p:nvSpPr>
          <p:spPr bwMode="auto">
            <a:xfrm>
              <a:off x="4985" y="3163"/>
              <a:ext cx="6" cy="6"/>
            </a:xfrm>
            <a:custGeom>
              <a:avLst/>
              <a:gdLst>
                <a:gd name="T0" fmla="*/ 1 w 12"/>
                <a:gd name="T1" fmla="*/ 1 h 12"/>
                <a:gd name="T2" fmla="*/ 1 w 12"/>
                <a:gd name="T3" fmla="*/ 1 h 12"/>
                <a:gd name="T4" fmla="*/ 1 w 12"/>
                <a:gd name="T5" fmla="*/ 1 h 12"/>
                <a:gd name="T6" fmla="*/ 1 w 12"/>
                <a:gd name="T7" fmla="*/ 0 h 12"/>
                <a:gd name="T8" fmla="*/ 1 w 12"/>
                <a:gd name="T9" fmla="*/ 0 h 12"/>
                <a:gd name="T10" fmla="*/ 1 w 12"/>
                <a:gd name="T11" fmla="*/ 1 h 12"/>
                <a:gd name="T12" fmla="*/ 0 w 12"/>
                <a:gd name="T13" fmla="*/ 1 h 12"/>
                <a:gd name="T14" fmla="*/ 0 w 12"/>
                <a:gd name="T15" fmla="*/ 1 h 12"/>
                <a:gd name="T16" fmla="*/ 0 w 12"/>
                <a:gd name="T17" fmla="*/ 1 h 12"/>
                <a:gd name="T18" fmla="*/ 0 w 12"/>
                <a:gd name="T19" fmla="*/ 1 h 12"/>
                <a:gd name="T20" fmla="*/ 1 w 12"/>
                <a:gd name="T21" fmla="*/ 1 h 12"/>
                <a:gd name="T22" fmla="*/ 1 w 12"/>
                <a:gd name="T23" fmla="*/ 1 h 12"/>
                <a:gd name="T24" fmla="*/ 1 w 12"/>
                <a:gd name="T25" fmla="*/ 1 h 12"/>
                <a:gd name="T26" fmla="*/ 1 w 12"/>
                <a:gd name="T27" fmla="*/ 1 h 12"/>
                <a:gd name="T28" fmla="*/ 1 w 12"/>
                <a:gd name="T29" fmla="*/ 1 h 12"/>
                <a:gd name="T30" fmla="*/ 1 w 12"/>
                <a:gd name="T31" fmla="*/ 1 h 12"/>
                <a:gd name="T32" fmla="*/ 1 w 12"/>
                <a:gd name="T33" fmla="*/ 1 h 12"/>
                <a:gd name="T34" fmla="*/ 1 w 12"/>
                <a:gd name="T35" fmla="*/ 1 h 12"/>
                <a:gd name="T36" fmla="*/ 1 w 12"/>
                <a:gd name="T37" fmla="*/ 1 h 12"/>
                <a:gd name="T38" fmla="*/ 1 w 12"/>
                <a:gd name="T39" fmla="*/ 1 h 12"/>
                <a:gd name="T40" fmla="*/ 1 w 12"/>
                <a:gd name="T41" fmla="*/ 1 h 12"/>
                <a:gd name="T42" fmla="*/ 1 w 12"/>
                <a:gd name="T43" fmla="*/ 1 h 12"/>
                <a:gd name="T44" fmla="*/ 1 w 12"/>
                <a:gd name="T45" fmla="*/ 1 h 12"/>
                <a:gd name="T46" fmla="*/ 1 w 12"/>
                <a:gd name="T47" fmla="*/ 1 h 12"/>
                <a:gd name="T48" fmla="*/ 1 w 12"/>
                <a:gd name="T49" fmla="*/ 1 h 12"/>
                <a:gd name="T50" fmla="*/ 1 w 12"/>
                <a:gd name="T51" fmla="*/ 1 h 12"/>
                <a:gd name="T52" fmla="*/ 1 w 12"/>
                <a:gd name="T53" fmla="*/ 1 h 12"/>
                <a:gd name="T54" fmla="*/ 1 w 12"/>
                <a:gd name="T55" fmla="*/ 1 h 12"/>
                <a:gd name="T56" fmla="*/ 1 w 12"/>
                <a:gd name="T57" fmla="*/ 1 h 12"/>
                <a:gd name="T58" fmla="*/ 1 w 12"/>
                <a:gd name="T59" fmla="*/ 1 h 12"/>
                <a:gd name="T60" fmla="*/ 1 w 12"/>
                <a:gd name="T61" fmla="*/ 1 h 12"/>
                <a:gd name="T62" fmla="*/ 1 w 12"/>
                <a:gd name="T63" fmla="*/ 1 h 12"/>
                <a:gd name="T64" fmla="*/ 1 w 12"/>
                <a:gd name="T65" fmla="*/ 1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lnTo>
                    <a:pt x="12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7" name="Freeform 124"/>
            <p:cNvSpPr>
              <a:spLocks/>
            </p:cNvSpPr>
            <p:nvPr/>
          </p:nvSpPr>
          <p:spPr bwMode="auto">
            <a:xfrm>
              <a:off x="4987" y="3165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0 h 4"/>
                <a:gd name="T10" fmla="*/ 1 w 4"/>
                <a:gd name="T11" fmla="*/ 0 h 4"/>
                <a:gd name="T12" fmla="*/ 1 w 4"/>
                <a:gd name="T13" fmla="*/ 0 h 4"/>
                <a:gd name="T14" fmla="*/ 1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0 w 4"/>
                <a:gd name="T21" fmla="*/ 0 h 4"/>
                <a:gd name="T22" fmla="*/ 0 w 4"/>
                <a:gd name="T23" fmla="*/ 0 h 4"/>
                <a:gd name="T24" fmla="*/ 0 w 4"/>
                <a:gd name="T25" fmla="*/ 0 h 4"/>
                <a:gd name="T26" fmla="*/ 0 w 4"/>
                <a:gd name="T27" fmla="*/ 1 h 4"/>
                <a:gd name="T28" fmla="*/ 0 w 4"/>
                <a:gd name="T29" fmla="*/ 1 h 4"/>
                <a:gd name="T30" fmla="*/ 0 w 4"/>
                <a:gd name="T31" fmla="*/ 1 h 4"/>
                <a:gd name="T32" fmla="*/ 0 w 4"/>
                <a:gd name="T33" fmla="*/ 1 h 4"/>
                <a:gd name="T34" fmla="*/ 0 w 4"/>
                <a:gd name="T35" fmla="*/ 1 h 4"/>
                <a:gd name="T36" fmla="*/ 0 w 4"/>
                <a:gd name="T37" fmla="*/ 1 h 4"/>
                <a:gd name="T38" fmla="*/ 0 w 4"/>
                <a:gd name="T39" fmla="*/ 1 h 4"/>
                <a:gd name="T40" fmla="*/ 0 w 4"/>
                <a:gd name="T41" fmla="*/ 1 h 4"/>
                <a:gd name="T42" fmla="*/ 0 w 4"/>
                <a:gd name="T43" fmla="*/ 1 h 4"/>
                <a:gd name="T44" fmla="*/ 0 w 4"/>
                <a:gd name="T45" fmla="*/ 1 h 4"/>
                <a:gd name="T46" fmla="*/ 1 w 4"/>
                <a:gd name="T47" fmla="*/ 1 h 4"/>
                <a:gd name="T48" fmla="*/ 1 w 4"/>
                <a:gd name="T49" fmla="*/ 1 h 4"/>
                <a:gd name="T50" fmla="*/ 1 w 4"/>
                <a:gd name="T51" fmla="*/ 1 h 4"/>
                <a:gd name="T52" fmla="*/ 1 w 4"/>
                <a:gd name="T53" fmla="*/ 1 h 4"/>
                <a:gd name="T54" fmla="*/ 1 w 4"/>
                <a:gd name="T55" fmla="*/ 1 h 4"/>
                <a:gd name="T56" fmla="*/ 1 w 4"/>
                <a:gd name="T57" fmla="*/ 1 h 4"/>
                <a:gd name="T58" fmla="*/ 1 w 4"/>
                <a:gd name="T59" fmla="*/ 1 h 4"/>
                <a:gd name="T60" fmla="*/ 1 w 4"/>
                <a:gd name="T61" fmla="*/ 1 h 4"/>
                <a:gd name="T62" fmla="*/ 1 w 4"/>
                <a:gd name="T63" fmla="*/ 1 h 4"/>
                <a:gd name="T64" fmla="*/ 1 w 4"/>
                <a:gd name="T65" fmla="*/ 1 h 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8" name="Freeform 125"/>
            <p:cNvSpPr>
              <a:spLocks/>
            </p:cNvSpPr>
            <p:nvPr/>
          </p:nvSpPr>
          <p:spPr bwMode="auto">
            <a:xfrm>
              <a:off x="4925" y="3194"/>
              <a:ext cx="2" cy="1"/>
            </a:xfrm>
            <a:custGeom>
              <a:avLst/>
              <a:gdLst>
                <a:gd name="T0" fmla="*/ 0 w 4"/>
                <a:gd name="T1" fmla="*/ 1 h 2"/>
                <a:gd name="T2" fmla="*/ 1 w 4"/>
                <a:gd name="T3" fmla="*/ 0 h 2"/>
                <a:gd name="T4" fmla="*/ 1 w 4"/>
                <a:gd name="T5" fmla="*/ 0 h 2"/>
                <a:gd name="T6" fmla="*/ 1 w 4"/>
                <a:gd name="T7" fmla="*/ 0 h 2"/>
                <a:gd name="T8" fmla="*/ 1 w 4"/>
                <a:gd name="T9" fmla="*/ 0 h 2"/>
                <a:gd name="T10" fmla="*/ 1 w 4"/>
                <a:gd name="T11" fmla="*/ 0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1 h 2"/>
                <a:gd name="T18" fmla="*/ 1 w 4"/>
                <a:gd name="T19" fmla="*/ 1 h 2"/>
                <a:gd name="T20" fmla="*/ 1 w 4"/>
                <a:gd name="T21" fmla="*/ 1 h 2"/>
                <a:gd name="T22" fmla="*/ 1 w 4"/>
                <a:gd name="T23" fmla="*/ 1 h 2"/>
                <a:gd name="T24" fmla="*/ 1 w 4"/>
                <a:gd name="T25" fmla="*/ 1 h 2"/>
                <a:gd name="T26" fmla="*/ 1 w 4"/>
                <a:gd name="T27" fmla="*/ 1 h 2"/>
                <a:gd name="T28" fmla="*/ 1 w 4"/>
                <a:gd name="T29" fmla="*/ 1 h 2"/>
                <a:gd name="T30" fmla="*/ 1 w 4"/>
                <a:gd name="T31" fmla="*/ 1 h 2"/>
                <a:gd name="T32" fmla="*/ 0 w 4"/>
                <a:gd name="T33" fmla="*/ 1 h 2"/>
                <a:gd name="T34" fmla="*/ 0 w 4"/>
                <a:gd name="T35" fmla="*/ 1 h 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34D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9" name="Freeform 126"/>
            <p:cNvSpPr>
              <a:spLocks/>
            </p:cNvSpPr>
            <p:nvPr/>
          </p:nvSpPr>
          <p:spPr bwMode="auto">
            <a:xfrm>
              <a:off x="4923" y="3191"/>
              <a:ext cx="6" cy="4"/>
            </a:xfrm>
            <a:custGeom>
              <a:avLst/>
              <a:gdLst>
                <a:gd name="T0" fmla="*/ 1 w 12"/>
                <a:gd name="T1" fmla="*/ 1 h 8"/>
                <a:gd name="T2" fmla="*/ 1 w 12"/>
                <a:gd name="T3" fmla="*/ 1 h 8"/>
                <a:gd name="T4" fmla="*/ 1 w 12"/>
                <a:gd name="T5" fmla="*/ 1 h 8"/>
                <a:gd name="T6" fmla="*/ 1 w 12"/>
                <a:gd name="T7" fmla="*/ 1 h 8"/>
                <a:gd name="T8" fmla="*/ 1 w 12"/>
                <a:gd name="T9" fmla="*/ 1 h 8"/>
                <a:gd name="T10" fmla="*/ 1 w 12"/>
                <a:gd name="T11" fmla="*/ 1 h 8"/>
                <a:gd name="T12" fmla="*/ 1 w 12"/>
                <a:gd name="T13" fmla="*/ 1 h 8"/>
                <a:gd name="T14" fmla="*/ 1 w 12"/>
                <a:gd name="T15" fmla="*/ 1 h 8"/>
                <a:gd name="T16" fmla="*/ 1 w 12"/>
                <a:gd name="T17" fmla="*/ 1 h 8"/>
                <a:gd name="T18" fmla="*/ 1 w 12"/>
                <a:gd name="T19" fmla="*/ 0 h 8"/>
                <a:gd name="T20" fmla="*/ 1 w 12"/>
                <a:gd name="T21" fmla="*/ 1 h 8"/>
                <a:gd name="T22" fmla="*/ 0 w 12"/>
                <a:gd name="T23" fmla="*/ 1 h 8"/>
                <a:gd name="T24" fmla="*/ 0 w 12"/>
                <a:gd name="T25" fmla="*/ 1 h 8"/>
                <a:gd name="T26" fmla="*/ 0 w 12"/>
                <a:gd name="T27" fmla="*/ 1 h 8"/>
                <a:gd name="T28" fmla="*/ 1 w 12"/>
                <a:gd name="T29" fmla="*/ 1 h 8"/>
                <a:gd name="T30" fmla="*/ 1 w 12"/>
                <a:gd name="T31" fmla="*/ 1 h 8"/>
                <a:gd name="T32" fmla="*/ 1 w 12"/>
                <a:gd name="T33" fmla="*/ 1 h 8"/>
                <a:gd name="T34" fmla="*/ 1 w 12"/>
                <a:gd name="T35" fmla="*/ 1 h 8"/>
                <a:gd name="T36" fmla="*/ 1 w 12"/>
                <a:gd name="T37" fmla="*/ 1 h 8"/>
                <a:gd name="T38" fmla="*/ 1 w 12"/>
                <a:gd name="T39" fmla="*/ 1 h 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" h="8">
                  <a:moveTo>
                    <a:pt x="4" y="8"/>
                  </a:move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6" y="4"/>
                  </a:ln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39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0" name="Freeform 127"/>
            <p:cNvSpPr>
              <a:spLocks/>
            </p:cNvSpPr>
            <p:nvPr/>
          </p:nvSpPr>
          <p:spPr bwMode="auto">
            <a:xfrm>
              <a:off x="4920" y="3189"/>
              <a:ext cx="10" cy="6"/>
            </a:xfrm>
            <a:custGeom>
              <a:avLst/>
              <a:gdLst>
                <a:gd name="T0" fmla="*/ 1 w 19"/>
                <a:gd name="T1" fmla="*/ 1 h 12"/>
                <a:gd name="T2" fmla="*/ 1 w 19"/>
                <a:gd name="T3" fmla="*/ 1 h 12"/>
                <a:gd name="T4" fmla="*/ 1 w 19"/>
                <a:gd name="T5" fmla="*/ 1 h 12"/>
                <a:gd name="T6" fmla="*/ 1 w 19"/>
                <a:gd name="T7" fmla="*/ 1 h 12"/>
                <a:gd name="T8" fmla="*/ 1 w 19"/>
                <a:gd name="T9" fmla="*/ 1 h 12"/>
                <a:gd name="T10" fmla="*/ 1 w 19"/>
                <a:gd name="T11" fmla="*/ 1 h 12"/>
                <a:gd name="T12" fmla="*/ 1 w 19"/>
                <a:gd name="T13" fmla="*/ 1 h 12"/>
                <a:gd name="T14" fmla="*/ 1 w 19"/>
                <a:gd name="T15" fmla="*/ 1 h 12"/>
                <a:gd name="T16" fmla="*/ 1 w 19"/>
                <a:gd name="T17" fmla="*/ 0 h 12"/>
                <a:gd name="T18" fmla="*/ 1 w 19"/>
                <a:gd name="T19" fmla="*/ 0 h 12"/>
                <a:gd name="T20" fmla="*/ 1 w 19"/>
                <a:gd name="T21" fmla="*/ 0 h 12"/>
                <a:gd name="T22" fmla="*/ 1 w 19"/>
                <a:gd name="T23" fmla="*/ 1 h 12"/>
                <a:gd name="T24" fmla="*/ 0 w 19"/>
                <a:gd name="T25" fmla="*/ 1 h 12"/>
                <a:gd name="T26" fmla="*/ 0 w 19"/>
                <a:gd name="T27" fmla="*/ 1 h 12"/>
                <a:gd name="T28" fmla="*/ 1 w 19"/>
                <a:gd name="T29" fmla="*/ 1 h 12"/>
                <a:gd name="T30" fmla="*/ 1 w 19"/>
                <a:gd name="T31" fmla="*/ 1 h 12"/>
                <a:gd name="T32" fmla="*/ 1 w 19"/>
                <a:gd name="T33" fmla="*/ 1 h 12"/>
                <a:gd name="T34" fmla="*/ 1 w 19"/>
                <a:gd name="T35" fmla="*/ 1 h 12"/>
                <a:gd name="T36" fmla="*/ 1 w 19"/>
                <a:gd name="T37" fmla="*/ 1 h 12"/>
                <a:gd name="T38" fmla="*/ 1 w 19"/>
                <a:gd name="T39" fmla="*/ 1 h 12"/>
                <a:gd name="T40" fmla="*/ 1 w 19"/>
                <a:gd name="T41" fmla="*/ 1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" h="12">
                  <a:moveTo>
                    <a:pt x="5" y="12"/>
                  </a:moveTo>
                  <a:lnTo>
                    <a:pt x="11" y="8"/>
                  </a:lnTo>
                  <a:lnTo>
                    <a:pt x="17" y="4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11" y="6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3ED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1" name="Freeform 128"/>
            <p:cNvSpPr>
              <a:spLocks/>
            </p:cNvSpPr>
            <p:nvPr/>
          </p:nvSpPr>
          <p:spPr bwMode="auto">
            <a:xfrm>
              <a:off x="4916" y="3185"/>
              <a:ext cx="16" cy="11"/>
            </a:xfrm>
            <a:custGeom>
              <a:avLst/>
              <a:gdLst>
                <a:gd name="T0" fmla="*/ 1 w 31"/>
                <a:gd name="T1" fmla="*/ 1 h 22"/>
                <a:gd name="T2" fmla="*/ 1 w 31"/>
                <a:gd name="T3" fmla="*/ 1 h 22"/>
                <a:gd name="T4" fmla="*/ 1 w 31"/>
                <a:gd name="T5" fmla="*/ 1 h 22"/>
                <a:gd name="T6" fmla="*/ 1 w 31"/>
                <a:gd name="T7" fmla="*/ 1 h 22"/>
                <a:gd name="T8" fmla="*/ 1 w 31"/>
                <a:gd name="T9" fmla="*/ 1 h 22"/>
                <a:gd name="T10" fmla="*/ 1 w 31"/>
                <a:gd name="T11" fmla="*/ 1 h 22"/>
                <a:gd name="T12" fmla="*/ 1 w 31"/>
                <a:gd name="T13" fmla="*/ 1 h 22"/>
                <a:gd name="T14" fmla="*/ 1 w 31"/>
                <a:gd name="T15" fmla="*/ 1 h 22"/>
                <a:gd name="T16" fmla="*/ 1 w 31"/>
                <a:gd name="T17" fmla="*/ 1 h 22"/>
                <a:gd name="T18" fmla="*/ 1 w 31"/>
                <a:gd name="T19" fmla="*/ 1 h 22"/>
                <a:gd name="T20" fmla="*/ 1 w 31"/>
                <a:gd name="T21" fmla="*/ 0 h 22"/>
                <a:gd name="T22" fmla="*/ 1 w 31"/>
                <a:gd name="T23" fmla="*/ 1 h 22"/>
                <a:gd name="T24" fmla="*/ 1 w 31"/>
                <a:gd name="T25" fmla="*/ 1 h 22"/>
                <a:gd name="T26" fmla="*/ 1 w 31"/>
                <a:gd name="T27" fmla="*/ 1 h 22"/>
                <a:gd name="T28" fmla="*/ 0 w 31"/>
                <a:gd name="T29" fmla="*/ 1 h 22"/>
                <a:gd name="T30" fmla="*/ 0 w 31"/>
                <a:gd name="T31" fmla="*/ 1 h 22"/>
                <a:gd name="T32" fmla="*/ 1 w 31"/>
                <a:gd name="T33" fmla="*/ 1 h 22"/>
                <a:gd name="T34" fmla="*/ 1 w 31"/>
                <a:gd name="T35" fmla="*/ 1 h 22"/>
                <a:gd name="T36" fmla="*/ 1 w 31"/>
                <a:gd name="T37" fmla="*/ 1 h 22"/>
                <a:gd name="T38" fmla="*/ 1 w 31"/>
                <a:gd name="T39" fmla="*/ 1 h 22"/>
                <a:gd name="T40" fmla="*/ 1 w 31"/>
                <a:gd name="T41" fmla="*/ 1 h 22"/>
                <a:gd name="T42" fmla="*/ 1 w 31"/>
                <a:gd name="T43" fmla="*/ 1 h 22"/>
                <a:gd name="T44" fmla="*/ 1 w 31"/>
                <a:gd name="T45" fmla="*/ 1 h 2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1" h="22">
                  <a:moveTo>
                    <a:pt x="8" y="20"/>
                  </a:moveTo>
                  <a:lnTo>
                    <a:pt x="19" y="14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0"/>
                  </a:lnTo>
                  <a:lnTo>
                    <a:pt x="27" y="4"/>
                  </a:lnTo>
                  <a:lnTo>
                    <a:pt x="17" y="14"/>
                  </a:lnTo>
                  <a:lnTo>
                    <a:pt x="6" y="20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8" y="20"/>
                  </a:lnTo>
                  <a:close/>
                </a:path>
              </a:pathLst>
            </a:custGeom>
            <a:solidFill>
              <a:srgbClr val="43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2" name="Freeform 129"/>
            <p:cNvSpPr>
              <a:spLocks/>
            </p:cNvSpPr>
            <p:nvPr/>
          </p:nvSpPr>
          <p:spPr bwMode="auto">
            <a:xfrm>
              <a:off x="4910" y="3182"/>
              <a:ext cx="22" cy="14"/>
            </a:xfrm>
            <a:custGeom>
              <a:avLst/>
              <a:gdLst>
                <a:gd name="T0" fmla="*/ 0 w 45"/>
                <a:gd name="T1" fmla="*/ 1 h 28"/>
                <a:gd name="T2" fmla="*/ 0 w 45"/>
                <a:gd name="T3" fmla="*/ 1 h 28"/>
                <a:gd name="T4" fmla="*/ 0 w 45"/>
                <a:gd name="T5" fmla="*/ 1 h 28"/>
                <a:gd name="T6" fmla="*/ 0 w 45"/>
                <a:gd name="T7" fmla="*/ 1 h 28"/>
                <a:gd name="T8" fmla="*/ 0 w 45"/>
                <a:gd name="T9" fmla="*/ 1 h 28"/>
                <a:gd name="T10" fmla="*/ 0 w 45"/>
                <a:gd name="T11" fmla="*/ 1 h 28"/>
                <a:gd name="T12" fmla="*/ 0 w 45"/>
                <a:gd name="T13" fmla="*/ 1 h 28"/>
                <a:gd name="T14" fmla="*/ 0 w 45"/>
                <a:gd name="T15" fmla="*/ 1 h 28"/>
                <a:gd name="T16" fmla="*/ 0 w 45"/>
                <a:gd name="T17" fmla="*/ 1 h 28"/>
                <a:gd name="T18" fmla="*/ 0 w 45"/>
                <a:gd name="T19" fmla="*/ 1 h 28"/>
                <a:gd name="T20" fmla="*/ 0 w 45"/>
                <a:gd name="T21" fmla="*/ 1 h 28"/>
                <a:gd name="T22" fmla="*/ 0 w 45"/>
                <a:gd name="T23" fmla="*/ 1 h 28"/>
                <a:gd name="T24" fmla="*/ 0 w 45"/>
                <a:gd name="T25" fmla="*/ 0 h 28"/>
                <a:gd name="T26" fmla="*/ 0 w 45"/>
                <a:gd name="T27" fmla="*/ 1 h 28"/>
                <a:gd name="T28" fmla="*/ 0 w 45"/>
                <a:gd name="T29" fmla="*/ 1 h 28"/>
                <a:gd name="T30" fmla="*/ 0 w 45"/>
                <a:gd name="T31" fmla="*/ 1 h 28"/>
                <a:gd name="T32" fmla="*/ 0 w 45"/>
                <a:gd name="T33" fmla="*/ 1 h 28"/>
                <a:gd name="T34" fmla="*/ 0 w 45"/>
                <a:gd name="T35" fmla="*/ 1 h 28"/>
                <a:gd name="T36" fmla="*/ 0 w 45"/>
                <a:gd name="T37" fmla="*/ 1 h 28"/>
                <a:gd name="T38" fmla="*/ 0 w 45"/>
                <a:gd name="T39" fmla="*/ 1 h 28"/>
                <a:gd name="T40" fmla="*/ 0 w 45"/>
                <a:gd name="T41" fmla="*/ 1 h 28"/>
                <a:gd name="T42" fmla="*/ 0 w 45"/>
                <a:gd name="T43" fmla="*/ 1 h 28"/>
                <a:gd name="T44" fmla="*/ 0 w 45"/>
                <a:gd name="T45" fmla="*/ 1 h 28"/>
                <a:gd name="T46" fmla="*/ 0 w 45"/>
                <a:gd name="T47" fmla="*/ 1 h 28"/>
                <a:gd name="T48" fmla="*/ 0 w 45"/>
                <a:gd name="T49" fmla="*/ 1 h 28"/>
                <a:gd name="T50" fmla="*/ 0 w 45"/>
                <a:gd name="T51" fmla="*/ 1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5" h="28">
                  <a:moveTo>
                    <a:pt x="12" y="28"/>
                  </a:moveTo>
                  <a:lnTo>
                    <a:pt x="18" y="26"/>
                  </a:lnTo>
                  <a:lnTo>
                    <a:pt x="29" y="20"/>
                  </a:lnTo>
                  <a:lnTo>
                    <a:pt x="39" y="10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5" y="4"/>
                  </a:lnTo>
                  <a:lnTo>
                    <a:pt x="45" y="2"/>
                  </a:lnTo>
                  <a:lnTo>
                    <a:pt x="45" y="0"/>
                  </a:lnTo>
                  <a:lnTo>
                    <a:pt x="39" y="10"/>
                  </a:lnTo>
                  <a:lnTo>
                    <a:pt x="29" y="18"/>
                  </a:lnTo>
                  <a:lnTo>
                    <a:pt x="18" y="24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2" y="28"/>
                  </a:lnTo>
                  <a:close/>
                </a:path>
              </a:pathLst>
            </a:custGeom>
            <a:solidFill>
              <a:srgbClr val="48D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3" name="Freeform 130"/>
            <p:cNvSpPr>
              <a:spLocks/>
            </p:cNvSpPr>
            <p:nvPr/>
          </p:nvSpPr>
          <p:spPr bwMode="auto">
            <a:xfrm>
              <a:off x="4881" y="3177"/>
              <a:ext cx="53" cy="19"/>
            </a:xfrm>
            <a:custGeom>
              <a:avLst/>
              <a:gdLst>
                <a:gd name="T0" fmla="*/ 0 w 107"/>
                <a:gd name="T1" fmla="*/ 1 h 37"/>
                <a:gd name="T2" fmla="*/ 0 w 107"/>
                <a:gd name="T3" fmla="*/ 1 h 37"/>
                <a:gd name="T4" fmla="*/ 0 w 107"/>
                <a:gd name="T5" fmla="*/ 1 h 37"/>
                <a:gd name="T6" fmla="*/ 0 w 107"/>
                <a:gd name="T7" fmla="*/ 1 h 37"/>
                <a:gd name="T8" fmla="*/ 0 w 107"/>
                <a:gd name="T9" fmla="*/ 1 h 37"/>
                <a:gd name="T10" fmla="*/ 0 w 107"/>
                <a:gd name="T11" fmla="*/ 1 h 37"/>
                <a:gd name="T12" fmla="*/ 0 w 107"/>
                <a:gd name="T13" fmla="*/ 1 h 37"/>
                <a:gd name="T14" fmla="*/ 0 w 107"/>
                <a:gd name="T15" fmla="*/ 1 h 37"/>
                <a:gd name="T16" fmla="*/ 0 w 107"/>
                <a:gd name="T17" fmla="*/ 1 h 37"/>
                <a:gd name="T18" fmla="*/ 0 w 107"/>
                <a:gd name="T19" fmla="*/ 1 h 37"/>
                <a:gd name="T20" fmla="*/ 0 w 107"/>
                <a:gd name="T21" fmla="*/ 1 h 37"/>
                <a:gd name="T22" fmla="*/ 0 w 107"/>
                <a:gd name="T23" fmla="*/ 1 h 37"/>
                <a:gd name="T24" fmla="*/ 0 w 107"/>
                <a:gd name="T25" fmla="*/ 1 h 37"/>
                <a:gd name="T26" fmla="*/ 0 w 107"/>
                <a:gd name="T27" fmla="*/ 0 h 37"/>
                <a:gd name="T28" fmla="*/ 0 w 107"/>
                <a:gd name="T29" fmla="*/ 1 h 37"/>
                <a:gd name="T30" fmla="*/ 0 w 107"/>
                <a:gd name="T31" fmla="*/ 1 h 37"/>
                <a:gd name="T32" fmla="*/ 0 w 107"/>
                <a:gd name="T33" fmla="*/ 1 h 37"/>
                <a:gd name="T34" fmla="*/ 0 w 107"/>
                <a:gd name="T35" fmla="*/ 1 h 37"/>
                <a:gd name="T36" fmla="*/ 0 w 107"/>
                <a:gd name="T37" fmla="*/ 1 h 37"/>
                <a:gd name="T38" fmla="*/ 0 w 107"/>
                <a:gd name="T39" fmla="*/ 1 h 37"/>
                <a:gd name="T40" fmla="*/ 0 w 107"/>
                <a:gd name="T41" fmla="*/ 1 h 37"/>
                <a:gd name="T42" fmla="*/ 0 w 107"/>
                <a:gd name="T43" fmla="*/ 1 h 37"/>
                <a:gd name="T44" fmla="*/ 0 w 107"/>
                <a:gd name="T45" fmla="*/ 1 h 37"/>
                <a:gd name="T46" fmla="*/ 0 w 107"/>
                <a:gd name="T47" fmla="*/ 1 h 37"/>
                <a:gd name="T48" fmla="*/ 0 w 107"/>
                <a:gd name="T49" fmla="*/ 1 h 37"/>
                <a:gd name="T50" fmla="*/ 0 w 107"/>
                <a:gd name="T51" fmla="*/ 1 h 37"/>
                <a:gd name="T52" fmla="*/ 0 w 107"/>
                <a:gd name="T53" fmla="*/ 1 h 37"/>
                <a:gd name="T54" fmla="*/ 0 w 107"/>
                <a:gd name="T55" fmla="*/ 1 h 37"/>
                <a:gd name="T56" fmla="*/ 0 w 107"/>
                <a:gd name="T57" fmla="*/ 1 h 37"/>
                <a:gd name="T58" fmla="*/ 0 w 107"/>
                <a:gd name="T59" fmla="*/ 1 h 37"/>
                <a:gd name="T60" fmla="*/ 0 w 107"/>
                <a:gd name="T61" fmla="*/ 1 h 37"/>
                <a:gd name="T62" fmla="*/ 0 w 107"/>
                <a:gd name="T63" fmla="*/ 1 h 37"/>
                <a:gd name="T64" fmla="*/ 0 w 107"/>
                <a:gd name="T65" fmla="*/ 1 h 37"/>
                <a:gd name="T66" fmla="*/ 0 w 107"/>
                <a:gd name="T67" fmla="*/ 1 h 37"/>
                <a:gd name="T68" fmla="*/ 0 w 107"/>
                <a:gd name="T69" fmla="*/ 1 h 37"/>
                <a:gd name="T70" fmla="*/ 0 w 107"/>
                <a:gd name="T71" fmla="*/ 1 h 37"/>
                <a:gd name="T72" fmla="*/ 0 w 107"/>
                <a:gd name="T73" fmla="*/ 1 h 37"/>
                <a:gd name="T74" fmla="*/ 0 w 107"/>
                <a:gd name="T75" fmla="*/ 1 h 37"/>
                <a:gd name="T76" fmla="*/ 0 w 107"/>
                <a:gd name="T77" fmla="*/ 1 h 37"/>
                <a:gd name="T78" fmla="*/ 0 w 107"/>
                <a:gd name="T79" fmla="*/ 1 h 37"/>
                <a:gd name="T80" fmla="*/ 0 w 107"/>
                <a:gd name="T81" fmla="*/ 1 h 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" h="37">
                  <a:moveTo>
                    <a:pt x="58" y="37"/>
                  </a:moveTo>
                  <a:lnTo>
                    <a:pt x="64" y="37"/>
                  </a:lnTo>
                  <a:lnTo>
                    <a:pt x="76" y="33"/>
                  </a:lnTo>
                  <a:lnTo>
                    <a:pt x="87" y="27"/>
                  </a:lnTo>
                  <a:lnTo>
                    <a:pt x="97" y="19"/>
                  </a:lnTo>
                  <a:lnTo>
                    <a:pt x="103" y="9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07" y="3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3" y="7"/>
                  </a:lnTo>
                  <a:lnTo>
                    <a:pt x="95" y="17"/>
                  </a:lnTo>
                  <a:lnTo>
                    <a:pt x="85" y="25"/>
                  </a:lnTo>
                  <a:lnTo>
                    <a:pt x="74" y="31"/>
                  </a:lnTo>
                  <a:lnTo>
                    <a:pt x="62" y="35"/>
                  </a:lnTo>
                  <a:lnTo>
                    <a:pt x="50" y="37"/>
                  </a:lnTo>
                  <a:lnTo>
                    <a:pt x="37" y="35"/>
                  </a:lnTo>
                  <a:lnTo>
                    <a:pt x="25" y="31"/>
                  </a:lnTo>
                  <a:lnTo>
                    <a:pt x="13" y="25"/>
                  </a:lnTo>
                  <a:lnTo>
                    <a:pt x="5" y="17"/>
                  </a:lnTo>
                  <a:lnTo>
                    <a:pt x="0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5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9" y="23"/>
                  </a:lnTo>
                  <a:lnTo>
                    <a:pt x="17" y="27"/>
                  </a:lnTo>
                  <a:lnTo>
                    <a:pt x="23" y="31"/>
                  </a:lnTo>
                  <a:lnTo>
                    <a:pt x="29" y="33"/>
                  </a:lnTo>
                  <a:lnTo>
                    <a:pt x="37" y="35"/>
                  </a:lnTo>
                  <a:lnTo>
                    <a:pt x="43" y="37"/>
                  </a:lnTo>
                  <a:lnTo>
                    <a:pt x="50" y="37"/>
                  </a:lnTo>
                  <a:lnTo>
                    <a:pt x="58" y="37"/>
                  </a:lnTo>
                  <a:close/>
                </a:path>
              </a:pathLst>
            </a:custGeom>
            <a:solidFill>
              <a:srgbClr val="4E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4" name="Freeform 131"/>
            <p:cNvSpPr>
              <a:spLocks noEditPoints="1"/>
            </p:cNvSpPr>
            <p:nvPr/>
          </p:nvSpPr>
          <p:spPr bwMode="auto">
            <a:xfrm>
              <a:off x="4880" y="3153"/>
              <a:ext cx="57" cy="43"/>
            </a:xfrm>
            <a:custGeom>
              <a:avLst/>
              <a:gdLst>
                <a:gd name="T0" fmla="*/ 0 w 115"/>
                <a:gd name="T1" fmla="*/ 1 h 86"/>
                <a:gd name="T2" fmla="*/ 0 w 115"/>
                <a:gd name="T3" fmla="*/ 1 h 86"/>
                <a:gd name="T4" fmla="*/ 0 w 115"/>
                <a:gd name="T5" fmla="*/ 1 h 86"/>
                <a:gd name="T6" fmla="*/ 0 w 115"/>
                <a:gd name="T7" fmla="*/ 1 h 86"/>
                <a:gd name="T8" fmla="*/ 0 w 115"/>
                <a:gd name="T9" fmla="*/ 1 h 86"/>
                <a:gd name="T10" fmla="*/ 0 w 115"/>
                <a:gd name="T11" fmla="*/ 1 h 86"/>
                <a:gd name="T12" fmla="*/ 0 w 115"/>
                <a:gd name="T13" fmla="*/ 1 h 86"/>
                <a:gd name="T14" fmla="*/ 0 w 115"/>
                <a:gd name="T15" fmla="*/ 1 h 86"/>
                <a:gd name="T16" fmla="*/ 0 w 115"/>
                <a:gd name="T17" fmla="*/ 1 h 86"/>
                <a:gd name="T18" fmla="*/ 0 w 115"/>
                <a:gd name="T19" fmla="*/ 1 h 86"/>
                <a:gd name="T20" fmla="*/ 0 w 115"/>
                <a:gd name="T21" fmla="*/ 1 h 86"/>
                <a:gd name="T22" fmla="*/ 0 w 115"/>
                <a:gd name="T23" fmla="*/ 1 h 86"/>
                <a:gd name="T24" fmla="*/ 0 w 115"/>
                <a:gd name="T25" fmla="*/ 1 h 86"/>
                <a:gd name="T26" fmla="*/ 0 w 115"/>
                <a:gd name="T27" fmla="*/ 1 h 86"/>
                <a:gd name="T28" fmla="*/ 0 w 115"/>
                <a:gd name="T29" fmla="*/ 1 h 86"/>
                <a:gd name="T30" fmla="*/ 0 w 115"/>
                <a:gd name="T31" fmla="*/ 1 h 86"/>
                <a:gd name="T32" fmla="*/ 0 w 115"/>
                <a:gd name="T33" fmla="*/ 1 h 86"/>
                <a:gd name="T34" fmla="*/ 0 w 115"/>
                <a:gd name="T35" fmla="*/ 1 h 86"/>
                <a:gd name="T36" fmla="*/ 0 w 115"/>
                <a:gd name="T37" fmla="*/ 1 h 86"/>
                <a:gd name="T38" fmla="*/ 0 w 115"/>
                <a:gd name="T39" fmla="*/ 1 h 86"/>
                <a:gd name="T40" fmla="*/ 0 w 115"/>
                <a:gd name="T41" fmla="*/ 1 h 86"/>
                <a:gd name="T42" fmla="*/ 0 w 115"/>
                <a:gd name="T43" fmla="*/ 1 h 86"/>
                <a:gd name="T44" fmla="*/ 0 w 115"/>
                <a:gd name="T45" fmla="*/ 1 h 86"/>
                <a:gd name="T46" fmla="*/ 0 w 115"/>
                <a:gd name="T47" fmla="*/ 1 h 86"/>
                <a:gd name="T48" fmla="*/ 0 w 115"/>
                <a:gd name="T49" fmla="*/ 1 h 86"/>
                <a:gd name="T50" fmla="*/ 0 w 115"/>
                <a:gd name="T51" fmla="*/ 1 h 86"/>
                <a:gd name="T52" fmla="*/ 0 w 115"/>
                <a:gd name="T53" fmla="*/ 1 h 86"/>
                <a:gd name="T54" fmla="*/ 0 w 115"/>
                <a:gd name="T55" fmla="*/ 1 h 86"/>
                <a:gd name="T56" fmla="*/ 0 w 115"/>
                <a:gd name="T57" fmla="*/ 1 h 86"/>
                <a:gd name="T58" fmla="*/ 0 w 115"/>
                <a:gd name="T59" fmla="*/ 1 h 86"/>
                <a:gd name="T60" fmla="*/ 0 w 115"/>
                <a:gd name="T61" fmla="*/ 1 h 86"/>
                <a:gd name="T62" fmla="*/ 0 w 115"/>
                <a:gd name="T63" fmla="*/ 1 h 86"/>
                <a:gd name="T64" fmla="*/ 0 w 115"/>
                <a:gd name="T65" fmla="*/ 1 h 86"/>
                <a:gd name="T66" fmla="*/ 0 w 115"/>
                <a:gd name="T67" fmla="*/ 1 h 86"/>
                <a:gd name="T68" fmla="*/ 0 w 115"/>
                <a:gd name="T69" fmla="*/ 1 h 86"/>
                <a:gd name="T70" fmla="*/ 0 w 115"/>
                <a:gd name="T71" fmla="*/ 1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5" h="86">
                  <a:moveTo>
                    <a:pt x="2" y="60"/>
                  </a:moveTo>
                  <a:lnTo>
                    <a:pt x="7" y="66"/>
                  </a:lnTo>
                  <a:lnTo>
                    <a:pt x="15" y="74"/>
                  </a:lnTo>
                  <a:lnTo>
                    <a:pt x="27" y="80"/>
                  </a:lnTo>
                  <a:lnTo>
                    <a:pt x="39" y="84"/>
                  </a:lnTo>
                  <a:lnTo>
                    <a:pt x="52" y="86"/>
                  </a:lnTo>
                  <a:lnTo>
                    <a:pt x="64" y="84"/>
                  </a:lnTo>
                  <a:lnTo>
                    <a:pt x="76" y="80"/>
                  </a:lnTo>
                  <a:lnTo>
                    <a:pt x="87" y="74"/>
                  </a:lnTo>
                  <a:lnTo>
                    <a:pt x="97" y="66"/>
                  </a:lnTo>
                  <a:lnTo>
                    <a:pt x="105" y="56"/>
                  </a:lnTo>
                  <a:lnTo>
                    <a:pt x="109" y="49"/>
                  </a:lnTo>
                  <a:lnTo>
                    <a:pt x="109" y="47"/>
                  </a:lnTo>
                  <a:lnTo>
                    <a:pt x="111" y="45"/>
                  </a:lnTo>
                  <a:lnTo>
                    <a:pt x="111" y="43"/>
                  </a:lnTo>
                  <a:lnTo>
                    <a:pt x="111" y="41"/>
                  </a:lnTo>
                  <a:lnTo>
                    <a:pt x="111" y="39"/>
                  </a:lnTo>
                  <a:lnTo>
                    <a:pt x="113" y="37"/>
                  </a:lnTo>
                  <a:lnTo>
                    <a:pt x="113" y="35"/>
                  </a:lnTo>
                  <a:lnTo>
                    <a:pt x="109" y="45"/>
                  </a:lnTo>
                  <a:lnTo>
                    <a:pt x="103" y="56"/>
                  </a:lnTo>
                  <a:lnTo>
                    <a:pt x="95" y="64"/>
                  </a:lnTo>
                  <a:lnTo>
                    <a:pt x="85" y="72"/>
                  </a:lnTo>
                  <a:lnTo>
                    <a:pt x="76" y="78"/>
                  </a:lnTo>
                  <a:lnTo>
                    <a:pt x="64" y="82"/>
                  </a:lnTo>
                  <a:lnTo>
                    <a:pt x="52" y="84"/>
                  </a:lnTo>
                  <a:lnTo>
                    <a:pt x="39" y="82"/>
                  </a:lnTo>
                  <a:lnTo>
                    <a:pt x="27" y="78"/>
                  </a:lnTo>
                  <a:lnTo>
                    <a:pt x="17" y="72"/>
                  </a:lnTo>
                  <a:lnTo>
                    <a:pt x="7" y="64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2" y="60"/>
                  </a:lnTo>
                  <a:close/>
                  <a:moveTo>
                    <a:pt x="115" y="21"/>
                  </a:moveTo>
                  <a:lnTo>
                    <a:pt x="113" y="21"/>
                  </a:lnTo>
                  <a:lnTo>
                    <a:pt x="113" y="10"/>
                  </a:lnTo>
                  <a:lnTo>
                    <a:pt x="109" y="0"/>
                  </a:lnTo>
                  <a:lnTo>
                    <a:pt x="111" y="2"/>
                  </a:lnTo>
                  <a:lnTo>
                    <a:pt x="111" y="4"/>
                  </a:lnTo>
                  <a:lnTo>
                    <a:pt x="113" y="4"/>
                  </a:lnTo>
                  <a:lnTo>
                    <a:pt x="113" y="6"/>
                  </a:lnTo>
                  <a:lnTo>
                    <a:pt x="113" y="8"/>
                  </a:lnTo>
                  <a:lnTo>
                    <a:pt x="113" y="10"/>
                  </a:lnTo>
                  <a:lnTo>
                    <a:pt x="115" y="12"/>
                  </a:lnTo>
                  <a:lnTo>
                    <a:pt x="115" y="13"/>
                  </a:lnTo>
                  <a:lnTo>
                    <a:pt x="115" y="15"/>
                  </a:lnTo>
                  <a:lnTo>
                    <a:pt x="115" y="17"/>
                  </a:lnTo>
                  <a:lnTo>
                    <a:pt x="115" y="19"/>
                  </a:lnTo>
                  <a:lnTo>
                    <a:pt x="115" y="21"/>
                  </a:lnTo>
                  <a:close/>
                  <a:moveTo>
                    <a:pt x="113" y="33"/>
                  </a:moveTo>
                  <a:lnTo>
                    <a:pt x="113" y="21"/>
                  </a:lnTo>
                  <a:lnTo>
                    <a:pt x="115" y="21"/>
                  </a:lnTo>
                  <a:lnTo>
                    <a:pt x="113" y="23"/>
                  </a:lnTo>
                  <a:lnTo>
                    <a:pt x="113" y="25"/>
                  </a:lnTo>
                  <a:lnTo>
                    <a:pt x="113" y="27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3" y="33"/>
                  </a:lnTo>
                  <a:close/>
                </a:path>
              </a:pathLst>
            </a:custGeom>
            <a:solidFill>
              <a:srgbClr val="53D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5" name="Freeform 132"/>
            <p:cNvSpPr>
              <a:spLocks/>
            </p:cNvSpPr>
            <p:nvPr/>
          </p:nvSpPr>
          <p:spPr bwMode="auto">
            <a:xfrm>
              <a:off x="4879" y="3149"/>
              <a:ext cx="57" cy="46"/>
            </a:xfrm>
            <a:custGeom>
              <a:avLst/>
              <a:gdLst>
                <a:gd name="T0" fmla="*/ 0 w 115"/>
                <a:gd name="T1" fmla="*/ 1 h 92"/>
                <a:gd name="T2" fmla="*/ 0 w 115"/>
                <a:gd name="T3" fmla="*/ 1 h 92"/>
                <a:gd name="T4" fmla="*/ 0 w 115"/>
                <a:gd name="T5" fmla="*/ 1 h 92"/>
                <a:gd name="T6" fmla="*/ 0 w 115"/>
                <a:gd name="T7" fmla="*/ 1 h 92"/>
                <a:gd name="T8" fmla="*/ 0 w 115"/>
                <a:gd name="T9" fmla="*/ 1 h 92"/>
                <a:gd name="T10" fmla="*/ 0 w 115"/>
                <a:gd name="T11" fmla="*/ 1 h 92"/>
                <a:gd name="T12" fmla="*/ 0 w 115"/>
                <a:gd name="T13" fmla="*/ 1 h 92"/>
                <a:gd name="T14" fmla="*/ 0 w 115"/>
                <a:gd name="T15" fmla="*/ 1 h 92"/>
                <a:gd name="T16" fmla="*/ 0 w 115"/>
                <a:gd name="T17" fmla="*/ 1 h 92"/>
                <a:gd name="T18" fmla="*/ 0 w 115"/>
                <a:gd name="T19" fmla="*/ 1 h 92"/>
                <a:gd name="T20" fmla="*/ 0 w 115"/>
                <a:gd name="T21" fmla="*/ 0 h 92"/>
                <a:gd name="T22" fmla="*/ 0 w 115"/>
                <a:gd name="T23" fmla="*/ 1 h 92"/>
                <a:gd name="T24" fmla="*/ 0 w 115"/>
                <a:gd name="T25" fmla="*/ 1 h 92"/>
                <a:gd name="T26" fmla="*/ 0 w 115"/>
                <a:gd name="T27" fmla="*/ 1 h 92"/>
                <a:gd name="T28" fmla="*/ 0 w 115"/>
                <a:gd name="T29" fmla="*/ 1 h 92"/>
                <a:gd name="T30" fmla="*/ 0 w 115"/>
                <a:gd name="T31" fmla="*/ 1 h 92"/>
                <a:gd name="T32" fmla="*/ 0 w 115"/>
                <a:gd name="T33" fmla="*/ 1 h 92"/>
                <a:gd name="T34" fmla="*/ 0 w 115"/>
                <a:gd name="T35" fmla="*/ 1 h 92"/>
                <a:gd name="T36" fmla="*/ 0 w 115"/>
                <a:gd name="T37" fmla="*/ 1 h 92"/>
                <a:gd name="T38" fmla="*/ 0 w 115"/>
                <a:gd name="T39" fmla="*/ 1 h 92"/>
                <a:gd name="T40" fmla="*/ 0 w 115"/>
                <a:gd name="T41" fmla="*/ 1 h 92"/>
                <a:gd name="T42" fmla="*/ 0 w 115"/>
                <a:gd name="T43" fmla="*/ 1 h 92"/>
                <a:gd name="T44" fmla="*/ 0 w 115"/>
                <a:gd name="T45" fmla="*/ 1 h 92"/>
                <a:gd name="T46" fmla="*/ 0 w 115"/>
                <a:gd name="T47" fmla="*/ 1 h 92"/>
                <a:gd name="T48" fmla="*/ 0 w 115"/>
                <a:gd name="T49" fmla="*/ 1 h 92"/>
                <a:gd name="T50" fmla="*/ 0 w 115"/>
                <a:gd name="T51" fmla="*/ 1 h 92"/>
                <a:gd name="T52" fmla="*/ 0 w 115"/>
                <a:gd name="T53" fmla="*/ 1 h 92"/>
                <a:gd name="T54" fmla="*/ 0 w 115"/>
                <a:gd name="T55" fmla="*/ 1 h 92"/>
                <a:gd name="T56" fmla="*/ 0 w 115"/>
                <a:gd name="T57" fmla="*/ 1 h 92"/>
                <a:gd name="T58" fmla="*/ 0 w 115"/>
                <a:gd name="T59" fmla="*/ 1 h 92"/>
                <a:gd name="T60" fmla="*/ 0 w 115"/>
                <a:gd name="T61" fmla="*/ 1 h 92"/>
                <a:gd name="T62" fmla="*/ 0 w 115"/>
                <a:gd name="T63" fmla="*/ 1 h 92"/>
                <a:gd name="T64" fmla="*/ 0 w 115"/>
                <a:gd name="T65" fmla="*/ 1 h 92"/>
                <a:gd name="T66" fmla="*/ 0 w 115"/>
                <a:gd name="T67" fmla="*/ 1 h 92"/>
                <a:gd name="T68" fmla="*/ 0 w 115"/>
                <a:gd name="T69" fmla="*/ 1 h 92"/>
                <a:gd name="T70" fmla="*/ 0 w 115"/>
                <a:gd name="T71" fmla="*/ 1 h 92"/>
                <a:gd name="T72" fmla="*/ 0 w 115"/>
                <a:gd name="T73" fmla="*/ 1 h 92"/>
                <a:gd name="T74" fmla="*/ 0 w 115"/>
                <a:gd name="T75" fmla="*/ 1 h 92"/>
                <a:gd name="T76" fmla="*/ 0 w 115"/>
                <a:gd name="T77" fmla="*/ 1 h 92"/>
                <a:gd name="T78" fmla="*/ 0 w 115"/>
                <a:gd name="T79" fmla="*/ 1 h 92"/>
                <a:gd name="T80" fmla="*/ 0 w 115"/>
                <a:gd name="T81" fmla="*/ 1 h 92"/>
                <a:gd name="T82" fmla="*/ 0 w 115"/>
                <a:gd name="T83" fmla="*/ 1 h 92"/>
                <a:gd name="T84" fmla="*/ 0 w 115"/>
                <a:gd name="T85" fmla="*/ 1 h 92"/>
                <a:gd name="T86" fmla="*/ 0 w 115"/>
                <a:gd name="T87" fmla="*/ 1 h 92"/>
                <a:gd name="T88" fmla="*/ 0 w 115"/>
                <a:gd name="T89" fmla="*/ 1 h 92"/>
                <a:gd name="T90" fmla="*/ 0 w 115"/>
                <a:gd name="T91" fmla="*/ 1 h 92"/>
                <a:gd name="T92" fmla="*/ 0 w 115"/>
                <a:gd name="T93" fmla="*/ 1 h 92"/>
                <a:gd name="T94" fmla="*/ 0 w 115"/>
                <a:gd name="T95" fmla="*/ 1 h 92"/>
                <a:gd name="T96" fmla="*/ 0 w 115"/>
                <a:gd name="T97" fmla="*/ 1 h 92"/>
                <a:gd name="T98" fmla="*/ 0 w 115"/>
                <a:gd name="T99" fmla="*/ 1 h 92"/>
                <a:gd name="T100" fmla="*/ 0 w 115"/>
                <a:gd name="T101" fmla="*/ 1 h 92"/>
                <a:gd name="T102" fmla="*/ 0 w 115"/>
                <a:gd name="T103" fmla="*/ 1 h 92"/>
                <a:gd name="T104" fmla="*/ 0 w 115"/>
                <a:gd name="T105" fmla="*/ 1 h 92"/>
                <a:gd name="T106" fmla="*/ 0 w 115"/>
                <a:gd name="T107" fmla="*/ 1 h 92"/>
                <a:gd name="T108" fmla="*/ 0 w 115"/>
                <a:gd name="T109" fmla="*/ 1 h 92"/>
                <a:gd name="T110" fmla="*/ 0 w 115"/>
                <a:gd name="T111" fmla="*/ 1 h 92"/>
                <a:gd name="T112" fmla="*/ 0 w 115"/>
                <a:gd name="T113" fmla="*/ 1 h 92"/>
                <a:gd name="T114" fmla="*/ 0 w 115"/>
                <a:gd name="T115" fmla="*/ 1 h 92"/>
                <a:gd name="T116" fmla="*/ 0 w 115"/>
                <a:gd name="T117" fmla="*/ 1 h 92"/>
                <a:gd name="T118" fmla="*/ 0 w 115"/>
                <a:gd name="T119" fmla="*/ 1 h 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5" h="92">
                  <a:moveTo>
                    <a:pt x="115" y="29"/>
                  </a:moveTo>
                  <a:lnTo>
                    <a:pt x="115" y="18"/>
                  </a:lnTo>
                  <a:lnTo>
                    <a:pt x="111" y="8"/>
                  </a:lnTo>
                  <a:lnTo>
                    <a:pt x="111" y="6"/>
                  </a:lnTo>
                  <a:lnTo>
                    <a:pt x="109" y="4"/>
                  </a:lnTo>
                  <a:lnTo>
                    <a:pt x="109" y="2"/>
                  </a:lnTo>
                  <a:lnTo>
                    <a:pt x="107" y="2"/>
                  </a:lnTo>
                  <a:lnTo>
                    <a:pt x="107" y="0"/>
                  </a:lnTo>
                  <a:lnTo>
                    <a:pt x="109" y="6"/>
                  </a:lnTo>
                  <a:lnTo>
                    <a:pt x="113" y="18"/>
                  </a:lnTo>
                  <a:lnTo>
                    <a:pt x="115" y="29"/>
                  </a:lnTo>
                  <a:lnTo>
                    <a:pt x="115" y="41"/>
                  </a:lnTo>
                  <a:lnTo>
                    <a:pt x="115" y="43"/>
                  </a:lnTo>
                  <a:lnTo>
                    <a:pt x="111" y="53"/>
                  </a:lnTo>
                  <a:lnTo>
                    <a:pt x="105" y="64"/>
                  </a:lnTo>
                  <a:lnTo>
                    <a:pt x="97" y="72"/>
                  </a:lnTo>
                  <a:lnTo>
                    <a:pt x="87" y="80"/>
                  </a:lnTo>
                  <a:lnTo>
                    <a:pt x="78" y="86"/>
                  </a:lnTo>
                  <a:lnTo>
                    <a:pt x="66" y="90"/>
                  </a:lnTo>
                  <a:lnTo>
                    <a:pt x="54" y="92"/>
                  </a:lnTo>
                  <a:lnTo>
                    <a:pt x="41" y="90"/>
                  </a:lnTo>
                  <a:lnTo>
                    <a:pt x="29" y="86"/>
                  </a:lnTo>
                  <a:lnTo>
                    <a:pt x="19" y="80"/>
                  </a:lnTo>
                  <a:lnTo>
                    <a:pt x="9" y="72"/>
                  </a:lnTo>
                  <a:lnTo>
                    <a:pt x="2" y="64"/>
                  </a:lnTo>
                  <a:lnTo>
                    <a:pt x="2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4" y="62"/>
                  </a:lnTo>
                  <a:lnTo>
                    <a:pt x="11" y="72"/>
                  </a:lnTo>
                  <a:lnTo>
                    <a:pt x="21" y="78"/>
                  </a:lnTo>
                  <a:lnTo>
                    <a:pt x="31" y="84"/>
                  </a:lnTo>
                  <a:lnTo>
                    <a:pt x="43" y="88"/>
                  </a:lnTo>
                  <a:lnTo>
                    <a:pt x="54" y="90"/>
                  </a:lnTo>
                  <a:lnTo>
                    <a:pt x="66" y="88"/>
                  </a:lnTo>
                  <a:lnTo>
                    <a:pt x="78" y="84"/>
                  </a:lnTo>
                  <a:lnTo>
                    <a:pt x="87" y="78"/>
                  </a:lnTo>
                  <a:lnTo>
                    <a:pt x="97" y="72"/>
                  </a:lnTo>
                  <a:lnTo>
                    <a:pt x="103" y="62"/>
                  </a:lnTo>
                  <a:lnTo>
                    <a:pt x="109" y="53"/>
                  </a:lnTo>
                  <a:lnTo>
                    <a:pt x="113" y="41"/>
                  </a:lnTo>
                  <a:lnTo>
                    <a:pt x="115" y="29"/>
                  </a:lnTo>
                  <a:close/>
                </a:path>
              </a:pathLst>
            </a:custGeom>
            <a:solidFill>
              <a:srgbClr val="58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6" name="Freeform 133"/>
            <p:cNvSpPr>
              <a:spLocks noEditPoints="1"/>
            </p:cNvSpPr>
            <p:nvPr/>
          </p:nvSpPr>
          <p:spPr bwMode="auto">
            <a:xfrm>
              <a:off x="4879" y="3135"/>
              <a:ext cx="57" cy="59"/>
            </a:xfrm>
            <a:custGeom>
              <a:avLst/>
              <a:gdLst>
                <a:gd name="T0" fmla="*/ 0 w 115"/>
                <a:gd name="T1" fmla="*/ 1 h 117"/>
                <a:gd name="T2" fmla="*/ 0 w 115"/>
                <a:gd name="T3" fmla="*/ 1 h 117"/>
                <a:gd name="T4" fmla="*/ 0 w 115"/>
                <a:gd name="T5" fmla="*/ 1 h 117"/>
                <a:gd name="T6" fmla="*/ 0 w 115"/>
                <a:gd name="T7" fmla="*/ 1 h 117"/>
                <a:gd name="T8" fmla="*/ 0 w 115"/>
                <a:gd name="T9" fmla="*/ 1 h 117"/>
                <a:gd name="T10" fmla="*/ 0 w 115"/>
                <a:gd name="T11" fmla="*/ 1 h 117"/>
                <a:gd name="T12" fmla="*/ 0 w 115"/>
                <a:gd name="T13" fmla="*/ 1 h 117"/>
                <a:gd name="T14" fmla="*/ 0 w 115"/>
                <a:gd name="T15" fmla="*/ 1 h 117"/>
                <a:gd name="T16" fmla="*/ 0 w 115"/>
                <a:gd name="T17" fmla="*/ 1 h 117"/>
                <a:gd name="T18" fmla="*/ 0 w 115"/>
                <a:gd name="T19" fmla="*/ 1 h 117"/>
                <a:gd name="T20" fmla="*/ 0 w 115"/>
                <a:gd name="T21" fmla="*/ 1 h 117"/>
                <a:gd name="T22" fmla="*/ 0 w 115"/>
                <a:gd name="T23" fmla="*/ 1 h 117"/>
                <a:gd name="T24" fmla="*/ 0 w 115"/>
                <a:gd name="T25" fmla="*/ 1 h 117"/>
                <a:gd name="T26" fmla="*/ 0 w 115"/>
                <a:gd name="T27" fmla="*/ 1 h 117"/>
                <a:gd name="T28" fmla="*/ 0 w 115"/>
                <a:gd name="T29" fmla="*/ 1 h 117"/>
                <a:gd name="T30" fmla="*/ 0 w 115"/>
                <a:gd name="T31" fmla="*/ 1 h 117"/>
                <a:gd name="T32" fmla="*/ 0 w 115"/>
                <a:gd name="T33" fmla="*/ 1 h 117"/>
                <a:gd name="T34" fmla="*/ 0 w 115"/>
                <a:gd name="T35" fmla="*/ 1 h 117"/>
                <a:gd name="T36" fmla="*/ 0 w 115"/>
                <a:gd name="T37" fmla="*/ 1 h 117"/>
                <a:gd name="T38" fmla="*/ 0 w 115"/>
                <a:gd name="T39" fmla="*/ 1 h 117"/>
                <a:gd name="T40" fmla="*/ 0 w 115"/>
                <a:gd name="T41" fmla="*/ 1 h 117"/>
                <a:gd name="T42" fmla="*/ 0 w 115"/>
                <a:gd name="T43" fmla="*/ 1 h 117"/>
                <a:gd name="T44" fmla="*/ 0 w 115"/>
                <a:gd name="T45" fmla="*/ 1 h 117"/>
                <a:gd name="T46" fmla="*/ 0 w 115"/>
                <a:gd name="T47" fmla="*/ 1 h 117"/>
                <a:gd name="T48" fmla="*/ 0 w 115"/>
                <a:gd name="T49" fmla="*/ 1 h 117"/>
                <a:gd name="T50" fmla="*/ 0 w 115"/>
                <a:gd name="T51" fmla="*/ 1 h 117"/>
                <a:gd name="T52" fmla="*/ 0 w 115"/>
                <a:gd name="T53" fmla="*/ 1 h 117"/>
                <a:gd name="T54" fmla="*/ 0 w 115"/>
                <a:gd name="T55" fmla="*/ 1 h 117"/>
                <a:gd name="T56" fmla="*/ 0 w 115"/>
                <a:gd name="T57" fmla="*/ 0 h 117"/>
                <a:gd name="T58" fmla="*/ 0 w 115"/>
                <a:gd name="T59" fmla="*/ 0 h 117"/>
                <a:gd name="T60" fmla="*/ 0 w 115"/>
                <a:gd name="T61" fmla="*/ 1 h 117"/>
                <a:gd name="T62" fmla="*/ 0 w 115"/>
                <a:gd name="T63" fmla="*/ 1 h 117"/>
                <a:gd name="T64" fmla="*/ 0 w 115"/>
                <a:gd name="T65" fmla="*/ 1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117">
                  <a:moveTo>
                    <a:pt x="115" y="56"/>
                  </a:moveTo>
                  <a:lnTo>
                    <a:pt x="113" y="45"/>
                  </a:lnTo>
                  <a:lnTo>
                    <a:pt x="109" y="33"/>
                  </a:lnTo>
                  <a:lnTo>
                    <a:pt x="107" y="27"/>
                  </a:lnTo>
                  <a:lnTo>
                    <a:pt x="105" y="27"/>
                  </a:lnTo>
                  <a:lnTo>
                    <a:pt x="105" y="25"/>
                  </a:lnTo>
                  <a:lnTo>
                    <a:pt x="103" y="25"/>
                  </a:lnTo>
                  <a:lnTo>
                    <a:pt x="103" y="23"/>
                  </a:lnTo>
                  <a:lnTo>
                    <a:pt x="101" y="23"/>
                  </a:lnTo>
                  <a:lnTo>
                    <a:pt x="101" y="21"/>
                  </a:lnTo>
                  <a:lnTo>
                    <a:pt x="99" y="21"/>
                  </a:lnTo>
                  <a:lnTo>
                    <a:pt x="101" y="23"/>
                  </a:lnTo>
                  <a:lnTo>
                    <a:pt x="107" y="33"/>
                  </a:lnTo>
                  <a:lnTo>
                    <a:pt x="111" y="45"/>
                  </a:lnTo>
                  <a:lnTo>
                    <a:pt x="113" y="56"/>
                  </a:lnTo>
                  <a:lnTo>
                    <a:pt x="115" y="56"/>
                  </a:lnTo>
                  <a:lnTo>
                    <a:pt x="113" y="68"/>
                  </a:lnTo>
                  <a:lnTo>
                    <a:pt x="109" y="80"/>
                  </a:lnTo>
                  <a:lnTo>
                    <a:pt x="103" y="89"/>
                  </a:lnTo>
                  <a:lnTo>
                    <a:pt x="97" y="99"/>
                  </a:lnTo>
                  <a:lnTo>
                    <a:pt x="87" y="105"/>
                  </a:lnTo>
                  <a:lnTo>
                    <a:pt x="78" y="111"/>
                  </a:lnTo>
                  <a:lnTo>
                    <a:pt x="66" y="115"/>
                  </a:lnTo>
                  <a:lnTo>
                    <a:pt x="54" y="117"/>
                  </a:lnTo>
                  <a:lnTo>
                    <a:pt x="43" y="115"/>
                  </a:lnTo>
                  <a:lnTo>
                    <a:pt x="31" y="111"/>
                  </a:lnTo>
                  <a:lnTo>
                    <a:pt x="21" y="105"/>
                  </a:lnTo>
                  <a:lnTo>
                    <a:pt x="11" y="99"/>
                  </a:lnTo>
                  <a:lnTo>
                    <a:pt x="4" y="89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6" y="89"/>
                  </a:lnTo>
                  <a:lnTo>
                    <a:pt x="13" y="97"/>
                  </a:lnTo>
                  <a:lnTo>
                    <a:pt x="21" y="105"/>
                  </a:lnTo>
                  <a:lnTo>
                    <a:pt x="31" y="109"/>
                  </a:lnTo>
                  <a:lnTo>
                    <a:pt x="43" y="113"/>
                  </a:lnTo>
                  <a:lnTo>
                    <a:pt x="54" y="115"/>
                  </a:lnTo>
                  <a:lnTo>
                    <a:pt x="66" y="113"/>
                  </a:lnTo>
                  <a:lnTo>
                    <a:pt x="76" y="109"/>
                  </a:lnTo>
                  <a:lnTo>
                    <a:pt x="86" y="105"/>
                  </a:lnTo>
                  <a:lnTo>
                    <a:pt x="95" y="97"/>
                  </a:lnTo>
                  <a:lnTo>
                    <a:pt x="101" y="89"/>
                  </a:lnTo>
                  <a:lnTo>
                    <a:pt x="107" y="80"/>
                  </a:lnTo>
                  <a:lnTo>
                    <a:pt x="111" y="68"/>
                  </a:lnTo>
                  <a:lnTo>
                    <a:pt x="113" y="56"/>
                  </a:lnTo>
                  <a:lnTo>
                    <a:pt x="115" y="56"/>
                  </a:lnTo>
                  <a:close/>
                  <a:moveTo>
                    <a:pt x="80" y="6"/>
                  </a:moveTo>
                  <a:lnTo>
                    <a:pt x="76" y="2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8" y="4"/>
                  </a:lnTo>
                  <a:lnTo>
                    <a:pt x="80" y="6"/>
                  </a:lnTo>
                  <a:close/>
                </a:path>
              </a:pathLst>
            </a:custGeom>
            <a:solidFill>
              <a:srgbClr val="5DD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7" name="Freeform 134"/>
            <p:cNvSpPr>
              <a:spLocks/>
            </p:cNvSpPr>
            <p:nvPr/>
          </p:nvSpPr>
          <p:spPr bwMode="auto">
            <a:xfrm>
              <a:off x="4879" y="3135"/>
              <a:ext cx="56" cy="58"/>
            </a:xfrm>
            <a:custGeom>
              <a:avLst/>
              <a:gdLst>
                <a:gd name="T0" fmla="*/ 0 w 113"/>
                <a:gd name="T1" fmla="*/ 1 h 115"/>
                <a:gd name="T2" fmla="*/ 0 w 113"/>
                <a:gd name="T3" fmla="*/ 1 h 115"/>
                <a:gd name="T4" fmla="*/ 0 w 113"/>
                <a:gd name="T5" fmla="*/ 1 h 115"/>
                <a:gd name="T6" fmla="*/ 0 w 113"/>
                <a:gd name="T7" fmla="*/ 1 h 115"/>
                <a:gd name="T8" fmla="*/ 0 w 113"/>
                <a:gd name="T9" fmla="*/ 1 h 115"/>
                <a:gd name="T10" fmla="*/ 0 w 113"/>
                <a:gd name="T11" fmla="*/ 1 h 115"/>
                <a:gd name="T12" fmla="*/ 0 w 113"/>
                <a:gd name="T13" fmla="*/ 1 h 115"/>
                <a:gd name="T14" fmla="*/ 0 w 113"/>
                <a:gd name="T15" fmla="*/ 1 h 115"/>
                <a:gd name="T16" fmla="*/ 0 w 113"/>
                <a:gd name="T17" fmla="*/ 1 h 115"/>
                <a:gd name="T18" fmla="*/ 0 w 113"/>
                <a:gd name="T19" fmla="*/ 1 h 115"/>
                <a:gd name="T20" fmla="*/ 0 w 113"/>
                <a:gd name="T21" fmla="*/ 1 h 115"/>
                <a:gd name="T22" fmla="*/ 0 w 113"/>
                <a:gd name="T23" fmla="*/ 0 h 115"/>
                <a:gd name="T24" fmla="*/ 0 w 113"/>
                <a:gd name="T25" fmla="*/ 0 h 115"/>
                <a:gd name="T26" fmla="*/ 0 w 113"/>
                <a:gd name="T27" fmla="*/ 0 h 115"/>
                <a:gd name="T28" fmla="*/ 0 w 113"/>
                <a:gd name="T29" fmla="*/ 0 h 115"/>
                <a:gd name="T30" fmla="*/ 0 w 113"/>
                <a:gd name="T31" fmla="*/ 1 h 115"/>
                <a:gd name="T32" fmla="*/ 0 w 113"/>
                <a:gd name="T33" fmla="*/ 1 h 115"/>
                <a:gd name="T34" fmla="*/ 0 w 113"/>
                <a:gd name="T35" fmla="*/ 1 h 115"/>
                <a:gd name="T36" fmla="*/ 0 w 113"/>
                <a:gd name="T37" fmla="*/ 1 h 115"/>
                <a:gd name="T38" fmla="*/ 0 w 113"/>
                <a:gd name="T39" fmla="*/ 1 h 115"/>
                <a:gd name="T40" fmla="*/ 0 w 113"/>
                <a:gd name="T41" fmla="*/ 1 h 115"/>
                <a:gd name="T42" fmla="*/ 0 w 113"/>
                <a:gd name="T43" fmla="*/ 1 h 115"/>
                <a:gd name="T44" fmla="*/ 0 w 113"/>
                <a:gd name="T45" fmla="*/ 1 h 115"/>
                <a:gd name="T46" fmla="*/ 0 w 113"/>
                <a:gd name="T47" fmla="*/ 1 h 115"/>
                <a:gd name="T48" fmla="*/ 0 w 113"/>
                <a:gd name="T49" fmla="*/ 1 h 115"/>
                <a:gd name="T50" fmla="*/ 0 w 113"/>
                <a:gd name="T51" fmla="*/ 1 h 115"/>
                <a:gd name="T52" fmla="*/ 0 w 113"/>
                <a:gd name="T53" fmla="*/ 1 h 115"/>
                <a:gd name="T54" fmla="*/ 0 w 113"/>
                <a:gd name="T55" fmla="*/ 1 h 115"/>
                <a:gd name="T56" fmla="*/ 0 w 113"/>
                <a:gd name="T57" fmla="*/ 1 h 115"/>
                <a:gd name="T58" fmla="*/ 0 w 113"/>
                <a:gd name="T59" fmla="*/ 1 h 115"/>
                <a:gd name="T60" fmla="*/ 0 w 113"/>
                <a:gd name="T61" fmla="*/ 1 h 115"/>
                <a:gd name="T62" fmla="*/ 0 w 113"/>
                <a:gd name="T63" fmla="*/ 1 h 115"/>
                <a:gd name="T64" fmla="*/ 0 w 113"/>
                <a:gd name="T65" fmla="*/ 1 h 115"/>
                <a:gd name="T66" fmla="*/ 0 w 113"/>
                <a:gd name="T67" fmla="*/ 1 h 115"/>
                <a:gd name="T68" fmla="*/ 0 w 113"/>
                <a:gd name="T69" fmla="*/ 1 h 115"/>
                <a:gd name="T70" fmla="*/ 0 w 113"/>
                <a:gd name="T71" fmla="*/ 1 h 115"/>
                <a:gd name="T72" fmla="*/ 0 w 113"/>
                <a:gd name="T73" fmla="*/ 1 h 115"/>
                <a:gd name="T74" fmla="*/ 0 w 113"/>
                <a:gd name="T75" fmla="*/ 1 h 115"/>
                <a:gd name="T76" fmla="*/ 0 w 113"/>
                <a:gd name="T77" fmla="*/ 1 h 1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3" h="115">
                  <a:moveTo>
                    <a:pt x="113" y="56"/>
                  </a:moveTo>
                  <a:lnTo>
                    <a:pt x="111" y="45"/>
                  </a:lnTo>
                  <a:lnTo>
                    <a:pt x="107" y="33"/>
                  </a:lnTo>
                  <a:lnTo>
                    <a:pt x="101" y="23"/>
                  </a:lnTo>
                  <a:lnTo>
                    <a:pt x="99" y="21"/>
                  </a:lnTo>
                  <a:lnTo>
                    <a:pt x="97" y="19"/>
                  </a:lnTo>
                  <a:lnTo>
                    <a:pt x="95" y="17"/>
                  </a:lnTo>
                  <a:lnTo>
                    <a:pt x="93" y="15"/>
                  </a:lnTo>
                  <a:lnTo>
                    <a:pt x="91" y="13"/>
                  </a:lnTo>
                  <a:lnTo>
                    <a:pt x="87" y="11"/>
                  </a:lnTo>
                  <a:lnTo>
                    <a:pt x="86" y="9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0" y="6"/>
                  </a:lnTo>
                  <a:lnTo>
                    <a:pt x="76" y="2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66" y="2"/>
                  </a:lnTo>
                  <a:lnTo>
                    <a:pt x="76" y="4"/>
                  </a:lnTo>
                  <a:lnTo>
                    <a:pt x="86" y="9"/>
                  </a:lnTo>
                  <a:lnTo>
                    <a:pt x="93" y="17"/>
                  </a:lnTo>
                  <a:lnTo>
                    <a:pt x="101" y="25"/>
                  </a:lnTo>
                  <a:lnTo>
                    <a:pt x="105" y="35"/>
                  </a:lnTo>
                  <a:lnTo>
                    <a:pt x="109" y="45"/>
                  </a:lnTo>
                  <a:lnTo>
                    <a:pt x="111" y="56"/>
                  </a:lnTo>
                  <a:lnTo>
                    <a:pt x="113" y="56"/>
                  </a:lnTo>
                  <a:lnTo>
                    <a:pt x="111" y="68"/>
                  </a:lnTo>
                  <a:lnTo>
                    <a:pt x="107" y="80"/>
                  </a:lnTo>
                  <a:lnTo>
                    <a:pt x="101" y="89"/>
                  </a:lnTo>
                  <a:lnTo>
                    <a:pt x="95" y="97"/>
                  </a:lnTo>
                  <a:lnTo>
                    <a:pt x="86" y="105"/>
                  </a:lnTo>
                  <a:lnTo>
                    <a:pt x="76" y="109"/>
                  </a:lnTo>
                  <a:lnTo>
                    <a:pt x="66" y="113"/>
                  </a:lnTo>
                  <a:lnTo>
                    <a:pt x="54" y="115"/>
                  </a:lnTo>
                  <a:lnTo>
                    <a:pt x="43" y="113"/>
                  </a:lnTo>
                  <a:lnTo>
                    <a:pt x="31" y="109"/>
                  </a:lnTo>
                  <a:lnTo>
                    <a:pt x="21" y="105"/>
                  </a:lnTo>
                  <a:lnTo>
                    <a:pt x="13" y="97"/>
                  </a:lnTo>
                  <a:lnTo>
                    <a:pt x="6" y="89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2" y="78"/>
                  </a:lnTo>
                  <a:lnTo>
                    <a:pt x="8" y="87"/>
                  </a:lnTo>
                  <a:lnTo>
                    <a:pt x="13" y="95"/>
                  </a:lnTo>
                  <a:lnTo>
                    <a:pt x="23" y="103"/>
                  </a:lnTo>
                  <a:lnTo>
                    <a:pt x="33" y="107"/>
                  </a:lnTo>
                  <a:lnTo>
                    <a:pt x="43" y="111"/>
                  </a:lnTo>
                  <a:lnTo>
                    <a:pt x="54" y="113"/>
                  </a:lnTo>
                  <a:lnTo>
                    <a:pt x="66" y="111"/>
                  </a:lnTo>
                  <a:lnTo>
                    <a:pt x="76" y="107"/>
                  </a:lnTo>
                  <a:lnTo>
                    <a:pt x="86" y="103"/>
                  </a:lnTo>
                  <a:lnTo>
                    <a:pt x="93" y="95"/>
                  </a:lnTo>
                  <a:lnTo>
                    <a:pt x="101" y="87"/>
                  </a:lnTo>
                  <a:lnTo>
                    <a:pt x="105" y="78"/>
                  </a:lnTo>
                  <a:lnTo>
                    <a:pt x="109" y="68"/>
                  </a:lnTo>
                  <a:lnTo>
                    <a:pt x="111" y="56"/>
                  </a:lnTo>
                  <a:lnTo>
                    <a:pt x="113" y="56"/>
                  </a:lnTo>
                  <a:close/>
                </a:path>
              </a:pathLst>
            </a:custGeom>
            <a:solidFill>
              <a:srgbClr val="62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8" name="Freeform 135"/>
            <p:cNvSpPr>
              <a:spLocks/>
            </p:cNvSpPr>
            <p:nvPr/>
          </p:nvSpPr>
          <p:spPr bwMode="auto">
            <a:xfrm>
              <a:off x="4879" y="3135"/>
              <a:ext cx="55" cy="57"/>
            </a:xfrm>
            <a:custGeom>
              <a:avLst/>
              <a:gdLst>
                <a:gd name="T0" fmla="*/ 0 w 111"/>
                <a:gd name="T1" fmla="*/ 1 h 113"/>
                <a:gd name="T2" fmla="*/ 0 w 111"/>
                <a:gd name="T3" fmla="*/ 1 h 113"/>
                <a:gd name="T4" fmla="*/ 0 w 111"/>
                <a:gd name="T5" fmla="*/ 1 h 113"/>
                <a:gd name="T6" fmla="*/ 0 w 111"/>
                <a:gd name="T7" fmla="*/ 1 h 113"/>
                <a:gd name="T8" fmla="*/ 0 w 111"/>
                <a:gd name="T9" fmla="*/ 0 h 113"/>
                <a:gd name="T10" fmla="*/ 0 w 111"/>
                <a:gd name="T11" fmla="*/ 1 h 113"/>
                <a:gd name="T12" fmla="*/ 0 w 111"/>
                <a:gd name="T13" fmla="*/ 1 h 113"/>
                <a:gd name="T14" fmla="*/ 0 w 111"/>
                <a:gd name="T15" fmla="*/ 1 h 113"/>
                <a:gd name="T16" fmla="*/ 0 w 111"/>
                <a:gd name="T17" fmla="*/ 1 h 113"/>
                <a:gd name="T18" fmla="*/ 0 w 111"/>
                <a:gd name="T19" fmla="*/ 1 h 113"/>
                <a:gd name="T20" fmla="*/ 0 w 111"/>
                <a:gd name="T21" fmla="*/ 1 h 113"/>
                <a:gd name="T22" fmla="*/ 0 w 111"/>
                <a:gd name="T23" fmla="*/ 1 h 113"/>
                <a:gd name="T24" fmla="*/ 0 w 111"/>
                <a:gd name="T25" fmla="*/ 1 h 113"/>
                <a:gd name="T26" fmla="*/ 0 w 111"/>
                <a:gd name="T27" fmla="*/ 1 h 113"/>
                <a:gd name="T28" fmla="*/ 0 w 111"/>
                <a:gd name="T29" fmla="*/ 1 h 113"/>
                <a:gd name="T30" fmla="*/ 0 w 111"/>
                <a:gd name="T31" fmla="*/ 1 h 113"/>
                <a:gd name="T32" fmla="*/ 0 w 111"/>
                <a:gd name="T33" fmla="*/ 1 h 113"/>
                <a:gd name="T34" fmla="*/ 0 w 111"/>
                <a:gd name="T35" fmla="*/ 1 h 113"/>
                <a:gd name="T36" fmla="*/ 0 w 111"/>
                <a:gd name="T37" fmla="*/ 1 h 113"/>
                <a:gd name="T38" fmla="*/ 0 w 111"/>
                <a:gd name="T39" fmla="*/ 1 h 113"/>
                <a:gd name="T40" fmla="*/ 0 w 111"/>
                <a:gd name="T41" fmla="*/ 1 h 113"/>
                <a:gd name="T42" fmla="*/ 0 w 111"/>
                <a:gd name="T43" fmla="*/ 1 h 113"/>
                <a:gd name="T44" fmla="*/ 0 w 111"/>
                <a:gd name="T45" fmla="*/ 1 h 113"/>
                <a:gd name="T46" fmla="*/ 0 w 111"/>
                <a:gd name="T47" fmla="*/ 1 h 113"/>
                <a:gd name="T48" fmla="*/ 0 w 111"/>
                <a:gd name="T49" fmla="*/ 1 h 113"/>
                <a:gd name="T50" fmla="*/ 0 w 111"/>
                <a:gd name="T51" fmla="*/ 1 h 113"/>
                <a:gd name="T52" fmla="*/ 0 w 111"/>
                <a:gd name="T53" fmla="*/ 1 h 113"/>
                <a:gd name="T54" fmla="*/ 0 w 111"/>
                <a:gd name="T55" fmla="*/ 1 h 113"/>
                <a:gd name="T56" fmla="*/ 0 w 111"/>
                <a:gd name="T57" fmla="*/ 1 h 113"/>
                <a:gd name="T58" fmla="*/ 0 w 111"/>
                <a:gd name="T59" fmla="*/ 1 h 113"/>
                <a:gd name="T60" fmla="*/ 0 w 111"/>
                <a:gd name="T61" fmla="*/ 1 h 113"/>
                <a:gd name="T62" fmla="*/ 0 w 111"/>
                <a:gd name="T63" fmla="*/ 1 h 113"/>
                <a:gd name="T64" fmla="*/ 0 w 111"/>
                <a:gd name="T65" fmla="*/ 1 h 1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113">
                  <a:moveTo>
                    <a:pt x="111" y="56"/>
                  </a:moveTo>
                  <a:lnTo>
                    <a:pt x="109" y="45"/>
                  </a:lnTo>
                  <a:lnTo>
                    <a:pt x="105" y="35"/>
                  </a:lnTo>
                  <a:lnTo>
                    <a:pt x="101" y="25"/>
                  </a:lnTo>
                  <a:lnTo>
                    <a:pt x="93" y="17"/>
                  </a:lnTo>
                  <a:lnTo>
                    <a:pt x="86" y="9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64" y="4"/>
                  </a:lnTo>
                  <a:lnTo>
                    <a:pt x="76" y="6"/>
                  </a:lnTo>
                  <a:lnTo>
                    <a:pt x="84" y="11"/>
                  </a:lnTo>
                  <a:lnTo>
                    <a:pt x="91" y="17"/>
                  </a:lnTo>
                  <a:lnTo>
                    <a:pt x="99" y="25"/>
                  </a:lnTo>
                  <a:lnTo>
                    <a:pt x="103" y="35"/>
                  </a:lnTo>
                  <a:lnTo>
                    <a:pt x="107" y="45"/>
                  </a:lnTo>
                  <a:lnTo>
                    <a:pt x="109" y="56"/>
                  </a:lnTo>
                  <a:lnTo>
                    <a:pt x="111" y="56"/>
                  </a:lnTo>
                  <a:lnTo>
                    <a:pt x="109" y="68"/>
                  </a:lnTo>
                  <a:lnTo>
                    <a:pt x="105" y="78"/>
                  </a:lnTo>
                  <a:lnTo>
                    <a:pt x="101" y="87"/>
                  </a:lnTo>
                  <a:lnTo>
                    <a:pt x="93" y="95"/>
                  </a:lnTo>
                  <a:lnTo>
                    <a:pt x="86" y="103"/>
                  </a:lnTo>
                  <a:lnTo>
                    <a:pt x="76" y="107"/>
                  </a:lnTo>
                  <a:lnTo>
                    <a:pt x="66" y="111"/>
                  </a:lnTo>
                  <a:lnTo>
                    <a:pt x="54" y="113"/>
                  </a:lnTo>
                  <a:lnTo>
                    <a:pt x="43" y="111"/>
                  </a:lnTo>
                  <a:lnTo>
                    <a:pt x="33" y="107"/>
                  </a:lnTo>
                  <a:lnTo>
                    <a:pt x="23" y="103"/>
                  </a:lnTo>
                  <a:lnTo>
                    <a:pt x="13" y="95"/>
                  </a:lnTo>
                  <a:lnTo>
                    <a:pt x="8" y="87"/>
                  </a:lnTo>
                  <a:lnTo>
                    <a:pt x="2" y="78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4" y="78"/>
                  </a:lnTo>
                  <a:lnTo>
                    <a:pt x="9" y="87"/>
                  </a:lnTo>
                  <a:lnTo>
                    <a:pt x="15" y="95"/>
                  </a:lnTo>
                  <a:lnTo>
                    <a:pt x="23" y="101"/>
                  </a:lnTo>
                  <a:lnTo>
                    <a:pt x="33" y="107"/>
                  </a:lnTo>
                  <a:lnTo>
                    <a:pt x="43" y="109"/>
                  </a:lnTo>
                  <a:lnTo>
                    <a:pt x="54" y="111"/>
                  </a:lnTo>
                  <a:lnTo>
                    <a:pt x="64" y="109"/>
                  </a:lnTo>
                  <a:lnTo>
                    <a:pt x="76" y="107"/>
                  </a:lnTo>
                  <a:lnTo>
                    <a:pt x="84" y="101"/>
                  </a:lnTo>
                  <a:lnTo>
                    <a:pt x="91" y="95"/>
                  </a:lnTo>
                  <a:lnTo>
                    <a:pt x="99" y="87"/>
                  </a:lnTo>
                  <a:lnTo>
                    <a:pt x="103" y="78"/>
                  </a:lnTo>
                  <a:lnTo>
                    <a:pt x="107" y="68"/>
                  </a:lnTo>
                  <a:lnTo>
                    <a:pt x="109" y="56"/>
                  </a:lnTo>
                  <a:lnTo>
                    <a:pt x="111" y="56"/>
                  </a:lnTo>
                  <a:close/>
                </a:path>
              </a:pathLst>
            </a:custGeom>
            <a:solidFill>
              <a:srgbClr val="6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69" name="Freeform 136"/>
            <p:cNvSpPr>
              <a:spLocks/>
            </p:cNvSpPr>
            <p:nvPr/>
          </p:nvSpPr>
          <p:spPr bwMode="auto">
            <a:xfrm>
              <a:off x="4879" y="3136"/>
              <a:ext cx="54" cy="55"/>
            </a:xfrm>
            <a:custGeom>
              <a:avLst/>
              <a:gdLst>
                <a:gd name="T0" fmla="*/ 0 w 109"/>
                <a:gd name="T1" fmla="*/ 1 h 109"/>
                <a:gd name="T2" fmla="*/ 0 w 109"/>
                <a:gd name="T3" fmla="*/ 1 h 109"/>
                <a:gd name="T4" fmla="*/ 0 w 109"/>
                <a:gd name="T5" fmla="*/ 1 h 109"/>
                <a:gd name="T6" fmla="*/ 0 w 109"/>
                <a:gd name="T7" fmla="*/ 1 h 109"/>
                <a:gd name="T8" fmla="*/ 0 w 109"/>
                <a:gd name="T9" fmla="*/ 0 h 109"/>
                <a:gd name="T10" fmla="*/ 0 w 109"/>
                <a:gd name="T11" fmla="*/ 0 h 109"/>
                <a:gd name="T12" fmla="*/ 0 w 109"/>
                <a:gd name="T13" fmla="*/ 1 h 109"/>
                <a:gd name="T14" fmla="*/ 0 w 109"/>
                <a:gd name="T15" fmla="*/ 1 h 109"/>
                <a:gd name="T16" fmla="*/ 0 w 109"/>
                <a:gd name="T17" fmla="*/ 1 h 109"/>
                <a:gd name="T18" fmla="*/ 0 w 109"/>
                <a:gd name="T19" fmla="*/ 1 h 109"/>
                <a:gd name="T20" fmla="*/ 0 w 109"/>
                <a:gd name="T21" fmla="*/ 1 h 109"/>
                <a:gd name="T22" fmla="*/ 0 w 109"/>
                <a:gd name="T23" fmla="*/ 1 h 109"/>
                <a:gd name="T24" fmla="*/ 0 w 109"/>
                <a:gd name="T25" fmla="*/ 1 h 109"/>
                <a:gd name="T26" fmla="*/ 0 w 109"/>
                <a:gd name="T27" fmla="*/ 1 h 109"/>
                <a:gd name="T28" fmla="*/ 0 w 109"/>
                <a:gd name="T29" fmla="*/ 1 h 109"/>
                <a:gd name="T30" fmla="*/ 0 w 109"/>
                <a:gd name="T31" fmla="*/ 1 h 109"/>
                <a:gd name="T32" fmla="*/ 0 w 109"/>
                <a:gd name="T33" fmla="*/ 1 h 109"/>
                <a:gd name="T34" fmla="*/ 0 w 109"/>
                <a:gd name="T35" fmla="*/ 1 h 109"/>
                <a:gd name="T36" fmla="*/ 0 w 109"/>
                <a:gd name="T37" fmla="*/ 1 h 109"/>
                <a:gd name="T38" fmla="*/ 0 w 109"/>
                <a:gd name="T39" fmla="*/ 1 h 109"/>
                <a:gd name="T40" fmla="*/ 0 w 109"/>
                <a:gd name="T41" fmla="*/ 1 h 109"/>
                <a:gd name="T42" fmla="*/ 0 w 109"/>
                <a:gd name="T43" fmla="*/ 1 h 109"/>
                <a:gd name="T44" fmla="*/ 0 w 109"/>
                <a:gd name="T45" fmla="*/ 1 h 109"/>
                <a:gd name="T46" fmla="*/ 0 w 109"/>
                <a:gd name="T47" fmla="*/ 1 h 109"/>
                <a:gd name="T48" fmla="*/ 0 w 109"/>
                <a:gd name="T49" fmla="*/ 1 h 109"/>
                <a:gd name="T50" fmla="*/ 0 w 109"/>
                <a:gd name="T51" fmla="*/ 1 h 109"/>
                <a:gd name="T52" fmla="*/ 0 w 109"/>
                <a:gd name="T53" fmla="*/ 1 h 109"/>
                <a:gd name="T54" fmla="*/ 0 w 109"/>
                <a:gd name="T55" fmla="*/ 1 h 109"/>
                <a:gd name="T56" fmla="*/ 0 w 109"/>
                <a:gd name="T57" fmla="*/ 1 h 109"/>
                <a:gd name="T58" fmla="*/ 0 w 109"/>
                <a:gd name="T59" fmla="*/ 1 h 109"/>
                <a:gd name="T60" fmla="*/ 0 w 109"/>
                <a:gd name="T61" fmla="*/ 1 h 109"/>
                <a:gd name="T62" fmla="*/ 0 w 109"/>
                <a:gd name="T63" fmla="*/ 1 h 109"/>
                <a:gd name="T64" fmla="*/ 0 w 109"/>
                <a:gd name="T65" fmla="*/ 1 h 109"/>
                <a:gd name="T66" fmla="*/ 0 w 109"/>
                <a:gd name="T67" fmla="*/ 1 h 1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7" y="43"/>
                  </a:lnTo>
                  <a:lnTo>
                    <a:pt x="103" y="33"/>
                  </a:lnTo>
                  <a:lnTo>
                    <a:pt x="99" y="23"/>
                  </a:lnTo>
                  <a:lnTo>
                    <a:pt x="91" y="15"/>
                  </a:lnTo>
                  <a:lnTo>
                    <a:pt x="84" y="9"/>
                  </a:lnTo>
                  <a:lnTo>
                    <a:pt x="76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7" y="2"/>
                  </a:lnTo>
                  <a:lnTo>
                    <a:pt x="54" y="2"/>
                  </a:lnTo>
                  <a:lnTo>
                    <a:pt x="64" y="4"/>
                  </a:lnTo>
                  <a:lnTo>
                    <a:pt x="74" y="6"/>
                  </a:lnTo>
                  <a:lnTo>
                    <a:pt x="84" y="11"/>
                  </a:lnTo>
                  <a:lnTo>
                    <a:pt x="91" y="17"/>
                  </a:lnTo>
                  <a:lnTo>
                    <a:pt x="97" y="25"/>
                  </a:lnTo>
                  <a:lnTo>
                    <a:pt x="103" y="33"/>
                  </a:lnTo>
                  <a:lnTo>
                    <a:pt x="105" y="45"/>
                  </a:lnTo>
                  <a:lnTo>
                    <a:pt x="107" y="54"/>
                  </a:lnTo>
                  <a:lnTo>
                    <a:pt x="109" y="54"/>
                  </a:lnTo>
                  <a:lnTo>
                    <a:pt x="107" y="66"/>
                  </a:lnTo>
                  <a:lnTo>
                    <a:pt x="103" y="76"/>
                  </a:lnTo>
                  <a:lnTo>
                    <a:pt x="99" y="85"/>
                  </a:lnTo>
                  <a:lnTo>
                    <a:pt x="91" y="93"/>
                  </a:lnTo>
                  <a:lnTo>
                    <a:pt x="84" y="99"/>
                  </a:lnTo>
                  <a:lnTo>
                    <a:pt x="76" y="105"/>
                  </a:lnTo>
                  <a:lnTo>
                    <a:pt x="64" y="107"/>
                  </a:lnTo>
                  <a:lnTo>
                    <a:pt x="54" y="109"/>
                  </a:lnTo>
                  <a:lnTo>
                    <a:pt x="43" y="107"/>
                  </a:lnTo>
                  <a:lnTo>
                    <a:pt x="33" y="105"/>
                  </a:lnTo>
                  <a:lnTo>
                    <a:pt x="23" y="99"/>
                  </a:lnTo>
                  <a:lnTo>
                    <a:pt x="15" y="93"/>
                  </a:lnTo>
                  <a:lnTo>
                    <a:pt x="9" y="85"/>
                  </a:lnTo>
                  <a:lnTo>
                    <a:pt x="4" y="76"/>
                  </a:lnTo>
                  <a:lnTo>
                    <a:pt x="0" y="66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9" y="84"/>
                  </a:lnTo>
                  <a:lnTo>
                    <a:pt x="17" y="91"/>
                  </a:lnTo>
                  <a:lnTo>
                    <a:pt x="25" y="97"/>
                  </a:lnTo>
                  <a:lnTo>
                    <a:pt x="33" y="103"/>
                  </a:lnTo>
                  <a:lnTo>
                    <a:pt x="43" y="105"/>
                  </a:lnTo>
                  <a:lnTo>
                    <a:pt x="54" y="107"/>
                  </a:lnTo>
                  <a:lnTo>
                    <a:pt x="64" y="105"/>
                  </a:lnTo>
                  <a:lnTo>
                    <a:pt x="74" y="103"/>
                  </a:lnTo>
                  <a:lnTo>
                    <a:pt x="84" y="97"/>
                  </a:lnTo>
                  <a:lnTo>
                    <a:pt x="91" y="91"/>
                  </a:lnTo>
                  <a:lnTo>
                    <a:pt x="97" y="84"/>
                  </a:lnTo>
                  <a:lnTo>
                    <a:pt x="103" y="74"/>
                  </a:lnTo>
                  <a:lnTo>
                    <a:pt x="105" y="64"/>
                  </a:lnTo>
                  <a:lnTo>
                    <a:pt x="107" y="54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6D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0" name="Freeform 137"/>
            <p:cNvSpPr>
              <a:spLocks/>
            </p:cNvSpPr>
            <p:nvPr/>
          </p:nvSpPr>
          <p:spPr bwMode="auto">
            <a:xfrm>
              <a:off x="4880" y="3137"/>
              <a:ext cx="52" cy="53"/>
            </a:xfrm>
            <a:custGeom>
              <a:avLst/>
              <a:gdLst>
                <a:gd name="T0" fmla="*/ 0 w 105"/>
                <a:gd name="T1" fmla="*/ 1 h 105"/>
                <a:gd name="T2" fmla="*/ 0 w 105"/>
                <a:gd name="T3" fmla="*/ 1 h 105"/>
                <a:gd name="T4" fmla="*/ 0 w 105"/>
                <a:gd name="T5" fmla="*/ 1 h 105"/>
                <a:gd name="T6" fmla="*/ 0 w 105"/>
                <a:gd name="T7" fmla="*/ 1 h 105"/>
                <a:gd name="T8" fmla="*/ 0 w 105"/>
                <a:gd name="T9" fmla="*/ 0 h 105"/>
                <a:gd name="T10" fmla="*/ 0 w 105"/>
                <a:gd name="T11" fmla="*/ 1 h 105"/>
                <a:gd name="T12" fmla="*/ 0 w 105"/>
                <a:gd name="T13" fmla="*/ 1 h 105"/>
                <a:gd name="T14" fmla="*/ 0 w 105"/>
                <a:gd name="T15" fmla="*/ 1 h 105"/>
                <a:gd name="T16" fmla="*/ 0 w 105"/>
                <a:gd name="T17" fmla="*/ 1 h 105"/>
                <a:gd name="T18" fmla="*/ 0 w 105"/>
                <a:gd name="T19" fmla="*/ 1 h 105"/>
                <a:gd name="T20" fmla="*/ 0 w 105"/>
                <a:gd name="T21" fmla="*/ 1 h 105"/>
                <a:gd name="T22" fmla="*/ 0 w 105"/>
                <a:gd name="T23" fmla="*/ 1 h 105"/>
                <a:gd name="T24" fmla="*/ 0 w 105"/>
                <a:gd name="T25" fmla="*/ 1 h 105"/>
                <a:gd name="T26" fmla="*/ 0 w 105"/>
                <a:gd name="T27" fmla="*/ 1 h 105"/>
                <a:gd name="T28" fmla="*/ 0 w 105"/>
                <a:gd name="T29" fmla="*/ 1 h 105"/>
                <a:gd name="T30" fmla="*/ 0 w 105"/>
                <a:gd name="T31" fmla="*/ 1 h 105"/>
                <a:gd name="T32" fmla="*/ 0 w 105"/>
                <a:gd name="T33" fmla="*/ 1 h 105"/>
                <a:gd name="T34" fmla="*/ 0 w 105"/>
                <a:gd name="T35" fmla="*/ 1 h 105"/>
                <a:gd name="T36" fmla="*/ 0 w 105"/>
                <a:gd name="T37" fmla="*/ 1 h 105"/>
                <a:gd name="T38" fmla="*/ 0 w 105"/>
                <a:gd name="T39" fmla="*/ 1 h 105"/>
                <a:gd name="T40" fmla="*/ 0 w 105"/>
                <a:gd name="T41" fmla="*/ 1 h 105"/>
                <a:gd name="T42" fmla="*/ 0 w 105"/>
                <a:gd name="T43" fmla="*/ 1 h 105"/>
                <a:gd name="T44" fmla="*/ 0 w 105"/>
                <a:gd name="T45" fmla="*/ 1 h 105"/>
                <a:gd name="T46" fmla="*/ 0 w 105"/>
                <a:gd name="T47" fmla="*/ 1 h 105"/>
                <a:gd name="T48" fmla="*/ 0 w 105"/>
                <a:gd name="T49" fmla="*/ 1 h 105"/>
                <a:gd name="T50" fmla="*/ 0 w 105"/>
                <a:gd name="T51" fmla="*/ 1 h 105"/>
                <a:gd name="T52" fmla="*/ 0 w 105"/>
                <a:gd name="T53" fmla="*/ 1 h 105"/>
                <a:gd name="T54" fmla="*/ 0 w 105"/>
                <a:gd name="T55" fmla="*/ 1 h 105"/>
                <a:gd name="T56" fmla="*/ 0 w 105"/>
                <a:gd name="T57" fmla="*/ 1 h 105"/>
                <a:gd name="T58" fmla="*/ 0 w 105"/>
                <a:gd name="T59" fmla="*/ 1 h 105"/>
                <a:gd name="T60" fmla="*/ 0 w 105"/>
                <a:gd name="T61" fmla="*/ 1 h 105"/>
                <a:gd name="T62" fmla="*/ 0 w 105"/>
                <a:gd name="T63" fmla="*/ 1 h 105"/>
                <a:gd name="T64" fmla="*/ 0 w 105"/>
                <a:gd name="T65" fmla="*/ 1 h 105"/>
                <a:gd name="T66" fmla="*/ 0 w 105"/>
                <a:gd name="T67" fmla="*/ 1 h 105"/>
                <a:gd name="T68" fmla="*/ 0 w 105"/>
                <a:gd name="T69" fmla="*/ 1 h 1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105">
                  <a:moveTo>
                    <a:pt x="105" y="52"/>
                  </a:moveTo>
                  <a:lnTo>
                    <a:pt x="103" y="43"/>
                  </a:lnTo>
                  <a:lnTo>
                    <a:pt x="101" y="31"/>
                  </a:lnTo>
                  <a:lnTo>
                    <a:pt x="95" y="23"/>
                  </a:lnTo>
                  <a:lnTo>
                    <a:pt x="89" y="15"/>
                  </a:lnTo>
                  <a:lnTo>
                    <a:pt x="82" y="9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45" y="0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52" y="2"/>
                  </a:lnTo>
                  <a:lnTo>
                    <a:pt x="62" y="4"/>
                  </a:lnTo>
                  <a:lnTo>
                    <a:pt x="72" y="5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3" y="23"/>
                  </a:lnTo>
                  <a:lnTo>
                    <a:pt x="99" y="33"/>
                  </a:lnTo>
                  <a:lnTo>
                    <a:pt x="101" y="43"/>
                  </a:lnTo>
                  <a:lnTo>
                    <a:pt x="103" y="52"/>
                  </a:lnTo>
                  <a:lnTo>
                    <a:pt x="105" y="52"/>
                  </a:lnTo>
                  <a:lnTo>
                    <a:pt x="103" y="62"/>
                  </a:lnTo>
                  <a:lnTo>
                    <a:pt x="101" y="72"/>
                  </a:lnTo>
                  <a:lnTo>
                    <a:pt x="95" y="82"/>
                  </a:lnTo>
                  <a:lnTo>
                    <a:pt x="89" y="89"/>
                  </a:lnTo>
                  <a:lnTo>
                    <a:pt x="82" y="95"/>
                  </a:lnTo>
                  <a:lnTo>
                    <a:pt x="72" y="101"/>
                  </a:lnTo>
                  <a:lnTo>
                    <a:pt x="62" y="103"/>
                  </a:lnTo>
                  <a:lnTo>
                    <a:pt x="52" y="105"/>
                  </a:lnTo>
                  <a:lnTo>
                    <a:pt x="41" y="103"/>
                  </a:lnTo>
                  <a:lnTo>
                    <a:pt x="31" y="101"/>
                  </a:lnTo>
                  <a:lnTo>
                    <a:pt x="23" y="95"/>
                  </a:lnTo>
                  <a:lnTo>
                    <a:pt x="15" y="89"/>
                  </a:lnTo>
                  <a:lnTo>
                    <a:pt x="7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52"/>
                  </a:lnTo>
                  <a:lnTo>
                    <a:pt x="2" y="62"/>
                  </a:lnTo>
                  <a:lnTo>
                    <a:pt x="6" y="72"/>
                  </a:lnTo>
                  <a:lnTo>
                    <a:pt x="9" y="80"/>
                  </a:lnTo>
                  <a:lnTo>
                    <a:pt x="15" y="87"/>
                  </a:lnTo>
                  <a:lnTo>
                    <a:pt x="23" y="93"/>
                  </a:lnTo>
                  <a:lnTo>
                    <a:pt x="33" y="99"/>
                  </a:lnTo>
                  <a:lnTo>
                    <a:pt x="43" y="101"/>
                  </a:lnTo>
                  <a:lnTo>
                    <a:pt x="52" y="103"/>
                  </a:lnTo>
                  <a:lnTo>
                    <a:pt x="62" y="101"/>
                  </a:lnTo>
                  <a:lnTo>
                    <a:pt x="72" y="99"/>
                  </a:lnTo>
                  <a:lnTo>
                    <a:pt x="80" y="93"/>
                  </a:lnTo>
                  <a:lnTo>
                    <a:pt x="87" y="87"/>
                  </a:lnTo>
                  <a:lnTo>
                    <a:pt x="93" y="80"/>
                  </a:lnTo>
                  <a:lnTo>
                    <a:pt x="99" y="72"/>
                  </a:lnTo>
                  <a:lnTo>
                    <a:pt x="101" y="62"/>
                  </a:lnTo>
                  <a:lnTo>
                    <a:pt x="103" y="52"/>
                  </a:lnTo>
                  <a:lnTo>
                    <a:pt x="105" y="52"/>
                  </a:lnTo>
                  <a:close/>
                </a:path>
              </a:pathLst>
            </a:custGeom>
            <a:solidFill>
              <a:srgbClr val="72E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1" name="Freeform 138"/>
            <p:cNvSpPr>
              <a:spLocks/>
            </p:cNvSpPr>
            <p:nvPr/>
          </p:nvSpPr>
          <p:spPr bwMode="auto">
            <a:xfrm>
              <a:off x="4881" y="3138"/>
              <a:ext cx="51" cy="51"/>
            </a:xfrm>
            <a:custGeom>
              <a:avLst/>
              <a:gdLst>
                <a:gd name="T0" fmla="*/ 1 w 101"/>
                <a:gd name="T1" fmla="*/ 1 h 101"/>
                <a:gd name="T2" fmla="*/ 1 w 101"/>
                <a:gd name="T3" fmla="*/ 1 h 101"/>
                <a:gd name="T4" fmla="*/ 1 w 101"/>
                <a:gd name="T5" fmla="*/ 1 h 101"/>
                <a:gd name="T6" fmla="*/ 1 w 101"/>
                <a:gd name="T7" fmla="*/ 1 h 101"/>
                <a:gd name="T8" fmla="*/ 1 w 101"/>
                <a:gd name="T9" fmla="*/ 1 h 101"/>
                <a:gd name="T10" fmla="*/ 1 w 101"/>
                <a:gd name="T11" fmla="*/ 1 h 101"/>
                <a:gd name="T12" fmla="*/ 1 w 101"/>
                <a:gd name="T13" fmla="*/ 1 h 101"/>
                <a:gd name="T14" fmla="*/ 1 w 101"/>
                <a:gd name="T15" fmla="*/ 1 h 101"/>
                <a:gd name="T16" fmla="*/ 1 w 101"/>
                <a:gd name="T17" fmla="*/ 1 h 101"/>
                <a:gd name="T18" fmla="*/ 1 w 101"/>
                <a:gd name="T19" fmla="*/ 1 h 101"/>
                <a:gd name="T20" fmla="*/ 1 w 101"/>
                <a:gd name="T21" fmla="*/ 1 h 101"/>
                <a:gd name="T22" fmla="*/ 1 w 101"/>
                <a:gd name="T23" fmla="*/ 1 h 101"/>
                <a:gd name="T24" fmla="*/ 1 w 101"/>
                <a:gd name="T25" fmla="*/ 1 h 101"/>
                <a:gd name="T26" fmla="*/ 1 w 101"/>
                <a:gd name="T27" fmla="*/ 1 h 101"/>
                <a:gd name="T28" fmla="*/ 1 w 101"/>
                <a:gd name="T29" fmla="*/ 1 h 101"/>
                <a:gd name="T30" fmla="*/ 1 w 101"/>
                <a:gd name="T31" fmla="*/ 1 h 101"/>
                <a:gd name="T32" fmla="*/ 1 w 101"/>
                <a:gd name="T33" fmla="*/ 1 h 101"/>
                <a:gd name="T34" fmla="*/ 1 w 101"/>
                <a:gd name="T35" fmla="*/ 1 h 101"/>
                <a:gd name="T36" fmla="*/ 1 w 101"/>
                <a:gd name="T37" fmla="*/ 1 h 101"/>
                <a:gd name="T38" fmla="*/ 1 w 101"/>
                <a:gd name="T39" fmla="*/ 1 h 101"/>
                <a:gd name="T40" fmla="*/ 1 w 101"/>
                <a:gd name="T41" fmla="*/ 1 h 101"/>
                <a:gd name="T42" fmla="*/ 1 w 101"/>
                <a:gd name="T43" fmla="*/ 1 h 101"/>
                <a:gd name="T44" fmla="*/ 0 w 101"/>
                <a:gd name="T45" fmla="*/ 1 h 101"/>
                <a:gd name="T46" fmla="*/ 1 w 101"/>
                <a:gd name="T47" fmla="*/ 1 h 101"/>
                <a:gd name="T48" fmla="*/ 1 w 101"/>
                <a:gd name="T49" fmla="*/ 1 h 101"/>
                <a:gd name="T50" fmla="*/ 1 w 101"/>
                <a:gd name="T51" fmla="*/ 1 h 101"/>
                <a:gd name="T52" fmla="*/ 1 w 101"/>
                <a:gd name="T53" fmla="*/ 1 h 101"/>
                <a:gd name="T54" fmla="*/ 1 w 101"/>
                <a:gd name="T55" fmla="*/ 1 h 101"/>
                <a:gd name="T56" fmla="*/ 1 w 101"/>
                <a:gd name="T57" fmla="*/ 1 h 101"/>
                <a:gd name="T58" fmla="*/ 1 w 101"/>
                <a:gd name="T59" fmla="*/ 1 h 101"/>
                <a:gd name="T60" fmla="*/ 1 w 101"/>
                <a:gd name="T61" fmla="*/ 1 h 101"/>
                <a:gd name="T62" fmla="*/ 1 w 101"/>
                <a:gd name="T63" fmla="*/ 1 h 101"/>
                <a:gd name="T64" fmla="*/ 1 w 101"/>
                <a:gd name="T65" fmla="*/ 1 h 101"/>
                <a:gd name="T66" fmla="*/ 1 w 101"/>
                <a:gd name="T67" fmla="*/ 1 h 101"/>
                <a:gd name="T68" fmla="*/ 1 w 101"/>
                <a:gd name="T69" fmla="*/ 1 h 101"/>
                <a:gd name="T70" fmla="*/ 1 w 101"/>
                <a:gd name="T71" fmla="*/ 1 h 101"/>
                <a:gd name="T72" fmla="*/ 1 w 101"/>
                <a:gd name="T73" fmla="*/ 1 h 101"/>
                <a:gd name="T74" fmla="*/ 1 w 101"/>
                <a:gd name="T75" fmla="*/ 1 h 101"/>
                <a:gd name="T76" fmla="*/ 1 w 101"/>
                <a:gd name="T77" fmla="*/ 1 h 101"/>
                <a:gd name="T78" fmla="*/ 1 w 101"/>
                <a:gd name="T79" fmla="*/ 1 h 101"/>
                <a:gd name="T80" fmla="*/ 1 w 101"/>
                <a:gd name="T81" fmla="*/ 1 h 1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1" h="101">
                  <a:moveTo>
                    <a:pt x="101" y="50"/>
                  </a:moveTo>
                  <a:lnTo>
                    <a:pt x="99" y="41"/>
                  </a:lnTo>
                  <a:lnTo>
                    <a:pt x="97" y="31"/>
                  </a:lnTo>
                  <a:lnTo>
                    <a:pt x="91" y="21"/>
                  </a:lnTo>
                  <a:lnTo>
                    <a:pt x="85" y="15"/>
                  </a:lnTo>
                  <a:lnTo>
                    <a:pt x="78" y="7"/>
                  </a:lnTo>
                  <a:lnTo>
                    <a:pt x="70" y="3"/>
                  </a:lnTo>
                  <a:lnTo>
                    <a:pt x="60" y="2"/>
                  </a:lnTo>
                  <a:lnTo>
                    <a:pt x="50" y="0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7" y="3"/>
                  </a:lnTo>
                  <a:lnTo>
                    <a:pt x="35" y="3"/>
                  </a:lnTo>
                  <a:lnTo>
                    <a:pt x="33" y="5"/>
                  </a:lnTo>
                  <a:lnTo>
                    <a:pt x="41" y="2"/>
                  </a:lnTo>
                  <a:lnTo>
                    <a:pt x="50" y="2"/>
                  </a:lnTo>
                  <a:lnTo>
                    <a:pt x="60" y="2"/>
                  </a:lnTo>
                  <a:lnTo>
                    <a:pt x="68" y="5"/>
                  </a:lnTo>
                  <a:lnTo>
                    <a:pt x="78" y="9"/>
                  </a:lnTo>
                  <a:lnTo>
                    <a:pt x="83" y="15"/>
                  </a:lnTo>
                  <a:lnTo>
                    <a:pt x="89" y="23"/>
                  </a:lnTo>
                  <a:lnTo>
                    <a:pt x="95" y="31"/>
                  </a:lnTo>
                  <a:lnTo>
                    <a:pt x="97" y="41"/>
                  </a:lnTo>
                  <a:lnTo>
                    <a:pt x="99" y="50"/>
                  </a:lnTo>
                  <a:lnTo>
                    <a:pt x="101" y="50"/>
                  </a:lnTo>
                  <a:lnTo>
                    <a:pt x="99" y="60"/>
                  </a:lnTo>
                  <a:lnTo>
                    <a:pt x="97" y="70"/>
                  </a:lnTo>
                  <a:lnTo>
                    <a:pt x="91" y="78"/>
                  </a:lnTo>
                  <a:lnTo>
                    <a:pt x="85" y="85"/>
                  </a:lnTo>
                  <a:lnTo>
                    <a:pt x="78" y="91"/>
                  </a:lnTo>
                  <a:lnTo>
                    <a:pt x="70" y="97"/>
                  </a:lnTo>
                  <a:lnTo>
                    <a:pt x="60" y="99"/>
                  </a:lnTo>
                  <a:lnTo>
                    <a:pt x="50" y="101"/>
                  </a:lnTo>
                  <a:lnTo>
                    <a:pt x="41" y="99"/>
                  </a:lnTo>
                  <a:lnTo>
                    <a:pt x="31" y="97"/>
                  </a:lnTo>
                  <a:lnTo>
                    <a:pt x="21" y="91"/>
                  </a:lnTo>
                  <a:lnTo>
                    <a:pt x="13" y="85"/>
                  </a:lnTo>
                  <a:lnTo>
                    <a:pt x="7" y="78"/>
                  </a:lnTo>
                  <a:lnTo>
                    <a:pt x="4" y="70"/>
                  </a:lnTo>
                  <a:lnTo>
                    <a:pt x="0" y="60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2" y="41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9" y="23"/>
                  </a:lnTo>
                  <a:lnTo>
                    <a:pt x="5" y="31"/>
                  </a:lnTo>
                  <a:lnTo>
                    <a:pt x="2" y="41"/>
                  </a:lnTo>
                  <a:lnTo>
                    <a:pt x="2" y="50"/>
                  </a:lnTo>
                  <a:lnTo>
                    <a:pt x="2" y="60"/>
                  </a:lnTo>
                  <a:lnTo>
                    <a:pt x="5" y="70"/>
                  </a:lnTo>
                  <a:lnTo>
                    <a:pt x="9" y="78"/>
                  </a:lnTo>
                  <a:lnTo>
                    <a:pt x="15" y="85"/>
                  </a:lnTo>
                  <a:lnTo>
                    <a:pt x="23" y="91"/>
                  </a:lnTo>
                  <a:lnTo>
                    <a:pt x="31" y="95"/>
                  </a:lnTo>
                  <a:lnTo>
                    <a:pt x="41" y="97"/>
                  </a:lnTo>
                  <a:lnTo>
                    <a:pt x="50" y="99"/>
                  </a:lnTo>
                  <a:lnTo>
                    <a:pt x="60" y="97"/>
                  </a:lnTo>
                  <a:lnTo>
                    <a:pt x="68" y="95"/>
                  </a:lnTo>
                  <a:lnTo>
                    <a:pt x="78" y="91"/>
                  </a:lnTo>
                  <a:lnTo>
                    <a:pt x="83" y="85"/>
                  </a:lnTo>
                  <a:lnTo>
                    <a:pt x="89" y="78"/>
                  </a:lnTo>
                  <a:lnTo>
                    <a:pt x="95" y="70"/>
                  </a:lnTo>
                  <a:lnTo>
                    <a:pt x="97" y="60"/>
                  </a:lnTo>
                  <a:lnTo>
                    <a:pt x="99" y="50"/>
                  </a:lnTo>
                  <a:lnTo>
                    <a:pt x="101" y="50"/>
                  </a:lnTo>
                  <a:close/>
                </a:path>
              </a:pathLst>
            </a:custGeom>
            <a:solidFill>
              <a:srgbClr val="77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2" name="Freeform 139"/>
            <p:cNvSpPr>
              <a:spLocks/>
            </p:cNvSpPr>
            <p:nvPr/>
          </p:nvSpPr>
          <p:spPr bwMode="auto">
            <a:xfrm>
              <a:off x="4882" y="3139"/>
              <a:ext cx="49" cy="49"/>
            </a:xfrm>
            <a:custGeom>
              <a:avLst/>
              <a:gdLst>
                <a:gd name="T0" fmla="*/ 1 w 97"/>
                <a:gd name="T1" fmla="*/ 1 h 97"/>
                <a:gd name="T2" fmla="*/ 1 w 97"/>
                <a:gd name="T3" fmla="*/ 1 h 97"/>
                <a:gd name="T4" fmla="*/ 1 w 97"/>
                <a:gd name="T5" fmla="*/ 1 h 97"/>
                <a:gd name="T6" fmla="*/ 1 w 97"/>
                <a:gd name="T7" fmla="*/ 0 h 97"/>
                <a:gd name="T8" fmla="*/ 1 w 97"/>
                <a:gd name="T9" fmla="*/ 0 h 97"/>
                <a:gd name="T10" fmla="*/ 1 w 97"/>
                <a:gd name="T11" fmla="*/ 1 h 97"/>
                <a:gd name="T12" fmla="*/ 1 w 97"/>
                <a:gd name="T13" fmla="*/ 1 h 97"/>
                <a:gd name="T14" fmla="*/ 1 w 97"/>
                <a:gd name="T15" fmla="*/ 1 h 97"/>
                <a:gd name="T16" fmla="*/ 1 w 97"/>
                <a:gd name="T17" fmla="*/ 1 h 97"/>
                <a:gd name="T18" fmla="*/ 1 w 97"/>
                <a:gd name="T19" fmla="*/ 1 h 97"/>
                <a:gd name="T20" fmla="*/ 1 w 97"/>
                <a:gd name="T21" fmla="*/ 1 h 97"/>
                <a:gd name="T22" fmla="*/ 1 w 97"/>
                <a:gd name="T23" fmla="*/ 1 h 97"/>
                <a:gd name="T24" fmla="*/ 1 w 97"/>
                <a:gd name="T25" fmla="*/ 1 h 97"/>
                <a:gd name="T26" fmla="*/ 1 w 97"/>
                <a:gd name="T27" fmla="*/ 1 h 97"/>
                <a:gd name="T28" fmla="*/ 1 w 97"/>
                <a:gd name="T29" fmla="*/ 1 h 97"/>
                <a:gd name="T30" fmla="*/ 1 w 97"/>
                <a:gd name="T31" fmla="*/ 1 h 97"/>
                <a:gd name="T32" fmla="*/ 1 w 97"/>
                <a:gd name="T33" fmla="*/ 1 h 97"/>
                <a:gd name="T34" fmla="*/ 1 w 97"/>
                <a:gd name="T35" fmla="*/ 1 h 97"/>
                <a:gd name="T36" fmla="*/ 1 w 97"/>
                <a:gd name="T37" fmla="*/ 1 h 97"/>
                <a:gd name="T38" fmla="*/ 1 w 97"/>
                <a:gd name="T39" fmla="*/ 1 h 97"/>
                <a:gd name="T40" fmla="*/ 1 w 97"/>
                <a:gd name="T41" fmla="*/ 1 h 97"/>
                <a:gd name="T42" fmla="*/ 1 w 97"/>
                <a:gd name="T43" fmla="*/ 1 h 97"/>
                <a:gd name="T44" fmla="*/ 0 w 97"/>
                <a:gd name="T45" fmla="*/ 1 h 97"/>
                <a:gd name="T46" fmla="*/ 0 w 97"/>
                <a:gd name="T47" fmla="*/ 1 h 97"/>
                <a:gd name="T48" fmla="*/ 1 w 97"/>
                <a:gd name="T49" fmla="*/ 1 h 97"/>
                <a:gd name="T50" fmla="*/ 1 w 97"/>
                <a:gd name="T51" fmla="*/ 1 h 97"/>
                <a:gd name="T52" fmla="*/ 1 w 97"/>
                <a:gd name="T53" fmla="*/ 1 h 97"/>
                <a:gd name="T54" fmla="*/ 1 w 97"/>
                <a:gd name="T55" fmla="*/ 1 h 97"/>
                <a:gd name="T56" fmla="*/ 1 w 97"/>
                <a:gd name="T57" fmla="*/ 1 h 97"/>
                <a:gd name="T58" fmla="*/ 1 w 97"/>
                <a:gd name="T59" fmla="*/ 1 h 97"/>
                <a:gd name="T60" fmla="*/ 1 w 97"/>
                <a:gd name="T61" fmla="*/ 1 h 97"/>
                <a:gd name="T62" fmla="*/ 1 w 97"/>
                <a:gd name="T63" fmla="*/ 1 h 97"/>
                <a:gd name="T64" fmla="*/ 1 w 97"/>
                <a:gd name="T65" fmla="*/ 1 h 97"/>
                <a:gd name="T66" fmla="*/ 1 w 97"/>
                <a:gd name="T67" fmla="*/ 1 h 97"/>
                <a:gd name="T68" fmla="*/ 1 w 97"/>
                <a:gd name="T69" fmla="*/ 1 h 97"/>
                <a:gd name="T70" fmla="*/ 1 w 97"/>
                <a:gd name="T71" fmla="*/ 1 h 97"/>
                <a:gd name="T72" fmla="*/ 1 w 97"/>
                <a:gd name="T73" fmla="*/ 1 h 97"/>
                <a:gd name="T74" fmla="*/ 1 w 97"/>
                <a:gd name="T75" fmla="*/ 1 h 97"/>
                <a:gd name="T76" fmla="*/ 1 w 97"/>
                <a:gd name="T77" fmla="*/ 1 h 9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7" h="97">
                  <a:moveTo>
                    <a:pt x="97" y="48"/>
                  </a:moveTo>
                  <a:lnTo>
                    <a:pt x="95" y="39"/>
                  </a:lnTo>
                  <a:lnTo>
                    <a:pt x="93" y="29"/>
                  </a:lnTo>
                  <a:lnTo>
                    <a:pt x="87" y="21"/>
                  </a:lnTo>
                  <a:lnTo>
                    <a:pt x="81" y="13"/>
                  </a:lnTo>
                  <a:lnTo>
                    <a:pt x="76" y="7"/>
                  </a:lnTo>
                  <a:lnTo>
                    <a:pt x="66" y="3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39" y="0"/>
                  </a:lnTo>
                  <a:lnTo>
                    <a:pt x="31" y="3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5" y="7"/>
                  </a:lnTo>
                  <a:lnTo>
                    <a:pt x="29" y="5"/>
                  </a:lnTo>
                  <a:lnTo>
                    <a:pt x="39" y="1"/>
                  </a:lnTo>
                  <a:lnTo>
                    <a:pt x="48" y="1"/>
                  </a:lnTo>
                  <a:lnTo>
                    <a:pt x="58" y="1"/>
                  </a:lnTo>
                  <a:lnTo>
                    <a:pt x="66" y="5"/>
                  </a:lnTo>
                  <a:lnTo>
                    <a:pt x="74" y="9"/>
                  </a:lnTo>
                  <a:lnTo>
                    <a:pt x="81" y="15"/>
                  </a:lnTo>
                  <a:lnTo>
                    <a:pt x="87" y="21"/>
                  </a:lnTo>
                  <a:lnTo>
                    <a:pt x="91" y="31"/>
                  </a:lnTo>
                  <a:lnTo>
                    <a:pt x="93" y="39"/>
                  </a:lnTo>
                  <a:lnTo>
                    <a:pt x="95" y="48"/>
                  </a:lnTo>
                  <a:lnTo>
                    <a:pt x="97" y="48"/>
                  </a:lnTo>
                  <a:lnTo>
                    <a:pt x="95" y="58"/>
                  </a:lnTo>
                  <a:lnTo>
                    <a:pt x="93" y="68"/>
                  </a:lnTo>
                  <a:lnTo>
                    <a:pt x="87" y="76"/>
                  </a:lnTo>
                  <a:lnTo>
                    <a:pt x="81" y="83"/>
                  </a:lnTo>
                  <a:lnTo>
                    <a:pt x="76" y="89"/>
                  </a:lnTo>
                  <a:lnTo>
                    <a:pt x="66" y="93"/>
                  </a:lnTo>
                  <a:lnTo>
                    <a:pt x="58" y="95"/>
                  </a:lnTo>
                  <a:lnTo>
                    <a:pt x="48" y="97"/>
                  </a:lnTo>
                  <a:lnTo>
                    <a:pt x="39" y="95"/>
                  </a:lnTo>
                  <a:lnTo>
                    <a:pt x="29" y="93"/>
                  </a:lnTo>
                  <a:lnTo>
                    <a:pt x="21" y="89"/>
                  </a:lnTo>
                  <a:lnTo>
                    <a:pt x="13" y="83"/>
                  </a:lnTo>
                  <a:lnTo>
                    <a:pt x="7" y="76"/>
                  </a:lnTo>
                  <a:lnTo>
                    <a:pt x="3" y="68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3" y="29"/>
                  </a:lnTo>
                  <a:lnTo>
                    <a:pt x="7" y="21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9" y="21"/>
                  </a:lnTo>
                  <a:lnTo>
                    <a:pt x="5" y="31"/>
                  </a:lnTo>
                  <a:lnTo>
                    <a:pt x="2" y="39"/>
                  </a:lnTo>
                  <a:lnTo>
                    <a:pt x="2" y="48"/>
                  </a:lnTo>
                  <a:lnTo>
                    <a:pt x="2" y="58"/>
                  </a:lnTo>
                  <a:lnTo>
                    <a:pt x="5" y="66"/>
                  </a:lnTo>
                  <a:lnTo>
                    <a:pt x="9" y="74"/>
                  </a:lnTo>
                  <a:lnTo>
                    <a:pt x="15" y="81"/>
                  </a:lnTo>
                  <a:lnTo>
                    <a:pt x="21" y="87"/>
                  </a:lnTo>
                  <a:lnTo>
                    <a:pt x="29" y="91"/>
                  </a:lnTo>
                  <a:lnTo>
                    <a:pt x="39" y="93"/>
                  </a:lnTo>
                  <a:lnTo>
                    <a:pt x="48" y="95"/>
                  </a:lnTo>
                  <a:lnTo>
                    <a:pt x="58" y="93"/>
                  </a:lnTo>
                  <a:lnTo>
                    <a:pt x="66" y="91"/>
                  </a:lnTo>
                  <a:lnTo>
                    <a:pt x="74" y="87"/>
                  </a:lnTo>
                  <a:lnTo>
                    <a:pt x="81" y="81"/>
                  </a:lnTo>
                  <a:lnTo>
                    <a:pt x="87" y="74"/>
                  </a:lnTo>
                  <a:lnTo>
                    <a:pt x="91" y="66"/>
                  </a:lnTo>
                  <a:lnTo>
                    <a:pt x="93" y="58"/>
                  </a:lnTo>
                  <a:lnTo>
                    <a:pt x="95" y="48"/>
                  </a:lnTo>
                  <a:lnTo>
                    <a:pt x="97" y="48"/>
                  </a:lnTo>
                  <a:close/>
                </a:path>
              </a:pathLst>
            </a:custGeom>
            <a:solidFill>
              <a:srgbClr val="7CE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3" name="Freeform 140"/>
            <p:cNvSpPr>
              <a:spLocks/>
            </p:cNvSpPr>
            <p:nvPr/>
          </p:nvSpPr>
          <p:spPr bwMode="auto">
            <a:xfrm>
              <a:off x="4883" y="3140"/>
              <a:ext cx="47" cy="47"/>
            </a:xfrm>
            <a:custGeom>
              <a:avLst/>
              <a:gdLst>
                <a:gd name="T0" fmla="*/ 1 w 93"/>
                <a:gd name="T1" fmla="*/ 1 h 94"/>
                <a:gd name="T2" fmla="*/ 1 w 93"/>
                <a:gd name="T3" fmla="*/ 1 h 94"/>
                <a:gd name="T4" fmla="*/ 1 w 93"/>
                <a:gd name="T5" fmla="*/ 1 h 94"/>
                <a:gd name="T6" fmla="*/ 1 w 93"/>
                <a:gd name="T7" fmla="*/ 0 h 94"/>
                <a:gd name="T8" fmla="*/ 1 w 93"/>
                <a:gd name="T9" fmla="*/ 0 h 94"/>
                <a:gd name="T10" fmla="*/ 1 w 93"/>
                <a:gd name="T11" fmla="*/ 1 h 94"/>
                <a:gd name="T12" fmla="*/ 1 w 93"/>
                <a:gd name="T13" fmla="*/ 1 h 94"/>
                <a:gd name="T14" fmla="*/ 1 w 93"/>
                <a:gd name="T15" fmla="*/ 1 h 94"/>
                <a:gd name="T16" fmla="*/ 1 w 93"/>
                <a:gd name="T17" fmla="*/ 1 h 94"/>
                <a:gd name="T18" fmla="*/ 1 w 93"/>
                <a:gd name="T19" fmla="*/ 1 h 94"/>
                <a:gd name="T20" fmla="*/ 1 w 93"/>
                <a:gd name="T21" fmla="*/ 1 h 94"/>
                <a:gd name="T22" fmla="*/ 0 w 93"/>
                <a:gd name="T23" fmla="*/ 1 h 94"/>
                <a:gd name="T24" fmla="*/ 1 w 93"/>
                <a:gd name="T25" fmla="*/ 1 h 94"/>
                <a:gd name="T26" fmla="*/ 1 w 93"/>
                <a:gd name="T27" fmla="*/ 1 h 94"/>
                <a:gd name="T28" fmla="*/ 1 w 93"/>
                <a:gd name="T29" fmla="*/ 1 h 94"/>
                <a:gd name="T30" fmla="*/ 1 w 93"/>
                <a:gd name="T31" fmla="*/ 1 h 94"/>
                <a:gd name="T32" fmla="*/ 1 w 93"/>
                <a:gd name="T33" fmla="*/ 1 h 94"/>
                <a:gd name="T34" fmla="*/ 1 w 93"/>
                <a:gd name="T35" fmla="*/ 1 h 94"/>
                <a:gd name="T36" fmla="*/ 1 w 93"/>
                <a:gd name="T37" fmla="*/ 1 h 94"/>
                <a:gd name="T38" fmla="*/ 1 w 93"/>
                <a:gd name="T39" fmla="*/ 1 h 94"/>
                <a:gd name="T40" fmla="*/ 1 w 93"/>
                <a:gd name="T41" fmla="*/ 1 h 94"/>
                <a:gd name="T42" fmla="*/ 1 w 93"/>
                <a:gd name="T43" fmla="*/ 1 h 94"/>
                <a:gd name="T44" fmla="*/ 1 w 93"/>
                <a:gd name="T45" fmla="*/ 1 h 94"/>
                <a:gd name="T46" fmla="*/ 1 w 93"/>
                <a:gd name="T47" fmla="*/ 1 h 94"/>
                <a:gd name="T48" fmla="*/ 1 w 93"/>
                <a:gd name="T49" fmla="*/ 1 h 94"/>
                <a:gd name="T50" fmla="*/ 1 w 93"/>
                <a:gd name="T51" fmla="*/ 1 h 94"/>
                <a:gd name="T52" fmla="*/ 1 w 93"/>
                <a:gd name="T53" fmla="*/ 1 h 94"/>
                <a:gd name="T54" fmla="*/ 1 w 93"/>
                <a:gd name="T55" fmla="*/ 1 h 94"/>
                <a:gd name="T56" fmla="*/ 1 w 93"/>
                <a:gd name="T57" fmla="*/ 1 h 94"/>
                <a:gd name="T58" fmla="*/ 1 w 93"/>
                <a:gd name="T59" fmla="*/ 1 h 94"/>
                <a:gd name="T60" fmla="*/ 1 w 93"/>
                <a:gd name="T61" fmla="*/ 1 h 94"/>
                <a:gd name="T62" fmla="*/ 1 w 93"/>
                <a:gd name="T63" fmla="*/ 1 h 94"/>
                <a:gd name="T64" fmla="*/ 1 w 93"/>
                <a:gd name="T65" fmla="*/ 1 h 94"/>
                <a:gd name="T66" fmla="*/ 1 w 93"/>
                <a:gd name="T67" fmla="*/ 1 h 94"/>
                <a:gd name="T68" fmla="*/ 1 w 93"/>
                <a:gd name="T69" fmla="*/ 1 h 94"/>
                <a:gd name="T70" fmla="*/ 1 w 93"/>
                <a:gd name="T71" fmla="*/ 1 h 94"/>
                <a:gd name="T72" fmla="*/ 1 w 93"/>
                <a:gd name="T73" fmla="*/ 1 h 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3" h="94">
                  <a:moveTo>
                    <a:pt x="93" y="47"/>
                  </a:moveTo>
                  <a:lnTo>
                    <a:pt x="91" y="38"/>
                  </a:lnTo>
                  <a:lnTo>
                    <a:pt x="89" y="30"/>
                  </a:lnTo>
                  <a:lnTo>
                    <a:pt x="85" y="20"/>
                  </a:lnTo>
                  <a:lnTo>
                    <a:pt x="79" y="14"/>
                  </a:lnTo>
                  <a:lnTo>
                    <a:pt x="72" y="8"/>
                  </a:lnTo>
                  <a:lnTo>
                    <a:pt x="64" y="4"/>
                  </a:lnTo>
                  <a:lnTo>
                    <a:pt x="56" y="0"/>
                  </a:lnTo>
                  <a:lnTo>
                    <a:pt x="46" y="0"/>
                  </a:lnTo>
                  <a:lnTo>
                    <a:pt x="37" y="0"/>
                  </a:lnTo>
                  <a:lnTo>
                    <a:pt x="27" y="4"/>
                  </a:lnTo>
                  <a:lnTo>
                    <a:pt x="23" y="6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7" y="12"/>
                  </a:lnTo>
                  <a:lnTo>
                    <a:pt x="15" y="12"/>
                  </a:lnTo>
                  <a:lnTo>
                    <a:pt x="13" y="14"/>
                  </a:lnTo>
                  <a:lnTo>
                    <a:pt x="11" y="16"/>
                  </a:lnTo>
                  <a:lnTo>
                    <a:pt x="7" y="20"/>
                  </a:lnTo>
                  <a:lnTo>
                    <a:pt x="3" y="30"/>
                  </a:lnTo>
                  <a:lnTo>
                    <a:pt x="0" y="38"/>
                  </a:lnTo>
                  <a:lnTo>
                    <a:pt x="0" y="47"/>
                  </a:lnTo>
                  <a:lnTo>
                    <a:pt x="0" y="57"/>
                  </a:lnTo>
                  <a:lnTo>
                    <a:pt x="3" y="65"/>
                  </a:lnTo>
                  <a:lnTo>
                    <a:pt x="7" y="73"/>
                  </a:lnTo>
                  <a:lnTo>
                    <a:pt x="13" y="80"/>
                  </a:lnTo>
                  <a:lnTo>
                    <a:pt x="19" y="86"/>
                  </a:lnTo>
                  <a:lnTo>
                    <a:pt x="27" y="90"/>
                  </a:lnTo>
                  <a:lnTo>
                    <a:pt x="37" y="92"/>
                  </a:lnTo>
                  <a:lnTo>
                    <a:pt x="46" y="94"/>
                  </a:lnTo>
                  <a:lnTo>
                    <a:pt x="56" y="92"/>
                  </a:lnTo>
                  <a:lnTo>
                    <a:pt x="64" y="90"/>
                  </a:lnTo>
                  <a:lnTo>
                    <a:pt x="72" y="86"/>
                  </a:lnTo>
                  <a:lnTo>
                    <a:pt x="79" y="80"/>
                  </a:lnTo>
                  <a:lnTo>
                    <a:pt x="85" y="73"/>
                  </a:lnTo>
                  <a:lnTo>
                    <a:pt x="89" y="65"/>
                  </a:lnTo>
                  <a:lnTo>
                    <a:pt x="91" y="57"/>
                  </a:lnTo>
                  <a:lnTo>
                    <a:pt x="93" y="47"/>
                  </a:lnTo>
                  <a:lnTo>
                    <a:pt x="91" y="47"/>
                  </a:lnTo>
                  <a:lnTo>
                    <a:pt x="89" y="38"/>
                  </a:lnTo>
                  <a:lnTo>
                    <a:pt x="87" y="30"/>
                  </a:lnTo>
                  <a:lnTo>
                    <a:pt x="83" y="22"/>
                  </a:lnTo>
                  <a:lnTo>
                    <a:pt x="78" y="16"/>
                  </a:lnTo>
                  <a:lnTo>
                    <a:pt x="72" y="10"/>
                  </a:lnTo>
                  <a:lnTo>
                    <a:pt x="64" y="6"/>
                  </a:lnTo>
                  <a:lnTo>
                    <a:pt x="54" y="2"/>
                  </a:lnTo>
                  <a:lnTo>
                    <a:pt x="46" y="2"/>
                  </a:lnTo>
                  <a:lnTo>
                    <a:pt x="37" y="2"/>
                  </a:lnTo>
                  <a:lnTo>
                    <a:pt x="29" y="6"/>
                  </a:lnTo>
                  <a:lnTo>
                    <a:pt x="21" y="10"/>
                  </a:lnTo>
                  <a:lnTo>
                    <a:pt x="13" y="16"/>
                  </a:lnTo>
                  <a:lnTo>
                    <a:pt x="9" y="22"/>
                  </a:lnTo>
                  <a:lnTo>
                    <a:pt x="5" y="30"/>
                  </a:lnTo>
                  <a:lnTo>
                    <a:pt x="1" y="38"/>
                  </a:lnTo>
                  <a:lnTo>
                    <a:pt x="1" y="47"/>
                  </a:lnTo>
                  <a:lnTo>
                    <a:pt x="1" y="57"/>
                  </a:lnTo>
                  <a:lnTo>
                    <a:pt x="5" y="65"/>
                  </a:lnTo>
                  <a:lnTo>
                    <a:pt x="9" y="73"/>
                  </a:lnTo>
                  <a:lnTo>
                    <a:pt x="13" y="78"/>
                  </a:lnTo>
                  <a:lnTo>
                    <a:pt x="21" y="84"/>
                  </a:lnTo>
                  <a:lnTo>
                    <a:pt x="29" y="88"/>
                  </a:lnTo>
                  <a:lnTo>
                    <a:pt x="37" y="92"/>
                  </a:lnTo>
                  <a:lnTo>
                    <a:pt x="46" y="92"/>
                  </a:lnTo>
                  <a:lnTo>
                    <a:pt x="54" y="92"/>
                  </a:lnTo>
                  <a:lnTo>
                    <a:pt x="64" y="88"/>
                  </a:lnTo>
                  <a:lnTo>
                    <a:pt x="72" y="84"/>
                  </a:lnTo>
                  <a:lnTo>
                    <a:pt x="78" y="78"/>
                  </a:lnTo>
                  <a:lnTo>
                    <a:pt x="83" y="73"/>
                  </a:lnTo>
                  <a:lnTo>
                    <a:pt x="87" y="65"/>
                  </a:lnTo>
                  <a:lnTo>
                    <a:pt x="89" y="57"/>
                  </a:lnTo>
                  <a:lnTo>
                    <a:pt x="91" y="47"/>
                  </a:lnTo>
                  <a:lnTo>
                    <a:pt x="93" y="47"/>
                  </a:lnTo>
                  <a:close/>
                </a:path>
              </a:pathLst>
            </a:custGeom>
            <a:solidFill>
              <a:srgbClr val="82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4" name="Freeform 141"/>
            <p:cNvSpPr>
              <a:spLocks/>
            </p:cNvSpPr>
            <p:nvPr/>
          </p:nvSpPr>
          <p:spPr bwMode="auto">
            <a:xfrm>
              <a:off x="4884" y="3141"/>
              <a:ext cx="45" cy="45"/>
            </a:xfrm>
            <a:custGeom>
              <a:avLst/>
              <a:gdLst>
                <a:gd name="T0" fmla="*/ 1 w 90"/>
                <a:gd name="T1" fmla="*/ 1 h 90"/>
                <a:gd name="T2" fmla="*/ 1 w 90"/>
                <a:gd name="T3" fmla="*/ 1 h 90"/>
                <a:gd name="T4" fmla="*/ 1 w 90"/>
                <a:gd name="T5" fmla="*/ 1 h 90"/>
                <a:gd name="T6" fmla="*/ 1 w 90"/>
                <a:gd name="T7" fmla="*/ 0 h 90"/>
                <a:gd name="T8" fmla="*/ 1 w 90"/>
                <a:gd name="T9" fmla="*/ 0 h 90"/>
                <a:gd name="T10" fmla="*/ 1 w 90"/>
                <a:gd name="T11" fmla="*/ 1 h 90"/>
                <a:gd name="T12" fmla="*/ 1 w 90"/>
                <a:gd name="T13" fmla="*/ 1 h 90"/>
                <a:gd name="T14" fmla="*/ 0 w 90"/>
                <a:gd name="T15" fmla="*/ 1 h 90"/>
                <a:gd name="T16" fmla="*/ 0 w 90"/>
                <a:gd name="T17" fmla="*/ 1 h 90"/>
                <a:gd name="T18" fmla="*/ 1 w 90"/>
                <a:gd name="T19" fmla="*/ 1 h 90"/>
                <a:gd name="T20" fmla="*/ 1 w 90"/>
                <a:gd name="T21" fmla="*/ 1 h 90"/>
                <a:gd name="T22" fmla="*/ 1 w 90"/>
                <a:gd name="T23" fmla="*/ 1 h 90"/>
                <a:gd name="T24" fmla="*/ 1 w 90"/>
                <a:gd name="T25" fmla="*/ 1 h 90"/>
                <a:gd name="T26" fmla="*/ 1 w 90"/>
                <a:gd name="T27" fmla="*/ 1 h 90"/>
                <a:gd name="T28" fmla="*/ 1 w 90"/>
                <a:gd name="T29" fmla="*/ 1 h 90"/>
                <a:gd name="T30" fmla="*/ 1 w 90"/>
                <a:gd name="T31" fmla="*/ 1 h 90"/>
                <a:gd name="T32" fmla="*/ 1 w 90"/>
                <a:gd name="T33" fmla="*/ 1 h 90"/>
                <a:gd name="T34" fmla="*/ 1 w 90"/>
                <a:gd name="T35" fmla="*/ 1 h 90"/>
                <a:gd name="T36" fmla="*/ 1 w 90"/>
                <a:gd name="T37" fmla="*/ 1 h 90"/>
                <a:gd name="T38" fmla="*/ 1 w 90"/>
                <a:gd name="T39" fmla="*/ 1 h 90"/>
                <a:gd name="T40" fmla="*/ 1 w 90"/>
                <a:gd name="T41" fmla="*/ 1 h 90"/>
                <a:gd name="T42" fmla="*/ 1 w 90"/>
                <a:gd name="T43" fmla="*/ 1 h 90"/>
                <a:gd name="T44" fmla="*/ 1 w 90"/>
                <a:gd name="T45" fmla="*/ 1 h 90"/>
                <a:gd name="T46" fmla="*/ 1 w 90"/>
                <a:gd name="T47" fmla="*/ 1 h 90"/>
                <a:gd name="T48" fmla="*/ 1 w 90"/>
                <a:gd name="T49" fmla="*/ 1 h 90"/>
                <a:gd name="T50" fmla="*/ 1 w 90"/>
                <a:gd name="T51" fmla="*/ 1 h 90"/>
                <a:gd name="T52" fmla="*/ 1 w 90"/>
                <a:gd name="T53" fmla="*/ 1 h 90"/>
                <a:gd name="T54" fmla="*/ 1 w 90"/>
                <a:gd name="T55" fmla="*/ 1 h 90"/>
                <a:gd name="T56" fmla="*/ 1 w 90"/>
                <a:gd name="T57" fmla="*/ 1 h 90"/>
                <a:gd name="T58" fmla="*/ 1 w 90"/>
                <a:gd name="T59" fmla="*/ 1 h 90"/>
                <a:gd name="T60" fmla="*/ 1 w 90"/>
                <a:gd name="T61" fmla="*/ 1 h 90"/>
                <a:gd name="T62" fmla="*/ 1 w 90"/>
                <a:gd name="T63" fmla="*/ 1 h 90"/>
                <a:gd name="T64" fmla="*/ 1 w 90"/>
                <a:gd name="T65" fmla="*/ 1 h 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8" y="36"/>
                  </a:lnTo>
                  <a:lnTo>
                    <a:pt x="86" y="28"/>
                  </a:lnTo>
                  <a:lnTo>
                    <a:pt x="82" y="20"/>
                  </a:lnTo>
                  <a:lnTo>
                    <a:pt x="77" y="14"/>
                  </a:lnTo>
                  <a:lnTo>
                    <a:pt x="71" y="8"/>
                  </a:lnTo>
                  <a:lnTo>
                    <a:pt x="63" y="4"/>
                  </a:lnTo>
                  <a:lnTo>
                    <a:pt x="53" y="0"/>
                  </a:lnTo>
                  <a:lnTo>
                    <a:pt x="45" y="0"/>
                  </a:lnTo>
                  <a:lnTo>
                    <a:pt x="36" y="0"/>
                  </a:lnTo>
                  <a:lnTo>
                    <a:pt x="28" y="4"/>
                  </a:lnTo>
                  <a:lnTo>
                    <a:pt x="20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0" y="36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4" y="63"/>
                  </a:lnTo>
                  <a:lnTo>
                    <a:pt x="8" y="71"/>
                  </a:lnTo>
                  <a:lnTo>
                    <a:pt x="12" y="76"/>
                  </a:lnTo>
                  <a:lnTo>
                    <a:pt x="20" y="82"/>
                  </a:lnTo>
                  <a:lnTo>
                    <a:pt x="28" y="86"/>
                  </a:lnTo>
                  <a:lnTo>
                    <a:pt x="36" y="90"/>
                  </a:lnTo>
                  <a:lnTo>
                    <a:pt x="45" y="90"/>
                  </a:lnTo>
                  <a:lnTo>
                    <a:pt x="53" y="90"/>
                  </a:lnTo>
                  <a:lnTo>
                    <a:pt x="63" y="86"/>
                  </a:lnTo>
                  <a:lnTo>
                    <a:pt x="71" y="82"/>
                  </a:lnTo>
                  <a:lnTo>
                    <a:pt x="77" y="76"/>
                  </a:lnTo>
                  <a:lnTo>
                    <a:pt x="82" y="71"/>
                  </a:lnTo>
                  <a:lnTo>
                    <a:pt x="86" y="63"/>
                  </a:lnTo>
                  <a:lnTo>
                    <a:pt x="88" y="55"/>
                  </a:lnTo>
                  <a:lnTo>
                    <a:pt x="90" y="45"/>
                  </a:lnTo>
                  <a:lnTo>
                    <a:pt x="88" y="45"/>
                  </a:lnTo>
                  <a:lnTo>
                    <a:pt x="86" y="36"/>
                  </a:lnTo>
                  <a:lnTo>
                    <a:pt x="84" y="28"/>
                  </a:lnTo>
                  <a:lnTo>
                    <a:pt x="80" y="22"/>
                  </a:lnTo>
                  <a:lnTo>
                    <a:pt x="75" y="14"/>
                  </a:lnTo>
                  <a:lnTo>
                    <a:pt x="69" y="10"/>
                  </a:lnTo>
                  <a:lnTo>
                    <a:pt x="61" y="6"/>
                  </a:lnTo>
                  <a:lnTo>
                    <a:pt x="53" y="2"/>
                  </a:lnTo>
                  <a:lnTo>
                    <a:pt x="45" y="2"/>
                  </a:lnTo>
                  <a:lnTo>
                    <a:pt x="36" y="2"/>
                  </a:lnTo>
                  <a:lnTo>
                    <a:pt x="28" y="6"/>
                  </a:lnTo>
                  <a:lnTo>
                    <a:pt x="20" y="10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28"/>
                  </a:lnTo>
                  <a:lnTo>
                    <a:pt x="2" y="36"/>
                  </a:lnTo>
                  <a:lnTo>
                    <a:pt x="2" y="45"/>
                  </a:lnTo>
                  <a:lnTo>
                    <a:pt x="2" y="53"/>
                  </a:lnTo>
                  <a:lnTo>
                    <a:pt x="4" y="63"/>
                  </a:lnTo>
                  <a:lnTo>
                    <a:pt x="8" y="69"/>
                  </a:lnTo>
                  <a:lnTo>
                    <a:pt x="14" y="76"/>
                  </a:lnTo>
                  <a:lnTo>
                    <a:pt x="20" y="80"/>
                  </a:lnTo>
                  <a:lnTo>
                    <a:pt x="28" y="84"/>
                  </a:lnTo>
                  <a:lnTo>
                    <a:pt x="36" y="88"/>
                  </a:lnTo>
                  <a:lnTo>
                    <a:pt x="45" y="88"/>
                  </a:lnTo>
                  <a:lnTo>
                    <a:pt x="53" y="88"/>
                  </a:lnTo>
                  <a:lnTo>
                    <a:pt x="61" y="84"/>
                  </a:lnTo>
                  <a:lnTo>
                    <a:pt x="69" y="80"/>
                  </a:lnTo>
                  <a:lnTo>
                    <a:pt x="75" y="76"/>
                  </a:lnTo>
                  <a:lnTo>
                    <a:pt x="80" y="69"/>
                  </a:lnTo>
                  <a:lnTo>
                    <a:pt x="84" y="63"/>
                  </a:lnTo>
                  <a:lnTo>
                    <a:pt x="86" y="53"/>
                  </a:lnTo>
                  <a:lnTo>
                    <a:pt x="88" y="4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87E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5" name="Freeform 142"/>
            <p:cNvSpPr>
              <a:spLocks/>
            </p:cNvSpPr>
            <p:nvPr/>
          </p:nvSpPr>
          <p:spPr bwMode="auto">
            <a:xfrm>
              <a:off x="4885" y="3142"/>
              <a:ext cx="43" cy="43"/>
            </a:xfrm>
            <a:custGeom>
              <a:avLst/>
              <a:gdLst>
                <a:gd name="T0" fmla="*/ 1 w 86"/>
                <a:gd name="T1" fmla="*/ 1 h 86"/>
                <a:gd name="T2" fmla="*/ 1 w 86"/>
                <a:gd name="T3" fmla="*/ 1 h 86"/>
                <a:gd name="T4" fmla="*/ 1 w 86"/>
                <a:gd name="T5" fmla="*/ 1 h 86"/>
                <a:gd name="T6" fmla="*/ 1 w 86"/>
                <a:gd name="T7" fmla="*/ 0 h 86"/>
                <a:gd name="T8" fmla="*/ 1 w 86"/>
                <a:gd name="T9" fmla="*/ 0 h 86"/>
                <a:gd name="T10" fmla="*/ 1 w 86"/>
                <a:gd name="T11" fmla="*/ 1 h 86"/>
                <a:gd name="T12" fmla="*/ 1 w 86"/>
                <a:gd name="T13" fmla="*/ 1 h 86"/>
                <a:gd name="T14" fmla="*/ 0 w 86"/>
                <a:gd name="T15" fmla="*/ 1 h 86"/>
                <a:gd name="T16" fmla="*/ 0 w 86"/>
                <a:gd name="T17" fmla="*/ 1 h 86"/>
                <a:gd name="T18" fmla="*/ 1 w 86"/>
                <a:gd name="T19" fmla="*/ 1 h 86"/>
                <a:gd name="T20" fmla="*/ 1 w 86"/>
                <a:gd name="T21" fmla="*/ 1 h 86"/>
                <a:gd name="T22" fmla="*/ 1 w 86"/>
                <a:gd name="T23" fmla="*/ 1 h 86"/>
                <a:gd name="T24" fmla="*/ 1 w 86"/>
                <a:gd name="T25" fmla="*/ 1 h 86"/>
                <a:gd name="T26" fmla="*/ 1 w 86"/>
                <a:gd name="T27" fmla="*/ 1 h 86"/>
                <a:gd name="T28" fmla="*/ 1 w 86"/>
                <a:gd name="T29" fmla="*/ 1 h 86"/>
                <a:gd name="T30" fmla="*/ 1 w 86"/>
                <a:gd name="T31" fmla="*/ 1 h 86"/>
                <a:gd name="T32" fmla="*/ 1 w 86"/>
                <a:gd name="T33" fmla="*/ 1 h 86"/>
                <a:gd name="T34" fmla="*/ 1 w 86"/>
                <a:gd name="T35" fmla="*/ 1 h 86"/>
                <a:gd name="T36" fmla="*/ 1 w 86"/>
                <a:gd name="T37" fmla="*/ 1 h 86"/>
                <a:gd name="T38" fmla="*/ 1 w 86"/>
                <a:gd name="T39" fmla="*/ 1 h 86"/>
                <a:gd name="T40" fmla="*/ 1 w 86"/>
                <a:gd name="T41" fmla="*/ 1 h 86"/>
                <a:gd name="T42" fmla="*/ 1 w 86"/>
                <a:gd name="T43" fmla="*/ 1 h 86"/>
                <a:gd name="T44" fmla="*/ 1 w 86"/>
                <a:gd name="T45" fmla="*/ 1 h 86"/>
                <a:gd name="T46" fmla="*/ 1 w 86"/>
                <a:gd name="T47" fmla="*/ 1 h 86"/>
                <a:gd name="T48" fmla="*/ 1 w 86"/>
                <a:gd name="T49" fmla="*/ 1 h 86"/>
                <a:gd name="T50" fmla="*/ 1 w 86"/>
                <a:gd name="T51" fmla="*/ 1 h 86"/>
                <a:gd name="T52" fmla="*/ 1 w 86"/>
                <a:gd name="T53" fmla="*/ 1 h 86"/>
                <a:gd name="T54" fmla="*/ 1 w 86"/>
                <a:gd name="T55" fmla="*/ 1 h 86"/>
                <a:gd name="T56" fmla="*/ 1 w 86"/>
                <a:gd name="T57" fmla="*/ 1 h 86"/>
                <a:gd name="T58" fmla="*/ 1 w 86"/>
                <a:gd name="T59" fmla="*/ 1 h 86"/>
                <a:gd name="T60" fmla="*/ 1 w 86"/>
                <a:gd name="T61" fmla="*/ 1 h 86"/>
                <a:gd name="T62" fmla="*/ 1 w 86"/>
                <a:gd name="T63" fmla="*/ 1 h 86"/>
                <a:gd name="T64" fmla="*/ 1 w 86"/>
                <a:gd name="T65" fmla="*/ 1 h 8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6" h="86">
                  <a:moveTo>
                    <a:pt x="86" y="43"/>
                  </a:moveTo>
                  <a:lnTo>
                    <a:pt x="84" y="34"/>
                  </a:lnTo>
                  <a:lnTo>
                    <a:pt x="82" y="26"/>
                  </a:lnTo>
                  <a:lnTo>
                    <a:pt x="78" y="20"/>
                  </a:lnTo>
                  <a:lnTo>
                    <a:pt x="73" y="12"/>
                  </a:lnTo>
                  <a:lnTo>
                    <a:pt x="67" y="8"/>
                  </a:lnTo>
                  <a:lnTo>
                    <a:pt x="59" y="4"/>
                  </a:lnTo>
                  <a:lnTo>
                    <a:pt x="51" y="0"/>
                  </a:lnTo>
                  <a:lnTo>
                    <a:pt x="43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0" y="51"/>
                  </a:lnTo>
                  <a:lnTo>
                    <a:pt x="2" y="61"/>
                  </a:lnTo>
                  <a:lnTo>
                    <a:pt x="6" y="67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6"/>
                  </a:lnTo>
                  <a:lnTo>
                    <a:pt x="43" y="86"/>
                  </a:lnTo>
                  <a:lnTo>
                    <a:pt x="51" y="86"/>
                  </a:lnTo>
                  <a:lnTo>
                    <a:pt x="59" y="82"/>
                  </a:lnTo>
                  <a:lnTo>
                    <a:pt x="67" y="78"/>
                  </a:lnTo>
                  <a:lnTo>
                    <a:pt x="73" y="74"/>
                  </a:lnTo>
                  <a:lnTo>
                    <a:pt x="78" y="67"/>
                  </a:lnTo>
                  <a:lnTo>
                    <a:pt x="82" y="61"/>
                  </a:lnTo>
                  <a:lnTo>
                    <a:pt x="84" y="51"/>
                  </a:lnTo>
                  <a:lnTo>
                    <a:pt x="86" y="43"/>
                  </a:lnTo>
                  <a:lnTo>
                    <a:pt x="84" y="43"/>
                  </a:lnTo>
                  <a:lnTo>
                    <a:pt x="82" y="35"/>
                  </a:lnTo>
                  <a:lnTo>
                    <a:pt x="80" y="28"/>
                  </a:lnTo>
                  <a:lnTo>
                    <a:pt x="76" y="20"/>
                  </a:lnTo>
                  <a:lnTo>
                    <a:pt x="73" y="14"/>
                  </a:lnTo>
                  <a:lnTo>
                    <a:pt x="67" y="8"/>
                  </a:lnTo>
                  <a:lnTo>
                    <a:pt x="59" y="4"/>
                  </a:lnTo>
                  <a:lnTo>
                    <a:pt x="51" y="2"/>
                  </a:lnTo>
                  <a:lnTo>
                    <a:pt x="43" y="2"/>
                  </a:lnTo>
                  <a:lnTo>
                    <a:pt x="34" y="2"/>
                  </a:lnTo>
                  <a:lnTo>
                    <a:pt x="28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2" y="35"/>
                  </a:lnTo>
                  <a:lnTo>
                    <a:pt x="2" y="43"/>
                  </a:lnTo>
                  <a:lnTo>
                    <a:pt x="2" y="51"/>
                  </a:lnTo>
                  <a:lnTo>
                    <a:pt x="4" y="59"/>
                  </a:lnTo>
                  <a:lnTo>
                    <a:pt x="8" y="67"/>
                  </a:lnTo>
                  <a:lnTo>
                    <a:pt x="14" y="73"/>
                  </a:lnTo>
                  <a:lnTo>
                    <a:pt x="20" y="76"/>
                  </a:lnTo>
                  <a:lnTo>
                    <a:pt x="28" y="80"/>
                  </a:lnTo>
                  <a:lnTo>
                    <a:pt x="34" y="84"/>
                  </a:lnTo>
                  <a:lnTo>
                    <a:pt x="43" y="84"/>
                  </a:lnTo>
                  <a:lnTo>
                    <a:pt x="51" y="84"/>
                  </a:lnTo>
                  <a:lnTo>
                    <a:pt x="59" y="80"/>
                  </a:lnTo>
                  <a:lnTo>
                    <a:pt x="67" y="76"/>
                  </a:lnTo>
                  <a:lnTo>
                    <a:pt x="73" y="73"/>
                  </a:lnTo>
                  <a:lnTo>
                    <a:pt x="76" y="67"/>
                  </a:lnTo>
                  <a:lnTo>
                    <a:pt x="80" y="59"/>
                  </a:lnTo>
                  <a:lnTo>
                    <a:pt x="82" y="51"/>
                  </a:lnTo>
                  <a:lnTo>
                    <a:pt x="84" y="43"/>
                  </a:lnTo>
                  <a:lnTo>
                    <a:pt x="86" y="43"/>
                  </a:lnTo>
                  <a:close/>
                </a:path>
              </a:pathLst>
            </a:custGeom>
            <a:solidFill>
              <a:srgbClr val="8C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6" name="Freeform 143"/>
            <p:cNvSpPr>
              <a:spLocks/>
            </p:cNvSpPr>
            <p:nvPr/>
          </p:nvSpPr>
          <p:spPr bwMode="auto">
            <a:xfrm>
              <a:off x="4886" y="3143"/>
              <a:ext cx="41" cy="41"/>
            </a:xfrm>
            <a:custGeom>
              <a:avLst/>
              <a:gdLst>
                <a:gd name="T0" fmla="*/ 1 w 82"/>
                <a:gd name="T1" fmla="*/ 1 h 82"/>
                <a:gd name="T2" fmla="*/ 1 w 82"/>
                <a:gd name="T3" fmla="*/ 1 h 82"/>
                <a:gd name="T4" fmla="*/ 1 w 82"/>
                <a:gd name="T5" fmla="*/ 1 h 82"/>
                <a:gd name="T6" fmla="*/ 1 w 82"/>
                <a:gd name="T7" fmla="*/ 0 h 82"/>
                <a:gd name="T8" fmla="*/ 1 w 82"/>
                <a:gd name="T9" fmla="*/ 0 h 82"/>
                <a:gd name="T10" fmla="*/ 1 w 82"/>
                <a:gd name="T11" fmla="*/ 1 h 82"/>
                <a:gd name="T12" fmla="*/ 1 w 82"/>
                <a:gd name="T13" fmla="*/ 1 h 82"/>
                <a:gd name="T14" fmla="*/ 0 w 82"/>
                <a:gd name="T15" fmla="*/ 1 h 82"/>
                <a:gd name="T16" fmla="*/ 0 w 82"/>
                <a:gd name="T17" fmla="*/ 1 h 82"/>
                <a:gd name="T18" fmla="*/ 1 w 82"/>
                <a:gd name="T19" fmla="*/ 1 h 82"/>
                <a:gd name="T20" fmla="*/ 1 w 82"/>
                <a:gd name="T21" fmla="*/ 1 h 82"/>
                <a:gd name="T22" fmla="*/ 1 w 82"/>
                <a:gd name="T23" fmla="*/ 1 h 82"/>
                <a:gd name="T24" fmla="*/ 1 w 82"/>
                <a:gd name="T25" fmla="*/ 1 h 82"/>
                <a:gd name="T26" fmla="*/ 1 w 82"/>
                <a:gd name="T27" fmla="*/ 1 h 82"/>
                <a:gd name="T28" fmla="*/ 1 w 82"/>
                <a:gd name="T29" fmla="*/ 1 h 82"/>
                <a:gd name="T30" fmla="*/ 1 w 82"/>
                <a:gd name="T31" fmla="*/ 1 h 82"/>
                <a:gd name="T32" fmla="*/ 1 w 82"/>
                <a:gd name="T33" fmla="*/ 1 h 82"/>
                <a:gd name="T34" fmla="*/ 1 w 82"/>
                <a:gd name="T35" fmla="*/ 1 h 82"/>
                <a:gd name="T36" fmla="*/ 1 w 82"/>
                <a:gd name="T37" fmla="*/ 1 h 82"/>
                <a:gd name="T38" fmla="*/ 1 w 82"/>
                <a:gd name="T39" fmla="*/ 1 h 82"/>
                <a:gd name="T40" fmla="*/ 1 w 82"/>
                <a:gd name="T41" fmla="*/ 1 h 82"/>
                <a:gd name="T42" fmla="*/ 1 w 82"/>
                <a:gd name="T43" fmla="*/ 1 h 82"/>
                <a:gd name="T44" fmla="*/ 1 w 82"/>
                <a:gd name="T45" fmla="*/ 1 h 82"/>
                <a:gd name="T46" fmla="*/ 1 w 82"/>
                <a:gd name="T47" fmla="*/ 1 h 82"/>
                <a:gd name="T48" fmla="*/ 1 w 82"/>
                <a:gd name="T49" fmla="*/ 1 h 82"/>
                <a:gd name="T50" fmla="*/ 1 w 82"/>
                <a:gd name="T51" fmla="*/ 1 h 82"/>
                <a:gd name="T52" fmla="*/ 1 w 82"/>
                <a:gd name="T53" fmla="*/ 1 h 82"/>
                <a:gd name="T54" fmla="*/ 1 w 82"/>
                <a:gd name="T55" fmla="*/ 1 h 82"/>
                <a:gd name="T56" fmla="*/ 1 w 82"/>
                <a:gd name="T57" fmla="*/ 1 h 82"/>
                <a:gd name="T58" fmla="*/ 1 w 82"/>
                <a:gd name="T59" fmla="*/ 1 h 82"/>
                <a:gd name="T60" fmla="*/ 1 w 82"/>
                <a:gd name="T61" fmla="*/ 1 h 82"/>
                <a:gd name="T62" fmla="*/ 1 w 82"/>
                <a:gd name="T63" fmla="*/ 1 h 82"/>
                <a:gd name="T64" fmla="*/ 1 w 82"/>
                <a:gd name="T65" fmla="*/ 1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" h="82">
                  <a:moveTo>
                    <a:pt x="82" y="41"/>
                  </a:moveTo>
                  <a:lnTo>
                    <a:pt x="80" y="33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1" y="12"/>
                  </a:lnTo>
                  <a:lnTo>
                    <a:pt x="65" y="6"/>
                  </a:lnTo>
                  <a:lnTo>
                    <a:pt x="57" y="2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6" y="65"/>
                  </a:lnTo>
                  <a:lnTo>
                    <a:pt x="12" y="71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2" y="82"/>
                  </a:lnTo>
                  <a:lnTo>
                    <a:pt x="41" y="82"/>
                  </a:lnTo>
                  <a:lnTo>
                    <a:pt x="49" y="82"/>
                  </a:lnTo>
                  <a:lnTo>
                    <a:pt x="57" y="78"/>
                  </a:lnTo>
                  <a:lnTo>
                    <a:pt x="65" y="74"/>
                  </a:lnTo>
                  <a:lnTo>
                    <a:pt x="71" y="71"/>
                  </a:lnTo>
                  <a:lnTo>
                    <a:pt x="74" y="65"/>
                  </a:lnTo>
                  <a:lnTo>
                    <a:pt x="78" y="57"/>
                  </a:lnTo>
                  <a:lnTo>
                    <a:pt x="80" y="49"/>
                  </a:lnTo>
                  <a:lnTo>
                    <a:pt x="82" y="41"/>
                  </a:lnTo>
                  <a:lnTo>
                    <a:pt x="80" y="41"/>
                  </a:lnTo>
                  <a:lnTo>
                    <a:pt x="80" y="33"/>
                  </a:lnTo>
                  <a:lnTo>
                    <a:pt x="76" y="26"/>
                  </a:lnTo>
                  <a:lnTo>
                    <a:pt x="73" y="20"/>
                  </a:lnTo>
                  <a:lnTo>
                    <a:pt x="69" y="14"/>
                  </a:lnTo>
                  <a:lnTo>
                    <a:pt x="63" y="8"/>
                  </a:lnTo>
                  <a:lnTo>
                    <a:pt x="57" y="4"/>
                  </a:lnTo>
                  <a:lnTo>
                    <a:pt x="49" y="2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3"/>
                  </a:lnTo>
                  <a:lnTo>
                    <a:pt x="2" y="41"/>
                  </a:lnTo>
                  <a:lnTo>
                    <a:pt x="2" y="49"/>
                  </a:lnTo>
                  <a:lnTo>
                    <a:pt x="4" y="57"/>
                  </a:lnTo>
                  <a:lnTo>
                    <a:pt x="8" y="63"/>
                  </a:lnTo>
                  <a:lnTo>
                    <a:pt x="12" y="69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1" y="80"/>
                  </a:lnTo>
                  <a:lnTo>
                    <a:pt x="49" y="80"/>
                  </a:lnTo>
                  <a:lnTo>
                    <a:pt x="57" y="78"/>
                  </a:lnTo>
                  <a:lnTo>
                    <a:pt x="63" y="74"/>
                  </a:lnTo>
                  <a:lnTo>
                    <a:pt x="69" y="69"/>
                  </a:lnTo>
                  <a:lnTo>
                    <a:pt x="73" y="63"/>
                  </a:lnTo>
                  <a:lnTo>
                    <a:pt x="76" y="57"/>
                  </a:lnTo>
                  <a:lnTo>
                    <a:pt x="80" y="49"/>
                  </a:lnTo>
                  <a:lnTo>
                    <a:pt x="80" y="41"/>
                  </a:lnTo>
                  <a:lnTo>
                    <a:pt x="82" y="41"/>
                  </a:lnTo>
                  <a:close/>
                </a:path>
              </a:pathLst>
            </a:custGeom>
            <a:solidFill>
              <a:srgbClr val="91E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7" name="Freeform 144"/>
            <p:cNvSpPr>
              <a:spLocks/>
            </p:cNvSpPr>
            <p:nvPr/>
          </p:nvSpPr>
          <p:spPr bwMode="auto">
            <a:xfrm>
              <a:off x="4887" y="3144"/>
              <a:ext cx="39" cy="39"/>
            </a:xfrm>
            <a:custGeom>
              <a:avLst/>
              <a:gdLst>
                <a:gd name="T0" fmla="*/ 1 w 78"/>
                <a:gd name="T1" fmla="*/ 1 h 78"/>
                <a:gd name="T2" fmla="*/ 1 w 78"/>
                <a:gd name="T3" fmla="*/ 1 h 78"/>
                <a:gd name="T4" fmla="*/ 1 w 78"/>
                <a:gd name="T5" fmla="*/ 1 h 78"/>
                <a:gd name="T6" fmla="*/ 1 w 78"/>
                <a:gd name="T7" fmla="*/ 0 h 78"/>
                <a:gd name="T8" fmla="*/ 1 w 78"/>
                <a:gd name="T9" fmla="*/ 0 h 78"/>
                <a:gd name="T10" fmla="*/ 1 w 78"/>
                <a:gd name="T11" fmla="*/ 1 h 78"/>
                <a:gd name="T12" fmla="*/ 1 w 78"/>
                <a:gd name="T13" fmla="*/ 1 h 78"/>
                <a:gd name="T14" fmla="*/ 0 w 78"/>
                <a:gd name="T15" fmla="*/ 1 h 78"/>
                <a:gd name="T16" fmla="*/ 0 w 78"/>
                <a:gd name="T17" fmla="*/ 1 h 78"/>
                <a:gd name="T18" fmla="*/ 1 w 78"/>
                <a:gd name="T19" fmla="*/ 1 h 78"/>
                <a:gd name="T20" fmla="*/ 1 w 78"/>
                <a:gd name="T21" fmla="*/ 1 h 78"/>
                <a:gd name="T22" fmla="*/ 1 w 78"/>
                <a:gd name="T23" fmla="*/ 1 h 78"/>
                <a:gd name="T24" fmla="*/ 1 w 78"/>
                <a:gd name="T25" fmla="*/ 1 h 78"/>
                <a:gd name="T26" fmla="*/ 1 w 78"/>
                <a:gd name="T27" fmla="*/ 1 h 78"/>
                <a:gd name="T28" fmla="*/ 1 w 78"/>
                <a:gd name="T29" fmla="*/ 1 h 78"/>
                <a:gd name="T30" fmla="*/ 1 w 78"/>
                <a:gd name="T31" fmla="*/ 1 h 78"/>
                <a:gd name="T32" fmla="*/ 1 w 78"/>
                <a:gd name="T33" fmla="*/ 1 h 78"/>
                <a:gd name="T34" fmla="*/ 1 w 78"/>
                <a:gd name="T35" fmla="*/ 1 h 78"/>
                <a:gd name="T36" fmla="*/ 1 w 78"/>
                <a:gd name="T37" fmla="*/ 1 h 78"/>
                <a:gd name="T38" fmla="*/ 1 w 78"/>
                <a:gd name="T39" fmla="*/ 1 h 78"/>
                <a:gd name="T40" fmla="*/ 1 w 78"/>
                <a:gd name="T41" fmla="*/ 1 h 78"/>
                <a:gd name="T42" fmla="*/ 1 w 78"/>
                <a:gd name="T43" fmla="*/ 1 h 78"/>
                <a:gd name="T44" fmla="*/ 1 w 78"/>
                <a:gd name="T45" fmla="*/ 1 h 78"/>
                <a:gd name="T46" fmla="*/ 1 w 78"/>
                <a:gd name="T47" fmla="*/ 1 h 78"/>
                <a:gd name="T48" fmla="*/ 1 w 78"/>
                <a:gd name="T49" fmla="*/ 1 h 78"/>
                <a:gd name="T50" fmla="*/ 1 w 78"/>
                <a:gd name="T51" fmla="*/ 1 h 78"/>
                <a:gd name="T52" fmla="*/ 1 w 78"/>
                <a:gd name="T53" fmla="*/ 1 h 78"/>
                <a:gd name="T54" fmla="*/ 1 w 78"/>
                <a:gd name="T55" fmla="*/ 1 h 78"/>
                <a:gd name="T56" fmla="*/ 1 w 78"/>
                <a:gd name="T57" fmla="*/ 1 h 78"/>
                <a:gd name="T58" fmla="*/ 1 w 78"/>
                <a:gd name="T59" fmla="*/ 1 h 78"/>
                <a:gd name="T60" fmla="*/ 1 w 78"/>
                <a:gd name="T61" fmla="*/ 1 h 78"/>
                <a:gd name="T62" fmla="*/ 1 w 78"/>
                <a:gd name="T63" fmla="*/ 1 h 78"/>
                <a:gd name="T64" fmla="*/ 1 w 78"/>
                <a:gd name="T65" fmla="*/ 1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8" h="78">
                  <a:moveTo>
                    <a:pt x="78" y="39"/>
                  </a:moveTo>
                  <a:lnTo>
                    <a:pt x="78" y="31"/>
                  </a:lnTo>
                  <a:lnTo>
                    <a:pt x="74" y="24"/>
                  </a:lnTo>
                  <a:lnTo>
                    <a:pt x="71" y="18"/>
                  </a:lnTo>
                  <a:lnTo>
                    <a:pt x="67" y="12"/>
                  </a:lnTo>
                  <a:lnTo>
                    <a:pt x="61" y="6"/>
                  </a:lnTo>
                  <a:lnTo>
                    <a:pt x="55" y="2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1"/>
                  </a:lnTo>
                  <a:lnTo>
                    <a:pt x="0" y="39"/>
                  </a:lnTo>
                  <a:lnTo>
                    <a:pt x="0" y="47"/>
                  </a:lnTo>
                  <a:lnTo>
                    <a:pt x="2" y="55"/>
                  </a:lnTo>
                  <a:lnTo>
                    <a:pt x="6" y="61"/>
                  </a:lnTo>
                  <a:lnTo>
                    <a:pt x="10" y="67"/>
                  </a:lnTo>
                  <a:lnTo>
                    <a:pt x="16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39" y="78"/>
                  </a:lnTo>
                  <a:lnTo>
                    <a:pt x="47" y="78"/>
                  </a:lnTo>
                  <a:lnTo>
                    <a:pt x="55" y="76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1" y="61"/>
                  </a:lnTo>
                  <a:lnTo>
                    <a:pt x="74" y="55"/>
                  </a:lnTo>
                  <a:lnTo>
                    <a:pt x="78" y="47"/>
                  </a:lnTo>
                  <a:lnTo>
                    <a:pt x="78" y="39"/>
                  </a:lnTo>
                  <a:lnTo>
                    <a:pt x="76" y="39"/>
                  </a:lnTo>
                  <a:lnTo>
                    <a:pt x="76" y="31"/>
                  </a:lnTo>
                  <a:lnTo>
                    <a:pt x="72" y="24"/>
                  </a:lnTo>
                  <a:lnTo>
                    <a:pt x="71" y="18"/>
                  </a:lnTo>
                  <a:lnTo>
                    <a:pt x="65" y="12"/>
                  </a:lnTo>
                  <a:lnTo>
                    <a:pt x="61" y="8"/>
                  </a:lnTo>
                  <a:lnTo>
                    <a:pt x="53" y="4"/>
                  </a:lnTo>
                  <a:lnTo>
                    <a:pt x="47" y="2"/>
                  </a:lnTo>
                  <a:lnTo>
                    <a:pt x="39" y="2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1"/>
                  </a:lnTo>
                  <a:lnTo>
                    <a:pt x="2" y="39"/>
                  </a:lnTo>
                  <a:lnTo>
                    <a:pt x="2" y="47"/>
                  </a:lnTo>
                  <a:lnTo>
                    <a:pt x="4" y="53"/>
                  </a:lnTo>
                  <a:lnTo>
                    <a:pt x="8" y="61"/>
                  </a:lnTo>
                  <a:lnTo>
                    <a:pt x="12" y="67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39" y="76"/>
                  </a:lnTo>
                  <a:lnTo>
                    <a:pt x="47" y="76"/>
                  </a:lnTo>
                  <a:lnTo>
                    <a:pt x="53" y="74"/>
                  </a:lnTo>
                  <a:lnTo>
                    <a:pt x="61" y="70"/>
                  </a:lnTo>
                  <a:lnTo>
                    <a:pt x="65" y="67"/>
                  </a:lnTo>
                  <a:lnTo>
                    <a:pt x="71" y="61"/>
                  </a:lnTo>
                  <a:lnTo>
                    <a:pt x="72" y="53"/>
                  </a:lnTo>
                  <a:lnTo>
                    <a:pt x="76" y="47"/>
                  </a:lnTo>
                  <a:lnTo>
                    <a:pt x="76" y="39"/>
                  </a:lnTo>
                  <a:lnTo>
                    <a:pt x="78" y="39"/>
                  </a:lnTo>
                  <a:close/>
                </a:path>
              </a:pathLst>
            </a:custGeom>
            <a:solidFill>
              <a:srgbClr val="96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8" name="Freeform 145"/>
            <p:cNvSpPr>
              <a:spLocks/>
            </p:cNvSpPr>
            <p:nvPr/>
          </p:nvSpPr>
          <p:spPr bwMode="auto">
            <a:xfrm>
              <a:off x="4888" y="3145"/>
              <a:ext cx="37" cy="37"/>
            </a:xfrm>
            <a:custGeom>
              <a:avLst/>
              <a:gdLst>
                <a:gd name="T0" fmla="*/ 1 w 74"/>
                <a:gd name="T1" fmla="*/ 1 h 74"/>
                <a:gd name="T2" fmla="*/ 1 w 74"/>
                <a:gd name="T3" fmla="*/ 1 h 74"/>
                <a:gd name="T4" fmla="*/ 1 w 74"/>
                <a:gd name="T5" fmla="*/ 1 h 74"/>
                <a:gd name="T6" fmla="*/ 1 w 74"/>
                <a:gd name="T7" fmla="*/ 0 h 74"/>
                <a:gd name="T8" fmla="*/ 1 w 74"/>
                <a:gd name="T9" fmla="*/ 0 h 74"/>
                <a:gd name="T10" fmla="*/ 1 w 74"/>
                <a:gd name="T11" fmla="*/ 1 h 74"/>
                <a:gd name="T12" fmla="*/ 1 w 74"/>
                <a:gd name="T13" fmla="*/ 1 h 74"/>
                <a:gd name="T14" fmla="*/ 0 w 74"/>
                <a:gd name="T15" fmla="*/ 1 h 74"/>
                <a:gd name="T16" fmla="*/ 0 w 74"/>
                <a:gd name="T17" fmla="*/ 1 h 74"/>
                <a:gd name="T18" fmla="*/ 1 w 74"/>
                <a:gd name="T19" fmla="*/ 1 h 74"/>
                <a:gd name="T20" fmla="*/ 1 w 74"/>
                <a:gd name="T21" fmla="*/ 1 h 74"/>
                <a:gd name="T22" fmla="*/ 1 w 74"/>
                <a:gd name="T23" fmla="*/ 1 h 74"/>
                <a:gd name="T24" fmla="*/ 1 w 74"/>
                <a:gd name="T25" fmla="*/ 1 h 74"/>
                <a:gd name="T26" fmla="*/ 1 w 74"/>
                <a:gd name="T27" fmla="*/ 1 h 74"/>
                <a:gd name="T28" fmla="*/ 1 w 74"/>
                <a:gd name="T29" fmla="*/ 1 h 74"/>
                <a:gd name="T30" fmla="*/ 1 w 74"/>
                <a:gd name="T31" fmla="*/ 1 h 74"/>
                <a:gd name="T32" fmla="*/ 1 w 74"/>
                <a:gd name="T33" fmla="*/ 1 h 74"/>
                <a:gd name="T34" fmla="*/ 1 w 74"/>
                <a:gd name="T35" fmla="*/ 1 h 74"/>
                <a:gd name="T36" fmla="*/ 1 w 74"/>
                <a:gd name="T37" fmla="*/ 1 h 74"/>
                <a:gd name="T38" fmla="*/ 1 w 74"/>
                <a:gd name="T39" fmla="*/ 1 h 74"/>
                <a:gd name="T40" fmla="*/ 1 w 74"/>
                <a:gd name="T41" fmla="*/ 1 h 74"/>
                <a:gd name="T42" fmla="*/ 1 w 74"/>
                <a:gd name="T43" fmla="*/ 1 h 74"/>
                <a:gd name="T44" fmla="*/ 1 w 74"/>
                <a:gd name="T45" fmla="*/ 1 h 74"/>
                <a:gd name="T46" fmla="*/ 1 w 74"/>
                <a:gd name="T47" fmla="*/ 1 h 74"/>
                <a:gd name="T48" fmla="*/ 0 w 74"/>
                <a:gd name="T49" fmla="*/ 1 h 74"/>
                <a:gd name="T50" fmla="*/ 1 w 74"/>
                <a:gd name="T51" fmla="*/ 1 h 74"/>
                <a:gd name="T52" fmla="*/ 1 w 74"/>
                <a:gd name="T53" fmla="*/ 1 h 74"/>
                <a:gd name="T54" fmla="*/ 1 w 74"/>
                <a:gd name="T55" fmla="*/ 1 h 74"/>
                <a:gd name="T56" fmla="*/ 1 w 74"/>
                <a:gd name="T57" fmla="*/ 1 h 74"/>
                <a:gd name="T58" fmla="*/ 1 w 74"/>
                <a:gd name="T59" fmla="*/ 1 h 74"/>
                <a:gd name="T60" fmla="*/ 1 w 74"/>
                <a:gd name="T61" fmla="*/ 1 h 74"/>
                <a:gd name="T62" fmla="*/ 1 w 74"/>
                <a:gd name="T63" fmla="*/ 1 h 74"/>
                <a:gd name="T64" fmla="*/ 1 w 74"/>
                <a:gd name="T65" fmla="*/ 1 h 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4" y="29"/>
                  </a:lnTo>
                  <a:lnTo>
                    <a:pt x="70" y="22"/>
                  </a:lnTo>
                  <a:lnTo>
                    <a:pt x="69" y="16"/>
                  </a:lnTo>
                  <a:lnTo>
                    <a:pt x="63" y="10"/>
                  </a:lnTo>
                  <a:lnTo>
                    <a:pt x="59" y="6"/>
                  </a:lnTo>
                  <a:lnTo>
                    <a:pt x="51" y="2"/>
                  </a:lnTo>
                  <a:lnTo>
                    <a:pt x="45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2" y="51"/>
                  </a:lnTo>
                  <a:lnTo>
                    <a:pt x="6" y="59"/>
                  </a:lnTo>
                  <a:lnTo>
                    <a:pt x="10" y="65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7" y="74"/>
                  </a:lnTo>
                  <a:lnTo>
                    <a:pt x="45" y="74"/>
                  </a:lnTo>
                  <a:lnTo>
                    <a:pt x="51" y="72"/>
                  </a:lnTo>
                  <a:lnTo>
                    <a:pt x="59" y="68"/>
                  </a:lnTo>
                  <a:lnTo>
                    <a:pt x="63" y="65"/>
                  </a:lnTo>
                  <a:lnTo>
                    <a:pt x="69" y="59"/>
                  </a:lnTo>
                  <a:lnTo>
                    <a:pt x="70" y="51"/>
                  </a:lnTo>
                  <a:lnTo>
                    <a:pt x="74" y="45"/>
                  </a:lnTo>
                  <a:lnTo>
                    <a:pt x="74" y="37"/>
                  </a:lnTo>
                  <a:lnTo>
                    <a:pt x="72" y="37"/>
                  </a:lnTo>
                  <a:lnTo>
                    <a:pt x="72" y="29"/>
                  </a:lnTo>
                  <a:lnTo>
                    <a:pt x="70" y="24"/>
                  </a:lnTo>
                  <a:lnTo>
                    <a:pt x="67" y="18"/>
                  </a:lnTo>
                  <a:lnTo>
                    <a:pt x="63" y="12"/>
                  </a:lnTo>
                  <a:lnTo>
                    <a:pt x="57" y="8"/>
                  </a:lnTo>
                  <a:lnTo>
                    <a:pt x="51" y="4"/>
                  </a:lnTo>
                  <a:lnTo>
                    <a:pt x="43" y="2"/>
                  </a:lnTo>
                  <a:lnTo>
                    <a:pt x="37" y="2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29"/>
                  </a:lnTo>
                  <a:lnTo>
                    <a:pt x="0" y="37"/>
                  </a:lnTo>
                  <a:lnTo>
                    <a:pt x="2" y="45"/>
                  </a:lnTo>
                  <a:lnTo>
                    <a:pt x="4" y="51"/>
                  </a:lnTo>
                  <a:lnTo>
                    <a:pt x="8" y="57"/>
                  </a:lnTo>
                  <a:lnTo>
                    <a:pt x="12" y="63"/>
                  </a:lnTo>
                  <a:lnTo>
                    <a:pt x="18" y="67"/>
                  </a:lnTo>
                  <a:lnTo>
                    <a:pt x="24" y="70"/>
                  </a:lnTo>
                  <a:lnTo>
                    <a:pt x="30" y="72"/>
                  </a:lnTo>
                  <a:lnTo>
                    <a:pt x="37" y="72"/>
                  </a:lnTo>
                  <a:lnTo>
                    <a:pt x="43" y="72"/>
                  </a:lnTo>
                  <a:lnTo>
                    <a:pt x="51" y="70"/>
                  </a:lnTo>
                  <a:lnTo>
                    <a:pt x="57" y="67"/>
                  </a:lnTo>
                  <a:lnTo>
                    <a:pt x="63" y="63"/>
                  </a:lnTo>
                  <a:lnTo>
                    <a:pt x="67" y="57"/>
                  </a:lnTo>
                  <a:lnTo>
                    <a:pt x="70" y="51"/>
                  </a:lnTo>
                  <a:lnTo>
                    <a:pt x="72" y="45"/>
                  </a:lnTo>
                  <a:lnTo>
                    <a:pt x="72" y="3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9C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79" name="Freeform 146"/>
            <p:cNvSpPr>
              <a:spLocks/>
            </p:cNvSpPr>
            <p:nvPr/>
          </p:nvSpPr>
          <p:spPr bwMode="auto">
            <a:xfrm>
              <a:off x="4888" y="3146"/>
              <a:ext cx="36" cy="35"/>
            </a:xfrm>
            <a:custGeom>
              <a:avLst/>
              <a:gdLst>
                <a:gd name="T0" fmla="*/ 1 w 72"/>
                <a:gd name="T1" fmla="*/ 1 h 70"/>
                <a:gd name="T2" fmla="*/ 1 w 72"/>
                <a:gd name="T3" fmla="*/ 1 h 70"/>
                <a:gd name="T4" fmla="*/ 1 w 72"/>
                <a:gd name="T5" fmla="*/ 1 h 70"/>
                <a:gd name="T6" fmla="*/ 1 w 72"/>
                <a:gd name="T7" fmla="*/ 0 h 70"/>
                <a:gd name="T8" fmla="*/ 1 w 72"/>
                <a:gd name="T9" fmla="*/ 0 h 70"/>
                <a:gd name="T10" fmla="*/ 1 w 72"/>
                <a:gd name="T11" fmla="*/ 1 h 70"/>
                <a:gd name="T12" fmla="*/ 1 w 72"/>
                <a:gd name="T13" fmla="*/ 1 h 70"/>
                <a:gd name="T14" fmla="*/ 1 w 72"/>
                <a:gd name="T15" fmla="*/ 1 h 70"/>
                <a:gd name="T16" fmla="*/ 1 w 72"/>
                <a:gd name="T17" fmla="*/ 1 h 70"/>
                <a:gd name="T18" fmla="*/ 1 w 72"/>
                <a:gd name="T19" fmla="*/ 1 h 70"/>
                <a:gd name="T20" fmla="*/ 1 w 72"/>
                <a:gd name="T21" fmla="*/ 1 h 70"/>
                <a:gd name="T22" fmla="*/ 1 w 72"/>
                <a:gd name="T23" fmla="*/ 1 h 70"/>
                <a:gd name="T24" fmla="*/ 1 w 72"/>
                <a:gd name="T25" fmla="*/ 1 h 70"/>
                <a:gd name="T26" fmla="*/ 1 w 72"/>
                <a:gd name="T27" fmla="*/ 1 h 70"/>
                <a:gd name="T28" fmla="*/ 1 w 72"/>
                <a:gd name="T29" fmla="*/ 1 h 70"/>
                <a:gd name="T30" fmla="*/ 1 w 72"/>
                <a:gd name="T31" fmla="*/ 1 h 70"/>
                <a:gd name="T32" fmla="*/ 1 w 72"/>
                <a:gd name="T33" fmla="*/ 1 h 70"/>
                <a:gd name="T34" fmla="*/ 1 w 72"/>
                <a:gd name="T35" fmla="*/ 1 h 70"/>
                <a:gd name="T36" fmla="*/ 1 w 72"/>
                <a:gd name="T37" fmla="*/ 1 h 70"/>
                <a:gd name="T38" fmla="*/ 1 w 72"/>
                <a:gd name="T39" fmla="*/ 1 h 70"/>
                <a:gd name="T40" fmla="*/ 1 w 72"/>
                <a:gd name="T41" fmla="*/ 1 h 70"/>
                <a:gd name="T42" fmla="*/ 1 w 72"/>
                <a:gd name="T43" fmla="*/ 1 h 70"/>
                <a:gd name="T44" fmla="*/ 1 w 72"/>
                <a:gd name="T45" fmla="*/ 1 h 70"/>
                <a:gd name="T46" fmla="*/ 1 w 72"/>
                <a:gd name="T47" fmla="*/ 1 h 70"/>
                <a:gd name="T48" fmla="*/ 1 w 72"/>
                <a:gd name="T49" fmla="*/ 1 h 70"/>
                <a:gd name="T50" fmla="*/ 1 w 72"/>
                <a:gd name="T51" fmla="*/ 1 h 70"/>
                <a:gd name="T52" fmla="*/ 1 w 72"/>
                <a:gd name="T53" fmla="*/ 1 h 70"/>
                <a:gd name="T54" fmla="*/ 1 w 72"/>
                <a:gd name="T55" fmla="*/ 1 h 70"/>
                <a:gd name="T56" fmla="*/ 1 w 72"/>
                <a:gd name="T57" fmla="*/ 1 h 70"/>
                <a:gd name="T58" fmla="*/ 1 w 72"/>
                <a:gd name="T59" fmla="*/ 1 h 70"/>
                <a:gd name="T60" fmla="*/ 1 w 72"/>
                <a:gd name="T61" fmla="*/ 1 h 70"/>
                <a:gd name="T62" fmla="*/ 1 w 72"/>
                <a:gd name="T63" fmla="*/ 1 h 70"/>
                <a:gd name="T64" fmla="*/ 1 w 72"/>
                <a:gd name="T65" fmla="*/ 1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" h="70">
                  <a:moveTo>
                    <a:pt x="72" y="35"/>
                  </a:moveTo>
                  <a:lnTo>
                    <a:pt x="72" y="27"/>
                  </a:lnTo>
                  <a:lnTo>
                    <a:pt x="70" y="22"/>
                  </a:lnTo>
                  <a:lnTo>
                    <a:pt x="67" y="16"/>
                  </a:lnTo>
                  <a:lnTo>
                    <a:pt x="63" y="10"/>
                  </a:lnTo>
                  <a:lnTo>
                    <a:pt x="57" y="6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27"/>
                  </a:lnTo>
                  <a:lnTo>
                    <a:pt x="0" y="35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8" y="55"/>
                  </a:lnTo>
                  <a:lnTo>
                    <a:pt x="12" y="61"/>
                  </a:lnTo>
                  <a:lnTo>
                    <a:pt x="18" y="65"/>
                  </a:lnTo>
                  <a:lnTo>
                    <a:pt x="24" y="68"/>
                  </a:lnTo>
                  <a:lnTo>
                    <a:pt x="30" y="70"/>
                  </a:lnTo>
                  <a:lnTo>
                    <a:pt x="37" y="70"/>
                  </a:lnTo>
                  <a:lnTo>
                    <a:pt x="43" y="70"/>
                  </a:lnTo>
                  <a:lnTo>
                    <a:pt x="51" y="68"/>
                  </a:lnTo>
                  <a:lnTo>
                    <a:pt x="57" y="65"/>
                  </a:lnTo>
                  <a:lnTo>
                    <a:pt x="63" y="61"/>
                  </a:lnTo>
                  <a:lnTo>
                    <a:pt x="67" y="55"/>
                  </a:lnTo>
                  <a:lnTo>
                    <a:pt x="70" y="49"/>
                  </a:lnTo>
                  <a:lnTo>
                    <a:pt x="72" y="43"/>
                  </a:lnTo>
                  <a:lnTo>
                    <a:pt x="72" y="35"/>
                  </a:lnTo>
                  <a:lnTo>
                    <a:pt x="70" y="35"/>
                  </a:lnTo>
                  <a:lnTo>
                    <a:pt x="70" y="27"/>
                  </a:lnTo>
                  <a:lnTo>
                    <a:pt x="69" y="22"/>
                  </a:lnTo>
                  <a:lnTo>
                    <a:pt x="65" y="16"/>
                  </a:lnTo>
                  <a:lnTo>
                    <a:pt x="61" y="12"/>
                  </a:lnTo>
                  <a:lnTo>
                    <a:pt x="55" y="8"/>
                  </a:lnTo>
                  <a:lnTo>
                    <a:pt x="49" y="4"/>
                  </a:lnTo>
                  <a:lnTo>
                    <a:pt x="43" y="2"/>
                  </a:lnTo>
                  <a:lnTo>
                    <a:pt x="37" y="2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4" y="12"/>
                  </a:lnTo>
                  <a:lnTo>
                    <a:pt x="8" y="16"/>
                  </a:lnTo>
                  <a:lnTo>
                    <a:pt x="6" y="22"/>
                  </a:lnTo>
                  <a:lnTo>
                    <a:pt x="4" y="27"/>
                  </a:lnTo>
                  <a:lnTo>
                    <a:pt x="2" y="35"/>
                  </a:lnTo>
                  <a:lnTo>
                    <a:pt x="4" y="41"/>
                  </a:lnTo>
                  <a:lnTo>
                    <a:pt x="6" y="49"/>
                  </a:lnTo>
                  <a:lnTo>
                    <a:pt x="8" y="55"/>
                  </a:lnTo>
                  <a:lnTo>
                    <a:pt x="14" y="59"/>
                  </a:lnTo>
                  <a:lnTo>
                    <a:pt x="18" y="63"/>
                  </a:lnTo>
                  <a:lnTo>
                    <a:pt x="24" y="66"/>
                  </a:lnTo>
                  <a:lnTo>
                    <a:pt x="30" y="68"/>
                  </a:lnTo>
                  <a:lnTo>
                    <a:pt x="37" y="68"/>
                  </a:lnTo>
                  <a:lnTo>
                    <a:pt x="43" y="68"/>
                  </a:lnTo>
                  <a:lnTo>
                    <a:pt x="49" y="66"/>
                  </a:lnTo>
                  <a:lnTo>
                    <a:pt x="55" y="63"/>
                  </a:lnTo>
                  <a:lnTo>
                    <a:pt x="61" y="59"/>
                  </a:lnTo>
                  <a:lnTo>
                    <a:pt x="65" y="55"/>
                  </a:lnTo>
                  <a:lnTo>
                    <a:pt x="69" y="49"/>
                  </a:lnTo>
                  <a:lnTo>
                    <a:pt x="70" y="41"/>
                  </a:lnTo>
                  <a:lnTo>
                    <a:pt x="70" y="35"/>
                  </a:lnTo>
                  <a:lnTo>
                    <a:pt x="72" y="35"/>
                  </a:lnTo>
                  <a:close/>
                </a:path>
              </a:pathLst>
            </a:custGeom>
            <a:solidFill>
              <a:srgbClr val="A1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0" name="Freeform 147"/>
            <p:cNvSpPr>
              <a:spLocks/>
            </p:cNvSpPr>
            <p:nvPr/>
          </p:nvSpPr>
          <p:spPr bwMode="auto">
            <a:xfrm>
              <a:off x="4889" y="3147"/>
              <a:ext cx="34" cy="33"/>
            </a:xfrm>
            <a:custGeom>
              <a:avLst/>
              <a:gdLst>
                <a:gd name="T0" fmla="*/ 1 w 68"/>
                <a:gd name="T1" fmla="*/ 1 h 66"/>
                <a:gd name="T2" fmla="*/ 1 w 68"/>
                <a:gd name="T3" fmla="*/ 1 h 66"/>
                <a:gd name="T4" fmla="*/ 1 w 68"/>
                <a:gd name="T5" fmla="*/ 1 h 66"/>
                <a:gd name="T6" fmla="*/ 1 w 68"/>
                <a:gd name="T7" fmla="*/ 0 h 66"/>
                <a:gd name="T8" fmla="*/ 1 w 68"/>
                <a:gd name="T9" fmla="*/ 0 h 66"/>
                <a:gd name="T10" fmla="*/ 1 w 68"/>
                <a:gd name="T11" fmla="*/ 1 h 66"/>
                <a:gd name="T12" fmla="*/ 1 w 68"/>
                <a:gd name="T13" fmla="*/ 1 h 66"/>
                <a:gd name="T14" fmla="*/ 1 w 68"/>
                <a:gd name="T15" fmla="*/ 1 h 66"/>
                <a:gd name="T16" fmla="*/ 1 w 68"/>
                <a:gd name="T17" fmla="*/ 1 h 66"/>
                <a:gd name="T18" fmla="*/ 1 w 68"/>
                <a:gd name="T19" fmla="*/ 1 h 66"/>
                <a:gd name="T20" fmla="*/ 1 w 68"/>
                <a:gd name="T21" fmla="*/ 1 h 66"/>
                <a:gd name="T22" fmla="*/ 1 w 68"/>
                <a:gd name="T23" fmla="*/ 1 h 66"/>
                <a:gd name="T24" fmla="*/ 1 w 68"/>
                <a:gd name="T25" fmla="*/ 1 h 66"/>
                <a:gd name="T26" fmla="*/ 1 w 68"/>
                <a:gd name="T27" fmla="*/ 1 h 66"/>
                <a:gd name="T28" fmla="*/ 1 w 68"/>
                <a:gd name="T29" fmla="*/ 1 h 66"/>
                <a:gd name="T30" fmla="*/ 1 w 68"/>
                <a:gd name="T31" fmla="*/ 1 h 66"/>
                <a:gd name="T32" fmla="*/ 1 w 68"/>
                <a:gd name="T33" fmla="*/ 1 h 66"/>
                <a:gd name="T34" fmla="*/ 1 w 68"/>
                <a:gd name="T35" fmla="*/ 1 h 66"/>
                <a:gd name="T36" fmla="*/ 1 w 68"/>
                <a:gd name="T37" fmla="*/ 1 h 66"/>
                <a:gd name="T38" fmla="*/ 1 w 68"/>
                <a:gd name="T39" fmla="*/ 1 h 66"/>
                <a:gd name="T40" fmla="*/ 1 w 68"/>
                <a:gd name="T41" fmla="*/ 1 h 66"/>
                <a:gd name="T42" fmla="*/ 1 w 68"/>
                <a:gd name="T43" fmla="*/ 1 h 66"/>
                <a:gd name="T44" fmla="*/ 1 w 68"/>
                <a:gd name="T45" fmla="*/ 1 h 66"/>
                <a:gd name="T46" fmla="*/ 1 w 68"/>
                <a:gd name="T47" fmla="*/ 1 h 66"/>
                <a:gd name="T48" fmla="*/ 1 w 68"/>
                <a:gd name="T49" fmla="*/ 1 h 66"/>
                <a:gd name="T50" fmla="*/ 1 w 68"/>
                <a:gd name="T51" fmla="*/ 1 h 66"/>
                <a:gd name="T52" fmla="*/ 1 w 68"/>
                <a:gd name="T53" fmla="*/ 1 h 66"/>
                <a:gd name="T54" fmla="*/ 1 w 68"/>
                <a:gd name="T55" fmla="*/ 1 h 66"/>
                <a:gd name="T56" fmla="*/ 1 w 68"/>
                <a:gd name="T57" fmla="*/ 1 h 66"/>
                <a:gd name="T58" fmla="*/ 1 w 68"/>
                <a:gd name="T59" fmla="*/ 1 h 66"/>
                <a:gd name="T60" fmla="*/ 1 w 68"/>
                <a:gd name="T61" fmla="*/ 1 h 66"/>
                <a:gd name="T62" fmla="*/ 1 w 68"/>
                <a:gd name="T63" fmla="*/ 1 h 66"/>
                <a:gd name="T64" fmla="*/ 1 w 68"/>
                <a:gd name="T65" fmla="*/ 1 h 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66">
                  <a:moveTo>
                    <a:pt x="68" y="33"/>
                  </a:moveTo>
                  <a:lnTo>
                    <a:pt x="68" y="25"/>
                  </a:lnTo>
                  <a:lnTo>
                    <a:pt x="67" y="20"/>
                  </a:lnTo>
                  <a:lnTo>
                    <a:pt x="63" y="14"/>
                  </a:lnTo>
                  <a:lnTo>
                    <a:pt x="59" y="10"/>
                  </a:lnTo>
                  <a:lnTo>
                    <a:pt x="53" y="6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5"/>
                  </a:lnTo>
                  <a:lnTo>
                    <a:pt x="0" y="33"/>
                  </a:lnTo>
                  <a:lnTo>
                    <a:pt x="2" y="39"/>
                  </a:lnTo>
                  <a:lnTo>
                    <a:pt x="4" y="47"/>
                  </a:lnTo>
                  <a:lnTo>
                    <a:pt x="6" y="53"/>
                  </a:lnTo>
                  <a:lnTo>
                    <a:pt x="12" y="57"/>
                  </a:lnTo>
                  <a:lnTo>
                    <a:pt x="16" y="61"/>
                  </a:lnTo>
                  <a:lnTo>
                    <a:pt x="22" y="64"/>
                  </a:lnTo>
                  <a:lnTo>
                    <a:pt x="28" y="66"/>
                  </a:lnTo>
                  <a:lnTo>
                    <a:pt x="35" y="66"/>
                  </a:lnTo>
                  <a:lnTo>
                    <a:pt x="41" y="66"/>
                  </a:lnTo>
                  <a:lnTo>
                    <a:pt x="47" y="64"/>
                  </a:lnTo>
                  <a:lnTo>
                    <a:pt x="53" y="61"/>
                  </a:lnTo>
                  <a:lnTo>
                    <a:pt x="59" y="57"/>
                  </a:lnTo>
                  <a:lnTo>
                    <a:pt x="63" y="53"/>
                  </a:lnTo>
                  <a:lnTo>
                    <a:pt x="67" y="47"/>
                  </a:lnTo>
                  <a:lnTo>
                    <a:pt x="68" y="39"/>
                  </a:lnTo>
                  <a:lnTo>
                    <a:pt x="68" y="33"/>
                  </a:lnTo>
                  <a:lnTo>
                    <a:pt x="67" y="33"/>
                  </a:lnTo>
                  <a:lnTo>
                    <a:pt x="67" y="27"/>
                  </a:lnTo>
                  <a:lnTo>
                    <a:pt x="65" y="22"/>
                  </a:lnTo>
                  <a:lnTo>
                    <a:pt x="61" y="16"/>
                  </a:lnTo>
                  <a:lnTo>
                    <a:pt x="57" y="10"/>
                  </a:lnTo>
                  <a:lnTo>
                    <a:pt x="53" y="6"/>
                  </a:lnTo>
                  <a:lnTo>
                    <a:pt x="47" y="4"/>
                  </a:lnTo>
                  <a:lnTo>
                    <a:pt x="41" y="2"/>
                  </a:lnTo>
                  <a:lnTo>
                    <a:pt x="35" y="2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6" y="22"/>
                  </a:lnTo>
                  <a:lnTo>
                    <a:pt x="4" y="27"/>
                  </a:lnTo>
                  <a:lnTo>
                    <a:pt x="2" y="33"/>
                  </a:lnTo>
                  <a:lnTo>
                    <a:pt x="4" y="39"/>
                  </a:lnTo>
                  <a:lnTo>
                    <a:pt x="6" y="45"/>
                  </a:lnTo>
                  <a:lnTo>
                    <a:pt x="8" y="51"/>
                  </a:lnTo>
                  <a:lnTo>
                    <a:pt x="12" y="55"/>
                  </a:lnTo>
                  <a:lnTo>
                    <a:pt x="18" y="59"/>
                  </a:lnTo>
                  <a:lnTo>
                    <a:pt x="22" y="63"/>
                  </a:lnTo>
                  <a:lnTo>
                    <a:pt x="28" y="64"/>
                  </a:lnTo>
                  <a:lnTo>
                    <a:pt x="35" y="64"/>
                  </a:lnTo>
                  <a:lnTo>
                    <a:pt x="41" y="64"/>
                  </a:lnTo>
                  <a:lnTo>
                    <a:pt x="47" y="63"/>
                  </a:lnTo>
                  <a:lnTo>
                    <a:pt x="53" y="59"/>
                  </a:lnTo>
                  <a:lnTo>
                    <a:pt x="57" y="55"/>
                  </a:lnTo>
                  <a:lnTo>
                    <a:pt x="61" y="51"/>
                  </a:lnTo>
                  <a:lnTo>
                    <a:pt x="65" y="45"/>
                  </a:lnTo>
                  <a:lnTo>
                    <a:pt x="67" y="39"/>
                  </a:lnTo>
                  <a:lnTo>
                    <a:pt x="67" y="33"/>
                  </a:lnTo>
                  <a:lnTo>
                    <a:pt x="68" y="33"/>
                  </a:lnTo>
                  <a:close/>
                </a:path>
              </a:pathLst>
            </a:custGeom>
            <a:solidFill>
              <a:srgbClr val="A6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1" name="Freeform 148"/>
            <p:cNvSpPr>
              <a:spLocks/>
            </p:cNvSpPr>
            <p:nvPr/>
          </p:nvSpPr>
          <p:spPr bwMode="auto">
            <a:xfrm>
              <a:off x="4890" y="3148"/>
              <a:ext cx="32" cy="31"/>
            </a:xfrm>
            <a:custGeom>
              <a:avLst/>
              <a:gdLst>
                <a:gd name="T0" fmla="*/ 0 w 65"/>
                <a:gd name="T1" fmla="*/ 1 h 62"/>
                <a:gd name="T2" fmla="*/ 0 w 65"/>
                <a:gd name="T3" fmla="*/ 1 h 62"/>
                <a:gd name="T4" fmla="*/ 0 w 65"/>
                <a:gd name="T5" fmla="*/ 1 h 62"/>
                <a:gd name="T6" fmla="*/ 0 w 65"/>
                <a:gd name="T7" fmla="*/ 0 h 62"/>
                <a:gd name="T8" fmla="*/ 0 w 65"/>
                <a:gd name="T9" fmla="*/ 0 h 62"/>
                <a:gd name="T10" fmla="*/ 0 w 65"/>
                <a:gd name="T11" fmla="*/ 1 h 62"/>
                <a:gd name="T12" fmla="*/ 0 w 65"/>
                <a:gd name="T13" fmla="*/ 1 h 62"/>
                <a:gd name="T14" fmla="*/ 0 w 65"/>
                <a:gd name="T15" fmla="*/ 1 h 62"/>
                <a:gd name="T16" fmla="*/ 0 w 65"/>
                <a:gd name="T17" fmla="*/ 1 h 62"/>
                <a:gd name="T18" fmla="*/ 0 w 65"/>
                <a:gd name="T19" fmla="*/ 1 h 62"/>
                <a:gd name="T20" fmla="*/ 0 w 65"/>
                <a:gd name="T21" fmla="*/ 1 h 62"/>
                <a:gd name="T22" fmla="*/ 0 w 65"/>
                <a:gd name="T23" fmla="*/ 1 h 62"/>
                <a:gd name="T24" fmla="*/ 0 w 65"/>
                <a:gd name="T25" fmla="*/ 1 h 62"/>
                <a:gd name="T26" fmla="*/ 0 w 65"/>
                <a:gd name="T27" fmla="*/ 1 h 62"/>
                <a:gd name="T28" fmla="*/ 0 w 65"/>
                <a:gd name="T29" fmla="*/ 1 h 62"/>
                <a:gd name="T30" fmla="*/ 0 w 65"/>
                <a:gd name="T31" fmla="*/ 1 h 62"/>
                <a:gd name="T32" fmla="*/ 0 w 65"/>
                <a:gd name="T33" fmla="*/ 1 h 62"/>
                <a:gd name="T34" fmla="*/ 0 w 65"/>
                <a:gd name="T35" fmla="*/ 1 h 62"/>
                <a:gd name="T36" fmla="*/ 0 w 65"/>
                <a:gd name="T37" fmla="*/ 1 h 62"/>
                <a:gd name="T38" fmla="*/ 0 w 65"/>
                <a:gd name="T39" fmla="*/ 1 h 62"/>
                <a:gd name="T40" fmla="*/ 0 w 65"/>
                <a:gd name="T41" fmla="*/ 1 h 62"/>
                <a:gd name="T42" fmla="*/ 0 w 65"/>
                <a:gd name="T43" fmla="*/ 1 h 62"/>
                <a:gd name="T44" fmla="*/ 0 w 65"/>
                <a:gd name="T45" fmla="*/ 1 h 62"/>
                <a:gd name="T46" fmla="*/ 0 w 65"/>
                <a:gd name="T47" fmla="*/ 1 h 62"/>
                <a:gd name="T48" fmla="*/ 0 w 65"/>
                <a:gd name="T49" fmla="*/ 1 h 62"/>
                <a:gd name="T50" fmla="*/ 0 w 65"/>
                <a:gd name="T51" fmla="*/ 1 h 62"/>
                <a:gd name="T52" fmla="*/ 0 w 65"/>
                <a:gd name="T53" fmla="*/ 1 h 62"/>
                <a:gd name="T54" fmla="*/ 0 w 65"/>
                <a:gd name="T55" fmla="*/ 1 h 62"/>
                <a:gd name="T56" fmla="*/ 0 w 65"/>
                <a:gd name="T57" fmla="*/ 1 h 62"/>
                <a:gd name="T58" fmla="*/ 0 w 65"/>
                <a:gd name="T59" fmla="*/ 1 h 62"/>
                <a:gd name="T60" fmla="*/ 0 w 65"/>
                <a:gd name="T61" fmla="*/ 1 h 62"/>
                <a:gd name="T62" fmla="*/ 0 w 65"/>
                <a:gd name="T63" fmla="*/ 1 h 62"/>
                <a:gd name="T64" fmla="*/ 0 w 65"/>
                <a:gd name="T65" fmla="*/ 1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5" h="62">
                  <a:moveTo>
                    <a:pt x="65" y="31"/>
                  </a:moveTo>
                  <a:lnTo>
                    <a:pt x="65" y="25"/>
                  </a:lnTo>
                  <a:lnTo>
                    <a:pt x="63" y="20"/>
                  </a:lnTo>
                  <a:lnTo>
                    <a:pt x="59" y="14"/>
                  </a:lnTo>
                  <a:lnTo>
                    <a:pt x="55" y="8"/>
                  </a:lnTo>
                  <a:lnTo>
                    <a:pt x="51" y="4"/>
                  </a:lnTo>
                  <a:lnTo>
                    <a:pt x="45" y="2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5"/>
                  </a:lnTo>
                  <a:lnTo>
                    <a:pt x="0" y="31"/>
                  </a:lnTo>
                  <a:lnTo>
                    <a:pt x="2" y="37"/>
                  </a:lnTo>
                  <a:lnTo>
                    <a:pt x="4" y="43"/>
                  </a:lnTo>
                  <a:lnTo>
                    <a:pt x="6" y="49"/>
                  </a:lnTo>
                  <a:lnTo>
                    <a:pt x="10" y="53"/>
                  </a:lnTo>
                  <a:lnTo>
                    <a:pt x="16" y="57"/>
                  </a:lnTo>
                  <a:lnTo>
                    <a:pt x="20" y="61"/>
                  </a:lnTo>
                  <a:lnTo>
                    <a:pt x="26" y="62"/>
                  </a:lnTo>
                  <a:lnTo>
                    <a:pt x="33" y="62"/>
                  </a:lnTo>
                  <a:lnTo>
                    <a:pt x="39" y="62"/>
                  </a:lnTo>
                  <a:lnTo>
                    <a:pt x="45" y="61"/>
                  </a:lnTo>
                  <a:lnTo>
                    <a:pt x="51" y="57"/>
                  </a:lnTo>
                  <a:lnTo>
                    <a:pt x="55" y="53"/>
                  </a:lnTo>
                  <a:lnTo>
                    <a:pt x="59" y="49"/>
                  </a:lnTo>
                  <a:lnTo>
                    <a:pt x="63" y="43"/>
                  </a:lnTo>
                  <a:lnTo>
                    <a:pt x="65" y="37"/>
                  </a:lnTo>
                  <a:lnTo>
                    <a:pt x="65" y="31"/>
                  </a:lnTo>
                  <a:lnTo>
                    <a:pt x="63" y="31"/>
                  </a:lnTo>
                  <a:lnTo>
                    <a:pt x="63" y="25"/>
                  </a:lnTo>
                  <a:lnTo>
                    <a:pt x="61" y="20"/>
                  </a:lnTo>
                  <a:lnTo>
                    <a:pt x="59" y="14"/>
                  </a:lnTo>
                  <a:lnTo>
                    <a:pt x="55" y="10"/>
                  </a:lnTo>
                  <a:lnTo>
                    <a:pt x="49" y="6"/>
                  </a:lnTo>
                  <a:lnTo>
                    <a:pt x="45" y="4"/>
                  </a:lnTo>
                  <a:lnTo>
                    <a:pt x="39" y="2"/>
                  </a:lnTo>
                  <a:lnTo>
                    <a:pt x="33" y="2"/>
                  </a:lnTo>
                  <a:lnTo>
                    <a:pt x="27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8" y="14"/>
                  </a:lnTo>
                  <a:lnTo>
                    <a:pt x="6" y="20"/>
                  </a:lnTo>
                  <a:lnTo>
                    <a:pt x="4" y="25"/>
                  </a:lnTo>
                  <a:lnTo>
                    <a:pt x="2" y="31"/>
                  </a:lnTo>
                  <a:lnTo>
                    <a:pt x="4" y="37"/>
                  </a:lnTo>
                  <a:lnTo>
                    <a:pt x="6" y="43"/>
                  </a:lnTo>
                  <a:lnTo>
                    <a:pt x="8" y="49"/>
                  </a:lnTo>
                  <a:lnTo>
                    <a:pt x="12" y="53"/>
                  </a:lnTo>
                  <a:lnTo>
                    <a:pt x="16" y="57"/>
                  </a:lnTo>
                  <a:lnTo>
                    <a:pt x="22" y="59"/>
                  </a:lnTo>
                  <a:lnTo>
                    <a:pt x="27" y="61"/>
                  </a:lnTo>
                  <a:lnTo>
                    <a:pt x="33" y="61"/>
                  </a:lnTo>
                  <a:lnTo>
                    <a:pt x="39" y="61"/>
                  </a:lnTo>
                  <a:lnTo>
                    <a:pt x="45" y="59"/>
                  </a:lnTo>
                  <a:lnTo>
                    <a:pt x="49" y="57"/>
                  </a:lnTo>
                  <a:lnTo>
                    <a:pt x="55" y="53"/>
                  </a:lnTo>
                  <a:lnTo>
                    <a:pt x="59" y="49"/>
                  </a:lnTo>
                  <a:lnTo>
                    <a:pt x="61" y="43"/>
                  </a:lnTo>
                  <a:lnTo>
                    <a:pt x="63" y="37"/>
                  </a:lnTo>
                  <a:lnTo>
                    <a:pt x="63" y="31"/>
                  </a:lnTo>
                  <a:lnTo>
                    <a:pt x="65" y="31"/>
                  </a:lnTo>
                  <a:close/>
                </a:path>
              </a:pathLst>
            </a:custGeom>
            <a:solidFill>
              <a:srgbClr val="AB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2" name="Freeform 149"/>
            <p:cNvSpPr>
              <a:spLocks/>
            </p:cNvSpPr>
            <p:nvPr/>
          </p:nvSpPr>
          <p:spPr bwMode="auto">
            <a:xfrm>
              <a:off x="4891" y="3149"/>
              <a:ext cx="30" cy="29"/>
            </a:xfrm>
            <a:custGeom>
              <a:avLst/>
              <a:gdLst>
                <a:gd name="T0" fmla="*/ 0 w 61"/>
                <a:gd name="T1" fmla="*/ 0 h 59"/>
                <a:gd name="T2" fmla="*/ 0 w 61"/>
                <a:gd name="T3" fmla="*/ 0 h 59"/>
                <a:gd name="T4" fmla="*/ 0 w 61"/>
                <a:gd name="T5" fmla="*/ 0 h 59"/>
                <a:gd name="T6" fmla="*/ 0 w 61"/>
                <a:gd name="T7" fmla="*/ 0 h 59"/>
                <a:gd name="T8" fmla="*/ 0 w 61"/>
                <a:gd name="T9" fmla="*/ 0 h 59"/>
                <a:gd name="T10" fmla="*/ 0 w 61"/>
                <a:gd name="T11" fmla="*/ 0 h 59"/>
                <a:gd name="T12" fmla="*/ 0 w 61"/>
                <a:gd name="T13" fmla="*/ 0 h 59"/>
                <a:gd name="T14" fmla="*/ 0 w 61"/>
                <a:gd name="T15" fmla="*/ 0 h 59"/>
                <a:gd name="T16" fmla="*/ 0 w 61"/>
                <a:gd name="T17" fmla="*/ 0 h 59"/>
                <a:gd name="T18" fmla="*/ 0 w 61"/>
                <a:gd name="T19" fmla="*/ 0 h 59"/>
                <a:gd name="T20" fmla="*/ 0 w 61"/>
                <a:gd name="T21" fmla="*/ 0 h 59"/>
                <a:gd name="T22" fmla="*/ 0 w 61"/>
                <a:gd name="T23" fmla="*/ 0 h 59"/>
                <a:gd name="T24" fmla="*/ 0 w 61"/>
                <a:gd name="T25" fmla="*/ 0 h 59"/>
                <a:gd name="T26" fmla="*/ 0 w 61"/>
                <a:gd name="T27" fmla="*/ 0 h 59"/>
                <a:gd name="T28" fmla="*/ 0 w 61"/>
                <a:gd name="T29" fmla="*/ 0 h 59"/>
                <a:gd name="T30" fmla="*/ 0 w 61"/>
                <a:gd name="T31" fmla="*/ 0 h 59"/>
                <a:gd name="T32" fmla="*/ 0 w 61"/>
                <a:gd name="T33" fmla="*/ 0 h 59"/>
                <a:gd name="T34" fmla="*/ 0 w 61"/>
                <a:gd name="T35" fmla="*/ 0 h 59"/>
                <a:gd name="T36" fmla="*/ 0 w 61"/>
                <a:gd name="T37" fmla="*/ 0 h 59"/>
                <a:gd name="T38" fmla="*/ 0 w 61"/>
                <a:gd name="T39" fmla="*/ 0 h 59"/>
                <a:gd name="T40" fmla="*/ 0 w 61"/>
                <a:gd name="T41" fmla="*/ 0 h 59"/>
                <a:gd name="T42" fmla="*/ 0 w 61"/>
                <a:gd name="T43" fmla="*/ 0 h 59"/>
                <a:gd name="T44" fmla="*/ 0 w 61"/>
                <a:gd name="T45" fmla="*/ 0 h 59"/>
                <a:gd name="T46" fmla="*/ 0 w 61"/>
                <a:gd name="T47" fmla="*/ 0 h 59"/>
                <a:gd name="T48" fmla="*/ 0 w 61"/>
                <a:gd name="T49" fmla="*/ 0 h 59"/>
                <a:gd name="T50" fmla="*/ 0 w 61"/>
                <a:gd name="T51" fmla="*/ 0 h 59"/>
                <a:gd name="T52" fmla="*/ 0 w 61"/>
                <a:gd name="T53" fmla="*/ 0 h 59"/>
                <a:gd name="T54" fmla="*/ 0 w 61"/>
                <a:gd name="T55" fmla="*/ 0 h 59"/>
                <a:gd name="T56" fmla="*/ 0 w 61"/>
                <a:gd name="T57" fmla="*/ 0 h 59"/>
                <a:gd name="T58" fmla="*/ 0 w 61"/>
                <a:gd name="T59" fmla="*/ 0 h 59"/>
                <a:gd name="T60" fmla="*/ 0 w 61"/>
                <a:gd name="T61" fmla="*/ 0 h 59"/>
                <a:gd name="T62" fmla="*/ 0 w 61"/>
                <a:gd name="T63" fmla="*/ 0 h 59"/>
                <a:gd name="T64" fmla="*/ 0 w 61"/>
                <a:gd name="T65" fmla="*/ 0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1" h="59">
                  <a:moveTo>
                    <a:pt x="61" y="29"/>
                  </a:moveTo>
                  <a:lnTo>
                    <a:pt x="61" y="23"/>
                  </a:lnTo>
                  <a:lnTo>
                    <a:pt x="59" y="18"/>
                  </a:lnTo>
                  <a:lnTo>
                    <a:pt x="57" y="12"/>
                  </a:lnTo>
                  <a:lnTo>
                    <a:pt x="53" y="8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0" y="2"/>
                  </a:lnTo>
                  <a:lnTo>
                    <a:pt x="14" y="4"/>
                  </a:lnTo>
                  <a:lnTo>
                    <a:pt x="10" y="8"/>
                  </a:lnTo>
                  <a:lnTo>
                    <a:pt x="6" y="12"/>
                  </a:lnTo>
                  <a:lnTo>
                    <a:pt x="4" y="18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2" y="35"/>
                  </a:lnTo>
                  <a:lnTo>
                    <a:pt x="4" y="41"/>
                  </a:lnTo>
                  <a:lnTo>
                    <a:pt x="6" y="47"/>
                  </a:lnTo>
                  <a:lnTo>
                    <a:pt x="10" y="51"/>
                  </a:lnTo>
                  <a:lnTo>
                    <a:pt x="14" y="55"/>
                  </a:lnTo>
                  <a:lnTo>
                    <a:pt x="20" y="57"/>
                  </a:lnTo>
                  <a:lnTo>
                    <a:pt x="25" y="59"/>
                  </a:lnTo>
                  <a:lnTo>
                    <a:pt x="31" y="59"/>
                  </a:lnTo>
                  <a:lnTo>
                    <a:pt x="37" y="59"/>
                  </a:lnTo>
                  <a:lnTo>
                    <a:pt x="43" y="57"/>
                  </a:lnTo>
                  <a:lnTo>
                    <a:pt x="47" y="55"/>
                  </a:lnTo>
                  <a:lnTo>
                    <a:pt x="53" y="51"/>
                  </a:lnTo>
                  <a:lnTo>
                    <a:pt x="57" y="47"/>
                  </a:lnTo>
                  <a:lnTo>
                    <a:pt x="59" y="41"/>
                  </a:lnTo>
                  <a:lnTo>
                    <a:pt x="61" y="35"/>
                  </a:lnTo>
                  <a:lnTo>
                    <a:pt x="61" y="29"/>
                  </a:lnTo>
                  <a:lnTo>
                    <a:pt x="59" y="29"/>
                  </a:lnTo>
                  <a:lnTo>
                    <a:pt x="59" y="23"/>
                  </a:lnTo>
                  <a:lnTo>
                    <a:pt x="57" y="18"/>
                  </a:lnTo>
                  <a:lnTo>
                    <a:pt x="55" y="14"/>
                  </a:lnTo>
                  <a:lnTo>
                    <a:pt x="51" y="10"/>
                  </a:lnTo>
                  <a:lnTo>
                    <a:pt x="47" y="6"/>
                  </a:lnTo>
                  <a:lnTo>
                    <a:pt x="41" y="4"/>
                  </a:lnTo>
                  <a:lnTo>
                    <a:pt x="37" y="2"/>
                  </a:lnTo>
                  <a:lnTo>
                    <a:pt x="31" y="2"/>
                  </a:lnTo>
                  <a:lnTo>
                    <a:pt x="25" y="2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2" y="29"/>
                  </a:lnTo>
                  <a:lnTo>
                    <a:pt x="4" y="35"/>
                  </a:lnTo>
                  <a:lnTo>
                    <a:pt x="4" y="41"/>
                  </a:lnTo>
                  <a:lnTo>
                    <a:pt x="8" y="45"/>
                  </a:lnTo>
                  <a:lnTo>
                    <a:pt x="12" y="49"/>
                  </a:lnTo>
                  <a:lnTo>
                    <a:pt x="16" y="53"/>
                  </a:lnTo>
                  <a:lnTo>
                    <a:pt x="20" y="55"/>
                  </a:lnTo>
                  <a:lnTo>
                    <a:pt x="25" y="57"/>
                  </a:lnTo>
                  <a:lnTo>
                    <a:pt x="31" y="57"/>
                  </a:lnTo>
                  <a:lnTo>
                    <a:pt x="37" y="57"/>
                  </a:lnTo>
                  <a:lnTo>
                    <a:pt x="41" y="55"/>
                  </a:lnTo>
                  <a:lnTo>
                    <a:pt x="47" y="53"/>
                  </a:lnTo>
                  <a:lnTo>
                    <a:pt x="51" y="49"/>
                  </a:lnTo>
                  <a:lnTo>
                    <a:pt x="55" y="45"/>
                  </a:lnTo>
                  <a:lnTo>
                    <a:pt x="57" y="41"/>
                  </a:lnTo>
                  <a:lnTo>
                    <a:pt x="59" y="35"/>
                  </a:lnTo>
                  <a:lnTo>
                    <a:pt x="59" y="29"/>
                  </a:lnTo>
                  <a:lnTo>
                    <a:pt x="61" y="29"/>
                  </a:lnTo>
                  <a:close/>
                </a:path>
              </a:pathLst>
            </a:custGeom>
            <a:solidFill>
              <a:srgbClr val="B0E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3" name="Freeform 150"/>
            <p:cNvSpPr>
              <a:spLocks/>
            </p:cNvSpPr>
            <p:nvPr/>
          </p:nvSpPr>
          <p:spPr bwMode="auto">
            <a:xfrm>
              <a:off x="4892" y="3150"/>
              <a:ext cx="28" cy="27"/>
            </a:xfrm>
            <a:custGeom>
              <a:avLst/>
              <a:gdLst>
                <a:gd name="T0" fmla="*/ 0 w 57"/>
                <a:gd name="T1" fmla="*/ 0 h 55"/>
                <a:gd name="T2" fmla="*/ 0 w 57"/>
                <a:gd name="T3" fmla="*/ 0 h 55"/>
                <a:gd name="T4" fmla="*/ 0 w 57"/>
                <a:gd name="T5" fmla="*/ 0 h 55"/>
                <a:gd name="T6" fmla="*/ 0 w 57"/>
                <a:gd name="T7" fmla="*/ 0 h 55"/>
                <a:gd name="T8" fmla="*/ 0 w 57"/>
                <a:gd name="T9" fmla="*/ 0 h 55"/>
                <a:gd name="T10" fmla="*/ 0 w 57"/>
                <a:gd name="T11" fmla="*/ 0 h 55"/>
                <a:gd name="T12" fmla="*/ 0 w 57"/>
                <a:gd name="T13" fmla="*/ 0 h 55"/>
                <a:gd name="T14" fmla="*/ 0 w 57"/>
                <a:gd name="T15" fmla="*/ 0 h 55"/>
                <a:gd name="T16" fmla="*/ 0 w 57"/>
                <a:gd name="T17" fmla="*/ 0 h 55"/>
                <a:gd name="T18" fmla="*/ 0 w 57"/>
                <a:gd name="T19" fmla="*/ 0 h 55"/>
                <a:gd name="T20" fmla="*/ 0 w 57"/>
                <a:gd name="T21" fmla="*/ 0 h 55"/>
                <a:gd name="T22" fmla="*/ 0 w 57"/>
                <a:gd name="T23" fmla="*/ 0 h 55"/>
                <a:gd name="T24" fmla="*/ 0 w 57"/>
                <a:gd name="T25" fmla="*/ 0 h 55"/>
                <a:gd name="T26" fmla="*/ 0 w 57"/>
                <a:gd name="T27" fmla="*/ 0 h 55"/>
                <a:gd name="T28" fmla="*/ 0 w 57"/>
                <a:gd name="T29" fmla="*/ 0 h 55"/>
                <a:gd name="T30" fmla="*/ 0 w 57"/>
                <a:gd name="T31" fmla="*/ 0 h 55"/>
                <a:gd name="T32" fmla="*/ 0 w 57"/>
                <a:gd name="T33" fmla="*/ 0 h 55"/>
                <a:gd name="T34" fmla="*/ 0 w 57"/>
                <a:gd name="T35" fmla="*/ 0 h 55"/>
                <a:gd name="T36" fmla="*/ 0 w 57"/>
                <a:gd name="T37" fmla="*/ 0 h 55"/>
                <a:gd name="T38" fmla="*/ 0 w 57"/>
                <a:gd name="T39" fmla="*/ 0 h 55"/>
                <a:gd name="T40" fmla="*/ 0 w 57"/>
                <a:gd name="T41" fmla="*/ 0 h 55"/>
                <a:gd name="T42" fmla="*/ 0 w 57"/>
                <a:gd name="T43" fmla="*/ 0 h 55"/>
                <a:gd name="T44" fmla="*/ 0 w 57"/>
                <a:gd name="T45" fmla="*/ 0 h 55"/>
                <a:gd name="T46" fmla="*/ 0 w 57"/>
                <a:gd name="T47" fmla="*/ 0 h 55"/>
                <a:gd name="T48" fmla="*/ 0 w 57"/>
                <a:gd name="T49" fmla="*/ 0 h 55"/>
                <a:gd name="T50" fmla="*/ 0 w 57"/>
                <a:gd name="T51" fmla="*/ 0 h 55"/>
                <a:gd name="T52" fmla="*/ 0 w 57"/>
                <a:gd name="T53" fmla="*/ 0 h 55"/>
                <a:gd name="T54" fmla="*/ 0 w 57"/>
                <a:gd name="T55" fmla="*/ 0 h 55"/>
                <a:gd name="T56" fmla="*/ 0 w 57"/>
                <a:gd name="T57" fmla="*/ 0 h 55"/>
                <a:gd name="T58" fmla="*/ 0 w 57"/>
                <a:gd name="T59" fmla="*/ 0 h 55"/>
                <a:gd name="T60" fmla="*/ 0 w 57"/>
                <a:gd name="T61" fmla="*/ 0 h 55"/>
                <a:gd name="T62" fmla="*/ 0 w 57"/>
                <a:gd name="T63" fmla="*/ 0 h 55"/>
                <a:gd name="T64" fmla="*/ 0 w 57"/>
                <a:gd name="T65" fmla="*/ 0 h 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7" h="55">
                  <a:moveTo>
                    <a:pt x="57" y="27"/>
                  </a:moveTo>
                  <a:lnTo>
                    <a:pt x="57" y="21"/>
                  </a:lnTo>
                  <a:lnTo>
                    <a:pt x="55" y="16"/>
                  </a:lnTo>
                  <a:lnTo>
                    <a:pt x="53" y="12"/>
                  </a:lnTo>
                  <a:lnTo>
                    <a:pt x="49" y="8"/>
                  </a:lnTo>
                  <a:lnTo>
                    <a:pt x="45" y="4"/>
                  </a:lnTo>
                  <a:lnTo>
                    <a:pt x="39" y="2"/>
                  </a:lnTo>
                  <a:lnTo>
                    <a:pt x="35" y="0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0" y="8"/>
                  </a:lnTo>
                  <a:lnTo>
                    <a:pt x="6" y="12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2" y="33"/>
                  </a:lnTo>
                  <a:lnTo>
                    <a:pt x="2" y="39"/>
                  </a:lnTo>
                  <a:lnTo>
                    <a:pt x="6" y="43"/>
                  </a:lnTo>
                  <a:lnTo>
                    <a:pt x="10" y="47"/>
                  </a:lnTo>
                  <a:lnTo>
                    <a:pt x="14" y="51"/>
                  </a:lnTo>
                  <a:lnTo>
                    <a:pt x="18" y="53"/>
                  </a:lnTo>
                  <a:lnTo>
                    <a:pt x="23" y="55"/>
                  </a:lnTo>
                  <a:lnTo>
                    <a:pt x="29" y="55"/>
                  </a:lnTo>
                  <a:lnTo>
                    <a:pt x="35" y="55"/>
                  </a:lnTo>
                  <a:lnTo>
                    <a:pt x="39" y="53"/>
                  </a:lnTo>
                  <a:lnTo>
                    <a:pt x="45" y="51"/>
                  </a:lnTo>
                  <a:lnTo>
                    <a:pt x="49" y="47"/>
                  </a:lnTo>
                  <a:lnTo>
                    <a:pt x="53" y="43"/>
                  </a:lnTo>
                  <a:lnTo>
                    <a:pt x="55" y="39"/>
                  </a:lnTo>
                  <a:lnTo>
                    <a:pt x="57" y="33"/>
                  </a:lnTo>
                  <a:lnTo>
                    <a:pt x="57" y="27"/>
                  </a:lnTo>
                  <a:lnTo>
                    <a:pt x="55" y="27"/>
                  </a:lnTo>
                  <a:lnTo>
                    <a:pt x="55" y="21"/>
                  </a:lnTo>
                  <a:lnTo>
                    <a:pt x="53" y="18"/>
                  </a:lnTo>
                  <a:lnTo>
                    <a:pt x="51" y="12"/>
                  </a:lnTo>
                  <a:lnTo>
                    <a:pt x="47" y="8"/>
                  </a:lnTo>
                  <a:lnTo>
                    <a:pt x="43" y="6"/>
                  </a:lnTo>
                  <a:lnTo>
                    <a:pt x="39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3" y="2"/>
                  </a:lnTo>
                  <a:lnTo>
                    <a:pt x="20" y="4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2" y="27"/>
                  </a:lnTo>
                  <a:lnTo>
                    <a:pt x="4" y="33"/>
                  </a:lnTo>
                  <a:lnTo>
                    <a:pt x="4" y="37"/>
                  </a:lnTo>
                  <a:lnTo>
                    <a:pt x="8" y="41"/>
                  </a:lnTo>
                  <a:lnTo>
                    <a:pt x="10" y="45"/>
                  </a:lnTo>
                  <a:lnTo>
                    <a:pt x="14" y="49"/>
                  </a:lnTo>
                  <a:lnTo>
                    <a:pt x="20" y="51"/>
                  </a:lnTo>
                  <a:lnTo>
                    <a:pt x="23" y="53"/>
                  </a:lnTo>
                  <a:lnTo>
                    <a:pt x="29" y="53"/>
                  </a:lnTo>
                  <a:lnTo>
                    <a:pt x="33" y="53"/>
                  </a:lnTo>
                  <a:lnTo>
                    <a:pt x="39" y="51"/>
                  </a:lnTo>
                  <a:lnTo>
                    <a:pt x="43" y="49"/>
                  </a:lnTo>
                  <a:lnTo>
                    <a:pt x="47" y="45"/>
                  </a:lnTo>
                  <a:lnTo>
                    <a:pt x="51" y="41"/>
                  </a:lnTo>
                  <a:lnTo>
                    <a:pt x="53" y="37"/>
                  </a:lnTo>
                  <a:lnTo>
                    <a:pt x="55" y="33"/>
                  </a:lnTo>
                  <a:lnTo>
                    <a:pt x="55" y="27"/>
                  </a:lnTo>
                  <a:lnTo>
                    <a:pt x="57" y="27"/>
                  </a:lnTo>
                  <a:close/>
                </a:path>
              </a:pathLst>
            </a:custGeom>
            <a:solidFill>
              <a:srgbClr val="B6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4" name="Freeform 151"/>
            <p:cNvSpPr>
              <a:spLocks/>
            </p:cNvSpPr>
            <p:nvPr/>
          </p:nvSpPr>
          <p:spPr bwMode="auto">
            <a:xfrm>
              <a:off x="4893" y="3150"/>
              <a:ext cx="26" cy="26"/>
            </a:xfrm>
            <a:custGeom>
              <a:avLst/>
              <a:gdLst>
                <a:gd name="T0" fmla="*/ 0 w 53"/>
                <a:gd name="T1" fmla="*/ 0 h 53"/>
                <a:gd name="T2" fmla="*/ 0 w 53"/>
                <a:gd name="T3" fmla="*/ 0 h 53"/>
                <a:gd name="T4" fmla="*/ 0 w 53"/>
                <a:gd name="T5" fmla="*/ 0 h 53"/>
                <a:gd name="T6" fmla="*/ 0 w 53"/>
                <a:gd name="T7" fmla="*/ 0 h 53"/>
                <a:gd name="T8" fmla="*/ 0 w 53"/>
                <a:gd name="T9" fmla="*/ 0 h 53"/>
                <a:gd name="T10" fmla="*/ 0 w 53"/>
                <a:gd name="T11" fmla="*/ 0 h 53"/>
                <a:gd name="T12" fmla="*/ 0 w 53"/>
                <a:gd name="T13" fmla="*/ 0 h 53"/>
                <a:gd name="T14" fmla="*/ 0 w 53"/>
                <a:gd name="T15" fmla="*/ 0 h 53"/>
                <a:gd name="T16" fmla="*/ 0 w 53"/>
                <a:gd name="T17" fmla="*/ 0 h 53"/>
                <a:gd name="T18" fmla="*/ 0 w 53"/>
                <a:gd name="T19" fmla="*/ 0 h 53"/>
                <a:gd name="T20" fmla="*/ 0 w 53"/>
                <a:gd name="T21" fmla="*/ 0 h 53"/>
                <a:gd name="T22" fmla="*/ 0 w 53"/>
                <a:gd name="T23" fmla="*/ 0 h 53"/>
                <a:gd name="T24" fmla="*/ 0 w 53"/>
                <a:gd name="T25" fmla="*/ 0 h 53"/>
                <a:gd name="T26" fmla="*/ 0 w 53"/>
                <a:gd name="T27" fmla="*/ 0 h 53"/>
                <a:gd name="T28" fmla="*/ 0 w 53"/>
                <a:gd name="T29" fmla="*/ 0 h 53"/>
                <a:gd name="T30" fmla="*/ 0 w 53"/>
                <a:gd name="T31" fmla="*/ 0 h 53"/>
                <a:gd name="T32" fmla="*/ 0 w 53"/>
                <a:gd name="T33" fmla="*/ 0 h 53"/>
                <a:gd name="T34" fmla="*/ 0 w 53"/>
                <a:gd name="T35" fmla="*/ 0 h 53"/>
                <a:gd name="T36" fmla="*/ 0 w 53"/>
                <a:gd name="T37" fmla="*/ 0 h 53"/>
                <a:gd name="T38" fmla="*/ 0 w 53"/>
                <a:gd name="T39" fmla="*/ 0 h 53"/>
                <a:gd name="T40" fmla="*/ 0 w 53"/>
                <a:gd name="T41" fmla="*/ 0 h 53"/>
                <a:gd name="T42" fmla="*/ 0 w 53"/>
                <a:gd name="T43" fmla="*/ 0 h 53"/>
                <a:gd name="T44" fmla="*/ 0 w 53"/>
                <a:gd name="T45" fmla="*/ 0 h 53"/>
                <a:gd name="T46" fmla="*/ 0 w 53"/>
                <a:gd name="T47" fmla="*/ 0 h 53"/>
                <a:gd name="T48" fmla="*/ 0 w 53"/>
                <a:gd name="T49" fmla="*/ 0 h 53"/>
                <a:gd name="T50" fmla="*/ 0 w 53"/>
                <a:gd name="T51" fmla="*/ 0 h 53"/>
                <a:gd name="T52" fmla="*/ 0 w 53"/>
                <a:gd name="T53" fmla="*/ 0 h 53"/>
                <a:gd name="T54" fmla="*/ 0 w 53"/>
                <a:gd name="T55" fmla="*/ 0 h 53"/>
                <a:gd name="T56" fmla="*/ 0 w 53"/>
                <a:gd name="T57" fmla="*/ 0 h 53"/>
                <a:gd name="T58" fmla="*/ 0 w 53"/>
                <a:gd name="T59" fmla="*/ 0 h 53"/>
                <a:gd name="T60" fmla="*/ 0 w 53"/>
                <a:gd name="T61" fmla="*/ 0 h 53"/>
                <a:gd name="T62" fmla="*/ 0 w 53"/>
                <a:gd name="T63" fmla="*/ 0 h 53"/>
                <a:gd name="T64" fmla="*/ 0 w 53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" h="53">
                  <a:moveTo>
                    <a:pt x="53" y="27"/>
                  </a:moveTo>
                  <a:lnTo>
                    <a:pt x="53" y="21"/>
                  </a:lnTo>
                  <a:lnTo>
                    <a:pt x="51" y="18"/>
                  </a:lnTo>
                  <a:lnTo>
                    <a:pt x="49" y="12"/>
                  </a:lnTo>
                  <a:lnTo>
                    <a:pt x="45" y="8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1" y="2"/>
                  </a:lnTo>
                  <a:lnTo>
                    <a:pt x="18" y="4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2" y="33"/>
                  </a:lnTo>
                  <a:lnTo>
                    <a:pt x="2" y="37"/>
                  </a:lnTo>
                  <a:lnTo>
                    <a:pt x="6" y="41"/>
                  </a:lnTo>
                  <a:lnTo>
                    <a:pt x="8" y="45"/>
                  </a:lnTo>
                  <a:lnTo>
                    <a:pt x="12" y="49"/>
                  </a:lnTo>
                  <a:lnTo>
                    <a:pt x="18" y="51"/>
                  </a:lnTo>
                  <a:lnTo>
                    <a:pt x="21" y="53"/>
                  </a:lnTo>
                  <a:lnTo>
                    <a:pt x="27" y="53"/>
                  </a:lnTo>
                  <a:lnTo>
                    <a:pt x="31" y="53"/>
                  </a:lnTo>
                  <a:lnTo>
                    <a:pt x="37" y="51"/>
                  </a:lnTo>
                  <a:lnTo>
                    <a:pt x="41" y="49"/>
                  </a:lnTo>
                  <a:lnTo>
                    <a:pt x="45" y="45"/>
                  </a:lnTo>
                  <a:lnTo>
                    <a:pt x="49" y="41"/>
                  </a:lnTo>
                  <a:lnTo>
                    <a:pt x="51" y="37"/>
                  </a:lnTo>
                  <a:lnTo>
                    <a:pt x="53" y="33"/>
                  </a:lnTo>
                  <a:lnTo>
                    <a:pt x="53" y="27"/>
                  </a:lnTo>
                  <a:lnTo>
                    <a:pt x="51" y="27"/>
                  </a:lnTo>
                  <a:lnTo>
                    <a:pt x="51" y="21"/>
                  </a:lnTo>
                  <a:lnTo>
                    <a:pt x="49" y="18"/>
                  </a:lnTo>
                  <a:lnTo>
                    <a:pt x="47" y="14"/>
                  </a:lnTo>
                  <a:lnTo>
                    <a:pt x="45" y="10"/>
                  </a:lnTo>
                  <a:lnTo>
                    <a:pt x="41" y="8"/>
                  </a:lnTo>
                  <a:lnTo>
                    <a:pt x="37" y="4"/>
                  </a:lnTo>
                  <a:lnTo>
                    <a:pt x="31" y="4"/>
                  </a:lnTo>
                  <a:lnTo>
                    <a:pt x="27" y="2"/>
                  </a:lnTo>
                  <a:lnTo>
                    <a:pt x="21" y="4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2" y="27"/>
                  </a:lnTo>
                  <a:lnTo>
                    <a:pt x="4" y="31"/>
                  </a:lnTo>
                  <a:lnTo>
                    <a:pt x="4" y="37"/>
                  </a:lnTo>
                  <a:lnTo>
                    <a:pt x="6" y="41"/>
                  </a:lnTo>
                  <a:lnTo>
                    <a:pt x="10" y="45"/>
                  </a:lnTo>
                  <a:lnTo>
                    <a:pt x="14" y="47"/>
                  </a:lnTo>
                  <a:lnTo>
                    <a:pt x="18" y="49"/>
                  </a:lnTo>
                  <a:lnTo>
                    <a:pt x="21" y="51"/>
                  </a:lnTo>
                  <a:lnTo>
                    <a:pt x="27" y="51"/>
                  </a:lnTo>
                  <a:lnTo>
                    <a:pt x="31" y="51"/>
                  </a:lnTo>
                  <a:lnTo>
                    <a:pt x="37" y="49"/>
                  </a:lnTo>
                  <a:lnTo>
                    <a:pt x="41" y="47"/>
                  </a:lnTo>
                  <a:lnTo>
                    <a:pt x="45" y="45"/>
                  </a:lnTo>
                  <a:lnTo>
                    <a:pt x="47" y="41"/>
                  </a:lnTo>
                  <a:lnTo>
                    <a:pt x="49" y="37"/>
                  </a:lnTo>
                  <a:lnTo>
                    <a:pt x="51" y="31"/>
                  </a:lnTo>
                  <a:lnTo>
                    <a:pt x="51" y="27"/>
                  </a:lnTo>
                  <a:lnTo>
                    <a:pt x="53" y="27"/>
                  </a:lnTo>
                  <a:close/>
                </a:path>
              </a:pathLst>
            </a:custGeom>
            <a:solidFill>
              <a:srgbClr val="BB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5" name="Freeform 152"/>
            <p:cNvSpPr>
              <a:spLocks/>
            </p:cNvSpPr>
            <p:nvPr/>
          </p:nvSpPr>
          <p:spPr bwMode="auto">
            <a:xfrm>
              <a:off x="4893" y="3151"/>
              <a:ext cx="25" cy="24"/>
            </a:xfrm>
            <a:custGeom>
              <a:avLst/>
              <a:gdLst>
                <a:gd name="T0" fmla="*/ 1 w 49"/>
                <a:gd name="T1" fmla="*/ 0 h 49"/>
                <a:gd name="T2" fmla="*/ 1 w 49"/>
                <a:gd name="T3" fmla="*/ 0 h 49"/>
                <a:gd name="T4" fmla="*/ 1 w 49"/>
                <a:gd name="T5" fmla="*/ 0 h 49"/>
                <a:gd name="T6" fmla="*/ 1 w 49"/>
                <a:gd name="T7" fmla="*/ 0 h 49"/>
                <a:gd name="T8" fmla="*/ 1 w 49"/>
                <a:gd name="T9" fmla="*/ 0 h 49"/>
                <a:gd name="T10" fmla="*/ 1 w 49"/>
                <a:gd name="T11" fmla="*/ 0 h 49"/>
                <a:gd name="T12" fmla="*/ 1 w 49"/>
                <a:gd name="T13" fmla="*/ 0 h 49"/>
                <a:gd name="T14" fmla="*/ 1 w 49"/>
                <a:gd name="T15" fmla="*/ 0 h 49"/>
                <a:gd name="T16" fmla="*/ 1 w 49"/>
                <a:gd name="T17" fmla="*/ 0 h 49"/>
                <a:gd name="T18" fmla="*/ 1 w 49"/>
                <a:gd name="T19" fmla="*/ 0 h 49"/>
                <a:gd name="T20" fmla="*/ 1 w 49"/>
                <a:gd name="T21" fmla="*/ 0 h 49"/>
                <a:gd name="T22" fmla="*/ 1 w 49"/>
                <a:gd name="T23" fmla="*/ 0 h 49"/>
                <a:gd name="T24" fmla="*/ 1 w 49"/>
                <a:gd name="T25" fmla="*/ 0 h 49"/>
                <a:gd name="T26" fmla="*/ 1 w 49"/>
                <a:gd name="T27" fmla="*/ 0 h 49"/>
                <a:gd name="T28" fmla="*/ 1 w 49"/>
                <a:gd name="T29" fmla="*/ 0 h 49"/>
                <a:gd name="T30" fmla="*/ 1 w 49"/>
                <a:gd name="T31" fmla="*/ 0 h 49"/>
                <a:gd name="T32" fmla="*/ 1 w 49"/>
                <a:gd name="T33" fmla="*/ 0 h 49"/>
                <a:gd name="T34" fmla="*/ 1 w 49"/>
                <a:gd name="T35" fmla="*/ 0 h 49"/>
                <a:gd name="T36" fmla="*/ 1 w 49"/>
                <a:gd name="T37" fmla="*/ 0 h 49"/>
                <a:gd name="T38" fmla="*/ 1 w 49"/>
                <a:gd name="T39" fmla="*/ 0 h 49"/>
                <a:gd name="T40" fmla="*/ 1 w 49"/>
                <a:gd name="T41" fmla="*/ 0 h 49"/>
                <a:gd name="T42" fmla="*/ 1 w 49"/>
                <a:gd name="T43" fmla="*/ 0 h 49"/>
                <a:gd name="T44" fmla="*/ 1 w 49"/>
                <a:gd name="T45" fmla="*/ 0 h 49"/>
                <a:gd name="T46" fmla="*/ 1 w 49"/>
                <a:gd name="T47" fmla="*/ 0 h 49"/>
                <a:gd name="T48" fmla="*/ 1 w 49"/>
                <a:gd name="T49" fmla="*/ 0 h 49"/>
                <a:gd name="T50" fmla="*/ 1 w 49"/>
                <a:gd name="T51" fmla="*/ 0 h 49"/>
                <a:gd name="T52" fmla="*/ 1 w 49"/>
                <a:gd name="T53" fmla="*/ 0 h 49"/>
                <a:gd name="T54" fmla="*/ 1 w 49"/>
                <a:gd name="T55" fmla="*/ 0 h 49"/>
                <a:gd name="T56" fmla="*/ 1 w 49"/>
                <a:gd name="T57" fmla="*/ 0 h 49"/>
                <a:gd name="T58" fmla="*/ 1 w 49"/>
                <a:gd name="T59" fmla="*/ 0 h 49"/>
                <a:gd name="T60" fmla="*/ 1 w 49"/>
                <a:gd name="T61" fmla="*/ 0 h 49"/>
                <a:gd name="T62" fmla="*/ 1 w 49"/>
                <a:gd name="T63" fmla="*/ 0 h 49"/>
                <a:gd name="T64" fmla="*/ 1 w 49"/>
                <a:gd name="T65" fmla="*/ 0 h 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" h="49">
                  <a:moveTo>
                    <a:pt x="49" y="25"/>
                  </a:moveTo>
                  <a:lnTo>
                    <a:pt x="49" y="19"/>
                  </a:lnTo>
                  <a:lnTo>
                    <a:pt x="47" y="16"/>
                  </a:lnTo>
                  <a:lnTo>
                    <a:pt x="45" y="12"/>
                  </a:lnTo>
                  <a:lnTo>
                    <a:pt x="43" y="8"/>
                  </a:lnTo>
                  <a:lnTo>
                    <a:pt x="39" y="6"/>
                  </a:lnTo>
                  <a:lnTo>
                    <a:pt x="35" y="2"/>
                  </a:lnTo>
                  <a:lnTo>
                    <a:pt x="29" y="2"/>
                  </a:lnTo>
                  <a:lnTo>
                    <a:pt x="25" y="0"/>
                  </a:lnTo>
                  <a:lnTo>
                    <a:pt x="19" y="2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8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4" y="39"/>
                  </a:lnTo>
                  <a:lnTo>
                    <a:pt x="8" y="43"/>
                  </a:lnTo>
                  <a:lnTo>
                    <a:pt x="12" y="45"/>
                  </a:lnTo>
                  <a:lnTo>
                    <a:pt x="16" y="47"/>
                  </a:lnTo>
                  <a:lnTo>
                    <a:pt x="19" y="49"/>
                  </a:lnTo>
                  <a:lnTo>
                    <a:pt x="25" y="49"/>
                  </a:lnTo>
                  <a:lnTo>
                    <a:pt x="29" y="49"/>
                  </a:lnTo>
                  <a:lnTo>
                    <a:pt x="35" y="47"/>
                  </a:lnTo>
                  <a:lnTo>
                    <a:pt x="39" y="45"/>
                  </a:lnTo>
                  <a:lnTo>
                    <a:pt x="43" y="43"/>
                  </a:lnTo>
                  <a:lnTo>
                    <a:pt x="45" y="39"/>
                  </a:lnTo>
                  <a:lnTo>
                    <a:pt x="47" y="35"/>
                  </a:lnTo>
                  <a:lnTo>
                    <a:pt x="49" y="29"/>
                  </a:lnTo>
                  <a:lnTo>
                    <a:pt x="49" y="25"/>
                  </a:lnTo>
                  <a:lnTo>
                    <a:pt x="47" y="25"/>
                  </a:lnTo>
                  <a:lnTo>
                    <a:pt x="47" y="21"/>
                  </a:lnTo>
                  <a:lnTo>
                    <a:pt x="45" y="16"/>
                  </a:lnTo>
                  <a:lnTo>
                    <a:pt x="43" y="12"/>
                  </a:lnTo>
                  <a:lnTo>
                    <a:pt x="41" y="10"/>
                  </a:lnTo>
                  <a:lnTo>
                    <a:pt x="37" y="6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5" y="2"/>
                  </a:lnTo>
                  <a:lnTo>
                    <a:pt x="19" y="4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10" y="10"/>
                  </a:lnTo>
                  <a:lnTo>
                    <a:pt x="6" y="12"/>
                  </a:lnTo>
                  <a:lnTo>
                    <a:pt x="4" y="16"/>
                  </a:lnTo>
                  <a:lnTo>
                    <a:pt x="2" y="21"/>
                  </a:lnTo>
                  <a:lnTo>
                    <a:pt x="2" y="25"/>
                  </a:lnTo>
                  <a:lnTo>
                    <a:pt x="2" y="29"/>
                  </a:lnTo>
                  <a:lnTo>
                    <a:pt x="4" y="33"/>
                  </a:lnTo>
                  <a:lnTo>
                    <a:pt x="6" y="37"/>
                  </a:lnTo>
                  <a:lnTo>
                    <a:pt x="10" y="41"/>
                  </a:lnTo>
                  <a:lnTo>
                    <a:pt x="12" y="43"/>
                  </a:lnTo>
                  <a:lnTo>
                    <a:pt x="16" y="47"/>
                  </a:lnTo>
                  <a:lnTo>
                    <a:pt x="19" y="47"/>
                  </a:lnTo>
                  <a:lnTo>
                    <a:pt x="25" y="47"/>
                  </a:lnTo>
                  <a:lnTo>
                    <a:pt x="29" y="47"/>
                  </a:lnTo>
                  <a:lnTo>
                    <a:pt x="33" y="47"/>
                  </a:lnTo>
                  <a:lnTo>
                    <a:pt x="37" y="43"/>
                  </a:lnTo>
                  <a:lnTo>
                    <a:pt x="41" y="41"/>
                  </a:lnTo>
                  <a:lnTo>
                    <a:pt x="43" y="37"/>
                  </a:lnTo>
                  <a:lnTo>
                    <a:pt x="45" y="33"/>
                  </a:lnTo>
                  <a:lnTo>
                    <a:pt x="47" y="29"/>
                  </a:lnTo>
                  <a:lnTo>
                    <a:pt x="47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C0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6" name="Freeform 153"/>
            <p:cNvSpPr>
              <a:spLocks/>
            </p:cNvSpPr>
            <p:nvPr/>
          </p:nvSpPr>
          <p:spPr bwMode="auto">
            <a:xfrm>
              <a:off x="4894" y="3152"/>
              <a:ext cx="23" cy="22"/>
            </a:xfrm>
            <a:custGeom>
              <a:avLst/>
              <a:gdLst>
                <a:gd name="T0" fmla="*/ 1 w 45"/>
                <a:gd name="T1" fmla="*/ 0 h 45"/>
                <a:gd name="T2" fmla="*/ 1 w 45"/>
                <a:gd name="T3" fmla="*/ 0 h 45"/>
                <a:gd name="T4" fmla="*/ 1 w 45"/>
                <a:gd name="T5" fmla="*/ 0 h 45"/>
                <a:gd name="T6" fmla="*/ 1 w 45"/>
                <a:gd name="T7" fmla="*/ 0 h 45"/>
                <a:gd name="T8" fmla="*/ 1 w 45"/>
                <a:gd name="T9" fmla="*/ 0 h 45"/>
                <a:gd name="T10" fmla="*/ 1 w 45"/>
                <a:gd name="T11" fmla="*/ 0 h 45"/>
                <a:gd name="T12" fmla="*/ 1 w 45"/>
                <a:gd name="T13" fmla="*/ 0 h 45"/>
                <a:gd name="T14" fmla="*/ 0 w 45"/>
                <a:gd name="T15" fmla="*/ 0 h 45"/>
                <a:gd name="T16" fmla="*/ 0 w 45"/>
                <a:gd name="T17" fmla="*/ 0 h 45"/>
                <a:gd name="T18" fmla="*/ 1 w 45"/>
                <a:gd name="T19" fmla="*/ 0 h 45"/>
                <a:gd name="T20" fmla="*/ 1 w 45"/>
                <a:gd name="T21" fmla="*/ 0 h 45"/>
                <a:gd name="T22" fmla="*/ 1 w 45"/>
                <a:gd name="T23" fmla="*/ 0 h 45"/>
                <a:gd name="T24" fmla="*/ 1 w 45"/>
                <a:gd name="T25" fmla="*/ 0 h 45"/>
                <a:gd name="T26" fmla="*/ 1 w 45"/>
                <a:gd name="T27" fmla="*/ 0 h 45"/>
                <a:gd name="T28" fmla="*/ 1 w 45"/>
                <a:gd name="T29" fmla="*/ 0 h 45"/>
                <a:gd name="T30" fmla="*/ 1 w 45"/>
                <a:gd name="T31" fmla="*/ 0 h 45"/>
                <a:gd name="T32" fmla="*/ 1 w 45"/>
                <a:gd name="T33" fmla="*/ 0 h 45"/>
                <a:gd name="T34" fmla="*/ 1 w 45"/>
                <a:gd name="T35" fmla="*/ 0 h 45"/>
                <a:gd name="T36" fmla="*/ 1 w 45"/>
                <a:gd name="T37" fmla="*/ 0 h 45"/>
                <a:gd name="T38" fmla="*/ 1 w 45"/>
                <a:gd name="T39" fmla="*/ 0 h 45"/>
                <a:gd name="T40" fmla="*/ 1 w 45"/>
                <a:gd name="T41" fmla="*/ 0 h 45"/>
                <a:gd name="T42" fmla="*/ 1 w 45"/>
                <a:gd name="T43" fmla="*/ 0 h 45"/>
                <a:gd name="T44" fmla="*/ 1 w 45"/>
                <a:gd name="T45" fmla="*/ 0 h 45"/>
                <a:gd name="T46" fmla="*/ 1 w 45"/>
                <a:gd name="T47" fmla="*/ 0 h 45"/>
                <a:gd name="T48" fmla="*/ 1 w 45"/>
                <a:gd name="T49" fmla="*/ 0 h 45"/>
                <a:gd name="T50" fmla="*/ 1 w 45"/>
                <a:gd name="T51" fmla="*/ 0 h 45"/>
                <a:gd name="T52" fmla="*/ 1 w 45"/>
                <a:gd name="T53" fmla="*/ 0 h 45"/>
                <a:gd name="T54" fmla="*/ 1 w 45"/>
                <a:gd name="T55" fmla="*/ 0 h 45"/>
                <a:gd name="T56" fmla="*/ 1 w 45"/>
                <a:gd name="T57" fmla="*/ 0 h 45"/>
                <a:gd name="T58" fmla="*/ 1 w 45"/>
                <a:gd name="T59" fmla="*/ 0 h 45"/>
                <a:gd name="T60" fmla="*/ 1 w 45"/>
                <a:gd name="T61" fmla="*/ 0 h 45"/>
                <a:gd name="T62" fmla="*/ 1 w 45"/>
                <a:gd name="T63" fmla="*/ 0 h 45"/>
                <a:gd name="T64" fmla="*/ 1 w 45"/>
                <a:gd name="T65" fmla="*/ 0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" h="45">
                  <a:moveTo>
                    <a:pt x="45" y="23"/>
                  </a:moveTo>
                  <a:lnTo>
                    <a:pt x="45" y="19"/>
                  </a:lnTo>
                  <a:lnTo>
                    <a:pt x="43" y="14"/>
                  </a:lnTo>
                  <a:lnTo>
                    <a:pt x="41" y="10"/>
                  </a:lnTo>
                  <a:lnTo>
                    <a:pt x="39" y="8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7" y="2"/>
                  </a:lnTo>
                  <a:lnTo>
                    <a:pt x="23" y="0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8" y="8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2" y="31"/>
                  </a:lnTo>
                  <a:lnTo>
                    <a:pt x="4" y="35"/>
                  </a:lnTo>
                  <a:lnTo>
                    <a:pt x="8" y="39"/>
                  </a:lnTo>
                  <a:lnTo>
                    <a:pt x="10" y="41"/>
                  </a:lnTo>
                  <a:lnTo>
                    <a:pt x="14" y="45"/>
                  </a:lnTo>
                  <a:lnTo>
                    <a:pt x="17" y="45"/>
                  </a:lnTo>
                  <a:lnTo>
                    <a:pt x="23" y="45"/>
                  </a:lnTo>
                  <a:lnTo>
                    <a:pt x="27" y="45"/>
                  </a:lnTo>
                  <a:lnTo>
                    <a:pt x="31" y="45"/>
                  </a:lnTo>
                  <a:lnTo>
                    <a:pt x="35" y="41"/>
                  </a:lnTo>
                  <a:lnTo>
                    <a:pt x="39" y="39"/>
                  </a:lnTo>
                  <a:lnTo>
                    <a:pt x="41" y="35"/>
                  </a:lnTo>
                  <a:lnTo>
                    <a:pt x="43" y="31"/>
                  </a:lnTo>
                  <a:lnTo>
                    <a:pt x="45" y="27"/>
                  </a:lnTo>
                  <a:lnTo>
                    <a:pt x="45" y="23"/>
                  </a:lnTo>
                  <a:lnTo>
                    <a:pt x="43" y="23"/>
                  </a:lnTo>
                  <a:lnTo>
                    <a:pt x="43" y="19"/>
                  </a:lnTo>
                  <a:lnTo>
                    <a:pt x="43" y="15"/>
                  </a:lnTo>
                  <a:lnTo>
                    <a:pt x="41" y="12"/>
                  </a:lnTo>
                  <a:lnTo>
                    <a:pt x="37" y="8"/>
                  </a:lnTo>
                  <a:lnTo>
                    <a:pt x="35" y="6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3" y="2"/>
                  </a:lnTo>
                  <a:lnTo>
                    <a:pt x="19" y="4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4" y="15"/>
                  </a:lnTo>
                  <a:lnTo>
                    <a:pt x="2" y="19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4" y="31"/>
                  </a:lnTo>
                  <a:lnTo>
                    <a:pt x="6" y="35"/>
                  </a:lnTo>
                  <a:lnTo>
                    <a:pt x="8" y="37"/>
                  </a:lnTo>
                  <a:lnTo>
                    <a:pt x="12" y="41"/>
                  </a:lnTo>
                  <a:lnTo>
                    <a:pt x="16" y="43"/>
                  </a:lnTo>
                  <a:lnTo>
                    <a:pt x="19" y="43"/>
                  </a:lnTo>
                  <a:lnTo>
                    <a:pt x="23" y="43"/>
                  </a:lnTo>
                  <a:lnTo>
                    <a:pt x="27" y="43"/>
                  </a:lnTo>
                  <a:lnTo>
                    <a:pt x="31" y="43"/>
                  </a:lnTo>
                  <a:lnTo>
                    <a:pt x="35" y="41"/>
                  </a:lnTo>
                  <a:lnTo>
                    <a:pt x="37" y="37"/>
                  </a:lnTo>
                  <a:lnTo>
                    <a:pt x="41" y="35"/>
                  </a:lnTo>
                  <a:lnTo>
                    <a:pt x="43" y="31"/>
                  </a:lnTo>
                  <a:lnTo>
                    <a:pt x="43" y="27"/>
                  </a:lnTo>
                  <a:lnTo>
                    <a:pt x="43" y="23"/>
                  </a:lnTo>
                  <a:lnTo>
                    <a:pt x="45" y="23"/>
                  </a:lnTo>
                  <a:close/>
                </a:path>
              </a:pathLst>
            </a:custGeom>
            <a:solidFill>
              <a:srgbClr val="C5F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7" name="Freeform 154"/>
            <p:cNvSpPr>
              <a:spLocks/>
            </p:cNvSpPr>
            <p:nvPr/>
          </p:nvSpPr>
          <p:spPr bwMode="auto">
            <a:xfrm>
              <a:off x="4895" y="3153"/>
              <a:ext cx="21" cy="20"/>
            </a:xfrm>
            <a:custGeom>
              <a:avLst/>
              <a:gdLst>
                <a:gd name="T0" fmla="*/ 1 w 41"/>
                <a:gd name="T1" fmla="*/ 0 h 41"/>
                <a:gd name="T2" fmla="*/ 1 w 41"/>
                <a:gd name="T3" fmla="*/ 0 h 41"/>
                <a:gd name="T4" fmla="*/ 1 w 41"/>
                <a:gd name="T5" fmla="*/ 0 h 41"/>
                <a:gd name="T6" fmla="*/ 1 w 41"/>
                <a:gd name="T7" fmla="*/ 0 h 41"/>
                <a:gd name="T8" fmla="*/ 1 w 41"/>
                <a:gd name="T9" fmla="*/ 0 h 41"/>
                <a:gd name="T10" fmla="*/ 1 w 41"/>
                <a:gd name="T11" fmla="*/ 0 h 41"/>
                <a:gd name="T12" fmla="*/ 1 w 41"/>
                <a:gd name="T13" fmla="*/ 0 h 41"/>
                <a:gd name="T14" fmla="*/ 0 w 41"/>
                <a:gd name="T15" fmla="*/ 0 h 41"/>
                <a:gd name="T16" fmla="*/ 0 w 41"/>
                <a:gd name="T17" fmla="*/ 0 h 41"/>
                <a:gd name="T18" fmla="*/ 1 w 41"/>
                <a:gd name="T19" fmla="*/ 0 h 41"/>
                <a:gd name="T20" fmla="*/ 1 w 41"/>
                <a:gd name="T21" fmla="*/ 0 h 41"/>
                <a:gd name="T22" fmla="*/ 1 w 41"/>
                <a:gd name="T23" fmla="*/ 0 h 41"/>
                <a:gd name="T24" fmla="*/ 1 w 41"/>
                <a:gd name="T25" fmla="*/ 0 h 41"/>
                <a:gd name="T26" fmla="*/ 1 w 41"/>
                <a:gd name="T27" fmla="*/ 0 h 41"/>
                <a:gd name="T28" fmla="*/ 1 w 41"/>
                <a:gd name="T29" fmla="*/ 0 h 41"/>
                <a:gd name="T30" fmla="*/ 1 w 41"/>
                <a:gd name="T31" fmla="*/ 0 h 41"/>
                <a:gd name="T32" fmla="*/ 1 w 41"/>
                <a:gd name="T33" fmla="*/ 0 h 41"/>
                <a:gd name="T34" fmla="*/ 1 w 41"/>
                <a:gd name="T35" fmla="*/ 0 h 41"/>
                <a:gd name="T36" fmla="*/ 1 w 41"/>
                <a:gd name="T37" fmla="*/ 0 h 41"/>
                <a:gd name="T38" fmla="*/ 1 w 41"/>
                <a:gd name="T39" fmla="*/ 0 h 41"/>
                <a:gd name="T40" fmla="*/ 1 w 41"/>
                <a:gd name="T41" fmla="*/ 0 h 41"/>
                <a:gd name="T42" fmla="*/ 1 w 41"/>
                <a:gd name="T43" fmla="*/ 0 h 41"/>
                <a:gd name="T44" fmla="*/ 1 w 41"/>
                <a:gd name="T45" fmla="*/ 0 h 41"/>
                <a:gd name="T46" fmla="*/ 1 w 41"/>
                <a:gd name="T47" fmla="*/ 0 h 41"/>
                <a:gd name="T48" fmla="*/ 1 w 41"/>
                <a:gd name="T49" fmla="*/ 0 h 41"/>
                <a:gd name="T50" fmla="*/ 1 w 41"/>
                <a:gd name="T51" fmla="*/ 0 h 41"/>
                <a:gd name="T52" fmla="*/ 1 w 41"/>
                <a:gd name="T53" fmla="*/ 0 h 41"/>
                <a:gd name="T54" fmla="*/ 1 w 41"/>
                <a:gd name="T55" fmla="*/ 0 h 41"/>
                <a:gd name="T56" fmla="*/ 1 w 41"/>
                <a:gd name="T57" fmla="*/ 0 h 41"/>
                <a:gd name="T58" fmla="*/ 1 w 41"/>
                <a:gd name="T59" fmla="*/ 0 h 41"/>
                <a:gd name="T60" fmla="*/ 1 w 41"/>
                <a:gd name="T61" fmla="*/ 0 h 41"/>
                <a:gd name="T62" fmla="*/ 1 w 41"/>
                <a:gd name="T63" fmla="*/ 0 h 41"/>
                <a:gd name="T64" fmla="*/ 1 w 41"/>
                <a:gd name="T65" fmla="*/ 0 h 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1" h="41">
                  <a:moveTo>
                    <a:pt x="41" y="21"/>
                  </a:moveTo>
                  <a:lnTo>
                    <a:pt x="41" y="17"/>
                  </a:lnTo>
                  <a:lnTo>
                    <a:pt x="41" y="13"/>
                  </a:lnTo>
                  <a:lnTo>
                    <a:pt x="39" y="10"/>
                  </a:lnTo>
                  <a:lnTo>
                    <a:pt x="35" y="6"/>
                  </a:lnTo>
                  <a:lnTo>
                    <a:pt x="33" y="4"/>
                  </a:lnTo>
                  <a:lnTo>
                    <a:pt x="29" y="2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0" y="4"/>
                  </a:lnTo>
                  <a:lnTo>
                    <a:pt x="6" y="6"/>
                  </a:lnTo>
                  <a:lnTo>
                    <a:pt x="4" y="10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2" y="29"/>
                  </a:lnTo>
                  <a:lnTo>
                    <a:pt x="4" y="33"/>
                  </a:lnTo>
                  <a:lnTo>
                    <a:pt x="6" y="35"/>
                  </a:lnTo>
                  <a:lnTo>
                    <a:pt x="10" y="39"/>
                  </a:lnTo>
                  <a:lnTo>
                    <a:pt x="14" y="41"/>
                  </a:lnTo>
                  <a:lnTo>
                    <a:pt x="17" y="41"/>
                  </a:lnTo>
                  <a:lnTo>
                    <a:pt x="21" y="41"/>
                  </a:lnTo>
                  <a:lnTo>
                    <a:pt x="25" y="41"/>
                  </a:lnTo>
                  <a:lnTo>
                    <a:pt x="29" y="41"/>
                  </a:lnTo>
                  <a:lnTo>
                    <a:pt x="33" y="39"/>
                  </a:lnTo>
                  <a:lnTo>
                    <a:pt x="35" y="35"/>
                  </a:lnTo>
                  <a:lnTo>
                    <a:pt x="39" y="33"/>
                  </a:lnTo>
                  <a:lnTo>
                    <a:pt x="41" y="29"/>
                  </a:lnTo>
                  <a:lnTo>
                    <a:pt x="41" y="25"/>
                  </a:lnTo>
                  <a:lnTo>
                    <a:pt x="41" y="21"/>
                  </a:lnTo>
                  <a:lnTo>
                    <a:pt x="39" y="21"/>
                  </a:lnTo>
                  <a:lnTo>
                    <a:pt x="39" y="17"/>
                  </a:lnTo>
                  <a:lnTo>
                    <a:pt x="39" y="13"/>
                  </a:lnTo>
                  <a:lnTo>
                    <a:pt x="37" y="12"/>
                  </a:lnTo>
                  <a:lnTo>
                    <a:pt x="35" y="8"/>
                  </a:lnTo>
                  <a:lnTo>
                    <a:pt x="31" y="6"/>
                  </a:lnTo>
                  <a:lnTo>
                    <a:pt x="29" y="4"/>
                  </a:lnTo>
                  <a:lnTo>
                    <a:pt x="25" y="4"/>
                  </a:lnTo>
                  <a:lnTo>
                    <a:pt x="21" y="2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2" y="21"/>
                  </a:lnTo>
                  <a:lnTo>
                    <a:pt x="2" y="25"/>
                  </a:lnTo>
                  <a:lnTo>
                    <a:pt x="4" y="29"/>
                  </a:lnTo>
                  <a:lnTo>
                    <a:pt x="6" y="31"/>
                  </a:lnTo>
                  <a:lnTo>
                    <a:pt x="8" y="35"/>
                  </a:lnTo>
                  <a:lnTo>
                    <a:pt x="10" y="37"/>
                  </a:lnTo>
                  <a:lnTo>
                    <a:pt x="14" y="39"/>
                  </a:lnTo>
                  <a:lnTo>
                    <a:pt x="17" y="39"/>
                  </a:lnTo>
                  <a:lnTo>
                    <a:pt x="21" y="41"/>
                  </a:lnTo>
                  <a:lnTo>
                    <a:pt x="25" y="39"/>
                  </a:lnTo>
                  <a:lnTo>
                    <a:pt x="29" y="39"/>
                  </a:lnTo>
                  <a:lnTo>
                    <a:pt x="31" y="37"/>
                  </a:lnTo>
                  <a:lnTo>
                    <a:pt x="35" y="35"/>
                  </a:lnTo>
                  <a:lnTo>
                    <a:pt x="37" y="31"/>
                  </a:lnTo>
                  <a:lnTo>
                    <a:pt x="39" y="29"/>
                  </a:lnTo>
                  <a:lnTo>
                    <a:pt x="39" y="25"/>
                  </a:lnTo>
                  <a:lnTo>
                    <a:pt x="39" y="21"/>
                  </a:lnTo>
                  <a:lnTo>
                    <a:pt x="41" y="21"/>
                  </a:lnTo>
                  <a:close/>
                </a:path>
              </a:pathLst>
            </a:custGeom>
            <a:solidFill>
              <a:srgbClr val="CA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8" name="Freeform 155"/>
            <p:cNvSpPr>
              <a:spLocks/>
            </p:cNvSpPr>
            <p:nvPr/>
          </p:nvSpPr>
          <p:spPr bwMode="auto">
            <a:xfrm>
              <a:off x="4896" y="3154"/>
              <a:ext cx="19" cy="19"/>
            </a:xfrm>
            <a:custGeom>
              <a:avLst/>
              <a:gdLst>
                <a:gd name="T0" fmla="*/ 1 w 37"/>
                <a:gd name="T1" fmla="*/ 0 h 39"/>
                <a:gd name="T2" fmla="*/ 1 w 37"/>
                <a:gd name="T3" fmla="*/ 0 h 39"/>
                <a:gd name="T4" fmla="*/ 1 w 37"/>
                <a:gd name="T5" fmla="*/ 0 h 39"/>
                <a:gd name="T6" fmla="*/ 1 w 37"/>
                <a:gd name="T7" fmla="*/ 0 h 39"/>
                <a:gd name="T8" fmla="*/ 1 w 37"/>
                <a:gd name="T9" fmla="*/ 0 h 39"/>
                <a:gd name="T10" fmla="*/ 1 w 37"/>
                <a:gd name="T11" fmla="*/ 0 h 39"/>
                <a:gd name="T12" fmla="*/ 1 w 37"/>
                <a:gd name="T13" fmla="*/ 0 h 39"/>
                <a:gd name="T14" fmla="*/ 0 w 37"/>
                <a:gd name="T15" fmla="*/ 0 h 39"/>
                <a:gd name="T16" fmla="*/ 0 w 37"/>
                <a:gd name="T17" fmla="*/ 0 h 39"/>
                <a:gd name="T18" fmla="*/ 1 w 37"/>
                <a:gd name="T19" fmla="*/ 0 h 39"/>
                <a:gd name="T20" fmla="*/ 1 w 37"/>
                <a:gd name="T21" fmla="*/ 0 h 39"/>
                <a:gd name="T22" fmla="*/ 1 w 37"/>
                <a:gd name="T23" fmla="*/ 0 h 39"/>
                <a:gd name="T24" fmla="*/ 1 w 37"/>
                <a:gd name="T25" fmla="*/ 0 h 39"/>
                <a:gd name="T26" fmla="*/ 1 w 37"/>
                <a:gd name="T27" fmla="*/ 0 h 39"/>
                <a:gd name="T28" fmla="*/ 1 w 37"/>
                <a:gd name="T29" fmla="*/ 0 h 39"/>
                <a:gd name="T30" fmla="*/ 1 w 37"/>
                <a:gd name="T31" fmla="*/ 0 h 39"/>
                <a:gd name="T32" fmla="*/ 1 w 37"/>
                <a:gd name="T33" fmla="*/ 0 h 39"/>
                <a:gd name="T34" fmla="*/ 1 w 37"/>
                <a:gd name="T35" fmla="*/ 0 h 39"/>
                <a:gd name="T36" fmla="*/ 1 w 37"/>
                <a:gd name="T37" fmla="*/ 0 h 39"/>
                <a:gd name="T38" fmla="*/ 1 w 37"/>
                <a:gd name="T39" fmla="*/ 0 h 39"/>
                <a:gd name="T40" fmla="*/ 1 w 37"/>
                <a:gd name="T41" fmla="*/ 0 h 39"/>
                <a:gd name="T42" fmla="*/ 1 w 37"/>
                <a:gd name="T43" fmla="*/ 0 h 39"/>
                <a:gd name="T44" fmla="*/ 1 w 37"/>
                <a:gd name="T45" fmla="*/ 0 h 39"/>
                <a:gd name="T46" fmla="*/ 1 w 37"/>
                <a:gd name="T47" fmla="*/ 0 h 39"/>
                <a:gd name="T48" fmla="*/ 1 w 37"/>
                <a:gd name="T49" fmla="*/ 0 h 39"/>
                <a:gd name="T50" fmla="*/ 1 w 37"/>
                <a:gd name="T51" fmla="*/ 0 h 39"/>
                <a:gd name="T52" fmla="*/ 1 w 37"/>
                <a:gd name="T53" fmla="*/ 0 h 39"/>
                <a:gd name="T54" fmla="*/ 1 w 37"/>
                <a:gd name="T55" fmla="*/ 0 h 39"/>
                <a:gd name="T56" fmla="*/ 1 w 37"/>
                <a:gd name="T57" fmla="*/ 0 h 39"/>
                <a:gd name="T58" fmla="*/ 1 w 37"/>
                <a:gd name="T59" fmla="*/ 0 h 39"/>
                <a:gd name="T60" fmla="*/ 1 w 37"/>
                <a:gd name="T61" fmla="*/ 0 h 39"/>
                <a:gd name="T62" fmla="*/ 1 w 37"/>
                <a:gd name="T63" fmla="*/ 0 h 39"/>
                <a:gd name="T64" fmla="*/ 1 w 37"/>
                <a:gd name="T65" fmla="*/ 0 h 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" h="39">
                  <a:moveTo>
                    <a:pt x="37" y="19"/>
                  </a:moveTo>
                  <a:lnTo>
                    <a:pt x="37" y="15"/>
                  </a:lnTo>
                  <a:lnTo>
                    <a:pt x="37" y="11"/>
                  </a:lnTo>
                  <a:lnTo>
                    <a:pt x="35" y="10"/>
                  </a:lnTo>
                  <a:lnTo>
                    <a:pt x="33" y="6"/>
                  </a:lnTo>
                  <a:lnTo>
                    <a:pt x="29" y="4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19" y="0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10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4" y="29"/>
                  </a:lnTo>
                  <a:lnTo>
                    <a:pt x="6" y="33"/>
                  </a:lnTo>
                  <a:lnTo>
                    <a:pt x="8" y="35"/>
                  </a:lnTo>
                  <a:lnTo>
                    <a:pt x="12" y="37"/>
                  </a:lnTo>
                  <a:lnTo>
                    <a:pt x="15" y="37"/>
                  </a:lnTo>
                  <a:lnTo>
                    <a:pt x="19" y="39"/>
                  </a:lnTo>
                  <a:lnTo>
                    <a:pt x="23" y="37"/>
                  </a:lnTo>
                  <a:lnTo>
                    <a:pt x="27" y="37"/>
                  </a:lnTo>
                  <a:lnTo>
                    <a:pt x="29" y="35"/>
                  </a:lnTo>
                  <a:lnTo>
                    <a:pt x="33" y="33"/>
                  </a:lnTo>
                  <a:lnTo>
                    <a:pt x="35" y="29"/>
                  </a:lnTo>
                  <a:lnTo>
                    <a:pt x="37" y="27"/>
                  </a:lnTo>
                  <a:lnTo>
                    <a:pt x="37" y="23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5" y="15"/>
                  </a:lnTo>
                  <a:lnTo>
                    <a:pt x="35" y="13"/>
                  </a:lnTo>
                  <a:lnTo>
                    <a:pt x="33" y="10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23" y="2"/>
                  </a:lnTo>
                  <a:lnTo>
                    <a:pt x="19" y="2"/>
                  </a:lnTo>
                  <a:lnTo>
                    <a:pt x="15" y="2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5"/>
                  </a:lnTo>
                  <a:lnTo>
                    <a:pt x="2" y="19"/>
                  </a:lnTo>
                  <a:lnTo>
                    <a:pt x="2" y="23"/>
                  </a:lnTo>
                  <a:lnTo>
                    <a:pt x="4" y="25"/>
                  </a:lnTo>
                  <a:lnTo>
                    <a:pt x="6" y="29"/>
                  </a:lnTo>
                  <a:lnTo>
                    <a:pt x="8" y="31"/>
                  </a:lnTo>
                  <a:lnTo>
                    <a:pt x="10" y="33"/>
                  </a:lnTo>
                  <a:lnTo>
                    <a:pt x="12" y="35"/>
                  </a:lnTo>
                  <a:lnTo>
                    <a:pt x="15" y="35"/>
                  </a:lnTo>
                  <a:lnTo>
                    <a:pt x="19" y="37"/>
                  </a:lnTo>
                  <a:lnTo>
                    <a:pt x="23" y="35"/>
                  </a:lnTo>
                  <a:lnTo>
                    <a:pt x="25" y="35"/>
                  </a:lnTo>
                  <a:lnTo>
                    <a:pt x="29" y="33"/>
                  </a:lnTo>
                  <a:lnTo>
                    <a:pt x="31" y="31"/>
                  </a:lnTo>
                  <a:lnTo>
                    <a:pt x="33" y="29"/>
                  </a:lnTo>
                  <a:lnTo>
                    <a:pt x="35" y="25"/>
                  </a:lnTo>
                  <a:lnTo>
                    <a:pt x="35" y="23"/>
                  </a:lnTo>
                  <a:lnTo>
                    <a:pt x="35" y="19"/>
                  </a:lnTo>
                  <a:lnTo>
                    <a:pt x="37" y="19"/>
                  </a:lnTo>
                  <a:close/>
                </a:path>
              </a:pathLst>
            </a:custGeom>
            <a:solidFill>
              <a:srgbClr val="D0F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89" name="Freeform 156"/>
            <p:cNvSpPr>
              <a:spLocks/>
            </p:cNvSpPr>
            <p:nvPr/>
          </p:nvSpPr>
          <p:spPr bwMode="auto">
            <a:xfrm>
              <a:off x="4897" y="3155"/>
              <a:ext cx="17" cy="17"/>
            </a:xfrm>
            <a:custGeom>
              <a:avLst/>
              <a:gdLst>
                <a:gd name="T0" fmla="*/ 1 w 33"/>
                <a:gd name="T1" fmla="*/ 0 h 35"/>
                <a:gd name="T2" fmla="*/ 1 w 33"/>
                <a:gd name="T3" fmla="*/ 0 h 35"/>
                <a:gd name="T4" fmla="*/ 1 w 33"/>
                <a:gd name="T5" fmla="*/ 0 h 35"/>
                <a:gd name="T6" fmla="*/ 1 w 33"/>
                <a:gd name="T7" fmla="*/ 0 h 35"/>
                <a:gd name="T8" fmla="*/ 1 w 33"/>
                <a:gd name="T9" fmla="*/ 0 h 35"/>
                <a:gd name="T10" fmla="*/ 1 w 33"/>
                <a:gd name="T11" fmla="*/ 0 h 35"/>
                <a:gd name="T12" fmla="*/ 1 w 33"/>
                <a:gd name="T13" fmla="*/ 0 h 35"/>
                <a:gd name="T14" fmla="*/ 0 w 33"/>
                <a:gd name="T15" fmla="*/ 0 h 35"/>
                <a:gd name="T16" fmla="*/ 0 w 33"/>
                <a:gd name="T17" fmla="*/ 0 h 35"/>
                <a:gd name="T18" fmla="*/ 1 w 33"/>
                <a:gd name="T19" fmla="*/ 0 h 35"/>
                <a:gd name="T20" fmla="*/ 1 w 33"/>
                <a:gd name="T21" fmla="*/ 0 h 35"/>
                <a:gd name="T22" fmla="*/ 1 w 33"/>
                <a:gd name="T23" fmla="*/ 0 h 35"/>
                <a:gd name="T24" fmla="*/ 1 w 33"/>
                <a:gd name="T25" fmla="*/ 0 h 35"/>
                <a:gd name="T26" fmla="*/ 1 w 33"/>
                <a:gd name="T27" fmla="*/ 0 h 35"/>
                <a:gd name="T28" fmla="*/ 1 w 33"/>
                <a:gd name="T29" fmla="*/ 0 h 35"/>
                <a:gd name="T30" fmla="*/ 1 w 33"/>
                <a:gd name="T31" fmla="*/ 0 h 35"/>
                <a:gd name="T32" fmla="*/ 1 w 33"/>
                <a:gd name="T33" fmla="*/ 0 h 35"/>
                <a:gd name="T34" fmla="*/ 1 w 33"/>
                <a:gd name="T35" fmla="*/ 0 h 35"/>
                <a:gd name="T36" fmla="*/ 1 w 33"/>
                <a:gd name="T37" fmla="*/ 0 h 35"/>
                <a:gd name="T38" fmla="*/ 1 w 33"/>
                <a:gd name="T39" fmla="*/ 0 h 35"/>
                <a:gd name="T40" fmla="*/ 1 w 33"/>
                <a:gd name="T41" fmla="*/ 0 h 35"/>
                <a:gd name="T42" fmla="*/ 1 w 33"/>
                <a:gd name="T43" fmla="*/ 0 h 35"/>
                <a:gd name="T44" fmla="*/ 1 w 33"/>
                <a:gd name="T45" fmla="*/ 0 h 35"/>
                <a:gd name="T46" fmla="*/ 1 w 33"/>
                <a:gd name="T47" fmla="*/ 0 h 35"/>
                <a:gd name="T48" fmla="*/ 1 w 33"/>
                <a:gd name="T49" fmla="*/ 0 h 35"/>
                <a:gd name="T50" fmla="*/ 1 w 33"/>
                <a:gd name="T51" fmla="*/ 0 h 35"/>
                <a:gd name="T52" fmla="*/ 1 w 33"/>
                <a:gd name="T53" fmla="*/ 0 h 35"/>
                <a:gd name="T54" fmla="*/ 1 w 33"/>
                <a:gd name="T55" fmla="*/ 0 h 35"/>
                <a:gd name="T56" fmla="*/ 1 w 33"/>
                <a:gd name="T57" fmla="*/ 0 h 35"/>
                <a:gd name="T58" fmla="*/ 1 w 33"/>
                <a:gd name="T59" fmla="*/ 0 h 35"/>
                <a:gd name="T60" fmla="*/ 1 w 33"/>
                <a:gd name="T61" fmla="*/ 0 h 35"/>
                <a:gd name="T62" fmla="*/ 1 w 33"/>
                <a:gd name="T63" fmla="*/ 0 h 35"/>
                <a:gd name="T64" fmla="*/ 1 w 33"/>
                <a:gd name="T65" fmla="*/ 0 h 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" h="35">
                  <a:moveTo>
                    <a:pt x="33" y="17"/>
                  </a:moveTo>
                  <a:lnTo>
                    <a:pt x="33" y="13"/>
                  </a:lnTo>
                  <a:lnTo>
                    <a:pt x="33" y="11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7" y="4"/>
                  </a:lnTo>
                  <a:lnTo>
                    <a:pt x="23" y="2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2" y="23"/>
                  </a:lnTo>
                  <a:lnTo>
                    <a:pt x="4" y="27"/>
                  </a:lnTo>
                  <a:lnTo>
                    <a:pt x="6" y="29"/>
                  </a:lnTo>
                  <a:lnTo>
                    <a:pt x="8" y="31"/>
                  </a:lnTo>
                  <a:lnTo>
                    <a:pt x="10" y="33"/>
                  </a:lnTo>
                  <a:lnTo>
                    <a:pt x="13" y="33"/>
                  </a:lnTo>
                  <a:lnTo>
                    <a:pt x="17" y="35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7" y="31"/>
                  </a:lnTo>
                  <a:lnTo>
                    <a:pt x="29" y="29"/>
                  </a:lnTo>
                  <a:lnTo>
                    <a:pt x="31" y="27"/>
                  </a:lnTo>
                  <a:lnTo>
                    <a:pt x="33" y="23"/>
                  </a:lnTo>
                  <a:lnTo>
                    <a:pt x="33" y="21"/>
                  </a:lnTo>
                  <a:lnTo>
                    <a:pt x="33" y="17"/>
                  </a:lnTo>
                  <a:lnTo>
                    <a:pt x="31" y="17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29" y="9"/>
                  </a:lnTo>
                  <a:lnTo>
                    <a:pt x="27" y="6"/>
                  </a:lnTo>
                  <a:lnTo>
                    <a:pt x="25" y="6"/>
                  </a:lnTo>
                  <a:lnTo>
                    <a:pt x="23" y="4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9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6" y="27"/>
                  </a:lnTo>
                  <a:lnTo>
                    <a:pt x="8" y="29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7" y="33"/>
                  </a:lnTo>
                  <a:lnTo>
                    <a:pt x="19" y="31"/>
                  </a:lnTo>
                  <a:lnTo>
                    <a:pt x="23" y="31"/>
                  </a:lnTo>
                  <a:lnTo>
                    <a:pt x="25" y="29"/>
                  </a:lnTo>
                  <a:lnTo>
                    <a:pt x="27" y="27"/>
                  </a:lnTo>
                  <a:lnTo>
                    <a:pt x="29" y="25"/>
                  </a:lnTo>
                  <a:lnTo>
                    <a:pt x="31" y="23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D5F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0" name="Freeform 157"/>
            <p:cNvSpPr>
              <a:spLocks/>
            </p:cNvSpPr>
            <p:nvPr/>
          </p:nvSpPr>
          <p:spPr bwMode="auto">
            <a:xfrm>
              <a:off x="4898" y="3156"/>
              <a:ext cx="15" cy="15"/>
            </a:xfrm>
            <a:custGeom>
              <a:avLst/>
              <a:gdLst>
                <a:gd name="T0" fmla="*/ 1 w 29"/>
                <a:gd name="T1" fmla="*/ 0 h 31"/>
                <a:gd name="T2" fmla="*/ 1 w 29"/>
                <a:gd name="T3" fmla="*/ 0 h 31"/>
                <a:gd name="T4" fmla="*/ 1 w 29"/>
                <a:gd name="T5" fmla="*/ 0 h 31"/>
                <a:gd name="T6" fmla="*/ 1 w 29"/>
                <a:gd name="T7" fmla="*/ 0 h 31"/>
                <a:gd name="T8" fmla="*/ 1 w 29"/>
                <a:gd name="T9" fmla="*/ 0 h 31"/>
                <a:gd name="T10" fmla="*/ 1 w 29"/>
                <a:gd name="T11" fmla="*/ 0 h 31"/>
                <a:gd name="T12" fmla="*/ 1 w 29"/>
                <a:gd name="T13" fmla="*/ 0 h 31"/>
                <a:gd name="T14" fmla="*/ 0 w 29"/>
                <a:gd name="T15" fmla="*/ 0 h 31"/>
                <a:gd name="T16" fmla="*/ 0 w 29"/>
                <a:gd name="T17" fmla="*/ 0 h 31"/>
                <a:gd name="T18" fmla="*/ 1 w 29"/>
                <a:gd name="T19" fmla="*/ 0 h 31"/>
                <a:gd name="T20" fmla="*/ 1 w 29"/>
                <a:gd name="T21" fmla="*/ 0 h 31"/>
                <a:gd name="T22" fmla="*/ 1 w 29"/>
                <a:gd name="T23" fmla="*/ 0 h 31"/>
                <a:gd name="T24" fmla="*/ 1 w 29"/>
                <a:gd name="T25" fmla="*/ 0 h 31"/>
                <a:gd name="T26" fmla="*/ 1 w 29"/>
                <a:gd name="T27" fmla="*/ 0 h 31"/>
                <a:gd name="T28" fmla="*/ 1 w 29"/>
                <a:gd name="T29" fmla="*/ 0 h 31"/>
                <a:gd name="T30" fmla="*/ 1 w 29"/>
                <a:gd name="T31" fmla="*/ 0 h 31"/>
                <a:gd name="T32" fmla="*/ 1 w 29"/>
                <a:gd name="T33" fmla="*/ 0 h 31"/>
                <a:gd name="T34" fmla="*/ 1 w 29"/>
                <a:gd name="T35" fmla="*/ 0 h 31"/>
                <a:gd name="T36" fmla="*/ 1 w 29"/>
                <a:gd name="T37" fmla="*/ 0 h 31"/>
                <a:gd name="T38" fmla="*/ 1 w 29"/>
                <a:gd name="T39" fmla="*/ 0 h 31"/>
                <a:gd name="T40" fmla="*/ 1 w 29"/>
                <a:gd name="T41" fmla="*/ 0 h 31"/>
                <a:gd name="T42" fmla="*/ 1 w 29"/>
                <a:gd name="T43" fmla="*/ 0 h 31"/>
                <a:gd name="T44" fmla="*/ 1 w 29"/>
                <a:gd name="T45" fmla="*/ 0 h 31"/>
                <a:gd name="T46" fmla="*/ 1 w 29"/>
                <a:gd name="T47" fmla="*/ 0 h 31"/>
                <a:gd name="T48" fmla="*/ 1 w 29"/>
                <a:gd name="T49" fmla="*/ 0 h 31"/>
                <a:gd name="T50" fmla="*/ 1 w 29"/>
                <a:gd name="T51" fmla="*/ 0 h 31"/>
                <a:gd name="T52" fmla="*/ 1 w 29"/>
                <a:gd name="T53" fmla="*/ 0 h 31"/>
                <a:gd name="T54" fmla="*/ 1 w 29"/>
                <a:gd name="T55" fmla="*/ 0 h 31"/>
                <a:gd name="T56" fmla="*/ 1 w 29"/>
                <a:gd name="T57" fmla="*/ 0 h 31"/>
                <a:gd name="T58" fmla="*/ 1 w 29"/>
                <a:gd name="T59" fmla="*/ 0 h 31"/>
                <a:gd name="T60" fmla="*/ 1 w 29"/>
                <a:gd name="T61" fmla="*/ 0 h 31"/>
                <a:gd name="T62" fmla="*/ 1 w 29"/>
                <a:gd name="T63" fmla="*/ 0 h 31"/>
                <a:gd name="T64" fmla="*/ 1 w 29"/>
                <a:gd name="T65" fmla="*/ 0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" h="31">
                  <a:moveTo>
                    <a:pt x="29" y="15"/>
                  </a:moveTo>
                  <a:lnTo>
                    <a:pt x="29" y="11"/>
                  </a:lnTo>
                  <a:lnTo>
                    <a:pt x="29" y="9"/>
                  </a:lnTo>
                  <a:lnTo>
                    <a:pt x="27" y="7"/>
                  </a:lnTo>
                  <a:lnTo>
                    <a:pt x="25" y="4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9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7"/>
                  </a:lnTo>
                  <a:lnTo>
                    <a:pt x="2" y="9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4" y="25"/>
                  </a:lnTo>
                  <a:lnTo>
                    <a:pt x="6" y="27"/>
                  </a:lnTo>
                  <a:lnTo>
                    <a:pt x="9" y="29"/>
                  </a:lnTo>
                  <a:lnTo>
                    <a:pt x="11" y="29"/>
                  </a:lnTo>
                  <a:lnTo>
                    <a:pt x="15" y="31"/>
                  </a:lnTo>
                  <a:lnTo>
                    <a:pt x="17" y="29"/>
                  </a:lnTo>
                  <a:lnTo>
                    <a:pt x="21" y="29"/>
                  </a:lnTo>
                  <a:lnTo>
                    <a:pt x="23" y="27"/>
                  </a:lnTo>
                  <a:lnTo>
                    <a:pt x="25" y="25"/>
                  </a:lnTo>
                  <a:lnTo>
                    <a:pt x="27" y="23"/>
                  </a:lnTo>
                  <a:lnTo>
                    <a:pt x="29" y="21"/>
                  </a:lnTo>
                  <a:lnTo>
                    <a:pt x="29" y="17"/>
                  </a:lnTo>
                  <a:lnTo>
                    <a:pt x="29" y="15"/>
                  </a:lnTo>
                  <a:lnTo>
                    <a:pt x="27" y="15"/>
                  </a:lnTo>
                  <a:lnTo>
                    <a:pt x="27" y="13"/>
                  </a:lnTo>
                  <a:lnTo>
                    <a:pt x="27" y="9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3" y="4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1" y="2"/>
                  </a:lnTo>
                  <a:lnTo>
                    <a:pt x="9" y="4"/>
                  </a:lnTo>
                  <a:lnTo>
                    <a:pt x="8" y="4"/>
                  </a:lnTo>
                  <a:lnTo>
                    <a:pt x="6" y="6"/>
                  </a:lnTo>
                  <a:lnTo>
                    <a:pt x="4" y="7"/>
                  </a:lnTo>
                  <a:lnTo>
                    <a:pt x="4" y="9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6" y="25"/>
                  </a:lnTo>
                  <a:lnTo>
                    <a:pt x="8" y="27"/>
                  </a:lnTo>
                  <a:lnTo>
                    <a:pt x="9" y="27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17" y="29"/>
                  </a:lnTo>
                  <a:lnTo>
                    <a:pt x="19" y="27"/>
                  </a:lnTo>
                  <a:lnTo>
                    <a:pt x="23" y="27"/>
                  </a:lnTo>
                  <a:lnTo>
                    <a:pt x="25" y="25"/>
                  </a:lnTo>
                  <a:lnTo>
                    <a:pt x="25" y="23"/>
                  </a:lnTo>
                  <a:lnTo>
                    <a:pt x="27" y="21"/>
                  </a:lnTo>
                  <a:lnTo>
                    <a:pt x="27" y="17"/>
                  </a:lnTo>
                  <a:lnTo>
                    <a:pt x="27" y="15"/>
                  </a:lnTo>
                  <a:lnTo>
                    <a:pt x="29" y="15"/>
                  </a:lnTo>
                  <a:close/>
                </a:path>
              </a:pathLst>
            </a:custGeom>
            <a:solidFill>
              <a:srgbClr val="DAF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1" name="Freeform 158"/>
            <p:cNvSpPr>
              <a:spLocks/>
            </p:cNvSpPr>
            <p:nvPr/>
          </p:nvSpPr>
          <p:spPr bwMode="auto">
            <a:xfrm>
              <a:off x="4899" y="3157"/>
              <a:ext cx="13" cy="13"/>
            </a:xfrm>
            <a:custGeom>
              <a:avLst/>
              <a:gdLst>
                <a:gd name="T0" fmla="*/ 1 w 25"/>
                <a:gd name="T1" fmla="*/ 0 h 27"/>
                <a:gd name="T2" fmla="*/ 1 w 25"/>
                <a:gd name="T3" fmla="*/ 0 h 27"/>
                <a:gd name="T4" fmla="*/ 1 w 25"/>
                <a:gd name="T5" fmla="*/ 0 h 27"/>
                <a:gd name="T6" fmla="*/ 1 w 25"/>
                <a:gd name="T7" fmla="*/ 0 h 27"/>
                <a:gd name="T8" fmla="*/ 1 w 25"/>
                <a:gd name="T9" fmla="*/ 0 h 27"/>
                <a:gd name="T10" fmla="*/ 1 w 25"/>
                <a:gd name="T11" fmla="*/ 0 h 27"/>
                <a:gd name="T12" fmla="*/ 1 w 25"/>
                <a:gd name="T13" fmla="*/ 0 h 27"/>
                <a:gd name="T14" fmla="*/ 0 w 25"/>
                <a:gd name="T15" fmla="*/ 0 h 27"/>
                <a:gd name="T16" fmla="*/ 0 w 25"/>
                <a:gd name="T17" fmla="*/ 0 h 27"/>
                <a:gd name="T18" fmla="*/ 1 w 25"/>
                <a:gd name="T19" fmla="*/ 0 h 27"/>
                <a:gd name="T20" fmla="*/ 1 w 25"/>
                <a:gd name="T21" fmla="*/ 0 h 27"/>
                <a:gd name="T22" fmla="*/ 1 w 25"/>
                <a:gd name="T23" fmla="*/ 0 h 27"/>
                <a:gd name="T24" fmla="*/ 1 w 25"/>
                <a:gd name="T25" fmla="*/ 0 h 27"/>
                <a:gd name="T26" fmla="*/ 1 w 25"/>
                <a:gd name="T27" fmla="*/ 0 h 27"/>
                <a:gd name="T28" fmla="*/ 1 w 25"/>
                <a:gd name="T29" fmla="*/ 0 h 27"/>
                <a:gd name="T30" fmla="*/ 1 w 25"/>
                <a:gd name="T31" fmla="*/ 0 h 27"/>
                <a:gd name="T32" fmla="*/ 1 w 25"/>
                <a:gd name="T33" fmla="*/ 0 h 27"/>
                <a:gd name="T34" fmla="*/ 1 w 25"/>
                <a:gd name="T35" fmla="*/ 0 h 27"/>
                <a:gd name="T36" fmla="*/ 1 w 25"/>
                <a:gd name="T37" fmla="*/ 0 h 27"/>
                <a:gd name="T38" fmla="*/ 1 w 25"/>
                <a:gd name="T39" fmla="*/ 0 h 27"/>
                <a:gd name="T40" fmla="*/ 1 w 25"/>
                <a:gd name="T41" fmla="*/ 0 h 27"/>
                <a:gd name="T42" fmla="*/ 1 w 25"/>
                <a:gd name="T43" fmla="*/ 0 h 27"/>
                <a:gd name="T44" fmla="*/ 1 w 25"/>
                <a:gd name="T45" fmla="*/ 0 h 27"/>
                <a:gd name="T46" fmla="*/ 1 w 25"/>
                <a:gd name="T47" fmla="*/ 0 h 27"/>
                <a:gd name="T48" fmla="*/ 1 w 25"/>
                <a:gd name="T49" fmla="*/ 0 h 27"/>
                <a:gd name="T50" fmla="*/ 1 w 25"/>
                <a:gd name="T51" fmla="*/ 0 h 27"/>
                <a:gd name="T52" fmla="*/ 1 w 25"/>
                <a:gd name="T53" fmla="*/ 0 h 27"/>
                <a:gd name="T54" fmla="*/ 1 w 25"/>
                <a:gd name="T55" fmla="*/ 0 h 27"/>
                <a:gd name="T56" fmla="*/ 1 w 25"/>
                <a:gd name="T57" fmla="*/ 0 h 27"/>
                <a:gd name="T58" fmla="*/ 1 w 25"/>
                <a:gd name="T59" fmla="*/ 0 h 27"/>
                <a:gd name="T60" fmla="*/ 1 w 25"/>
                <a:gd name="T61" fmla="*/ 0 h 27"/>
                <a:gd name="T62" fmla="*/ 1 w 25"/>
                <a:gd name="T63" fmla="*/ 0 h 27"/>
                <a:gd name="T64" fmla="*/ 1 w 25"/>
                <a:gd name="T65" fmla="*/ 0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5" h="27">
                  <a:moveTo>
                    <a:pt x="25" y="13"/>
                  </a:moveTo>
                  <a:lnTo>
                    <a:pt x="25" y="11"/>
                  </a:lnTo>
                  <a:lnTo>
                    <a:pt x="25" y="7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2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4" y="23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9" y="27"/>
                  </a:lnTo>
                  <a:lnTo>
                    <a:pt x="13" y="27"/>
                  </a:lnTo>
                  <a:lnTo>
                    <a:pt x="15" y="27"/>
                  </a:lnTo>
                  <a:lnTo>
                    <a:pt x="17" y="25"/>
                  </a:lnTo>
                  <a:lnTo>
                    <a:pt x="21" y="25"/>
                  </a:lnTo>
                  <a:lnTo>
                    <a:pt x="23" y="23"/>
                  </a:lnTo>
                  <a:lnTo>
                    <a:pt x="23" y="21"/>
                  </a:lnTo>
                  <a:lnTo>
                    <a:pt x="25" y="19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3" y="7"/>
                  </a:lnTo>
                  <a:lnTo>
                    <a:pt x="21" y="5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4"/>
                  </a:lnTo>
                  <a:lnTo>
                    <a:pt x="7" y="4"/>
                  </a:lnTo>
                  <a:lnTo>
                    <a:pt x="6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6" y="21"/>
                  </a:lnTo>
                  <a:lnTo>
                    <a:pt x="7" y="23"/>
                  </a:lnTo>
                  <a:lnTo>
                    <a:pt x="9" y="23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3"/>
                  </a:lnTo>
                  <a:lnTo>
                    <a:pt x="19" y="23"/>
                  </a:lnTo>
                  <a:lnTo>
                    <a:pt x="21" y="21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5" y="13"/>
                  </a:lnTo>
                  <a:close/>
                </a:path>
              </a:pathLst>
            </a:custGeom>
            <a:solidFill>
              <a:srgbClr val="DF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2" name="Freeform 159"/>
            <p:cNvSpPr>
              <a:spLocks/>
            </p:cNvSpPr>
            <p:nvPr/>
          </p:nvSpPr>
          <p:spPr bwMode="auto">
            <a:xfrm>
              <a:off x="4900" y="3158"/>
              <a:ext cx="12" cy="11"/>
            </a:xfrm>
            <a:custGeom>
              <a:avLst/>
              <a:gdLst>
                <a:gd name="T0" fmla="*/ 1 w 23"/>
                <a:gd name="T1" fmla="*/ 0 h 23"/>
                <a:gd name="T2" fmla="*/ 1 w 23"/>
                <a:gd name="T3" fmla="*/ 0 h 23"/>
                <a:gd name="T4" fmla="*/ 1 w 23"/>
                <a:gd name="T5" fmla="*/ 0 h 23"/>
                <a:gd name="T6" fmla="*/ 1 w 23"/>
                <a:gd name="T7" fmla="*/ 0 h 23"/>
                <a:gd name="T8" fmla="*/ 1 w 23"/>
                <a:gd name="T9" fmla="*/ 0 h 23"/>
                <a:gd name="T10" fmla="*/ 1 w 23"/>
                <a:gd name="T11" fmla="*/ 0 h 23"/>
                <a:gd name="T12" fmla="*/ 1 w 23"/>
                <a:gd name="T13" fmla="*/ 0 h 23"/>
                <a:gd name="T14" fmla="*/ 0 w 23"/>
                <a:gd name="T15" fmla="*/ 0 h 23"/>
                <a:gd name="T16" fmla="*/ 0 w 23"/>
                <a:gd name="T17" fmla="*/ 0 h 23"/>
                <a:gd name="T18" fmla="*/ 1 w 23"/>
                <a:gd name="T19" fmla="*/ 0 h 23"/>
                <a:gd name="T20" fmla="*/ 1 w 23"/>
                <a:gd name="T21" fmla="*/ 0 h 23"/>
                <a:gd name="T22" fmla="*/ 1 w 23"/>
                <a:gd name="T23" fmla="*/ 0 h 23"/>
                <a:gd name="T24" fmla="*/ 1 w 23"/>
                <a:gd name="T25" fmla="*/ 0 h 23"/>
                <a:gd name="T26" fmla="*/ 1 w 23"/>
                <a:gd name="T27" fmla="*/ 0 h 23"/>
                <a:gd name="T28" fmla="*/ 1 w 23"/>
                <a:gd name="T29" fmla="*/ 0 h 23"/>
                <a:gd name="T30" fmla="*/ 1 w 23"/>
                <a:gd name="T31" fmla="*/ 0 h 23"/>
                <a:gd name="T32" fmla="*/ 1 w 23"/>
                <a:gd name="T33" fmla="*/ 0 h 23"/>
                <a:gd name="T34" fmla="*/ 1 w 23"/>
                <a:gd name="T35" fmla="*/ 0 h 23"/>
                <a:gd name="T36" fmla="*/ 1 w 23"/>
                <a:gd name="T37" fmla="*/ 0 h 23"/>
                <a:gd name="T38" fmla="*/ 1 w 23"/>
                <a:gd name="T39" fmla="*/ 0 h 23"/>
                <a:gd name="T40" fmla="*/ 1 w 23"/>
                <a:gd name="T41" fmla="*/ 0 h 23"/>
                <a:gd name="T42" fmla="*/ 1 w 23"/>
                <a:gd name="T43" fmla="*/ 0 h 23"/>
                <a:gd name="T44" fmla="*/ 1 w 23"/>
                <a:gd name="T45" fmla="*/ 0 h 23"/>
                <a:gd name="T46" fmla="*/ 1 w 23"/>
                <a:gd name="T47" fmla="*/ 0 h 23"/>
                <a:gd name="T48" fmla="*/ 1 w 23"/>
                <a:gd name="T49" fmla="*/ 0 h 23"/>
                <a:gd name="T50" fmla="*/ 1 w 23"/>
                <a:gd name="T51" fmla="*/ 0 h 23"/>
                <a:gd name="T52" fmla="*/ 1 w 23"/>
                <a:gd name="T53" fmla="*/ 0 h 23"/>
                <a:gd name="T54" fmla="*/ 1 w 23"/>
                <a:gd name="T55" fmla="*/ 0 h 23"/>
                <a:gd name="T56" fmla="*/ 1 w 23"/>
                <a:gd name="T57" fmla="*/ 0 h 23"/>
                <a:gd name="T58" fmla="*/ 1 w 23"/>
                <a:gd name="T59" fmla="*/ 0 h 23"/>
                <a:gd name="T60" fmla="*/ 1 w 23"/>
                <a:gd name="T61" fmla="*/ 0 h 23"/>
                <a:gd name="T62" fmla="*/ 1 w 23"/>
                <a:gd name="T63" fmla="*/ 0 h 23"/>
                <a:gd name="T64" fmla="*/ 1 w 23"/>
                <a:gd name="T65" fmla="*/ 0 h 2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1" y="9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5" y="21"/>
                  </a:lnTo>
                  <a:lnTo>
                    <a:pt x="7" y="21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5" y="21"/>
                  </a:lnTo>
                  <a:lnTo>
                    <a:pt x="17" y="21"/>
                  </a:lnTo>
                  <a:lnTo>
                    <a:pt x="19" y="19"/>
                  </a:lnTo>
                  <a:lnTo>
                    <a:pt x="21" y="17"/>
                  </a:lnTo>
                  <a:lnTo>
                    <a:pt x="21" y="15"/>
                  </a:lnTo>
                  <a:lnTo>
                    <a:pt x="21" y="13"/>
                  </a:lnTo>
                  <a:lnTo>
                    <a:pt x="23" y="11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7" y="3"/>
                  </a:lnTo>
                  <a:lnTo>
                    <a:pt x="5" y="3"/>
                  </a:lnTo>
                  <a:lnTo>
                    <a:pt x="4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11" y="21"/>
                  </a:lnTo>
                  <a:lnTo>
                    <a:pt x="13" y="21"/>
                  </a:lnTo>
                  <a:lnTo>
                    <a:pt x="15" y="19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21" y="11"/>
                  </a:lnTo>
                  <a:lnTo>
                    <a:pt x="23" y="11"/>
                  </a:lnTo>
                  <a:close/>
                </a:path>
              </a:pathLst>
            </a:custGeom>
            <a:solidFill>
              <a:srgbClr val="E4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3" name="Freeform 160"/>
            <p:cNvSpPr>
              <a:spLocks/>
            </p:cNvSpPr>
            <p:nvPr/>
          </p:nvSpPr>
          <p:spPr bwMode="auto">
            <a:xfrm>
              <a:off x="4901" y="3159"/>
              <a:ext cx="10" cy="10"/>
            </a:xfrm>
            <a:custGeom>
              <a:avLst/>
              <a:gdLst>
                <a:gd name="T0" fmla="*/ 1 w 19"/>
                <a:gd name="T1" fmla="*/ 1 h 19"/>
                <a:gd name="T2" fmla="*/ 1 w 19"/>
                <a:gd name="T3" fmla="*/ 1 h 19"/>
                <a:gd name="T4" fmla="*/ 1 w 19"/>
                <a:gd name="T5" fmla="*/ 1 h 19"/>
                <a:gd name="T6" fmla="*/ 1 w 19"/>
                <a:gd name="T7" fmla="*/ 0 h 19"/>
                <a:gd name="T8" fmla="*/ 1 w 19"/>
                <a:gd name="T9" fmla="*/ 0 h 19"/>
                <a:gd name="T10" fmla="*/ 1 w 19"/>
                <a:gd name="T11" fmla="*/ 1 h 19"/>
                <a:gd name="T12" fmla="*/ 1 w 19"/>
                <a:gd name="T13" fmla="*/ 1 h 19"/>
                <a:gd name="T14" fmla="*/ 0 w 19"/>
                <a:gd name="T15" fmla="*/ 1 h 19"/>
                <a:gd name="T16" fmla="*/ 0 w 19"/>
                <a:gd name="T17" fmla="*/ 1 h 19"/>
                <a:gd name="T18" fmla="*/ 1 w 19"/>
                <a:gd name="T19" fmla="*/ 1 h 19"/>
                <a:gd name="T20" fmla="*/ 1 w 19"/>
                <a:gd name="T21" fmla="*/ 1 h 19"/>
                <a:gd name="T22" fmla="*/ 1 w 19"/>
                <a:gd name="T23" fmla="*/ 1 h 19"/>
                <a:gd name="T24" fmla="*/ 1 w 19"/>
                <a:gd name="T25" fmla="*/ 1 h 19"/>
                <a:gd name="T26" fmla="*/ 1 w 19"/>
                <a:gd name="T27" fmla="*/ 1 h 19"/>
                <a:gd name="T28" fmla="*/ 1 w 19"/>
                <a:gd name="T29" fmla="*/ 1 h 19"/>
                <a:gd name="T30" fmla="*/ 1 w 19"/>
                <a:gd name="T31" fmla="*/ 1 h 19"/>
                <a:gd name="T32" fmla="*/ 1 w 19"/>
                <a:gd name="T33" fmla="*/ 1 h 19"/>
                <a:gd name="T34" fmla="*/ 1 w 19"/>
                <a:gd name="T35" fmla="*/ 1 h 19"/>
                <a:gd name="T36" fmla="*/ 1 w 19"/>
                <a:gd name="T37" fmla="*/ 1 h 19"/>
                <a:gd name="T38" fmla="*/ 1 w 19"/>
                <a:gd name="T39" fmla="*/ 1 h 19"/>
                <a:gd name="T40" fmla="*/ 1 w 19"/>
                <a:gd name="T41" fmla="*/ 1 h 19"/>
                <a:gd name="T42" fmla="*/ 1 w 19"/>
                <a:gd name="T43" fmla="*/ 1 h 19"/>
                <a:gd name="T44" fmla="*/ 1 w 19"/>
                <a:gd name="T45" fmla="*/ 1 h 19"/>
                <a:gd name="T46" fmla="*/ 1 w 19"/>
                <a:gd name="T47" fmla="*/ 1 h 19"/>
                <a:gd name="T48" fmla="*/ 1 w 19"/>
                <a:gd name="T49" fmla="*/ 1 h 19"/>
                <a:gd name="T50" fmla="*/ 1 w 19"/>
                <a:gd name="T51" fmla="*/ 1 h 19"/>
                <a:gd name="T52" fmla="*/ 1 w 19"/>
                <a:gd name="T53" fmla="*/ 1 h 19"/>
                <a:gd name="T54" fmla="*/ 1 w 19"/>
                <a:gd name="T55" fmla="*/ 1 h 19"/>
                <a:gd name="T56" fmla="*/ 1 w 19"/>
                <a:gd name="T57" fmla="*/ 1 h 19"/>
                <a:gd name="T58" fmla="*/ 1 w 19"/>
                <a:gd name="T59" fmla="*/ 1 h 19"/>
                <a:gd name="T60" fmla="*/ 1 w 19"/>
                <a:gd name="T61" fmla="*/ 1 h 19"/>
                <a:gd name="T62" fmla="*/ 1 w 19"/>
                <a:gd name="T63" fmla="*/ 1 h 19"/>
                <a:gd name="T64" fmla="*/ 1 w 19"/>
                <a:gd name="T65" fmla="*/ 1 h 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" h="19">
                  <a:moveTo>
                    <a:pt x="19" y="9"/>
                  </a:moveTo>
                  <a:lnTo>
                    <a:pt x="17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5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3" y="17"/>
                  </a:lnTo>
                  <a:lnTo>
                    <a:pt x="15" y="15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7" y="11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5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5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7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11" y="15"/>
                  </a:lnTo>
                  <a:lnTo>
                    <a:pt x="13" y="15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17" y="9"/>
                  </a:lnTo>
                  <a:lnTo>
                    <a:pt x="19" y="9"/>
                  </a:lnTo>
                  <a:close/>
                </a:path>
              </a:pathLst>
            </a:custGeom>
            <a:solidFill>
              <a:srgbClr val="EAF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4" name="Freeform 161"/>
            <p:cNvSpPr>
              <a:spLocks/>
            </p:cNvSpPr>
            <p:nvPr/>
          </p:nvSpPr>
          <p:spPr bwMode="auto">
            <a:xfrm>
              <a:off x="4902" y="3160"/>
              <a:ext cx="8" cy="8"/>
            </a:xfrm>
            <a:custGeom>
              <a:avLst/>
              <a:gdLst>
                <a:gd name="T0" fmla="*/ 1 w 15"/>
                <a:gd name="T1" fmla="*/ 1 h 16"/>
                <a:gd name="T2" fmla="*/ 1 w 15"/>
                <a:gd name="T3" fmla="*/ 1 h 16"/>
                <a:gd name="T4" fmla="*/ 1 w 15"/>
                <a:gd name="T5" fmla="*/ 1 h 16"/>
                <a:gd name="T6" fmla="*/ 1 w 15"/>
                <a:gd name="T7" fmla="*/ 0 h 16"/>
                <a:gd name="T8" fmla="*/ 1 w 15"/>
                <a:gd name="T9" fmla="*/ 0 h 16"/>
                <a:gd name="T10" fmla="*/ 1 w 15"/>
                <a:gd name="T11" fmla="*/ 1 h 16"/>
                <a:gd name="T12" fmla="*/ 1 w 15"/>
                <a:gd name="T13" fmla="*/ 1 h 16"/>
                <a:gd name="T14" fmla="*/ 0 w 15"/>
                <a:gd name="T15" fmla="*/ 1 h 16"/>
                <a:gd name="T16" fmla="*/ 0 w 15"/>
                <a:gd name="T17" fmla="*/ 1 h 16"/>
                <a:gd name="T18" fmla="*/ 1 w 15"/>
                <a:gd name="T19" fmla="*/ 1 h 16"/>
                <a:gd name="T20" fmla="*/ 1 w 15"/>
                <a:gd name="T21" fmla="*/ 1 h 16"/>
                <a:gd name="T22" fmla="*/ 1 w 15"/>
                <a:gd name="T23" fmla="*/ 1 h 16"/>
                <a:gd name="T24" fmla="*/ 1 w 15"/>
                <a:gd name="T25" fmla="*/ 1 h 16"/>
                <a:gd name="T26" fmla="*/ 1 w 15"/>
                <a:gd name="T27" fmla="*/ 1 h 16"/>
                <a:gd name="T28" fmla="*/ 1 w 15"/>
                <a:gd name="T29" fmla="*/ 1 h 16"/>
                <a:gd name="T30" fmla="*/ 1 w 15"/>
                <a:gd name="T31" fmla="*/ 1 h 16"/>
                <a:gd name="T32" fmla="*/ 1 w 15"/>
                <a:gd name="T33" fmla="*/ 1 h 16"/>
                <a:gd name="T34" fmla="*/ 1 w 15"/>
                <a:gd name="T35" fmla="*/ 1 h 16"/>
                <a:gd name="T36" fmla="*/ 1 w 15"/>
                <a:gd name="T37" fmla="*/ 1 h 16"/>
                <a:gd name="T38" fmla="*/ 1 w 15"/>
                <a:gd name="T39" fmla="*/ 1 h 16"/>
                <a:gd name="T40" fmla="*/ 1 w 15"/>
                <a:gd name="T41" fmla="*/ 1 h 16"/>
                <a:gd name="T42" fmla="*/ 1 w 15"/>
                <a:gd name="T43" fmla="*/ 1 h 16"/>
                <a:gd name="T44" fmla="*/ 1 w 15"/>
                <a:gd name="T45" fmla="*/ 1 h 16"/>
                <a:gd name="T46" fmla="*/ 1 w 15"/>
                <a:gd name="T47" fmla="*/ 1 h 16"/>
                <a:gd name="T48" fmla="*/ 1 w 15"/>
                <a:gd name="T49" fmla="*/ 1 h 16"/>
                <a:gd name="T50" fmla="*/ 1 w 15"/>
                <a:gd name="T51" fmla="*/ 1 h 16"/>
                <a:gd name="T52" fmla="*/ 1 w 15"/>
                <a:gd name="T53" fmla="*/ 1 h 16"/>
                <a:gd name="T54" fmla="*/ 1 w 15"/>
                <a:gd name="T55" fmla="*/ 1 h 16"/>
                <a:gd name="T56" fmla="*/ 1 w 15"/>
                <a:gd name="T57" fmla="*/ 1 h 16"/>
                <a:gd name="T58" fmla="*/ 1 w 15"/>
                <a:gd name="T59" fmla="*/ 1 h 16"/>
                <a:gd name="T60" fmla="*/ 1 w 15"/>
                <a:gd name="T61" fmla="*/ 1 h 16"/>
                <a:gd name="T62" fmla="*/ 1 w 15"/>
                <a:gd name="T63" fmla="*/ 1 h 16"/>
                <a:gd name="T64" fmla="*/ 1 w 15"/>
                <a:gd name="T65" fmla="*/ 1 h 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lnTo>
                    <a:pt x="15" y="6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3" y="14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EFF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5" name="Freeform 162"/>
            <p:cNvSpPr>
              <a:spLocks/>
            </p:cNvSpPr>
            <p:nvPr/>
          </p:nvSpPr>
          <p:spPr bwMode="auto">
            <a:xfrm>
              <a:off x="4903" y="3161"/>
              <a:ext cx="6" cy="6"/>
            </a:xfrm>
            <a:custGeom>
              <a:avLst/>
              <a:gdLst>
                <a:gd name="T0" fmla="*/ 1 w 12"/>
                <a:gd name="T1" fmla="*/ 1 h 12"/>
                <a:gd name="T2" fmla="*/ 1 w 12"/>
                <a:gd name="T3" fmla="*/ 1 h 12"/>
                <a:gd name="T4" fmla="*/ 1 w 12"/>
                <a:gd name="T5" fmla="*/ 1 h 12"/>
                <a:gd name="T6" fmla="*/ 1 w 12"/>
                <a:gd name="T7" fmla="*/ 0 h 12"/>
                <a:gd name="T8" fmla="*/ 1 w 12"/>
                <a:gd name="T9" fmla="*/ 0 h 12"/>
                <a:gd name="T10" fmla="*/ 1 w 12"/>
                <a:gd name="T11" fmla="*/ 1 h 12"/>
                <a:gd name="T12" fmla="*/ 0 w 12"/>
                <a:gd name="T13" fmla="*/ 1 h 12"/>
                <a:gd name="T14" fmla="*/ 0 w 12"/>
                <a:gd name="T15" fmla="*/ 1 h 12"/>
                <a:gd name="T16" fmla="*/ 0 w 12"/>
                <a:gd name="T17" fmla="*/ 1 h 12"/>
                <a:gd name="T18" fmla="*/ 0 w 12"/>
                <a:gd name="T19" fmla="*/ 1 h 12"/>
                <a:gd name="T20" fmla="*/ 1 w 12"/>
                <a:gd name="T21" fmla="*/ 1 h 12"/>
                <a:gd name="T22" fmla="*/ 1 w 12"/>
                <a:gd name="T23" fmla="*/ 1 h 12"/>
                <a:gd name="T24" fmla="*/ 1 w 12"/>
                <a:gd name="T25" fmla="*/ 1 h 12"/>
                <a:gd name="T26" fmla="*/ 1 w 12"/>
                <a:gd name="T27" fmla="*/ 1 h 12"/>
                <a:gd name="T28" fmla="*/ 1 w 12"/>
                <a:gd name="T29" fmla="*/ 1 h 12"/>
                <a:gd name="T30" fmla="*/ 1 w 12"/>
                <a:gd name="T31" fmla="*/ 1 h 12"/>
                <a:gd name="T32" fmla="*/ 1 w 12"/>
                <a:gd name="T33" fmla="*/ 1 h 12"/>
                <a:gd name="T34" fmla="*/ 1 w 12"/>
                <a:gd name="T35" fmla="*/ 1 h 12"/>
                <a:gd name="T36" fmla="*/ 1 w 12"/>
                <a:gd name="T37" fmla="*/ 1 h 12"/>
                <a:gd name="T38" fmla="*/ 1 w 12"/>
                <a:gd name="T39" fmla="*/ 1 h 12"/>
                <a:gd name="T40" fmla="*/ 1 w 12"/>
                <a:gd name="T41" fmla="*/ 1 h 12"/>
                <a:gd name="T42" fmla="*/ 1 w 12"/>
                <a:gd name="T43" fmla="*/ 1 h 12"/>
                <a:gd name="T44" fmla="*/ 1 w 12"/>
                <a:gd name="T45" fmla="*/ 1 h 12"/>
                <a:gd name="T46" fmla="*/ 1 w 12"/>
                <a:gd name="T47" fmla="*/ 1 h 12"/>
                <a:gd name="T48" fmla="*/ 1 w 12"/>
                <a:gd name="T49" fmla="*/ 1 h 12"/>
                <a:gd name="T50" fmla="*/ 1 w 12"/>
                <a:gd name="T51" fmla="*/ 1 h 12"/>
                <a:gd name="T52" fmla="*/ 1 w 12"/>
                <a:gd name="T53" fmla="*/ 1 h 12"/>
                <a:gd name="T54" fmla="*/ 1 w 12"/>
                <a:gd name="T55" fmla="*/ 1 h 12"/>
                <a:gd name="T56" fmla="*/ 1 w 12"/>
                <a:gd name="T57" fmla="*/ 1 h 12"/>
                <a:gd name="T58" fmla="*/ 1 w 12"/>
                <a:gd name="T59" fmla="*/ 1 h 12"/>
                <a:gd name="T60" fmla="*/ 1 w 12"/>
                <a:gd name="T61" fmla="*/ 1 h 12"/>
                <a:gd name="T62" fmla="*/ 1 w 12"/>
                <a:gd name="T63" fmla="*/ 1 h 12"/>
                <a:gd name="T64" fmla="*/ 1 w 12"/>
                <a:gd name="T65" fmla="*/ 1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lnTo>
                    <a:pt x="12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4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6" name="Freeform 163"/>
            <p:cNvSpPr>
              <a:spLocks/>
            </p:cNvSpPr>
            <p:nvPr/>
          </p:nvSpPr>
          <p:spPr bwMode="auto">
            <a:xfrm>
              <a:off x="4904" y="3162"/>
              <a:ext cx="4" cy="4"/>
            </a:xfrm>
            <a:custGeom>
              <a:avLst/>
              <a:gdLst>
                <a:gd name="T0" fmla="*/ 1 w 8"/>
                <a:gd name="T1" fmla="*/ 1 h 8"/>
                <a:gd name="T2" fmla="*/ 1 w 8"/>
                <a:gd name="T3" fmla="*/ 1 h 8"/>
                <a:gd name="T4" fmla="*/ 1 w 8"/>
                <a:gd name="T5" fmla="*/ 1 h 8"/>
                <a:gd name="T6" fmla="*/ 1 w 8"/>
                <a:gd name="T7" fmla="*/ 1 h 8"/>
                <a:gd name="T8" fmla="*/ 1 w 8"/>
                <a:gd name="T9" fmla="*/ 1 h 8"/>
                <a:gd name="T10" fmla="*/ 1 w 8"/>
                <a:gd name="T11" fmla="*/ 0 h 8"/>
                <a:gd name="T12" fmla="*/ 1 w 8"/>
                <a:gd name="T13" fmla="*/ 0 h 8"/>
                <a:gd name="T14" fmla="*/ 1 w 8"/>
                <a:gd name="T15" fmla="*/ 0 h 8"/>
                <a:gd name="T16" fmla="*/ 1 w 8"/>
                <a:gd name="T17" fmla="*/ 0 h 8"/>
                <a:gd name="T18" fmla="*/ 1 w 8"/>
                <a:gd name="T19" fmla="*/ 0 h 8"/>
                <a:gd name="T20" fmla="*/ 1 w 8"/>
                <a:gd name="T21" fmla="*/ 0 h 8"/>
                <a:gd name="T22" fmla="*/ 1 w 8"/>
                <a:gd name="T23" fmla="*/ 0 h 8"/>
                <a:gd name="T24" fmla="*/ 0 w 8"/>
                <a:gd name="T25" fmla="*/ 1 h 8"/>
                <a:gd name="T26" fmla="*/ 0 w 8"/>
                <a:gd name="T27" fmla="*/ 1 h 8"/>
                <a:gd name="T28" fmla="*/ 0 w 8"/>
                <a:gd name="T29" fmla="*/ 1 h 8"/>
                <a:gd name="T30" fmla="*/ 0 w 8"/>
                <a:gd name="T31" fmla="*/ 1 h 8"/>
                <a:gd name="T32" fmla="*/ 0 w 8"/>
                <a:gd name="T33" fmla="*/ 1 h 8"/>
                <a:gd name="T34" fmla="*/ 0 w 8"/>
                <a:gd name="T35" fmla="*/ 1 h 8"/>
                <a:gd name="T36" fmla="*/ 0 w 8"/>
                <a:gd name="T37" fmla="*/ 1 h 8"/>
                <a:gd name="T38" fmla="*/ 0 w 8"/>
                <a:gd name="T39" fmla="*/ 1 h 8"/>
                <a:gd name="T40" fmla="*/ 0 w 8"/>
                <a:gd name="T41" fmla="*/ 1 h 8"/>
                <a:gd name="T42" fmla="*/ 1 w 8"/>
                <a:gd name="T43" fmla="*/ 1 h 8"/>
                <a:gd name="T44" fmla="*/ 1 w 8"/>
                <a:gd name="T45" fmla="*/ 1 h 8"/>
                <a:gd name="T46" fmla="*/ 1 w 8"/>
                <a:gd name="T47" fmla="*/ 1 h 8"/>
                <a:gd name="T48" fmla="*/ 1 w 8"/>
                <a:gd name="T49" fmla="*/ 1 h 8"/>
                <a:gd name="T50" fmla="*/ 1 w 8"/>
                <a:gd name="T51" fmla="*/ 1 h 8"/>
                <a:gd name="T52" fmla="*/ 1 w 8"/>
                <a:gd name="T53" fmla="*/ 1 h 8"/>
                <a:gd name="T54" fmla="*/ 1 w 8"/>
                <a:gd name="T55" fmla="*/ 1 h 8"/>
                <a:gd name="T56" fmla="*/ 1 w 8"/>
                <a:gd name="T57" fmla="*/ 1 h 8"/>
                <a:gd name="T58" fmla="*/ 1 w 8"/>
                <a:gd name="T59" fmla="*/ 1 h 8"/>
                <a:gd name="T60" fmla="*/ 1 w 8"/>
                <a:gd name="T61" fmla="*/ 1 h 8"/>
                <a:gd name="T62" fmla="*/ 1 w 8"/>
                <a:gd name="T63" fmla="*/ 1 h 8"/>
                <a:gd name="T64" fmla="*/ 1 w 8"/>
                <a:gd name="T65" fmla="*/ 1 h 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lnTo>
                    <a:pt x="8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F9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7" name="Freeform 164"/>
            <p:cNvSpPr>
              <a:spLocks/>
            </p:cNvSpPr>
            <p:nvPr/>
          </p:nvSpPr>
          <p:spPr bwMode="auto">
            <a:xfrm>
              <a:off x="4905" y="3163"/>
              <a:ext cx="2" cy="2"/>
            </a:xfrm>
            <a:custGeom>
              <a:avLst/>
              <a:gdLst>
                <a:gd name="T0" fmla="*/ 1 w 4"/>
                <a:gd name="T1" fmla="*/ 1 h 4"/>
                <a:gd name="T2" fmla="*/ 1 w 4"/>
                <a:gd name="T3" fmla="*/ 1 h 4"/>
                <a:gd name="T4" fmla="*/ 1 w 4"/>
                <a:gd name="T5" fmla="*/ 1 h 4"/>
                <a:gd name="T6" fmla="*/ 1 w 4"/>
                <a:gd name="T7" fmla="*/ 0 h 4"/>
                <a:gd name="T8" fmla="*/ 1 w 4"/>
                <a:gd name="T9" fmla="*/ 0 h 4"/>
                <a:gd name="T10" fmla="*/ 1 w 4"/>
                <a:gd name="T11" fmla="*/ 0 h 4"/>
                <a:gd name="T12" fmla="*/ 1 w 4"/>
                <a:gd name="T13" fmla="*/ 0 h 4"/>
                <a:gd name="T14" fmla="*/ 1 w 4"/>
                <a:gd name="T15" fmla="*/ 0 h 4"/>
                <a:gd name="T16" fmla="*/ 1 w 4"/>
                <a:gd name="T17" fmla="*/ 0 h 4"/>
                <a:gd name="T18" fmla="*/ 1 w 4"/>
                <a:gd name="T19" fmla="*/ 0 h 4"/>
                <a:gd name="T20" fmla="*/ 0 w 4"/>
                <a:gd name="T21" fmla="*/ 0 h 4"/>
                <a:gd name="T22" fmla="*/ 0 w 4"/>
                <a:gd name="T23" fmla="*/ 0 h 4"/>
                <a:gd name="T24" fmla="*/ 0 w 4"/>
                <a:gd name="T25" fmla="*/ 0 h 4"/>
                <a:gd name="T26" fmla="*/ 0 w 4"/>
                <a:gd name="T27" fmla="*/ 0 h 4"/>
                <a:gd name="T28" fmla="*/ 0 w 4"/>
                <a:gd name="T29" fmla="*/ 1 h 4"/>
                <a:gd name="T30" fmla="*/ 0 w 4"/>
                <a:gd name="T31" fmla="*/ 1 h 4"/>
                <a:gd name="T32" fmla="*/ 0 w 4"/>
                <a:gd name="T33" fmla="*/ 1 h 4"/>
                <a:gd name="T34" fmla="*/ 0 w 4"/>
                <a:gd name="T35" fmla="*/ 1 h 4"/>
                <a:gd name="T36" fmla="*/ 0 w 4"/>
                <a:gd name="T37" fmla="*/ 1 h 4"/>
                <a:gd name="T38" fmla="*/ 0 w 4"/>
                <a:gd name="T39" fmla="*/ 1 h 4"/>
                <a:gd name="T40" fmla="*/ 0 w 4"/>
                <a:gd name="T41" fmla="*/ 1 h 4"/>
                <a:gd name="T42" fmla="*/ 0 w 4"/>
                <a:gd name="T43" fmla="*/ 1 h 4"/>
                <a:gd name="T44" fmla="*/ 0 w 4"/>
                <a:gd name="T45" fmla="*/ 1 h 4"/>
                <a:gd name="T46" fmla="*/ 1 w 4"/>
                <a:gd name="T47" fmla="*/ 1 h 4"/>
                <a:gd name="T48" fmla="*/ 1 w 4"/>
                <a:gd name="T49" fmla="*/ 1 h 4"/>
                <a:gd name="T50" fmla="*/ 1 w 4"/>
                <a:gd name="T51" fmla="*/ 1 h 4"/>
                <a:gd name="T52" fmla="*/ 1 w 4"/>
                <a:gd name="T53" fmla="*/ 1 h 4"/>
                <a:gd name="T54" fmla="*/ 1 w 4"/>
                <a:gd name="T55" fmla="*/ 1 h 4"/>
                <a:gd name="T56" fmla="*/ 1 w 4"/>
                <a:gd name="T57" fmla="*/ 1 h 4"/>
                <a:gd name="T58" fmla="*/ 1 w 4"/>
                <a:gd name="T59" fmla="*/ 1 h 4"/>
                <a:gd name="T60" fmla="*/ 1 w 4"/>
                <a:gd name="T61" fmla="*/ 1 h 4"/>
                <a:gd name="T62" fmla="*/ 1 w 4"/>
                <a:gd name="T63" fmla="*/ 1 h 4"/>
                <a:gd name="T64" fmla="*/ 1 w 4"/>
                <a:gd name="T65" fmla="*/ 1 h 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8" name="Freeform 165"/>
            <p:cNvSpPr>
              <a:spLocks/>
            </p:cNvSpPr>
            <p:nvPr/>
          </p:nvSpPr>
          <p:spPr bwMode="auto">
            <a:xfrm>
              <a:off x="4983" y="3156"/>
              <a:ext cx="17" cy="17"/>
            </a:xfrm>
            <a:custGeom>
              <a:avLst/>
              <a:gdLst>
                <a:gd name="T0" fmla="*/ 1 w 33"/>
                <a:gd name="T1" fmla="*/ 0 h 35"/>
                <a:gd name="T2" fmla="*/ 1 w 33"/>
                <a:gd name="T3" fmla="*/ 0 h 35"/>
                <a:gd name="T4" fmla="*/ 1 w 33"/>
                <a:gd name="T5" fmla="*/ 0 h 35"/>
                <a:gd name="T6" fmla="*/ 1 w 33"/>
                <a:gd name="T7" fmla="*/ 0 h 35"/>
                <a:gd name="T8" fmla="*/ 1 w 33"/>
                <a:gd name="T9" fmla="*/ 0 h 35"/>
                <a:gd name="T10" fmla="*/ 1 w 33"/>
                <a:gd name="T11" fmla="*/ 0 h 35"/>
                <a:gd name="T12" fmla="*/ 1 w 33"/>
                <a:gd name="T13" fmla="*/ 0 h 35"/>
                <a:gd name="T14" fmla="*/ 1 w 33"/>
                <a:gd name="T15" fmla="*/ 0 h 35"/>
                <a:gd name="T16" fmla="*/ 1 w 33"/>
                <a:gd name="T17" fmla="*/ 0 h 35"/>
                <a:gd name="T18" fmla="*/ 1 w 33"/>
                <a:gd name="T19" fmla="*/ 0 h 35"/>
                <a:gd name="T20" fmla="*/ 1 w 33"/>
                <a:gd name="T21" fmla="*/ 0 h 35"/>
                <a:gd name="T22" fmla="*/ 1 w 33"/>
                <a:gd name="T23" fmla="*/ 0 h 35"/>
                <a:gd name="T24" fmla="*/ 1 w 33"/>
                <a:gd name="T25" fmla="*/ 0 h 35"/>
                <a:gd name="T26" fmla="*/ 1 w 33"/>
                <a:gd name="T27" fmla="*/ 0 h 35"/>
                <a:gd name="T28" fmla="*/ 1 w 33"/>
                <a:gd name="T29" fmla="*/ 0 h 35"/>
                <a:gd name="T30" fmla="*/ 1 w 33"/>
                <a:gd name="T31" fmla="*/ 0 h 35"/>
                <a:gd name="T32" fmla="*/ 0 w 33"/>
                <a:gd name="T33" fmla="*/ 0 h 35"/>
                <a:gd name="T34" fmla="*/ 1 w 33"/>
                <a:gd name="T35" fmla="*/ 0 h 35"/>
                <a:gd name="T36" fmla="*/ 1 w 33"/>
                <a:gd name="T37" fmla="*/ 0 h 35"/>
                <a:gd name="T38" fmla="*/ 1 w 33"/>
                <a:gd name="T39" fmla="*/ 0 h 35"/>
                <a:gd name="T40" fmla="*/ 1 w 33"/>
                <a:gd name="T41" fmla="*/ 0 h 35"/>
                <a:gd name="T42" fmla="*/ 1 w 33"/>
                <a:gd name="T43" fmla="*/ 0 h 35"/>
                <a:gd name="T44" fmla="*/ 1 w 33"/>
                <a:gd name="T45" fmla="*/ 0 h 35"/>
                <a:gd name="T46" fmla="*/ 1 w 33"/>
                <a:gd name="T47" fmla="*/ 0 h 35"/>
                <a:gd name="T48" fmla="*/ 1 w 33"/>
                <a:gd name="T49" fmla="*/ 0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" h="35">
                  <a:moveTo>
                    <a:pt x="33" y="4"/>
                  </a:moveTo>
                  <a:lnTo>
                    <a:pt x="32" y="7"/>
                  </a:lnTo>
                  <a:lnTo>
                    <a:pt x="30" y="13"/>
                  </a:lnTo>
                  <a:lnTo>
                    <a:pt x="28" y="17"/>
                  </a:lnTo>
                  <a:lnTo>
                    <a:pt x="28" y="23"/>
                  </a:lnTo>
                  <a:lnTo>
                    <a:pt x="26" y="27"/>
                  </a:lnTo>
                  <a:lnTo>
                    <a:pt x="22" y="31"/>
                  </a:lnTo>
                  <a:lnTo>
                    <a:pt x="18" y="33"/>
                  </a:lnTo>
                  <a:lnTo>
                    <a:pt x="14" y="35"/>
                  </a:lnTo>
                  <a:lnTo>
                    <a:pt x="12" y="35"/>
                  </a:lnTo>
                  <a:lnTo>
                    <a:pt x="10" y="35"/>
                  </a:lnTo>
                  <a:lnTo>
                    <a:pt x="8" y="35"/>
                  </a:lnTo>
                  <a:lnTo>
                    <a:pt x="6" y="33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4" y="25"/>
                  </a:lnTo>
                  <a:lnTo>
                    <a:pt x="6" y="19"/>
                  </a:lnTo>
                  <a:lnTo>
                    <a:pt x="8" y="11"/>
                  </a:lnTo>
                  <a:lnTo>
                    <a:pt x="12" y="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99" name="Freeform 166"/>
            <p:cNvSpPr>
              <a:spLocks/>
            </p:cNvSpPr>
            <p:nvPr/>
          </p:nvSpPr>
          <p:spPr bwMode="auto">
            <a:xfrm>
              <a:off x="4903" y="3160"/>
              <a:ext cx="17" cy="12"/>
            </a:xfrm>
            <a:custGeom>
              <a:avLst/>
              <a:gdLst>
                <a:gd name="T0" fmla="*/ 1 w 34"/>
                <a:gd name="T1" fmla="*/ 0 h 26"/>
                <a:gd name="T2" fmla="*/ 1 w 34"/>
                <a:gd name="T3" fmla="*/ 0 h 26"/>
                <a:gd name="T4" fmla="*/ 1 w 34"/>
                <a:gd name="T5" fmla="*/ 0 h 26"/>
                <a:gd name="T6" fmla="*/ 1 w 34"/>
                <a:gd name="T7" fmla="*/ 0 h 26"/>
                <a:gd name="T8" fmla="*/ 1 w 34"/>
                <a:gd name="T9" fmla="*/ 0 h 26"/>
                <a:gd name="T10" fmla="*/ 1 w 34"/>
                <a:gd name="T11" fmla="*/ 0 h 26"/>
                <a:gd name="T12" fmla="*/ 1 w 34"/>
                <a:gd name="T13" fmla="*/ 0 h 26"/>
                <a:gd name="T14" fmla="*/ 1 w 34"/>
                <a:gd name="T15" fmla="*/ 0 h 26"/>
                <a:gd name="T16" fmla="*/ 0 w 34"/>
                <a:gd name="T17" fmla="*/ 0 h 26"/>
                <a:gd name="T18" fmla="*/ 1 w 34"/>
                <a:gd name="T19" fmla="*/ 0 h 26"/>
                <a:gd name="T20" fmla="*/ 1 w 34"/>
                <a:gd name="T21" fmla="*/ 0 h 26"/>
                <a:gd name="T22" fmla="*/ 1 w 34"/>
                <a:gd name="T23" fmla="*/ 0 h 26"/>
                <a:gd name="T24" fmla="*/ 1 w 34"/>
                <a:gd name="T25" fmla="*/ 0 h 26"/>
                <a:gd name="T26" fmla="*/ 1 w 34"/>
                <a:gd name="T27" fmla="*/ 0 h 26"/>
                <a:gd name="T28" fmla="*/ 1 w 34"/>
                <a:gd name="T29" fmla="*/ 0 h 26"/>
                <a:gd name="T30" fmla="*/ 1 w 34"/>
                <a:gd name="T31" fmla="*/ 0 h 26"/>
                <a:gd name="T32" fmla="*/ 1 w 34"/>
                <a:gd name="T33" fmla="*/ 0 h 26"/>
                <a:gd name="T34" fmla="*/ 1 w 34"/>
                <a:gd name="T35" fmla="*/ 0 h 26"/>
                <a:gd name="T36" fmla="*/ 1 w 34"/>
                <a:gd name="T37" fmla="*/ 0 h 26"/>
                <a:gd name="T38" fmla="*/ 1 w 34"/>
                <a:gd name="T39" fmla="*/ 0 h 26"/>
                <a:gd name="T40" fmla="*/ 1 w 34"/>
                <a:gd name="T41" fmla="*/ 0 h 26"/>
                <a:gd name="T42" fmla="*/ 1 w 34"/>
                <a:gd name="T43" fmla="*/ 0 h 26"/>
                <a:gd name="T44" fmla="*/ 1 w 34"/>
                <a:gd name="T45" fmla="*/ 0 h 26"/>
                <a:gd name="T46" fmla="*/ 1 w 34"/>
                <a:gd name="T47" fmla="*/ 0 h 26"/>
                <a:gd name="T48" fmla="*/ 1 w 34"/>
                <a:gd name="T49" fmla="*/ 0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4" h="26">
                  <a:moveTo>
                    <a:pt x="34" y="10"/>
                  </a:moveTo>
                  <a:lnTo>
                    <a:pt x="28" y="10"/>
                  </a:lnTo>
                  <a:lnTo>
                    <a:pt x="24" y="14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8" y="26"/>
                  </a:lnTo>
                  <a:lnTo>
                    <a:pt x="4" y="24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4"/>
                  </a:lnTo>
                  <a:lnTo>
                    <a:pt x="34" y="6"/>
                  </a:lnTo>
                  <a:lnTo>
                    <a:pt x="3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0" name="Freeform 167"/>
            <p:cNvSpPr>
              <a:spLocks/>
            </p:cNvSpPr>
            <p:nvPr/>
          </p:nvSpPr>
          <p:spPr bwMode="auto">
            <a:xfrm>
              <a:off x="4102" y="3177"/>
              <a:ext cx="85" cy="72"/>
            </a:xfrm>
            <a:custGeom>
              <a:avLst/>
              <a:gdLst>
                <a:gd name="T0" fmla="*/ 1 w 170"/>
                <a:gd name="T1" fmla="*/ 1 h 144"/>
                <a:gd name="T2" fmla="*/ 1 w 170"/>
                <a:gd name="T3" fmla="*/ 1 h 144"/>
                <a:gd name="T4" fmla="*/ 1 w 170"/>
                <a:gd name="T5" fmla="*/ 1 h 144"/>
                <a:gd name="T6" fmla="*/ 1 w 170"/>
                <a:gd name="T7" fmla="*/ 1 h 144"/>
                <a:gd name="T8" fmla="*/ 1 w 170"/>
                <a:gd name="T9" fmla="*/ 1 h 144"/>
                <a:gd name="T10" fmla="*/ 1 w 170"/>
                <a:gd name="T11" fmla="*/ 1 h 144"/>
                <a:gd name="T12" fmla="*/ 1 w 170"/>
                <a:gd name="T13" fmla="*/ 1 h 144"/>
                <a:gd name="T14" fmla="*/ 1 w 170"/>
                <a:gd name="T15" fmla="*/ 1 h 144"/>
                <a:gd name="T16" fmla="*/ 1 w 170"/>
                <a:gd name="T17" fmla="*/ 1 h 144"/>
                <a:gd name="T18" fmla="*/ 1 w 170"/>
                <a:gd name="T19" fmla="*/ 1 h 144"/>
                <a:gd name="T20" fmla="*/ 1 w 170"/>
                <a:gd name="T21" fmla="*/ 1 h 144"/>
                <a:gd name="T22" fmla="*/ 1 w 170"/>
                <a:gd name="T23" fmla="*/ 1 h 144"/>
                <a:gd name="T24" fmla="*/ 1 w 170"/>
                <a:gd name="T25" fmla="*/ 1 h 144"/>
                <a:gd name="T26" fmla="*/ 1 w 170"/>
                <a:gd name="T27" fmla="*/ 1 h 144"/>
                <a:gd name="T28" fmla="*/ 1 w 170"/>
                <a:gd name="T29" fmla="*/ 1 h 144"/>
                <a:gd name="T30" fmla="*/ 1 w 170"/>
                <a:gd name="T31" fmla="*/ 1 h 144"/>
                <a:gd name="T32" fmla="*/ 1 w 170"/>
                <a:gd name="T33" fmla="*/ 1 h 144"/>
                <a:gd name="T34" fmla="*/ 1 w 170"/>
                <a:gd name="T35" fmla="*/ 1 h 144"/>
                <a:gd name="T36" fmla="*/ 1 w 170"/>
                <a:gd name="T37" fmla="*/ 1 h 144"/>
                <a:gd name="T38" fmla="*/ 1 w 170"/>
                <a:gd name="T39" fmla="*/ 1 h 144"/>
                <a:gd name="T40" fmla="*/ 1 w 170"/>
                <a:gd name="T41" fmla="*/ 1 h 144"/>
                <a:gd name="T42" fmla="*/ 1 w 170"/>
                <a:gd name="T43" fmla="*/ 1 h 144"/>
                <a:gd name="T44" fmla="*/ 1 w 170"/>
                <a:gd name="T45" fmla="*/ 1 h 144"/>
                <a:gd name="T46" fmla="*/ 1 w 170"/>
                <a:gd name="T47" fmla="*/ 1 h 144"/>
                <a:gd name="T48" fmla="*/ 1 w 170"/>
                <a:gd name="T49" fmla="*/ 1 h 144"/>
                <a:gd name="T50" fmla="*/ 1 w 170"/>
                <a:gd name="T51" fmla="*/ 1 h 144"/>
                <a:gd name="T52" fmla="*/ 1 w 170"/>
                <a:gd name="T53" fmla="*/ 1 h 144"/>
                <a:gd name="T54" fmla="*/ 1 w 170"/>
                <a:gd name="T55" fmla="*/ 1 h 144"/>
                <a:gd name="T56" fmla="*/ 1 w 170"/>
                <a:gd name="T57" fmla="*/ 1 h 144"/>
                <a:gd name="T58" fmla="*/ 1 w 170"/>
                <a:gd name="T59" fmla="*/ 1 h 144"/>
                <a:gd name="T60" fmla="*/ 1 w 170"/>
                <a:gd name="T61" fmla="*/ 1 h 144"/>
                <a:gd name="T62" fmla="*/ 1 w 170"/>
                <a:gd name="T63" fmla="*/ 1 h 144"/>
                <a:gd name="T64" fmla="*/ 1 w 170"/>
                <a:gd name="T65" fmla="*/ 1 h 144"/>
                <a:gd name="T66" fmla="*/ 1 w 170"/>
                <a:gd name="T67" fmla="*/ 1 h 144"/>
                <a:gd name="T68" fmla="*/ 0 w 170"/>
                <a:gd name="T69" fmla="*/ 1 h 144"/>
                <a:gd name="T70" fmla="*/ 0 w 170"/>
                <a:gd name="T71" fmla="*/ 1 h 144"/>
                <a:gd name="T72" fmla="*/ 0 w 170"/>
                <a:gd name="T73" fmla="*/ 1 h 144"/>
                <a:gd name="T74" fmla="*/ 0 w 170"/>
                <a:gd name="T75" fmla="*/ 1 h 144"/>
                <a:gd name="T76" fmla="*/ 0 w 170"/>
                <a:gd name="T77" fmla="*/ 1 h 144"/>
                <a:gd name="T78" fmla="*/ 0 w 170"/>
                <a:gd name="T79" fmla="*/ 1 h 144"/>
                <a:gd name="T80" fmla="*/ 0 w 170"/>
                <a:gd name="T81" fmla="*/ 1 h 144"/>
                <a:gd name="T82" fmla="*/ 1 w 170"/>
                <a:gd name="T83" fmla="*/ 1 h 144"/>
                <a:gd name="T84" fmla="*/ 1 w 170"/>
                <a:gd name="T85" fmla="*/ 0 h 144"/>
                <a:gd name="T86" fmla="*/ 1 w 170"/>
                <a:gd name="T87" fmla="*/ 0 h 144"/>
                <a:gd name="T88" fmla="*/ 1 w 170"/>
                <a:gd name="T89" fmla="*/ 0 h 144"/>
                <a:gd name="T90" fmla="*/ 1 w 170"/>
                <a:gd name="T91" fmla="*/ 1 h 144"/>
                <a:gd name="T92" fmla="*/ 1 w 170"/>
                <a:gd name="T93" fmla="*/ 1 h 144"/>
                <a:gd name="T94" fmla="*/ 1 w 170"/>
                <a:gd name="T95" fmla="*/ 1 h 144"/>
                <a:gd name="T96" fmla="*/ 1 w 170"/>
                <a:gd name="T97" fmla="*/ 1 h 144"/>
                <a:gd name="T98" fmla="*/ 1 w 170"/>
                <a:gd name="T99" fmla="*/ 1 h 144"/>
                <a:gd name="T100" fmla="*/ 1 w 170"/>
                <a:gd name="T101" fmla="*/ 1 h 144"/>
                <a:gd name="T102" fmla="*/ 1 w 170"/>
                <a:gd name="T103" fmla="*/ 1 h 144"/>
                <a:gd name="T104" fmla="*/ 1 w 170"/>
                <a:gd name="T105" fmla="*/ 1 h 144"/>
                <a:gd name="T106" fmla="*/ 1 w 170"/>
                <a:gd name="T107" fmla="*/ 1 h 144"/>
                <a:gd name="T108" fmla="*/ 1 w 170"/>
                <a:gd name="T109" fmla="*/ 1 h 144"/>
                <a:gd name="T110" fmla="*/ 1 w 170"/>
                <a:gd name="T111" fmla="*/ 1 h 144"/>
                <a:gd name="T112" fmla="*/ 1 w 170"/>
                <a:gd name="T113" fmla="*/ 1 h 1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0" h="144">
                  <a:moveTo>
                    <a:pt x="154" y="74"/>
                  </a:moveTo>
                  <a:lnTo>
                    <a:pt x="158" y="81"/>
                  </a:lnTo>
                  <a:lnTo>
                    <a:pt x="162" y="91"/>
                  </a:lnTo>
                  <a:lnTo>
                    <a:pt x="164" y="101"/>
                  </a:lnTo>
                  <a:lnTo>
                    <a:pt x="166" y="111"/>
                  </a:lnTo>
                  <a:lnTo>
                    <a:pt x="168" y="122"/>
                  </a:lnTo>
                  <a:lnTo>
                    <a:pt x="170" y="130"/>
                  </a:lnTo>
                  <a:lnTo>
                    <a:pt x="170" y="138"/>
                  </a:lnTo>
                  <a:lnTo>
                    <a:pt x="168" y="144"/>
                  </a:lnTo>
                  <a:lnTo>
                    <a:pt x="166" y="140"/>
                  </a:lnTo>
                  <a:lnTo>
                    <a:pt x="164" y="134"/>
                  </a:lnTo>
                  <a:lnTo>
                    <a:pt x="162" y="128"/>
                  </a:lnTo>
                  <a:lnTo>
                    <a:pt x="160" y="124"/>
                  </a:lnTo>
                  <a:lnTo>
                    <a:pt x="158" y="118"/>
                  </a:lnTo>
                  <a:lnTo>
                    <a:pt x="158" y="115"/>
                  </a:lnTo>
                  <a:lnTo>
                    <a:pt x="156" y="109"/>
                  </a:lnTo>
                  <a:lnTo>
                    <a:pt x="154" y="105"/>
                  </a:lnTo>
                  <a:lnTo>
                    <a:pt x="148" y="93"/>
                  </a:lnTo>
                  <a:lnTo>
                    <a:pt x="142" y="85"/>
                  </a:lnTo>
                  <a:lnTo>
                    <a:pt x="137" y="76"/>
                  </a:lnTo>
                  <a:lnTo>
                    <a:pt x="129" y="68"/>
                  </a:lnTo>
                  <a:lnTo>
                    <a:pt x="121" y="62"/>
                  </a:lnTo>
                  <a:lnTo>
                    <a:pt x="113" y="54"/>
                  </a:lnTo>
                  <a:lnTo>
                    <a:pt x="105" y="46"/>
                  </a:lnTo>
                  <a:lnTo>
                    <a:pt x="96" y="39"/>
                  </a:lnTo>
                  <a:lnTo>
                    <a:pt x="84" y="35"/>
                  </a:lnTo>
                  <a:lnTo>
                    <a:pt x="74" y="31"/>
                  </a:lnTo>
                  <a:lnTo>
                    <a:pt x="62" y="29"/>
                  </a:lnTo>
                  <a:lnTo>
                    <a:pt x="49" y="27"/>
                  </a:lnTo>
                  <a:lnTo>
                    <a:pt x="37" y="25"/>
                  </a:lnTo>
                  <a:lnTo>
                    <a:pt x="25" y="23"/>
                  </a:lnTo>
                  <a:lnTo>
                    <a:pt x="14" y="21"/>
                  </a:lnTo>
                  <a:lnTo>
                    <a:pt x="4" y="19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8" y="2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5" y="2"/>
                  </a:lnTo>
                  <a:lnTo>
                    <a:pt x="53" y="3"/>
                  </a:lnTo>
                  <a:lnTo>
                    <a:pt x="62" y="5"/>
                  </a:lnTo>
                  <a:lnTo>
                    <a:pt x="70" y="7"/>
                  </a:lnTo>
                  <a:lnTo>
                    <a:pt x="84" y="11"/>
                  </a:lnTo>
                  <a:lnTo>
                    <a:pt x="96" y="17"/>
                  </a:lnTo>
                  <a:lnTo>
                    <a:pt x="107" y="23"/>
                  </a:lnTo>
                  <a:lnTo>
                    <a:pt x="117" y="33"/>
                  </a:lnTo>
                  <a:lnTo>
                    <a:pt x="129" y="40"/>
                  </a:lnTo>
                  <a:lnTo>
                    <a:pt x="137" y="50"/>
                  </a:lnTo>
                  <a:lnTo>
                    <a:pt x="146" y="62"/>
                  </a:lnTo>
                  <a:lnTo>
                    <a:pt x="15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1" name="Freeform 168"/>
            <p:cNvSpPr>
              <a:spLocks/>
            </p:cNvSpPr>
            <p:nvPr/>
          </p:nvSpPr>
          <p:spPr bwMode="auto">
            <a:xfrm>
              <a:off x="4922" y="3190"/>
              <a:ext cx="105" cy="255"/>
            </a:xfrm>
            <a:custGeom>
              <a:avLst/>
              <a:gdLst>
                <a:gd name="T0" fmla="*/ 1 w 210"/>
                <a:gd name="T1" fmla="*/ 0 h 511"/>
                <a:gd name="T2" fmla="*/ 1 w 210"/>
                <a:gd name="T3" fmla="*/ 0 h 511"/>
                <a:gd name="T4" fmla="*/ 1 w 210"/>
                <a:gd name="T5" fmla="*/ 0 h 511"/>
                <a:gd name="T6" fmla="*/ 1 w 210"/>
                <a:gd name="T7" fmla="*/ 0 h 511"/>
                <a:gd name="T8" fmla="*/ 1 w 210"/>
                <a:gd name="T9" fmla="*/ 0 h 511"/>
                <a:gd name="T10" fmla="*/ 1 w 210"/>
                <a:gd name="T11" fmla="*/ 0 h 511"/>
                <a:gd name="T12" fmla="*/ 1 w 210"/>
                <a:gd name="T13" fmla="*/ 0 h 511"/>
                <a:gd name="T14" fmla="*/ 1 w 210"/>
                <a:gd name="T15" fmla="*/ 0 h 511"/>
                <a:gd name="T16" fmla="*/ 1 w 210"/>
                <a:gd name="T17" fmla="*/ 0 h 511"/>
                <a:gd name="T18" fmla="*/ 1 w 210"/>
                <a:gd name="T19" fmla="*/ 0 h 511"/>
                <a:gd name="T20" fmla="*/ 1 w 210"/>
                <a:gd name="T21" fmla="*/ 0 h 511"/>
                <a:gd name="T22" fmla="*/ 1 w 210"/>
                <a:gd name="T23" fmla="*/ 1 h 511"/>
                <a:gd name="T24" fmla="*/ 1 w 210"/>
                <a:gd name="T25" fmla="*/ 1 h 511"/>
                <a:gd name="T26" fmla="*/ 1 w 210"/>
                <a:gd name="T27" fmla="*/ 1 h 511"/>
                <a:gd name="T28" fmla="*/ 1 w 210"/>
                <a:gd name="T29" fmla="*/ 1 h 511"/>
                <a:gd name="T30" fmla="*/ 1 w 210"/>
                <a:gd name="T31" fmla="*/ 1 h 511"/>
                <a:gd name="T32" fmla="*/ 1 w 210"/>
                <a:gd name="T33" fmla="*/ 1 h 511"/>
                <a:gd name="T34" fmla="*/ 1 w 210"/>
                <a:gd name="T35" fmla="*/ 1 h 511"/>
                <a:gd name="T36" fmla="*/ 1 w 210"/>
                <a:gd name="T37" fmla="*/ 1 h 511"/>
                <a:gd name="T38" fmla="*/ 1 w 210"/>
                <a:gd name="T39" fmla="*/ 1 h 511"/>
                <a:gd name="T40" fmla="*/ 1 w 210"/>
                <a:gd name="T41" fmla="*/ 1 h 511"/>
                <a:gd name="T42" fmla="*/ 1 w 210"/>
                <a:gd name="T43" fmla="*/ 1 h 511"/>
                <a:gd name="T44" fmla="*/ 1 w 210"/>
                <a:gd name="T45" fmla="*/ 1 h 511"/>
                <a:gd name="T46" fmla="*/ 1 w 210"/>
                <a:gd name="T47" fmla="*/ 1 h 511"/>
                <a:gd name="T48" fmla="*/ 1 w 210"/>
                <a:gd name="T49" fmla="*/ 1 h 511"/>
                <a:gd name="T50" fmla="*/ 1 w 210"/>
                <a:gd name="T51" fmla="*/ 1 h 511"/>
                <a:gd name="T52" fmla="*/ 1 w 210"/>
                <a:gd name="T53" fmla="*/ 1 h 511"/>
                <a:gd name="T54" fmla="*/ 1 w 210"/>
                <a:gd name="T55" fmla="*/ 1 h 511"/>
                <a:gd name="T56" fmla="*/ 1 w 210"/>
                <a:gd name="T57" fmla="*/ 1 h 511"/>
                <a:gd name="T58" fmla="*/ 1 w 210"/>
                <a:gd name="T59" fmla="*/ 1 h 511"/>
                <a:gd name="T60" fmla="*/ 1 w 210"/>
                <a:gd name="T61" fmla="*/ 1 h 511"/>
                <a:gd name="T62" fmla="*/ 1 w 210"/>
                <a:gd name="T63" fmla="*/ 1 h 511"/>
                <a:gd name="T64" fmla="*/ 0 w 210"/>
                <a:gd name="T65" fmla="*/ 1 h 511"/>
                <a:gd name="T66" fmla="*/ 1 w 210"/>
                <a:gd name="T67" fmla="*/ 1 h 511"/>
                <a:gd name="T68" fmla="*/ 1 w 210"/>
                <a:gd name="T69" fmla="*/ 1 h 511"/>
                <a:gd name="T70" fmla="*/ 1 w 210"/>
                <a:gd name="T71" fmla="*/ 1 h 511"/>
                <a:gd name="T72" fmla="*/ 1 w 210"/>
                <a:gd name="T73" fmla="*/ 1 h 511"/>
                <a:gd name="T74" fmla="*/ 1 w 210"/>
                <a:gd name="T75" fmla="*/ 1 h 511"/>
                <a:gd name="T76" fmla="*/ 1 w 210"/>
                <a:gd name="T77" fmla="*/ 1 h 511"/>
                <a:gd name="T78" fmla="*/ 1 w 210"/>
                <a:gd name="T79" fmla="*/ 1 h 511"/>
                <a:gd name="T80" fmla="*/ 1 w 210"/>
                <a:gd name="T81" fmla="*/ 1 h 511"/>
                <a:gd name="T82" fmla="*/ 1 w 210"/>
                <a:gd name="T83" fmla="*/ 1 h 511"/>
                <a:gd name="T84" fmla="*/ 1 w 210"/>
                <a:gd name="T85" fmla="*/ 1 h 511"/>
                <a:gd name="T86" fmla="*/ 1 w 210"/>
                <a:gd name="T87" fmla="*/ 0 h 511"/>
                <a:gd name="T88" fmla="*/ 1 w 210"/>
                <a:gd name="T89" fmla="*/ 0 h 511"/>
                <a:gd name="T90" fmla="*/ 0 w 210"/>
                <a:gd name="T91" fmla="*/ 0 h 511"/>
                <a:gd name="T92" fmla="*/ 1 w 210"/>
                <a:gd name="T93" fmla="*/ 0 h 511"/>
                <a:gd name="T94" fmla="*/ 1 w 210"/>
                <a:gd name="T95" fmla="*/ 0 h 511"/>
                <a:gd name="T96" fmla="*/ 1 w 210"/>
                <a:gd name="T97" fmla="*/ 0 h 511"/>
                <a:gd name="T98" fmla="*/ 1 w 210"/>
                <a:gd name="T99" fmla="*/ 0 h 511"/>
                <a:gd name="T100" fmla="*/ 1 w 210"/>
                <a:gd name="T101" fmla="*/ 0 h 511"/>
                <a:gd name="T102" fmla="*/ 1 w 210"/>
                <a:gd name="T103" fmla="*/ 0 h 511"/>
                <a:gd name="T104" fmla="*/ 1 w 210"/>
                <a:gd name="T105" fmla="*/ 0 h 511"/>
                <a:gd name="T106" fmla="*/ 1 w 210"/>
                <a:gd name="T107" fmla="*/ 0 h 511"/>
                <a:gd name="T108" fmla="*/ 1 w 210"/>
                <a:gd name="T109" fmla="*/ 0 h 511"/>
                <a:gd name="T110" fmla="*/ 1 w 210"/>
                <a:gd name="T111" fmla="*/ 0 h 511"/>
                <a:gd name="T112" fmla="*/ 1 w 210"/>
                <a:gd name="T113" fmla="*/ 0 h 511"/>
                <a:gd name="T114" fmla="*/ 1 w 210"/>
                <a:gd name="T115" fmla="*/ 0 h 511"/>
                <a:gd name="T116" fmla="*/ 1 w 210"/>
                <a:gd name="T117" fmla="*/ 0 h 511"/>
                <a:gd name="T118" fmla="*/ 1 w 210"/>
                <a:gd name="T119" fmla="*/ 0 h 511"/>
                <a:gd name="T120" fmla="*/ 1 w 210"/>
                <a:gd name="T121" fmla="*/ 0 h 511"/>
                <a:gd name="T122" fmla="*/ 1 w 210"/>
                <a:gd name="T123" fmla="*/ 0 h 51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10" h="511">
                  <a:moveTo>
                    <a:pt x="103" y="37"/>
                  </a:moveTo>
                  <a:lnTo>
                    <a:pt x="115" y="39"/>
                  </a:lnTo>
                  <a:lnTo>
                    <a:pt x="128" y="39"/>
                  </a:lnTo>
                  <a:lnTo>
                    <a:pt x="140" y="39"/>
                  </a:lnTo>
                  <a:lnTo>
                    <a:pt x="152" y="39"/>
                  </a:lnTo>
                  <a:lnTo>
                    <a:pt x="161" y="41"/>
                  </a:lnTo>
                  <a:lnTo>
                    <a:pt x="169" y="45"/>
                  </a:lnTo>
                  <a:lnTo>
                    <a:pt x="173" y="49"/>
                  </a:lnTo>
                  <a:lnTo>
                    <a:pt x="175" y="54"/>
                  </a:lnTo>
                  <a:lnTo>
                    <a:pt x="177" y="62"/>
                  </a:lnTo>
                  <a:lnTo>
                    <a:pt x="177" y="72"/>
                  </a:lnTo>
                  <a:lnTo>
                    <a:pt x="177" y="86"/>
                  </a:lnTo>
                  <a:lnTo>
                    <a:pt x="175" y="99"/>
                  </a:lnTo>
                  <a:lnTo>
                    <a:pt x="171" y="113"/>
                  </a:lnTo>
                  <a:lnTo>
                    <a:pt x="169" y="127"/>
                  </a:lnTo>
                  <a:lnTo>
                    <a:pt x="167" y="140"/>
                  </a:lnTo>
                  <a:lnTo>
                    <a:pt x="167" y="154"/>
                  </a:lnTo>
                  <a:lnTo>
                    <a:pt x="169" y="168"/>
                  </a:lnTo>
                  <a:lnTo>
                    <a:pt x="173" y="181"/>
                  </a:lnTo>
                  <a:lnTo>
                    <a:pt x="175" y="199"/>
                  </a:lnTo>
                  <a:lnTo>
                    <a:pt x="179" y="216"/>
                  </a:lnTo>
                  <a:lnTo>
                    <a:pt x="183" y="234"/>
                  </a:lnTo>
                  <a:lnTo>
                    <a:pt x="189" y="253"/>
                  </a:lnTo>
                  <a:lnTo>
                    <a:pt x="193" y="271"/>
                  </a:lnTo>
                  <a:lnTo>
                    <a:pt x="193" y="286"/>
                  </a:lnTo>
                  <a:lnTo>
                    <a:pt x="193" y="304"/>
                  </a:lnTo>
                  <a:lnTo>
                    <a:pt x="187" y="320"/>
                  </a:lnTo>
                  <a:lnTo>
                    <a:pt x="194" y="331"/>
                  </a:lnTo>
                  <a:lnTo>
                    <a:pt x="202" y="345"/>
                  </a:lnTo>
                  <a:lnTo>
                    <a:pt x="206" y="359"/>
                  </a:lnTo>
                  <a:lnTo>
                    <a:pt x="208" y="370"/>
                  </a:lnTo>
                  <a:lnTo>
                    <a:pt x="210" y="384"/>
                  </a:lnTo>
                  <a:lnTo>
                    <a:pt x="210" y="398"/>
                  </a:lnTo>
                  <a:lnTo>
                    <a:pt x="208" y="413"/>
                  </a:lnTo>
                  <a:lnTo>
                    <a:pt x="204" y="429"/>
                  </a:lnTo>
                  <a:lnTo>
                    <a:pt x="200" y="437"/>
                  </a:lnTo>
                  <a:lnTo>
                    <a:pt x="198" y="444"/>
                  </a:lnTo>
                  <a:lnTo>
                    <a:pt x="198" y="452"/>
                  </a:lnTo>
                  <a:lnTo>
                    <a:pt x="198" y="458"/>
                  </a:lnTo>
                  <a:lnTo>
                    <a:pt x="200" y="466"/>
                  </a:lnTo>
                  <a:lnTo>
                    <a:pt x="200" y="474"/>
                  </a:lnTo>
                  <a:lnTo>
                    <a:pt x="196" y="479"/>
                  </a:lnTo>
                  <a:lnTo>
                    <a:pt x="191" y="485"/>
                  </a:lnTo>
                  <a:lnTo>
                    <a:pt x="183" y="493"/>
                  </a:lnTo>
                  <a:lnTo>
                    <a:pt x="175" y="499"/>
                  </a:lnTo>
                  <a:lnTo>
                    <a:pt x="165" y="503"/>
                  </a:lnTo>
                  <a:lnTo>
                    <a:pt x="157" y="507"/>
                  </a:lnTo>
                  <a:lnTo>
                    <a:pt x="148" y="509"/>
                  </a:lnTo>
                  <a:lnTo>
                    <a:pt x="138" y="511"/>
                  </a:lnTo>
                  <a:lnTo>
                    <a:pt x="128" y="511"/>
                  </a:lnTo>
                  <a:lnTo>
                    <a:pt x="118" y="509"/>
                  </a:lnTo>
                  <a:lnTo>
                    <a:pt x="99" y="503"/>
                  </a:lnTo>
                  <a:lnTo>
                    <a:pt x="81" y="495"/>
                  </a:lnTo>
                  <a:lnTo>
                    <a:pt x="62" y="485"/>
                  </a:lnTo>
                  <a:lnTo>
                    <a:pt x="46" y="474"/>
                  </a:lnTo>
                  <a:lnTo>
                    <a:pt x="31" y="460"/>
                  </a:lnTo>
                  <a:lnTo>
                    <a:pt x="19" y="444"/>
                  </a:lnTo>
                  <a:lnTo>
                    <a:pt x="13" y="437"/>
                  </a:lnTo>
                  <a:lnTo>
                    <a:pt x="9" y="427"/>
                  </a:lnTo>
                  <a:lnTo>
                    <a:pt x="7" y="417"/>
                  </a:lnTo>
                  <a:lnTo>
                    <a:pt x="5" y="405"/>
                  </a:lnTo>
                  <a:lnTo>
                    <a:pt x="5" y="398"/>
                  </a:lnTo>
                  <a:lnTo>
                    <a:pt x="3" y="390"/>
                  </a:lnTo>
                  <a:lnTo>
                    <a:pt x="1" y="380"/>
                  </a:lnTo>
                  <a:lnTo>
                    <a:pt x="1" y="372"/>
                  </a:lnTo>
                  <a:lnTo>
                    <a:pt x="0" y="363"/>
                  </a:lnTo>
                  <a:lnTo>
                    <a:pt x="0" y="355"/>
                  </a:lnTo>
                  <a:lnTo>
                    <a:pt x="1" y="347"/>
                  </a:lnTo>
                  <a:lnTo>
                    <a:pt x="5" y="339"/>
                  </a:lnTo>
                  <a:lnTo>
                    <a:pt x="7" y="339"/>
                  </a:lnTo>
                  <a:lnTo>
                    <a:pt x="9" y="339"/>
                  </a:lnTo>
                  <a:lnTo>
                    <a:pt x="11" y="339"/>
                  </a:lnTo>
                  <a:lnTo>
                    <a:pt x="11" y="337"/>
                  </a:lnTo>
                  <a:lnTo>
                    <a:pt x="13" y="337"/>
                  </a:lnTo>
                  <a:lnTo>
                    <a:pt x="15" y="337"/>
                  </a:lnTo>
                  <a:lnTo>
                    <a:pt x="17" y="335"/>
                  </a:lnTo>
                  <a:lnTo>
                    <a:pt x="17" y="333"/>
                  </a:lnTo>
                  <a:lnTo>
                    <a:pt x="13" y="329"/>
                  </a:lnTo>
                  <a:lnTo>
                    <a:pt x="19" y="325"/>
                  </a:lnTo>
                  <a:lnTo>
                    <a:pt x="21" y="322"/>
                  </a:lnTo>
                  <a:lnTo>
                    <a:pt x="19" y="318"/>
                  </a:lnTo>
                  <a:lnTo>
                    <a:pt x="17" y="312"/>
                  </a:lnTo>
                  <a:lnTo>
                    <a:pt x="15" y="308"/>
                  </a:lnTo>
                  <a:lnTo>
                    <a:pt x="15" y="304"/>
                  </a:lnTo>
                  <a:lnTo>
                    <a:pt x="15" y="298"/>
                  </a:lnTo>
                  <a:lnTo>
                    <a:pt x="19" y="294"/>
                  </a:lnTo>
                  <a:lnTo>
                    <a:pt x="17" y="275"/>
                  </a:lnTo>
                  <a:lnTo>
                    <a:pt x="13" y="255"/>
                  </a:lnTo>
                  <a:lnTo>
                    <a:pt x="9" y="236"/>
                  </a:lnTo>
                  <a:lnTo>
                    <a:pt x="3" y="216"/>
                  </a:lnTo>
                  <a:lnTo>
                    <a:pt x="1" y="197"/>
                  </a:lnTo>
                  <a:lnTo>
                    <a:pt x="0" y="177"/>
                  </a:lnTo>
                  <a:lnTo>
                    <a:pt x="1" y="168"/>
                  </a:lnTo>
                  <a:lnTo>
                    <a:pt x="3" y="158"/>
                  </a:lnTo>
                  <a:lnTo>
                    <a:pt x="5" y="148"/>
                  </a:lnTo>
                  <a:lnTo>
                    <a:pt x="9" y="138"/>
                  </a:lnTo>
                  <a:lnTo>
                    <a:pt x="13" y="131"/>
                  </a:lnTo>
                  <a:lnTo>
                    <a:pt x="13" y="121"/>
                  </a:lnTo>
                  <a:lnTo>
                    <a:pt x="13" y="113"/>
                  </a:lnTo>
                  <a:lnTo>
                    <a:pt x="11" y="105"/>
                  </a:lnTo>
                  <a:lnTo>
                    <a:pt x="9" y="88"/>
                  </a:lnTo>
                  <a:lnTo>
                    <a:pt x="5" y="72"/>
                  </a:lnTo>
                  <a:lnTo>
                    <a:pt x="3" y="56"/>
                  </a:lnTo>
                  <a:lnTo>
                    <a:pt x="3" y="41"/>
                  </a:lnTo>
                  <a:lnTo>
                    <a:pt x="7" y="35"/>
                  </a:lnTo>
                  <a:lnTo>
                    <a:pt x="11" y="29"/>
                  </a:lnTo>
                  <a:lnTo>
                    <a:pt x="17" y="21"/>
                  </a:lnTo>
                  <a:lnTo>
                    <a:pt x="25" y="17"/>
                  </a:lnTo>
                  <a:lnTo>
                    <a:pt x="27" y="14"/>
                  </a:lnTo>
                  <a:lnTo>
                    <a:pt x="29" y="10"/>
                  </a:lnTo>
                  <a:lnTo>
                    <a:pt x="31" y="8"/>
                  </a:lnTo>
                  <a:lnTo>
                    <a:pt x="33" y="4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4" y="2"/>
                  </a:lnTo>
                  <a:lnTo>
                    <a:pt x="52" y="8"/>
                  </a:lnTo>
                  <a:lnTo>
                    <a:pt x="58" y="14"/>
                  </a:lnTo>
                  <a:lnTo>
                    <a:pt x="66" y="17"/>
                  </a:lnTo>
                  <a:lnTo>
                    <a:pt x="72" y="23"/>
                  </a:lnTo>
                  <a:lnTo>
                    <a:pt x="79" y="27"/>
                  </a:lnTo>
                  <a:lnTo>
                    <a:pt x="87" y="31"/>
                  </a:lnTo>
                  <a:lnTo>
                    <a:pt x="95" y="35"/>
                  </a:lnTo>
                  <a:lnTo>
                    <a:pt x="103" y="37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2" name="Freeform 169"/>
            <p:cNvSpPr>
              <a:spLocks/>
            </p:cNvSpPr>
            <p:nvPr/>
          </p:nvSpPr>
          <p:spPr bwMode="auto">
            <a:xfrm>
              <a:off x="3973" y="3245"/>
              <a:ext cx="634" cy="243"/>
            </a:xfrm>
            <a:custGeom>
              <a:avLst/>
              <a:gdLst>
                <a:gd name="T0" fmla="*/ 2 w 1267"/>
                <a:gd name="T1" fmla="*/ 0 h 487"/>
                <a:gd name="T2" fmla="*/ 2 w 1267"/>
                <a:gd name="T3" fmla="*/ 0 h 487"/>
                <a:gd name="T4" fmla="*/ 2 w 1267"/>
                <a:gd name="T5" fmla="*/ 0 h 487"/>
                <a:gd name="T6" fmla="*/ 2 w 1267"/>
                <a:gd name="T7" fmla="*/ 0 h 487"/>
                <a:gd name="T8" fmla="*/ 2 w 1267"/>
                <a:gd name="T9" fmla="*/ 1 h 487"/>
                <a:gd name="T10" fmla="*/ 3 w 1267"/>
                <a:gd name="T11" fmla="*/ 1 h 487"/>
                <a:gd name="T12" fmla="*/ 3 w 1267"/>
                <a:gd name="T13" fmla="*/ 1 h 487"/>
                <a:gd name="T14" fmla="*/ 3 w 1267"/>
                <a:gd name="T15" fmla="*/ 1 h 487"/>
                <a:gd name="T16" fmla="*/ 4 w 1267"/>
                <a:gd name="T17" fmla="*/ 1 h 487"/>
                <a:gd name="T18" fmla="*/ 4 w 1267"/>
                <a:gd name="T19" fmla="*/ 1 h 487"/>
                <a:gd name="T20" fmla="*/ 5 w 1267"/>
                <a:gd name="T21" fmla="*/ 1 h 487"/>
                <a:gd name="T22" fmla="*/ 5 w 1267"/>
                <a:gd name="T23" fmla="*/ 1 h 487"/>
                <a:gd name="T24" fmla="*/ 5 w 1267"/>
                <a:gd name="T25" fmla="*/ 1 h 487"/>
                <a:gd name="T26" fmla="*/ 5 w 1267"/>
                <a:gd name="T27" fmla="*/ 1 h 487"/>
                <a:gd name="T28" fmla="*/ 5 w 1267"/>
                <a:gd name="T29" fmla="*/ 1 h 487"/>
                <a:gd name="T30" fmla="*/ 5 w 1267"/>
                <a:gd name="T31" fmla="*/ 1 h 487"/>
                <a:gd name="T32" fmla="*/ 5 w 1267"/>
                <a:gd name="T33" fmla="*/ 1 h 487"/>
                <a:gd name="T34" fmla="*/ 5 w 1267"/>
                <a:gd name="T35" fmla="*/ 1 h 487"/>
                <a:gd name="T36" fmla="*/ 5 w 1267"/>
                <a:gd name="T37" fmla="*/ 1 h 487"/>
                <a:gd name="T38" fmla="*/ 4 w 1267"/>
                <a:gd name="T39" fmla="*/ 1 h 487"/>
                <a:gd name="T40" fmla="*/ 4 w 1267"/>
                <a:gd name="T41" fmla="*/ 1 h 487"/>
                <a:gd name="T42" fmla="*/ 4 w 1267"/>
                <a:gd name="T43" fmla="*/ 1 h 487"/>
                <a:gd name="T44" fmla="*/ 4 w 1267"/>
                <a:gd name="T45" fmla="*/ 1 h 487"/>
                <a:gd name="T46" fmla="*/ 4 w 1267"/>
                <a:gd name="T47" fmla="*/ 1 h 487"/>
                <a:gd name="T48" fmla="*/ 4 w 1267"/>
                <a:gd name="T49" fmla="*/ 1 h 487"/>
                <a:gd name="T50" fmla="*/ 4 w 1267"/>
                <a:gd name="T51" fmla="*/ 1 h 487"/>
                <a:gd name="T52" fmla="*/ 3 w 1267"/>
                <a:gd name="T53" fmla="*/ 1 h 487"/>
                <a:gd name="T54" fmla="*/ 2 w 1267"/>
                <a:gd name="T55" fmla="*/ 1 h 487"/>
                <a:gd name="T56" fmla="*/ 2 w 1267"/>
                <a:gd name="T57" fmla="*/ 1 h 487"/>
                <a:gd name="T58" fmla="*/ 1 w 1267"/>
                <a:gd name="T59" fmla="*/ 1 h 487"/>
                <a:gd name="T60" fmla="*/ 1 w 1267"/>
                <a:gd name="T61" fmla="*/ 1 h 487"/>
                <a:gd name="T62" fmla="*/ 1 w 1267"/>
                <a:gd name="T63" fmla="*/ 1 h 487"/>
                <a:gd name="T64" fmla="*/ 1 w 1267"/>
                <a:gd name="T65" fmla="*/ 1 h 487"/>
                <a:gd name="T66" fmla="*/ 2 w 1267"/>
                <a:gd name="T67" fmla="*/ 1 h 487"/>
                <a:gd name="T68" fmla="*/ 2 w 1267"/>
                <a:gd name="T69" fmla="*/ 1 h 487"/>
                <a:gd name="T70" fmla="*/ 1 w 1267"/>
                <a:gd name="T71" fmla="*/ 1 h 487"/>
                <a:gd name="T72" fmla="*/ 1 w 1267"/>
                <a:gd name="T73" fmla="*/ 1 h 487"/>
                <a:gd name="T74" fmla="*/ 0 w 1267"/>
                <a:gd name="T75" fmla="*/ 1 h 487"/>
                <a:gd name="T76" fmla="*/ 1 w 1267"/>
                <a:gd name="T77" fmla="*/ 0 h 487"/>
                <a:gd name="T78" fmla="*/ 1 w 1267"/>
                <a:gd name="T79" fmla="*/ 0 h 487"/>
                <a:gd name="T80" fmla="*/ 1 w 1267"/>
                <a:gd name="T81" fmla="*/ 0 h 487"/>
                <a:gd name="T82" fmla="*/ 1 w 1267"/>
                <a:gd name="T83" fmla="*/ 0 h 487"/>
                <a:gd name="T84" fmla="*/ 1 w 1267"/>
                <a:gd name="T85" fmla="*/ 0 h 487"/>
                <a:gd name="T86" fmla="*/ 1 w 1267"/>
                <a:gd name="T87" fmla="*/ 0 h 487"/>
                <a:gd name="T88" fmla="*/ 1 w 1267"/>
                <a:gd name="T89" fmla="*/ 0 h 487"/>
                <a:gd name="T90" fmla="*/ 1 w 1267"/>
                <a:gd name="T91" fmla="*/ 0 h 487"/>
                <a:gd name="T92" fmla="*/ 1 w 1267"/>
                <a:gd name="T93" fmla="*/ 0 h 487"/>
                <a:gd name="T94" fmla="*/ 1 w 1267"/>
                <a:gd name="T95" fmla="*/ 0 h 487"/>
                <a:gd name="T96" fmla="*/ 1 w 1267"/>
                <a:gd name="T97" fmla="*/ 0 h 487"/>
                <a:gd name="T98" fmla="*/ 1 w 1267"/>
                <a:gd name="T99" fmla="*/ 0 h 487"/>
                <a:gd name="T100" fmla="*/ 1 w 1267"/>
                <a:gd name="T101" fmla="*/ 0 h 487"/>
                <a:gd name="T102" fmla="*/ 2 w 1267"/>
                <a:gd name="T103" fmla="*/ 0 h 487"/>
                <a:gd name="T104" fmla="*/ 2 w 1267"/>
                <a:gd name="T105" fmla="*/ 0 h 487"/>
                <a:gd name="T106" fmla="*/ 2 w 1267"/>
                <a:gd name="T107" fmla="*/ 0 h 487"/>
                <a:gd name="T108" fmla="*/ 2 w 1267"/>
                <a:gd name="T109" fmla="*/ 0 h 487"/>
                <a:gd name="T110" fmla="*/ 1 w 1267"/>
                <a:gd name="T111" fmla="*/ 0 h 487"/>
                <a:gd name="T112" fmla="*/ 1 w 1267"/>
                <a:gd name="T113" fmla="*/ 0 h 487"/>
                <a:gd name="T114" fmla="*/ 1 w 1267"/>
                <a:gd name="T115" fmla="*/ 0 h 487"/>
                <a:gd name="T116" fmla="*/ 1 w 1267"/>
                <a:gd name="T117" fmla="*/ 0 h 487"/>
                <a:gd name="T118" fmla="*/ 1 w 1267"/>
                <a:gd name="T119" fmla="*/ 0 h 4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67" h="487">
                  <a:moveTo>
                    <a:pt x="240" y="70"/>
                  </a:moveTo>
                  <a:lnTo>
                    <a:pt x="251" y="86"/>
                  </a:lnTo>
                  <a:lnTo>
                    <a:pt x="261" y="103"/>
                  </a:lnTo>
                  <a:lnTo>
                    <a:pt x="271" y="121"/>
                  </a:lnTo>
                  <a:lnTo>
                    <a:pt x="280" y="137"/>
                  </a:lnTo>
                  <a:lnTo>
                    <a:pt x="292" y="152"/>
                  </a:lnTo>
                  <a:lnTo>
                    <a:pt x="306" y="166"/>
                  </a:lnTo>
                  <a:lnTo>
                    <a:pt x="314" y="172"/>
                  </a:lnTo>
                  <a:lnTo>
                    <a:pt x="321" y="177"/>
                  </a:lnTo>
                  <a:lnTo>
                    <a:pt x="331" y="181"/>
                  </a:lnTo>
                  <a:lnTo>
                    <a:pt x="341" y="185"/>
                  </a:lnTo>
                  <a:lnTo>
                    <a:pt x="345" y="187"/>
                  </a:lnTo>
                  <a:lnTo>
                    <a:pt x="349" y="191"/>
                  </a:lnTo>
                  <a:lnTo>
                    <a:pt x="353" y="195"/>
                  </a:lnTo>
                  <a:lnTo>
                    <a:pt x="358" y="197"/>
                  </a:lnTo>
                  <a:lnTo>
                    <a:pt x="362" y="201"/>
                  </a:lnTo>
                  <a:lnTo>
                    <a:pt x="368" y="203"/>
                  </a:lnTo>
                  <a:lnTo>
                    <a:pt x="372" y="205"/>
                  </a:lnTo>
                  <a:lnTo>
                    <a:pt x="376" y="205"/>
                  </a:lnTo>
                  <a:lnTo>
                    <a:pt x="384" y="205"/>
                  </a:lnTo>
                  <a:lnTo>
                    <a:pt x="392" y="207"/>
                  </a:lnTo>
                  <a:lnTo>
                    <a:pt x="399" y="209"/>
                  </a:lnTo>
                  <a:lnTo>
                    <a:pt x="407" y="211"/>
                  </a:lnTo>
                  <a:lnTo>
                    <a:pt x="421" y="220"/>
                  </a:lnTo>
                  <a:lnTo>
                    <a:pt x="434" y="230"/>
                  </a:lnTo>
                  <a:lnTo>
                    <a:pt x="448" y="240"/>
                  </a:lnTo>
                  <a:lnTo>
                    <a:pt x="464" y="250"/>
                  </a:lnTo>
                  <a:lnTo>
                    <a:pt x="472" y="254"/>
                  </a:lnTo>
                  <a:lnTo>
                    <a:pt x="479" y="255"/>
                  </a:lnTo>
                  <a:lnTo>
                    <a:pt x="487" y="259"/>
                  </a:lnTo>
                  <a:lnTo>
                    <a:pt x="495" y="259"/>
                  </a:lnTo>
                  <a:lnTo>
                    <a:pt x="512" y="271"/>
                  </a:lnTo>
                  <a:lnTo>
                    <a:pt x="530" y="277"/>
                  </a:lnTo>
                  <a:lnTo>
                    <a:pt x="549" y="281"/>
                  </a:lnTo>
                  <a:lnTo>
                    <a:pt x="567" y="283"/>
                  </a:lnTo>
                  <a:lnTo>
                    <a:pt x="587" y="283"/>
                  </a:lnTo>
                  <a:lnTo>
                    <a:pt x="606" y="283"/>
                  </a:lnTo>
                  <a:lnTo>
                    <a:pt x="627" y="281"/>
                  </a:lnTo>
                  <a:lnTo>
                    <a:pt x="647" y="283"/>
                  </a:lnTo>
                  <a:lnTo>
                    <a:pt x="657" y="279"/>
                  </a:lnTo>
                  <a:lnTo>
                    <a:pt x="666" y="279"/>
                  </a:lnTo>
                  <a:lnTo>
                    <a:pt x="674" y="277"/>
                  </a:lnTo>
                  <a:lnTo>
                    <a:pt x="686" y="279"/>
                  </a:lnTo>
                  <a:lnTo>
                    <a:pt x="696" y="279"/>
                  </a:lnTo>
                  <a:lnTo>
                    <a:pt x="705" y="281"/>
                  </a:lnTo>
                  <a:lnTo>
                    <a:pt x="715" y="281"/>
                  </a:lnTo>
                  <a:lnTo>
                    <a:pt x="725" y="283"/>
                  </a:lnTo>
                  <a:lnTo>
                    <a:pt x="750" y="285"/>
                  </a:lnTo>
                  <a:lnTo>
                    <a:pt x="776" y="289"/>
                  </a:lnTo>
                  <a:lnTo>
                    <a:pt x="801" y="294"/>
                  </a:lnTo>
                  <a:lnTo>
                    <a:pt x="828" y="298"/>
                  </a:lnTo>
                  <a:lnTo>
                    <a:pt x="854" y="300"/>
                  </a:lnTo>
                  <a:lnTo>
                    <a:pt x="881" y="300"/>
                  </a:lnTo>
                  <a:lnTo>
                    <a:pt x="906" y="298"/>
                  </a:lnTo>
                  <a:lnTo>
                    <a:pt x="930" y="293"/>
                  </a:lnTo>
                  <a:lnTo>
                    <a:pt x="945" y="296"/>
                  </a:lnTo>
                  <a:lnTo>
                    <a:pt x="961" y="300"/>
                  </a:lnTo>
                  <a:lnTo>
                    <a:pt x="974" y="304"/>
                  </a:lnTo>
                  <a:lnTo>
                    <a:pt x="990" y="308"/>
                  </a:lnTo>
                  <a:lnTo>
                    <a:pt x="1004" y="312"/>
                  </a:lnTo>
                  <a:lnTo>
                    <a:pt x="1019" y="314"/>
                  </a:lnTo>
                  <a:lnTo>
                    <a:pt x="1035" y="316"/>
                  </a:lnTo>
                  <a:lnTo>
                    <a:pt x="1050" y="318"/>
                  </a:lnTo>
                  <a:lnTo>
                    <a:pt x="1052" y="322"/>
                  </a:lnTo>
                  <a:lnTo>
                    <a:pt x="1056" y="328"/>
                  </a:lnTo>
                  <a:lnTo>
                    <a:pt x="1060" y="330"/>
                  </a:lnTo>
                  <a:lnTo>
                    <a:pt x="1066" y="332"/>
                  </a:lnTo>
                  <a:lnTo>
                    <a:pt x="1076" y="332"/>
                  </a:lnTo>
                  <a:lnTo>
                    <a:pt x="1086" y="332"/>
                  </a:lnTo>
                  <a:lnTo>
                    <a:pt x="1095" y="330"/>
                  </a:lnTo>
                  <a:lnTo>
                    <a:pt x="1105" y="330"/>
                  </a:lnTo>
                  <a:lnTo>
                    <a:pt x="1111" y="332"/>
                  </a:lnTo>
                  <a:lnTo>
                    <a:pt x="1115" y="333"/>
                  </a:lnTo>
                  <a:lnTo>
                    <a:pt x="1119" y="337"/>
                  </a:lnTo>
                  <a:lnTo>
                    <a:pt x="1123" y="341"/>
                  </a:lnTo>
                  <a:lnTo>
                    <a:pt x="1130" y="345"/>
                  </a:lnTo>
                  <a:lnTo>
                    <a:pt x="1140" y="347"/>
                  </a:lnTo>
                  <a:lnTo>
                    <a:pt x="1150" y="347"/>
                  </a:lnTo>
                  <a:lnTo>
                    <a:pt x="1160" y="347"/>
                  </a:lnTo>
                  <a:lnTo>
                    <a:pt x="1181" y="345"/>
                  </a:lnTo>
                  <a:lnTo>
                    <a:pt x="1201" y="345"/>
                  </a:lnTo>
                  <a:lnTo>
                    <a:pt x="1210" y="345"/>
                  </a:lnTo>
                  <a:lnTo>
                    <a:pt x="1220" y="347"/>
                  </a:lnTo>
                  <a:lnTo>
                    <a:pt x="1228" y="349"/>
                  </a:lnTo>
                  <a:lnTo>
                    <a:pt x="1236" y="353"/>
                  </a:lnTo>
                  <a:lnTo>
                    <a:pt x="1242" y="359"/>
                  </a:lnTo>
                  <a:lnTo>
                    <a:pt x="1245" y="367"/>
                  </a:lnTo>
                  <a:lnTo>
                    <a:pt x="1249" y="376"/>
                  </a:lnTo>
                  <a:lnTo>
                    <a:pt x="1249" y="390"/>
                  </a:lnTo>
                  <a:lnTo>
                    <a:pt x="1251" y="402"/>
                  </a:lnTo>
                  <a:lnTo>
                    <a:pt x="1253" y="415"/>
                  </a:lnTo>
                  <a:lnTo>
                    <a:pt x="1257" y="427"/>
                  </a:lnTo>
                  <a:lnTo>
                    <a:pt x="1261" y="439"/>
                  </a:lnTo>
                  <a:lnTo>
                    <a:pt x="1265" y="450"/>
                  </a:lnTo>
                  <a:lnTo>
                    <a:pt x="1267" y="462"/>
                  </a:lnTo>
                  <a:lnTo>
                    <a:pt x="1265" y="474"/>
                  </a:lnTo>
                  <a:lnTo>
                    <a:pt x="1263" y="486"/>
                  </a:lnTo>
                  <a:lnTo>
                    <a:pt x="1253" y="486"/>
                  </a:lnTo>
                  <a:lnTo>
                    <a:pt x="1243" y="486"/>
                  </a:lnTo>
                  <a:lnTo>
                    <a:pt x="1232" y="487"/>
                  </a:lnTo>
                  <a:lnTo>
                    <a:pt x="1222" y="487"/>
                  </a:lnTo>
                  <a:lnTo>
                    <a:pt x="1212" y="487"/>
                  </a:lnTo>
                  <a:lnTo>
                    <a:pt x="1201" y="486"/>
                  </a:lnTo>
                  <a:lnTo>
                    <a:pt x="1191" y="484"/>
                  </a:lnTo>
                  <a:lnTo>
                    <a:pt x="1179" y="478"/>
                  </a:lnTo>
                  <a:lnTo>
                    <a:pt x="1173" y="480"/>
                  </a:lnTo>
                  <a:lnTo>
                    <a:pt x="1169" y="480"/>
                  </a:lnTo>
                  <a:lnTo>
                    <a:pt x="1164" y="480"/>
                  </a:lnTo>
                  <a:lnTo>
                    <a:pt x="1158" y="480"/>
                  </a:lnTo>
                  <a:lnTo>
                    <a:pt x="1152" y="478"/>
                  </a:lnTo>
                  <a:lnTo>
                    <a:pt x="1146" y="476"/>
                  </a:lnTo>
                  <a:lnTo>
                    <a:pt x="1140" y="474"/>
                  </a:lnTo>
                  <a:lnTo>
                    <a:pt x="1134" y="472"/>
                  </a:lnTo>
                  <a:lnTo>
                    <a:pt x="1105" y="470"/>
                  </a:lnTo>
                  <a:lnTo>
                    <a:pt x="1072" y="470"/>
                  </a:lnTo>
                  <a:lnTo>
                    <a:pt x="1039" y="470"/>
                  </a:lnTo>
                  <a:lnTo>
                    <a:pt x="1006" y="470"/>
                  </a:lnTo>
                  <a:lnTo>
                    <a:pt x="971" y="466"/>
                  </a:lnTo>
                  <a:lnTo>
                    <a:pt x="939" y="460"/>
                  </a:lnTo>
                  <a:lnTo>
                    <a:pt x="924" y="454"/>
                  </a:lnTo>
                  <a:lnTo>
                    <a:pt x="908" y="448"/>
                  </a:lnTo>
                  <a:lnTo>
                    <a:pt x="895" y="441"/>
                  </a:lnTo>
                  <a:lnTo>
                    <a:pt x="881" y="433"/>
                  </a:lnTo>
                  <a:lnTo>
                    <a:pt x="879" y="433"/>
                  </a:lnTo>
                  <a:lnTo>
                    <a:pt x="877" y="435"/>
                  </a:lnTo>
                  <a:lnTo>
                    <a:pt x="875" y="435"/>
                  </a:lnTo>
                  <a:lnTo>
                    <a:pt x="873" y="433"/>
                  </a:lnTo>
                  <a:lnTo>
                    <a:pt x="871" y="433"/>
                  </a:lnTo>
                  <a:lnTo>
                    <a:pt x="871" y="431"/>
                  </a:lnTo>
                  <a:lnTo>
                    <a:pt x="869" y="431"/>
                  </a:lnTo>
                  <a:lnTo>
                    <a:pt x="867" y="429"/>
                  </a:lnTo>
                  <a:lnTo>
                    <a:pt x="871" y="425"/>
                  </a:lnTo>
                  <a:lnTo>
                    <a:pt x="875" y="419"/>
                  </a:lnTo>
                  <a:lnTo>
                    <a:pt x="879" y="415"/>
                  </a:lnTo>
                  <a:lnTo>
                    <a:pt x="883" y="411"/>
                  </a:lnTo>
                  <a:lnTo>
                    <a:pt x="885" y="406"/>
                  </a:lnTo>
                  <a:lnTo>
                    <a:pt x="887" y="400"/>
                  </a:lnTo>
                  <a:lnTo>
                    <a:pt x="889" y="394"/>
                  </a:lnTo>
                  <a:lnTo>
                    <a:pt x="887" y="386"/>
                  </a:lnTo>
                  <a:lnTo>
                    <a:pt x="885" y="384"/>
                  </a:lnTo>
                  <a:lnTo>
                    <a:pt x="883" y="382"/>
                  </a:lnTo>
                  <a:lnTo>
                    <a:pt x="879" y="382"/>
                  </a:lnTo>
                  <a:lnTo>
                    <a:pt x="877" y="382"/>
                  </a:lnTo>
                  <a:lnTo>
                    <a:pt x="873" y="384"/>
                  </a:lnTo>
                  <a:lnTo>
                    <a:pt x="871" y="386"/>
                  </a:lnTo>
                  <a:lnTo>
                    <a:pt x="867" y="386"/>
                  </a:lnTo>
                  <a:lnTo>
                    <a:pt x="865" y="386"/>
                  </a:lnTo>
                  <a:lnTo>
                    <a:pt x="863" y="398"/>
                  </a:lnTo>
                  <a:lnTo>
                    <a:pt x="857" y="408"/>
                  </a:lnTo>
                  <a:lnTo>
                    <a:pt x="850" y="413"/>
                  </a:lnTo>
                  <a:lnTo>
                    <a:pt x="842" y="419"/>
                  </a:lnTo>
                  <a:lnTo>
                    <a:pt x="832" y="423"/>
                  </a:lnTo>
                  <a:lnTo>
                    <a:pt x="822" y="425"/>
                  </a:lnTo>
                  <a:lnTo>
                    <a:pt x="813" y="429"/>
                  </a:lnTo>
                  <a:lnTo>
                    <a:pt x="803" y="433"/>
                  </a:lnTo>
                  <a:lnTo>
                    <a:pt x="778" y="431"/>
                  </a:lnTo>
                  <a:lnTo>
                    <a:pt x="752" y="429"/>
                  </a:lnTo>
                  <a:lnTo>
                    <a:pt x="729" y="425"/>
                  </a:lnTo>
                  <a:lnTo>
                    <a:pt x="703" y="419"/>
                  </a:lnTo>
                  <a:lnTo>
                    <a:pt x="682" y="413"/>
                  </a:lnTo>
                  <a:lnTo>
                    <a:pt x="659" y="404"/>
                  </a:lnTo>
                  <a:lnTo>
                    <a:pt x="637" y="396"/>
                  </a:lnTo>
                  <a:lnTo>
                    <a:pt x="616" y="384"/>
                  </a:lnTo>
                  <a:lnTo>
                    <a:pt x="590" y="376"/>
                  </a:lnTo>
                  <a:lnTo>
                    <a:pt x="565" y="370"/>
                  </a:lnTo>
                  <a:lnTo>
                    <a:pt x="538" y="367"/>
                  </a:lnTo>
                  <a:lnTo>
                    <a:pt x="512" y="363"/>
                  </a:lnTo>
                  <a:lnTo>
                    <a:pt x="485" y="361"/>
                  </a:lnTo>
                  <a:lnTo>
                    <a:pt x="458" y="359"/>
                  </a:lnTo>
                  <a:lnTo>
                    <a:pt x="431" y="359"/>
                  </a:lnTo>
                  <a:lnTo>
                    <a:pt x="405" y="359"/>
                  </a:lnTo>
                  <a:lnTo>
                    <a:pt x="388" y="367"/>
                  </a:lnTo>
                  <a:lnTo>
                    <a:pt x="368" y="372"/>
                  </a:lnTo>
                  <a:lnTo>
                    <a:pt x="351" y="378"/>
                  </a:lnTo>
                  <a:lnTo>
                    <a:pt x="331" y="384"/>
                  </a:lnTo>
                  <a:lnTo>
                    <a:pt x="314" y="390"/>
                  </a:lnTo>
                  <a:lnTo>
                    <a:pt x="296" y="398"/>
                  </a:lnTo>
                  <a:lnTo>
                    <a:pt x="279" y="409"/>
                  </a:lnTo>
                  <a:lnTo>
                    <a:pt x="263" y="421"/>
                  </a:lnTo>
                  <a:lnTo>
                    <a:pt x="249" y="431"/>
                  </a:lnTo>
                  <a:lnTo>
                    <a:pt x="236" y="439"/>
                  </a:lnTo>
                  <a:lnTo>
                    <a:pt x="222" y="447"/>
                  </a:lnTo>
                  <a:lnTo>
                    <a:pt x="208" y="454"/>
                  </a:lnTo>
                  <a:lnTo>
                    <a:pt x="195" y="460"/>
                  </a:lnTo>
                  <a:lnTo>
                    <a:pt x="179" y="464"/>
                  </a:lnTo>
                  <a:lnTo>
                    <a:pt x="164" y="466"/>
                  </a:lnTo>
                  <a:lnTo>
                    <a:pt x="148" y="462"/>
                  </a:lnTo>
                  <a:lnTo>
                    <a:pt x="142" y="456"/>
                  </a:lnTo>
                  <a:lnTo>
                    <a:pt x="140" y="448"/>
                  </a:lnTo>
                  <a:lnTo>
                    <a:pt x="140" y="443"/>
                  </a:lnTo>
                  <a:lnTo>
                    <a:pt x="142" y="435"/>
                  </a:lnTo>
                  <a:lnTo>
                    <a:pt x="144" y="427"/>
                  </a:lnTo>
                  <a:lnTo>
                    <a:pt x="148" y="419"/>
                  </a:lnTo>
                  <a:lnTo>
                    <a:pt x="152" y="411"/>
                  </a:lnTo>
                  <a:lnTo>
                    <a:pt x="154" y="404"/>
                  </a:lnTo>
                  <a:lnTo>
                    <a:pt x="165" y="394"/>
                  </a:lnTo>
                  <a:lnTo>
                    <a:pt x="177" y="382"/>
                  </a:lnTo>
                  <a:lnTo>
                    <a:pt x="191" y="372"/>
                  </a:lnTo>
                  <a:lnTo>
                    <a:pt x="204" y="365"/>
                  </a:lnTo>
                  <a:lnTo>
                    <a:pt x="218" y="355"/>
                  </a:lnTo>
                  <a:lnTo>
                    <a:pt x="232" y="347"/>
                  </a:lnTo>
                  <a:lnTo>
                    <a:pt x="245" y="339"/>
                  </a:lnTo>
                  <a:lnTo>
                    <a:pt x="261" y="332"/>
                  </a:lnTo>
                  <a:lnTo>
                    <a:pt x="257" y="330"/>
                  </a:lnTo>
                  <a:lnTo>
                    <a:pt x="257" y="326"/>
                  </a:lnTo>
                  <a:lnTo>
                    <a:pt x="259" y="324"/>
                  </a:lnTo>
                  <a:lnTo>
                    <a:pt x="259" y="322"/>
                  </a:lnTo>
                  <a:lnTo>
                    <a:pt x="261" y="320"/>
                  </a:lnTo>
                  <a:lnTo>
                    <a:pt x="263" y="316"/>
                  </a:lnTo>
                  <a:lnTo>
                    <a:pt x="263" y="314"/>
                  </a:lnTo>
                  <a:lnTo>
                    <a:pt x="263" y="310"/>
                  </a:lnTo>
                  <a:lnTo>
                    <a:pt x="241" y="302"/>
                  </a:lnTo>
                  <a:lnTo>
                    <a:pt x="220" y="298"/>
                  </a:lnTo>
                  <a:lnTo>
                    <a:pt x="197" y="296"/>
                  </a:lnTo>
                  <a:lnTo>
                    <a:pt x="173" y="298"/>
                  </a:lnTo>
                  <a:lnTo>
                    <a:pt x="150" y="302"/>
                  </a:lnTo>
                  <a:lnTo>
                    <a:pt x="126" y="308"/>
                  </a:lnTo>
                  <a:lnTo>
                    <a:pt x="103" y="316"/>
                  </a:lnTo>
                  <a:lnTo>
                    <a:pt x="84" y="322"/>
                  </a:lnTo>
                  <a:lnTo>
                    <a:pt x="72" y="324"/>
                  </a:lnTo>
                  <a:lnTo>
                    <a:pt x="60" y="322"/>
                  </a:lnTo>
                  <a:lnTo>
                    <a:pt x="50" y="322"/>
                  </a:lnTo>
                  <a:lnTo>
                    <a:pt x="39" y="320"/>
                  </a:lnTo>
                  <a:lnTo>
                    <a:pt x="29" y="318"/>
                  </a:lnTo>
                  <a:lnTo>
                    <a:pt x="19" y="314"/>
                  </a:lnTo>
                  <a:lnTo>
                    <a:pt x="10" y="310"/>
                  </a:lnTo>
                  <a:lnTo>
                    <a:pt x="0" y="304"/>
                  </a:lnTo>
                  <a:lnTo>
                    <a:pt x="0" y="296"/>
                  </a:lnTo>
                  <a:lnTo>
                    <a:pt x="2" y="289"/>
                  </a:lnTo>
                  <a:lnTo>
                    <a:pt x="4" y="281"/>
                  </a:lnTo>
                  <a:lnTo>
                    <a:pt x="8" y="273"/>
                  </a:lnTo>
                  <a:lnTo>
                    <a:pt x="13" y="265"/>
                  </a:lnTo>
                  <a:lnTo>
                    <a:pt x="19" y="257"/>
                  </a:lnTo>
                  <a:lnTo>
                    <a:pt x="25" y="252"/>
                  </a:lnTo>
                  <a:lnTo>
                    <a:pt x="33" y="246"/>
                  </a:lnTo>
                  <a:lnTo>
                    <a:pt x="43" y="238"/>
                  </a:lnTo>
                  <a:lnTo>
                    <a:pt x="52" y="232"/>
                  </a:lnTo>
                  <a:lnTo>
                    <a:pt x="62" y="228"/>
                  </a:lnTo>
                  <a:lnTo>
                    <a:pt x="74" y="226"/>
                  </a:lnTo>
                  <a:lnTo>
                    <a:pt x="95" y="224"/>
                  </a:lnTo>
                  <a:lnTo>
                    <a:pt x="117" y="226"/>
                  </a:lnTo>
                  <a:lnTo>
                    <a:pt x="138" y="228"/>
                  </a:lnTo>
                  <a:lnTo>
                    <a:pt x="162" y="232"/>
                  </a:lnTo>
                  <a:lnTo>
                    <a:pt x="185" y="234"/>
                  </a:lnTo>
                  <a:lnTo>
                    <a:pt x="208" y="232"/>
                  </a:lnTo>
                  <a:lnTo>
                    <a:pt x="212" y="236"/>
                  </a:lnTo>
                  <a:lnTo>
                    <a:pt x="216" y="238"/>
                  </a:lnTo>
                  <a:lnTo>
                    <a:pt x="220" y="236"/>
                  </a:lnTo>
                  <a:lnTo>
                    <a:pt x="222" y="234"/>
                  </a:lnTo>
                  <a:lnTo>
                    <a:pt x="226" y="230"/>
                  </a:lnTo>
                  <a:lnTo>
                    <a:pt x="230" y="226"/>
                  </a:lnTo>
                  <a:lnTo>
                    <a:pt x="234" y="224"/>
                  </a:lnTo>
                  <a:lnTo>
                    <a:pt x="238" y="222"/>
                  </a:lnTo>
                  <a:lnTo>
                    <a:pt x="234" y="215"/>
                  </a:lnTo>
                  <a:lnTo>
                    <a:pt x="230" y="209"/>
                  </a:lnTo>
                  <a:lnTo>
                    <a:pt x="226" y="203"/>
                  </a:lnTo>
                  <a:lnTo>
                    <a:pt x="220" y="199"/>
                  </a:lnTo>
                  <a:lnTo>
                    <a:pt x="208" y="193"/>
                  </a:lnTo>
                  <a:lnTo>
                    <a:pt x="195" y="187"/>
                  </a:lnTo>
                  <a:lnTo>
                    <a:pt x="181" y="183"/>
                  </a:lnTo>
                  <a:lnTo>
                    <a:pt x="167" y="177"/>
                  </a:lnTo>
                  <a:lnTo>
                    <a:pt x="154" y="172"/>
                  </a:lnTo>
                  <a:lnTo>
                    <a:pt x="142" y="162"/>
                  </a:lnTo>
                  <a:lnTo>
                    <a:pt x="132" y="158"/>
                  </a:lnTo>
                  <a:lnTo>
                    <a:pt x="121" y="154"/>
                  </a:lnTo>
                  <a:lnTo>
                    <a:pt x="111" y="150"/>
                  </a:lnTo>
                  <a:lnTo>
                    <a:pt x="101" y="144"/>
                  </a:lnTo>
                  <a:lnTo>
                    <a:pt x="91" y="138"/>
                  </a:lnTo>
                  <a:lnTo>
                    <a:pt x="82" y="133"/>
                  </a:lnTo>
                  <a:lnTo>
                    <a:pt x="74" y="125"/>
                  </a:lnTo>
                  <a:lnTo>
                    <a:pt x="66" y="115"/>
                  </a:lnTo>
                  <a:lnTo>
                    <a:pt x="64" y="109"/>
                  </a:lnTo>
                  <a:lnTo>
                    <a:pt x="62" y="103"/>
                  </a:lnTo>
                  <a:lnTo>
                    <a:pt x="64" y="98"/>
                  </a:lnTo>
                  <a:lnTo>
                    <a:pt x="64" y="92"/>
                  </a:lnTo>
                  <a:lnTo>
                    <a:pt x="68" y="86"/>
                  </a:lnTo>
                  <a:lnTo>
                    <a:pt x="70" y="80"/>
                  </a:lnTo>
                  <a:lnTo>
                    <a:pt x="72" y="74"/>
                  </a:lnTo>
                  <a:lnTo>
                    <a:pt x="76" y="70"/>
                  </a:lnTo>
                  <a:lnTo>
                    <a:pt x="80" y="68"/>
                  </a:lnTo>
                  <a:lnTo>
                    <a:pt x="84" y="68"/>
                  </a:lnTo>
                  <a:lnTo>
                    <a:pt x="87" y="66"/>
                  </a:lnTo>
                  <a:lnTo>
                    <a:pt x="91" y="66"/>
                  </a:lnTo>
                  <a:lnTo>
                    <a:pt x="95" y="66"/>
                  </a:lnTo>
                  <a:lnTo>
                    <a:pt x="99" y="68"/>
                  </a:lnTo>
                  <a:lnTo>
                    <a:pt x="103" y="68"/>
                  </a:lnTo>
                  <a:lnTo>
                    <a:pt x="107" y="70"/>
                  </a:lnTo>
                  <a:lnTo>
                    <a:pt x="117" y="78"/>
                  </a:lnTo>
                  <a:lnTo>
                    <a:pt x="125" y="88"/>
                  </a:lnTo>
                  <a:lnTo>
                    <a:pt x="130" y="98"/>
                  </a:lnTo>
                  <a:lnTo>
                    <a:pt x="136" y="109"/>
                  </a:lnTo>
                  <a:lnTo>
                    <a:pt x="142" y="119"/>
                  </a:lnTo>
                  <a:lnTo>
                    <a:pt x="150" y="129"/>
                  </a:lnTo>
                  <a:lnTo>
                    <a:pt x="158" y="138"/>
                  </a:lnTo>
                  <a:lnTo>
                    <a:pt x="165" y="148"/>
                  </a:lnTo>
                  <a:lnTo>
                    <a:pt x="173" y="150"/>
                  </a:lnTo>
                  <a:lnTo>
                    <a:pt x="181" y="154"/>
                  </a:lnTo>
                  <a:lnTo>
                    <a:pt x="189" y="158"/>
                  </a:lnTo>
                  <a:lnTo>
                    <a:pt x="199" y="162"/>
                  </a:lnTo>
                  <a:lnTo>
                    <a:pt x="206" y="164"/>
                  </a:lnTo>
                  <a:lnTo>
                    <a:pt x="214" y="170"/>
                  </a:lnTo>
                  <a:lnTo>
                    <a:pt x="222" y="174"/>
                  </a:lnTo>
                  <a:lnTo>
                    <a:pt x="228" y="179"/>
                  </a:lnTo>
                  <a:lnTo>
                    <a:pt x="236" y="179"/>
                  </a:lnTo>
                  <a:lnTo>
                    <a:pt x="243" y="181"/>
                  </a:lnTo>
                  <a:lnTo>
                    <a:pt x="251" y="185"/>
                  </a:lnTo>
                  <a:lnTo>
                    <a:pt x="261" y="187"/>
                  </a:lnTo>
                  <a:lnTo>
                    <a:pt x="269" y="191"/>
                  </a:lnTo>
                  <a:lnTo>
                    <a:pt x="277" y="191"/>
                  </a:lnTo>
                  <a:lnTo>
                    <a:pt x="284" y="189"/>
                  </a:lnTo>
                  <a:lnTo>
                    <a:pt x="292" y="185"/>
                  </a:lnTo>
                  <a:lnTo>
                    <a:pt x="292" y="177"/>
                  </a:lnTo>
                  <a:lnTo>
                    <a:pt x="294" y="177"/>
                  </a:lnTo>
                  <a:lnTo>
                    <a:pt x="296" y="177"/>
                  </a:lnTo>
                  <a:lnTo>
                    <a:pt x="298" y="176"/>
                  </a:lnTo>
                  <a:lnTo>
                    <a:pt x="298" y="174"/>
                  </a:lnTo>
                  <a:lnTo>
                    <a:pt x="300" y="174"/>
                  </a:lnTo>
                  <a:lnTo>
                    <a:pt x="300" y="172"/>
                  </a:lnTo>
                  <a:lnTo>
                    <a:pt x="300" y="170"/>
                  </a:lnTo>
                  <a:lnTo>
                    <a:pt x="300" y="168"/>
                  </a:lnTo>
                  <a:lnTo>
                    <a:pt x="300" y="166"/>
                  </a:lnTo>
                  <a:lnTo>
                    <a:pt x="298" y="164"/>
                  </a:lnTo>
                  <a:lnTo>
                    <a:pt x="296" y="162"/>
                  </a:lnTo>
                  <a:lnTo>
                    <a:pt x="294" y="162"/>
                  </a:lnTo>
                  <a:lnTo>
                    <a:pt x="292" y="160"/>
                  </a:lnTo>
                  <a:lnTo>
                    <a:pt x="290" y="160"/>
                  </a:lnTo>
                  <a:lnTo>
                    <a:pt x="273" y="158"/>
                  </a:lnTo>
                  <a:lnTo>
                    <a:pt x="257" y="156"/>
                  </a:lnTo>
                  <a:lnTo>
                    <a:pt x="240" y="154"/>
                  </a:lnTo>
                  <a:lnTo>
                    <a:pt x="224" y="150"/>
                  </a:lnTo>
                  <a:lnTo>
                    <a:pt x="208" y="144"/>
                  </a:lnTo>
                  <a:lnTo>
                    <a:pt x="195" y="137"/>
                  </a:lnTo>
                  <a:lnTo>
                    <a:pt x="181" y="129"/>
                  </a:lnTo>
                  <a:lnTo>
                    <a:pt x="167" y="117"/>
                  </a:lnTo>
                  <a:lnTo>
                    <a:pt x="169" y="111"/>
                  </a:lnTo>
                  <a:lnTo>
                    <a:pt x="169" y="105"/>
                  </a:lnTo>
                  <a:lnTo>
                    <a:pt x="167" y="98"/>
                  </a:lnTo>
                  <a:lnTo>
                    <a:pt x="165" y="92"/>
                  </a:lnTo>
                  <a:lnTo>
                    <a:pt x="162" y="82"/>
                  </a:lnTo>
                  <a:lnTo>
                    <a:pt x="154" y="70"/>
                  </a:lnTo>
                  <a:lnTo>
                    <a:pt x="148" y="61"/>
                  </a:lnTo>
                  <a:lnTo>
                    <a:pt x="142" y="49"/>
                  </a:lnTo>
                  <a:lnTo>
                    <a:pt x="140" y="43"/>
                  </a:lnTo>
                  <a:lnTo>
                    <a:pt x="140" y="35"/>
                  </a:lnTo>
                  <a:lnTo>
                    <a:pt x="140" y="29"/>
                  </a:lnTo>
                  <a:lnTo>
                    <a:pt x="142" y="22"/>
                  </a:lnTo>
                  <a:lnTo>
                    <a:pt x="146" y="20"/>
                  </a:lnTo>
                  <a:lnTo>
                    <a:pt x="148" y="14"/>
                  </a:lnTo>
                  <a:lnTo>
                    <a:pt x="152" y="10"/>
                  </a:lnTo>
                  <a:lnTo>
                    <a:pt x="156" y="6"/>
                  </a:lnTo>
                  <a:lnTo>
                    <a:pt x="160" y="4"/>
                  </a:lnTo>
                  <a:lnTo>
                    <a:pt x="164" y="0"/>
                  </a:lnTo>
                  <a:lnTo>
                    <a:pt x="167" y="0"/>
                  </a:lnTo>
                  <a:lnTo>
                    <a:pt x="173" y="0"/>
                  </a:lnTo>
                  <a:lnTo>
                    <a:pt x="185" y="4"/>
                  </a:lnTo>
                  <a:lnTo>
                    <a:pt x="195" y="10"/>
                  </a:lnTo>
                  <a:lnTo>
                    <a:pt x="204" y="20"/>
                  </a:lnTo>
                  <a:lnTo>
                    <a:pt x="212" y="29"/>
                  </a:lnTo>
                  <a:lnTo>
                    <a:pt x="218" y="39"/>
                  </a:lnTo>
                  <a:lnTo>
                    <a:pt x="226" y="51"/>
                  </a:lnTo>
                  <a:lnTo>
                    <a:pt x="232" y="61"/>
                  </a:lnTo>
                  <a:lnTo>
                    <a:pt x="240" y="70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3" name="Freeform 170"/>
            <p:cNvSpPr>
              <a:spLocks/>
            </p:cNvSpPr>
            <p:nvPr/>
          </p:nvSpPr>
          <p:spPr bwMode="auto">
            <a:xfrm>
              <a:off x="4487" y="3369"/>
              <a:ext cx="998" cy="732"/>
            </a:xfrm>
            <a:custGeom>
              <a:avLst/>
              <a:gdLst>
                <a:gd name="T0" fmla="*/ 2 w 1996"/>
                <a:gd name="T1" fmla="*/ 1 h 1464"/>
                <a:gd name="T2" fmla="*/ 2 w 1996"/>
                <a:gd name="T3" fmla="*/ 1 h 1464"/>
                <a:gd name="T4" fmla="*/ 2 w 1996"/>
                <a:gd name="T5" fmla="*/ 1 h 1464"/>
                <a:gd name="T6" fmla="*/ 3 w 1996"/>
                <a:gd name="T7" fmla="*/ 1 h 1464"/>
                <a:gd name="T8" fmla="*/ 3 w 1996"/>
                <a:gd name="T9" fmla="*/ 1 h 1464"/>
                <a:gd name="T10" fmla="*/ 5 w 1996"/>
                <a:gd name="T11" fmla="*/ 1 h 1464"/>
                <a:gd name="T12" fmla="*/ 6 w 1996"/>
                <a:gd name="T13" fmla="*/ 1 h 1464"/>
                <a:gd name="T14" fmla="*/ 7 w 1996"/>
                <a:gd name="T15" fmla="*/ 1 h 1464"/>
                <a:gd name="T16" fmla="*/ 7 w 1996"/>
                <a:gd name="T17" fmla="*/ 1 h 1464"/>
                <a:gd name="T18" fmla="*/ 7 w 1996"/>
                <a:gd name="T19" fmla="*/ 1 h 1464"/>
                <a:gd name="T20" fmla="*/ 7 w 1996"/>
                <a:gd name="T21" fmla="*/ 1 h 1464"/>
                <a:gd name="T22" fmla="*/ 8 w 1996"/>
                <a:gd name="T23" fmla="*/ 2 h 1464"/>
                <a:gd name="T24" fmla="*/ 8 w 1996"/>
                <a:gd name="T25" fmla="*/ 3 h 1464"/>
                <a:gd name="T26" fmla="*/ 7 w 1996"/>
                <a:gd name="T27" fmla="*/ 3 h 1464"/>
                <a:gd name="T28" fmla="*/ 7 w 1996"/>
                <a:gd name="T29" fmla="*/ 3 h 1464"/>
                <a:gd name="T30" fmla="*/ 7 w 1996"/>
                <a:gd name="T31" fmla="*/ 4 h 1464"/>
                <a:gd name="T32" fmla="*/ 7 w 1996"/>
                <a:gd name="T33" fmla="*/ 3 h 1464"/>
                <a:gd name="T34" fmla="*/ 7 w 1996"/>
                <a:gd name="T35" fmla="*/ 3 h 1464"/>
                <a:gd name="T36" fmla="*/ 7 w 1996"/>
                <a:gd name="T37" fmla="*/ 2 h 1464"/>
                <a:gd name="T38" fmla="*/ 7 w 1996"/>
                <a:gd name="T39" fmla="*/ 2 h 1464"/>
                <a:gd name="T40" fmla="*/ 7 w 1996"/>
                <a:gd name="T41" fmla="*/ 2 h 1464"/>
                <a:gd name="T42" fmla="*/ 7 w 1996"/>
                <a:gd name="T43" fmla="*/ 2 h 1464"/>
                <a:gd name="T44" fmla="*/ 7 w 1996"/>
                <a:gd name="T45" fmla="*/ 2 h 1464"/>
                <a:gd name="T46" fmla="*/ 7 w 1996"/>
                <a:gd name="T47" fmla="*/ 2 h 1464"/>
                <a:gd name="T48" fmla="*/ 6 w 1996"/>
                <a:gd name="T49" fmla="*/ 2 h 1464"/>
                <a:gd name="T50" fmla="*/ 6 w 1996"/>
                <a:gd name="T51" fmla="*/ 2 h 1464"/>
                <a:gd name="T52" fmla="*/ 6 w 1996"/>
                <a:gd name="T53" fmla="*/ 2 h 1464"/>
                <a:gd name="T54" fmla="*/ 6 w 1996"/>
                <a:gd name="T55" fmla="*/ 3 h 1464"/>
                <a:gd name="T56" fmla="*/ 7 w 1996"/>
                <a:gd name="T57" fmla="*/ 3 h 1464"/>
                <a:gd name="T58" fmla="*/ 6 w 1996"/>
                <a:gd name="T59" fmla="*/ 3 h 1464"/>
                <a:gd name="T60" fmla="*/ 7 w 1996"/>
                <a:gd name="T61" fmla="*/ 3 h 1464"/>
                <a:gd name="T62" fmla="*/ 7 w 1996"/>
                <a:gd name="T63" fmla="*/ 3 h 1464"/>
                <a:gd name="T64" fmla="*/ 7 w 1996"/>
                <a:gd name="T65" fmla="*/ 4 h 1464"/>
                <a:gd name="T66" fmla="*/ 7 w 1996"/>
                <a:gd name="T67" fmla="*/ 4 h 1464"/>
                <a:gd name="T68" fmla="*/ 7 w 1996"/>
                <a:gd name="T69" fmla="*/ 5 h 1464"/>
                <a:gd name="T70" fmla="*/ 5 w 1996"/>
                <a:gd name="T71" fmla="*/ 5 h 1464"/>
                <a:gd name="T72" fmla="*/ 5 w 1996"/>
                <a:gd name="T73" fmla="*/ 6 h 1464"/>
                <a:gd name="T74" fmla="*/ 7 w 1996"/>
                <a:gd name="T75" fmla="*/ 5 h 1464"/>
                <a:gd name="T76" fmla="*/ 6 w 1996"/>
                <a:gd name="T77" fmla="*/ 6 h 1464"/>
                <a:gd name="T78" fmla="*/ 7 w 1996"/>
                <a:gd name="T79" fmla="*/ 6 h 1464"/>
                <a:gd name="T80" fmla="*/ 6 w 1996"/>
                <a:gd name="T81" fmla="*/ 6 h 1464"/>
                <a:gd name="T82" fmla="*/ 5 w 1996"/>
                <a:gd name="T83" fmla="*/ 6 h 1464"/>
                <a:gd name="T84" fmla="*/ 3 w 1996"/>
                <a:gd name="T85" fmla="*/ 6 h 1464"/>
                <a:gd name="T86" fmla="*/ 2 w 1996"/>
                <a:gd name="T87" fmla="*/ 4 h 1464"/>
                <a:gd name="T88" fmla="*/ 2 w 1996"/>
                <a:gd name="T89" fmla="*/ 4 h 1464"/>
                <a:gd name="T90" fmla="*/ 3 w 1996"/>
                <a:gd name="T91" fmla="*/ 5 h 1464"/>
                <a:gd name="T92" fmla="*/ 2 w 1996"/>
                <a:gd name="T93" fmla="*/ 4 h 1464"/>
                <a:gd name="T94" fmla="*/ 3 w 1996"/>
                <a:gd name="T95" fmla="*/ 5 h 1464"/>
                <a:gd name="T96" fmla="*/ 2 w 1996"/>
                <a:gd name="T97" fmla="*/ 4 h 1464"/>
                <a:gd name="T98" fmla="*/ 3 w 1996"/>
                <a:gd name="T99" fmla="*/ 4 h 1464"/>
                <a:gd name="T100" fmla="*/ 2 w 1996"/>
                <a:gd name="T101" fmla="*/ 4 h 1464"/>
                <a:gd name="T102" fmla="*/ 2 w 1996"/>
                <a:gd name="T103" fmla="*/ 4 h 1464"/>
                <a:gd name="T104" fmla="*/ 2 w 1996"/>
                <a:gd name="T105" fmla="*/ 3 h 1464"/>
                <a:gd name="T106" fmla="*/ 2 w 1996"/>
                <a:gd name="T107" fmla="*/ 3 h 1464"/>
                <a:gd name="T108" fmla="*/ 2 w 1996"/>
                <a:gd name="T109" fmla="*/ 2 h 1464"/>
                <a:gd name="T110" fmla="*/ 3 w 1996"/>
                <a:gd name="T111" fmla="*/ 2 h 1464"/>
                <a:gd name="T112" fmla="*/ 2 w 1996"/>
                <a:gd name="T113" fmla="*/ 2 h 1464"/>
                <a:gd name="T114" fmla="*/ 2 w 1996"/>
                <a:gd name="T115" fmla="*/ 2 h 1464"/>
                <a:gd name="T116" fmla="*/ 2 w 1996"/>
                <a:gd name="T117" fmla="*/ 2 h 1464"/>
                <a:gd name="T118" fmla="*/ 1 w 1996"/>
                <a:gd name="T119" fmla="*/ 2 h 1464"/>
                <a:gd name="T120" fmla="*/ 1 w 1996"/>
                <a:gd name="T121" fmla="*/ 2 h 1464"/>
                <a:gd name="T122" fmla="*/ 1 w 1996"/>
                <a:gd name="T123" fmla="*/ 2 h 1464"/>
                <a:gd name="T124" fmla="*/ 2 w 1996"/>
                <a:gd name="T125" fmla="*/ 1 h 14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996" h="1464">
                  <a:moveTo>
                    <a:pt x="277" y="27"/>
                  </a:moveTo>
                  <a:lnTo>
                    <a:pt x="273" y="33"/>
                  </a:lnTo>
                  <a:lnTo>
                    <a:pt x="267" y="41"/>
                  </a:lnTo>
                  <a:lnTo>
                    <a:pt x="263" y="46"/>
                  </a:lnTo>
                  <a:lnTo>
                    <a:pt x="261" y="54"/>
                  </a:lnTo>
                  <a:lnTo>
                    <a:pt x="257" y="62"/>
                  </a:lnTo>
                  <a:lnTo>
                    <a:pt x="257" y="70"/>
                  </a:lnTo>
                  <a:lnTo>
                    <a:pt x="257" y="78"/>
                  </a:lnTo>
                  <a:lnTo>
                    <a:pt x="259" y="85"/>
                  </a:lnTo>
                  <a:lnTo>
                    <a:pt x="267" y="85"/>
                  </a:lnTo>
                  <a:lnTo>
                    <a:pt x="271" y="82"/>
                  </a:lnTo>
                  <a:lnTo>
                    <a:pt x="273" y="78"/>
                  </a:lnTo>
                  <a:lnTo>
                    <a:pt x="275" y="72"/>
                  </a:lnTo>
                  <a:lnTo>
                    <a:pt x="277" y="66"/>
                  </a:lnTo>
                  <a:lnTo>
                    <a:pt x="279" y="60"/>
                  </a:lnTo>
                  <a:lnTo>
                    <a:pt x="281" y="54"/>
                  </a:lnTo>
                  <a:lnTo>
                    <a:pt x="285" y="50"/>
                  </a:lnTo>
                  <a:lnTo>
                    <a:pt x="289" y="46"/>
                  </a:lnTo>
                  <a:lnTo>
                    <a:pt x="291" y="43"/>
                  </a:lnTo>
                  <a:lnTo>
                    <a:pt x="294" y="41"/>
                  </a:lnTo>
                  <a:lnTo>
                    <a:pt x="298" y="41"/>
                  </a:lnTo>
                  <a:lnTo>
                    <a:pt x="302" y="41"/>
                  </a:lnTo>
                  <a:lnTo>
                    <a:pt x="308" y="41"/>
                  </a:lnTo>
                  <a:lnTo>
                    <a:pt x="312" y="41"/>
                  </a:lnTo>
                  <a:lnTo>
                    <a:pt x="318" y="43"/>
                  </a:lnTo>
                  <a:lnTo>
                    <a:pt x="322" y="43"/>
                  </a:lnTo>
                  <a:lnTo>
                    <a:pt x="324" y="44"/>
                  </a:lnTo>
                  <a:lnTo>
                    <a:pt x="328" y="46"/>
                  </a:lnTo>
                  <a:lnTo>
                    <a:pt x="330" y="48"/>
                  </a:lnTo>
                  <a:lnTo>
                    <a:pt x="333" y="50"/>
                  </a:lnTo>
                  <a:lnTo>
                    <a:pt x="335" y="52"/>
                  </a:lnTo>
                  <a:lnTo>
                    <a:pt x="337" y="54"/>
                  </a:lnTo>
                  <a:lnTo>
                    <a:pt x="341" y="56"/>
                  </a:lnTo>
                  <a:lnTo>
                    <a:pt x="333" y="68"/>
                  </a:lnTo>
                  <a:lnTo>
                    <a:pt x="330" y="78"/>
                  </a:lnTo>
                  <a:lnTo>
                    <a:pt x="328" y="89"/>
                  </a:lnTo>
                  <a:lnTo>
                    <a:pt x="326" y="99"/>
                  </a:lnTo>
                  <a:lnTo>
                    <a:pt x="328" y="111"/>
                  </a:lnTo>
                  <a:lnTo>
                    <a:pt x="328" y="122"/>
                  </a:lnTo>
                  <a:lnTo>
                    <a:pt x="328" y="134"/>
                  </a:lnTo>
                  <a:lnTo>
                    <a:pt x="328" y="148"/>
                  </a:lnTo>
                  <a:lnTo>
                    <a:pt x="330" y="148"/>
                  </a:lnTo>
                  <a:lnTo>
                    <a:pt x="331" y="150"/>
                  </a:lnTo>
                  <a:lnTo>
                    <a:pt x="333" y="150"/>
                  </a:lnTo>
                  <a:lnTo>
                    <a:pt x="335" y="150"/>
                  </a:lnTo>
                  <a:lnTo>
                    <a:pt x="337" y="152"/>
                  </a:lnTo>
                  <a:lnTo>
                    <a:pt x="339" y="152"/>
                  </a:lnTo>
                  <a:lnTo>
                    <a:pt x="341" y="154"/>
                  </a:lnTo>
                  <a:lnTo>
                    <a:pt x="345" y="142"/>
                  </a:lnTo>
                  <a:lnTo>
                    <a:pt x="347" y="130"/>
                  </a:lnTo>
                  <a:lnTo>
                    <a:pt x="349" y="117"/>
                  </a:lnTo>
                  <a:lnTo>
                    <a:pt x="349" y="105"/>
                  </a:lnTo>
                  <a:lnTo>
                    <a:pt x="353" y="93"/>
                  </a:lnTo>
                  <a:lnTo>
                    <a:pt x="357" y="82"/>
                  </a:lnTo>
                  <a:lnTo>
                    <a:pt x="365" y="72"/>
                  </a:lnTo>
                  <a:lnTo>
                    <a:pt x="376" y="64"/>
                  </a:lnTo>
                  <a:lnTo>
                    <a:pt x="382" y="66"/>
                  </a:lnTo>
                  <a:lnTo>
                    <a:pt x="390" y="66"/>
                  </a:lnTo>
                  <a:lnTo>
                    <a:pt x="396" y="68"/>
                  </a:lnTo>
                  <a:lnTo>
                    <a:pt x="402" y="68"/>
                  </a:lnTo>
                  <a:lnTo>
                    <a:pt x="408" y="68"/>
                  </a:lnTo>
                  <a:lnTo>
                    <a:pt x="415" y="66"/>
                  </a:lnTo>
                  <a:lnTo>
                    <a:pt x="419" y="64"/>
                  </a:lnTo>
                  <a:lnTo>
                    <a:pt x="425" y="60"/>
                  </a:lnTo>
                  <a:lnTo>
                    <a:pt x="441" y="58"/>
                  </a:lnTo>
                  <a:lnTo>
                    <a:pt x="456" y="56"/>
                  </a:lnTo>
                  <a:lnTo>
                    <a:pt x="472" y="58"/>
                  </a:lnTo>
                  <a:lnTo>
                    <a:pt x="485" y="60"/>
                  </a:lnTo>
                  <a:lnTo>
                    <a:pt x="501" y="62"/>
                  </a:lnTo>
                  <a:lnTo>
                    <a:pt x="517" y="64"/>
                  </a:lnTo>
                  <a:lnTo>
                    <a:pt x="530" y="68"/>
                  </a:lnTo>
                  <a:lnTo>
                    <a:pt x="546" y="70"/>
                  </a:lnTo>
                  <a:lnTo>
                    <a:pt x="552" y="74"/>
                  </a:lnTo>
                  <a:lnTo>
                    <a:pt x="558" y="76"/>
                  </a:lnTo>
                  <a:lnTo>
                    <a:pt x="565" y="78"/>
                  </a:lnTo>
                  <a:lnTo>
                    <a:pt x="573" y="80"/>
                  </a:lnTo>
                  <a:lnTo>
                    <a:pt x="579" y="82"/>
                  </a:lnTo>
                  <a:lnTo>
                    <a:pt x="587" y="82"/>
                  </a:lnTo>
                  <a:lnTo>
                    <a:pt x="595" y="82"/>
                  </a:lnTo>
                  <a:lnTo>
                    <a:pt x="602" y="82"/>
                  </a:lnTo>
                  <a:lnTo>
                    <a:pt x="608" y="83"/>
                  </a:lnTo>
                  <a:lnTo>
                    <a:pt x="612" y="85"/>
                  </a:lnTo>
                  <a:lnTo>
                    <a:pt x="618" y="83"/>
                  </a:lnTo>
                  <a:lnTo>
                    <a:pt x="622" y="83"/>
                  </a:lnTo>
                  <a:lnTo>
                    <a:pt x="630" y="78"/>
                  </a:lnTo>
                  <a:lnTo>
                    <a:pt x="638" y="72"/>
                  </a:lnTo>
                  <a:lnTo>
                    <a:pt x="645" y="66"/>
                  </a:lnTo>
                  <a:lnTo>
                    <a:pt x="651" y="62"/>
                  </a:lnTo>
                  <a:lnTo>
                    <a:pt x="655" y="62"/>
                  </a:lnTo>
                  <a:lnTo>
                    <a:pt x="659" y="62"/>
                  </a:lnTo>
                  <a:lnTo>
                    <a:pt x="663" y="62"/>
                  </a:lnTo>
                  <a:lnTo>
                    <a:pt x="669" y="64"/>
                  </a:lnTo>
                  <a:lnTo>
                    <a:pt x="675" y="64"/>
                  </a:lnTo>
                  <a:lnTo>
                    <a:pt x="680" y="64"/>
                  </a:lnTo>
                  <a:lnTo>
                    <a:pt x="686" y="68"/>
                  </a:lnTo>
                  <a:lnTo>
                    <a:pt x="692" y="72"/>
                  </a:lnTo>
                  <a:lnTo>
                    <a:pt x="700" y="78"/>
                  </a:lnTo>
                  <a:lnTo>
                    <a:pt x="706" y="83"/>
                  </a:lnTo>
                  <a:lnTo>
                    <a:pt x="714" y="87"/>
                  </a:lnTo>
                  <a:lnTo>
                    <a:pt x="719" y="89"/>
                  </a:lnTo>
                  <a:lnTo>
                    <a:pt x="725" y="103"/>
                  </a:lnTo>
                  <a:lnTo>
                    <a:pt x="733" y="115"/>
                  </a:lnTo>
                  <a:lnTo>
                    <a:pt x="739" y="126"/>
                  </a:lnTo>
                  <a:lnTo>
                    <a:pt x="749" y="136"/>
                  </a:lnTo>
                  <a:lnTo>
                    <a:pt x="768" y="156"/>
                  </a:lnTo>
                  <a:lnTo>
                    <a:pt x="790" y="171"/>
                  </a:lnTo>
                  <a:lnTo>
                    <a:pt x="815" y="185"/>
                  </a:lnTo>
                  <a:lnTo>
                    <a:pt x="838" y="198"/>
                  </a:lnTo>
                  <a:lnTo>
                    <a:pt x="864" y="208"/>
                  </a:lnTo>
                  <a:lnTo>
                    <a:pt x="887" y="220"/>
                  </a:lnTo>
                  <a:lnTo>
                    <a:pt x="905" y="224"/>
                  </a:lnTo>
                  <a:lnTo>
                    <a:pt x="924" y="228"/>
                  </a:lnTo>
                  <a:lnTo>
                    <a:pt x="942" y="230"/>
                  </a:lnTo>
                  <a:lnTo>
                    <a:pt x="959" y="232"/>
                  </a:lnTo>
                  <a:lnTo>
                    <a:pt x="979" y="230"/>
                  </a:lnTo>
                  <a:lnTo>
                    <a:pt x="996" y="228"/>
                  </a:lnTo>
                  <a:lnTo>
                    <a:pt x="1014" y="226"/>
                  </a:lnTo>
                  <a:lnTo>
                    <a:pt x="1033" y="222"/>
                  </a:lnTo>
                  <a:lnTo>
                    <a:pt x="1068" y="210"/>
                  </a:lnTo>
                  <a:lnTo>
                    <a:pt x="1102" y="197"/>
                  </a:lnTo>
                  <a:lnTo>
                    <a:pt x="1135" y="179"/>
                  </a:lnTo>
                  <a:lnTo>
                    <a:pt x="1164" y="159"/>
                  </a:lnTo>
                  <a:lnTo>
                    <a:pt x="1174" y="154"/>
                  </a:lnTo>
                  <a:lnTo>
                    <a:pt x="1181" y="146"/>
                  </a:lnTo>
                  <a:lnTo>
                    <a:pt x="1187" y="138"/>
                  </a:lnTo>
                  <a:lnTo>
                    <a:pt x="1191" y="128"/>
                  </a:lnTo>
                  <a:lnTo>
                    <a:pt x="1197" y="107"/>
                  </a:lnTo>
                  <a:lnTo>
                    <a:pt x="1199" y="85"/>
                  </a:lnTo>
                  <a:lnTo>
                    <a:pt x="1201" y="76"/>
                  </a:lnTo>
                  <a:lnTo>
                    <a:pt x="1203" y="66"/>
                  </a:lnTo>
                  <a:lnTo>
                    <a:pt x="1207" y="56"/>
                  </a:lnTo>
                  <a:lnTo>
                    <a:pt x="1211" y="50"/>
                  </a:lnTo>
                  <a:lnTo>
                    <a:pt x="1217" y="44"/>
                  </a:lnTo>
                  <a:lnTo>
                    <a:pt x="1226" y="41"/>
                  </a:lnTo>
                  <a:lnTo>
                    <a:pt x="1236" y="37"/>
                  </a:lnTo>
                  <a:lnTo>
                    <a:pt x="1250" y="37"/>
                  </a:lnTo>
                  <a:lnTo>
                    <a:pt x="1271" y="37"/>
                  </a:lnTo>
                  <a:lnTo>
                    <a:pt x="1293" y="39"/>
                  </a:lnTo>
                  <a:lnTo>
                    <a:pt x="1312" y="44"/>
                  </a:lnTo>
                  <a:lnTo>
                    <a:pt x="1332" y="50"/>
                  </a:lnTo>
                  <a:lnTo>
                    <a:pt x="1349" y="60"/>
                  </a:lnTo>
                  <a:lnTo>
                    <a:pt x="1365" y="74"/>
                  </a:lnTo>
                  <a:lnTo>
                    <a:pt x="1380" y="87"/>
                  </a:lnTo>
                  <a:lnTo>
                    <a:pt x="1394" y="105"/>
                  </a:lnTo>
                  <a:lnTo>
                    <a:pt x="1404" y="111"/>
                  </a:lnTo>
                  <a:lnTo>
                    <a:pt x="1411" y="115"/>
                  </a:lnTo>
                  <a:lnTo>
                    <a:pt x="1419" y="117"/>
                  </a:lnTo>
                  <a:lnTo>
                    <a:pt x="1427" y="119"/>
                  </a:lnTo>
                  <a:lnTo>
                    <a:pt x="1445" y="117"/>
                  </a:lnTo>
                  <a:lnTo>
                    <a:pt x="1460" y="113"/>
                  </a:lnTo>
                  <a:lnTo>
                    <a:pt x="1478" y="109"/>
                  </a:lnTo>
                  <a:lnTo>
                    <a:pt x="1495" y="107"/>
                  </a:lnTo>
                  <a:lnTo>
                    <a:pt x="1503" y="107"/>
                  </a:lnTo>
                  <a:lnTo>
                    <a:pt x="1511" y="107"/>
                  </a:lnTo>
                  <a:lnTo>
                    <a:pt x="1519" y="111"/>
                  </a:lnTo>
                  <a:lnTo>
                    <a:pt x="1526" y="115"/>
                  </a:lnTo>
                  <a:lnTo>
                    <a:pt x="1540" y="115"/>
                  </a:lnTo>
                  <a:lnTo>
                    <a:pt x="1554" y="119"/>
                  </a:lnTo>
                  <a:lnTo>
                    <a:pt x="1565" y="124"/>
                  </a:lnTo>
                  <a:lnTo>
                    <a:pt x="1577" y="130"/>
                  </a:lnTo>
                  <a:lnTo>
                    <a:pt x="1591" y="134"/>
                  </a:lnTo>
                  <a:lnTo>
                    <a:pt x="1602" y="136"/>
                  </a:lnTo>
                  <a:lnTo>
                    <a:pt x="1608" y="136"/>
                  </a:lnTo>
                  <a:lnTo>
                    <a:pt x="1616" y="136"/>
                  </a:lnTo>
                  <a:lnTo>
                    <a:pt x="1622" y="132"/>
                  </a:lnTo>
                  <a:lnTo>
                    <a:pt x="1630" y="130"/>
                  </a:lnTo>
                  <a:lnTo>
                    <a:pt x="1630" y="132"/>
                  </a:lnTo>
                  <a:lnTo>
                    <a:pt x="1630" y="134"/>
                  </a:lnTo>
                  <a:lnTo>
                    <a:pt x="1628" y="136"/>
                  </a:lnTo>
                  <a:lnTo>
                    <a:pt x="1626" y="138"/>
                  </a:lnTo>
                  <a:lnTo>
                    <a:pt x="1626" y="140"/>
                  </a:lnTo>
                  <a:lnTo>
                    <a:pt x="1624" y="140"/>
                  </a:lnTo>
                  <a:lnTo>
                    <a:pt x="1624" y="142"/>
                  </a:lnTo>
                  <a:lnTo>
                    <a:pt x="1628" y="144"/>
                  </a:lnTo>
                  <a:lnTo>
                    <a:pt x="1634" y="142"/>
                  </a:lnTo>
                  <a:lnTo>
                    <a:pt x="1640" y="140"/>
                  </a:lnTo>
                  <a:lnTo>
                    <a:pt x="1645" y="138"/>
                  </a:lnTo>
                  <a:lnTo>
                    <a:pt x="1651" y="136"/>
                  </a:lnTo>
                  <a:lnTo>
                    <a:pt x="1657" y="134"/>
                  </a:lnTo>
                  <a:lnTo>
                    <a:pt x="1665" y="136"/>
                  </a:lnTo>
                  <a:lnTo>
                    <a:pt x="1671" y="136"/>
                  </a:lnTo>
                  <a:lnTo>
                    <a:pt x="1677" y="140"/>
                  </a:lnTo>
                  <a:lnTo>
                    <a:pt x="1680" y="142"/>
                  </a:lnTo>
                  <a:lnTo>
                    <a:pt x="1684" y="144"/>
                  </a:lnTo>
                  <a:lnTo>
                    <a:pt x="1686" y="146"/>
                  </a:lnTo>
                  <a:lnTo>
                    <a:pt x="1690" y="148"/>
                  </a:lnTo>
                  <a:lnTo>
                    <a:pt x="1694" y="148"/>
                  </a:lnTo>
                  <a:lnTo>
                    <a:pt x="1698" y="148"/>
                  </a:lnTo>
                  <a:lnTo>
                    <a:pt x="1700" y="144"/>
                  </a:lnTo>
                  <a:lnTo>
                    <a:pt x="1702" y="140"/>
                  </a:lnTo>
                  <a:lnTo>
                    <a:pt x="1702" y="134"/>
                  </a:lnTo>
                  <a:lnTo>
                    <a:pt x="1708" y="136"/>
                  </a:lnTo>
                  <a:lnTo>
                    <a:pt x="1716" y="138"/>
                  </a:lnTo>
                  <a:lnTo>
                    <a:pt x="1721" y="140"/>
                  </a:lnTo>
                  <a:lnTo>
                    <a:pt x="1727" y="144"/>
                  </a:lnTo>
                  <a:lnTo>
                    <a:pt x="1731" y="150"/>
                  </a:lnTo>
                  <a:lnTo>
                    <a:pt x="1737" y="154"/>
                  </a:lnTo>
                  <a:lnTo>
                    <a:pt x="1741" y="159"/>
                  </a:lnTo>
                  <a:lnTo>
                    <a:pt x="1745" y="165"/>
                  </a:lnTo>
                  <a:lnTo>
                    <a:pt x="1747" y="171"/>
                  </a:lnTo>
                  <a:lnTo>
                    <a:pt x="1749" y="177"/>
                  </a:lnTo>
                  <a:lnTo>
                    <a:pt x="1749" y="183"/>
                  </a:lnTo>
                  <a:lnTo>
                    <a:pt x="1747" y="187"/>
                  </a:lnTo>
                  <a:lnTo>
                    <a:pt x="1739" y="191"/>
                  </a:lnTo>
                  <a:lnTo>
                    <a:pt x="1729" y="197"/>
                  </a:lnTo>
                  <a:lnTo>
                    <a:pt x="1719" y="198"/>
                  </a:lnTo>
                  <a:lnTo>
                    <a:pt x="1712" y="204"/>
                  </a:lnTo>
                  <a:lnTo>
                    <a:pt x="1708" y="208"/>
                  </a:lnTo>
                  <a:lnTo>
                    <a:pt x="1708" y="212"/>
                  </a:lnTo>
                  <a:lnTo>
                    <a:pt x="1708" y="216"/>
                  </a:lnTo>
                  <a:lnTo>
                    <a:pt x="1710" y="222"/>
                  </a:lnTo>
                  <a:lnTo>
                    <a:pt x="1712" y="222"/>
                  </a:lnTo>
                  <a:lnTo>
                    <a:pt x="1714" y="220"/>
                  </a:lnTo>
                  <a:lnTo>
                    <a:pt x="1718" y="220"/>
                  </a:lnTo>
                  <a:lnTo>
                    <a:pt x="1719" y="218"/>
                  </a:lnTo>
                  <a:lnTo>
                    <a:pt x="1721" y="218"/>
                  </a:lnTo>
                  <a:lnTo>
                    <a:pt x="1725" y="218"/>
                  </a:lnTo>
                  <a:lnTo>
                    <a:pt x="1727" y="222"/>
                  </a:lnTo>
                  <a:lnTo>
                    <a:pt x="1731" y="218"/>
                  </a:lnTo>
                  <a:lnTo>
                    <a:pt x="1737" y="216"/>
                  </a:lnTo>
                  <a:lnTo>
                    <a:pt x="1743" y="214"/>
                  </a:lnTo>
                  <a:lnTo>
                    <a:pt x="1747" y="214"/>
                  </a:lnTo>
                  <a:lnTo>
                    <a:pt x="1753" y="214"/>
                  </a:lnTo>
                  <a:lnTo>
                    <a:pt x="1758" y="216"/>
                  </a:lnTo>
                  <a:lnTo>
                    <a:pt x="1764" y="216"/>
                  </a:lnTo>
                  <a:lnTo>
                    <a:pt x="1770" y="218"/>
                  </a:lnTo>
                  <a:lnTo>
                    <a:pt x="1784" y="232"/>
                  </a:lnTo>
                  <a:lnTo>
                    <a:pt x="1795" y="247"/>
                  </a:lnTo>
                  <a:lnTo>
                    <a:pt x="1807" y="265"/>
                  </a:lnTo>
                  <a:lnTo>
                    <a:pt x="1815" y="282"/>
                  </a:lnTo>
                  <a:lnTo>
                    <a:pt x="1825" y="300"/>
                  </a:lnTo>
                  <a:lnTo>
                    <a:pt x="1834" y="317"/>
                  </a:lnTo>
                  <a:lnTo>
                    <a:pt x="1846" y="333"/>
                  </a:lnTo>
                  <a:lnTo>
                    <a:pt x="1862" y="347"/>
                  </a:lnTo>
                  <a:lnTo>
                    <a:pt x="1872" y="354"/>
                  </a:lnTo>
                  <a:lnTo>
                    <a:pt x="1881" y="362"/>
                  </a:lnTo>
                  <a:lnTo>
                    <a:pt x="1889" y="368"/>
                  </a:lnTo>
                  <a:lnTo>
                    <a:pt x="1899" y="376"/>
                  </a:lnTo>
                  <a:lnTo>
                    <a:pt x="1905" y="382"/>
                  </a:lnTo>
                  <a:lnTo>
                    <a:pt x="1909" y="391"/>
                  </a:lnTo>
                  <a:lnTo>
                    <a:pt x="1910" y="397"/>
                  </a:lnTo>
                  <a:lnTo>
                    <a:pt x="1909" y="403"/>
                  </a:lnTo>
                  <a:lnTo>
                    <a:pt x="1909" y="409"/>
                  </a:lnTo>
                  <a:lnTo>
                    <a:pt x="1905" y="417"/>
                  </a:lnTo>
                  <a:lnTo>
                    <a:pt x="1905" y="430"/>
                  </a:lnTo>
                  <a:lnTo>
                    <a:pt x="1907" y="442"/>
                  </a:lnTo>
                  <a:lnTo>
                    <a:pt x="1910" y="456"/>
                  </a:lnTo>
                  <a:lnTo>
                    <a:pt x="1916" y="468"/>
                  </a:lnTo>
                  <a:lnTo>
                    <a:pt x="1922" y="479"/>
                  </a:lnTo>
                  <a:lnTo>
                    <a:pt x="1930" y="489"/>
                  </a:lnTo>
                  <a:lnTo>
                    <a:pt x="1942" y="499"/>
                  </a:lnTo>
                  <a:lnTo>
                    <a:pt x="1951" y="507"/>
                  </a:lnTo>
                  <a:lnTo>
                    <a:pt x="1961" y="518"/>
                  </a:lnTo>
                  <a:lnTo>
                    <a:pt x="1971" y="528"/>
                  </a:lnTo>
                  <a:lnTo>
                    <a:pt x="1979" y="540"/>
                  </a:lnTo>
                  <a:lnTo>
                    <a:pt x="1985" y="551"/>
                  </a:lnTo>
                  <a:lnTo>
                    <a:pt x="1990" y="563"/>
                  </a:lnTo>
                  <a:lnTo>
                    <a:pt x="1994" y="577"/>
                  </a:lnTo>
                  <a:lnTo>
                    <a:pt x="1996" y="592"/>
                  </a:lnTo>
                  <a:lnTo>
                    <a:pt x="1994" y="608"/>
                  </a:lnTo>
                  <a:lnTo>
                    <a:pt x="1973" y="559"/>
                  </a:lnTo>
                  <a:lnTo>
                    <a:pt x="1963" y="555"/>
                  </a:lnTo>
                  <a:lnTo>
                    <a:pt x="1953" y="549"/>
                  </a:lnTo>
                  <a:lnTo>
                    <a:pt x="1944" y="544"/>
                  </a:lnTo>
                  <a:lnTo>
                    <a:pt x="1932" y="540"/>
                  </a:lnTo>
                  <a:lnTo>
                    <a:pt x="1922" y="536"/>
                  </a:lnTo>
                  <a:lnTo>
                    <a:pt x="1912" y="532"/>
                  </a:lnTo>
                  <a:lnTo>
                    <a:pt x="1901" y="532"/>
                  </a:lnTo>
                  <a:lnTo>
                    <a:pt x="1889" y="534"/>
                  </a:lnTo>
                  <a:lnTo>
                    <a:pt x="1877" y="540"/>
                  </a:lnTo>
                  <a:lnTo>
                    <a:pt x="1866" y="542"/>
                  </a:lnTo>
                  <a:lnTo>
                    <a:pt x="1854" y="542"/>
                  </a:lnTo>
                  <a:lnTo>
                    <a:pt x="1840" y="544"/>
                  </a:lnTo>
                  <a:lnTo>
                    <a:pt x="1829" y="544"/>
                  </a:lnTo>
                  <a:lnTo>
                    <a:pt x="1817" y="546"/>
                  </a:lnTo>
                  <a:lnTo>
                    <a:pt x="1805" y="549"/>
                  </a:lnTo>
                  <a:lnTo>
                    <a:pt x="1795" y="557"/>
                  </a:lnTo>
                  <a:lnTo>
                    <a:pt x="1774" y="559"/>
                  </a:lnTo>
                  <a:lnTo>
                    <a:pt x="1755" y="563"/>
                  </a:lnTo>
                  <a:lnTo>
                    <a:pt x="1735" y="569"/>
                  </a:lnTo>
                  <a:lnTo>
                    <a:pt x="1718" y="577"/>
                  </a:lnTo>
                  <a:lnTo>
                    <a:pt x="1700" y="586"/>
                  </a:lnTo>
                  <a:lnTo>
                    <a:pt x="1684" y="598"/>
                  </a:lnTo>
                  <a:lnTo>
                    <a:pt x="1671" y="612"/>
                  </a:lnTo>
                  <a:lnTo>
                    <a:pt x="1659" y="629"/>
                  </a:lnTo>
                  <a:lnTo>
                    <a:pt x="1655" y="639"/>
                  </a:lnTo>
                  <a:lnTo>
                    <a:pt x="1653" y="651"/>
                  </a:lnTo>
                  <a:lnTo>
                    <a:pt x="1651" y="662"/>
                  </a:lnTo>
                  <a:lnTo>
                    <a:pt x="1649" y="672"/>
                  </a:lnTo>
                  <a:lnTo>
                    <a:pt x="1649" y="684"/>
                  </a:lnTo>
                  <a:lnTo>
                    <a:pt x="1651" y="696"/>
                  </a:lnTo>
                  <a:lnTo>
                    <a:pt x="1653" y="705"/>
                  </a:lnTo>
                  <a:lnTo>
                    <a:pt x="1657" y="717"/>
                  </a:lnTo>
                  <a:lnTo>
                    <a:pt x="1663" y="725"/>
                  </a:lnTo>
                  <a:lnTo>
                    <a:pt x="1669" y="731"/>
                  </a:lnTo>
                  <a:lnTo>
                    <a:pt x="1677" y="737"/>
                  </a:lnTo>
                  <a:lnTo>
                    <a:pt x="1682" y="742"/>
                  </a:lnTo>
                  <a:lnTo>
                    <a:pt x="1692" y="744"/>
                  </a:lnTo>
                  <a:lnTo>
                    <a:pt x="1700" y="748"/>
                  </a:lnTo>
                  <a:lnTo>
                    <a:pt x="1708" y="750"/>
                  </a:lnTo>
                  <a:lnTo>
                    <a:pt x="1718" y="752"/>
                  </a:lnTo>
                  <a:lnTo>
                    <a:pt x="1723" y="752"/>
                  </a:lnTo>
                  <a:lnTo>
                    <a:pt x="1729" y="750"/>
                  </a:lnTo>
                  <a:lnTo>
                    <a:pt x="1733" y="748"/>
                  </a:lnTo>
                  <a:lnTo>
                    <a:pt x="1739" y="746"/>
                  </a:lnTo>
                  <a:lnTo>
                    <a:pt x="1743" y="742"/>
                  </a:lnTo>
                  <a:lnTo>
                    <a:pt x="1747" y="740"/>
                  </a:lnTo>
                  <a:lnTo>
                    <a:pt x="1753" y="737"/>
                  </a:lnTo>
                  <a:lnTo>
                    <a:pt x="1756" y="735"/>
                  </a:lnTo>
                  <a:lnTo>
                    <a:pt x="1756" y="742"/>
                  </a:lnTo>
                  <a:lnTo>
                    <a:pt x="1755" y="748"/>
                  </a:lnTo>
                  <a:lnTo>
                    <a:pt x="1751" y="752"/>
                  </a:lnTo>
                  <a:lnTo>
                    <a:pt x="1745" y="756"/>
                  </a:lnTo>
                  <a:lnTo>
                    <a:pt x="1741" y="760"/>
                  </a:lnTo>
                  <a:lnTo>
                    <a:pt x="1735" y="764"/>
                  </a:lnTo>
                  <a:lnTo>
                    <a:pt x="1729" y="768"/>
                  </a:lnTo>
                  <a:lnTo>
                    <a:pt x="1725" y="772"/>
                  </a:lnTo>
                  <a:lnTo>
                    <a:pt x="1714" y="774"/>
                  </a:lnTo>
                  <a:lnTo>
                    <a:pt x="1704" y="774"/>
                  </a:lnTo>
                  <a:lnTo>
                    <a:pt x="1694" y="774"/>
                  </a:lnTo>
                  <a:lnTo>
                    <a:pt x="1682" y="774"/>
                  </a:lnTo>
                  <a:lnTo>
                    <a:pt x="1673" y="772"/>
                  </a:lnTo>
                  <a:lnTo>
                    <a:pt x="1663" y="768"/>
                  </a:lnTo>
                  <a:lnTo>
                    <a:pt x="1655" y="762"/>
                  </a:lnTo>
                  <a:lnTo>
                    <a:pt x="1647" y="754"/>
                  </a:lnTo>
                  <a:lnTo>
                    <a:pt x="1645" y="756"/>
                  </a:lnTo>
                  <a:lnTo>
                    <a:pt x="1643" y="758"/>
                  </a:lnTo>
                  <a:lnTo>
                    <a:pt x="1640" y="758"/>
                  </a:lnTo>
                  <a:lnTo>
                    <a:pt x="1636" y="760"/>
                  </a:lnTo>
                  <a:lnTo>
                    <a:pt x="1634" y="760"/>
                  </a:lnTo>
                  <a:lnTo>
                    <a:pt x="1630" y="758"/>
                  </a:lnTo>
                  <a:lnTo>
                    <a:pt x="1628" y="758"/>
                  </a:lnTo>
                  <a:lnTo>
                    <a:pt x="1626" y="756"/>
                  </a:lnTo>
                  <a:lnTo>
                    <a:pt x="1618" y="754"/>
                  </a:lnTo>
                  <a:lnTo>
                    <a:pt x="1614" y="750"/>
                  </a:lnTo>
                  <a:lnTo>
                    <a:pt x="1610" y="744"/>
                  </a:lnTo>
                  <a:lnTo>
                    <a:pt x="1608" y="739"/>
                  </a:lnTo>
                  <a:lnTo>
                    <a:pt x="1608" y="733"/>
                  </a:lnTo>
                  <a:lnTo>
                    <a:pt x="1606" y="727"/>
                  </a:lnTo>
                  <a:lnTo>
                    <a:pt x="1606" y="721"/>
                  </a:lnTo>
                  <a:lnTo>
                    <a:pt x="1604" y="715"/>
                  </a:lnTo>
                  <a:lnTo>
                    <a:pt x="1608" y="705"/>
                  </a:lnTo>
                  <a:lnTo>
                    <a:pt x="1614" y="698"/>
                  </a:lnTo>
                  <a:lnTo>
                    <a:pt x="1618" y="690"/>
                  </a:lnTo>
                  <a:lnTo>
                    <a:pt x="1624" y="682"/>
                  </a:lnTo>
                  <a:lnTo>
                    <a:pt x="1630" y="674"/>
                  </a:lnTo>
                  <a:lnTo>
                    <a:pt x="1634" y="664"/>
                  </a:lnTo>
                  <a:lnTo>
                    <a:pt x="1638" y="657"/>
                  </a:lnTo>
                  <a:lnTo>
                    <a:pt x="1640" y="647"/>
                  </a:lnTo>
                  <a:lnTo>
                    <a:pt x="1636" y="639"/>
                  </a:lnTo>
                  <a:lnTo>
                    <a:pt x="1630" y="633"/>
                  </a:lnTo>
                  <a:lnTo>
                    <a:pt x="1624" y="629"/>
                  </a:lnTo>
                  <a:lnTo>
                    <a:pt x="1616" y="623"/>
                  </a:lnTo>
                  <a:lnTo>
                    <a:pt x="1610" y="620"/>
                  </a:lnTo>
                  <a:lnTo>
                    <a:pt x="1606" y="614"/>
                  </a:lnTo>
                  <a:lnTo>
                    <a:pt x="1604" y="606"/>
                  </a:lnTo>
                  <a:lnTo>
                    <a:pt x="1604" y="598"/>
                  </a:lnTo>
                  <a:lnTo>
                    <a:pt x="1610" y="590"/>
                  </a:lnTo>
                  <a:lnTo>
                    <a:pt x="1616" y="583"/>
                  </a:lnTo>
                  <a:lnTo>
                    <a:pt x="1624" y="575"/>
                  </a:lnTo>
                  <a:lnTo>
                    <a:pt x="1632" y="567"/>
                  </a:lnTo>
                  <a:lnTo>
                    <a:pt x="1638" y="559"/>
                  </a:lnTo>
                  <a:lnTo>
                    <a:pt x="1641" y="551"/>
                  </a:lnTo>
                  <a:lnTo>
                    <a:pt x="1645" y="544"/>
                  </a:lnTo>
                  <a:lnTo>
                    <a:pt x="1645" y="534"/>
                  </a:lnTo>
                  <a:lnTo>
                    <a:pt x="1640" y="526"/>
                  </a:lnTo>
                  <a:lnTo>
                    <a:pt x="1632" y="522"/>
                  </a:lnTo>
                  <a:lnTo>
                    <a:pt x="1624" y="518"/>
                  </a:lnTo>
                  <a:lnTo>
                    <a:pt x="1616" y="516"/>
                  </a:lnTo>
                  <a:lnTo>
                    <a:pt x="1608" y="516"/>
                  </a:lnTo>
                  <a:lnTo>
                    <a:pt x="1601" y="512"/>
                  </a:lnTo>
                  <a:lnTo>
                    <a:pt x="1599" y="510"/>
                  </a:lnTo>
                  <a:lnTo>
                    <a:pt x="1597" y="507"/>
                  </a:lnTo>
                  <a:lnTo>
                    <a:pt x="1595" y="503"/>
                  </a:lnTo>
                  <a:lnTo>
                    <a:pt x="1595" y="497"/>
                  </a:lnTo>
                  <a:lnTo>
                    <a:pt x="1593" y="495"/>
                  </a:lnTo>
                  <a:lnTo>
                    <a:pt x="1591" y="493"/>
                  </a:lnTo>
                  <a:lnTo>
                    <a:pt x="1589" y="491"/>
                  </a:lnTo>
                  <a:lnTo>
                    <a:pt x="1587" y="491"/>
                  </a:lnTo>
                  <a:lnTo>
                    <a:pt x="1585" y="489"/>
                  </a:lnTo>
                  <a:lnTo>
                    <a:pt x="1581" y="489"/>
                  </a:lnTo>
                  <a:lnTo>
                    <a:pt x="1579" y="491"/>
                  </a:lnTo>
                  <a:lnTo>
                    <a:pt x="1577" y="493"/>
                  </a:lnTo>
                  <a:lnTo>
                    <a:pt x="1575" y="491"/>
                  </a:lnTo>
                  <a:lnTo>
                    <a:pt x="1575" y="489"/>
                  </a:lnTo>
                  <a:lnTo>
                    <a:pt x="1575" y="485"/>
                  </a:lnTo>
                  <a:lnTo>
                    <a:pt x="1575" y="483"/>
                  </a:lnTo>
                  <a:lnTo>
                    <a:pt x="1575" y="481"/>
                  </a:lnTo>
                  <a:lnTo>
                    <a:pt x="1575" y="477"/>
                  </a:lnTo>
                  <a:lnTo>
                    <a:pt x="1575" y="475"/>
                  </a:lnTo>
                  <a:lnTo>
                    <a:pt x="1575" y="471"/>
                  </a:lnTo>
                  <a:lnTo>
                    <a:pt x="1583" y="469"/>
                  </a:lnTo>
                  <a:lnTo>
                    <a:pt x="1593" y="469"/>
                  </a:lnTo>
                  <a:lnTo>
                    <a:pt x="1601" y="471"/>
                  </a:lnTo>
                  <a:lnTo>
                    <a:pt x="1608" y="475"/>
                  </a:lnTo>
                  <a:lnTo>
                    <a:pt x="1618" y="479"/>
                  </a:lnTo>
                  <a:lnTo>
                    <a:pt x="1626" y="481"/>
                  </a:lnTo>
                  <a:lnTo>
                    <a:pt x="1636" y="485"/>
                  </a:lnTo>
                  <a:lnTo>
                    <a:pt x="1645" y="485"/>
                  </a:lnTo>
                  <a:lnTo>
                    <a:pt x="1661" y="485"/>
                  </a:lnTo>
                  <a:lnTo>
                    <a:pt x="1677" y="483"/>
                  </a:lnTo>
                  <a:lnTo>
                    <a:pt x="1690" y="481"/>
                  </a:lnTo>
                  <a:lnTo>
                    <a:pt x="1704" y="475"/>
                  </a:lnTo>
                  <a:lnTo>
                    <a:pt x="1718" y="468"/>
                  </a:lnTo>
                  <a:lnTo>
                    <a:pt x="1729" y="460"/>
                  </a:lnTo>
                  <a:lnTo>
                    <a:pt x="1741" y="448"/>
                  </a:lnTo>
                  <a:lnTo>
                    <a:pt x="1749" y="436"/>
                  </a:lnTo>
                  <a:lnTo>
                    <a:pt x="1745" y="438"/>
                  </a:lnTo>
                  <a:lnTo>
                    <a:pt x="1739" y="440"/>
                  </a:lnTo>
                  <a:lnTo>
                    <a:pt x="1733" y="442"/>
                  </a:lnTo>
                  <a:lnTo>
                    <a:pt x="1727" y="446"/>
                  </a:lnTo>
                  <a:lnTo>
                    <a:pt x="1723" y="452"/>
                  </a:lnTo>
                  <a:lnTo>
                    <a:pt x="1718" y="454"/>
                  </a:lnTo>
                  <a:lnTo>
                    <a:pt x="1712" y="456"/>
                  </a:lnTo>
                  <a:lnTo>
                    <a:pt x="1704" y="458"/>
                  </a:lnTo>
                  <a:lnTo>
                    <a:pt x="1694" y="462"/>
                  </a:lnTo>
                  <a:lnTo>
                    <a:pt x="1682" y="466"/>
                  </a:lnTo>
                  <a:lnTo>
                    <a:pt x="1671" y="464"/>
                  </a:lnTo>
                  <a:lnTo>
                    <a:pt x="1661" y="462"/>
                  </a:lnTo>
                  <a:lnTo>
                    <a:pt x="1649" y="458"/>
                  </a:lnTo>
                  <a:lnTo>
                    <a:pt x="1638" y="454"/>
                  </a:lnTo>
                  <a:lnTo>
                    <a:pt x="1628" y="450"/>
                  </a:lnTo>
                  <a:lnTo>
                    <a:pt x="1618" y="446"/>
                  </a:lnTo>
                  <a:lnTo>
                    <a:pt x="1634" y="448"/>
                  </a:lnTo>
                  <a:lnTo>
                    <a:pt x="1651" y="450"/>
                  </a:lnTo>
                  <a:lnTo>
                    <a:pt x="1669" y="450"/>
                  </a:lnTo>
                  <a:lnTo>
                    <a:pt x="1686" y="448"/>
                  </a:lnTo>
                  <a:lnTo>
                    <a:pt x="1702" y="446"/>
                  </a:lnTo>
                  <a:lnTo>
                    <a:pt x="1716" y="440"/>
                  </a:lnTo>
                  <a:lnTo>
                    <a:pt x="1723" y="436"/>
                  </a:lnTo>
                  <a:lnTo>
                    <a:pt x="1729" y="432"/>
                  </a:lnTo>
                  <a:lnTo>
                    <a:pt x="1735" y="427"/>
                  </a:lnTo>
                  <a:lnTo>
                    <a:pt x="1739" y="419"/>
                  </a:lnTo>
                  <a:lnTo>
                    <a:pt x="1735" y="417"/>
                  </a:lnTo>
                  <a:lnTo>
                    <a:pt x="1731" y="417"/>
                  </a:lnTo>
                  <a:lnTo>
                    <a:pt x="1727" y="419"/>
                  </a:lnTo>
                  <a:lnTo>
                    <a:pt x="1723" y="421"/>
                  </a:lnTo>
                  <a:lnTo>
                    <a:pt x="1719" y="423"/>
                  </a:lnTo>
                  <a:lnTo>
                    <a:pt x="1716" y="425"/>
                  </a:lnTo>
                  <a:lnTo>
                    <a:pt x="1712" y="427"/>
                  </a:lnTo>
                  <a:lnTo>
                    <a:pt x="1708" y="427"/>
                  </a:lnTo>
                  <a:lnTo>
                    <a:pt x="1684" y="430"/>
                  </a:lnTo>
                  <a:lnTo>
                    <a:pt x="1665" y="430"/>
                  </a:lnTo>
                  <a:lnTo>
                    <a:pt x="1643" y="427"/>
                  </a:lnTo>
                  <a:lnTo>
                    <a:pt x="1624" y="423"/>
                  </a:lnTo>
                  <a:lnTo>
                    <a:pt x="1604" y="417"/>
                  </a:lnTo>
                  <a:lnTo>
                    <a:pt x="1587" y="411"/>
                  </a:lnTo>
                  <a:lnTo>
                    <a:pt x="1567" y="407"/>
                  </a:lnTo>
                  <a:lnTo>
                    <a:pt x="1548" y="405"/>
                  </a:lnTo>
                  <a:lnTo>
                    <a:pt x="1558" y="391"/>
                  </a:lnTo>
                  <a:lnTo>
                    <a:pt x="1571" y="380"/>
                  </a:lnTo>
                  <a:lnTo>
                    <a:pt x="1585" y="366"/>
                  </a:lnTo>
                  <a:lnTo>
                    <a:pt x="1601" y="354"/>
                  </a:lnTo>
                  <a:lnTo>
                    <a:pt x="1612" y="339"/>
                  </a:lnTo>
                  <a:lnTo>
                    <a:pt x="1624" y="323"/>
                  </a:lnTo>
                  <a:lnTo>
                    <a:pt x="1630" y="315"/>
                  </a:lnTo>
                  <a:lnTo>
                    <a:pt x="1632" y="308"/>
                  </a:lnTo>
                  <a:lnTo>
                    <a:pt x="1636" y="298"/>
                  </a:lnTo>
                  <a:lnTo>
                    <a:pt x="1638" y="290"/>
                  </a:lnTo>
                  <a:lnTo>
                    <a:pt x="1636" y="288"/>
                  </a:lnTo>
                  <a:lnTo>
                    <a:pt x="1634" y="288"/>
                  </a:lnTo>
                  <a:lnTo>
                    <a:pt x="1632" y="288"/>
                  </a:lnTo>
                  <a:lnTo>
                    <a:pt x="1630" y="288"/>
                  </a:lnTo>
                  <a:lnTo>
                    <a:pt x="1628" y="290"/>
                  </a:lnTo>
                  <a:lnTo>
                    <a:pt x="1626" y="292"/>
                  </a:lnTo>
                  <a:lnTo>
                    <a:pt x="1624" y="292"/>
                  </a:lnTo>
                  <a:lnTo>
                    <a:pt x="1622" y="294"/>
                  </a:lnTo>
                  <a:lnTo>
                    <a:pt x="1620" y="302"/>
                  </a:lnTo>
                  <a:lnTo>
                    <a:pt x="1618" y="310"/>
                  </a:lnTo>
                  <a:lnTo>
                    <a:pt x="1614" y="315"/>
                  </a:lnTo>
                  <a:lnTo>
                    <a:pt x="1610" y="323"/>
                  </a:lnTo>
                  <a:lnTo>
                    <a:pt x="1606" y="329"/>
                  </a:lnTo>
                  <a:lnTo>
                    <a:pt x="1601" y="335"/>
                  </a:lnTo>
                  <a:lnTo>
                    <a:pt x="1597" y="341"/>
                  </a:lnTo>
                  <a:lnTo>
                    <a:pt x="1593" y="347"/>
                  </a:lnTo>
                  <a:lnTo>
                    <a:pt x="1577" y="358"/>
                  </a:lnTo>
                  <a:lnTo>
                    <a:pt x="1560" y="370"/>
                  </a:lnTo>
                  <a:lnTo>
                    <a:pt x="1542" y="380"/>
                  </a:lnTo>
                  <a:lnTo>
                    <a:pt x="1523" y="390"/>
                  </a:lnTo>
                  <a:lnTo>
                    <a:pt x="1505" y="395"/>
                  </a:lnTo>
                  <a:lnTo>
                    <a:pt x="1486" y="399"/>
                  </a:lnTo>
                  <a:lnTo>
                    <a:pt x="1474" y="399"/>
                  </a:lnTo>
                  <a:lnTo>
                    <a:pt x="1464" y="399"/>
                  </a:lnTo>
                  <a:lnTo>
                    <a:pt x="1454" y="397"/>
                  </a:lnTo>
                  <a:lnTo>
                    <a:pt x="1445" y="393"/>
                  </a:lnTo>
                  <a:lnTo>
                    <a:pt x="1443" y="395"/>
                  </a:lnTo>
                  <a:lnTo>
                    <a:pt x="1439" y="395"/>
                  </a:lnTo>
                  <a:lnTo>
                    <a:pt x="1437" y="397"/>
                  </a:lnTo>
                  <a:lnTo>
                    <a:pt x="1435" y="399"/>
                  </a:lnTo>
                  <a:lnTo>
                    <a:pt x="1433" y="401"/>
                  </a:lnTo>
                  <a:lnTo>
                    <a:pt x="1431" y="403"/>
                  </a:lnTo>
                  <a:lnTo>
                    <a:pt x="1429" y="405"/>
                  </a:lnTo>
                  <a:lnTo>
                    <a:pt x="1427" y="407"/>
                  </a:lnTo>
                  <a:lnTo>
                    <a:pt x="1429" y="413"/>
                  </a:lnTo>
                  <a:lnTo>
                    <a:pt x="1433" y="419"/>
                  </a:lnTo>
                  <a:lnTo>
                    <a:pt x="1437" y="421"/>
                  </a:lnTo>
                  <a:lnTo>
                    <a:pt x="1443" y="421"/>
                  </a:lnTo>
                  <a:lnTo>
                    <a:pt x="1450" y="421"/>
                  </a:lnTo>
                  <a:lnTo>
                    <a:pt x="1456" y="423"/>
                  </a:lnTo>
                  <a:lnTo>
                    <a:pt x="1462" y="423"/>
                  </a:lnTo>
                  <a:lnTo>
                    <a:pt x="1468" y="425"/>
                  </a:lnTo>
                  <a:lnTo>
                    <a:pt x="1476" y="423"/>
                  </a:lnTo>
                  <a:lnTo>
                    <a:pt x="1486" y="421"/>
                  </a:lnTo>
                  <a:lnTo>
                    <a:pt x="1495" y="419"/>
                  </a:lnTo>
                  <a:lnTo>
                    <a:pt x="1503" y="417"/>
                  </a:lnTo>
                  <a:lnTo>
                    <a:pt x="1513" y="415"/>
                  </a:lnTo>
                  <a:lnTo>
                    <a:pt x="1523" y="411"/>
                  </a:lnTo>
                  <a:lnTo>
                    <a:pt x="1530" y="409"/>
                  </a:lnTo>
                  <a:lnTo>
                    <a:pt x="1540" y="407"/>
                  </a:lnTo>
                  <a:lnTo>
                    <a:pt x="1536" y="409"/>
                  </a:lnTo>
                  <a:lnTo>
                    <a:pt x="1532" y="413"/>
                  </a:lnTo>
                  <a:lnTo>
                    <a:pt x="1532" y="417"/>
                  </a:lnTo>
                  <a:lnTo>
                    <a:pt x="1532" y="421"/>
                  </a:lnTo>
                  <a:lnTo>
                    <a:pt x="1532" y="425"/>
                  </a:lnTo>
                  <a:lnTo>
                    <a:pt x="1532" y="429"/>
                  </a:lnTo>
                  <a:lnTo>
                    <a:pt x="1532" y="434"/>
                  </a:lnTo>
                  <a:lnTo>
                    <a:pt x="1530" y="436"/>
                  </a:lnTo>
                  <a:lnTo>
                    <a:pt x="1517" y="450"/>
                  </a:lnTo>
                  <a:lnTo>
                    <a:pt x="1501" y="460"/>
                  </a:lnTo>
                  <a:lnTo>
                    <a:pt x="1486" y="468"/>
                  </a:lnTo>
                  <a:lnTo>
                    <a:pt x="1470" y="473"/>
                  </a:lnTo>
                  <a:lnTo>
                    <a:pt x="1454" y="477"/>
                  </a:lnTo>
                  <a:lnTo>
                    <a:pt x="1437" y="481"/>
                  </a:lnTo>
                  <a:lnTo>
                    <a:pt x="1419" y="483"/>
                  </a:lnTo>
                  <a:lnTo>
                    <a:pt x="1402" y="485"/>
                  </a:lnTo>
                  <a:lnTo>
                    <a:pt x="1402" y="479"/>
                  </a:lnTo>
                  <a:lnTo>
                    <a:pt x="1400" y="479"/>
                  </a:lnTo>
                  <a:lnTo>
                    <a:pt x="1398" y="479"/>
                  </a:lnTo>
                  <a:lnTo>
                    <a:pt x="1394" y="479"/>
                  </a:lnTo>
                  <a:lnTo>
                    <a:pt x="1392" y="481"/>
                  </a:lnTo>
                  <a:lnTo>
                    <a:pt x="1390" y="483"/>
                  </a:lnTo>
                  <a:lnTo>
                    <a:pt x="1388" y="485"/>
                  </a:lnTo>
                  <a:lnTo>
                    <a:pt x="1386" y="487"/>
                  </a:lnTo>
                  <a:lnTo>
                    <a:pt x="1384" y="489"/>
                  </a:lnTo>
                  <a:lnTo>
                    <a:pt x="1384" y="491"/>
                  </a:lnTo>
                  <a:lnTo>
                    <a:pt x="1384" y="495"/>
                  </a:lnTo>
                  <a:lnTo>
                    <a:pt x="1386" y="497"/>
                  </a:lnTo>
                  <a:lnTo>
                    <a:pt x="1388" y="499"/>
                  </a:lnTo>
                  <a:lnTo>
                    <a:pt x="1390" y="499"/>
                  </a:lnTo>
                  <a:lnTo>
                    <a:pt x="1392" y="501"/>
                  </a:lnTo>
                  <a:lnTo>
                    <a:pt x="1394" y="501"/>
                  </a:lnTo>
                  <a:lnTo>
                    <a:pt x="1394" y="503"/>
                  </a:lnTo>
                  <a:lnTo>
                    <a:pt x="1415" y="503"/>
                  </a:lnTo>
                  <a:lnTo>
                    <a:pt x="1435" y="499"/>
                  </a:lnTo>
                  <a:lnTo>
                    <a:pt x="1454" y="495"/>
                  </a:lnTo>
                  <a:lnTo>
                    <a:pt x="1472" y="491"/>
                  </a:lnTo>
                  <a:lnTo>
                    <a:pt x="1489" y="485"/>
                  </a:lnTo>
                  <a:lnTo>
                    <a:pt x="1507" y="477"/>
                  </a:lnTo>
                  <a:lnTo>
                    <a:pt x="1525" y="469"/>
                  </a:lnTo>
                  <a:lnTo>
                    <a:pt x="1542" y="462"/>
                  </a:lnTo>
                  <a:lnTo>
                    <a:pt x="1540" y="473"/>
                  </a:lnTo>
                  <a:lnTo>
                    <a:pt x="1536" y="485"/>
                  </a:lnTo>
                  <a:lnTo>
                    <a:pt x="1532" y="497"/>
                  </a:lnTo>
                  <a:lnTo>
                    <a:pt x="1526" y="508"/>
                  </a:lnTo>
                  <a:lnTo>
                    <a:pt x="1513" y="528"/>
                  </a:lnTo>
                  <a:lnTo>
                    <a:pt x="1495" y="547"/>
                  </a:lnTo>
                  <a:lnTo>
                    <a:pt x="1474" y="565"/>
                  </a:lnTo>
                  <a:lnTo>
                    <a:pt x="1452" y="583"/>
                  </a:lnTo>
                  <a:lnTo>
                    <a:pt x="1431" y="596"/>
                  </a:lnTo>
                  <a:lnTo>
                    <a:pt x="1410" y="610"/>
                  </a:lnTo>
                  <a:lnTo>
                    <a:pt x="1376" y="612"/>
                  </a:lnTo>
                  <a:lnTo>
                    <a:pt x="1378" y="616"/>
                  </a:lnTo>
                  <a:lnTo>
                    <a:pt x="1380" y="620"/>
                  </a:lnTo>
                  <a:lnTo>
                    <a:pt x="1382" y="622"/>
                  </a:lnTo>
                  <a:lnTo>
                    <a:pt x="1384" y="623"/>
                  </a:lnTo>
                  <a:lnTo>
                    <a:pt x="1388" y="623"/>
                  </a:lnTo>
                  <a:lnTo>
                    <a:pt x="1392" y="625"/>
                  </a:lnTo>
                  <a:lnTo>
                    <a:pt x="1394" y="627"/>
                  </a:lnTo>
                  <a:lnTo>
                    <a:pt x="1398" y="629"/>
                  </a:lnTo>
                  <a:lnTo>
                    <a:pt x="1419" y="620"/>
                  </a:lnTo>
                  <a:lnTo>
                    <a:pt x="1441" y="608"/>
                  </a:lnTo>
                  <a:lnTo>
                    <a:pt x="1460" y="594"/>
                  </a:lnTo>
                  <a:lnTo>
                    <a:pt x="1482" y="579"/>
                  </a:lnTo>
                  <a:lnTo>
                    <a:pt x="1501" y="563"/>
                  </a:lnTo>
                  <a:lnTo>
                    <a:pt x="1519" y="547"/>
                  </a:lnTo>
                  <a:lnTo>
                    <a:pt x="1536" y="530"/>
                  </a:lnTo>
                  <a:lnTo>
                    <a:pt x="1552" y="512"/>
                  </a:lnTo>
                  <a:lnTo>
                    <a:pt x="1554" y="514"/>
                  </a:lnTo>
                  <a:lnTo>
                    <a:pt x="1556" y="518"/>
                  </a:lnTo>
                  <a:lnTo>
                    <a:pt x="1560" y="520"/>
                  </a:lnTo>
                  <a:lnTo>
                    <a:pt x="1562" y="524"/>
                  </a:lnTo>
                  <a:lnTo>
                    <a:pt x="1564" y="526"/>
                  </a:lnTo>
                  <a:lnTo>
                    <a:pt x="1565" y="530"/>
                  </a:lnTo>
                  <a:lnTo>
                    <a:pt x="1565" y="534"/>
                  </a:lnTo>
                  <a:lnTo>
                    <a:pt x="1562" y="538"/>
                  </a:lnTo>
                  <a:lnTo>
                    <a:pt x="1550" y="557"/>
                  </a:lnTo>
                  <a:lnTo>
                    <a:pt x="1536" y="575"/>
                  </a:lnTo>
                  <a:lnTo>
                    <a:pt x="1523" y="592"/>
                  </a:lnTo>
                  <a:lnTo>
                    <a:pt x="1507" y="610"/>
                  </a:lnTo>
                  <a:lnTo>
                    <a:pt x="1489" y="627"/>
                  </a:lnTo>
                  <a:lnTo>
                    <a:pt x="1474" y="643"/>
                  </a:lnTo>
                  <a:lnTo>
                    <a:pt x="1456" y="659"/>
                  </a:lnTo>
                  <a:lnTo>
                    <a:pt x="1439" y="672"/>
                  </a:lnTo>
                  <a:lnTo>
                    <a:pt x="1437" y="672"/>
                  </a:lnTo>
                  <a:lnTo>
                    <a:pt x="1435" y="672"/>
                  </a:lnTo>
                  <a:lnTo>
                    <a:pt x="1433" y="674"/>
                  </a:lnTo>
                  <a:lnTo>
                    <a:pt x="1431" y="674"/>
                  </a:lnTo>
                  <a:lnTo>
                    <a:pt x="1429" y="676"/>
                  </a:lnTo>
                  <a:lnTo>
                    <a:pt x="1427" y="678"/>
                  </a:lnTo>
                  <a:lnTo>
                    <a:pt x="1425" y="678"/>
                  </a:lnTo>
                  <a:lnTo>
                    <a:pt x="1421" y="680"/>
                  </a:lnTo>
                  <a:lnTo>
                    <a:pt x="1425" y="684"/>
                  </a:lnTo>
                  <a:lnTo>
                    <a:pt x="1429" y="686"/>
                  </a:lnTo>
                  <a:lnTo>
                    <a:pt x="1433" y="688"/>
                  </a:lnTo>
                  <a:lnTo>
                    <a:pt x="1439" y="686"/>
                  </a:lnTo>
                  <a:lnTo>
                    <a:pt x="1443" y="684"/>
                  </a:lnTo>
                  <a:lnTo>
                    <a:pt x="1447" y="682"/>
                  </a:lnTo>
                  <a:lnTo>
                    <a:pt x="1450" y="678"/>
                  </a:lnTo>
                  <a:lnTo>
                    <a:pt x="1454" y="676"/>
                  </a:lnTo>
                  <a:lnTo>
                    <a:pt x="1474" y="661"/>
                  </a:lnTo>
                  <a:lnTo>
                    <a:pt x="1491" y="645"/>
                  </a:lnTo>
                  <a:lnTo>
                    <a:pt x="1509" y="629"/>
                  </a:lnTo>
                  <a:lnTo>
                    <a:pt x="1525" y="614"/>
                  </a:lnTo>
                  <a:lnTo>
                    <a:pt x="1542" y="596"/>
                  </a:lnTo>
                  <a:lnTo>
                    <a:pt x="1558" y="579"/>
                  </a:lnTo>
                  <a:lnTo>
                    <a:pt x="1571" y="559"/>
                  </a:lnTo>
                  <a:lnTo>
                    <a:pt x="1585" y="540"/>
                  </a:lnTo>
                  <a:lnTo>
                    <a:pt x="1589" y="542"/>
                  </a:lnTo>
                  <a:lnTo>
                    <a:pt x="1593" y="544"/>
                  </a:lnTo>
                  <a:lnTo>
                    <a:pt x="1597" y="546"/>
                  </a:lnTo>
                  <a:lnTo>
                    <a:pt x="1601" y="546"/>
                  </a:lnTo>
                  <a:lnTo>
                    <a:pt x="1604" y="547"/>
                  </a:lnTo>
                  <a:lnTo>
                    <a:pt x="1610" y="547"/>
                  </a:lnTo>
                  <a:lnTo>
                    <a:pt x="1614" y="549"/>
                  </a:lnTo>
                  <a:lnTo>
                    <a:pt x="1618" y="551"/>
                  </a:lnTo>
                  <a:lnTo>
                    <a:pt x="1610" y="559"/>
                  </a:lnTo>
                  <a:lnTo>
                    <a:pt x="1602" y="567"/>
                  </a:lnTo>
                  <a:lnTo>
                    <a:pt x="1597" y="577"/>
                  </a:lnTo>
                  <a:lnTo>
                    <a:pt x="1591" y="584"/>
                  </a:lnTo>
                  <a:lnTo>
                    <a:pt x="1585" y="592"/>
                  </a:lnTo>
                  <a:lnTo>
                    <a:pt x="1581" y="602"/>
                  </a:lnTo>
                  <a:lnTo>
                    <a:pt x="1579" y="612"/>
                  </a:lnTo>
                  <a:lnTo>
                    <a:pt x="1577" y="622"/>
                  </a:lnTo>
                  <a:lnTo>
                    <a:pt x="1581" y="627"/>
                  </a:lnTo>
                  <a:lnTo>
                    <a:pt x="1585" y="633"/>
                  </a:lnTo>
                  <a:lnTo>
                    <a:pt x="1591" y="637"/>
                  </a:lnTo>
                  <a:lnTo>
                    <a:pt x="1595" y="643"/>
                  </a:lnTo>
                  <a:lnTo>
                    <a:pt x="1599" y="647"/>
                  </a:lnTo>
                  <a:lnTo>
                    <a:pt x="1604" y="651"/>
                  </a:lnTo>
                  <a:lnTo>
                    <a:pt x="1608" y="655"/>
                  </a:lnTo>
                  <a:lnTo>
                    <a:pt x="1614" y="659"/>
                  </a:lnTo>
                  <a:lnTo>
                    <a:pt x="1610" y="666"/>
                  </a:lnTo>
                  <a:lnTo>
                    <a:pt x="1606" y="672"/>
                  </a:lnTo>
                  <a:lnTo>
                    <a:pt x="1601" y="680"/>
                  </a:lnTo>
                  <a:lnTo>
                    <a:pt x="1593" y="686"/>
                  </a:lnTo>
                  <a:lnTo>
                    <a:pt x="1587" y="694"/>
                  </a:lnTo>
                  <a:lnTo>
                    <a:pt x="1583" y="701"/>
                  </a:lnTo>
                  <a:lnTo>
                    <a:pt x="1579" y="709"/>
                  </a:lnTo>
                  <a:lnTo>
                    <a:pt x="1577" y="717"/>
                  </a:lnTo>
                  <a:lnTo>
                    <a:pt x="1579" y="727"/>
                  </a:lnTo>
                  <a:lnTo>
                    <a:pt x="1581" y="737"/>
                  </a:lnTo>
                  <a:lnTo>
                    <a:pt x="1583" y="746"/>
                  </a:lnTo>
                  <a:lnTo>
                    <a:pt x="1587" y="756"/>
                  </a:lnTo>
                  <a:lnTo>
                    <a:pt x="1591" y="766"/>
                  </a:lnTo>
                  <a:lnTo>
                    <a:pt x="1597" y="774"/>
                  </a:lnTo>
                  <a:lnTo>
                    <a:pt x="1604" y="779"/>
                  </a:lnTo>
                  <a:lnTo>
                    <a:pt x="1614" y="785"/>
                  </a:lnTo>
                  <a:lnTo>
                    <a:pt x="1626" y="787"/>
                  </a:lnTo>
                  <a:lnTo>
                    <a:pt x="1632" y="791"/>
                  </a:lnTo>
                  <a:lnTo>
                    <a:pt x="1638" y="797"/>
                  </a:lnTo>
                  <a:lnTo>
                    <a:pt x="1640" y="807"/>
                  </a:lnTo>
                  <a:lnTo>
                    <a:pt x="1641" y="816"/>
                  </a:lnTo>
                  <a:lnTo>
                    <a:pt x="1643" y="826"/>
                  </a:lnTo>
                  <a:lnTo>
                    <a:pt x="1645" y="836"/>
                  </a:lnTo>
                  <a:lnTo>
                    <a:pt x="1647" y="844"/>
                  </a:lnTo>
                  <a:lnTo>
                    <a:pt x="1649" y="855"/>
                  </a:lnTo>
                  <a:lnTo>
                    <a:pt x="1647" y="865"/>
                  </a:lnTo>
                  <a:lnTo>
                    <a:pt x="1643" y="873"/>
                  </a:lnTo>
                  <a:lnTo>
                    <a:pt x="1638" y="879"/>
                  </a:lnTo>
                  <a:lnTo>
                    <a:pt x="1630" y="885"/>
                  </a:lnTo>
                  <a:lnTo>
                    <a:pt x="1622" y="891"/>
                  </a:lnTo>
                  <a:lnTo>
                    <a:pt x="1616" y="898"/>
                  </a:lnTo>
                  <a:lnTo>
                    <a:pt x="1612" y="906"/>
                  </a:lnTo>
                  <a:lnTo>
                    <a:pt x="1608" y="918"/>
                  </a:lnTo>
                  <a:lnTo>
                    <a:pt x="1606" y="926"/>
                  </a:lnTo>
                  <a:lnTo>
                    <a:pt x="1606" y="935"/>
                  </a:lnTo>
                  <a:lnTo>
                    <a:pt x="1608" y="945"/>
                  </a:lnTo>
                  <a:lnTo>
                    <a:pt x="1614" y="961"/>
                  </a:lnTo>
                  <a:lnTo>
                    <a:pt x="1624" y="976"/>
                  </a:lnTo>
                  <a:lnTo>
                    <a:pt x="1634" y="992"/>
                  </a:lnTo>
                  <a:lnTo>
                    <a:pt x="1643" y="1010"/>
                  </a:lnTo>
                  <a:lnTo>
                    <a:pt x="1645" y="1017"/>
                  </a:lnTo>
                  <a:lnTo>
                    <a:pt x="1647" y="1025"/>
                  </a:lnTo>
                  <a:lnTo>
                    <a:pt x="1649" y="1035"/>
                  </a:lnTo>
                  <a:lnTo>
                    <a:pt x="1647" y="1045"/>
                  </a:lnTo>
                  <a:lnTo>
                    <a:pt x="1640" y="1054"/>
                  </a:lnTo>
                  <a:lnTo>
                    <a:pt x="1634" y="1066"/>
                  </a:lnTo>
                  <a:lnTo>
                    <a:pt x="1626" y="1076"/>
                  </a:lnTo>
                  <a:lnTo>
                    <a:pt x="1620" y="1087"/>
                  </a:lnTo>
                  <a:lnTo>
                    <a:pt x="1614" y="1099"/>
                  </a:lnTo>
                  <a:lnTo>
                    <a:pt x="1610" y="1111"/>
                  </a:lnTo>
                  <a:lnTo>
                    <a:pt x="1606" y="1123"/>
                  </a:lnTo>
                  <a:lnTo>
                    <a:pt x="1604" y="1134"/>
                  </a:lnTo>
                  <a:lnTo>
                    <a:pt x="1610" y="1134"/>
                  </a:lnTo>
                  <a:lnTo>
                    <a:pt x="1606" y="1152"/>
                  </a:lnTo>
                  <a:lnTo>
                    <a:pt x="1599" y="1167"/>
                  </a:lnTo>
                  <a:lnTo>
                    <a:pt x="1589" y="1181"/>
                  </a:lnTo>
                  <a:lnTo>
                    <a:pt x="1575" y="1197"/>
                  </a:lnTo>
                  <a:lnTo>
                    <a:pt x="1562" y="1210"/>
                  </a:lnTo>
                  <a:lnTo>
                    <a:pt x="1548" y="1222"/>
                  </a:lnTo>
                  <a:lnTo>
                    <a:pt x="1534" y="1234"/>
                  </a:lnTo>
                  <a:lnTo>
                    <a:pt x="1523" y="1243"/>
                  </a:lnTo>
                  <a:lnTo>
                    <a:pt x="1501" y="1259"/>
                  </a:lnTo>
                  <a:lnTo>
                    <a:pt x="1480" y="1269"/>
                  </a:lnTo>
                  <a:lnTo>
                    <a:pt x="1458" y="1279"/>
                  </a:lnTo>
                  <a:lnTo>
                    <a:pt x="1435" y="1284"/>
                  </a:lnTo>
                  <a:lnTo>
                    <a:pt x="1411" y="1290"/>
                  </a:lnTo>
                  <a:lnTo>
                    <a:pt x="1388" y="1292"/>
                  </a:lnTo>
                  <a:lnTo>
                    <a:pt x="1363" y="1294"/>
                  </a:lnTo>
                  <a:lnTo>
                    <a:pt x="1339" y="1292"/>
                  </a:lnTo>
                  <a:lnTo>
                    <a:pt x="1289" y="1288"/>
                  </a:lnTo>
                  <a:lnTo>
                    <a:pt x="1240" y="1282"/>
                  </a:lnTo>
                  <a:lnTo>
                    <a:pt x="1191" y="1273"/>
                  </a:lnTo>
                  <a:lnTo>
                    <a:pt x="1144" y="1261"/>
                  </a:lnTo>
                  <a:lnTo>
                    <a:pt x="1140" y="1259"/>
                  </a:lnTo>
                  <a:lnTo>
                    <a:pt x="1137" y="1255"/>
                  </a:lnTo>
                  <a:lnTo>
                    <a:pt x="1133" y="1253"/>
                  </a:lnTo>
                  <a:lnTo>
                    <a:pt x="1129" y="1249"/>
                  </a:lnTo>
                  <a:lnTo>
                    <a:pt x="1123" y="1247"/>
                  </a:lnTo>
                  <a:lnTo>
                    <a:pt x="1119" y="1245"/>
                  </a:lnTo>
                  <a:lnTo>
                    <a:pt x="1115" y="1243"/>
                  </a:lnTo>
                  <a:lnTo>
                    <a:pt x="1109" y="1242"/>
                  </a:lnTo>
                  <a:lnTo>
                    <a:pt x="1109" y="1243"/>
                  </a:lnTo>
                  <a:lnTo>
                    <a:pt x="1107" y="1245"/>
                  </a:lnTo>
                  <a:lnTo>
                    <a:pt x="1105" y="1247"/>
                  </a:lnTo>
                  <a:lnTo>
                    <a:pt x="1103" y="1247"/>
                  </a:lnTo>
                  <a:lnTo>
                    <a:pt x="1103" y="1249"/>
                  </a:lnTo>
                  <a:lnTo>
                    <a:pt x="1102" y="1251"/>
                  </a:lnTo>
                  <a:lnTo>
                    <a:pt x="1102" y="1255"/>
                  </a:lnTo>
                  <a:lnTo>
                    <a:pt x="1102" y="1257"/>
                  </a:lnTo>
                  <a:lnTo>
                    <a:pt x="1113" y="1265"/>
                  </a:lnTo>
                  <a:lnTo>
                    <a:pt x="1125" y="1273"/>
                  </a:lnTo>
                  <a:lnTo>
                    <a:pt x="1137" y="1279"/>
                  </a:lnTo>
                  <a:lnTo>
                    <a:pt x="1148" y="1284"/>
                  </a:lnTo>
                  <a:lnTo>
                    <a:pt x="1172" y="1292"/>
                  </a:lnTo>
                  <a:lnTo>
                    <a:pt x="1199" y="1296"/>
                  </a:lnTo>
                  <a:lnTo>
                    <a:pt x="1224" y="1300"/>
                  </a:lnTo>
                  <a:lnTo>
                    <a:pt x="1252" y="1304"/>
                  </a:lnTo>
                  <a:lnTo>
                    <a:pt x="1279" y="1308"/>
                  </a:lnTo>
                  <a:lnTo>
                    <a:pt x="1304" y="1312"/>
                  </a:lnTo>
                  <a:lnTo>
                    <a:pt x="1326" y="1312"/>
                  </a:lnTo>
                  <a:lnTo>
                    <a:pt x="1349" y="1312"/>
                  </a:lnTo>
                  <a:lnTo>
                    <a:pt x="1369" y="1312"/>
                  </a:lnTo>
                  <a:lnTo>
                    <a:pt x="1390" y="1308"/>
                  </a:lnTo>
                  <a:lnTo>
                    <a:pt x="1411" y="1304"/>
                  </a:lnTo>
                  <a:lnTo>
                    <a:pt x="1431" y="1300"/>
                  </a:lnTo>
                  <a:lnTo>
                    <a:pt x="1450" y="1294"/>
                  </a:lnTo>
                  <a:lnTo>
                    <a:pt x="1470" y="1286"/>
                  </a:lnTo>
                  <a:lnTo>
                    <a:pt x="1489" y="1279"/>
                  </a:lnTo>
                  <a:lnTo>
                    <a:pt x="1507" y="1269"/>
                  </a:lnTo>
                  <a:lnTo>
                    <a:pt x="1526" y="1259"/>
                  </a:lnTo>
                  <a:lnTo>
                    <a:pt x="1542" y="1245"/>
                  </a:lnTo>
                  <a:lnTo>
                    <a:pt x="1560" y="1234"/>
                  </a:lnTo>
                  <a:lnTo>
                    <a:pt x="1575" y="1218"/>
                  </a:lnTo>
                  <a:lnTo>
                    <a:pt x="1591" y="1204"/>
                  </a:lnTo>
                  <a:lnTo>
                    <a:pt x="1604" y="1187"/>
                  </a:lnTo>
                  <a:lnTo>
                    <a:pt x="1604" y="1199"/>
                  </a:lnTo>
                  <a:lnTo>
                    <a:pt x="1604" y="1208"/>
                  </a:lnTo>
                  <a:lnTo>
                    <a:pt x="1602" y="1218"/>
                  </a:lnTo>
                  <a:lnTo>
                    <a:pt x="1599" y="1228"/>
                  </a:lnTo>
                  <a:lnTo>
                    <a:pt x="1587" y="1243"/>
                  </a:lnTo>
                  <a:lnTo>
                    <a:pt x="1571" y="1259"/>
                  </a:lnTo>
                  <a:lnTo>
                    <a:pt x="1554" y="1273"/>
                  </a:lnTo>
                  <a:lnTo>
                    <a:pt x="1536" y="1284"/>
                  </a:lnTo>
                  <a:lnTo>
                    <a:pt x="1519" y="1296"/>
                  </a:lnTo>
                  <a:lnTo>
                    <a:pt x="1503" y="1306"/>
                  </a:lnTo>
                  <a:lnTo>
                    <a:pt x="1476" y="1316"/>
                  </a:lnTo>
                  <a:lnTo>
                    <a:pt x="1448" y="1323"/>
                  </a:lnTo>
                  <a:lnTo>
                    <a:pt x="1421" y="1331"/>
                  </a:lnTo>
                  <a:lnTo>
                    <a:pt x="1394" y="1339"/>
                  </a:lnTo>
                  <a:lnTo>
                    <a:pt x="1367" y="1343"/>
                  </a:lnTo>
                  <a:lnTo>
                    <a:pt x="1339" y="1347"/>
                  </a:lnTo>
                  <a:lnTo>
                    <a:pt x="1310" y="1347"/>
                  </a:lnTo>
                  <a:lnTo>
                    <a:pt x="1281" y="1345"/>
                  </a:lnTo>
                  <a:lnTo>
                    <a:pt x="1279" y="1345"/>
                  </a:lnTo>
                  <a:lnTo>
                    <a:pt x="1279" y="1347"/>
                  </a:lnTo>
                  <a:lnTo>
                    <a:pt x="1281" y="1349"/>
                  </a:lnTo>
                  <a:lnTo>
                    <a:pt x="1283" y="1349"/>
                  </a:lnTo>
                  <a:lnTo>
                    <a:pt x="1283" y="1351"/>
                  </a:lnTo>
                  <a:lnTo>
                    <a:pt x="1285" y="1351"/>
                  </a:lnTo>
                  <a:lnTo>
                    <a:pt x="1306" y="1355"/>
                  </a:lnTo>
                  <a:lnTo>
                    <a:pt x="1328" y="1357"/>
                  </a:lnTo>
                  <a:lnTo>
                    <a:pt x="1349" y="1357"/>
                  </a:lnTo>
                  <a:lnTo>
                    <a:pt x="1371" y="1357"/>
                  </a:lnTo>
                  <a:lnTo>
                    <a:pt x="1392" y="1355"/>
                  </a:lnTo>
                  <a:lnTo>
                    <a:pt x="1413" y="1351"/>
                  </a:lnTo>
                  <a:lnTo>
                    <a:pt x="1433" y="1345"/>
                  </a:lnTo>
                  <a:lnTo>
                    <a:pt x="1454" y="1341"/>
                  </a:lnTo>
                  <a:lnTo>
                    <a:pt x="1493" y="1325"/>
                  </a:lnTo>
                  <a:lnTo>
                    <a:pt x="1532" y="1308"/>
                  </a:lnTo>
                  <a:lnTo>
                    <a:pt x="1569" y="1286"/>
                  </a:lnTo>
                  <a:lnTo>
                    <a:pt x="1604" y="1265"/>
                  </a:lnTo>
                  <a:lnTo>
                    <a:pt x="1604" y="1273"/>
                  </a:lnTo>
                  <a:lnTo>
                    <a:pt x="1601" y="1282"/>
                  </a:lnTo>
                  <a:lnTo>
                    <a:pt x="1599" y="1290"/>
                  </a:lnTo>
                  <a:lnTo>
                    <a:pt x="1593" y="1298"/>
                  </a:lnTo>
                  <a:lnTo>
                    <a:pt x="1583" y="1314"/>
                  </a:lnTo>
                  <a:lnTo>
                    <a:pt x="1571" y="1329"/>
                  </a:lnTo>
                  <a:lnTo>
                    <a:pt x="1560" y="1345"/>
                  </a:lnTo>
                  <a:lnTo>
                    <a:pt x="1548" y="1358"/>
                  </a:lnTo>
                  <a:lnTo>
                    <a:pt x="1538" y="1374"/>
                  </a:lnTo>
                  <a:lnTo>
                    <a:pt x="1532" y="1392"/>
                  </a:lnTo>
                  <a:lnTo>
                    <a:pt x="1519" y="1397"/>
                  </a:lnTo>
                  <a:lnTo>
                    <a:pt x="1507" y="1405"/>
                  </a:lnTo>
                  <a:lnTo>
                    <a:pt x="1495" y="1411"/>
                  </a:lnTo>
                  <a:lnTo>
                    <a:pt x="1484" y="1419"/>
                  </a:lnTo>
                  <a:lnTo>
                    <a:pt x="1472" y="1425"/>
                  </a:lnTo>
                  <a:lnTo>
                    <a:pt x="1458" y="1431"/>
                  </a:lnTo>
                  <a:lnTo>
                    <a:pt x="1445" y="1433"/>
                  </a:lnTo>
                  <a:lnTo>
                    <a:pt x="1429" y="1433"/>
                  </a:lnTo>
                  <a:lnTo>
                    <a:pt x="1413" y="1440"/>
                  </a:lnTo>
                  <a:lnTo>
                    <a:pt x="1398" y="1446"/>
                  </a:lnTo>
                  <a:lnTo>
                    <a:pt x="1380" y="1450"/>
                  </a:lnTo>
                  <a:lnTo>
                    <a:pt x="1363" y="1454"/>
                  </a:lnTo>
                  <a:lnTo>
                    <a:pt x="1345" y="1456"/>
                  </a:lnTo>
                  <a:lnTo>
                    <a:pt x="1328" y="1458"/>
                  </a:lnTo>
                  <a:lnTo>
                    <a:pt x="1310" y="1462"/>
                  </a:lnTo>
                  <a:lnTo>
                    <a:pt x="1293" y="1464"/>
                  </a:lnTo>
                  <a:lnTo>
                    <a:pt x="1279" y="1464"/>
                  </a:lnTo>
                  <a:lnTo>
                    <a:pt x="1267" y="1464"/>
                  </a:lnTo>
                  <a:lnTo>
                    <a:pt x="1256" y="1460"/>
                  </a:lnTo>
                  <a:lnTo>
                    <a:pt x="1242" y="1456"/>
                  </a:lnTo>
                  <a:lnTo>
                    <a:pt x="1217" y="1446"/>
                  </a:lnTo>
                  <a:lnTo>
                    <a:pt x="1191" y="1435"/>
                  </a:lnTo>
                  <a:lnTo>
                    <a:pt x="1179" y="1431"/>
                  </a:lnTo>
                  <a:lnTo>
                    <a:pt x="1168" y="1425"/>
                  </a:lnTo>
                  <a:lnTo>
                    <a:pt x="1154" y="1423"/>
                  </a:lnTo>
                  <a:lnTo>
                    <a:pt x="1142" y="1421"/>
                  </a:lnTo>
                  <a:lnTo>
                    <a:pt x="1129" y="1419"/>
                  </a:lnTo>
                  <a:lnTo>
                    <a:pt x="1115" y="1421"/>
                  </a:lnTo>
                  <a:lnTo>
                    <a:pt x="1103" y="1425"/>
                  </a:lnTo>
                  <a:lnTo>
                    <a:pt x="1090" y="1433"/>
                  </a:lnTo>
                  <a:lnTo>
                    <a:pt x="1076" y="1435"/>
                  </a:lnTo>
                  <a:lnTo>
                    <a:pt x="1061" y="1435"/>
                  </a:lnTo>
                  <a:lnTo>
                    <a:pt x="1045" y="1435"/>
                  </a:lnTo>
                  <a:lnTo>
                    <a:pt x="1031" y="1433"/>
                  </a:lnTo>
                  <a:lnTo>
                    <a:pt x="1016" y="1433"/>
                  </a:lnTo>
                  <a:lnTo>
                    <a:pt x="1002" y="1433"/>
                  </a:lnTo>
                  <a:lnTo>
                    <a:pt x="988" y="1435"/>
                  </a:lnTo>
                  <a:lnTo>
                    <a:pt x="975" y="1442"/>
                  </a:lnTo>
                  <a:lnTo>
                    <a:pt x="955" y="1442"/>
                  </a:lnTo>
                  <a:lnTo>
                    <a:pt x="938" y="1442"/>
                  </a:lnTo>
                  <a:lnTo>
                    <a:pt x="918" y="1438"/>
                  </a:lnTo>
                  <a:lnTo>
                    <a:pt x="901" y="1435"/>
                  </a:lnTo>
                  <a:lnTo>
                    <a:pt x="881" y="1431"/>
                  </a:lnTo>
                  <a:lnTo>
                    <a:pt x="864" y="1429"/>
                  </a:lnTo>
                  <a:lnTo>
                    <a:pt x="844" y="1429"/>
                  </a:lnTo>
                  <a:lnTo>
                    <a:pt x="825" y="1433"/>
                  </a:lnTo>
                  <a:lnTo>
                    <a:pt x="821" y="1427"/>
                  </a:lnTo>
                  <a:lnTo>
                    <a:pt x="793" y="1423"/>
                  </a:lnTo>
                  <a:lnTo>
                    <a:pt x="766" y="1417"/>
                  </a:lnTo>
                  <a:lnTo>
                    <a:pt x="741" y="1409"/>
                  </a:lnTo>
                  <a:lnTo>
                    <a:pt x="717" y="1401"/>
                  </a:lnTo>
                  <a:lnTo>
                    <a:pt x="692" y="1392"/>
                  </a:lnTo>
                  <a:lnTo>
                    <a:pt x="667" y="1382"/>
                  </a:lnTo>
                  <a:lnTo>
                    <a:pt x="643" y="1372"/>
                  </a:lnTo>
                  <a:lnTo>
                    <a:pt x="618" y="1364"/>
                  </a:lnTo>
                  <a:lnTo>
                    <a:pt x="581" y="1349"/>
                  </a:lnTo>
                  <a:lnTo>
                    <a:pt x="544" y="1331"/>
                  </a:lnTo>
                  <a:lnTo>
                    <a:pt x="509" y="1312"/>
                  </a:lnTo>
                  <a:lnTo>
                    <a:pt x="474" y="1290"/>
                  </a:lnTo>
                  <a:lnTo>
                    <a:pt x="441" y="1267"/>
                  </a:lnTo>
                  <a:lnTo>
                    <a:pt x="409" y="1240"/>
                  </a:lnTo>
                  <a:lnTo>
                    <a:pt x="382" y="1208"/>
                  </a:lnTo>
                  <a:lnTo>
                    <a:pt x="355" y="1177"/>
                  </a:lnTo>
                  <a:lnTo>
                    <a:pt x="343" y="1152"/>
                  </a:lnTo>
                  <a:lnTo>
                    <a:pt x="333" y="1126"/>
                  </a:lnTo>
                  <a:lnTo>
                    <a:pt x="326" y="1099"/>
                  </a:lnTo>
                  <a:lnTo>
                    <a:pt x="322" y="1074"/>
                  </a:lnTo>
                  <a:lnTo>
                    <a:pt x="318" y="1045"/>
                  </a:lnTo>
                  <a:lnTo>
                    <a:pt x="316" y="1017"/>
                  </a:lnTo>
                  <a:lnTo>
                    <a:pt x="316" y="990"/>
                  </a:lnTo>
                  <a:lnTo>
                    <a:pt x="316" y="963"/>
                  </a:lnTo>
                  <a:lnTo>
                    <a:pt x="320" y="959"/>
                  </a:lnTo>
                  <a:lnTo>
                    <a:pt x="322" y="957"/>
                  </a:lnTo>
                  <a:lnTo>
                    <a:pt x="324" y="953"/>
                  </a:lnTo>
                  <a:lnTo>
                    <a:pt x="324" y="949"/>
                  </a:lnTo>
                  <a:lnTo>
                    <a:pt x="324" y="945"/>
                  </a:lnTo>
                  <a:lnTo>
                    <a:pt x="324" y="941"/>
                  </a:lnTo>
                  <a:lnTo>
                    <a:pt x="324" y="937"/>
                  </a:lnTo>
                  <a:lnTo>
                    <a:pt x="326" y="935"/>
                  </a:lnTo>
                  <a:lnTo>
                    <a:pt x="330" y="932"/>
                  </a:lnTo>
                  <a:lnTo>
                    <a:pt x="333" y="928"/>
                  </a:lnTo>
                  <a:lnTo>
                    <a:pt x="335" y="924"/>
                  </a:lnTo>
                  <a:lnTo>
                    <a:pt x="339" y="920"/>
                  </a:lnTo>
                  <a:lnTo>
                    <a:pt x="343" y="916"/>
                  </a:lnTo>
                  <a:lnTo>
                    <a:pt x="347" y="914"/>
                  </a:lnTo>
                  <a:lnTo>
                    <a:pt x="353" y="910"/>
                  </a:lnTo>
                  <a:lnTo>
                    <a:pt x="359" y="910"/>
                  </a:lnTo>
                  <a:lnTo>
                    <a:pt x="351" y="926"/>
                  </a:lnTo>
                  <a:lnTo>
                    <a:pt x="345" y="939"/>
                  </a:lnTo>
                  <a:lnTo>
                    <a:pt x="343" y="955"/>
                  </a:lnTo>
                  <a:lnTo>
                    <a:pt x="341" y="971"/>
                  </a:lnTo>
                  <a:lnTo>
                    <a:pt x="341" y="984"/>
                  </a:lnTo>
                  <a:lnTo>
                    <a:pt x="341" y="998"/>
                  </a:lnTo>
                  <a:lnTo>
                    <a:pt x="343" y="1011"/>
                  </a:lnTo>
                  <a:lnTo>
                    <a:pt x="347" y="1027"/>
                  </a:lnTo>
                  <a:lnTo>
                    <a:pt x="355" y="1054"/>
                  </a:lnTo>
                  <a:lnTo>
                    <a:pt x="365" y="1082"/>
                  </a:lnTo>
                  <a:lnTo>
                    <a:pt x="376" y="1109"/>
                  </a:lnTo>
                  <a:lnTo>
                    <a:pt x="388" y="1136"/>
                  </a:lnTo>
                  <a:lnTo>
                    <a:pt x="396" y="1150"/>
                  </a:lnTo>
                  <a:lnTo>
                    <a:pt x="406" y="1162"/>
                  </a:lnTo>
                  <a:lnTo>
                    <a:pt x="415" y="1173"/>
                  </a:lnTo>
                  <a:lnTo>
                    <a:pt x="427" y="1183"/>
                  </a:lnTo>
                  <a:lnTo>
                    <a:pt x="450" y="1203"/>
                  </a:lnTo>
                  <a:lnTo>
                    <a:pt x="476" y="1218"/>
                  </a:lnTo>
                  <a:lnTo>
                    <a:pt x="501" y="1232"/>
                  </a:lnTo>
                  <a:lnTo>
                    <a:pt x="528" y="1243"/>
                  </a:lnTo>
                  <a:lnTo>
                    <a:pt x="554" y="1255"/>
                  </a:lnTo>
                  <a:lnTo>
                    <a:pt x="581" y="1265"/>
                  </a:lnTo>
                  <a:lnTo>
                    <a:pt x="577" y="1261"/>
                  </a:lnTo>
                  <a:lnTo>
                    <a:pt x="573" y="1255"/>
                  </a:lnTo>
                  <a:lnTo>
                    <a:pt x="569" y="1251"/>
                  </a:lnTo>
                  <a:lnTo>
                    <a:pt x="565" y="1247"/>
                  </a:lnTo>
                  <a:lnTo>
                    <a:pt x="562" y="1243"/>
                  </a:lnTo>
                  <a:lnTo>
                    <a:pt x="558" y="1240"/>
                  </a:lnTo>
                  <a:lnTo>
                    <a:pt x="552" y="1238"/>
                  </a:lnTo>
                  <a:lnTo>
                    <a:pt x="546" y="1238"/>
                  </a:lnTo>
                  <a:lnTo>
                    <a:pt x="526" y="1226"/>
                  </a:lnTo>
                  <a:lnTo>
                    <a:pt x="507" y="1212"/>
                  </a:lnTo>
                  <a:lnTo>
                    <a:pt x="485" y="1201"/>
                  </a:lnTo>
                  <a:lnTo>
                    <a:pt x="466" y="1185"/>
                  </a:lnTo>
                  <a:lnTo>
                    <a:pt x="447" y="1169"/>
                  </a:lnTo>
                  <a:lnTo>
                    <a:pt x="429" y="1154"/>
                  </a:lnTo>
                  <a:lnTo>
                    <a:pt x="415" y="1134"/>
                  </a:lnTo>
                  <a:lnTo>
                    <a:pt x="404" y="1115"/>
                  </a:lnTo>
                  <a:lnTo>
                    <a:pt x="398" y="1099"/>
                  </a:lnTo>
                  <a:lnTo>
                    <a:pt x="392" y="1082"/>
                  </a:lnTo>
                  <a:lnTo>
                    <a:pt x="386" y="1066"/>
                  </a:lnTo>
                  <a:lnTo>
                    <a:pt x="380" y="1052"/>
                  </a:lnTo>
                  <a:lnTo>
                    <a:pt x="374" y="1035"/>
                  </a:lnTo>
                  <a:lnTo>
                    <a:pt x="369" y="1019"/>
                  </a:lnTo>
                  <a:lnTo>
                    <a:pt x="363" y="1004"/>
                  </a:lnTo>
                  <a:lnTo>
                    <a:pt x="361" y="986"/>
                  </a:lnTo>
                  <a:lnTo>
                    <a:pt x="363" y="984"/>
                  </a:lnTo>
                  <a:lnTo>
                    <a:pt x="365" y="984"/>
                  </a:lnTo>
                  <a:lnTo>
                    <a:pt x="365" y="982"/>
                  </a:lnTo>
                  <a:lnTo>
                    <a:pt x="365" y="980"/>
                  </a:lnTo>
                  <a:lnTo>
                    <a:pt x="365" y="978"/>
                  </a:lnTo>
                  <a:lnTo>
                    <a:pt x="370" y="978"/>
                  </a:lnTo>
                  <a:lnTo>
                    <a:pt x="374" y="998"/>
                  </a:lnTo>
                  <a:lnTo>
                    <a:pt x="382" y="1015"/>
                  </a:lnTo>
                  <a:lnTo>
                    <a:pt x="392" y="1031"/>
                  </a:lnTo>
                  <a:lnTo>
                    <a:pt x="406" y="1045"/>
                  </a:lnTo>
                  <a:lnTo>
                    <a:pt x="419" y="1058"/>
                  </a:lnTo>
                  <a:lnTo>
                    <a:pt x="435" y="1070"/>
                  </a:lnTo>
                  <a:lnTo>
                    <a:pt x="450" y="1080"/>
                  </a:lnTo>
                  <a:lnTo>
                    <a:pt x="468" y="1087"/>
                  </a:lnTo>
                  <a:lnTo>
                    <a:pt x="485" y="1091"/>
                  </a:lnTo>
                  <a:lnTo>
                    <a:pt x="503" y="1095"/>
                  </a:lnTo>
                  <a:lnTo>
                    <a:pt x="523" y="1097"/>
                  </a:lnTo>
                  <a:lnTo>
                    <a:pt x="542" y="1099"/>
                  </a:lnTo>
                  <a:lnTo>
                    <a:pt x="562" y="1099"/>
                  </a:lnTo>
                  <a:lnTo>
                    <a:pt x="581" y="1099"/>
                  </a:lnTo>
                  <a:lnTo>
                    <a:pt x="602" y="1099"/>
                  </a:lnTo>
                  <a:lnTo>
                    <a:pt x="622" y="1097"/>
                  </a:lnTo>
                  <a:lnTo>
                    <a:pt x="628" y="1091"/>
                  </a:lnTo>
                  <a:lnTo>
                    <a:pt x="620" y="1087"/>
                  </a:lnTo>
                  <a:lnTo>
                    <a:pt x="610" y="1086"/>
                  </a:lnTo>
                  <a:lnTo>
                    <a:pt x="602" y="1084"/>
                  </a:lnTo>
                  <a:lnTo>
                    <a:pt x="593" y="1084"/>
                  </a:lnTo>
                  <a:lnTo>
                    <a:pt x="583" y="1084"/>
                  </a:lnTo>
                  <a:lnTo>
                    <a:pt x="573" y="1084"/>
                  </a:lnTo>
                  <a:lnTo>
                    <a:pt x="563" y="1084"/>
                  </a:lnTo>
                  <a:lnTo>
                    <a:pt x="556" y="1082"/>
                  </a:lnTo>
                  <a:lnTo>
                    <a:pt x="534" y="1082"/>
                  </a:lnTo>
                  <a:lnTo>
                    <a:pt x="513" y="1078"/>
                  </a:lnTo>
                  <a:lnTo>
                    <a:pt x="491" y="1072"/>
                  </a:lnTo>
                  <a:lnTo>
                    <a:pt x="472" y="1064"/>
                  </a:lnTo>
                  <a:lnTo>
                    <a:pt x="452" y="1052"/>
                  </a:lnTo>
                  <a:lnTo>
                    <a:pt x="435" y="1039"/>
                  </a:lnTo>
                  <a:lnTo>
                    <a:pt x="421" y="1023"/>
                  </a:lnTo>
                  <a:lnTo>
                    <a:pt x="408" y="1004"/>
                  </a:lnTo>
                  <a:lnTo>
                    <a:pt x="404" y="998"/>
                  </a:lnTo>
                  <a:lnTo>
                    <a:pt x="402" y="990"/>
                  </a:lnTo>
                  <a:lnTo>
                    <a:pt x="398" y="984"/>
                  </a:lnTo>
                  <a:lnTo>
                    <a:pt x="396" y="976"/>
                  </a:lnTo>
                  <a:lnTo>
                    <a:pt x="394" y="969"/>
                  </a:lnTo>
                  <a:lnTo>
                    <a:pt x="392" y="963"/>
                  </a:lnTo>
                  <a:lnTo>
                    <a:pt x="390" y="955"/>
                  </a:lnTo>
                  <a:lnTo>
                    <a:pt x="388" y="947"/>
                  </a:lnTo>
                  <a:lnTo>
                    <a:pt x="398" y="951"/>
                  </a:lnTo>
                  <a:lnTo>
                    <a:pt x="409" y="959"/>
                  </a:lnTo>
                  <a:lnTo>
                    <a:pt x="419" y="965"/>
                  </a:lnTo>
                  <a:lnTo>
                    <a:pt x="429" y="972"/>
                  </a:lnTo>
                  <a:lnTo>
                    <a:pt x="441" y="978"/>
                  </a:lnTo>
                  <a:lnTo>
                    <a:pt x="450" y="984"/>
                  </a:lnTo>
                  <a:lnTo>
                    <a:pt x="462" y="986"/>
                  </a:lnTo>
                  <a:lnTo>
                    <a:pt x="476" y="986"/>
                  </a:lnTo>
                  <a:lnTo>
                    <a:pt x="493" y="988"/>
                  </a:lnTo>
                  <a:lnTo>
                    <a:pt x="513" y="986"/>
                  </a:lnTo>
                  <a:lnTo>
                    <a:pt x="530" y="982"/>
                  </a:lnTo>
                  <a:lnTo>
                    <a:pt x="546" y="974"/>
                  </a:lnTo>
                  <a:lnTo>
                    <a:pt x="562" y="967"/>
                  </a:lnTo>
                  <a:lnTo>
                    <a:pt x="577" y="955"/>
                  </a:lnTo>
                  <a:lnTo>
                    <a:pt x="589" y="943"/>
                  </a:lnTo>
                  <a:lnTo>
                    <a:pt x="601" y="930"/>
                  </a:lnTo>
                  <a:lnTo>
                    <a:pt x="599" y="928"/>
                  </a:lnTo>
                  <a:lnTo>
                    <a:pt x="585" y="937"/>
                  </a:lnTo>
                  <a:lnTo>
                    <a:pt x="569" y="945"/>
                  </a:lnTo>
                  <a:lnTo>
                    <a:pt x="552" y="955"/>
                  </a:lnTo>
                  <a:lnTo>
                    <a:pt x="536" y="961"/>
                  </a:lnTo>
                  <a:lnTo>
                    <a:pt x="517" y="967"/>
                  </a:lnTo>
                  <a:lnTo>
                    <a:pt x="499" y="969"/>
                  </a:lnTo>
                  <a:lnTo>
                    <a:pt x="480" y="967"/>
                  </a:lnTo>
                  <a:lnTo>
                    <a:pt x="460" y="963"/>
                  </a:lnTo>
                  <a:lnTo>
                    <a:pt x="448" y="957"/>
                  </a:lnTo>
                  <a:lnTo>
                    <a:pt x="439" y="951"/>
                  </a:lnTo>
                  <a:lnTo>
                    <a:pt x="431" y="943"/>
                  </a:lnTo>
                  <a:lnTo>
                    <a:pt x="423" y="933"/>
                  </a:lnTo>
                  <a:lnTo>
                    <a:pt x="415" y="926"/>
                  </a:lnTo>
                  <a:lnTo>
                    <a:pt x="406" y="916"/>
                  </a:lnTo>
                  <a:lnTo>
                    <a:pt x="398" y="908"/>
                  </a:lnTo>
                  <a:lnTo>
                    <a:pt x="388" y="902"/>
                  </a:lnTo>
                  <a:lnTo>
                    <a:pt x="386" y="896"/>
                  </a:lnTo>
                  <a:lnTo>
                    <a:pt x="386" y="893"/>
                  </a:lnTo>
                  <a:lnTo>
                    <a:pt x="386" y="887"/>
                  </a:lnTo>
                  <a:lnTo>
                    <a:pt x="388" y="883"/>
                  </a:lnTo>
                  <a:lnTo>
                    <a:pt x="394" y="871"/>
                  </a:lnTo>
                  <a:lnTo>
                    <a:pt x="402" y="861"/>
                  </a:lnTo>
                  <a:lnTo>
                    <a:pt x="404" y="855"/>
                  </a:lnTo>
                  <a:lnTo>
                    <a:pt x="406" y="852"/>
                  </a:lnTo>
                  <a:lnTo>
                    <a:pt x="406" y="848"/>
                  </a:lnTo>
                  <a:lnTo>
                    <a:pt x="404" y="844"/>
                  </a:lnTo>
                  <a:lnTo>
                    <a:pt x="402" y="842"/>
                  </a:lnTo>
                  <a:lnTo>
                    <a:pt x="398" y="840"/>
                  </a:lnTo>
                  <a:lnTo>
                    <a:pt x="390" y="838"/>
                  </a:lnTo>
                  <a:lnTo>
                    <a:pt x="380" y="838"/>
                  </a:lnTo>
                  <a:lnTo>
                    <a:pt x="369" y="830"/>
                  </a:lnTo>
                  <a:lnTo>
                    <a:pt x="359" y="822"/>
                  </a:lnTo>
                  <a:lnTo>
                    <a:pt x="351" y="815"/>
                  </a:lnTo>
                  <a:lnTo>
                    <a:pt x="343" y="805"/>
                  </a:lnTo>
                  <a:lnTo>
                    <a:pt x="337" y="795"/>
                  </a:lnTo>
                  <a:lnTo>
                    <a:pt x="333" y="783"/>
                  </a:lnTo>
                  <a:lnTo>
                    <a:pt x="330" y="770"/>
                  </a:lnTo>
                  <a:lnTo>
                    <a:pt x="330" y="756"/>
                  </a:lnTo>
                  <a:lnTo>
                    <a:pt x="335" y="748"/>
                  </a:lnTo>
                  <a:lnTo>
                    <a:pt x="343" y="742"/>
                  </a:lnTo>
                  <a:lnTo>
                    <a:pt x="351" y="735"/>
                  </a:lnTo>
                  <a:lnTo>
                    <a:pt x="359" y="727"/>
                  </a:lnTo>
                  <a:lnTo>
                    <a:pt x="365" y="719"/>
                  </a:lnTo>
                  <a:lnTo>
                    <a:pt x="369" y="709"/>
                  </a:lnTo>
                  <a:lnTo>
                    <a:pt x="370" y="705"/>
                  </a:lnTo>
                  <a:lnTo>
                    <a:pt x="370" y="700"/>
                  </a:lnTo>
                  <a:lnTo>
                    <a:pt x="370" y="696"/>
                  </a:lnTo>
                  <a:lnTo>
                    <a:pt x="369" y="690"/>
                  </a:lnTo>
                  <a:lnTo>
                    <a:pt x="365" y="680"/>
                  </a:lnTo>
                  <a:lnTo>
                    <a:pt x="357" y="670"/>
                  </a:lnTo>
                  <a:lnTo>
                    <a:pt x="349" y="664"/>
                  </a:lnTo>
                  <a:lnTo>
                    <a:pt x="341" y="659"/>
                  </a:lnTo>
                  <a:lnTo>
                    <a:pt x="331" y="653"/>
                  </a:lnTo>
                  <a:lnTo>
                    <a:pt x="324" y="647"/>
                  </a:lnTo>
                  <a:lnTo>
                    <a:pt x="318" y="637"/>
                  </a:lnTo>
                  <a:lnTo>
                    <a:pt x="316" y="627"/>
                  </a:lnTo>
                  <a:lnTo>
                    <a:pt x="314" y="612"/>
                  </a:lnTo>
                  <a:lnTo>
                    <a:pt x="316" y="598"/>
                  </a:lnTo>
                  <a:lnTo>
                    <a:pt x="318" y="584"/>
                  </a:lnTo>
                  <a:lnTo>
                    <a:pt x="322" y="573"/>
                  </a:lnTo>
                  <a:lnTo>
                    <a:pt x="326" y="559"/>
                  </a:lnTo>
                  <a:lnTo>
                    <a:pt x="330" y="547"/>
                  </a:lnTo>
                  <a:lnTo>
                    <a:pt x="333" y="534"/>
                  </a:lnTo>
                  <a:lnTo>
                    <a:pt x="335" y="522"/>
                  </a:lnTo>
                  <a:lnTo>
                    <a:pt x="347" y="534"/>
                  </a:lnTo>
                  <a:lnTo>
                    <a:pt x="363" y="544"/>
                  </a:lnTo>
                  <a:lnTo>
                    <a:pt x="378" y="549"/>
                  </a:lnTo>
                  <a:lnTo>
                    <a:pt x="394" y="553"/>
                  </a:lnTo>
                  <a:lnTo>
                    <a:pt x="411" y="555"/>
                  </a:lnTo>
                  <a:lnTo>
                    <a:pt x="429" y="555"/>
                  </a:lnTo>
                  <a:lnTo>
                    <a:pt x="445" y="553"/>
                  </a:lnTo>
                  <a:lnTo>
                    <a:pt x="460" y="549"/>
                  </a:lnTo>
                  <a:lnTo>
                    <a:pt x="464" y="547"/>
                  </a:lnTo>
                  <a:lnTo>
                    <a:pt x="468" y="547"/>
                  </a:lnTo>
                  <a:lnTo>
                    <a:pt x="470" y="546"/>
                  </a:lnTo>
                  <a:lnTo>
                    <a:pt x="474" y="542"/>
                  </a:lnTo>
                  <a:lnTo>
                    <a:pt x="476" y="540"/>
                  </a:lnTo>
                  <a:lnTo>
                    <a:pt x="480" y="538"/>
                  </a:lnTo>
                  <a:lnTo>
                    <a:pt x="484" y="536"/>
                  </a:lnTo>
                  <a:lnTo>
                    <a:pt x="485" y="534"/>
                  </a:lnTo>
                  <a:lnTo>
                    <a:pt x="482" y="532"/>
                  </a:lnTo>
                  <a:lnTo>
                    <a:pt x="478" y="532"/>
                  </a:lnTo>
                  <a:lnTo>
                    <a:pt x="474" y="532"/>
                  </a:lnTo>
                  <a:lnTo>
                    <a:pt x="472" y="534"/>
                  </a:lnTo>
                  <a:lnTo>
                    <a:pt x="468" y="536"/>
                  </a:lnTo>
                  <a:lnTo>
                    <a:pt x="464" y="538"/>
                  </a:lnTo>
                  <a:lnTo>
                    <a:pt x="460" y="542"/>
                  </a:lnTo>
                  <a:lnTo>
                    <a:pt x="458" y="542"/>
                  </a:lnTo>
                  <a:lnTo>
                    <a:pt x="437" y="542"/>
                  </a:lnTo>
                  <a:lnTo>
                    <a:pt x="417" y="538"/>
                  </a:lnTo>
                  <a:lnTo>
                    <a:pt x="398" y="532"/>
                  </a:lnTo>
                  <a:lnTo>
                    <a:pt x="380" y="524"/>
                  </a:lnTo>
                  <a:lnTo>
                    <a:pt x="365" y="514"/>
                  </a:lnTo>
                  <a:lnTo>
                    <a:pt x="349" y="501"/>
                  </a:lnTo>
                  <a:lnTo>
                    <a:pt x="343" y="495"/>
                  </a:lnTo>
                  <a:lnTo>
                    <a:pt x="337" y="485"/>
                  </a:lnTo>
                  <a:lnTo>
                    <a:pt x="331" y="477"/>
                  </a:lnTo>
                  <a:lnTo>
                    <a:pt x="328" y="468"/>
                  </a:lnTo>
                  <a:lnTo>
                    <a:pt x="341" y="471"/>
                  </a:lnTo>
                  <a:lnTo>
                    <a:pt x="355" y="477"/>
                  </a:lnTo>
                  <a:lnTo>
                    <a:pt x="369" y="483"/>
                  </a:lnTo>
                  <a:lnTo>
                    <a:pt x="382" y="489"/>
                  </a:lnTo>
                  <a:lnTo>
                    <a:pt x="396" y="493"/>
                  </a:lnTo>
                  <a:lnTo>
                    <a:pt x="409" y="497"/>
                  </a:lnTo>
                  <a:lnTo>
                    <a:pt x="423" y="499"/>
                  </a:lnTo>
                  <a:lnTo>
                    <a:pt x="439" y="499"/>
                  </a:lnTo>
                  <a:lnTo>
                    <a:pt x="450" y="499"/>
                  </a:lnTo>
                  <a:lnTo>
                    <a:pt x="462" y="497"/>
                  </a:lnTo>
                  <a:lnTo>
                    <a:pt x="476" y="493"/>
                  </a:lnTo>
                  <a:lnTo>
                    <a:pt x="487" y="489"/>
                  </a:lnTo>
                  <a:lnTo>
                    <a:pt x="501" y="485"/>
                  </a:lnTo>
                  <a:lnTo>
                    <a:pt x="513" y="477"/>
                  </a:lnTo>
                  <a:lnTo>
                    <a:pt x="524" y="468"/>
                  </a:lnTo>
                  <a:lnTo>
                    <a:pt x="532" y="458"/>
                  </a:lnTo>
                  <a:lnTo>
                    <a:pt x="528" y="456"/>
                  </a:lnTo>
                  <a:lnTo>
                    <a:pt x="524" y="456"/>
                  </a:lnTo>
                  <a:lnTo>
                    <a:pt x="519" y="458"/>
                  </a:lnTo>
                  <a:lnTo>
                    <a:pt x="515" y="460"/>
                  </a:lnTo>
                  <a:lnTo>
                    <a:pt x="511" y="464"/>
                  </a:lnTo>
                  <a:lnTo>
                    <a:pt x="507" y="468"/>
                  </a:lnTo>
                  <a:lnTo>
                    <a:pt x="503" y="469"/>
                  </a:lnTo>
                  <a:lnTo>
                    <a:pt x="499" y="471"/>
                  </a:lnTo>
                  <a:lnTo>
                    <a:pt x="485" y="475"/>
                  </a:lnTo>
                  <a:lnTo>
                    <a:pt x="470" y="477"/>
                  </a:lnTo>
                  <a:lnTo>
                    <a:pt x="456" y="477"/>
                  </a:lnTo>
                  <a:lnTo>
                    <a:pt x="443" y="475"/>
                  </a:lnTo>
                  <a:lnTo>
                    <a:pt x="429" y="473"/>
                  </a:lnTo>
                  <a:lnTo>
                    <a:pt x="415" y="469"/>
                  </a:lnTo>
                  <a:lnTo>
                    <a:pt x="402" y="466"/>
                  </a:lnTo>
                  <a:lnTo>
                    <a:pt x="388" y="460"/>
                  </a:lnTo>
                  <a:lnTo>
                    <a:pt x="404" y="450"/>
                  </a:lnTo>
                  <a:lnTo>
                    <a:pt x="421" y="440"/>
                  </a:lnTo>
                  <a:lnTo>
                    <a:pt x="439" y="429"/>
                  </a:lnTo>
                  <a:lnTo>
                    <a:pt x="454" y="413"/>
                  </a:lnTo>
                  <a:lnTo>
                    <a:pt x="470" y="397"/>
                  </a:lnTo>
                  <a:lnTo>
                    <a:pt x="484" y="382"/>
                  </a:lnTo>
                  <a:lnTo>
                    <a:pt x="493" y="362"/>
                  </a:lnTo>
                  <a:lnTo>
                    <a:pt x="499" y="343"/>
                  </a:lnTo>
                  <a:lnTo>
                    <a:pt x="495" y="337"/>
                  </a:lnTo>
                  <a:lnTo>
                    <a:pt x="484" y="352"/>
                  </a:lnTo>
                  <a:lnTo>
                    <a:pt x="470" y="370"/>
                  </a:lnTo>
                  <a:lnTo>
                    <a:pt x="456" y="388"/>
                  </a:lnTo>
                  <a:lnTo>
                    <a:pt x="441" y="403"/>
                  </a:lnTo>
                  <a:lnTo>
                    <a:pt x="433" y="411"/>
                  </a:lnTo>
                  <a:lnTo>
                    <a:pt x="425" y="417"/>
                  </a:lnTo>
                  <a:lnTo>
                    <a:pt x="415" y="423"/>
                  </a:lnTo>
                  <a:lnTo>
                    <a:pt x="406" y="427"/>
                  </a:lnTo>
                  <a:lnTo>
                    <a:pt x="396" y="430"/>
                  </a:lnTo>
                  <a:lnTo>
                    <a:pt x="386" y="432"/>
                  </a:lnTo>
                  <a:lnTo>
                    <a:pt x="376" y="432"/>
                  </a:lnTo>
                  <a:lnTo>
                    <a:pt x="365" y="429"/>
                  </a:lnTo>
                  <a:lnTo>
                    <a:pt x="363" y="427"/>
                  </a:lnTo>
                  <a:lnTo>
                    <a:pt x="374" y="413"/>
                  </a:lnTo>
                  <a:lnTo>
                    <a:pt x="386" y="397"/>
                  </a:lnTo>
                  <a:lnTo>
                    <a:pt x="396" y="382"/>
                  </a:lnTo>
                  <a:lnTo>
                    <a:pt x="406" y="366"/>
                  </a:lnTo>
                  <a:lnTo>
                    <a:pt x="413" y="349"/>
                  </a:lnTo>
                  <a:lnTo>
                    <a:pt x="419" y="333"/>
                  </a:lnTo>
                  <a:lnTo>
                    <a:pt x="421" y="314"/>
                  </a:lnTo>
                  <a:lnTo>
                    <a:pt x="421" y="294"/>
                  </a:lnTo>
                  <a:lnTo>
                    <a:pt x="419" y="292"/>
                  </a:lnTo>
                  <a:lnTo>
                    <a:pt x="415" y="290"/>
                  </a:lnTo>
                  <a:lnTo>
                    <a:pt x="413" y="288"/>
                  </a:lnTo>
                  <a:lnTo>
                    <a:pt x="411" y="288"/>
                  </a:lnTo>
                  <a:lnTo>
                    <a:pt x="409" y="288"/>
                  </a:lnTo>
                  <a:lnTo>
                    <a:pt x="408" y="290"/>
                  </a:lnTo>
                  <a:lnTo>
                    <a:pt x="406" y="290"/>
                  </a:lnTo>
                  <a:lnTo>
                    <a:pt x="404" y="292"/>
                  </a:lnTo>
                  <a:lnTo>
                    <a:pt x="396" y="302"/>
                  </a:lnTo>
                  <a:lnTo>
                    <a:pt x="398" y="317"/>
                  </a:lnTo>
                  <a:lnTo>
                    <a:pt x="396" y="331"/>
                  </a:lnTo>
                  <a:lnTo>
                    <a:pt x="394" y="345"/>
                  </a:lnTo>
                  <a:lnTo>
                    <a:pt x="390" y="358"/>
                  </a:lnTo>
                  <a:lnTo>
                    <a:pt x="384" y="370"/>
                  </a:lnTo>
                  <a:lnTo>
                    <a:pt x="378" y="384"/>
                  </a:lnTo>
                  <a:lnTo>
                    <a:pt x="369" y="393"/>
                  </a:lnTo>
                  <a:lnTo>
                    <a:pt x="359" y="405"/>
                  </a:lnTo>
                  <a:lnTo>
                    <a:pt x="351" y="407"/>
                  </a:lnTo>
                  <a:lnTo>
                    <a:pt x="345" y="411"/>
                  </a:lnTo>
                  <a:lnTo>
                    <a:pt x="341" y="415"/>
                  </a:lnTo>
                  <a:lnTo>
                    <a:pt x="337" y="421"/>
                  </a:lnTo>
                  <a:lnTo>
                    <a:pt x="333" y="427"/>
                  </a:lnTo>
                  <a:lnTo>
                    <a:pt x="330" y="430"/>
                  </a:lnTo>
                  <a:lnTo>
                    <a:pt x="324" y="434"/>
                  </a:lnTo>
                  <a:lnTo>
                    <a:pt x="316" y="434"/>
                  </a:lnTo>
                  <a:lnTo>
                    <a:pt x="302" y="432"/>
                  </a:lnTo>
                  <a:lnTo>
                    <a:pt x="291" y="430"/>
                  </a:lnTo>
                  <a:lnTo>
                    <a:pt x="279" y="427"/>
                  </a:lnTo>
                  <a:lnTo>
                    <a:pt x="267" y="421"/>
                  </a:lnTo>
                  <a:lnTo>
                    <a:pt x="257" y="413"/>
                  </a:lnTo>
                  <a:lnTo>
                    <a:pt x="248" y="405"/>
                  </a:lnTo>
                  <a:lnTo>
                    <a:pt x="240" y="395"/>
                  </a:lnTo>
                  <a:lnTo>
                    <a:pt x="236" y="382"/>
                  </a:lnTo>
                  <a:lnTo>
                    <a:pt x="228" y="386"/>
                  </a:lnTo>
                  <a:lnTo>
                    <a:pt x="222" y="391"/>
                  </a:lnTo>
                  <a:lnTo>
                    <a:pt x="216" y="397"/>
                  </a:lnTo>
                  <a:lnTo>
                    <a:pt x="209" y="403"/>
                  </a:lnTo>
                  <a:lnTo>
                    <a:pt x="203" y="407"/>
                  </a:lnTo>
                  <a:lnTo>
                    <a:pt x="195" y="413"/>
                  </a:lnTo>
                  <a:lnTo>
                    <a:pt x="187" y="417"/>
                  </a:lnTo>
                  <a:lnTo>
                    <a:pt x="179" y="419"/>
                  </a:lnTo>
                  <a:lnTo>
                    <a:pt x="170" y="423"/>
                  </a:lnTo>
                  <a:lnTo>
                    <a:pt x="156" y="427"/>
                  </a:lnTo>
                  <a:lnTo>
                    <a:pt x="144" y="427"/>
                  </a:lnTo>
                  <a:lnTo>
                    <a:pt x="131" y="429"/>
                  </a:lnTo>
                  <a:lnTo>
                    <a:pt x="117" y="427"/>
                  </a:lnTo>
                  <a:lnTo>
                    <a:pt x="105" y="427"/>
                  </a:lnTo>
                  <a:lnTo>
                    <a:pt x="92" y="425"/>
                  </a:lnTo>
                  <a:lnTo>
                    <a:pt x="80" y="423"/>
                  </a:lnTo>
                  <a:lnTo>
                    <a:pt x="68" y="415"/>
                  </a:lnTo>
                  <a:lnTo>
                    <a:pt x="59" y="407"/>
                  </a:lnTo>
                  <a:lnTo>
                    <a:pt x="49" y="397"/>
                  </a:lnTo>
                  <a:lnTo>
                    <a:pt x="41" y="388"/>
                  </a:lnTo>
                  <a:lnTo>
                    <a:pt x="33" y="378"/>
                  </a:lnTo>
                  <a:lnTo>
                    <a:pt x="27" y="368"/>
                  </a:lnTo>
                  <a:lnTo>
                    <a:pt x="22" y="356"/>
                  </a:lnTo>
                  <a:lnTo>
                    <a:pt x="18" y="345"/>
                  </a:lnTo>
                  <a:lnTo>
                    <a:pt x="10" y="321"/>
                  </a:lnTo>
                  <a:lnTo>
                    <a:pt x="6" y="296"/>
                  </a:lnTo>
                  <a:lnTo>
                    <a:pt x="2" y="273"/>
                  </a:lnTo>
                  <a:lnTo>
                    <a:pt x="0" y="247"/>
                  </a:lnTo>
                  <a:lnTo>
                    <a:pt x="8" y="245"/>
                  </a:lnTo>
                  <a:lnTo>
                    <a:pt x="14" y="245"/>
                  </a:lnTo>
                  <a:lnTo>
                    <a:pt x="16" y="249"/>
                  </a:lnTo>
                  <a:lnTo>
                    <a:pt x="16" y="255"/>
                  </a:lnTo>
                  <a:lnTo>
                    <a:pt x="16" y="261"/>
                  </a:lnTo>
                  <a:lnTo>
                    <a:pt x="16" y="267"/>
                  </a:lnTo>
                  <a:lnTo>
                    <a:pt x="18" y="273"/>
                  </a:lnTo>
                  <a:lnTo>
                    <a:pt x="20" y="276"/>
                  </a:lnTo>
                  <a:lnTo>
                    <a:pt x="27" y="292"/>
                  </a:lnTo>
                  <a:lnTo>
                    <a:pt x="35" y="310"/>
                  </a:lnTo>
                  <a:lnTo>
                    <a:pt x="43" y="325"/>
                  </a:lnTo>
                  <a:lnTo>
                    <a:pt x="53" y="341"/>
                  </a:lnTo>
                  <a:lnTo>
                    <a:pt x="64" y="354"/>
                  </a:lnTo>
                  <a:lnTo>
                    <a:pt x="76" y="368"/>
                  </a:lnTo>
                  <a:lnTo>
                    <a:pt x="90" y="378"/>
                  </a:lnTo>
                  <a:lnTo>
                    <a:pt x="107" y="384"/>
                  </a:lnTo>
                  <a:lnTo>
                    <a:pt x="131" y="384"/>
                  </a:lnTo>
                  <a:lnTo>
                    <a:pt x="154" y="380"/>
                  </a:lnTo>
                  <a:lnTo>
                    <a:pt x="176" y="372"/>
                  </a:lnTo>
                  <a:lnTo>
                    <a:pt x="195" y="360"/>
                  </a:lnTo>
                  <a:lnTo>
                    <a:pt x="213" y="347"/>
                  </a:lnTo>
                  <a:lnTo>
                    <a:pt x="228" y="329"/>
                  </a:lnTo>
                  <a:lnTo>
                    <a:pt x="242" y="312"/>
                  </a:lnTo>
                  <a:lnTo>
                    <a:pt x="254" y="290"/>
                  </a:lnTo>
                  <a:lnTo>
                    <a:pt x="257" y="278"/>
                  </a:lnTo>
                  <a:lnTo>
                    <a:pt x="261" y="267"/>
                  </a:lnTo>
                  <a:lnTo>
                    <a:pt x="263" y="257"/>
                  </a:lnTo>
                  <a:lnTo>
                    <a:pt x="265" y="245"/>
                  </a:lnTo>
                  <a:lnTo>
                    <a:pt x="265" y="234"/>
                  </a:lnTo>
                  <a:lnTo>
                    <a:pt x="265" y="222"/>
                  </a:lnTo>
                  <a:lnTo>
                    <a:pt x="265" y="210"/>
                  </a:lnTo>
                  <a:lnTo>
                    <a:pt x="265" y="200"/>
                  </a:lnTo>
                  <a:lnTo>
                    <a:pt x="257" y="175"/>
                  </a:lnTo>
                  <a:lnTo>
                    <a:pt x="250" y="150"/>
                  </a:lnTo>
                  <a:lnTo>
                    <a:pt x="242" y="124"/>
                  </a:lnTo>
                  <a:lnTo>
                    <a:pt x="234" y="99"/>
                  </a:lnTo>
                  <a:lnTo>
                    <a:pt x="222" y="76"/>
                  </a:lnTo>
                  <a:lnTo>
                    <a:pt x="209" y="52"/>
                  </a:lnTo>
                  <a:lnTo>
                    <a:pt x="199" y="43"/>
                  </a:lnTo>
                  <a:lnTo>
                    <a:pt x="189" y="33"/>
                  </a:lnTo>
                  <a:lnTo>
                    <a:pt x="177" y="25"/>
                  </a:lnTo>
                  <a:lnTo>
                    <a:pt x="166" y="17"/>
                  </a:lnTo>
                  <a:lnTo>
                    <a:pt x="179" y="11"/>
                  </a:lnTo>
                  <a:lnTo>
                    <a:pt x="193" y="5"/>
                  </a:lnTo>
                  <a:lnTo>
                    <a:pt x="209" y="2"/>
                  </a:lnTo>
                  <a:lnTo>
                    <a:pt x="222" y="0"/>
                  </a:lnTo>
                  <a:lnTo>
                    <a:pt x="238" y="2"/>
                  </a:lnTo>
                  <a:lnTo>
                    <a:pt x="254" y="5"/>
                  </a:lnTo>
                  <a:lnTo>
                    <a:pt x="259" y="9"/>
                  </a:lnTo>
                  <a:lnTo>
                    <a:pt x="265" y="15"/>
                  </a:lnTo>
                  <a:lnTo>
                    <a:pt x="273" y="21"/>
                  </a:lnTo>
                  <a:lnTo>
                    <a:pt x="277" y="2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4" name="Freeform 171"/>
            <p:cNvSpPr>
              <a:spLocks/>
            </p:cNvSpPr>
            <p:nvPr/>
          </p:nvSpPr>
          <p:spPr bwMode="auto">
            <a:xfrm>
              <a:off x="4518" y="3376"/>
              <a:ext cx="29" cy="19"/>
            </a:xfrm>
            <a:custGeom>
              <a:avLst/>
              <a:gdLst>
                <a:gd name="T0" fmla="*/ 1 w 57"/>
                <a:gd name="T1" fmla="*/ 0 h 37"/>
                <a:gd name="T2" fmla="*/ 1 w 57"/>
                <a:gd name="T3" fmla="*/ 1 h 37"/>
                <a:gd name="T4" fmla="*/ 1 w 57"/>
                <a:gd name="T5" fmla="*/ 1 h 37"/>
                <a:gd name="T6" fmla="*/ 1 w 57"/>
                <a:gd name="T7" fmla="*/ 1 h 37"/>
                <a:gd name="T8" fmla="*/ 1 w 57"/>
                <a:gd name="T9" fmla="*/ 1 h 37"/>
                <a:gd name="T10" fmla="*/ 1 w 57"/>
                <a:gd name="T11" fmla="*/ 1 h 37"/>
                <a:gd name="T12" fmla="*/ 1 w 57"/>
                <a:gd name="T13" fmla="*/ 1 h 37"/>
                <a:gd name="T14" fmla="*/ 1 w 57"/>
                <a:gd name="T15" fmla="*/ 1 h 37"/>
                <a:gd name="T16" fmla="*/ 0 w 57"/>
                <a:gd name="T17" fmla="*/ 1 h 37"/>
                <a:gd name="T18" fmla="*/ 1 w 57"/>
                <a:gd name="T19" fmla="*/ 1 h 37"/>
                <a:gd name="T20" fmla="*/ 1 w 57"/>
                <a:gd name="T21" fmla="*/ 1 h 37"/>
                <a:gd name="T22" fmla="*/ 1 w 57"/>
                <a:gd name="T23" fmla="*/ 1 h 37"/>
                <a:gd name="T24" fmla="*/ 1 w 57"/>
                <a:gd name="T25" fmla="*/ 1 h 37"/>
                <a:gd name="T26" fmla="*/ 1 w 57"/>
                <a:gd name="T27" fmla="*/ 1 h 37"/>
                <a:gd name="T28" fmla="*/ 1 w 57"/>
                <a:gd name="T29" fmla="*/ 1 h 37"/>
                <a:gd name="T30" fmla="*/ 1 w 57"/>
                <a:gd name="T31" fmla="*/ 0 h 37"/>
                <a:gd name="T32" fmla="*/ 1 w 57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7">
                  <a:moveTo>
                    <a:pt x="57" y="0"/>
                  </a:moveTo>
                  <a:lnTo>
                    <a:pt x="49" y="4"/>
                  </a:lnTo>
                  <a:lnTo>
                    <a:pt x="41" y="8"/>
                  </a:lnTo>
                  <a:lnTo>
                    <a:pt x="36" y="14"/>
                  </a:lnTo>
                  <a:lnTo>
                    <a:pt x="28" y="18"/>
                  </a:lnTo>
                  <a:lnTo>
                    <a:pt x="22" y="22"/>
                  </a:lnTo>
                  <a:lnTo>
                    <a:pt x="14" y="26"/>
                  </a:lnTo>
                  <a:lnTo>
                    <a:pt x="8" y="31"/>
                  </a:lnTo>
                  <a:lnTo>
                    <a:pt x="0" y="37"/>
                  </a:lnTo>
                  <a:lnTo>
                    <a:pt x="4" y="30"/>
                  </a:lnTo>
                  <a:lnTo>
                    <a:pt x="10" y="22"/>
                  </a:lnTo>
                  <a:lnTo>
                    <a:pt x="18" y="16"/>
                  </a:lnTo>
                  <a:lnTo>
                    <a:pt x="24" y="10"/>
                  </a:lnTo>
                  <a:lnTo>
                    <a:pt x="32" y="6"/>
                  </a:lnTo>
                  <a:lnTo>
                    <a:pt x="39" y="2"/>
                  </a:lnTo>
                  <a:lnTo>
                    <a:pt x="4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5" name="Freeform 172"/>
            <p:cNvSpPr>
              <a:spLocks/>
            </p:cNvSpPr>
            <p:nvPr/>
          </p:nvSpPr>
          <p:spPr bwMode="auto">
            <a:xfrm>
              <a:off x="4534" y="3388"/>
              <a:ext cx="43" cy="17"/>
            </a:xfrm>
            <a:custGeom>
              <a:avLst/>
              <a:gdLst>
                <a:gd name="T0" fmla="*/ 1 w 85"/>
                <a:gd name="T1" fmla="*/ 0 h 35"/>
                <a:gd name="T2" fmla="*/ 1 w 85"/>
                <a:gd name="T3" fmla="*/ 0 h 35"/>
                <a:gd name="T4" fmla="*/ 1 w 85"/>
                <a:gd name="T5" fmla="*/ 0 h 35"/>
                <a:gd name="T6" fmla="*/ 1 w 85"/>
                <a:gd name="T7" fmla="*/ 0 h 35"/>
                <a:gd name="T8" fmla="*/ 1 w 85"/>
                <a:gd name="T9" fmla="*/ 0 h 35"/>
                <a:gd name="T10" fmla="*/ 1 w 85"/>
                <a:gd name="T11" fmla="*/ 0 h 35"/>
                <a:gd name="T12" fmla="*/ 1 w 85"/>
                <a:gd name="T13" fmla="*/ 0 h 35"/>
                <a:gd name="T14" fmla="*/ 1 w 85"/>
                <a:gd name="T15" fmla="*/ 0 h 35"/>
                <a:gd name="T16" fmla="*/ 0 w 85"/>
                <a:gd name="T17" fmla="*/ 0 h 35"/>
                <a:gd name="T18" fmla="*/ 1 w 85"/>
                <a:gd name="T19" fmla="*/ 0 h 35"/>
                <a:gd name="T20" fmla="*/ 1 w 85"/>
                <a:gd name="T21" fmla="*/ 0 h 35"/>
                <a:gd name="T22" fmla="*/ 1 w 85"/>
                <a:gd name="T23" fmla="*/ 0 h 35"/>
                <a:gd name="T24" fmla="*/ 1 w 85"/>
                <a:gd name="T25" fmla="*/ 0 h 35"/>
                <a:gd name="T26" fmla="*/ 1 w 85"/>
                <a:gd name="T27" fmla="*/ 0 h 35"/>
                <a:gd name="T28" fmla="*/ 1 w 85"/>
                <a:gd name="T29" fmla="*/ 0 h 35"/>
                <a:gd name="T30" fmla="*/ 1 w 85"/>
                <a:gd name="T31" fmla="*/ 0 h 35"/>
                <a:gd name="T32" fmla="*/ 1 w 85"/>
                <a:gd name="T33" fmla="*/ 0 h 35"/>
                <a:gd name="T34" fmla="*/ 1 w 85"/>
                <a:gd name="T35" fmla="*/ 0 h 35"/>
                <a:gd name="T36" fmla="*/ 1 w 85"/>
                <a:gd name="T37" fmla="*/ 0 h 35"/>
                <a:gd name="T38" fmla="*/ 1 w 85"/>
                <a:gd name="T39" fmla="*/ 0 h 35"/>
                <a:gd name="T40" fmla="*/ 1 w 85"/>
                <a:gd name="T41" fmla="*/ 0 h 35"/>
                <a:gd name="T42" fmla="*/ 1 w 85"/>
                <a:gd name="T43" fmla="*/ 0 h 35"/>
                <a:gd name="T44" fmla="*/ 1 w 85"/>
                <a:gd name="T45" fmla="*/ 0 h 35"/>
                <a:gd name="T46" fmla="*/ 1 w 85"/>
                <a:gd name="T47" fmla="*/ 0 h 35"/>
                <a:gd name="T48" fmla="*/ 1 w 85"/>
                <a:gd name="T49" fmla="*/ 0 h 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35">
                  <a:moveTo>
                    <a:pt x="85" y="31"/>
                  </a:moveTo>
                  <a:lnTo>
                    <a:pt x="76" y="33"/>
                  </a:lnTo>
                  <a:lnTo>
                    <a:pt x="66" y="35"/>
                  </a:lnTo>
                  <a:lnTo>
                    <a:pt x="54" y="35"/>
                  </a:lnTo>
                  <a:lnTo>
                    <a:pt x="43" y="35"/>
                  </a:lnTo>
                  <a:lnTo>
                    <a:pt x="31" y="33"/>
                  </a:lnTo>
                  <a:lnTo>
                    <a:pt x="19" y="31"/>
                  </a:lnTo>
                  <a:lnTo>
                    <a:pt x="9" y="27"/>
                  </a:lnTo>
                  <a:lnTo>
                    <a:pt x="0" y="23"/>
                  </a:lnTo>
                  <a:lnTo>
                    <a:pt x="2" y="19"/>
                  </a:lnTo>
                  <a:lnTo>
                    <a:pt x="6" y="15"/>
                  </a:lnTo>
                  <a:lnTo>
                    <a:pt x="11" y="11"/>
                  </a:lnTo>
                  <a:lnTo>
                    <a:pt x="15" y="9"/>
                  </a:lnTo>
                  <a:lnTo>
                    <a:pt x="21" y="6"/>
                  </a:lnTo>
                  <a:lnTo>
                    <a:pt x="27" y="4"/>
                  </a:lnTo>
                  <a:lnTo>
                    <a:pt x="33" y="2"/>
                  </a:lnTo>
                  <a:lnTo>
                    <a:pt x="39" y="0"/>
                  </a:lnTo>
                  <a:lnTo>
                    <a:pt x="46" y="2"/>
                  </a:lnTo>
                  <a:lnTo>
                    <a:pt x="52" y="4"/>
                  </a:lnTo>
                  <a:lnTo>
                    <a:pt x="60" y="7"/>
                  </a:lnTo>
                  <a:lnTo>
                    <a:pt x="66" y="11"/>
                  </a:lnTo>
                  <a:lnTo>
                    <a:pt x="72" y="15"/>
                  </a:lnTo>
                  <a:lnTo>
                    <a:pt x="76" y="21"/>
                  </a:lnTo>
                  <a:lnTo>
                    <a:pt x="82" y="25"/>
                  </a:lnTo>
                  <a:lnTo>
                    <a:pt x="85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6" name="Freeform 173"/>
            <p:cNvSpPr>
              <a:spLocks/>
            </p:cNvSpPr>
            <p:nvPr/>
          </p:nvSpPr>
          <p:spPr bwMode="auto">
            <a:xfrm>
              <a:off x="4872" y="3401"/>
              <a:ext cx="203" cy="69"/>
            </a:xfrm>
            <a:custGeom>
              <a:avLst/>
              <a:gdLst>
                <a:gd name="T0" fmla="*/ 2 w 406"/>
                <a:gd name="T1" fmla="*/ 1 h 138"/>
                <a:gd name="T2" fmla="*/ 2 w 406"/>
                <a:gd name="T3" fmla="*/ 1 h 138"/>
                <a:gd name="T4" fmla="*/ 2 w 406"/>
                <a:gd name="T5" fmla="*/ 1 h 138"/>
                <a:gd name="T6" fmla="*/ 2 w 406"/>
                <a:gd name="T7" fmla="*/ 1 h 138"/>
                <a:gd name="T8" fmla="*/ 2 w 406"/>
                <a:gd name="T9" fmla="*/ 1 h 138"/>
                <a:gd name="T10" fmla="*/ 1 w 406"/>
                <a:gd name="T11" fmla="*/ 1 h 138"/>
                <a:gd name="T12" fmla="*/ 1 w 406"/>
                <a:gd name="T13" fmla="*/ 1 h 138"/>
                <a:gd name="T14" fmla="*/ 1 w 406"/>
                <a:gd name="T15" fmla="*/ 1 h 138"/>
                <a:gd name="T16" fmla="*/ 1 w 406"/>
                <a:gd name="T17" fmla="*/ 1 h 138"/>
                <a:gd name="T18" fmla="*/ 1 w 406"/>
                <a:gd name="T19" fmla="*/ 1 h 138"/>
                <a:gd name="T20" fmla="*/ 1 w 406"/>
                <a:gd name="T21" fmla="*/ 1 h 138"/>
                <a:gd name="T22" fmla="*/ 1 w 406"/>
                <a:gd name="T23" fmla="*/ 1 h 138"/>
                <a:gd name="T24" fmla="*/ 1 w 406"/>
                <a:gd name="T25" fmla="*/ 1 h 138"/>
                <a:gd name="T26" fmla="*/ 1 w 406"/>
                <a:gd name="T27" fmla="*/ 1 h 138"/>
                <a:gd name="T28" fmla="*/ 1 w 406"/>
                <a:gd name="T29" fmla="*/ 1 h 138"/>
                <a:gd name="T30" fmla="*/ 1 w 406"/>
                <a:gd name="T31" fmla="*/ 1 h 138"/>
                <a:gd name="T32" fmla="*/ 1 w 406"/>
                <a:gd name="T33" fmla="*/ 1 h 138"/>
                <a:gd name="T34" fmla="*/ 1 w 406"/>
                <a:gd name="T35" fmla="*/ 1 h 138"/>
                <a:gd name="T36" fmla="*/ 1 w 406"/>
                <a:gd name="T37" fmla="*/ 1 h 138"/>
                <a:gd name="T38" fmla="*/ 1 w 406"/>
                <a:gd name="T39" fmla="*/ 1 h 138"/>
                <a:gd name="T40" fmla="*/ 1 w 406"/>
                <a:gd name="T41" fmla="*/ 1 h 138"/>
                <a:gd name="T42" fmla="*/ 2 w 406"/>
                <a:gd name="T43" fmla="*/ 1 h 138"/>
                <a:gd name="T44" fmla="*/ 2 w 406"/>
                <a:gd name="T45" fmla="*/ 1 h 138"/>
                <a:gd name="T46" fmla="*/ 2 w 406"/>
                <a:gd name="T47" fmla="*/ 1 h 138"/>
                <a:gd name="T48" fmla="*/ 2 w 406"/>
                <a:gd name="T49" fmla="*/ 1 h 138"/>
                <a:gd name="T50" fmla="*/ 2 w 406"/>
                <a:gd name="T51" fmla="*/ 1 h 138"/>
                <a:gd name="T52" fmla="*/ 2 w 406"/>
                <a:gd name="T53" fmla="*/ 1 h 138"/>
                <a:gd name="T54" fmla="*/ 2 w 406"/>
                <a:gd name="T55" fmla="*/ 1 h 138"/>
                <a:gd name="T56" fmla="*/ 2 w 406"/>
                <a:gd name="T57" fmla="*/ 1 h 138"/>
                <a:gd name="T58" fmla="*/ 2 w 406"/>
                <a:gd name="T59" fmla="*/ 1 h 138"/>
                <a:gd name="T60" fmla="*/ 2 w 406"/>
                <a:gd name="T61" fmla="*/ 1 h 138"/>
                <a:gd name="T62" fmla="*/ 2 w 406"/>
                <a:gd name="T63" fmla="*/ 1 h 138"/>
                <a:gd name="T64" fmla="*/ 2 w 406"/>
                <a:gd name="T65" fmla="*/ 1 h 138"/>
                <a:gd name="T66" fmla="*/ 2 w 406"/>
                <a:gd name="T67" fmla="*/ 1 h 138"/>
                <a:gd name="T68" fmla="*/ 2 w 406"/>
                <a:gd name="T69" fmla="*/ 1 h 13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06" h="138">
                  <a:moveTo>
                    <a:pt x="370" y="88"/>
                  </a:moveTo>
                  <a:lnTo>
                    <a:pt x="359" y="97"/>
                  </a:lnTo>
                  <a:lnTo>
                    <a:pt x="347" y="103"/>
                  </a:lnTo>
                  <a:lnTo>
                    <a:pt x="335" y="109"/>
                  </a:lnTo>
                  <a:lnTo>
                    <a:pt x="322" y="113"/>
                  </a:lnTo>
                  <a:lnTo>
                    <a:pt x="310" y="117"/>
                  </a:lnTo>
                  <a:lnTo>
                    <a:pt x="296" y="121"/>
                  </a:lnTo>
                  <a:lnTo>
                    <a:pt x="285" y="125"/>
                  </a:lnTo>
                  <a:lnTo>
                    <a:pt x="273" y="133"/>
                  </a:lnTo>
                  <a:lnTo>
                    <a:pt x="257" y="135"/>
                  </a:lnTo>
                  <a:lnTo>
                    <a:pt x="242" y="136"/>
                  </a:lnTo>
                  <a:lnTo>
                    <a:pt x="224" y="138"/>
                  </a:lnTo>
                  <a:lnTo>
                    <a:pt x="209" y="138"/>
                  </a:lnTo>
                  <a:lnTo>
                    <a:pt x="193" y="138"/>
                  </a:lnTo>
                  <a:lnTo>
                    <a:pt x="176" y="136"/>
                  </a:lnTo>
                  <a:lnTo>
                    <a:pt x="158" y="136"/>
                  </a:lnTo>
                  <a:lnTo>
                    <a:pt x="140" y="135"/>
                  </a:lnTo>
                  <a:lnTo>
                    <a:pt x="121" y="129"/>
                  </a:lnTo>
                  <a:lnTo>
                    <a:pt x="101" y="123"/>
                  </a:lnTo>
                  <a:lnTo>
                    <a:pt x="82" y="115"/>
                  </a:lnTo>
                  <a:lnTo>
                    <a:pt x="64" y="105"/>
                  </a:lnTo>
                  <a:lnTo>
                    <a:pt x="47" y="96"/>
                  </a:lnTo>
                  <a:lnTo>
                    <a:pt x="29" y="84"/>
                  </a:lnTo>
                  <a:lnTo>
                    <a:pt x="14" y="70"/>
                  </a:lnTo>
                  <a:lnTo>
                    <a:pt x="0" y="55"/>
                  </a:lnTo>
                  <a:lnTo>
                    <a:pt x="10" y="60"/>
                  </a:lnTo>
                  <a:lnTo>
                    <a:pt x="18" y="64"/>
                  </a:lnTo>
                  <a:lnTo>
                    <a:pt x="27" y="66"/>
                  </a:lnTo>
                  <a:lnTo>
                    <a:pt x="37" y="68"/>
                  </a:lnTo>
                  <a:lnTo>
                    <a:pt x="59" y="70"/>
                  </a:lnTo>
                  <a:lnTo>
                    <a:pt x="78" y="72"/>
                  </a:lnTo>
                  <a:lnTo>
                    <a:pt x="100" y="72"/>
                  </a:lnTo>
                  <a:lnTo>
                    <a:pt x="119" y="74"/>
                  </a:lnTo>
                  <a:lnTo>
                    <a:pt x="129" y="78"/>
                  </a:lnTo>
                  <a:lnTo>
                    <a:pt x="137" y="82"/>
                  </a:lnTo>
                  <a:lnTo>
                    <a:pt x="146" y="86"/>
                  </a:lnTo>
                  <a:lnTo>
                    <a:pt x="154" y="92"/>
                  </a:lnTo>
                  <a:lnTo>
                    <a:pt x="168" y="97"/>
                  </a:lnTo>
                  <a:lnTo>
                    <a:pt x="183" y="103"/>
                  </a:lnTo>
                  <a:lnTo>
                    <a:pt x="197" y="109"/>
                  </a:lnTo>
                  <a:lnTo>
                    <a:pt x="213" y="113"/>
                  </a:lnTo>
                  <a:lnTo>
                    <a:pt x="228" y="115"/>
                  </a:lnTo>
                  <a:lnTo>
                    <a:pt x="244" y="115"/>
                  </a:lnTo>
                  <a:lnTo>
                    <a:pt x="257" y="111"/>
                  </a:lnTo>
                  <a:lnTo>
                    <a:pt x="273" y="105"/>
                  </a:lnTo>
                  <a:lnTo>
                    <a:pt x="283" y="97"/>
                  </a:lnTo>
                  <a:lnTo>
                    <a:pt x="293" y="90"/>
                  </a:lnTo>
                  <a:lnTo>
                    <a:pt x="302" y="82"/>
                  </a:lnTo>
                  <a:lnTo>
                    <a:pt x="310" y="72"/>
                  </a:lnTo>
                  <a:lnTo>
                    <a:pt x="318" y="62"/>
                  </a:lnTo>
                  <a:lnTo>
                    <a:pt x="322" y="51"/>
                  </a:lnTo>
                  <a:lnTo>
                    <a:pt x="324" y="39"/>
                  </a:lnTo>
                  <a:lnTo>
                    <a:pt x="326" y="25"/>
                  </a:lnTo>
                  <a:lnTo>
                    <a:pt x="333" y="27"/>
                  </a:lnTo>
                  <a:lnTo>
                    <a:pt x="343" y="27"/>
                  </a:lnTo>
                  <a:lnTo>
                    <a:pt x="355" y="23"/>
                  </a:lnTo>
                  <a:lnTo>
                    <a:pt x="365" y="20"/>
                  </a:lnTo>
                  <a:lnTo>
                    <a:pt x="374" y="16"/>
                  </a:lnTo>
                  <a:lnTo>
                    <a:pt x="386" y="10"/>
                  </a:lnTo>
                  <a:lnTo>
                    <a:pt x="396" y="6"/>
                  </a:lnTo>
                  <a:lnTo>
                    <a:pt x="406" y="0"/>
                  </a:lnTo>
                  <a:lnTo>
                    <a:pt x="404" y="12"/>
                  </a:lnTo>
                  <a:lnTo>
                    <a:pt x="404" y="23"/>
                  </a:lnTo>
                  <a:lnTo>
                    <a:pt x="402" y="37"/>
                  </a:lnTo>
                  <a:lnTo>
                    <a:pt x="400" y="49"/>
                  </a:lnTo>
                  <a:lnTo>
                    <a:pt x="396" y="62"/>
                  </a:lnTo>
                  <a:lnTo>
                    <a:pt x="390" y="72"/>
                  </a:lnTo>
                  <a:lnTo>
                    <a:pt x="386" y="76"/>
                  </a:lnTo>
                  <a:lnTo>
                    <a:pt x="382" y="82"/>
                  </a:lnTo>
                  <a:lnTo>
                    <a:pt x="376" y="84"/>
                  </a:lnTo>
                  <a:lnTo>
                    <a:pt x="370" y="88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7" name="Freeform 174"/>
            <p:cNvSpPr>
              <a:spLocks/>
            </p:cNvSpPr>
            <p:nvPr/>
          </p:nvSpPr>
          <p:spPr bwMode="auto">
            <a:xfrm>
              <a:off x="3692" y="3445"/>
              <a:ext cx="333" cy="429"/>
            </a:xfrm>
            <a:custGeom>
              <a:avLst/>
              <a:gdLst>
                <a:gd name="T0" fmla="*/ 1 w 667"/>
                <a:gd name="T1" fmla="*/ 1 h 858"/>
                <a:gd name="T2" fmla="*/ 1 w 667"/>
                <a:gd name="T3" fmla="*/ 1 h 858"/>
                <a:gd name="T4" fmla="*/ 1 w 667"/>
                <a:gd name="T5" fmla="*/ 1 h 858"/>
                <a:gd name="T6" fmla="*/ 1 w 667"/>
                <a:gd name="T7" fmla="*/ 2 h 858"/>
                <a:gd name="T8" fmla="*/ 1 w 667"/>
                <a:gd name="T9" fmla="*/ 2 h 858"/>
                <a:gd name="T10" fmla="*/ 1 w 667"/>
                <a:gd name="T11" fmla="*/ 2 h 858"/>
                <a:gd name="T12" fmla="*/ 1 w 667"/>
                <a:gd name="T13" fmla="*/ 2 h 858"/>
                <a:gd name="T14" fmla="*/ 1 w 667"/>
                <a:gd name="T15" fmla="*/ 2 h 858"/>
                <a:gd name="T16" fmla="*/ 1 w 667"/>
                <a:gd name="T17" fmla="*/ 2 h 858"/>
                <a:gd name="T18" fmla="*/ 1 w 667"/>
                <a:gd name="T19" fmla="*/ 2 h 858"/>
                <a:gd name="T20" fmla="*/ 2 w 667"/>
                <a:gd name="T21" fmla="*/ 2 h 858"/>
                <a:gd name="T22" fmla="*/ 2 w 667"/>
                <a:gd name="T23" fmla="*/ 2 h 858"/>
                <a:gd name="T24" fmla="*/ 2 w 667"/>
                <a:gd name="T25" fmla="*/ 2 h 858"/>
                <a:gd name="T26" fmla="*/ 2 w 667"/>
                <a:gd name="T27" fmla="*/ 2 h 858"/>
                <a:gd name="T28" fmla="*/ 2 w 667"/>
                <a:gd name="T29" fmla="*/ 2 h 858"/>
                <a:gd name="T30" fmla="*/ 1 w 667"/>
                <a:gd name="T31" fmla="*/ 2 h 858"/>
                <a:gd name="T32" fmla="*/ 1 w 667"/>
                <a:gd name="T33" fmla="*/ 2 h 858"/>
                <a:gd name="T34" fmla="*/ 1 w 667"/>
                <a:gd name="T35" fmla="*/ 2 h 858"/>
                <a:gd name="T36" fmla="*/ 1 w 667"/>
                <a:gd name="T37" fmla="*/ 2 h 858"/>
                <a:gd name="T38" fmla="*/ 1 w 667"/>
                <a:gd name="T39" fmla="*/ 2 h 858"/>
                <a:gd name="T40" fmla="*/ 2 w 667"/>
                <a:gd name="T41" fmla="*/ 2 h 858"/>
                <a:gd name="T42" fmla="*/ 2 w 667"/>
                <a:gd name="T43" fmla="*/ 2 h 858"/>
                <a:gd name="T44" fmla="*/ 2 w 667"/>
                <a:gd name="T45" fmla="*/ 2 h 858"/>
                <a:gd name="T46" fmla="*/ 1 w 667"/>
                <a:gd name="T47" fmla="*/ 2 h 858"/>
                <a:gd name="T48" fmla="*/ 1 w 667"/>
                <a:gd name="T49" fmla="*/ 2 h 858"/>
                <a:gd name="T50" fmla="*/ 1 w 667"/>
                <a:gd name="T51" fmla="*/ 3 h 858"/>
                <a:gd name="T52" fmla="*/ 1 w 667"/>
                <a:gd name="T53" fmla="*/ 2 h 858"/>
                <a:gd name="T54" fmla="*/ 1 w 667"/>
                <a:gd name="T55" fmla="*/ 2 h 858"/>
                <a:gd name="T56" fmla="*/ 2 w 667"/>
                <a:gd name="T57" fmla="*/ 2 h 858"/>
                <a:gd name="T58" fmla="*/ 2 w 667"/>
                <a:gd name="T59" fmla="*/ 2 h 858"/>
                <a:gd name="T60" fmla="*/ 2 w 667"/>
                <a:gd name="T61" fmla="*/ 2 h 858"/>
                <a:gd name="T62" fmla="*/ 2 w 667"/>
                <a:gd name="T63" fmla="*/ 3 h 858"/>
                <a:gd name="T64" fmla="*/ 2 w 667"/>
                <a:gd name="T65" fmla="*/ 3 h 858"/>
                <a:gd name="T66" fmla="*/ 2 w 667"/>
                <a:gd name="T67" fmla="*/ 3 h 858"/>
                <a:gd name="T68" fmla="*/ 2 w 667"/>
                <a:gd name="T69" fmla="*/ 4 h 858"/>
                <a:gd name="T70" fmla="*/ 2 w 667"/>
                <a:gd name="T71" fmla="*/ 4 h 858"/>
                <a:gd name="T72" fmla="*/ 2 w 667"/>
                <a:gd name="T73" fmla="*/ 4 h 858"/>
                <a:gd name="T74" fmla="*/ 2 w 667"/>
                <a:gd name="T75" fmla="*/ 4 h 858"/>
                <a:gd name="T76" fmla="*/ 2 w 667"/>
                <a:gd name="T77" fmla="*/ 4 h 858"/>
                <a:gd name="T78" fmla="*/ 1 w 667"/>
                <a:gd name="T79" fmla="*/ 3 h 858"/>
                <a:gd name="T80" fmla="*/ 1 w 667"/>
                <a:gd name="T81" fmla="*/ 3 h 858"/>
                <a:gd name="T82" fmla="*/ 1 w 667"/>
                <a:gd name="T83" fmla="*/ 3 h 858"/>
                <a:gd name="T84" fmla="*/ 1 w 667"/>
                <a:gd name="T85" fmla="*/ 3 h 858"/>
                <a:gd name="T86" fmla="*/ 0 w 667"/>
                <a:gd name="T87" fmla="*/ 2 h 858"/>
                <a:gd name="T88" fmla="*/ 0 w 667"/>
                <a:gd name="T89" fmla="*/ 2 h 858"/>
                <a:gd name="T90" fmla="*/ 0 w 667"/>
                <a:gd name="T91" fmla="*/ 2 h 858"/>
                <a:gd name="T92" fmla="*/ 0 w 667"/>
                <a:gd name="T93" fmla="*/ 2 h 858"/>
                <a:gd name="T94" fmla="*/ 0 w 667"/>
                <a:gd name="T95" fmla="*/ 1 h 858"/>
                <a:gd name="T96" fmla="*/ 0 w 667"/>
                <a:gd name="T97" fmla="*/ 1 h 858"/>
                <a:gd name="T98" fmla="*/ 0 w 667"/>
                <a:gd name="T99" fmla="*/ 1 h 858"/>
                <a:gd name="T100" fmla="*/ 0 w 667"/>
                <a:gd name="T101" fmla="*/ 1 h 858"/>
                <a:gd name="T102" fmla="*/ 0 w 667"/>
                <a:gd name="T103" fmla="*/ 0 h 858"/>
                <a:gd name="T104" fmla="*/ 0 w 667"/>
                <a:gd name="T105" fmla="*/ 1 h 85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7" h="858">
                  <a:moveTo>
                    <a:pt x="312" y="68"/>
                  </a:moveTo>
                  <a:lnTo>
                    <a:pt x="328" y="78"/>
                  </a:lnTo>
                  <a:lnTo>
                    <a:pt x="345" y="84"/>
                  </a:lnTo>
                  <a:lnTo>
                    <a:pt x="363" y="91"/>
                  </a:lnTo>
                  <a:lnTo>
                    <a:pt x="382" y="97"/>
                  </a:lnTo>
                  <a:lnTo>
                    <a:pt x="398" y="105"/>
                  </a:lnTo>
                  <a:lnTo>
                    <a:pt x="414" y="115"/>
                  </a:lnTo>
                  <a:lnTo>
                    <a:pt x="421" y="121"/>
                  </a:lnTo>
                  <a:lnTo>
                    <a:pt x="427" y="126"/>
                  </a:lnTo>
                  <a:lnTo>
                    <a:pt x="433" y="134"/>
                  </a:lnTo>
                  <a:lnTo>
                    <a:pt x="439" y="142"/>
                  </a:lnTo>
                  <a:lnTo>
                    <a:pt x="453" y="156"/>
                  </a:lnTo>
                  <a:lnTo>
                    <a:pt x="466" y="169"/>
                  </a:lnTo>
                  <a:lnTo>
                    <a:pt x="480" y="185"/>
                  </a:lnTo>
                  <a:lnTo>
                    <a:pt x="494" y="200"/>
                  </a:lnTo>
                  <a:lnTo>
                    <a:pt x="505" y="216"/>
                  </a:lnTo>
                  <a:lnTo>
                    <a:pt x="515" y="234"/>
                  </a:lnTo>
                  <a:lnTo>
                    <a:pt x="523" y="251"/>
                  </a:lnTo>
                  <a:lnTo>
                    <a:pt x="527" y="271"/>
                  </a:lnTo>
                  <a:lnTo>
                    <a:pt x="507" y="271"/>
                  </a:lnTo>
                  <a:lnTo>
                    <a:pt x="490" y="271"/>
                  </a:lnTo>
                  <a:lnTo>
                    <a:pt x="470" y="275"/>
                  </a:lnTo>
                  <a:lnTo>
                    <a:pt x="451" y="277"/>
                  </a:lnTo>
                  <a:lnTo>
                    <a:pt x="433" y="280"/>
                  </a:lnTo>
                  <a:lnTo>
                    <a:pt x="416" y="286"/>
                  </a:lnTo>
                  <a:lnTo>
                    <a:pt x="396" y="290"/>
                  </a:lnTo>
                  <a:lnTo>
                    <a:pt x="379" y="292"/>
                  </a:lnTo>
                  <a:lnTo>
                    <a:pt x="365" y="300"/>
                  </a:lnTo>
                  <a:lnTo>
                    <a:pt x="349" y="308"/>
                  </a:lnTo>
                  <a:lnTo>
                    <a:pt x="334" y="316"/>
                  </a:lnTo>
                  <a:lnTo>
                    <a:pt x="318" y="327"/>
                  </a:lnTo>
                  <a:lnTo>
                    <a:pt x="306" y="339"/>
                  </a:lnTo>
                  <a:lnTo>
                    <a:pt x="295" y="353"/>
                  </a:lnTo>
                  <a:lnTo>
                    <a:pt x="291" y="358"/>
                  </a:lnTo>
                  <a:lnTo>
                    <a:pt x="289" y="368"/>
                  </a:lnTo>
                  <a:lnTo>
                    <a:pt x="287" y="376"/>
                  </a:lnTo>
                  <a:lnTo>
                    <a:pt x="287" y="386"/>
                  </a:lnTo>
                  <a:lnTo>
                    <a:pt x="295" y="392"/>
                  </a:lnTo>
                  <a:lnTo>
                    <a:pt x="301" y="394"/>
                  </a:lnTo>
                  <a:lnTo>
                    <a:pt x="304" y="390"/>
                  </a:lnTo>
                  <a:lnTo>
                    <a:pt x="306" y="386"/>
                  </a:lnTo>
                  <a:lnTo>
                    <a:pt x="308" y="378"/>
                  </a:lnTo>
                  <a:lnTo>
                    <a:pt x="312" y="370"/>
                  </a:lnTo>
                  <a:lnTo>
                    <a:pt x="314" y="364"/>
                  </a:lnTo>
                  <a:lnTo>
                    <a:pt x="320" y="360"/>
                  </a:lnTo>
                  <a:lnTo>
                    <a:pt x="343" y="341"/>
                  </a:lnTo>
                  <a:lnTo>
                    <a:pt x="367" y="325"/>
                  </a:lnTo>
                  <a:lnTo>
                    <a:pt x="394" y="314"/>
                  </a:lnTo>
                  <a:lnTo>
                    <a:pt x="423" y="306"/>
                  </a:lnTo>
                  <a:lnTo>
                    <a:pt x="451" y="300"/>
                  </a:lnTo>
                  <a:lnTo>
                    <a:pt x="482" y="296"/>
                  </a:lnTo>
                  <a:lnTo>
                    <a:pt x="511" y="296"/>
                  </a:lnTo>
                  <a:lnTo>
                    <a:pt x="542" y="298"/>
                  </a:lnTo>
                  <a:lnTo>
                    <a:pt x="552" y="306"/>
                  </a:lnTo>
                  <a:lnTo>
                    <a:pt x="562" y="314"/>
                  </a:lnTo>
                  <a:lnTo>
                    <a:pt x="574" y="319"/>
                  </a:lnTo>
                  <a:lnTo>
                    <a:pt x="585" y="327"/>
                  </a:lnTo>
                  <a:lnTo>
                    <a:pt x="595" y="333"/>
                  </a:lnTo>
                  <a:lnTo>
                    <a:pt x="603" y="341"/>
                  </a:lnTo>
                  <a:lnTo>
                    <a:pt x="611" y="353"/>
                  </a:lnTo>
                  <a:lnTo>
                    <a:pt x="614" y="364"/>
                  </a:lnTo>
                  <a:lnTo>
                    <a:pt x="607" y="364"/>
                  </a:lnTo>
                  <a:lnTo>
                    <a:pt x="603" y="362"/>
                  </a:lnTo>
                  <a:lnTo>
                    <a:pt x="599" y="356"/>
                  </a:lnTo>
                  <a:lnTo>
                    <a:pt x="595" y="351"/>
                  </a:lnTo>
                  <a:lnTo>
                    <a:pt x="591" y="345"/>
                  </a:lnTo>
                  <a:lnTo>
                    <a:pt x="587" y="339"/>
                  </a:lnTo>
                  <a:lnTo>
                    <a:pt x="581" y="335"/>
                  </a:lnTo>
                  <a:lnTo>
                    <a:pt x="574" y="333"/>
                  </a:lnTo>
                  <a:lnTo>
                    <a:pt x="568" y="329"/>
                  </a:lnTo>
                  <a:lnTo>
                    <a:pt x="560" y="325"/>
                  </a:lnTo>
                  <a:lnTo>
                    <a:pt x="552" y="323"/>
                  </a:lnTo>
                  <a:lnTo>
                    <a:pt x="544" y="323"/>
                  </a:lnTo>
                  <a:lnTo>
                    <a:pt x="529" y="323"/>
                  </a:lnTo>
                  <a:lnTo>
                    <a:pt x="513" y="325"/>
                  </a:lnTo>
                  <a:lnTo>
                    <a:pt x="496" y="331"/>
                  </a:lnTo>
                  <a:lnTo>
                    <a:pt x="480" y="337"/>
                  </a:lnTo>
                  <a:lnTo>
                    <a:pt x="464" y="341"/>
                  </a:lnTo>
                  <a:lnTo>
                    <a:pt x="449" y="345"/>
                  </a:lnTo>
                  <a:lnTo>
                    <a:pt x="433" y="353"/>
                  </a:lnTo>
                  <a:lnTo>
                    <a:pt x="420" y="362"/>
                  </a:lnTo>
                  <a:lnTo>
                    <a:pt x="404" y="370"/>
                  </a:lnTo>
                  <a:lnTo>
                    <a:pt x="390" y="380"/>
                  </a:lnTo>
                  <a:lnTo>
                    <a:pt x="375" y="390"/>
                  </a:lnTo>
                  <a:lnTo>
                    <a:pt x="361" y="401"/>
                  </a:lnTo>
                  <a:lnTo>
                    <a:pt x="347" y="413"/>
                  </a:lnTo>
                  <a:lnTo>
                    <a:pt x="334" y="425"/>
                  </a:lnTo>
                  <a:lnTo>
                    <a:pt x="334" y="438"/>
                  </a:lnTo>
                  <a:lnTo>
                    <a:pt x="349" y="438"/>
                  </a:lnTo>
                  <a:lnTo>
                    <a:pt x="367" y="427"/>
                  </a:lnTo>
                  <a:lnTo>
                    <a:pt x="381" y="415"/>
                  </a:lnTo>
                  <a:lnTo>
                    <a:pt x="394" y="403"/>
                  </a:lnTo>
                  <a:lnTo>
                    <a:pt x="408" y="392"/>
                  </a:lnTo>
                  <a:lnTo>
                    <a:pt x="421" y="382"/>
                  </a:lnTo>
                  <a:lnTo>
                    <a:pt x="437" y="372"/>
                  </a:lnTo>
                  <a:lnTo>
                    <a:pt x="453" y="364"/>
                  </a:lnTo>
                  <a:lnTo>
                    <a:pt x="472" y="358"/>
                  </a:lnTo>
                  <a:lnTo>
                    <a:pt x="484" y="353"/>
                  </a:lnTo>
                  <a:lnTo>
                    <a:pt x="496" y="349"/>
                  </a:lnTo>
                  <a:lnTo>
                    <a:pt x="509" y="347"/>
                  </a:lnTo>
                  <a:lnTo>
                    <a:pt x="523" y="345"/>
                  </a:lnTo>
                  <a:lnTo>
                    <a:pt x="536" y="345"/>
                  </a:lnTo>
                  <a:lnTo>
                    <a:pt x="550" y="347"/>
                  </a:lnTo>
                  <a:lnTo>
                    <a:pt x="562" y="349"/>
                  </a:lnTo>
                  <a:lnTo>
                    <a:pt x="574" y="355"/>
                  </a:lnTo>
                  <a:lnTo>
                    <a:pt x="575" y="356"/>
                  </a:lnTo>
                  <a:lnTo>
                    <a:pt x="577" y="358"/>
                  </a:lnTo>
                  <a:lnTo>
                    <a:pt x="577" y="360"/>
                  </a:lnTo>
                  <a:lnTo>
                    <a:pt x="577" y="362"/>
                  </a:lnTo>
                  <a:lnTo>
                    <a:pt x="579" y="364"/>
                  </a:lnTo>
                  <a:lnTo>
                    <a:pt x="579" y="366"/>
                  </a:lnTo>
                  <a:lnTo>
                    <a:pt x="581" y="368"/>
                  </a:lnTo>
                  <a:lnTo>
                    <a:pt x="562" y="374"/>
                  </a:lnTo>
                  <a:lnTo>
                    <a:pt x="542" y="380"/>
                  </a:lnTo>
                  <a:lnTo>
                    <a:pt x="523" y="388"/>
                  </a:lnTo>
                  <a:lnTo>
                    <a:pt x="505" y="395"/>
                  </a:lnTo>
                  <a:lnTo>
                    <a:pt x="486" y="405"/>
                  </a:lnTo>
                  <a:lnTo>
                    <a:pt x="468" y="417"/>
                  </a:lnTo>
                  <a:lnTo>
                    <a:pt x="451" y="429"/>
                  </a:lnTo>
                  <a:lnTo>
                    <a:pt x="435" y="442"/>
                  </a:lnTo>
                  <a:lnTo>
                    <a:pt x="427" y="452"/>
                  </a:lnTo>
                  <a:lnTo>
                    <a:pt x="421" y="460"/>
                  </a:lnTo>
                  <a:lnTo>
                    <a:pt x="414" y="470"/>
                  </a:lnTo>
                  <a:lnTo>
                    <a:pt x="408" y="477"/>
                  </a:lnTo>
                  <a:lnTo>
                    <a:pt x="402" y="487"/>
                  </a:lnTo>
                  <a:lnTo>
                    <a:pt x="398" y="497"/>
                  </a:lnTo>
                  <a:lnTo>
                    <a:pt x="396" y="507"/>
                  </a:lnTo>
                  <a:lnTo>
                    <a:pt x="396" y="518"/>
                  </a:lnTo>
                  <a:lnTo>
                    <a:pt x="402" y="516"/>
                  </a:lnTo>
                  <a:lnTo>
                    <a:pt x="408" y="514"/>
                  </a:lnTo>
                  <a:lnTo>
                    <a:pt x="412" y="510"/>
                  </a:lnTo>
                  <a:lnTo>
                    <a:pt x="416" y="507"/>
                  </a:lnTo>
                  <a:lnTo>
                    <a:pt x="418" y="501"/>
                  </a:lnTo>
                  <a:lnTo>
                    <a:pt x="421" y="497"/>
                  </a:lnTo>
                  <a:lnTo>
                    <a:pt x="423" y="491"/>
                  </a:lnTo>
                  <a:lnTo>
                    <a:pt x="427" y="487"/>
                  </a:lnTo>
                  <a:lnTo>
                    <a:pt x="443" y="468"/>
                  </a:lnTo>
                  <a:lnTo>
                    <a:pt x="460" y="452"/>
                  </a:lnTo>
                  <a:lnTo>
                    <a:pt x="480" y="436"/>
                  </a:lnTo>
                  <a:lnTo>
                    <a:pt x="499" y="425"/>
                  </a:lnTo>
                  <a:lnTo>
                    <a:pt x="521" y="415"/>
                  </a:lnTo>
                  <a:lnTo>
                    <a:pt x="544" y="405"/>
                  </a:lnTo>
                  <a:lnTo>
                    <a:pt x="566" y="397"/>
                  </a:lnTo>
                  <a:lnTo>
                    <a:pt x="589" y="394"/>
                  </a:lnTo>
                  <a:lnTo>
                    <a:pt x="593" y="395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3" y="395"/>
                  </a:lnTo>
                  <a:lnTo>
                    <a:pt x="616" y="394"/>
                  </a:lnTo>
                  <a:lnTo>
                    <a:pt x="622" y="394"/>
                  </a:lnTo>
                  <a:lnTo>
                    <a:pt x="626" y="395"/>
                  </a:lnTo>
                  <a:lnTo>
                    <a:pt x="648" y="446"/>
                  </a:lnTo>
                  <a:lnTo>
                    <a:pt x="632" y="456"/>
                  </a:lnTo>
                  <a:lnTo>
                    <a:pt x="616" y="468"/>
                  </a:lnTo>
                  <a:lnTo>
                    <a:pt x="599" y="479"/>
                  </a:lnTo>
                  <a:lnTo>
                    <a:pt x="583" y="493"/>
                  </a:lnTo>
                  <a:lnTo>
                    <a:pt x="570" y="507"/>
                  </a:lnTo>
                  <a:lnTo>
                    <a:pt x="562" y="524"/>
                  </a:lnTo>
                  <a:lnTo>
                    <a:pt x="558" y="532"/>
                  </a:lnTo>
                  <a:lnTo>
                    <a:pt x="556" y="542"/>
                  </a:lnTo>
                  <a:lnTo>
                    <a:pt x="556" y="551"/>
                  </a:lnTo>
                  <a:lnTo>
                    <a:pt x="556" y="563"/>
                  </a:lnTo>
                  <a:lnTo>
                    <a:pt x="552" y="567"/>
                  </a:lnTo>
                  <a:lnTo>
                    <a:pt x="558" y="604"/>
                  </a:lnTo>
                  <a:lnTo>
                    <a:pt x="564" y="639"/>
                  </a:lnTo>
                  <a:lnTo>
                    <a:pt x="570" y="676"/>
                  </a:lnTo>
                  <a:lnTo>
                    <a:pt x="577" y="711"/>
                  </a:lnTo>
                  <a:lnTo>
                    <a:pt x="583" y="727"/>
                  </a:lnTo>
                  <a:lnTo>
                    <a:pt x="591" y="744"/>
                  </a:lnTo>
                  <a:lnTo>
                    <a:pt x="599" y="760"/>
                  </a:lnTo>
                  <a:lnTo>
                    <a:pt x="609" y="774"/>
                  </a:lnTo>
                  <a:lnTo>
                    <a:pt x="620" y="787"/>
                  </a:lnTo>
                  <a:lnTo>
                    <a:pt x="634" y="799"/>
                  </a:lnTo>
                  <a:lnTo>
                    <a:pt x="650" y="811"/>
                  </a:lnTo>
                  <a:lnTo>
                    <a:pt x="667" y="820"/>
                  </a:lnTo>
                  <a:lnTo>
                    <a:pt x="665" y="826"/>
                  </a:lnTo>
                  <a:lnTo>
                    <a:pt x="659" y="832"/>
                  </a:lnTo>
                  <a:lnTo>
                    <a:pt x="655" y="836"/>
                  </a:lnTo>
                  <a:lnTo>
                    <a:pt x="648" y="838"/>
                  </a:lnTo>
                  <a:lnTo>
                    <a:pt x="642" y="842"/>
                  </a:lnTo>
                  <a:lnTo>
                    <a:pt x="634" y="844"/>
                  </a:lnTo>
                  <a:lnTo>
                    <a:pt x="628" y="846"/>
                  </a:lnTo>
                  <a:lnTo>
                    <a:pt x="622" y="850"/>
                  </a:lnTo>
                  <a:lnTo>
                    <a:pt x="613" y="854"/>
                  </a:lnTo>
                  <a:lnTo>
                    <a:pt x="601" y="858"/>
                  </a:lnTo>
                  <a:lnTo>
                    <a:pt x="589" y="858"/>
                  </a:lnTo>
                  <a:lnTo>
                    <a:pt x="579" y="856"/>
                  </a:lnTo>
                  <a:lnTo>
                    <a:pt x="568" y="854"/>
                  </a:lnTo>
                  <a:lnTo>
                    <a:pt x="556" y="850"/>
                  </a:lnTo>
                  <a:lnTo>
                    <a:pt x="546" y="846"/>
                  </a:lnTo>
                  <a:lnTo>
                    <a:pt x="536" y="842"/>
                  </a:lnTo>
                  <a:lnTo>
                    <a:pt x="525" y="826"/>
                  </a:lnTo>
                  <a:lnTo>
                    <a:pt x="517" y="809"/>
                  </a:lnTo>
                  <a:lnTo>
                    <a:pt x="509" y="789"/>
                  </a:lnTo>
                  <a:lnTo>
                    <a:pt x="501" y="770"/>
                  </a:lnTo>
                  <a:lnTo>
                    <a:pt x="494" y="752"/>
                  </a:lnTo>
                  <a:lnTo>
                    <a:pt x="482" y="737"/>
                  </a:lnTo>
                  <a:lnTo>
                    <a:pt x="474" y="731"/>
                  </a:lnTo>
                  <a:lnTo>
                    <a:pt x="466" y="725"/>
                  </a:lnTo>
                  <a:lnTo>
                    <a:pt x="457" y="721"/>
                  </a:lnTo>
                  <a:lnTo>
                    <a:pt x="445" y="717"/>
                  </a:lnTo>
                  <a:lnTo>
                    <a:pt x="431" y="709"/>
                  </a:lnTo>
                  <a:lnTo>
                    <a:pt x="420" y="700"/>
                  </a:lnTo>
                  <a:lnTo>
                    <a:pt x="412" y="690"/>
                  </a:lnTo>
                  <a:lnTo>
                    <a:pt x="404" y="680"/>
                  </a:lnTo>
                  <a:lnTo>
                    <a:pt x="392" y="655"/>
                  </a:lnTo>
                  <a:lnTo>
                    <a:pt x="382" y="629"/>
                  </a:lnTo>
                  <a:lnTo>
                    <a:pt x="375" y="604"/>
                  </a:lnTo>
                  <a:lnTo>
                    <a:pt x="363" y="581"/>
                  </a:lnTo>
                  <a:lnTo>
                    <a:pt x="355" y="571"/>
                  </a:lnTo>
                  <a:lnTo>
                    <a:pt x="345" y="561"/>
                  </a:lnTo>
                  <a:lnTo>
                    <a:pt x="334" y="551"/>
                  </a:lnTo>
                  <a:lnTo>
                    <a:pt x="320" y="546"/>
                  </a:lnTo>
                  <a:lnTo>
                    <a:pt x="306" y="542"/>
                  </a:lnTo>
                  <a:lnTo>
                    <a:pt x="297" y="536"/>
                  </a:lnTo>
                  <a:lnTo>
                    <a:pt x="285" y="530"/>
                  </a:lnTo>
                  <a:lnTo>
                    <a:pt x="273" y="522"/>
                  </a:lnTo>
                  <a:lnTo>
                    <a:pt x="254" y="507"/>
                  </a:lnTo>
                  <a:lnTo>
                    <a:pt x="234" y="491"/>
                  </a:lnTo>
                  <a:lnTo>
                    <a:pt x="215" y="473"/>
                  </a:lnTo>
                  <a:lnTo>
                    <a:pt x="193" y="458"/>
                  </a:lnTo>
                  <a:lnTo>
                    <a:pt x="174" y="444"/>
                  </a:lnTo>
                  <a:lnTo>
                    <a:pt x="150" y="432"/>
                  </a:lnTo>
                  <a:lnTo>
                    <a:pt x="135" y="417"/>
                  </a:lnTo>
                  <a:lnTo>
                    <a:pt x="117" y="403"/>
                  </a:lnTo>
                  <a:lnTo>
                    <a:pt x="100" y="392"/>
                  </a:lnTo>
                  <a:lnTo>
                    <a:pt x="80" y="378"/>
                  </a:lnTo>
                  <a:lnTo>
                    <a:pt x="65" y="364"/>
                  </a:lnTo>
                  <a:lnTo>
                    <a:pt x="51" y="349"/>
                  </a:lnTo>
                  <a:lnTo>
                    <a:pt x="45" y="339"/>
                  </a:lnTo>
                  <a:lnTo>
                    <a:pt x="39" y="329"/>
                  </a:lnTo>
                  <a:lnTo>
                    <a:pt x="37" y="319"/>
                  </a:lnTo>
                  <a:lnTo>
                    <a:pt x="34" y="308"/>
                  </a:lnTo>
                  <a:lnTo>
                    <a:pt x="26" y="298"/>
                  </a:lnTo>
                  <a:lnTo>
                    <a:pt x="20" y="288"/>
                  </a:lnTo>
                  <a:lnTo>
                    <a:pt x="16" y="277"/>
                  </a:lnTo>
                  <a:lnTo>
                    <a:pt x="12" y="265"/>
                  </a:lnTo>
                  <a:lnTo>
                    <a:pt x="10" y="253"/>
                  </a:lnTo>
                  <a:lnTo>
                    <a:pt x="8" y="239"/>
                  </a:lnTo>
                  <a:lnTo>
                    <a:pt x="6" y="228"/>
                  </a:lnTo>
                  <a:lnTo>
                    <a:pt x="4" y="214"/>
                  </a:lnTo>
                  <a:lnTo>
                    <a:pt x="0" y="199"/>
                  </a:lnTo>
                  <a:lnTo>
                    <a:pt x="0" y="181"/>
                  </a:lnTo>
                  <a:lnTo>
                    <a:pt x="0" y="165"/>
                  </a:lnTo>
                  <a:lnTo>
                    <a:pt x="2" y="150"/>
                  </a:lnTo>
                  <a:lnTo>
                    <a:pt x="6" y="134"/>
                  </a:lnTo>
                  <a:lnTo>
                    <a:pt x="10" y="119"/>
                  </a:lnTo>
                  <a:lnTo>
                    <a:pt x="16" y="103"/>
                  </a:lnTo>
                  <a:lnTo>
                    <a:pt x="22" y="87"/>
                  </a:lnTo>
                  <a:lnTo>
                    <a:pt x="37" y="72"/>
                  </a:lnTo>
                  <a:lnTo>
                    <a:pt x="53" y="56"/>
                  </a:lnTo>
                  <a:lnTo>
                    <a:pt x="71" y="41"/>
                  </a:lnTo>
                  <a:lnTo>
                    <a:pt x="88" y="25"/>
                  </a:lnTo>
                  <a:lnTo>
                    <a:pt x="106" y="13"/>
                  </a:lnTo>
                  <a:lnTo>
                    <a:pt x="125" y="6"/>
                  </a:lnTo>
                  <a:lnTo>
                    <a:pt x="137" y="2"/>
                  </a:lnTo>
                  <a:lnTo>
                    <a:pt x="147" y="0"/>
                  </a:lnTo>
                  <a:lnTo>
                    <a:pt x="158" y="0"/>
                  </a:lnTo>
                  <a:lnTo>
                    <a:pt x="170" y="0"/>
                  </a:lnTo>
                  <a:lnTo>
                    <a:pt x="191" y="0"/>
                  </a:lnTo>
                  <a:lnTo>
                    <a:pt x="211" y="2"/>
                  </a:lnTo>
                  <a:lnTo>
                    <a:pt x="228" y="7"/>
                  </a:lnTo>
                  <a:lnTo>
                    <a:pt x="248" y="15"/>
                  </a:lnTo>
                  <a:lnTo>
                    <a:pt x="264" y="27"/>
                  </a:lnTo>
                  <a:lnTo>
                    <a:pt x="281" y="39"/>
                  </a:lnTo>
                  <a:lnTo>
                    <a:pt x="297" y="52"/>
                  </a:lnTo>
                  <a:lnTo>
                    <a:pt x="312" y="6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8" name="Freeform 175"/>
            <p:cNvSpPr>
              <a:spLocks/>
            </p:cNvSpPr>
            <p:nvPr/>
          </p:nvSpPr>
          <p:spPr bwMode="auto">
            <a:xfrm>
              <a:off x="4508" y="3493"/>
              <a:ext cx="95" cy="57"/>
            </a:xfrm>
            <a:custGeom>
              <a:avLst/>
              <a:gdLst>
                <a:gd name="T0" fmla="*/ 0 w 191"/>
                <a:gd name="T1" fmla="*/ 1 h 113"/>
                <a:gd name="T2" fmla="*/ 0 w 191"/>
                <a:gd name="T3" fmla="*/ 1 h 113"/>
                <a:gd name="T4" fmla="*/ 0 w 191"/>
                <a:gd name="T5" fmla="*/ 1 h 113"/>
                <a:gd name="T6" fmla="*/ 0 w 191"/>
                <a:gd name="T7" fmla="*/ 1 h 113"/>
                <a:gd name="T8" fmla="*/ 0 w 191"/>
                <a:gd name="T9" fmla="*/ 1 h 113"/>
                <a:gd name="T10" fmla="*/ 0 w 191"/>
                <a:gd name="T11" fmla="*/ 1 h 113"/>
                <a:gd name="T12" fmla="*/ 0 w 191"/>
                <a:gd name="T13" fmla="*/ 1 h 113"/>
                <a:gd name="T14" fmla="*/ 0 w 191"/>
                <a:gd name="T15" fmla="*/ 1 h 113"/>
                <a:gd name="T16" fmla="*/ 0 w 191"/>
                <a:gd name="T17" fmla="*/ 1 h 113"/>
                <a:gd name="T18" fmla="*/ 0 w 191"/>
                <a:gd name="T19" fmla="*/ 1 h 113"/>
                <a:gd name="T20" fmla="*/ 0 w 191"/>
                <a:gd name="T21" fmla="*/ 1 h 113"/>
                <a:gd name="T22" fmla="*/ 0 w 191"/>
                <a:gd name="T23" fmla="*/ 1 h 113"/>
                <a:gd name="T24" fmla="*/ 0 w 191"/>
                <a:gd name="T25" fmla="*/ 1 h 113"/>
                <a:gd name="T26" fmla="*/ 0 w 191"/>
                <a:gd name="T27" fmla="*/ 1 h 113"/>
                <a:gd name="T28" fmla="*/ 0 w 191"/>
                <a:gd name="T29" fmla="*/ 1 h 113"/>
                <a:gd name="T30" fmla="*/ 0 w 191"/>
                <a:gd name="T31" fmla="*/ 1 h 113"/>
                <a:gd name="T32" fmla="*/ 0 w 191"/>
                <a:gd name="T33" fmla="*/ 1 h 113"/>
                <a:gd name="T34" fmla="*/ 0 w 191"/>
                <a:gd name="T35" fmla="*/ 1 h 113"/>
                <a:gd name="T36" fmla="*/ 0 w 191"/>
                <a:gd name="T37" fmla="*/ 1 h 113"/>
                <a:gd name="T38" fmla="*/ 0 w 191"/>
                <a:gd name="T39" fmla="*/ 1 h 113"/>
                <a:gd name="T40" fmla="*/ 0 w 191"/>
                <a:gd name="T41" fmla="*/ 1 h 113"/>
                <a:gd name="T42" fmla="*/ 0 w 191"/>
                <a:gd name="T43" fmla="*/ 1 h 113"/>
                <a:gd name="T44" fmla="*/ 0 w 191"/>
                <a:gd name="T45" fmla="*/ 1 h 113"/>
                <a:gd name="T46" fmla="*/ 0 w 191"/>
                <a:gd name="T47" fmla="*/ 1 h 113"/>
                <a:gd name="T48" fmla="*/ 0 w 191"/>
                <a:gd name="T49" fmla="*/ 1 h 113"/>
                <a:gd name="T50" fmla="*/ 0 w 191"/>
                <a:gd name="T51" fmla="*/ 0 h 113"/>
                <a:gd name="T52" fmla="*/ 0 w 191"/>
                <a:gd name="T53" fmla="*/ 0 h 113"/>
                <a:gd name="T54" fmla="*/ 0 w 191"/>
                <a:gd name="T55" fmla="*/ 1 h 113"/>
                <a:gd name="T56" fmla="*/ 0 w 191"/>
                <a:gd name="T57" fmla="*/ 1 h 113"/>
                <a:gd name="T58" fmla="*/ 0 w 191"/>
                <a:gd name="T59" fmla="*/ 1 h 113"/>
                <a:gd name="T60" fmla="*/ 0 w 191"/>
                <a:gd name="T61" fmla="*/ 1 h 113"/>
                <a:gd name="T62" fmla="*/ 0 w 191"/>
                <a:gd name="T63" fmla="*/ 1 h 113"/>
                <a:gd name="T64" fmla="*/ 0 w 191"/>
                <a:gd name="T65" fmla="*/ 1 h 113"/>
                <a:gd name="T66" fmla="*/ 0 w 191"/>
                <a:gd name="T67" fmla="*/ 1 h 1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1" h="113">
                  <a:moveTo>
                    <a:pt x="125" y="18"/>
                  </a:moveTo>
                  <a:lnTo>
                    <a:pt x="191" y="18"/>
                  </a:lnTo>
                  <a:lnTo>
                    <a:pt x="189" y="31"/>
                  </a:lnTo>
                  <a:lnTo>
                    <a:pt x="185" y="45"/>
                  </a:lnTo>
                  <a:lnTo>
                    <a:pt x="177" y="59"/>
                  </a:lnTo>
                  <a:lnTo>
                    <a:pt x="170" y="70"/>
                  </a:lnTo>
                  <a:lnTo>
                    <a:pt x="160" y="82"/>
                  </a:lnTo>
                  <a:lnTo>
                    <a:pt x="148" y="94"/>
                  </a:lnTo>
                  <a:lnTo>
                    <a:pt x="136" y="102"/>
                  </a:lnTo>
                  <a:lnTo>
                    <a:pt x="121" y="109"/>
                  </a:lnTo>
                  <a:lnTo>
                    <a:pt x="113" y="111"/>
                  </a:lnTo>
                  <a:lnTo>
                    <a:pt x="103" y="111"/>
                  </a:lnTo>
                  <a:lnTo>
                    <a:pt x="96" y="113"/>
                  </a:lnTo>
                  <a:lnTo>
                    <a:pt x="86" y="113"/>
                  </a:lnTo>
                  <a:lnTo>
                    <a:pt x="78" y="113"/>
                  </a:lnTo>
                  <a:lnTo>
                    <a:pt x="70" y="111"/>
                  </a:lnTo>
                  <a:lnTo>
                    <a:pt x="62" y="107"/>
                  </a:lnTo>
                  <a:lnTo>
                    <a:pt x="55" y="102"/>
                  </a:lnTo>
                  <a:lnTo>
                    <a:pt x="41" y="94"/>
                  </a:lnTo>
                  <a:lnTo>
                    <a:pt x="31" y="82"/>
                  </a:lnTo>
                  <a:lnTo>
                    <a:pt x="23" y="70"/>
                  </a:lnTo>
                  <a:lnTo>
                    <a:pt x="16" y="57"/>
                  </a:lnTo>
                  <a:lnTo>
                    <a:pt x="12" y="43"/>
                  </a:lnTo>
                  <a:lnTo>
                    <a:pt x="6" y="29"/>
                  </a:lnTo>
                  <a:lnTo>
                    <a:pt x="2" y="14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1" y="2"/>
                  </a:lnTo>
                  <a:lnTo>
                    <a:pt x="47" y="4"/>
                  </a:lnTo>
                  <a:lnTo>
                    <a:pt x="64" y="4"/>
                  </a:lnTo>
                  <a:lnTo>
                    <a:pt x="80" y="6"/>
                  </a:lnTo>
                  <a:lnTo>
                    <a:pt x="96" y="10"/>
                  </a:lnTo>
                  <a:lnTo>
                    <a:pt x="109" y="14"/>
                  </a:lnTo>
                  <a:lnTo>
                    <a:pt x="12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09" name="Freeform 176"/>
            <p:cNvSpPr>
              <a:spLocks/>
            </p:cNvSpPr>
            <p:nvPr/>
          </p:nvSpPr>
          <p:spPr bwMode="auto">
            <a:xfrm>
              <a:off x="5343" y="3649"/>
              <a:ext cx="402" cy="545"/>
            </a:xfrm>
            <a:custGeom>
              <a:avLst/>
              <a:gdLst>
                <a:gd name="T0" fmla="*/ 0 w 805"/>
                <a:gd name="T1" fmla="*/ 1 h 1090"/>
                <a:gd name="T2" fmla="*/ 1 w 805"/>
                <a:gd name="T3" fmla="*/ 1 h 1090"/>
                <a:gd name="T4" fmla="*/ 1 w 805"/>
                <a:gd name="T5" fmla="*/ 2 h 1090"/>
                <a:gd name="T6" fmla="*/ 1 w 805"/>
                <a:gd name="T7" fmla="*/ 2 h 1090"/>
                <a:gd name="T8" fmla="*/ 1 w 805"/>
                <a:gd name="T9" fmla="*/ 2 h 1090"/>
                <a:gd name="T10" fmla="*/ 1 w 805"/>
                <a:gd name="T11" fmla="*/ 2 h 1090"/>
                <a:gd name="T12" fmla="*/ 1 w 805"/>
                <a:gd name="T13" fmla="*/ 2 h 1090"/>
                <a:gd name="T14" fmla="*/ 1 w 805"/>
                <a:gd name="T15" fmla="*/ 2 h 1090"/>
                <a:gd name="T16" fmla="*/ 1 w 805"/>
                <a:gd name="T17" fmla="*/ 2 h 1090"/>
                <a:gd name="T18" fmla="*/ 1 w 805"/>
                <a:gd name="T19" fmla="*/ 2 h 1090"/>
                <a:gd name="T20" fmla="*/ 1 w 805"/>
                <a:gd name="T21" fmla="*/ 3 h 1090"/>
                <a:gd name="T22" fmla="*/ 1 w 805"/>
                <a:gd name="T23" fmla="*/ 3 h 1090"/>
                <a:gd name="T24" fmla="*/ 1 w 805"/>
                <a:gd name="T25" fmla="*/ 3 h 1090"/>
                <a:gd name="T26" fmla="*/ 2 w 805"/>
                <a:gd name="T27" fmla="*/ 3 h 1090"/>
                <a:gd name="T28" fmla="*/ 2 w 805"/>
                <a:gd name="T29" fmla="*/ 3 h 1090"/>
                <a:gd name="T30" fmla="*/ 2 w 805"/>
                <a:gd name="T31" fmla="*/ 3 h 1090"/>
                <a:gd name="T32" fmla="*/ 2 w 805"/>
                <a:gd name="T33" fmla="*/ 3 h 1090"/>
                <a:gd name="T34" fmla="*/ 2 w 805"/>
                <a:gd name="T35" fmla="*/ 4 h 1090"/>
                <a:gd name="T36" fmla="*/ 2 w 805"/>
                <a:gd name="T37" fmla="*/ 4 h 1090"/>
                <a:gd name="T38" fmla="*/ 3 w 805"/>
                <a:gd name="T39" fmla="*/ 3 h 1090"/>
                <a:gd name="T40" fmla="*/ 2 w 805"/>
                <a:gd name="T41" fmla="*/ 4 h 1090"/>
                <a:gd name="T42" fmla="*/ 2 w 805"/>
                <a:gd name="T43" fmla="*/ 4 h 1090"/>
                <a:gd name="T44" fmla="*/ 2 w 805"/>
                <a:gd name="T45" fmla="*/ 4 h 1090"/>
                <a:gd name="T46" fmla="*/ 2 w 805"/>
                <a:gd name="T47" fmla="*/ 4 h 1090"/>
                <a:gd name="T48" fmla="*/ 2 w 805"/>
                <a:gd name="T49" fmla="*/ 4 h 1090"/>
                <a:gd name="T50" fmla="*/ 3 w 805"/>
                <a:gd name="T51" fmla="*/ 4 h 1090"/>
                <a:gd name="T52" fmla="*/ 3 w 805"/>
                <a:gd name="T53" fmla="*/ 4 h 1090"/>
                <a:gd name="T54" fmla="*/ 3 w 805"/>
                <a:gd name="T55" fmla="*/ 4 h 1090"/>
                <a:gd name="T56" fmla="*/ 2 w 805"/>
                <a:gd name="T57" fmla="*/ 4 h 1090"/>
                <a:gd name="T58" fmla="*/ 2 w 805"/>
                <a:gd name="T59" fmla="*/ 4 h 1090"/>
                <a:gd name="T60" fmla="*/ 2 w 805"/>
                <a:gd name="T61" fmla="*/ 4 h 1090"/>
                <a:gd name="T62" fmla="*/ 2 w 805"/>
                <a:gd name="T63" fmla="*/ 4 h 1090"/>
                <a:gd name="T64" fmla="*/ 2 w 805"/>
                <a:gd name="T65" fmla="*/ 4 h 1090"/>
                <a:gd name="T66" fmla="*/ 2 w 805"/>
                <a:gd name="T67" fmla="*/ 4 h 1090"/>
                <a:gd name="T68" fmla="*/ 2 w 805"/>
                <a:gd name="T69" fmla="*/ 4 h 1090"/>
                <a:gd name="T70" fmla="*/ 2 w 805"/>
                <a:gd name="T71" fmla="*/ 4 h 1090"/>
                <a:gd name="T72" fmla="*/ 1 w 805"/>
                <a:gd name="T73" fmla="*/ 4 h 1090"/>
                <a:gd name="T74" fmla="*/ 1 w 805"/>
                <a:gd name="T75" fmla="*/ 4 h 1090"/>
                <a:gd name="T76" fmla="*/ 1 w 805"/>
                <a:gd name="T77" fmla="*/ 4 h 1090"/>
                <a:gd name="T78" fmla="*/ 1 w 805"/>
                <a:gd name="T79" fmla="*/ 4 h 1090"/>
                <a:gd name="T80" fmla="*/ 1 w 805"/>
                <a:gd name="T81" fmla="*/ 5 h 1090"/>
                <a:gd name="T82" fmla="*/ 1 w 805"/>
                <a:gd name="T83" fmla="*/ 5 h 1090"/>
                <a:gd name="T84" fmla="*/ 1 w 805"/>
                <a:gd name="T85" fmla="*/ 5 h 1090"/>
                <a:gd name="T86" fmla="*/ 1 w 805"/>
                <a:gd name="T87" fmla="*/ 4 h 1090"/>
                <a:gd name="T88" fmla="*/ 1 w 805"/>
                <a:gd name="T89" fmla="*/ 4 h 1090"/>
                <a:gd name="T90" fmla="*/ 1 w 805"/>
                <a:gd name="T91" fmla="*/ 4 h 1090"/>
                <a:gd name="T92" fmla="*/ 1 w 805"/>
                <a:gd name="T93" fmla="*/ 3 h 1090"/>
                <a:gd name="T94" fmla="*/ 0 w 805"/>
                <a:gd name="T95" fmla="*/ 3 h 1090"/>
                <a:gd name="T96" fmla="*/ 0 w 805"/>
                <a:gd name="T97" fmla="*/ 2 h 1090"/>
                <a:gd name="T98" fmla="*/ 0 w 805"/>
                <a:gd name="T99" fmla="*/ 2 h 1090"/>
                <a:gd name="T100" fmla="*/ 0 w 805"/>
                <a:gd name="T101" fmla="*/ 1 h 1090"/>
                <a:gd name="T102" fmla="*/ 0 w 805"/>
                <a:gd name="T103" fmla="*/ 1 h 1090"/>
                <a:gd name="T104" fmla="*/ 0 w 805"/>
                <a:gd name="T105" fmla="*/ 1 h 1090"/>
                <a:gd name="T106" fmla="*/ 0 w 805"/>
                <a:gd name="T107" fmla="*/ 1 h 1090"/>
                <a:gd name="T108" fmla="*/ 0 w 805"/>
                <a:gd name="T109" fmla="*/ 0 h 109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05" h="1090">
                  <a:moveTo>
                    <a:pt x="200" y="27"/>
                  </a:moveTo>
                  <a:lnTo>
                    <a:pt x="208" y="49"/>
                  </a:lnTo>
                  <a:lnTo>
                    <a:pt x="214" y="68"/>
                  </a:lnTo>
                  <a:lnTo>
                    <a:pt x="222" y="90"/>
                  </a:lnTo>
                  <a:lnTo>
                    <a:pt x="232" y="109"/>
                  </a:lnTo>
                  <a:lnTo>
                    <a:pt x="241" y="131"/>
                  </a:lnTo>
                  <a:lnTo>
                    <a:pt x="251" y="148"/>
                  </a:lnTo>
                  <a:lnTo>
                    <a:pt x="263" y="168"/>
                  </a:lnTo>
                  <a:lnTo>
                    <a:pt x="275" y="185"/>
                  </a:lnTo>
                  <a:lnTo>
                    <a:pt x="282" y="193"/>
                  </a:lnTo>
                  <a:lnTo>
                    <a:pt x="290" y="203"/>
                  </a:lnTo>
                  <a:lnTo>
                    <a:pt x="294" y="213"/>
                  </a:lnTo>
                  <a:lnTo>
                    <a:pt x="300" y="224"/>
                  </a:lnTo>
                  <a:lnTo>
                    <a:pt x="308" y="244"/>
                  </a:lnTo>
                  <a:lnTo>
                    <a:pt x="314" y="267"/>
                  </a:lnTo>
                  <a:lnTo>
                    <a:pt x="319" y="289"/>
                  </a:lnTo>
                  <a:lnTo>
                    <a:pt x="329" y="308"/>
                  </a:lnTo>
                  <a:lnTo>
                    <a:pt x="333" y="318"/>
                  </a:lnTo>
                  <a:lnTo>
                    <a:pt x="341" y="326"/>
                  </a:lnTo>
                  <a:lnTo>
                    <a:pt x="349" y="335"/>
                  </a:lnTo>
                  <a:lnTo>
                    <a:pt x="356" y="343"/>
                  </a:lnTo>
                  <a:lnTo>
                    <a:pt x="356" y="349"/>
                  </a:lnTo>
                  <a:lnTo>
                    <a:pt x="358" y="357"/>
                  </a:lnTo>
                  <a:lnTo>
                    <a:pt x="360" y="363"/>
                  </a:lnTo>
                  <a:lnTo>
                    <a:pt x="362" y="369"/>
                  </a:lnTo>
                  <a:lnTo>
                    <a:pt x="364" y="376"/>
                  </a:lnTo>
                  <a:lnTo>
                    <a:pt x="364" y="382"/>
                  </a:lnTo>
                  <a:lnTo>
                    <a:pt x="362" y="388"/>
                  </a:lnTo>
                  <a:lnTo>
                    <a:pt x="356" y="392"/>
                  </a:lnTo>
                  <a:lnTo>
                    <a:pt x="358" y="398"/>
                  </a:lnTo>
                  <a:lnTo>
                    <a:pt x="360" y="402"/>
                  </a:lnTo>
                  <a:lnTo>
                    <a:pt x="362" y="406"/>
                  </a:lnTo>
                  <a:lnTo>
                    <a:pt x="366" y="410"/>
                  </a:lnTo>
                  <a:lnTo>
                    <a:pt x="368" y="413"/>
                  </a:lnTo>
                  <a:lnTo>
                    <a:pt x="368" y="417"/>
                  </a:lnTo>
                  <a:lnTo>
                    <a:pt x="368" y="423"/>
                  </a:lnTo>
                  <a:lnTo>
                    <a:pt x="368" y="427"/>
                  </a:lnTo>
                  <a:lnTo>
                    <a:pt x="364" y="429"/>
                  </a:lnTo>
                  <a:lnTo>
                    <a:pt x="362" y="431"/>
                  </a:lnTo>
                  <a:lnTo>
                    <a:pt x="360" y="433"/>
                  </a:lnTo>
                  <a:lnTo>
                    <a:pt x="358" y="433"/>
                  </a:lnTo>
                  <a:lnTo>
                    <a:pt x="356" y="435"/>
                  </a:lnTo>
                  <a:lnTo>
                    <a:pt x="352" y="437"/>
                  </a:lnTo>
                  <a:lnTo>
                    <a:pt x="351" y="437"/>
                  </a:lnTo>
                  <a:lnTo>
                    <a:pt x="347" y="435"/>
                  </a:lnTo>
                  <a:lnTo>
                    <a:pt x="343" y="431"/>
                  </a:lnTo>
                  <a:lnTo>
                    <a:pt x="341" y="427"/>
                  </a:lnTo>
                  <a:lnTo>
                    <a:pt x="339" y="421"/>
                  </a:lnTo>
                  <a:lnTo>
                    <a:pt x="339" y="415"/>
                  </a:lnTo>
                  <a:lnTo>
                    <a:pt x="337" y="410"/>
                  </a:lnTo>
                  <a:lnTo>
                    <a:pt x="337" y="404"/>
                  </a:lnTo>
                  <a:lnTo>
                    <a:pt x="333" y="400"/>
                  </a:lnTo>
                  <a:lnTo>
                    <a:pt x="329" y="398"/>
                  </a:lnTo>
                  <a:lnTo>
                    <a:pt x="327" y="406"/>
                  </a:lnTo>
                  <a:lnTo>
                    <a:pt x="327" y="412"/>
                  </a:lnTo>
                  <a:lnTo>
                    <a:pt x="325" y="419"/>
                  </a:lnTo>
                  <a:lnTo>
                    <a:pt x="325" y="429"/>
                  </a:lnTo>
                  <a:lnTo>
                    <a:pt x="325" y="437"/>
                  </a:lnTo>
                  <a:lnTo>
                    <a:pt x="327" y="445"/>
                  </a:lnTo>
                  <a:lnTo>
                    <a:pt x="331" y="451"/>
                  </a:lnTo>
                  <a:lnTo>
                    <a:pt x="337" y="458"/>
                  </a:lnTo>
                  <a:lnTo>
                    <a:pt x="345" y="458"/>
                  </a:lnTo>
                  <a:lnTo>
                    <a:pt x="352" y="458"/>
                  </a:lnTo>
                  <a:lnTo>
                    <a:pt x="358" y="456"/>
                  </a:lnTo>
                  <a:lnTo>
                    <a:pt x="366" y="454"/>
                  </a:lnTo>
                  <a:lnTo>
                    <a:pt x="372" y="452"/>
                  </a:lnTo>
                  <a:lnTo>
                    <a:pt x="380" y="449"/>
                  </a:lnTo>
                  <a:lnTo>
                    <a:pt x="386" y="445"/>
                  </a:lnTo>
                  <a:lnTo>
                    <a:pt x="391" y="441"/>
                  </a:lnTo>
                  <a:lnTo>
                    <a:pt x="397" y="456"/>
                  </a:lnTo>
                  <a:lnTo>
                    <a:pt x="401" y="470"/>
                  </a:lnTo>
                  <a:lnTo>
                    <a:pt x="403" y="486"/>
                  </a:lnTo>
                  <a:lnTo>
                    <a:pt x="405" y="501"/>
                  </a:lnTo>
                  <a:lnTo>
                    <a:pt x="407" y="517"/>
                  </a:lnTo>
                  <a:lnTo>
                    <a:pt x="409" y="530"/>
                  </a:lnTo>
                  <a:lnTo>
                    <a:pt x="413" y="546"/>
                  </a:lnTo>
                  <a:lnTo>
                    <a:pt x="421" y="560"/>
                  </a:lnTo>
                  <a:lnTo>
                    <a:pt x="430" y="566"/>
                  </a:lnTo>
                  <a:lnTo>
                    <a:pt x="440" y="573"/>
                  </a:lnTo>
                  <a:lnTo>
                    <a:pt x="452" y="581"/>
                  </a:lnTo>
                  <a:lnTo>
                    <a:pt x="462" y="589"/>
                  </a:lnTo>
                  <a:lnTo>
                    <a:pt x="469" y="599"/>
                  </a:lnTo>
                  <a:lnTo>
                    <a:pt x="475" y="608"/>
                  </a:lnTo>
                  <a:lnTo>
                    <a:pt x="481" y="620"/>
                  </a:lnTo>
                  <a:lnTo>
                    <a:pt x="483" y="634"/>
                  </a:lnTo>
                  <a:lnTo>
                    <a:pt x="483" y="642"/>
                  </a:lnTo>
                  <a:lnTo>
                    <a:pt x="483" y="653"/>
                  </a:lnTo>
                  <a:lnTo>
                    <a:pt x="483" y="663"/>
                  </a:lnTo>
                  <a:lnTo>
                    <a:pt x="483" y="675"/>
                  </a:lnTo>
                  <a:lnTo>
                    <a:pt x="483" y="684"/>
                  </a:lnTo>
                  <a:lnTo>
                    <a:pt x="487" y="694"/>
                  </a:lnTo>
                  <a:lnTo>
                    <a:pt x="493" y="704"/>
                  </a:lnTo>
                  <a:lnTo>
                    <a:pt x="501" y="710"/>
                  </a:lnTo>
                  <a:lnTo>
                    <a:pt x="508" y="716"/>
                  </a:lnTo>
                  <a:lnTo>
                    <a:pt x="516" y="718"/>
                  </a:lnTo>
                  <a:lnTo>
                    <a:pt x="526" y="721"/>
                  </a:lnTo>
                  <a:lnTo>
                    <a:pt x="534" y="721"/>
                  </a:lnTo>
                  <a:lnTo>
                    <a:pt x="544" y="723"/>
                  </a:lnTo>
                  <a:lnTo>
                    <a:pt x="553" y="723"/>
                  </a:lnTo>
                  <a:lnTo>
                    <a:pt x="563" y="721"/>
                  </a:lnTo>
                  <a:lnTo>
                    <a:pt x="573" y="720"/>
                  </a:lnTo>
                  <a:lnTo>
                    <a:pt x="588" y="716"/>
                  </a:lnTo>
                  <a:lnTo>
                    <a:pt x="602" y="708"/>
                  </a:lnTo>
                  <a:lnTo>
                    <a:pt x="618" y="700"/>
                  </a:lnTo>
                  <a:lnTo>
                    <a:pt x="633" y="692"/>
                  </a:lnTo>
                  <a:lnTo>
                    <a:pt x="649" y="684"/>
                  </a:lnTo>
                  <a:lnTo>
                    <a:pt x="664" y="679"/>
                  </a:lnTo>
                  <a:lnTo>
                    <a:pt x="682" y="677"/>
                  </a:lnTo>
                  <a:lnTo>
                    <a:pt x="699" y="679"/>
                  </a:lnTo>
                  <a:lnTo>
                    <a:pt x="705" y="681"/>
                  </a:lnTo>
                  <a:lnTo>
                    <a:pt x="709" y="684"/>
                  </a:lnTo>
                  <a:lnTo>
                    <a:pt x="711" y="688"/>
                  </a:lnTo>
                  <a:lnTo>
                    <a:pt x="713" y="692"/>
                  </a:lnTo>
                  <a:lnTo>
                    <a:pt x="713" y="698"/>
                  </a:lnTo>
                  <a:lnTo>
                    <a:pt x="711" y="702"/>
                  </a:lnTo>
                  <a:lnTo>
                    <a:pt x="709" y="708"/>
                  </a:lnTo>
                  <a:lnTo>
                    <a:pt x="707" y="714"/>
                  </a:lnTo>
                  <a:lnTo>
                    <a:pt x="696" y="723"/>
                  </a:lnTo>
                  <a:lnTo>
                    <a:pt x="680" y="731"/>
                  </a:lnTo>
                  <a:lnTo>
                    <a:pt x="666" y="737"/>
                  </a:lnTo>
                  <a:lnTo>
                    <a:pt x="651" y="743"/>
                  </a:lnTo>
                  <a:lnTo>
                    <a:pt x="635" y="749"/>
                  </a:lnTo>
                  <a:lnTo>
                    <a:pt x="622" y="755"/>
                  </a:lnTo>
                  <a:lnTo>
                    <a:pt x="610" y="764"/>
                  </a:lnTo>
                  <a:lnTo>
                    <a:pt x="600" y="778"/>
                  </a:lnTo>
                  <a:lnTo>
                    <a:pt x="610" y="786"/>
                  </a:lnTo>
                  <a:lnTo>
                    <a:pt x="620" y="790"/>
                  </a:lnTo>
                  <a:lnTo>
                    <a:pt x="631" y="790"/>
                  </a:lnTo>
                  <a:lnTo>
                    <a:pt x="643" y="790"/>
                  </a:lnTo>
                  <a:lnTo>
                    <a:pt x="655" y="788"/>
                  </a:lnTo>
                  <a:lnTo>
                    <a:pt x="666" y="784"/>
                  </a:lnTo>
                  <a:lnTo>
                    <a:pt x="678" y="782"/>
                  </a:lnTo>
                  <a:lnTo>
                    <a:pt x="690" y="780"/>
                  </a:lnTo>
                  <a:lnTo>
                    <a:pt x="701" y="774"/>
                  </a:lnTo>
                  <a:lnTo>
                    <a:pt x="713" y="766"/>
                  </a:lnTo>
                  <a:lnTo>
                    <a:pt x="725" y="760"/>
                  </a:lnTo>
                  <a:lnTo>
                    <a:pt x="737" y="757"/>
                  </a:lnTo>
                  <a:lnTo>
                    <a:pt x="748" y="751"/>
                  </a:lnTo>
                  <a:lnTo>
                    <a:pt x="760" y="749"/>
                  </a:lnTo>
                  <a:lnTo>
                    <a:pt x="772" y="749"/>
                  </a:lnTo>
                  <a:lnTo>
                    <a:pt x="785" y="751"/>
                  </a:lnTo>
                  <a:lnTo>
                    <a:pt x="781" y="760"/>
                  </a:lnTo>
                  <a:lnTo>
                    <a:pt x="779" y="772"/>
                  </a:lnTo>
                  <a:lnTo>
                    <a:pt x="774" y="784"/>
                  </a:lnTo>
                  <a:lnTo>
                    <a:pt x="768" y="794"/>
                  </a:lnTo>
                  <a:lnTo>
                    <a:pt x="760" y="803"/>
                  </a:lnTo>
                  <a:lnTo>
                    <a:pt x="752" y="813"/>
                  </a:lnTo>
                  <a:lnTo>
                    <a:pt x="742" y="819"/>
                  </a:lnTo>
                  <a:lnTo>
                    <a:pt x="731" y="823"/>
                  </a:lnTo>
                  <a:lnTo>
                    <a:pt x="717" y="827"/>
                  </a:lnTo>
                  <a:lnTo>
                    <a:pt x="703" y="829"/>
                  </a:lnTo>
                  <a:lnTo>
                    <a:pt x="692" y="831"/>
                  </a:lnTo>
                  <a:lnTo>
                    <a:pt x="678" y="833"/>
                  </a:lnTo>
                  <a:lnTo>
                    <a:pt x="664" y="833"/>
                  </a:lnTo>
                  <a:lnTo>
                    <a:pt x="653" y="835"/>
                  </a:lnTo>
                  <a:lnTo>
                    <a:pt x="639" y="835"/>
                  </a:lnTo>
                  <a:lnTo>
                    <a:pt x="625" y="838"/>
                  </a:lnTo>
                  <a:lnTo>
                    <a:pt x="623" y="840"/>
                  </a:lnTo>
                  <a:lnTo>
                    <a:pt x="620" y="842"/>
                  </a:lnTo>
                  <a:lnTo>
                    <a:pt x="618" y="844"/>
                  </a:lnTo>
                  <a:lnTo>
                    <a:pt x="616" y="846"/>
                  </a:lnTo>
                  <a:lnTo>
                    <a:pt x="616" y="850"/>
                  </a:lnTo>
                  <a:lnTo>
                    <a:pt x="614" y="852"/>
                  </a:lnTo>
                  <a:lnTo>
                    <a:pt x="616" y="854"/>
                  </a:lnTo>
                  <a:lnTo>
                    <a:pt x="618" y="858"/>
                  </a:lnTo>
                  <a:lnTo>
                    <a:pt x="623" y="864"/>
                  </a:lnTo>
                  <a:lnTo>
                    <a:pt x="629" y="870"/>
                  </a:lnTo>
                  <a:lnTo>
                    <a:pt x="637" y="874"/>
                  </a:lnTo>
                  <a:lnTo>
                    <a:pt x="643" y="876"/>
                  </a:lnTo>
                  <a:lnTo>
                    <a:pt x="657" y="877"/>
                  </a:lnTo>
                  <a:lnTo>
                    <a:pt x="672" y="879"/>
                  </a:lnTo>
                  <a:lnTo>
                    <a:pt x="686" y="877"/>
                  </a:lnTo>
                  <a:lnTo>
                    <a:pt x="701" y="877"/>
                  </a:lnTo>
                  <a:lnTo>
                    <a:pt x="717" y="879"/>
                  </a:lnTo>
                  <a:lnTo>
                    <a:pt x="733" y="885"/>
                  </a:lnTo>
                  <a:lnTo>
                    <a:pt x="737" y="885"/>
                  </a:lnTo>
                  <a:lnTo>
                    <a:pt x="742" y="883"/>
                  </a:lnTo>
                  <a:lnTo>
                    <a:pt x="748" y="883"/>
                  </a:lnTo>
                  <a:lnTo>
                    <a:pt x="752" y="881"/>
                  </a:lnTo>
                  <a:lnTo>
                    <a:pt x="758" y="881"/>
                  </a:lnTo>
                  <a:lnTo>
                    <a:pt x="764" y="881"/>
                  </a:lnTo>
                  <a:lnTo>
                    <a:pt x="768" y="881"/>
                  </a:lnTo>
                  <a:lnTo>
                    <a:pt x="772" y="885"/>
                  </a:lnTo>
                  <a:lnTo>
                    <a:pt x="774" y="883"/>
                  </a:lnTo>
                  <a:lnTo>
                    <a:pt x="776" y="883"/>
                  </a:lnTo>
                  <a:lnTo>
                    <a:pt x="777" y="883"/>
                  </a:lnTo>
                  <a:lnTo>
                    <a:pt x="779" y="885"/>
                  </a:lnTo>
                  <a:lnTo>
                    <a:pt x="781" y="887"/>
                  </a:lnTo>
                  <a:lnTo>
                    <a:pt x="783" y="887"/>
                  </a:lnTo>
                  <a:lnTo>
                    <a:pt x="785" y="887"/>
                  </a:lnTo>
                  <a:lnTo>
                    <a:pt x="805" y="891"/>
                  </a:lnTo>
                  <a:lnTo>
                    <a:pt x="803" y="897"/>
                  </a:lnTo>
                  <a:lnTo>
                    <a:pt x="801" y="903"/>
                  </a:lnTo>
                  <a:lnTo>
                    <a:pt x="797" y="907"/>
                  </a:lnTo>
                  <a:lnTo>
                    <a:pt x="795" y="913"/>
                  </a:lnTo>
                  <a:lnTo>
                    <a:pt x="785" y="918"/>
                  </a:lnTo>
                  <a:lnTo>
                    <a:pt x="774" y="922"/>
                  </a:lnTo>
                  <a:lnTo>
                    <a:pt x="762" y="926"/>
                  </a:lnTo>
                  <a:lnTo>
                    <a:pt x="750" y="930"/>
                  </a:lnTo>
                  <a:lnTo>
                    <a:pt x="738" y="932"/>
                  </a:lnTo>
                  <a:lnTo>
                    <a:pt x="727" y="936"/>
                  </a:lnTo>
                  <a:lnTo>
                    <a:pt x="713" y="928"/>
                  </a:lnTo>
                  <a:lnTo>
                    <a:pt x="699" y="920"/>
                  </a:lnTo>
                  <a:lnTo>
                    <a:pt x="686" y="913"/>
                  </a:lnTo>
                  <a:lnTo>
                    <a:pt x="672" y="905"/>
                  </a:lnTo>
                  <a:lnTo>
                    <a:pt x="659" y="899"/>
                  </a:lnTo>
                  <a:lnTo>
                    <a:pt x="643" y="895"/>
                  </a:lnTo>
                  <a:lnTo>
                    <a:pt x="627" y="893"/>
                  </a:lnTo>
                  <a:lnTo>
                    <a:pt x="610" y="895"/>
                  </a:lnTo>
                  <a:lnTo>
                    <a:pt x="608" y="899"/>
                  </a:lnTo>
                  <a:lnTo>
                    <a:pt x="604" y="901"/>
                  </a:lnTo>
                  <a:lnTo>
                    <a:pt x="602" y="905"/>
                  </a:lnTo>
                  <a:lnTo>
                    <a:pt x="600" y="907"/>
                  </a:lnTo>
                  <a:lnTo>
                    <a:pt x="598" y="911"/>
                  </a:lnTo>
                  <a:lnTo>
                    <a:pt x="598" y="915"/>
                  </a:lnTo>
                  <a:lnTo>
                    <a:pt x="598" y="916"/>
                  </a:lnTo>
                  <a:lnTo>
                    <a:pt x="602" y="920"/>
                  </a:lnTo>
                  <a:lnTo>
                    <a:pt x="612" y="928"/>
                  </a:lnTo>
                  <a:lnTo>
                    <a:pt x="620" y="934"/>
                  </a:lnTo>
                  <a:lnTo>
                    <a:pt x="629" y="938"/>
                  </a:lnTo>
                  <a:lnTo>
                    <a:pt x="641" y="944"/>
                  </a:lnTo>
                  <a:lnTo>
                    <a:pt x="661" y="950"/>
                  </a:lnTo>
                  <a:lnTo>
                    <a:pt x="682" y="955"/>
                  </a:lnTo>
                  <a:lnTo>
                    <a:pt x="705" y="959"/>
                  </a:lnTo>
                  <a:lnTo>
                    <a:pt x="725" y="965"/>
                  </a:lnTo>
                  <a:lnTo>
                    <a:pt x="746" y="973"/>
                  </a:lnTo>
                  <a:lnTo>
                    <a:pt x="766" y="985"/>
                  </a:lnTo>
                  <a:lnTo>
                    <a:pt x="766" y="991"/>
                  </a:lnTo>
                  <a:lnTo>
                    <a:pt x="766" y="994"/>
                  </a:lnTo>
                  <a:lnTo>
                    <a:pt x="766" y="996"/>
                  </a:lnTo>
                  <a:lnTo>
                    <a:pt x="764" y="1000"/>
                  </a:lnTo>
                  <a:lnTo>
                    <a:pt x="764" y="1004"/>
                  </a:lnTo>
                  <a:lnTo>
                    <a:pt x="762" y="1008"/>
                  </a:lnTo>
                  <a:lnTo>
                    <a:pt x="760" y="1010"/>
                  </a:lnTo>
                  <a:lnTo>
                    <a:pt x="760" y="1016"/>
                  </a:lnTo>
                  <a:lnTo>
                    <a:pt x="750" y="1020"/>
                  </a:lnTo>
                  <a:lnTo>
                    <a:pt x="740" y="1024"/>
                  </a:lnTo>
                  <a:lnTo>
                    <a:pt x="731" y="1026"/>
                  </a:lnTo>
                  <a:lnTo>
                    <a:pt x="721" y="1026"/>
                  </a:lnTo>
                  <a:lnTo>
                    <a:pt x="709" y="1024"/>
                  </a:lnTo>
                  <a:lnTo>
                    <a:pt x="699" y="1022"/>
                  </a:lnTo>
                  <a:lnTo>
                    <a:pt x="690" y="1018"/>
                  </a:lnTo>
                  <a:lnTo>
                    <a:pt x="680" y="1012"/>
                  </a:lnTo>
                  <a:lnTo>
                    <a:pt x="664" y="1002"/>
                  </a:lnTo>
                  <a:lnTo>
                    <a:pt x="649" y="996"/>
                  </a:lnTo>
                  <a:lnTo>
                    <a:pt x="631" y="991"/>
                  </a:lnTo>
                  <a:lnTo>
                    <a:pt x="614" y="987"/>
                  </a:lnTo>
                  <a:lnTo>
                    <a:pt x="596" y="983"/>
                  </a:lnTo>
                  <a:lnTo>
                    <a:pt x="579" y="975"/>
                  </a:lnTo>
                  <a:lnTo>
                    <a:pt x="573" y="971"/>
                  </a:lnTo>
                  <a:lnTo>
                    <a:pt x="565" y="965"/>
                  </a:lnTo>
                  <a:lnTo>
                    <a:pt x="559" y="957"/>
                  </a:lnTo>
                  <a:lnTo>
                    <a:pt x="553" y="950"/>
                  </a:lnTo>
                  <a:lnTo>
                    <a:pt x="544" y="940"/>
                  </a:lnTo>
                  <a:lnTo>
                    <a:pt x="534" y="928"/>
                  </a:lnTo>
                  <a:lnTo>
                    <a:pt x="524" y="916"/>
                  </a:lnTo>
                  <a:lnTo>
                    <a:pt x="516" y="905"/>
                  </a:lnTo>
                  <a:lnTo>
                    <a:pt x="505" y="895"/>
                  </a:lnTo>
                  <a:lnTo>
                    <a:pt x="493" y="887"/>
                  </a:lnTo>
                  <a:lnTo>
                    <a:pt x="487" y="885"/>
                  </a:lnTo>
                  <a:lnTo>
                    <a:pt x="481" y="883"/>
                  </a:lnTo>
                  <a:lnTo>
                    <a:pt x="473" y="883"/>
                  </a:lnTo>
                  <a:lnTo>
                    <a:pt x="466" y="885"/>
                  </a:lnTo>
                  <a:lnTo>
                    <a:pt x="462" y="885"/>
                  </a:lnTo>
                  <a:lnTo>
                    <a:pt x="458" y="887"/>
                  </a:lnTo>
                  <a:lnTo>
                    <a:pt x="454" y="889"/>
                  </a:lnTo>
                  <a:lnTo>
                    <a:pt x="448" y="889"/>
                  </a:lnTo>
                  <a:lnTo>
                    <a:pt x="444" y="891"/>
                  </a:lnTo>
                  <a:lnTo>
                    <a:pt x="440" y="891"/>
                  </a:lnTo>
                  <a:lnTo>
                    <a:pt x="436" y="889"/>
                  </a:lnTo>
                  <a:lnTo>
                    <a:pt x="432" y="887"/>
                  </a:lnTo>
                  <a:lnTo>
                    <a:pt x="429" y="895"/>
                  </a:lnTo>
                  <a:lnTo>
                    <a:pt x="425" y="905"/>
                  </a:lnTo>
                  <a:lnTo>
                    <a:pt x="423" y="915"/>
                  </a:lnTo>
                  <a:lnTo>
                    <a:pt x="421" y="924"/>
                  </a:lnTo>
                  <a:lnTo>
                    <a:pt x="421" y="934"/>
                  </a:lnTo>
                  <a:lnTo>
                    <a:pt x="421" y="944"/>
                  </a:lnTo>
                  <a:lnTo>
                    <a:pt x="421" y="953"/>
                  </a:lnTo>
                  <a:lnTo>
                    <a:pt x="423" y="963"/>
                  </a:lnTo>
                  <a:lnTo>
                    <a:pt x="429" y="971"/>
                  </a:lnTo>
                  <a:lnTo>
                    <a:pt x="432" y="981"/>
                  </a:lnTo>
                  <a:lnTo>
                    <a:pt x="436" y="989"/>
                  </a:lnTo>
                  <a:lnTo>
                    <a:pt x="438" y="1000"/>
                  </a:lnTo>
                  <a:lnTo>
                    <a:pt x="440" y="1010"/>
                  </a:lnTo>
                  <a:lnTo>
                    <a:pt x="442" y="1020"/>
                  </a:lnTo>
                  <a:lnTo>
                    <a:pt x="442" y="1030"/>
                  </a:lnTo>
                  <a:lnTo>
                    <a:pt x="444" y="1039"/>
                  </a:lnTo>
                  <a:lnTo>
                    <a:pt x="440" y="1047"/>
                  </a:lnTo>
                  <a:lnTo>
                    <a:pt x="436" y="1055"/>
                  </a:lnTo>
                  <a:lnTo>
                    <a:pt x="432" y="1065"/>
                  </a:lnTo>
                  <a:lnTo>
                    <a:pt x="429" y="1072"/>
                  </a:lnTo>
                  <a:lnTo>
                    <a:pt x="425" y="1080"/>
                  </a:lnTo>
                  <a:lnTo>
                    <a:pt x="419" y="1086"/>
                  </a:lnTo>
                  <a:lnTo>
                    <a:pt x="415" y="1088"/>
                  </a:lnTo>
                  <a:lnTo>
                    <a:pt x="411" y="1090"/>
                  </a:lnTo>
                  <a:lnTo>
                    <a:pt x="405" y="1088"/>
                  </a:lnTo>
                  <a:lnTo>
                    <a:pt x="399" y="1088"/>
                  </a:lnTo>
                  <a:lnTo>
                    <a:pt x="390" y="1078"/>
                  </a:lnTo>
                  <a:lnTo>
                    <a:pt x="382" y="1069"/>
                  </a:lnTo>
                  <a:lnTo>
                    <a:pt x="378" y="1057"/>
                  </a:lnTo>
                  <a:lnTo>
                    <a:pt x="374" y="1047"/>
                  </a:lnTo>
                  <a:lnTo>
                    <a:pt x="370" y="1035"/>
                  </a:lnTo>
                  <a:lnTo>
                    <a:pt x="368" y="1024"/>
                  </a:lnTo>
                  <a:lnTo>
                    <a:pt x="364" y="1012"/>
                  </a:lnTo>
                  <a:lnTo>
                    <a:pt x="360" y="1000"/>
                  </a:lnTo>
                  <a:lnTo>
                    <a:pt x="360" y="985"/>
                  </a:lnTo>
                  <a:lnTo>
                    <a:pt x="362" y="969"/>
                  </a:lnTo>
                  <a:lnTo>
                    <a:pt x="366" y="953"/>
                  </a:lnTo>
                  <a:lnTo>
                    <a:pt x="368" y="938"/>
                  </a:lnTo>
                  <a:lnTo>
                    <a:pt x="372" y="922"/>
                  </a:lnTo>
                  <a:lnTo>
                    <a:pt x="374" y="907"/>
                  </a:lnTo>
                  <a:lnTo>
                    <a:pt x="376" y="893"/>
                  </a:lnTo>
                  <a:lnTo>
                    <a:pt x="378" y="877"/>
                  </a:lnTo>
                  <a:lnTo>
                    <a:pt x="372" y="864"/>
                  </a:lnTo>
                  <a:lnTo>
                    <a:pt x="368" y="848"/>
                  </a:lnTo>
                  <a:lnTo>
                    <a:pt x="364" y="835"/>
                  </a:lnTo>
                  <a:lnTo>
                    <a:pt x="360" y="819"/>
                  </a:lnTo>
                  <a:lnTo>
                    <a:pt x="356" y="803"/>
                  </a:lnTo>
                  <a:lnTo>
                    <a:pt x="349" y="792"/>
                  </a:lnTo>
                  <a:lnTo>
                    <a:pt x="345" y="784"/>
                  </a:lnTo>
                  <a:lnTo>
                    <a:pt x="339" y="780"/>
                  </a:lnTo>
                  <a:lnTo>
                    <a:pt x="333" y="774"/>
                  </a:lnTo>
                  <a:lnTo>
                    <a:pt x="325" y="770"/>
                  </a:lnTo>
                  <a:lnTo>
                    <a:pt x="317" y="762"/>
                  </a:lnTo>
                  <a:lnTo>
                    <a:pt x="312" y="755"/>
                  </a:lnTo>
                  <a:lnTo>
                    <a:pt x="306" y="747"/>
                  </a:lnTo>
                  <a:lnTo>
                    <a:pt x="302" y="739"/>
                  </a:lnTo>
                  <a:lnTo>
                    <a:pt x="294" y="721"/>
                  </a:lnTo>
                  <a:lnTo>
                    <a:pt x="290" y="702"/>
                  </a:lnTo>
                  <a:lnTo>
                    <a:pt x="286" y="684"/>
                  </a:lnTo>
                  <a:lnTo>
                    <a:pt x="282" y="667"/>
                  </a:lnTo>
                  <a:lnTo>
                    <a:pt x="276" y="647"/>
                  </a:lnTo>
                  <a:lnTo>
                    <a:pt x="267" y="630"/>
                  </a:lnTo>
                  <a:lnTo>
                    <a:pt x="253" y="599"/>
                  </a:lnTo>
                  <a:lnTo>
                    <a:pt x="237" y="567"/>
                  </a:lnTo>
                  <a:lnTo>
                    <a:pt x="222" y="534"/>
                  </a:lnTo>
                  <a:lnTo>
                    <a:pt x="208" y="503"/>
                  </a:lnTo>
                  <a:lnTo>
                    <a:pt x="197" y="470"/>
                  </a:lnTo>
                  <a:lnTo>
                    <a:pt x="187" y="437"/>
                  </a:lnTo>
                  <a:lnTo>
                    <a:pt x="185" y="419"/>
                  </a:lnTo>
                  <a:lnTo>
                    <a:pt x="181" y="402"/>
                  </a:lnTo>
                  <a:lnTo>
                    <a:pt x="181" y="384"/>
                  </a:lnTo>
                  <a:lnTo>
                    <a:pt x="181" y="365"/>
                  </a:lnTo>
                  <a:lnTo>
                    <a:pt x="169" y="351"/>
                  </a:lnTo>
                  <a:lnTo>
                    <a:pt x="158" y="337"/>
                  </a:lnTo>
                  <a:lnTo>
                    <a:pt x="146" y="324"/>
                  </a:lnTo>
                  <a:lnTo>
                    <a:pt x="134" y="310"/>
                  </a:lnTo>
                  <a:lnTo>
                    <a:pt x="121" y="298"/>
                  </a:lnTo>
                  <a:lnTo>
                    <a:pt x="107" y="287"/>
                  </a:lnTo>
                  <a:lnTo>
                    <a:pt x="93" y="273"/>
                  </a:lnTo>
                  <a:lnTo>
                    <a:pt x="80" y="261"/>
                  </a:lnTo>
                  <a:lnTo>
                    <a:pt x="83" y="242"/>
                  </a:lnTo>
                  <a:lnTo>
                    <a:pt x="83" y="222"/>
                  </a:lnTo>
                  <a:lnTo>
                    <a:pt x="82" y="201"/>
                  </a:lnTo>
                  <a:lnTo>
                    <a:pt x="78" y="181"/>
                  </a:lnTo>
                  <a:lnTo>
                    <a:pt x="72" y="162"/>
                  </a:lnTo>
                  <a:lnTo>
                    <a:pt x="64" y="144"/>
                  </a:lnTo>
                  <a:lnTo>
                    <a:pt x="54" y="127"/>
                  </a:lnTo>
                  <a:lnTo>
                    <a:pt x="41" y="113"/>
                  </a:lnTo>
                  <a:lnTo>
                    <a:pt x="33" y="107"/>
                  </a:lnTo>
                  <a:lnTo>
                    <a:pt x="25" y="100"/>
                  </a:lnTo>
                  <a:lnTo>
                    <a:pt x="19" y="94"/>
                  </a:lnTo>
                  <a:lnTo>
                    <a:pt x="11" y="88"/>
                  </a:lnTo>
                  <a:lnTo>
                    <a:pt x="6" y="80"/>
                  </a:lnTo>
                  <a:lnTo>
                    <a:pt x="2" y="70"/>
                  </a:lnTo>
                  <a:lnTo>
                    <a:pt x="0" y="61"/>
                  </a:lnTo>
                  <a:lnTo>
                    <a:pt x="2" y="51"/>
                  </a:lnTo>
                  <a:lnTo>
                    <a:pt x="15" y="41"/>
                  </a:lnTo>
                  <a:lnTo>
                    <a:pt x="27" y="35"/>
                  </a:lnTo>
                  <a:lnTo>
                    <a:pt x="39" y="31"/>
                  </a:lnTo>
                  <a:lnTo>
                    <a:pt x="52" y="29"/>
                  </a:lnTo>
                  <a:lnTo>
                    <a:pt x="66" y="25"/>
                  </a:lnTo>
                  <a:lnTo>
                    <a:pt x="80" y="24"/>
                  </a:lnTo>
                  <a:lnTo>
                    <a:pt x="93" y="20"/>
                  </a:lnTo>
                  <a:lnTo>
                    <a:pt x="105" y="14"/>
                  </a:lnTo>
                  <a:lnTo>
                    <a:pt x="113" y="16"/>
                  </a:lnTo>
                  <a:lnTo>
                    <a:pt x="121" y="16"/>
                  </a:lnTo>
                  <a:lnTo>
                    <a:pt x="128" y="16"/>
                  </a:lnTo>
                  <a:lnTo>
                    <a:pt x="136" y="14"/>
                  </a:lnTo>
                  <a:lnTo>
                    <a:pt x="152" y="8"/>
                  </a:lnTo>
                  <a:lnTo>
                    <a:pt x="167" y="2"/>
                  </a:lnTo>
                  <a:lnTo>
                    <a:pt x="173" y="0"/>
                  </a:lnTo>
                  <a:lnTo>
                    <a:pt x="179" y="0"/>
                  </a:lnTo>
                  <a:lnTo>
                    <a:pt x="185" y="0"/>
                  </a:lnTo>
                  <a:lnTo>
                    <a:pt x="191" y="0"/>
                  </a:lnTo>
                  <a:lnTo>
                    <a:pt x="195" y="4"/>
                  </a:lnTo>
                  <a:lnTo>
                    <a:pt x="197" y="10"/>
                  </a:lnTo>
                  <a:lnTo>
                    <a:pt x="198" y="18"/>
                  </a:lnTo>
                  <a:lnTo>
                    <a:pt x="200" y="27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0" name="Freeform 177"/>
            <p:cNvSpPr>
              <a:spLocks/>
            </p:cNvSpPr>
            <p:nvPr/>
          </p:nvSpPr>
          <p:spPr bwMode="auto">
            <a:xfrm>
              <a:off x="5454" y="3657"/>
              <a:ext cx="19" cy="40"/>
            </a:xfrm>
            <a:custGeom>
              <a:avLst/>
              <a:gdLst>
                <a:gd name="T0" fmla="*/ 0 w 39"/>
                <a:gd name="T1" fmla="*/ 1 h 80"/>
                <a:gd name="T2" fmla="*/ 0 w 39"/>
                <a:gd name="T3" fmla="*/ 1 h 80"/>
                <a:gd name="T4" fmla="*/ 0 w 39"/>
                <a:gd name="T5" fmla="*/ 1 h 80"/>
                <a:gd name="T6" fmla="*/ 0 w 39"/>
                <a:gd name="T7" fmla="*/ 1 h 80"/>
                <a:gd name="T8" fmla="*/ 0 w 39"/>
                <a:gd name="T9" fmla="*/ 1 h 80"/>
                <a:gd name="T10" fmla="*/ 0 w 39"/>
                <a:gd name="T11" fmla="*/ 1 h 80"/>
                <a:gd name="T12" fmla="*/ 0 w 39"/>
                <a:gd name="T13" fmla="*/ 1 h 80"/>
                <a:gd name="T14" fmla="*/ 0 w 39"/>
                <a:gd name="T15" fmla="*/ 1 h 80"/>
                <a:gd name="T16" fmla="*/ 0 w 39"/>
                <a:gd name="T17" fmla="*/ 1 h 80"/>
                <a:gd name="T18" fmla="*/ 0 w 39"/>
                <a:gd name="T19" fmla="*/ 1 h 80"/>
                <a:gd name="T20" fmla="*/ 0 w 39"/>
                <a:gd name="T21" fmla="*/ 1 h 80"/>
                <a:gd name="T22" fmla="*/ 0 w 39"/>
                <a:gd name="T23" fmla="*/ 1 h 80"/>
                <a:gd name="T24" fmla="*/ 0 w 39"/>
                <a:gd name="T25" fmla="*/ 1 h 80"/>
                <a:gd name="T26" fmla="*/ 0 w 39"/>
                <a:gd name="T27" fmla="*/ 1 h 80"/>
                <a:gd name="T28" fmla="*/ 0 w 39"/>
                <a:gd name="T29" fmla="*/ 1 h 80"/>
                <a:gd name="T30" fmla="*/ 0 w 39"/>
                <a:gd name="T31" fmla="*/ 1 h 80"/>
                <a:gd name="T32" fmla="*/ 0 w 39"/>
                <a:gd name="T33" fmla="*/ 0 h 80"/>
                <a:gd name="T34" fmla="*/ 0 w 39"/>
                <a:gd name="T35" fmla="*/ 1 h 80"/>
                <a:gd name="T36" fmla="*/ 0 w 39"/>
                <a:gd name="T37" fmla="*/ 1 h 80"/>
                <a:gd name="T38" fmla="*/ 0 w 39"/>
                <a:gd name="T39" fmla="*/ 1 h 80"/>
                <a:gd name="T40" fmla="*/ 0 w 39"/>
                <a:gd name="T41" fmla="*/ 1 h 80"/>
                <a:gd name="T42" fmla="*/ 0 w 39"/>
                <a:gd name="T43" fmla="*/ 1 h 80"/>
                <a:gd name="T44" fmla="*/ 0 w 39"/>
                <a:gd name="T45" fmla="*/ 1 h 80"/>
                <a:gd name="T46" fmla="*/ 0 w 39"/>
                <a:gd name="T47" fmla="*/ 1 h 80"/>
                <a:gd name="T48" fmla="*/ 0 w 39"/>
                <a:gd name="T49" fmla="*/ 1 h 8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9" h="80">
                  <a:moveTo>
                    <a:pt x="39" y="56"/>
                  </a:moveTo>
                  <a:lnTo>
                    <a:pt x="39" y="60"/>
                  </a:lnTo>
                  <a:lnTo>
                    <a:pt x="39" y="64"/>
                  </a:lnTo>
                  <a:lnTo>
                    <a:pt x="37" y="66"/>
                  </a:lnTo>
                  <a:lnTo>
                    <a:pt x="37" y="70"/>
                  </a:lnTo>
                  <a:lnTo>
                    <a:pt x="35" y="72"/>
                  </a:lnTo>
                  <a:lnTo>
                    <a:pt x="35" y="74"/>
                  </a:lnTo>
                  <a:lnTo>
                    <a:pt x="33" y="78"/>
                  </a:lnTo>
                  <a:lnTo>
                    <a:pt x="31" y="80"/>
                  </a:lnTo>
                  <a:lnTo>
                    <a:pt x="27" y="70"/>
                  </a:lnTo>
                  <a:lnTo>
                    <a:pt x="23" y="58"/>
                  </a:lnTo>
                  <a:lnTo>
                    <a:pt x="19" y="50"/>
                  </a:lnTo>
                  <a:lnTo>
                    <a:pt x="14" y="41"/>
                  </a:lnTo>
                  <a:lnTo>
                    <a:pt x="10" y="31"/>
                  </a:lnTo>
                  <a:lnTo>
                    <a:pt x="6" y="21"/>
                  </a:lnTo>
                  <a:lnTo>
                    <a:pt x="2" y="9"/>
                  </a:lnTo>
                  <a:lnTo>
                    <a:pt x="0" y="0"/>
                  </a:lnTo>
                  <a:lnTo>
                    <a:pt x="10" y="2"/>
                  </a:lnTo>
                  <a:lnTo>
                    <a:pt x="17" y="8"/>
                  </a:lnTo>
                  <a:lnTo>
                    <a:pt x="21" y="15"/>
                  </a:lnTo>
                  <a:lnTo>
                    <a:pt x="27" y="23"/>
                  </a:lnTo>
                  <a:lnTo>
                    <a:pt x="29" y="31"/>
                  </a:lnTo>
                  <a:lnTo>
                    <a:pt x="33" y="41"/>
                  </a:lnTo>
                  <a:lnTo>
                    <a:pt x="35" y="48"/>
                  </a:lnTo>
                  <a:lnTo>
                    <a:pt x="39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1" name="Freeform 178"/>
            <p:cNvSpPr>
              <a:spLocks/>
            </p:cNvSpPr>
            <p:nvPr/>
          </p:nvSpPr>
          <p:spPr bwMode="auto">
            <a:xfrm>
              <a:off x="3915" y="3660"/>
              <a:ext cx="93" cy="77"/>
            </a:xfrm>
            <a:custGeom>
              <a:avLst/>
              <a:gdLst>
                <a:gd name="T0" fmla="*/ 0 w 187"/>
                <a:gd name="T1" fmla="*/ 0 h 154"/>
                <a:gd name="T2" fmla="*/ 0 w 187"/>
                <a:gd name="T3" fmla="*/ 1 h 154"/>
                <a:gd name="T4" fmla="*/ 0 w 187"/>
                <a:gd name="T5" fmla="*/ 1 h 154"/>
                <a:gd name="T6" fmla="*/ 0 w 187"/>
                <a:gd name="T7" fmla="*/ 1 h 154"/>
                <a:gd name="T8" fmla="*/ 0 w 187"/>
                <a:gd name="T9" fmla="*/ 1 h 154"/>
                <a:gd name="T10" fmla="*/ 0 w 187"/>
                <a:gd name="T11" fmla="*/ 1 h 154"/>
                <a:gd name="T12" fmla="*/ 0 w 187"/>
                <a:gd name="T13" fmla="*/ 1 h 154"/>
                <a:gd name="T14" fmla="*/ 0 w 187"/>
                <a:gd name="T15" fmla="*/ 1 h 154"/>
                <a:gd name="T16" fmla="*/ 0 w 187"/>
                <a:gd name="T17" fmla="*/ 1 h 154"/>
                <a:gd name="T18" fmla="*/ 0 w 187"/>
                <a:gd name="T19" fmla="*/ 1 h 154"/>
                <a:gd name="T20" fmla="*/ 0 w 187"/>
                <a:gd name="T21" fmla="*/ 1 h 154"/>
                <a:gd name="T22" fmla="*/ 0 w 187"/>
                <a:gd name="T23" fmla="*/ 1 h 154"/>
                <a:gd name="T24" fmla="*/ 0 w 187"/>
                <a:gd name="T25" fmla="*/ 1 h 154"/>
                <a:gd name="T26" fmla="*/ 0 w 187"/>
                <a:gd name="T27" fmla="*/ 1 h 154"/>
                <a:gd name="T28" fmla="*/ 0 w 187"/>
                <a:gd name="T29" fmla="*/ 1 h 154"/>
                <a:gd name="T30" fmla="*/ 0 w 187"/>
                <a:gd name="T31" fmla="*/ 1 h 154"/>
                <a:gd name="T32" fmla="*/ 0 w 187"/>
                <a:gd name="T33" fmla="*/ 1 h 154"/>
                <a:gd name="T34" fmla="*/ 0 w 187"/>
                <a:gd name="T35" fmla="*/ 1 h 154"/>
                <a:gd name="T36" fmla="*/ 0 w 187"/>
                <a:gd name="T37" fmla="*/ 1 h 154"/>
                <a:gd name="T38" fmla="*/ 0 w 187"/>
                <a:gd name="T39" fmla="*/ 1 h 154"/>
                <a:gd name="T40" fmla="*/ 0 w 187"/>
                <a:gd name="T41" fmla="*/ 1 h 154"/>
                <a:gd name="T42" fmla="*/ 0 w 187"/>
                <a:gd name="T43" fmla="*/ 1 h 154"/>
                <a:gd name="T44" fmla="*/ 0 w 187"/>
                <a:gd name="T45" fmla="*/ 1 h 154"/>
                <a:gd name="T46" fmla="*/ 0 w 187"/>
                <a:gd name="T47" fmla="*/ 1 h 154"/>
                <a:gd name="T48" fmla="*/ 0 w 187"/>
                <a:gd name="T49" fmla="*/ 1 h 154"/>
                <a:gd name="T50" fmla="*/ 0 w 187"/>
                <a:gd name="T51" fmla="*/ 1 h 154"/>
                <a:gd name="T52" fmla="*/ 0 w 187"/>
                <a:gd name="T53" fmla="*/ 1 h 154"/>
                <a:gd name="T54" fmla="*/ 0 w 187"/>
                <a:gd name="T55" fmla="*/ 1 h 154"/>
                <a:gd name="T56" fmla="*/ 0 w 187"/>
                <a:gd name="T57" fmla="*/ 1 h 154"/>
                <a:gd name="T58" fmla="*/ 0 w 187"/>
                <a:gd name="T59" fmla="*/ 1 h 154"/>
                <a:gd name="T60" fmla="*/ 0 w 187"/>
                <a:gd name="T61" fmla="*/ 1 h 154"/>
                <a:gd name="T62" fmla="*/ 0 w 187"/>
                <a:gd name="T63" fmla="*/ 1 h 154"/>
                <a:gd name="T64" fmla="*/ 0 w 187"/>
                <a:gd name="T65" fmla="*/ 1 h 154"/>
                <a:gd name="T66" fmla="*/ 0 w 187"/>
                <a:gd name="T67" fmla="*/ 1 h 154"/>
                <a:gd name="T68" fmla="*/ 0 w 187"/>
                <a:gd name="T69" fmla="*/ 1 h 154"/>
                <a:gd name="T70" fmla="*/ 0 w 187"/>
                <a:gd name="T71" fmla="*/ 1 h 154"/>
                <a:gd name="T72" fmla="*/ 0 w 187"/>
                <a:gd name="T73" fmla="*/ 1 h 154"/>
                <a:gd name="T74" fmla="*/ 0 w 187"/>
                <a:gd name="T75" fmla="*/ 1 h 154"/>
                <a:gd name="T76" fmla="*/ 0 w 187"/>
                <a:gd name="T77" fmla="*/ 1 h 154"/>
                <a:gd name="T78" fmla="*/ 0 w 187"/>
                <a:gd name="T79" fmla="*/ 1 h 154"/>
                <a:gd name="T80" fmla="*/ 0 w 187"/>
                <a:gd name="T81" fmla="*/ 1 h 154"/>
                <a:gd name="T82" fmla="*/ 0 w 187"/>
                <a:gd name="T83" fmla="*/ 1 h 154"/>
                <a:gd name="T84" fmla="*/ 0 w 187"/>
                <a:gd name="T85" fmla="*/ 1 h 154"/>
                <a:gd name="T86" fmla="*/ 0 w 187"/>
                <a:gd name="T87" fmla="*/ 0 h 154"/>
                <a:gd name="T88" fmla="*/ 0 w 187"/>
                <a:gd name="T89" fmla="*/ 0 h 154"/>
                <a:gd name="T90" fmla="*/ 0 w 187"/>
                <a:gd name="T91" fmla="*/ 0 h 154"/>
                <a:gd name="T92" fmla="*/ 0 w 187"/>
                <a:gd name="T93" fmla="*/ 0 h 154"/>
                <a:gd name="T94" fmla="*/ 0 w 187"/>
                <a:gd name="T95" fmla="*/ 0 h 154"/>
                <a:gd name="T96" fmla="*/ 0 w 187"/>
                <a:gd name="T97" fmla="*/ 0 h 154"/>
                <a:gd name="T98" fmla="*/ 0 w 187"/>
                <a:gd name="T99" fmla="*/ 0 h 154"/>
                <a:gd name="T100" fmla="*/ 0 w 187"/>
                <a:gd name="T101" fmla="*/ 0 h 154"/>
                <a:gd name="T102" fmla="*/ 0 w 187"/>
                <a:gd name="T103" fmla="*/ 0 h 15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7" h="154">
                  <a:moveTo>
                    <a:pt x="187" y="0"/>
                  </a:moveTo>
                  <a:lnTo>
                    <a:pt x="187" y="9"/>
                  </a:lnTo>
                  <a:lnTo>
                    <a:pt x="177" y="7"/>
                  </a:lnTo>
                  <a:lnTo>
                    <a:pt x="166" y="9"/>
                  </a:lnTo>
                  <a:lnTo>
                    <a:pt x="156" y="9"/>
                  </a:lnTo>
                  <a:lnTo>
                    <a:pt x="146" y="9"/>
                  </a:lnTo>
                  <a:lnTo>
                    <a:pt x="136" y="13"/>
                  </a:lnTo>
                  <a:lnTo>
                    <a:pt x="127" y="17"/>
                  </a:lnTo>
                  <a:lnTo>
                    <a:pt x="119" y="21"/>
                  </a:lnTo>
                  <a:lnTo>
                    <a:pt x="109" y="29"/>
                  </a:lnTo>
                  <a:lnTo>
                    <a:pt x="93" y="35"/>
                  </a:lnTo>
                  <a:lnTo>
                    <a:pt x="78" y="44"/>
                  </a:lnTo>
                  <a:lnTo>
                    <a:pt x="66" y="56"/>
                  </a:lnTo>
                  <a:lnTo>
                    <a:pt x="54" y="68"/>
                  </a:lnTo>
                  <a:lnTo>
                    <a:pt x="43" y="83"/>
                  </a:lnTo>
                  <a:lnTo>
                    <a:pt x="33" y="99"/>
                  </a:lnTo>
                  <a:lnTo>
                    <a:pt x="25" y="115"/>
                  </a:lnTo>
                  <a:lnTo>
                    <a:pt x="17" y="128"/>
                  </a:lnTo>
                  <a:lnTo>
                    <a:pt x="19" y="132"/>
                  </a:lnTo>
                  <a:lnTo>
                    <a:pt x="21" y="136"/>
                  </a:lnTo>
                  <a:lnTo>
                    <a:pt x="19" y="140"/>
                  </a:lnTo>
                  <a:lnTo>
                    <a:pt x="17" y="142"/>
                  </a:lnTo>
                  <a:lnTo>
                    <a:pt x="15" y="146"/>
                  </a:lnTo>
                  <a:lnTo>
                    <a:pt x="13" y="148"/>
                  </a:lnTo>
                  <a:lnTo>
                    <a:pt x="11" y="152"/>
                  </a:lnTo>
                  <a:lnTo>
                    <a:pt x="10" y="154"/>
                  </a:lnTo>
                  <a:lnTo>
                    <a:pt x="8" y="154"/>
                  </a:lnTo>
                  <a:lnTo>
                    <a:pt x="4" y="154"/>
                  </a:lnTo>
                  <a:lnTo>
                    <a:pt x="4" y="152"/>
                  </a:lnTo>
                  <a:lnTo>
                    <a:pt x="4" y="150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2"/>
                  </a:lnTo>
                  <a:lnTo>
                    <a:pt x="0" y="140"/>
                  </a:lnTo>
                  <a:lnTo>
                    <a:pt x="2" y="128"/>
                  </a:lnTo>
                  <a:lnTo>
                    <a:pt x="6" y="117"/>
                  </a:lnTo>
                  <a:lnTo>
                    <a:pt x="11" y="105"/>
                  </a:lnTo>
                  <a:lnTo>
                    <a:pt x="17" y="93"/>
                  </a:lnTo>
                  <a:lnTo>
                    <a:pt x="33" y="74"/>
                  </a:lnTo>
                  <a:lnTo>
                    <a:pt x="50" y="54"/>
                  </a:lnTo>
                  <a:lnTo>
                    <a:pt x="72" y="39"/>
                  </a:lnTo>
                  <a:lnTo>
                    <a:pt x="93" y="23"/>
                  </a:lnTo>
                  <a:lnTo>
                    <a:pt x="115" y="9"/>
                  </a:lnTo>
                  <a:lnTo>
                    <a:pt x="136" y="0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67" y="0"/>
                  </a:lnTo>
                  <a:lnTo>
                    <a:pt x="173" y="0"/>
                  </a:lnTo>
                  <a:lnTo>
                    <a:pt x="181" y="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2" name="Freeform 179"/>
            <p:cNvSpPr>
              <a:spLocks/>
            </p:cNvSpPr>
            <p:nvPr/>
          </p:nvSpPr>
          <p:spPr bwMode="auto">
            <a:xfrm>
              <a:off x="3982" y="3678"/>
              <a:ext cx="78" cy="162"/>
            </a:xfrm>
            <a:custGeom>
              <a:avLst/>
              <a:gdLst>
                <a:gd name="T0" fmla="*/ 1 w 156"/>
                <a:gd name="T1" fmla="*/ 1 h 323"/>
                <a:gd name="T2" fmla="*/ 1 w 156"/>
                <a:gd name="T3" fmla="*/ 1 h 323"/>
                <a:gd name="T4" fmla="*/ 1 w 156"/>
                <a:gd name="T5" fmla="*/ 1 h 323"/>
                <a:gd name="T6" fmla="*/ 1 w 156"/>
                <a:gd name="T7" fmla="*/ 1 h 323"/>
                <a:gd name="T8" fmla="*/ 1 w 156"/>
                <a:gd name="T9" fmla="*/ 1 h 323"/>
                <a:gd name="T10" fmla="*/ 1 w 156"/>
                <a:gd name="T11" fmla="*/ 1 h 323"/>
                <a:gd name="T12" fmla="*/ 1 w 156"/>
                <a:gd name="T13" fmla="*/ 1 h 323"/>
                <a:gd name="T14" fmla="*/ 1 w 156"/>
                <a:gd name="T15" fmla="*/ 1 h 323"/>
                <a:gd name="T16" fmla="*/ 1 w 156"/>
                <a:gd name="T17" fmla="*/ 1 h 323"/>
                <a:gd name="T18" fmla="*/ 1 w 156"/>
                <a:gd name="T19" fmla="*/ 1 h 323"/>
                <a:gd name="T20" fmla="*/ 1 w 156"/>
                <a:gd name="T21" fmla="*/ 1 h 323"/>
                <a:gd name="T22" fmla="*/ 1 w 156"/>
                <a:gd name="T23" fmla="*/ 1 h 323"/>
                <a:gd name="T24" fmla="*/ 1 w 156"/>
                <a:gd name="T25" fmla="*/ 1 h 323"/>
                <a:gd name="T26" fmla="*/ 1 w 156"/>
                <a:gd name="T27" fmla="*/ 1 h 323"/>
                <a:gd name="T28" fmla="*/ 1 w 156"/>
                <a:gd name="T29" fmla="*/ 2 h 323"/>
                <a:gd name="T30" fmla="*/ 1 w 156"/>
                <a:gd name="T31" fmla="*/ 2 h 323"/>
                <a:gd name="T32" fmla="*/ 1 w 156"/>
                <a:gd name="T33" fmla="*/ 2 h 323"/>
                <a:gd name="T34" fmla="*/ 1 w 156"/>
                <a:gd name="T35" fmla="*/ 2 h 323"/>
                <a:gd name="T36" fmla="*/ 1 w 156"/>
                <a:gd name="T37" fmla="*/ 2 h 323"/>
                <a:gd name="T38" fmla="*/ 1 w 156"/>
                <a:gd name="T39" fmla="*/ 2 h 323"/>
                <a:gd name="T40" fmla="*/ 1 w 156"/>
                <a:gd name="T41" fmla="*/ 2 h 323"/>
                <a:gd name="T42" fmla="*/ 1 w 156"/>
                <a:gd name="T43" fmla="*/ 2 h 323"/>
                <a:gd name="T44" fmla="*/ 1 w 156"/>
                <a:gd name="T45" fmla="*/ 2 h 323"/>
                <a:gd name="T46" fmla="*/ 1 w 156"/>
                <a:gd name="T47" fmla="*/ 1 h 323"/>
                <a:gd name="T48" fmla="*/ 1 w 156"/>
                <a:gd name="T49" fmla="*/ 1 h 323"/>
                <a:gd name="T50" fmla="*/ 1 w 156"/>
                <a:gd name="T51" fmla="*/ 1 h 323"/>
                <a:gd name="T52" fmla="*/ 1 w 156"/>
                <a:gd name="T53" fmla="*/ 1 h 323"/>
                <a:gd name="T54" fmla="*/ 1 w 156"/>
                <a:gd name="T55" fmla="*/ 1 h 323"/>
                <a:gd name="T56" fmla="*/ 1 w 156"/>
                <a:gd name="T57" fmla="*/ 1 h 323"/>
                <a:gd name="T58" fmla="*/ 1 w 156"/>
                <a:gd name="T59" fmla="*/ 1 h 323"/>
                <a:gd name="T60" fmla="*/ 1 w 156"/>
                <a:gd name="T61" fmla="*/ 1 h 323"/>
                <a:gd name="T62" fmla="*/ 1 w 156"/>
                <a:gd name="T63" fmla="*/ 0 h 323"/>
                <a:gd name="T64" fmla="*/ 1 w 156"/>
                <a:gd name="T65" fmla="*/ 1 h 323"/>
                <a:gd name="T66" fmla="*/ 1 w 156"/>
                <a:gd name="T67" fmla="*/ 1 h 3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6" h="323">
                  <a:moveTo>
                    <a:pt x="150" y="29"/>
                  </a:moveTo>
                  <a:lnTo>
                    <a:pt x="152" y="33"/>
                  </a:lnTo>
                  <a:lnTo>
                    <a:pt x="154" y="39"/>
                  </a:lnTo>
                  <a:lnTo>
                    <a:pt x="156" y="43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56" y="58"/>
                  </a:lnTo>
                  <a:lnTo>
                    <a:pt x="154" y="62"/>
                  </a:lnTo>
                  <a:lnTo>
                    <a:pt x="154" y="66"/>
                  </a:lnTo>
                  <a:lnTo>
                    <a:pt x="145" y="62"/>
                  </a:lnTo>
                  <a:lnTo>
                    <a:pt x="137" y="62"/>
                  </a:lnTo>
                  <a:lnTo>
                    <a:pt x="127" y="62"/>
                  </a:lnTo>
                  <a:lnTo>
                    <a:pt x="119" y="64"/>
                  </a:lnTo>
                  <a:lnTo>
                    <a:pt x="109" y="66"/>
                  </a:lnTo>
                  <a:lnTo>
                    <a:pt x="102" y="68"/>
                  </a:lnTo>
                  <a:lnTo>
                    <a:pt x="92" y="70"/>
                  </a:lnTo>
                  <a:lnTo>
                    <a:pt x="84" y="68"/>
                  </a:lnTo>
                  <a:lnTo>
                    <a:pt x="76" y="80"/>
                  </a:lnTo>
                  <a:lnTo>
                    <a:pt x="70" y="89"/>
                  </a:lnTo>
                  <a:lnTo>
                    <a:pt x="65" y="101"/>
                  </a:lnTo>
                  <a:lnTo>
                    <a:pt x="59" y="113"/>
                  </a:lnTo>
                  <a:lnTo>
                    <a:pt x="53" y="122"/>
                  </a:lnTo>
                  <a:lnTo>
                    <a:pt x="51" y="136"/>
                  </a:lnTo>
                  <a:lnTo>
                    <a:pt x="49" y="148"/>
                  </a:lnTo>
                  <a:lnTo>
                    <a:pt x="49" y="161"/>
                  </a:lnTo>
                  <a:lnTo>
                    <a:pt x="51" y="183"/>
                  </a:lnTo>
                  <a:lnTo>
                    <a:pt x="57" y="202"/>
                  </a:lnTo>
                  <a:lnTo>
                    <a:pt x="63" y="222"/>
                  </a:lnTo>
                  <a:lnTo>
                    <a:pt x="70" y="241"/>
                  </a:lnTo>
                  <a:lnTo>
                    <a:pt x="80" y="259"/>
                  </a:lnTo>
                  <a:lnTo>
                    <a:pt x="88" y="278"/>
                  </a:lnTo>
                  <a:lnTo>
                    <a:pt x="96" y="298"/>
                  </a:lnTo>
                  <a:lnTo>
                    <a:pt x="104" y="317"/>
                  </a:lnTo>
                  <a:lnTo>
                    <a:pt x="102" y="317"/>
                  </a:lnTo>
                  <a:lnTo>
                    <a:pt x="100" y="317"/>
                  </a:lnTo>
                  <a:lnTo>
                    <a:pt x="98" y="319"/>
                  </a:lnTo>
                  <a:lnTo>
                    <a:pt x="98" y="321"/>
                  </a:lnTo>
                  <a:lnTo>
                    <a:pt x="96" y="321"/>
                  </a:lnTo>
                  <a:lnTo>
                    <a:pt x="94" y="323"/>
                  </a:lnTo>
                  <a:lnTo>
                    <a:pt x="78" y="315"/>
                  </a:lnTo>
                  <a:lnTo>
                    <a:pt x="65" y="304"/>
                  </a:lnTo>
                  <a:lnTo>
                    <a:pt x="55" y="292"/>
                  </a:lnTo>
                  <a:lnTo>
                    <a:pt x="45" y="280"/>
                  </a:lnTo>
                  <a:lnTo>
                    <a:pt x="35" y="267"/>
                  </a:lnTo>
                  <a:lnTo>
                    <a:pt x="30" y="253"/>
                  </a:lnTo>
                  <a:lnTo>
                    <a:pt x="24" y="237"/>
                  </a:lnTo>
                  <a:lnTo>
                    <a:pt x="18" y="222"/>
                  </a:lnTo>
                  <a:lnTo>
                    <a:pt x="12" y="189"/>
                  </a:lnTo>
                  <a:lnTo>
                    <a:pt x="6" y="154"/>
                  </a:lnTo>
                  <a:lnTo>
                    <a:pt x="4" y="121"/>
                  </a:lnTo>
                  <a:lnTo>
                    <a:pt x="0" y="85"/>
                  </a:lnTo>
                  <a:lnTo>
                    <a:pt x="2" y="74"/>
                  </a:lnTo>
                  <a:lnTo>
                    <a:pt x="8" y="60"/>
                  </a:lnTo>
                  <a:lnTo>
                    <a:pt x="16" y="48"/>
                  </a:lnTo>
                  <a:lnTo>
                    <a:pt x="24" y="37"/>
                  </a:lnTo>
                  <a:lnTo>
                    <a:pt x="35" y="27"/>
                  </a:lnTo>
                  <a:lnTo>
                    <a:pt x="47" y="17"/>
                  </a:lnTo>
                  <a:lnTo>
                    <a:pt x="59" y="9"/>
                  </a:lnTo>
                  <a:lnTo>
                    <a:pt x="70" y="4"/>
                  </a:lnTo>
                  <a:lnTo>
                    <a:pt x="80" y="2"/>
                  </a:lnTo>
                  <a:lnTo>
                    <a:pt x="90" y="0"/>
                  </a:lnTo>
                  <a:lnTo>
                    <a:pt x="102" y="0"/>
                  </a:lnTo>
                  <a:lnTo>
                    <a:pt x="113" y="2"/>
                  </a:lnTo>
                  <a:lnTo>
                    <a:pt x="125" y="5"/>
                  </a:lnTo>
                  <a:lnTo>
                    <a:pt x="135" y="11"/>
                  </a:lnTo>
                  <a:lnTo>
                    <a:pt x="145" y="19"/>
                  </a:lnTo>
                  <a:lnTo>
                    <a:pt x="150" y="2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3" name="Freeform 180"/>
            <p:cNvSpPr>
              <a:spLocks/>
            </p:cNvSpPr>
            <p:nvPr/>
          </p:nvSpPr>
          <p:spPr bwMode="auto">
            <a:xfrm>
              <a:off x="5322" y="3685"/>
              <a:ext cx="39" cy="47"/>
            </a:xfrm>
            <a:custGeom>
              <a:avLst/>
              <a:gdLst>
                <a:gd name="T0" fmla="*/ 1 w 78"/>
                <a:gd name="T1" fmla="*/ 1 h 94"/>
                <a:gd name="T2" fmla="*/ 1 w 78"/>
                <a:gd name="T3" fmla="*/ 1 h 94"/>
                <a:gd name="T4" fmla="*/ 1 w 78"/>
                <a:gd name="T5" fmla="*/ 1 h 94"/>
                <a:gd name="T6" fmla="*/ 1 w 78"/>
                <a:gd name="T7" fmla="*/ 1 h 94"/>
                <a:gd name="T8" fmla="*/ 1 w 78"/>
                <a:gd name="T9" fmla="*/ 1 h 94"/>
                <a:gd name="T10" fmla="*/ 1 w 78"/>
                <a:gd name="T11" fmla="*/ 1 h 94"/>
                <a:gd name="T12" fmla="*/ 1 w 78"/>
                <a:gd name="T13" fmla="*/ 1 h 94"/>
                <a:gd name="T14" fmla="*/ 1 w 78"/>
                <a:gd name="T15" fmla="*/ 1 h 94"/>
                <a:gd name="T16" fmla="*/ 1 w 78"/>
                <a:gd name="T17" fmla="*/ 1 h 94"/>
                <a:gd name="T18" fmla="*/ 1 w 78"/>
                <a:gd name="T19" fmla="*/ 1 h 94"/>
                <a:gd name="T20" fmla="*/ 1 w 78"/>
                <a:gd name="T21" fmla="*/ 1 h 94"/>
                <a:gd name="T22" fmla="*/ 1 w 78"/>
                <a:gd name="T23" fmla="*/ 1 h 94"/>
                <a:gd name="T24" fmla="*/ 1 w 78"/>
                <a:gd name="T25" fmla="*/ 1 h 94"/>
                <a:gd name="T26" fmla="*/ 1 w 78"/>
                <a:gd name="T27" fmla="*/ 1 h 94"/>
                <a:gd name="T28" fmla="*/ 1 w 78"/>
                <a:gd name="T29" fmla="*/ 1 h 94"/>
                <a:gd name="T30" fmla="*/ 1 w 78"/>
                <a:gd name="T31" fmla="*/ 1 h 94"/>
                <a:gd name="T32" fmla="*/ 1 w 78"/>
                <a:gd name="T33" fmla="*/ 1 h 94"/>
                <a:gd name="T34" fmla="*/ 0 w 78"/>
                <a:gd name="T35" fmla="*/ 1 h 94"/>
                <a:gd name="T36" fmla="*/ 0 w 78"/>
                <a:gd name="T37" fmla="*/ 1 h 94"/>
                <a:gd name="T38" fmla="*/ 1 w 78"/>
                <a:gd name="T39" fmla="*/ 1 h 94"/>
                <a:gd name="T40" fmla="*/ 1 w 78"/>
                <a:gd name="T41" fmla="*/ 1 h 94"/>
                <a:gd name="T42" fmla="*/ 1 w 78"/>
                <a:gd name="T43" fmla="*/ 1 h 94"/>
                <a:gd name="T44" fmla="*/ 1 w 78"/>
                <a:gd name="T45" fmla="*/ 1 h 94"/>
                <a:gd name="T46" fmla="*/ 1 w 78"/>
                <a:gd name="T47" fmla="*/ 1 h 94"/>
                <a:gd name="T48" fmla="*/ 1 w 78"/>
                <a:gd name="T49" fmla="*/ 0 h 94"/>
                <a:gd name="T50" fmla="*/ 1 w 78"/>
                <a:gd name="T51" fmla="*/ 1 h 94"/>
                <a:gd name="T52" fmla="*/ 1 w 78"/>
                <a:gd name="T53" fmla="*/ 1 h 94"/>
                <a:gd name="T54" fmla="*/ 1 w 78"/>
                <a:gd name="T55" fmla="*/ 1 h 94"/>
                <a:gd name="T56" fmla="*/ 1 w 78"/>
                <a:gd name="T57" fmla="*/ 1 h 94"/>
                <a:gd name="T58" fmla="*/ 1 w 78"/>
                <a:gd name="T59" fmla="*/ 1 h 94"/>
                <a:gd name="T60" fmla="*/ 1 w 78"/>
                <a:gd name="T61" fmla="*/ 1 h 94"/>
                <a:gd name="T62" fmla="*/ 1 w 78"/>
                <a:gd name="T63" fmla="*/ 1 h 94"/>
                <a:gd name="T64" fmla="*/ 1 w 78"/>
                <a:gd name="T65" fmla="*/ 1 h 94"/>
                <a:gd name="T66" fmla="*/ 1 w 78"/>
                <a:gd name="T67" fmla="*/ 1 h 94"/>
                <a:gd name="T68" fmla="*/ 1 w 78"/>
                <a:gd name="T69" fmla="*/ 1 h 9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8" h="94">
                  <a:moveTo>
                    <a:pt x="78" y="76"/>
                  </a:moveTo>
                  <a:lnTo>
                    <a:pt x="74" y="80"/>
                  </a:lnTo>
                  <a:lnTo>
                    <a:pt x="70" y="86"/>
                  </a:lnTo>
                  <a:lnTo>
                    <a:pt x="64" y="88"/>
                  </a:lnTo>
                  <a:lnTo>
                    <a:pt x="58" y="92"/>
                  </a:lnTo>
                  <a:lnTo>
                    <a:pt x="52" y="94"/>
                  </a:lnTo>
                  <a:lnTo>
                    <a:pt x="47" y="94"/>
                  </a:lnTo>
                  <a:lnTo>
                    <a:pt x="41" y="94"/>
                  </a:lnTo>
                  <a:lnTo>
                    <a:pt x="33" y="90"/>
                  </a:lnTo>
                  <a:lnTo>
                    <a:pt x="27" y="88"/>
                  </a:lnTo>
                  <a:lnTo>
                    <a:pt x="21" y="84"/>
                  </a:lnTo>
                  <a:lnTo>
                    <a:pt x="15" y="80"/>
                  </a:lnTo>
                  <a:lnTo>
                    <a:pt x="11" y="76"/>
                  </a:lnTo>
                  <a:lnTo>
                    <a:pt x="8" y="70"/>
                  </a:lnTo>
                  <a:lnTo>
                    <a:pt x="4" y="65"/>
                  </a:lnTo>
                  <a:lnTo>
                    <a:pt x="2" y="59"/>
                  </a:lnTo>
                  <a:lnTo>
                    <a:pt x="2" y="51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2" y="30"/>
                  </a:lnTo>
                  <a:lnTo>
                    <a:pt x="4" y="22"/>
                  </a:lnTo>
                  <a:lnTo>
                    <a:pt x="8" y="16"/>
                  </a:lnTo>
                  <a:lnTo>
                    <a:pt x="9" y="10"/>
                  </a:lnTo>
                  <a:lnTo>
                    <a:pt x="13" y="6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14"/>
                  </a:lnTo>
                  <a:lnTo>
                    <a:pt x="21" y="20"/>
                  </a:lnTo>
                  <a:lnTo>
                    <a:pt x="25" y="26"/>
                  </a:lnTo>
                  <a:lnTo>
                    <a:pt x="31" y="33"/>
                  </a:lnTo>
                  <a:lnTo>
                    <a:pt x="41" y="41"/>
                  </a:lnTo>
                  <a:lnTo>
                    <a:pt x="50" y="49"/>
                  </a:lnTo>
                  <a:lnTo>
                    <a:pt x="62" y="57"/>
                  </a:lnTo>
                  <a:lnTo>
                    <a:pt x="70" y="67"/>
                  </a:lnTo>
                  <a:lnTo>
                    <a:pt x="78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4" name="Freeform 181"/>
            <p:cNvSpPr>
              <a:spLocks/>
            </p:cNvSpPr>
            <p:nvPr/>
          </p:nvSpPr>
          <p:spPr bwMode="auto">
            <a:xfrm>
              <a:off x="4017" y="3729"/>
              <a:ext cx="403" cy="247"/>
            </a:xfrm>
            <a:custGeom>
              <a:avLst/>
              <a:gdLst>
                <a:gd name="T0" fmla="*/ 1 w 806"/>
                <a:gd name="T1" fmla="*/ 1 h 493"/>
                <a:gd name="T2" fmla="*/ 1 w 806"/>
                <a:gd name="T3" fmla="*/ 1 h 493"/>
                <a:gd name="T4" fmla="*/ 1 w 806"/>
                <a:gd name="T5" fmla="*/ 1 h 493"/>
                <a:gd name="T6" fmla="*/ 1 w 806"/>
                <a:gd name="T7" fmla="*/ 1 h 493"/>
                <a:gd name="T8" fmla="*/ 1 w 806"/>
                <a:gd name="T9" fmla="*/ 1 h 493"/>
                <a:gd name="T10" fmla="*/ 1 w 806"/>
                <a:gd name="T11" fmla="*/ 1 h 493"/>
                <a:gd name="T12" fmla="*/ 2 w 806"/>
                <a:gd name="T13" fmla="*/ 1 h 493"/>
                <a:gd name="T14" fmla="*/ 2 w 806"/>
                <a:gd name="T15" fmla="*/ 1 h 493"/>
                <a:gd name="T16" fmla="*/ 2 w 806"/>
                <a:gd name="T17" fmla="*/ 1 h 493"/>
                <a:gd name="T18" fmla="*/ 2 w 806"/>
                <a:gd name="T19" fmla="*/ 1 h 493"/>
                <a:gd name="T20" fmla="*/ 2 w 806"/>
                <a:gd name="T21" fmla="*/ 1 h 493"/>
                <a:gd name="T22" fmla="*/ 2 w 806"/>
                <a:gd name="T23" fmla="*/ 1 h 493"/>
                <a:gd name="T24" fmla="*/ 3 w 806"/>
                <a:gd name="T25" fmla="*/ 1 h 493"/>
                <a:gd name="T26" fmla="*/ 3 w 806"/>
                <a:gd name="T27" fmla="*/ 1 h 493"/>
                <a:gd name="T28" fmla="*/ 3 w 806"/>
                <a:gd name="T29" fmla="*/ 1 h 493"/>
                <a:gd name="T30" fmla="*/ 3 w 806"/>
                <a:gd name="T31" fmla="*/ 1 h 493"/>
                <a:gd name="T32" fmla="*/ 3 w 806"/>
                <a:gd name="T33" fmla="*/ 2 h 493"/>
                <a:gd name="T34" fmla="*/ 3 w 806"/>
                <a:gd name="T35" fmla="*/ 2 h 493"/>
                <a:gd name="T36" fmla="*/ 4 w 806"/>
                <a:gd name="T37" fmla="*/ 2 h 493"/>
                <a:gd name="T38" fmla="*/ 4 w 806"/>
                <a:gd name="T39" fmla="*/ 2 h 493"/>
                <a:gd name="T40" fmla="*/ 4 w 806"/>
                <a:gd name="T41" fmla="*/ 2 h 493"/>
                <a:gd name="T42" fmla="*/ 4 w 806"/>
                <a:gd name="T43" fmla="*/ 2 h 493"/>
                <a:gd name="T44" fmla="*/ 3 w 806"/>
                <a:gd name="T45" fmla="*/ 2 h 493"/>
                <a:gd name="T46" fmla="*/ 3 w 806"/>
                <a:gd name="T47" fmla="*/ 2 h 493"/>
                <a:gd name="T48" fmla="*/ 3 w 806"/>
                <a:gd name="T49" fmla="*/ 2 h 493"/>
                <a:gd name="T50" fmla="*/ 3 w 806"/>
                <a:gd name="T51" fmla="*/ 2 h 493"/>
                <a:gd name="T52" fmla="*/ 3 w 806"/>
                <a:gd name="T53" fmla="*/ 2 h 493"/>
                <a:gd name="T54" fmla="*/ 3 w 806"/>
                <a:gd name="T55" fmla="*/ 2 h 493"/>
                <a:gd name="T56" fmla="*/ 3 w 806"/>
                <a:gd name="T57" fmla="*/ 2 h 493"/>
                <a:gd name="T58" fmla="*/ 2 w 806"/>
                <a:gd name="T59" fmla="*/ 2 h 493"/>
                <a:gd name="T60" fmla="*/ 2 w 806"/>
                <a:gd name="T61" fmla="*/ 2 h 493"/>
                <a:gd name="T62" fmla="*/ 2 w 806"/>
                <a:gd name="T63" fmla="*/ 2 h 493"/>
                <a:gd name="T64" fmla="*/ 2 w 806"/>
                <a:gd name="T65" fmla="*/ 2 h 493"/>
                <a:gd name="T66" fmla="*/ 2 w 806"/>
                <a:gd name="T67" fmla="*/ 2 h 493"/>
                <a:gd name="T68" fmla="*/ 2 w 806"/>
                <a:gd name="T69" fmla="*/ 2 h 493"/>
                <a:gd name="T70" fmla="*/ 2 w 806"/>
                <a:gd name="T71" fmla="*/ 2 h 493"/>
                <a:gd name="T72" fmla="*/ 2 w 806"/>
                <a:gd name="T73" fmla="*/ 2 h 493"/>
                <a:gd name="T74" fmla="*/ 2 w 806"/>
                <a:gd name="T75" fmla="*/ 2 h 493"/>
                <a:gd name="T76" fmla="*/ 2 w 806"/>
                <a:gd name="T77" fmla="*/ 2 h 493"/>
                <a:gd name="T78" fmla="*/ 2 w 806"/>
                <a:gd name="T79" fmla="*/ 2 h 493"/>
                <a:gd name="T80" fmla="*/ 1 w 806"/>
                <a:gd name="T81" fmla="*/ 2 h 493"/>
                <a:gd name="T82" fmla="*/ 1 w 806"/>
                <a:gd name="T83" fmla="*/ 2 h 493"/>
                <a:gd name="T84" fmla="*/ 1 w 806"/>
                <a:gd name="T85" fmla="*/ 1 h 493"/>
                <a:gd name="T86" fmla="*/ 1 w 806"/>
                <a:gd name="T87" fmla="*/ 1 h 493"/>
                <a:gd name="T88" fmla="*/ 1 w 806"/>
                <a:gd name="T89" fmla="*/ 1 h 493"/>
                <a:gd name="T90" fmla="*/ 1 w 806"/>
                <a:gd name="T91" fmla="*/ 1 h 493"/>
                <a:gd name="T92" fmla="*/ 1 w 806"/>
                <a:gd name="T93" fmla="*/ 1 h 493"/>
                <a:gd name="T94" fmla="*/ 1 w 806"/>
                <a:gd name="T95" fmla="*/ 1 h 493"/>
                <a:gd name="T96" fmla="*/ 1 w 806"/>
                <a:gd name="T97" fmla="*/ 1 h 493"/>
                <a:gd name="T98" fmla="*/ 1 w 806"/>
                <a:gd name="T99" fmla="*/ 1 h 493"/>
                <a:gd name="T100" fmla="*/ 1 w 806"/>
                <a:gd name="T101" fmla="*/ 1 h 493"/>
                <a:gd name="T102" fmla="*/ 0 w 806"/>
                <a:gd name="T103" fmla="*/ 1 h 493"/>
                <a:gd name="T104" fmla="*/ 1 w 806"/>
                <a:gd name="T105" fmla="*/ 1 h 493"/>
                <a:gd name="T106" fmla="*/ 1 w 806"/>
                <a:gd name="T107" fmla="*/ 1 h 493"/>
                <a:gd name="T108" fmla="*/ 1 w 806"/>
                <a:gd name="T109" fmla="*/ 1 h 49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06" h="493">
                  <a:moveTo>
                    <a:pt x="43" y="10"/>
                  </a:moveTo>
                  <a:lnTo>
                    <a:pt x="53" y="4"/>
                  </a:lnTo>
                  <a:lnTo>
                    <a:pt x="63" y="2"/>
                  </a:lnTo>
                  <a:lnTo>
                    <a:pt x="75" y="0"/>
                  </a:lnTo>
                  <a:lnTo>
                    <a:pt x="84" y="0"/>
                  </a:lnTo>
                  <a:lnTo>
                    <a:pt x="96" y="2"/>
                  </a:lnTo>
                  <a:lnTo>
                    <a:pt x="106" y="4"/>
                  </a:lnTo>
                  <a:lnTo>
                    <a:pt x="117" y="6"/>
                  </a:lnTo>
                  <a:lnTo>
                    <a:pt x="129" y="8"/>
                  </a:lnTo>
                  <a:lnTo>
                    <a:pt x="139" y="10"/>
                  </a:lnTo>
                  <a:lnTo>
                    <a:pt x="149" y="14"/>
                  </a:lnTo>
                  <a:lnTo>
                    <a:pt x="156" y="20"/>
                  </a:lnTo>
                  <a:lnTo>
                    <a:pt x="166" y="23"/>
                  </a:lnTo>
                  <a:lnTo>
                    <a:pt x="182" y="37"/>
                  </a:lnTo>
                  <a:lnTo>
                    <a:pt x="199" y="49"/>
                  </a:lnTo>
                  <a:lnTo>
                    <a:pt x="215" y="62"/>
                  </a:lnTo>
                  <a:lnTo>
                    <a:pt x="232" y="72"/>
                  </a:lnTo>
                  <a:lnTo>
                    <a:pt x="242" y="76"/>
                  </a:lnTo>
                  <a:lnTo>
                    <a:pt x="252" y="78"/>
                  </a:lnTo>
                  <a:lnTo>
                    <a:pt x="262" y="80"/>
                  </a:lnTo>
                  <a:lnTo>
                    <a:pt x="273" y="80"/>
                  </a:lnTo>
                  <a:lnTo>
                    <a:pt x="289" y="90"/>
                  </a:lnTo>
                  <a:lnTo>
                    <a:pt x="307" y="97"/>
                  </a:lnTo>
                  <a:lnTo>
                    <a:pt x="324" y="105"/>
                  </a:lnTo>
                  <a:lnTo>
                    <a:pt x="342" y="111"/>
                  </a:lnTo>
                  <a:lnTo>
                    <a:pt x="361" y="117"/>
                  </a:lnTo>
                  <a:lnTo>
                    <a:pt x="379" y="123"/>
                  </a:lnTo>
                  <a:lnTo>
                    <a:pt x="398" y="127"/>
                  </a:lnTo>
                  <a:lnTo>
                    <a:pt x="416" y="133"/>
                  </a:lnTo>
                  <a:lnTo>
                    <a:pt x="427" y="142"/>
                  </a:lnTo>
                  <a:lnTo>
                    <a:pt x="439" y="148"/>
                  </a:lnTo>
                  <a:lnTo>
                    <a:pt x="453" y="150"/>
                  </a:lnTo>
                  <a:lnTo>
                    <a:pt x="466" y="154"/>
                  </a:lnTo>
                  <a:lnTo>
                    <a:pt x="480" y="154"/>
                  </a:lnTo>
                  <a:lnTo>
                    <a:pt x="494" y="158"/>
                  </a:lnTo>
                  <a:lnTo>
                    <a:pt x="505" y="162"/>
                  </a:lnTo>
                  <a:lnTo>
                    <a:pt x="517" y="168"/>
                  </a:lnTo>
                  <a:lnTo>
                    <a:pt x="531" y="168"/>
                  </a:lnTo>
                  <a:lnTo>
                    <a:pt x="540" y="170"/>
                  </a:lnTo>
                  <a:lnTo>
                    <a:pt x="552" y="174"/>
                  </a:lnTo>
                  <a:lnTo>
                    <a:pt x="564" y="177"/>
                  </a:lnTo>
                  <a:lnTo>
                    <a:pt x="583" y="187"/>
                  </a:lnTo>
                  <a:lnTo>
                    <a:pt x="603" y="199"/>
                  </a:lnTo>
                  <a:lnTo>
                    <a:pt x="622" y="213"/>
                  </a:lnTo>
                  <a:lnTo>
                    <a:pt x="642" y="224"/>
                  </a:lnTo>
                  <a:lnTo>
                    <a:pt x="661" y="234"/>
                  </a:lnTo>
                  <a:lnTo>
                    <a:pt x="683" y="240"/>
                  </a:lnTo>
                  <a:lnTo>
                    <a:pt x="694" y="246"/>
                  </a:lnTo>
                  <a:lnTo>
                    <a:pt x="702" y="252"/>
                  </a:lnTo>
                  <a:lnTo>
                    <a:pt x="710" y="257"/>
                  </a:lnTo>
                  <a:lnTo>
                    <a:pt x="718" y="265"/>
                  </a:lnTo>
                  <a:lnTo>
                    <a:pt x="730" y="283"/>
                  </a:lnTo>
                  <a:lnTo>
                    <a:pt x="739" y="302"/>
                  </a:lnTo>
                  <a:lnTo>
                    <a:pt x="747" y="322"/>
                  </a:lnTo>
                  <a:lnTo>
                    <a:pt x="755" y="343"/>
                  </a:lnTo>
                  <a:lnTo>
                    <a:pt x="761" y="363"/>
                  </a:lnTo>
                  <a:lnTo>
                    <a:pt x="770" y="382"/>
                  </a:lnTo>
                  <a:lnTo>
                    <a:pt x="774" y="396"/>
                  </a:lnTo>
                  <a:lnTo>
                    <a:pt x="780" y="409"/>
                  </a:lnTo>
                  <a:lnTo>
                    <a:pt x="786" y="423"/>
                  </a:lnTo>
                  <a:lnTo>
                    <a:pt x="792" y="437"/>
                  </a:lnTo>
                  <a:lnTo>
                    <a:pt x="796" y="450"/>
                  </a:lnTo>
                  <a:lnTo>
                    <a:pt x="800" y="464"/>
                  </a:lnTo>
                  <a:lnTo>
                    <a:pt x="804" y="478"/>
                  </a:lnTo>
                  <a:lnTo>
                    <a:pt x="806" y="493"/>
                  </a:lnTo>
                  <a:lnTo>
                    <a:pt x="796" y="487"/>
                  </a:lnTo>
                  <a:lnTo>
                    <a:pt x="784" y="482"/>
                  </a:lnTo>
                  <a:lnTo>
                    <a:pt x="774" y="480"/>
                  </a:lnTo>
                  <a:lnTo>
                    <a:pt x="763" y="478"/>
                  </a:lnTo>
                  <a:lnTo>
                    <a:pt x="751" y="476"/>
                  </a:lnTo>
                  <a:lnTo>
                    <a:pt x="739" y="472"/>
                  </a:lnTo>
                  <a:lnTo>
                    <a:pt x="728" y="468"/>
                  </a:lnTo>
                  <a:lnTo>
                    <a:pt x="718" y="464"/>
                  </a:lnTo>
                  <a:lnTo>
                    <a:pt x="708" y="462"/>
                  </a:lnTo>
                  <a:lnTo>
                    <a:pt x="696" y="462"/>
                  </a:lnTo>
                  <a:lnTo>
                    <a:pt x="687" y="460"/>
                  </a:lnTo>
                  <a:lnTo>
                    <a:pt x="675" y="458"/>
                  </a:lnTo>
                  <a:lnTo>
                    <a:pt x="665" y="454"/>
                  </a:lnTo>
                  <a:lnTo>
                    <a:pt x="654" y="450"/>
                  </a:lnTo>
                  <a:lnTo>
                    <a:pt x="644" y="445"/>
                  </a:lnTo>
                  <a:lnTo>
                    <a:pt x="636" y="439"/>
                  </a:lnTo>
                  <a:lnTo>
                    <a:pt x="618" y="433"/>
                  </a:lnTo>
                  <a:lnTo>
                    <a:pt x="601" y="425"/>
                  </a:lnTo>
                  <a:lnTo>
                    <a:pt x="585" y="413"/>
                  </a:lnTo>
                  <a:lnTo>
                    <a:pt x="570" y="402"/>
                  </a:lnTo>
                  <a:lnTo>
                    <a:pt x="554" y="390"/>
                  </a:lnTo>
                  <a:lnTo>
                    <a:pt x="539" y="378"/>
                  </a:lnTo>
                  <a:lnTo>
                    <a:pt x="521" y="370"/>
                  </a:lnTo>
                  <a:lnTo>
                    <a:pt x="503" y="363"/>
                  </a:lnTo>
                  <a:lnTo>
                    <a:pt x="461" y="353"/>
                  </a:lnTo>
                  <a:lnTo>
                    <a:pt x="462" y="351"/>
                  </a:lnTo>
                  <a:lnTo>
                    <a:pt x="464" y="351"/>
                  </a:lnTo>
                  <a:lnTo>
                    <a:pt x="466" y="351"/>
                  </a:lnTo>
                  <a:lnTo>
                    <a:pt x="468" y="351"/>
                  </a:lnTo>
                  <a:lnTo>
                    <a:pt x="470" y="351"/>
                  </a:lnTo>
                  <a:lnTo>
                    <a:pt x="472" y="351"/>
                  </a:lnTo>
                  <a:lnTo>
                    <a:pt x="474" y="349"/>
                  </a:lnTo>
                  <a:lnTo>
                    <a:pt x="476" y="347"/>
                  </a:lnTo>
                  <a:lnTo>
                    <a:pt x="468" y="347"/>
                  </a:lnTo>
                  <a:lnTo>
                    <a:pt x="459" y="345"/>
                  </a:lnTo>
                  <a:lnTo>
                    <a:pt x="451" y="345"/>
                  </a:lnTo>
                  <a:lnTo>
                    <a:pt x="441" y="345"/>
                  </a:lnTo>
                  <a:lnTo>
                    <a:pt x="433" y="343"/>
                  </a:lnTo>
                  <a:lnTo>
                    <a:pt x="425" y="341"/>
                  </a:lnTo>
                  <a:lnTo>
                    <a:pt x="420" y="337"/>
                  </a:lnTo>
                  <a:lnTo>
                    <a:pt x="414" y="329"/>
                  </a:lnTo>
                  <a:lnTo>
                    <a:pt x="408" y="333"/>
                  </a:lnTo>
                  <a:lnTo>
                    <a:pt x="402" y="335"/>
                  </a:lnTo>
                  <a:lnTo>
                    <a:pt x="398" y="337"/>
                  </a:lnTo>
                  <a:lnTo>
                    <a:pt x="392" y="337"/>
                  </a:lnTo>
                  <a:lnTo>
                    <a:pt x="383" y="333"/>
                  </a:lnTo>
                  <a:lnTo>
                    <a:pt x="373" y="329"/>
                  </a:lnTo>
                  <a:lnTo>
                    <a:pt x="363" y="324"/>
                  </a:lnTo>
                  <a:lnTo>
                    <a:pt x="353" y="320"/>
                  </a:lnTo>
                  <a:lnTo>
                    <a:pt x="342" y="316"/>
                  </a:lnTo>
                  <a:lnTo>
                    <a:pt x="330" y="316"/>
                  </a:lnTo>
                  <a:lnTo>
                    <a:pt x="320" y="306"/>
                  </a:lnTo>
                  <a:lnTo>
                    <a:pt x="307" y="300"/>
                  </a:lnTo>
                  <a:lnTo>
                    <a:pt x="293" y="296"/>
                  </a:lnTo>
                  <a:lnTo>
                    <a:pt x="279" y="294"/>
                  </a:lnTo>
                  <a:lnTo>
                    <a:pt x="266" y="291"/>
                  </a:lnTo>
                  <a:lnTo>
                    <a:pt x="252" y="289"/>
                  </a:lnTo>
                  <a:lnTo>
                    <a:pt x="238" y="285"/>
                  </a:lnTo>
                  <a:lnTo>
                    <a:pt x="225" y="281"/>
                  </a:lnTo>
                  <a:lnTo>
                    <a:pt x="209" y="275"/>
                  </a:lnTo>
                  <a:lnTo>
                    <a:pt x="193" y="271"/>
                  </a:lnTo>
                  <a:lnTo>
                    <a:pt x="178" y="265"/>
                  </a:lnTo>
                  <a:lnTo>
                    <a:pt x="162" y="261"/>
                  </a:lnTo>
                  <a:lnTo>
                    <a:pt x="147" y="255"/>
                  </a:lnTo>
                  <a:lnTo>
                    <a:pt x="131" y="250"/>
                  </a:lnTo>
                  <a:lnTo>
                    <a:pt x="116" y="242"/>
                  </a:lnTo>
                  <a:lnTo>
                    <a:pt x="102" y="236"/>
                  </a:lnTo>
                  <a:lnTo>
                    <a:pt x="96" y="236"/>
                  </a:lnTo>
                  <a:lnTo>
                    <a:pt x="90" y="238"/>
                  </a:lnTo>
                  <a:lnTo>
                    <a:pt x="84" y="238"/>
                  </a:lnTo>
                  <a:lnTo>
                    <a:pt x="78" y="238"/>
                  </a:lnTo>
                  <a:lnTo>
                    <a:pt x="75" y="236"/>
                  </a:lnTo>
                  <a:lnTo>
                    <a:pt x="69" y="232"/>
                  </a:lnTo>
                  <a:lnTo>
                    <a:pt x="67" y="228"/>
                  </a:lnTo>
                  <a:lnTo>
                    <a:pt x="63" y="222"/>
                  </a:lnTo>
                  <a:lnTo>
                    <a:pt x="61" y="216"/>
                  </a:lnTo>
                  <a:lnTo>
                    <a:pt x="59" y="209"/>
                  </a:lnTo>
                  <a:lnTo>
                    <a:pt x="55" y="201"/>
                  </a:lnTo>
                  <a:lnTo>
                    <a:pt x="53" y="195"/>
                  </a:lnTo>
                  <a:lnTo>
                    <a:pt x="49" y="187"/>
                  </a:lnTo>
                  <a:lnTo>
                    <a:pt x="45" y="181"/>
                  </a:lnTo>
                  <a:lnTo>
                    <a:pt x="41" y="174"/>
                  </a:lnTo>
                  <a:lnTo>
                    <a:pt x="38" y="168"/>
                  </a:lnTo>
                  <a:lnTo>
                    <a:pt x="34" y="150"/>
                  </a:lnTo>
                  <a:lnTo>
                    <a:pt x="26" y="133"/>
                  </a:lnTo>
                  <a:lnTo>
                    <a:pt x="18" y="115"/>
                  </a:lnTo>
                  <a:lnTo>
                    <a:pt x="10" y="99"/>
                  </a:lnTo>
                  <a:lnTo>
                    <a:pt x="4" y="82"/>
                  </a:lnTo>
                  <a:lnTo>
                    <a:pt x="0" y="64"/>
                  </a:lnTo>
                  <a:lnTo>
                    <a:pt x="0" y="55"/>
                  </a:lnTo>
                  <a:lnTo>
                    <a:pt x="0" y="45"/>
                  </a:lnTo>
                  <a:lnTo>
                    <a:pt x="2" y="35"/>
                  </a:lnTo>
                  <a:lnTo>
                    <a:pt x="6" y="25"/>
                  </a:lnTo>
                  <a:lnTo>
                    <a:pt x="8" y="21"/>
                  </a:lnTo>
                  <a:lnTo>
                    <a:pt x="12" y="16"/>
                  </a:lnTo>
                  <a:lnTo>
                    <a:pt x="16" y="10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8" y="4"/>
                  </a:lnTo>
                  <a:lnTo>
                    <a:pt x="43" y="10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5" name="Freeform 182"/>
            <p:cNvSpPr>
              <a:spLocks/>
            </p:cNvSpPr>
            <p:nvPr/>
          </p:nvSpPr>
          <p:spPr bwMode="auto">
            <a:xfrm>
              <a:off x="4288" y="3804"/>
              <a:ext cx="1033" cy="793"/>
            </a:xfrm>
            <a:custGeom>
              <a:avLst/>
              <a:gdLst>
                <a:gd name="T0" fmla="*/ 1 w 2067"/>
                <a:gd name="T1" fmla="*/ 1 h 1585"/>
                <a:gd name="T2" fmla="*/ 1 w 2067"/>
                <a:gd name="T3" fmla="*/ 1 h 1585"/>
                <a:gd name="T4" fmla="*/ 1 w 2067"/>
                <a:gd name="T5" fmla="*/ 1 h 1585"/>
                <a:gd name="T6" fmla="*/ 2 w 2067"/>
                <a:gd name="T7" fmla="*/ 1 h 1585"/>
                <a:gd name="T8" fmla="*/ 2 w 2067"/>
                <a:gd name="T9" fmla="*/ 1 h 1585"/>
                <a:gd name="T10" fmla="*/ 2 w 2067"/>
                <a:gd name="T11" fmla="*/ 1 h 1585"/>
                <a:gd name="T12" fmla="*/ 3 w 2067"/>
                <a:gd name="T13" fmla="*/ 2 h 1585"/>
                <a:gd name="T14" fmla="*/ 5 w 2067"/>
                <a:gd name="T15" fmla="*/ 3 h 1585"/>
                <a:gd name="T16" fmla="*/ 6 w 2067"/>
                <a:gd name="T17" fmla="*/ 3 h 1585"/>
                <a:gd name="T18" fmla="*/ 7 w 2067"/>
                <a:gd name="T19" fmla="*/ 3 h 1585"/>
                <a:gd name="T20" fmla="*/ 8 w 2067"/>
                <a:gd name="T21" fmla="*/ 3 h 1585"/>
                <a:gd name="T22" fmla="*/ 8 w 2067"/>
                <a:gd name="T23" fmla="*/ 4 h 1585"/>
                <a:gd name="T24" fmla="*/ 7 w 2067"/>
                <a:gd name="T25" fmla="*/ 4 h 1585"/>
                <a:gd name="T26" fmla="*/ 7 w 2067"/>
                <a:gd name="T27" fmla="*/ 4 h 1585"/>
                <a:gd name="T28" fmla="*/ 7 w 2067"/>
                <a:gd name="T29" fmla="*/ 4 h 1585"/>
                <a:gd name="T30" fmla="*/ 7 w 2067"/>
                <a:gd name="T31" fmla="*/ 4 h 1585"/>
                <a:gd name="T32" fmla="*/ 7 w 2067"/>
                <a:gd name="T33" fmla="*/ 5 h 1585"/>
                <a:gd name="T34" fmla="*/ 7 w 2067"/>
                <a:gd name="T35" fmla="*/ 5 h 1585"/>
                <a:gd name="T36" fmla="*/ 7 w 2067"/>
                <a:gd name="T37" fmla="*/ 6 h 1585"/>
                <a:gd name="T38" fmla="*/ 7 w 2067"/>
                <a:gd name="T39" fmla="*/ 7 h 1585"/>
                <a:gd name="T40" fmla="*/ 7 w 2067"/>
                <a:gd name="T41" fmla="*/ 6 h 1585"/>
                <a:gd name="T42" fmla="*/ 7 w 2067"/>
                <a:gd name="T43" fmla="*/ 6 h 1585"/>
                <a:gd name="T44" fmla="*/ 6 w 2067"/>
                <a:gd name="T45" fmla="*/ 6 h 1585"/>
                <a:gd name="T46" fmla="*/ 4 w 2067"/>
                <a:gd name="T47" fmla="*/ 6 h 1585"/>
                <a:gd name="T48" fmla="*/ 4 w 2067"/>
                <a:gd name="T49" fmla="*/ 6 h 1585"/>
                <a:gd name="T50" fmla="*/ 5 w 2067"/>
                <a:gd name="T51" fmla="*/ 7 h 1585"/>
                <a:gd name="T52" fmla="*/ 4 w 2067"/>
                <a:gd name="T53" fmla="*/ 6 h 1585"/>
                <a:gd name="T54" fmla="*/ 4 w 2067"/>
                <a:gd name="T55" fmla="*/ 6 h 1585"/>
                <a:gd name="T56" fmla="*/ 4 w 2067"/>
                <a:gd name="T57" fmla="*/ 5 h 1585"/>
                <a:gd name="T58" fmla="*/ 4 w 2067"/>
                <a:gd name="T59" fmla="*/ 5 h 1585"/>
                <a:gd name="T60" fmla="*/ 4 w 2067"/>
                <a:gd name="T61" fmla="*/ 5 h 1585"/>
                <a:gd name="T62" fmla="*/ 4 w 2067"/>
                <a:gd name="T63" fmla="*/ 5 h 1585"/>
                <a:gd name="T64" fmla="*/ 4 w 2067"/>
                <a:gd name="T65" fmla="*/ 5 h 1585"/>
                <a:gd name="T66" fmla="*/ 4 w 2067"/>
                <a:gd name="T67" fmla="*/ 5 h 1585"/>
                <a:gd name="T68" fmla="*/ 4 w 2067"/>
                <a:gd name="T69" fmla="*/ 4 h 1585"/>
                <a:gd name="T70" fmla="*/ 4 w 2067"/>
                <a:gd name="T71" fmla="*/ 4 h 1585"/>
                <a:gd name="T72" fmla="*/ 3 w 2067"/>
                <a:gd name="T73" fmla="*/ 4 h 1585"/>
                <a:gd name="T74" fmla="*/ 4 w 2067"/>
                <a:gd name="T75" fmla="*/ 4 h 1585"/>
                <a:gd name="T76" fmla="*/ 3 w 2067"/>
                <a:gd name="T77" fmla="*/ 4 h 1585"/>
                <a:gd name="T78" fmla="*/ 3 w 2067"/>
                <a:gd name="T79" fmla="*/ 4 h 1585"/>
                <a:gd name="T80" fmla="*/ 3 w 2067"/>
                <a:gd name="T81" fmla="*/ 4 h 1585"/>
                <a:gd name="T82" fmla="*/ 2 w 2067"/>
                <a:gd name="T83" fmla="*/ 4 h 1585"/>
                <a:gd name="T84" fmla="*/ 2 w 2067"/>
                <a:gd name="T85" fmla="*/ 4 h 1585"/>
                <a:gd name="T86" fmla="*/ 2 w 2067"/>
                <a:gd name="T87" fmla="*/ 4 h 1585"/>
                <a:gd name="T88" fmla="*/ 2 w 2067"/>
                <a:gd name="T89" fmla="*/ 4 h 1585"/>
                <a:gd name="T90" fmla="*/ 2 w 2067"/>
                <a:gd name="T91" fmla="*/ 3 h 1585"/>
                <a:gd name="T92" fmla="*/ 2 w 2067"/>
                <a:gd name="T93" fmla="*/ 4 h 1585"/>
                <a:gd name="T94" fmla="*/ 1 w 2067"/>
                <a:gd name="T95" fmla="*/ 4 h 1585"/>
                <a:gd name="T96" fmla="*/ 2 w 2067"/>
                <a:gd name="T97" fmla="*/ 2 h 1585"/>
                <a:gd name="T98" fmla="*/ 1 w 2067"/>
                <a:gd name="T99" fmla="*/ 4 h 1585"/>
                <a:gd name="T100" fmla="*/ 1 w 2067"/>
                <a:gd name="T101" fmla="*/ 4 h 1585"/>
                <a:gd name="T102" fmla="*/ 1 w 2067"/>
                <a:gd name="T103" fmla="*/ 2 h 1585"/>
                <a:gd name="T104" fmla="*/ 1 w 2067"/>
                <a:gd name="T105" fmla="*/ 3 h 1585"/>
                <a:gd name="T106" fmla="*/ 1 w 2067"/>
                <a:gd name="T107" fmla="*/ 4 h 1585"/>
                <a:gd name="T108" fmla="*/ 0 w 2067"/>
                <a:gd name="T109" fmla="*/ 3 h 1585"/>
                <a:gd name="T110" fmla="*/ 0 w 2067"/>
                <a:gd name="T111" fmla="*/ 2 h 1585"/>
                <a:gd name="T112" fmla="*/ 0 w 2067"/>
                <a:gd name="T113" fmla="*/ 3 h 1585"/>
                <a:gd name="T114" fmla="*/ 0 w 2067"/>
                <a:gd name="T115" fmla="*/ 3 h 1585"/>
                <a:gd name="T116" fmla="*/ 0 w 2067"/>
                <a:gd name="T117" fmla="*/ 1 h 1585"/>
                <a:gd name="T118" fmla="*/ 0 w 2067"/>
                <a:gd name="T119" fmla="*/ 1 h 1585"/>
                <a:gd name="T120" fmla="*/ 0 w 2067"/>
                <a:gd name="T121" fmla="*/ 1 h 15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067" h="1585">
                  <a:moveTo>
                    <a:pt x="275" y="37"/>
                  </a:moveTo>
                  <a:lnTo>
                    <a:pt x="281" y="39"/>
                  </a:lnTo>
                  <a:lnTo>
                    <a:pt x="285" y="39"/>
                  </a:lnTo>
                  <a:lnTo>
                    <a:pt x="289" y="37"/>
                  </a:lnTo>
                  <a:lnTo>
                    <a:pt x="295" y="35"/>
                  </a:lnTo>
                  <a:lnTo>
                    <a:pt x="303" y="31"/>
                  </a:lnTo>
                  <a:lnTo>
                    <a:pt x="310" y="24"/>
                  </a:lnTo>
                  <a:lnTo>
                    <a:pt x="318" y="18"/>
                  </a:lnTo>
                  <a:lnTo>
                    <a:pt x="326" y="14"/>
                  </a:lnTo>
                  <a:lnTo>
                    <a:pt x="330" y="14"/>
                  </a:lnTo>
                  <a:lnTo>
                    <a:pt x="336" y="14"/>
                  </a:lnTo>
                  <a:lnTo>
                    <a:pt x="340" y="16"/>
                  </a:lnTo>
                  <a:lnTo>
                    <a:pt x="345" y="18"/>
                  </a:lnTo>
                  <a:lnTo>
                    <a:pt x="355" y="24"/>
                  </a:lnTo>
                  <a:lnTo>
                    <a:pt x="365" y="31"/>
                  </a:lnTo>
                  <a:lnTo>
                    <a:pt x="373" y="39"/>
                  </a:lnTo>
                  <a:lnTo>
                    <a:pt x="381" y="47"/>
                  </a:lnTo>
                  <a:lnTo>
                    <a:pt x="390" y="55"/>
                  </a:lnTo>
                  <a:lnTo>
                    <a:pt x="398" y="61"/>
                  </a:lnTo>
                  <a:lnTo>
                    <a:pt x="410" y="64"/>
                  </a:lnTo>
                  <a:lnTo>
                    <a:pt x="421" y="66"/>
                  </a:lnTo>
                  <a:lnTo>
                    <a:pt x="425" y="59"/>
                  </a:lnTo>
                  <a:lnTo>
                    <a:pt x="431" y="55"/>
                  </a:lnTo>
                  <a:lnTo>
                    <a:pt x="437" y="49"/>
                  </a:lnTo>
                  <a:lnTo>
                    <a:pt x="445" y="47"/>
                  </a:lnTo>
                  <a:lnTo>
                    <a:pt x="453" y="45"/>
                  </a:lnTo>
                  <a:lnTo>
                    <a:pt x="460" y="45"/>
                  </a:lnTo>
                  <a:lnTo>
                    <a:pt x="466" y="49"/>
                  </a:lnTo>
                  <a:lnTo>
                    <a:pt x="474" y="53"/>
                  </a:lnTo>
                  <a:lnTo>
                    <a:pt x="478" y="57"/>
                  </a:lnTo>
                  <a:lnTo>
                    <a:pt x="482" y="59"/>
                  </a:lnTo>
                  <a:lnTo>
                    <a:pt x="486" y="63"/>
                  </a:lnTo>
                  <a:lnTo>
                    <a:pt x="490" y="66"/>
                  </a:lnTo>
                  <a:lnTo>
                    <a:pt x="494" y="70"/>
                  </a:lnTo>
                  <a:lnTo>
                    <a:pt x="498" y="74"/>
                  </a:lnTo>
                  <a:lnTo>
                    <a:pt x="501" y="78"/>
                  </a:lnTo>
                  <a:lnTo>
                    <a:pt x="505" y="80"/>
                  </a:lnTo>
                  <a:lnTo>
                    <a:pt x="503" y="86"/>
                  </a:lnTo>
                  <a:lnTo>
                    <a:pt x="499" y="92"/>
                  </a:lnTo>
                  <a:lnTo>
                    <a:pt x="496" y="98"/>
                  </a:lnTo>
                  <a:lnTo>
                    <a:pt x="492" y="103"/>
                  </a:lnTo>
                  <a:lnTo>
                    <a:pt x="490" y="109"/>
                  </a:lnTo>
                  <a:lnTo>
                    <a:pt x="488" y="115"/>
                  </a:lnTo>
                  <a:lnTo>
                    <a:pt x="490" y="121"/>
                  </a:lnTo>
                  <a:lnTo>
                    <a:pt x="494" y="127"/>
                  </a:lnTo>
                  <a:lnTo>
                    <a:pt x="496" y="129"/>
                  </a:lnTo>
                  <a:lnTo>
                    <a:pt x="496" y="131"/>
                  </a:lnTo>
                  <a:lnTo>
                    <a:pt x="498" y="131"/>
                  </a:lnTo>
                  <a:lnTo>
                    <a:pt x="498" y="133"/>
                  </a:lnTo>
                  <a:lnTo>
                    <a:pt x="499" y="133"/>
                  </a:lnTo>
                  <a:lnTo>
                    <a:pt x="501" y="133"/>
                  </a:lnTo>
                  <a:lnTo>
                    <a:pt x="503" y="133"/>
                  </a:lnTo>
                  <a:lnTo>
                    <a:pt x="505" y="127"/>
                  </a:lnTo>
                  <a:lnTo>
                    <a:pt x="507" y="121"/>
                  </a:lnTo>
                  <a:lnTo>
                    <a:pt x="509" y="115"/>
                  </a:lnTo>
                  <a:lnTo>
                    <a:pt x="509" y="109"/>
                  </a:lnTo>
                  <a:lnTo>
                    <a:pt x="511" y="103"/>
                  </a:lnTo>
                  <a:lnTo>
                    <a:pt x="513" y="98"/>
                  </a:lnTo>
                  <a:lnTo>
                    <a:pt x="517" y="94"/>
                  </a:lnTo>
                  <a:lnTo>
                    <a:pt x="523" y="90"/>
                  </a:lnTo>
                  <a:lnTo>
                    <a:pt x="529" y="94"/>
                  </a:lnTo>
                  <a:lnTo>
                    <a:pt x="533" y="96"/>
                  </a:lnTo>
                  <a:lnTo>
                    <a:pt x="538" y="98"/>
                  </a:lnTo>
                  <a:lnTo>
                    <a:pt x="544" y="98"/>
                  </a:lnTo>
                  <a:lnTo>
                    <a:pt x="548" y="98"/>
                  </a:lnTo>
                  <a:lnTo>
                    <a:pt x="554" y="98"/>
                  </a:lnTo>
                  <a:lnTo>
                    <a:pt x="558" y="94"/>
                  </a:lnTo>
                  <a:lnTo>
                    <a:pt x="560" y="88"/>
                  </a:lnTo>
                  <a:lnTo>
                    <a:pt x="560" y="82"/>
                  </a:lnTo>
                  <a:lnTo>
                    <a:pt x="568" y="86"/>
                  </a:lnTo>
                  <a:lnTo>
                    <a:pt x="575" y="86"/>
                  </a:lnTo>
                  <a:lnTo>
                    <a:pt x="583" y="88"/>
                  </a:lnTo>
                  <a:lnTo>
                    <a:pt x="589" y="88"/>
                  </a:lnTo>
                  <a:lnTo>
                    <a:pt x="597" y="90"/>
                  </a:lnTo>
                  <a:lnTo>
                    <a:pt x="603" y="92"/>
                  </a:lnTo>
                  <a:lnTo>
                    <a:pt x="607" y="96"/>
                  </a:lnTo>
                  <a:lnTo>
                    <a:pt x="611" y="103"/>
                  </a:lnTo>
                  <a:lnTo>
                    <a:pt x="607" y="109"/>
                  </a:lnTo>
                  <a:lnTo>
                    <a:pt x="603" y="117"/>
                  </a:lnTo>
                  <a:lnTo>
                    <a:pt x="599" y="123"/>
                  </a:lnTo>
                  <a:lnTo>
                    <a:pt x="593" y="131"/>
                  </a:lnTo>
                  <a:lnTo>
                    <a:pt x="589" y="137"/>
                  </a:lnTo>
                  <a:lnTo>
                    <a:pt x="587" y="144"/>
                  </a:lnTo>
                  <a:lnTo>
                    <a:pt x="587" y="154"/>
                  </a:lnTo>
                  <a:lnTo>
                    <a:pt x="589" y="162"/>
                  </a:lnTo>
                  <a:lnTo>
                    <a:pt x="591" y="164"/>
                  </a:lnTo>
                  <a:lnTo>
                    <a:pt x="593" y="168"/>
                  </a:lnTo>
                  <a:lnTo>
                    <a:pt x="595" y="170"/>
                  </a:lnTo>
                  <a:lnTo>
                    <a:pt x="597" y="172"/>
                  </a:lnTo>
                  <a:lnTo>
                    <a:pt x="601" y="174"/>
                  </a:lnTo>
                  <a:lnTo>
                    <a:pt x="603" y="176"/>
                  </a:lnTo>
                  <a:lnTo>
                    <a:pt x="605" y="178"/>
                  </a:lnTo>
                  <a:lnTo>
                    <a:pt x="609" y="178"/>
                  </a:lnTo>
                  <a:lnTo>
                    <a:pt x="616" y="174"/>
                  </a:lnTo>
                  <a:lnTo>
                    <a:pt x="618" y="170"/>
                  </a:lnTo>
                  <a:lnTo>
                    <a:pt x="618" y="164"/>
                  </a:lnTo>
                  <a:lnTo>
                    <a:pt x="616" y="158"/>
                  </a:lnTo>
                  <a:lnTo>
                    <a:pt x="614" y="152"/>
                  </a:lnTo>
                  <a:lnTo>
                    <a:pt x="613" y="148"/>
                  </a:lnTo>
                  <a:lnTo>
                    <a:pt x="614" y="142"/>
                  </a:lnTo>
                  <a:lnTo>
                    <a:pt x="620" y="139"/>
                  </a:lnTo>
                  <a:lnTo>
                    <a:pt x="622" y="133"/>
                  </a:lnTo>
                  <a:lnTo>
                    <a:pt x="624" y="127"/>
                  </a:lnTo>
                  <a:lnTo>
                    <a:pt x="628" y="121"/>
                  </a:lnTo>
                  <a:lnTo>
                    <a:pt x="632" y="117"/>
                  </a:lnTo>
                  <a:lnTo>
                    <a:pt x="638" y="111"/>
                  </a:lnTo>
                  <a:lnTo>
                    <a:pt x="642" y="107"/>
                  </a:lnTo>
                  <a:lnTo>
                    <a:pt x="648" y="102"/>
                  </a:lnTo>
                  <a:lnTo>
                    <a:pt x="652" y="98"/>
                  </a:lnTo>
                  <a:lnTo>
                    <a:pt x="655" y="98"/>
                  </a:lnTo>
                  <a:lnTo>
                    <a:pt x="659" y="96"/>
                  </a:lnTo>
                  <a:lnTo>
                    <a:pt x="663" y="96"/>
                  </a:lnTo>
                  <a:lnTo>
                    <a:pt x="667" y="94"/>
                  </a:lnTo>
                  <a:lnTo>
                    <a:pt x="671" y="92"/>
                  </a:lnTo>
                  <a:lnTo>
                    <a:pt x="677" y="90"/>
                  </a:lnTo>
                  <a:lnTo>
                    <a:pt x="681" y="90"/>
                  </a:lnTo>
                  <a:lnTo>
                    <a:pt x="687" y="90"/>
                  </a:lnTo>
                  <a:lnTo>
                    <a:pt x="687" y="127"/>
                  </a:lnTo>
                  <a:lnTo>
                    <a:pt x="689" y="164"/>
                  </a:lnTo>
                  <a:lnTo>
                    <a:pt x="692" y="201"/>
                  </a:lnTo>
                  <a:lnTo>
                    <a:pt x="698" y="238"/>
                  </a:lnTo>
                  <a:lnTo>
                    <a:pt x="702" y="256"/>
                  </a:lnTo>
                  <a:lnTo>
                    <a:pt x="708" y="273"/>
                  </a:lnTo>
                  <a:lnTo>
                    <a:pt x="714" y="291"/>
                  </a:lnTo>
                  <a:lnTo>
                    <a:pt x="722" y="306"/>
                  </a:lnTo>
                  <a:lnTo>
                    <a:pt x="731" y="322"/>
                  </a:lnTo>
                  <a:lnTo>
                    <a:pt x="741" y="337"/>
                  </a:lnTo>
                  <a:lnTo>
                    <a:pt x="753" y="353"/>
                  </a:lnTo>
                  <a:lnTo>
                    <a:pt x="767" y="365"/>
                  </a:lnTo>
                  <a:lnTo>
                    <a:pt x="784" y="386"/>
                  </a:lnTo>
                  <a:lnTo>
                    <a:pt x="802" y="404"/>
                  </a:lnTo>
                  <a:lnTo>
                    <a:pt x="821" y="421"/>
                  </a:lnTo>
                  <a:lnTo>
                    <a:pt x="843" y="435"/>
                  </a:lnTo>
                  <a:lnTo>
                    <a:pt x="862" y="450"/>
                  </a:lnTo>
                  <a:lnTo>
                    <a:pt x="883" y="462"/>
                  </a:lnTo>
                  <a:lnTo>
                    <a:pt x="905" y="474"/>
                  </a:lnTo>
                  <a:lnTo>
                    <a:pt x="928" y="486"/>
                  </a:lnTo>
                  <a:lnTo>
                    <a:pt x="973" y="507"/>
                  </a:lnTo>
                  <a:lnTo>
                    <a:pt x="1020" y="525"/>
                  </a:lnTo>
                  <a:lnTo>
                    <a:pt x="1067" y="544"/>
                  </a:lnTo>
                  <a:lnTo>
                    <a:pt x="1114" y="564"/>
                  </a:lnTo>
                  <a:lnTo>
                    <a:pt x="1133" y="569"/>
                  </a:lnTo>
                  <a:lnTo>
                    <a:pt x="1154" y="575"/>
                  </a:lnTo>
                  <a:lnTo>
                    <a:pt x="1176" y="579"/>
                  </a:lnTo>
                  <a:lnTo>
                    <a:pt x="1199" y="583"/>
                  </a:lnTo>
                  <a:lnTo>
                    <a:pt x="1221" y="587"/>
                  </a:lnTo>
                  <a:lnTo>
                    <a:pt x="1242" y="589"/>
                  </a:lnTo>
                  <a:lnTo>
                    <a:pt x="1266" y="591"/>
                  </a:lnTo>
                  <a:lnTo>
                    <a:pt x="1287" y="591"/>
                  </a:lnTo>
                  <a:lnTo>
                    <a:pt x="1297" y="595"/>
                  </a:lnTo>
                  <a:lnTo>
                    <a:pt x="1307" y="597"/>
                  </a:lnTo>
                  <a:lnTo>
                    <a:pt x="1316" y="599"/>
                  </a:lnTo>
                  <a:lnTo>
                    <a:pt x="1326" y="599"/>
                  </a:lnTo>
                  <a:lnTo>
                    <a:pt x="1344" y="597"/>
                  </a:lnTo>
                  <a:lnTo>
                    <a:pt x="1363" y="595"/>
                  </a:lnTo>
                  <a:lnTo>
                    <a:pt x="1381" y="591"/>
                  </a:lnTo>
                  <a:lnTo>
                    <a:pt x="1400" y="589"/>
                  </a:lnTo>
                  <a:lnTo>
                    <a:pt x="1418" y="589"/>
                  </a:lnTo>
                  <a:lnTo>
                    <a:pt x="1439" y="593"/>
                  </a:lnTo>
                  <a:lnTo>
                    <a:pt x="1462" y="589"/>
                  </a:lnTo>
                  <a:lnTo>
                    <a:pt x="1486" y="585"/>
                  </a:lnTo>
                  <a:lnTo>
                    <a:pt x="1509" y="583"/>
                  </a:lnTo>
                  <a:lnTo>
                    <a:pt x="1533" y="583"/>
                  </a:lnTo>
                  <a:lnTo>
                    <a:pt x="1556" y="585"/>
                  </a:lnTo>
                  <a:lnTo>
                    <a:pt x="1577" y="589"/>
                  </a:lnTo>
                  <a:lnTo>
                    <a:pt x="1589" y="593"/>
                  </a:lnTo>
                  <a:lnTo>
                    <a:pt x="1599" y="599"/>
                  </a:lnTo>
                  <a:lnTo>
                    <a:pt x="1611" y="605"/>
                  </a:lnTo>
                  <a:lnTo>
                    <a:pt x="1620" y="610"/>
                  </a:lnTo>
                  <a:lnTo>
                    <a:pt x="1632" y="614"/>
                  </a:lnTo>
                  <a:lnTo>
                    <a:pt x="1644" y="618"/>
                  </a:lnTo>
                  <a:lnTo>
                    <a:pt x="1655" y="620"/>
                  </a:lnTo>
                  <a:lnTo>
                    <a:pt x="1669" y="620"/>
                  </a:lnTo>
                  <a:lnTo>
                    <a:pt x="1692" y="620"/>
                  </a:lnTo>
                  <a:lnTo>
                    <a:pt x="1718" y="616"/>
                  </a:lnTo>
                  <a:lnTo>
                    <a:pt x="1743" y="610"/>
                  </a:lnTo>
                  <a:lnTo>
                    <a:pt x="1769" y="605"/>
                  </a:lnTo>
                  <a:lnTo>
                    <a:pt x="1794" y="601"/>
                  </a:lnTo>
                  <a:lnTo>
                    <a:pt x="1817" y="599"/>
                  </a:lnTo>
                  <a:lnTo>
                    <a:pt x="1823" y="593"/>
                  </a:lnTo>
                  <a:lnTo>
                    <a:pt x="1829" y="589"/>
                  </a:lnTo>
                  <a:lnTo>
                    <a:pt x="1837" y="587"/>
                  </a:lnTo>
                  <a:lnTo>
                    <a:pt x="1845" y="587"/>
                  </a:lnTo>
                  <a:lnTo>
                    <a:pt x="1852" y="585"/>
                  </a:lnTo>
                  <a:lnTo>
                    <a:pt x="1858" y="585"/>
                  </a:lnTo>
                  <a:lnTo>
                    <a:pt x="1866" y="583"/>
                  </a:lnTo>
                  <a:lnTo>
                    <a:pt x="1872" y="581"/>
                  </a:lnTo>
                  <a:lnTo>
                    <a:pt x="1884" y="571"/>
                  </a:lnTo>
                  <a:lnTo>
                    <a:pt x="1897" y="564"/>
                  </a:lnTo>
                  <a:lnTo>
                    <a:pt x="1911" y="558"/>
                  </a:lnTo>
                  <a:lnTo>
                    <a:pt x="1924" y="552"/>
                  </a:lnTo>
                  <a:lnTo>
                    <a:pt x="1938" y="546"/>
                  </a:lnTo>
                  <a:lnTo>
                    <a:pt x="1950" y="538"/>
                  </a:lnTo>
                  <a:lnTo>
                    <a:pt x="1954" y="532"/>
                  </a:lnTo>
                  <a:lnTo>
                    <a:pt x="1958" y="527"/>
                  </a:lnTo>
                  <a:lnTo>
                    <a:pt x="1962" y="519"/>
                  </a:lnTo>
                  <a:lnTo>
                    <a:pt x="1963" y="511"/>
                  </a:lnTo>
                  <a:lnTo>
                    <a:pt x="1973" y="517"/>
                  </a:lnTo>
                  <a:lnTo>
                    <a:pt x="1983" y="523"/>
                  </a:lnTo>
                  <a:lnTo>
                    <a:pt x="1995" y="527"/>
                  </a:lnTo>
                  <a:lnTo>
                    <a:pt x="2004" y="532"/>
                  </a:lnTo>
                  <a:lnTo>
                    <a:pt x="2016" y="538"/>
                  </a:lnTo>
                  <a:lnTo>
                    <a:pt x="2024" y="546"/>
                  </a:lnTo>
                  <a:lnTo>
                    <a:pt x="2032" y="556"/>
                  </a:lnTo>
                  <a:lnTo>
                    <a:pt x="2038" y="567"/>
                  </a:lnTo>
                  <a:lnTo>
                    <a:pt x="2041" y="583"/>
                  </a:lnTo>
                  <a:lnTo>
                    <a:pt x="2045" y="599"/>
                  </a:lnTo>
                  <a:lnTo>
                    <a:pt x="2049" y="614"/>
                  </a:lnTo>
                  <a:lnTo>
                    <a:pt x="2053" y="630"/>
                  </a:lnTo>
                  <a:lnTo>
                    <a:pt x="2055" y="647"/>
                  </a:lnTo>
                  <a:lnTo>
                    <a:pt x="2055" y="663"/>
                  </a:lnTo>
                  <a:lnTo>
                    <a:pt x="2051" y="679"/>
                  </a:lnTo>
                  <a:lnTo>
                    <a:pt x="2045" y="692"/>
                  </a:lnTo>
                  <a:lnTo>
                    <a:pt x="2041" y="702"/>
                  </a:lnTo>
                  <a:lnTo>
                    <a:pt x="2038" y="710"/>
                  </a:lnTo>
                  <a:lnTo>
                    <a:pt x="2034" y="720"/>
                  </a:lnTo>
                  <a:lnTo>
                    <a:pt x="2030" y="727"/>
                  </a:lnTo>
                  <a:lnTo>
                    <a:pt x="2026" y="737"/>
                  </a:lnTo>
                  <a:lnTo>
                    <a:pt x="2024" y="745"/>
                  </a:lnTo>
                  <a:lnTo>
                    <a:pt x="2024" y="755"/>
                  </a:lnTo>
                  <a:lnTo>
                    <a:pt x="2028" y="764"/>
                  </a:lnTo>
                  <a:lnTo>
                    <a:pt x="2034" y="776"/>
                  </a:lnTo>
                  <a:lnTo>
                    <a:pt x="2041" y="786"/>
                  </a:lnTo>
                  <a:lnTo>
                    <a:pt x="2049" y="798"/>
                  </a:lnTo>
                  <a:lnTo>
                    <a:pt x="2055" y="807"/>
                  </a:lnTo>
                  <a:lnTo>
                    <a:pt x="2063" y="817"/>
                  </a:lnTo>
                  <a:lnTo>
                    <a:pt x="2067" y="829"/>
                  </a:lnTo>
                  <a:lnTo>
                    <a:pt x="2067" y="835"/>
                  </a:lnTo>
                  <a:lnTo>
                    <a:pt x="2067" y="842"/>
                  </a:lnTo>
                  <a:lnTo>
                    <a:pt x="2065" y="848"/>
                  </a:lnTo>
                  <a:lnTo>
                    <a:pt x="2063" y="856"/>
                  </a:lnTo>
                  <a:lnTo>
                    <a:pt x="2057" y="868"/>
                  </a:lnTo>
                  <a:lnTo>
                    <a:pt x="2049" y="879"/>
                  </a:lnTo>
                  <a:lnTo>
                    <a:pt x="2043" y="891"/>
                  </a:lnTo>
                  <a:lnTo>
                    <a:pt x="2038" y="905"/>
                  </a:lnTo>
                  <a:lnTo>
                    <a:pt x="2032" y="916"/>
                  </a:lnTo>
                  <a:lnTo>
                    <a:pt x="2028" y="930"/>
                  </a:lnTo>
                  <a:lnTo>
                    <a:pt x="2026" y="946"/>
                  </a:lnTo>
                  <a:lnTo>
                    <a:pt x="2028" y="959"/>
                  </a:lnTo>
                  <a:lnTo>
                    <a:pt x="2026" y="955"/>
                  </a:lnTo>
                  <a:lnTo>
                    <a:pt x="2024" y="953"/>
                  </a:lnTo>
                  <a:lnTo>
                    <a:pt x="2020" y="950"/>
                  </a:lnTo>
                  <a:lnTo>
                    <a:pt x="2016" y="948"/>
                  </a:lnTo>
                  <a:lnTo>
                    <a:pt x="2012" y="946"/>
                  </a:lnTo>
                  <a:lnTo>
                    <a:pt x="2008" y="944"/>
                  </a:lnTo>
                  <a:lnTo>
                    <a:pt x="2004" y="942"/>
                  </a:lnTo>
                  <a:lnTo>
                    <a:pt x="2000" y="940"/>
                  </a:lnTo>
                  <a:lnTo>
                    <a:pt x="1997" y="938"/>
                  </a:lnTo>
                  <a:lnTo>
                    <a:pt x="1995" y="934"/>
                  </a:lnTo>
                  <a:lnTo>
                    <a:pt x="1991" y="932"/>
                  </a:lnTo>
                  <a:lnTo>
                    <a:pt x="1987" y="930"/>
                  </a:lnTo>
                  <a:lnTo>
                    <a:pt x="1983" y="928"/>
                  </a:lnTo>
                  <a:lnTo>
                    <a:pt x="1979" y="926"/>
                  </a:lnTo>
                  <a:lnTo>
                    <a:pt x="1975" y="924"/>
                  </a:lnTo>
                  <a:lnTo>
                    <a:pt x="1973" y="920"/>
                  </a:lnTo>
                  <a:lnTo>
                    <a:pt x="1965" y="920"/>
                  </a:lnTo>
                  <a:lnTo>
                    <a:pt x="1958" y="920"/>
                  </a:lnTo>
                  <a:lnTo>
                    <a:pt x="1950" y="920"/>
                  </a:lnTo>
                  <a:lnTo>
                    <a:pt x="1942" y="920"/>
                  </a:lnTo>
                  <a:lnTo>
                    <a:pt x="1934" y="920"/>
                  </a:lnTo>
                  <a:lnTo>
                    <a:pt x="1928" y="922"/>
                  </a:lnTo>
                  <a:lnTo>
                    <a:pt x="1924" y="926"/>
                  </a:lnTo>
                  <a:lnTo>
                    <a:pt x="1921" y="932"/>
                  </a:lnTo>
                  <a:lnTo>
                    <a:pt x="1924" y="936"/>
                  </a:lnTo>
                  <a:lnTo>
                    <a:pt x="1928" y="938"/>
                  </a:lnTo>
                  <a:lnTo>
                    <a:pt x="1932" y="938"/>
                  </a:lnTo>
                  <a:lnTo>
                    <a:pt x="1938" y="938"/>
                  </a:lnTo>
                  <a:lnTo>
                    <a:pt x="1944" y="938"/>
                  </a:lnTo>
                  <a:lnTo>
                    <a:pt x="1948" y="938"/>
                  </a:lnTo>
                  <a:lnTo>
                    <a:pt x="1954" y="938"/>
                  </a:lnTo>
                  <a:lnTo>
                    <a:pt x="1958" y="940"/>
                  </a:lnTo>
                  <a:lnTo>
                    <a:pt x="1965" y="944"/>
                  </a:lnTo>
                  <a:lnTo>
                    <a:pt x="1971" y="948"/>
                  </a:lnTo>
                  <a:lnTo>
                    <a:pt x="1979" y="952"/>
                  </a:lnTo>
                  <a:lnTo>
                    <a:pt x="1987" y="955"/>
                  </a:lnTo>
                  <a:lnTo>
                    <a:pt x="1993" y="959"/>
                  </a:lnTo>
                  <a:lnTo>
                    <a:pt x="2000" y="963"/>
                  </a:lnTo>
                  <a:lnTo>
                    <a:pt x="2006" y="971"/>
                  </a:lnTo>
                  <a:lnTo>
                    <a:pt x="2010" y="977"/>
                  </a:lnTo>
                  <a:lnTo>
                    <a:pt x="2002" y="985"/>
                  </a:lnTo>
                  <a:lnTo>
                    <a:pt x="2010" y="991"/>
                  </a:lnTo>
                  <a:lnTo>
                    <a:pt x="2016" y="996"/>
                  </a:lnTo>
                  <a:lnTo>
                    <a:pt x="2020" y="1004"/>
                  </a:lnTo>
                  <a:lnTo>
                    <a:pt x="2024" y="1012"/>
                  </a:lnTo>
                  <a:lnTo>
                    <a:pt x="2026" y="1020"/>
                  </a:lnTo>
                  <a:lnTo>
                    <a:pt x="2026" y="1028"/>
                  </a:lnTo>
                  <a:lnTo>
                    <a:pt x="2024" y="1037"/>
                  </a:lnTo>
                  <a:lnTo>
                    <a:pt x="2024" y="1045"/>
                  </a:lnTo>
                  <a:lnTo>
                    <a:pt x="2022" y="1047"/>
                  </a:lnTo>
                  <a:lnTo>
                    <a:pt x="2020" y="1049"/>
                  </a:lnTo>
                  <a:lnTo>
                    <a:pt x="2020" y="1051"/>
                  </a:lnTo>
                  <a:lnTo>
                    <a:pt x="2018" y="1053"/>
                  </a:lnTo>
                  <a:lnTo>
                    <a:pt x="2018" y="1057"/>
                  </a:lnTo>
                  <a:lnTo>
                    <a:pt x="2016" y="1059"/>
                  </a:lnTo>
                  <a:lnTo>
                    <a:pt x="2016" y="1061"/>
                  </a:lnTo>
                  <a:lnTo>
                    <a:pt x="2016" y="1063"/>
                  </a:lnTo>
                  <a:lnTo>
                    <a:pt x="2000" y="1051"/>
                  </a:lnTo>
                  <a:lnTo>
                    <a:pt x="1985" y="1041"/>
                  </a:lnTo>
                  <a:lnTo>
                    <a:pt x="1967" y="1035"/>
                  </a:lnTo>
                  <a:lnTo>
                    <a:pt x="1948" y="1031"/>
                  </a:lnTo>
                  <a:lnTo>
                    <a:pt x="1930" y="1028"/>
                  </a:lnTo>
                  <a:lnTo>
                    <a:pt x="1911" y="1026"/>
                  </a:lnTo>
                  <a:lnTo>
                    <a:pt x="1891" y="1024"/>
                  </a:lnTo>
                  <a:lnTo>
                    <a:pt x="1872" y="1022"/>
                  </a:lnTo>
                  <a:lnTo>
                    <a:pt x="1866" y="1026"/>
                  </a:lnTo>
                  <a:lnTo>
                    <a:pt x="1862" y="1030"/>
                  </a:lnTo>
                  <a:lnTo>
                    <a:pt x="1856" y="1031"/>
                  </a:lnTo>
                  <a:lnTo>
                    <a:pt x="1850" y="1033"/>
                  </a:lnTo>
                  <a:lnTo>
                    <a:pt x="1845" y="1033"/>
                  </a:lnTo>
                  <a:lnTo>
                    <a:pt x="1841" y="1037"/>
                  </a:lnTo>
                  <a:lnTo>
                    <a:pt x="1835" y="1039"/>
                  </a:lnTo>
                  <a:lnTo>
                    <a:pt x="1831" y="1045"/>
                  </a:lnTo>
                  <a:lnTo>
                    <a:pt x="1841" y="1053"/>
                  </a:lnTo>
                  <a:lnTo>
                    <a:pt x="1848" y="1047"/>
                  </a:lnTo>
                  <a:lnTo>
                    <a:pt x="1856" y="1043"/>
                  </a:lnTo>
                  <a:lnTo>
                    <a:pt x="1868" y="1039"/>
                  </a:lnTo>
                  <a:lnTo>
                    <a:pt x="1878" y="1037"/>
                  </a:lnTo>
                  <a:lnTo>
                    <a:pt x="1889" y="1037"/>
                  </a:lnTo>
                  <a:lnTo>
                    <a:pt x="1901" y="1039"/>
                  </a:lnTo>
                  <a:lnTo>
                    <a:pt x="1913" y="1039"/>
                  </a:lnTo>
                  <a:lnTo>
                    <a:pt x="1923" y="1043"/>
                  </a:lnTo>
                  <a:lnTo>
                    <a:pt x="1932" y="1047"/>
                  </a:lnTo>
                  <a:lnTo>
                    <a:pt x="1942" y="1051"/>
                  </a:lnTo>
                  <a:lnTo>
                    <a:pt x="1954" y="1053"/>
                  </a:lnTo>
                  <a:lnTo>
                    <a:pt x="1963" y="1057"/>
                  </a:lnTo>
                  <a:lnTo>
                    <a:pt x="1973" y="1063"/>
                  </a:lnTo>
                  <a:lnTo>
                    <a:pt x="1983" y="1067"/>
                  </a:lnTo>
                  <a:lnTo>
                    <a:pt x="1991" y="1074"/>
                  </a:lnTo>
                  <a:lnTo>
                    <a:pt x="1999" y="1082"/>
                  </a:lnTo>
                  <a:lnTo>
                    <a:pt x="1995" y="1088"/>
                  </a:lnTo>
                  <a:lnTo>
                    <a:pt x="1995" y="1094"/>
                  </a:lnTo>
                  <a:lnTo>
                    <a:pt x="1995" y="1098"/>
                  </a:lnTo>
                  <a:lnTo>
                    <a:pt x="1995" y="1102"/>
                  </a:lnTo>
                  <a:lnTo>
                    <a:pt x="2000" y="1107"/>
                  </a:lnTo>
                  <a:lnTo>
                    <a:pt x="2006" y="1111"/>
                  </a:lnTo>
                  <a:lnTo>
                    <a:pt x="2012" y="1115"/>
                  </a:lnTo>
                  <a:lnTo>
                    <a:pt x="2020" y="1121"/>
                  </a:lnTo>
                  <a:lnTo>
                    <a:pt x="2022" y="1123"/>
                  </a:lnTo>
                  <a:lnTo>
                    <a:pt x="2024" y="1127"/>
                  </a:lnTo>
                  <a:lnTo>
                    <a:pt x="2026" y="1133"/>
                  </a:lnTo>
                  <a:lnTo>
                    <a:pt x="2026" y="1137"/>
                  </a:lnTo>
                  <a:lnTo>
                    <a:pt x="2028" y="1148"/>
                  </a:lnTo>
                  <a:lnTo>
                    <a:pt x="2032" y="1158"/>
                  </a:lnTo>
                  <a:lnTo>
                    <a:pt x="2034" y="1170"/>
                  </a:lnTo>
                  <a:lnTo>
                    <a:pt x="2034" y="1180"/>
                  </a:lnTo>
                  <a:lnTo>
                    <a:pt x="2036" y="1189"/>
                  </a:lnTo>
                  <a:lnTo>
                    <a:pt x="2034" y="1201"/>
                  </a:lnTo>
                  <a:lnTo>
                    <a:pt x="2034" y="1211"/>
                  </a:lnTo>
                  <a:lnTo>
                    <a:pt x="2030" y="1223"/>
                  </a:lnTo>
                  <a:lnTo>
                    <a:pt x="2034" y="1244"/>
                  </a:lnTo>
                  <a:lnTo>
                    <a:pt x="2038" y="1263"/>
                  </a:lnTo>
                  <a:lnTo>
                    <a:pt x="2038" y="1283"/>
                  </a:lnTo>
                  <a:lnTo>
                    <a:pt x="2039" y="1301"/>
                  </a:lnTo>
                  <a:lnTo>
                    <a:pt x="2039" y="1318"/>
                  </a:lnTo>
                  <a:lnTo>
                    <a:pt x="2041" y="1338"/>
                  </a:lnTo>
                  <a:lnTo>
                    <a:pt x="2045" y="1357"/>
                  </a:lnTo>
                  <a:lnTo>
                    <a:pt x="2051" y="1377"/>
                  </a:lnTo>
                  <a:lnTo>
                    <a:pt x="2047" y="1400"/>
                  </a:lnTo>
                  <a:lnTo>
                    <a:pt x="2039" y="1412"/>
                  </a:lnTo>
                  <a:lnTo>
                    <a:pt x="2032" y="1423"/>
                  </a:lnTo>
                  <a:lnTo>
                    <a:pt x="2026" y="1437"/>
                  </a:lnTo>
                  <a:lnTo>
                    <a:pt x="2020" y="1449"/>
                  </a:lnTo>
                  <a:lnTo>
                    <a:pt x="2014" y="1462"/>
                  </a:lnTo>
                  <a:lnTo>
                    <a:pt x="2006" y="1472"/>
                  </a:lnTo>
                  <a:lnTo>
                    <a:pt x="1999" y="1482"/>
                  </a:lnTo>
                  <a:lnTo>
                    <a:pt x="1985" y="1490"/>
                  </a:lnTo>
                  <a:lnTo>
                    <a:pt x="1981" y="1497"/>
                  </a:lnTo>
                  <a:lnTo>
                    <a:pt x="1975" y="1503"/>
                  </a:lnTo>
                  <a:lnTo>
                    <a:pt x="1969" y="1509"/>
                  </a:lnTo>
                  <a:lnTo>
                    <a:pt x="1963" y="1513"/>
                  </a:lnTo>
                  <a:lnTo>
                    <a:pt x="1950" y="1521"/>
                  </a:lnTo>
                  <a:lnTo>
                    <a:pt x="1936" y="1525"/>
                  </a:lnTo>
                  <a:lnTo>
                    <a:pt x="1921" y="1529"/>
                  </a:lnTo>
                  <a:lnTo>
                    <a:pt x="1905" y="1533"/>
                  </a:lnTo>
                  <a:lnTo>
                    <a:pt x="1891" y="1538"/>
                  </a:lnTo>
                  <a:lnTo>
                    <a:pt x="1878" y="1546"/>
                  </a:lnTo>
                  <a:lnTo>
                    <a:pt x="1868" y="1544"/>
                  </a:lnTo>
                  <a:lnTo>
                    <a:pt x="1858" y="1542"/>
                  </a:lnTo>
                  <a:lnTo>
                    <a:pt x="1846" y="1540"/>
                  </a:lnTo>
                  <a:lnTo>
                    <a:pt x="1837" y="1538"/>
                  </a:lnTo>
                  <a:lnTo>
                    <a:pt x="1825" y="1536"/>
                  </a:lnTo>
                  <a:lnTo>
                    <a:pt x="1813" y="1534"/>
                  </a:lnTo>
                  <a:lnTo>
                    <a:pt x="1804" y="1531"/>
                  </a:lnTo>
                  <a:lnTo>
                    <a:pt x="1792" y="1531"/>
                  </a:lnTo>
                  <a:lnTo>
                    <a:pt x="1809" y="1527"/>
                  </a:lnTo>
                  <a:lnTo>
                    <a:pt x="1827" y="1525"/>
                  </a:lnTo>
                  <a:lnTo>
                    <a:pt x="1845" y="1525"/>
                  </a:lnTo>
                  <a:lnTo>
                    <a:pt x="1862" y="1523"/>
                  </a:lnTo>
                  <a:lnTo>
                    <a:pt x="1880" y="1521"/>
                  </a:lnTo>
                  <a:lnTo>
                    <a:pt x="1895" y="1517"/>
                  </a:lnTo>
                  <a:lnTo>
                    <a:pt x="1903" y="1513"/>
                  </a:lnTo>
                  <a:lnTo>
                    <a:pt x="1911" y="1507"/>
                  </a:lnTo>
                  <a:lnTo>
                    <a:pt x="1919" y="1501"/>
                  </a:lnTo>
                  <a:lnTo>
                    <a:pt x="1924" y="1495"/>
                  </a:lnTo>
                  <a:lnTo>
                    <a:pt x="1930" y="1492"/>
                  </a:lnTo>
                  <a:lnTo>
                    <a:pt x="1934" y="1488"/>
                  </a:lnTo>
                  <a:lnTo>
                    <a:pt x="1940" y="1484"/>
                  </a:lnTo>
                  <a:lnTo>
                    <a:pt x="1944" y="1480"/>
                  </a:lnTo>
                  <a:lnTo>
                    <a:pt x="1948" y="1474"/>
                  </a:lnTo>
                  <a:lnTo>
                    <a:pt x="1952" y="1470"/>
                  </a:lnTo>
                  <a:lnTo>
                    <a:pt x="1956" y="1464"/>
                  </a:lnTo>
                  <a:lnTo>
                    <a:pt x="1958" y="1460"/>
                  </a:lnTo>
                  <a:lnTo>
                    <a:pt x="1958" y="1451"/>
                  </a:lnTo>
                  <a:lnTo>
                    <a:pt x="1958" y="1443"/>
                  </a:lnTo>
                  <a:lnTo>
                    <a:pt x="1958" y="1433"/>
                  </a:lnTo>
                  <a:lnTo>
                    <a:pt x="1956" y="1425"/>
                  </a:lnTo>
                  <a:lnTo>
                    <a:pt x="1956" y="1417"/>
                  </a:lnTo>
                  <a:lnTo>
                    <a:pt x="1952" y="1410"/>
                  </a:lnTo>
                  <a:lnTo>
                    <a:pt x="1948" y="1402"/>
                  </a:lnTo>
                  <a:lnTo>
                    <a:pt x="1942" y="1394"/>
                  </a:lnTo>
                  <a:lnTo>
                    <a:pt x="1924" y="1382"/>
                  </a:lnTo>
                  <a:lnTo>
                    <a:pt x="1905" y="1371"/>
                  </a:lnTo>
                  <a:lnTo>
                    <a:pt x="1885" y="1363"/>
                  </a:lnTo>
                  <a:lnTo>
                    <a:pt x="1866" y="1353"/>
                  </a:lnTo>
                  <a:lnTo>
                    <a:pt x="1845" y="1345"/>
                  </a:lnTo>
                  <a:lnTo>
                    <a:pt x="1825" y="1336"/>
                  </a:lnTo>
                  <a:lnTo>
                    <a:pt x="1806" y="1326"/>
                  </a:lnTo>
                  <a:lnTo>
                    <a:pt x="1788" y="1312"/>
                  </a:lnTo>
                  <a:lnTo>
                    <a:pt x="1786" y="1314"/>
                  </a:lnTo>
                  <a:lnTo>
                    <a:pt x="1776" y="1310"/>
                  </a:lnTo>
                  <a:lnTo>
                    <a:pt x="1769" y="1308"/>
                  </a:lnTo>
                  <a:lnTo>
                    <a:pt x="1759" y="1306"/>
                  </a:lnTo>
                  <a:lnTo>
                    <a:pt x="1749" y="1306"/>
                  </a:lnTo>
                  <a:lnTo>
                    <a:pt x="1739" y="1304"/>
                  </a:lnTo>
                  <a:lnTo>
                    <a:pt x="1730" y="1304"/>
                  </a:lnTo>
                  <a:lnTo>
                    <a:pt x="1720" y="1302"/>
                  </a:lnTo>
                  <a:lnTo>
                    <a:pt x="1710" y="1301"/>
                  </a:lnTo>
                  <a:lnTo>
                    <a:pt x="1708" y="1295"/>
                  </a:lnTo>
                  <a:lnTo>
                    <a:pt x="1704" y="1293"/>
                  </a:lnTo>
                  <a:lnTo>
                    <a:pt x="1700" y="1293"/>
                  </a:lnTo>
                  <a:lnTo>
                    <a:pt x="1696" y="1293"/>
                  </a:lnTo>
                  <a:lnTo>
                    <a:pt x="1692" y="1295"/>
                  </a:lnTo>
                  <a:lnTo>
                    <a:pt x="1689" y="1295"/>
                  </a:lnTo>
                  <a:lnTo>
                    <a:pt x="1685" y="1295"/>
                  </a:lnTo>
                  <a:lnTo>
                    <a:pt x="1681" y="1293"/>
                  </a:lnTo>
                  <a:lnTo>
                    <a:pt x="1661" y="1287"/>
                  </a:lnTo>
                  <a:lnTo>
                    <a:pt x="1642" y="1283"/>
                  </a:lnTo>
                  <a:lnTo>
                    <a:pt x="1620" y="1279"/>
                  </a:lnTo>
                  <a:lnTo>
                    <a:pt x="1599" y="1275"/>
                  </a:lnTo>
                  <a:lnTo>
                    <a:pt x="1577" y="1271"/>
                  </a:lnTo>
                  <a:lnTo>
                    <a:pt x="1556" y="1267"/>
                  </a:lnTo>
                  <a:lnTo>
                    <a:pt x="1537" y="1263"/>
                  </a:lnTo>
                  <a:lnTo>
                    <a:pt x="1515" y="1258"/>
                  </a:lnTo>
                  <a:lnTo>
                    <a:pt x="1492" y="1262"/>
                  </a:lnTo>
                  <a:lnTo>
                    <a:pt x="1468" y="1265"/>
                  </a:lnTo>
                  <a:lnTo>
                    <a:pt x="1445" y="1269"/>
                  </a:lnTo>
                  <a:lnTo>
                    <a:pt x="1422" y="1275"/>
                  </a:lnTo>
                  <a:lnTo>
                    <a:pt x="1398" y="1281"/>
                  </a:lnTo>
                  <a:lnTo>
                    <a:pt x="1375" y="1287"/>
                  </a:lnTo>
                  <a:lnTo>
                    <a:pt x="1353" y="1297"/>
                  </a:lnTo>
                  <a:lnTo>
                    <a:pt x="1330" y="1304"/>
                  </a:lnTo>
                  <a:lnTo>
                    <a:pt x="1314" y="1302"/>
                  </a:lnTo>
                  <a:lnTo>
                    <a:pt x="1299" y="1304"/>
                  </a:lnTo>
                  <a:lnTo>
                    <a:pt x="1285" y="1308"/>
                  </a:lnTo>
                  <a:lnTo>
                    <a:pt x="1271" y="1314"/>
                  </a:lnTo>
                  <a:lnTo>
                    <a:pt x="1258" y="1320"/>
                  </a:lnTo>
                  <a:lnTo>
                    <a:pt x="1244" y="1326"/>
                  </a:lnTo>
                  <a:lnTo>
                    <a:pt x="1229" y="1328"/>
                  </a:lnTo>
                  <a:lnTo>
                    <a:pt x="1213" y="1328"/>
                  </a:lnTo>
                  <a:lnTo>
                    <a:pt x="1197" y="1341"/>
                  </a:lnTo>
                  <a:lnTo>
                    <a:pt x="1182" y="1357"/>
                  </a:lnTo>
                  <a:lnTo>
                    <a:pt x="1166" y="1373"/>
                  </a:lnTo>
                  <a:lnTo>
                    <a:pt x="1154" y="1388"/>
                  </a:lnTo>
                  <a:lnTo>
                    <a:pt x="1145" y="1406"/>
                  </a:lnTo>
                  <a:lnTo>
                    <a:pt x="1139" y="1425"/>
                  </a:lnTo>
                  <a:lnTo>
                    <a:pt x="1139" y="1435"/>
                  </a:lnTo>
                  <a:lnTo>
                    <a:pt x="1137" y="1445"/>
                  </a:lnTo>
                  <a:lnTo>
                    <a:pt x="1139" y="1456"/>
                  </a:lnTo>
                  <a:lnTo>
                    <a:pt x="1141" y="1468"/>
                  </a:lnTo>
                  <a:lnTo>
                    <a:pt x="1154" y="1488"/>
                  </a:lnTo>
                  <a:lnTo>
                    <a:pt x="1170" y="1503"/>
                  </a:lnTo>
                  <a:lnTo>
                    <a:pt x="1188" y="1517"/>
                  </a:lnTo>
                  <a:lnTo>
                    <a:pt x="1205" y="1529"/>
                  </a:lnTo>
                  <a:lnTo>
                    <a:pt x="1223" y="1536"/>
                  </a:lnTo>
                  <a:lnTo>
                    <a:pt x="1242" y="1542"/>
                  </a:lnTo>
                  <a:lnTo>
                    <a:pt x="1264" y="1548"/>
                  </a:lnTo>
                  <a:lnTo>
                    <a:pt x="1283" y="1550"/>
                  </a:lnTo>
                  <a:lnTo>
                    <a:pt x="1328" y="1552"/>
                  </a:lnTo>
                  <a:lnTo>
                    <a:pt x="1371" y="1550"/>
                  </a:lnTo>
                  <a:lnTo>
                    <a:pt x="1416" y="1546"/>
                  </a:lnTo>
                  <a:lnTo>
                    <a:pt x="1461" y="1546"/>
                  </a:lnTo>
                  <a:lnTo>
                    <a:pt x="1466" y="1544"/>
                  </a:lnTo>
                  <a:lnTo>
                    <a:pt x="1474" y="1542"/>
                  </a:lnTo>
                  <a:lnTo>
                    <a:pt x="1480" y="1538"/>
                  </a:lnTo>
                  <a:lnTo>
                    <a:pt x="1486" y="1536"/>
                  </a:lnTo>
                  <a:lnTo>
                    <a:pt x="1494" y="1534"/>
                  </a:lnTo>
                  <a:lnTo>
                    <a:pt x="1500" y="1534"/>
                  </a:lnTo>
                  <a:lnTo>
                    <a:pt x="1507" y="1534"/>
                  </a:lnTo>
                  <a:lnTo>
                    <a:pt x="1513" y="1534"/>
                  </a:lnTo>
                  <a:lnTo>
                    <a:pt x="1511" y="1540"/>
                  </a:lnTo>
                  <a:lnTo>
                    <a:pt x="1509" y="1546"/>
                  </a:lnTo>
                  <a:lnTo>
                    <a:pt x="1507" y="1552"/>
                  </a:lnTo>
                  <a:lnTo>
                    <a:pt x="1503" y="1556"/>
                  </a:lnTo>
                  <a:lnTo>
                    <a:pt x="1496" y="1562"/>
                  </a:lnTo>
                  <a:lnTo>
                    <a:pt x="1486" y="1566"/>
                  </a:lnTo>
                  <a:lnTo>
                    <a:pt x="1474" y="1568"/>
                  </a:lnTo>
                  <a:lnTo>
                    <a:pt x="1462" y="1570"/>
                  </a:lnTo>
                  <a:lnTo>
                    <a:pt x="1451" y="1570"/>
                  </a:lnTo>
                  <a:lnTo>
                    <a:pt x="1441" y="1573"/>
                  </a:lnTo>
                  <a:lnTo>
                    <a:pt x="1422" y="1577"/>
                  </a:lnTo>
                  <a:lnTo>
                    <a:pt x="1404" y="1581"/>
                  </a:lnTo>
                  <a:lnTo>
                    <a:pt x="1384" y="1583"/>
                  </a:lnTo>
                  <a:lnTo>
                    <a:pt x="1365" y="1585"/>
                  </a:lnTo>
                  <a:lnTo>
                    <a:pt x="1326" y="1585"/>
                  </a:lnTo>
                  <a:lnTo>
                    <a:pt x="1287" y="1581"/>
                  </a:lnTo>
                  <a:lnTo>
                    <a:pt x="1250" y="1573"/>
                  </a:lnTo>
                  <a:lnTo>
                    <a:pt x="1213" y="1562"/>
                  </a:lnTo>
                  <a:lnTo>
                    <a:pt x="1176" y="1550"/>
                  </a:lnTo>
                  <a:lnTo>
                    <a:pt x="1143" y="1534"/>
                  </a:lnTo>
                  <a:lnTo>
                    <a:pt x="1137" y="1531"/>
                  </a:lnTo>
                  <a:lnTo>
                    <a:pt x="1129" y="1525"/>
                  </a:lnTo>
                  <a:lnTo>
                    <a:pt x="1125" y="1519"/>
                  </a:lnTo>
                  <a:lnTo>
                    <a:pt x="1121" y="1511"/>
                  </a:lnTo>
                  <a:lnTo>
                    <a:pt x="1119" y="1505"/>
                  </a:lnTo>
                  <a:lnTo>
                    <a:pt x="1117" y="1497"/>
                  </a:lnTo>
                  <a:lnTo>
                    <a:pt x="1117" y="1488"/>
                  </a:lnTo>
                  <a:lnTo>
                    <a:pt x="1121" y="1480"/>
                  </a:lnTo>
                  <a:lnTo>
                    <a:pt x="1123" y="1476"/>
                  </a:lnTo>
                  <a:lnTo>
                    <a:pt x="1125" y="1472"/>
                  </a:lnTo>
                  <a:lnTo>
                    <a:pt x="1125" y="1468"/>
                  </a:lnTo>
                  <a:lnTo>
                    <a:pt x="1127" y="1464"/>
                  </a:lnTo>
                  <a:lnTo>
                    <a:pt x="1127" y="1460"/>
                  </a:lnTo>
                  <a:lnTo>
                    <a:pt x="1127" y="1456"/>
                  </a:lnTo>
                  <a:lnTo>
                    <a:pt x="1127" y="1453"/>
                  </a:lnTo>
                  <a:lnTo>
                    <a:pt x="1123" y="1447"/>
                  </a:lnTo>
                  <a:lnTo>
                    <a:pt x="1115" y="1439"/>
                  </a:lnTo>
                  <a:lnTo>
                    <a:pt x="1110" y="1429"/>
                  </a:lnTo>
                  <a:lnTo>
                    <a:pt x="1104" y="1419"/>
                  </a:lnTo>
                  <a:lnTo>
                    <a:pt x="1100" y="1410"/>
                  </a:lnTo>
                  <a:lnTo>
                    <a:pt x="1098" y="1398"/>
                  </a:lnTo>
                  <a:lnTo>
                    <a:pt x="1096" y="1386"/>
                  </a:lnTo>
                  <a:lnTo>
                    <a:pt x="1096" y="1375"/>
                  </a:lnTo>
                  <a:lnTo>
                    <a:pt x="1098" y="1363"/>
                  </a:lnTo>
                  <a:lnTo>
                    <a:pt x="1102" y="1357"/>
                  </a:lnTo>
                  <a:lnTo>
                    <a:pt x="1110" y="1349"/>
                  </a:lnTo>
                  <a:lnTo>
                    <a:pt x="1115" y="1343"/>
                  </a:lnTo>
                  <a:lnTo>
                    <a:pt x="1123" y="1336"/>
                  </a:lnTo>
                  <a:lnTo>
                    <a:pt x="1129" y="1328"/>
                  </a:lnTo>
                  <a:lnTo>
                    <a:pt x="1133" y="1320"/>
                  </a:lnTo>
                  <a:lnTo>
                    <a:pt x="1133" y="1314"/>
                  </a:lnTo>
                  <a:lnTo>
                    <a:pt x="1133" y="1310"/>
                  </a:lnTo>
                  <a:lnTo>
                    <a:pt x="1133" y="1304"/>
                  </a:lnTo>
                  <a:lnTo>
                    <a:pt x="1131" y="1301"/>
                  </a:lnTo>
                  <a:lnTo>
                    <a:pt x="1125" y="1295"/>
                  </a:lnTo>
                  <a:lnTo>
                    <a:pt x="1121" y="1289"/>
                  </a:lnTo>
                  <a:lnTo>
                    <a:pt x="1117" y="1283"/>
                  </a:lnTo>
                  <a:lnTo>
                    <a:pt x="1115" y="1277"/>
                  </a:lnTo>
                  <a:lnTo>
                    <a:pt x="1114" y="1271"/>
                  </a:lnTo>
                  <a:lnTo>
                    <a:pt x="1112" y="1265"/>
                  </a:lnTo>
                  <a:lnTo>
                    <a:pt x="1112" y="1260"/>
                  </a:lnTo>
                  <a:lnTo>
                    <a:pt x="1114" y="1252"/>
                  </a:lnTo>
                  <a:lnTo>
                    <a:pt x="1129" y="1252"/>
                  </a:lnTo>
                  <a:lnTo>
                    <a:pt x="1143" y="1250"/>
                  </a:lnTo>
                  <a:lnTo>
                    <a:pt x="1158" y="1246"/>
                  </a:lnTo>
                  <a:lnTo>
                    <a:pt x="1174" y="1242"/>
                  </a:lnTo>
                  <a:lnTo>
                    <a:pt x="1188" y="1236"/>
                  </a:lnTo>
                  <a:lnTo>
                    <a:pt x="1201" y="1228"/>
                  </a:lnTo>
                  <a:lnTo>
                    <a:pt x="1213" y="1221"/>
                  </a:lnTo>
                  <a:lnTo>
                    <a:pt x="1223" y="1211"/>
                  </a:lnTo>
                  <a:lnTo>
                    <a:pt x="1219" y="1209"/>
                  </a:lnTo>
                  <a:lnTo>
                    <a:pt x="1215" y="1209"/>
                  </a:lnTo>
                  <a:lnTo>
                    <a:pt x="1211" y="1209"/>
                  </a:lnTo>
                  <a:lnTo>
                    <a:pt x="1205" y="1211"/>
                  </a:lnTo>
                  <a:lnTo>
                    <a:pt x="1201" y="1215"/>
                  </a:lnTo>
                  <a:lnTo>
                    <a:pt x="1197" y="1219"/>
                  </a:lnTo>
                  <a:lnTo>
                    <a:pt x="1193" y="1221"/>
                  </a:lnTo>
                  <a:lnTo>
                    <a:pt x="1188" y="1223"/>
                  </a:lnTo>
                  <a:lnTo>
                    <a:pt x="1178" y="1223"/>
                  </a:lnTo>
                  <a:lnTo>
                    <a:pt x="1164" y="1224"/>
                  </a:lnTo>
                  <a:lnTo>
                    <a:pt x="1153" y="1224"/>
                  </a:lnTo>
                  <a:lnTo>
                    <a:pt x="1141" y="1226"/>
                  </a:lnTo>
                  <a:lnTo>
                    <a:pt x="1129" y="1224"/>
                  </a:lnTo>
                  <a:lnTo>
                    <a:pt x="1117" y="1224"/>
                  </a:lnTo>
                  <a:lnTo>
                    <a:pt x="1108" y="1221"/>
                  </a:lnTo>
                  <a:lnTo>
                    <a:pt x="1098" y="1215"/>
                  </a:lnTo>
                  <a:lnTo>
                    <a:pt x="1096" y="1219"/>
                  </a:lnTo>
                  <a:lnTo>
                    <a:pt x="1094" y="1219"/>
                  </a:lnTo>
                  <a:lnTo>
                    <a:pt x="1092" y="1219"/>
                  </a:lnTo>
                  <a:lnTo>
                    <a:pt x="1088" y="1217"/>
                  </a:lnTo>
                  <a:lnTo>
                    <a:pt x="1086" y="1217"/>
                  </a:lnTo>
                  <a:lnTo>
                    <a:pt x="1084" y="1215"/>
                  </a:lnTo>
                  <a:lnTo>
                    <a:pt x="1080" y="1213"/>
                  </a:lnTo>
                  <a:lnTo>
                    <a:pt x="1078" y="1213"/>
                  </a:lnTo>
                  <a:lnTo>
                    <a:pt x="1075" y="1211"/>
                  </a:lnTo>
                  <a:lnTo>
                    <a:pt x="1073" y="1207"/>
                  </a:lnTo>
                  <a:lnTo>
                    <a:pt x="1073" y="1205"/>
                  </a:lnTo>
                  <a:lnTo>
                    <a:pt x="1073" y="1201"/>
                  </a:lnTo>
                  <a:lnTo>
                    <a:pt x="1073" y="1197"/>
                  </a:lnTo>
                  <a:lnTo>
                    <a:pt x="1073" y="1195"/>
                  </a:lnTo>
                  <a:lnTo>
                    <a:pt x="1073" y="1191"/>
                  </a:lnTo>
                  <a:lnTo>
                    <a:pt x="1073" y="1187"/>
                  </a:lnTo>
                  <a:lnTo>
                    <a:pt x="1078" y="1182"/>
                  </a:lnTo>
                  <a:lnTo>
                    <a:pt x="1084" y="1176"/>
                  </a:lnTo>
                  <a:lnTo>
                    <a:pt x="1090" y="1172"/>
                  </a:lnTo>
                  <a:lnTo>
                    <a:pt x="1096" y="1166"/>
                  </a:lnTo>
                  <a:lnTo>
                    <a:pt x="1100" y="1160"/>
                  </a:lnTo>
                  <a:lnTo>
                    <a:pt x="1102" y="1154"/>
                  </a:lnTo>
                  <a:lnTo>
                    <a:pt x="1104" y="1148"/>
                  </a:lnTo>
                  <a:lnTo>
                    <a:pt x="1102" y="1141"/>
                  </a:lnTo>
                  <a:lnTo>
                    <a:pt x="1094" y="1129"/>
                  </a:lnTo>
                  <a:lnTo>
                    <a:pt x="1084" y="1119"/>
                  </a:lnTo>
                  <a:lnTo>
                    <a:pt x="1073" y="1107"/>
                  </a:lnTo>
                  <a:lnTo>
                    <a:pt x="1063" y="1098"/>
                  </a:lnTo>
                  <a:lnTo>
                    <a:pt x="1053" y="1086"/>
                  </a:lnTo>
                  <a:lnTo>
                    <a:pt x="1047" y="1072"/>
                  </a:lnTo>
                  <a:lnTo>
                    <a:pt x="1045" y="1067"/>
                  </a:lnTo>
                  <a:lnTo>
                    <a:pt x="1045" y="1061"/>
                  </a:lnTo>
                  <a:lnTo>
                    <a:pt x="1047" y="1053"/>
                  </a:lnTo>
                  <a:lnTo>
                    <a:pt x="1051" y="1045"/>
                  </a:lnTo>
                  <a:lnTo>
                    <a:pt x="1053" y="1043"/>
                  </a:lnTo>
                  <a:lnTo>
                    <a:pt x="1057" y="1041"/>
                  </a:lnTo>
                  <a:lnTo>
                    <a:pt x="1061" y="1039"/>
                  </a:lnTo>
                  <a:lnTo>
                    <a:pt x="1065" y="1039"/>
                  </a:lnTo>
                  <a:lnTo>
                    <a:pt x="1069" y="1037"/>
                  </a:lnTo>
                  <a:lnTo>
                    <a:pt x="1073" y="1037"/>
                  </a:lnTo>
                  <a:lnTo>
                    <a:pt x="1076" y="1039"/>
                  </a:lnTo>
                  <a:lnTo>
                    <a:pt x="1080" y="1039"/>
                  </a:lnTo>
                  <a:lnTo>
                    <a:pt x="1094" y="1051"/>
                  </a:lnTo>
                  <a:lnTo>
                    <a:pt x="1108" y="1059"/>
                  </a:lnTo>
                  <a:lnTo>
                    <a:pt x="1121" y="1067"/>
                  </a:lnTo>
                  <a:lnTo>
                    <a:pt x="1135" y="1072"/>
                  </a:lnTo>
                  <a:lnTo>
                    <a:pt x="1151" y="1076"/>
                  </a:lnTo>
                  <a:lnTo>
                    <a:pt x="1166" y="1080"/>
                  </a:lnTo>
                  <a:lnTo>
                    <a:pt x="1184" y="1082"/>
                  </a:lnTo>
                  <a:lnTo>
                    <a:pt x="1199" y="1082"/>
                  </a:lnTo>
                  <a:lnTo>
                    <a:pt x="1215" y="1082"/>
                  </a:lnTo>
                  <a:lnTo>
                    <a:pt x="1232" y="1082"/>
                  </a:lnTo>
                  <a:lnTo>
                    <a:pt x="1248" y="1078"/>
                  </a:lnTo>
                  <a:lnTo>
                    <a:pt x="1264" y="1076"/>
                  </a:lnTo>
                  <a:lnTo>
                    <a:pt x="1295" y="1067"/>
                  </a:lnTo>
                  <a:lnTo>
                    <a:pt x="1322" y="1055"/>
                  </a:lnTo>
                  <a:lnTo>
                    <a:pt x="1332" y="1049"/>
                  </a:lnTo>
                  <a:lnTo>
                    <a:pt x="1342" y="1045"/>
                  </a:lnTo>
                  <a:lnTo>
                    <a:pt x="1351" y="1041"/>
                  </a:lnTo>
                  <a:lnTo>
                    <a:pt x="1363" y="1035"/>
                  </a:lnTo>
                  <a:lnTo>
                    <a:pt x="1373" y="1031"/>
                  </a:lnTo>
                  <a:lnTo>
                    <a:pt x="1383" y="1028"/>
                  </a:lnTo>
                  <a:lnTo>
                    <a:pt x="1392" y="1022"/>
                  </a:lnTo>
                  <a:lnTo>
                    <a:pt x="1400" y="1016"/>
                  </a:lnTo>
                  <a:lnTo>
                    <a:pt x="1398" y="1012"/>
                  </a:lnTo>
                  <a:lnTo>
                    <a:pt x="1365" y="1026"/>
                  </a:lnTo>
                  <a:lnTo>
                    <a:pt x="1330" y="1039"/>
                  </a:lnTo>
                  <a:lnTo>
                    <a:pt x="1295" y="1051"/>
                  </a:lnTo>
                  <a:lnTo>
                    <a:pt x="1258" y="1061"/>
                  </a:lnTo>
                  <a:lnTo>
                    <a:pt x="1240" y="1063"/>
                  </a:lnTo>
                  <a:lnTo>
                    <a:pt x="1223" y="1065"/>
                  </a:lnTo>
                  <a:lnTo>
                    <a:pt x="1205" y="1065"/>
                  </a:lnTo>
                  <a:lnTo>
                    <a:pt x="1188" y="1063"/>
                  </a:lnTo>
                  <a:lnTo>
                    <a:pt x="1170" y="1059"/>
                  </a:lnTo>
                  <a:lnTo>
                    <a:pt x="1153" y="1053"/>
                  </a:lnTo>
                  <a:lnTo>
                    <a:pt x="1135" y="1043"/>
                  </a:lnTo>
                  <a:lnTo>
                    <a:pt x="1117" y="1033"/>
                  </a:lnTo>
                  <a:lnTo>
                    <a:pt x="1125" y="1028"/>
                  </a:lnTo>
                  <a:lnTo>
                    <a:pt x="1135" y="1024"/>
                  </a:lnTo>
                  <a:lnTo>
                    <a:pt x="1143" y="1022"/>
                  </a:lnTo>
                  <a:lnTo>
                    <a:pt x="1153" y="1018"/>
                  </a:lnTo>
                  <a:lnTo>
                    <a:pt x="1162" y="1016"/>
                  </a:lnTo>
                  <a:lnTo>
                    <a:pt x="1170" y="1014"/>
                  </a:lnTo>
                  <a:lnTo>
                    <a:pt x="1180" y="1010"/>
                  </a:lnTo>
                  <a:lnTo>
                    <a:pt x="1188" y="1004"/>
                  </a:lnTo>
                  <a:lnTo>
                    <a:pt x="1205" y="996"/>
                  </a:lnTo>
                  <a:lnTo>
                    <a:pt x="1223" y="989"/>
                  </a:lnTo>
                  <a:lnTo>
                    <a:pt x="1238" y="981"/>
                  </a:lnTo>
                  <a:lnTo>
                    <a:pt x="1256" y="973"/>
                  </a:lnTo>
                  <a:lnTo>
                    <a:pt x="1273" y="965"/>
                  </a:lnTo>
                  <a:lnTo>
                    <a:pt x="1291" y="957"/>
                  </a:lnTo>
                  <a:lnTo>
                    <a:pt x="1308" y="950"/>
                  </a:lnTo>
                  <a:lnTo>
                    <a:pt x="1326" y="944"/>
                  </a:lnTo>
                  <a:lnTo>
                    <a:pt x="1334" y="932"/>
                  </a:lnTo>
                  <a:lnTo>
                    <a:pt x="1332" y="932"/>
                  </a:lnTo>
                  <a:lnTo>
                    <a:pt x="1330" y="930"/>
                  </a:lnTo>
                  <a:lnTo>
                    <a:pt x="1328" y="928"/>
                  </a:lnTo>
                  <a:lnTo>
                    <a:pt x="1326" y="928"/>
                  </a:lnTo>
                  <a:lnTo>
                    <a:pt x="1324" y="926"/>
                  </a:lnTo>
                  <a:lnTo>
                    <a:pt x="1322" y="928"/>
                  </a:lnTo>
                  <a:lnTo>
                    <a:pt x="1314" y="932"/>
                  </a:lnTo>
                  <a:lnTo>
                    <a:pt x="1307" y="936"/>
                  </a:lnTo>
                  <a:lnTo>
                    <a:pt x="1299" y="940"/>
                  </a:lnTo>
                  <a:lnTo>
                    <a:pt x="1289" y="944"/>
                  </a:lnTo>
                  <a:lnTo>
                    <a:pt x="1279" y="946"/>
                  </a:lnTo>
                  <a:lnTo>
                    <a:pt x="1271" y="950"/>
                  </a:lnTo>
                  <a:lnTo>
                    <a:pt x="1262" y="953"/>
                  </a:lnTo>
                  <a:lnTo>
                    <a:pt x="1252" y="957"/>
                  </a:lnTo>
                  <a:lnTo>
                    <a:pt x="1229" y="971"/>
                  </a:lnTo>
                  <a:lnTo>
                    <a:pt x="1201" y="983"/>
                  </a:lnTo>
                  <a:lnTo>
                    <a:pt x="1174" y="996"/>
                  </a:lnTo>
                  <a:lnTo>
                    <a:pt x="1147" y="1006"/>
                  </a:lnTo>
                  <a:lnTo>
                    <a:pt x="1131" y="1010"/>
                  </a:lnTo>
                  <a:lnTo>
                    <a:pt x="1117" y="1012"/>
                  </a:lnTo>
                  <a:lnTo>
                    <a:pt x="1104" y="1012"/>
                  </a:lnTo>
                  <a:lnTo>
                    <a:pt x="1090" y="1012"/>
                  </a:lnTo>
                  <a:lnTo>
                    <a:pt x="1076" y="1008"/>
                  </a:lnTo>
                  <a:lnTo>
                    <a:pt x="1063" y="1002"/>
                  </a:lnTo>
                  <a:lnTo>
                    <a:pt x="1049" y="994"/>
                  </a:lnTo>
                  <a:lnTo>
                    <a:pt x="1036" y="985"/>
                  </a:lnTo>
                  <a:lnTo>
                    <a:pt x="1034" y="987"/>
                  </a:lnTo>
                  <a:lnTo>
                    <a:pt x="1030" y="989"/>
                  </a:lnTo>
                  <a:lnTo>
                    <a:pt x="1028" y="987"/>
                  </a:lnTo>
                  <a:lnTo>
                    <a:pt x="1024" y="987"/>
                  </a:lnTo>
                  <a:lnTo>
                    <a:pt x="1022" y="985"/>
                  </a:lnTo>
                  <a:lnTo>
                    <a:pt x="1018" y="983"/>
                  </a:lnTo>
                  <a:lnTo>
                    <a:pt x="1016" y="981"/>
                  </a:lnTo>
                  <a:lnTo>
                    <a:pt x="1014" y="981"/>
                  </a:lnTo>
                  <a:lnTo>
                    <a:pt x="1008" y="975"/>
                  </a:lnTo>
                  <a:lnTo>
                    <a:pt x="1018" y="965"/>
                  </a:lnTo>
                  <a:lnTo>
                    <a:pt x="1028" y="955"/>
                  </a:lnTo>
                  <a:lnTo>
                    <a:pt x="1039" y="948"/>
                  </a:lnTo>
                  <a:lnTo>
                    <a:pt x="1051" y="940"/>
                  </a:lnTo>
                  <a:lnTo>
                    <a:pt x="1063" y="934"/>
                  </a:lnTo>
                  <a:lnTo>
                    <a:pt x="1075" y="926"/>
                  </a:lnTo>
                  <a:lnTo>
                    <a:pt x="1086" y="918"/>
                  </a:lnTo>
                  <a:lnTo>
                    <a:pt x="1096" y="909"/>
                  </a:lnTo>
                  <a:lnTo>
                    <a:pt x="1114" y="897"/>
                  </a:lnTo>
                  <a:lnTo>
                    <a:pt x="1129" y="887"/>
                  </a:lnTo>
                  <a:lnTo>
                    <a:pt x="1147" y="875"/>
                  </a:lnTo>
                  <a:lnTo>
                    <a:pt x="1164" y="864"/>
                  </a:lnTo>
                  <a:lnTo>
                    <a:pt x="1180" y="850"/>
                  </a:lnTo>
                  <a:lnTo>
                    <a:pt x="1195" y="837"/>
                  </a:lnTo>
                  <a:lnTo>
                    <a:pt x="1209" y="823"/>
                  </a:lnTo>
                  <a:lnTo>
                    <a:pt x="1223" y="807"/>
                  </a:lnTo>
                  <a:lnTo>
                    <a:pt x="1223" y="805"/>
                  </a:lnTo>
                  <a:lnTo>
                    <a:pt x="1225" y="803"/>
                  </a:lnTo>
                  <a:lnTo>
                    <a:pt x="1223" y="799"/>
                  </a:lnTo>
                  <a:lnTo>
                    <a:pt x="1197" y="821"/>
                  </a:lnTo>
                  <a:lnTo>
                    <a:pt x="1168" y="842"/>
                  </a:lnTo>
                  <a:lnTo>
                    <a:pt x="1139" y="862"/>
                  </a:lnTo>
                  <a:lnTo>
                    <a:pt x="1110" y="881"/>
                  </a:lnTo>
                  <a:lnTo>
                    <a:pt x="1080" y="899"/>
                  </a:lnTo>
                  <a:lnTo>
                    <a:pt x="1051" y="918"/>
                  </a:lnTo>
                  <a:lnTo>
                    <a:pt x="1022" y="938"/>
                  </a:lnTo>
                  <a:lnTo>
                    <a:pt x="993" y="959"/>
                  </a:lnTo>
                  <a:lnTo>
                    <a:pt x="983" y="965"/>
                  </a:lnTo>
                  <a:lnTo>
                    <a:pt x="971" y="969"/>
                  </a:lnTo>
                  <a:lnTo>
                    <a:pt x="961" y="969"/>
                  </a:lnTo>
                  <a:lnTo>
                    <a:pt x="950" y="967"/>
                  </a:lnTo>
                  <a:lnTo>
                    <a:pt x="940" y="965"/>
                  </a:lnTo>
                  <a:lnTo>
                    <a:pt x="930" y="961"/>
                  </a:lnTo>
                  <a:lnTo>
                    <a:pt x="921" y="955"/>
                  </a:lnTo>
                  <a:lnTo>
                    <a:pt x="911" y="948"/>
                  </a:lnTo>
                  <a:lnTo>
                    <a:pt x="921" y="928"/>
                  </a:lnTo>
                  <a:lnTo>
                    <a:pt x="932" y="909"/>
                  </a:lnTo>
                  <a:lnTo>
                    <a:pt x="944" y="889"/>
                  </a:lnTo>
                  <a:lnTo>
                    <a:pt x="958" y="872"/>
                  </a:lnTo>
                  <a:lnTo>
                    <a:pt x="967" y="852"/>
                  </a:lnTo>
                  <a:lnTo>
                    <a:pt x="977" y="831"/>
                  </a:lnTo>
                  <a:lnTo>
                    <a:pt x="979" y="821"/>
                  </a:lnTo>
                  <a:lnTo>
                    <a:pt x="981" y="809"/>
                  </a:lnTo>
                  <a:lnTo>
                    <a:pt x="981" y="798"/>
                  </a:lnTo>
                  <a:lnTo>
                    <a:pt x="981" y="786"/>
                  </a:lnTo>
                  <a:lnTo>
                    <a:pt x="979" y="784"/>
                  </a:lnTo>
                  <a:lnTo>
                    <a:pt x="977" y="780"/>
                  </a:lnTo>
                  <a:lnTo>
                    <a:pt x="975" y="778"/>
                  </a:lnTo>
                  <a:lnTo>
                    <a:pt x="973" y="776"/>
                  </a:lnTo>
                  <a:lnTo>
                    <a:pt x="969" y="776"/>
                  </a:lnTo>
                  <a:lnTo>
                    <a:pt x="967" y="774"/>
                  </a:lnTo>
                  <a:lnTo>
                    <a:pt x="963" y="774"/>
                  </a:lnTo>
                  <a:lnTo>
                    <a:pt x="961" y="774"/>
                  </a:lnTo>
                  <a:lnTo>
                    <a:pt x="958" y="782"/>
                  </a:lnTo>
                  <a:lnTo>
                    <a:pt x="956" y="788"/>
                  </a:lnTo>
                  <a:lnTo>
                    <a:pt x="956" y="794"/>
                  </a:lnTo>
                  <a:lnTo>
                    <a:pt x="956" y="801"/>
                  </a:lnTo>
                  <a:lnTo>
                    <a:pt x="958" y="809"/>
                  </a:lnTo>
                  <a:lnTo>
                    <a:pt x="960" y="815"/>
                  </a:lnTo>
                  <a:lnTo>
                    <a:pt x="958" y="823"/>
                  </a:lnTo>
                  <a:lnTo>
                    <a:pt x="956" y="831"/>
                  </a:lnTo>
                  <a:lnTo>
                    <a:pt x="950" y="846"/>
                  </a:lnTo>
                  <a:lnTo>
                    <a:pt x="942" y="860"/>
                  </a:lnTo>
                  <a:lnTo>
                    <a:pt x="934" y="874"/>
                  </a:lnTo>
                  <a:lnTo>
                    <a:pt x="924" y="885"/>
                  </a:lnTo>
                  <a:lnTo>
                    <a:pt x="915" y="899"/>
                  </a:lnTo>
                  <a:lnTo>
                    <a:pt x="903" y="911"/>
                  </a:lnTo>
                  <a:lnTo>
                    <a:pt x="893" y="924"/>
                  </a:lnTo>
                  <a:lnTo>
                    <a:pt x="883" y="938"/>
                  </a:lnTo>
                  <a:lnTo>
                    <a:pt x="876" y="936"/>
                  </a:lnTo>
                  <a:lnTo>
                    <a:pt x="866" y="934"/>
                  </a:lnTo>
                  <a:lnTo>
                    <a:pt x="854" y="932"/>
                  </a:lnTo>
                  <a:lnTo>
                    <a:pt x="845" y="930"/>
                  </a:lnTo>
                  <a:lnTo>
                    <a:pt x="835" y="930"/>
                  </a:lnTo>
                  <a:lnTo>
                    <a:pt x="823" y="932"/>
                  </a:lnTo>
                  <a:lnTo>
                    <a:pt x="815" y="934"/>
                  </a:lnTo>
                  <a:lnTo>
                    <a:pt x="806" y="940"/>
                  </a:lnTo>
                  <a:lnTo>
                    <a:pt x="802" y="946"/>
                  </a:lnTo>
                  <a:lnTo>
                    <a:pt x="796" y="952"/>
                  </a:lnTo>
                  <a:lnTo>
                    <a:pt x="790" y="957"/>
                  </a:lnTo>
                  <a:lnTo>
                    <a:pt x="782" y="961"/>
                  </a:lnTo>
                  <a:lnTo>
                    <a:pt x="776" y="965"/>
                  </a:lnTo>
                  <a:lnTo>
                    <a:pt x="768" y="969"/>
                  </a:lnTo>
                  <a:lnTo>
                    <a:pt x="763" y="973"/>
                  </a:lnTo>
                  <a:lnTo>
                    <a:pt x="757" y="977"/>
                  </a:lnTo>
                  <a:lnTo>
                    <a:pt x="743" y="977"/>
                  </a:lnTo>
                  <a:lnTo>
                    <a:pt x="729" y="975"/>
                  </a:lnTo>
                  <a:lnTo>
                    <a:pt x="718" y="973"/>
                  </a:lnTo>
                  <a:lnTo>
                    <a:pt x="706" y="967"/>
                  </a:lnTo>
                  <a:lnTo>
                    <a:pt x="694" y="963"/>
                  </a:lnTo>
                  <a:lnTo>
                    <a:pt x="685" y="957"/>
                  </a:lnTo>
                  <a:lnTo>
                    <a:pt x="673" y="952"/>
                  </a:lnTo>
                  <a:lnTo>
                    <a:pt x="661" y="948"/>
                  </a:lnTo>
                  <a:lnTo>
                    <a:pt x="675" y="942"/>
                  </a:lnTo>
                  <a:lnTo>
                    <a:pt x="687" y="932"/>
                  </a:lnTo>
                  <a:lnTo>
                    <a:pt x="696" y="924"/>
                  </a:lnTo>
                  <a:lnTo>
                    <a:pt x="706" y="913"/>
                  </a:lnTo>
                  <a:lnTo>
                    <a:pt x="714" y="903"/>
                  </a:lnTo>
                  <a:lnTo>
                    <a:pt x="722" y="891"/>
                  </a:lnTo>
                  <a:lnTo>
                    <a:pt x="728" y="877"/>
                  </a:lnTo>
                  <a:lnTo>
                    <a:pt x="733" y="866"/>
                  </a:lnTo>
                  <a:lnTo>
                    <a:pt x="743" y="838"/>
                  </a:lnTo>
                  <a:lnTo>
                    <a:pt x="751" y="811"/>
                  </a:lnTo>
                  <a:lnTo>
                    <a:pt x="759" y="784"/>
                  </a:lnTo>
                  <a:lnTo>
                    <a:pt x="768" y="757"/>
                  </a:lnTo>
                  <a:lnTo>
                    <a:pt x="767" y="753"/>
                  </a:lnTo>
                  <a:lnTo>
                    <a:pt x="767" y="749"/>
                  </a:lnTo>
                  <a:lnTo>
                    <a:pt x="765" y="745"/>
                  </a:lnTo>
                  <a:lnTo>
                    <a:pt x="765" y="741"/>
                  </a:lnTo>
                  <a:lnTo>
                    <a:pt x="765" y="737"/>
                  </a:lnTo>
                  <a:lnTo>
                    <a:pt x="763" y="733"/>
                  </a:lnTo>
                  <a:lnTo>
                    <a:pt x="759" y="729"/>
                  </a:lnTo>
                  <a:lnTo>
                    <a:pt x="757" y="727"/>
                  </a:lnTo>
                  <a:lnTo>
                    <a:pt x="753" y="727"/>
                  </a:lnTo>
                  <a:lnTo>
                    <a:pt x="751" y="729"/>
                  </a:lnTo>
                  <a:lnTo>
                    <a:pt x="749" y="729"/>
                  </a:lnTo>
                  <a:lnTo>
                    <a:pt x="747" y="729"/>
                  </a:lnTo>
                  <a:lnTo>
                    <a:pt x="743" y="731"/>
                  </a:lnTo>
                  <a:lnTo>
                    <a:pt x="741" y="731"/>
                  </a:lnTo>
                  <a:lnTo>
                    <a:pt x="739" y="733"/>
                  </a:lnTo>
                  <a:lnTo>
                    <a:pt x="739" y="735"/>
                  </a:lnTo>
                  <a:lnTo>
                    <a:pt x="735" y="760"/>
                  </a:lnTo>
                  <a:lnTo>
                    <a:pt x="731" y="784"/>
                  </a:lnTo>
                  <a:lnTo>
                    <a:pt x="726" y="807"/>
                  </a:lnTo>
                  <a:lnTo>
                    <a:pt x="720" y="833"/>
                  </a:lnTo>
                  <a:lnTo>
                    <a:pt x="710" y="856"/>
                  </a:lnTo>
                  <a:lnTo>
                    <a:pt x="700" y="877"/>
                  </a:lnTo>
                  <a:lnTo>
                    <a:pt x="689" y="899"/>
                  </a:lnTo>
                  <a:lnTo>
                    <a:pt x="673" y="920"/>
                  </a:lnTo>
                  <a:lnTo>
                    <a:pt x="655" y="930"/>
                  </a:lnTo>
                  <a:lnTo>
                    <a:pt x="636" y="938"/>
                  </a:lnTo>
                  <a:lnTo>
                    <a:pt x="616" y="946"/>
                  </a:lnTo>
                  <a:lnTo>
                    <a:pt x="597" y="952"/>
                  </a:lnTo>
                  <a:lnTo>
                    <a:pt x="575" y="955"/>
                  </a:lnTo>
                  <a:lnTo>
                    <a:pt x="556" y="955"/>
                  </a:lnTo>
                  <a:lnTo>
                    <a:pt x="546" y="955"/>
                  </a:lnTo>
                  <a:lnTo>
                    <a:pt x="537" y="953"/>
                  </a:lnTo>
                  <a:lnTo>
                    <a:pt x="527" y="950"/>
                  </a:lnTo>
                  <a:lnTo>
                    <a:pt x="517" y="946"/>
                  </a:lnTo>
                  <a:lnTo>
                    <a:pt x="533" y="934"/>
                  </a:lnTo>
                  <a:lnTo>
                    <a:pt x="548" y="920"/>
                  </a:lnTo>
                  <a:lnTo>
                    <a:pt x="562" y="907"/>
                  </a:lnTo>
                  <a:lnTo>
                    <a:pt x="575" y="893"/>
                  </a:lnTo>
                  <a:lnTo>
                    <a:pt x="587" y="877"/>
                  </a:lnTo>
                  <a:lnTo>
                    <a:pt x="599" y="860"/>
                  </a:lnTo>
                  <a:lnTo>
                    <a:pt x="609" y="844"/>
                  </a:lnTo>
                  <a:lnTo>
                    <a:pt x="618" y="827"/>
                  </a:lnTo>
                  <a:lnTo>
                    <a:pt x="636" y="790"/>
                  </a:lnTo>
                  <a:lnTo>
                    <a:pt x="652" y="753"/>
                  </a:lnTo>
                  <a:lnTo>
                    <a:pt x="665" y="714"/>
                  </a:lnTo>
                  <a:lnTo>
                    <a:pt x="679" y="679"/>
                  </a:lnTo>
                  <a:lnTo>
                    <a:pt x="681" y="667"/>
                  </a:lnTo>
                  <a:lnTo>
                    <a:pt x="681" y="655"/>
                  </a:lnTo>
                  <a:lnTo>
                    <a:pt x="681" y="643"/>
                  </a:lnTo>
                  <a:lnTo>
                    <a:pt x="681" y="632"/>
                  </a:lnTo>
                  <a:lnTo>
                    <a:pt x="679" y="620"/>
                  </a:lnTo>
                  <a:lnTo>
                    <a:pt x="677" y="610"/>
                  </a:lnTo>
                  <a:lnTo>
                    <a:pt x="675" y="601"/>
                  </a:lnTo>
                  <a:lnTo>
                    <a:pt x="673" y="591"/>
                  </a:lnTo>
                  <a:lnTo>
                    <a:pt x="671" y="587"/>
                  </a:lnTo>
                  <a:lnTo>
                    <a:pt x="667" y="585"/>
                  </a:lnTo>
                  <a:lnTo>
                    <a:pt x="665" y="585"/>
                  </a:lnTo>
                  <a:lnTo>
                    <a:pt x="661" y="587"/>
                  </a:lnTo>
                  <a:lnTo>
                    <a:pt x="659" y="587"/>
                  </a:lnTo>
                  <a:lnTo>
                    <a:pt x="655" y="589"/>
                  </a:lnTo>
                  <a:lnTo>
                    <a:pt x="653" y="591"/>
                  </a:lnTo>
                  <a:lnTo>
                    <a:pt x="652" y="593"/>
                  </a:lnTo>
                  <a:lnTo>
                    <a:pt x="648" y="605"/>
                  </a:lnTo>
                  <a:lnTo>
                    <a:pt x="648" y="614"/>
                  </a:lnTo>
                  <a:lnTo>
                    <a:pt x="650" y="626"/>
                  </a:lnTo>
                  <a:lnTo>
                    <a:pt x="652" y="638"/>
                  </a:lnTo>
                  <a:lnTo>
                    <a:pt x="653" y="647"/>
                  </a:lnTo>
                  <a:lnTo>
                    <a:pt x="653" y="659"/>
                  </a:lnTo>
                  <a:lnTo>
                    <a:pt x="653" y="671"/>
                  </a:lnTo>
                  <a:lnTo>
                    <a:pt x="652" y="682"/>
                  </a:lnTo>
                  <a:lnTo>
                    <a:pt x="638" y="720"/>
                  </a:lnTo>
                  <a:lnTo>
                    <a:pt x="624" y="757"/>
                  </a:lnTo>
                  <a:lnTo>
                    <a:pt x="609" y="794"/>
                  </a:lnTo>
                  <a:lnTo>
                    <a:pt x="591" y="831"/>
                  </a:lnTo>
                  <a:lnTo>
                    <a:pt x="581" y="848"/>
                  </a:lnTo>
                  <a:lnTo>
                    <a:pt x="572" y="864"/>
                  </a:lnTo>
                  <a:lnTo>
                    <a:pt x="560" y="879"/>
                  </a:lnTo>
                  <a:lnTo>
                    <a:pt x="546" y="895"/>
                  </a:lnTo>
                  <a:lnTo>
                    <a:pt x="533" y="909"/>
                  </a:lnTo>
                  <a:lnTo>
                    <a:pt x="517" y="920"/>
                  </a:lnTo>
                  <a:lnTo>
                    <a:pt x="501" y="930"/>
                  </a:lnTo>
                  <a:lnTo>
                    <a:pt x="484" y="940"/>
                  </a:lnTo>
                  <a:lnTo>
                    <a:pt x="472" y="938"/>
                  </a:lnTo>
                  <a:lnTo>
                    <a:pt x="462" y="936"/>
                  </a:lnTo>
                  <a:lnTo>
                    <a:pt x="453" y="932"/>
                  </a:lnTo>
                  <a:lnTo>
                    <a:pt x="443" y="926"/>
                  </a:lnTo>
                  <a:lnTo>
                    <a:pt x="433" y="922"/>
                  </a:lnTo>
                  <a:lnTo>
                    <a:pt x="423" y="916"/>
                  </a:lnTo>
                  <a:lnTo>
                    <a:pt x="416" y="911"/>
                  </a:lnTo>
                  <a:lnTo>
                    <a:pt x="408" y="905"/>
                  </a:lnTo>
                  <a:lnTo>
                    <a:pt x="420" y="897"/>
                  </a:lnTo>
                  <a:lnTo>
                    <a:pt x="433" y="889"/>
                  </a:lnTo>
                  <a:lnTo>
                    <a:pt x="445" y="883"/>
                  </a:lnTo>
                  <a:lnTo>
                    <a:pt x="457" y="877"/>
                  </a:lnTo>
                  <a:lnTo>
                    <a:pt x="470" y="870"/>
                  </a:lnTo>
                  <a:lnTo>
                    <a:pt x="482" y="862"/>
                  </a:lnTo>
                  <a:lnTo>
                    <a:pt x="492" y="852"/>
                  </a:lnTo>
                  <a:lnTo>
                    <a:pt x="501" y="840"/>
                  </a:lnTo>
                  <a:lnTo>
                    <a:pt x="511" y="823"/>
                  </a:lnTo>
                  <a:lnTo>
                    <a:pt x="521" y="805"/>
                  </a:lnTo>
                  <a:lnTo>
                    <a:pt x="529" y="788"/>
                  </a:lnTo>
                  <a:lnTo>
                    <a:pt x="535" y="768"/>
                  </a:lnTo>
                  <a:lnTo>
                    <a:pt x="546" y="731"/>
                  </a:lnTo>
                  <a:lnTo>
                    <a:pt x="554" y="694"/>
                  </a:lnTo>
                  <a:lnTo>
                    <a:pt x="560" y="655"/>
                  </a:lnTo>
                  <a:lnTo>
                    <a:pt x="562" y="614"/>
                  </a:lnTo>
                  <a:lnTo>
                    <a:pt x="562" y="573"/>
                  </a:lnTo>
                  <a:lnTo>
                    <a:pt x="560" y="530"/>
                  </a:lnTo>
                  <a:lnTo>
                    <a:pt x="560" y="527"/>
                  </a:lnTo>
                  <a:lnTo>
                    <a:pt x="560" y="523"/>
                  </a:lnTo>
                  <a:lnTo>
                    <a:pt x="558" y="519"/>
                  </a:lnTo>
                  <a:lnTo>
                    <a:pt x="556" y="515"/>
                  </a:lnTo>
                  <a:lnTo>
                    <a:pt x="552" y="511"/>
                  </a:lnTo>
                  <a:lnTo>
                    <a:pt x="548" y="509"/>
                  </a:lnTo>
                  <a:lnTo>
                    <a:pt x="544" y="511"/>
                  </a:lnTo>
                  <a:lnTo>
                    <a:pt x="540" y="513"/>
                  </a:lnTo>
                  <a:lnTo>
                    <a:pt x="535" y="517"/>
                  </a:lnTo>
                  <a:lnTo>
                    <a:pt x="533" y="519"/>
                  </a:lnTo>
                  <a:lnTo>
                    <a:pt x="531" y="525"/>
                  </a:lnTo>
                  <a:lnTo>
                    <a:pt x="531" y="528"/>
                  </a:lnTo>
                  <a:lnTo>
                    <a:pt x="533" y="534"/>
                  </a:lnTo>
                  <a:lnTo>
                    <a:pt x="535" y="538"/>
                  </a:lnTo>
                  <a:lnTo>
                    <a:pt x="537" y="544"/>
                  </a:lnTo>
                  <a:lnTo>
                    <a:pt x="537" y="548"/>
                  </a:lnTo>
                  <a:lnTo>
                    <a:pt x="537" y="593"/>
                  </a:lnTo>
                  <a:lnTo>
                    <a:pt x="537" y="640"/>
                  </a:lnTo>
                  <a:lnTo>
                    <a:pt x="535" y="663"/>
                  </a:lnTo>
                  <a:lnTo>
                    <a:pt x="531" y="686"/>
                  </a:lnTo>
                  <a:lnTo>
                    <a:pt x="527" y="710"/>
                  </a:lnTo>
                  <a:lnTo>
                    <a:pt x="523" y="733"/>
                  </a:lnTo>
                  <a:lnTo>
                    <a:pt x="515" y="757"/>
                  </a:lnTo>
                  <a:lnTo>
                    <a:pt x="507" y="778"/>
                  </a:lnTo>
                  <a:lnTo>
                    <a:pt x="498" y="798"/>
                  </a:lnTo>
                  <a:lnTo>
                    <a:pt x="488" y="819"/>
                  </a:lnTo>
                  <a:lnTo>
                    <a:pt x="474" y="837"/>
                  </a:lnTo>
                  <a:lnTo>
                    <a:pt x="459" y="854"/>
                  </a:lnTo>
                  <a:lnTo>
                    <a:pt x="441" y="870"/>
                  </a:lnTo>
                  <a:lnTo>
                    <a:pt x="421" y="883"/>
                  </a:lnTo>
                  <a:lnTo>
                    <a:pt x="410" y="887"/>
                  </a:lnTo>
                  <a:lnTo>
                    <a:pt x="398" y="889"/>
                  </a:lnTo>
                  <a:lnTo>
                    <a:pt x="388" y="893"/>
                  </a:lnTo>
                  <a:lnTo>
                    <a:pt x="377" y="897"/>
                  </a:lnTo>
                  <a:lnTo>
                    <a:pt x="365" y="899"/>
                  </a:lnTo>
                  <a:lnTo>
                    <a:pt x="353" y="901"/>
                  </a:lnTo>
                  <a:lnTo>
                    <a:pt x="342" y="901"/>
                  </a:lnTo>
                  <a:lnTo>
                    <a:pt x="328" y="901"/>
                  </a:lnTo>
                  <a:lnTo>
                    <a:pt x="342" y="891"/>
                  </a:lnTo>
                  <a:lnTo>
                    <a:pt x="349" y="879"/>
                  </a:lnTo>
                  <a:lnTo>
                    <a:pt x="357" y="866"/>
                  </a:lnTo>
                  <a:lnTo>
                    <a:pt x="365" y="852"/>
                  </a:lnTo>
                  <a:lnTo>
                    <a:pt x="371" y="838"/>
                  </a:lnTo>
                  <a:lnTo>
                    <a:pt x="379" y="827"/>
                  </a:lnTo>
                  <a:lnTo>
                    <a:pt x="388" y="813"/>
                  </a:lnTo>
                  <a:lnTo>
                    <a:pt x="398" y="803"/>
                  </a:lnTo>
                  <a:lnTo>
                    <a:pt x="402" y="794"/>
                  </a:lnTo>
                  <a:lnTo>
                    <a:pt x="406" y="784"/>
                  </a:lnTo>
                  <a:lnTo>
                    <a:pt x="410" y="776"/>
                  </a:lnTo>
                  <a:lnTo>
                    <a:pt x="414" y="766"/>
                  </a:lnTo>
                  <a:lnTo>
                    <a:pt x="420" y="757"/>
                  </a:lnTo>
                  <a:lnTo>
                    <a:pt x="423" y="747"/>
                  </a:lnTo>
                  <a:lnTo>
                    <a:pt x="427" y="737"/>
                  </a:lnTo>
                  <a:lnTo>
                    <a:pt x="431" y="727"/>
                  </a:lnTo>
                  <a:lnTo>
                    <a:pt x="435" y="700"/>
                  </a:lnTo>
                  <a:lnTo>
                    <a:pt x="441" y="671"/>
                  </a:lnTo>
                  <a:lnTo>
                    <a:pt x="447" y="642"/>
                  </a:lnTo>
                  <a:lnTo>
                    <a:pt x="453" y="614"/>
                  </a:lnTo>
                  <a:lnTo>
                    <a:pt x="457" y="585"/>
                  </a:lnTo>
                  <a:lnTo>
                    <a:pt x="460" y="556"/>
                  </a:lnTo>
                  <a:lnTo>
                    <a:pt x="459" y="528"/>
                  </a:lnTo>
                  <a:lnTo>
                    <a:pt x="457" y="499"/>
                  </a:lnTo>
                  <a:lnTo>
                    <a:pt x="449" y="505"/>
                  </a:lnTo>
                  <a:lnTo>
                    <a:pt x="447" y="511"/>
                  </a:lnTo>
                  <a:lnTo>
                    <a:pt x="447" y="517"/>
                  </a:lnTo>
                  <a:lnTo>
                    <a:pt x="447" y="523"/>
                  </a:lnTo>
                  <a:lnTo>
                    <a:pt x="449" y="528"/>
                  </a:lnTo>
                  <a:lnTo>
                    <a:pt x="449" y="534"/>
                  </a:lnTo>
                  <a:lnTo>
                    <a:pt x="447" y="540"/>
                  </a:lnTo>
                  <a:lnTo>
                    <a:pt x="441" y="546"/>
                  </a:lnTo>
                  <a:lnTo>
                    <a:pt x="439" y="558"/>
                  </a:lnTo>
                  <a:lnTo>
                    <a:pt x="439" y="567"/>
                  </a:lnTo>
                  <a:lnTo>
                    <a:pt x="439" y="579"/>
                  </a:lnTo>
                  <a:lnTo>
                    <a:pt x="439" y="591"/>
                  </a:lnTo>
                  <a:lnTo>
                    <a:pt x="439" y="603"/>
                  </a:lnTo>
                  <a:lnTo>
                    <a:pt x="437" y="612"/>
                  </a:lnTo>
                  <a:lnTo>
                    <a:pt x="435" y="624"/>
                  </a:lnTo>
                  <a:lnTo>
                    <a:pt x="429" y="636"/>
                  </a:lnTo>
                  <a:lnTo>
                    <a:pt x="425" y="645"/>
                  </a:lnTo>
                  <a:lnTo>
                    <a:pt x="425" y="657"/>
                  </a:lnTo>
                  <a:lnTo>
                    <a:pt x="423" y="669"/>
                  </a:lnTo>
                  <a:lnTo>
                    <a:pt x="421" y="681"/>
                  </a:lnTo>
                  <a:lnTo>
                    <a:pt x="420" y="692"/>
                  </a:lnTo>
                  <a:lnTo>
                    <a:pt x="418" y="702"/>
                  </a:lnTo>
                  <a:lnTo>
                    <a:pt x="414" y="714"/>
                  </a:lnTo>
                  <a:lnTo>
                    <a:pt x="408" y="723"/>
                  </a:lnTo>
                  <a:lnTo>
                    <a:pt x="404" y="741"/>
                  </a:lnTo>
                  <a:lnTo>
                    <a:pt x="396" y="759"/>
                  </a:lnTo>
                  <a:lnTo>
                    <a:pt x="386" y="776"/>
                  </a:lnTo>
                  <a:lnTo>
                    <a:pt x="377" y="794"/>
                  </a:lnTo>
                  <a:lnTo>
                    <a:pt x="367" y="809"/>
                  </a:lnTo>
                  <a:lnTo>
                    <a:pt x="357" y="827"/>
                  </a:lnTo>
                  <a:lnTo>
                    <a:pt x="345" y="842"/>
                  </a:lnTo>
                  <a:lnTo>
                    <a:pt x="336" y="860"/>
                  </a:lnTo>
                  <a:lnTo>
                    <a:pt x="330" y="864"/>
                  </a:lnTo>
                  <a:lnTo>
                    <a:pt x="324" y="870"/>
                  </a:lnTo>
                  <a:lnTo>
                    <a:pt x="318" y="875"/>
                  </a:lnTo>
                  <a:lnTo>
                    <a:pt x="312" y="881"/>
                  </a:lnTo>
                  <a:lnTo>
                    <a:pt x="306" y="887"/>
                  </a:lnTo>
                  <a:lnTo>
                    <a:pt x="301" y="893"/>
                  </a:lnTo>
                  <a:lnTo>
                    <a:pt x="295" y="897"/>
                  </a:lnTo>
                  <a:lnTo>
                    <a:pt x="289" y="903"/>
                  </a:lnTo>
                  <a:lnTo>
                    <a:pt x="264" y="909"/>
                  </a:lnTo>
                  <a:lnTo>
                    <a:pt x="240" y="911"/>
                  </a:lnTo>
                  <a:lnTo>
                    <a:pt x="215" y="913"/>
                  </a:lnTo>
                  <a:lnTo>
                    <a:pt x="190" y="913"/>
                  </a:lnTo>
                  <a:lnTo>
                    <a:pt x="164" y="909"/>
                  </a:lnTo>
                  <a:lnTo>
                    <a:pt x="141" y="903"/>
                  </a:lnTo>
                  <a:lnTo>
                    <a:pt x="131" y="899"/>
                  </a:lnTo>
                  <a:lnTo>
                    <a:pt x="119" y="893"/>
                  </a:lnTo>
                  <a:lnTo>
                    <a:pt x="108" y="887"/>
                  </a:lnTo>
                  <a:lnTo>
                    <a:pt x="98" y="879"/>
                  </a:lnTo>
                  <a:lnTo>
                    <a:pt x="78" y="850"/>
                  </a:lnTo>
                  <a:lnTo>
                    <a:pt x="59" y="821"/>
                  </a:lnTo>
                  <a:lnTo>
                    <a:pt x="41" y="790"/>
                  </a:lnTo>
                  <a:lnTo>
                    <a:pt x="26" y="759"/>
                  </a:lnTo>
                  <a:lnTo>
                    <a:pt x="20" y="741"/>
                  </a:lnTo>
                  <a:lnTo>
                    <a:pt x="14" y="725"/>
                  </a:lnTo>
                  <a:lnTo>
                    <a:pt x="10" y="708"/>
                  </a:lnTo>
                  <a:lnTo>
                    <a:pt x="6" y="690"/>
                  </a:lnTo>
                  <a:lnTo>
                    <a:pt x="4" y="673"/>
                  </a:lnTo>
                  <a:lnTo>
                    <a:pt x="2" y="653"/>
                  </a:lnTo>
                  <a:lnTo>
                    <a:pt x="2" y="636"/>
                  </a:lnTo>
                  <a:lnTo>
                    <a:pt x="4" y="616"/>
                  </a:lnTo>
                  <a:lnTo>
                    <a:pt x="8" y="599"/>
                  </a:lnTo>
                  <a:lnTo>
                    <a:pt x="10" y="583"/>
                  </a:lnTo>
                  <a:lnTo>
                    <a:pt x="12" y="567"/>
                  </a:lnTo>
                  <a:lnTo>
                    <a:pt x="12" y="552"/>
                  </a:lnTo>
                  <a:lnTo>
                    <a:pt x="10" y="523"/>
                  </a:lnTo>
                  <a:lnTo>
                    <a:pt x="6" y="491"/>
                  </a:lnTo>
                  <a:lnTo>
                    <a:pt x="2" y="460"/>
                  </a:lnTo>
                  <a:lnTo>
                    <a:pt x="0" y="429"/>
                  </a:lnTo>
                  <a:lnTo>
                    <a:pt x="0" y="413"/>
                  </a:lnTo>
                  <a:lnTo>
                    <a:pt x="0" y="396"/>
                  </a:lnTo>
                  <a:lnTo>
                    <a:pt x="2" y="380"/>
                  </a:lnTo>
                  <a:lnTo>
                    <a:pt x="6" y="363"/>
                  </a:lnTo>
                  <a:lnTo>
                    <a:pt x="10" y="371"/>
                  </a:lnTo>
                  <a:lnTo>
                    <a:pt x="12" y="378"/>
                  </a:lnTo>
                  <a:lnTo>
                    <a:pt x="14" y="388"/>
                  </a:lnTo>
                  <a:lnTo>
                    <a:pt x="16" y="398"/>
                  </a:lnTo>
                  <a:lnTo>
                    <a:pt x="20" y="410"/>
                  </a:lnTo>
                  <a:lnTo>
                    <a:pt x="24" y="419"/>
                  </a:lnTo>
                  <a:lnTo>
                    <a:pt x="28" y="429"/>
                  </a:lnTo>
                  <a:lnTo>
                    <a:pt x="34" y="437"/>
                  </a:lnTo>
                  <a:lnTo>
                    <a:pt x="30" y="450"/>
                  </a:lnTo>
                  <a:lnTo>
                    <a:pt x="30" y="464"/>
                  </a:lnTo>
                  <a:lnTo>
                    <a:pt x="30" y="476"/>
                  </a:lnTo>
                  <a:lnTo>
                    <a:pt x="30" y="488"/>
                  </a:lnTo>
                  <a:lnTo>
                    <a:pt x="36" y="511"/>
                  </a:lnTo>
                  <a:lnTo>
                    <a:pt x="43" y="534"/>
                  </a:lnTo>
                  <a:lnTo>
                    <a:pt x="53" y="558"/>
                  </a:lnTo>
                  <a:lnTo>
                    <a:pt x="61" y="581"/>
                  </a:lnTo>
                  <a:lnTo>
                    <a:pt x="65" y="593"/>
                  </a:lnTo>
                  <a:lnTo>
                    <a:pt x="67" y="605"/>
                  </a:lnTo>
                  <a:lnTo>
                    <a:pt x="69" y="618"/>
                  </a:lnTo>
                  <a:lnTo>
                    <a:pt x="69" y="630"/>
                  </a:lnTo>
                  <a:lnTo>
                    <a:pt x="69" y="655"/>
                  </a:lnTo>
                  <a:lnTo>
                    <a:pt x="71" y="679"/>
                  </a:lnTo>
                  <a:lnTo>
                    <a:pt x="73" y="702"/>
                  </a:lnTo>
                  <a:lnTo>
                    <a:pt x="76" y="725"/>
                  </a:lnTo>
                  <a:lnTo>
                    <a:pt x="80" y="747"/>
                  </a:lnTo>
                  <a:lnTo>
                    <a:pt x="88" y="768"/>
                  </a:lnTo>
                  <a:lnTo>
                    <a:pt x="98" y="788"/>
                  </a:lnTo>
                  <a:lnTo>
                    <a:pt x="112" y="807"/>
                  </a:lnTo>
                  <a:lnTo>
                    <a:pt x="117" y="811"/>
                  </a:lnTo>
                  <a:lnTo>
                    <a:pt x="125" y="815"/>
                  </a:lnTo>
                  <a:lnTo>
                    <a:pt x="131" y="815"/>
                  </a:lnTo>
                  <a:lnTo>
                    <a:pt x="139" y="815"/>
                  </a:lnTo>
                  <a:lnTo>
                    <a:pt x="151" y="813"/>
                  </a:lnTo>
                  <a:lnTo>
                    <a:pt x="164" y="807"/>
                  </a:lnTo>
                  <a:lnTo>
                    <a:pt x="176" y="799"/>
                  </a:lnTo>
                  <a:lnTo>
                    <a:pt x="188" y="792"/>
                  </a:lnTo>
                  <a:lnTo>
                    <a:pt x="199" y="782"/>
                  </a:lnTo>
                  <a:lnTo>
                    <a:pt x="211" y="774"/>
                  </a:lnTo>
                  <a:lnTo>
                    <a:pt x="225" y="764"/>
                  </a:lnTo>
                  <a:lnTo>
                    <a:pt x="236" y="755"/>
                  </a:lnTo>
                  <a:lnTo>
                    <a:pt x="246" y="743"/>
                  </a:lnTo>
                  <a:lnTo>
                    <a:pt x="256" y="729"/>
                  </a:lnTo>
                  <a:lnTo>
                    <a:pt x="264" y="716"/>
                  </a:lnTo>
                  <a:lnTo>
                    <a:pt x="269" y="702"/>
                  </a:lnTo>
                  <a:lnTo>
                    <a:pt x="275" y="688"/>
                  </a:lnTo>
                  <a:lnTo>
                    <a:pt x="279" y="673"/>
                  </a:lnTo>
                  <a:lnTo>
                    <a:pt x="287" y="642"/>
                  </a:lnTo>
                  <a:lnTo>
                    <a:pt x="293" y="610"/>
                  </a:lnTo>
                  <a:lnTo>
                    <a:pt x="297" y="577"/>
                  </a:lnTo>
                  <a:lnTo>
                    <a:pt x="301" y="546"/>
                  </a:lnTo>
                  <a:lnTo>
                    <a:pt x="299" y="503"/>
                  </a:lnTo>
                  <a:lnTo>
                    <a:pt x="297" y="460"/>
                  </a:lnTo>
                  <a:lnTo>
                    <a:pt x="295" y="415"/>
                  </a:lnTo>
                  <a:lnTo>
                    <a:pt x="293" y="369"/>
                  </a:lnTo>
                  <a:lnTo>
                    <a:pt x="287" y="324"/>
                  </a:lnTo>
                  <a:lnTo>
                    <a:pt x="277" y="281"/>
                  </a:lnTo>
                  <a:lnTo>
                    <a:pt x="271" y="259"/>
                  </a:lnTo>
                  <a:lnTo>
                    <a:pt x="264" y="240"/>
                  </a:lnTo>
                  <a:lnTo>
                    <a:pt x="254" y="218"/>
                  </a:lnTo>
                  <a:lnTo>
                    <a:pt x="244" y="201"/>
                  </a:lnTo>
                  <a:lnTo>
                    <a:pt x="240" y="187"/>
                  </a:lnTo>
                  <a:lnTo>
                    <a:pt x="234" y="176"/>
                  </a:lnTo>
                  <a:lnTo>
                    <a:pt x="228" y="162"/>
                  </a:lnTo>
                  <a:lnTo>
                    <a:pt x="223" y="150"/>
                  </a:lnTo>
                  <a:lnTo>
                    <a:pt x="217" y="137"/>
                  </a:lnTo>
                  <a:lnTo>
                    <a:pt x="213" y="125"/>
                  </a:lnTo>
                  <a:lnTo>
                    <a:pt x="209" y="111"/>
                  </a:lnTo>
                  <a:lnTo>
                    <a:pt x="207" y="98"/>
                  </a:lnTo>
                  <a:lnTo>
                    <a:pt x="203" y="96"/>
                  </a:lnTo>
                  <a:lnTo>
                    <a:pt x="199" y="92"/>
                  </a:lnTo>
                  <a:lnTo>
                    <a:pt x="195" y="88"/>
                  </a:lnTo>
                  <a:lnTo>
                    <a:pt x="193" y="84"/>
                  </a:lnTo>
                  <a:lnTo>
                    <a:pt x="191" y="78"/>
                  </a:lnTo>
                  <a:lnTo>
                    <a:pt x="190" y="74"/>
                  </a:lnTo>
                  <a:lnTo>
                    <a:pt x="188" y="70"/>
                  </a:lnTo>
                  <a:lnTo>
                    <a:pt x="186" y="66"/>
                  </a:lnTo>
                  <a:lnTo>
                    <a:pt x="176" y="53"/>
                  </a:lnTo>
                  <a:lnTo>
                    <a:pt x="166" y="45"/>
                  </a:lnTo>
                  <a:lnTo>
                    <a:pt x="156" y="41"/>
                  </a:lnTo>
                  <a:lnTo>
                    <a:pt x="145" y="41"/>
                  </a:lnTo>
                  <a:lnTo>
                    <a:pt x="133" y="41"/>
                  </a:lnTo>
                  <a:lnTo>
                    <a:pt x="119" y="41"/>
                  </a:lnTo>
                  <a:lnTo>
                    <a:pt x="108" y="39"/>
                  </a:lnTo>
                  <a:lnTo>
                    <a:pt x="94" y="35"/>
                  </a:lnTo>
                  <a:lnTo>
                    <a:pt x="104" y="25"/>
                  </a:lnTo>
                  <a:lnTo>
                    <a:pt x="113" y="18"/>
                  </a:lnTo>
                  <a:lnTo>
                    <a:pt x="125" y="10"/>
                  </a:lnTo>
                  <a:lnTo>
                    <a:pt x="137" y="6"/>
                  </a:lnTo>
                  <a:lnTo>
                    <a:pt x="149" y="2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91" y="4"/>
                  </a:lnTo>
                  <a:lnTo>
                    <a:pt x="201" y="8"/>
                  </a:lnTo>
                  <a:lnTo>
                    <a:pt x="213" y="12"/>
                  </a:lnTo>
                  <a:lnTo>
                    <a:pt x="223" y="16"/>
                  </a:lnTo>
                  <a:lnTo>
                    <a:pt x="234" y="20"/>
                  </a:lnTo>
                  <a:lnTo>
                    <a:pt x="244" y="25"/>
                  </a:lnTo>
                  <a:lnTo>
                    <a:pt x="254" y="29"/>
                  </a:lnTo>
                  <a:lnTo>
                    <a:pt x="266" y="33"/>
                  </a:lnTo>
                  <a:lnTo>
                    <a:pt x="275" y="3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6" name="Freeform 183"/>
            <p:cNvSpPr>
              <a:spLocks/>
            </p:cNvSpPr>
            <p:nvPr/>
          </p:nvSpPr>
          <p:spPr bwMode="auto">
            <a:xfrm>
              <a:off x="5702" y="3845"/>
              <a:ext cx="81" cy="127"/>
            </a:xfrm>
            <a:custGeom>
              <a:avLst/>
              <a:gdLst>
                <a:gd name="T0" fmla="*/ 1 w 162"/>
                <a:gd name="T1" fmla="*/ 1 h 253"/>
                <a:gd name="T2" fmla="*/ 1 w 162"/>
                <a:gd name="T3" fmla="*/ 1 h 253"/>
                <a:gd name="T4" fmla="*/ 1 w 162"/>
                <a:gd name="T5" fmla="*/ 1 h 253"/>
                <a:gd name="T6" fmla="*/ 1 w 162"/>
                <a:gd name="T7" fmla="*/ 1 h 253"/>
                <a:gd name="T8" fmla="*/ 1 w 162"/>
                <a:gd name="T9" fmla="*/ 1 h 253"/>
                <a:gd name="T10" fmla="*/ 1 w 162"/>
                <a:gd name="T11" fmla="*/ 1 h 253"/>
                <a:gd name="T12" fmla="*/ 1 w 162"/>
                <a:gd name="T13" fmla="*/ 1 h 253"/>
                <a:gd name="T14" fmla="*/ 1 w 162"/>
                <a:gd name="T15" fmla="*/ 1 h 253"/>
                <a:gd name="T16" fmla="*/ 1 w 162"/>
                <a:gd name="T17" fmla="*/ 1 h 253"/>
                <a:gd name="T18" fmla="*/ 1 w 162"/>
                <a:gd name="T19" fmla="*/ 1 h 253"/>
                <a:gd name="T20" fmla="*/ 1 w 162"/>
                <a:gd name="T21" fmla="*/ 1 h 253"/>
                <a:gd name="T22" fmla="*/ 1 w 162"/>
                <a:gd name="T23" fmla="*/ 1 h 253"/>
                <a:gd name="T24" fmla="*/ 1 w 162"/>
                <a:gd name="T25" fmla="*/ 1 h 253"/>
                <a:gd name="T26" fmla="*/ 1 w 162"/>
                <a:gd name="T27" fmla="*/ 1 h 253"/>
                <a:gd name="T28" fmla="*/ 1 w 162"/>
                <a:gd name="T29" fmla="*/ 1 h 253"/>
                <a:gd name="T30" fmla="*/ 1 w 162"/>
                <a:gd name="T31" fmla="*/ 1 h 253"/>
                <a:gd name="T32" fmla="*/ 1 w 162"/>
                <a:gd name="T33" fmla="*/ 1 h 253"/>
                <a:gd name="T34" fmla="*/ 1 w 162"/>
                <a:gd name="T35" fmla="*/ 1 h 253"/>
                <a:gd name="T36" fmla="*/ 1 w 162"/>
                <a:gd name="T37" fmla="*/ 1 h 253"/>
                <a:gd name="T38" fmla="*/ 1 w 162"/>
                <a:gd name="T39" fmla="*/ 1 h 253"/>
                <a:gd name="T40" fmla="*/ 1 w 162"/>
                <a:gd name="T41" fmla="*/ 1 h 253"/>
                <a:gd name="T42" fmla="*/ 1 w 162"/>
                <a:gd name="T43" fmla="*/ 1 h 253"/>
                <a:gd name="T44" fmla="*/ 1 w 162"/>
                <a:gd name="T45" fmla="*/ 1 h 253"/>
                <a:gd name="T46" fmla="*/ 1 w 162"/>
                <a:gd name="T47" fmla="*/ 1 h 253"/>
                <a:gd name="T48" fmla="*/ 1 w 162"/>
                <a:gd name="T49" fmla="*/ 1 h 253"/>
                <a:gd name="T50" fmla="*/ 1 w 162"/>
                <a:gd name="T51" fmla="*/ 1 h 253"/>
                <a:gd name="T52" fmla="*/ 0 w 162"/>
                <a:gd name="T53" fmla="*/ 1 h 253"/>
                <a:gd name="T54" fmla="*/ 0 w 162"/>
                <a:gd name="T55" fmla="*/ 1 h 253"/>
                <a:gd name="T56" fmla="*/ 0 w 162"/>
                <a:gd name="T57" fmla="*/ 1 h 253"/>
                <a:gd name="T58" fmla="*/ 0 w 162"/>
                <a:gd name="T59" fmla="*/ 1 h 253"/>
                <a:gd name="T60" fmla="*/ 1 w 162"/>
                <a:gd name="T61" fmla="*/ 1 h 253"/>
                <a:gd name="T62" fmla="*/ 1 w 162"/>
                <a:gd name="T63" fmla="*/ 1 h 253"/>
                <a:gd name="T64" fmla="*/ 1 w 162"/>
                <a:gd name="T65" fmla="*/ 1 h 253"/>
                <a:gd name="T66" fmla="*/ 1 w 162"/>
                <a:gd name="T67" fmla="*/ 1 h 253"/>
                <a:gd name="T68" fmla="*/ 1 w 162"/>
                <a:gd name="T69" fmla="*/ 0 h 253"/>
                <a:gd name="T70" fmla="*/ 1 w 162"/>
                <a:gd name="T71" fmla="*/ 1 h 253"/>
                <a:gd name="T72" fmla="*/ 1 w 162"/>
                <a:gd name="T73" fmla="*/ 1 h 253"/>
                <a:gd name="T74" fmla="*/ 1 w 162"/>
                <a:gd name="T75" fmla="*/ 1 h 253"/>
                <a:gd name="T76" fmla="*/ 1 w 162"/>
                <a:gd name="T77" fmla="*/ 1 h 253"/>
                <a:gd name="T78" fmla="*/ 1 w 162"/>
                <a:gd name="T79" fmla="*/ 1 h 253"/>
                <a:gd name="T80" fmla="*/ 1 w 162"/>
                <a:gd name="T81" fmla="*/ 1 h 253"/>
                <a:gd name="T82" fmla="*/ 1 w 162"/>
                <a:gd name="T83" fmla="*/ 1 h 253"/>
                <a:gd name="T84" fmla="*/ 1 w 162"/>
                <a:gd name="T85" fmla="*/ 1 h 2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2" h="253">
                  <a:moveTo>
                    <a:pt x="140" y="129"/>
                  </a:moveTo>
                  <a:lnTo>
                    <a:pt x="150" y="142"/>
                  </a:lnTo>
                  <a:lnTo>
                    <a:pt x="156" y="158"/>
                  </a:lnTo>
                  <a:lnTo>
                    <a:pt x="160" y="175"/>
                  </a:lnTo>
                  <a:lnTo>
                    <a:pt x="160" y="191"/>
                  </a:lnTo>
                  <a:lnTo>
                    <a:pt x="162" y="207"/>
                  </a:lnTo>
                  <a:lnTo>
                    <a:pt x="160" y="222"/>
                  </a:lnTo>
                  <a:lnTo>
                    <a:pt x="160" y="238"/>
                  </a:lnTo>
                  <a:lnTo>
                    <a:pt x="158" y="253"/>
                  </a:lnTo>
                  <a:lnTo>
                    <a:pt x="156" y="248"/>
                  </a:lnTo>
                  <a:lnTo>
                    <a:pt x="154" y="242"/>
                  </a:lnTo>
                  <a:lnTo>
                    <a:pt x="152" y="234"/>
                  </a:lnTo>
                  <a:lnTo>
                    <a:pt x="152" y="228"/>
                  </a:lnTo>
                  <a:lnTo>
                    <a:pt x="150" y="220"/>
                  </a:lnTo>
                  <a:lnTo>
                    <a:pt x="150" y="214"/>
                  </a:lnTo>
                  <a:lnTo>
                    <a:pt x="150" y="207"/>
                  </a:lnTo>
                  <a:lnTo>
                    <a:pt x="148" y="201"/>
                  </a:lnTo>
                  <a:lnTo>
                    <a:pt x="144" y="187"/>
                  </a:lnTo>
                  <a:lnTo>
                    <a:pt x="140" y="174"/>
                  </a:lnTo>
                  <a:lnTo>
                    <a:pt x="133" y="162"/>
                  </a:lnTo>
                  <a:lnTo>
                    <a:pt x="127" y="148"/>
                  </a:lnTo>
                  <a:lnTo>
                    <a:pt x="107" y="125"/>
                  </a:lnTo>
                  <a:lnTo>
                    <a:pt x="88" y="101"/>
                  </a:lnTo>
                  <a:lnTo>
                    <a:pt x="66" y="80"/>
                  </a:lnTo>
                  <a:lnTo>
                    <a:pt x="43" y="59"/>
                  </a:lnTo>
                  <a:lnTo>
                    <a:pt x="21" y="39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29" y="16"/>
                  </a:lnTo>
                  <a:lnTo>
                    <a:pt x="47" y="29"/>
                  </a:lnTo>
                  <a:lnTo>
                    <a:pt x="62" y="45"/>
                  </a:lnTo>
                  <a:lnTo>
                    <a:pt x="78" y="62"/>
                  </a:lnTo>
                  <a:lnTo>
                    <a:pt x="94" y="78"/>
                  </a:lnTo>
                  <a:lnTo>
                    <a:pt x="109" y="96"/>
                  </a:lnTo>
                  <a:lnTo>
                    <a:pt x="125" y="111"/>
                  </a:lnTo>
                  <a:lnTo>
                    <a:pt x="14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7" name="Freeform 184"/>
            <p:cNvSpPr>
              <a:spLocks/>
            </p:cNvSpPr>
            <p:nvPr/>
          </p:nvSpPr>
          <p:spPr bwMode="auto">
            <a:xfrm>
              <a:off x="5786" y="3845"/>
              <a:ext cx="46" cy="136"/>
            </a:xfrm>
            <a:custGeom>
              <a:avLst/>
              <a:gdLst>
                <a:gd name="T0" fmla="*/ 1 w 91"/>
                <a:gd name="T1" fmla="*/ 0 h 273"/>
                <a:gd name="T2" fmla="*/ 1 w 91"/>
                <a:gd name="T3" fmla="*/ 0 h 273"/>
                <a:gd name="T4" fmla="*/ 1 w 91"/>
                <a:gd name="T5" fmla="*/ 0 h 273"/>
                <a:gd name="T6" fmla="*/ 1 w 91"/>
                <a:gd name="T7" fmla="*/ 0 h 273"/>
                <a:gd name="T8" fmla="*/ 1 w 91"/>
                <a:gd name="T9" fmla="*/ 0 h 273"/>
                <a:gd name="T10" fmla="*/ 1 w 91"/>
                <a:gd name="T11" fmla="*/ 0 h 273"/>
                <a:gd name="T12" fmla="*/ 1 w 91"/>
                <a:gd name="T13" fmla="*/ 0 h 273"/>
                <a:gd name="T14" fmla="*/ 1 w 91"/>
                <a:gd name="T15" fmla="*/ 0 h 273"/>
                <a:gd name="T16" fmla="*/ 1 w 91"/>
                <a:gd name="T17" fmla="*/ 1 h 273"/>
                <a:gd name="T18" fmla="*/ 1 w 91"/>
                <a:gd name="T19" fmla="*/ 0 h 273"/>
                <a:gd name="T20" fmla="*/ 1 w 91"/>
                <a:gd name="T21" fmla="*/ 0 h 273"/>
                <a:gd name="T22" fmla="*/ 1 w 91"/>
                <a:gd name="T23" fmla="*/ 0 h 273"/>
                <a:gd name="T24" fmla="*/ 1 w 91"/>
                <a:gd name="T25" fmla="*/ 0 h 273"/>
                <a:gd name="T26" fmla="*/ 1 w 91"/>
                <a:gd name="T27" fmla="*/ 0 h 273"/>
                <a:gd name="T28" fmla="*/ 1 w 91"/>
                <a:gd name="T29" fmla="*/ 0 h 273"/>
                <a:gd name="T30" fmla="*/ 1 w 91"/>
                <a:gd name="T31" fmla="*/ 0 h 273"/>
                <a:gd name="T32" fmla="*/ 1 w 91"/>
                <a:gd name="T33" fmla="*/ 0 h 273"/>
                <a:gd name="T34" fmla="*/ 1 w 91"/>
                <a:gd name="T35" fmla="*/ 0 h 273"/>
                <a:gd name="T36" fmla="*/ 1 w 91"/>
                <a:gd name="T37" fmla="*/ 0 h 273"/>
                <a:gd name="T38" fmla="*/ 1 w 91"/>
                <a:gd name="T39" fmla="*/ 0 h 273"/>
                <a:gd name="T40" fmla="*/ 1 w 91"/>
                <a:gd name="T41" fmla="*/ 0 h 273"/>
                <a:gd name="T42" fmla="*/ 1 w 91"/>
                <a:gd name="T43" fmla="*/ 0 h 273"/>
                <a:gd name="T44" fmla="*/ 1 w 91"/>
                <a:gd name="T45" fmla="*/ 0 h 273"/>
                <a:gd name="T46" fmla="*/ 1 w 91"/>
                <a:gd name="T47" fmla="*/ 0 h 273"/>
                <a:gd name="T48" fmla="*/ 1 w 91"/>
                <a:gd name="T49" fmla="*/ 0 h 273"/>
                <a:gd name="T50" fmla="*/ 1 w 91"/>
                <a:gd name="T51" fmla="*/ 0 h 273"/>
                <a:gd name="T52" fmla="*/ 0 w 91"/>
                <a:gd name="T53" fmla="*/ 0 h 273"/>
                <a:gd name="T54" fmla="*/ 0 w 91"/>
                <a:gd name="T55" fmla="*/ 0 h 273"/>
                <a:gd name="T56" fmla="*/ 0 w 91"/>
                <a:gd name="T57" fmla="*/ 0 h 273"/>
                <a:gd name="T58" fmla="*/ 1 w 91"/>
                <a:gd name="T59" fmla="*/ 0 h 273"/>
                <a:gd name="T60" fmla="*/ 1 w 91"/>
                <a:gd name="T61" fmla="*/ 0 h 273"/>
                <a:gd name="T62" fmla="*/ 1 w 91"/>
                <a:gd name="T63" fmla="*/ 0 h 273"/>
                <a:gd name="T64" fmla="*/ 1 w 91"/>
                <a:gd name="T65" fmla="*/ 0 h 273"/>
                <a:gd name="T66" fmla="*/ 1 w 91"/>
                <a:gd name="T67" fmla="*/ 0 h 273"/>
                <a:gd name="T68" fmla="*/ 1 w 91"/>
                <a:gd name="T69" fmla="*/ 0 h 273"/>
                <a:gd name="T70" fmla="*/ 1 w 91"/>
                <a:gd name="T71" fmla="*/ 0 h 273"/>
                <a:gd name="T72" fmla="*/ 1 w 91"/>
                <a:gd name="T73" fmla="*/ 0 h 273"/>
                <a:gd name="T74" fmla="*/ 1 w 91"/>
                <a:gd name="T75" fmla="*/ 0 h 273"/>
                <a:gd name="T76" fmla="*/ 1 w 91"/>
                <a:gd name="T77" fmla="*/ 0 h 273"/>
                <a:gd name="T78" fmla="*/ 1 w 91"/>
                <a:gd name="T79" fmla="*/ 0 h 273"/>
                <a:gd name="T80" fmla="*/ 1 w 91"/>
                <a:gd name="T81" fmla="*/ 0 h 273"/>
                <a:gd name="T82" fmla="*/ 1 w 91"/>
                <a:gd name="T83" fmla="*/ 0 h 273"/>
                <a:gd name="T84" fmla="*/ 1 w 91"/>
                <a:gd name="T85" fmla="*/ 0 h 2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1" h="273">
                  <a:moveTo>
                    <a:pt x="76" y="78"/>
                  </a:moveTo>
                  <a:lnTo>
                    <a:pt x="83" y="101"/>
                  </a:lnTo>
                  <a:lnTo>
                    <a:pt x="89" y="125"/>
                  </a:lnTo>
                  <a:lnTo>
                    <a:pt x="91" y="150"/>
                  </a:lnTo>
                  <a:lnTo>
                    <a:pt x="91" y="175"/>
                  </a:lnTo>
                  <a:lnTo>
                    <a:pt x="89" y="201"/>
                  </a:lnTo>
                  <a:lnTo>
                    <a:pt x="85" y="226"/>
                  </a:lnTo>
                  <a:lnTo>
                    <a:pt x="80" y="252"/>
                  </a:lnTo>
                  <a:lnTo>
                    <a:pt x="72" y="273"/>
                  </a:lnTo>
                  <a:lnTo>
                    <a:pt x="72" y="252"/>
                  </a:lnTo>
                  <a:lnTo>
                    <a:pt x="72" y="228"/>
                  </a:lnTo>
                  <a:lnTo>
                    <a:pt x="74" y="205"/>
                  </a:lnTo>
                  <a:lnTo>
                    <a:pt x="74" y="179"/>
                  </a:lnTo>
                  <a:lnTo>
                    <a:pt x="74" y="154"/>
                  </a:lnTo>
                  <a:lnTo>
                    <a:pt x="70" y="129"/>
                  </a:lnTo>
                  <a:lnTo>
                    <a:pt x="68" y="117"/>
                  </a:lnTo>
                  <a:lnTo>
                    <a:pt x="64" y="105"/>
                  </a:lnTo>
                  <a:lnTo>
                    <a:pt x="60" y="94"/>
                  </a:lnTo>
                  <a:lnTo>
                    <a:pt x="54" y="84"/>
                  </a:lnTo>
                  <a:lnTo>
                    <a:pt x="50" y="72"/>
                  </a:lnTo>
                  <a:lnTo>
                    <a:pt x="44" y="62"/>
                  </a:lnTo>
                  <a:lnTo>
                    <a:pt x="39" y="55"/>
                  </a:lnTo>
                  <a:lnTo>
                    <a:pt x="31" y="47"/>
                  </a:lnTo>
                  <a:lnTo>
                    <a:pt x="23" y="39"/>
                  </a:lnTo>
                  <a:lnTo>
                    <a:pt x="15" y="31"/>
                  </a:lnTo>
                  <a:lnTo>
                    <a:pt x="7" y="23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4"/>
                  </a:lnTo>
                  <a:lnTo>
                    <a:pt x="5" y="2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27" y="12"/>
                  </a:lnTo>
                  <a:lnTo>
                    <a:pt x="35" y="21"/>
                  </a:lnTo>
                  <a:lnTo>
                    <a:pt x="43" y="29"/>
                  </a:lnTo>
                  <a:lnTo>
                    <a:pt x="50" y="39"/>
                  </a:lnTo>
                  <a:lnTo>
                    <a:pt x="56" y="49"/>
                  </a:lnTo>
                  <a:lnTo>
                    <a:pt x="62" y="59"/>
                  </a:lnTo>
                  <a:lnTo>
                    <a:pt x="70" y="68"/>
                  </a:lnTo>
                  <a:lnTo>
                    <a:pt x="76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8" name="Freeform 185"/>
            <p:cNvSpPr>
              <a:spLocks/>
            </p:cNvSpPr>
            <p:nvPr/>
          </p:nvSpPr>
          <p:spPr bwMode="auto">
            <a:xfrm>
              <a:off x="3871" y="3923"/>
              <a:ext cx="127" cy="25"/>
            </a:xfrm>
            <a:custGeom>
              <a:avLst/>
              <a:gdLst>
                <a:gd name="T0" fmla="*/ 1 w 254"/>
                <a:gd name="T1" fmla="*/ 0 h 51"/>
                <a:gd name="T2" fmla="*/ 1 w 254"/>
                <a:gd name="T3" fmla="*/ 0 h 51"/>
                <a:gd name="T4" fmla="*/ 1 w 254"/>
                <a:gd name="T5" fmla="*/ 0 h 51"/>
                <a:gd name="T6" fmla="*/ 1 w 254"/>
                <a:gd name="T7" fmla="*/ 0 h 51"/>
                <a:gd name="T8" fmla="*/ 1 w 254"/>
                <a:gd name="T9" fmla="*/ 0 h 51"/>
                <a:gd name="T10" fmla="*/ 1 w 254"/>
                <a:gd name="T11" fmla="*/ 0 h 51"/>
                <a:gd name="T12" fmla="*/ 1 w 254"/>
                <a:gd name="T13" fmla="*/ 0 h 51"/>
                <a:gd name="T14" fmla="*/ 1 w 254"/>
                <a:gd name="T15" fmla="*/ 0 h 51"/>
                <a:gd name="T16" fmla="*/ 1 w 254"/>
                <a:gd name="T17" fmla="*/ 0 h 51"/>
                <a:gd name="T18" fmla="*/ 1 w 254"/>
                <a:gd name="T19" fmla="*/ 0 h 51"/>
                <a:gd name="T20" fmla="*/ 1 w 254"/>
                <a:gd name="T21" fmla="*/ 0 h 51"/>
                <a:gd name="T22" fmla="*/ 1 w 254"/>
                <a:gd name="T23" fmla="*/ 0 h 51"/>
                <a:gd name="T24" fmla="*/ 1 w 254"/>
                <a:gd name="T25" fmla="*/ 0 h 51"/>
                <a:gd name="T26" fmla="*/ 1 w 254"/>
                <a:gd name="T27" fmla="*/ 0 h 51"/>
                <a:gd name="T28" fmla="*/ 1 w 254"/>
                <a:gd name="T29" fmla="*/ 0 h 51"/>
                <a:gd name="T30" fmla="*/ 1 w 254"/>
                <a:gd name="T31" fmla="*/ 0 h 51"/>
                <a:gd name="T32" fmla="*/ 1 w 254"/>
                <a:gd name="T33" fmla="*/ 0 h 51"/>
                <a:gd name="T34" fmla="*/ 1 w 254"/>
                <a:gd name="T35" fmla="*/ 0 h 51"/>
                <a:gd name="T36" fmla="*/ 1 w 254"/>
                <a:gd name="T37" fmla="*/ 0 h 51"/>
                <a:gd name="T38" fmla="*/ 1 w 254"/>
                <a:gd name="T39" fmla="*/ 0 h 51"/>
                <a:gd name="T40" fmla="*/ 1 w 254"/>
                <a:gd name="T41" fmla="*/ 0 h 51"/>
                <a:gd name="T42" fmla="*/ 1 w 254"/>
                <a:gd name="T43" fmla="*/ 0 h 51"/>
                <a:gd name="T44" fmla="*/ 1 w 254"/>
                <a:gd name="T45" fmla="*/ 0 h 51"/>
                <a:gd name="T46" fmla="*/ 1 w 254"/>
                <a:gd name="T47" fmla="*/ 0 h 51"/>
                <a:gd name="T48" fmla="*/ 1 w 254"/>
                <a:gd name="T49" fmla="*/ 0 h 51"/>
                <a:gd name="T50" fmla="*/ 1 w 254"/>
                <a:gd name="T51" fmla="*/ 0 h 51"/>
                <a:gd name="T52" fmla="*/ 1 w 254"/>
                <a:gd name="T53" fmla="*/ 0 h 51"/>
                <a:gd name="T54" fmla="*/ 1 w 254"/>
                <a:gd name="T55" fmla="*/ 0 h 51"/>
                <a:gd name="T56" fmla="*/ 1 w 254"/>
                <a:gd name="T57" fmla="*/ 0 h 51"/>
                <a:gd name="T58" fmla="*/ 1 w 254"/>
                <a:gd name="T59" fmla="*/ 0 h 51"/>
                <a:gd name="T60" fmla="*/ 1 w 254"/>
                <a:gd name="T61" fmla="*/ 0 h 51"/>
                <a:gd name="T62" fmla="*/ 1 w 254"/>
                <a:gd name="T63" fmla="*/ 0 h 51"/>
                <a:gd name="T64" fmla="*/ 1 w 254"/>
                <a:gd name="T65" fmla="*/ 0 h 51"/>
                <a:gd name="T66" fmla="*/ 1 w 254"/>
                <a:gd name="T67" fmla="*/ 0 h 51"/>
                <a:gd name="T68" fmla="*/ 1 w 254"/>
                <a:gd name="T69" fmla="*/ 0 h 51"/>
                <a:gd name="T70" fmla="*/ 1 w 254"/>
                <a:gd name="T71" fmla="*/ 0 h 51"/>
                <a:gd name="T72" fmla="*/ 1 w 254"/>
                <a:gd name="T73" fmla="*/ 0 h 51"/>
                <a:gd name="T74" fmla="*/ 1 w 254"/>
                <a:gd name="T75" fmla="*/ 0 h 51"/>
                <a:gd name="T76" fmla="*/ 1 w 254"/>
                <a:gd name="T77" fmla="*/ 0 h 51"/>
                <a:gd name="T78" fmla="*/ 1 w 254"/>
                <a:gd name="T79" fmla="*/ 0 h 51"/>
                <a:gd name="T80" fmla="*/ 0 w 254"/>
                <a:gd name="T81" fmla="*/ 0 h 51"/>
                <a:gd name="T82" fmla="*/ 1 w 254"/>
                <a:gd name="T83" fmla="*/ 0 h 51"/>
                <a:gd name="T84" fmla="*/ 1 w 254"/>
                <a:gd name="T85" fmla="*/ 0 h 51"/>
                <a:gd name="T86" fmla="*/ 1 w 254"/>
                <a:gd name="T87" fmla="*/ 0 h 51"/>
                <a:gd name="T88" fmla="*/ 1 w 254"/>
                <a:gd name="T89" fmla="*/ 0 h 51"/>
                <a:gd name="T90" fmla="*/ 1 w 254"/>
                <a:gd name="T91" fmla="*/ 0 h 51"/>
                <a:gd name="T92" fmla="*/ 1 w 254"/>
                <a:gd name="T93" fmla="*/ 0 h 51"/>
                <a:gd name="T94" fmla="*/ 1 w 254"/>
                <a:gd name="T95" fmla="*/ 0 h 51"/>
                <a:gd name="T96" fmla="*/ 1 w 254"/>
                <a:gd name="T97" fmla="*/ 0 h 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4" h="51">
                  <a:moveTo>
                    <a:pt x="37" y="12"/>
                  </a:moveTo>
                  <a:lnTo>
                    <a:pt x="62" y="18"/>
                  </a:lnTo>
                  <a:lnTo>
                    <a:pt x="86" y="23"/>
                  </a:lnTo>
                  <a:lnTo>
                    <a:pt x="113" y="29"/>
                  </a:lnTo>
                  <a:lnTo>
                    <a:pt x="138" y="33"/>
                  </a:lnTo>
                  <a:lnTo>
                    <a:pt x="164" y="35"/>
                  </a:lnTo>
                  <a:lnTo>
                    <a:pt x="189" y="35"/>
                  </a:lnTo>
                  <a:lnTo>
                    <a:pt x="215" y="33"/>
                  </a:lnTo>
                  <a:lnTo>
                    <a:pt x="238" y="27"/>
                  </a:lnTo>
                  <a:lnTo>
                    <a:pt x="240" y="29"/>
                  </a:lnTo>
                  <a:lnTo>
                    <a:pt x="242" y="31"/>
                  </a:lnTo>
                  <a:lnTo>
                    <a:pt x="244" y="29"/>
                  </a:lnTo>
                  <a:lnTo>
                    <a:pt x="246" y="29"/>
                  </a:lnTo>
                  <a:lnTo>
                    <a:pt x="248" y="27"/>
                  </a:lnTo>
                  <a:lnTo>
                    <a:pt x="250" y="25"/>
                  </a:lnTo>
                  <a:lnTo>
                    <a:pt x="252" y="23"/>
                  </a:lnTo>
                  <a:lnTo>
                    <a:pt x="254" y="23"/>
                  </a:lnTo>
                  <a:lnTo>
                    <a:pt x="248" y="27"/>
                  </a:lnTo>
                  <a:lnTo>
                    <a:pt x="240" y="33"/>
                  </a:lnTo>
                  <a:lnTo>
                    <a:pt x="232" y="35"/>
                  </a:lnTo>
                  <a:lnTo>
                    <a:pt x="224" y="39"/>
                  </a:lnTo>
                  <a:lnTo>
                    <a:pt x="216" y="41"/>
                  </a:lnTo>
                  <a:lnTo>
                    <a:pt x="209" y="45"/>
                  </a:lnTo>
                  <a:lnTo>
                    <a:pt x="203" y="47"/>
                  </a:lnTo>
                  <a:lnTo>
                    <a:pt x="195" y="51"/>
                  </a:lnTo>
                  <a:lnTo>
                    <a:pt x="174" y="49"/>
                  </a:lnTo>
                  <a:lnTo>
                    <a:pt x="152" y="49"/>
                  </a:lnTo>
                  <a:lnTo>
                    <a:pt x="131" y="47"/>
                  </a:lnTo>
                  <a:lnTo>
                    <a:pt x="109" y="45"/>
                  </a:lnTo>
                  <a:lnTo>
                    <a:pt x="88" y="43"/>
                  </a:lnTo>
                  <a:lnTo>
                    <a:pt x="68" y="41"/>
                  </a:lnTo>
                  <a:lnTo>
                    <a:pt x="47" y="35"/>
                  </a:lnTo>
                  <a:lnTo>
                    <a:pt x="27" y="29"/>
                  </a:lnTo>
                  <a:lnTo>
                    <a:pt x="23" y="27"/>
                  </a:lnTo>
                  <a:lnTo>
                    <a:pt x="20" y="25"/>
                  </a:lnTo>
                  <a:lnTo>
                    <a:pt x="16" y="23"/>
                  </a:lnTo>
                  <a:lnTo>
                    <a:pt x="10" y="21"/>
                  </a:lnTo>
                  <a:lnTo>
                    <a:pt x="8" y="18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0" y="8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3" y="4"/>
                  </a:lnTo>
                  <a:lnTo>
                    <a:pt x="29" y="8"/>
                  </a:lnTo>
                  <a:lnTo>
                    <a:pt x="33" y="10"/>
                  </a:lnTo>
                  <a:lnTo>
                    <a:pt x="37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19" name="Freeform 186"/>
            <p:cNvSpPr>
              <a:spLocks/>
            </p:cNvSpPr>
            <p:nvPr/>
          </p:nvSpPr>
          <p:spPr bwMode="auto">
            <a:xfrm>
              <a:off x="4288" y="3937"/>
              <a:ext cx="9" cy="32"/>
            </a:xfrm>
            <a:custGeom>
              <a:avLst/>
              <a:gdLst>
                <a:gd name="T0" fmla="*/ 1 w 18"/>
                <a:gd name="T1" fmla="*/ 0 h 65"/>
                <a:gd name="T2" fmla="*/ 1 w 18"/>
                <a:gd name="T3" fmla="*/ 0 h 65"/>
                <a:gd name="T4" fmla="*/ 1 w 18"/>
                <a:gd name="T5" fmla="*/ 0 h 65"/>
                <a:gd name="T6" fmla="*/ 1 w 18"/>
                <a:gd name="T7" fmla="*/ 0 h 65"/>
                <a:gd name="T8" fmla="*/ 1 w 18"/>
                <a:gd name="T9" fmla="*/ 0 h 65"/>
                <a:gd name="T10" fmla="*/ 1 w 18"/>
                <a:gd name="T11" fmla="*/ 0 h 65"/>
                <a:gd name="T12" fmla="*/ 1 w 18"/>
                <a:gd name="T13" fmla="*/ 0 h 65"/>
                <a:gd name="T14" fmla="*/ 1 w 18"/>
                <a:gd name="T15" fmla="*/ 0 h 65"/>
                <a:gd name="T16" fmla="*/ 1 w 18"/>
                <a:gd name="T17" fmla="*/ 0 h 65"/>
                <a:gd name="T18" fmla="*/ 1 w 18"/>
                <a:gd name="T19" fmla="*/ 0 h 65"/>
                <a:gd name="T20" fmla="*/ 1 w 18"/>
                <a:gd name="T21" fmla="*/ 0 h 65"/>
                <a:gd name="T22" fmla="*/ 1 w 18"/>
                <a:gd name="T23" fmla="*/ 0 h 65"/>
                <a:gd name="T24" fmla="*/ 1 w 18"/>
                <a:gd name="T25" fmla="*/ 0 h 65"/>
                <a:gd name="T26" fmla="*/ 1 w 18"/>
                <a:gd name="T27" fmla="*/ 0 h 65"/>
                <a:gd name="T28" fmla="*/ 1 w 18"/>
                <a:gd name="T29" fmla="*/ 0 h 65"/>
                <a:gd name="T30" fmla="*/ 1 w 18"/>
                <a:gd name="T31" fmla="*/ 0 h 65"/>
                <a:gd name="T32" fmla="*/ 0 w 18"/>
                <a:gd name="T33" fmla="*/ 0 h 65"/>
                <a:gd name="T34" fmla="*/ 1 w 18"/>
                <a:gd name="T35" fmla="*/ 0 h 65"/>
                <a:gd name="T36" fmla="*/ 1 w 18"/>
                <a:gd name="T37" fmla="*/ 0 h 65"/>
                <a:gd name="T38" fmla="*/ 1 w 18"/>
                <a:gd name="T39" fmla="*/ 0 h 65"/>
                <a:gd name="T40" fmla="*/ 1 w 18"/>
                <a:gd name="T41" fmla="*/ 0 h 65"/>
                <a:gd name="T42" fmla="*/ 1 w 18"/>
                <a:gd name="T43" fmla="*/ 0 h 65"/>
                <a:gd name="T44" fmla="*/ 1 w 18"/>
                <a:gd name="T45" fmla="*/ 0 h 65"/>
                <a:gd name="T46" fmla="*/ 1 w 18"/>
                <a:gd name="T47" fmla="*/ 0 h 65"/>
                <a:gd name="T48" fmla="*/ 1 w 18"/>
                <a:gd name="T49" fmla="*/ 0 h 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65">
                  <a:moveTo>
                    <a:pt x="18" y="43"/>
                  </a:moveTo>
                  <a:lnTo>
                    <a:pt x="18" y="45"/>
                  </a:lnTo>
                  <a:lnTo>
                    <a:pt x="16" y="49"/>
                  </a:lnTo>
                  <a:lnTo>
                    <a:pt x="16" y="53"/>
                  </a:lnTo>
                  <a:lnTo>
                    <a:pt x="14" y="55"/>
                  </a:lnTo>
                  <a:lnTo>
                    <a:pt x="14" y="59"/>
                  </a:lnTo>
                  <a:lnTo>
                    <a:pt x="12" y="61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6" y="59"/>
                  </a:lnTo>
                  <a:lnTo>
                    <a:pt x="6" y="51"/>
                  </a:lnTo>
                  <a:lnTo>
                    <a:pt x="4" y="43"/>
                  </a:lnTo>
                  <a:lnTo>
                    <a:pt x="4" y="35"/>
                  </a:lnTo>
                  <a:lnTo>
                    <a:pt x="4" y="26"/>
                  </a:lnTo>
                  <a:lnTo>
                    <a:pt x="2" y="18"/>
                  </a:lnTo>
                  <a:lnTo>
                    <a:pt x="2" y="8"/>
                  </a:lnTo>
                  <a:lnTo>
                    <a:pt x="0" y="0"/>
                  </a:lnTo>
                  <a:lnTo>
                    <a:pt x="4" y="4"/>
                  </a:lnTo>
                  <a:lnTo>
                    <a:pt x="8" y="8"/>
                  </a:lnTo>
                  <a:lnTo>
                    <a:pt x="10" y="14"/>
                  </a:lnTo>
                  <a:lnTo>
                    <a:pt x="12" y="20"/>
                  </a:lnTo>
                  <a:lnTo>
                    <a:pt x="14" y="26"/>
                  </a:lnTo>
                  <a:lnTo>
                    <a:pt x="14" y="31"/>
                  </a:lnTo>
                  <a:lnTo>
                    <a:pt x="16" y="37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0" name="Freeform 187"/>
            <p:cNvSpPr>
              <a:spLocks/>
            </p:cNvSpPr>
            <p:nvPr/>
          </p:nvSpPr>
          <p:spPr bwMode="auto">
            <a:xfrm>
              <a:off x="3884" y="3952"/>
              <a:ext cx="134" cy="64"/>
            </a:xfrm>
            <a:custGeom>
              <a:avLst/>
              <a:gdLst>
                <a:gd name="T0" fmla="*/ 1 w 269"/>
                <a:gd name="T1" fmla="*/ 1 h 127"/>
                <a:gd name="T2" fmla="*/ 1 w 269"/>
                <a:gd name="T3" fmla="*/ 1 h 127"/>
                <a:gd name="T4" fmla="*/ 0 w 269"/>
                <a:gd name="T5" fmla="*/ 1 h 127"/>
                <a:gd name="T6" fmla="*/ 0 w 269"/>
                <a:gd name="T7" fmla="*/ 1 h 127"/>
                <a:gd name="T8" fmla="*/ 0 w 269"/>
                <a:gd name="T9" fmla="*/ 1 h 127"/>
                <a:gd name="T10" fmla="*/ 0 w 269"/>
                <a:gd name="T11" fmla="*/ 1 h 127"/>
                <a:gd name="T12" fmla="*/ 0 w 269"/>
                <a:gd name="T13" fmla="*/ 1 h 127"/>
                <a:gd name="T14" fmla="*/ 0 w 269"/>
                <a:gd name="T15" fmla="*/ 1 h 127"/>
                <a:gd name="T16" fmla="*/ 0 w 269"/>
                <a:gd name="T17" fmla="*/ 1 h 127"/>
                <a:gd name="T18" fmla="*/ 0 w 269"/>
                <a:gd name="T19" fmla="*/ 1 h 127"/>
                <a:gd name="T20" fmla="*/ 0 w 269"/>
                <a:gd name="T21" fmla="*/ 1 h 127"/>
                <a:gd name="T22" fmla="*/ 0 w 269"/>
                <a:gd name="T23" fmla="*/ 1 h 127"/>
                <a:gd name="T24" fmla="*/ 0 w 269"/>
                <a:gd name="T25" fmla="*/ 1 h 127"/>
                <a:gd name="T26" fmla="*/ 0 w 269"/>
                <a:gd name="T27" fmla="*/ 1 h 127"/>
                <a:gd name="T28" fmla="*/ 0 w 269"/>
                <a:gd name="T29" fmla="*/ 1 h 127"/>
                <a:gd name="T30" fmla="*/ 0 w 269"/>
                <a:gd name="T31" fmla="*/ 1 h 127"/>
                <a:gd name="T32" fmla="*/ 0 w 269"/>
                <a:gd name="T33" fmla="*/ 1 h 127"/>
                <a:gd name="T34" fmla="*/ 0 w 269"/>
                <a:gd name="T35" fmla="*/ 1 h 127"/>
                <a:gd name="T36" fmla="*/ 0 w 269"/>
                <a:gd name="T37" fmla="*/ 1 h 127"/>
                <a:gd name="T38" fmla="*/ 0 w 269"/>
                <a:gd name="T39" fmla="*/ 1 h 127"/>
                <a:gd name="T40" fmla="*/ 0 w 269"/>
                <a:gd name="T41" fmla="*/ 1 h 127"/>
                <a:gd name="T42" fmla="*/ 0 w 269"/>
                <a:gd name="T43" fmla="*/ 1 h 127"/>
                <a:gd name="T44" fmla="*/ 0 w 269"/>
                <a:gd name="T45" fmla="*/ 1 h 127"/>
                <a:gd name="T46" fmla="*/ 0 w 269"/>
                <a:gd name="T47" fmla="*/ 1 h 127"/>
                <a:gd name="T48" fmla="*/ 0 w 269"/>
                <a:gd name="T49" fmla="*/ 1 h 127"/>
                <a:gd name="T50" fmla="*/ 0 w 269"/>
                <a:gd name="T51" fmla="*/ 1 h 127"/>
                <a:gd name="T52" fmla="*/ 0 w 269"/>
                <a:gd name="T53" fmla="*/ 1 h 127"/>
                <a:gd name="T54" fmla="*/ 0 w 269"/>
                <a:gd name="T55" fmla="*/ 1 h 127"/>
                <a:gd name="T56" fmla="*/ 0 w 269"/>
                <a:gd name="T57" fmla="*/ 1 h 127"/>
                <a:gd name="T58" fmla="*/ 0 w 269"/>
                <a:gd name="T59" fmla="*/ 1 h 127"/>
                <a:gd name="T60" fmla="*/ 0 w 269"/>
                <a:gd name="T61" fmla="*/ 1 h 127"/>
                <a:gd name="T62" fmla="*/ 0 w 269"/>
                <a:gd name="T63" fmla="*/ 1 h 127"/>
                <a:gd name="T64" fmla="*/ 0 w 269"/>
                <a:gd name="T65" fmla="*/ 1 h 127"/>
                <a:gd name="T66" fmla="*/ 0 w 269"/>
                <a:gd name="T67" fmla="*/ 1 h 127"/>
                <a:gd name="T68" fmla="*/ 0 w 269"/>
                <a:gd name="T69" fmla="*/ 1 h 127"/>
                <a:gd name="T70" fmla="*/ 0 w 269"/>
                <a:gd name="T71" fmla="*/ 1 h 127"/>
                <a:gd name="T72" fmla="*/ 0 w 269"/>
                <a:gd name="T73" fmla="*/ 1 h 127"/>
                <a:gd name="T74" fmla="*/ 0 w 269"/>
                <a:gd name="T75" fmla="*/ 1 h 127"/>
                <a:gd name="T76" fmla="*/ 0 w 269"/>
                <a:gd name="T77" fmla="*/ 1 h 127"/>
                <a:gd name="T78" fmla="*/ 1 w 269"/>
                <a:gd name="T79" fmla="*/ 1 h 127"/>
                <a:gd name="T80" fmla="*/ 1 w 269"/>
                <a:gd name="T81" fmla="*/ 0 h 127"/>
                <a:gd name="T82" fmla="*/ 1 w 269"/>
                <a:gd name="T83" fmla="*/ 1 h 127"/>
                <a:gd name="T84" fmla="*/ 1 w 269"/>
                <a:gd name="T85" fmla="*/ 1 h 12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69" h="127">
                  <a:moveTo>
                    <a:pt x="264" y="12"/>
                  </a:moveTo>
                  <a:lnTo>
                    <a:pt x="256" y="24"/>
                  </a:lnTo>
                  <a:lnTo>
                    <a:pt x="248" y="36"/>
                  </a:lnTo>
                  <a:lnTo>
                    <a:pt x="238" y="47"/>
                  </a:lnTo>
                  <a:lnTo>
                    <a:pt x="229" y="57"/>
                  </a:lnTo>
                  <a:lnTo>
                    <a:pt x="205" y="77"/>
                  </a:lnTo>
                  <a:lnTo>
                    <a:pt x="182" y="92"/>
                  </a:lnTo>
                  <a:lnTo>
                    <a:pt x="156" y="106"/>
                  </a:lnTo>
                  <a:lnTo>
                    <a:pt x="129" y="115"/>
                  </a:lnTo>
                  <a:lnTo>
                    <a:pt x="102" y="121"/>
                  </a:lnTo>
                  <a:lnTo>
                    <a:pt x="73" y="123"/>
                  </a:lnTo>
                  <a:lnTo>
                    <a:pt x="65" y="123"/>
                  </a:lnTo>
                  <a:lnTo>
                    <a:pt x="55" y="123"/>
                  </a:lnTo>
                  <a:lnTo>
                    <a:pt x="45" y="125"/>
                  </a:lnTo>
                  <a:lnTo>
                    <a:pt x="36" y="125"/>
                  </a:lnTo>
                  <a:lnTo>
                    <a:pt x="26" y="127"/>
                  </a:lnTo>
                  <a:lnTo>
                    <a:pt x="18" y="125"/>
                  </a:lnTo>
                  <a:lnTo>
                    <a:pt x="8" y="123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2" y="108"/>
                  </a:lnTo>
                  <a:lnTo>
                    <a:pt x="4" y="106"/>
                  </a:lnTo>
                  <a:lnTo>
                    <a:pt x="6" y="104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47" y="104"/>
                  </a:lnTo>
                  <a:lnTo>
                    <a:pt x="84" y="102"/>
                  </a:lnTo>
                  <a:lnTo>
                    <a:pt x="102" y="100"/>
                  </a:lnTo>
                  <a:lnTo>
                    <a:pt x="119" y="98"/>
                  </a:lnTo>
                  <a:lnTo>
                    <a:pt x="139" y="92"/>
                  </a:lnTo>
                  <a:lnTo>
                    <a:pt x="154" y="88"/>
                  </a:lnTo>
                  <a:lnTo>
                    <a:pt x="172" y="82"/>
                  </a:lnTo>
                  <a:lnTo>
                    <a:pt x="188" y="75"/>
                  </a:lnTo>
                  <a:lnTo>
                    <a:pt x="203" y="65"/>
                  </a:lnTo>
                  <a:lnTo>
                    <a:pt x="219" y="55"/>
                  </a:lnTo>
                  <a:lnTo>
                    <a:pt x="232" y="43"/>
                  </a:lnTo>
                  <a:lnTo>
                    <a:pt x="246" y="30"/>
                  </a:lnTo>
                  <a:lnTo>
                    <a:pt x="258" y="16"/>
                  </a:lnTo>
                  <a:lnTo>
                    <a:pt x="269" y="0"/>
                  </a:lnTo>
                  <a:lnTo>
                    <a:pt x="260" y="10"/>
                  </a:lnTo>
                  <a:lnTo>
                    <a:pt x="26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1" name="Freeform 188"/>
            <p:cNvSpPr>
              <a:spLocks/>
            </p:cNvSpPr>
            <p:nvPr/>
          </p:nvSpPr>
          <p:spPr bwMode="auto">
            <a:xfrm>
              <a:off x="4306" y="3954"/>
              <a:ext cx="119" cy="244"/>
            </a:xfrm>
            <a:custGeom>
              <a:avLst/>
              <a:gdLst>
                <a:gd name="T0" fmla="*/ 1 w 237"/>
                <a:gd name="T1" fmla="*/ 1 h 488"/>
                <a:gd name="T2" fmla="*/ 1 w 237"/>
                <a:gd name="T3" fmla="*/ 1 h 488"/>
                <a:gd name="T4" fmla="*/ 1 w 237"/>
                <a:gd name="T5" fmla="*/ 1 h 488"/>
                <a:gd name="T6" fmla="*/ 1 w 237"/>
                <a:gd name="T7" fmla="*/ 1 h 488"/>
                <a:gd name="T8" fmla="*/ 1 w 237"/>
                <a:gd name="T9" fmla="*/ 1 h 488"/>
                <a:gd name="T10" fmla="*/ 1 w 237"/>
                <a:gd name="T11" fmla="*/ 1 h 488"/>
                <a:gd name="T12" fmla="*/ 1 w 237"/>
                <a:gd name="T13" fmla="*/ 1 h 488"/>
                <a:gd name="T14" fmla="*/ 1 w 237"/>
                <a:gd name="T15" fmla="*/ 1 h 488"/>
                <a:gd name="T16" fmla="*/ 1 w 237"/>
                <a:gd name="T17" fmla="*/ 2 h 488"/>
                <a:gd name="T18" fmla="*/ 1 w 237"/>
                <a:gd name="T19" fmla="*/ 2 h 488"/>
                <a:gd name="T20" fmla="*/ 1 w 237"/>
                <a:gd name="T21" fmla="*/ 2 h 488"/>
                <a:gd name="T22" fmla="*/ 1 w 237"/>
                <a:gd name="T23" fmla="*/ 2 h 488"/>
                <a:gd name="T24" fmla="*/ 1 w 237"/>
                <a:gd name="T25" fmla="*/ 2 h 488"/>
                <a:gd name="T26" fmla="*/ 1 w 237"/>
                <a:gd name="T27" fmla="*/ 2 h 488"/>
                <a:gd name="T28" fmla="*/ 1 w 237"/>
                <a:gd name="T29" fmla="*/ 2 h 488"/>
                <a:gd name="T30" fmla="*/ 1 w 237"/>
                <a:gd name="T31" fmla="*/ 2 h 488"/>
                <a:gd name="T32" fmla="*/ 1 w 237"/>
                <a:gd name="T33" fmla="*/ 2 h 488"/>
                <a:gd name="T34" fmla="*/ 1 w 237"/>
                <a:gd name="T35" fmla="*/ 2 h 488"/>
                <a:gd name="T36" fmla="*/ 1 w 237"/>
                <a:gd name="T37" fmla="*/ 2 h 488"/>
                <a:gd name="T38" fmla="*/ 1 w 237"/>
                <a:gd name="T39" fmla="*/ 2 h 488"/>
                <a:gd name="T40" fmla="*/ 1 w 237"/>
                <a:gd name="T41" fmla="*/ 2 h 488"/>
                <a:gd name="T42" fmla="*/ 1 w 237"/>
                <a:gd name="T43" fmla="*/ 2 h 488"/>
                <a:gd name="T44" fmla="*/ 1 w 237"/>
                <a:gd name="T45" fmla="*/ 2 h 488"/>
                <a:gd name="T46" fmla="*/ 1 w 237"/>
                <a:gd name="T47" fmla="*/ 2 h 488"/>
                <a:gd name="T48" fmla="*/ 1 w 237"/>
                <a:gd name="T49" fmla="*/ 2 h 488"/>
                <a:gd name="T50" fmla="*/ 1 w 237"/>
                <a:gd name="T51" fmla="*/ 2 h 488"/>
                <a:gd name="T52" fmla="*/ 1 w 237"/>
                <a:gd name="T53" fmla="*/ 2 h 488"/>
                <a:gd name="T54" fmla="*/ 1 w 237"/>
                <a:gd name="T55" fmla="*/ 2 h 488"/>
                <a:gd name="T56" fmla="*/ 1 w 237"/>
                <a:gd name="T57" fmla="*/ 2 h 488"/>
                <a:gd name="T58" fmla="*/ 1 w 237"/>
                <a:gd name="T59" fmla="*/ 2 h 488"/>
                <a:gd name="T60" fmla="*/ 1 w 237"/>
                <a:gd name="T61" fmla="*/ 2 h 488"/>
                <a:gd name="T62" fmla="*/ 1 w 237"/>
                <a:gd name="T63" fmla="*/ 2 h 488"/>
                <a:gd name="T64" fmla="*/ 1 w 237"/>
                <a:gd name="T65" fmla="*/ 2 h 488"/>
                <a:gd name="T66" fmla="*/ 1 w 237"/>
                <a:gd name="T67" fmla="*/ 2 h 488"/>
                <a:gd name="T68" fmla="*/ 1 w 237"/>
                <a:gd name="T69" fmla="*/ 2 h 488"/>
                <a:gd name="T70" fmla="*/ 1 w 237"/>
                <a:gd name="T71" fmla="*/ 2 h 488"/>
                <a:gd name="T72" fmla="*/ 1 w 237"/>
                <a:gd name="T73" fmla="*/ 2 h 488"/>
                <a:gd name="T74" fmla="*/ 1 w 237"/>
                <a:gd name="T75" fmla="*/ 1 h 488"/>
                <a:gd name="T76" fmla="*/ 1 w 237"/>
                <a:gd name="T77" fmla="*/ 1 h 488"/>
                <a:gd name="T78" fmla="*/ 1 w 237"/>
                <a:gd name="T79" fmla="*/ 1 h 488"/>
                <a:gd name="T80" fmla="*/ 1 w 237"/>
                <a:gd name="T81" fmla="*/ 1 h 488"/>
                <a:gd name="T82" fmla="*/ 1 w 237"/>
                <a:gd name="T83" fmla="*/ 1 h 488"/>
                <a:gd name="T84" fmla="*/ 1 w 237"/>
                <a:gd name="T85" fmla="*/ 1 h 488"/>
                <a:gd name="T86" fmla="*/ 1 w 237"/>
                <a:gd name="T87" fmla="*/ 1 h 488"/>
                <a:gd name="T88" fmla="*/ 1 w 237"/>
                <a:gd name="T89" fmla="*/ 1 h 488"/>
                <a:gd name="T90" fmla="*/ 1 w 237"/>
                <a:gd name="T91" fmla="*/ 1 h 488"/>
                <a:gd name="T92" fmla="*/ 0 w 237"/>
                <a:gd name="T93" fmla="*/ 1 h 488"/>
                <a:gd name="T94" fmla="*/ 0 w 237"/>
                <a:gd name="T95" fmla="*/ 1 h 488"/>
                <a:gd name="T96" fmla="*/ 1 w 237"/>
                <a:gd name="T97" fmla="*/ 1 h 488"/>
                <a:gd name="T98" fmla="*/ 1 w 237"/>
                <a:gd name="T99" fmla="*/ 1 h 488"/>
                <a:gd name="T100" fmla="*/ 1 w 237"/>
                <a:gd name="T101" fmla="*/ 1 h 488"/>
                <a:gd name="T102" fmla="*/ 1 w 237"/>
                <a:gd name="T103" fmla="*/ 0 h 488"/>
                <a:gd name="T104" fmla="*/ 1 w 237"/>
                <a:gd name="T105" fmla="*/ 1 h 488"/>
                <a:gd name="T106" fmla="*/ 1 w 237"/>
                <a:gd name="T107" fmla="*/ 1 h 488"/>
                <a:gd name="T108" fmla="*/ 1 w 237"/>
                <a:gd name="T109" fmla="*/ 1 h 488"/>
                <a:gd name="T110" fmla="*/ 1 w 237"/>
                <a:gd name="T111" fmla="*/ 1 h 488"/>
                <a:gd name="T112" fmla="*/ 1 w 237"/>
                <a:gd name="T113" fmla="*/ 1 h 488"/>
                <a:gd name="T114" fmla="*/ 1 w 237"/>
                <a:gd name="T115" fmla="*/ 1 h 488"/>
                <a:gd name="T116" fmla="*/ 1 w 237"/>
                <a:gd name="T117" fmla="*/ 1 h 488"/>
                <a:gd name="T118" fmla="*/ 1 w 237"/>
                <a:gd name="T119" fmla="*/ 1 h 4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7" h="488">
                  <a:moveTo>
                    <a:pt x="87" y="30"/>
                  </a:moveTo>
                  <a:lnTo>
                    <a:pt x="231" y="73"/>
                  </a:lnTo>
                  <a:lnTo>
                    <a:pt x="233" y="100"/>
                  </a:lnTo>
                  <a:lnTo>
                    <a:pt x="233" y="127"/>
                  </a:lnTo>
                  <a:lnTo>
                    <a:pt x="235" y="154"/>
                  </a:lnTo>
                  <a:lnTo>
                    <a:pt x="237" y="182"/>
                  </a:lnTo>
                  <a:lnTo>
                    <a:pt x="237" y="209"/>
                  </a:lnTo>
                  <a:lnTo>
                    <a:pt x="237" y="236"/>
                  </a:lnTo>
                  <a:lnTo>
                    <a:pt x="235" y="264"/>
                  </a:lnTo>
                  <a:lnTo>
                    <a:pt x="230" y="293"/>
                  </a:lnTo>
                  <a:lnTo>
                    <a:pt x="230" y="310"/>
                  </a:lnTo>
                  <a:lnTo>
                    <a:pt x="228" y="326"/>
                  </a:lnTo>
                  <a:lnTo>
                    <a:pt x="224" y="343"/>
                  </a:lnTo>
                  <a:lnTo>
                    <a:pt x="218" y="361"/>
                  </a:lnTo>
                  <a:lnTo>
                    <a:pt x="214" y="379"/>
                  </a:lnTo>
                  <a:lnTo>
                    <a:pt x="206" y="396"/>
                  </a:lnTo>
                  <a:lnTo>
                    <a:pt x="200" y="412"/>
                  </a:lnTo>
                  <a:lnTo>
                    <a:pt x="194" y="427"/>
                  </a:lnTo>
                  <a:lnTo>
                    <a:pt x="183" y="437"/>
                  </a:lnTo>
                  <a:lnTo>
                    <a:pt x="171" y="447"/>
                  </a:lnTo>
                  <a:lnTo>
                    <a:pt x="159" y="457"/>
                  </a:lnTo>
                  <a:lnTo>
                    <a:pt x="148" y="464"/>
                  </a:lnTo>
                  <a:lnTo>
                    <a:pt x="134" y="472"/>
                  </a:lnTo>
                  <a:lnTo>
                    <a:pt x="120" y="480"/>
                  </a:lnTo>
                  <a:lnTo>
                    <a:pt x="107" y="484"/>
                  </a:lnTo>
                  <a:lnTo>
                    <a:pt x="93" y="488"/>
                  </a:lnTo>
                  <a:lnTo>
                    <a:pt x="83" y="478"/>
                  </a:lnTo>
                  <a:lnTo>
                    <a:pt x="77" y="468"/>
                  </a:lnTo>
                  <a:lnTo>
                    <a:pt x="72" y="459"/>
                  </a:lnTo>
                  <a:lnTo>
                    <a:pt x="66" y="447"/>
                  </a:lnTo>
                  <a:lnTo>
                    <a:pt x="62" y="423"/>
                  </a:lnTo>
                  <a:lnTo>
                    <a:pt x="58" y="398"/>
                  </a:lnTo>
                  <a:lnTo>
                    <a:pt x="58" y="373"/>
                  </a:lnTo>
                  <a:lnTo>
                    <a:pt x="58" y="347"/>
                  </a:lnTo>
                  <a:lnTo>
                    <a:pt x="56" y="322"/>
                  </a:lnTo>
                  <a:lnTo>
                    <a:pt x="52" y="299"/>
                  </a:lnTo>
                  <a:lnTo>
                    <a:pt x="44" y="277"/>
                  </a:lnTo>
                  <a:lnTo>
                    <a:pt x="37" y="256"/>
                  </a:lnTo>
                  <a:lnTo>
                    <a:pt x="31" y="234"/>
                  </a:lnTo>
                  <a:lnTo>
                    <a:pt x="23" y="213"/>
                  </a:lnTo>
                  <a:lnTo>
                    <a:pt x="19" y="191"/>
                  </a:lnTo>
                  <a:lnTo>
                    <a:pt x="15" y="170"/>
                  </a:lnTo>
                  <a:lnTo>
                    <a:pt x="15" y="149"/>
                  </a:lnTo>
                  <a:lnTo>
                    <a:pt x="17" y="125"/>
                  </a:lnTo>
                  <a:lnTo>
                    <a:pt x="7" y="110"/>
                  </a:lnTo>
                  <a:lnTo>
                    <a:pt x="1" y="94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1" y="51"/>
                  </a:lnTo>
                  <a:lnTo>
                    <a:pt x="5" y="34"/>
                  </a:lnTo>
                  <a:lnTo>
                    <a:pt x="7" y="18"/>
                  </a:lnTo>
                  <a:lnTo>
                    <a:pt x="9" y="0"/>
                  </a:lnTo>
                  <a:lnTo>
                    <a:pt x="21" y="2"/>
                  </a:lnTo>
                  <a:lnTo>
                    <a:pt x="31" y="6"/>
                  </a:lnTo>
                  <a:lnTo>
                    <a:pt x="40" y="10"/>
                  </a:lnTo>
                  <a:lnTo>
                    <a:pt x="50" y="12"/>
                  </a:lnTo>
                  <a:lnTo>
                    <a:pt x="60" y="16"/>
                  </a:lnTo>
                  <a:lnTo>
                    <a:pt x="70" y="22"/>
                  </a:lnTo>
                  <a:lnTo>
                    <a:pt x="77" y="26"/>
                  </a:lnTo>
                  <a:lnTo>
                    <a:pt x="8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2" name="Freeform 189"/>
            <p:cNvSpPr>
              <a:spLocks/>
            </p:cNvSpPr>
            <p:nvPr/>
          </p:nvSpPr>
          <p:spPr bwMode="auto">
            <a:xfrm>
              <a:off x="4520" y="4020"/>
              <a:ext cx="2" cy="7"/>
            </a:xfrm>
            <a:custGeom>
              <a:avLst/>
              <a:gdLst>
                <a:gd name="T0" fmla="*/ 1 w 4"/>
                <a:gd name="T1" fmla="*/ 0 h 14"/>
                <a:gd name="T2" fmla="*/ 0 w 4"/>
                <a:gd name="T3" fmla="*/ 1 h 14"/>
                <a:gd name="T4" fmla="*/ 1 w 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lnTo>
                    <a:pt x="0" y="1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3" name="Freeform 190"/>
            <p:cNvSpPr>
              <a:spLocks/>
            </p:cNvSpPr>
            <p:nvPr/>
          </p:nvSpPr>
          <p:spPr bwMode="auto">
            <a:xfrm>
              <a:off x="5680" y="4026"/>
              <a:ext cx="4" cy="3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1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lnTo>
                    <a:pt x="0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4" name="Freeform 191"/>
            <p:cNvSpPr>
              <a:spLocks/>
            </p:cNvSpPr>
            <p:nvPr/>
          </p:nvSpPr>
          <p:spPr bwMode="auto">
            <a:xfrm>
              <a:off x="4517" y="4038"/>
              <a:ext cx="1" cy="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1 h 12"/>
                <a:gd name="T4" fmla="*/ 1 w 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lnTo>
                    <a:pt x="0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5" name="Freeform 192"/>
            <p:cNvSpPr>
              <a:spLocks/>
            </p:cNvSpPr>
            <p:nvPr/>
          </p:nvSpPr>
          <p:spPr bwMode="auto">
            <a:xfrm>
              <a:off x="5026" y="4447"/>
              <a:ext cx="128" cy="411"/>
            </a:xfrm>
            <a:custGeom>
              <a:avLst/>
              <a:gdLst>
                <a:gd name="T0" fmla="*/ 1 w 255"/>
                <a:gd name="T1" fmla="*/ 1 h 821"/>
                <a:gd name="T2" fmla="*/ 1 w 255"/>
                <a:gd name="T3" fmla="*/ 1 h 821"/>
                <a:gd name="T4" fmla="*/ 1 w 255"/>
                <a:gd name="T5" fmla="*/ 1 h 821"/>
                <a:gd name="T6" fmla="*/ 1 w 255"/>
                <a:gd name="T7" fmla="*/ 1 h 821"/>
                <a:gd name="T8" fmla="*/ 1 w 255"/>
                <a:gd name="T9" fmla="*/ 1 h 821"/>
                <a:gd name="T10" fmla="*/ 1 w 255"/>
                <a:gd name="T11" fmla="*/ 1 h 821"/>
                <a:gd name="T12" fmla="*/ 1 w 255"/>
                <a:gd name="T13" fmla="*/ 2 h 821"/>
                <a:gd name="T14" fmla="*/ 1 w 255"/>
                <a:gd name="T15" fmla="*/ 2 h 821"/>
                <a:gd name="T16" fmla="*/ 1 w 255"/>
                <a:gd name="T17" fmla="*/ 2 h 821"/>
                <a:gd name="T18" fmla="*/ 1 w 255"/>
                <a:gd name="T19" fmla="*/ 2 h 821"/>
                <a:gd name="T20" fmla="*/ 1 w 255"/>
                <a:gd name="T21" fmla="*/ 2 h 821"/>
                <a:gd name="T22" fmla="*/ 1 w 255"/>
                <a:gd name="T23" fmla="*/ 2 h 821"/>
                <a:gd name="T24" fmla="*/ 1 w 255"/>
                <a:gd name="T25" fmla="*/ 3 h 821"/>
                <a:gd name="T26" fmla="*/ 1 w 255"/>
                <a:gd name="T27" fmla="*/ 3 h 821"/>
                <a:gd name="T28" fmla="*/ 1 w 255"/>
                <a:gd name="T29" fmla="*/ 3 h 821"/>
                <a:gd name="T30" fmla="*/ 1 w 255"/>
                <a:gd name="T31" fmla="*/ 3 h 821"/>
                <a:gd name="T32" fmla="*/ 1 w 255"/>
                <a:gd name="T33" fmla="*/ 3 h 821"/>
                <a:gd name="T34" fmla="*/ 1 w 255"/>
                <a:gd name="T35" fmla="*/ 3 h 821"/>
                <a:gd name="T36" fmla="*/ 1 w 255"/>
                <a:gd name="T37" fmla="*/ 3 h 821"/>
                <a:gd name="T38" fmla="*/ 1 w 255"/>
                <a:gd name="T39" fmla="*/ 3 h 821"/>
                <a:gd name="T40" fmla="*/ 1 w 255"/>
                <a:gd name="T41" fmla="*/ 4 h 821"/>
                <a:gd name="T42" fmla="*/ 1 w 255"/>
                <a:gd name="T43" fmla="*/ 4 h 821"/>
                <a:gd name="T44" fmla="*/ 1 w 255"/>
                <a:gd name="T45" fmla="*/ 4 h 821"/>
                <a:gd name="T46" fmla="*/ 1 w 255"/>
                <a:gd name="T47" fmla="*/ 4 h 821"/>
                <a:gd name="T48" fmla="*/ 1 w 255"/>
                <a:gd name="T49" fmla="*/ 4 h 821"/>
                <a:gd name="T50" fmla="*/ 1 w 255"/>
                <a:gd name="T51" fmla="*/ 4 h 821"/>
                <a:gd name="T52" fmla="*/ 1 w 255"/>
                <a:gd name="T53" fmla="*/ 4 h 821"/>
                <a:gd name="T54" fmla="*/ 1 w 255"/>
                <a:gd name="T55" fmla="*/ 4 h 821"/>
                <a:gd name="T56" fmla="*/ 1 w 255"/>
                <a:gd name="T57" fmla="*/ 4 h 821"/>
                <a:gd name="T58" fmla="*/ 1 w 255"/>
                <a:gd name="T59" fmla="*/ 4 h 821"/>
                <a:gd name="T60" fmla="*/ 1 w 255"/>
                <a:gd name="T61" fmla="*/ 3 h 821"/>
                <a:gd name="T62" fmla="*/ 1 w 255"/>
                <a:gd name="T63" fmla="*/ 3 h 821"/>
                <a:gd name="T64" fmla="*/ 1 w 255"/>
                <a:gd name="T65" fmla="*/ 3 h 821"/>
                <a:gd name="T66" fmla="*/ 1 w 255"/>
                <a:gd name="T67" fmla="*/ 3 h 821"/>
                <a:gd name="T68" fmla="*/ 1 w 255"/>
                <a:gd name="T69" fmla="*/ 3 h 821"/>
                <a:gd name="T70" fmla="*/ 1 w 255"/>
                <a:gd name="T71" fmla="*/ 3 h 821"/>
                <a:gd name="T72" fmla="*/ 1 w 255"/>
                <a:gd name="T73" fmla="*/ 2 h 821"/>
                <a:gd name="T74" fmla="*/ 1 w 255"/>
                <a:gd name="T75" fmla="*/ 2 h 821"/>
                <a:gd name="T76" fmla="*/ 1 w 255"/>
                <a:gd name="T77" fmla="*/ 2 h 821"/>
                <a:gd name="T78" fmla="*/ 1 w 255"/>
                <a:gd name="T79" fmla="*/ 2 h 821"/>
                <a:gd name="T80" fmla="*/ 1 w 255"/>
                <a:gd name="T81" fmla="*/ 2 h 821"/>
                <a:gd name="T82" fmla="*/ 1 w 255"/>
                <a:gd name="T83" fmla="*/ 2 h 821"/>
                <a:gd name="T84" fmla="*/ 1 w 255"/>
                <a:gd name="T85" fmla="*/ 2 h 821"/>
                <a:gd name="T86" fmla="*/ 1 w 255"/>
                <a:gd name="T87" fmla="*/ 2 h 821"/>
                <a:gd name="T88" fmla="*/ 1 w 255"/>
                <a:gd name="T89" fmla="*/ 2 h 821"/>
                <a:gd name="T90" fmla="*/ 1 w 255"/>
                <a:gd name="T91" fmla="*/ 2 h 821"/>
                <a:gd name="T92" fmla="*/ 1 w 255"/>
                <a:gd name="T93" fmla="*/ 2 h 821"/>
                <a:gd name="T94" fmla="*/ 1 w 255"/>
                <a:gd name="T95" fmla="*/ 2 h 821"/>
                <a:gd name="T96" fmla="*/ 1 w 255"/>
                <a:gd name="T97" fmla="*/ 2 h 821"/>
                <a:gd name="T98" fmla="*/ 1 w 255"/>
                <a:gd name="T99" fmla="*/ 2 h 821"/>
                <a:gd name="T100" fmla="*/ 1 w 255"/>
                <a:gd name="T101" fmla="*/ 2 h 821"/>
                <a:gd name="T102" fmla="*/ 1 w 255"/>
                <a:gd name="T103" fmla="*/ 2 h 821"/>
                <a:gd name="T104" fmla="*/ 1 w 255"/>
                <a:gd name="T105" fmla="*/ 2 h 821"/>
                <a:gd name="T106" fmla="*/ 1 w 255"/>
                <a:gd name="T107" fmla="*/ 1 h 821"/>
                <a:gd name="T108" fmla="*/ 1 w 255"/>
                <a:gd name="T109" fmla="*/ 1 h 821"/>
                <a:gd name="T110" fmla="*/ 1 w 255"/>
                <a:gd name="T111" fmla="*/ 1 h 821"/>
                <a:gd name="T112" fmla="*/ 1 w 255"/>
                <a:gd name="T113" fmla="*/ 1 h 821"/>
                <a:gd name="T114" fmla="*/ 1 w 255"/>
                <a:gd name="T115" fmla="*/ 1 h 821"/>
                <a:gd name="T116" fmla="*/ 1 w 255"/>
                <a:gd name="T117" fmla="*/ 1 h 821"/>
                <a:gd name="T118" fmla="*/ 1 w 255"/>
                <a:gd name="T119" fmla="*/ 1 h 821"/>
                <a:gd name="T120" fmla="*/ 1 w 255"/>
                <a:gd name="T121" fmla="*/ 1 h 821"/>
                <a:gd name="T122" fmla="*/ 1 w 255"/>
                <a:gd name="T123" fmla="*/ 1 h 82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5" h="821">
                  <a:moveTo>
                    <a:pt x="213" y="35"/>
                  </a:moveTo>
                  <a:lnTo>
                    <a:pt x="215" y="52"/>
                  </a:lnTo>
                  <a:lnTo>
                    <a:pt x="218" y="68"/>
                  </a:lnTo>
                  <a:lnTo>
                    <a:pt x="224" y="82"/>
                  </a:lnTo>
                  <a:lnTo>
                    <a:pt x="230" y="97"/>
                  </a:lnTo>
                  <a:lnTo>
                    <a:pt x="236" y="111"/>
                  </a:lnTo>
                  <a:lnTo>
                    <a:pt x="240" y="127"/>
                  </a:lnTo>
                  <a:lnTo>
                    <a:pt x="240" y="134"/>
                  </a:lnTo>
                  <a:lnTo>
                    <a:pt x="240" y="142"/>
                  </a:lnTo>
                  <a:lnTo>
                    <a:pt x="240" y="150"/>
                  </a:lnTo>
                  <a:lnTo>
                    <a:pt x="238" y="158"/>
                  </a:lnTo>
                  <a:lnTo>
                    <a:pt x="238" y="166"/>
                  </a:lnTo>
                  <a:lnTo>
                    <a:pt x="240" y="173"/>
                  </a:lnTo>
                  <a:lnTo>
                    <a:pt x="240" y="179"/>
                  </a:lnTo>
                  <a:lnTo>
                    <a:pt x="240" y="187"/>
                  </a:lnTo>
                  <a:lnTo>
                    <a:pt x="238" y="195"/>
                  </a:lnTo>
                  <a:lnTo>
                    <a:pt x="236" y="203"/>
                  </a:lnTo>
                  <a:lnTo>
                    <a:pt x="232" y="208"/>
                  </a:lnTo>
                  <a:lnTo>
                    <a:pt x="226" y="216"/>
                  </a:lnTo>
                  <a:lnTo>
                    <a:pt x="228" y="222"/>
                  </a:lnTo>
                  <a:lnTo>
                    <a:pt x="228" y="230"/>
                  </a:lnTo>
                  <a:lnTo>
                    <a:pt x="224" y="236"/>
                  </a:lnTo>
                  <a:lnTo>
                    <a:pt x="220" y="242"/>
                  </a:lnTo>
                  <a:lnTo>
                    <a:pt x="215" y="249"/>
                  </a:lnTo>
                  <a:lnTo>
                    <a:pt x="211" y="255"/>
                  </a:lnTo>
                  <a:lnTo>
                    <a:pt x="205" y="263"/>
                  </a:lnTo>
                  <a:lnTo>
                    <a:pt x="203" y="271"/>
                  </a:lnTo>
                  <a:lnTo>
                    <a:pt x="199" y="279"/>
                  </a:lnTo>
                  <a:lnTo>
                    <a:pt x="197" y="288"/>
                  </a:lnTo>
                  <a:lnTo>
                    <a:pt x="193" y="296"/>
                  </a:lnTo>
                  <a:lnTo>
                    <a:pt x="191" y="306"/>
                  </a:lnTo>
                  <a:lnTo>
                    <a:pt x="189" y="316"/>
                  </a:lnTo>
                  <a:lnTo>
                    <a:pt x="189" y="323"/>
                  </a:lnTo>
                  <a:lnTo>
                    <a:pt x="191" y="333"/>
                  </a:lnTo>
                  <a:lnTo>
                    <a:pt x="195" y="343"/>
                  </a:lnTo>
                  <a:lnTo>
                    <a:pt x="203" y="353"/>
                  </a:lnTo>
                  <a:lnTo>
                    <a:pt x="215" y="362"/>
                  </a:lnTo>
                  <a:lnTo>
                    <a:pt x="226" y="370"/>
                  </a:lnTo>
                  <a:lnTo>
                    <a:pt x="238" y="380"/>
                  </a:lnTo>
                  <a:lnTo>
                    <a:pt x="248" y="390"/>
                  </a:lnTo>
                  <a:lnTo>
                    <a:pt x="254" y="401"/>
                  </a:lnTo>
                  <a:lnTo>
                    <a:pt x="255" y="407"/>
                  </a:lnTo>
                  <a:lnTo>
                    <a:pt x="255" y="415"/>
                  </a:lnTo>
                  <a:lnTo>
                    <a:pt x="254" y="423"/>
                  </a:lnTo>
                  <a:lnTo>
                    <a:pt x="250" y="431"/>
                  </a:lnTo>
                  <a:lnTo>
                    <a:pt x="240" y="444"/>
                  </a:lnTo>
                  <a:lnTo>
                    <a:pt x="236" y="460"/>
                  </a:lnTo>
                  <a:lnTo>
                    <a:pt x="234" y="474"/>
                  </a:lnTo>
                  <a:lnTo>
                    <a:pt x="234" y="489"/>
                  </a:lnTo>
                  <a:lnTo>
                    <a:pt x="236" y="503"/>
                  </a:lnTo>
                  <a:lnTo>
                    <a:pt x="238" y="518"/>
                  </a:lnTo>
                  <a:lnTo>
                    <a:pt x="240" y="536"/>
                  </a:lnTo>
                  <a:lnTo>
                    <a:pt x="240" y="554"/>
                  </a:lnTo>
                  <a:lnTo>
                    <a:pt x="232" y="561"/>
                  </a:lnTo>
                  <a:lnTo>
                    <a:pt x="222" y="569"/>
                  </a:lnTo>
                  <a:lnTo>
                    <a:pt x="215" y="577"/>
                  </a:lnTo>
                  <a:lnTo>
                    <a:pt x="207" y="585"/>
                  </a:lnTo>
                  <a:lnTo>
                    <a:pt x="199" y="594"/>
                  </a:lnTo>
                  <a:lnTo>
                    <a:pt x="195" y="602"/>
                  </a:lnTo>
                  <a:lnTo>
                    <a:pt x="193" y="614"/>
                  </a:lnTo>
                  <a:lnTo>
                    <a:pt x="195" y="626"/>
                  </a:lnTo>
                  <a:lnTo>
                    <a:pt x="197" y="637"/>
                  </a:lnTo>
                  <a:lnTo>
                    <a:pt x="203" y="649"/>
                  </a:lnTo>
                  <a:lnTo>
                    <a:pt x="211" y="659"/>
                  </a:lnTo>
                  <a:lnTo>
                    <a:pt x="218" y="671"/>
                  </a:lnTo>
                  <a:lnTo>
                    <a:pt x="224" y="680"/>
                  </a:lnTo>
                  <a:lnTo>
                    <a:pt x="230" y="692"/>
                  </a:lnTo>
                  <a:lnTo>
                    <a:pt x="230" y="698"/>
                  </a:lnTo>
                  <a:lnTo>
                    <a:pt x="230" y="704"/>
                  </a:lnTo>
                  <a:lnTo>
                    <a:pt x="230" y="711"/>
                  </a:lnTo>
                  <a:lnTo>
                    <a:pt x="226" y="717"/>
                  </a:lnTo>
                  <a:lnTo>
                    <a:pt x="224" y="723"/>
                  </a:lnTo>
                  <a:lnTo>
                    <a:pt x="222" y="729"/>
                  </a:lnTo>
                  <a:lnTo>
                    <a:pt x="220" y="735"/>
                  </a:lnTo>
                  <a:lnTo>
                    <a:pt x="220" y="741"/>
                  </a:lnTo>
                  <a:lnTo>
                    <a:pt x="218" y="747"/>
                  </a:lnTo>
                  <a:lnTo>
                    <a:pt x="215" y="750"/>
                  </a:lnTo>
                  <a:lnTo>
                    <a:pt x="213" y="756"/>
                  </a:lnTo>
                  <a:lnTo>
                    <a:pt x="209" y="760"/>
                  </a:lnTo>
                  <a:lnTo>
                    <a:pt x="209" y="764"/>
                  </a:lnTo>
                  <a:lnTo>
                    <a:pt x="209" y="768"/>
                  </a:lnTo>
                  <a:lnTo>
                    <a:pt x="209" y="770"/>
                  </a:lnTo>
                  <a:lnTo>
                    <a:pt x="211" y="774"/>
                  </a:lnTo>
                  <a:lnTo>
                    <a:pt x="215" y="776"/>
                  </a:lnTo>
                  <a:lnTo>
                    <a:pt x="216" y="780"/>
                  </a:lnTo>
                  <a:lnTo>
                    <a:pt x="218" y="782"/>
                  </a:lnTo>
                  <a:lnTo>
                    <a:pt x="220" y="786"/>
                  </a:lnTo>
                  <a:lnTo>
                    <a:pt x="218" y="793"/>
                  </a:lnTo>
                  <a:lnTo>
                    <a:pt x="215" y="801"/>
                  </a:lnTo>
                  <a:lnTo>
                    <a:pt x="211" y="805"/>
                  </a:lnTo>
                  <a:lnTo>
                    <a:pt x="205" y="809"/>
                  </a:lnTo>
                  <a:lnTo>
                    <a:pt x="193" y="815"/>
                  </a:lnTo>
                  <a:lnTo>
                    <a:pt x="179" y="815"/>
                  </a:lnTo>
                  <a:lnTo>
                    <a:pt x="166" y="815"/>
                  </a:lnTo>
                  <a:lnTo>
                    <a:pt x="150" y="815"/>
                  </a:lnTo>
                  <a:lnTo>
                    <a:pt x="137" y="817"/>
                  </a:lnTo>
                  <a:lnTo>
                    <a:pt x="125" y="821"/>
                  </a:lnTo>
                  <a:lnTo>
                    <a:pt x="121" y="819"/>
                  </a:lnTo>
                  <a:lnTo>
                    <a:pt x="115" y="817"/>
                  </a:lnTo>
                  <a:lnTo>
                    <a:pt x="111" y="815"/>
                  </a:lnTo>
                  <a:lnTo>
                    <a:pt x="105" y="815"/>
                  </a:lnTo>
                  <a:lnTo>
                    <a:pt x="101" y="813"/>
                  </a:lnTo>
                  <a:lnTo>
                    <a:pt x="98" y="809"/>
                  </a:lnTo>
                  <a:lnTo>
                    <a:pt x="96" y="805"/>
                  </a:lnTo>
                  <a:lnTo>
                    <a:pt x="94" y="801"/>
                  </a:lnTo>
                  <a:lnTo>
                    <a:pt x="98" y="799"/>
                  </a:lnTo>
                  <a:lnTo>
                    <a:pt x="100" y="797"/>
                  </a:lnTo>
                  <a:lnTo>
                    <a:pt x="103" y="795"/>
                  </a:lnTo>
                  <a:lnTo>
                    <a:pt x="105" y="793"/>
                  </a:lnTo>
                  <a:lnTo>
                    <a:pt x="109" y="789"/>
                  </a:lnTo>
                  <a:lnTo>
                    <a:pt x="111" y="787"/>
                  </a:lnTo>
                  <a:lnTo>
                    <a:pt x="111" y="784"/>
                  </a:lnTo>
                  <a:lnTo>
                    <a:pt x="111" y="780"/>
                  </a:lnTo>
                  <a:lnTo>
                    <a:pt x="107" y="778"/>
                  </a:lnTo>
                  <a:lnTo>
                    <a:pt x="103" y="778"/>
                  </a:lnTo>
                  <a:lnTo>
                    <a:pt x="98" y="778"/>
                  </a:lnTo>
                  <a:lnTo>
                    <a:pt x="92" y="778"/>
                  </a:lnTo>
                  <a:lnTo>
                    <a:pt x="88" y="778"/>
                  </a:lnTo>
                  <a:lnTo>
                    <a:pt x="84" y="776"/>
                  </a:lnTo>
                  <a:lnTo>
                    <a:pt x="80" y="772"/>
                  </a:lnTo>
                  <a:lnTo>
                    <a:pt x="76" y="766"/>
                  </a:lnTo>
                  <a:lnTo>
                    <a:pt x="74" y="756"/>
                  </a:lnTo>
                  <a:lnTo>
                    <a:pt x="74" y="748"/>
                  </a:lnTo>
                  <a:lnTo>
                    <a:pt x="74" y="739"/>
                  </a:lnTo>
                  <a:lnTo>
                    <a:pt x="76" y="731"/>
                  </a:lnTo>
                  <a:lnTo>
                    <a:pt x="78" y="723"/>
                  </a:lnTo>
                  <a:lnTo>
                    <a:pt x="82" y="715"/>
                  </a:lnTo>
                  <a:lnTo>
                    <a:pt x="88" y="708"/>
                  </a:lnTo>
                  <a:lnTo>
                    <a:pt x="92" y="700"/>
                  </a:lnTo>
                  <a:lnTo>
                    <a:pt x="92" y="684"/>
                  </a:lnTo>
                  <a:lnTo>
                    <a:pt x="92" y="669"/>
                  </a:lnTo>
                  <a:lnTo>
                    <a:pt x="92" y="651"/>
                  </a:lnTo>
                  <a:lnTo>
                    <a:pt x="90" y="635"/>
                  </a:lnTo>
                  <a:lnTo>
                    <a:pt x="88" y="620"/>
                  </a:lnTo>
                  <a:lnTo>
                    <a:pt x="82" y="604"/>
                  </a:lnTo>
                  <a:lnTo>
                    <a:pt x="74" y="591"/>
                  </a:lnTo>
                  <a:lnTo>
                    <a:pt x="62" y="579"/>
                  </a:lnTo>
                  <a:lnTo>
                    <a:pt x="62" y="569"/>
                  </a:lnTo>
                  <a:lnTo>
                    <a:pt x="64" y="559"/>
                  </a:lnTo>
                  <a:lnTo>
                    <a:pt x="64" y="550"/>
                  </a:lnTo>
                  <a:lnTo>
                    <a:pt x="68" y="540"/>
                  </a:lnTo>
                  <a:lnTo>
                    <a:pt x="70" y="532"/>
                  </a:lnTo>
                  <a:lnTo>
                    <a:pt x="74" y="522"/>
                  </a:lnTo>
                  <a:lnTo>
                    <a:pt x="80" y="513"/>
                  </a:lnTo>
                  <a:lnTo>
                    <a:pt x="84" y="505"/>
                  </a:lnTo>
                  <a:lnTo>
                    <a:pt x="101" y="507"/>
                  </a:lnTo>
                  <a:lnTo>
                    <a:pt x="115" y="505"/>
                  </a:lnTo>
                  <a:lnTo>
                    <a:pt x="131" y="499"/>
                  </a:lnTo>
                  <a:lnTo>
                    <a:pt x="144" y="491"/>
                  </a:lnTo>
                  <a:lnTo>
                    <a:pt x="158" y="481"/>
                  </a:lnTo>
                  <a:lnTo>
                    <a:pt x="170" y="470"/>
                  </a:lnTo>
                  <a:lnTo>
                    <a:pt x="181" y="456"/>
                  </a:lnTo>
                  <a:lnTo>
                    <a:pt x="191" y="442"/>
                  </a:lnTo>
                  <a:lnTo>
                    <a:pt x="189" y="440"/>
                  </a:lnTo>
                  <a:lnTo>
                    <a:pt x="187" y="439"/>
                  </a:lnTo>
                  <a:lnTo>
                    <a:pt x="185" y="437"/>
                  </a:lnTo>
                  <a:lnTo>
                    <a:pt x="183" y="437"/>
                  </a:lnTo>
                  <a:lnTo>
                    <a:pt x="181" y="437"/>
                  </a:lnTo>
                  <a:lnTo>
                    <a:pt x="179" y="437"/>
                  </a:lnTo>
                  <a:lnTo>
                    <a:pt x="178" y="439"/>
                  </a:lnTo>
                  <a:lnTo>
                    <a:pt x="174" y="440"/>
                  </a:lnTo>
                  <a:lnTo>
                    <a:pt x="170" y="448"/>
                  </a:lnTo>
                  <a:lnTo>
                    <a:pt x="164" y="456"/>
                  </a:lnTo>
                  <a:lnTo>
                    <a:pt x="158" y="462"/>
                  </a:lnTo>
                  <a:lnTo>
                    <a:pt x="150" y="470"/>
                  </a:lnTo>
                  <a:lnTo>
                    <a:pt x="140" y="476"/>
                  </a:lnTo>
                  <a:lnTo>
                    <a:pt x="133" y="479"/>
                  </a:lnTo>
                  <a:lnTo>
                    <a:pt x="123" y="481"/>
                  </a:lnTo>
                  <a:lnTo>
                    <a:pt x="111" y="483"/>
                  </a:lnTo>
                  <a:lnTo>
                    <a:pt x="107" y="481"/>
                  </a:lnTo>
                  <a:lnTo>
                    <a:pt x="103" y="481"/>
                  </a:lnTo>
                  <a:lnTo>
                    <a:pt x="98" y="481"/>
                  </a:lnTo>
                  <a:lnTo>
                    <a:pt x="94" y="479"/>
                  </a:lnTo>
                  <a:lnTo>
                    <a:pt x="90" y="478"/>
                  </a:lnTo>
                  <a:lnTo>
                    <a:pt x="86" y="476"/>
                  </a:lnTo>
                  <a:lnTo>
                    <a:pt x="84" y="472"/>
                  </a:lnTo>
                  <a:lnTo>
                    <a:pt x="82" y="468"/>
                  </a:lnTo>
                  <a:lnTo>
                    <a:pt x="80" y="462"/>
                  </a:lnTo>
                  <a:lnTo>
                    <a:pt x="78" y="458"/>
                  </a:lnTo>
                  <a:lnTo>
                    <a:pt x="74" y="452"/>
                  </a:lnTo>
                  <a:lnTo>
                    <a:pt x="70" y="448"/>
                  </a:lnTo>
                  <a:lnTo>
                    <a:pt x="66" y="444"/>
                  </a:lnTo>
                  <a:lnTo>
                    <a:pt x="62" y="440"/>
                  </a:lnTo>
                  <a:lnTo>
                    <a:pt x="61" y="435"/>
                  </a:lnTo>
                  <a:lnTo>
                    <a:pt x="59" y="427"/>
                  </a:lnTo>
                  <a:lnTo>
                    <a:pt x="55" y="427"/>
                  </a:lnTo>
                  <a:lnTo>
                    <a:pt x="53" y="423"/>
                  </a:lnTo>
                  <a:lnTo>
                    <a:pt x="51" y="419"/>
                  </a:lnTo>
                  <a:lnTo>
                    <a:pt x="51" y="415"/>
                  </a:lnTo>
                  <a:lnTo>
                    <a:pt x="51" y="411"/>
                  </a:lnTo>
                  <a:lnTo>
                    <a:pt x="53" y="407"/>
                  </a:lnTo>
                  <a:lnTo>
                    <a:pt x="53" y="403"/>
                  </a:lnTo>
                  <a:lnTo>
                    <a:pt x="51" y="400"/>
                  </a:lnTo>
                  <a:lnTo>
                    <a:pt x="59" y="386"/>
                  </a:lnTo>
                  <a:lnTo>
                    <a:pt x="64" y="372"/>
                  </a:lnTo>
                  <a:lnTo>
                    <a:pt x="72" y="357"/>
                  </a:lnTo>
                  <a:lnTo>
                    <a:pt x="76" y="341"/>
                  </a:lnTo>
                  <a:lnTo>
                    <a:pt x="80" y="325"/>
                  </a:lnTo>
                  <a:lnTo>
                    <a:pt x="78" y="310"/>
                  </a:lnTo>
                  <a:lnTo>
                    <a:pt x="76" y="302"/>
                  </a:lnTo>
                  <a:lnTo>
                    <a:pt x="74" y="294"/>
                  </a:lnTo>
                  <a:lnTo>
                    <a:pt x="70" y="288"/>
                  </a:lnTo>
                  <a:lnTo>
                    <a:pt x="64" y="281"/>
                  </a:lnTo>
                  <a:lnTo>
                    <a:pt x="62" y="277"/>
                  </a:lnTo>
                  <a:lnTo>
                    <a:pt x="64" y="275"/>
                  </a:lnTo>
                  <a:lnTo>
                    <a:pt x="64" y="271"/>
                  </a:lnTo>
                  <a:lnTo>
                    <a:pt x="66" y="269"/>
                  </a:lnTo>
                  <a:lnTo>
                    <a:pt x="68" y="265"/>
                  </a:lnTo>
                  <a:lnTo>
                    <a:pt x="70" y="261"/>
                  </a:lnTo>
                  <a:lnTo>
                    <a:pt x="70" y="259"/>
                  </a:lnTo>
                  <a:lnTo>
                    <a:pt x="68" y="255"/>
                  </a:lnTo>
                  <a:lnTo>
                    <a:pt x="72" y="259"/>
                  </a:lnTo>
                  <a:lnTo>
                    <a:pt x="76" y="257"/>
                  </a:lnTo>
                  <a:lnTo>
                    <a:pt x="78" y="253"/>
                  </a:lnTo>
                  <a:lnTo>
                    <a:pt x="82" y="251"/>
                  </a:lnTo>
                  <a:lnTo>
                    <a:pt x="84" y="247"/>
                  </a:lnTo>
                  <a:lnTo>
                    <a:pt x="86" y="246"/>
                  </a:lnTo>
                  <a:lnTo>
                    <a:pt x="86" y="242"/>
                  </a:lnTo>
                  <a:lnTo>
                    <a:pt x="88" y="238"/>
                  </a:lnTo>
                  <a:lnTo>
                    <a:pt x="86" y="236"/>
                  </a:lnTo>
                  <a:lnTo>
                    <a:pt x="84" y="232"/>
                  </a:lnTo>
                  <a:lnTo>
                    <a:pt x="80" y="230"/>
                  </a:lnTo>
                  <a:lnTo>
                    <a:pt x="76" y="228"/>
                  </a:lnTo>
                  <a:lnTo>
                    <a:pt x="72" y="226"/>
                  </a:lnTo>
                  <a:lnTo>
                    <a:pt x="70" y="222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6" y="212"/>
                  </a:lnTo>
                  <a:lnTo>
                    <a:pt x="64" y="199"/>
                  </a:lnTo>
                  <a:lnTo>
                    <a:pt x="61" y="187"/>
                  </a:lnTo>
                  <a:lnTo>
                    <a:pt x="55" y="173"/>
                  </a:lnTo>
                  <a:lnTo>
                    <a:pt x="47" y="162"/>
                  </a:lnTo>
                  <a:lnTo>
                    <a:pt x="33" y="136"/>
                  </a:lnTo>
                  <a:lnTo>
                    <a:pt x="20" y="111"/>
                  </a:lnTo>
                  <a:lnTo>
                    <a:pt x="12" y="97"/>
                  </a:lnTo>
                  <a:lnTo>
                    <a:pt x="8" y="84"/>
                  </a:lnTo>
                  <a:lnTo>
                    <a:pt x="4" y="70"/>
                  </a:lnTo>
                  <a:lnTo>
                    <a:pt x="0" y="58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8" y="15"/>
                  </a:lnTo>
                  <a:lnTo>
                    <a:pt x="14" y="0"/>
                  </a:lnTo>
                  <a:lnTo>
                    <a:pt x="39" y="2"/>
                  </a:lnTo>
                  <a:lnTo>
                    <a:pt x="64" y="4"/>
                  </a:lnTo>
                  <a:lnTo>
                    <a:pt x="90" y="6"/>
                  </a:lnTo>
                  <a:lnTo>
                    <a:pt x="115" y="10"/>
                  </a:lnTo>
                  <a:lnTo>
                    <a:pt x="140" y="14"/>
                  </a:lnTo>
                  <a:lnTo>
                    <a:pt x="166" y="19"/>
                  </a:lnTo>
                  <a:lnTo>
                    <a:pt x="189" y="27"/>
                  </a:lnTo>
                  <a:lnTo>
                    <a:pt x="213" y="35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6" name="Freeform 193"/>
            <p:cNvSpPr>
              <a:spLocks/>
            </p:cNvSpPr>
            <p:nvPr/>
          </p:nvSpPr>
          <p:spPr bwMode="auto">
            <a:xfrm>
              <a:off x="4872" y="4451"/>
              <a:ext cx="175" cy="115"/>
            </a:xfrm>
            <a:custGeom>
              <a:avLst/>
              <a:gdLst>
                <a:gd name="T0" fmla="*/ 2 w 349"/>
                <a:gd name="T1" fmla="*/ 1 h 230"/>
                <a:gd name="T2" fmla="*/ 2 w 349"/>
                <a:gd name="T3" fmla="*/ 1 h 230"/>
                <a:gd name="T4" fmla="*/ 2 w 349"/>
                <a:gd name="T5" fmla="*/ 1 h 230"/>
                <a:gd name="T6" fmla="*/ 2 w 349"/>
                <a:gd name="T7" fmla="*/ 1 h 230"/>
                <a:gd name="T8" fmla="*/ 2 w 349"/>
                <a:gd name="T9" fmla="*/ 1 h 230"/>
                <a:gd name="T10" fmla="*/ 2 w 349"/>
                <a:gd name="T11" fmla="*/ 1 h 230"/>
                <a:gd name="T12" fmla="*/ 2 w 349"/>
                <a:gd name="T13" fmla="*/ 1 h 230"/>
                <a:gd name="T14" fmla="*/ 2 w 349"/>
                <a:gd name="T15" fmla="*/ 1 h 230"/>
                <a:gd name="T16" fmla="*/ 2 w 349"/>
                <a:gd name="T17" fmla="*/ 1 h 230"/>
                <a:gd name="T18" fmla="*/ 2 w 349"/>
                <a:gd name="T19" fmla="*/ 1 h 230"/>
                <a:gd name="T20" fmla="*/ 1 w 349"/>
                <a:gd name="T21" fmla="*/ 1 h 230"/>
                <a:gd name="T22" fmla="*/ 1 w 349"/>
                <a:gd name="T23" fmla="*/ 1 h 230"/>
                <a:gd name="T24" fmla="*/ 1 w 349"/>
                <a:gd name="T25" fmla="*/ 1 h 230"/>
                <a:gd name="T26" fmla="*/ 1 w 349"/>
                <a:gd name="T27" fmla="*/ 1 h 230"/>
                <a:gd name="T28" fmla="*/ 1 w 349"/>
                <a:gd name="T29" fmla="*/ 1 h 230"/>
                <a:gd name="T30" fmla="*/ 1 w 349"/>
                <a:gd name="T31" fmla="*/ 1 h 230"/>
                <a:gd name="T32" fmla="*/ 0 w 349"/>
                <a:gd name="T33" fmla="*/ 1 h 230"/>
                <a:gd name="T34" fmla="*/ 1 w 349"/>
                <a:gd name="T35" fmla="*/ 1 h 230"/>
                <a:gd name="T36" fmla="*/ 1 w 349"/>
                <a:gd name="T37" fmla="*/ 1 h 230"/>
                <a:gd name="T38" fmla="*/ 1 w 349"/>
                <a:gd name="T39" fmla="*/ 1 h 230"/>
                <a:gd name="T40" fmla="*/ 1 w 349"/>
                <a:gd name="T41" fmla="*/ 1 h 230"/>
                <a:gd name="T42" fmla="*/ 1 w 349"/>
                <a:gd name="T43" fmla="*/ 1 h 230"/>
                <a:gd name="T44" fmla="*/ 1 w 349"/>
                <a:gd name="T45" fmla="*/ 1 h 230"/>
                <a:gd name="T46" fmla="*/ 1 w 349"/>
                <a:gd name="T47" fmla="*/ 1 h 230"/>
                <a:gd name="T48" fmla="*/ 1 w 349"/>
                <a:gd name="T49" fmla="*/ 1 h 230"/>
                <a:gd name="T50" fmla="*/ 1 w 349"/>
                <a:gd name="T51" fmla="*/ 1 h 230"/>
                <a:gd name="T52" fmla="*/ 1 w 349"/>
                <a:gd name="T53" fmla="*/ 1 h 230"/>
                <a:gd name="T54" fmla="*/ 1 w 349"/>
                <a:gd name="T55" fmla="*/ 1 h 230"/>
                <a:gd name="T56" fmla="*/ 2 w 349"/>
                <a:gd name="T57" fmla="*/ 1 h 230"/>
                <a:gd name="T58" fmla="*/ 2 w 349"/>
                <a:gd name="T59" fmla="*/ 1 h 230"/>
                <a:gd name="T60" fmla="*/ 2 w 349"/>
                <a:gd name="T61" fmla="*/ 1 h 230"/>
                <a:gd name="T62" fmla="*/ 2 w 349"/>
                <a:gd name="T63" fmla="*/ 0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49" h="230">
                  <a:moveTo>
                    <a:pt x="287" y="0"/>
                  </a:moveTo>
                  <a:lnTo>
                    <a:pt x="287" y="19"/>
                  </a:lnTo>
                  <a:lnTo>
                    <a:pt x="287" y="37"/>
                  </a:lnTo>
                  <a:lnTo>
                    <a:pt x="289" y="56"/>
                  </a:lnTo>
                  <a:lnTo>
                    <a:pt x="291" y="74"/>
                  </a:lnTo>
                  <a:lnTo>
                    <a:pt x="294" y="91"/>
                  </a:lnTo>
                  <a:lnTo>
                    <a:pt x="302" y="109"/>
                  </a:lnTo>
                  <a:lnTo>
                    <a:pt x="310" y="124"/>
                  </a:lnTo>
                  <a:lnTo>
                    <a:pt x="322" y="140"/>
                  </a:lnTo>
                  <a:lnTo>
                    <a:pt x="326" y="148"/>
                  </a:lnTo>
                  <a:lnTo>
                    <a:pt x="330" y="158"/>
                  </a:lnTo>
                  <a:lnTo>
                    <a:pt x="333" y="165"/>
                  </a:lnTo>
                  <a:lnTo>
                    <a:pt x="337" y="173"/>
                  </a:lnTo>
                  <a:lnTo>
                    <a:pt x="343" y="181"/>
                  </a:lnTo>
                  <a:lnTo>
                    <a:pt x="345" y="189"/>
                  </a:lnTo>
                  <a:lnTo>
                    <a:pt x="349" y="199"/>
                  </a:lnTo>
                  <a:lnTo>
                    <a:pt x="349" y="208"/>
                  </a:lnTo>
                  <a:lnTo>
                    <a:pt x="324" y="212"/>
                  </a:lnTo>
                  <a:lnTo>
                    <a:pt x="296" y="218"/>
                  </a:lnTo>
                  <a:lnTo>
                    <a:pt x="269" y="222"/>
                  </a:lnTo>
                  <a:lnTo>
                    <a:pt x="242" y="224"/>
                  </a:lnTo>
                  <a:lnTo>
                    <a:pt x="215" y="226"/>
                  </a:lnTo>
                  <a:lnTo>
                    <a:pt x="187" y="228"/>
                  </a:lnTo>
                  <a:lnTo>
                    <a:pt x="162" y="230"/>
                  </a:lnTo>
                  <a:lnTo>
                    <a:pt x="135" y="230"/>
                  </a:lnTo>
                  <a:lnTo>
                    <a:pt x="115" y="228"/>
                  </a:lnTo>
                  <a:lnTo>
                    <a:pt x="96" y="224"/>
                  </a:lnTo>
                  <a:lnTo>
                    <a:pt x="76" y="218"/>
                  </a:lnTo>
                  <a:lnTo>
                    <a:pt x="57" y="210"/>
                  </a:lnTo>
                  <a:lnTo>
                    <a:pt x="41" y="200"/>
                  </a:lnTo>
                  <a:lnTo>
                    <a:pt x="25" y="189"/>
                  </a:lnTo>
                  <a:lnTo>
                    <a:pt x="12" y="175"/>
                  </a:lnTo>
                  <a:lnTo>
                    <a:pt x="0" y="158"/>
                  </a:lnTo>
                  <a:lnTo>
                    <a:pt x="0" y="144"/>
                  </a:lnTo>
                  <a:lnTo>
                    <a:pt x="2" y="130"/>
                  </a:lnTo>
                  <a:lnTo>
                    <a:pt x="6" y="119"/>
                  </a:lnTo>
                  <a:lnTo>
                    <a:pt x="12" y="107"/>
                  </a:lnTo>
                  <a:lnTo>
                    <a:pt x="18" y="95"/>
                  </a:lnTo>
                  <a:lnTo>
                    <a:pt x="25" y="85"/>
                  </a:lnTo>
                  <a:lnTo>
                    <a:pt x="35" y="78"/>
                  </a:lnTo>
                  <a:lnTo>
                    <a:pt x="47" y="70"/>
                  </a:lnTo>
                  <a:lnTo>
                    <a:pt x="55" y="68"/>
                  </a:lnTo>
                  <a:lnTo>
                    <a:pt x="61" y="64"/>
                  </a:lnTo>
                  <a:lnTo>
                    <a:pt x="68" y="62"/>
                  </a:lnTo>
                  <a:lnTo>
                    <a:pt x="74" y="58"/>
                  </a:lnTo>
                  <a:lnTo>
                    <a:pt x="80" y="54"/>
                  </a:lnTo>
                  <a:lnTo>
                    <a:pt x="88" y="50"/>
                  </a:lnTo>
                  <a:lnTo>
                    <a:pt x="96" y="48"/>
                  </a:lnTo>
                  <a:lnTo>
                    <a:pt x="101" y="44"/>
                  </a:lnTo>
                  <a:lnTo>
                    <a:pt x="123" y="41"/>
                  </a:lnTo>
                  <a:lnTo>
                    <a:pt x="142" y="37"/>
                  </a:lnTo>
                  <a:lnTo>
                    <a:pt x="162" y="31"/>
                  </a:lnTo>
                  <a:lnTo>
                    <a:pt x="181" y="25"/>
                  </a:lnTo>
                  <a:lnTo>
                    <a:pt x="199" y="19"/>
                  </a:lnTo>
                  <a:lnTo>
                    <a:pt x="218" y="13"/>
                  </a:lnTo>
                  <a:lnTo>
                    <a:pt x="238" y="9"/>
                  </a:lnTo>
                  <a:lnTo>
                    <a:pt x="257" y="7"/>
                  </a:lnTo>
                  <a:lnTo>
                    <a:pt x="261" y="7"/>
                  </a:lnTo>
                  <a:lnTo>
                    <a:pt x="265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5" y="2"/>
                  </a:lnTo>
                  <a:lnTo>
                    <a:pt x="279" y="0"/>
                  </a:lnTo>
                  <a:lnTo>
                    <a:pt x="283" y="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7" name="Freeform 194"/>
            <p:cNvSpPr>
              <a:spLocks/>
            </p:cNvSpPr>
            <p:nvPr/>
          </p:nvSpPr>
          <p:spPr bwMode="auto">
            <a:xfrm>
              <a:off x="5148" y="4467"/>
              <a:ext cx="106" cy="89"/>
            </a:xfrm>
            <a:custGeom>
              <a:avLst/>
              <a:gdLst>
                <a:gd name="T0" fmla="*/ 1 w 212"/>
                <a:gd name="T1" fmla="*/ 1 h 177"/>
                <a:gd name="T2" fmla="*/ 1 w 212"/>
                <a:gd name="T3" fmla="*/ 1 h 177"/>
                <a:gd name="T4" fmla="*/ 1 w 212"/>
                <a:gd name="T5" fmla="*/ 1 h 177"/>
                <a:gd name="T6" fmla="*/ 1 w 212"/>
                <a:gd name="T7" fmla="*/ 1 h 177"/>
                <a:gd name="T8" fmla="*/ 1 w 212"/>
                <a:gd name="T9" fmla="*/ 1 h 177"/>
                <a:gd name="T10" fmla="*/ 1 w 212"/>
                <a:gd name="T11" fmla="*/ 1 h 177"/>
                <a:gd name="T12" fmla="*/ 1 w 212"/>
                <a:gd name="T13" fmla="*/ 1 h 177"/>
                <a:gd name="T14" fmla="*/ 1 w 212"/>
                <a:gd name="T15" fmla="*/ 1 h 177"/>
                <a:gd name="T16" fmla="*/ 1 w 212"/>
                <a:gd name="T17" fmla="*/ 1 h 177"/>
                <a:gd name="T18" fmla="*/ 1 w 212"/>
                <a:gd name="T19" fmla="*/ 1 h 177"/>
                <a:gd name="T20" fmla="*/ 1 w 212"/>
                <a:gd name="T21" fmla="*/ 1 h 177"/>
                <a:gd name="T22" fmla="*/ 1 w 212"/>
                <a:gd name="T23" fmla="*/ 1 h 177"/>
                <a:gd name="T24" fmla="*/ 1 w 212"/>
                <a:gd name="T25" fmla="*/ 1 h 177"/>
                <a:gd name="T26" fmla="*/ 1 w 212"/>
                <a:gd name="T27" fmla="*/ 1 h 177"/>
                <a:gd name="T28" fmla="*/ 1 w 212"/>
                <a:gd name="T29" fmla="*/ 1 h 177"/>
                <a:gd name="T30" fmla="*/ 1 w 212"/>
                <a:gd name="T31" fmla="*/ 1 h 177"/>
                <a:gd name="T32" fmla="*/ 1 w 212"/>
                <a:gd name="T33" fmla="*/ 1 h 177"/>
                <a:gd name="T34" fmla="*/ 1 w 212"/>
                <a:gd name="T35" fmla="*/ 1 h 177"/>
                <a:gd name="T36" fmla="*/ 1 w 212"/>
                <a:gd name="T37" fmla="*/ 1 h 177"/>
                <a:gd name="T38" fmla="*/ 1 w 212"/>
                <a:gd name="T39" fmla="*/ 1 h 177"/>
                <a:gd name="T40" fmla="*/ 1 w 212"/>
                <a:gd name="T41" fmla="*/ 1 h 177"/>
                <a:gd name="T42" fmla="*/ 1 w 212"/>
                <a:gd name="T43" fmla="*/ 1 h 177"/>
                <a:gd name="T44" fmla="*/ 1 w 212"/>
                <a:gd name="T45" fmla="*/ 1 h 177"/>
                <a:gd name="T46" fmla="*/ 1 w 212"/>
                <a:gd name="T47" fmla="*/ 1 h 177"/>
                <a:gd name="T48" fmla="*/ 1 w 212"/>
                <a:gd name="T49" fmla="*/ 1 h 177"/>
                <a:gd name="T50" fmla="*/ 1 w 212"/>
                <a:gd name="T51" fmla="*/ 1 h 177"/>
                <a:gd name="T52" fmla="*/ 1 w 212"/>
                <a:gd name="T53" fmla="*/ 1 h 177"/>
                <a:gd name="T54" fmla="*/ 1 w 212"/>
                <a:gd name="T55" fmla="*/ 1 h 177"/>
                <a:gd name="T56" fmla="*/ 1 w 212"/>
                <a:gd name="T57" fmla="*/ 1 h 177"/>
                <a:gd name="T58" fmla="*/ 1 w 212"/>
                <a:gd name="T59" fmla="*/ 1 h 177"/>
                <a:gd name="T60" fmla="*/ 1 w 212"/>
                <a:gd name="T61" fmla="*/ 1 h 177"/>
                <a:gd name="T62" fmla="*/ 1 w 212"/>
                <a:gd name="T63" fmla="*/ 1 h 177"/>
                <a:gd name="T64" fmla="*/ 1 w 212"/>
                <a:gd name="T65" fmla="*/ 1 h 177"/>
                <a:gd name="T66" fmla="*/ 1 w 212"/>
                <a:gd name="T67" fmla="*/ 1 h 177"/>
                <a:gd name="T68" fmla="*/ 1 w 212"/>
                <a:gd name="T69" fmla="*/ 1 h 177"/>
                <a:gd name="T70" fmla="*/ 1 w 212"/>
                <a:gd name="T71" fmla="*/ 1 h 177"/>
                <a:gd name="T72" fmla="*/ 1 w 212"/>
                <a:gd name="T73" fmla="*/ 1 h 177"/>
                <a:gd name="T74" fmla="*/ 1 w 212"/>
                <a:gd name="T75" fmla="*/ 1 h 177"/>
                <a:gd name="T76" fmla="*/ 1 w 212"/>
                <a:gd name="T77" fmla="*/ 1 h 177"/>
                <a:gd name="T78" fmla="*/ 0 w 212"/>
                <a:gd name="T79" fmla="*/ 1 h 177"/>
                <a:gd name="T80" fmla="*/ 0 w 212"/>
                <a:gd name="T81" fmla="*/ 0 h 177"/>
                <a:gd name="T82" fmla="*/ 1 w 212"/>
                <a:gd name="T83" fmla="*/ 0 h 177"/>
                <a:gd name="T84" fmla="*/ 1 w 212"/>
                <a:gd name="T85" fmla="*/ 1 h 177"/>
                <a:gd name="T86" fmla="*/ 1 w 212"/>
                <a:gd name="T87" fmla="*/ 1 h 177"/>
                <a:gd name="T88" fmla="*/ 1 w 212"/>
                <a:gd name="T89" fmla="*/ 1 h 177"/>
                <a:gd name="T90" fmla="*/ 1 w 212"/>
                <a:gd name="T91" fmla="*/ 1 h 177"/>
                <a:gd name="T92" fmla="*/ 1 w 212"/>
                <a:gd name="T93" fmla="*/ 1 h 177"/>
                <a:gd name="T94" fmla="*/ 1 w 212"/>
                <a:gd name="T95" fmla="*/ 1 h 177"/>
                <a:gd name="T96" fmla="*/ 1 w 212"/>
                <a:gd name="T97" fmla="*/ 1 h 1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2" h="177">
                  <a:moveTo>
                    <a:pt x="86" y="29"/>
                  </a:moveTo>
                  <a:lnTo>
                    <a:pt x="88" y="27"/>
                  </a:lnTo>
                  <a:lnTo>
                    <a:pt x="103" y="39"/>
                  </a:lnTo>
                  <a:lnTo>
                    <a:pt x="119" y="47"/>
                  </a:lnTo>
                  <a:lnTo>
                    <a:pt x="136" y="54"/>
                  </a:lnTo>
                  <a:lnTo>
                    <a:pt x="152" y="60"/>
                  </a:lnTo>
                  <a:lnTo>
                    <a:pt x="169" y="66"/>
                  </a:lnTo>
                  <a:lnTo>
                    <a:pt x="185" y="76"/>
                  </a:lnTo>
                  <a:lnTo>
                    <a:pt x="193" y="80"/>
                  </a:lnTo>
                  <a:lnTo>
                    <a:pt x="199" y="86"/>
                  </a:lnTo>
                  <a:lnTo>
                    <a:pt x="204" y="93"/>
                  </a:lnTo>
                  <a:lnTo>
                    <a:pt x="210" y="101"/>
                  </a:lnTo>
                  <a:lnTo>
                    <a:pt x="212" y="117"/>
                  </a:lnTo>
                  <a:lnTo>
                    <a:pt x="210" y="127"/>
                  </a:lnTo>
                  <a:lnTo>
                    <a:pt x="206" y="134"/>
                  </a:lnTo>
                  <a:lnTo>
                    <a:pt x="199" y="142"/>
                  </a:lnTo>
                  <a:lnTo>
                    <a:pt x="191" y="148"/>
                  </a:lnTo>
                  <a:lnTo>
                    <a:pt x="183" y="152"/>
                  </a:lnTo>
                  <a:lnTo>
                    <a:pt x="173" y="160"/>
                  </a:lnTo>
                  <a:lnTo>
                    <a:pt x="165" y="168"/>
                  </a:lnTo>
                  <a:lnTo>
                    <a:pt x="152" y="171"/>
                  </a:lnTo>
                  <a:lnTo>
                    <a:pt x="136" y="175"/>
                  </a:lnTo>
                  <a:lnTo>
                    <a:pt x="121" y="175"/>
                  </a:lnTo>
                  <a:lnTo>
                    <a:pt x="105" y="177"/>
                  </a:lnTo>
                  <a:lnTo>
                    <a:pt x="89" y="177"/>
                  </a:lnTo>
                  <a:lnTo>
                    <a:pt x="74" y="175"/>
                  </a:lnTo>
                  <a:lnTo>
                    <a:pt x="58" y="175"/>
                  </a:lnTo>
                  <a:lnTo>
                    <a:pt x="43" y="177"/>
                  </a:lnTo>
                  <a:lnTo>
                    <a:pt x="25" y="164"/>
                  </a:lnTo>
                  <a:lnTo>
                    <a:pt x="23" y="168"/>
                  </a:lnTo>
                  <a:lnTo>
                    <a:pt x="19" y="150"/>
                  </a:lnTo>
                  <a:lnTo>
                    <a:pt x="19" y="130"/>
                  </a:lnTo>
                  <a:lnTo>
                    <a:pt x="19" y="111"/>
                  </a:lnTo>
                  <a:lnTo>
                    <a:pt x="19" y="91"/>
                  </a:lnTo>
                  <a:lnTo>
                    <a:pt x="19" y="70"/>
                  </a:lnTo>
                  <a:lnTo>
                    <a:pt x="15" y="51"/>
                  </a:lnTo>
                  <a:lnTo>
                    <a:pt x="13" y="41"/>
                  </a:lnTo>
                  <a:lnTo>
                    <a:pt x="10" y="31"/>
                  </a:lnTo>
                  <a:lnTo>
                    <a:pt x="6" y="2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1" y="2"/>
                  </a:lnTo>
                  <a:lnTo>
                    <a:pt x="33" y="4"/>
                  </a:lnTo>
                  <a:lnTo>
                    <a:pt x="45" y="8"/>
                  </a:lnTo>
                  <a:lnTo>
                    <a:pt x="54" y="12"/>
                  </a:lnTo>
                  <a:lnTo>
                    <a:pt x="66" y="15"/>
                  </a:lnTo>
                  <a:lnTo>
                    <a:pt x="76" y="21"/>
                  </a:lnTo>
                  <a:lnTo>
                    <a:pt x="86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8" name="Freeform 195"/>
            <p:cNvSpPr>
              <a:spLocks/>
            </p:cNvSpPr>
            <p:nvPr/>
          </p:nvSpPr>
          <p:spPr bwMode="auto">
            <a:xfrm>
              <a:off x="5143" y="4568"/>
              <a:ext cx="12" cy="16"/>
            </a:xfrm>
            <a:custGeom>
              <a:avLst/>
              <a:gdLst>
                <a:gd name="T0" fmla="*/ 1 w 23"/>
                <a:gd name="T1" fmla="*/ 1 h 31"/>
                <a:gd name="T2" fmla="*/ 0 w 23"/>
                <a:gd name="T3" fmla="*/ 1 h 31"/>
                <a:gd name="T4" fmla="*/ 0 w 23"/>
                <a:gd name="T5" fmla="*/ 1 h 31"/>
                <a:gd name="T6" fmla="*/ 1 w 23"/>
                <a:gd name="T7" fmla="*/ 1 h 31"/>
                <a:gd name="T8" fmla="*/ 1 w 23"/>
                <a:gd name="T9" fmla="*/ 1 h 31"/>
                <a:gd name="T10" fmla="*/ 1 w 23"/>
                <a:gd name="T11" fmla="*/ 1 h 31"/>
                <a:gd name="T12" fmla="*/ 1 w 23"/>
                <a:gd name="T13" fmla="*/ 1 h 31"/>
                <a:gd name="T14" fmla="*/ 1 w 23"/>
                <a:gd name="T15" fmla="*/ 1 h 31"/>
                <a:gd name="T16" fmla="*/ 1 w 23"/>
                <a:gd name="T17" fmla="*/ 1 h 31"/>
                <a:gd name="T18" fmla="*/ 1 w 23"/>
                <a:gd name="T19" fmla="*/ 0 h 31"/>
                <a:gd name="T20" fmla="*/ 1 w 23"/>
                <a:gd name="T21" fmla="*/ 1 h 31"/>
                <a:gd name="T22" fmla="*/ 1 w 23"/>
                <a:gd name="T23" fmla="*/ 1 h 31"/>
                <a:gd name="T24" fmla="*/ 1 w 23"/>
                <a:gd name="T25" fmla="*/ 1 h 31"/>
                <a:gd name="T26" fmla="*/ 1 w 23"/>
                <a:gd name="T27" fmla="*/ 1 h 31"/>
                <a:gd name="T28" fmla="*/ 1 w 23"/>
                <a:gd name="T29" fmla="*/ 1 h 31"/>
                <a:gd name="T30" fmla="*/ 1 w 23"/>
                <a:gd name="T31" fmla="*/ 1 h 31"/>
                <a:gd name="T32" fmla="*/ 1 w 23"/>
                <a:gd name="T33" fmla="*/ 1 h 31"/>
                <a:gd name="T34" fmla="*/ 1 w 23"/>
                <a:gd name="T35" fmla="*/ 1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" h="31">
                  <a:moveTo>
                    <a:pt x="8" y="27"/>
                  </a:moveTo>
                  <a:lnTo>
                    <a:pt x="0" y="31"/>
                  </a:lnTo>
                  <a:lnTo>
                    <a:pt x="0" y="27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8" y="15"/>
                  </a:lnTo>
                  <a:lnTo>
                    <a:pt x="12" y="11"/>
                  </a:lnTo>
                  <a:lnTo>
                    <a:pt x="16" y="5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3" y="4"/>
                  </a:lnTo>
                  <a:lnTo>
                    <a:pt x="21" y="7"/>
                  </a:lnTo>
                  <a:lnTo>
                    <a:pt x="20" y="9"/>
                  </a:lnTo>
                  <a:lnTo>
                    <a:pt x="16" y="11"/>
                  </a:lnTo>
                  <a:lnTo>
                    <a:pt x="12" y="15"/>
                  </a:lnTo>
                  <a:lnTo>
                    <a:pt x="10" y="17"/>
                  </a:lnTo>
                  <a:lnTo>
                    <a:pt x="8" y="21"/>
                  </a:lnTo>
                  <a:lnTo>
                    <a:pt x="8" y="2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29" name="Freeform 196"/>
            <p:cNvSpPr>
              <a:spLocks/>
            </p:cNvSpPr>
            <p:nvPr/>
          </p:nvSpPr>
          <p:spPr bwMode="auto">
            <a:xfrm>
              <a:off x="4219" y="4684"/>
              <a:ext cx="1444" cy="574"/>
            </a:xfrm>
            <a:custGeom>
              <a:avLst/>
              <a:gdLst>
                <a:gd name="T0" fmla="*/ 3 w 2887"/>
                <a:gd name="T1" fmla="*/ 1 h 1148"/>
                <a:gd name="T2" fmla="*/ 4 w 2887"/>
                <a:gd name="T3" fmla="*/ 1 h 1148"/>
                <a:gd name="T4" fmla="*/ 4 w 2887"/>
                <a:gd name="T5" fmla="*/ 1 h 1148"/>
                <a:gd name="T6" fmla="*/ 4 w 2887"/>
                <a:gd name="T7" fmla="*/ 1 h 1148"/>
                <a:gd name="T8" fmla="*/ 5 w 2887"/>
                <a:gd name="T9" fmla="*/ 1 h 1148"/>
                <a:gd name="T10" fmla="*/ 6 w 2887"/>
                <a:gd name="T11" fmla="*/ 1 h 1148"/>
                <a:gd name="T12" fmla="*/ 7 w 2887"/>
                <a:gd name="T13" fmla="*/ 1 h 1148"/>
                <a:gd name="T14" fmla="*/ 7 w 2887"/>
                <a:gd name="T15" fmla="*/ 1 h 1148"/>
                <a:gd name="T16" fmla="*/ 7 w 2887"/>
                <a:gd name="T17" fmla="*/ 1 h 1148"/>
                <a:gd name="T18" fmla="*/ 7 w 2887"/>
                <a:gd name="T19" fmla="*/ 1 h 1148"/>
                <a:gd name="T20" fmla="*/ 7 w 2887"/>
                <a:gd name="T21" fmla="*/ 2 h 1148"/>
                <a:gd name="T22" fmla="*/ 7 w 2887"/>
                <a:gd name="T23" fmla="*/ 2 h 1148"/>
                <a:gd name="T24" fmla="*/ 6 w 2887"/>
                <a:gd name="T25" fmla="*/ 3 h 1148"/>
                <a:gd name="T26" fmla="*/ 6 w 2887"/>
                <a:gd name="T27" fmla="*/ 3 h 1148"/>
                <a:gd name="T28" fmla="*/ 6 w 2887"/>
                <a:gd name="T29" fmla="*/ 4 h 1148"/>
                <a:gd name="T30" fmla="*/ 6 w 2887"/>
                <a:gd name="T31" fmla="*/ 4 h 1148"/>
                <a:gd name="T32" fmla="*/ 6 w 2887"/>
                <a:gd name="T33" fmla="*/ 4 h 1148"/>
                <a:gd name="T34" fmla="*/ 7 w 2887"/>
                <a:gd name="T35" fmla="*/ 5 h 1148"/>
                <a:gd name="T36" fmla="*/ 7 w 2887"/>
                <a:gd name="T37" fmla="*/ 5 h 1148"/>
                <a:gd name="T38" fmla="*/ 8 w 2887"/>
                <a:gd name="T39" fmla="*/ 4 h 1148"/>
                <a:gd name="T40" fmla="*/ 8 w 2887"/>
                <a:gd name="T41" fmla="*/ 4 h 1148"/>
                <a:gd name="T42" fmla="*/ 8 w 2887"/>
                <a:gd name="T43" fmla="*/ 3 h 1148"/>
                <a:gd name="T44" fmla="*/ 8 w 2887"/>
                <a:gd name="T45" fmla="*/ 2 h 1148"/>
                <a:gd name="T46" fmla="*/ 8 w 2887"/>
                <a:gd name="T47" fmla="*/ 2 h 1148"/>
                <a:gd name="T48" fmla="*/ 8 w 2887"/>
                <a:gd name="T49" fmla="*/ 2 h 1148"/>
                <a:gd name="T50" fmla="*/ 8 w 2887"/>
                <a:gd name="T51" fmla="*/ 1 h 1148"/>
                <a:gd name="T52" fmla="*/ 8 w 2887"/>
                <a:gd name="T53" fmla="*/ 1 h 1148"/>
                <a:gd name="T54" fmla="*/ 8 w 2887"/>
                <a:gd name="T55" fmla="*/ 1 h 1148"/>
                <a:gd name="T56" fmla="*/ 9 w 2887"/>
                <a:gd name="T57" fmla="*/ 1 h 1148"/>
                <a:gd name="T58" fmla="*/ 10 w 2887"/>
                <a:gd name="T59" fmla="*/ 1 h 1148"/>
                <a:gd name="T60" fmla="*/ 11 w 2887"/>
                <a:gd name="T61" fmla="*/ 1 h 1148"/>
                <a:gd name="T62" fmla="*/ 11 w 2887"/>
                <a:gd name="T63" fmla="*/ 1 h 1148"/>
                <a:gd name="T64" fmla="*/ 12 w 2887"/>
                <a:gd name="T65" fmla="*/ 1 h 1148"/>
                <a:gd name="T66" fmla="*/ 12 w 2887"/>
                <a:gd name="T67" fmla="*/ 1 h 1148"/>
                <a:gd name="T68" fmla="*/ 12 w 2887"/>
                <a:gd name="T69" fmla="*/ 2 h 1148"/>
                <a:gd name="T70" fmla="*/ 12 w 2887"/>
                <a:gd name="T71" fmla="*/ 2 h 1148"/>
                <a:gd name="T72" fmla="*/ 12 w 2887"/>
                <a:gd name="T73" fmla="*/ 3 h 1148"/>
                <a:gd name="T74" fmla="*/ 12 w 2887"/>
                <a:gd name="T75" fmla="*/ 4 h 1148"/>
                <a:gd name="T76" fmla="*/ 11 w 2887"/>
                <a:gd name="T77" fmla="*/ 5 h 1148"/>
                <a:gd name="T78" fmla="*/ 11 w 2887"/>
                <a:gd name="T79" fmla="*/ 5 h 1148"/>
                <a:gd name="T80" fmla="*/ 10 w 2887"/>
                <a:gd name="T81" fmla="*/ 5 h 1148"/>
                <a:gd name="T82" fmla="*/ 10 w 2887"/>
                <a:gd name="T83" fmla="*/ 5 h 1148"/>
                <a:gd name="T84" fmla="*/ 9 w 2887"/>
                <a:gd name="T85" fmla="*/ 5 h 1148"/>
                <a:gd name="T86" fmla="*/ 8 w 2887"/>
                <a:gd name="T87" fmla="*/ 5 h 1148"/>
                <a:gd name="T88" fmla="*/ 7 w 2887"/>
                <a:gd name="T89" fmla="*/ 5 h 1148"/>
                <a:gd name="T90" fmla="*/ 7 w 2887"/>
                <a:gd name="T91" fmla="*/ 5 h 1148"/>
                <a:gd name="T92" fmla="*/ 6 w 2887"/>
                <a:gd name="T93" fmla="*/ 5 h 1148"/>
                <a:gd name="T94" fmla="*/ 5 w 2887"/>
                <a:gd name="T95" fmla="*/ 5 h 1148"/>
                <a:gd name="T96" fmla="*/ 4 w 2887"/>
                <a:gd name="T97" fmla="*/ 5 h 1148"/>
                <a:gd name="T98" fmla="*/ 3 w 2887"/>
                <a:gd name="T99" fmla="*/ 5 h 1148"/>
                <a:gd name="T100" fmla="*/ 3 w 2887"/>
                <a:gd name="T101" fmla="*/ 5 h 1148"/>
                <a:gd name="T102" fmla="*/ 2 w 2887"/>
                <a:gd name="T103" fmla="*/ 5 h 1148"/>
                <a:gd name="T104" fmla="*/ 1 w 2887"/>
                <a:gd name="T105" fmla="*/ 5 h 1148"/>
                <a:gd name="T106" fmla="*/ 1 w 2887"/>
                <a:gd name="T107" fmla="*/ 5 h 1148"/>
                <a:gd name="T108" fmla="*/ 1 w 2887"/>
                <a:gd name="T109" fmla="*/ 4 h 1148"/>
                <a:gd name="T110" fmla="*/ 1 w 2887"/>
                <a:gd name="T111" fmla="*/ 4 h 1148"/>
                <a:gd name="T112" fmla="*/ 1 w 2887"/>
                <a:gd name="T113" fmla="*/ 4 h 1148"/>
                <a:gd name="T114" fmla="*/ 1 w 2887"/>
                <a:gd name="T115" fmla="*/ 3 h 1148"/>
                <a:gd name="T116" fmla="*/ 1 w 2887"/>
                <a:gd name="T117" fmla="*/ 2 h 1148"/>
                <a:gd name="T118" fmla="*/ 1 w 2887"/>
                <a:gd name="T119" fmla="*/ 1 h 1148"/>
                <a:gd name="T120" fmla="*/ 1 w 2887"/>
                <a:gd name="T121" fmla="*/ 1 h 1148"/>
                <a:gd name="T122" fmla="*/ 2 w 2887"/>
                <a:gd name="T123" fmla="*/ 1 h 11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87" h="1148">
                  <a:moveTo>
                    <a:pt x="587" y="13"/>
                  </a:moveTo>
                  <a:lnTo>
                    <a:pt x="604" y="15"/>
                  </a:lnTo>
                  <a:lnTo>
                    <a:pt x="624" y="15"/>
                  </a:lnTo>
                  <a:lnTo>
                    <a:pt x="643" y="17"/>
                  </a:lnTo>
                  <a:lnTo>
                    <a:pt x="663" y="17"/>
                  </a:lnTo>
                  <a:lnTo>
                    <a:pt x="682" y="19"/>
                  </a:lnTo>
                  <a:lnTo>
                    <a:pt x="702" y="19"/>
                  </a:lnTo>
                  <a:lnTo>
                    <a:pt x="721" y="19"/>
                  </a:lnTo>
                  <a:lnTo>
                    <a:pt x="741" y="17"/>
                  </a:lnTo>
                  <a:lnTo>
                    <a:pt x="747" y="11"/>
                  </a:lnTo>
                  <a:lnTo>
                    <a:pt x="756" y="11"/>
                  </a:lnTo>
                  <a:lnTo>
                    <a:pt x="766" y="11"/>
                  </a:lnTo>
                  <a:lnTo>
                    <a:pt x="776" y="11"/>
                  </a:lnTo>
                  <a:lnTo>
                    <a:pt x="786" y="11"/>
                  </a:lnTo>
                  <a:lnTo>
                    <a:pt x="795" y="11"/>
                  </a:lnTo>
                  <a:lnTo>
                    <a:pt x="805" y="11"/>
                  </a:lnTo>
                  <a:lnTo>
                    <a:pt x="817" y="13"/>
                  </a:lnTo>
                  <a:lnTo>
                    <a:pt x="827" y="13"/>
                  </a:lnTo>
                  <a:lnTo>
                    <a:pt x="829" y="11"/>
                  </a:lnTo>
                  <a:lnTo>
                    <a:pt x="829" y="9"/>
                  </a:lnTo>
                  <a:lnTo>
                    <a:pt x="830" y="9"/>
                  </a:lnTo>
                  <a:lnTo>
                    <a:pt x="832" y="9"/>
                  </a:lnTo>
                  <a:lnTo>
                    <a:pt x="834" y="11"/>
                  </a:lnTo>
                  <a:lnTo>
                    <a:pt x="836" y="13"/>
                  </a:lnTo>
                  <a:lnTo>
                    <a:pt x="838" y="13"/>
                  </a:lnTo>
                  <a:lnTo>
                    <a:pt x="856" y="11"/>
                  </a:lnTo>
                  <a:lnTo>
                    <a:pt x="871" y="11"/>
                  </a:lnTo>
                  <a:lnTo>
                    <a:pt x="889" y="11"/>
                  </a:lnTo>
                  <a:lnTo>
                    <a:pt x="906" y="13"/>
                  </a:lnTo>
                  <a:lnTo>
                    <a:pt x="940" y="17"/>
                  </a:lnTo>
                  <a:lnTo>
                    <a:pt x="975" y="23"/>
                  </a:lnTo>
                  <a:lnTo>
                    <a:pt x="1010" y="27"/>
                  </a:lnTo>
                  <a:lnTo>
                    <a:pt x="1043" y="31"/>
                  </a:lnTo>
                  <a:lnTo>
                    <a:pt x="1060" y="29"/>
                  </a:lnTo>
                  <a:lnTo>
                    <a:pt x="1078" y="29"/>
                  </a:lnTo>
                  <a:lnTo>
                    <a:pt x="1094" y="25"/>
                  </a:lnTo>
                  <a:lnTo>
                    <a:pt x="1111" y="21"/>
                  </a:lnTo>
                  <a:lnTo>
                    <a:pt x="1129" y="25"/>
                  </a:lnTo>
                  <a:lnTo>
                    <a:pt x="1146" y="27"/>
                  </a:lnTo>
                  <a:lnTo>
                    <a:pt x="1164" y="27"/>
                  </a:lnTo>
                  <a:lnTo>
                    <a:pt x="1181" y="25"/>
                  </a:lnTo>
                  <a:lnTo>
                    <a:pt x="1199" y="25"/>
                  </a:lnTo>
                  <a:lnTo>
                    <a:pt x="1216" y="23"/>
                  </a:lnTo>
                  <a:lnTo>
                    <a:pt x="1234" y="21"/>
                  </a:lnTo>
                  <a:lnTo>
                    <a:pt x="1252" y="21"/>
                  </a:lnTo>
                  <a:lnTo>
                    <a:pt x="1259" y="17"/>
                  </a:lnTo>
                  <a:lnTo>
                    <a:pt x="1308" y="17"/>
                  </a:lnTo>
                  <a:lnTo>
                    <a:pt x="1361" y="15"/>
                  </a:lnTo>
                  <a:lnTo>
                    <a:pt x="1411" y="13"/>
                  </a:lnTo>
                  <a:lnTo>
                    <a:pt x="1464" y="11"/>
                  </a:lnTo>
                  <a:lnTo>
                    <a:pt x="1517" y="9"/>
                  </a:lnTo>
                  <a:lnTo>
                    <a:pt x="1569" y="7"/>
                  </a:lnTo>
                  <a:lnTo>
                    <a:pt x="1620" y="9"/>
                  </a:lnTo>
                  <a:lnTo>
                    <a:pt x="1671" y="13"/>
                  </a:lnTo>
                  <a:lnTo>
                    <a:pt x="1671" y="23"/>
                  </a:lnTo>
                  <a:lnTo>
                    <a:pt x="1669" y="33"/>
                  </a:lnTo>
                  <a:lnTo>
                    <a:pt x="1665" y="41"/>
                  </a:lnTo>
                  <a:lnTo>
                    <a:pt x="1661" y="50"/>
                  </a:lnTo>
                  <a:lnTo>
                    <a:pt x="1657" y="58"/>
                  </a:lnTo>
                  <a:lnTo>
                    <a:pt x="1653" y="68"/>
                  </a:lnTo>
                  <a:lnTo>
                    <a:pt x="1649" y="78"/>
                  </a:lnTo>
                  <a:lnTo>
                    <a:pt x="1649" y="87"/>
                  </a:lnTo>
                  <a:lnTo>
                    <a:pt x="1647" y="95"/>
                  </a:lnTo>
                  <a:lnTo>
                    <a:pt x="1649" y="103"/>
                  </a:lnTo>
                  <a:lnTo>
                    <a:pt x="1651" y="111"/>
                  </a:lnTo>
                  <a:lnTo>
                    <a:pt x="1653" y="119"/>
                  </a:lnTo>
                  <a:lnTo>
                    <a:pt x="1661" y="134"/>
                  </a:lnTo>
                  <a:lnTo>
                    <a:pt x="1669" y="148"/>
                  </a:lnTo>
                  <a:lnTo>
                    <a:pt x="1676" y="161"/>
                  </a:lnTo>
                  <a:lnTo>
                    <a:pt x="1682" y="177"/>
                  </a:lnTo>
                  <a:lnTo>
                    <a:pt x="1684" y="187"/>
                  </a:lnTo>
                  <a:lnTo>
                    <a:pt x="1684" y="195"/>
                  </a:lnTo>
                  <a:lnTo>
                    <a:pt x="1684" y="204"/>
                  </a:lnTo>
                  <a:lnTo>
                    <a:pt x="1682" y="214"/>
                  </a:lnTo>
                  <a:lnTo>
                    <a:pt x="1682" y="220"/>
                  </a:lnTo>
                  <a:lnTo>
                    <a:pt x="1680" y="226"/>
                  </a:lnTo>
                  <a:lnTo>
                    <a:pt x="1676" y="232"/>
                  </a:lnTo>
                  <a:lnTo>
                    <a:pt x="1675" y="236"/>
                  </a:lnTo>
                  <a:lnTo>
                    <a:pt x="1671" y="241"/>
                  </a:lnTo>
                  <a:lnTo>
                    <a:pt x="1667" y="245"/>
                  </a:lnTo>
                  <a:lnTo>
                    <a:pt x="1665" y="251"/>
                  </a:lnTo>
                  <a:lnTo>
                    <a:pt x="1661" y="257"/>
                  </a:lnTo>
                  <a:lnTo>
                    <a:pt x="1649" y="263"/>
                  </a:lnTo>
                  <a:lnTo>
                    <a:pt x="1639" y="271"/>
                  </a:lnTo>
                  <a:lnTo>
                    <a:pt x="1632" y="278"/>
                  </a:lnTo>
                  <a:lnTo>
                    <a:pt x="1624" y="288"/>
                  </a:lnTo>
                  <a:lnTo>
                    <a:pt x="1616" y="298"/>
                  </a:lnTo>
                  <a:lnTo>
                    <a:pt x="1608" y="308"/>
                  </a:lnTo>
                  <a:lnTo>
                    <a:pt x="1600" y="319"/>
                  </a:lnTo>
                  <a:lnTo>
                    <a:pt x="1593" y="329"/>
                  </a:lnTo>
                  <a:lnTo>
                    <a:pt x="1579" y="349"/>
                  </a:lnTo>
                  <a:lnTo>
                    <a:pt x="1569" y="370"/>
                  </a:lnTo>
                  <a:lnTo>
                    <a:pt x="1561" y="393"/>
                  </a:lnTo>
                  <a:lnTo>
                    <a:pt x="1558" y="419"/>
                  </a:lnTo>
                  <a:lnTo>
                    <a:pt x="1556" y="442"/>
                  </a:lnTo>
                  <a:lnTo>
                    <a:pt x="1558" y="468"/>
                  </a:lnTo>
                  <a:lnTo>
                    <a:pt x="1561" y="491"/>
                  </a:lnTo>
                  <a:lnTo>
                    <a:pt x="1569" y="514"/>
                  </a:lnTo>
                  <a:lnTo>
                    <a:pt x="1563" y="528"/>
                  </a:lnTo>
                  <a:lnTo>
                    <a:pt x="1558" y="542"/>
                  </a:lnTo>
                  <a:lnTo>
                    <a:pt x="1552" y="553"/>
                  </a:lnTo>
                  <a:lnTo>
                    <a:pt x="1544" y="567"/>
                  </a:lnTo>
                  <a:lnTo>
                    <a:pt x="1526" y="590"/>
                  </a:lnTo>
                  <a:lnTo>
                    <a:pt x="1509" y="616"/>
                  </a:lnTo>
                  <a:lnTo>
                    <a:pt x="1501" y="627"/>
                  </a:lnTo>
                  <a:lnTo>
                    <a:pt x="1493" y="641"/>
                  </a:lnTo>
                  <a:lnTo>
                    <a:pt x="1487" y="653"/>
                  </a:lnTo>
                  <a:lnTo>
                    <a:pt x="1482" y="666"/>
                  </a:lnTo>
                  <a:lnTo>
                    <a:pt x="1478" y="680"/>
                  </a:lnTo>
                  <a:lnTo>
                    <a:pt x="1478" y="696"/>
                  </a:lnTo>
                  <a:lnTo>
                    <a:pt x="1478" y="709"/>
                  </a:lnTo>
                  <a:lnTo>
                    <a:pt x="1482" y="727"/>
                  </a:lnTo>
                  <a:lnTo>
                    <a:pt x="1483" y="746"/>
                  </a:lnTo>
                  <a:lnTo>
                    <a:pt x="1487" y="764"/>
                  </a:lnTo>
                  <a:lnTo>
                    <a:pt x="1493" y="783"/>
                  </a:lnTo>
                  <a:lnTo>
                    <a:pt x="1497" y="803"/>
                  </a:lnTo>
                  <a:lnTo>
                    <a:pt x="1499" y="820"/>
                  </a:lnTo>
                  <a:lnTo>
                    <a:pt x="1501" y="838"/>
                  </a:lnTo>
                  <a:lnTo>
                    <a:pt x="1501" y="857"/>
                  </a:lnTo>
                  <a:lnTo>
                    <a:pt x="1495" y="875"/>
                  </a:lnTo>
                  <a:lnTo>
                    <a:pt x="1493" y="885"/>
                  </a:lnTo>
                  <a:lnTo>
                    <a:pt x="1489" y="894"/>
                  </a:lnTo>
                  <a:lnTo>
                    <a:pt x="1485" y="904"/>
                  </a:lnTo>
                  <a:lnTo>
                    <a:pt x="1482" y="914"/>
                  </a:lnTo>
                  <a:lnTo>
                    <a:pt x="1480" y="926"/>
                  </a:lnTo>
                  <a:lnTo>
                    <a:pt x="1478" y="935"/>
                  </a:lnTo>
                  <a:lnTo>
                    <a:pt x="1480" y="945"/>
                  </a:lnTo>
                  <a:lnTo>
                    <a:pt x="1483" y="957"/>
                  </a:lnTo>
                  <a:lnTo>
                    <a:pt x="1487" y="969"/>
                  </a:lnTo>
                  <a:lnTo>
                    <a:pt x="1493" y="978"/>
                  </a:lnTo>
                  <a:lnTo>
                    <a:pt x="1499" y="988"/>
                  </a:lnTo>
                  <a:lnTo>
                    <a:pt x="1507" y="996"/>
                  </a:lnTo>
                  <a:lnTo>
                    <a:pt x="1515" y="1006"/>
                  </a:lnTo>
                  <a:lnTo>
                    <a:pt x="1524" y="1013"/>
                  </a:lnTo>
                  <a:lnTo>
                    <a:pt x="1532" y="1021"/>
                  </a:lnTo>
                  <a:lnTo>
                    <a:pt x="1544" y="1029"/>
                  </a:lnTo>
                  <a:lnTo>
                    <a:pt x="1554" y="1035"/>
                  </a:lnTo>
                  <a:lnTo>
                    <a:pt x="1565" y="1041"/>
                  </a:lnTo>
                  <a:lnTo>
                    <a:pt x="1579" y="1045"/>
                  </a:lnTo>
                  <a:lnTo>
                    <a:pt x="1591" y="1048"/>
                  </a:lnTo>
                  <a:lnTo>
                    <a:pt x="1602" y="1052"/>
                  </a:lnTo>
                  <a:lnTo>
                    <a:pt x="1614" y="1056"/>
                  </a:lnTo>
                  <a:lnTo>
                    <a:pt x="1628" y="1060"/>
                  </a:lnTo>
                  <a:lnTo>
                    <a:pt x="1638" y="1066"/>
                  </a:lnTo>
                  <a:lnTo>
                    <a:pt x="1649" y="1070"/>
                  </a:lnTo>
                  <a:lnTo>
                    <a:pt x="1661" y="1072"/>
                  </a:lnTo>
                  <a:lnTo>
                    <a:pt x="1673" y="1074"/>
                  </a:lnTo>
                  <a:lnTo>
                    <a:pt x="1686" y="1074"/>
                  </a:lnTo>
                  <a:lnTo>
                    <a:pt x="1698" y="1074"/>
                  </a:lnTo>
                  <a:lnTo>
                    <a:pt x="1710" y="1072"/>
                  </a:lnTo>
                  <a:lnTo>
                    <a:pt x="1719" y="1068"/>
                  </a:lnTo>
                  <a:lnTo>
                    <a:pt x="1731" y="1064"/>
                  </a:lnTo>
                  <a:lnTo>
                    <a:pt x="1753" y="1054"/>
                  </a:lnTo>
                  <a:lnTo>
                    <a:pt x="1772" y="1045"/>
                  </a:lnTo>
                  <a:lnTo>
                    <a:pt x="1793" y="1031"/>
                  </a:lnTo>
                  <a:lnTo>
                    <a:pt x="1811" y="1017"/>
                  </a:lnTo>
                  <a:lnTo>
                    <a:pt x="1830" y="1002"/>
                  </a:lnTo>
                  <a:lnTo>
                    <a:pt x="1848" y="986"/>
                  </a:lnTo>
                  <a:lnTo>
                    <a:pt x="1866" y="969"/>
                  </a:lnTo>
                  <a:lnTo>
                    <a:pt x="1883" y="953"/>
                  </a:lnTo>
                  <a:lnTo>
                    <a:pt x="1893" y="941"/>
                  </a:lnTo>
                  <a:lnTo>
                    <a:pt x="1903" y="930"/>
                  </a:lnTo>
                  <a:lnTo>
                    <a:pt x="1912" y="916"/>
                  </a:lnTo>
                  <a:lnTo>
                    <a:pt x="1920" y="904"/>
                  </a:lnTo>
                  <a:lnTo>
                    <a:pt x="1932" y="877"/>
                  </a:lnTo>
                  <a:lnTo>
                    <a:pt x="1944" y="848"/>
                  </a:lnTo>
                  <a:lnTo>
                    <a:pt x="1953" y="820"/>
                  </a:lnTo>
                  <a:lnTo>
                    <a:pt x="1963" y="791"/>
                  </a:lnTo>
                  <a:lnTo>
                    <a:pt x="1971" y="762"/>
                  </a:lnTo>
                  <a:lnTo>
                    <a:pt x="1981" y="735"/>
                  </a:lnTo>
                  <a:lnTo>
                    <a:pt x="1981" y="713"/>
                  </a:lnTo>
                  <a:lnTo>
                    <a:pt x="1977" y="692"/>
                  </a:lnTo>
                  <a:lnTo>
                    <a:pt x="1975" y="670"/>
                  </a:lnTo>
                  <a:lnTo>
                    <a:pt x="1971" y="649"/>
                  </a:lnTo>
                  <a:lnTo>
                    <a:pt x="1967" y="627"/>
                  </a:lnTo>
                  <a:lnTo>
                    <a:pt x="1963" y="606"/>
                  </a:lnTo>
                  <a:lnTo>
                    <a:pt x="1959" y="584"/>
                  </a:lnTo>
                  <a:lnTo>
                    <a:pt x="1955" y="563"/>
                  </a:lnTo>
                  <a:lnTo>
                    <a:pt x="1949" y="549"/>
                  </a:lnTo>
                  <a:lnTo>
                    <a:pt x="1946" y="536"/>
                  </a:lnTo>
                  <a:lnTo>
                    <a:pt x="1944" y="522"/>
                  </a:lnTo>
                  <a:lnTo>
                    <a:pt x="1944" y="506"/>
                  </a:lnTo>
                  <a:lnTo>
                    <a:pt x="1944" y="479"/>
                  </a:lnTo>
                  <a:lnTo>
                    <a:pt x="1946" y="452"/>
                  </a:lnTo>
                  <a:lnTo>
                    <a:pt x="1946" y="438"/>
                  </a:lnTo>
                  <a:lnTo>
                    <a:pt x="1946" y="425"/>
                  </a:lnTo>
                  <a:lnTo>
                    <a:pt x="1946" y="411"/>
                  </a:lnTo>
                  <a:lnTo>
                    <a:pt x="1944" y="397"/>
                  </a:lnTo>
                  <a:lnTo>
                    <a:pt x="1940" y="384"/>
                  </a:lnTo>
                  <a:lnTo>
                    <a:pt x="1932" y="372"/>
                  </a:lnTo>
                  <a:lnTo>
                    <a:pt x="1924" y="358"/>
                  </a:lnTo>
                  <a:lnTo>
                    <a:pt x="1912" y="347"/>
                  </a:lnTo>
                  <a:lnTo>
                    <a:pt x="1914" y="339"/>
                  </a:lnTo>
                  <a:lnTo>
                    <a:pt x="1914" y="333"/>
                  </a:lnTo>
                  <a:lnTo>
                    <a:pt x="1914" y="327"/>
                  </a:lnTo>
                  <a:lnTo>
                    <a:pt x="1912" y="321"/>
                  </a:lnTo>
                  <a:lnTo>
                    <a:pt x="1907" y="312"/>
                  </a:lnTo>
                  <a:lnTo>
                    <a:pt x="1899" y="304"/>
                  </a:lnTo>
                  <a:lnTo>
                    <a:pt x="1891" y="294"/>
                  </a:lnTo>
                  <a:lnTo>
                    <a:pt x="1881" y="286"/>
                  </a:lnTo>
                  <a:lnTo>
                    <a:pt x="1871" y="278"/>
                  </a:lnTo>
                  <a:lnTo>
                    <a:pt x="1864" y="269"/>
                  </a:lnTo>
                  <a:lnTo>
                    <a:pt x="1866" y="253"/>
                  </a:lnTo>
                  <a:lnTo>
                    <a:pt x="1868" y="237"/>
                  </a:lnTo>
                  <a:lnTo>
                    <a:pt x="1868" y="224"/>
                  </a:lnTo>
                  <a:lnTo>
                    <a:pt x="1868" y="208"/>
                  </a:lnTo>
                  <a:lnTo>
                    <a:pt x="1864" y="195"/>
                  </a:lnTo>
                  <a:lnTo>
                    <a:pt x="1858" y="181"/>
                  </a:lnTo>
                  <a:lnTo>
                    <a:pt x="1850" y="169"/>
                  </a:lnTo>
                  <a:lnTo>
                    <a:pt x="1838" y="159"/>
                  </a:lnTo>
                  <a:lnTo>
                    <a:pt x="1836" y="152"/>
                  </a:lnTo>
                  <a:lnTo>
                    <a:pt x="1834" y="146"/>
                  </a:lnTo>
                  <a:lnTo>
                    <a:pt x="1834" y="140"/>
                  </a:lnTo>
                  <a:lnTo>
                    <a:pt x="1836" y="134"/>
                  </a:lnTo>
                  <a:lnTo>
                    <a:pt x="1840" y="124"/>
                  </a:lnTo>
                  <a:lnTo>
                    <a:pt x="1846" y="117"/>
                  </a:lnTo>
                  <a:lnTo>
                    <a:pt x="1854" y="107"/>
                  </a:lnTo>
                  <a:lnTo>
                    <a:pt x="1864" y="99"/>
                  </a:lnTo>
                  <a:lnTo>
                    <a:pt x="1873" y="91"/>
                  </a:lnTo>
                  <a:lnTo>
                    <a:pt x="1881" y="81"/>
                  </a:lnTo>
                  <a:lnTo>
                    <a:pt x="1879" y="23"/>
                  </a:lnTo>
                  <a:lnTo>
                    <a:pt x="1889" y="23"/>
                  </a:lnTo>
                  <a:lnTo>
                    <a:pt x="1899" y="23"/>
                  </a:lnTo>
                  <a:lnTo>
                    <a:pt x="1910" y="25"/>
                  </a:lnTo>
                  <a:lnTo>
                    <a:pt x="1920" y="27"/>
                  </a:lnTo>
                  <a:lnTo>
                    <a:pt x="1930" y="27"/>
                  </a:lnTo>
                  <a:lnTo>
                    <a:pt x="1942" y="27"/>
                  </a:lnTo>
                  <a:lnTo>
                    <a:pt x="1951" y="25"/>
                  </a:lnTo>
                  <a:lnTo>
                    <a:pt x="1961" y="21"/>
                  </a:lnTo>
                  <a:lnTo>
                    <a:pt x="2006" y="25"/>
                  </a:lnTo>
                  <a:lnTo>
                    <a:pt x="2049" y="27"/>
                  </a:lnTo>
                  <a:lnTo>
                    <a:pt x="2092" y="27"/>
                  </a:lnTo>
                  <a:lnTo>
                    <a:pt x="2133" y="27"/>
                  </a:lnTo>
                  <a:lnTo>
                    <a:pt x="2176" y="27"/>
                  </a:lnTo>
                  <a:lnTo>
                    <a:pt x="2218" y="27"/>
                  </a:lnTo>
                  <a:lnTo>
                    <a:pt x="2263" y="29"/>
                  </a:lnTo>
                  <a:lnTo>
                    <a:pt x="2310" y="35"/>
                  </a:lnTo>
                  <a:lnTo>
                    <a:pt x="2333" y="31"/>
                  </a:lnTo>
                  <a:lnTo>
                    <a:pt x="2357" y="29"/>
                  </a:lnTo>
                  <a:lnTo>
                    <a:pt x="2378" y="27"/>
                  </a:lnTo>
                  <a:lnTo>
                    <a:pt x="2402" y="29"/>
                  </a:lnTo>
                  <a:lnTo>
                    <a:pt x="2443" y="33"/>
                  </a:lnTo>
                  <a:lnTo>
                    <a:pt x="2485" y="41"/>
                  </a:lnTo>
                  <a:lnTo>
                    <a:pt x="2526" y="48"/>
                  </a:lnTo>
                  <a:lnTo>
                    <a:pt x="2569" y="56"/>
                  </a:lnTo>
                  <a:lnTo>
                    <a:pt x="2591" y="58"/>
                  </a:lnTo>
                  <a:lnTo>
                    <a:pt x="2612" y="58"/>
                  </a:lnTo>
                  <a:lnTo>
                    <a:pt x="2636" y="58"/>
                  </a:lnTo>
                  <a:lnTo>
                    <a:pt x="2657" y="56"/>
                  </a:lnTo>
                  <a:lnTo>
                    <a:pt x="2671" y="58"/>
                  </a:lnTo>
                  <a:lnTo>
                    <a:pt x="2684" y="58"/>
                  </a:lnTo>
                  <a:lnTo>
                    <a:pt x="2698" y="56"/>
                  </a:lnTo>
                  <a:lnTo>
                    <a:pt x="2714" y="52"/>
                  </a:lnTo>
                  <a:lnTo>
                    <a:pt x="2727" y="50"/>
                  </a:lnTo>
                  <a:lnTo>
                    <a:pt x="2741" y="48"/>
                  </a:lnTo>
                  <a:lnTo>
                    <a:pt x="2755" y="46"/>
                  </a:lnTo>
                  <a:lnTo>
                    <a:pt x="2770" y="46"/>
                  </a:lnTo>
                  <a:lnTo>
                    <a:pt x="2780" y="48"/>
                  </a:lnTo>
                  <a:lnTo>
                    <a:pt x="2790" y="48"/>
                  </a:lnTo>
                  <a:lnTo>
                    <a:pt x="2799" y="48"/>
                  </a:lnTo>
                  <a:lnTo>
                    <a:pt x="2809" y="48"/>
                  </a:lnTo>
                  <a:lnTo>
                    <a:pt x="2819" y="48"/>
                  </a:lnTo>
                  <a:lnTo>
                    <a:pt x="2827" y="50"/>
                  </a:lnTo>
                  <a:lnTo>
                    <a:pt x="2834" y="54"/>
                  </a:lnTo>
                  <a:lnTo>
                    <a:pt x="2842" y="62"/>
                  </a:lnTo>
                  <a:lnTo>
                    <a:pt x="2852" y="72"/>
                  </a:lnTo>
                  <a:lnTo>
                    <a:pt x="2858" y="81"/>
                  </a:lnTo>
                  <a:lnTo>
                    <a:pt x="2866" y="91"/>
                  </a:lnTo>
                  <a:lnTo>
                    <a:pt x="2870" y="103"/>
                  </a:lnTo>
                  <a:lnTo>
                    <a:pt x="2875" y="115"/>
                  </a:lnTo>
                  <a:lnTo>
                    <a:pt x="2879" y="126"/>
                  </a:lnTo>
                  <a:lnTo>
                    <a:pt x="2883" y="138"/>
                  </a:lnTo>
                  <a:lnTo>
                    <a:pt x="2887" y="150"/>
                  </a:lnTo>
                  <a:lnTo>
                    <a:pt x="2885" y="173"/>
                  </a:lnTo>
                  <a:lnTo>
                    <a:pt x="2881" y="198"/>
                  </a:lnTo>
                  <a:lnTo>
                    <a:pt x="2879" y="222"/>
                  </a:lnTo>
                  <a:lnTo>
                    <a:pt x="2877" y="247"/>
                  </a:lnTo>
                  <a:lnTo>
                    <a:pt x="2875" y="271"/>
                  </a:lnTo>
                  <a:lnTo>
                    <a:pt x="2873" y="294"/>
                  </a:lnTo>
                  <a:lnTo>
                    <a:pt x="2870" y="317"/>
                  </a:lnTo>
                  <a:lnTo>
                    <a:pt x="2866" y="341"/>
                  </a:lnTo>
                  <a:lnTo>
                    <a:pt x="2866" y="347"/>
                  </a:lnTo>
                  <a:lnTo>
                    <a:pt x="2866" y="352"/>
                  </a:lnTo>
                  <a:lnTo>
                    <a:pt x="2866" y="358"/>
                  </a:lnTo>
                  <a:lnTo>
                    <a:pt x="2866" y="364"/>
                  </a:lnTo>
                  <a:lnTo>
                    <a:pt x="2866" y="370"/>
                  </a:lnTo>
                  <a:lnTo>
                    <a:pt x="2864" y="376"/>
                  </a:lnTo>
                  <a:lnTo>
                    <a:pt x="2864" y="382"/>
                  </a:lnTo>
                  <a:lnTo>
                    <a:pt x="2860" y="386"/>
                  </a:lnTo>
                  <a:lnTo>
                    <a:pt x="2862" y="446"/>
                  </a:lnTo>
                  <a:lnTo>
                    <a:pt x="2860" y="508"/>
                  </a:lnTo>
                  <a:lnTo>
                    <a:pt x="2858" y="569"/>
                  </a:lnTo>
                  <a:lnTo>
                    <a:pt x="2852" y="631"/>
                  </a:lnTo>
                  <a:lnTo>
                    <a:pt x="2848" y="692"/>
                  </a:lnTo>
                  <a:lnTo>
                    <a:pt x="2842" y="752"/>
                  </a:lnTo>
                  <a:lnTo>
                    <a:pt x="2838" y="813"/>
                  </a:lnTo>
                  <a:lnTo>
                    <a:pt x="2834" y="869"/>
                  </a:lnTo>
                  <a:lnTo>
                    <a:pt x="2832" y="893"/>
                  </a:lnTo>
                  <a:lnTo>
                    <a:pt x="2832" y="916"/>
                  </a:lnTo>
                  <a:lnTo>
                    <a:pt x="2831" y="941"/>
                  </a:lnTo>
                  <a:lnTo>
                    <a:pt x="2831" y="965"/>
                  </a:lnTo>
                  <a:lnTo>
                    <a:pt x="2829" y="990"/>
                  </a:lnTo>
                  <a:lnTo>
                    <a:pt x="2825" y="1013"/>
                  </a:lnTo>
                  <a:lnTo>
                    <a:pt x="2821" y="1037"/>
                  </a:lnTo>
                  <a:lnTo>
                    <a:pt x="2813" y="1058"/>
                  </a:lnTo>
                  <a:lnTo>
                    <a:pt x="2780" y="1082"/>
                  </a:lnTo>
                  <a:lnTo>
                    <a:pt x="2780" y="1078"/>
                  </a:lnTo>
                  <a:lnTo>
                    <a:pt x="2780" y="1076"/>
                  </a:lnTo>
                  <a:lnTo>
                    <a:pt x="2780" y="1074"/>
                  </a:lnTo>
                  <a:lnTo>
                    <a:pt x="2778" y="1072"/>
                  </a:lnTo>
                  <a:lnTo>
                    <a:pt x="2776" y="1070"/>
                  </a:lnTo>
                  <a:lnTo>
                    <a:pt x="2774" y="1070"/>
                  </a:lnTo>
                  <a:lnTo>
                    <a:pt x="2774" y="1068"/>
                  </a:lnTo>
                  <a:lnTo>
                    <a:pt x="2764" y="1076"/>
                  </a:lnTo>
                  <a:lnTo>
                    <a:pt x="2755" y="1084"/>
                  </a:lnTo>
                  <a:lnTo>
                    <a:pt x="2745" y="1087"/>
                  </a:lnTo>
                  <a:lnTo>
                    <a:pt x="2735" y="1091"/>
                  </a:lnTo>
                  <a:lnTo>
                    <a:pt x="2714" y="1097"/>
                  </a:lnTo>
                  <a:lnTo>
                    <a:pt x="2692" y="1101"/>
                  </a:lnTo>
                  <a:lnTo>
                    <a:pt x="2671" y="1103"/>
                  </a:lnTo>
                  <a:lnTo>
                    <a:pt x="2649" y="1103"/>
                  </a:lnTo>
                  <a:lnTo>
                    <a:pt x="2626" y="1107"/>
                  </a:lnTo>
                  <a:lnTo>
                    <a:pt x="2604" y="1113"/>
                  </a:lnTo>
                  <a:lnTo>
                    <a:pt x="2591" y="1117"/>
                  </a:lnTo>
                  <a:lnTo>
                    <a:pt x="2573" y="1117"/>
                  </a:lnTo>
                  <a:lnTo>
                    <a:pt x="2558" y="1119"/>
                  </a:lnTo>
                  <a:lnTo>
                    <a:pt x="2540" y="1119"/>
                  </a:lnTo>
                  <a:lnTo>
                    <a:pt x="2523" y="1119"/>
                  </a:lnTo>
                  <a:lnTo>
                    <a:pt x="2507" y="1117"/>
                  </a:lnTo>
                  <a:lnTo>
                    <a:pt x="2491" y="1115"/>
                  </a:lnTo>
                  <a:lnTo>
                    <a:pt x="2476" y="1111"/>
                  </a:lnTo>
                  <a:lnTo>
                    <a:pt x="2446" y="1109"/>
                  </a:lnTo>
                  <a:lnTo>
                    <a:pt x="2415" y="1109"/>
                  </a:lnTo>
                  <a:lnTo>
                    <a:pt x="2386" y="1113"/>
                  </a:lnTo>
                  <a:lnTo>
                    <a:pt x="2355" y="1115"/>
                  </a:lnTo>
                  <a:lnTo>
                    <a:pt x="2326" y="1119"/>
                  </a:lnTo>
                  <a:lnTo>
                    <a:pt x="2294" y="1125"/>
                  </a:lnTo>
                  <a:lnTo>
                    <a:pt x="2265" y="1126"/>
                  </a:lnTo>
                  <a:lnTo>
                    <a:pt x="2236" y="1128"/>
                  </a:lnTo>
                  <a:lnTo>
                    <a:pt x="2215" y="1128"/>
                  </a:lnTo>
                  <a:lnTo>
                    <a:pt x="2193" y="1130"/>
                  </a:lnTo>
                  <a:lnTo>
                    <a:pt x="2172" y="1132"/>
                  </a:lnTo>
                  <a:lnTo>
                    <a:pt x="2150" y="1132"/>
                  </a:lnTo>
                  <a:lnTo>
                    <a:pt x="2129" y="1134"/>
                  </a:lnTo>
                  <a:lnTo>
                    <a:pt x="2107" y="1132"/>
                  </a:lnTo>
                  <a:lnTo>
                    <a:pt x="2086" y="1130"/>
                  </a:lnTo>
                  <a:lnTo>
                    <a:pt x="2066" y="1123"/>
                  </a:lnTo>
                  <a:lnTo>
                    <a:pt x="2039" y="1121"/>
                  </a:lnTo>
                  <a:lnTo>
                    <a:pt x="2012" y="1121"/>
                  </a:lnTo>
                  <a:lnTo>
                    <a:pt x="1984" y="1123"/>
                  </a:lnTo>
                  <a:lnTo>
                    <a:pt x="1957" y="1125"/>
                  </a:lnTo>
                  <a:lnTo>
                    <a:pt x="1930" y="1128"/>
                  </a:lnTo>
                  <a:lnTo>
                    <a:pt x="1903" y="1134"/>
                  </a:lnTo>
                  <a:lnTo>
                    <a:pt x="1875" y="1138"/>
                  </a:lnTo>
                  <a:lnTo>
                    <a:pt x="1848" y="1144"/>
                  </a:lnTo>
                  <a:lnTo>
                    <a:pt x="1825" y="1148"/>
                  </a:lnTo>
                  <a:lnTo>
                    <a:pt x="1799" y="1148"/>
                  </a:lnTo>
                  <a:lnTo>
                    <a:pt x="1776" y="1146"/>
                  </a:lnTo>
                  <a:lnTo>
                    <a:pt x="1751" y="1142"/>
                  </a:lnTo>
                  <a:lnTo>
                    <a:pt x="1727" y="1138"/>
                  </a:lnTo>
                  <a:lnTo>
                    <a:pt x="1704" y="1136"/>
                  </a:lnTo>
                  <a:lnTo>
                    <a:pt x="1692" y="1136"/>
                  </a:lnTo>
                  <a:lnTo>
                    <a:pt x="1680" y="1138"/>
                  </a:lnTo>
                  <a:lnTo>
                    <a:pt x="1669" y="1140"/>
                  </a:lnTo>
                  <a:lnTo>
                    <a:pt x="1655" y="1144"/>
                  </a:lnTo>
                  <a:lnTo>
                    <a:pt x="1618" y="1140"/>
                  </a:lnTo>
                  <a:lnTo>
                    <a:pt x="1577" y="1138"/>
                  </a:lnTo>
                  <a:lnTo>
                    <a:pt x="1538" y="1138"/>
                  </a:lnTo>
                  <a:lnTo>
                    <a:pt x="1497" y="1140"/>
                  </a:lnTo>
                  <a:lnTo>
                    <a:pt x="1454" y="1140"/>
                  </a:lnTo>
                  <a:lnTo>
                    <a:pt x="1413" y="1138"/>
                  </a:lnTo>
                  <a:lnTo>
                    <a:pt x="1374" y="1134"/>
                  </a:lnTo>
                  <a:lnTo>
                    <a:pt x="1333" y="1126"/>
                  </a:lnTo>
                  <a:lnTo>
                    <a:pt x="1304" y="1132"/>
                  </a:lnTo>
                  <a:lnTo>
                    <a:pt x="1275" y="1134"/>
                  </a:lnTo>
                  <a:lnTo>
                    <a:pt x="1244" y="1134"/>
                  </a:lnTo>
                  <a:lnTo>
                    <a:pt x="1214" y="1134"/>
                  </a:lnTo>
                  <a:lnTo>
                    <a:pt x="1185" y="1134"/>
                  </a:lnTo>
                  <a:lnTo>
                    <a:pt x="1156" y="1134"/>
                  </a:lnTo>
                  <a:lnTo>
                    <a:pt x="1127" y="1136"/>
                  </a:lnTo>
                  <a:lnTo>
                    <a:pt x="1099" y="1144"/>
                  </a:lnTo>
                  <a:lnTo>
                    <a:pt x="1068" y="1138"/>
                  </a:lnTo>
                  <a:lnTo>
                    <a:pt x="1037" y="1134"/>
                  </a:lnTo>
                  <a:lnTo>
                    <a:pt x="1004" y="1132"/>
                  </a:lnTo>
                  <a:lnTo>
                    <a:pt x="973" y="1132"/>
                  </a:lnTo>
                  <a:lnTo>
                    <a:pt x="942" y="1132"/>
                  </a:lnTo>
                  <a:lnTo>
                    <a:pt x="910" y="1128"/>
                  </a:lnTo>
                  <a:lnTo>
                    <a:pt x="895" y="1126"/>
                  </a:lnTo>
                  <a:lnTo>
                    <a:pt x="879" y="1123"/>
                  </a:lnTo>
                  <a:lnTo>
                    <a:pt x="864" y="1119"/>
                  </a:lnTo>
                  <a:lnTo>
                    <a:pt x="848" y="1113"/>
                  </a:lnTo>
                  <a:lnTo>
                    <a:pt x="830" y="1113"/>
                  </a:lnTo>
                  <a:lnTo>
                    <a:pt x="809" y="1113"/>
                  </a:lnTo>
                  <a:lnTo>
                    <a:pt x="790" y="1113"/>
                  </a:lnTo>
                  <a:lnTo>
                    <a:pt x="768" y="1115"/>
                  </a:lnTo>
                  <a:lnTo>
                    <a:pt x="749" y="1115"/>
                  </a:lnTo>
                  <a:lnTo>
                    <a:pt x="727" y="1113"/>
                  </a:lnTo>
                  <a:lnTo>
                    <a:pt x="708" y="1109"/>
                  </a:lnTo>
                  <a:lnTo>
                    <a:pt x="688" y="1103"/>
                  </a:lnTo>
                  <a:lnTo>
                    <a:pt x="671" y="1101"/>
                  </a:lnTo>
                  <a:lnTo>
                    <a:pt x="651" y="1099"/>
                  </a:lnTo>
                  <a:lnTo>
                    <a:pt x="632" y="1099"/>
                  </a:lnTo>
                  <a:lnTo>
                    <a:pt x="612" y="1097"/>
                  </a:lnTo>
                  <a:lnTo>
                    <a:pt x="595" y="1097"/>
                  </a:lnTo>
                  <a:lnTo>
                    <a:pt x="575" y="1095"/>
                  </a:lnTo>
                  <a:lnTo>
                    <a:pt x="556" y="1091"/>
                  </a:lnTo>
                  <a:lnTo>
                    <a:pt x="538" y="1086"/>
                  </a:lnTo>
                  <a:lnTo>
                    <a:pt x="511" y="1084"/>
                  </a:lnTo>
                  <a:lnTo>
                    <a:pt x="482" y="1086"/>
                  </a:lnTo>
                  <a:lnTo>
                    <a:pt x="454" y="1089"/>
                  </a:lnTo>
                  <a:lnTo>
                    <a:pt x="427" y="1095"/>
                  </a:lnTo>
                  <a:lnTo>
                    <a:pt x="400" y="1099"/>
                  </a:lnTo>
                  <a:lnTo>
                    <a:pt x="372" y="1103"/>
                  </a:lnTo>
                  <a:lnTo>
                    <a:pt x="359" y="1103"/>
                  </a:lnTo>
                  <a:lnTo>
                    <a:pt x="345" y="1103"/>
                  </a:lnTo>
                  <a:lnTo>
                    <a:pt x="331" y="1101"/>
                  </a:lnTo>
                  <a:lnTo>
                    <a:pt x="316" y="1099"/>
                  </a:lnTo>
                  <a:lnTo>
                    <a:pt x="292" y="1101"/>
                  </a:lnTo>
                  <a:lnTo>
                    <a:pt x="269" y="1101"/>
                  </a:lnTo>
                  <a:lnTo>
                    <a:pt x="248" y="1097"/>
                  </a:lnTo>
                  <a:lnTo>
                    <a:pt x="224" y="1091"/>
                  </a:lnTo>
                  <a:lnTo>
                    <a:pt x="203" y="1086"/>
                  </a:lnTo>
                  <a:lnTo>
                    <a:pt x="179" y="1080"/>
                  </a:lnTo>
                  <a:lnTo>
                    <a:pt x="158" y="1074"/>
                  </a:lnTo>
                  <a:lnTo>
                    <a:pt x="135" y="1072"/>
                  </a:lnTo>
                  <a:lnTo>
                    <a:pt x="133" y="1064"/>
                  </a:lnTo>
                  <a:lnTo>
                    <a:pt x="129" y="1060"/>
                  </a:lnTo>
                  <a:lnTo>
                    <a:pt x="127" y="1056"/>
                  </a:lnTo>
                  <a:lnTo>
                    <a:pt x="123" y="1052"/>
                  </a:lnTo>
                  <a:lnTo>
                    <a:pt x="113" y="1050"/>
                  </a:lnTo>
                  <a:lnTo>
                    <a:pt x="105" y="1050"/>
                  </a:lnTo>
                  <a:lnTo>
                    <a:pt x="96" y="1048"/>
                  </a:lnTo>
                  <a:lnTo>
                    <a:pt x="86" y="1047"/>
                  </a:lnTo>
                  <a:lnTo>
                    <a:pt x="80" y="1045"/>
                  </a:lnTo>
                  <a:lnTo>
                    <a:pt x="76" y="1043"/>
                  </a:lnTo>
                  <a:lnTo>
                    <a:pt x="72" y="1039"/>
                  </a:lnTo>
                  <a:lnTo>
                    <a:pt x="70" y="1033"/>
                  </a:lnTo>
                  <a:lnTo>
                    <a:pt x="62" y="1023"/>
                  </a:lnTo>
                  <a:lnTo>
                    <a:pt x="57" y="1011"/>
                  </a:lnTo>
                  <a:lnTo>
                    <a:pt x="53" y="1000"/>
                  </a:lnTo>
                  <a:lnTo>
                    <a:pt x="51" y="988"/>
                  </a:lnTo>
                  <a:lnTo>
                    <a:pt x="51" y="976"/>
                  </a:lnTo>
                  <a:lnTo>
                    <a:pt x="49" y="963"/>
                  </a:lnTo>
                  <a:lnTo>
                    <a:pt x="47" y="951"/>
                  </a:lnTo>
                  <a:lnTo>
                    <a:pt x="41" y="939"/>
                  </a:lnTo>
                  <a:lnTo>
                    <a:pt x="41" y="924"/>
                  </a:lnTo>
                  <a:lnTo>
                    <a:pt x="41" y="908"/>
                  </a:lnTo>
                  <a:lnTo>
                    <a:pt x="39" y="893"/>
                  </a:lnTo>
                  <a:lnTo>
                    <a:pt x="35" y="877"/>
                  </a:lnTo>
                  <a:lnTo>
                    <a:pt x="33" y="863"/>
                  </a:lnTo>
                  <a:lnTo>
                    <a:pt x="29" y="848"/>
                  </a:lnTo>
                  <a:lnTo>
                    <a:pt x="27" y="834"/>
                  </a:lnTo>
                  <a:lnTo>
                    <a:pt x="25" y="818"/>
                  </a:lnTo>
                  <a:lnTo>
                    <a:pt x="25" y="791"/>
                  </a:lnTo>
                  <a:lnTo>
                    <a:pt x="25" y="764"/>
                  </a:lnTo>
                  <a:lnTo>
                    <a:pt x="23" y="737"/>
                  </a:lnTo>
                  <a:lnTo>
                    <a:pt x="23" y="711"/>
                  </a:lnTo>
                  <a:lnTo>
                    <a:pt x="23" y="686"/>
                  </a:lnTo>
                  <a:lnTo>
                    <a:pt x="25" y="659"/>
                  </a:lnTo>
                  <a:lnTo>
                    <a:pt x="29" y="633"/>
                  </a:lnTo>
                  <a:lnTo>
                    <a:pt x="35" y="606"/>
                  </a:lnTo>
                  <a:lnTo>
                    <a:pt x="35" y="583"/>
                  </a:lnTo>
                  <a:lnTo>
                    <a:pt x="35" y="557"/>
                  </a:lnTo>
                  <a:lnTo>
                    <a:pt x="33" y="534"/>
                  </a:lnTo>
                  <a:lnTo>
                    <a:pt x="31" y="508"/>
                  </a:lnTo>
                  <a:lnTo>
                    <a:pt x="29" y="485"/>
                  </a:lnTo>
                  <a:lnTo>
                    <a:pt x="27" y="462"/>
                  </a:lnTo>
                  <a:lnTo>
                    <a:pt x="25" y="438"/>
                  </a:lnTo>
                  <a:lnTo>
                    <a:pt x="25" y="417"/>
                  </a:lnTo>
                  <a:lnTo>
                    <a:pt x="18" y="378"/>
                  </a:lnTo>
                  <a:lnTo>
                    <a:pt x="16" y="343"/>
                  </a:lnTo>
                  <a:lnTo>
                    <a:pt x="14" y="308"/>
                  </a:lnTo>
                  <a:lnTo>
                    <a:pt x="14" y="273"/>
                  </a:lnTo>
                  <a:lnTo>
                    <a:pt x="14" y="237"/>
                  </a:lnTo>
                  <a:lnTo>
                    <a:pt x="14" y="202"/>
                  </a:lnTo>
                  <a:lnTo>
                    <a:pt x="10" y="165"/>
                  </a:lnTo>
                  <a:lnTo>
                    <a:pt x="4" y="128"/>
                  </a:lnTo>
                  <a:lnTo>
                    <a:pt x="2" y="111"/>
                  </a:lnTo>
                  <a:lnTo>
                    <a:pt x="0" y="93"/>
                  </a:lnTo>
                  <a:lnTo>
                    <a:pt x="2" y="78"/>
                  </a:lnTo>
                  <a:lnTo>
                    <a:pt x="6" y="60"/>
                  </a:lnTo>
                  <a:lnTo>
                    <a:pt x="14" y="44"/>
                  </a:lnTo>
                  <a:lnTo>
                    <a:pt x="21" y="31"/>
                  </a:lnTo>
                  <a:lnTo>
                    <a:pt x="31" y="17"/>
                  </a:lnTo>
                  <a:lnTo>
                    <a:pt x="41" y="5"/>
                  </a:lnTo>
                  <a:lnTo>
                    <a:pt x="68" y="2"/>
                  </a:lnTo>
                  <a:lnTo>
                    <a:pt x="94" y="0"/>
                  </a:lnTo>
                  <a:lnTo>
                    <a:pt x="121" y="0"/>
                  </a:lnTo>
                  <a:lnTo>
                    <a:pt x="148" y="0"/>
                  </a:lnTo>
                  <a:lnTo>
                    <a:pt x="175" y="4"/>
                  </a:lnTo>
                  <a:lnTo>
                    <a:pt x="201" y="5"/>
                  </a:lnTo>
                  <a:lnTo>
                    <a:pt x="226" y="9"/>
                  </a:lnTo>
                  <a:lnTo>
                    <a:pt x="251" y="11"/>
                  </a:lnTo>
                  <a:lnTo>
                    <a:pt x="290" y="11"/>
                  </a:lnTo>
                  <a:lnTo>
                    <a:pt x="331" y="11"/>
                  </a:lnTo>
                  <a:lnTo>
                    <a:pt x="372" y="11"/>
                  </a:lnTo>
                  <a:lnTo>
                    <a:pt x="415" y="13"/>
                  </a:lnTo>
                  <a:lnTo>
                    <a:pt x="458" y="13"/>
                  </a:lnTo>
                  <a:lnTo>
                    <a:pt x="501" y="15"/>
                  </a:lnTo>
                  <a:lnTo>
                    <a:pt x="544" y="15"/>
                  </a:lnTo>
                  <a:lnTo>
                    <a:pt x="587" y="13"/>
                  </a:lnTo>
                  <a:close/>
                </a:path>
              </a:pathLst>
            </a:cu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0" name="Freeform 197"/>
            <p:cNvSpPr>
              <a:spLocks/>
            </p:cNvSpPr>
            <p:nvPr/>
          </p:nvSpPr>
          <p:spPr bwMode="auto">
            <a:xfrm>
              <a:off x="5037" y="4831"/>
              <a:ext cx="126" cy="49"/>
            </a:xfrm>
            <a:custGeom>
              <a:avLst/>
              <a:gdLst>
                <a:gd name="T0" fmla="*/ 1 w 251"/>
                <a:gd name="T1" fmla="*/ 0 h 99"/>
                <a:gd name="T2" fmla="*/ 1 w 251"/>
                <a:gd name="T3" fmla="*/ 0 h 99"/>
                <a:gd name="T4" fmla="*/ 1 w 251"/>
                <a:gd name="T5" fmla="*/ 0 h 99"/>
                <a:gd name="T6" fmla="*/ 1 w 251"/>
                <a:gd name="T7" fmla="*/ 0 h 99"/>
                <a:gd name="T8" fmla="*/ 1 w 251"/>
                <a:gd name="T9" fmla="*/ 0 h 99"/>
                <a:gd name="T10" fmla="*/ 1 w 251"/>
                <a:gd name="T11" fmla="*/ 0 h 99"/>
                <a:gd name="T12" fmla="*/ 1 w 251"/>
                <a:gd name="T13" fmla="*/ 0 h 99"/>
                <a:gd name="T14" fmla="*/ 1 w 251"/>
                <a:gd name="T15" fmla="*/ 0 h 99"/>
                <a:gd name="T16" fmla="*/ 1 w 251"/>
                <a:gd name="T17" fmla="*/ 0 h 99"/>
                <a:gd name="T18" fmla="*/ 1 w 251"/>
                <a:gd name="T19" fmla="*/ 0 h 99"/>
                <a:gd name="T20" fmla="*/ 1 w 251"/>
                <a:gd name="T21" fmla="*/ 0 h 99"/>
                <a:gd name="T22" fmla="*/ 1 w 251"/>
                <a:gd name="T23" fmla="*/ 0 h 99"/>
                <a:gd name="T24" fmla="*/ 1 w 251"/>
                <a:gd name="T25" fmla="*/ 0 h 99"/>
                <a:gd name="T26" fmla="*/ 1 w 251"/>
                <a:gd name="T27" fmla="*/ 0 h 99"/>
                <a:gd name="T28" fmla="*/ 1 w 251"/>
                <a:gd name="T29" fmla="*/ 0 h 99"/>
                <a:gd name="T30" fmla="*/ 1 w 251"/>
                <a:gd name="T31" fmla="*/ 0 h 99"/>
                <a:gd name="T32" fmla="*/ 1 w 251"/>
                <a:gd name="T33" fmla="*/ 0 h 99"/>
                <a:gd name="T34" fmla="*/ 1 w 251"/>
                <a:gd name="T35" fmla="*/ 0 h 99"/>
                <a:gd name="T36" fmla="*/ 1 w 251"/>
                <a:gd name="T37" fmla="*/ 0 h 99"/>
                <a:gd name="T38" fmla="*/ 1 w 251"/>
                <a:gd name="T39" fmla="*/ 0 h 99"/>
                <a:gd name="T40" fmla="*/ 1 w 251"/>
                <a:gd name="T41" fmla="*/ 0 h 99"/>
                <a:gd name="T42" fmla="*/ 1 w 251"/>
                <a:gd name="T43" fmla="*/ 0 h 99"/>
                <a:gd name="T44" fmla="*/ 1 w 251"/>
                <a:gd name="T45" fmla="*/ 0 h 99"/>
                <a:gd name="T46" fmla="*/ 1 w 251"/>
                <a:gd name="T47" fmla="*/ 0 h 99"/>
                <a:gd name="T48" fmla="*/ 1 w 251"/>
                <a:gd name="T49" fmla="*/ 0 h 99"/>
                <a:gd name="T50" fmla="*/ 1 w 251"/>
                <a:gd name="T51" fmla="*/ 0 h 99"/>
                <a:gd name="T52" fmla="*/ 1 w 251"/>
                <a:gd name="T53" fmla="*/ 0 h 99"/>
                <a:gd name="T54" fmla="*/ 1 w 251"/>
                <a:gd name="T55" fmla="*/ 0 h 99"/>
                <a:gd name="T56" fmla="*/ 1 w 251"/>
                <a:gd name="T57" fmla="*/ 0 h 99"/>
                <a:gd name="T58" fmla="*/ 1 w 251"/>
                <a:gd name="T59" fmla="*/ 0 h 99"/>
                <a:gd name="T60" fmla="*/ 0 w 251"/>
                <a:gd name="T61" fmla="*/ 0 h 99"/>
                <a:gd name="T62" fmla="*/ 1 w 251"/>
                <a:gd name="T63" fmla="*/ 0 h 99"/>
                <a:gd name="T64" fmla="*/ 1 w 251"/>
                <a:gd name="T65" fmla="*/ 0 h 99"/>
                <a:gd name="T66" fmla="*/ 1 w 251"/>
                <a:gd name="T67" fmla="*/ 0 h 99"/>
                <a:gd name="T68" fmla="*/ 1 w 251"/>
                <a:gd name="T69" fmla="*/ 0 h 99"/>
                <a:gd name="T70" fmla="*/ 1 w 251"/>
                <a:gd name="T71" fmla="*/ 0 h 99"/>
                <a:gd name="T72" fmla="*/ 1 w 251"/>
                <a:gd name="T73" fmla="*/ 0 h 99"/>
                <a:gd name="T74" fmla="*/ 1 w 251"/>
                <a:gd name="T75" fmla="*/ 0 h 9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51" h="99">
                  <a:moveTo>
                    <a:pt x="25" y="29"/>
                  </a:moveTo>
                  <a:lnTo>
                    <a:pt x="31" y="37"/>
                  </a:lnTo>
                  <a:lnTo>
                    <a:pt x="37" y="45"/>
                  </a:lnTo>
                  <a:lnTo>
                    <a:pt x="44" y="51"/>
                  </a:lnTo>
                  <a:lnTo>
                    <a:pt x="50" y="57"/>
                  </a:lnTo>
                  <a:lnTo>
                    <a:pt x="58" y="62"/>
                  </a:lnTo>
                  <a:lnTo>
                    <a:pt x="64" y="66"/>
                  </a:lnTo>
                  <a:lnTo>
                    <a:pt x="72" y="72"/>
                  </a:lnTo>
                  <a:lnTo>
                    <a:pt x="79" y="76"/>
                  </a:lnTo>
                  <a:lnTo>
                    <a:pt x="89" y="78"/>
                  </a:lnTo>
                  <a:lnTo>
                    <a:pt x="99" y="80"/>
                  </a:lnTo>
                  <a:lnTo>
                    <a:pt x="109" y="80"/>
                  </a:lnTo>
                  <a:lnTo>
                    <a:pt x="120" y="78"/>
                  </a:lnTo>
                  <a:lnTo>
                    <a:pt x="130" y="78"/>
                  </a:lnTo>
                  <a:lnTo>
                    <a:pt x="138" y="76"/>
                  </a:lnTo>
                  <a:lnTo>
                    <a:pt x="148" y="72"/>
                  </a:lnTo>
                  <a:lnTo>
                    <a:pt x="156" y="70"/>
                  </a:lnTo>
                  <a:lnTo>
                    <a:pt x="163" y="72"/>
                  </a:lnTo>
                  <a:lnTo>
                    <a:pt x="169" y="72"/>
                  </a:lnTo>
                  <a:lnTo>
                    <a:pt x="177" y="70"/>
                  </a:lnTo>
                  <a:lnTo>
                    <a:pt x="185" y="68"/>
                  </a:lnTo>
                  <a:lnTo>
                    <a:pt x="191" y="64"/>
                  </a:lnTo>
                  <a:lnTo>
                    <a:pt x="198" y="60"/>
                  </a:lnTo>
                  <a:lnTo>
                    <a:pt x="204" y="57"/>
                  </a:lnTo>
                  <a:lnTo>
                    <a:pt x="212" y="55"/>
                  </a:lnTo>
                  <a:lnTo>
                    <a:pt x="216" y="51"/>
                  </a:lnTo>
                  <a:lnTo>
                    <a:pt x="220" y="47"/>
                  </a:lnTo>
                  <a:lnTo>
                    <a:pt x="222" y="41"/>
                  </a:lnTo>
                  <a:lnTo>
                    <a:pt x="224" y="37"/>
                  </a:lnTo>
                  <a:lnTo>
                    <a:pt x="224" y="31"/>
                  </a:lnTo>
                  <a:lnTo>
                    <a:pt x="226" y="25"/>
                  </a:lnTo>
                  <a:lnTo>
                    <a:pt x="228" y="21"/>
                  </a:lnTo>
                  <a:lnTo>
                    <a:pt x="230" y="18"/>
                  </a:lnTo>
                  <a:lnTo>
                    <a:pt x="235" y="21"/>
                  </a:lnTo>
                  <a:lnTo>
                    <a:pt x="239" y="25"/>
                  </a:lnTo>
                  <a:lnTo>
                    <a:pt x="243" y="31"/>
                  </a:lnTo>
                  <a:lnTo>
                    <a:pt x="247" y="35"/>
                  </a:lnTo>
                  <a:lnTo>
                    <a:pt x="249" y="41"/>
                  </a:lnTo>
                  <a:lnTo>
                    <a:pt x="251" y="47"/>
                  </a:lnTo>
                  <a:lnTo>
                    <a:pt x="249" y="53"/>
                  </a:lnTo>
                  <a:lnTo>
                    <a:pt x="247" y="59"/>
                  </a:lnTo>
                  <a:lnTo>
                    <a:pt x="235" y="66"/>
                  </a:lnTo>
                  <a:lnTo>
                    <a:pt x="224" y="74"/>
                  </a:lnTo>
                  <a:lnTo>
                    <a:pt x="212" y="80"/>
                  </a:lnTo>
                  <a:lnTo>
                    <a:pt x="198" y="86"/>
                  </a:lnTo>
                  <a:lnTo>
                    <a:pt x="171" y="94"/>
                  </a:lnTo>
                  <a:lnTo>
                    <a:pt x="144" y="99"/>
                  </a:lnTo>
                  <a:lnTo>
                    <a:pt x="115" y="99"/>
                  </a:lnTo>
                  <a:lnTo>
                    <a:pt x="87" y="98"/>
                  </a:lnTo>
                  <a:lnTo>
                    <a:pt x="74" y="94"/>
                  </a:lnTo>
                  <a:lnTo>
                    <a:pt x="60" y="90"/>
                  </a:lnTo>
                  <a:lnTo>
                    <a:pt x="46" y="86"/>
                  </a:lnTo>
                  <a:lnTo>
                    <a:pt x="35" y="80"/>
                  </a:lnTo>
                  <a:lnTo>
                    <a:pt x="31" y="76"/>
                  </a:lnTo>
                  <a:lnTo>
                    <a:pt x="25" y="74"/>
                  </a:lnTo>
                  <a:lnTo>
                    <a:pt x="21" y="70"/>
                  </a:lnTo>
                  <a:lnTo>
                    <a:pt x="15" y="68"/>
                  </a:lnTo>
                  <a:lnTo>
                    <a:pt x="11" y="64"/>
                  </a:lnTo>
                  <a:lnTo>
                    <a:pt x="7" y="62"/>
                  </a:lnTo>
                  <a:lnTo>
                    <a:pt x="3" y="59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39"/>
                  </a:lnTo>
                  <a:lnTo>
                    <a:pt x="3" y="31"/>
                  </a:lnTo>
                  <a:lnTo>
                    <a:pt x="7" y="25"/>
                  </a:lnTo>
                  <a:lnTo>
                    <a:pt x="11" y="20"/>
                  </a:lnTo>
                  <a:lnTo>
                    <a:pt x="15" y="12"/>
                  </a:lnTo>
                  <a:lnTo>
                    <a:pt x="19" y="6"/>
                  </a:lnTo>
                  <a:lnTo>
                    <a:pt x="23" y="0"/>
                  </a:lnTo>
                  <a:lnTo>
                    <a:pt x="27" y="4"/>
                  </a:lnTo>
                  <a:lnTo>
                    <a:pt x="27" y="6"/>
                  </a:lnTo>
                  <a:lnTo>
                    <a:pt x="27" y="10"/>
                  </a:lnTo>
                  <a:lnTo>
                    <a:pt x="25" y="14"/>
                  </a:lnTo>
                  <a:lnTo>
                    <a:pt x="23" y="18"/>
                  </a:lnTo>
                  <a:lnTo>
                    <a:pt x="21" y="21"/>
                  </a:lnTo>
                  <a:lnTo>
                    <a:pt x="21" y="25"/>
                  </a:lnTo>
                  <a:lnTo>
                    <a:pt x="25" y="2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1" name="Freeform 198"/>
            <p:cNvSpPr>
              <a:spLocks/>
            </p:cNvSpPr>
            <p:nvPr/>
          </p:nvSpPr>
          <p:spPr bwMode="auto">
            <a:xfrm>
              <a:off x="4970" y="4864"/>
              <a:ext cx="228" cy="346"/>
            </a:xfrm>
            <a:custGeom>
              <a:avLst/>
              <a:gdLst>
                <a:gd name="T0" fmla="*/ 1 w 454"/>
                <a:gd name="T1" fmla="*/ 1 h 692"/>
                <a:gd name="T2" fmla="*/ 2 w 454"/>
                <a:gd name="T3" fmla="*/ 1 h 692"/>
                <a:gd name="T4" fmla="*/ 2 w 454"/>
                <a:gd name="T5" fmla="*/ 1 h 692"/>
                <a:gd name="T6" fmla="*/ 2 w 454"/>
                <a:gd name="T7" fmla="*/ 1 h 692"/>
                <a:gd name="T8" fmla="*/ 2 w 454"/>
                <a:gd name="T9" fmla="*/ 1 h 692"/>
                <a:gd name="T10" fmla="*/ 2 w 454"/>
                <a:gd name="T11" fmla="*/ 1 h 692"/>
                <a:gd name="T12" fmla="*/ 2 w 454"/>
                <a:gd name="T13" fmla="*/ 1 h 692"/>
                <a:gd name="T14" fmla="*/ 2 w 454"/>
                <a:gd name="T15" fmla="*/ 1 h 692"/>
                <a:gd name="T16" fmla="*/ 2 w 454"/>
                <a:gd name="T17" fmla="*/ 1 h 692"/>
                <a:gd name="T18" fmla="*/ 2 w 454"/>
                <a:gd name="T19" fmla="*/ 1 h 692"/>
                <a:gd name="T20" fmla="*/ 2 w 454"/>
                <a:gd name="T21" fmla="*/ 1 h 692"/>
                <a:gd name="T22" fmla="*/ 2 w 454"/>
                <a:gd name="T23" fmla="*/ 1 h 692"/>
                <a:gd name="T24" fmla="*/ 2 w 454"/>
                <a:gd name="T25" fmla="*/ 1 h 692"/>
                <a:gd name="T26" fmla="*/ 2 w 454"/>
                <a:gd name="T27" fmla="*/ 1 h 692"/>
                <a:gd name="T28" fmla="*/ 2 w 454"/>
                <a:gd name="T29" fmla="*/ 1 h 692"/>
                <a:gd name="T30" fmla="*/ 2 w 454"/>
                <a:gd name="T31" fmla="*/ 1 h 692"/>
                <a:gd name="T32" fmla="*/ 2 w 454"/>
                <a:gd name="T33" fmla="*/ 2 h 692"/>
                <a:gd name="T34" fmla="*/ 2 w 454"/>
                <a:gd name="T35" fmla="*/ 2 h 692"/>
                <a:gd name="T36" fmla="*/ 2 w 454"/>
                <a:gd name="T37" fmla="*/ 2 h 692"/>
                <a:gd name="T38" fmla="*/ 2 w 454"/>
                <a:gd name="T39" fmla="*/ 3 h 692"/>
                <a:gd name="T40" fmla="*/ 2 w 454"/>
                <a:gd name="T41" fmla="*/ 3 h 692"/>
                <a:gd name="T42" fmla="*/ 2 w 454"/>
                <a:gd name="T43" fmla="*/ 3 h 692"/>
                <a:gd name="T44" fmla="*/ 2 w 454"/>
                <a:gd name="T45" fmla="*/ 3 h 692"/>
                <a:gd name="T46" fmla="*/ 2 w 454"/>
                <a:gd name="T47" fmla="*/ 3 h 692"/>
                <a:gd name="T48" fmla="*/ 1 w 454"/>
                <a:gd name="T49" fmla="*/ 3 h 692"/>
                <a:gd name="T50" fmla="*/ 1 w 454"/>
                <a:gd name="T51" fmla="*/ 3 h 692"/>
                <a:gd name="T52" fmla="*/ 1 w 454"/>
                <a:gd name="T53" fmla="*/ 3 h 692"/>
                <a:gd name="T54" fmla="*/ 1 w 454"/>
                <a:gd name="T55" fmla="*/ 3 h 692"/>
                <a:gd name="T56" fmla="*/ 1 w 454"/>
                <a:gd name="T57" fmla="*/ 3 h 692"/>
                <a:gd name="T58" fmla="*/ 1 w 454"/>
                <a:gd name="T59" fmla="*/ 3 h 692"/>
                <a:gd name="T60" fmla="*/ 1 w 454"/>
                <a:gd name="T61" fmla="*/ 3 h 692"/>
                <a:gd name="T62" fmla="*/ 1 w 454"/>
                <a:gd name="T63" fmla="*/ 3 h 692"/>
                <a:gd name="T64" fmla="*/ 1 w 454"/>
                <a:gd name="T65" fmla="*/ 3 h 692"/>
                <a:gd name="T66" fmla="*/ 1 w 454"/>
                <a:gd name="T67" fmla="*/ 3 h 692"/>
                <a:gd name="T68" fmla="*/ 1 w 454"/>
                <a:gd name="T69" fmla="*/ 3 h 692"/>
                <a:gd name="T70" fmla="*/ 1 w 454"/>
                <a:gd name="T71" fmla="*/ 3 h 692"/>
                <a:gd name="T72" fmla="*/ 1 w 454"/>
                <a:gd name="T73" fmla="*/ 3 h 692"/>
                <a:gd name="T74" fmla="*/ 1 w 454"/>
                <a:gd name="T75" fmla="*/ 2 h 692"/>
                <a:gd name="T76" fmla="*/ 1 w 454"/>
                <a:gd name="T77" fmla="*/ 2 h 692"/>
                <a:gd name="T78" fmla="*/ 1 w 454"/>
                <a:gd name="T79" fmla="*/ 2 h 692"/>
                <a:gd name="T80" fmla="*/ 1 w 454"/>
                <a:gd name="T81" fmla="*/ 2 h 692"/>
                <a:gd name="T82" fmla="*/ 1 w 454"/>
                <a:gd name="T83" fmla="*/ 2 h 692"/>
                <a:gd name="T84" fmla="*/ 1 w 454"/>
                <a:gd name="T85" fmla="*/ 2 h 692"/>
                <a:gd name="T86" fmla="*/ 1 w 454"/>
                <a:gd name="T87" fmla="*/ 2 h 692"/>
                <a:gd name="T88" fmla="*/ 1 w 454"/>
                <a:gd name="T89" fmla="*/ 2 h 692"/>
                <a:gd name="T90" fmla="*/ 1 w 454"/>
                <a:gd name="T91" fmla="*/ 1 h 692"/>
                <a:gd name="T92" fmla="*/ 1 w 454"/>
                <a:gd name="T93" fmla="*/ 1 h 692"/>
                <a:gd name="T94" fmla="*/ 1 w 454"/>
                <a:gd name="T95" fmla="*/ 1 h 692"/>
                <a:gd name="T96" fmla="*/ 1 w 454"/>
                <a:gd name="T97" fmla="*/ 1 h 692"/>
                <a:gd name="T98" fmla="*/ 1 w 454"/>
                <a:gd name="T99" fmla="*/ 1 h 692"/>
                <a:gd name="T100" fmla="*/ 1 w 454"/>
                <a:gd name="T101" fmla="*/ 1 h 692"/>
                <a:gd name="T102" fmla="*/ 1 w 454"/>
                <a:gd name="T103" fmla="*/ 1 h 692"/>
                <a:gd name="T104" fmla="*/ 1 w 454"/>
                <a:gd name="T105" fmla="*/ 1 h 692"/>
                <a:gd name="T106" fmla="*/ 1 w 454"/>
                <a:gd name="T107" fmla="*/ 1 h 692"/>
                <a:gd name="T108" fmla="*/ 1 w 454"/>
                <a:gd name="T109" fmla="*/ 1 h 692"/>
                <a:gd name="T110" fmla="*/ 1 w 454"/>
                <a:gd name="T111" fmla="*/ 1 h 692"/>
                <a:gd name="T112" fmla="*/ 1 w 454"/>
                <a:gd name="T113" fmla="*/ 1 h 692"/>
                <a:gd name="T114" fmla="*/ 1 w 454"/>
                <a:gd name="T115" fmla="*/ 1 h 692"/>
                <a:gd name="T116" fmla="*/ 1 w 454"/>
                <a:gd name="T117" fmla="*/ 1 h 692"/>
                <a:gd name="T118" fmla="*/ 1 w 454"/>
                <a:gd name="T119" fmla="*/ 1 h 6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54" h="692">
                  <a:moveTo>
                    <a:pt x="232" y="59"/>
                  </a:moveTo>
                  <a:lnTo>
                    <a:pt x="251" y="59"/>
                  </a:lnTo>
                  <a:lnTo>
                    <a:pt x="271" y="59"/>
                  </a:lnTo>
                  <a:lnTo>
                    <a:pt x="290" y="59"/>
                  </a:lnTo>
                  <a:lnTo>
                    <a:pt x="310" y="57"/>
                  </a:lnTo>
                  <a:lnTo>
                    <a:pt x="327" y="51"/>
                  </a:lnTo>
                  <a:lnTo>
                    <a:pt x="345" y="45"/>
                  </a:lnTo>
                  <a:lnTo>
                    <a:pt x="361" y="37"/>
                  </a:lnTo>
                  <a:lnTo>
                    <a:pt x="376" y="26"/>
                  </a:lnTo>
                  <a:lnTo>
                    <a:pt x="380" y="26"/>
                  </a:lnTo>
                  <a:lnTo>
                    <a:pt x="382" y="26"/>
                  </a:lnTo>
                  <a:lnTo>
                    <a:pt x="386" y="26"/>
                  </a:lnTo>
                  <a:lnTo>
                    <a:pt x="388" y="26"/>
                  </a:lnTo>
                  <a:lnTo>
                    <a:pt x="392" y="26"/>
                  </a:lnTo>
                  <a:lnTo>
                    <a:pt x="394" y="26"/>
                  </a:lnTo>
                  <a:lnTo>
                    <a:pt x="398" y="26"/>
                  </a:lnTo>
                  <a:lnTo>
                    <a:pt x="400" y="24"/>
                  </a:lnTo>
                  <a:lnTo>
                    <a:pt x="409" y="35"/>
                  </a:lnTo>
                  <a:lnTo>
                    <a:pt x="415" y="47"/>
                  </a:lnTo>
                  <a:lnTo>
                    <a:pt x="417" y="59"/>
                  </a:lnTo>
                  <a:lnTo>
                    <a:pt x="419" y="72"/>
                  </a:lnTo>
                  <a:lnTo>
                    <a:pt x="417" y="84"/>
                  </a:lnTo>
                  <a:lnTo>
                    <a:pt x="417" y="98"/>
                  </a:lnTo>
                  <a:lnTo>
                    <a:pt x="419" y="110"/>
                  </a:lnTo>
                  <a:lnTo>
                    <a:pt x="423" y="123"/>
                  </a:lnTo>
                  <a:lnTo>
                    <a:pt x="419" y="137"/>
                  </a:lnTo>
                  <a:lnTo>
                    <a:pt x="417" y="150"/>
                  </a:lnTo>
                  <a:lnTo>
                    <a:pt x="417" y="162"/>
                  </a:lnTo>
                  <a:lnTo>
                    <a:pt x="417" y="176"/>
                  </a:lnTo>
                  <a:lnTo>
                    <a:pt x="419" y="189"/>
                  </a:lnTo>
                  <a:lnTo>
                    <a:pt x="423" y="201"/>
                  </a:lnTo>
                  <a:lnTo>
                    <a:pt x="429" y="215"/>
                  </a:lnTo>
                  <a:lnTo>
                    <a:pt x="435" y="226"/>
                  </a:lnTo>
                  <a:lnTo>
                    <a:pt x="454" y="371"/>
                  </a:lnTo>
                  <a:lnTo>
                    <a:pt x="448" y="406"/>
                  </a:lnTo>
                  <a:lnTo>
                    <a:pt x="439" y="441"/>
                  </a:lnTo>
                  <a:lnTo>
                    <a:pt x="425" y="474"/>
                  </a:lnTo>
                  <a:lnTo>
                    <a:pt x="411" y="507"/>
                  </a:lnTo>
                  <a:lnTo>
                    <a:pt x="394" y="538"/>
                  </a:lnTo>
                  <a:lnTo>
                    <a:pt x="372" y="568"/>
                  </a:lnTo>
                  <a:lnTo>
                    <a:pt x="363" y="581"/>
                  </a:lnTo>
                  <a:lnTo>
                    <a:pt x="349" y="595"/>
                  </a:lnTo>
                  <a:lnTo>
                    <a:pt x="337" y="607"/>
                  </a:lnTo>
                  <a:lnTo>
                    <a:pt x="324" y="618"/>
                  </a:lnTo>
                  <a:lnTo>
                    <a:pt x="324" y="624"/>
                  </a:lnTo>
                  <a:lnTo>
                    <a:pt x="308" y="632"/>
                  </a:lnTo>
                  <a:lnTo>
                    <a:pt x="292" y="644"/>
                  </a:lnTo>
                  <a:lnTo>
                    <a:pt x="279" y="653"/>
                  </a:lnTo>
                  <a:lnTo>
                    <a:pt x="263" y="665"/>
                  </a:lnTo>
                  <a:lnTo>
                    <a:pt x="248" y="673"/>
                  </a:lnTo>
                  <a:lnTo>
                    <a:pt x="230" y="683"/>
                  </a:lnTo>
                  <a:lnTo>
                    <a:pt x="214" y="689"/>
                  </a:lnTo>
                  <a:lnTo>
                    <a:pt x="197" y="692"/>
                  </a:lnTo>
                  <a:lnTo>
                    <a:pt x="175" y="689"/>
                  </a:lnTo>
                  <a:lnTo>
                    <a:pt x="152" y="683"/>
                  </a:lnTo>
                  <a:lnTo>
                    <a:pt x="129" y="679"/>
                  </a:lnTo>
                  <a:lnTo>
                    <a:pt x="107" y="673"/>
                  </a:lnTo>
                  <a:lnTo>
                    <a:pt x="86" y="665"/>
                  </a:lnTo>
                  <a:lnTo>
                    <a:pt x="64" y="657"/>
                  </a:lnTo>
                  <a:lnTo>
                    <a:pt x="55" y="651"/>
                  </a:lnTo>
                  <a:lnTo>
                    <a:pt x="45" y="644"/>
                  </a:lnTo>
                  <a:lnTo>
                    <a:pt x="37" y="636"/>
                  </a:lnTo>
                  <a:lnTo>
                    <a:pt x="27" y="628"/>
                  </a:lnTo>
                  <a:lnTo>
                    <a:pt x="23" y="620"/>
                  </a:lnTo>
                  <a:lnTo>
                    <a:pt x="18" y="612"/>
                  </a:lnTo>
                  <a:lnTo>
                    <a:pt x="14" y="605"/>
                  </a:lnTo>
                  <a:lnTo>
                    <a:pt x="10" y="597"/>
                  </a:lnTo>
                  <a:lnTo>
                    <a:pt x="6" y="589"/>
                  </a:lnTo>
                  <a:lnTo>
                    <a:pt x="4" y="581"/>
                  </a:lnTo>
                  <a:lnTo>
                    <a:pt x="2" y="572"/>
                  </a:lnTo>
                  <a:lnTo>
                    <a:pt x="0" y="564"/>
                  </a:lnTo>
                  <a:lnTo>
                    <a:pt x="2" y="548"/>
                  </a:lnTo>
                  <a:lnTo>
                    <a:pt x="6" y="535"/>
                  </a:lnTo>
                  <a:lnTo>
                    <a:pt x="12" y="523"/>
                  </a:lnTo>
                  <a:lnTo>
                    <a:pt x="18" y="511"/>
                  </a:lnTo>
                  <a:lnTo>
                    <a:pt x="23" y="497"/>
                  </a:lnTo>
                  <a:lnTo>
                    <a:pt x="27" y="486"/>
                  </a:lnTo>
                  <a:lnTo>
                    <a:pt x="27" y="478"/>
                  </a:lnTo>
                  <a:lnTo>
                    <a:pt x="25" y="470"/>
                  </a:lnTo>
                  <a:lnTo>
                    <a:pt x="23" y="464"/>
                  </a:lnTo>
                  <a:lnTo>
                    <a:pt x="21" y="455"/>
                  </a:lnTo>
                  <a:lnTo>
                    <a:pt x="18" y="437"/>
                  </a:lnTo>
                  <a:lnTo>
                    <a:pt x="14" y="418"/>
                  </a:lnTo>
                  <a:lnTo>
                    <a:pt x="10" y="398"/>
                  </a:lnTo>
                  <a:lnTo>
                    <a:pt x="6" y="379"/>
                  </a:lnTo>
                  <a:lnTo>
                    <a:pt x="4" y="359"/>
                  </a:lnTo>
                  <a:lnTo>
                    <a:pt x="2" y="340"/>
                  </a:lnTo>
                  <a:lnTo>
                    <a:pt x="4" y="320"/>
                  </a:lnTo>
                  <a:lnTo>
                    <a:pt x="8" y="301"/>
                  </a:lnTo>
                  <a:lnTo>
                    <a:pt x="19" y="285"/>
                  </a:lnTo>
                  <a:lnTo>
                    <a:pt x="31" y="269"/>
                  </a:lnTo>
                  <a:lnTo>
                    <a:pt x="39" y="252"/>
                  </a:lnTo>
                  <a:lnTo>
                    <a:pt x="47" y="234"/>
                  </a:lnTo>
                  <a:lnTo>
                    <a:pt x="55" y="217"/>
                  </a:lnTo>
                  <a:lnTo>
                    <a:pt x="64" y="199"/>
                  </a:lnTo>
                  <a:lnTo>
                    <a:pt x="74" y="184"/>
                  </a:lnTo>
                  <a:lnTo>
                    <a:pt x="86" y="168"/>
                  </a:lnTo>
                  <a:lnTo>
                    <a:pt x="90" y="152"/>
                  </a:lnTo>
                  <a:lnTo>
                    <a:pt x="90" y="137"/>
                  </a:lnTo>
                  <a:lnTo>
                    <a:pt x="88" y="119"/>
                  </a:lnTo>
                  <a:lnTo>
                    <a:pt x="84" y="104"/>
                  </a:lnTo>
                  <a:lnTo>
                    <a:pt x="82" y="88"/>
                  </a:lnTo>
                  <a:lnTo>
                    <a:pt x="80" y="72"/>
                  </a:lnTo>
                  <a:lnTo>
                    <a:pt x="80" y="55"/>
                  </a:lnTo>
                  <a:lnTo>
                    <a:pt x="86" y="39"/>
                  </a:lnTo>
                  <a:lnTo>
                    <a:pt x="88" y="33"/>
                  </a:lnTo>
                  <a:lnTo>
                    <a:pt x="90" y="28"/>
                  </a:lnTo>
                  <a:lnTo>
                    <a:pt x="92" y="24"/>
                  </a:lnTo>
                  <a:lnTo>
                    <a:pt x="94" y="18"/>
                  </a:lnTo>
                  <a:lnTo>
                    <a:pt x="96" y="14"/>
                  </a:lnTo>
                  <a:lnTo>
                    <a:pt x="97" y="8"/>
                  </a:lnTo>
                  <a:lnTo>
                    <a:pt x="99" y="4"/>
                  </a:lnTo>
                  <a:lnTo>
                    <a:pt x="103" y="0"/>
                  </a:lnTo>
                  <a:lnTo>
                    <a:pt x="117" y="12"/>
                  </a:lnTo>
                  <a:lnTo>
                    <a:pt x="131" y="22"/>
                  </a:lnTo>
                  <a:lnTo>
                    <a:pt x="146" y="32"/>
                  </a:lnTo>
                  <a:lnTo>
                    <a:pt x="164" y="39"/>
                  </a:lnTo>
                  <a:lnTo>
                    <a:pt x="181" y="45"/>
                  </a:lnTo>
                  <a:lnTo>
                    <a:pt x="197" y="51"/>
                  </a:lnTo>
                  <a:lnTo>
                    <a:pt x="214" y="55"/>
                  </a:lnTo>
                  <a:lnTo>
                    <a:pt x="232" y="59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2" name="Freeform 199"/>
            <p:cNvSpPr>
              <a:spLocks/>
            </p:cNvSpPr>
            <p:nvPr/>
          </p:nvSpPr>
          <p:spPr bwMode="auto">
            <a:xfrm>
              <a:off x="5021" y="4925"/>
              <a:ext cx="137" cy="39"/>
            </a:xfrm>
            <a:custGeom>
              <a:avLst/>
              <a:gdLst>
                <a:gd name="T0" fmla="*/ 2 w 273"/>
                <a:gd name="T1" fmla="*/ 1 h 78"/>
                <a:gd name="T2" fmla="*/ 2 w 273"/>
                <a:gd name="T3" fmla="*/ 1 h 78"/>
                <a:gd name="T4" fmla="*/ 2 w 273"/>
                <a:gd name="T5" fmla="*/ 1 h 78"/>
                <a:gd name="T6" fmla="*/ 2 w 273"/>
                <a:gd name="T7" fmla="*/ 1 h 78"/>
                <a:gd name="T8" fmla="*/ 2 w 273"/>
                <a:gd name="T9" fmla="*/ 1 h 78"/>
                <a:gd name="T10" fmla="*/ 2 w 273"/>
                <a:gd name="T11" fmla="*/ 1 h 78"/>
                <a:gd name="T12" fmla="*/ 2 w 273"/>
                <a:gd name="T13" fmla="*/ 1 h 78"/>
                <a:gd name="T14" fmla="*/ 2 w 273"/>
                <a:gd name="T15" fmla="*/ 1 h 78"/>
                <a:gd name="T16" fmla="*/ 2 w 273"/>
                <a:gd name="T17" fmla="*/ 1 h 78"/>
                <a:gd name="T18" fmla="*/ 2 w 273"/>
                <a:gd name="T19" fmla="*/ 1 h 78"/>
                <a:gd name="T20" fmla="*/ 2 w 273"/>
                <a:gd name="T21" fmla="*/ 1 h 78"/>
                <a:gd name="T22" fmla="*/ 2 w 273"/>
                <a:gd name="T23" fmla="*/ 1 h 78"/>
                <a:gd name="T24" fmla="*/ 2 w 273"/>
                <a:gd name="T25" fmla="*/ 1 h 78"/>
                <a:gd name="T26" fmla="*/ 2 w 273"/>
                <a:gd name="T27" fmla="*/ 1 h 78"/>
                <a:gd name="T28" fmla="*/ 2 w 273"/>
                <a:gd name="T29" fmla="*/ 1 h 78"/>
                <a:gd name="T30" fmla="*/ 2 w 273"/>
                <a:gd name="T31" fmla="*/ 1 h 78"/>
                <a:gd name="T32" fmla="*/ 2 w 273"/>
                <a:gd name="T33" fmla="*/ 1 h 78"/>
                <a:gd name="T34" fmla="*/ 1 w 273"/>
                <a:gd name="T35" fmla="*/ 1 h 78"/>
                <a:gd name="T36" fmla="*/ 1 w 273"/>
                <a:gd name="T37" fmla="*/ 1 h 78"/>
                <a:gd name="T38" fmla="*/ 1 w 273"/>
                <a:gd name="T39" fmla="*/ 1 h 78"/>
                <a:gd name="T40" fmla="*/ 1 w 273"/>
                <a:gd name="T41" fmla="*/ 1 h 78"/>
                <a:gd name="T42" fmla="*/ 1 w 273"/>
                <a:gd name="T43" fmla="*/ 1 h 78"/>
                <a:gd name="T44" fmla="*/ 1 w 273"/>
                <a:gd name="T45" fmla="*/ 1 h 78"/>
                <a:gd name="T46" fmla="*/ 1 w 273"/>
                <a:gd name="T47" fmla="*/ 1 h 78"/>
                <a:gd name="T48" fmla="*/ 1 w 273"/>
                <a:gd name="T49" fmla="*/ 1 h 78"/>
                <a:gd name="T50" fmla="*/ 1 w 273"/>
                <a:gd name="T51" fmla="*/ 1 h 78"/>
                <a:gd name="T52" fmla="*/ 1 w 273"/>
                <a:gd name="T53" fmla="*/ 1 h 78"/>
                <a:gd name="T54" fmla="*/ 1 w 273"/>
                <a:gd name="T55" fmla="*/ 1 h 78"/>
                <a:gd name="T56" fmla="*/ 1 w 273"/>
                <a:gd name="T57" fmla="*/ 1 h 78"/>
                <a:gd name="T58" fmla="*/ 1 w 273"/>
                <a:gd name="T59" fmla="*/ 1 h 78"/>
                <a:gd name="T60" fmla="*/ 1 w 273"/>
                <a:gd name="T61" fmla="*/ 1 h 78"/>
                <a:gd name="T62" fmla="*/ 1 w 273"/>
                <a:gd name="T63" fmla="*/ 1 h 78"/>
                <a:gd name="T64" fmla="*/ 1 w 273"/>
                <a:gd name="T65" fmla="*/ 1 h 78"/>
                <a:gd name="T66" fmla="*/ 1 w 273"/>
                <a:gd name="T67" fmla="*/ 1 h 78"/>
                <a:gd name="T68" fmla="*/ 1 w 273"/>
                <a:gd name="T69" fmla="*/ 1 h 78"/>
                <a:gd name="T70" fmla="*/ 1 w 273"/>
                <a:gd name="T71" fmla="*/ 1 h 78"/>
                <a:gd name="T72" fmla="*/ 1 w 273"/>
                <a:gd name="T73" fmla="*/ 1 h 78"/>
                <a:gd name="T74" fmla="*/ 1 w 273"/>
                <a:gd name="T75" fmla="*/ 1 h 78"/>
                <a:gd name="T76" fmla="*/ 0 w 273"/>
                <a:gd name="T77" fmla="*/ 1 h 78"/>
                <a:gd name="T78" fmla="*/ 1 w 273"/>
                <a:gd name="T79" fmla="*/ 1 h 78"/>
                <a:gd name="T80" fmla="*/ 1 w 273"/>
                <a:gd name="T81" fmla="*/ 1 h 78"/>
                <a:gd name="T82" fmla="*/ 1 w 273"/>
                <a:gd name="T83" fmla="*/ 1 h 78"/>
                <a:gd name="T84" fmla="*/ 1 w 273"/>
                <a:gd name="T85" fmla="*/ 1 h 78"/>
                <a:gd name="T86" fmla="*/ 1 w 273"/>
                <a:gd name="T87" fmla="*/ 1 h 78"/>
                <a:gd name="T88" fmla="*/ 1 w 273"/>
                <a:gd name="T89" fmla="*/ 1 h 78"/>
                <a:gd name="T90" fmla="*/ 1 w 273"/>
                <a:gd name="T91" fmla="*/ 1 h 78"/>
                <a:gd name="T92" fmla="*/ 1 w 273"/>
                <a:gd name="T93" fmla="*/ 1 h 78"/>
                <a:gd name="T94" fmla="*/ 1 w 273"/>
                <a:gd name="T95" fmla="*/ 1 h 78"/>
                <a:gd name="T96" fmla="*/ 1 w 273"/>
                <a:gd name="T97" fmla="*/ 1 h 78"/>
                <a:gd name="T98" fmla="*/ 1 w 273"/>
                <a:gd name="T99" fmla="*/ 0 h 78"/>
                <a:gd name="T100" fmla="*/ 1 w 273"/>
                <a:gd name="T101" fmla="*/ 0 h 78"/>
                <a:gd name="T102" fmla="*/ 1 w 273"/>
                <a:gd name="T103" fmla="*/ 1 h 78"/>
                <a:gd name="T104" fmla="*/ 1 w 273"/>
                <a:gd name="T105" fmla="*/ 1 h 78"/>
                <a:gd name="T106" fmla="*/ 1 w 273"/>
                <a:gd name="T107" fmla="*/ 1 h 78"/>
                <a:gd name="T108" fmla="*/ 2 w 273"/>
                <a:gd name="T109" fmla="*/ 1 h 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3" h="78">
                  <a:moveTo>
                    <a:pt x="267" y="39"/>
                  </a:moveTo>
                  <a:lnTo>
                    <a:pt x="267" y="45"/>
                  </a:lnTo>
                  <a:lnTo>
                    <a:pt x="267" y="51"/>
                  </a:lnTo>
                  <a:lnTo>
                    <a:pt x="269" y="55"/>
                  </a:lnTo>
                  <a:lnTo>
                    <a:pt x="271" y="61"/>
                  </a:lnTo>
                  <a:lnTo>
                    <a:pt x="273" y="64"/>
                  </a:lnTo>
                  <a:lnTo>
                    <a:pt x="273" y="68"/>
                  </a:lnTo>
                  <a:lnTo>
                    <a:pt x="271" y="74"/>
                  </a:lnTo>
                  <a:lnTo>
                    <a:pt x="269" y="78"/>
                  </a:lnTo>
                  <a:lnTo>
                    <a:pt x="265" y="76"/>
                  </a:lnTo>
                  <a:lnTo>
                    <a:pt x="264" y="74"/>
                  </a:lnTo>
                  <a:lnTo>
                    <a:pt x="264" y="70"/>
                  </a:lnTo>
                  <a:lnTo>
                    <a:pt x="262" y="66"/>
                  </a:lnTo>
                  <a:lnTo>
                    <a:pt x="262" y="64"/>
                  </a:lnTo>
                  <a:lnTo>
                    <a:pt x="262" y="61"/>
                  </a:lnTo>
                  <a:lnTo>
                    <a:pt x="262" y="59"/>
                  </a:lnTo>
                  <a:lnTo>
                    <a:pt x="260" y="55"/>
                  </a:lnTo>
                  <a:lnTo>
                    <a:pt x="252" y="45"/>
                  </a:lnTo>
                  <a:lnTo>
                    <a:pt x="242" y="37"/>
                  </a:lnTo>
                  <a:lnTo>
                    <a:pt x="232" y="31"/>
                  </a:lnTo>
                  <a:lnTo>
                    <a:pt x="221" y="27"/>
                  </a:lnTo>
                  <a:lnTo>
                    <a:pt x="209" y="24"/>
                  </a:lnTo>
                  <a:lnTo>
                    <a:pt x="197" y="22"/>
                  </a:lnTo>
                  <a:lnTo>
                    <a:pt x="186" y="20"/>
                  </a:lnTo>
                  <a:lnTo>
                    <a:pt x="174" y="20"/>
                  </a:lnTo>
                  <a:lnTo>
                    <a:pt x="149" y="20"/>
                  </a:lnTo>
                  <a:lnTo>
                    <a:pt x="123" y="22"/>
                  </a:lnTo>
                  <a:lnTo>
                    <a:pt x="98" y="24"/>
                  </a:lnTo>
                  <a:lnTo>
                    <a:pt x="74" y="25"/>
                  </a:lnTo>
                  <a:lnTo>
                    <a:pt x="67" y="27"/>
                  </a:lnTo>
                  <a:lnTo>
                    <a:pt x="57" y="29"/>
                  </a:lnTo>
                  <a:lnTo>
                    <a:pt x="49" y="31"/>
                  </a:lnTo>
                  <a:lnTo>
                    <a:pt x="41" y="33"/>
                  </a:lnTo>
                  <a:lnTo>
                    <a:pt x="34" y="37"/>
                  </a:lnTo>
                  <a:lnTo>
                    <a:pt x="26" y="41"/>
                  </a:lnTo>
                  <a:lnTo>
                    <a:pt x="20" y="47"/>
                  </a:lnTo>
                  <a:lnTo>
                    <a:pt x="14" y="53"/>
                  </a:lnTo>
                  <a:lnTo>
                    <a:pt x="2" y="53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4" y="37"/>
                  </a:lnTo>
                  <a:lnTo>
                    <a:pt x="6" y="33"/>
                  </a:lnTo>
                  <a:lnTo>
                    <a:pt x="10" y="31"/>
                  </a:lnTo>
                  <a:lnTo>
                    <a:pt x="16" y="27"/>
                  </a:lnTo>
                  <a:lnTo>
                    <a:pt x="20" y="24"/>
                  </a:lnTo>
                  <a:lnTo>
                    <a:pt x="24" y="20"/>
                  </a:lnTo>
                  <a:lnTo>
                    <a:pt x="49" y="12"/>
                  </a:lnTo>
                  <a:lnTo>
                    <a:pt x="76" y="6"/>
                  </a:lnTo>
                  <a:lnTo>
                    <a:pt x="106" y="2"/>
                  </a:lnTo>
                  <a:lnTo>
                    <a:pt x="135" y="0"/>
                  </a:lnTo>
                  <a:lnTo>
                    <a:pt x="164" y="0"/>
                  </a:lnTo>
                  <a:lnTo>
                    <a:pt x="193" y="2"/>
                  </a:lnTo>
                  <a:lnTo>
                    <a:pt x="219" y="8"/>
                  </a:lnTo>
                  <a:lnTo>
                    <a:pt x="244" y="16"/>
                  </a:lnTo>
                  <a:lnTo>
                    <a:pt x="267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3" name="Freeform 200"/>
            <p:cNvSpPr>
              <a:spLocks/>
            </p:cNvSpPr>
            <p:nvPr/>
          </p:nvSpPr>
          <p:spPr bwMode="auto">
            <a:xfrm>
              <a:off x="4855" y="4940"/>
              <a:ext cx="44" cy="118"/>
            </a:xfrm>
            <a:custGeom>
              <a:avLst/>
              <a:gdLst>
                <a:gd name="T0" fmla="*/ 1 w 88"/>
                <a:gd name="T1" fmla="*/ 1 h 236"/>
                <a:gd name="T2" fmla="*/ 1 w 88"/>
                <a:gd name="T3" fmla="*/ 1 h 236"/>
                <a:gd name="T4" fmla="*/ 1 w 88"/>
                <a:gd name="T5" fmla="*/ 1 h 236"/>
                <a:gd name="T6" fmla="*/ 1 w 88"/>
                <a:gd name="T7" fmla="*/ 1 h 236"/>
                <a:gd name="T8" fmla="*/ 1 w 88"/>
                <a:gd name="T9" fmla="*/ 1 h 236"/>
                <a:gd name="T10" fmla="*/ 1 w 88"/>
                <a:gd name="T11" fmla="*/ 1 h 236"/>
                <a:gd name="T12" fmla="*/ 1 w 88"/>
                <a:gd name="T13" fmla="*/ 1 h 236"/>
                <a:gd name="T14" fmla="*/ 1 w 88"/>
                <a:gd name="T15" fmla="*/ 1 h 236"/>
                <a:gd name="T16" fmla="*/ 1 w 88"/>
                <a:gd name="T17" fmla="*/ 1 h 236"/>
                <a:gd name="T18" fmla="*/ 1 w 88"/>
                <a:gd name="T19" fmla="*/ 1 h 236"/>
                <a:gd name="T20" fmla="*/ 1 w 88"/>
                <a:gd name="T21" fmla="*/ 1 h 236"/>
                <a:gd name="T22" fmla="*/ 1 w 88"/>
                <a:gd name="T23" fmla="*/ 1 h 236"/>
                <a:gd name="T24" fmla="*/ 1 w 88"/>
                <a:gd name="T25" fmla="*/ 1 h 236"/>
                <a:gd name="T26" fmla="*/ 1 w 88"/>
                <a:gd name="T27" fmla="*/ 1 h 236"/>
                <a:gd name="T28" fmla="*/ 1 w 88"/>
                <a:gd name="T29" fmla="*/ 1 h 236"/>
                <a:gd name="T30" fmla="*/ 1 w 88"/>
                <a:gd name="T31" fmla="*/ 1 h 236"/>
                <a:gd name="T32" fmla="*/ 1 w 88"/>
                <a:gd name="T33" fmla="*/ 1 h 236"/>
                <a:gd name="T34" fmla="*/ 1 w 88"/>
                <a:gd name="T35" fmla="*/ 1 h 236"/>
                <a:gd name="T36" fmla="*/ 1 w 88"/>
                <a:gd name="T37" fmla="*/ 1 h 236"/>
                <a:gd name="T38" fmla="*/ 1 w 88"/>
                <a:gd name="T39" fmla="*/ 1 h 236"/>
                <a:gd name="T40" fmla="*/ 1 w 88"/>
                <a:gd name="T41" fmla="*/ 1 h 236"/>
                <a:gd name="T42" fmla="*/ 1 w 88"/>
                <a:gd name="T43" fmla="*/ 1 h 236"/>
                <a:gd name="T44" fmla="*/ 1 w 88"/>
                <a:gd name="T45" fmla="*/ 1 h 236"/>
                <a:gd name="T46" fmla="*/ 1 w 88"/>
                <a:gd name="T47" fmla="*/ 1 h 236"/>
                <a:gd name="T48" fmla="*/ 1 w 88"/>
                <a:gd name="T49" fmla="*/ 1 h 236"/>
                <a:gd name="T50" fmla="*/ 1 w 88"/>
                <a:gd name="T51" fmla="*/ 1 h 236"/>
                <a:gd name="T52" fmla="*/ 1 w 88"/>
                <a:gd name="T53" fmla="*/ 1 h 236"/>
                <a:gd name="T54" fmla="*/ 1 w 88"/>
                <a:gd name="T55" fmla="*/ 1 h 236"/>
                <a:gd name="T56" fmla="*/ 1 w 88"/>
                <a:gd name="T57" fmla="*/ 1 h 236"/>
                <a:gd name="T58" fmla="*/ 1 w 88"/>
                <a:gd name="T59" fmla="*/ 1 h 236"/>
                <a:gd name="T60" fmla="*/ 1 w 88"/>
                <a:gd name="T61" fmla="*/ 1 h 236"/>
                <a:gd name="T62" fmla="*/ 1 w 88"/>
                <a:gd name="T63" fmla="*/ 1 h 236"/>
                <a:gd name="T64" fmla="*/ 1 w 88"/>
                <a:gd name="T65" fmla="*/ 1 h 236"/>
                <a:gd name="T66" fmla="*/ 1 w 88"/>
                <a:gd name="T67" fmla="*/ 1 h 236"/>
                <a:gd name="T68" fmla="*/ 1 w 88"/>
                <a:gd name="T69" fmla="*/ 1 h 236"/>
                <a:gd name="T70" fmla="*/ 1 w 88"/>
                <a:gd name="T71" fmla="*/ 1 h 236"/>
                <a:gd name="T72" fmla="*/ 1 w 88"/>
                <a:gd name="T73" fmla="*/ 1 h 236"/>
                <a:gd name="T74" fmla="*/ 1 w 88"/>
                <a:gd name="T75" fmla="*/ 1 h 236"/>
                <a:gd name="T76" fmla="*/ 1 w 88"/>
                <a:gd name="T77" fmla="*/ 1 h 236"/>
                <a:gd name="T78" fmla="*/ 1 w 88"/>
                <a:gd name="T79" fmla="*/ 1 h 236"/>
                <a:gd name="T80" fmla="*/ 0 w 88"/>
                <a:gd name="T81" fmla="*/ 1 h 236"/>
                <a:gd name="T82" fmla="*/ 0 w 88"/>
                <a:gd name="T83" fmla="*/ 1 h 236"/>
                <a:gd name="T84" fmla="*/ 1 w 88"/>
                <a:gd name="T85" fmla="*/ 1 h 236"/>
                <a:gd name="T86" fmla="*/ 1 w 88"/>
                <a:gd name="T87" fmla="*/ 1 h 236"/>
                <a:gd name="T88" fmla="*/ 1 w 88"/>
                <a:gd name="T89" fmla="*/ 1 h 236"/>
                <a:gd name="T90" fmla="*/ 1 w 88"/>
                <a:gd name="T91" fmla="*/ 1 h 236"/>
                <a:gd name="T92" fmla="*/ 1 w 88"/>
                <a:gd name="T93" fmla="*/ 0 h 236"/>
                <a:gd name="T94" fmla="*/ 1 w 88"/>
                <a:gd name="T95" fmla="*/ 1 h 236"/>
                <a:gd name="T96" fmla="*/ 1 w 88"/>
                <a:gd name="T97" fmla="*/ 1 h 236"/>
                <a:gd name="T98" fmla="*/ 1 w 88"/>
                <a:gd name="T99" fmla="*/ 1 h 236"/>
                <a:gd name="T100" fmla="*/ 1 w 88"/>
                <a:gd name="T101" fmla="*/ 1 h 236"/>
                <a:gd name="T102" fmla="*/ 1 w 88"/>
                <a:gd name="T103" fmla="*/ 1 h 236"/>
                <a:gd name="T104" fmla="*/ 1 w 88"/>
                <a:gd name="T105" fmla="*/ 1 h 236"/>
                <a:gd name="T106" fmla="*/ 1 w 88"/>
                <a:gd name="T107" fmla="*/ 1 h 236"/>
                <a:gd name="T108" fmla="*/ 1 w 88"/>
                <a:gd name="T109" fmla="*/ 1 h 2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8" h="236">
                  <a:moveTo>
                    <a:pt x="16" y="28"/>
                  </a:moveTo>
                  <a:lnTo>
                    <a:pt x="19" y="57"/>
                  </a:lnTo>
                  <a:lnTo>
                    <a:pt x="21" y="84"/>
                  </a:lnTo>
                  <a:lnTo>
                    <a:pt x="25" y="113"/>
                  </a:lnTo>
                  <a:lnTo>
                    <a:pt x="29" y="143"/>
                  </a:lnTo>
                  <a:lnTo>
                    <a:pt x="33" y="156"/>
                  </a:lnTo>
                  <a:lnTo>
                    <a:pt x="37" y="170"/>
                  </a:lnTo>
                  <a:lnTo>
                    <a:pt x="43" y="182"/>
                  </a:lnTo>
                  <a:lnTo>
                    <a:pt x="49" y="195"/>
                  </a:lnTo>
                  <a:lnTo>
                    <a:pt x="56" y="205"/>
                  </a:lnTo>
                  <a:lnTo>
                    <a:pt x="66" y="217"/>
                  </a:lnTo>
                  <a:lnTo>
                    <a:pt x="76" y="227"/>
                  </a:lnTo>
                  <a:lnTo>
                    <a:pt x="88" y="236"/>
                  </a:lnTo>
                  <a:lnTo>
                    <a:pt x="84" y="236"/>
                  </a:lnTo>
                  <a:lnTo>
                    <a:pt x="80" y="234"/>
                  </a:lnTo>
                  <a:lnTo>
                    <a:pt x="72" y="232"/>
                  </a:lnTo>
                  <a:lnTo>
                    <a:pt x="64" y="232"/>
                  </a:lnTo>
                  <a:lnTo>
                    <a:pt x="58" y="228"/>
                  </a:lnTo>
                  <a:lnTo>
                    <a:pt x="51" y="225"/>
                  </a:lnTo>
                  <a:lnTo>
                    <a:pt x="45" y="221"/>
                  </a:lnTo>
                  <a:lnTo>
                    <a:pt x="41" y="213"/>
                  </a:lnTo>
                  <a:lnTo>
                    <a:pt x="37" y="209"/>
                  </a:lnTo>
                  <a:lnTo>
                    <a:pt x="35" y="201"/>
                  </a:lnTo>
                  <a:lnTo>
                    <a:pt x="31" y="195"/>
                  </a:lnTo>
                  <a:lnTo>
                    <a:pt x="29" y="190"/>
                  </a:lnTo>
                  <a:lnTo>
                    <a:pt x="27" y="184"/>
                  </a:lnTo>
                  <a:lnTo>
                    <a:pt x="25" y="178"/>
                  </a:lnTo>
                  <a:lnTo>
                    <a:pt x="23" y="172"/>
                  </a:lnTo>
                  <a:lnTo>
                    <a:pt x="23" y="166"/>
                  </a:lnTo>
                  <a:lnTo>
                    <a:pt x="21" y="162"/>
                  </a:lnTo>
                  <a:lnTo>
                    <a:pt x="19" y="158"/>
                  </a:lnTo>
                  <a:lnTo>
                    <a:pt x="18" y="154"/>
                  </a:lnTo>
                  <a:lnTo>
                    <a:pt x="16" y="151"/>
                  </a:lnTo>
                  <a:lnTo>
                    <a:pt x="14" y="145"/>
                  </a:lnTo>
                  <a:lnTo>
                    <a:pt x="12" y="141"/>
                  </a:lnTo>
                  <a:lnTo>
                    <a:pt x="10" y="135"/>
                  </a:lnTo>
                  <a:lnTo>
                    <a:pt x="8" y="131"/>
                  </a:lnTo>
                  <a:lnTo>
                    <a:pt x="8" y="113"/>
                  </a:lnTo>
                  <a:lnTo>
                    <a:pt x="6" y="96"/>
                  </a:lnTo>
                  <a:lnTo>
                    <a:pt x="2" y="78"/>
                  </a:lnTo>
                  <a:lnTo>
                    <a:pt x="0" y="61"/>
                  </a:lnTo>
                  <a:lnTo>
                    <a:pt x="0" y="43"/>
                  </a:lnTo>
                  <a:lnTo>
                    <a:pt x="2" y="28"/>
                  </a:lnTo>
                  <a:lnTo>
                    <a:pt x="4" y="20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8" y="0"/>
                  </a:lnTo>
                  <a:lnTo>
                    <a:pt x="21" y="4"/>
                  </a:lnTo>
                  <a:lnTo>
                    <a:pt x="23" y="6"/>
                  </a:lnTo>
                  <a:lnTo>
                    <a:pt x="23" y="10"/>
                  </a:lnTo>
                  <a:lnTo>
                    <a:pt x="21" y="14"/>
                  </a:lnTo>
                  <a:lnTo>
                    <a:pt x="19" y="18"/>
                  </a:lnTo>
                  <a:lnTo>
                    <a:pt x="18" y="22"/>
                  </a:lnTo>
                  <a:lnTo>
                    <a:pt x="16" y="24"/>
                  </a:lnTo>
                  <a:lnTo>
                    <a:pt x="16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4" name="Freeform 201"/>
            <p:cNvSpPr>
              <a:spLocks/>
            </p:cNvSpPr>
            <p:nvPr/>
          </p:nvSpPr>
          <p:spPr bwMode="auto">
            <a:xfrm>
              <a:off x="5009" y="4972"/>
              <a:ext cx="127" cy="33"/>
            </a:xfrm>
            <a:custGeom>
              <a:avLst/>
              <a:gdLst>
                <a:gd name="T0" fmla="*/ 1 w 253"/>
                <a:gd name="T1" fmla="*/ 1 h 66"/>
                <a:gd name="T2" fmla="*/ 1 w 253"/>
                <a:gd name="T3" fmla="*/ 1 h 66"/>
                <a:gd name="T4" fmla="*/ 1 w 253"/>
                <a:gd name="T5" fmla="*/ 1 h 66"/>
                <a:gd name="T6" fmla="*/ 1 w 253"/>
                <a:gd name="T7" fmla="*/ 1 h 66"/>
                <a:gd name="T8" fmla="*/ 1 w 253"/>
                <a:gd name="T9" fmla="*/ 1 h 66"/>
                <a:gd name="T10" fmla="*/ 1 w 253"/>
                <a:gd name="T11" fmla="*/ 1 h 66"/>
                <a:gd name="T12" fmla="*/ 1 w 253"/>
                <a:gd name="T13" fmla="*/ 1 h 66"/>
                <a:gd name="T14" fmla="*/ 1 w 253"/>
                <a:gd name="T15" fmla="*/ 1 h 66"/>
                <a:gd name="T16" fmla="*/ 1 w 253"/>
                <a:gd name="T17" fmla="*/ 1 h 66"/>
                <a:gd name="T18" fmla="*/ 1 w 253"/>
                <a:gd name="T19" fmla="*/ 1 h 66"/>
                <a:gd name="T20" fmla="*/ 1 w 253"/>
                <a:gd name="T21" fmla="*/ 1 h 66"/>
                <a:gd name="T22" fmla="*/ 1 w 253"/>
                <a:gd name="T23" fmla="*/ 1 h 66"/>
                <a:gd name="T24" fmla="*/ 1 w 253"/>
                <a:gd name="T25" fmla="*/ 1 h 66"/>
                <a:gd name="T26" fmla="*/ 1 w 253"/>
                <a:gd name="T27" fmla="*/ 1 h 66"/>
                <a:gd name="T28" fmla="*/ 1 w 253"/>
                <a:gd name="T29" fmla="*/ 1 h 66"/>
                <a:gd name="T30" fmla="*/ 1 w 253"/>
                <a:gd name="T31" fmla="*/ 1 h 66"/>
                <a:gd name="T32" fmla="*/ 1 w 253"/>
                <a:gd name="T33" fmla="*/ 1 h 66"/>
                <a:gd name="T34" fmla="*/ 1 w 253"/>
                <a:gd name="T35" fmla="*/ 1 h 66"/>
                <a:gd name="T36" fmla="*/ 1 w 253"/>
                <a:gd name="T37" fmla="*/ 1 h 66"/>
                <a:gd name="T38" fmla="*/ 1 w 253"/>
                <a:gd name="T39" fmla="*/ 1 h 66"/>
                <a:gd name="T40" fmla="*/ 1 w 253"/>
                <a:gd name="T41" fmla="*/ 1 h 66"/>
                <a:gd name="T42" fmla="*/ 1 w 253"/>
                <a:gd name="T43" fmla="*/ 1 h 66"/>
                <a:gd name="T44" fmla="*/ 1 w 253"/>
                <a:gd name="T45" fmla="*/ 1 h 66"/>
                <a:gd name="T46" fmla="*/ 1 w 253"/>
                <a:gd name="T47" fmla="*/ 1 h 66"/>
                <a:gd name="T48" fmla="*/ 1 w 253"/>
                <a:gd name="T49" fmla="*/ 1 h 66"/>
                <a:gd name="T50" fmla="*/ 1 w 253"/>
                <a:gd name="T51" fmla="*/ 1 h 66"/>
                <a:gd name="T52" fmla="*/ 1 w 253"/>
                <a:gd name="T53" fmla="*/ 1 h 66"/>
                <a:gd name="T54" fmla="*/ 1 w 253"/>
                <a:gd name="T55" fmla="*/ 1 h 66"/>
                <a:gd name="T56" fmla="*/ 0 w 253"/>
                <a:gd name="T57" fmla="*/ 1 h 66"/>
                <a:gd name="T58" fmla="*/ 1 w 253"/>
                <a:gd name="T59" fmla="*/ 1 h 66"/>
                <a:gd name="T60" fmla="*/ 1 w 253"/>
                <a:gd name="T61" fmla="*/ 1 h 66"/>
                <a:gd name="T62" fmla="*/ 1 w 253"/>
                <a:gd name="T63" fmla="*/ 1 h 66"/>
                <a:gd name="T64" fmla="*/ 1 w 253"/>
                <a:gd name="T65" fmla="*/ 1 h 66"/>
                <a:gd name="T66" fmla="*/ 1 w 253"/>
                <a:gd name="T67" fmla="*/ 1 h 66"/>
                <a:gd name="T68" fmla="*/ 1 w 253"/>
                <a:gd name="T69" fmla="*/ 1 h 66"/>
                <a:gd name="T70" fmla="*/ 1 w 253"/>
                <a:gd name="T71" fmla="*/ 1 h 66"/>
                <a:gd name="T72" fmla="*/ 1 w 253"/>
                <a:gd name="T73" fmla="*/ 1 h 66"/>
                <a:gd name="T74" fmla="*/ 1 w 253"/>
                <a:gd name="T75" fmla="*/ 1 h 66"/>
                <a:gd name="T76" fmla="*/ 1 w 253"/>
                <a:gd name="T77" fmla="*/ 1 h 66"/>
                <a:gd name="T78" fmla="*/ 1 w 253"/>
                <a:gd name="T79" fmla="*/ 0 h 66"/>
                <a:gd name="T80" fmla="*/ 1 w 253"/>
                <a:gd name="T81" fmla="*/ 0 h 66"/>
                <a:gd name="T82" fmla="*/ 1 w 253"/>
                <a:gd name="T83" fmla="*/ 1 h 66"/>
                <a:gd name="T84" fmla="*/ 1 w 253"/>
                <a:gd name="T85" fmla="*/ 1 h 66"/>
                <a:gd name="T86" fmla="*/ 1 w 253"/>
                <a:gd name="T87" fmla="*/ 1 h 66"/>
                <a:gd name="T88" fmla="*/ 1 w 253"/>
                <a:gd name="T89" fmla="*/ 1 h 66"/>
                <a:gd name="T90" fmla="*/ 1 w 253"/>
                <a:gd name="T91" fmla="*/ 1 h 66"/>
                <a:gd name="T92" fmla="*/ 1 w 253"/>
                <a:gd name="T93" fmla="*/ 1 h 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53" h="66">
                  <a:moveTo>
                    <a:pt x="240" y="23"/>
                  </a:moveTo>
                  <a:lnTo>
                    <a:pt x="246" y="29"/>
                  </a:lnTo>
                  <a:lnTo>
                    <a:pt x="249" y="33"/>
                  </a:lnTo>
                  <a:lnTo>
                    <a:pt x="251" y="39"/>
                  </a:lnTo>
                  <a:lnTo>
                    <a:pt x="251" y="45"/>
                  </a:lnTo>
                  <a:lnTo>
                    <a:pt x="253" y="48"/>
                  </a:lnTo>
                  <a:lnTo>
                    <a:pt x="253" y="54"/>
                  </a:lnTo>
                  <a:lnTo>
                    <a:pt x="253" y="60"/>
                  </a:lnTo>
                  <a:lnTo>
                    <a:pt x="253" y="66"/>
                  </a:lnTo>
                  <a:lnTo>
                    <a:pt x="246" y="54"/>
                  </a:lnTo>
                  <a:lnTo>
                    <a:pt x="236" y="47"/>
                  </a:lnTo>
                  <a:lnTo>
                    <a:pt x="226" y="39"/>
                  </a:lnTo>
                  <a:lnTo>
                    <a:pt x="216" y="31"/>
                  </a:lnTo>
                  <a:lnTo>
                    <a:pt x="205" y="27"/>
                  </a:lnTo>
                  <a:lnTo>
                    <a:pt x="193" y="23"/>
                  </a:lnTo>
                  <a:lnTo>
                    <a:pt x="181" y="21"/>
                  </a:lnTo>
                  <a:lnTo>
                    <a:pt x="170" y="19"/>
                  </a:lnTo>
                  <a:lnTo>
                    <a:pt x="142" y="17"/>
                  </a:lnTo>
                  <a:lnTo>
                    <a:pt x="115" y="17"/>
                  </a:lnTo>
                  <a:lnTo>
                    <a:pt x="90" y="19"/>
                  </a:lnTo>
                  <a:lnTo>
                    <a:pt x="64" y="21"/>
                  </a:lnTo>
                  <a:lnTo>
                    <a:pt x="57" y="23"/>
                  </a:lnTo>
                  <a:lnTo>
                    <a:pt x="49" y="27"/>
                  </a:lnTo>
                  <a:lnTo>
                    <a:pt x="41" y="29"/>
                  </a:lnTo>
                  <a:lnTo>
                    <a:pt x="33" y="33"/>
                  </a:lnTo>
                  <a:lnTo>
                    <a:pt x="25" y="35"/>
                  </a:lnTo>
                  <a:lnTo>
                    <a:pt x="16" y="37"/>
                  </a:lnTo>
                  <a:lnTo>
                    <a:pt x="8" y="37"/>
                  </a:lnTo>
                  <a:lnTo>
                    <a:pt x="0" y="33"/>
                  </a:lnTo>
                  <a:lnTo>
                    <a:pt x="2" y="29"/>
                  </a:lnTo>
                  <a:lnTo>
                    <a:pt x="4" y="25"/>
                  </a:lnTo>
                  <a:lnTo>
                    <a:pt x="8" y="23"/>
                  </a:lnTo>
                  <a:lnTo>
                    <a:pt x="12" y="21"/>
                  </a:lnTo>
                  <a:lnTo>
                    <a:pt x="18" y="19"/>
                  </a:lnTo>
                  <a:lnTo>
                    <a:pt x="21" y="17"/>
                  </a:lnTo>
                  <a:lnTo>
                    <a:pt x="25" y="15"/>
                  </a:lnTo>
                  <a:lnTo>
                    <a:pt x="29" y="13"/>
                  </a:lnTo>
                  <a:lnTo>
                    <a:pt x="55" y="8"/>
                  </a:lnTo>
                  <a:lnTo>
                    <a:pt x="82" y="4"/>
                  </a:lnTo>
                  <a:lnTo>
                    <a:pt x="109" y="0"/>
                  </a:lnTo>
                  <a:lnTo>
                    <a:pt x="136" y="0"/>
                  </a:lnTo>
                  <a:lnTo>
                    <a:pt x="166" y="2"/>
                  </a:lnTo>
                  <a:lnTo>
                    <a:pt x="191" y="6"/>
                  </a:lnTo>
                  <a:lnTo>
                    <a:pt x="205" y="9"/>
                  </a:lnTo>
                  <a:lnTo>
                    <a:pt x="216" y="13"/>
                  </a:lnTo>
                  <a:lnTo>
                    <a:pt x="228" y="17"/>
                  </a:lnTo>
                  <a:lnTo>
                    <a:pt x="24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5" name="Freeform 202"/>
            <p:cNvSpPr>
              <a:spLocks/>
            </p:cNvSpPr>
            <p:nvPr/>
          </p:nvSpPr>
          <p:spPr bwMode="auto">
            <a:xfrm>
              <a:off x="4997" y="5012"/>
              <a:ext cx="137" cy="32"/>
            </a:xfrm>
            <a:custGeom>
              <a:avLst/>
              <a:gdLst>
                <a:gd name="T0" fmla="*/ 2 w 274"/>
                <a:gd name="T1" fmla="*/ 1 h 64"/>
                <a:gd name="T2" fmla="*/ 2 w 274"/>
                <a:gd name="T3" fmla="*/ 1 h 64"/>
                <a:gd name="T4" fmla="*/ 2 w 274"/>
                <a:gd name="T5" fmla="*/ 1 h 64"/>
                <a:gd name="T6" fmla="*/ 2 w 274"/>
                <a:gd name="T7" fmla="*/ 1 h 64"/>
                <a:gd name="T8" fmla="*/ 2 w 274"/>
                <a:gd name="T9" fmla="*/ 1 h 64"/>
                <a:gd name="T10" fmla="*/ 2 w 274"/>
                <a:gd name="T11" fmla="*/ 1 h 64"/>
                <a:gd name="T12" fmla="*/ 2 w 274"/>
                <a:gd name="T13" fmla="*/ 1 h 64"/>
                <a:gd name="T14" fmla="*/ 1 w 274"/>
                <a:gd name="T15" fmla="*/ 1 h 64"/>
                <a:gd name="T16" fmla="*/ 1 w 274"/>
                <a:gd name="T17" fmla="*/ 1 h 64"/>
                <a:gd name="T18" fmla="*/ 1 w 274"/>
                <a:gd name="T19" fmla="*/ 1 h 64"/>
                <a:gd name="T20" fmla="*/ 1 w 274"/>
                <a:gd name="T21" fmla="*/ 1 h 64"/>
                <a:gd name="T22" fmla="*/ 1 w 274"/>
                <a:gd name="T23" fmla="*/ 1 h 64"/>
                <a:gd name="T24" fmla="*/ 1 w 274"/>
                <a:gd name="T25" fmla="*/ 1 h 64"/>
                <a:gd name="T26" fmla="*/ 1 w 274"/>
                <a:gd name="T27" fmla="*/ 1 h 64"/>
                <a:gd name="T28" fmla="*/ 1 w 274"/>
                <a:gd name="T29" fmla="*/ 1 h 64"/>
                <a:gd name="T30" fmla="*/ 1 w 274"/>
                <a:gd name="T31" fmla="*/ 1 h 64"/>
                <a:gd name="T32" fmla="*/ 1 w 274"/>
                <a:gd name="T33" fmla="*/ 1 h 64"/>
                <a:gd name="T34" fmla="*/ 1 w 274"/>
                <a:gd name="T35" fmla="*/ 1 h 64"/>
                <a:gd name="T36" fmla="*/ 1 w 274"/>
                <a:gd name="T37" fmla="*/ 1 h 64"/>
                <a:gd name="T38" fmla="*/ 1 w 274"/>
                <a:gd name="T39" fmla="*/ 1 h 64"/>
                <a:gd name="T40" fmla="*/ 1 w 274"/>
                <a:gd name="T41" fmla="*/ 1 h 64"/>
                <a:gd name="T42" fmla="*/ 1 w 274"/>
                <a:gd name="T43" fmla="*/ 1 h 64"/>
                <a:gd name="T44" fmla="*/ 0 w 274"/>
                <a:gd name="T45" fmla="*/ 1 h 64"/>
                <a:gd name="T46" fmla="*/ 0 w 274"/>
                <a:gd name="T47" fmla="*/ 1 h 64"/>
                <a:gd name="T48" fmla="*/ 0 w 274"/>
                <a:gd name="T49" fmla="*/ 1 h 64"/>
                <a:gd name="T50" fmla="*/ 0 w 274"/>
                <a:gd name="T51" fmla="*/ 1 h 64"/>
                <a:gd name="T52" fmla="*/ 1 w 274"/>
                <a:gd name="T53" fmla="*/ 1 h 64"/>
                <a:gd name="T54" fmla="*/ 1 w 274"/>
                <a:gd name="T55" fmla="*/ 1 h 64"/>
                <a:gd name="T56" fmla="*/ 1 w 274"/>
                <a:gd name="T57" fmla="*/ 1 h 64"/>
                <a:gd name="T58" fmla="*/ 1 w 274"/>
                <a:gd name="T59" fmla="*/ 1 h 64"/>
                <a:gd name="T60" fmla="*/ 1 w 274"/>
                <a:gd name="T61" fmla="*/ 0 h 64"/>
                <a:gd name="T62" fmla="*/ 1 w 274"/>
                <a:gd name="T63" fmla="*/ 0 h 64"/>
                <a:gd name="T64" fmla="*/ 1 w 274"/>
                <a:gd name="T65" fmla="*/ 1 h 64"/>
                <a:gd name="T66" fmla="*/ 1 w 274"/>
                <a:gd name="T67" fmla="*/ 1 h 64"/>
                <a:gd name="T68" fmla="*/ 1 w 274"/>
                <a:gd name="T69" fmla="*/ 1 h 64"/>
                <a:gd name="T70" fmla="*/ 1 w 274"/>
                <a:gd name="T71" fmla="*/ 1 h 64"/>
                <a:gd name="T72" fmla="*/ 2 w 274"/>
                <a:gd name="T73" fmla="*/ 1 h 6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4" h="64">
                  <a:moveTo>
                    <a:pt x="261" y="37"/>
                  </a:moveTo>
                  <a:lnTo>
                    <a:pt x="274" y="64"/>
                  </a:lnTo>
                  <a:lnTo>
                    <a:pt x="271" y="64"/>
                  </a:lnTo>
                  <a:lnTo>
                    <a:pt x="267" y="62"/>
                  </a:lnTo>
                  <a:lnTo>
                    <a:pt x="265" y="60"/>
                  </a:lnTo>
                  <a:lnTo>
                    <a:pt x="261" y="58"/>
                  </a:lnTo>
                  <a:lnTo>
                    <a:pt x="257" y="54"/>
                  </a:lnTo>
                  <a:lnTo>
                    <a:pt x="253" y="52"/>
                  </a:lnTo>
                  <a:lnTo>
                    <a:pt x="249" y="50"/>
                  </a:lnTo>
                  <a:lnTo>
                    <a:pt x="245" y="48"/>
                  </a:lnTo>
                  <a:lnTo>
                    <a:pt x="218" y="37"/>
                  </a:lnTo>
                  <a:lnTo>
                    <a:pt x="189" y="29"/>
                  </a:lnTo>
                  <a:lnTo>
                    <a:pt x="158" y="23"/>
                  </a:lnTo>
                  <a:lnTo>
                    <a:pt x="126" y="21"/>
                  </a:lnTo>
                  <a:lnTo>
                    <a:pt x="95" y="21"/>
                  </a:lnTo>
                  <a:lnTo>
                    <a:pt x="64" y="23"/>
                  </a:lnTo>
                  <a:lnTo>
                    <a:pt x="35" y="29"/>
                  </a:lnTo>
                  <a:lnTo>
                    <a:pt x="5" y="37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13" y="17"/>
                  </a:lnTo>
                  <a:lnTo>
                    <a:pt x="25" y="11"/>
                  </a:lnTo>
                  <a:lnTo>
                    <a:pt x="39" y="7"/>
                  </a:lnTo>
                  <a:lnTo>
                    <a:pt x="52" y="4"/>
                  </a:lnTo>
                  <a:lnTo>
                    <a:pt x="80" y="0"/>
                  </a:lnTo>
                  <a:lnTo>
                    <a:pt x="109" y="0"/>
                  </a:lnTo>
                  <a:lnTo>
                    <a:pt x="138" y="2"/>
                  </a:lnTo>
                  <a:lnTo>
                    <a:pt x="167" y="7"/>
                  </a:lnTo>
                  <a:lnTo>
                    <a:pt x="195" y="11"/>
                  </a:lnTo>
                  <a:lnTo>
                    <a:pt x="222" y="17"/>
                  </a:lnTo>
                  <a:lnTo>
                    <a:pt x="26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6" name="Freeform 203"/>
            <p:cNvSpPr>
              <a:spLocks/>
            </p:cNvSpPr>
            <p:nvPr/>
          </p:nvSpPr>
          <p:spPr bwMode="auto">
            <a:xfrm>
              <a:off x="4792" y="5041"/>
              <a:ext cx="54" cy="45"/>
            </a:xfrm>
            <a:custGeom>
              <a:avLst/>
              <a:gdLst>
                <a:gd name="T0" fmla="*/ 1 w 107"/>
                <a:gd name="T1" fmla="*/ 1 h 90"/>
                <a:gd name="T2" fmla="*/ 1 w 107"/>
                <a:gd name="T3" fmla="*/ 1 h 90"/>
                <a:gd name="T4" fmla="*/ 1 w 107"/>
                <a:gd name="T5" fmla="*/ 1 h 90"/>
                <a:gd name="T6" fmla="*/ 1 w 107"/>
                <a:gd name="T7" fmla="*/ 1 h 90"/>
                <a:gd name="T8" fmla="*/ 1 w 107"/>
                <a:gd name="T9" fmla="*/ 1 h 90"/>
                <a:gd name="T10" fmla="*/ 1 w 107"/>
                <a:gd name="T11" fmla="*/ 1 h 90"/>
                <a:gd name="T12" fmla="*/ 1 w 107"/>
                <a:gd name="T13" fmla="*/ 1 h 90"/>
                <a:gd name="T14" fmla="*/ 1 w 107"/>
                <a:gd name="T15" fmla="*/ 1 h 90"/>
                <a:gd name="T16" fmla="*/ 1 w 107"/>
                <a:gd name="T17" fmla="*/ 1 h 90"/>
                <a:gd name="T18" fmla="*/ 1 w 107"/>
                <a:gd name="T19" fmla="*/ 1 h 90"/>
                <a:gd name="T20" fmla="*/ 1 w 107"/>
                <a:gd name="T21" fmla="*/ 1 h 90"/>
                <a:gd name="T22" fmla="*/ 1 w 107"/>
                <a:gd name="T23" fmla="*/ 1 h 90"/>
                <a:gd name="T24" fmla="*/ 1 w 107"/>
                <a:gd name="T25" fmla="*/ 1 h 90"/>
                <a:gd name="T26" fmla="*/ 1 w 107"/>
                <a:gd name="T27" fmla="*/ 1 h 90"/>
                <a:gd name="T28" fmla="*/ 1 w 107"/>
                <a:gd name="T29" fmla="*/ 1 h 90"/>
                <a:gd name="T30" fmla="*/ 1 w 107"/>
                <a:gd name="T31" fmla="*/ 1 h 90"/>
                <a:gd name="T32" fmla="*/ 1 w 107"/>
                <a:gd name="T33" fmla="*/ 1 h 90"/>
                <a:gd name="T34" fmla="*/ 1 w 107"/>
                <a:gd name="T35" fmla="*/ 1 h 90"/>
                <a:gd name="T36" fmla="*/ 0 w 107"/>
                <a:gd name="T37" fmla="*/ 1 h 90"/>
                <a:gd name="T38" fmla="*/ 0 w 107"/>
                <a:gd name="T39" fmla="*/ 1 h 90"/>
                <a:gd name="T40" fmla="*/ 1 w 107"/>
                <a:gd name="T41" fmla="*/ 1 h 90"/>
                <a:gd name="T42" fmla="*/ 1 w 107"/>
                <a:gd name="T43" fmla="*/ 1 h 90"/>
                <a:gd name="T44" fmla="*/ 1 w 107"/>
                <a:gd name="T45" fmla="*/ 1 h 90"/>
                <a:gd name="T46" fmla="*/ 1 w 107"/>
                <a:gd name="T47" fmla="*/ 0 h 90"/>
                <a:gd name="T48" fmla="*/ 1 w 107"/>
                <a:gd name="T49" fmla="*/ 0 h 90"/>
                <a:gd name="T50" fmla="*/ 1 w 107"/>
                <a:gd name="T51" fmla="*/ 1 h 90"/>
                <a:gd name="T52" fmla="*/ 1 w 107"/>
                <a:gd name="T53" fmla="*/ 1 h 90"/>
                <a:gd name="T54" fmla="*/ 1 w 107"/>
                <a:gd name="T55" fmla="*/ 1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7" h="90">
                  <a:moveTo>
                    <a:pt x="68" y="61"/>
                  </a:moveTo>
                  <a:lnTo>
                    <a:pt x="72" y="64"/>
                  </a:lnTo>
                  <a:lnTo>
                    <a:pt x="78" y="68"/>
                  </a:lnTo>
                  <a:lnTo>
                    <a:pt x="82" y="72"/>
                  </a:lnTo>
                  <a:lnTo>
                    <a:pt x="88" y="76"/>
                  </a:lnTo>
                  <a:lnTo>
                    <a:pt x="94" y="80"/>
                  </a:lnTo>
                  <a:lnTo>
                    <a:pt x="100" y="82"/>
                  </a:lnTo>
                  <a:lnTo>
                    <a:pt x="104" y="86"/>
                  </a:lnTo>
                  <a:lnTo>
                    <a:pt x="107" y="90"/>
                  </a:lnTo>
                  <a:lnTo>
                    <a:pt x="98" y="90"/>
                  </a:lnTo>
                  <a:lnTo>
                    <a:pt x="90" y="90"/>
                  </a:lnTo>
                  <a:lnTo>
                    <a:pt x="82" y="86"/>
                  </a:lnTo>
                  <a:lnTo>
                    <a:pt x="74" y="84"/>
                  </a:lnTo>
                  <a:lnTo>
                    <a:pt x="59" y="74"/>
                  </a:lnTo>
                  <a:lnTo>
                    <a:pt x="45" y="64"/>
                  </a:lnTo>
                  <a:lnTo>
                    <a:pt x="33" y="51"/>
                  </a:lnTo>
                  <a:lnTo>
                    <a:pt x="22" y="37"/>
                  </a:lnTo>
                  <a:lnTo>
                    <a:pt x="10" y="2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0" y="4"/>
                  </a:lnTo>
                  <a:lnTo>
                    <a:pt x="68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7" name="Freeform 204"/>
            <p:cNvSpPr>
              <a:spLocks/>
            </p:cNvSpPr>
            <p:nvPr/>
          </p:nvSpPr>
          <p:spPr bwMode="auto">
            <a:xfrm>
              <a:off x="4904" y="5058"/>
              <a:ext cx="5" cy="2"/>
            </a:xfrm>
            <a:custGeom>
              <a:avLst/>
              <a:gdLst>
                <a:gd name="T0" fmla="*/ 1 w 10"/>
                <a:gd name="T1" fmla="*/ 1 h 4"/>
                <a:gd name="T2" fmla="*/ 0 w 10"/>
                <a:gd name="T3" fmla="*/ 1 h 4"/>
                <a:gd name="T4" fmla="*/ 1 w 10"/>
                <a:gd name="T5" fmla="*/ 0 h 4"/>
                <a:gd name="T6" fmla="*/ 1 w 10"/>
                <a:gd name="T7" fmla="*/ 0 h 4"/>
                <a:gd name="T8" fmla="*/ 1 w 10"/>
                <a:gd name="T9" fmla="*/ 1 h 4"/>
                <a:gd name="T10" fmla="*/ 1 w 10"/>
                <a:gd name="T11" fmla="*/ 1 h 4"/>
                <a:gd name="T12" fmla="*/ 1 w 10"/>
                <a:gd name="T13" fmla="*/ 1 h 4"/>
                <a:gd name="T14" fmla="*/ 1 w 10"/>
                <a:gd name="T15" fmla="*/ 1 h 4"/>
                <a:gd name="T16" fmla="*/ 1 w 10"/>
                <a:gd name="T17" fmla="*/ 1 h 4"/>
                <a:gd name="T18" fmla="*/ 1 w 10"/>
                <a:gd name="T19" fmla="*/ 1 h 4"/>
                <a:gd name="T20" fmla="*/ 1 w 10"/>
                <a:gd name="T21" fmla="*/ 1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" h="4">
                  <a:moveTo>
                    <a:pt x="8" y="4"/>
                  </a:moveTo>
                  <a:lnTo>
                    <a:pt x="0" y="4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8" name="Freeform 205"/>
            <p:cNvSpPr>
              <a:spLocks/>
            </p:cNvSpPr>
            <p:nvPr/>
          </p:nvSpPr>
          <p:spPr bwMode="auto">
            <a:xfrm>
              <a:off x="4866" y="3184"/>
              <a:ext cx="48" cy="40"/>
            </a:xfrm>
            <a:custGeom>
              <a:avLst/>
              <a:gdLst>
                <a:gd name="T0" fmla="*/ 1 w 96"/>
                <a:gd name="T1" fmla="*/ 0 h 80"/>
                <a:gd name="T2" fmla="*/ 0 w 96"/>
                <a:gd name="T3" fmla="*/ 1 h 80"/>
                <a:gd name="T4" fmla="*/ 0 w 96"/>
                <a:gd name="T5" fmla="*/ 1 h 80"/>
                <a:gd name="T6" fmla="*/ 0 w 96"/>
                <a:gd name="T7" fmla="*/ 1 h 80"/>
                <a:gd name="T8" fmla="*/ 0 w 96"/>
                <a:gd name="T9" fmla="*/ 1 h 80"/>
                <a:gd name="T10" fmla="*/ 1 w 96"/>
                <a:gd name="T11" fmla="*/ 1 h 80"/>
                <a:gd name="T12" fmla="*/ 1 w 96"/>
                <a:gd name="T13" fmla="*/ 1 h 80"/>
                <a:gd name="T14" fmla="*/ 1 w 96"/>
                <a:gd name="T15" fmla="*/ 1 h 80"/>
                <a:gd name="T16" fmla="*/ 1 w 96"/>
                <a:gd name="T17" fmla="*/ 1 h 80"/>
                <a:gd name="T18" fmla="*/ 1 w 96"/>
                <a:gd name="T19" fmla="*/ 1 h 80"/>
                <a:gd name="T20" fmla="*/ 1 w 96"/>
                <a:gd name="T21" fmla="*/ 1 h 80"/>
                <a:gd name="T22" fmla="*/ 1 w 96"/>
                <a:gd name="T23" fmla="*/ 1 h 80"/>
                <a:gd name="T24" fmla="*/ 1 w 96"/>
                <a:gd name="T25" fmla="*/ 1 h 80"/>
                <a:gd name="T26" fmla="*/ 1 w 96"/>
                <a:gd name="T27" fmla="*/ 1 h 80"/>
                <a:gd name="T28" fmla="*/ 1 w 96"/>
                <a:gd name="T29" fmla="*/ 1 h 80"/>
                <a:gd name="T30" fmla="*/ 1 w 96"/>
                <a:gd name="T31" fmla="*/ 1 h 80"/>
                <a:gd name="T32" fmla="*/ 1 w 96"/>
                <a:gd name="T33" fmla="*/ 1 h 80"/>
                <a:gd name="T34" fmla="*/ 1 w 96"/>
                <a:gd name="T35" fmla="*/ 1 h 80"/>
                <a:gd name="T36" fmla="*/ 1 w 96"/>
                <a:gd name="T37" fmla="*/ 1 h 80"/>
                <a:gd name="T38" fmla="*/ 1 w 96"/>
                <a:gd name="T39" fmla="*/ 1 h 80"/>
                <a:gd name="T40" fmla="*/ 1 w 96"/>
                <a:gd name="T41" fmla="*/ 1 h 80"/>
                <a:gd name="T42" fmla="*/ 1 w 96"/>
                <a:gd name="T43" fmla="*/ 1 h 80"/>
                <a:gd name="T44" fmla="*/ 1 w 96"/>
                <a:gd name="T45" fmla="*/ 1 h 80"/>
                <a:gd name="T46" fmla="*/ 1 w 96"/>
                <a:gd name="T47" fmla="*/ 1 h 80"/>
                <a:gd name="T48" fmla="*/ 1 w 96"/>
                <a:gd name="T49" fmla="*/ 1 h 80"/>
                <a:gd name="T50" fmla="*/ 1 w 96"/>
                <a:gd name="T51" fmla="*/ 1 h 80"/>
                <a:gd name="T52" fmla="*/ 1 w 96"/>
                <a:gd name="T53" fmla="*/ 1 h 80"/>
                <a:gd name="T54" fmla="*/ 1 w 96"/>
                <a:gd name="T55" fmla="*/ 1 h 80"/>
                <a:gd name="T56" fmla="*/ 1 w 96"/>
                <a:gd name="T57" fmla="*/ 1 h 80"/>
                <a:gd name="T58" fmla="*/ 1 w 96"/>
                <a:gd name="T59" fmla="*/ 1 h 80"/>
                <a:gd name="T60" fmla="*/ 1 w 96"/>
                <a:gd name="T61" fmla="*/ 1 h 80"/>
                <a:gd name="T62" fmla="*/ 1 w 96"/>
                <a:gd name="T63" fmla="*/ 1 h 80"/>
                <a:gd name="T64" fmla="*/ 1 w 96"/>
                <a:gd name="T65" fmla="*/ 1 h 80"/>
                <a:gd name="T66" fmla="*/ 1 w 96"/>
                <a:gd name="T67" fmla="*/ 1 h 80"/>
                <a:gd name="T68" fmla="*/ 1 w 96"/>
                <a:gd name="T69" fmla="*/ 1 h 80"/>
                <a:gd name="T70" fmla="*/ 1 w 96"/>
                <a:gd name="T71" fmla="*/ 1 h 80"/>
                <a:gd name="T72" fmla="*/ 1 w 96"/>
                <a:gd name="T73" fmla="*/ 1 h 80"/>
                <a:gd name="T74" fmla="*/ 1 w 96"/>
                <a:gd name="T75" fmla="*/ 1 h 80"/>
                <a:gd name="T76" fmla="*/ 1 w 96"/>
                <a:gd name="T77" fmla="*/ 1 h 80"/>
                <a:gd name="T78" fmla="*/ 1 w 96"/>
                <a:gd name="T79" fmla="*/ 1 h 80"/>
                <a:gd name="T80" fmla="*/ 1 w 96"/>
                <a:gd name="T81" fmla="*/ 0 h 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6" h="80">
                  <a:moveTo>
                    <a:pt x="2" y="0"/>
                  </a:moveTo>
                  <a:lnTo>
                    <a:pt x="0" y="6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4" y="31"/>
                  </a:lnTo>
                  <a:lnTo>
                    <a:pt x="6" y="37"/>
                  </a:lnTo>
                  <a:lnTo>
                    <a:pt x="8" y="43"/>
                  </a:lnTo>
                  <a:lnTo>
                    <a:pt x="16" y="55"/>
                  </a:lnTo>
                  <a:lnTo>
                    <a:pt x="26" y="66"/>
                  </a:lnTo>
                  <a:lnTo>
                    <a:pt x="37" y="72"/>
                  </a:lnTo>
                  <a:lnTo>
                    <a:pt x="49" y="78"/>
                  </a:lnTo>
                  <a:lnTo>
                    <a:pt x="61" y="80"/>
                  </a:lnTo>
                  <a:lnTo>
                    <a:pt x="73" y="80"/>
                  </a:lnTo>
                  <a:lnTo>
                    <a:pt x="84" y="78"/>
                  </a:lnTo>
                  <a:lnTo>
                    <a:pt x="96" y="74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4" y="65"/>
                  </a:lnTo>
                  <a:lnTo>
                    <a:pt x="94" y="63"/>
                  </a:lnTo>
                  <a:lnTo>
                    <a:pt x="94" y="59"/>
                  </a:lnTo>
                  <a:lnTo>
                    <a:pt x="92" y="57"/>
                  </a:lnTo>
                  <a:lnTo>
                    <a:pt x="92" y="53"/>
                  </a:lnTo>
                  <a:lnTo>
                    <a:pt x="92" y="51"/>
                  </a:lnTo>
                  <a:lnTo>
                    <a:pt x="82" y="51"/>
                  </a:lnTo>
                  <a:lnTo>
                    <a:pt x="71" y="49"/>
                  </a:lnTo>
                  <a:lnTo>
                    <a:pt x="61" y="47"/>
                  </a:lnTo>
                  <a:lnTo>
                    <a:pt x="51" y="45"/>
                  </a:lnTo>
                  <a:lnTo>
                    <a:pt x="43" y="41"/>
                  </a:lnTo>
                  <a:lnTo>
                    <a:pt x="34" y="37"/>
                  </a:lnTo>
                  <a:lnTo>
                    <a:pt x="26" y="31"/>
                  </a:lnTo>
                  <a:lnTo>
                    <a:pt x="18" y="26"/>
                  </a:lnTo>
                  <a:lnTo>
                    <a:pt x="14" y="24"/>
                  </a:lnTo>
                  <a:lnTo>
                    <a:pt x="12" y="20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4" y="10"/>
                  </a:lnTo>
                  <a:lnTo>
                    <a:pt x="4" y="8"/>
                  </a:lnTo>
                  <a:lnTo>
                    <a:pt x="2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39" name="Freeform 206"/>
            <p:cNvSpPr>
              <a:spLocks/>
            </p:cNvSpPr>
            <p:nvPr/>
          </p:nvSpPr>
          <p:spPr bwMode="auto">
            <a:xfrm>
              <a:off x="5017" y="3178"/>
              <a:ext cx="16" cy="39"/>
            </a:xfrm>
            <a:custGeom>
              <a:avLst/>
              <a:gdLst>
                <a:gd name="T0" fmla="*/ 1 w 31"/>
                <a:gd name="T1" fmla="*/ 0 h 77"/>
                <a:gd name="T2" fmla="*/ 1 w 31"/>
                <a:gd name="T3" fmla="*/ 1 h 77"/>
                <a:gd name="T4" fmla="*/ 1 w 31"/>
                <a:gd name="T5" fmla="*/ 1 h 77"/>
                <a:gd name="T6" fmla="*/ 1 w 31"/>
                <a:gd name="T7" fmla="*/ 1 h 77"/>
                <a:gd name="T8" fmla="*/ 1 w 31"/>
                <a:gd name="T9" fmla="*/ 1 h 77"/>
                <a:gd name="T10" fmla="*/ 1 w 31"/>
                <a:gd name="T11" fmla="*/ 1 h 77"/>
                <a:gd name="T12" fmla="*/ 1 w 31"/>
                <a:gd name="T13" fmla="*/ 1 h 77"/>
                <a:gd name="T14" fmla="*/ 1 w 31"/>
                <a:gd name="T15" fmla="*/ 1 h 77"/>
                <a:gd name="T16" fmla="*/ 1 w 31"/>
                <a:gd name="T17" fmla="*/ 1 h 77"/>
                <a:gd name="T18" fmla="*/ 1 w 31"/>
                <a:gd name="T19" fmla="*/ 1 h 77"/>
                <a:gd name="T20" fmla="*/ 1 w 31"/>
                <a:gd name="T21" fmla="*/ 1 h 77"/>
                <a:gd name="T22" fmla="*/ 1 w 31"/>
                <a:gd name="T23" fmla="*/ 1 h 77"/>
                <a:gd name="T24" fmla="*/ 1 w 31"/>
                <a:gd name="T25" fmla="*/ 1 h 77"/>
                <a:gd name="T26" fmla="*/ 1 w 31"/>
                <a:gd name="T27" fmla="*/ 1 h 77"/>
                <a:gd name="T28" fmla="*/ 1 w 31"/>
                <a:gd name="T29" fmla="*/ 1 h 77"/>
                <a:gd name="T30" fmla="*/ 0 w 31"/>
                <a:gd name="T31" fmla="*/ 1 h 77"/>
                <a:gd name="T32" fmla="*/ 0 w 31"/>
                <a:gd name="T33" fmla="*/ 1 h 77"/>
                <a:gd name="T34" fmla="*/ 1 w 31"/>
                <a:gd name="T35" fmla="*/ 1 h 77"/>
                <a:gd name="T36" fmla="*/ 1 w 31"/>
                <a:gd name="T37" fmla="*/ 1 h 77"/>
                <a:gd name="T38" fmla="*/ 1 w 31"/>
                <a:gd name="T39" fmla="*/ 1 h 77"/>
                <a:gd name="T40" fmla="*/ 1 w 31"/>
                <a:gd name="T41" fmla="*/ 1 h 77"/>
                <a:gd name="T42" fmla="*/ 1 w 31"/>
                <a:gd name="T43" fmla="*/ 1 h 77"/>
                <a:gd name="T44" fmla="*/ 1 w 31"/>
                <a:gd name="T45" fmla="*/ 1 h 77"/>
                <a:gd name="T46" fmla="*/ 1 w 31"/>
                <a:gd name="T47" fmla="*/ 1 h 77"/>
                <a:gd name="T48" fmla="*/ 1 w 31"/>
                <a:gd name="T49" fmla="*/ 0 h 77"/>
                <a:gd name="T50" fmla="*/ 1 w 31"/>
                <a:gd name="T51" fmla="*/ 0 h 77"/>
                <a:gd name="T52" fmla="*/ 1 w 31"/>
                <a:gd name="T53" fmla="*/ 0 h 77"/>
                <a:gd name="T54" fmla="*/ 1 w 31"/>
                <a:gd name="T55" fmla="*/ 0 h 77"/>
                <a:gd name="T56" fmla="*/ 1 w 31"/>
                <a:gd name="T57" fmla="*/ 0 h 77"/>
                <a:gd name="T58" fmla="*/ 1 w 31"/>
                <a:gd name="T59" fmla="*/ 0 h 77"/>
                <a:gd name="T60" fmla="*/ 1 w 31"/>
                <a:gd name="T61" fmla="*/ 0 h 77"/>
                <a:gd name="T62" fmla="*/ 1 w 31"/>
                <a:gd name="T63" fmla="*/ 0 h 77"/>
                <a:gd name="T64" fmla="*/ 1 w 31"/>
                <a:gd name="T65" fmla="*/ 0 h 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77">
                  <a:moveTo>
                    <a:pt x="27" y="0"/>
                  </a:moveTo>
                  <a:lnTo>
                    <a:pt x="29" y="11"/>
                  </a:lnTo>
                  <a:lnTo>
                    <a:pt x="31" y="23"/>
                  </a:lnTo>
                  <a:lnTo>
                    <a:pt x="31" y="35"/>
                  </a:lnTo>
                  <a:lnTo>
                    <a:pt x="29" y="44"/>
                  </a:lnTo>
                  <a:lnTo>
                    <a:pt x="25" y="56"/>
                  </a:lnTo>
                  <a:lnTo>
                    <a:pt x="21" y="64"/>
                  </a:lnTo>
                  <a:lnTo>
                    <a:pt x="13" y="72"/>
                  </a:lnTo>
                  <a:lnTo>
                    <a:pt x="5" y="77"/>
                  </a:lnTo>
                  <a:lnTo>
                    <a:pt x="3" y="76"/>
                  </a:lnTo>
                  <a:lnTo>
                    <a:pt x="3" y="72"/>
                  </a:lnTo>
                  <a:lnTo>
                    <a:pt x="3" y="70"/>
                  </a:lnTo>
                  <a:lnTo>
                    <a:pt x="2" y="68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2" y="50"/>
                  </a:lnTo>
                  <a:lnTo>
                    <a:pt x="3" y="42"/>
                  </a:lnTo>
                  <a:lnTo>
                    <a:pt x="7" y="35"/>
                  </a:lnTo>
                  <a:lnTo>
                    <a:pt x="11" y="27"/>
                  </a:lnTo>
                  <a:lnTo>
                    <a:pt x="15" y="21"/>
                  </a:lnTo>
                  <a:lnTo>
                    <a:pt x="21" y="13"/>
                  </a:lnTo>
                  <a:lnTo>
                    <a:pt x="23" y="7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0" name="Freeform 207"/>
            <p:cNvSpPr>
              <a:spLocks/>
            </p:cNvSpPr>
            <p:nvPr/>
          </p:nvSpPr>
          <p:spPr bwMode="auto">
            <a:xfrm>
              <a:off x="4940" y="3282"/>
              <a:ext cx="69" cy="137"/>
            </a:xfrm>
            <a:custGeom>
              <a:avLst/>
              <a:gdLst>
                <a:gd name="T0" fmla="*/ 1 w 136"/>
                <a:gd name="T1" fmla="*/ 0 h 275"/>
                <a:gd name="T2" fmla="*/ 1 w 136"/>
                <a:gd name="T3" fmla="*/ 0 h 275"/>
                <a:gd name="T4" fmla="*/ 1 w 136"/>
                <a:gd name="T5" fmla="*/ 0 h 275"/>
                <a:gd name="T6" fmla="*/ 1 w 136"/>
                <a:gd name="T7" fmla="*/ 0 h 275"/>
                <a:gd name="T8" fmla="*/ 1 w 136"/>
                <a:gd name="T9" fmla="*/ 0 h 275"/>
                <a:gd name="T10" fmla="*/ 1 w 136"/>
                <a:gd name="T11" fmla="*/ 0 h 275"/>
                <a:gd name="T12" fmla="*/ 1 w 136"/>
                <a:gd name="T13" fmla="*/ 0 h 275"/>
                <a:gd name="T14" fmla="*/ 1 w 136"/>
                <a:gd name="T15" fmla="*/ 0 h 275"/>
                <a:gd name="T16" fmla="*/ 1 w 136"/>
                <a:gd name="T17" fmla="*/ 0 h 275"/>
                <a:gd name="T18" fmla="*/ 1 w 136"/>
                <a:gd name="T19" fmla="*/ 0 h 275"/>
                <a:gd name="T20" fmla="*/ 0 w 136"/>
                <a:gd name="T21" fmla="*/ 0 h 275"/>
                <a:gd name="T22" fmla="*/ 1 w 136"/>
                <a:gd name="T23" fmla="*/ 0 h 275"/>
                <a:gd name="T24" fmla="*/ 1 w 136"/>
                <a:gd name="T25" fmla="*/ 0 h 275"/>
                <a:gd name="T26" fmla="*/ 1 w 136"/>
                <a:gd name="T27" fmla="*/ 0 h 275"/>
                <a:gd name="T28" fmla="*/ 1 w 136"/>
                <a:gd name="T29" fmla="*/ 0 h 275"/>
                <a:gd name="T30" fmla="*/ 1 w 136"/>
                <a:gd name="T31" fmla="*/ 0 h 275"/>
                <a:gd name="T32" fmla="*/ 1 w 136"/>
                <a:gd name="T33" fmla="*/ 1 h 275"/>
                <a:gd name="T34" fmla="*/ 1 w 136"/>
                <a:gd name="T35" fmla="*/ 1 h 275"/>
                <a:gd name="T36" fmla="*/ 1 w 136"/>
                <a:gd name="T37" fmla="*/ 1 h 275"/>
                <a:gd name="T38" fmla="*/ 1 w 136"/>
                <a:gd name="T39" fmla="*/ 1 h 275"/>
                <a:gd name="T40" fmla="*/ 1 w 136"/>
                <a:gd name="T41" fmla="*/ 1 h 275"/>
                <a:gd name="T42" fmla="*/ 1 w 136"/>
                <a:gd name="T43" fmla="*/ 1 h 275"/>
                <a:gd name="T44" fmla="*/ 1 w 136"/>
                <a:gd name="T45" fmla="*/ 1 h 275"/>
                <a:gd name="T46" fmla="*/ 1 w 136"/>
                <a:gd name="T47" fmla="*/ 1 h 275"/>
                <a:gd name="T48" fmla="*/ 1 w 136"/>
                <a:gd name="T49" fmla="*/ 1 h 275"/>
                <a:gd name="T50" fmla="*/ 1 w 136"/>
                <a:gd name="T51" fmla="*/ 0 h 275"/>
                <a:gd name="T52" fmla="*/ 1 w 136"/>
                <a:gd name="T53" fmla="*/ 0 h 275"/>
                <a:gd name="T54" fmla="*/ 1 w 136"/>
                <a:gd name="T55" fmla="*/ 0 h 275"/>
                <a:gd name="T56" fmla="*/ 1 w 136"/>
                <a:gd name="T57" fmla="*/ 0 h 275"/>
                <a:gd name="T58" fmla="*/ 1 w 136"/>
                <a:gd name="T59" fmla="*/ 0 h 275"/>
                <a:gd name="T60" fmla="*/ 1 w 136"/>
                <a:gd name="T61" fmla="*/ 0 h 275"/>
                <a:gd name="T62" fmla="*/ 1 w 136"/>
                <a:gd name="T63" fmla="*/ 0 h 275"/>
                <a:gd name="T64" fmla="*/ 1 w 136"/>
                <a:gd name="T65" fmla="*/ 0 h 275"/>
                <a:gd name="T66" fmla="*/ 1 w 136"/>
                <a:gd name="T67" fmla="*/ 0 h 275"/>
                <a:gd name="T68" fmla="*/ 1 w 136"/>
                <a:gd name="T69" fmla="*/ 0 h 275"/>
                <a:gd name="T70" fmla="*/ 1 w 136"/>
                <a:gd name="T71" fmla="*/ 0 h 275"/>
                <a:gd name="T72" fmla="*/ 1 w 136"/>
                <a:gd name="T73" fmla="*/ 0 h 275"/>
                <a:gd name="T74" fmla="*/ 1 w 136"/>
                <a:gd name="T75" fmla="*/ 0 h 275"/>
                <a:gd name="T76" fmla="*/ 1 w 136"/>
                <a:gd name="T77" fmla="*/ 0 h 275"/>
                <a:gd name="T78" fmla="*/ 1 w 136"/>
                <a:gd name="T79" fmla="*/ 0 h 275"/>
                <a:gd name="T80" fmla="*/ 1 w 136"/>
                <a:gd name="T81" fmla="*/ 0 h 2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6" h="275">
                  <a:moveTo>
                    <a:pt x="68" y="0"/>
                  </a:moveTo>
                  <a:lnTo>
                    <a:pt x="60" y="2"/>
                  </a:lnTo>
                  <a:lnTo>
                    <a:pt x="54" y="4"/>
                  </a:lnTo>
                  <a:lnTo>
                    <a:pt x="48" y="8"/>
                  </a:lnTo>
                  <a:lnTo>
                    <a:pt x="40" y="12"/>
                  </a:lnTo>
                  <a:lnTo>
                    <a:pt x="29" y="24"/>
                  </a:lnTo>
                  <a:lnTo>
                    <a:pt x="19" y="41"/>
                  </a:lnTo>
                  <a:lnTo>
                    <a:pt x="11" y="61"/>
                  </a:lnTo>
                  <a:lnTo>
                    <a:pt x="5" y="84"/>
                  </a:lnTo>
                  <a:lnTo>
                    <a:pt x="2" y="111"/>
                  </a:lnTo>
                  <a:lnTo>
                    <a:pt x="0" y="139"/>
                  </a:lnTo>
                  <a:lnTo>
                    <a:pt x="2" y="166"/>
                  </a:lnTo>
                  <a:lnTo>
                    <a:pt x="5" y="191"/>
                  </a:lnTo>
                  <a:lnTo>
                    <a:pt x="11" y="215"/>
                  </a:lnTo>
                  <a:lnTo>
                    <a:pt x="19" y="234"/>
                  </a:lnTo>
                  <a:lnTo>
                    <a:pt x="29" y="252"/>
                  </a:lnTo>
                  <a:lnTo>
                    <a:pt x="40" y="263"/>
                  </a:lnTo>
                  <a:lnTo>
                    <a:pt x="48" y="269"/>
                  </a:lnTo>
                  <a:lnTo>
                    <a:pt x="54" y="273"/>
                  </a:lnTo>
                  <a:lnTo>
                    <a:pt x="60" y="275"/>
                  </a:lnTo>
                  <a:lnTo>
                    <a:pt x="68" y="275"/>
                  </a:lnTo>
                  <a:lnTo>
                    <a:pt x="76" y="275"/>
                  </a:lnTo>
                  <a:lnTo>
                    <a:pt x="81" y="273"/>
                  </a:lnTo>
                  <a:lnTo>
                    <a:pt x="87" y="269"/>
                  </a:lnTo>
                  <a:lnTo>
                    <a:pt x="95" y="263"/>
                  </a:lnTo>
                  <a:lnTo>
                    <a:pt x="107" y="252"/>
                  </a:lnTo>
                  <a:lnTo>
                    <a:pt x="117" y="234"/>
                  </a:lnTo>
                  <a:lnTo>
                    <a:pt x="124" y="215"/>
                  </a:lnTo>
                  <a:lnTo>
                    <a:pt x="130" y="191"/>
                  </a:lnTo>
                  <a:lnTo>
                    <a:pt x="134" y="166"/>
                  </a:lnTo>
                  <a:lnTo>
                    <a:pt x="136" y="139"/>
                  </a:lnTo>
                  <a:lnTo>
                    <a:pt x="134" y="111"/>
                  </a:lnTo>
                  <a:lnTo>
                    <a:pt x="130" y="84"/>
                  </a:lnTo>
                  <a:lnTo>
                    <a:pt x="124" y="61"/>
                  </a:lnTo>
                  <a:lnTo>
                    <a:pt x="117" y="41"/>
                  </a:lnTo>
                  <a:lnTo>
                    <a:pt x="107" y="24"/>
                  </a:lnTo>
                  <a:lnTo>
                    <a:pt x="95" y="12"/>
                  </a:lnTo>
                  <a:lnTo>
                    <a:pt x="87" y="8"/>
                  </a:lnTo>
                  <a:lnTo>
                    <a:pt x="81" y="4"/>
                  </a:lnTo>
                  <a:lnTo>
                    <a:pt x="76" y="2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1" name="Freeform 208"/>
            <p:cNvSpPr>
              <a:spLocks/>
            </p:cNvSpPr>
            <p:nvPr/>
          </p:nvSpPr>
          <p:spPr bwMode="auto">
            <a:xfrm>
              <a:off x="4942" y="3291"/>
              <a:ext cx="64" cy="127"/>
            </a:xfrm>
            <a:custGeom>
              <a:avLst/>
              <a:gdLst>
                <a:gd name="T0" fmla="*/ 1 w 127"/>
                <a:gd name="T1" fmla="*/ 0 h 253"/>
                <a:gd name="T2" fmla="*/ 1 w 127"/>
                <a:gd name="T3" fmla="*/ 0 h 253"/>
                <a:gd name="T4" fmla="*/ 1 w 127"/>
                <a:gd name="T5" fmla="*/ 1 h 253"/>
                <a:gd name="T6" fmla="*/ 1 w 127"/>
                <a:gd name="T7" fmla="*/ 1 h 253"/>
                <a:gd name="T8" fmla="*/ 1 w 127"/>
                <a:gd name="T9" fmla="*/ 1 h 253"/>
                <a:gd name="T10" fmla="*/ 1 w 127"/>
                <a:gd name="T11" fmla="*/ 1 h 253"/>
                <a:gd name="T12" fmla="*/ 1 w 127"/>
                <a:gd name="T13" fmla="*/ 1 h 253"/>
                <a:gd name="T14" fmla="*/ 1 w 127"/>
                <a:gd name="T15" fmla="*/ 1 h 253"/>
                <a:gd name="T16" fmla="*/ 1 w 127"/>
                <a:gd name="T17" fmla="*/ 1 h 253"/>
                <a:gd name="T18" fmla="*/ 1 w 127"/>
                <a:gd name="T19" fmla="*/ 1 h 253"/>
                <a:gd name="T20" fmla="*/ 0 w 127"/>
                <a:gd name="T21" fmla="*/ 1 h 253"/>
                <a:gd name="T22" fmla="*/ 1 w 127"/>
                <a:gd name="T23" fmla="*/ 1 h 253"/>
                <a:gd name="T24" fmla="*/ 1 w 127"/>
                <a:gd name="T25" fmla="*/ 1 h 253"/>
                <a:gd name="T26" fmla="*/ 1 w 127"/>
                <a:gd name="T27" fmla="*/ 1 h 253"/>
                <a:gd name="T28" fmla="*/ 1 w 127"/>
                <a:gd name="T29" fmla="*/ 1 h 253"/>
                <a:gd name="T30" fmla="*/ 1 w 127"/>
                <a:gd name="T31" fmla="*/ 1 h 253"/>
                <a:gd name="T32" fmla="*/ 1 w 127"/>
                <a:gd name="T33" fmla="*/ 1 h 253"/>
                <a:gd name="T34" fmla="*/ 1 w 127"/>
                <a:gd name="T35" fmla="*/ 1 h 253"/>
                <a:gd name="T36" fmla="*/ 1 w 127"/>
                <a:gd name="T37" fmla="*/ 1 h 253"/>
                <a:gd name="T38" fmla="*/ 1 w 127"/>
                <a:gd name="T39" fmla="*/ 1 h 253"/>
                <a:gd name="T40" fmla="*/ 1 w 127"/>
                <a:gd name="T41" fmla="*/ 1 h 253"/>
                <a:gd name="T42" fmla="*/ 1 w 127"/>
                <a:gd name="T43" fmla="*/ 1 h 253"/>
                <a:gd name="T44" fmla="*/ 1 w 127"/>
                <a:gd name="T45" fmla="*/ 1 h 253"/>
                <a:gd name="T46" fmla="*/ 1 w 127"/>
                <a:gd name="T47" fmla="*/ 1 h 253"/>
                <a:gd name="T48" fmla="*/ 1 w 127"/>
                <a:gd name="T49" fmla="*/ 1 h 253"/>
                <a:gd name="T50" fmla="*/ 1 w 127"/>
                <a:gd name="T51" fmla="*/ 1 h 253"/>
                <a:gd name="T52" fmla="*/ 1 w 127"/>
                <a:gd name="T53" fmla="*/ 1 h 253"/>
                <a:gd name="T54" fmla="*/ 1 w 127"/>
                <a:gd name="T55" fmla="*/ 1 h 253"/>
                <a:gd name="T56" fmla="*/ 1 w 127"/>
                <a:gd name="T57" fmla="*/ 1 h 253"/>
                <a:gd name="T58" fmla="*/ 1 w 127"/>
                <a:gd name="T59" fmla="*/ 1 h 253"/>
                <a:gd name="T60" fmla="*/ 1 w 127"/>
                <a:gd name="T61" fmla="*/ 1 h 253"/>
                <a:gd name="T62" fmla="*/ 1 w 127"/>
                <a:gd name="T63" fmla="*/ 1 h 253"/>
                <a:gd name="T64" fmla="*/ 1 w 127"/>
                <a:gd name="T65" fmla="*/ 1 h 253"/>
                <a:gd name="T66" fmla="*/ 1 w 127"/>
                <a:gd name="T67" fmla="*/ 1 h 253"/>
                <a:gd name="T68" fmla="*/ 1 w 127"/>
                <a:gd name="T69" fmla="*/ 1 h 253"/>
                <a:gd name="T70" fmla="*/ 1 w 127"/>
                <a:gd name="T71" fmla="*/ 1 h 253"/>
                <a:gd name="T72" fmla="*/ 1 w 127"/>
                <a:gd name="T73" fmla="*/ 1 h 253"/>
                <a:gd name="T74" fmla="*/ 1 w 127"/>
                <a:gd name="T75" fmla="*/ 1 h 253"/>
                <a:gd name="T76" fmla="*/ 1 w 127"/>
                <a:gd name="T77" fmla="*/ 1 h 253"/>
                <a:gd name="T78" fmla="*/ 1 w 127"/>
                <a:gd name="T79" fmla="*/ 0 h 253"/>
                <a:gd name="T80" fmla="*/ 1 w 127"/>
                <a:gd name="T81" fmla="*/ 0 h 25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7" h="253">
                  <a:moveTo>
                    <a:pt x="65" y="0"/>
                  </a:moveTo>
                  <a:lnTo>
                    <a:pt x="57" y="0"/>
                  </a:lnTo>
                  <a:lnTo>
                    <a:pt x="51" y="2"/>
                  </a:lnTo>
                  <a:lnTo>
                    <a:pt x="45" y="6"/>
                  </a:lnTo>
                  <a:lnTo>
                    <a:pt x="39" y="9"/>
                  </a:lnTo>
                  <a:lnTo>
                    <a:pt x="30" y="21"/>
                  </a:lnTo>
                  <a:lnTo>
                    <a:pt x="20" y="37"/>
                  </a:lnTo>
                  <a:lnTo>
                    <a:pt x="12" y="56"/>
                  </a:lnTo>
                  <a:lnTo>
                    <a:pt x="6" y="78"/>
                  </a:lnTo>
                  <a:lnTo>
                    <a:pt x="2" y="101"/>
                  </a:lnTo>
                  <a:lnTo>
                    <a:pt x="0" y="126"/>
                  </a:lnTo>
                  <a:lnTo>
                    <a:pt x="2" y="152"/>
                  </a:lnTo>
                  <a:lnTo>
                    <a:pt x="6" y="175"/>
                  </a:lnTo>
                  <a:lnTo>
                    <a:pt x="12" y="197"/>
                  </a:lnTo>
                  <a:lnTo>
                    <a:pt x="20" y="216"/>
                  </a:lnTo>
                  <a:lnTo>
                    <a:pt x="30" y="230"/>
                  </a:lnTo>
                  <a:lnTo>
                    <a:pt x="39" y="241"/>
                  </a:lnTo>
                  <a:lnTo>
                    <a:pt x="45" y="247"/>
                  </a:lnTo>
                  <a:lnTo>
                    <a:pt x="51" y="249"/>
                  </a:lnTo>
                  <a:lnTo>
                    <a:pt x="57" y="251"/>
                  </a:lnTo>
                  <a:lnTo>
                    <a:pt x="65" y="253"/>
                  </a:lnTo>
                  <a:lnTo>
                    <a:pt x="71" y="251"/>
                  </a:lnTo>
                  <a:lnTo>
                    <a:pt x="76" y="249"/>
                  </a:lnTo>
                  <a:lnTo>
                    <a:pt x="82" y="247"/>
                  </a:lnTo>
                  <a:lnTo>
                    <a:pt x="88" y="241"/>
                  </a:lnTo>
                  <a:lnTo>
                    <a:pt x="100" y="230"/>
                  </a:lnTo>
                  <a:lnTo>
                    <a:pt x="110" y="216"/>
                  </a:lnTo>
                  <a:lnTo>
                    <a:pt x="117" y="197"/>
                  </a:lnTo>
                  <a:lnTo>
                    <a:pt x="123" y="175"/>
                  </a:lnTo>
                  <a:lnTo>
                    <a:pt x="127" y="152"/>
                  </a:lnTo>
                  <a:lnTo>
                    <a:pt x="127" y="126"/>
                  </a:lnTo>
                  <a:lnTo>
                    <a:pt x="127" y="101"/>
                  </a:lnTo>
                  <a:lnTo>
                    <a:pt x="123" y="78"/>
                  </a:lnTo>
                  <a:lnTo>
                    <a:pt x="117" y="56"/>
                  </a:lnTo>
                  <a:lnTo>
                    <a:pt x="110" y="37"/>
                  </a:lnTo>
                  <a:lnTo>
                    <a:pt x="100" y="21"/>
                  </a:lnTo>
                  <a:lnTo>
                    <a:pt x="88" y="9"/>
                  </a:lnTo>
                  <a:lnTo>
                    <a:pt x="82" y="6"/>
                  </a:lnTo>
                  <a:lnTo>
                    <a:pt x="76" y="2"/>
                  </a:lnTo>
                  <a:lnTo>
                    <a:pt x="71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2" name="Freeform 209"/>
            <p:cNvSpPr>
              <a:spLocks/>
            </p:cNvSpPr>
            <p:nvPr/>
          </p:nvSpPr>
          <p:spPr bwMode="auto">
            <a:xfrm>
              <a:off x="4945" y="3301"/>
              <a:ext cx="58" cy="115"/>
            </a:xfrm>
            <a:custGeom>
              <a:avLst/>
              <a:gdLst>
                <a:gd name="T0" fmla="*/ 1 w 115"/>
                <a:gd name="T1" fmla="*/ 0 h 230"/>
                <a:gd name="T2" fmla="*/ 1 w 115"/>
                <a:gd name="T3" fmla="*/ 0 h 230"/>
                <a:gd name="T4" fmla="*/ 1 w 115"/>
                <a:gd name="T5" fmla="*/ 1 h 230"/>
                <a:gd name="T6" fmla="*/ 1 w 115"/>
                <a:gd name="T7" fmla="*/ 1 h 230"/>
                <a:gd name="T8" fmla="*/ 1 w 115"/>
                <a:gd name="T9" fmla="*/ 1 h 230"/>
                <a:gd name="T10" fmla="*/ 1 w 115"/>
                <a:gd name="T11" fmla="*/ 1 h 230"/>
                <a:gd name="T12" fmla="*/ 1 w 115"/>
                <a:gd name="T13" fmla="*/ 1 h 230"/>
                <a:gd name="T14" fmla="*/ 1 w 115"/>
                <a:gd name="T15" fmla="*/ 1 h 230"/>
                <a:gd name="T16" fmla="*/ 1 w 115"/>
                <a:gd name="T17" fmla="*/ 1 h 230"/>
                <a:gd name="T18" fmla="*/ 1 w 115"/>
                <a:gd name="T19" fmla="*/ 1 h 230"/>
                <a:gd name="T20" fmla="*/ 0 w 115"/>
                <a:gd name="T21" fmla="*/ 1 h 230"/>
                <a:gd name="T22" fmla="*/ 1 w 115"/>
                <a:gd name="T23" fmla="*/ 1 h 230"/>
                <a:gd name="T24" fmla="*/ 1 w 115"/>
                <a:gd name="T25" fmla="*/ 1 h 230"/>
                <a:gd name="T26" fmla="*/ 1 w 115"/>
                <a:gd name="T27" fmla="*/ 1 h 230"/>
                <a:gd name="T28" fmla="*/ 1 w 115"/>
                <a:gd name="T29" fmla="*/ 1 h 230"/>
                <a:gd name="T30" fmla="*/ 1 w 115"/>
                <a:gd name="T31" fmla="*/ 1 h 230"/>
                <a:gd name="T32" fmla="*/ 1 w 115"/>
                <a:gd name="T33" fmla="*/ 1 h 230"/>
                <a:gd name="T34" fmla="*/ 1 w 115"/>
                <a:gd name="T35" fmla="*/ 1 h 230"/>
                <a:gd name="T36" fmla="*/ 1 w 115"/>
                <a:gd name="T37" fmla="*/ 1 h 230"/>
                <a:gd name="T38" fmla="*/ 1 w 115"/>
                <a:gd name="T39" fmla="*/ 1 h 230"/>
                <a:gd name="T40" fmla="*/ 1 w 115"/>
                <a:gd name="T41" fmla="*/ 1 h 230"/>
                <a:gd name="T42" fmla="*/ 1 w 115"/>
                <a:gd name="T43" fmla="*/ 1 h 230"/>
                <a:gd name="T44" fmla="*/ 1 w 115"/>
                <a:gd name="T45" fmla="*/ 1 h 230"/>
                <a:gd name="T46" fmla="*/ 1 w 115"/>
                <a:gd name="T47" fmla="*/ 1 h 230"/>
                <a:gd name="T48" fmla="*/ 1 w 115"/>
                <a:gd name="T49" fmla="*/ 1 h 230"/>
                <a:gd name="T50" fmla="*/ 1 w 115"/>
                <a:gd name="T51" fmla="*/ 1 h 230"/>
                <a:gd name="T52" fmla="*/ 1 w 115"/>
                <a:gd name="T53" fmla="*/ 1 h 230"/>
                <a:gd name="T54" fmla="*/ 1 w 115"/>
                <a:gd name="T55" fmla="*/ 1 h 230"/>
                <a:gd name="T56" fmla="*/ 1 w 115"/>
                <a:gd name="T57" fmla="*/ 1 h 230"/>
                <a:gd name="T58" fmla="*/ 1 w 115"/>
                <a:gd name="T59" fmla="*/ 1 h 230"/>
                <a:gd name="T60" fmla="*/ 1 w 115"/>
                <a:gd name="T61" fmla="*/ 1 h 230"/>
                <a:gd name="T62" fmla="*/ 1 w 115"/>
                <a:gd name="T63" fmla="*/ 1 h 230"/>
                <a:gd name="T64" fmla="*/ 1 w 115"/>
                <a:gd name="T65" fmla="*/ 1 h 230"/>
                <a:gd name="T66" fmla="*/ 1 w 115"/>
                <a:gd name="T67" fmla="*/ 1 h 230"/>
                <a:gd name="T68" fmla="*/ 1 w 115"/>
                <a:gd name="T69" fmla="*/ 1 h 230"/>
                <a:gd name="T70" fmla="*/ 1 w 115"/>
                <a:gd name="T71" fmla="*/ 1 h 230"/>
                <a:gd name="T72" fmla="*/ 1 w 115"/>
                <a:gd name="T73" fmla="*/ 1 h 230"/>
                <a:gd name="T74" fmla="*/ 1 w 115"/>
                <a:gd name="T75" fmla="*/ 1 h 230"/>
                <a:gd name="T76" fmla="*/ 1 w 115"/>
                <a:gd name="T77" fmla="*/ 1 h 230"/>
                <a:gd name="T78" fmla="*/ 1 w 115"/>
                <a:gd name="T79" fmla="*/ 0 h 230"/>
                <a:gd name="T80" fmla="*/ 1 w 115"/>
                <a:gd name="T81" fmla="*/ 0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5" h="230">
                  <a:moveTo>
                    <a:pt x="59" y="0"/>
                  </a:moveTo>
                  <a:lnTo>
                    <a:pt x="53" y="0"/>
                  </a:lnTo>
                  <a:lnTo>
                    <a:pt x="47" y="2"/>
                  </a:lnTo>
                  <a:lnTo>
                    <a:pt x="41" y="4"/>
                  </a:lnTo>
                  <a:lnTo>
                    <a:pt x="35" y="8"/>
                  </a:lnTo>
                  <a:lnTo>
                    <a:pt x="26" y="20"/>
                  </a:lnTo>
                  <a:lnTo>
                    <a:pt x="18" y="33"/>
                  </a:lnTo>
                  <a:lnTo>
                    <a:pt x="10" y="51"/>
                  </a:lnTo>
                  <a:lnTo>
                    <a:pt x="4" y="70"/>
                  </a:lnTo>
                  <a:lnTo>
                    <a:pt x="2" y="92"/>
                  </a:lnTo>
                  <a:lnTo>
                    <a:pt x="0" y="115"/>
                  </a:lnTo>
                  <a:lnTo>
                    <a:pt x="2" y="139"/>
                  </a:lnTo>
                  <a:lnTo>
                    <a:pt x="4" y="160"/>
                  </a:lnTo>
                  <a:lnTo>
                    <a:pt x="10" y="180"/>
                  </a:lnTo>
                  <a:lnTo>
                    <a:pt x="18" y="197"/>
                  </a:lnTo>
                  <a:lnTo>
                    <a:pt x="26" y="211"/>
                  </a:lnTo>
                  <a:lnTo>
                    <a:pt x="35" y="222"/>
                  </a:lnTo>
                  <a:lnTo>
                    <a:pt x="41" y="226"/>
                  </a:lnTo>
                  <a:lnTo>
                    <a:pt x="47" y="228"/>
                  </a:lnTo>
                  <a:lnTo>
                    <a:pt x="53" y="230"/>
                  </a:lnTo>
                  <a:lnTo>
                    <a:pt x="59" y="230"/>
                  </a:lnTo>
                  <a:lnTo>
                    <a:pt x="65" y="230"/>
                  </a:lnTo>
                  <a:lnTo>
                    <a:pt x="70" y="228"/>
                  </a:lnTo>
                  <a:lnTo>
                    <a:pt x="74" y="226"/>
                  </a:lnTo>
                  <a:lnTo>
                    <a:pt x="80" y="222"/>
                  </a:lnTo>
                  <a:lnTo>
                    <a:pt x="90" y="211"/>
                  </a:lnTo>
                  <a:lnTo>
                    <a:pt x="100" y="197"/>
                  </a:lnTo>
                  <a:lnTo>
                    <a:pt x="106" y="180"/>
                  </a:lnTo>
                  <a:lnTo>
                    <a:pt x="111" y="160"/>
                  </a:lnTo>
                  <a:lnTo>
                    <a:pt x="115" y="139"/>
                  </a:lnTo>
                  <a:lnTo>
                    <a:pt x="115" y="115"/>
                  </a:lnTo>
                  <a:lnTo>
                    <a:pt x="115" y="92"/>
                  </a:lnTo>
                  <a:lnTo>
                    <a:pt x="111" y="70"/>
                  </a:lnTo>
                  <a:lnTo>
                    <a:pt x="106" y="51"/>
                  </a:lnTo>
                  <a:lnTo>
                    <a:pt x="100" y="33"/>
                  </a:lnTo>
                  <a:lnTo>
                    <a:pt x="90" y="20"/>
                  </a:lnTo>
                  <a:lnTo>
                    <a:pt x="80" y="8"/>
                  </a:lnTo>
                  <a:lnTo>
                    <a:pt x="74" y="4"/>
                  </a:lnTo>
                  <a:lnTo>
                    <a:pt x="70" y="2"/>
                  </a:lnTo>
                  <a:lnTo>
                    <a:pt x="65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3" name="Freeform 210"/>
            <p:cNvSpPr>
              <a:spLocks/>
            </p:cNvSpPr>
            <p:nvPr/>
          </p:nvSpPr>
          <p:spPr bwMode="auto">
            <a:xfrm>
              <a:off x="4948" y="3310"/>
              <a:ext cx="52" cy="105"/>
            </a:xfrm>
            <a:custGeom>
              <a:avLst/>
              <a:gdLst>
                <a:gd name="T0" fmla="*/ 1 w 103"/>
                <a:gd name="T1" fmla="*/ 0 h 210"/>
                <a:gd name="T2" fmla="*/ 1 w 103"/>
                <a:gd name="T3" fmla="*/ 0 h 210"/>
                <a:gd name="T4" fmla="*/ 1 w 103"/>
                <a:gd name="T5" fmla="*/ 1 h 210"/>
                <a:gd name="T6" fmla="*/ 1 w 103"/>
                <a:gd name="T7" fmla="*/ 1 h 210"/>
                <a:gd name="T8" fmla="*/ 1 w 103"/>
                <a:gd name="T9" fmla="*/ 1 h 210"/>
                <a:gd name="T10" fmla="*/ 1 w 103"/>
                <a:gd name="T11" fmla="*/ 1 h 210"/>
                <a:gd name="T12" fmla="*/ 1 w 103"/>
                <a:gd name="T13" fmla="*/ 1 h 210"/>
                <a:gd name="T14" fmla="*/ 1 w 103"/>
                <a:gd name="T15" fmla="*/ 1 h 210"/>
                <a:gd name="T16" fmla="*/ 1 w 103"/>
                <a:gd name="T17" fmla="*/ 1 h 210"/>
                <a:gd name="T18" fmla="*/ 0 w 103"/>
                <a:gd name="T19" fmla="*/ 1 h 210"/>
                <a:gd name="T20" fmla="*/ 0 w 103"/>
                <a:gd name="T21" fmla="*/ 1 h 210"/>
                <a:gd name="T22" fmla="*/ 0 w 103"/>
                <a:gd name="T23" fmla="*/ 1 h 210"/>
                <a:gd name="T24" fmla="*/ 1 w 103"/>
                <a:gd name="T25" fmla="*/ 1 h 210"/>
                <a:gd name="T26" fmla="*/ 1 w 103"/>
                <a:gd name="T27" fmla="*/ 1 h 210"/>
                <a:gd name="T28" fmla="*/ 1 w 103"/>
                <a:gd name="T29" fmla="*/ 1 h 210"/>
                <a:gd name="T30" fmla="*/ 1 w 103"/>
                <a:gd name="T31" fmla="*/ 1 h 210"/>
                <a:gd name="T32" fmla="*/ 1 w 103"/>
                <a:gd name="T33" fmla="*/ 1 h 210"/>
                <a:gd name="T34" fmla="*/ 1 w 103"/>
                <a:gd name="T35" fmla="*/ 1 h 210"/>
                <a:gd name="T36" fmla="*/ 1 w 103"/>
                <a:gd name="T37" fmla="*/ 1 h 210"/>
                <a:gd name="T38" fmla="*/ 1 w 103"/>
                <a:gd name="T39" fmla="*/ 1 h 210"/>
                <a:gd name="T40" fmla="*/ 1 w 103"/>
                <a:gd name="T41" fmla="*/ 1 h 210"/>
                <a:gd name="T42" fmla="*/ 1 w 103"/>
                <a:gd name="T43" fmla="*/ 1 h 210"/>
                <a:gd name="T44" fmla="*/ 1 w 103"/>
                <a:gd name="T45" fmla="*/ 1 h 210"/>
                <a:gd name="T46" fmla="*/ 1 w 103"/>
                <a:gd name="T47" fmla="*/ 1 h 210"/>
                <a:gd name="T48" fmla="*/ 1 w 103"/>
                <a:gd name="T49" fmla="*/ 1 h 210"/>
                <a:gd name="T50" fmla="*/ 1 w 103"/>
                <a:gd name="T51" fmla="*/ 1 h 210"/>
                <a:gd name="T52" fmla="*/ 1 w 103"/>
                <a:gd name="T53" fmla="*/ 1 h 210"/>
                <a:gd name="T54" fmla="*/ 1 w 103"/>
                <a:gd name="T55" fmla="*/ 1 h 210"/>
                <a:gd name="T56" fmla="*/ 1 w 103"/>
                <a:gd name="T57" fmla="*/ 1 h 210"/>
                <a:gd name="T58" fmla="*/ 1 w 103"/>
                <a:gd name="T59" fmla="*/ 1 h 210"/>
                <a:gd name="T60" fmla="*/ 1 w 103"/>
                <a:gd name="T61" fmla="*/ 1 h 210"/>
                <a:gd name="T62" fmla="*/ 1 w 103"/>
                <a:gd name="T63" fmla="*/ 1 h 210"/>
                <a:gd name="T64" fmla="*/ 1 w 103"/>
                <a:gd name="T65" fmla="*/ 1 h 210"/>
                <a:gd name="T66" fmla="*/ 1 w 103"/>
                <a:gd name="T67" fmla="*/ 1 h 210"/>
                <a:gd name="T68" fmla="*/ 1 w 103"/>
                <a:gd name="T69" fmla="*/ 1 h 210"/>
                <a:gd name="T70" fmla="*/ 1 w 103"/>
                <a:gd name="T71" fmla="*/ 1 h 210"/>
                <a:gd name="T72" fmla="*/ 1 w 103"/>
                <a:gd name="T73" fmla="*/ 1 h 210"/>
                <a:gd name="T74" fmla="*/ 1 w 103"/>
                <a:gd name="T75" fmla="*/ 1 h 210"/>
                <a:gd name="T76" fmla="*/ 1 w 103"/>
                <a:gd name="T77" fmla="*/ 1 h 210"/>
                <a:gd name="T78" fmla="*/ 1 w 103"/>
                <a:gd name="T79" fmla="*/ 0 h 210"/>
                <a:gd name="T80" fmla="*/ 1 w 103"/>
                <a:gd name="T81" fmla="*/ 0 h 2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10">
                  <a:moveTo>
                    <a:pt x="51" y="0"/>
                  </a:moveTo>
                  <a:lnTo>
                    <a:pt x="47" y="0"/>
                  </a:lnTo>
                  <a:lnTo>
                    <a:pt x="41" y="2"/>
                  </a:lnTo>
                  <a:lnTo>
                    <a:pt x="35" y="6"/>
                  </a:lnTo>
                  <a:lnTo>
                    <a:pt x="31" y="7"/>
                  </a:lnTo>
                  <a:lnTo>
                    <a:pt x="22" y="17"/>
                  </a:lnTo>
                  <a:lnTo>
                    <a:pt x="14" y="31"/>
                  </a:lnTo>
                  <a:lnTo>
                    <a:pt x="8" y="46"/>
                  </a:lnTo>
                  <a:lnTo>
                    <a:pt x="4" y="64"/>
                  </a:lnTo>
                  <a:lnTo>
                    <a:pt x="0" y="84"/>
                  </a:lnTo>
                  <a:lnTo>
                    <a:pt x="0" y="105"/>
                  </a:lnTo>
                  <a:lnTo>
                    <a:pt x="0" y="126"/>
                  </a:lnTo>
                  <a:lnTo>
                    <a:pt x="4" y="146"/>
                  </a:lnTo>
                  <a:lnTo>
                    <a:pt x="8" y="163"/>
                  </a:lnTo>
                  <a:lnTo>
                    <a:pt x="14" y="179"/>
                  </a:lnTo>
                  <a:lnTo>
                    <a:pt x="22" y="193"/>
                  </a:lnTo>
                  <a:lnTo>
                    <a:pt x="31" y="202"/>
                  </a:lnTo>
                  <a:lnTo>
                    <a:pt x="35" y="204"/>
                  </a:lnTo>
                  <a:lnTo>
                    <a:pt x="41" y="208"/>
                  </a:lnTo>
                  <a:lnTo>
                    <a:pt x="47" y="210"/>
                  </a:lnTo>
                  <a:lnTo>
                    <a:pt x="51" y="210"/>
                  </a:lnTo>
                  <a:lnTo>
                    <a:pt x="57" y="210"/>
                  </a:lnTo>
                  <a:lnTo>
                    <a:pt x="63" y="208"/>
                  </a:lnTo>
                  <a:lnTo>
                    <a:pt x="66" y="204"/>
                  </a:lnTo>
                  <a:lnTo>
                    <a:pt x="72" y="202"/>
                  </a:lnTo>
                  <a:lnTo>
                    <a:pt x="80" y="193"/>
                  </a:lnTo>
                  <a:lnTo>
                    <a:pt x="88" y="179"/>
                  </a:lnTo>
                  <a:lnTo>
                    <a:pt x="96" y="163"/>
                  </a:lnTo>
                  <a:lnTo>
                    <a:pt x="100" y="146"/>
                  </a:lnTo>
                  <a:lnTo>
                    <a:pt x="103" y="126"/>
                  </a:lnTo>
                  <a:lnTo>
                    <a:pt x="103" y="105"/>
                  </a:lnTo>
                  <a:lnTo>
                    <a:pt x="103" y="84"/>
                  </a:lnTo>
                  <a:lnTo>
                    <a:pt x="100" y="64"/>
                  </a:lnTo>
                  <a:lnTo>
                    <a:pt x="96" y="46"/>
                  </a:lnTo>
                  <a:lnTo>
                    <a:pt x="88" y="31"/>
                  </a:lnTo>
                  <a:lnTo>
                    <a:pt x="80" y="17"/>
                  </a:lnTo>
                  <a:lnTo>
                    <a:pt x="72" y="7"/>
                  </a:lnTo>
                  <a:lnTo>
                    <a:pt x="66" y="6"/>
                  </a:lnTo>
                  <a:lnTo>
                    <a:pt x="63" y="2"/>
                  </a:lnTo>
                  <a:lnTo>
                    <a:pt x="57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4" name="Freeform 211"/>
            <p:cNvSpPr>
              <a:spLocks/>
            </p:cNvSpPr>
            <p:nvPr/>
          </p:nvSpPr>
          <p:spPr bwMode="auto">
            <a:xfrm>
              <a:off x="4950" y="3320"/>
              <a:ext cx="47" cy="93"/>
            </a:xfrm>
            <a:custGeom>
              <a:avLst/>
              <a:gdLst>
                <a:gd name="T0" fmla="*/ 1 w 94"/>
                <a:gd name="T1" fmla="*/ 0 h 187"/>
                <a:gd name="T2" fmla="*/ 1 w 94"/>
                <a:gd name="T3" fmla="*/ 0 h 187"/>
                <a:gd name="T4" fmla="*/ 1 w 94"/>
                <a:gd name="T5" fmla="*/ 0 h 187"/>
                <a:gd name="T6" fmla="*/ 1 w 94"/>
                <a:gd name="T7" fmla="*/ 0 h 187"/>
                <a:gd name="T8" fmla="*/ 1 w 94"/>
                <a:gd name="T9" fmla="*/ 0 h 187"/>
                <a:gd name="T10" fmla="*/ 1 w 94"/>
                <a:gd name="T11" fmla="*/ 0 h 187"/>
                <a:gd name="T12" fmla="*/ 1 w 94"/>
                <a:gd name="T13" fmla="*/ 0 h 187"/>
                <a:gd name="T14" fmla="*/ 1 w 94"/>
                <a:gd name="T15" fmla="*/ 0 h 187"/>
                <a:gd name="T16" fmla="*/ 0 w 94"/>
                <a:gd name="T17" fmla="*/ 0 h 187"/>
                <a:gd name="T18" fmla="*/ 1 w 94"/>
                <a:gd name="T19" fmla="*/ 0 h 187"/>
                <a:gd name="T20" fmla="*/ 1 w 94"/>
                <a:gd name="T21" fmla="*/ 0 h 187"/>
                <a:gd name="T22" fmla="*/ 1 w 94"/>
                <a:gd name="T23" fmla="*/ 0 h 187"/>
                <a:gd name="T24" fmla="*/ 1 w 94"/>
                <a:gd name="T25" fmla="*/ 0 h 187"/>
                <a:gd name="T26" fmla="*/ 1 w 94"/>
                <a:gd name="T27" fmla="*/ 0 h 187"/>
                <a:gd name="T28" fmla="*/ 1 w 94"/>
                <a:gd name="T29" fmla="*/ 0 h 187"/>
                <a:gd name="T30" fmla="*/ 1 w 94"/>
                <a:gd name="T31" fmla="*/ 0 h 187"/>
                <a:gd name="T32" fmla="*/ 1 w 94"/>
                <a:gd name="T33" fmla="*/ 0 h 187"/>
                <a:gd name="T34" fmla="*/ 1 w 94"/>
                <a:gd name="T35" fmla="*/ 0 h 187"/>
                <a:gd name="T36" fmla="*/ 1 w 94"/>
                <a:gd name="T37" fmla="*/ 0 h 187"/>
                <a:gd name="T38" fmla="*/ 1 w 94"/>
                <a:gd name="T39" fmla="*/ 0 h 187"/>
                <a:gd name="T40" fmla="*/ 1 w 94"/>
                <a:gd name="T41" fmla="*/ 0 h 187"/>
                <a:gd name="T42" fmla="*/ 1 w 94"/>
                <a:gd name="T43" fmla="*/ 0 h 187"/>
                <a:gd name="T44" fmla="*/ 1 w 94"/>
                <a:gd name="T45" fmla="*/ 0 h 187"/>
                <a:gd name="T46" fmla="*/ 1 w 94"/>
                <a:gd name="T47" fmla="*/ 0 h 187"/>
                <a:gd name="T48" fmla="*/ 1 w 94"/>
                <a:gd name="T49" fmla="*/ 0 h 187"/>
                <a:gd name="T50" fmla="*/ 1 w 94"/>
                <a:gd name="T51" fmla="*/ 0 h 187"/>
                <a:gd name="T52" fmla="*/ 1 w 94"/>
                <a:gd name="T53" fmla="*/ 0 h 187"/>
                <a:gd name="T54" fmla="*/ 1 w 94"/>
                <a:gd name="T55" fmla="*/ 0 h 187"/>
                <a:gd name="T56" fmla="*/ 1 w 94"/>
                <a:gd name="T57" fmla="*/ 0 h 187"/>
                <a:gd name="T58" fmla="*/ 1 w 94"/>
                <a:gd name="T59" fmla="*/ 0 h 187"/>
                <a:gd name="T60" fmla="*/ 1 w 94"/>
                <a:gd name="T61" fmla="*/ 0 h 187"/>
                <a:gd name="T62" fmla="*/ 1 w 94"/>
                <a:gd name="T63" fmla="*/ 0 h 187"/>
                <a:gd name="T64" fmla="*/ 1 w 94"/>
                <a:gd name="T65" fmla="*/ 0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4" h="187">
                  <a:moveTo>
                    <a:pt x="47" y="0"/>
                  </a:moveTo>
                  <a:lnTo>
                    <a:pt x="37" y="2"/>
                  </a:lnTo>
                  <a:lnTo>
                    <a:pt x="29" y="8"/>
                  </a:lnTo>
                  <a:lnTo>
                    <a:pt x="21" y="16"/>
                  </a:lnTo>
                  <a:lnTo>
                    <a:pt x="14" y="27"/>
                  </a:lnTo>
                  <a:lnTo>
                    <a:pt x="8" y="41"/>
                  </a:lnTo>
                  <a:lnTo>
                    <a:pt x="4" y="57"/>
                  </a:lnTo>
                  <a:lnTo>
                    <a:pt x="2" y="74"/>
                  </a:lnTo>
                  <a:lnTo>
                    <a:pt x="0" y="94"/>
                  </a:lnTo>
                  <a:lnTo>
                    <a:pt x="2" y="113"/>
                  </a:lnTo>
                  <a:lnTo>
                    <a:pt x="4" y="131"/>
                  </a:lnTo>
                  <a:lnTo>
                    <a:pt x="8" y="146"/>
                  </a:lnTo>
                  <a:lnTo>
                    <a:pt x="14" y="160"/>
                  </a:lnTo>
                  <a:lnTo>
                    <a:pt x="21" y="172"/>
                  </a:lnTo>
                  <a:lnTo>
                    <a:pt x="29" y="182"/>
                  </a:lnTo>
                  <a:lnTo>
                    <a:pt x="37" y="185"/>
                  </a:lnTo>
                  <a:lnTo>
                    <a:pt x="47" y="187"/>
                  </a:lnTo>
                  <a:lnTo>
                    <a:pt x="57" y="185"/>
                  </a:lnTo>
                  <a:lnTo>
                    <a:pt x="66" y="182"/>
                  </a:lnTo>
                  <a:lnTo>
                    <a:pt x="74" y="172"/>
                  </a:lnTo>
                  <a:lnTo>
                    <a:pt x="80" y="160"/>
                  </a:lnTo>
                  <a:lnTo>
                    <a:pt x="86" y="146"/>
                  </a:lnTo>
                  <a:lnTo>
                    <a:pt x="92" y="131"/>
                  </a:lnTo>
                  <a:lnTo>
                    <a:pt x="94" y="113"/>
                  </a:lnTo>
                  <a:lnTo>
                    <a:pt x="94" y="94"/>
                  </a:lnTo>
                  <a:lnTo>
                    <a:pt x="94" y="74"/>
                  </a:lnTo>
                  <a:lnTo>
                    <a:pt x="92" y="57"/>
                  </a:lnTo>
                  <a:lnTo>
                    <a:pt x="86" y="41"/>
                  </a:lnTo>
                  <a:lnTo>
                    <a:pt x="80" y="27"/>
                  </a:lnTo>
                  <a:lnTo>
                    <a:pt x="74" y="16"/>
                  </a:lnTo>
                  <a:lnTo>
                    <a:pt x="66" y="8"/>
                  </a:lnTo>
                  <a:lnTo>
                    <a:pt x="57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5" name="Freeform 212"/>
            <p:cNvSpPr>
              <a:spLocks/>
            </p:cNvSpPr>
            <p:nvPr/>
          </p:nvSpPr>
          <p:spPr bwMode="auto">
            <a:xfrm>
              <a:off x="4953" y="3328"/>
              <a:ext cx="41" cy="84"/>
            </a:xfrm>
            <a:custGeom>
              <a:avLst/>
              <a:gdLst>
                <a:gd name="T0" fmla="*/ 1 w 82"/>
                <a:gd name="T1" fmla="*/ 0 h 167"/>
                <a:gd name="T2" fmla="*/ 1 w 82"/>
                <a:gd name="T3" fmla="*/ 1 h 167"/>
                <a:gd name="T4" fmla="*/ 1 w 82"/>
                <a:gd name="T5" fmla="*/ 1 h 167"/>
                <a:gd name="T6" fmla="*/ 1 w 82"/>
                <a:gd name="T7" fmla="*/ 1 h 167"/>
                <a:gd name="T8" fmla="*/ 1 w 82"/>
                <a:gd name="T9" fmla="*/ 1 h 167"/>
                <a:gd name="T10" fmla="*/ 1 w 82"/>
                <a:gd name="T11" fmla="*/ 1 h 167"/>
                <a:gd name="T12" fmla="*/ 1 w 82"/>
                <a:gd name="T13" fmla="*/ 1 h 167"/>
                <a:gd name="T14" fmla="*/ 0 w 82"/>
                <a:gd name="T15" fmla="*/ 1 h 167"/>
                <a:gd name="T16" fmla="*/ 0 w 82"/>
                <a:gd name="T17" fmla="*/ 1 h 167"/>
                <a:gd name="T18" fmla="*/ 0 w 82"/>
                <a:gd name="T19" fmla="*/ 1 h 167"/>
                <a:gd name="T20" fmla="*/ 1 w 82"/>
                <a:gd name="T21" fmla="*/ 1 h 167"/>
                <a:gd name="T22" fmla="*/ 1 w 82"/>
                <a:gd name="T23" fmla="*/ 1 h 167"/>
                <a:gd name="T24" fmla="*/ 1 w 82"/>
                <a:gd name="T25" fmla="*/ 1 h 167"/>
                <a:gd name="T26" fmla="*/ 1 w 82"/>
                <a:gd name="T27" fmla="*/ 1 h 167"/>
                <a:gd name="T28" fmla="*/ 1 w 82"/>
                <a:gd name="T29" fmla="*/ 1 h 167"/>
                <a:gd name="T30" fmla="*/ 1 w 82"/>
                <a:gd name="T31" fmla="*/ 1 h 167"/>
                <a:gd name="T32" fmla="*/ 1 w 82"/>
                <a:gd name="T33" fmla="*/ 1 h 167"/>
                <a:gd name="T34" fmla="*/ 1 w 82"/>
                <a:gd name="T35" fmla="*/ 1 h 167"/>
                <a:gd name="T36" fmla="*/ 1 w 82"/>
                <a:gd name="T37" fmla="*/ 1 h 167"/>
                <a:gd name="T38" fmla="*/ 1 w 82"/>
                <a:gd name="T39" fmla="*/ 1 h 167"/>
                <a:gd name="T40" fmla="*/ 1 w 82"/>
                <a:gd name="T41" fmla="*/ 1 h 167"/>
                <a:gd name="T42" fmla="*/ 1 w 82"/>
                <a:gd name="T43" fmla="*/ 1 h 167"/>
                <a:gd name="T44" fmla="*/ 1 w 82"/>
                <a:gd name="T45" fmla="*/ 1 h 167"/>
                <a:gd name="T46" fmla="*/ 1 w 82"/>
                <a:gd name="T47" fmla="*/ 1 h 167"/>
                <a:gd name="T48" fmla="*/ 1 w 82"/>
                <a:gd name="T49" fmla="*/ 1 h 167"/>
                <a:gd name="T50" fmla="*/ 1 w 82"/>
                <a:gd name="T51" fmla="*/ 1 h 167"/>
                <a:gd name="T52" fmla="*/ 1 w 82"/>
                <a:gd name="T53" fmla="*/ 1 h 167"/>
                <a:gd name="T54" fmla="*/ 1 w 82"/>
                <a:gd name="T55" fmla="*/ 1 h 167"/>
                <a:gd name="T56" fmla="*/ 1 w 82"/>
                <a:gd name="T57" fmla="*/ 1 h 167"/>
                <a:gd name="T58" fmla="*/ 1 w 82"/>
                <a:gd name="T59" fmla="*/ 1 h 167"/>
                <a:gd name="T60" fmla="*/ 1 w 82"/>
                <a:gd name="T61" fmla="*/ 1 h 167"/>
                <a:gd name="T62" fmla="*/ 1 w 82"/>
                <a:gd name="T63" fmla="*/ 1 h 167"/>
                <a:gd name="T64" fmla="*/ 1 w 82"/>
                <a:gd name="T65" fmla="*/ 0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2" h="167">
                  <a:moveTo>
                    <a:pt x="41" y="0"/>
                  </a:moveTo>
                  <a:lnTo>
                    <a:pt x="33" y="2"/>
                  </a:lnTo>
                  <a:lnTo>
                    <a:pt x="25" y="8"/>
                  </a:lnTo>
                  <a:lnTo>
                    <a:pt x="17" y="15"/>
                  </a:lnTo>
                  <a:lnTo>
                    <a:pt x="12" y="25"/>
                  </a:lnTo>
                  <a:lnTo>
                    <a:pt x="6" y="37"/>
                  </a:lnTo>
                  <a:lnTo>
                    <a:pt x="2" y="52"/>
                  </a:lnTo>
                  <a:lnTo>
                    <a:pt x="0" y="68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2" y="117"/>
                  </a:lnTo>
                  <a:lnTo>
                    <a:pt x="6" y="130"/>
                  </a:lnTo>
                  <a:lnTo>
                    <a:pt x="12" y="142"/>
                  </a:lnTo>
                  <a:lnTo>
                    <a:pt x="17" y="154"/>
                  </a:lnTo>
                  <a:lnTo>
                    <a:pt x="25" y="162"/>
                  </a:lnTo>
                  <a:lnTo>
                    <a:pt x="33" y="165"/>
                  </a:lnTo>
                  <a:lnTo>
                    <a:pt x="41" y="167"/>
                  </a:lnTo>
                  <a:lnTo>
                    <a:pt x="49" y="165"/>
                  </a:lnTo>
                  <a:lnTo>
                    <a:pt x="56" y="162"/>
                  </a:lnTo>
                  <a:lnTo>
                    <a:pt x="64" y="154"/>
                  </a:lnTo>
                  <a:lnTo>
                    <a:pt x="70" y="142"/>
                  </a:lnTo>
                  <a:lnTo>
                    <a:pt x="76" y="130"/>
                  </a:lnTo>
                  <a:lnTo>
                    <a:pt x="80" y="117"/>
                  </a:lnTo>
                  <a:lnTo>
                    <a:pt x="82" y="101"/>
                  </a:lnTo>
                  <a:lnTo>
                    <a:pt x="82" y="84"/>
                  </a:lnTo>
                  <a:lnTo>
                    <a:pt x="82" y="68"/>
                  </a:lnTo>
                  <a:lnTo>
                    <a:pt x="80" y="52"/>
                  </a:lnTo>
                  <a:lnTo>
                    <a:pt x="76" y="37"/>
                  </a:lnTo>
                  <a:lnTo>
                    <a:pt x="70" y="25"/>
                  </a:lnTo>
                  <a:lnTo>
                    <a:pt x="64" y="15"/>
                  </a:lnTo>
                  <a:lnTo>
                    <a:pt x="56" y="8"/>
                  </a:lnTo>
                  <a:lnTo>
                    <a:pt x="49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6" name="Freeform 213"/>
            <p:cNvSpPr>
              <a:spLocks/>
            </p:cNvSpPr>
            <p:nvPr/>
          </p:nvSpPr>
          <p:spPr bwMode="auto">
            <a:xfrm>
              <a:off x="4955" y="3338"/>
              <a:ext cx="37" cy="73"/>
            </a:xfrm>
            <a:custGeom>
              <a:avLst/>
              <a:gdLst>
                <a:gd name="T0" fmla="*/ 1 w 74"/>
                <a:gd name="T1" fmla="*/ 0 h 146"/>
                <a:gd name="T2" fmla="*/ 1 w 74"/>
                <a:gd name="T3" fmla="*/ 1 h 146"/>
                <a:gd name="T4" fmla="*/ 1 w 74"/>
                <a:gd name="T5" fmla="*/ 1 h 146"/>
                <a:gd name="T6" fmla="*/ 1 w 74"/>
                <a:gd name="T7" fmla="*/ 1 h 146"/>
                <a:gd name="T8" fmla="*/ 1 w 74"/>
                <a:gd name="T9" fmla="*/ 1 h 146"/>
                <a:gd name="T10" fmla="*/ 1 w 74"/>
                <a:gd name="T11" fmla="*/ 1 h 146"/>
                <a:gd name="T12" fmla="*/ 1 w 74"/>
                <a:gd name="T13" fmla="*/ 1 h 146"/>
                <a:gd name="T14" fmla="*/ 1 w 74"/>
                <a:gd name="T15" fmla="*/ 1 h 146"/>
                <a:gd name="T16" fmla="*/ 0 w 74"/>
                <a:gd name="T17" fmla="*/ 1 h 146"/>
                <a:gd name="T18" fmla="*/ 1 w 74"/>
                <a:gd name="T19" fmla="*/ 1 h 146"/>
                <a:gd name="T20" fmla="*/ 1 w 74"/>
                <a:gd name="T21" fmla="*/ 1 h 146"/>
                <a:gd name="T22" fmla="*/ 1 w 74"/>
                <a:gd name="T23" fmla="*/ 1 h 146"/>
                <a:gd name="T24" fmla="*/ 1 w 74"/>
                <a:gd name="T25" fmla="*/ 1 h 146"/>
                <a:gd name="T26" fmla="*/ 1 w 74"/>
                <a:gd name="T27" fmla="*/ 1 h 146"/>
                <a:gd name="T28" fmla="*/ 1 w 74"/>
                <a:gd name="T29" fmla="*/ 1 h 146"/>
                <a:gd name="T30" fmla="*/ 1 w 74"/>
                <a:gd name="T31" fmla="*/ 1 h 146"/>
                <a:gd name="T32" fmla="*/ 1 w 74"/>
                <a:gd name="T33" fmla="*/ 1 h 146"/>
                <a:gd name="T34" fmla="*/ 1 w 74"/>
                <a:gd name="T35" fmla="*/ 1 h 146"/>
                <a:gd name="T36" fmla="*/ 1 w 74"/>
                <a:gd name="T37" fmla="*/ 1 h 146"/>
                <a:gd name="T38" fmla="*/ 1 w 74"/>
                <a:gd name="T39" fmla="*/ 1 h 146"/>
                <a:gd name="T40" fmla="*/ 1 w 74"/>
                <a:gd name="T41" fmla="*/ 1 h 146"/>
                <a:gd name="T42" fmla="*/ 1 w 74"/>
                <a:gd name="T43" fmla="*/ 1 h 146"/>
                <a:gd name="T44" fmla="*/ 1 w 74"/>
                <a:gd name="T45" fmla="*/ 1 h 146"/>
                <a:gd name="T46" fmla="*/ 1 w 74"/>
                <a:gd name="T47" fmla="*/ 1 h 146"/>
                <a:gd name="T48" fmla="*/ 1 w 74"/>
                <a:gd name="T49" fmla="*/ 1 h 146"/>
                <a:gd name="T50" fmla="*/ 1 w 74"/>
                <a:gd name="T51" fmla="*/ 1 h 146"/>
                <a:gd name="T52" fmla="*/ 1 w 74"/>
                <a:gd name="T53" fmla="*/ 1 h 146"/>
                <a:gd name="T54" fmla="*/ 1 w 74"/>
                <a:gd name="T55" fmla="*/ 1 h 146"/>
                <a:gd name="T56" fmla="*/ 1 w 74"/>
                <a:gd name="T57" fmla="*/ 1 h 146"/>
                <a:gd name="T58" fmla="*/ 1 w 74"/>
                <a:gd name="T59" fmla="*/ 1 h 146"/>
                <a:gd name="T60" fmla="*/ 1 w 74"/>
                <a:gd name="T61" fmla="*/ 1 h 146"/>
                <a:gd name="T62" fmla="*/ 1 w 74"/>
                <a:gd name="T63" fmla="*/ 1 h 146"/>
                <a:gd name="T64" fmla="*/ 1 w 74"/>
                <a:gd name="T65" fmla="*/ 0 h 1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4" h="146">
                  <a:moveTo>
                    <a:pt x="37" y="0"/>
                  </a:moveTo>
                  <a:lnTo>
                    <a:pt x="29" y="2"/>
                  </a:lnTo>
                  <a:lnTo>
                    <a:pt x="23" y="6"/>
                  </a:lnTo>
                  <a:lnTo>
                    <a:pt x="15" y="12"/>
                  </a:lnTo>
                  <a:lnTo>
                    <a:pt x="11" y="22"/>
                  </a:lnTo>
                  <a:lnTo>
                    <a:pt x="6" y="31"/>
                  </a:lnTo>
                  <a:lnTo>
                    <a:pt x="4" y="45"/>
                  </a:lnTo>
                  <a:lnTo>
                    <a:pt x="2" y="59"/>
                  </a:lnTo>
                  <a:lnTo>
                    <a:pt x="0" y="72"/>
                  </a:lnTo>
                  <a:lnTo>
                    <a:pt x="2" y="88"/>
                  </a:lnTo>
                  <a:lnTo>
                    <a:pt x="4" y="102"/>
                  </a:lnTo>
                  <a:lnTo>
                    <a:pt x="6" y="113"/>
                  </a:lnTo>
                  <a:lnTo>
                    <a:pt x="11" y="125"/>
                  </a:lnTo>
                  <a:lnTo>
                    <a:pt x="15" y="133"/>
                  </a:lnTo>
                  <a:lnTo>
                    <a:pt x="23" y="141"/>
                  </a:lnTo>
                  <a:lnTo>
                    <a:pt x="29" y="145"/>
                  </a:lnTo>
                  <a:lnTo>
                    <a:pt x="37" y="146"/>
                  </a:lnTo>
                  <a:lnTo>
                    <a:pt x="45" y="145"/>
                  </a:lnTo>
                  <a:lnTo>
                    <a:pt x="50" y="141"/>
                  </a:lnTo>
                  <a:lnTo>
                    <a:pt x="56" y="133"/>
                  </a:lnTo>
                  <a:lnTo>
                    <a:pt x="62" y="125"/>
                  </a:lnTo>
                  <a:lnTo>
                    <a:pt x="66" y="113"/>
                  </a:lnTo>
                  <a:lnTo>
                    <a:pt x="70" y="102"/>
                  </a:lnTo>
                  <a:lnTo>
                    <a:pt x="72" y="88"/>
                  </a:lnTo>
                  <a:lnTo>
                    <a:pt x="74" y="72"/>
                  </a:lnTo>
                  <a:lnTo>
                    <a:pt x="72" y="59"/>
                  </a:lnTo>
                  <a:lnTo>
                    <a:pt x="70" y="45"/>
                  </a:lnTo>
                  <a:lnTo>
                    <a:pt x="66" y="31"/>
                  </a:lnTo>
                  <a:lnTo>
                    <a:pt x="62" y="22"/>
                  </a:lnTo>
                  <a:lnTo>
                    <a:pt x="56" y="12"/>
                  </a:lnTo>
                  <a:lnTo>
                    <a:pt x="50" y="6"/>
                  </a:lnTo>
                  <a:lnTo>
                    <a:pt x="45" y="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7" name="Freeform 214"/>
            <p:cNvSpPr>
              <a:spLocks noEditPoints="1"/>
            </p:cNvSpPr>
            <p:nvPr/>
          </p:nvSpPr>
          <p:spPr bwMode="auto">
            <a:xfrm>
              <a:off x="4128" y="3403"/>
              <a:ext cx="479" cy="85"/>
            </a:xfrm>
            <a:custGeom>
              <a:avLst/>
              <a:gdLst>
                <a:gd name="T0" fmla="*/ 4 w 957"/>
                <a:gd name="T1" fmla="*/ 1 h 169"/>
                <a:gd name="T2" fmla="*/ 4 w 957"/>
                <a:gd name="T3" fmla="*/ 1 h 169"/>
                <a:gd name="T4" fmla="*/ 4 w 957"/>
                <a:gd name="T5" fmla="*/ 1 h 169"/>
                <a:gd name="T6" fmla="*/ 3 w 957"/>
                <a:gd name="T7" fmla="*/ 1 h 169"/>
                <a:gd name="T8" fmla="*/ 3 w 957"/>
                <a:gd name="T9" fmla="*/ 1 h 169"/>
                <a:gd name="T10" fmla="*/ 3 w 957"/>
                <a:gd name="T11" fmla="*/ 1 h 169"/>
                <a:gd name="T12" fmla="*/ 3 w 957"/>
                <a:gd name="T13" fmla="*/ 1 h 169"/>
                <a:gd name="T14" fmla="*/ 3 w 957"/>
                <a:gd name="T15" fmla="*/ 1 h 169"/>
                <a:gd name="T16" fmla="*/ 3 w 957"/>
                <a:gd name="T17" fmla="*/ 1 h 169"/>
                <a:gd name="T18" fmla="*/ 3 w 957"/>
                <a:gd name="T19" fmla="*/ 1 h 169"/>
                <a:gd name="T20" fmla="*/ 3 w 957"/>
                <a:gd name="T21" fmla="*/ 1 h 169"/>
                <a:gd name="T22" fmla="*/ 3 w 957"/>
                <a:gd name="T23" fmla="*/ 1 h 169"/>
                <a:gd name="T24" fmla="*/ 3 w 957"/>
                <a:gd name="T25" fmla="*/ 1 h 169"/>
                <a:gd name="T26" fmla="*/ 3 w 957"/>
                <a:gd name="T27" fmla="*/ 1 h 169"/>
                <a:gd name="T28" fmla="*/ 3 w 957"/>
                <a:gd name="T29" fmla="*/ 1 h 169"/>
                <a:gd name="T30" fmla="*/ 3 w 957"/>
                <a:gd name="T31" fmla="*/ 1 h 169"/>
                <a:gd name="T32" fmla="*/ 3 w 957"/>
                <a:gd name="T33" fmla="*/ 1 h 169"/>
                <a:gd name="T34" fmla="*/ 3 w 957"/>
                <a:gd name="T35" fmla="*/ 1 h 169"/>
                <a:gd name="T36" fmla="*/ 3 w 957"/>
                <a:gd name="T37" fmla="*/ 1 h 169"/>
                <a:gd name="T38" fmla="*/ 4 w 957"/>
                <a:gd name="T39" fmla="*/ 1 h 169"/>
                <a:gd name="T40" fmla="*/ 4 w 957"/>
                <a:gd name="T41" fmla="*/ 1 h 169"/>
                <a:gd name="T42" fmla="*/ 4 w 957"/>
                <a:gd name="T43" fmla="*/ 1 h 169"/>
                <a:gd name="T44" fmla="*/ 4 w 957"/>
                <a:gd name="T45" fmla="*/ 1 h 169"/>
                <a:gd name="T46" fmla="*/ 4 w 957"/>
                <a:gd name="T47" fmla="*/ 1 h 169"/>
                <a:gd name="T48" fmla="*/ 4 w 957"/>
                <a:gd name="T49" fmla="*/ 1 h 169"/>
                <a:gd name="T50" fmla="*/ 4 w 957"/>
                <a:gd name="T51" fmla="*/ 1 h 169"/>
                <a:gd name="T52" fmla="*/ 4 w 957"/>
                <a:gd name="T53" fmla="*/ 1 h 169"/>
                <a:gd name="T54" fmla="*/ 3 w 957"/>
                <a:gd name="T55" fmla="*/ 1 h 169"/>
                <a:gd name="T56" fmla="*/ 3 w 957"/>
                <a:gd name="T57" fmla="*/ 1 h 169"/>
                <a:gd name="T58" fmla="*/ 2 w 957"/>
                <a:gd name="T59" fmla="*/ 1 h 169"/>
                <a:gd name="T60" fmla="*/ 2 w 957"/>
                <a:gd name="T61" fmla="*/ 1 h 169"/>
                <a:gd name="T62" fmla="*/ 2 w 957"/>
                <a:gd name="T63" fmla="*/ 1 h 169"/>
                <a:gd name="T64" fmla="*/ 2 w 957"/>
                <a:gd name="T65" fmla="*/ 1 h 169"/>
                <a:gd name="T66" fmla="*/ 2 w 957"/>
                <a:gd name="T67" fmla="*/ 1 h 169"/>
                <a:gd name="T68" fmla="*/ 1 w 957"/>
                <a:gd name="T69" fmla="*/ 1 h 169"/>
                <a:gd name="T70" fmla="*/ 1 w 957"/>
                <a:gd name="T71" fmla="*/ 0 h 169"/>
                <a:gd name="T72" fmla="*/ 1 w 957"/>
                <a:gd name="T73" fmla="*/ 1 h 169"/>
                <a:gd name="T74" fmla="*/ 1 w 957"/>
                <a:gd name="T75" fmla="*/ 1 h 169"/>
                <a:gd name="T76" fmla="*/ 1 w 957"/>
                <a:gd name="T77" fmla="*/ 1 h 169"/>
                <a:gd name="T78" fmla="*/ 1 w 957"/>
                <a:gd name="T79" fmla="*/ 1 h 169"/>
                <a:gd name="T80" fmla="*/ 0 w 957"/>
                <a:gd name="T81" fmla="*/ 1 h 169"/>
                <a:gd name="T82" fmla="*/ 1 w 957"/>
                <a:gd name="T83" fmla="*/ 1 h 169"/>
                <a:gd name="T84" fmla="*/ 1 w 957"/>
                <a:gd name="T85" fmla="*/ 1 h 169"/>
                <a:gd name="T86" fmla="*/ 1 w 957"/>
                <a:gd name="T87" fmla="*/ 1 h 169"/>
                <a:gd name="T88" fmla="*/ 1 w 957"/>
                <a:gd name="T89" fmla="*/ 1 h 169"/>
                <a:gd name="T90" fmla="*/ 1 w 957"/>
                <a:gd name="T91" fmla="*/ 1 h 169"/>
                <a:gd name="T92" fmla="*/ 2 w 957"/>
                <a:gd name="T93" fmla="*/ 1 h 169"/>
                <a:gd name="T94" fmla="*/ 2 w 957"/>
                <a:gd name="T95" fmla="*/ 1 h 169"/>
                <a:gd name="T96" fmla="*/ 2 w 957"/>
                <a:gd name="T97" fmla="*/ 1 h 169"/>
                <a:gd name="T98" fmla="*/ 2 w 957"/>
                <a:gd name="T99" fmla="*/ 1 h 169"/>
                <a:gd name="T100" fmla="*/ 3 w 957"/>
                <a:gd name="T101" fmla="*/ 1 h 169"/>
                <a:gd name="T102" fmla="*/ 3 w 957"/>
                <a:gd name="T103" fmla="*/ 1 h 169"/>
                <a:gd name="T104" fmla="*/ 3 w 957"/>
                <a:gd name="T105" fmla="*/ 1 h 169"/>
                <a:gd name="T106" fmla="*/ 3 w 957"/>
                <a:gd name="T107" fmla="*/ 1 h 16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57" h="169">
                  <a:moveTo>
                    <a:pt x="941" y="88"/>
                  </a:moveTo>
                  <a:lnTo>
                    <a:pt x="922" y="90"/>
                  </a:lnTo>
                  <a:lnTo>
                    <a:pt x="900" y="90"/>
                  </a:lnTo>
                  <a:lnTo>
                    <a:pt x="879" y="90"/>
                  </a:lnTo>
                  <a:lnTo>
                    <a:pt x="859" y="88"/>
                  </a:lnTo>
                  <a:lnTo>
                    <a:pt x="838" y="86"/>
                  </a:lnTo>
                  <a:lnTo>
                    <a:pt x="818" y="84"/>
                  </a:lnTo>
                  <a:lnTo>
                    <a:pt x="797" y="80"/>
                  </a:lnTo>
                  <a:lnTo>
                    <a:pt x="778" y="78"/>
                  </a:lnTo>
                  <a:lnTo>
                    <a:pt x="754" y="74"/>
                  </a:lnTo>
                  <a:lnTo>
                    <a:pt x="731" y="72"/>
                  </a:lnTo>
                  <a:lnTo>
                    <a:pt x="705" y="72"/>
                  </a:lnTo>
                  <a:lnTo>
                    <a:pt x="684" y="74"/>
                  </a:lnTo>
                  <a:lnTo>
                    <a:pt x="661" y="76"/>
                  </a:lnTo>
                  <a:lnTo>
                    <a:pt x="637" y="78"/>
                  </a:lnTo>
                  <a:lnTo>
                    <a:pt x="614" y="78"/>
                  </a:lnTo>
                  <a:lnTo>
                    <a:pt x="590" y="80"/>
                  </a:lnTo>
                  <a:lnTo>
                    <a:pt x="588" y="78"/>
                  </a:lnTo>
                  <a:lnTo>
                    <a:pt x="586" y="76"/>
                  </a:lnTo>
                  <a:lnTo>
                    <a:pt x="586" y="74"/>
                  </a:lnTo>
                  <a:lnTo>
                    <a:pt x="585" y="72"/>
                  </a:lnTo>
                  <a:lnTo>
                    <a:pt x="583" y="72"/>
                  </a:lnTo>
                  <a:lnTo>
                    <a:pt x="581" y="70"/>
                  </a:lnTo>
                  <a:lnTo>
                    <a:pt x="579" y="68"/>
                  </a:lnTo>
                  <a:lnTo>
                    <a:pt x="577" y="66"/>
                  </a:lnTo>
                  <a:lnTo>
                    <a:pt x="577" y="68"/>
                  </a:lnTo>
                  <a:lnTo>
                    <a:pt x="579" y="76"/>
                  </a:lnTo>
                  <a:lnTo>
                    <a:pt x="577" y="82"/>
                  </a:lnTo>
                  <a:lnTo>
                    <a:pt x="575" y="88"/>
                  </a:lnTo>
                  <a:lnTo>
                    <a:pt x="573" y="93"/>
                  </a:lnTo>
                  <a:lnTo>
                    <a:pt x="569" y="97"/>
                  </a:lnTo>
                  <a:lnTo>
                    <a:pt x="565" y="101"/>
                  </a:lnTo>
                  <a:lnTo>
                    <a:pt x="561" y="107"/>
                  </a:lnTo>
                  <a:lnTo>
                    <a:pt x="557" y="111"/>
                  </a:lnTo>
                  <a:lnTo>
                    <a:pt x="559" y="113"/>
                  </a:lnTo>
                  <a:lnTo>
                    <a:pt x="561" y="113"/>
                  </a:lnTo>
                  <a:lnTo>
                    <a:pt x="561" y="115"/>
                  </a:lnTo>
                  <a:lnTo>
                    <a:pt x="563" y="115"/>
                  </a:lnTo>
                  <a:lnTo>
                    <a:pt x="565" y="117"/>
                  </a:lnTo>
                  <a:lnTo>
                    <a:pt x="567" y="117"/>
                  </a:lnTo>
                  <a:lnTo>
                    <a:pt x="569" y="115"/>
                  </a:lnTo>
                  <a:lnTo>
                    <a:pt x="571" y="115"/>
                  </a:lnTo>
                  <a:lnTo>
                    <a:pt x="585" y="123"/>
                  </a:lnTo>
                  <a:lnTo>
                    <a:pt x="598" y="130"/>
                  </a:lnTo>
                  <a:lnTo>
                    <a:pt x="614" y="136"/>
                  </a:lnTo>
                  <a:lnTo>
                    <a:pt x="629" y="142"/>
                  </a:lnTo>
                  <a:lnTo>
                    <a:pt x="661" y="148"/>
                  </a:lnTo>
                  <a:lnTo>
                    <a:pt x="696" y="152"/>
                  </a:lnTo>
                  <a:lnTo>
                    <a:pt x="729" y="152"/>
                  </a:lnTo>
                  <a:lnTo>
                    <a:pt x="762" y="152"/>
                  </a:lnTo>
                  <a:lnTo>
                    <a:pt x="795" y="152"/>
                  </a:lnTo>
                  <a:lnTo>
                    <a:pt x="824" y="154"/>
                  </a:lnTo>
                  <a:lnTo>
                    <a:pt x="830" y="156"/>
                  </a:lnTo>
                  <a:lnTo>
                    <a:pt x="836" y="158"/>
                  </a:lnTo>
                  <a:lnTo>
                    <a:pt x="842" y="160"/>
                  </a:lnTo>
                  <a:lnTo>
                    <a:pt x="848" y="162"/>
                  </a:lnTo>
                  <a:lnTo>
                    <a:pt x="854" y="162"/>
                  </a:lnTo>
                  <a:lnTo>
                    <a:pt x="859" y="162"/>
                  </a:lnTo>
                  <a:lnTo>
                    <a:pt x="863" y="162"/>
                  </a:lnTo>
                  <a:lnTo>
                    <a:pt x="869" y="160"/>
                  </a:lnTo>
                  <a:lnTo>
                    <a:pt x="881" y="166"/>
                  </a:lnTo>
                  <a:lnTo>
                    <a:pt x="891" y="168"/>
                  </a:lnTo>
                  <a:lnTo>
                    <a:pt x="902" y="169"/>
                  </a:lnTo>
                  <a:lnTo>
                    <a:pt x="912" y="169"/>
                  </a:lnTo>
                  <a:lnTo>
                    <a:pt x="922" y="169"/>
                  </a:lnTo>
                  <a:lnTo>
                    <a:pt x="933" y="168"/>
                  </a:lnTo>
                  <a:lnTo>
                    <a:pt x="943" y="168"/>
                  </a:lnTo>
                  <a:lnTo>
                    <a:pt x="953" y="168"/>
                  </a:lnTo>
                  <a:lnTo>
                    <a:pt x="955" y="158"/>
                  </a:lnTo>
                  <a:lnTo>
                    <a:pt x="957" y="148"/>
                  </a:lnTo>
                  <a:lnTo>
                    <a:pt x="955" y="138"/>
                  </a:lnTo>
                  <a:lnTo>
                    <a:pt x="953" y="129"/>
                  </a:lnTo>
                  <a:lnTo>
                    <a:pt x="949" y="119"/>
                  </a:lnTo>
                  <a:lnTo>
                    <a:pt x="947" y="109"/>
                  </a:lnTo>
                  <a:lnTo>
                    <a:pt x="943" y="97"/>
                  </a:lnTo>
                  <a:lnTo>
                    <a:pt x="941" y="88"/>
                  </a:lnTo>
                  <a:close/>
                  <a:moveTo>
                    <a:pt x="573" y="64"/>
                  </a:moveTo>
                  <a:lnTo>
                    <a:pt x="563" y="58"/>
                  </a:lnTo>
                  <a:lnTo>
                    <a:pt x="551" y="54"/>
                  </a:lnTo>
                  <a:lnTo>
                    <a:pt x="542" y="52"/>
                  </a:lnTo>
                  <a:lnTo>
                    <a:pt x="532" y="51"/>
                  </a:lnTo>
                  <a:lnTo>
                    <a:pt x="509" y="49"/>
                  </a:lnTo>
                  <a:lnTo>
                    <a:pt x="487" y="47"/>
                  </a:lnTo>
                  <a:lnTo>
                    <a:pt x="464" y="47"/>
                  </a:lnTo>
                  <a:lnTo>
                    <a:pt x="440" y="47"/>
                  </a:lnTo>
                  <a:lnTo>
                    <a:pt x="419" y="47"/>
                  </a:lnTo>
                  <a:lnTo>
                    <a:pt x="397" y="43"/>
                  </a:lnTo>
                  <a:lnTo>
                    <a:pt x="386" y="41"/>
                  </a:lnTo>
                  <a:lnTo>
                    <a:pt x="372" y="39"/>
                  </a:lnTo>
                  <a:lnTo>
                    <a:pt x="358" y="39"/>
                  </a:lnTo>
                  <a:lnTo>
                    <a:pt x="343" y="37"/>
                  </a:lnTo>
                  <a:lnTo>
                    <a:pt x="329" y="37"/>
                  </a:lnTo>
                  <a:lnTo>
                    <a:pt x="314" y="35"/>
                  </a:lnTo>
                  <a:lnTo>
                    <a:pt x="302" y="31"/>
                  </a:lnTo>
                  <a:lnTo>
                    <a:pt x="290" y="27"/>
                  </a:lnTo>
                  <a:lnTo>
                    <a:pt x="273" y="19"/>
                  </a:lnTo>
                  <a:lnTo>
                    <a:pt x="253" y="12"/>
                  </a:lnTo>
                  <a:lnTo>
                    <a:pt x="236" y="6"/>
                  </a:lnTo>
                  <a:lnTo>
                    <a:pt x="216" y="2"/>
                  </a:lnTo>
                  <a:lnTo>
                    <a:pt x="199" y="0"/>
                  </a:lnTo>
                  <a:lnTo>
                    <a:pt x="179" y="0"/>
                  </a:lnTo>
                  <a:lnTo>
                    <a:pt x="162" y="2"/>
                  </a:lnTo>
                  <a:lnTo>
                    <a:pt x="144" y="4"/>
                  </a:lnTo>
                  <a:lnTo>
                    <a:pt x="124" y="8"/>
                  </a:lnTo>
                  <a:lnTo>
                    <a:pt x="107" y="12"/>
                  </a:lnTo>
                  <a:lnTo>
                    <a:pt x="89" y="17"/>
                  </a:lnTo>
                  <a:lnTo>
                    <a:pt x="72" y="25"/>
                  </a:lnTo>
                  <a:lnTo>
                    <a:pt x="37" y="41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11" y="70"/>
                  </a:lnTo>
                  <a:lnTo>
                    <a:pt x="23" y="66"/>
                  </a:lnTo>
                  <a:lnTo>
                    <a:pt x="37" y="62"/>
                  </a:lnTo>
                  <a:lnTo>
                    <a:pt x="48" y="58"/>
                  </a:lnTo>
                  <a:lnTo>
                    <a:pt x="60" y="54"/>
                  </a:lnTo>
                  <a:lnTo>
                    <a:pt x="72" y="51"/>
                  </a:lnTo>
                  <a:lnTo>
                    <a:pt x="84" y="47"/>
                  </a:lnTo>
                  <a:lnTo>
                    <a:pt x="95" y="41"/>
                  </a:lnTo>
                  <a:lnTo>
                    <a:pt x="121" y="41"/>
                  </a:lnTo>
                  <a:lnTo>
                    <a:pt x="148" y="41"/>
                  </a:lnTo>
                  <a:lnTo>
                    <a:pt x="175" y="43"/>
                  </a:lnTo>
                  <a:lnTo>
                    <a:pt x="202" y="45"/>
                  </a:lnTo>
                  <a:lnTo>
                    <a:pt x="228" y="49"/>
                  </a:lnTo>
                  <a:lnTo>
                    <a:pt x="255" y="52"/>
                  </a:lnTo>
                  <a:lnTo>
                    <a:pt x="280" y="58"/>
                  </a:lnTo>
                  <a:lnTo>
                    <a:pt x="306" y="66"/>
                  </a:lnTo>
                  <a:lnTo>
                    <a:pt x="327" y="78"/>
                  </a:lnTo>
                  <a:lnTo>
                    <a:pt x="349" y="86"/>
                  </a:lnTo>
                  <a:lnTo>
                    <a:pt x="372" y="95"/>
                  </a:lnTo>
                  <a:lnTo>
                    <a:pt x="393" y="101"/>
                  </a:lnTo>
                  <a:lnTo>
                    <a:pt x="419" y="107"/>
                  </a:lnTo>
                  <a:lnTo>
                    <a:pt x="442" y="111"/>
                  </a:lnTo>
                  <a:lnTo>
                    <a:pt x="468" y="113"/>
                  </a:lnTo>
                  <a:lnTo>
                    <a:pt x="493" y="115"/>
                  </a:lnTo>
                  <a:lnTo>
                    <a:pt x="503" y="111"/>
                  </a:lnTo>
                  <a:lnTo>
                    <a:pt x="512" y="107"/>
                  </a:lnTo>
                  <a:lnTo>
                    <a:pt x="522" y="105"/>
                  </a:lnTo>
                  <a:lnTo>
                    <a:pt x="532" y="101"/>
                  </a:lnTo>
                  <a:lnTo>
                    <a:pt x="540" y="95"/>
                  </a:lnTo>
                  <a:lnTo>
                    <a:pt x="547" y="90"/>
                  </a:lnTo>
                  <a:lnTo>
                    <a:pt x="553" y="80"/>
                  </a:lnTo>
                  <a:lnTo>
                    <a:pt x="555" y="68"/>
                  </a:lnTo>
                  <a:lnTo>
                    <a:pt x="557" y="68"/>
                  </a:lnTo>
                  <a:lnTo>
                    <a:pt x="559" y="68"/>
                  </a:lnTo>
                  <a:lnTo>
                    <a:pt x="561" y="66"/>
                  </a:lnTo>
                  <a:lnTo>
                    <a:pt x="563" y="66"/>
                  </a:lnTo>
                  <a:lnTo>
                    <a:pt x="565" y="66"/>
                  </a:lnTo>
                  <a:lnTo>
                    <a:pt x="567" y="64"/>
                  </a:lnTo>
                  <a:lnTo>
                    <a:pt x="571" y="64"/>
                  </a:lnTo>
                  <a:lnTo>
                    <a:pt x="573" y="64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8" name="Freeform 215"/>
            <p:cNvSpPr>
              <a:spLocks/>
            </p:cNvSpPr>
            <p:nvPr/>
          </p:nvSpPr>
          <p:spPr bwMode="auto">
            <a:xfrm>
              <a:off x="5343" y="3661"/>
              <a:ext cx="198" cy="395"/>
            </a:xfrm>
            <a:custGeom>
              <a:avLst/>
              <a:gdLst>
                <a:gd name="T0" fmla="*/ 1 w 395"/>
                <a:gd name="T1" fmla="*/ 1 h 789"/>
                <a:gd name="T2" fmla="*/ 1 w 395"/>
                <a:gd name="T3" fmla="*/ 1 h 789"/>
                <a:gd name="T4" fmla="*/ 1 w 395"/>
                <a:gd name="T5" fmla="*/ 1 h 789"/>
                <a:gd name="T6" fmla="*/ 1 w 395"/>
                <a:gd name="T7" fmla="*/ 1 h 789"/>
                <a:gd name="T8" fmla="*/ 1 w 395"/>
                <a:gd name="T9" fmla="*/ 1 h 789"/>
                <a:gd name="T10" fmla="*/ 1 w 395"/>
                <a:gd name="T11" fmla="*/ 1 h 789"/>
                <a:gd name="T12" fmla="*/ 1 w 395"/>
                <a:gd name="T13" fmla="*/ 1 h 789"/>
                <a:gd name="T14" fmla="*/ 1 w 395"/>
                <a:gd name="T15" fmla="*/ 1 h 789"/>
                <a:gd name="T16" fmla="*/ 1 w 395"/>
                <a:gd name="T17" fmla="*/ 1 h 789"/>
                <a:gd name="T18" fmla="*/ 1 w 395"/>
                <a:gd name="T19" fmla="*/ 2 h 789"/>
                <a:gd name="T20" fmla="*/ 2 w 395"/>
                <a:gd name="T21" fmla="*/ 2 h 789"/>
                <a:gd name="T22" fmla="*/ 2 w 395"/>
                <a:gd name="T23" fmla="*/ 2 h 789"/>
                <a:gd name="T24" fmla="*/ 2 w 395"/>
                <a:gd name="T25" fmla="*/ 3 h 789"/>
                <a:gd name="T26" fmla="*/ 2 w 395"/>
                <a:gd name="T27" fmla="*/ 3 h 789"/>
                <a:gd name="T28" fmla="*/ 2 w 395"/>
                <a:gd name="T29" fmla="*/ 3 h 789"/>
                <a:gd name="T30" fmla="*/ 2 w 395"/>
                <a:gd name="T31" fmla="*/ 3 h 789"/>
                <a:gd name="T32" fmla="*/ 2 w 395"/>
                <a:gd name="T33" fmla="*/ 3 h 789"/>
                <a:gd name="T34" fmla="*/ 2 w 395"/>
                <a:gd name="T35" fmla="*/ 3 h 789"/>
                <a:gd name="T36" fmla="*/ 2 w 395"/>
                <a:gd name="T37" fmla="*/ 4 h 789"/>
                <a:gd name="T38" fmla="*/ 2 w 395"/>
                <a:gd name="T39" fmla="*/ 4 h 789"/>
                <a:gd name="T40" fmla="*/ 2 w 395"/>
                <a:gd name="T41" fmla="*/ 4 h 789"/>
                <a:gd name="T42" fmla="*/ 2 w 395"/>
                <a:gd name="T43" fmla="*/ 4 h 789"/>
                <a:gd name="T44" fmla="*/ 2 w 395"/>
                <a:gd name="T45" fmla="*/ 4 h 789"/>
                <a:gd name="T46" fmla="*/ 2 w 395"/>
                <a:gd name="T47" fmla="*/ 4 h 789"/>
                <a:gd name="T48" fmla="*/ 2 w 395"/>
                <a:gd name="T49" fmla="*/ 3 h 789"/>
                <a:gd name="T50" fmla="*/ 2 w 395"/>
                <a:gd name="T51" fmla="*/ 3 h 789"/>
                <a:gd name="T52" fmla="*/ 2 w 395"/>
                <a:gd name="T53" fmla="*/ 3 h 789"/>
                <a:gd name="T54" fmla="*/ 2 w 395"/>
                <a:gd name="T55" fmla="*/ 3 h 789"/>
                <a:gd name="T56" fmla="*/ 2 w 395"/>
                <a:gd name="T57" fmla="*/ 3 h 789"/>
                <a:gd name="T58" fmla="*/ 2 w 395"/>
                <a:gd name="T59" fmla="*/ 3 h 789"/>
                <a:gd name="T60" fmla="*/ 2 w 395"/>
                <a:gd name="T61" fmla="*/ 3 h 789"/>
                <a:gd name="T62" fmla="*/ 1 w 395"/>
                <a:gd name="T63" fmla="*/ 3 h 789"/>
                <a:gd name="T64" fmla="*/ 1 w 395"/>
                <a:gd name="T65" fmla="*/ 2 h 789"/>
                <a:gd name="T66" fmla="*/ 1 w 395"/>
                <a:gd name="T67" fmla="*/ 2 h 789"/>
                <a:gd name="T68" fmla="*/ 1 w 395"/>
                <a:gd name="T69" fmla="*/ 2 h 789"/>
                <a:gd name="T70" fmla="*/ 1 w 395"/>
                <a:gd name="T71" fmla="*/ 2 h 789"/>
                <a:gd name="T72" fmla="*/ 1 w 395"/>
                <a:gd name="T73" fmla="*/ 2 h 789"/>
                <a:gd name="T74" fmla="*/ 1 w 395"/>
                <a:gd name="T75" fmla="*/ 2 h 789"/>
                <a:gd name="T76" fmla="*/ 1 w 395"/>
                <a:gd name="T77" fmla="*/ 2 h 789"/>
                <a:gd name="T78" fmla="*/ 1 w 395"/>
                <a:gd name="T79" fmla="*/ 1 h 789"/>
                <a:gd name="T80" fmla="*/ 1 w 395"/>
                <a:gd name="T81" fmla="*/ 1 h 789"/>
                <a:gd name="T82" fmla="*/ 1 w 395"/>
                <a:gd name="T83" fmla="*/ 1 h 789"/>
                <a:gd name="T84" fmla="*/ 1 w 395"/>
                <a:gd name="T85" fmla="*/ 1 h 789"/>
                <a:gd name="T86" fmla="*/ 1 w 395"/>
                <a:gd name="T87" fmla="*/ 1 h 789"/>
                <a:gd name="T88" fmla="*/ 1 w 395"/>
                <a:gd name="T89" fmla="*/ 1 h 789"/>
                <a:gd name="T90" fmla="*/ 1 w 395"/>
                <a:gd name="T91" fmla="*/ 1 h 789"/>
                <a:gd name="T92" fmla="*/ 1 w 395"/>
                <a:gd name="T93" fmla="*/ 1 h 789"/>
                <a:gd name="T94" fmla="*/ 0 w 395"/>
                <a:gd name="T95" fmla="*/ 1 h 789"/>
                <a:gd name="T96" fmla="*/ 1 w 395"/>
                <a:gd name="T97" fmla="*/ 1 h 789"/>
                <a:gd name="T98" fmla="*/ 1 w 395"/>
                <a:gd name="T99" fmla="*/ 1 h 789"/>
                <a:gd name="T100" fmla="*/ 1 w 395"/>
                <a:gd name="T101" fmla="*/ 1 h 789"/>
                <a:gd name="T102" fmla="*/ 1 w 395"/>
                <a:gd name="T103" fmla="*/ 1 h 78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95" h="789">
                  <a:moveTo>
                    <a:pt x="82" y="0"/>
                  </a:moveTo>
                  <a:lnTo>
                    <a:pt x="85" y="13"/>
                  </a:lnTo>
                  <a:lnTo>
                    <a:pt x="89" y="27"/>
                  </a:lnTo>
                  <a:lnTo>
                    <a:pt x="93" y="42"/>
                  </a:lnTo>
                  <a:lnTo>
                    <a:pt x="97" y="58"/>
                  </a:lnTo>
                  <a:lnTo>
                    <a:pt x="101" y="72"/>
                  </a:lnTo>
                  <a:lnTo>
                    <a:pt x="105" y="85"/>
                  </a:lnTo>
                  <a:lnTo>
                    <a:pt x="111" y="93"/>
                  </a:lnTo>
                  <a:lnTo>
                    <a:pt x="119" y="99"/>
                  </a:lnTo>
                  <a:lnTo>
                    <a:pt x="121" y="109"/>
                  </a:lnTo>
                  <a:lnTo>
                    <a:pt x="122" y="120"/>
                  </a:lnTo>
                  <a:lnTo>
                    <a:pt x="126" y="130"/>
                  </a:lnTo>
                  <a:lnTo>
                    <a:pt x="132" y="140"/>
                  </a:lnTo>
                  <a:lnTo>
                    <a:pt x="144" y="163"/>
                  </a:lnTo>
                  <a:lnTo>
                    <a:pt x="160" y="185"/>
                  </a:lnTo>
                  <a:lnTo>
                    <a:pt x="177" y="208"/>
                  </a:lnTo>
                  <a:lnTo>
                    <a:pt x="193" y="230"/>
                  </a:lnTo>
                  <a:lnTo>
                    <a:pt x="204" y="253"/>
                  </a:lnTo>
                  <a:lnTo>
                    <a:pt x="214" y="272"/>
                  </a:lnTo>
                  <a:lnTo>
                    <a:pt x="228" y="321"/>
                  </a:lnTo>
                  <a:lnTo>
                    <a:pt x="243" y="368"/>
                  </a:lnTo>
                  <a:lnTo>
                    <a:pt x="261" y="413"/>
                  </a:lnTo>
                  <a:lnTo>
                    <a:pt x="280" y="456"/>
                  </a:lnTo>
                  <a:lnTo>
                    <a:pt x="302" y="497"/>
                  </a:lnTo>
                  <a:lnTo>
                    <a:pt x="325" y="538"/>
                  </a:lnTo>
                  <a:lnTo>
                    <a:pt x="352" y="579"/>
                  </a:lnTo>
                  <a:lnTo>
                    <a:pt x="384" y="620"/>
                  </a:lnTo>
                  <a:lnTo>
                    <a:pt x="388" y="627"/>
                  </a:lnTo>
                  <a:lnTo>
                    <a:pt x="390" y="633"/>
                  </a:lnTo>
                  <a:lnTo>
                    <a:pt x="391" y="643"/>
                  </a:lnTo>
                  <a:lnTo>
                    <a:pt x="393" y="651"/>
                  </a:lnTo>
                  <a:lnTo>
                    <a:pt x="395" y="670"/>
                  </a:lnTo>
                  <a:lnTo>
                    <a:pt x="395" y="692"/>
                  </a:lnTo>
                  <a:lnTo>
                    <a:pt x="395" y="713"/>
                  </a:lnTo>
                  <a:lnTo>
                    <a:pt x="393" y="733"/>
                  </a:lnTo>
                  <a:lnTo>
                    <a:pt x="391" y="750"/>
                  </a:lnTo>
                  <a:lnTo>
                    <a:pt x="391" y="766"/>
                  </a:lnTo>
                  <a:lnTo>
                    <a:pt x="388" y="770"/>
                  </a:lnTo>
                  <a:lnTo>
                    <a:pt x="382" y="772"/>
                  </a:lnTo>
                  <a:lnTo>
                    <a:pt x="378" y="774"/>
                  </a:lnTo>
                  <a:lnTo>
                    <a:pt x="374" y="777"/>
                  </a:lnTo>
                  <a:lnTo>
                    <a:pt x="370" y="779"/>
                  </a:lnTo>
                  <a:lnTo>
                    <a:pt x="366" y="783"/>
                  </a:lnTo>
                  <a:lnTo>
                    <a:pt x="364" y="785"/>
                  </a:lnTo>
                  <a:lnTo>
                    <a:pt x="360" y="789"/>
                  </a:lnTo>
                  <a:lnTo>
                    <a:pt x="356" y="783"/>
                  </a:lnTo>
                  <a:lnTo>
                    <a:pt x="354" y="775"/>
                  </a:lnTo>
                  <a:lnTo>
                    <a:pt x="351" y="770"/>
                  </a:lnTo>
                  <a:lnTo>
                    <a:pt x="347" y="764"/>
                  </a:lnTo>
                  <a:lnTo>
                    <a:pt x="343" y="760"/>
                  </a:lnTo>
                  <a:lnTo>
                    <a:pt x="339" y="754"/>
                  </a:lnTo>
                  <a:lnTo>
                    <a:pt x="331" y="750"/>
                  </a:lnTo>
                  <a:lnTo>
                    <a:pt x="325" y="746"/>
                  </a:lnTo>
                  <a:lnTo>
                    <a:pt x="317" y="738"/>
                  </a:lnTo>
                  <a:lnTo>
                    <a:pt x="312" y="731"/>
                  </a:lnTo>
                  <a:lnTo>
                    <a:pt x="306" y="723"/>
                  </a:lnTo>
                  <a:lnTo>
                    <a:pt x="302" y="715"/>
                  </a:lnTo>
                  <a:lnTo>
                    <a:pt x="294" y="697"/>
                  </a:lnTo>
                  <a:lnTo>
                    <a:pt x="290" y="678"/>
                  </a:lnTo>
                  <a:lnTo>
                    <a:pt x="286" y="660"/>
                  </a:lnTo>
                  <a:lnTo>
                    <a:pt x="282" y="643"/>
                  </a:lnTo>
                  <a:lnTo>
                    <a:pt x="276" y="623"/>
                  </a:lnTo>
                  <a:lnTo>
                    <a:pt x="267" y="606"/>
                  </a:lnTo>
                  <a:lnTo>
                    <a:pt x="253" y="575"/>
                  </a:lnTo>
                  <a:lnTo>
                    <a:pt x="237" y="543"/>
                  </a:lnTo>
                  <a:lnTo>
                    <a:pt x="222" y="510"/>
                  </a:lnTo>
                  <a:lnTo>
                    <a:pt x="208" y="479"/>
                  </a:lnTo>
                  <a:lnTo>
                    <a:pt x="197" y="446"/>
                  </a:lnTo>
                  <a:lnTo>
                    <a:pt x="187" y="413"/>
                  </a:lnTo>
                  <a:lnTo>
                    <a:pt x="185" y="395"/>
                  </a:lnTo>
                  <a:lnTo>
                    <a:pt x="181" y="378"/>
                  </a:lnTo>
                  <a:lnTo>
                    <a:pt x="181" y="360"/>
                  </a:lnTo>
                  <a:lnTo>
                    <a:pt x="181" y="341"/>
                  </a:lnTo>
                  <a:lnTo>
                    <a:pt x="169" y="327"/>
                  </a:lnTo>
                  <a:lnTo>
                    <a:pt x="158" y="313"/>
                  </a:lnTo>
                  <a:lnTo>
                    <a:pt x="146" y="300"/>
                  </a:lnTo>
                  <a:lnTo>
                    <a:pt x="134" y="286"/>
                  </a:lnTo>
                  <a:lnTo>
                    <a:pt x="121" y="274"/>
                  </a:lnTo>
                  <a:lnTo>
                    <a:pt x="107" y="263"/>
                  </a:lnTo>
                  <a:lnTo>
                    <a:pt x="93" y="249"/>
                  </a:lnTo>
                  <a:lnTo>
                    <a:pt x="80" y="237"/>
                  </a:lnTo>
                  <a:lnTo>
                    <a:pt x="83" y="218"/>
                  </a:lnTo>
                  <a:lnTo>
                    <a:pt x="83" y="198"/>
                  </a:lnTo>
                  <a:lnTo>
                    <a:pt x="82" y="177"/>
                  </a:lnTo>
                  <a:lnTo>
                    <a:pt x="78" y="157"/>
                  </a:lnTo>
                  <a:lnTo>
                    <a:pt x="72" y="138"/>
                  </a:lnTo>
                  <a:lnTo>
                    <a:pt x="64" y="120"/>
                  </a:lnTo>
                  <a:lnTo>
                    <a:pt x="54" y="103"/>
                  </a:lnTo>
                  <a:lnTo>
                    <a:pt x="41" y="89"/>
                  </a:lnTo>
                  <a:lnTo>
                    <a:pt x="33" y="83"/>
                  </a:lnTo>
                  <a:lnTo>
                    <a:pt x="25" y="76"/>
                  </a:lnTo>
                  <a:lnTo>
                    <a:pt x="19" y="70"/>
                  </a:lnTo>
                  <a:lnTo>
                    <a:pt x="11" y="64"/>
                  </a:lnTo>
                  <a:lnTo>
                    <a:pt x="6" y="56"/>
                  </a:lnTo>
                  <a:lnTo>
                    <a:pt x="2" y="46"/>
                  </a:lnTo>
                  <a:lnTo>
                    <a:pt x="0" y="37"/>
                  </a:lnTo>
                  <a:lnTo>
                    <a:pt x="2" y="27"/>
                  </a:lnTo>
                  <a:lnTo>
                    <a:pt x="11" y="19"/>
                  </a:lnTo>
                  <a:lnTo>
                    <a:pt x="21" y="15"/>
                  </a:lnTo>
                  <a:lnTo>
                    <a:pt x="31" y="9"/>
                  </a:lnTo>
                  <a:lnTo>
                    <a:pt x="41" y="7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2" y="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49" name="Freeform 216"/>
            <p:cNvSpPr>
              <a:spLocks/>
            </p:cNvSpPr>
            <p:nvPr/>
          </p:nvSpPr>
          <p:spPr bwMode="auto">
            <a:xfrm>
              <a:off x="4024" y="3782"/>
              <a:ext cx="396" cy="194"/>
            </a:xfrm>
            <a:custGeom>
              <a:avLst/>
              <a:gdLst>
                <a:gd name="T0" fmla="*/ 0 w 792"/>
                <a:gd name="T1" fmla="*/ 1 h 388"/>
                <a:gd name="T2" fmla="*/ 1 w 792"/>
                <a:gd name="T3" fmla="*/ 0 h 388"/>
                <a:gd name="T4" fmla="*/ 1 w 792"/>
                <a:gd name="T5" fmla="*/ 0 h 388"/>
                <a:gd name="T6" fmla="*/ 1 w 792"/>
                <a:gd name="T7" fmla="*/ 1 h 388"/>
                <a:gd name="T8" fmla="*/ 1 w 792"/>
                <a:gd name="T9" fmla="*/ 1 h 388"/>
                <a:gd name="T10" fmla="*/ 1 w 792"/>
                <a:gd name="T11" fmla="*/ 1 h 388"/>
                <a:gd name="T12" fmla="*/ 1 w 792"/>
                <a:gd name="T13" fmla="*/ 1 h 388"/>
                <a:gd name="T14" fmla="*/ 1 w 792"/>
                <a:gd name="T15" fmla="*/ 1 h 388"/>
                <a:gd name="T16" fmla="*/ 2 w 792"/>
                <a:gd name="T17" fmla="*/ 1 h 388"/>
                <a:gd name="T18" fmla="*/ 2 w 792"/>
                <a:gd name="T19" fmla="*/ 1 h 388"/>
                <a:gd name="T20" fmla="*/ 3 w 792"/>
                <a:gd name="T21" fmla="*/ 1 h 388"/>
                <a:gd name="T22" fmla="*/ 3 w 792"/>
                <a:gd name="T23" fmla="*/ 1 h 388"/>
                <a:gd name="T24" fmla="*/ 3 w 792"/>
                <a:gd name="T25" fmla="*/ 1 h 388"/>
                <a:gd name="T26" fmla="*/ 3 w 792"/>
                <a:gd name="T27" fmla="*/ 1 h 388"/>
                <a:gd name="T28" fmla="*/ 3 w 792"/>
                <a:gd name="T29" fmla="*/ 1 h 388"/>
                <a:gd name="T30" fmla="*/ 3 w 792"/>
                <a:gd name="T31" fmla="*/ 2 h 388"/>
                <a:gd name="T32" fmla="*/ 3 w 792"/>
                <a:gd name="T33" fmla="*/ 2 h 388"/>
                <a:gd name="T34" fmla="*/ 4 w 792"/>
                <a:gd name="T35" fmla="*/ 2 h 388"/>
                <a:gd name="T36" fmla="*/ 4 w 792"/>
                <a:gd name="T37" fmla="*/ 2 h 388"/>
                <a:gd name="T38" fmla="*/ 3 w 792"/>
                <a:gd name="T39" fmla="*/ 2 h 388"/>
                <a:gd name="T40" fmla="*/ 3 w 792"/>
                <a:gd name="T41" fmla="*/ 2 h 388"/>
                <a:gd name="T42" fmla="*/ 3 w 792"/>
                <a:gd name="T43" fmla="*/ 2 h 388"/>
                <a:gd name="T44" fmla="*/ 3 w 792"/>
                <a:gd name="T45" fmla="*/ 2 h 388"/>
                <a:gd name="T46" fmla="*/ 3 w 792"/>
                <a:gd name="T47" fmla="*/ 2 h 388"/>
                <a:gd name="T48" fmla="*/ 3 w 792"/>
                <a:gd name="T49" fmla="*/ 2 h 388"/>
                <a:gd name="T50" fmla="*/ 3 w 792"/>
                <a:gd name="T51" fmla="*/ 2 h 388"/>
                <a:gd name="T52" fmla="*/ 2 w 792"/>
                <a:gd name="T53" fmla="*/ 2 h 388"/>
                <a:gd name="T54" fmla="*/ 2 w 792"/>
                <a:gd name="T55" fmla="*/ 1 h 388"/>
                <a:gd name="T56" fmla="*/ 2 w 792"/>
                <a:gd name="T57" fmla="*/ 1 h 388"/>
                <a:gd name="T58" fmla="*/ 2 w 792"/>
                <a:gd name="T59" fmla="*/ 1 h 388"/>
                <a:gd name="T60" fmla="*/ 2 w 792"/>
                <a:gd name="T61" fmla="*/ 1 h 388"/>
                <a:gd name="T62" fmla="*/ 2 w 792"/>
                <a:gd name="T63" fmla="*/ 1 h 388"/>
                <a:gd name="T64" fmla="*/ 2 w 792"/>
                <a:gd name="T65" fmla="*/ 1 h 388"/>
                <a:gd name="T66" fmla="*/ 2 w 792"/>
                <a:gd name="T67" fmla="*/ 1 h 388"/>
                <a:gd name="T68" fmla="*/ 2 w 792"/>
                <a:gd name="T69" fmla="*/ 1 h 388"/>
                <a:gd name="T70" fmla="*/ 2 w 792"/>
                <a:gd name="T71" fmla="*/ 1 h 388"/>
                <a:gd name="T72" fmla="*/ 2 w 792"/>
                <a:gd name="T73" fmla="*/ 1 h 388"/>
                <a:gd name="T74" fmla="*/ 1 w 792"/>
                <a:gd name="T75" fmla="*/ 1 h 388"/>
                <a:gd name="T76" fmla="*/ 1 w 792"/>
                <a:gd name="T77" fmla="*/ 1 h 388"/>
                <a:gd name="T78" fmla="*/ 1 w 792"/>
                <a:gd name="T79" fmla="*/ 1 h 388"/>
                <a:gd name="T80" fmla="*/ 1 w 792"/>
                <a:gd name="T81" fmla="*/ 1 h 388"/>
                <a:gd name="T82" fmla="*/ 1 w 792"/>
                <a:gd name="T83" fmla="*/ 1 h 388"/>
                <a:gd name="T84" fmla="*/ 1 w 792"/>
                <a:gd name="T85" fmla="*/ 1 h 388"/>
                <a:gd name="T86" fmla="*/ 1 w 792"/>
                <a:gd name="T87" fmla="*/ 1 h 388"/>
                <a:gd name="T88" fmla="*/ 1 w 792"/>
                <a:gd name="T89" fmla="*/ 1 h 388"/>
                <a:gd name="T90" fmla="*/ 1 w 792"/>
                <a:gd name="T91" fmla="*/ 1 h 388"/>
                <a:gd name="T92" fmla="*/ 1 w 792"/>
                <a:gd name="T93" fmla="*/ 1 h 388"/>
                <a:gd name="T94" fmla="*/ 1 w 792"/>
                <a:gd name="T95" fmla="*/ 1 h 388"/>
                <a:gd name="T96" fmla="*/ 1 w 792"/>
                <a:gd name="T97" fmla="*/ 1 h 3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92" h="388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5" y="4"/>
                  </a:lnTo>
                  <a:lnTo>
                    <a:pt x="47" y="6"/>
                  </a:lnTo>
                  <a:lnTo>
                    <a:pt x="59" y="8"/>
                  </a:lnTo>
                  <a:lnTo>
                    <a:pt x="68" y="10"/>
                  </a:lnTo>
                  <a:lnTo>
                    <a:pt x="78" y="12"/>
                  </a:lnTo>
                  <a:lnTo>
                    <a:pt x="88" y="12"/>
                  </a:lnTo>
                  <a:lnTo>
                    <a:pt x="92" y="18"/>
                  </a:lnTo>
                  <a:lnTo>
                    <a:pt x="100" y="24"/>
                  </a:lnTo>
                  <a:lnTo>
                    <a:pt x="107" y="30"/>
                  </a:lnTo>
                  <a:lnTo>
                    <a:pt x="119" y="37"/>
                  </a:lnTo>
                  <a:lnTo>
                    <a:pt x="131" y="43"/>
                  </a:lnTo>
                  <a:lnTo>
                    <a:pt x="142" y="49"/>
                  </a:lnTo>
                  <a:lnTo>
                    <a:pt x="152" y="53"/>
                  </a:lnTo>
                  <a:lnTo>
                    <a:pt x="160" y="57"/>
                  </a:lnTo>
                  <a:lnTo>
                    <a:pt x="213" y="69"/>
                  </a:lnTo>
                  <a:lnTo>
                    <a:pt x="265" y="82"/>
                  </a:lnTo>
                  <a:lnTo>
                    <a:pt x="320" y="96"/>
                  </a:lnTo>
                  <a:lnTo>
                    <a:pt x="374" y="109"/>
                  </a:lnTo>
                  <a:lnTo>
                    <a:pt x="429" y="125"/>
                  </a:lnTo>
                  <a:lnTo>
                    <a:pt x="484" y="141"/>
                  </a:lnTo>
                  <a:lnTo>
                    <a:pt x="534" y="158"/>
                  </a:lnTo>
                  <a:lnTo>
                    <a:pt x="585" y="178"/>
                  </a:lnTo>
                  <a:lnTo>
                    <a:pt x="601" y="184"/>
                  </a:lnTo>
                  <a:lnTo>
                    <a:pt x="618" y="189"/>
                  </a:lnTo>
                  <a:lnTo>
                    <a:pt x="636" y="193"/>
                  </a:lnTo>
                  <a:lnTo>
                    <a:pt x="653" y="197"/>
                  </a:lnTo>
                  <a:lnTo>
                    <a:pt x="673" y="201"/>
                  </a:lnTo>
                  <a:lnTo>
                    <a:pt x="692" y="205"/>
                  </a:lnTo>
                  <a:lnTo>
                    <a:pt x="712" y="207"/>
                  </a:lnTo>
                  <a:lnTo>
                    <a:pt x="731" y="211"/>
                  </a:lnTo>
                  <a:lnTo>
                    <a:pt x="733" y="219"/>
                  </a:lnTo>
                  <a:lnTo>
                    <a:pt x="737" y="228"/>
                  </a:lnTo>
                  <a:lnTo>
                    <a:pt x="739" y="236"/>
                  </a:lnTo>
                  <a:lnTo>
                    <a:pt x="743" y="246"/>
                  </a:lnTo>
                  <a:lnTo>
                    <a:pt x="745" y="254"/>
                  </a:lnTo>
                  <a:lnTo>
                    <a:pt x="749" y="262"/>
                  </a:lnTo>
                  <a:lnTo>
                    <a:pt x="753" y="269"/>
                  </a:lnTo>
                  <a:lnTo>
                    <a:pt x="756" y="277"/>
                  </a:lnTo>
                  <a:lnTo>
                    <a:pt x="760" y="291"/>
                  </a:lnTo>
                  <a:lnTo>
                    <a:pt x="766" y="304"/>
                  </a:lnTo>
                  <a:lnTo>
                    <a:pt x="772" y="318"/>
                  </a:lnTo>
                  <a:lnTo>
                    <a:pt x="778" y="332"/>
                  </a:lnTo>
                  <a:lnTo>
                    <a:pt x="782" y="345"/>
                  </a:lnTo>
                  <a:lnTo>
                    <a:pt x="786" y="359"/>
                  </a:lnTo>
                  <a:lnTo>
                    <a:pt x="790" y="373"/>
                  </a:lnTo>
                  <a:lnTo>
                    <a:pt x="792" y="388"/>
                  </a:lnTo>
                  <a:lnTo>
                    <a:pt x="782" y="382"/>
                  </a:lnTo>
                  <a:lnTo>
                    <a:pt x="770" y="377"/>
                  </a:lnTo>
                  <a:lnTo>
                    <a:pt x="760" y="375"/>
                  </a:lnTo>
                  <a:lnTo>
                    <a:pt x="749" y="373"/>
                  </a:lnTo>
                  <a:lnTo>
                    <a:pt x="737" y="371"/>
                  </a:lnTo>
                  <a:lnTo>
                    <a:pt x="725" y="367"/>
                  </a:lnTo>
                  <a:lnTo>
                    <a:pt x="714" y="363"/>
                  </a:lnTo>
                  <a:lnTo>
                    <a:pt x="704" y="359"/>
                  </a:lnTo>
                  <a:lnTo>
                    <a:pt x="694" y="357"/>
                  </a:lnTo>
                  <a:lnTo>
                    <a:pt x="682" y="357"/>
                  </a:lnTo>
                  <a:lnTo>
                    <a:pt x="673" y="355"/>
                  </a:lnTo>
                  <a:lnTo>
                    <a:pt x="661" y="353"/>
                  </a:lnTo>
                  <a:lnTo>
                    <a:pt x="651" y="349"/>
                  </a:lnTo>
                  <a:lnTo>
                    <a:pt x="640" y="345"/>
                  </a:lnTo>
                  <a:lnTo>
                    <a:pt x="630" y="340"/>
                  </a:lnTo>
                  <a:lnTo>
                    <a:pt x="622" y="334"/>
                  </a:lnTo>
                  <a:lnTo>
                    <a:pt x="604" y="328"/>
                  </a:lnTo>
                  <a:lnTo>
                    <a:pt x="587" y="320"/>
                  </a:lnTo>
                  <a:lnTo>
                    <a:pt x="571" y="308"/>
                  </a:lnTo>
                  <a:lnTo>
                    <a:pt x="556" y="297"/>
                  </a:lnTo>
                  <a:lnTo>
                    <a:pt x="540" y="285"/>
                  </a:lnTo>
                  <a:lnTo>
                    <a:pt x="525" y="273"/>
                  </a:lnTo>
                  <a:lnTo>
                    <a:pt x="507" y="265"/>
                  </a:lnTo>
                  <a:lnTo>
                    <a:pt x="489" y="258"/>
                  </a:lnTo>
                  <a:lnTo>
                    <a:pt x="447" y="248"/>
                  </a:lnTo>
                  <a:lnTo>
                    <a:pt x="448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4" y="246"/>
                  </a:lnTo>
                  <a:lnTo>
                    <a:pt x="456" y="246"/>
                  </a:lnTo>
                  <a:lnTo>
                    <a:pt x="458" y="246"/>
                  </a:lnTo>
                  <a:lnTo>
                    <a:pt x="460" y="244"/>
                  </a:lnTo>
                  <a:lnTo>
                    <a:pt x="462" y="242"/>
                  </a:lnTo>
                  <a:lnTo>
                    <a:pt x="454" y="242"/>
                  </a:lnTo>
                  <a:lnTo>
                    <a:pt x="445" y="240"/>
                  </a:lnTo>
                  <a:lnTo>
                    <a:pt x="437" y="240"/>
                  </a:lnTo>
                  <a:lnTo>
                    <a:pt x="427" y="240"/>
                  </a:lnTo>
                  <a:lnTo>
                    <a:pt x="419" y="238"/>
                  </a:lnTo>
                  <a:lnTo>
                    <a:pt x="411" y="236"/>
                  </a:lnTo>
                  <a:lnTo>
                    <a:pt x="406" y="232"/>
                  </a:lnTo>
                  <a:lnTo>
                    <a:pt x="400" y="224"/>
                  </a:lnTo>
                  <a:lnTo>
                    <a:pt x="394" y="228"/>
                  </a:lnTo>
                  <a:lnTo>
                    <a:pt x="388" y="230"/>
                  </a:lnTo>
                  <a:lnTo>
                    <a:pt x="384" y="232"/>
                  </a:lnTo>
                  <a:lnTo>
                    <a:pt x="378" y="232"/>
                  </a:lnTo>
                  <a:lnTo>
                    <a:pt x="369" y="228"/>
                  </a:lnTo>
                  <a:lnTo>
                    <a:pt x="359" y="224"/>
                  </a:lnTo>
                  <a:lnTo>
                    <a:pt x="349" y="219"/>
                  </a:lnTo>
                  <a:lnTo>
                    <a:pt x="339" y="215"/>
                  </a:lnTo>
                  <a:lnTo>
                    <a:pt x="328" y="211"/>
                  </a:lnTo>
                  <a:lnTo>
                    <a:pt x="316" y="211"/>
                  </a:lnTo>
                  <a:lnTo>
                    <a:pt x="306" y="201"/>
                  </a:lnTo>
                  <a:lnTo>
                    <a:pt x="293" y="195"/>
                  </a:lnTo>
                  <a:lnTo>
                    <a:pt x="279" y="191"/>
                  </a:lnTo>
                  <a:lnTo>
                    <a:pt x="265" y="189"/>
                  </a:lnTo>
                  <a:lnTo>
                    <a:pt x="252" y="186"/>
                  </a:lnTo>
                  <a:lnTo>
                    <a:pt x="238" y="184"/>
                  </a:lnTo>
                  <a:lnTo>
                    <a:pt x="224" y="180"/>
                  </a:lnTo>
                  <a:lnTo>
                    <a:pt x="211" y="176"/>
                  </a:lnTo>
                  <a:lnTo>
                    <a:pt x="195" y="170"/>
                  </a:lnTo>
                  <a:lnTo>
                    <a:pt x="179" y="166"/>
                  </a:lnTo>
                  <a:lnTo>
                    <a:pt x="164" y="160"/>
                  </a:lnTo>
                  <a:lnTo>
                    <a:pt x="148" y="156"/>
                  </a:lnTo>
                  <a:lnTo>
                    <a:pt x="133" y="150"/>
                  </a:lnTo>
                  <a:lnTo>
                    <a:pt x="117" y="145"/>
                  </a:lnTo>
                  <a:lnTo>
                    <a:pt x="102" y="137"/>
                  </a:lnTo>
                  <a:lnTo>
                    <a:pt x="88" y="131"/>
                  </a:lnTo>
                  <a:lnTo>
                    <a:pt x="82" y="131"/>
                  </a:lnTo>
                  <a:lnTo>
                    <a:pt x="76" y="133"/>
                  </a:lnTo>
                  <a:lnTo>
                    <a:pt x="70" y="133"/>
                  </a:lnTo>
                  <a:lnTo>
                    <a:pt x="64" y="133"/>
                  </a:lnTo>
                  <a:lnTo>
                    <a:pt x="61" y="131"/>
                  </a:lnTo>
                  <a:lnTo>
                    <a:pt x="55" y="127"/>
                  </a:lnTo>
                  <a:lnTo>
                    <a:pt x="53" y="123"/>
                  </a:lnTo>
                  <a:lnTo>
                    <a:pt x="49" y="117"/>
                  </a:lnTo>
                  <a:lnTo>
                    <a:pt x="47" y="111"/>
                  </a:lnTo>
                  <a:lnTo>
                    <a:pt x="45" y="104"/>
                  </a:lnTo>
                  <a:lnTo>
                    <a:pt x="41" y="96"/>
                  </a:lnTo>
                  <a:lnTo>
                    <a:pt x="39" y="90"/>
                  </a:lnTo>
                  <a:lnTo>
                    <a:pt x="35" y="82"/>
                  </a:lnTo>
                  <a:lnTo>
                    <a:pt x="31" y="76"/>
                  </a:lnTo>
                  <a:lnTo>
                    <a:pt x="27" y="69"/>
                  </a:lnTo>
                  <a:lnTo>
                    <a:pt x="24" y="63"/>
                  </a:lnTo>
                  <a:lnTo>
                    <a:pt x="22" y="55"/>
                  </a:lnTo>
                  <a:lnTo>
                    <a:pt x="20" y="47"/>
                  </a:lnTo>
                  <a:lnTo>
                    <a:pt x="18" y="39"/>
                  </a:lnTo>
                  <a:lnTo>
                    <a:pt x="14" y="31"/>
                  </a:lnTo>
                  <a:lnTo>
                    <a:pt x="12" y="24"/>
                  </a:lnTo>
                  <a:lnTo>
                    <a:pt x="8" y="16"/>
                  </a:lnTo>
                  <a:lnTo>
                    <a:pt x="4" y="1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0" name="Freeform 217"/>
            <p:cNvSpPr>
              <a:spLocks noEditPoints="1"/>
            </p:cNvSpPr>
            <p:nvPr/>
          </p:nvSpPr>
          <p:spPr bwMode="auto">
            <a:xfrm>
              <a:off x="5026" y="4447"/>
              <a:ext cx="93" cy="411"/>
            </a:xfrm>
            <a:custGeom>
              <a:avLst/>
              <a:gdLst>
                <a:gd name="T0" fmla="*/ 1 w 185"/>
                <a:gd name="T1" fmla="*/ 1 h 821"/>
                <a:gd name="T2" fmla="*/ 1 w 185"/>
                <a:gd name="T3" fmla="*/ 1 h 821"/>
                <a:gd name="T4" fmla="*/ 1 w 185"/>
                <a:gd name="T5" fmla="*/ 1 h 821"/>
                <a:gd name="T6" fmla="*/ 1 w 185"/>
                <a:gd name="T7" fmla="*/ 2 h 821"/>
                <a:gd name="T8" fmla="*/ 1 w 185"/>
                <a:gd name="T9" fmla="*/ 2 h 821"/>
                <a:gd name="T10" fmla="*/ 1 w 185"/>
                <a:gd name="T11" fmla="*/ 2 h 821"/>
                <a:gd name="T12" fmla="*/ 1 w 185"/>
                <a:gd name="T13" fmla="*/ 2 h 821"/>
                <a:gd name="T14" fmla="*/ 1 w 185"/>
                <a:gd name="T15" fmla="*/ 2 h 821"/>
                <a:gd name="T16" fmla="*/ 1 w 185"/>
                <a:gd name="T17" fmla="*/ 2 h 821"/>
                <a:gd name="T18" fmla="*/ 1 w 185"/>
                <a:gd name="T19" fmla="*/ 2 h 821"/>
                <a:gd name="T20" fmla="*/ 1 w 185"/>
                <a:gd name="T21" fmla="*/ 2 h 821"/>
                <a:gd name="T22" fmla="*/ 1 w 185"/>
                <a:gd name="T23" fmla="*/ 2 h 821"/>
                <a:gd name="T24" fmla="*/ 1 w 185"/>
                <a:gd name="T25" fmla="*/ 2 h 821"/>
                <a:gd name="T26" fmla="*/ 1 w 185"/>
                <a:gd name="T27" fmla="*/ 2 h 821"/>
                <a:gd name="T28" fmla="*/ 1 w 185"/>
                <a:gd name="T29" fmla="*/ 2 h 821"/>
                <a:gd name="T30" fmla="*/ 1 w 185"/>
                <a:gd name="T31" fmla="*/ 2 h 821"/>
                <a:gd name="T32" fmla="*/ 1 w 185"/>
                <a:gd name="T33" fmla="*/ 2 h 821"/>
                <a:gd name="T34" fmla="*/ 1 w 185"/>
                <a:gd name="T35" fmla="*/ 2 h 821"/>
                <a:gd name="T36" fmla="*/ 1 w 185"/>
                <a:gd name="T37" fmla="*/ 1 h 821"/>
                <a:gd name="T38" fmla="*/ 1 w 185"/>
                <a:gd name="T39" fmla="*/ 1 h 821"/>
                <a:gd name="T40" fmla="*/ 1 w 185"/>
                <a:gd name="T41" fmla="*/ 1 h 821"/>
                <a:gd name="T42" fmla="*/ 1 w 185"/>
                <a:gd name="T43" fmla="*/ 1 h 821"/>
                <a:gd name="T44" fmla="*/ 1 w 185"/>
                <a:gd name="T45" fmla="*/ 1 h 821"/>
                <a:gd name="T46" fmla="*/ 1 w 185"/>
                <a:gd name="T47" fmla="*/ 1 h 821"/>
                <a:gd name="T48" fmla="*/ 1 w 185"/>
                <a:gd name="T49" fmla="*/ 1 h 821"/>
                <a:gd name="T50" fmla="*/ 1 w 185"/>
                <a:gd name="T51" fmla="*/ 1 h 821"/>
                <a:gd name="T52" fmla="*/ 1 w 185"/>
                <a:gd name="T53" fmla="*/ 1 h 821"/>
                <a:gd name="T54" fmla="*/ 1 w 185"/>
                <a:gd name="T55" fmla="*/ 2 h 821"/>
                <a:gd name="T56" fmla="*/ 1 w 185"/>
                <a:gd name="T57" fmla="*/ 3 h 821"/>
                <a:gd name="T58" fmla="*/ 1 w 185"/>
                <a:gd name="T59" fmla="*/ 3 h 821"/>
                <a:gd name="T60" fmla="*/ 1 w 185"/>
                <a:gd name="T61" fmla="*/ 3 h 821"/>
                <a:gd name="T62" fmla="*/ 1 w 185"/>
                <a:gd name="T63" fmla="*/ 4 h 821"/>
                <a:gd name="T64" fmla="*/ 1 w 185"/>
                <a:gd name="T65" fmla="*/ 4 h 821"/>
                <a:gd name="T66" fmla="*/ 1 w 185"/>
                <a:gd name="T67" fmla="*/ 4 h 821"/>
                <a:gd name="T68" fmla="*/ 1 w 185"/>
                <a:gd name="T69" fmla="*/ 4 h 821"/>
                <a:gd name="T70" fmla="*/ 1 w 185"/>
                <a:gd name="T71" fmla="*/ 4 h 821"/>
                <a:gd name="T72" fmla="*/ 1 w 185"/>
                <a:gd name="T73" fmla="*/ 4 h 821"/>
                <a:gd name="T74" fmla="*/ 1 w 185"/>
                <a:gd name="T75" fmla="*/ 4 h 821"/>
                <a:gd name="T76" fmla="*/ 1 w 185"/>
                <a:gd name="T77" fmla="*/ 4 h 821"/>
                <a:gd name="T78" fmla="*/ 1 w 185"/>
                <a:gd name="T79" fmla="*/ 4 h 821"/>
                <a:gd name="T80" fmla="*/ 1 w 185"/>
                <a:gd name="T81" fmla="*/ 3 h 821"/>
                <a:gd name="T82" fmla="*/ 1 w 185"/>
                <a:gd name="T83" fmla="*/ 3 h 821"/>
                <a:gd name="T84" fmla="*/ 1 w 185"/>
                <a:gd name="T85" fmla="*/ 3 h 821"/>
                <a:gd name="T86" fmla="*/ 1 w 185"/>
                <a:gd name="T87" fmla="*/ 3 h 821"/>
                <a:gd name="T88" fmla="*/ 1 w 185"/>
                <a:gd name="T89" fmla="*/ 3 h 821"/>
                <a:gd name="T90" fmla="*/ 1 w 185"/>
                <a:gd name="T91" fmla="*/ 3 h 821"/>
                <a:gd name="T92" fmla="*/ 1 w 185"/>
                <a:gd name="T93" fmla="*/ 2 h 821"/>
                <a:gd name="T94" fmla="*/ 1 w 185"/>
                <a:gd name="T95" fmla="*/ 2 h 8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85" h="821">
                  <a:moveTo>
                    <a:pt x="129" y="12"/>
                  </a:moveTo>
                  <a:lnTo>
                    <a:pt x="125" y="23"/>
                  </a:lnTo>
                  <a:lnTo>
                    <a:pt x="123" y="35"/>
                  </a:lnTo>
                  <a:lnTo>
                    <a:pt x="121" y="49"/>
                  </a:lnTo>
                  <a:lnTo>
                    <a:pt x="121" y="64"/>
                  </a:lnTo>
                  <a:lnTo>
                    <a:pt x="125" y="93"/>
                  </a:lnTo>
                  <a:lnTo>
                    <a:pt x="131" y="127"/>
                  </a:lnTo>
                  <a:lnTo>
                    <a:pt x="139" y="158"/>
                  </a:lnTo>
                  <a:lnTo>
                    <a:pt x="144" y="189"/>
                  </a:lnTo>
                  <a:lnTo>
                    <a:pt x="146" y="203"/>
                  </a:lnTo>
                  <a:lnTo>
                    <a:pt x="148" y="214"/>
                  </a:lnTo>
                  <a:lnTo>
                    <a:pt x="148" y="228"/>
                  </a:lnTo>
                  <a:lnTo>
                    <a:pt x="146" y="238"/>
                  </a:lnTo>
                  <a:lnTo>
                    <a:pt x="139" y="265"/>
                  </a:lnTo>
                  <a:lnTo>
                    <a:pt x="133" y="292"/>
                  </a:lnTo>
                  <a:lnTo>
                    <a:pt x="131" y="318"/>
                  </a:lnTo>
                  <a:lnTo>
                    <a:pt x="131" y="343"/>
                  </a:lnTo>
                  <a:lnTo>
                    <a:pt x="137" y="368"/>
                  </a:lnTo>
                  <a:lnTo>
                    <a:pt x="144" y="392"/>
                  </a:lnTo>
                  <a:lnTo>
                    <a:pt x="156" y="417"/>
                  </a:lnTo>
                  <a:lnTo>
                    <a:pt x="174" y="442"/>
                  </a:lnTo>
                  <a:lnTo>
                    <a:pt x="168" y="450"/>
                  </a:lnTo>
                  <a:lnTo>
                    <a:pt x="162" y="456"/>
                  </a:lnTo>
                  <a:lnTo>
                    <a:pt x="156" y="464"/>
                  </a:lnTo>
                  <a:lnTo>
                    <a:pt x="148" y="470"/>
                  </a:lnTo>
                  <a:lnTo>
                    <a:pt x="140" y="476"/>
                  </a:lnTo>
                  <a:lnTo>
                    <a:pt x="131" y="479"/>
                  </a:lnTo>
                  <a:lnTo>
                    <a:pt x="121" y="481"/>
                  </a:lnTo>
                  <a:lnTo>
                    <a:pt x="111" y="483"/>
                  </a:lnTo>
                  <a:lnTo>
                    <a:pt x="107" y="481"/>
                  </a:lnTo>
                  <a:lnTo>
                    <a:pt x="103" y="481"/>
                  </a:lnTo>
                  <a:lnTo>
                    <a:pt x="98" y="481"/>
                  </a:lnTo>
                  <a:lnTo>
                    <a:pt x="94" y="479"/>
                  </a:lnTo>
                  <a:lnTo>
                    <a:pt x="90" y="478"/>
                  </a:lnTo>
                  <a:lnTo>
                    <a:pt x="86" y="476"/>
                  </a:lnTo>
                  <a:lnTo>
                    <a:pt x="84" y="472"/>
                  </a:lnTo>
                  <a:lnTo>
                    <a:pt x="82" y="468"/>
                  </a:lnTo>
                  <a:lnTo>
                    <a:pt x="80" y="462"/>
                  </a:lnTo>
                  <a:lnTo>
                    <a:pt x="78" y="458"/>
                  </a:lnTo>
                  <a:lnTo>
                    <a:pt x="74" y="452"/>
                  </a:lnTo>
                  <a:lnTo>
                    <a:pt x="70" y="448"/>
                  </a:lnTo>
                  <a:lnTo>
                    <a:pt x="66" y="444"/>
                  </a:lnTo>
                  <a:lnTo>
                    <a:pt x="62" y="440"/>
                  </a:lnTo>
                  <a:lnTo>
                    <a:pt x="61" y="435"/>
                  </a:lnTo>
                  <a:lnTo>
                    <a:pt x="59" y="427"/>
                  </a:lnTo>
                  <a:lnTo>
                    <a:pt x="55" y="427"/>
                  </a:lnTo>
                  <a:lnTo>
                    <a:pt x="53" y="423"/>
                  </a:lnTo>
                  <a:lnTo>
                    <a:pt x="51" y="419"/>
                  </a:lnTo>
                  <a:lnTo>
                    <a:pt x="51" y="415"/>
                  </a:lnTo>
                  <a:lnTo>
                    <a:pt x="51" y="411"/>
                  </a:lnTo>
                  <a:lnTo>
                    <a:pt x="53" y="407"/>
                  </a:lnTo>
                  <a:lnTo>
                    <a:pt x="53" y="403"/>
                  </a:lnTo>
                  <a:lnTo>
                    <a:pt x="51" y="400"/>
                  </a:lnTo>
                  <a:lnTo>
                    <a:pt x="59" y="386"/>
                  </a:lnTo>
                  <a:lnTo>
                    <a:pt x="64" y="372"/>
                  </a:lnTo>
                  <a:lnTo>
                    <a:pt x="72" y="357"/>
                  </a:lnTo>
                  <a:lnTo>
                    <a:pt x="76" y="341"/>
                  </a:lnTo>
                  <a:lnTo>
                    <a:pt x="80" y="325"/>
                  </a:lnTo>
                  <a:lnTo>
                    <a:pt x="78" y="310"/>
                  </a:lnTo>
                  <a:lnTo>
                    <a:pt x="76" y="302"/>
                  </a:lnTo>
                  <a:lnTo>
                    <a:pt x="74" y="294"/>
                  </a:lnTo>
                  <a:lnTo>
                    <a:pt x="70" y="288"/>
                  </a:lnTo>
                  <a:lnTo>
                    <a:pt x="64" y="281"/>
                  </a:lnTo>
                  <a:lnTo>
                    <a:pt x="62" y="277"/>
                  </a:lnTo>
                  <a:lnTo>
                    <a:pt x="64" y="275"/>
                  </a:lnTo>
                  <a:lnTo>
                    <a:pt x="64" y="271"/>
                  </a:lnTo>
                  <a:lnTo>
                    <a:pt x="66" y="269"/>
                  </a:lnTo>
                  <a:lnTo>
                    <a:pt x="68" y="265"/>
                  </a:lnTo>
                  <a:lnTo>
                    <a:pt x="70" y="261"/>
                  </a:lnTo>
                  <a:lnTo>
                    <a:pt x="70" y="259"/>
                  </a:lnTo>
                  <a:lnTo>
                    <a:pt x="68" y="255"/>
                  </a:lnTo>
                  <a:lnTo>
                    <a:pt x="72" y="259"/>
                  </a:lnTo>
                  <a:lnTo>
                    <a:pt x="76" y="257"/>
                  </a:lnTo>
                  <a:lnTo>
                    <a:pt x="78" y="253"/>
                  </a:lnTo>
                  <a:lnTo>
                    <a:pt x="82" y="251"/>
                  </a:lnTo>
                  <a:lnTo>
                    <a:pt x="84" y="247"/>
                  </a:lnTo>
                  <a:lnTo>
                    <a:pt x="86" y="246"/>
                  </a:lnTo>
                  <a:lnTo>
                    <a:pt x="86" y="242"/>
                  </a:lnTo>
                  <a:lnTo>
                    <a:pt x="88" y="238"/>
                  </a:lnTo>
                  <a:lnTo>
                    <a:pt x="86" y="236"/>
                  </a:lnTo>
                  <a:lnTo>
                    <a:pt x="84" y="232"/>
                  </a:lnTo>
                  <a:lnTo>
                    <a:pt x="80" y="230"/>
                  </a:lnTo>
                  <a:lnTo>
                    <a:pt x="76" y="228"/>
                  </a:lnTo>
                  <a:lnTo>
                    <a:pt x="72" y="226"/>
                  </a:lnTo>
                  <a:lnTo>
                    <a:pt x="70" y="222"/>
                  </a:lnTo>
                  <a:lnTo>
                    <a:pt x="68" y="220"/>
                  </a:lnTo>
                  <a:lnTo>
                    <a:pt x="66" y="216"/>
                  </a:lnTo>
                  <a:lnTo>
                    <a:pt x="66" y="212"/>
                  </a:lnTo>
                  <a:lnTo>
                    <a:pt x="64" y="199"/>
                  </a:lnTo>
                  <a:lnTo>
                    <a:pt x="61" y="187"/>
                  </a:lnTo>
                  <a:lnTo>
                    <a:pt x="55" y="173"/>
                  </a:lnTo>
                  <a:lnTo>
                    <a:pt x="47" y="162"/>
                  </a:lnTo>
                  <a:lnTo>
                    <a:pt x="33" y="136"/>
                  </a:lnTo>
                  <a:lnTo>
                    <a:pt x="20" y="111"/>
                  </a:lnTo>
                  <a:lnTo>
                    <a:pt x="12" y="97"/>
                  </a:lnTo>
                  <a:lnTo>
                    <a:pt x="8" y="84"/>
                  </a:lnTo>
                  <a:lnTo>
                    <a:pt x="4" y="70"/>
                  </a:lnTo>
                  <a:lnTo>
                    <a:pt x="0" y="58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8" y="15"/>
                  </a:lnTo>
                  <a:lnTo>
                    <a:pt x="14" y="0"/>
                  </a:lnTo>
                  <a:lnTo>
                    <a:pt x="29" y="2"/>
                  </a:lnTo>
                  <a:lnTo>
                    <a:pt x="43" y="2"/>
                  </a:lnTo>
                  <a:lnTo>
                    <a:pt x="57" y="4"/>
                  </a:lnTo>
                  <a:lnTo>
                    <a:pt x="72" y="6"/>
                  </a:lnTo>
                  <a:lnTo>
                    <a:pt x="86" y="6"/>
                  </a:lnTo>
                  <a:lnTo>
                    <a:pt x="101" y="8"/>
                  </a:lnTo>
                  <a:lnTo>
                    <a:pt x="115" y="10"/>
                  </a:lnTo>
                  <a:lnTo>
                    <a:pt x="129" y="12"/>
                  </a:lnTo>
                  <a:close/>
                  <a:moveTo>
                    <a:pt x="181" y="456"/>
                  </a:moveTo>
                  <a:lnTo>
                    <a:pt x="185" y="470"/>
                  </a:lnTo>
                  <a:lnTo>
                    <a:pt x="185" y="483"/>
                  </a:lnTo>
                  <a:lnTo>
                    <a:pt x="181" y="495"/>
                  </a:lnTo>
                  <a:lnTo>
                    <a:pt x="178" y="509"/>
                  </a:lnTo>
                  <a:lnTo>
                    <a:pt x="172" y="520"/>
                  </a:lnTo>
                  <a:lnTo>
                    <a:pt x="164" y="532"/>
                  </a:lnTo>
                  <a:lnTo>
                    <a:pt x="158" y="546"/>
                  </a:lnTo>
                  <a:lnTo>
                    <a:pt x="154" y="557"/>
                  </a:lnTo>
                  <a:lnTo>
                    <a:pt x="150" y="573"/>
                  </a:lnTo>
                  <a:lnTo>
                    <a:pt x="148" y="589"/>
                  </a:lnTo>
                  <a:lnTo>
                    <a:pt x="146" y="604"/>
                  </a:lnTo>
                  <a:lnTo>
                    <a:pt x="148" y="622"/>
                  </a:lnTo>
                  <a:lnTo>
                    <a:pt x="152" y="655"/>
                  </a:lnTo>
                  <a:lnTo>
                    <a:pt x="158" y="688"/>
                  </a:lnTo>
                  <a:lnTo>
                    <a:pt x="164" y="721"/>
                  </a:lnTo>
                  <a:lnTo>
                    <a:pt x="168" y="752"/>
                  </a:lnTo>
                  <a:lnTo>
                    <a:pt x="168" y="770"/>
                  </a:lnTo>
                  <a:lnTo>
                    <a:pt x="168" y="786"/>
                  </a:lnTo>
                  <a:lnTo>
                    <a:pt x="168" y="801"/>
                  </a:lnTo>
                  <a:lnTo>
                    <a:pt x="164" y="815"/>
                  </a:lnTo>
                  <a:lnTo>
                    <a:pt x="158" y="815"/>
                  </a:lnTo>
                  <a:lnTo>
                    <a:pt x="154" y="815"/>
                  </a:lnTo>
                  <a:lnTo>
                    <a:pt x="148" y="815"/>
                  </a:lnTo>
                  <a:lnTo>
                    <a:pt x="142" y="815"/>
                  </a:lnTo>
                  <a:lnTo>
                    <a:pt x="139" y="817"/>
                  </a:lnTo>
                  <a:lnTo>
                    <a:pt x="133" y="817"/>
                  </a:lnTo>
                  <a:lnTo>
                    <a:pt x="129" y="819"/>
                  </a:lnTo>
                  <a:lnTo>
                    <a:pt x="125" y="821"/>
                  </a:lnTo>
                  <a:lnTo>
                    <a:pt x="121" y="819"/>
                  </a:lnTo>
                  <a:lnTo>
                    <a:pt x="115" y="817"/>
                  </a:lnTo>
                  <a:lnTo>
                    <a:pt x="111" y="815"/>
                  </a:lnTo>
                  <a:lnTo>
                    <a:pt x="105" y="815"/>
                  </a:lnTo>
                  <a:lnTo>
                    <a:pt x="101" y="813"/>
                  </a:lnTo>
                  <a:lnTo>
                    <a:pt x="98" y="809"/>
                  </a:lnTo>
                  <a:lnTo>
                    <a:pt x="96" y="805"/>
                  </a:lnTo>
                  <a:lnTo>
                    <a:pt x="94" y="801"/>
                  </a:lnTo>
                  <a:lnTo>
                    <a:pt x="98" y="799"/>
                  </a:lnTo>
                  <a:lnTo>
                    <a:pt x="100" y="797"/>
                  </a:lnTo>
                  <a:lnTo>
                    <a:pt x="103" y="795"/>
                  </a:lnTo>
                  <a:lnTo>
                    <a:pt x="105" y="793"/>
                  </a:lnTo>
                  <a:lnTo>
                    <a:pt x="109" y="789"/>
                  </a:lnTo>
                  <a:lnTo>
                    <a:pt x="111" y="787"/>
                  </a:lnTo>
                  <a:lnTo>
                    <a:pt x="111" y="784"/>
                  </a:lnTo>
                  <a:lnTo>
                    <a:pt x="111" y="780"/>
                  </a:lnTo>
                  <a:lnTo>
                    <a:pt x="107" y="778"/>
                  </a:lnTo>
                  <a:lnTo>
                    <a:pt x="103" y="778"/>
                  </a:lnTo>
                  <a:lnTo>
                    <a:pt x="98" y="778"/>
                  </a:lnTo>
                  <a:lnTo>
                    <a:pt x="92" y="778"/>
                  </a:lnTo>
                  <a:lnTo>
                    <a:pt x="88" y="778"/>
                  </a:lnTo>
                  <a:lnTo>
                    <a:pt x="84" y="776"/>
                  </a:lnTo>
                  <a:lnTo>
                    <a:pt x="80" y="772"/>
                  </a:lnTo>
                  <a:lnTo>
                    <a:pt x="76" y="766"/>
                  </a:lnTo>
                  <a:lnTo>
                    <a:pt x="74" y="756"/>
                  </a:lnTo>
                  <a:lnTo>
                    <a:pt x="74" y="748"/>
                  </a:lnTo>
                  <a:lnTo>
                    <a:pt x="74" y="739"/>
                  </a:lnTo>
                  <a:lnTo>
                    <a:pt x="76" y="731"/>
                  </a:lnTo>
                  <a:lnTo>
                    <a:pt x="78" y="723"/>
                  </a:lnTo>
                  <a:lnTo>
                    <a:pt x="82" y="715"/>
                  </a:lnTo>
                  <a:lnTo>
                    <a:pt x="88" y="708"/>
                  </a:lnTo>
                  <a:lnTo>
                    <a:pt x="92" y="700"/>
                  </a:lnTo>
                  <a:lnTo>
                    <a:pt x="92" y="684"/>
                  </a:lnTo>
                  <a:lnTo>
                    <a:pt x="92" y="669"/>
                  </a:lnTo>
                  <a:lnTo>
                    <a:pt x="92" y="651"/>
                  </a:lnTo>
                  <a:lnTo>
                    <a:pt x="90" y="635"/>
                  </a:lnTo>
                  <a:lnTo>
                    <a:pt x="88" y="620"/>
                  </a:lnTo>
                  <a:lnTo>
                    <a:pt x="82" y="604"/>
                  </a:lnTo>
                  <a:lnTo>
                    <a:pt x="74" y="591"/>
                  </a:lnTo>
                  <a:lnTo>
                    <a:pt x="62" y="579"/>
                  </a:lnTo>
                  <a:lnTo>
                    <a:pt x="62" y="569"/>
                  </a:lnTo>
                  <a:lnTo>
                    <a:pt x="64" y="559"/>
                  </a:lnTo>
                  <a:lnTo>
                    <a:pt x="64" y="550"/>
                  </a:lnTo>
                  <a:lnTo>
                    <a:pt x="68" y="540"/>
                  </a:lnTo>
                  <a:lnTo>
                    <a:pt x="70" y="532"/>
                  </a:lnTo>
                  <a:lnTo>
                    <a:pt x="74" y="522"/>
                  </a:lnTo>
                  <a:lnTo>
                    <a:pt x="80" y="513"/>
                  </a:lnTo>
                  <a:lnTo>
                    <a:pt x="84" y="505"/>
                  </a:lnTo>
                  <a:lnTo>
                    <a:pt x="100" y="507"/>
                  </a:lnTo>
                  <a:lnTo>
                    <a:pt x="113" y="505"/>
                  </a:lnTo>
                  <a:lnTo>
                    <a:pt x="125" y="501"/>
                  </a:lnTo>
                  <a:lnTo>
                    <a:pt x="139" y="495"/>
                  </a:lnTo>
                  <a:lnTo>
                    <a:pt x="150" y="487"/>
                  </a:lnTo>
                  <a:lnTo>
                    <a:pt x="162" y="479"/>
                  </a:lnTo>
                  <a:lnTo>
                    <a:pt x="172" y="468"/>
                  </a:lnTo>
                  <a:lnTo>
                    <a:pt x="181" y="456"/>
                  </a:lnTo>
                  <a:close/>
                </a:path>
              </a:pathLst>
            </a:custGeom>
            <a:solidFill>
              <a:srgbClr val="D6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1" name="Freeform 218"/>
            <p:cNvSpPr>
              <a:spLocks noEditPoints="1"/>
            </p:cNvSpPr>
            <p:nvPr/>
          </p:nvSpPr>
          <p:spPr bwMode="auto">
            <a:xfrm>
              <a:off x="4970" y="4875"/>
              <a:ext cx="228" cy="335"/>
            </a:xfrm>
            <a:custGeom>
              <a:avLst/>
              <a:gdLst>
                <a:gd name="T0" fmla="*/ 2 w 454"/>
                <a:gd name="T1" fmla="*/ 1 h 668"/>
                <a:gd name="T2" fmla="*/ 2 w 454"/>
                <a:gd name="T3" fmla="*/ 1 h 668"/>
                <a:gd name="T4" fmla="*/ 2 w 454"/>
                <a:gd name="T5" fmla="*/ 1 h 668"/>
                <a:gd name="T6" fmla="*/ 2 w 454"/>
                <a:gd name="T7" fmla="*/ 1 h 668"/>
                <a:gd name="T8" fmla="*/ 2 w 454"/>
                <a:gd name="T9" fmla="*/ 1 h 668"/>
                <a:gd name="T10" fmla="*/ 2 w 454"/>
                <a:gd name="T11" fmla="*/ 1 h 668"/>
                <a:gd name="T12" fmla="*/ 2 w 454"/>
                <a:gd name="T13" fmla="*/ 1 h 668"/>
                <a:gd name="T14" fmla="*/ 2 w 454"/>
                <a:gd name="T15" fmla="*/ 1 h 668"/>
                <a:gd name="T16" fmla="*/ 2 w 454"/>
                <a:gd name="T17" fmla="*/ 1 h 668"/>
                <a:gd name="T18" fmla="*/ 2 w 454"/>
                <a:gd name="T19" fmla="*/ 1 h 668"/>
                <a:gd name="T20" fmla="*/ 2 w 454"/>
                <a:gd name="T21" fmla="*/ 1 h 668"/>
                <a:gd name="T22" fmla="*/ 2 w 454"/>
                <a:gd name="T23" fmla="*/ 1 h 668"/>
                <a:gd name="T24" fmla="*/ 2 w 454"/>
                <a:gd name="T25" fmla="*/ 1 h 668"/>
                <a:gd name="T26" fmla="*/ 2 w 454"/>
                <a:gd name="T27" fmla="*/ 2 h 668"/>
                <a:gd name="T28" fmla="*/ 2 w 454"/>
                <a:gd name="T29" fmla="*/ 2 h 668"/>
                <a:gd name="T30" fmla="*/ 2 w 454"/>
                <a:gd name="T31" fmla="*/ 2 h 668"/>
                <a:gd name="T32" fmla="*/ 2 w 454"/>
                <a:gd name="T33" fmla="*/ 2 h 668"/>
                <a:gd name="T34" fmla="*/ 2 w 454"/>
                <a:gd name="T35" fmla="*/ 3 h 668"/>
                <a:gd name="T36" fmla="*/ 2 w 454"/>
                <a:gd name="T37" fmla="*/ 3 h 668"/>
                <a:gd name="T38" fmla="*/ 2 w 454"/>
                <a:gd name="T39" fmla="*/ 3 h 668"/>
                <a:gd name="T40" fmla="*/ 1 w 454"/>
                <a:gd name="T41" fmla="*/ 3 h 668"/>
                <a:gd name="T42" fmla="*/ 1 w 454"/>
                <a:gd name="T43" fmla="*/ 3 h 668"/>
                <a:gd name="T44" fmla="*/ 1 w 454"/>
                <a:gd name="T45" fmla="*/ 3 h 668"/>
                <a:gd name="T46" fmla="*/ 1 w 454"/>
                <a:gd name="T47" fmla="*/ 3 h 668"/>
                <a:gd name="T48" fmla="*/ 1 w 454"/>
                <a:gd name="T49" fmla="*/ 3 h 668"/>
                <a:gd name="T50" fmla="*/ 1 w 454"/>
                <a:gd name="T51" fmla="*/ 3 h 668"/>
                <a:gd name="T52" fmla="*/ 1 w 454"/>
                <a:gd name="T53" fmla="*/ 2 h 668"/>
                <a:gd name="T54" fmla="*/ 1 w 454"/>
                <a:gd name="T55" fmla="*/ 2 h 668"/>
                <a:gd name="T56" fmla="*/ 1 w 454"/>
                <a:gd name="T57" fmla="*/ 2 h 668"/>
                <a:gd name="T58" fmla="*/ 1 w 454"/>
                <a:gd name="T59" fmla="*/ 1 h 668"/>
                <a:gd name="T60" fmla="*/ 1 w 454"/>
                <a:gd name="T61" fmla="*/ 1 h 668"/>
                <a:gd name="T62" fmla="*/ 1 w 454"/>
                <a:gd name="T63" fmla="*/ 2 h 668"/>
                <a:gd name="T64" fmla="*/ 1 w 454"/>
                <a:gd name="T65" fmla="*/ 2 h 668"/>
                <a:gd name="T66" fmla="*/ 1 w 454"/>
                <a:gd name="T67" fmla="*/ 2 h 668"/>
                <a:gd name="T68" fmla="*/ 1 w 454"/>
                <a:gd name="T69" fmla="*/ 2 h 668"/>
                <a:gd name="T70" fmla="*/ 1 w 454"/>
                <a:gd name="T71" fmla="*/ 2 h 668"/>
                <a:gd name="T72" fmla="*/ 0 w 454"/>
                <a:gd name="T73" fmla="*/ 3 h 668"/>
                <a:gd name="T74" fmla="*/ 1 w 454"/>
                <a:gd name="T75" fmla="*/ 3 h 668"/>
                <a:gd name="T76" fmla="*/ 1 w 454"/>
                <a:gd name="T77" fmla="*/ 3 h 668"/>
                <a:gd name="T78" fmla="*/ 1 w 454"/>
                <a:gd name="T79" fmla="*/ 3 h 668"/>
                <a:gd name="T80" fmla="*/ 1 w 454"/>
                <a:gd name="T81" fmla="*/ 3 h 668"/>
                <a:gd name="T82" fmla="*/ 1 w 454"/>
                <a:gd name="T83" fmla="*/ 3 h 668"/>
                <a:gd name="T84" fmla="*/ 2 w 454"/>
                <a:gd name="T85" fmla="*/ 3 h 668"/>
                <a:gd name="T86" fmla="*/ 2 w 454"/>
                <a:gd name="T87" fmla="*/ 3 h 668"/>
                <a:gd name="T88" fmla="*/ 2 w 454"/>
                <a:gd name="T89" fmla="*/ 3 h 668"/>
                <a:gd name="T90" fmla="*/ 2 w 454"/>
                <a:gd name="T91" fmla="*/ 2 h 668"/>
                <a:gd name="T92" fmla="*/ 2 w 454"/>
                <a:gd name="T93" fmla="*/ 1 h 668"/>
                <a:gd name="T94" fmla="*/ 2 w 454"/>
                <a:gd name="T95" fmla="*/ 1 h 6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4" h="668">
                  <a:moveTo>
                    <a:pt x="374" y="4"/>
                  </a:moveTo>
                  <a:lnTo>
                    <a:pt x="376" y="17"/>
                  </a:lnTo>
                  <a:lnTo>
                    <a:pt x="382" y="29"/>
                  </a:lnTo>
                  <a:lnTo>
                    <a:pt x="386" y="43"/>
                  </a:lnTo>
                  <a:lnTo>
                    <a:pt x="392" y="56"/>
                  </a:lnTo>
                  <a:lnTo>
                    <a:pt x="400" y="68"/>
                  </a:lnTo>
                  <a:lnTo>
                    <a:pt x="407" y="80"/>
                  </a:lnTo>
                  <a:lnTo>
                    <a:pt x="413" y="89"/>
                  </a:lnTo>
                  <a:lnTo>
                    <a:pt x="423" y="99"/>
                  </a:lnTo>
                  <a:lnTo>
                    <a:pt x="423" y="101"/>
                  </a:lnTo>
                  <a:lnTo>
                    <a:pt x="423" y="99"/>
                  </a:lnTo>
                  <a:lnTo>
                    <a:pt x="419" y="86"/>
                  </a:lnTo>
                  <a:lnTo>
                    <a:pt x="417" y="74"/>
                  </a:lnTo>
                  <a:lnTo>
                    <a:pt x="417" y="60"/>
                  </a:lnTo>
                  <a:lnTo>
                    <a:pt x="419" y="48"/>
                  </a:lnTo>
                  <a:lnTo>
                    <a:pt x="417" y="35"/>
                  </a:lnTo>
                  <a:lnTo>
                    <a:pt x="415" y="23"/>
                  </a:lnTo>
                  <a:lnTo>
                    <a:pt x="409" y="11"/>
                  </a:lnTo>
                  <a:lnTo>
                    <a:pt x="400" y="0"/>
                  </a:lnTo>
                  <a:lnTo>
                    <a:pt x="398" y="2"/>
                  </a:lnTo>
                  <a:lnTo>
                    <a:pt x="394" y="2"/>
                  </a:lnTo>
                  <a:lnTo>
                    <a:pt x="392" y="2"/>
                  </a:lnTo>
                  <a:lnTo>
                    <a:pt x="388" y="2"/>
                  </a:lnTo>
                  <a:lnTo>
                    <a:pt x="386" y="2"/>
                  </a:lnTo>
                  <a:lnTo>
                    <a:pt x="382" y="2"/>
                  </a:lnTo>
                  <a:lnTo>
                    <a:pt x="380" y="2"/>
                  </a:lnTo>
                  <a:lnTo>
                    <a:pt x="376" y="2"/>
                  </a:lnTo>
                  <a:lnTo>
                    <a:pt x="374" y="2"/>
                  </a:lnTo>
                  <a:lnTo>
                    <a:pt x="374" y="4"/>
                  </a:lnTo>
                  <a:close/>
                  <a:moveTo>
                    <a:pt x="425" y="185"/>
                  </a:moveTo>
                  <a:lnTo>
                    <a:pt x="427" y="201"/>
                  </a:lnTo>
                  <a:lnTo>
                    <a:pt x="427" y="218"/>
                  </a:lnTo>
                  <a:lnTo>
                    <a:pt x="427" y="236"/>
                  </a:lnTo>
                  <a:lnTo>
                    <a:pt x="427" y="251"/>
                  </a:lnTo>
                  <a:lnTo>
                    <a:pt x="427" y="269"/>
                  </a:lnTo>
                  <a:lnTo>
                    <a:pt x="427" y="284"/>
                  </a:lnTo>
                  <a:lnTo>
                    <a:pt x="425" y="298"/>
                  </a:lnTo>
                  <a:lnTo>
                    <a:pt x="423" y="312"/>
                  </a:lnTo>
                  <a:lnTo>
                    <a:pt x="417" y="323"/>
                  </a:lnTo>
                  <a:lnTo>
                    <a:pt x="409" y="335"/>
                  </a:lnTo>
                  <a:lnTo>
                    <a:pt x="400" y="347"/>
                  </a:lnTo>
                  <a:lnTo>
                    <a:pt x="388" y="358"/>
                  </a:lnTo>
                  <a:lnTo>
                    <a:pt x="376" y="370"/>
                  </a:lnTo>
                  <a:lnTo>
                    <a:pt x="366" y="382"/>
                  </a:lnTo>
                  <a:lnTo>
                    <a:pt x="357" y="394"/>
                  </a:lnTo>
                  <a:lnTo>
                    <a:pt x="351" y="407"/>
                  </a:lnTo>
                  <a:lnTo>
                    <a:pt x="347" y="427"/>
                  </a:lnTo>
                  <a:lnTo>
                    <a:pt x="343" y="450"/>
                  </a:lnTo>
                  <a:lnTo>
                    <a:pt x="341" y="477"/>
                  </a:lnTo>
                  <a:lnTo>
                    <a:pt x="339" y="505"/>
                  </a:lnTo>
                  <a:lnTo>
                    <a:pt x="335" y="530"/>
                  </a:lnTo>
                  <a:lnTo>
                    <a:pt x="327" y="553"/>
                  </a:lnTo>
                  <a:lnTo>
                    <a:pt x="322" y="563"/>
                  </a:lnTo>
                  <a:lnTo>
                    <a:pt x="316" y="571"/>
                  </a:lnTo>
                  <a:lnTo>
                    <a:pt x="308" y="579"/>
                  </a:lnTo>
                  <a:lnTo>
                    <a:pt x="300" y="585"/>
                  </a:lnTo>
                  <a:lnTo>
                    <a:pt x="296" y="594"/>
                  </a:lnTo>
                  <a:lnTo>
                    <a:pt x="290" y="604"/>
                  </a:lnTo>
                  <a:lnTo>
                    <a:pt x="285" y="614"/>
                  </a:lnTo>
                  <a:lnTo>
                    <a:pt x="279" y="622"/>
                  </a:lnTo>
                  <a:lnTo>
                    <a:pt x="273" y="627"/>
                  </a:lnTo>
                  <a:lnTo>
                    <a:pt x="265" y="633"/>
                  </a:lnTo>
                  <a:lnTo>
                    <a:pt x="257" y="639"/>
                  </a:lnTo>
                  <a:lnTo>
                    <a:pt x="248" y="643"/>
                  </a:lnTo>
                  <a:lnTo>
                    <a:pt x="230" y="651"/>
                  </a:lnTo>
                  <a:lnTo>
                    <a:pt x="211" y="655"/>
                  </a:lnTo>
                  <a:lnTo>
                    <a:pt x="189" y="655"/>
                  </a:lnTo>
                  <a:lnTo>
                    <a:pt x="168" y="653"/>
                  </a:lnTo>
                  <a:lnTo>
                    <a:pt x="146" y="649"/>
                  </a:lnTo>
                  <a:lnTo>
                    <a:pt x="127" y="643"/>
                  </a:lnTo>
                  <a:lnTo>
                    <a:pt x="107" y="633"/>
                  </a:lnTo>
                  <a:lnTo>
                    <a:pt x="88" y="624"/>
                  </a:lnTo>
                  <a:lnTo>
                    <a:pt x="72" y="612"/>
                  </a:lnTo>
                  <a:lnTo>
                    <a:pt x="57" y="598"/>
                  </a:lnTo>
                  <a:lnTo>
                    <a:pt x="45" y="585"/>
                  </a:lnTo>
                  <a:lnTo>
                    <a:pt x="35" y="569"/>
                  </a:lnTo>
                  <a:lnTo>
                    <a:pt x="35" y="563"/>
                  </a:lnTo>
                  <a:lnTo>
                    <a:pt x="35" y="557"/>
                  </a:lnTo>
                  <a:lnTo>
                    <a:pt x="35" y="551"/>
                  </a:lnTo>
                  <a:lnTo>
                    <a:pt x="37" y="546"/>
                  </a:lnTo>
                  <a:lnTo>
                    <a:pt x="37" y="538"/>
                  </a:lnTo>
                  <a:lnTo>
                    <a:pt x="39" y="532"/>
                  </a:lnTo>
                  <a:lnTo>
                    <a:pt x="39" y="526"/>
                  </a:lnTo>
                  <a:lnTo>
                    <a:pt x="39" y="520"/>
                  </a:lnTo>
                  <a:lnTo>
                    <a:pt x="43" y="491"/>
                  </a:lnTo>
                  <a:lnTo>
                    <a:pt x="41" y="460"/>
                  </a:lnTo>
                  <a:lnTo>
                    <a:pt x="39" y="429"/>
                  </a:lnTo>
                  <a:lnTo>
                    <a:pt x="35" y="397"/>
                  </a:lnTo>
                  <a:lnTo>
                    <a:pt x="31" y="366"/>
                  </a:lnTo>
                  <a:lnTo>
                    <a:pt x="29" y="335"/>
                  </a:lnTo>
                  <a:lnTo>
                    <a:pt x="29" y="319"/>
                  </a:lnTo>
                  <a:lnTo>
                    <a:pt x="31" y="306"/>
                  </a:lnTo>
                  <a:lnTo>
                    <a:pt x="33" y="290"/>
                  </a:lnTo>
                  <a:lnTo>
                    <a:pt x="35" y="277"/>
                  </a:lnTo>
                  <a:lnTo>
                    <a:pt x="37" y="271"/>
                  </a:lnTo>
                  <a:lnTo>
                    <a:pt x="39" y="265"/>
                  </a:lnTo>
                  <a:lnTo>
                    <a:pt x="39" y="259"/>
                  </a:lnTo>
                  <a:lnTo>
                    <a:pt x="39" y="253"/>
                  </a:lnTo>
                  <a:lnTo>
                    <a:pt x="39" y="247"/>
                  </a:lnTo>
                  <a:lnTo>
                    <a:pt x="39" y="243"/>
                  </a:lnTo>
                  <a:lnTo>
                    <a:pt x="37" y="238"/>
                  </a:lnTo>
                  <a:lnTo>
                    <a:pt x="37" y="232"/>
                  </a:lnTo>
                  <a:lnTo>
                    <a:pt x="33" y="238"/>
                  </a:lnTo>
                  <a:lnTo>
                    <a:pt x="31" y="243"/>
                  </a:lnTo>
                  <a:lnTo>
                    <a:pt x="27" y="249"/>
                  </a:lnTo>
                  <a:lnTo>
                    <a:pt x="23" y="255"/>
                  </a:lnTo>
                  <a:lnTo>
                    <a:pt x="21" y="261"/>
                  </a:lnTo>
                  <a:lnTo>
                    <a:pt x="18" y="267"/>
                  </a:lnTo>
                  <a:lnTo>
                    <a:pt x="12" y="271"/>
                  </a:lnTo>
                  <a:lnTo>
                    <a:pt x="8" y="277"/>
                  </a:lnTo>
                  <a:lnTo>
                    <a:pt x="4" y="296"/>
                  </a:lnTo>
                  <a:lnTo>
                    <a:pt x="2" y="316"/>
                  </a:lnTo>
                  <a:lnTo>
                    <a:pt x="4" y="335"/>
                  </a:lnTo>
                  <a:lnTo>
                    <a:pt x="6" y="355"/>
                  </a:lnTo>
                  <a:lnTo>
                    <a:pt x="10" y="374"/>
                  </a:lnTo>
                  <a:lnTo>
                    <a:pt x="14" y="394"/>
                  </a:lnTo>
                  <a:lnTo>
                    <a:pt x="18" y="413"/>
                  </a:lnTo>
                  <a:lnTo>
                    <a:pt x="21" y="431"/>
                  </a:lnTo>
                  <a:lnTo>
                    <a:pt x="23" y="440"/>
                  </a:lnTo>
                  <a:lnTo>
                    <a:pt x="25" y="446"/>
                  </a:lnTo>
                  <a:lnTo>
                    <a:pt x="27" y="454"/>
                  </a:lnTo>
                  <a:lnTo>
                    <a:pt x="27" y="462"/>
                  </a:lnTo>
                  <a:lnTo>
                    <a:pt x="23" y="473"/>
                  </a:lnTo>
                  <a:lnTo>
                    <a:pt x="18" y="487"/>
                  </a:lnTo>
                  <a:lnTo>
                    <a:pt x="12" y="499"/>
                  </a:lnTo>
                  <a:lnTo>
                    <a:pt x="6" y="511"/>
                  </a:lnTo>
                  <a:lnTo>
                    <a:pt x="2" y="524"/>
                  </a:lnTo>
                  <a:lnTo>
                    <a:pt x="0" y="540"/>
                  </a:lnTo>
                  <a:lnTo>
                    <a:pt x="2" y="548"/>
                  </a:lnTo>
                  <a:lnTo>
                    <a:pt x="4" y="557"/>
                  </a:lnTo>
                  <a:lnTo>
                    <a:pt x="6" y="565"/>
                  </a:lnTo>
                  <a:lnTo>
                    <a:pt x="10" y="573"/>
                  </a:lnTo>
                  <a:lnTo>
                    <a:pt x="14" y="581"/>
                  </a:lnTo>
                  <a:lnTo>
                    <a:pt x="18" y="588"/>
                  </a:lnTo>
                  <a:lnTo>
                    <a:pt x="23" y="596"/>
                  </a:lnTo>
                  <a:lnTo>
                    <a:pt x="27" y="604"/>
                  </a:lnTo>
                  <a:lnTo>
                    <a:pt x="37" y="612"/>
                  </a:lnTo>
                  <a:lnTo>
                    <a:pt x="45" y="620"/>
                  </a:lnTo>
                  <a:lnTo>
                    <a:pt x="55" y="627"/>
                  </a:lnTo>
                  <a:lnTo>
                    <a:pt x="64" y="633"/>
                  </a:lnTo>
                  <a:lnTo>
                    <a:pt x="86" y="641"/>
                  </a:lnTo>
                  <a:lnTo>
                    <a:pt x="107" y="649"/>
                  </a:lnTo>
                  <a:lnTo>
                    <a:pt x="129" y="655"/>
                  </a:lnTo>
                  <a:lnTo>
                    <a:pt x="152" y="659"/>
                  </a:lnTo>
                  <a:lnTo>
                    <a:pt x="175" y="665"/>
                  </a:lnTo>
                  <a:lnTo>
                    <a:pt x="197" y="668"/>
                  </a:lnTo>
                  <a:lnTo>
                    <a:pt x="214" y="665"/>
                  </a:lnTo>
                  <a:lnTo>
                    <a:pt x="230" y="659"/>
                  </a:lnTo>
                  <a:lnTo>
                    <a:pt x="248" y="649"/>
                  </a:lnTo>
                  <a:lnTo>
                    <a:pt x="263" y="641"/>
                  </a:lnTo>
                  <a:lnTo>
                    <a:pt x="279" y="629"/>
                  </a:lnTo>
                  <a:lnTo>
                    <a:pt x="292" y="620"/>
                  </a:lnTo>
                  <a:lnTo>
                    <a:pt x="308" y="608"/>
                  </a:lnTo>
                  <a:lnTo>
                    <a:pt x="324" y="600"/>
                  </a:lnTo>
                  <a:lnTo>
                    <a:pt x="324" y="594"/>
                  </a:lnTo>
                  <a:lnTo>
                    <a:pt x="337" y="583"/>
                  </a:lnTo>
                  <a:lnTo>
                    <a:pt x="349" y="571"/>
                  </a:lnTo>
                  <a:lnTo>
                    <a:pt x="363" y="557"/>
                  </a:lnTo>
                  <a:lnTo>
                    <a:pt x="372" y="544"/>
                  </a:lnTo>
                  <a:lnTo>
                    <a:pt x="394" y="514"/>
                  </a:lnTo>
                  <a:lnTo>
                    <a:pt x="411" y="483"/>
                  </a:lnTo>
                  <a:lnTo>
                    <a:pt x="425" y="450"/>
                  </a:lnTo>
                  <a:lnTo>
                    <a:pt x="439" y="417"/>
                  </a:lnTo>
                  <a:lnTo>
                    <a:pt x="448" y="382"/>
                  </a:lnTo>
                  <a:lnTo>
                    <a:pt x="454" y="347"/>
                  </a:lnTo>
                  <a:lnTo>
                    <a:pt x="435" y="202"/>
                  </a:lnTo>
                  <a:lnTo>
                    <a:pt x="435" y="201"/>
                  </a:lnTo>
                  <a:lnTo>
                    <a:pt x="433" y="197"/>
                  </a:lnTo>
                  <a:lnTo>
                    <a:pt x="431" y="195"/>
                  </a:lnTo>
                  <a:lnTo>
                    <a:pt x="431" y="193"/>
                  </a:lnTo>
                  <a:lnTo>
                    <a:pt x="429" y="191"/>
                  </a:lnTo>
                  <a:lnTo>
                    <a:pt x="427" y="189"/>
                  </a:lnTo>
                  <a:lnTo>
                    <a:pt x="427" y="187"/>
                  </a:lnTo>
                  <a:lnTo>
                    <a:pt x="425" y="185"/>
                  </a:lnTo>
                  <a:close/>
                </a:path>
              </a:pathLst>
            </a:custGeom>
            <a:solidFill>
              <a:srgbClr val="D15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2" name="Freeform 219"/>
            <p:cNvSpPr>
              <a:spLocks/>
            </p:cNvSpPr>
            <p:nvPr/>
          </p:nvSpPr>
          <p:spPr bwMode="auto">
            <a:xfrm>
              <a:off x="5009" y="5087"/>
              <a:ext cx="92" cy="104"/>
            </a:xfrm>
            <a:custGeom>
              <a:avLst/>
              <a:gdLst>
                <a:gd name="T0" fmla="*/ 0 w 185"/>
                <a:gd name="T1" fmla="*/ 0 h 208"/>
                <a:gd name="T2" fmla="*/ 0 w 185"/>
                <a:gd name="T3" fmla="*/ 0 h 208"/>
                <a:gd name="T4" fmla="*/ 0 w 185"/>
                <a:gd name="T5" fmla="*/ 1 h 208"/>
                <a:gd name="T6" fmla="*/ 0 w 185"/>
                <a:gd name="T7" fmla="*/ 1 h 208"/>
                <a:gd name="T8" fmla="*/ 0 w 185"/>
                <a:gd name="T9" fmla="*/ 1 h 208"/>
                <a:gd name="T10" fmla="*/ 0 w 185"/>
                <a:gd name="T11" fmla="*/ 1 h 208"/>
                <a:gd name="T12" fmla="*/ 0 w 185"/>
                <a:gd name="T13" fmla="*/ 1 h 208"/>
                <a:gd name="T14" fmla="*/ 0 w 185"/>
                <a:gd name="T15" fmla="*/ 1 h 208"/>
                <a:gd name="T16" fmla="*/ 0 w 185"/>
                <a:gd name="T17" fmla="*/ 1 h 208"/>
                <a:gd name="T18" fmla="*/ 0 w 185"/>
                <a:gd name="T19" fmla="*/ 1 h 208"/>
                <a:gd name="T20" fmla="*/ 0 w 185"/>
                <a:gd name="T21" fmla="*/ 1 h 208"/>
                <a:gd name="T22" fmla="*/ 0 w 185"/>
                <a:gd name="T23" fmla="*/ 1 h 208"/>
                <a:gd name="T24" fmla="*/ 0 w 185"/>
                <a:gd name="T25" fmla="*/ 1 h 208"/>
                <a:gd name="T26" fmla="*/ 0 w 185"/>
                <a:gd name="T27" fmla="*/ 1 h 208"/>
                <a:gd name="T28" fmla="*/ 0 w 185"/>
                <a:gd name="T29" fmla="*/ 1 h 208"/>
                <a:gd name="T30" fmla="*/ 0 w 185"/>
                <a:gd name="T31" fmla="*/ 1 h 208"/>
                <a:gd name="T32" fmla="*/ 0 w 185"/>
                <a:gd name="T33" fmla="*/ 1 h 208"/>
                <a:gd name="T34" fmla="*/ 0 w 185"/>
                <a:gd name="T35" fmla="*/ 1 h 208"/>
                <a:gd name="T36" fmla="*/ 0 w 185"/>
                <a:gd name="T37" fmla="*/ 1 h 208"/>
                <a:gd name="T38" fmla="*/ 0 w 185"/>
                <a:gd name="T39" fmla="*/ 1 h 208"/>
                <a:gd name="T40" fmla="*/ 0 w 185"/>
                <a:gd name="T41" fmla="*/ 1 h 208"/>
                <a:gd name="T42" fmla="*/ 0 w 185"/>
                <a:gd name="T43" fmla="*/ 1 h 208"/>
                <a:gd name="T44" fmla="*/ 0 w 185"/>
                <a:gd name="T45" fmla="*/ 1 h 208"/>
                <a:gd name="T46" fmla="*/ 0 w 185"/>
                <a:gd name="T47" fmla="*/ 1 h 208"/>
                <a:gd name="T48" fmla="*/ 0 w 185"/>
                <a:gd name="T49" fmla="*/ 1 h 208"/>
                <a:gd name="T50" fmla="*/ 0 w 185"/>
                <a:gd name="T51" fmla="*/ 1 h 208"/>
                <a:gd name="T52" fmla="*/ 0 w 185"/>
                <a:gd name="T53" fmla="*/ 1 h 208"/>
                <a:gd name="T54" fmla="*/ 0 w 185"/>
                <a:gd name="T55" fmla="*/ 1 h 208"/>
                <a:gd name="T56" fmla="*/ 0 w 185"/>
                <a:gd name="T57" fmla="*/ 1 h 208"/>
                <a:gd name="T58" fmla="*/ 0 w 185"/>
                <a:gd name="T59" fmla="*/ 1 h 208"/>
                <a:gd name="T60" fmla="*/ 0 w 185"/>
                <a:gd name="T61" fmla="*/ 1 h 208"/>
                <a:gd name="T62" fmla="*/ 0 w 185"/>
                <a:gd name="T63" fmla="*/ 1 h 208"/>
                <a:gd name="T64" fmla="*/ 0 w 185"/>
                <a:gd name="T65" fmla="*/ 1 h 208"/>
                <a:gd name="T66" fmla="*/ 0 w 185"/>
                <a:gd name="T67" fmla="*/ 1 h 208"/>
                <a:gd name="T68" fmla="*/ 0 w 185"/>
                <a:gd name="T69" fmla="*/ 1 h 208"/>
                <a:gd name="T70" fmla="*/ 0 w 185"/>
                <a:gd name="T71" fmla="*/ 1 h 208"/>
                <a:gd name="T72" fmla="*/ 0 w 185"/>
                <a:gd name="T73" fmla="*/ 1 h 208"/>
                <a:gd name="T74" fmla="*/ 0 w 185"/>
                <a:gd name="T75" fmla="*/ 1 h 208"/>
                <a:gd name="T76" fmla="*/ 0 w 185"/>
                <a:gd name="T77" fmla="*/ 1 h 208"/>
                <a:gd name="T78" fmla="*/ 0 w 185"/>
                <a:gd name="T79" fmla="*/ 0 h 208"/>
                <a:gd name="T80" fmla="*/ 0 w 185"/>
                <a:gd name="T81" fmla="*/ 0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5" h="208">
                  <a:moveTo>
                    <a:pt x="92" y="0"/>
                  </a:moveTo>
                  <a:lnTo>
                    <a:pt x="84" y="0"/>
                  </a:lnTo>
                  <a:lnTo>
                    <a:pt x="74" y="2"/>
                  </a:lnTo>
                  <a:lnTo>
                    <a:pt x="64" y="4"/>
                  </a:lnTo>
                  <a:lnTo>
                    <a:pt x="57" y="8"/>
                  </a:lnTo>
                  <a:lnTo>
                    <a:pt x="41" y="17"/>
                  </a:lnTo>
                  <a:lnTo>
                    <a:pt x="27" y="31"/>
                  </a:lnTo>
                  <a:lnTo>
                    <a:pt x="16" y="45"/>
                  </a:lnTo>
                  <a:lnTo>
                    <a:pt x="6" y="64"/>
                  </a:lnTo>
                  <a:lnTo>
                    <a:pt x="2" y="84"/>
                  </a:lnTo>
                  <a:lnTo>
                    <a:pt x="0" y="103"/>
                  </a:lnTo>
                  <a:lnTo>
                    <a:pt x="2" y="125"/>
                  </a:lnTo>
                  <a:lnTo>
                    <a:pt x="6" y="144"/>
                  </a:lnTo>
                  <a:lnTo>
                    <a:pt x="16" y="162"/>
                  </a:lnTo>
                  <a:lnTo>
                    <a:pt x="27" y="177"/>
                  </a:lnTo>
                  <a:lnTo>
                    <a:pt x="41" y="191"/>
                  </a:lnTo>
                  <a:lnTo>
                    <a:pt x="57" y="201"/>
                  </a:lnTo>
                  <a:lnTo>
                    <a:pt x="64" y="204"/>
                  </a:lnTo>
                  <a:lnTo>
                    <a:pt x="74" y="206"/>
                  </a:lnTo>
                  <a:lnTo>
                    <a:pt x="84" y="208"/>
                  </a:lnTo>
                  <a:lnTo>
                    <a:pt x="92" y="208"/>
                  </a:lnTo>
                  <a:lnTo>
                    <a:pt x="101" y="208"/>
                  </a:lnTo>
                  <a:lnTo>
                    <a:pt x="111" y="206"/>
                  </a:lnTo>
                  <a:lnTo>
                    <a:pt x="121" y="204"/>
                  </a:lnTo>
                  <a:lnTo>
                    <a:pt x="129" y="201"/>
                  </a:lnTo>
                  <a:lnTo>
                    <a:pt x="144" y="191"/>
                  </a:lnTo>
                  <a:lnTo>
                    <a:pt x="158" y="177"/>
                  </a:lnTo>
                  <a:lnTo>
                    <a:pt x="170" y="162"/>
                  </a:lnTo>
                  <a:lnTo>
                    <a:pt x="177" y="144"/>
                  </a:lnTo>
                  <a:lnTo>
                    <a:pt x="183" y="125"/>
                  </a:lnTo>
                  <a:lnTo>
                    <a:pt x="185" y="103"/>
                  </a:lnTo>
                  <a:lnTo>
                    <a:pt x="183" y="84"/>
                  </a:lnTo>
                  <a:lnTo>
                    <a:pt x="177" y="64"/>
                  </a:lnTo>
                  <a:lnTo>
                    <a:pt x="170" y="45"/>
                  </a:lnTo>
                  <a:lnTo>
                    <a:pt x="158" y="31"/>
                  </a:lnTo>
                  <a:lnTo>
                    <a:pt x="144" y="17"/>
                  </a:lnTo>
                  <a:lnTo>
                    <a:pt x="129" y="8"/>
                  </a:lnTo>
                  <a:lnTo>
                    <a:pt x="121" y="4"/>
                  </a:lnTo>
                  <a:lnTo>
                    <a:pt x="111" y="2"/>
                  </a:lnTo>
                  <a:lnTo>
                    <a:pt x="101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3" name="Freeform 220"/>
            <p:cNvSpPr>
              <a:spLocks/>
            </p:cNvSpPr>
            <p:nvPr/>
          </p:nvSpPr>
          <p:spPr bwMode="auto">
            <a:xfrm>
              <a:off x="5009" y="5093"/>
              <a:ext cx="86" cy="96"/>
            </a:xfrm>
            <a:custGeom>
              <a:avLst/>
              <a:gdLst>
                <a:gd name="T0" fmla="*/ 1 w 172"/>
                <a:gd name="T1" fmla="*/ 0 h 193"/>
                <a:gd name="T2" fmla="*/ 1 w 172"/>
                <a:gd name="T3" fmla="*/ 0 h 193"/>
                <a:gd name="T4" fmla="*/ 1 w 172"/>
                <a:gd name="T5" fmla="*/ 0 h 193"/>
                <a:gd name="T6" fmla="*/ 1 w 172"/>
                <a:gd name="T7" fmla="*/ 0 h 193"/>
                <a:gd name="T8" fmla="*/ 1 w 172"/>
                <a:gd name="T9" fmla="*/ 0 h 193"/>
                <a:gd name="T10" fmla="*/ 1 w 172"/>
                <a:gd name="T11" fmla="*/ 0 h 193"/>
                <a:gd name="T12" fmla="*/ 1 w 172"/>
                <a:gd name="T13" fmla="*/ 0 h 193"/>
                <a:gd name="T14" fmla="*/ 1 w 172"/>
                <a:gd name="T15" fmla="*/ 0 h 193"/>
                <a:gd name="T16" fmla="*/ 0 w 172"/>
                <a:gd name="T17" fmla="*/ 0 h 193"/>
                <a:gd name="T18" fmla="*/ 1 w 172"/>
                <a:gd name="T19" fmla="*/ 0 h 193"/>
                <a:gd name="T20" fmla="*/ 1 w 172"/>
                <a:gd name="T21" fmla="*/ 0 h 193"/>
                <a:gd name="T22" fmla="*/ 1 w 172"/>
                <a:gd name="T23" fmla="*/ 0 h 193"/>
                <a:gd name="T24" fmla="*/ 1 w 172"/>
                <a:gd name="T25" fmla="*/ 0 h 193"/>
                <a:gd name="T26" fmla="*/ 1 w 172"/>
                <a:gd name="T27" fmla="*/ 0 h 193"/>
                <a:gd name="T28" fmla="*/ 1 w 172"/>
                <a:gd name="T29" fmla="*/ 0 h 193"/>
                <a:gd name="T30" fmla="*/ 1 w 172"/>
                <a:gd name="T31" fmla="*/ 0 h 193"/>
                <a:gd name="T32" fmla="*/ 1 w 172"/>
                <a:gd name="T33" fmla="*/ 0 h 193"/>
                <a:gd name="T34" fmla="*/ 1 w 172"/>
                <a:gd name="T35" fmla="*/ 0 h 193"/>
                <a:gd name="T36" fmla="*/ 1 w 172"/>
                <a:gd name="T37" fmla="*/ 0 h 193"/>
                <a:gd name="T38" fmla="*/ 1 w 172"/>
                <a:gd name="T39" fmla="*/ 0 h 193"/>
                <a:gd name="T40" fmla="*/ 1 w 172"/>
                <a:gd name="T41" fmla="*/ 0 h 193"/>
                <a:gd name="T42" fmla="*/ 1 w 172"/>
                <a:gd name="T43" fmla="*/ 0 h 193"/>
                <a:gd name="T44" fmla="*/ 1 w 172"/>
                <a:gd name="T45" fmla="*/ 0 h 193"/>
                <a:gd name="T46" fmla="*/ 1 w 172"/>
                <a:gd name="T47" fmla="*/ 0 h 193"/>
                <a:gd name="T48" fmla="*/ 1 w 172"/>
                <a:gd name="T49" fmla="*/ 0 h 193"/>
                <a:gd name="T50" fmla="*/ 1 w 172"/>
                <a:gd name="T51" fmla="*/ 0 h 193"/>
                <a:gd name="T52" fmla="*/ 1 w 172"/>
                <a:gd name="T53" fmla="*/ 0 h 193"/>
                <a:gd name="T54" fmla="*/ 1 w 172"/>
                <a:gd name="T55" fmla="*/ 0 h 193"/>
                <a:gd name="T56" fmla="*/ 1 w 172"/>
                <a:gd name="T57" fmla="*/ 0 h 193"/>
                <a:gd name="T58" fmla="*/ 1 w 172"/>
                <a:gd name="T59" fmla="*/ 0 h 193"/>
                <a:gd name="T60" fmla="*/ 1 w 172"/>
                <a:gd name="T61" fmla="*/ 0 h 193"/>
                <a:gd name="T62" fmla="*/ 1 w 172"/>
                <a:gd name="T63" fmla="*/ 0 h 193"/>
                <a:gd name="T64" fmla="*/ 1 w 172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2" h="193">
                  <a:moveTo>
                    <a:pt x="86" y="0"/>
                  </a:moveTo>
                  <a:lnTo>
                    <a:pt x="68" y="2"/>
                  </a:lnTo>
                  <a:lnTo>
                    <a:pt x="53" y="8"/>
                  </a:lnTo>
                  <a:lnTo>
                    <a:pt x="37" y="18"/>
                  </a:lnTo>
                  <a:lnTo>
                    <a:pt x="25" y="30"/>
                  </a:lnTo>
                  <a:lnTo>
                    <a:pt x="16" y="43"/>
                  </a:lnTo>
                  <a:lnTo>
                    <a:pt x="8" y="59"/>
                  </a:lnTo>
                  <a:lnTo>
                    <a:pt x="2" y="78"/>
                  </a:lnTo>
                  <a:lnTo>
                    <a:pt x="0" y="98"/>
                  </a:lnTo>
                  <a:lnTo>
                    <a:pt x="2" y="117"/>
                  </a:lnTo>
                  <a:lnTo>
                    <a:pt x="8" y="135"/>
                  </a:lnTo>
                  <a:lnTo>
                    <a:pt x="16" y="151"/>
                  </a:lnTo>
                  <a:lnTo>
                    <a:pt x="25" y="164"/>
                  </a:lnTo>
                  <a:lnTo>
                    <a:pt x="37" y="176"/>
                  </a:lnTo>
                  <a:lnTo>
                    <a:pt x="53" y="186"/>
                  </a:lnTo>
                  <a:lnTo>
                    <a:pt x="68" y="192"/>
                  </a:lnTo>
                  <a:lnTo>
                    <a:pt x="86" y="193"/>
                  </a:lnTo>
                  <a:lnTo>
                    <a:pt x="103" y="192"/>
                  </a:lnTo>
                  <a:lnTo>
                    <a:pt x="119" y="186"/>
                  </a:lnTo>
                  <a:lnTo>
                    <a:pt x="134" y="176"/>
                  </a:lnTo>
                  <a:lnTo>
                    <a:pt x="146" y="164"/>
                  </a:lnTo>
                  <a:lnTo>
                    <a:pt x="156" y="151"/>
                  </a:lnTo>
                  <a:lnTo>
                    <a:pt x="166" y="135"/>
                  </a:lnTo>
                  <a:lnTo>
                    <a:pt x="170" y="117"/>
                  </a:lnTo>
                  <a:lnTo>
                    <a:pt x="172" y="98"/>
                  </a:lnTo>
                  <a:lnTo>
                    <a:pt x="170" y="78"/>
                  </a:lnTo>
                  <a:lnTo>
                    <a:pt x="166" y="59"/>
                  </a:lnTo>
                  <a:lnTo>
                    <a:pt x="156" y="43"/>
                  </a:lnTo>
                  <a:lnTo>
                    <a:pt x="146" y="30"/>
                  </a:lnTo>
                  <a:lnTo>
                    <a:pt x="134" y="18"/>
                  </a:lnTo>
                  <a:lnTo>
                    <a:pt x="119" y="8"/>
                  </a:lnTo>
                  <a:lnTo>
                    <a:pt x="103" y="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6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4" name="Freeform 221"/>
            <p:cNvSpPr>
              <a:spLocks/>
            </p:cNvSpPr>
            <p:nvPr/>
          </p:nvSpPr>
          <p:spPr bwMode="auto">
            <a:xfrm>
              <a:off x="5010" y="5100"/>
              <a:ext cx="79" cy="87"/>
            </a:xfrm>
            <a:custGeom>
              <a:avLst/>
              <a:gdLst>
                <a:gd name="T0" fmla="*/ 1 w 158"/>
                <a:gd name="T1" fmla="*/ 0 h 176"/>
                <a:gd name="T2" fmla="*/ 1 w 158"/>
                <a:gd name="T3" fmla="*/ 0 h 176"/>
                <a:gd name="T4" fmla="*/ 1 w 158"/>
                <a:gd name="T5" fmla="*/ 0 h 176"/>
                <a:gd name="T6" fmla="*/ 1 w 158"/>
                <a:gd name="T7" fmla="*/ 0 h 176"/>
                <a:gd name="T8" fmla="*/ 1 w 158"/>
                <a:gd name="T9" fmla="*/ 0 h 176"/>
                <a:gd name="T10" fmla="*/ 1 w 158"/>
                <a:gd name="T11" fmla="*/ 0 h 176"/>
                <a:gd name="T12" fmla="*/ 1 w 158"/>
                <a:gd name="T13" fmla="*/ 0 h 176"/>
                <a:gd name="T14" fmla="*/ 1 w 158"/>
                <a:gd name="T15" fmla="*/ 0 h 176"/>
                <a:gd name="T16" fmla="*/ 0 w 158"/>
                <a:gd name="T17" fmla="*/ 0 h 176"/>
                <a:gd name="T18" fmla="*/ 1 w 158"/>
                <a:gd name="T19" fmla="*/ 0 h 176"/>
                <a:gd name="T20" fmla="*/ 1 w 158"/>
                <a:gd name="T21" fmla="*/ 0 h 176"/>
                <a:gd name="T22" fmla="*/ 1 w 158"/>
                <a:gd name="T23" fmla="*/ 0 h 176"/>
                <a:gd name="T24" fmla="*/ 1 w 158"/>
                <a:gd name="T25" fmla="*/ 0 h 176"/>
                <a:gd name="T26" fmla="*/ 1 w 158"/>
                <a:gd name="T27" fmla="*/ 0 h 176"/>
                <a:gd name="T28" fmla="*/ 1 w 158"/>
                <a:gd name="T29" fmla="*/ 0 h 176"/>
                <a:gd name="T30" fmla="*/ 1 w 158"/>
                <a:gd name="T31" fmla="*/ 0 h 176"/>
                <a:gd name="T32" fmla="*/ 1 w 158"/>
                <a:gd name="T33" fmla="*/ 0 h 176"/>
                <a:gd name="T34" fmla="*/ 1 w 158"/>
                <a:gd name="T35" fmla="*/ 0 h 176"/>
                <a:gd name="T36" fmla="*/ 1 w 158"/>
                <a:gd name="T37" fmla="*/ 0 h 176"/>
                <a:gd name="T38" fmla="*/ 1 w 158"/>
                <a:gd name="T39" fmla="*/ 0 h 176"/>
                <a:gd name="T40" fmla="*/ 1 w 158"/>
                <a:gd name="T41" fmla="*/ 0 h 176"/>
                <a:gd name="T42" fmla="*/ 1 w 158"/>
                <a:gd name="T43" fmla="*/ 0 h 176"/>
                <a:gd name="T44" fmla="*/ 1 w 158"/>
                <a:gd name="T45" fmla="*/ 0 h 176"/>
                <a:gd name="T46" fmla="*/ 1 w 158"/>
                <a:gd name="T47" fmla="*/ 0 h 176"/>
                <a:gd name="T48" fmla="*/ 1 w 158"/>
                <a:gd name="T49" fmla="*/ 0 h 176"/>
                <a:gd name="T50" fmla="*/ 1 w 158"/>
                <a:gd name="T51" fmla="*/ 0 h 176"/>
                <a:gd name="T52" fmla="*/ 1 w 158"/>
                <a:gd name="T53" fmla="*/ 0 h 176"/>
                <a:gd name="T54" fmla="*/ 1 w 158"/>
                <a:gd name="T55" fmla="*/ 0 h 176"/>
                <a:gd name="T56" fmla="*/ 1 w 158"/>
                <a:gd name="T57" fmla="*/ 0 h 176"/>
                <a:gd name="T58" fmla="*/ 1 w 158"/>
                <a:gd name="T59" fmla="*/ 0 h 176"/>
                <a:gd name="T60" fmla="*/ 1 w 158"/>
                <a:gd name="T61" fmla="*/ 0 h 176"/>
                <a:gd name="T62" fmla="*/ 1 w 158"/>
                <a:gd name="T63" fmla="*/ 0 h 176"/>
                <a:gd name="T64" fmla="*/ 1 w 158"/>
                <a:gd name="T65" fmla="*/ 0 h 1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8" h="176">
                  <a:moveTo>
                    <a:pt x="80" y="0"/>
                  </a:moveTo>
                  <a:lnTo>
                    <a:pt x="64" y="2"/>
                  </a:lnTo>
                  <a:lnTo>
                    <a:pt x="49" y="6"/>
                  </a:lnTo>
                  <a:lnTo>
                    <a:pt x="35" y="14"/>
                  </a:lnTo>
                  <a:lnTo>
                    <a:pt x="23" y="25"/>
                  </a:lnTo>
                  <a:lnTo>
                    <a:pt x="14" y="39"/>
                  </a:lnTo>
                  <a:lnTo>
                    <a:pt x="8" y="53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2" y="105"/>
                  </a:lnTo>
                  <a:lnTo>
                    <a:pt x="8" y="121"/>
                  </a:lnTo>
                  <a:lnTo>
                    <a:pt x="14" y="137"/>
                  </a:lnTo>
                  <a:lnTo>
                    <a:pt x="23" y="150"/>
                  </a:lnTo>
                  <a:lnTo>
                    <a:pt x="35" y="160"/>
                  </a:lnTo>
                  <a:lnTo>
                    <a:pt x="49" y="168"/>
                  </a:lnTo>
                  <a:lnTo>
                    <a:pt x="64" y="174"/>
                  </a:lnTo>
                  <a:lnTo>
                    <a:pt x="80" y="176"/>
                  </a:lnTo>
                  <a:lnTo>
                    <a:pt x="95" y="174"/>
                  </a:lnTo>
                  <a:lnTo>
                    <a:pt x="109" y="168"/>
                  </a:lnTo>
                  <a:lnTo>
                    <a:pt x="123" y="160"/>
                  </a:lnTo>
                  <a:lnTo>
                    <a:pt x="134" y="150"/>
                  </a:lnTo>
                  <a:lnTo>
                    <a:pt x="144" y="137"/>
                  </a:lnTo>
                  <a:lnTo>
                    <a:pt x="152" y="121"/>
                  </a:lnTo>
                  <a:lnTo>
                    <a:pt x="156" y="105"/>
                  </a:lnTo>
                  <a:lnTo>
                    <a:pt x="158" y="88"/>
                  </a:lnTo>
                  <a:lnTo>
                    <a:pt x="156" y="70"/>
                  </a:lnTo>
                  <a:lnTo>
                    <a:pt x="152" y="53"/>
                  </a:lnTo>
                  <a:lnTo>
                    <a:pt x="144" y="39"/>
                  </a:lnTo>
                  <a:lnTo>
                    <a:pt x="134" y="25"/>
                  </a:lnTo>
                  <a:lnTo>
                    <a:pt x="123" y="14"/>
                  </a:lnTo>
                  <a:lnTo>
                    <a:pt x="109" y="6"/>
                  </a:lnTo>
                  <a:lnTo>
                    <a:pt x="95" y="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FF7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5" name="Freeform 222"/>
            <p:cNvSpPr>
              <a:spLocks/>
            </p:cNvSpPr>
            <p:nvPr/>
          </p:nvSpPr>
          <p:spPr bwMode="auto">
            <a:xfrm>
              <a:off x="5012" y="5105"/>
              <a:ext cx="72" cy="80"/>
            </a:xfrm>
            <a:custGeom>
              <a:avLst/>
              <a:gdLst>
                <a:gd name="T0" fmla="*/ 1 w 142"/>
                <a:gd name="T1" fmla="*/ 0 h 160"/>
                <a:gd name="T2" fmla="*/ 1 w 142"/>
                <a:gd name="T3" fmla="*/ 1 h 160"/>
                <a:gd name="T4" fmla="*/ 1 w 142"/>
                <a:gd name="T5" fmla="*/ 1 h 160"/>
                <a:gd name="T6" fmla="*/ 1 w 142"/>
                <a:gd name="T7" fmla="*/ 1 h 160"/>
                <a:gd name="T8" fmla="*/ 1 w 142"/>
                <a:gd name="T9" fmla="*/ 1 h 160"/>
                <a:gd name="T10" fmla="*/ 1 w 142"/>
                <a:gd name="T11" fmla="*/ 1 h 160"/>
                <a:gd name="T12" fmla="*/ 1 w 142"/>
                <a:gd name="T13" fmla="*/ 1 h 160"/>
                <a:gd name="T14" fmla="*/ 1 w 142"/>
                <a:gd name="T15" fmla="*/ 1 h 160"/>
                <a:gd name="T16" fmla="*/ 0 w 142"/>
                <a:gd name="T17" fmla="*/ 1 h 160"/>
                <a:gd name="T18" fmla="*/ 1 w 142"/>
                <a:gd name="T19" fmla="*/ 1 h 160"/>
                <a:gd name="T20" fmla="*/ 1 w 142"/>
                <a:gd name="T21" fmla="*/ 1 h 160"/>
                <a:gd name="T22" fmla="*/ 1 w 142"/>
                <a:gd name="T23" fmla="*/ 1 h 160"/>
                <a:gd name="T24" fmla="*/ 1 w 142"/>
                <a:gd name="T25" fmla="*/ 1 h 160"/>
                <a:gd name="T26" fmla="*/ 1 w 142"/>
                <a:gd name="T27" fmla="*/ 1 h 160"/>
                <a:gd name="T28" fmla="*/ 1 w 142"/>
                <a:gd name="T29" fmla="*/ 1 h 160"/>
                <a:gd name="T30" fmla="*/ 1 w 142"/>
                <a:gd name="T31" fmla="*/ 1 h 160"/>
                <a:gd name="T32" fmla="*/ 1 w 142"/>
                <a:gd name="T33" fmla="*/ 1 h 160"/>
                <a:gd name="T34" fmla="*/ 1 w 142"/>
                <a:gd name="T35" fmla="*/ 1 h 160"/>
                <a:gd name="T36" fmla="*/ 1 w 142"/>
                <a:gd name="T37" fmla="*/ 1 h 160"/>
                <a:gd name="T38" fmla="*/ 1 w 142"/>
                <a:gd name="T39" fmla="*/ 1 h 160"/>
                <a:gd name="T40" fmla="*/ 1 w 142"/>
                <a:gd name="T41" fmla="*/ 1 h 160"/>
                <a:gd name="T42" fmla="*/ 1 w 142"/>
                <a:gd name="T43" fmla="*/ 1 h 160"/>
                <a:gd name="T44" fmla="*/ 1 w 142"/>
                <a:gd name="T45" fmla="*/ 1 h 160"/>
                <a:gd name="T46" fmla="*/ 1 w 142"/>
                <a:gd name="T47" fmla="*/ 1 h 160"/>
                <a:gd name="T48" fmla="*/ 1 w 142"/>
                <a:gd name="T49" fmla="*/ 1 h 160"/>
                <a:gd name="T50" fmla="*/ 1 w 142"/>
                <a:gd name="T51" fmla="*/ 1 h 160"/>
                <a:gd name="T52" fmla="*/ 1 w 142"/>
                <a:gd name="T53" fmla="*/ 1 h 160"/>
                <a:gd name="T54" fmla="*/ 1 w 142"/>
                <a:gd name="T55" fmla="*/ 1 h 160"/>
                <a:gd name="T56" fmla="*/ 1 w 142"/>
                <a:gd name="T57" fmla="*/ 1 h 160"/>
                <a:gd name="T58" fmla="*/ 1 w 142"/>
                <a:gd name="T59" fmla="*/ 1 h 160"/>
                <a:gd name="T60" fmla="*/ 1 w 142"/>
                <a:gd name="T61" fmla="*/ 1 h 160"/>
                <a:gd name="T62" fmla="*/ 1 w 142"/>
                <a:gd name="T63" fmla="*/ 1 h 160"/>
                <a:gd name="T64" fmla="*/ 1 w 142"/>
                <a:gd name="T65" fmla="*/ 0 h 1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2" h="160">
                  <a:moveTo>
                    <a:pt x="70" y="0"/>
                  </a:moveTo>
                  <a:lnTo>
                    <a:pt x="56" y="2"/>
                  </a:lnTo>
                  <a:lnTo>
                    <a:pt x="43" y="6"/>
                  </a:lnTo>
                  <a:lnTo>
                    <a:pt x="31" y="13"/>
                  </a:lnTo>
                  <a:lnTo>
                    <a:pt x="21" y="23"/>
                  </a:lnTo>
                  <a:lnTo>
                    <a:pt x="12" y="35"/>
                  </a:lnTo>
                  <a:lnTo>
                    <a:pt x="6" y="49"/>
                  </a:lnTo>
                  <a:lnTo>
                    <a:pt x="2" y="64"/>
                  </a:lnTo>
                  <a:lnTo>
                    <a:pt x="0" y="80"/>
                  </a:lnTo>
                  <a:lnTo>
                    <a:pt x="2" y="95"/>
                  </a:lnTo>
                  <a:lnTo>
                    <a:pt x="6" y="111"/>
                  </a:lnTo>
                  <a:lnTo>
                    <a:pt x="12" y="125"/>
                  </a:lnTo>
                  <a:lnTo>
                    <a:pt x="21" y="136"/>
                  </a:lnTo>
                  <a:lnTo>
                    <a:pt x="31" y="146"/>
                  </a:lnTo>
                  <a:lnTo>
                    <a:pt x="43" y="154"/>
                  </a:lnTo>
                  <a:lnTo>
                    <a:pt x="56" y="158"/>
                  </a:lnTo>
                  <a:lnTo>
                    <a:pt x="70" y="160"/>
                  </a:lnTo>
                  <a:lnTo>
                    <a:pt x="86" y="158"/>
                  </a:lnTo>
                  <a:lnTo>
                    <a:pt x="97" y="154"/>
                  </a:lnTo>
                  <a:lnTo>
                    <a:pt x="111" y="146"/>
                  </a:lnTo>
                  <a:lnTo>
                    <a:pt x="121" y="136"/>
                  </a:lnTo>
                  <a:lnTo>
                    <a:pt x="128" y="125"/>
                  </a:lnTo>
                  <a:lnTo>
                    <a:pt x="136" y="111"/>
                  </a:lnTo>
                  <a:lnTo>
                    <a:pt x="140" y="95"/>
                  </a:lnTo>
                  <a:lnTo>
                    <a:pt x="142" y="80"/>
                  </a:lnTo>
                  <a:lnTo>
                    <a:pt x="140" y="64"/>
                  </a:lnTo>
                  <a:lnTo>
                    <a:pt x="136" y="49"/>
                  </a:lnTo>
                  <a:lnTo>
                    <a:pt x="128" y="35"/>
                  </a:lnTo>
                  <a:lnTo>
                    <a:pt x="121" y="23"/>
                  </a:lnTo>
                  <a:lnTo>
                    <a:pt x="111" y="13"/>
                  </a:lnTo>
                  <a:lnTo>
                    <a:pt x="97" y="6"/>
                  </a:lnTo>
                  <a:lnTo>
                    <a:pt x="86" y="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8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6" name="Freeform 223"/>
            <p:cNvSpPr>
              <a:spLocks/>
            </p:cNvSpPr>
            <p:nvPr/>
          </p:nvSpPr>
          <p:spPr bwMode="auto">
            <a:xfrm>
              <a:off x="5013" y="5111"/>
              <a:ext cx="65" cy="72"/>
            </a:xfrm>
            <a:custGeom>
              <a:avLst/>
              <a:gdLst>
                <a:gd name="T0" fmla="*/ 1 w 128"/>
                <a:gd name="T1" fmla="*/ 0 h 144"/>
                <a:gd name="T2" fmla="*/ 1 w 128"/>
                <a:gd name="T3" fmla="*/ 1 h 144"/>
                <a:gd name="T4" fmla="*/ 1 w 128"/>
                <a:gd name="T5" fmla="*/ 1 h 144"/>
                <a:gd name="T6" fmla="*/ 1 w 128"/>
                <a:gd name="T7" fmla="*/ 1 h 144"/>
                <a:gd name="T8" fmla="*/ 1 w 128"/>
                <a:gd name="T9" fmla="*/ 1 h 144"/>
                <a:gd name="T10" fmla="*/ 1 w 128"/>
                <a:gd name="T11" fmla="*/ 1 h 144"/>
                <a:gd name="T12" fmla="*/ 1 w 128"/>
                <a:gd name="T13" fmla="*/ 1 h 144"/>
                <a:gd name="T14" fmla="*/ 1 w 128"/>
                <a:gd name="T15" fmla="*/ 1 h 144"/>
                <a:gd name="T16" fmla="*/ 0 w 128"/>
                <a:gd name="T17" fmla="*/ 1 h 144"/>
                <a:gd name="T18" fmla="*/ 1 w 128"/>
                <a:gd name="T19" fmla="*/ 1 h 144"/>
                <a:gd name="T20" fmla="*/ 1 w 128"/>
                <a:gd name="T21" fmla="*/ 1 h 144"/>
                <a:gd name="T22" fmla="*/ 1 w 128"/>
                <a:gd name="T23" fmla="*/ 1 h 144"/>
                <a:gd name="T24" fmla="*/ 1 w 128"/>
                <a:gd name="T25" fmla="*/ 1 h 144"/>
                <a:gd name="T26" fmla="*/ 1 w 128"/>
                <a:gd name="T27" fmla="*/ 1 h 144"/>
                <a:gd name="T28" fmla="*/ 1 w 128"/>
                <a:gd name="T29" fmla="*/ 1 h 144"/>
                <a:gd name="T30" fmla="*/ 1 w 128"/>
                <a:gd name="T31" fmla="*/ 1 h 144"/>
                <a:gd name="T32" fmla="*/ 1 w 128"/>
                <a:gd name="T33" fmla="*/ 1 h 144"/>
                <a:gd name="T34" fmla="*/ 1 w 128"/>
                <a:gd name="T35" fmla="*/ 1 h 144"/>
                <a:gd name="T36" fmla="*/ 1 w 128"/>
                <a:gd name="T37" fmla="*/ 1 h 144"/>
                <a:gd name="T38" fmla="*/ 1 w 128"/>
                <a:gd name="T39" fmla="*/ 1 h 144"/>
                <a:gd name="T40" fmla="*/ 1 w 128"/>
                <a:gd name="T41" fmla="*/ 1 h 144"/>
                <a:gd name="T42" fmla="*/ 1 w 128"/>
                <a:gd name="T43" fmla="*/ 1 h 144"/>
                <a:gd name="T44" fmla="*/ 1 w 128"/>
                <a:gd name="T45" fmla="*/ 1 h 144"/>
                <a:gd name="T46" fmla="*/ 1 w 128"/>
                <a:gd name="T47" fmla="*/ 1 h 144"/>
                <a:gd name="T48" fmla="*/ 1 w 128"/>
                <a:gd name="T49" fmla="*/ 1 h 144"/>
                <a:gd name="T50" fmla="*/ 1 w 128"/>
                <a:gd name="T51" fmla="*/ 1 h 144"/>
                <a:gd name="T52" fmla="*/ 1 w 128"/>
                <a:gd name="T53" fmla="*/ 1 h 144"/>
                <a:gd name="T54" fmla="*/ 1 w 128"/>
                <a:gd name="T55" fmla="*/ 1 h 144"/>
                <a:gd name="T56" fmla="*/ 1 w 128"/>
                <a:gd name="T57" fmla="*/ 1 h 144"/>
                <a:gd name="T58" fmla="*/ 1 w 128"/>
                <a:gd name="T59" fmla="*/ 1 h 144"/>
                <a:gd name="T60" fmla="*/ 1 w 128"/>
                <a:gd name="T61" fmla="*/ 1 h 144"/>
                <a:gd name="T62" fmla="*/ 1 w 128"/>
                <a:gd name="T63" fmla="*/ 1 h 144"/>
                <a:gd name="T64" fmla="*/ 1 w 128"/>
                <a:gd name="T65" fmla="*/ 0 h 1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8" h="144">
                  <a:moveTo>
                    <a:pt x="64" y="0"/>
                  </a:moveTo>
                  <a:lnTo>
                    <a:pt x="50" y="1"/>
                  </a:lnTo>
                  <a:lnTo>
                    <a:pt x="39" y="5"/>
                  </a:lnTo>
                  <a:lnTo>
                    <a:pt x="29" y="13"/>
                  </a:lnTo>
                  <a:lnTo>
                    <a:pt x="19" y="21"/>
                  </a:lnTo>
                  <a:lnTo>
                    <a:pt x="11" y="33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2" y="85"/>
                  </a:lnTo>
                  <a:lnTo>
                    <a:pt x="6" y="99"/>
                  </a:lnTo>
                  <a:lnTo>
                    <a:pt x="11" y="113"/>
                  </a:lnTo>
                  <a:lnTo>
                    <a:pt x="19" y="122"/>
                  </a:lnTo>
                  <a:lnTo>
                    <a:pt x="29" y="130"/>
                  </a:lnTo>
                  <a:lnTo>
                    <a:pt x="39" y="138"/>
                  </a:lnTo>
                  <a:lnTo>
                    <a:pt x="50" y="142"/>
                  </a:lnTo>
                  <a:lnTo>
                    <a:pt x="64" y="144"/>
                  </a:lnTo>
                  <a:lnTo>
                    <a:pt x="76" y="142"/>
                  </a:lnTo>
                  <a:lnTo>
                    <a:pt x="89" y="138"/>
                  </a:lnTo>
                  <a:lnTo>
                    <a:pt x="99" y="130"/>
                  </a:lnTo>
                  <a:lnTo>
                    <a:pt x="109" y="122"/>
                  </a:lnTo>
                  <a:lnTo>
                    <a:pt x="117" y="113"/>
                  </a:lnTo>
                  <a:lnTo>
                    <a:pt x="123" y="99"/>
                  </a:lnTo>
                  <a:lnTo>
                    <a:pt x="126" y="85"/>
                  </a:lnTo>
                  <a:lnTo>
                    <a:pt x="128" y="72"/>
                  </a:lnTo>
                  <a:lnTo>
                    <a:pt x="126" y="58"/>
                  </a:lnTo>
                  <a:lnTo>
                    <a:pt x="123" y="44"/>
                  </a:lnTo>
                  <a:lnTo>
                    <a:pt x="117" y="33"/>
                  </a:lnTo>
                  <a:lnTo>
                    <a:pt x="109" y="21"/>
                  </a:lnTo>
                  <a:lnTo>
                    <a:pt x="99" y="13"/>
                  </a:lnTo>
                  <a:lnTo>
                    <a:pt x="89" y="5"/>
                  </a:lnTo>
                  <a:lnTo>
                    <a:pt x="76" y="1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7" name="Freeform 224"/>
            <p:cNvSpPr>
              <a:spLocks/>
            </p:cNvSpPr>
            <p:nvPr/>
          </p:nvSpPr>
          <p:spPr bwMode="auto">
            <a:xfrm>
              <a:off x="5015" y="5118"/>
              <a:ext cx="56" cy="63"/>
            </a:xfrm>
            <a:custGeom>
              <a:avLst/>
              <a:gdLst>
                <a:gd name="T0" fmla="*/ 1 w 111"/>
                <a:gd name="T1" fmla="*/ 0 h 127"/>
                <a:gd name="T2" fmla="*/ 1 w 111"/>
                <a:gd name="T3" fmla="*/ 0 h 127"/>
                <a:gd name="T4" fmla="*/ 1 w 111"/>
                <a:gd name="T5" fmla="*/ 0 h 127"/>
                <a:gd name="T6" fmla="*/ 1 w 111"/>
                <a:gd name="T7" fmla="*/ 0 h 127"/>
                <a:gd name="T8" fmla="*/ 1 w 111"/>
                <a:gd name="T9" fmla="*/ 0 h 127"/>
                <a:gd name="T10" fmla="*/ 1 w 111"/>
                <a:gd name="T11" fmla="*/ 0 h 127"/>
                <a:gd name="T12" fmla="*/ 1 w 111"/>
                <a:gd name="T13" fmla="*/ 0 h 127"/>
                <a:gd name="T14" fmla="*/ 0 w 111"/>
                <a:gd name="T15" fmla="*/ 0 h 127"/>
                <a:gd name="T16" fmla="*/ 0 w 111"/>
                <a:gd name="T17" fmla="*/ 0 h 127"/>
                <a:gd name="T18" fmla="*/ 0 w 111"/>
                <a:gd name="T19" fmla="*/ 0 h 127"/>
                <a:gd name="T20" fmla="*/ 1 w 111"/>
                <a:gd name="T21" fmla="*/ 0 h 127"/>
                <a:gd name="T22" fmla="*/ 1 w 111"/>
                <a:gd name="T23" fmla="*/ 0 h 127"/>
                <a:gd name="T24" fmla="*/ 1 w 111"/>
                <a:gd name="T25" fmla="*/ 0 h 127"/>
                <a:gd name="T26" fmla="*/ 1 w 111"/>
                <a:gd name="T27" fmla="*/ 0 h 127"/>
                <a:gd name="T28" fmla="*/ 1 w 111"/>
                <a:gd name="T29" fmla="*/ 0 h 127"/>
                <a:gd name="T30" fmla="*/ 1 w 111"/>
                <a:gd name="T31" fmla="*/ 0 h 127"/>
                <a:gd name="T32" fmla="*/ 1 w 111"/>
                <a:gd name="T33" fmla="*/ 0 h 127"/>
                <a:gd name="T34" fmla="*/ 1 w 111"/>
                <a:gd name="T35" fmla="*/ 0 h 127"/>
                <a:gd name="T36" fmla="*/ 1 w 111"/>
                <a:gd name="T37" fmla="*/ 0 h 127"/>
                <a:gd name="T38" fmla="*/ 1 w 111"/>
                <a:gd name="T39" fmla="*/ 0 h 127"/>
                <a:gd name="T40" fmla="*/ 1 w 111"/>
                <a:gd name="T41" fmla="*/ 0 h 127"/>
                <a:gd name="T42" fmla="*/ 1 w 111"/>
                <a:gd name="T43" fmla="*/ 0 h 127"/>
                <a:gd name="T44" fmla="*/ 1 w 111"/>
                <a:gd name="T45" fmla="*/ 0 h 127"/>
                <a:gd name="T46" fmla="*/ 1 w 111"/>
                <a:gd name="T47" fmla="*/ 0 h 127"/>
                <a:gd name="T48" fmla="*/ 1 w 111"/>
                <a:gd name="T49" fmla="*/ 0 h 127"/>
                <a:gd name="T50" fmla="*/ 1 w 111"/>
                <a:gd name="T51" fmla="*/ 0 h 127"/>
                <a:gd name="T52" fmla="*/ 1 w 111"/>
                <a:gd name="T53" fmla="*/ 0 h 127"/>
                <a:gd name="T54" fmla="*/ 1 w 111"/>
                <a:gd name="T55" fmla="*/ 0 h 127"/>
                <a:gd name="T56" fmla="*/ 1 w 111"/>
                <a:gd name="T57" fmla="*/ 0 h 127"/>
                <a:gd name="T58" fmla="*/ 1 w 111"/>
                <a:gd name="T59" fmla="*/ 0 h 127"/>
                <a:gd name="T60" fmla="*/ 1 w 111"/>
                <a:gd name="T61" fmla="*/ 0 h 127"/>
                <a:gd name="T62" fmla="*/ 1 w 111"/>
                <a:gd name="T63" fmla="*/ 0 h 127"/>
                <a:gd name="T64" fmla="*/ 1 w 111"/>
                <a:gd name="T65" fmla="*/ 0 h 1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127">
                  <a:moveTo>
                    <a:pt x="56" y="0"/>
                  </a:moveTo>
                  <a:lnTo>
                    <a:pt x="45" y="0"/>
                  </a:lnTo>
                  <a:lnTo>
                    <a:pt x="33" y="4"/>
                  </a:lnTo>
                  <a:lnTo>
                    <a:pt x="23" y="10"/>
                  </a:lnTo>
                  <a:lnTo>
                    <a:pt x="15" y="18"/>
                  </a:lnTo>
                  <a:lnTo>
                    <a:pt x="9" y="27"/>
                  </a:lnTo>
                  <a:lnTo>
                    <a:pt x="4" y="39"/>
                  </a:lnTo>
                  <a:lnTo>
                    <a:pt x="0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4" y="88"/>
                  </a:lnTo>
                  <a:lnTo>
                    <a:pt x="9" y="98"/>
                  </a:lnTo>
                  <a:lnTo>
                    <a:pt x="15" y="107"/>
                  </a:lnTo>
                  <a:lnTo>
                    <a:pt x="23" y="115"/>
                  </a:lnTo>
                  <a:lnTo>
                    <a:pt x="33" y="121"/>
                  </a:lnTo>
                  <a:lnTo>
                    <a:pt x="45" y="125"/>
                  </a:lnTo>
                  <a:lnTo>
                    <a:pt x="56" y="127"/>
                  </a:lnTo>
                  <a:lnTo>
                    <a:pt x="66" y="125"/>
                  </a:lnTo>
                  <a:lnTo>
                    <a:pt x="78" y="121"/>
                  </a:lnTo>
                  <a:lnTo>
                    <a:pt x="87" y="115"/>
                  </a:lnTo>
                  <a:lnTo>
                    <a:pt x="95" y="107"/>
                  </a:lnTo>
                  <a:lnTo>
                    <a:pt x="103" y="98"/>
                  </a:lnTo>
                  <a:lnTo>
                    <a:pt x="107" y="88"/>
                  </a:lnTo>
                  <a:lnTo>
                    <a:pt x="111" y="76"/>
                  </a:lnTo>
                  <a:lnTo>
                    <a:pt x="111" y="63"/>
                  </a:lnTo>
                  <a:lnTo>
                    <a:pt x="111" y="51"/>
                  </a:lnTo>
                  <a:lnTo>
                    <a:pt x="107" y="39"/>
                  </a:lnTo>
                  <a:lnTo>
                    <a:pt x="103" y="27"/>
                  </a:lnTo>
                  <a:lnTo>
                    <a:pt x="95" y="18"/>
                  </a:lnTo>
                  <a:lnTo>
                    <a:pt x="87" y="10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F9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8" name="Freeform 225"/>
            <p:cNvSpPr>
              <a:spLocks/>
            </p:cNvSpPr>
            <p:nvPr/>
          </p:nvSpPr>
          <p:spPr bwMode="auto">
            <a:xfrm>
              <a:off x="5016" y="5124"/>
              <a:ext cx="49" cy="55"/>
            </a:xfrm>
            <a:custGeom>
              <a:avLst/>
              <a:gdLst>
                <a:gd name="T0" fmla="*/ 1 w 97"/>
                <a:gd name="T1" fmla="*/ 0 h 111"/>
                <a:gd name="T2" fmla="*/ 1 w 97"/>
                <a:gd name="T3" fmla="*/ 0 h 111"/>
                <a:gd name="T4" fmla="*/ 1 w 97"/>
                <a:gd name="T5" fmla="*/ 0 h 111"/>
                <a:gd name="T6" fmla="*/ 1 w 97"/>
                <a:gd name="T7" fmla="*/ 0 h 111"/>
                <a:gd name="T8" fmla="*/ 1 w 97"/>
                <a:gd name="T9" fmla="*/ 0 h 111"/>
                <a:gd name="T10" fmla="*/ 1 w 97"/>
                <a:gd name="T11" fmla="*/ 0 h 111"/>
                <a:gd name="T12" fmla="*/ 1 w 97"/>
                <a:gd name="T13" fmla="*/ 0 h 111"/>
                <a:gd name="T14" fmla="*/ 1 w 97"/>
                <a:gd name="T15" fmla="*/ 0 h 111"/>
                <a:gd name="T16" fmla="*/ 0 w 97"/>
                <a:gd name="T17" fmla="*/ 0 h 111"/>
                <a:gd name="T18" fmla="*/ 1 w 97"/>
                <a:gd name="T19" fmla="*/ 0 h 111"/>
                <a:gd name="T20" fmla="*/ 1 w 97"/>
                <a:gd name="T21" fmla="*/ 0 h 111"/>
                <a:gd name="T22" fmla="*/ 1 w 97"/>
                <a:gd name="T23" fmla="*/ 0 h 111"/>
                <a:gd name="T24" fmla="*/ 1 w 97"/>
                <a:gd name="T25" fmla="*/ 0 h 111"/>
                <a:gd name="T26" fmla="*/ 1 w 97"/>
                <a:gd name="T27" fmla="*/ 0 h 111"/>
                <a:gd name="T28" fmla="*/ 1 w 97"/>
                <a:gd name="T29" fmla="*/ 0 h 111"/>
                <a:gd name="T30" fmla="*/ 1 w 97"/>
                <a:gd name="T31" fmla="*/ 0 h 111"/>
                <a:gd name="T32" fmla="*/ 1 w 97"/>
                <a:gd name="T33" fmla="*/ 0 h 111"/>
                <a:gd name="T34" fmla="*/ 1 w 97"/>
                <a:gd name="T35" fmla="*/ 0 h 111"/>
                <a:gd name="T36" fmla="*/ 1 w 97"/>
                <a:gd name="T37" fmla="*/ 0 h 111"/>
                <a:gd name="T38" fmla="*/ 1 w 97"/>
                <a:gd name="T39" fmla="*/ 0 h 111"/>
                <a:gd name="T40" fmla="*/ 1 w 97"/>
                <a:gd name="T41" fmla="*/ 0 h 111"/>
                <a:gd name="T42" fmla="*/ 1 w 97"/>
                <a:gd name="T43" fmla="*/ 0 h 111"/>
                <a:gd name="T44" fmla="*/ 1 w 97"/>
                <a:gd name="T45" fmla="*/ 0 h 111"/>
                <a:gd name="T46" fmla="*/ 1 w 97"/>
                <a:gd name="T47" fmla="*/ 0 h 111"/>
                <a:gd name="T48" fmla="*/ 1 w 97"/>
                <a:gd name="T49" fmla="*/ 0 h 111"/>
                <a:gd name="T50" fmla="*/ 1 w 97"/>
                <a:gd name="T51" fmla="*/ 0 h 111"/>
                <a:gd name="T52" fmla="*/ 1 w 97"/>
                <a:gd name="T53" fmla="*/ 0 h 111"/>
                <a:gd name="T54" fmla="*/ 1 w 97"/>
                <a:gd name="T55" fmla="*/ 0 h 111"/>
                <a:gd name="T56" fmla="*/ 1 w 97"/>
                <a:gd name="T57" fmla="*/ 0 h 111"/>
                <a:gd name="T58" fmla="*/ 1 w 97"/>
                <a:gd name="T59" fmla="*/ 0 h 111"/>
                <a:gd name="T60" fmla="*/ 1 w 97"/>
                <a:gd name="T61" fmla="*/ 0 h 111"/>
                <a:gd name="T62" fmla="*/ 1 w 97"/>
                <a:gd name="T63" fmla="*/ 0 h 111"/>
                <a:gd name="T64" fmla="*/ 1 w 97"/>
                <a:gd name="T65" fmla="*/ 0 h 1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7" h="111">
                  <a:moveTo>
                    <a:pt x="48" y="0"/>
                  </a:moveTo>
                  <a:lnTo>
                    <a:pt x="39" y="2"/>
                  </a:lnTo>
                  <a:lnTo>
                    <a:pt x="29" y="4"/>
                  </a:lnTo>
                  <a:lnTo>
                    <a:pt x="21" y="10"/>
                  </a:lnTo>
                  <a:lnTo>
                    <a:pt x="13" y="15"/>
                  </a:lnTo>
                  <a:lnTo>
                    <a:pt x="7" y="25"/>
                  </a:lnTo>
                  <a:lnTo>
                    <a:pt x="4" y="33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7" y="86"/>
                  </a:lnTo>
                  <a:lnTo>
                    <a:pt x="13" y="93"/>
                  </a:lnTo>
                  <a:lnTo>
                    <a:pt x="21" y="101"/>
                  </a:lnTo>
                  <a:lnTo>
                    <a:pt x="29" y="105"/>
                  </a:lnTo>
                  <a:lnTo>
                    <a:pt x="39" y="109"/>
                  </a:lnTo>
                  <a:lnTo>
                    <a:pt x="48" y="111"/>
                  </a:lnTo>
                  <a:lnTo>
                    <a:pt x="58" y="109"/>
                  </a:lnTo>
                  <a:lnTo>
                    <a:pt x="68" y="105"/>
                  </a:lnTo>
                  <a:lnTo>
                    <a:pt x="76" y="101"/>
                  </a:lnTo>
                  <a:lnTo>
                    <a:pt x="83" y="93"/>
                  </a:lnTo>
                  <a:lnTo>
                    <a:pt x="89" y="86"/>
                  </a:lnTo>
                  <a:lnTo>
                    <a:pt x="93" y="76"/>
                  </a:lnTo>
                  <a:lnTo>
                    <a:pt x="97" y="66"/>
                  </a:lnTo>
                  <a:lnTo>
                    <a:pt x="97" y="54"/>
                  </a:lnTo>
                  <a:lnTo>
                    <a:pt x="97" y="45"/>
                  </a:lnTo>
                  <a:lnTo>
                    <a:pt x="93" y="33"/>
                  </a:lnTo>
                  <a:lnTo>
                    <a:pt x="89" y="25"/>
                  </a:lnTo>
                  <a:lnTo>
                    <a:pt x="83" y="15"/>
                  </a:lnTo>
                  <a:lnTo>
                    <a:pt x="76" y="10"/>
                  </a:lnTo>
                  <a:lnTo>
                    <a:pt x="68" y="4"/>
                  </a:lnTo>
                  <a:lnTo>
                    <a:pt x="58" y="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9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59" name="Freeform 226"/>
            <p:cNvSpPr>
              <a:spLocks/>
            </p:cNvSpPr>
            <p:nvPr/>
          </p:nvSpPr>
          <p:spPr bwMode="auto">
            <a:xfrm>
              <a:off x="3692" y="3514"/>
              <a:ext cx="333" cy="360"/>
            </a:xfrm>
            <a:custGeom>
              <a:avLst/>
              <a:gdLst>
                <a:gd name="T0" fmla="*/ 0 w 667"/>
                <a:gd name="T1" fmla="*/ 0 h 722"/>
                <a:gd name="T2" fmla="*/ 0 w 667"/>
                <a:gd name="T3" fmla="*/ 0 h 722"/>
                <a:gd name="T4" fmla="*/ 0 w 667"/>
                <a:gd name="T5" fmla="*/ 0 h 722"/>
                <a:gd name="T6" fmla="*/ 0 w 667"/>
                <a:gd name="T7" fmla="*/ 0 h 722"/>
                <a:gd name="T8" fmla="*/ 0 w 667"/>
                <a:gd name="T9" fmla="*/ 0 h 722"/>
                <a:gd name="T10" fmla="*/ 0 w 667"/>
                <a:gd name="T11" fmla="*/ 0 h 722"/>
                <a:gd name="T12" fmla="*/ 0 w 667"/>
                <a:gd name="T13" fmla="*/ 0 h 722"/>
                <a:gd name="T14" fmla="*/ 0 w 667"/>
                <a:gd name="T15" fmla="*/ 1 h 722"/>
                <a:gd name="T16" fmla="*/ 0 w 667"/>
                <a:gd name="T17" fmla="*/ 1 h 722"/>
                <a:gd name="T18" fmla="*/ 1 w 667"/>
                <a:gd name="T19" fmla="*/ 1 h 722"/>
                <a:gd name="T20" fmla="*/ 1 w 667"/>
                <a:gd name="T21" fmla="*/ 1 h 722"/>
                <a:gd name="T22" fmla="*/ 1 w 667"/>
                <a:gd name="T23" fmla="*/ 1 h 722"/>
                <a:gd name="T24" fmla="*/ 1 w 667"/>
                <a:gd name="T25" fmla="*/ 1 h 722"/>
                <a:gd name="T26" fmla="*/ 1 w 667"/>
                <a:gd name="T27" fmla="*/ 1 h 722"/>
                <a:gd name="T28" fmla="*/ 1 w 667"/>
                <a:gd name="T29" fmla="*/ 2 h 722"/>
                <a:gd name="T30" fmla="*/ 1 w 667"/>
                <a:gd name="T31" fmla="*/ 2 h 722"/>
                <a:gd name="T32" fmla="*/ 1 w 667"/>
                <a:gd name="T33" fmla="*/ 2 h 722"/>
                <a:gd name="T34" fmla="*/ 2 w 667"/>
                <a:gd name="T35" fmla="*/ 2 h 722"/>
                <a:gd name="T36" fmla="*/ 2 w 667"/>
                <a:gd name="T37" fmla="*/ 2 h 722"/>
                <a:gd name="T38" fmla="*/ 2 w 667"/>
                <a:gd name="T39" fmla="*/ 2 h 722"/>
                <a:gd name="T40" fmla="*/ 2 w 667"/>
                <a:gd name="T41" fmla="*/ 2 h 722"/>
                <a:gd name="T42" fmla="*/ 2 w 667"/>
                <a:gd name="T43" fmla="*/ 2 h 722"/>
                <a:gd name="T44" fmla="*/ 2 w 667"/>
                <a:gd name="T45" fmla="*/ 2 h 722"/>
                <a:gd name="T46" fmla="*/ 2 w 667"/>
                <a:gd name="T47" fmla="*/ 2 h 722"/>
                <a:gd name="T48" fmla="*/ 2 w 667"/>
                <a:gd name="T49" fmla="*/ 2 h 722"/>
                <a:gd name="T50" fmla="*/ 2 w 667"/>
                <a:gd name="T51" fmla="*/ 2 h 722"/>
                <a:gd name="T52" fmla="*/ 2 w 667"/>
                <a:gd name="T53" fmla="*/ 2 h 722"/>
                <a:gd name="T54" fmla="*/ 2 w 667"/>
                <a:gd name="T55" fmla="*/ 2 h 722"/>
                <a:gd name="T56" fmla="*/ 2 w 667"/>
                <a:gd name="T57" fmla="*/ 2 h 722"/>
                <a:gd name="T58" fmla="*/ 2 w 667"/>
                <a:gd name="T59" fmla="*/ 2 h 722"/>
                <a:gd name="T60" fmla="*/ 2 w 667"/>
                <a:gd name="T61" fmla="*/ 2 h 722"/>
                <a:gd name="T62" fmla="*/ 2 w 667"/>
                <a:gd name="T63" fmla="*/ 2 h 722"/>
                <a:gd name="T64" fmla="*/ 2 w 667"/>
                <a:gd name="T65" fmla="*/ 2 h 722"/>
                <a:gd name="T66" fmla="*/ 1 w 667"/>
                <a:gd name="T67" fmla="*/ 2 h 722"/>
                <a:gd name="T68" fmla="*/ 1 w 667"/>
                <a:gd name="T69" fmla="*/ 2 h 722"/>
                <a:gd name="T70" fmla="*/ 1 w 667"/>
                <a:gd name="T71" fmla="*/ 2 h 722"/>
                <a:gd name="T72" fmla="*/ 1 w 667"/>
                <a:gd name="T73" fmla="*/ 2 h 722"/>
                <a:gd name="T74" fmla="*/ 1 w 667"/>
                <a:gd name="T75" fmla="*/ 1 h 722"/>
                <a:gd name="T76" fmla="*/ 1 w 667"/>
                <a:gd name="T77" fmla="*/ 1 h 722"/>
                <a:gd name="T78" fmla="*/ 1 w 667"/>
                <a:gd name="T79" fmla="*/ 1 h 722"/>
                <a:gd name="T80" fmla="*/ 1 w 667"/>
                <a:gd name="T81" fmla="*/ 1 h 722"/>
                <a:gd name="T82" fmla="*/ 0 w 667"/>
                <a:gd name="T83" fmla="*/ 1 h 722"/>
                <a:gd name="T84" fmla="*/ 0 w 667"/>
                <a:gd name="T85" fmla="*/ 1 h 722"/>
                <a:gd name="T86" fmla="*/ 0 w 667"/>
                <a:gd name="T87" fmla="*/ 1 h 722"/>
                <a:gd name="T88" fmla="*/ 0 w 667"/>
                <a:gd name="T89" fmla="*/ 0 h 722"/>
                <a:gd name="T90" fmla="*/ 0 w 667"/>
                <a:gd name="T91" fmla="*/ 0 h 722"/>
                <a:gd name="T92" fmla="*/ 0 w 667"/>
                <a:gd name="T93" fmla="*/ 0 h 722"/>
                <a:gd name="T94" fmla="*/ 0 w 667"/>
                <a:gd name="T95" fmla="*/ 0 h 722"/>
                <a:gd name="T96" fmla="*/ 0 w 667"/>
                <a:gd name="T97" fmla="*/ 0 h 722"/>
                <a:gd name="T98" fmla="*/ 0 w 667"/>
                <a:gd name="T99" fmla="*/ 0 h 722"/>
                <a:gd name="T100" fmla="*/ 0 w 667"/>
                <a:gd name="T101" fmla="*/ 0 h 72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7" h="722">
                  <a:moveTo>
                    <a:pt x="4" y="0"/>
                  </a:moveTo>
                  <a:lnTo>
                    <a:pt x="6" y="8"/>
                  </a:lnTo>
                  <a:lnTo>
                    <a:pt x="8" y="14"/>
                  </a:lnTo>
                  <a:lnTo>
                    <a:pt x="10" y="22"/>
                  </a:lnTo>
                  <a:lnTo>
                    <a:pt x="12" y="29"/>
                  </a:lnTo>
                  <a:lnTo>
                    <a:pt x="14" y="37"/>
                  </a:lnTo>
                  <a:lnTo>
                    <a:pt x="16" y="43"/>
                  </a:lnTo>
                  <a:lnTo>
                    <a:pt x="18" y="49"/>
                  </a:lnTo>
                  <a:lnTo>
                    <a:pt x="20" y="53"/>
                  </a:lnTo>
                  <a:lnTo>
                    <a:pt x="28" y="68"/>
                  </a:lnTo>
                  <a:lnTo>
                    <a:pt x="39" y="86"/>
                  </a:lnTo>
                  <a:lnTo>
                    <a:pt x="51" y="109"/>
                  </a:lnTo>
                  <a:lnTo>
                    <a:pt x="63" y="131"/>
                  </a:lnTo>
                  <a:lnTo>
                    <a:pt x="76" y="154"/>
                  </a:lnTo>
                  <a:lnTo>
                    <a:pt x="90" y="174"/>
                  </a:lnTo>
                  <a:lnTo>
                    <a:pt x="106" y="189"/>
                  </a:lnTo>
                  <a:lnTo>
                    <a:pt x="119" y="201"/>
                  </a:lnTo>
                  <a:lnTo>
                    <a:pt x="131" y="209"/>
                  </a:lnTo>
                  <a:lnTo>
                    <a:pt x="147" y="217"/>
                  </a:lnTo>
                  <a:lnTo>
                    <a:pt x="166" y="226"/>
                  </a:lnTo>
                  <a:lnTo>
                    <a:pt x="186" y="238"/>
                  </a:lnTo>
                  <a:lnTo>
                    <a:pt x="203" y="248"/>
                  </a:lnTo>
                  <a:lnTo>
                    <a:pt x="219" y="259"/>
                  </a:lnTo>
                  <a:lnTo>
                    <a:pt x="225" y="267"/>
                  </a:lnTo>
                  <a:lnTo>
                    <a:pt x="228" y="273"/>
                  </a:lnTo>
                  <a:lnTo>
                    <a:pt x="232" y="279"/>
                  </a:lnTo>
                  <a:lnTo>
                    <a:pt x="232" y="285"/>
                  </a:lnTo>
                  <a:lnTo>
                    <a:pt x="248" y="295"/>
                  </a:lnTo>
                  <a:lnTo>
                    <a:pt x="267" y="304"/>
                  </a:lnTo>
                  <a:lnTo>
                    <a:pt x="287" y="314"/>
                  </a:lnTo>
                  <a:lnTo>
                    <a:pt x="308" y="326"/>
                  </a:lnTo>
                  <a:lnTo>
                    <a:pt x="328" y="335"/>
                  </a:lnTo>
                  <a:lnTo>
                    <a:pt x="345" y="347"/>
                  </a:lnTo>
                  <a:lnTo>
                    <a:pt x="353" y="353"/>
                  </a:lnTo>
                  <a:lnTo>
                    <a:pt x="359" y="359"/>
                  </a:lnTo>
                  <a:lnTo>
                    <a:pt x="363" y="365"/>
                  </a:lnTo>
                  <a:lnTo>
                    <a:pt x="367" y="371"/>
                  </a:lnTo>
                  <a:lnTo>
                    <a:pt x="377" y="392"/>
                  </a:lnTo>
                  <a:lnTo>
                    <a:pt x="386" y="413"/>
                  </a:lnTo>
                  <a:lnTo>
                    <a:pt x="396" y="433"/>
                  </a:lnTo>
                  <a:lnTo>
                    <a:pt x="408" y="454"/>
                  </a:lnTo>
                  <a:lnTo>
                    <a:pt x="418" y="476"/>
                  </a:lnTo>
                  <a:lnTo>
                    <a:pt x="429" y="497"/>
                  </a:lnTo>
                  <a:lnTo>
                    <a:pt x="437" y="519"/>
                  </a:lnTo>
                  <a:lnTo>
                    <a:pt x="445" y="540"/>
                  </a:lnTo>
                  <a:lnTo>
                    <a:pt x="458" y="542"/>
                  </a:lnTo>
                  <a:lnTo>
                    <a:pt x="468" y="544"/>
                  </a:lnTo>
                  <a:lnTo>
                    <a:pt x="478" y="548"/>
                  </a:lnTo>
                  <a:lnTo>
                    <a:pt x="488" y="554"/>
                  </a:lnTo>
                  <a:lnTo>
                    <a:pt x="496" y="560"/>
                  </a:lnTo>
                  <a:lnTo>
                    <a:pt x="501" y="567"/>
                  </a:lnTo>
                  <a:lnTo>
                    <a:pt x="507" y="575"/>
                  </a:lnTo>
                  <a:lnTo>
                    <a:pt x="513" y="585"/>
                  </a:lnTo>
                  <a:lnTo>
                    <a:pt x="521" y="605"/>
                  </a:lnTo>
                  <a:lnTo>
                    <a:pt x="525" y="628"/>
                  </a:lnTo>
                  <a:lnTo>
                    <a:pt x="529" y="649"/>
                  </a:lnTo>
                  <a:lnTo>
                    <a:pt x="529" y="671"/>
                  </a:lnTo>
                  <a:lnTo>
                    <a:pt x="531" y="673"/>
                  </a:lnTo>
                  <a:lnTo>
                    <a:pt x="533" y="675"/>
                  </a:lnTo>
                  <a:lnTo>
                    <a:pt x="535" y="677"/>
                  </a:lnTo>
                  <a:lnTo>
                    <a:pt x="535" y="679"/>
                  </a:lnTo>
                  <a:lnTo>
                    <a:pt x="536" y="681"/>
                  </a:lnTo>
                  <a:lnTo>
                    <a:pt x="536" y="683"/>
                  </a:lnTo>
                  <a:lnTo>
                    <a:pt x="550" y="683"/>
                  </a:lnTo>
                  <a:lnTo>
                    <a:pt x="564" y="681"/>
                  </a:lnTo>
                  <a:lnTo>
                    <a:pt x="575" y="679"/>
                  </a:lnTo>
                  <a:lnTo>
                    <a:pt x="585" y="675"/>
                  </a:lnTo>
                  <a:lnTo>
                    <a:pt x="595" y="671"/>
                  </a:lnTo>
                  <a:lnTo>
                    <a:pt x="603" y="667"/>
                  </a:lnTo>
                  <a:lnTo>
                    <a:pt x="613" y="659"/>
                  </a:lnTo>
                  <a:lnTo>
                    <a:pt x="622" y="651"/>
                  </a:lnTo>
                  <a:lnTo>
                    <a:pt x="626" y="657"/>
                  </a:lnTo>
                  <a:lnTo>
                    <a:pt x="632" y="661"/>
                  </a:lnTo>
                  <a:lnTo>
                    <a:pt x="636" y="665"/>
                  </a:lnTo>
                  <a:lnTo>
                    <a:pt x="642" y="669"/>
                  </a:lnTo>
                  <a:lnTo>
                    <a:pt x="648" y="673"/>
                  </a:lnTo>
                  <a:lnTo>
                    <a:pt x="653" y="677"/>
                  </a:lnTo>
                  <a:lnTo>
                    <a:pt x="659" y="681"/>
                  </a:lnTo>
                  <a:lnTo>
                    <a:pt x="667" y="684"/>
                  </a:lnTo>
                  <a:lnTo>
                    <a:pt x="665" y="690"/>
                  </a:lnTo>
                  <a:lnTo>
                    <a:pt x="659" y="696"/>
                  </a:lnTo>
                  <a:lnTo>
                    <a:pt x="655" y="700"/>
                  </a:lnTo>
                  <a:lnTo>
                    <a:pt x="648" y="702"/>
                  </a:lnTo>
                  <a:lnTo>
                    <a:pt x="642" y="706"/>
                  </a:lnTo>
                  <a:lnTo>
                    <a:pt x="634" y="708"/>
                  </a:lnTo>
                  <a:lnTo>
                    <a:pt x="628" y="710"/>
                  </a:lnTo>
                  <a:lnTo>
                    <a:pt x="622" y="714"/>
                  </a:lnTo>
                  <a:lnTo>
                    <a:pt x="613" y="718"/>
                  </a:lnTo>
                  <a:lnTo>
                    <a:pt x="601" y="722"/>
                  </a:lnTo>
                  <a:lnTo>
                    <a:pt x="589" y="722"/>
                  </a:lnTo>
                  <a:lnTo>
                    <a:pt x="579" y="720"/>
                  </a:lnTo>
                  <a:lnTo>
                    <a:pt x="568" y="718"/>
                  </a:lnTo>
                  <a:lnTo>
                    <a:pt x="556" y="714"/>
                  </a:lnTo>
                  <a:lnTo>
                    <a:pt x="546" y="710"/>
                  </a:lnTo>
                  <a:lnTo>
                    <a:pt x="536" y="706"/>
                  </a:lnTo>
                  <a:lnTo>
                    <a:pt x="525" y="690"/>
                  </a:lnTo>
                  <a:lnTo>
                    <a:pt x="517" y="673"/>
                  </a:lnTo>
                  <a:lnTo>
                    <a:pt x="509" y="653"/>
                  </a:lnTo>
                  <a:lnTo>
                    <a:pt x="501" y="634"/>
                  </a:lnTo>
                  <a:lnTo>
                    <a:pt x="494" y="616"/>
                  </a:lnTo>
                  <a:lnTo>
                    <a:pt x="482" y="601"/>
                  </a:lnTo>
                  <a:lnTo>
                    <a:pt x="474" y="595"/>
                  </a:lnTo>
                  <a:lnTo>
                    <a:pt x="466" y="589"/>
                  </a:lnTo>
                  <a:lnTo>
                    <a:pt x="457" y="585"/>
                  </a:lnTo>
                  <a:lnTo>
                    <a:pt x="445" y="581"/>
                  </a:lnTo>
                  <a:lnTo>
                    <a:pt x="431" y="573"/>
                  </a:lnTo>
                  <a:lnTo>
                    <a:pt x="420" y="564"/>
                  </a:lnTo>
                  <a:lnTo>
                    <a:pt x="412" y="554"/>
                  </a:lnTo>
                  <a:lnTo>
                    <a:pt x="404" y="544"/>
                  </a:lnTo>
                  <a:lnTo>
                    <a:pt x="392" y="519"/>
                  </a:lnTo>
                  <a:lnTo>
                    <a:pt x="382" y="493"/>
                  </a:lnTo>
                  <a:lnTo>
                    <a:pt x="375" y="468"/>
                  </a:lnTo>
                  <a:lnTo>
                    <a:pt x="363" y="445"/>
                  </a:lnTo>
                  <a:lnTo>
                    <a:pt x="355" y="435"/>
                  </a:lnTo>
                  <a:lnTo>
                    <a:pt x="345" y="425"/>
                  </a:lnTo>
                  <a:lnTo>
                    <a:pt x="334" y="415"/>
                  </a:lnTo>
                  <a:lnTo>
                    <a:pt x="320" y="410"/>
                  </a:lnTo>
                  <a:lnTo>
                    <a:pt x="306" y="406"/>
                  </a:lnTo>
                  <a:lnTo>
                    <a:pt x="297" y="400"/>
                  </a:lnTo>
                  <a:lnTo>
                    <a:pt x="285" y="394"/>
                  </a:lnTo>
                  <a:lnTo>
                    <a:pt x="273" y="386"/>
                  </a:lnTo>
                  <a:lnTo>
                    <a:pt x="254" y="371"/>
                  </a:lnTo>
                  <a:lnTo>
                    <a:pt x="234" y="355"/>
                  </a:lnTo>
                  <a:lnTo>
                    <a:pt x="215" y="337"/>
                  </a:lnTo>
                  <a:lnTo>
                    <a:pt x="193" y="322"/>
                  </a:lnTo>
                  <a:lnTo>
                    <a:pt x="174" y="308"/>
                  </a:lnTo>
                  <a:lnTo>
                    <a:pt x="150" y="296"/>
                  </a:lnTo>
                  <a:lnTo>
                    <a:pt x="135" y="281"/>
                  </a:lnTo>
                  <a:lnTo>
                    <a:pt x="117" y="267"/>
                  </a:lnTo>
                  <a:lnTo>
                    <a:pt x="100" y="256"/>
                  </a:lnTo>
                  <a:lnTo>
                    <a:pt x="80" y="242"/>
                  </a:lnTo>
                  <a:lnTo>
                    <a:pt x="65" y="228"/>
                  </a:lnTo>
                  <a:lnTo>
                    <a:pt x="51" y="213"/>
                  </a:lnTo>
                  <a:lnTo>
                    <a:pt x="45" y="203"/>
                  </a:lnTo>
                  <a:lnTo>
                    <a:pt x="39" y="193"/>
                  </a:lnTo>
                  <a:lnTo>
                    <a:pt x="37" y="183"/>
                  </a:lnTo>
                  <a:lnTo>
                    <a:pt x="34" y="172"/>
                  </a:lnTo>
                  <a:lnTo>
                    <a:pt x="26" y="162"/>
                  </a:lnTo>
                  <a:lnTo>
                    <a:pt x="20" y="152"/>
                  </a:lnTo>
                  <a:lnTo>
                    <a:pt x="16" y="141"/>
                  </a:lnTo>
                  <a:lnTo>
                    <a:pt x="12" y="129"/>
                  </a:lnTo>
                  <a:lnTo>
                    <a:pt x="10" y="117"/>
                  </a:lnTo>
                  <a:lnTo>
                    <a:pt x="8" y="103"/>
                  </a:lnTo>
                  <a:lnTo>
                    <a:pt x="6" y="92"/>
                  </a:lnTo>
                  <a:lnTo>
                    <a:pt x="4" y="78"/>
                  </a:lnTo>
                  <a:lnTo>
                    <a:pt x="2" y="68"/>
                  </a:lnTo>
                  <a:lnTo>
                    <a:pt x="0" y="59"/>
                  </a:lnTo>
                  <a:lnTo>
                    <a:pt x="0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2" y="1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F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0" name="Freeform 227"/>
            <p:cNvSpPr>
              <a:spLocks/>
            </p:cNvSpPr>
            <p:nvPr/>
          </p:nvSpPr>
          <p:spPr bwMode="auto">
            <a:xfrm>
              <a:off x="3723" y="3459"/>
              <a:ext cx="119" cy="114"/>
            </a:xfrm>
            <a:custGeom>
              <a:avLst/>
              <a:gdLst>
                <a:gd name="T0" fmla="*/ 1 w 238"/>
                <a:gd name="T1" fmla="*/ 0 h 228"/>
                <a:gd name="T2" fmla="*/ 1 w 238"/>
                <a:gd name="T3" fmla="*/ 1 h 228"/>
                <a:gd name="T4" fmla="*/ 1 w 238"/>
                <a:gd name="T5" fmla="*/ 1 h 228"/>
                <a:gd name="T6" fmla="*/ 1 w 238"/>
                <a:gd name="T7" fmla="*/ 1 h 228"/>
                <a:gd name="T8" fmla="*/ 1 w 238"/>
                <a:gd name="T9" fmla="*/ 1 h 228"/>
                <a:gd name="T10" fmla="*/ 1 w 238"/>
                <a:gd name="T11" fmla="*/ 1 h 228"/>
                <a:gd name="T12" fmla="*/ 1 w 238"/>
                <a:gd name="T13" fmla="*/ 1 h 228"/>
                <a:gd name="T14" fmla="*/ 1 w 238"/>
                <a:gd name="T15" fmla="*/ 1 h 228"/>
                <a:gd name="T16" fmla="*/ 1 w 238"/>
                <a:gd name="T17" fmla="*/ 1 h 228"/>
                <a:gd name="T18" fmla="*/ 1 w 238"/>
                <a:gd name="T19" fmla="*/ 1 h 228"/>
                <a:gd name="T20" fmla="*/ 1 w 238"/>
                <a:gd name="T21" fmla="*/ 1 h 228"/>
                <a:gd name="T22" fmla="*/ 1 w 238"/>
                <a:gd name="T23" fmla="*/ 1 h 228"/>
                <a:gd name="T24" fmla="*/ 1 w 238"/>
                <a:gd name="T25" fmla="*/ 1 h 228"/>
                <a:gd name="T26" fmla="*/ 1 w 238"/>
                <a:gd name="T27" fmla="*/ 1 h 228"/>
                <a:gd name="T28" fmla="*/ 1 w 238"/>
                <a:gd name="T29" fmla="*/ 1 h 228"/>
                <a:gd name="T30" fmla="*/ 1 w 238"/>
                <a:gd name="T31" fmla="*/ 1 h 228"/>
                <a:gd name="T32" fmla="*/ 1 w 238"/>
                <a:gd name="T33" fmla="*/ 1 h 228"/>
                <a:gd name="T34" fmla="*/ 1 w 238"/>
                <a:gd name="T35" fmla="*/ 1 h 228"/>
                <a:gd name="T36" fmla="*/ 1 w 238"/>
                <a:gd name="T37" fmla="*/ 1 h 228"/>
                <a:gd name="T38" fmla="*/ 1 w 238"/>
                <a:gd name="T39" fmla="*/ 1 h 228"/>
                <a:gd name="T40" fmla="*/ 1 w 238"/>
                <a:gd name="T41" fmla="*/ 1 h 228"/>
                <a:gd name="T42" fmla="*/ 1 w 238"/>
                <a:gd name="T43" fmla="*/ 1 h 228"/>
                <a:gd name="T44" fmla="*/ 1 w 238"/>
                <a:gd name="T45" fmla="*/ 1 h 228"/>
                <a:gd name="T46" fmla="*/ 1 w 238"/>
                <a:gd name="T47" fmla="*/ 1 h 228"/>
                <a:gd name="T48" fmla="*/ 1 w 238"/>
                <a:gd name="T49" fmla="*/ 1 h 228"/>
                <a:gd name="T50" fmla="*/ 1 w 238"/>
                <a:gd name="T51" fmla="*/ 1 h 228"/>
                <a:gd name="T52" fmla="*/ 1 w 238"/>
                <a:gd name="T53" fmla="*/ 1 h 228"/>
                <a:gd name="T54" fmla="*/ 1 w 238"/>
                <a:gd name="T55" fmla="*/ 1 h 228"/>
                <a:gd name="T56" fmla="*/ 1 w 238"/>
                <a:gd name="T57" fmla="*/ 1 h 228"/>
                <a:gd name="T58" fmla="*/ 1 w 238"/>
                <a:gd name="T59" fmla="*/ 1 h 228"/>
                <a:gd name="T60" fmla="*/ 1 w 238"/>
                <a:gd name="T61" fmla="*/ 1 h 228"/>
                <a:gd name="T62" fmla="*/ 1 w 238"/>
                <a:gd name="T63" fmla="*/ 0 h 2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8" h="228">
                  <a:moveTo>
                    <a:pt x="119" y="0"/>
                  </a:moveTo>
                  <a:lnTo>
                    <a:pt x="130" y="0"/>
                  </a:lnTo>
                  <a:lnTo>
                    <a:pt x="142" y="2"/>
                  </a:lnTo>
                  <a:lnTo>
                    <a:pt x="154" y="4"/>
                  </a:lnTo>
                  <a:lnTo>
                    <a:pt x="165" y="8"/>
                  </a:lnTo>
                  <a:lnTo>
                    <a:pt x="175" y="14"/>
                  </a:lnTo>
                  <a:lnTo>
                    <a:pt x="185" y="19"/>
                  </a:lnTo>
                  <a:lnTo>
                    <a:pt x="195" y="25"/>
                  </a:lnTo>
                  <a:lnTo>
                    <a:pt x="203" y="33"/>
                  </a:lnTo>
                  <a:lnTo>
                    <a:pt x="210" y="41"/>
                  </a:lnTo>
                  <a:lnTo>
                    <a:pt x="216" y="49"/>
                  </a:lnTo>
                  <a:lnTo>
                    <a:pt x="222" y="58"/>
                  </a:lnTo>
                  <a:lnTo>
                    <a:pt x="228" y="68"/>
                  </a:lnTo>
                  <a:lnTo>
                    <a:pt x="232" y="80"/>
                  </a:lnTo>
                  <a:lnTo>
                    <a:pt x="234" y="90"/>
                  </a:lnTo>
                  <a:lnTo>
                    <a:pt x="236" y="101"/>
                  </a:lnTo>
                  <a:lnTo>
                    <a:pt x="238" y="113"/>
                  </a:lnTo>
                  <a:lnTo>
                    <a:pt x="236" y="125"/>
                  </a:lnTo>
                  <a:lnTo>
                    <a:pt x="234" y="136"/>
                  </a:lnTo>
                  <a:lnTo>
                    <a:pt x="232" y="148"/>
                  </a:lnTo>
                  <a:lnTo>
                    <a:pt x="228" y="158"/>
                  </a:lnTo>
                  <a:lnTo>
                    <a:pt x="222" y="168"/>
                  </a:lnTo>
                  <a:lnTo>
                    <a:pt x="216" y="177"/>
                  </a:lnTo>
                  <a:lnTo>
                    <a:pt x="210" y="187"/>
                  </a:lnTo>
                  <a:lnTo>
                    <a:pt x="203" y="195"/>
                  </a:lnTo>
                  <a:lnTo>
                    <a:pt x="195" y="201"/>
                  </a:lnTo>
                  <a:lnTo>
                    <a:pt x="185" y="209"/>
                  </a:lnTo>
                  <a:lnTo>
                    <a:pt x="175" y="214"/>
                  </a:lnTo>
                  <a:lnTo>
                    <a:pt x="165" y="218"/>
                  </a:lnTo>
                  <a:lnTo>
                    <a:pt x="154" y="222"/>
                  </a:lnTo>
                  <a:lnTo>
                    <a:pt x="142" y="226"/>
                  </a:lnTo>
                  <a:lnTo>
                    <a:pt x="130" y="228"/>
                  </a:lnTo>
                  <a:lnTo>
                    <a:pt x="119" y="228"/>
                  </a:lnTo>
                  <a:lnTo>
                    <a:pt x="107" y="228"/>
                  </a:lnTo>
                  <a:lnTo>
                    <a:pt x="95" y="226"/>
                  </a:lnTo>
                  <a:lnTo>
                    <a:pt x="84" y="222"/>
                  </a:lnTo>
                  <a:lnTo>
                    <a:pt x="72" y="218"/>
                  </a:lnTo>
                  <a:lnTo>
                    <a:pt x="62" y="214"/>
                  </a:lnTo>
                  <a:lnTo>
                    <a:pt x="52" y="209"/>
                  </a:lnTo>
                  <a:lnTo>
                    <a:pt x="43" y="201"/>
                  </a:lnTo>
                  <a:lnTo>
                    <a:pt x="35" y="195"/>
                  </a:lnTo>
                  <a:lnTo>
                    <a:pt x="27" y="187"/>
                  </a:lnTo>
                  <a:lnTo>
                    <a:pt x="21" y="177"/>
                  </a:lnTo>
                  <a:lnTo>
                    <a:pt x="15" y="168"/>
                  </a:lnTo>
                  <a:lnTo>
                    <a:pt x="10" y="158"/>
                  </a:lnTo>
                  <a:lnTo>
                    <a:pt x="6" y="148"/>
                  </a:lnTo>
                  <a:lnTo>
                    <a:pt x="4" y="136"/>
                  </a:lnTo>
                  <a:lnTo>
                    <a:pt x="2" y="125"/>
                  </a:lnTo>
                  <a:lnTo>
                    <a:pt x="0" y="113"/>
                  </a:lnTo>
                  <a:lnTo>
                    <a:pt x="2" y="101"/>
                  </a:lnTo>
                  <a:lnTo>
                    <a:pt x="4" y="90"/>
                  </a:lnTo>
                  <a:lnTo>
                    <a:pt x="6" y="80"/>
                  </a:lnTo>
                  <a:lnTo>
                    <a:pt x="10" y="68"/>
                  </a:lnTo>
                  <a:lnTo>
                    <a:pt x="15" y="58"/>
                  </a:lnTo>
                  <a:lnTo>
                    <a:pt x="21" y="49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43" y="25"/>
                  </a:lnTo>
                  <a:lnTo>
                    <a:pt x="52" y="19"/>
                  </a:lnTo>
                  <a:lnTo>
                    <a:pt x="62" y="14"/>
                  </a:lnTo>
                  <a:lnTo>
                    <a:pt x="72" y="8"/>
                  </a:lnTo>
                  <a:lnTo>
                    <a:pt x="84" y="4"/>
                  </a:lnTo>
                  <a:lnTo>
                    <a:pt x="95" y="2"/>
                  </a:lnTo>
                  <a:lnTo>
                    <a:pt x="107" y="0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1" name="Freeform 228"/>
            <p:cNvSpPr>
              <a:spLocks/>
            </p:cNvSpPr>
            <p:nvPr/>
          </p:nvSpPr>
          <p:spPr bwMode="auto">
            <a:xfrm>
              <a:off x="3729" y="3461"/>
              <a:ext cx="107" cy="102"/>
            </a:xfrm>
            <a:custGeom>
              <a:avLst/>
              <a:gdLst>
                <a:gd name="T0" fmla="*/ 0 w 215"/>
                <a:gd name="T1" fmla="*/ 0 h 205"/>
                <a:gd name="T2" fmla="*/ 0 w 215"/>
                <a:gd name="T3" fmla="*/ 0 h 205"/>
                <a:gd name="T4" fmla="*/ 0 w 215"/>
                <a:gd name="T5" fmla="*/ 0 h 205"/>
                <a:gd name="T6" fmla="*/ 0 w 215"/>
                <a:gd name="T7" fmla="*/ 0 h 205"/>
                <a:gd name="T8" fmla="*/ 0 w 215"/>
                <a:gd name="T9" fmla="*/ 0 h 205"/>
                <a:gd name="T10" fmla="*/ 0 w 215"/>
                <a:gd name="T11" fmla="*/ 0 h 205"/>
                <a:gd name="T12" fmla="*/ 0 w 215"/>
                <a:gd name="T13" fmla="*/ 0 h 205"/>
                <a:gd name="T14" fmla="*/ 0 w 215"/>
                <a:gd name="T15" fmla="*/ 0 h 205"/>
                <a:gd name="T16" fmla="*/ 0 w 215"/>
                <a:gd name="T17" fmla="*/ 0 h 205"/>
                <a:gd name="T18" fmla="*/ 0 w 215"/>
                <a:gd name="T19" fmla="*/ 0 h 205"/>
                <a:gd name="T20" fmla="*/ 0 w 215"/>
                <a:gd name="T21" fmla="*/ 0 h 205"/>
                <a:gd name="T22" fmla="*/ 0 w 215"/>
                <a:gd name="T23" fmla="*/ 0 h 205"/>
                <a:gd name="T24" fmla="*/ 0 w 215"/>
                <a:gd name="T25" fmla="*/ 0 h 205"/>
                <a:gd name="T26" fmla="*/ 0 w 215"/>
                <a:gd name="T27" fmla="*/ 0 h 205"/>
                <a:gd name="T28" fmla="*/ 0 w 215"/>
                <a:gd name="T29" fmla="*/ 0 h 205"/>
                <a:gd name="T30" fmla="*/ 0 w 215"/>
                <a:gd name="T31" fmla="*/ 0 h 205"/>
                <a:gd name="T32" fmla="*/ 0 w 215"/>
                <a:gd name="T33" fmla="*/ 0 h 205"/>
                <a:gd name="T34" fmla="*/ 0 w 215"/>
                <a:gd name="T35" fmla="*/ 0 h 205"/>
                <a:gd name="T36" fmla="*/ 0 w 215"/>
                <a:gd name="T37" fmla="*/ 0 h 205"/>
                <a:gd name="T38" fmla="*/ 0 w 215"/>
                <a:gd name="T39" fmla="*/ 0 h 205"/>
                <a:gd name="T40" fmla="*/ 0 w 215"/>
                <a:gd name="T41" fmla="*/ 0 h 205"/>
                <a:gd name="T42" fmla="*/ 0 w 215"/>
                <a:gd name="T43" fmla="*/ 0 h 205"/>
                <a:gd name="T44" fmla="*/ 0 w 215"/>
                <a:gd name="T45" fmla="*/ 0 h 205"/>
                <a:gd name="T46" fmla="*/ 0 w 215"/>
                <a:gd name="T47" fmla="*/ 0 h 205"/>
                <a:gd name="T48" fmla="*/ 0 w 215"/>
                <a:gd name="T49" fmla="*/ 0 h 205"/>
                <a:gd name="T50" fmla="*/ 0 w 215"/>
                <a:gd name="T51" fmla="*/ 0 h 205"/>
                <a:gd name="T52" fmla="*/ 0 w 215"/>
                <a:gd name="T53" fmla="*/ 0 h 205"/>
                <a:gd name="T54" fmla="*/ 0 w 215"/>
                <a:gd name="T55" fmla="*/ 0 h 205"/>
                <a:gd name="T56" fmla="*/ 0 w 215"/>
                <a:gd name="T57" fmla="*/ 0 h 205"/>
                <a:gd name="T58" fmla="*/ 0 w 215"/>
                <a:gd name="T59" fmla="*/ 0 h 205"/>
                <a:gd name="T60" fmla="*/ 0 w 215"/>
                <a:gd name="T61" fmla="*/ 0 h 205"/>
                <a:gd name="T62" fmla="*/ 0 w 215"/>
                <a:gd name="T63" fmla="*/ 0 h 205"/>
                <a:gd name="T64" fmla="*/ 0 w 215"/>
                <a:gd name="T65" fmla="*/ 0 h 205"/>
                <a:gd name="T66" fmla="*/ 0 w 215"/>
                <a:gd name="T67" fmla="*/ 0 h 205"/>
                <a:gd name="T68" fmla="*/ 0 w 215"/>
                <a:gd name="T69" fmla="*/ 0 h 205"/>
                <a:gd name="T70" fmla="*/ 0 w 215"/>
                <a:gd name="T71" fmla="*/ 0 h 205"/>
                <a:gd name="T72" fmla="*/ 0 w 215"/>
                <a:gd name="T73" fmla="*/ 0 h 205"/>
                <a:gd name="T74" fmla="*/ 0 w 215"/>
                <a:gd name="T75" fmla="*/ 0 h 205"/>
                <a:gd name="T76" fmla="*/ 0 w 215"/>
                <a:gd name="T77" fmla="*/ 0 h 205"/>
                <a:gd name="T78" fmla="*/ 0 w 215"/>
                <a:gd name="T79" fmla="*/ 0 h 205"/>
                <a:gd name="T80" fmla="*/ 0 w 215"/>
                <a:gd name="T81" fmla="*/ 0 h 205"/>
                <a:gd name="T82" fmla="*/ 0 w 215"/>
                <a:gd name="T83" fmla="*/ 0 h 205"/>
                <a:gd name="T84" fmla="*/ 0 w 215"/>
                <a:gd name="T85" fmla="*/ 0 h 205"/>
                <a:gd name="T86" fmla="*/ 0 w 215"/>
                <a:gd name="T87" fmla="*/ 0 h 205"/>
                <a:gd name="T88" fmla="*/ 0 w 215"/>
                <a:gd name="T89" fmla="*/ 0 h 205"/>
                <a:gd name="T90" fmla="*/ 0 w 215"/>
                <a:gd name="T91" fmla="*/ 0 h 205"/>
                <a:gd name="T92" fmla="*/ 0 w 215"/>
                <a:gd name="T93" fmla="*/ 0 h 205"/>
                <a:gd name="T94" fmla="*/ 0 w 215"/>
                <a:gd name="T95" fmla="*/ 0 h 205"/>
                <a:gd name="T96" fmla="*/ 0 w 215"/>
                <a:gd name="T97" fmla="*/ 0 h 2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5" h="205">
                  <a:moveTo>
                    <a:pt x="108" y="0"/>
                  </a:moveTo>
                  <a:lnTo>
                    <a:pt x="119" y="0"/>
                  </a:lnTo>
                  <a:lnTo>
                    <a:pt x="129" y="2"/>
                  </a:lnTo>
                  <a:lnTo>
                    <a:pt x="139" y="4"/>
                  </a:lnTo>
                  <a:lnTo>
                    <a:pt x="149" y="8"/>
                  </a:lnTo>
                  <a:lnTo>
                    <a:pt x="168" y="17"/>
                  </a:lnTo>
                  <a:lnTo>
                    <a:pt x="184" y="29"/>
                  </a:lnTo>
                  <a:lnTo>
                    <a:pt x="195" y="45"/>
                  </a:lnTo>
                  <a:lnTo>
                    <a:pt x="205" y="62"/>
                  </a:lnTo>
                  <a:lnTo>
                    <a:pt x="209" y="72"/>
                  </a:lnTo>
                  <a:lnTo>
                    <a:pt x="213" y="82"/>
                  </a:lnTo>
                  <a:lnTo>
                    <a:pt x="213" y="92"/>
                  </a:lnTo>
                  <a:lnTo>
                    <a:pt x="215" y="103"/>
                  </a:lnTo>
                  <a:lnTo>
                    <a:pt x="213" y="113"/>
                  </a:lnTo>
                  <a:lnTo>
                    <a:pt x="213" y="123"/>
                  </a:lnTo>
                  <a:lnTo>
                    <a:pt x="209" y="132"/>
                  </a:lnTo>
                  <a:lnTo>
                    <a:pt x="205" y="142"/>
                  </a:lnTo>
                  <a:lnTo>
                    <a:pt x="195" y="160"/>
                  </a:lnTo>
                  <a:lnTo>
                    <a:pt x="184" y="175"/>
                  </a:lnTo>
                  <a:lnTo>
                    <a:pt x="168" y="187"/>
                  </a:lnTo>
                  <a:lnTo>
                    <a:pt x="149" y="197"/>
                  </a:lnTo>
                  <a:lnTo>
                    <a:pt x="139" y="201"/>
                  </a:lnTo>
                  <a:lnTo>
                    <a:pt x="129" y="203"/>
                  </a:lnTo>
                  <a:lnTo>
                    <a:pt x="119" y="205"/>
                  </a:lnTo>
                  <a:lnTo>
                    <a:pt x="108" y="205"/>
                  </a:lnTo>
                  <a:lnTo>
                    <a:pt x="96" y="205"/>
                  </a:lnTo>
                  <a:lnTo>
                    <a:pt x="86" y="203"/>
                  </a:lnTo>
                  <a:lnTo>
                    <a:pt x="76" y="201"/>
                  </a:lnTo>
                  <a:lnTo>
                    <a:pt x="67" y="197"/>
                  </a:lnTo>
                  <a:lnTo>
                    <a:pt x="49" y="187"/>
                  </a:lnTo>
                  <a:lnTo>
                    <a:pt x="32" y="175"/>
                  </a:lnTo>
                  <a:lnTo>
                    <a:pt x="20" y="160"/>
                  </a:lnTo>
                  <a:lnTo>
                    <a:pt x="10" y="142"/>
                  </a:lnTo>
                  <a:lnTo>
                    <a:pt x="6" y="132"/>
                  </a:lnTo>
                  <a:lnTo>
                    <a:pt x="4" y="123"/>
                  </a:lnTo>
                  <a:lnTo>
                    <a:pt x="2" y="113"/>
                  </a:lnTo>
                  <a:lnTo>
                    <a:pt x="0" y="103"/>
                  </a:lnTo>
                  <a:lnTo>
                    <a:pt x="2" y="92"/>
                  </a:lnTo>
                  <a:lnTo>
                    <a:pt x="4" y="82"/>
                  </a:lnTo>
                  <a:lnTo>
                    <a:pt x="6" y="72"/>
                  </a:lnTo>
                  <a:lnTo>
                    <a:pt x="10" y="62"/>
                  </a:lnTo>
                  <a:lnTo>
                    <a:pt x="20" y="45"/>
                  </a:lnTo>
                  <a:lnTo>
                    <a:pt x="32" y="29"/>
                  </a:lnTo>
                  <a:lnTo>
                    <a:pt x="49" y="17"/>
                  </a:lnTo>
                  <a:lnTo>
                    <a:pt x="67" y="8"/>
                  </a:lnTo>
                  <a:lnTo>
                    <a:pt x="76" y="4"/>
                  </a:lnTo>
                  <a:lnTo>
                    <a:pt x="86" y="2"/>
                  </a:lnTo>
                  <a:lnTo>
                    <a:pt x="96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6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2" name="Freeform 229"/>
            <p:cNvSpPr>
              <a:spLocks/>
            </p:cNvSpPr>
            <p:nvPr/>
          </p:nvSpPr>
          <p:spPr bwMode="auto">
            <a:xfrm>
              <a:off x="3736" y="3463"/>
              <a:ext cx="94" cy="92"/>
            </a:xfrm>
            <a:custGeom>
              <a:avLst/>
              <a:gdLst>
                <a:gd name="T0" fmla="*/ 0 w 189"/>
                <a:gd name="T1" fmla="*/ 0 h 183"/>
                <a:gd name="T2" fmla="*/ 0 w 189"/>
                <a:gd name="T3" fmla="*/ 1 h 183"/>
                <a:gd name="T4" fmla="*/ 0 w 189"/>
                <a:gd name="T5" fmla="*/ 1 h 183"/>
                <a:gd name="T6" fmla="*/ 0 w 189"/>
                <a:gd name="T7" fmla="*/ 1 h 183"/>
                <a:gd name="T8" fmla="*/ 0 w 189"/>
                <a:gd name="T9" fmla="*/ 1 h 183"/>
                <a:gd name="T10" fmla="*/ 0 w 189"/>
                <a:gd name="T11" fmla="*/ 1 h 183"/>
                <a:gd name="T12" fmla="*/ 0 w 189"/>
                <a:gd name="T13" fmla="*/ 1 h 183"/>
                <a:gd name="T14" fmla="*/ 0 w 189"/>
                <a:gd name="T15" fmla="*/ 1 h 183"/>
                <a:gd name="T16" fmla="*/ 0 w 189"/>
                <a:gd name="T17" fmla="*/ 1 h 183"/>
                <a:gd name="T18" fmla="*/ 0 w 189"/>
                <a:gd name="T19" fmla="*/ 1 h 183"/>
                <a:gd name="T20" fmla="*/ 0 w 189"/>
                <a:gd name="T21" fmla="*/ 1 h 183"/>
                <a:gd name="T22" fmla="*/ 0 w 189"/>
                <a:gd name="T23" fmla="*/ 1 h 183"/>
                <a:gd name="T24" fmla="*/ 0 w 189"/>
                <a:gd name="T25" fmla="*/ 1 h 183"/>
                <a:gd name="T26" fmla="*/ 0 w 189"/>
                <a:gd name="T27" fmla="*/ 1 h 183"/>
                <a:gd name="T28" fmla="*/ 0 w 189"/>
                <a:gd name="T29" fmla="*/ 1 h 183"/>
                <a:gd name="T30" fmla="*/ 0 w 189"/>
                <a:gd name="T31" fmla="*/ 1 h 183"/>
                <a:gd name="T32" fmla="*/ 0 w 189"/>
                <a:gd name="T33" fmla="*/ 1 h 183"/>
                <a:gd name="T34" fmla="*/ 0 w 189"/>
                <a:gd name="T35" fmla="*/ 1 h 183"/>
                <a:gd name="T36" fmla="*/ 0 w 189"/>
                <a:gd name="T37" fmla="*/ 1 h 183"/>
                <a:gd name="T38" fmla="*/ 0 w 189"/>
                <a:gd name="T39" fmla="*/ 1 h 183"/>
                <a:gd name="T40" fmla="*/ 0 w 189"/>
                <a:gd name="T41" fmla="*/ 1 h 183"/>
                <a:gd name="T42" fmla="*/ 0 w 189"/>
                <a:gd name="T43" fmla="*/ 1 h 183"/>
                <a:gd name="T44" fmla="*/ 0 w 189"/>
                <a:gd name="T45" fmla="*/ 1 h 183"/>
                <a:gd name="T46" fmla="*/ 0 w 189"/>
                <a:gd name="T47" fmla="*/ 1 h 183"/>
                <a:gd name="T48" fmla="*/ 0 w 189"/>
                <a:gd name="T49" fmla="*/ 1 h 183"/>
                <a:gd name="T50" fmla="*/ 0 w 189"/>
                <a:gd name="T51" fmla="*/ 1 h 183"/>
                <a:gd name="T52" fmla="*/ 0 w 189"/>
                <a:gd name="T53" fmla="*/ 1 h 183"/>
                <a:gd name="T54" fmla="*/ 0 w 189"/>
                <a:gd name="T55" fmla="*/ 1 h 183"/>
                <a:gd name="T56" fmla="*/ 0 w 189"/>
                <a:gd name="T57" fmla="*/ 1 h 183"/>
                <a:gd name="T58" fmla="*/ 0 w 189"/>
                <a:gd name="T59" fmla="*/ 1 h 183"/>
                <a:gd name="T60" fmla="*/ 0 w 189"/>
                <a:gd name="T61" fmla="*/ 1 h 183"/>
                <a:gd name="T62" fmla="*/ 0 w 189"/>
                <a:gd name="T63" fmla="*/ 1 h 183"/>
                <a:gd name="T64" fmla="*/ 0 w 189"/>
                <a:gd name="T65" fmla="*/ 0 h 1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183">
                  <a:moveTo>
                    <a:pt x="94" y="0"/>
                  </a:moveTo>
                  <a:lnTo>
                    <a:pt x="113" y="2"/>
                  </a:lnTo>
                  <a:lnTo>
                    <a:pt x="131" y="8"/>
                  </a:lnTo>
                  <a:lnTo>
                    <a:pt x="146" y="15"/>
                  </a:lnTo>
                  <a:lnTo>
                    <a:pt x="160" y="27"/>
                  </a:lnTo>
                  <a:lnTo>
                    <a:pt x="172" y="41"/>
                  </a:lnTo>
                  <a:lnTo>
                    <a:pt x="181" y="56"/>
                  </a:lnTo>
                  <a:lnTo>
                    <a:pt x="187" y="74"/>
                  </a:lnTo>
                  <a:lnTo>
                    <a:pt x="189" y="91"/>
                  </a:lnTo>
                  <a:lnTo>
                    <a:pt x="187" y="111"/>
                  </a:lnTo>
                  <a:lnTo>
                    <a:pt x="181" y="127"/>
                  </a:lnTo>
                  <a:lnTo>
                    <a:pt x="172" y="142"/>
                  </a:lnTo>
                  <a:lnTo>
                    <a:pt x="160" y="156"/>
                  </a:lnTo>
                  <a:lnTo>
                    <a:pt x="146" y="167"/>
                  </a:lnTo>
                  <a:lnTo>
                    <a:pt x="131" y="175"/>
                  </a:lnTo>
                  <a:lnTo>
                    <a:pt x="113" y="181"/>
                  </a:lnTo>
                  <a:lnTo>
                    <a:pt x="94" y="183"/>
                  </a:lnTo>
                  <a:lnTo>
                    <a:pt x="74" y="181"/>
                  </a:lnTo>
                  <a:lnTo>
                    <a:pt x="57" y="175"/>
                  </a:lnTo>
                  <a:lnTo>
                    <a:pt x="41" y="167"/>
                  </a:lnTo>
                  <a:lnTo>
                    <a:pt x="27" y="156"/>
                  </a:lnTo>
                  <a:lnTo>
                    <a:pt x="16" y="142"/>
                  </a:lnTo>
                  <a:lnTo>
                    <a:pt x="6" y="127"/>
                  </a:lnTo>
                  <a:lnTo>
                    <a:pt x="2" y="111"/>
                  </a:lnTo>
                  <a:lnTo>
                    <a:pt x="0" y="91"/>
                  </a:lnTo>
                  <a:lnTo>
                    <a:pt x="2" y="74"/>
                  </a:lnTo>
                  <a:lnTo>
                    <a:pt x="6" y="56"/>
                  </a:lnTo>
                  <a:lnTo>
                    <a:pt x="16" y="41"/>
                  </a:lnTo>
                  <a:lnTo>
                    <a:pt x="27" y="27"/>
                  </a:lnTo>
                  <a:lnTo>
                    <a:pt x="41" y="15"/>
                  </a:lnTo>
                  <a:lnTo>
                    <a:pt x="57" y="8"/>
                  </a:lnTo>
                  <a:lnTo>
                    <a:pt x="74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3" name="Freeform 230"/>
            <p:cNvSpPr>
              <a:spLocks/>
            </p:cNvSpPr>
            <p:nvPr/>
          </p:nvSpPr>
          <p:spPr bwMode="auto">
            <a:xfrm>
              <a:off x="3741" y="3466"/>
              <a:ext cx="83" cy="80"/>
            </a:xfrm>
            <a:custGeom>
              <a:avLst/>
              <a:gdLst>
                <a:gd name="T0" fmla="*/ 1 w 166"/>
                <a:gd name="T1" fmla="*/ 0 h 159"/>
                <a:gd name="T2" fmla="*/ 1 w 166"/>
                <a:gd name="T3" fmla="*/ 0 h 159"/>
                <a:gd name="T4" fmla="*/ 1 w 166"/>
                <a:gd name="T5" fmla="*/ 1 h 159"/>
                <a:gd name="T6" fmla="*/ 1 w 166"/>
                <a:gd name="T7" fmla="*/ 1 h 159"/>
                <a:gd name="T8" fmla="*/ 1 w 166"/>
                <a:gd name="T9" fmla="*/ 1 h 159"/>
                <a:gd name="T10" fmla="*/ 1 w 166"/>
                <a:gd name="T11" fmla="*/ 1 h 159"/>
                <a:gd name="T12" fmla="*/ 1 w 166"/>
                <a:gd name="T13" fmla="*/ 1 h 159"/>
                <a:gd name="T14" fmla="*/ 1 w 166"/>
                <a:gd name="T15" fmla="*/ 1 h 159"/>
                <a:gd name="T16" fmla="*/ 1 w 166"/>
                <a:gd name="T17" fmla="*/ 1 h 159"/>
                <a:gd name="T18" fmla="*/ 1 w 166"/>
                <a:gd name="T19" fmla="*/ 1 h 159"/>
                <a:gd name="T20" fmla="*/ 1 w 166"/>
                <a:gd name="T21" fmla="*/ 1 h 159"/>
                <a:gd name="T22" fmla="*/ 1 w 166"/>
                <a:gd name="T23" fmla="*/ 1 h 159"/>
                <a:gd name="T24" fmla="*/ 1 w 166"/>
                <a:gd name="T25" fmla="*/ 1 h 159"/>
                <a:gd name="T26" fmla="*/ 1 w 166"/>
                <a:gd name="T27" fmla="*/ 1 h 159"/>
                <a:gd name="T28" fmla="*/ 1 w 166"/>
                <a:gd name="T29" fmla="*/ 1 h 159"/>
                <a:gd name="T30" fmla="*/ 1 w 166"/>
                <a:gd name="T31" fmla="*/ 1 h 159"/>
                <a:gd name="T32" fmla="*/ 1 w 166"/>
                <a:gd name="T33" fmla="*/ 1 h 159"/>
                <a:gd name="T34" fmla="*/ 1 w 166"/>
                <a:gd name="T35" fmla="*/ 1 h 159"/>
                <a:gd name="T36" fmla="*/ 1 w 166"/>
                <a:gd name="T37" fmla="*/ 1 h 159"/>
                <a:gd name="T38" fmla="*/ 1 w 166"/>
                <a:gd name="T39" fmla="*/ 1 h 159"/>
                <a:gd name="T40" fmla="*/ 1 w 166"/>
                <a:gd name="T41" fmla="*/ 1 h 159"/>
                <a:gd name="T42" fmla="*/ 1 w 166"/>
                <a:gd name="T43" fmla="*/ 1 h 159"/>
                <a:gd name="T44" fmla="*/ 1 w 166"/>
                <a:gd name="T45" fmla="*/ 1 h 159"/>
                <a:gd name="T46" fmla="*/ 1 w 166"/>
                <a:gd name="T47" fmla="*/ 1 h 159"/>
                <a:gd name="T48" fmla="*/ 0 w 166"/>
                <a:gd name="T49" fmla="*/ 1 h 159"/>
                <a:gd name="T50" fmla="*/ 1 w 166"/>
                <a:gd name="T51" fmla="*/ 1 h 159"/>
                <a:gd name="T52" fmla="*/ 1 w 166"/>
                <a:gd name="T53" fmla="*/ 1 h 159"/>
                <a:gd name="T54" fmla="*/ 1 w 166"/>
                <a:gd name="T55" fmla="*/ 1 h 159"/>
                <a:gd name="T56" fmla="*/ 1 w 166"/>
                <a:gd name="T57" fmla="*/ 1 h 159"/>
                <a:gd name="T58" fmla="*/ 1 w 166"/>
                <a:gd name="T59" fmla="*/ 1 h 159"/>
                <a:gd name="T60" fmla="*/ 1 w 166"/>
                <a:gd name="T61" fmla="*/ 1 h 159"/>
                <a:gd name="T62" fmla="*/ 1 w 166"/>
                <a:gd name="T63" fmla="*/ 0 h 159"/>
                <a:gd name="T64" fmla="*/ 1 w 166"/>
                <a:gd name="T65" fmla="*/ 0 h 1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6" h="159">
                  <a:moveTo>
                    <a:pt x="82" y="0"/>
                  </a:moveTo>
                  <a:lnTo>
                    <a:pt x="99" y="0"/>
                  </a:lnTo>
                  <a:lnTo>
                    <a:pt x="115" y="5"/>
                  </a:lnTo>
                  <a:lnTo>
                    <a:pt x="128" y="13"/>
                  </a:lnTo>
                  <a:lnTo>
                    <a:pt x="140" y="23"/>
                  </a:lnTo>
                  <a:lnTo>
                    <a:pt x="150" y="35"/>
                  </a:lnTo>
                  <a:lnTo>
                    <a:pt x="158" y="48"/>
                  </a:lnTo>
                  <a:lnTo>
                    <a:pt x="164" y="62"/>
                  </a:lnTo>
                  <a:lnTo>
                    <a:pt x="166" y="80"/>
                  </a:lnTo>
                  <a:lnTo>
                    <a:pt x="164" y="95"/>
                  </a:lnTo>
                  <a:lnTo>
                    <a:pt x="158" y="111"/>
                  </a:lnTo>
                  <a:lnTo>
                    <a:pt x="150" y="122"/>
                  </a:lnTo>
                  <a:lnTo>
                    <a:pt x="140" y="136"/>
                  </a:lnTo>
                  <a:lnTo>
                    <a:pt x="128" y="146"/>
                  </a:lnTo>
                  <a:lnTo>
                    <a:pt x="115" y="152"/>
                  </a:lnTo>
                  <a:lnTo>
                    <a:pt x="99" y="158"/>
                  </a:lnTo>
                  <a:lnTo>
                    <a:pt x="82" y="159"/>
                  </a:lnTo>
                  <a:lnTo>
                    <a:pt x="66" y="158"/>
                  </a:lnTo>
                  <a:lnTo>
                    <a:pt x="50" y="152"/>
                  </a:lnTo>
                  <a:lnTo>
                    <a:pt x="35" y="146"/>
                  </a:lnTo>
                  <a:lnTo>
                    <a:pt x="23" y="136"/>
                  </a:lnTo>
                  <a:lnTo>
                    <a:pt x="13" y="122"/>
                  </a:lnTo>
                  <a:lnTo>
                    <a:pt x="6" y="111"/>
                  </a:lnTo>
                  <a:lnTo>
                    <a:pt x="2" y="95"/>
                  </a:lnTo>
                  <a:lnTo>
                    <a:pt x="0" y="80"/>
                  </a:lnTo>
                  <a:lnTo>
                    <a:pt x="2" y="62"/>
                  </a:lnTo>
                  <a:lnTo>
                    <a:pt x="6" y="48"/>
                  </a:lnTo>
                  <a:lnTo>
                    <a:pt x="13" y="35"/>
                  </a:lnTo>
                  <a:lnTo>
                    <a:pt x="23" y="23"/>
                  </a:lnTo>
                  <a:lnTo>
                    <a:pt x="35" y="13"/>
                  </a:lnTo>
                  <a:lnTo>
                    <a:pt x="50" y="5"/>
                  </a:lnTo>
                  <a:lnTo>
                    <a:pt x="66" y="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F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4" name="Freeform 231"/>
            <p:cNvSpPr>
              <a:spLocks/>
            </p:cNvSpPr>
            <p:nvPr/>
          </p:nvSpPr>
          <p:spPr bwMode="auto">
            <a:xfrm>
              <a:off x="3747" y="3468"/>
              <a:ext cx="71" cy="68"/>
            </a:xfrm>
            <a:custGeom>
              <a:avLst/>
              <a:gdLst>
                <a:gd name="T0" fmla="*/ 1 w 142"/>
                <a:gd name="T1" fmla="*/ 0 h 136"/>
                <a:gd name="T2" fmla="*/ 1 w 142"/>
                <a:gd name="T3" fmla="*/ 1 h 136"/>
                <a:gd name="T4" fmla="*/ 1 w 142"/>
                <a:gd name="T5" fmla="*/ 1 h 136"/>
                <a:gd name="T6" fmla="*/ 1 w 142"/>
                <a:gd name="T7" fmla="*/ 1 h 136"/>
                <a:gd name="T8" fmla="*/ 1 w 142"/>
                <a:gd name="T9" fmla="*/ 1 h 136"/>
                <a:gd name="T10" fmla="*/ 1 w 142"/>
                <a:gd name="T11" fmla="*/ 1 h 136"/>
                <a:gd name="T12" fmla="*/ 1 w 142"/>
                <a:gd name="T13" fmla="*/ 1 h 136"/>
                <a:gd name="T14" fmla="*/ 1 w 142"/>
                <a:gd name="T15" fmla="*/ 1 h 136"/>
                <a:gd name="T16" fmla="*/ 1 w 142"/>
                <a:gd name="T17" fmla="*/ 1 h 136"/>
                <a:gd name="T18" fmla="*/ 1 w 142"/>
                <a:gd name="T19" fmla="*/ 1 h 136"/>
                <a:gd name="T20" fmla="*/ 1 w 142"/>
                <a:gd name="T21" fmla="*/ 1 h 136"/>
                <a:gd name="T22" fmla="*/ 1 w 142"/>
                <a:gd name="T23" fmla="*/ 1 h 136"/>
                <a:gd name="T24" fmla="*/ 1 w 142"/>
                <a:gd name="T25" fmla="*/ 1 h 136"/>
                <a:gd name="T26" fmla="*/ 1 w 142"/>
                <a:gd name="T27" fmla="*/ 1 h 136"/>
                <a:gd name="T28" fmla="*/ 1 w 142"/>
                <a:gd name="T29" fmla="*/ 1 h 136"/>
                <a:gd name="T30" fmla="*/ 1 w 142"/>
                <a:gd name="T31" fmla="*/ 1 h 136"/>
                <a:gd name="T32" fmla="*/ 1 w 142"/>
                <a:gd name="T33" fmla="*/ 1 h 136"/>
                <a:gd name="T34" fmla="*/ 1 w 142"/>
                <a:gd name="T35" fmla="*/ 1 h 136"/>
                <a:gd name="T36" fmla="*/ 1 w 142"/>
                <a:gd name="T37" fmla="*/ 1 h 136"/>
                <a:gd name="T38" fmla="*/ 1 w 142"/>
                <a:gd name="T39" fmla="*/ 1 h 136"/>
                <a:gd name="T40" fmla="*/ 1 w 142"/>
                <a:gd name="T41" fmla="*/ 1 h 136"/>
                <a:gd name="T42" fmla="*/ 1 w 142"/>
                <a:gd name="T43" fmla="*/ 1 h 136"/>
                <a:gd name="T44" fmla="*/ 1 w 142"/>
                <a:gd name="T45" fmla="*/ 1 h 136"/>
                <a:gd name="T46" fmla="*/ 1 w 142"/>
                <a:gd name="T47" fmla="*/ 1 h 136"/>
                <a:gd name="T48" fmla="*/ 0 w 142"/>
                <a:gd name="T49" fmla="*/ 1 h 136"/>
                <a:gd name="T50" fmla="*/ 1 w 142"/>
                <a:gd name="T51" fmla="*/ 1 h 136"/>
                <a:gd name="T52" fmla="*/ 1 w 142"/>
                <a:gd name="T53" fmla="*/ 1 h 136"/>
                <a:gd name="T54" fmla="*/ 1 w 142"/>
                <a:gd name="T55" fmla="*/ 1 h 136"/>
                <a:gd name="T56" fmla="*/ 1 w 142"/>
                <a:gd name="T57" fmla="*/ 1 h 136"/>
                <a:gd name="T58" fmla="*/ 1 w 142"/>
                <a:gd name="T59" fmla="*/ 1 h 136"/>
                <a:gd name="T60" fmla="*/ 1 w 142"/>
                <a:gd name="T61" fmla="*/ 1 h 136"/>
                <a:gd name="T62" fmla="*/ 1 w 142"/>
                <a:gd name="T63" fmla="*/ 1 h 136"/>
                <a:gd name="T64" fmla="*/ 1 w 142"/>
                <a:gd name="T65" fmla="*/ 0 h 1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2" h="136">
                  <a:moveTo>
                    <a:pt x="70" y="0"/>
                  </a:moveTo>
                  <a:lnTo>
                    <a:pt x="85" y="1"/>
                  </a:lnTo>
                  <a:lnTo>
                    <a:pt x="97" y="5"/>
                  </a:lnTo>
                  <a:lnTo>
                    <a:pt x="111" y="11"/>
                  </a:lnTo>
                  <a:lnTo>
                    <a:pt x="120" y="19"/>
                  </a:lnTo>
                  <a:lnTo>
                    <a:pt x="128" y="29"/>
                  </a:lnTo>
                  <a:lnTo>
                    <a:pt x="136" y="40"/>
                  </a:lnTo>
                  <a:lnTo>
                    <a:pt x="140" y="54"/>
                  </a:lnTo>
                  <a:lnTo>
                    <a:pt x="142" y="68"/>
                  </a:lnTo>
                  <a:lnTo>
                    <a:pt x="140" y="81"/>
                  </a:lnTo>
                  <a:lnTo>
                    <a:pt x="136" y="95"/>
                  </a:lnTo>
                  <a:lnTo>
                    <a:pt x="128" y="107"/>
                  </a:lnTo>
                  <a:lnTo>
                    <a:pt x="120" y="117"/>
                  </a:lnTo>
                  <a:lnTo>
                    <a:pt x="111" y="124"/>
                  </a:lnTo>
                  <a:lnTo>
                    <a:pt x="97" y="130"/>
                  </a:lnTo>
                  <a:lnTo>
                    <a:pt x="85" y="134"/>
                  </a:lnTo>
                  <a:lnTo>
                    <a:pt x="70" y="136"/>
                  </a:lnTo>
                  <a:lnTo>
                    <a:pt x="56" y="134"/>
                  </a:lnTo>
                  <a:lnTo>
                    <a:pt x="42" y="130"/>
                  </a:lnTo>
                  <a:lnTo>
                    <a:pt x="31" y="124"/>
                  </a:lnTo>
                  <a:lnTo>
                    <a:pt x="21" y="117"/>
                  </a:lnTo>
                  <a:lnTo>
                    <a:pt x="11" y="107"/>
                  </a:lnTo>
                  <a:lnTo>
                    <a:pt x="5" y="95"/>
                  </a:lnTo>
                  <a:lnTo>
                    <a:pt x="1" y="81"/>
                  </a:lnTo>
                  <a:lnTo>
                    <a:pt x="0" y="68"/>
                  </a:lnTo>
                  <a:lnTo>
                    <a:pt x="1" y="54"/>
                  </a:lnTo>
                  <a:lnTo>
                    <a:pt x="5" y="40"/>
                  </a:lnTo>
                  <a:lnTo>
                    <a:pt x="11" y="29"/>
                  </a:lnTo>
                  <a:lnTo>
                    <a:pt x="21" y="19"/>
                  </a:lnTo>
                  <a:lnTo>
                    <a:pt x="31" y="11"/>
                  </a:lnTo>
                  <a:lnTo>
                    <a:pt x="42" y="5"/>
                  </a:lnTo>
                  <a:lnTo>
                    <a:pt x="56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8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5" name="Freeform 232"/>
            <p:cNvSpPr>
              <a:spLocks/>
            </p:cNvSpPr>
            <p:nvPr/>
          </p:nvSpPr>
          <p:spPr bwMode="auto">
            <a:xfrm>
              <a:off x="3753" y="3470"/>
              <a:ext cx="60" cy="57"/>
            </a:xfrm>
            <a:custGeom>
              <a:avLst/>
              <a:gdLst>
                <a:gd name="T0" fmla="*/ 1 w 119"/>
                <a:gd name="T1" fmla="*/ 0 h 115"/>
                <a:gd name="T2" fmla="*/ 1 w 119"/>
                <a:gd name="T3" fmla="*/ 0 h 115"/>
                <a:gd name="T4" fmla="*/ 1 w 119"/>
                <a:gd name="T5" fmla="*/ 0 h 115"/>
                <a:gd name="T6" fmla="*/ 1 w 119"/>
                <a:gd name="T7" fmla="*/ 0 h 115"/>
                <a:gd name="T8" fmla="*/ 1 w 119"/>
                <a:gd name="T9" fmla="*/ 0 h 115"/>
                <a:gd name="T10" fmla="*/ 1 w 119"/>
                <a:gd name="T11" fmla="*/ 0 h 115"/>
                <a:gd name="T12" fmla="*/ 1 w 119"/>
                <a:gd name="T13" fmla="*/ 0 h 115"/>
                <a:gd name="T14" fmla="*/ 1 w 119"/>
                <a:gd name="T15" fmla="*/ 0 h 115"/>
                <a:gd name="T16" fmla="*/ 1 w 119"/>
                <a:gd name="T17" fmla="*/ 0 h 115"/>
                <a:gd name="T18" fmla="*/ 1 w 119"/>
                <a:gd name="T19" fmla="*/ 0 h 115"/>
                <a:gd name="T20" fmla="*/ 1 w 119"/>
                <a:gd name="T21" fmla="*/ 0 h 115"/>
                <a:gd name="T22" fmla="*/ 1 w 119"/>
                <a:gd name="T23" fmla="*/ 0 h 115"/>
                <a:gd name="T24" fmla="*/ 1 w 119"/>
                <a:gd name="T25" fmla="*/ 0 h 115"/>
                <a:gd name="T26" fmla="*/ 1 w 119"/>
                <a:gd name="T27" fmla="*/ 0 h 115"/>
                <a:gd name="T28" fmla="*/ 1 w 119"/>
                <a:gd name="T29" fmla="*/ 0 h 115"/>
                <a:gd name="T30" fmla="*/ 1 w 119"/>
                <a:gd name="T31" fmla="*/ 0 h 115"/>
                <a:gd name="T32" fmla="*/ 1 w 119"/>
                <a:gd name="T33" fmla="*/ 0 h 115"/>
                <a:gd name="T34" fmla="*/ 1 w 119"/>
                <a:gd name="T35" fmla="*/ 0 h 115"/>
                <a:gd name="T36" fmla="*/ 1 w 119"/>
                <a:gd name="T37" fmla="*/ 0 h 115"/>
                <a:gd name="T38" fmla="*/ 1 w 119"/>
                <a:gd name="T39" fmla="*/ 0 h 115"/>
                <a:gd name="T40" fmla="*/ 1 w 119"/>
                <a:gd name="T41" fmla="*/ 0 h 115"/>
                <a:gd name="T42" fmla="*/ 1 w 119"/>
                <a:gd name="T43" fmla="*/ 0 h 115"/>
                <a:gd name="T44" fmla="*/ 1 w 119"/>
                <a:gd name="T45" fmla="*/ 0 h 115"/>
                <a:gd name="T46" fmla="*/ 1 w 119"/>
                <a:gd name="T47" fmla="*/ 0 h 115"/>
                <a:gd name="T48" fmla="*/ 0 w 119"/>
                <a:gd name="T49" fmla="*/ 0 h 115"/>
                <a:gd name="T50" fmla="*/ 1 w 119"/>
                <a:gd name="T51" fmla="*/ 0 h 115"/>
                <a:gd name="T52" fmla="*/ 1 w 119"/>
                <a:gd name="T53" fmla="*/ 0 h 115"/>
                <a:gd name="T54" fmla="*/ 1 w 119"/>
                <a:gd name="T55" fmla="*/ 0 h 115"/>
                <a:gd name="T56" fmla="*/ 1 w 119"/>
                <a:gd name="T57" fmla="*/ 0 h 115"/>
                <a:gd name="T58" fmla="*/ 1 w 119"/>
                <a:gd name="T59" fmla="*/ 0 h 115"/>
                <a:gd name="T60" fmla="*/ 1 w 119"/>
                <a:gd name="T61" fmla="*/ 0 h 115"/>
                <a:gd name="T62" fmla="*/ 1 w 119"/>
                <a:gd name="T63" fmla="*/ 0 h 115"/>
                <a:gd name="T64" fmla="*/ 1 w 119"/>
                <a:gd name="T65" fmla="*/ 0 h 1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9" h="115">
                  <a:moveTo>
                    <a:pt x="59" y="0"/>
                  </a:moveTo>
                  <a:lnTo>
                    <a:pt x="70" y="2"/>
                  </a:lnTo>
                  <a:lnTo>
                    <a:pt x="82" y="6"/>
                  </a:lnTo>
                  <a:lnTo>
                    <a:pt x="92" y="10"/>
                  </a:lnTo>
                  <a:lnTo>
                    <a:pt x="102" y="18"/>
                  </a:lnTo>
                  <a:lnTo>
                    <a:pt x="107" y="26"/>
                  </a:lnTo>
                  <a:lnTo>
                    <a:pt x="113" y="36"/>
                  </a:lnTo>
                  <a:lnTo>
                    <a:pt x="117" y="47"/>
                  </a:lnTo>
                  <a:lnTo>
                    <a:pt x="119" y="57"/>
                  </a:lnTo>
                  <a:lnTo>
                    <a:pt x="117" y="69"/>
                  </a:lnTo>
                  <a:lnTo>
                    <a:pt x="113" y="80"/>
                  </a:lnTo>
                  <a:lnTo>
                    <a:pt x="107" y="90"/>
                  </a:lnTo>
                  <a:lnTo>
                    <a:pt x="102" y="98"/>
                  </a:lnTo>
                  <a:lnTo>
                    <a:pt x="92" y="106"/>
                  </a:lnTo>
                  <a:lnTo>
                    <a:pt x="82" y="110"/>
                  </a:lnTo>
                  <a:lnTo>
                    <a:pt x="70" y="114"/>
                  </a:lnTo>
                  <a:lnTo>
                    <a:pt x="59" y="115"/>
                  </a:lnTo>
                  <a:lnTo>
                    <a:pt x="47" y="114"/>
                  </a:lnTo>
                  <a:lnTo>
                    <a:pt x="37" y="110"/>
                  </a:lnTo>
                  <a:lnTo>
                    <a:pt x="26" y="106"/>
                  </a:lnTo>
                  <a:lnTo>
                    <a:pt x="18" y="98"/>
                  </a:lnTo>
                  <a:lnTo>
                    <a:pt x="10" y="90"/>
                  </a:lnTo>
                  <a:lnTo>
                    <a:pt x="4" y="80"/>
                  </a:lnTo>
                  <a:lnTo>
                    <a:pt x="2" y="69"/>
                  </a:lnTo>
                  <a:lnTo>
                    <a:pt x="0" y="57"/>
                  </a:lnTo>
                  <a:lnTo>
                    <a:pt x="2" y="47"/>
                  </a:lnTo>
                  <a:lnTo>
                    <a:pt x="4" y="36"/>
                  </a:lnTo>
                  <a:lnTo>
                    <a:pt x="10" y="26"/>
                  </a:lnTo>
                  <a:lnTo>
                    <a:pt x="18" y="18"/>
                  </a:lnTo>
                  <a:lnTo>
                    <a:pt x="26" y="10"/>
                  </a:lnTo>
                  <a:lnTo>
                    <a:pt x="37" y="6"/>
                  </a:lnTo>
                  <a:lnTo>
                    <a:pt x="47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9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6" name="Freeform 233"/>
            <p:cNvSpPr>
              <a:spLocks/>
            </p:cNvSpPr>
            <p:nvPr/>
          </p:nvSpPr>
          <p:spPr bwMode="auto">
            <a:xfrm>
              <a:off x="3759" y="3473"/>
              <a:ext cx="47" cy="44"/>
            </a:xfrm>
            <a:custGeom>
              <a:avLst/>
              <a:gdLst>
                <a:gd name="T0" fmla="*/ 1 w 93"/>
                <a:gd name="T1" fmla="*/ 0 h 90"/>
                <a:gd name="T2" fmla="*/ 1 w 93"/>
                <a:gd name="T3" fmla="*/ 0 h 90"/>
                <a:gd name="T4" fmla="*/ 1 w 93"/>
                <a:gd name="T5" fmla="*/ 0 h 90"/>
                <a:gd name="T6" fmla="*/ 1 w 93"/>
                <a:gd name="T7" fmla="*/ 0 h 90"/>
                <a:gd name="T8" fmla="*/ 1 w 93"/>
                <a:gd name="T9" fmla="*/ 0 h 90"/>
                <a:gd name="T10" fmla="*/ 1 w 93"/>
                <a:gd name="T11" fmla="*/ 0 h 90"/>
                <a:gd name="T12" fmla="*/ 1 w 93"/>
                <a:gd name="T13" fmla="*/ 0 h 90"/>
                <a:gd name="T14" fmla="*/ 1 w 93"/>
                <a:gd name="T15" fmla="*/ 0 h 90"/>
                <a:gd name="T16" fmla="*/ 1 w 93"/>
                <a:gd name="T17" fmla="*/ 0 h 90"/>
                <a:gd name="T18" fmla="*/ 1 w 93"/>
                <a:gd name="T19" fmla="*/ 0 h 90"/>
                <a:gd name="T20" fmla="*/ 1 w 93"/>
                <a:gd name="T21" fmla="*/ 0 h 90"/>
                <a:gd name="T22" fmla="*/ 1 w 93"/>
                <a:gd name="T23" fmla="*/ 0 h 90"/>
                <a:gd name="T24" fmla="*/ 1 w 93"/>
                <a:gd name="T25" fmla="*/ 0 h 90"/>
                <a:gd name="T26" fmla="*/ 1 w 93"/>
                <a:gd name="T27" fmla="*/ 0 h 90"/>
                <a:gd name="T28" fmla="*/ 1 w 93"/>
                <a:gd name="T29" fmla="*/ 0 h 90"/>
                <a:gd name="T30" fmla="*/ 1 w 93"/>
                <a:gd name="T31" fmla="*/ 0 h 90"/>
                <a:gd name="T32" fmla="*/ 1 w 93"/>
                <a:gd name="T33" fmla="*/ 0 h 90"/>
                <a:gd name="T34" fmla="*/ 1 w 93"/>
                <a:gd name="T35" fmla="*/ 0 h 90"/>
                <a:gd name="T36" fmla="*/ 1 w 93"/>
                <a:gd name="T37" fmla="*/ 0 h 90"/>
                <a:gd name="T38" fmla="*/ 1 w 93"/>
                <a:gd name="T39" fmla="*/ 0 h 90"/>
                <a:gd name="T40" fmla="*/ 1 w 93"/>
                <a:gd name="T41" fmla="*/ 0 h 90"/>
                <a:gd name="T42" fmla="*/ 1 w 93"/>
                <a:gd name="T43" fmla="*/ 0 h 90"/>
                <a:gd name="T44" fmla="*/ 1 w 93"/>
                <a:gd name="T45" fmla="*/ 0 h 90"/>
                <a:gd name="T46" fmla="*/ 1 w 93"/>
                <a:gd name="T47" fmla="*/ 0 h 90"/>
                <a:gd name="T48" fmla="*/ 0 w 93"/>
                <a:gd name="T49" fmla="*/ 0 h 90"/>
                <a:gd name="T50" fmla="*/ 1 w 93"/>
                <a:gd name="T51" fmla="*/ 0 h 90"/>
                <a:gd name="T52" fmla="*/ 1 w 93"/>
                <a:gd name="T53" fmla="*/ 0 h 90"/>
                <a:gd name="T54" fmla="*/ 1 w 93"/>
                <a:gd name="T55" fmla="*/ 0 h 90"/>
                <a:gd name="T56" fmla="*/ 1 w 93"/>
                <a:gd name="T57" fmla="*/ 0 h 90"/>
                <a:gd name="T58" fmla="*/ 1 w 93"/>
                <a:gd name="T59" fmla="*/ 0 h 90"/>
                <a:gd name="T60" fmla="*/ 1 w 93"/>
                <a:gd name="T61" fmla="*/ 0 h 90"/>
                <a:gd name="T62" fmla="*/ 1 w 93"/>
                <a:gd name="T63" fmla="*/ 0 h 90"/>
                <a:gd name="T64" fmla="*/ 1 w 93"/>
                <a:gd name="T65" fmla="*/ 0 h 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" h="90">
                  <a:moveTo>
                    <a:pt x="47" y="0"/>
                  </a:moveTo>
                  <a:lnTo>
                    <a:pt x="56" y="0"/>
                  </a:lnTo>
                  <a:lnTo>
                    <a:pt x="66" y="2"/>
                  </a:lnTo>
                  <a:lnTo>
                    <a:pt x="74" y="8"/>
                  </a:lnTo>
                  <a:lnTo>
                    <a:pt x="80" y="12"/>
                  </a:lnTo>
                  <a:lnTo>
                    <a:pt x="86" y="20"/>
                  </a:lnTo>
                  <a:lnTo>
                    <a:pt x="92" y="28"/>
                  </a:lnTo>
                  <a:lnTo>
                    <a:pt x="93" y="35"/>
                  </a:lnTo>
                  <a:lnTo>
                    <a:pt x="93" y="45"/>
                  </a:lnTo>
                  <a:lnTo>
                    <a:pt x="93" y="55"/>
                  </a:lnTo>
                  <a:lnTo>
                    <a:pt x="92" y="63"/>
                  </a:lnTo>
                  <a:lnTo>
                    <a:pt x="86" y="70"/>
                  </a:lnTo>
                  <a:lnTo>
                    <a:pt x="80" y="76"/>
                  </a:lnTo>
                  <a:lnTo>
                    <a:pt x="74" y="82"/>
                  </a:lnTo>
                  <a:lnTo>
                    <a:pt x="66" y="86"/>
                  </a:lnTo>
                  <a:lnTo>
                    <a:pt x="56" y="90"/>
                  </a:lnTo>
                  <a:lnTo>
                    <a:pt x="47" y="90"/>
                  </a:lnTo>
                  <a:lnTo>
                    <a:pt x="37" y="90"/>
                  </a:lnTo>
                  <a:lnTo>
                    <a:pt x="29" y="86"/>
                  </a:lnTo>
                  <a:lnTo>
                    <a:pt x="21" y="82"/>
                  </a:lnTo>
                  <a:lnTo>
                    <a:pt x="14" y="76"/>
                  </a:lnTo>
                  <a:lnTo>
                    <a:pt x="8" y="70"/>
                  </a:lnTo>
                  <a:lnTo>
                    <a:pt x="4" y="63"/>
                  </a:lnTo>
                  <a:lnTo>
                    <a:pt x="2" y="55"/>
                  </a:lnTo>
                  <a:lnTo>
                    <a:pt x="0" y="45"/>
                  </a:lnTo>
                  <a:lnTo>
                    <a:pt x="2" y="35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2"/>
                  </a:lnTo>
                  <a:lnTo>
                    <a:pt x="21" y="8"/>
                  </a:lnTo>
                  <a:lnTo>
                    <a:pt x="29" y="2"/>
                  </a:lnTo>
                  <a:lnTo>
                    <a:pt x="37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9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7" name="Freeform 234"/>
            <p:cNvSpPr>
              <a:spLocks noEditPoints="1"/>
            </p:cNvSpPr>
            <p:nvPr/>
          </p:nvSpPr>
          <p:spPr bwMode="auto">
            <a:xfrm>
              <a:off x="5089" y="3576"/>
              <a:ext cx="223" cy="525"/>
            </a:xfrm>
            <a:custGeom>
              <a:avLst/>
              <a:gdLst>
                <a:gd name="T0" fmla="*/ 2 w 444"/>
                <a:gd name="T1" fmla="*/ 1 h 1051"/>
                <a:gd name="T2" fmla="*/ 2 w 444"/>
                <a:gd name="T3" fmla="*/ 1 h 1051"/>
                <a:gd name="T4" fmla="*/ 2 w 444"/>
                <a:gd name="T5" fmla="*/ 1 h 1051"/>
                <a:gd name="T6" fmla="*/ 2 w 444"/>
                <a:gd name="T7" fmla="*/ 0 h 1051"/>
                <a:gd name="T8" fmla="*/ 2 w 444"/>
                <a:gd name="T9" fmla="*/ 0 h 1051"/>
                <a:gd name="T10" fmla="*/ 2 w 444"/>
                <a:gd name="T11" fmla="*/ 0 h 1051"/>
                <a:gd name="T12" fmla="*/ 2 w 444"/>
                <a:gd name="T13" fmla="*/ 0 h 1051"/>
                <a:gd name="T14" fmla="*/ 2 w 444"/>
                <a:gd name="T15" fmla="*/ 0 h 1051"/>
                <a:gd name="T16" fmla="*/ 1 w 444"/>
                <a:gd name="T17" fmla="*/ 1 h 1051"/>
                <a:gd name="T18" fmla="*/ 1 w 444"/>
                <a:gd name="T19" fmla="*/ 1 h 1051"/>
                <a:gd name="T20" fmla="*/ 1 w 444"/>
                <a:gd name="T21" fmla="*/ 1 h 1051"/>
                <a:gd name="T22" fmla="*/ 1 w 444"/>
                <a:gd name="T23" fmla="*/ 1 h 1051"/>
                <a:gd name="T24" fmla="*/ 2 w 444"/>
                <a:gd name="T25" fmla="*/ 0 h 1051"/>
                <a:gd name="T26" fmla="*/ 2 w 444"/>
                <a:gd name="T27" fmla="*/ 0 h 1051"/>
                <a:gd name="T28" fmla="*/ 2 w 444"/>
                <a:gd name="T29" fmla="*/ 0 h 1051"/>
                <a:gd name="T30" fmla="*/ 2 w 444"/>
                <a:gd name="T31" fmla="*/ 0 h 1051"/>
                <a:gd name="T32" fmla="*/ 2 w 444"/>
                <a:gd name="T33" fmla="*/ 0 h 1051"/>
                <a:gd name="T34" fmla="*/ 1 w 444"/>
                <a:gd name="T35" fmla="*/ 0 h 1051"/>
                <a:gd name="T36" fmla="*/ 1 w 444"/>
                <a:gd name="T37" fmla="*/ 0 h 1051"/>
                <a:gd name="T38" fmla="*/ 2 w 444"/>
                <a:gd name="T39" fmla="*/ 0 h 1051"/>
                <a:gd name="T40" fmla="*/ 2 w 444"/>
                <a:gd name="T41" fmla="*/ 0 h 1051"/>
                <a:gd name="T42" fmla="*/ 2 w 444"/>
                <a:gd name="T43" fmla="*/ 0 h 1051"/>
                <a:gd name="T44" fmla="*/ 1 w 444"/>
                <a:gd name="T45" fmla="*/ 0 h 1051"/>
                <a:gd name="T46" fmla="*/ 2 w 444"/>
                <a:gd name="T47" fmla="*/ 0 h 1051"/>
                <a:gd name="T48" fmla="*/ 2 w 444"/>
                <a:gd name="T49" fmla="*/ 0 h 1051"/>
                <a:gd name="T50" fmla="*/ 2 w 444"/>
                <a:gd name="T51" fmla="*/ 0 h 1051"/>
                <a:gd name="T52" fmla="*/ 2 w 444"/>
                <a:gd name="T53" fmla="*/ 1 h 1051"/>
                <a:gd name="T54" fmla="*/ 2 w 444"/>
                <a:gd name="T55" fmla="*/ 1 h 1051"/>
                <a:gd name="T56" fmla="*/ 2 w 444"/>
                <a:gd name="T57" fmla="*/ 1 h 1051"/>
                <a:gd name="T58" fmla="*/ 2 w 444"/>
                <a:gd name="T59" fmla="*/ 1 h 1051"/>
                <a:gd name="T60" fmla="*/ 2 w 444"/>
                <a:gd name="T61" fmla="*/ 1 h 1051"/>
                <a:gd name="T62" fmla="*/ 2 w 444"/>
                <a:gd name="T63" fmla="*/ 2 h 1051"/>
                <a:gd name="T64" fmla="*/ 2 w 444"/>
                <a:gd name="T65" fmla="*/ 2 h 1051"/>
                <a:gd name="T66" fmla="*/ 2 w 444"/>
                <a:gd name="T67" fmla="*/ 3 h 1051"/>
                <a:gd name="T68" fmla="*/ 2 w 444"/>
                <a:gd name="T69" fmla="*/ 3 h 1051"/>
                <a:gd name="T70" fmla="*/ 1 w 444"/>
                <a:gd name="T71" fmla="*/ 3 h 1051"/>
                <a:gd name="T72" fmla="*/ 2 w 444"/>
                <a:gd name="T73" fmla="*/ 3 h 1051"/>
                <a:gd name="T74" fmla="*/ 2 w 444"/>
                <a:gd name="T75" fmla="*/ 2 h 1051"/>
                <a:gd name="T76" fmla="*/ 2 w 444"/>
                <a:gd name="T77" fmla="*/ 2 h 1051"/>
                <a:gd name="T78" fmla="*/ 2 w 444"/>
                <a:gd name="T79" fmla="*/ 1 h 1051"/>
                <a:gd name="T80" fmla="*/ 2 w 444"/>
                <a:gd name="T81" fmla="*/ 1 h 1051"/>
                <a:gd name="T82" fmla="*/ 2 w 444"/>
                <a:gd name="T83" fmla="*/ 1 h 1051"/>
                <a:gd name="T84" fmla="*/ 2 w 444"/>
                <a:gd name="T85" fmla="*/ 1 h 1051"/>
                <a:gd name="T86" fmla="*/ 2 w 444"/>
                <a:gd name="T87" fmla="*/ 0 h 1051"/>
                <a:gd name="T88" fmla="*/ 2 w 444"/>
                <a:gd name="T89" fmla="*/ 0 h 1051"/>
                <a:gd name="T90" fmla="*/ 2 w 444"/>
                <a:gd name="T91" fmla="*/ 0 h 1051"/>
                <a:gd name="T92" fmla="*/ 2 w 444"/>
                <a:gd name="T93" fmla="*/ 0 h 1051"/>
                <a:gd name="T94" fmla="*/ 1 w 444"/>
                <a:gd name="T95" fmla="*/ 1 h 1051"/>
                <a:gd name="T96" fmla="*/ 1 w 444"/>
                <a:gd name="T97" fmla="*/ 3 h 1051"/>
                <a:gd name="T98" fmla="*/ 2 w 444"/>
                <a:gd name="T99" fmla="*/ 3 h 1051"/>
                <a:gd name="T100" fmla="*/ 2 w 444"/>
                <a:gd name="T101" fmla="*/ 3 h 1051"/>
                <a:gd name="T102" fmla="*/ 1 w 444"/>
                <a:gd name="T103" fmla="*/ 3 h 1051"/>
                <a:gd name="T104" fmla="*/ 1 w 444"/>
                <a:gd name="T105" fmla="*/ 3 h 1051"/>
                <a:gd name="T106" fmla="*/ 2 w 444"/>
                <a:gd name="T107" fmla="*/ 3 h 1051"/>
                <a:gd name="T108" fmla="*/ 2 w 444"/>
                <a:gd name="T109" fmla="*/ 3 h 1051"/>
                <a:gd name="T110" fmla="*/ 1 w 444"/>
                <a:gd name="T111" fmla="*/ 3 h 1051"/>
                <a:gd name="T112" fmla="*/ 1 w 444"/>
                <a:gd name="T113" fmla="*/ 3 h 1051"/>
                <a:gd name="T114" fmla="*/ 1 w 444"/>
                <a:gd name="T115" fmla="*/ 4 h 1051"/>
                <a:gd name="T116" fmla="*/ 1 w 444"/>
                <a:gd name="T117" fmla="*/ 4 h 1051"/>
                <a:gd name="T118" fmla="*/ 1 w 444"/>
                <a:gd name="T119" fmla="*/ 3 h 1051"/>
                <a:gd name="T120" fmla="*/ 2 w 444"/>
                <a:gd name="T121" fmla="*/ 3 h 1051"/>
                <a:gd name="T122" fmla="*/ 2 w 444"/>
                <a:gd name="T123" fmla="*/ 3 h 10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4" h="1051">
                  <a:moveTo>
                    <a:pt x="411" y="339"/>
                  </a:moveTo>
                  <a:lnTo>
                    <a:pt x="413" y="333"/>
                  </a:lnTo>
                  <a:lnTo>
                    <a:pt x="413" y="327"/>
                  </a:lnTo>
                  <a:lnTo>
                    <a:pt x="413" y="322"/>
                  </a:lnTo>
                  <a:lnTo>
                    <a:pt x="415" y="316"/>
                  </a:lnTo>
                  <a:lnTo>
                    <a:pt x="417" y="308"/>
                  </a:lnTo>
                  <a:lnTo>
                    <a:pt x="419" y="302"/>
                  </a:lnTo>
                  <a:lnTo>
                    <a:pt x="421" y="294"/>
                  </a:lnTo>
                  <a:lnTo>
                    <a:pt x="423" y="288"/>
                  </a:lnTo>
                  <a:lnTo>
                    <a:pt x="423" y="287"/>
                  </a:lnTo>
                  <a:lnTo>
                    <a:pt x="423" y="285"/>
                  </a:lnTo>
                  <a:lnTo>
                    <a:pt x="421" y="281"/>
                  </a:lnTo>
                  <a:lnTo>
                    <a:pt x="421" y="279"/>
                  </a:lnTo>
                  <a:lnTo>
                    <a:pt x="421" y="277"/>
                  </a:lnTo>
                  <a:lnTo>
                    <a:pt x="421" y="273"/>
                  </a:lnTo>
                  <a:lnTo>
                    <a:pt x="419" y="271"/>
                  </a:lnTo>
                  <a:lnTo>
                    <a:pt x="419" y="269"/>
                  </a:lnTo>
                  <a:lnTo>
                    <a:pt x="417" y="273"/>
                  </a:lnTo>
                  <a:lnTo>
                    <a:pt x="413" y="277"/>
                  </a:lnTo>
                  <a:lnTo>
                    <a:pt x="411" y="281"/>
                  </a:lnTo>
                  <a:lnTo>
                    <a:pt x="409" y="285"/>
                  </a:lnTo>
                  <a:lnTo>
                    <a:pt x="405" y="288"/>
                  </a:lnTo>
                  <a:lnTo>
                    <a:pt x="403" y="292"/>
                  </a:lnTo>
                  <a:lnTo>
                    <a:pt x="401" y="298"/>
                  </a:lnTo>
                  <a:lnTo>
                    <a:pt x="399" y="302"/>
                  </a:lnTo>
                  <a:lnTo>
                    <a:pt x="401" y="306"/>
                  </a:lnTo>
                  <a:lnTo>
                    <a:pt x="401" y="312"/>
                  </a:lnTo>
                  <a:lnTo>
                    <a:pt x="401" y="318"/>
                  </a:lnTo>
                  <a:lnTo>
                    <a:pt x="403" y="322"/>
                  </a:lnTo>
                  <a:lnTo>
                    <a:pt x="403" y="327"/>
                  </a:lnTo>
                  <a:lnTo>
                    <a:pt x="405" y="331"/>
                  </a:lnTo>
                  <a:lnTo>
                    <a:pt x="409" y="335"/>
                  </a:lnTo>
                  <a:lnTo>
                    <a:pt x="411" y="339"/>
                  </a:lnTo>
                  <a:close/>
                  <a:moveTo>
                    <a:pt x="415" y="212"/>
                  </a:moveTo>
                  <a:lnTo>
                    <a:pt x="417" y="205"/>
                  </a:lnTo>
                  <a:lnTo>
                    <a:pt x="417" y="199"/>
                  </a:lnTo>
                  <a:lnTo>
                    <a:pt x="419" y="191"/>
                  </a:lnTo>
                  <a:lnTo>
                    <a:pt x="421" y="183"/>
                  </a:lnTo>
                  <a:lnTo>
                    <a:pt x="423" y="177"/>
                  </a:lnTo>
                  <a:lnTo>
                    <a:pt x="425" y="170"/>
                  </a:lnTo>
                  <a:lnTo>
                    <a:pt x="425" y="162"/>
                  </a:lnTo>
                  <a:lnTo>
                    <a:pt x="425" y="156"/>
                  </a:lnTo>
                  <a:lnTo>
                    <a:pt x="423" y="160"/>
                  </a:lnTo>
                  <a:lnTo>
                    <a:pt x="419" y="162"/>
                  </a:lnTo>
                  <a:lnTo>
                    <a:pt x="415" y="166"/>
                  </a:lnTo>
                  <a:lnTo>
                    <a:pt x="411" y="170"/>
                  </a:lnTo>
                  <a:lnTo>
                    <a:pt x="407" y="173"/>
                  </a:lnTo>
                  <a:lnTo>
                    <a:pt x="405" y="177"/>
                  </a:lnTo>
                  <a:lnTo>
                    <a:pt x="401" y="181"/>
                  </a:lnTo>
                  <a:lnTo>
                    <a:pt x="399" y="185"/>
                  </a:lnTo>
                  <a:lnTo>
                    <a:pt x="399" y="189"/>
                  </a:lnTo>
                  <a:lnTo>
                    <a:pt x="399" y="193"/>
                  </a:lnTo>
                  <a:lnTo>
                    <a:pt x="401" y="197"/>
                  </a:lnTo>
                  <a:lnTo>
                    <a:pt x="403" y="201"/>
                  </a:lnTo>
                  <a:lnTo>
                    <a:pt x="405" y="205"/>
                  </a:lnTo>
                  <a:lnTo>
                    <a:pt x="407" y="207"/>
                  </a:lnTo>
                  <a:lnTo>
                    <a:pt x="411" y="210"/>
                  </a:lnTo>
                  <a:lnTo>
                    <a:pt x="415" y="212"/>
                  </a:lnTo>
                  <a:close/>
                  <a:moveTo>
                    <a:pt x="355" y="109"/>
                  </a:moveTo>
                  <a:lnTo>
                    <a:pt x="353" y="109"/>
                  </a:lnTo>
                  <a:lnTo>
                    <a:pt x="353" y="107"/>
                  </a:lnTo>
                  <a:lnTo>
                    <a:pt x="351" y="107"/>
                  </a:lnTo>
                  <a:lnTo>
                    <a:pt x="349" y="107"/>
                  </a:lnTo>
                  <a:lnTo>
                    <a:pt x="347" y="105"/>
                  </a:lnTo>
                  <a:lnTo>
                    <a:pt x="345" y="103"/>
                  </a:lnTo>
                  <a:lnTo>
                    <a:pt x="343" y="103"/>
                  </a:lnTo>
                  <a:lnTo>
                    <a:pt x="329" y="119"/>
                  </a:lnTo>
                  <a:lnTo>
                    <a:pt x="314" y="134"/>
                  </a:lnTo>
                  <a:lnTo>
                    <a:pt x="298" y="148"/>
                  </a:lnTo>
                  <a:lnTo>
                    <a:pt x="281" y="162"/>
                  </a:lnTo>
                  <a:lnTo>
                    <a:pt x="263" y="175"/>
                  </a:lnTo>
                  <a:lnTo>
                    <a:pt x="245" y="187"/>
                  </a:lnTo>
                  <a:lnTo>
                    <a:pt x="226" y="199"/>
                  </a:lnTo>
                  <a:lnTo>
                    <a:pt x="208" y="209"/>
                  </a:lnTo>
                  <a:lnTo>
                    <a:pt x="146" y="265"/>
                  </a:lnTo>
                  <a:lnTo>
                    <a:pt x="144" y="267"/>
                  </a:lnTo>
                  <a:lnTo>
                    <a:pt x="144" y="269"/>
                  </a:lnTo>
                  <a:lnTo>
                    <a:pt x="144" y="271"/>
                  </a:lnTo>
                  <a:lnTo>
                    <a:pt x="142" y="273"/>
                  </a:lnTo>
                  <a:lnTo>
                    <a:pt x="142" y="275"/>
                  </a:lnTo>
                  <a:lnTo>
                    <a:pt x="142" y="277"/>
                  </a:lnTo>
                  <a:lnTo>
                    <a:pt x="152" y="277"/>
                  </a:lnTo>
                  <a:lnTo>
                    <a:pt x="162" y="275"/>
                  </a:lnTo>
                  <a:lnTo>
                    <a:pt x="171" y="275"/>
                  </a:lnTo>
                  <a:lnTo>
                    <a:pt x="181" y="275"/>
                  </a:lnTo>
                  <a:lnTo>
                    <a:pt x="191" y="275"/>
                  </a:lnTo>
                  <a:lnTo>
                    <a:pt x="201" y="273"/>
                  </a:lnTo>
                  <a:lnTo>
                    <a:pt x="210" y="273"/>
                  </a:lnTo>
                  <a:lnTo>
                    <a:pt x="220" y="271"/>
                  </a:lnTo>
                  <a:lnTo>
                    <a:pt x="218" y="269"/>
                  </a:lnTo>
                  <a:lnTo>
                    <a:pt x="218" y="267"/>
                  </a:lnTo>
                  <a:lnTo>
                    <a:pt x="216" y="267"/>
                  </a:lnTo>
                  <a:lnTo>
                    <a:pt x="220" y="265"/>
                  </a:lnTo>
                  <a:lnTo>
                    <a:pt x="222" y="265"/>
                  </a:lnTo>
                  <a:lnTo>
                    <a:pt x="224" y="263"/>
                  </a:lnTo>
                  <a:lnTo>
                    <a:pt x="226" y="261"/>
                  </a:lnTo>
                  <a:lnTo>
                    <a:pt x="228" y="261"/>
                  </a:lnTo>
                  <a:lnTo>
                    <a:pt x="230" y="259"/>
                  </a:lnTo>
                  <a:lnTo>
                    <a:pt x="232" y="259"/>
                  </a:lnTo>
                  <a:lnTo>
                    <a:pt x="234" y="259"/>
                  </a:lnTo>
                  <a:lnTo>
                    <a:pt x="251" y="246"/>
                  </a:lnTo>
                  <a:lnTo>
                    <a:pt x="269" y="230"/>
                  </a:lnTo>
                  <a:lnTo>
                    <a:pt x="284" y="214"/>
                  </a:lnTo>
                  <a:lnTo>
                    <a:pt x="302" y="197"/>
                  </a:lnTo>
                  <a:lnTo>
                    <a:pt x="318" y="179"/>
                  </a:lnTo>
                  <a:lnTo>
                    <a:pt x="331" y="162"/>
                  </a:lnTo>
                  <a:lnTo>
                    <a:pt x="345" y="144"/>
                  </a:lnTo>
                  <a:lnTo>
                    <a:pt x="357" y="125"/>
                  </a:lnTo>
                  <a:lnTo>
                    <a:pt x="359" y="121"/>
                  </a:lnTo>
                  <a:lnTo>
                    <a:pt x="360" y="119"/>
                  </a:lnTo>
                  <a:lnTo>
                    <a:pt x="360" y="117"/>
                  </a:lnTo>
                  <a:lnTo>
                    <a:pt x="360" y="115"/>
                  </a:lnTo>
                  <a:lnTo>
                    <a:pt x="359" y="113"/>
                  </a:lnTo>
                  <a:lnTo>
                    <a:pt x="357" y="111"/>
                  </a:lnTo>
                  <a:lnTo>
                    <a:pt x="355" y="109"/>
                  </a:lnTo>
                  <a:close/>
                  <a:moveTo>
                    <a:pt x="327" y="82"/>
                  </a:moveTo>
                  <a:lnTo>
                    <a:pt x="327" y="82"/>
                  </a:lnTo>
                  <a:lnTo>
                    <a:pt x="327" y="80"/>
                  </a:lnTo>
                  <a:lnTo>
                    <a:pt x="327" y="78"/>
                  </a:lnTo>
                  <a:lnTo>
                    <a:pt x="327" y="76"/>
                  </a:lnTo>
                  <a:lnTo>
                    <a:pt x="327" y="74"/>
                  </a:lnTo>
                  <a:lnTo>
                    <a:pt x="327" y="70"/>
                  </a:lnTo>
                  <a:lnTo>
                    <a:pt x="329" y="68"/>
                  </a:lnTo>
                  <a:lnTo>
                    <a:pt x="329" y="66"/>
                  </a:lnTo>
                  <a:lnTo>
                    <a:pt x="329" y="62"/>
                  </a:lnTo>
                  <a:lnTo>
                    <a:pt x="329" y="60"/>
                  </a:lnTo>
                  <a:lnTo>
                    <a:pt x="329" y="58"/>
                  </a:lnTo>
                  <a:lnTo>
                    <a:pt x="331" y="56"/>
                  </a:lnTo>
                  <a:lnTo>
                    <a:pt x="333" y="55"/>
                  </a:lnTo>
                  <a:lnTo>
                    <a:pt x="335" y="53"/>
                  </a:lnTo>
                  <a:lnTo>
                    <a:pt x="335" y="51"/>
                  </a:lnTo>
                  <a:lnTo>
                    <a:pt x="337" y="49"/>
                  </a:lnTo>
                  <a:lnTo>
                    <a:pt x="327" y="55"/>
                  </a:lnTo>
                  <a:lnTo>
                    <a:pt x="318" y="58"/>
                  </a:lnTo>
                  <a:lnTo>
                    <a:pt x="310" y="62"/>
                  </a:lnTo>
                  <a:lnTo>
                    <a:pt x="300" y="66"/>
                  </a:lnTo>
                  <a:lnTo>
                    <a:pt x="290" y="70"/>
                  </a:lnTo>
                  <a:lnTo>
                    <a:pt x="281" y="72"/>
                  </a:lnTo>
                  <a:lnTo>
                    <a:pt x="271" y="76"/>
                  </a:lnTo>
                  <a:lnTo>
                    <a:pt x="261" y="80"/>
                  </a:lnTo>
                  <a:lnTo>
                    <a:pt x="247" y="92"/>
                  </a:lnTo>
                  <a:lnTo>
                    <a:pt x="232" y="103"/>
                  </a:lnTo>
                  <a:lnTo>
                    <a:pt x="214" y="113"/>
                  </a:lnTo>
                  <a:lnTo>
                    <a:pt x="197" y="123"/>
                  </a:lnTo>
                  <a:lnTo>
                    <a:pt x="181" y="131"/>
                  </a:lnTo>
                  <a:lnTo>
                    <a:pt x="166" y="140"/>
                  </a:lnTo>
                  <a:lnTo>
                    <a:pt x="152" y="150"/>
                  </a:lnTo>
                  <a:lnTo>
                    <a:pt x="142" y="162"/>
                  </a:lnTo>
                  <a:lnTo>
                    <a:pt x="156" y="166"/>
                  </a:lnTo>
                  <a:lnTo>
                    <a:pt x="171" y="168"/>
                  </a:lnTo>
                  <a:lnTo>
                    <a:pt x="187" y="168"/>
                  </a:lnTo>
                  <a:lnTo>
                    <a:pt x="203" y="166"/>
                  </a:lnTo>
                  <a:lnTo>
                    <a:pt x="220" y="162"/>
                  </a:lnTo>
                  <a:lnTo>
                    <a:pt x="236" y="160"/>
                  </a:lnTo>
                  <a:lnTo>
                    <a:pt x="251" y="158"/>
                  </a:lnTo>
                  <a:lnTo>
                    <a:pt x="265" y="158"/>
                  </a:lnTo>
                  <a:lnTo>
                    <a:pt x="275" y="150"/>
                  </a:lnTo>
                  <a:lnTo>
                    <a:pt x="284" y="140"/>
                  </a:lnTo>
                  <a:lnTo>
                    <a:pt x="292" y="133"/>
                  </a:lnTo>
                  <a:lnTo>
                    <a:pt x="302" y="123"/>
                  </a:lnTo>
                  <a:lnTo>
                    <a:pt x="310" y="113"/>
                  </a:lnTo>
                  <a:lnTo>
                    <a:pt x="316" y="103"/>
                  </a:lnTo>
                  <a:lnTo>
                    <a:pt x="323" y="94"/>
                  </a:lnTo>
                  <a:lnTo>
                    <a:pt x="327" y="82"/>
                  </a:lnTo>
                  <a:close/>
                  <a:moveTo>
                    <a:pt x="327" y="2"/>
                  </a:moveTo>
                  <a:lnTo>
                    <a:pt x="325" y="0"/>
                  </a:lnTo>
                  <a:lnTo>
                    <a:pt x="323" y="0"/>
                  </a:lnTo>
                  <a:lnTo>
                    <a:pt x="321" y="0"/>
                  </a:lnTo>
                  <a:lnTo>
                    <a:pt x="320" y="0"/>
                  </a:lnTo>
                  <a:lnTo>
                    <a:pt x="318" y="0"/>
                  </a:lnTo>
                  <a:lnTo>
                    <a:pt x="316" y="0"/>
                  </a:lnTo>
                  <a:lnTo>
                    <a:pt x="310" y="0"/>
                  </a:lnTo>
                  <a:lnTo>
                    <a:pt x="304" y="2"/>
                  </a:lnTo>
                  <a:lnTo>
                    <a:pt x="298" y="4"/>
                  </a:lnTo>
                  <a:lnTo>
                    <a:pt x="292" y="6"/>
                  </a:lnTo>
                  <a:lnTo>
                    <a:pt x="286" y="6"/>
                  </a:lnTo>
                  <a:lnTo>
                    <a:pt x="281" y="8"/>
                  </a:lnTo>
                  <a:lnTo>
                    <a:pt x="275" y="10"/>
                  </a:lnTo>
                  <a:lnTo>
                    <a:pt x="269" y="10"/>
                  </a:lnTo>
                  <a:lnTo>
                    <a:pt x="263" y="14"/>
                  </a:lnTo>
                  <a:lnTo>
                    <a:pt x="257" y="16"/>
                  </a:lnTo>
                  <a:lnTo>
                    <a:pt x="251" y="17"/>
                  </a:lnTo>
                  <a:lnTo>
                    <a:pt x="245" y="21"/>
                  </a:lnTo>
                  <a:lnTo>
                    <a:pt x="242" y="23"/>
                  </a:lnTo>
                  <a:lnTo>
                    <a:pt x="236" y="25"/>
                  </a:lnTo>
                  <a:lnTo>
                    <a:pt x="232" y="29"/>
                  </a:lnTo>
                  <a:lnTo>
                    <a:pt x="226" y="31"/>
                  </a:lnTo>
                  <a:lnTo>
                    <a:pt x="226" y="43"/>
                  </a:lnTo>
                  <a:lnTo>
                    <a:pt x="234" y="43"/>
                  </a:lnTo>
                  <a:lnTo>
                    <a:pt x="240" y="43"/>
                  </a:lnTo>
                  <a:lnTo>
                    <a:pt x="245" y="43"/>
                  </a:lnTo>
                  <a:lnTo>
                    <a:pt x="253" y="45"/>
                  </a:lnTo>
                  <a:lnTo>
                    <a:pt x="261" y="45"/>
                  </a:lnTo>
                  <a:lnTo>
                    <a:pt x="267" y="45"/>
                  </a:lnTo>
                  <a:lnTo>
                    <a:pt x="275" y="47"/>
                  </a:lnTo>
                  <a:lnTo>
                    <a:pt x="281" y="47"/>
                  </a:lnTo>
                  <a:lnTo>
                    <a:pt x="281" y="49"/>
                  </a:lnTo>
                  <a:lnTo>
                    <a:pt x="279" y="51"/>
                  </a:lnTo>
                  <a:lnTo>
                    <a:pt x="279" y="53"/>
                  </a:lnTo>
                  <a:lnTo>
                    <a:pt x="279" y="55"/>
                  </a:lnTo>
                  <a:lnTo>
                    <a:pt x="277" y="56"/>
                  </a:lnTo>
                  <a:lnTo>
                    <a:pt x="284" y="53"/>
                  </a:lnTo>
                  <a:lnTo>
                    <a:pt x="290" y="51"/>
                  </a:lnTo>
                  <a:lnTo>
                    <a:pt x="296" y="47"/>
                  </a:lnTo>
                  <a:lnTo>
                    <a:pt x="302" y="43"/>
                  </a:lnTo>
                  <a:lnTo>
                    <a:pt x="308" y="39"/>
                  </a:lnTo>
                  <a:lnTo>
                    <a:pt x="314" y="33"/>
                  </a:lnTo>
                  <a:lnTo>
                    <a:pt x="320" y="29"/>
                  </a:lnTo>
                  <a:lnTo>
                    <a:pt x="325" y="23"/>
                  </a:lnTo>
                  <a:lnTo>
                    <a:pt x="325" y="21"/>
                  </a:lnTo>
                  <a:lnTo>
                    <a:pt x="327" y="19"/>
                  </a:lnTo>
                  <a:lnTo>
                    <a:pt x="327" y="16"/>
                  </a:lnTo>
                  <a:lnTo>
                    <a:pt x="327" y="14"/>
                  </a:lnTo>
                  <a:lnTo>
                    <a:pt x="327" y="10"/>
                  </a:lnTo>
                  <a:lnTo>
                    <a:pt x="327" y="8"/>
                  </a:lnTo>
                  <a:lnTo>
                    <a:pt x="327" y="4"/>
                  </a:lnTo>
                  <a:lnTo>
                    <a:pt x="327" y="2"/>
                  </a:lnTo>
                  <a:close/>
                  <a:moveTo>
                    <a:pt x="242" y="267"/>
                  </a:moveTo>
                  <a:lnTo>
                    <a:pt x="257" y="265"/>
                  </a:lnTo>
                  <a:lnTo>
                    <a:pt x="273" y="263"/>
                  </a:lnTo>
                  <a:lnTo>
                    <a:pt x="286" y="261"/>
                  </a:lnTo>
                  <a:lnTo>
                    <a:pt x="302" y="257"/>
                  </a:lnTo>
                  <a:lnTo>
                    <a:pt x="316" y="255"/>
                  </a:lnTo>
                  <a:lnTo>
                    <a:pt x="329" y="251"/>
                  </a:lnTo>
                  <a:lnTo>
                    <a:pt x="343" y="249"/>
                  </a:lnTo>
                  <a:lnTo>
                    <a:pt x="357" y="246"/>
                  </a:lnTo>
                  <a:lnTo>
                    <a:pt x="353" y="257"/>
                  </a:lnTo>
                  <a:lnTo>
                    <a:pt x="349" y="267"/>
                  </a:lnTo>
                  <a:lnTo>
                    <a:pt x="343" y="275"/>
                  </a:lnTo>
                  <a:lnTo>
                    <a:pt x="337" y="283"/>
                  </a:lnTo>
                  <a:lnTo>
                    <a:pt x="321" y="298"/>
                  </a:lnTo>
                  <a:lnTo>
                    <a:pt x="306" y="312"/>
                  </a:lnTo>
                  <a:lnTo>
                    <a:pt x="288" y="324"/>
                  </a:lnTo>
                  <a:lnTo>
                    <a:pt x="273" y="339"/>
                  </a:lnTo>
                  <a:lnTo>
                    <a:pt x="265" y="345"/>
                  </a:lnTo>
                  <a:lnTo>
                    <a:pt x="257" y="353"/>
                  </a:lnTo>
                  <a:lnTo>
                    <a:pt x="251" y="363"/>
                  </a:lnTo>
                  <a:lnTo>
                    <a:pt x="245" y="372"/>
                  </a:lnTo>
                  <a:lnTo>
                    <a:pt x="265" y="378"/>
                  </a:lnTo>
                  <a:lnTo>
                    <a:pt x="286" y="382"/>
                  </a:lnTo>
                  <a:lnTo>
                    <a:pt x="310" y="384"/>
                  </a:lnTo>
                  <a:lnTo>
                    <a:pt x="333" y="384"/>
                  </a:lnTo>
                  <a:lnTo>
                    <a:pt x="357" y="384"/>
                  </a:lnTo>
                  <a:lnTo>
                    <a:pt x="380" y="382"/>
                  </a:lnTo>
                  <a:lnTo>
                    <a:pt x="401" y="380"/>
                  </a:lnTo>
                  <a:lnTo>
                    <a:pt x="423" y="380"/>
                  </a:lnTo>
                  <a:lnTo>
                    <a:pt x="421" y="384"/>
                  </a:lnTo>
                  <a:lnTo>
                    <a:pt x="419" y="388"/>
                  </a:lnTo>
                  <a:lnTo>
                    <a:pt x="417" y="394"/>
                  </a:lnTo>
                  <a:lnTo>
                    <a:pt x="415" y="402"/>
                  </a:lnTo>
                  <a:lnTo>
                    <a:pt x="411" y="407"/>
                  </a:lnTo>
                  <a:lnTo>
                    <a:pt x="409" y="413"/>
                  </a:lnTo>
                  <a:lnTo>
                    <a:pt x="407" y="419"/>
                  </a:lnTo>
                  <a:lnTo>
                    <a:pt x="407" y="421"/>
                  </a:lnTo>
                  <a:lnTo>
                    <a:pt x="392" y="427"/>
                  </a:lnTo>
                  <a:lnTo>
                    <a:pt x="378" y="433"/>
                  </a:lnTo>
                  <a:lnTo>
                    <a:pt x="366" y="439"/>
                  </a:lnTo>
                  <a:lnTo>
                    <a:pt x="355" y="446"/>
                  </a:lnTo>
                  <a:lnTo>
                    <a:pt x="343" y="454"/>
                  </a:lnTo>
                  <a:lnTo>
                    <a:pt x="333" y="464"/>
                  </a:lnTo>
                  <a:lnTo>
                    <a:pt x="327" y="474"/>
                  </a:lnTo>
                  <a:lnTo>
                    <a:pt x="321" y="483"/>
                  </a:lnTo>
                  <a:lnTo>
                    <a:pt x="316" y="495"/>
                  </a:lnTo>
                  <a:lnTo>
                    <a:pt x="314" y="507"/>
                  </a:lnTo>
                  <a:lnTo>
                    <a:pt x="314" y="519"/>
                  </a:lnTo>
                  <a:lnTo>
                    <a:pt x="316" y="530"/>
                  </a:lnTo>
                  <a:lnTo>
                    <a:pt x="321" y="544"/>
                  </a:lnTo>
                  <a:lnTo>
                    <a:pt x="327" y="556"/>
                  </a:lnTo>
                  <a:lnTo>
                    <a:pt x="337" y="569"/>
                  </a:lnTo>
                  <a:lnTo>
                    <a:pt x="349" y="583"/>
                  </a:lnTo>
                  <a:lnTo>
                    <a:pt x="351" y="593"/>
                  </a:lnTo>
                  <a:lnTo>
                    <a:pt x="351" y="600"/>
                  </a:lnTo>
                  <a:lnTo>
                    <a:pt x="353" y="612"/>
                  </a:lnTo>
                  <a:lnTo>
                    <a:pt x="355" y="622"/>
                  </a:lnTo>
                  <a:lnTo>
                    <a:pt x="357" y="632"/>
                  </a:lnTo>
                  <a:lnTo>
                    <a:pt x="357" y="641"/>
                  </a:lnTo>
                  <a:lnTo>
                    <a:pt x="359" y="651"/>
                  </a:lnTo>
                  <a:lnTo>
                    <a:pt x="357" y="659"/>
                  </a:lnTo>
                  <a:lnTo>
                    <a:pt x="353" y="682"/>
                  </a:lnTo>
                  <a:lnTo>
                    <a:pt x="345" y="704"/>
                  </a:lnTo>
                  <a:lnTo>
                    <a:pt x="335" y="721"/>
                  </a:lnTo>
                  <a:lnTo>
                    <a:pt x="325" y="739"/>
                  </a:lnTo>
                  <a:lnTo>
                    <a:pt x="318" y="756"/>
                  </a:lnTo>
                  <a:lnTo>
                    <a:pt x="312" y="776"/>
                  </a:lnTo>
                  <a:lnTo>
                    <a:pt x="312" y="786"/>
                  </a:lnTo>
                  <a:lnTo>
                    <a:pt x="312" y="795"/>
                  </a:lnTo>
                  <a:lnTo>
                    <a:pt x="312" y="805"/>
                  </a:lnTo>
                  <a:lnTo>
                    <a:pt x="316" y="817"/>
                  </a:lnTo>
                  <a:lnTo>
                    <a:pt x="316" y="821"/>
                  </a:lnTo>
                  <a:lnTo>
                    <a:pt x="306" y="827"/>
                  </a:lnTo>
                  <a:lnTo>
                    <a:pt x="296" y="832"/>
                  </a:lnTo>
                  <a:lnTo>
                    <a:pt x="284" y="838"/>
                  </a:lnTo>
                  <a:lnTo>
                    <a:pt x="271" y="842"/>
                  </a:lnTo>
                  <a:lnTo>
                    <a:pt x="242" y="848"/>
                  </a:lnTo>
                  <a:lnTo>
                    <a:pt x="208" y="854"/>
                  </a:lnTo>
                  <a:lnTo>
                    <a:pt x="173" y="858"/>
                  </a:lnTo>
                  <a:lnTo>
                    <a:pt x="140" y="864"/>
                  </a:lnTo>
                  <a:lnTo>
                    <a:pt x="109" y="869"/>
                  </a:lnTo>
                  <a:lnTo>
                    <a:pt x="82" y="875"/>
                  </a:lnTo>
                  <a:lnTo>
                    <a:pt x="113" y="879"/>
                  </a:lnTo>
                  <a:lnTo>
                    <a:pt x="144" y="881"/>
                  </a:lnTo>
                  <a:lnTo>
                    <a:pt x="175" y="879"/>
                  </a:lnTo>
                  <a:lnTo>
                    <a:pt x="206" y="877"/>
                  </a:lnTo>
                  <a:lnTo>
                    <a:pt x="236" y="871"/>
                  </a:lnTo>
                  <a:lnTo>
                    <a:pt x="263" y="862"/>
                  </a:lnTo>
                  <a:lnTo>
                    <a:pt x="277" y="856"/>
                  </a:lnTo>
                  <a:lnTo>
                    <a:pt x="290" y="848"/>
                  </a:lnTo>
                  <a:lnTo>
                    <a:pt x="304" y="840"/>
                  </a:lnTo>
                  <a:lnTo>
                    <a:pt x="318" y="830"/>
                  </a:lnTo>
                  <a:lnTo>
                    <a:pt x="329" y="821"/>
                  </a:lnTo>
                  <a:lnTo>
                    <a:pt x="343" y="809"/>
                  </a:lnTo>
                  <a:lnTo>
                    <a:pt x="357" y="797"/>
                  </a:lnTo>
                  <a:lnTo>
                    <a:pt x="370" y="784"/>
                  </a:lnTo>
                  <a:lnTo>
                    <a:pt x="384" y="768"/>
                  </a:lnTo>
                  <a:lnTo>
                    <a:pt x="394" y="754"/>
                  </a:lnTo>
                  <a:lnTo>
                    <a:pt x="401" y="739"/>
                  </a:lnTo>
                  <a:lnTo>
                    <a:pt x="405" y="721"/>
                  </a:lnTo>
                  <a:lnTo>
                    <a:pt x="399" y="721"/>
                  </a:lnTo>
                  <a:lnTo>
                    <a:pt x="401" y="710"/>
                  </a:lnTo>
                  <a:lnTo>
                    <a:pt x="405" y="698"/>
                  </a:lnTo>
                  <a:lnTo>
                    <a:pt x="409" y="686"/>
                  </a:lnTo>
                  <a:lnTo>
                    <a:pt x="415" y="674"/>
                  </a:lnTo>
                  <a:lnTo>
                    <a:pt x="421" y="663"/>
                  </a:lnTo>
                  <a:lnTo>
                    <a:pt x="429" y="653"/>
                  </a:lnTo>
                  <a:lnTo>
                    <a:pt x="435" y="641"/>
                  </a:lnTo>
                  <a:lnTo>
                    <a:pt x="442" y="632"/>
                  </a:lnTo>
                  <a:lnTo>
                    <a:pt x="444" y="622"/>
                  </a:lnTo>
                  <a:lnTo>
                    <a:pt x="442" y="612"/>
                  </a:lnTo>
                  <a:lnTo>
                    <a:pt x="440" y="604"/>
                  </a:lnTo>
                  <a:lnTo>
                    <a:pt x="438" y="597"/>
                  </a:lnTo>
                  <a:lnTo>
                    <a:pt x="429" y="579"/>
                  </a:lnTo>
                  <a:lnTo>
                    <a:pt x="419" y="563"/>
                  </a:lnTo>
                  <a:lnTo>
                    <a:pt x="409" y="548"/>
                  </a:lnTo>
                  <a:lnTo>
                    <a:pt x="403" y="532"/>
                  </a:lnTo>
                  <a:lnTo>
                    <a:pt x="401" y="522"/>
                  </a:lnTo>
                  <a:lnTo>
                    <a:pt x="401" y="513"/>
                  </a:lnTo>
                  <a:lnTo>
                    <a:pt x="403" y="505"/>
                  </a:lnTo>
                  <a:lnTo>
                    <a:pt x="407" y="493"/>
                  </a:lnTo>
                  <a:lnTo>
                    <a:pt x="411" y="485"/>
                  </a:lnTo>
                  <a:lnTo>
                    <a:pt x="417" y="478"/>
                  </a:lnTo>
                  <a:lnTo>
                    <a:pt x="425" y="472"/>
                  </a:lnTo>
                  <a:lnTo>
                    <a:pt x="433" y="466"/>
                  </a:lnTo>
                  <a:lnTo>
                    <a:pt x="438" y="460"/>
                  </a:lnTo>
                  <a:lnTo>
                    <a:pt x="442" y="452"/>
                  </a:lnTo>
                  <a:lnTo>
                    <a:pt x="444" y="442"/>
                  </a:lnTo>
                  <a:lnTo>
                    <a:pt x="442" y="431"/>
                  </a:lnTo>
                  <a:lnTo>
                    <a:pt x="440" y="423"/>
                  </a:lnTo>
                  <a:lnTo>
                    <a:pt x="438" y="413"/>
                  </a:lnTo>
                  <a:lnTo>
                    <a:pt x="436" y="403"/>
                  </a:lnTo>
                  <a:lnTo>
                    <a:pt x="435" y="394"/>
                  </a:lnTo>
                  <a:lnTo>
                    <a:pt x="433" y="384"/>
                  </a:lnTo>
                  <a:lnTo>
                    <a:pt x="427" y="378"/>
                  </a:lnTo>
                  <a:lnTo>
                    <a:pt x="421" y="374"/>
                  </a:lnTo>
                  <a:lnTo>
                    <a:pt x="409" y="372"/>
                  </a:lnTo>
                  <a:lnTo>
                    <a:pt x="399" y="366"/>
                  </a:lnTo>
                  <a:lnTo>
                    <a:pt x="392" y="361"/>
                  </a:lnTo>
                  <a:lnTo>
                    <a:pt x="386" y="353"/>
                  </a:lnTo>
                  <a:lnTo>
                    <a:pt x="382" y="343"/>
                  </a:lnTo>
                  <a:lnTo>
                    <a:pt x="378" y="333"/>
                  </a:lnTo>
                  <a:lnTo>
                    <a:pt x="376" y="324"/>
                  </a:lnTo>
                  <a:lnTo>
                    <a:pt x="374" y="314"/>
                  </a:lnTo>
                  <a:lnTo>
                    <a:pt x="372" y="304"/>
                  </a:lnTo>
                  <a:lnTo>
                    <a:pt x="374" y="296"/>
                  </a:lnTo>
                  <a:lnTo>
                    <a:pt x="378" y="288"/>
                  </a:lnTo>
                  <a:lnTo>
                    <a:pt x="382" y="281"/>
                  </a:lnTo>
                  <a:lnTo>
                    <a:pt x="388" y="273"/>
                  </a:lnTo>
                  <a:lnTo>
                    <a:pt x="396" y="267"/>
                  </a:lnTo>
                  <a:lnTo>
                    <a:pt x="401" y="259"/>
                  </a:lnTo>
                  <a:lnTo>
                    <a:pt x="405" y="253"/>
                  </a:lnTo>
                  <a:lnTo>
                    <a:pt x="409" y="246"/>
                  </a:lnTo>
                  <a:lnTo>
                    <a:pt x="403" y="242"/>
                  </a:lnTo>
                  <a:lnTo>
                    <a:pt x="399" y="238"/>
                  </a:lnTo>
                  <a:lnTo>
                    <a:pt x="394" y="234"/>
                  </a:lnTo>
                  <a:lnTo>
                    <a:pt x="390" y="230"/>
                  </a:lnTo>
                  <a:lnTo>
                    <a:pt x="386" y="224"/>
                  </a:lnTo>
                  <a:lnTo>
                    <a:pt x="380" y="220"/>
                  </a:lnTo>
                  <a:lnTo>
                    <a:pt x="376" y="214"/>
                  </a:lnTo>
                  <a:lnTo>
                    <a:pt x="372" y="209"/>
                  </a:lnTo>
                  <a:lnTo>
                    <a:pt x="374" y="199"/>
                  </a:lnTo>
                  <a:lnTo>
                    <a:pt x="376" y="189"/>
                  </a:lnTo>
                  <a:lnTo>
                    <a:pt x="380" y="179"/>
                  </a:lnTo>
                  <a:lnTo>
                    <a:pt x="386" y="171"/>
                  </a:lnTo>
                  <a:lnTo>
                    <a:pt x="392" y="164"/>
                  </a:lnTo>
                  <a:lnTo>
                    <a:pt x="397" y="154"/>
                  </a:lnTo>
                  <a:lnTo>
                    <a:pt x="405" y="146"/>
                  </a:lnTo>
                  <a:lnTo>
                    <a:pt x="413" y="138"/>
                  </a:lnTo>
                  <a:lnTo>
                    <a:pt x="409" y="136"/>
                  </a:lnTo>
                  <a:lnTo>
                    <a:pt x="405" y="134"/>
                  </a:lnTo>
                  <a:lnTo>
                    <a:pt x="399" y="134"/>
                  </a:lnTo>
                  <a:lnTo>
                    <a:pt x="396" y="133"/>
                  </a:lnTo>
                  <a:lnTo>
                    <a:pt x="392" y="133"/>
                  </a:lnTo>
                  <a:lnTo>
                    <a:pt x="388" y="131"/>
                  </a:lnTo>
                  <a:lnTo>
                    <a:pt x="384" y="129"/>
                  </a:lnTo>
                  <a:lnTo>
                    <a:pt x="380" y="127"/>
                  </a:lnTo>
                  <a:lnTo>
                    <a:pt x="366" y="146"/>
                  </a:lnTo>
                  <a:lnTo>
                    <a:pt x="353" y="166"/>
                  </a:lnTo>
                  <a:lnTo>
                    <a:pt x="337" y="183"/>
                  </a:lnTo>
                  <a:lnTo>
                    <a:pt x="320" y="201"/>
                  </a:lnTo>
                  <a:lnTo>
                    <a:pt x="304" y="216"/>
                  </a:lnTo>
                  <a:lnTo>
                    <a:pt x="286" y="232"/>
                  </a:lnTo>
                  <a:lnTo>
                    <a:pt x="269" y="248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7" y="265"/>
                  </a:lnTo>
                  <a:lnTo>
                    <a:pt x="245" y="265"/>
                  </a:lnTo>
                  <a:lnTo>
                    <a:pt x="245" y="267"/>
                  </a:lnTo>
                  <a:lnTo>
                    <a:pt x="243" y="267"/>
                  </a:lnTo>
                  <a:lnTo>
                    <a:pt x="242" y="267"/>
                  </a:lnTo>
                  <a:close/>
                  <a:moveTo>
                    <a:pt x="70" y="893"/>
                  </a:moveTo>
                  <a:lnTo>
                    <a:pt x="82" y="903"/>
                  </a:lnTo>
                  <a:lnTo>
                    <a:pt x="95" y="910"/>
                  </a:lnTo>
                  <a:lnTo>
                    <a:pt x="109" y="916"/>
                  </a:lnTo>
                  <a:lnTo>
                    <a:pt x="123" y="920"/>
                  </a:lnTo>
                  <a:lnTo>
                    <a:pt x="138" y="924"/>
                  </a:lnTo>
                  <a:lnTo>
                    <a:pt x="154" y="926"/>
                  </a:lnTo>
                  <a:lnTo>
                    <a:pt x="169" y="926"/>
                  </a:lnTo>
                  <a:lnTo>
                    <a:pt x="187" y="926"/>
                  </a:lnTo>
                  <a:lnTo>
                    <a:pt x="201" y="922"/>
                  </a:lnTo>
                  <a:lnTo>
                    <a:pt x="214" y="920"/>
                  </a:lnTo>
                  <a:lnTo>
                    <a:pt x="228" y="916"/>
                  </a:lnTo>
                  <a:lnTo>
                    <a:pt x="242" y="912"/>
                  </a:lnTo>
                  <a:lnTo>
                    <a:pt x="255" y="906"/>
                  </a:lnTo>
                  <a:lnTo>
                    <a:pt x="269" y="903"/>
                  </a:lnTo>
                  <a:lnTo>
                    <a:pt x="284" y="899"/>
                  </a:lnTo>
                  <a:lnTo>
                    <a:pt x="298" y="893"/>
                  </a:lnTo>
                  <a:lnTo>
                    <a:pt x="314" y="883"/>
                  </a:lnTo>
                  <a:lnTo>
                    <a:pt x="331" y="871"/>
                  </a:lnTo>
                  <a:lnTo>
                    <a:pt x="349" y="860"/>
                  </a:lnTo>
                  <a:lnTo>
                    <a:pt x="366" y="846"/>
                  </a:lnTo>
                  <a:lnTo>
                    <a:pt x="382" y="830"/>
                  </a:lnTo>
                  <a:lnTo>
                    <a:pt x="394" y="815"/>
                  </a:lnTo>
                  <a:lnTo>
                    <a:pt x="397" y="805"/>
                  </a:lnTo>
                  <a:lnTo>
                    <a:pt x="399" y="795"/>
                  </a:lnTo>
                  <a:lnTo>
                    <a:pt x="399" y="786"/>
                  </a:lnTo>
                  <a:lnTo>
                    <a:pt x="399" y="774"/>
                  </a:lnTo>
                  <a:lnTo>
                    <a:pt x="386" y="791"/>
                  </a:lnTo>
                  <a:lnTo>
                    <a:pt x="370" y="805"/>
                  </a:lnTo>
                  <a:lnTo>
                    <a:pt x="355" y="821"/>
                  </a:lnTo>
                  <a:lnTo>
                    <a:pt x="337" y="832"/>
                  </a:lnTo>
                  <a:lnTo>
                    <a:pt x="321" y="846"/>
                  </a:lnTo>
                  <a:lnTo>
                    <a:pt x="302" y="856"/>
                  </a:lnTo>
                  <a:lnTo>
                    <a:pt x="284" y="866"/>
                  </a:lnTo>
                  <a:lnTo>
                    <a:pt x="265" y="873"/>
                  </a:lnTo>
                  <a:lnTo>
                    <a:pt x="245" y="881"/>
                  </a:lnTo>
                  <a:lnTo>
                    <a:pt x="226" y="887"/>
                  </a:lnTo>
                  <a:lnTo>
                    <a:pt x="206" y="891"/>
                  </a:lnTo>
                  <a:lnTo>
                    <a:pt x="185" y="895"/>
                  </a:lnTo>
                  <a:lnTo>
                    <a:pt x="164" y="899"/>
                  </a:lnTo>
                  <a:lnTo>
                    <a:pt x="144" y="899"/>
                  </a:lnTo>
                  <a:lnTo>
                    <a:pt x="121" y="899"/>
                  </a:lnTo>
                  <a:lnTo>
                    <a:pt x="99" y="899"/>
                  </a:lnTo>
                  <a:lnTo>
                    <a:pt x="95" y="899"/>
                  </a:lnTo>
                  <a:lnTo>
                    <a:pt x="91" y="897"/>
                  </a:lnTo>
                  <a:lnTo>
                    <a:pt x="88" y="897"/>
                  </a:lnTo>
                  <a:lnTo>
                    <a:pt x="86" y="897"/>
                  </a:lnTo>
                  <a:lnTo>
                    <a:pt x="82" y="895"/>
                  </a:lnTo>
                  <a:lnTo>
                    <a:pt x="78" y="895"/>
                  </a:lnTo>
                  <a:lnTo>
                    <a:pt x="74" y="895"/>
                  </a:lnTo>
                  <a:lnTo>
                    <a:pt x="70" y="893"/>
                  </a:lnTo>
                  <a:close/>
                  <a:moveTo>
                    <a:pt x="267" y="920"/>
                  </a:moveTo>
                  <a:lnTo>
                    <a:pt x="269" y="920"/>
                  </a:lnTo>
                  <a:lnTo>
                    <a:pt x="273" y="920"/>
                  </a:lnTo>
                  <a:lnTo>
                    <a:pt x="275" y="920"/>
                  </a:lnTo>
                  <a:lnTo>
                    <a:pt x="277" y="920"/>
                  </a:lnTo>
                  <a:lnTo>
                    <a:pt x="279" y="920"/>
                  </a:lnTo>
                  <a:lnTo>
                    <a:pt x="281" y="920"/>
                  </a:lnTo>
                  <a:lnTo>
                    <a:pt x="282" y="920"/>
                  </a:lnTo>
                  <a:lnTo>
                    <a:pt x="284" y="920"/>
                  </a:lnTo>
                  <a:lnTo>
                    <a:pt x="281" y="920"/>
                  </a:lnTo>
                  <a:lnTo>
                    <a:pt x="277" y="922"/>
                  </a:lnTo>
                  <a:lnTo>
                    <a:pt x="273" y="922"/>
                  </a:lnTo>
                  <a:lnTo>
                    <a:pt x="269" y="922"/>
                  </a:lnTo>
                  <a:lnTo>
                    <a:pt x="267" y="924"/>
                  </a:lnTo>
                  <a:lnTo>
                    <a:pt x="263" y="924"/>
                  </a:lnTo>
                  <a:lnTo>
                    <a:pt x="259" y="924"/>
                  </a:lnTo>
                  <a:lnTo>
                    <a:pt x="255" y="926"/>
                  </a:lnTo>
                  <a:lnTo>
                    <a:pt x="238" y="930"/>
                  </a:lnTo>
                  <a:lnTo>
                    <a:pt x="222" y="934"/>
                  </a:lnTo>
                  <a:lnTo>
                    <a:pt x="206" y="938"/>
                  </a:lnTo>
                  <a:lnTo>
                    <a:pt x="189" y="940"/>
                  </a:lnTo>
                  <a:lnTo>
                    <a:pt x="173" y="942"/>
                  </a:lnTo>
                  <a:lnTo>
                    <a:pt x="156" y="944"/>
                  </a:lnTo>
                  <a:lnTo>
                    <a:pt x="138" y="944"/>
                  </a:lnTo>
                  <a:lnTo>
                    <a:pt x="123" y="944"/>
                  </a:lnTo>
                  <a:lnTo>
                    <a:pt x="103" y="947"/>
                  </a:lnTo>
                  <a:lnTo>
                    <a:pt x="86" y="951"/>
                  </a:lnTo>
                  <a:lnTo>
                    <a:pt x="70" y="955"/>
                  </a:lnTo>
                  <a:lnTo>
                    <a:pt x="54" y="959"/>
                  </a:lnTo>
                  <a:lnTo>
                    <a:pt x="39" y="965"/>
                  </a:lnTo>
                  <a:lnTo>
                    <a:pt x="25" y="971"/>
                  </a:lnTo>
                  <a:lnTo>
                    <a:pt x="12" y="979"/>
                  </a:lnTo>
                  <a:lnTo>
                    <a:pt x="0" y="984"/>
                  </a:lnTo>
                  <a:lnTo>
                    <a:pt x="4" y="992"/>
                  </a:lnTo>
                  <a:lnTo>
                    <a:pt x="6" y="1000"/>
                  </a:lnTo>
                  <a:lnTo>
                    <a:pt x="10" y="1008"/>
                  </a:lnTo>
                  <a:lnTo>
                    <a:pt x="13" y="1014"/>
                  </a:lnTo>
                  <a:lnTo>
                    <a:pt x="15" y="1022"/>
                  </a:lnTo>
                  <a:lnTo>
                    <a:pt x="19" y="1027"/>
                  </a:lnTo>
                  <a:lnTo>
                    <a:pt x="25" y="1033"/>
                  </a:lnTo>
                  <a:lnTo>
                    <a:pt x="29" y="1039"/>
                  </a:lnTo>
                  <a:lnTo>
                    <a:pt x="37" y="1043"/>
                  </a:lnTo>
                  <a:lnTo>
                    <a:pt x="45" y="1045"/>
                  </a:lnTo>
                  <a:lnTo>
                    <a:pt x="51" y="1047"/>
                  </a:lnTo>
                  <a:lnTo>
                    <a:pt x="58" y="1049"/>
                  </a:lnTo>
                  <a:lnTo>
                    <a:pt x="66" y="1051"/>
                  </a:lnTo>
                  <a:lnTo>
                    <a:pt x="72" y="1051"/>
                  </a:lnTo>
                  <a:lnTo>
                    <a:pt x="80" y="1051"/>
                  </a:lnTo>
                  <a:lnTo>
                    <a:pt x="88" y="1051"/>
                  </a:lnTo>
                  <a:lnTo>
                    <a:pt x="105" y="1049"/>
                  </a:lnTo>
                  <a:lnTo>
                    <a:pt x="123" y="1045"/>
                  </a:lnTo>
                  <a:lnTo>
                    <a:pt x="140" y="1043"/>
                  </a:lnTo>
                  <a:lnTo>
                    <a:pt x="158" y="1041"/>
                  </a:lnTo>
                  <a:lnTo>
                    <a:pt x="175" y="1037"/>
                  </a:lnTo>
                  <a:lnTo>
                    <a:pt x="193" y="1033"/>
                  </a:lnTo>
                  <a:lnTo>
                    <a:pt x="208" y="1027"/>
                  </a:lnTo>
                  <a:lnTo>
                    <a:pt x="224" y="1020"/>
                  </a:lnTo>
                  <a:lnTo>
                    <a:pt x="240" y="1020"/>
                  </a:lnTo>
                  <a:lnTo>
                    <a:pt x="253" y="1018"/>
                  </a:lnTo>
                  <a:lnTo>
                    <a:pt x="267" y="1012"/>
                  </a:lnTo>
                  <a:lnTo>
                    <a:pt x="279" y="1006"/>
                  </a:lnTo>
                  <a:lnTo>
                    <a:pt x="290" y="998"/>
                  </a:lnTo>
                  <a:lnTo>
                    <a:pt x="302" y="992"/>
                  </a:lnTo>
                  <a:lnTo>
                    <a:pt x="314" y="984"/>
                  </a:lnTo>
                  <a:lnTo>
                    <a:pt x="327" y="979"/>
                  </a:lnTo>
                  <a:lnTo>
                    <a:pt x="333" y="961"/>
                  </a:lnTo>
                  <a:lnTo>
                    <a:pt x="343" y="945"/>
                  </a:lnTo>
                  <a:lnTo>
                    <a:pt x="355" y="932"/>
                  </a:lnTo>
                  <a:lnTo>
                    <a:pt x="366" y="916"/>
                  </a:lnTo>
                  <a:lnTo>
                    <a:pt x="378" y="901"/>
                  </a:lnTo>
                  <a:lnTo>
                    <a:pt x="388" y="885"/>
                  </a:lnTo>
                  <a:lnTo>
                    <a:pt x="394" y="877"/>
                  </a:lnTo>
                  <a:lnTo>
                    <a:pt x="396" y="869"/>
                  </a:lnTo>
                  <a:lnTo>
                    <a:pt x="399" y="860"/>
                  </a:lnTo>
                  <a:lnTo>
                    <a:pt x="399" y="852"/>
                  </a:lnTo>
                  <a:lnTo>
                    <a:pt x="384" y="862"/>
                  </a:lnTo>
                  <a:lnTo>
                    <a:pt x="368" y="871"/>
                  </a:lnTo>
                  <a:lnTo>
                    <a:pt x="353" y="881"/>
                  </a:lnTo>
                  <a:lnTo>
                    <a:pt x="335" y="891"/>
                  </a:lnTo>
                  <a:lnTo>
                    <a:pt x="320" y="899"/>
                  </a:lnTo>
                  <a:lnTo>
                    <a:pt x="302" y="906"/>
                  </a:lnTo>
                  <a:lnTo>
                    <a:pt x="284" y="914"/>
                  </a:lnTo>
                  <a:lnTo>
                    <a:pt x="267" y="920"/>
                  </a:lnTo>
                  <a:close/>
                </a:path>
              </a:pathLst>
            </a:cu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8" name="Freeform 235"/>
            <p:cNvSpPr>
              <a:spLocks noEditPoints="1"/>
            </p:cNvSpPr>
            <p:nvPr/>
          </p:nvSpPr>
          <p:spPr bwMode="auto">
            <a:xfrm>
              <a:off x="4621" y="3532"/>
              <a:ext cx="196" cy="488"/>
            </a:xfrm>
            <a:custGeom>
              <a:avLst/>
              <a:gdLst>
                <a:gd name="T0" fmla="*/ 0 w 394"/>
                <a:gd name="T1" fmla="*/ 0 h 977"/>
                <a:gd name="T2" fmla="*/ 0 w 394"/>
                <a:gd name="T3" fmla="*/ 0 h 977"/>
                <a:gd name="T4" fmla="*/ 0 w 394"/>
                <a:gd name="T5" fmla="*/ 0 h 977"/>
                <a:gd name="T6" fmla="*/ 0 w 394"/>
                <a:gd name="T7" fmla="*/ 0 h 977"/>
                <a:gd name="T8" fmla="*/ 0 w 394"/>
                <a:gd name="T9" fmla="*/ 0 h 977"/>
                <a:gd name="T10" fmla="*/ 0 w 394"/>
                <a:gd name="T11" fmla="*/ 0 h 977"/>
                <a:gd name="T12" fmla="*/ 0 w 394"/>
                <a:gd name="T13" fmla="*/ 0 h 977"/>
                <a:gd name="T14" fmla="*/ 0 w 394"/>
                <a:gd name="T15" fmla="*/ 0 h 977"/>
                <a:gd name="T16" fmla="*/ 0 w 394"/>
                <a:gd name="T17" fmla="*/ 0 h 977"/>
                <a:gd name="T18" fmla="*/ 0 w 394"/>
                <a:gd name="T19" fmla="*/ 0 h 977"/>
                <a:gd name="T20" fmla="*/ 0 w 394"/>
                <a:gd name="T21" fmla="*/ 0 h 977"/>
                <a:gd name="T22" fmla="*/ 0 w 394"/>
                <a:gd name="T23" fmla="*/ 0 h 977"/>
                <a:gd name="T24" fmla="*/ 0 w 394"/>
                <a:gd name="T25" fmla="*/ 0 h 977"/>
                <a:gd name="T26" fmla="*/ 0 w 394"/>
                <a:gd name="T27" fmla="*/ 0 h 977"/>
                <a:gd name="T28" fmla="*/ 0 w 394"/>
                <a:gd name="T29" fmla="*/ 0 h 977"/>
                <a:gd name="T30" fmla="*/ 0 w 394"/>
                <a:gd name="T31" fmla="*/ 0 h 977"/>
                <a:gd name="T32" fmla="*/ 0 w 394"/>
                <a:gd name="T33" fmla="*/ 0 h 977"/>
                <a:gd name="T34" fmla="*/ 0 w 394"/>
                <a:gd name="T35" fmla="*/ 0 h 977"/>
                <a:gd name="T36" fmla="*/ 0 w 394"/>
                <a:gd name="T37" fmla="*/ 0 h 977"/>
                <a:gd name="T38" fmla="*/ 0 w 394"/>
                <a:gd name="T39" fmla="*/ 1 h 977"/>
                <a:gd name="T40" fmla="*/ 0 w 394"/>
                <a:gd name="T41" fmla="*/ 1 h 977"/>
                <a:gd name="T42" fmla="*/ 0 w 394"/>
                <a:gd name="T43" fmla="*/ 1 h 977"/>
                <a:gd name="T44" fmla="*/ 0 w 394"/>
                <a:gd name="T45" fmla="*/ 1 h 977"/>
                <a:gd name="T46" fmla="*/ 0 w 394"/>
                <a:gd name="T47" fmla="*/ 2 h 977"/>
                <a:gd name="T48" fmla="*/ 0 w 394"/>
                <a:gd name="T49" fmla="*/ 2 h 977"/>
                <a:gd name="T50" fmla="*/ 0 w 394"/>
                <a:gd name="T51" fmla="*/ 1 h 977"/>
                <a:gd name="T52" fmla="*/ 0 w 394"/>
                <a:gd name="T53" fmla="*/ 1 h 977"/>
                <a:gd name="T54" fmla="*/ 0 w 394"/>
                <a:gd name="T55" fmla="*/ 1 h 977"/>
                <a:gd name="T56" fmla="*/ 0 w 394"/>
                <a:gd name="T57" fmla="*/ 0 h 977"/>
                <a:gd name="T58" fmla="*/ 0 w 394"/>
                <a:gd name="T59" fmla="*/ 0 h 977"/>
                <a:gd name="T60" fmla="*/ 0 w 394"/>
                <a:gd name="T61" fmla="*/ 2 h 977"/>
                <a:gd name="T62" fmla="*/ 0 w 394"/>
                <a:gd name="T63" fmla="*/ 2 h 977"/>
                <a:gd name="T64" fmla="*/ 0 w 394"/>
                <a:gd name="T65" fmla="*/ 2 h 977"/>
                <a:gd name="T66" fmla="*/ 0 w 394"/>
                <a:gd name="T67" fmla="*/ 2 h 977"/>
                <a:gd name="T68" fmla="*/ 0 w 394"/>
                <a:gd name="T69" fmla="*/ 2 h 977"/>
                <a:gd name="T70" fmla="*/ 1 w 394"/>
                <a:gd name="T71" fmla="*/ 2 h 977"/>
                <a:gd name="T72" fmla="*/ 1 w 394"/>
                <a:gd name="T73" fmla="*/ 2 h 977"/>
                <a:gd name="T74" fmla="*/ 1 w 394"/>
                <a:gd name="T75" fmla="*/ 2 h 977"/>
                <a:gd name="T76" fmla="*/ 1 w 394"/>
                <a:gd name="T77" fmla="*/ 2 h 977"/>
                <a:gd name="T78" fmla="*/ 1 w 394"/>
                <a:gd name="T79" fmla="*/ 2 h 977"/>
                <a:gd name="T80" fmla="*/ 0 w 394"/>
                <a:gd name="T81" fmla="*/ 2 h 977"/>
                <a:gd name="T82" fmla="*/ 0 w 394"/>
                <a:gd name="T83" fmla="*/ 2 h 977"/>
                <a:gd name="T84" fmla="*/ 0 w 394"/>
                <a:gd name="T85" fmla="*/ 2 h 977"/>
                <a:gd name="T86" fmla="*/ 1 w 394"/>
                <a:gd name="T87" fmla="*/ 3 h 977"/>
                <a:gd name="T88" fmla="*/ 1 w 394"/>
                <a:gd name="T89" fmla="*/ 3 h 977"/>
                <a:gd name="T90" fmla="*/ 1 w 394"/>
                <a:gd name="T91" fmla="*/ 3 h 977"/>
                <a:gd name="T92" fmla="*/ 0 w 394"/>
                <a:gd name="T93" fmla="*/ 3 h 977"/>
                <a:gd name="T94" fmla="*/ 0 w 394"/>
                <a:gd name="T95" fmla="*/ 2 h 977"/>
                <a:gd name="T96" fmla="*/ 0 w 394"/>
                <a:gd name="T97" fmla="*/ 2 h 977"/>
                <a:gd name="T98" fmla="*/ 0 w 394"/>
                <a:gd name="T99" fmla="*/ 2 h 977"/>
                <a:gd name="T100" fmla="*/ 1 w 394"/>
                <a:gd name="T101" fmla="*/ 3 h 977"/>
                <a:gd name="T102" fmla="*/ 1 w 394"/>
                <a:gd name="T103" fmla="*/ 3 h 977"/>
                <a:gd name="T104" fmla="*/ 0 w 394"/>
                <a:gd name="T105" fmla="*/ 3 h 977"/>
                <a:gd name="T106" fmla="*/ 0 w 394"/>
                <a:gd name="T107" fmla="*/ 3 h 977"/>
                <a:gd name="T108" fmla="*/ 0 w 394"/>
                <a:gd name="T109" fmla="*/ 3 h 977"/>
                <a:gd name="T110" fmla="*/ 0 w 394"/>
                <a:gd name="T111" fmla="*/ 2 h 977"/>
                <a:gd name="T112" fmla="*/ 0 w 394"/>
                <a:gd name="T113" fmla="*/ 2 h 977"/>
                <a:gd name="T114" fmla="*/ 0 w 394"/>
                <a:gd name="T115" fmla="*/ 2 h 97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94" h="977">
                  <a:moveTo>
                    <a:pt x="0" y="96"/>
                  </a:moveTo>
                  <a:lnTo>
                    <a:pt x="2" y="96"/>
                  </a:lnTo>
                  <a:lnTo>
                    <a:pt x="4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2" y="100"/>
                  </a:lnTo>
                  <a:lnTo>
                    <a:pt x="14" y="100"/>
                  </a:lnTo>
                  <a:lnTo>
                    <a:pt x="16" y="102"/>
                  </a:lnTo>
                  <a:lnTo>
                    <a:pt x="18" y="104"/>
                  </a:lnTo>
                  <a:lnTo>
                    <a:pt x="16" y="102"/>
                  </a:lnTo>
                  <a:lnTo>
                    <a:pt x="14" y="102"/>
                  </a:lnTo>
                  <a:lnTo>
                    <a:pt x="10" y="100"/>
                  </a:lnTo>
                  <a:lnTo>
                    <a:pt x="8" y="100"/>
                  </a:lnTo>
                  <a:lnTo>
                    <a:pt x="6" y="98"/>
                  </a:lnTo>
                  <a:lnTo>
                    <a:pt x="4" y="98"/>
                  </a:lnTo>
                  <a:lnTo>
                    <a:pt x="2" y="96"/>
                  </a:lnTo>
                  <a:lnTo>
                    <a:pt x="0" y="96"/>
                  </a:lnTo>
                  <a:close/>
                  <a:moveTo>
                    <a:pt x="33" y="107"/>
                  </a:moveTo>
                  <a:lnTo>
                    <a:pt x="61" y="107"/>
                  </a:lnTo>
                  <a:lnTo>
                    <a:pt x="59" y="107"/>
                  </a:lnTo>
                  <a:lnTo>
                    <a:pt x="57" y="107"/>
                  </a:lnTo>
                  <a:lnTo>
                    <a:pt x="57" y="109"/>
                  </a:lnTo>
                  <a:lnTo>
                    <a:pt x="55" y="109"/>
                  </a:lnTo>
                  <a:lnTo>
                    <a:pt x="53" y="109"/>
                  </a:lnTo>
                  <a:lnTo>
                    <a:pt x="51" y="109"/>
                  </a:lnTo>
                  <a:lnTo>
                    <a:pt x="49" y="109"/>
                  </a:lnTo>
                  <a:lnTo>
                    <a:pt x="47" y="109"/>
                  </a:lnTo>
                  <a:lnTo>
                    <a:pt x="45" y="109"/>
                  </a:lnTo>
                  <a:lnTo>
                    <a:pt x="43" y="109"/>
                  </a:lnTo>
                  <a:lnTo>
                    <a:pt x="41" y="109"/>
                  </a:lnTo>
                  <a:lnTo>
                    <a:pt x="39" y="109"/>
                  </a:lnTo>
                  <a:lnTo>
                    <a:pt x="37" y="107"/>
                  </a:lnTo>
                  <a:lnTo>
                    <a:pt x="35" y="107"/>
                  </a:lnTo>
                  <a:lnTo>
                    <a:pt x="33" y="107"/>
                  </a:lnTo>
                  <a:close/>
                  <a:moveTo>
                    <a:pt x="103" y="105"/>
                  </a:moveTo>
                  <a:lnTo>
                    <a:pt x="111" y="96"/>
                  </a:lnTo>
                  <a:lnTo>
                    <a:pt x="119" y="82"/>
                  </a:lnTo>
                  <a:lnTo>
                    <a:pt x="129" y="70"/>
                  </a:lnTo>
                  <a:lnTo>
                    <a:pt x="137" y="57"/>
                  </a:lnTo>
                  <a:lnTo>
                    <a:pt x="146" y="45"/>
                  </a:lnTo>
                  <a:lnTo>
                    <a:pt x="154" y="31"/>
                  </a:lnTo>
                  <a:lnTo>
                    <a:pt x="164" y="22"/>
                  </a:lnTo>
                  <a:lnTo>
                    <a:pt x="172" y="12"/>
                  </a:lnTo>
                  <a:lnTo>
                    <a:pt x="172" y="8"/>
                  </a:lnTo>
                  <a:lnTo>
                    <a:pt x="172" y="4"/>
                  </a:lnTo>
                  <a:lnTo>
                    <a:pt x="176" y="0"/>
                  </a:lnTo>
                  <a:lnTo>
                    <a:pt x="180" y="0"/>
                  </a:lnTo>
                  <a:lnTo>
                    <a:pt x="183" y="0"/>
                  </a:lnTo>
                  <a:lnTo>
                    <a:pt x="189" y="6"/>
                  </a:lnTo>
                  <a:lnTo>
                    <a:pt x="193" y="14"/>
                  </a:lnTo>
                  <a:lnTo>
                    <a:pt x="195" y="24"/>
                  </a:lnTo>
                  <a:lnTo>
                    <a:pt x="195" y="31"/>
                  </a:lnTo>
                  <a:lnTo>
                    <a:pt x="193" y="41"/>
                  </a:lnTo>
                  <a:lnTo>
                    <a:pt x="191" y="49"/>
                  </a:lnTo>
                  <a:lnTo>
                    <a:pt x="189" y="59"/>
                  </a:lnTo>
                  <a:lnTo>
                    <a:pt x="185" y="66"/>
                  </a:lnTo>
                  <a:lnTo>
                    <a:pt x="176" y="76"/>
                  </a:lnTo>
                  <a:lnTo>
                    <a:pt x="168" y="84"/>
                  </a:lnTo>
                  <a:lnTo>
                    <a:pt x="158" y="92"/>
                  </a:lnTo>
                  <a:lnTo>
                    <a:pt x="148" y="98"/>
                  </a:lnTo>
                  <a:lnTo>
                    <a:pt x="139" y="104"/>
                  </a:lnTo>
                  <a:lnTo>
                    <a:pt x="127" y="105"/>
                  </a:lnTo>
                  <a:lnTo>
                    <a:pt x="115" y="107"/>
                  </a:lnTo>
                  <a:lnTo>
                    <a:pt x="103" y="105"/>
                  </a:lnTo>
                  <a:close/>
                  <a:moveTo>
                    <a:pt x="174" y="102"/>
                  </a:moveTo>
                  <a:lnTo>
                    <a:pt x="180" y="102"/>
                  </a:lnTo>
                  <a:lnTo>
                    <a:pt x="189" y="104"/>
                  </a:lnTo>
                  <a:lnTo>
                    <a:pt x="199" y="104"/>
                  </a:lnTo>
                  <a:lnTo>
                    <a:pt x="207" y="102"/>
                  </a:lnTo>
                  <a:lnTo>
                    <a:pt x="217" y="100"/>
                  </a:lnTo>
                  <a:lnTo>
                    <a:pt x="224" y="98"/>
                  </a:lnTo>
                  <a:lnTo>
                    <a:pt x="230" y="94"/>
                  </a:lnTo>
                  <a:lnTo>
                    <a:pt x="234" y="88"/>
                  </a:lnTo>
                  <a:lnTo>
                    <a:pt x="248" y="88"/>
                  </a:lnTo>
                  <a:lnTo>
                    <a:pt x="248" y="102"/>
                  </a:lnTo>
                  <a:lnTo>
                    <a:pt x="244" y="113"/>
                  </a:lnTo>
                  <a:lnTo>
                    <a:pt x="238" y="125"/>
                  </a:lnTo>
                  <a:lnTo>
                    <a:pt x="230" y="133"/>
                  </a:lnTo>
                  <a:lnTo>
                    <a:pt x="220" y="141"/>
                  </a:lnTo>
                  <a:lnTo>
                    <a:pt x="209" y="144"/>
                  </a:lnTo>
                  <a:lnTo>
                    <a:pt x="195" y="148"/>
                  </a:lnTo>
                  <a:lnTo>
                    <a:pt x="180" y="150"/>
                  </a:lnTo>
                  <a:lnTo>
                    <a:pt x="172" y="150"/>
                  </a:lnTo>
                  <a:lnTo>
                    <a:pt x="164" y="148"/>
                  </a:lnTo>
                  <a:lnTo>
                    <a:pt x="156" y="146"/>
                  </a:lnTo>
                  <a:lnTo>
                    <a:pt x="150" y="144"/>
                  </a:lnTo>
                  <a:lnTo>
                    <a:pt x="142" y="143"/>
                  </a:lnTo>
                  <a:lnTo>
                    <a:pt x="135" y="141"/>
                  </a:lnTo>
                  <a:lnTo>
                    <a:pt x="127" y="137"/>
                  </a:lnTo>
                  <a:lnTo>
                    <a:pt x="121" y="135"/>
                  </a:lnTo>
                  <a:lnTo>
                    <a:pt x="127" y="131"/>
                  </a:lnTo>
                  <a:lnTo>
                    <a:pt x="133" y="127"/>
                  </a:lnTo>
                  <a:lnTo>
                    <a:pt x="141" y="123"/>
                  </a:lnTo>
                  <a:lnTo>
                    <a:pt x="146" y="119"/>
                  </a:lnTo>
                  <a:lnTo>
                    <a:pt x="152" y="115"/>
                  </a:lnTo>
                  <a:lnTo>
                    <a:pt x="160" y="111"/>
                  </a:lnTo>
                  <a:lnTo>
                    <a:pt x="166" y="105"/>
                  </a:lnTo>
                  <a:lnTo>
                    <a:pt x="174" y="102"/>
                  </a:lnTo>
                  <a:close/>
                  <a:moveTo>
                    <a:pt x="146" y="174"/>
                  </a:moveTo>
                  <a:lnTo>
                    <a:pt x="148" y="174"/>
                  </a:lnTo>
                  <a:lnTo>
                    <a:pt x="158" y="176"/>
                  </a:lnTo>
                  <a:lnTo>
                    <a:pt x="174" y="176"/>
                  </a:lnTo>
                  <a:lnTo>
                    <a:pt x="191" y="178"/>
                  </a:lnTo>
                  <a:lnTo>
                    <a:pt x="211" y="178"/>
                  </a:lnTo>
                  <a:lnTo>
                    <a:pt x="228" y="180"/>
                  </a:lnTo>
                  <a:lnTo>
                    <a:pt x="244" y="182"/>
                  </a:lnTo>
                  <a:lnTo>
                    <a:pt x="252" y="183"/>
                  </a:lnTo>
                  <a:lnTo>
                    <a:pt x="250" y="195"/>
                  </a:lnTo>
                  <a:lnTo>
                    <a:pt x="246" y="205"/>
                  </a:lnTo>
                  <a:lnTo>
                    <a:pt x="238" y="213"/>
                  </a:lnTo>
                  <a:lnTo>
                    <a:pt x="226" y="219"/>
                  </a:lnTo>
                  <a:lnTo>
                    <a:pt x="215" y="222"/>
                  </a:lnTo>
                  <a:lnTo>
                    <a:pt x="201" y="226"/>
                  </a:lnTo>
                  <a:lnTo>
                    <a:pt x="187" y="228"/>
                  </a:lnTo>
                  <a:lnTo>
                    <a:pt x="172" y="228"/>
                  </a:lnTo>
                  <a:lnTo>
                    <a:pt x="174" y="228"/>
                  </a:lnTo>
                  <a:lnTo>
                    <a:pt x="178" y="228"/>
                  </a:lnTo>
                  <a:lnTo>
                    <a:pt x="180" y="228"/>
                  </a:lnTo>
                  <a:lnTo>
                    <a:pt x="183" y="226"/>
                  </a:lnTo>
                  <a:lnTo>
                    <a:pt x="185" y="226"/>
                  </a:lnTo>
                  <a:lnTo>
                    <a:pt x="187" y="226"/>
                  </a:lnTo>
                  <a:lnTo>
                    <a:pt x="191" y="224"/>
                  </a:lnTo>
                  <a:lnTo>
                    <a:pt x="193" y="224"/>
                  </a:lnTo>
                  <a:lnTo>
                    <a:pt x="197" y="222"/>
                  </a:lnTo>
                  <a:lnTo>
                    <a:pt x="201" y="222"/>
                  </a:lnTo>
                  <a:lnTo>
                    <a:pt x="203" y="221"/>
                  </a:lnTo>
                  <a:lnTo>
                    <a:pt x="207" y="217"/>
                  </a:lnTo>
                  <a:lnTo>
                    <a:pt x="209" y="215"/>
                  </a:lnTo>
                  <a:lnTo>
                    <a:pt x="213" y="213"/>
                  </a:lnTo>
                  <a:lnTo>
                    <a:pt x="217" y="211"/>
                  </a:lnTo>
                  <a:lnTo>
                    <a:pt x="218" y="209"/>
                  </a:lnTo>
                  <a:lnTo>
                    <a:pt x="215" y="207"/>
                  </a:lnTo>
                  <a:lnTo>
                    <a:pt x="211" y="207"/>
                  </a:lnTo>
                  <a:lnTo>
                    <a:pt x="207" y="207"/>
                  </a:lnTo>
                  <a:lnTo>
                    <a:pt x="205" y="209"/>
                  </a:lnTo>
                  <a:lnTo>
                    <a:pt x="201" y="211"/>
                  </a:lnTo>
                  <a:lnTo>
                    <a:pt x="197" y="213"/>
                  </a:lnTo>
                  <a:lnTo>
                    <a:pt x="193" y="217"/>
                  </a:lnTo>
                  <a:lnTo>
                    <a:pt x="191" y="217"/>
                  </a:lnTo>
                  <a:lnTo>
                    <a:pt x="170" y="217"/>
                  </a:lnTo>
                  <a:lnTo>
                    <a:pt x="150" y="213"/>
                  </a:lnTo>
                  <a:lnTo>
                    <a:pt x="131" y="207"/>
                  </a:lnTo>
                  <a:lnTo>
                    <a:pt x="113" y="199"/>
                  </a:lnTo>
                  <a:lnTo>
                    <a:pt x="98" y="189"/>
                  </a:lnTo>
                  <a:lnTo>
                    <a:pt x="82" y="176"/>
                  </a:lnTo>
                  <a:lnTo>
                    <a:pt x="76" y="170"/>
                  </a:lnTo>
                  <a:lnTo>
                    <a:pt x="70" y="160"/>
                  </a:lnTo>
                  <a:lnTo>
                    <a:pt x="64" y="152"/>
                  </a:lnTo>
                  <a:lnTo>
                    <a:pt x="61" y="143"/>
                  </a:lnTo>
                  <a:lnTo>
                    <a:pt x="72" y="146"/>
                  </a:lnTo>
                  <a:lnTo>
                    <a:pt x="82" y="150"/>
                  </a:lnTo>
                  <a:lnTo>
                    <a:pt x="94" y="154"/>
                  </a:lnTo>
                  <a:lnTo>
                    <a:pt x="103" y="158"/>
                  </a:lnTo>
                  <a:lnTo>
                    <a:pt x="113" y="164"/>
                  </a:lnTo>
                  <a:lnTo>
                    <a:pt x="125" y="168"/>
                  </a:lnTo>
                  <a:lnTo>
                    <a:pt x="135" y="170"/>
                  </a:lnTo>
                  <a:lnTo>
                    <a:pt x="146" y="174"/>
                  </a:lnTo>
                  <a:close/>
                  <a:moveTo>
                    <a:pt x="117" y="226"/>
                  </a:moveTo>
                  <a:lnTo>
                    <a:pt x="113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7" y="224"/>
                  </a:lnTo>
                  <a:lnTo>
                    <a:pt x="105" y="224"/>
                  </a:lnTo>
                  <a:lnTo>
                    <a:pt x="103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19" y="228"/>
                  </a:lnTo>
                  <a:lnTo>
                    <a:pt x="139" y="236"/>
                  </a:lnTo>
                  <a:lnTo>
                    <a:pt x="160" y="244"/>
                  </a:lnTo>
                  <a:lnTo>
                    <a:pt x="180" y="252"/>
                  </a:lnTo>
                  <a:lnTo>
                    <a:pt x="201" y="261"/>
                  </a:lnTo>
                  <a:lnTo>
                    <a:pt x="218" y="273"/>
                  </a:lnTo>
                  <a:lnTo>
                    <a:pt x="236" y="285"/>
                  </a:lnTo>
                  <a:lnTo>
                    <a:pt x="252" y="298"/>
                  </a:lnTo>
                  <a:lnTo>
                    <a:pt x="252" y="310"/>
                  </a:lnTo>
                  <a:lnTo>
                    <a:pt x="252" y="320"/>
                  </a:lnTo>
                  <a:lnTo>
                    <a:pt x="250" y="332"/>
                  </a:lnTo>
                  <a:lnTo>
                    <a:pt x="248" y="341"/>
                  </a:lnTo>
                  <a:lnTo>
                    <a:pt x="246" y="351"/>
                  </a:lnTo>
                  <a:lnTo>
                    <a:pt x="242" y="359"/>
                  </a:lnTo>
                  <a:lnTo>
                    <a:pt x="240" y="369"/>
                  </a:lnTo>
                  <a:lnTo>
                    <a:pt x="238" y="380"/>
                  </a:lnTo>
                  <a:lnTo>
                    <a:pt x="217" y="382"/>
                  </a:lnTo>
                  <a:lnTo>
                    <a:pt x="191" y="382"/>
                  </a:lnTo>
                  <a:lnTo>
                    <a:pt x="164" y="382"/>
                  </a:lnTo>
                  <a:lnTo>
                    <a:pt x="137" y="382"/>
                  </a:lnTo>
                  <a:lnTo>
                    <a:pt x="117" y="382"/>
                  </a:lnTo>
                  <a:lnTo>
                    <a:pt x="105" y="386"/>
                  </a:lnTo>
                  <a:lnTo>
                    <a:pt x="103" y="388"/>
                  </a:lnTo>
                  <a:lnTo>
                    <a:pt x="107" y="390"/>
                  </a:lnTo>
                  <a:lnTo>
                    <a:pt x="113" y="394"/>
                  </a:lnTo>
                  <a:lnTo>
                    <a:pt x="125" y="398"/>
                  </a:lnTo>
                  <a:lnTo>
                    <a:pt x="141" y="404"/>
                  </a:lnTo>
                  <a:lnTo>
                    <a:pt x="160" y="415"/>
                  </a:lnTo>
                  <a:lnTo>
                    <a:pt x="180" y="429"/>
                  </a:lnTo>
                  <a:lnTo>
                    <a:pt x="199" y="445"/>
                  </a:lnTo>
                  <a:lnTo>
                    <a:pt x="207" y="454"/>
                  </a:lnTo>
                  <a:lnTo>
                    <a:pt x="213" y="464"/>
                  </a:lnTo>
                  <a:lnTo>
                    <a:pt x="217" y="472"/>
                  </a:lnTo>
                  <a:lnTo>
                    <a:pt x="218" y="482"/>
                  </a:lnTo>
                  <a:lnTo>
                    <a:pt x="217" y="491"/>
                  </a:lnTo>
                  <a:lnTo>
                    <a:pt x="211" y="501"/>
                  </a:lnTo>
                  <a:lnTo>
                    <a:pt x="201" y="509"/>
                  </a:lnTo>
                  <a:lnTo>
                    <a:pt x="187" y="517"/>
                  </a:lnTo>
                  <a:lnTo>
                    <a:pt x="181" y="519"/>
                  </a:lnTo>
                  <a:lnTo>
                    <a:pt x="176" y="521"/>
                  </a:lnTo>
                  <a:lnTo>
                    <a:pt x="170" y="523"/>
                  </a:lnTo>
                  <a:lnTo>
                    <a:pt x="162" y="527"/>
                  </a:lnTo>
                  <a:lnTo>
                    <a:pt x="154" y="529"/>
                  </a:lnTo>
                  <a:lnTo>
                    <a:pt x="148" y="530"/>
                  </a:lnTo>
                  <a:lnTo>
                    <a:pt x="141" y="532"/>
                  </a:lnTo>
                  <a:lnTo>
                    <a:pt x="135" y="532"/>
                  </a:lnTo>
                  <a:lnTo>
                    <a:pt x="137" y="529"/>
                  </a:lnTo>
                  <a:lnTo>
                    <a:pt x="139" y="525"/>
                  </a:lnTo>
                  <a:lnTo>
                    <a:pt x="139" y="521"/>
                  </a:lnTo>
                  <a:lnTo>
                    <a:pt x="137" y="519"/>
                  </a:lnTo>
                  <a:lnTo>
                    <a:pt x="133" y="515"/>
                  </a:lnTo>
                  <a:lnTo>
                    <a:pt x="129" y="513"/>
                  </a:lnTo>
                  <a:lnTo>
                    <a:pt x="123" y="513"/>
                  </a:lnTo>
                  <a:lnTo>
                    <a:pt x="113" y="513"/>
                  </a:lnTo>
                  <a:lnTo>
                    <a:pt x="102" y="505"/>
                  </a:lnTo>
                  <a:lnTo>
                    <a:pt x="92" y="497"/>
                  </a:lnTo>
                  <a:lnTo>
                    <a:pt x="84" y="490"/>
                  </a:lnTo>
                  <a:lnTo>
                    <a:pt x="76" y="480"/>
                  </a:lnTo>
                  <a:lnTo>
                    <a:pt x="70" y="470"/>
                  </a:lnTo>
                  <a:lnTo>
                    <a:pt x="66" y="458"/>
                  </a:lnTo>
                  <a:lnTo>
                    <a:pt x="63" y="445"/>
                  </a:lnTo>
                  <a:lnTo>
                    <a:pt x="63" y="431"/>
                  </a:lnTo>
                  <a:lnTo>
                    <a:pt x="68" y="423"/>
                  </a:lnTo>
                  <a:lnTo>
                    <a:pt x="76" y="417"/>
                  </a:lnTo>
                  <a:lnTo>
                    <a:pt x="84" y="410"/>
                  </a:lnTo>
                  <a:lnTo>
                    <a:pt x="92" y="402"/>
                  </a:lnTo>
                  <a:lnTo>
                    <a:pt x="98" y="394"/>
                  </a:lnTo>
                  <a:lnTo>
                    <a:pt x="102" y="384"/>
                  </a:lnTo>
                  <a:lnTo>
                    <a:pt x="103" y="380"/>
                  </a:lnTo>
                  <a:lnTo>
                    <a:pt x="103" y="375"/>
                  </a:lnTo>
                  <a:lnTo>
                    <a:pt x="103" y="371"/>
                  </a:lnTo>
                  <a:lnTo>
                    <a:pt x="102" y="365"/>
                  </a:lnTo>
                  <a:lnTo>
                    <a:pt x="98" y="355"/>
                  </a:lnTo>
                  <a:lnTo>
                    <a:pt x="90" y="345"/>
                  </a:lnTo>
                  <a:lnTo>
                    <a:pt x="82" y="339"/>
                  </a:lnTo>
                  <a:lnTo>
                    <a:pt x="74" y="334"/>
                  </a:lnTo>
                  <a:lnTo>
                    <a:pt x="64" y="328"/>
                  </a:lnTo>
                  <a:lnTo>
                    <a:pt x="57" y="322"/>
                  </a:lnTo>
                  <a:lnTo>
                    <a:pt x="51" y="312"/>
                  </a:lnTo>
                  <a:lnTo>
                    <a:pt x="49" y="302"/>
                  </a:lnTo>
                  <a:lnTo>
                    <a:pt x="47" y="287"/>
                  </a:lnTo>
                  <a:lnTo>
                    <a:pt x="49" y="273"/>
                  </a:lnTo>
                  <a:lnTo>
                    <a:pt x="51" y="259"/>
                  </a:lnTo>
                  <a:lnTo>
                    <a:pt x="55" y="248"/>
                  </a:lnTo>
                  <a:lnTo>
                    <a:pt x="59" y="234"/>
                  </a:lnTo>
                  <a:lnTo>
                    <a:pt x="63" y="222"/>
                  </a:lnTo>
                  <a:lnTo>
                    <a:pt x="66" y="209"/>
                  </a:lnTo>
                  <a:lnTo>
                    <a:pt x="68" y="197"/>
                  </a:lnTo>
                  <a:lnTo>
                    <a:pt x="72" y="203"/>
                  </a:lnTo>
                  <a:lnTo>
                    <a:pt x="78" y="207"/>
                  </a:lnTo>
                  <a:lnTo>
                    <a:pt x="84" y="211"/>
                  </a:lnTo>
                  <a:lnTo>
                    <a:pt x="90" y="215"/>
                  </a:lnTo>
                  <a:lnTo>
                    <a:pt x="98" y="219"/>
                  </a:lnTo>
                  <a:lnTo>
                    <a:pt x="103" y="221"/>
                  </a:lnTo>
                  <a:lnTo>
                    <a:pt x="109" y="224"/>
                  </a:lnTo>
                  <a:lnTo>
                    <a:pt x="117" y="226"/>
                  </a:lnTo>
                  <a:close/>
                  <a:moveTo>
                    <a:pt x="135" y="534"/>
                  </a:moveTo>
                  <a:lnTo>
                    <a:pt x="144" y="538"/>
                  </a:lnTo>
                  <a:lnTo>
                    <a:pt x="158" y="544"/>
                  </a:lnTo>
                  <a:lnTo>
                    <a:pt x="178" y="550"/>
                  </a:lnTo>
                  <a:lnTo>
                    <a:pt x="199" y="558"/>
                  </a:lnTo>
                  <a:lnTo>
                    <a:pt x="218" y="566"/>
                  </a:lnTo>
                  <a:lnTo>
                    <a:pt x="238" y="573"/>
                  </a:lnTo>
                  <a:lnTo>
                    <a:pt x="252" y="579"/>
                  </a:lnTo>
                  <a:lnTo>
                    <a:pt x="259" y="583"/>
                  </a:lnTo>
                  <a:lnTo>
                    <a:pt x="259" y="612"/>
                  </a:lnTo>
                  <a:lnTo>
                    <a:pt x="256" y="614"/>
                  </a:lnTo>
                  <a:lnTo>
                    <a:pt x="250" y="618"/>
                  </a:lnTo>
                  <a:lnTo>
                    <a:pt x="244" y="620"/>
                  </a:lnTo>
                  <a:lnTo>
                    <a:pt x="238" y="624"/>
                  </a:lnTo>
                  <a:lnTo>
                    <a:pt x="230" y="628"/>
                  </a:lnTo>
                  <a:lnTo>
                    <a:pt x="224" y="630"/>
                  </a:lnTo>
                  <a:lnTo>
                    <a:pt x="218" y="632"/>
                  </a:lnTo>
                  <a:lnTo>
                    <a:pt x="215" y="632"/>
                  </a:lnTo>
                  <a:lnTo>
                    <a:pt x="217" y="634"/>
                  </a:lnTo>
                  <a:lnTo>
                    <a:pt x="220" y="636"/>
                  </a:lnTo>
                  <a:lnTo>
                    <a:pt x="222" y="636"/>
                  </a:lnTo>
                  <a:lnTo>
                    <a:pt x="226" y="638"/>
                  </a:lnTo>
                  <a:lnTo>
                    <a:pt x="230" y="640"/>
                  </a:lnTo>
                  <a:lnTo>
                    <a:pt x="234" y="640"/>
                  </a:lnTo>
                  <a:lnTo>
                    <a:pt x="236" y="642"/>
                  </a:lnTo>
                  <a:lnTo>
                    <a:pt x="240" y="642"/>
                  </a:lnTo>
                  <a:lnTo>
                    <a:pt x="234" y="642"/>
                  </a:lnTo>
                  <a:lnTo>
                    <a:pt x="228" y="644"/>
                  </a:lnTo>
                  <a:lnTo>
                    <a:pt x="222" y="644"/>
                  </a:lnTo>
                  <a:lnTo>
                    <a:pt x="217" y="642"/>
                  </a:lnTo>
                  <a:lnTo>
                    <a:pt x="211" y="642"/>
                  </a:lnTo>
                  <a:lnTo>
                    <a:pt x="205" y="640"/>
                  </a:lnTo>
                  <a:lnTo>
                    <a:pt x="199" y="638"/>
                  </a:lnTo>
                  <a:lnTo>
                    <a:pt x="193" y="638"/>
                  </a:lnTo>
                  <a:lnTo>
                    <a:pt x="181" y="632"/>
                  </a:lnTo>
                  <a:lnTo>
                    <a:pt x="172" y="626"/>
                  </a:lnTo>
                  <a:lnTo>
                    <a:pt x="164" y="618"/>
                  </a:lnTo>
                  <a:lnTo>
                    <a:pt x="156" y="608"/>
                  </a:lnTo>
                  <a:lnTo>
                    <a:pt x="148" y="601"/>
                  </a:lnTo>
                  <a:lnTo>
                    <a:pt x="139" y="591"/>
                  </a:lnTo>
                  <a:lnTo>
                    <a:pt x="131" y="583"/>
                  </a:lnTo>
                  <a:lnTo>
                    <a:pt x="121" y="577"/>
                  </a:lnTo>
                  <a:lnTo>
                    <a:pt x="119" y="571"/>
                  </a:lnTo>
                  <a:lnTo>
                    <a:pt x="119" y="568"/>
                  </a:lnTo>
                  <a:lnTo>
                    <a:pt x="121" y="562"/>
                  </a:lnTo>
                  <a:lnTo>
                    <a:pt x="123" y="556"/>
                  </a:lnTo>
                  <a:lnTo>
                    <a:pt x="125" y="550"/>
                  </a:lnTo>
                  <a:lnTo>
                    <a:pt x="129" y="544"/>
                  </a:lnTo>
                  <a:lnTo>
                    <a:pt x="133" y="538"/>
                  </a:lnTo>
                  <a:lnTo>
                    <a:pt x="135" y="534"/>
                  </a:lnTo>
                  <a:close/>
                  <a:moveTo>
                    <a:pt x="279" y="649"/>
                  </a:moveTo>
                  <a:lnTo>
                    <a:pt x="289" y="653"/>
                  </a:lnTo>
                  <a:lnTo>
                    <a:pt x="298" y="655"/>
                  </a:lnTo>
                  <a:lnTo>
                    <a:pt x="310" y="657"/>
                  </a:lnTo>
                  <a:lnTo>
                    <a:pt x="320" y="659"/>
                  </a:lnTo>
                  <a:lnTo>
                    <a:pt x="330" y="661"/>
                  </a:lnTo>
                  <a:lnTo>
                    <a:pt x="339" y="663"/>
                  </a:lnTo>
                  <a:lnTo>
                    <a:pt x="347" y="667"/>
                  </a:lnTo>
                  <a:lnTo>
                    <a:pt x="355" y="671"/>
                  </a:lnTo>
                  <a:lnTo>
                    <a:pt x="355" y="675"/>
                  </a:lnTo>
                  <a:lnTo>
                    <a:pt x="355" y="677"/>
                  </a:lnTo>
                  <a:lnTo>
                    <a:pt x="355" y="681"/>
                  </a:lnTo>
                  <a:lnTo>
                    <a:pt x="355" y="685"/>
                  </a:lnTo>
                  <a:lnTo>
                    <a:pt x="355" y="688"/>
                  </a:lnTo>
                  <a:lnTo>
                    <a:pt x="355" y="692"/>
                  </a:lnTo>
                  <a:lnTo>
                    <a:pt x="353" y="694"/>
                  </a:lnTo>
                  <a:lnTo>
                    <a:pt x="353" y="698"/>
                  </a:lnTo>
                  <a:lnTo>
                    <a:pt x="334" y="702"/>
                  </a:lnTo>
                  <a:lnTo>
                    <a:pt x="316" y="706"/>
                  </a:lnTo>
                  <a:lnTo>
                    <a:pt x="298" y="710"/>
                  </a:lnTo>
                  <a:lnTo>
                    <a:pt x="279" y="712"/>
                  </a:lnTo>
                  <a:lnTo>
                    <a:pt x="259" y="712"/>
                  </a:lnTo>
                  <a:lnTo>
                    <a:pt x="240" y="714"/>
                  </a:lnTo>
                  <a:lnTo>
                    <a:pt x="220" y="714"/>
                  </a:lnTo>
                  <a:lnTo>
                    <a:pt x="203" y="714"/>
                  </a:lnTo>
                  <a:lnTo>
                    <a:pt x="217" y="716"/>
                  </a:lnTo>
                  <a:lnTo>
                    <a:pt x="232" y="720"/>
                  </a:lnTo>
                  <a:lnTo>
                    <a:pt x="246" y="725"/>
                  </a:lnTo>
                  <a:lnTo>
                    <a:pt x="259" y="731"/>
                  </a:lnTo>
                  <a:lnTo>
                    <a:pt x="273" y="737"/>
                  </a:lnTo>
                  <a:lnTo>
                    <a:pt x="285" y="743"/>
                  </a:lnTo>
                  <a:lnTo>
                    <a:pt x="298" y="751"/>
                  </a:lnTo>
                  <a:lnTo>
                    <a:pt x="312" y="759"/>
                  </a:lnTo>
                  <a:lnTo>
                    <a:pt x="308" y="759"/>
                  </a:lnTo>
                  <a:lnTo>
                    <a:pt x="306" y="759"/>
                  </a:lnTo>
                  <a:lnTo>
                    <a:pt x="302" y="759"/>
                  </a:lnTo>
                  <a:lnTo>
                    <a:pt x="300" y="759"/>
                  </a:lnTo>
                  <a:lnTo>
                    <a:pt x="296" y="759"/>
                  </a:lnTo>
                  <a:lnTo>
                    <a:pt x="295" y="759"/>
                  </a:lnTo>
                  <a:lnTo>
                    <a:pt x="291" y="759"/>
                  </a:lnTo>
                  <a:lnTo>
                    <a:pt x="289" y="757"/>
                  </a:lnTo>
                  <a:lnTo>
                    <a:pt x="267" y="757"/>
                  </a:lnTo>
                  <a:lnTo>
                    <a:pt x="246" y="753"/>
                  </a:lnTo>
                  <a:lnTo>
                    <a:pt x="224" y="747"/>
                  </a:lnTo>
                  <a:lnTo>
                    <a:pt x="205" y="739"/>
                  </a:lnTo>
                  <a:lnTo>
                    <a:pt x="185" y="727"/>
                  </a:lnTo>
                  <a:lnTo>
                    <a:pt x="168" y="714"/>
                  </a:lnTo>
                  <a:lnTo>
                    <a:pt x="154" y="698"/>
                  </a:lnTo>
                  <a:lnTo>
                    <a:pt x="141" y="679"/>
                  </a:lnTo>
                  <a:lnTo>
                    <a:pt x="137" y="673"/>
                  </a:lnTo>
                  <a:lnTo>
                    <a:pt x="135" y="665"/>
                  </a:lnTo>
                  <a:lnTo>
                    <a:pt x="131" y="659"/>
                  </a:lnTo>
                  <a:lnTo>
                    <a:pt x="129" y="651"/>
                  </a:lnTo>
                  <a:lnTo>
                    <a:pt x="127" y="644"/>
                  </a:lnTo>
                  <a:lnTo>
                    <a:pt x="125" y="638"/>
                  </a:lnTo>
                  <a:lnTo>
                    <a:pt x="123" y="630"/>
                  </a:lnTo>
                  <a:lnTo>
                    <a:pt x="121" y="622"/>
                  </a:lnTo>
                  <a:lnTo>
                    <a:pt x="131" y="626"/>
                  </a:lnTo>
                  <a:lnTo>
                    <a:pt x="142" y="634"/>
                  </a:lnTo>
                  <a:lnTo>
                    <a:pt x="152" y="640"/>
                  </a:lnTo>
                  <a:lnTo>
                    <a:pt x="162" y="647"/>
                  </a:lnTo>
                  <a:lnTo>
                    <a:pt x="174" y="653"/>
                  </a:lnTo>
                  <a:lnTo>
                    <a:pt x="183" y="659"/>
                  </a:lnTo>
                  <a:lnTo>
                    <a:pt x="195" y="661"/>
                  </a:lnTo>
                  <a:lnTo>
                    <a:pt x="209" y="661"/>
                  </a:lnTo>
                  <a:lnTo>
                    <a:pt x="217" y="663"/>
                  </a:lnTo>
                  <a:lnTo>
                    <a:pt x="226" y="663"/>
                  </a:lnTo>
                  <a:lnTo>
                    <a:pt x="236" y="663"/>
                  </a:lnTo>
                  <a:lnTo>
                    <a:pt x="244" y="661"/>
                  </a:lnTo>
                  <a:lnTo>
                    <a:pt x="254" y="659"/>
                  </a:lnTo>
                  <a:lnTo>
                    <a:pt x="261" y="657"/>
                  </a:lnTo>
                  <a:lnTo>
                    <a:pt x="269" y="653"/>
                  </a:lnTo>
                  <a:lnTo>
                    <a:pt x="279" y="649"/>
                  </a:lnTo>
                  <a:close/>
                  <a:moveTo>
                    <a:pt x="332" y="774"/>
                  </a:moveTo>
                  <a:lnTo>
                    <a:pt x="341" y="778"/>
                  </a:lnTo>
                  <a:lnTo>
                    <a:pt x="349" y="784"/>
                  </a:lnTo>
                  <a:lnTo>
                    <a:pt x="357" y="790"/>
                  </a:lnTo>
                  <a:lnTo>
                    <a:pt x="365" y="796"/>
                  </a:lnTo>
                  <a:lnTo>
                    <a:pt x="371" y="801"/>
                  </a:lnTo>
                  <a:lnTo>
                    <a:pt x="378" y="805"/>
                  </a:lnTo>
                  <a:lnTo>
                    <a:pt x="386" y="811"/>
                  </a:lnTo>
                  <a:lnTo>
                    <a:pt x="394" y="817"/>
                  </a:lnTo>
                  <a:lnTo>
                    <a:pt x="394" y="823"/>
                  </a:lnTo>
                  <a:lnTo>
                    <a:pt x="392" y="827"/>
                  </a:lnTo>
                  <a:lnTo>
                    <a:pt x="392" y="833"/>
                  </a:lnTo>
                  <a:lnTo>
                    <a:pt x="390" y="839"/>
                  </a:lnTo>
                  <a:lnTo>
                    <a:pt x="388" y="842"/>
                  </a:lnTo>
                  <a:lnTo>
                    <a:pt x="386" y="848"/>
                  </a:lnTo>
                  <a:lnTo>
                    <a:pt x="384" y="852"/>
                  </a:lnTo>
                  <a:lnTo>
                    <a:pt x="382" y="858"/>
                  </a:lnTo>
                  <a:lnTo>
                    <a:pt x="371" y="860"/>
                  </a:lnTo>
                  <a:lnTo>
                    <a:pt x="353" y="862"/>
                  </a:lnTo>
                  <a:lnTo>
                    <a:pt x="334" y="864"/>
                  </a:lnTo>
                  <a:lnTo>
                    <a:pt x="308" y="866"/>
                  </a:lnTo>
                  <a:lnTo>
                    <a:pt x="283" y="868"/>
                  </a:lnTo>
                  <a:lnTo>
                    <a:pt x="257" y="868"/>
                  </a:lnTo>
                  <a:lnTo>
                    <a:pt x="232" y="868"/>
                  </a:lnTo>
                  <a:lnTo>
                    <a:pt x="207" y="868"/>
                  </a:lnTo>
                  <a:lnTo>
                    <a:pt x="197" y="860"/>
                  </a:lnTo>
                  <a:lnTo>
                    <a:pt x="185" y="850"/>
                  </a:lnTo>
                  <a:lnTo>
                    <a:pt x="176" y="842"/>
                  </a:lnTo>
                  <a:lnTo>
                    <a:pt x="166" y="833"/>
                  </a:lnTo>
                  <a:lnTo>
                    <a:pt x="158" y="823"/>
                  </a:lnTo>
                  <a:lnTo>
                    <a:pt x="150" y="811"/>
                  </a:lnTo>
                  <a:lnTo>
                    <a:pt x="142" y="801"/>
                  </a:lnTo>
                  <a:lnTo>
                    <a:pt x="137" y="790"/>
                  </a:lnTo>
                  <a:lnTo>
                    <a:pt x="131" y="774"/>
                  </a:lnTo>
                  <a:lnTo>
                    <a:pt x="125" y="757"/>
                  </a:lnTo>
                  <a:lnTo>
                    <a:pt x="119" y="741"/>
                  </a:lnTo>
                  <a:lnTo>
                    <a:pt x="113" y="727"/>
                  </a:lnTo>
                  <a:lnTo>
                    <a:pt x="107" y="710"/>
                  </a:lnTo>
                  <a:lnTo>
                    <a:pt x="102" y="694"/>
                  </a:lnTo>
                  <a:lnTo>
                    <a:pt x="96" y="679"/>
                  </a:lnTo>
                  <a:lnTo>
                    <a:pt x="94" y="661"/>
                  </a:lnTo>
                  <a:lnTo>
                    <a:pt x="96" y="659"/>
                  </a:lnTo>
                  <a:lnTo>
                    <a:pt x="98" y="659"/>
                  </a:lnTo>
                  <a:lnTo>
                    <a:pt x="98" y="657"/>
                  </a:lnTo>
                  <a:lnTo>
                    <a:pt x="98" y="655"/>
                  </a:lnTo>
                  <a:lnTo>
                    <a:pt x="98" y="653"/>
                  </a:lnTo>
                  <a:lnTo>
                    <a:pt x="103" y="653"/>
                  </a:lnTo>
                  <a:lnTo>
                    <a:pt x="107" y="673"/>
                  </a:lnTo>
                  <a:lnTo>
                    <a:pt x="115" y="690"/>
                  </a:lnTo>
                  <a:lnTo>
                    <a:pt x="125" y="706"/>
                  </a:lnTo>
                  <a:lnTo>
                    <a:pt x="139" y="720"/>
                  </a:lnTo>
                  <a:lnTo>
                    <a:pt x="152" y="733"/>
                  </a:lnTo>
                  <a:lnTo>
                    <a:pt x="168" y="745"/>
                  </a:lnTo>
                  <a:lnTo>
                    <a:pt x="185" y="755"/>
                  </a:lnTo>
                  <a:lnTo>
                    <a:pt x="201" y="762"/>
                  </a:lnTo>
                  <a:lnTo>
                    <a:pt x="217" y="766"/>
                  </a:lnTo>
                  <a:lnTo>
                    <a:pt x="232" y="768"/>
                  </a:lnTo>
                  <a:lnTo>
                    <a:pt x="248" y="772"/>
                  </a:lnTo>
                  <a:lnTo>
                    <a:pt x="263" y="772"/>
                  </a:lnTo>
                  <a:lnTo>
                    <a:pt x="281" y="774"/>
                  </a:lnTo>
                  <a:lnTo>
                    <a:pt x="298" y="774"/>
                  </a:lnTo>
                  <a:lnTo>
                    <a:pt x="316" y="774"/>
                  </a:lnTo>
                  <a:lnTo>
                    <a:pt x="332" y="774"/>
                  </a:lnTo>
                  <a:close/>
                  <a:moveTo>
                    <a:pt x="238" y="909"/>
                  </a:moveTo>
                  <a:lnTo>
                    <a:pt x="246" y="915"/>
                  </a:lnTo>
                  <a:lnTo>
                    <a:pt x="254" y="922"/>
                  </a:lnTo>
                  <a:lnTo>
                    <a:pt x="261" y="928"/>
                  </a:lnTo>
                  <a:lnTo>
                    <a:pt x="267" y="934"/>
                  </a:lnTo>
                  <a:lnTo>
                    <a:pt x="273" y="940"/>
                  </a:lnTo>
                  <a:lnTo>
                    <a:pt x="277" y="948"/>
                  </a:lnTo>
                  <a:lnTo>
                    <a:pt x="279" y="955"/>
                  </a:lnTo>
                  <a:lnTo>
                    <a:pt x="279" y="961"/>
                  </a:lnTo>
                  <a:lnTo>
                    <a:pt x="273" y="965"/>
                  </a:lnTo>
                  <a:lnTo>
                    <a:pt x="267" y="969"/>
                  </a:lnTo>
                  <a:lnTo>
                    <a:pt x="261" y="971"/>
                  </a:lnTo>
                  <a:lnTo>
                    <a:pt x="254" y="973"/>
                  </a:lnTo>
                  <a:lnTo>
                    <a:pt x="248" y="975"/>
                  </a:lnTo>
                  <a:lnTo>
                    <a:pt x="240" y="975"/>
                  </a:lnTo>
                  <a:lnTo>
                    <a:pt x="232" y="977"/>
                  </a:lnTo>
                  <a:lnTo>
                    <a:pt x="224" y="977"/>
                  </a:lnTo>
                  <a:lnTo>
                    <a:pt x="222" y="975"/>
                  </a:lnTo>
                  <a:lnTo>
                    <a:pt x="218" y="973"/>
                  </a:lnTo>
                  <a:lnTo>
                    <a:pt x="217" y="971"/>
                  </a:lnTo>
                  <a:lnTo>
                    <a:pt x="213" y="969"/>
                  </a:lnTo>
                  <a:lnTo>
                    <a:pt x="211" y="967"/>
                  </a:lnTo>
                  <a:lnTo>
                    <a:pt x="207" y="965"/>
                  </a:lnTo>
                  <a:lnTo>
                    <a:pt x="205" y="963"/>
                  </a:lnTo>
                  <a:lnTo>
                    <a:pt x="203" y="961"/>
                  </a:lnTo>
                  <a:lnTo>
                    <a:pt x="193" y="950"/>
                  </a:lnTo>
                  <a:lnTo>
                    <a:pt x="185" y="936"/>
                  </a:lnTo>
                  <a:lnTo>
                    <a:pt x="176" y="920"/>
                  </a:lnTo>
                  <a:lnTo>
                    <a:pt x="170" y="907"/>
                  </a:lnTo>
                  <a:lnTo>
                    <a:pt x="162" y="891"/>
                  </a:lnTo>
                  <a:lnTo>
                    <a:pt x="156" y="874"/>
                  </a:lnTo>
                  <a:lnTo>
                    <a:pt x="148" y="858"/>
                  </a:lnTo>
                  <a:lnTo>
                    <a:pt x="142" y="842"/>
                  </a:lnTo>
                  <a:lnTo>
                    <a:pt x="154" y="852"/>
                  </a:lnTo>
                  <a:lnTo>
                    <a:pt x="164" y="862"/>
                  </a:lnTo>
                  <a:lnTo>
                    <a:pt x="176" y="872"/>
                  </a:lnTo>
                  <a:lnTo>
                    <a:pt x="187" y="881"/>
                  </a:lnTo>
                  <a:lnTo>
                    <a:pt x="201" y="889"/>
                  </a:lnTo>
                  <a:lnTo>
                    <a:pt x="213" y="897"/>
                  </a:lnTo>
                  <a:lnTo>
                    <a:pt x="226" y="903"/>
                  </a:lnTo>
                  <a:lnTo>
                    <a:pt x="238" y="909"/>
                  </a:lnTo>
                  <a:close/>
                  <a:moveTo>
                    <a:pt x="78" y="620"/>
                  </a:moveTo>
                  <a:lnTo>
                    <a:pt x="76" y="616"/>
                  </a:lnTo>
                  <a:lnTo>
                    <a:pt x="76" y="614"/>
                  </a:lnTo>
                  <a:lnTo>
                    <a:pt x="74" y="610"/>
                  </a:lnTo>
                  <a:lnTo>
                    <a:pt x="74" y="608"/>
                  </a:lnTo>
                  <a:lnTo>
                    <a:pt x="72" y="607"/>
                  </a:lnTo>
                  <a:lnTo>
                    <a:pt x="72" y="603"/>
                  </a:lnTo>
                  <a:lnTo>
                    <a:pt x="70" y="601"/>
                  </a:lnTo>
                  <a:lnTo>
                    <a:pt x="70" y="597"/>
                  </a:lnTo>
                  <a:lnTo>
                    <a:pt x="72" y="595"/>
                  </a:lnTo>
                  <a:lnTo>
                    <a:pt x="74" y="593"/>
                  </a:lnTo>
                  <a:lnTo>
                    <a:pt x="76" y="591"/>
                  </a:lnTo>
                  <a:lnTo>
                    <a:pt x="80" y="589"/>
                  </a:lnTo>
                  <a:lnTo>
                    <a:pt x="82" y="587"/>
                  </a:lnTo>
                  <a:lnTo>
                    <a:pt x="84" y="587"/>
                  </a:lnTo>
                  <a:lnTo>
                    <a:pt x="88" y="585"/>
                  </a:lnTo>
                  <a:lnTo>
                    <a:pt x="92" y="585"/>
                  </a:lnTo>
                  <a:lnTo>
                    <a:pt x="88" y="589"/>
                  </a:lnTo>
                  <a:lnTo>
                    <a:pt x="86" y="593"/>
                  </a:lnTo>
                  <a:lnTo>
                    <a:pt x="84" y="599"/>
                  </a:lnTo>
                  <a:lnTo>
                    <a:pt x="84" y="603"/>
                  </a:lnTo>
                  <a:lnTo>
                    <a:pt x="82" y="607"/>
                  </a:lnTo>
                  <a:lnTo>
                    <a:pt x="80" y="610"/>
                  </a:lnTo>
                  <a:lnTo>
                    <a:pt x="78" y="616"/>
                  </a:lnTo>
                  <a:lnTo>
                    <a:pt x="78" y="620"/>
                  </a:lnTo>
                  <a:close/>
                </a:path>
              </a:pathLst>
            </a:cu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69" name="Freeform 236"/>
            <p:cNvSpPr>
              <a:spLocks noEditPoints="1"/>
            </p:cNvSpPr>
            <p:nvPr/>
          </p:nvSpPr>
          <p:spPr bwMode="auto">
            <a:xfrm>
              <a:off x="4490" y="4187"/>
              <a:ext cx="512" cy="405"/>
            </a:xfrm>
            <a:custGeom>
              <a:avLst/>
              <a:gdLst>
                <a:gd name="T0" fmla="*/ 1 w 1023"/>
                <a:gd name="T1" fmla="*/ 1 h 809"/>
                <a:gd name="T2" fmla="*/ 1 w 1023"/>
                <a:gd name="T3" fmla="*/ 1 h 809"/>
                <a:gd name="T4" fmla="*/ 1 w 1023"/>
                <a:gd name="T5" fmla="*/ 1 h 809"/>
                <a:gd name="T6" fmla="*/ 1 w 1023"/>
                <a:gd name="T7" fmla="*/ 1 h 809"/>
                <a:gd name="T8" fmla="*/ 1 w 1023"/>
                <a:gd name="T9" fmla="*/ 1 h 809"/>
                <a:gd name="T10" fmla="*/ 1 w 1023"/>
                <a:gd name="T11" fmla="*/ 1 h 809"/>
                <a:gd name="T12" fmla="*/ 1 w 1023"/>
                <a:gd name="T13" fmla="*/ 1 h 809"/>
                <a:gd name="T14" fmla="*/ 1 w 1023"/>
                <a:gd name="T15" fmla="*/ 1 h 809"/>
                <a:gd name="T16" fmla="*/ 1 w 1023"/>
                <a:gd name="T17" fmla="*/ 1 h 809"/>
                <a:gd name="T18" fmla="*/ 2 w 1023"/>
                <a:gd name="T19" fmla="*/ 1 h 809"/>
                <a:gd name="T20" fmla="*/ 2 w 1023"/>
                <a:gd name="T21" fmla="*/ 1 h 809"/>
                <a:gd name="T22" fmla="*/ 2 w 1023"/>
                <a:gd name="T23" fmla="*/ 1 h 809"/>
                <a:gd name="T24" fmla="*/ 1 w 1023"/>
                <a:gd name="T25" fmla="*/ 1 h 809"/>
                <a:gd name="T26" fmla="*/ 1 w 1023"/>
                <a:gd name="T27" fmla="*/ 1 h 809"/>
                <a:gd name="T28" fmla="*/ 2 w 1023"/>
                <a:gd name="T29" fmla="*/ 1 h 809"/>
                <a:gd name="T30" fmla="*/ 2 w 1023"/>
                <a:gd name="T31" fmla="*/ 1 h 809"/>
                <a:gd name="T32" fmla="*/ 2 w 1023"/>
                <a:gd name="T33" fmla="*/ 1 h 809"/>
                <a:gd name="T34" fmla="*/ 2 w 1023"/>
                <a:gd name="T35" fmla="*/ 1 h 809"/>
                <a:gd name="T36" fmla="*/ 3 w 1023"/>
                <a:gd name="T37" fmla="*/ 1 h 809"/>
                <a:gd name="T38" fmla="*/ 3 w 1023"/>
                <a:gd name="T39" fmla="*/ 1 h 809"/>
                <a:gd name="T40" fmla="*/ 2 w 1023"/>
                <a:gd name="T41" fmla="*/ 1 h 809"/>
                <a:gd name="T42" fmla="*/ 2 w 1023"/>
                <a:gd name="T43" fmla="*/ 1 h 809"/>
                <a:gd name="T44" fmla="*/ 2 w 1023"/>
                <a:gd name="T45" fmla="*/ 1 h 809"/>
                <a:gd name="T46" fmla="*/ 3 w 1023"/>
                <a:gd name="T47" fmla="*/ 1 h 809"/>
                <a:gd name="T48" fmla="*/ 3 w 1023"/>
                <a:gd name="T49" fmla="*/ 1 h 809"/>
                <a:gd name="T50" fmla="*/ 3 w 1023"/>
                <a:gd name="T51" fmla="*/ 1 h 809"/>
                <a:gd name="T52" fmla="*/ 3 w 1023"/>
                <a:gd name="T53" fmla="*/ 1 h 809"/>
                <a:gd name="T54" fmla="*/ 3 w 1023"/>
                <a:gd name="T55" fmla="*/ 1 h 809"/>
                <a:gd name="T56" fmla="*/ 3 w 1023"/>
                <a:gd name="T57" fmla="*/ 1 h 809"/>
                <a:gd name="T58" fmla="*/ 4 w 1023"/>
                <a:gd name="T59" fmla="*/ 1 h 809"/>
                <a:gd name="T60" fmla="*/ 4 w 1023"/>
                <a:gd name="T61" fmla="*/ 1 h 809"/>
                <a:gd name="T62" fmla="*/ 4 w 1023"/>
                <a:gd name="T63" fmla="*/ 1 h 809"/>
                <a:gd name="T64" fmla="*/ 4 w 1023"/>
                <a:gd name="T65" fmla="*/ 1 h 809"/>
                <a:gd name="T66" fmla="*/ 3 w 1023"/>
                <a:gd name="T67" fmla="*/ 1 h 809"/>
                <a:gd name="T68" fmla="*/ 3 w 1023"/>
                <a:gd name="T69" fmla="*/ 1 h 809"/>
                <a:gd name="T70" fmla="*/ 3 w 1023"/>
                <a:gd name="T71" fmla="*/ 1 h 809"/>
                <a:gd name="T72" fmla="*/ 4 w 1023"/>
                <a:gd name="T73" fmla="*/ 1 h 809"/>
                <a:gd name="T74" fmla="*/ 4 w 1023"/>
                <a:gd name="T75" fmla="*/ 2 h 809"/>
                <a:gd name="T76" fmla="*/ 3 w 1023"/>
                <a:gd name="T77" fmla="*/ 1 h 809"/>
                <a:gd name="T78" fmla="*/ 4 w 1023"/>
                <a:gd name="T79" fmla="*/ 1 h 809"/>
                <a:gd name="T80" fmla="*/ 3 w 1023"/>
                <a:gd name="T81" fmla="*/ 2 h 809"/>
                <a:gd name="T82" fmla="*/ 4 w 1023"/>
                <a:gd name="T83" fmla="*/ 2 h 809"/>
                <a:gd name="T84" fmla="*/ 4 w 1023"/>
                <a:gd name="T85" fmla="*/ 2 h 809"/>
                <a:gd name="T86" fmla="*/ 4 w 1023"/>
                <a:gd name="T87" fmla="*/ 2 h 809"/>
                <a:gd name="T88" fmla="*/ 4 w 1023"/>
                <a:gd name="T89" fmla="*/ 2 h 809"/>
                <a:gd name="T90" fmla="*/ 4 w 1023"/>
                <a:gd name="T91" fmla="*/ 3 h 809"/>
                <a:gd name="T92" fmla="*/ 3 w 1023"/>
                <a:gd name="T93" fmla="*/ 3 h 809"/>
                <a:gd name="T94" fmla="*/ 4 w 1023"/>
                <a:gd name="T95" fmla="*/ 4 h 809"/>
                <a:gd name="T96" fmla="*/ 4 w 1023"/>
                <a:gd name="T97" fmla="*/ 4 h 809"/>
                <a:gd name="T98" fmla="*/ 3 w 1023"/>
                <a:gd name="T99" fmla="*/ 3 h 809"/>
                <a:gd name="T100" fmla="*/ 3 w 1023"/>
                <a:gd name="T101" fmla="*/ 3 h 809"/>
                <a:gd name="T102" fmla="*/ 3 w 1023"/>
                <a:gd name="T103" fmla="*/ 3 h 809"/>
                <a:gd name="T104" fmla="*/ 3 w 1023"/>
                <a:gd name="T105" fmla="*/ 3 h 809"/>
                <a:gd name="T106" fmla="*/ 4 w 1023"/>
                <a:gd name="T107" fmla="*/ 2 h 809"/>
                <a:gd name="T108" fmla="*/ 4 w 1023"/>
                <a:gd name="T109" fmla="*/ 2 h 809"/>
                <a:gd name="T110" fmla="*/ 3 w 1023"/>
                <a:gd name="T111" fmla="*/ 2 h 809"/>
                <a:gd name="T112" fmla="*/ 3 w 1023"/>
                <a:gd name="T113" fmla="*/ 2 h 809"/>
                <a:gd name="T114" fmla="*/ 3 w 1023"/>
                <a:gd name="T115" fmla="*/ 2 h 809"/>
                <a:gd name="T116" fmla="*/ 3 w 1023"/>
                <a:gd name="T117" fmla="*/ 2 h 809"/>
                <a:gd name="T118" fmla="*/ 3 w 1023"/>
                <a:gd name="T119" fmla="*/ 2 h 80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23" h="809">
                  <a:moveTo>
                    <a:pt x="0" y="123"/>
                  </a:moveTo>
                  <a:lnTo>
                    <a:pt x="2" y="111"/>
                  </a:lnTo>
                  <a:lnTo>
                    <a:pt x="2" y="102"/>
                  </a:lnTo>
                  <a:lnTo>
                    <a:pt x="4" y="90"/>
                  </a:lnTo>
                  <a:lnTo>
                    <a:pt x="6" y="78"/>
                  </a:lnTo>
                  <a:lnTo>
                    <a:pt x="8" y="65"/>
                  </a:lnTo>
                  <a:lnTo>
                    <a:pt x="10" y="53"/>
                  </a:lnTo>
                  <a:lnTo>
                    <a:pt x="14" y="39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21" y="18"/>
                  </a:lnTo>
                  <a:lnTo>
                    <a:pt x="25" y="14"/>
                  </a:lnTo>
                  <a:lnTo>
                    <a:pt x="29" y="10"/>
                  </a:lnTo>
                  <a:lnTo>
                    <a:pt x="33" y="6"/>
                  </a:lnTo>
                  <a:lnTo>
                    <a:pt x="39" y="4"/>
                  </a:lnTo>
                  <a:lnTo>
                    <a:pt x="43" y="2"/>
                  </a:lnTo>
                  <a:lnTo>
                    <a:pt x="45" y="0"/>
                  </a:lnTo>
                  <a:lnTo>
                    <a:pt x="51" y="14"/>
                  </a:lnTo>
                  <a:lnTo>
                    <a:pt x="55" y="26"/>
                  </a:lnTo>
                  <a:lnTo>
                    <a:pt x="55" y="37"/>
                  </a:lnTo>
                  <a:lnTo>
                    <a:pt x="53" y="49"/>
                  </a:lnTo>
                  <a:lnTo>
                    <a:pt x="51" y="59"/>
                  </a:lnTo>
                  <a:lnTo>
                    <a:pt x="49" y="71"/>
                  </a:lnTo>
                  <a:lnTo>
                    <a:pt x="47" y="82"/>
                  </a:lnTo>
                  <a:lnTo>
                    <a:pt x="45" y="96"/>
                  </a:lnTo>
                  <a:lnTo>
                    <a:pt x="43" y="98"/>
                  </a:lnTo>
                  <a:lnTo>
                    <a:pt x="39" y="102"/>
                  </a:lnTo>
                  <a:lnTo>
                    <a:pt x="35" y="104"/>
                  </a:lnTo>
                  <a:lnTo>
                    <a:pt x="31" y="108"/>
                  </a:lnTo>
                  <a:lnTo>
                    <a:pt x="29" y="109"/>
                  </a:lnTo>
                  <a:lnTo>
                    <a:pt x="25" y="111"/>
                  </a:lnTo>
                  <a:lnTo>
                    <a:pt x="21" y="113"/>
                  </a:lnTo>
                  <a:lnTo>
                    <a:pt x="17" y="117"/>
                  </a:lnTo>
                  <a:lnTo>
                    <a:pt x="16" y="117"/>
                  </a:lnTo>
                  <a:lnTo>
                    <a:pt x="14" y="117"/>
                  </a:lnTo>
                  <a:lnTo>
                    <a:pt x="10" y="119"/>
                  </a:lnTo>
                  <a:lnTo>
                    <a:pt x="8" y="119"/>
                  </a:lnTo>
                  <a:lnTo>
                    <a:pt x="6" y="119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0" y="123"/>
                  </a:lnTo>
                  <a:close/>
                  <a:moveTo>
                    <a:pt x="94" y="78"/>
                  </a:moveTo>
                  <a:lnTo>
                    <a:pt x="103" y="72"/>
                  </a:lnTo>
                  <a:lnTo>
                    <a:pt x="111" y="63"/>
                  </a:lnTo>
                  <a:lnTo>
                    <a:pt x="121" y="55"/>
                  </a:lnTo>
                  <a:lnTo>
                    <a:pt x="129" y="47"/>
                  </a:lnTo>
                  <a:lnTo>
                    <a:pt x="138" y="39"/>
                  </a:lnTo>
                  <a:lnTo>
                    <a:pt x="146" y="32"/>
                  </a:lnTo>
                  <a:lnTo>
                    <a:pt x="156" y="26"/>
                  </a:lnTo>
                  <a:lnTo>
                    <a:pt x="164" y="20"/>
                  </a:lnTo>
                  <a:lnTo>
                    <a:pt x="168" y="20"/>
                  </a:lnTo>
                  <a:lnTo>
                    <a:pt x="173" y="22"/>
                  </a:lnTo>
                  <a:lnTo>
                    <a:pt x="175" y="26"/>
                  </a:lnTo>
                  <a:lnTo>
                    <a:pt x="179" y="32"/>
                  </a:lnTo>
                  <a:lnTo>
                    <a:pt x="181" y="37"/>
                  </a:lnTo>
                  <a:lnTo>
                    <a:pt x="183" y="45"/>
                  </a:lnTo>
                  <a:lnTo>
                    <a:pt x="183" y="53"/>
                  </a:lnTo>
                  <a:lnTo>
                    <a:pt x="183" y="61"/>
                  </a:lnTo>
                  <a:lnTo>
                    <a:pt x="185" y="71"/>
                  </a:lnTo>
                  <a:lnTo>
                    <a:pt x="175" y="88"/>
                  </a:lnTo>
                  <a:lnTo>
                    <a:pt x="164" y="104"/>
                  </a:lnTo>
                  <a:lnTo>
                    <a:pt x="152" y="117"/>
                  </a:lnTo>
                  <a:lnTo>
                    <a:pt x="140" y="131"/>
                  </a:lnTo>
                  <a:lnTo>
                    <a:pt x="127" y="145"/>
                  </a:lnTo>
                  <a:lnTo>
                    <a:pt x="113" y="156"/>
                  </a:lnTo>
                  <a:lnTo>
                    <a:pt x="97" y="166"/>
                  </a:lnTo>
                  <a:lnTo>
                    <a:pt x="80" y="174"/>
                  </a:lnTo>
                  <a:lnTo>
                    <a:pt x="68" y="172"/>
                  </a:lnTo>
                  <a:lnTo>
                    <a:pt x="58" y="170"/>
                  </a:lnTo>
                  <a:lnTo>
                    <a:pt x="49" y="166"/>
                  </a:lnTo>
                  <a:lnTo>
                    <a:pt x="39" y="160"/>
                  </a:lnTo>
                  <a:lnTo>
                    <a:pt x="29" y="156"/>
                  </a:lnTo>
                  <a:lnTo>
                    <a:pt x="19" y="150"/>
                  </a:lnTo>
                  <a:lnTo>
                    <a:pt x="12" y="145"/>
                  </a:lnTo>
                  <a:lnTo>
                    <a:pt x="4" y="139"/>
                  </a:lnTo>
                  <a:lnTo>
                    <a:pt x="16" y="131"/>
                  </a:lnTo>
                  <a:lnTo>
                    <a:pt x="27" y="125"/>
                  </a:lnTo>
                  <a:lnTo>
                    <a:pt x="39" y="119"/>
                  </a:lnTo>
                  <a:lnTo>
                    <a:pt x="51" y="113"/>
                  </a:lnTo>
                  <a:lnTo>
                    <a:pt x="62" y="106"/>
                  </a:lnTo>
                  <a:lnTo>
                    <a:pt x="74" y="98"/>
                  </a:lnTo>
                  <a:lnTo>
                    <a:pt x="84" y="90"/>
                  </a:lnTo>
                  <a:lnTo>
                    <a:pt x="94" y="78"/>
                  </a:lnTo>
                  <a:close/>
                  <a:moveTo>
                    <a:pt x="181" y="113"/>
                  </a:moveTo>
                  <a:lnTo>
                    <a:pt x="181" y="119"/>
                  </a:lnTo>
                  <a:lnTo>
                    <a:pt x="181" y="123"/>
                  </a:lnTo>
                  <a:lnTo>
                    <a:pt x="181" y="127"/>
                  </a:lnTo>
                  <a:lnTo>
                    <a:pt x="181" y="131"/>
                  </a:lnTo>
                  <a:lnTo>
                    <a:pt x="179" y="135"/>
                  </a:lnTo>
                  <a:lnTo>
                    <a:pt x="179" y="137"/>
                  </a:lnTo>
                  <a:lnTo>
                    <a:pt x="179" y="141"/>
                  </a:lnTo>
                  <a:lnTo>
                    <a:pt x="179" y="143"/>
                  </a:lnTo>
                  <a:lnTo>
                    <a:pt x="177" y="145"/>
                  </a:lnTo>
                  <a:lnTo>
                    <a:pt x="175" y="147"/>
                  </a:lnTo>
                  <a:lnTo>
                    <a:pt x="173" y="148"/>
                  </a:lnTo>
                  <a:lnTo>
                    <a:pt x="170" y="150"/>
                  </a:lnTo>
                  <a:lnTo>
                    <a:pt x="168" y="152"/>
                  </a:lnTo>
                  <a:lnTo>
                    <a:pt x="166" y="154"/>
                  </a:lnTo>
                  <a:lnTo>
                    <a:pt x="162" y="156"/>
                  </a:lnTo>
                  <a:lnTo>
                    <a:pt x="160" y="158"/>
                  </a:lnTo>
                  <a:lnTo>
                    <a:pt x="166" y="150"/>
                  </a:lnTo>
                  <a:lnTo>
                    <a:pt x="170" y="145"/>
                  </a:lnTo>
                  <a:lnTo>
                    <a:pt x="177" y="137"/>
                  </a:lnTo>
                  <a:lnTo>
                    <a:pt x="183" y="131"/>
                  </a:lnTo>
                  <a:lnTo>
                    <a:pt x="199" y="121"/>
                  </a:lnTo>
                  <a:lnTo>
                    <a:pt x="216" y="109"/>
                  </a:lnTo>
                  <a:lnTo>
                    <a:pt x="232" y="100"/>
                  </a:lnTo>
                  <a:lnTo>
                    <a:pt x="248" y="88"/>
                  </a:lnTo>
                  <a:lnTo>
                    <a:pt x="253" y="82"/>
                  </a:lnTo>
                  <a:lnTo>
                    <a:pt x="259" y="74"/>
                  </a:lnTo>
                  <a:lnTo>
                    <a:pt x="265" y="67"/>
                  </a:lnTo>
                  <a:lnTo>
                    <a:pt x="269" y="59"/>
                  </a:lnTo>
                  <a:lnTo>
                    <a:pt x="271" y="57"/>
                  </a:lnTo>
                  <a:lnTo>
                    <a:pt x="273" y="57"/>
                  </a:lnTo>
                  <a:lnTo>
                    <a:pt x="275" y="55"/>
                  </a:lnTo>
                  <a:lnTo>
                    <a:pt x="277" y="53"/>
                  </a:lnTo>
                  <a:lnTo>
                    <a:pt x="279" y="53"/>
                  </a:lnTo>
                  <a:lnTo>
                    <a:pt x="279" y="51"/>
                  </a:lnTo>
                  <a:lnTo>
                    <a:pt x="283" y="51"/>
                  </a:lnTo>
                  <a:lnTo>
                    <a:pt x="287" y="53"/>
                  </a:lnTo>
                  <a:lnTo>
                    <a:pt x="288" y="53"/>
                  </a:lnTo>
                  <a:lnTo>
                    <a:pt x="292" y="55"/>
                  </a:lnTo>
                  <a:lnTo>
                    <a:pt x="296" y="57"/>
                  </a:lnTo>
                  <a:lnTo>
                    <a:pt x="300" y="57"/>
                  </a:lnTo>
                  <a:lnTo>
                    <a:pt x="304" y="59"/>
                  </a:lnTo>
                  <a:lnTo>
                    <a:pt x="306" y="59"/>
                  </a:lnTo>
                  <a:lnTo>
                    <a:pt x="312" y="78"/>
                  </a:lnTo>
                  <a:lnTo>
                    <a:pt x="308" y="88"/>
                  </a:lnTo>
                  <a:lnTo>
                    <a:pt x="304" y="98"/>
                  </a:lnTo>
                  <a:lnTo>
                    <a:pt x="298" y="108"/>
                  </a:lnTo>
                  <a:lnTo>
                    <a:pt x="294" y="117"/>
                  </a:lnTo>
                  <a:lnTo>
                    <a:pt x="288" y="127"/>
                  </a:lnTo>
                  <a:lnTo>
                    <a:pt x="283" y="137"/>
                  </a:lnTo>
                  <a:lnTo>
                    <a:pt x="277" y="145"/>
                  </a:lnTo>
                  <a:lnTo>
                    <a:pt x="269" y="154"/>
                  </a:lnTo>
                  <a:lnTo>
                    <a:pt x="251" y="164"/>
                  </a:lnTo>
                  <a:lnTo>
                    <a:pt x="232" y="172"/>
                  </a:lnTo>
                  <a:lnTo>
                    <a:pt x="212" y="180"/>
                  </a:lnTo>
                  <a:lnTo>
                    <a:pt x="193" y="186"/>
                  </a:lnTo>
                  <a:lnTo>
                    <a:pt x="171" y="189"/>
                  </a:lnTo>
                  <a:lnTo>
                    <a:pt x="152" y="189"/>
                  </a:lnTo>
                  <a:lnTo>
                    <a:pt x="142" y="189"/>
                  </a:lnTo>
                  <a:lnTo>
                    <a:pt x="133" y="187"/>
                  </a:lnTo>
                  <a:lnTo>
                    <a:pt x="123" y="184"/>
                  </a:lnTo>
                  <a:lnTo>
                    <a:pt x="113" y="180"/>
                  </a:lnTo>
                  <a:lnTo>
                    <a:pt x="123" y="172"/>
                  </a:lnTo>
                  <a:lnTo>
                    <a:pt x="133" y="166"/>
                  </a:lnTo>
                  <a:lnTo>
                    <a:pt x="142" y="158"/>
                  </a:lnTo>
                  <a:lnTo>
                    <a:pt x="150" y="150"/>
                  </a:lnTo>
                  <a:lnTo>
                    <a:pt x="160" y="141"/>
                  </a:lnTo>
                  <a:lnTo>
                    <a:pt x="168" y="133"/>
                  </a:lnTo>
                  <a:lnTo>
                    <a:pt x="175" y="123"/>
                  </a:lnTo>
                  <a:lnTo>
                    <a:pt x="181" y="113"/>
                  </a:lnTo>
                  <a:close/>
                  <a:moveTo>
                    <a:pt x="322" y="117"/>
                  </a:moveTo>
                  <a:lnTo>
                    <a:pt x="322" y="119"/>
                  </a:lnTo>
                  <a:lnTo>
                    <a:pt x="322" y="121"/>
                  </a:lnTo>
                  <a:lnTo>
                    <a:pt x="320" y="123"/>
                  </a:lnTo>
                  <a:lnTo>
                    <a:pt x="318" y="125"/>
                  </a:lnTo>
                  <a:lnTo>
                    <a:pt x="318" y="127"/>
                  </a:lnTo>
                  <a:lnTo>
                    <a:pt x="316" y="127"/>
                  </a:lnTo>
                  <a:lnTo>
                    <a:pt x="316" y="129"/>
                  </a:lnTo>
                  <a:lnTo>
                    <a:pt x="314" y="131"/>
                  </a:lnTo>
                  <a:lnTo>
                    <a:pt x="310" y="139"/>
                  </a:lnTo>
                  <a:lnTo>
                    <a:pt x="304" y="147"/>
                  </a:lnTo>
                  <a:lnTo>
                    <a:pt x="298" y="152"/>
                  </a:lnTo>
                  <a:lnTo>
                    <a:pt x="290" y="160"/>
                  </a:lnTo>
                  <a:lnTo>
                    <a:pt x="283" y="166"/>
                  </a:lnTo>
                  <a:lnTo>
                    <a:pt x="275" y="172"/>
                  </a:lnTo>
                  <a:lnTo>
                    <a:pt x="267" y="178"/>
                  </a:lnTo>
                  <a:lnTo>
                    <a:pt x="257" y="182"/>
                  </a:lnTo>
                  <a:lnTo>
                    <a:pt x="269" y="186"/>
                  </a:lnTo>
                  <a:lnTo>
                    <a:pt x="281" y="191"/>
                  </a:lnTo>
                  <a:lnTo>
                    <a:pt x="290" y="197"/>
                  </a:lnTo>
                  <a:lnTo>
                    <a:pt x="302" y="201"/>
                  </a:lnTo>
                  <a:lnTo>
                    <a:pt x="314" y="207"/>
                  </a:lnTo>
                  <a:lnTo>
                    <a:pt x="325" y="209"/>
                  </a:lnTo>
                  <a:lnTo>
                    <a:pt x="339" y="211"/>
                  </a:lnTo>
                  <a:lnTo>
                    <a:pt x="353" y="211"/>
                  </a:lnTo>
                  <a:lnTo>
                    <a:pt x="359" y="207"/>
                  </a:lnTo>
                  <a:lnTo>
                    <a:pt x="364" y="203"/>
                  </a:lnTo>
                  <a:lnTo>
                    <a:pt x="372" y="199"/>
                  </a:lnTo>
                  <a:lnTo>
                    <a:pt x="378" y="195"/>
                  </a:lnTo>
                  <a:lnTo>
                    <a:pt x="386" y="191"/>
                  </a:lnTo>
                  <a:lnTo>
                    <a:pt x="392" y="186"/>
                  </a:lnTo>
                  <a:lnTo>
                    <a:pt x="398" y="180"/>
                  </a:lnTo>
                  <a:lnTo>
                    <a:pt x="402" y="174"/>
                  </a:lnTo>
                  <a:lnTo>
                    <a:pt x="411" y="168"/>
                  </a:lnTo>
                  <a:lnTo>
                    <a:pt x="419" y="166"/>
                  </a:lnTo>
                  <a:lnTo>
                    <a:pt x="431" y="164"/>
                  </a:lnTo>
                  <a:lnTo>
                    <a:pt x="441" y="164"/>
                  </a:lnTo>
                  <a:lnTo>
                    <a:pt x="450" y="166"/>
                  </a:lnTo>
                  <a:lnTo>
                    <a:pt x="462" y="168"/>
                  </a:lnTo>
                  <a:lnTo>
                    <a:pt x="472" y="170"/>
                  </a:lnTo>
                  <a:lnTo>
                    <a:pt x="479" y="172"/>
                  </a:lnTo>
                  <a:lnTo>
                    <a:pt x="489" y="158"/>
                  </a:lnTo>
                  <a:lnTo>
                    <a:pt x="499" y="145"/>
                  </a:lnTo>
                  <a:lnTo>
                    <a:pt x="511" y="133"/>
                  </a:lnTo>
                  <a:lnTo>
                    <a:pt x="520" y="119"/>
                  </a:lnTo>
                  <a:lnTo>
                    <a:pt x="530" y="108"/>
                  </a:lnTo>
                  <a:lnTo>
                    <a:pt x="538" y="94"/>
                  </a:lnTo>
                  <a:lnTo>
                    <a:pt x="546" y="80"/>
                  </a:lnTo>
                  <a:lnTo>
                    <a:pt x="552" y="65"/>
                  </a:lnTo>
                  <a:lnTo>
                    <a:pt x="552" y="63"/>
                  </a:lnTo>
                  <a:lnTo>
                    <a:pt x="534" y="69"/>
                  </a:lnTo>
                  <a:lnTo>
                    <a:pt x="517" y="78"/>
                  </a:lnTo>
                  <a:lnTo>
                    <a:pt x="499" y="90"/>
                  </a:lnTo>
                  <a:lnTo>
                    <a:pt x="481" y="102"/>
                  </a:lnTo>
                  <a:lnTo>
                    <a:pt x="468" y="109"/>
                  </a:lnTo>
                  <a:lnTo>
                    <a:pt x="458" y="113"/>
                  </a:lnTo>
                  <a:lnTo>
                    <a:pt x="456" y="111"/>
                  </a:lnTo>
                  <a:lnTo>
                    <a:pt x="454" y="109"/>
                  </a:lnTo>
                  <a:lnTo>
                    <a:pt x="454" y="104"/>
                  </a:lnTo>
                  <a:lnTo>
                    <a:pt x="456" y="98"/>
                  </a:lnTo>
                  <a:lnTo>
                    <a:pt x="458" y="88"/>
                  </a:lnTo>
                  <a:lnTo>
                    <a:pt x="460" y="76"/>
                  </a:lnTo>
                  <a:lnTo>
                    <a:pt x="460" y="65"/>
                  </a:lnTo>
                  <a:lnTo>
                    <a:pt x="460" y="53"/>
                  </a:lnTo>
                  <a:lnTo>
                    <a:pt x="458" y="41"/>
                  </a:lnTo>
                  <a:lnTo>
                    <a:pt x="456" y="32"/>
                  </a:lnTo>
                  <a:lnTo>
                    <a:pt x="454" y="20"/>
                  </a:lnTo>
                  <a:lnTo>
                    <a:pt x="452" y="12"/>
                  </a:lnTo>
                  <a:lnTo>
                    <a:pt x="448" y="14"/>
                  </a:lnTo>
                  <a:lnTo>
                    <a:pt x="442" y="16"/>
                  </a:lnTo>
                  <a:lnTo>
                    <a:pt x="439" y="18"/>
                  </a:lnTo>
                  <a:lnTo>
                    <a:pt x="433" y="20"/>
                  </a:lnTo>
                  <a:lnTo>
                    <a:pt x="427" y="22"/>
                  </a:lnTo>
                  <a:lnTo>
                    <a:pt x="421" y="24"/>
                  </a:lnTo>
                  <a:lnTo>
                    <a:pt x="415" y="24"/>
                  </a:lnTo>
                  <a:lnTo>
                    <a:pt x="409" y="24"/>
                  </a:lnTo>
                  <a:lnTo>
                    <a:pt x="402" y="35"/>
                  </a:lnTo>
                  <a:lnTo>
                    <a:pt x="392" y="45"/>
                  </a:lnTo>
                  <a:lnTo>
                    <a:pt x="382" y="55"/>
                  </a:lnTo>
                  <a:lnTo>
                    <a:pt x="370" y="65"/>
                  </a:lnTo>
                  <a:lnTo>
                    <a:pt x="361" y="74"/>
                  </a:lnTo>
                  <a:lnTo>
                    <a:pt x="349" y="82"/>
                  </a:lnTo>
                  <a:lnTo>
                    <a:pt x="337" y="92"/>
                  </a:lnTo>
                  <a:lnTo>
                    <a:pt x="327" y="104"/>
                  </a:lnTo>
                  <a:lnTo>
                    <a:pt x="327" y="106"/>
                  </a:lnTo>
                  <a:lnTo>
                    <a:pt x="327" y="108"/>
                  </a:lnTo>
                  <a:lnTo>
                    <a:pt x="325" y="109"/>
                  </a:lnTo>
                  <a:lnTo>
                    <a:pt x="325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2" y="115"/>
                  </a:lnTo>
                  <a:lnTo>
                    <a:pt x="322" y="117"/>
                  </a:lnTo>
                  <a:close/>
                  <a:moveTo>
                    <a:pt x="575" y="59"/>
                  </a:moveTo>
                  <a:lnTo>
                    <a:pt x="583" y="57"/>
                  </a:lnTo>
                  <a:lnTo>
                    <a:pt x="593" y="55"/>
                  </a:lnTo>
                  <a:lnTo>
                    <a:pt x="600" y="53"/>
                  </a:lnTo>
                  <a:lnTo>
                    <a:pt x="610" y="51"/>
                  </a:lnTo>
                  <a:lnTo>
                    <a:pt x="620" y="49"/>
                  </a:lnTo>
                  <a:lnTo>
                    <a:pt x="628" y="49"/>
                  </a:lnTo>
                  <a:lnTo>
                    <a:pt x="633" y="47"/>
                  </a:lnTo>
                  <a:lnTo>
                    <a:pt x="639" y="47"/>
                  </a:lnTo>
                  <a:lnTo>
                    <a:pt x="639" y="55"/>
                  </a:lnTo>
                  <a:lnTo>
                    <a:pt x="639" y="61"/>
                  </a:lnTo>
                  <a:lnTo>
                    <a:pt x="639" y="69"/>
                  </a:lnTo>
                  <a:lnTo>
                    <a:pt x="637" y="76"/>
                  </a:lnTo>
                  <a:lnTo>
                    <a:pt x="637" y="82"/>
                  </a:lnTo>
                  <a:lnTo>
                    <a:pt x="637" y="90"/>
                  </a:lnTo>
                  <a:lnTo>
                    <a:pt x="635" y="98"/>
                  </a:lnTo>
                  <a:lnTo>
                    <a:pt x="635" y="104"/>
                  </a:lnTo>
                  <a:lnTo>
                    <a:pt x="628" y="111"/>
                  </a:lnTo>
                  <a:lnTo>
                    <a:pt x="618" y="117"/>
                  </a:lnTo>
                  <a:lnTo>
                    <a:pt x="610" y="123"/>
                  </a:lnTo>
                  <a:lnTo>
                    <a:pt x="600" y="129"/>
                  </a:lnTo>
                  <a:lnTo>
                    <a:pt x="593" y="133"/>
                  </a:lnTo>
                  <a:lnTo>
                    <a:pt x="583" y="139"/>
                  </a:lnTo>
                  <a:lnTo>
                    <a:pt x="573" y="143"/>
                  </a:lnTo>
                  <a:lnTo>
                    <a:pt x="563" y="147"/>
                  </a:lnTo>
                  <a:lnTo>
                    <a:pt x="573" y="137"/>
                  </a:lnTo>
                  <a:lnTo>
                    <a:pt x="583" y="127"/>
                  </a:lnTo>
                  <a:lnTo>
                    <a:pt x="593" y="119"/>
                  </a:lnTo>
                  <a:lnTo>
                    <a:pt x="604" y="111"/>
                  </a:lnTo>
                  <a:lnTo>
                    <a:pt x="630" y="100"/>
                  </a:lnTo>
                  <a:lnTo>
                    <a:pt x="655" y="88"/>
                  </a:lnTo>
                  <a:lnTo>
                    <a:pt x="684" y="82"/>
                  </a:lnTo>
                  <a:lnTo>
                    <a:pt x="713" y="76"/>
                  </a:lnTo>
                  <a:lnTo>
                    <a:pt x="743" y="72"/>
                  </a:lnTo>
                  <a:lnTo>
                    <a:pt x="772" y="71"/>
                  </a:lnTo>
                  <a:lnTo>
                    <a:pt x="750" y="86"/>
                  </a:lnTo>
                  <a:lnTo>
                    <a:pt x="727" y="102"/>
                  </a:lnTo>
                  <a:lnTo>
                    <a:pt x="704" y="115"/>
                  </a:lnTo>
                  <a:lnTo>
                    <a:pt x="680" y="131"/>
                  </a:lnTo>
                  <a:lnTo>
                    <a:pt x="657" y="147"/>
                  </a:lnTo>
                  <a:lnTo>
                    <a:pt x="633" y="160"/>
                  </a:lnTo>
                  <a:lnTo>
                    <a:pt x="612" y="178"/>
                  </a:lnTo>
                  <a:lnTo>
                    <a:pt x="589" y="193"/>
                  </a:lnTo>
                  <a:lnTo>
                    <a:pt x="579" y="199"/>
                  </a:lnTo>
                  <a:lnTo>
                    <a:pt x="567" y="203"/>
                  </a:lnTo>
                  <a:lnTo>
                    <a:pt x="557" y="203"/>
                  </a:lnTo>
                  <a:lnTo>
                    <a:pt x="546" y="201"/>
                  </a:lnTo>
                  <a:lnTo>
                    <a:pt x="536" y="199"/>
                  </a:lnTo>
                  <a:lnTo>
                    <a:pt x="526" y="195"/>
                  </a:lnTo>
                  <a:lnTo>
                    <a:pt x="517" y="189"/>
                  </a:lnTo>
                  <a:lnTo>
                    <a:pt x="507" y="182"/>
                  </a:lnTo>
                  <a:lnTo>
                    <a:pt x="515" y="166"/>
                  </a:lnTo>
                  <a:lnTo>
                    <a:pt x="522" y="150"/>
                  </a:lnTo>
                  <a:lnTo>
                    <a:pt x="532" y="135"/>
                  </a:lnTo>
                  <a:lnTo>
                    <a:pt x="542" y="121"/>
                  </a:lnTo>
                  <a:lnTo>
                    <a:pt x="552" y="106"/>
                  </a:lnTo>
                  <a:lnTo>
                    <a:pt x="561" y="90"/>
                  </a:lnTo>
                  <a:lnTo>
                    <a:pt x="569" y="74"/>
                  </a:lnTo>
                  <a:lnTo>
                    <a:pt x="575" y="59"/>
                  </a:lnTo>
                  <a:close/>
                  <a:moveTo>
                    <a:pt x="791" y="71"/>
                  </a:moveTo>
                  <a:lnTo>
                    <a:pt x="809" y="69"/>
                  </a:lnTo>
                  <a:lnTo>
                    <a:pt x="825" y="69"/>
                  </a:lnTo>
                  <a:lnTo>
                    <a:pt x="842" y="69"/>
                  </a:lnTo>
                  <a:lnTo>
                    <a:pt x="858" y="69"/>
                  </a:lnTo>
                  <a:lnTo>
                    <a:pt x="873" y="71"/>
                  </a:lnTo>
                  <a:lnTo>
                    <a:pt x="887" y="71"/>
                  </a:lnTo>
                  <a:lnTo>
                    <a:pt x="903" y="71"/>
                  </a:lnTo>
                  <a:lnTo>
                    <a:pt x="916" y="71"/>
                  </a:lnTo>
                  <a:lnTo>
                    <a:pt x="914" y="90"/>
                  </a:lnTo>
                  <a:lnTo>
                    <a:pt x="910" y="106"/>
                  </a:lnTo>
                  <a:lnTo>
                    <a:pt x="904" y="119"/>
                  </a:lnTo>
                  <a:lnTo>
                    <a:pt x="895" y="131"/>
                  </a:lnTo>
                  <a:lnTo>
                    <a:pt x="885" y="139"/>
                  </a:lnTo>
                  <a:lnTo>
                    <a:pt x="871" y="145"/>
                  </a:lnTo>
                  <a:lnTo>
                    <a:pt x="858" y="150"/>
                  </a:lnTo>
                  <a:lnTo>
                    <a:pt x="844" y="154"/>
                  </a:lnTo>
                  <a:lnTo>
                    <a:pt x="813" y="160"/>
                  </a:lnTo>
                  <a:lnTo>
                    <a:pt x="784" y="168"/>
                  </a:lnTo>
                  <a:lnTo>
                    <a:pt x="768" y="172"/>
                  </a:lnTo>
                  <a:lnTo>
                    <a:pt x="754" y="178"/>
                  </a:lnTo>
                  <a:lnTo>
                    <a:pt x="743" y="184"/>
                  </a:lnTo>
                  <a:lnTo>
                    <a:pt x="731" y="193"/>
                  </a:lnTo>
                  <a:lnTo>
                    <a:pt x="747" y="193"/>
                  </a:lnTo>
                  <a:lnTo>
                    <a:pt x="762" y="191"/>
                  </a:lnTo>
                  <a:lnTo>
                    <a:pt x="776" y="191"/>
                  </a:lnTo>
                  <a:lnTo>
                    <a:pt x="791" y="191"/>
                  </a:lnTo>
                  <a:lnTo>
                    <a:pt x="807" y="189"/>
                  </a:lnTo>
                  <a:lnTo>
                    <a:pt x="825" y="189"/>
                  </a:lnTo>
                  <a:lnTo>
                    <a:pt x="840" y="189"/>
                  </a:lnTo>
                  <a:lnTo>
                    <a:pt x="856" y="187"/>
                  </a:lnTo>
                  <a:lnTo>
                    <a:pt x="854" y="189"/>
                  </a:lnTo>
                  <a:lnTo>
                    <a:pt x="852" y="189"/>
                  </a:lnTo>
                  <a:lnTo>
                    <a:pt x="850" y="191"/>
                  </a:lnTo>
                  <a:lnTo>
                    <a:pt x="848" y="191"/>
                  </a:lnTo>
                  <a:lnTo>
                    <a:pt x="825" y="205"/>
                  </a:lnTo>
                  <a:lnTo>
                    <a:pt x="797" y="217"/>
                  </a:lnTo>
                  <a:lnTo>
                    <a:pt x="770" y="230"/>
                  </a:lnTo>
                  <a:lnTo>
                    <a:pt x="743" y="240"/>
                  </a:lnTo>
                  <a:lnTo>
                    <a:pt x="727" y="244"/>
                  </a:lnTo>
                  <a:lnTo>
                    <a:pt x="713" y="246"/>
                  </a:lnTo>
                  <a:lnTo>
                    <a:pt x="700" y="246"/>
                  </a:lnTo>
                  <a:lnTo>
                    <a:pt x="686" y="246"/>
                  </a:lnTo>
                  <a:lnTo>
                    <a:pt x="672" y="242"/>
                  </a:lnTo>
                  <a:lnTo>
                    <a:pt x="659" y="236"/>
                  </a:lnTo>
                  <a:lnTo>
                    <a:pt x="645" y="228"/>
                  </a:lnTo>
                  <a:lnTo>
                    <a:pt x="632" y="219"/>
                  </a:lnTo>
                  <a:lnTo>
                    <a:pt x="630" y="221"/>
                  </a:lnTo>
                  <a:lnTo>
                    <a:pt x="626" y="223"/>
                  </a:lnTo>
                  <a:lnTo>
                    <a:pt x="624" y="221"/>
                  </a:lnTo>
                  <a:lnTo>
                    <a:pt x="620" y="221"/>
                  </a:lnTo>
                  <a:lnTo>
                    <a:pt x="618" y="219"/>
                  </a:lnTo>
                  <a:lnTo>
                    <a:pt x="614" y="217"/>
                  </a:lnTo>
                  <a:lnTo>
                    <a:pt x="612" y="215"/>
                  </a:lnTo>
                  <a:lnTo>
                    <a:pt x="610" y="215"/>
                  </a:lnTo>
                  <a:lnTo>
                    <a:pt x="604" y="209"/>
                  </a:lnTo>
                  <a:lnTo>
                    <a:pt x="614" y="199"/>
                  </a:lnTo>
                  <a:lnTo>
                    <a:pt x="624" y="189"/>
                  </a:lnTo>
                  <a:lnTo>
                    <a:pt x="635" y="182"/>
                  </a:lnTo>
                  <a:lnTo>
                    <a:pt x="647" y="174"/>
                  </a:lnTo>
                  <a:lnTo>
                    <a:pt x="659" y="168"/>
                  </a:lnTo>
                  <a:lnTo>
                    <a:pt x="671" y="160"/>
                  </a:lnTo>
                  <a:lnTo>
                    <a:pt x="682" y="152"/>
                  </a:lnTo>
                  <a:lnTo>
                    <a:pt x="692" y="143"/>
                  </a:lnTo>
                  <a:lnTo>
                    <a:pt x="704" y="135"/>
                  </a:lnTo>
                  <a:lnTo>
                    <a:pt x="717" y="127"/>
                  </a:lnTo>
                  <a:lnTo>
                    <a:pt x="731" y="117"/>
                  </a:lnTo>
                  <a:lnTo>
                    <a:pt x="743" y="109"/>
                  </a:lnTo>
                  <a:lnTo>
                    <a:pt x="756" y="100"/>
                  </a:lnTo>
                  <a:lnTo>
                    <a:pt x="768" y="90"/>
                  </a:lnTo>
                  <a:lnTo>
                    <a:pt x="782" y="80"/>
                  </a:lnTo>
                  <a:lnTo>
                    <a:pt x="791" y="71"/>
                  </a:lnTo>
                  <a:close/>
                  <a:moveTo>
                    <a:pt x="895" y="187"/>
                  </a:moveTo>
                  <a:lnTo>
                    <a:pt x="903" y="187"/>
                  </a:lnTo>
                  <a:lnTo>
                    <a:pt x="912" y="187"/>
                  </a:lnTo>
                  <a:lnTo>
                    <a:pt x="922" y="187"/>
                  </a:lnTo>
                  <a:lnTo>
                    <a:pt x="930" y="189"/>
                  </a:lnTo>
                  <a:lnTo>
                    <a:pt x="940" y="189"/>
                  </a:lnTo>
                  <a:lnTo>
                    <a:pt x="949" y="191"/>
                  </a:lnTo>
                  <a:lnTo>
                    <a:pt x="957" y="191"/>
                  </a:lnTo>
                  <a:lnTo>
                    <a:pt x="965" y="193"/>
                  </a:lnTo>
                  <a:lnTo>
                    <a:pt x="961" y="209"/>
                  </a:lnTo>
                  <a:lnTo>
                    <a:pt x="955" y="223"/>
                  </a:lnTo>
                  <a:lnTo>
                    <a:pt x="949" y="236"/>
                  </a:lnTo>
                  <a:lnTo>
                    <a:pt x="941" y="248"/>
                  </a:lnTo>
                  <a:lnTo>
                    <a:pt x="934" y="258"/>
                  </a:lnTo>
                  <a:lnTo>
                    <a:pt x="926" y="265"/>
                  </a:lnTo>
                  <a:lnTo>
                    <a:pt x="918" y="273"/>
                  </a:lnTo>
                  <a:lnTo>
                    <a:pt x="908" y="279"/>
                  </a:lnTo>
                  <a:lnTo>
                    <a:pt x="883" y="287"/>
                  </a:lnTo>
                  <a:lnTo>
                    <a:pt x="858" y="293"/>
                  </a:lnTo>
                  <a:lnTo>
                    <a:pt x="834" y="297"/>
                  </a:lnTo>
                  <a:lnTo>
                    <a:pt x="809" y="299"/>
                  </a:lnTo>
                  <a:lnTo>
                    <a:pt x="786" y="297"/>
                  </a:lnTo>
                  <a:lnTo>
                    <a:pt x="760" y="291"/>
                  </a:lnTo>
                  <a:lnTo>
                    <a:pt x="749" y="287"/>
                  </a:lnTo>
                  <a:lnTo>
                    <a:pt x="737" y="281"/>
                  </a:lnTo>
                  <a:lnTo>
                    <a:pt x="725" y="275"/>
                  </a:lnTo>
                  <a:lnTo>
                    <a:pt x="713" y="267"/>
                  </a:lnTo>
                  <a:lnTo>
                    <a:pt x="721" y="262"/>
                  </a:lnTo>
                  <a:lnTo>
                    <a:pt x="731" y="258"/>
                  </a:lnTo>
                  <a:lnTo>
                    <a:pt x="739" y="256"/>
                  </a:lnTo>
                  <a:lnTo>
                    <a:pt x="749" y="252"/>
                  </a:lnTo>
                  <a:lnTo>
                    <a:pt x="758" y="250"/>
                  </a:lnTo>
                  <a:lnTo>
                    <a:pt x="766" y="248"/>
                  </a:lnTo>
                  <a:lnTo>
                    <a:pt x="776" y="244"/>
                  </a:lnTo>
                  <a:lnTo>
                    <a:pt x="784" y="238"/>
                  </a:lnTo>
                  <a:lnTo>
                    <a:pt x="797" y="232"/>
                  </a:lnTo>
                  <a:lnTo>
                    <a:pt x="811" y="225"/>
                  </a:lnTo>
                  <a:lnTo>
                    <a:pt x="825" y="219"/>
                  </a:lnTo>
                  <a:lnTo>
                    <a:pt x="838" y="213"/>
                  </a:lnTo>
                  <a:lnTo>
                    <a:pt x="852" y="205"/>
                  </a:lnTo>
                  <a:lnTo>
                    <a:pt x="865" y="199"/>
                  </a:lnTo>
                  <a:lnTo>
                    <a:pt x="881" y="193"/>
                  </a:lnTo>
                  <a:lnTo>
                    <a:pt x="895" y="187"/>
                  </a:lnTo>
                  <a:close/>
                  <a:moveTo>
                    <a:pt x="764" y="314"/>
                  </a:moveTo>
                  <a:lnTo>
                    <a:pt x="762" y="314"/>
                  </a:lnTo>
                  <a:lnTo>
                    <a:pt x="760" y="316"/>
                  </a:lnTo>
                  <a:lnTo>
                    <a:pt x="756" y="316"/>
                  </a:lnTo>
                  <a:lnTo>
                    <a:pt x="754" y="316"/>
                  </a:lnTo>
                  <a:lnTo>
                    <a:pt x="752" y="318"/>
                  </a:lnTo>
                  <a:lnTo>
                    <a:pt x="749" y="318"/>
                  </a:lnTo>
                  <a:lnTo>
                    <a:pt x="747" y="318"/>
                  </a:lnTo>
                  <a:lnTo>
                    <a:pt x="743" y="320"/>
                  </a:lnTo>
                  <a:lnTo>
                    <a:pt x="749" y="318"/>
                  </a:lnTo>
                  <a:lnTo>
                    <a:pt x="752" y="318"/>
                  </a:lnTo>
                  <a:lnTo>
                    <a:pt x="756" y="318"/>
                  </a:lnTo>
                  <a:lnTo>
                    <a:pt x="762" y="318"/>
                  </a:lnTo>
                  <a:lnTo>
                    <a:pt x="766" y="318"/>
                  </a:lnTo>
                  <a:lnTo>
                    <a:pt x="770" y="316"/>
                  </a:lnTo>
                  <a:lnTo>
                    <a:pt x="776" y="316"/>
                  </a:lnTo>
                  <a:lnTo>
                    <a:pt x="780" y="316"/>
                  </a:lnTo>
                  <a:lnTo>
                    <a:pt x="789" y="316"/>
                  </a:lnTo>
                  <a:lnTo>
                    <a:pt x="797" y="316"/>
                  </a:lnTo>
                  <a:lnTo>
                    <a:pt x="807" y="316"/>
                  </a:lnTo>
                  <a:lnTo>
                    <a:pt x="815" y="316"/>
                  </a:lnTo>
                  <a:lnTo>
                    <a:pt x="823" y="316"/>
                  </a:lnTo>
                  <a:lnTo>
                    <a:pt x="832" y="314"/>
                  </a:lnTo>
                  <a:lnTo>
                    <a:pt x="840" y="314"/>
                  </a:lnTo>
                  <a:lnTo>
                    <a:pt x="850" y="312"/>
                  </a:lnTo>
                  <a:lnTo>
                    <a:pt x="867" y="312"/>
                  </a:lnTo>
                  <a:lnTo>
                    <a:pt x="887" y="312"/>
                  </a:lnTo>
                  <a:lnTo>
                    <a:pt x="904" y="312"/>
                  </a:lnTo>
                  <a:lnTo>
                    <a:pt x="924" y="312"/>
                  </a:lnTo>
                  <a:lnTo>
                    <a:pt x="941" y="312"/>
                  </a:lnTo>
                  <a:lnTo>
                    <a:pt x="961" y="312"/>
                  </a:lnTo>
                  <a:lnTo>
                    <a:pt x="979" y="314"/>
                  </a:lnTo>
                  <a:lnTo>
                    <a:pt x="996" y="316"/>
                  </a:lnTo>
                  <a:lnTo>
                    <a:pt x="994" y="330"/>
                  </a:lnTo>
                  <a:lnTo>
                    <a:pt x="990" y="345"/>
                  </a:lnTo>
                  <a:lnTo>
                    <a:pt x="982" y="357"/>
                  </a:lnTo>
                  <a:lnTo>
                    <a:pt x="973" y="369"/>
                  </a:lnTo>
                  <a:lnTo>
                    <a:pt x="961" y="380"/>
                  </a:lnTo>
                  <a:lnTo>
                    <a:pt x="947" y="390"/>
                  </a:lnTo>
                  <a:lnTo>
                    <a:pt x="934" y="400"/>
                  </a:lnTo>
                  <a:lnTo>
                    <a:pt x="918" y="408"/>
                  </a:lnTo>
                  <a:lnTo>
                    <a:pt x="883" y="419"/>
                  </a:lnTo>
                  <a:lnTo>
                    <a:pt x="850" y="429"/>
                  </a:lnTo>
                  <a:lnTo>
                    <a:pt x="817" y="435"/>
                  </a:lnTo>
                  <a:lnTo>
                    <a:pt x="789" y="439"/>
                  </a:lnTo>
                  <a:lnTo>
                    <a:pt x="797" y="435"/>
                  </a:lnTo>
                  <a:lnTo>
                    <a:pt x="825" y="431"/>
                  </a:lnTo>
                  <a:lnTo>
                    <a:pt x="854" y="429"/>
                  </a:lnTo>
                  <a:lnTo>
                    <a:pt x="881" y="427"/>
                  </a:lnTo>
                  <a:lnTo>
                    <a:pt x="910" y="425"/>
                  </a:lnTo>
                  <a:lnTo>
                    <a:pt x="940" y="425"/>
                  </a:lnTo>
                  <a:lnTo>
                    <a:pt x="967" y="425"/>
                  </a:lnTo>
                  <a:lnTo>
                    <a:pt x="996" y="427"/>
                  </a:lnTo>
                  <a:lnTo>
                    <a:pt x="1023" y="427"/>
                  </a:lnTo>
                  <a:lnTo>
                    <a:pt x="1023" y="464"/>
                  </a:lnTo>
                  <a:lnTo>
                    <a:pt x="1018" y="478"/>
                  </a:lnTo>
                  <a:lnTo>
                    <a:pt x="1010" y="488"/>
                  </a:lnTo>
                  <a:lnTo>
                    <a:pt x="998" y="497"/>
                  </a:lnTo>
                  <a:lnTo>
                    <a:pt x="984" y="507"/>
                  </a:lnTo>
                  <a:lnTo>
                    <a:pt x="969" y="515"/>
                  </a:lnTo>
                  <a:lnTo>
                    <a:pt x="953" y="523"/>
                  </a:lnTo>
                  <a:lnTo>
                    <a:pt x="934" y="531"/>
                  </a:lnTo>
                  <a:lnTo>
                    <a:pt x="916" y="538"/>
                  </a:lnTo>
                  <a:lnTo>
                    <a:pt x="903" y="538"/>
                  </a:lnTo>
                  <a:lnTo>
                    <a:pt x="889" y="540"/>
                  </a:lnTo>
                  <a:lnTo>
                    <a:pt x="875" y="544"/>
                  </a:lnTo>
                  <a:lnTo>
                    <a:pt x="864" y="550"/>
                  </a:lnTo>
                  <a:lnTo>
                    <a:pt x="850" y="556"/>
                  </a:lnTo>
                  <a:lnTo>
                    <a:pt x="838" y="560"/>
                  </a:lnTo>
                  <a:lnTo>
                    <a:pt x="825" y="562"/>
                  </a:lnTo>
                  <a:lnTo>
                    <a:pt x="809" y="562"/>
                  </a:lnTo>
                  <a:lnTo>
                    <a:pt x="793" y="575"/>
                  </a:lnTo>
                  <a:lnTo>
                    <a:pt x="778" y="591"/>
                  </a:lnTo>
                  <a:lnTo>
                    <a:pt x="762" y="607"/>
                  </a:lnTo>
                  <a:lnTo>
                    <a:pt x="750" y="622"/>
                  </a:lnTo>
                  <a:lnTo>
                    <a:pt x="741" y="640"/>
                  </a:lnTo>
                  <a:lnTo>
                    <a:pt x="735" y="659"/>
                  </a:lnTo>
                  <a:lnTo>
                    <a:pt x="735" y="669"/>
                  </a:lnTo>
                  <a:lnTo>
                    <a:pt x="733" y="679"/>
                  </a:lnTo>
                  <a:lnTo>
                    <a:pt x="735" y="690"/>
                  </a:lnTo>
                  <a:lnTo>
                    <a:pt x="737" y="702"/>
                  </a:lnTo>
                  <a:lnTo>
                    <a:pt x="752" y="724"/>
                  </a:lnTo>
                  <a:lnTo>
                    <a:pt x="770" y="741"/>
                  </a:lnTo>
                  <a:lnTo>
                    <a:pt x="789" y="755"/>
                  </a:lnTo>
                  <a:lnTo>
                    <a:pt x="809" y="767"/>
                  </a:lnTo>
                  <a:lnTo>
                    <a:pt x="830" y="774"/>
                  </a:lnTo>
                  <a:lnTo>
                    <a:pt x="852" y="780"/>
                  </a:lnTo>
                  <a:lnTo>
                    <a:pt x="875" y="784"/>
                  </a:lnTo>
                  <a:lnTo>
                    <a:pt x="899" y="786"/>
                  </a:lnTo>
                  <a:lnTo>
                    <a:pt x="895" y="788"/>
                  </a:lnTo>
                  <a:lnTo>
                    <a:pt x="889" y="792"/>
                  </a:lnTo>
                  <a:lnTo>
                    <a:pt x="885" y="794"/>
                  </a:lnTo>
                  <a:lnTo>
                    <a:pt x="879" y="798"/>
                  </a:lnTo>
                  <a:lnTo>
                    <a:pt x="875" y="802"/>
                  </a:lnTo>
                  <a:lnTo>
                    <a:pt x="869" y="804"/>
                  </a:lnTo>
                  <a:lnTo>
                    <a:pt x="864" y="807"/>
                  </a:lnTo>
                  <a:lnTo>
                    <a:pt x="860" y="809"/>
                  </a:lnTo>
                  <a:lnTo>
                    <a:pt x="844" y="805"/>
                  </a:lnTo>
                  <a:lnTo>
                    <a:pt x="828" y="802"/>
                  </a:lnTo>
                  <a:lnTo>
                    <a:pt x="813" y="798"/>
                  </a:lnTo>
                  <a:lnTo>
                    <a:pt x="797" y="794"/>
                  </a:lnTo>
                  <a:lnTo>
                    <a:pt x="782" y="788"/>
                  </a:lnTo>
                  <a:lnTo>
                    <a:pt x="768" y="782"/>
                  </a:lnTo>
                  <a:lnTo>
                    <a:pt x="752" y="776"/>
                  </a:lnTo>
                  <a:lnTo>
                    <a:pt x="739" y="768"/>
                  </a:lnTo>
                  <a:lnTo>
                    <a:pt x="733" y="765"/>
                  </a:lnTo>
                  <a:lnTo>
                    <a:pt x="725" y="759"/>
                  </a:lnTo>
                  <a:lnTo>
                    <a:pt x="721" y="753"/>
                  </a:lnTo>
                  <a:lnTo>
                    <a:pt x="717" y="745"/>
                  </a:lnTo>
                  <a:lnTo>
                    <a:pt x="715" y="739"/>
                  </a:lnTo>
                  <a:lnTo>
                    <a:pt x="713" y="731"/>
                  </a:lnTo>
                  <a:lnTo>
                    <a:pt x="713" y="722"/>
                  </a:lnTo>
                  <a:lnTo>
                    <a:pt x="717" y="714"/>
                  </a:lnTo>
                  <a:lnTo>
                    <a:pt x="719" y="710"/>
                  </a:lnTo>
                  <a:lnTo>
                    <a:pt x="721" y="706"/>
                  </a:lnTo>
                  <a:lnTo>
                    <a:pt x="721" y="702"/>
                  </a:lnTo>
                  <a:lnTo>
                    <a:pt x="723" y="698"/>
                  </a:lnTo>
                  <a:lnTo>
                    <a:pt x="723" y="694"/>
                  </a:lnTo>
                  <a:lnTo>
                    <a:pt x="723" y="690"/>
                  </a:lnTo>
                  <a:lnTo>
                    <a:pt x="723" y="687"/>
                  </a:lnTo>
                  <a:lnTo>
                    <a:pt x="719" y="681"/>
                  </a:lnTo>
                  <a:lnTo>
                    <a:pt x="711" y="673"/>
                  </a:lnTo>
                  <a:lnTo>
                    <a:pt x="706" y="663"/>
                  </a:lnTo>
                  <a:lnTo>
                    <a:pt x="700" y="653"/>
                  </a:lnTo>
                  <a:lnTo>
                    <a:pt x="696" y="644"/>
                  </a:lnTo>
                  <a:lnTo>
                    <a:pt x="694" y="632"/>
                  </a:lnTo>
                  <a:lnTo>
                    <a:pt x="692" y="620"/>
                  </a:lnTo>
                  <a:lnTo>
                    <a:pt x="692" y="609"/>
                  </a:lnTo>
                  <a:lnTo>
                    <a:pt x="694" y="597"/>
                  </a:lnTo>
                  <a:lnTo>
                    <a:pt x="698" y="591"/>
                  </a:lnTo>
                  <a:lnTo>
                    <a:pt x="706" y="583"/>
                  </a:lnTo>
                  <a:lnTo>
                    <a:pt x="711" y="577"/>
                  </a:lnTo>
                  <a:lnTo>
                    <a:pt x="719" y="570"/>
                  </a:lnTo>
                  <a:lnTo>
                    <a:pt x="725" y="562"/>
                  </a:lnTo>
                  <a:lnTo>
                    <a:pt x="729" y="554"/>
                  </a:lnTo>
                  <a:lnTo>
                    <a:pt x="729" y="548"/>
                  </a:lnTo>
                  <a:lnTo>
                    <a:pt x="729" y="544"/>
                  </a:lnTo>
                  <a:lnTo>
                    <a:pt x="729" y="538"/>
                  </a:lnTo>
                  <a:lnTo>
                    <a:pt x="727" y="535"/>
                  </a:lnTo>
                  <a:lnTo>
                    <a:pt x="721" y="529"/>
                  </a:lnTo>
                  <a:lnTo>
                    <a:pt x="717" y="523"/>
                  </a:lnTo>
                  <a:lnTo>
                    <a:pt x="713" y="517"/>
                  </a:lnTo>
                  <a:lnTo>
                    <a:pt x="711" y="511"/>
                  </a:lnTo>
                  <a:lnTo>
                    <a:pt x="710" y="505"/>
                  </a:lnTo>
                  <a:lnTo>
                    <a:pt x="708" y="499"/>
                  </a:lnTo>
                  <a:lnTo>
                    <a:pt x="708" y="494"/>
                  </a:lnTo>
                  <a:lnTo>
                    <a:pt x="710" y="486"/>
                  </a:lnTo>
                  <a:lnTo>
                    <a:pt x="725" y="486"/>
                  </a:lnTo>
                  <a:lnTo>
                    <a:pt x="739" y="484"/>
                  </a:lnTo>
                  <a:lnTo>
                    <a:pt x="754" y="480"/>
                  </a:lnTo>
                  <a:lnTo>
                    <a:pt x="770" y="476"/>
                  </a:lnTo>
                  <a:lnTo>
                    <a:pt x="784" y="470"/>
                  </a:lnTo>
                  <a:lnTo>
                    <a:pt x="797" y="462"/>
                  </a:lnTo>
                  <a:lnTo>
                    <a:pt x="809" y="455"/>
                  </a:lnTo>
                  <a:lnTo>
                    <a:pt x="819" y="445"/>
                  </a:lnTo>
                  <a:lnTo>
                    <a:pt x="815" y="443"/>
                  </a:lnTo>
                  <a:lnTo>
                    <a:pt x="811" y="443"/>
                  </a:lnTo>
                  <a:lnTo>
                    <a:pt x="807" y="443"/>
                  </a:lnTo>
                  <a:lnTo>
                    <a:pt x="801" y="445"/>
                  </a:lnTo>
                  <a:lnTo>
                    <a:pt x="797" y="449"/>
                  </a:lnTo>
                  <a:lnTo>
                    <a:pt x="793" y="453"/>
                  </a:lnTo>
                  <a:lnTo>
                    <a:pt x="789" y="455"/>
                  </a:lnTo>
                  <a:lnTo>
                    <a:pt x="784" y="457"/>
                  </a:lnTo>
                  <a:lnTo>
                    <a:pt x="774" y="457"/>
                  </a:lnTo>
                  <a:lnTo>
                    <a:pt x="760" y="458"/>
                  </a:lnTo>
                  <a:lnTo>
                    <a:pt x="749" y="458"/>
                  </a:lnTo>
                  <a:lnTo>
                    <a:pt x="737" y="460"/>
                  </a:lnTo>
                  <a:lnTo>
                    <a:pt x="725" y="458"/>
                  </a:lnTo>
                  <a:lnTo>
                    <a:pt x="713" y="458"/>
                  </a:lnTo>
                  <a:lnTo>
                    <a:pt x="704" y="455"/>
                  </a:lnTo>
                  <a:lnTo>
                    <a:pt x="694" y="449"/>
                  </a:lnTo>
                  <a:lnTo>
                    <a:pt x="692" y="453"/>
                  </a:lnTo>
                  <a:lnTo>
                    <a:pt x="690" y="453"/>
                  </a:lnTo>
                  <a:lnTo>
                    <a:pt x="688" y="453"/>
                  </a:lnTo>
                  <a:lnTo>
                    <a:pt x="684" y="451"/>
                  </a:lnTo>
                  <a:lnTo>
                    <a:pt x="682" y="451"/>
                  </a:lnTo>
                  <a:lnTo>
                    <a:pt x="680" y="449"/>
                  </a:lnTo>
                  <a:lnTo>
                    <a:pt x="676" y="447"/>
                  </a:lnTo>
                  <a:lnTo>
                    <a:pt x="674" y="447"/>
                  </a:lnTo>
                  <a:lnTo>
                    <a:pt x="671" y="445"/>
                  </a:lnTo>
                  <a:lnTo>
                    <a:pt x="669" y="441"/>
                  </a:lnTo>
                  <a:lnTo>
                    <a:pt x="669" y="439"/>
                  </a:lnTo>
                  <a:lnTo>
                    <a:pt x="669" y="435"/>
                  </a:lnTo>
                  <a:lnTo>
                    <a:pt x="669" y="431"/>
                  </a:lnTo>
                  <a:lnTo>
                    <a:pt x="669" y="429"/>
                  </a:lnTo>
                  <a:lnTo>
                    <a:pt x="669" y="425"/>
                  </a:lnTo>
                  <a:lnTo>
                    <a:pt x="669" y="421"/>
                  </a:lnTo>
                  <a:lnTo>
                    <a:pt x="674" y="416"/>
                  </a:lnTo>
                  <a:lnTo>
                    <a:pt x="680" y="410"/>
                  </a:lnTo>
                  <a:lnTo>
                    <a:pt x="686" y="406"/>
                  </a:lnTo>
                  <a:lnTo>
                    <a:pt x="692" y="400"/>
                  </a:lnTo>
                  <a:lnTo>
                    <a:pt x="696" y="394"/>
                  </a:lnTo>
                  <a:lnTo>
                    <a:pt x="698" y="388"/>
                  </a:lnTo>
                  <a:lnTo>
                    <a:pt x="700" y="382"/>
                  </a:lnTo>
                  <a:lnTo>
                    <a:pt x="698" y="375"/>
                  </a:lnTo>
                  <a:lnTo>
                    <a:pt x="690" y="363"/>
                  </a:lnTo>
                  <a:lnTo>
                    <a:pt x="680" y="353"/>
                  </a:lnTo>
                  <a:lnTo>
                    <a:pt x="669" y="341"/>
                  </a:lnTo>
                  <a:lnTo>
                    <a:pt x="659" y="332"/>
                  </a:lnTo>
                  <a:lnTo>
                    <a:pt x="649" y="320"/>
                  </a:lnTo>
                  <a:lnTo>
                    <a:pt x="643" y="306"/>
                  </a:lnTo>
                  <a:lnTo>
                    <a:pt x="641" y="301"/>
                  </a:lnTo>
                  <a:lnTo>
                    <a:pt x="641" y="295"/>
                  </a:lnTo>
                  <a:lnTo>
                    <a:pt x="643" y="287"/>
                  </a:lnTo>
                  <a:lnTo>
                    <a:pt x="647" y="279"/>
                  </a:lnTo>
                  <a:lnTo>
                    <a:pt x="649" y="277"/>
                  </a:lnTo>
                  <a:lnTo>
                    <a:pt x="653" y="275"/>
                  </a:lnTo>
                  <a:lnTo>
                    <a:pt x="657" y="273"/>
                  </a:lnTo>
                  <a:lnTo>
                    <a:pt x="661" y="273"/>
                  </a:lnTo>
                  <a:lnTo>
                    <a:pt x="665" y="271"/>
                  </a:lnTo>
                  <a:lnTo>
                    <a:pt x="669" y="271"/>
                  </a:lnTo>
                  <a:lnTo>
                    <a:pt x="672" y="273"/>
                  </a:lnTo>
                  <a:lnTo>
                    <a:pt x="676" y="273"/>
                  </a:lnTo>
                  <a:lnTo>
                    <a:pt x="686" y="283"/>
                  </a:lnTo>
                  <a:lnTo>
                    <a:pt x="696" y="289"/>
                  </a:lnTo>
                  <a:lnTo>
                    <a:pt x="708" y="295"/>
                  </a:lnTo>
                  <a:lnTo>
                    <a:pt x="717" y="301"/>
                  </a:lnTo>
                  <a:lnTo>
                    <a:pt x="729" y="304"/>
                  </a:lnTo>
                  <a:lnTo>
                    <a:pt x="741" y="308"/>
                  </a:lnTo>
                  <a:lnTo>
                    <a:pt x="752" y="312"/>
                  </a:lnTo>
                  <a:lnTo>
                    <a:pt x="764" y="314"/>
                  </a:lnTo>
                  <a:close/>
                </a:path>
              </a:pathLst>
            </a:custGeom>
            <a:solidFill>
              <a:srgbClr val="DED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0" name="Freeform 237"/>
            <p:cNvSpPr>
              <a:spLocks noEditPoints="1"/>
            </p:cNvSpPr>
            <p:nvPr/>
          </p:nvSpPr>
          <p:spPr bwMode="auto">
            <a:xfrm>
              <a:off x="5241" y="4059"/>
              <a:ext cx="80" cy="468"/>
            </a:xfrm>
            <a:custGeom>
              <a:avLst/>
              <a:gdLst>
                <a:gd name="T0" fmla="*/ 1 w 160"/>
                <a:gd name="T1" fmla="*/ 1 h 936"/>
                <a:gd name="T2" fmla="*/ 1 w 160"/>
                <a:gd name="T3" fmla="*/ 1 h 936"/>
                <a:gd name="T4" fmla="*/ 1 w 160"/>
                <a:gd name="T5" fmla="*/ 1 h 936"/>
                <a:gd name="T6" fmla="*/ 1 w 160"/>
                <a:gd name="T7" fmla="*/ 1 h 936"/>
                <a:gd name="T8" fmla="*/ 1 w 160"/>
                <a:gd name="T9" fmla="*/ 1 h 936"/>
                <a:gd name="T10" fmla="*/ 1 w 160"/>
                <a:gd name="T11" fmla="*/ 1 h 936"/>
                <a:gd name="T12" fmla="*/ 1 w 160"/>
                <a:gd name="T13" fmla="*/ 1 h 936"/>
                <a:gd name="T14" fmla="*/ 1 w 160"/>
                <a:gd name="T15" fmla="*/ 1 h 936"/>
                <a:gd name="T16" fmla="*/ 1 w 160"/>
                <a:gd name="T17" fmla="*/ 1 h 936"/>
                <a:gd name="T18" fmla="*/ 1 w 160"/>
                <a:gd name="T19" fmla="*/ 1 h 936"/>
                <a:gd name="T20" fmla="*/ 1 w 160"/>
                <a:gd name="T21" fmla="*/ 2 h 936"/>
                <a:gd name="T22" fmla="*/ 1 w 160"/>
                <a:gd name="T23" fmla="*/ 2 h 936"/>
                <a:gd name="T24" fmla="*/ 1 w 160"/>
                <a:gd name="T25" fmla="*/ 2 h 936"/>
                <a:gd name="T26" fmla="*/ 1 w 160"/>
                <a:gd name="T27" fmla="*/ 2 h 936"/>
                <a:gd name="T28" fmla="*/ 1 w 160"/>
                <a:gd name="T29" fmla="*/ 2 h 936"/>
                <a:gd name="T30" fmla="*/ 1 w 160"/>
                <a:gd name="T31" fmla="*/ 2 h 936"/>
                <a:gd name="T32" fmla="*/ 1 w 160"/>
                <a:gd name="T33" fmla="*/ 2 h 936"/>
                <a:gd name="T34" fmla="*/ 1 w 160"/>
                <a:gd name="T35" fmla="*/ 2 h 936"/>
                <a:gd name="T36" fmla="*/ 1 w 160"/>
                <a:gd name="T37" fmla="*/ 2 h 936"/>
                <a:gd name="T38" fmla="*/ 1 w 160"/>
                <a:gd name="T39" fmla="*/ 2 h 936"/>
                <a:gd name="T40" fmla="*/ 1 w 160"/>
                <a:gd name="T41" fmla="*/ 2 h 936"/>
                <a:gd name="T42" fmla="*/ 1 w 160"/>
                <a:gd name="T43" fmla="*/ 2 h 936"/>
                <a:gd name="T44" fmla="*/ 1 w 160"/>
                <a:gd name="T45" fmla="*/ 1 h 936"/>
                <a:gd name="T46" fmla="*/ 1 w 160"/>
                <a:gd name="T47" fmla="*/ 1 h 936"/>
                <a:gd name="T48" fmla="*/ 1 w 160"/>
                <a:gd name="T49" fmla="*/ 1 h 936"/>
                <a:gd name="T50" fmla="*/ 1 w 160"/>
                <a:gd name="T51" fmla="*/ 1 h 936"/>
                <a:gd name="T52" fmla="*/ 1 w 160"/>
                <a:gd name="T53" fmla="*/ 0 h 936"/>
                <a:gd name="T54" fmla="*/ 1 w 160"/>
                <a:gd name="T55" fmla="*/ 1 h 936"/>
                <a:gd name="T56" fmla="*/ 1 w 160"/>
                <a:gd name="T57" fmla="*/ 2 h 936"/>
                <a:gd name="T58" fmla="*/ 1 w 160"/>
                <a:gd name="T59" fmla="*/ 2 h 936"/>
                <a:gd name="T60" fmla="*/ 1 w 160"/>
                <a:gd name="T61" fmla="*/ 2 h 936"/>
                <a:gd name="T62" fmla="*/ 1 w 160"/>
                <a:gd name="T63" fmla="*/ 2 h 936"/>
                <a:gd name="T64" fmla="*/ 1 w 160"/>
                <a:gd name="T65" fmla="*/ 3 h 936"/>
                <a:gd name="T66" fmla="*/ 1 w 160"/>
                <a:gd name="T67" fmla="*/ 3 h 936"/>
                <a:gd name="T68" fmla="*/ 1 w 160"/>
                <a:gd name="T69" fmla="*/ 3 h 936"/>
                <a:gd name="T70" fmla="*/ 1 w 160"/>
                <a:gd name="T71" fmla="*/ 2 h 936"/>
                <a:gd name="T72" fmla="*/ 1 w 160"/>
                <a:gd name="T73" fmla="*/ 2 h 936"/>
                <a:gd name="T74" fmla="*/ 1 w 160"/>
                <a:gd name="T75" fmla="*/ 2 h 936"/>
                <a:gd name="T76" fmla="*/ 1 w 160"/>
                <a:gd name="T77" fmla="*/ 2 h 936"/>
                <a:gd name="T78" fmla="*/ 1 w 160"/>
                <a:gd name="T79" fmla="*/ 3 h 936"/>
                <a:gd name="T80" fmla="*/ 1 w 160"/>
                <a:gd name="T81" fmla="*/ 3 h 936"/>
                <a:gd name="T82" fmla="*/ 1 w 160"/>
                <a:gd name="T83" fmla="*/ 3 h 936"/>
                <a:gd name="T84" fmla="*/ 1 w 160"/>
                <a:gd name="T85" fmla="*/ 3 h 936"/>
                <a:gd name="T86" fmla="*/ 1 w 160"/>
                <a:gd name="T87" fmla="*/ 3 h 936"/>
                <a:gd name="T88" fmla="*/ 1 w 160"/>
                <a:gd name="T89" fmla="*/ 4 h 936"/>
                <a:gd name="T90" fmla="*/ 1 w 160"/>
                <a:gd name="T91" fmla="*/ 4 h 936"/>
                <a:gd name="T92" fmla="*/ 1 w 160"/>
                <a:gd name="T93" fmla="*/ 4 h 936"/>
                <a:gd name="T94" fmla="*/ 1 w 160"/>
                <a:gd name="T95" fmla="*/ 4 h 936"/>
                <a:gd name="T96" fmla="*/ 1 w 160"/>
                <a:gd name="T97" fmla="*/ 4 h 936"/>
                <a:gd name="T98" fmla="*/ 1 w 160"/>
                <a:gd name="T99" fmla="*/ 3 h 936"/>
                <a:gd name="T100" fmla="*/ 1 w 160"/>
                <a:gd name="T101" fmla="*/ 3 h 936"/>
                <a:gd name="T102" fmla="*/ 1 w 160"/>
                <a:gd name="T103" fmla="*/ 3 h 936"/>
                <a:gd name="T104" fmla="*/ 1 w 160"/>
                <a:gd name="T105" fmla="*/ 3 h 936"/>
                <a:gd name="T106" fmla="*/ 1 w 160"/>
                <a:gd name="T107" fmla="*/ 3 h 9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60" h="936">
                  <a:moveTo>
                    <a:pt x="55" y="4"/>
                  </a:moveTo>
                  <a:lnTo>
                    <a:pt x="56" y="4"/>
                  </a:lnTo>
                  <a:lnTo>
                    <a:pt x="58" y="4"/>
                  </a:lnTo>
                  <a:lnTo>
                    <a:pt x="60" y="4"/>
                  </a:lnTo>
                  <a:lnTo>
                    <a:pt x="60" y="8"/>
                  </a:lnTo>
                  <a:lnTo>
                    <a:pt x="60" y="12"/>
                  </a:lnTo>
                  <a:lnTo>
                    <a:pt x="62" y="17"/>
                  </a:lnTo>
                  <a:lnTo>
                    <a:pt x="62" y="21"/>
                  </a:lnTo>
                  <a:lnTo>
                    <a:pt x="64" y="27"/>
                  </a:lnTo>
                  <a:lnTo>
                    <a:pt x="64" y="33"/>
                  </a:lnTo>
                  <a:lnTo>
                    <a:pt x="64" y="37"/>
                  </a:lnTo>
                  <a:lnTo>
                    <a:pt x="64" y="41"/>
                  </a:lnTo>
                  <a:lnTo>
                    <a:pt x="58" y="47"/>
                  </a:lnTo>
                  <a:lnTo>
                    <a:pt x="53" y="53"/>
                  </a:lnTo>
                  <a:lnTo>
                    <a:pt x="45" y="56"/>
                  </a:lnTo>
                  <a:lnTo>
                    <a:pt x="39" y="60"/>
                  </a:lnTo>
                  <a:lnTo>
                    <a:pt x="33" y="66"/>
                  </a:lnTo>
                  <a:lnTo>
                    <a:pt x="27" y="70"/>
                  </a:lnTo>
                  <a:lnTo>
                    <a:pt x="21" y="76"/>
                  </a:lnTo>
                  <a:lnTo>
                    <a:pt x="19" y="84"/>
                  </a:lnTo>
                  <a:lnTo>
                    <a:pt x="27" y="86"/>
                  </a:lnTo>
                  <a:lnTo>
                    <a:pt x="35" y="90"/>
                  </a:lnTo>
                  <a:lnTo>
                    <a:pt x="45" y="92"/>
                  </a:lnTo>
                  <a:lnTo>
                    <a:pt x="55" y="95"/>
                  </a:lnTo>
                  <a:lnTo>
                    <a:pt x="64" y="97"/>
                  </a:lnTo>
                  <a:lnTo>
                    <a:pt x="72" y="99"/>
                  </a:lnTo>
                  <a:lnTo>
                    <a:pt x="82" y="101"/>
                  </a:lnTo>
                  <a:lnTo>
                    <a:pt x="92" y="103"/>
                  </a:lnTo>
                  <a:lnTo>
                    <a:pt x="92" y="105"/>
                  </a:lnTo>
                  <a:lnTo>
                    <a:pt x="92" y="109"/>
                  </a:lnTo>
                  <a:lnTo>
                    <a:pt x="90" y="113"/>
                  </a:lnTo>
                  <a:lnTo>
                    <a:pt x="90" y="119"/>
                  </a:lnTo>
                  <a:lnTo>
                    <a:pt x="90" y="123"/>
                  </a:lnTo>
                  <a:lnTo>
                    <a:pt x="88" y="127"/>
                  </a:lnTo>
                  <a:lnTo>
                    <a:pt x="88" y="131"/>
                  </a:lnTo>
                  <a:lnTo>
                    <a:pt x="88" y="132"/>
                  </a:lnTo>
                  <a:lnTo>
                    <a:pt x="25" y="164"/>
                  </a:lnTo>
                  <a:lnTo>
                    <a:pt x="25" y="168"/>
                  </a:lnTo>
                  <a:lnTo>
                    <a:pt x="25" y="170"/>
                  </a:lnTo>
                  <a:lnTo>
                    <a:pt x="25" y="173"/>
                  </a:lnTo>
                  <a:lnTo>
                    <a:pt x="25" y="175"/>
                  </a:lnTo>
                  <a:lnTo>
                    <a:pt x="23" y="179"/>
                  </a:lnTo>
                  <a:lnTo>
                    <a:pt x="23" y="181"/>
                  </a:lnTo>
                  <a:lnTo>
                    <a:pt x="23" y="185"/>
                  </a:lnTo>
                  <a:lnTo>
                    <a:pt x="23" y="187"/>
                  </a:lnTo>
                  <a:lnTo>
                    <a:pt x="29" y="193"/>
                  </a:lnTo>
                  <a:lnTo>
                    <a:pt x="35" y="197"/>
                  </a:lnTo>
                  <a:lnTo>
                    <a:pt x="43" y="201"/>
                  </a:lnTo>
                  <a:lnTo>
                    <a:pt x="53" y="203"/>
                  </a:lnTo>
                  <a:lnTo>
                    <a:pt x="60" y="207"/>
                  </a:lnTo>
                  <a:lnTo>
                    <a:pt x="70" y="209"/>
                  </a:lnTo>
                  <a:lnTo>
                    <a:pt x="78" y="210"/>
                  </a:lnTo>
                  <a:lnTo>
                    <a:pt x="88" y="214"/>
                  </a:lnTo>
                  <a:lnTo>
                    <a:pt x="88" y="224"/>
                  </a:lnTo>
                  <a:lnTo>
                    <a:pt x="84" y="232"/>
                  </a:lnTo>
                  <a:lnTo>
                    <a:pt x="80" y="242"/>
                  </a:lnTo>
                  <a:lnTo>
                    <a:pt x="76" y="249"/>
                  </a:lnTo>
                  <a:lnTo>
                    <a:pt x="64" y="263"/>
                  </a:lnTo>
                  <a:lnTo>
                    <a:pt x="49" y="277"/>
                  </a:lnTo>
                  <a:lnTo>
                    <a:pt x="33" y="290"/>
                  </a:lnTo>
                  <a:lnTo>
                    <a:pt x="19" y="304"/>
                  </a:lnTo>
                  <a:lnTo>
                    <a:pt x="14" y="312"/>
                  </a:lnTo>
                  <a:lnTo>
                    <a:pt x="8" y="320"/>
                  </a:lnTo>
                  <a:lnTo>
                    <a:pt x="4" y="327"/>
                  </a:lnTo>
                  <a:lnTo>
                    <a:pt x="0" y="337"/>
                  </a:lnTo>
                  <a:lnTo>
                    <a:pt x="6" y="341"/>
                  </a:lnTo>
                  <a:lnTo>
                    <a:pt x="14" y="345"/>
                  </a:lnTo>
                  <a:lnTo>
                    <a:pt x="21" y="349"/>
                  </a:lnTo>
                  <a:lnTo>
                    <a:pt x="29" y="353"/>
                  </a:lnTo>
                  <a:lnTo>
                    <a:pt x="37" y="357"/>
                  </a:lnTo>
                  <a:lnTo>
                    <a:pt x="45" y="361"/>
                  </a:lnTo>
                  <a:lnTo>
                    <a:pt x="53" y="364"/>
                  </a:lnTo>
                  <a:lnTo>
                    <a:pt x="60" y="366"/>
                  </a:lnTo>
                  <a:lnTo>
                    <a:pt x="60" y="370"/>
                  </a:lnTo>
                  <a:lnTo>
                    <a:pt x="62" y="374"/>
                  </a:lnTo>
                  <a:lnTo>
                    <a:pt x="62" y="378"/>
                  </a:lnTo>
                  <a:lnTo>
                    <a:pt x="64" y="382"/>
                  </a:lnTo>
                  <a:lnTo>
                    <a:pt x="66" y="386"/>
                  </a:lnTo>
                  <a:lnTo>
                    <a:pt x="68" y="392"/>
                  </a:lnTo>
                  <a:lnTo>
                    <a:pt x="68" y="396"/>
                  </a:lnTo>
                  <a:lnTo>
                    <a:pt x="68" y="398"/>
                  </a:lnTo>
                  <a:lnTo>
                    <a:pt x="68" y="400"/>
                  </a:lnTo>
                  <a:lnTo>
                    <a:pt x="66" y="402"/>
                  </a:lnTo>
                  <a:lnTo>
                    <a:pt x="66" y="403"/>
                  </a:lnTo>
                  <a:lnTo>
                    <a:pt x="64" y="405"/>
                  </a:lnTo>
                  <a:lnTo>
                    <a:pt x="64" y="407"/>
                  </a:lnTo>
                  <a:lnTo>
                    <a:pt x="62" y="409"/>
                  </a:lnTo>
                  <a:lnTo>
                    <a:pt x="64" y="409"/>
                  </a:lnTo>
                  <a:lnTo>
                    <a:pt x="66" y="409"/>
                  </a:lnTo>
                  <a:lnTo>
                    <a:pt x="68" y="413"/>
                  </a:lnTo>
                  <a:lnTo>
                    <a:pt x="72" y="415"/>
                  </a:lnTo>
                  <a:lnTo>
                    <a:pt x="76" y="417"/>
                  </a:lnTo>
                  <a:lnTo>
                    <a:pt x="80" y="419"/>
                  </a:lnTo>
                  <a:lnTo>
                    <a:pt x="84" y="421"/>
                  </a:lnTo>
                  <a:lnTo>
                    <a:pt x="88" y="423"/>
                  </a:lnTo>
                  <a:lnTo>
                    <a:pt x="90" y="427"/>
                  </a:lnTo>
                  <a:lnTo>
                    <a:pt x="93" y="429"/>
                  </a:lnTo>
                  <a:lnTo>
                    <a:pt x="97" y="431"/>
                  </a:lnTo>
                  <a:lnTo>
                    <a:pt x="101" y="433"/>
                  </a:lnTo>
                  <a:lnTo>
                    <a:pt x="105" y="435"/>
                  </a:lnTo>
                  <a:lnTo>
                    <a:pt x="109" y="437"/>
                  </a:lnTo>
                  <a:lnTo>
                    <a:pt x="113" y="439"/>
                  </a:lnTo>
                  <a:lnTo>
                    <a:pt x="117" y="442"/>
                  </a:lnTo>
                  <a:lnTo>
                    <a:pt x="119" y="444"/>
                  </a:lnTo>
                  <a:lnTo>
                    <a:pt x="121" y="448"/>
                  </a:lnTo>
                  <a:lnTo>
                    <a:pt x="119" y="435"/>
                  </a:lnTo>
                  <a:lnTo>
                    <a:pt x="121" y="419"/>
                  </a:lnTo>
                  <a:lnTo>
                    <a:pt x="125" y="405"/>
                  </a:lnTo>
                  <a:lnTo>
                    <a:pt x="131" y="394"/>
                  </a:lnTo>
                  <a:lnTo>
                    <a:pt x="136" y="380"/>
                  </a:lnTo>
                  <a:lnTo>
                    <a:pt x="142" y="368"/>
                  </a:lnTo>
                  <a:lnTo>
                    <a:pt x="150" y="357"/>
                  </a:lnTo>
                  <a:lnTo>
                    <a:pt x="156" y="345"/>
                  </a:lnTo>
                  <a:lnTo>
                    <a:pt x="158" y="337"/>
                  </a:lnTo>
                  <a:lnTo>
                    <a:pt x="160" y="331"/>
                  </a:lnTo>
                  <a:lnTo>
                    <a:pt x="160" y="324"/>
                  </a:lnTo>
                  <a:lnTo>
                    <a:pt x="160" y="318"/>
                  </a:lnTo>
                  <a:lnTo>
                    <a:pt x="156" y="306"/>
                  </a:lnTo>
                  <a:lnTo>
                    <a:pt x="148" y="296"/>
                  </a:lnTo>
                  <a:lnTo>
                    <a:pt x="142" y="287"/>
                  </a:lnTo>
                  <a:lnTo>
                    <a:pt x="134" y="275"/>
                  </a:lnTo>
                  <a:lnTo>
                    <a:pt x="127" y="265"/>
                  </a:lnTo>
                  <a:lnTo>
                    <a:pt x="121" y="253"/>
                  </a:lnTo>
                  <a:lnTo>
                    <a:pt x="117" y="244"/>
                  </a:lnTo>
                  <a:lnTo>
                    <a:pt x="117" y="234"/>
                  </a:lnTo>
                  <a:lnTo>
                    <a:pt x="119" y="226"/>
                  </a:lnTo>
                  <a:lnTo>
                    <a:pt x="123" y="216"/>
                  </a:lnTo>
                  <a:lnTo>
                    <a:pt x="127" y="209"/>
                  </a:lnTo>
                  <a:lnTo>
                    <a:pt x="131" y="199"/>
                  </a:lnTo>
                  <a:lnTo>
                    <a:pt x="134" y="191"/>
                  </a:lnTo>
                  <a:lnTo>
                    <a:pt x="138" y="181"/>
                  </a:lnTo>
                  <a:lnTo>
                    <a:pt x="144" y="168"/>
                  </a:lnTo>
                  <a:lnTo>
                    <a:pt x="148" y="152"/>
                  </a:lnTo>
                  <a:lnTo>
                    <a:pt x="148" y="136"/>
                  </a:lnTo>
                  <a:lnTo>
                    <a:pt x="146" y="119"/>
                  </a:lnTo>
                  <a:lnTo>
                    <a:pt x="142" y="103"/>
                  </a:lnTo>
                  <a:lnTo>
                    <a:pt x="138" y="88"/>
                  </a:lnTo>
                  <a:lnTo>
                    <a:pt x="134" y="72"/>
                  </a:lnTo>
                  <a:lnTo>
                    <a:pt x="131" y="56"/>
                  </a:lnTo>
                  <a:lnTo>
                    <a:pt x="125" y="45"/>
                  </a:lnTo>
                  <a:lnTo>
                    <a:pt x="117" y="35"/>
                  </a:lnTo>
                  <a:lnTo>
                    <a:pt x="109" y="27"/>
                  </a:lnTo>
                  <a:lnTo>
                    <a:pt x="97" y="21"/>
                  </a:lnTo>
                  <a:lnTo>
                    <a:pt x="88" y="16"/>
                  </a:lnTo>
                  <a:lnTo>
                    <a:pt x="76" y="12"/>
                  </a:lnTo>
                  <a:lnTo>
                    <a:pt x="66" y="6"/>
                  </a:lnTo>
                  <a:lnTo>
                    <a:pt x="56" y="0"/>
                  </a:lnTo>
                  <a:lnTo>
                    <a:pt x="55" y="2"/>
                  </a:lnTo>
                  <a:lnTo>
                    <a:pt x="55" y="4"/>
                  </a:lnTo>
                  <a:close/>
                  <a:moveTo>
                    <a:pt x="47" y="427"/>
                  </a:moveTo>
                  <a:lnTo>
                    <a:pt x="45" y="431"/>
                  </a:lnTo>
                  <a:lnTo>
                    <a:pt x="41" y="433"/>
                  </a:lnTo>
                  <a:lnTo>
                    <a:pt x="39" y="435"/>
                  </a:lnTo>
                  <a:lnTo>
                    <a:pt x="37" y="439"/>
                  </a:lnTo>
                  <a:lnTo>
                    <a:pt x="33" y="441"/>
                  </a:lnTo>
                  <a:lnTo>
                    <a:pt x="31" y="442"/>
                  </a:lnTo>
                  <a:lnTo>
                    <a:pt x="29" y="444"/>
                  </a:lnTo>
                  <a:lnTo>
                    <a:pt x="25" y="448"/>
                  </a:lnTo>
                  <a:lnTo>
                    <a:pt x="29" y="452"/>
                  </a:lnTo>
                  <a:lnTo>
                    <a:pt x="33" y="456"/>
                  </a:lnTo>
                  <a:lnTo>
                    <a:pt x="37" y="458"/>
                  </a:lnTo>
                  <a:lnTo>
                    <a:pt x="41" y="462"/>
                  </a:lnTo>
                  <a:lnTo>
                    <a:pt x="53" y="466"/>
                  </a:lnTo>
                  <a:lnTo>
                    <a:pt x="64" y="468"/>
                  </a:lnTo>
                  <a:lnTo>
                    <a:pt x="76" y="472"/>
                  </a:lnTo>
                  <a:lnTo>
                    <a:pt x="86" y="476"/>
                  </a:lnTo>
                  <a:lnTo>
                    <a:pt x="90" y="480"/>
                  </a:lnTo>
                  <a:lnTo>
                    <a:pt x="93" y="483"/>
                  </a:lnTo>
                  <a:lnTo>
                    <a:pt x="97" y="487"/>
                  </a:lnTo>
                  <a:lnTo>
                    <a:pt x="99" y="493"/>
                  </a:lnTo>
                  <a:lnTo>
                    <a:pt x="93" y="499"/>
                  </a:lnTo>
                  <a:lnTo>
                    <a:pt x="90" y="503"/>
                  </a:lnTo>
                  <a:lnTo>
                    <a:pt x="86" y="509"/>
                  </a:lnTo>
                  <a:lnTo>
                    <a:pt x="82" y="513"/>
                  </a:lnTo>
                  <a:lnTo>
                    <a:pt x="78" y="517"/>
                  </a:lnTo>
                  <a:lnTo>
                    <a:pt x="74" y="520"/>
                  </a:lnTo>
                  <a:lnTo>
                    <a:pt x="70" y="524"/>
                  </a:lnTo>
                  <a:lnTo>
                    <a:pt x="68" y="528"/>
                  </a:lnTo>
                  <a:lnTo>
                    <a:pt x="74" y="530"/>
                  </a:lnTo>
                  <a:lnTo>
                    <a:pt x="80" y="532"/>
                  </a:lnTo>
                  <a:lnTo>
                    <a:pt x="84" y="534"/>
                  </a:lnTo>
                  <a:lnTo>
                    <a:pt x="90" y="538"/>
                  </a:lnTo>
                  <a:lnTo>
                    <a:pt x="93" y="540"/>
                  </a:lnTo>
                  <a:lnTo>
                    <a:pt x="99" y="544"/>
                  </a:lnTo>
                  <a:lnTo>
                    <a:pt x="103" y="548"/>
                  </a:lnTo>
                  <a:lnTo>
                    <a:pt x="109" y="552"/>
                  </a:lnTo>
                  <a:lnTo>
                    <a:pt x="109" y="550"/>
                  </a:lnTo>
                  <a:lnTo>
                    <a:pt x="109" y="548"/>
                  </a:lnTo>
                  <a:lnTo>
                    <a:pt x="111" y="546"/>
                  </a:lnTo>
                  <a:lnTo>
                    <a:pt x="111" y="542"/>
                  </a:lnTo>
                  <a:lnTo>
                    <a:pt x="113" y="540"/>
                  </a:lnTo>
                  <a:lnTo>
                    <a:pt x="113" y="538"/>
                  </a:lnTo>
                  <a:lnTo>
                    <a:pt x="115" y="536"/>
                  </a:lnTo>
                  <a:lnTo>
                    <a:pt x="117" y="534"/>
                  </a:lnTo>
                  <a:lnTo>
                    <a:pt x="117" y="526"/>
                  </a:lnTo>
                  <a:lnTo>
                    <a:pt x="119" y="517"/>
                  </a:lnTo>
                  <a:lnTo>
                    <a:pt x="119" y="509"/>
                  </a:lnTo>
                  <a:lnTo>
                    <a:pt x="117" y="501"/>
                  </a:lnTo>
                  <a:lnTo>
                    <a:pt x="113" y="493"/>
                  </a:lnTo>
                  <a:lnTo>
                    <a:pt x="109" y="485"/>
                  </a:lnTo>
                  <a:lnTo>
                    <a:pt x="103" y="480"/>
                  </a:lnTo>
                  <a:lnTo>
                    <a:pt x="95" y="474"/>
                  </a:lnTo>
                  <a:lnTo>
                    <a:pt x="103" y="466"/>
                  </a:lnTo>
                  <a:lnTo>
                    <a:pt x="99" y="460"/>
                  </a:lnTo>
                  <a:lnTo>
                    <a:pt x="93" y="452"/>
                  </a:lnTo>
                  <a:lnTo>
                    <a:pt x="86" y="448"/>
                  </a:lnTo>
                  <a:lnTo>
                    <a:pt x="80" y="444"/>
                  </a:lnTo>
                  <a:lnTo>
                    <a:pt x="72" y="441"/>
                  </a:lnTo>
                  <a:lnTo>
                    <a:pt x="64" y="437"/>
                  </a:lnTo>
                  <a:lnTo>
                    <a:pt x="58" y="433"/>
                  </a:lnTo>
                  <a:lnTo>
                    <a:pt x="51" y="429"/>
                  </a:lnTo>
                  <a:lnTo>
                    <a:pt x="49" y="429"/>
                  </a:lnTo>
                  <a:lnTo>
                    <a:pt x="47" y="427"/>
                  </a:lnTo>
                  <a:close/>
                  <a:moveTo>
                    <a:pt x="60" y="548"/>
                  </a:moveTo>
                  <a:lnTo>
                    <a:pt x="62" y="554"/>
                  </a:lnTo>
                  <a:lnTo>
                    <a:pt x="64" y="561"/>
                  </a:lnTo>
                  <a:lnTo>
                    <a:pt x="68" y="569"/>
                  </a:lnTo>
                  <a:lnTo>
                    <a:pt x="74" y="577"/>
                  </a:lnTo>
                  <a:lnTo>
                    <a:pt x="82" y="585"/>
                  </a:lnTo>
                  <a:lnTo>
                    <a:pt x="90" y="595"/>
                  </a:lnTo>
                  <a:lnTo>
                    <a:pt x="101" y="604"/>
                  </a:lnTo>
                  <a:lnTo>
                    <a:pt x="115" y="616"/>
                  </a:lnTo>
                  <a:lnTo>
                    <a:pt x="113" y="628"/>
                  </a:lnTo>
                  <a:lnTo>
                    <a:pt x="111" y="637"/>
                  </a:lnTo>
                  <a:lnTo>
                    <a:pt x="109" y="647"/>
                  </a:lnTo>
                  <a:lnTo>
                    <a:pt x="103" y="655"/>
                  </a:lnTo>
                  <a:lnTo>
                    <a:pt x="99" y="661"/>
                  </a:lnTo>
                  <a:lnTo>
                    <a:pt x="93" y="667"/>
                  </a:lnTo>
                  <a:lnTo>
                    <a:pt x="86" y="673"/>
                  </a:lnTo>
                  <a:lnTo>
                    <a:pt x="80" y="676"/>
                  </a:lnTo>
                  <a:lnTo>
                    <a:pt x="62" y="684"/>
                  </a:lnTo>
                  <a:lnTo>
                    <a:pt x="47" y="690"/>
                  </a:lnTo>
                  <a:lnTo>
                    <a:pt x="29" y="698"/>
                  </a:lnTo>
                  <a:lnTo>
                    <a:pt x="16" y="704"/>
                  </a:lnTo>
                  <a:lnTo>
                    <a:pt x="19" y="713"/>
                  </a:lnTo>
                  <a:lnTo>
                    <a:pt x="23" y="719"/>
                  </a:lnTo>
                  <a:lnTo>
                    <a:pt x="27" y="725"/>
                  </a:lnTo>
                  <a:lnTo>
                    <a:pt x="31" y="731"/>
                  </a:lnTo>
                  <a:lnTo>
                    <a:pt x="37" y="735"/>
                  </a:lnTo>
                  <a:lnTo>
                    <a:pt x="43" y="739"/>
                  </a:lnTo>
                  <a:lnTo>
                    <a:pt x="49" y="743"/>
                  </a:lnTo>
                  <a:lnTo>
                    <a:pt x="56" y="747"/>
                  </a:lnTo>
                  <a:lnTo>
                    <a:pt x="66" y="770"/>
                  </a:lnTo>
                  <a:lnTo>
                    <a:pt x="72" y="791"/>
                  </a:lnTo>
                  <a:lnTo>
                    <a:pt x="78" y="809"/>
                  </a:lnTo>
                  <a:lnTo>
                    <a:pt x="82" y="825"/>
                  </a:lnTo>
                  <a:lnTo>
                    <a:pt x="84" y="840"/>
                  </a:lnTo>
                  <a:lnTo>
                    <a:pt x="82" y="858"/>
                  </a:lnTo>
                  <a:lnTo>
                    <a:pt x="78" y="875"/>
                  </a:lnTo>
                  <a:lnTo>
                    <a:pt x="68" y="897"/>
                  </a:lnTo>
                  <a:lnTo>
                    <a:pt x="76" y="903"/>
                  </a:lnTo>
                  <a:lnTo>
                    <a:pt x="84" y="908"/>
                  </a:lnTo>
                  <a:lnTo>
                    <a:pt x="90" y="912"/>
                  </a:lnTo>
                  <a:lnTo>
                    <a:pt x="97" y="916"/>
                  </a:lnTo>
                  <a:lnTo>
                    <a:pt x="103" y="920"/>
                  </a:lnTo>
                  <a:lnTo>
                    <a:pt x="107" y="924"/>
                  </a:lnTo>
                  <a:lnTo>
                    <a:pt x="111" y="930"/>
                  </a:lnTo>
                  <a:lnTo>
                    <a:pt x="115" y="936"/>
                  </a:lnTo>
                  <a:lnTo>
                    <a:pt x="117" y="930"/>
                  </a:lnTo>
                  <a:lnTo>
                    <a:pt x="121" y="924"/>
                  </a:lnTo>
                  <a:lnTo>
                    <a:pt x="123" y="916"/>
                  </a:lnTo>
                  <a:lnTo>
                    <a:pt x="125" y="910"/>
                  </a:lnTo>
                  <a:lnTo>
                    <a:pt x="129" y="905"/>
                  </a:lnTo>
                  <a:lnTo>
                    <a:pt x="132" y="899"/>
                  </a:lnTo>
                  <a:lnTo>
                    <a:pt x="136" y="895"/>
                  </a:lnTo>
                  <a:lnTo>
                    <a:pt x="140" y="889"/>
                  </a:lnTo>
                  <a:lnTo>
                    <a:pt x="144" y="866"/>
                  </a:lnTo>
                  <a:lnTo>
                    <a:pt x="138" y="846"/>
                  </a:lnTo>
                  <a:lnTo>
                    <a:pt x="134" y="827"/>
                  </a:lnTo>
                  <a:lnTo>
                    <a:pt x="132" y="807"/>
                  </a:lnTo>
                  <a:lnTo>
                    <a:pt x="132" y="790"/>
                  </a:lnTo>
                  <a:lnTo>
                    <a:pt x="131" y="772"/>
                  </a:lnTo>
                  <a:lnTo>
                    <a:pt x="131" y="752"/>
                  </a:lnTo>
                  <a:lnTo>
                    <a:pt x="127" y="733"/>
                  </a:lnTo>
                  <a:lnTo>
                    <a:pt x="123" y="712"/>
                  </a:lnTo>
                  <a:lnTo>
                    <a:pt x="127" y="700"/>
                  </a:lnTo>
                  <a:lnTo>
                    <a:pt x="127" y="690"/>
                  </a:lnTo>
                  <a:lnTo>
                    <a:pt x="129" y="678"/>
                  </a:lnTo>
                  <a:lnTo>
                    <a:pt x="127" y="669"/>
                  </a:lnTo>
                  <a:lnTo>
                    <a:pt x="127" y="659"/>
                  </a:lnTo>
                  <a:lnTo>
                    <a:pt x="125" y="647"/>
                  </a:lnTo>
                  <a:lnTo>
                    <a:pt x="121" y="637"/>
                  </a:lnTo>
                  <a:lnTo>
                    <a:pt x="119" y="626"/>
                  </a:lnTo>
                  <a:lnTo>
                    <a:pt x="119" y="622"/>
                  </a:lnTo>
                  <a:lnTo>
                    <a:pt x="117" y="616"/>
                  </a:lnTo>
                  <a:lnTo>
                    <a:pt x="115" y="612"/>
                  </a:lnTo>
                  <a:lnTo>
                    <a:pt x="113" y="610"/>
                  </a:lnTo>
                  <a:lnTo>
                    <a:pt x="105" y="604"/>
                  </a:lnTo>
                  <a:lnTo>
                    <a:pt x="99" y="600"/>
                  </a:lnTo>
                  <a:lnTo>
                    <a:pt x="93" y="596"/>
                  </a:lnTo>
                  <a:lnTo>
                    <a:pt x="88" y="591"/>
                  </a:lnTo>
                  <a:lnTo>
                    <a:pt x="88" y="587"/>
                  </a:lnTo>
                  <a:lnTo>
                    <a:pt x="88" y="583"/>
                  </a:lnTo>
                  <a:lnTo>
                    <a:pt x="88" y="577"/>
                  </a:lnTo>
                  <a:lnTo>
                    <a:pt x="92" y="571"/>
                  </a:lnTo>
                  <a:lnTo>
                    <a:pt x="88" y="567"/>
                  </a:lnTo>
                  <a:lnTo>
                    <a:pt x="84" y="563"/>
                  </a:lnTo>
                  <a:lnTo>
                    <a:pt x="82" y="561"/>
                  </a:lnTo>
                  <a:lnTo>
                    <a:pt x="78" y="558"/>
                  </a:lnTo>
                  <a:lnTo>
                    <a:pt x="74" y="556"/>
                  </a:lnTo>
                  <a:lnTo>
                    <a:pt x="70" y="552"/>
                  </a:lnTo>
                  <a:lnTo>
                    <a:pt x="64" y="550"/>
                  </a:lnTo>
                  <a:lnTo>
                    <a:pt x="60" y="548"/>
                  </a:lnTo>
                  <a:close/>
                </a:path>
              </a:pathLst>
            </a:custGeom>
            <a:solidFill>
              <a:srgbClr val="DED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971" name="Freeform 238"/>
            <p:cNvSpPr>
              <a:spLocks noEditPoints="1"/>
            </p:cNvSpPr>
            <p:nvPr/>
          </p:nvSpPr>
          <p:spPr bwMode="auto">
            <a:xfrm>
              <a:off x="4226" y="4775"/>
              <a:ext cx="1343" cy="443"/>
            </a:xfrm>
            <a:custGeom>
              <a:avLst/>
              <a:gdLst>
                <a:gd name="T0" fmla="*/ 2 w 2686"/>
                <a:gd name="T1" fmla="*/ 1 h 885"/>
                <a:gd name="T2" fmla="*/ 3 w 2686"/>
                <a:gd name="T3" fmla="*/ 1 h 885"/>
                <a:gd name="T4" fmla="*/ 3 w 2686"/>
                <a:gd name="T5" fmla="*/ 1 h 885"/>
                <a:gd name="T6" fmla="*/ 4 w 2686"/>
                <a:gd name="T7" fmla="*/ 1 h 885"/>
                <a:gd name="T8" fmla="*/ 6 w 2686"/>
                <a:gd name="T9" fmla="*/ 1 h 885"/>
                <a:gd name="T10" fmla="*/ 7 w 2686"/>
                <a:gd name="T11" fmla="*/ 0 h 885"/>
                <a:gd name="T12" fmla="*/ 7 w 2686"/>
                <a:gd name="T13" fmla="*/ 1 h 885"/>
                <a:gd name="T14" fmla="*/ 7 w 2686"/>
                <a:gd name="T15" fmla="*/ 1 h 885"/>
                <a:gd name="T16" fmla="*/ 7 w 2686"/>
                <a:gd name="T17" fmla="*/ 1 h 885"/>
                <a:gd name="T18" fmla="*/ 7 w 2686"/>
                <a:gd name="T19" fmla="*/ 1 h 885"/>
                <a:gd name="T20" fmla="*/ 7 w 2686"/>
                <a:gd name="T21" fmla="*/ 1 h 885"/>
                <a:gd name="T22" fmla="*/ 7 w 2686"/>
                <a:gd name="T23" fmla="*/ 1 h 885"/>
                <a:gd name="T24" fmla="*/ 7 w 2686"/>
                <a:gd name="T25" fmla="*/ 2 h 885"/>
                <a:gd name="T26" fmla="*/ 6 w 2686"/>
                <a:gd name="T27" fmla="*/ 2 h 885"/>
                <a:gd name="T28" fmla="*/ 6 w 2686"/>
                <a:gd name="T29" fmla="*/ 2 h 885"/>
                <a:gd name="T30" fmla="*/ 6 w 2686"/>
                <a:gd name="T31" fmla="*/ 3 h 885"/>
                <a:gd name="T32" fmla="*/ 6 w 2686"/>
                <a:gd name="T33" fmla="*/ 3 h 885"/>
                <a:gd name="T34" fmla="*/ 6 w 2686"/>
                <a:gd name="T35" fmla="*/ 3 h 885"/>
                <a:gd name="T36" fmla="*/ 6 w 2686"/>
                <a:gd name="T37" fmla="*/ 4 h 885"/>
                <a:gd name="T38" fmla="*/ 6 w 2686"/>
                <a:gd name="T39" fmla="*/ 4 h 885"/>
                <a:gd name="T40" fmla="*/ 7 w 2686"/>
                <a:gd name="T41" fmla="*/ 4 h 885"/>
                <a:gd name="T42" fmla="*/ 7 w 2686"/>
                <a:gd name="T43" fmla="*/ 4 h 885"/>
                <a:gd name="T44" fmla="*/ 6 w 2686"/>
                <a:gd name="T45" fmla="*/ 4 h 885"/>
                <a:gd name="T46" fmla="*/ 5 w 2686"/>
                <a:gd name="T47" fmla="*/ 3 h 885"/>
                <a:gd name="T48" fmla="*/ 4 w 2686"/>
                <a:gd name="T49" fmla="*/ 3 h 885"/>
                <a:gd name="T50" fmla="*/ 4 w 2686"/>
                <a:gd name="T51" fmla="*/ 3 h 885"/>
                <a:gd name="T52" fmla="*/ 4 w 2686"/>
                <a:gd name="T53" fmla="*/ 3 h 885"/>
                <a:gd name="T54" fmla="*/ 3 w 2686"/>
                <a:gd name="T55" fmla="*/ 2 h 885"/>
                <a:gd name="T56" fmla="*/ 2 w 2686"/>
                <a:gd name="T57" fmla="*/ 2 h 885"/>
                <a:gd name="T58" fmla="*/ 1 w 2686"/>
                <a:gd name="T59" fmla="*/ 1 h 885"/>
                <a:gd name="T60" fmla="*/ 1 w 2686"/>
                <a:gd name="T61" fmla="*/ 1 h 885"/>
                <a:gd name="T62" fmla="*/ 1 w 2686"/>
                <a:gd name="T63" fmla="*/ 1 h 885"/>
                <a:gd name="T64" fmla="*/ 0 w 2686"/>
                <a:gd name="T65" fmla="*/ 1 h 885"/>
                <a:gd name="T66" fmla="*/ 8 w 2686"/>
                <a:gd name="T67" fmla="*/ 1 h 885"/>
                <a:gd name="T68" fmla="*/ 9 w 2686"/>
                <a:gd name="T69" fmla="*/ 1 h 885"/>
                <a:gd name="T70" fmla="*/ 10 w 2686"/>
                <a:gd name="T71" fmla="*/ 1 h 885"/>
                <a:gd name="T72" fmla="*/ 10 w 2686"/>
                <a:gd name="T73" fmla="*/ 1 h 885"/>
                <a:gd name="T74" fmla="*/ 11 w 2686"/>
                <a:gd name="T75" fmla="*/ 1 h 885"/>
                <a:gd name="T76" fmla="*/ 11 w 2686"/>
                <a:gd name="T77" fmla="*/ 2 h 885"/>
                <a:gd name="T78" fmla="*/ 11 w 2686"/>
                <a:gd name="T79" fmla="*/ 2 h 885"/>
                <a:gd name="T80" fmla="*/ 11 w 2686"/>
                <a:gd name="T81" fmla="*/ 3 h 885"/>
                <a:gd name="T82" fmla="*/ 11 w 2686"/>
                <a:gd name="T83" fmla="*/ 3 h 885"/>
                <a:gd name="T84" fmla="*/ 10 w 2686"/>
                <a:gd name="T85" fmla="*/ 3 h 885"/>
                <a:gd name="T86" fmla="*/ 9 w 2686"/>
                <a:gd name="T87" fmla="*/ 3 h 885"/>
                <a:gd name="T88" fmla="*/ 8 w 2686"/>
                <a:gd name="T89" fmla="*/ 4 h 885"/>
                <a:gd name="T90" fmla="*/ 7 w 2686"/>
                <a:gd name="T91" fmla="*/ 4 h 885"/>
                <a:gd name="T92" fmla="*/ 8 w 2686"/>
                <a:gd name="T93" fmla="*/ 4 h 885"/>
                <a:gd name="T94" fmla="*/ 8 w 2686"/>
                <a:gd name="T95" fmla="*/ 3 h 885"/>
                <a:gd name="T96" fmla="*/ 8 w 2686"/>
                <a:gd name="T97" fmla="*/ 3 h 885"/>
                <a:gd name="T98" fmla="*/ 8 w 2686"/>
                <a:gd name="T99" fmla="*/ 2 h 885"/>
                <a:gd name="T100" fmla="*/ 8 w 2686"/>
                <a:gd name="T101" fmla="*/ 2 h 885"/>
                <a:gd name="T102" fmla="*/ 8 w 2686"/>
                <a:gd name="T103" fmla="*/ 2 h 885"/>
                <a:gd name="T104" fmla="*/ 8 w 2686"/>
                <a:gd name="T105" fmla="*/ 1 h 885"/>
                <a:gd name="T106" fmla="*/ 8 w 2686"/>
                <a:gd name="T107" fmla="*/ 1 h 885"/>
                <a:gd name="T108" fmla="*/ 8 w 2686"/>
                <a:gd name="T109" fmla="*/ 1 h 885"/>
                <a:gd name="T110" fmla="*/ 8 w 2686"/>
                <a:gd name="T111" fmla="*/ 1 h 885"/>
                <a:gd name="T112" fmla="*/ 8 w 2686"/>
                <a:gd name="T113" fmla="*/ 1 h 8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86" h="885">
                  <a:moveTo>
                    <a:pt x="0" y="101"/>
                  </a:moveTo>
                  <a:lnTo>
                    <a:pt x="83" y="99"/>
                  </a:lnTo>
                  <a:lnTo>
                    <a:pt x="165" y="99"/>
                  </a:lnTo>
                  <a:lnTo>
                    <a:pt x="249" y="101"/>
                  </a:lnTo>
                  <a:lnTo>
                    <a:pt x="329" y="103"/>
                  </a:lnTo>
                  <a:lnTo>
                    <a:pt x="370" y="103"/>
                  </a:lnTo>
                  <a:lnTo>
                    <a:pt x="411" y="101"/>
                  </a:lnTo>
                  <a:lnTo>
                    <a:pt x="452" y="97"/>
                  </a:lnTo>
                  <a:lnTo>
                    <a:pt x="493" y="93"/>
                  </a:lnTo>
                  <a:lnTo>
                    <a:pt x="534" y="86"/>
                  </a:lnTo>
                  <a:lnTo>
                    <a:pt x="575" y="78"/>
                  </a:lnTo>
                  <a:lnTo>
                    <a:pt x="616" y="66"/>
                  </a:lnTo>
                  <a:lnTo>
                    <a:pt x="657" y="53"/>
                  </a:lnTo>
                  <a:lnTo>
                    <a:pt x="696" y="39"/>
                  </a:lnTo>
                  <a:lnTo>
                    <a:pt x="738" y="27"/>
                  </a:lnTo>
                  <a:lnTo>
                    <a:pt x="781" y="19"/>
                  </a:lnTo>
                  <a:lnTo>
                    <a:pt x="828" y="14"/>
                  </a:lnTo>
                  <a:lnTo>
                    <a:pt x="875" y="10"/>
                  </a:lnTo>
                  <a:lnTo>
                    <a:pt x="924" y="6"/>
                  </a:lnTo>
                  <a:lnTo>
                    <a:pt x="972" y="4"/>
                  </a:lnTo>
                  <a:lnTo>
                    <a:pt x="1023" y="4"/>
                  </a:lnTo>
                  <a:lnTo>
                    <a:pt x="1123" y="6"/>
                  </a:lnTo>
                  <a:lnTo>
                    <a:pt x="1220" y="8"/>
                  </a:lnTo>
                  <a:lnTo>
                    <a:pt x="1314" y="10"/>
                  </a:lnTo>
                  <a:lnTo>
                    <a:pt x="1397" y="8"/>
                  </a:lnTo>
                  <a:lnTo>
                    <a:pt x="1429" y="4"/>
                  </a:lnTo>
                  <a:lnTo>
                    <a:pt x="1460" y="2"/>
                  </a:lnTo>
                  <a:lnTo>
                    <a:pt x="1491" y="2"/>
                  </a:lnTo>
                  <a:lnTo>
                    <a:pt x="1526" y="0"/>
                  </a:lnTo>
                  <a:lnTo>
                    <a:pt x="1559" y="0"/>
                  </a:lnTo>
                  <a:lnTo>
                    <a:pt x="1596" y="0"/>
                  </a:lnTo>
                  <a:lnTo>
                    <a:pt x="1631" y="0"/>
                  </a:lnTo>
                  <a:lnTo>
                    <a:pt x="1668" y="0"/>
                  </a:lnTo>
                  <a:lnTo>
                    <a:pt x="1670" y="4"/>
                  </a:lnTo>
                  <a:lnTo>
                    <a:pt x="1670" y="8"/>
                  </a:lnTo>
                  <a:lnTo>
                    <a:pt x="1670" y="12"/>
                  </a:lnTo>
                  <a:lnTo>
                    <a:pt x="1670" y="16"/>
                  </a:lnTo>
                  <a:lnTo>
                    <a:pt x="1670" y="19"/>
                  </a:lnTo>
                  <a:lnTo>
                    <a:pt x="1670" y="23"/>
                  </a:lnTo>
                  <a:lnTo>
                    <a:pt x="1670" y="29"/>
                  </a:lnTo>
                  <a:lnTo>
                    <a:pt x="1668" y="33"/>
                  </a:lnTo>
                  <a:lnTo>
                    <a:pt x="1668" y="39"/>
                  </a:lnTo>
                  <a:lnTo>
                    <a:pt x="1666" y="45"/>
                  </a:lnTo>
                  <a:lnTo>
                    <a:pt x="1662" y="51"/>
                  </a:lnTo>
                  <a:lnTo>
                    <a:pt x="1661" y="55"/>
                  </a:lnTo>
                  <a:lnTo>
                    <a:pt x="1657" y="60"/>
                  </a:lnTo>
                  <a:lnTo>
                    <a:pt x="1653" y="64"/>
                  </a:lnTo>
                  <a:lnTo>
                    <a:pt x="1651" y="70"/>
                  </a:lnTo>
                  <a:lnTo>
                    <a:pt x="1647" y="76"/>
                  </a:lnTo>
                  <a:lnTo>
                    <a:pt x="1635" y="82"/>
                  </a:lnTo>
                  <a:lnTo>
                    <a:pt x="1625" y="90"/>
                  </a:lnTo>
                  <a:lnTo>
                    <a:pt x="1618" y="97"/>
                  </a:lnTo>
                  <a:lnTo>
                    <a:pt x="1610" y="107"/>
                  </a:lnTo>
                  <a:lnTo>
                    <a:pt x="1602" y="117"/>
                  </a:lnTo>
                  <a:lnTo>
                    <a:pt x="1594" y="127"/>
                  </a:lnTo>
                  <a:lnTo>
                    <a:pt x="1586" y="138"/>
                  </a:lnTo>
                  <a:lnTo>
                    <a:pt x="1579" y="148"/>
                  </a:lnTo>
                  <a:lnTo>
                    <a:pt x="1565" y="168"/>
                  </a:lnTo>
                  <a:lnTo>
                    <a:pt x="1555" y="189"/>
                  </a:lnTo>
                  <a:lnTo>
                    <a:pt x="1547" y="212"/>
                  </a:lnTo>
                  <a:lnTo>
                    <a:pt x="1544" y="238"/>
                  </a:lnTo>
                  <a:lnTo>
                    <a:pt x="1542" y="261"/>
                  </a:lnTo>
                  <a:lnTo>
                    <a:pt x="1544" y="287"/>
                  </a:lnTo>
                  <a:lnTo>
                    <a:pt x="1547" y="310"/>
                  </a:lnTo>
                  <a:lnTo>
                    <a:pt x="1555" y="333"/>
                  </a:lnTo>
                  <a:lnTo>
                    <a:pt x="1549" y="347"/>
                  </a:lnTo>
                  <a:lnTo>
                    <a:pt x="1544" y="361"/>
                  </a:lnTo>
                  <a:lnTo>
                    <a:pt x="1538" y="372"/>
                  </a:lnTo>
                  <a:lnTo>
                    <a:pt x="1530" y="386"/>
                  </a:lnTo>
                  <a:lnTo>
                    <a:pt x="1512" y="409"/>
                  </a:lnTo>
                  <a:lnTo>
                    <a:pt x="1495" y="435"/>
                  </a:lnTo>
                  <a:lnTo>
                    <a:pt x="1487" y="446"/>
                  </a:lnTo>
                  <a:lnTo>
                    <a:pt x="1479" y="460"/>
                  </a:lnTo>
                  <a:lnTo>
                    <a:pt x="1473" y="472"/>
                  </a:lnTo>
                  <a:lnTo>
                    <a:pt x="1468" y="485"/>
                  </a:lnTo>
                  <a:lnTo>
                    <a:pt x="1464" y="499"/>
                  </a:lnTo>
                  <a:lnTo>
                    <a:pt x="1464" y="515"/>
                  </a:lnTo>
                  <a:lnTo>
                    <a:pt x="1464" y="528"/>
                  </a:lnTo>
                  <a:lnTo>
                    <a:pt x="1468" y="546"/>
                  </a:lnTo>
                  <a:lnTo>
                    <a:pt x="1469" y="565"/>
                  </a:lnTo>
                  <a:lnTo>
                    <a:pt x="1473" y="583"/>
                  </a:lnTo>
                  <a:lnTo>
                    <a:pt x="1479" y="602"/>
                  </a:lnTo>
                  <a:lnTo>
                    <a:pt x="1483" y="622"/>
                  </a:lnTo>
                  <a:lnTo>
                    <a:pt x="1485" y="639"/>
                  </a:lnTo>
                  <a:lnTo>
                    <a:pt x="1487" y="657"/>
                  </a:lnTo>
                  <a:lnTo>
                    <a:pt x="1487" y="676"/>
                  </a:lnTo>
                  <a:lnTo>
                    <a:pt x="1481" y="694"/>
                  </a:lnTo>
                  <a:lnTo>
                    <a:pt x="1479" y="704"/>
                  </a:lnTo>
                  <a:lnTo>
                    <a:pt x="1475" y="713"/>
                  </a:lnTo>
                  <a:lnTo>
                    <a:pt x="1471" y="723"/>
                  </a:lnTo>
                  <a:lnTo>
                    <a:pt x="1468" y="733"/>
                  </a:lnTo>
                  <a:lnTo>
                    <a:pt x="1466" y="745"/>
                  </a:lnTo>
                  <a:lnTo>
                    <a:pt x="1464" y="754"/>
                  </a:lnTo>
                  <a:lnTo>
                    <a:pt x="1466" y="764"/>
                  </a:lnTo>
                  <a:lnTo>
                    <a:pt x="1469" y="776"/>
                  </a:lnTo>
                  <a:lnTo>
                    <a:pt x="1473" y="788"/>
                  </a:lnTo>
                  <a:lnTo>
                    <a:pt x="1479" y="797"/>
                  </a:lnTo>
                  <a:lnTo>
                    <a:pt x="1485" y="807"/>
                  </a:lnTo>
                  <a:lnTo>
                    <a:pt x="1493" y="815"/>
                  </a:lnTo>
                  <a:lnTo>
                    <a:pt x="1501" y="825"/>
                  </a:lnTo>
                  <a:lnTo>
                    <a:pt x="1510" y="832"/>
                  </a:lnTo>
                  <a:lnTo>
                    <a:pt x="1518" y="840"/>
                  </a:lnTo>
                  <a:lnTo>
                    <a:pt x="1530" y="848"/>
                  </a:lnTo>
                  <a:lnTo>
                    <a:pt x="1540" y="854"/>
                  </a:lnTo>
                  <a:lnTo>
                    <a:pt x="1551" y="860"/>
                  </a:lnTo>
                  <a:lnTo>
                    <a:pt x="1563" y="864"/>
                  </a:lnTo>
                  <a:lnTo>
                    <a:pt x="1577" y="867"/>
                  </a:lnTo>
                  <a:lnTo>
                    <a:pt x="1588" y="871"/>
                  </a:lnTo>
                  <a:lnTo>
                    <a:pt x="1600" y="875"/>
                  </a:lnTo>
                  <a:lnTo>
                    <a:pt x="1612" y="879"/>
                  </a:lnTo>
                  <a:lnTo>
                    <a:pt x="1624" y="885"/>
                  </a:lnTo>
                  <a:lnTo>
                    <a:pt x="1579" y="879"/>
                  </a:lnTo>
                  <a:lnTo>
                    <a:pt x="1534" y="871"/>
                  </a:lnTo>
                  <a:lnTo>
                    <a:pt x="1489" y="860"/>
                  </a:lnTo>
                  <a:lnTo>
                    <a:pt x="1444" y="846"/>
                  </a:lnTo>
                  <a:lnTo>
                    <a:pt x="1354" y="813"/>
                  </a:lnTo>
                  <a:lnTo>
                    <a:pt x="1267" y="776"/>
                  </a:lnTo>
                  <a:lnTo>
                    <a:pt x="1224" y="758"/>
                  </a:lnTo>
                  <a:lnTo>
                    <a:pt x="1181" y="741"/>
                  </a:lnTo>
                  <a:lnTo>
                    <a:pt x="1138" y="725"/>
                  </a:lnTo>
                  <a:lnTo>
                    <a:pt x="1095" y="710"/>
                  </a:lnTo>
                  <a:lnTo>
                    <a:pt x="1052" y="698"/>
                  </a:lnTo>
                  <a:lnTo>
                    <a:pt x="1009" y="688"/>
                  </a:lnTo>
                  <a:lnTo>
                    <a:pt x="969" y="682"/>
                  </a:lnTo>
                  <a:lnTo>
                    <a:pt x="926" y="680"/>
                  </a:lnTo>
                  <a:lnTo>
                    <a:pt x="926" y="667"/>
                  </a:lnTo>
                  <a:lnTo>
                    <a:pt x="926" y="653"/>
                  </a:lnTo>
                  <a:lnTo>
                    <a:pt x="924" y="639"/>
                  </a:lnTo>
                  <a:lnTo>
                    <a:pt x="922" y="624"/>
                  </a:lnTo>
                  <a:lnTo>
                    <a:pt x="918" y="610"/>
                  </a:lnTo>
                  <a:lnTo>
                    <a:pt x="918" y="595"/>
                  </a:lnTo>
                  <a:lnTo>
                    <a:pt x="916" y="581"/>
                  </a:lnTo>
                  <a:lnTo>
                    <a:pt x="916" y="567"/>
                  </a:lnTo>
                  <a:lnTo>
                    <a:pt x="894" y="548"/>
                  </a:lnTo>
                  <a:lnTo>
                    <a:pt x="871" y="528"/>
                  </a:lnTo>
                  <a:lnTo>
                    <a:pt x="850" y="509"/>
                  </a:lnTo>
                  <a:lnTo>
                    <a:pt x="824" y="489"/>
                  </a:lnTo>
                  <a:lnTo>
                    <a:pt x="776" y="456"/>
                  </a:lnTo>
                  <a:lnTo>
                    <a:pt x="725" y="425"/>
                  </a:lnTo>
                  <a:lnTo>
                    <a:pt x="670" y="396"/>
                  </a:lnTo>
                  <a:lnTo>
                    <a:pt x="616" y="370"/>
                  </a:lnTo>
                  <a:lnTo>
                    <a:pt x="559" y="347"/>
                  </a:lnTo>
                  <a:lnTo>
                    <a:pt x="501" y="327"/>
                  </a:lnTo>
                  <a:lnTo>
                    <a:pt x="440" y="310"/>
                  </a:lnTo>
                  <a:lnTo>
                    <a:pt x="380" y="294"/>
                  </a:lnTo>
                  <a:lnTo>
                    <a:pt x="319" y="281"/>
                  </a:lnTo>
                  <a:lnTo>
                    <a:pt x="257" y="269"/>
                  </a:lnTo>
                  <a:lnTo>
                    <a:pt x="195" y="259"/>
                  </a:lnTo>
                  <a:lnTo>
                    <a:pt x="134" y="253"/>
                  </a:lnTo>
                  <a:lnTo>
                    <a:pt x="72" y="248"/>
                  </a:lnTo>
                  <a:lnTo>
                    <a:pt x="11" y="246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0"/>
                  </a:lnTo>
                  <a:lnTo>
                    <a:pt x="9" y="238"/>
                  </a:lnTo>
                  <a:lnTo>
                    <a:pt x="11" y="236"/>
                  </a:lnTo>
                  <a:lnTo>
                    <a:pt x="7" y="218"/>
                  </a:lnTo>
                  <a:lnTo>
                    <a:pt x="4" y="201"/>
                  </a:lnTo>
                  <a:lnTo>
                    <a:pt x="4" y="183"/>
                  </a:lnTo>
                  <a:lnTo>
                    <a:pt x="2" y="166"/>
                  </a:lnTo>
                  <a:lnTo>
                    <a:pt x="0" y="150"/>
                  </a:lnTo>
                  <a:lnTo>
                    <a:pt x="0" y="134"/>
                  </a:lnTo>
                  <a:lnTo>
                    <a:pt x="0" y="117"/>
                  </a:lnTo>
                  <a:lnTo>
                    <a:pt x="0" y="101"/>
                  </a:lnTo>
                  <a:close/>
                  <a:moveTo>
                    <a:pt x="1848" y="8"/>
                  </a:moveTo>
                  <a:lnTo>
                    <a:pt x="1908" y="10"/>
                  </a:lnTo>
                  <a:lnTo>
                    <a:pt x="1970" y="14"/>
                  </a:lnTo>
                  <a:lnTo>
                    <a:pt x="2031" y="17"/>
                  </a:lnTo>
                  <a:lnTo>
                    <a:pt x="2089" y="23"/>
                  </a:lnTo>
                  <a:lnTo>
                    <a:pt x="2148" y="27"/>
                  </a:lnTo>
                  <a:lnTo>
                    <a:pt x="2204" y="31"/>
                  </a:lnTo>
                  <a:lnTo>
                    <a:pt x="2257" y="37"/>
                  </a:lnTo>
                  <a:lnTo>
                    <a:pt x="2306" y="41"/>
                  </a:lnTo>
                  <a:lnTo>
                    <a:pt x="2325" y="43"/>
                  </a:lnTo>
                  <a:lnTo>
                    <a:pt x="2343" y="45"/>
                  </a:lnTo>
                  <a:lnTo>
                    <a:pt x="2360" y="49"/>
                  </a:lnTo>
                  <a:lnTo>
                    <a:pt x="2380" y="53"/>
                  </a:lnTo>
                  <a:lnTo>
                    <a:pt x="2417" y="66"/>
                  </a:lnTo>
                  <a:lnTo>
                    <a:pt x="2452" y="82"/>
                  </a:lnTo>
                  <a:lnTo>
                    <a:pt x="2489" y="101"/>
                  </a:lnTo>
                  <a:lnTo>
                    <a:pt x="2522" y="125"/>
                  </a:lnTo>
                  <a:lnTo>
                    <a:pt x="2555" y="150"/>
                  </a:lnTo>
                  <a:lnTo>
                    <a:pt x="2585" y="179"/>
                  </a:lnTo>
                  <a:lnTo>
                    <a:pt x="2598" y="195"/>
                  </a:lnTo>
                  <a:lnTo>
                    <a:pt x="2612" y="210"/>
                  </a:lnTo>
                  <a:lnTo>
                    <a:pt x="2624" y="228"/>
                  </a:lnTo>
                  <a:lnTo>
                    <a:pt x="2635" y="244"/>
                  </a:lnTo>
                  <a:lnTo>
                    <a:pt x="2645" y="261"/>
                  </a:lnTo>
                  <a:lnTo>
                    <a:pt x="2655" y="279"/>
                  </a:lnTo>
                  <a:lnTo>
                    <a:pt x="2663" y="298"/>
                  </a:lnTo>
                  <a:lnTo>
                    <a:pt x="2670" y="318"/>
                  </a:lnTo>
                  <a:lnTo>
                    <a:pt x="2676" y="335"/>
                  </a:lnTo>
                  <a:lnTo>
                    <a:pt x="2680" y="355"/>
                  </a:lnTo>
                  <a:lnTo>
                    <a:pt x="2684" y="376"/>
                  </a:lnTo>
                  <a:lnTo>
                    <a:pt x="2686" y="396"/>
                  </a:lnTo>
                  <a:lnTo>
                    <a:pt x="2686" y="415"/>
                  </a:lnTo>
                  <a:lnTo>
                    <a:pt x="2684" y="437"/>
                  </a:lnTo>
                  <a:lnTo>
                    <a:pt x="2682" y="458"/>
                  </a:lnTo>
                  <a:lnTo>
                    <a:pt x="2676" y="478"/>
                  </a:lnTo>
                  <a:lnTo>
                    <a:pt x="2670" y="499"/>
                  </a:lnTo>
                  <a:lnTo>
                    <a:pt x="2664" y="520"/>
                  </a:lnTo>
                  <a:lnTo>
                    <a:pt x="2655" y="538"/>
                  </a:lnTo>
                  <a:lnTo>
                    <a:pt x="2645" y="556"/>
                  </a:lnTo>
                  <a:lnTo>
                    <a:pt x="2633" y="573"/>
                  </a:lnTo>
                  <a:lnTo>
                    <a:pt x="2622" y="589"/>
                  </a:lnTo>
                  <a:lnTo>
                    <a:pt x="2608" y="602"/>
                  </a:lnTo>
                  <a:lnTo>
                    <a:pt x="2592" y="616"/>
                  </a:lnTo>
                  <a:lnTo>
                    <a:pt x="2577" y="628"/>
                  </a:lnTo>
                  <a:lnTo>
                    <a:pt x="2561" y="639"/>
                  </a:lnTo>
                  <a:lnTo>
                    <a:pt x="2544" y="651"/>
                  </a:lnTo>
                  <a:lnTo>
                    <a:pt x="2526" y="661"/>
                  </a:lnTo>
                  <a:lnTo>
                    <a:pt x="2489" y="678"/>
                  </a:lnTo>
                  <a:lnTo>
                    <a:pt x="2450" y="694"/>
                  </a:lnTo>
                  <a:lnTo>
                    <a:pt x="2368" y="721"/>
                  </a:lnTo>
                  <a:lnTo>
                    <a:pt x="2286" y="743"/>
                  </a:lnTo>
                  <a:lnTo>
                    <a:pt x="2245" y="754"/>
                  </a:lnTo>
                  <a:lnTo>
                    <a:pt x="2208" y="766"/>
                  </a:lnTo>
                  <a:lnTo>
                    <a:pt x="2171" y="778"/>
                  </a:lnTo>
                  <a:lnTo>
                    <a:pt x="2138" y="793"/>
                  </a:lnTo>
                  <a:lnTo>
                    <a:pt x="2099" y="805"/>
                  </a:lnTo>
                  <a:lnTo>
                    <a:pt x="2052" y="819"/>
                  </a:lnTo>
                  <a:lnTo>
                    <a:pt x="1998" y="832"/>
                  </a:lnTo>
                  <a:lnTo>
                    <a:pt x="1939" y="844"/>
                  </a:lnTo>
                  <a:lnTo>
                    <a:pt x="1879" y="858"/>
                  </a:lnTo>
                  <a:lnTo>
                    <a:pt x="1820" y="867"/>
                  </a:lnTo>
                  <a:lnTo>
                    <a:pt x="1766" y="875"/>
                  </a:lnTo>
                  <a:lnTo>
                    <a:pt x="1719" y="881"/>
                  </a:lnTo>
                  <a:lnTo>
                    <a:pt x="1740" y="873"/>
                  </a:lnTo>
                  <a:lnTo>
                    <a:pt x="1760" y="862"/>
                  </a:lnTo>
                  <a:lnTo>
                    <a:pt x="1779" y="850"/>
                  </a:lnTo>
                  <a:lnTo>
                    <a:pt x="1799" y="834"/>
                  </a:lnTo>
                  <a:lnTo>
                    <a:pt x="1816" y="821"/>
                  </a:lnTo>
                  <a:lnTo>
                    <a:pt x="1834" y="803"/>
                  </a:lnTo>
                  <a:lnTo>
                    <a:pt x="1852" y="788"/>
                  </a:lnTo>
                  <a:lnTo>
                    <a:pt x="1869" y="772"/>
                  </a:lnTo>
                  <a:lnTo>
                    <a:pt x="1879" y="760"/>
                  </a:lnTo>
                  <a:lnTo>
                    <a:pt x="1889" y="749"/>
                  </a:lnTo>
                  <a:lnTo>
                    <a:pt x="1898" y="735"/>
                  </a:lnTo>
                  <a:lnTo>
                    <a:pt x="1906" y="723"/>
                  </a:lnTo>
                  <a:lnTo>
                    <a:pt x="1918" y="696"/>
                  </a:lnTo>
                  <a:lnTo>
                    <a:pt x="1930" y="667"/>
                  </a:lnTo>
                  <a:lnTo>
                    <a:pt x="1939" y="639"/>
                  </a:lnTo>
                  <a:lnTo>
                    <a:pt x="1949" y="610"/>
                  </a:lnTo>
                  <a:lnTo>
                    <a:pt x="1957" y="581"/>
                  </a:lnTo>
                  <a:lnTo>
                    <a:pt x="1967" y="554"/>
                  </a:lnTo>
                  <a:lnTo>
                    <a:pt x="1967" y="532"/>
                  </a:lnTo>
                  <a:lnTo>
                    <a:pt x="1963" y="511"/>
                  </a:lnTo>
                  <a:lnTo>
                    <a:pt x="1961" y="489"/>
                  </a:lnTo>
                  <a:lnTo>
                    <a:pt x="1957" y="468"/>
                  </a:lnTo>
                  <a:lnTo>
                    <a:pt x="1953" y="446"/>
                  </a:lnTo>
                  <a:lnTo>
                    <a:pt x="1949" y="425"/>
                  </a:lnTo>
                  <a:lnTo>
                    <a:pt x="1945" y="403"/>
                  </a:lnTo>
                  <a:lnTo>
                    <a:pt x="1941" y="382"/>
                  </a:lnTo>
                  <a:lnTo>
                    <a:pt x="1935" y="368"/>
                  </a:lnTo>
                  <a:lnTo>
                    <a:pt x="1932" y="355"/>
                  </a:lnTo>
                  <a:lnTo>
                    <a:pt x="1930" y="341"/>
                  </a:lnTo>
                  <a:lnTo>
                    <a:pt x="1930" y="325"/>
                  </a:lnTo>
                  <a:lnTo>
                    <a:pt x="1930" y="298"/>
                  </a:lnTo>
                  <a:lnTo>
                    <a:pt x="1932" y="271"/>
                  </a:lnTo>
                  <a:lnTo>
                    <a:pt x="1932" y="257"/>
                  </a:lnTo>
                  <a:lnTo>
                    <a:pt x="1932" y="244"/>
                  </a:lnTo>
                  <a:lnTo>
                    <a:pt x="1932" y="230"/>
                  </a:lnTo>
                  <a:lnTo>
                    <a:pt x="1930" y="216"/>
                  </a:lnTo>
                  <a:lnTo>
                    <a:pt x="1926" y="203"/>
                  </a:lnTo>
                  <a:lnTo>
                    <a:pt x="1918" y="191"/>
                  </a:lnTo>
                  <a:lnTo>
                    <a:pt x="1910" y="177"/>
                  </a:lnTo>
                  <a:lnTo>
                    <a:pt x="1898" y="166"/>
                  </a:lnTo>
                  <a:lnTo>
                    <a:pt x="1900" y="158"/>
                  </a:lnTo>
                  <a:lnTo>
                    <a:pt x="1900" y="152"/>
                  </a:lnTo>
                  <a:lnTo>
                    <a:pt x="1900" y="146"/>
                  </a:lnTo>
                  <a:lnTo>
                    <a:pt x="1898" y="140"/>
                  </a:lnTo>
                  <a:lnTo>
                    <a:pt x="1893" y="131"/>
                  </a:lnTo>
                  <a:lnTo>
                    <a:pt x="1885" y="123"/>
                  </a:lnTo>
                  <a:lnTo>
                    <a:pt x="1877" y="113"/>
                  </a:lnTo>
                  <a:lnTo>
                    <a:pt x="1867" y="105"/>
                  </a:lnTo>
                  <a:lnTo>
                    <a:pt x="1857" y="97"/>
                  </a:lnTo>
                  <a:lnTo>
                    <a:pt x="1850" y="88"/>
                  </a:lnTo>
                  <a:lnTo>
                    <a:pt x="1852" y="78"/>
                  </a:lnTo>
                  <a:lnTo>
                    <a:pt x="1854" y="66"/>
                  </a:lnTo>
                  <a:lnTo>
                    <a:pt x="1854" y="56"/>
                  </a:lnTo>
                  <a:lnTo>
                    <a:pt x="1854" y="47"/>
                  </a:lnTo>
                  <a:lnTo>
                    <a:pt x="1854" y="35"/>
                  </a:lnTo>
                  <a:lnTo>
                    <a:pt x="1854" y="25"/>
                  </a:lnTo>
                  <a:lnTo>
                    <a:pt x="1850" y="16"/>
                  </a:lnTo>
                  <a:lnTo>
                    <a:pt x="1848" y="8"/>
                  </a:lnTo>
                  <a:close/>
                </a:path>
              </a:pathLst>
            </a:custGeom>
            <a:solidFill>
              <a:srgbClr val="29A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981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1981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95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CFA3889-365A-469B-B6F3-1E83C99FB648}" type="slidenum">
              <a:rPr lang="en-US" smtClean="0"/>
              <a:pPr eaLnBrk="1" hangingPunct="1"/>
              <a:t>115</a:t>
            </a:fld>
            <a:endParaRPr lang="en-US" smtClean="0"/>
          </a:p>
        </p:txBody>
      </p:sp>
      <p:sp>
        <p:nvSpPr>
          <p:cNvPr id="1208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7363" y="1420019"/>
            <a:ext cx="5505450" cy="45513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Expose only part of body being exercised</a:t>
            </a:r>
          </a:p>
          <a:p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gentle and </a:t>
            </a:r>
            <a:r>
              <a:rPr lang="en-US" sz="3600" b="1" u="sng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STOP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if resident complains of </a:t>
            </a:r>
            <a:r>
              <a:rPr lang="en-US" sz="3600" b="1" u="sng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good body mechanics</a:t>
            </a:r>
          </a:p>
        </p:txBody>
      </p:sp>
      <p:grpSp>
        <p:nvGrpSpPr>
          <p:cNvPr id="120837" name="Group 12"/>
          <p:cNvGrpSpPr>
            <a:grpSpLocks noChangeAspect="1"/>
          </p:cNvGrpSpPr>
          <p:nvPr/>
        </p:nvGrpSpPr>
        <p:grpSpPr bwMode="auto">
          <a:xfrm>
            <a:off x="5675313" y="3294063"/>
            <a:ext cx="3124200" cy="1908175"/>
            <a:chOff x="3614" y="1394"/>
            <a:chExt cx="1968" cy="1202"/>
          </a:xfrm>
        </p:grpSpPr>
        <p:sp>
          <p:nvSpPr>
            <p:cNvPr id="120840" name="AutoShape 11"/>
            <p:cNvSpPr>
              <a:spLocks noChangeAspect="1" noChangeArrowheads="1" noTextEdit="1"/>
            </p:cNvSpPr>
            <p:nvPr/>
          </p:nvSpPr>
          <p:spPr bwMode="auto">
            <a:xfrm>
              <a:off x="3614" y="1394"/>
              <a:ext cx="1968" cy="1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1" name="Freeform 13"/>
            <p:cNvSpPr>
              <a:spLocks/>
            </p:cNvSpPr>
            <p:nvPr/>
          </p:nvSpPr>
          <p:spPr bwMode="auto">
            <a:xfrm>
              <a:off x="3614" y="1437"/>
              <a:ext cx="1941" cy="1158"/>
            </a:xfrm>
            <a:custGeom>
              <a:avLst/>
              <a:gdLst>
                <a:gd name="T0" fmla="*/ 0 w 3883"/>
                <a:gd name="T1" fmla="*/ 660 h 1158"/>
                <a:gd name="T2" fmla="*/ 1 w 3883"/>
                <a:gd name="T3" fmla="*/ 578 h 1158"/>
                <a:gd name="T4" fmla="*/ 2 w 3883"/>
                <a:gd name="T5" fmla="*/ 490 h 1158"/>
                <a:gd name="T6" fmla="*/ 2 w 3883"/>
                <a:gd name="T7" fmla="*/ 467 h 1158"/>
                <a:gd name="T8" fmla="*/ 2 w 3883"/>
                <a:gd name="T9" fmla="*/ 349 h 1158"/>
                <a:gd name="T10" fmla="*/ 1 w 3883"/>
                <a:gd name="T11" fmla="*/ 277 h 1158"/>
                <a:gd name="T12" fmla="*/ 1 w 3883"/>
                <a:gd name="T13" fmla="*/ 87 h 1158"/>
                <a:gd name="T14" fmla="*/ 2 w 3883"/>
                <a:gd name="T15" fmla="*/ 65 h 1158"/>
                <a:gd name="T16" fmla="*/ 3 w 3883"/>
                <a:gd name="T17" fmla="*/ 6 h 1158"/>
                <a:gd name="T18" fmla="*/ 3 w 3883"/>
                <a:gd name="T19" fmla="*/ 28 h 1158"/>
                <a:gd name="T20" fmla="*/ 4 w 3883"/>
                <a:gd name="T21" fmla="*/ 151 h 1158"/>
                <a:gd name="T22" fmla="*/ 4 w 3883"/>
                <a:gd name="T23" fmla="*/ 236 h 1158"/>
                <a:gd name="T24" fmla="*/ 4 w 3883"/>
                <a:gd name="T25" fmla="*/ 267 h 1158"/>
                <a:gd name="T26" fmla="*/ 4 w 3883"/>
                <a:gd name="T27" fmla="*/ 320 h 1158"/>
                <a:gd name="T28" fmla="*/ 3 w 3883"/>
                <a:gd name="T29" fmla="*/ 336 h 1158"/>
                <a:gd name="T30" fmla="*/ 3 w 3883"/>
                <a:gd name="T31" fmla="*/ 356 h 1158"/>
                <a:gd name="T32" fmla="*/ 3 w 3883"/>
                <a:gd name="T33" fmla="*/ 393 h 1158"/>
                <a:gd name="T34" fmla="*/ 4 w 3883"/>
                <a:gd name="T35" fmla="*/ 414 h 1158"/>
                <a:gd name="T36" fmla="*/ 4 w 3883"/>
                <a:gd name="T37" fmla="*/ 432 h 1158"/>
                <a:gd name="T38" fmla="*/ 5 w 3883"/>
                <a:gd name="T39" fmla="*/ 426 h 1158"/>
                <a:gd name="T40" fmla="*/ 6 w 3883"/>
                <a:gd name="T41" fmla="*/ 415 h 1158"/>
                <a:gd name="T42" fmla="*/ 6 w 3883"/>
                <a:gd name="T43" fmla="*/ 329 h 1158"/>
                <a:gd name="T44" fmla="*/ 6 w 3883"/>
                <a:gd name="T45" fmla="*/ 252 h 1158"/>
                <a:gd name="T46" fmla="*/ 5 w 3883"/>
                <a:gd name="T47" fmla="*/ 169 h 1158"/>
                <a:gd name="T48" fmla="*/ 5 w 3883"/>
                <a:gd name="T49" fmla="*/ 50 h 1158"/>
                <a:gd name="T50" fmla="*/ 6 w 3883"/>
                <a:gd name="T51" fmla="*/ 86 h 1158"/>
                <a:gd name="T52" fmla="*/ 7 w 3883"/>
                <a:gd name="T53" fmla="*/ 165 h 1158"/>
                <a:gd name="T54" fmla="*/ 7 w 3883"/>
                <a:gd name="T55" fmla="*/ 213 h 1158"/>
                <a:gd name="T56" fmla="*/ 8 w 3883"/>
                <a:gd name="T57" fmla="*/ 287 h 1158"/>
                <a:gd name="T58" fmla="*/ 7 w 3883"/>
                <a:gd name="T59" fmla="*/ 361 h 1158"/>
                <a:gd name="T60" fmla="*/ 7 w 3883"/>
                <a:gd name="T61" fmla="*/ 363 h 1158"/>
                <a:gd name="T62" fmla="*/ 8 w 3883"/>
                <a:gd name="T63" fmla="*/ 373 h 1158"/>
                <a:gd name="T64" fmla="*/ 9 w 3883"/>
                <a:gd name="T65" fmla="*/ 215 h 1158"/>
                <a:gd name="T66" fmla="*/ 10 w 3883"/>
                <a:gd name="T67" fmla="*/ 164 h 1158"/>
                <a:gd name="T68" fmla="*/ 10 w 3883"/>
                <a:gd name="T69" fmla="*/ 142 h 1158"/>
                <a:gd name="T70" fmla="*/ 11 w 3883"/>
                <a:gd name="T71" fmla="*/ 218 h 1158"/>
                <a:gd name="T72" fmla="*/ 11 w 3883"/>
                <a:gd name="T73" fmla="*/ 277 h 1158"/>
                <a:gd name="T74" fmla="*/ 10 w 3883"/>
                <a:gd name="T75" fmla="*/ 350 h 1158"/>
                <a:gd name="T76" fmla="*/ 10 w 3883"/>
                <a:gd name="T77" fmla="*/ 410 h 1158"/>
                <a:gd name="T78" fmla="*/ 11 w 3883"/>
                <a:gd name="T79" fmla="*/ 415 h 1158"/>
                <a:gd name="T80" fmla="*/ 12 w 3883"/>
                <a:gd name="T81" fmla="*/ 430 h 1158"/>
                <a:gd name="T82" fmla="*/ 13 w 3883"/>
                <a:gd name="T83" fmla="*/ 476 h 1158"/>
                <a:gd name="T84" fmla="*/ 13 w 3883"/>
                <a:gd name="T85" fmla="*/ 559 h 1158"/>
                <a:gd name="T86" fmla="*/ 14 w 3883"/>
                <a:gd name="T87" fmla="*/ 613 h 1158"/>
                <a:gd name="T88" fmla="*/ 15 w 3883"/>
                <a:gd name="T89" fmla="*/ 692 h 1158"/>
                <a:gd name="T90" fmla="*/ 14 w 3883"/>
                <a:gd name="T91" fmla="*/ 843 h 1158"/>
                <a:gd name="T92" fmla="*/ 13 w 3883"/>
                <a:gd name="T93" fmla="*/ 929 h 1158"/>
                <a:gd name="T94" fmla="*/ 13 w 3883"/>
                <a:gd name="T95" fmla="*/ 1024 h 1158"/>
                <a:gd name="T96" fmla="*/ 11 w 3883"/>
                <a:gd name="T97" fmla="*/ 1073 h 1158"/>
                <a:gd name="T98" fmla="*/ 9 w 3883"/>
                <a:gd name="T99" fmla="*/ 1086 h 1158"/>
                <a:gd name="T100" fmla="*/ 9 w 3883"/>
                <a:gd name="T101" fmla="*/ 1099 h 1158"/>
                <a:gd name="T102" fmla="*/ 9 w 3883"/>
                <a:gd name="T103" fmla="*/ 1146 h 1158"/>
                <a:gd name="T104" fmla="*/ 8 w 3883"/>
                <a:gd name="T105" fmla="*/ 1156 h 1158"/>
                <a:gd name="T106" fmla="*/ 7 w 3883"/>
                <a:gd name="T107" fmla="*/ 1157 h 1158"/>
                <a:gd name="T108" fmla="*/ 6 w 3883"/>
                <a:gd name="T109" fmla="*/ 1153 h 1158"/>
                <a:gd name="T110" fmla="*/ 5 w 3883"/>
                <a:gd name="T111" fmla="*/ 1138 h 1158"/>
                <a:gd name="T112" fmla="*/ 4 w 3883"/>
                <a:gd name="T113" fmla="*/ 1102 h 1158"/>
                <a:gd name="T114" fmla="*/ 3 w 3883"/>
                <a:gd name="T115" fmla="*/ 1083 h 1158"/>
                <a:gd name="T116" fmla="*/ 2 w 3883"/>
                <a:gd name="T117" fmla="*/ 1055 h 1158"/>
                <a:gd name="T118" fmla="*/ 2 w 3883"/>
                <a:gd name="T119" fmla="*/ 1053 h 1158"/>
                <a:gd name="T120" fmla="*/ 1 w 3883"/>
                <a:gd name="T121" fmla="*/ 1005 h 1158"/>
                <a:gd name="T122" fmla="*/ 0 w 3883"/>
                <a:gd name="T123" fmla="*/ 935 h 1158"/>
                <a:gd name="T124" fmla="*/ 0 w 3883"/>
                <a:gd name="T125" fmla="*/ 879 h 115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883" h="1158">
                  <a:moveTo>
                    <a:pt x="4" y="812"/>
                  </a:moveTo>
                  <a:lnTo>
                    <a:pt x="12" y="779"/>
                  </a:lnTo>
                  <a:lnTo>
                    <a:pt x="12" y="750"/>
                  </a:lnTo>
                  <a:lnTo>
                    <a:pt x="6" y="721"/>
                  </a:lnTo>
                  <a:lnTo>
                    <a:pt x="0" y="690"/>
                  </a:lnTo>
                  <a:lnTo>
                    <a:pt x="20" y="674"/>
                  </a:lnTo>
                  <a:lnTo>
                    <a:pt x="44" y="660"/>
                  </a:lnTo>
                  <a:lnTo>
                    <a:pt x="73" y="647"/>
                  </a:lnTo>
                  <a:lnTo>
                    <a:pt x="103" y="635"/>
                  </a:lnTo>
                  <a:lnTo>
                    <a:pt x="137" y="623"/>
                  </a:lnTo>
                  <a:lnTo>
                    <a:pt x="170" y="614"/>
                  </a:lnTo>
                  <a:lnTo>
                    <a:pt x="202" y="608"/>
                  </a:lnTo>
                  <a:lnTo>
                    <a:pt x="234" y="604"/>
                  </a:lnTo>
                  <a:lnTo>
                    <a:pt x="263" y="578"/>
                  </a:lnTo>
                  <a:lnTo>
                    <a:pt x="293" y="559"/>
                  </a:lnTo>
                  <a:lnTo>
                    <a:pt x="325" y="544"/>
                  </a:lnTo>
                  <a:lnTo>
                    <a:pt x="359" y="531"/>
                  </a:lnTo>
                  <a:lnTo>
                    <a:pt x="394" y="521"/>
                  </a:lnTo>
                  <a:lnTo>
                    <a:pt x="436" y="511"/>
                  </a:lnTo>
                  <a:lnTo>
                    <a:pt x="479" y="502"/>
                  </a:lnTo>
                  <a:lnTo>
                    <a:pt x="531" y="490"/>
                  </a:lnTo>
                  <a:lnTo>
                    <a:pt x="567" y="482"/>
                  </a:lnTo>
                  <a:lnTo>
                    <a:pt x="592" y="477"/>
                  </a:lnTo>
                  <a:lnTo>
                    <a:pt x="610" y="474"/>
                  </a:lnTo>
                  <a:lnTo>
                    <a:pt x="624" y="471"/>
                  </a:lnTo>
                  <a:lnTo>
                    <a:pt x="632" y="469"/>
                  </a:lnTo>
                  <a:lnTo>
                    <a:pt x="636" y="468"/>
                  </a:lnTo>
                  <a:lnTo>
                    <a:pt x="640" y="467"/>
                  </a:lnTo>
                  <a:lnTo>
                    <a:pt x="642" y="466"/>
                  </a:lnTo>
                  <a:lnTo>
                    <a:pt x="640" y="439"/>
                  </a:lnTo>
                  <a:lnTo>
                    <a:pt x="636" y="412"/>
                  </a:lnTo>
                  <a:lnTo>
                    <a:pt x="630" y="387"/>
                  </a:lnTo>
                  <a:lnTo>
                    <a:pt x="622" y="362"/>
                  </a:lnTo>
                  <a:lnTo>
                    <a:pt x="590" y="356"/>
                  </a:lnTo>
                  <a:lnTo>
                    <a:pt x="567" y="349"/>
                  </a:lnTo>
                  <a:lnTo>
                    <a:pt x="545" y="343"/>
                  </a:lnTo>
                  <a:lnTo>
                    <a:pt x="529" y="335"/>
                  </a:lnTo>
                  <a:lnTo>
                    <a:pt x="513" y="326"/>
                  </a:lnTo>
                  <a:lnTo>
                    <a:pt x="499" y="316"/>
                  </a:lnTo>
                  <a:lnTo>
                    <a:pt x="483" y="304"/>
                  </a:lnTo>
                  <a:lnTo>
                    <a:pt x="466" y="290"/>
                  </a:lnTo>
                  <a:lnTo>
                    <a:pt x="408" y="277"/>
                  </a:lnTo>
                  <a:lnTo>
                    <a:pt x="374" y="257"/>
                  </a:lnTo>
                  <a:lnTo>
                    <a:pt x="361" y="230"/>
                  </a:lnTo>
                  <a:lnTo>
                    <a:pt x="363" y="200"/>
                  </a:lnTo>
                  <a:lnTo>
                    <a:pt x="376" y="168"/>
                  </a:lnTo>
                  <a:lnTo>
                    <a:pt x="396" y="138"/>
                  </a:lnTo>
                  <a:lnTo>
                    <a:pt x="420" y="109"/>
                  </a:lnTo>
                  <a:lnTo>
                    <a:pt x="442" y="87"/>
                  </a:lnTo>
                  <a:lnTo>
                    <a:pt x="464" y="77"/>
                  </a:lnTo>
                  <a:lnTo>
                    <a:pt x="483" y="71"/>
                  </a:lnTo>
                  <a:lnTo>
                    <a:pt x="501" y="68"/>
                  </a:lnTo>
                  <a:lnTo>
                    <a:pt x="519" y="66"/>
                  </a:lnTo>
                  <a:lnTo>
                    <a:pt x="537" y="65"/>
                  </a:lnTo>
                  <a:lnTo>
                    <a:pt x="555" y="65"/>
                  </a:lnTo>
                  <a:lnTo>
                    <a:pt x="576" y="65"/>
                  </a:lnTo>
                  <a:lnTo>
                    <a:pt x="600" y="65"/>
                  </a:lnTo>
                  <a:lnTo>
                    <a:pt x="630" y="52"/>
                  </a:lnTo>
                  <a:lnTo>
                    <a:pt x="662" y="40"/>
                  </a:lnTo>
                  <a:lnTo>
                    <a:pt x="693" y="29"/>
                  </a:lnTo>
                  <a:lnTo>
                    <a:pt x="725" y="19"/>
                  </a:lnTo>
                  <a:lnTo>
                    <a:pt x="755" y="12"/>
                  </a:lnTo>
                  <a:lnTo>
                    <a:pt x="784" y="6"/>
                  </a:lnTo>
                  <a:lnTo>
                    <a:pt x="814" y="2"/>
                  </a:lnTo>
                  <a:lnTo>
                    <a:pt x="844" y="0"/>
                  </a:lnTo>
                  <a:lnTo>
                    <a:pt x="872" y="0"/>
                  </a:lnTo>
                  <a:lnTo>
                    <a:pt x="897" y="3"/>
                  </a:lnTo>
                  <a:lnTo>
                    <a:pt x="923" y="8"/>
                  </a:lnTo>
                  <a:lnTo>
                    <a:pt x="945" y="16"/>
                  </a:lnTo>
                  <a:lnTo>
                    <a:pt x="967" y="28"/>
                  </a:lnTo>
                  <a:lnTo>
                    <a:pt x="986" y="43"/>
                  </a:lnTo>
                  <a:lnTo>
                    <a:pt x="1004" y="61"/>
                  </a:lnTo>
                  <a:lnTo>
                    <a:pt x="1018" y="83"/>
                  </a:lnTo>
                  <a:lnTo>
                    <a:pt x="1018" y="98"/>
                  </a:lnTo>
                  <a:lnTo>
                    <a:pt x="1028" y="115"/>
                  </a:lnTo>
                  <a:lnTo>
                    <a:pt x="1040" y="134"/>
                  </a:lnTo>
                  <a:lnTo>
                    <a:pt x="1060" y="151"/>
                  </a:lnTo>
                  <a:lnTo>
                    <a:pt x="1080" y="169"/>
                  </a:lnTo>
                  <a:lnTo>
                    <a:pt x="1101" y="187"/>
                  </a:lnTo>
                  <a:lnTo>
                    <a:pt x="1125" y="201"/>
                  </a:lnTo>
                  <a:lnTo>
                    <a:pt x="1147" y="214"/>
                  </a:lnTo>
                  <a:lnTo>
                    <a:pt x="1149" y="221"/>
                  </a:lnTo>
                  <a:lnTo>
                    <a:pt x="1151" y="228"/>
                  </a:lnTo>
                  <a:lnTo>
                    <a:pt x="1151" y="236"/>
                  </a:lnTo>
                  <a:lnTo>
                    <a:pt x="1153" y="243"/>
                  </a:lnTo>
                  <a:lnTo>
                    <a:pt x="1143" y="247"/>
                  </a:lnTo>
                  <a:lnTo>
                    <a:pt x="1131" y="251"/>
                  </a:lnTo>
                  <a:lnTo>
                    <a:pt x="1119" y="255"/>
                  </a:lnTo>
                  <a:lnTo>
                    <a:pt x="1105" y="259"/>
                  </a:lnTo>
                  <a:lnTo>
                    <a:pt x="1091" y="263"/>
                  </a:lnTo>
                  <a:lnTo>
                    <a:pt x="1080" y="267"/>
                  </a:lnTo>
                  <a:lnTo>
                    <a:pt x="1068" y="271"/>
                  </a:lnTo>
                  <a:lnTo>
                    <a:pt x="1058" y="276"/>
                  </a:lnTo>
                  <a:lnTo>
                    <a:pt x="1052" y="291"/>
                  </a:lnTo>
                  <a:lnTo>
                    <a:pt x="1046" y="302"/>
                  </a:lnTo>
                  <a:lnTo>
                    <a:pt x="1042" y="310"/>
                  </a:lnTo>
                  <a:lnTo>
                    <a:pt x="1036" y="316"/>
                  </a:lnTo>
                  <a:lnTo>
                    <a:pt x="1026" y="320"/>
                  </a:lnTo>
                  <a:lnTo>
                    <a:pt x="1010" y="323"/>
                  </a:lnTo>
                  <a:lnTo>
                    <a:pt x="988" y="325"/>
                  </a:lnTo>
                  <a:lnTo>
                    <a:pt x="959" y="328"/>
                  </a:lnTo>
                  <a:lnTo>
                    <a:pt x="955" y="330"/>
                  </a:lnTo>
                  <a:lnTo>
                    <a:pt x="949" y="331"/>
                  </a:lnTo>
                  <a:lnTo>
                    <a:pt x="945" y="334"/>
                  </a:lnTo>
                  <a:lnTo>
                    <a:pt x="939" y="336"/>
                  </a:lnTo>
                  <a:lnTo>
                    <a:pt x="939" y="340"/>
                  </a:lnTo>
                  <a:lnTo>
                    <a:pt x="941" y="345"/>
                  </a:lnTo>
                  <a:lnTo>
                    <a:pt x="941" y="349"/>
                  </a:lnTo>
                  <a:lnTo>
                    <a:pt x="941" y="353"/>
                  </a:lnTo>
                  <a:lnTo>
                    <a:pt x="945" y="354"/>
                  </a:lnTo>
                  <a:lnTo>
                    <a:pt x="953" y="355"/>
                  </a:lnTo>
                  <a:lnTo>
                    <a:pt x="963" y="356"/>
                  </a:lnTo>
                  <a:lnTo>
                    <a:pt x="975" y="357"/>
                  </a:lnTo>
                  <a:lnTo>
                    <a:pt x="986" y="359"/>
                  </a:lnTo>
                  <a:lnTo>
                    <a:pt x="998" y="360"/>
                  </a:lnTo>
                  <a:lnTo>
                    <a:pt x="1008" y="361"/>
                  </a:lnTo>
                  <a:lnTo>
                    <a:pt x="1014" y="362"/>
                  </a:lnTo>
                  <a:lnTo>
                    <a:pt x="1024" y="378"/>
                  </a:lnTo>
                  <a:lnTo>
                    <a:pt x="1018" y="393"/>
                  </a:lnTo>
                  <a:lnTo>
                    <a:pt x="1006" y="405"/>
                  </a:lnTo>
                  <a:lnTo>
                    <a:pt x="1006" y="417"/>
                  </a:lnTo>
                  <a:lnTo>
                    <a:pt x="1030" y="417"/>
                  </a:lnTo>
                  <a:lnTo>
                    <a:pt x="1054" y="416"/>
                  </a:lnTo>
                  <a:lnTo>
                    <a:pt x="1078" y="416"/>
                  </a:lnTo>
                  <a:lnTo>
                    <a:pt x="1099" y="415"/>
                  </a:lnTo>
                  <a:lnTo>
                    <a:pt x="1123" y="414"/>
                  </a:lnTo>
                  <a:lnTo>
                    <a:pt x="1145" y="413"/>
                  </a:lnTo>
                  <a:lnTo>
                    <a:pt x="1167" y="412"/>
                  </a:lnTo>
                  <a:lnTo>
                    <a:pt x="1187" y="411"/>
                  </a:lnTo>
                  <a:lnTo>
                    <a:pt x="1198" y="416"/>
                  </a:lnTo>
                  <a:lnTo>
                    <a:pt x="1210" y="422"/>
                  </a:lnTo>
                  <a:lnTo>
                    <a:pt x="1220" y="428"/>
                  </a:lnTo>
                  <a:lnTo>
                    <a:pt x="1228" y="432"/>
                  </a:lnTo>
                  <a:lnTo>
                    <a:pt x="1236" y="432"/>
                  </a:lnTo>
                  <a:lnTo>
                    <a:pt x="1250" y="431"/>
                  </a:lnTo>
                  <a:lnTo>
                    <a:pt x="1268" y="431"/>
                  </a:lnTo>
                  <a:lnTo>
                    <a:pt x="1288" y="430"/>
                  </a:lnTo>
                  <a:lnTo>
                    <a:pt x="1313" y="429"/>
                  </a:lnTo>
                  <a:lnTo>
                    <a:pt x="1339" y="428"/>
                  </a:lnTo>
                  <a:lnTo>
                    <a:pt x="1367" y="426"/>
                  </a:lnTo>
                  <a:lnTo>
                    <a:pt x="1397" y="425"/>
                  </a:lnTo>
                  <a:lnTo>
                    <a:pt x="1424" y="423"/>
                  </a:lnTo>
                  <a:lnTo>
                    <a:pt x="1452" y="422"/>
                  </a:lnTo>
                  <a:lnTo>
                    <a:pt x="1478" y="420"/>
                  </a:lnTo>
                  <a:lnTo>
                    <a:pt x="1502" y="418"/>
                  </a:lnTo>
                  <a:lnTo>
                    <a:pt x="1521" y="417"/>
                  </a:lnTo>
                  <a:lnTo>
                    <a:pt x="1539" y="415"/>
                  </a:lnTo>
                  <a:lnTo>
                    <a:pt x="1551" y="413"/>
                  </a:lnTo>
                  <a:lnTo>
                    <a:pt x="1557" y="411"/>
                  </a:lnTo>
                  <a:lnTo>
                    <a:pt x="1553" y="389"/>
                  </a:lnTo>
                  <a:lnTo>
                    <a:pt x="1553" y="371"/>
                  </a:lnTo>
                  <a:lnTo>
                    <a:pt x="1555" y="356"/>
                  </a:lnTo>
                  <a:lnTo>
                    <a:pt x="1563" y="342"/>
                  </a:lnTo>
                  <a:lnTo>
                    <a:pt x="1573" y="329"/>
                  </a:lnTo>
                  <a:lnTo>
                    <a:pt x="1585" y="316"/>
                  </a:lnTo>
                  <a:lnTo>
                    <a:pt x="1603" y="301"/>
                  </a:lnTo>
                  <a:lnTo>
                    <a:pt x="1622" y="282"/>
                  </a:lnTo>
                  <a:lnTo>
                    <a:pt x="1620" y="275"/>
                  </a:lnTo>
                  <a:lnTo>
                    <a:pt x="1614" y="267"/>
                  </a:lnTo>
                  <a:lnTo>
                    <a:pt x="1606" y="260"/>
                  </a:lnTo>
                  <a:lnTo>
                    <a:pt x="1597" y="252"/>
                  </a:lnTo>
                  <a:lnTo>
                    <a:pt x="1587" y="245"/>
                  </a:lnTo>
                  <a:lnTo>
                    <a:pt x="1575" y="238"/>
                  </a:lnTo>
                  <a:lnTo>
                    <a:pt x="1565" y="230"/>
                  </a:lnTo>
                  <a:lnTo>
                    <a:pt x="1557" y="224"/>
                  </a:lnTo>
                  <a:lnTo>
                    <a:pt x="1533" y="203"/>
                  </a:lnTo>
                  <a:lnTo>
                    <a:pt x="1503" y="185"/>
                  </a:lnTo>
                  <a:lnTo>
                    <a:pt x="1468" y="169"/>
                  </a:lnTo>
                  <a:lnTo>
                    <a:pt x="1430" y="155"/>
                  </a:lnTo>
                  <a:lnTo>
                    <a:pt x="1393" y="141"/>
                  </a:lnTo>
                  <a:lnTo>
                    <a:pt x="1357" y="125"/>
                  </a:lnTo>
                  <a:lnTo>
                    <a:pt x="1323" y="109"/>
                  </a:lnTo>
                  <a:lnTo>
                    <a:pt x="1297" y="90"/>
                  </a:lnTo>
                  <a:lnTo>
                    <a:pt x="1309" y="65"/>
                  </a:lnTo>
                  <a:lnTo>
                    <a:pt x="1339" y="50"/>
                  </a:lnTo>
                  <a:lnTo>
                    <a:pt x="1379" y="45"/>
                  </a:lnTo>
                  <a:lnTo>
                    <a:pt x="1426" y="45"/>
                  </a:lnTo>
                  <a:lnTo>
                    <a:pt x="1478" y="50"/>
                  </a:lnTo>
                  <a:lnTo>
                    <a:pt x="1529" y="59"/>
                  </a:lnTo>
                  <a:lnTo>
                    <a:pt x="1573" y="68"/>
                  </a:lnTo>
                  <a:lnTo>
                    <a:pt x="1608" y="77"/>
                  </a:lnTo>
                  <a:lnTo>
                    <a:pt x="1644" y="86"/>
                  </a:lnTo>
                  <a:lnTo>
                    <a:pt x="1676" y="94"/>
                  </a:lnTo>
                  <a:lnTo>
                    <a:pt x="1706" y="103"/>
                  </a:lnTo>
                  <a:lnTo>
                    <a:pt x="1731" y="113"/>
                  </a:lnTo>
                  <a:lnTo>
                    <a:pt x="1755" y="124"/>
                  </a:lnTo>
                  <a:lnTo>
                    <a:pt x="1779" y="137"/>
                  </a:lnTo>
                  <a:lnTo>
                    <a:pt x="1803" y="151"/>
                  </a:lnTo>
                  <a:lnTo>
                    <a:pt x="1826" y="165"/>
                  </a:lnTo>
                  <a:lnTo>
                    <a:pt x="1844" y="187"/>
                  </a:lnTo>
                  <a:lnTo>
                    <a:pt x="1856" y="199"/>
                  </a:lnTo>
                  <a:lnTo>
                    <a:pt x="1860" y="205"/>
                  </a:lnTo>
                  <a:lnTo>
                    <a:pt x="1866" y="208"/>
                  </a:lnTo>
                  <a:lnTo>
                    <a:pt x="1904" y="210"/>
                  </a:lnTo>
                  <a:lnTo>
                    <a:pt x="1935" y="211"/>
                  </a:lnTo>
                  <a:lnTo>
                    <a:pt x="1965" y="213"/>
                  </a:lnTo>
                  <a:lnTo>
                    <a:pt x="1989" y="217"/>
                  </a:lnTo>
                  <a:lnTo>
                    <a:pt x="2009" y="222"/>
                  </a:lnTo>
                  <a:lnTo>
                    <a:pt x="2024" y="231"/>
                  </a:lnTo>
                  <a:lnTo>
                    <a:pt x="2036" y="245"/>
                  </a:lnTo>
                  <a:lnTo>
                    <a:pt x="2044" y="263"/>
                  </a:lnTo>
                  <a:lnTo>
                    <a:pt x="2056" y="275"/>
                  </a:lnTo>
                  <a:lnTo>
                    <a:pt x="2062" y="287"/>
                  </a:lnTo>
                  <a:lnTo>
                    <a:pt x="2062" y="300"/>
                  </a:lnTo>
                  <a:lnTo>
                    <a:pt x="2056" y="312"/>
                  </a:lnTo>
                  <a:lnTo>
                    <a:pt x="2048" y="324"/>
                  </a:lnTo>
                  <a:lnTo>
                    <a:pt x="2036" y="337"/>
                  </a:lnTo>
                  <a:lnTo>
                    <a:pt x="2022" y="348"/>
                  </a:lnTo>
                  <a:lnTo>
                    <a:pt x="2009" y="359"/>
                  </a:lnTo>
                  <a:lnTo>
                    <a:pt x="2011" y="361"/>
                  </a:lnTo>
                  <a:lnTo>
                    <a:pt x="2011" y="363"/>
                  </a:lnTo>
                  <a:lnTo>
                    <a:pt x="2013" y="365"/>
                  </a:lnTo>
                  <a:lnTo>
                    <a:pt x="2013" y="367"/>
                  </a:lnTo>
                  <a:lnTo>
                    <a:pt x="2026" y="366"/>
                  </a:lnTo>
                  <a:lnTo>
                    <a:pt x="2034" y="366"/>
                  </a:lnTo>
                  <a:lnTo>
                    <a:pt x="2040" y="365"/>
                  </a:lnTo>
                  <a:lnTo>
                    <a:pt x="2044" y="363"/>
                  </a:lnTo>
                  <a:lnTo>
                    <a:pt x="2074" y="363"/>
                  </a:lnTo>
                  <a:lnTo>
                    <a:pt x="2104" y="364"/>
                  </a:lnTo>
                  <a:lnTo>
                    <a:pt x="2131" y="366"/>
                  </a:lnTo>
                  <a:lnTo>
                    <a:pt x="2161" y="368"/>
                  </a:lnTo>
                  <a:lnTo>
                    <a:pt x="2189" y="370"/>
                  </a:lnTo>
                  <a:lnTo>
                    <a:pt x="2217" y="371"/>
                  </a:lnTo>
                  <a:lnTo>
                    <a:pt x="2244" y="373"/>
                  </a:lnTo>
                  <a:lnTo>
                    <a:pt x="2272" y="373"/>
                  </a:lnTo>
                  <a:lnTo>
                    <a:pt x="2296" y="344"/>
                  </a:lnTo>
                  <a:lnTo>
                    <a:pt x="2306" y="308"/>
                  </a:lnTo>
                  <a:lnTo>
                    <a:pt x="2312" y="273"/>
                  </a:lnTo>
                  <a:lnTo>
                    <a:pt x="2324" y="243"/>
                  </a:lnTo>
                  <a:lnTo>
                    <a:pt x="2347" y="229"/>
                  </a:lnTo>
                  <a:lnTo>
                    <a:pt x="2377" y="215"/>
                  </a:lnTo>
                  <a:lnTo>
                    <a:pt x="2411" y="200"/>
                  </a:lnTo>
                  <a:lnTo>
                    <a:pt x="2450" y="186"/>
                  </a:lnTo>
                  <a:lnTo>
                    <a:pt x="2490" y="174"/>
                  </a:lnTo>
                  <a:lnTo>
                    <a:pt x="2528" y="166"/>
                  </a:lnTo>
                  <a:lnTo>
                    <a:pt x="2563" y="163"/>
                  </a:lnTo>
                  <a:lnTo>
                    <a:pt x="2595" y="166"/>
                  </a:lnTo>
                  <a:lnTo>
                    <a:pt x="2609" y="164"/>
                  </a:lnTo>
                  <a:lnTo>
                    <a:pt x="2621" y="162"/>
                  </a:lnTo>
                  <a:lnTo>
                    <a:pt x="2633" y="159"/>
                  </a:lnTo>
                  <a:lnTo>
                    <a:pt x="2642" y="156"/>
                  </a:lnTo>
                  <a:lnTo>
                    <a:pt x="2654" y="152"/>
                  </a:lnTo>
                  <a:lnTo>
                    <a:pt x="2664" y="149"/>
                  </a:lnTo>
                  <a:lnTo>
                    <a:pt x="2672" y="145"/>
                  </a:lnTo>
                  <a:lnTo>
                    <a:pt x="2682" y="142"/>
                  </a:lnTo>
                  <a:lnTo>
                    <a:pt x="2736" y="143"/>
                  </a:lnTo>
                  <a:lnTo>
                    <a:pt x="2781" y="147"/>
                  </a:lnTo>
                  <a:lnTo>
                    <a:pt x="2817" y="155"/>
                  </a:lnTo>
                  <a:lnTo>
                    <a:pt x="2847" y="166"/>
                  </a:lnTo>
                  <a:lnTo>
                    <a:pt x="2872" y="180"/>
                  </a:lnTo>
                  <a:lnTo>
                    <a:pt x="2894" y="198"/>
                  </a:lnTo>
                  <a:lnTo>
                    <a:pt x="2918" y="218"/>
                  </a:lnTo>
                  <a:lnTo>
                    <a:pt x="2940" y="242"/>
                  </a:lnTo>
                  <a:lnTo>
                    <a:pt x="2934" y="253"/>
                  </a:lnTo>
                  <a:lnTo>
                    <a:pt x="2924" y="261"/>
                  </a:lnTo>
                  <a:lnTo>
                    <a:pt x="2910" y="268"/>
                  </a:lnTo>
                  <a:lnTo>
                    <a:pt x="2894" y="272"/>
                  </a:lnTo>
                  <a:lnTo>
                    <a:pt x="2874" y="275"/>
                  </a:lnTo>
                  <a:lnTo>
                    <a:pt x="2852" y="277"/>
                  </a:lnTo>
                  <a:lnTo>
                    <a:pt x="2829" y="279"/>
                  </a:lnTo>
                  <a:lnTo>
                    <a:pt x="2805" y="280"/>
                  </a:lnTo>
                  <a:lnTo>
                    <a:pt x="2797" y="294"/>
                  </a:lnTo>
                  <a:lnTo>
                    <a:pt x="2789" y="307"/>
                  </a:lnTo>
                  <a:lnTo>
                    <a:pt x="2781" y="321"/>
                  </a:lnTo>
                  <a:lnTo>
                    <a:pt x="2773" y="335"/>
                  </a:lnTo>
                  <a:lnTo>
                    <a:pt x="2765" y="350"/>
                  </a:lnTo>
                  <a:lnTo>
                    <a:pt x="2755" y="364"/>
                  </a:lnTo>
                  <a:lnTo>
                    <a:pt x="2745" y="378"/>
                  </a:lnTo>
                  <a:lnTo>
                    <a:pt x="2734" y="393"/>
                  </a:lnTo>
                  <a:lnTo>
                    <a:pt x="2736" y="397"/>
                  </a:lnTo>
                  <a:lnTo>
                    <a:pt x="2736" y="401"/>
                  </a:lnTo>
                  <a:lnTo>
                    <a:pt x="2738" y="406"/>
                  </a:lnTo>
                  <a:lnTo>
                    <a:pt x="2738" y="410"/>
                  </a:lnTo>
                  <a:lnTo>
                    <a:pt x="2771" y="413"/>
                  </a:lnTo>
                  <a:lnTo>
                    <a:pt x="2805" y="414"/>
                  </a:lnTo>
                  <a:lnTo>
                    <a:pt x="2841" y="413"/>
                  </a:lnTo>
                  <a:lnTo>
                    <a:pt x="2874" y="413"/>
                  </a:lnTo>
                  <a:lnTo>
                    <a:pt x="2908" y="412"/>
                  </a:lnTo>
                  <a:lnTo>
                    <a:pt x="2942" y="413"/>
                  </a:lnTo>
                  <a:lnTo>
                    <a:pt x="2975" y="415"/>
                  </a:lnTo>
                  <a:lnTo>
                    <a:pt x="3005" y="420"/>
                  </a:lnTo>
                  <a:lnTo>
                    <a:pt x="3037" y="421"/>
                  </a:lnTo>
                  <a:lnTo>
                    <a:pt x="3066" y="422"/>
                  </a:lnTo>
                  <a:lnTo>
                    <a:pt x="3098" y="423"/>
                  </a:lnTo>
                  <a:lnTo>
                    <a:pt x="3128" y="425"/>
                  </a:lnTo>
                  <a:lnTo>
                    <a:pt x="3158" y="427"/>
                  </a:lnTo>
                  <a:lnTo>
                    <a:pt x="3187" y="430"/>
                  </a:lnTo>
                  <a:lnTo>
                    <a:pt x="3215" y="435"/>
                  </a:lnTo>
                  <a:lnTo>
                    <a:pt x="3243" y="439"/>
                  </a:lnTo>
                  <a:lnTo>
                    <a:pt x="3268" y="445"/>
                  </a:lnTo>
                  <a:lnTo>
                    <a:pt x="3294" y="451"/>
                  </a:lnTo>
                  <a:lnTo>
                    <a:pt x="3318" y="458"/>
                  </a:lnTo>
                  <a:lnTo>
                    <a:pt x="3340" y="467"/>
                  </a:lnTo>
                  <a:lnTo>
                    <a:pt x="3360" y="476"/>
                  </a:lnTo>
                  <a:lnTo>
                    <a:pt x="3379" y="488"/>
                  </a:lnTo>
                  <a:lnTo>
                    <a:pt x="3395" y="501"/>
                  </a:lnTo>
                  <a:lnTo>
                    <a:pt x="3411" y="515"/>
                  </a:lnTo>
                  <a:lnTo>
                    <a:pt x="3413" y="526"/>
                  </a:lnTo>
                  <a:lnTo>
                    <a:pt x="3413" y="537"/>
                  </a:lnTo>
                  <a:lnTo>
                    <a:pt x="3413" y="548"/>
                  </a:lnTo>
                  <a:lnTo>
                    <a:pt x="3415" y="559"/>
                  </a:lnTo>
                  <a:lnTo>
                    <a:pt x="3447" y="567"/>
                  </a:lnTo>
                  <a:lnTo>
                    <a:pt x="3480" y="574"/>
                  </a:lnTo>
                  <a:lnTo>
                    <a:pt x="3514" y="581"/>
                  </a:lnTo>
                  <a:lnTo>
                    <a:pt x="3548" y="590"/>
                  </a:lnTo>
                  <a:lnTo>
                    <a:pt x="3581" y="597"/>
                  </a:lnTo>
                  <a:lnTo>
                    <a:pt x="3615" y="605"/>
                  </a:lnTo>
                  <a:lnTo>
                    <a:pt x="3647" y="613"/>
                  </a:lnTo>
                  <a:lnTo>
                    <a:pt x="3678" y="622"/>
                  </a:lnTo>
                  <a:lnTo>
                    <a:pt x="3710" y="631"/>
                  </a:lnTo>
                  <a:lnTo>
                    <a:pt x="3740" y="642"/>
                  </a:lnTo>
                  <a:lnTo>
                    <a:pt x="3768" y="653"/>
                  </a:lnTo>
                  <a:lnTo>
                    <a:pt x="3795" y="665"/>
                  </a:lnTo>
                  <a:lnTo>
                    <a:pt x="3819" y="677"/>
                  </a:lnTo>
                  <a:lnTo>
                    <a:pt x="3843" y="692"/>
                  </a:lnTo>
                  <a:lnTo>
                    <a:pt x="3863" y="707"/>
                  </a:lnTo>
                  <a:lnTo>
                    <a:pt x="3881" y="724"/>
                  </a:lnTo>
                  <a:lnTo>
                    <a:pt x="3883" y="745"/>
                  </a:lnTo>
                  <a:lnTo>
                    <a:pt x="3879" y="776"/>
                  </a:lnTo>
                  <a:lnTo>
                    <a:pt x="3863" y="807"/>
                  </a:lnTo>
                  <a:lnTo>
                    <a:pt x="3831" y="823"/>
                  </a:lnTo>
                  <a:lnTo>
                    <a:pt x="3821" y="843"/>
                  </a:lnTo>
                  <a:lnTo>
                    <a:pt x="3793" y="859"/>
                  </a:lnTo>
                  <a:lnTo>
                    <a:pt x="3752" y="873"/>
                  </a:lnTo>
                  <a:lnTo>
                    <a:pt x="3702" y="886"/>
                  </a:lnTo>
                  <a:lnTo>
                    <a:pt x="3651" y="898"/>
                  </a:lnTo>
                  <a:lnTo>
                    <a:pt x="3599" y="908"/>
                  </a:lnTo>
                  <a:lnTo>
                    <a:pt x="3556" y="918"/>
                  </a:lnTo>
                  <a:lnTo>
                    <a:pt x="3524" y="929"/>
                  </a:lnTo>
                  <a:lnTo>
                    <a:pt x="3518" y="939"/>
                  </a:lnTo>
                  <a:lnTo>
                    <a:pt x="3514" y="946"/>
                  </a:lnTo>
                  <a:lnTo>
                    <a:pt x="3508" y="956"/>
                  </a:lnTo>
                  <a:lnTo>
                    <a:pt x="3500" y="972"/>
                  </a:lnTo>
                  <a:lnTo>
                    <a:pt x="3461" y="993"/>
                  </a:lnTo>
                  <a:lnTo>
                    <a:pt x="3417" y="1009"/>
                  </a:lnTo>
                  <a:lnTo>
                    <a:pt x="3366" y="1024"/>
                  </a:lnTo>
                  <a:lnTo>
                    <a:pt x="3310" y="1037"/>
                  </a:lnTo>
                  <a:lnTo>
                    <a:pt x="3249" y="1047"/>
                  </a:lnTo>
                  <a:lnTo>
                    <a:pt x="3185" y="1055"/>
                  </a:lnTo>
                  <a:lnTo>
                    <a:pt x="3120" y="1061"/>
                  </a:lnTo>
                  <a:lnTo>
                    <a:pt x="3053" y="1066"/>
                  </a:lnTo>
                  <a:lnTo>
                    <a:pt x="2985" y="1070"/>
                  </a:lnTo>
                  <a:lnTo>
                    <a:pt x="2916" y="1073"/>
                  </a:lnTo>
                  <a:lnTo>
                    <a:pt x="2848" y="1075"/>
                  </a:lnTo>
                  <a:lnTo>
                    <a:pt x="2783" y="1077"/>
                  </a:lnTo>
                  <a:lnTo>
                    <a:pt x="2720" y="1078"/>
                  </a:lnTo>
                  <a:lnTo>
                    <a:pt x="2660" y="1079"/>
                  </a:lnTo>
                  <a:lnTo>
                    <a:pt x="2605" y="1080"/>
                  </a:lnTo>
                  <a:lnTo>
                    <a:pt x="2553" y="1082"/>
                  </a:lnTo>
                  <a:lnTo>
                    <a:pt x="2536" y="1086"/>
                  </a:lnTo>
                  <a:lnTo>
                    <a:pt x="2524" y="1088"/>
                  </a:lnTo>
                  <a:lnTo>
                    <a:pt x="2514" y="1090"/>
                  </a:lnTo>
                  <a:lnTo>
                    <a:pt x="2506" y="1092"/>
                  </a:lnTo>
                  <a:lnTo>
                    <a:pt x="2498" y="1093"/>
                  </a:lnTo>
                  <a:lnTo>
                    <a:pt x="2492" y="1095"/>
                  </a:lnTo>
                  <a:lnTo>
                    <a:pt x="2484" y="1097"/>
                  </a:lnTo>
                  <a:lnTo>
                    <a:pt x="2474" y="1099"/>
                  </a:lnTo>
                  <a:lnTo>
                    <a:pt x="2454" y="1109"/>
                  </a:lnTo>
                  <a:lnTo>
                    <a:pt x="2434" y="1118"/>
                  </a:lnTo>
                  <a:lnTo>
                    <a:pt x="2413" y="1126"/>
                  </a:lnTo>
                  <a:lnTo>
                    <a:pt x="2391" y="1132"/>
                  </a:lnTo>
                  <a:lnTo>
                    <a:pt x="2369" y="1138"/>
                  </a:lnTo>
                  <a:lnTo>
                    <a:pt x="2345" y="1143"/>
                  </a:lnTo>
                  <a:lnTo>
                    <a:pt x="2322" y="1146"/>
                  </a:lnTo>
                  <a:lnTo>
                    <a:pt x="2298" y="1149"/>
                  </a:lnTo>
                  <a:lnTo>
                    <a:pt x="2274" y="1151"/>
                  </a:lnTo>
                  <a:lnTo>
                    <a:pt x="2248" y="1153"/>
                  </a:lnTo>
                  <a:lnTo>
                    <a:pt x="2221" y="1154"/>
                  </a:lnTo>
                  <a:lnTo>
                    <a:pt x="2195" y="1155"/>
                  </a:lnTo>
                  <a:lnTo>
                    <a:pt x="2167" y="1155"/>
                  </a:lnTo>
                  <a:lnTo>
                    <a:pt x="2137" y="1156"/>
                  </a:lnTo>
                  <a:lnTo>
                    <a:pt x="2108" y="1157"/>
                  </a:lnTo>
                  <a:lnTo>
                    <a:pt x="2078" y="1158"/>
                  </a:lnTo>
                  <a:lnTo>
                    <a:pt x="2034" y="1158"/>
                  </a:lnTo>
                  <a:lnTo>
                    <a:pt x="1995" y="1158"/>
                  </a:lnTo>
                  <a:lnTo>
                    <a:pt x="1959" y="1157"/>
                  </a:lnTo>
                  <a:lnTo>
                    <a:pt x="1925" y="1157"/>
                  </a:lnTo>
                  <a:lnTo>
                    <a:pt x="1894" y="1157"/>
                  </a:lnTo>
                  <a:lnTo>
                    <a:pt x="1864" y="1157"/>
                  </a:lnTo>
                  <a:lnTo>
                    <a:pt x="1834" y="1156"/>
                  </a:lnTo>
                  <a:lnTo>
                    <a:pt x="1803" y="1156"/>
                  </a:lnTo>
                  <a:lnTo>
                    <a:pt x="1769" y="1155"/>
                  </a:lnTo>
                  <a:lnTo>
                    <a:pt x="1731" y="1155"/>
                  </a:lnTo>
                  <a:lnTo>
                    <a:pt x="1690" y="1154"/>
                  </a:lnTo>
                  <a:lnTo>
                    <a:pt x="1644" y="1153"/>
                  </a:lnTo>
                  <a:lnTo>
                    <a:pt x="1591" y="1152"/>
                  </a:lnTo>
                  <a:lnTo>
                    <a:pt x="1531" y="1151"/>
                  </a:lnTo>
                  <a:lnTo>
                    <a:pt x="1462" y="1150"/>
                  </a:lnTo>
                  <a:lnTo>
                    <a:pt x="1385" y="1148"/>
                  </a:lnTo>
                  <a:lnTo>
                    <a:pt x="1361" y="1146"/>
                  </a:lnTo>
                  <a:lnTo>
                    <a:pt x="1335" y="1142"/>
                  </a:lnTo>
                  <a:lnTo>
                    <a:pt x="1309" y="1138"/>
                  </a:lnTo>
                  <a:lnTo>
                    <a:pt x="1284" y="1132"/>
                  </a:lnTo>
                  <a:lnTo>
                    <a:pt x="1258" y="1126"/>
                  </a:lnTo>
                  <a:lnTo>
                    <a:pt x="1234" y="1120"/>
                  </a:lnTo>
                  <a:lnTo>
                    <a:pt x="1210" y="1114"/>
                  </a:lnTo>
                  <a:lnTo>
                    <a:pt x="1187" y="1109"/>
                  </a:lnTo>
                  <a:lnTo>
                    <a:pt x="1151" y="1106"/>
                  </a:lnTo>
                  <a:lnTo>
                    <a:pt x="1115" y="1102"/>
                  </a:lnTo>
                  <a:lnTo>
                    <a:pt x="1080" y="1100"/>
                  </a:lnTo>
                  <a:lnTo>
                    <a:pt x="1042" y="1097"/>
                  </a:lnTo>
                  <a:lnTo>
                    <a:pt x="1004" y="1094"/>
                  </a:lnTo>
                  <a:lnTo>
                    <a:pt x="969" y="1092"/>
                  </a:lnTo>
                  <a:lnTo>
                    <a:pt x="931" y="1089"/>
                  </a:lnTo>
                  <a:lnTo>
                    <a:pt x="893" y="1087"/>
                  </a:lnTo>
                  <a:lnTo>
                    <a:pt x="856" y="1083"/>
                  </a:lnTo>
                  <a:lnTo>
                    <a:pt x="818" y="1080"/>
                  </a:lnTo>
                  <a:lnTo>
                    <a:pt x="780" y="1077"/>
                  </a:lnTo>
                  <a:lnTo>
                    <a:pt x="743" y="1073"/>
                  </a:lnTo>
                  <a:lnTo>
                    <a:pt x="707" y="1069"/>
                  </a:lnTo>
                  <a:lnTo>
                    <a:pt x="672" y="1065"/>
                  </a:lnTo>
                  <a:lnTo>
                    <a:pt x="636" y="1060"/>
                  </a:lnTo>
                  <a:lnTo>
                    <a:pt x="600" y="1055"/>
                  </a:lnTo>
                  <a:lnTo>
                    <a:pt x="588" y="1055"/>
                  </a:lnTo>
                  <a:lnTo>
                    <a:pt x="578" y="1056"/>
                  </a:lnTo>
                  <a:lnTo>
                    <a:pt x="569" y="1057"/>
                  </a:lnTo>
                  <a:lnTo>
                    <a:pt x="563" y="1057"/>
                  </a:lnTo>
                  <a:lnTo>
                    <a:pt x="563" y="1056"/>
                  </a:lnTo>
                  <a:lnTo>
                    <a:pt x="565" y="1054"/>
                  </a:lnTo>
                  <a:lnTo>
                    <a:pt x="565" y="1053"/>
                  </a:lnTo>
                  <a:lnTo>
                    <a:pt x="565" y="1052"/>
                  </a:lnTo>
                  <a:lnTo>
                    <a:pt x="523" y="1045"/>
                  </a:lnTo>
                  <a:lnTo>
                    <a:pt x="489" y="1038"/>
                  </a:lnTo>
                  <a:lnTo>
                    <a:pt x="460" y="1031"/>
                  </a:lnTo>
                  <a:lnTo>
                    <a:pt x="436" y="1024"/>
                  </a:lnTo>
                  <a:lnTo>
                    <a:pt x="412" y="1016"/>
                  </a:lnTo>
                  <a:lnTo>
                    <a:pt x="388" y="1005"/>
                  </a:lnTo>
                  <a:lnTo>
                    <a:pt x="363" y="992"/>
                  </a:lnTo>
                  <a:lnTo>
                    <a:pt x="335" y="974"/>
                  </a:lnTo>
                  <a:lnTo>
                    <a:pt x="309" y="964"/>
                  </a:lnTo>
                  <a:lnTo>
                    <a:pt x="281" y="956"/>
                  </a:lnTo>
                  <a:lnTo>
                    <a:pt x="256" y="948"/>
                  </a:lnTo>
                  <a:lnTo>
                    <a:pt x="228" y="941"/>
                  </a:lnTo>
                  <a:lnTo>
                    <a:pt x="202" y="935"/>
                  </a:lnTo>
                  <a:lnTo>
                    <a:pt x="176" y="928"/>
                  </a:lnTo>
                  <a:lnTo>
                    <a:pt x="151" y="922"/>
                  </a:lnTo>
                  <a:lnTo>
                    <a:pt x="127" y="916"/>
                  </a:lnTo>
                  <a:lnTo>
                    <a:pt x="103" y="908"/>
                  </a:lnTo>
                  <a:lnTo>
                    <a:pt x="81" y="900"/>
                  </a:lnTo>
                  <a:lnTo>
                    <a:pt x="63" y="891"/>
                  </a:lnTo>
                  <a:lnTo>
                    <a:pt x="46" y="879"/>
                  </a:lnTo>
                  <a:lnTo>
                    <a:pt x="32" y="866"/>
                  </a:lnTo>
                  <a:lnTo>
                    <a:pt x="20" y="851"/>
                  </a:lnTo>
                  <a:lnTo>
                    <a:pt x="10" y="832"/>
                  </a:lnTo>
                  <a:lnTo>
                    <a:pt x="4" y="8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2" name="Freeform 14"/>
            <p:cNvSpPr>
              <a:spLocks/>
            </p:cNvSpPr>
            <p:nvPr/>
          </p:nvSpPr>
          <p:spPr bwMode="auto">
            <a:xfrm>
              <a:off x="3633" y="1876"/>
              <a:ext cx="1900" cy="693"/>
            </a:xfrm>
            <a:custGeom>
              <a:avLst/>
              <a:gdLst>
                <a:gd name="T0" fmla="*/ 0 w 3801"/>
                <a:gd name="T1" fmla="*/ 196 h 693"/>
                <a:gd name="T2" fmla="*/ 0 w 3801"/>
                <a:gd name="T3" fmla="*/ 380 h 693"/>
                <a:gd name="T4" fmla="*/ 0 w 3801"/>
                <a:gd name="T5" fmla="*/ 403 h 693"/>
                <a:gd name="T6" fmla="*/ 1 w 3801"/>
                <a:gd name="T7" fmla="*/ 396 h 693"/>
                <a:gd name="T8" fmla="*/ 1 w 3801"/>
                <a:gd name="T9" fmla="*/ 397 h 693"/>
                <a:gd name="T10" fmla="*/ 2 w 3801"/>
                <a:gd name="T11" fmla="*/ 419 h 693"/>
                <a:gd name="T12" fmla="*/ 3 w 3801"/>
                <a:gd name="T13" fmla="*/ 372 h 693"/>
                <a:gd name="T14" fmla="*/ 3 w 3801"/>
                <a:gd name="T15" fmla="*/ 333 h 693"/>
                <a:gd name="T16" fmla="*/ 4 w 3801"/>
                <a:gd name="T17" fmla="*/ 316 h 693"/>
                <a:gd name="T18" fmla="*/ 4 w 3801"/>
                <a:gd name="T19" fmla="*/ 307 h 693"/>
                <a:gd name="T20" fmla="*/ 4 w 3801"/>
                <a:gd name="T21" fmla="*/ 375 h 693"/>
                <a:gd name="T22" fmla="*/ 5 w 3801"/>
                <a:gd name="T23" fmla="*/ 402 h 693"/>
                <a:gd name="T24" fmla="*/ 5 w 3801"/>
                <a:gd name="T25" fmla="*/ 403 h 693"/>
                <a:gd name="T26" fmla="*/ 5 w 3801"/>
                <a:gd name="T27" fmla="*/ 384 h 693"/>
                <a:gd name="T28" fmla="*/ 6 w 3801"/>
                <a:gd name="T29" fmla="*/ 368 h 693"/>
                <a:gd name="T30" fmla="*/ 7 w 3801"/>
                <a:gd name="T31" fmla="*/ 332 h 693"/>
                <a:gd name="T32" fmla="*/ 7 w 3801"/>
                <a:gd name="T33" fmla="*/ 251 h 693"/>
                <a:gd name="T34" fmla="*/ 7 w 3801"/>
                <a:gd name="T35" fmla="*/ 140 h 693"/>
                <a:gd name="T36" fmla="*/ 8 w 3801"/>
                <a:gd name="T37" fmla="*/ 133 h 693"/>
                <a:gd name="T38" fmla="*/ 8 w 3801"/>
                <a:gd name="T39" fmla="*/ 177 h 693"/>
                <a:gd name="T40" fmla="*/ 9 w 3801"/>
                <a:gd name="T41" fmla="*/ 230 h 693"/>
                <a:gd name="T42" fmla="*/ 9 w 3801"/>
                <a:gd name="T43" fmla="*/ 317 h 693"/>
                <a:gd name="T44" fmla="*/ 9 w 3801"/>
                <a:gd name="T45" fmla="*/ 357 h 693"/>
                <a:gd name="T46" fmla="*/ 10 w 3801"/>
                <a:gd name="T47" fmla="*/ 366 h 693"/>
                <a:gd name="T48" fmla="*/ 10 w 3801"/>
                <a:gd name="T49" fmla="*/ 375 h 693"/>
                <a:gd name="T50" fmla="*/ 11 w 3801"/>
                <a:gd name="T51" fmla="*/ 382 h 693"/>
                <a:gd name="T52" fmla="*/ 11 w 3801"/>
                <a:gd name="T53" fmla="*/ 403 h 693"/>
                <a:gd name="T54" fmla="*/ 11 w 3801"/>
                <a:gd name="T55" fmla="*/ 400 h 693"/>
                <a:gd name="T56" fmla="*/ 12 w 3801"/>
                <a:gd name="T57" fmla="*/ 358 h 693"/>
                <a:gd name="T58" fmla="*/ 12 w 3801"/>
                <a:gd name="T59" fmla="*/ 340 h 693"/>
                <a:gd name="T60" fmla="*/ 12 w 3801"/>
                <a:gd name="T61" fmla="*/ 321 h 693"/>
                <a:gd name="T62" fmla="*/ 12 w 3801"/>
                <a:gd name="T63" fmla="*/ 191 h 693"/>
                <a:gd name="T64" fmla="*/ 12 w 3801"/>
                <a:gd name="T65" fmla="*/ 140 h 693"/>
                <a:gd name="T66" fmla="*/ 11 w 3801"/>
                <a:gd name="T67" fmla="*/ 45 h 693"/>
                <a:gd name="T68" fmla="*/ 11 w 3801"/>
                <a:gd name="T69" fmla="*/ 0 h 693"/>
                <a:gd name="T70" fmla="*/ 12 w 3801"/>
                <a:gd name="T71" fmla="*/ 9 h 693"/>
                <a:gd name="T72" fmla="*/ 12 w 3801"/>
                <a:gd name="T73" fmla="*/ 55 h 693"/>
                <a:gd name="T74" fmla="*/ 13 w 3801"/>
                <a:gd name="T75" fmla="*/ 125 h 693"/>
                <a:gd name="T76" fmla="*/ 13 w 3801"/>
                <a:gd name="T77" fmla="*/ 181 h 693"/>
                <a:gd name="T78" fmla="*/ 14 w 3801"/>
                <a:gd name="T79" fmla="*/ 268 h 693"/>
                <a:gd name="T80" fmla="*/ 14 w 3801"/>
                <a:gd name="T81" fmla="*/ 401 h 693"/>
                <a:gd name="T82" fmla="*/ 13 w 3801"/>
                <a:gd name="T83" fmla="*/ 459 h 693"/>
                <a:gd name="T84" fmla="*/ 13 w 3801"/>
                <a:gd name="T85" fmla="*/ 525 h 693"/>
                <a:gd name="T86" fmla="*/ 12 w 3801"/>
                <a:gd name="T87" fmla="*/ 575 h 693"/>
                <a:gd name="T88" fmla="*/ 12 w 3801"/>
                <a:gd name="T89" fmla="*/ 598 h 693"/>
                <a:gd name="T90" fmla="*/ 11 w 3801"/>
                <a:gd name="T91" fmla="*/ 607 h 693"/>
                <a:gd name="T92" fmla="*/ 10 w 3801"/>
                <a:gd name="T93" fmla="*/ 616 h 693"/>
                <a:gd name="T94" fmla="*/ 9 w 3801"/>
                <a:gd name="T95" fmla="*/ 650 h 693"/>
                <a:gd name="T96" fmla="*/ 8 w 3801"/>
                <a:gd name="T97" fmla="*/ 689 h 693"/>
                <a:gd name="T98" fmla="*/ 6 w 3801"/>
                <a:gd name="T99" fmla="*/ 692 h 693"/>
                <a:gd name="T100" fmla="*/ 5 w 3801"/>
                <a:gd name="T101" fmla="*/ 685 h 693"/>
                <a:gd name="T102" fmla="*/ 4 w 3801"/>
                <a:gd name="T103" fmla="*/ 649 h 693"/>
                <a:gd name="T104" fmla="*/ 3 w 3801"/>
                <a:gd name="T105" fmla="*/ 622 h 693"/>
                <a:gd name="T106" fmla="*/ 2 w 3801"/>
                <a:gd name="T107" fmla="*/ 594 h 693"/>
                <a:gd name="T108" fmla="*/ 1 w 3801"/>
                <a:gd name="T109" fmla="*/ 559 h 693"/>
                <a:gd name="T110" fmla="*/ 1 w 3801"/>
                <a:gd name="T111" fmla="*/ 503 h 693"/>
                <a:gd name="T112" fmla="*/ 0 w 3801"/>
                <a:gd name="T113" fmla="*/ 451 h 693"/>
                <a:gd name="T114" fmla="*/ 0 w 3801"/>
                <a:gd name="T115" fmla="*/ 315 h 6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01" h="693">
                  <a:moveTo>
                    <a:pt x="0" y="261"/>
                  </a:moveTo>
                  <a:lnTo>
                    <a:pt x="19" y="249"/>
                  </a:lnTo>
                  <a:lnTo>
                    <a:pt x="41" y="236"/>
                  </a:lnTo>
                  <a:lnTo>
                    <a:pt x="63" y="224"/>
                  </a:lnTo>
                  <a:lnTo>
                    <a:pt x="87" y="214"/>
                  </a:lnTo>
                  <a:lnTo>
                    <a:pt x="111" y="204"/>
                  </a:lnTo>
                  <a:lnTo>
                    <a:pt x="136" y="196"/>
                  </a:lnTo>
                  <a:lnTo>
                    <a:pt x="160" y="189"/>
                  </a:lnTo>
                  <a:lnTo>
                    <a:pt x="186" y="185"/>
                  </a:lnTo>
                  <a:lnTo>
                    <a:pt x="186" y="232"/>
                  </a:lnTo>
                  <a:lnTo>
                    <a:pt x="186" y="280"/>
                  </a:lnTo>
                  <a:lnTo>
                    <a:pt x="188" y="329"/>
                  </a:lnTo>
                  <a:lnTo>
                    <a:pt x="192" y="378"/>
                  </a:lnTo>
                  <a:lnTo>
                    <a:pt x="184" y="380"/>
                  </a:lnTo>
                  <a:lnTo>
                    <a:pt x="176" y="383"/>
                  </a:lnTo>
                  <a:lnTo>
                    <a:pt x="168" y="388"/>
                  </a:lnTo>
                  <a:lnTo>
                    <a:pt x="158" y="395"/>
                  </a:lnTo>
                  <a:lnTo>
                    <a:pt x="162" y="397"/>
                  </a:lnTo>
                  <a:lnTo>
                    <a:pt x="168" y="399"/>
                  </a:lnTo>
                  <a:lnTo>
                    <a:pt x="172" y="401"/>
                  </a:lnTo>
                  <a:lnTo>
                    <a:pt x="176" y="403"/>
                  </a:lnTo>
                  <a:lnTo>
                    <a:pt x="200" y="400"/>
                  </a:lnTo>
                  <a:lnTo>
                    <a:pt x="220" y="398"/>
                  </a:lnTo>
                  <a:lnTo>
                    <a:pt x="237" y="396"/>
                  </a:lnTo>
                  <a:lnTo>
                    <a:pt x="253" y="393"/>
                  </a:lnTo>
                  <a:lnTo>
                    <a:pt x="269" y="393"/>
                  </a:lnTo>
                  <a:lnTo>
                    <a:pt x="287" y="393"/>
                  </a:lnTo>
                  <a:lnTo>
                    <a:pt x="305" y="396"/>
                  </a:lnTo>
                  <a:lnTo>
                    <a:pt x="326" y="399"/>
                  </a:lnTo>
                  <a:lnTo>
                    <a:pt x="334" y="399"/>
                  </a:lnTo>
                  <a:lnTo>
                    <a:pt x="342" y="398"/>
                  </a:lnTo>
                  <a:lnTo>
                    <a:pt x="350" y="398"/>
                  </a:lnTo>
                  <a:lnTo>
                    <a:pt x="358" y="398"/>
                  </a:lnTo>
                  <a:lnTo>
                    <a:pt x="366" y="398"/>
                  </a:lnTo>
                  <a:lnTo>
                    <a:pt x="374" y="397"/>
                  </a:lnTo>
                  <a:lnTo>
                    <a:pt x="382" y="397"/>
                  </a:lnTo>
                  <a:lnTo>
                    <a:pt x="390" y="396"/>
                  </a:lnTo>
                  <a:lnTo>
                    <a:pt x="429" y="411"/>
                  </a:lnTo>
                  <a:lnTo>
                    <a:pt x="469" y="421"/>
                  </a:lnTo>
                  <a:lnTo>
                    <a:pt x="509" y="425"/>
                  </a:lnTo>
                  <a:lnTo>
                    <a:pt x="546" y="424"/>
                  </a:lnTo>
                  <a:lnTo>
                    <a:pt x="584" y="419"/>
                  </a:lnTo>
                  <a:lnTo>
                    <a:pt x="622" y="411"/>
                  </a:lnTo>
                  <a:lnTo>
                    <a:pt x="657" y="401"/>
                  </a:lnTo>
                  <a:lnTo>
                    <a:pt x="691" y="388"/>
                  </a:lnTo>
                  <a:lnTo>
                    <a:pt x="727" y="382"/>
                  </a:lnTo>
                  <a:lnTo>
                    <a:pt x="752" y="379"/>
                  </a:lnTo>
                  <a:lnTo>
                    <a:pt x="770" y="375"/>
                  </a:lnTo>
                  <a:lnTo>
                    <a:pt x="784" y="372"/>
                  </a:lnTo>
                  <a:lnTo>
                    <a:pt x="790" y="368"/>
                  </a:lnTo>
                  <a:lnTo>
                    <a:pt x="794" y="362"/>
                  </a:lnTo>
                  <a:lnTo>
                    <a:pt x="796" y="353"/>
                  </a:lnTo>
                  <a:lnTo>
                    <a:pt x="798" y="339"/>
                  </a:lnTo>
                  <a:lnTo>
                    <a:pt x="822" y="337"/>
                  </a:lnTo>
                  <a:lnTo>
                    <a:pt x="843" y="335"/>
                  </a:lnTo>
                  <a:lnTo>
                    <a:pt x="865" y="333"/>
                  </a:lnTo>
                  <a:lnTo>
                    <a:pt x="885" y="330"/>
                  </a:lnTo>
                  <a:lnTo>
                    <a:pt x="907" y="328"/>
                  </a:lnTo>
                  <a:lnTo>
                    <a:pt x="927" y="325"/>
                  </a:lnTo>
                  <a:lnTo>
                    <a:pt x="946" y="322"/>
                  </a:lnTo>
                  <a:lnTo>
                    <a:pt x="966" y="320"/>
                  </a:lnTo>
                  <a:lnTo>
                    <a:pt x="998" y="319"/>
                  </a:lnTo>
                  <a:lnTo>
                    <a:pt x="1028" y="316"/>
                  </a:lnTo>
                  <a:lnTo>
                    <a:pt x="1057" y="313"/>
                  </a:lnTo>
                  <a:lnTo>
                    <a:pt x="1087" y="309"/>
                  </a:lnTo>
                  <a:lnTo>
                    <a:pt x="1115" y="306"/>
                  </a:lnTo>
                  <a:lnTo>
                    <a:pt x="1143" y="303"/>
                  </a:lnTo>
                  <a:lnTo>
                    <a:pt x="1168" y="301"/>
                  </a:lnTo>
                  <a:lnTo>
                    <a:pt x="1194" y="300"/>
                  </a:lnTo>
                  <a:lnTo>
                    <a:pt x="1182" y="307"/>
                  </a:lnTo>
                  <a:lnTo>
                    <a:pt x="1160" y="314"/>
                  </a:lnTo>
                  <a:lnTo>
                    <a:pt x="1135" y="322"/>
                  </a:lnTo>
                  <a:lnTo>
                    <a:pt x="1109" y="331"/>
                  </a:lnTo>
                  <a:lnTo>
                    <a:pt x="1091" y="340"/>
                  </a:lnTo>
                  <a:lnTo>
                    <a:pt x="1089" y="351"/>
                  </a:lnTo>
                  <a:lnTo>
                    <a:pt x="1105" y="363"/>
                  </a:lnTo>
                  <a:lnTo>
                    <a:pt x="1147" y="375"/>
                  </a:lnTo>
                  <a:lnTo>
                    <a:pt x="1178" y="377"/>
                  </a:lnTo>
                  <a:lnTo>
                    <a:pt x="1208" y="381"/>
                  </a:lnTo>
                  <a:lnTo>
                    <a:pt x="1236" y="385"/>
                  </a:lnTo>
                  <a:lnTo>
                    <a:pt x="1261" y="389"/>
                  </a:lnTo>
                  <a:lnTo>
                    <a:pt x="1287" y="395"/>
                  </a:lnTo>
                  <a:lnTo>
                    <a:pt x="1313" y="399"/>
                  </a:lnTo>
                  <a:lnTo>
                    <a:pt x="1339" y="402"/>
                  </a:lnTo>
                  <a:lnTo>
                    <a:pt x="1366" y="405"/>
                  </a:lnTo>
                  <a:lnTo>
                    <a:pt x="1376" y="405"/>
                  </a:lnTo>
                  <a:lnTo>
                    <a:pt x="1384" y="405"/>
                  </a:lnTo>
                  <a:lnTo>
                    <a:pt x="1394" y="404"/>
                  </a:lnTo>
                  <a:lnTo>
                    <a:pt x="1402" y="404"/>
                  </a:lnTo>
                  <a:lnTo>
                    <a:pt x="1412" y="403"/>
                  </a:lnTo>
                  <a:lnTo>
                    <a:pt x="1420" y="403"/>
                  </a:lnTo>
                  <a:lnTo>
                    <a:pt x="1430" y="402"/>
                  </a:lnTo>
                  <a:lnTo>
                    <a:pt x="1438" y="402"/>
                  </a:lnTo>
                  <a:lnTo>
                    <a:pt x="1446" y="396"/>
                  </a:lnTo>
                  <a:lnTo>
                    <a:pt x="1454" y="391"/>
                  </a:lnTo>
                  <a:lnTo>
                    <a:pt x="1462" y="388"/>
                  </a:lnTo>
                  <a:lnTo>
                    <a:pt x="1469" y="386"/>
                  </a:lnTo>
                  <a:lnTo>
                    <a:pt x="1477" y="384"/>
                  </a:lnTo>
                  <a:lnTo>
                    <a:pt x="1485" y="383"/>
                  </a:lnTo>
                  <a:lnTo>
                    <a:pt x="1495" y="382"/>
                  </a:lnTo>
                  <a:lnTo>
                    <a:pt x="1505" y="380"/>
                  </a:lnTo>
                  <a:lnTo>
                    <a:pt x="1533" y="377"/>
                  </a:lnTo>
                  <a:lnTo>
                    <a:pt x="1563" y="374"/>
                  </a:lnTo>
                  <a:lnTo>
                    <a:pt x="1590" y="371"/>
                  </a:lnTo>
                  <a:lnTo>
                    <a:pt x="1620" y="368"/>
                  </a:lnTo>
                  <a:lnTo>
                    <a:pt x="1648" y="364"/>
                  </a:lnTo>
                  <a:lnTo>
                    <a:pt x="1677" y="360"/>
                  </a:lnTo>
                  <a:lnTo>
                    <a:pt x="1705" y="356"/>
                  </a:lnTo>
                  <a:lnTo>
                    <a:pt x="1733" y="351"/>
                  </a:lnTo>
                  <a:lnTo>
                    <a:pt x="1759" y="345"/>
                  </a:lnTo>
                  <a:lnTo>
                    <a:pt x="1784" y="339"/>
                  </a:lnTo>
                  <a:lnTo>
                    <a:pt x="1810" y="332"/>
                  </a:lnTo>
                  <a:lnTo>
                    <a:pt x="1834" y="325"/>
                  </a:lnTo>
                  <a:lnTo>
                    <a:pt x="1856" y="317"/>
                  </a:lnTo>
                  <a:lnTo>
                    <a:pt x="1876" y="309"/>
                  </a:lnTo>
                  <a:lnTo>
                    <a:pt x="1895" y="299"/>
                  </a:lnTo>
                  <a:lnTo>
                    <a:pt x="1913" y="288"/>
                  </a:lnTo>
                  <a:lnTo>
                    <a:pt x="1933" y="268"/>
                  </a:lnTo>
                  <a:lnTo>
                    <a:pt x="1949" y="251"/>
                  </a:lnTo>
                  <a:lnTo>
                    <a:pt x="1963" y="234"/>
                  </a:lnTo>
                  <a:lnTo>
                    <a:pt x="1973" y="219"/>
                  </a:lnTo>
                  <a:lnTo>
                    <a:pt x="1982" y="204"/>
                  </a:lnTo>
                  <a:lnTo>
                    <a:pt x="1988" y="187"/>
                  </a:lnTo>
                  <a:lnTo>
                    <a:pt x="1992" y="169"/>
                  </a:lnTo>
                  <a:lnTo>
                    <a:pt x="1996" y="149"/>
                  </a:lnTo>
                  <a:lnTo>
                    <a:pt x="1990" y="140"/>
                  </a:lnTo>
                  <a:lnTo>
                    <a:pt x="1984" y="132"/>
                  </a:lnTo>
                  <a:lnTo>
                    <a:pt x="1979" y="126"/>
                  </a:lnTo>
                  <a:lnTo>
                    <a:pt x="1977" y="120"/>
                  </a:lnTo>
                  <a:lnTo>
                    <a:pt x="1998" y="122"/>
                  </a:lnTo>
                  <a:lnTo>
                    <a:pt x="2022" y="125"/>
                  </a:lnTo>
                  <a:lnTo>
                    <a:pt x="2048" y="128"/>
                  </a:lnTo>
                  <a:lnTo>
                    <a:pt x="2074" y="133"/>
                  </a:lnTo>
                  <a:lnTo>
                    <a:pt x="2101" y="138"/>
                  </a:lnTo>
                  <a:lnTo>
                    <a:pt x="2129" y="145"/>
                  </a:lnTo>
                  <a:lnTo>
                    <a:pt x="2157" y="151"/>
                  </a:lnTo>
                  <a:lnTo>
                    <a:pt x="2185" y="157"/>
                  </a:lnTo>
                  <a:lnTo>
                    <a:pt x="2214" y="164"/>
                  </a:lnTo>
                  <a:lnTo>
                    <a:pt x="2242" y="171"/>
                  </a:lnTo>
                  <a:lnTo>
                    <a:pt x="2270" y="177"/>
                  </a:lnTo>
                  <a:lnTo>
                    <a:pt x="2297" y="184"/>
                  </a:lnTo>
                  <a:lnTo>
                    <a:pt x="2325" y="190"/>
                  </a:lnTo>
                  <a:lnTo>
                    <a:pt x="2351" y="196"/>
                  </a:lnTo>
                  <a:lnTo>
                    <a:pt x="2375" y="202"/>
                  </a:lnTo>
                  <a:lnTo>
                    <a:pt x="2398" y="206"/>
                  </a:lnTo>
                  <a:lnTo>
                    <a:pt x="2398" y="217"/>
                  </a:lnTo>
                  <a:lnTo>
                    <a:pt x="2396" y="230"/>
                  </a:lnTo>
                  <a:lnTo>
                    <a:pt x="2391" y="246"/>
                  </a:lnTo>
                  <a:lnTo>
                    <a:pt x="2383" y="260"/>
                  </a:lnTo>
                  <a:lnTo>
                    <a:pt x="2373" y="275"/>
                  </a:lnTo>
                  <a:lnTo>
                    <a:pt x="2363" y="289"/>
                  </a:lnTo>
                  <a:lnTo>
                    <a:pt x="2351" y="304"/>
                  </a:lnTo>
                  <a:lnTo>
                    <a:pt x="2341" y="316"/>
                  </a:lnTo>
                  <a:lnTo>
                    <a:pt x="2335" y="317"/>
                  </a:lnTo>
                  <a:lnTo>
                    <a:pt x="2327" y="318"/>
                  </a:lnTo>
                  <a:lnTo>
                    <a:pt x="2321" y="319"/>
                  </a:lnTo>
                  <a:lnTo>
                    <a:pt x="2313" y="320"/>
                  </a:lnTo>
                  <a:lnTo>
                    <a:pt x="2307" y="334"/>
                  </a:lnTo>
                  <a:lnTo>
                    <a:pt x="2325" y="345"/>
                  </a:lnTo>
                  <a:lnTo>
                    <a:pt x="2361" y="352"/>
                  </a:lnTo>
                  <a:lnTo>
                    <a:pt x="2408" y="357"/>
                  </a:lnTo>
                  <a:lnTo>
                    <a:pt x="2458" y="359"/>
                  </a:lnTo>
                  <a:lnTo>
                    <a:pt x="2503" y="360"/>
                  </a:lnTo>
                  <a:lnTo>
                    <a:pt x="2539" y="360"/>
                  </a:lnTo>
                  <a:lnTo>
                    <a:pt x="2559" y="360"/>
                  </a:lnTo>
                  <a:lnTo>
                    <a:pt x="2579" y="362"/>
                  </a:lnTo>
                  <a:lnTo>
                    <a:pt x="2597" y="364"/>
                  </a:lnTo>
                  <a:lnTo>
                    <a:pt x="2616" y="366"/>
                  </a:lnTo>
                  <a:lnTo>
                    <a:pt x="2634" y="368"/>
                  </a:lnTo>
                  <a:lnTo>
                    <a:pt x="2654" y="371"/>
                  </a:lnTo>
                  <a:lnTo>
                    <a:pt x="2672" y="373"/>
                  </a:lnTo>
                  <a:lnTo>
                    <a:pt x="2690" y="375"/>
                  </a:lnTo>
                  <a:lnTo>
                    <a:pt x="2707" y="377"/>
                  </a:lnTo>
                  <a:lnTo>
                    <a:pt x="2721" y="376"/>
                  </a:lnTo>
                  <a:lnTo>
                    <a:pt x="2733" y="375"/>
                  </a:lnTo>
                  <a:lnTo>
                    <a:pt x="2747" y="375"/>
                  </a:lnTo>
                  <a:lnTo>
                    <a:pt x="2761" y="374"/>
                  </a:lnTo>
                  <a:lnTo>
                    <a:pt x="2773" y="374"/>
                  </a:lnTo>
                  <a:lnTo>
                    <a:pt x="2787" y="374"/>
                  </a:lnTo>
                  <a:lnTo>
                    <a:pt x="2799" y="373"/>
                  </a:lnTo>
                  <a:lnTo>
                    <a:pt x="2812" y="373"/>
                  </a:lnTo>
                  <a:lnTo>
                    <a:pt x="2822" y="382"/>
                  </a:lnTo>
                  <a:lnTo>
                    <a:pt x="2834" y="389"/>
                  </a:lnTo>
                  <a:lnTo>
                    <a:pt x="2846" y="395"/>
                  </a:lnTo>
                  <a:lnTo>
                    <a:pt x="2858" y="399"/>
                  </a:lnTo>
                  <a:lnTo>
                    <a:pt x="2872" y="401"/>
                  </a:lnTo>
                  <a:lnTo>
                    <a:pt x="2888" y="402"/>
                  </a:lnTo>
                  <a:lnTo>
                    <a:pt x="2906" y="403"/>
                  </a:lnTo>
                  <a:lnTo>
                    <a:pt x="2927" y="403"/>
                  </a:lnTo>
                  <a:lnTo>
                    <a:pt x="2953" y="408"/>
                  </a:lnTo>
                  <a:lnTo>
                    <a:pt x="2973" y="410"/>
                  </a:lnTo>
                  <a:lnTo>
                    <a:pt x="2989" y="411"/>
                  </a:lnTo>
                  <a:lnTo>
                    <a:pt x="3005" y="410"/>
                  </a:lnTo>
                  <a:lnTo>
                    <a:pt x="3017" y="407"/>
                  </a:lnTo>
                  <a:lnTo>
                    <a:pt x="3030" y="404"/>
                  </a:lnTo>
                  <a:lnTo>
                    <a:pt x="3048" y="400"/>
                  </a:lnTo>
                  <a:lnTo>
                    <a:pt x="3068" y="395"/>
                  </a:lnTo>
                  <a:lnTo>
                    <a:pt x="3068" y="388"/>
                  </a:lnTo>
                  <a:lnTo>
                    <a:pt x="3076" y="378"/>
                  </a:lnTo>
                  <a:lnTo>
                    <a:pt x="3084" y="369"/>
                  </a:lnTo>
                  <a:lnTo>
                    <a:pt x="3088" y="364"/>
                  </a:lnTo>
                  <a:lnTo>
                    <a:pt x="3112" y="361"/>
                  </a:lnTo>
                  <a:lnTo>
                    <a:pt x="3135" y="358"/>
                  </a:lnTo>
                  <a:lnTo>
                    <a:pt x="3155" y="355"/>
                  </a:lnTo>
                  <a:lnTo>
                    <a:pt x="3177" y="351"/>
                  </a:lnTo>
                  <a:lnTo>
                    <a:pt x="3197" y="348"/>
                  </a:lnTo>
                  <a:lnTo>
                    <a:pt x="3217" y="346"/>
                  </a:lnTo>
                  <a:lnTo>
                    <a:pt x="3238" y="343"/>
                  </a:lnTo>
                  <a:lnTo>
                    <a:pt x="3260" y="342"/>
                  </a:lnTo>
                  <a:lnTo>
                    <a:pt x="3264" y="340"/>
                  </a:lnTo>
                  <a:lnTo>
                    <a:pt x="3270" y="338"/>
                  </a:lnTo>
                  <a:lnTo>
                    <a:pt x="3274" y="337"/>
                  </a:lnTo>
                  <a:lnTo>
                    <a:pt x="3278" y="335"/>
                  </a:lnTo>
                  <a:lnTo>
                    <a:pt x="3272" y="329"/>
                  </a:lnTo>
                  <a:lnTo>
                    <a:pt x="3266" y="325"/>
                  </a:lnTo>
                  <a:lnTo>
                    <a:pt x="3258" y="322"/>
                  </a:lnTo>
                  <a:lnTo>
                    <a:pt x="3252" y="321"/>
                  </a:lnTo>
                  <a:lnTo>
                    <a:pt x="3242" y="320"/>
                  </a:lnTo>
                  <a:lnTo>
                    <a:pt x="3232" y="320"/>
                  </a:lnTo>
                  <a:lnTo>
                    <a:pt x="3221" y="319"/>
                  </a:lnTo>
                  <a:lnTo>
                    <a:pt x="3207" y="318"/>
                  </a:lnTo>
                  <a:lnTo>
                    <a:pt x="3201" y="273"/>
                  </a:lnTo>
                  <a:lnTo>
                    <a:pt x="3191" y="231"/>
                  </a:lnTo>
                  <a:lnTo>
                    <a:pt x="3173" y="191"/>
                  </a:lnTo>
                  <a:lnTo>
                    <a:pt x="3149" y="151"/>
                  </a:lnTo>
                  <a:lnTo>
                    <a:pt x="3153" y="147"/>
                  </a:lnTo>
                  <a:lnTo>
                    <a:pt x="3157" y="145"/>
                  </a:lnTo>
                  <a:lnTo>
                    <a:pt x="3163" y="143"/>
                  </a:lnTo>
                  <a:lnTo>
                    <a:pt x="3171" y="141"/>
                  </a:lnTo>
                  <a:lnTo>
                    <a:pt x="3161" y="140"/>
                  </a:lnTo>
                  <a:lnTo>
                    <a:pt x="3153" y="140"/>
                  </a:lnTo>
                  <a:lnTo>
                    <a:pt x="3143" y="139"/>
                  </a:lnTo>
                  <a:lnTo>
                    <a:pt x="3133" y="138"/>
                  </a:lnTo>
                  <a:lnTo>
                    <a:pt x="3118" y="116"/>
                  </a:lnTo>
                  <a:lnTo>
                    <a:pt x="3098" y="96"/>
                  </a:lnTo>
                  <a:lnTo>
                    <a:pt x="3070" y="77"/>
                  </a:lnTo>
                  <a:lnTo>
                    <a:pt x="3040" y="60"/>
                  </a:lnTo>
                  <a:lnTo>
                    <a:pt x="3009" y="45"/>
                  </a:lnTo>
                  <a:lnTo>
                    <a:pt x="2971" y="30"/>
                  </a:lnTo>
                  <a:lnTo>
                    <a:pt x="2933" y="16"/>
                  </a:lnTo>
                  <a:lnTo>
                    <a:pt x="2894" y="4"/>
                  </a:lnTo>
                  <a:lnTo>
                    <a:pt x="2894" y="3"/>
                  </a:lnTo>
                  <a:lnTo>
                    <a:pt x="2892" y="2"/>
                  </a:lnTo>
                  <a:lnTo>
                    <a:pt x="2890" y="1"/>
                  </a:lnTo>
                  <a:lnTo>
                    <a:pt x="2888" y="0"/>
                  </a:lnTo>
                  <a:lnTo>
                    <a:pt x="2914" y="0"/>
                  </a:lnTo>
                  <a:lnTo>
                    <a:pt x="2943" y="0"/>
                  </a:lnTo>
                  <a:lnTo>
                    <a:pt x="2973" y="1"/>
                  </a:lnTo>
                  <a:lnTo>
                    <a:pt x="3005" y="2"/>
                  </a:lnTo>
                  <a:lnTo>
                    <a:pt x="3036" y="4"/>
                  </a:lnTo>
                  <a:lnTo>
                    <a:pt x="3070" y="6"/>
                  </a:lnTo>
                  <a:lnTo>
                    <a:pt x="3104" y="9"/>
                  </a:lnTo>
                  <a:lnTo>
                    <a:pt x="3135" y="13"/>
                  </a:lnTo>
                  <a:lnTo>
                    <a:pt x="3167" y="17"/>
                  </a:lnTo>
                  <a:lnTo>
                    <a:pt x="3197" y="22"/>
                  </a:lnTo>
                  <a:lnTo>
                    <a:pt x="3225" y="29"/>
                  </a:lnTo>
                  <a:lnTo>
                    <a:pt x="3252" y="36"/>
                  </a:lnTo>
                  <a:lnTo>
                    <a:pt x="3276" y="46"/>
                  </a:lnTo>
                  <a:lnTo>
                    <a:pt x="3296" y="55"/>
                  </a:lnTo>
                  <a:lnTo>
                    <a:pt x="3314" y="66"/>
                  </a:lnTo>
                  <a:lnTo>
                    <a:pt x="3328" y="78"/>
                  </a:lnTo>
                  <a:lnTo>
                    <a:pt x="3328" y="89"/>
                  </a:lnTo>
                  <a:lnTo>
                    <a:pt x="3328" y="100"/>
                  </a:lnTo>
                  <a:lnTo>
                    <a:pt x="3328" y="109"/>
                  </a:lnTo>
                  <a:lnTo>
                    <a:pt x="3329" y="117"/>
                  </a:lnTo>
                  <a:lnTo>
                    <a:pt x="3335" y="125"/>
                  </a:lnTo>
                  <a:lnTo>
                    <a:pt x="3345" y="132"/>
                  </a:lnTo>
                  <a:lnTo>
                    <a:pt x="3359" y="139"/>
                  </a:lnTo>
                  <a:lnTo>
                    <a:pt x="3381" y="148"/>
                  </a:lnTo>
                  <a:lnTo>
                    <a:pt x="3417" y="156"/>
                  </a:lnTo>
                  <a:lnTo>
                    <a:pt x="3454" y="164"/>
                  </a:lnTo>
                  <a:lnTo>
                    <a:pt x="3494" y="172"/>
                  </a:lnTo>
                  <a:lnTo>
                    <a:pt x="3535" y="181"/>
                  </a:lnTo>
                  <a:lnTo>
                    <a:pt x="3577" y="190"/>
                  </a:lnTo>
                  <a:lnTo>
                    <a:pt x="3617" y="201"/>
                  </a:lnTo>
                  <a:lnTo>
                    <a:pt x="3654" y="212"/>
                  </a:lnTo>
                  <a:lnTo>
                    <a:pt x="3692" y="224"/>
                  </a:lnTo>
                  <a:lnTo>
                    <a:pt x="3724" y="237"/>
                  </a:lnTo>
                  <a:lnTo>
                    <a:pt x="3751" y="253"/>
                  </a:lnTo>
                  <a:lnTo>
                    <a:pt x="3773" y="268"/>
                  </a:lnTo>
                  <a:lnTo>
                    <a:pt x="3791" y="285"/>
                  </a:lnTo>
                  <a:lnTo>
                    <a:pt x="3799" y="305"/>
                  </a:lnTo>
                  <a:lnTo>
                    <a:pt x="3801" y="325"/>
                  </a:lnTo>
                  <a:lnTo>
                    <a:pt x="3793" y="347"/>
                  </a:lnTo>
                  <a:lnTo>
                    <a:pt x="3775" y="371"/>
                  </a:lnTo>
                  <a:lnTo>
                    <a:pt x="3753" y="386"/>
                  </a:lnTo>
                  <a:lnTo>
                    <a:pt x="3728" y="401"/>
                  </a:lnTo>
                  <a:lnTo>
                    <a:pt x="3698" y="414"/>
                  </a:lnTo>
                  <a:lnTo>
                    <a:pt x="3668" y="424"/>
                  </a:lnTo>
                  <a:lnTo>
                    <a:pt x="3635" y="434"/>
                  </a:lnTo>
                  <a:lnTo>
                    <a:pt x="3599" y="441"/>
                  </a:lnTo>
                  <a:lnTo>
                    <a:pt x="3563" y="448"/>
                  </a:lnTo>
                  <a:lnTo>
                    <a:pt x="3524" y="453"/>
                  </a:lnTo>
                  <a:lnTo>
                    <a:pt x="3502" y="459"/>
                  </a:lnTo>
                  <a:lnTo>
                    <a:pt x="3482" y="465"/>
                  </a:lnTo>
                  <a:lnTo>
                    <a:pt x="3468" y="472"/>
                  </a:lnTo>
                  <a:lnTo>
                    <a:pt x="3458" y="479"/>
                  </a:lnTo>
                  <a:lnTo>
                    <a:pt x="3448" y="487"/>
                  </a:lnTo>
                  <a:lnTo>
                    <a:pt x="3442" y="498"/>
                  </a:lnTo>
                  <a:lnTo>
                    <a:pt x="3434" y="510"/>
                  </a:lnTo>
                  <a:lnTo>
                    <a:pt x="3429" y="525"/>
                  </a:lnTo>
                  <a:lnTo>
                    <a:pt x="3413" y="534"/>
                  </a:lnTo>
                  <a:lnTo>
                    <a:pt x="3393" y="543"/>
                  </a:lnTo>
                  <a:lnTo>
                    <a:pt x="3373" y="551"/>
                  </a:lnTo>
                  <a:lnTo>
                    <a:pt x="3349" y="558"/>
                  </a:lnTo>
                  <a:lnTo>
                    <a:pt x="3326" y="564"/>
                  </a:lnTo>
                  <a:lnTo>
                    <a:pt x="3298" y="570"/>
                  </a:lnTo>
                  <a:lnTo>
                    <a:pt x="3272" y="575"/>
                  </a:lnTo>
                  <a:lnTo>
                    <a:pt x="3244" y="579"/>
                  </a:lnTo>
                  <a:lnTo>
                    <a:pt x="3215" y="583"/>
                  </a:lnTo>
                  <a:lnTo>
                    <a:pt x="3185" y="587"/>
                  </a:lnTo>
                  <a:lnTo>
                    <a:pt x="3157" y="590"/>
                  </a:lnTo>
                  <a:lnTo>
                    <a:pt x="3127" y="592"/>
                  </a:lnTo>
                  <a:lnTo>
                    <a:pt x="3100" y="596"/>
                  </a:lnTo>
                  <a:lnTo>
                    <a:pt x="3074" y="598"/>
                  </a:lnTo>
                  <a:lnTo>
                    <a:pt x="3046" y="600"/>
                  </a:lnTo>
                  <a:lnTo>
                    <a:pt x="3022" y="602"/>
                  </a:lnTo>
                  <a:lnTo>
                    <a:pt x="2989" y="603"/>
                  </a:lnTo>
                  <a:lnTo>
                    <a:pt x="2955" y="604"/>
                  </a:lnTo>
                  <a:lnTo>
                    <a:pt x="2919" y="605"/>
                  </a:lnTo>
                  <a:lnTo>
                    <a:pt x="2884" y="606"/>
                  </a:lnTo>
                  <a:lnTo>
                    <a:pt x="2848" y="607"/>
                  </a:lnTo>
                  <a:lnTo>
                    <a:pt x="2812" y="607"/>
                  </a:lnTo>
                  <a:lnTo>
                    <a:pt x="2777" y="608"/>
                  </a:lnTo>
                  <a:lnTo>
                    <a:pt x="2741" y="609"/>
                  </a:lnTo>
                  <a:lnTo>
                    <a:pt x="2704" y="610"/>
                  </a:lnTo>
                  <a:lnTo>
                    <a:pt x="2668" y="612"/>
                  </a:lnTo>
                  <a:lnTo>
                    <a:pt x="2632" y="614"/>
                  </a:lnTo>
                  <a:lnTo>
                    <a:pt x="2595" y="616"/>
                  </a:lnTo>
                  <a:lnTo>
                    <a:pt x="2559" y="618"/>
                  </a:lnTo>
                  <a:lnTo>
                    <a:pt x="2523" y="621"/>
                  </a:lnTo>
                  <a:lnTo>
                    <a:pt x="2490" y="625"/>
                  </a:lnTo>
                  <a:lnTo>
                    <a:pt x="2454" y="629"/>
                  </a:lnTo>
                  <a:lnTo>
                    <a:pt x="2434" y="635"/>
                  </a:lnTo>
                  <a:lnTo>
                    <a:pt x="2418" y="642"/>
                  </a:lnTo>
                  <a:lnTo>
                    <a:pt x="2402" y="650"/>
                  </a:lnTo>
                  <a:lnTo>
                    <a:pt x="2387" y="657"/>
                  </a:lnTo>
                  <a:lnTo>
                    <a:pt x="2369" y="665"/>
                  </a:lnTo>
                  <a:lnTo>
                    <a:pt x="2349" y="672"/>
                  </a:lnTo>
                  <a:lnTo>
                    <a:pt x="2325" y="679"/>
                  </a:lnTo>
                  <a:lnTo>
                    <a:pt x="2295" y="684"/>
                  </a:lnTo>
                  <a:lnTo>
                    <a:pt x="2236" y="687"/>
                  </a:lnTo>
                  <a:lnTo>
                    <a:pt x="2179" y="689"/>
                  </a:lnTo>
                  <a:lnTo>
                    <a:pt x="2119" y="691"/>
                  </a:lnTo>
                  <a:lnTo>
                    <a:pt x="2062" y="692"/>
                  </a:lnTo>
                  <a:lnTo>
                    <a:pt x="2002" y="693"/>
                  </a:lnTo>
                  <a:lnTo>
                    <a:pt x="1943" y="693"/>
                  </a:lnTo>
                  <a:lnTo>
                    <a:pt x="1885" y="693"/>
                  </a:lnTo>
                  <a:lnTo>
                    <a:pt x="1826" y="692"/>
                  </a:lnTo>
                  <a:lnTo>
                    <a:pt x="1767" y="692"/>
                  </a:lnTo>
                  <a:lnTo>
                    <a:pt x="1707" y="691"/>
                  </a:lnTo>
                  <a:lnTo>
                    <a:pt x="1648" y="690"/>
                  </a:lnTo>
                  <a:lnTo>
                    <a:pt x="1588" y="689"/>
                  </a:lnTo>
                  <a:lnTo>
                    <a:pt x="1529" y="688"/>
                  </a:lnTo>
                  <a:lnTo>
                    <a:pt x="1467" y="687"/>
                  </a:lnTo>
                  <a:lnTo>
                    <a:pt x="1408" y="686"/>
                  </a:lnTo>
                  <a:lnTo>
                    <a:pt x="1347" y="685"/>
                  </a:lnTo>
                  <a:lnTo>
                    <a:pt x="1321" y="681"/>
                  </a:lnTo>
                  <a:lnTo>
                    <a:pt x="1293" y="676"/>
                  </a:lnTo>
                  <a:lnTo>
                    <a:pt x="1267" y="670"/>
                  </a:lnTo>
                  <a:lnTo>
                    <a:pt x="1242" y="665"/>
                  </a:lnTo>
                  <a:lnTo>
                    <a:pt x="1216" y="659"/>
                  </a:lnTo>
                  <a:lnTo>
                    <a:pt x="1190" y="654"/>
                  </a:lnTo>
                  <a:lnTo>
                    <a:pt x="1164" y="649"/>
                  </a:lnTo>
                  <a:lnTo>
                    <a:pt x="1137" y="643"/>
                  </a:lnTo>
                  <a:lnTo>
                    <a:pt x="1095" y="640"/>
                  </a:lnTo>
                  <a:lnTo>
                    <a:pt x="1055" y="636"/>
                  </a:lnTo>
                  <a:lnTo>
                    <a:pt x="1014" y="633"/>
                  </a:lnTo>
                  <a:lnTo>
                    <a:pt x="972" y="630"/>
                  </a:lnTo>
                  <a:lnTo>
                    <a:pt x="931" y="626"/>
                  </a:lnTo>
                  <a:lnTo>
                    <a:pt x="889" y="622"/>
                  </a:lnTo>
                  <a:lnTo>
                    <a:pt x="847" y="619"/>
                  </a:lnTo>
                  <a:lnTo>
                    <a:pt x="806" y="615"/>
                  </a:lnTo>
                  <a:lnTo>
                    <a:pt x="762" y="611"/>
                  </a:lnTo>
                  <a:lnTo>
                    <a:pt x="721" y="607"/>
                  </a:lnTo>
                  <a:lnTo>
                    <a:pt x="679" y="603"/>
                  </a:lnTo>
                  <a:lnTo>
                    <a:pt x="637" y="599"/>
                  </a:lnTo>
                  <a:lnTo>
                    <a:pt x="596" y="594"/>
                  </a:lnTo>
                  <a:lnTo>
                    <a:pt x="552" y="590"/>
                  </a:lnTo>
                  <a:lnTo>
                    <a:pt x="511" y="585"/>
                  </a:lnTo>
                  <a:lnTo>
                    <a:pt x="469" y="581"/>
                  </a:lnTo>
                  <a:lnTo>
                    <a:pt x="447" y="575"/>
                  </a:lnTo>
                  <a:lnTo>
                    <a:pt x="429" y="570"/>
                  </a:lnTo>
                  <a:lnTo>
                    <a:pt x="414" y="565"/>
                  </a:lnTo>
                  <a:lnTo>
                    <a:pt x="398" y="559"/>
                  </a:lnTo>
                  <a:lnTo>
                    <a:pt x="384" y="554"/>
                  </a:lnTo>
                  <a:lnTo>
                    <a:pt x="370" y="547"/>
                  </a:lnTo>
                  <a:lnTo>
                    <a:pt x="356" y="538"/>
                  </a:lnTo>
                  <a:lnTo>
                    <a:pt x="342" y="528"/>
                  </a:lnTo>
                  <a:lnTo>
                    <a:pt x="325" y="519"/>
                  </a:lnTo>
                  <a:lnTo>
                    <a:pt x="307" y="511"/>
                  </a:lnTo>
                  <a:lnTo>
                    <a:pt x="287" y="503"/>
                  </a:lnTo>
                  <a:lnTo>
                    <a:pt x="267" y="496"/>
                  </a:lnTo>
                  <a:lnTo>
                    <a:pt x="247" y="490"/>
                  </a:lnTo>
                  <a:lnTo>
                    <a:pt x="225" y="485"/>
                  </a:lnTo>
                  <a:lnTo>
                    <a:pt x="202" y="481"/>
                  </a:lnTo>
                  <a:lnTo>
                    <a:pt x="178" y="478"/>
                  </a:lnTo>
                  <a:lnTo>
                    <a:pt x="130" y="464"/>
                  </a:lnTo>
                  <a:lnTo>
                    <a:pt x="91" y="451"/>
                  </a:lnTo>
                  <a:lnTo>
                    <a:pt x="59" y="436"/>
                  </a:lnTo>
                  <a:lnTo>
                    <a:pt x="37" y="422"/>
                  </a:lnTo>
                  <a:lnTo>
                    <a:pt x="21" y="405"/>
                  </a:lnTo>
                  <a:lnTo>
                    <a:pt x="15" y="385"/>
                  </a:lnTo>
                  <a:lnTo>
                    <a:pt x="17" y="362"/>
                  </a:lnTo>
                  <a:lnTo>
                    <a:pt x="27" y="335"/>
                  </a:lnTo>
                  <a:lnTo>
                    <a:pt x="23" y="315"/>
                  </a:lnTo>
                  <a:lnTo>
                    <a:pt x="17" y="297"/>
                  </a:lnTo>
                  <a:lnTo>
                    <a:pt x="8" y="278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3" name="Freeform 15"/>
            <p:cNvSpPr>
              <a:spLocks/>
            </p:cNvSpPr>
            <p:nvPr/>
          </p:nvSpPr>
          <p:spPr bwMode="auto">
            <a:xfrm>
              <a:off x="3744" y="1955"/>
              <a:ext cx="262" cy="324"/>
            </a:xfrm>
            <a:custGeom>
              <a:avLst/>
              <a:gdLst>
                <a:gd name="T0" fmla="*/ 0 w 525"/>
                <a:gd name="T1" fmla="*/ 118 h 324"/>
                <a:gd name="T2" fmla="*/ 0 w 525"/>
                <a:gd name="T3" fmla="*/ 68 h 324"/>
                <a:gd name="T4" fmla="*/ 0 w 525"/>
                <a:gd name="T5" fmla="*/ 26 h 324"/>
                <a:gd name="T6" fmla="*/ 0 w 525"/>
                <a:gd name="T7" fmla="*/ 1 h 324"/>
                <a:gd name="T8" fmla="*/ 1 w 525"/>
                <a:gd name="T9" fmla="*/ 42 h 324"/>
                <a:gd name="T10" fmla="*/ 1 w 525"/>
                <a:gd name="T11" fmla="*/ 101 h 324"/>
                <a:gd name="T12" fmla="*/ 1 w 525"/>
                <a:gd name="T13" fmla="*/ 102 h 324"/>
                <a:gd name="T14" fmla="*/ 1 w 525"/>
                <a:gd name="T15" fmla="*/ 96 h 324"/>
                <a:gd name="T16" fmla="*/ 1 w 525"/>
                <a:gd name="T17" fmla="*/ 99 h 324"/>
                <a:gd name="T18" fmla="*/ 1 w 525"/>
                <a:gd name="T19" fmla="*/ 163 h 324"/>
                <a:gd name="T20" fmla="*/ 2 w 525"/>
                <a:gd name="T21" fmla="*/ 261 h 324"/>
                <a:gd name="T22" fmla="*/ 1 w 525"/>
                <a:gd name="T23" fmla="*/ 294 h 324"/>
                <a:gd name="T24" fmla="*/ 1 w 525"/>
                <a:gd name="T25" fmla="*/ 322 h 324"/>
                <a:gd name="T26" fmla="*/ 1 w 525"/>
                <a:gd name="T27" fmla="*/ 321 h 324"/>
                <a:gd name="T28" fmla="*/ 1 w 525"/>
                <a:gd name="T29" fmla="*/ 316 h 324"/>
                <a:gd name="T30" fmla="*/ 1 w 525"/>
                <a:gd name="T31" fmla="*/ 309 h 324"/>
                <a:gd name="T32" fmla="*/ 1 w 525"/>
                <a:gd name="T33" fmla="*/ 313 h 324"/>
                <a:gd name="T34" fmla="*/ 0 w 525"/>
                <a:gd name="T35" fmla="*/ 312 h 324"/>
                <a:gd name="T36" fmla="*/ 1 w 525"/>
                <a:gd name="T37" fmla="*/ 301 h 324"/>
                <a:gd name="T38" fmla="*/ 1 w 525"/>
                <a:gd name="T39" fmla="*/ 293 h 324"/>
                <a:gd name="T40" fmla="*/ 1 w 525"/>
                <a:gd name="T41" fmla="*/ 289 h 324"/>
                <a:gd name="T42" fmla="*/ 0 w 525"/>
                <a:gd name="T43" fmla="*/ 293 h 324"/>
                <a:gd name="T44" fmla="*/ 0 w 525"/>
                <a:gd name="T45" fmla="*/ 297 h 324"/>
                <a:gd name="T46" fmla="*/ 0 w 525"/>
                <a:gd name="T47" fmla="*/ 293 h 324"/>
                <a:gd name="T48" fmla="*/ 0 w 525"/>
                <a:gd name="T49" fmla="*/ 283 h 324"/>
                <a:gd name="T50" fmla="*/ 0 w 525"/>
                <a:gd name="T51" fmla="*/ 275 h 324"/>
                <a:gd name="T52" fmla="*/ 0 w 525"/>
                <a:gd name="T53" fmla="*/ 276 h 324"/>
                <a:gd name="T54" fmla="*/ 0 w 525"/>
                <a:gd name="T55" fmla="*/ 279 h 324"/>
                <a:gd name="T56" fmla="*/ 0 w 525"/>
                <a:gd name="T57" fmla="*/ 275 h 324"/>
                <a:gd name="T58" fmla="*/ 0 w 525"/>
                <a:gd name="T59" fmla="*/ 262 h 324"/>
                <a:gd name="T60" fmla="*/ 0 w 525"/>
                <a:gd name="T61" fmla="*/ 261 h 324"/>
                <a:gd name="T62" fmla="*/ 0 w 525"/>
                <a:gd name="T63" fmla="*/ 248 h 324"/>
                <a:gd name="T64" fmla="*/ 0 w 525"/>
                <a:gd name="T65" fmla="*/ 243 h 324"/>
                <a:gd name="T66" fmla="*/ 0 w 525"/>
                <a:gd name="T67" fmla="*/ 236 h 324"/>
                <a:gd name="T68" fmla="*/ 0 w 525"/>
                <a:gd name="T69" fmla="*/ 234 h 324"/>
                <a:gd name="T70" fmla="*/ 0 w 525"/>
                <a:gd name="T71" fmla="*/ 216 h 324"/>
                <a:gd name="T72" fmla="*/ 0 w 525"/>
                <a:gd name="T73" fmla="*/ 246 h 324"/>
                <a:gd name="T74" fmla="*/ 0 w 525"/>
                <a:gd name="T75" fmla="*/ 283 h 324"/>
                <a:gd name="T76" fmla="*/ 0 w 525"/>
                <a:gd name="T77" fmla="*/ 294 h 324"/>
                <a:gd name="T78" fmla="*/ 0 w 525"/>
                <a:gd name="T79" fmla="*/ 288 h 324"/>
                <a:gd name="T80" fmla="*/ 0 w 525"/>
                <a:gd name="T81" fmla="*/ 285 h 324"/>
                <a:gd name="T82" fmla="*/ 0 w 525"/>
                <a:gd name="T83" fmla="*/ 276 h 324"/>
                <a:gd name="T84" fmla="*/ 0 w 525"/>
                <a:gd name="T85" fmla="*/ 270 h 324"/>
                <a:gd name="T86" fmla="*/ 0 w 525"/>
                <a:gd name="T87" fmla="*/ 259 h 324"/>
                <a:gd name="T88" fmla="*/ 0 w 525"/>
                <a:gd name="T89" fmla="*/ 257 h 324"/>
                <a:gd name="T90" fmla="*/ 0 w 525"/>
                <a:gd name="T91" fmla="*/ 249 h 324"/>
                <a:gd name="T92" fmla="*/ 0 w 525"/>
                <a:gd name="T93" fmla="*/ 244 h 324"/>
                <a:gd name="T94" fmla="*/ 0 w 525"/>
                <a:gd name="T95" fmla="*/ 239 h 324"/>
                <a:gd name="T96" fmla="*/ 0 w 525"/>
                <a:gd name="T97" fmla="*/ 232 h 324"/>
                <a:gd name="T98" fmla="*/ 0 w 525"/>
                <a:gd name="T99" fmla="*/ 225 h 324"/>
                <a:gd name="T100" fmla="*/ 0 w 525"/>
                <a:gd name="T101" fmla="*/ 221 h 324"/>
                <a:gd name="T102" fmla="*/ 0 w 525"/>
                <a:gd name="T103" fmla="*/ 216 h 324"/>
                <a:gd name="T104" fmla="*/ 0 w 525"/>
                <a:gd name="T105" fmla="*/ 208 h 324"/>
                <a:gd name="T106" fmla="*/ 0 w 525"/>
                <a:gd name="T107" fmla="*/ 189 h 324"/>
                <a:gd name="T108" fmla="*/ 0 w 525"/>
                <a:gd name="T109" fmla="*/ 183 h 324"/>
                <a:gd name="T110" fmla="*/ 0 w 525"/>
                <a:gd name="T111" fmla="*/ 168 h 3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5" h="324">
                  <a:moveTo>
                    <a:pt x="0" y="162"/>
                  </a:moveTo>
                  <a:lnTo>
                    <a:pt x="4" y="146"/>
                  </a:lnTo>
                  <a:lnTo>
                    <a:pt x="8" y="132"/>
                  </a:lnTo>
                  <a:lnTo>
                    <a:pt x="10" y="118"/>
                  </a:lnTo>
                  <a:lnTo>
                    <a:pt x="16" y="104"/>
                  </a:lnTo>
                  <a:lnTo>
                    <a:pt x="22" y="92"/>
                  </a:lnTo>
                  <a:lnTo>
                    <a:pt x="32" y="80"/>
                  </a:lnTo>
                  <a:lnTo>
                    <a:pt x="46" y="68"/>
                  </a:lnTo>
                  <a:lnTo>
                    <a:pt x="64" y="55"/>
                  </a:lnTo>
                  <a:lnTo>
                    <a:pt x="88" y="45"/>
                  </a:lnTo>
                  <a:lnTo>
                    <a:pt x="111" y="35"/>
                  </a:lnTo>
                  <a:lnTo>
                    <a:pt x="139" y="26"/>
                  </a:lnTo>
                  <a:lnTo>
                    <a:pt x="169" y="18"/>
                  </a:lnTo>
                  <a:lnTo>
                    <a:pt x="197" y="10"/>
                  </a:lnTo>
                  <a:lnTo>
                    <a:pt x="226" y="5"/>
                  </a:lnTo>
                  <a:lnTo>
                    <a:pt x="254" y="1"/>
                  </a:lnTo>
                  <a:lnTo>
                    <a:pt x="280" y="0"/>
                  </a:lnTo>
                  <a:lnTo>
                    <a:pt x="298" y="14"/>
                  </a:lnTo>
                  <a:lnTo>
                    <a:pt x="313" y="29"/>
                  </a:lnTo>
                  <a:lnTo>
                    <a:pt x="329" y="42"/>
                  </a:lnTo>
                  <a:lnTo>
                    <a:pt x="341" y="56"/>
                  </a:lnTo>
                  <a:lnTo>
                    <a:pt x="351" y="71"/>
                  </a:lnTo>
                  <a:lnTo>
                    <a:pt x="361" y="85"/>
                  </a:lnTo>
                  <a:lnTo>
                    <a:pt x="369" y="101"/>
                  </a:lnTo>
                  <a:lnTo>
                    <a:pt x="377" y="120"/>
                  </a:lnTo>
                  <a:lnTo>
                    <a:pt x="365" y="117"/>
                  </a:lnTo>
                  <a:lnTo>
                    <a:pt x="351" y="110"/>
                  </a:lnTo>
                  <a:lnTo>
                    <a:pt x="337" y="102"/>
                  </a:lnTo>
                  <a:lnTo>
                    <a:pt x="329" y="96"/>
                  </a:lnTo>
                  <a:lnTo>
                    <a:pt x="325" y="96"/>
                  </a:lnTo>
                  <a:lnTo>
                    <a:pt x="321" y="96"/>
                  </a:lnTo>
                  <a:lnTo>
                    <a:pt x="315" y="96"/>
                  </a:lnTo>
                  <a:lnTo>
                    <a:pt x="311" y="96"/>
                  </a:lnTo>
                  <a:lnTo>
                    <a:pt x="310" y="98"/>
                  </a:lnTo>
                  <a:lnTo>
                    <a:pt x="310" y="99"/>
                  </a:lnTo>
                  <a:lnTo>
                    <a:pt x="308" y="100"/>
                  </a:lnTo>
                  <a:lnTo>
                    <a:pt x="329" y="117"/>
                  </a:lnTo>
                  <a:lnTo>
                    <a:pt x="361" y="138"/>
                  </a:lnTo>
                  <a:lnTo>
                    <a:pt x="397" y="163"/>
                  </a:lnTo>
                  <a:lnTo>
                    <a:pt x="434" y="191"/>
                  </a:lnTo>
                  <a:lnTo>
                    <a:pt x="470" y="218"/>
                  </a:lnTo>
                  <a:lnTo>
                    <a:pt x="500" y="242"/>
                  </a:lnTo>
                  <a:lnTo>
                    <a:pt x="519" y="261"/>
                  </a:lnTo>
                  <a:lnTo>
                    <a:pt x="525" y="275"/>
                  </a:lnTo>
                  <a:lnTo>
                    <a:pt x="496" y="280"/>
                  </a:lnTo>
                  <a:lnTo>
                    <a:pt x="470" y="287"/>
                  </a:lnTo>
                  <a:lnTo>
                    <a:pt x="444" y="294"/>
                  </a:lnTo>
                  <a:lnTo>
                    <a:pt x="418" y="302"/>
                  </a:lnTo>
                  <a:lnTo>
                    <a:pt x="393" y="310"/>
                  </a:lnTo>
                  <a:lnTo>
                    <a:pt x="365" y="317"/>
                  </a:lnTo>
                  <a:lnTo>
                    <a:pt x="335" y="322"/>
                  </a:lnTo>
                  <a:lnTo>
                    <a:pt x="302" y="324"/>
                  </a:lnTo>
                  <a:lnTo>
                    <a:pt x="300" y="323"/>
                  </a:lnTo>
                  <a:lnTo>
                    <a:pt x="298" y="322"/>
                  </a:lnTo>
                  <a:lnTo>
                    <a:pt x="296" y="321"/>
                  </a:lnTo>
                  <a:lnTo>
                    <a:pt x="294" y="320"/>
                  </a:lnTo>
                  <a:lnTo>
                    <a:pt x="300" y="319"/>
                  </a:lnTo>
                  <a:lnTo>
                    <a:pt x="306" y="317"/>
                  </a:lnTo>
                  <a:lnTo>
                    <a:pt x="311" y="316"/>
                  </a:lnTo>
                  <a:lnTo>
                    <a:pt x="317" y="313"/>
                  </a:lnTo>
                  <a:lnTo>
                    <a:pt x="317" y="312"/>
                  </a:lnTo>
                  <a:lnTo>
                    <a:pt x="317" y="310"/>
                  </a:lnTo>
                  <a:lnTo>
                    <a:pt x="317" y="309"/>
                  </a:lnTo>
                  <a:lnTo>
                    <a:pt x="317" y="308"/>
                  </a:lnTo>
                  <a:lnTo>
                    <a:pt x="308" y="309"/>
                  </a:lnTo>
                  <a:lnTo>
                    <a:pt x="298" y="311"/>
                  </a:lnTo>
                  <a:lnTo>
                    <a:pt x="288" y="313"/>
                  </a:lnTo>
                  <a:lnTo>
                    <a:pt x="276" y="314"/>
                  </a:lnTo>
                  <a:lnTo>
                    <a:pt x="266" y="316"/>
                  </a:lnTo>
                  <a:lnTo>
                    <a:pt x="254" y="314"/>
                  </a:lnTo>
                  <a:lnTo>
                    <a:pt x="242" y="312"/>
                  </a:lnTo>
                  <a:lnTo>
                    <a:pt x="232" y="308"/>
                  </a:lnTo>
                  <a:lnTo>
                    <a:pt x="242" y="305"/>
                  </a:lnTo>
                  <a:lnTo>
                    <a:pt x="250" y="303"/>
                  </a:lnTo>
                  <a:lnTo>
                    <a:pt x="262" y="301"/>
                  </a:lnTo>
                  <a:lnTo>
                    <a:pt x="282" y="298"/>
                  </a:lnTo>
                  <a:lnTo>
                    <a:pt x="282" y="296"/>
                  </a:lnTo>
                  <a:lnTo>
                    <a:pt x="282" y="295"/>
                  </a:lnTo>
                  <a:lnTo>
                    <a:pt x="282" y="293"/>
                  </a:lnTo>
                  <a:lnTo>
                    <a:pt x="282" y="291"/>
                  </a:lnTo>
                  <a:lnTo>
                    <a:pt x="280" y="290"/>
                  </a:lnTo>
                  <a:lnTo>
                    <a:pt x="278" y="289"/>
                  </a:lnTo>
                  <a:lnTo>
                    <a:pt x="276" y="289"/>
                  </a:lnTo>
                  <a:lnTo>
                    <a:pt x="274" y="288"/>
                  </a:lnTo>
                  <a:lnTo>
                    <a:pt x="268" y="290"/>
                  </a:lnTo>
                  <a:lnTo>
                    <a:pt x="260" y="292"/>
                  </a:lnTo>
                  <a:lnTo>
                    <a:pt x="254" y="293"/>
                  </a:lnTo>
                  <a:lnTo>
                    <a:pt x="246" y="294"/>
                  </a:lnTo>
                  <a:lnTo>
                    <a:pt x="238" y="296"/>
                  </a:lnTo>
                  <a:lnTo>
                    <a:pt x="230" y="296"/>
                  </a:lnTo>
                  <a:lnTo>
                    <a:pt x="220" y="297"/>
                  </a:lnTo>
                  <a:lnTo>
                    <a:pt x="210" y="298"/>
                  </a:lnTo>
                  <a:lnTo>
                    <a:pt x="208" y="296"/>
                  </a:lnTo>
                  <a:lnTo>
                    <a:pt x="207" y="295"/>
                  </a:lnTo>
                  <a:lnTo>
                    <a:pt x="203" y="293"/>
                  </a:lnTo>
                  <a:lnTo>
                    <a:pt x="201" y="292"/>
                  </a:lnTo>
                  <a:lnTo>
                    <a:pt x="214" y="289"/>
                  </a:lnTo>
                  <a:lnTo>
                    <a:pt x="226" y="286"/>
                  </a:lnTo>
                  <a:lnTo>
                    <a:pt x="238" y="283"/>
                  </a:lnTo>
                  <a:lnTo>
                    <a:pt x="250" y="281"/>
                  </a:lnTo>
                  <a:lnTo>
                    <a:pt x="250" y="279"/>
                  </a:lnTo>
                  <a:lnTo>
                    <a:pt x="250" y="277"/>
                  </a:lnTo>
                  <a:lnTo>
                    <a:pt x="250" y="275"/>
                  </a:lnTo>
                  <a:lnTo>
                    <a:pt x="250" y="274"/>
                  </a:lnTo>
                  <a:lnTo>
                    <a:pt x="242" y="275"/>
                  </a:lnTo>
                  <a:lnTo>
                    <a:pt x="234" y="275"/>
                  </a:lnTo>
                  <a:lnTo>
                    <a:pt x="226" y="276"/>
                  </a:lnTo>
                  <a:lnTo>
                    <a:pt x="218" y="277"/>
                  </a:lnTo>
                  <a:lnTo>
                    <a:pt x="210" y="278"/>
                  </a:lnTo>
                  <a:lnTo>
                    <a:pt x="203" y="278"/>
                  </a:lnTo>
                  <a:lnTo>
                    <a:pt x="195" y="279"/>
                  </a:lnTo>
                  <a:lnTo>
                    <a:pt x="187" y="279"/>
                  </a:lnTo>
                  <a:lnTo>
                    <a:pt x="183" y="278"/>
                  </a:lnTo>
                  <a:lnTo>
                    <a:pt x="181" y="277"/>
                  </a:lnTo>
                  <a:lnTo>
                    <a:pt x="179" y="275"/>
                  </a:lnTo>
                  <a:lnTo>
                    <a:pt x="177" y="271"/>
                  </a:lnTo>
                  <a:lnTo>
                    <a:pt x="195" y="269"/>
                  </a:lnTo>
                  <a:lnTo>
                    <a:pt x="203" y="266"/>
                  </a:lnTo>
                  <a:lnTo>
                    <a:pt x="208" y="262"/>
                  </a:lnTo>
                  <a:lnTo>
                    <a:pt x="210" y="257"/>
                  </a:lnTo>
                  <a:lnTo>
                    <a:pt x="201" y="258"/>
                  </a:lnTo>
                  <a:lnTo>
                    <a:pt x="191" y="259"/>
                  </a:lnTo>
                  <a:lnTo>
                    <a:pt x="177" y="261"/>
                  </a:lnTo>
                  <a:lnTo>
                    <a:pt x="163" y="263"/>
                  </a:lnTo>
                  <a:lnTo>
                    <a:pt x="155" y="257"/>
                  </a:lnTo>
                  <a:lnTo>
                    <a:pt x="151" y="252"/>
                  </a:lnTo>
                  <a:lnTo>
                    <a:pt x="151" y="248"/>
                  </a:lnTo>
                  <a:lnTo>
                    <a:pt x="151" y="244"/>
                  </a:lnTo>
                  <a:lnTo>
                    <a:pt x="153" y="243"/>
                  </a:lnTo>
                  <a:lnTo>
                    <a:pt x="155" y="243"/>
                  </a:lnTo>
                  <a:lnTo>
                    <a:pt x="157" y="243"/>
                  </a:lnTo>
                  <a:lnTo>
                    <a:pt x="157" y="241"/>
                  </a:lnTo>
                  <a:lnTo>
                    <a:pt x="157" y="238"/>
                  </a:lnTo>
                  <a:lnTo>
                    <a:pt x="157" y="236"/>
                  </a:lnTo>
                  <a:lnTo>
                    <a:pt x="157" y="234"/>
                  </a:lnTo>
                  <a:lnTo>
                    <a:pt x="149" y="234"/>
                  </a:lnTo>
                  <a:lnTo>
                    <a:pt x="143" y="234"/>
                  </a:lnTo>
                  <a:lnTo>
                    <a:pt x="135" y="234"/>
                  </a:lnTo>
                  <a:lnTo>
                    <a:pt x="127" y="234"/>
                  </a:lnTo>
                  <a:lnTo>
                    <a:pt x="121" y="228"/>
                  </a:lnTo>
                  <a:lnTo>
                    <a:pt x="111" y="220"/>
                  </a:lnTo>
                  <a:lnTo>
                    <a:pt x="98" y="216"/>
                  </a:lnTo>
                  <a:lnTo>
                    <a:pt x="84" y="220"/>
                  </a:lnTo>
                  <a:lnTo>
                    <a:pt x="90" y="229"/>
                  </a:lnTo>
                  <a:lnTo>
                    <a:pt x="100" y="237"/>
                  </a:lnTo>
                  <a:lnTo>
                    <a:pt x="109" y="246"/>
                  </a:lnTo>
                  <a:lnTo>
                    <a:pt x="121" y="255"/>
                  </a:lnTo>
                  <a:lnTo>
                    <a:pt x="133" y="264"/>
                  </a:lnTo>
                  <a:lnTo>
                    <a:pt x="145" y="274"/>
                  </a:lnTo>
                  <a:lnTo>
                    <a:pt x="157" y="283"/>
                  </a:lnTo>
                  <a:lnTo>
                    <a:pt x="165" y="292"/>
                  </a:lnTo>
                  <a:lnTo>
                    <a:pt x="155" y="293"/>
                  </a:lnTo>
                  <a:lnTo>
                    <a:pt x="141" y="294"/>
                  </a:lnTo>
                  <a:lnTo>
                    <a:pt x="123" y="294"/>
                  </a:lnTo>
                  <a:lnTo>
                    <a:pt x="105" y="294"/>
                  </a:lnTo>
                  <a:lnTo>
                    <a:pt x="88" y="293"/>
                  </a:lnTo>
                  <a:lnTo>
                    <a:pt x="70" y="292"/>
                  </a:lnTo>
                  <a:lnTo>
                    <a:pt x="56" y="288"/>
                  </a:lnTo>
                  <a:lnTo>
                    <a:pt x="48" y="284"/>
                  </a:lnTo>
                  <a:lnTo>
                    <a:pt x="40" y="284"/>
                  </a:lnTo>
                  <a:lnTo>
                    <a:pt x="32" y="284"/>
                  </a:lnTo>
                  <a:lnTo>
                    <a:pt x="24" y="285"/>
                  </a:lnTo>
                  <a:lnTo>
                    <a:pt x="16" y="285"/>
                  </a:lnTo>
                  <a:lnTo>
                    <a:pt x="16" y="282"/>
                  </a:lnTo>
                  <a:lnTo>
                    <a:pt x="14" y="279"/>
                  </a:lnTo>
                  <a:lnTo>
                    <a:pt x="14" y="276"/>
                  </a:lnTo>
                  <a:lnTo>
                    <a:pt x="12" y="272"/>
                  </a:lnTo>
                  <a:lnTo>
                    <a:pt x="18" y="271"/>
                  </a:lnTo>
                  <a:lnTo>
                    <a:pt x="24" y="271"/>
                  </a:lnTo>
                  <a:lnTo>
                    <a:pt x="30" y="270"/>
                  </a:lnTo>
                  <a:lnTo>
                    <a:pt x="34" y="269"/>
                  </a:lnTo>
                  <a:lnTo>
                    <a:pt x="36" y="266"/>
                  </a:lnTo>
                  <a:lnTo>
                    <a:pt x="36" y="262"/>
                  </a:lnTo>
                  <a:lnTo>
                    <a:pt x="36" y="259"/>
                  </a:lnTo>
                  <a:lnTo>
                    <a:pt x="38" y="257"/>
                  </a:lnTo>
                  <a:lnTo>
                    <a:pt x="30" y="257"/>
                  </a:lnTo>
                  <a:lnTo>
                    <a:pt x="24" y="257"/>
                  </a:lnTo>
                  <a:lnTo>
                    <a:pt x="18" y="257"/>
                  </a:lnTo>
                  <a:lnTo>
                    <a:pt x="10" y="256"/>
                  </a:lnTo>
                  <a:lnTo>
                    <a:pt x="8" y="254"/>
                  </a:lnTo>
                  <a:lnTo>
                    <a:pt x="8" y="251"/>
                  </a:lnTo>
                  <a:lnTo>
                    <a:pt x="8" y="249"/>
                  </a:lnTo>
                  <a:lnTo>
                    <a:pt x="6" y="247"/>
                  </a:lnTo>
                  <a:lnTo>
                    <a:pt x="14" y="246"/>
                  </a:lnTo>
                  <a:lnTo>
                    <a:pt x="24" y="245"/>
                  </a:lnTo>
                  <a:lnTo>
                    <a:pt x="32" y="244"/>
                  </a:lnTo>
                  <a:lnTo>
                    <a:pt x="40" y="244"/>
                  </a:lnTo>
                  <a:lnTo>
                    <a:pt x="40" y="242"/>
                  </a:lnTo>
                  <a:lnTo>
                    <a:pt x="40" y="240"/>
                  </a:lnTo>
                  <a:lnTo>
                    <a:pt x="38" y="239"/>
                  </a:lnTo>
                  <a:lnTo>
                    <a:pt x="38" y="237"/>
                  </a:lnTo>
                  <a:lnTo>
                    <a:pt x="34" y="234"/>
                  </a:lnTo>
                  <a:lnTo>
                    <a:pt x="30" y="233"/>
                  </a:lnTo>
                  <a:lnTo>
                    <a:pt x="22" y="232"/>
                  </a:lnTo>
                  <a:lnTo>
                    <a:pt x="10" y="233"/>
                  </a:lnTo>
                  <a:lnTo>
                    <a:pt x="6" y="229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1"/>
                  </a:lnTo>
                  <a:lnTo>
                    <a:pt x="10" y="221"/>
                  </a:lnTo>
                  <a:lnTo>
                    <a:pt x="16" y="221"/>
                  </a:lnTo>
                  <a:lnTo>
                    <a:pt x="22" y="221"/>
                  </a:lnTo>
                  <a:lnTo>
                    <a:pt x="28" y="220"/>
                  </a:lnTo>
                  <a:lnTo>
                    <a:pt x="30" y="218"/>
                  </a:lnTo>
                  <a:lnTo>
                    <a:pt x="32" y="217"/>
                  </a:lnTo>
                  <a:lnTo>
                    <a:pt x="32" y="216"/>
                  </a:lnTo>
                  <a:lnTo>
                    <a:pt x="34" y="213"/>
                  </a:lnTo>
                  <a:lnTo>
                    <a:pt x="30" y="211"/>
                  </a:lnTo>
                  <a:lnTo>
                    <a:pt x="24" y="209"/>
                  </a:lnTo>
                  <a:lnTo>
                    <a:pt x="18" y="208"/>
                  </a:lnTo>
                  <a:lnTo>
                    <a:pt x="6" y="206"/>
                  </a:lnTo>
                  <a:lnTo>
                    <a:pt x="4" y="199"/>
                  </a:lnTo>
                  <a:lnTo>
                    <a:pt x="4" y="193"/>
                  </a:lnTo>
                  <a:lnTo>
                    <a:pt x="4" y="189"/>
                  </a:lnTo>
                  <a:lnTo>
                    <a:pt x="6" y="185"/>
                  </a:lnTo>
                  <a:lnTo>
                    <a:pt x="10" y="185"/>
                  </a:lnTo>
                  <a:lnTo>
                    <a:pt x="12" y="184"/>
                  </a:lnTo>
                  <a:lnTo>
                    <a:pt x="16" y="183"/>
                  </a:lnTo>
                  <a:lnTo>
                    <a:pt x="18" y="183"/>
                  </a:lnTo>
                  <a:lnTo>
                    <a:pt x="16" y="177"/>
                  </a:lnTo>
                  <a:lnTo>
                    <a:pt x="10" y="172"/>
                  </a:lnTo>
                  <a:lnTo>
                    <a:pt x="4" y="168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4" name="Freeform 16"/>
            <p:cNvSpPr>
              <a:spLocks/>
            </p:cNvSpPr>
            <p:nvPr/>
          </p:nvSpPr>
          <p:spPr bwMode="auto">
            <a:xfrm>
              <a:off x="3814" y="1524"/>
              <a:ext cx="90" cy="176"/>
            </a:xfrm>
            <a:custGeom>
              <a:avLst/>
              <a:gdLst>
                <a:gd name="T0" fmla="*/ 0 w 180"/>
                <a:gd name="T1" fmla="*/ 124 h 176"/>
                <a:gd name="T2" fmla="*/ 1 w 180"/>
                <a:gd name="T3" fmla="*/ 105 h 176"/>
                <a:gd name="T4" fmla="*/ 1 w 180"/>
                <a:gd name="T5" fmla="*/ 86 h 176"/>
                <a:gd name="T6" fmla="*/ 1 w 180"/>
                <a:gd name="T7" fmla="*/ 68 h 176"/>
                <a:gd name="T8" fmla="*/ 1 w 180"/>
                <a:gd name="T9" fmla="*/ 52 h 176"/>
                <a:gd name="T10" fmla="*/ 1 w 180"/>
                <a:gd name="T11" fmla="*/ 36 h 176"/>
                <a:gd name="T12" fmla="*/ 1 w 180"/>
                <a:gd name="T13" fmla="*/ 22 h 176"/>
                <a:gd name="T14" fmla="*/ 1 w 180"/>
                <a:gd name="T15" fmla="*/ 10 h 176"/>
                <a:gd name="T16" fmla="*/ 1 w 180"/>
                <a:gd name="T17" fmla="*/ 0 h 176"/>
                <a:gd name="T18" fmla="*/ 1 w 180"/>
                <a:gd name="T19" fmla="*/ 0 h 176"/>
                <a:gd name="T20" fmla="*/ 1 w 180"/>
                <a:gd name="T21" fmla="*/ 1 h 176"/>
                <a:gd name="T22" fmla="*/ 1 w 180"/>
                <a:gd name="T23" fmla="*/ 2 h 176"/>
                <a:gd name="T24" fmla="*/ 1 w 180"/>
                <a:gd name="T25" fmla="*/ 3 h 176"/>
                <a:gd name="T26" fmla="*/ 1 w 180"/>
                <a:gd name="T27" fmla="*/ 7 h 176"/>
                <a:gd name="T28" fmla="*/ 1 w 180"/>
                <a:gd name="T29" fmla="*/ 13 h 176"/>
                <a:gd name="T30" fmla="*/ 1 w 180"/>
                <a:gd name="T31" fmla="*/ 20 h 176"/>
                <a:gd name="T32" fmla="*/ 1 w 180"/>
                <a:gd name="T33" fmla="*/ 28 h 176"/>
                <a:gd name="T34" fmla="*/ 1 w 180"/>
                <a:gd name="T35" fmla="*/ 38 h 176"/>
                <a:gd name="T36" fmla="*/ 1 w 180"/>
                <a:gd name="T37" fmla="*/ 51 h 176"/>
                <a:gd name="T38" fmla="*/ 1 w 180"/>
                <a:gd name="T39" fmla="*/ 64 h 176"/>
                <a:gd name="T40" fmla="*/ 1 w 180"/>
                <a:gd name="T41" fmla="*/ 79 h 176"/>
                <a:gd name="T42" fmla="*/ 1 w 180"/>
                <a:gd name="T43" fmla="*/ 102 h 176"/>
                <a:gd name="T44" fmla="*/ 1 w 180"/>
                <a:gd name="T45" fmla="*/ 124 h 176"/>
                <a:gd name="T46" fmla="*/ 1 w 180"/>
                <a:gd name="T47" fmla="*/ 149 h 176"/>
                <a:gd name="T48" fmla="*/ 1 w 180"/>
                <a:gd name="T49" fmla="*/ 176 h 176"/>
                <a:gd name="T50" fmla="*/ 1 w 180"/>
                <a:gd name="T51" fmla="*/ 175 h 176"/>
                <a:gd name="T52" fmla="*/ 1 w 180"/>
                <a:gd name="T53" fmla="*/ 171 h 176"/>
                <a:gd name="T54" fmla="*/ 1 w 180"/>
                <a:gd name="T55" fmla="*/ 166 h 176"/>
                <a:gd name="T56" fmla="*/ 1 w 180"/>
                <a:gd name="T57" fmla="*/ 159 h 176"/>
                <a:gd name="T58" fmla="*/ 1 w 180"/>
                <a:gd name="T59" fmla="*/ 151 h 176"/>
                <a:gd name="T60" fmla="*/ 1 w 180"/>
                <a:gd name="T61" fmla="*/ 142 h 176"/>
                <a:gd name="T62" fmla="*/ 0 w 180"/>
                <a:gd name="T63" fmla="*/ 133 h 176"/>
                <a:gd name="T64" fmla="*/ 0 w 180"/>
                <a:gd name="T65" fmla="*/ 124 h 176"/>
                <a:gd name="T66" fmla="*/ 0 w 180"/>
                <a:gd name="T67" fmla="*/ 124 h 176"/>
                <a:gd name="T68" fmla="*/ 0 w 180"/>
                <a:gd name="T69" fmla="*/ 124 h 1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0" h="176">
                  <a:moveTo>
                    <a:pt x="0" y="124"/>
                  </a:moveTo>
                  <a:lnTo>
                    <a:pt x="8" y="105"/>
                  </a:lnTo>
                  <a:lnTo>
                    <a:pt x="16" y="86"/>
                  </a:lnTo>
                  <a:lnTo>
                    <a:pt x="26" y="68"/>
                  </a:lnTo>
                  <a:lnTo>
                    <a:pt x="38" y="52"/>
                  </a:lnTo>
                  <a:lnTo>
                    <a:pt x="52" y="36"/>
                  </a:lnTo>
                  <a:lnTo>
                    <a:pt x="71" y="22"/>
                  </a:lnTo>
                  <a:lnTo>
                    <a:pt x="93" y="10"/>
                  </a:lnTo>
                  <a:lnTo>
                    <a:pt x="123" y="0"/>
                  </a:lnTo>
                  <a:lnTo>
                    <a:pt x="137" y="0"/>
                  </a:lnTo>
                  <a:lnTo>
                    <a:pt x="153" y="1"/>
                  </a:lnTo>
                  <a:lnTo>
                    <a:pt x="167" y="2"/>
                  </a:lnTo>
                  <a:lnTo>
                    <a:pt x="180" y="3"/>
                  </a:lnTo>
                  <a:lnTo>
                    <a:pt x="176" y="7"/>
                  </a:lnTo>
                  <a:lnTo>
                    <a:pt x="172" y="13"/>
                  </a:lnTo>
                  <a:lnTo>
                    <a:pt x="165" y="20"/>
                  </a:lnTo>
                  <a:lnTo>
                    <a:pt x="157" y="28"/>
                  </a:lnTo>
                  <a:lnTo>
                    <a:pt x="145" y="38"/>
                  </a:lnTo>
                  <a:lnTo>
                    <a:pt x="133" y="51"/>
                  </a:lnTo>
                  <a:lnTo>
                    <a:pt x="119" y="64"/>
                  </a:lnTo>
                  <a:lnTo>
                    <a:pt x="103" y="79"/>
                  </a:lnTo>
                  <a:lnTo>
                    <a:pt x="91" y="102"/>
                  </a:lnTo>
                  <a:lnTo>
                    <a:pt x="79" y="124"/>
                  </a:lnTo>
                  <a:lnTo>
                    <a:pt x="71" y="149"/>
                  </a:lnTo>
                  <a:lnTo>
                    <a:pt x="66" y="176"/>
                  </a:lnTo>
                  <a:lnTo>
                    <a:pt x="44" y="175"/>
                  </a:lnTo>
                  <a:lnTo>
                    <a:pt x="28" y="171"/>
                  </a:lnTo>
                  <a:lnTo>
                    <a:pt x="18" y="166"/>
                  </a:lnTo>
                  <a:lnTo>
                    <a:pt x="10" y="159"/>
                  </a:lnTo>
                  <a:lnTo>
                    <a:pt x="4" y="151"/>
                  </a:lnTo>
                  <a:lnTo>
                    <a:pt x="2" y="142"/>
                  </a:lnTo>
                  <a:lnTo>
                    <a:pt x="0" y="133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5" name="Freeform 17"/>
            <p:cNvSpPr>
              <a:spLocks/>
            </p:cNvSpPr>
            <p:nvPr/>
          </p:nvSpPr>
          <p:spPr bwMode="auto">
            <a:xfrm>
              <a:off x="3864" y="1459"/>
              <a:ext cx="237" cy="315"/>
            </a:xfrm>
            <a:custGeom>
              <a:avLst/>
              <a:gdLst>
                <a:gd name="T0" fmla="*/ 0 w 476"/>
                <a:gd name="T1" fmla="*/ 180 h 315"/>
                <a:gd name="T2" fmla="*/ 0 w 476"/>
                <a:gd name="T3" fmla="*/ 141 h 315"/>
                <a:gd name="T4" fmla="*/ 0 w 476"/>
                <a:gd name="T5" fmla="*/ 106 h 315"/>
                <a:gd name="T6" fmla="*/ 0 w 476"/>
                <a:gd name="T7" fmla="*/ 76 h 315"/>
                <a:gd name="T8" fmla="*/ 0 w 476"/>
                <a:gd name="T9" fmla="*/ 50 h 315"/>
                <a:gd name="T10" fmla="*/ 0 w 476"/>
                <a:gd name="T11" fmla="*/ 29 h 315"/>
                <a:gd name="T12" fmla="*/ 1 w 476"/>
                <a:gd name="T13" fmla="*/ 13 h 315"/>
                <a:gd name="T14" fmla="*/ 1 w 476"/>
                <a:gd name="T15" fmla="*/ 3 h 315"/>
                <a:gd name="T16" fmla="*/ 1 w 476"/>
                <a:gd name="T17" fmla="*/ 5 h 315"/>
                <a:gd name="T18" fmla="*/ 1 w 476"/>
                <a:gd name="T19" fmla="*/ 21 h 315"/>
                <a:gd name="T20" fmla="*/ 1 w 476"/>
                <a:gd name="T21" fmla="*/ 43 h 315"/>
                <a:gd name="T22" fmla="*/ 1 w 476"/>
                <a:gd name="T23" fmla="*/ 69 h 315"/>
                <a:gd name="T24" fmla="*/ 1 w 476"/>
                <a:gd name="T25" fmla="*/ 90 h 315"/>
                <a:gd name="T26" fmla="*/ 1 w 476"/>
                <a:gd name="T27" fmla="*/ 106 h 315"/>
                <a:gd name="T28" fmla="*/ 1 w 476"/>
                <a:gd name="T29" fmla="*/ 124 h 315"/>
                <a:gd name="T30" fmla="*/ 1 w 476"/>
                <a:gd name="T31" fmla="*/ 142 h 315"/>
                <a:gd name="T32" fmla="*/ 1 w 476"/>
                <a:gd name="T33" fmla="*/ 165 h 315"/>
                <a:gd name="T34" fmla="*/ 1 w 476"/>
                <a:gd name="T35" fmla="*/ 181 h 315"/>
                <a:gd name="T36" fmla="*/ 1 w 476"/>
                <a:gd name="T37" fmla="*/ 188 h 315"/>
                <a:gd name="T38" fmla="*/ 1 w 476"/>
                <a:gd name="T39" fmla="*/ 191 h 315"/>
                <a:gd name="T40" fmla="*/ 0 w 476"/>
                <a:gd name="T41" fmla="*/ 186 h 315"/>
                <a:gd name="T42" fmla="*/ 0 w 476"/>
                <a:gd name="T43" fmla="*/ 191 h 315"/>
                <a:gd name="T44" fmla="*/ 0 w 476"/>
                <a:gd name="T45" fmla="*/ 213 h 315"/>
                <a:gd name="T46" fmla="*/ 0 w 476"/>
                <a:gd name="T47" fmla="*/ 242 h 315"/>
                <a:gd name="T48" fmla="*/ 0 w 476"/>
                <a:gd name="T49" fmla="*/ 278 h 315"/>
                <a:gd name="T50" fmla="*/ 0 w 476"/>
                <a:gd name="T51" fmla="*/ 303 h 315"/>
                <a:gd name="T52" fmla="*/ 0 w 476"/>
                <a:gd name="T53" fmla="*/ 314 h 315"/>
                <a:gd name="T54" fmla="*/ 0 w 476"/>
                <a:gd name="T55" fmla="*/ 312 h 315"/>
                <a:gd name="T56" fmla="*/ 0 w 476"/>
                <a:gd name="T57" fmla="*/ 292 h 315"/>
                <a:gd name="T58" fmla="*/ 0 w 476"/>
                <a:gd name="T59" fmla="*/ 269 h 315"/>
                <a:gd name="T60" fmla="*/ 0 w 476"/>
                <a:gd name="T61" fmla="*/ 246 h 315"/>
                <a:gd name="T62" fmla="*/ 0 w 476"/>
                <a:gd name="T63" fmla="*/ 219 h 315"/>
                <a:gd name="T64" fmla="*/ 0 w 476"/>
                <a:gd name="T65" fmla="*/ 200 h 3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6" h="315">
                  <a:moveTo>
                    <a:pt x="0" y="200"/>
                  </a:moveTo>
                  <a:lnTo>
                    <a:pt x="12" y="180"/>
                  </a:lnTo>
                  <a:lnTo>
                    <a:pt x="24" y="161"/>
                  </a:lnTo>
                  <a:lnTo>
                    <a:pt x="38" y="141"/>
                  </a:lnTo>
                  <a:lnTo>
                    <a:pt x="54" y="124"/>
                  </a:lnTo>
                  <a:lnTo>
                    <a:pt x="70" y="106"/>
                  </a:lnTo>
                  <a:lnTo>
                    <a:pt x="89" y="91"/>
                  </a:lnTo>
                  <a:lnTo>
                    <a:pt x="109" y="76"/>
                  </a:lnTo>
                  <a:lnTo>
                    <a:pt x="133" y="63"/>
                  </a:lnTo>
                  <a:lnTo>
                    <a:pt x="157" y="50"/>
                  </a:lnTo>
                  <a:lnTo>
                    <a:pt x="182" y="39"/>
                  </a:lnTo>
                  <a:lnTo>
                    <a:pt x="210" y="29"/>
                  </a:lnTo>
                  <a:lnTo>
                    <a:pt x="240" y="21"/>
                  </a:lnTo>
                  <a:lnTo>
                    <a:pt x="272" y="13"/>
                  </a:lnTo>
                  <a:lnTo>
                    <a:pt x="307" y="7"/>
                  </a:lnTo>
                  <a:lnTo>
                    <a:pt x="343" y="3"/>
                  </a:lnTo>
                  <a:lnTo>
                    <a:pt x="382" y="0"/>
                  </a:lnTo>
                  <a:lnTo>
                    <a:pt x="406" y="5"/>
                  </a:lnTo>
                  <a:lnTo>
                    <a:pt x="426" y="13"/>
                  </a:lnTo>
                  <a:lnTo>
                    <a:pt x="442" y="21"/>
                  </a:lnTo>
                  <a:lnTo>
                    <a:pt x="456" y="31"/>
                  </a:lnTo>
                  <a:lnTo>
                    <a:pt x="464" y="43"/>
                  </a:lnTo>
                  <a:lnTo>
                    <a:pt x="470" y="55"/>
                  </a:lnTo>
                  <a:lnTo>
                    <a:pt x="474" y="69"/>
                  </a:lnTo>
                  <a:lnTo>
                    <a:pt x="476" y="82"/>
                  </a:lnTo>
                  <a:lnTo>
                    <a:pt x="460" y="90"/>
                  </a:lnTo>
                  <a:lnTo>
                    <a:pt x="442" y="98"/>
                  </a:lnTo>
                  <a:lnTo>
                    <a:pt x="426" y="106"/>
                  </a:lnTo>
                  <a:lnTo>
                    <a:pt x="410" y="115"/>
                  </a:lnTo>
                  <a:lnTo>
                    <a:pt x="392" y="124"/>
                  </a:lnTo>
                  <a:lnTo>
                    <a:pt x="377" y="133"/>
                  </a:lnTo>
                  <a:lnTo>
                    <a:pt x="359" y="142"/>
                  </a:lnTo>
                  <a:lnTo>
                    <a:pt x="343" y="151"/>
                  </a:lnTo>
                  <a:lnTo>
                    <a:pt x="325" y="165"/>
                  </a:lnTo>
                  <a:lnTo>
                    <a:pt x="313" y="174"/>
                  </a:lnTo>
                  <a:lnTo>
                    <a:pt x="303" y="181"/>
                  </a:lnTo>
                  <a:lnTo>
                    <a:pt x="297" y="185"/>
                  </a:lnTo>
                  <a:lnTo>
                    <a:pt x="291" y="188"/>
                  </a:lnTo>
                  <a:lnTo>
                    <a:pt x="289" y="190"/>
                  </a:lnTo>
                  <a:lnTo>
                    <a:pt x="285" y="191"/>
                  </a:lnTo>
                  <a:lnTo>
                    <a:pt x="283" y="192"/>
                  </a:lnTo>
                  <a:lnTo>
                    <a:pt x="250" y="186"/>
                  </a:lnTo>
                  <a:lnTo>
                    <a:pt x="216" y="186"/>
                  </a:lnTo>
                  <a:lnTo>
                    <a:pt x="188" y="191"/>
                  </a:lnTo>
                  <a:lnTo>
                    <a:pt x="167" y="200"/>
                  </a:lnTo>
                  <a:lnTo>
                    <a:pt x="155" y="213"/>
                  </a:lnTo>
                  <a:lnTo>
                    <a:pt x="155" y="227"/>
                  </a:lnTo>
                  <a:lnTo>
                    <a:pt x="171" y="242"/>
                  </a:lnTo>
                  <a:lnTo>
                    <a:pt x="204" y="258"/>
                  </a:lnTo>
                  <a:lnTo>
                    <a:pt x="202" y="278"/>
                  </a:lnTo>
                  <a:lnTo>
                    <a:pt x="196" y="292"/>
                  </a:lnTo>
                  <a:lnTo>
                    <a:pt x="188" y="303"/>
                  </a:lnTo>
                  <a:lnTo>
                    <a:pt x="176" y="310"/>
                  </a:lnTo>
                  <a:lnTo>
                    <a:pt x="161" y="314"/>
                  </a:lnTo>
                  <a:lnTo>
                    <a:pt x="139" y="315"/>
                  </a:lnTo>
                  <a:lnTo>
                    <a:pt x="109" y="312"/>
                  </a:lnTo>
                  <a:lnTo>
                    <a:pt x="73" y="306"/>
                  </a:lnTo>
                  <a:lnTo>
                    <a:pt x="50" y="292"/>
                  </a:lnTo>
                  <a:lnTo>
                    <a:pt x="32" y="280"/>
                  </a:lnTo>
                  <a:lnTo>
                    <a:pt x="20" y="269"/>
                  </a:lnTo>
                  <a:lnTo>
                    <a:pt x="12" y="257"/>
                  </a:lnTo>
                  <a:lnTo>
                    <a:pt x="6" y="246"/>
                  </a:lnTo>
                  <a:lnTo>
                    <a:pt x="4" y="234"/>
                  </a:lnTo>
                  <a:lnTo>
                    <a:pt x="2" y="219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6" name="Freeform 18"/>
            <p:cNvSpPr>
              <a:spLocks/>
            </p:cNvSpPr>
            <p:nvPr/>
          </p:nvSpPr>
          <p:spPr bwMode="auto">
            <a:xfrm>
              <a:off x="3903" y="1928"/>
              <a:ext cx="302" cy="263"/>
            </a:xfrm>
            <a:custGeom>
              <a:avLst/>
              <a:gdLst>
                <a:gd name="T0" fmla="*/ 0 w 605"/>
                <a:gd name="T1" fmla="*/ 13 h 263"/>
                <a:gd name="T2" fmla="*/ 0 w 605"/>
                <a:gd name="T3" fmla="*/ 10 h 263"/>
                <a:gd name="T4" fmla="*/ 0 w 605"/>
                <a:gd name="T5" fmla="*/ 29 h 263"/>
                <a:gd name="T6" fmla="*/ 0 w 605"/>
                <a:gd name="T7" fmla="*/ 75 h 263"/>
                <a:gd name="T8" fmla="*/ 0 w 605"/>
                <a:gd name="T9" fmla="*/ 121 h 263"/>
                <a:gd name="T10" fmla="*/ 0 w 605"/>
                <a:gd name="T11" fmla="*/ 153 h 263"/>
                <a:gd name="T12" fmla="*/ 1 w 605"/>
                <a:gd name="T13" fmla="*/ 149 h 263"/>
                <a:gd name="T14" fmla="*/ 1 w 605"/>
                <a:gd name="T15" fmla="*/ 115 h 263"/>
                <a:gd name="T16" fmla="*/ 1 w 605"/>
                <a:gd name="T17" fmla="*/ 70 h 263"/>
                <a:gd name="T18" fmla="*/ 1 w 605"/>
                <a:gd name="T19" fmla="*/ 22 h 263"/>
                <a:gd name="T20" fmla="*/ 1 w 605"/>
                <a:gd name="T21" fmla="*/ 0 h 263"/>
                <a:gd name="T22" fmla="*/ 1 w 605"/>
                <a:gd name="T23" fmla="*/ 3 h 263"/>
                <a:gd name="T24" fmla="*/ 1 w 605"/>
                <a:gd name="T25" fmla="*/ 10 h 263"/>
                <a:gd name="T26" fmla="*/ 1 w 605"/>
                <a:gd name="T27" fmla="*/ 22 h 263"/>
                <a:gd name="T28" fmla="*/ 1 w 605"/>
                <a:gd name="T29" fmla="*/ 45 h 263"/>
                <a:gd name="T30" fmla="*/ 2 w 605"/>
                <a:gd name="T31" fmla="*/ 91 h 263"/>
                <a:gd name="T32" fmla="*/ 2 w 605"/>
                <a:gd name="T33" fmla="*/ 151 h 263"/>
                <a:gd name="T34" fmla="*/ 2 w 605"/>
                <a:gd name="T35" fmla="*/ 205 h 263"/>
                <a:gd name="T36" fmla="*/ 2 w 605"/>
                <a:gd name="T37" fmla="*/ 232 h 263"/>
                <a:gd name="T38" fmla="*/ 1 w 605"/>
                <a:gd name="T39" fmla="*/ 241 h 263"/>
                <a:gd name="T40" fmla="*/ 1 w 605"/>
                <a:gd name="T41" fmla="*/ 247 h 263"/>
                <a:gd name="T42" fmla="*/ 1 w 605"/>
                <a:gd name="T43" fmla="*/ 253 h 263"/>
                <a:gd name="T44" fmla="*/ 1 w 605"/>
                <a:gd name="T45" fmla="*/ 259 h 263"/>
                <a:gd name="T46" fmla="*/ 1 w 605"/>
                <a:gd name="T47" fmla="*/ 260 h 263"/>
                <a:gd name="T48" fmla="*/ 1 w 605"/>
                <a:gd name="T49" fmla="*/ 261 h 263"/>
                <a:gd name="T50" fmla="*/ 0 w 605"/>
                <a:gd name="T51" fmla="*/ 262 h 263"/>
                <a:gd name="T52" fmla="*/ 0 w 605"/>
                <a:gd name="T53" fmla="*/ 254 h 263"/>
                <a:gd name="T54" fmla="*/ 0 w 605"/>
                <a:gd name="T55" fmla="*/ 234 h 263"/>
                <a:gd name="T56" fmla="*/ 0 w 605"/>
                <a:gd name="T57" fmla="*/ 216 h 263"/>
                <a:gd name="T58" fmla="*/ 0 w 605"/>
                <a:gd name="T59" fmla="*/ 198 h 263"/>
                <a:gd name="T60" fmla="*/ 0 w 605"/>
                <a:gd name="T61" fmla="*/ 171 h 263"/>
                <a:gd name="T62" fmla="*/ 0 w 605"/>
                <a:gd name="T63" fmla="*/ 126 h 263"/>
                <a:gd name="T64" fmla="*/ 0 w 605"/>
                <a:gd name="T65" fmla="*/ 75 h 263"/>
                <a:gd name="T66" fmla="*/ 0 w 605"/>
                <a:gd name="T67" fmla="*/ 29 h 263"/>
                <a:gd name="T68" fmla="*/ 0 w 605"/>
                <a:gd name="T69" fmla="*/ 13 h 2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5" h="263">
                  <a:moveTo>
                    <a:pt x="0" y="13"/>
                  </a:moveTo>
                  <a:lnTo>
                    <a:pt x="10" y="13"/>
                  </a:lnTo>
                  <a:lnTo>
                    <a:pt x="22" y="11"/>
                  </a:lnTo>
                  <a:lnTo>
                    <a:pt x="32" y="10"/>
                  </a:lnTo>
                  <a:lnTo>
                    <a:pt x="42" y="10"/>
                  </a:lnTo>
                  <a:lnTo>
                    <a:pt x="66" y="29"/>
                  </a:lnTo>
                  <a:lnTo>
                    <a:pt x="92" y="52"/>
                  </a:lnTo>
                  <a:lnTo>
                    <a:pt x="115" y="75"/>
                  </a:lnTo>
                  <a:lnTo>
                    <a:pt x="143" y="100"/>
                  </a:lnTo>
                  <a:lnTo>
                    <a:pt x="173" y="121"/>
                  </a:lnTo>
                  <a:lnTo>
                    <a:pt x="206" y="139"/>
                  </a:lnTo>
                  <a:lnTo>
                    <a:pt x="246" y="153"/>
                  </a:lnTo>
                  <a:lnTo>
                    <a:pt x="292" y="159"/>
                  </a:lnTo>
                  <a:lnTo>
                    <a:pt x="343" y="149"/>
                  </a:lnTo>
                  <a:lnTo>
                    <a:pt x="377" y="134"/>
                  </a:lnTo>
                  <a:lnTo>
                    <a:pt x="395" y="115"/>
                  </a:lnTo>
                  <a:lnTo>
                    <a:pt x="401" y="94"/>
                  </a:lnTo>
                  <a:lnTo>
                    <a:pt x="399" y="70"/>
                  </a:lnTo>
                  <a:lnTo>
                    <a:pt x="391" y="46"/>
                  </a:lnTo>
                  <a:lnTo>
                    <a:pt x="377" y="22"/>
                  </a:lnTo>
                  <a:lnTo>
                    <a:pt x="365" y="0"/>
                  </a:lnTo>
                  <a:lnTo>
                    <a:pt x="387" y="0"/>
                  </a:lnTo>
                  <a:lnTo>
                    <a:pt x="401" y="1"/>
                  </a:lnTo>
                  <a:lnTo>
                    <a:pt x="410" y="3"/>
                  </a:lnTo>
                  <a:lnTo>
                    <a:pt x="416" y="6"/>
                  </a:lnTo>
                  <a:lnTo>
                    <a:pt x="422" y="10"/>
                  </a:lnTo>
                  <a:lnTo>
                    <a:pt x="428" y="15"/>
                  </a:lnTo>
                  <a:lnTo>
                    <a:pt x="434" y="22"/>
                  </a:lnTo>
                  <a:lnTo>
                    <a:pt x="444" y="30"/>
                  </a:lnTo>
                  <a:lnTo>
                    <a:pt x="466" y="45"/>
                  </a:lnTo>
                  <a:lnTo>
                    <a:pt x="494" y="66"/>
                  </a:lnTo>
                  <a:lnTo>
                    <a:pt x="521" y="91"/>
                  </a:lnTo>
                  <a:lnTo>
                    <a:pt x="547" y="121"/>
                  </a:lnTo>
                  <a:lnTo>
                    <a:pt x="571" y="151"/>
                  </a:lnTo>
                  <a:lnTo>
                    <a:pt x="591" y="179"/>
                  </a:lnTo>
                  <a:lnTo>
                    <a:pt x="603" y="205"/>
                  </a:lnTo>
                  <a:lnTo>
                    <a:pt x="605" y="224"/>
                  </a:lnTo>
                  <a:lnTo>
                    <a:pt x="575" y="232"/>
                  </a:lnTo>
                  <a:lnTo>
                    <a:pt x="543" y="238"/>
                  </a:lnTo>
                  <a:lnTo>
                    <a:pt x="510" y="241"/>
                  </a:lnTo>
                  <a:lnTo>
                    <a:pt x="476" y="245"/>
                  </a:lnTo>
                  <a:lnTo>
                    <a:pt x="442" y="247"/>
                  </a:lnTo>
                  <a:lnTo>
                    <a:pt x="406" y="249"/>
                  </a:lnTo>
                  <a:lnTo>
                    <a:pt x="371" y="253"/>
                  </a:lnTo>
                  <a:lnTo>
                    <a:pt x="335" y="258"/>
                  </a:lnTo>
                  <a:lnTo>
                    <a:pt x="319" y="259"/>
                  </a:lnTo>
                  <a:lnTo>
                    <a:pt x="305" y="259"/>
                  </a:lnTo>
                  <a:lnTo>
                    <a:pt x="290" y="260"/>
                  </a:lnTo>
                  <a:lnTo>
                    <a:pt x="274" y="260"/>
                  </a:lnTo>
                  <a:lnTo>
                    <a:pt x="260" y="261"/>
                  </a:lnTo>
                  <a:lnTo>
                    <a:pt x="244" y="262"/>
                  </a:lnTo>
                  <a:lnTo>
                    <a:pt x="228" y="262"/>
                  </a:lnTo>
                  <a:lnTo>
                    <a:pt x="212" y="263"/>
                  </a:lnTo>
                  <a:lnTo>
                    <a:pt x="199" y="254"/>
                  </a:lnTo>
                  <a:lnTo>
                    <a:pt x="185" y="244"/>
                  </a:lnTo>
                  <a:lnTo>
                    <a:pt x="171" y="234"/>
                  </a:lnTo>
                  <a:lnTo>
                    <a:pt x="157" y="225"/>
                  </a:lnTo>
                  <a:lnTo>
                    <a:pt x="143" y="216"/>
                  </a:lnTo>
                  <a:lnTo>
                    <a:pt x="129" y="207"/>
                  </a:lnTo>
                  <a:lnTo>
                    <a:pt x="115" y="198"/>
                  </a:lnTo>
                  <a:lnTo>
                    <a:pt x="101" y="188"/>
                  </a:lnTo>
                  <a:lnTo>
                    <a:pt x="111" y="171"/>
                  </a:lnTo>
                  <a:lnTo>
                    <a:pt x="105" y="150"/>
                  </a:lnTo>
                  <a:lnTo>
                    <a:pt x="88" y="126"/>
                  </a:lnTo>
                  <a:lnTo>
                    <a:pt x="66" y="101"/>
                  </a:lnTo>
                  <a:lnTo>
                    <a:pt x="42" y="75"/>
                  </a:lnTo>
                  <a:lnTo>
                    <a:pt x="20" y="51"/>
                  </a:lnTo>
                  <a:lnTo>
                    <a:pt x="4" y="29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7" name="Freeform 19"/>
            <p:cNvSpPr>
              <a:spLocks/>
            </p:cNvSpPr>
            <p:nvPr/>
          </p:nvSpPr>
          <p:spPr bwMode="auto">
            <a:xfrm>
              <a:off x="3940" y="2344"/>
              <a:ext cx="18" cy="30"/>
            </a:xfrm>
            <a:custGeom>
              <a:avLst/>
              <a:gdLst>
                <a:gd name="T0" fmla="*/ 0 w 35"/>
                <a:gd name="T1" fmla="*/ 0 h 30"/>
                <a:gd name="T2" fmla="*/ 1 w 35"/>
                <a:gd name="T3" fmla="*/ 0 h 30"/>
                <a:gd name="T4" fmla="*/ 1 w 35"/>
                <a:gd name="T5" fmla="*/ 0 h 30"/>
                <a:gd name="T6" fmla="*/ 1 w 35"/>
                <a:gd name="T7" fmla="*/ 1 h 30"/>
                <a:gd name="T8" fmla="*/ 1 w 35"/>
                <a:gd name="T9" fmla="*/ 2 h 30"/>
                <a:gd name="T10" fmla="*/ 1 w 35"/>
                <a:gd name="T11" fmla="*/ 8 h 30"/>
                <a:gd name="T12" fmla="*/ 1 w 35"/>
                <a:gd name="T13" fmla="*/ 14 h 30"/>
                <a:gd name="T14" fmla="*/ 1 w 35"/>
                <a:gd name="T15" fmla="*/ 20 h 30"/>
                <a:gd name="T16" fmla="*/ 1 w 35"/>
                <a:gd name="T17" fmla="*/ 30 h 30"/>
                <a:gd name="T18" fmla="*/ 1 w 35"/>
                <a:gd name="T19" fmla="*/ 26 h 30"/>
                <a:gd name="T20" fmla="*/ 1 w 35"/>
                <a:gd name="T21" fmla="*/ 17 h 30"/>
                <a:gd name="T22" fmla="*/ 1 w 35"/>
                <a:gd name="T23" fmla="*/ 8 h 30"/>
                <a:gd name="T24" fmla="*/ 0 w 35"/>
                <a:gd name="T25" fmla="*/ 0 h 30"/>
                <a:gd name="T26" fmla="*/ 0 w 35"/>
                <a:gd name="T27" fmla="*/ 0 h 30"/>
                <a:gd name="T28" fmla="*/ 0 w 35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30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4" y="2"/>
                  </a:lnTo>
                  <a:lnTo>
                    <a:pt x="21" y="8"/>
                  </a:lnTo>
                  <a:lnTo>
                    <a:pt x="27" y="14"/>
                  </a:lnTo>
                  <a:lnTo>
                    <a:pt x="31" y="20"/>
                  </a:lnTo>
                  <a:lnTo>
                    <a:pt x="35" y="30"/>
                  </a:lnTo>
                  <a:lnTo>
                    <a:pt x="21" y="26"/>
                  </a:lnTo>
                  <a:lnTo>
                    <a:pt x="12" y="17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8" name="Freeform 20"/>
            <p:cNvSpPr>
              <a:spLocks/>
            </p:cNvSpPr>
            <p:nvPr/>
          </p:nvSpPr>
          <p:spPr bwMode="auto">
            <a:xfrm>
              <a:off x="3947" y="1559"/>
              <a:ext cx="223" cy="516"/>
            </a:xfrm>
            <a:custGeom>
              <a:avLst/>
              <a:gdLst>
                <a:gd name="T0" fmla="*/ 1 w 445"/>
                <a:gd name="T1" fmla="*/ 357 h 516"/>
                <a:gd name="T2" fmla="*/ 1 w 445"/>
                <a:gd name="T3" fmla="*/ 354 h 516"/>
                <a:gd name="T4" fmla="*/ 1 w 445"/>
                <a:gd name="T5" fmla="*/ 353 h 516"/>
                <a:gd name="T6" fmla="*/ 1 w 445"/>
                <a:gd name="T7" fmla="*/ 346 h 516"/>
                <a:gd name="T8" fmla="*/ 1 w 445"/>
                <a:gd name="T9" fmla="*/ 338 h 516"/>
                <a:gd name="T10" fmla="*/ 1 w 445"/>
                <a:gd name="T11" fmla="*/ 333 h 516"/>
                <a:gd name="T12" fmla="*/ 1 w 445"/>
                <a:gd name="T13" fmla="*/ 330 h 516"/>
                <a:gd name="T14" fmla="*/ 1 w 445"/>
                <a:gd name="T15" fmla="*/ 325 h 516"/>
                <a:gd name="T16" fmla="*/ 1 w 445"/>
                <a:gd name="T17" fmla="*/ 321 h 516"/>
                <a:gd name="T18" fmla="*/ 1 w 445"/>
                <a:gd name="T19" fmla="*/ 317 h 516"/>
                <a:gd name="T20" fmla="*/ 1 w 445"/>
                <a:gd name="T21" fmla="*/ 306 h 516"/>
                <a:gd name="T22" fmla="*/ 1 w 445"/>
                <a:gd name="T23" fmla="*/ 305 h 516"/>
                <a:gd name="T24" fmla="*/ 1 w 445"/>
                <a:gd name="T25" fmla="*/ 300 h 516"/>
                <a:gd name="T26" fmla="*/ 1 w 445"/>
                <a:gd name="T27" fmla="*/ 295 h 516"/>
                <a:gd name="T28" fmla="*/ 1 w 445"/>
                <a:gd name="T29" fmla="*/ 293 h 516"/>
                <a:gd name="T30" fmla="*/ 1 w 445"/>
                <a:gd name="T31" fmla="*/ 286 h 516"/>
                <a:gd name="T32" fmla="*/ 1 w 445"/>
                <a:gd name="T33" fmla="*/ 282 h 516"/>
                <a:gd name="T34" fmla="*/ 1 w 445"/>
                <a:gd name="T35" fmla="*/ 280 h 516"/>
                <a:gd name="T36" fmla="*/ 1 w 445"/>
                <a:gd name="T37" fmla="*/ 273 h 516"/>
                <a:gd name="T38" fmla="*/ 1 w 445"/>
                <a:gd name="T39" fmla="*/ 272 h 516"/>
                <a:gd name="T40" fmla="*/ 1 w 445"/>
                <a:gd name="T41" fmla="*/ 265 h 516"/>
                <a:gd name="T42" fmla="*/ 1 w 445"/>
                <a:gd name="T43" fmla="*/ 256 h 516"/>
                <a:gd name="T44" fmla="*/ 1 w 445"/>
                <a:gd name="T45" fmla="*/ 254 h 516"/>
                <a:gd name="T46" fmla="*/ 1 w 445"/>
                <a:gd name="T47" fmla="*/ 247 h 516"/>
                <a:gd name="T48" fmla="*/ 1 w 445"/>
                <a:gd name="T49" fmla="*/ 244 h 516"/>
                <a:gd name="T50" fmla="*/ 1 w 445"/>
                <a:gd name="T51" fmla="*/ 240 h 516"/>
                <a:gd name="T52" fmla="*/ 1 w 445"/>
                <a:gd name="T53" fmla="*/ 230 h 516"/>
                <a:gd name="T54" fmla="*/ 1 w 445"/>
                <a:gd name="T55" fmla="*/ 202 h 516"/>
                <a:gd name="T56" fmla="*/ 1 w 445"/>
                <a:gd name="T57" fmla="*/ 172 h 516"/>
                <a:gd name="T58" fmla="*/ 1 w 445"/>
                <a:gd name="T59" fmla="*/ 145 h 516"/>
                <a:gd name="T60" fmla="*/ 1 w 445"/>
                <a:gd name="T61" fmla="*/ 113 h 516"/>
                <a:gd name="T62" fmla="*/ 1 w 445"/>
                <a:gd name="T63" fmla="*/ 98 h 516"/>
                <a:gd name="T64" fmla="*/ 1 w 445"/>
                <a:gd name="T65" fmla="*/ 101 h 516"/>
                <a:gd name="T66" fmla="*/ 1 w 445"/>
                <a:gd name="T67" fmla="*/ 88 h 516"/>
                <a:gd name="T68" fmla="*/ 1 w 445"/>
                <a:gd name="T69" fmla="*/ 48 h 516"/>
                <a:gd name="T70" fmla="*/ 2 w 445"/>
                <a:gd name="T71" fmla="*/ 12 h 516"/>
                <a:gd name="T72" fmla="*/ 2 w 445"/>
                <a:gd name="T73" fmla="*/ 1 h 516"/>
                <a:gd name="T74" fmla="*/ 2 w 445"/>
                <a:gd name="T75" fmla="*/ 13 h 516"/>
                <a:gd name="T76" fmla="*/ 2 w 445"/>
                <a:gd name="T77" fmla="*/ 56 h 516"/>
                <a:gd name="T78" fmla="*/ 2 w 445"/>
                <a:gd name="T79" fmla="*/ 101 h 516"/>
                <a:gd name="T80" fmla="*/ 2 w 445"/>
                <a:gd name="T81" fmla="*/ 129 h 516"/>
                <a:gd name="T82" fmla="*/ 2 w 445"/>
                <a:gd name="T83" fmla="*/ 143 h 516"/>
                <a:gd name="T84" fmla="*/ 2 w 445"/>
                <a:gd name="T85" fmla="*/ 182 h 516"/>
                <a:gd name="T86" fmla="*/ 2 w 445"/>
                <a:gd name="T87" fmla="*/ 191 h 516"/>
                <a:gd name="T88" fmla="*/ 1 w 445"/>
                <a:gd name="T89" fmla="*/ 216 h 516"/>
                <a:gd name="T90" fmla="*/ 1 w 445"/>
                <a:gd name="T91" fmla="*/ 249 h 516"/>
                <a:gd name="T92" fmla="*/ 2 w 445"/>
                <a:gd name="T93" fmla="*/ 256 h 516"/>
                <a:gd name="T94" fmla="*/ 2 w 445"/>
                <a:gd name="T95" fmla="*/ 259 h 516"/>
                <a:gd name="T96" fmla="*/ 2 w 445"/>
                <a:gd name="T97" fmla="*/ 280 h 516"/>
                <a:gd name="T98" fmla="*/ 2 w 445"/>
                <a:gd name="T99" fmla="*/ 316 h 516"/>
                <a:gd name="T100" fmla="*/ 1 w 445"/>
                <a:gd name="T101" fmla="*/ 354 h 516"/>
                <a:gd name="T102" fmla="*/ 2 w 445"/>
                <a:gd name="T103" fmla="*/ 451 h 516"/>
                <a:gd name="T104" fmla="*/ 1 w 445"/>
                <a:gd name="T105" fmla="*/ 500 h 516"/>
                <a:gd name="T106" fmla="*/ 1 w 445"/>
                <a:gd name="T107" fmla="*/ 515 h 516"/>
                <a:gd name="T108" fmla="*/ 1 w 445"/>
                <a:gd name="T109" fmla="*/ 508 h 516"/>
                <a:gd name="T110" fmla="*/ 1 w 445"/>
                <a:gd name="T111" fmla="*/ 462 h 516"/>
                <a:gd name="T112" fmla="*/ 1 w 445"/>
                <a:gd name="T113" fmla="*/ 400 h 516"/>
                <a:gd name="T114" fmla="*/ 0 w 445"/>
                <a:gd name="T115" fmla="*/ 366 h 51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45" h="516">
                  <a:moveTo>
                    <a:pt x="0" y="366"/>
                  </a:moveTo>
                  <a:lnTo>
                    <a:pt x="15" y="359"/>
                  </a:lnTo>
                  <a:lnTo>
                    <a:pt x="27" y="357"/>
                  </a:lnTo>
                  <a:lnTo>
                    <a:pt x="37" y="356"/>
                  </a:lnTo>
                  <a:lnTo>
                    <a:pt x="51" y="355"/>
                  </a:lnTo>
                  <a:lnTo>
                    <a:pt x="51" y="354"/>
                  </a:lnTo>
                  <a:lnTo>
                    <a:pt x="53" y="354"/>
                  </a:lnTo>
                  <a:lnTo>
                    <a:pt x="53" y="353"/>
                  </a:lnTo>
                  <a:lnTo>
                    <a:pt x="49" y="349"/>
                  </a:lnTo>
                  <a:lnTo>
                    <a:pt x="43" y="347"/>
                  </a:lnTo>
                  <a:lnTo>
                    <a:pt x="37" y="346"/>
                  </a:lnTo>
                  <a:lnTo>
                    <a:pt x="27" y="344"/>
                  </a:lnTo>
                  <a:lnTo>
                    <a:pt x="25" y="341"/>
                  </a:lnTo>
                  <a:lnTo>
                    <a:pt x="25" y="338"/>
                  </a:lnTo>
                  <a:lnTo>
                    <a:pt x="23" y="336"/>
                  </a:lnTo>
                  <a:lnTo>
                    <a:pt x="21" y="333"/>
                  </a:lnTo>
                  <a:lnTo>
                    <a:pt x="47" y="333"/>
                  </a:lnTo>
                  <a:lnTo>
                    <a:pt x="63" y="333"/>
                  </a:lnTo>
                  <a:lnTo>
                    <a:pt x="69" y="332"/>
                  </a:lnTo>
                  <a:lnTo>
                    <a:pt x="73" y="330"/>
                  </a:lnTo>
                  <a:lnTo>
                    <a:pt x="73" y="328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1" y="324"/>
                  </a:lnTo>
                  <a:lnTo>
                    <a:pt x="61" y="322"/>
                  </a:lnTo>
                  <a:lnTo>
                    <a:pt x="49" y="321"/>
                  </a:lnTo>
                  <a:lnTo>
                    <a:pt x="37" y="320"/>
                  </a:lnTo>
                  <a:lnTo>
                    <a:pt x="25" y="320"/>
                  </a:lnTo>
                  <a:lnTo>
                    <a:pt x="23" y="317"/>
                  </a:lnTo>
                  <a:lnTo>
                    <a:pt x="23" y="313"/>
                  </a:lnTo>
                  <a:lnTo>
                    <a:pt x="21" y="309"/>
                  </a:lnTo>
                  <a:lnTo>
                    <a:pt x="19" y="306"/>
                  </a:lnTo>
                  <a:lnTo>
                    <a:pt x="27" y="306"/>
                  </a:lnTo>
                  <a:lnTo>
                    <a:pt x="37" y="305"/>
                  </a:lnTo>
                  <a:lnTo>
                    <a:pt x="45" y="305"/>
                  </a:lnTo>
                  <a:lnTo>
                    <a:pt x="53" y="305"/>
                  </a:lnTo>
                  <a:lnTo>
                    <a:pt x="53" y="303"/>
                  </a:lnTo>
                  <a:lnTo>
                    <a:pt x="53" y="300"/>
                  </a:lnTo>
                  <a:lnTo>
                    <a:pt x="51" y="298"/>
                  </a:lnTo>
                  <a:lnTo>
                    <a:pt x="51" y="296"/>
                  </a:lnTo>
                  <a:lnTo>
                    <a:pt x="43" y="295"/>
                  </a:lnTo>
                  <a:lnTo>
                    <a:pt x="35" y="294"/>
                  </a:lnTo>
                  <a:lnTo>
                    <a:pt x="25" y="293"/>
                  </a:lnTo>
                  <a:lnTo>
                    <a:pt x="17" y="293"/>
                  </a:lnTo>
                  <a:lnTo>
                    <a:pt x="17" y="290"/>
                  </a:lnTo>
                  <a:lnTo>
                    <a:pt x="17" y="288"/>
                  </a:lnTo>
                  <a:lnTo>
                    <a:pt x="17" y="286"/>
                  </a:lnTo>
                  <a:lnTo>
                    <a:pt x="15" y="285"/>
                  </a:lnTo>
                  <a:lnTo>
                    <a:pt x="23" y="283"/>
                  </a:lnTo>
                  <a:lnTo>
                    <a:pt x="29" y="282"/>
                  </a:lnTo>
                  <a:lnTo>
                    <a:pt x="37" y="282"/>
                  </a:lnTo>
                  <a:lnTo>
                    <a:pt x="43" y="282"/>
                  </a:lnTo>
                  <a:lnTo>
                    <a:pt x="43" y="280"/>
                  </a:lnTo>
                  <a:lnTo>
                    <a:pt x="43" y="277"/>
                  </a:lnTo>
                  <a:lnTo>
                    <a:pt x="43" y="275"/>
                  </a:lnTo>
                  <a:lnTo>
                    <a:pt x="41" y="273"/>
                  </a:lnTo>
                  <a:lnTo>
                    <a:pt x="35" y="272"/>
                  </a:lnTo>
                  <a:lnTo>
                    <a:pt x="29" y="272"/>
                  </a:lnTo>
                  <a:lnTo>
                    <a:pt x="21" y="272"/>
                  </a:lnTo>
                  <a:lnTo>
                    <a:pt x="15" y="272"/>
                  </a:lnTo>
                  <a:lnTo>
                    <a:pt x="11" y="268"/>
                  </a:lnTo>
                  <a:lnTo>
                    <a:pt x="11" y="265"/>
                  </a:lnTo>
                  <a:lnTo>
                    <a:pt x="9" y="262"/>
                  </a:lnTo>
                  <a:lnTo>
                    <a:pt x="11" y="257"/>
                  </a:lnTo>
                  <a:lnTo>
                    <a:pt x="15" y="256"/>
                  </a:lnTo>
                  <a:lnTo>
                    <a:pt x="17" y="255"/>
                  </a:lnTo>
                  <a:lnTo>
                    <a:pt x="21" y="255"/>
                  </a:lnTo>
                  <a:lnTo>
                    <a:pt x="23" y="254"/>
                  </a:lnTo>
                  <a:lnTo>
                    <a:pt x="23" y="252"/>
                  </a:lnTo>
                  <a:lnTo>
                    <a:pt x="23" y="249"/>
                  </a:lnTo>
                  <a:lnTo>
                    <a:pt x="23" y="247"/>
                  </a:lnTo>
                  <a:lnTo>
                    <a:pt x="21" y="245"/>
                  </a:lnTo>
                  <a:lnTo>
                    <a:pt x="17" y="244"/>
                  </a:lnTo>
                  <a:lnTo>
                    <a:pt x="13" y="244"/>
                  </a:lnTo>
                  <a:lnTo>
                    <a:pt x="7" y="244"/>
                  </a:lnTo>
                  <a:lnTo>
                    <a:pt x="4" y="244"/>
                  </a:lnTo>
                  <a:lnTo>
                    <a:pt x="6" y="240"/>
                  </a:lnTo>
                  <a:lnTo>
                    <a:pt x="6" y="236"/>
                  </a:lnTo>
                  <a:lnTo>
                    <a:pt x="6" y="233"/>
                  </a:lnTo>
                  <a:lnTo>
                    <a:pt x="7" y="230"/>
                  </a:lnTo>
                  <a:lnTo>
                    <a:pt x="23" y="222"/>
                  </a:lnTo>
                  <a:lnTo>
                    <a:pt x="35" y="213"/>
                  </a:lnTo>
                  <a:lnTo>
                    <a:pt x="47" y="202"/>
                  </a:lnTo>
                  <a:lnTo>
                    <a:pt x="55" y="192"/>
                  </a:lnTo>
                  <a:lnTo>
                    <a:pt x="61" y="182"/>
                  </a:lnTo>
                  <a:lnTo>
                    <a:pt x="63" y="172"/>
                  </a:lnTo>
                  <a:lnTo>
                    <a:pt x="65" y="162"/>
                  </a:lnTo>
                  <a:lnTo>
                    <a:pt x="63" y="153"/>
                  </a:lnTo>
                  <a:lnTo>
                    <a:pt x="41" y="145"/>
                  </a:lnTo>
                  <a:lnTo>
                    <a:pt x="25" y="136"/>
                  </a:lnTo>
                  <a:lnTo>
                    <a:pt x="15" y="126"/>
                  </a:lnTo>
                  <a:lnTo>
                    <a:pt x="11" y="113"/>
                  </a:lnTo>
                  <a:lnTo>
                    <a:pt x="29" y="105"/>
                  </a:lnTo>
                  <a:lnTo>
                    <a:pt x="45" y="100"/>
                  </a:lnTo>
                  <a:lnTo>
                    <a:pt x="59" y="98"/>
                  </a:lnTo>
                  <a:lnTo>
                    <a:pt x="73" y="98"/>
                  </a:lnTo>
                  <a:lnTo>
                    <a:pt x="87" y="99"/>
                  </a:lnTo>
                  <a:lnTo>
                    <a:pt x="101" y="101"/>
                  </a:lnTo>
                  <a:lnTo>
                    <a:pt x="116" y="102"/>
                  </a:lnTo>
                  <a:lnTo>
                    <a:pt x="132" y="103"/>
                  </a:lnTo>
                  <a:lnTo>
                    <a:pt x="154" y="88"/>
                  </a:lnTo>
                  <a:lnTo>
                    <a:pt x="176" y="75"/>
                  </a:lnTo>
                  <a:lnTo>
                    <a:pt x="198" y="61"/>
                  </a:lnTo>
                  <a:lnTo>
                    <a:pt x="219" y="48"/>
                  </a:lnTo>
                  <a:lnTo>
                    <a:pt x="241" y="36"/>
                  </a:lnTo>
                  <a:lnTo>
                    <a:pt x="263" y="24"/>
                  </a:lnTo>
                  <a:lnTo>
                    <a:pt x="285" y="12"/>
                  </a:lnTo>
                  <a:lnTo>
                    <a:pt x="307" y="0"/>
                  </a:lnTo>
                  <a:lnTo>
                    <a:pt x="311" y="0"/>
                  </a:lnTo>
                  <a:lnTo>
                    <a:pt x="315" y="1"/>
                  </a:lnTo>
                  <a:lnTo>
                    <a:pt x="318" y="2"/>
                  </a:lnTo>
                  <a:lnTo>
                    <a:pt x="322" y="2"/>
                  </a:lnTo>
                  <a:lnTo>
                    <a:pt x="336" y="13"/>
                  </a:lnTo>
                  <a:lnTo>
                    <a:pt x="354" y="26"/>
                  </a:lnTo>
                  <a:lnTo>
                    <a:pt x="374" y="41"/>
                  </a:lnTo>
                  <a:lnTo>
                    <a:pt x="394" y="56"/>
                  </a:lnTo>
                  <a:lnTo>
                    <a:pt x="414" y="72"/>
                  </a:lnTo>
                  <a:lnTo>
                    <a:pt x="429" y="87"/>
                  </a:lnTo>
                  <a:lnTo>
                    <a:pt x="441" y="101"/>
                  </a:lnTo>
                  <a:lnTo>
                    <a:pt x="445" y="113"/>
                  </a:lnTo>
                  <a:lnTo>
                    <a:pt x="418" y="123"/>
                  </a:lnTo>
                  <a:lnTo>
                    <a:pt x="396" y="129"/>
                  </a:lnTo>
                  <a:lnTo>
                    <a:pt x="382" y="134"/>
                  </a:lnTo>
                  <a:lnTo>
                    <a:pt x="370" y="138"/>
                  </a:lnTo>
                  <a:lnTo>
                    <a:pt x="360" y="143"/>
                  </a:lnTo>
                  <a:lnTo>
                    <a:pt x="352" y="151"/>
                  </a:lnTo>
                  <a:lnTo>
                    <a:pt x="344" y="164"/>
                  </a:lnTo>
                  <a:lnTo>
                    <a:pt x="334" y="182"/>
                  </a:lnTo>
                  <a:lnTo>
                    <a:pt x="311" y="184"/>
                  </a:lnTo>
                  <a:lnTo>
                    <a:pt x="287" y="186"/>
                  </a:lnTo>
                  <a:lnTo>
                    <a:pt x="265" y="191"/>
                  </a:lnTo>
                  <a:lnTo>
                    <a:pt x="245" y="197"/>
                  </a:lnTo>
                  <a:lnTo>
                    <a:pt x="231" y="205"/>
                  </a:lnTo>
                  <a:lnTo>
                    <a:pt x="223" y="216"/>
                  </a:lnTo>
                  <a:lnTo>
                    <a:pt x="223" y="229"/>
                  </a:lnTo>
                  <a:lnTo>
                    <a:pt x="233" y="245"/>
                  </a:lnTo>
                  <a:lnTo>
                    <a:pt x="243" y="249"/>
                  </a:lnTo>
                  <a:lnTo>
                    <a:pt x="253" y="252"/>
                  </a:lnTo>
                  <a:lnTo>
                    <a:pt x="261" y="254"/>
                  </a:lnTo>
                  <a:lnTo>
                    <a:pt x="271" y="256"/>
                  </a:lnTo>
                  <a:lnTo>
                    <a:pt x="281" y="257"/>
                  </a:lnTo>
                  <a:lnTo>
                    <a:pt x="289" y="258"/>
                  </a:lnTo>
                  <a:lnTo>
                    <a:pt x="299" y="259"/>
                  </a:lnTo>
                  <a:lnTo>
                    <a:pt x="309" y="260"/>
                  </a:lnTo>
                  <a:lnTo>
                    <a:pt x="305" y="270"/>
                  </a:lnTo>
                  <a:lnTo>
                    <a:pt x="297" y="280"/>
                  </a:lnTo>
                  <a:lnTo>
                    <a:pt x="287" y="291"/>
                  </a:lnTo>
                  <a:lnTo>
                    <a:pt x="273" y="302"/>
                  </a:lnTo>
                  <a:lnTo>
                    <a:pt x="259" y="316"/>
                  </a:lnTo>
                  <a:lnTo>
                    <a:pt x="247" y="328"/>
                  </a:lnTo>
                  <a:lnTo>
                    <a:pt x="237" y="341"/>
                  </a:lnTo>
                  <a:lnTo>
                    <a:pt x="233" y="354"/>
                  </a:lnTo>
                  <a:lnTo>
                    <a:pt x="261" y="380"/>
                  </a:lnTo>
                  <a:lnTo>
                    <a:pt x="277" y="415"/>
                  </a:lnTo>
                  <a:lnTo>
                    <a:pt x="281" y="451"/>
                  </a:lnTo>
                  <a:lnTo>
                    <a:pt x="279" y="485"/>
                  </a:lnTo>
                  <a:lnTo>
                    <a:pt x="267" y="493"/>
                  </a:lnTo>
                  <a:lnTo>
                    <a:pt x="255" y="500"/>
                  </a:lnTo>
                  <a:lnTo>
                    <a:pt x="243" y="506"/>
                  </a:lnTo>
                  <a:lnTo>
                    <a:pt x="231" y="512"/>
                  </a:lnTo>
                  <a:lnTo>
                    <a:pt x="215" y="515"/>
                  </a:lnTo>
                  <a:lnTo>
                    <a:pt x="200" y="516"/>
                  </a:lnTo>
                  <a:lnTo>
                    <a:pt x="180" y="514"/>
                  </a:lnTo>
                  <a:lnTo>
                    <a:pt x="156" y="508"/>
                  </a:lnTo>
                  <a:lnTo>
                    <a:pt x="132" y="496"/>
                  </a:lnTo>
                  <a:lnTo>
                    <a:pt x="107" y="480"/>
                  </a:lnTo>
                  <a:lnTo>
                    <a:pt x="81" y="462"/>
                  </a:lnTo>
                  <a:lnTo>
                    <a:pt x="57" y="441"/>
                  </a:lnTo>
                  <a:lnTo>
                    <a:pt x="37" y="420"/>
                  </a:lnTo>
                  <a:lnTo>
                    <a:pt x="19" y="400"/>
                  </a:lnTo>
                  <a:lnTo>
                    <a:pt x="7" y="382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49" name="Freeform 21"/>
            <p:cNvSpPr>
              <a:spLocks/>
            </p:cNvSpPr>
            <p:nvPr/>
          </p:nvSpPr>
          <p:spPr bwMode="auto">
            <a:xfrm>
              <a:off x="3966" y="2326"/>
              <a:ext cx="60" cy="103"/>
            </a:xfrm>
            <a:custGeom>
              <a:avLst/>
              <a:gdLst>
                <a:gd name="T0" fmla="*/ 0 w 121"/>
                <a:gd name="T1" fmla="*/ 0 h 103"/>
                <a:gd name="T2" fmla="*/ 0 w 121"/>
                <a:gd name="T3" fmla="*/ 0 h 103"/>
                <a:gd name="T4" fmla="*/ 0 w 121"/>
                <a:gd name="T5" fmla="*/ 0 h 103"/>
                <a:gd name="T6" fmla="*/ 0 w 121"/>
                <a:gd name="T7" fmla="*/ 0 h 103"/>
                <a:gd name="T8" fmla="*/ 0 w 121"/>
                <a:gd name="T9" fmla="*/ 0 h 103"/>
                <a:gd name="T10" fmla="*/ 0 w 121"/>
                <a:gd name="T11" fmla="*/ 13 h 103"/>
                <a:gd name="T12" fmla="*/ 0 w 121"/>
                <a:gd name="T13" fmla="*/ 25 h 103"/>
                <a:gd name="T14" fmla="*/ 0 w 121"/>
                <a:gd name="T15" fmla="*/ 37 h 103"/>
                <a:gd name="T16" fmla="*/ 0 w 121"/>
                <a:gd name="T17" fmla="*/ 50 h 103"/>
                <a:gd name="T18" fmla="*/ 0 w 121"/>
                <a:gd name="T19" fmla="*/ 61 h 103"/>
                <a:gd name="T20" fmla="*/ 0 w 121"/>
                <a:gd name="T21" fmla="*/ 73 h 103"/>
                <a:gd name="T22" fmla="*/ 0 w 121"/>
                <a:gd name="T23" fmla="*/ 84 h 103"/>
                <a:gd name="T24" fmla="*/ 0 w 121"/>
                <a:gd name="T25" fmla="*/ 97 h 103"/>
                <a:gd name="T26" fmla="*/ 0 w 121"/>
                <a:gd name="T27" fmla="*/ 98 h 103"/>
                <a:gd name="T28" fmla="*/ 0 w 121"/>
                <a:gd name="T29" fmla="*/ 99 h 103"/>
                <a:gd name="T30" fmla="*/ 0 w 121"/>
                <a:gd name="T31" fmla="*/ 101 h 103"/>
                <a:gd name="T32" fmla="*/ 0 w 121"/>
                <a:gd name="T33" fmla="*/ 103 h 103"/>
                <a:gd name="T34" fmla="*/ 0 w 121"/>
                <a:gd name="T35" fmla="*/ 89 h 103"/>
                <a:gd name="T36" fmla="*/ 0 w 121"/>
                <a:gd name="T37" fmla="*/ 77 h 103"/>
                <a:gd name="T38" fmla="*/ 0 w 121"/>
                <a:gd name="T39" fmla="*/ 65 h 103"/>
                <a:gd name="T40" fmla="*/ 0 w 121"/>
                <a:gd name="T41" fmla="*/ 53 h 103"/>
                <a:gd name="T42" fmla="*/ 0 w 121"/>
                <a:gd name="T43" fmla="*/ 40 h 103"/>
                <a:gd name="T44" fmla="*/ 0 w 121"/>
                <a:gd name="T45" fmla="*/ 27 h 103"/>
                <a:gd name="T46" fmla="*/ 0 w 121"/>
                <a:gd name="T47" fmla="*/ 14 h 103"/>
                <a:gd name="T48" fmla="*/ 0 w 121"/>
                <a:gd name="T49" fmla="*/ 0 h 103"/>
                <a:gd name="T50" fmla="*/ 0 w 121"/>
                <a:gd name="T51" fmla="*/ 0 h 103"/>
                <a:gd name="T52" fmla="*/ 0 w 121"/>
                <a:gd name="T53" fmla="*/ 0 h 10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1" h="103">
                  <a:moveTo>
                    <a:pt x="0" y="0"/>
                  </a:moveTo>
                  <a:lnTo>
                    <a:pt x="6" y="0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32" y="13"/>
                  </a:lnTo>
                  <a:lnTo>
                    <a:pt x="42" y="25"/>
                  </a:lnTo>
                  <a:lnTo>
                    <a:pt x="52" y="37"/>
                  </a:lnTo>
                  <a:lnTo>
                    <a:pt x="64" y="50"/>
                  </a:lnTo>
                  <a:lnTo>
                    <a:pt x="75" y="61"/>
                  </a:lnTo>
                  <a:lnTo>
                    <a:pt x="89" y="73"/>
                  </a:lnTo>
                  <a:lnTo>
                    <a:pt x="103" y="84"/>
                  </a:lnTo>
                  <a:lnTo>
                    <a:pt x="121" y="97"/>
                  </a:lnTo>
                  <a:lnTo>
                    <a:pt x="121" y="98"/>
                  </a:lnTo>
                  <a:lnTo>
                    <a:pt x="121" y="99"/>
                  </a:lnTo>
                  <a:lnTo>
                    <a:pt x="121" y="101"/>
                  </a:lnTo>
                  <a:lnTo>
                    <a:pt x="119" y="103"/>
                  </a:lnTo>
                  <a:lnTo>
                    <a:pt x="101" y="89"/>
                  </a:lnTo>
                  <a:lnTo>
                    <a:pt x="83" y="77"/>
                  </a:lnTo>
                  <a:lnTo>
                    <a:pt x="68" y="65"/>
                  </a:lnTo>
                  <a:lnTo>
                    <a:pt x="52" y="53"/>
                  </a:lnTo>
                  <a:lnTo>
                    <a:pt x="38" y="40"/>
                  </a:lnTo>
                  <a:lnTo>
                    <a:pt x="24" y="27"/>
                  </a:lnTo>
                  <a:lnTo>
                    <a:pt x="1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0" name="Freeform 22"/>
            <p:cNvSpPr>
              <a:spLocks/>
            </p:cNvSpPr>
            <p:nvPr/>
          </p:nvSpPr>
          <p:spPr bwMode="auto">
            <a:xfrm>
              <a:off x="4006" y="2318"/>
              <a:ext cx="37" cy="67"/>
            </a:xfrm>
            <a:custGeom>
              <a:avLst/>
              <a:gdLst>
                <a:gd name="T0" fmla="*/ 0 w 74"/>
                <a:gd name="T1" fmla="*/ 1 h 67"/>
                <a:gd name="T2" fmla="*/ 1 w 74"/>
                <a:gd name="T3" fmla="*/ 1 h 67"/>
                <a:gd name="T4" fmla="*/ 1 w 74"/>
                <a:gd name="T5" fmla="*/ 0 h 67"/>
                <a:gd name="T6" fmla="*/ 1 w 74"/>
                <a:gd name="T7" fmla="*/ 0 h 67"/>
                <a:gd name="T8" fmla="*/ 1 w 74"/>
                <a:gd name="T9" fmla="*/ 0 h 67"/>
                <a:gd name="T10" fmla="*/ 1 w 74"/>
                <a:gd name="T11" fmla="*/ 7 h 67"/>
                <a:gd name="T12" fmla="*/ 1 w 74"/>
                <a:gd name="T13" fmla="*/ 15 h 67"/>
                <a:gd name="T14" fmla="*/ 1 w 74"/>
                <a:gd name="T15" fmla="*/ 24 h 67"/>
                <a:gd name="T16" fmla="*/ 1 w 74"/>
                <a:gd name="T17" fmla="*/ 33 h 67"/>
                <a:gd name="T18" fmla="*/ 1 w 74"/>
                <a:gd name="T19" fmla="*/ 43 h 67"/>
                <a:gd name="T20" fmla="*/ 1 w 74"/>
                <a:gd name="T21" fmla="*/ 52 h 67"/>
                <a:gd name="T22" fmla="*/ 1 w 74"/>
                <a:gd name="T23" fmla="*/ 61 h 67"/>
                <a:gd name="T24" fmla="*/ 1 w 74"/>
                <a:gd name="T25" fmla="*/ 67 h 67"/>
                <a:gd name="T26" fmla="*/ 1 w 74"/>
                <a:gd name="T27" fmla="*/ 67 h 67"/>
                <a:gd name="T28" fmla="*/ 1 w 74"/>
                <a:gd name="T29" fmla="*/ 67 h 67"/>
                <a:gd name="T30" fmla="*/ 1 w 74"/>
                <a:gd name="T31" fmla="*/ 67 h 67"/>
                <a:gd name="T32" fmla="*/ 1 w 74"/>
                <a:gd name="T33" fmla="*/ 67 h 67"/>
                <a:gd name="T34" fmla="*/ 1 w 74"/>
                <a:gd name="T35" fmla="*/ 60 h 67"/>
                <a:gd name="T36" fmla="*/ 1 w 74"/>
                <a:gd name="T37" fmla="*/ 52 h 67"/>
                <a:gd name="T38" fmla="*/ 1 w 74"/>
                <a:gd name="T39" fmla="*/ 44 h 67"/>
                <a:gd name="T40" fmla="*/ 1 w 74"/>
                <a:gd name="T41" fmla="*/ 35 h 67"/>
                <a:gd name="T42" fmla="*/ 1 w 74"/>
                <a:gd name="T43" fmla="*/ 27 h 67"/>
                <a:gd name="T44" fmla="*/ 1 w 74"/>
                <a:gd name="T45" fmla="*/ 18 h 67"/>
                <a:gd name="T46" fmla="*/ 1 w 74"/>
                <a:gd name="T47" fmla="*/ 10 h 67"/>
                <a:gd name="T48" fmla="*/ 0 w 74"/>
                <a:gd name="T49" fmla="*/ 1 h 67"/>
                <a:gd name="T50" fmla="*/ 0 w 74"/>
                <a:gd name="T51" fmla="*/ 1 h 67"/>
                <a:gd name="T52" fmla="*/ 0 w 74"/>
                <a:gd name="T53" fmla="*/ 1 h 6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4" h="67">
                  <a:moveTo>
                    <a:pt x="0" y="1"/>
                  </a:moveTo>
                  <a:lnTo>
                    <a:pt x="4" y="1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8" y="7"/>
                  </a:lnTo>
                  <a:lnTo>
                    <a:pt x="26" y="15"/>
                  </a:lnTo>
                  <a:lnTo>
                    <a:pt x="34" y="24"/>
                  </a:lnTo>
                  <a:lnTo>
                    <a:pt x="44" y="33"/>
                  </a:lnTo>
                  <a:lnTo>
                    <a:pt x="52" y="43"/>
                  </a:lnTo>
                  <a:lnTo>
                    <a:pt x="60" y="52"/>
                  </a:lnTo>
                  <a:lnTo>
                    <a:pt x="68" y="61"/>
                  </a:lnTo>
                  <a:lnTo>
                    <a:pt x="74" y="67"/>
                  </a:lnTo>
                  <a:lnTo>
                    <a:pt x="72" y="67"/>
                  </a:lnTo>
                  <a:lnTo>
                    <a:pt x="68" y="67"/>
                  </a:lnTo>
                  <a:lnTo>
                    <a:pt x="66" y="67"/>
                  </a:lnTo>
                  <a:lnTo>
                    <a:pt x="62" y="67"/>
                  </a:lnTo>
                  <a:lnTo>
                    <a:pt x="52" y="60"/>
                  </a:lnTo>
                  <a:lnTo>
                    <a:pt x="42" y="52"/>
                  </a:lnTo>
                  <a:lnTo>
                    <a:pt x="32" y="44"/>
                  </a:lnTo>
                  <a:lnTo>
                    <a:pt x="22" y="35"/>
                  </a:lnTo>
                  <a:lnTo>
                    <a:pt x="14" y="27"/>
                  </a:lnTo>
                  <a:lnTo>
                    <a:pt x="6" y="18"/>
                  </a:lnTo>
                  <a:lnTo>
                    <a:pt x="2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1" name="Freeform 23"/>
            <p:cNvSpPr>
              <a:spLocks/>
            </p:cNvSpPr>
            <p:nvPr/>
          </p:nvSpPr>
          <p:spPr bwMode="auto">
            <a:xfrm>
              <a:off x="4025" y="2298"/>
              <a:ext cx="40" cy="61"/>
            </a:xfrm>
            <a:custGeom>
              <a:avLst/>
              <a:gdLst>
                <a:gd name="T0" fmla="*/ 0 w 79"/>
                <a:gd name="T1" fmla="*/ 0 h 61"/>
                <a:gd name="T2" fmla="*/ 1 w 79"/>
                <a:gd name="T3" fmla="*/ 2 h 61"/>
                <a:gd name="T4" fmla="*/ 1 w 79"/>
                <a:gd name="T5" fmla="*/ 7 h 61"/>
                <a:gd name="T6" fmla="*/ 1 w 79"/>
                <a:gd name="T7" fmla="*/ 15 h 61"/>
                <a:gd name="T8" fmla="*/ 1 w 79"/>
                <a:gd name="T9" fmla="*/ 25 h 61"/>
                <a:gd name="T10" fmla="*/ 1 w 79"/>
                <a:gd name="T11" fmla="*/ 34 h 61"/>
                <a:gd name="T12" fmla="*/ 1 w 79"/>
                <a:gd name="T13" fmla="*/ 44 h 61"/>
                <a:gd name="T14" fmla="*/ 1 w 79"/>
                <a:gd name="T15" fmla="*/ 53 h 61"/>
                <a:gd name="T16" fmla="*/ 1 w 79"/>
                <a:gd name="T17" fmla="*/ 61 h 61"/>
                <a:gd name="T18" fmla="*/ 1 w 79"/>
                <a:gd name="T19" fmla="*/ 58 h 61"/>
                <a:gd name="T20" fmla="*/ 1 w 79"/>
                <a:gd name="T21" fmla="*/ 52 h 61"/>
                <a:gd name="T22" fmla="*/ 1 w 79"/>
                <a:gd name="T23" fmla="*/ 44 h 61"/>
                <a:gd name="T24" fmla="*/ 1 w 79"/>
                <a:gd name="T25" fmla="*/ 35 h 61"/>
                <a:gd name="T26" fmla="*/ 1 w 79"/>
                <a:gd name="T27" fmla="*/ 25 h 61"/>
                <a:gd name="T28" fmla="*/ 1 w 79"/>
                <a:gd name="T29" fmla="*/ 14 h 61"/>
                <a:gd name="T30" fmla="*/ 1 w 79"/>
                <a:gd name="T31" fmla="*/ 6 h 61"/>
                <a:gd name="T32" fmla="*/ 0 w 79"/>
                <a:gd name="T33" fmla="*/ 0 h 61"/>
                <a:gd name="T34" fmla="*/ 0 w 79"/>
                <a:gd name="T35" fmla="*/ 0 h 61"/>
                <a:gd name="T36" fmla="*/ 0 w 79"/>
                <a:gd name="T37" fmla="*/ 0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9" h="61">
                  <a:moveTo>
                    <a:pt x="0" y="0"/>
                  </a:moveTo>
                  <a:lnTo>
                    <a:pt x="10" y="2"/>
                  </a:lnTo>
                  <a:lnTo>
                    <a:pt x="22" y="7"/>
                  </a:lnTo>
                  <a:lnTo>
                    <a:pt x="34" y="15"/>
                  </a:lnTo>
                  <a:lnTo>
                    <a:pt x="46" y="25"/>
                  </a:lnTo>
                  <a:lnTo>
                    <a:pt x="58" y="34"/>
                  </a:lnTo>
                  <a:lnTo>
                    <a:pt x="67" y="44"/>
                  </a:lnTo>
                  <a:lnTo>
                    <a:pt x="75" y="53"/>
                  </a:lnTo>
                  <a:lnTo>
                    <a:pt x="79" y="61"/>
                  </a:lnTo>
                  <a:lnTo>
                    <a:pt x="67" y="58"/>
                  </a:lnTo>
                  <a:lnTo>
                    <a:pt x="54" y="52"/>
                  </a:lnTo>
                  <a:lnTo>
                    <a:pt x="42" y="44"/>
                  </a:lnTo>
                  <a:lnTo>
                    <a:pt x="30" y="35"/>
                  </a:lnTo>
                  <a:lnTo>
                    <a:pt x="20" y="25"/>
                  </a:lnTo>
                  <a:lnTo>
                    <a:pt x="10" y="14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2" name="Freeform 24"/>
            <p:cNvSpPr>
              <a:spLocks/>
            </p:cNvSpPr>
            <p:nvPr/>
          </p:nvSpPr>
          <p:spPr bwMode="auto">
            <a:xfrm>
              <a:off x="4049" y="2277"/>
              <a:ext cx="34" cy="42"/>
            </a:xfrm>
            <a:custGeom>
              <a:avLst/>
              <a:gdLst>
                <a:gd name="T0" fmla="*/ 0 w 69"/>
                <a:gd name="T1" fmla="*/ 0 h 42"/>
                <a:gd name="T2" fmla="*/ 0 w 69"/>
                <a:gd name="T3" fmla="*/ 1 h 42"/>
                <a:gd name="T4" fmla="*/ 0 w 69"/>
                <a:gd name="T5" fmla="*/ 5 h 42"/>
                <a:gd name="T6" fmla="*/ 0 w 69"/>
                <a:gd name="T7" fmla="*/ 9 h 42"/>
                <a:gd name="T8" fmla="*/ 0 w 69"/>
                <a:gd name="T9" fmla="*/ 15 h 42"/>
                <a:gd name="T10" fmla="*/ 0 w 69"/>
                <a:gd name="T11" fmla="*/ 22 h 42"/>
                <a:gd name="T12" fmla="*/ 0 w 69"/>
                <a:gd name="T13" fmla="*/ 28 h 42"/>
                <a:gd name="T14" fmla="*/ 0 w 69"/>
                <a:gd name="T15" fmla="*/ 35 h 42"/>
                <a:gd name="T16" fmla="*/ 0 w 69"/>
                <a:gd name="T17" fmla="*/ 42 h 42"/>
                <a:gd name="T18" fmla="*/ 0 w 69"/>
                <a:gd name="T19" fmla="*/ 40 h 42"/>
                <a:gd name="T20" fmla="*/ 0 w 69"/>
                <a:gd name="T21" fmla="*/ 35 h 42"/>
                <a:gd name="T22" fmla="*/ 0 w 69"/>
                <a:gd name="T23" fmla="*/ 30 h 42"/>
                <a:gd name="T24" fmla="*/ 0 w 69"/>
                <a:gd name="T25" fmla="*/ 24 h 42"/>
                <a:gd name="T26" fmla="*/ 0 w 69"/>
                <a:gd name="T27" fmla="*/ 18 h 42"/>
                <a:gd name="T28" fmla="*/ 0 w 69"/>
                <a:gd name="T29" fmla="*/ 11 h 42"/>
                <a:gd name="T30" fmla="*/ 0 w 69"/>
                <a:gd name="T31" fmla="*/ 5 h 42"/>
                <a:gd name="T32" fmla="*/ 0 w 69"/>
                <a:gd name="T33" fmla="*/ 0 h 42"/>
                <a:gd name="T34" fmla="*/ 0 w 69"/>
                <a:gd name="T35" fmla="*/ 0 h 42"/>
                <a:gd name="T36" fmla="*/ 0 w 69"/>
                <a:gd name="T37" fmla="*/ 0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9" h="42">
                  <a:moveTo>
                    <a:pt x="0" y="0"/>
                  </a:moveTo>
                  <a:lnTo>
                    <a:pt x="11" y="1"/>
                  </a:lnTo>
                  <a:lnTo>
                    <a:pt x="23" y="5"/>
                  </a:lnTo>
                  <a:lnTo>
                    <a:pt x="33" y="9"/>
                  </a:lnTo>
                  <a:lnTo>
                    <a:pt x="43" y="15"/>
                  </a:lnTo>
                  <a:lnTo>
                    <a:pt x="51" y="22"/>
                  </a:lnTo>
                  <a:lnTo>
                    <a:pt x="59" y="28"/>
                  </a:lnTo>
                  <a:lnTo>
                    <a:pt x="65" y="35"/>
                  </a:lnTo>
                  <a:lnTo>
                    <a:pt x="69" y="42"/>
                  </a:lnTo>
                  <a:lnTo>
                    <a:pt x="57" y="40"/>
                  </a:lnTo>
                  <a:lnTo>
                    <a:pt x="45" y="35"/>
                  </a:lnTo>
                  <a:lnTo>
                    <a:pt x="35" y="30"/>
                  </a:lnTo>
                  <a:lnTo>
                    <a:pt x="25" y="24"/>
                  </a:lnTo>
                  <a:lnTo>
                    <a:pt x="17" y="18"/>
                  </a:lnTo>
                  <a:lnTo>
                    <a:pt x="11" y="11"/>
                  </a:lnTo>
                  <a:lnTo>
                    <a:pt x="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3" name="Freeform 25"/>
            <p:cNvSpPr>
              <a:spLocks/>
            </p:cNvSpPr>
            <p:nvPr/>
          </p:nvSpPr>
          <p:spPr bwMode="auto">
            <a:xfrm>
              <a:off x="4075" y="2251"/>
              <a:ext cx="17" cy="17"/>
            </a:xfrm>
            <a:custGeom>
              <a:avLst/>
              <a:gdLst>
                <a:gd name="T0" fmla="*/ 0 w 36"/>
                <a:gd name="T1" fmla="*/ 0 h 17"/>
                <a:gd name="T2" fmla="*/ 0 w 36"/>
                <a:gd name="T3" fmla="*/ 1 h 17"/>
                <a:gd name="T4" fmla="*/ 0 w 36"/>
                <a:gd name="T5" fmla="*/ 3 h 17"/>
                <a:gd name="T6" fmla="*/ 0 w 36"/>
                <a:gd name="T7" fmla="*/ 5 h 17"/>
                <a:gd name="T8" fmla="*/ 0 w 36"/>
                <a:gd name="T9" fmla="*/ 9 h 17"/>
                <a:gd name="T10" fmla="*/ 0 w 36"/>
                <a:gd name="T11" fmla="*/ 11 h 17"/>
                <a:gd name="T12" fmla="*/ 0 w 36"/>
                <a:gd name="T13" fmla="*/ 13 h 17"/>
                <a:gd name="T14" fmla="*/ 0 w 36"/>
                <a:gd name="T15" fmla="*/ 15 h 17"/>
                <a:gd name="T16" fmla="*/ 0 w 36"/>
                <a:gd name="T17" fmla="*/ 17 h 17"/>
                <a:gd name="T18" fmla="*/ 0 w 36"/>
                <a:gd name="T19" fmla="*/ 17 h 17"/>
                <a:gd name="T20" fmla="*/ 0 w 36"/>
                <a:gd name="T21" fmla="*/ 17 h 17"/>
                <a:gd name="T22" fmla="*/ 0 w 36"/>
                <a:gd name="T23" fmla="*/ 17 h 17"/>
                <a:gd name="T24" fmla="*/ 0 w 36"/>
                <a:gd name="T25" fmla="*/ 17 h 17"/>
                <a:gd name="T26" fmla="*/ 0 w 36"/>
                <a:gd name="T27" fmla="*/ 13 h 17"/>
                <a:gd name="T28" fmla="*/ 0 w 36"/>
                <a:gd name="T29" fmla="*/ 10 h 17"/>
                <a:gd name="T30" fmla="*/ 0 w 36"/>
                <a:gd name="T31" fmla="*/ 6 h 17"/>
                <a:gd name="T32" fmla="*/ 0 w 36"/>
                <a:gd name="T33" fmla="*/ 0 h 17"/>
                <a:gd name="T34" fmla="*/ 0 w 36"/>
                <a:gd name="T35" fmla="*/ 0 h 17"/>
                <a:gd name="T36" fmla="*/ 0 w 36"/>
                <a:gd name="T37" fmla="*/ 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lnTo>
                    <a:pt x="12" y="1"/>
                  </a:lnTo>
                  <a:lnTo>
                    <a:pt x="20" y="3"/>
                  </a:lnTo>
                  <a:lnTo>
                    <a:pt x="26" y="5"/>
                  </a:lnTo>
                  <a:lnTo>
                    <a:pt x="36" y="9"/>
                  </a:lnTo>
                  <a:lnTo>
                    <a:pt x="36" y="11"/>
                  </a:lnTo>
                  <a:lnTo>
                    <a:pt x="36" y="13"/>
                  </a:lnTo>
                  <a:lnTo>
                    <a:pt x="36" y="15"/>
                  </a:lnTo>
                  <a:lnTo>
                    <a:pt x="34" y="17"/>
                  </a:lnTo>
                  <a:lnTo>
                    <a:pt x="32" y="17"/>
                  </a:lnTo>
                  <a:lnTo>
                    <a:pt x="30" y="17"/>
                  </a:lnTo>
                  <a:lnTo>
                    <a:pt x="26" y="17"/>
                  </a:lnTo>
                  <a:lnTo>
                    <a:pt x="24" y="17"/>
                  </a:lnTo>
                  <a:lnTo>
                    <a:pt x="14" y="13"/>
                  </a:lnTo>
                  <a:lnTo>
                    <a:pt x="10" y="10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4" name="Freeform 26"/>
            <p:cNvSpPr>
              <a:spLocks/>
            </p:cNvSpPr>
            <p:nvPr/>
          </p:nvSpPr>
          <p:spPr bwMode="auto">
            <a:xfrm>
              <a:off x="4095" y="2230"/>
              <a:ext cx="10" cy="10"/>
            </a:xfrm>
            <a:custGeom>
              <a:avLst/>
              <a:gdLst>
                <a:gd name="T0" fmla="*/ 0 w 20"/>
                <a:gd name="T1" fmla="*/ 2 h 10"/>
                <a:gd name="T2" fmla="*/ 1 w 20"/>
                <a:gd name="T3" fmla="*/ 1 h 10"/>
                <a:gd name="T4" fmla="*/ 1 w 20"/>
                <a:gd name="T5" fmla="*/ 0 h 10"/>
                <a:gd name="T6" fmla="*/ 1 w 20"/>
                <a:gd name="T7" fmla="*/ 0 h 10"/>
                <a:gd name="T8" fmla="*/ 1 w 20"/>
                <a:gd name="T9" fmla="*/ 0 h 10"/>
                <a:gd name="T10" fmla="*/ 1 w 20"/>
                <a:gd name="T11" fmla="*/ 2 h 10"/>
                <a:gd name="T12" fmla="*/ 1 w 20"/>
                <a:gd name="T13" fmla="*/ 3 h 10"/>
                <a:gd name="T14" fmla="*/ 1 w 20"/>
                <a:gd name="T15" fmla="*/ 6 h 10"/>
                <a:gd name="T16" fmla="*/ 1 w 20"/>
                <a:gd name="T17" fmla="*/ 10 h 10"/>
                <a:gd name="T18" fmla="*/ 1 w 20"/>
                <a:gd name="T19" fmla="*/ 10 h 10"/>
                <a:gd name="T20" fmla="*/ 1 w 20"/>
                <a:gd name="T21" fmla="*/ 10 h 10"/>
                <a:gd name="T22" fmla="*/ 1 w 20"/>
                <a:gd name="T23" fmla="*/ 10 h 10"/>
                <a:gd name="T24" fmla="*/ 1 w 20"/>
                <a:gd name="T25" fmla="*/ 10 h 10"/>
                <a:gd name="T26" fmla="*/ 1 w 20"/>
                <a:gd name="T27" fmla="*/ 8 h 10"/>
                <a:gd name="T28" fmla="*/ 1 w 20"/>
                <a:gd name="T29" fmla="*/ 5 h 10"/>
                <a:gd name="T30" fmla="*/ 1 w 20"/>
                <a:gd name="T31" fmla="*/ 3 h 10"/>
                <a:gd name="T32" fmla="*/ 0 w 20"/>
                <a:gd name="T33" fmla="*/ 2 h 10"/>
                <a:gd name="T34" fmla="*/ 0 w 20"/>
                <a:gd name="T35" fmla="*/ 2 h 10"/>
                <a:gd name="T36" fmla="*/ 0 w 20"/>
                <a:gd name="T37" fmla="*/ 2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10">
                  <a:moveTo>
                    <a:pt x="0" y="2"/>
                  </a:moveTo>
                  <a:lnTo>
                    <a:pt x="4" y="1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0" y="3"/>
                  </a:lnTo>
                  <a:lnTo>
                    <a:pt x="20" y="6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0" y="10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5" name="Freeform 27"/>
            <p:cNvSpPr>
              <a:spLocks/>
            </p:cNvSpPr>
            <p:nvPr/>
          </p:nvSpPr>
          <p:spPr bwMode="auto">
            <a:xfrm>
              <a:off x="4094" y="1868"/>
              <a:ext cx="273" cy="170"/>
            </a:xfrm>
            <a:custGeom>
              <a:avLst/>
              <a:gdLst>
                <a:gd name="T0" fmla="*/ 1 w 544"/>
                <a:gd name="T1" fmla="*/ 21 h 170"/>
                <a:gd name="T2" fmla="*/ 1 w 544"/>
                <a:gd name="T3" fmla="*/ 16 h 170"/>
                <a:gd name="T4" fmla="*/ 1 w 544"/>
                <a:gd name="T5" fmla="*/ 12 h 170"/>
                <a:gd name="T6" fmla="*/ 1 w 544"/>
                <a:gd name="T7" fmla="*/ 9 h 170"/>
                <a:gd name="T8" fmla="*/ 1 w 544"/>
                <a:gd name="T9" fmla="*/ 6 h 170"/>
                <a:gd name="T10" fmla="*/ 1 w 544"/>
                <a:gd name="T11" fmla="*/ 3 h 170"/>
                <a:gd name="T12" fmla="*/ 1 w 544"/>
                <a:gd name="T13" fmla="*/ 7 h 170"/>
                <a:gd name="T14" fmla="*/ 1 w 544"/>
                <a:gd name="T15" fmla="*/ 19 h 170"/>
                <a:gd name="T16" fmla="*/ 2 w 544"/>
                <a:gd name="T17" fmla="*/ 23 h 170"/>
                <a:gd name="T18" fmla="*/ 2 w 544"/>
                <a:gd name="T19" fmla="*/ 22 h 170"/>
                <a:gd name="T20" fmla="*/ 2 w 544"/>
                <a:gd name="T21" fmla="*/ 19 h 170"/>
                <a:gd name="T22" fmla="*/ 2 w 544"/>
                <a:gd name="T23" fmla="*/ 15 h 170"/>
                <a:gd name="T24" fmla="*/ 3 w 544"/>
                <a:gd name="T25" fmla="*/ 18 h 170"/>
                <a:gd name="T26" fmla="*/ 3 w 544"/>
                <a:gd name="T27" fmla="*/ 36 h 170"/>
                <a:gd name="T28" fmla="*/ 2 w 544"/>
                <a:gd name="T29" fmla="*/ 56 h 170"/>
                <a:gd name="T30" fmla="*/ 2 w 544"/>
                <a:gd name="T31" fmla="*/ 74 h 170"/>
                <a:gd name="T32" fmla="*/ 2 w 544"/>
                <a:gd name="T33" fmla="*/ 92 h 170"/>
                <a:gd name="T34" fmla="*/ 2 w 544"/>
                <a:gd name="T35" fmla="*/ 114 h 170"/>
                <a:gd name="T36" fmla="*/ 2 w 544"/>
                <a:gd name="T37" fmla="*/ 136 h 170"/>
                <a:gd name="T38" fmla="*/ 2 w 544"/>
                <a:gd name="T39" fmla="*/ 159 h 170"/>
                <a:gd name="T40" fmla="*/ 2 w 544"/>
                <a:gd name="T41" fmla="*/ 170 h 170"/>
                <a:gd name="T42" fmla="*/ 2 w 544"/>
                <a:gd name="T43" fmla="*/ 170 h 170"/>
                <a:gd name="T44" fmla="*/ 2 w 544"/>
                <a:gd name="T45" fmla="*/ 161 h 170"/>
                <a:gd name="T46" fmla="*/ 2 w 544"/>
                <a:gd name="T47" fmla="*/ 142 h 170"/>
                <a:gd name="T48" fmla="*/ 1 w 544"/>
                <a:gd name="T49" fmla="*/ 125 h 170"/>
                <a:gd name="T50" fmla="*/ 1 w 544"/>
                <a:gd name="T51" fmla="*/ 109 h 170"/>
                <a:gd name="T52" fmla="*/ 1 w 544"/>
                <a:gd name="T53" fmla="*/ 87 h 170"/>
                <a:gd name="T54" fmla="*/ 1 w 544"/>
                <a:gd name="T55" fmla="*/ 66 h 170"/>
                <a:gd name="T56" fmla="*/ 1 w 544"/>
                <a:gd name="T57" fmla="*/ 50 h 170"/>
                <a:gd name="T58" fmla="*/ 1 w 544"/>
                <a:gd name="T59" fmla="*/ 39 h 170"/>
                <a:gd name="T60" fmla="*/ 1 w 544"/>
                <a:gd name="T61" fmla="*/ 32 h 170"/>
                <a:gd name="T62" fmla="*/ 1 w 544"/>
                <a:gd name="T63" fmla="*/ 27 h 170"/>
                <a:gd name="T64" fmla="*/ 0 w 544"/>
                <a:gd name="T65" fmla="*/ 24 h 1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44" h="170">
                  <a:moveTo>
                    <a:pt x="0" y="24"/>
                  </a:moveTo>
                  <a:lnTo>
                    <a:pt x="2" y="21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31" y="12"/>
                  </a:lnTo>
                  <a:lnTo>
                    <a:pt x="55" y="10"/>
                  </a:lnTo>
                  <a:lnTo>
                    <a:pt x="79" y="9"/>
                  </a:lnTo>
                  <a:lnTo>
                    <a:pt x="105" y="7"/>
                  </a:lnTo>
                  <a:lnTo>
                    <a:pt x="128" y="6"/>
                  </a:lnTo>
                  <a:lnTo>
                    <a:pt x="152" y="4"/>
                  </a:lnTo>
                  <a:lnTo>
                    <a:pt x="176" y="3"/>
                  </a:lnTo>
                  <a:lnTo>
                    <a:pt x="200" y="0"/>
                  </a:lnTo>
                  <a:lnTo>
                    <a:pt x="214" y="7"/>
                  </a:lnTo>
                  <a:lnTo>
                    <a:pt x="226" y="13"/>
                  </a:lnTo>
                  <a:lnTo>
                    <a:pt x="239" y="19"/>
                  </a:lnTo>
                  <a:lnTo>
                    <a:pt x="257" y="24"/>
                  </a:lnTo>
                  <a:lnTo>
                    <a:pt x="283" y="23"/>
                  </a:lnTo>
                  <a:lnTo>
                    <a:pt x="305" y="23"/>
                  </a:lnTo>
                  <a:lnTo>
                    <a:pt x="327" y="22"/>
                  </a:lnTo>
                  <a:lnTo>
                    <a:pt x="350" y="21"/>
                  </a:lnTo>
                  <a:lnTo>
                    <a:pt x="382" y="19"/>
                  </a:lnTo>
                  <a:lnTo>
                    <a:pt x="422" y="17"/>
                  </a:lnTo>
                  <a:lnTo>
                    <a:pt x="475" y="15"/>
                  </a:lnTo>
                  <a:lnTo>
                    <a:pt x="544" y="11"/>
                  </a:lnTo>
                  <a:lnTo>
                    <a:pt x="541" y="18"/>
                  </a:lnTo>
                  <a:lnTo>
                    <a:pt x="533" y="26"/>
                  </a:lnTo>
                  <a:lnTo>
                    <a:pt x="521" y="36"/>
                  </a:lnTo>
                  <a:lnTo>
                    <a:pt x="507" y="45"/>
                  </a:lnTo>
                  <a:lnTo>
                    <a:pt x="491" y="56"/>
                  </a:lnTo>
                  <a:lnTo>
                    <a:pt x="475" y="65"/>
                  </a:lnTo>
                  <a:lnTo>
                    <a:pt x="459" y="74"/>
                  </a:lnTo>
                  <a:lnTo>
                    <a:pt x="445" y="82"/>
                  </a:lnTo>
                  <a:lnTo>
                    <a:pt x="432" y="92"/>
                  </a:lnTo>
                  <a:lnTo>
                    <a:pt x="416" y="104"/>
                  </a:lnTo>
                  <a:lnTo>
                    <a:pt x="402" y="114"/>
                  </a:lnTo>
                  <a:lnTo>
                    <a:pt x="386" y="125"/>
                  </a:lnTo>
                  <a:lnTo>
                    <a:pt x="370" y="136"/>
                  </a:lnTo>
                  <a:lnTo>
                    <a:pt x="352" y="146"/>
                  </a:lnTo>
                  <a:lnTo>
                    <a:pt x="334" y="159"/>
                  </a:lnTo>
                  <a:lnTo>
                    <a:pt x="317" y="170"/>
                  </a:lnTo>
                  <a:lnTo>
                    <a:pt x="315" y="170"/>
                  </a:lnTo>
                  <a:lnTo>
                    <a:pt x="311" y="170"/>
                  </a:lnTo>
                  <a:lnTo>
                    <a:pt x="309" y="170"/>
                  </a:lnTo>
                  <a:lnTo>
                    <a:pt x="305" y="170"/>
                  </a:lnTo>
                  <a:lnTo>
                    <a:pt x="291" y="161"/>
                  </a:lnTo>
                  <a:lnTo>
                    <a:pt x="275" y="151"/>
                  </a:lnTo>
                  <a:lnTo>
                    <a:pt x="261" y="142"/>
                  </a:lnTo>
                  <a:lnTo>
                    <a:pt x="245" y="133"/>
                  </a:lnTo>
                  <a:lnTo>
                    <a:pt x="230" y="125"/>
                  </a:lnTo>
                  <a:lnTo>
                    <a:pt x="214" y="117"/>
                  </a:lnTo>
                  <a:lnTo>
                    <a:pt x="198" y="109"/>
                  </a:lnTo>
                  <a:lnTo>
                    <a:pt x="180" y="100"/>
                  </a:lnTo>
                  <a:lnTo>
                    <a:pt x="170" y="87"/>
                  </a:lnTo>
                  <a:lnTo>
                    <a:pt x="154" y="75"/>
                  </a:lnTo>
                  <a:lnTo>
                    <a:pt x="132" y="66"/>
                  </a:lnTo>
                  <a:lnTo>
                    <a:pt x="109" y="57"/>
                  </a:lnTo>
                  <a:lnTo>
                    <a:pt x="81" y="50"/>
                  </a:lnTo>
                  <a:lnTo>
                    <a:pt x="55" y="44"/>
                  </a:lnTo>
                  <a:lnTo>
                    <a:pt x="27" y="39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6" name="Freeform 28"/>
            <p:cNvSpPr>
              <a:spLocks/>
            </p:cNvSpPr>
            <p:nvPr/>
          </p:nvSpPr>
          <p:spPr bwMode="auto">
            <a:xfrm>
              <a:off x="4148" y="1737"/>
              <a:ext cx="427" cy="422"/>
            </a:xfrm>
            <a:custGeom>
              <a:avLst/>
              <a:gdLst>
                <a:gd name="T0" fmla="*/ 1 w 853"/>
                <a:gd name="T1" fmla="*/ 224 h 422"/>
                <a:gd name="T2" fmla="*/ 1 w 853"/>
                <a:gd name="T3" fmla="*/ 250 h 422"/>
                <a:gd name="T4" fmla="*/ 1 w 853"/>
                <a:gd name="T5" fmla="*/ 296 h 422"/>
                <a:gd name="T6" fmla="*/ 1 w 853"/>
                <a:gd name="T7" fmla="*/ 324 h 422"/>
                <a:gd name="T8" fmla="*/ 1 w 853"/>
                <a:gd name="T9" fmla="*/ 336 h 422"/>
                <a:gd name="T10" fmla="*/ 1 w 853"/>
                <a:gd name="T11" fmla="*/ 321 h 422"/>
                <a:gd name="T12" fmla="*/ 2 w 853"/>
                <a:gd name="T13" fmla="*/ 280 h 422"/>
                <a:gd name="T14" fmla="*/ 2 w 853"/>
                <a:gd name="T15" fmla="*/ 239 h 422"/>
                <a:gd name="T16" fmla="*/ 2 w 853"/>
                <a:gd name="T17" fmla="*/ 198 h 422"/>
                <a:gd name="T18" fmla="*/ 2 w 853"/>
                <a:gd name="T19" fmla="*/ 157 h 422"/>
                <a:gd name="T20" fmla="*/ 3 w 853"/>
                <a:gd name="T21" fmla="*/ 117 h 422"/>
                <a:gd name="T22" fmla="*/ 3 w 853"/>
                <a:gd name="T23" fmla="*/ 63 h 422"/>
                <a:gd name="T24" fmla="*/ 3 w 853"/>
                <a:gd name="T25" fmla="*/ 29 h 422"/>
                <a:gd name="T26" fmla="*/ 3 w 853"/>
                <a:gd name="T27" fmla="*/ 0 h 422"/>
                <a:gd name="T28" fmla="*/ 3 w 853"/>
                <a:gd name="T29" fmla="*/ 0 h 422"/>
                <a:gd name="T30" fmla="*/ 3 w 853"/>
                <a:gd name="T31" fmla="*/ 41 h 422"/>
                <a:gd name="T32" fmla="*/ 3 w 853"/>
                <a:gd name="T33" fmla="*/ 74 h 422"/>
                <a:gd name="T34" fmla="*/ 3 w 853"/>
                <a:gd name="T35" fmla="*/ 75 h 422"/>
                <a:gd name="T36" fmla="*/ 3 w 853"/>
                <a:gd name="T37" fmla="*/ 61 h 422"/>
                <a:gd name="T38" fmla="*/ 4 w 853"/>
                <a:gd name="T39" fmla="*/ 48 h 422"/>
                <a:gd name="T40" fmla="*/ 4 w 853"/>
                <a:gd name="T41" fmla="*/ 69 h 422"/>
                <a:gd name="T42" fmla="*/ 4 w 853"/>
                <a:gd name="T43" fmla="*/ 109 h 422"/>
                <a:gd name="T44" fmla="*/ 3 w 853"/>
                <a:gd name="T45" fmla="*/ 139 h 422"/>
                <a:gd name="T46" fmla="*/ 3 w 853"/>
                <a:gd name="T47" fmla="*/ 146 h 422"/>
                <a:gd name="T48" fmla="*/ 3 w 853"/>
                <a:gd name="T49" fmla="*/ 149 h 422"/>
                <a:gd name="T50" fmla="*/ 3 w 853"/>
                <a:gd name="T51" fmla="*/ 151 h 422"/>
                <a:gd name="T52" fmla="*/ 3 w 853"/>
                <a:gd name="T53" fmla="*/ 156 h 422"/>
                <a:gd name="T54" fmla="*/ 3 w 853"/>
                <a:gd name="T55" fmla="*/ 161 h 422"/>
                <a:gd name="T56" fmla="*/ 3 w 853"/>
                <a:gd name="T57" fmla="*/ 168 h 422"/>
                <a:gd name="T58" fmla="*/ 3 w 853"/>
                <a:gd name="T59" fmla="*/ 187 h 422"/>
                <a:gd name="T60" fmla="*/ 3 w 853"/>
                <a:gd name="T61" fmla="*/ 241 h 422"/>
                <a:gd name="T62" fmla="*/ 3 w 853"/>
                <a:gd name="T63" fmla="*/ 298 h 422"/>
                <a:gd name="T64" fmla="*/ 2 w 853"/>
                <a:gd name="T65" fmla="*/ 322 h 422"/>
                <a:gd name="T66" fmla="*/ 2 w 853"/>
                <a:gd name="T67" fmla="*/ 335 h 422"/>
                <a:gd name="T68" fmla="*/ 2 w 853"/>
                <a:gd name="T69" fmla="*/ 346 h 422"/>
                <a:gd name="T70" fmla="*/ 2 w 853"/>
                <a:gd name="T71" fmla="*/ 384 h 422"/>
                <a:gd name="T72" fmla="*/ 2 w 853"/>
                <a:gd name="T73" fmla="*/ 414 h 422"/>
                <a:gd name="T74" fmla="*/ 1 w 853"/>
                <a:gd name="T75" fmla="*/ 419 h 422"/>
                <a:gd name="T76" fmla="*/ 1 w 853"/>
                <a:gd name="T77" fmla="*/ 416 h 422"/>
                <a:gd name="T78" fmla="*/ 1 w 853"/>
                <a:gd name="T79" fmla="*/ 416 h 422"/>
                <a:gd name="T80" fmla="*/ 1 w 853"/>
                <a:gd name="T81" fmla="*/ 395 h 422"/>
                <a:gd name="T82" fmla="*/ 1 w 853"/>
                <a:gd name="T83" fmla="*/ 386 h 422"/>
                <a:gd name="T84" fmla="*/ 1 w 853"/>
                <a:gd name="T85" fmla="*/ 387 h 422"/>
                <a:gd name="T86" fmla="*/ 1 w 853"/>
                <a:gd name="T87" fmla="*/ 378 h 422"/>
                <a:gd name="T88" fmla="*/ 1 w 853"/>
                <a:gd name="T89" fmla="*/ 373 h 422"/>
                <a:gd name="T90" fmla="*/ 1 w 853"/>
                <a:gd name="T91" fmla="*/ 368 h 422"/>
                <a:gd name="T92" fmla="*/ 1 w 853"/>
                <a:gd name="T93" fmla="*/ 362 h 422"/>
                <a:gd name="T94" fmla="*/ 1 w 853"/>
                <a:gd name="T95" fmla="*/ 363 h 422"/>
                <a:gd name="T96" fmla="*/ 1 w 853"/>
                <a:gd name="T97" fmla="*/ 352 h 422"/>
                <a:gd name="T98" fmla="*/ 1 w 853"/>
                <a:gd name="T99" fmla="*/ 341 h 422"/>
                <a:gd name="T100" fmla="*/ 1 w 853"/>
                <a:gd name="T101" fmla="*/ 338 h 422"/>
                <a:gd name="T102" fmla="*/ 1 w 853"/>
                <a:gd name="T103" fmla="*/ 324 h 422"/>
                <a:gd name="T104" fmla="*/ 1 w 853"/>
                <a:gd name="T105" fmla="*/ 319 h 422"/>
                <a:gd name="T106" fmla="*/ 1 w 853"/>
                <a:gd name="T107" fmla="*/ 312 h 422"/>
                <a:gd name="T108" fmla="*/ 1 w 853"/>
                <a:gd name="T109" fmla="*/ 301 h 422"/>
                <a:gd name="T110" fmla="*/ 1 w 853"/>
                <a:gd name="T111" fmla="*/ 297 h 422"/>
                <a:gd name="T112" fmla="*/ 1 w 853"/>
                <a:gd name="T113" fmla="*/ 258 h 422"/>
                <a:gd name="T114" fmla="*/ 1 w 853"/>
                <a:gd name="T115" fmla="*/ 232 h 422"/>
                <a:gd name="T116" fmla="*/ 0 w 853"/>
                <a:gd name="T117" fmla="*/ 225 h 42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53" h="422">
                  <a:moveTo>
                    <a:pt x="0" y="225"/>
                  </a:moveTo>
                  <a:lnTo>
                    <a:pt x="4" y="224"/>
                  </a:lnTo>
                  <a:lnTo>
                    <a:pt x="6" y="224"/>
                  </a:lnTo>
                  <a:lnTo>
                    <a:pt x="10" y="224"/>
                  </a:lnTo>
                  <a:lnTo>
                    <a:pt x="14" y="224"/>
                  </a:lnTo>
                  <a:lnTo>
                    <a:pt x="57" y="250"/>
                  </a:lnTo>
                  <a:lnTo>
                    <a:pt x="89" y="269"/>
                  </a:lnTo>
                  <a:lnTo>
                    <a:pt x="113" y="284"/>
                  </a:lnTo>
                  <a:lnTo>
                    <a:pt x="132" y="296"/>
                  </a:lnTo>
                  <a:lnTo>
                    <a:pt x="148" y="305"/>
                  </a:lnTo>
                  <a:lnTo>
                    <a:pt x="162" y="314"/>
                  </a:lnTo>
                  <a:lnTo>
                    <a:pt x="176" y="324"/>
                  </a:lnTo>
                  <a:lnTo>
                    <a:pt x="192" y="336"/>
                  </a:lnTo>
                  <a:lnTo>
                    <a:pt x="200" y="336"/>
                  </a:lnTo>
                  <a:lnTo>
                    <a:pt x="206" y="336"/>
                  </a:lnTo>
                  <a:lnTo>
                    <a:pt x="212" y="336"/>
                  </a:lnTo>
                  <a:lnTo>
                    <a:pt x="218" y="336"/>
                  </a:lnTo>
                  <a:lnTo>
                    <a:pt x="237" y="321"/>
                  </a:lnTo>
                  <a:lnTo>
                    <a:pt x="257" y="308"/>
                  </a:lnTo>
                  <a:lnTo>
                    <a:pt x="277" y="294"/>
                  </a:lnTo>
                  <a:lnTo>
                    <a:pt x="299" y="280"/>
                  </a:lnTo>
                  <a:lnTo>
                    <a:pt x="321" y="266"/>
                  </a:lnTo>
                  <a:lnTo>
                    <a:pt x="340" y="253"/>
                  </a:lnTo>
                  <a:lnTo>
                    <a:pt x="362" y="239"/>
                  </a:lnTo>
                  <a:lnTo>
                    <a:pt x="384" y="224"/>
                  </a:lnTo>
                  <a:lnTo>
                    <a:pt x="404" y="211"/>
                  </a:lnTo>
                  <a:lnTo>
                    <a:pt x="426" y="198"/>
                  </a:lnTo>
                  <a:lnTo>
                    <a:pt x="445" y="184"/>
                  </a:lnTo>
                  <a:lnTo>
                    <a:pt x="465" y="170"/>
                  </a:lnTo>
                  <a:lnTo>
                    <a:pt x="483" y="157"/>
                  </a:lnTo>
                  <a:lnTo>
                    <a:pt x="501" y="144"/>
                  </a:lnTo>
                  <a:lnTo>
                    <a:pt x="519" y="130"/>
                  </a:lnTo>
                  <a:lnTo>
                    <a:pt x="535" y="117"/>
                  </a:lnTo>
                  <a:lnTo>
                    <a:pt x="533" y="95"/>
                  </a:lnTo>
                  <a:lnTo>
                    <a:pt x="533" y="77"/>
                  </a:lnTo>
                  <a:lnTo>
                    <a:pt x="535" y="63"/>
                  </a:lnTo>
                  <a:lnTo>
                    <a:pt x="538" y="52"/>
                  </a:lnTo>
                  <a:lnTo>
                    <a:pt x="544" y="41"/>
                  </a:lnTo>
                  <a:lnTo>
                    <a:pt x="556" y="29"/>
                  </a:lnTo>
                  <a:lnTo>
                    <a:pt x="572" y="16"/>
                  </a:lnTo>
                  <a:lnTo>
                    <a:pt x="592" y="0"/>
                  </a:lnTo>
                  <a:lnTo>
                    <a:pt x="596" y="0"/>
                  </a:lnTo>
                  <a:lnTo>
                    <a:pt x="600" y="0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24" y="17"/>
                  </a:lnTo>
                  <a:lnTo>
                    <a:pt x="636" y="28"/>
                  </a:lnTo>
                  <a:lnTo>
                    <a:pt x="645" y="41"/>
                  </a:lnTo>
                  <a:lnTo>
                    <a:pt x="661" y="58"/>
                  </a:lnTo>
                  <a:lnTo>
                    <a:pt x="661" y="68"/>
                  </a:lnTo>
                  <a:lnTo>
                    <a:pt x="661" y="74"/>
                  </a:lnTo>
                  <a:lnTo>
                    <a:pt x="663" y="76"/>
                  </a:lnTo>
                  <a:lnTo>
                    <a:pt x="667" y="77"/>
                  </a:lnTo>
                  <a:lnTo>
                    <a:pt x="695" y="75"/>
                  </a:lnTo>
                  <a:lnTo>
                    <a:pt x="721" y="71"/>
                  </a:lnTo>
                  <a:lnTo>
                    <a:pt x="743" y="66"/>
                  </a:lnTo>
                  <a:lnTo>
                    <a:pt x="764" y="61"/>
                  </a:lnTo>
                  <a:lnTo>
                    <a:pt x="786" y="56"/>
                  </a:lnTo>
                  <a:lnTo>
                    <a:pt x="808" y="51"/>
                  </a:lnTo>
                  <a:lnTo>
                    <a:pt x="830" y="48"/>
                  </a:lnTo>
                  <a:lnTo>
                    <a:pt x="853" y="46"/>
                  </a:lnTo>
                  <a:lnTo>
                    <a:pt x="848" y="57"/>
                  </a:lnTo>
                  <a:lnTo>
                    <a:pt x="838" y="69"/>
                  </a:lnTo>
                  <a:lnTo>
                    <a:pt x="822" y="82"/>
                  </a:lnTo>
                  <a:lnTo>
                    <a:pt x="802" y="96"/>
                  </a:lnTo>
                  <a:lnTo>
                    <a:pt x="780" y="109"/>
                  </a:lnTo>
                  <a:lnTo>
                    <a:pt x="756" y="120"/>
                  </a:lnTo>
                  <a:lnTo>
                    <a:pt x="733" y="130"/>
                  </a:lnTo>
                  <a:lnTo>
                    <a:pt x="711" y="139"/>
                  </a:lnTo>
                  <a:lnTo>
                    <a:pt x="711" y="141"/>
                  </a:lnTo>
                  <a:lnTo>
                    <a:pt x="711" y="143"/>
                  </a:lnTo>
                  <a:lnTo>
                    <a:pt x="711" y="146"/>
                  </a:lnTo>
                  <a:lnTo>
                    <a:pt x="711" y="148"/>
                  </a:lnTo>
                  <a:lnTo>
                    <a:pt x="715" y="149"/>
                  </a:lnTo>
                  <a:lnTo>
                    <a:pt x="719" y="149"/>
                  </a:lnTo>
                  <a:lnTo>
                    <a:pt x="723" y="149"/>
                  </a:lnTo>
                  <a:lnTo>
                    <a:pt x="727" y="150"/>
                  </a:lnTo>
                  <a:lnTo>
                    <a:pt x="727" y="151"/>
                  </a:lnTo>
                  <a:lnTo>
                    <a:pt x="727" y="153"/>
                  </a:lnTo>
                  <a:lnTo>
                    <a:pt x="727" y="154"/>
                  </a:lnTo>
                  <a:lnTo>
                    <a:pt x="727" y="156"/>
                  </a:lnTo>
                  <a:lnTo>
                    <a:pt x="719" y="158"/>
                  </a:lnTo>
                  <a:lnTo>
                    <a:pt x="711" y="159"/>
                  </a:lnTo>
                  <a:lnTo>
                    <a:pt x="701" y="161"/>
                  </a:lnTo>
                  <a:lnTo>
                    <a:pt x="693" y="163"/>
                  </a:lnTo>
                  <a:lnTo>
                    <a:pt x="683" y="165"/>
                  </a:lnTo>
                  <a:lnTo>
                    <a:pt x="675" y="168"/>
                  </a:lnTo>
                  <a:lnTo>
                    <a:pt x="665" y="170"/>
                  </a:lnTo>
                  <a:lnTo>
                    <a:pt x="657" y="172"/>
                  </a:lnTo>
                  <a:lnTo>
                    <a:pt x="640" y="187"/>
                  </a:lnTo>
                  <a:lnTo>
                    <a:pt x="618" y="203"/>
                  </a:lnTo>
                  <a:lnTo>
                    <a:pt x="596" y="221"/>
                  </a:lnTo>
                  <a:lnTo>
                    <a:pt x="572" y="241"/>
                  </a:lnTo>
                  <a:lnTo>
                    <a:pt x="548" y="260"/>
                  </a:lnTo>
                  <a:lnTo>
                    <a:pt x="529" y="279"/>
                  </a:lnTo>
                  <a:lnTo>
                    <a:pt x="513" y="298"/>
                  </a:lnTo>
                  <a:lnTo>
                    <a:pt x="501" y="314"/>
                  </a:lnTo>
                  <a:lnTo>
                    <a:pt x="485" y="318"/>
                  </a:lnTo>
                  <a:lnTo>
                    <a:pt x="469" y="322"/>
                  </a:lnTo>
                  <a:lnTo>
                    <a:pt x="453" y="326"/>
                  </a:lnTo>
                  <a:lnTo>
                    <a:pt x="437" y="330"/>
                  </a:lnTo>
                  <a:lnTo>
                    <a:pt x="422" y="335"/>
                  </a:lnTo>
                  <a:lnTo>
                    <a:pt x="406" y="338"/>
                  </a:lnTo>
                  <a:lnTo>
                    <a:pt x="390" y="342"/>
                  </a:lnTo>
                  <a:lnTo>
                    <a:pt x="374" y="346"/>
                  </a:lnTo>
                  <a:lnTo>
                    <a:pt x="360" y="358"/>
                  </a:lnTo>
                  <a:lnTo>
                    <a:pt x="348" y="370"/>
                  </a:lnTo>
                  <a:lnTo>
                    <a:pt x="338" y="384"/>
                  </a:lnTo>
                  <a:lnTo>
                    <a:pt x="325" y="395"/>
                  </a:lnTo>
                  <a:lnTo>
                    <a:pt x="309" y="406"/>
                  </a:lnTo>
                  <a:lnTo>
                    <a:pt x="287" y="414"/>
                  </a:lnTo>
                  <a:lnTo>
                    <a:pt x="259" y="420"/>
                  </a:lnTo>
                  <a:lnTo>
                    <a:pt x="224" y="422"/>
                  </a:lnTo>
                  <a:lnTo>
                    <a:pt x="216" y="419"/>
                  </a:lnTo>
                  <a:lnTo>
                    <a:pt x="206" y="417"/>
                  </a:lnTo>
                  <a:lnTo>
                    <a:pt x="198" y="416"/>
                  </a:lnTo>
                  <a:lnTo>
                    <a:pt x="188" y="416"/>
                  </a:lnTo>
                  <a:lnTo>
                    <a:pt x="180" y="417"/>
                  </a:lnTo>
                  <a:lnTo>
                    <a:pt x="170" y="417"/>
                  </a:lnTo>
                  <a:lnTo>
                    <a:pt x="160" y="416"/>
                  </a:lnTo>
                  <a:lnTo>
                    <a:pt x="150" y="414"/>
                  </a:lnTo>
                  <a:lnTo>
                    <a:pt x="154" y="400"/>
                  </a:lnTo>
                  <a:lnTo>
                    <a:pt x="166" y="395"/>
                  </a:lnTo>
                  <a:lnTo>
                    <a:pt x="180" y="392"/>
                  </a:lnTo>
                  <a:lnTo>
                    <a:pt x="188" y="384"/>
                  </a:lnTo>
                  <a:lnTo>
                    <a:pt x="170" y="386"/>
                  </a:lnTo>
                  <a:lnTo>
                    <a:pt x="160" y="387"/>
                  </a:lnTo>
                  <a:lnTo>
                    <a:pt x="150" y="387"/>
                  </a:lnTo>
                  <a:lnTo>
                    <a:pt x="138" y="387"/>
                  </a:lnTo>
                  <a:lnTo>
                    <a:pt x="138" y="385"/>
                  </a:lnTo>
                  <a:lnTo>
                    <a:pt x="138" y="381"/>
                  </a:lnTo>
                  <a:lnTo>
                    <a:pt x="138" y="378"/>
                  </a:lnTo>
                  <a:lnTo>
                    <a:pt x="138" y="376"/>
                  </a:lnTo>
                  <a:lnTo>
                    <a:pt x="146" y="375"/>
                  </a:lnTo>
                  <a:lnTo>
                    <a:pt x="154" y="373"/>
                  </a:lnTo>
                  <a:lnTo>
                    <a:pt x="160" y="371"/>
                  </a:lnTo>
                  <a:lnTo>
                    <a:pt x="168" y="369"/>
                  </a:lnTo>
                  <a:lnTo>
                    <a:pt x="170" y="368"/>
                  </a:lnTo>
                  <a:lnTo>
                    <a:pt x="170" y="366"/>
                  </a:lnTo>
                  <a:lnTo>
                    <a:pt x="170" y="364"/>
                  </a:lnTo>
                  <a:lnTo>
                    <a:pt x="170" y="362"/>
                  </a:lnTo>
                  <a:lnTo>
                    <a:pt x="160" y="360"/>
                  </a:lnTo>
                  <a:lnTo>
                    <a:pt x="152" y="360"/>
                  </a:lnTo>
                  <a:lnTo>
                    <a:pt x="144" y="363"/>
                  </a:lnTo>
                  <a:lnTo>
                    <a:pt x="130" y="365"/>
                  </a:lnTo>
                  <a:lnTo>
                    <a:pt x="124" y="358"/>
                  </a:lnTo>
                  <a:lnTo>
                    <a:pt x="123" y="352"/>
                  </a:lnTo>
                  <a:lnTo>
                    <a:pt x="123" y="347"/>
                  </a:lnTo>
                  <a:lnTo>
                    <a:pt x="124" y="342"/>
                  </a:lnTo>
                  <a:lnTo>
                    <a:pt x="121" y="341"/>
                  </a:lnTo>
                  <a:lnTo>
                    <a:pt x="117" y="340"/>
                  </a:lnTo>
                  <a:lnTo>
                    <a:pt x="113" y="339"/>
                  </a:lnTo>
                  <a:lnTo>
                    <a:pt x="109" y="338"/>
                  </a:lnTo>
                  <a:lnTo>
                    <a:pt x="109" y="334"/>
                  </a:lnTo>
                  <a:lnTo>
                    <a:pt x="111" y="328"/>
                  </a:lnTo>
                  <a:lnTo>
                    <a:pt x="111" y="324"/>
                  </a:lnTo>
                  <a:lnTo>
                    <a:pt x="111" y="321"/>
                  </a:lnTo>
                  <a:lnTo>
                    <a:pt x="107" y="320"/>
                  </a:lnTo>
                  <a:lnTo>
                    <a:pt x="101" y="319"/>
                  </a:lnTo>
                  <a:lnTo>
                    <a:pt x="95" y="318"/>
                  </a:lnTo>
                  <a:lnTo>
                    <a:pt x="89" y="318"/>
                  </a:lnTo>
                  <a:lnTo>
                    <a:pt x="89" y="312"/>
                  </a:lnTo>
                  <a:lnTo>
                    <a:pt x="93" y="308"/>
                  </a:lnTo>
                  <a:lnTo>
                    <a:pt x="95" y="304"/>
                  </a:lnTo>
                  <a:lnTo>
                    <a:pt x="95" y="301"/>
                  </a:lnTo>
                  <a:lnTo>
                    <a:pt x="89" y="299"/>
                  </a:lnTo>
                  <a:lnTo>
                    <a:pt x="85" y="297"/>
                  </a:lnTo>
                  <a:lnTo>
                    <a:pt x="79" y="297"/>
                  </a:lnTo>
                  <a:lnTo>
                    <a:pt x="69" y="297"/>
                  </a:lnTo>
                  <a:lnTo>
                    <a:pt x="45" y="275"/>
                  </a:lnTo>
                  <a:lnTo>
                    <a:pt x="29" y="258"/>
                  </a:lnTo>
                  <a:lnTo>
                    <a:pt x="18" y="247"/>
                  </a:lnTo>
                  <a:lnTo>
                    <a:pt x="8" y="238"/>
                  </a:lnTo>
                  <a:lnTo>
                    <a:pt x="4" y="232"/>
                  </a:lnTo>
                  <a:lnTo>
                    <a:pt x="2" y="229"/>
                  </a:lnTo>
                  <a:lnTo>
                    <a:pt x="0" y="227"/>
                  </a:lnTo>
                  <a:lnTo>
                    <a:pt x="0" y="225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7" name="Freeform 29"/>
            <p:cNvSpPr>
              <a:spLocks/>
            </p:cNvSpPr>
            <p:nvPr/>
          </p:nvSpPr>
          <p:spPr bwMode="auto">
            <a:xfrm>
              <a:off x="4170" y="2289"/>
              <a:ext cx="24" cy="51"/>
            </a:xfrm>
            <a:custGeom>
              <a:avLst/>
              <a:gdLst>
                <a:gd name="T0" fmla="*/ 0 w 50"/>
                <a:gd name="T1" fmla="*/ 44 h 51"/>
                <a:gd name="T2" fmla="*/ 0 w 50"/>
                <a:gd name="T3" fmla="*/ 34 h 51"/>
                <a:gd name="T4" fmla="*/ 0 w 50"/>
                <a:gd name="T5" fmla="*/ 22 h 51"/>
                <a:gd name="T6" fmla="*/ 0 w 50"/>
                <a:gd name="T7" fmla="*/ 12 h 51"/>
                <a:gd name="T8" fmla="*/ 0 w 50"/>
                <a:gd name="T9" fmla="*/ 2 h 51"/>
                <a:gd name="T10" fmla="*/ 0 w 50"/>
                <a:gd name="T11" fmla="*/ 2 h 51"/>
                <a:gd name="T12" fmla="*/ 0 w 50"/>
                <a:gd name="T13" fmla="*/ 1 h 51"/>
                <a:gd name="T14" fmla="*/ 0 w 50"/>
                <a:gd name="T15" fmla="*/ 0 h 51"/>
                <a:gd name="T16" fmla="*/ 0 w 50"/>
                <a:gd name="T17" fmla="*/ 0 h 51"/>
                <a:gd name="T18" fmla="*/ 0 w 50"/>
                <a:gd name="T19" fmla="*/ 1 h 51"/>
                <a:gd name="T20" fmla="*/ 0 w 50"/>
                <a:gd name="T21" fmla="*/ 2 h 51"/>
                <a:gd name="T22" fmla="*/ 0 w 50"/>
                <a:gd name="T23" fmla="*/ 4 h 51"/>
                <a:gd name="T24" fmla="*/ 0 w 50"/>
                <a:gd name="T25" fmla="*/ 5 h 51"/>
                <a:gd name="T26" fmla="*/ 0 w 50"/>
                <a:gd name="T27" fmla="*/ 15 h 51"/>
                <a:gd name="T28" fmla="*/ 0 w 50"/>
                <a:gd name="T29" fmla="*/ 25 h 51"/>
                <a:gd name="T30" fmla="*/ 0 w 50"/>
                <a:gd name="T31" fmla="*/ 37 h 51"/>
                <a:gd name="T32" fmla="*/ 0 w 50"/>
                <a:gd name="T33" fmla="*/ 51 h 51"/>
                <a:gd name="T34" fmla="*/ 0 w 50"/>
                <a:gd name="T35" fmla="*/ 50 h 51"/>
                <a:gd name="T36" fmla="*/ 0 w 50"/>
                <a:gd name="T37" fmla="*/ 50 h 51"/>
                <a:gd name="T38" fmla="*/ 0 w 50"/>
                <a:gd name="T39" fmla="*/ 49 h 51"/>
                <a:gd name="T40" fmla="*/ 0 w 50"/>
                <a:gd name="T41" fmla="*/ 48 h 51"/>
                <a:gd name="T42" fmla="*/ 0 w 50"/>
                <a:gd name="T43" fmla="*/ 47 h 51"/>
                <a:gd name="T44" fmla="*/ 0 w 50"/>
                <a:gd name="T45" fmla="*/ 46 h 51"/>
                <a:gd name="T46" fmla="*/ 0 w 50"/>
                <a:gd name="T47" fmla="*/ 44 h 51"/>
                <a:gd name="T48" fmla="*/ 0 w 50"/>
                <a:gd name="T49" fmla="*/ 44 h 51"/>
                <a:gd name="T50" fmla="*/ 0 w 50"/>
                <a:gd name="T51" fmla="*/ 44 h 51"/>
                <a:gd name="T52" fmla="*/ 0 w 50"/>
                <a:gd name="T53" fmla="*/ 44 h 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0" h="51">
                  <a:moveTo>
                    <a:pt x="0" y="44"/>
                  </a:moveTo>
                  <a:lnTo>
                    <a:pt x="8" y="34"/>
                  </a:lnTo>
                  <a:lnTo>
                    <a:pt x="16" y="22"/>
                  </a:lnTo>
                  <a:lnTo>
                    <a:pt x="22" y="12"/>
                  </a:lnTo>
                  <a:lnTo>
                    <a:pt x="30" y="2"/>
                  </a:lnTo>
                  <a:lnTo>
                    <a:pt x="34" y="2"/>
                  </a:lnTo>
                  <a:lnTo>
                    <a:pt x="36" y="1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1"/>
                  </a:lnTo>
                  <a:lnTo>
                    <a:pt x="46" y="2"/>
                  </a:lnTo>
                  <a:lnTo>
                    <a:pt x="48" y="4"/>
                  </a:lnTo>
                  <a:lnTo>
                    <a:pt x="50" y="5"/>
                  </a:lnTo>
                  <a:lnTo>
                    <a:pt x="42" y="15"/>
                  </a:lnTo>
                  <a:lnTo>
                    <a:pt x="32" y="25"/>
                  </a:lnTo>
                  <a:lnTo>
                    <a:pt x="24" y="37"/>
                  </a:lnTo>
                  <a:lnTo>
                    <a:pt x="18" y="51"/>
                  </a:lnTo>
                  <a:lnTo>
                    <a:pt x="14" y="50"/>
                  </a:lnTo>
                  <a:lnTo>
                    <a:pt x="10" y="50"/>
                  </a:lnTo>
                  <a:lnTo>
                    <a:pt x="6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8" name="Freeform 30"/>
            <p:cNvSpPr>
              <a:spLocks/>
            </p:cNvSpPr>
            <p:nvPr/>
          </p:nvSpPr>
          <p:spPr bwMode="auto">
            <a:xfrm>
              <a:off x="4197" y="2295"/>
              <a:ext cx="30" cy="66"/>
            </a:xfrm>
            <a:custGeom>
              <a:avLst/>
              <a:gdLst>
                <a:gd name="T0" fmla="*/ 0 w 59"/>
                <a:gd name="T1" fmla="*/ 58 h 66"/>
                <a:gd name="T2" fmla="*/ 1 w 59"/>
                <a:gd name="T3" fmla="*/ 42 h 66"/>
                <a:gd name="T4" fmla="*/ 1 w 59"/>
                <a:gd name="T5" fmla="*/ 31 h 66"/>
                <a:gd name="T6" fmla="*/ 1 w 59"/>
                <a:gd name="T7" fmla="*/ 18 h 66"/>
                <a:gd name="T8" fmla="*/ 1 w 59"/>
                <a:gd name="T9" fmla="*/ 0 h 66"/>
                <a:gd name="T10" fmla="*/ 1 w 59"/>
                <a:gd name="T11" fmla="*/ 0 h 66"/>
                <a:gd name="T12" fmla="*/ 1 w 59"/>
                <a:gd name="T13" fmla="*/ 0 h 66"/>
                <a:gd name="T14" fmla="*/ 1 w 59"/>
                <a:gd name="T15" fmla="*/ 0 h 66"/>
                <a:gd name="T16" fmla="*/ 1 w 59"/>
                <a:gd name="T17" fmla="*/ 0 h 66"/>
                <a:gd name="T18" fmla="*/ 1 w 59"/>
                <a:gd name="T19" fmla="*/ 0 h 66"/>
                <a:gd name="T20" fmla="*/ 1 w 59"/>
                <a:gd name="T21" fmla="*/ 1 h 66"/>
                <a:gd name="T22" fmla="*/ 1 w 59"/>
                <a:gd name="T23" fmla="*/ 2 h 66"/>
                <a:gd name="T24" fmla="*/ 1 w 59"/>
                <a:gd name="T25" fmla="*/ 3 h 66"/>
                <a:gd name="T26" fmla="*/ 1 w 59"/>
                <a:gd name="T27" fmla="*/ 25 h 66"/>
                <a:gd name="T28" fmla="*/ 1 w 59"/>
                <a:gd name="T29" fmla="*/ 46 h 66"/>
                <a:gd name="T30" fmla="*/ 1 w 59"/>
                <a:gd name="T31" fmla="*/ 60 h 66"/>
                <a:gd name="T32" fmla="*/ 1 w 59"/>
                <a:gd name="T33" fmla="*/ 66 h 66"/>
                <a:gd name="T34" fmla="*/ 1 w 59"/>
                <a:gd name="T35" fmla="*/ 65 h 66"/>
                <a:gd name="T36" fmla="*/ 0 w 59"/>
                <a:gd name="T37" fmla="*/ 64 h 66"/>
                <a:gd name="T38" fmla="*/ 0 w 59"/>
                <a:gd name="T39" fmla="*/ 62 h 66"/>
                <a:gd name="T40" fmla="*/ 0 w 59"/>
                <a:gd name="T41" fmla="*/ 58 h 66"/>
                <a:gd name="T42" fmla="*/ 0 w 59"/>
                <a:gd name="T43" fmla="*/ 58 h 66"/>
                <a:gd name="T44" fmla="*/ 0 w 59"/>
                <a:gd name="T45" fmla="*/ 58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9" h="66">
                  <a:moveTo>
                    <a:pt x="0" y="58"/>
                  </a:moveTo>
                  <a:lnTo>
                    <a:pt x="8" y="42"/>
                  </a:lnTo>
                  <a:lnTo>
                    <a:pt x="14" y="31"/>
                  </a:lnTo>
                  <a:lnTo>
                    <a:pt x="24" y="18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7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5" y="1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39" y="25"/>
                  </a:lnTo>
                  <a:lnTo>
                    <a:pt x="24" y="46"/>
                  </a:lnTo>
                  <a:lnTo>
                    <a:pt x="14" y="60"/>
                  </a:lnTo>
                  <a:lnTo>
                    <a:pt x="6" y="66"/>
                  </a:lnTo>
                  <a:lnTo>
                    <a:pt x="2" y="65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59" name="Freeform 31"/>
            <p:cNvSpPr>
              <a:spLocks/>
            </p:cNvSpPr>
            <p:nvPr/>
          </p:nvSpPr>
          <p:spPr bwMode="auto">
            <a:xfrm>
              <a:off x="4207" y="2028"/>
              <a:ext cx="400" cy="228"/>
            </a:xfrm>
            <a:custGeom>
              <a:avLst/>
              <a:gdLst>
                <a:gd name="T0" fmla="*/ 1 w 800"/>
                <a:gd name="T1" fmla="*/ 175 h 228"/>
                <a:gd name="T2" fmla="*/ 1 w 800"/>
                <a:gd name="T3" fmla="*/ 151 h 228"/>
                <a:gd name="T4" fmla="*/ 1 w 800"/>
                <a:gd name="T5" fmla="*/ 130 h 228"/>
                <a:gd name="T6" fmla="*/ 1 w 800"/>
                <a:gd name="T7" fmla="*/ 106 h 228"/>
                <a:gd name="T8" fmla="*/ 2 w 800"/>
                <a:gd name="T9" fmla="*/ 94 h 228"/>
                <a:gd name="T10" fmla="*/ 2 w 800"/>
                <a:gd name="T11" fmla="*/ 81 h 228"/>
                <a:gd name="T12" fmla="*/ 2 w 800"/>
                <a:gd name="T13" fmla="*/ 57 h 228"/>
                <a:gd name="T14" fmla="*/ 2 w 800"/>
                <a:gd name="T15" fmla="*/ 43 h 228"/>
                <a:gd name="T16" fmla="*/ 2 w 800"/>
                <a:gd name="T17" fmla="*/ 29 h 228"/>
                <a:gd name="T18" fmla="*/ 2 w 800"/>
                <a:gd name="T19" fmla="*/ 17 h 228"/>
                <a:gd name="T20" fmla="*/ 3 w 800"/>
                <a:gd name="T21" fmla="*/ 10 h 228"/>
                <a:gd name="T22" fmla="*/ 2 w 800"/>
                <a:gd name="T23" fmla="*/ 32 h 228"/>
                <a:gd name="T24" fmla="*/ 2 w 800"/>
                <a:gd name="T25" fmla="*/ 58 h 228"/>
                <a:gd name="T26" fmla="*/ 2 w 800"/>
                <a:gd name="T27" fmla="*/ 82 h 228"/>
                <a:gd name="T28" fmla="*/ 3 w 800"/>
                <a:gd name="T29" fmla="*/ 84 h 228"/>
                <a:gd name="T30" fmla="*/ 3 w 800"/>
                <a:gd name="T31" fmla="*/ 64 h 228"/>
                <a:gd name="T32" fmla="*/ 3 w 800"/>
                <a:gd name="T33" fmla="*/ 35 h 228"/>
                <a:gd name="T34" fmla="*/ 3 w 800"/>
                <a:gd name="T35" fmla="*/ 10 h 228"/>
                <a:gd name="T36" fmla="*/ 4 w 800"/>
                <a:gd name="T37" fmla="*/ 0 h 228"/>
                <a:gd name="T38" fmla="*/ 4 w 800"/>
                <a:gd name="T39" fmla="*/ 83 h 228"/>
                <a:gd name="T40" fmla="*/ 3 w 800"/>
                <a:gd name="T41" fmla="*/ 149 h 228"/>
                <a:gd name="T42" fmla="*/ 3 w 800"/>
                <a:gd name="T43" fmla="*/ 168 h 228"/>
                <a:gd name="T44" fmla="*/ 3 w 800"/>
                <a:gd name="T45" fmla="*/ 177 h 228"/>
                <a:gd name="T46" fmla="*/ 3 w 800"/>
                <a:gd name="T47" fmla="*/ 181 h 228"/>
                <a:gd name="T48" fmla="*/ 3 w 800"/>
                <a:gd name="T49" fmla="*/ 169 h 228"/>
                <a:gd name="T50" fmla="*/ 3 w 800"/>
                <a:gd name="T51" fmla="*/ 156 h 228"/>
                <a:gd name="T52" fmla="*/ 3 w 800"/>
                <a:gd name="T53" fmla="*/ 154 h 228"/>
                <a:gd name="T54" fmla="*/ 3 w 800"/>
                <a:gd name="T55" fmla="*/ 179 h 228"/>
                <a:gd name="T56" fmla="*/ 2 w 800"/>
                <a:gd name="T57" fmla="*/ 189 h 228"/>
                <a:gd name="T58" fmla="*/ 2 w 800"/>
                <a:gd name="T59" fmla="*/ 180 h 228"/>
                <a:gd name="T60" fmla="*/ 2 w 800"/>
                <a:gd name="T61" fmla="*/ 156 h 228"/>
                <a:gd name="T62" fmla="*/ 2 w 800"/>
                <a:gd name="T63" fmla="*/ 157 h 228"/>
                <a:gd name="T64" fmla="*/ 2 w 800"/>
                <a:gd name="T65" fmla="*/ 177 h 228"/>
                <a:gd name="T66" fmla="*/ 2 w 800"/>
                <a:gd name="T67" fmla="*/ 198 h 228"/>
                <a:gd name="T68" fmla="*/ 2 w 800"/>
                <a:gd name="T69" fmla="*/ 198 h 228"/>
                <a:gd name="T70" fmla="*/ 2 w 800"/>
                <a:gd name="T71" fmla="*/ 174 h 228"/>
                <a:gd name="T72" fmla="*/ 2 w 800"/>
                <a:gd name="T73" fmla="*/ 165 h 228"/>
                <a:gd name="T74" fmla="*/ 2 w 800"/>
                <a:gd name="T75" fmla="*/ 180 h 228"/>
                <a:gd name="T76" fmla="*/ 2 w 800"/>
                <a:gd name="T77" fmla="*/ 201 h 228"/>
                <a:gd name="T78" fmla="*/ 2 w 800"/>
                <a:gd name="T79" fmla="*/ 201 h 228"/>
                <a:gd name="T80" fmla="*/ 2 w 800"/>
                <a:gd name="T81" fmla="*/ 185 h 228"/>
                <a:gd name="T82" fmla="*/ 2 w 800"/>
                <a:gd name="T83" fmla="*/ 183 h 228"/>
                <a:gd name="T84" fmla="*/ 2 w 800"/>
                <a:gd name="T85" fmla="*/ 209 h 228"/>
                <a:gd name="T86" fmla="*/ 2 w 800"/>
                <a:gd name="T87" fmla="*/ 212 h 228"/>
                <a:gd name="T88" fmla="*/ 2 w 800"/>
                <a:gd name="T89" fmla="*/ 197 h 228"/>
                <a:gd name="T90" fmla="*/ 2 w 800"/>
                <a:gd name="T91" fmla="*/ 184 h 228"/>
                <a:gd name="T92" fmla="*/ 2 w 800"/>
                <a:gd name="T93" fmla="*/ 185 h 228"/>
                <a:gd name="T94" fmla="*/ 2 w 800"/>
                <a:gd name="T95" fmla="*/ 213 h 228"/>
                <a:gd name="T96" fmla="*/ 1 w 800"/>
                <a:gd name="T97" fmla="*/ 225 h 228"/>
                <a:gd name="T98" fmla="*/ 1 w 800"/>
                <a:gd name="T99" fmla="*/ 219 h 228"/>
                <a:gd name="T100" fmla="*/ 1 w 800"/>
                <a:gd name="T101" fmla="*/ 201 h 228"/>
                <a:gd name="T102" fmla="*/ 1 w 800"/>
                <a:gd name="T103" fmla="*/ 199 h 228"/>
                <a:gd name="T104" fmla="*/ 1 w 800"/>
                <a:gd name="T105" fmla="*/ 205 h 228"/>
                <a:gd name="T106" fmla="*/ 1 w 800"/>
                <a:gd name="T107" fmla="*/ 226 h 228"/>
                <a:gd name="T108" fmla="*/ 1 w 800"/>
                <a:gd name="T109" fmla="*/ 205 h 228"/>
                <a:gd name="T110" fmla="*/ 1 w 800"/>
                <a:gd name="T111" fmla="*/ 205 h 228"/>
                <a:gd name="T112" fmla="*/ 1 w 800"/>
                <a:gd name="T113" fmla="*/ 214 h 228"/>
                <a:gd name="T114" fmla="*/ 1 w 800"/>
                <a:gd name="T115" fmla="*/ 219 h 228"/>
                <a:gd name="T116" fmla="*/ 1 w 800"/>
                <a:gd name="T117" fmla="*/ 204 h 228"/>
                <a:gd name="T118" fmla="*/ 1 w 800"/>
                <a:gd name="T119" fmla="*/ 205 h 228"/>
                <a:gd name="T120" fmla="*/ 1 w 800"/>
                <a:gd name="T121" fmla="*/ 201 h 228"/>
                <a:gd name="T122" fmla="*/ 0 w 800"/>
                <a:gd name="T123" fmla="*/ 191 h 2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00" h="228">
                  <a:moveTo>
                    <a:pt x="0" y="191"/>
                  </a:moveTo>
                  <a:lnTo>
                    <a:pt x="29" y="183"/>
                  </a:lnTo>
                  <a:lnTo>
                    <a:pt x="57" y="175"/>
                  </a:lnTo>
                  <a:lnTo>
                    <a:pt x="87" y="166"/>
                  </a:lnTo>
                  <a:lnTo>
                    <a:pt x="116" y="158"/>
                  </a:lnTo>
                  <a:lnTo>
                    <a:pt x="144" y="151"/>
                  </a:lnTo>
                  <a:lnTo>
                    <a:pt x="172" y="143"/>
                  </a:lnTo>
                  <a:lnTo>
                    <a:pt x="200" y="136"/>
                  </a:lnTo>
                  <a:lnTo>
                    <a:pt x="225" y="130"/>
                  </a:lnTo>
                  <a:lnTo>
                    <a:pt x="243" y="121"/>
                  </a:lnTo>
                  <a:lnTo>
                    <a:pt x="251" y="114"/>
                  </a:lnTo>
                  <a:lnTo>
                    <a:pt x="255" y="106"/>
                  </a:lnTo>
                  <a:lnTo>
                    <a:pt x="259" y="96"/>
                  </a:lnTo>
                  <a:lnTo>
                    <a:pt x="263" y="95"/>
                  </a:lnTo>
                  <a:lnTo>
                    <a:pt x="267" y="94"/>
                  </a:lnTo>
                  <a:lnTo>
                    <a:pt x="269" y="93"/>
                  </a:lnTo>
                  <a:lnTo>
                    <a:pt x="273" y="91"/>
                  </a:lnTo>
                  <a:lnTo>
                    <a:pt x="277" y="81"/>
                  </a:lnTo>
                  <a:lnTo>
                    <a:pt x="293" y="71"/>
                  </a:lnTo>
                  <a:lnTo>
                    <a:pt x="313" y="64"/>
                  </a:lnTo>
                  <a:lnTo>
                    <a:pt x="338" y="57"/>
                  </a:lnTo>
                  <a:lnTo>
                    <a:pt x="366" y="52"/>
                  </a:lnTo>
                  <a:lnTo>
                    <a:pt x="392" y="47"/>
                  </a:lnTo>
                  <a:lnTo>
                    <a:pt x="416" y="43"/>
                  </a:lnTo>
                  <a:lnTo>
                    <a:pt x="431" y="39"/>
                  </a:lnTo>
                  <a:lnTo>
                    <a:pt x="447" y="34"/>
                  </a:lnTo>
                  <a:lnTo>
                    <a:pt x="461" y="29"/>
                  </a:lnTo>
                  <a:lnTo>
                    <a:pt x="473" y="24"/>
                  </a:lnTo>
                  <a:lnTo>
                    <a:pt x="485" y="20"/>
                  </a:lnTo>
                  <a:lnTo>
                    <a:pt x="495" y="17"/>
                  </a:lnTo>
                  <a:lnTo>
                    <a:pt x="507" y="14"/>
                  </a:lnTo>
                  <a:lnTo>
                    <a:pt x="519" y="12"/>
                  </a:lnTo>
                  <a:lnTo>
                    <a:pt x="530" y="10"/>
                  </a:lnTo>
                  <a:lnTo>
                    <a:pt x="522" y="17"/>
                  </a:lnTo>
                  <a:lnTo>
                    <a:pt x="513" y="24"/>
                  </a:lnTo>
                  <a:lnTo>
                    <a:pt x="499" y="32"/>
                  </a:lnTo>
                  <a:lnTo>
                    <a:pt x="487" y="40"/>
                  </a:lnTo>
                  <a:lnTo>
                    <a:pt x="473" y="50"/>
                  </a:lnTo>
                  <a:lnTo>
                    <a:pt x="463" y="58"/>
                  </a:lnTo>
                  <a:lnTo>
                    <a:pt x="455" y="66"/>
                  </a:lnTo>
                  <a:lnTo>
                    <a:pt x="453" y="74"/>
                  </a:lnTo>
                  <a:lnTo>
                    <a:pt x="479" y="82"/>
                  </a:lnTo>
                  <a:lnTo>
                    <a:pt x="503" y="85"/>
                  </a:lnTo>
                  <a:lnTo>
                    <a:pt x="528" y="86"/>
                  </a:lnTo>
                  <a:lnTo>
                    <a:pt x="552" y="84"/>
                  </a:lnTo>
                  <a:lnTo>
                    <a:pt x="576" y="79"/>
                  </a:lnTo>
                  <a:lnTo>
                    <a:pt x="600" y="72"/>
                  </a:lnTo>
                  <a:lnTo>
                    <a:pt x="622" y="64"/>
                  </a:lnTo>
                  <a:lnTo>
                    <a:pt x="645" y="55"/>
                  </a:lnTo>
                  <a:lnTo>
                    <a:pt x="665" y="46"/>
                  </a:lnTo>
                  <a:lnTo>
                    <a:pt x="687" y="35"/>
                  </a:lnTo>
                  <a:lnTo>
                    <a:pt x="707" y="25"/>
                  </a:lnTo>
                  <a:lnTo>
                    <a:pt x="727" y="17"/>
                  </a:lnTo>
                  <a:lnTo>
                    <a:pt x="746" y="10"/>
                  </a:lnTo>
                  <a:lnTo>
                    <a:pt x="764" y="4"/>
                  </a:lnTo>
                  <a:lnTo>
                    <a:pt x="782" y="1"/>
                  </a:lnTo>
                  <a:lnTo>
                    <a:pt x="800" y="0"/>
                  </a:lnTo>
                  <a:lnTo>
                    <a:pt x="798" y="27"/>
                  </a:lnTo>
                  <a:lnTo>
                    <a:pt x="788" y="56"/>
                  </a:lnTo>
                  <a:lnTo>
                    <a:pt x="770" y="83"/>
                  </a:lnTo>
                  <a:lnTo>
                    <a:pt x="746" y="109"/>
                  </a:lnTo>
                  <a:lnTo>
                    <a:pt x="713" y="131"/>
                  </a:lnTo>
                  <a:lnTo>
                    <a:pt x="673" y="149"/>
                  </a:lnTo>
                  <a:lnTo>
                    <a:pt x="624" y="161"/>
                  </a:lnTo>
                  <a:lnTo>
                    <a:pt x="568" y="166"/>
                  </a:lnTo>
                  <a:lnTo>
                    <a:pt x="568" y="168"/>
                  </a:lnTo>
                  <a:lnTo>
                    <a:pt x="568" y="171"/>
                  </a:lnTo>
                  <a:lnTo>
                    <a:pt x="568" y="174"/>
                  </a:lnTo>
                  <a:lnTo>
                    <a:pt x="566" y="177"/>
                  </a:lnTo>
                  <a:lnTo>
                    <a:pt x="560" y="178"/>
                  </a:lnTo>
                  <a:lnTo>
                    <a:pt x="552" y="179"/>
                  </a:lnTo>
                  <a:lnTo>
                    <a:pt x="544" y="181"/>
                  </a:lnTo>
                  <a:lnTo>
                    <a:pt x="536" y="181"/>
                  </a:lnTo>
                  <a:lnTo>
                    <a:pt x="534" y="175"/>
                  </a:lnTo>
                  <a:lnTo>
                    <a:pt x="532" y="169"/>
                  </a:lnTo>
                  <a:lnTo>
                    <a:pt x="530" y="163"/>
                  </a:lnTo>
                  <a:lnTo>
                    <a:pt x="528" y="157"/>
                  </a:lnTo>
                  <a:lnTo>
                    <a:pt x="524" y="156"/>
                  </a:lnTo>
                  <a:lnTo>
                    <a:pt x="521" y="156"/>
                  </a:lnTo>
                  <a:lnTo>
                    <a:pt x="517" y="155"/>
                  </a:lnTo>
                  <a:lnTo>
                    <a:pt x="513" y="154"/>
                  </a:lnTo>
                  <a:lnTo>
                    <a:pt x="513" y="163"/>
                  </a:lnTo>
                  <a:lnTo>
                    <a:pt x="513" y="171"/>
                  </a:lnTo>
                  <a:lnTo>
                    <a:pt x="513" y="179"/>
                  </a:lnTo>
                  <a:lnTo>
                    <a:pt x="511" y="187"/>
                  </a:lnTo>
                  <a:lnTo>
                    <a:pt x="499" y="188"/>
                  </a:lnTo>
                  <a:lnTo>
                    <a:pt x="487" y="189"/>
                  </a:lnTo>
                  <a:lnTo>
                    <a:pt x="473" y="190"/>
                  </a:lnTo>
                  <a:lnTo>
                    <a:pt x="461" y="191"/>
                  </a:lnTo>
                  <a:lnTo>
                    <a:pt x="463" y="180"/>
                  </a:lnTo>
                  <a:lnTo>
                    <a:pt x="463" y="171"/>
                  </a:lnTo>
                  <a:lnTo>
                    <a:pt x="463" y="163"/>
                  </a:lnTo>
                  <a:lnTo>
                    <a:pt x="457" y="156"/>
                  </a:lnTo>
                  <a:lnTo>
                    <a:pt x="455" y="157"/>
                  </a:lnTo>
                  <a:lnTo>
                    <a:pt x="453" y="157"/>
                  </a:lnTo>
                  <a:lnTo>
                    <a:pt x="451" y="157"/>
                  </a:lnTo>
                  <a:lnTo>
                    <a:pt x="449" y="157"/>
                  </a:lnTo>
                  <a:lnTo>
                    <a:pt x="445" y="167"/>
                  </a:lnTo>
                  <a:lnTo>
                    <a:pt x="443" y="177"/>
                  </a:lnTo>
                  <a:lnTo>
                    <a:pt x="439" y="187"/>
                  </a:lnTo>
                  <a:lnTo>
                    <a:pt x="435" y="198"/>
                  </a:lnTo>
                  <a:lnTo>
                    <a:pt x="427" y="198"/>
                  </a:lnTo>
                  <a:lnTo>
                    <a:pt x="419" y="198"/>
                  </a:lnTo>
                  <a:lnTo>
                    <a:pt x="410" y="198"/>
                  </a:lnTo>
                  <a:lnTo>
                    <a:pt x="402" y="198"/>
                  </a:lnTo>
                  <a:lnTo>
                    <a:pt x="404" y="189"/>
                  </a:lnTo>
                  <a:lnTo>
                    <a:pt x="404" y="182"/>
                  </a:lnTo>
                  <a:lnTo>
                    <a:pt x="404" y="174"/>
                  </a:lnTo>
                  <a:lnTo>
                    <a:pt x="404" y="167"/>
                  </a:lnTo>
                  <a:lnTo>
                    <a:pt x="400" y="166"/>
                  </a:lnTo>
                  <a:lnTo>
                    <a:pt x="396" y="165"/>
                  </a:lnTo>
                  <a:lnTo>
                    <a:pt x="390" y="164"/>
                  </a:lnTo>
                  <a:lnTo>
                    <a:pt x="386" y="164"/>
                  </a:lnTo>
                  <a:lnTo>
                    <a:pt x="384" y="180"/>
                  </a:lnTo>
                  <a:lnTo>
                    <a:pt x="382" y="189"/>
                  </a:lnTo>
                  <a:lnTo>
                    <a:pt x="380" y="195"/>
                  </a:lnTo>
                  <a:lnTo>
                    <a:pt x="376" y="201"/>
                  </a:lnTo>
                  <a:lnTo>
                    <a:pt x="370" y="201"/>
                  </a:lnTo>
                  <a:lnTo>
                    <a:pt x="362" y="201"/>
                  </a:lnTo>
                  <a:lnTo>
                    <a:pt x="356" y="201"/>
                  </a:lnTo>
                  <a:lnTo>
                    <a:pt x="348" y="201"/>
                  </a:lnTo>
                  <a:lnTo>
                    <a:pt x="348" y="191"/>
                  </a:lnTo>
                  <a:lnTo>
                    <a:pt x="348" y="185"/>
                  </a:lnTo>
                  <a:lnTo>
                    <a:pt x="346" y="182"/>
                  </a:lnTo>
                  <a:lnTo>
                    <a:pt x="342" y="178"/>
                  </a:lnTo>
                  <a:lnTo>
                    <a:pt x="334" y="183"/>
                  </a:lnTo>
                  <a:lnTo>
                    <a:pt x="328" y="190"/>
                  </a:lnTo>
                  <a:lnTo>
                    <a:pt x="324" y="199"/>
                  </a:lnTo>
                  <a:lnTo>
                    <a:pt x="320" y="209"/>
                  </a:lnTo>
                  <a:lnTo>
                    <a:pt x="313" y="211"/>
                  </a:lnTo>
                  <a:lnTo>
                    <a:pt x="309" y="211"/>
                  </a:lnTo>
                  <a:lnTo>
                    <a:pt x="303" y="212"/>
                  </a:lnTo>
                  <a:lnTo>
                    <a:pt x="293" y="211"/>
                  </a:lnTo>
                  <a:lnTo>
                    <a:pt x="293" y="204"/>
                  </a:lnTo>
                  <a:lnTo>
                    <a:pt x="293" y="197"/>
                  </a:lnTo>
                  <a:lnTo>
                    <a:pt x="293" y="189"/>
                  </a:lnTo>
                  <a:lnTo>
                    <a:pt x="293" y="183"/>
                  </a:lnTo>
                  <a:lnTo>
                    <a:pt x="289" y="184"/>
                  </a:lnTo>
                  <a:lnTo>
                    <a:pt x="285" y="184"/>
                  </a:lnTo>
                  <a:lnTo>
                    <a:pt x="281" y="184"/>
                  </a:lnTo>
                  <a:lnTo>
                    <a:pt x="277" y="185"/>
                  </a:lnTo>
                  <a:lnTo>
                    <a:pt x="275" y="195"/>
                  </a:lnTo>
                  <a:lnTo>
                    <a:pt x="271" y="204"/>
                  </a:lnTo>
                  <a:lnTo>
                    <a:pt x="269" y="213"/>
                  </a:lnTo>
                  <a:lnTo>
                    <a:pt x="265" y="222"/>
                  </a:lnTo>
                  <a:lnTo>
                    <a:pt x="257" y="224"/>
                  </a:lnTo>
                  <a:lnTo>
                    <a:pt x="251" y="225"/>
                  </a:lnTo>
                  <a:lnTo>
                    <a:pt x="245" y="225"/>
                  </a:lnTo>
                  <a:lnTo>
                    <a:pt x="237" y="225"/>
                  </a:lnTo>
                  <a:lnTo>
                    <a:pt x="237" y="219"/>
                  </a:lnTo>
                  <a:lnTo>
                    <a:pt x="237" y="213"/>
                  </a:lnTo>
                  <a:lnTo>
                    <a:pt x="235" y="207"/>
                  </a:lnTo>
                  <a:lnTo>
                    <a:pt x="235" y="201"/>
                  </a:lnTo>
                  <a:lnTo>
                    <a:pt x="231" y="200"/>
                  </a:lnTo>
                  <a:lnTo>
                    <a:pt x="229" y="199"/>
                  </a:lnTo>
                  <a:lnTo>
                    <a:pt x="225" y="199"/>
                  </a:lnTo>
                  <a:lnTo>
                    <a:pt x="221" y="199"/>
                  </a:lnTo>
                  <a:lnTo>
                    <a:pt x="219" y="201"/>
                  </a:lnTo>
                  <a:lnTo>
                    <a:pt x="217" y="205"/>
                  </a:lnTo>
                  <a:lnTo>
                    <a:pt x="215" y="213"/>
                  </a:lnTo>
                  <a:lnTo>
                    <a:pt x="211" y="228"/>
                  </a:lnTo>
                  <a:lnTo>
                    <a:pt x="194" y="226"/>
                  </a:lnTo>
                  <a:lnTo>
                    <a:pt x="184" y="221"/>
                  </a:lnTo>
                  <a:lnTo>
                    <a:pt x="180" y="214"/>
                  </a:lnTo>
                  <a:lnTo>
                    <a:pt x="176" y="205"/>
                  </a:lnTo>
                  <a:lnTo>
                    <a:pt x="172" y="205"/>
                  </a:lnTo>
                  <a:lnTo>
                    <a:pt x="170" y="205"/>
                  </a:lnTo>
                  <a:lnTo>
                    <a:pt x="166" y="205"/>
                  </a:lnTo>
                  <a:lnTo>
                    <a:pt x="162" y="205"/>
                  </a:lnTo>
                  <a:lnTo>
                    <a:pt x="160" y="210"/>
                  </a:lnTo>
                  <a:lnTo>
                    <a:pt x="160" y="214"/>
                  </a:lnTo>
                  <a:lnTo>
                    <a:pt x="158" y="218"/>
                  </a:lnTo>
                  <a:lnTo>
                    <a:pt x="156" y="222"/>
                  </a:lnTo>
                  <a:lnTo>
                    <a:pt x="142" y="219"/>
                  </a:lnTo>
                  <a:lnTo>
                    <a:pt x="134" y="216"/>
                  </a:lnTo>
                  <a:lnTo>
                    <a:pt x="126" y="211"/>
                  </a:lnTo>
                  <a:lnTo>
                    <a:pt x="122" y="204"/>
                  </a:lnTo>
                  <a:lnTo>
                    <a:pt x="112" y="204"/>
                  </a:lnTo>
                  <a:lnTo>
                    <a:pt x="97" y="205"/>
                  </a:lnTo>
                  <a:lnTo>
                    <a:pt x="75" y="205"/>
                  </a:lnTo>
                  <a:lnTo>
                    <a:pt x="53" y="204"/>
                  </a:lnTo>
                  <a:lnTo>
                    <a:pt x="33" y="203"/>
                  </a:lnTo>
                  <a:lnTo>
                    <a:pt x="15" y="201"/>
                  </a:lnTo>
                  <a:lnTo>
                    <a:pt x="4" y="197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0" name="Freeform 32"/>
            <p:cNvSpPr>
              <a:spLocks/>
            </p:cNvSpPr>
            <p:nvPr/>
          </p:nvSpPr>
          <p:spPr bwMode="auto">
            <a:xfrm>
              <a:off x="4235" y="2312"/>
              <a:ext cx="17" cy="45"/>
            </a:xfrm>
            <a:custGeom>
              <a:avLst/>
              <a:gdLst>
                <a:gd name="T0" fmla="*/ 0 w 34"/>
                <a:gd name="T1" fmla="*/ 31 h 45"/>
                <a:gd name="T2" fmla="*/ 1 w 34"/>
                <a:gd name="T3" fmla="*/ 23 h 45"/>
                <a:gd name="T4" fmla="*/ 1 w 34"/>
                <a:gd name="T5" fmla="*/ 16 h 45"/>
                <a:gd name="T6" fmla="*/ 1 w 34"/>
                <a:gd name="T7" fmla="*/ 7 h 45"/>
                <a:gd name="T8" fmla="*/ 1 w 34"/>
                <a:gd name="T9" fmla="*/ 0 h 45"/>
                <a:gd name="T10" fmla="*/ 1 w 34"/>
                <a:gd name="T11" fmla="*/ 0 h 45"/>
                <a:gd name="T12" fmla="*/ 1 w 34"/>
                <a:gd name="T13" fmla="*/ 0 h 45"/>
                <a:gd name="T14" fmla="*/ 1 w 34"/>
                <a:gd name="T15" fmla="*/ 0 h 45"/>
                <a:gd name="T16" fmla="*/ 1 w 34"/>
                <a:gd name="T17" fmla="*/ 0 h 45"/>
                <a:gd name="T18" fmla="*/ 1 w 34"/>
                <a:gd name="T19" fmla="*/ 11 h 45"/>
                <a:gd name="T20" fmla="*/ 1 w 34"/>
                <a:gd name="T21" fmla="*/ 21 h 45"/>
                <a:gd name="T22" fmla="*/ 1 w 34"/>
                <a:gd name="T23" fmla="*/ 32 h 45"/>
                <a:gd name="T24" fmla="*/ 1 w 34"/>
                <a:gd name="T25" fmla="*/ 45 h 45"/>
                <a:gd name="T26" fmla="*/ 1 w 34"/>
                <a:gd name="T27" fmla="*/ 45 h 45"/>
                <a:gd name="T28" fmla="*/ 1 w 34"/>
                <a:gd name="T29" fmla="*/ 45 h 45"/>
                <a:gd name="T30" fmla="*/ 1 w 34"/>
                <a:gd name="T31" fmla="*/ 45 h 45"/>
                <a:gd name="T32" fmla="*/ 1 w 34"/>
                <a:gd name="T33" fmla="*/ 45 h 45"/>
                <a:gd name="T34" fmla="*/ 1 w 34"/>
                <a:gd name="T35" fmla="*/ 42 h 45"/>
                <a:gd name="T36" fmla="*/ 1 w 34"/>
                <a:gd name="T37" fmla="*/ 38 h 45"/>
                <a:gd name="T38" fmla="*/ 1 w 34"/>
                <a:gd name="T39" fmla="*/ 34 h 45"/>
                <a:gd name="T40" fmla="*/ 0 w 34"/>
                <a:gd name="T41" fmla="*/ 31 h 45"/>
                <a:gd name="T42" fmla="*/ 0 w 34"/>
                <a:gd name="T43" fmla="*/ 31 h 45"/>
                <a:gd name="T44" fmla="*/ 0 w 34"/>
                <a:gd name="T45" fmla="*/ 31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45">
                  <a:moveTo>
                    <a:pt x="0" y="31"/>
                  </a:moveTo>
                  <a:lnTo>
                    <a:pt x="4" y="23"/>
                  </a:lnTo>
                  <a:lnTo>
                    <a:pt x="10" y="16"/>
                  </a:lnTo>
                  <a:lnTo>
                    <a:pt x="16" y="7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2" y="11"/>
                  </a:lnTo>
                  <a:lnTo>
                    <a:pt x="28" y="21"/>
                  </a:lnTo>
                  <a:lnTo>
                    <a:pt x="24" y="32"/>
                  </a:lnTo>
                  <a:lnTo>
                    <a:pt x="16" y="45"/>
                  </a:lnTo>
                  <a:lnTo>
                    <a:pt x="12" y="45"/>
                  </a:lnTo>
                  <a:lnTo>
                    <a:pt x="8" y="45"/>
                  </a:lnTo>
                  <a:lnTo>
                    <a:pt x="6" y="45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2" y="38"/>
                  </a:lnTo>
                  <a:lnTo>
                    <a:pt x="2" y="34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1" name="Freeform 33"/>
            <p:cNvSpPr>
              <a:spLocks/>
            </p:cNvSpPr>
            <p:nvPr/>
          </p:nvSpPr>
          <p:spPr bwMode="auto">
            <a:xfrm>
              <a:off x="4283" y="2323"/>
              <a:ext cx="11" cy="27"/>
            </a:xfrm>
            <a:custGeom>
              <a:avLst/>
              <a:gdLst>
                <a:gd name="T0" fmla="*/ 0 w 24"/>
                <a:gd name="T1" fmla="*/ 13 h 27"/>
                <a:gd name="T2" fmla="*/ 0 w 24"/>
                <a:gd name="T3" fmla="*/ 6 h 27"/>
                <a:gd name="T4" fmla="*/ 0 w 24"/>
                <a:gd name="T5" fmla="*/ 2 h 27"/>
                <a:gd name="T6" fmla="*/ 0 w 24"/>
                <a:gd name="T7" fmla="*/ 1 h 27"/>
                <a:gd name="T8" fmla="*/ 0 w 24"/>
                <a:gd name="T9" fmla="*/ 0 h 27"/>
                <a:gd name="T10" fmla="*/ 0 w 24"/>
                <a:gd name="T11" fmla="*/ 0 h 27"/>
                <a:gd name="T12" fmla="*/ 0 w 24"/>
                <a:gd name="T13" fmla="*/ 1 h 27"/>
                <a:gd name="T14" fmla="*/ 0 w 24"/>
                <a:gd name="T15" fmla="*/ 2 h 27"/>
                <a:gd name="T16" fmla="*/ 0 w 24"/>
                <a:gd name="T17" fmla="*/ 3 h 27"/>
                <a:gd name="T18" fmla="*/ 0 w 24"/>
                <a:gd name="T19" fmla="*/ 12 h 27"/>
                <a:gd name="T20" fmla="*/ 0 w 24"/>
                <a:gd name="T21" fmla="*/ 17 h 27"/>
                <a:gd name="T22" fmla="*/ 0 w 24"/>
                <a:gd name="T23" fmla="*/ 21 h 27"/>
                <a:gd name="T24" fmla="*/ 0 w 24"/>
                <a:gd name="T25" fmla="*/ 26 h 27"/>
                <a:gd name="T26" fmla="*/ 0 w 24"/>
                <a:gd name="T27" fmla="*/ 26 h 27"/>
                <a:gd name="T28" fmla="*/ 0 w 24"/>
                <a:gd name="T29" fmla="*/ 26 h 27"/>
                <a:gd name="T30" fmla="*/ 0 w 24"/>
                <a:gd name="T31" fmla="*/ 27 h 27"/>
                <a:gd name="T32" fmla="*/ 0 w 24"/>
                <a:gd name="T33" fmla="*/ 27 h 27"/>
                <a:gd name="T34" fmla="*/ 0 w 24"/>
                <a:gd name="T35" fmla="*/ 24 h 27"/>
                <a:gd name="T36" fmla="*/ 0 w 24"/>
                <a:gd name="T37" fmla="*/ 20 h 27"/>
                <a:gd name="T38" fmla="*/ 0 w 24"/>
                <a:gd name="T39" fmla="*/ 16 h 27"/>
                <a:gd name="T40" fmla="*/ 0 w 24"/>
                <a:gd name="T41" fmla="*/ 13 h 27"/>
                <a:gd name="T42" fmla="*/ 0 w 24"/>
                <a:gd name="T43" fmla="*/ 13 h 27"/>
                <a:gd name="T44" fmla="*/ 0 w 24"/>
                <a:gd name="T45" fmla="*/ 13 h 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27">
                  <a:moveTo>
                    <a:pt x="2" y="13"/>
                  </a:moveTo>
                  <a:lnTo>
                    <a:pt x="6" y="6"/>
                  </a:lnTo>
                  <a:lnTo>
                    <a:pt x="8" y="2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4" y="3"/>
                  </a:lnTo>
                  <a:lnTo>
                    <a:pt x="22" y="12"/>
                  </a:lnTo>
                  <a:lnTo>
                    <a:pt x="22" y="17"/>
                  </a:lnTo>
                  <a:lnTo>
                    <a:pt x="20" y="21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8" y="26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2" name="Freeform 34"/>
            <p:cNvSpPr>
              <a:spLocks/>
            </p:cNvSpPr>
            <p:nvPr/>
          </p:nvSpPr>
          <p:spPr bwMode="auto">
            <a:xfrm>
              <a:off x="4286" y="1504"/>
              <a:ext cx="287" cy="295"/>
            </a:xfrm>
            <a:custGeom>
              <a:avLst/>
              <a:gdLst>
                <a:gd name="T0" fmla="*/ 0 w 574"/>
                <a:gd name="T1" fmla="*/ 9 h 295"/>
                <a:gd name="T2" fmla="*/ 1 w 574"/>
                <a:gd name="T3" fmla="*/ 2 h 295"/>
                <a:gd name="T4" fmla="*/ 1 w 574"/>
                <a:gd name="T5" fmla="*/ 2 h 295"/>
                <a:gd name="T6" fmla="*/ 1 w 574"/>
                <a:gd name="T7" fmla="*/ 17 h 295"/>
                <a:gd name="T8" fmla="*/ 2 w 574"/>
                <a:gd name="T9" fmla="*/ 41 h 295"/>
                <a:gd name="T10" fmla="*/ 2 w 574"/>
                <a:gd name="T11" fmla="*/ 73 h 295"/>
                <a:gd name="T12" fmla="*/ 2 w 574"/>
                <a:gd name="T13" fmla="*/ 106 h 295"/>
                <a:gd name="T14" fmla="*/ 2 w 574"/>
                <a:gd name="T15" fmla="*/ 151 h 295"/>
                <a:gd name="T16" fmla="*/ 2 w 574"/>
                <a:gd name="T17" fmla="*/ 188 h 295"/>
                <a:gd name="T18" fmla="*/ 3 w 574"/>
                <a:gd name="T19" fmla="*/ 230 h 295"/>
                <a:gd name="T20" fmla="*/ 3 w 574"/>
                <a:gd name="T21" fmla="*/ 264 h 295"/>
                <a:gd name="T22" fmla="*/ 3 w 574"/>
                <a:gd name="T23" fmla="*/ 273 h 295"/>
                <a:gd name="T24" fmla="*/ 2 w 574"/>
                <a:gd name="T25" fmla="*/ 288 h 295"/>
                <a:gd name="T26" fmla="*/ 2 w 574"/>
                <a:gd name="T27" fmla="*/ 284 h 295"/>
                <a:gd name="T28" fmla="*/ 2 w 574"/>
                <a:gd name="T29" fmla="*/ 258 h 295"/>
                <a:gd name="T30" fmla="*/ 2 w 574"/>
                <a:gd name="T31" fmla="*/ 257 h 295"/>
                <a:gd name="T32" fmla="*/ 2 w 574"/>
                <a:gd name="T33" fmla="*/ 267 h 295"/>
                <a:gd name="T34" fmla="*/ 2 w 574"/>
                <a:gd name="T35" fmla="*/ 275 h 295"/>
                <a:gd name="T36" fmla="*/ 2 w 574"/>
                <a:gd name="T37" fmla="*/ 268 h 295"/>
                <a:gd name="T38" fmla="*/ 2 w 574"/>
                <a:gd name="T39" fmla="*/ 244 h 295"/>
                <a:gd name="T40" fmla="*/ 2 w 574"/>
                <a:gd name="T41" fmla="*/ 237 h 295"/>
                <a:gd name="T42" fmla="*/ 2 w 574"/>
                <a:gd name="T43" fmla="*/ 239 h 295"/>
                <a:gd name="T44" fmla="*/ 2 w 574"/>
                <a:gd name="T45" fmla="*/ 247 h 295"/>
                <a:gd name="T46" fmla="*/ 2 w 574"/>
                <a:gd name="T47" fmla="*/ 222 h 295"/>
                <a:gd name="T48" fmla="*/ 2 w 574"/>
                <a:gd name="T49" fmla="*/ 210 h 295"/>
                <a:gd name="T50" fmla="*/ 2 w 574"/>
                <a:gd name="T51" fmla="*/ 213 h 295"/>
                <a:gd name="T52" fmla="*/ 2 w 574"/>
                <a:gd name="T53" fmla="*/ 224 h 295"/>
                <a:gd name="T54" fmla="*/ 2 w 574"/>
                <a:gd name="T55" fmla="*/ 191 h 295"/>
                <a:gd name="T56" fmla="*/ 2 w 574"/>
                <a:gd name="T57" fmla="*/ 185 h 295"/>
                <a:gd name="T58" fmla="*/ 2 w 574"/>
                <a:gd name="T59" fmla="*/ 188 h 295"/>
                <a:gd name="T60" fmla="*/ 2 w 574"/>
                <a:gd name="T61" fmla="*/ 199 h 295"/>
                <a:gd name="T62" fmla="*/ 2 w 574"/>
                <a:gd name="T63" fmla="*/ 199 h 295"/>
                <a:gd name="T64" fmla="*/ 2 w 574"/>
                <a:gd name="T65" fmla="*/ 177 h 295"/>
                <a:gd name="T66" fmla="*/ 2 w 574"/>
                <a:gd name="T67" fmla="*/ 155 h 295"/>
                <a:gd name="T68" fmla="*/ 2 w 574"/>
                <a:gd name="T69" fmla="*/ 157 h 295"/>
                <a:gd name="T70" fmla="*/ 2 w 574"/>
                <a:gd name="T71" fmla="*/ 169 h 295"/>
                <a:gd name="T72" fmla="*/ 2 w 574"/>
                <a:gd name="T73" fmla="*/ 156 h 295"/>
                <a:gd name="T74" fmla="*/ 2 w 574"/>
                <a:gd name="T75" fmla="*/ 138 h 295"/>
                <a:gd name="T76" fmla="*/ 2 w 574"/>
                <a:gd name="T77" fmla="*/ 140 h 295"/>
                <a:gd name="T78" fmla="*/ 2 w 574"/>
                <a:gd name="T79" fmla="*/ 145 h 295"/>
                <a:gd name="T80" fmla="*/ 1 w 574"/>
                <a:gd name="T81" fmla="*/ 137 h 295"/>
                <a:gd name="T82" fmla="*/ 1 w 574"/>
                <a:gd name="T83" fmla="*/ 120 h 295"/>
                <a:gd name="T84" fmla="*/ 1 w 574"/>
                <a:gd name="T85" fmla="*/ 112 h 295"/>
                <a:gd name="T86" fmla="*/ 1 w 574"/>
                <a:gd name="T87" fmla="*/ 93 h 295"/>
                <a:gd name="T88" fmla="*/ 1 w 574"/>
                <a:gd name="T89" fmla="*/ 59 h 295"/>
                <a:gd name="T90" fmla="*/ 1 w 574"/>
                <a:gd name="T91" fmla="*/ 37 h 295"/>
                <a:gd name="T92" fmla="*/ 0 w 574"/>
                <a:gd name="T93" fmla="*/ 13 h 29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74" h="295">
                  <a:moveTo>
                    <a:pt x="0" y="13"/>
                  </a:move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30" y="2"/>
                  </a:lnTo>
                  <a:lnTo>
                    <a:pt x="59" y="0"/>
                  </a:lnTo>
                  <a:lnTo>
                    <a:pt x="89" y="0"/>
                  </a:lnTo>
                  <a:lnTo>
                    <a:pt x="121" y="2"/>
                  </a:lnTo>
                  <a:lnTo>
                    <a:pt x="153" y="5"/>
                  </a:lnTo>
                  <a:lnTo>
                    <a:pt x="184" y="10"/>
                  </a:lnTo>
                  <a:lnTo>
                    <a:pt x="214" y="17"/>
                  </a:lnTo>
                  <a:lnTo>
                    <a:pt x="246" y="24"/>
                  </a:lnTo>
                  <a:lnTo>
                    <a:pt x="275" y="32"/>
                  </a:lnTo>
                  <a:lnTo>
                    <a:pt x="305" y="41"/>
                  </a:lnTo>
                  <a:lnTo>
                    <a:pt x="333" y="51"/>
                  </a:lnTo>
                  <a:lnTo>
                    <a:pt x="359" y="61"/>
                  </a:lnTo>
                  <a:lnTo>
                    <a:pt x="384" y="73"/>
                  </a:lnTo>
                  <a:lnTo>
                    <a:pt x="406" y="84"/>
                  </a:lnTo>
                  <a:lnTo>
                    <a:pt x="426" y="95"/>
                  </a:lnTo>
                  <a:lnTo>
                    <a:pt x="444" y="106"/>
                  </a:lnTo>
                  <a:lnTo>
                    <a:pt x="452" y="117"/>
                  </a:lnTo>
                  <a:lnTo>
                    <a:pt x="460" y="134"/>
                  </a:lnTo>
                  <a:lnTo>
                    <a:pt x="466" y="151"/>
                  </a:lnTo>
                  <a:lnTo>
                    <a:pt x="464" y="164"/>
                  </a:lnTo>
                  <a:lnTo>
                    <a:pt x="473" y="176"/>
                  </a:lnTo>
                  <a:lnTo>
                    <a:pt x="489" y="188"/>
                  </a:lnTo>
                  <a:lnTo>
                    <a:pt x="507" y="202"/>
                  </a:lnTo>
                  <a:lnTo>
                    <a:pt x="529" y="215"/>
                  </a:lnTo>
                  <a:lnTo>
                    <a:pt x="547" y="230"/>
                  </a:lnTo>
                  <a:lnTo>
                    <a:pt x="563" y="243"/>
                  </a:lnTo>
                  <a:lnTo>
                    <a:pt x="573" y="254"/>
                  </a:lnTo>
                  <a:lnTo>
                    <a:pt x="574" y="264"/>
                  </a:lnTo>
                  <a:lnTo>
                    <a:pt x="555" y="265"/>
                  </a:lnTo>
                  <a:lnTo>
                    <a:pt x="537" y="269"/>
                  </a:lnTo>
                  <a:lnTo>
                    <a:pt x="519" y="273"/>
                  </a:lnTo>
                  <a:lnTo>
                    <a:pt x="501" y="278"/>
                  </a:lnTo>
                  <a:lnTo>
                    <a:pt x="483" y="283"/>
                  </a:lnTo>
                  <a:lnTo>
                    <a:pt x="464" y="288"/>
                  </a:lnTo>
                  <a:lnTo>
                    <a:pt x="442" y="292"/>
                  </a:lnTo>
                  <a:lnTo>
                    <a:pt x="420" y="295"/>
                  </a:lnTo>
                  <a:lnTo>
                    <a:pt x="424" y="284"/>
                  </a:lnTo>
                  <a:lnTo>
                    <a:pt x="434" y="274"/>
                  </a:lnTo>
                  <a:lnTo>
                    <a:pt x="446" y="265"/>
                  </a:lnTo>
                  <a:lnTo>
                    <a:pt x="452" y="258"/>
                  </a:lnTo>
                  <a:lnTo>
                    <a:pt x="448" y="258"/>
                  </a:lnTo>
                  <a:lnTo>
                    <a:pt x="444" y="257"/>
                  </a:lnTo>
                  <a:lnTo>
                    <a:pt x="438" y="257"/>
                  </a:lnTo>
                  <a:lnTo>
                    <a:pt x="434" y="257"/>
                  </a:lnTo>
                  <a:lnTo>
                    <a:pt x="428" y="262"/>
                  </a:lnTo>
                  <a:lnTo>
                    <a:pt x="424" y="267"/>
                  </a:lnTo>
                  <a:lnTo>
                    <a:pt x="418" y="271"/>
                  </a:lnTo>
                  <a:lnTo>
                    <a:pt x="412" y="275"/>
                  </a:lnTo>
                  <a:lnTo>
                    <a:pt x="408" y="275"/>
                  </a:lnTo>
                  <a:lnTo>
                    <a:pt x="404" y="274"/>
                  </a:lnTo>
                  <a:lnTo>
                    <a:pt x="400" y="272"/>
                  </a:lnTo>
                  <a:lnTo>
                    <a:pt x="396" y="268"/>
                  </a:lnTo>
                  <a:lnTo>
                    <a:pt x="408" y="255"/>
                  </a:lnTo>
                  <a:lnTo>
                    <a:pt x="414" y="248"/>
                  </a:lnTo>
                  <a:lnTo>
                    <a:pt x="418" y="244"/>
                  </a:lnTo>
                  <a:lnTo>
                    <a:pt x="420" y="238"/>
                  </a:lnTo>
                  <a:lnTo>
                    <a:pt x="416" y="237"/>
                  </a:lnTo>
                  <a:lnTo>
                    <a:pt x="412" y="237"/>
                  </a:lnTo>
                  <a:lnTo>
                    <a:pt x="406" y="237"/>
                  </a:lnTo>
                  <a:lnTo>
                    <a:pt x="402" y="237"/>
                  </a:lnTo>
                  <a:lnTo>
                    <a:pt x="398" y="239"/>
                  </a:lnTo>
                  <a:lnTo>
                    <a:pt x="396" y="242"/>
                  </a:lnTo>
                  <a:lnTo>
                    <a:pt x="392" y="245"/>
                  </a:lnTo>
                  <a:lnTo>
                    <a:pt x="388" y="247"/>
                  </a:lnTo>
                  <a:lnTo>
                    <a:pt x="372" y="242"/>
                  </a:lnTo>
                  <a:lnTo>
                    <a:pt x="376" y="232"/>
                  </a:lnTo>
                  <a:lnTo>
                    <a:pt x="386" y="222"/>
                  </a:lnTo>
                  <a:lnTo>
                    <a:pt x="390" y="210"/>
                  </a:lnTo>
                  <a:lnTo>
                    <a:pt x="388" y="210"/>
                  </a:lnTo>
                  <a:lnTo>
                    <a:pt x="384" y="210"/>
                  </a:lnTo>
                  <a:lnTo>
                    <a:pt x="382" y="210"/>
                  </a:lnTo>
                  <a:lnTo>
                    <a:pt x="378" y="210"/>
                  </a:lnTo>
                  <a:lnTo>
                    <a:pt x="374" y="213"/>
                  </a:lnTo>
                  <a:lnTo>
                    <a:pt x="370" y="217"/>
                  </a:lnTo>
                  <a:lnTo>
                    <a:pt x="365" y="220"/>
                  </a:lnTo>
                  <a:lnTo>
                    <a:pt x="361" y="224"/>
                  </a:lnTo>
                  <a:lnTo>
                    <a:pt x="349" y="218"/>
                  </a:lnTo>
                  <a:lnTo>
                    <a:pt x="355" y="204"/>
                  </a:lnTo>
                  <a:lnTo>
                    <a:pt x="365" y="191"/>
                  </a:lnTo>
                  <a:lnTo>
                    <a:pt x="370" y="185"/>
                  </a:lnTo>
                  <a:lnTo>
                    <a:pt x="366" y="185"/>
                  </a:lnTo>
                  <a:lnTo>
                    <a:pt x="363" y="185"/>
                  </a:lnTo>
                  <a:lnTo>
                    <a:pt x="359" y="185"/>
                  </a:lnTo>
                  <a:lnTo>
                    <a:pt x="355" y="185"/>
                  </a:lnTo>
                  <a:lnTo>
                    <a:pt x="351" y="188"/>
                  </a:lnTo>
                  <a:lnTo>
                    <a:pt x="345" y="192"/>
                  </a:lnTo>
                  <a:lnTo>
                    <a:pt x="339" y="196"/>
                  </a:lnTo>
                  <a:lnTo>
                    <a:pt x="333" y="199"/>
                  </a:lnTo>
                  <a:lnTo>
                    <a:pt x="331" y="199"/>
                  </a:lnTo>
                  <a:lnTo>
                    <a:pt x="329" y="199"/>
                  </a:lnTo>
                  <a:lnTo>
                    <a:pt x="327" y="199"/>
                  </a:lnTo>
                  <a:lnTo>
                    <a:pt x="325" y="199"/>
                  </a:lnTo>
                  <a:lnTo>
                    <a:pt x="311" y="187"/>
                  </a:lnTo>
                  <a:lnTo>
                    <a:pt x="313" y="177"/>
                  </a:lnTo>
                  <a:lnTo>
                    <a:pt x="323" y="168"/>
                  </a:lnTo>
                  <a:lnTo>
                    <a:pt x="331" y="155"/>
                  </a:lnTo>
                  <a:lnTo>
                    <a:pt x="327" y="155"/>
                  </a:lnTo>
                  <a:lnTo>
                    <a:pt x="321" y="156"/>
                  </a:lnTo>
                  <a:lnTo>
                    <a:pt x="315" y="157"/>
                  </a:lnTo>
                  <a:lnTo>
                    <a:pt x="311" y="157"/>
                  </a:lnTo>
                  <a:lnTo>
                    <a:pt x="307" y="160"/>
                  </a:lnTo>
                  <a:lnTo>
                    <a:pt x="303" y="164"/>
                  </a:lnTo>
                  <a:lnTo>
                    <a:pt x="297" y="169"/>
                  </a:lnTo>
                  <a:lnTo>
                    <a:pt x="293" y="172"/>
                  </a:lnTo>
                  <a:lnTo>
                    <a:pt x="279" y="168"/>
                  </a:lnTo>
                  <a:lnTo>
                    <a:pt x="279" y="156"/>
                  </a:lnTo>
                  <a:lnTo>
                    <a:pt x="283" y="145"/>
                  </a:lnTo>
                  <a:lnTo>
                    <a:pt x="287" y="138"/>
                  </a:lnTo>
                  <a:lnTo>
                    <a:pt x="283" y="138"/>
                  </a:lnTo>
                  <a:lnTo>
                    <a:pt x="277" y="139"/>
                  </a:lnTo>
                  <a:lnTo>
                    <a:pt x="273" y="140"/>
                  </a:lnTo>
                  <a:lnTo>
                    <a:pt x="267" y="140"/>
                  </a:lnTo>
                  <a:lnTo>
                    <a:pt x="265" y="141"/>
                  </a:lnTo>
                  <a:lnTo>
                    <a:pt x="265" y="143"/>
                  </a:lnTo>
                  <a:lnTo>
                    <a:pt x="263" y="145"/>
                  </a:lnTo>
                  <a:lnTo>
                    <a:pt x="262" y="147"/>
                  </a:lnTo>
                  <a:lnTo>
                    <a:pt x="250" y="142"/>
                  </a:lnTo>
                  <a:lnTo>
                    <a:pt x="246" y="137"/>
                  </a:lnTo>
                  <a:lnTo>
                    <a:pt x="242" y="131"/>
                  </a:lnTo>
                  <a:lnTo>
                    <a:pt x="240" y="124"/>
                  </a:lnTo>
                  <a:lnTo>
                    <a:pt x="246" y="120"/>
                  </a:lnTo>
                  <a:lnTo>
                    <a:pt x="246" y="117"/>
                  </a:lnTo>
                  <a:lnTo>
                    <a:pt x="244" y="114"/>
                  </a:lnTo>
                  <a:lnTo>
                    <a:pt x="242" y="112"/>
                  </a:lnTo>
                  <a:lnTo>
                    <a:pt x="224" y="110"/>
                  </a:lnTo>
                  <a:lnTo>
                    <a:pt x="200" y="103"/>
                  </a:lnTo>
                  <a:lnTo>
                    <a:pt x="172" y="93"/>
                  </a:lnTo>
                  <a:lnTo>
                    <a:pt x="145" y="82"/>
                  </a:lnTo>
                  <a:lnTo>
                    <a:pt x="115" y="71"/>
                  </a:lnTo>
                  <a:lnTo>
                    <a:pt x="85" y="59"/>
                  </a:lnTo>
                  <a:lnTo>
                    <a:pt x="61" y="50"/>
                  </a:lnTo>
                  <a:lnTo>
                    <a:pt x="42" y="44"/>
                  </a:lnTo>
                  <a:lnTo>
                    <a:pt x="28" y="37"/>
                  </a:lnTo>
                  <a:lnTo>
                    <a:pt x="16" y="30"/>
                  </a:lnTo>
                  <a:lnTo>
                    <a:pt x="6" y="22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DDA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3" name="Freeform 35"/>
            <p:cNvSpPr>
              <a:spLocks/>
            </p:cNvSpPr>
            <p:nvPr/>
          </p:nvSpPr>
          <p:spPr bwMode="auto">
            <a:xfrm>
              <a:off x="4436" y="2405"/>
              <a:ext cx="23" cy="70"/>
            </a:xfrm>
            <a:custGeom>
              <a:avLst/>
              <a:gdLst>
                <a:gd name="T0" fmla="*/ 0 w 46"/>
                <a:gd name="T1" fmla="*/ 69 h 70"/>
                <a:gd name="T2" fmla="*/ 1 w 46"/>
                <a:gd name="T3" fmla="*/ 51 h 70"/>
                <a:gd name="T4" fmla="*/ 1 w 46"/>
                <a:gd name="T5" fmla="*/ 34 h 70"/>
                <a:gd name="T6" fmla="*/ 1 w 46"/>
                <a:gd name="T7" fmla="*/ 18 h 70"/>
                <a:gd name="T8" fmla="*/ 1 w 46"/>
                <a:gd name="T9" fmla="*/ 0 h 70"/>
                <a:gd name="T10" fmla="*/ 1 w 46"/>
                <a:gd name="T11" fmla="*/ 0 h 70"/>
                <a:gd name="T12" fmla="*/ 1 w 46"/>
                <a:gd name="T13" fmla="*/ 0 h 70"/>
                <a:gd name="T14" fmla="*/ 1 w 46"/>
                <a:gd name="T15" fmla="*/ 0 h 70"/>
                <a:gd name="T16" fmla="*/ 1 w 46"/>
                <a:gd name="T17" fmla="*/ 0 h 70"/>
                <a:gd name="T18" fmla="*/ 1 w 46"/>
                <a:gd name="T19" fmla="*/ 17 h 70"/>
                <a:gd name="T20" fmla="*/ 1 w 46"/>
                <a:gd name="T21" fmla="*/ 33 h 70"/>
                <a:gd name="T22" fmla="*/ 1 w 46"/>
                <a:gd name="T23" fmla="*/ 51 h 70"/>
                <a:gd name="T24" fmla="*/ 1 w 46"/>
                <a:gd name="T25" fmla="*/ 70 h 70"/>
                <a:gd name="T26" fmla="*/ 1 w 46"/>
                <a:gd name="T27" fmla="*/ 70 h 70"/>
                <a:gd name="T28" fmla="*/ 0 w 46"/>
                <a:gd name="T29" fmla="*/ 70 h 70"/>
                <a:gd name="T30" fmla="*/ 0 w 46"/>
                <a:gd name="T31" fmla="*/ 70 h 70"/>
                <a:gd name="T32" fmla="*/ 0 w 46"/>
                <a:gd name="T33" fmla="*/ 69 h 70"/>
                <a:gd name="T34" fmla="*/ 0 w 46"/>
                <a:gd name="T35" fmla="*/ 69 h 70"/>
                <a:gd name="T36" fmla="*/ 0 w 46"/>
                <a:gd name="T37" fmla="*/ 69 h 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6" h="70">
                  <a:moveTo>
                    <a:pt x="0" y="69"/>
                  </a:moveTo>
                  <a:lnTo>
                    <a:pt x="8" y="51"/>
                  </a:lnTo>
                  <a:lnTo>
                    <a:pt x="14" y="34"/>
                  </a:lnTo>
                  <a:lnTo>
                    <a:pt x="22" y="18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42" y="17"/>
                  </a:lnTo>
                  <a:lnTo>
                    <a:pt x="32" y="33"/>
                  </a:lnTo>
                  <a:lnTo>
                    <a:pt x="22" y="51"/>
                  </a:lnTo>
                  <a:lnTo>
                    <a:pt x="10" y="70"/>
                  </a:lnTo>
                  <a:lnTo>
                    <a:pt x="4" y="70"/>
                  </a:lnTo>
                  <a:lnTo>
                    <a:pt x="0" y="7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4" name="Freeform 36"/>
            <p:cNvSpPr>
              <a:spLocks/>
            </p:cNvSpPr>
            <p:nvPr/>
          </p:nvSpPr>
          <p:spPr bwMode="auto">
            <a:xfrm>
              <a:off x="4442" y="1916"/>
              <a:ext cx="176" cy="170"/>
            </a:xfrm>
            <a:custGeom>
              <a:avLst/>
              <a:gdLst>
                <a:gd name="T0" fmla="*/ 0 w 353"/>
                <a:gd name="T1" fmla="*/ 100 h 170"/>
                <a:gd name="T2" fmla="*/ 0 w 353"/>
                <a:gd name="T3" fmla="*/ 81 h 170"/>
                <a:gd name="T4" fmla="*/ 0 w 353"/>
                <a:gd name="T5" fmla="*/ 64 h 170"/>
                <a:gd name="T6" fmla="*/ 0 w 353"/>
                <a:gd name="T7" fmla="*/ 48 h 170"/>
                <a:gd name="T8" fmla="*/ 0 w 353"/>
                <a:gd name="T9" fmla="*/ 34 h 170"/>
                <a:gd name="T10" fmla="*/ 0 w 353"/>
                <a:gd name="T11" fmla="*/ 22 h 170"/>
                <a:gd name="T12" fmla="*/ 0 w 353"/>
                <a:gd name="T13" fmla="*/ 13 h 170"/>
                <a:gd name="T14" fmla="*/ 0 w 353"/>
                <a:gd name="T15" fmla="*/ 5 h 170"/>
                <a:gd name="T16" fmla="*/ 0 w 353"/>
                <a:gd name="T17" fmla="*/ 0 h 170"/>
                <a:gd name="T18" fmla="*/ 0 w 353"/>
                <a:gd name="T19" fmla="*/ 13 h 170"/>
                <a:gd name="T20" fmla="*/ 0 w 353"/>
                <a:gd name="T21" fmla="*/ 24 h 170"/>
                <a:gd name="T22" fmla="*/ 0 w 353"/>
                <a:gd name="T23" fmla="*/ 34 h 170"/>
                <a:gd name="T24" fmla="*/ 0 w 353"/>
                <a:gd name="T25" fmla="*/ 42 h 170"/>
                <a:gd name="T26" fmla="*/ 1 w 353"/>
                <a:gd name="T27" fmla="*/ 50 h 170"/>
                <a:gd name="T28" fmla="*/ 1 w 353"/>
                <a:gd name="T29" fmla="*/ 58 h 170"/>
                <a:gd name="T30" fmla="*/ 1 w 353"/>
                <a:gd name="T31" fmla="*/ 66 h 170"/>
                <a:gd name="T32" fmla="*/ 1 w 353"/>
                <a:gd name="T33" fmla="*/ 73 h 170"/>
                <a:gd name="T34" fmla="*/ 1 w 353"/>
                <a:gd name="T35" fmla="*/ 74 h 170"/>
                <a:gd name="T36" fmla="*/ 1 w 353"/>
                <a:gd name="T37" fmla="*/ 75 h 170"/>
                <a:gd name="T38" fmla="*/ 1 w 353"/>
                <a:gd name="T39" fmla="*/ 76 h 170"/>
                <a:gd name="T40" fmla="*/ 1 w 353"/>
                <a:gd name="T41" fmla="*/ 77 h 170"/>
                <a:gd name="T42" fmla="*/ 1 w 353"/>
                <a:gd name="T43" fmla="*/ 79 h 170"/>
                <a:gd name="T44" fmla="*/ 1 w 353"/>
                <a:gd name="T45" fmla="*/ 80 h 170"/>
                <a:gd name="T46" fmla="*/ 1 w 353"/>
                <a:gd name="T47" fmla="*/ 81 h 170"/>
                <a:gd name="T48" fmla="*/ 1 w 353"/>
                <a:gd name="T49" fmla="*/ 83 h 170"/>
                <a:gd name="T50" fmla="*/ 1 w 353"/>
                <a:gd name="T51" fmla="*/ 84 h 170"/>
                <a:gd name="T52" fmla="*/ 1 w 353"/>
                <a:gd name="T53" fmla="*/ 85 h 170"/>
                <a:gd name="T54" fmla="*/ 1 w 353"/>
                <a:gd name="T55" fmla="*/ 86 h 170"/>
                <a:gd name="T56" fmla="*/ 1 w 353"/>
                <a:gd name="T57" fmla="*/ 86 h 170"/>
                <a:gd name="T58" fmla="*/ 1 w 353"/>
                <a:gd name="T59" fmla="*/ 87 h 170"/>
                <a:gd name="T60" fmla="*/ 1 w 353"/>
                <a:gd name="T61" fmla="*/ 87 h 170"/>
                <a:gd name="T62" fmla="*/ 1 w 353"/>
                <a:gd name="T63" fmla="*/ 87 h 170"/>
                <a:gd name="T64" fmla="*/ 1 w 353"/>
                <a:gd name="T65" fmla="*/ 87 h 170"/>
                <a:gd name="T66" fmla="*/ 1 w 353"/>
                <a:gd name="T67" fmla="*/ 93 h 170"/>
                <a:gd name="T68" fmla="*/ 1 w 353"/>
                <a:gd name="T69" fmla="*/ 105 h 170"/>
                <a:gd name="T70" fmla="*/ 0 w 353"/>
                <a:gd name="T71" fmla="*/ 119 h 170"/>
                <a:gd name="T72" fmla="*/ 0 w 353"/>
                <a:gd name="T73" fmla="*/ 133 h 170"/>
                <a:gd name="T74" fmla="*/ 0 w 353"/>
                <a:gd name="T75" fmla="*/ 147 h 170"/>
                <a:gd name="T76" fmla="*/ 0 w 353"/>
                <a:gd name="T77" fmla="*/ 160 h 170"/>
                <a:gd name="T78" fmla="*/ 0 w 353"/>
                <a:gd name="T79" fmla="*/ 168 h 170"/>
                <a:gd name="T80" fmla="*/ 0 w 353"/>
                <a:gd name="T81" fmla="*/ 170 h 170"/>
                <a:gd name="T82" fmla="*/ 0 w 353"/>
                <a:gd name="T83" fmla="*/ 161 h 170"/>
                <a:gd name="T84" fmla="*/ 0 w 353"/>
                <a:gd name="T85" fmla="*/ 152 h 170"/>
                <a:gd name="T86" fmla="*/ 0 w 353"/>
                <a:gd name="T87" fmla="*/ 145 h 170"/>
                <a:gd name="T88" fmla="*/ 0 w 353"/>
                <a:gd name="T89" fmla="*/ 141 h 170"/>
                <a:gd name="T90" fmla="*/ 0 w 353"/>
                <a:gd name="T91" fmla="*/ 126 h 170"/>
                <a:gd name="T92" fmla="*/ 0 w 353"/>
                <a:gd name="T93" fmla="*/ 114 h 170"/>
                <a:gd name="T94" fmla="*/ 0 w 353"/>
                <a:gd name="T95" fmla="*/ 105 h 170"/>
                <a:gd name="T96" fmla="*/ 0 w 353"/>
                <a:gd name="T97" fmla="*/ 98 h 170"/>
                <a:gd name="T98" fmla="*/ 0 w 353"/>
                <a:gd name="T99" fmla="*/ 96 h 170"/>
                <a:gd name="T100" fmla="*/ 0 w 353"/>
                <a:gd name="T101" fmla="*/ 96 h 170"/>
                <a:gd name="T102" fmla="*/ 0 w 353"/>
                <a:gd name="T103" fmla="*/ 99 h 170"/>
                <a:gd name="T104" fmla="*/ 0 w 353"/>
                <a:gd name="T105" fmla="*/ 105 h 170"/>
                <a:gd name="T106" fmla="*/ 0 w 353"/>
                <a:gd name="T107" fmla="*/ 102 h 170"/>
                <a:gd name="T108" fmla="*/ 0 w 353"/>
                <a:gd name="T109" fmla="*/ 100 h 170"/>
                <a:gd name="T110" fmla="*/ 0 w 353"/>
                <a:gd name="T111" fmla="*/ 100 h 170"/>
                <a:gd name="T112" fmla="*/ 0 w 353"/>
                <a:gd name="T113" fmla="*/ 100 h 170"/>
                <a:gd name="T114" fmla="*/ 0 w 353"/>
                <a:gd name="T115" fmla="*/ 100 h 170"/>
                <a:gd name="T116" fmla="*/ 0 w 353"/>
                <a:gd name="T117" fmla="*/ 100 h 17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53" h="170">
                  <a:moveTo>
                    <a:pt x="2" y="100"/>
                  </a:moveTo>
                  <a:lnTo>
                    <a:pt x="22" y="81"/>
                  </a:lnTo>
                  <a:lnTo>
                    <a:pt x="40" y="64"/>
                  </a:lnTo>
                  <a:lnTo>
                    <a:pt x="55" y="48"/>
                  </a:lnTo>
                  <a:lnTo>
                    <a:pt x="71" y="34"/>
                  </a:lnTo>
                  <a:lnTo>
                    <a:pt x="89" y="22"/>
                  </a:lnTo>
                  <a:lnTo>
                    <a:pt x="113" y="13"/>
                  </a:lnTo>
                  <a:lnTo>
                    <a:pt x="139" y="5"/>
                  </a:lnTo>
                  <a:lnTo>
                    <a:pt x="172" y="0"/>
                  </a:lnTo>
                  <a:lnTo>
                    <a:pt x="192" y="13"/>
                  </a:lnTo>
                  <a:lnTo>
                    <a:pt x="212" y="24"/>
                  </a:lnTo>
                  <a:lnTo>
                    <a:pt x="228" y="34"/>
                  </a:lnTo>
                  <a:lnTo>
                    <a:pt x="246" y="42"/>
                  </a:lnTo>
                  <a:lnTo>
                    <a:pt x="265" y="50"/>
                  </a:lnTo>
                  <a:lnTo>
                    <a:pt x="285" y="58"/>
                  </a:lnTo>
                  <a:lnTo>
                    <a:pt x="307" y="66"/>
                  </a:lnTo>
                  <a:lnTo>
                    <a:pt x="335" y="73"/>
                  </a:lnTo>
                  <a:lnTo>
                    <a:pt x="333" y="74"/>
                  </a:lnTo>
                  <a:lnTo>
                    <a:pt x="331" y="75"/>
                  </a:lnTo>
                  <a:lnTo>
                    <a:pt x="329" y="76"/>
                  </a:lnTo>
                  <a:lnTo>
                    <a:pt x="327" y="77"/>
                  </a:lnTo>
                  <a:lnTo>
                    <a:pt x="339" y="79"/>
                  </a:lnTo>
                  <a:lnTo>
                    <a:pt x="347" y="80"/>
                  </a:lnTo>
                  <a:lnTo>
                    <a:pt x="351" y="81"/>
                  </a:lnTo>
                  <a:lnTo>
                    <a:pt x="353" y="83"/>
                  </a:lnTo>
                  <a:lnTo>
                    <a:pt x="349" y="84"/>
                  </a:lnTo>
                  <a:lnTo>
                    <a:pt x="345" y="85"/>
                  </a:lnTo>
                  <a:lnTo>
                    <a:pt x="337" y="86"/>
                  </a:lnTo>
                  <a:lnTo>
                    <a:pt x="329" y="86"/>
                  </a:lnTo>
                  <a:lnTo>
                    <a:pt x="321" y="87"/>
                  </a:lnTo>
                  <a:lnTo>
                    <a:pt x="311" y="87"/>
                  </a:lnTo>
                  <a:lnTo>
                    <a:pt x="301" y="87"/>
                  </a:lnTo>
                  <a:lnTo>
                    <a:pt x="293" y="87"/>
                  </a:lnTo>
                  <a:lnTo>
                    <a:pt x="279" y="93"/>
                  </a:lnTo>
                  <a:lnTo>
                    <a:pt x="256" y="105"/>
                  </a:lnTo>
                  <a:lnTo>
                    <a:pt x="222" y="119"/>
                  </a:lnTo>
                  <a:lnTo>
                    <a:pt x="184" y="133"/>
                  </a:lnTo>
                  <a:lnTo>
                    <a:pt x="145" y="147"/>
                  </a:lnTo>
                  <a:lnTo>
                    <a:pt x="109" y="160"/>
                  </a:lnTo>
                  <a:lnTo>
                    <a:pt x="81" y="168"/>
                  </a:lnTo>
                  <a:lnTo>
                    <a:pt x="63" y="170"/>
                  </a:lnTo>
                  <a:lnTo>
                    <a:pt x="67" y="161"/>
                  </a:lnTo>
                  <a:lnTo>
                    <a:pt x="79" y="152"/>
                  </a:lnTo>
                  <a:lnTo>
                    <a:pt x="91" y="145"/>
                  </a:lnTo>
                  <a:lnTo>
                    <a:pt x="99" y="141"/>
                  </a:lnTo>
                  <a:lnTo>
                    <a:pt x="111" y="126"/>
                  </a:lnTo>
                  <a:lnTo>
                    <a:pt x="115" y="114"/>
                  </a:lnTo>
                  <a:lnTo>
                    <a:pt x="111" y="105"/>
                  </a:lnTo>
                  <a:lnTo>
                    <a:pt x="99" y="98"/>
                  </a:lnTo>
                  <a:lnTo>
                    <a:pt x="83" y="96"/>
                  </a:lnTo>
                  <a:lnTo>
                    <a:pt x="61" y="96"/>
                  </a:lnTo>
                  <a:lnTo>
                    <a:pt x="36" y="99"/>
                  </a:lnTo>
                  <a:lnTo>
                    <a:pt x="4" y="105"/>
                  </a:lnTo>
                  <a:lnTo>
                    <a:pt x="2" y="102"/>
                  </a:lnTo>
                  <a:lnTo>
                    <a:pt x="0" y="100"/>
                  </a:lnTo>
                  <a:lnTo>
                    <a:pt x="2" y="100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5" name="Freeform 37"/>
            <p:cNvSpPr>
              <a:spLocks/>
            </p:cNvSpPr>
            <p:nvPr/>
          </p:nvSpPr>
          <p:spPr bwMode="auto">
            <a:xfrm>
              <a:off x="4467" y="2385"/>
              <a:ext cx="33" cy="107"/>
            </a:xfrm>
            <a:custGeom>
              <a:avLst/>
              <a:gdLst>
                <a:gd name="T0" fmla="*/ 0 w 67"/>
                <a:gd name="T1" fmla="*/ 99 h 107"/>
                <a:gd name="T2" fmla="*/ 0 w 67"/>
                <a:gd name="T3" fmla="*/ 73 h 107"/>
                <a:gd name="T4" fmla="*/ 0 w 67"/>
                <a:gd name="T5" fmla="*/ 49 h 107"/>
                <a:gd name="T6" fmla="*/ 0 w 67"/>
                <a:gd name="T7" fmla="*/ 24 h 107"/>
                <a:gd name="T8" fmla="*/ 0 w 67"/>
                <a:gd name="T9" fmla="*/ 0 h 107"/>
                <a:gd name="T10" fmla="*/ 0 w 67"/>
                <a:gd name="T11" fmla="*/ 0 h 107"/>
                <a:gd name="T12" fmla="*/ 0 w 67"/>
                <a:gd name="T13" fmla="*/ 0 h 107"/>
                <a:gd name="T14" fmla="*/ 0 w 67"/>
                <a:gd name="T15" fmla="*/ 0 h 107"/>
                <a:gd name="T16" fmla="*/ 0 w 67"/>
                <a:gd name="T17" fmla="*/ 0 h 107"/>
                <a:gd name="T18" fmla="*/ 0 w 67"/>
                <a:gd name="T19" fmla="*/ 0 h 107"/>
                <a:gd name="T20" fmla="*/ 0 w 67"/>
                <a:gd name="T21" fmla="*/ 1 h 107"/>
                <a:gd name="T22" fmla="*/ 0 w 67"/>
                <a:gd name="T23" fmla="*/ 3 h 107"/>
                <a:gd name="T24" fmla="*/ 0 w 67"/>
                <a:gd name="T25" fmla="*/ 3 h 107"/>
                <a:gd name="T26" fmla="*/ 0 w 67"/>
                <a:gd name="T27" fmla="*/ 14 h 107"/>
                <a:gd name="T28" fmla="*/ 0 w 67"/>
                <a:gd name="T29" fmla="*/ 27 h 107"/>
                <a:gd name="T30" fmla="*/ 0 w 67"/>
                <a:gd name="T31" fmla="*/ 42 h 107"/>
                <a:gd name="T32" fmla="*/ 0 w 67"/>
                <a:gd name="T33" fmla="*/ 56 h 107"/>
                <a:gd name="T34" fmla="*/ 0 w 67"/>
                <a:gd name="T35" fmla="*/ 71 h 107"/>
                <a:gd name="T36" fmla="*/ 0 w 67"/>
                <a:gd name="T37" fmla="*/ 84 h 107"/>
                <a:gd name="T38" fmla="*/ 0 w 67"/>
                <a:gd name="T39" fmla="*/ 97 h 107"/>
                <a:gd name="T40" fmla="*/ 0 w 67"/>
                <a:gd name="T41" fmla="*/ 107 h 107"/>
                <a:gd name="T42" fmla="*/ 0 w 67"/>
                <a:gd name="T43" fmla="*/ 107 h 107"/>
                <a:gd name="T44" fmla="*/ 0 w 67"/>
                <a:gd name="T45" fmla="*/ 106 h 107"/>
                <a:gd name="T46" fmla="*/ 0 w 67"/>
                <a:gd name="T47" fmla="*/ 104 h 107"/>
                <a:gd name="T48" fmla="*/ 0 w 67"/>
                <a:gd name="T49" fmla="*/ 99 h 107"/>
                <a:gd name="T50" fmla="*/ 0 w 67"/>
                <a:gd name="T51" fmla="*/ 99 h 107"/>
                <a:gd name="T52" fmla="*/ 0 w 67"/>
                <a:gd name="T53" fmla="*/ 99 h 1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107">
                  <a:moveTo>
                    <a:pt x="0" y="99"/>
                  </a:moveTo>
                  <a:lnTo>
                    <a:pt x="15" y="73"/>
                  </a:lnTo>
                  <a:lnTo>
                    <a:pt x="27" y="49"/>
                  </a:lnTo>
                  <a:lnTo>
                    <a:pt x="37" y="24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3" y="14"/>
                  </a:lnTo>
                  <a:lnTo>
                    <a:pt x="57" y="27"/>
                  </a:lnTo>
                  <a:lnTo>
                    <a:pt x="53" y="42"/>
                  </a:lnTo>
                  <a:lnTo>
                    <a:pt x="47" y="56"/>
                  </a:lnTo>
                  <a:lnTo>
                    <a:pt x="39" y="71"/>
                  </a:lnTo>
                  <a:lnTo>
                    <a:pt x="29" y="84"/>
                  </a:lnTo>
                  <a:lnTo>
                    <a:pt x="19" y="97"/>
                  </a:lnTo>
                  <a:lnTo>
                    <a:pt x="5" y="107"/>
                  </a:lnTo>
                  <a:lnTo>
                    <a:pt x="2" y="107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6" name="Freeform 38"/>
            <p:cNvSpPr>
              <a:spLocks/>
            </p:cNvSpPr>
            <p:nvPr/>
          </p:nvSpPr>
          <p:spPr bwMode="auto">
            <a:xfrm>
              <a:off x="4506" y="2375"/>
              <a:ext cx="27" cy="95"/>
            </a:xfrm>
            <a:custGeom>
              <a:avLst/>
              <a:gdLst>
                <a:gd name="T0" fmla="*/ 1 w 53"/>
                <a:gd name="T1" fmla="*/ 89 h 95"/>
                <a:gd name="T2" fmla="*/ 1 w 53"/>
                <a:gd name="T3" fmla="*/ 74 h 95"/>
                <a:gd name="T4" fmla="*/ 1 w 53"/>
                <a:gd name="T5" fmla="*/ 60 h 95"/>
                <a:gd name="T6" fmla="*/ 1 w 53"/>
                <a:gd name="T7" fmla="*/ 37 h 95"/>
                <a:gd name="T8" fmla="*/ 1 w 53"/>
                <a:gd name="T9" fmla="*/ 0 h 95"/>
                <a:gd name="T10" fmla="*/ 1 w 53"/>
                <a:gd name="T11" fmla="*/ 0 h 95"/>
                <a:gd name="T12" fmla="*/ 1 w 53"/>
                <a:gd name="T13" fmla="*/ 0 h 95"/>
                <a:gd name="T14" fmla="*/ 1 w 53"/>
                <a:gd name="T15" fmla="*/ 0 h 95"/>
                <a:gd name="T16" fmla="*/ 1 w 53"/>
                <a:gd name="T17" fmla="*/ 0 h 95"/>
                <a:gd name="T18" fmla="*/ 1 w 53"/>
                <a:gd name="T19" fmla="*/ 21 h 95"/>
                <a:gd name="T20" fmla="*/ 1 w 53"/>
                <a:gd name="T21" fmla="*/ 45 h 95"/>
                <a:gd name="T22" fmla="*/ 1 w 53"/>
                <a:gd name="T23" fmla="*/ 70 h 95"/>
                <a:gd name="T24" fmla="*/ 1 w 53"/>
                <a:gd name="T25" fmla="*/ 95 h 95"/>
                <a:gd name="T26" fmla="*/ 1 w 53"/>
                <a:gd name="T27" fmla="*/ 95 h 95"/>
                <a:gd name="T28" fmla="*/ 1 w 53"/>
                <a:gd name="T29" fmla="*/ 95 h 95"/>
                <a:gd name="T30" fmla="*/ 1 w 53"/>
                <a:gd name="T31" fmla="*/ 95 h 95"/>
                <a:gd name="T32" fmla="*/ 0 w 53"/>
                <a:gd name="T33" fmla="*/ 95 h 95"/>
                <a:gd name="T34" fmla="*/ 1 w 53"/>
                <a:gd name="T35" fmla="*/ 93 h 95"/>
                <a:gd name="T36" fmla="*/ 1 w 53"/>
                <a:gd name="T37" fmla="*/ 92 h 95"/>
                <a:gd name="T38" fmla="*/ 1 w 53"/>
                <a:gd name="T39" fmla="*/ 91 h 95"/>
                <a:gd name="T40" fmla="*/ 1 w 53"/>
                <a:gd name="T41" fmla="*/ 89 h 95"/>
                <a:gd name="T42" fmla="*/ 1 w 53"/>
                <a:gd name="T43" fmla="*/ 89 h 95"/>
                <a:gd name="T44" fmla="*/ 1 w 53"/>
                <a:gd name="T45" fmla="*/ 89 h 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3" h="95">
                  <a:moveTo>
                    <a:pt x="2" y="89"/>
                  </a:moveTo>
                  <a:lnTo>
                    <a:pt x="10" y="74"/>
                  </a:lnTo>
                  <a:lnTo>
                    <a:pt x="18" y="60"/>
                  </a:lnTo>
                  <a:lnTo>
                    <a:pt x="26" y="37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49" y="21"/>
                  </a:lnTo>
                  <a:lnTo>
                    <a:pt x="39" y="45"/>
                  </a:lnTo>
                  <a:lnTo>
                    <a:pt x="26" y="70"/>
                  </a:lnTo>
                  <a:lnTo>
                    <a:pt x="12" y="95"/>
                  </a:lnTo>
                  <a:lnTo>
                    <a:pt x="10" y="95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0" y="95"/>
                  </a:lnTo>
                  <a:lnTo>
                    <a:pt x="2" y="93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2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7" name="Freeform 39"/>
            <p:cNvSpPr>
              <a:spLocks/>
            </p:cNvSpPr>
            <p:nvPr/>
          </p:nvSpPr>
          <p:spPr bwMode="auto">
            <a:xfrm>
              <a:off x="4548" y="2384"/>
              <a:ext cx="21" cy="59"/>
            </a:xfrm>
            <a:custGeom>
              <a:avLst/>
              <a:gdLst>
                <a:gd name="T0" fmla="*/ 0 w 42"/>
                <a:gd name="T1" fmla="*/ 53 h 59"/>
                <a:gd name="T2" fmla="*/ 1 w 42"/>
                <a:gd name="T3" fmla="*/ 32 h 59"/>
                <a:gd name="T4" fmla="*/ 1 w 42"/>
                <a:gd name="T5" fmla="*/ 20 h 59"/>
                <a:gd name="T6" fmla="*/ 1 w 42"/>
                <a:gd name="T7" fmla="*/ 11 h 59"/>
                <a:gd name="T8" fmla="*/ 1 w 42"/>
                <a:gd name="T9" fmla="*/ 1 h 59"/>
                <a:gd name="T10" fmla="*/ 1 w 42"/>
                <a:gd name="T11" fmla="*/ 1 h 59"/>
                <a:gd name="T12" fmla="*/ 1 w 42"/>
                <a:gd name="T13" fmla="*/ 1 h 59"/>
                <a:gd name="T14" fmla="*/ 1 w 42"/>
                <a:gd name="T15" fmla="*/ 1 h 59"/>
                <a:gd name="T16" fmla="*/ 1 w 42"/>
                <a:gd name="T17" fmla="*/ 0 h 59"/>
                <a:gd name="T18" fmla="*/ 1 w 42"/>
                <a:gd name="T19" fmla="*/ 13 h 59"/>
                <a:gd name="T20" fmla="*/ 1 w 42"/>
                <a:gd name="T21" fmla="*/ 27 h 59"/>
                <a:gd name="T22" fmla="*/ 1 w 42"/>
                <a:gd name="T23" fmla="*/ 42 h 59"/>
                <a:gd name="T24" fmla="*/ 1 w 42"/>
                <a:gd name="T25" fmla="*/ 59 h 59"/>
                <a:gd name="T26" fmla="*/ 1 w 42"/>
                <a:gd name="T27" fmla="*/ 59 h 59"/>
                <a:gd name="T28" fmla="*/ 1 w 42"/>
                <a:gd name="T29" fmla="*/ 59 h 59"/>
                <a:gd name="T30" fmla="*/ 1 w 42"/>
                <a:gd name="T31" fmla="*/ 59 h 59"/>
                <a:gd name="T32" fmla="*/ 0 w 42"/>
                <a:gd name="T33" fmla="*/ 59 h 59"/>
                <a:gd name="T34" fmla="*/ 0 w 42"/>
                <a:gd name="T35" fmla="*/ 57 h 59"/>
                <a:gd name="T36" fmla="*/ 0 w 42"/>
                <a:gd name="T37" fmla="*/ 56 h 59"/>
                <a:gd name="T38" fmla="*/ 0 w 42"/>
                <a:gd name="T39" fmla="*/ 54 h 59"/>
                <a:gd name="T40" fmla="*/ 0 w 42"/>
                <a:gd name="T41" fmla="*/ 53 h 59"/>
                <a:gd name="T42" fmla="*/ 0 w 42"/>
                <a:gd name="T43" fmla="*/ 53 h 59"/>
                <a:gd name="T44" fmla="*/ 0 w 42"/>
                <a:gd name="T45" fmla="*/ 53 h 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59">
                  <a:moveTo>
                    <a:pt x="0" y="53"/>
                  </a:moveTo>
                  <a:lnTo>
                    <a:pt x="8" y="32"/>
                  </a:lnTo>
                  <a:lnTo>
                    <a:pt x="14" y="20"/>
                  </a:lnTo>
                  <a:lnTo>
                    <a:pt x="20" y="11"/>
                  </a:lnTo>
                  <a:lnTo>
                    <a:pt x="28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8" y="1"/>
                  </a:lnTo>
                  <a:lnTo>
                    <a:pt x="42" y="0"/>
                  </a:lnTo>
                  <a:lnTo>
                    <a:pt x="36" y="13"/>
                  </a:lnTo>
                  <a:lnTo>
                    <a:pt x="30" y="27"/>
                  </a:lnTo>
                  <a:lnTo>
                    <a:pt x="22" y="42"/>
                  </a:lnTo>
                  <a:lnTo>
                    <a:pt x="10" y="59"/>
                  </a:lnTo>
                  <a:lnTo>
                    <a:pt x="8" y="59"/>
                  </a:lnTo>
                  <a:lnTo>
                    <a:pt x="6" y="59"/>
                  </a:lnTo>
                  <a:lnTo>
                    <a:pt x="2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8" name="Freeform 40"/>
            <p:cNvSpPr>
              <a:spLocks/>
            </p:cNvSpPr>
            <p:nvPr/>
          </p:nvSpPr>
          <p:spPr bwMode="auto">
            <a:xfrm>
              <a:off x="4535" y="1803"/>
              <a:ext cx="344" cy="256"/>
            </a:xfrm>
            <a:custGeom>
              <a:avLst/>
              <a:gdLst>
                <a:gd name="T0" fmla="*/ 1 w 688"/>
                <a:gd name="T1" fmla="*/ 39 h 256"/>
                <a:gd name="T2" fmla="*/ 1 w 688"/>
                <a:gd name="T3" fmla="*/ 4 h 256"/>
                <a:gd name="T4" fmla="*/ 1 w 688"/>
                <a:gd name="T5" fmla="*/ 34 h 256"/>
                <a:gd name="T6" fmla="*/ 1 w 688"/>
                <a:gd name="T7" fmla="*/ 75 h 256"/>
                <a:gd name="T8" fmla="*/ 2 w 688"/>
                <a:gd name="T9" fmla="*/ 97 h 256"/>
                <a:gd name="T10" fmla="*/ 3 w 688"/>
                <a:gd name="T11" fmla="*/ 112 h 256"/>
                <a:gd name="T12" fmla="*/ 3 w 688"/>
                <a:gd name="T13" fmla="*/ 147 h 256"/>
                <a:gd name="T14" fmla="*/ 3 w 688"/>
                <a:gd name="T15" fmla="*/ 180 h 256"/>
                <a:gd name="T16" fmla="*/ 3 w 688"/>
                <a:gd name="T17" fmla="*/ 209 h 256"/>
                <a:gd name="T18" fmla="*/ 3 w 688"/>
                <a:gd name="T19" fmla="*/ 247 h 256"/>
                <a:gd name="T20" fmla="*/ 3 w 688"/>
                <a:gd name="T21" fmla="*/ 255 h 256"/>
                <a:gd name="T22" fmla="*/ 3 w 688"/>
                <a:gd name="T23" fmla="*/ 226 h 256"/>
                <a:gd name="T24" fmla="*/ 3 w 688"/>
                <a:gd name="T25" fmla="*/ 218 h 256"/>
                <a:gd name="T26" fmla="*/ 3 w 688"/>
                <a:gd name="T27" fmla="*/ 240 h 256"/>
                <a:gd name="T28" fmla="*/ 3 w 688"/>
                <a:gd name="T29" fmla="*/ 249 h 256"/>
                <a:gd name="T30" fmla="*/ 3 w 688"/>
                <a:gd name="T31" fmla="*/ 227 h 256"/>
                <a:gd name="T32" fmla="*/ 3 w 688"/>
                <a:gd name="T33" fmla="*/ 211 h 256"/>
                <a:gd name="T34" fmla="*/ 3 w 688"/>
                <a:gd name="T35" fmla="*/ 236 h 256"/>
                <a:gd name="T36" fmla="*/ 2 w 688"/>
                <a:gd name="T37" fmla="*/ 232 h 256"/>
                <a:gd name="T38" fmla="*/ 3 w 688"/>
                <a:gd name="T39" fmla="*/ 204 h 256"/>
                <a:gd name="T40" fmla="*/ 2 w 688"/>
                <a:gd name="T41" fmla="*/ 196 h 256"/>
                <a:gd name="T42" fmla="*/ 2 w 688"/>
                <a:gd name="T43" fmla="*/ 221 h 256"/>
                <a:gd name="T44" fmla="*/ 2 w 688"/>
                <a:gd name="T45" fmla="*/ 230 h 256"/>
                <a:gd name="T46" fmla="*/ 2 w 688"/>
                <a:gd name="T47" fmla="*/ 202 h 256"/>
                <a:gd name="T48" fmla="*/ 2 w 688"/>
                <a:gd name="T49" fmla="*/ 195 h 256"/>
                <a:gd name="T50" fmla="*/ 2 w 688"/>
                <a:gd name="T51" fmla="*/ 212 h 256"/>
                <a:gd name="T52" fmla="*/ 2 w 688"/>
                <a:gd name="T53" fmla="*/ 219 h 256"/>
                <a:gd name="T54" fmla="*/ 2 w 688"/>
                <a:gd name="T55" fmla="*/ 189 h 256"/>
                <a:gd name="T56" fmla="*/ 2 w 688"/>
                <a:gd name="T57" fmla="*/ 200 h 256"/>
                <a:gd name="T58" fmla="*/ 2 w 688"/>
                <a:gd name="T59" fmla="*/ 208 h 256"/>
                <a:gd name="T60" fmla="*/ 2 w 688"/>
                <a:gd name="T61" fmla="*/ 188 h 256"/>
                <a:gd name="T62" fmla="*/ 2 w 688"/>
                <a:gd name="T63" fmla="*/ 176 h 256"/>
                <a:gd name="T64" fmla="*/ 2 w 688"/>
                <a:gd name="T65" fmla="*/ 188 h 256"/>
                <a:gd name="T66" fmla="*/ 2 w 688"/>
                <a:gd name="T67" fmla="*/ 197 h 256"/>
                <a:gd name="T68" fmla="*/ 2 w 688"/>
                <a:gd name="T69" fmla="*/ 168 h 256"/>
                <a:gd name="T70" fmla="*/ 2 w 688"/>
                <a:gd name="T71" fmla="*/ 177 h 256"/>
                <a:gd name="T72" fmla="*/ 2 w 688"/>
                <a:gd name="T73" fmla="*/ 185 h 256"/>
                <a:gd name="T74" fmla="*/ 2 w 688"/>
                <a:gd name="T75" fmla="*/ 155 h 256"/>
                <a:gd name="T76" fmla="*/ 1 w 688"/>
                <a:gd name="T77" fmla="*/ 150 h 256"/>
                <a:gd name="T78" fmla="*/ 1 w 688"/>
                <a:gd name="T79" fmla="*/ 166 h 256"/>
                <a:gd name="T80" fmla="*/ 1 w 688"/>
                <a:gd name="T81" fmla="*/ 153 h 256"/>
                <a:gd name="T82" fmla="*/ 1 w 688"/>
                <a:gd name="T83" fmla="*/ 156 h 256"/>
                <a:gd name="T84" fmla="*/ 1 w 688"/>
                <a:gd name="T85" fmla="*/ 135 h 256"/>
                <a:gd name="T86" fmla="*/ 1 w 688"/>
                <a:gd name="T87" fmla="*/ 126 h 256"/>
                <a:gd name="T88" fmla="*/ 1 w 688"/>
                <a:gd name="T89" fmla="*/ 145 h 256"/>
                <a:gd name="T90" fmla="*/ 1 w 688"/>
                <a:gd name="T91" fmla="*/ 151 h 256"/>
                <a:gd name="T92" fmla="*/ 1 w 688"/>
                <a:gd name="T93" fmla="*/ 121 h 256"/>
                <a:gd name="T94" fmla="*/ 1 w 688"/>
                <a:gd name="T95" fmla="*/ 130 h 256"/>
                <a:gd name="T96" fmla="*/ 1 w 688"/>
                <a:gd name="T97" fmla="*/ 107 h 256"/>
                <a:gd name="T98" fmla="*/ 1 w 688"/>
                <a:gd name="T99" fmla="*/ 107 h 256"/>
                <a:gd name="T100" fmla="*/ 1 w 688"/>
                <a:gd name="T101" fmla="*/ 112 h 256"/>
                <a:gd name="T102" fmla="*/ 1 w 688"/>
                <a:gd name="T103" fmla="*/ 82 h 256"/>
                <a:gd name="T104" fmla="*/ 1 w 688"/>
                <a:gd name="T105" fmla="*/ 73 h 256"/>
                <a:gd name="T106" fmla="*/ 1 w 688"/>
                <a:gd name="T107" fmla="*/ 90 h 256"/>
                <a:gd name="T108" fmla="*/ 1 w 688"/>
                <a:gd name="T109" fmla="*/ 75 h 25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88" h="256">
                  <a:moveTo>
                    <a:pt x="0" y="69"/>
                  </a:moveTo>
                  <a:lnTo>
                    <a:pt x="12" y="59"/>
                  </a:lnTo>
                  <a:lnTo>
                    <a:pt x="26" y="50"/>
                  </a:lnTo>
                  <a:lnTo>
                    <a:pt x="42" y="39"/>
                  </a:lnTo>
                  <a:lnTo>
                    <a:pt x="58" y="29"/>
                  </a:lnTo>
                  <a:lnTo>
                    <a:pt x="74" y="20"/>
                  </a:lnTo>
                  <a:lnTo>
                    <a:pt x="87" y="10"/>
                  </a:lnTo>
                  <a:lnTo>
                    <a:pt x="103" y="4"/>
                  </a:lnTo>
                  <a:lnTo>
                    <a:pt x="117" y="0"/>
                  </a:lnTo>
                  <a:lnTo>
                    <a:pt x="135" y="11"/>
                  </a:lnTo>
                  <a:lnTo>
                    <a:pt x="151" y="23"/>
                  </a:lnTo>
                  <a:lnTo>
                    <a:pt x="169" y="34"/>
                  </a:lnTo>
                  <a:lnTo>
                    <a:pt x="188" y="45"/>
                  </a:lnTo>
                  <a:lnTo>
                    <a:pt x="208" y="56"/>
                  </a:lnTo>
                  <a:lnTo>
                    <a:pt x="228" y="65"/>
                  </a:lnTo>
                  <a:lnTo>
                    <a:pt x="252" y="75"/>
                  </a:lnTo>
                  <a:lnTo>
                    <a:pt x="276" y="82"/>
                  </a:lnTo>
                  <a:lnTo>
                    <a:pt x="311" y="87"/>
                  </a:lnTo>
                  <a:lnTo>
                    <a:pt x="345" y="92"/>
                  </a:lnTo>
                  <a:lnTo>
                    <a:pt x="379" y="97"/>
                  </a:lnTo>
                  <a:lnTo>
                    <a:pt x="414" y="102"/>
                  </a:lnTo>
                  <a:lnTo>
                    <a:pt x="448" y="106"/>
                  </a:lnTo>
                  <a:lnTo>
                    <a:pt x="482" y="110"/>
                  </a:lnTo>
                  <a:lnTo>
                    <a:pt x="515" y="112"/>
                  </a:lnTo>
                  <a:lnTo>
                    <a:pt x="551" y="113"/>
                  </a:lnTo>
                  <a:lnTo>
                    <a:pt x="567" y="126"/>
                  </a:lnTo>
                  <a:lnTo>
                    <a:pt x="583" y="137"/>
                  </a:lnTo>
                  <a:lnTo>
                    <a:pt x="596" y="147"/>
                  </a:lnTo>
                  <a:lnTo>
                    <a:pt x="610" y="156"/>
                  </a:lnTo>
                  <a:lnTo>
                    <a:pt x="626" y="164"/>
                  </a:lnTo>
                  <a:lnTo>
                    <a:pt x="644" y="173"/>
                  </a:lnTo>
                  <a:lnTo>
                    <a:pt x="664" y="180"/>
                  </a:lnTo>
                  <a:lnTo>
                    <a:pt x="688" y="187"/>
                  </a:lnTo>
                  <a:lnTo>
                    <a:pt x="686" y="193"/>
                  </a:lnTo>
                  <a:lnTo>
                    <a:pt x="680" y="200"/>
                  </a:lnTo>
                  <a:lnTo>
                    <a:pt x="674" y="209"/>
                  </a:lnTo>
                  <a:lnTo>
                    <a:pt x="664" y="220"/>
                  </a:lnTo>
                  <a:lnTo>
                    <a:pt x="654" y="229"/>
                  </a:lnTo>
                  <a:lnTo>
                    <a:pt x="644" y="239"/>
                  </a:lnTo>
                  <a:lnTo>
                    <a:pt x="634" y="247"/>
                  </a:lnTo>
                  <a:lnTo>
                    <a:pt x="626" y="255"/>
                  </a:lnTo>
                  <a:lnTo>
                    <a:pt x="622" y="255"/>
                  </a:lnTo>
                  <a:lnTo>
                    <a:pt x="616" y="255"/>
                  </a:lnTo>
                  <a:lnTo>
                    <a:pt x="610" y="255"/>
                  </a:lnTo>
                  <a:lnTo>
                    <a:pt x="606" y="256"/>
                  </a:lnTo>
                  <a:lnTo>
                    <a:pt x="606" y="245"/>
                  </a:lnTo>
                  <a:lnTo>
                    <a:pt x="610" y="235"/>
                  </a:lnTo>
                  <a:lnTo>
                    <a:pt x="616" y="226"/>
                  </a:lnTo>
                  <a:lnTo>
                    <a:pt x="620" y="218"/>
                  </a:lnTo>
                  <a:lnTo>
                    <a:pt x="618" y="218"/>
                  </a:lnTo>
                  <a:lnTo>
                    <a:pt x="614" y="218"/>
                  </a:lnTo>
                  <a:lnTo>
                    <a:pt x="612" y="218"/>
                  </a:lnTo>
                  <a:lnTo>
                    <a:pt x="608" y="218"/>
                  </a:lnTo>
                  <a:lnTo>
                    <a:pt x="602" y="225"/>
                  </a:lnTo>
                  <a:lnTo>
                    <a:pt x="596" y="233"/>
                  </a:lnTo>
                  <a:lnTo>
                    <a:pt x="591" y="240"/>
                  </a:lnTo>
                  <a:lnTo>
                    <a:pt x="583" y="248"/>
                  </a:lnTo>
                  <a:lnTo>
                    <a:pt x="579" y="248"/>
                  </a:lnTo>
                  <a:lnTo>
                    <a:pt x="575" y="248"/>
                  </a:lnTo>
                  <a:lnTo>
                    <a:pt x="571" y="249"/>
                  </a:lnTo>
                  <a:lnTo>
                    <a:pt x="567" y="249"/>
                  </a:lnTo>
                  <a:lnTo>
                    <a:pt x="565" y="242"/>
                  </a:lnTo>
                  <a:lnTo>
                    <a:pt x="567" y="236"/>
                  </a:lnTo>
                  <a:lnTo>
                    <a:pt x="567" y="227"/>
                  </a:lnTo>
                  <a:lnTo>
                    <a:pt x="571" y="210"/>
                  </a:lnTo>
                  <a:lnTo>
                    <a:pt x="569" y="210"/>
                  </a:lnTo>
                  <a:lnTo>
                    <a:pt x="565" y="210"/>
                  </a:lnTo>
                  <a:lnTo>
                    <a:pt x="563" y="211"/>
                  </a:lnTo>
                  <a:lnTo>
                    <a:pt x="559" y="211"/>
                  </a:lnTo>
                  <a:lnTo>
                    <a:pt x="551" y="223"/>
                  </a:lnTo>
                  <a:lnTo>
                    <a:pt x="547" y="230"/>
                  </a:lnTo>
                  <a:lnTo>
                    <a:pt x="543" y="236"/>
                  </a:lnTo>
                  <a:lnTo>
                    <a:pt x="539" y="244"/>
                  </a:lnTo>
                  <a:lnTo>
                    <a:pt x="521" y="241"/>
                  </a:lnTo>
                  <a:lnTo>
                    <a:pt x="509" y="237"/>
                  </a:lnTo>
                  <a:lnTo>
                    <a:pt x="505" y="232"/>
                  </a:lnTo>
                  <a:lnTo>
                    <a:pt x="505" y="226"/>
                  </a:lnTo>
                  <a:lnTo>
                    <a:pt x="509" y="220"/>
                  </a:lnTo>
                  <a:lnTo>
                    <a:pt x="513" y="211"/>
                  </a:lnTo>
                  <a:lnTo>
                    <a:pt x="519" y="204"/>
                  </a:lnTo>
                  <a:lnTo>
                    <a:pt x="521" y="196"/>
                  </a:lnTo>
                  <a:lnTo>
                    <a:pt x="517" y="196"/>
                  </a:lnTo>
                  <a:lnTo>
                    <a:pt x="513" y="196"/>
                  </a:lnTo>
                  <a:lnTo>
                    <a:pt x="509" y="196"/>
                  </a:lnTo>
                  <a:lnTo>
                    <a:pt x="505" y="196"/>
                  </a:lnTo>
                  <a:lnTo>
                    <a:pt x="501" y="204"/>
                  </a:lnTo>
                  <a:lnTo>
                    <a:pt x="497" y="212"/>
                  </a:lnTo>
                  <a:lnTo>
                    <a:pt x="491" y="221"/>
                  </a:lnTo>
                  <a:lnTo>
                    <a:pt x="488" y="229"/>
                  </a:lnTo>
                  <a:lnTo>
                    <a:pt x="480" y="230"/>
                  </a:lnTo>
                  <a:lnTo>
                    <a:pt x="474" y="230"/>
                  </a:lnTo>
                  <a:lnTo>
                    <a:pt x="470" y="230"/>
                  </a:lnTo>
                  <a:lnTo>
                    <a:pt x="466" y="229"/>
                  </a:lnTo>
                  <a:lnTo>
                    <a:pt x="468" y="219"/>
                  </a:lnTo>
                  <a:lnTo>
                    <a:pt x="472" y="209"/>
                  </a:lnTo>
                  <a:lnTo>
                    <a:pt x="474" y="202"/>
                  </a:lnTo>
                  <a:lnTo>
                    <a:pt x="476" y="196"/>
                  </a:lnTo>
                  <a:lnTo>
                    <a:pt x="474" y="196"/>
                  </a:lnTo>
                  <a:lnTo>
                    <a:pt x="472" y="195"/>
                  </a:lnTo>
                  <a:lnTo>
                    <a:pt x="470" y="194"/>
                  </a:lnTo>
                  <a:lnTo>
                    <a:pt x="460" y="202"/>
                  </a:lnTo>
                  <a:lnTo>
                    <a:pt x="452" y="207"/>
                  </a:lnTo>
                  <a:lnTo>
                    <a:pt x="448" y="212"/>
                  </a:lnTo>
                  <a:lnTo>
                    <a:pt x="440" y="221"/>
                  </a:lnTo>
                  <a:lnTo>
                    <a:pt x="428" y="220"/>
                  </a:lnTo>
                  <a:lnTo>
                    <a:pt x="422" y="220"/>
                  </a:lnTo>
                  <a:lnTo>
                    <a:pt x="416" y="219"/>
                  </a:lnTo>
                  <a:lnTo>
                    <a:pt x="412" y="216"/>
                  </a:lnTo>
                  <a:lnTo>
                    <a:pt x="418" y="206"/>
                  </a:lnTo>
                  <a:lnTo>
                    <a:pt x="422" y="197"/>
                  </a:lnTo>
                  <a:lnTo>
                    <a:pt x="424" y="189"/>
                  </a:lnTo>
                  <a:lnTo>
                    <a:pt x="420" y="183"/>
                  </a:lnTo>
                  <a:lnTo>
                    <a:pt x="412" y="187"/>
                  </a:lnTo>
                  <a:lnTo>
                    <a:pt x="406" y="193"/>
                  </a:lnTo>
                  <a:lnTo>
                    <a:pt x="398" y="200"/>
                  </a:lnTo>
                  <a:lnTo>
                    <a:pt x="390" y="209"/>
                  </a:lnTo>
                  <a:lnTo>
                    <a:pt x="385" y="209"/>
                  </a:lnTo>
                  <a:lnTo>
                    <a:pt x="377" y="208"/>
                  </a:lnTo>
                  <a:lnTo>
                    <a:pt x="371" y="208"/>
                  </a:lnTo>
                  <a:lnTo>
                    <a:pt x="363" y="209"/>
                  </a:lnTo>
                  <a:lnTo>
                    <a:pt x="363" y="202"/>
                  </a:lnTo>
                  <a:lnTo>
                    <a:pt x="365" y="196"/>
                  </a:lnTo>
                  <a:lnTo>
                    <a:pt x="367" y="188"/>
                  </a:lnTo>
                  <a:lnTo>
                    <a:pt x="373" y="176"/>
                  </a:lnTo>
                  <a:lnTo>
                    <a:pt x="369" y="176"/>
                  </a:lnTo>
                  <a:lnTo>
                    <a:pt x="365" y="176"/>
                  </a:lnTo>
                  <a:lnTo>
                    <a:pt x="363" y="176"/>
                  </a:lnTo>
                  <a:lnTo>
                    <a:pt x="359" y="176"/>
                  </a:lnTo>
                  <a:lnTo>
                    <a:pt x="355" y="179"/>
                  </a:lnTo>
                  <a:lnTo>
                    <a:pt x="351" y="182"/>
                  </a:lnTo>
                  <a:lnTo>
                    <a:pt x="347" y="188"/>
                  </a:lnTo>
                  <a:lnTo>
                    <a:pt x="339" y="200"/>
                  </a:lnTo>
                  <a:lnTo>
                    <a:pt x="331" y="200"/>
                  </a:lnTo>
                  <a:lnTo>
                    <a:pt x="323" y="199"/>
                  </a:lnTo>
                  <a:lnTo>
                    <a:pt x="313" y="197"/>
                  </a:lnTo>
                  <a:lnTo>
                    <a:pt x="303" y="194"/>
                  </a:lnTo>
                  <a:lnTo>
                    <a:pt x="307" y="185"/>
                  </a:lnTo>
                  <a:lnTo>
                    <a:pt x="311" y="176"/>
                  </a:lnTo>
                  <a:lnTo>
                    <a:pt x="313" y="168"/>
                  </a:lnTo>
                  <a:lnTo>
                    <a:pt x="313" y="159"/>
                  </a:lnTo>
                  <a:lnTo>
                    <a:pt x="303" y="165"/>
                  </a:lnTo>
                  <a:lnTo>
                    <a:pt x="297" y="171"/>
                  </a:lnTo>
                  <a:lnTo>
                    <a:pt x="291" y="177"/>
                  </a:lnTo>
                  <a:lnTo>
                    <a:pt x="283" y="186"/>
                  </a:lnTo>
                  <a:lnTo>
                    <a:pt x="276" y="186"/>
                  </a:lnTo>
                  <a:lnTo>
                    <a:pt x="268" y="186"/>
                  </a:lnTo>
                  <a:lnTo>
                    <a:pt x="258" y="185"/>
                  </a:lnTo>
                  <a:lnTo>
                    <a:pt x="248" y="183"/>
                  </a:lnTo>
                  <a:lnTo>
                    <a:pt x="250" y="172"/>
                  </a:lnTo>
                  <a:lnTo>
                    <a:pt x="254" y="162"/>
                  </a:lnTo>
                  <a:lnTo>
                    <a:pt x="258" y="155"/>
                  </a:lnTo>
                  <a:lnTo>
                    <a:pt x="260" y="148"/>
                  </a:lnTo>
                  <a:lnTo>
                    <a:pt x="256" y="148"/>
                  </a:lnTo>
                  <a:lnTo>
                    <a:pt x="254" y="149"/>
                  </a:lnTo>
                  <a:lnTo>
                    <a:pt x="250" y="150"/>
                  </a:lnTo>
                  <a:lnTo>
                    <a:pt x="246" y="151"/>
                  </a:lnTo>
                  <a:lnTo>
                    <a:pt x="242" y="155"/>
                  </a:lnTo>
                  <a:lnTo>
                    <a:pt x="236" y="160"/>
                  </a:lnTo>
                  <a:lnTo>
                    <a:pt x="230" y="166"/>
                  </a:lnTo>
                  <a:lnTo>
                    <a:pt x="226" y="172"/>
                  </a:lnTo>
                  <a:lnTo>
                    <a:pt x="202" y="170"/>
                  </a:lnTo>
                  <a:lnTo>
                    <a:pt x="200" y="162"/>
                  </a:lnTo>
                  <a:lnTo>
                    <a:pt x="208" y="153"/>
                  </a:lnTo>
                  <a:lnTo>
                    <a:pt x="214" y="144"/>
                  </a:lnTo>
                  <a:lnTo>
                    <a:pt x="204" y="144"/>
                  </a:lnTo>
                  <a:lnTo>
                    <a:pt x="194" y="148"/>
                  </a:lnTo>
                  <a:lnTo>
                    <a:pt x="184" y="156"/>
                  </a:lnTo>
                  <a:lnTo>
                    <a:pt x="177" y="164"/>
                  </a:lnTo>
                  <a:lnTo>
                    <a:pt x="155" y="160"/>
                  </a:lnTo>
                  <a:lnTo>
                    <a:pt x="157" y="148"/>
                  </a:lnTo>
                  <a:lnTo>
                    <a:pt x="167" y="135"/>
                  </a:lnTo>
                  <a:lnTo>
                    <a:pt x="173" y="124"/>
                  </a:lnTo>
                  <a:lnTo>
                    <a:pt x="169" y="125"/>
                  </a:lnTo>
                  <a:lnTo>
                    <a:pt x="167" y="125"/>
                  </a:lnTo>
                  <a:lnTo>
                    <a:pt x="163" y="126"/>
                  </a:lnTo>
                  <a:lnTo>
                    <a:pt x="159" y="127"/>
                  </a:lnTo>
                  <a:lnTo>
                    <a:pt x="153" y="133"/>
                  </a:lnTo>
                  <a:lnTo>
                    <a:pt x="147" y="139"/>
                  </a:lnTo>
                  <a:lnTo>
                    <a:pt x="141" y="145"/>
                  </a:lnTo>
                  <a:lnTo>
                    <a:pt x="133" y="151"/>
                  </a:lnTo>
                  <a:lnTo>
                    <a:pt x="125" y="152"/>
                  </a:lnTo>
                  <a:lnTo>
                    <a:pt x="119" y="151"/>
                  </a:lnTo>
                  <a:lnTo>
                    <a:pt x="115" y="151"/>
                  </a:lnTo>
                  <a:lnTo>
                    <a:pt x="111" y="149"/>
                  </a:lnTo>
                  <a:lnTo>
                    <a:pt x="117" y="137"/>
                  </a:lnTo>
                  <a:lnTo>
                    <a:pt x="123" y="128"/>
                  </a:lnTo>
                  <a:lnTo>
                    <a:pt x="129" y="121"/>
                  </a:lnTo>
                  <a:lnTo>
                    <a:pt x="129" y="113"/>
                  </a:lnTo>
                  <a:lnTo>
                    <a:pt x="119" y="116"/>
                  </a:lnTo>
                  <a:lnTo>
                    <a:pt x="107" y="122"/>
                  </a:lnTo>
                  <a:lnTo>
                    <a:pt x="97" y="130"/>
                  </a:lnTo>
                  <a:lnTo>
                    <a:pt x="85" y="138"/>
                  </a:lnTo>
                  <a:lnTo>
                    <a:pt x="72" y="129"/>
                  </a:lnTo>
                  <a:lnTo>
                    <a:pt x="79" y="118"/>
                  </a:lnTo>
                  <a:lnTo>
                    <a:pt x="91" y="107"/>
                  </a:lnTo>
                  <a:lnTo>
                    <a:pt x="101" y="97"/>
                  </a:lnTo>
                  <a:lnTo>
                    <a:pt x="89" y="99"/>
                  </a:lnTo>
                  <a:lnTo>
                    <a:pt x="81" y="102"/>
                  </a:lnTo>
                  <a:lnTo>
                    <a:pt x="74" y="107"/>
                  </a:lnTo>
                  <a:lnTo>
                    <a:pt x="62" y="116"/>
                  </a:lnTo>
                  <a:lnTo>
                    <a:pt x="52" y="115"/>
                  </a:lnTo>
                  <a:lnTo>
                    <a:pt x="48" y="114"/>
                  </a:lnTo>
                  <a:lnTo>
                    <a:pt x="42" y="112"/>
                  </a:lnTo>
                  <a:lnTo>
                    <a:pt x="38" y="110"/>
                  </a:lnTo>
                  <a:lnTo>
                    <a:pt x="50" y="100"/>
                  </a:lnTo>
                  <a:lnTo>
                    <a:pt x="60" y="90"/>
                  </a:lnTo>
                  <a:lnTo>
                    <a:pt x="68" y="82"/>
                  </a:lnTo>
                  <a:lnTo>
                    <a:pt x="72" y="74"/>
                  </a:lnTo>
                  <a:lnTo>
                    <a:pt x="70" y="74"/>
                  </a:lnTo>
                  <a:lnTo>
                    <a:pt x="66" y="73"/>
                  </a:lnTo>
                  <a:lnTo>
                    <a:pt x="64" y="73"/>
                  </a:lnTo>
                  <a:lnTo>
                    <a:pt x="60" y="73"/>
                  </a:lnTo>
                  <a:lnTo>
                    <a:pt x="52" y="78"/>
                  </a:lnTo>
                  <a:lnTo>
                    <a:pt x="46" y="84"/>
                  </a:lnTo>
                  <a:lnTo>
                    <a:pt x="38" y="90"/>
                  </a:lnTo>
                  <a:lnTo>
                    <a:pt x="30" y="96"/>
                  </a:lnTo>
                  <a:lnTo>
                    <a:pt x="16" y="92"/>
                  </a:lnTo>
                  <a:lnTo>
                    <a:pt x="6" y="84"/>
                  </a:lnTo>
                  <a:lnTo>
                    <a:pt x="2" y="75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DDA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69" name="Freeform 41"/>
            <p:cNvSpPr>
              <a:spLocks/>
            </p:cNvSpPr>
            <p:nvPr/>
          </p:nvSpPr>
          <p:spPr bwMode="auto">
            <a:xfrm>
              <a:off x="4547" y="1670"/>
              <a:ext cx="75" cy="106"/>
            </a:xfrm>
            <a:custGeom>
              <a:avLst/>
              <a:gdLst>
                <a:gd name="T0" fmla="*/ 0 w 151"/>
                <a:gd name="T1" fmla="*/ 0 h 106"/>
                <a:gd name="T2" fmla="*/ 0 w 151"/>
                <a:gd name="T3" fmla="*/ 0 h 106"/>
                <a:gd name="T4" fmla="*/ 0 w 151"/>
                <a:gd name="T5" fmla="*/ 0 h 106"/>
                <a:gd name="T6" fmla="*/ 0 w 151"/>
                <a:gd name="T7" fmla="*/ 1 h 106"/>
                <a:gd name="T8" fmla="*/ 0 w 151"/>
                <a:gd name="T9" fmla="*/ 2 h 106"/>
                <a:gd name="T10" fmla="*/ 0 w 151"/>
                <a:gd name="T11" fmla="*/ 5 h 106"/>
                <a:gd name="T12" fmla="*/ 0 w 151"/>
                <a:gd name="T13" fmla="*/ 11 h 106"/>
                <a:gd name="T14" fmla="*/ 0 w 151"/>
                <a:gd name="T15" fmla="*/ 20 h 106"/>
                <a:gd name="T16" fmla="*/ 0 w 151"/>
                <a:gd name="T17" fmla="*/ 33 h 106"/>
                <a:gd name="T18" fmla="*/ 0 w 151"/>
                <a:gd name="T19" fmla="*/ 54 h 106"/>
                <a:gd name="T20" fmla="*/ 0 w 151"/>
                <a:gd name="T21" fmla="*/ 68 h 106"/>
                <a:gd name="T22" fmla="*/ 0 w 151"/>
                <a:gd name="T23" fmla="*/ 83 h 106"/>
                <a:gd name="T24" fmla="*/ 0 w 151"/>
                <a:gd name="T25" fmla="*/ 106 h 106"/>
                <a:gd name="T26" fmla="*/ 0 w 151"/>
                <a:gd name="T27" fmla="*/ 106 h 106"/>
                <a:gd name="T28" fmla="*/ 0 w 151"/>
                <a:gd name="T29" fmla="*/ 106 h 106"/>
                <a:gd name="T30" fmla="*/ 0 w 151"/>
                <a:gd name="T31" fmla="*/ 106 h 106"/>
                <a:gd name="T32" fmla="*/ 0 w 151"/>
                <a:gd name="T33" fmla="*/ 106 h 106"/>
                <a:gd name="T34" fmla="*/ 0 w 151"/>
                <a:gd name="T35" fmla="*/ 94 h 106"/>
                <a:gd name="T36" fmla="*/ 0 w 151"/>
                <a:gd name="T37" fmla="*/ 81 h 106"/>
                <a:gd name="T38" fmla="*/ 0 w 151"/>
                <a:gd name="T39" fmla="*/ 68 h 106"/>
                <a:gd name="T40" fmla="*/ 0 w 151"/>
                <a:gd name="T41" fmla="*/ 54 h 106"/>
                <a:gd name="T42" fmla="*/ 0 w 151"/>
                <a:gd name="T43" fmla="*/ 39 h 106"/>
                <a:gd name="T44" fmla="*/ 0 w 151"/>
                <a:gd name="T45" fmla="*/ 25 h 106"/>
                <a:gd name="T46" fmla="*/ 0 w 151"/>
                <a:gd name="T47" fmla="*/ 12 h 106"/>
                <a:gd name="T48" fmla="*/ 0 w 151"/>
                <a:gd name="T49" fmla="*/ 0 h 106"/>
                <a:gd name="T50" fmla="*/ 0 w 151"/>
                <a:gd name="T51" fmla="*/ 0 h 106"/>
                <a:gd name="T52" fmla="*/ 0 w 151"/>
                <a:gd name="T53" fmla="*/ 0 h 1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1" h="106">
                  <a:moveTo>
                    <a:pt x="0" y="0"/>
                  </a:moveTo>
                  <a:lnTo>
                    <a:pt x="26" y="0"/>
                  </a:lnTo>
                  <a:lnTo>
                    <a:pt x="50" y="0"/>
                  </a:lnTo>
                  <a:lnTo>
                    <a:pt x="73" y="1"/>
                  </a:lnTo>
                  <a:lnTo>
                    <a:pt x="93" y="2"/>
                  </a:lnTo>
                  <a:lnTo>
                    <a:pt x="109" y="5"/>
                  </a:lnTo>
                  <a:lnTo>
                    <a:pt x="123" y="11"/>
                  </a:lnTo>
                  <a:lnTo>
                    <a:pt x="131" y="20"/>
                  </a:lnTo>
                  <a:lnTo>
                    <a:pt x="135" y="33"/>
                  </a:lnTo>
                  <a:lnTo>
                    <a:pt x="151" y="54"/>
                  </a:lnTo>
                  <a:lnTo>
                    <a:pt x="151" y="68"/>
                  </a:lnTo>
                  <a:lnTo>
                    <a:pt x="139" y="83"/>
                  </a:lnTo>
                  <a:lnTo>
                    <a:pt x="121" y="106"/>
                  </a:lnTo>
                  <a:lnTo>
                    <a:pt x="117" y="106"/>
                  </a:lnTo>
                  <a:lnTo>
                    <a:pt x="115" y="106"/>
                  </a:lnTo>
                  <a:lnTo>
                    <a:pt x="111" y="106"/>
                  </a:lnTo>
                  <a:lnTo>
                    <a:pt x="107" y="106"/>
                  </a:lnTo>
                  <a:lnTo>
                    <a:pt x="95" y="94"/>
                  </a:lnTo>
                  <a:lnTo>
                    <a:pt x="81" y="81"/>
                  </a:lnTo>
                  <a:lnTo>
                    <a:pt x="65" y="68"/>
                  </a:lnTo>
                  <a:lnTo>
                    <a:pt x="50" y="54"/>
                  </a:lnTo>
                  <a:lnTo>
                    <a:pt x="34" y="39"/>
                  </a:lnTo>
                  <a:lnTo>
                    <a:pt x="20" y="25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0" name="Freeform 42"/>
            <p:cNvSpPr>
              <a:spLocks/>
            </p:cNvSpPr>
            <p:nvPr/>
          </p:nvSpPr>
          <p:spPr bwMode="auto">
            <a:xfrm>
              <a:off x="4595" y="2375"/>
              <a:ext cx="11" cy="40"/>
            </a:xfrm>
            <a:custGeom>
              <a:avLst/>
              <a:gdLst>
                <a:gd name="T0" fmla="*/ 0 w 24"/>
                <a:gd name="T1" fmla="*/ 33 h 40"/>
                <a:gd name="T2" fmla="*/ 0 w 24"/>
                <a:gd name="T3" fmla="*/ 24 h 40"/>
                <a:gd name="T4" fmla="*/ 0 w 24"/>
                <a:gd name="T5" fmla="*/ 16 h 40"/>
                <a:gd name="T6" fmla="*/ 0 w 24"/>
                <a:gd name="T7" fmla="*/ 8 h 40"/>
                <a:gd name="T8" fmla="*/ 0 w 24"/>
                <a:gd name="T9" fmla="*/ 0 h 40"/>
                <a:gd name="T10" fmla="*/ 0 w 24"/>
                <a:gd name="T11" fmla="*/ 6 h 40"/>
                <a:gd name="T12" fmla="*/ 0 w 24"/>
                <a:gd name="T13" fmla="*/ 16 h 40"/>
                <a:gd name="T14" fmla="*/ 0 w 24"/>
                <a:gd name="T15" fmla="*/ 28 h 40"/>
                <a:gd name="T16" fmla="*/ 0 w 24"/>
                <a:gd name="T17" fmla="*/ 40 h 40"/>
                <a:gd name="T18" fmla="*/ 0 w 24"/>
                <a:gd name="T19" fmla="*/ 38 h 40"/>
                <a:gd name="T20" fmla="*/ 0 w 24"/>
                <a:gd name="T21" fmla="*/ 37 h 40"/>
                <a:gd name="T22" fmla="*/ 0 w 24"/>
                <a:gd name="T23" fmla="*/ 35 h 40"/>
                <a:gd name="T24" fmla="*/ 0 w 24"/>
                <a:gd name="T25" fmla="*/ 33 h 40"/>
                <a:gd name="T26" fmla="*/ 0 w 24"/>
                <a:gd name="T27" fmla="*/ 33 h 40"/>
                <a:gd name="T28" fmla="*/ 0 w 24"/>
                <a:gd name="T29" fmla="*/ 33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40">
                  <a:moveTo>
                    <a:pt x="0" y="33"/>
                  </a:moveTo>
                  <a:lnTo>
                    <a:pt x="2" y="24"/>
                  </a:lnTo>
                  <a:lnTo>
                    <a:pt x="4" y="16"/>
                  </a:lnTo>
                  <a:lnTo>
                    <a:pt x="6" y="8"/>
                  </a:lnTo>
                  <a:lnTo>
                    <a:pt x="6" y="0"/>
                  </a:lnTo>
                  <a:lnTo>
                    <a:pt x="20" y="6"/>
                  </a:lnTo>
                  <a:lnTo>
                    <a:pt x="24" y="16"/>
                  </a:lnTo>
                  <a:lnTo>
                    <a:pt x="18" y="28"/>
                  </a:lnTo>
                  <a:lnTo>
                    <a:pt x="6" y="40"/>
                  </a:lnTo>
                  <a:lnTo>
                    <a:pt x="2" y="38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1" name="Freeform 43"/>
            <p:cNvSpPr>
              <a:spLocks/>
            </p:cNvSpPr>
            <p:nvPr/>
          </p:nvSpPr>
          <p:spPr bwMode="auto">
            <a:xfrm>
              <a:off x="4606" y="2216"/>
              <a:ext cx="16" cy="45"/>
            </a:xfrm>
            <a:custGeom>
              <a:avLst/>
              <a:gdLst>
                <a:gd name="T0" fmla="*/ 0 w 32"/>
                <a:gd name="T1" fmla="*/ 35 h 45"/>
                <a:gd name="T2" fmla="*/ 1 w 32"/>
                <a:gd name="T3" fmla="*/ 32 h 45"/>
                <a:gd name="T4" fmla="*/ 1 w 32"/>
                <a:gd name="T5" fmla="*/ 28 h 45"/>
                <a:gd name="T6" fmla="*/ 1 w 32"/>
                <a:gd name="T7" fmla="*/ 20 h 45"/>
                <a:gd name="T8" fmla="*/ 1 w 32"/>
                <a:gd name="T9" fmla="*/ 3 h 45"/>
                <a:gd name="T10" fmla="*/ 1 w 32"/>
                <a:gd name="T11" fmla="*/ 2 h 45"/>
                <a:gd name="T12" fmla="*/ 1 w 32"/>
                <a:gd name="T13" fmla="*/ 1 h 45"/>
                <a:gd name="T14" fmla="*/ 1 w 32"/>
                <a:gd name="T15" fmla="*/ 0 h 45"/>
                <a:gd name="T16" fmla="*/ 1 w 32"/>
                <a:gd name="T17" fmla="*/ 0 h 45"/>
                <a:gd name="T18" fmla="*/ 1 w 32"/>
                <a:gd name="T19" fmla="*/ 11 h 45"/>
                <a:gd name="T20" fmla="*/ 1 w 32"/>
                <a:gd name="T21" fmla="*/ 24 h 45"/>
                <a:gd name="T22" fmla="*/ 1 w 32"/>
                <a:gd name="T23" fmla="*/ 36 h 45"/>
                <a:gd name="T24" fmla="*/ 1 w 32"/>
                <a:gd name="T25" fmla="*/ 45 h 45"/>
                <a:gd name="T26" fmla="*/ 1 w 32"/>
                <a:gd name="T27" fmla="*/ 42 h 45"/>
                <a:gd name="T28" fmla="*/ 1 w 32"/>
                <a:gd name="T29" fmla="*/ 40 h 45"/>
                <a:gd name="T30" fmla="*/ 1 w 32"/>
                <a:gd name="T31" fmla="*/ 37 h 45"/>
                <a:gd name="T32" fmla="*/ 0 w 32"/>
                <a:gd name="T33" fmla="*/ 35 h 45"/>
                <a:gd name="T34" fmla="*/ 0 w 32"/>
                <a:gd name="T35" fmla="*/ 35 h 45"/>
                <a:gd name="T36" fmla="*/ 0 w 32"/>
                <a:gd name="T37" fmla="*/ 35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45">
                  <a:moveTo>
                    <a:pt x="0" y="35"/>
                  </a:moveTo>
                  <a:lnTo>
                    <a:pt x="4" y="32"/>
                  </a:lnTo>
                  <a:lnTo>
                    <a:pt x="8" y="28"/>
                  </a:lnTo>
                  <a:lnTo>
                    <a:pt x="12" y="20"/>
                  </a:lnTo>
                  <a:lnTo>
                    <a:pt x="20" y="3"/>
                  </a:lnTo>
                  <a:lnTo>
                    <a:pt x="24" y="2"/>
                  </a:lnTo>
                  <a:lnTo>
                    <a:pt x="26" y="1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11"/>
                  </a:lnTo>
                  <a:lnTo>
                    <a:pt x="28" y="24"/>
                  </a:lnTo>
                  <a:lnTo>
                    <a:pt x="20" y="36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2" y="40"/>
                  </a:lnTo>
                  <a:lnTo>
                    <a:pt x="2" y="37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2" name="Freeform 44"/>
            <p:cNvSpPr>
              <a:spLocks/>
            </p:cNvSpPr>
            <p:nvPr/>
          </p:nvSpPr>
          <p:spPr bwMode="auto">
            <a:xfrm>
              <a:off x="4610" y="2189"/>
              <a:ext cx="58" cy="129"/>
            </a:xfrm>
            <a:custGeom>
              <a:avLst/>
              <a:gdLst>
                <a:gd name="T0" fmla="*/ 1 w 115"/>
                <a:gd name="T1" fmla="*/ 123 h 129"/>
                <a:gd name="T2" fmla="*/ 1 w 115"/>
                <a:gd name="T3" fmla="*/ 111 h 129"/>
                <a:gd name="T4" fmla="*/ 1 w 115"/>
                <a:gd name="T5" fmla="*/ 96 h 129"/>
                <a:gd name="T6" fmla="*/ 1 w 115"/>
                <a:gd name="T7" fmla="*/ 77 h 129"/>
                <a:gd name="T8" fmla="*/ 1 w 115"/>
                <a:gd name="T9" fmla="*/ 57 h 129"/>
                <a:gd name="T10" fmla="*/ 1 w 115"/>
                <a:gd name="T11" fmla="*/ 39 h 129"/>
                <a:gd name="T12" fmla="*/ 1 w 115"/>
                <a:gd name="T13" fmla="*/ 21 h 129"/>
                <a:gd name="T14" fmla="*/ 1 w 115"/>
                <a:gd name="T15" fmla="*/ 8 h 129"/>
                <a:gd name="T16" fmla="*/ 1 w 115"/>
                <a:gd name="T17" fmla="*/ 0 h 129"/>
                <a:gd name="T18" fmla="*/ 1 w 115"/>
                <a:gd name="T19" fmla="*/ 7 h 129"/>
                <a:gd name="T20" fmla="*/ 1 w 115"/>
                <a:gd name="T21" fmla="*/ 17 h 129"/>
                <a:gd name="T22" fmla="*/ 1 w 115"/>
                <a:gd name="T23" fmla="*/ 28 h 129"/>
                <a:gd name="T24" fmla="*/ 1 w 115"/>
                <a:gd name="T25" fmla="*/ 38 h 129"/>
                <a:gd name="T26" fmla="*/ 1 w 115"/>
                <a:gd name="T27" fmla="*/ 67 h 129"/>
                <a:gd name="T28" fmla="*/ 1 w 115"/>
                <a:gd name="T29" fmla="*/ 89 h 129"/>
                <a:gd name="T30" fmla="*/ 1 w 115"/>
                <a:gd name="T31" fmla="*/ 105 h 129"/>
                <a:gd name="T32" fmla="*/ 1 w 115"/>
                <a:gd name="T33" fmla="*/ 115 h 129"/>
                <a:gd name="T34" fmla="*/ 1 w 115"/>
                <a:gd name="T35" fmla="*/ 122 h 129"/>
                <a:gd name="T36" fmla="*/ 1 w 115"/>
                <a:gd name="T37" fmla="*/ 126 h 129"/>
                <a:gd name="T38" fmla="*/ 1 w 115"/>
                <a:gd name="T39" fmla="*/ 128 h 129"/>
                <a:gd name="T40" fmla="*/ 1 w 115"/>
                <a:gd name="T41" fmla="*/ 129 h 129"/>
                <a:gd name="T42" fmla="*/ 1 w 115"/>
                <a:gd name="T43" fmla="*/ 127 h 129"/>
                <a:gd name="T44" fmla="*/ 1 w 115"/>
                <a:gd name="T45" fmla="*/ 126 h 129"/>
                <a:gd name="T46" fmla="*/ 0 w 115"/>
                <a:gd name="T47" fmla="*/ 125 h 129"/>
                <a:gd name="T48" fmla="*/ 1 w 115"/>
                <a:gd name="T49" fmla="*/ 123 h 129"/>
                <a:gd name="T50" fmla="*/ 1 w 115"/>
                <a:gd name="T51" fmla="*/ 123 h 129"/>
                <a:gd name="T52" fmla="*/ 1 w 115"/>
                <a:gd name="T53" fmla="*/ 123 h 1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5" h="129">
                  <a:moveTo>
                    <a:pt x="2" y="123"/>
                  </a:moveTo>
                  <a:lnTo>
                    <a:pt x="10" y="111"/>
                  </a:lnTo>
                  <a:lnTo>
                    <a:pt x="22" y="96"/>
                  </a:lnTo>
                  <a:lnTo>
                    <a:pt x="35" y="77"/>
                  </a:lnTo>
                  <a:lnTo>
                    <a:pt x="51" y="57"/>
                  </a:lnTo>
                  <a:lnTo>
                    <a:pt x="67" y="39"/>
                  </a:lnTo>
                  <a:lnTo>
                    <a:pt x="81" y="21"/>
                  </a:lnTo>
                  <a:lnTo>
                    <a:pt x="95" y="8"/>
                  </a:lnTo>
                  <a:lnTo>
                    <a:pt x="105" y="0"/>
                  </a:lnTo>
                  <a:lnTo>
                    <a:pt x="115" y="7"/>
                  </a:lnTo>
                  <a:lnTo>
                    <a:pt x="111" y="17"/>
                  </a:lnTo>
                  <a:lnTo>
                    <a:pt x="99" y="28"/>
                  </a:lnTo>
                  <a:lnTo>
                    <a:pt x="87" y="38"/>
                  </a:lnTo>
                  <a:lnTo>
                    <a:pt x="61" y="67"/>
                  </a:lnTo>
                  <a:lnTo>
                    <a:pt x="43" y="89"/>
                  </a:lnTo>
                  <a:lnTo>
                    <a:pt x="29" y="105"/>
                  </a:lnTo>
                  <a:lnTo>
                    <a:pt x="20" y="115"/>
                  </a:lnTo>
                  <a:lnTo>
                    <a:pt x="14" y="122"/>
                  </a:lnTo>
                  <a:lnTo>
                    <a:pt x="10" y="126"/>
                  </a:lnTo>
                  <a:lnTo>
                    <a:pt x="8" y="128"/>
                  </a:lnTo>
                  <a:lnTo>
                    <a:pt x="6" y="129"/>
                  </a:lnTo>
                  <a:lnTo>
                    <a:pt x="2" y="127"/>
                  </a:lnTo>
                  <a:lnTo>
                    <a:pt x="2" y="126"/>
                  </a:lnTo>
                  <a:lnTo>
                    <a:pt x="0" y="125"/>
                  </a:lnTo>
                  <a:lnTo>
                    <a:pt x="2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3" name="Freeform 45"/>
            <p:cNvSpPr>
              <a:spLocks/>
            </p:cNvSpPr>
            <p:nvPr/>
          </p:nvSpPr>
          <p:spPr bwMode="auto">
            <a:xfrm>
              <a:off x="4624" y="2388"/>
              <a:ext cx="9" cy="18"/>
            </a:xfrm>
            <a:custGeom>
              <a:avLst/>
              <a:gdLst>
                <a:gd name="T0" fmla="*/ 0 w 18"/>
                <a:gd name="T1" fmla="*/ 0 h 18"/>
                <a:gd name="T2" fmla="*/ 1 w 18"/>
                <a:gd name="T3" fmla="*/ 1 h 18"/>
                <a:gd name="T4" fmla="*/ 1 w 18"/>
                <a:gd name="T5" fmla="*/ 4 h 18"/>
                <a:gd name="T6" fmla="*/ 1 w 18"/>
                <a:gd name="T7" fmla="*/ 9 h 18"/>
                <a:gd name="T8" fmla="*/ 1 w 18"/>
                <a:gd name="T9" fmla="*/ 17 h 18"/>
                <a:gd name="T10" fmla="*/ 1 w 18"/>
                <a:gd name="T11" fmla="*/ 17 h 18"/>
                <a:gd name="T12" fmla="*/ 1 w 18"/>
                <a:gd name="T13" fmla="*/ 17 h 18"/>
                <a:gd name="T14" fmla="*/ 1 w 18"/>
                <a:gd name="T15" fmla="*/ 17 h 18"/>
                <a:gd name="T16" fmla="*/ 0 w 18"/>
                <a:gd name="T17" fmla="*/ 18 h 18"/>
                <a:gd name="T18" fmla="*/ 0 w 18"/>
                <a:gd name="T19" fmla="*/ 13 h 18"/>
                <a:gd name="T20" fmla="*/ 0 w 18"/>
                <a:gd name="T21" fmla="*/ 9 h 18"/>
                <a:gd name="T22" fmla="*/ 0 w 18"/>
                <a:gd name="T23" fmla="*/ 4 h 18"/>
                <a:gd name="T24" fmla="*/ 0 w 18"/>
                <a:gd name="T25" fmla="*/ 0 h 18"/>
                <a:gd name="T26" fmla="*/ 0 w 18"/>
                <a:gd name="T27" fmla="*/ 0 h 18"/>
                <a:gd name="T28" fmla="*/ 0 w 18"/>
                <a:gd name="T29" fmla="*/ 0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12" y="1"/>
                  </a:lnTo>
                  <a:lnTo>
                    <a:pt x="18" y="4"/>
                  </a:lnTo>
                  <a:lnTo>
                    <a:pt x="16" y="9"/>
                  </a:lnTo>
                  <a:lnTo>
                    <a:pt x="16" y="17"/>
                  </a:lnTo>
                  <a:lnTo>
                    <a:pt x="12" y="17"/>
                  </a:lnTo>
                  <a:lnTo>
                    <a:pt x="8" y="17"/>
                  </a:lnTo>
                  <a:lnTo>
                    <a:pt x="4" y="17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4" name="Freeform 46"/>
            <p:cNvSpPr>
              <a:spLocks/>
            </p:cNvSpPr>
            <p:nvPr/>
          </p:nvSpPr>
          <p:spPr bwMode="auto">
            <a:xfrm>
              <a:off x="4638" y="1821"/>
              <a:ext cx="108" cy="58"/>
            </a:xfrm>
            <a:custGeom>
              <a:avLst/>
              <a:gdLst>
                <a:gd name="T0" fmla="*/ 0 w 216"/>
                <a:gd name="T1" fmla="*/ 3 h 58"/>
                <a:gd name="T2" fmla="*/ 1 w 216"/>
                <a:gd name="T3" fmla="*/ 1 h 58"/>
                <a:gd name="T4" fmla="*/ 1 w 216"/>
                <a:gd name="T5" fmla="*/ 0 h 58"/>
                <a:gd name="T6" fmla="*/ 1 w 216"/>
                <a:gd name="T7" fmla="*/ 1 h 58"/>
                <a:gd name="T8" fmla="*/ 1 w 216"/>
                <a:gd name="T9" fmla="*/ 3 h 58"/>
                <a:gd name="T10" fmla="*/ 1 w 216"/>
                <a:gd name="T11" fmla="*/ 6 h 58"/>
                <a:gd name="T12" fmla="*/ 1 w 216"/>
                <a:gd name="T13" fmla="*/ 8 h 58"/>
                <a:gd name="T14" fmla="*/ 1 w 216"/>
                <a:gd name="T15" fmla="*/ 10 h 58"/>
                <a:gd name="T16" fmla="*/ 1 w 216"/>
                <a:gd name="T17" fmla="*/ 11 h 58"/>
                <a:gd name="T18" fmla="*/ 1 w 216"/>
                <a:gd name="T19" fmla="*/ 17 h 58"/>
                <a:gd name="T20" fmla="*/ 1 w 216"/>
                <a:gd name="T21" fmla="*/ 24 h 58"/>
                <a:gd name="T22" fmla="*/ 1 w 216"/>
                <a:gd name="T23" fmla="*/ 36 h 58"/>
                <a:gd name="T24" fmla="*/ 1 w 216"/>
                <a:gd name="T25" fmla="*/ 58 h 58"/>
                <a:gd name="T26" fmla="*/ 1 w 216"/>
                <a:gd name="T27" fmla="*/ 58 h 58"/>
                <a:gd name="T28" fmla="*/ 1 w 216"/>
                <a:gd name="T29" fmla="*/ 57 h 58"/>
                <a:gd name="T30" fmla="*/ 1 w 216"/>
                <a:gd name="T31" fmla="*/ 54 h 58"/>
                <a:gd name="T32" fmla="*/ 1 w 216"/>
                <a:gd name="T33" fmla="*/ 51 h 58"/>
                <a:gd name="T34" fmla="*/ 1 w 216"/>
                <a:gd name="T35" fmla="*/ 46 h 58"/>
                <a:gd name="T36" fmla="*/ 1 w 216"/>
                <a:gd name="T37" fmla="*/ 42 h 58"/>
                <a:gd name="T38" fmla="*/ 1 w 216"/>
                <a:gd name="T39" fmla="*/ 36 h 58"/>
                <a:gd name="T40" fmla="*/ 1 w 216"/>
                <a:gd name="T41" fmla="*/ 30 h 58"/>
                <a:gd name="T42" fmla="*/ 1 w 216"/>
                <a:gd name="T43" fmla="*/ 15 h 58"/>
                <a:gd name="T44" fmla="*/ 1 w 216"/>
                <a:gd name="T45" fmla="*/ 7 h 58"/>
                <a:gd name="T46" fmla="*/ 0 w 216"/>
                <a:gd name="T47" fmla="*/ 4 h 58"/>
                <a:gd name="T48" fmla="*/ 0 w 216"/>
                <a:gd name="T49" fmla="*/ 3 h 58"/>
                <a:gd name="T50" fmla="*/ 0 w 216"/>
                <a:gd name="T51" fmla="*/ 3 h 58"/>
                <a:gd name="T52" fmla="*/ 0 w 216"/>
                <a:gd name="T53" fmla="*/ 3 h 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6" h="58">
                  <a:moveTo>
                    <a:pt x="0" y="3"/>
                  </a:moveTo>
                  <a:lnTo>
                    <a:pt x="12" y="1"/>
                  </a:lnTo>
                  <a:lnTo>
                    <a:pt x="38" y="0"/>
                  </a:lnTo>
                  <a:lnTo>
                    <a:pt x="72" y="1"/>
                  </a:lnTo>
                  <a:lnTo>
                    <a:pt x="107" y="3"/>
                  </a:lnTo>
                  <a:lnTo>
                    <a:pt x="145" y="6"/>
                  </a:lnTo>
                  <a:lnTo>
                    <a:pt x="179" y="8"/>
                  </a:lnTo>
                  <a:lnTo>
                    <a:pt x="202" y="10"/>
                  </a:lnTo>
                  <a:lnTo>
                    <a:pt x="214" y="11"/>
                  </a:lnTo>
                  <a:lnTo>
                    <a:pt x="216" y="17"/>
                  </a:lnTo>
                  <a:lnTo>
                    <a:pt x="216" y="24"/>
                  </a:lnTo>
                  <a:lnTo>
                    <a:pt x="214" y="36"/>
                  </a:lnTo>
                  <a:lnTo>
                    <a:pt x="210" y="58"/>
                  </a:lnTo>
                  <a:lnTo>
                    <a:pt x="188" y="58"/>
                  </a:lnTo>
                  <a:lnTo>
                    <a:pt x="167" y="57"/>
                  </a:lnTo>
                  <a:lnTo>
                    <a:pt x="147" y="54"/>
                  </a:lnTo>
                  <a:lnTo>
                    <a:pt x="125" y="51"/>
                  </a:lnTo>
                  <a:lnTo>
                    <a:pt x="105" y="46"/>
                  </a:lnTo>
                  <a:lnTo>
                    <a:pt x="83" y="42"/>
                  </a:lnTo>
                  <a:lnTo>
                    <a:pt x="64" y="36"/>
                  </a:lnTo>
                  <a:lnTo>
                    <a:pt x="42" y="30"/>
                  </a:lnTo>
                  <a:lnTo>
                    <a:pt x="16" y="15"/>
                  </a:lnTo>
                  <a:lnTo>
                    <a:pt x="4" y="7"/>
                  </a:lnTo>
                  <a:lnTo>
                    <a:pt x="0" y="4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5" name="Freeform 47"/>
            <p:cNvSpPr>
              <a:spLocks/>
            </p:cNvSpPr>
            <p:nvPr/>
          </p:nvSpPr>
          <p:spPr bwMode="auto">
            <a:xfrm>
              <a:off x="4653" y="2202"/>
              <a:ext cx="37" cy="86"/>
            </a:xfrm>
            <a:custGeom>
              <a:avLst/>
              <a:gdLst>
                <a:gd name="T0" fmla="*/ 1 w 73"/>
                <a:gd name="T1" fmla="*/ 79 h 86"/>
                <a:gd name="T2" fmla="*/ 1 w 73"/>
                <a:gd name="T3" fmla="*/ 72 h 86"/>
                <a:gd name="T4" fmla="*/ 1 w 73"/>
                <a:gd name="T5" fmla="*/ 60 h 86"/>
                <a:gd name="T6" fmla="*/ 1 w 73"/>
                <a:gd name="T7" fmla="*/ 48 h 86"/>
                <a:gd name="T8" fmla="*/ 1 w 73"/>
                <a:gd name="T9" fmla="*/ 35 h 86"/>
                <a:gd name="T10" fmla="*/ 1 w 73"/>
                <a:gd name="T11" fmla="*/ 23 h 86"/>
                <a:gd name="T12" fmla="*/ 1 w 73"/>
                <a:gd name="T13" fmla="*/ 11 h 86"/>
                <a:gd name="T14" fmla="*/ 1 w 73"/>
                <a:gd name="T15" fmla="*/ 4 h 86"/>
                <a:gd name="T16" fmla="*/ 1 w 73"/>
                <a:gd name="T17" fmla="*/ 0 h 86"/>
                <a:gd name="T18" fmla="*/ 1 w 73"/>
                <a:gd name="T19" fmla="*/ 1 h 86"/>
                <a:gd name="T20" fmla="*/ 1 w 73"/>
                <a:gd name="T21" fmla="*/ 2 h 86"/>
                <a:gd name="T22" fmla="*/ 1 w 73"/>
                <a:gd name="T23" fmla="*/ 3 h 86"/>
                <a:gd name="T24" fmla="*/ 1 w 73"/>
                <a:gd name="T25" fmla="*/ 4 h 86"/>
                <a:gd name="T26" fmla="*/ 1 w 73"/>
                <a:gd name="T27" fmla="*/ 19 h 86"/>
                <a:gd name="T28" fmla="*/ 1 w 73"/>
                <a:gd name="T29" fmla="*/ 28 h 86"/>
                <a:gd name="T30" fmla="*/ 1 w 73"/>
                <a:gd name="T31" fmla="*/ 39 h 86"/>
                <a:gd name="T32" fmla="*/ 1 w 73"/>
                <a:gd name="T33" fmla="*/ 55 h 86"/>
                <a:gd name="T34" fmla="*/ 1 w 73"/>
                <a:gd name="T35" fmla="*/ 69 h 86"/>
                <a:gd name="T36" fmla="*/ 1 w 73"/>
                <a:gd name="T37" fmla="*/ 77 h 86"/>
                <a:gd name="T38" fmla="*/ 1 w 73"/>
                <a:gd name="T39" fmla="*/ 82 h 86"/>
                <a:gd name="T40" fmla="*/ 1 w 73"/>
                <a:gd name="T41" fmla="*/ 86 h 86"/>
                <a:gd name="T42" fmla="*/ 1 w 73"/>
                <a:gd name="T43" fmla="*/ 86 h 86"/>
                <a:gd name="T44" fmla="*/ 1 w 73"/>
                <a:gd name="T45" fmla="*/ 86 h 86"/>
                <a:gd name="T46" fmla="*/ 1 w 73"/>
                <a:gd name="T47" fmla="*/ 86 h 86"/>
                <a:gd name="T48" fmla="*/ 0 w 73"/>
                <a:gd name="T49" fmla="*/ 86 h 86"/>
                <a:gd name="T50" fmla="*/ 0 w 73"/>
                <a:gd name="T51" fmla="*/ 84 h 86"/>
                <a:gd name="T52" fmla="*/ 1 w 73"/>
                <a:gd name="T53" fmla="*/ 82 h 86"/>
                <a:gd name="T54" fmla="*/ 1 w 73"/>
                <a:gd name="T55" fmla="*/ 80 h 86"/>
                <a:gd name="T56" fmla="*/ 1 w 73"/>
                <a:gd name="T57" fmla="*/ 79 h 86"/>
                <a:gd name="T58" fmla="*/ 1 w 73"/>
                <a:gd name="T59" fmla="*/ 79 h 86"/>
                <a:gd name="T60" fmla="*/ 1 w 73"/>
                <a:gd name="T61" fmla="*/ 79 h 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3" h="86">
                  <a:moveTo>
                    <a:pt x="2" y="79"/>
                  </a:moveTo>
                  <a:lnTo>
                    <a:pt x="8" y="72"/>
                  </a:lnTo>
                  <a:lnTo>
                    <a:pt x="16" y="60"/>
                  </a:lnTo>
                  <a:lnTo>
                    <a:pt x="26" y="48"/>
                  </a:lnTo>
                  <a:lnTo>
                    <a:pt x="36" y="35"/>
                  </a:lnTo>
                  <a:lnTo>
                    <a:pt x="45" y="23"/>
                  </a:lnTo>
                  <a:lnTo>
                    <a:pt x="53" y="11"/>
                  </a:lnTo>
                  <a:lnTo>
                    <a:pt x="59" y="4"/>
                  </a:lnTo>
                  <a:lnTo>
                    <a:pt x="63" y="0"/>
                  </a:lnTo>
                  <a:lnTo>
                    <a:pt x="65" y="1"/>
                  </a:lnTo>
                  <a:lnTo>
                    <a:pt x="69" y="2"/>
                  </a:lnTo>
                  <a:lnTo>
                    <a:pt x="71" y="3"/>
                  </a:lnTo>
                  <a:lnTo>
                    <a:pt x="73" y="4"/>
                  </a:lnTo>
                  <a:lnTo>
                    <a:pt x="67" y="19"/>
                  </a:lnTo>
                  <a:lnTo>
                    <a:pt x="61" y="28"/>
                  </a:lnTo>
                  <a:lnTo>
                    <a:pt x="53" y="39"/>
                  </a:lnTo>
                  <a:lnTo>
                    <a:pt x="42" y="55"/>
                  </a:lnTo>
                  <a:lnTo>
                    <a:pt x="24" y="69"/>
                  </a:lnTo>
                  <a:lnTo>
                    <a:pt x="16" y="77"/>
                  </a:lnTo>
                  <a:lnTo>
                    <a:pt x="12" y="82"/>
                  </a:lnTo>
                  <a:lnTo>
                    <a:pt x="10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2" y="86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2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6" name="Freeform 48"/>
            <p:cNvSpPr>
              <a:spLocks/>
            </p:cNvSpPr>
            <p:nvPr/>
          </p:nvSpPr>
          <p:spPr bwMode="auto">
            <a:xfrm>
              <a:off x="4691" y="2215"/>
              <a:ext cx="27" cy="60"/>
            </a:xfrm>
            <a:custGeom>
              <a:avLst/>
              <a:gdLst>
                <a:gd name="T0" fmla="*/ 0 w 56"/>
                <a:gd name="T1" fmla="*/ 52 h 60"/>
                <a:gd name="T2" fmla="*/ 0 w 56"/>
                <a:gd name="T3" fmla="*/ 33 h 60"/>
                <a:gd name="T4" fmla="*/ 0 w 56"/>
                <a:gd name="T5" fmla="*/ 19 h 60"/>
                <a:gd name="T6" fmla="*/ 0 w 56"/>
                <a:gd name="T7" fmla="*/ 8 h 60"/>
                <a:gd name="T8" fmla="*/ 0 w 56"/>
                <a:gd name="T9" fmla="*/ 0 h 60"/>
                <a:gd name="T10" fmla="*/ 0 w 56"/>
                <a:gd name="T11" fmla="*/ 0 h 60"/>
                <a:gd name="T12" fmla="*/ 0 w 56"/>
                <a:gd name="T13" fmla="*/ 0 h 60"/>
                <a:gd name="T14" fmla="*/ 0 w 56"/>
                <a:gd name="T15" fmla="*/ 1 h 60"/>
                <a:gd name="T16" fmla="*/ 0 w 56"/>
                <a:gd name="T17" fmla="*/ 1 h 60"/>
                <a:gd name="T18" fmla="*/ 0 w 56"/>
                <a:gd name="T19" fmla="*/ 17 h 60"/>
                <a:gd name="T20" fmla="*/ 0 w 56"/>
                <a:gd name="T21" fmla="*/ 30 h 60"/>
                <a:gd name="T22" fmla="*/ 0 w 56"/>
                <a:gd name="T23" fmla="*/ 44 h 60"/>
                <a:gd name="T24" fmla="*/ 0 w 56"/>
                <a:gd name="T25" fmla="*/ 60 h 60"/>
                <a:gd name="T26" fmla="*/ 0 w 56"/>
                <a:gd name="T27" fmla="*/ 57 h 60"/>
                <a:gd name="T28" fmla="*/ 0 w 56"/>
                <a:gd name="T29" fmla="*/ 54 h 60"/>
                <a:gd name="T30" fmla="*/ 0 w 56"/>
                <a:gd name="T31" fmla="*/ 53 h 60"/>
                <a:gd name="T32" fmla="*/ 0 w 56"/>
                <a:gd name="T33" fmla="*/ 52 h 60"/>
                <a:gd name="T34" fmla="*/ 0 w 56"/>
                <a:gd name="T35" fmla="*/ 52 h 60"/>
                <a:gd name="T36" fmla="*/ 0 w 56"/>
                <a:gd name="T37" fmla="*/ 52 h 6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" h="60">
                  <a:moveTo>
                    <a:pt x="0" y="52"/>
                  </a:moveTo>
                  <a:lnTo>
                    <a:pt x="18" y="33"/>
                  </a:lnTo>
                  <a:lnTo>
                    <a:pt x="32" y="19"/>
                  </a:lnTo>
                  <a:lnTo>
                    <a:pt x="42" y="8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1"/>
                  </a:lnTo>
                  <a:lnTo>
                    <a:pt x="54" y="17"/>
                  </a:lnTo>
                  <a:lnTo>
                    <a:pt x="44" y="30"/>
                  </a:lnTo>
                  <a:lnTo>
                    <a:pt x="26" y="44"/>
                  </a:lnTo>
                  <a:lnTo>
                    <a:pt x="4" y="60"/>
                  </a:lnTo>
                  <a:lnTo>
                    <a:pt x="4" y="57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7" name="Freeform 49"/>
            <p:cNvSpPr>
              <a:spLocks/>
            </p:cNvSpPr>
            <p:nvPr/>
          </p:nvSpPr>
          <p:spPr bwMode="auto">
            <a:xfrm>
              <a:off x="4731" y="2223"/>
              <a:ext cx="16" cy="24"/>
            </a:xfrm>
            <a:custGeom>
              <a:avLst/>
              <a:gdLst>
                <a:gd name="T0" fmla="*/ 1 w 32"/>
                <a:gd name="T1" fmla="*/ 17 h 24"/>
                <a:gd name="T2" fmla="*/ 1 w 32"/>
                <a:gd name="T3" fmla="*/ 13 h 24"/>
                <a:gd name="T4" fmla="*/ 1 w 32"/>
                <a:gd name="T5" fmla="*/ 8 h 24"/>
                <a:gd name="T6" fmla="*/ 1 w 32"/>
                <a:gd name="T7" fmla="*/ 4 h 24"/>
                <a:gd name="T8" fmla="*/ 1 w 32"/>
                <a:gd name="T9" fmla="*/ 0 h 24"/>
                <a:gd name="T10" fmla="*/ 1 w 32"/>
                <a:gd name="T11" fmla="*/ 0 h 24"/>
                <a:gd name="T12" fmla="*/ 1 w 32"/>
                <a:gd name="T13" fmla="*/ 0 h 24"/>
                <a:gd name="T14" fmla="*/ 1 w 32"/>
                <a:gd name="T15" fmla="*/ 0 h 24"/>
                <a:gd name="T16" fmla="*/ 1 w 32"/>
                <a:gd name="T17" fmla="*/ 0 h 24"/>
                <a:gd name="T18" fmla="*/ 1 w 32"/>
                <a:gd name="T19" fmla="*/ 8 h 24"/>
                <a:gd name="T20" fmla="*/ 1 w 32"/>
                <a:gd name="T21" fmla="*/ 13 h 24"/>
                <a:gd name="T22" fmla="*/ 1 w 32"/>
                <a:gd name="T23" fmla="*/ 18 h 24"/>
                <a:gd name="T24" fmla="*/ 1 w 32"/>
                <a:gd name="T25" fmla="*/ 23 h 24"/>
                <a:gd name="T26" fmla="*/ 1 w 32"/>
                <a:gd name="T27" fmla="*/ 23 h 24"/>
                <a:gd name="T28" fmla="*/ 1 w 32"/>
                <a:gd name="T29" fmla="*/ 23 h 24"/>
                <a:gd name="T30" fmla="*/ 1 w 32"/>
                <a:gd name="T31" fmla="*/ 24 h 24"/>
                <a:gd name="T32" fmla="*/ 1 w 32"/>
                <a:gd name="T33" fmla="*/ 24 h 24"/>
                <a:gd name="T34" fmla="*/ 1 w 32"/>
                <a:gd name="T35" fmla="*/ 21 h 24"/>
                <a:gd name="T36" fmla="*/ 1 w 32"/>
                <a:gd name="T37" fmla="*/ 19 h 24"/>
                <a:gd name="T38" fmla="*/ 0 w 32"/>
                <a:gd name="T39" fmla="*/ 18 h 24"/>
                <a:gd name="T40" fmla="*/ 1 w 32"/>
                <a:gd name="T41" fmla="*/ 17 h 24"/>
                <a:gd name="T42" fmla="*/ 1 w 32"/>
                <a:gd name="T43" fmla="*/ 17 h 24"/>
                <a:gd name="T44" fmla="*/ 1 w 32"/>
                <a:gd name="T45" fmla="*/ 17 h 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" h="24">
                  <a:moveTo>
                    <a:pt x="2" y="17"/>
                  </a:moveTo>
                  <a:lnTo>
                    <a:pt x="6" y="13"/>
                  </a:lnTo>
                  <a:lnTo>
                    <a:pt x="10" y="8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0" y="8"/>
                  </a:lnTo>
                  <a:lnTo>
                    <a:pt x="30" y="13"/>
                  </a:lnTo>
                  <a:lnTo>
                    <a:pt x="26" y="18"/>
                  </a:lnTo>
                  <a:lnTo>
                    <a:pt x="22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8" name="Freeform 50"/>
            <p:cNvSpPr>
              <a:spLocks/>
            </p:cNvSpPr>
            <p:nvPr/>
          </p:nvSpPr>
          <p:spPr bwMode="auto">
            <a:xfrm>
              <a:off x="4767" y="2264"/>
              <a:ext cx="74" cy="86"/>
            </a:xfrm>
            <a:custGeom>
              <a:avLst/>
              <a:gdLst>
                <a:gd name="T0" fmla="*/ 0 w 148"/>
                <a:gd name="T1" fmla="*/ 79 h 86"/>
                <a:gd name="T2" fmla="*/ 1 w 148"/>
                <a:gd name="T3" fmla="*/ 71 h 86"/>
                <a:gd name="T4" fmla="*/ 1 w 148"/>
                <a:gd name="T5" fmla="*/ 62 h 86"/>
                <a:gd name="T6" fmla="*/ 1 w 148"/>
                <a:gd name="T7" fmla="*/ 51 h 86"/>
                <a:gd name="T8" fmla="*/ 1 w 148"/>
                <a:gd name="T9" fmla="*/ 41 h 86"/>
                <a:gd name="T10" fmla="*/ 1 w 148"/>
                <a:gd name="T11" fmla="*/ 30 h 86"/>
                <a:gd name="T12" fmla="*/ 1 w 148"/>
                <a:gd name="T13" fmla="*/ 20 h 86"/>
                <a:gd name="T14" fmla="*/ 1 w 148"/>
                <a:gd name="T15" fmla="*/ 10 h 86"/>
                <a:gd name="T16" fmla="*/ 1 w 148"/>
                <a:gd name="T17" fmla="*/ 0 h 86"/>
                <a:gd name="T18" fmla="*/ 1 w 148"/>
                <a:gd name="T19" fmla="*/ 0 h 86"/>
                <a:gd name="T20" fmla="*/ 1 w 148"/>
                <a:gd name="T21" fmla="*/ 0 h 86"/>
                <a:gd name="T22" fmla="*/ 1 w 148"/>
                <a:gd name="T23" fmla="*/ 1 h 86"/>
                <a:gd name="T24" fmla="*/ 1 w 148"/>
                <a:gd name="T25" fmla="*/ 2 h 86"/>
                <a:gd name="T26" fmla="*/ 1 w 148"/>
                <a:gd name="T27" fmla="*/ 3 h 86"/>
                <a:gd name="T28" fmla="*/ 1 w 148"/>
                <a:gd name="T29" fmla="*/ 5 h 86"/>
                <a:gd name="T30" fmla="*/ 1 w 148"/>
                <a:gd name="T31" fmla="*/ 9 h 86"/>
                <a:gd name="T32" fmla="*/ 1 w 148"/>
                <a:gd name="T33" fmla="*/ 11 h 86"/>
                <a:gd name="T34" fmla="*/ 1 w 148"/>
                <a:gd name="T35" fmla="*/ 20 h 86"/>
                <a:gd name="T36" fmla="*/ 1 w 148"/>
                <a:gd name="T37" fmla="*/ 29 h 86"/>
                <a:gd name="T38" fmla="*/ 1 w 148"/>
                <a:gd name="T39" fmla="*/ 38 h 86"/>
                <a:gd name="T40" fmla="*/ 1 w 148"/>
                <a:gd name="T41" fmla="*/ 48 h 86"/>
                <a:gd name="T42" fmla="*/ 1 w 148"/>
                <a:gd name="T43" fmla="*/ 58 h 86"/>
                <a:gd name="T44" fmla="*/ 1 w 148"/>
                <a:gd name="T45" fmla="*/ 68 h 86"/>
                <a:gd name="T46" fmla="*/ 1 w 148"/>
                <a:gd name="T47" fmla="*/ 77 h 86"/>
                <a:gd name="T48" fmla="*/ 0 w 148"/>
                <a:gd name="T49" fmla="*/ 86 h 86"/>
                <a:gd name="T50" fmla="*/ 0 w 148"/>
                <a:gd name="T51" fmla="*/ 84 h 86"/>
                <a:gd name="T52" fmla="*/ 0 w 148"/>
                <a:gd name="T53" fmla="*/ 82 h 86"/>
                <a:gd name="T54" fmla="*/ 0 w 148"/>
                <a:gd name="T55" fmla="*/ 81 h 86"/>
                <a:gd name="T56" fmla="*/ 0 w 148"/>
                <a:gd name="T57" fmla="*/ 79 h 86"/>
                <a:gd name="T58" fmla="*/ 0 w 148"/>
                <a:gd name="T59" fmla="*/ 79 h 86"/>
                <a:gd name="T60" fmla="*/ 0 w 148"/>
                <a:gd name="T61" fmla="*/ 79 h 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8" h="86">
                  <a:moveTo>
                    <a:pt x="0" y="79"/>
                  </a:moveTo>
                  <a:lnTo>
                    <a:pt x="20" y="71"/>
                  </a:lnTo>
                  <a:lnTo>
                    <a:pt x="39" y="62"/>
                  </a:lnTo>
                  <a:lnTo>
                    <a:pt x="57" y="51"/>
                  </a:lnTo>
                  <a:lnTo>
                    <a:pt x="73" y="41"/>
                  </a:lnTo>
                  <a:lnTo>
                    <a:pt x="89" y="30"/>
                  </a:lnTo>
                  <a:lnTo>
                    <a:pt x="103" y="20"/>
                  </a:lnTo>
                  <a:lnTo>
                    <a:pt x="117" y="10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40" y="0"/>
                  </a:lnTo>
                  <a:lnTo>
                    <a:pt x="144" y="1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5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32" y="20"/>
                  </a:lnTo>
                  <a:lnTo>
                    <a:pt x="117" y="29"/>
                  </a:lnTo>
                  <a:lnTo>
                    <a:pt x="99" y="38"/>
                  </a:lnTo>
                  <a:lnTo>
                    <a:pt x="81" y="48"/>
                  </a:lnTo>
                  <a:lnTo>
                    <a:pt x="61" y="58"/>
                  </a:lnTo>
                  <a:lnTo>
                    <a:pt x="41" y="68"/>
                  </a:lnTo>
                  <a:lnTo>
                    <a:pt x="22" y="77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79" name="Freeform 51"/>
            <p:cNvSpPr>
              <a:spLocks/>
            </p:cNvSpPr>
            <p:nvPr/>
          </p:nvSpPr>
          <p:spPr bwMode="auto">
            <a:xfrm>
              <a:off x="4767" y="1734"/>
              <a:ext cx="254" cy="310"/>
            </a:xfrm>
            <a:custGeom>
              <a:avLst/>
              <a:gdLst>
                <a:gd name="T0" fmla="*/ 0 w 509"/>
                <a:gd name="T1" fmla="*/ 108 h 310"/>
                <a:gd name="T2" fmla="*/ 0 w 509"/>
                <a:gd name="T3" fmla="*/ 32 h 310"/>
                <a:gd name="T4" fmla="*/ 0 w 509"/>
                <a:gd name="T5" fmla="*/ 2 h 310"/>
                <a:gd name="T6" fmla="*/ 0 w 509"/>
                <a:gd name="T7" fmla="*/ 6 h 310"/>
                <a:gd name="T8" fmla="*/ 0 w 509"/>
                <a:gd name="T9" fmla="*/ 14 h 310"/>
                <a:gd name="T10" fmla="*/ 0 w 509"/>
                <a:gd name="T11" fmla="*/ 30 h 310"/>
                <a:gd name="T12" fmla="*/ 1 w 509"/>
                <a:gd name="T13" fmla="*/ 43 h 310"/>
                <a:gd name="T14" fmla="*/ 1 w 509"/>
                <a:gd name="T15" fmla="*/ 42 h 310"/>
                <a:gd name="T16" fmla="*/ 1 w 509"/>
                <a:gd name="T17" fmla="*/ 42 h 310"/>
                <a:gd name="T18" fmla="*/ 1 w 509"/>
                <a:gd name="T19" fmla="*/ 41 h 310"/>
                <a:gd name="T20" fmla="*/ 1 w 509"/>
                <a:gd name="T21" fmla="*/ 51 h 310"/>
                <a:gd name="T22" fmla="*/ 1 w 509"/>
                <a:gd name="T23" fmla="*/ 81 h 310"/>
                <a:gd name="T24" fmla="*/ 1 w 509"/>
                <a:gd name="T25" fmla="*/ 108 h 310"/>
                <a:gd name="T26" fmla="*/ 1 w 509"/>
                <a:gd name="T27" fmla="*/ 129 h 310"/>
                <a:gd name="T28" fmla="*/ 1 w 509"/>
                <a:gd name="T29" fmla="*/ 151 h 310"/>
                <a:gd name="T30" fmla="*/ 1 w 509"/>
                <a:gd name="T31" fmla="*/ 172 h 310"/>
                <a:gd name="T32" fmla="*/ 1 w 509"/>
                <a:gd name="T33" fmla="*/ 181 h 310"/>
                <a:gd name="T34" fmla="*/ 1 w 509"/>
                <a:gd name="T35" fmla="*/ 178 h 310"/>
                <a:gd name="T36" fmla="*/ 1 w 509"/>
                <a:gd name="T37" fmla="*/ 174 h 310"/>
                <a:gd name="T38" fmla="*/ 1 w 509"/>
                <a:gd name="T39" fmla="*/ 172 h 310"/>
                <a:gd name="T40" fmla="*/ 1 w 509"/>
                <a:gd name="T41" fmla="*/ 187 h 310"/>
                <a:gd name="T42" fmla="*/ 1 w 509"/>
                <a:gd name="T43" fmla="*/ 227 h 310"/>
                <a:gd name="T44" fmla="*/ 1 w 509"/>
                <a:gd name="T45" fmla="*/ 273 h 310"/>
                <a:gd name="T46" fmla="*/ 1 w 509"/>
                <a:gd name="T47" fmla="*/ 305 h 310"/>
                <a:gd name="T48" fmla="*/ 1 w 509"/>
                <a:gd name="T49" fmla="*/ 300 h 310"/>
                <a:gd name="T50" fmla="*/ 1 w 509"/>
                <a:gd name="T51" fmla="*/ 280 h 310"/>
                <a:gd name="T52" fmla="*/ 1 w 509"/>
                <a:gd name="T53" fmla="*/ 271 h 310"/>
                <a:gd name="T54" fmla="*/ 1 w 509"/>
                <a:gd name="T55" fmla="*/ 271 h 310"/>
                <a:gd name="T56" fmla="*/ 1 w 509"/>
                <a:gd name="T57" fmla="*/ 271 h 310"/>
                <a:gd name="T58" fmla="*/ 1 w 509"/>
                <a:gd name="T59" fmla="*/ 270 h 310"/>
                <a:gd name="T60" fmla="*/ 1 w 509"/>
                <a:gd name="T61" fmla="*/ 266 h 310"/>
                <a:gd name="T62" fmla="*/ 1 w 509"/>
                <a:gd name="T63" fmla="*/ 261 h 310"/>
                <a:gd name="T64" fmla="*/ 1 w 509"/>
                <a:gd name="T65" fmla="*/ 256 h 310"/>
                <a:gd name="T66" fmla="*/ 1 w 509"/>
                <a:gd name="T67" fmla="*/ 249 h 310"/>
                <a:gd name="T68" fmla="*/ 0 w 509"/>
                <a:gd name="T69" fmla="*/ 237 h 310"/>
                <a:gd name="T70" fmla="*/ 0 w 509"/>
                <a:gd name="T71" fmla="*/ 216 h 310"/>
                <a:gd name="T72" fmla="*/ 0 w 509"/>
                <a:gd name="T73" fmla="*/ 189 h 310"/>
                <a:gd name="T74" fmla="*/ 0 w 509"/>
                <a:gd name="T75" fmla="*/ 173 h 310"/>
                <a:gd name="T76" fmla="*/ 0 w 509"/>
                <a:gd name="T77" fmla="*/ 169 h 310"/>
                <a:gd name="T78" fmla="*/ 0 w 509"/>
                <a:gd name="T79" fmla="*/ 169 h 310"/>
                <a:gd name="T80" fmla="*/ 0 w 509"/>
                <a:gd name="T81" fmla="*/ 167 h 310"/>
                <a:gd name="T82" fmla="*/ 0 w 509"/>
                <a:gd name="T83" fmla="*/ 157 h 310"/>
                <a:gd name="T84" fmla="*/ 0 w 509"/>
                <a:gd name="T85" fmla="*/ 145 h 3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9" h="310">
                  <a:moveTo>
                    <a:pt x="0" y="145"/>
                  </a:moveTo>
                  <a:lnTo>
                    <a:pt x="8" y="108"/>
                  </a:lnTo>
                  <a:lnTo>
                    <a:pt x="20" y="69"/>
                  </a:lnTo>
                  <a:lnTo>
                    <a:pt x="31" y="32"/>
                  </a:lnTo>
                  <a:lnTo>
                    <a:pt x="49" y="0"/>
                  </a:lnTo>
                  <a:lnTo>
                    <a:pt x="89" y="2"/>
                  </a:lnTo>
                  <a:lnTo>
                    <a:pt x="119" y="4"/>
                  </a:lnTo>
                  <a:lnTo>
                    <a:pt x="144" y="6"/>
                  </a:lnTo>
                  <a:lnTo>
                    <a:pt x="164" y="9"/>
                  </a:lnTo>
                  <a:lnTo>
                    <a:pt x="184" y="14"/>
                  </a:lnTo>
                  <a:lnTo>
                    <a:pt x="202" y="20"/>
                  </a:lnTo>
                  <a:lnTo>
                    <a:pt x="226" y="30"/>
                  </a:lnTo>
                  <a:lnTo>
                    <a:pt x="251" y="43"/>
                  </a:lnTo>
                  <a:lnTo>
                    <a:pt x="259" y="43"/>
                  </a:lnTo>
                  <a:lnTo>
                    <a:pt x="267" y="42"/>
                  </a:lnTo>
                  <a:lnTo>
                    <a:pt x="275" y="42"/>
                  </a:lnTo>
                  <a:lnTo>
                    <a:pt x="281" y="42"/>
                  </a:lnTo>
                  <a:lnTo>
                    <a:pt x="289" y="42"/>
                  </a:lnTo>
                  <a:lnTo>
                    <a:pt x="297" y="42"/>
                  </a:lnTo>
                  <a:lnTo>
                    <a:pt x="305" y="41"/>
                  </a:lnTo>
                  <a:lnTo>
                    <a:pt x="311" y="41"/>
                  </a:lnTo>
                  <a:lnTo>
                    <a:pt x="315" y="51"/>
                  </a:lnTo>
                  <a:lnTo>
                    <a:pt x="315" y="65"/>
                  </a:lnTo>
                  <a:lnTo>
                    <a:pt x="313" y="81"/>
                  </a:lnTo>
                  <a:lnTo>
                    <a:pt x="313" y="97"/>
                  </a:lnTo>
                  <a:lnTo>
                    <a:pt x="323" y="108"/>
                  </a:lnTo>
                  <a:lnTo>
                    <a:pt x="333" y="118"/>
                  </a:lnTo>
                  <a:lnTo>
                    <a:pt x="342" y="129"/>
                  </a:lnTo>
                  <a:lnTo>
                    <a:pt x="354" y="140"/>
                  </a:lnTo>
                  <a:lnTo>
                    <a:pt x="366" y="151"/>
                  </a:lnTo>
                  <a:lnTo>
                    <a:pt x="378" y="161"/>
                  </a:lnTo>
                  <a:lnTo>
                    <a:pt x="392" y="172"/>
                  </a:lnTo>
                  <a:lnTo>
                    <a:pt x="408" y="182"/>
                  </a:lnTo>
                  <a:lnTo>
                    <a:pt x="422" y="181"/>
                  </a:lnTo>
                  <a:lnTo>
                    <a:pt x="436" y="180"/>
                  </a:lnTo>
                  <a:lnTo>
                    <a:pt x="449" y="178"/>
                  </a:lnTo>
                  <a:lnTo>
                    <a:pt x="461" y="176"/>
                  </a:lnTo>
                  <a:lnTo>
                    <a:pt x="475" y="174"/>
                  </a:lnTo>
                  <a:lnTo>
                    <a:pt x="487" y="173"/>
                  </a:lnTo>
                  <a:lnTo>
                    <a:pt x="497" y="172"/>
                  </a:lnTo>
                  <a:lnTo>
                    <a:pt x="509" y="172"/>
                  </a:lnTo>
                  <a:lnTo>
                    <a:pt x="495" y="187"/>
                  </a:lnTo>
                  <a:lnTo>
                    <a:pt x="475" y="206"/>
                  </a:lnTo>
                  <a:lnTo>
                    <a:pt x="451" y="227"/>
                  </a:lnTo>
                  <a:lnTo>
                    <a:pt x="426" y="251"/>
                  </a:lnTo>
                  <a:lnTo>
                    <a:pt x="396" y="273"/>
                  </a:lnTo>
                  <a:lnTo>
                    <a:pt x="364" y="292"/>
                  </a:lnTo>
                  <a:lnTo>
                    <a:pt x="333" y="305"/>
                  </a:lnTo>
                  <a:lnTo>
                    <a:pt x="301" y="310"/>
                  </a:lnTo>
                  <a:lnTo>
                    <a:pt x="289" y="300"/>
                  </a:lnTo>
                  <a:lnTo>
                    <a:pt x="285" y="290"/>
                  </a:lnTo>
                  <a:lnTo>
                    <a:pt x="285" y="280"/>
                  </a:lnTo>
                  <a:lnTo>
                    <a:pt x="291" y="272"/>
                  </a:lnTo>
                  <a:lnTo>
                    <a:pt x="301" y="271"/>
                  </a:lnTo>
                  <a:lnTo>
                    <a:pt x="311" y="271"/>
                  </a:lnTo>
                  <a:lnTo>
                    <a:pt x="323" y="271"/>
                  </a:lnTo>
                  <a:lnTo>
                    <a:pt x="333" y="271"/>
                  </a:lnTo>
                  <a:lnTo>
                    <a:pt x="342" y="271"/>
                  </a:lnTo>
                  <a:lnTo>
                    <a:pt x="352" y="270"/>
                  </a:lnTo>
                  <a:lnTo>
                    <a:pt x="358" y="270"/>
                  </a:lnTo>
                  <a:lnTo>
                    <a:pt x="362" y="269"/>
                  </a:lnTo>
                  <a:lnTo>
                    <a:pt x="362" y="266"/>
                  </a:lnTo>
                  <a:lnTo>
                    <a:pt x="362" y="264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321" y="256"/>
                  </a:lnTo>
                  <a:lnTo>
                    <a:pt x="289" y="253"/>
                  </a:lnTo>
                  <a:lnTo>
                    <a:pt x="261" y="249"/>
                  </a:lnTo>
                  <a:lnTo>
                    <a:pt x="237" y="244"/>
                  </a:lnTo>
                  <a:lnTo>
                    <a:pt x="216" y="237"/>
                  </a:lnTo>
                  <a:lnTo>
                    <a:pt x="192" y="227"/>
                  </a:lnTo>
                  <a:lnTo>
                    <a:pt x="168" y="216"/>
                  </a:lnTo>
                  <a:lnTo>
                    <a:pt x="140" y="201"/>
                  </a:lnTo>
                  <a:lnTo>
                    <a:pt x="125" y="189"/>
                  </a:lnTo>
                  <a:lnTo>
                    <a:pt x="113" y="179"/>
                  </a:lnTo>
                  <a:lnTo>
                    <a:pt x="103" y="173"/>
                  </a:lnTo>
                  <a:lnTo>
                    <a:pt x="91" y="170"/>
                  </a:lnTo>
                  <a:lnTo>
                    <a:pt x="79" y="169"/>
                  </a:lnTo>
                  <a:lnTo>
                    <a:pt x="61" y="168"/>
                  </a:lnTo>
                  <a:lnTo>
                    <a:pt x="37" y="169"/>
                  </a:lnTo>
                  <a:lnTo>
                    <a:pt x="6" y="169"/>
                  </a:lnTo>
                  <a:lnTo>
                    <a:pt x="4" y="167"/>
                  </a:lnTo>
                  <a:lnTo>
                    <a:pt x="2" y="164"/>
                  </a:lnTo>
                  <a:lnTo>
                    <a:pt x="2" y="157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DA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0" name="Freeform 52"/>
            <p:cNvSpPr>
              <a:spLocks/>
            </p:cNvSpPr>
            <p:nvPr/>
          </p:nvSpPr>
          <p:spPr bwMode="auto">
            <a:xfrm>
              <a:off x="4787" y="2253"/>
              <a:ext cx="25" cy="31"/>
            </a:xfrm>
            <a:custGeom>
              <a:avLst/>
              <a:gdLst>
                <a:gd name="T0" fmla="*/ 0 w 52"/>
                <a:gd name="T1" fmla="*/ 28 h 31"/>
                <a:gd name="T2" fmla="*/ 0 w 52"/>
                <a:gd name="T3" fmla="*/ 19 h 31"/>
                <a:gd name="T4" fmla="*/ 0 w 52"/>
                <a:gd name="T5" fmla="*/ 9 h 31"/>
                <a:gd name="T6" fmla="*/ 0 w 52"/>
                <a:gd name="T7" fmla="*/ 3 h 31"/>
                <a:gd name="T8" fmla="*/ 0 w 52"/>
                <a:gd name="T9" fmla="*/ 0 h 31"/>
                <a:gd name="T10" fmla="*/ 0 w 52"/>
                <a:gd name="T11" fmla="*/ 7 h 31"/>
                <a:gd name="T12" fmla="*/ 0 w 52"/>
                <a:gd name="T13" fmla="*/ 14 h 31"/>
                <a:gd name="T14" fmla="*/ 0 w 52"/>
                <a:gd name="T15" fmla="*/ 22 h 31"/>
                <a:gd name="T16" fmla="*/ 0 w 52"/>
                <a:gd name="T17" fmla="*/ 31 h 31"/>
                <a:gd name="T18" fmla="*/ 0 w 52"/>
                <a:gd name="T19" fmla="*/ 31 h 31"/>
                <a:gd name="T20" fmla="*/ 0 w 52"/>
                <a:gd name="T21" fmla="*/ 31 h 31"/>
                <a:gd name="T22" fmla="*/ 0 w 52"/>
                <a:gd name="T23" fmla="*/ 30 h 31"/>
                <a:gd name="T24" fmla="*/ 0 w 52"/>
                <a:gd name="T25" fmla="*/ 28 h 31"/>
                <a:gd name="T26" fmla="*/ 0 w 52"/>
                <a:gd name="T27" fmla="*/ 28 h 31"/>
                <a:gd name="T28" fmla="*/ 0 w 52"/>
                <a:gd name="T29" fmla="*/ 28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1">
                  <a:moveTo>
                    <a:pt x="0" y="28"/>
                  </a:moveTo>
                  <a:lnTo>
                    <a:pt x="14" y="19"/>
                  </a:lnTo>
                  <a:lnTo>
                    <a:pt x="26" y="9"/>
                  </a:lnTo>
                  <a:lnTo>
                    <a:pt x="38" y="3"/>
                  </a:lnTo>
                  <a:lnTo>
                    <a:pt x="52" y="0"/>
                  </a:lnTo>
                  <a:lnTo>
                    <a:pt x="48" y="7"/>
                  </a:lnTo>
                  <a:lnTo>
                    <a:pt x="38" y="14"/>
                  </a:lnTo>
                  <a:lnTo>
                    <a:pt x="26" y="22"/>
                  </a:lnTo>
                  <a:lnTo>
                    <a:pt x="8" y="31"/>
                  </a:lnTo>
                  <a:lnTo>
                    <a:pt x="2" y="31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1" name="Freeform 53"/>
            <p:cNvSpPr>
              <a:spLocks/>
            </p:cNvSpPr>
            <p:nvPr/>
          </p:nvSpPr>
          <p:spPr bwMode="auto">
            <a:xfrm>
              <a:off x="4792" y="1621"/>
              <a:ext cx="198" cy="247"/>
            </a:xfrm>
            <a:custGeom>
              <a:avLst/>
              <a:gdLst>
                <a:gd name="T0" fmla="*/ 0 w 396"/>
                <a:gd name="T1" fmla="*/ 79 h 247"/>
                <a:gd name="T2" fmla="*/ 1 w 396"/>
                <a:gd name="T3" fmla="*/ 63 h 247"/>
                <a:gd name="T4" fmla="*/ 1 w 396"/>
                <a:gd name="T5" fmla="*/ 49 h 247"/>
                <a:gd name="T6" fmla="*/ 1 w 396"/>
                <a:gd name="T7" fmla="*/ 35 h 247"/>
                <a:gd name="T8" fmla="*/ 1 w 396"/>
                <a:gd name="T9" fmla="*/ 24 h 247"/>
                <a:gd name="T10" fmla="*/ 1 w 396"/>
                <a:gd name="T11" fmla="*/ 15 h 247"/>
                <a:gd name="T12" fmla="*/ 1 w 396"/>
                <a:gd name="T13" fmla="*/ 8 h 247"/>
                <a:gd name="T14" fmla="*/ 1 w 396"/>
                <a:gd name="T15" fmla="*/ 3 h 247"/>
                <a:gd name="T16" fmla="*/ 1 w 396"/>
                <a:gd name="T17" fmla="*/ 0 h 247"/>
                <a:gd name="T18" fmla="*/ 1 w 396"/>
                <a:gd name="T19" fmla="*/ 5 h 247"/>
                <a:gd name="T20" fmla="*/ 1 w 396"/>
                <a:gd name="T21" fmla="*/ 9 h 247"/>
                <a:gd name="T22" fmla="*/ 1 w 396"/>
                <a:gd name="T23" fmla="*/ 11 h 247"/>
                <a:gd name="T24" fmla="*/ 2 w 396"/>
                <a:gd name="T25" fmla="*/ 13 h 247"/>
                <a:gd name="T26" fmla="*/ 2 w 396"/>
                <a:gd name="T27" fmla="*/ 34 h 247"/>
                <a:gd name="T28" fmla="*/ 2 w 396"/>
                <a:gd name="T29" fmla="*/ 54 h 247"/>
                <a:gd name="T30" fmla="*/ 2 w 396"/>
                <a:gd name="T31" fmla="*/ 72 h 247"/>
                <a:gd name="T32" fmla="*/ 2 w 396"/>
                <a:gd name="T33" fmla="*/ 90 h 247"/>
                <a:gd name="T34" fmla="*/ 2 w 396"/>
                <a:gd name="T35" fmla="*/ 111 h 247"/>
                <a:gd name="T36" fmla="*/ 2 w 396"/>
                <a:gd name="T37" fmla="*/ 133 h 247"/>
                <a:gd name="T38" fmla="*/ 2 w 396"/>
                <a:gd name="T39" fmla="*/ 161 h 247"/>
                <a:gd name="T40" fmla="*/ 2 w 396"/>
                <a:gd name="T41" fmla="*/ 192 h 247"/>
                <a:gd name="T42" fmla="*/ 2 w 396"/>
                <a:gd name="T43" fmla="*/ 206 h 247"/>
                <a:gd name="T44" fmla="*/ 2 w 396"/>
                <a:gd name="T45" fmla="*/ 220 h 247"/>
                <a:gd name="T46" fmla="*/ 2 w 396"/>
                <a:gd name="T47" fmla="*/ 233 h 247"/>
                <a:gd name="T48" fmla="*/ 2 w 396"/>
                <a:gd name="T49" fmla="*/ 247 h 247"/>
                <a:gd name="T50" fmla="*/ 2 w 396"/>
                <a:gd name="T51" fmla="*/ 247 h 247"/>
                <a:gd name="T52" fmla="*/ 2 w 396"/>
                <a:gd name="T53" fmla="*/ 247 h 247"/>
                <a:gd name="T54" fmla="*/ 2 w 396"/>
                <a:gd name="T55" fmla="*/ 247 h 247"/>
                <a:gd name="T56" fmla="*/ 2 w 396"/>
                <a:gd name="T57" fmla="*/ 247 h 247"/>
                <a:gd name="T58" fmla="*/ 2 w 396"/>
                <a:gd name="T59" fmla="*/ 237 h 247"/>
                <a:gd name="T60" fmla="*/ 2 w 396"/>
                <a:gd name="T61" fmla="*/ 227 h 247"/>
                <a:gd name="T62" fmla="*/ 2 w 396"/>
                <a:gd name="T63" fmla="*/ 217 h 247"/>
                <a:gd name="T64" fmla="*/ 2 w 396"/>
                <a:gd name="T65" fmla="*/ 207 h 247"/>
                <a:gd name="T66" fmla="*/ 2 w 396"/>
                <a:gd name="T67" fmla="*/ 190 h 247"/>
                <a:gd name="T68" fmla="*/ 2 w 396"/>
                <a:gd name="T69" fmla="*/ 176 h 247"/>
                <a:gd name="T70" fmla="*/ 2 w 396"/>
                <a:gd name="T71" fmla="*/ 164 h 247"/>
                <a:gd name="T72" fmla="*/ 2 w 396"/>
                <a:gd name="T73" fmla="*/ 154 h 247"/>
                <a:gd name="T74" fmla="*/ 2 w 396"/>
                <a:gd name="T75" fmla="*/ 146 h 247"/>
                <a:gd name="T76" fmla="*/ 2 w 396"/>
                <a:gd name="T77" fmla="*/ 141 h 247"/>
                <a:gd name="T78" fmla="*/ 1 w 396"/>
                <a:gd name="T79" fmla="*/ 140 h 247"/>
                <a:gd name="T80" fmla="*/ 1 w 396"/>
                <a:gd name="T81" fmla="*/ 141 h 247"/>
                <a:gd name="T82" fmla="*/ 1 w 396"/>
                <a:gd name="T83" fmla="*/ 139 h 247"/>
                <a:gd name="T84" fmla="*/ 1 w 396"/>
                <a:gd name="T85" fmla="*/ 136 h 247"/>
                <a:gd name="T86" fmla="*/ 1 w 396"/>
                <a:gd name="T87" fmla="*/ 133 h 247"/>
                <a:gd name="T88" fmla="*/ 1 w 396"/>
                <a:gd name="T89" fmla="*/ 129 h 247"/>
                <a:gd name="T90" fmla="*/ 1 w 396"/>
                <a:gd name="T91" fmla="*/ 125 h 247"/>
                <a:gd name="T92" fmla="*/ 1 w 396"/>
                <a:gd name="T93" fmla="*/ 121 h 247"/>
                <a:gd name="T94" fmla="*/ 1 w 396"/>
                <a:gd name="T95" fmla="*/ 117 h 247"/>
                <a:gd name="T96" fmla="*/ 1 w 396"/>
                <a:gd name="T97" fmla="*/ 114 h 247"/>
                <a:gd name="T98" fmla="*/ 1 w 396"/>
                <a:gd name="T99" fmla="*/ 112 h 247"/>
                <a:gd name="T100" fmla="*/ 1 w 396"/>
                <a:gd name="T101" fmla="*/ 110 h 247"/>
                <a:gd name="T102" fmla="*/ 1 w 396"/>
                <a:gd name="T103" fmla="*/ 108 h 247"/>
                <a:gd name="T104" fmla="*/ 1 w 396"/>
                <a:gd name="T105" fmla="*/ 106 h 247"/>
                <a:gd name="T106" fmla="*/ 1 w 396"/>
                <a:gd name="T107" fmla="*/ 104 h 247"/>
                <a:gd name="T108" fmla="*/ 1 w 396"/>
                <a:gd name="T109" fmla="*/ 101 h 247"/>
                <a:gd name="T110" fmla="*/ 1 w 396"/>
                <a:gd name="T111" fmla="*/ 96 h 247"/>
                <a:gd name="T112" fmla="*/ 0 w 396"/>
                <a:gd name="T113" fmla="*/ 91 h 247"/>
                <a:gd name="T114" fmla="*/ 0 w 396"/>
                <a:gd name="T115" fmla="*/ 87 h 247"/>
                <a:gd name="T116" fmla="*/ 0 w 396"/>
                <a:gd name="T117" fmla="*/ 84 h 247"/>
                <a:gd name="T118" fmla="*/ 0 w 396"/>
                <a:gd name="T119" fmla="*/ 81 h 247"/>
                <a:gd name="T120" fmla="*/ 0 w 396"/>
                <a:gd name="T121" fmla="*/ 79 h 247"/>
                <a:gd name="T122" fmla="*/ 0 w 396"/>
                <a:gd name="T123" fmla="*/ 79 h 247"/>
                <a:gd name="T124" fmla="*/ 0 w 396"/>
                <a:gd name="T125" fmla="*/ 79 h 2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6" h="247">
                  <a:moveTo>
                    <a:pt x="0" y="79"/>
                  </a:moveTo>
                  <a:lnTo>
                    <a:pt x="14" y="63"/>
                  </a:lnTo>
                  <a:lnTo>
                    <a:pt x="36" y="49"/>
                  </a:lnTo>
                  <a:lnTo>
                    <a:pt x="62" y="35"/>
                  </a:lnTo>
                  <a:lnTo>
                    <a:pt x="93" y="24"/>
                  </a:lnTo>
                  <a:lnTo>
                    <a:pt x="125" y="15"/>
                  </a:lnTo>
                  <a:lnTo>
                    <a:pt x="159" y="8"/>
                  </a:lnTo>
                  <a:lnTo>
                    <a:pt x="190" y="3"/>
                  </a:lnTo>
                  <a:lnTo>
                    <a:pt x="220" y="0"/>
                  </a:lnTo>
                  <a:lnTo>
                    <a:pt x="228" y="5"/>
                  </a:lnTo>
                  <a:lnTo>
                    <a:pt x="238" y="9"/>
                  </a:lnTo>
                  <a:lnTo>
                    <a:pt x="250" y="11"/>
                  </a:lnTo>
                  <a:lnTo>
                    <a:pt x="262" y="13"/>
                  </a:lnTo>
                  <a:lnTo>
                    <a:pt x="313" y="34"/>
                  </a:lnTo>
                  <a:lnTo>
                    <a:pt x="353" y="54"/>
                  </a:lnTo>
                  <a:lnTo>
                    <a:pt x="379" y="72"/>
                  </a:lnTo>
                  <a:lnTo>
                    <a:pt x="394" y="90"/>
                  </a:lnTo>
                  <a:lnTo>
                    <a:pt x="396" y="111"/>
                  </a:lnTo>
                  <a:lnTo>
                    <a:pt x="390" y="133"/>
                  </a:lnTo>
                  <a:lnTo>
                    <a:pt x="373" y="161"/>
                  </a:lnTo>
                  <a:lnTo>
                    <a:pt x="347" y="192"/>
                  </a:lnTo>
                  <a:lnTo>
                    <a:pt x="345" y="206"/>
                  </a:lnTo>
                  <a:lnTo>
                    <a:pt x="343" y="220"/>
                  </a:lnTo>
                  <a:lnTo>
                    <a:pt x="339" y="233"/>
                  </a:lnTo>
                  <a:lnTo>
                    <a:pt x="337" y="247"/>
                  </a:lnTo>
                  <a:lnTo>
                    <a:pt x="335" y="247"/>
                  </a:lnTo>
                  <a:lnTo>
                    <a:pt x="331" y="247"/>
                  </a:lnTo>
                  <a:lnTo>
                    <a:pt x="329" y="247"/>
                  </a:lnTo>
                  <a:lnTo>
                    <a:pt x="325" y="247"/>
                  </a:lnTo>
                  <a:lnTo>
                    <a:pt x="315" y="237"/>
                  </a:lnTo>
                  <a:lnTo>
                    <a:pt x="307" y="227"/>
                  </a:lnTo>
                  <a:lnTo>
                    <a:pt x="297" y="217"/>
                  </a:lnTo>
                  <a:lnTo>
                    <a:pt x="287" y="207"/>
                  </a:lnTo>
                  <a:lnTo>
                    <a:pt x="289" y="190"/>
                  </a:lnTo>
                  <a:lnTo>
                    <a:pt x="291" y="176"/>
                  </a:lnTo>
                  <a:lnTo>
                    <a:pt x="293" y="164"/>
                  </a:lnTo>
                  <a:lnTo>
                    <a:pt x="291" y="154"/>
                  </a:lnTo>
                  <a:lnTo>
                    <a:pt x="284" y="146"/>
                  </a:lnTo>
                  <a:lnTo>
                    <a:pt x="270" y="141"/>
                  </a:lnTo>
                  <a:lnTo>
                    <a:pt x="246" y="140"/>
                  </a:lnTo>
                  <a:lnTo>
                    <a:pt x="212" y="141"/>
                  </a:lnTo>
                  <a:lnTo>
                    <a:pt x="208" y="139"/>
                  </a:lnTo>
                  <a:lnTo>
                    <a:pt x="200" y="136"/>
                  </a:lnTo>
                  <a:lnTo>
                    <a:pt x="194" y="133"/>
                  </a:lnTo>
                  <a:lnTo>
                    <a:pt x="184" y="129"/>
                  </a:lnTo>
                  <a:lnTo>
                    <a:pt x="175" y="125"/>
                  </a:lnTo>
                  <a:lnTo>
                    <a:pt x="167" y="121"/>
                  </a:lnTo>
                  <a:lnTo>
                    <a:pt x="157" y="117"/>
                  </a:lnTo>
                  <a:lnTo>
                    <a:pt x="147" y="114"/>
                  </a:lnTo>
                  <a:lnTo>
                    <a:pt x="129" y="112"/>
                  </a:lnTo>
                  <a:lnTo>
                    <a:pt x="111" y="110"/>
                  </a:lnTo>
                  <a:lnTo>
                    <a:pt x="91" y="108"/>
                  </a:lnTo>
                  <a:lnTo>
                    <a:pt x="74" y="106"/>
                  </a:lnTo>
                  <a:lnTo>
                    <a:pt x="54" y="104"/>
                  </a:lnTo>
                  <a:lnTo>
                    <a:pt x="34" y="101"/>
                  </a:lnTo>
                  <a:lnTo>
                    <a:pt x="16" y="96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0" y="84"/>
                  </a:lnTo>
                  <a:lnTo>
                    <a:pt x="0" y="81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2" name="Freeform 54"/>
            <p:cNvSpPr>
              <a:spLocks/>
            </p:cNvSpPr>
            <p:nvPr/>
          </p:nvSpPr>
          <p:spPr bwMode="auto">
            <a:xfrm>
              <a:off x="4812" y="2275"/>
              <a:ext cx="60" cy="68"/>
            </a:xfrm>
            <a:custGeom>
              <a:avLst/>
              <a:gdLst>
                <a:gd name="T0" fmla="*/ 0 w 119"/>
                <a:gd name="T1" fmla="*/ 64 h 68"/>
                <a:gd name="T2" fmla="*/ 1 w 119"/>
                <a:gd name="T3" fmla="*/ 56 h 68"/>
                <a:gd name="T4" fmla="*/ 1 w 119"/>
                <a:gd name="T5" fmla="*/ 47 h 68"/>
                <a:gd name="T6" fmla="*/ 1 w 119"/>
                <a:gd name="T7" fmla="*/ 36 h 68"/>
                <a:gd name="T8" fmla="*/ 1 w 119"/>
                <a:gd name="T9" fmla="*/ 25 h 68"/>
                <a:gd name="T10" fmla="*/ 1 w 119"/>
                <a:gd name="T11" fmla="*/ 16 h 68"/>
                <a:gd name="T12" fmla="*/ 1 w 119"/>
                <a:gd name="T13" fmla="*/ 8 h 68"/>
                <a:gd name="T14" fmla="*/ 1 w 119"/>
                <a:gd name="T15" fmla="*/ 3 h 68"/>
                <a:gd name="T16" fmla="*/ 1 w 119"/>
                <a:gd name="T17" fmla="*/ 0 h 68"/>
                <a:gd name="T18" fmla="*/ 1 w 119"/>
                <a:gd name="T19" fmla="*/ 8 h 68"/>
                <a:gd name="T20" fmla="*/ 1 w 119"/>
                <a:gd name="T21" fmla="*/ 16 h 68"/>
                <a:gd name="T22" fmla="*/ 1 w 119"/>
                <a:gd name="T23" fmla="*/ 25 h 68"/>
                <a:gd name="T24" fmla="*/ 1 w 119"/>
                <a:gd name="T25" fmla="*/ 34 h 68"/>
                <a:gd name="T26" fmla="*/ 1 w 119"/>
                <a:gd name="T27" fmla="*/ 43 h 68"/>
                <a:gd name="T28" fmla="*/ 1 w 119"/>
                <a:gd name="T29" fmla="*/ 52 h 68"/>
                <a:gd name="T30" fmla="*/ 1 w 119"/>
                <a:gd name="T31" fmla="*/ 60 h 68"/>
                <a:gd name="T32" fmla="*/ 1 w 119"/>
                <a:gd name="T33" fmla="*/ 68 h 68"/>
                <a:gd name="T34" fmla="*/ 1 w 119"/>
                <a:gd name="T35" fmla="*/ 67 h 68"/>
                <a:gd name="T36" fmla="*/ 1 w 119"/>
                <a:gd name="T37" fmla="*/ 66 h 68"/>
                <a:gd name="T38" fmla="*/ 1 w 119"/>
                <a:gd name="T39" fmla="*/ 65 h 68"/>
                <a:gd name="T40" fmla="*/ 0 w 119"/>
                <a:gd name="T41" fmla="*/ 64 h 68"/>
                <a:gd name="T42" fmla="*/ 0 w 119"/>
                <a:gd name="T43" fmla="*/ 64 h 68"/>
                <a:gd name="T44" fmla="*/ 0 w 119"/>
                <a:gd name="T45" fmla="*/ 64 h 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9" h="68">
                  <a:moveTo>
                    <a:pt x="0" y="64"/>
                  </a:moveTo>
                  <a:lnTo>
                    <a:pt x="16" y="56"/>
                  </a:lnTo>
                  <a:lnTo>
                    <a:pt x="32" y="47"/>
                  </a:lnTo>
                  <a:lnTo>
                    <a:pt x="47" y="36"/>
                  </a:lnTo>
                  <a:lnTo>
                    <a:pt x="63" y="25"/>
                  </a:lnTo>
                  <a:lnTo>
                    <a:pt x="79" y="16"/>
                  </a:lnTo>
                  <a:lnTo>
                    <a:pt x="95" y="8"/>
                  </a:lnTo>
                  <a:lnTo>
                    <a:pt x="107" y="3"/>
                  </a:lnTo>
                  <a:lnTo>
                    <a:pt x="119" y="0"/>
                  </a:lnTo>
                  <a:lnTo>
                    <a:pt x="113" y="8"/>
                  </a:lnTo>
                  <a:lnTo>
                    <a:pt x="103" y="16"/>
                  </a:lnTo>
                  <a:lnTo>
                    <a:pt x="89" y="25"/>
                  </a:lnTo>
                  <a:lnTo>
                    <a:pt x="73" y="34"/>
                  </a:lnTo>
                  <a:lnTo>
                    <a:pt x="55" y="43"/>
                  </a:lnTo>
                  <a:lnTo>
                    <a:pt x="37" y="52"/>
                  </a:lnTo>
                  <a:lnTo>
                    <a:pt x="18" y="60"/>
                  </a:lnTo>
                  <a:lnTo>
                    <a:pt x="2" y="68"/>
                  </a:lnTo>
                  <a:lnTo>
                    <a:pt x="2" y="67"/>
                  </a:lnTo>
                  <a:lnTo>
                    <a:pt x="2" y="66"/>
                  </a:lnTo>
                  <a:lnTo>
                    <a:pt x="2" y="65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3" name="Freeform 55"/>
            <p:cNvSpPr>
              <a:spLocks/>
            </p:cNvSpPr>
            <p:nvPr/>
          </p:nvSpPr>
          <p:spPr bwMode="auto">
            <a:xfrm>
              <a:off x="4826" y="1903"/>
              <a:ext cx="231" cy="323"/>
            </a:xfrm>
            <a:custGeom>
              <a:avLst/>
              <a:gdLst>
                <a:gd name="T0" fmla="*/ 1 w 461"/>
                <a:gd name="T1" fmla="*/ 297 h 323"/>
                <a:gd name="T2" fmla="*/ 1 w 461"/>
                <a:gd name="T3" fmla="*/ 296 h 323"/>
                <a:gd name="T4" fmla="*/ 1 w 461"/>
                <a:gd name="T5" fmla="*/ 296 h 323"/>
                <a:gd name="T6" fmla="*/ 1 w 461"/>
                <a:gd name="T7" fmla="*/ 292 h 323"/>
                <a:gd name="T8" fmla="*/ 1 w 461"/>
                <a:gd name="T9" fmla="*/ 291 h 323"/>
                <a:gd name="T10" fmla="*/ 1 w 461"/>
                <a:gd name="T11" fmla="*/ 287 h 323"/>
                <a:gd name="T12" fmla="*/ 1 w 461"/>
                <a:gd name="T13" fmla="*/ 276 h 323"/>
                <a:gd name="T14" fmla="*/ 1 w 461"/>
                <a:gd name="T15" fmla="*/ 275 h 323"/>
                <a:gd name="T16" fmla="*/ 1 w 461"/>
                <a:gd name="T17" fmla="*/ 274 h 323"/>
                <a:gd name="T18" fmla="*/ 1 w 461"/>
                <a:gd name="T19" fmla="*/ 269 h 323"/>
                <a:gd name="T20" fmla="*/ 1 w 461"/>
                <a:gd name="T21" fmla="*/ 263 h 323"/>
                <a:gd name="T22" fmla="*/ 1 w 461"/>
                <a:gd name="T23" fmla="*/ 261 h 323"/>
                <a:gd name="T24" fmla="*/ 1 w 461"/>
                <a:gd name="T25" fmla="*/ 252 h 323"/>
                <a:gd name="T26" fmla="*/ 1 w 461"/>
                <a:gd name="T27" fmla="*/ 245 h 323"/>
                <a:gd name="T28" fmla="*/ 1 w 461"/>
                <a:gd name="T29" fmla="*/ 244 h 323"/>
                <a:gd name="T30" fmla="*/ 1 w 461"/>
                <a:gd name="T31" fmla="*/ 241 h 323"/>
                <a:gd name="T32" fmla="*/ 1 w 461"/>
                <a:gd name="T33" fmla="*/ 234 h 323"/>
                <a:gd name="T34" fmla="*/ 1 w 461"/>
                <a:gd name="T35" fmla="*/ 218 h 323"/>
                <a:gd name="T36" fmla="*/ 1 w 461"/>
                <a:gd name="T37" fmla="*/ 214 h 323"/>
                <a:gd name="T38" fmla="*/ 1 w 461"/>
                <a:gd name="T39" fmla="*/ 207 h 323"/>
                <a:gd name="T40" fmla="*/ 1 w 461"/>
                <a:gd name="T41" fmla="*/ 203 h 323"/>
                <a:gd name="T42" fmla="*/ 1 w 461"/>
                <a:gd name="T43" fmla="*/ 198 h 323"/>
                <a:gd name="T44" fmla="*/ 1 w 461"/>
                <a:gd name="T45" fmla="*/ 194 h 323"/>
                <a:gd name="T46" fmla="*/ 1 w 461"/>
                <a:gd name="T47" fmla="*/ 186 h 323"/>
                <a:gd name="T48" fmla="*/ 1 w 461"/>
                <a:gd name="T49" fmla="*/ 163 h 323"/>
                <a:gd name="T50" fmla="*/ 1 w 461"/>
                <a:gd name="T51" fmla="*/ 132 h 323"/>
                <a:gd name="T52" fmla="*/ 1 w 461"/>
                <a:gd name="T53" fmla="*/ 106 h 323"/>
                <a:gd name="T54" fmla="*/ 1 w 461"/>
                <a:gd name="T55" fmla="*/ 104 h 323"/>
                <a:gd name="T56" fmla="*/ 1 w 461"/>
                <a:gd name="T57" fmla="*/ 125 h 323"/>
                <a:gd name="T58" fmla="*/ 1 w 461"/>
                <a:gd name="T59" fmla="*/ 147 h 323"/>
                <a:gd name="T60" fmla="*/ 1 w 461"/>
                <a:gd name="T61" fmla="*/ 154 h 323"/>
                <a:gd name="T62" fmla="*/ 2 w 461"/>
                <a:gd name="T63" fmla="*/ 108 h 323"/>
                <a:gd name="T64" fmla="*/ 2 w 461"/>
                <a:gd name="T65" fmla="*/ 57 h 323"/>
                <a:gd name="T66" fmla="*/ 2 w 461"/>
                <a:gd name="T67" fmla="*/ 16 h 323"/>
                <a:gd name="T68" fmla="*/ 2 w 461"/>
                <a:gd name="T69" fmla="*/ 5 h 323"/>
                <a:gd name="T70" fmla="*/ 2 w 461"/>
                <a:gd name="T71" fmla="*/ 1 h 323"/>
                <a:gd name="T72" fmla="*/ 2 w 461"/>
                <a:gd name="T73" fmla="*/ 14 h 323"/>
                <a:gd name="T74" fmla="*/ 2 w 461"/>
                <a:gd name="T75" fmla="*/ 42 h 323"/>
                <a:gd name="T76" fmla="*/ 2 w 461"/>
                <a:gd name="T77" fmla="*/ 66 h 323"/>
                <a:gd name="T78" fmla="*/ 2 w 461"/>
                <a:gd name="T79" fmla="*/ 133 h 323"/>
                <a:gd name="T80" fmla="*/ 2 w 461"/>
                <a:gd name="T81" fmla="*/ 208 h 323"/>
                <a:gd name="T82" fmla="*/ 2 w 461"/>
                <a:gd name="T83" fmla="*/ 270 h 323"/>
                <a:gd name="T84" fmla="*/ 2 w 461"/>
                <a:gd name="T85" fmla="*/ 319 h 323"/>
                <a:gd name="T86" fmla="*/ 2 w 461"/>
                <a:gd name="T87" fmla="*/ 323 h 323"/>
                <a:gd name="T88" fmla="*/ 1 w 461"/>
                <a:gd name="T89" fmla="*/ 313 h 323"/>
                <a:gd name="T90" fmla="*/ 1 w 461"/>
                <a:gd name="T91" fmla="*/ 307 h 323"/>
                <a:gd name="T92" fmla="*/ 1 w 461"/>
                <a:gd name="T93" fmla="*/ 309 h 323"/>
                <a:gd name="T94" fmla="*/ 1 w 461"/>
                <a:gd name="T95" fmla="*/ 306 h 323"/>
                <a:gd name="T96" fmla="*/ 1 w 461"/>
                <a:gd name="T97" fmla="*/ 300 h 323"/>
                <a:gd name="T98" fmla="*/ 0 w 461"/>
                <a:gd name="T99" fmla="*/ 298 h 32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61" h="323">
                  <a:moveTo>
                    <a:pt x="0" y="298"/>
                  </a:moveTo>
                  <a:lnTo>
                    <a:pt x="11" y="297"/>
                  </a:lnTo>
                  <a:lnTo>
                    <a:pt x="21" y="297"/>
                  </a:lnTo>
                  <a:lnTo>
                    <a:pt x="33" y="296"/>
                  </a:lnTo>
                  <a:lnTo>
                    <a:pt x="43" y="296"/>
                  </a:lnTo>
                  <a:lnTo>
                    <a:pt x="53" y="296"/>
                  </a:lnTo>
                  <a:lnTo>
                    <a:pt x="63" y="296"/>
                  </a:lnTo>
                  <a:lnTo>
                    <a:pt x="75" y="296"/>
                  </a:lnTo>
                  <a:lnTo>
                    <a:pt x="85" y="296"/>
                  </a:lnTo>
                  <a:lnTo>
                    <a:pt x="87" y="295"/>
                  </a:lnTo>
                  <a:lnTo>
                    <a:pt x="89" y="294"/>
                  </a:lnTo>
                  <a:lnTo>
                    <a:pt x="91" y="292"/>
                  </a:lnTo>
                  <a:lnTo>
                    <a:pt x="93" y="292"/>
                  </a:lnTo>
                  <a:lnTo>
                    <a:pt x="87" y="292"/>
                  </a:lnTo>
                  <a:lnTo>
                    <a:pt x="75" y="291"/>
                  </a:lnTo>
                  <a:lnTo>
                    <a:pt x="63" y="290"/>
                  </a:lnTo>
                  <a:lnTo>
                    <a:pt x="49" y="288"/>
                  </a:lnTo>
                  <a:lnTo>
                    <a:pt x="35" y="287"/>
                  </a:lnTo>
                  <a:lnTo>
                    <a:pt x="25" y="284"/>
                  </a:lnTo>
                  <a:lnTo>
                    <a:pt x="19" y="280"/>
                  </a:lnTo>
                  <a:lnTo>
                    <a:pt x="17" y="276"/>
                  </a:lnTo>
                  <a:lnTo>
                    <a:pt x="27" y="276"/>
                  </a:lnTo>
                  <a:lnTo>
                    <a:pt x="35" y="275"/>
                  </a:lnTo>
                  <a:lnTo>
                    <a:pt x="45" y="275"/>
                  </a:lnTo>
                  <a:lnTo>
                    <a:pt x="53" y="275"/>
                  </a:lnTo>
                  <a:lnTo>
                    <a:pt x="63" y="275"/>
                  </a:lnTo>
                  <a:lnTo>
                    <a:pt x="71" y="274"/>
                  </a:lnTo>
                  <a:lnTo>
                    <a:pt x="81" y="274"/>
                  </a:lnTo>
                  <a:lnTo>
                    <a:pt x="89" y="273"/>
                  </a:lnTo>
                  <a:lnTo>
                    <a:pt x="85" y="269"/>
                  </a:lnTo>
                  <a:lnTo>
                    <a:pt x="81" y="266"/>
                  </a:lnTo>
                  <a:lnTo>
                    <a:pt x="75" y="264"/>
                  </a:lnTo>
                  <a:lnTo>
                    <a:pt x="67" y="263"/>
                  </a:lnTo>
                  <a:lnTo>
                    <a:pt x="57" y="262"/>
                  </a:lnTo>
                  <a:lnTo>
                    <a:pt x="47" y="262"/>
                  </a:lnTo>
                  <a:lnTo>
                    <a:pt x="37" y="261"/>
                  </a:lnTo>
                  <a:lnTo>
                    <a:pt x="27" y="259"/>
                  </a:lnTo>
                  <a:lnTo>
                    <a:pt x="25" y="255"/>
                  </a:lnTo>
                  <a:lnTo>
                    <a:pt x="27" y="252"/>
                  </a:lnTo>
                  <a:lnTo>
                    <a:pt x="27" y="249"/>
                  </a:lnTo>
                  <a:lnTo>
                    <a:pt x="31" y="244"/>
                  </a:lnTo>
                  <a:lnTo>
                    <a:pt x="57" y="245"/>
                  </a:lnTo>
                  <a:lnTo>
                    <a:pt x="71" y="245"/>
                  </a:lnTo>
                  <a:lnTo>
                    <a:pt x="79" y="245"/>
                  </a:lnTo>
                  <a:lnTo>
                    <a:pt x="87" y="244"/>
                  </a:lnTo>
                  <a:lnTo>
                    <a:pt x="89" y="243"/>
                  </a:lnTo>
                  <a:lnTo>
                    <a:pt x="89" y="242"/>
                  </a:lnTo>
                  <a:lnTo>
                    <a:pt x="89" y="241"/>
                  </a:lnTo>
                  <a:lnTo>
                    <a:pt x="91" y="241"/>
                  </a:lnTo>
                  <a:lnTo>
                    <a:pt x="79" y="237"/>
                  </a:lnTo>
                  <a:lnTo>
                    <a:pt x="67" y="234"/>
                  </a:lnTo>
                  <a:lnTo>
                    <a:pt x="53" y="231"/>
                  </a:lnTo>
                  <a:lnTo>
                    <a:pt x="41" y="228"/>
                  </a:lnTo>
                  <a:lnTo>
                    <a:pt x="51" y="218"/>
                  </a:lnTo>
                  <a:lnTo>
                    <a:pt x="63" y="213"/>
                  </a:lnTo>
                  <a:lnTo>
                    <a:pt x="77" y="213"/>
                  </a:lnTo>
                  <a:lnTo>
                    <a:pt x="93" y="214"/>
                  </a:lnTo>
                  <a:lnTo>
                    <a:pt x="93" y="212"/>
                  </a:lnTo>
                  <a:lnTo>
                    <a:pt x="93" y="209"/>
                  </a:lnTo>
                  <a:lnTo>
                    <a:pt x="93" y="207"/>
                  </a:lnTo>
                  <a:lnTo>
                    <a:pt x="93" y="206"/>
                  </a:lnTo>
                  <a:lnTo>
                    <a:pt x="77" y="204"/>
                  </a:lnTo>
                  <a:lnTo>
                    <a:pt x="67" y="203"/>
                  </a:lnTo>
                  <a:lnTo>
                    <a:pt x="63" y="202"/>
                  </a:lnTo>
                  <a:lnTo>
                    <a:pt x="57" y="200"/>
                  </a:lnTo>
                  <a:lnTo>
                    <a:pt x="55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5" y="194"/>
                  </a:lnTo>
                  <a:lnTo>
                    <a:pt x="61" y="191"/>
                  </a:lnTo>
                  <a:lnTo>
                    <a:pt x="67" y="189"/>
                  </a:lnTo>
                  <a:lnTo>
                    <a:pt x="73" y="186"/>
                  </a:lnTo>
                  <a:lnTo>
                    <a:pt x="79" y="184"/>
                  </a:lnTo>
                  <a:lnTo>
                    <a:pt x="73" y="174"/>
                  </a:lnTo>
                  <a:lnTo>
                    <a:pt x="71" y="163"/>
                  </a:lnTo>
                  <a:lnTo>
                    <a:pt x="75" y="153"/>
                  </a:lnTo>
                  <a:lnTo>
                    <a:pt x="83" y="142"/>
                  </a:lnTo>
                  <a:lnTo>
                    <a:pt x="93" y="132"/>
                  </a:lnTo>
                  <a:lnTo>
                    <a:pt x="103" y="123"/>
                  </a:lnTo>
                  <a:lnTo>
                    <a:pt x="113" y="113"/>
                  </a:lnTo>
                  <a:lnTo>
                    <a:pt x="120" y="106"/>
                  </a:lnTo>
                  <a:lnTo>
                    <a:pt x="124" y="106"/>
                  </a:lnTo>
                  <a:lnTo>
                    <a:pt x="128" y="105"/>
                  </a:lnTo>
                  <a:lnTo>
                    <a:pt x="130" y="104"/>
                  </a:lnTo>
                  <a:lnTo>
                    <a:pt x="134" y="103"/>
                  </a:lnTo>
                  <a:lnTo>
                    <a:pt x="136" y="114"/>
                  </a:lnTo>
                  <a:lnTo>
                    <a:pt x="138" y="125"/>
                  </a:lnTo>
                  <a:lnTo>
                    <a:pt x="142" y="133"/>
                  </a:lnTo>
                  <a:lnTo>
                    <a:pt x="150" y="141"/>
                  </a:lnTo>
                  <a:lnTo>
                    <a:pt x="158" y="147"/>
                  </a:lnTo>
                  <a:lnTo>
                    <a:pt x="172" y="151"/>
                  </a:lnTo>
                  <a:lnTo>
                    <a:pt x="190" y="153"/>
                  </a:lnTo>
                  <a:lnTo>
                    <a:pt x="212" y="154"/>
                  </a:lnTo>
                  <a:lnTo>
                    <a:pt x="243" y="140"/>
                  </a:lnTo>
                  <a:lnTo>
                    <a:pt x="271" y="125"/>
                  </a:lnTo>
                  <a:lnTo>
                    <a:pt x="297" y="108"/>
                  </a:lnTo>
                  <a:lnTo>
                    <a:pt x="319" y="92"/>
                  </a:lnTo>
                  <a:lnTo>
                    <a:pt x="338" y="75"/>
                  </a:lnTo>
                  <a:lnTo>
                    <a:pt x="358" y="57"/>
                  </a:lnTo>
                  <a:lnTo>
                    <a:pt x="376" y="41"/>
                  </a:lnTo>
                  <a:lnTo>
                    <a:pt x="396" y="24"/>
                  </a:lnTo>
                  <a:lnTo>
                    <a:pt x="408" y="16"/>
                  </a:lnTo>
                  <a:lnTo>
                    <a:pt x="416" y="11"/>
                  </a:lnTo>
                  <a:lnTo>
                    <a:pt x="422" y="8"/>
                  </a:lnTo>
                  <a:lnTo>
                    <a:pt x="427" y="5"/>
                  </a:lnTo>
                  <a:lnTo>
                    <a:pt x="433" y="3"/>
                  </a:lnTo>
                  <a:lnTo>
                    <a:pt x="441" y="2"/>
                  </a:lnTo>
                  <a:lnTo>
                    <a:pt x="449" y="1"/>
                  </a:lnTo>
                  <a:lnTo>
                    <a:pt x="461" y="0"/>
                  </a:lnTo>
                  <a:lnTo>
                    <a:pt x="457" y="7"/>
                  </a:lnTo>
                  <a:lnTo>
                    <a:pt x="451" y="14"/>
                  </a:lnTo>
                  <a:lnTo>
                    <a:pt x="441" y="24"/>
                  </a:lnTo>
                  <a:lnTo>
                    <a:pt x="431" y="33"/>
                  </a:lnTo>
                  <a:lnTo>
                    <a:pt x="420" y="42"/>
                  </a:lnTo>
                  <a:lnTo>
                    <a:pt x="408" y="50"/>
                  </a:lnTo>
                  <a:lnTo>
                    <a:pt x="398" y="59"/>
                  </a:lnTo>
                  <a:lnTo>
                    <a:pt x="388" y="66"/>
                  </a:lnTo>
                  <a:lnTo>
                    <a:pt x="380" y="85"/>
                  </a:lnTo>
                  <a:lnTo>
                    <a:pt x="372" y="107"/>
                  </a:lnTo>
                  <a:lnTo>
                    <a:pt x="366" y="133"/>
                  </a:lnTo>
                  <a:lnTo>
                    <a:pt x="362" y="159"/>
                  </a:lnTo>
                  <a:lnTo>
                    <a:pt x="366" y="185"/>
                  </a:lnTo>
                  <a:lnTo>
                    <a:pt x="380" y="208"/>
                  </a:lnTo>
                  <a:lnTo>
                    <a:pt x="404" y="226"/>
                  </a:lnTo>
                  <a:lnTo>
                    <a:pt x="441" y="238"/>
                  </a:lnTo>
                  <a:lnTo>
                    <a:pt x="441" y="270"/>
                  </a:lnTo>
                  <a:lnTo>
                    <a:pt x="441" y="289"/>
                  </a:lnTo>
                  <a:lnTo>
                    <a:pt x="437" y="302"/>
                  </a:lnTo>
                  <a:lnTo>
                    <a:pt x="433" y="319"/>
                  </a:lnTo>
                  <a:lnTo>
                    <a:pt x="396" y="322"/>
                  </a:lnTo>
                  <a:lnTo>
                    <a:pt x="358" y="323"/>
                  </a:lnTo>
                  <a:lnTo>
                    <a:pt x="322" y="323"/>
                  </a:lnTo>
                  <a:lnTo>
                    <a:pt x="289" y="321"/>
                  </a:lnTo>
                  <a:lnTo>
                    <a:pt x="253" y="318"/>
                  </a:lnTo>
                  <a:lnTo>
                    <a:pt x="217" y="313"/>
                  </a:lnTo>
                  <a:lnTo>
                    <a:pt x="182" y="310"/>
                  </a:lnTo>
                  <a:lnTo>
                    <a:pt x="142" y="306"/>
                  </a:lnTo>
                  <a:lnTo>
                    <a:pt x="126" y="307"/>
                  </a:lnTo>
                  <a:lnTo>
                    <a:pt x="111" y="308"/>
                  </a:lnTo>
                  <a:lnTo>
                    <a:pt x="93" y="309"/>
                  </a:lnTo>
                  <a:lnTo>
                    <a:pt x="75" y="309"/>
                  </a:lnTo>
                  <a:lnTo>
                    <a:pt x="57" y="309"/>
                  </a:lnTo>
                  <a:lnTo>
                    <a:pt x="39" y="308"/>
                  </a:lnTo>
                  <a:lnTo>
                    <a:pt x="21" y="306"/>
                  </a:lnTo>
                  <a:lnTo>
                    <a:pt x="4" y="303"/>
                  </a:lnTo>
                  <a:lnTo>
                    <a:pt x="2" y="302"/>
                  </a:lnTo>
                  <a:lnTo>
                    <a:pt x="2" y="300"/>
                  </a:lnTo>
                  <a:lnTo>
                    <a:pt x="2" y="299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4" name="Freeform 56"/>
            <p:cNvSpPr>
              <a:spLocks/>
            </p:cNvSpPr>
            <p:nvPr/>
          </p:nvSpPr>
          <p:spPr bwMode="auto">
            <a:xfrm>
              <a:off x="4871" y="2284"/>
              <a:ext cx="35" cy="42"/>
            </a:xfrm>
            <a:custGeom>
              <a:avLst/>
              <a:gdLst>
                <a:gd name="T0" fmla="*/ 0 w 69"/>
                <a:gd name="T1" fmla="*/ 35 h 42"/>
                <a:gd name="T2" fmla="*/ 1 w 69"/>
                <a:gd name="T3" fmla="*/ 30 h 42"/>
                <a:gd name="T4" fmla="*/ 1 w 69"/>
                <a:gd name="T5" fmla="*/ 24 h 42"/>
                <a:gd name="T6" fmla="*/ 1 w 69"/>
                <a:gd name="T7" fmla="*/ 18 h 42"/>
                <a:gd name="T8" fmla="*/ 1 w 69"/>
                <a:gd name="T9" fmla="*/ 13 h 42"/>
                <a:gd name="T10" fmla="*/ 1 w 69"/>
                <a:gd name="T11" fmla="*/ 8 h 42"/>
                <a:gd name="T12" fmla="*/ 1 w 69"/>
                <a:gd name="T13" fmla="*/ 4 h 42"/>
                <a:gd name="T14" fmla="*/ 1 w 69"/>
                <a:gd name="T15" fmla="*/ 2 h 42"/>
                <a:gd name="T16" fmla="*/ 1 w 69"/>
                <a:gd name="T17" fmla="*/ 0 h 42"/>
                <a:gd name="T18" fmla="*/ 1 w 69"/>
                <a:gd name="T19" fmla="*/ 5 h 42"/>
                <a:gd name="T20" fmla="*/ 1 w 69"/>
                <a:gd name="T21" fmla="*/ 10 h 42"/>
                <a:gd name="T22" fmla="*/ 1 w 69"/>
                <a:gd name="T23" fmla="*/ 16 h 42"/>
                <a:gd name="T24" fmla="*/ 1 w 69"/>
                <a:gd name="T25" fmla="*/ 21 h 42"/>
                <a:gd name="T26" fmla="*/ 1 w 69"/>
                <a:gd name="T27" fmla="*/ 26 h 42"/>
                <a:gd name="T28" fmla="*/ 1 w 69"/>
                <a:gd name="T29" fmla="*/ 31 h 42"/>
                <a:gd name="T30" fmla="*/ 1 w 69"/>
                <a:gd name="T31" fmla="*/ 36 h 42"/>
                <a:gd name="T32" fmla="*/ 1 w 69"/>
                <a:gd name="T33" fmla="*/ 42 h 42"/>
                <a:gd name="T34" fmla="*/ 1 w 69"/>
                <a:gd name="T35" fmla="*/ 40 h 42"/>
                <a:gd name="T36" fmla="*/ 1 w 69"/>
                <a:gd name="T37" fmla="*/ 39 h 42"/>
                <a:gd name="T38" fmla="*/ 0 w 69"/>
                <a:gd name="T39" fmla="*/ 36 h 42"/>
                <a:gd name="T40" fmla="*/ 0 w 69"/>
                <a:gd name="T41" fmla="*/ 35 h 42"/>
                <a:gd name="T42" fmla="*/ 0 w 69"/>
                <a:gd name="T43" fmla="*/ 35 h 42"/>
                <a:gd name="T44" fmla="*/ 0 w 69"/>
                <a:gd name="T45" fmla="*/ 35 h 4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9" h="42">
                  <a:moveTo>
                    <a:pt x="0" y="35"/>
                  </a:moveTo>
                  <a:lnTo>
                    <a:pt x="8" y="30"/>
                  </a:lnTo>
                  <a:lnTo>
                    <a:pt x="18" y="24"/>
                  </a:lnTo>
                  <a:lnTo>
                    <a:pt x="25" y="18"/>
                  </a:lnTo>
                  <a:lnTo>
                    <a:pt x="35" y="13"/>
                  </a:lnTo>
                  <a:lnTo>
                    <a:pt x="43" y="8"/>
                  </a:lnTo>
                  <a:lnTo>
                    <a:pt x="51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67" y="5"/>
                  </a:lnTo>
                  <a:lnTo>
                    <a:pt x="61" y="10"/>
                  </a:lnTo>
                  <a:lnTo>
                    <a:pt x="53" y="16"/>
                  </a:lnTo>
                  <a:lnTo>
                    <a:pt x="45" y="21"/>
                  </a:lnTo>
                  <a:lnTo>
                    <a:pt x="33" y="26"/>
                  </a:lnTo>
                  <a:lnTo>
                    <a:pt x="24" y="31"/>
                  </a:lnTo>
                  <a:lnTo>
                    <a:pt x="12" y="36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0" y="36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5" name="Freeform 57"/>
            <p:cNvSpPr>
              <a:spLocks/>
            </p:cNvSpPr>
            <p:nvPr/>
          </p:nvSpPr>
          <p:spPr bwMode="auto">
            <a:xfrm>
              <a:off x="4905" y="2288"/>
              <a:ext cx="31" cy="36"/>
            </a:xfrm>
            <a:custGeom>
              <a:avLst/>
              <a:gdLst>
                <a:gd name="T0" fmla="*/ 0 w 63"/>
                <a:gd name="T1" fmla="*/ 30 h 36"/>
                <a:gd name="T2" fmla="*/ 0 w 63"/>
                <a:gd name="T3" fmla="*/ 25 h 36"/>
                <a:gd name="T4" fmla="*/ 0 w 63"/>
                <a:gd name="T5" fmla="*/ 20 h 36"/>
                <a:gd name="T6" fmla="*/ 0 w 63"/>
                <a:gd name="T7" fmla="*/ 15 h 36"/>
                <a:gd name="T8" fmla="*/ 0 w 63"/>
                <a:gd name="T9" fmla="*/ 11 h 36"/>
                <a:gd name="T10" fmla="*/ 0 w 63"/>
                <a:gd name="T11" fmla="*/ 8 h 36"/>
                <a:gd name="T12" fmla="*/ 0 w 63"/>
                <a:gd name="T13" fmla="*/ 4 h 36"/>
                <a:gd name="T14" fmla="*/ 0 w 63"/>
                <a:gd name="T15" fmla="*/ 2 h 36"/>
                <a:gd name="T16" fmla="*/ 0 w 63"/>
                <a:gd name="T17" fmla="*/ 0 h 36"/>
                <a:gd name="T18" fmla="*/ 0 w 63"/>
                <a:gd name="T19" fmla="*/ 3 h 36"/>
                <a:gd name="T20" fmla="*/ 0 w 63"/>
                <a:gd name="T21" fmla="*/ 8 h 36"/>
                <a:gd name="T22" fmla="*/ 0 w 63"/>
                <a:gd name="T23" fmla="*/ 12 h 36"/>
                <a:gd name="T24" fmla="*/ 0 w 63"/>
                <a:gd name="T25" fmla="*/ 17 h 36"/>
                <a:gd name="T26" fmla="*/ 0 w 63"/>
                <a:gd name="T27" fmla="*/ 23 h 36"/>
                <a:gd name="T28" fmla="*/ 0 w 63"/>
                <a:gd name="T29" fmla="*/ 27 h 36"/>
                <a:gd name="T30" fmla="*/ 0 w 63"/>
                <a:gd name="T31" fmla="*/ 32 h 36"/>
                <a:gd name="T32" fmla="*/ 0 w 63"/>
                <a:gd name="T33" fmla="*/ 36 h 36"/>
                <a:gd name="T34" fmla="*/ 0 w 63"/>
                <a:gd name="T35" fmla="*/ 35 h 36"/>
                <a:gd name="T36" fmla="*/ 0 w 63"/>
                <a:gd name="T37" fmla="*/ 32 h 36"/>
                <a:gd name="T38" fmla="*/ 0 w 63"/>
                <a:gd name="T39" fmla="*/ 31 h 36"/>
                <a:gd name="T40" fmla="*/ 0 w 63"/>
                <a:gd name="T41" fmla="*/ 30 h 36"/>
                <a:gd name="T42" fmla="*/ 0 w 63"/>
                <a:gd name="T43" fmla="*/ 30 h 36"/>
                <a:gd name="T44" fmla="*/ 0 w 63"/>
                <a:gd name="T45" fmla="*/ 30 h 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3" h="36">
                  <a:moveTo>
                    <a:pt x="0" y="30"/>
                  </a:moveTo>
                  <a:lnTo>
                    <a:pt x="8" y="25"/>
                  </a:lnTo>
                  <a:lnTo>
                    <a:pt x="18" y="20"/>
                  </a:lnTo>
                  <a:lnTo>
                    <a:pt x="24" y="15"/>
                  </a:lnTo>
                  <a:lnTo>
                    <a:pt x="32" y="11"/>
                  </a:lnTo>
                  <a:lnTo>
                    <a:pt x="40" y="8"/>
                  </a:lnTo>
                  <a:lnTo>
                    <a:pt x="48" y="4"/>
                  </a:lnTo>
                  <a:lnTo>
                    <a:pt x="54" y="2"/>
                  </a:lnTo>
                  <a:lnTo>
                    <a:pt x="61" y="0"/>
                  </a:lnTo>
                  <a:lnTo>
                    <a:pt x="63" y="3"/>
                  </a:lnTo>
                  <a:lnTo>
                    <a:pt x="60" y="8"/>
                  </a:lnTo>
                  <a:lnTo>
                    <a:pt x="52" y="12"/>
                  </a:lnTo>
                  <a:lnTo>
                    <a:pt x="42" y="17"/>
                  </a:lnTo>
                  <a:lnTo>
                    <a:pt x="32" y="23"/>
                  </a:lnTo>
                  <a:lnTo>
                    <a:pt x="20" y="27"/>
                  </a:lnTo>
                  <a:lnTo>
                    <a:pt x="10" y="32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6" name="Freeform 58"/>
            <p:cNvSpPr>
              <a:spLocks/>
            </p:cNvSpPr>
            <p:nvPr/>
          </p:nvSpPr>
          <p:spPr bwMode="auto">
            <a:xfrm>
              <a:off x="4928" y="1597"/>
              <a:ext cx="135" cy="100"/>
            </a:xfrm>
            <a:custGeom>
              <a:avLst/>
              <a:gdLst>
                <a:gd name="T0" fmla="*/ 1 w 269"/>
                <a:gd name="T1" fmla="*/ 24 h 100"/>
                <a:gd name="T2" fmla="*/ 1 w 269"/>
                <a:gd name="T3" fmla="*/ 8 h 100"/>
                <a:gd name="T4" fmla="*/ 1 w 269"/>
                <a:gd name="T5" fmla="*/ 1 h 100"/>
                <a:gd name="T6" fmla="*/ 1 w 269"/>
                <a:gd name="T7" fmla="*/ 0 h 100"/>
                <a:gd name="T8" fmla="*/ 1 w 269"/>
                <a:gd name="T9" fmla="*/ 4 h 100"/>
                <a:gd name="T10" fmla="*/ 1 w 269"/>
                <a:gd name="T11" fmla="*/ 13 h 100"/>
                <a:gd name="T12" fmla="*/ 1 w 269"/>
                <a:gd name="T13" fmla="*/ 25 h 100"/>
                <a:gd name="T14" fmla="*/ 1 w 269"/>
                <a:gd name="T15" fmla="*/ 40 h 100"/>
                <a:gd name="T16" fmla="*/ 1 w 269"/>
                <a:gd name="T17" fmla="*/ 55 h 100"/>
                <a:gd name="T18" fmla="*/ 2 w 269"/>
                <a:gd name="T19" fmla="*/ 65 h 100"/>
                <a:gd name="T20" fmla="*/ 2 w 269"/>
                <a:gd name="T21" fmla="*/ 71 h 100"/>
                <a:gd name="T22" fmla="*/ 2 w 269"/>
                <a:gd name="T23" fmla="*/ 78 h 100"/>
                <a:gd name="T24" fmla="*/ 2 w 269"/>
                <a:gd name="T25" fmla="*/ 86 h 100"/>
                <a:gd name="T26" fmla="*/ 2 w 269"/>
                <a:gd name="T27" fmla="*/ 91 h 100"/>
                <a:gd name="T28" fmla="*/ 1 w 269"/>
                <a:gd name="T29" fmla="*/ 94 h 100"/>
                <a:gd name="T30" fmla="*/ 1 w 269"/>
                <a:gd name="T31" fmla="*/ 96 h 100"/>
                <a:gd name="T32" fmla="*/ 1 w 269"/>
                <a:gd name="T33" fmla="*/ 98 h 100"/>
                <a:gd name="T34" fmla="*/ 1 w 269"/>
                <a:gd name="T35" fmla="*/ 99 h 100"/>
                <a:gd name="T36" fmla="*/ 1 w 269"/>
                <a:gd name="T37" fmla="*/ 99 h 100"/>
                <a:gd name="T38" fmla="*/ 1 w 269"/>
                <a:gd name="T39" fmla="*/ 100 h 100"/>
                <a:gd name="T40" fmla="*/ 1 w 269"/>
                <a:gd name="T41" fmla="*/ 100 h 100"/>
                <a:gd name="T42" fmla="*/ 1 w 269"/>
                <a:gd name="T43" fmla="*/ 91 h 100"/>
                <a:gd name="T44" fmla="*/ 1 w 269"/>
                <a:gd name="T45" fmla="*/ 82 h 100"/>
                <a:gd name="T46" fmla="*/ 1 w 269"/>
                <a:gd name="T47" fmla="*/ 71 h 100"/>
                <a:gd name="T48" fmla="*/ 1 w 269"/>
                <a:gd name="T49" fmla="*/ 62 h 100"/>
                <a:gd name="T50" fmla="*/ 1 w 269"/>
                <a:gd name="T51" fmla="*/ 53 h 100"/>
                <a:gd name="T52" fmla="*/ 1 w 269"/>
                <a:gd name="T53" fmla="*/ 44 h 100"/>
                <a:gd name="T54" fmla="*/ 1 w 269"/>
                <a:gd name="T55" fmla="*/ 35 h 100"/>
                <a:gd name="T56" fmla="*/ 0 w 269"/>
                <a:gd name="T57" fmla="*/ 27 h 100"/>
                <a:gd name="T58" fmla="*/ 1 w 269"/>
                <a:gd name="T59" fmla="*/ 27 h 100"/>
                <a:gd name="T60" fmla="*/ 1 w 269"/>
                <a:gd name="T61" fmla="*/ 26 h 100"/>
                <a:gd name="T62" fmla="*/ 1 w 269"/>
                <a:gd name="T63" fmla="*/ 25 h 100"/>
                <a:gd name="T64" fmla="*/ 1 w 269"/>
                <a:gd name="T65" fmla="*/ 24 h 100"/>
                <a:gd name="T66" fmla="*/ 1 w 269"/>
                <a:gd name="T67" fmla="*/ 24 h 100"/>
                <a:gd name="T68" fmla="*/ 1 w 269"/>
                <a:gd name="T69" fmla="*/ 24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9" h="100">
                  <a:moveTo>
                    <a:pt x="4" y="24"/>
                  </a:moveTo>
                  <a:lnTo>
                    <a:pt x="41" y="8"/>
                  </a:lnTo>
                  <a:lnTo>
                    <a:pt x="75" y="1"/>
                  </a:lnTo>
                  <a:lnTo>
                    <a:pt x="107" y="0"/>
                  </a:lnTo>
                  <a:lnTo>
                    <a:pt x="138" y="4"/>
                  </a:lnTo>
                  <a:lnTo>
                    <a:pt x="166" y="13"/>
                  </a:lnTo>
                  <a:lnTo>
                    <a:pt x="194" y="25"/>
                  </a:lnTo>
                  <a:lnTo>
                    <a:pt x="221" y="40"/>
                  </a:lnTo>
                  <a:lnTo>
                    <a:pt x="249" y="55"/>
                  </a:lnTo>
                  <a:lnTo>
                    <a:pt x="259" y="65"/>
                  </a:lnTo>
                  <a:lnTo>
                    <a:pt x="263" y="71"/>
                  </a:lnTo>
                  <a:lnTo>
                    <a:pt x="267" y="78"/>
                  </a:lnTo>
                  <a:lnTo>
                    <a:pt x="269" y="86"/>
                  </a:lnTo>
                  <a:lnTo>
                    <a:pt x="259" y="91"/>
                  </a:lnTo>
                  <a:lnTo>
                    <a:pt x="247" y="94"/>
                  </a:lnTo>
                  <a:lnTo>
                    <a:pt x="233" y="96"/>
                  </a:lnTo>
                  <a:lnTo>
                    <a:pt x="219" y="98"/>
                  </a:lnTo>
                  <a:lnTo>
                    <a:pt x="204" y="99"/>
                  </a:lnTo>
                  <a:lnTo>
                    <a:pt x="188" y="99"/>
                  </a:lnTo>
                  <a:lnTo>
                    <a:pt x="172" y="100"/>
                  </a:lnTo>
                  <a:lnTo>
                    <a:pt x="154" y="100"/>
                  </a:lnTo>
                  <a:lnTo>
                    <a:pt x="134" y="91"/>
                  </a:lnTo>
                  <a:lnTo>
                    <a:pt x="116" y="82"/>
                  </a:lnTo>
                  <a:lnTo>
                    <a:pt x="99" y="71"/>
                  </a:lnTo>
                  <a:lnTo>
                    <a:pt x="81" y="62"/>
                  </a:lnTo>
                  <a:lnTo>
                    <a:pt x="63" y="53"/>
                  </a:lnTo>
                  <a:lnTo>
                    <a:pt x="43" y="44"/>
                  </a:lnTo>
                  <a:lnTo>
                    <a:pt x="21" y="35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4" y="25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7" name="Freeform 59"/>
            <p:cNvSpPr>
              <a:spLocks/>
            </p:cNvSpPr>
            <p:nvPr/>
          </p:nvSpPr>
          <p:spPr bwMode="auto">
            <a:xfrm>
              <a:off x="4953" y="2288"/>
              <a:ext cx="34" cy="35"/>
            </a:xfrm>
            <a:custGeom>
              <a:avLst/>
              <a:gdLst>
                <a:gd name="T0" fmla="*/ 1 w 67"/>
                <a:gd name="T1" fmla="*/ 25 h 35"/>
                <a:gd name="T2" fmla="*/ 1 w 67"/>
                <a:gd name="T3" fmla="*/ 21 h 35"/>
                <a:gd name="T4" fmla="*/ 1 w 67"/>
                <a:gd name="T5" fmla="*/ 17 h 35"/>
                <a:gd name="T6" fmla="*/ 1 w 67"/>
                <a:gd name="T7" fmla="*/ 13 h 35"/>
                <a:gd name="T8" fmla="*/ 1 w 67"/>
                <a:gd name="T9" fmla="*/ 9 h 35"/>
                <a:gd name="T10" fmla="*/ 1 w 67"/>
                <a:gd name="T11" fmla="*/ 5 h 35"/>
                <a:gd name="T12" fmla="*/ 1 w 67"/>
                <a:gd name="T13" fmla="*/ 3 h 35"/>
                <a:gd name="T14" fmla="*/ 1 w 67"/>
                <a:gd name="T15" fmla="*/ 1 h 35"/>
                <a:gd name="T16" fmla="*/ 1 w 67"/>
                <a:gd name="T17" fmla="*/ 0 h 35"/>
                <a:gd name="T18" fmla="*/ 1 w 67"/>
                <a:gd name="T19" fmla="*/ 0 h 35"/>
                <a:gd name="T20" fmla="*/ 1 w 67"/>
                <a:gd name="T21" fmla="*/ 0 h 35"/>
                <a:gd name="T22" fmla="*/ 1 w 67"/>
                <a:gd name="T23" fmla="*/ 1 h 35"/>
                <a:gd name="T24" fmla="*/ 1 w 67"/>
                <a:gd name="T25" fmla="*/ 3 h 35"/>
                <a:gd name="T26" fmla="*/ 1 w 67"/>
                <a:gd name="T27" fmla="*/ 6 h 35"/>
                <a:gd name="T28" fmla="*/ 1 w 67"/>
                <a:gd name="T29" fmla="*/ 10 h 35"/>
                <a:gd name="T30" fmla="*/ 1 w 67"/>
                <a:gd name="T31" fmla="*/ 15 h 35"/>
                <a:gd name="T32" fmla="*/ 1 w 67"/>
                <a:gd name="T33" fmla="*/ 20 h 35"/>
                <a:gd name="T34" fmla="*/ 1 w 67"/>
                <a:gd name="T35" fmla="*/ 25 h 35"/>
                <a:gd name="T36" fmla="*/ 1 w 67"/>
                <a:gd name="T37" fmla="*/ 29 h 35"/>
                <a:gd name="T38" fmla="*/ 1 w 67"/>
                <a:gd name="T39" fmla="*/ 32 h 35"/>
                <a:gd name="T40" fmla="*/ 0 w 67"/>
                <a:gd name="T41" fmla="*/ 35 h 35"/>
                <a:gd name="T42" fmla="*/ 1 w 67"/>
                <a:gd name="T43" fmla="*/ 32 h 35"/>
                <a:gd name="T44" fmla="*/ 1 w 67"/>
                <a:gd name="T45" fmla="*/ 29 h 35"/>
                <a:gd name="T46" fmla="*/ 1 w 67"/>
                <a:gd name="T47" fmla="*/ 27 h 35"/>
                <a:gd name="T48" fmla="*/ 1 w 67"/>
                <a:gd name="T49" fmla="*/ 25 h 35"/>
                <a:gd name="T50" fmla="*/ 1 w 67"/>
                <a:gd name="T51" fmla="*/ 25 h 35"/>
                <a:gd name="T52" fmla="*/ 1 w 67"/>
                <a:gd name="T53" fmla="*/ 2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35">
                  <a:moveTo>
                    <a:pt x="2" y="25"/>
                  </a:moveTo>
                  <a:lnTo>
                    <a:pt x="10" y="21"/>
                  </a:lnTo>
                  <a:lnTo>
                    <a:pt x="18" y="17"/>
                  </a:lnTo>
                  <a:lnTo>
                    <a:pt x="26" y="13"/>
                  </a:lnTo>
                  <a:lnTo>
                    <a:pt x="34" y="9"/>
                  </a:lnTo>
                  <a:lnTo>
                    <a:pt x="42" y="5"/>
                  </a:lnTo>
                  <a:lnTo>
                    <a:pt x="48" y="3"/>
                  </a:lnTo>
                  <a:lnTo>
                    <a:pt x="56" y="1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6" y="1"/>
                  </a:lnTo>
                  <a:lnTo>
                    <a:pt x="67" y="3"/>
                  </a:lnTo>
                  <a:lnTo>
                    <a:pt x="64" y="6"/>
                  </a:lnTo>
                  <a:lnTo>
                    <a:pt x="58" y="10"/>
                  </a:lnTo>
                  <a:lnTo>
                    <a:pt x="50" y="15"/>
                  </a:lnTo>
                  <a:lnTo>
                    <a:pt x="42" y="20"/>
                  </a:lnTo>
                  <a:lnTo>
                    <a:pt x="32" y="25"/>
                  </a:lnTo>
                  <a:lnTo>
                    <a:pt x="22" y="29"/>
                  </a:lnTo>
                  <a:lnTo>
                    <a:pt x="12" y="32"/>
                  </a:lnTo>
                  <a:lnTo>
                    <a:pt x="0" y="35"/>
                  </a:lnTo>
                  <a:lnTo>
                    <a:pt x="2" y="32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8" name="Freeform 60"/>
            <p:cNvSpPr>
              <a:spLocks/>
            </p:cNvSpPr>
            <p:nvPr/>
          </p:nvSpPr>
          <p:spPr bwMode="auto">
            <a:xfrm>
              <a:off x="4981" y="1872"/>
              <a:ext cx="43" cy="18"/>
            </a:xfrm>
            <a:custGeom>
              <a:avLst/>
              <a:gdLst>
                <a:gd name="T0" fmla="*/ 0 w 87"/>
                <a:gd name="T1" fmla="*/ 7 h 18"/>
                <a:gd name="T2" fmla="*/ 0 w 87"/>
                <a:gd name="T3" fmla="*/ 5 h 18"/>
                <a:gd name="T4" fmla="*/ 0 w 87"/>
                <a:gd name="T5" fmla="*/ 4 h 18"/>
                <a:gd name="T6" fmla="*/ 0 w 87"/>
                <a:gd name="T7" fmla="*/ 2 h 18"/>
                <a:gd name="T8" fmla="*/ 0 w 87"/>
                <a:gd name="T9" fmla="*/ 1 h 18"/>
                <a:gd name="T10" fmla="*/ 0 w 87"/>
                <a:gd name="T11" fmla="*/ 1 h 18"/>
                <a:gd name="T12" fmla="*/ 0 w 87"/>
                <a:gd name="T13" fmla="*/ 0 h 18"/>
                <a:gd name="T14" fmla="*/ 0 w 87"/>
                <a:gd name="T15" fmla="*/ 0 h 18"/>
                <a:gd name="T16" fmla="*/ 0 w 87"/>
                <a:gd name="T17" fmla="*/ 0 h 18"/>
                <a:gd name="T18" fmla="*/ 0 w 87"/>
                <a:gd name="T19" fmla="*/ 0 h 18"/>
                <a:gd name="T20" fmla="*/ 0 w 87"/>
                <a:gd name="T21" fmla="*/ 0 h 18"/>
                <a:gd name="T22" fmla="*/ 0 w 87"/>
                <a:gd name="T23" fmla="*/ 0 h 18"/>
                <a:gd name="T24" fmla="*/ 0 w 87"/>
                <a:gd name="T25" fmla="*/ 0 h 18"/>
                <a:gd name="T26" fmla="*/ 0 w 87"/>
                <a:gd name="T27" fmla="*/ 3 h 18"/>
                <a:gd name="T28" fmla="*/ 0 w 87"/>
                <a:gd name="T29" fmla="*/ 6 h 18"/>
                <a:gd name="T30" fmla="*/ 0 w 87"/>
                <a:gd name="T31" fmla="*/ 10 h 18"/>
                <a:gd name="T32" fmla="*/ 0 w 87"/>
                <a:gd name="T33" fmla="*/ 13 h 18"/>
                <a:gd name="T34" fmla="*/ 0 w 87"/>
                <a:gd name="T35" fmla="*/ 15 h 18"/>
                <a:gd name="T36" fmla="*/ 0 w 87"/>
                <a:gd name="T37" fmla="*/ 17 h 18"/>
                <a:gd name="T38" fmla="*/ 0 w 87"/>
                <a:gd name="T39" fmla="*/ 18 h 18"/>
                <a:gd name="T40" fmla="*/ 0 w 87"/>
                <a:gd name="T41" fmla="*/ 17 h 18"/>
                <a:gd name="T42" fmla="*/ 0 w 87"/>
                <a:gd name="T43" fmla="*/ 15 h 18"/>
                <a:gd name="T44" fmla="*/ 0 w 87"/>
                <a:gd name="T45" fmla="*/ 12 h 18"/>
                <a:gd name="T46" fmla="*/ 0 w 87"/>
                <a:gd name="T47" fmla="*/ 9 h 18"/>
                <a:gd name="T48" fmla="*/ 0 w 87"/>
                <a:gd name="T49" fmla="*/ 7 h 18"/>
                <a:gd name="T50" fmla="*/ 0 w 87"/>
                <a:gd name="T51" fmla="*/ 7 h 18"/>
                <a:gd name="T52" fmla="*/ 0 w 87"/>
                <a:gd name="T53" fmla="*/ 7 h 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7" h="18">
                  <a:moveTo>
                    <a:pt x="0" y="7"/>
                  </a:moveTo>
                  <a:lnTo>
                    <a:pt x="2" y="5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1"/>
                  </a:lnTo>
                  <a:lnTo>
                    <a:pt x="13" y="1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7" y="0"/>
                  </a:lnTo>
                  <a:lnTo>
                    <a:pt x="83" y="3"/>
                  </a:lnTo>
                  <a:lnTo>
                    <a:pt x="77" y="6"/>
                  </a:lnTo>
                  <a:lnTo>
                    <a:pt x="67" y="10"/>
                  </a:lnTo>
                  <a:lnTo>
                    <a:pt x="53" y="13"/>
                  </a:lnTo>
                  <a:lnTo>
                    <a:pt x="39" y="15"/>
                  </a:lnTo>
                  <a:lnTo>
                    <a:pt x="25" y="17"/>
                  </a:lnTo>
                  <a:lnTo>
                    <a:pt x="11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89" name="Freeform 61"/>
            <p:cNvSpPr>
              <a:spLocks/>
            </p:cNvSpPr>
            <p:nvPr/>
          </p:nvSpPr>
          <p:spPr bwMode="auto">
            <a:xfrm>
              <a:off x="5004" y="2298"/>
              <a:ext cx="15" cy="17"/>
            </a:xfrm>
            <a:custGeom>
              <a:avLst/>
              <a:gdLst>
                <a:gd name="T0" fmla="*/ 0 w 32"/>
                <a:gd name="T1" fmla="*/ 13 h 17"/>
                <a:gd name="T2" fmla="*/ 0 w 32"/>
                <a:gd name="T3" fmla="*/ 9 h 17"/>
                <a:gd name="T4" fmla="*/ 0 w 32"/>
                <a:gd name="T5" fmla="*/ 6 h 17"/>
                <a:gd name="T6" fmla="*/ 0 w 32"/>
                <a:gd name="T7" fmla="*/ 3 h 17"/>
                <a:gd name="T8" fmla="*/ 0 w 32"/>
                <a:gd name="T9" fmla="*/ 0 h 17"/>
                <a:gd name="T10" fmla="*/ 0 w 32"/>
                <a:gd name="T11" fmla="*/ 0 h 17"/>
                <a:gd name="T12" fmla="*/ 0 w 32"/>
                <a:gd name="T13" fmla="*/ 0 h 17"/>
                <a:gd name="T14" fmla="*/ 0 w 32"/>
                <a:gd name="T15" fmla="*/ 0 h 17"/>
                <a:gd name="T16" fmla="*/ 0 w 32"/>
                <a:gd name="T17" fmla="*/ 0 h 17"/>
                <a:gd name="T18" fmla="*/ 0 w 32"/>
                <a:gd name="T19" fmla="*/ 6 h 17"/>
                <a:gd name="T20" fmla="*/ 0 w 32"/>
                <a:gd name="T21" fmla="*/ 10 h 17"/>
                <a:gd name="T22" fmla="*/ 0 w 32"/>
                <a:gd name="T23" fmla="*/ 13 h 17"/>
                <a:gd name="T24" fmla="*/ 0 w 32"/>
                <a:gd name="T25" fmla="*/ 17 h 17"/>
                <a:gd name="T26" fmla="*/ 0 w 32"/>
                <a:gd name="T27" fmla="*/ 17 h 17"/>
                <a:gd name="T28" fmla="*/ 0 w 32"/>
                <a:gd name="T29" fmla="*/ 16 h 17"/>
                <a:gd name="T30" fmla="*/ 0 w 32"/>
                <a:gd name="T31" fmla="*/ 15 h 17"/>
                <a:gd name="T32" fmla="*/ 0 w 32"/>
                <a:gd name="T33" fmla="*/ 13 h 17"/>
                <a:gd name="T34" fmla="*/ 0 w 32"/>
                <a:gd name="T35" fmla="*/ 13 h 17"/>
                <a:gd name="T36" fmla="*/ 0 w 32"/>
                <a:gd name="T37" fmla="*/ 13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" h="17">
                  <a:moveTo>
                    <a:pt x="4" y="13"/>
                  </a:moveTo>
                  <a:lnTo>
                    <a:pt x="8" y="9"/>
                  </a:lnTo>
                  <a:lnTo>
                    <a:pt x="14" y="6"/>
                  </a:lnTo>
                  <a:lnTo>
                    <a:pt x="20" y="3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6"/>
                  </a:lnTo>
                  <a:lnTo>
                    <a:pt x="32" y="10"/>
                  </a:lnTo>
                  <a:lnTo>
                    <a:pt x="30" y="13"/>
                  </a:lnTo>
                  <a:lnTo>
                    <a:pt x="28" y="17"/>
                  </a:lnTo>
                  <a:lnTo>
                    <a:pt x="12" y="17"/>
                  </a:lnTo>
                  <a:lnTo>
                    <a:pt x="4" y="16"/>
                  </a:lnTo>
                  <a:lnTo>
                    <a:pt x="0" y="15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90" name="Freeform 62"/>
            <p:cNvSpPr>
              <a:spLocks/>
            </p:cNvSpPr>
            <p:nvPr/>
          </p:nvSpPr>
          <p:spPr bwMode="auto">
            <a:xfrm>
              <a:off x="5021" y="1910"/>
              <a:ext cx="166" cy="356"/>
            </a:xfrm>
            <a:custGeom>
              <a:avLst/>
              <a:gdLst>
                <a:gd name="T0" fmla="*/ 1 w 331"/>
                <a:gd name="T1" fmla="*/ 90 h 356"/>
                <a:gd name="T2" fmla="*/ 1 w 331"/>
                <a:gd name="T3" fmla="*/ 30 h 356"/>
                <a:gd name="T4" fmla="*/ 1 w 331"/>
                <a:gd name="T5" fmla="*/ 0 h 356"/>
                <a:gd name="T6" fmla="*/ 2 w 331"/>
                <a:gd name="T7" fmla="*/ 56 h 356"/>
                <a:gd name="T8" fmla="*/ 2 w 331"/>
                <a:gd name="T9" fmla="*/ 125 h 356"/>
                <a:gd name="T10" fmla="*/ 2 w 331"/>
                <a:gd name="T11" fmla="*/ 192 h 356"/>
                <a:gd name="T12" fmla="*/ 2 w 331"/>
                <a:gd name="T13" fmla="*/ 206 h 356"/>
                <a:gd name="T14" fmla="*/ 2 w 331"/>
                <a:gd name="T15" fmla="*/ 204 h 356"/>
                <a:gd name="T16" fmla="*/ 2 w 331"/>
                <a:gd name="T17" fmla="*/ 149 h 356"/>
                <a:gd name="T18" fmla="*/ 2 w 331"/>
                <a:gd name="T19" fmla="*/ 136 h 356"/>
                <a:gd name="T20" fmla="*/ 2 w 331"/>
                <a:gd name="T21" fmla="*/ 140 h 356"/>
                <a:gd name="T22" fmla="*/ 2 w 331"/>
                <a:gd name="T23" fmla="*/ 265 h 356"/>
                <a:gd name="T24" fmla="*/ 2 w 331"/>
                <a:gd name="T25" fmla="*/ 329 h 356"/>
                <a:gd name="T26" fmla="*/ 1 w 331"/>
                <a:gd name="T27" fmla="*/ 354 h 356"/>
                <a:gd name="T28" fmla="*/ 1 w 331"/>
                <a:gd name="T29" fmla="*/ 350 h 356"/>
                <a:gd name="T30" fmla="*/ 1 w 331"/>
                <a:gd name="T31" fmla="*/ 348 h 356"/>
                <a:gd name="T32" fmla="*/ 1 w 331"/>
                <a:gd name="T33" fmla="*/ 345 h 356"/>
                <a:gd name="T34" fmla="*/ 1 w 331"/>
                <a:gd name="T35" fmla="*/ 337 h 356"/>
                <a:gd name="T36" fmla="*/ 1 w 331"/>
                <a:gd name="T37" fmla="*/ 326 h 356"/>
                <a:gd name="T38" fmla="*/ 1 w 331"/>
                <a:gd name="T39" fmla="*/ 323 h 356"/>
                <a:gd name="T40" fmla="*/ 1 w 331"/>
                <a:gd name="T41" fmla="*/ 318 h 356"/>
                <a:gd name="T42" fmla="*/ 1 w 331"/>
                <a:gd name="T43" fmla="*/ 314 h 356"/>
                <a:gd name="T44" fmla="*/ 1 w 331"/>
                <a:gd name="T45" fmla="*/ 299 h 356"/>
                <a:gd name="T46" fmla="*/ 1 w 331"/>
                <a:gd name="T47" fmla="*/ 295 h 356"/>
                <a:gd name="T48" fmla="*/ 1 w 331"/>
                <a:gd name="T49" fmla="*/ 290 h 356"/>
                <a:gd name="T50" fmla="*/ 1 w 331"/>
                <a:gd name="T51" fmla="*/ 285 h 356"/>
                <a:gd name="T52" fmla="*/ 1 w 331"/>
                <a:gd name="T53" fmla="*/ 284 h 356"/>
                <a:gd name="T54" fmla="*/ 1 w 331"/>
                <a:gd name="T55" fmla="*/ 274 h 356"/>
                <a:gd name="T56" fmla="*/ 1 w 331"/>
                <a:gd name="T57" fmla="*/ 271 h 356"/>
                <a:gd name="T58" fmla="*/ 1 w 331"/>
                <a:gd name="T59" fmla="*/ 268 h 356"/>
                <a:gd name="T60" fmla="*/ 1 w 331"/>
                <a:gd name="T61" fmla="*/ 263 h 356"/>
                <a:gd name="T62" fmla="*/ 1 w 331"/>
                <a:gd name="T63" fmla="*/ 257 h 356"/>
                <a:gd name="T64" fmla="*/ 1 w 331"/>
                <a:gd name="T65" fmla="*/ 248 h 356"/>
                <a:gd name="T66" fmla="*/ 1 w 331"/>
                <a:gd name="T67" fmla="*/ 240 h 356"/>
                <a:gd name="T68" fmla="*/ 1 w 331"/>
                <a:gd name="T69" fmla="*/ 235 h 356"/>
                <a:gd name="T70" fmla="*/ 1 w 331"/>
                <a:gd name="T71" fmla="*/ 230 h 356"/>
                <a:gd name="T72" fmla="*/ 1 w 331"/>
                <a:gd name="T73" fmla="*/ 226 h 356"/>
                <a:gd name="T74" fmla="*/ 1 w 331"/>
                <a:gd name="T75" fmla="*/ 220 h 356"/>
                <a:gd name="T76" fmla="*/ 1 w 331"/>
                <a:gd name="T77" fmla="*/ 207 h 356"/>
                <a:gd name="T78" fmla="*/ 1 w 331"/>
                <a:gd name="T79" fmla="*/ 200 h 356"/>
                <a:gd name="T80" fmla="*/ 1 w 331"/>
                <a:gd name="T81" fmla="*/ 194 h 356"/>
                <a:gd name="T82" fmla="*/ 1 w 331"/>
                <a:gd name="T83" fmla="*/ 189 h 356"/>
                <a:gd name="T84" fmla="*/ 1 w 331"/>
                <a:gd name="T85" fmla="*/ 177 h 356"/>
                <a:gd name="T86" fmla="*/ 1 w 331"/>
                <a:gd name="T87" fmla="*/ 171 h 356"/>
                <a:gd name="T88" fmla="*/ 1 w 331"/>
                <a:gd name="T89" fmla="*/ 164 h 356"/>
                <a:gd name="T90" fmla="*/ 1 w 331"/>
                <a:gd name="T91" fmla="*/ 151 h 356"/>
                <a:gd name="T92" fmla="*/ 1 w 331"/>
                <a:gd name="T93" fmla="*/ 130 h 356"/>
                <a:gd name="T94" fmla="*/ 1 w 331"/>
                <a:gd name="T95" fmla="*/ 128 h 356"/>
                <a:gd name="T96" fmla="*/ 1 w 331"/>
                <a:gd name="T97" fmla="*/ 171 h 356"/>
                <a:gd name="T98" fmla="*/ 1 w 331"/>
                <a:gd name="T99" fmla="*/ 201 h 356"/>
                <a:gd name="T100" fmla="*/ 0 w 331"/>
                <a:gd name="T101" fmla="*/ 127 h 3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1" h="356">
                  <a:moveTo>
                    <a:pt x="0" y="127"/>
                  </a:moveTo>
                  <a:lnTo>
                    <a:pt x="6" y="109"/>
                  </a:lnTo>
                  <a:lnTo>
                    <a:pt x="14" y="90"/>
                  </a:lnTo>
                  <a:lnTo>
                    <a:pt x="26" y="69"/>
                  </a:lnTo>
                  <a:lnTo>
                    <a:pt x="39" y="48"/>
                  </a:lnTo>
                  <a:lnTo>
                    <a:pt x="59" y="30"/>
                  </a:lnTo>
                  <a:lnTo>
                    <a:pt x="81" y="15"/>
                  </a:lnTo>
                  <a:lnTo>
                    <a:pt x="107" y="4"/>
                  </a:lnTo>
                  <a:lnTo>
                    <a:pt x="137" y="0"/>
                  </a:lnTo>
                  <a:lnTo>
                    <a:pt x="184" y="19"/>
                  </a:lnTo>
                  <a:lnTo>
                    <a:pt x="226" y="38"/>
                  </a:lnTo>
                  <a:lnTo>
                    <a:pt x="263" y="56"/>
                  </a:lnTo>
                  <a:lnTo>
                    <a:pt x="295" y="77"/>
                  </a:lnTo>
                  <a:lnTo>
                    <a:pt x="317" y="99"/>
                  </a:lnTo>
                  <a:lnTo>
                    <a:pt x="329" y="125"/>
                  </a:lnTo>
                  <a:lnTo>
                    <a:pt x="331" y="153"/>
                  </a:lnTo>
                  <a:lnTo>
                    <a:pt x="319" y="186"/>
                  </a:lnTo>
                  <a:lnTo>
                    <a:pt x="313" y="192"/>
                  </a:lnTo>
                  <a:lnTo>
                    <a:pt x="309" y="198"/>
                  </a:lnTo>
                  <a:lnTo>
                    <a:pt x="305" y="203"/>
                  </a:lnTo>
                  <a:lnTo>
                    <a:pt x="301" y="206"/>
                  </a:lnTo>
                  <a:lnTo>
                    <a:pt x="299" y="206"/>
                  </a:lnTo>
                  <a:lnTo>
                    <a:pt x="299" y="205"/>
                  </a:lnTo>
                  <a:lnTo>
                    <a:pt x="297" y="204"/>
                  </a:lnTo>
                  <a:lnTo>
                    <a:pt x="295" y="204"/>
                  </a:lnTo>
                  <a:lnTo>
                    <a:pt x="291" y="169"/>
                  </a:lnTo>
                  <a:lnTo>
                    <a:pt x="287" y="149"/>
                  </a:lnTo>
                  <a:lnTo>
                    <a:pt x="285" y="141"/>
                  </a:lnTo>
                  <a:lnTo>
                    <a:pt x="283" y="137"/>
                  </a:lnTo>
                  <a:lnTo>
                    <a:pt x="279" y="136"/>
                  </a:lnTo>
                  <a:lnTo>
                    <a:pt x="277" y="136"/>
                  </a:lnTo>
                  <a:lnTo>
                    <a:pt x="271" y="137"/>
                  </a:lnTo>
                  <a:lnTo>
                    <a:pt x="263" y="140"/>
                  </a:lnTo>
                  <a:lnTo>
                    <a:pt x="265" y="182"/>
                  </a:lnTo>
                  <a:lnTo>
                    <a:pt x="265" y="224"/>
                  </a:lnTo>
                  <a:lnTo>
                    <a:pt x="265" y="265"/>
                  </a:lnTo>
                  <a:lnTo>
                    <a:pt x="267" y="306"/>
                  </a:lnTo>
                  <a:lnTo>
                    <a:pt x="265" y="318"/>
                  </a:lnTo>
                  <a:lnTo>
                    <a:pt x="261" y="329"/>
                  </a:lnTo>
                  <a:lnTo>
                    <a:pt x="255" y="339"/>
                  </a:lnTo>
                  <a:lnTo>
                    <a:pt x="247" y="348"/>
                  </a:lnTo>
                  <a:lnTo>
                    <a:pt x="238" y="354"/>
                  </a:lnTo>
                  <a:lnTo>
                    <a:pt x="220" y="356"/>
                  </a:lnTo>
                  <a:lnTo>
                    <a:pt x="198" y="355"/>
                  </a:lnTo>
                  <a:lnTo>
                    <a:pt x="168" y="350"/>
                  </a:lnTo>
                  <a:lnTo>
                    <a:pt x="158" y="349"/>
                  </a:lnTo>
                  <a:lnTo>
                    <a:pt x="148" y="349"/>
                  </a:lnTo>
                  <a:lnTo>
                    <a:pt x="138" y="348"/>
                  </a:lnTo>
                  <a:lnTo>
                    <a:pt x="129" y="347"/>
                  </a:lnTo>
                  <a:lnTo>
                    <a:pt x="119" y="346"/>
                  </a:lnTo>
                  <a:lnTo>
                    <a:pt x="107" y="345"/>
                  </a:lnTo>
                  <a:lnTo>
                    <a:pt x="97" y="343"/>
                  </a:lnTo>
                  <a:lnTo>
                    <a:pt x="87" y="340"/>
                  </a:lnTo>
                  <a:lnTo>
                    <a:pt x="87" y="337"/>
                  </a:lnTo>
                  <a:lnTo>
                    <a:pt x="85" y="333"/>
                  </a:lnTo>
                  <a:lnTo>
                    <a:pt x="85" y="329"/>
                  </a:lnTo>
                  <a:lnTo>
                    <a:pt x="83" y="326"/>
                  </a:lnTo>
                  <a:lnTo>
                    <a:pt x="93" y="324"/>
                  </a:lnTo>
                  <a:lnTo>
                    <a:pt x="101" y="323"/>
                  </a:lnTo>
                  <a:lnTo>
                    <a:pt x="111" y="323"/>
                  </a:lnTo>
                  <a:lnTo>
                    <a:pt x="127" y="322"/>
                  </a:lnTo>
                  <a:lnTo>
                    <a:pt x="127" y="320"/>
                  </a:lnTo>
                  <a:lnTo>
                    <a:pt x="127" y="318"/>
                  </a:lnTo>
                  <a:lnTo>
                    <a:pt x="127" y="317"/>
                  </a:lnTo>
                  <a:lnTo>
                    <a:pt x="127" y="316"/>
                  </a:lnTo>
                  <a:lnTo>
                    <a:pt x="107" y="314"/>
                  </a:lnTo>
                  <a:lnTo>
                    <a:pt x="91" y="312"/>
                  </a:lnTo>
                  <a:lnTo>
                    <a:pt x="81" y="307"/>
                  </a:lnTo>
                  <a:lnTo>
                    <a:pt x="79" y="299"/>
                  </a:lnTo>
                  <a:lnTo>
                    <a:pt x="93" y="297"/>
                  </a:lnTo>
                  <a:lnTo>
                    <a:pt x="109" y="296"/>
                  </a:lnTo>
                  <a:lnTo>
                    <a:pt x="123" y="295"/>
                  </a:lnTo>
                  <a:lnTo>
                    <a:pt x="137" y="295"/>
                  </a:lnTo>
                  <a:lnTo>
                    <a:pt x="137" y="293"/>
                  </a:lnTo>
                  <a:lnTo>
                    <a:pt x="137" y="290"/>
                  </a:lnTo>
                  <a:lnTo>
                    <a:pt x="137" y="288"/>
                  </a:lnTo>
                  <a:lnTo>
                    <a:pt x="135" y="286"/>
                  </a:lnTo>
                  <a:lnTo>
                    <a:pt x="123" y="285"/>
                  </a:lnTo>
                  <a:lnTo>
                    <a:pt x="111" y="285"/>
                  </a:lnTo>
                  <a:lnTo>
                    <a:pt x="99" y="285"/>
                  </a:lnTo>
                  <a:lnTo>
                    <a:pt x="85" y="284"/>
                  </a:lnTo>
                  <a:lnTo>
                    <a:pt x="85" y="280"/>
                  </a:lnTo>
                  <a:lnTo>
                    <a:pt x="83" y="277"/>
                  </a:lnTo>
                  <a:lnTo>
                    <a:pt x="83" y="274"/>
                  </a:lnTo>
                  <a:lnTo>
                    <a:pt x="81" y="272"/>
                  </a:lnTo>
                  <a:lnTo>
                    <a:pt x="93" y="272"/>
                  </a:lnTo>
                  <a:lnTo>
                    <a:pt x="103" y="271"/>
                  </a:lnTo>
                  <a:lnTo>
                    <a:pt x="111" y="271"/>
                  </a:lnTo>
                  <a:lnTo>
                    <a:pt x="117" y="270"/>
                  </a:lnTo>
                  <a:lnTo>
                    <a:pt x="123" y="268"/>
                  </a:lnTo>
                  <a:lnTo>
                    <a:pt x="129" y="267"/>
                  </a:lnTo>
                  <a:lnTo>
                    <a:pt x="135" y="265"/>
                  </a:lnTo>
                  <a:lnTo>
                    <a:pt x="140" y="263"/>
                  </a:lnTo>
                  <a:lnTo>
                    <a:pt x="129" y="261"/>
                  </a:lnTo>
                  <a:lnTo>
                    <a:pt x="119" y="258"/>
                  </a:lnTo>
                  <a:lnTo>
                    <a:pt x="107" y="257"/>
                  </a:lnTo>
                  <a:lnTo>
                    <a:pt x="87" y="255"/>
                  </a:lnTo>
                  <a:lnTo>
                    <a:pt x="87" y="252"/>
                  </a:lnTo>
                  <a:lnTo>
                    <a:pt x="87" y="248"/>
                  </a:lnTo>
                  <a:lnTo>
                    <a:pt x="87" y="244"/>
                  </a:lnTo>
                  <a:lnTo>
                    <a:pt x="87" y="240"/>
                  </a:lnTo>
                  <a:lnTo>
                    <a:pt x="101" y="240"/>
                  </a:lnTo>
                  <a:lnTo>
                    <a:pt x="109" y="239"/>
                  </a:lnTo>
                  <a:lnTo>
                    <a:pt x="117" y="238"/>
                  </a:lnTo>
                  <a:lnTo>
                    <a:pt x="129" y="235"/>
                  </a:lnTo>
                  <a:lnTo>
                    <a:pt x="129" y="233"/>
                  </a:lnTo>
                  <a:lnTo>
                    <a:pt x="131" y="231"/>
                  </a:lnTo>
                  <a:lnTo>
                    <a:pt x="131" y="230"/>
                  </a:lnTo>
                  <a:lnTo>
                    <a:pt x="131" y="228"/>
                  </a:lnTo>
                  <a:lnTo>
                    <a:pt x="121" y="227"/>
                  </a:lnTo>
                  <a:lnTo>
                    <a:pt x="109" y="226"/>
                  </a:lnTo>
                  <a:lnTo>
                    <a:pt x="99" y="225"/>
                  </a:lnTo>
                  <a:lnTo>
                    <a:pt x="87" y="224"/>
                  </a:lnTo>
                  <a:lnTo>
                    <a:pt x="87" y="220"/>
                  </a:lnTo>
                  <a:lnTo>
                    <a:pt x="87" y="216"/>
                  </a:lnTo>
                  <a:lnTo>
                    <a:pt x="85" y="212"/>
                  </a:lnTo>
                  <a:lnTo>
                    <a:pt x="85" y="207"/>
                  </a:lnTo>
                  <a:lnTo>
                    <a:pt x="103" y="204"/>
                  </a:lnTo>
                  <a:lnTo>
                    <a:pt x="111" y="202"/>
                  </a:lnTo>
                  <a:lnTo>
                    <a:pt x="113" y="200"/>
                  </a:lnTo>
                  <a:lnTo>
                    <a:pt x="115" y="196"/>
                  </a:lnTo>
                  <a:lnTo>
                    <a:pt x="109" y="195"/>
                  </a:lnTo>
                  <a:lnTo>
                    <a:pt x="103" y="194"/>
                  </a:lnTo>
                  <a:lnTo>
                    <a:pt x="95" y="193"/>
                  </a:lnTo>
                  <a:lnTo>
                    <a:pt x="89" y="193"/>
                  </a:lnTo>
                  <a:lnTo>
                    <a:pt x="87" y="189"/>
                  </a:lnTo>
                  <a:lnTo>
                    <a:pt x="87" y="185"/>
                  </a:lnTo>
                  <a:lnTo>
                    <a:pt x="85" y="181"/>
                  </a:lnTo>
                  <a:lnTo>
                    <a:pt x="83" y="177"/>
                  </a:lnTo>
                  <a:lnTo>
                    <a:pt x="101" y="176"/>
                  </a:lnTo>
                  <a:lnTo>
                    <a:pt x="111" y="174"/>
                  </a:lnTo>
                  <a:lnTo>
                    <a:pt x="113" y="171"/>
                  </a:lnTo>
                  <a:lnTo>
                    <a:pt x="113" y="166"/>
                  </a:lnTo>
                  <a:lnTo>
                    <a:pt x="105" y="165"/>
                  </a:lnTo>
                  <a:lnTo>
                    <a:pt x="97" y="164"/>
                  </a:lnTo>
                  <a:lnTo>
                    <a:pt x="89" y="163"/>
                  </a:lnTo>
                  <a:lnTo>
                    <a:pt x="81" y="162"/>
                  </a:lnTo>
                  <a:lnTo>
                    <a:pt x="83" y="151"/>
                  </a:lnTo>
                  <a:lnTo>
                    <a:pt x="87" y="141"/>
                  </a:lnTo>
                  <a:lnTo>
                    <a:pt x="91" y="134"/>
                  </a:lnTo>
                  <a:lnTo>
                    <a:pt x="91" y="130"/>
                  </a:lnTo>
                  <a:lnTo>
                    <a:pt x="81" y="129"/>
                  </a:lnTo>
                  <a:lnTo>
                    <a:pt x="73" y="128"/>
                  </a:lnTo>
                  <a:lnTo>
                    <a:pt x="63" y="128"/>
                  </a:lnTo>
                  <a:lnTo>
                    <a:pt x="49" y="128"/>
                  </a:lnTo>
                  <a:lnTo>
                    <a:pt x="51" y="149"/>
                  </a:lnTo>
                  <a:lnTo>
                    <a:pt x="51" y="171"/>
                  </a:lnTo>
                  <a:lnTo>
                    <a:pt x="51" y="192"/>
                  </a:lnTo>
                  <a:lnTo>
                    <a:pt x="51" y="214"/>
                  </a:lnTo>
                  <a:lnTo>
                    <a:pt x="22" y="201"/>
                  </a:lnTo>
                  <a:lnTo>
                    <a:pt x="8" y="173"/>
                  </a:lnTo>
                  <a:lnTo>
                    <a:pt x="2" y="144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DDA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91" name="Freeform 63"/>
            <p:cNvSpPr>
              <a:spLocks/>
            </p:cNvSpPr>
            <p:nvPr/>
          </p:nvSpPr>
          <p:spPr bwMode="auto">
            <a:xfrm>
              <a:off x="5048" y="2308"/>
              <a:ext cx="10" cy="7"/>
            </a:xfrm>
            <a:custGeom>
              <a:avLst/>
              <a:gdLst>
                <a:gd name="T0" fmla="*/ 0 w 20"/>
                <a:gd name="T1" fmla="*/ 1 h 7"/>
                <a:gd name="T2" fmla="*/ 1 w 20"/>
                <a:gd name="T3" fmla="*/ 0 h 7"/>
                <a:gd name="T4" fmla="*/ 1 w 20"/>
                <a:gd name="T5" fmla="*/ 0 h 7"/>
                <a:gd name="T6" fmla="*/ 1 w 20"/>
                <a:gd name="T7" fmla="*/ 1 h 7"/>
                <a:gd name="T8" fmla="*/ 1 w 20"/>
                <a:gd name="T9" fmla="*/ 3 h 7"/>
                <a:gd name="T10" fmla="*/ 1 w 20"/>
                <a:gd name="T11" fmla="*/ 4 h 7"/>
                <a:gd name="T12" fmla="*/ 1 w 20"/>
                <a:gd name="T13" fmla="*/ 5 h 7"/>
                <a:gd name="T14" fmla="*/ 1 w 20"/>
                <a:gd name="T15" fmla="*/ 6 h 7"/>
                <a:gd name="T16" fmla="*/ 1 w 20"/>
                <a:gd name="T17" fmla="*/ 7 h 7"/>
                <a:gd name="T18" fmla="*/ 1 w 20"/>
                <a:gd name="T19" fmla="*/ 7 h 7"/>
                <a:gd name="T20" fmla="*/ 1 w 20"/>
                <a:gd name="T21" fmla="*/ 7 h 7"/>
                <a:gd name="T22" fmla="*/ 1 w 20"/>
                <a:gd name="T23" fmla="*/ 7 h 7"/>
                <a:gd name="T24" fmla="*/ 0 w 20"/>
                <a:gd name="T25" fmla="*/ 7 h 7"/>
                <a:gd name="T26" fmla="*/ 0 w 20"/>
                <a:gd name="T27" fmla="*/ 5 h 7"/>
                <a:gd name="T28" fmla="*/ 0 w 20"/>
                <a:gd name="T29" fmla="*/ 4 h 7"/>
                <a:gd name="T30" fmla="*/ 0 w 20"/>
                <a:gd name="T31" fmla="*/ 3 h 7"/>
                <a:gd name="T32" fmla="*/ 0 w 20"/>
                <a:gd name="T33" fmla="*/ 1 h 7"/>
                <a:gd name="T34" fmla="*/ 0 w 20"/>
                <a:gd name="T35" fmla="*/ 1 h 7"/>
                <a:gd name="T36" fmla="*/ 0 w 20"/>
                <a:gd name="T37" fmla="*/ 1 h 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7">
                  <a:moveTo>
                    <a:pt x="0" y="1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2" y="1"/>
                  </a:lnTo>
                  <a:lnTo>
                    <a:pt x="20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6" y="6"/>
                  </a:lnTo>
                  <a:lnTo>
                    <a:pt x="14" y="7"/>
                  </a:lnTo>
                  <a:lnTo>
                    <a:pt x="10" y="7"/>
                  </a:lnTo>
                  <a:lnTo>
                    <a:pt x="8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92" name="Freeform 64"/>
            <p:cNvSpPr>
              <a:spLocks/>
            </p:cNvSpPr>
            <p:nvPr/>
          </p:nvSpPr>
          <p:spPr bwMode="auto">
            <a:xfrm>
              <a:off x="5048" y="2012"/>
              <a:ext cx="12" cy="9"/>
            </a:xfrm>
            <a:custGeom>
              <a:avLst/>
              <a:gdLst>
                <a:gd name="T0" fmla="*/ 0 w 24"/>
                <a:gd name="T1" fmla="*/ 0 h 9"/>
                <a:gd name="T2" fmla="*/ 1 w 24"/>
                <a:gd name="T3" fmla="*/ 0 h 9"/>
                <a:gd name="T4" fmla="*/ 1 w 24"/>
                <a:gd name="T5" fmla="*/ 4 h 9"/>
                <a:gd name="T6" fmla="*/ 1 w 24"/>
                <a:gd name="T7" fmla="*/ 9 h 9"/>
                <a:gd name="T8" fmla="*/ 1 w 24"/>
                <a:gd name="T9" fmla="*/ 9 h 9"/>
                <a:gd name="T10" fmla="*/ 1 w 24"/>
                <a:gd name="T11" fmla="*/ 6 h 9"/>
                <a:gd name="T12" fmla="*/ 1 w 24"/>
                <a:gd name="T13" fmla="*/ 4 h 9"/>
                <a:gd name="T14" fmla="*/ 1 w 24"/>
                <a:gd name="T15" fmla="*/ 2 h 9"/>
                <a:gd name="T16" fmla="*/ 0 w 24"/>
                <a:gd name="T17" fmla="*/ 0 h 9"/>
                <a:gd name="T18" fmla="*/ 0 w 24"/>
                <a:gd name="T19" fmla="*/ 0 h 9"/>
                <a:gd name="T20" fmla="*/ 0 w 24"/>
                <a:gd name="T21" fmla="*/ 0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lnTo>
                    <a:pt x="18" y="0"/>
                  </a:lnTo>
                  <a:lnTo>
                    <a:pt x="24" y="4"/>
                  </a:lnTo>
                  <a:lnTo>
                    <a:pt x="18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893" name="Freeform 65"/>
            <p:cNvSpPr>
              <a:spLocks/>
            </p:cNvSpPr>
            <p:nvPr/>
          </p:nvSpPr>
          <p:spPr bwMode="auto">
            <a:xfrm>
              <a:off x="5168" y="2093"/>
              <a:ext cx="44" cy="123"/>
            </a:xfrm>
            <a:custGeom>
              <a:avLst/>
              <a:gdLst>
                <a:gd name="T0" fmla="*/ 0 w 87"/>
                <a:gd name="T1" fmla="*/ 87 h 123"/>
                <a:gd name="T2" fmla="*/ 1 w 87"/>
                <a:gd name="T3" fmla="*/ 73 h 123"/>
                <a:gd name="T4" fmla="*/ 1 w 87"/>
                <a:gd name="T5" fmla="*/ 60 h 123"/>
                <a:gd name="T6" fmla="*/ 1 w 87"/>
                <a:gd name="T7" fmla="*/ 50 h 123"/>
                <a:gd name="T8" fmla="*/ 1 w 87"/>
                <a:gd name="T9" fmla="*/ 39 h 123"/>
                <a:gd name="T10" fmla="*/ 1 w 87"/>
                <a:gd name="T11" fmla="*/ 30 h 123"/>
                <a:gd name="T12" fmla="*/ 1 w 87"/>
                <a:gd name="T13" fmla="*/ 19 h 123"/>
                <a:gd name="T14" fmla="*/ 1 w 87"/>
                <a:gd name="T15" fmla="*/ 10 h 123"/>
                <a:gd name="T16" fmla="*/ 1 w 87"/>
                <a:gd name="T17" fmla="*/ 0 h 123"/>
                <a:gd name="T18" fmla="*/ 1 w 87"/>
                <a:gd name="T19" fmla="*/ 11 h 123"/>
                <a:gd name="T20" fmla="*/ 1 w 87"/>
                <a:gd name="T21" fmla="*/ 30 h 123"/>
                <a:gd name="T22" fmla="*/ 1 w 87"/>
                <a:gd name="T23" fmla="*/ 50 h 123"/>
                <a:gd name="T24" fmla="*/ 1 w 87"/>
                <a:gd name="T25" fmla="*/ 66 h 123"/>
                <a:gd name="T26" fmla="*/ 1 w 87"/>
                <a:gd name="T27" fmla="*/ 81 h 123"/>
                <a:gd name="T28" fmla="*/ 1 w 87"/>
                <a:gd name="T29" fmla="*/ 92 h 123"/>
                <a:gd name="T30" fmla="*/ 1 w 87"/>
                <a:gd name="T31" fmla="*/ 102 h 123"/>
                <a:gd name="T32" fmla="*/ 1 w 87"/>
                <a:gd name="T33" fmla="*/ 109 h 123"/>
                <a:gd name="T34" fmla="*/ 1 w 87"/>
                <a:gd name="T35" fmla="*/ 114 h 123"/>
                <a:gd name="T36" fmla="*/ 1 w 87"/>
                <a:gd name="T37" fmla="*/ 118 h 123"/>
                <a:gd name="T38" fmla="*/ 1 w 87"/>
                <a:gd name="T39" fmla="*/ 121 h 123"/>
                <a:gd name="T40" fmla="*/ 1 w 87"/>
                <a:gd name="T41" fmla="*/ 123 h 123"/>
                <a:gd name="T42" fmla="*/ 1 w 87"/>
                <a:gd name="T43" fmla="*/ 114 h 123"/>
                <a:gd name="T44" fmla="*/ 1 w 87"/>
                <a:gd name="T45" fmla="*/ 105 h 123"/>
                <a:gd name="T46" fmla="*/ 1 w 87"/>
                <a:gd name="T47" fmla="*/ 96 h 123"/>
                <a:gd name="T48" fmla="*/ 0 w 87"/>
                <a:gd name="T49" fmla="*/ 87 h 123"/>
                <a:gd name="T50" fmla="*/ 0 w 87"/>
                <a:gd name="T51" fmla="*/ 87 h 123"/>
                <a:gd name="T52" fmla="*/ 0 w 87"/>
                <a:gd name="T53" fmla="*/ 87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7" h="123">
                  <a:moveTo>
                    <a:pt x="0" y="87"/>
                  </a:moveTo>
                  <a:lnTo>
                    <a:pt x="2" y="73"/>
                  </a:lnTo>
                  <a:lnTo>
                    <a:pt x="6" y="60"/>
                  </a:lnTo>
                  <a:lnTo>
                    <a:pt x="12" y="50"/>
                  </a:lnTo>
                  <a:lnTo>
                    <a:pt x="18" y="39"/>
                  </a:lnTo>
                  <a:lnTo>
                    <a:pt x="28" y="30"/>
                  </a:lnTo>
                  <a:lnTo>
                    <a:pt x="38" y="19"/>
                  </a:lnTo>
                  <a:lnTo>
                    <a:pt x="50" y="10"/>
                  </a:lnTo>
                  <a:lnTo>
                    <a:pt x="61" y="0"/>
                  </a:lnTo>
                  <a:lnTo>
                    <a:pt x="73" y="11"/>
                  </a:lnTo>
                  <a:lnTo>
                    <a:pt x="79" y="30"/>
                  </a:lnTo>
                  <a:lnTo>
                    <a:pt x="83" y="50"/>
                  </a:lnTo>
                  <a:lnTo>
                    <a:pt x="87" y="66"/>
                  </a:lnTo>
                  <a:lnTo>
                    <a:pt x="87" y="81"/>
                  </a:lnTo>
                  <a:lnTo>
                    <a:pt x="87" y="92"/>
                  </a:lnTo>
                  <a:lnTo>
                    <a:pt x="87" y="102"/>
                  </a:lnTo>
                  <a:lnTo>
                    <a:pt x="83" y="109"/>
                  </a:lnTo>
                  <a:lnTo>
                    <a:pt x="73" y="114"/>
                  </a:lnTo>
                  <a:lnTo>
                    <a:pt x="59" y="118"/>
                  </a:lnTo>
                  <a:lnTo>
                    <a:pt x="38" y="121"/>
                  </a:lnTo>
                  <a:lnTo>
                    <a:pt x="6" y="123"/>
                  </a:lnTo>
                  <a:lnTo>
                    <a:pt x="4" y="114"/>
                  </a:lnTo>
                  <a:lnTo>
                    <a:pt x="4" y="105"/>
                  </a:lnTo>
                  <a:lnTo>
                    <a:pt x="2" y="96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083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083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012723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ROM - GUIDELINES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F895710-A899-4480-AAF2-4EC2E7A398F1}" type="slidenum">
              <a:rPr lang="en-US" smtClean="0"/>
              <a:pPr eaLnBrk="1" hangingPunct="1"/>
              <a:t>116</a:t>
            </a:fld>
            <a:endParaRPr lang="en-US" smtClean="0"/>
          </a:p>
        </p:txBody>
      </p:sp>
      <p:sp>
        <p:nvSpPr>
          <p:cNvPr id="12186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9369" y="1571649"/>
            <a:ext cx="5749925" cy="3895725"/>
          </a:xfrm>
        </p:spPr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directions from supervisor on number of times each joint to be exercised and how to perform exercises safely, based on each resident’s condition</a:t>
            </a:r>
          </a:p>
        </p:txBody>
      </p:sp>
      <p:grpSp>
        <p:nvGrpSpPr>
          <p:cNvPr id="121861" name="Group 60"/>
          <p:cNvGrpSpPr>
            <a:grpSpLocks noChangeAspect="1"/>
          </p:cNvGrpSpPr>
          <p:nvPr/>
        </p:nvGrpSpPr>
        <p:grpSpPr bwMode="auto">
          <a:xfrm>
            <a:off x="6061075" y="2239963"/>
            <a:ext cx="2803525" cy="2725737"/>
            <a:chOff x="3506" y="1786"/>
            <a:chExt cx="1885" cy="1832"/>
          </a:xfrm>
        </p:grpSpPr>
        <p:sp>
          <p:nvSpPr>
            <p:cNvPr id="121864" name="AutoShape 61"/>
            <p:cNvSpPr>
              <a:spLocks noChangeAspect="1" noChangeArrowheads="1" noTextEdit="1"/>
            </p:cNvSpPr>
            <p:nvPr/>
          </p:nvSpPr>
          <p:spPr bwMode="auto">
            <a:xfrm>
              <a:off x="3506" y="1786"/>
              <a:ext cx="1885" cy="1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5" name="Freeform 62"/>
            <p:cNvSpPr>
              <a:spLocks/>
            </p:cNvSpPr>
            <p:nvPr/>
          </p:nvSpPr>
          <p:spPr bwMode="auto">
            <a:xfrm>
              <a:off x="3518" y="1787"/>
              <a:ext cx="1863" cy="1831"/>
            </a:xfrm>
            <a:custGeom>
              <a:avLst/>
              <a:gdLst>
                <a:gd name="T0" fmla="*/ 2 w 3724"/>
                <a:gd name="T1" fmla="*/ 13 h 3662"/>
                <a:gd name="T2" fmla="*/ 2 w 3724"/>
                <a:gd name="T3" fmla="*/ 10 h 3662"/>
                <a:gd name="T4" fmla="*/ 1 w 3724"/>
                <a:gd name="T5" fmla="*/ 10 h 3662"/>
                <a:gd name="T6" fmla="*/ 1 w 3724"/>
                <a:gd name="T7" fmla="*/ 9 h 3662"/>
                <a:gd name="T8" fmla="*/ 1 w 3724"/>
                <a:gd name="T9" fmla="*/ 8 h 3662"/>
                <a:gd name="T10" fmla="*/ 2 w 3724"/>
                <a:gd name="T11" fmla="*/ 7 h 3662"/>
                <a:gd name="T12" fmla="*/ 2 w 3724"/>
                <a:gd name="T13" fmla="*/ 6 h 3662"/>
                <a:gd name="T14" fmla="*/ 2 w 3724"/>
                <a:gd name="T15" fmla="*/ 6 h 3662"/>
                <a:gd name="T16" fmla="*/ 4 w 3724"/>
                <a:gd name="T17" fmla="*/ 6 h 3662"/>
                <a:gd name="T18" fmla="*/ 5 w 3724"/>
                <a:gd name="T19" fmla="*/ 6 h 3662"/>
                <a:gd name="T20" fmla="*/ 6 w 3724"/>
                <a:gd name="T21" fmla="*/ 6 h 3662"/>
                <a:gd name="T22" fmla="*/ 6 w 3724"/>
                <a:gd name="T23" fmla="*/ 4 h 3662"/>
                <a:gd name="T24" fmla="*/ 6 w 3724"/>
                <a:gd name="T25" fmla="*/ 3 h 3662"/>
                <a:gd name="T26" fmla="*/ 6 w 3724"/>
                <a:gd name="T27" fmla="*/ 3 h 3662"/>
                <a:gd name="T28" fmla="*/ 6 w 3724"/>
                <a:gd name="T29" fmla="*/ 3 h 3662"/>
                <a:gd name="T30" fmla="*/ 5 w 3724"/>
                <a:gd name="T31" fmla="*/ 2 h 3662"/>
                <a:gd name="T32" fmla="*/ 5 w 3724"/>
                <a:gd name="T33" fmla="*/ 1 h 3662"/>
                <a:gd name="T34" fmla="*/ 6 w 3724"/>
                <a:gd name="T35" fmla="*/ 1 h 3662"/>
                <a:gd name="T36" fmla="*/ 7 w 3724"/>
                <a:gd name="T37" fmla="*/ 1 h 3662"/>
                <a:gd name="T38" fmla="*/ 8 w 3724"/>
                <a:gd name="T39" fmla="*/ 2 h 3662"/>
                <a:gd name="T40" fmla="*/ 9 w 3724"/>
                <a:gd name="T41" fmla="*/ 3 h 3662"/>
                <a:gd name="T42" fmla="*/ 9 w 3724"/>
                <a:gd name="T43" fmla="*/ 4 h 3662"/>
                <a:gd name="T44" fmla="*/ 11 w 3724"/>
                <a:gd name="T45" fmla="*/ 4 h 3662"/>
                <a:gd name="T46" fmla="*/ 11 w 3724"/>
                <a:gd name="T47" fmla="*/ 4 h 3662"/>
                <a:gd name="T48" fmla="*/ 12 w 3724"/>
                <a:gd name="T49" fmla="*/ 3 h 3662"/>
                <a:gd name="T50" fmla="*/ 12 w 3724"/>
                <a:gd name="T51" fmla="*/ 5 h 3662"/>
                <a:gd name="T52" fmla="*/ 11 w 3724"/>
                <a:gd name="T53" fmla="*/ 5 h 3662"/>
                <a:gd name="T54" fmla="*/ 9 w 3724"/>
                <a:gd name="T55" fmla="*/ 6 h 3662"/>
                <a:gd name="T56" fmla="*/ 10 w 3724"/>
                <a:gd name="T57" fmla="*/ 6 h 3662"/>
                <a:gd name="T58" fmla="*/ 11 w 3724"/>
                <a:gd name="T59" fmla="*/ 6 h 3662"/>
                <a:gd name="T60" fmla="*/ 12 w 3724"/>
                <a:gd name="T61" fmla="*/ 6 h 3662"/>
                <a:gd name="T62" fmla="*/ 13 w 3724"/>
                <a:gd name="T63" fmla="*/ 6 h 3662"/>
                <a:gd name="T64" fmla="*/ 14 w 3724"/>
                <a:gd name="T65" fmla="*/ 6 h 3662"/>
                <a:gd name="T66" fmla="*/ 15 w 3724"/>
                <a:gd name="T67" fmla="*/ 7 h 3662"/>
                <a:gd name="T68" fmla="*/ 14 w 3724"/>
                <a:gd name="T69" fmla="*/ 7 h 3662"/>
                <a:gd name="T70" fmla="*/ 15 w 3724"/>
                <a:gd name="T71" fmla="*/ 9 h 3662"/>
                <a:gd name="T72" fmla="*/ 14 w 3724"/>
                <a:gd name="T73" fmla="*/ 9 h 3662"/>
                <a:gd name="T74" fmla="*/ 14 w 3724"/>
                <a:gd name="T75" fmla="*/ 13 h 3662"/>
                <a:gd name="T76" fmla="*/ 13 w 3724"/>
                <a:gd name="T77" fmla="*/ 14 h 3662"/>
                <a:gd name="T78" fmla="*/ 13 w 3724"/>
                <a:gd name="T79" fmla="*/ 10 h 3662"/>
                <a:gd name="T80" fmla="*/ 13 w 3724"/>
                <a:gd name="T81" fmla="*/ 9 h 3662"/>
                <a:gd name="T82" fmla="*/ 13 w 3724"/>
                <a:gd name="T83" fmla="*/ 13 h 3662"/>
                <a:gd name="T84" fmla="*/ 12 w 3724"/>
                <a:gd name="T85" fmla="*/ 12 h 3662"/>
                <a:gd name="T86" fmla="*/ 13 w 3724"/>
                <a:gd name="T87" fmla="*/ 10 h 3662"/>
                <a:gd name="T88" fmla="*/ 11 w 3724"/>
                <a:gd name="T89" fmla="*/ 9 h 3662"/>
                <a:gd name="T90" fmla="*/ 9 w 3724"/>
                <a:gd name="T91" fmla="*/ 10 h 3662"/>
                <a:gd name="T92" fmla="*/ 9 w 3724"/>
                <a:gd name="T93" fmla="*/ 12 h 3662"/>
                <a:gd name="T94" fmla="*/ 8 w 3724"/>
                <a:gd name="T95" fmla="*/ 13 h 3662"/>
                <a:gd name="T96" fmla="*/ 8 w 3724"/>
                <a:gd name="T97" fmla="*/ 12 h 3662"/>
                <a:gd name="T98" fmla="*/ 8 w 3724"/>
                <a:gd name="T99" fmla="*/ 9 h 3662"/>
                <a:gd name="T100" fmla="*/ 7 w 3724"/>
                <a:gd name="T101" fmla="*/ 12 h 3662"/>
                <a:gd name="T102" fmla="*/ 6 w 3724"/>
                <a:gd name="T103" fmla="*/ 13 h 3662"/>
                <a:gd name="T104" fmla="*/ 6 w 3724"/>
                <a:gd name="T105" fmla="*/ 12 h 3662"/>
                <a:gd name="T106" fmla="*/ 5 w 3724"/>
                <a:gd name="T107" fmla="*/ 9 h 3662"/>
                <a:gd name="T108" fmla="*/ 4 w 3724"/>
                <a:gd name="T109" fmla="*/ 9 h 3662"/>
                <a:gd name="T110" fmla="*/ 4 w 3724"/>
                <a:gd name="T111" fmla="*/ 13 h 3662"/>
                <a:gd name="T112" fmla="*/ 3 w 3724"/>
                <a:gd name="T113" fmla="*/ 13 h 3662"/>
                <a:gd name="T114" fmla="*/ 3 w 3724"/>
                <a:gd name="T115" fmla="*/ 11 h 3662"/>
                <a:gd name="T116" fmla="*/ 3 w 3724"/>
                <a:gd name="T117" fmla="*/ 11 h 3662"/>
                <a:gd name="T118" fmla="*/ 3 w 3724"/>
                <a:gd name="T119" fmla="*/ 14 h 366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724" h="3662">
                  <a:moveTo>
                    <a:pt x="468" y="3662"/>
                  </a:moveTo>
                  <a:lnTo>
                    <a:pt x="424" y="3632"/>
                  </a:lnTo>
                  <a:lnTo>
                    <a:pt x="394" y="3594"/>
                  </a:lnTo>
                  <a:lnTo>
                    <a:pt x="377" y="3548"/>
                  </a:lnTo>
                  <a:lnTo>
                    <a:pt x="368" y="3497"/>
                  </a:lnTo>
                  <a:lnTo>
                    <a:pt x="371" y="3448"/>
                  </a:lnTo>
                  <a:lnTo>
                    <a:pt x="383" y="3399"/>
                  </a:lnTo>
                  <a:lnTo>
                    <a:pt x="404" y="3355"/>
                  </a:lnTo>
                  <a:lnTo>
                    <a:pt x="432" y="3317"/>
                  </a:lnTo>
                  <a:lnTo>
                    <a:pt x="434" y="3309"/>
                  </a:lnTo>
                  <a:lnTo>
                    <a:pt x="434" y="3302"/>
                  </a:lnTo>
                  <a:lnTo>
                    <a:pt x="434" y="3294"/>
                  </a:lnTo>
                  <a:lnTo>
                    <a:pt x="436" y="3289"/>
                  </a:lnTo>
                  <a:lnTo>
                    <a:pt x="426" y="3156"/>
                  </a:lnTo>
                  <a:lnTo>
                    <a:pt x="419" y="3054"/>
                  </a:lnTo>
                  <a:lnTo>
                    <a:pt x="411" y="2972"/>
                  </a:lnTo>
                  <a:lnTo>
                    <a:pt x="405" y="2904"/>
                  </a:lnTo>
                  <a:lnTo>
                    <a:pt x="400" y="2841"/>
                  </a:lnTo>
                  <a:lnTo>
                    <a:pt x="394" y="2777"/>
                  </a:lnTo>
                  <a:lnTo>
                    <a:pt x="387" y="2703"/>
                  </a:lnTo>
                  <a:lnTo>
                    <a:pt x="379" y="2610"/>
                  </a:lnTo>
                  <a:lnTo>
                    <a:pt x="368" y="2513"/>
                  </a:lnTo>
                  <a:lnTo>
                    <a:pt x="358" y="2428"/>
                  </a:lnTo>
                  <a:lnTo>
                    <a:pt x="350" y="2362"/>
                  </a:lnTo>
                  <a:lnTo>
                    <a:pt x="345" y="2320"/>
                  </a:lnTo>
                  <a:lnTo>
                    <a:pt x="335" y="2320"/>
                  </a:lnTo>
                  <a:lnTo>
                    <a:pt x="328" y="2320"/>
                  </a:lnTo>
                  <a:lnTo>
                    <a:pt x="320" y="2320"/>
                  </a:lnTo>
                  <a:lnTo>
                    <a:pt x="311" y="2320"/>
                  </a:lnTo>
                  <a:lnTo>
                    <a:pt x="299" y="2322"/>
                  </a:lnTo>
                  <a:lnTo>
                    <a:pt x="282" y="2324"/>
                  </a:lnTo>
                  <a:lnTo>
                    <a:pt x="261" y="2328"/>
                  </a:lnTo>
                  <a:lnTo>
                    <a:pt x="233" y="2331"/>
                  </a:lnTo>
                  <a:lnTo>
                    <a:pt x="199" y="2326"/>
                  </a:lnTo>
                  <a:lnTo>
                    <a:pt x="170" y="2320"/>
                  </a:lnTo>
                  <a:lnTo>
                    <a:pt x="148" y="2314"/>
                  </a:lnTo>
                  <a:lnTo>
                    <a:pt x="127" y="2305"/>
                  </a:lnTo>
                  <a:lnTo>
                    <a:pt x="112" y="2292"/>
                  </a:lnTo>
                  <a:lnTo>
                    <a:pt x="98" y="2276"/>
                  </a:lnTo>
                  <a:lnTo>
                    <a:pt x="87" y="2254"/>
                  </a:lnTo>
                  <a:lnTo>
                    <a:pt x="77" y="2227"/>
                  </a:lnTo>
                  <a:lnTo>
                    <a:pt x="45" y="2199"/>
                  </a:lnTo>
                  <a:lnTo>
                    <a:pt x="21" y="2170"/>
                  </a:lnTo>
                  <a:lnTo>
                    <a:pt x="7" y="2138"/>
                  </a:lnTo>
                  <a:lnTo>
                    <a:pt x="0" y="2104"/>
                  </a:lnTo>
                  <a:lnTo>
                    <a:pt x="0" y="2070"/>
                  </a:lnTo>
                  <a:lnTo>
                    <a:pt x="3" y="2034"/>
                  </a:lnTo>
                  <a:lnTo>
                    <a:pt x="11" y="1998"/>
                  </a:lnTo>
                  <a:lnTo>
                    <a:pt x="22" y="1960"/>
                  </a:lnTo>
                  <a:lnTo>
                    <a:pt x="34" y="1945"/>
                  </a:lnTo>
                  <a:lnTo>
                    <a:pt x="49" y="1930"/>
                  </a:lnTo>
                  <a:lnTo>
                    <a:pt x="64" y="1916"/>
                  </a:lnTo>
                  <a:lnTo>
                    <a:pt x="81" y="1903"/>
                  </a:lnTo>
                  <a:lnTo>
                    <a:pt x="100" y="1890"/>
                  </a:lnTo>
                  <a:lnTo>
                    <a:pt x="121" y="1878"/>
                  </a:lnTo>
                  <a:lnTo>
                    <a:pt x="142" y="1867"/>
                  </a:lnTo>
                  <a:lnTo>
                    <a:pt x="163" y="1854"/>
                  </a:lnTo>
                  <a:lnTo>
                    <a:pt x="185" y="1844"/>
                  </a:lnTo>
                  <a:lnTo>
                    <a:pt x="208" y="1833"/>
                  </a:lnTo>
                  <a:lnTo>
                    <a:pt x="229" y="1823"/>
                  </a:lnTo>
                  <a:lnTo>
                    <a:pt x="252" y="1812"/>
                  </a:lnTo>
                  <a:lnTo>
                    <a:pt x="273" y="1803"/>
                  </a:lnTo>
                  <a:lnTo>
                    <a:pt x="292" y="1791"/>
                  </a:lnTo>
                  <a:lnTo>
                    <a:pt x="313" y="1782"/>
                  </a:lnTo>
                  <a:lnTo>
                    <a:pt x="330" y="1772"/>
                  </a:lnTo>
                  <a:lnTo>
                    <a:pt x="333" y="1751"/>
                  </a:lnTo>
                  <a:lnTo>
                    <a:pt x="337" y="1730"/>
                  </a:lnTo>
                  <a:lnTo>
                    <a:pt x="339" y="1712"/>
                  </a:lnTo>
                  <a:lnTo>
                    <a:pt x="337" y="1694"/>
                  </a:lnTo>
                  <a:lnTo>
                    <a:pt x="295" y="1674"/>
                  </a:lnTo>
                  <a:lnTo>
                    <a:pt x="259" y="1653"/>
                  </a:lnTo>
                  <a:lnTo>
                    <a:pt x="231" y="1632"/>
                  </a:lnTo>
                  <a:lnTo>
                    <a:pt x="212" y="1609"/>
                  </a:lnTo>
                  <a:lnTo>
                    <a:pt x="204" y="1586"/>
                  </a:lnTo>
                  <a:lnTo>
                    <a:pt x="210" y="1562"/>
                  </a:lnTo>
                  <a:lnTo>
                    <a:pt x="233" y="1533"/>
                  </a:lnTo>
                  <a:lnTo>
                    <a:pt x="271" y="1503"/>
                  </a:lnTo>
                  <a:lnTo>
                    <a:pt x="295" y="1492"/>
                  </a:lnTo>
                  <a:lnTo>
                    <a:pt x="314" y="1484"/>
                  </a:lnTo>
                  <a:lnTo>
                    <a:pt x="328" y="1478"/>
                  </a:lnTo>
                  <a:lnTo>
                    <a:pt x="337" y="1475"/>
                  </a:lnTo>
                  <a:lnTo>
                    <a:pt x="345" y="1471"/>
                  </a:lnTo>
                  <a:lnTo>
                    <a:pt x="349" y="1469"/>
                  </a:lnTo>
                  <a:lnTo>
                    <a:pt x="350" y="1467"/>
                  </a:lnTo>
                  <a:lnTo>
                    <a:pt x="352" y="1465"/>
                  </a:lnTo>
                  <a:lnTo>
                    <a:pt x="358" y="1425"/>
                  </a:lnTo>
                  <a:lnTo>
                    <a:pt x="377" y="1403"/>
                  </a:lnTo>
                  <a:lnTo>
                    <a:pt x="404" y="1391"/>
                  </a:lnTo>
                  <a:lnTo>
                    <a:pt x="436" y="1389"/>
                  </a:lnTo>
                  <a:lnTo>
                    <a:pt x="472" y="1395"/>
                  </a:lnTo>
                  <a:lnTo>
                    <a:pt x="508" y="1406"/>
                  </a:lnTo>
                  <a:lnTo>
                    <a:pt x="542" y="1422"/>
                  </a:lnTo>
                  <a:lnTo>
                    <a:pt x="572" y="1437"/>
                  </a:lnTo>
                  <a:lnTo>
                    <a:pt x="608" y="1423"/>
                  </a:lnTo>
                  <a:lnTo>
                    <a:pt x="644" y="1401"/>
                  </a:lnTo>
                  <a:lnTo>
                    <a:pt x="684" y="1374"/>
                  </a:lnTo>
                  <a:lnTo>
                    <a:pt x="720" y="1351"/>
                  </a:lnTo>
                  <a:lnTo>
                    <a:pt x="754" y="1338"/>
                  </a:lnTo>
                  <a:lnTo>
                    <a:pt x="785" y="1344"/>
                  </a:lnTo>
                  <a:lnTo>
                    <a:pt x="809" y="1372"/>
                  </a:lnTo>
                  <a:lnTo>
                    <a:pt x="825" y="1433"/>
                  </a:lnTo>
                  <a:lnTo>
                    <a:pt x="864" y="1448"/>
                  </a:lnTo>
                  <a:lnTo>
                    <a:pt x="895" y="1456"/>
                  </a:lnTo>
                  <a:lnTo>
                    <a:pt x="919" y="1456"/>
                  </a:lnTo>
                  <a:lnTo>
                    <a:pt x="942" y="1448"/>
                  </a:lnTo>
                  <a:lnTo>
                    <a:pt x="963" y="1437"/>
                  </a:lnTo>
                  <a:lnTo>
                    <a:pt x="986" y="1420"/>
                  </a:lnTo>
                  <a:lnTo>
                    <a:pt x="1016" y="1399"/>
                  </a:lnTo>
                  <a:lnTo>
                    <a:pt x="1054" y="1374"/>
                  </a:lnTo>
                  <a:lnTo>
                    <a:pt x="1067" y="1370"/>
                  </a:lnTo>
                  <a:lnTo>
                    <a:pt x="1081" y="1367"/>
                  </a:lnTo>
                  <a:lnTo>
                    <a:pt x="1094" y="1361"/>
                  </a:lnTo>
                  <a:lnTo>
                    <a:pt x="1109" y="1357"/>
                  </a:lnTo>
                  <a:lnTo>
                    <a:pt x="1122" y="1353"/>
                  </a:lnTo>
                  <a:lnTo>
                    <a:pt x="1136" y="1349"/>
                  </a:lnTo>
                  <a:lnTo>
                    <a:pt x="1149" y="1346"/>
                  </a:lnTo>
                  <a:lnTo>
                    <a:pt x="1162" y="1342"/>
                  </a:lnTo>
                  <a:lnTo>
                    <a:pt x="1238" y="1331"/>
                  </a:lnTo>
                  <a:lnTo>
                    <a:pt x="1295" y="1323"/>
                  </a:lnTo>
                  <a:lnTo>
                    <a:pt x="1337" y="1315"/>
                  </a:lnTo>
                  <a:lnTo>
                    <a:pt x="1363" y="1312"/>
                  </a:lnTo>
                  <a:lnTo>
                    <a:pt x="1382" y="1308"/>
                  </a:lnTo>
                  <a:lnTo>
                    <a:pt x="1392" y="1306"/>
                  </a:lnTo>
                  <a:lnTo>
                    <a:pt x="1395" y="1304"/>
                  </a:lnTo>
                  <a:lnTo>
                    <a:pt x="1399" y="1302"/>
                  </a:lnTo>
                  <a:lnTo>
                    <a:pt x="1405" y="1259"/>
                  </a:lnTo>
                  <a:lnTo>
                    <a:pt x="1411" y="1215"/>
                  </a:lnTo>
                  <a:lnTo>
                    <a:pt x="1412" y="1175"/>
                  </a:lnTo>
                  <a:lnTo>
                    <a:pt x="1414" y="1135"/>
                  </a:lnTo>
                  <a:lnTo>
                    <a:pt x="1359" y="1065"/>
                  </a:lnTo>
                  <a:lnTo>
                    <a:pt x="1323" y="1008"/>
                  </a:lnTo>
                  <a:lnTo>
                    <a:pt x="1306" y="959"/>
                  </a:lnTo>
                  <a:lnTo>
                    <a:pt x="1302" y="914"/>
                  </a:lnTo>
                  <a:lnTo>
                    <a:pt x="1314" y="868"/>
                  </a:lnTo>
                  <a:lnTo>
                    <a:pt x="1335" y="819"/>
                  </a:lnTo>
                  <a:lnTo>
                    <a:pt x="1365" y="762"/>
                  </a:lnTo>
                  <a:lnTo>
                    <a:pt x="1403" y="692"/>
                  </a:lnTo>
                  <a:lnTo>
                    <a:pt x="1418" y="671"/>
                  </a:lnTo>
                  <a:lnTo>
                    <a:pt x="1435" y="650"/>
                  </a:lnTo>
                  <a:lnTo>
                    <a:pt x="1448" y="631"/>
                  </a:lnTo>
                  <a:lnTo>
                    <a:pt x="1458" y="612"/>
                  </a:lnTo>
                  <a:lnTo>
                    <a:pt x="1439" y="591"/>
                  </a:lnTo>
                  <a:lnTo>
                    <a:pt x="1426" y="576"/>
                  </a:lnTo>
                  <a:lnTo>
                    <a:pt x="1416" y="561"/>
                  </a:lnTo>
                  <a:lnTo>
                    <a:pt x="1414" y="542"/>
                  </a:lnTo>
                  <a:lnTo>
                    <a:pt x="1422" y="536"/>
                  </a:lnTo>
                  <a:lnTo>
                    <a:pt x="1430" y="529"/>
                  </a:lnTo>
                  <a:lnTo>
                    <a:pt x="1435" y="521"/>
                  </a:lnTo>
                  <a:lnTo>
                    <a:pt x="1435" y="514"/>
                  </a:lnTo>
                  <a:lnTo>
                    <a:pt x="1430" y="514"/>
                  </a:lnTo>
                  <a:lnTo>
                    <a:pt x="1426" y="514"/>
                  </a:lnTo>
                  <a:lnTo>
                    <a:pt x="1420" y="514"/>
                  </a:lnTo>
                  <a:lnTo>
                    <a:pt x="1416" y="514"/>
                  </a:lnTo>
                  <a:lnTo>
                    <a:pt x="1409" y="521"/>
                  </a:lnTo>
                  <a:lnTo>
                    <a:pt x="1403" y="527"/>
                  </a:lnTo>
                  <a:lnTo>
                    <a:pt x="1395" y="534"/>
                  </a:lnTo>
                  <a:lnTo>
                    <a:pt x="1388" y="542"/>
                  </a:lnTo>
                  <a:lnTo>
                    <a:pt x="1365" y="538"/>
                  </a:lnTo>
                  <a:lnTo>
                    <a:pt x="1354" y="534"/>
                  </a:lnTo>
                  <a:lnTo>
                    <a:pt x="1344" y="527"/>
                  </a:lnTo>
                  <a:lnTo>
                    <a:pt x="1335" y="517"/>
                  </a:lnTo>
                  <a:lnTo>
                    <a:pt x="1323" y="519"/>
                  </a:lnTo>
                  <a:lnTo>
                    <a:pt x="1312" y="521"/>
                  </a:lnTo>
                  <a:lnTo>
                    <a:pt x="1301" y="525"/>
                  </a:lnTo>
                  <a:lnTo>
                    <a:pt x="1289" y="527"/>
                  </a:lnTo>
                  <a:lnTo>
                    <a:pt x="1280" y="531"/>
                  </a:lnTo>
                  <a:lnTo>
                    <a:pt x="1270" y="533"/>
                  </a:lnTo>
                  <a:lnTo>
                    <a:pt x="1259" y="534"/>
                  </a:lnTo>
                  <a:lnTo>
                    <a:pt x="1249" y="534"/>
                  </a:lnTo>
                  <a:lnTo>
                    <a:pt x="1234" y="506"/>
                  </a:lnTo>
                  <a:lnTo>
                    <a:pt x="1223" y="479"/>
                  </a:lnTo>
                  <a:lnTo>
                    <a:pt x="1215" y="451"/>
                  </a:lnTo>
                  <a:lnTo>
                    <a:pt x="1208" y="424"/>
                  </a:lnTo>
                  <a:lnTo>
                    <a:pt x="1202" y="400"/>
                  </a:lnTo>
                  <a:lnTo>
                    <a:pt x="1196" y="375"/>
                  </a:lnTo>
                  <a:lnTo>
                    <a:pt x="1187" y="351"/>
                  </a:lnTo>
                  <a:lnTo>
                    <a:pt x="1175" y="330"/>
                  </a:lnTo>
                  <a:lnTo>
                    <a:pt x="1147" y="313"/>
                  </a:lnTo>
                  <a:lnTo>
                    <a:pt x="1128" y="288"/>
                  </a:lnTo>
                  <a:lnTo>
                    <a:pt x="1119" y="258"/>
                  </a:lnTo>
                  <a:lnTo>
                    <a:pt x="1117" y="222"/>
                  </a:lnTo>
                  <a:lnTo>
                    <a:pt x="1119" y="186"/>
                  </a:lnTo>
                  <a:lnTo>
                    <a:pt x="1124" y="152"/>
                  </a:lnTo>
                  <a:lnTo>
                    <a:pt x="1132" y="119"/>
                  </a:lnTo>
                  <a:lnTo>
                    <a:pt x="1139" y="93"/>
                  </a:lnTo>
                  <a:lnTo>
                    <a:pt x="1164" y="62"/>
                  </a:lnTo>
                  <a:lnTo>
                    <a:pt x="1185" y="38"/>
                  </a:lnTo>
                  <a:lnTo>
                    <a:pt x="1208" y="23"/>
                  </a:lnTo>
                  <a:lnTo>
                    <a:pt x="1230" y="11"/>
                  </a:lnTo>
                  <a:lnTo>
                    <a:pt x="1257" y="4"/>
                  </a:lnTo>
                  <a:lnTo>
                    <a:pt x="1285" y="2"/>
                  </a:lnTo>
                  <a:lnTo>
                    <a:pt x="1320" y="0"/>
                  </a:lnTo>
                  <a:lnTo>
                    <a:pt x="1359" y="0"/>
                  </a:lnTo>
                  <a:lnTo>
                    <a:pt x="1386" y="7"/>
                  </a:lnTo>
                  <a:lnTo>
                    <a:pt x="1414" y="15"/>
                  </a:lnTo>
                  <a:lnTo>
                    <a:pt x="1441" y="23"/>
                  </a:lnTo>
                  <a:lnTo>
                    <a:pt x="1469" y="30"/>
                  </a:lnTo>
                  <a:lnTo>
                    <a:pt x="1498" y="40"/>
                  </a:lnTo>
                  <a:lnTo>
                    <a:pt x="1524" y="49"/>
                  </a:lnTo>
                  <a:lnTo>
                    <a:pt x="1553" y="61"/>
                  </a:lnTo>
                  <a:lnTo>
                    <a:pt x="1579" y="72"/>
                  </a:lnTo>
                  <a:lnTo>
                    <a:pt x="1604" y="85"/>
                  </a:lnTo>
                  <a:lnTo>
                    <a:pt x="1631" y="100"/>
                  </a:lnTo>
                  <a:lnTo>
                    <a:pt x="1653" y="117"/>
                  </a:lnTo>
                  <a:lnTo>
                    <a:pt x="1676" y="134"/>
                  </a:lnTo>
                  <a:lnTo>
                    <a:pt x="1697" y="155"/>
                  </a:lnTo>
                  <a:lnTo>
                    <a:pt x="1716" y="178"/>
                  </a:lnTo>
                  <a:lnTo>
                    <a:pt x="1735" y="203"/>
                  </a:lnTo>
                  <a:lnTo>
                    <a:pt x="1750" y="231"/>
                  </a:lnTo>
                  <a:lnTo>
                    <a:pt x="1748" y="261"/>
                  </a:lnTo>
                  <a:lnTo>
                    <a:pt x="1748" y="290"/>
                  </a:lnTo>
                  <a:lnTo>
                    <a:pt x="1746" y="318"/>
                  </a:lnTo>
                  <a:lnTo>
                    <a:pt x="1746" y="349"/>
                  </a:lnTo>
                  <a:lnTo>
                    <a:pt x="1735" y="368"/>
                  </a:lnTo>
                  <a:lnTo>
                    <a:pt x="1723" y="387"/>
                  </a:lnTo>
                  <a:lnTo>
                    <a:pt x="1716" y="407"/>
                  </a:lnTo>
                  <a:lnTo>
                    <a:pt x="1714" y="428"/>
                  </a:lnTo>
                  <a:lnTo>
                    <a:pt x="1754" y="419"/>
                  </a:lnTo>
                  <a:lnTo>
                    <a:pt x="1792" y="411"/>
                  </a:lnTo>
                  <a:lnTo>
                    <a:pt x="1824" y="407"/>
                  </a:lnTo>
                  <a:lnTo>
                    <a:pt x="1854" y="407"/>
                  </a:lnTo>
                  <a:lnTo>
                    <a:pt x="1883" y="409"/>
                  </a:lnTo>
                  <a:lnTo>
                    <a:pt x="1909" y="413"/>
                  </a:lnTo>
                  <a:lnTo>
                    <a:pt x="1934" y="421"/>
                  </a:lnTo>
                  <a:lnTo>
                    <a:pt x="1957" y="430"/>
                  </a:lnTo>
                  <a:lnTo>
                    <a:pt x="1979" y="443"/>
                  </a:lnTo>
                  <a:lnTo>
                    <a:pt x="2000" y="459"/>
                  </a:lnTo>
                  <a:lnTo>
                    <a:pt x="2023" y="478"/>
                  </a:lnTo>
                  <a:lnTo>
                    <a:pt x="2046" y="497"/>
                  </a:lnTo>
                  <a:lnTo>
                    <a:pt x="2069" y="519"/>
                  </a:lnTo>
                  <a:lnTo>
                    <a:pt x="2093" y="546"/>
                  </a:lnTo>
                  <a:lnTo>
                    <a:pt x="2118" y="572"/>
                  </a:lnTo>
                  <a:lnTo>
                    <a:pt x="2146" y="603"/>
                  </a:lnTo>
                  <a:lnTo>
                    <a:pt x="2162" y="627"/>
                  </a:lnTo>
                  <a:lnTo>
                    <a:pt x="2177" y="654"/>
                  </a:lnTo>
                  <a:lnTo>
                    <a:pt x="2192" y="680"/>
                  </a:lnTo>
                  <a:lnTo>
                    <a:pt x="2209" y="707"/>
                  </a:lnTo>
                  <a:lnTo>
                    <a:pt x="2226" y="732"/>
                  </a:lnTo>
                  <a:lnTo>
                    <a:pt x="2247" y="756"/>
                  </a:lnTo>
                  <a:lnTo>
                    <a:pt x="2270" y="779"/>
                  </a:lnTo>
                  <a:lnTo>
                    <a:pt x="2294" y="800"/>
                  </a:lnTo>
                  <a:lnTo>
                    <a:pt x="2298" y="809"/>
                  </a:lnTo>
                  <a:lnTo>
                    <a:pt x="2302" y="821"/>
                  </a:lnTo>
                  <a:lnTo>
                    <a:pt x="2306" y="832"/>
                  </a:lnTo>
                  <a:lnTo>
                    <a:pt x="2311" y="843"/>
                  </a:lnTo>
                  <a:lnTo>
                    <a:pt x="2342" y="847"/>
                  </a:lnTo>
                  <a:lnTo>
                    <a:pt x="2372" y="849"/>
                  </a:lnTo>
                  <a:lnTo>
                    <a:pt x="2406" y="851"/>
                  </a:lnTo>
                  <a:lnTo>
                    <a:pt x="2438" y="853"/>
                  </a:lnTo>
                  <a:lnTo>
                    <a:pt x="2473" y="853"/>
                  </a:lnTo>
                  <a:lnTo>
                    <a:pt x="2509" y="851"/>
                  </a:lnTo>
                  <a:lnTo>
                    <a:pt x="2543" y="849"/>
                  </a:lnTo>
                  <a:lnTo>
                    <a:pt x="2577" y="843"/>
                  </a:lnTo>
                  <a:lnTo>
                    <a:pt x="2586" y="843"/>
                  </a:lnTo>
                  <a:lnTo>
                    <a:pt x="2594" y="845"/>
                  </a:lnTo>
                  <a:lnTo>
                    <a:pt x="2601" y="847"/>
                  </a:lnTo>
                  <a:lnTo>
                    <a:pt x="2607" y="849"/>
                  </a:lnTo>
                  <a:lnTo>
                    <a:pt x="2613" y="853"/>
                  </a:lnTo>
                  <a:lnTo>
                    <a:pt x="2619" y="859"/>
                  </a:lnTo>
                  <a:lnTo>
                    <a:pt x="2626" y="866"/>
                  </a:lnTo>
                  <a:lnTo>
                    <a:pt x="2636" y="878"/>
                  </a:lnTo>
                  <a:lnTo>
                    <a:pt x="2664" y="870"/>
                  </a:lnTo>
                  <a:lnTo>
                    <a:pt x="2693" y="851"/>
                  </a:lnTo>
                  <a:lnTo>
                    <a:pt x="2721" y="821"/>
                  </a:lnTo>
                  <a:lnTo>
                    <a:pt x="2748" y="788"/>
                  </a:lnTo>
                  <a:lnTo>
                    <a:pt x="2774" y="752"/>
                  </a:lnTo>
                  <a:lnTo>
                    <a:pt x="2803" y="720"/>
                  </a:lnTo>
                  <a:lnTo>
                    <a:pt x="2831" y="694"/>
                  </a:lnTo>
                  <a:lnTo>
                    <a:pt x="2861" y="677"/>
                  </a:lnTo>
                  <a:lnTo>
                    <a:pt x="2875" y="677"/>
                  </a:lnTo>
                  <a:lnTo>
                    <a:pt x="2886" y="677"/>
                  </a:lnTo>
                  <a:lnTo>
                    <a:pt x="2897" y="677"/>
                  </a:lnTo>
                  <a:lnTo>
                    <a:pt x="2911" y="677"/>
                  </a:lnTo>
                  <a:lnTo>
                    <a:pt x="2930" y="709"/>
                  </a:lnTo>
                  <a:lnTo>
                    <a:pt x="2933" y="737"/>
                  </a:lnTo>
                  <a:lnTo>
                    <a:pt x="2928" y="769"/>
                  </a:lnTo>
                  <a:lnTo>
                    <a:pt x="2916" y="813"/>
                  </a:lnTo>
                  <a:lnTo>
                    <a:pt x="2912" y="853"/>
                  </a:lnTo>
                  <a:lnTo>
                    <a:pt x="2909" y="885"/>
                  </a:lnTo>
                  <a:lnTo>
                    <a:pt x="2903" y="915"/>
                  </a:lnTo>
                  <a:lnTo>
                    <a:pt x="2895" y="942"/>
                  </a:lnTo>
                  <a:lnTo>
                    <a:pt x="2884" y="967"/>
                  </a:lnTo>
                  <a:lnTo>
                    <a:pt x="2871" y="993"/>
                  </a:lnTo>
                  <a:lnTo>
                    <a:pt x="2852" y="1023"/>
                  </a:lnTo>
                  <a:lnTo>
                    <a:pt x="2829" y="1059"/>
                  </a:lnTo>
                  <a:lnTo>
                    <a:pt x="2825" y="1105"/>
                  </a:lnTo>
                  <a:lnTo>
                    <a:pt x="2820" y="1141"/>
                  </a:lnTo>
                  <a:lnTo>
                    <a:pt x="2812" y="1166"/>
                  </a:lnTo>
                  <a:lnTo>
                    <a:pt x="2799" y="1183"/>
                  </a:lnTo>
                  <a:lnTo>
                    <a:pt x="2780" y="1196"/>
                  </a:lnTo>
                  <a:lnTo>
                    <a:pt x="2753" y="1204"/>
                  </a:lnTo>
                  <a:lnTo>
                    <a:pt x="2715" y="1207"/>
                  </a:lnTo>
                  <a:lnTo>
                    <a:pt x="2668" y="1211"/>
                  </a:lnTo>
                  <a:lnTo>
                    <a:pt x="2647" y="1228"/>
                  </a:lnTo>
                  <a:lnTo>
                    <a:pt x="2620" y="1240"/>
                  </a:lnTo>
                  <a:lnTo>
                    <a:pt x="2590" y="1245"/>
                  </a:lnTo>
                  <a:lnTo>
                    <a:pt x="2560" y="1247"/>
                  </a:lnTo>
                  <a:lnTo>
                    <a:pt x="2528" y="1249"/>
                  </a:lnTo>
                  <a:lnTo>
                    <a:pt x="2497" y="1247"/>
                  </a:lnTo>
                  <a:lnTo>
                    <a:pt x="2469" y="1245"/>
                  </a:lnTo>
                  <a:lnTo>
                    <a:pt x="2442" y="1245"/>
                  </a:lnTo>
                  <a:lnTo>
                    <a:pt x="2423" y="1262"/>
                  </a:lnTo>
                  <a:lnTo>
                    <a:pt x="2402" y="1279"/>
                  </a:lnTo>
                  <a:lnTo>
                    <a:pt x="2383" y="1295"/>
                  </a:lnTo>
                  <a:lnTo>
                    <a:pt x="2363" y="1308"/>
                  </a:lnTo>
                  <a:lnTo>
                    <a:pt x="2342" y="1319"/>
                  </a:lnTo>
                  <a:lnTo>
                    <a:pt x="2319" y="1329"/>
                  </a:lnTo>
                  <a:lnTo>
                    <a:pt x="2296" y="1338"/>
                  </a:lnTo>
                  <a:lnTo>
                    <a:pt x="2272" y="1344"/>
                  </a:lnTo>
                  <a:lnTo>
                    <a:pt x="2273" y="1353"/>
                  </a:lnTo>
                  <a:lnTo>
                    <a:pt x="2273" y="1363"/>
                  </a:lnTo>
                  <a:lnTo>
                    <a:pt x="2275" y="1372"/>
                  </a:lnTo>
                  <a:lnTo>
                    <a:pt x="2277" y="1382"/>
                  </a:lnTo>
                  <a:lnTo>
                    <a:pt x="2279" y="1384"/>
                  </a:lnTo>
                  <a:lnTo>
                    <a:pt x="2281" y="1384"/>
                  </a:lnTo>
                  <a:lnTo>
                    <a:pt x="2285" y="1386"/>
                  </a:lnTo>
                  <a:lnTo>
                    <a:pt x="2289" y="1386"/>
                  </a:lnTo>
                  <a:lnTo>
                    <a:pt x="2296" y="1387"/>
                  </a:lnTo>
                  <a:lnTo>
                    <a:pt x="2306" y="1387"/>
                  </a:lnTo>
                  <a:lnTo>
                    <a:pt x="2317" y="1389"/>
                  </a:lnTo>
                  <a:lnTo>
                    <a:pt x="2332" y="1391"/>
                  </a:lnTo>
                  <a:lnTo>
                    <a:pt x="2351" y="1393"/>
                  </a:lnTo>
                  <a:lnTo>
                    <a:pt x="2376" y="1397"/>
                  </a:lnTo>
                  <a:lnTo>
                    <a:pt x="2406" y="1399"/>
                  </a:lnTo>
                  <a:lnTo>
                    <a:pt x="2440" y="1403"/>
                  </a:lnTo>
                  <a:lnTo>
                    <a:pt x="2482" y="1408"/>
                  </a:lnTo>
                  <a:lnTo>
                    <a:pt x="2529" y="1412"/>
                  </a:lnTo>
                  <a:lnTo>
                    <a:pt x="2586" y="1418"/>
                  </a:lnTo>
                  <a:lnTo>
                    <a:pt x="2649" y="1425"/>
                  </a:lnTo>
                  <a:lnTo>
                    <a:pt x="2679" y="1427"/>
                  </a:lnTo>
                  <a:lnTo>
                    <a:pt x="2711" y="1429"/>
                  </a:lnTo>
                  <a:lnTo>
                    <a:pt x="2742" y="1429"/>
                  </a:lnTo>
                  <a:lnTo>
                    <a:pt x="2774" y="1431"/>
                  </a:lnTo>
                  <a:lnTo>
                    <a:pt x="2806" y="1433"/>
                  </a:lnTo>
                  <a:lnTo>
                    <a:pt x="2839" y="1437"/>
                  </a:lnTo>
                  <a:lnTo>
                    <a:pt x="2869" y="1439"/>
                  </a:lnTo>
                  <a:lnTo>
                    <a:pt x="2901" y="1440"/>
                  </a:lnTo>
                  <a:lnTo>
                    <a:pt x="2933" y="1442"/>
                  </a:lnTo>
                  <a:lnTo>
                    <a:pt x="2966" y="1446"/>
                  </a:lnTo>
                  <a:lnTo>
                    <a:pt x="2998" y="1448"/>
                  </a:lnTo>
                  <a:lnTo>
                    <a:pt x="3030" y="1452"/>
                  </a:lnTo>
                  <a:lnTo>
                    <a:pt x="3062" y="1456"/>
                  </a:lnTo>
                  <a:lnTo>
                    <a:pt x="3095" y="1459"/>
                  </a:lnTo>
                  <a:lnTo>
                    <a:pt x="3125" y="1463"/>
                  </a:lnTo>
                  <a:lnTo>
                    <a:pt x="3157" y="1467"/>
                  </a:lnTo>
                  <a:lnTo>
                    <a:pt x="3182" y="1467"/>
                  </a:lnTo>
                  <a:lnTo>
                    <a:pt x="3203" y="1467"/>
                  </a:lnTo>
                  <a:lnTo>
                    <a:pt x="3223" y="1467"/>
                  </a:lnTo>
                  <a:lnTo>
                    <a:pt x="3242" y="1467"/>
                  </a:lnTo>
                  <a:lnTo>
                    <a:pt x="3261" y="1473"/>
                  </a:lnTo>
                  <a:lnTo>
                    <a:pt x="3280" y="1478"/>
                  </a:lnTo>
                  <a:lnTo>
                    <a:pt x="3299" y="1492"/>
                  </a:lnTo>
                  <a:lnTo>
                    <a:pt x="3320" y="1509"/>
                  </a:lnTo>
                  <a:lnTo>
                    <a:pt x="3337" y="1507"/>
                  </a:lnTo>
                  <a:lnTo>
                    <a:pt x="3356" y="1501"/>
                  </a:lnTo>
                  <a:lnTo>
                    <a:pt x="3381" y="1494"/>
                  </a:lnTo>
                  <a:lnTo>
                    <a:pt x="3406" y="1484"/>
                  </a:lnTo>
                  <a:lnTo>
                    <a:pt x="3432" y="1475"/>
                  </a:lnTo>
                  <a:lnTo>
                    <a:pt x="3461" y="1463"/>
                  </a:lnTo>
                  <a:lnTo>
                    <a:pt x="3489" y="1454"/>
                  </a:lnTo>
                  <a:lnTo>
                    <a:pt x="3517" y="1444"/>
                  </a:lnTo>
                  <a:lnTo>
                    <a:pt x="3546" y="1435"/>
                  </a:lnTo>
                  <a:lnTo>
                    <a:pt x="3572" y="1429"/>
                  </a:lnTo>
                  <a:lnTo>
                    <a:pt x="3599" y="1425"/>
                  </a:lnTo>
                  <a:lnTo>
                    <a:pt x="3622" y="1425"/>
                  </a:lnTo>
                  <a:lnTo>
                    <a:pt x="3643" y="1427"/>
                  </a:lnTo>
                  <a:lnTo>
                    <a:pt x="3660" y="1435"/>
                  </a:lnTo>
                  <a:lnTo>
                    <a:pt x="3673" y="1448"/>
                  </a:lnTo>
                  <a:lnTo>
                    <a:pt x="3682" y="1465"/>
                  </a:lnTo>
                  <a:lnTo>
                    <a:pt x="3679" y="1490"/>
                  </a:lnTo>
                  <a:lnTo>
                    <a:pt x="3673" y="1514"/>
                  </a:lnTo>
                  <a:lnTo>
                    <a:pt x="3665" y="1541"/>
                  </a:lnTo>
                  <a:lnTo>
                    <a:pt x="3656" y="1567"/>
                  </a:lnTo>
                  <a:lnTo>
                    <a:pt x="3646" y="1594"/>
                  </a:lnTo>
                  <a:lnTo>
                    <a:pt x="3635" y="1621"/>
                  </a:lnTo>
                  <a:lnTo>
                    <a:pt x="3624" y="1647"/>
                  </a:lnTo>
                  <a:lnTo>
                    <a:pt x="3612" y="1670"/>
                  </a:lnTo>
                  <a:lnTo>
                    <a:pt x="3603" y="1681"/>
                  </a:lnTo>
                  <a:lnTo>
                    <a:pt x="3591" y="1691"/>
                  </a:lnTo>
                  <a:lnTo>
                    <a:pt x="3582" y="1700"/>
                  </a:lnTo>
                  <a:lnTo>
                    <a:pt x="3571" y="1712"/>
                  </a:lnTo>
                  <a:lnTo>
                    <a:pt x="3559" y="1721"/>
                  </a:lnTo>
                  <a:lnTo>
                    <a:pt x="3548" y="1730"/>
                  </a:lnTo>
                  <a:lnTo>
                    <a:pt x="3536" y="1740"/>
                  </a:lnTo>
                  <a:lnTo>
                    <a:pt x="3523" y="1749"/>
                  </a:lnTo>
                  <a:lnTo>
                    <a:pt x="3529" y="1759"/>
                  </a:lnTo>
                  <a:lnTo>
                    <a:pt x="3544" y="1776"/>
                  </a:lnTo>
                  <a:lnTo>
                    <a:pt x="3567" y="1797"/>
                  </a:lnTo>
                  <a:lnTo>
                    <a:pt x="3593" y="1820"/>
                  </a:lnTo>
                  <a:lnTo>
                    <a:pt x="3622" y="1844"/>
                  </a:lnTo>
                  <a:lnTo>
                    <a:pt x="3648" y="1869"/>
                  </a:lnTo>
                  <a:lnTo>
                    <a:pt x="3673" y="1892"/>
                  </a:lnTo>
                  <a:lnTo>
                    <a:pt x="3690" y="1911"/>
                  </a:lnTo>
                  <a:lnTo>
                    <a:pt x="3707" y="1958"/>
                  </a:lnTo>
                  <a:lnTo>
                    <a:pt x="3720" y="2007"/>
                  </a:lnTo>
                  <a:lnTo>
                    <a:pt x="3724" y="2058"/>
                  </a:lnTo>
                  <a:lnTo>
                    <a:pt x="3720" y="2110"/>
                  </a:lnTo>
                  <a:lnTo>
                    <a:pt x="3705" y="2159"/>
                  </a:lnTo>
                  <a:lnTo>
                    <a:pt x="3682" y="2201"/>
                  </a:lnTo>
                  <a:lnTo>
                    <a:pt x="3646" y="2237"/>
                  </a:lnTo>
                  <a:lnTo>
                    <a:pt x="3597" y="2263"/>
                  </a:lnTo>
                  <a:lnTo>
                    <a:pt x="3586" y="2263"/>
                  </a:lnTo>
                  <a:lnTo>
                    <a:pt x="3572" y="2261"/>
                  </a:lnTo>
                  <a:lnTo>
                    <a:pt x="3561" y="2261"/>
                  </a:lnTo>
                  <a:lnTo>
                    <a:pt x="3550" y="2259"/>
                  </a:lnTo>
                  <a:lnTo>
                    <a:pt x="3538" y="2259"/>
                  </a:lnTo>
                  <a:lnTo>
                    <a:pt x="3527" y="2259"/>
                  </a:lnTo>
                  <a:lnTo>
                    <a:pt x="3516" y="2257"/>
                  </a:lnTo>
                  <a:lnTo>
                    <a:pt x="3504" y="2257"/>
                  </a:lnTo>
                  <a:lnTo>
                    <a:pt x="3495" y="2375"/>
                  </a:lnTo>
                  <a:lnTo>
                    <a:pt x="3485" y="2494"/>
                  </a:lnTo>
                  <a:lnTo>
                    <a:pt x="3476" y="2614"/>
                  </a:lnTo>
                  <a:lnTo>
                    <a:pt x="3466" y="2733"/>
                  </a:lnTo>
                  <a:lnTo>
                    <a:pt x="3457" y="2853"/>
                  </a:lnTo>
                  <a:lnTo>
                    <a:pt x="3449" y="2974"/>
                  </a:lnTo>
                  <a:lnTo>
                    <a:pt x="3445" y="3095"/>
                  </a:lnTo>
                  <a:lnTo>
                    <a:pt x="3443" y="3217"/>
                  </a:lnTo>
                  <a:lnTo>
                    <a:pt x="3464" y="3260"/>
                  </a:lnTo>
                  <a:lnTo>
                    <a:pt x="3476" y="3308"/>
                  </a:lnTo>
                  <a:lnTo>
                    <a:pt x="3481" y="3357"/>
                  </a:lnTo>
                  <a:lnTo>
                    <a:pt x="3478" y="3408"/>
                  </a:lnTo>
                  <a:lnTo>
                    <a:pt x="3462" y="3453"/>
                  </a:lnTo>
                  <a:lnTo>
                    <a:pt x="3438" y="3495"/>
                  </a:lnTo>
                  <a:lnTo>
                    <a:pt x="3400" y="3527"/>
                  </a:lnTo>
                  <a:lnTo>
                    <a:pt x="3351" y="3548"/>
                  </a:lnTo>
                  <a:lnTo>
                    <a:pt x="3288" y="3524"/>
                  </a:lnTo>
                  <a:lnTo>
                    <a:pt x="3244" y="3495"/>
                  </a:lnTo>
                  <a:lnTo>
                    <a:pt x="3216" y="3461"/>
                  </a:lnTo>
                  <a:lnTo>
                    <a:pt x="3201" y="3421"/>
                  </a:lnTo>
                  <a:lnTo>
                    <a:pt x="3199" y="3380"/>
                  </a:lnTo>
                  <a:lnTo>
                    <a:pt x="3206" y="3332"/>
                  </a:lnTo>
                  <a:lnTo>
                    <a:pt x="3222" y="3283"/>
                  </a:lnTo>
                  <a:lnTo>
                    <a:pt x="3242" y="3230"/>
                  </a:lnTo>
                  <a:lnTo>
                    <a:pt x="3252" y="3220"/>
                  </a:lnTo>
                  <a:lnTo>
                    <a:pt x="3258" y="3213"/>
                  </a:lnTo>
                  <a:lnTo>
                    <a:pt x="3263" y="3205"/>
                  </a:lnTo>
                  <a:lnTo>
                    <a:pt x="3267" y="3196"/>
                  </a:lnTo>
                  <a:lnTo>
                    <a:pt x="3286" y="2959"/>
                  </a:lnTo>
                  <a:lnTo>
                    <a:pt x="3299" y="2726"/>
                  </a:lnTo>
                  <a:lnTo>
                    <a:pt x="3307" y="2494"/>
                  </a:lnTo>
                  <a:lnTo>
                    <a:pt x="3315" y="2261"/>
                  </a:lnTo>
                  <a:lnTo>
                    <a:pt x="3313" y="2257"/>
                  </a:lnTo>
                  <a:lnTo>
                    <a:pt x="3311" y="2252"/>
                  </a:lnTo>
                  <a:lnTo>
                    <a:pt x="3309" y="2248"/>
                  </a:lnTo>
                  <a:lnTo>
                    <a:pt x="3309" y="2242"/>
                  </a:lnTo>
                  <a:lnTo>
                    <a:pt x="3301" y="2242"/>
                  </a:lnTo>
                  <a:lnTo>
                    <a:pt x="3294" y="2242"/>
                  </a:lnTo>
                  <a:lnTo>
                    <a:pt x="3286" y="2242"/>
                  </a:lnTo>
                  <a:lnTo>
                    <a:pt x="3278" y="2240"/>
                  </a:lnTo>
                  <a:lnTo>
                    <a:pt x="3271" y="2240"/>
                  </a:lnTo>
                  <a:lnTo>
                    <a:pt x="3265" y="2240"/>
                  </a:lnTo>
                  <a:lnTo>
                    <a:pt x="3258" y="2240"/>
                  </a:lnTo>
                  <a:lnTo>
                    <a:pt x="3250" y="2240"/>
                  </a:lnTo>
                  <a:lnTo>
                    <a:pt x="3237" y="2400"/>
                  </a:lnTo>
                  <a:lnTo>
                    <a:pt x="3231" y="2563"/>
                  </a:lnTo>
                  <a:lnTo>
                    <a:pt x="3227" y="2729"/>
                  </a:lnTo>
                  <a:lnTo>
                    <a:pt x="3223" y="2896"/>
                  </a:lnTo>
                  <a:lnTo>
                    <a:pt x="3241" y="2946"/>
                  </a:lnTo>
                  <a:lnTo>
                    <a:pt x="3250" y="2989"/>
                  </a:lnTo>
                  <a:lnTo>
                    <a:pt x="3252" y="3036"/>
                  </a:lnTo>
                  <a:lnTo>
                    <a:pt x="3242" y="3101"/>
                  </a:lnTo>
                  <a:lnTo>
                    <a:pt x="3222" y="3129"/>
                  </a:lnTo>
                  <a:lnTo>
                    <a:pt x="3199" y="3150"/>
                  </a:lnTo>
                  <a:lnTo>
                    <a:pt x="3176" y="3162"/>
                  </a:lnTo>
                  <a:lnTo>
                    <a:pt x="3151" y="3167"/>
                  </a:lnTo>
                  <a:lnTo>
                    <a:pt x="3127" y="3167"/>
                  </a:lnTo>
                  <a:lnTo>
                    <a:pt x="3102" y="3160"/>
                  </a:lnTo>
                  <a:lnTo>
                    <a:pt x="3079" y="3146"/>
                  </a:lnTo>
                  <a:lnTo>
                    <a:pt x="3059" y="3131"/>
                  </a:lnTo>
                  <a:lnTo>
                    <a:pt x="3038" y="3110"/>
                  </a:lnTo>
                  <a:lnTo>
                    <a:pt x="3021" y="3086"/>
                  </a:lnTo>
                  <a:lnTo>
                    <a:pt x="3007" y="3059"/>
                  </a:lnTo>
                  <a:lnTo>
                    <a:pt x="2996" y="3031"/>
                  </a:lnTo>
                  <a:lnTo>
                    <a:pt x="2990" y="3002"/>
                  </a:lnTo>
                  <a:lnTo>
                    <a:pt x="2990" y="2972"/>
                  </a:lnTo>
                  <a:lnTo>
                    <a:pt x="2994" y="2942"/>
                  </a:lnTo>
                  <a:lnTo>
                    <a:pt x="3004" y="2911"/>
                  </a:lnTo>
                  <a:lnTo>
                    <a:pt x="3017" y="2898"/>
                  </a:lnTo>
                  <a:lnTo>
                    <a:pt x="3030" y="2887"/>
                  </a:lnTo>
                  <a:lnTo>
                    <a:pt x="3041" y="2873"/>
                  </a:lnTo>
                  <a:lnTo>
                    <a:pt x="3055" y="2862"/>
                  </a:lnTo>
                  <a:lnTo>
                    <a:pt x="3060" y="2705"/>
                  </a:lnTo>
                  <a:lnTo>
                    <a:pt x="3066" y="2549"/>
                  </a:lnTo>
                  <a:lnTo>
                    <a:pt x="3072" y="2392"/>
                  </a:lnTo>
                  <a:lnTo>
                    <a:pt x="3079" y="2237"/>
                  </a:lnTo>
                  <a:lnTo>
                    <a:pt x="3076" y="2235"/>
                  </a:lnTo>
                  <a:lnTo>
                    <a:pt x="3072" y="2233"/>
                  </a:lnTo>
                  <a:lnTo>
                    <a:pt x="3070" y="2231"/>
                  </a:lnTo>
                  <a:lnTo>
                    <a:pt x="3066" y="2231"/>
                  </a:lnTo>
                  <a:lnTo>
                    <a:pt x="3015" y="2231"/>
                  </a:lnTo>
                  <a:lnTo>
                    <a:pt x="2966" y="2229"/>
                  </a:lnTo>
                  <a:lnTo>
                    <a:pt x="2920" y="2229"/>
                  </a:lnTo>
                  <a:lnTo>
                    <a:pt x="2876" y="2229"/>
                  </a:lnTo>
                  <a:lnTo>
                    <a:pt x="2833" y="2229"/>
                  </a:lnTo>
                  <a:lnTo>
                    <a:pt x="2791" y="2229"/>
                  </a:lnTo>
                  <a:lnTo>
                    <a:pt x="2748" y="2229"/>
                  </a:lnTo>
                  <a:lnTo>
                    <a:pt x="2702" y="2229"/>
                  </a:lnTo>
                  <a:lnTo>
                    <a:pt x="2655" y="2229"/>
                  </a:lnTo>
                  <a:lnTo>
                    <a:pt x="2605" y="2229"/>
                  </a:lnTo>
                  <a:lnTo>
                    <a:pt x="2550" y="2229"/>
                  </a:lnTo>
                  <a:lnTo>
                    <a:pt x="2491" y="2229"/>
                  </a:lnTo>
                  <a:lnTo>
                    <a:pt x="2427" y="2229"/>
                  </a:lnTo>
                  <a:lnTo>
                    <a:pt x="2355" y="2229"/>
                  </a:lnTo>
                  <a:lnTo>
                    <a:pt x="2275" y="2227"/>
                  </a:lnTo>
                  <a:lnTo>
                    <a:pt x="2188" y="2227"/>
                  </a:lnTo>
                  <a:lnTo>
                    <a:pt x="2192" y="2371"/>
                  </a:lnTo>
                  <a:lnTo>
                    <a:pt x="2194" y="2515"/>
                  </a:lnTo>
                  <a:lnTo>
                    <a:pt x="2198" y="2659"/>
                  </a:lnTo>
                  <a:lnTo>
                    <a:pt x="2201" y="2803"/>
                  </a:lnTo>
                  <a:lnTo>
                    <a:pt x="2192" y="2822"/>
                  </a:lnTo>
                  <a:lnTo>
                    <a:pt x="2182" y="2836"/>
                  </a:lnTo>
                  <a:lnTo>
                    <a:pt x="2171" y="2847"/>
                  </a:lnTo>
                  <a:lnTo>
                    <a:pt x="2156" y="2858"/>
                  </a:lnTo>
                  <a:lnTo>
                    <a:pt x="2165" y="2896"/>
                  </a:lnTo>
                  <a:lnTo>
                    <a:pt x="2180" y="2930"/>
                  </a:lnTo>
                  <a:lnTo>
                    <a:pt x="2196" y="2963"/>
                  </a:lnTo>
                  <a:lnTo>
                    <a:pt x="2209" y="2995"/>
                  </a:lnTo>
                  <a:lnTo>
                    <a:pt x="2218" y="3027"/>
                  </a:lnTo>
                  <a:lnTo>
                    <a:pt x="2218" y="3063"/>
                  </a:lnTo>
                  <a:lnTo>
                    <a:pt x="2209" y="3101"/>
                  </a:lnTo>
                  <a:lnTo>
                    <a:pt x="2182" y="3146"/>
                  </a:lnTo>
                  <a:lnTo>
                    <a:pt x="2156" y="3163"/>
                  </a:lnTo>
                  <a:lnTo>
                    <a:pt x="2127" y="3173"/>
                  </a:lnTo>
                  <a:lnTo>
                    <a:pt x="2101" y="3177"/>
                  </a:lnTo>
                  <a:lnTo>
                    <a:pt x="2074" y="3175"/>
                  </a:lnTo>
                  <a:lnTo>
                    <a:pt x="2050" y="3167"/>
                  </a:lnTo>
                  <a:lnTo>
                    <a:pt x="2023" y="3156"/>
                  </a:lnTo>
                  <a:lnTo>
                    <a:pt x="1998" y="3141"/>
                  </a:lnTo>
                  <a:lnTo>
                    <a:pt x="1976" y="3124"/>
                  </a:lnTo>
                  <a:lnTo>
                    <a:pt x="1953" y="3103"/>
                  </a:lnTo>
                  <a:lnTo>
                    <a:pt x="1930" y="3082"/>
                  </a:lnTo>
                  <a:lnTo>
                    <a:pt x="1909" y="3059"/>
                  </a:lnTo>
                  <a:lnTo>
                    <a:pt x="1890" y="3036"/>
                  </a:lnTo>
                  <a:lnTo>
                    <a:pt x="1871" y="3014"/>
                  </a:lnTo>
                  <a:lnTo>
                    <a:pt x="1854" y="2993"/>
                  </a:lnTo>
                  <a:lnTo>
                    <a:pt x="1839" y="2976"/>
                  </a:lnTo>
                  <a:lnTo>
                    <a:pt x="1824" y="2959"/>
                  </a:lnTo>
                  <a:lnTo>
                    <a:pt x="1805" y="2892"/>
                  </a:lnTo>
                  <a:lnTo>
                    <a:pt x="1796" y="2826"/>
                  </a:lnTo>
                  <a:lnTo>
                    <a:pt x="1792" y="2762"/>
                  </a:lnTo>
                  <a:lnTo>
                    <a:pt x="1792" y="2697"/>
                  </a:lnTo>
                  <a:lnTo>
                    <a:pt x="1796" y="2633"/>
                  </a:lnTo>
                  <a:lnTo>
                    <a:pt x="1801" y="2568"/>
                  </a:lnTo>
                  <a:lnTo>
                    <a:pt x="1809" y="2504"/>
                  </a:lnTo>
                  <a:lnTo>
                    <a:pt x="1813" y="2441"/>
                  </a:lnTo>
                  <a:lnTo>
                    <a:pt x="1811" y="2352"/>
                  </a:lnTo>
                  <a:lnTo>
                    <a:pt x="1809" y="2301"/>
                  </a:lnTo>
                  <a:lnTo>
                    <a:pt x="1809" y="2269"/>
                  </a:lnTo>
                  <a:lnTo>
                    <a:pt x="1811" y="2233"/>
                  </a:lnTo>
                  <a:lnTo>
                    <a:pt x="1796" y="2233"/>
                  </a:lnTo>
                  <a:lnTo>
                    <a:pt x="1780" y="2235"/>
                  </a:lnTo>
                  <a:lnTo>
                    <a:pt x="1765" y="2235"/>
                  </a:lnTo>
                  <a:lnTo>
                    <a:pt x="1752" y="2235"/>
                  </a:lnTo>
                  <a:lnTo>
                    <a:pt x="1737" y="2235"/>
                  </a:lnTo>
                  <a:lnTo>
                    <a:pt x="1722" y="2235"/>
                  </a:lnTo>
                  <a:lnTo>
                    <a:pt x="1706" y="2237"/>
                  </a:lnTo>
                  <a:lnTo>
                    <a:pt x="1691" y="2237"/>
                  </a:lnTo>
                  <a:lnTo>
                    <a:pt x="1689" y="2388"/>
                  </a:lnTo>
                  <a:lnTo>
                    <a:pt x="1693" y="2544"/>
                  </a:lnTo>
                  <a:lnTo>
                    <a:pt x="1697" y="2701"/>
                  </a:lnTo>
                  <a:lnTo>
                    <a:pt x="1699" y="2858"/>
                  </a:lnTo>
                  <a:lnTo>
                    <a:pt x="1680" y="2879"/>
                  </a:lnTo>
                  <a:lnTo>
                    <a:pt x="1663" y="2904"/>
                  </a:lnTo>
                  <a:lnTo>
                    <a:pt x="1648" y="2932"/>
                  </a:lnTo>
                  <a:lnTo>
                    <a:pt x="1632" y="2963"/>
                  </a:lnTo>
                  <a:lnTo>
                    <a:pt x="1617" y="2997"/>
                  </a:lnTo>
                  <a:lnTo>
                    <a:pt x="1602" y="3031"/>
                  </a:lnTo>
                  <a:lnTo>
                    <a:pt x="1587" y="3065"/>
                  </a:lnTo>
                  <a:lnTo>
                    <a:pt x="1572" y="3097"/>
                  </a:lnTo>
                  <a:lnTo>
                    <a:pt x="1553" y="3127"/>
                  </a:lnTo>
                  <a:lnTo>
                    <a:pt x="1532" y="3154"/>
                  </a:lnTo>
                  <a:lnTo>
                    <a:pt x="1511" y="3177"/>
                  </a:lnTo>
                  <a:lnTo>
                    <a:pt x="1485" y="3196"/>
                  </a:lnTo>
                  <a:lnTo>
                    <a:pt x="1456" y="3207"/>
                  </a:lnTo>
                  <a:lnTo>
                    <a:pt x="1424" y="3211"/>
                  </a:lnTo>
                  <a:lnTo>
                    <a:pt x="1388" y="3207"/>
                  </a:lnTo>
                  <a:lnTo>
                    <a:pt x="1346" y="3194"/>
                  </a:lnTo>
                  <a:lnTo>
                    <a:pt x="1301" y="3154"/>
                  </a:lnTo>
                  <a:lnTo>
                    <a:pt x="1278" y="3114"/>
                  </a:lnTo>
                  <a:lnTo>
                    <a:pt x="1274" y="3076"/>
                  </a:lnTo>
                  <a:lnTo>
                    <a:pt x="1282" y="3040"/>
                  </a:lnTo>
                  <a:lnTo>
                    <a:pt x="1291" y="3004"/>
                  </a:lnTo>
                  <a:lnTo>
                    <a:pt x="1297" y="2968"/>
                  </a:lnTo>
                  <a:lnTo>
                    <a:pt x="1293" y="2936"/>
                  </a:lnTo>
                  <a:lnTo>
                    <a:pt x="1268" y="2904"/>
                  </a:lnTo>
                  <a:lnTo>
                    <a:pt x="1276" y="2733"/>
                  </a:lnTo>
                  <a:lnTo>
                    <a:pt x="1285" y="2566"/>
                  </a:lnTo>
                  <a:lnTo>
                    <a:pt x="1289" y="2401"/>
                  </a:lnTo>
                  <a:lnTo>
                    <a:pt x="1284" y="2238"/>
                  </a:lnTo>
                  <a:lnTo>
                    <a:pt x="1251" y="2238"/>
                  </a:lnTo>
                  <a:lnTo>
                    <a:pt x="1221" y="2238"/>
                  </a:lnTo>
                  <a:lnTo>
                    <a:pt x="1189" y="2238"/>
                  </a:lnTo>
                  <a:lnTo>
                    <a:pt x="1158" y="2240"/>
                  </a:lnTo>
                  <a:lnTo>
                    <a:pt x="1128" y="2240"/>
                  </a:lnTo>
                  <a:lnTo>
                    <a:pt x="1096" y="2242"/>
                  </a:lnTo>
                  <a:lnTo>
                    <a:pt x="1065" y="2242"/>
                  </a:lnTo>
                  <a:lnTo>
                    <a:pt x="1037" y="2244"/>
                  </a:lnTo>
                  <a:lnTo>
                    <a:pt x="1007" y="2244"/>
                  </a:lnTo>
                  <a:lnTo>
                    <a:pt x="976" y="2246"/>
                  </a:lnTo>
                  <a:lnTo>
                    <a:pt x="946" y="2248"/>
                  </a:lnTo>
                  <a:lnTo>
                    <a:pt x="916" y="2250"/>
                  </a:lnTo>
                  <a:lnTo>
                    <a:pt x="885" y="2252"/>
                  </a:lnTo>
                  <a:lnTo>
                    <a:pt x="855" y="2254"/>
                  </a:lnTo>
                  <a:lnTo>
                    <a:pt x="825" y="2256"/>
                  </a:lnTo>
                  <a:lnTo>
                    <a:pt x="794" y="2257"/>
                  </a:lnTo>
                  <a:lnTo>
                    <a:pt x="794" y="2436"/>
                  </a:lnTo>
                  <a:lnTo>
                    <a:pt x="804" y="2616"/>
                  </a:lnTo>
                  <a:lnTo>
                    <a:pt x="817" y="2796"/>
                  </a:lnTo>
                  <a:lnTo>
                    <a:pt x="825" y="2978"/>
                  </a:lnTo>
                  <a:lnTo>
                    <a:pt x="830" y="2993"/>
                  </a:lnTo>
                  <a:lnTo>
                    <a:pt x="838" y="3008"/>
                  </a:lnTo>
                  <a:lnTo>
                    <a:pt x="847" y="3023"/>
                  </a:lnTo>
                  <a:lnTo>
                    <a:pt x="859" y="3038"/>
                  </a:lnTo>
                  <a:lnTo>
                    <a:pt x="870" y="3054"/>
                  </a:lnTo>
                  <a:lnTo>
                    <a:pt x="881" y="3069"/>
                  </a:lnTo>
                  <a:lnTo>
                    <a:pt x="893" y="3086"/>
                  </a:lnTo>
                  <a:lnTo>
                    <a:pt x="904" y="3105"/>
                  </a:lnTo>
                  <a:lnTo>
                    <a:pt x="908" y="3150"/>
                  </a:lnTo>
                  <a:lnTo>
                    <a:pt x="904" y="3190"/>
                  </a:lnTo>
                  <a:lnTo>
                    <a:pt x="893" y="3228"/>
                  </a:lnTo>
                  <a:lnTo>
                    <a:pt x="874" y="3256"/>
                  </a:lnTo>
                  <a:lnTo>
                    <a:pt x="847" y="3281"/>
                  </a:lnTo>
                  <a:lnTo>
                    <a:pt x="815" y="3296"/>
                  </a:lnTo>
                  <a:lnTo>
                    <a:pt x="775" y="3304"/>
                  </a:lnTo>
                  <a:lnTo>
                    <a:pt x="728" y="3302"/>
                  </a:lnTo>
                  <a:lnTo>
                    <a:pt x="699" y="3277"/>
                  </a:lnTo>
                  <a:lnTo>
                    <a:pt x="677" y="3249"/>
                  </a:lnTo>
                  <a:lnTo>
                    <a:pt x="660" y="3218"/>
                  </a:lnTo>
                  <a:lnTo>
                    <a:pt x="648" y="3186"/>
                  </a:lnTo>
                  <a:lnTo>
                    <a:pt x="644" y="3154"/>
                  </a:lnTo>
                  <a:lnTo>
                    <a:pt x="644" y="3122"/>
                  </a:lnTo>
                  <a:lnTo>
                    <a:pt x="652" y="3090"/>
                  </a:lnTo>
                  <a:lnTo>
                    <a:pt x="667" y="3059"/>
                  </a:lnTo>
                  <a:lnTo>
                    <a:pt x="661" y="2959"/>
                  </a:lnTo>
                  <a:lnTo>
                    <a:pt x="654" y="2858"/>
                  </a:lnTo>
                  <a:lnTo>
                    <a:pt x="646" y="2760"/>
                  </a:lnTo>
                  <a:lnTo>
                    <a:pt x="637" y="2661"/>
                  </a:lnTo>
                  <a:lnTo>
                    <a:pt x="627" y="2563"/>
                  </a:lnTo>
                  <a:lnTo>
                    <a:pt x="616" y="2466"/>
                  </a:lnTo>
                  <a:lnTo>
                    <a:pt x="603" y="2369"/>
                  </a:lnTo>
                  <a:lnTo>
                    <a:pt x="589" y="2274"/>
                  </a:lnTo>
                  <a:lnTo>
                    <a:pt x="576" y="2276"/>
                  </a:lnTo>
                  <a:lnTo>
                    <a:pt x="563" y="2276"/>
                  </a:lnTo>
                  <a:lnTo>
                    <a:pt x="548" y="2278"/>
                  </a:lnTo>
                  <a:lnTo>
                    <a:pt x="534" y="2280"/>
                  </a:lnTo>
                  <a:lnTo>
                    <a:pt x="536" y="2405"/>
                  </a:lnTo>
                  <a:lnTo>
                    <a:pt x="544" y="2534"/>
                  </a:lnTo>
                  <a:lnTo>
                    <a:pt x="553" y="2665"/>
                  </a:lnTo>
                  <a:lnTo>
                    <a:pt x="565" y="2800"/>
                  </a:lnTo>
                  <a:lnTo>
                    <a:pt x="576" y="2932"/>
                  </a:lnTo>
                  <a:lnTo>
                    <a:pt x="589" y="3067"/>
                  </a:lnTo>
                  <a:lnTo>
                    <a:pt x="603" y="3198"/>
                  </a:lnTo>
                  <a:lnTo>
                    <a:pt x="612" y="3326"/>
                  </a:lnTo>
                  <a:lnTo>
                    <a:pt x="622" y="3353"/>
                  </a:lnTo>
                  <a:lnTo>
                    <a:pt x="633" y="3378"/>
                  </a:lnTo>
                  <a:lnTo>
                    <a:pt x="644" y="3402"/>
                  </a:lnTo>
                  <a:lnTo>
                    <a:pt x="656" y="3427"/>
                  </a:lnTo>
                  <a:lnTo>
                    <a:pt x="663" y="3453"/>
                  </a:lnTo>
                  <a:lnTo>
                    <a:pt x="667" y="3484"/>
                  </a:lnTo>
                  <a:lnTo>
                    <a:pt x="665" y="3518"/>
                  </a:lnTo>
                  <a:lnTo>
                    <a:pt x="658" y="3556"/>
                  </a:lnTo>
                  <a:lnTo>
                    <a:pt x="637" y="3584"/>
                  </a:lnTo>
                  <a:lnTo>
                    <a:pt x="618" y="3607"/>
                  </a:lnTo>
                  <a:lnTo>
                    <a:pt x="599" y="3626"/>
                  </a:lnTo>
                  <a:lnTo>
                    <a:pt x="580" y="3639"/>
                  </a:lnTo>
                  <a:lnTo>
                    <a:pt x="557" y="3651"/>
                  </a:lnTo>
                  <a:lnTo>
                    <a:pt x="533" y="3656"/>
                  </a:lnTo>
                  <a:lnTo>
                    <a:pt x="504" y="3660"/>
                  </a:lnTo>
                  <a:lnTo>
                    <a:pt x="468" y="3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6" name="Freeform 63"/>
            <p:cNvSpPr>
              <a:spLocks/>
            </p:cNvSpPr>
            <p:nvPr/>
          </p:nvSpPr>
          <p:spPr bwMode="auto">
            <a:xfrm>
              <a:off x="3731" y="3467"/>
              <a:ext cx="98" cy="126"/>
            </a:xfrm>
            <a:custGeom>
              <a:avLst/>
              <a:gdLst>
                <a:gd name="T0" fmla="*/ 0 w 198"/>
                <a:gd name="T1" fmla="*/ 1 h 252"/>
                <a:gd name="T2" fmla="*/ 0 w 198"/>
                <a:gd name="T3" fmla="*/ 1 h 252"/>
                <a:gd name="T4" fmla="*/ 0 w 198"/>
                <a:gd name="T5" fmla="*/ 1 h 252"/>
                <a:gd name="T6" fmla="*/ 0 w 198"/>
                <a:gd name="T7" fmla="*/ 1 h 252"/>
                <a:gd name="T8" fmla="*/ 0 w 198"/>
                <a:gd name="T9" fmla="*/ 1 h 252"/>
                <a:gd name="T10" fmla="*/ 0 w 198"/>
                <a:gd name="T11" fmla="*/ 1 h 252"/>
                <a:gd name="T12" fmla="*/ 0 w 198"/>
                <a:gd name="T13" fmla="*/ 1 h 252"/>
                <a:gd name="T14" fmla="*/ 0 w 198"/>
                <a:gd name="T15" fmla="*/ 1 h 252"/>
                <a:gd name="T16" fmla="*/ 0 w 198"/>
                <a:gd name="T17" fmla="*/ 1 h 252"/>
                <a:gd name="T18" fmla="*/ 0 w 198"/>
                <a:gd name="T19" fmla="*/ 1 h 252"/>
                <a:gd name="T20" fmla="*/ 0 w 198"/>
                <a:gd name="T21" fmla="*/ 1 h 252"/>
                <a:gd name="T22" fmla="*/ 0 w 198"/>
                <a:gd name="T23" fmla="*/ 1 h 252"/>
                <a:gd name="T24" fmla="*/ 0 w 198"/>
                <a:gd name="T25" fmla="*/ 1 h 252"/>
                <a:gd name="T26" fmla="*/ 0 w 198"/>
                <a:gd name="T27" fmla="*/ 1 h 252"/>
                <a:gd name="T28" fmla="*/ 0 w 198"/>
                <a:gd name="T29" fmla="*/ 1 h 252"/>
                <a:gd name="T30" fmla="*/ 0 w 198"/>
                <a:gd name="T31" fmla="*/ 0 h 252"/>
                <a:gd name="T32" fmla="*/ 0 w 198"/>
                <a:gd name="T33" fmla="*/ 0 h 252"/>
                <a:gd name="T34" fmla="*/ 0 w 198"/>
                <a:gd name="T35" fmla="*/ 1 h 252"/>
                <a:gd name="T36" fmla="*/ 0 w 198"/>
                <a:gd name="T37" fmla="*/ 1 h 252"/>
                <a:gd name="T38" fmla="*/ 0 w 198"/>
                <a:gd name="T39" fmla="*/ 1 h 252"/>
                <a:gd name="T40" fmla="*/ 0 w 198"/>
                <a:gd name="T41" fmla="*/ 1 h 252"/>
                <a:gd name="T42" fmla="*/ 0 w 198"/>
                <a:gd name="T43" fmla="*/ 1 h 252"/>
                <a:gd name="T44" fmla="*/ 0 w 198"/>
                <a:gd name="T45" fmla="*/ 1 h 252"/>
                <a:gd name="T46" fmla="*/ 0 w 198"/>
                <a:gd name="T47" fmla="*/ 1 h 252"/>
                <a:gd name="T48" fmla="*/ 0 w 198"/>
                <a:gd name="T49" fmla="*/ 1 h 252"/>
                <a:gd name="T50" fmla="*/ 0 w 198"/>
                <a:gd name="T51" fmla="*/ 1 h 252"/>
                <a:gd name="T52" fmla="*/ 0 w 198"/>
                <a:gd name="T53" fmla="*/ 1 h 252"/>
                <a:gd name="T54" fmla="*/ 0 w 198"/>
                <a:gd name="T55" fmla="*/ 1 h 252"/>
                <a:gd name="T56" fmla="*/ 0 w 198"/>
                <a:gd name="T57" fmla="*/ 1 h 252"/>
                <a:gd name="T58" fmla="*/ 0 w 198"/>
                <a:gd name="T59" fmla="*/ 1 h 252"/>
                <a:gd name="T60" fmla="*/ 0 w 198"/>
                <a:gd name="T61" fmla="*/ 1 h 252"/>
                <a:gd name="T62" fmla="*/ 0 w 198"/>
                <a:gd name="T63" fmla="*/ 1 h 252"/>
                <a:gd name="T64" fmla="*/ 0 w 198"/>
                <a:gd name="T65" fmla="*/ 1 h 2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8" h="252">
                  <a:moveTo>
                    <a:pt x="69" y="252"/>
                  </a:moveTo>
                  <a:lnTo>
                    <a:pt x="42" y="238"/>
                  </a:lnTo>
                  <a:lnTo>
                    <a:pt x="21" y="214"/>
                  </a:lnTo>
                  <a:lnTo>
                    <a:pt x="8" y="182"/>
                  </a:lnTo>
                  <a:lnTo>
                    <a:pt x="2" y="144"/>
                  </a:lnTo>
                  <a:lnTo>
                    <a:pt x="0" y="106"/>
                  </a:lnTo>
                  <a:lnTo>
                    <a:pt x="4" y="70"/>
                  </a:lnTo>
                  <a:lnTo>
                    <a:pt x="12" y="36"/>
                  </a:lnTo>
                  <a:lnTo>
                    <a:pt x="25" y="11"/>
                  </a:lnTo>
                  <a:lnTo>
                    <a:pt x="36" y="11"/>
                  </a:lnTo>
                  <a:lnTo>
                    <a:pt x="48" y="9"/>
                  </a:lnTo>
                  <a:lnTo>
                    <a:pt x="61" y="7"/>
                  </a:lnTo>
                  <a:lnTo>
                    <a:pt x="74" y="5"/>
                  </a:lnTo>
                  <a:lnTo>
                    <a:pt x="88" y="3"/>
                  </a:lnTo>
                  <a:lnTo>
                    <a:pt x="103" y="2"/>
                  </a:lnTo>
                  <a:lnTo>
                    <a:pt x="118" y="0"/>
                  </a:lnTo>
                  <a:lnTo>
                    <a:pt x="133" y="0"/>
                  </a:lnTo>
                  <a:lnTo>
                    <a:pt x="154" y="26"/>
                  </a:lnTo>
                  <a:lnTo>
                    <a:pt x="171" y="53"/>
                  </a:lnTo>
                  <a:lnTo>
                    <a:pt x="186" y="79"/>
                  </a:lnTo>
                  <a:lnTo>
                    <a:pt x="194" y="104"/>
                  </a:lnTo>
                  <a:lnTo>
                    <a:pt x="198" y="130"/>
                  </a:lnTo>
                  <a:lnTo>
                    <a:pt x="192" y="159"/>
                  </a:lnTo>
                  <a:lnTo>
                    <a:pt x="179" y="191"/>
                  </a:lnTo>
                  <a:lnTo>
                    <a:pt x="156" y="225"/>
                  </a:lnTo>
                  <a:lnTo>
                    <a:pt x="143" y="231"/>
                  </a:lnTo>
                  <a:lnTo>
                    <a:pt x="131" y="237"/>
                  </a:lnTo>
                  <a:lnTo>
                    <a:pt x="122" y="242"/>
                  </a:lnTo>
                  <a:lnTo>
                    <a:pt x="112" y="246"/>
                  </a:lnTo>
                  <a:lnTo>
                    <a:pt x="103" y="248"/>
                  </a:lnTo>
                  <a:lnTo>
                    <a:pt x="93" y="250"/>
                  </a:lnTo>
                  <a:lnTo>
                    <a:pt x="82" y="252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7" name="Freeform 64"/>
            <p:cNvSpPr>
              <a:spLocks/>
            </p:cNvSpPr>
            <p:nvPr/>
          </p:nvSpPr>
          <p:spPr bwMode="auto">
            <a:xfrm>
              <a:off x="3751" y="3509"/>
              <a:ext cx="52" cy="50"/>
            </a:xfrm>
            <a:custGeom>
              <a:avLst/>
              <a:gdLst>
                <a:gd name="T0" fmla="*/ 0 w 105"/>
                <a:gd name="T1" fmla="*/ 1 h 100"/>
                <a:gd name="T2" fmla="*/ 0 w 105"/>
                <a:gd name="T3" fmla="*/ 1 h 100"/>
                <a:gd name="T4" fmla="*/ 0 w 105"/>
                <a:gd name="T5" fmla="*/ 1 h 100"/>
                <a:gd name="T6" fmla="*/ 0 w 105"/>
                <a:gd name="T7" fmla="*/ 1 h 100"/>
                <a:gd name="T8" fmla="*/ 0 w 105"/>
                <a:gd name="T9" fmla="*/ 1 h 100"/>
                <a:gd name="T10" fmla="*/ 0 w 105"/>
                <a:gd name="T11" fmla="*/ 1 h 100"/>
                <a:gd name="T12" fmla="*/ 0 w 105"/>
                <a:gd name="T13" fmla="*/ 1 h 100"/>
                <a:gd name="T14" fmla="*/ 0 w 105"/>
                <a:gd name="T15" fmla="*/ 1 h 100"/>
                <a:gd name="T16" fmla="*/ 0 w 105"/>
                <a:gd name="T17" fmla="*/ 1 h 100"/>
                <a:gd name="T18" fmla="*/ 0 w 105"/>
                <a:gd name="T19" fmla="*/ 0 h 100"/>
                <a:gd name="T20" fmla="*/ 0 w 105"/>
                <a:gd name="T21" fmla="*/ 1 h 100"/>
                <a:gd name="T22" fmla="*/ 0 w 105"/>
                <a:gd name="T23" fmla="*/ 1 h 100"/>
                <a:gd name="T24" fmla="*/ 0 w 105"/>
                <a:gd name="T25" fmla="*/ 1 h 100"/>
                <a:gd name="T26" fmla="*/ 0 w 105"/>
                <a:gd name="T27" fmla="*/ 1 h 100"/>
                <a:gd name="T28" fmla="*/ 0 w 105"/>
                <a:gd name="T29" fmla="*/ 1 h 100"/>
                <a:gd name="T30" fmla="*/ 0 w 105"/>
                <a:gd name="T31" fmla="*/ 1 h 100"/>
                <a:gd name="T32" fmla="*/ 0 w 105"/>
                <a:gd name="T33" fmla="*/ 1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0">
                  <a:moveTo>
                    <a:pt x="42" y="100"/>
                  </a:moveTo>
                  <a:lnTo>
                    <a:pt x="25" y="91"/>
                  </a:lnTo>
                  <a:lnTo>
                    <a:pt x="14" y="83"/>
                  </a:lnTo>
                  <a:lnTo>
                    <a:pt x="8" y="78"/>
                  </a:lnTo>
                  <a:lnTo>
                    <a:pt x="0" y="70"/>
                  </a:lnTo>
                  <a:lnTo>
                    <a:pt x="2" y="55"/>
                  </a:lnTo>
                  <a:lnTo>
                    <a:pt x="4" y="40"/>
                  </a:lnTo>
                  <a:lnTo>
                    <a:pt x="6" y="27"/>
                  </a:lnTo>
                  <a:lnTo>
                    <a:pt x="8" y="11"/>
                  </a:lnTo>
                  <a:lnTo>
                    <a:pt x="48" y="0"/>
                  </a:lnTo>
                  <a:lnTo>
                    <a:pt x="78" y="2"/>
                  </a:lnTo>
                  <a:lnTo>
                    <a:pt x="97" y="15"/>
                  </a:lnTo>
                  <a:lnTo>
                    <a:pt x="105" y="36"/>
                  </a:lnTo>
                  <a:lnTo>
                    <a:pt x="105" y="57"/>
                  </a:lnTo>
                  <a:lnTo>
                    <a:pt x="93" y="80"/>
                  </a:lnTo>
                  <a:lnTo>
                    <a:pt x="72" y="95"/>
                  </a:lnTo>
                  <a:lnTo>
                    <a:pt x="42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8" name="Freeform 65"/>
            <p:cNvSpPr>
              <a:spLocks/>
            </p:cNvSpPr>
            <p:nvPr/>
          </p:nvSpPr>
          <p:spPr bwMode="auto">
            <a:xfrm>
              <a:off x="3766" y="3522"/>
              <a:ext cx="24" cy="25"/>
            </a:xfrm>
            <a:custGeom>
              <a:avLst/>
              <a:gdLst>
                <a:gd name="T0" fmla="*/ 1 w 47"/>
                <a:gd name="T1" fmla="*/ 1 h 49"/>
                <a:gd name="T2" fmla="*/ 1 w 47"/>
                <a:gd name="T3" fmla="*/ 1 h 49"/>
                <a:gd name="T4" fmla="*/ 0 w 47"/>
                <a:gd name="T5" fmla="*/ 1 h 49"/>
                <a:gd name="T6" fmla="*/ 1 w 47"/>
                <a:gd name="T7" fmla="*/ 1 h 49"/>
                <a:gd name="T8" fmla="*/ 1 w 47"/>
                <a:gd name="T9" fmla="*/ 1 h 49"/>
                <a:gd name="T10" fmla="*/ 1 w 47"/>
                <a:gd name="T11" fmla="*/ 1 h 49"/>
                <a:gd name="T12" fmla="*/ 1 w 47"/>
                <a:gd name="T13" fmla="*/ 1 h 49"/>
                <a:gd name="T14" fmla="*/ 1 w 47"/>
                <a:gd name="T15" fmla="*/ 1 h 49"/>
                <a:gd name="T16" fmla="*/ 1 w 47"/>
                <a:gd name="T17" fmla="*/ 0 h 49"/>
                <a:gd name="T18" fmla="*/ 1 w 47"/>
                <a:gd name="T19" fmla="*/ 1 h 49"/>
                <a:gd name="T20" fmla="*/ 1 w 47"/>
                <a:gd name="T21" fmla="*/ 1 h 49"/>
                <a:gd name="T22" fmla="*/ 1 w 47"/>
                <a:gd name="T23" fmla="*/ 1 h 49"/>
                <a:gd name="T24" fmla="*/ 1 w 47"/>
                <a:gd name="T25" fmla="*/ 1 h 49"/>
                <a:gd name="T26" fmla="*/ 1 w 47"/>
                <a:gd name="T27" fmla="*/ 1 h 49"/>
                <a:gd name="T28" fmla="*/ 1 w 47"/>
                <a:gd name="T29" fmla="*/ 1 h 49"/>
                <a:gd name="T30" fmla="*/ 1 w 47"/>
                <a:gd name="T31" fmla="*/ 1 h 49"/>
                <a:gd name="T32" fmla="*/ 1 w 47"/>
                <a:gd name="T33" fmla="*/ 1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49">
                  <a:moveTo>
                    <a:pt x="19" y="49"/>
                  </a:moveTo>
                  <a:lnTo>
                    <a:pt x="3" y="39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3" y="9"/>
                  </a:lnTo>
                  <a:lnTo>
                    <a:pt x="11" y="5"/>
                  </a:lnTo>
                  <a:lnTo>
                    <a:pt x="17" y="1"/>
                  </a:lnTo>
                  <a:lnTo>
                    <a:pt x="26" y="1"/>
                  </a:lnTo>
                  <a:lnTo>
                    <a:pt x="43" y="0"/>
                  </a:lnTo>
                  <a:lnTo>
                    <a:pt x="43" y="9"/>
                  </a:lnTo>
                  <a:lnTo>
                    <a:pt x="45" y="19"/>
                  </a:lnTo>
                  <a:lnTo>
                    <a:pt x="45" y="30"/>
                  </a:lnTo>
                  <a:lnTo>
                    <a:pt x="47" y="39"/>
                  </a:lnTo>
                  <a:lnTo>
                    <a:pt x="39" y="43"/>
                  </a:lnTo>
                  <a:lnTo>
                    <a:pt x="36" y="47"/>
                  </a:lnTo>
                  <a:lnTo>
                    <a:pt x="28" y="47"/>
                  </a:lnTo>
                  <a:lnTo>
                    <a:pt x="19" y="49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9" name="Freeform 66"/>
            <p:cNvSpPr>
              <a:spLocks/>
            </p:cNvSpPr>
            <p:nvPr/>
          </p:nvSpPr>
          <p:spPr bwMode="auto">
            <a:xfrm>
              <a:off x="5141" y="3399"/>
              <a:ext cx="93" cy="137"/>
            </a:xfrm>
            <a:custGeom>
              <a:avLst/>
              <a:gdLst>
                <a:gd name="T0" fmla="*/ 1 w 186"/>
                <a:gd name="T1" fmla="*/ 1 h 275"/>
                <a:gd name="T2" fmla="*/ 1 w 186"/>
                <a:gd name="T3" fmla="*/ 0 h 275"/>
                <a:gd name="T4" fmla="*/ 1 w 186"/>
                <a:gd name="T5" fmla="*/ 0 h 275"/>
                <a:gd name="T6" fmla="*/ 1 w 186"/>
                <a:gd name="T7" fmla="*/ 0 h 275"/>
                <a:gd name="T8" fmla="*/ 1 w 186"/>
                <a:gd name="T9" fmla="*/ 0 h 275"/>
                <a:gd name="T10" fmla="*/ 0 w 186"/>
                <a:gd name="T11" fmla="*/ 0 h 275"/>
                <a:gd name="T12" fmla="*/ 1 w 186"/>
                <a:gd name="T13" fmla="*/ 0 h 275"/>
                <a:gd name="T14" fmla="*/ 1 w 186"/>
                <a:gd name="T15" fmla="*/ 0 h 275"/>
                <a:gd name="T16" fmla="*/ 1 w 186"/>
                <a:gd name="T17" fmla="*/ 0 h 275"/>
                <a:gd name="T18" fmla="*/ 1 w 186"/>
                <a:gd name="T19" fmla="*/ 0 h 275"/>
                <a:gd name="T20" fmla="*/ 1 w 186"/>
                <a:gd name="T21" fmla="*/ 0 h 275"/>
                <a:gd name="T22" fmla="*/ 1 w 186"/>
                <a:gd name="T23" fmla="*/ 0 h 275"/>
                <a:gd name="T24" fmla="*/ 1 w 186"/>
                <a:gd name="T25" fmla="*/ 0 h 275"/>
                <a:gd name="T26" fmla="*/ 1 w 186"/>
                <a:gd name="T27" fmla="*/ 0 h 275"/>
                <a:gd name="T28" fmla="*/ 1 w 186"/>
                <a:gd name="T29" fmla="*/ 0 h 275"/>
                <a:gd name="T30" fmla="*/ 1 w 186"/>
                <a:gd name="T31" fmla="*/ 0 h 275"/>
                <a:gd name="T32" fmla="*/ 1 w 186"/>
                <a:gd name="T33" fmla="*/ 0 h 275"/>
                <a:gd name="T34" fmla="*/ 1 w 186"/>
                <a:gd name="T35" fmla="*/ 0 h 275"/>
                <a:gd name="T36" fmla="*/ 1 w 186"/>
                <a:gd name="T37" fmla="*/ 0 h 275"/>
                <a:gd name="T38" fmla="*/ 1 w 186"/>
                <a:gd name="T39" fmla="*/ 0 h 275"/>
                <a:gd name="T40" fmla="*/ 1 w 186"/>
                <a:gd name="T41" fmla="*/ 0 h 275"/>
                <a:gd name="T42" fmla="*/ 1 w 186"/>
                <a:gd name="T43" fmla="*/ 0 h 275"/>
                <a:gd name="T44" fmla="*/ 1 w 186"/>
                <a:gd name="T45" fmla="*/ 0 h 275"/>
                <a:gd name="T46" fmla="*/ 1 w 186"/>
                <a:gd name="T47" fmla="*/ 0 h 275"/>
                <a:gd name="T48" fmla="*/ 1 w 186"/>
                <a:gd name="T49" fmla="*/ 1 h 275"/>
                <a:gd name="T50" fmla="*/ 1 w 186"/>
                <a:gd name="T51" fmla="*/ 1 h 275"/>
                <a:gd name="T52" fmla="*/ 1 w 186"/>
                <a:gd name="T53" fmla="*/ 1 h 275"/>
                <a:gd name="T54" fmla="*/ 1 w 186"/>
                <a:gd name="T55" fmla="*/ 1 h 275"/>
                <a:gd name="T56" fmla="*/ 1 w 186"/>
                <a:gd name="T57" fmla="*/ 1 h 2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6" h="275">
                  <a:moveTo>
                    <a:pt x="89" y="275"/>
                  </a:moveTo>
                  <a:lnTo>
                    <a:pt x="53" y="254"/>
                  </a:lnTo>
                  <a:lnTo>
                    <a:pt x="27" y="228"/>
                  </a:lnTo>
                  <a:lnTo>
                    <a:pt x="10" y="199"/>
                  </a:lnTo>
                  <a:lnTo>
                    <a:pt x="2" y="169"/>
                  </a:lnTo>
                  <a:lnTo>
                    <a:pt x="0" y="137"/>
                  </a:lnTo>
                  <a:lnTo>
                    <a:pt x="6" y="106"/>
                  </a:lnTo>
                  <a:lnTo>
                    <a:pt x="17" y="78"/>
                  </a:lnTo>
                  <a:lnTo>
                    <a:pt x="33" y="51"/>
                  </a:lnTo>
                  <a:lnTo>
                    <a:pt x="50" y="30"/>
                  </a:lnTo>
                  <a:lnTo>
                    <a:pt x="71" y="13"/>
                  </a:lnTo>
                  <a:lnTo>
                    <a:pt x="93" y="2"/>
                  </a:lnTo>
                  <a:lnTo>
                    <a:pt x="114" y="0"/>
                  </a:lnTo>
                  <a:lnTo>
                    <a:pt x="137" y="6"/>
                  </a:lnTo>
                  <a:lnTo>
                    <a:pt x="156" y="21"/>
                  </a:lnTo>
                  <a:lnTo>
                    <a:pt x="173" y="48"/>
                  </a:lnTo>
                  <a:lnTo>
                    <a:pt x="186" y="85"/>
                  </a:lnTo>
                  <a:lnTo>
                    <a:pt x="184" y="118"/>
                  </a:lnTo>
                  <a:lnTo>
                    <a:pt x="182" y="144"/>
                  </a:lnTo>
                  <a:lnTo>
                    <a:pt x="181" y="167"/>
                  </a:lnTo>
                  <a:lnTo>
                    <a:pt x="175" y="188"/>
                  </a:lnTo>
                  <a:lnTo>
                    <a:pt x="167" y="209"/>
                  </a:lnTo>
                  <a:lnTo>
                    <a:pt x="156" y="228"/>
                  </a:lnTo>
                  <a:lnTo>
                    <a:pt x="141" y="250"/>
                  </a:lnTo>
                  <a:lnTo>
                    <a:pt x="120" y="275"/>
                  </a:lnTo>
                  <a:lnTo>
                    <a:pt x="112" y="275"/>
                  </a:lnTo>
                  <a:lnTo>
                    <a:pt x="105" y="275"/>
                  </a:lnTo>
                  <a:lnTo>
                    <a:pt x="97" y="275"/>
                  </a:lnTo>
                  <a:lnTo>
                    <a:pt x="89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0" name="Freeform 67"/>
            <p:cNvSpPr>
              <a:spLocks/>
            </p:cNvSpPr>
            <p:nvPr/>
          </p:nvSpPr>
          <p:spPr bwMode="auto">
            <a:xfrm>
              <a:off x="5165" y="3431"/>
              <a:ext cx="52" cy="53"/>
            </a:xfrm>
            <a:custGeom>
              <a:avLst/>
              <a:gdLst>
                <a:gd name="T0" fmla="*/ 1 w 104"/>
                <a:gd name="T1" fmla="*/ 1 h 106"/>
                <a:gd name="T2" fmla="*/ 1 w 104"/>
                <a:gd name="T3" fmla="*/ 1 h 106"/>
                <a:gd name="T4" fmla="*/ 1 w 104"/>
                <a:gd name="T5" fmla="*/ 1 h 106"/>
                <a:gd name="T6" fmla="*/ 1 w 104"/>
                <a:gd name="T7" fmla="*/ 1 h 106"/>
                <a:gd name="T8" fmla="*/ 0 w 104"/>
                <a:gd name="T9" fmla="*/ 1 h 106"/>
                <a:gd name="T10" fmla="*/ 1 w 104"/>
                <a:gd name="T11" fmla="*/ 1 h 106"/>
                <a:gd name="T12" fmla="*/ 1 w 104"/>
                <a:gd name="T13" fmla="*/ 1 h 106"/>
                <a:gd name="T14" fmla="*/ 1 w 104"/>
                <a:gd name="T15" fmla="*/ 1 h 106"/>
                <a:gd name="T16" fmla="*/ 1 w 104"/>
                <a:gd name="T17" fmla="*/ 0 h 106"/>
                <a:gd name="T18" fmla="*/ 1 w 104"/>
                <a:gd name="T19" fmla="*/ 1 h 106"/>
                <a:gd name="T20" fmla="*/ 1 w 104"/>
                <a:gd name="T21" fmla="*/ 1 h 106"/>
                <a:gd name="T22" fmla="*/ 1 w 104"/>
                <a:gd name="T23" fmla="*/ 1 h 106"/>
                <a:gd name="T24" fmla="*/ 1 w 104"/>
                <a:gd name="T25" fmla="*/ 1 h 106"/>
                <a:gd name="T26" fmla="*/ 1 w 104"/>
                <a:gd name="T27" fmla="*/ 1 h 106"/>
                <a:gd name="T28" fmla="*/ 1 w 104"/>
                <a:gd name="T29" fmla="*/ 1 h 106"/>
                <a:gd name="T30" fmla="*/ 1 w 104"/>
                <a:gd name="T31" fmla="*/ 1 h 106"/>
                <a:gd name="T32" fmla="*/ 1 w 104"/>
                <a:gd name="T33" fmla="*/ 1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4" h="106">
                  <a:moveTo>
                    <a:pt x="36" y="106"/>
                  </a:moveTo>
                  <a:lnTo>
                    <a:pt x="26" y="96"/>
                  </a:lnTo>
                  <a:lnTo>
                    <a:pt x="17" y="87"/>
                  </a:lnTo>
                  <a:lnTo>
                    <a:pt x="9" y="79"/>
                  </a:lnTo>
                  <a:lnTo>
                    <a:pt x="0" y="72"/>
                  </a:lnTo>
                  <a:lnTo>
                    <a:pt x="9" y="36"/>
                  </a:lnTo>
                  <a:lnTo>
                    <a:pt x="28" y="13"/>
                  </a:lnTo>
                  <a:lnTo>
                    <a:pt x="51" y="1"/>
                  </a:lnTo>
                  <a:lnTo>
                    <a:pt x="74" y="0"/>
                  </a:lnTo>
                  <a:lnTo>
                    <a:pt x="93" y="11"/>
                  </a:lnTo>
                  <a:lnTo>
                    <a:pt x="104" y="32"/>
                  </a:lnTo>
                  <a:lnTo>
                    <a:pt x="104" y="64"/>
                  </a:lnTo>
                  <a:lnTo>
                    <a:pt x="85" y="106"/>
                  </a:lnTo>
                  <a:lnTo>
                    <a:pt x="72" y="106"/>
                  </a:lnTo>
                  <a:lnTo>
                    <a:pt x="60" y="106"/>
                  </a:lnTo>
                  <a:lnTo>
                    <a:pt x="47" y="106"/>
                  </a:lnTo>
                  <a:lnTo>
                    <a:pt x="36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1" name="Freeform 68"/>
            <p:cNvSpPr>
              <a:spLocks/>
            </p:cNvSpPr>
            <p:nvPr/>
          </p:nvSpPr>
          <p:spPr bwMode="auto">
            <a:xfrm>
              <a:off x="5181" y="3448"/>
              <a:ext cx="25" cy="24"/>
            </a:xfrm>
            <a:custGeom>
              <a:avLst/>
              <a:gdLst>
                <a:gd name="T0" fmla="*/ 0 w 51"/>
                <a:gd name="T1" fmla="*/ 1 h 47"/>
                <a:gd name="T2" fmla="*/ 0 w 51"/>
                <a:gd name="T3" fmla="*/ 1 h 47"/>
                <a:gd name="T4" fmla="*/ 0 w 51"/>
                <a:gd name="T5" fmla="*/ 1 h 47"/>
                <a:gd name="T6" fmla="*/ 0 w 51"/>
                <a:gd name="T7" fmla="*/ 1 h 47"/>
                <a:gd name="T8" fmla="*/ 0 w 51"/>
                <a:gd name="T9" fmla="*/ 1 h 47"/>
                <a:gd name="T10" fmla="*/ 0 w 51"/>
                <a:gd name="T11" fmla="*/ 1 h 47"/>
                <a:gd name="T12" fmla="*/ 0 w 51"/>
                <a:gd name="T13" fmla="*/ 1 h 47"/>
                <a:gd name="T14" fmla="*/ 0 w 51"/>
                <a:gd name="T15" fmla="*/ 1 h 47"/>
                <a:gd name="T16" fmla="*/ 0 w 51"/>
                <a:gd name="T17" fmla="*/ 1 h 47"/>
                <a:gd name="T18" fmla="*/ 0 w 51"/>
                <a:gd name="T19" fmla="*/ 1 h 47"/>
                <a:gd name="T20" fmla="*/ 0 w 51"/>
                <a:gd name="T21" fmla="*/ 1 h 47"/>
                <a:gd name="T22" fmla="*/ 0 w 51"/>
                <a:gd name="T23" fmla="*/ 0 h 47"/>
                <a:gd name="T24" fmla="*/ 0 w 51"/>
                <a:gd name="T25" fmla="*/ 0 h 47"/>
                <a:gd name="T26" fmla="*/ 0 w 51"/>
                <a:gd name="T27" fmla="*/ 1 h 47"/>
                <a:gd name="T28" fmla="*/ 0 w 51"/>
                <a:gd name="T29" fmla="*/ 1 h 47"/>
                <a:gd name="T30" fmla="*/ 0 w 51"/>
                <a:gd name="T31" fmla="*/ 1 h 47"/>
                <a:gd name="T32" fmla="*/ 0 w 51"/>
                <a:gd name="T33" fmla="*/ 1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47">
                  <a:moveTo>
                    <a:pt x="21" y="47"/>
                  </a:moveTo>
                  <a:lnTo>
                    <a:pt x="15" y="45"/>
                  </a:lnTo>
                  <a:lnTo>
                    <a:pt x="11" y="41"/>
                  </a:lnTo>
                  <a:lnTo>
                    <a:pt x="6" y="40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11" y="5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51" y="0"/>
                  </a:lnTo>
                  <a:lnTo>
                    <a:pt x="51" y="17"/>
                  </a:lnTo>
                  <a:lnTo>
                    <a:pt x="47" y="32"/>
                  </a:lnTo>
                  <a:lnTo>
                    <a:pt x="40" y="41"/>
                  </a:lnTo>
                  <a:lnTo>
                    <a:pt x="21" y="4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2" name="Freeform 69"/>
            <p:cNvSpPr>
              <a:spLocks/>
            </p:cNvSpPr>
            <p:nvPr/>
          </p:nvSpPr>
          <p:spPr bwMode="auto">
            <a:xfrm>
              <a:off x="3721" y="2934"/>
              <a:ext cx="76" cy="519"/>
            </a:xfrm>
            <a:custGeom>
              <a:avLst/>
              <a:gdLst>
                <a:gd name="T0" fmla="*/ 1 w 152"/>
                <a:gd name="T1" fmla="*/ 4 h 1039"/>
                <a:gd name="T2" fmla="*/ 1 w 152"/>
                <a:gd name="T3" fmla="*/ 4 h 1039"/>
                <a:gd name="T4" fmla="*/ 1 w 152"/>
                <a:gd name="T5" fmla="*/ 4 h 1039"/>
                <a:gd name="T6" fmla="*/ 1 w 152"/>
                <a:gd name="T7" fmla="*/ 4 h 1039"/>
                <a:gd name="T8" fmla="*/ 1 w 152"/>
                <a:gd name="T9" fmla="*/ 4 h 1039"/>
                <a:gd name="T10" fmla="*/ 1 w 152"/>
                <a:gd name="T11" fmla="*/ 3 h 1039"/>
                <a:gd name="T12" fmla="*/ 1 w 152"/>
                <a:gd name="T13" fmla="*/ 3 h 1039"/>
                <a:gd name="T14" fmla="*/ 1 w 152"/>
                <a:gd name="T15" fmla="*/ 3 h 1039"/>
                <a:gd name="T16" fmla="*/ 1 w 152"/>
                <a:gd name="T17" fmla="*/ 2 h 1039"/>
                <a:gd name="T18" fmla="*/ 1 w 152"/>
                <a:gd name="T19" fmla="*/ 2 h 1039"/>
                <a:gd name="T20" fmla="*/ 1 w 152"/>
                <a:gd name="T21" fmla="*/ 2 h 1039"/>
                <a:gd name="T22" fmla="*/ 1 w 152"/>
                <a:gd name="T23" fmla="*/ 1 h 1039"/>
                <a:gd name="T24" fmla="*/ 1 w 152"/>
                <a:gd name="T25" fmla="*/ 1 h 1039"/>
                <a:gd name="T26" fmla="*/ 1 w 152"/>
                <a:gd name="T27" fmla="*/ 0 h 1039"/>
                <a:gd name="T28" fmla="*/ 1 w 152"/>
                <a:gd name="T29" fmla="*/ 0 h 1039"/>
                <a:gd name="T30" fmla="*/ 0 w 152"/>
                <a:gd name="T31" fmla="*/ 0 h 1039"/>
                <a:gd name="T32" fmla="*/ 1 w 152"/>
                <a:gd name="T33" fmla="*/ 0 h 1039"/>
                <a:gd name="T34" fmla="*/ 1 w 152"/>
                <a:gd name="T35" fmla="*/ 0 h 1039"/>
                <a:gd name="T36" fmla="*/ 1 w 152"/>
                <a:gd name="T37" fmla="*/ 0 h 1039"/>
                <a:gd name="T38" fmla="*/ 1 w 152"/>
                <a:gd name="T39" fmla="*/ 0 h 1039"/>
                <a:gd name="T40" fmla="*/ 1 w 152"/>
                <a:gd name="T41" fmla="*/ 0 h 1039"/>
                <a:gd name="T42" fmla="*/ 1 w 152"/>
                <a:gd name="T43" fmla="*/ 0 h 1039"/>
                <a:gd name="T44" fmla="*/ 1 w 152"/>
                <a:gd name="T45" fmla="*/ 0 h 1039"/>
                <a:gd name="T46" fmla="*/ 1 w 152"/>
                <a:gd name="T47" fmla="*/ 0 h 1039"/>
                <a:gd name="T48" fmla="*/ 1 w 152"/>
                <a:gd name="T49" fmla="*/ 0 h 1039"/>
                <a:gd name="T50" fmla="*/ 1 w 152"/>
                <a:gd name="T51" fmla="*/ 0 h 1039"/>
                <a:gd name="T52" fmla="*/ 1 w 152"/>
                <a:gd name="T53" fmla="*/ 0 h 1039"/>
                <a:gd name="T54" fmla="*/ 1 w 152"/>
                <a:gd name="T55" fmla="*/ 1 h 1039"/>
                <a:gd name="T56" fmla="*/ 1 w 152"/>
                <a:gd name="T57" fmla="*/ 1 h 1039"/>
                <a:gd name="T58" fmla="*/ 1 w 152"/>
                <a:gd name="T59" fmla="*/ 2 h 1039"/>
                <a:gd name="T60" fmla="*/ 1 w 152"/>
                <a:gd name="T61" fmla="*/ 2 h 1039"/>
                <a:gd name="T62" fmla="*/ 1 w 152"/>
                <a:gd name="T63" fmla="*/ 2 h 1039"/>
                <a:gd name="T64" fmla="*/ 1 w 152"/>
                <a:gd name="T65" fmla="*/ 3 h 1039"/>
                <a:gd name="T66" fmla="*/ 1 w 152"/>
                <a:gd name="T67" fmla="*/ 3 h 1039"/>
                <a:gd name="T68" fmla="*/ 1 w 152"/>
                <a:gd name="T69" fmla="*/ 3 h 1039"/>
                <a:gd name="T70" fmla="*/ 1 w 152"/>
                <a:gd name="T71" fmla="*/ 3 h 1039"/>
                <a:gd name="T72" fmla="*/ 1 w 152"/>
                <a:gd name="T73" fmla="*/ 4 h 1039"/>
                <a:gd name="T74" fmla="*/ 1 w 152"/>
                <a:gd name="T75" fmla="*/ 4 h 1039"/>
                <a:gd name="T76" fmla="*/ 1 w 152"/>
                <a:gd name="T77" fmla="*/ 4 h 1039"/>
                <a:gd name="T78" fmla="*/ 1 w 152"/>
                <a:gd name="T79" fmla="*/ 4 h 1039"/>
                <a:gd name="T80" fmla="*/ 1 w 152"/>
                <a:gd name="T81" fmla="*/ 4 h 103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2" h="1039">
                  <a:moveTo>
                    <a:pt x="122" y="1039"/>
                  </a:moveTo>
                  <a:lnTo>
                    <a:pt x="114" y="1037"/>
                  </a:lnTo>
                  <a:lnTo>
                    <a:pt x="107" y="1037"/>
                  </a:lnTo>
                  <a:lnTo>
                    <a:pt x="99" y="1037"/>
                  </a:lnTo>
                  <a:lnTo>
                    <a:pt x="92" y="1037"/>
                  </a:lnTo>
                  <a:lnTo>
                    <a:pt x="86" y="979"/>
                  </a:lnTo>
                  <a:lnTo>
                    <a:pt x="80" y="910"/>
                  </a:lnTo>
                  <a:lnTo>
                    <a:pt x="73" y="834"/>
                  </a:lnTo>
                  <a:lnTo>
                    <a:pt x="67" y="745"/>
                  </a:lnTo>
                  <a:lnTo>
                    <a:pt x="59" y="649"/>
                  </a:lnTo>
                  <a:lnTo>
                    <a:pt x="50" y="543"/>
                  </a:lnTo>
                  <a:lnTo>
                    <a:pt x="38" y="427"/>
                  </a:lnTo>
                  <a:lnTo>
                    <a:pt x="27" y="302"/>
                  </a:lnTo>
                  <a:lnTo>
                    <a:pt x="18" y="228"/>
                  </a:lnTo>
                  <a:lnTo>
                    <a:pt x="6" y="150"/>
                  </a:lnTo>
                  <a:lnTo>
                    <a:pt x="0" y="74"/>
                  </a:lnTo>
                  <a:lnTo>
                    <a:pt x="4" y="8"/>
                  </a:lnTo>
                  <a:lnTo>
                    <a:pt x="19" y="6"/>
                  </a:lnTo>
                  <a:lnTo>
                    <a:pt x="33" y="4"/>
                  </a:lnTo>
                  <a:lnTo>
                    <a:pt x="40" y="2"/>
                  </a:lnTo>
                  <a:lnTo>
                    <a:pt x="48" y="2"/>
                  </a:lnTo>
                  <a:lnTo>
                    <a:pt x="52" y="0"/>
                  </a:lnTo>
                  <a:lnTo>
                    <a:pt x="57" y="0"/>
                  </a:lnTo>
                  <a:lnTo>
                    <a:pt x="61" y="2"/>
                  </a:lnTo>
                  <a:lnTo>
                    <a:pt x="65" y="2"/>
                  </a:lnTo>
                  <a:lnTo>
                    <a:pt x="76" y="105"/>
                  </a:lnTo>
                  <a:lnTo>
                    <a:pt x="88" y="207"/>
                  </a:lnTo>
                  <a:lnTo>
                    <a:pt x="101" y="311"/>
                  </a:lnTo>
                  <a:lnTo>
                    <a:pt x="112" y="416"/>
                  </a:lnTo>
                  <a:lnTo>
                    <a:pt x="124" y="520"/>
                  </a:lnTo>
                  <a:lnTo>
                    <a:pt x="133" y="626"/>
                  </a:lnTo>
                  <a:lnTo>
                    <a:pt x="139" y="732"/>
                  </a:lnTo>
                  <a:lnTo>
                    <a:pt x="141" y="840"/>
                  </a:lnTo>
                  <a:lnTo>
                    <a:pt x="145" y="888"/>
                  </a:lnTo>
                  <a:lnTo>
                    <a:pt x="146" y="937"/>
                  </a:lnTo>
                  <a:lnTo>
                    <a:pt x="150" y="984"/>
                  </a:lnTo>
                  <a:lnTo>
                    <a:pt x="152" y="1033"/>
                  </a:lnTo>
                  <a:lnTo>
                    <a:pt x="148" y="1037"/>
                  </a:lnTo>
                  <a:lnTo>
                    <a:pt x="145" y="1039"/>
                  </a:lnTo>
                  <a:lnTo>
                    <a:pt x="137" y="1039"/>
                  </a:lnTo>
                  <a:lnTo>
                    <a:pt x="122" y="1039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3" name="Freeform 70"/>
            <p:cNvSpPr>
              <a:spLocks/>
            </p:cNvSpPr>
            <p:nvPr/>
          </p:nvSpPr>
          <p:spPr bwMode="auto">
            <a:xfrm>
              <a:off x="3863" y="3314"/>
              <a:ext cx="87" cy="101"/>
            </a:xfrm>
            <a:custGeom>
              <a:avLst/>
              <a:gdLst>
                <a:gd name="T0" fmla="*/ 1 w 173"/>
                <a:gd name="T1" fmla="*/ 1 h 202"/>
                <a:gd name="T2" fmla="*/ 1 w 173"/>
                <a:gd name="T3" fmla="*/ 1 h 202"/>
                <a:gd name="T4" fmla="*/ 0 w 173"/>
                <a:gd name="T5" fmla="*/ 1 h 202"/>
                <a:gd name="T6" fmla="*/ 1 w 173"/>
                <a:gd name="T7" fmla="*/ 1 h 202"/>
                <a:gd name="T8" fmla="*/ 1 w 173"/>
                <a:gd name="T9" fmla="*/ 1 h 202"/>
                <a:gd name="T10" fmla="*/ 1 w 173"/>
                <a:gd name="T11" fmla="*/ 0 h 202"/>
                <a:gd name="T12" fmla="*/ 1 w 173"/>
                <a:gd name="T13" fmla="*/ 1 h 202"/>
                <a:gd name="T14" fmla="*/ 1 w 173"/>
                <a:gd name="T15" fmla="*/ 1 h 202"/>
                <a:gd name="T16" fmla="*/ 1 w 173"/>
                <a:gd name="T17" fmla="*/ 1 h 202"/>
                <a:gd name="T18" fmla="*/ 1 w 173"/>
                <a:gd name="T19" fmla="*/ 1 h 202"/>
                <a:gd name="T20" fmla="*/ 1 w 173"/>
                <a:gd name="T21" fmla="*/ 1 h 202"/>
                <a:gd name="T22" fmla="*/ 1 w 173"/>
                <a:gd name="T23" fmla="*/ 1 h 202"/>
                <a:gd name="T24" fmla="*/ 1 w 173"/>
                <a:gd name="T25" fmla="*/ 1 h 202"/>
                <a:gd name="T26" fmla="*/ 1 w 173"/>
                <a:gd name="T27" fmla="*/ 1 h 202"/>
                <a:gd name="T28" fmla="*/ 1 w 173"/>
                <a:gd name="T29" fmla="*/ 1 h 202"/>
                <a:gd name="T30" fmla="*/ 1 w 173"/>
                <a:gd name="T31" fmla="*/ 1 h 202"/>
                <a:gd name="T32" fmla="*/ 1 w 173"/>
                <a:gd name="T33" fmla="*/ 1 h 2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202">
                  <a:moveTo>
                    <a:pt x="59" y="202"/>
                  </a:moveTo>
                  <a:lnTo>
                    <a:pt x="13" y="149"/>
                  </a:lnTo>
                  <a:lnTo>
                    <a:pt x="0" y="96"/>
                  </a:lnTo>
                  <a:lnTo>
                    <a:pt x="9" y="51"/>
                  </a:lnTo>
                  <a:lnTo>
                    <a:pt x="36" y="17"/>
                  </a:lnTo>
                  <a:lnTo>
                    <a:pt x="74" y="0"/>
                  </a:lnTo>
                  <a:lnTo>
                    <a:pt x="114" y="3"/>
                  </a:lnTo>
                  <a:lnTo>
                    <a:pt x="148" y="36"/>
                  </a:lnTo>
                  <a:lnTo>
                    <a:pt x="173" y="100"/>
                  </a:lnTo>
                  <a:lnTo>
                    <a:pt x="169" y="125"/>
                  </a:lnTo>
                  <a:lnTo>
                    <a:pt x="163" y="145"/>
                  </a:lnTo>
                  <a:lnTo>
                    <a:pt x="154" y="164"/>
                  </a:lnTo>
                  <a:lnTo>
                    <a:pt x="142" y="178"/>
                  </a:lnTo>
                  <a:lnTo>
                    <a:pt x="125" y="189"/>
                  </a:lnTo>
                  <a:lnTo>
                    <a:pt x="106" y="197"/>
                  </a:lnTo>
                  <a:lnTo>
                    <a:pt x="85" y="200"/>
                  </a:lnTo>
                  <a:lnTo>
                    <a:pt x="59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4" name="Freeform 71"/>
            <p:cNvSpPr>
              <a:spLocks/>
            </p:cNvSpPr>
            <p:nvPr/>
          </p:nvSpPr>
          <p:spPr bwMode="auto">
            <a:xfrm>
              <a:off x="3878" y="3342"/>
              <a:ext cx="50" cy="49"/>
            </a:xfrm>
            <a:custGeom>
              <a:avLst/>
              <a:gdLst>
                <a:gd name="T0" fmla="*/ 0 w 101"/>
                <a:gd name="T1" fmla="*/ 1 h 97"/>
                <a:gd name="T2" fmla="*/ 0 w 101"/>
                <a:gd name="T3" fmla="*/ 1 h 97"/>
                <a:gd name="T4" fmla="*/ 0 w 101"/>
                <a:gd name="T5" fmla="*/ 1 h 97"/>
                <a:gd name="T6" fmla="*/ 0 w 101"/>
                <a:gd name="T7" fmla="*/ 1 h 97"/>
                <a:gd name="T8" fmla="*/ 0 w 101"/>
                <a:gd name="T9" fmla="*/ 0 h 97"/>
                <a:gd name="T10" fmla="*/ 0 w 101"/>
                <a:gd name="T11" fmla="*/ 0 h 97"/>
                <a:gd name="T12" fmla="*/ 0 w 101"/>
                <a:gd name="T13" fmla="*/ 1 h 97"/>
                <a:gd name="T14" fmla="*/ 0 w 101"/>
                <a:gd name="T15" fmla="*/ 1 h 97"/>
                <a:gd name="T16" fmla="*/ 0 w 101"/>
                <a:gd name="T17" fmla="*/ 1 h 97"/>
                <a:gd name="T18" fmla="*/ 0 w 101"/>
                <a:gd name="T19" fmla="*/ 1 h 97"/>
                <a:gd name="T20" fmla="*/ 0 w 101"/>
                <a:gd name="T21" fmla="*/ 1 h 97"/>
                <a:gd name="T22" fmla="*/ 0 w 101"/>
                <a:gd name="T23" fmla="*/ 1 h 97"/>
                <a:gd name="T24" fmla="*/ 0 w 101"/>
                <a:gd name="T25" fmla="*/ 1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97">
                  <a:moveTo>
                    <a:pt x="27" y="97"/>
                  </a:moveTo>
                  <a:lnTo>
                    <a:pt x="0" y="63"/>
                  </a:lnTo>
                  <a:lnTo>
                    <a:pt x="2" y="35"/>
                  </a:lnTo>
                  <a:lnTo>
                    <a:pt x="25" y="14"/>
                  </a:lnTo>
                  <a:lnTo>
                    <a:pt x="55" y="0"/>
                  </a:lnTo>
                  <a:lnTo>
                    <a:pt x="84" y="0"/>
                  </a:lnTo>
                  <a:lnTo>
                    <a:pt x="101" y="16"/>
                  </a:lnTo>
                  <a:lnTo>
                    <a:pt x="99" y="44"/>
                  </a:lnTo>
                  <a:lnTo>
                    <a:pt x="65" y="93"/>
                  </a:lnTo>
                  <a:lnTo>
                    <a:pt x="55" y="93"/>
                  </a:lnTo>
                  <a:lnTo>
                    <a:pt x="46" y="95"/>
                  </a:lnTo>
                  <a:lnTo>
                    <a:pt x="36" y="95"/>
                  </a:lnTo>
                  <a:lnTo>
                    <a:pt x="27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5" name="Freeform 72"/>
            <p:cNvSpPr>
              <a:spLocks/>
            </p:cNvSpPr>
            <p:nvPr/>
          </p:nvSpPr>
          <p:spPr bwMode="auto">
            <a:xfrm>
              <a:off x="5179" y="2912"/>
              <a:ext cx="58" cy="475"/>
            </a:xfrm>
            <a:custGeom>
              <a:avLst/>
              <a:gdLst>
                <a:gd name="T0" fmla="*/ 0 w 118"/>
                <a:gd name="T1" fmla="*/ 4 h 949"/>
                <a:gd name="T2" fmla="*/ 0 w 118"/>
                <a:gd name="T3" fmla="*/ 4 h 949"/>
                <a:gd name="T4" fmla="*/ 0 w 118"/>
                <a:gd name="T5" fmla="*/ 3 h 949"/>
                <a:gd name="T6" fmla="*/ 0 w 118"/>
                <a:gd name="T7" fmla="*/ 3 h 949"/>
                <a:gd name="T8" fmla="*/ 0 w 118"/>
                <a:gd name="T9" fmla="*/ 2 h 949"/>
                <a:gd name="T10" fmla="*/ 0 w 118"/>
                <a:gd name="T11" fmla="*/ 2 h 949"/>
                <a:gd name="T12" fmla="*/ 0 w 118"/>
                <a:gd name="T13" fmla="*/ 1 h 949"/>
                <a:gd name="T14" fmla="*/ 0 w 118"/>
                <a:gd name="T15" fmla="*/ 1 h 949"/>
                <a:gd name="T16" fmla="*/ 0 w 118"/>
                <a:gd name="T17" fmla="*/ 0 h 949"/>
                <a:gd name="T18" fmla="*/ 0 w 118"/>
                <a:gd name="T19" fmla="*/ 0 h 949"/>
                <a:gd name="T20" fmla="*/ 0 w 118"/>
                <a:gd name="T21" fmla="*/ 1 h 949"/>
                <a:gd name="T22" fmla="*/ 0 w 118"/>
                <a:gd name="T23" fmla="*/ 1 h 949"/>
                <a:gd name="T24" fmla="*/ 0 w 118"/>
                <a:gd name="T25" fmla="*/ 1 h 949"/>
                <a:gd name="T26" fmla="*/ 0 w 118"/>
                <a:gd name="T27" fmla="*/ 1 h 949"/>
                <a:gd name="T28" fmla="*/ 0 w 118"/>
                <a:gd name="T29" fmla="*/ 1 h 949"/>
                <a:gd name="T30" fmla="*/ 0 w 118"/>
                <a:gd name="T31" fmla="*/ 1 h 949"/>
                <a:gd name="T32" fmla="*/ 0 w 118"/>
                <a:gd name="T33" fmla="*/ 1 h 949"/>
                <a:gd name="T34" fmla="*/ 0 w 118"/>
                <a:gd name="T35" fmla="*/ 1 h 949"/>
                <a:gd name="T36" fmla="*/ 0 w 118"/>
                <a:gd name="T37" fmla="*/ 2 h 949"/>
                <a:gd name="T38" fmla="*/ 0 w 118"/>
                <a:gd name="T39" fmla="*/ 3 h 949"/>
                <a:gd name="T40" fmla="*/ 0 w 118"/>
                <a:gd name="T41" fmla="*/ 4 h 949"/>
                <a:gd name="T42" fmla="*/ 0 w 118"/>
                <a:gd name="T43" fmla="*/ 4 h 949"/>
                <a:gd name="T44" fmla="*/ 0 w 118"/>
                <a:gd name="T45" fmla="*/ 4 h 949"/>
                <a:gd name="T46" fmla="*/ 0 w 118"/>
                <a:gd name="T47" fmla="*/ 4 h 949"/>
                <a:gd name="T48" fmla="*/ 0 w 118"/>
                <a:gd name="T49" fmla="*/ 4 h 949"/>
                <a:gd name="T50" fmla="*/ 0 w 118"/>
                <a:gd name="T51" fmla="*/ 4 h 949"/>
                <a:gd name="T52" fmla="*/ 0 w 118"/>
                <a:gd name="T53" fmla="*/ 4 h 949"/>
                <a:gd name="T54" fmla="*/ 0 w 118"/>
                <a:gd name="T55" fmla="*/ 4 h 949"/>
                <a:gd name="T56" fmla="*/ 0 w 118"/>
                <a:gd name="T57" fmla="*/ 4 h 9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8" h="949">
                  <a:moveTo>
                    <a:pt x="0" y="949"/>
                  </a:moveTo>
                  <a:lnTo>
                    <a:pt x="6" y="838"/>
                  </a:lnTo>
                  <a:lnTo>
                    <a:pt x="13" y="726"/>
                  </a:lnTo>
                  <a:lnTo>
                    <a:pt x="23" y="618"/>
                  </a:lnTo>
                  <a:lnTo>
                    <a:pt x="36" y="512"/>
                  </a:lnTo>
                  <a:lnTo>
                    <a:pt x="38" y="383"/>
                  </a:lnTo>
                  <a:lnTo>
                    <a:pt x="42" y="256"/>
                  </a:lnTo>
                  <a:lnTo>
                    <a:pt x="50" y="129"/>
                  </a:lnTo>
                  <a:lnTo>
                    <a:pt x="59" y="0"/>
                  </a:lnTo>
                  <a:lnTo>
                    <a:pt x="67" y="0"/>
                  </a:lnTo>
                  <a:lnTo>
                    <a:pt x="74" y="2"/>
                  </a:lnTo>
                  <a:lnTo>
                    <a:pt x="82" y="2"/>
                  </a:lnTo>
                  <a:lnTo>
                    <a:pt x="89" y="2"/>
                  </a:lnTo>
                  <a:lnTo>
                    <a:pt x="95" y="4"/>
                  </a:lnTo>
                  <a:lnTo>
                    <a:pt x="103" y="4"/>
                  </a:lnTo>
                  <a:lnTo>
                    <a:pt x="110" y="6"/>
                  </a:lnTo>
                  <a:lnTo>
                    <a:pt x="118" y="6"/>
                  </a:lnTo>
                  <a:lnTo>
                    <a:pt x="112" y="235"/>
                  </a:lnTo>
                  <a:lnTo>
                    <a:pt x="97" y="470"/>
                  </a:lnTo>
                  <a:lnTo>
                    <a:pt x="80" y="707"/>
                  </a:lnTo>
                  <a:lnTo>
                    <a:pt x="70" y="946"/>
                  </a:lnTo>
                  <a:lnTo>
                    <a:pt x="68" y="948"/>
                  </a:lnTo>
                  <a:lnTo>
                    <a:pt x="65" y="948"/>
                  </a:lnTo>
                  <a:lnTo>
                    <a:pt x="61" y="949"/>
                  </a:lnTo>
                  <a:lnTo>
                    <a:pt x="55" y="949"/>
                  </a:lnTo>
                  <a:lnTo>
                    <a:pt x="48" y="949"/>
                  </a:lnTo>
                  <a:lnTo>
                    <a:pt x="36" y="949"/>
                  </a:lnTo>
                  <a:lnTo>
                    <a:pt x="21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6" name="Freeform 73"/>
            <p:cNvSpPr>
              <a:spLocks/>
            </p:cNvSpPr>
            <p:nvPr/>
          </p:nvSpPr>
          <p:spPr bwMode="auto">
            <a:xfrm>
              <a:off x="3892" y="3356"/>
              <a:ext cx="24" cy="24"/>
            </a:xfrm>
            <a:custGeom>
              <a:avLst/>
              <a:gdLst>
                <a:gd name="T0" fmla="*/ 1 w 47"/>
                <a:gd name="T1" fmla="*/ 1 h 47"/>
                <a:gd name="T2" fmla="*/ 1 w 47"/>
                <a:gd name="T3" fmla="*/ 1 h 47"/>
                <a:gd name="T4" fmla="*/ 0 w 47"/>
                <a:gd name="T5" fmla="*/ 1 h 47"/>
                <a:gd name="T6" fmla="*/ 1 w 47"/>
                <a:gd name="T7" fmla="*/ 1 h 47"/>
                <a:gd name="T8" fmla="*/ 1 w 47"/>
                <a:gd name="T9" fmla="*/ 1 h 47"/>
                <a:gd name="T10" fmla="*/ 1 w 47"/>
                <a:gd name="T11" fmla="*/ 1 h 47"/>
                <a:gd name="T12" fmla="*/ 1 w 47"/>
                <a:gd name="T13" fmla="*/ 1 h 47"/>
                <a:gd name="T14" fmla="*/ 1 w 47"/>
                <a:gd name="T15" fmla="*/ 0 h 47"/>
                <a:gd name="T16" fmla="*/ 1 w 47"/>
                <a:gd name="T17" fmla="*/ 0 h 47"/>
                <a:gd name="T18" fmla="*/ 1 w 47"/>
                <a:gd name="T19" fmla="*/ 1 h 47"/>
                <a:gd name="T20" fmla="*/ 1 w 47"/>
                <a:gd name="T21" fmla="*/ 1 h 47"/>
                <a:gd name="T22" fmla="*/ 1 w 47"/>
                <a:gd name="T23" fmla="*/ 1 h 47"/>
                <a:gd name="T24" fmla="*/ 1 w 47"/>
                <a:gd name="T25" fmla="*/ 1 h 47"/>
                <a:gd name="T26" fmla="*/ 1 w 47"/>
                <a:gd name="T27" fmla="*/ 1 h 47"/>
                <a:gd name="T28" fmla="*/ 1 w 47"/>
                <a:gd name="T29" fmla="*/ 1 h 47"/>
                <a:gd name="T30" fmla="*/ 1 w 47"/>
                <a:gd name="T31" fmla="*/ 1 h 47"/>
                <a:gd name="T32" fmla="*/ 1 w 47"/>
                <a:gd name="T33" fmla="*/ 1 h 47"/>
                <a:gd name="T34" fmla="*/ 1 w 47"/>
                <a:gd name="T35" fmla="*/ 1 h 47"/>
                <a:gd name="T36" fmla="*/ 1 w 47"/>
                <a:gd name="T37" fmla="*/ 1 h 47"/>
                <a:gd name="T38" fmla="*/ 1 w 47"/>
                <a:gd name="T39" fmla="*/ 1 h 47"/>
                <a:gd name="T40" fmla="*/ 1 w 47"/>
                <a:gd name="T41" fmla="*/ 1 h 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47">
                  <a:moveTo>
                    <a:pt x="9" y="47"/>
                  </a:moveTo>
                  <a:lnTo>
                    <a:pt x="2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2" y="15"/>
                  </a:lnTo>
                  <a:lnTo>
                    <a:pt x="9" y="6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40" y="0"/>
                  </a:lnTo>
                  <a:lnTo>
                    <a:pt x="42" y="2"/>
                  </a:lnTo>
                  <a:lnTo>
                    <a:pt x="43" y="6"/>
                  </a:lnTo>
                  <a:lnTo>
                    <a:pt x="45" y="7"/>
                  </a:lnTo>
                  <a:lnTo>
                    <a:pt x="47" y="11"/>
                  </a:lnTo>
                  <a:lnTo>
                    <a:pt x="42" y="19"/>
                  </a:lnTo>
                  <a:lnTo>
                    <a:pt x="36" y="28"/>
                  </a:lnTo>
                  <a:lnTo>
                    <a:pt x="30" y="36"/>
                  </a:lnTo>
                  <a:lnTo>
                    <a:pt x="24" y="45"/>
                  </a:lnTo>
                  <a:lnTo>
                    <a:pt x="21" y="45"/>
                  </a:lnTo>
                  <a:lnTo>
                    <a:pt x="17" y="45"/>
                  </a:lnTo>
                  <a:lnTo>
                    <a:pt x="13" y="45"/>
                  </a:lnTo>
                  <a:lnTo>
                    <a:pt x="9" y="4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7" name="Freeform 74"/>
            <p:cNvSpPr>
              <a:spLocks/>
            </p:cNvSpPr>
            <p:nvPr/>
          </p:nvSpPr>
          <p:spPr bwMode="auto">
            <a:xfrm>
              <a:off x="4177" y="3235"/>
              <a:ext cx="146" cy="134"/>
            </a:xfrm>
            <a:custGeom>
              <a:avLst/>
              <a:gdLst>
                <a:gd name="T0" fmla="*/ 1 w 292"/>
                <a:gd name="T1" fmla="*/ 2 h 267"/>
                <a:gd name="T2" fmla="*/ 1 w 292"/>
                <a:gd name="T3" fmla="*/ 1 h 267"/>
                <a:gd name="T4" fmla="*/ 1 w 292"/>
                <a:gd name="T5" fmla="*/ 1 h 267"/>
                <a:gd name="T6" fmla="*/ 1 w 292"/>
                <a:gd name="T7" fmla="*/ 1 h 267"/>
                <a:gd name="T8" fmla="*/ 0 w 292"/>
                <a:gd name="T9" fmla="*/ 1 h 267"/>
                <a:gd name="T10" fmla="*/ 1 w 292"/>
                <a:gd name="T11" fmla="*/ 1 h 267"/>
                <a:gd name="T12" fmla="*/ 1 w 292"/>
                <a:gd name="T13" fmla="*/ 1 h 267"/>
                <a:gd name="T14" fmla="*/ 1 w 292"/>
                <a:gd name="T15" fmla="*/ 1 h 267"/>
                <a:gd name="T16" fmla="*/ 1 w 292"/>
                <a:gd name="T17" fmla="*/ 1 h 267"/>
                <a:gd name="T18" fmla="*/ 1 w 292"/>
                <a:gd name="T19" fmla="*/ 1 h 267"/>
                <a:gd name="T20" fmla="*/ 1 w 292"/>
                <a:gd name="T21" fmla="*/ 1 h 267"/>
                <a:gd name="T22" fmla="*/ 1 w 292"/>
                <a:gd name="T23" fmla="*/ 1 h 267"/>
                <a:gd name="T24" fmla="*/ 1 w 292"/>
                <a:gd name="T25" fmla="*/ 1 h 267"/>
                <a:gd name="T26" fmla="*/ 1 w 292"/>
                <a:gd name="T27" fmla="*/ 1 h 267"/>
                <a:gd name="T28" fmla="*/ 1 w 292"/>
                <a:gd name="T29" fmla="*/ 1 h 267"/>
                <a:gd name="T30" fmla="*/ 1 w 292"/>
                <a:gd name="T31" fmla="*/ 1 h 267"/>
                <a:gd name="T32" fmla="*/ 1 w 292"/>
                <a:gd name="T33" fmla="*/ 1 h 267"/>
                <a:gd name="T34" fmla="*/ 1 w 292"/>
                <a:gd name="T35" fmla="*/ 1 h 267"/>
                <a:gd name="T36" fmla="*/ 1 w 292"/>
                <a:gd name="T37" fmla="*/ 1 h 267"/>
                <a:gd name="T38" fmla="*/ 2 w 292"/>
                <a:gd name="T39" fmla="*/ 1 h 267"/>
                <a:gd name="T40" fmla="*/ 2 w 292"/>
                <a:gd name="T41" fmla="*/ 1 h 267"/>
                <a:gd name="T42" fmla="*/ 2 w 292"/>
                <a:gd name="T43" fmla="*/ 1 h 267"/>
                <a:gd name="T44" fmla="*/ 2 w 292"/>
                <a:gd name="T45" fmla="*/ 1 h 267"/>
                <a:gd name="T46" fmla="*/ 2 w 292"/>
                <a:gd name="T47" fmla="*/ 1 h 267"/>
                <a:gd name="T48" fmla="*/ 2 w 292"/>
                <a:gd name="T49" fmla="*/ 0 h 267"/>
                <a:gd name="T50" fmla="*/ 2 w 292"/>
                <a:gd name="T51" fmla="*/ 1 h 267"/>
                <a:gd name="T52" fmla="*/ 2 w 292"/>
                <a:gd name="T53" fmla="*/ 1 h 267"/>
                <a:gd name="T54" fmla="*/ 1 w 292"/>
                <a:gd name="T55" fmla="*/ 1 h 267"/>
                <a:gd name="T56" fmla="*/ 1 w 292"/>
                <a:gd name="T57" fmla="*/ 1 h 267"/>
                <a:gd name="T58" fmla="*/ 1 w 292"/>
                <a:gd name="T59" fmla="*/ 1 h 267"/>
                <a:gd name="T60" fmla="*/ 1 w 292"/>
                <a:gd name="T61" fmla="*/ 1 h 267"/>
                <a:gd name="T62" fmla="*/ 1 w 292"/>
                <a:gd name="T63" fmla="*/ 1 h 267"/>
                <a:gd name="T64" fmla="*/ 1 w 292"/>
                <a:gd name="T65" fmla="*/ 2 h 2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2" h="267">
                  <a:moveTo>
                    <a:pt x="94" y="267"/>
                  </a:moveTo>
                  <a:lnTo>
                    <a:pt x="49" y="252"/>
                  </a:lnTo>
                  <a:lnTo>
                    <a:pt x="20" y="231"/>
                  </a:lnTo>
                  <a:lnTo>
                    <a:pt x="5" y="205"/>
                  </a:lnTo>
                  <a:lnTo>
                    <a:pt x="0" y="175"/>
                  </a:lnTo>
                  <a:lnTo>
                    <a:pt x="5" y="142"/>
                  </a:lnTo>
                  <a:lnTo>
                    <a:pt x="17" y="108"/>
                  </a:lnTo>
                  <a:lnTo>
                    <a:pt x="32" y="72"/>
                  </a:lnTo>
                  <a:lnTo>
                    <a:pt x="51" y="38"/>
                  </a:lnTo>
                  <a:lnTo>
                    <a:pt x="74" y="38"/>
                  </a:lnTo>
                  <a:lnTo>
                    <a:pt x="96" y="38"/>
                  </a:lnTo>
                  <a:lnTo>
                    <a:pt x="119" y="36"/>
                  </a:lnTo>
                  <a:lnTo>
                    <a:pt x="142" y="36"/>
                  </a:lnTo>
                  <a:lnTo>
                    <a:pt x="165" y="34"/>
                  </a:lnTo>
                  <a:lnTo>
                    <a:pt x="187" y="31"/>
                  </a:lnTo>
                  <a:lnTo>
                    <a:pt x="210" y="27"/>
                  </a:lnTo>
                  <a:lnTo>
                    <a:pt x="233" y="23"/>
                  </a:lnTo>
                  <a:lnTo>
                    <a:pt x="246" y="17"/>
                  </a:lnTo>
                  <a:lnTo>
                    <a:pt x="256" y="12"/>
                  </a:lnTo>
                  <a:lnTo>
                    <a:pt x="263" y="8"/>
                  </a:lnTo>
                  <a:lnTo>
                    <a:pt x="269" y="6"/>
                  </a:lnTo>
                  <a:lnTo>
                    <a:pt x="275" y="4"/>
                  </a:lnTo>
                  <a:lnTo>
                    <a:pt x="278" y="2"/>
                  </a:lnTo>
                  <a:lnTo>
                    <a:pt x="284" y="2"/>
                  </a:lnTo>
                  <a:lnTo>
                    <a:pt x="292" y="0"/>
                  </a:lnTo>
                  <a:lnTo>
                    <a:pt x="280" y="38"/>
                  </a:lnTo>
                  <a:lnTo>
                    <a:pt x="267" y="80"/>
                  </a:lnTo>
                  <a:lnTo>
                    <a:pt x="248" y="123"/>
                  </a:lnTo>
                  <a:lnTo>
                    <a:pt x="227" y="165"/>
                  </a:lnTo>
                  <a:lnTo>
                    <a:pt x="201" y="203"/>
                  </a:lnTo>
                  <a:lnTo>
                    <a:pt x="170" y="233"/>
                  </a:lnTo>
                  <a:lnTo>
                    <a:pt x="136" y="256"/>
                  </a:lnTo>
                  <a:lnTo>
                    <a:pt x="94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8" name="Freeform 75"/>
            <p:cNvSpPr>
              <a:spLocks/>
            </p:cNvSpPr>
            <p:nvPr/>
          </p:nvSpPr>
          <p:spPr bwMode="auto">
            <a:xfrm>
              <a:off x="4449" y="3220"/>
              <a:ext cx="154" cy="133"/>
            </a:xfrm>
            <a:custGeom>
              <a:avLst/>
              <a:gdLst>
                <a:gd name="T0" fmla="*/ 1 w 307"/>
                <a:gd name="T1" fmla="*/ 2 h 265"/>
                <a:gd name="T2" fmla="*/ 1 w 307"/>
                <a:gd name="T3" fmla="*/ 1 h 265"/>
                <a:gd name="T4" fmla="*/ 1 w 307"/>
                <a:gd name="T5" fmla="*/ 1 h 265"/>
                <a:gd name="T6" fmla="*/ 1 w 307"/>
                <a:gd name="T7" fmla="*/ 1 h 265"/>
                <a:gd name="T8" fmla="*/ 1 w 307"/>
                <a:gd name="T9" fmla="*/ 1 h 265"/>
                <a:gd name="T10" fmla="*/ 1 w 307"/>
                <a:gd name="T11" fmla="*/ 1 h 265"/>
                <a:gd name="T12" fmla="*/ 1 w 307"/>
                <a:gd name="T13" fmla="*/ 1 h 265"/>
                <a:gd name="T14" fmla="*/ 1 w 307"/>
                <a:gd name="T15" fmla="*/ 1 h 265"/>
                <a:gd name="T16" fmla="*/ 0 w 307"/>
                <a:gd name="T17" fmla="*/ 0 h 265"/>
                <a:gd name="T18" fmla="*/ 1 w 307"/>
                <a:gd name="T19" fmla="*/ 1 h 265"/>
                <a:gd name="T20" fmla="*/ 1 w 307"/>
                <a:gd name="T21" fmla="*/ 1 h 265"/>
                <a:gd name="T22" fmla="*/ 1 w 307"/>
                <a:gd name="T23" fmla="*/ 1 h 265"/>
                <a:gd name="T24" fmla="*/ 1 w 307"/>
                <a:gd name="T25" fmla="*/ 1 h 265"/>
                <a:gd name="T26" fmla="*/ 1 w 307"/>
                <a:gd name="T27" fmla="*/ 1 h 265"/>
                <a:gd name="T28" fmla="*/ 1 w 307"/>
                <a:gd name="T29" fmla="*/ 1 h 265"/>
                <a:gd name="T30" fmla="*/ 1 w 307"/>
                <a:gd name="T31" fmla="*/ 1 h 265"/>
                <a:gd name="T32" fmla="*/ 1 w 307"/>
                <a:gd name="T33" fmla="*/ 1 h 265"/>
                <a:gd name="T34" fmla="*/ 1 w 307"/>
                <a:gd name="T35" fmla="*/ 1 h 265"/>
                <a:gd name="T36" fmla="*/ 2 w 307"/>
                <a:gd name="T37" fmla="*/ 1 h 265"/>
                <a:gd name="T38" fmla="*/ 2 w 307"/>
                <a:gd name="T39" fmla="*/ 1 h 265"/>
                <a:gd name="T40" fmla="*/ 2 w 307"/>
                <a:gd name="T41" fmla="*/ 1 h 265"/>
                <a:gd name="T42" fmla="*/ 2 w 307"/>
                <a:gd name="T43" fmla="*/ 1 h 265"/>
                <a:gd name="T44" fmla="*/ 2 w 307"/>
                <a:gd name="T45" fmla="*/ 1 h 265"/>
                <a:gd name="T46" fmla="*/ 2 w 307"/>
                <a:gd name="T47" fmla="*/ 2 h 265"/>
                <a:gd name="T48" fmla="*/ 1 w 307"/>
                <a:gd name="T49" fmla="*/ 2 h 2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7" h="265">
                  <a:moveTo>
                    <a:pt x="222" y="265"/>
                  </a:moveTo>
                  <a:lnTo>
                    <a:pt x="182" y="252"/>
                  </a:lnTo>
                  <a:lnTo>
                    <a:pt x="144" y="227"/>
                  </a:lnTo>
                  <a:lnTo>
                    <a:pt x="108" y="195"/>
                  </a:lnTo>
                  <a:lnTo>
                    <a:pt x="74" y="159"/>
                  </a:lnTo>
                  <a:lnTo>
                    <a:pt x="45" y="119"/>
                  </a:lnTo>
                  <a:lnTo>
                    <a:pt x="23" y="78"/>
                  </a:lnTo>
                  <a:lnTo>
                    <a:pt x="7" y="38"/>
                  </a:lnTo>
                  <a:lnTo>
                    <a:pt x="0" y="0"/>
                  </a:lnTo>
                  <a:lnTo>
                    <a:pt x="30" y="7"/>
                  </a:lnTo>
                  <a:lnTo>
                    <a:pt x="59" y="13"/>
                  </a:lnTo>
                  <a:lnTo>
                    <a:pt x="87" y="15"/>
                  </a:lnTo>
                  <a:lnTo>
                    <a:pt x="116" y="17"/>
                  </a:lnTo>
                  <a:lnTo>
                    <a:pt x="144" y="17"/>
                  </a:lnTo>
                  <a:lnTo>
                    <a:pt x="172" y="17"/>
                  </a:lnTo>
                  <a:lnTo>
                    <a:pt x="203" y="15"/>
                  </a:lnTo>
                  <a:lnTo>
                    <a:pt x="237" y="15"/>
                  </a:lnTo>
                  <a:lnTo>
                    <a:pt x="252" y="43"/>
                  </a:lnTo>
                  <a:lnTo>
                    <a:pt x="271" y="80"/>
                  </a:lnTo>
                  <a:lnTo>
                    <a:pt x="290" y="121"/>
                  </a:lnTo>
                  <a:lnTo>
                    <a:pt x="303" y="163"/>
                  </a:lnTo>
                  <a:lnTo>
                    <a:pt x="307" y="203"/>
                  </a:lnTo>
                  <a:lnTo>
                    <a:pt x="298" y="235"/>
                  </a:lnTo>
                  <a:lnTo>
                    <a:pt x="271" y="258"/>
                  </a:lnTo>
                  <a:lnTo>
                    <a:pt x="222" y="2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79" name="Freeform 76"/>
            <p:cNvSpPr>
              <a:spLocks/>
            </p:cNvSpPr>
            <p:nvPr/>
          </p:nvSpPr>
          <p:spPr bwMode="auto">
            <a:xfrm>
              <a:off x="5037" y="3231"/>
              <a:ext cx="84" cy="117"/>
            </a:xfrm>
            <a:custGeom>
              <a:avLst/>
              <a:gdLst>
                <a:gd name="T0" fmla="*/ 1 w 167"/>
                <a:gd name="T1" fmla="*/ 1 h 233"/>
                <a:gd name="T2" fmla="*/ 1 w 167"/>
                <a:gd name="T3" fmla="*/ 1 h 233"/>
                <a:gd name="T4" fmla="*/ 1 w 167"/>
                <a:gd name="T5" fmla="*/ 1 h 233"/>
                <a:gd name="T6" fmla="*/ 1 w 167"/>
                <a:gd name="T7" fmla="*/ 1 h 233"/>
                <a:gd name="T8" fmla="*/ 1 w 167"/>
                <a:gd name="T9" fmla="*/ 1 h 233"/>
                <a:gd name="T10" fmla="*/ 1 w 167"/>
                <a:gd name="T11" fmla="*/ 1 h 233"/>
                <a:gd name="T12" fmla="*/ 1 w 167"/>
                <a:gd name="T13" fmla="*/ 1 h 233"/>
                <a:gd name="T14" fmla="*/ 1 w 167"/>
                <a:gd name="T15" fmla="*/ 1 h 233"/>
                <a:gd name="T16" fmla="*/ 0 w 167"/>
                <a:gd name="T17" fmla="*/ 1 h 233"/>
                <a:gd name="T18" fmla="*/ 1 w 167"/>
                <a:gd name="T19" fmla="*/ 1 h 233"/>
                <a:gd name="T20" fmla="*/ 1 w 167"/>
                <a:gd name="T21" fmla="*/ 1 h 233"/>
                <a:gd name="T22" fmla="*/ 1 w 167"/>
                <a:gd name="T23" fmla="*/ 1 h 233"/>
                <a:gd name="T24" fmla="*/ 1 w 167"/>
                <a:gd name="T25" fmla="*/ 1 h 233"/>
                <a:gd name="T26" fmla="*/ 1 w 167"/>
                <a:gd name="T27" fmla="*/ 1 h 233"/>
                <a:gd name="T28" fmla="*/ 1 w 167"/>
                <a:gd name="T29" fmla="*/ 1 h 233"/>
                <a:gd name="T30" fmla="*/ 1 w 167"/>
                <a:gd name="T31" fmla="*/ 0 h 233"/>
                <a:gd name="T32" fmla="*/ 1 w 167"/>
                <a:gd name="T33" fmla="*/ 0 h 233"/>
                <a:gd name="T34" fmla="*/ 1 w 167"/>
                <a:gd name="T35" fmla="*/ 0 h 233"/>
                <a:gd name="T36" fmla="*/ 1 w 167"/>
                <a:gd name="T37" fmla="*/ 1 h 233"/>
                <a:gd name="T38" fmla="*/ 1 w 167"/>
                <a:gd name="T39" fmla="*/ 1 h 233"/>
                <a:gd name="T40" fmla="*/ 1 w 167"/>
                <a:gd name="T41" fmla="*/ 1 h 233"/>
                <a:gd name="T42" fmla="*/ 1 w 167"/>
                <a:gd name="T43" fmla="*/ 1 h 233"/>
                <a:gd name="T44" fmla="*/ 1 w 167"/>
                <a:gd name="T45" fmla="*/ 1 h 233"/>
                <a:gd name="T46" fmla="*/ 1 w 167"/>
                <a:gd name="T47" fmla="*/ 1 h 233"/>
                <a:gd name="T48" fmla="*/ 1 w 167"/>
                <a:gd name="T49" fmla="*/ 1 h 233"/>
                <a:gd name="T50" fmla="*/ 1 w 167"/>
                <a:gd name="T51" fmla="*/ 1 h 233"/>
                <a:gd name="T52" fmla="*/ 1 w 167"/>
                <a:gd name="T53" fmla="*/ 1 h 233"/>
                <a:gd name="T54" fmla="*/ 1 w 167"/>
                <a:gd name="T55" fmla="*/ 1 h 233"/>
                <a:gd name="T56" fmla="*/ 1 w 167"/>
                <a:gd name="T57" fmla="*/ 1 h 23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7" h="233">
                  <a:moveTo>
                    <a:pt x="104" y="233"/>
                  </a:moveTo>
                  <a:lnTo>
                    <a:pt x="72" y="220"/>
                  </a:lnTo>
                  <a:lnTo>
                    <a:pt x="47" y="204"/>
                  </a:lnTo>
                  <a:lnTo>
                    <a:pt x="30" y="185"/>
                  </a:lnTo>
                  <a:lnTo>
                    <a:pt x="19" y="165"/>
                  </a:lnTo>
                  <a:lnTo>
                    <a:pt x="11" y="144"/>
                  </a:lnTo>
                  <a:lnTo>
                    <a:pt x="5" y="119"/>
                  </a:lnTo>
                  <a:lnTo>
                    <a:pt x="3" y="93"/>
                  </a:lnTo>
                  <a:lnTo>
                    <a:pt x="0" y="64"/>
                  </a:lnTo>
                  <a:lnTo>
                    <a:pt x="13" y="47"/>
                  </a:lnTo>
                  <a:lnTo>
                    <a:pt x="28" y="32"/>
                  </a:lnTo>
                  <a:lnTo>
                    <a:pt x="41" y="17"/>
                  </a:lnTo>
                  <a:lnTo>
                    <a:pt x="55" y="2"/>
                  </a:lnTo>
                  <a:lnTo>
                    <a:pt x="62" y="2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4" y="0"/>
                  </a:lnTo>
                  <a:lnTo>
                    <a:pt x="104" y="2"/>
                  </a:lnTo>
                  <a:lnTo>
                    <a:pt x="115" y="3"/>
                  </a:lnTo>
                  <a:lnTo>
                    <a:pt x="129" y="7"/>
                  </a:lnTo>
                  <a:lnTo>
                    <a:pt x="144" y="32"/>
                  </a:lnTo>
                  <a:lnTo>
                    <a:pt x="155" y="62"/>
                  </a:lnTo>
                  <a:lnTo>
                    <a:pt x="163" y="96"/>
                  </a:lnTo>
                  <a:lnTo>
                    <a:pt x="167" y="130"/>
                  </a:lnTo>
                  <a:lnTo>
                    <a:pt x="163" y="163"/>
                  </a:lnTo>
                  <a:lnTo>
                    <a:pt x="153" y="193"/>
                  </a:lnTo>
                  <a:lnTo>
                    <a:pt x="134" y="218"/>
                  </a:lnTo>
                  <a:lnTo>
                    <a:pt x="104" y="2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0" name="Freeform 77"/>
            <p:cNvSpPr>
              <a:spLocks/>
            </p:cNvSpPr>
            <p:nvPr/>
          </p:nvSpPr>
          <p:spPr bwMode="auto">
            <a:xfrm>
              <a:off x="5056" y="3260"/>
              <a:ext cx="50" cy="51"/>
            </a:xfrm>
            <a:custGeom>
              <a:avLst/>
              <a:gdLst>
                <a:gd name="T0" fmla="*/ 1 w 98"/>
                <a:gd name="T1" fmla="*/ 1 h 102"/>
                <a:gd name="T2" fmla="*/ 1 w 98"/>
                <a:gd name="T3" fmla="*/ 1 h 102"/>
                <a:gd name="T4" fmla="*/ 1 w 98"/>
                <a:gd name="T5" fmla="*/ 1 h 102"/>
                <a:gd name="T6" fmla="*/ 1 w 98"/>
                <a:gd name="T7" fmla="*/ 1 h 102"/>
                <a:gd name="T8" fmla="*/ 1 w 98"/>
                <a:gd name="T9" fmla="*/ 1 h 102"/>
                <a:gd name="T10" fmla="*/ 1 w 98"/>
                <a:gd name="T11" fmla="*/ 1 h 102"/>
                <a:gd name="T12" fmla="*/ 1 w 98"/>
                <a:gd name="T13" fmla="*/ 1 h 102"/>
                <a:gd name="T14" fmla="*/ 1 w 98"/>
                <a:gd name="T15" fmla="*/ 1 h 102"/>
                <a:gd name="T16" fmla="*/ 0 w 98"/>
                <a:gd name="T17" fmla="*/ 1 h 102"/>
                <a:gd name="T18" fmla="*/ 1 w 98"/>
                <a:gd name="T19" fmla="*/ 1 h 102"/>
                <a:gd name="T20" fmla="*/ 1 w 98"/>
                <a:gd name="T21" fmla="*/ 1 h 102"/>
                <a:gd name="T22" fmla="*/ 1 w 98"/>
                <a:gd name="T23" fmla="*/ 0 h 102"/>
                <a:gd name="T24" fmla="*/ 1 w 98"/>
                <a:gd name="T25" fmla="*/ 1 h 102"/>
                <a:gd name="T26" fmla="*/ 1 w 98"/>
                <a:gd name="T27" fmla="*/ 1 h 102"/>
                <a:gd name="T28" fmla="*/ 1 w 98"/>
                <a:gd name="T29" fmla="*/ 1 h 102"/>
                <a:gd name="T30" fmla="*/ 1 w 98"/>
                <a:gd name="T31" fmla="*/ 1 h 102"/>
                <a:gd name="T32" fmla="*/ 1 w 98"/>
                <a:gd name="T33" fmla="*/ 1 h 102"/>
                <a:gd name="T34" fmla="*/ 1 w 98"/>
                <a:gd name="T35" fmla="*/ 1 h 102"/>
                <a:gd name="T36" fmla="*/ 1 w 98"/>
                <a:gd name="T37" fmla="*/ 1 h 102"/>
                <a:gd name="T38" fmla="*/ 1 w 98"/>
                <a:gd name="T39" fmla="*/ 1 h 102"/>
                <a:gd name="T40" fmla="*/ 1 w 98"/>
                <a:gd name="T41" fmla="*/ 1 h 1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102">
                  <a:moveTo>
                    <a:pt x="56" y="102"/>
                  </a:moveTo>
                  <a:lnTo>
                    <a:pt x="45" y="100"/>
                  </a:lnTo>
                  <a:lnTo>
                    <a:pt x="36" y="98"/>
                  </a:lnTo>
                  <a:lnTo>
                    <a:pt x="28" y="94"/>
                  </a:lnTo>
                  <a:lnTo>
                    <a:pt x="22" y="92"/>
                  </a:lnTo>
                  <a:lnTo>
                    <a:pt x="17" y="90"/>
                  </a:lnTo>
                  <a:lnTo>
                    <a:pt x="11" y="87"/>
                  </a:lnTo>
                  <a:lnTo>
                    <a:pt x="5" y="83"/>
                  </a:lnTo>
                  <a:lnTo>
                    <a:pt x="0" y="79"/>
                  </a:lnTo>
                  <a:lnTo>
                    <a:pt x="9" y="32"/>
                  </a:lnTo>
                  <a:lnTo>
                    <a:pt x="28" y="5"/>
                  </a:lnTo>
                  <a:lnTo>
                    <a:pt x="51" y="0"/>
                  </a:lnTo>
                  <a:lnTo>
                    <a:pt x="72" y="7"/>
                  </a:lnTo>
                  <a:lnTo>
                    <a:pt x="91" y="26"/>
                  </a:lnTo>
                  <a:lnTo>
                    <a:pt x="98" y="51"/>
                  </a:lnTo>
                  <a:lnTo>
                    <a:pt x="96" y="77"/>
                  </a:lnTo>
                  <a:lnTo>
                    <a:pt x="75" y="100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0" y="100"/>
                  </a:lnTo>
                  <a:lnTo>
                    <a:pt x="5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1" name="Freeform 78"/>
            <p:cNvSpPr>
              <a:spLocks/>
            </p:cNvSpPr>
            <p:nvPr/>
          </p:nvSpPr>
          <p:spPr bwMode="auto">
            <a:xfrm>
              <a:off x="3848" y="2920"/>
              <a:ext cx="58" cy="387"/>
            </a:xfrm>
            <a:custGeom>
              <a:avLst/>
              <a:gdLst>
                <a:gd name="T0" fmla="*/ 1 w 115"/>
                <a:gd name="T1" fmla="*/ 3 h 775"/>
                <a:gd name="T2" fmla="*/ 1 w 115"/>
                <a:gd name="T3" fmla="*/ 2 h 775"/>
                <a:gd name="T4" fmla="*/ 1 w 115"/>
                <a:gd name="T5" fmla="*/ 2 h 775"/>
                <a:gd name="T6" fmla="*/ 1 w 115"/>
                <a:gd name="T7" fmla="*/ 2 h 775"/>
                <a:gd name="T8" fmla="*/ 1 w 115"/>
                <a:gd name="T9" fmla="*/ 2 h 775"/>
                <a:gd name="T10" fmla="*/ 1 w 115"/>
                <a:gd name="T11" fmla="*/ 2 h 775"/>
                <a:gd name="T12" fmla="*/ 1 w 115"/>
                <a:gd name="T13" fmla="*/ 1 h 775"/>
                <a:gd name="T14" fmla="*/ 1 w 115"/>
                <a:gd name="T15" fmla="*/ 0 h 775"/>
                <a:gd name="T16" fmla="*/ 0 w 115"/>
                <a:gd name="T17" fmla="*/ 0 h 775"/>
                <a:gd name="T18" fmla="*/ 1 w 115"/>
                <a:gd name="T19" fmla="*/ 0 h 775"/>
                <a:gd name="T20" fmla="*/ 1 w 115"/>
                <a:gd name="T21" fmla="*/ 0 h 775"/>
                <a:gd name="T22" fmla="*/ 1 w 115"/>
                <a:gd name="T23" fmla="*/ 0 h 775"/>
                <a:gd name="T24" fmla="*/ 1 w 115"/>
                <a:gd name="T25" fmla="*/ 0 h 775"/>
                <a:gd name="T26" fmla="*/ 1 w 115"/>
                <a:gd name="T27" fmla="*/ 0 h 775"/>
                <a:gd name="T28" fmla="*/ 1 w 115"/>
                <a:gd name="T29" fmla="*/ 0 h 775"/>
                <a:gd name="T30" fmla="*/ 1 w 115"/>
                <a:gd name="T31" fmla="*/ 0 h 775"/>
                <a:gd name="T32" fmla="*/ 1 w 115"/>
                <a:gd name="T33" fmla="*/ 0 h 775"/>
                <a:gd name="T34" fmla="*/ 1 w 115"/>
                <a:gd name="T35" fmla="*/ 0 h 775"/>
                <a:gd name="T36" fmla="*/ 1 w 115"/>
                <a:gd name="T37" fmla="*/ 1 h 775"/>
                <a:gd name="T38" fmla="*/ 1 w 115"/>
                <a:gd name="T39" fmla="*/ 2 h 775"/>
                <a:gd name="T40" fmla="*/ 1 w 115"/>
                <a:gd name="T41" fmla="*/ 2 h 775"/>
                <a:gd name="T42" fmla="*/ 1 w 115"/>
                <a:gd name="T43" fmla="*/ 2 h 775"/>
                <a:gd name="T44" fmla="*/ 1 w 115"/>
                <a:gd name="T45" fmla="*/ 2 h 775"/>
                <a:gd name="T46" fmla="*/ 1 w 115"/>
                <a:gd name="T47" fmla="*/ 3 h 775"/>
                <a:gd name="T48" fmla="*/ 1 w 115"/>
                <a:gd name="T49" fmla="*/ 3 h 7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775">
                  <a:moveTo>
                    <a:pt x="64" y="775"/>
                  </a:moveTo>
                  <a:lnTo>
                    <a:pt x="62" y="758"/>
                  </a:lnTo>
                  <a:lnTo>
                    <a:pt x="58" y="739"/>
                  </a:lnTo>
                  <a:lnTo>
                    <a:pt x="56" y="722"/>
                  </a:lnTo>
                  <a:lnTo>
                    <a:pt x="53" y="705"/>
                  </a:lnTo>
                  <a:lnTo>
                    <a:pt x="41" y="527"/>
                  </a:lnTo>
                  <a:lnTo>
                    <a:pt x="24" y="353"/>
                  </a:lnTo>
                  <a:lnTo>
                    <a:pt x="9" y="182"/>
                  </a:lnTo>
                  <a:lnTo>
                    <a:pt x="0" y="9"/>
                  </a:lnTo>
                  <a:lnTo>
                    <a:pt x="9" y="8"/>
                  </a:lnTo>
                  <a:lnTo>
                    <a:pt x="19" y="8"/>
                  </a:lnTo>
                  <a:lnTo>
                    <a:pt x="28" y="6"/>
                  </a:lnTo>
                  <a:lnTo>
                    <a:pt x="38" y="4"/>
                  </a:lnTo>
                  <a:lnTo>
                    <a:pt x="47" y="4"/>
                  </a:lnTo>
                  <a:lnTo>
                    <a:pt x="56" y="2"/>
                  </a:lnTo>
                  <a:lnTo>
                    <a:pt x="66" y="2"/>
                  </a:lnTo>
                  <a:lnTo>
                    <a:pt x="75" y="0"/>
                  </a:lnTo>
                  <a:lnTo>
                    <a:pt x="81" y="180"/>
                  </a:lnTo>
                  <a:lnTo>
                    <a:pt x="94" y="366"/>
                  </a:lnTo>
                  <a:lnTo>
                    <a:pt x="108" y="555"/>
                  </a:lnTo>
                  <a:lnTo>
                    <a:pt x="115" y="743"/>
                  </a:lnTo>
                  <a:lnTo>
                    <a:pt x="108" y="754"/>
                  </a:lnTo>
                  <a:lnTo>
                    <a:pt x="94" y="762"/>
                  </a:lnTo>
                  <a:lnTo>
                    <a:pt x="79" y="770"/>
                  </a:lnTo>
                  <a:lnTo>
                    <a:pt x="64" y="77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2" name="Freeform 79"/>
            <p:cNvSpPr>
              <a:spLocks/>
            </p:cNvSpPr>
            <p:nvPr/>
          </p:nvSpPr>
          <p:spPr bwMode="auto">
            <a:xfrm>
              <a:off x="5069" y="3278"/>
              <a:ext cx="22" cy="19"/>
            </a:xfrm>
            <a:custGeom>
              <a:avLst/>
              <a:gdLst>
                <a:gd name="T0" fmla="*/ 0 w 46"/>
                <a:gd name="T1" fmla="*/ 1 h 37"/>
                <a:gd name="T2" fmla="*/ 0 w 46"/>
                <a:gd name="T3" fmla="*/ 1 h 37"/>
                <a:gd name="T4" fmla="*/ 0 w 46"/>
                <a:gd name="T5" fmla="*/ 1 h 37"/>
                <a:gd name="T6" fmla="*/ 0 w 46"/>
                <a:gd name="T7" fmla="*/ 1 h 37"/>
                <a:gd name="T8" fmla="*/ 0 w 46"/>
                <a:gd name="T9" fmla="*/ 1 h 37"/>
                <a:gd name="T10" fmla="*/ 0 w 46"/>
                <a:gd name="T11" fmla="*/ 1 h 37"/>
                <a:gd name="T12" fmla="*/ 0 w 46"/>
                <a:gd name="T13" fmla="*/ 0 h 37"/>
                <a:gd name="T14" fmla="*/ 0 w 46"/>
                <a:gd name="T15" fmla="*/ 0 h 37"/>
                <a:gd name="T16" fmla="*/ 0 w 46"/>
                <a:gd name="T17" fmla="*/ 1 h 37"/>
                <a:gd name="T18" fmla="*/ 0 w 46"/>
                <a:gd name="T19" fmla="*/ 1 h 37"/>
                <a:gd name="T20" fmla="*/ 0 w 46"/>
                <a:gd name="T21" fmla="*/ 1 h 37"/>
                <a:gd name="T22" fmla="*/ 0 w 46"/>
                <a:gd name="T23" fmla="*/ 1 h 37"/>
                <a:gd name="T24" fmla="*/ 0 w 46"/>
                <a:gd name="T25" fmla="*/ 1 h 37"/>
                <a:gd name="T26" fmla="*/ 0 w 46"/>
                <a:gd name="T27" fmla="*/ 1 h 37"/>
                <a:gd name="T28" fmla="*/ 0 w 46"/>
                <a:gd name="T29" fmla="*/ 1 h 37"/>
                <a:gd name="T30" fmla="*/ 0 w 46"/>
                <a:gd name="T31" fmla="*/ 1 h 37"/>
                <a:gd name="T32" fmla="*/ 0 w 46"/>
                <a:gd name="T33" fmla="*/ 1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37">
                  <a:moveTo>
                    <a:pt x="4" y="37"/>
                  </a:moveTo>
                  <a:lnTo>
                    <a:pt x="2" y="32"/>
                  </a:lnTo>
                  <a:lnTo>
                    <a:pt x="2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8" y="3"/>
                  </a:lnTo>
                  <a:lnTo>
                    <a:pt x="15" y="0"/>
                  </a:lnTo>
                  <a:lnTo>
                    <a:pt x="27" y="0"/>
                  </a:lnTo>
                  <a:lnTo>
                    <a:pt x="42" y="1"/>
                  </a:lnTo>
                  <a:lnTo>
                    <a:pt x="44" y="9"/>
                  </a:lnTo>
                  <a:lnTo>
                    <a:pt x="46" y="17"/>
                  </a:lnTo>
                  <a:lnTo>
                    <a:pt x="46" y="26"/>
                  </a:lnTo>
                  <a:lnTo>
                    <a:pt x="42" y="37"/>
                  </a:lnTo>
                  <a:lnTo>
                    <a:pt x="32" y="37"/>
                  </a:lnTo>
                  <a:lnTo>
                    <a:pt x="23" y="37"/>
                  </a:lnTo>
                  <a:lnTo>
                    <a:pt x="14" y="37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3" name="Freeform 80"/>
            <p:cNvSpPr>
              <a:spLocks/>
            </p:cNvSpPr>
            <p:nvPr/>
          </p:nvSpPr>
          <p:spPr bwMode="auto">
            <a:xfrm>
              <a:off x="4178" y="2901"/>
              <a:ext cx="164" cy="336"/>
            </a:xfrm>
            <a:custGeom>
              <a:avLst/>
              <a:gdLst>
                <a:gd name="T0" fmla="*/ 1 w 328"/>
                <a:gd name="T1" fmla="*/ 2 h 673"/>
                <a:gd name="T2" fmla="*/ 1 w 328"/>
                <a:gd name="T3" fmla="*/ 2 h 673"/>
                <a:gd name="T4" fmla="*/ 1 w 328"/>
                <a:gd name="T5" fmla="*/ 0 h 673"/>
                <a:gd name="T6" fmla="*/ 2 w 328"/>
                <a:gd name="T7" fmla="*/ 0 h 673"/>
                <a:gd name="T8" fmla="*/ 1 w 328"/>
                <a:gd name="T9" fmla="*/ 0 h 673"/>
                <a:gd name="T10" fmla="*/ 1 w 328"/>
                <a:gd name="T11" fmla="*/ 0 h 673"/>
                <a:gd name="T12" fmla="*/ 1 w 328"/>
                <a:gd name="T13" fmla="*/ 0 h 673"/>
                <a:gd name="T14" fmla="*/ 2 w 328"/>
                <a:gd name="T15" fmla="*/ 0 h 673"/>
                <a:gd name="T16" fmla="*/ 2 w 328"/>
                <a:gd name="T17" fmla="*/ 0 h 673"/>
                <a:gd name="T18" fmla="*/ 1 w 328"/>
                <a:gd name="T19" fmla="*/ 0 h 673"/>
                <a:gd name="T20" fmla="*/ 1 w 328"/>
                <a:gd name="T21" fmla="*/ 0 h 673"/>
                <a:gd name="T22" fmla="*/ 1 w 328"/>
                <a:gd name="T23" fmla="*/ 0 h 673"/>
                <a:gd name="T24" fmla="*/ 2 w 328"/>
                <a:gd name="T25" fmla="*/ 0 h 673"/>
                <a:gd name="T26" fmla="*/ 2 w 328"/>
                <a:gd name="T27" fmla="*/ 0 h 673"/>
                <a:gd name="T28" fmla="*/ 1 w 328"/>
                <a:gd name="T29" fmla="*/ 0 h 673"/>
                <a:gd name="T30" fmla="*/ 1 w 328"/>
                <a:gd name="T31" fmla="*/ 0 h 673"/>
                <a:gd name="T32" fmla="*/ 2 w 328"/>
                <a:gd name="T33" fmla="*/ 0 h 673"/>
                <a:gd name="T34" fmla="*/ 2 w 328"/>
                <a:gd name="T35" fmla="*/ 0 h 673"/>
                <a:gd name="T36" fmla="*/ 2 w 328"/>
                <a:gd name="T37" fmla="*/ 0 h 673"/>
                <a:gd name="T38" fmla="*/ 1 w 328"/>
                <a:gd name="T39" fmla="*/ 0 h 673"/>
                <a:gd name="T40" fmla="*/ 1 w 328"/>
                <a:gd name="T41" fmla="*/ 0 h 673"/>
                <a:gd name="T42" fmla="*/ 2 w 328"/>
                <a:gd name="T43" fmla="*/ 0 h 673"/>
                <a:gd name="T44" fmla="*/ 2 w 328"/>
                <a:gd name="T45" fmla="*/ 0 h 673"/>
                <a:gd name="T46" fmla="*/ 2 w 328"/>
                <a:gd name="T47" fmla="*/ 0 h 673"/>
                <a:gd name="T48" fmla="*/ 1 w 328"/>
                <a:gd name="T49" fmla="*/ 1 h 673"/>
                <a:gd name="T50" fmla="*/ 1 w 328"/>
                <a:gd name="T51" fmla="*/ 1 h 673"/>
                <a:gd name="T52" fmla="*/ 2 w 328"/>
                <a:gd name="T53" fmla="*/ 1 h 673"/>
                <a:gd name="T54" fmla="*/ 2 w 328"/>
                <a:gd name="T55" fmla="*/ 1 h 673"/>
                <a:gd name="T56" fmla="*/ 1 w 328"/>
                <a:gd name="T57" fmla="*/ 1 h 673"/>
                <a:gd name="T58" fmla="*/ 1 w 328"/>
                <a:gd name="T59" fmla="*/ 1 h 673"/>
                <a:gd name="T60" fmla="*/ 2 w 328"/>
                <a:gd name="T61" fmla="*/ 1 h 673"/>
                <a:gd name="T62" fmla="*/ 2 w 328"/>
                <a:gd name="T63" fmla="*/ 1 h 673"/>
                <a:gd name="T64" fmla="*/ 2 w 328"/>
                <a:gd name="T65" fmla="*/ 1 h 673"/>
                <a:gd name="T66" fmla="*/ 1 w 328"/>
                <a:gd name="T67" fmla="*/ 1 h 673"/>
                <a:gd name="T68" fmla="*/ 1 w 328"/>
                <a:gd name="T69" fmla="*/ 1 h 673"/>
                <a:gd name="T70" fmla="*/ 2 w 328"/>
                <a:gd name="T71" fmla="*/ 1 h 673"/>
                <a:gd name="T72" fmla="*/ 2 w 328"/>
                <a:gd name="T73" fmla="*/ 1 h 673"/>
                <a:gd name="T74" fmla="*/ 1 w 328"/>
                <a:gd name="T75" fmla="*/ 1 h 673"/>
                <a:gd name="T76" fmla="*/ 2 w 328"/>
                <a:gd name="T77" fmla="*/ 1 h 673"/>
                <a:gd name="T78" fmla="*/ 2 w 328"/>
                <a:gd name="T79" fmla="*/ 1 h 673"/>
                <a:gd name="T80" fmla="*/ 2 w 328"/>
                <a:gd name="T81" fmla="*/ 1 h 673"/>
                <a:gd name="T82" fmla="*/ 1 w 328"/>
                <a:gd name="T83" fmla="*/ 2 h 673"/>
                <a:gd name="T84" fmla="*/ 2 w 328"/>
                <a:gd name="T85" fmla="*/ 2 h 673"/>
                <a:gd name="T86" fmla="*/ 2 w 328"/>
                <a:gd name="T87" fmla="*/ 2 h 673"/>
                <a:gd name="T88" fmla="*/ 1 w 328"/>
                <a:gd name="T89" fmla="*/ 2 h 673"/>
                <a:gd name="T90" fmla="*/ 1 w 328"/>
                <a:gd name="T91" fmla="*/ 2 h 673"/>
                <a:gd name="T92" fmla="*/ 1 w 328"/>
                <a:gd name="T93" fmla="*/ 2 h 673"/>
                <a:gd name="T94" fmla="*/ 2 w 328"/>
                <a:gd name="T95" fmla="*/ 2 h 673"/>
                <a:gd name="T96" fmla="*/ 2 w 328"/>
                <a:gd name="T97" fmla="*/ 2 h 673"/>
                <a:gd name="T98" fmla="*/ 1 w 328"/>
                <a:gd name="T99" fmla="*/ 2 h 673"/>
                <a:gd name="T100" fmla="*/ 1 w 328"/>
                <a:gd name="T101" fmla="*/ 2 h 673"/>
                <a:gd name="T102" fmla="*/ 1 w 328"/>
                <a:gd name="T103" fmla="*/ 2 h 673"/>
                <a:gd name="T104" fmla="*/ 1 w 328"/>
                <a:gd name="T105" fmla="*/ 2 h 6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" h="673">
                  <a:moveTo>
                    <a:pt x="77" y="673"/>
                  </a:moveTo>
                  <a:lnTo>
                    <a:pt x="58" y="669"/>
                  </a:lnTo>
                  <a:lnTo>
                    <a:pt x="43" y="665"/>
                  </a:lnTo>
                  <a:lnTo>
                    <a:pt x="32" y="662"/>
                  </a:lnTo>
                  <a:lnTo>
                    <a:pt x="22" y="658"/>
                  </a:lnTo>
                  <a:lnTo>
                    <a:pt x="15" y="652"/>
                  </a:lnTo>
                  <a:lnTo>
                    <a:pt x="7" y="643"/>
                  </a:lnTo>
                  <a:lnTo>
                    <a:pt x="3" y="631"/>
                  </a:lnTo>
                  <a:lnTo>
                    <a:pt x="0" y="618"/>
                  </a:lnTo>
                  <a:lnTo>
                    <a:pt x="3" y="544"/>
                  </a:lnTo>
                  <a:lnTo>
                    <a:pt x="9" y="446"/>
                  </a:lnTo>
                  <a:lnTo>
                    <a:pt x="18" y="281"/>
                  </a:lnTo>
                  <a:lnTo>
                    <a:pt x="30" y="13"/>
                  </a:lnTo>
                  <a:lnTo>
                    <a:pt x="62" y="11"/>
                  </a:lnTo>
                  <a:lnTo>
                    <a:pt x="96" y="8"/>
                  </a:lnTo>
                  <a:lnTo>
                    <a:pt x="130" y="4"/>
                  </a:lnTo>
                  <a:lnTo>
                    <a:pt x="165" y="2"/>
                  </a:lnTo>
                  <a:lnTo>
                    <a:pt x="199" y="0"/>
                  </a:lnTo>
                  <a:lnTo>
                    <a:pt x="233" y="2"/>
                  </a:lnTo>
                  <a:lnTo>
                    <a:pt x="267" y="4"/>
                  </a:lnTo>
                  <a:lnTo>
                    <a:pt x="303" y="10"/>
                  </a:lnTo>
                  <a:lnTo>
                    <a:pt x="297" y="11"/>
                  </a:lnTo>
                  <a:lnTo>
                    <a:pt x="286" y="15"/>
                  </a:lnTo>
                  <a:lnTo>
                    <a:pt x="271" y="19"/>
                  </a:lnTo>
                  <a:lnTo>
                    <a:pt x="254" y="23"/>
                  </a:lnTo>
                  <a:lnTo>
                    <a:pt x="237" y="29"/>
                  </a:lnTo>
                  <a:lnTo>
                    <a:pt x="221" y="32"/>
                  </a:lnTo>
                  <a:lnTo>
                    <a:pt x="212" y="36"/>
                  </a:lnTo>
                  <a:lnTo>
                    <a:pt x="206" y="38"/>
                  </a:lnTo>
                  <a:lnTo>
                    <a:pt x="208" y="40"/>
                  </a:lnTo>
                  <a:lnTo>
                    <a:pt x="208" y="42"/>
                  </a:lnTo>
                  <a:lnTo>
                    <a:pt x="208" y="44"/>
                  </a:lnTo>
                  <a:lnTo>
                    <a:pt x="210" y="46"/>
                  </a:lnTo>
                  <a:lnTo>
                    <a:pt x="221" y="44"/>
                  </a:lnTo>
                  <a:lnTo>
                    <a:pt x="235" y="44"/>
                  </a:lnTo>
                  <a:lnTo>
                    <a:pt x="246" y="42"/>
                  </a:lnTo>
                  <a:lnTo>
                    <a:pt x="259" y="42"/>
                  </a:lnTo>
                  <a:lnTo>
                    <a:pt x="273" y="40"/>
                  </a:lnTo>
                  <a:lnTo>
                    <a:pt x="286" y="40"/>
                  </a:lnTo>
                  <a:lnTo>
                    <a:pt x="297" y="38"/>
                  </a:lnTo>
                  <a:lnTo>
                    <a:pt x="311" y="38"/>
                  </a:lnTo>
                  <a:lnTo>
                    <a:pt x="309" y="47"/>
                  </a:lnTo>
                  <a:lnTo>
                    <a:pt x="309" y="55"/>
                  </a:lnTo>
                  <a:lnTo>
                    <a:pt x="309" y="65"/>
                  </a:lnTo>
                  <a:lnTo>
                    <a:pt x="307" y="74"/>
                  </a:lnTo>
                  <a:lnTo>
                    <a:pt x="295" y="76"/>
                  </a:lnTo>
                  <a:lnTo>
                    <a:pt x="286" y="78"/>
                  </a:lnTo>
                  <a:lnTo>
                    <a:pt x="275" y="80"/>
                  </a:lnTo>
                  <a:lnTo>
                    <a:pt x="265" y="82"/>
                  </a:lnTo>
                  <a:lnTo>
                    <a:pt x="254" y="84"/>
                  </a:lnTo>
                  <a:lnTo>
                    <a:pt x="244" y="87"/>
                  </a:lnTo>
                  <a:lnTo>
                    <a:pt x="233" y="89"/>
                  </a:lnTo>
                  <a:lnTo>
                    <a:pt x="223" y="91"/>
                  </a:lnTo>
                  <a:lnTo>
                    <a:pt x="221" y="95"/>
                  </a:lnTo>
                  <a:lnTo>
                    <a:pt x="220" y="99"/>
                  </a:lnTo>
                  <a:lnTo>
                    <a:pt x="218" y="102"/>
                  </a:lnTo>
                  <a:lnTo>
                    <a:pt x="216" y="106"/>
                  </a:lnTo>
                  <a:lnTo>
                    <a:pt x="227" y="106"/>
                  </a:lnTo>
                  <a:lnTo>
                    <a:pt x="237" y="108"/>
                  </a:lnTo>
                  <a:lnTo>
                    <a:pt x="246" y="108"/>
                  </a:lnTo>
                  <a:lnTo>
                    <a:pt x="256" y="106"/>
                  </a:lnTo>
                  <a:lnTo>
                    <a:pt x="265" y="106"/>
                  </a:lnTo>
                  <a:lnTo>
                    <a:pt x="276" y="104"/>
                  </a:lnTo>
                  <a:lnTo>
                    <a:pt x="292" y="102"/>
                  </a:lnTo>
                  <a:lnTo>
                    <a:pt x="311" y="101"/>
                  </a:lnTo>
                  <a:lnTo>
                    <a:pt x="309" y="108"/>
                  </a:lnTo>
                  <a:lnTo>
                    <a:pt x="309" y="116"/>
                  </a:lnTo>
                  <a:lnTo>
                    <a:pt x="309" y="125"/>
                  </a:lnTo>
                  <a:lnTo>
                    <a:pt x="307" y="133"/>
                  </a:lnTo>
                  <a:lnTo>
                    <a:pt x="282" y="138"/>
                  </a:lnTo>
                  <a:lnTo>
                    <a:pt x="263" y="142"/>
                  </a:lnTo>
                  <a:lnTo>
                    <a:pt x="250" y="144"/>
                  </a:lnTo>
                  <a:lnTo>
                    <a:pt x="240" y="146"/>
                  </a:lnTo>
                  <a:lnTo>
                    <a:pt x="235" y="150"/>
                  </a:lnTo>
                  <a:lnTo>
                    <a:pt x="231" y="152"/>
                  </a:lnTo>
                  <a:lnTo>
                    <a:pt x="229" y="154"/>
                  </a:lnTo>
                  <a:lnTo>
                    <a:pt x="227" y="156"/>
                  </a:lnTo>
                  <a:lnTo>
                    <a:pt x="229" y="156"/>
                  </a:lnTo>
                  <a:lnTo>
                    <a:pt x="229" y="157"/>
                  </a:lnTo>
                  <a:lnTo>
                    <a:pt x="231" y="159"/>
                  </a:lnTo>
                  <a:lnTo>
                    <a:pt x="231" y="161"/>
                  </a:lnTo>
                  <a:lnTo>
                    <a:pt x="252" y="159"/>
                  </a:lnTo>
                  <a:lnTo>
                    <a:pt x="267" y="159"/>
                  </a:lnTo>
                  <a:lnTo>
                    <a:pt x="280" y="159"/>
                  </a:lnTo>
                  <a:lnTo>
                    <a:pt x="288" y="157"/>
                  </a:lnTo>
                  <a:lnTo>
                    <a:pt x="295" y="157"/>
                  </a:lnTo>
                  <a:lnTo>
                    <a:pt x="303" y="157"/>
                  </a:lnTo>
                  <a:lnTo>
                    <a:pt x="309" y="159"/>
                  </a:lnTo>
                  <a:lnTo>
                    <a:pt x="316" y="159"/>
                  </a:lnTo>
                  <a:lnTo>
                    <a:pt x="316" y="165"/>
                  </a:lnTo>
                  <a:lnTo>
                    <a:pt x="316" y="173"/>
                  </a:lnTo>
                  <a:lnTo>
                    <a:pt x="316" y="178"/>
                  </a:lnTo>
                  <a:lnTo>
                    <a:pt x="316" y="186"/>
                  </a:lnTo>
                  <a:lnTo>
                    <a:pt x="309" y="192"/>
                  </a:lnTo>
                  <a:lnTo>
                    <a:pt x="297" y="195"/>
                  </a:lnTo>
                  <a:lnTo>
                    <a:pt x="284" y="199"/>
                  </a:lnTo>
                  <a:lnTo>
                    <a:pt x="269" y="201"/>
                  </a:lnTo>
                  <a:lnTo>
                    <a:pt x="256" y="203"/>
                  </a:lnTo>
                  <a:lnTo>
                    <a:pt x="242" y="205"/>
                  </a:lnTo>
                  <a:lnTo>
                    <a:pt x="231" y="207"/>
                  </a:lnTo>
                  <a:lnTo>
                    <a:pt x="223" y="207"/>
                  </a:lnTo>
                  <a:lnTo>
                    <a:pt x="223" y="209"/>
                  </a:lnTo>
                  <a:lnTo>
                    <a:pt x="225" y="212"/>
                  </a:lnTo>
                  <a:lnTo>
                    <a:pt x="225" y="214"/>
                  </a:lnTo>
                  <a:lnTo>
                    <a:pt x="227" y="218"/>
                  </a:lnTo>
                  <a:lnTo>
                    <a:pt x="238" y="218"/>
                  </a:lnTo>
                  <a:lnTo>
                    <a:pt x="246" y="220"/>
                  </a:lnTo>
                  <a:lnTo>
                    <a:pt x="254" y="220"/>
                  </a:lnTo>
                  <a:lnTo>
                    <a:pt x="261" y="218"/>
                  </a:lnTo>
                  <a:lnTo>
                    <a:pt x="271" y="218"/>
                  </a:lnTo>
                  <a:lnTo>
                    <a:pt x="280" y="218"/>
                  </a:lnTo>
                  <a:lnTo>
                    <a:pt x="293" y="216"/>
                  </a:lnTo>
                  <a:lnTo>
                    <a:pt x="311" y="214"/>
                  </a:lnTo>
                  <a:lnTo>
                    <a:pt x="311" y="222"/>
                  </a:lnTo>
                  <a:lnTo>
                    <a:pt x="312" y="229"/>
                  </a:lnTo>
                  <a:lnTo>
                    <a:pt x="312" y="239"/>
                  </a:lnTo>
                  <a:lnTo>
                    <a:pt x="312" y="247"/>
                  </a:lnTo>
                  <a:lnTo>
                    <a:pt x="303" y="248"/>
                  </a:lnTo>
                  <a:lnTo>
                    <a:pt x="292" y="250"/>
                  </a:lnTo>
                  <a:lnTo>
                    <a:pt x="282" y="252"/>
                  </a:lnTo>
                  <a:lnTo>
                    <a:pt x="273" y="254"/>
                  </a:lnTo>
                  <a:lnTo>
                    <a:pt x="261" y="256"/>
                  </a:lnTo>
                  <a:lnTo>
                    <a:pt x="252" y="258"/>
                  </a:lnTo>
                  <a:lnTo>
                    <a:pt x="240" y="260"/>
                  </a:lnTo>
                  <a:lnTo>
                    <a:pt x="231" y="262"/>
                  </a:lnTo>
                  <a:lnTo>
                    <a:pt x="231" y="265"/>
                  </a:lnTo>
                  <a:lnTo>
                    <a:pt x="231" y="267"/>
                  </a:lnTo>
                  <a:lnTo>
                    <a:pt x="231" y="271"/>
                  </a:lnTo>
                  <a:lnTo>
                    <a:pt x="231" y="275"/>
                  </a:lnTo>
                  <a:lnTo>
                    <a:pt x="242" y="275"/>
                  </a:lnTo>
                  <a:lnTo>
                    <a:pt x="252" y="275"/>
                  </a:lnTo>
                  <a:lnTo>
                    <a:pt x="263" y="275"/>
                  </a:lnTo>
                  <a:lnTo>
                    <a:pt x="275" y="275"/>
                  </a:lnTo>
                  <a:lnTo>
                    <a:pt x="286" y="275"/>
                  </a:lnTo>
                  <a:lnTo>
                    <a:pt x="297" y="275"/>
                  </a:lnTo>
                  <a:lnTo>
                    <a:pt x="309" y="275"/>
                  </a:lnTo>
                  <a:lnTo>
                    <a:pt x="320" y="275"/>
                  </a:lnTo>
                  <a:lnTo>
                    <a:pt x="318" y="296"/>
                  </a:lnTo>
                  <a:lnTo>
                    <a:pt x="312" y="309"/>
                  </a:lnTo>
                  <a:lnTo>
                    <a:pt x="301" y="317"/>
                  </a:lnTo>
                  <a:lnTo>
                    <a:pt x="288" y="319"/>
                  </a:lnTo>
                  <a:lnTo>
                    <a:pt x="273" y="319"/>
                  </a:lnTo>
                  <a:lnTo>
                    <a:pt x="256" y="320"/>
                  </a:lnTo>
                  <a:lnTo>
                    <a:pt x="237" y="322"/>
                  </a:lnTo>
                  <a:lnTo>
                    <a:pt x="220" y="328"/>
                  </a:lnTo>
                  <a:lnTo>
                    <a:pt x="220" y="330"/>
                  </a:lnTo>
                  <a:lnTo>
                    <a:pt x="221" y="332"/>
                  </a:lnTo>
                  <a:lnTo>
                    <a:pt x="221" y="334"/>
                  </a:lnTo>
                  <a:lnTo>
                    <a:pt x="223" y="336"/>
                  </a:lnTo>
                  <a:lnTo>
                    <a:pt x="235" y="336"/>
                  </a:lnTo>
                  <a:lnTo>
                    <a:pt x="246" y="336"/>
                  </a:lnTo>
                  <a:lnTo>
                    <a:pt x="257" y="336"/>
                  </a:lnTo>
                  <a:lnTo>
                    <a:pt x="271" y="336"/>
                  </a:lnTo>
                  <a:lnTo>
                    <a:pt x="282" y="336"/>
                  </a:lnTo>
                  <a:lnTo>
                    <a:pt x="295" y="336"/>
                  </a:lnTo>
                  <a:lnTo>
                    <a:pt x="307" y="336"/>
                  </a:lnTo>
                  <a:lnTo>
                    <a:pt x="320" y="336"/>
                  </a:lnTo>
                  <a:lnTo>
                    <a:pt x="320" y="345"/>
                  </a:lnTo>
                  <a:lnTo>
                    <a:pt x="320" y="353"/>
                  </a:lnTo>
                  <a:lnTo>
                    <a:pt x="320" y="362"/>
                  </a:lnTo>
                  <a:lnTo>
                    <a:pt x="320" y="372"/>
                  </a:lnTo>
                  <a:lnTo>
                    <a:pt x="305" y="375"/>
                  </a:lnTo>
                  <a:lnTo>
                    <a:pt x="292" y="379"/>
                  </a:lnTo>
                  <a:lnTo>
                    <a:pt x="276" y="383"/>
                  </a:lnTo>
                  <a:lnTo>
                    <a:pt x="261" y="385"/>
                  </a:lnTo>
                  <a:lnTo>
                    <a:pt x="246" y="389"/>
                  </a:lnTo>
                  <a:lnTo>
                    <a:pt x="231" y="391"/>
                  </a:lnTo>
                  <a:lnTo>
                    <a:pt x="216" y="392"/>
                  </a:lnTo>
                  <a:lnTo>
                    <a:pt x="202" y="394"/>
                  </a:lnTo>
                  <a:lnTo>
                    <a:pt x="199" y="398"/>
                  </a:lnTo>
                  <a:lnTo>
                    <a:pt x="199" y="400"/>
                  </a:lnTo>
                  <a:lnTo>
                    <a:pt x="199" y="402"/>
                  </a:lnTo>
                  <a:lnTo>
                    <a:pt x="202" y="406"/>
                  </a:lnTo>
                  <a:lnTo>
                    <a:pt x="218" y="406"/>
                  </a:lnTo>
                  <a:lnTo>
                    <a:pt x="233" y="404"/>
                  </a:lnTo>
                  <a:lnTo>
                    <a:pt x="248" y="404"/>
                  </a:lnTo>
                  <a:lnTo>
                    <a:pt x="263" y="402"/>
                  </a:lnTo>
                  <a:lnTo>
                    <a:pt x="278" y="402"/>
                  </a:lnTo>
                  <a:lnTo>
                    <a:pt x="293" y="402"/>
                  </a:lnTo>
                  <a:lnTo>
                    <a:pt x="309" y="400"/>
                  </a:lnTo>
                  <a:lnTo>
                    <a:pt x="324" y="400"/>
                  </a:lnTo>
                  <a:lnTo>
                    <a:pt x="318" y="421"/>
                  </a:lnTo>
                  <a:lnTo>
                    <a:pt x="307" y="434"/>
                  </a:lnTo>
                  <a:lnTo>
                    <a:pt x="290" y="444"/>
                  </a:lnTo>
                  <a:lnTo>
                    <a:pt x="271" y="449"/>
                  </a:lnTo>
                  <a:lnTo>
                    <a:pt x="250" y="451"/>
                  </a:lnTo>
                  <a:lnTo>
                    <a:pt x="227" y="453"/>
                  </a:lnTo>
                  <a:lnTo>
                    <a:pt x="206" y="453"/>
                  </a:lnTo>
                  <a:lnTo>
                    <a:pt x="185" y="455"/>
                  </a:lnTo>
                  <a:lnTo>
                    <a:pt x="193" y="461"/>
                  </a:lnTo>
                  <a:lnTo>
                    <a:pt x="208" y="463"/>
                  </a:lnTo>
                  <a:lnTo>
                    <a:pt x="225" y="465"/>
                  </a:lnTo>
                  <a:lnTo>
                    <a:pt x="246" y="465"/>
                  </a:lnTo>
                  <a:lnTo>
                    <a:pt x="267" y="463"/>
                  </a:lnTo>
                  <a:lnTo>
                    <a:pt x="288" y="461"/>
                  </a:lnTo>
                  <a:lnTo>
                    <a:pt x="305" y="461"/>
                  </a:lnTo>
                  <a:lnTo>
                    <a:pt x="320" y="459"/>
                  </a:lnTo>
                  <a:lnTo>
                    <a:pt x="320" y="478"/>
                  </a:lnTo>
                  <a:lnTo>
                    <a:pt x="320" y="489"/>
                  </a:lnTo>
                  <a:lnTo>
                    <a:pt x="318" y="497"/>
                  </a:lnTo>
                  <a:lnTo>
                    <a:pt x="316" y="502"/>
                  </a:lnTo>
                  <a:lnTo>
                    <a:pt x="303" y="504"/>
                  </a:lnTo>
                  <a:lnTo>
                    <a:pt x="288" y="506"/>
                  </a:lnTo>
                  <a:lnTo>
                    <a:pt x="275" y="508"/>
                  </a:lnTo>
                  <a:lnTo>
                    <a:pt x="259" y="510"/>
                  </a:lnTo>
                  <a:lnTo>
                    <a:pt x="246" y="512"/>
                  </a:lnTo>
                  <a:lnTo>
                    <a:pt x="231" y="514"/>
                  </a:lnTo>
                  <a:lnTo>
                    <a:pt x="218" y="516"/>
                  </a:lnTo>
                  <a:lnTo>
                    <a:pt x="202" y="518"/>
                  </a:lnTo>
                  <a:lnTo>
                    <a:pt x="210" y="523"/>
                  </a:lnTo>
                  <a:lnTo>
                    <a:pt x="223" y="525"/>
                  </a:lnTo>
                  <a:lnTo>
                    <a:pt x="237" y="527"/>
                  </a:lnTo>
                  <a:lnTo>
                    <a:pt x="254" y="527"/>
                  </a:lnTo>
                  <a:lnTo>
                    <a:pt x="271" y="527"/>
                  </a:lnTo>
                  <a:lnTo>
                    <a:pt x="288" y="527"/>
                  </a:lnTo>
                  <a:lnTo>
                    <a:pt x="305" y="525"/>
                  </a:lnTo>
                  <a:lnTo>
                    <a:pt x="320" y="525"/>
                  </a:lnTo>
                  <a:lnTo>
                    <a:pt x="318" y="537"/>
                  </a:lnTo>
                  <a:lnTo>
                    <a:pt x="318" y="546"/>
                  </a:lnTo>
                  <a:lnTo>
                    <a:pt x="316" y="557"/>
                  </a:lnTo>
                  <a:lnTo>
                    <a:pt x="316" y="569"/>
                  </a:lnTo>
                  <a:lnTo>
                    <a:pt x="297" y="571"/>
                  </a:lnTo>
                  <a:lnTo>
                    <a:pt x="280" y="573"/>
                  </a:lnTo>
                  <a:lnTo>
                    <a:pt x="263" y="574"/>
                  </a:lnTo>
                  <a:lnTo>
                    <a:pt x="246" y="574"/>
                  </a:lnTo>
                  <a:lnTo>
                    <a:pt x="231" y="576"/>
                  </a:lnTo>
                  <a:lnTo>
                    <a:pt x="216" y="576"/>
                  </a:lnTo>
                  <a:lnTo>
                    <a:pt x="201" y="576"/>
                  </a:lnTo>
                  <a:lnTo>
                    <a:pt x="185" y="576"/>
                  </a:lnTo>
                  <a:lnTo>
                    <a:pt x="185" y="578"/>
                  </a:lnTo>
                  <a:lnTo>
                    <a:pt x="187" y="582"/>
                  </a:lnTo>
                  <a:lnTo>
                    <a:pt x="187" y="584"/>
                  </a:lnTo>
                  <a:lnTo>
                    <a:pt x="189" y="588"/>
                  </a:lnTo>
                  <a:lnTo>
                    <a:pt x="202" y="592"/>
                  </a:lnTo>
                  <a:lnTo>
                    <a:pt x="218" y="593"/>
                  </a:lnTo>
                  <a:lnTo>
                    <a:pt x="235" y="593"/>
                  </a:lnTo>
                  <a:lnTo>
                    <a:pt x="252" y="595"/>
                  </a:lnTo>
                  <a:lnTo>
                    <a:pt x="269" y="595"/>
                  </a:lnTo>
                  <a:lnTo>
                    <a:pt x="288" y="595"/>
                  </a:lnTo>
                  <a:lnTo>
                    <a:pt x="305" y="595"/>
                  </a:lnTo>
                  <a:lnTo>
                    <a:pt x="324" y="595"/>
                  </a:lnTo>
                  <a:lnTo>
                    <a:pt x="326" y="597"/>
                  </a:lnTo>
                  <a:lnTo>
                    <a:pt x="326" y="599"/>
                  </a:lnTo>
                  <a:lnTo>
                    <a:pt x="328" y="601"/>
                  </a:lnTo>
                  <a:lnTo>
                    <a:pt x="309" y="610"/>
                  </a:lnTo>
                  <a:lnTo>
                    <a:pt x="292" y="618"/>
                  </a:lnTo>
                  <a:lnTo>
                    <a:pt x="276" y="622"/>
                  </a:lnTo>
                  <a:lnTo>
                    <a:pt x="261" y="626"/>
                  </a:lnTo>
                  <a:lnTo>
                    <a:pt x="246" y="628"/>
                  </a:lnTo>
                  <a:lnTo>
                    <a:pt x="229" y="628"/>
                  </a:lnTo>
                  <a:lnTo>
                    <a:pt x="212" y="626"/>
                  </a:lnTo>
                  <a:lnTo>
                    <a:pt x="193" y="626"/>
                  </a:lnTo>
                  <a:lnTo>
                    <a:pt x="193" y="629"/>
                  </a:lnTo>
                  <a:lnTo>
                    <a:pt x="193" y="631"/>
                  </a:lnTo>
                  <a:lnTo>
                    <a:pt x="193" y="635"/>
                  </a:lnTo>
                  <a:lnTo>
                    <a:pt x="195" y="639"/>
                  </a:lnTo>
                  <a:lnTo>
                    <a:pt x="202" y="643"/>
                  </a:lnTo>
                  <a:lnTo>
                    <a:pt x="210" y="645"/>
                  </a:lnTo>
                  <a:lnTo>
                    <a:pt x="221" y="646"/>
                  </a:lnTo>
                  <a:lnTo>
                    <a:pt x="240" y="648"/>
                  </a:lnTo>
                  <a:lnTo>
                    <a:pt x="225" y="658"/>
                  </a:lnTo>
                  <a:lnTo>
                    <a:pt x="206" y="665"/>
                  </a:lnTo>
                  <a:lnTo>
                    <a:pt x="182" y="671"/>
                  </a:lnTo>
                  <a:lnTo>
                    <a:pt x="157" y="673"/>
                  </a:lnTo>
                  <a:lnTo>
                    <a:pt x="132" y="673"/>
                  </a:lnTo>
                  <a:lnTo>
                    <a:pt x="110" y="673"/>
                  </a:lnTo>
                  <a:lnTo>
                    <a:pt x="91" y="673"/>
                  </a:lnTo>
                  <a:lnTo>
                    <a:pt x="77" y="673"/>
                  </a:lnTo>
                  <a:close/>
                </a:path>
              </a:pathLst>
            </a:custGeom>
            <a:solidFill>
              <a:srgbClr val="99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4" name="Freeform 81"/>
            <p:cNvSpPr>
              <a:spLocks/>
            </p:cNvSpPr>
            <p:nvPr/>
          </p:nvSpPr>
          <p:spPr bwMode="auto">
            <a:xfrm>
              <a:off x="4437" y="2897"/>
              <a:ext cx="156" cy="321"/>
            </a:xfrm>
            <a:custGeom>
              <a:avLst/>
              <a:gdLst>
                <a:gd name="T0" fmla="*/ 1 w 311"/>
                <a:gd name="T1" fmla="*/ 3 h 642"/>
                <a:gd name="T2" fmla="*/ 1 w 311"/>
                <a:gd name="T3" fmla="*/ 3 h 642"/>
                <a:gd name="T4" fmla="*/ 1 w 311"/>
                <a:gd name="T5" fmla="*/ 1 h 642"/>
                <a:gd name="T6" fmla="*/ 1 w 311"/>
                <a:gd name="T7" fmla="*/ 1 h 642"/>
                <a:gd name="T8" fmla="*/ 2 w 311"/>
                <a:gd name="T9" fmla="*/ 1 h 642"/>
                <a:gd name="T10" fmla="*/ 2 w 311"/>
                <a:gd name="T11" fmla="*/ 1 h 642"/>
                <a:gd name="T12" fmla="*/ 1 w 311"/>
                <a:gd name="T13" fmla="*/ 1 h 642"/>
                <a:gd name="T14" fmla="*/ 1 w 311"/>
                <a:gd name="T15" fmla="*/ 1 h 642"/>
                <a:gd name="T16" fmla="*/ 1 w 311"/>
                <a:gd name="T17" fmla="*/ 1 h 642"/>
                <a:gd name="T18" fmla="*/ 1 w 311"/>
                <a:gd name="T19" fmla="*/ 1 h 642"/>
                <a:gd name="T20" fmla="*/ 2 w 311"/>
                <a:gd name="T21" fmla="*/ 1 h 642"/>
                <a:gd name="T22" fmla="*/ 2 w 311"/>
                <a:gd name="T23" fmla="*/ 1 h 642"/>
                <a:gd name="T24" fmla="*/ 2 w 311"/>
                <a:gd name="T25" fmla="*/ 1 h 642"/>
                <a:gd name="T26" fmla="*/ 1 w 311"/>
                <a:gd name="T27" fmla="*/ 1 h 642"/>
                <a:gd name="T28" fmla="*/ 1 w 311"/>
                <a:gd name="T29" fmla="*/ 1 h 642"/>
                <a:gd name="T30" fmla="*/ 1 w 311"/>
                <a:gd name="T31" fmla="*/ 1 h 642"/>
                <a:gd name="T32" fmla="*/ 2 w 311"/>
                <a:gd name="T33" fmla="*/ 1 h 642"/>
                <a:gd name="T34" fmla="*/ 2 w 311"/>
                <a:gd name="T35" fmla="*/ 1 h 642"/>
                <a:gd name="T36" fmla="*/ 2 w 311"/>
                <a:gd name="T37" fmla="*/ 1 h 642"/>
                <a:gd name="T38" fmla="*/ 1 w 311"/>
                <a:gd name="T39" fmla="*/ 1 h 642"/>
                <a:gd name="T40" fmla="*/ 1 w 311"/>
                <a:gd name="T41" fmla="*/ 1 h 642"/>
                <a:gd name="T42" fmla="*/ 2 w 311"/>
                <a:gd name="T43" fmla="*/ 1 h 642"/>
                <a:gd name="T44" fmla="*/ 2 w 311"/>
                <a:gd name="T45" fmla="*/ 1 h 642"/>
                <a:gd name="T46" fmla="*/ 1 w 311"/>
                <a:gd name="T47" fmla="*/ 1 h 642"/>
                <a:gd name="T48" fmla="*/ 1 w 311"/>
                <a:gd name="T49" fmla="*/ 1 h 642"/>
                <a:gd name="T50" fmla="*/ 1 w 311"/>
                <a:gd name="T51" fmla="*/ 1 h 642"/>
                <a:gd name="T52" fmla="*/ 2 w 311"/>
                <a:gd name="T53" fmla="*/ 1 h 642"/>
                <a:gd name="T54" fmla="*/ 2 w 311"/>
                <a:gd name="T55" fmla="*/ 1 h 642"/>
                <a:gd name="T56" fmla="*/ 1 w 311"/>
                <a:gd name="T57" fmla="*/ 1 h 642"/>
                <a:gd name="T58" fmla="*/ 1 w 311"/>
                <a:gd name="T59" fmla="*/ 2 h 642"/>
                <a:gd name="T60" fmla="*/ 1 w 311"/>
                <a:gd name="T61" fmla="*/ 2 h 642"/>
                <a:gd name="T62" fmla="*/ 1 w 311"/>
                <a:gd name="T63" fmla="*/ 2 h 642"/>
                <a:gd name="T64" fmla="*/ 2 w 311"/>
                <a:gd name="T65" fmla="*/ 2 h 642"/>
                <a:gd name="T66" fmla="*/ 2 w 311"/>
                <a:gd name="T67" fmla="*/ 2 h 642"/>
                <a:gd name="T68" fmla="*/ 2 w 311"/>
                <a:gd name="T69" fmla="*/ 2 h 642"/>
                <a:gd name="T70" fmla="*/ 1 w 311"/>
                <a:gd name="T71" fmla="*/ 2 h 642"/>
                <a:gd name="T72" fmla="*/ 1 w 311"/>
                <a:gd name="T73" fmla="*/ 2 h 642"/>
                <a:gd name="T74" fmla="*/ 1 w 311"/>
                <a:gd name="T75" fmla="*/ 2 h 642"/>
                <a:gd name="T76" fmla="*/ 2 w 311"/>
                <a:gd name="T77" fmla="*/ 2 h 642"/>
                <a:gd name="T78" fmla="*/ 2 w 311"/>
                <a:gd name="T79" fmla="*/ 2 h 642"/>
                <a:gd name="T80" fmla="*/ 1 w 311"/>
                <a:gd name="T81" fmla="*/ 2 h 642"/>
                <a:gd name="T82" fmla="*/ 1 w 311"/>
                <a:gd name="T83" fmla="*/ 2 h 642"/>
                <a:gd name="T84" fmla="*/ 1 w 311"/>
                <a:gd name="T85" fmla="*/ 2 h 642"/>
                <a:gd name="T86" fmla="*/ 2 w 311"/>
                <a:gd name="T87" fmla="*/ 2 h 642"/>
                <a:gd name="T88" fmla="*/ 2 w 311"/>
                <a:gd name="T89" fmla="*/ 2 h 642"/>
                <a:gd name="T90" fmla="*/ 2 w 311"/>
                <a:gd name="T91" fmla="*/ 2 h 642"/>
                <a:gd name="T92" fmla="*/ 1 w 311"/>
                <a:gd name="T93" fmla="*/ 2 h 642"/>
                <a:gd name="T94" fmla="*/ 1 w 311"/>
                <a:gd name="T95" fmla="*/ 2 h 642"/>
                <a:gd name="T96" fmla="*/ 1 w 311"/>
                <a:gd name="T97" fmla="*/ 2 h 642"/>
                <a:gd name="T98" fmla="*/ 2 w 311"/>
                <a:gd name="T99" fmla="*/ 2 h 642"/>
                <a:gd name="T100" fmla="*/ 2 w 311"/>
                <a:gd name="T101" fmla="*/ 2 h 642"/>
                <a:gd name="T102" fmla="*/ 1 w 311"/>
                <a:gd name="T103" fmla="*/ 2 h 642"/>
                <a:gd name="T104" fmla="*/ 1 w 311"/>
                <a:gd name="T105" fmla="*/ 2 h 642"/>
                <a:gd name="T106" fmla="*/ 1 w 311"/>
                <a:gd name="T107" fmla="*/ 3 h 642"/>
                <a:gd name="T108" fmla="*/ 2 w 311"/>
                <a:gd name="T109" fmla="*/ 2 h 642"/>
                <a:gd name="T110" fmla="*/ 2 w 311"/>
                <a:gd name="T111" fmla="*/ 3 h 642"/>
                <a:gd name="T112" fmla="*/ 1 w 311"/>
                <a:gd name="T113" fmla="*/ 3 h 642"/>
                <a:gd name="T114" fmla="*/ 1 w 311"/>
                <a:gd name="T115" fmla="*/ 3 h 642"/>
                <a:gd name="T116" fmla="*/ 1 w 311"/>
                <a:gd name="T117" fmla="*/ 3 h 642"/>
                <a:gd name="T118" fmla="*/ 1 w 311"/>
                <a:gd name="T119" fmla="*/ 3 h 642"/>
                <a:gd name="T120" fmla="*/ 2 w 311"/>
                <a:gd name="T121" fmla="*/ 3 h 642"/>
                <a:gd name="T122" fmla="*/ 2 w 311"/>
                <a:gd name="T123" fmla="*/ 3 h 642"/>
                <a:gd name="T124" fmla="*/ 1 w 311"/>
                <a:gd name="T125" fmla="*/ 3 h 64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11" h="642">
                  <a:moveTo>
                    <a:pt x="163" y="642"/>
                  </a:moveTo>
                  <a:lnTo>
                    <a:pt x="139" y="640"/>
                  </a:lnTo>
                  <a:lnTo>
                    <a:pt x="116" y="638"/>
                  </a:lnTo>
                  <a:lnTo>
                    <a:pt x="93" y="636"/>
                  </a:lnTo>
                  <a:lnTo>
                    <a:pt x="74" y="633"/>
                  </a:lnTo>
                  <a:lnTo>
                    <a:pt x="55" y="627"/>
                  </a:lnTo>
                  <a:lnTo>
                    <a:pt x="36" y="617"/>
                  </a:lnTo>
                  <a:lnTo>
                    <a:pt x="19" y="606"/>
                  </a:lnTo>
                  <a:lnTo>
                    <a:pt x="0" y="591"/>
                  </a:lnTo>
                  <a:lnTo>
                    <a:pt x="6" y="443"/>
                  </a:lnTo>
                  <a:lnTo>
                    <a:pt x="15" y="295"/>
                  </a:lnTo>
                  <a:lnTo>
                    <a:pt x="25" y="151"/>
                  </a:lnTo>
                  <a:lnTo>
                    <a:pt x="32" y="7"/>
                  </a:lnTo>
                  <a:lnTo>
                    <a:pt x="57" y="7"/>
                  </a:lnTo>
                  <a:lnTo>
                    <a:pt x="87" y="5"/>
                  </a:lnTo>
                  <a:lnTo>
                    <a:pt x="124" y="3"/>
                  </a:lnTo>
                  <a:lnTo>
                    <a:pt x="160" y="1"/>
                  </a:lnTo>
                  <a:lnTo>
                    <a:pt x="197" y="0"/>
                  </a:lnTo>
                  <a:lnTo>
                    <a:pt x="232" y="1"/>
                  </a:lnTo>
                  <a:lnTo>
                    <a:pt x="262" y="5"/>
                  </a:lnTo>
                  <a:lnTo>
                    <a:pt x="285" y="13"/>
                  </a:lnTo>
                  <a:lnTo>
                    <a:pt x="285" y="17"/>
                  </a:lnTo>
                  <a:lnTo>
                    <a:pt x="285" y="20"/>
                  </a:lnTo>
                  <a:lnTo>
                    <a:pt x="285" y="26"/>
                  </a:lnTo>
                  <a:lnTo>
                    <a:pt x="285" y="30"/>
                  </a:lnTo>
                  <a:lnTo>
                    <a:pt x="271" y="32"/>
                  </a:lnTo>
                  <a:lnTo>
                    <a:pt x="256" y="32"/>
                  </a:lnTo>
                  <a:lnTo>
                    <a:pt x="243" y="34"/>
                  </a:lnTo>
                  <a:lnTo>
                    <a:pt x="230" y="36"/>
                  </a:lnTo>
                  <a:lnTo>
                    <a:pt x="216" y="37"/>
                  </a:lnTo>
                  <a:lnTo>
                    <a:pt x="203" y="37"/>
                  </a:lnTo>
                  <a:lnTo>
                    <a:pt x="190" y="39"/>
                  </a:lnTo>
                  <a:lnTo>
                    <a:pt x="177" y="41"/>
                  </a:lnTo>
                  <a:lnTo>
                    <a:pt x="177" y="45"/>
                  </a:lnTo>
                  <a:lnTo>
                    <a:pt x="177" y="47"/>
                  </a:lnTo>
                  <a:lnTo>
                    <a:pt x="177" y="51"/>
                  </a:lnTo>
                  <a:lnTo>
                    <a:pt x="177" y="54"/>
                  </a:lnTo>
                  <a:lnTo>
                    <a:pt x="192" y="54"/>
                  </a:lnTo>
                  <a:lnTo>
                    <a:pt x="205" y="54"/>
                  </a:lnTo>
                  <a:lnTo>
                    <a:pt x="220" y="54"/>
                  </a:lnTo>
                  <a:lnTo>
                    <a:pt x="235" y="54"/>
                  </a:lnTo>
                  <a:lnTo>
                    <a:pt x="251" y="54"/>
                  </a:lnTo>
                  <a:lnTo>
                    <a:pt x="266" y="54"/>
                  </a:lnTo>
                  <a:lnTo>
                    <a:pt x="281" y="54"/>
                  </a:lnTo>
                  <a:lnTo>
                    <a:pt x="296" y="54"/>
                  </a:lnTo>
                  <a:lnTo>
                    <a:pt x="296" y="60"/>
                  </a:lnTo>
                  <a:lnTo>
                    <a:pt x="296" y="66"/>
                  </a:lnTo>
                  <a:lnTo>
                    <a:pt x="294" y="72"/>
                  </a:lnTo>
                  <a:lnTo>
                    <a:pt x="294" y="79"/>
                  </a:lnTo>
                  <a:lnTo>
                    <a:pt x="290" y="81"/>
                  </a:lnTo>
                  <a:lnTo>
                    <a:pt x="287" y="83"/>
                  </a:lnTo>
                  <a:lnTo>
                    <a:pt x="281" y="85"/>
                  </a:lnTo>
                  <a:lnTo>
                    <a:pt x="271" y="87"/>
                  </a:lnTo>
                  <a:lnTo>
                    <a:pt x="256" y="89"/>
                  </a:lnTo>
                  <a:lnTo>
                    <a:pt x="233" y="91"/>
                  </a:lnTo>
                  <a:lnTo>
                    <a:pt x="203" y="94"/>
                  </a:lnTo>
                  <a:lnTo>
                    <a:pt x="163" y="100"/>
                  </a:lnTo>
                  <a:lnTo>
                    <a:pt x="165" y="104"/>
                  </a:lnTo>
                  <a:lnTo>
                    <a:pt x="165" y="106"/>
                  </a:lnTo>
                  <a:lnTo>
                    <a:pt x="167" y="109"/>
                  </a:lnTo>
                  <a:lnTo>
                    <a:pt x="167" y="113"/>
                  </a:lnTo>
                  <a:lnTo>
                    <a:pt x="184" y="113"/>
                  </a:lnTo>
                  <a:lnTo>
                    <a:pt x="199" y="111"/>
                  </a:lnTo>
                  <a:lnTo>
                    <a:pt x="216" y="111"/>
                  </a:lnTo>
                  <a:lnTo>
                    <a:pt x="232" y="111"/>
                  </a:lnTo>
                  <a:lnTo>
                    <a:pt x="247" y="111"/>
                  </a:lnTo>
                  <a:lnTo>
                    <a:pt x="264" y="111"/>
                  </a:lnTo>
                  <a:lnTo>
                    <a:pt x="279" y="111"/>
                  </a:lnTo>
                  <a:lnTo>
                    <a:pt x="296" y="111"/>
                  </a:lnTo>
                  <a:lnTo>
                    <a:pt x="296" y="117"/>
                  </a:lnTo>
                  <a:lnTo>
                    <a:pt x="296" y="123"/>
                  </a:lnTo>
                  <a:lnTo>
                    <a:pt x="296" y="128"/>
                  </a:lnTo>
                  <a:lnTo>
                    <a:pt x="298" y="134"/>
                  </a:lnTo>
                  <a:lnTo>
                    <a:pt x="290" y="136"/>
                  </a:lnTo>
                  <a:lnTo>
                    <a:pt x="277" y="140"/>
                  </a:lnTo>
                  <a:lnTo>
                    <a:pt x="258" y="145"/>
                  </a:lnTo>
                  <a:lnTo>
                    <a:pt x="237" y="149"/>
                  </a:lnTo>
                  <a:lnTo>
                    <a:pt x="218" y="155"/>
                  </a:lnTo>
                  <a:lnTo>
                    <a:pt x="199" y="159"/>
                  </a:lnTo>
                  <a:lnTo>
                    <a:pt x="186" y="164"/>
                  </a:lnTo>
                  <a:lnTo>
                    <a:pt x="180" y="166"/>
                  </a:lnTo>
                  <a:lnTo>
                    <a:pt x="188" y="168"/>
                  </a:lnTo>
                  <a:lnTo>
                    <a:pt x="199" y="170"/>
                  </a:lnTo>
                  <a:lnTo>
                    <a:pt x="215" y="170"/>
                  </a:lnTo>
                  <a:lnTo>
                    <a:pt x="233" y="170"/>
                  </a:lnTo>
                  <a:lnTo>
                    <a:pt x="252" y="168"/>
                  </a:lnTo>
                  <a:lnTo>
                    <a:pt x="271" y="166"/>
                  </a:lnTo>
                  <a:lnTo>
                    <a:pt x="287" y="164"/>
                  </a:lnTo>
                  <a:lnTo>
                    <a:pt x="300" y="163"/>
                  </a:lnTo>
                  <a:lnTo>
                    <a:pt x="300" y="170"/>
                  </a:lnTo>
                  <a:lnTo>
                    <a:pt x="298" y="178"/>
                  </a:lnTo>
                  <a:lnTo>
                    <a:pt x="298" y="185"/>
                  </a:lnTo>
                  <a:lnTo>
                    <a:pt x="296" y="193"/>
                  </a:lnTo>
                  <a:lnTo>
                    <a:pt x="283" y="195"/>
                  </a:lnTo>
                  <a:lnTo>
                    <a:pt x="270" y="199"/>
                  </a:lnTo>
                  <a:lnTo>
                    <a:pt x="256" y="200"/>
                  </a:lnTo>
                  <a:lnTo>
                    <a:pt x="245" y="202"/>
                  </a:lnTo>
                  <a:lnTo>
                    <a:pt x="232" y="206"/>
                  </a:lnTo>
                  <a:lnTo>
                    <a:pt x="218" y="208"/>
                  </a:lnTo>
                  <a:lnTo>
                    <a:pt x="205" y="210"/>
                  </a:lnTo>
                  <a:lnTo>
                    <a:pt x="194" y="212"/>
                  </a:lnTo>
                  <a:lnTo>
                    <a:pt x="199" y="216"/>
                  </a:lnTo>
                  <a:lnTo>
                    <a:pt x="211" y="219"/>
                  </a:lnTo>
                  <a:lnTo>
                    <a:pt x="224" y="221"/>
                  </a:lnTo>
                  <a:lnTo>
                    <a:pt x="239" y="221"/>
                  </a:lnTo>
                  <a:lnTo>
                    <a:pt x="256" y="221"/>
                  </a:lnTo>
                  <a:lnTo>
                    <a:pt x="271" y="219"/>
                  </a:lnTo>
                  <a:lnTo>
                    <a:pt x="287" y="219"/>
                  </a:lnTo>
                  <a:lnTo>
                    <a:pt x="300" y="218"/>
                  </a:lnTo>
                  <a:lnTo>
                    <a:pt x="300" y="225"/>
                  </a:lnTo>
                  <a:lnTo>
                    <a:pt x="300" y="231"/>
                  </a:lnTo>
                  <a:lnTo>
                    <a:pt x="300" y="236"/>
                  </a:lnTo>
                  <a:lnTo>
                    <a:pt x="302" y="244"/>
                  </a:lnTo>
                  <a:lnTo>
                    <a:pt x="279" y="250"/>
                  </a:lnTo>
                  <a:lnTo>
                    <a:pt x="262" y="254"/>
                  </a:lnTo>
                  <a:lnTo>
                    <a:pt x="247" y="255"/>
                  </a:lnTo>
                  <a:lnTo>
                    <a:pt x="233" y="257"/>
                  </a:lnTo>
                  <a:lnTo>
                    <a:pt x="220" y="261"/>
                  </a:lnTo>
                  <a:lnTo>
                    <a:pt x="207" y="263"/>
                  </a:lnTo>
                  <a:lnTo>
                    <a:pt x="190" y="265"/>
                  </a:lnTo>
                  <a:lnTo>
                    <a:pt x="167" y="267"/>
                  </a:lnTo>
                  <a:lnTo>
                    <a:pt x="165" y="271"/>
                  </a:lnTo>
                  <a:lnTo>
                    <a:pt x="165" y="272"/>
                  </a:lnTo>
                  <a:lnTo>
                    <a:pt x="165" y="276"/>
                  </a:lnTo>
                  <a:lnTo>
                    <a:pt x="167" y="280"/>
                  </a:lnTo>
                  <a:lnTo>
                    <a:pt x="184" y="278"/>
                  </a:lnTo>
                  <a:lnTo>
                    <a:pt x="201" y="276"/>
                  </a:lnTo>
                  <a:lnTo>
                    <a:pt x="218" y="276"/>
                  </a:lnTo>
                  <a:lnTo>
                    <a:pt x="235" y="274"/>
                  </a:lnTo>
                  <a:lnTo>
                    <a:pt x="252" y="272"/>
                  </a:lnTo>
                  <a:lnTo>
                    <a:pt x="270" y="271"/>
                  </a:lnTo>
                  <a:lnTo>
                    <a:pt x="287" y="271"/>
                  </a:lnTo>
                  <a:lnTo>
                    <a:pt x="304" y="269"/>
                  </a:lnTo>
                  <a:lnTo>
                    <a:pt x="304" y="274"/>
                  </a:lnTo>
                  <a:lnTo>
                    <a:pt x="306" y="282"/>
                  </a:lnTo>
                  <a:lnTo>
                    <a:pt x="306" y="288"/>
                  </a:lnTo>
                  <a:lnTo>
                    <a:pt x="307" y="295"/>
                  </a:lnTo>
                  <a:lnTo>
                    <a:pt x="296" y="303"/>
                  </a:lnTo>
                  <a:lnTo>
                    <a:pt x="283" y="308"/>
                  </a:lnTo>
                  <a:lnTo>
                    <a:pt x="266" y="312"/>
                  </a:lnTo>
                  <a:lnTo>
                    <a:pt x="249" y="314"/>
                  </a:lnTo>
                  <a:lnTo>
                    <a:pt x="232" y="316"/>
                  </a:lnTo>
                  <a:lnTo>
                    <a:pt x="215" y="318"/>
                  </a:lnTo>
                  <a:lnTo>
                    <a:pt x="201" y="320"/>
                  </a:lnTo>
                  <a:lnTo>
                    <a:pt x="190" y="320"/>
                  </a:lnTo>
                  <a:lnTo>
                    <a:pt x="190" y="324"/>
                  </a:lnTo>
                  <a:lnTo>
                    <a:pt x="192" y="327"/>
                  </a:lnTo>
                  <a:lnTo>
                    <a:pt x="192" y="331"/>
                  </a:lnTo>
                  <a:lnTo>
                    <a:pt x="194" y="335"/>
                  </a:lnTo>
                  <a:lnTo>
                    <a:pt x="207" y="333"/>
                  </a:lnTo>
                  <a:lnTo>
                    <a:pt x="220" y="333"/>
                  </a:lnTo>
                  <a:lnTo>
                    <a:pt x="233" y="331"/>
                  </a:lnTo>
                  <a:lnTo>
                    <a:pt x="249" y="331"/>
                  </a:lnTo>
                  <a:lnTo>
                    <a:pt x="262" y="329"/>
                  </a:lnTo>
                  <a:lnTo>
                    <a:pt x="275" y="329"/>
                  </a:lnTo>
                  <a:lnTo>
                    <a:pt x="290" y="327"/>
                  </a:lnTo>
                  <a:lnTo>
                    <a:pt x="304" y="327"/>
                  </a:lnTo>
                  <a:lnTo>
                    <a:pt x="304" y="339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07" y="369"/>
                  </a:lnTo>
                  <a:lnTo>
                    <a:pt x="290" y="375"/>
                  </a:lnTo>
                  <a:lnTo>
                    <a:pt x="271" y="379"/>
                  </a:lnTo>
                  <a:lnTo>
                    <a:pt x="254" y="381"/>
                  </a:lnTo>
                  <a:lnTo>
                    <a:pt x="235" y="384"/>
                  </a:lnTo>
                  <a:lnTo>
                    <a:pt x="220" y="386"/>
                  </a:lnTo>
                  <a:lnTo>
                    <a:pt x="205" y="390"/>
                  </a:lnTo>
                  <a:lnTo>
                    <a:pt x="194" y="394"/>
                  </a:lnTo>
                  <a:lnTo>
                    <a:pt x="186" y="398"/>
                  </a:lnTo>
                  <a:lnTo>
                    <a:pt x="197" y="401"/>
                  </a:lnTo>
                  <a:lnTo>
                    <a:pt x="211" y="401"/>
                  </a:lnTo>
                  <a:lnTo>
                    <a:pt x="226" y="403"/>
                  </a:lnTo>
                  <a:lnTo>
                    <a:pt x="243" y="403"/>
                  </a:lnTo>
                  <a:lnTo>
                    <a:pt x="260" y="401"/>
                  </a:lnTo>
                  <a:lnTo>
                    <a:pt x="277" y="401"/>
                  </a:lnTo>
                  <a:lnTo>
                    <a:pt x="294" y="399"/>
                  </a:lnTo>
                  <a:lnTo>
                    <a:pt x="309" y="399"/>
                  </a:lnTo>
                  <a:lnTo>
                    <a:pt x="307" y="407"/>
                  </a:lnTo>
                  <a:lnTo>
                    <a:pt x="307" y="413"/>
                  </a:lnTo>
                  <a:lnTo>
                    <a:pt x="306" y="418"/>
                  </a:lnTo>
                  <a:lnTo>
                    <a:pt x="304" y="426"/>
                  </a:lnTo>
                  <a:lnTo>
                    <a:pt x="288" y="430"/>
                  </a:lnTo>
                  <a:lnTo>
                    <a:pt x="275" y="434"/>
                  </a:lnTo>
                  <a:lnTo>
                    <a:pt x="260" y="435"/>
                  </a:lnTo>
                  <a:lnTo>
                    <a:pt x="245" y="437"/>
                  </a:lnTo>
                  <a:lnTo>
                    <a:pt x="230" y="441"/>
                  </a:lnTo>
                  <a:lnTo>
                    <a:pt x="215" y="443"/>
                  </a:lnTo>
                  <a:lnTo>
                    <a:pt x="201" y="443"/>
                  </a:lnTo>
                  <a:lnTo>
                    <a:pt x="186" y="445"/>
                  </a:lnTo>
                  <a:lnTo>
                    <a:pt x="186" y="449"/>
                  </a:lnTo>
                  <a:lnTo>
                    <a:pt x="186" y="451"/>
                  </a:lnTo>
                  <a:lnTo>
                    <a:pt x="186" y="454"/>
                  </a:lnTo>
                  <a:lnTo>
                    <a:pt x="186" y="458"/>
                  </a:lnTo>
                  <a:lnTo>
                    <a:pt x="211" y="458"/>
                  </a:lnTo>
                  <a:lnTo>
                    <a:pt x="230" y="460"/>
                  </a:lnTo>
                  <a:lnTo>
                    <a:pt x="245" y="460"/>
                  </a:lnTo>
                  <a:lnTo>
                    <a:pt x="258" y="458"/>
                  </a:lnTo>
                  <a:lnTo>
                    <a:pt x="268" y="458"/>
                  </a:lnTo>
                  <a:lnTo>
                    <a:pt x="279" y="458"/>
                  </a:lnTo>
                  <a:lnTo>
                    <a:pt x="290" y="456"/>
                  </a:lnTo>
                  <a:lnTo>
                    <a:pt x="304" y="454"/>
                  </a:lnTo>
                  <a:lnTo>
                    <a:pt x="304" y="462"/>
                  </a:lnTo>
                  <a:lnTo>
                    <a:pt x="306" y="468"/>
                  </a:lnTo>
                  <a:lnTo>
                    <a:pt x="306" y="475"/>
                  </a:lnTo>
                  <a:lnTo>
                    <a:pt x="307" y="483"/>
                  </a:lnTo>
                  <a:lnTo>
                    <a:pt x="288" y="489"/>
                  </a:lnTo>
                  <a:lnTo>
                    <a:pt x="271" y="494"/>
                  </a:lnTo>
                  <a:lnTo>
                    <a:pt x="254" y="498"/>
                  </a:lnTo>
                  <a:lnTo>
                    <a:pt x="237" y="500"/>
                  </a:lnTo>
                  <a:lnTo>
                    <a:pt x="222" y="502"/>
                  </a:lnTo>
                  <a:lnTo>
                    <a:pt x="207" y="504"/>
                  </a:lnTo>
                  <a:lnTo>
                    <a:pt x="192" y="506"/>
                  </a:lnTo>
                  <a:lnTo>
                    <a:pt x="177" y="508"/>
                  </a:lnTo>
                  <a:lnTo>
                    <a:pt x="184" y="513"/>
                  </a:lnTo>
                  <a:lnTo>
                    <a:pt x="197" y="517"/>
                  </a:lnTo>
                  <a:lnTo>
                    <a:pt x="216" y="517"/>
                  </a:lnTo>
                  <a:lnTo>
                    <a:pt x="237" y="517"/>
                  </a:lnTo>
                  <a:lnTo>
                    <a:pt x="258" y="515"/>
                  </a:lnTo>
                  <a:lnTo>
                    <a:pt x="279" y="513"/>
                  </a:lnTo>
                  <a:lnTo>
                    <a:pt x="296" y="509"/>
                  </a:lnTo>
                  <a:lnTo>
                    <a:pt x="309" y="508"/>
                  </a:lnTo>
                  <a:lnTo>
                    <a:pt x="309" y="515"/>
                  </a:lnTo>
                  <a:lnTo>
                    <a:pt x="309" y="525"/>
                  </a:lnTo>
                  <a:lnTo>
                    <a:pt x="309" y="532"/>
                  </a:lnTo>
                  <a:lnTo>
                    <a:pt x="311" y="542"/>
                  </a:lnTo>
                  <a:lnTo>
                    <a:pt x="292" y="551"/>
                  </a:lnTo>
                  <a:lnTo>
                    <a:pt x="273" y="559"/>
                  </a:lnTo>
                  <a:lnTo>
                    <a:pt x="256" y="564"/>
                  </a:lnTo>
                  <a:lnTo>
                    <a:pt x="237" y="568"/>
                  </a:lnTo>
                  <a:lnTo>
                    <a:pt x="220" y="570"/>
                  </a:lnTo>
                  <a:lnTo>
                    <a:pt x="203" y="572"/>
                  </a:lnTo>
                  <a:lnTo>
                    <a:pt x="184" y="574"/>
                  </a:lnTo>
                  <a:lnTo>
                    <a:pt x="167" y="576"/>
                  </a:lnTo>
                  <a:lnTo>
                    <a:pt x="167" y="578"/>
                  </a:lnTo>
                  <a:lnTo>
                    <a:pt x="167" y="581"/>
                  </a:lnTo>
                  <a:lnTo>
                    <a:pt x="167" y="583"/>
                  </a:lnTo>
                  <a:lnTo>
                    <a:pt x="167" y="587"/>
                  </a:lnTo>
                  <a:lnTo>
                    <a:pt x="184" y="587"/>
                  </a:lnTo>
                  <a:lnTo>
                    <a:pt x="201" y="587"/>
                  </a:lnTo>
                  <a:lnTo>
                    <a:pt x="218" y="587"/>
                  </a:lnTo>
                  <a:lnTo>
                    <a:pt x="235" y="585"/>
                  </a:lnTo>
                  <a:lnTo>
                    <a:pt x="252" y="585"/>
                  </a:lnTo>
                  <a:lnTo>
                    <a:pt x="271" y="581"/>
                  </a:lnTo>
                  <a:lnTo>
                    <a:pt x="290" y="580"/>
                  </a:lnTo>
                  <a:lnTo>
                    <a:pt x="309" y="576"/>
                  </a:lnTo>
                  <a:lnTo>
                    <a:pt x="304" y="591"/>
                  </a:lnTo>
                  <a:lnTo>
                    <a:pt x="290" y="604"/>
                  </a:lnTo>
                  <a:lnTo>
                    <a:pt x="271" y="616"/>
                  </a:lnTo>
                  <a:lnTo>
                    <a:pt x="249" y="625"/>
                  </a:lnTo>
                  <a:lnTo>
                    <a:pt x="222" y="633"/>
                  </a:lnTo>
                  <a:lnTo>
                    <a:pt x="199" y="638"/>
                  </a:lnTo>
                  <a:lnTo>
                    <a:pt x="179" y="640"/>
                  </a:lnTo>
                  <a:lnTo>
                    <a:pt x="163" y="642"/>
                  </a:lnTo>
                  <a:close/>
                </a:path>
              </a:pathLst>
            </a:custGeom>
            <a:solidFill>
              <a:srgbClr val="99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5" name="Freeform 82"/>
            <p:cNvSpPr>
              <a:spLocks/>
            </p:cNvSpPr>
            <p:nvPr/>
          </p:nvSpPr>
          <p:spPr bwMode="auto">
            <a:xfrm>
              <a:off x="5072" y="2904"/>
              <a:ext cx="41" cy="314"/>
            </a:xfrm>
            <a:custGeom>
              <a:avLst/>
              <a:gdLst>
                <a:gd name="T0" fmla="*/ 1 w 81"/>
                <a:gd name="T1" fmla="*/ 3 h 627"/>
                <a:gd name="T2" fmla="*/ 1 w 81"/>
                <a:gd name="T3" fmla="*/ 3 h 627"/>
                <a:gd name="T4" fmla="*/ 1 w 81"/>
                <a:gd name="T5" fmla="*/ 3 h 627"/>
                <a:gd name="T6" fmla="*/ 1 w 81"/>
                <a:gd name="T7" fmla="*/ 3 h 627"/>
                <a:gd name="T8" fmla="*/ 1 w 81"/>
                <a:gd name="T9" fmla="*/ 3 h 627"/>
                <a:gd name="T10" fmla="*/ 0 w 81"/>
                <a:gd name="T11" fmla="*/ 2 h 627"/>
                <a:gd name="T12" fmla="*/ 1 w 81"/>
                <a:gd name="T13" fmla="*/ 2 h 627"/>
                <a:gd name="T14" fmla="*/ 1 w 81"/>
                <a:gd name="T15" fmla="*/ 1 h 627"/>
                <a:gd name="T16" fmla="*/ 1 w 81"/>
                <a:gd name="T17" fmla="*/ 1 h 627"/>
                <a:gd name="T18" fmla="*/ 1 w 81"/>
                <a:gd name="T19" fmla="*/ 0 h 627"/>
                <a:gd name="T20" fmla="*/ 1 w 81"/>
                <a:gd name="T21" fmla="*/ 0 h 627"/>
                <a:gd name="T22" fmla="*/ 1 w 81"/>
                <a:gd name="T23" fmla="*/ 1 h 627"/>
                <a:gd name="T24" fmla="*/ 1 w 81"/>
                <a:gd name="T25" fmla="*/ 1 h 627"/>
                <a:gd name="T26" fmla="*/ 1 w 81"/>
                <a:gd name="T27" fmla="*/ 1 h 627"/>
                <a:gd name="T28" fmla="*/ 1 w 81"/>
                <a:gd name="T29" fmla="*/ 2 h 627"/>
                <a:gd name="T30" fmla="*/ 1 w 81"/>
                <a:gd name="T31" fmla="*/ 2 h 627"/>
                <a:gd name="T32" fmla="*/ 1 w 81"/>
                <a:gd name="T33" fmla="*/ 3 h 627"/>
                <a:gd name="T34" fmla="*/ 1 w 81"/>
                <a:gd name="T35" fmla="*/ 3 h 627"/>
                <a:gd name="T36" fmla="*/ 1 w 81"/>
                <a:gd name="T37" fmla="*/ 3 h 627"/>
                <a:gd name="T38" fmla="*/ 1 w 81"/>
                <a:gd name="T39" fmla="*/ 3 h 627"/>
                <a:gd name="T40" fmla="*/ 1 w 81"/>
                <a:gd name="T41" fmla="*/ 3 h 6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1" h="627">
                  <a:moveTo>
                    <a:pt x="34" y="627"/>
                  </a:moveTo>
                  <a:lnTo>
                    <a:pt x="26" y="625"/>
                  </a:lnTo>
                  <a:lnTo>
                    <a:pt x="19" y="625"/>
                  </a:lnTo>
                  <a:lnTo>
                    <a:pt x="13" y="623"/>
                  </a:lnTo>
                  <a:lnTo>
                    <a:pt x="6" y="623"/>
                  </a:lnTo>
                  <a:lnTo>
                    <a:pt x="0" y="468"/>
                  </a:lnTo>
                  <a:lnTo>
                    <a:pt x="7" y="309"/>
                  </a:lnTo>
                  <a:lnTo>
                    <a:pt x="21" y="153"/>
                  </a:lnTo>
                  <a:lnTo>
                    <a:pt x="34" y="2"/>
                  </a:lnTo>
                  <a:lnTo>
                    <a:pt x="49" y="0"/>
                  </a:lnTo>
                  <a:lnTo>
                    <a:pt x="59" y="0"/>
                  </a:lnTo>
                  <a:lnTo>
                    <a:pt x="68" y="2"/>
                  </a:lnTo>
                  <a:lnTo>
                    <a:pt x="81" y="5"/>
                  </a:lnTo>
                  <a:lnTo>
                    <a:pt x="79" y="157"/>
                  </a:lnTo>
                  <a:lnTo>
                    <a:pt x="78" y="311"/>
                  </a:lnTo>
                  <a:lnTo>
                    <a:pt x="72" y="466"/>
                  </a:lnTo>
                  <a:lnTo>
                    <a:pt x="59" y="623"/>
                  </a:lnTo>
                  <a:lnTo>
                    <a:pt x="57" y="625"/>
                  </a:lnTo>
                  <a:lnTo>
                    <a:pt x="53" y="627"/>
                  </a:lnTo>
                  <a:lnTo>
                    <a:pt x="45" y="627"/>
                  </a:lnTo>
                  <a:lnTo>
                    <a:pt x="34" y="627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6" name="Freeform 83"/>
            <p:cNvSpPr>
              <a:spLocks/>
            </p:cNvSpPr>
            <p:nvPr/>
          </p:nvSpPr>
          <p:spPr bwMode="auto">
            <a:xfrm>
              <a:off x="3589" y="2843"/>
              <a:ext cx="1750" cy="80"/>
            </a:xfrm>
            <a:custGeom>
              <a:avLst/>
              <a:gdLst>
                <a:gd name="T0" fmla="*/ 1 w 3499"/>
                <a:gd name="T1" fmla="*/ 0 h 162"/>
                <a:gd name="T2" fmla="*/ 1 w 3499"/>
                <a:gd name="T3" fmla="*/ 0 h 162"/>
                <a:gd name="T4" fmla="*/ 0 w 3499"/>
                <a:gd name="T5" fmla="*/ 0 h 162"/>
                <a:gd name="T6" fmla="*/ 1 w 3499"/>
                <a:gd name="T7" fmla="*/ 0 h 162"/>
                <a:gd name="T8" fmla="*/ 1 w 3499"/>
                <a:gd name="T9" fmla="*/ 0 h 162"/>
                <a:gd name="T10" fmla="*/ 1 w 3499"/>
                <a:gd name="T11" fmla="*/ 0 h 162"/>
                <a:gd name="T12" fmla="*/ 1 w 3499"/>
                <a:gd name="T13" fmla="*/ 0 h 162"/>
                <a:gd name="T14" fmla="*/ 2 w 3499"/>
                <a:gd name="T15" fmla="*/ 0 h 162"/>
                <a:gd name="T16" fmla="*/ 2 w 3499"/>
                <a:gd name="T17" fmla="*/ 0 h 162"/>
                <a:gd name="T18" fmla="*/ 3 w 3499"/>
                <a:gd name="T19" fmla="*/ 0 h 162"/>
                <a:gd name="T20" fmla="*/ 3 w 3499"/>
                <a:gd name="T21" fmla="*/ 0 h 162"/>
                <a:gd name="T22" fmla="*/ 4 w 3499"/>
                <a:gd name="T23" fmla="*/ 0 h 162"/>
                <a:gd name="T24" fmla="*/ 4 w 3499"/>
                <a:gd name="T25" fmla="*/ 0 h 162"/>
                <a:gd name="T26" fmla="*/ 5 w 3499"/>
                <a:gd name="T27" fmla="*/ 0 h 162"/>
                <a:gd name="T28" fmla="*/ 5 w 3499"/>
                <a:gd name="T29" fmla="*/ 0 h 162"/>
                <a:gd name="T30" fmla="*/ 6 w 3499"/>
                <a:gd name="T31" fmla="*/ 0 h 162"/>
                <a:gd name="T32" fmla="*/ 6 w 3499"/>
                <a:gd name="T33" fmla="*/ 0 h 162"/>
                <a:gd name="T34" fmla="*/ 7 w 3499"/>
                <a:gd name="T35" fmla="*/ 0 h 162"/>
                <a:gd name="T36" fmla="*/ 7 w 3499"/>
                <a:gd name="T37" fmla="*/ 0 h 162"/>
                <a:gd name="T38" fmla="*/ 8 w 3499"/>
                <a:gd name="T39" fmla="*/ 0 h 162"/>
                <a:gd name="T40" fmla="*/ 9 w 3499"/>
                <a:gd name="T41" fmla="*/ 0 h 162"/>
                <a:gd name="T42" fmla="*/ 9 w 3499"/>
                <a:gd name="T43" fmla="*/ 0 h 162"/>
                <a:gd name="T44" fmla="*/ 10 w 3499"/>
                <a:gd name="T45" fmla="*/ 0 h 162"/>
                <a:gd name="T46" fmla="*/ 10 w 3499"/>
                <a:gd name="T47" fmla="*/ 0 h 162"/>
                <a:gd name="T48" fmla="*/ 11 w 3499"/>
                <a:gd name="T49" fmla="*/ 0 h 162"/>
                <a:gd name="T50" fmla="*/ 11 w 3499"/>
                <a:gd name="T51" fmla="*/ 0 h 162"/>
                <a:gd name="T52" fmla="*/ 12 w 3499"/>
                <a:gd name="T53" fmla="*/ 0 h 162"/>
                <a:gd name="T54" fmla="*/ 13 w 3499"/>
                <a:gd name="T55" fmla="*/ 0 h 162"/>
                <a:gd name="T56" fmla="*/ 13 w 3499"/>
                <a:gd name="T57" fmla="*/ 0 h 162"/>
                <a:gd name="T58" fmla="*/ 14 w 3499"/>
                <a:gd name="T59" fmla="*/ 0 h 162"/>
                <a:gd name="T60" fmla="*/ 14 w 3499"/>
                <a:gd name="T61" fmla="*/ 0 h 162"/>
                <a:gd name="T62" fmla="*/ 14 w 3499"/>
                <a:gd name="T63" fmla="*/ 0 h 162"/>
                <a:gd name="T64" fmla="*/ 14 w 3499"/>
                <a:gd name="T65" fmla="*/ 0 h 162"/>
                <a:gd name="T66" fmla="*/ 14 w 3499"/>
                <a:gd name="T67" fmla="*/ 0 h 162"/>
                <a:gd name="T68" fmla="*/ 14 w 3499"/>
                <a:gd name="T69" fmla="*/ 0 h 162"/>
                <a:gd name="T70" fmla="*/ 13 w 3499"/>
                <a:gd name="T71" fmla="*/ 0 h 162"/>
                <a:gd name="T72" fmla="*/ 13 w 3499"/>
                <a:gd name="T73" fmla="*/ 0 h 162"/>
                <a:gd name="T74" fmla="*/ 12 w 3499"/>
                <a:gd name="T75" fmla="*/ 0 h 162"/>
                <a:gd name="T76" fmla="*/ 11 w 3499"/>
                <a:gd name="T77" fmla="*/ 0 h 162"/>
                <a:gd name="T78" fmla="*/ 10 w 3499"/>
                <a:gd name="T79" fmla="*/ 0 h 162"/>
                <a:gd name="T80" fmla="*/ 9 w 3499"/>
                <a:gd name="T81" fmla="*/ 0 h 162"/>
                <a:gd name="T82" fmla="*/ 8 w 3499"/>
                <a:gd name="T83" fmla="*/ 0 h 162"/>
                <a:gd name="T84" fmla="*/ 7 w 3499"/>
                <a:gd name="T85" fmla="*/ 0 h 162"/>
                <a:gd name="T86" fmla="*/ 6 w 3499"/>
                <a:gd name="T87" fmla="*/ 0 h 162"/>
                <a:gd name="T88" fmla="*/ 6 w 3499"/>
                <a:gd name="T89" fmla="*/ 0 h 162"/>
                <a:gd name="T90" fmla="*/ 5 w 3499"/>
                <a:gd name="T91" fmla="*/ 0 h 162"/>
                <a:gd name="T92" fmla="*/ 4 w 3499"/>
                <a:gd name="T93" fmla="*/ 0 h 162"/>
                <a:gd name="T94" fmla="*/ 3 w 3499"/>
                <a:gd name="T95" fmla="*/ 0 h 162"/>
                <a:gd name="T96" fmla="*/ 3 w 3499"/>
                <a:gd name="T97" fmla="*/ 0 h 162"/>
                <a:gd name="T98" fmla="*/ 2 w 3499"/>
                <a:gd name="T99" fmla="*/ 0 h 162"/>
                <a:gd name="T100" fmla="*/ 2 w 3499"/>
                <a:gd name="T101" fmla="*/ 0 h 162"/>
                <a:gd name="T102" fmla="*/ 2 w 3499"/>
                <a:gd name="T103" fmla="*/ 0 h 162"/>
                <a:gd name="T104" fmla="*/ 1 w 3499"/>
                <a:gd name="T105" fmla="*/ 0 h 162"/>
                <a:gd name="T106" fmla="*/ 1 w 3499"/>
                <a:gd name="T107" fmla="*/ 0 h 162"/>
                <a:gd name="T108" fmla="*/ 1 w 3499"/>
                <a:gd name="T109" fmla="*/ 0 h 1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99" h="162">
                  <a:moveTo>
                    <a:pt x="55" y="162"/>
                  </a:moveTo>
                  <a:lnTo>
                    <a:pt x="38" y="156"/>
                  </a:lnTo>
                  <a:lnTo>
                    <a:pt x="25" y="152"/>
                  </a:lnTo>
                  <a:lnTo>
                    <a:pt x="15" y="148"/>
                  </a:lnTo>
                  <a:lnTo>
                    <a:pt x="7" y="145"/>
                  </a:lnTo>
                  <a:lnTo>
                    <a:pt x="2" y="141"/>
                  </a:lnTo>
                  <a:lnTo>
                    <a:pt x="0" y="133"/>
                  </a:lnTo>
                  <a:lnTo>
                    <a:pt x="0" y="126"/>
                  </a:lnTo>
                  <a:lnTo>
                    <a:pt x="0" y="114"/>
                  </a:lnTo>
                  <a:lnTo>
                    <a:pt x="23" y="110"/>
                  </a:lnTo>
                  <a:lnTo>
                    <a:pt x="42" y="109"/>
                  </a:lnTo>
                  <a:lnTo>
                    <a:pt x="59" y="107"/>
                  </a:lnTo>
                  <a:lnTo>
                    <a:pt x="76" y="105"/>
                  </a:lnTo>
                  <a:lnTo>
                    <a:pt x="91" y="101"/>
                  </a:lnTo>
                  <a:lnTo>
                    <a:pt x="104" y="99"/>
                  </a:lnTo>
                  <a:lnTo>
                    <a:pt x="119" y="97"/>
                  </a:lnTo>
                  <a:lnTo>
                    <a:pt x="135" y="95"/>
                  </a:lnTo>
                  <a:lnTo>
                    <a:pt x="150" y="93"/>
                  </a:lnTo>
                  <a:lnTo>
                    <a:pt x="167" y="90"/>
                  </a:lnTo>
                  <a:lnTo>
                    <a:pt x="186" y="88"/>
                  </a:lnTo>
                  <a:lnTo>
                    <a:pt x="208" y="84"/>
                  </a:lnTo>
                  <a:lnTo>
                    <a:pt x="231" y="80"/>
                  </a:lnTo>
                  <a:lnTo>
                    <a:pt x="260" y="76"/>
                  </a:lnTo>
                  <a:lnTo>
                    <a:pt x="290" y="71"/>
                  </a:lnTo>
                  <a:lnTo>
                    <a:pt x="326" y="65"/>
                  </a:lnTo>
                  <a:lnTo>
                    <a:pt x="372" y="61"/>
                  </a:lnTo>
                  <a:lnTo>
                    <a:pt x="417" y="57"/>
                  </a:lnTo>
                  <a:lnTo>
                    <a:pt x="461" y="54"/>
                  </a:lnTo>
                  <a:lnTo>
                    <a:pt x="506" y="50"/>
                  </a:lnTo>
                  <a:lnTo>
                    <a:pt x="552" y="46"/>
                  </a:lnTo>
                  <a:lnTo>
                    <a:pt x="597" y="44"/>
                  </a:lnTo>
                  <a:lnTo>
                    <a:pt x="643" y="40"/>
                  </a:lnTo>
                  <a:lnTo>
                    <a:pt x="688" y="36"/>
                  </a:lnTo>
                  <a:lnTo>
                    <a:pt x="732" y="35"/>
                  </a:lnTo>
                  <a:lnTo>
                    <a:pt x="777" y="31"/>
                  </a:lnTo>
                  <a:lnTo>
                    <a:pt x="823" y="29"/>
                  </a:lnTo>
                  <a:lnTo>
                    <a:pt x="868" y="27"/>
                  </a:lnTo>
                  <a:lnTo>
                    <a:pt x="914" y="23"/>
                  </a:lnTo>
                  <a:lnTo>
                    <a:pt x="959" y="21"/>
                  </a:lnTo>
                  <a:lnTo>
                    <a:pt x="1005" y="19"/>
                  </a:lnTo>
                  <a:lnTo>
                    <a:pt x="1050" y="18"/>
                  </a:lnTo>
                  <a:lnTo>
                    <a:pt x="1096" y="16"/>
                  </a:lnTo>
                  <a:lnTo>
                    <a:pt x="1142" y="14"/>
                  </a:lnTo>
                  <a:lnTo>
                    <a:pt x="1187" y="12"/>
                  </a:lnTo>
                  <a:lnTo>
                    <a:pt x="1233" y="10"/>
                  </a:lnTo>
                  <a:lnTo>
                    <a:pt x="1278" y="8"/>
                  </a:lnTo>
                  <a:lnTo>
                    <a:pt x="1324" y="6"/>
                  </a:lnTo>
                  <a:lnTo>
                    <a:pt x="1369" y="6"/>
                  </a:lnTo>
                  <a:lnTo>
                    <a:pt x="1415" y="4"/>
                  </a:lnTo>
                  <a:lnTo>
                    <a:pt x="1460" y="4"/>
                  </a:lnTo>
                  <a:lnTo>
                    <a:pt x="1506" y="2"/>
                  </a:lnTo>
                  <a:lnTo>
                    <a:pt x="1553" y="2"/>
                  </a:lnTo>
                  <a:lnTo>
                    <a:pt x="1599" y="2"/>
                  </a:lnTo>
                  <a:lnTo>
                    <a:pt x="1644" y="0"/>
                  </a:lnTo>
                  <a:lnTo>
                    <a:pt x="1690" y="0"/>
                  </a:lnTo>
                  <a:lnTo>
                    <a:pt x="1737" y="0"/>
                  </a:lnTo>
                  <a:lnTo>
                    <a:pt x="1782" y="0"/>
                  </a:lnTo>
                  <a:lnTo>
                    <a:pt x="1832" y="2"/>
                  </a:lnTo>
                  <a:lnTo>
                    <a:pt x="1879" y="4"/>
                  </a:lnTo>
                  <a:lnTo>
                    <a:pt x="1928" y="4"/>
                  </a:lnTo>
                  <a:lnTo>
                    <a:pt x="1976" y="6"/>
                  </a:lnTo>
                  <a:lnTo>
                    <a:pt x="2025" y="6"/>
                  </a:lnTo>
                  <a:lnTo>
                    <a:pt x="2075" y="8"/>
                  </a:lnTo>
                  <a:lnTo>
                    <a:pt x="2124" y="8"/>
                  </a:lnTo>
                  <a:lnTo>
                    <a:pt x="2173" y="10"/>
                  </a:lnTo>
                  <a:lnTo>
                    <a:pt x="2221" y="10"/>
                  </a:lnTo>
                  <a:lnTo>
                    <a:pt x="2270" y="10"/>
                  </a:lnTo>
                  <a:lnTo>
                    <a:pt x="2319" y="10"/>
                  </a:lnTo>
                  <a:lnTo>
                    <a:pt x="2368" y="12"/>
                  </a:lnTo>
                  <a:lnTo>
                    <a:pt x="2418" y="12"/>
                  </a:lnTo>
                  <a:lnTo>
                    <a:pt x="2467" y="12"/>
                  </a:lnTo>
                  <a:lnTo>
                    <a:pt x="2516" y="12"/>
                  </a:lnTo>
                  <a:lnTo>
                    <a:pt x="2568" y="14"/>
                  </a:lnTo>
                  <a:lnTo>
                    <a:pt x="2617" y="14"/>
                  </a:lnTo>
                  <a:lnTo>
                    <a:pt x="2666" y="14"/>
                  </a:lnTo>
                  <a:lnTo>
                    <a:pt x="2715" y="14"/>
                  </a:lnTo>
                  <a:lnTo>
                    <a:pt x="2765" y="16"/>
                  </a:lnTo>
                  <a:lnTo>
                    <a:pt x="2814" y="16"/>
                  </a:lnTo>
                  <a:lnTo>
                    <a:pt x="2865" y="16"/>
                  </a:lnTo>
                  <a:lnTo>
                    <a:pt x="2915" y="16"/>
                  </a:lnTo>
                  <a:lnTo>
                    <a:pt x="2964" y="18"/>
                  </a:lnTo>
                  <a:lnTo>
                    <a:pt x="3013" y="18"/>
                  </a:lnTo>
                  <a:lnTo>
                    <a:pt x="3063" y="19"/>
                  </a:lnTo>
                  <a:lnTo>
                    <a:pt x="3114" y="19"/>
                  </a:lnTo>
                  <a:lnTo>
                    <a:pt x="3163" y="21"/>
                  </a:lnTo>
                  <a:lnTo>
                    <a:pt x="3212" y="23"/>
                  </a:lnTo>
                  <a:lnTo>
                    <a:pt x="3262" y="23"/>
                  </a:lnTo>
                  <a:lnTo>
                    <a:pt x="3313" y="25"/>
                  </a:lnTo>
                  <a:lnTo>
                    <a:pt x="3362" y="27"/>
                  </a:lnTo>
                  <a:lnTo>
                    <a:pt x="3379" y="29"/>
                  </a:lnTo>
                  <a:lnTo>
                    <a:pt x="3394" y="31"/>
                  </a:lnTo>
                  <a:lnTo>
                    <a:pt x="3411" y="33"/>
                  </a:lnTo>
                  <a:lnTo>
                    <a:pt x="3427" y="36"/>
                  </a:lnTo>
                  <a:lnTo>
                    <a:pt x="3444" y="40"/>
                  </a:lnTo>
                  <a:lnTo>
                    <a:pt x="3459" y="46"/>
                  </a:lnTo>
                  <a:lnTo>
                    <a:pt x="3478" y="52"/>
                  </a:lnTo>
                  <a:lnTo>
                    <a:pt x="3497" y="59"/>
                  </a:lnTo>
                  <a:lnTo>
                    <a:pt x="3497" y="63"/>
                  </a:lnTo>
                  <a:lnTo>
                    <a:pt x="3497" y="67"/>
                  </a:lnTo>
                  <a:lnTo>
                    <a:pt x="3497" y="71"/>
                  </a:lnTo>
                  <a:lnTo>
                    <a:pt x="3499" y="76"/>
                  </a:lnTo>
                  <a:lnTo>
                    <a:pt x="3472" y="90"/>
                  </a:lnTo>
                  <a:lnTo>
                    <a:pt x="3440" y="97"/>
                  </a:lnTo>
                  <a:lnTo>
                    <a:pt x="3406" y="99"/>
                  </a:lnTo>
                  <a:lnTo>
                    <a:pt x="3370" y="97"/>
                  </a:lnTo>
                  <a:lnTo>
                    <a:pt x="3334" y="93"/>
                  </a:lnTo>
                  <a:lnTo>
                    <a:pt x="3300" y="88"/>
                  </a:lnTo>
                  <a:lnTo>
                    <a:pt x="3267" y="80"/>
                  </a:lnTo>
                  <a:lnTo>
                    <a:pt x="3241" y="76"/>
                  </a:lnTo>
                  <a:lnTo>
                    <a:pt x="3167" y="73"/>
                  </a:lnTo>
                  <a:lnTo>
                    <a:pt x="3091" y="69"/>
                  </a:lnTo>
                  <a:lnTo>
                    <a:pt x="3015" y="65"/>
                  </a:lnTo>
                  <a:lnTo>
                    <a:pt x="2941" y="63"/>
                  </a:lnTo>
                  <a:lnTo>
                    <a:pt x="2865" y="59"/>
                  </a:lnTo>
                  <a:lnTo>
                    <a:pt x="2791" y="57"/>
                  </a:lnTo>
                  <a:lnTo>
                    <a:pt x="2715" y="55"/>
                  </a:lnTo>
                  <a:lnTo>
                    <a:pt x="2640" y="55"/>
                  </a:lnTo>
                  <a:lnTo>
                    <a:pt x="2566" y="54"/>
                  </a:lnTo>
                  <a:lnTo>
                    <a:pt x="2490" y="54"/>
                  </a:lnTo>
                  <a:lnTo>
                    <a:pt x="2414" y="54"/>
                  </a:lnTo>
                  <a:lnTo>
                    <a:pt x="2340" y="54"/>
                  </a:lnTo>
                  <a:lnTo>
                    <a:pt x="2264" y="54"/>
                  </a:lnTo>
                  <a:lnTo>
                    <a:pt x="2188" y="54"/>
                  </a:lnTo>
                  <a:lnTo>
                    <a:pt x="2114" y="54"/>
                  </a:lnTo>
                  <a:lnTo>
                    <a:pt x="2038" y="54"/>
                  </a:lnTo>
                  <a:lnTo>
                    <a:pt x="1963" y="55"/>
                  </a:lnTo>
                  <a:lnTo>
                    <a:pt x="1889" y="55"/>
                  </a:lnTo>
                  <a:lnTo>
                    <a:pt x="1813" y="57"/>
                  </a:lnTo>
                  <a:lnTo>
                    <a:pt x="1739" y="59"/>
                  </a:lnTo>
                  <a:lnTo>
                    <a:pt x="1663" y="59"/>
                  </a:lnTo>
                  <a:lnTo>
                    <a:pt x="1587" y="61"/>
                  </a:lnTo>
                  <a:lnTo>
                    <a:pt x="1513" y="63"/>
                  </a:lnTo>
                  <a:lnTo>
                    <a:pt x="1437" y="65"/>
                  </a:lnTo>
                  <a:lnTo>
                    <a:pt x="1363" y="65"/>
                  </a:lnTo>
                  <a:lnTo>
                    <a:pt x="1289" y="67"/>
                  </a:lnTo>
                  <a:lnTo>
                    <a:pt x="1214" y="69"/>
                  </a:lnTo>
                  <a:lnTo>
                    <a:pt x="1140" y="69"/>
                  </a:lnTo>
                  <a:lnTo>
                    <a:pt x="1066" y="71"/>
                  </a:lnTo>
                  <a:lnTo>
                    <a:pt x="990" y="71"/>
                  </a:lnTo>
                  <a:lnTo>
                    <a:pt x="916" y="73"/>
                  </a:lnTo>
                  <a:lnTo>
                    <a:pt x="842" y="73"/>
                  </a:lnTo>
                  <a:lnTo>
                    <a:pt x="770" y="78"/>
                  </a:lnTo>
                  <a:lnTo>
                    <a:pt x="707" y="84"/>
                  </a:lnTo>
                  <a:lnTo>
                    <a:pt x="652" y="88"/>
                  </a:lnTo>
                  <a:lnTo>
                    <a:pt x="605" y="93"/>
                  </a:lnTo>
                  <a:lnTo>
                    <a:pt x="563" y="95"/>
                  </a:lnTo>
                  <a:lnTo>
                    <a:pt x="527" y="99"/>
                  </a:lnTo>
                  <a:lnTo>
                    <a:pt x="495" y="103"/>
                  </a:lnTo>
                  <a:lnTo>
                    <a:pt x="468" y="105"/>
                  </a:lnTo>
                  <a:lnTo>
                    <a:pt x="446" y="107"/>
                  </a:lnTo>
                  <a:lnTo>
                    <a:pt x="423" y="109"/>
                  </a:lnTo>
                  <a:lnTo>
                    <a:pt x="404" y="110"/>
                  </a:lnTo>
                  <a:lnTo>
                    <a:pt x="385" y="114"/>
                  </a:lnTo>
                  <a:lnTo>
                    <a:pt x="366" y="116"/>
                  </a:lnTo>
                  <a:lnTo>
                    <a:pt x="347" y="118"/>
                  </a:lnTo>
                  <a:lnTo>
                    <a:pt x="324" y="120"/>
                  </a:lnTo>
                  <a:lnTo>
                    <a:pt x="301" y="124"/>
                  </a:lnTo>
                  <a:lnTo>
                    <a:pt x="269" y="129"/>
                  </a:lnTo>
                  <a:lnTo>
                    <a:pt x="237" y="137"/>
                  </a:lnTo>
                  <a:lnTo>
                    <a:pt x="207" y="143"/>
                  </a:lnTo>
                  <a:lnTo>
                    <a:pt x="176" y="148"/>
                  </a:lnTo>
                  <a:lnTo>
                    <a:pt x="146" y="152"/>
                  </a:lnTo>
                  <a:lnTo>
                    <a:pt x="116" y="156"/>
                  </a:lnTo>
                  <a:lnTo>
                    <a:pt x="85" y="160"/>
                  </a:lnTo>
                  <a:lnTo>
                    <a:pt x="55" y="162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7" name="Freeform 84"/>
            <p:cNvSpPr>
              <a:spLocks/>
            </p:cNvSpPr>
            <p:nvPr/>
          </p:nvSpPr>
          <p:spPr bwMode="auto">
            <a:xfrm>
              <a:off x="3546" y="2731"/>
              <a:ext cx="1807" cy="150"/>
            </a:xfrm>
            <a:custGeom>
              <a:avLst/>
              <a:gdLst>
                <a:gd name="T0" fmla="*/ 1 w 3614"/>
                <a:gd name="T1" fmla="*/ 2 h 299"/>
                <a:gd name="T2" fmla="*/ 1 w 3614"/>
                <a:gd name="T3" fmla="*/ 2 h 299"/>
                <a:gd name="T4" fmla="*/ 1 w 3614"/>
                <a:gd name="T5" fmla="*/ 1 h 299"/>
                <a:gd name="T6" fmla="*/ 1 w 3614"/>
                <a:gd name="T7" fmla="*/ 1 h 299"/>
                <a:gd name="T8" fmla="*/ 1 w 3614"/>
                <a:gd name="T9" fmla="*/ 1 h 299"/>
                <a:gd name="T10" fmla="*/ 1 w 3614"/>
                <a:gd name="T11" fmla="*/ 1 h 299"/>
                <a:gd name="T12" fmla="*/ 1 w 3614"/>
                <a:gd name="T13" fmla="*/ 1 h 299"/>
                <a:gd name="T14" fmla="*/ 1 w 3614"/>
                <a:gd name="T15" fmla="*/ 1 h 299"/>
                <a:gd name="T16" fmla="*/ 2 w 3614"/>
                <a:gd name="T17" fmla="*/ 1 h 299"/>
                <a:gd name="T18" fmla="*/ 1 w 3614"/>
                <a:gd name="T19" fmla="*/ 1 h 299"/>
                <a:gd name="T20" fmla="*/ 1 w 3614"/>
                <a:gd name="T21" fmla="*/ 1 h 299"/>
                <a:gd name="T22" fmla="*/ 0 w 3614"/>
                <a:gd name="T23" fmla="*/ 1 h 299"/>
                <a:gd name="T24" fmla="*/ 1 w 3614"/>
                <a:gd name="T25" fmla="*/ 1 h 299"/>
                <a:gd name="T26" fmla="*/ 1 w 3614"/>
                <a:gd name="T27" fmla="*/ 1 h 299"/>
                <a:gd name="T28" fmla="*/ 1 w 3614"/>
                <a:gd name="T29" fmla="*/ 1 h 299"/>
                <a:gd name="T30" fmla="*/ 1 w 3614"/>
                <a:gd name="T31" fmla="*/ 1 h 299"/>
                <a:gd name="T32" fmla="*/ 1 w 3614"/>
                <a:gd name="T33" fmla="*/ 1 h 299"/>
                <a:gd name="T34" fmla="*/ 2 w 3614"/>
                <a:gd name="T35" fmla="*/ 1 h 299"/>
                <a:gd name="T36" fmla="*/ 3 w 3614"/>
                <a:gd name="T37" fmla="*/ 1 h 299"/>
                <a:gd name="T38" fmla="*/ 4 w 3614"/>
                <a:gd name="T39" fmla="*/ 1 h 299"/>
                <a:gd name="T40" fmla="*/ 5 w 3614"/>
                <a:gd name="T41" fmla="*/ 1 h 299"/>
                <a:gd name="T42" fmla="*/ 6 w 3614"/>
                <a:gd name="T43" fmla="*/ 1 h 299"/>
                <a:gd name="T44" fmla="*/ 7 w 3614"/>
                <a:gd name="T45" fmla="*/ 1 h 299"/>
                <a:gd name="T46" fmla="*/ 8 w 3614"/>
                <a:gd name="T47" fmla="*/ 0 h 299"/>
                <a:gd name="T48" fmla="*/ 9 w 3614"/>
                <a:gd name="T49" fmla="*/ 1 h 299"/>
                <a:gd name="T50" fmla="*/ 10 w 3614"/>
                <a:gd name="T51" fmla="*/ 1 h 299"/>
                <a:gd name="T52" fmla="*/ 11 w 3614"/>
                <a:gd name="T53" fmla="*/ 1 h 299"/>
                <a:gd name="T54" fmla="*/ 13 w 3614"/>
                <a:gd name="T55" fmla="*/ 1 h 299"/>
                <a:gd name="T56" fmla="*/ 14 w 3614"/>
                <a:gd name="T57" fmla="*/ 1 h 299"/>
                <a:gd name="T58" fmla="*/ 14 w 3614"/>
                <a:gd name="T59" fmla="*/ 1 h 299"/>
                <a:gd name="T60" fmla="*/ 15 w 3614"/>
                <a:gd name="T61" fmla="*/ 1 h 299"/>
                <a:gd name="T62" fmla="*/ 14 w 3614"/>
                <a:gd name="T63" fmla="*/ 1 h 299"/>
                <a:gd name="T64" fmla="*/ 14 w 3614"/>
                <a:gd name="T65" fmla="*/ 1 h 299"/>
                <a:gd name="T66" fmla="*/ 15 w 3614"/>
                <a:gd name="T67" fmla="*/ 1 h 299"/>
                <a:gd name="T68" fmla="*/ 15 w 3614"/>
                <a:gd name="T69" fmla="*/ 1 h 299"/>
                <a:gd name="T70" fmla="*/ 14 w 3614"/>
                <a:gd name="T71" fmla="*/ 1 h 299"/>
                <a:gd name="T72" fmla="*/ 14 w 3614"/>
                <a:gd name="T73" fmla="*/ 1 h 299"/>
                <a:gd name="T74" fmla="*/ 14 w 3614"/>
                <a:gd name="T75" fmla="*/ 1 h 299"/>
                <a:gd name="T76" fmla="*/ 14 w 3614"/>
                <a:gd name="T77" fmla="*/ 1 h 299"/>
                <a:gd name="T78" fmla="*/ 15 w 3614"/>
                <a:gd name="T79" fmla="*/ 1 h 299"/>
                <a:gd name="T80" fmla="*/ 14 w 3614"/>
                <a:gd name="T81" fmla="*/ 1 h 299"/>
                <a:gd name="T82" fmla="*/ 14 w 3614"/>
                <a:gd name="T83" fmla="*/ 1 h 299"/>
                <a:gd name="T84" fmla="*/ 14 w 3614"/>
                <a:gd name="T85" fmla="*/ 1 h 299"/>
                <a:gd name="T86" fmla="*/ 14 w 3614"/>
                <a:gd name="T87" fmla="*/ 1 h 299"/>
                <a:gd name="T88" fmla="*/ 14 w 3614"/>
                <a:gd name="T89" fmla="*/ 1 h 299"/>
                <a:gd name="T90" fmla="*/ 13 w 3614"/>
                <a:gd name="T91" fmla="*/ 1 h 299"/>
                <a:gd name="T92" fmla="*/ 11 w 3614"/>
                <a:gd name="T93" fmla="*/ 1 h 299"/>
                <a:gd name="T94" fmla="*/ 10 w 3614"/>
                <a:gd name="T95" fmla="*/ 1 h 299"/>
                <a:gd name="T96" fmla="*/ 9 w 3614"/>
                <a:gd name="T97" fmla="*/ 1 h 299"/>
                <a:gd name="T98" fmla="*/ 7 w 3614"/>
                <a:gd name="T99" fmla="*/ 1 h 299"/>
                <a:gd name="T100" fmla="*/ 6 w 3614"/>
                <a:gd name="T101" fmla="*/ 1 h 299"/>
                <a:gd name="T102" fmla="*/ 5 w 3614"/>
                <a:gd name="T103" fmla="*/ 1 h 299"/>
                <a:gd name="T104" fmla="*/ 5 w 3614"/>
                <a:gd name="T105" fmla="*/ 1 h 299"/>
                <a:gd name="T106" fmla="*/ 4 w 3614"/>
                <a:gd name="T107" fmla="*/ 1 h 299"/>
                <a:gd name="T108" fmla="*/ 3 w 3614"/>
                <a:gd name="T109" fmla="*/ 1 h 299"/>
                <a:gd name="T110" fmla="*/ 2 w 3614"/>
                <a:gd name="T111" fmla="*/ 2 h 299"/>
                <a:gd name="T112" fmla="*/ 2 w 3614"/>
                <a:gd name="T113" fmla="*/ 2 h 299"/>
                <a:gd name="T114" fmla="*/ 1 w 3614"/>
                <a:gd name="T115" fmla="*/ 2 h 2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614" h="299">
                  <a:moveTo>
                    <a:pt x="104" y="299"/>
                  </a:moveTo>
                  <a:lnTo>
                    <a:pt x="85" y="294"/>
                  </a:lnTo>
                  <a:lnTo>
                    <a:pt x="70" y="290"/>
                  </a:lnTo>
                  <a:lnTo>
                    <a:pt x="58" y="288"/>
                  </a:lnTo>
                  <a:lnTo>
                    <a:pt x="51" y="284"/>
                  </a:lnTo>
                  <a:lnTo>
                    <a:pt x="45" y="282"/>
                  </a:lnTo>
                  <a:lnTo>
                    <a:pt x="41" y="280"/>
                  </a:lnTo>
                  <a:lnTo>
                    <a:pt x="38" y="278"/>
                  </a:lnTo>
                  <a:lnTo>
                    <a:pt x="34" y="277"/>
                  </a:lnTo>
                  <a:lnTo>
                    <a:pt x="34" y="273"/>
                  </a:lnTo>
                  <a:lnTo>
                    <a:pt x="34" y="271"/>
                  </a:lnTo>
                  <a:lnTo>
                    <a:pt x="32" y="267"/>
                  </a:lnTo>
                  <a:lnTo>
                    <a:pt x="32" y="265"/>
                  </a:lnTo>
                  <a:lnTo>
                    <a:pt x="45" y="263"/>
                  </a:lnTo>
                  <a:lnTo>
                    <a:pt x="58" y="261"/>
                  </a:lnTo>
                  <a:lnTo>
                    <a:pt x="72" y="259"/>
                  </a:lnTo>
                  <a:lnTo>
                    <a:pt x="85" y="258"/>
                  </a:lnTo>
                  <a:lnTo>
                    <a:pt x="98" y="256"/>
                  </a:lnTo>
                  <a:lnTo>
                    <a:pt x="112" y="256"/>
                  </a:lnTo>
                  <a:lnTo>
                    <a:pt x="125" y="254"/>
                  </a:lnTo>
                  <a:lnTo>
                    <a:pt x="138" y="252"/>
                  </a:lnTo>
                  <a:lnTo>
                    <a:pt x="138" y="248"/>
                  </a:lnTo>
                  <a:lnTo>
                    <a:pt x="138" y="244"/>
                  </a:lnTo>
                  <a:lnTo>
                    <a:pt x="138" y="242"/>
                  </a:lnTo>
                  <a:lnTo>
                    <a:pt x="138" y="239"/>
                  </a:lnTo>
                  <a:lnTo>
                    <a:pt x="121" y="239"/>
                  </a:lnTo>
                  <a:lnTo>
                    <a:pt x="104" y="239"/>
                  </a:lnTo>
                  <a:lnTo>
                    <a:pt x="87" y="239"/>
                  </a:lnTo>
                  <a:lnTo>
                    <a:pt x="70" y="241"/>
                  </a:lnTo>
                  <a:lnTo>
                    <a:pt x="53" y="241"/>
                  </a:lnTo>
                  <a:lnTo>
                    <a:pt x="36" y="241"/>
                  </a:lnTo>
                  <a:lnTo>
                    <a:pt x="21" y="242"/>
                  </a:lnTo>
                  <a:lnTo>
                    <a:pt x="3" y="242"/>
                  </a:lnTo>
                  <a:lnTo>
                    <a:pt x="2" y="239"/>
                  </a:lnTo>
                  <a:lnTo>
                    <a:pt x="2" y="235"/>
                  </a:lnTo>
                  <a:lnTo>
                    <a:pt x="2" y="231"/>
                  </a:lnTo>
                  <a:lnTo>
                    <a:pt x="0" y="227"/>
                  </a:lnTo>
                  <a:lnTo>
                    <a:pt x="21" y="223"/>
                  </a:lnTo>
                  <a:lnTo>
                    <a:pt x="39" y="222"/>
                  </a:lnTo>
                  <a:lnTo>
                    <a:pt x="60" y="218"/>
                  </a:lnTo>
                  <a:lnTo>
                    <a:pt x="79" y="214"/>
                  </a:lnTo>
                  <a:lnTo>
                    <a:pt x="100" y="212"/>
                  </a:lnTo>
                  <a:lnTo>
                    <a:pt x="119" y="208"/>
                  </a:lnTo>
                  <a:lnTo>
                    <a:pt x="140" y="205"/>
                  </a:lnTo>
                  <a:lnTo>
                    <a:pt x="159" y="201"/>
                  </a:lnTo>
                  <a:lnTo>
                    <a:pt x="180" y="199"/>
                  </a:lnTo>
                  <a:lnTo>
                    <a:pt x="199" y="195"/>
                  </a:lnTo>
                  <a:lnTo>
                    <a:pt x="220" y="191"/>
                  </a:lnTo>
                  <a:lnTo>
                    <a:pt x="239" y="189"/>
                  </a:lnTo>
                  <a:lnTo>
                    <a:pt x="259" y="186"/>
                  </a:lnTo>
                  <a:lnTo>
                    <a:pt x="280" y="182"/>
                  </a:lnTo>
                  <a:lnTo>
                    <a:pt x="299" y="180"/>
                  </a:lnTo>
                  <a:lnTo>
                    <a:pt x="320" y="176"/>
                  </a:lnTo>
                  <a:lnTo>
                    <a:pt x="299" y="176"/>
                  </a:lnTo>
                  <a:lnTo>
                    <a:pt x="278" y="176"/>
                  </a:lnTo>
                  <a:lnTo>
                    <a:pt x="258" y="178"/>
                  </a:lnTo>
                  <a:lnTo>
                    <a:pt x="237" y="178"/>
                  </a:lnTo>
                  <a:lnTo>
                    <a:pt x="216" y="180"/>
                  </a:lnTo>
                  <a:lnTo>
                    <a:pt x="195" y="182"/>
                  </a:lnTo>
                  <a:lnTo>
                    <a:pt x="176" y="184"/>
                  </a:lnTo>
                  <a:lnTo>
                    <a:pt x="155" y="186"/>
                  </a:lnTo>
                  <a:lnTo>
                    <a:pt x="136" y="187"/>
                  </a:lnTo>
                  <a:lnTo>
                    <a:pt x="115" y="189"/>
                  </a:lnTo>
                  <a:lnTo>
                    <a:pt x="96" y="191"/>
                  </a:lnTo>
                  <a:lnTo>
                    <a:pt x="77" y="193"/>
                  </a:lnTo>
                  <a:lnTo>
                    <a:pt x="58" y="195"/>
                  </a:lnTo>
                  <a:lnTo>
                    <a:pt x="38" y="197"/>
                  </a:lnTo>
                  <a:lnTo>
                    <a:pt x="19" y="197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86"/>
                  </a:lnTo>
                  <a:lnTo>
                    <a:pt x="0" y="178"/>
                  </a:lnTo>
                  <a:lnTo>
                    <a:pt x="0" y="172"/>
                  </a:lnTo>
                  <a:lnTo>
                    <a:pt x="17" y="169"/>
                  </a:lnTo>
                  <a:lnTo>
                    <a:pt x="34" y="167"/>
                  </a:lnTo>
                  <a:lnTo>
                    <a:pt x="51" y="163"/>
                  </a:lnTo>
                  <a:lnTo>
                    <a:pt x="70" y="161"/>
                  </a:lnTo>
                  <a:lnTo>
                    <a:pt x="87" y="157"/>
                  </a:lnTo>
                  <a:lnTo>
                    <a:pt x="106" y="155"/>
                  </a:lnTo>
                  <a:lnTo>
                    <a:pt x="123" y="151"/>
                  </a:lnTo>
                  <a:lnTo>
                    <a:pt x="142" y="150"/>
                  </a:lnTo>
                  <a:lnTo>
                    <a:pt x="142" y="148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6" y="142"/>
                  </a:lnTo>
                  <a:lnTo>
                    <a:pt x="129" y="138"/>
                  </a:lnTo>
                  <a:lnTo>
                    <a:pt x="112" y="138"/>
                  </a:lnTo>
                  <a:lnTo>
                    <a:pt x="93" y="138"/>
                  </a:lnTo>
                  <a:lnTo>
                    <a:pt x="74" y="140"/>
                  </a:lnTo>
                  <a:lnTo>
                    <a:pt x="57" y="144"/>
                  </a:lnTo>
                  <a:lnTo>
                    <a:pt x="39" y="146"/>
                  </a:lnTo>
                  <a:lnTo>
                    <a:pt x="22" y="150"/>
                  </a:lnTo>
                  <a:lnTo>
                    <a:pt x="7" y="151"/>
                  </a:lnTo>
                  <a:lnTo>
                    <a:pt x="7" y="134"/>
                  </a:lnTo>
                  <a:lnTo>
                    <a:pt x="7" y="119"/>
                  </a:lnTo>
                  <a:lnTo>
                    <a:pt x="9" y="108"/>
                  </a:lnTo>
                  <a:lnTo>
                    <a:pt x="11" y="95"/>
                  </a:lnTo>
                  <a:lnTo>
                    <a:pt x="49" y="95"/>
                  </a:lnTo>
                  <a:lnTo>
                    <a:pt x="89" y="96"/>
                  </a:lnTo>
                  <a:lnTo>
                    <a:pt x="127" y="95"/>
                  </a:lnTo>
                  <a:lnTo>
                    <a:pt x="165" y="95"/>
                  </a:lnTo>
                  <a:lnTo>
                    <a:pt x="204" y="95"/>
                  </a:lnTo>
                  <a:lnTo>
                    <a:pt x="242" y="93"/>
                  </a:lnTo>
                  <a:lnTo>
                    <a:pt x="282" y="91"/>
                  </a:lnTo>
                  <a:lnTo>
                    <a:pt x="320" y="89"/>
                  </a:lnTo>
                  <a:lnTo>
                    <a:pt x="358" y="85"/>
                  </a:lnTo>
                  <a:lnTo>
                    <a:pt x="398" y="83"/>
                  </a:lnTo>
                  <a:lnTo>
                    <a:pt x="436" y="81"/>
                  </a:lnTo>
                  <a:lnTo>
                    <a:pt x="476" y="78"/>
                  </a:lnTo>
                  <a:lnTo>
                    <a:pt x="514" y="74"/>
                  </a:lnTo>
                  <a:lnTo>
                    <a:pt x="553" y="70"/>
                  </a:lnTo>
                  <a:lnTo>
                    <a:pt x="591" y="68"/>
                  </a:lnTo>
                  <a:lnTo>
                    <a:pt x="631" y="64"/>
                  </a:lnTo>
                  <a:lnTo>
                    <a:pt x="669" y="60"/>
                  </a:lnTo>
                  <a:lnTo>
                    <a:pt x="709" y="57"/>
                  </a:lnTo>
                  <a:lnTo>
                    <a:pt x="747" y="53"/>
                  </a:lnTo>
                  <a:lnTo>
                    <a:pt x="787" y="49"/>
                  </a:lnTo>
                  <a:lnTo>
                    <a:pt x="826" y="47"/>
                  </a:lnTo>
                  <a:lnTo>
                    <a:pt x="864" y="43"/>
                  </a:lnTo>
                  <a:lnTo>
                    <a:pt x="904" y="40"/>
                  </a:lnTo>
                  <a:lnTo>
                    <a:pt x="944" y="38"/>
                  </a:lnTo>
                  <a:lnTo>
                    <a:pt x="982" y="34"/>
                  </a:lnTo>
                  <a:lnTo>
                    <a:pt x="1022" y="32"/>
                  </a:lnTo>
                  <a:lnTo>
                    <a:pt x="1062" y="30"/>
                  </a:lnTo>
                  <a:lnTo>
                    <a:pt x="1101" y="28"/>
                  </a:lnTo>
                  <a:lnTo>
                    <a:pt x="1139" y="26"/>
                  </a:lnTo>
                  <a:lnTo>
                    <a:pt x="1179" y="24"/>
                  </a:lnTo>
                  <a:lnTo>
                    <a:pt x="1219" y="24"/>
                  </a:lnTo>
                  <a:lnTo>
                    <a:pt x="1259" y="24"/>
                  </a:lnTo>
                  <a:lnTo>
                    <a:pt x="1304" y="23"/>
                  </a:lnTo>
                  <a:lnTo>
                    <a:pt x="1350" y="19"/>
                  </a:lnTo>
                  <a:lnTo>
                    <a:pt x="1393" y="17"/>
                  </a:lnTo>
                  <a:lnTo>
                    <a:pt x="1439" y="15"/>
                  </a:lnTo>
                  <a:lnTo>
                    <a:pt x="1485" y="13"/>
                  </a:lnTo>
                  <a:lnTo>
                    <a:pt x="1528" y="11"/>
                  </a:lnTo>
                  <a:lnTo>
                    <a:pt x="1574" y="9"/>
                  </a:lnTo>
                  <a:lnTo>
                    <a:pt x="1619" y="7"/>
                  </a:lnTo>
                  <a:lnTo>
                    <a:pt x="1663" y="5"/>
                  </a:lnTo>
                  <a:lnTo>
                    <a:pt x="1708" y="4"/>
                  </a:lnTo>
                  <a:lnTo>
                    <a:pt x="1754" y="4"/>
                  </a:lnTo>
                  <a:lnTo>
                    <a:pt x="1797" y="2"/>
                  </a:lnTo>
                  <a:lnTo>
                    <a:pt x="1843" y="2"/>
                  </a:lnTo>
                  <a:lnTo>
                    <a:pt x="1888" y="0"/>
                  </a:lnTo>
                  <a:lnTo>
                    <a:pt x="1934" y="0"/>
                  </a:lnTo>
                  <a:lnTo>
                    <a:pt x="1979" y="0"/>
                  </a:lnTo>
                  <a:lnTo>
                    <a:pt x="2027" y="2"/>
                  </a:lnTo>
                  <a:lnTo>
                    <a:pt x="2074" y="5"/>
                  </a:lnTo>
                  <a:lnTo>
                    <a:pt x="2124" y="7"/>
                  </a:lnTo>
                  <a:lnTo>
                    <a:pt x="2171" y="9"/>
                  </a:lnTo>
                  <a:lnTo>
                    <a:pt x="2218" y="11"/>
                  </a:lnTo>
                  <a:lnTo>
                    <a:pt x="2268" y="13"/>
                  </a:lnTo>
                  <a:lnTo>
                    <a:pt x="2315" y="15"/>
                  </a:lnTo>
                  <a:lnTo>
                    <a:pt x="2364" y="17"/>
                  </a:lnTo>
                  <a:lnTo>
                    <a:pt x="2412" y="19"/>
                  </a:lnTo>
                  <a:lnTo>
                    <a:pt x="2459" y="21"/>
                  </a:lnTo>
                  <a:lnTo>
                    <a:pt x="2509" y="23"/>
                  </a:lnTo>
                  <a:lnTo>
                    <a:pt x="2556" y="23"/>
                  </a:lnTo>
                  <a:lnTo>
                    <a:pt x="2605" y="24"/>
                  </a:lnTo>
                  <a:lnTo>
                    <a:pt x="2655" y="26"/>
                  </a:lnTo>
                  <a:lnTo>
                    <a:pt x="2702" y="26"/>
                  </a:lnTo>
                  <a:lnTo>
                    <a:pt x="2751" y="28"/>
                  </a:lnTo>
                  <a:lnTo>
                    <a:pt x="2799" y="28"/>
                  </a:lnTo>
                  <a:lnTo>
                    <a:pt x="2848" y="30"/>
                  </a:lnTo>
                  <a:lnTo>
                    <a:pt x="2895" y="30"/>
                  </a:lnTo>
                  <a:lnTo>
                    <a:pt x="2945" y="32"/>
                  </a:lnTo>
                  <a:lnTo>
                    <a:pt x="2994" y="32"/>
                  </a:lnTo>
                  <a:lnTo>
                    <a:pt x="3041" y="34"/>
                  </a:lnTo>
                  <a:lnTo>
                    <a:pt x="3091" y="34"/>
                  </a:lnTo>
                  <a:lnTo>
                    <a:pt x="3140" y="36"/>
                  </a:lnTo>
                  <a:lnTo>
                    <a:pt x="3187" y="36"/>
                  </a:lnTo>
                  <a:lnTo>
                    <a:pt x="3237" y="36"/>
                  </a:lnTo>
                  <a:lnTo>
                    <a:pt x="3286" y="38"/>
                  </a:lnTo>
                  <a:lnTo>
                    <a:pt x="3333" y="38"/>
                  </a:lnTo>
                  <a:lnTo>
                    <a:pt x="3383" y="40"/>
                  </a:lnTo>
                  <a:lnTo>
                    <a:pt x="3432" y="40"/>
                  </a:lnTo>
                  <a:lnTo>
                    <a:pt x="3480" y="42"/>
                  </a:lnTo>
                  <a:lnTo>
                    <a:pt x="3529" y="42"/>
                  </a:lnTo>
                  <a:lnTo>
                    <a:pt x="3542" y="40"/>
                  </a:lnTo>
                  <a:lnTo>
                    <a:pt x="3555" y="38"/>
                  </a:lnTo>
                  <a:lnTo>
                    <a:pt x="3571" y="38"/>
                  </a:lnTo>
                  <a:lnTo>
                    <a:pt x="3584" y="36"/>
                  </a:lnTo>
                  <a:lnTo>
                    <a:pt x="3589" y="45"/>
                  </a:lnTo>
                  <a:lnTo>
                    <a:pt x="3595" y="55"/>
                  </a:lnTo>
                  <a:lnTo>
                    <a:pt x="3599" y="64"/>
                  </a:lnTo>
                  <a:lnTo>
                    <a:pt x="3605" y="74"/>
                  </a:lnTo>
                  <a:lnTo>
                    <a:pt x="3603" y="76"/>
                  </a:lnTo>
                  <a:lnTo>
                    <a:pt x="3601" y="78"/>
                  </a:lnTo>
                  <a:lnTo>
                    <a:pt x="3595" y="78"/>
                  </a:lnTo>
                  <a:lnTo>
                    <a:pt x="3588" y="78"/>
                  </a:lnTo>
                  <a:lnTo>
                    <a:pt x="3572" y="78"/>
                  </a:lnTo>
                  <a:lnTo>
                    <a:pt x="3552" y="78"/>
                  </a:lnTo>
                  <a:lnTo>
                    <a:pt x="3523" y="78"/>
                  </a:lnTo>
                  <a:lnTo>
                    <a:pt x="3485" y="76"/>
                  </a:lnTo>
                  <a:lnTo>
                    <a:pt x="3483" y="79"/>
                  </a:lnTo>
                  <a:lnTo>
                    <a:pt x="3483" y="81"/>
                  </a:lnTo>
                  <a:lnTo>
                    <a:pt x="3483" y="85"/>
                  </a:lnTo>
                  <a:lnTo>
                    <a:pt x="3483" y="89"/>
                  </a:lnTo>
                  <a:lnTo>
                    <a:pt x="3500" y="91"/>
                  </a:lnTo>
                  <a:lnTo>
                    <a:pt x="3516" y="93"/>
                  </a:lnTo>
                  <a:lnTo>
                    <a:pt x="3533" y="95"/>
                  </a:lnTo>
                  <a:lnTo>
                    <a:pt x="3548" y="96"/>
                  </a:lnTo>
                  <a:lnTo>
                    <a:pt x="3563" y="100"/>
                  </a:lnTo>
                  <a:lnTo>
                    <a:pt x="3580" y="102"/>
                  </a:lnTo>
                  <a:lnTo>
                    <a:pt x="3595" y="104"/>
                  </a:lnTo>
                  <a:lnTo>
                    <a:pt x="3612" y="106"/>
                  </a:lnTo>
                  <a:lnTo>
                    <a:pt x="3612" y="112"/>
                  </a:lnTo>
                  <a:lnTo>
                    <a:pt x="3612" y="119"/>
                  </a:lnTo>
                  <a:lnTo>
                    <a:pt x="3612" y="125"/>
                  </a:lnTo>
                  <a:lnTo>
                    <a:pt x="3614" y="132"/>
                  </a:lnTo>
                  <a:lnTo>
                    <a:pt x="3607" y="132"/>
                  </a:lnTo>
                  <a:lnTo>
                    <a:pt x="3597" y="132"/>
                  </a:lnTo>
                  <a:lnTo>
                    <a:pt x="3586" y="131"/>
                  </a:lnTo>
                  <a:lnTo>
                    <a:pt x="3571" y="131"/>
                  </a:lnTo>
                  <a:lnTo>
                    <a:pt x="3555" y="129"/>
                  </a:lnTo>
                  <a:lnTo>
                    <a:pt x="3538" y="127"/>
                  </a:lnTo>
                  <a:lnTo>
                    <a:pt x="3517" y="125"/>
                  </a:lnTo>
                  <a:lnTo>
                    <a:pt x="3497" y="123"/>
                  </a:lnTo>
                  <a:lnTo>
                    <a:pt x="3474" y="121"/>
                  </a:lnTo>
                  <a:lnTo>
                    <a:pt x="3449" y="119"/>
                  </a:lnTo>
                  <a:lnTo>
                    <a:pt x="3423" y="117"/>
                  </a:lnTo>
                  <a:lnTo>
                    <a:pt x="3394" y="115"/>
                  </a:lnTo>
                  <a:lnTo>
                    <a:pt x="3366" y="114"/>
                  </a:lnTo>
                  <a:lnTo>
                    <a:pt x="3335" y="110"/>
                  </a:lnTo>
                  <a:lnTo>
                    <a:pt x="3303" y="108"/>
                  </a:lnTo>
                  <a:lnTo>
                    <a:pt x="3271" y="106"/>
                  </a:lnTo>
                  <a:lnTo>
                    <a:pt x="3292" y="110"/>
                  </a:lnTo>
                  <a:lnTo>
                    <a:pt x="3313" y="115"/>
                  </a:lnTo>
                  <a:lnTo>
                    <a:pt x="3332" y="119"/>
                  </a:lnTo>
                  <a:lnTo>
                    <a:pt x="3352" y="121"/>
                  </a:lnTo>
                  <a:lnTo>
                    <a:pt x="3373" y="125"/>
                  </a:lnTo>
                  <a:lnTo>
                    <a:pt x="3394" y="127"/>
                  </a:lnTo>
                  <a:lnTo>
                    <a:pt x="3417" y="131"/>
                  </a:lnTo>
                  <a:lnTo>
                    <a:pt x="3438" y="132"/>
                  </a:lnTo>
                  <a:lnTo>
                    <a:pt x="3459" y="136"/>
                  </a:lnTo>
                  <a:lnTo>
                    <a:pt x="3481" y="138"/>
                  </a:lnTo>
                  <a:lnTo>
                    <a:pt x="3502" y="142"/>
                  </a:lnTo>
                  <a:lnTo>
                    <a:pt x="3525" y="146"/>
                  </a:lnTo>
                  <a:lnTo>
                    <a:pt x="3546" y="150"/>
                  </a:lnTo>
                  <a:lnTo>
                    <a:pt x="3569" y="153"/>
                  </a:lnTo>
                  <a:lnTo>
                    <a:pt x="3591" y="159"/>
                  </a:lnTo>
                  <a:lnTo>
                    <a:pt x="3614" y="165"/>
                  </a:lnTo>
                  <a:lnTo>
                    <a:pt x="3612" y="172"/>
                  </a:lnTo>
                  <a:lnTo>
                    <a:pt x="3612" y="180"/>
                  </a:lnTo>
                  <a:lnTo>
                    <a:pt x="3612" y="187"/>
                  </a:lnTo>
                  <a:lnTo>
                    <a:pt x="3612" y="195"/>
                  </a:lnTo>
                  <a:lnTo>
                    <a:pt x="3538" y="187"/>
                  </a:lnTo>
                  <a:lnTo>
                    <a:pt x="3483" y="180"/>
                  </a:lnTo>
                  <a:lnTo>
                    <a:pt x="3443" y="176"/>
                  </a:lnTo>
                  <a:lnTo>
                    <a:pt x="3415" y="174"/>
                  </a:lnTo>
                  <a:lnTo>
                    <a:pt x="3396" y="172"/>
                  </a:lnTo>
                  <a:lnTo>
                    <a:pt x="3383" y="172"/>
                  </a:lnTo>
                  <a:lnTo>
                    <a:pt x="3375" y="172"/>
                  </a:lnTo>
                  <a:lnTo>
                    <a:pt x="3366" y="172"/>
                  </a:lnTo>
                  <a:lnTo>
                    <a:pt x="3370" y="174"/>
                  </a:lnTo>
                  <a:lnTo>
                    <a:pt x="3375" y="178"/>
                  </a:lnTo>
                  <a:lnTo>
                    <a:pt x="3385" y="180"/>
                  </a:lnTo>
                  <a:lnTo>
                    <a:pt x="3404" y="184"/>
                  </a:lnTo>
                  <a:lnTo>
                    <a:pt x="3432" y="187"/>
                  </a:lnTo>
                  <a:lnTo>
                    <a:pt x="3474" y="195"/>
                  </a:lnTo>
                  <a:lnTo>
                    <a:pt x="3533" y="203"/>
                  </a:lnTo>
                  <a:lnTo>
                    <a:pt x="3610" y="214"/>
                  </a:lnTo>
                  <a:lnTo>
                    <a:pt x="3603" y="233"/>
                  </a:lnTo>
                  <a:lnTo>
                    <a:pt x="3593" y="242"/>
                  </a:lnTo>
                  <a:lnTo>
                    <a:pt x="3584" y="248"/>
                  </a:lnTo>
                  <a:lnTo>
                    <a:pt x="3571" y="248"/>
                  </a:lnTo>
                  <a:lnTo>
                    <a:pt x="3557" y="244"/>
                  </a:lnTo>
                  <a:lnTo>
                    <a:pt x="3546" y="239"/>
                  </a:lnTo>
                  <a:lnTo>
                    <a:pt x="3533" y="231"/>
                  </a:lnTo>
                  <a:lnTo>
                    <a:pt x="3521" y="223"/>
                  </a:lnTo>
                  <a:lnTo>
                    <a:pt x="3464" y="222"/>
                  </a:lnTo>
                  <a:lnTo>
                    <a:pt x="3407" y="220"/>
                  </a:lnTo>
                  <a:lnTo>
                    <a:pt x="3351" y="218"/>
                  </a:lnTo>
                  <a:lnTo>
                    <a:pt x="3294" y="216"/>
                  </a:lnTo>
                  <a:lnTo>
                    <a:pt x="3235" y="214"/>
                  </a:lnTo>
                  <a:lnTo>
                    <a:pt x="3178" y="214"/>
                  </a:lnTo>
                  <a:lnTo>
                    <a:pt x="3121" y="212"/>
                  </a:lnTo>
                  <a:lnTo>
                    <a:pt x="3064" y="210"/>
                  </a:lnTo>
                  <a:lnTo>
                    <a:pt x="3007" y="208"/>
                  </a:lnTo>
                  <a:lnTo>
                    <a:pt x="2950" y="208"/>
                  </a:lnTo>
                  <a:lnTo>
                    <a:pt x="2894" y="206"/>
                  </a:lnTo>
                  <a:lnTo>
                    <a:pt x="2837" y="205"/>
                  </a:lnTo>
                  <a:lnTo>
                    <a:pt x="2780" y="205"/>
                  </a:lnTo>
                  <a:lnTo>
                    <a:pt x="2723" y="203"/>
                  </a:lnTo>
                  <a:lnTo>
                    <a:pt x="2666" y="203"/>
                  </a:lnTo>
                  <a:lnTo>
                    <a:pt x="2609" y="201"/>
                  </a:lnTo>
                  <a:lnTo>
                    <a:pt x="2552" y="201"/>
                  </a:lnTo>
                  <a:lnTo>
                    <a:pt x="2495" y="199"/>
                  </a:lnTo>
                  <a:lnTo>
                    <a:pt x="2438" y="199"/>
                  </a:lnTo>
                  <a:lnTo>
                    <a:pt x="2381" y="197"/>
                  </a:lnTo>
                  <a:lnTo>
                    <a:pt x="2325" y="197"/>
                  </a:lnTo>
                  <a:lnTo>
                    <a:pt x="2268" y="197"/>
                  </a:lnTo>
                  <a:lnTo>
                    <a:pt x="2213" y="195"/>
                  </a:lnTo>
                  <a:lnTo>
                    <a:pt x="2156" y="195"/>
                  </a:lnTo>
                  <a:lnTo>
                    <a:pt x="2099" y="195"/>
                  </a:lnTo>
                  <a:lnTo>
                    <a:pt x="2042" y="193"/>
                  </a:lnTo>
                  <a:lnTo>
                    <a:pt x="1987" y="193"/>
                  </a:lnTo>
                  <a:lnTo>
                    <a:pt x="1930" y="193"/>
                  </a:lnTo>
                  <a:lnTo>
                    <a:pt x="1875" y="193"/>
                  </a:lnTo>
                  <a:lnTo>
                    <a:pt x="1818" y="191"/>
                  </a:lnTo>
                  <a:lnTo>
                    <a:pt x="1761" y="191"/>
                  </a:lnTo>
                  <a:lnTo>
                    <a:pt x="1706" y="191"/>
                  </a:lnTo>
                  <a:lnTo>
                    <a:pt x="1667" y="193"/>
                  </a:lnTo>
                  <a:lnTo>
                    <a:pt x="1629" y="195"/>
                  </a:lnTo>
                  <a:lnTo>
                    <a:pt x="1589" y="195"/>
                  </a:lnTo>
                  <a:lnTo>
                    <a:pt x="1549" y="197"/>
                  </a:lnTo>
                  <a:lnTo>
                    <a:pt x="1511" y="199"/>
                  </a:lnTo>
                  <a:lnTo>
                    <a:pt x="1471" y="201"/>
                  </a:lnTo>
                  <a:lnTo>
                    <a:pt x="1433" y="203"/>
                  </a:lnTo>
                  <a:lnTo>
                    <a:pt x="1393" y="205"/>
                  </a:lnTo>
                  <a:lnTo>
                    <a:pt x="1354" y="205"/>
                  </a:lnTo>
                  <a:lnTo>
                    <a:pt x="1316" y="206"/>
                  </a:lnTo>
                  <a:lnTo>
                    <a:pt x="1276" y="208"/>
                  </a:lnTo>
                  <a:lnTo>
                    <a:pt x="1238" y="210"/>
                  </a:lnTo>
                  <a:lnTo>
                    <a:pt x="1198" y="212"/>
                  </a:lnTo>
                  <a:lnTo>
                    <a:pt x="1160" y="214"/>
                  </a:lnTo>
                  <a:lnTo>
                    <a:pt x="1120" y="216"/>
                  </a:lnTo>
                  <a:lnTo>
                    <a:pt x="1082" y="218"/>
                  </a:lnTo>
                  <a:lnTo>
                    <a:pt x="1045" y="220"/>
                  </a:lnTo>
                  <a:lnTo>
                    <a:pt x="1005" y="222"/>
                  </a:lnTo>
                  <a:lnTo>
                    <a:pt x="967" y="223"/>
                  </a:lnTo>
                  <a:lnTo>
                    <a:pt x="927" y="225"/>
                  </a:lnTo>
                  <a:lnTo>
                    <a:pt x="889" y="227"/>
                  </a:lnTo>
                  <a:lnTo>
                    <a:pt x="851" y="229"/>
                  </a:lnTo>
                  <a:lnTo>
                    <a:pt x="811" y="231"/>
                  </a:lnTo>
                  <a:lnTo>
                    <a:pt x="773" y="233"/>
                  </a:lnTo>
                  <a:lnTo>
                    <a:pt x="734" y="235"/>
                  </a:lnTo>
                  <a:lnTo>
                    <a:pt x="696" y="237"/>
                  </a:lnTo>
                  <a:lnTo>
                    <a:pt x="658" y="239"/>
                  </a:lnTo>
                  <a:lnTo>
                    <a:pt x="618" y="242"/>
                  </a:lnTo>
                  <a:lnTo>
                    <a:pt x="580" y="244"/>
                  </a:lnTo>
                  <a:lnTo>
                    <a:pt x="542" y="246"/>
                  </a:lnTo>
                  <a:lnTo>
                    <a:pt x="502" y="248"/>
                  </a:lnTo>
                  <a:lnTo>
                    <a:pt x="464" y="250"/>
                  </a:lnTo>
                  <a:lnTo>
                    <a:pt x="442" y="254"/>
                  </a:lnTo>
                  <a:lnTo>
                    <a:pt x="419" y="258"/>
                  </a:lnTo>
                  <a:lnTo>
                    <a:pt x="396" y="259"/>
                  </a:lnTo>
                  <a:lnTo>
                    <a:pt x="373" y="263"/>
                  </a:lnTo>
                  <a:lnTo>
                    <a:pt x="352" y="267"/>
                  </a:lnTo>
                  <a:lnTo>
                    <a:pt x="330" y="271"/>
                  </a:lnTo>
                  <a:lnTo>
                    <a:pt x="307" y="275"/>
                  </a:lnTo>
                  <a:lnTo>
                    <a:pt x="284" y="278"/>
                  </a:lnTo>
                  <a:lnTo>
                    <a:pt x="261" y="282"/>
                  </a:lnTo>
                  <a:lnTo>
                    <a:pt x="239" y="284"/>
                  </a:lnTo>
                  <a:lnTo>
                    <a:pt x="216" y="288"/>
                  </a:lnTo>
                  <a:lnTo>
                    <a:pt x="193" y="292"/>
                  </a:lnTo>
                  <a:lnTo>
                    <a:pt x="170" y="294"/>
                  </a:lnTo>
                  <a:lnTo>
                    <a:pt x="148" y="296"/>
                  </a:lnTo>
                  <a:lnTo>
                    <a:pt x="127" y="297"/>
                  </a:lnTo>
                  <a:lnTo>
                    <a:pt x="104" y="299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8" name="Freeform 85"/>
            <p:cNvSpPr>
              <a:spLocks/>
            </p:cNvSpPr>
            <p:nvPr/>
          </p:nvSpPr>
          <p:spPr bwMode="auto">
            <a:xfrm>
              <a:off x="3572" y="2663"/>
              <a:ext cx="522" cy="102"/>
            </a:xfrm>
            <a:custGeom>
              <a:avLst/>
              <a:gdLst>
                <a:gd name="T0" fmla="*/ 1 w 1043"/>
                <a:gd name="T1" fmla="*/ 0 h 205"/>
                <a:gd name="T2" fmla="*/ 1 w 1043"/>
                <a:gd name="T3" fmla="*/ 0 h 205"/>
                <a:gd name="T4" fmla="*/ 1 w 1043"/>
                <a:gd name="T5" fmla="*/ 0 h 205"/>
                <a:gd name="T6" fmla="*/ 1 w 1043"/>
                <a:gd name="T7" fmla="*/ 0 h 205"/>
                <a:gd name="T8" fmla="*/ 2 w 1043"/>
                <a:gd name="T9" fmla="*/ 0 h 205"/>
                <a:gd name="T10" fmla="*/ 2 w 1043"/>
                <a:gd name="T11" fmla="*/ 0 h 205"/>
                <a:gd name="T12" fmla="*/ 2 w 1043"/>
                <a:gd name="T13" fmla="*/ 0 h 205"/>
                <a:gd name="T14" fmla="*/ 2 w 1043"/>
                <a:gd name="T15" fmla="*/ 0 h 205"/>
                <a:gd name="T16" fmla="*/ 2 w 1043"/>
                <a:gd name="T17" fmla="*/ 0 h 205"/>
                <a:gd name="T18" fmla="*/ 2 w 1043"/>
                <a:gd name="T19" fmla="*/ 0 h 205"/>
                <a:gd name="T20" fmla="*/ 2 w 1043"/>
                <a:gd name="T21" fmla="*/ 0 h 205"/>
                <a:gd name="T22" fmla="*/ 2 w 1043"/>
                <a:gd name="T23" fmla="*/ 0 h 205"/>
                <a:gd name="T24" fmla="*/ 2 w 1043"/>
                <a:gd name="T25" fmla="*/ 0 h 205"/>
                <a:gd name="T26" fmla="*/ 3 w 1043"/>
                <a:gd name="T27" fmla="*/ 0 h 205"/>
                <a:gd name="T28" fmla="*/ 3 w 1043"/>
                <a:gd name="T29" fmla="*/ 0 h 205"/>
                <a:gd name="T30" fmla="*/ 3 w 1043"/>
                <a:gd name="T31" fmla="*/ 0 h 205"/>
                <a:gd name="T32" fmla="*/ 3 w 1043"/>
                <a:gd name="T33" fmla="*/ 0 h 205"/>
                <a:gd name="T34" fmla="*/ 3 w 1043"/>
                <a:gd name="T35" fmla="*/ 0 h 205"/>
                <a:gd name="T36" fmla="*/ 4 w 1043"/>
                <a:gd name="T37" fmla="*/ 0 h 205"/>
                <a:gd name="T38" fmla="*/ 4 w 1043"/>
                <a:gd name="T39" fmla="*/ 0 h 205"/>
                <a:gd name="T40" fmla="*/ 4 w 1043"/>
                <a:gd name="T41" fmla="*/ 0 h 205"/>
                <a:gd name="T42" fmla="*/ 4 w 1043"/>
                <a:gd name="T43" fmla="*/ 0 h 205"/>
                <a:gd name="T44" fmla="*/ 4 w 1043"/>
                <a:gd name="T45" fmla="*/ 0 h 205"/>
                <a:gd name="T46" fmla="*/ 4 w 1043"/>
                <a:gd name="T47" fmla="*/ 0 h 205"/>
                <a:gd name="T48" fmla="*/ 4 w 1043"/>
                <a:gd name="T49" fmla="*/ 0 h 205"/>
                <a:gd name="T50" fmla="*/ 4 w 1043"/>
                <a:gd name="T51" fmla="*/ 0 h 205"/>
                <a:gd name="T52" fmla="*/ 5 w 1043"/>
                <a:gd name="T53" fmla="*/ 0 h 205"/>
                <a:gd name="T54" fmla="*/ 4 w 1043"/>
                <a:gd name="T55" fmla="*/ 0 h 205"/>
                <a:gd name="T56" fmla="*/ 4 w 1043"/>
                <a:gd name="T57" fmla="*/ 0 h 205"/>
                <a:gd name="T58" fmla="*/ 4 w 1043"/>
                <a:gd name="T59" fmla="*/ 0 h 205"/>
                <a:gd name="T60" fmla="*/ 4 w 1043"/>
                <a:gd name="T61" fmla="*/ 0 h 205"/>
                <a:gd name="T62" fmla="*/ 4 w 1043"/>
                <a:gd name="T63" fmla="*/ 0 h 205"/>
                <a:gd name="T64" fmla="*/ 3 w 1043"/>
                <a:gd name="T65" fmla="*/ 0 h 205"/>
                <a:gd name="T66" fmla="*/ 3 w 1043"/>
                <a:gd name="T67" fmla="*/ 0 h 205"/>
                <a:gd name="T68" fmla="*/ 3 w 1043"/>
                <a:gd name="T69" fmla="*/ 0 h 205"/>
                <a:gd name="T70" fmla="*/ 3 w 1043"/>
                <a:gd name="T71" fmla="*/ 0 h 205"/>
                <a:gd name="T72" fmla="*/ 2 w 1043"/>
                <a:gd name="T73" fmla="*/ 0 h 205"/>
                <a:gd name="T74" fmla="*/ 2 w 1043"/>
                <a:gd name="T75" fmla="*/ 0 h 205"/>
                <a:gd name="T76" fmla="*/ 2 w 1043"/>
                <a:gd name="T77" fmla="*/ 0 h 205"/>
                <a:gd name="T78" fmla="*/ 1 w 1043"/>
                <a:gd name="T79" fmla="*/ 0 h 205"/>
                <a:gd name="T80" fmla="*/ 1 w 1043"/>
                <a:gd name="T81" fmla="*/ 0 h 205"/>
                <a:gd name="T82" fmla="*/ 1 w 1043"/>
                <a:gd name="T83" fmla="*/ 0 h 20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43" h="205">
                  <a:moveTo>
                    <a:pt x="0" y="205"/>
                  </a:moveTo>
                  <a:lnTo>
                    <a:pt x="9" y="190"/>
                  </a:lnTo>
                  <a:lnTo>
                    <a:pt x="32" y="171"/>
                  </a:lnTo>
                  <a:lnTo>
                    <a:pt x="66" y="150"/>
                  </a:lnTo>
                  <a:lnTo>
                    <a:pt x="108" y="127"/>
                  </a:lnTo>
                  <a:lnTo>
                    <a:pt x="151" y="108"/>
                  </a:lnTo>
                  <a:lnTo>
                    <a:pt x="193" y="91"/>
                  </a:lnTo>
                  <a:lnTo>
                    <a:pt x="229" y="78"/>
                  </a:lnTo>
                  <a:lnTo>
                    <a:pt x="256" y="74"/>
                  </a:lnTo>
                  <a:lnTo>
                    <a:pt x="269" y="78"/>
                  </a:lnTo>
                  <a:lnTo>
                    <a:pt x="282" y="82"/>
                  </a:lnTo>
                  <a:lnTo>
                    <a:pt x="294" y="86"/>
                  </a:lnTo>
                  <a:lnTo>
                    <a:pt x="307" y="88"/>
                  </a:lnTo>
                  <a:lnTo>
                    <a:pt x="322" y="89"/>
                  </a:lnTo>
                  <a:lnTo>
                    <a:pt x="337" y="91"/>
                  </a:lnTo>
                  <a:lnTo>
                    <a:pt x="354" y="93"/>
                  </a:lnTo>
                  <a:lnTo>
                    <a:pt x="373" y="93"/>
                  </a:lnTo>
                  <a:lnTo>
                    <a:pt x="392" y="88"/>
                  </a:lnTo>
                  <a:lnTo>
                    <a:pt x="406" y="82"/>
                  </a:lnTo>
                  <a:lnTo>
                    <a:pt x="417" y="78"/>
                  </a:lnTo>
                  <a:lnTo>
                    <a:pt x="425" y="76"/>
                  </a:lnTo>
                  <a:lnTo>
                    <a:pt x="430" y="76"/>
                  </a:lnTo>
                  <a:lnTo>
                    <a:pt x="434" y="74"/>
                  </a:lnTo>
                  <a:lnTo>
                    <a:pt x="440" y="74"/>
                  </a:lnTo>
                  <a:lnTo>
                    <a:pt x="443" y="74"/>
                  </a:lnTo>
                  <a:lnTo>
                    <a:pt x="468" y="95"/>
                  </a:lnTo>
                  <a:lnTo>
                    <a:pt x="497" y="110"/>
                  </a:lnTo>
                  <a:lnTo>
                    <a:pt x="527" y="118"/>
                  </a:lnTo>
                  <a:lnTo>
                    <a:pt x="557" y="120"/>
                  </a:lnTo>
                  <a:lnTo>
                    <a:pt x="590" y="116"/>
                  </a:lnTo>
                  <a:lnTo>
                    <a:pt x="622" y="108"/>
                  </a:lnTo>
                  <a:lnTo>
                    <a:pt x="654" y="99"/>
                  </a:lnTo>
                  <a:lnTo>
                    <a:pt x="686" y="84"/>
                  </a:lnTo>
                  <a:lnTo>
                    <a:pt x="711" y="82"/>
                  </a:lnTo>
                  <a:lnTo>
                    <a:pt x="734" y="80"/>
                  </a:lnTo>
                  <a:lnTo>
                    <a:pt x="758" y="76"/>
                  </a:lnTo>
                  <a:lnTo>
                    <a:pt x="781" y="69"/>
                  </a:lnTo>
                  <a:lnTo>
                    <a:pt x="800" y="59"/>
                  </a:lnTo>
                  <a:lnTo>
                    <a:pt x="819" y="44"/>
                  </a:lnTo>
                  <a:lnTo>
                    <a:pt x="834" y="27"/>
                  </a:lnTo>
                  <a:lnTo>
                    <a:pt x="846" y="2"/>
                  </a:lnTo>
                  <a:lnTo>
                    <a:pt x="857" y="0"/>
                  </a:lnTo>
                  <a:lnTo>
                    <a:pt x="870" y="0"/>
                  </a:lnTo>
                  <a:lnTo>
                    <a:pt x="882" y="0"/>
                  </a:lnTo>
                  <a:lnTo>
                    <a:pt x="895" y="0"/>
                  </a:lnTo>
                  <a:lnTo>
                    <a:pt x="908" y="19"/>
                  </a:lnTo>
                  <a:lnTo>
                    <a:pt x="923" y="36"/>
                  </a:lnTo>
                  <a:lnTo>
                    <a:pt x="942" y="52"/>
                  </a:lnTo>
                  <a:lnTo>
                    <a:pt x="961" y="65"/>
                  </a:lnTo>
                  <a:lnTo>
                    <a:pt x="980" y="80"/>
                  </a:lnTo>
                  <a:lnTo>
                    <a:pt x="1001" y="95"/>
                  </a:lnTo>
                  <a:lnTo>
                    <a:pt x="1022" y="110"/>
                  </a:lnTo>
                  <a:lnTo>
                    <a:pt x="1043" y="129"/>
                  </a:lnTo>
                  <a:lnTo>
                    <a:pt x="1033" y="133"/>
                  </a:lnTo>
                  <a:lnTo>
                    <a:pt x="1018" y="139"/>
                  </a:lnTo>
                  <a:lnTo>
                    <a:pt x="1001" y="142"/>
                  </a:lnTo>
                  <a:lnTo>
                    <a:pt x="980" y="144"/>
                  </a:lnTo>
                  <a:lnTo>
                    <a:pt x="957" y="148"/>
                  </a:lnTo>
                  <a:lnTo>
                    <a:pt x="935" y="150"/>
                  </a:lnTo>
                  <a:lnTo>
                    <a:pt x="908" y="152"/>
                  </a:lnTo>
                  <a:lnTo>
                    <a:pt x="882" y="154"/>
                  </a:lnTo>
                  <a:lnTo>
                    <a:pt x="855" y="156"/>
                  </a:lnTo>
                  <a:lnTo>
                    <a:pt x="830" y="158"/>
                  </a:lnTo>
                  <a:lnTo>
                    <a:pt x="806" y="158"/>
                  </a:lnTo>
                  <a:lnTo>
                    <a:pt x="783" y="160"/>
                  </a:lnTo>
                  <a:lnTo>
                    <a:pt x="762" y="160"/>
                  </a:lnTo>
                  <a:lnTo>
                    <a:pt x="743" y="161"/>
                  </a:lnTo>
                  <a:lnTo>
                    <a:pt x="730" y="161"/>
                  </a:lnTo>
                  <a:lnTo>
                    <a:pt x="718" y="161"/>
                  </a:lnTo>
                  <a:lnTo>
                    <a:pt x="673" y="165"/>
                  </a:lnTo>
                  <a:lnTo>
                    <a:pt x="629" y="167"/>
                  </a:lnTo>
                  <a:lnTo>
                    <a:pt x="584" y="171"/>
                  </a:lnTo>
                  <a:lnTo>
                    <a:pt x="538" y="175"/>
                  </a:lnTo>
                  <a:lnTo>
                    <a:pt x="493" y="179"/>
                  </a:lnTo>
                  <a:lnTo>
                    <a:pt x="447" y="182"/>
                  </a:lnTo>
                  <a:lnTo>
                    <a:pt x="402" y="184"/>
                  </a:lnTo>
                  <a:lnTo>
                    <a:pt x="356" y="188"/>
                  </a:lnTo>
                  <a:lnTo>
                    <a:pt x="311" y="192"/>
                  </a:lnTo>
                  <a:lnTo>
                    <a:pt x="265" y="194"/>
                  </a:lnTo>
                  <a:lnTo>
                    <a:pt x="220" y="197"/>
                  </a:lnTo>
                  <a:lnTo>
                    <a:pt x="176" y="199"/>
                  </a:lnTo>
                  <a:lnTo>
                    <a:pt x="131" y="201"/>
                  </a:lnTo>
                  <a:lnTo>
                    <a:pt x="87" y="203"/>
                  </a:lnTo>
                  <a:lnTo>
                    <a:pt x="43" y="205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89" name="Freeform 86"/>
            <p:cNvSpPr>
              <a:spLocks/>
            </p:cNvSpPr>
            <p:nvPr/>
          </p:nvSpPr>
          <p:spPr bwMode="auto">
            <a:xfrm>
              <a:off x="4613" y="2671"/>
              <a:ext cx="706" cy="67"/>
            </a:xfrm>
            <a:custGeom>
              <a:avLst/>
              <a:gdLst>
                <a:gd name="T0" fmla="*/ 4 w 1413"/>
                <a:gd name="T1" fmla="*/ 1 h 133"/>
                <a:gd name="T2" fmla="*/ 3 w 1413"/>
                <a:gd name="T3" fmla="*/ 1 h 133"/>
                <a:gd name="T4" fmla="*/ 3 w 1413"/>
                <a:gd name="T5" fmla="*/ 1 h 133"/>
                <a:gd name="T6" fmla="*/ 2 w 1413"/>
                <a:gd name="T7" fmla="*/ 1 h 133"/>
                <a:gd name="T8" fmla="*/ 1 w 1413"/>
                <a:gd name="T9" fmla="*/ 1 h 133"/>
                <a:gd name="T10" fmla="*/ 1 w 1413"/>
                <a:gd name="T11" fmla="*/ 1 h 133"/>
                <a:gd name="T12" fmla="*/ 0 w 1413"/>
                <a:gd name="T13" fmla="*/ 1 h 133"/>
                <a:gd name="T14" fmla="*/ 0 w 1413"/>
                <a:gd name="T15" fmla="*/ 1 h 133"/>
                <a:gd name="T16" fmla="*/ 0 w 1413"/>
                <a:gd name="T17" fmla="*/ 1 h 133"/>
                <a:gd name="T18" fmla="*/ 0 w 1413"/>
                <a:gd name="T19" fmla="*/ 1 h 133"/>
                <a:gd name="T20" fmla="*/ 0 w 1413"/>
                <a:gd name="T21" fmla="*/ 1 h 133"/>
                <a:gd name="T22" fmla="*/ 0 w 1413"/>
                <a:gd name="T23" fmla="*/ 1 h 133"/>
                <a:gd name="T24" fmla="*/ 0 w 1413"/>
                <a:gd name="T25" fmla="*/ 1 h 133"/>
                <a:gd name="T26" fmla="*/ 0 w 1413"/>
                <a:gd name="T27" fmla="*/ 1 h 133"/>
                <a:gd name="T28" fmla="*/ 0 w 1413"/>
                <a:gd name="T29" fmla="*/ 1 h 133"/>
                <a:gd name="T30" fmla="*/ 0 w 1413"/>
                <a:gd name="T31" fmla="*/ 1 h 133"/>
                <a:gd name="T32" fmla="*/ 0 w 1413"/>
                <a:gd name="T33" fmla="*/ 1 h 133"/>
                <a:gd name="T34" fmla="*/ 0 w 1413"/>
                <a:gd name="T35" fmla="*/ 1 h 133"/>
                <a:gd name="T36" fmla="*/ 0 w 1413"/>
                <a:gd name="T37" fmla="*/ 1 h 133"/>
                <a:gd name="T38" fmla="*/ 1 w 1413"/>
                <a:gd name="T39" fmla="*/ 1 h 133"/>
                <a:gd name="T40" fmla="*/ 1 w 1413"/>
                <a:gd name="T41" fmla="*/ 1 h 133"/>
                <a:gd name="T42" fmla="*/ 1 w 1413"/>
                <a:gd name="T43" fmla="*/ 1 h 133"/>
                <a:gd name="T44" fmla="*/ 1 w 1413"/>
                <a:gd name="T45" fmla="*/ 1 h 133"/>
                <a:gd name="T46" fmla="*/ 1 w 1413"/>
                <a:gd name="T47" fmla="*/ 1 h 133"/>
                <a:gd name="T48" fmla="*/ 1 w 1413"/>
                <a:gd name="T49" fmla="*/ 1 h 133"/>
                <a:gd name="T50" fmla="*/ 2 w 1413"/>
                <a:gd name="T51" fmla="*/ 1 h 133"/>
                <a:gd name="T52" fmla="*/ 2 w 1413"/>
                <a:gd name="T53" fmla="*/ 1 h 133"/>
                <a:gd name="T54" fmla="*/ 2 w 1413"/>
                <a:gd name="T55" fmla="*/ 1 h 133"/>
                <a:gd name="T56" fmla="*/ 3 w 1413"/>
                <a:gd name="T57" fmla="*/ 1 h 133"/>
                <a:gd name="T58" fmla="*/ 3 w 1413"/>
                <a:gd name="T59" fmla="*/ 1 h 133"/>
                <a:gd name="T60" fmla="*/ 3 w 1413"/>
                <a:gd name="T61" fmla="*/ 1 h 133"/>
                <a:gd name="T62" fmla="*/ 4 w 1413"/>
                <a:gd name="T63" fmla="*/ 1 h 133"/>
                <a:gd name="T64" fmla="*/ 4 w 1413"/>
                <a:gd name="T65" fmla="*/ 1 h 133"/>
                <a:gd name="T66" fmla="*/ 4 w 1413"/>
                <a:gd name="T67" fmla="*/ 1 h 133"/>
                <a:gd name="T68" fmla="*/ 4 w 1413"/>
                <a:gd name="T69" fmla="*/ 1 h 133"/>
                <a:gd name="T70" fmla="*/ 4 w 1413"/>
                <a:gd name="T71" fmla="*/ 1 h 133"/>
                <a:gd name="T72" fmla="*/ 5 w 1413"/>
                <a:gd name="T73" fmla="*/ 1 h 133"/>
                <a:gd name="T74" fmla="*/ 5 w 1413"/>
                <a:gd name="T75" fmla="*/ 1 h 133"/>
                <a:gd name="T76" fmla="*/ 5 w 1413"/>
                <a:gd name="T77" fmla="*/ 1 h 133"/>
                <a:gd name="T78" fmla="*/ 5 w 1413"/>
                <a:gd name="T79" fmla="*/ 1 h 133"/>
                <a:gd name="T80" fmla="*/ 5 w 1413"/>
                <a:gd name="T81" fmla="*/ 1 h 133"/>
                <a:gd name="T82" fmla="*/ 5 w 1413"/>
                <a:gd name="T83" fmla="*/ 1 h 133"/>
                <a:gd name="T84" fmla="*/ 4 w 1413"/>
                <a:gd name="T85" fmla="*/ 1 h 133"/>
                <a:gd name="T86" fmla="*/ 4 w 1413"/>
                <a:gd name="T87" fmla="*/ 1 h 13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13" h="133">
                  <a:moveTo>
                    <a:pt x="1138" y="129"/>
                  </a:moveTo>
                  <a:lnTo>
                    <a:pt x="1066" y="129"/>
                  </a:lnTo>
                  <a:lnTo>
                    <a:pt x="994" y="127"/>
                  </a:lnTo>
                  <a:lnTo>
                    <a:pt x="922" y="127"/>
                  </a:lnTo>
                  <a:lnTo>
                    <a:pt x="850" y="125"/>
                  </a:lnTo>
                  <a:lnTo>
                    <a:pt x="779" y="124"/>
                  </a:lnTo>
                  <a:lnTo>
                    <a:pt x="707" y="122"/>
                  </a:lnTo>
                  <a:lnTo>
                    <a:pt x="637" y="120"/>
                  </a:lnTo>
                  <a:lnTo>
                    <a:pt x="565" y="118"/>
                  </a:lnTo>
                  <a:lnTo>
                    <a:pt x="495" y="116"/>
                  </a:lnTo>
                  <a:lnTo>
                    <a:pt x="425" y="112"/>
                  </a:lnTo>
                  <a:lnTo>
                    <a:pt x="355" y="110"/>
                  </a:lnTo>
                  <a:lnTo>
                    <a:pt x="285" y="108"/>
                  </a:lnTo>
                  <a:lnTo>
                    <a:pt x="214" y="107"/>
                  </a:lnTo>
                  <a:lnTo>
                    <a:pt x="144" y="105"/>
                  </a:lnTo>
                  <a:lnTo>
                    <a:pt x="74" y="105"/>
                  </a:lnTo>
                  <a:lnTo>
                    <a:pt x="4" y="103"/>
                  </a:lnTo>
                  <a:lnTo>
                    <a:pt x="2" y="99"/>
                  </a:lnTo>
                  <a:lnTo>
                    <a:pt x="2" y="95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4" y="86"/>
                  </a:lnTo>
                  <a:lnTo>
                    <a:pt x="6" y="82"/>
                  </a:lnTo>
                  <a:lnTo>
                    <a:pt x="10" y="80"/>
                  </a:lnTo>
                  <a:lnTo>
                    <a:pt x="11" y="76"/>
                  </a:lnTo>
                  <a:lnTo>
                    <a:pt x="27" y="76"/>
                  </a:lnTo>
                  <a:lnTo>
                    <a:pt x="40" y="78"/>
                  </a:lnTo>
                  <a:lnTo>
                    <a:pt x="55" y="80"/>
                  </a:lnTo>
                  <a:lnTo>
                    <a:pt x="70" y="82"/>
                  </a:lnTo>
                  <a:lnTo>
                    <a:pt x="85" y="86"/>
                  </a:lnTo>
                  <a:lnTo>
                    <a:pt x="101" y="86"/>
                  </a:lnTo>
                  <a:lnTo>
                    <a:pt x="118" y="88"/>
                  </a:lnTo>
                  <a:lnTo>
                    <a:pt x="137" y="88"/>
                  </a:lnTo>
                  <a:lnTo>
                    <a:pt x="157" y="82"/>
                  </a:lnTo>
                  <a:lnTo>
                    <a:pt x="180" y="78"/>
                  </a:lnTo>
                  <a:lnTo>
                    <a:pt x="203" y="76"/>
                  </a:lnTo>
                  <a:lnTo>
                    <a:pt x="230" y="74"/>
                  </a:lnTo>
                  <a:lnTo>
                    <a:pt x="254" y="74"/>
                  </a:lnTo>
                  <a:lnTo>
                    <a:pt x="281" y="72"/>
                  </a:lnTo>
                  <a:lnTo>
                    <a:pt x="307" y="69"/>
                  </a:lnTo>
                  <a:lnTo>
                    <a:pt x="334" y="63"/>
                  </a:lnTo>
                  <a:lnTo>
                    <a:pt x="351" y="65"/>
                  </a:lnTo>
                  <a:lnTo>
                    <a:pt x="366" y="65"/>
                  </a:lnTo>
                  <a:lnTo>
                    <a:pt x="381" y="67"/>
                  </a:lnTo>
                  <a:lnTo>
                    <a:pt x="396" y="67"/>
                  </a:lnTo>
                  <a:lnTo>
                    <a:pt x="410" y="65"/>
                  </a:lnTo>
                  <a:lnTo>
                    <a:pt x="425" y="61"/>
                  </a:lnTo>
                  <a:lnTo>
                    <a:pt x="440" y="55"/>
                  </a:lnTo>
                  <a:lnTo>
                    <a:pt x="455" y="46"/>
                  </a:lnTo>
                  <a:lnTo>
                    <a:pt x="493" y="48"/>
                  </a:lnTo>
                  <a:lnTo>
                    <a:pt x="531" y="48"/>
                  </a:lnTo>
                  <a:lnTo>
                    <a:pt x="569" y="50"/>
                  </a:lnTo>
                  <a:lnTo>
                    <a:pt x="607" y="50"/>
                  </a:lnTo>
                  <a:lnTo>
                    <a:pt x="645" y="52"/>
                  </a:lnTo>
                  <a:lnTo>
                    <a:pt x="683" y="53"/>
                  </a:lnTo>
                  <a:lnTo>
                    <a:pt x="721" y="53"/>
                  </a:lnTo>
                  <a:lnTo>
                    <a:pt x="759" y="55"/>
                  </a:lnTo>
                  <a:lnTo>
                    <a:pt x="797" y="57"/>
                  </a:lnTo>
                  <a:lnTo>
                    <a:pt x="834" y="59"/>
                  </a:lnTo>
                  <a:lnTo>
                    <a:pt x="872" y="59"/>
                  </a:lnTo>
                  <a:lnTo>
                    <a:pt x="910" y="61"/>
                  </a:lnTo>
                  <a:lnTo>
                    <a:pt x="948" y="63"/>
                  </a:lnTo>
                  <a:lnTo>
                    <a:pt x="986" y="65"/>
                  </a:lnTo>
                  <a:lnTo>
                    <a:pt x="1024" y="65"/>
                  </a:lnTo>
                  <a:lnTo>
                    <a:pt x="1062" y="67"/>
                  </a:lnTo>
                  <a:lnTo>
                    <a:pt x="1090" y="42"/>
                  </a:lnTo>
                  <a:lnTo>
                    <a:pt x="1115" y="25"/>
                  </a:lnTo>
                  <a:lnTo>
                    <a:pt x="1138" y="16"/>
                  </a:lnTo>
                  <a:lnTo>
                    <a:pt x="1161" y="10"/>
                  </a:lnTo>
                  <a:lnTo>
                    <a:pt x="1183" y="6"/>
                  </a:lnTo>
                  <a:lnTo>
                    <a:pt x="1214" y="4"/>
                  </a:lnTo>
                  <a:lnTo>
                    <a:pt x="1248" y="4"/>
                  </a:lnTo>
                  <a:lnTo>
                    <a:pt x="1292" y="0"/>
                  </a:lnTo>
                  <a:lnTo>
                    <a:pt x="1303" y="14"/>
                  </a:lnTo>
                  <a:lnTo>
                    <a:pt x="1312" y="23"/>
                  </a:lnTo>
                  <a:lnTo>
                    <a:pt x="1322" y="33"/>
                  </a:lnTo>
                  <a:lnTo>
                    <a:pt x="1333" y="44"/>
                  </a:lnTo>
                  <a:lnTo>
                    <a:pt x="1345" y="55"/>
                  </a:lnTo>
                  <a:lnTo>
                    <a:pt x="1362" y="72"/>
                  </a:lnTo>
                  <a:lnTo>
                    <a:pt x="1384" y="93"/>
                  </a:lnTo>
                  <a:lnTo>
                    <a:pt x="1413" y="120"/>
                  </a:lnTo>
                  <a:lnTo>
                    <a:pt x="1392" y="127"/>
                  </a:lnTo>
                  <a:lnTo>
                    <a:pt x="1362" y="131"/>
                  </a:lnTo>
                  <a:lnTo>
                    <a:pt x="1322" y="133"/>
                  </a:lnTo>
                  <a:lnTo>
                    <a:pt x="1278" y="133"/>
                  </a:lnTo>
                  <a:lnTo>
                    <a:pt x="1235" y="133"/>
                  </a:lnTo>
                  <a:lnTo>
                    <a:pt x="1195" y="131"/>
                  </a:lnTo>
                  <a:lnTo>
                    <a:pt x="1161" y="129"/>
                  </a:lnTo>
                  <a:lnTo>
                    <a:pt x="1138" y="129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0" name="Freeform 87"/>
            <p:cNvSpPr>
              <a:spLocks/>
            </p:cNvSpPr>
            <p:nvPr/>
          </p:nvSpPr>
          <p:spPr bwMode="auto">
            <a:xfrm>
              <a:off x="4007" y="2451"/>
              <a:ext cx="596" cy="270"/>
            </a:xfrm>
            <a:custGeom>
              <a:avLst/>
              <a:gdLst>
                <a:gd name="T0" fmla="*/ 1 w 1193"/>
                <a:gd name="T1" fmla="*/ 2 h 540"/>
                <a:gd name="T2" fmla="*/ 1 w 1193"/>
                <a:gd name="T3" fmla="*/ 3 h 540"/>
                <a:gd name="T4" fmla="*/ 0 w 1193"/>
                <a:gd name="T5" fmla="*/ 2 h 540"/>
                <a:gd name="T6" fmla="*/ 0 w 1193"/>
                <a:gd name="T7" fmla="*/ 2 h 540"/>
                <a:gd name="T8" fmla="*/ 0 w 1193"/>
                <a:gd name="T9" fmla="*/ 2 h 540"/>
                <a:gd name="T10" fmla="*/ 0 w 1193"/>
                <a:gd name="T11" fmla="*/ 1 h 540"/>
                <a:gd name="T12" fmla="*/ 0 w 1193"/>
                <a:gd name="T13" fmla="*/ 1 h 540"/>
                <a:gd name="T14" fmla="*/ 1 w 1193"/>
                <a:gd name="T15" fmla="*/ 1 h 540"/>
                <a:gd name="T16" fmla="*/ 2 w 1193"/>
                <a:gd name="T17" fmla="*/ 1 h 540"/>
                <a:gd name="T18" fmla="*/ 2 w 1193"/>
                <a:gd name="T19" fmla="*/ 1 h 540"/>
                <a:gd name="T20" fmla="*/ 3 w 1193"/>
                <a:gd name="T21" fmla="*/ 1 h 540"/>
                <a:gd name="T22" fmla="*/ 3 w 1193"/>
                <a:gd name="T23" fmla="*/ 1 h 540"/>
                <a:gd name="T24" fmla="*/ 3 w 1193"/>
                <a:gd name="T25" fmla="*/ 1 h 540"/>
                <a:gd name="T26" fmla="*/ 3 w 1193"/>
                <a:gd name="T27" fmla="*/ 2 h 540"/>
                <a:gd name="T28" fmla="*/ 3 w 1193"/>
                <a:gd name="T29" fmla="*/ 1 h 540"/>
                <a:gd name="T30" fmla="*/ 3 w 1193"/>
                <a:gd name="T31" fmla="*/ 2 h 540"/>
                <a:gd name="T32" fmla="*/ 3 w 1193"/>
                <a:gd name="T33" fmla="*/ 1 h 540"/>
                <a:gd name="T34" fmla="*/ 3 w 1193"/>
                <a:gd name="T35" fmla="*/ 1 h 540"/>
                <a:gd name="T36" fmla="*/ 3 w 1193"/>
                <a:gd name="T37" fmla="*/ 2 h 540"/>
                <a:gd name="T38" fmla="*/ 2 w 1193"/>
                <a:gd name="T39" fmla="*/ 2 h 540"/>
                <a:gd name="T40" fmla="*/ 2 w 1193"/>
                <a:gd name="T41" fmla="*/ 2 h 540"/>
                <a:gd name="T42" fmla="*/ 2 w 1193"/>
                <a:gd name="T43" fmla="*/ 2 h 540"/>
                <a:gd name="T44" fmla="*/ 2 w 1193"/>
                <a:gd name="T45" fmla="*/ 2 h 540"/>
                <a:gd name="T46" fmla="*/ 2 w 1193"/>
                <a:gd name="T47" fmla="*/ 2 h 540"/>
                <a:gd name="T48" fmla="*/ 2 w 1193"/>
                <a:gd name="T49" fmla="*/ 2 h 540"/>
                <a:gd name="T50" fmla="*/ 2 w 1193"/>
                <a:gd name="T51" fmla="*/ 2 h 540"/>
                <a:gd name="T52" fmla="*/ 2 w 1193"/>
                <a:gd name="T53" fmla="*/ 2 h 540"/>
                <a:gd name="T54" fmla="*/ 1 w 1193"/>
                <a:gd name="T55" fmla="*/ 2 h 540"/>
                <a:gd name="T56" fmla="*/ 1 w 1193"/>
                <a:gd name="T57" fmla="*/ 2 h 540"/>
                <a:gd name="T58" fmla="*/ 1 w 1193"/>
                <a:gd name="T59" fmla="*/ 2 h 540"/>
                <a:gd name="T60" fmla="*/ 1 w 1193"/>
                <a:gd name="T61" fmla="*/ 2 h 540"/>
                <a:gd name="T62" fmla="*/ 1 w 1193"/>
                <a:gd name="T63" fmla="*/ 2 h 540"/>
                <a:gd name="T64" fmla="*/ 1 w 1193"/>
                <a:gd name="T65" fmla="*/ 2 h 540"/>
                <a:gd name="T66" fmla="*/ 2 w 1193"/>
                <a:gd name="T67" fmla="*/ 2 h 540"/>
                <a:gd name="T68" fmla="*/ 3 w 1193"/>
                <a:gd name="T69" fmla="*/ 2 h 540"/>
                <a:gd name="T70" fmla="*/ 4 w 1193"/>
                <a:gd name="T71" fmla="*/ 2 h 540"/>
                <a:gd name="T72" fmla="*/ 4 w 1193"/>
                <a:gd name="T73" fmla="*/ 2 h 540"/>
                <a:gd name="T74" fmla="*/ 4 w 1193"/>
                <a:gd name="T75" fmla="*/ 2 h 540"/>
                <a:gd name="T76" fmla="*/ 4 w 1193"/>
                <a:gd name="T77" fmla="*/ 2 h 540"/>
                <a:gd name="T78" fmla="*/ 4 w 1193"/>
                <a:gd name="T79" fmla="*/ 2 h 540"/>
                <a:gd name="T80" fmla="*/ 3 w 1193"/>
                <a:gd name="T81" fmla="*/ 2 h 540"/>
                <a:gd name="T82" fmla="*/ 3 w 1193"/>
                <a:gd name="T83" fmla="*/ 2 h 540"/>
                <a:gd name="T84" fmla="*/ 3 w 1193"/>
                <a:gd name="T85" fmla="*/ 2 h 540"/>
                <a:gd name="T86" fmla="*/ 3 w 1193"/>
                <a:gd name="T87" fmla="*/ 2 h 540"/>
                <a:gd name="T88" fmla="*/ 3 w 1193"/>
                <a:gd name="T89" fmla="*/ 2 h 540"/>
                <a:gd name="T90" fmla="*/ 3 w 1193"/>
                <a:gd name="T91" fmla="*/ 2 h 540"/>
                <a:gd name="T92" fmla="*/ 2 w 1193"/>
                <a:gd name="T93" fmla="*/ 2 h 540"/>
                <a:gd name="T94" fmla="*/ 2 w 1193"/>
                <a:gd name="T95" fmla="*/ 2 h 540"/>
                <a:gd name="T96" fmla="*/ 2 w 1193"/>
                <a:gd name="T97" fmla="*/ 2 h 540"/>
                <a:gd name="T98" fmla="*/ 2 w 1193"/>
                <a:gd name="T99" fmla="*/ 2 h 540"/>
                <a:gd name="T100" fmla="*/ 2 w 1193"/>
                <a:gd name="T101" fmla="*/ 3 h 540"/>
                <a:gd name="T102" fmla="*/ 2 w 1193"/>
                <a:gd name="T103" fmla="*/ 2 h 540"/>
                <a:gd name="T104" fmla="*/ 1 w 1193"/>
                <a:gd name="T105" fmla="*/ 3 h 540"/>
                <a:gd name="T106" fmla="*/ 1 w 1193"/>
                <a:gd name="T107" fmla="*/ 2 h 540"/>
                <a:gd name="T108" fmla="*/ 1 w 1193"/>
                <a:gd name="T109" fmla="*/ 2 h 540"/>
                <a:gd name="T110" fmla="*/ 1 w 1193"/>
                <a:gd name="T111" fmla="*/ 3 h 540"/>
                <a:gd name="T112" fmla="*/ 1 w 1193"/>
                <a:gd name="T113" fmla="*/ 3 h 5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93" h="540">
                  <a:moveTo>
                    <a:pt x="315" y="540"/>
                  </a:moveTo>
                  <a:lnTo>
                    <a:pt x="313" y="538"/>
                  </a:lnTo>
                  <a:lnTo>
                    <a:pt x="309" y="538"/>
                  </a:lnTo>
                  <a:lnTo>
                    <a:pt x="308" y="536"/>
                  </a:lnTo>
                  <a:lnTo>
                    <a:pt x="304" y="536"/>
                  </a:lnTo>
                  <a:lnTo>
                    <a:pt x="306" y="517"/>
                  </a:lnTo>
                  <a:lnTo>
                    <a:pt x="308" y="498"/>
                  </a:lnTo>
                  <a:lnTo>
                    <a:pt x="309" y="477"/>
                  </a:lnTo>
                  <a:lnTo>
                    <a:pt x="311" y="458"/>
                  </a:lnTo>
                  <a:lnTo>
                    <a:pt x="308" y="458"/>
                  </a:lnTo>
                  <a:lnTo>
                    <a:pt x="304" y="460"/>
                  </a:lnTo>
                  <a:lnTo>
                    <a:pt x="300" y="460"/>
                  </a:lnTo>
                  <a:lnTo>
                    <a:pt x="296" y="462"/>
                  </a:lnTo>
                  <a:lnTo>
                    <a:pt x="290" y="479"/>
                  </a:lnTo>
                  <a:lnTo>
                    <a:pt x="285" y="498"/>
                  </a:lnTo>
                  <a:lnTo>
                    <a:pt x="279" y="515"/>
                  </a:lnTo>
                  <a:lnTo>
                    <a:pt x="273" y="534"/>
                  </a:lnTo>
                  <a:lnTo>
                    <a:pt x="266" y="532"/>
                  </a:lnTo>
                  <a:lnTo>
                    <a:pt x="258" y="530"/>
                  </a:lnTo>
                  <a:lnTo>
                    <a:pt x="249" y="530"/>
                  </a:lnTo>
                  <a:lnTo>
                    <a:pt x="241" y="528"/>
                  </a:lnTo>
                  <a:lnTo>
                    <a:pt x="241" y="513"/>
                  </a:lnTo>
                  <a:lnTo>
                    <a:pt x="241" y="496"/>
                  </a:lnTo>
                  <a:lnTo>
                    <a:pt x="241" y="479"/>
                  </a:lnTo>
                  <a:lnTo>
                    <a:pt x="241" y="462"/>
                  </a:lnTo>
                  <a:lnTo>
                    <a:pt x="237" y="462"/>
                  </a:lnTo>
                  <a:lnTo>
                    <a:pt x="234" y="464"/>
                  </a:lnTo>
                  <a:lnTo>
                    <a:pt x="232" y="464"/>
                  </a:lnTo>
                  <a:lnTo>
                    <a:pt x="228" y="466"/>
                  </a:lnTo>
                  <a:lnTo>
                    <a:pt x="224" y="475"/>
                  </a:lnTo>
                  <a:lnTo>
                    <a:pt x="220" y="485"/>
                  </a:lnTo>
                  <a:lnTo>
                    <a:pt x="216" y="494"/>
                  </a:lnTo>
                  <a:lnTo>
                    <a:pt x="213" y="504"/>
                  </a:lnTo>
                  <a:lnTo>
                    <a:pt x="196" y="502"/>
                  </a:lnTo>
                  <a:lnTo>
                    <a:pt x="184" y="496"/>
                  </a:lnTo>
                  <a:lnTo>
                    <a:pt x="180" y="491"/>
                  </a:lnTo>
                  <a:lnTo>
                    <a:pt x="179" y="481"/>
                  </a:lnTo>
                  <a:lnTo>
                    <a:pt x="177" y="474"/>
                  </a:lnTo>
                  <a:lnTo>
                    <a:pt x="175" y="466"/>
                  </a:lnTo>
                  <a:lnTo>
                    <a:pt x="171" y="458"/>
                  </a:lnTo>
                  <a:lnTo>
                    <a:pt x="161" y="455"/>
                  </a:lnTo>
                  <a:lnTo>
                    <a:pt x="143" y="466"/>
                  </a:lnTo>
                  <a:lnTo>
                    <a:pt x="131" y="456"/>
                  </a:lnTo>
                  <a:lnTo>
                    <a:pt x="125" y="441"/>
                  </a:lnTo>
                  <a:lnTo>
                    <a:pt x="124" y="430"/>
                  </a:lnTo>
                  <a:lnTo>
                    <a:pt x="97" y="426"/>
                  </a:lnTo>
                  <a:lnTo>
                    <a:pt x="86" y="413"/>
                  </a:lnTo>
                  <a:lnTo>
                    <a:pt x="82" y="398"/>
                  </a:lnTo>
                  <a:lnTo>
                    <a:pt x="80" y="379"/>
                  </a:lnTo>
                  <a:lnTo>
                    <a:pt x="97" y="350"/>
                  </a:lnTo>
                  <a:lnTo>
                    <a:pt x="103" y="322"/>
                  </a:lnTo>
                  <a:lnTo>
                    <a:pt x="97" y="293"/>
                  </a:lnTo>
                  <a:lnTo>
                    <a:pt x="84" y="267"/>
                  </a:lnTo>
                  <a:lnTo>
                    <a:pt x="65" y="240"/>
                  </a:lnTo>
                  <a:lnTo>
                    <a:pt x="44" y="218"/>
                  </a:lnTo>
                  <a:lnTo>
                    <a:pt x="21" y="197"/>
                  </a:lnTo>
                  <a:lnTo>
                    <a:pt x="2" y="182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0" y="165"/>
                  </a:lnTo>
                  <a:lnTo>
                    <a:pt x="0" y="161"/>
                  </a:lnTo>
                  <a:lnTo>
                    <a:pt x="25" y="140"/>
                  </a:lnTo>
                  <a:lnTo>
                    <a:pt x="51" y="121"/>
                  </a:lnTo>
                  <a:lnTo>
                    <a:pt x="80" y="106"/>
                  </a:lnTo>
                  <a:lnTo>
                    <a:pt x="106" y="91"/>
                  </a:lnTo>
                  <a:lnTo>
                    <a:pt x="135" y="79"/>
                  </a:lnTo>
                  <a:lnTo>
                    <a:pt x="165" y="68"/>
                  </a:lnTo>
                  <a:lnTo>
                    <a:pt x="196" y="60"/>
                  </a:lnTo>
                  <a:lnTo>
                    <a:pt x="226" y="53"/>
                  </a:lnTo>
                  <a:lnTo>
                    <a:pt x="258" y="47"/>
                  </a:lnTo>
                  <a:lnTo>
                    <a:pt x="289" y="43"/>
                  </a:lnTo>
                  <a:lnTo>
                    <a:pt x="321" y="39"/>
                  </a:lnTo>
                  <a:lnTo>
                    <a:pt x="355" y="39"/>
                  </a:lnTo>
                  <a:lnTo>
                    <a:pt x="387" y="38"/>
                  </a:lnTo>
                  <a:lnTo>
                    <a:pt x="421" y="38"/>
                  </a:lnTo>
                  <a:lnTo>
                    <a:pt x="454" y="39"/>
                  </a:lnTo>
                  <a:lnTo>
                    <a:pt x="488" y="41"/>
                  </a:lnTo>
                  <a:lnTo>
                    <a:pt x="507" y="39"/>
                  </a:lnTo>
                  <a:lnTo>
                    <a:pt x="526" y="38"/>
                  </a:lnTo>
                  <a:lnTo>
                    <a:pt x="545" y="36"/>
                  </a:lnTo>
                  <a:lnTo>
                    <a:pt x="564" y="34"/>
                  </a:lnTo>
                  <a:lnTo>
                    <a:pt x="582" y="32"/>
                  </a:lnTo>
                  <a:lnTo>
                    <a:pt x="601" y="30"/>
                  </a:lnTo>
                  <a:lnTo>
                    <a:pt x="622" y="28"/>
                  </a:lnTo>
                  <a:lnTo>
                    <a:pt x="641" y="26"/>
                  </a:lnTo>
                  <a:lnTo>
                    <a:pt x="660" y="24"/>
                  </a:lnTo>
                  <a:lnTo>
                    <a:pt x="681" y="22"/>
                  </a:lnTo>
                  <a:lnTo>
                    <a:pt x="700" y="20"/>
                  </a:lnTo>
                  <a:lnTo>
                    <a:pt x="721" y="19"/>
                  </a:lnTo>
                  <a:lnTo>
                    <a:pt x="740" y="19"/>
                  </a:lnTo>
                  <a:lnTo>
                    <a:pt x="761" y="17"/>
                  </a:lnTo>
                  <a:lnTo>
                    <a:pt x="780" y="17"/>
                  </a:lnTo>
                  <a:lnTo>
                    <a:pt x="801" y="17"/>
                  </a:lnTo>
                  <a:lnTo>
                    <a:pt x="823" y="11"/>
                  </a:lnTo>
                  <a:lnTo>
                    <a:pt x="842" y="5"/>
                  </a:lnTo>
                  <a:lnTo>
                    <a:pt x="857" y="2"/>
                  </a:lnTo>
                  <a:lnTo>
                    <a:pt x="871" y="0"/>
                  </a:lnTo>
                  <a:lnTo>
                    <a:pt x="886" y="3"/>
                  </a:lnTo>
                  <a:lnTo>
                    <a:pt x="899" y="9"/>
                  </a:lnTo>
                  <a:lnTo>
                    <a:pt x="916" y="22"/>
                  </a:lnTo>
                  <a:lnTo>
                    <a:pt x="935" y="39"/>
                  </a:lnTo>
                  <a:lnTo>
                    <a:pt x="948" y="64"/>
                  </a:lnTo>
                  <a:lnTo>
                    <a:pt x="962" y="91"/>
                  </a:lnTo>
                  <a:lnTo>
                    <a:pt x="973" y="119"/>
                  </a:lnTo>
                  <a:lnTo>
                    <a:pt x="985" y="147"/>
                  </a:lnTo>
                  <a:lnTo>
                    <a:pt x="994" y="178"/>
                  </a:lnTo>
                  <a:lnTo>
                    <a:pt x="1002" y="208"/>
                  </a:lnTo>
                  <a:lnTo>
                    <a:pt x="1005" y="240"/>
                  </a:lnTo>
                  <a:lnTo>
                    <a:pt x="1007" y="273"/>
                  </a:lnTo>
                  <a:lnTo>
                    <a:pt x="1002" y="276"/>
                  </a:lnTo>
                  <a:lnTo>
                    <a:pt x="998" y="280"/>
                  </a:lnTo>
                  <a:lnTo>
                    <a:pt x="990" y="280"/>
                  </a:lnTo>
                  <a:lnTo>
                    <a:pt x="975" y="282"/>
                  </a:lnTo>
                  <a:lnTo>
                    <a:pt x="971" y="263"/>
                  </a:lnTo>
                  <a:lnTo>
                    <a:pt x="967" y="244"/>
                  </a:lnTo>
                  <a:lnTo>
                    <a:pt x="966" y="225"/>
                  </a:lnTo>
                  <a:lnTo>
                    <a:pt x="962" y="206"/>
                  </a:lnTo>
                  <a:lnTo>
                    <a:pt x="958" y="208"/>
                  </a:lnTo>
                  <a:lnTo>
                    <a:pt x="956" y="208"/>
                  </a:lnTo>
                  <a:lnTo>
                    <a:pt x="952" y="210"/>
                  </a:lnTo>
                  <a:lnTo>
                    <a:pt x="948" y="210"/>
                  </a:lnTo>
                  <a:lnTo>
                    <a:pt x="948" y="227"/>
                  </a:lnTo>
                  <a:lnTo>
                    <a:pt x="948" y="244"/>
                  </a:lnTo>
                  <a:lnTo>
                    <a:pt x="948" y="261"/>
                  </a:lnTo>
                  <a:lnTo>
                    <a:pt x="948" y="278"/>
                  </a:lnTo>
                  <a:lnTo>
                    <a:pt x="947" y="280"/>
                  </a:lnTo>
                  <a:lnTo>
                    <a:pt x="943" y="282"/>
                  </a:lnTo>
                  <a:lnTo>
                    <a:pt x="941" y="284"/>
                  </a:lnTo>
                  <a:lnTo>
                    <a:pt x="939" y="286"/>
                  </a:lnTo>
                  <a:lnTo>
                    <a:pt x="935" y="278"/>
                  </a:lnTo>
                  <a:lnTo>
                    <a:pt x="933" y="269"/>
                  </a:lnTo>
                  <a:lnTo>
                    <a:pt x="931" y="254"/>
                  </a:lnTo>
                  <a:lnTo>
                    <a:pt x="928" y="229"/>
                  </a:lnTo>
                  <a:lnTo>
                    <a:pt x="924" y="229"/>
                  </a:lnTo>
                  <a:lnTo>
                    <a:pt x="920" y="231"/>
                  </a:lnTo>
                  <a:lnTo>
                    <a:pt x="916" y="231"/>
                  </a:lnTo>
                  <a:lnTo>
                    <a:pt x="912" y="233"/>
                  </a:lnTo>
                  <a:lnTo>
                    <a:pt x="911" y="246"/>
                  </a:lnTo>
                  <a:lnTo>
                    <a:pt x="909" y="261"/>
                  </a:lnTo>
                  <a:lnTo>
                    <a:pt x="907" y="274"/>
                  </a:lnTo>
                  <a:lnTo>
                    <a:pt x="905" y="288"/>
                  </a:lnTo>
                  <a:lnTo>
                    <a:pt x="899" y="288"/>
                  </a:lnTo>
                  <a:lnTo>
                    <a:pt x="893" y="290"/>
                  </a:lnTo>
                  <a:lnTo>
                    <a:pt x="886" y="290"/>
                  </a:lnTo>
                  <a:lnTo>
                    <a:pt x="880" y="292"/>
                  </a:lnTo>
                  <a:lnTo>
                    <a:pt x="880" y="271"/>
                  </a:lnTo>
                  <a:lnTo>
                    <a:pt x="880" y="250"/>
                  </a:lnTo>
                  <a:lnTo>
                    <a:pt x="880" y="231"/>
                  </a:lnTo>
                  <a:lnTo>
                    <a:pt x="880" y="210"/>
                  </a:lnTo>
                  <a:lnTo>
                    <a:pt x="876" y="210"/>
                  </a:lnTo>
                  <a:lnTo>
                    <a:pt x="873" y="210"/>
                  </a:lnTo>
                  <a:lnTo>
                    <a:pt x="867" y="210"/>
                  </a:lnTo>
                  <a:lnTo>
                    <a:pt x="863" y="210"/>
                  </a:lnTo>
                  <a:lnTo>
                    <a:pt x="865" y="242"/>
                  </a:lnTo>
                  <a:lnTo>
                    <a:pt x="863" y="269"/>
                  </a:lnTo>
                  <a:lnTo>
                    <a:pt x="852" y="286"/>
                  </a:lnTo>
                  <a:lnTo>
                    <a:pt x="823" y="295"/>
                  </a:lnTo>
                  <a:lnTo>
                    <a:pt x="823" y="284"/>
                  </a:lnTo>
                  <a:lnTo>
                    <a:pt x="823" y="274"/>
                  </a:lnTo>
                  <a:lnTo>
                    <a:pt x="823" y="263"/>
                  </a:lnTo>
                  <a:lnTo>
                    <a:pt x="823" y="254"/>
                  </a:lnTo>
                  <a:lnTo>
                    <a:pt x="818" y="254"/>
                  </a:lnTo>
                  <a:lnTo>
                    <a:pt x="814" y="254"/>
                  </a:lnTo>
                  <a:lnTo>
                    <a:pt x="808" y="254"/>
                  </a:lnTo>
                  <a:lnTo>
                    <a:pt x="804" y="254"/>
                  </a:lnTo>
                  <a:lnTo>
                    <a:pt x="802" y="263"/>
                  </a:lnTo>
                  <a:lnTo>
                    <a:pt x="802" y="273"/>
                  </a:lnTo>
                  <a:lnTo>
                    <a:pt x="801" y="282"/>
                  </a:lnTo>
                  <a:lnTo>
                    <a:pt x="799" y="292"/>
                  </a:lnTo>
                  <a:lnTo>
                    <a:pt x="793" y="292"/>
                  </a:lnTo>
                  <a:lnTo>
                    <a:pt x="787" y="293"/>
                  </a:lnTo>
                  <a:lnTo>
                    <a:pt x="782" y="293"/>
                  </a:lnTo>
                  <a:lnTo>
                    <a:pt x="776" y="295"/>
                  </a:lnTo>
                  <a:lnTo>
                    <a:pt x="772" y="273"/>
                  </a:lnTo>
                  <a:lnTo>
                    <a:pt x="770" y="261"/>
                  </a:lnTo>
                  <a:lnTo>
                    <a:pt x="766" y="256"/>
                  </a:lnTo>
                  <a:lnTo>
                    <a:pt x="763" y="254"/>
                  </a:lnTo>
                  <a:lnTo>
                    <a:pt x="759" y="256"/>
                  </a:lnTo>
                  <a:lnTo>
                    <a:pt x="757" y="261"/>
                  </a:lnTo>
                  <a:lnTo>
                    <a:pt x="753" y="273"/>
                  </a:lnTo>
                  <a:lnTo>
                    <a:pt x="749" y="295"/>
                  </a:lnTo>
                  <a:lnTo>
                    <a:pt x="738" y="299"/>
                  </a:lnTo>
                  <a:lnTo>
                    <a:pt x="730" y="299"/>
                  </a:lnTo>
                  <a:lnTo>
                    <a:pt x="723" y="301"/>
                  </a:lnTo>
                  <a:lnTo>
                    <a:pt x="711" y="299"/>
                  </a:lnTo>
                  <a:lnTo>
                    <a:pt x="711" y="288"/>
                  </a:lnTo>
                  <a:lnTo>
                    <a:pt x="711" y="278"/>
                  </a:lnTo>
                  <a:lnTo>
                    <a:pt x="711" y="267"/>
                  </a:lnTo>
                  <a:lnTo>
                    <a:pt x="711" y="257"/>
                  </a:lnTo>
                  <a:lnTo>
                    <a:pt x="710" y="256"/>
                  </a:lnTo>
                  <a:lnTo>
                    <a:pt x="706" y="252"/>
                  </a:lnTo>
                  <a:lnTo>
                    <a:pt x="704" y="250"/>
                  </a:lnTo>
                  <a:lnTo>
                    <a:pt x="700" y="248"/>
                  </a:lnTo>
                  <a:lnTo>
                    <a:pt x="692" y="265"/>
                  </a:lnTo>
                  <a:lnTo>
                    <a:pt x="685" y="288"/>
                  </a:lnTo>
                  <a:lnTo>
                    <a:pt x="672" y="301"/>
                  </a:lnTo>
                  <a:lnTo>
                    <a:pt x="653" y="295"/>
                  </a:lnTo>
                  <a:lnTo>
                    <a:pt x="651" y="286"/>
                  </a:lnTo>
                  <a:lnTo>
                    <a:pt x="651" y="278"/>
                  </a:lnTo>
                  <a:lnTo>
                    <a:pt x="651" y="269"/>
                  </a:lnTo>
                  <a:lnTo>
                    <a:pt x="651" y="261"/>
                  </a:lnTo>
                  <a:lnTo>
                    <a:pt x="647" y="263"/>
                  </a:lnTo>
                  <a:lnTo>
                    <a:pt x="643" y="263"/>
                  </a:lnTo>
                  <a:lnTo>
                    <a:pt x="639" y="265"/>
                  </a:lnTo>
                  <a:lnTo>
                    <a:pt x="636" y="267"/>
                  </a:lnTo>
                  <a:lnTo>
                    <a:pt x="634" y="276"/>
                  </a:lnTo>
                  <a:lnTo>
                    <a:pt x="632" y="284"/>
                  </a:lnTo>
                  <a:lnTo>
                    <a:pt x="628" y="293"/>
                  </a:lnTo>
                  <a:lnTo>
                    <a:pt x="626" y="303"/>
                  </a:lnTo>
                  <a:lnTo>
                    <a:pt x="619" y="305"/>
                  </a:lnTo>
                  <a:lnTo>
                    <a:pt x="611" y="305"/>
                  </a:lnTo>
                  <a:lnTo>
                    <a:pt x="603" y="307"/>
                  </a:lnTo>
                  <a:lnTo>
                    <a:pt x="596" y="307"/>
                  </a:lnTo>
                  <a:lnTo>
                    <a:pt x="596" y="301"/>
                  </a:lnTo>
                  <a:lnTo>
                    <a:pt x="596" y="293"/>
                  </a:lnTo>
                  <a:lnTo>
                    <a:pt x="596" y="288"/>
                  </a:lnTo>
                  <a:lnTo>
                    <a:pt x="598" y="282"/>
                  </a:lnTo>
                  <a:lnTo>
                    <a:pt x="596" y="278"/>
                  </a:lnTo>
                  <a:lnTo>
                    <a:pt x="592" y="274"/>
                  </a:lnTo>
                  <a:lnTo>
                    <a:pt x="590" y="273"/>
                  </a:lnTo>
                  <a:lnTo>
                    <a:pt x="588" y="271"/>
                  </a:lnTo>
                  <a:lnTo>
                    <a:pt x="586" y="271"/>
                  </a:lnTo>
                  <a:lnTo>
                    <a:pt x="584" y="271"/>
                  </a:lnTo>
                  <a:lnTo>
                    <a:pt x="581" y="273"/>
                  </a:lnTo>
                  <a:lnTo>
                    <a:pt x="579" y="273"/>
                  </a:lnTo>
                  <a:lnTo>
                    <a:pt x="577" y="280"/>
                  </a:lnTo>
                  <a:lnTo>
                    <a:pt x="575" y="288"/>
                  </a:lnTo>
                  <a:lnTo>
                    <a:pt x="573" y="297"/>
                  </a:lnTo>
                  <a:lnTo>
                    <a:pt x="571" y="305"/>
                  </a:lnTo>
                  <a:lnTo>
                    <a:pt x="564" y="303"/>
                  </a:lnTo>
                  <a:lnTo>
                    <a:pt x="554" y="303"/>
                  </a:lnTo>
                  <a:lnTo>
                    <a:pt x="546" y="303"/>
                  </a:lnTo>
                  <a:lnTo>
                    <a:pt x="539" y="303"/>
                  </a:lnTo>
                  <a:lnTo>
                    <a:pt x="539" y="295"/>
                  </a:lnTo>
                  <a:lnTo>
                    <a:pt x="539" y="286"/>
                  </a:lnTo>
                  <a:lnTo>
                    <a:pt x="539" y="278"/>
                  </a:lnTo>
                  <a:lnTo>
                    <a:pt x="539" y="271"/>
                  </a:lnTo>
                  <a:lnTo>
                    <a:pt x="535" y="269"/>
                  </a:lnTo>
                  <a:lnTo>
                    <a:pt x="529" y="269"/>
                  </a:lnTo>
                  <a:lnTo>
                    <a:pt x="526" y="267"/>
                  </a:lnTo>
                  <a:lnTo>
                    <a:pt x="522" y="267"/>
                  </a:lnTo>
                  <a:lnTo>
                    <a:pt x="520" y="276"/>
                  </a:lnTo>
                  <a:lnTo>
                    <a:pt x="518" y="284"/>
                  </a:lnTo>
                  <a:lnTo>
                    <a:pt x="516" y="293"/>
                  </a:lnTo>
                  <a:lnTo>
                    <a:pt x="514" y="303"/>
                  </a:lnTo>
                  <a:lnTo>
                    <a:pt x="507" y="303"/>
                  </a:lnTo>
                  <a:lnTo>
                    <a:pt x="499" y="303"/>
                  </a:lnTo>
                  <a:lnTo>
                    <a:pt x="491" y="303"/>
                  </a:lnTo>
                  <a:lnTo>
                    <a:pt x="484" y="303"/>
                  </a:lnTo>
                  <a:lnTo>
                    <a:pt x="482" y="297"/>
                  </a:lnTo>
                  <a:lnTo>
                    <a:pt x="480" y="292"/>
                  </a:lnTo>
                  <a:lnTo>
                    <a:pt x="476" y="286"/>
                  </a:lnTo>
                  <a:lnTo>
                    <a:pt x="474" y="282"/>
                  </a:lnTo>
                  <a:lnTo>
                    <a:pt x="471" y="282"/>
                  </a:lnTo>
                  <a:lnTo>
                    <a:pt x="467" y="282"/>
                  </a:lnTo>
                  <a:lnTo>
                    <a:pt x="463" y="282"/>
                  </a:lnTo>
                  <a:lnTo>
                    <a:pt x="459" y="282"/>
                  </a:lnTo>
                  <a:lnTo>
                    <a:pt x="457" y="286"/>
                  </a:lnTo>
                  <a:lnTo>
                    <a:pt x="455" y="292"/>
                  </a:lnTo>
                  <a:lnTo>
                    <a:pt x="454" y="297"/>
                  </a:lnTo>
                  <a:lnTo>
                    <a:pt x="452" y="303"/>
                  </a:lnTo>
                  <a:lnTo>
                    <a:pt x="440" y="305"/>
                  </a:lnTo>
                  <a:lnTo>
                    <a:pt x="431" y="305"/>
                  </a:lnTo>
                  <a:lnTo>
                    <a:pt x="421" y="307"/>
                  </a:lnTo>
                  <a:lnTo>
                    <a:pt x="412" y="307"/>
                  </a:lnTo>
                  <a:lnTo>
                    <a:pt x="408" y="292"/>
                  </a:lnTo>
                  <a:lnTo>
                    <a:pt x="406" y="284"/>
                  </a:lnTo>
                  <a:lnTo>
                    <a:pt x="404" y="280"/>
                  </a:lnTo>
                  <a:lnTo>
                    <a:pt x="400" y="278"/>
                  </a:lnTo>
                  <a:lnTo>
                    <a:pt x="393" y="284"/>
                  </a:lnTo>
                  <a:lnTo>
                    <a:pt x="389" y="288"/>
                  </a:lnTo>
                  <a:lnTo>
                    <a:pt x="387" y="295"/>
                  </a:lnTo>
                  <a:lnTo>
                    <a:pt x="383" y="305"/>
                  </a:lnTo>
                  <a:lnTo>
                    <a:pt x="378" y="303"/>
                  </a:lnTo>
                  <a:lnTo>
                    <a:pt x="374" y="303"/>
                  </a:lnTo>
                  <a:lnTo>
                    <a:pt x="368" y="303"/>
                  </a:lnTo>
                  <a:lnTo>
                    <a:pt x="362" y="303"/>
                  </a:lnTo>
                  <a:lnTo>
                    <a:pt x="361" y="299"/>
                  </a:lnTo>
                  <a:lnTo>
                    <a:pt x="361" y="293"/>
                  </a:lnTo>
                  <a:lnTo>
                    <a:pt x="359" y="290"/>
                  </a:lnTo>
                  <a:lnTo>
                    <a:pt x="359" y="286"/>
                  </a:lnTo>
                  <a:lnTo>
                    <a:pt x="353" y="284"/>
                  </a:lnTo>
                  <a:lnTo>
                    <a:pt x="347" y="284"/>
                  </a:lnTo>
                  <a:lnTo>
                    <a:pt x="342" y="284"/>
                  </a:lnTo>
                  <a:lnTo>
                    <a:pt x="338" y="282"/>
                  </a:lnTo>
                  <a:lnTo>
                    <a:pt x="336" y="286"/>
                  </a:lnTo>
                  <a:lnTo>
                    <a:pt x="334" y="292"/>
                  </a:lnTo>
                  <a:lnTo>
                    <a:pt x="332" y="297"/>
                  </a:lnTo>
                  <a:lnTo>
                    <a:pt x="330" y="303"/>
                  </a:lnTo>
                  <a:lnTo>
                    <a:pt x="323" y="303"/>
                  </a:lnTo>
                  <a:lnTo>
                    <a:pt x="315" y="303"/>
                  </a:lnTo>
                  <a:lnTo>
                    <a:pt x="308" y="303"/>
                  </a:lnTo>
                  <a:lnTo>
                    <a:pt x="300" y="305"/>
                  </a:lnTo>
                  <a:lnTo>
                    <a:pt x="290" y="297"/>
                  </a:lnTo>
                  <a:lnTo>
                    <a:pt x="285" y="295"/>
                  </a:lnTo>
                  <a:lnTo>
                    <a:pt x="279" y="297"/>
                  </a:lnTo>
                  <a:lnTo>
                    <a:pt x="273" y="299"/>
                  </a:lnTo>
                  <a:lnTo>
                    <a:pt x="273" y="312"/>
                  </a:lnTo>
                  <a:lnTo>
                    <a:pt x="281" y="322"/>
                  </a:lnTo>
                  <a:lnTo>
                    <a:pt x="296" y="328"/>
                  </a:lnTo>
                  <a:lnTo>
                    <a:pt x="315" y="333"/>
                  </a:lnTo>
                  <a:lnTo>
                    <a:pt x="364" y="333"/>
                  </a:lnTo>
                  <a:lnTo>
                    <a:pt x="414" y="333"/>
                  </a:lnTo>
                  <a:lnTo>
                    <a:pt x="463" y="331"/>
                  </a:lnTo>
                  <a:lnTo>
                    <a:pt x="510" y="331"/>
                  </a:lnTo>
                  <a:lnTo>
                    <a:pt x="560" y="331"/>
                  </a:lnTo>
                  <a:lnTo>
                    <a:pt x="609" y="329"/>
                  </a:lnTo>
                  <a:lnTo>
                    <a:pt x="658" y="328"/>
                  </a:lnTo>
                  <a:lnTo>
                    <a:pt x="708" y="326"/>
                  </a:lnTo>
                  <a:lnTo>
                    <a:pt x="755" y="326"/>
                  </a:lnTo>
                  <a:lnTo>
                    <a:pt x="804" y="324"/>
                  </a:lnTo>
                  <a:lnTo>
                    <a:pt x="854" y="322"/>
                  </a:lnTo>
                  <a:lnTo>
                    <a:pt x="901" y="318"/>
                  </a:lnTo>
                  <a:lnTo>
                    <a:pt x="950" y="316"/>
                  </a:lnTo>
                  <a:lnTo>
                    <a:pt x="998" y="314"/>
                  </a:lnTo>
                  <a:lnTo>
                    <a:pt x="1047" y="311"/>
                  </a:lnTo>
                  <a:lnTo>
                    <a:pt x="1094" y="309"/>
                  </a:lnTo>
                  <a:lnTo>
                    <a:pt x="1106" y="320"/>
                  </a:lnTo>
                  <a:lnTo>
                    <a:pt x="1125" y="341"/>
                  </a:lnTo>
                  <a:lnTo>
                    <a:pt x="1148" y="367"/>
                  </a:lnTo>
                  <a:lnTo>
                    <a:pt x="1170" y="400"/>
                  </a:lnTo>
                  <a:lnTo>
                    <a:pt x="1187" y="430"/>
                  </a:lnTo>
                  <a:lnTo>
                    <a:pt x="1193" y="458"/>
                  </a:lnTo>
                  <a:lnTo>
                    <a:pt x="1187" y="481"/>
                  </a:lnTo>
                  <a:lnTo>
                    <a:pt x="1161" y="496"/>
                  </a:lnTo>
                  <a:lnTo>
                    <a:pt x="1163" y="483"/>
                  </a:lnTo>
                  <a:lnTo>
                    <a:pt x="1163" y="468"/>
                  </a:lnTo>
                  <a:lnTo>
                    <a:pt x="1165" y="455"/>
                  </a:lnTo>
                  <a:lnTo>
                    <a:pt x="1165" y="441"/>
                  </a:lnTo>
                  <a:lnTo>
                    <a:pt x="1159" y="443"/>
                  </a:lnTo>
                  <a:lnTo>
                    <a:pt x="1153" y="443"/>
                  </a:lnTo>
                  <a:lnTo>
                    <a:pt x="1148" y="443"/>
                  </a:lnTo>
                  <a:lnTo>
                    <a:pt x="1144" y="445"/>
                  </a:lnTo>
                  <a:lnTo>
                    <a:pt x="1142" y="466"/>
                  </a:lnTo>
                  <a:lnTo>
                    <a:pt x="1136" y="487"/>
                  </a:lnTo>
                  <a:lnTo>
                    <a:pt x="1123" y="500"/>
                  </a:lnTo>
                  <a:lnTo>
                    <a:pt x="1102" y="500"/>
                  </a:lnTo>
                  <a:lnTo>
                    <a:pt x="1106" y="485"/>
                  </a:lnTo>
                  <a:lnTo>
                    <a:pt x="1108" y="472"/>
                  </a:lnTo>
                  <a:lnTo>
                    <a:pt x="1110" y="456"/>
                  </a:lnTo>
                  <a:lnTo>
                    <a:pt x="1112" y="434"/>
                  </a:lnTo>
                  <a:lnTo>
                    <a:pt x="1106" y="432"/>
                  </a:lnTo>
                  <a:lnTo>
                    <a:pt x="1102" y="432"/>
                  </a:lnTo>
                  <a:lnTo>
                    <a:pt x="1098" y="430"/>
                  </a:lnTo>
                  <a:lnTo>
                    <a:pt x="1094" y="430"/>
                  </a:lnTo>
                  <a:lnTo>
                    <a:pt x="1085" y="462"/>
                  </a:lnTo>
                  <a:lnTo>
                    <a:pt x="1081" y="481"/>
                  </a:lnTo>
                  <a:lnTo>
                    <a:pt x="1076" y="492"/>
                  </a:lnTo>
                  <a:lnTo>
                    <a:pt x="1072" y="504"/>
                  </a:lnTo>
                  <a:lnTo>
                    <a:pt x="1068" y="506"/>
                  </a:lnTo>
                  <a:lnTo>
                    <a:pt x="1062" y="506"/>
                  </a:lnTo>
                  <a:lnTo>
                    <a:pt x="1057" y="508"/>
                  </a:lnTo>
                  <a:lnTo>
                    <a:pt x="1051" y="508"/>
                  </a:lnTo>
                  <a:lnTo>
                    <a:pt x="1055" y="485"/>
                  </a:lnTo>
                  <a:lnTo>
                    <a:pt x="1057" y="462"/>
                  </a:lnTo>
                  <a:lnTo>
                    <a:pt x="1058" y="441"/>
                  </a:lnTo>
                  <a:lnTo>
                    <a:pt x="1058" y="422"/>
                  </a:lnTo>
                  <a:lnTo>
                    <a:pt x="1055" y="422"/>
                  </a:lnTo>
                  <a:lnTo>
                    <a:pt x="1051" y="422"/>
                  </a:lnTo>
                  <a:lnTo>
                    <a:pt x="1047" y="422"/>
                  </a:lnTo>
                  <a:lnTo>
                    <a:pt x="1043" y="424"/>
                  </a:lnTo>
                  <a:lnTo>
                    <a:pt x="1034" y="464"/>
                  </a:lnTo>
                  <a:lnTo>
                    <a:pt x="1028" y="485"/>
                  </a:lnTo>
                  <a:lnTo>
                    <a:pt x="1022" y="496"/>
                  </a:lnTo>
                  <a:lnTo>
                    <a:pt x="1019" y="504"/>
                  </a:lnTo>
                  <a:lnTo>
                    <a:pt x="1009" y="506"/>
                  </a:lnTo>
                  <a:lnTo>
                    <a:pt x="1000" y="508"/>
                  </a:lnTo>
                  <a:lnTo>
                    <a:pt x="988" y="510"/>
                  </a:lnTo>
                  <a:lnTo>
                    <a:pt x="979" y="511"/>
                  </a:lnTo>
                  <a:lnTo>
                    <a:pt x="983" y="489"/>
                  </a:lnTo>
                  <a:lnTo>
                    <a:pt x="985" y="468"/>
                  </a:lnTo>
                  <a:lnTo>
                    <a:pt x="988" y="445"/>
                  </a:lnTo>
                  <a:lnTo>
                    <a:pt x="992" y="424"/>
                  </a:lnTo>
                  <a:lnTo>
                    <a:pt x="988" y="426"/>
                  </a:lnTo>
                  <a:lnTo>
                    <a:pt x="985" y="426"/>
                  </a:lnTo>
                  <a:lnTo>
                    <a:pt x="983" y="426"/>
                  </a:lnTo>
                  <a:lnTo>
                    <a:pt x="979" y="428"/>
                  </a:lnTo>
                  <a:lnTo>
                    <a:pt x="971" y="451"/>
                  </a:lnTo>
                  <a:lnTo>
                    <a:pt x="962" y="481"/>
                  </a:lnTo>
                  <a:lnTo>
                    <a:pt x="947" y="502"/>
                  </a:lnTo>
                  <a:lnTo>
                    <a:pt x="928" y="506"/>
                  </a:lnTo>
                  <a:lnTo>
                    <a:pt x="926" y="492"/>
                  </a:lnTo>
                  <a:lnTo>
                    <a:pt x="926" y="477"/>
                  </a:lnTo>
                  <a:lnTo>
                    <a:pt x="928" y="455"/>
                  </a:lnTo>
                  <a:lnTo>
                    <a:pt x="931" y="417"/>
                  </a:lnTo>
                  <a:lnTo>
                    <a:pt x="928" y="419"/>
                  </a:lnTo>
                  <a:lnTo>
                    <a:pt x="924" y="419"/>
                  </a:lnTo>
                  <a:lnTo>
                    <a:pt x="920" y="419"/>
                  </a:lnTo>
                  <a:lnTo>
                    <a:pt x="916" y="420"/>
                  </a:lnTo>
                  <a:lnTo>
                    <a:pt x="907" y="464"/>
                  </a:lnTo>
                  <a:lnTo>
                    <a:pt x="901" y="489"/>
                  </a:lnTo>
                  <a:lnTo>
                    <a:pt x="897" y="498"/>
                  </a:lnTo>
                  <a:lnTo>
                    <a:pt x="893" y="506"/>
                  </a:lnTo>
                  <a:lnTo>
                    <a:pt x="882" y="506"/>
                  </a:lnTo>
                  <a:lnTo>
                    <a:pt x="871" y="506"/>
                  </a:lnTo>
                  <a:lnTo>
                    <a:pt x="859" y="508"/>
                  </a:lnTo>
                  <a:lnTo>
                    <a:pt x="848" y="508"/>
                  </a:lnTo>
                  <a:lnTo>
                    <a:pt x="854" y="479"/>
                  </a:lnTo>
                  <a:lnTo>
                    <a:pt x="856" y="460"/>
                  </a:lnTo>
                  <a:lnTo>
                    <a:pt x="857" y="447"/>
                  </a:lnTo>
                  <a:lnTo>
                    <a:pt x="857" y="430"/>
                  </a:lnTo>
                  <a:lnTo>
                    <a:pt x="856" y="428"/>
                  </a:lnTo>
                  <a:lnTo>
                    <a:pt x="854" y="426"/>
                  </a:lnTo>
                  <a:lnTo>
                    <a:pt x="852" y="426"/>
                  </a:lnTo>
                  <a:lnTo>
                    <a:pt x="852" y="424"/>
                  </a:lnTo>
                  <a:lnTo>
                    <a:pt x="838" y="439"/>
                  </a:lnTo>
                  <a:lnTo>
                    <a:pt x="833" y="458"/>
                  </a:lnTo>
                  <a:lnTo>
                    <a:pt x="827" y="483"/>
                  </a:lnTo>
                  <a:lnTo>
                    <a:pt x="823" y="508"/>
                  </a:lnTo>
                  <a:lnTo>
                    <a:pt x="812" y="510"/>
                  </a:lnTo>
                  <a:lnTo>
                    <a:pt x="801" y="511"/>
                  </a:lnTo>
                  <a:lnTo>
                    <a:pt x="787" y="515"/>
                  </a:lnTo>
                  <a:lnTo>
                    <a:pt x="776" y="517"/>
                  </a:lnTo>
                  <a:lnTo>
                    <a:pt x="776" y="500"/>
                  </a:lnTo>
                  <a:lnTo>
                    <a:pt x="776" y="483"/>
                  </a:lnTo>
                  <a:lnTo>
                    <a:pt x="776" y="466"/>
                  </a:lnTo>
                  <a:lnTo>
                    <a:pt x="778" y="449"/>
                  </a:lnTo>
                  <a:lnTo>
                    <a:pt x="776" y="447"/>
                  </a:lnTo>
                  <a:lnTo>
                    <a:pt x="774" y="447"/>
                  </a:lnTo>
                  <a:lnTo>
                    <a:pt x="772" y="447"/>
                  </a:lnTo>
                  <a:lnTo>
                    <a:pt x="770" y="445"/>
                  </a:lnTo>
                  <a:lnTo>
                    <a:pt x="761" y="460"/>
                  </a:lnTo>
                  <a:lnTo>
                    <a:pt x="755" y="475"/>
                  </a:lnTo>
                  <a:lnTo>
                    <a:pt x="751" y="492"/>
                  </a:lnTo>
                  <a:lnTo>
                    <a:pt x="746" y="511"/>
                  </a:lnTo>
                  <a:lnTo>
                    <a:pt x="738" y="511"/>
                  </a:lnTo>
                  <a:lnTo>
                    <a:pt x="732" y="511"/>
                  </a:lnTo>
                  <a:lnTo>
                    <a:pt x="727" y="511"/>
                  </a:lnTo>
                  <a:lnTo>
                    <a:pt x="721" y="511"/>
                  </a:lnTo>
                  <a:lnTo>
                    <a:pt x="721" y="496"/>
                  </a:lnTo>
                  <a:lnTo>
                    <a:pt x="725" y="481"/>
                  </a:lnTo>
                  <a:lnTo>
                    <a:pt x="728" y="464"/>
                  </a:lnTo>
                  <a:lnTo>
                    <a:pt x="732" y="441"/>
                  </a:lnTo>
                  <a:lnTo>
                    <a:pt x="728" y="441"/>
                  </a:lnTo>
                  <a:lnTo>
                    <a:pt x="723" y="441"/>
                  </a:lnTo>
                  <a:lnTo>
                    <a:pt x="717" y="441"/>
                  </a:lnTo>
                  <a:lnTo>
                    <a:pt x="713" y="441"/>
                  </a:lnTo>
                  <a:lnTo>
                    <a:pt x="708" y="464"/>
                  </a:lnTo>
                  <a:lnTo>
                    <a:pt x="702" y="481"/>
                  </a:lnTo>
                  <a:lnTo>
                    <a:pt x="698" y="492"/>
                  </a:lnTo>
                  <a:lnTo>
                    <a:pt x="692" y="502"/>
                  </a:lnTo>
                  <a:lnTo>
                    <a:pt x="687" y="506"/>
                  </a:lnTo>
                  <a:lnTo>
                    <a:pt x="675" y="510"/>
                  </a:lnTo>
                  <a:lnTo>
                    <a:pt x="662" y="510"/>
                  </a:lnTo>
                  <a:lnTo>
                    <a:pt x="641" y="511"/>
                  </a:lnTo>
                  <a:lnTo>
                    <a:pt x="643" y="498"/>
                  </a:lnTo>
                  <a:lnTo>
                    <a:pt x="645" y="487"/>
                  </a:lnTo>
                  <a:lnTo>
                    <a:pt x="647" y="474"/>
                  </a:lnTo>
                  <a:lnTo>
                    <a:pt x="649" y="462"/>
                  </a:lnTo>
                  <a:lnTo>
                    <a:pt x="647" y="460"/>
                  </a:lnTo>
                  <a:lnTo>
                    <a:pt x="645" y="460"/>
                  </a:lnTo>
                  <a:lnTo>
                    <a:pt x="643" y="458"/>
                  </a:lnTo>
                  <a:lnTo>
                    <a:pt x="641" y="458"/>
                  </a:lnTo>
                  <a:lnTo>
                    <a:pt x="636" y="464"/>
                  </a:lnTo>
                  <a:lnTo>
                    <a:pt x="632" y="470"/>
                  </a:lnTo>
                  <a:lnTo>
                    <a:pt x="624" y="485"/>
                  </a:lnTo>
                  <a:lnTo>
                    <a:pt x="615" y="511"/>
                  </a:lnTo>
                  <a:lnTo>
                    <a:pt x="603" y="513"/>
                  </a:lnTo>
                  <a:lnTo>
                    <a:pt x="594" y="513"/>
                  </a:lnTo>
                  <a:lnTo>
                    <a:pt x="584" y="515"/>
                  </a:lnTo>
                  <a:lnTo>
                    <a:pt x="575" y="517"/>
                  </a:lnTo>
                  <a:lnTo>
                    <a:pt x="579" y="498"/>
                  </a:lnTo>
                  <a:lnTo>
                    <a:pt x="581" y="479"/>
                  </a:lnTo>
                  <a:lnTo>
                    <a:pt x="584" y="460"/>
                  </a:lnTo>
                  <a:lnTo>
                    <a:pt x="588" y="441"/>
                  </a:lnTo>
                  <a:lnTo>
                    <a:pt x="584" y="443"/>
                  </a:lnTo>
                  <a:lnTo>
                    <a:pt x="579" y="443"/>
                  </a:lnTo>
                  <a:lnTo>
                    <a:pt x="573" y="443"/>
                  </a:lnTo>
                  <a:lnTo>
                    <a:pt x="569" y="445"/>
                  </a:lnTo>
                  <a:lnTo>
                    <a:pt x="565" y="466"/>
                  </a:lnTo>
                  <a:lnTo>
                    <a:pt x="562" y="481"/>
                  </a:lnTo>
                  <a:lnTo>
                    <a:pt x="558" y="494"/>
                  </a:lnTo>
                  <a:lnTo>
                    <a:pt x="554" y="506"/>
                  </a:lnTo>
                  <a:lnTo>
                    <a:pt x="548" y="513"/>
                  </a:lnTo>
                  <a:lnTo>
                    <a:pt x="537" y="517"/>
                  </a:lnTo>
                  <a:lnTo>
                    <a:pt x="524" y="521"/>
                  </a:lnTo>
                  <a:lnTo>
                    <a:pt x="505" y="521"/>
                  </a:lnTo>
                  <a:lnTo>
                    <a:pt x="509" y="502"/>
                  </a:lnTo>
                  <a:lnTo>
                    <a:pt x="510" y="485"/>
                  </a:lnTo>
                  <a:lnTo>
                    <a:pt x="514" y="468"/>
                  </a:lnTo>
                  <a:lnTo>
                    <a:pt x="516" y="449"/>
                  </a:lnTo>
                  <a:lnTo>
                    <a:pt x="512" y="451"/>
                  </a:lnTo>
                  <a:lnTo>
                    <a:pt x="509" y="451"/>
                  </a:lnTo>
                  <a:lnTo>
                    <a:pt x="505" y="453"/>
                  </a:lnTo>
                  <a:lnTo>
                    <a:pt x="501" y="455"/>
                  </a:lnTo>
                  <a:lnTo>
                    <a:pt x="495" y="472"/>
                  </a:lnTo>
                  <a:lnTo>
                    <a:pt x="490" y="489"/>
                  </a:lnTo>
                  <a:lnTo>
                    <a:pt x="484" y="506"/>
                  </a:lnTo>
                  <a:lnTo>
                    <a:pt x="478" y="523"/>
                  </a:lnTo>
                  <a:lnTo>
                    <a:pt x="471" y="525"/>
                  </a:lnTo>
                  <a:lnTo>
                    <a:pt x="461" y="525"/>
                  </a:lnTo>
                  <a:lnTo>
                    <a:pt x="454" y="527"/>
                  </a:lnTo>
                  <a:lnTo>
                    <a:pt x="446" y="528"/>
                  </a:lnTo>
                  <a:lnTo>
                    <a:pt x="444" y="511"/>
                  </a:lnTo>
                  <a:lnTo>
                    <a:pt x="444" y="492"/>
                  </a:lnTo>
                  <a:lnTo>
                    <a:pt x="444" y="475"/>
                  </a:lnTo>
                  <a:lnTo>
                    <a:pt x="444" y="458"/>
                  </a:lnTo>
                  <a:lnTo>
                    <a:pt x="435" y="474"/>
                  </a:lnTo>
                  <a:lnTo>
                    <a:pt x="429" y="489"/>
                  </a:lnTo>
                  <a:lnTo>
                    <a:pt x="423" y="506"/>
                  </a:lnTo>
                  <a:lnTo>
                    <a:pt x="419" y="525"/>
                  </a:lnTo>
                  <a:lnTo>
                    <a:pt x="406" y="527"/>
                  </a:lnTo>
                  <a:lnTo>
                    <a:pt x="395" y="528"/>
                  </a:lnTo>
                  <a:lnTo>
                    <a:pt x="381" y="530"/>
                  </a:lnTo>
                  <a:lnTo>
                    <a:pt x="370" y="532"/>
                  </a:lnTo>
                  <a:lnTo>
                    <a:pt x="374" y="504"/>
                  </a:lnTo>
                  <a:lnTo>
                    <a:pt x="378" y="483"/>
                  </a:lnTo>
                  <a:lnTo>
                    <a:pt x="380" y="468"/>
                  </a:lnTo>
                  <a:lnTo>
                    <a:pt x="378" y="455"/>
                  </a:lnTo>
                  <a:lnTo>
                    <a:pt x="364" y="472"/>
                  </a:lnTo>
                  <a:lnTo>
                    <a:pt x="357" y="489"/>
                  </a:lnTo>
                  <a:lnTo>
                    <a:pt x="351" y="510"/>
                  </a:lnTo>
                  <a:lnTo>
                    <a:pt x="344" y="532"/>
                  </a:lnTo>
                  <a:lnTo>
                    <a:pt x="336" y="534"/>
                  </a:lnTo>
                  <a:lnTo>
                    <a:pt x="330" y="536"/>
                  </a:lnTo>
                  <a:lnTo>
                    <a:pt x="323" y="538"/>
                  </a:lnTo>
                  <a:lnTo>
                    <a:pt x="315" y="54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1" name="Freeform 88"/>
            <p:cNvSpPr>
              <a:spLocks/>
            </p:cNvSpPr>
            <p:nvPr/>
          </p:nvSpPr>
          <p:spPr bwMode="auto">
            <a:xfrm>
              <a:off x="3646" y="2504"/>
              <a:ext cx="319" cy="194"/>
            </a:xfrm>
            <a:custGeom>
              <a:avLst/>
              <a:gdLst>
                <a:gd name="T0" fmla="*/ 2 w 637"/>
                <a:gd name="T1" fmla="*/ 2 h 386"/>
                <a:gd name="T2" fmla="*/ 2 w 637"/>
                <a:gd name="T3" fmla="*/ 2 h 386"/>
                <a:gd name="T4" fmla="*/ 2 w 637"/>
                <a:gd name="T5" fmla="*/ 2 h 386"/>
                <a:gd name="T6" fmla="*/ 2 w 637"/>
                <a:gd name="T7" fmla="*/ 2 h 386"/>
                <a:gd name="T8" fmla="*/ 2 w 637"/>
                <a:gd name="T9" fmla="*/ 2 h 386"/>
                <a:gd name="T10" fmla="*/ 2 w 637"/>
                <a:gd name="T11" fmla="*/ 2 h 386"/>
                <a:gd name="T12" fmla="*/ 1 w 637"/>
                <a:gd name="T13" fmla="*/ 2 h 386"/>
                <a:gd name="T14" fmla="*/ 1 w 637"/>
                <a:gd name="T15" fmla="*/ 2 h 386"/>
                <a:gd name="T16" fmla="*/ 1 w 637"/>
                <a:gd name="T17" fmla="*/ 2 h 386"/>
                <a:gd name="T18" fmla="*/ 1 w 637"/>
                <a:gd name="T19" fmla="*/ 2 h 386"/>
                <a:gd name="T20" fmla="*/ 1 w 637"/>
                <a:gd name="T21" fmla="*/ 2 h 386"/>
                <a:gd name="T22" fmla="*/ 1 w 637"/>
                <a:gd name="T23" fmla="*/ 2 h 386"/>
                <a:gd name="T24" fmla="*/ 1 w 637"/>
                <a:gd name="T25" fmla="*/ 1 h 386"/>
                <a:gd name="T26" fmla="*/ 1 w 637"/>
                <a:gd name="T27" fmla="*/ 1 h 386"/>
                <a:gd name="T28" fmla="*/ 1 w 637"/>
                <a:gd name="T29" fmla="*/ 1 h 386"/>
                <a:gd name="T30" fmla="*/ 1 w 637"/>
                <a:gd name="T31" fmla="*/ 1 h 386"/>
                <a:gd name="T32" fmla="*/ 1 w 637"/>
                <a:gd name="T33" fmla="*/ 1 h 386"/>
                <a:gd name="T34" fmla="*/ 1 w 637"/>
                <a:gd name="T35" fmla="*/ 1 h 386"/>
                <a:gd name="T36" fmla="*/ 1 w 637"/>
                <a:gd name="T37" fmla="*/ 1 h 386"/>
                <a:gd name="T38" fmla="*/ 1 w 637"/>
                <a:gd name="T39" fmla="*/ 1 h 386"/>
                <a:gd name="T40" fmla="*/ 1 w 637"/>
                <a:gd name="T41" fmla="*/ 1 h 386"/>
                <a:gd name="T42" fmla="*/ 1 w 637"/>
                <a:gd name="T43" fmla="*/ 1 h 386"/>
                <a:gd name="T44" fmla="*/ 1 w 637"/>
                <a:gd name="T45" fmla="*/ 0 h 386"/>
                <a:gd name="T46" fmla="*/ 1 w 637"/>
                <a:gd name="T47" fmla="*/ 1 h 386"/>
                <a:gd name="T48" fmla="*/ 2 w 637"/>
                <a:gd name="T49" fmla="*/ 1 h 386"/>
                <a:gd name="T50" fmla="*/ 2 w 637"/>
                <a:gd name="T51" fmla="*/ 1 h 386"/>
                <a:gd name="T52" fmla="*/ 2 w 637"/>
                <a:gd name="T53" fmla="*/ 1 h 386"/>
                <a:gd name="T54" fmla="*/ 2 w 637"/>
                <a:gd name="T55" fmla="*/ 1 h 386"/>
                <a:gd name="T56" fmla="*/ 2 w 637"/>
                <a:gd name="T57" fmla="*/ 1 h 386"/>
                <a:gd name="T58" fmla="*/ 2 w 637"/>
                <a:gd name="T59" fmla="*/ 1 h 386"/>
                <a:gd name="T60" fmla="*/ 2 w 637"/>
                <a:gd name="T61" fmla="*/ 1 h 386"/>
                <a:gd name="T62" fmla="*/ 2 w 637"/>
                <a:gd name="T63" fmla="*/ 1 h 386"/>
                <a:gd name="T64" fmla="*/ 2 w 637"/>
                <a:gd name="T65" fmla="*/ 2 h 386"/>
                <a:gd name="T66" fmla="*/ 2 w 637"/>
                <a:gd name="T67" fmla="*/ 2 h 386"/>
                <a:gd name="T68" fmla="*/ 2 w 637"/>
                <a:gd name="T69" fmla="*/ 2 h 386"/>
                <a:gd name="T70" fmla="*/ 3 w 637"/>
                <a:gd name="T71" fmla="*/ 2 h 386"/>
                <a:gd name="T72" fmla="*/ 3 w 637"/>
                <a:gd name="T73" fmla="*/ 2 h 386"/>
                <a:gd name="T74" fmla="*/ 3 w 637"/>
                <a:gd name="T75" fmla="*/ 2 h 386"/>
                <a:gd name="T76" fmla="*/ 3 w 637"/>
                <a:gd name="T77" fmla="*/ 2 h 386"/>
                <a:gd name="T78" fmla="*/ 3 w 637"/>
                <a:gd name="T79" fmla="*/ 2 h 386"/>
                <a:gd name="T80" fmla="*/ 3 w 637"/>
                <a:gd name="T81" fmla="*/ 2 h 386"/>
                <a:gd name="T82" fmla="*/ 3 w 637"/>
                <a:gd name="T83" fmla="*/ 2 h 386"/>
                <a:gd name="T84" fmla="*/ 3 w 637"/>
                <a:gd name="T85" fmla="*/ 2 h 386"/>
                <a:gd name="T86" fmla="*/ 2 w 637"/>
                <a:gd name="T87" fmla="*/ 2 h 386"/>
                <a:gd name="T88" fmla="*/ 2 w 637"/>
                <a:gd name="T89" fmla="*/ 2 h 386"/>
                <a:gd name="T90" fmla="*/ 2 w 637"/>
                <a:gd name="T91" fmla="*/ 2 h 3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37" h="386">
                  <a:moveTo>
                    <a:pt x="430" y="386"/>
                  </a:moveTo>
                  <a:lnTo>
                    <a:pt x="400" y="381"/>
                  </a:lnTo>
                  <a:lnTo>
                    <a:pt x="379" y="377"/>
                  </a:lnTo>
                  <a:lnTo>
                    <a:pt x="364" y="373"/>
                  </a:lnTo>
                  <a:lnTo>
                    <a:pt x="354" y="368"/>
                  </a:lnTo>
                  <a:lnTo>
                    <a:pt x="345" y="362"/>
                  </a:lnTo>
                  <a:lnTo>
                    <a:pt x="339" y="354"/>
                  </a:lnTo>
                  <a:lnTo>
                    <a:pt x="330" y="343"/>
                  </a:lnTo>
                  <a:lnTo>
                    <a:pt x="316" y="328"/>
                  </a:lnTo>
                  <a:lnTo>
                    <a:pt x="309" y="328"/>
                  </a:lnTo>
                  <a:lnTo>
                    <a:pt x="303" y="330"/>
                  </a:lnTo>
                  <a:lnTo>
                    <a:pt x="292" y="335"/>
                  </a:lnTo>
                  <a:lnTo>
                    <a:pt x="271" y="345"/>
                  </a:lnTo>
                  <a:lnTo>
                    <a:pt x="252" y="347"/>
                  </a:lnTo>
                  <a:lnTo>
                    <a:pt x="233" y="350"/>
                  </a:lnTo>
                  <a:lnTo>
                    <a:pt x="216" y="352"/>
                  </a:lnTo>
                  <a:lnTo>
                    <a:pt x="199" y="352"/>
                  </a:lnTo>
                  <a:lnTo>
                    <a:pt x="182" y="352"/>
                  </a:lnTo>
                  <a:lnTo>
                    <a:pt x="165" y="350"/>
                  </a:lnTo>
                  <a:lnTo>
                    <a:pt x="148" y="347"/>
                  </a:lnTo>
                  <a:lnTo>
                    <a:pt x="132" y="341"/>
                  </a:lnTo>
                  <a:lnTo>
                    <a:pt x="134" y="311"/>
                  </a:lnTo>
                  <a:lnTo>
                    <a:pt x="140" y="286"/>
                  </a:lnTo>
                  <a:lnTo>
                    <a:pt x="148" y="261"/>
                  </a:lnTo>
                  <a:lnTo>
                    <a:pt x="151" y="239"/>
                  </a:lnTo>
                  <a:lnTo>
                    <a:pt x="125" y="225"/>
                  </a:lnTo>
                  <a:lnTo>
                    <a:pt x="98" y="214"/>
                  </a:lnTo>
                  <a:lnTo>
                    <a:pt x="74" y="205"/>
                  </a:lnTo>
                  <a:lnTo>
                    <a:pt x="51" y="195"/>
                  </a:lnTo>
                  <a:lnTo>
                    <a:pt x="32" y="186"/>
                  </a:lnTo>
                  <a:lnTo>
                    <a:pt x="17" y="172"/>
                  </a:lnTo>
                  <a:lnTo>
                    <a:pt x="5" y="153"/>
                  </a:lnTo>
                  <a:lnTo>
                    <a:pt x="0" y="131"/>
                  </a:lnTo>
                  <a:lnTo>
                    <a:pt x="19" y="119"/>
                  </a:lnTo>
                  <a:lnTo>
                    <a:pt x="36" y="108"/>
                  </a:lnTo>
                  <a:lnTo>
                    <a:pt x="55" y="100"/>
                  </a:lnTo>
                  <a:lnTo>
                    <a:pt x="74" y="93"/>
                  </a:lnTo>
                  <a:lnTo>
                    <a:pt x="93" y="89"/>
                  </a:lnTo>
                  <a:lnTo>
                    <a:pt x="112" y="83"/>
                  </a:lnTo>
                  <a:lnTo>
                    <a:pt x="132" y="79"/>
                  </a:lnTo>
                  <a:lnTo>
                    <a:pt x="153" y="74"/>
                  </a:lnTo>
                  <a:lnTo>
                    <a:pt x="161" y="55"/>
                  </a:lnTo>
                  <a:lnTo>
                    <a:pt x="159" y="34"/>
                  </a:lnTo>
                  <a:lnTo>
                    <a:pt x="153" y="15"/>
                  </a:lnTo>
                  <a:lnTo>
                    <a:pt x="149" y="0"/>
                  </a:lnTo>
                  <a:lnTo>
                    <a:pt x="178" y="0"/>
                  </a:lnTo>
                  <a:lnTo>
                    <a:pt x="208" y="2"/>
                  </a:lnTo>
                  <a:lnTo>
                    <a:pt x="237" y="5"/>
                  </a:lnTo>
                  <a:lnTo>
                    <a:pt x="263" y="13"/>
                  </a:lnTo>
                  <a:lnTo>
                    <a:pt x="286" y="24"/>
                  </a:lnTo>
                  <a:lnTo>
                    <a:pt x="305" y="41"/>
                  </a:lnTo>
                  <a:lnTo>
                    <a:pt x="320" y="68"/>
                  </a:lnTo>
                  <a:lnTo>
                    <a:pt x="330" y="100"/>
                  </a:lnTo>
                  <a:lnTo>
                    <a:pt x="339" y="110"/>
                  </a:lnTo>
                  <a:lnTo>
                    <a:pt x="350" y="117"/>
                  </a:lnTo>
                  <a:lnTo>
                    <a:pt x="362" y="127"/>
                  </a:lnTo>
                  <a:lnTo>
                    <a:pt x="373" y="136"/>
                  </a:lnTo>
                  <a:lnTo>
                    <a:pt x="385" y="148"/>
                  </a:lnTo>
                  <a:lnTo>
                    <a:pt x="394" y="161"/>
                  </a:lnTo>
                  <a:lnTo>
                    <a:pt x="402" y="174"/>
                  </a:lnTo>
                  <a:lnTo>
                    <a:pt x="405" y="189"/>
                  </a:lnTo>
                  <a:lnTo>
                    <a:pt x="392" y="206"/>
                  </a:lnTo>
                  <a:lnTo>
                    <a:pt x="385" y="222"/>
                  </a:lnTo>
                  <a:lnTo>
                    <a:pt x="383" y="239"/>
                  </a:lnTo>
                  <a:lnTo>
                    <a:pt x="387" y="254"/>
                  </a:lnTo>
                  <a:lnTo>
                    <a:pt x="396" y="267"/>
                  </a:lnTo>
                  <a:lnTo>
                    <a:pt x="409" y="277"/>
                  </a:lnTo>
                  <a:lnTo>
                    <a:pt x="430" y="286"/>
                  </a:lnTo>
                  <a:lnTo>
                    <a:pt x="455" y="290"/>
                  </a:lnTo>
                  <a:lnTo>
                    <a:pt x="479" y="280"/>
                  </a:lnTo>
                  <a:lnTo>
                    <a:pt x="502" y="275"/>
                  </a:lnTo>
                  <a:lnTo>
                    <a:pt x="525" y="271"/>
                  </a:lnTo>
                  <a:lnTo>
                    <a:pt x="544" y="269"/>
                  </a:lnTo>
                  <a:lnTo>
                    <a:pt x="565" y="271"/>
                  </a:lnTo>
                  <a:lnTo>
                    <a:pt x="586" y="278"/>
                  </a:lnTo>
                  <a:lnTo>
                    <a:pt x="610" y="292"/>
                  </a:lnTo>
                  <a:lnTo>
                    <a:pt x="637" y="311"/>
                  </a:lnTo>
                  <a:lnTo>
                    <a:pt x="637" y="314"/>
                  </a:lnTo>
                  <a:lnTo>
                    <a:pt x="637" y="316"/>
                  </a:lnTo>
                  <a:lnTo>
                    <a:pt x="637" y="320"/>
                  </a:lnTo>
                  <a:lnTo>
                    <a:pt x="637" y="324"/>
                  </a:lnTo>
                  <a:lnTo>
                    <a:pt x="614" y="333"/>
                  </a:lnTo>
                  <a:lnTo>
                    <a:pt x="593" y="341"/>
                  </a:lnTo>
                  <a:lnTo>
                    <a:pt x="572" y="347"/>
                  </a:lnTo>
                  <a:lnTo>
                    <a:pt x="552" y="352"/>
                  </a:lnTo>
                  <a:lnTo>
                    <a:pt x="529" y="358"/>
                  </a:lnTo>
                  <a:lnTo>
                    <a:pt x="508" y="366"/>
                  </a:lnTo>
                  <a:lnTo>
                    <a:pt x="487" y="375"/>
                  </a:lnTo>
                  <a:lnTo>
                    <a:pt x="464" y="386"/>
                  </a:lnTo>
                  <a:lnTo>
                    <a:pt x="457" y="386"/>
                  </a:lnTo>
                  <a:lnTo>
                    <a:pt x="447" y="386"/>
                  </a:lnTo>
                  <a:lnTo>
                    <a:pt x="440" y="386"/>
                  </a:lnTo>
                  <a:lnTo>
                    <a:pt x="430" y="386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2" name="Freeform 89"/>
            <p:cNvSpPr>
              <a:spLocks/>
            </p:cNvSpPr>
            <p:nvPr/>
          </p:nvSpPr>
          <p:spPr bwMode="auto">
            <a:xfrm>
              <a:off x="4601" y="2616"/>
              <a:ext cx="187" cy="76"/>
            </a:xfrm>
            <a:custGeom>
              <a:avLst/>
              <a:gdLst>
                <a:gd name="T0" fmla="*/ 1 w 374"/>
                <a:gd name="T1" fmla="*/ 1 h 152"/>
                <a:gd name="T2" fmla="*/ 1 w 374"/>
                <a:gd name="T3" fmla="*/ 1 h 152"/>
                <a:gd name="T4" fmla="*/ 1 w 374"/>
                <a:gd name="T5" fmla="*/ 1 h 152"/>
                <a:gd name="T6" fmla="*/ 1 w 374"/>
                <a:gd name="T7" fmla="*/ 1 h 152"/>
                <a:gd name="T8" fmla="*/ 1 w 374"/>
                <a:gd name="T9" fmla="*/ 1 h 152"/>
                <a:gd name="T10" fmla="*/ 1 w 374"/>
                <a:gd name="T11" fmla="*/ 1 h 152"/>
                <a:gd name="T12" fmla="*/ 1 w 374"/>
                <a:gd name="T13" fmla="*/ 1 h 152"/>
                <a:gd name="T14" fmla="*/ 1 w 374"/>
                <a:gd name="T15" fmla="*/ 1 h 152"/>
                <a:gd name="T16" fmla="*/ 1 w 374"/>
                <a:gd name="T17" fmla="*/ 1 h 152"/>
                <a:gd name="T18" fmla="*/ 1 w 374"/>
                <a:gd name="T19" fmla="*/ 1 h 152"/>
                <a:gd name="T20" fmla="*/ 1 w 374"/>
                <a:gd name="T21" fmla="*/ 1 h 152"/>
                <a:gd name="T22" fmla="*/ 1 w 374"/>
                <a:gd name="T23" fmla="*/ 1 h 152"/>
                <a:gd name="T24" fmla="*/ 0 w 374"/>
                <a:gd name="T25" fmla="*/ 1 h 152"/>
                <a:gd name="T26" fmla="*/ 1 w 374"/>
                <a:gd name="T27" fmla="*/ 1 h 152"/>
                <a:gd name="T28" fmla="*/ 1 w 374"/>
                <a:gd name="T29" fmla="*/ 1 h 152"/>
                <a:gd name="T30" fmla="*/ 1 w 374"/>
                <a:gd name="T31" fmla="*/ 0 h 152"/>
                <a:gd name="T32" fmla="*/ 1 w 374"/>
                <a:gd name="T33" fmla="*/ 0 h 152"/>
                <a:gd name="T34" fmla="*/ 1 w 374"/>
                <a:gd name="T35" fmla="*/ 1 h 152"/>
                <a:gd name="T36" fmla="*/ 1 w 374"/>
                <a:gd name="T37" fmla="*/ 1 h 152"/>
                <a:gd name="T38" fmla="*/ 1 w 374"/>
                <a:gd name="T39" fmla="*/ 1 h 152"/>
                <a:gd name="T40" fmla="*/ 2 w 374"/>
                <a:gd name="T41" fmla="*/ 1 h 152"/>
                <a:gd name="T42" fmla="*/ 2 w 374"/>
                <a:gd name="T43" fmla="*/ 1 h 152"/>
                <a:gd name="T44" fmla="*/ 2 w 374"/>
                <a:gd name="T45" fmla="*/ 1 h 152"/>
                <a:gd name="T46" fmla="*/ 2 w 374"/>
                <a:gd name="T47" fmla="*/ 1 h 152"/>
                <a:gd name="T48" fmla="*/ 2 w 374"/>
                <a:gd name="T49" fmla="*/ 1 h 152"/>
                <a:gd name="T50" fmla="*/ 2 w 374"/>
                <a:gd name="T51" fmla="*/ 1 h 152"/>
                <a:gd name="T52" fmla="*/ 2 w 374"/>
                <a:gd name="T53" fmla="*/ 1 h 152"/>
                <a:gd name="T54" fmla="*/ 2 w 374"/>
                <a:gd name="T55" fmla="*/ 1 h 152"/>
                <a:gd name="T56" fmla="*/ 2 w 374"/>
                <a:gd name="T57" fmla="*/ 1 h 152"/>
                <a:gd name="T58" fmla="*/ 2 w 374"/>
                <a:gd name="T59" fmla="*/ 1 h 152"/>
                <a:gd name="T60" fmla="*/ 2 w 374"/>
                <a:gd name="T61" fmla="*/ 1 h 152"/>
                <a:gd name="T62" fmla="*/ 2 w 374"/>
                <a:gd name="T63" fmla="*/ 1 h 152"/>
                <a:gd name="T64" fmla="*/ 2 w 374"/>
                <a:gd name="T65" fmla="*/ 1 h 152"/>
                <a:gd name="T66" fmla="*/ 1 w 374"/>
                <a:gd name="T67" fmla="*/ 1 h 152"/>
                <a:gd name="T68" fmla="*/ 1 w 374"/>
                <a:gd name="T69" fmla="*/ 1 h 152"/>
                <a:gd name="T70" fmla="*/ 1 w 374"/>
                <a:gd name="T71" fmla="*/ 1 h 152"/>
                <a:gd name="T72" fmla="*/ 1 w 374"/>
                <a:gd name="T73" fmla="*/ 1 h 152"/>
                <a:gd name="T74" fmla="*/ 1 w 374"/>
                <a:gd name="T75" fmla="*/ 1 h 152"/>
                <a:gd name="T76" fmla="*/ 1 w 374"/>
                <a:gd name="T77" fmla="*/ 1 h 152"/>
                <a:gd name="T78" fmla="*/ 1 w 374"/>
                <a:gd name="T79" fmla="*/ 1 h 152"/>
                <a:gd name="T80" fmla="*/ 1 w 374"/>
                <a:gd name="T81" fmla="*/ 1 h 15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74" h="152">
                  <a:moveTo>
                    <a:pt x="107" y="152"/>
                  </a:moveTo>
                  <a:lnTo>
                    <a:pt x="99" y="148"/>
                  </a:lnTo>
                  <a:lnTo>
                    <a:pt x="91" y="145"/>
                  </a:lnTo>
                  <a:lnTo>
                    <a:pt x="84" y="141"/>
                  </a:lnTo>
                  <a:lnTo>
                    <a:pt x="76" y="139"/>
                  </a:lnTo>
                  <a:lnTo>
                    <a:pt x="67" y="135"/>
                  </a:lnTo>
                  <a:lnTo>
                    <a:pt x="59" y="131"/>
                  </a:lnTo>
                  <a:lnTo>
                    <a:pt x="52" y="129"/>
                  </a:lnTo>
                  <a:lnTo>
                    <a:pt x="44" y="126"/>
                  </a:lnTo>
                  <a:lnTo>
                    <a:pt x="27" y="105"/>
                  </a:lnTo>
                  <a:lnTo>
                    <a:pt x="12" y="74"/>
                  </a:lnTo>
                  <a:lnTo>
                    <a:pt x="2" y="44"/>
                  </a:lnTo>
                  <a:lnTo>
                    <a:pt x="0" y="25"/>
                  </a:lnTo>
                  <a:lnTo>
                    <a:pt x="40" y="14"/>
                  </a:lnTo>
                  <a:lnTo>
                    <a:pt x="74" y="6"/>
                  </a:lnTo>
                  <a:lnTo>
                    <a:pt x="107" y="0"/>
                  </a:lnTo>
                  <a:lnTo>
                    <a:pt x="135" y="0"/>
                  </a:lnTo>
                  <a:lnTo>
                    <a:pt x="163" y="4"/>
                  </a:lnTo>
                  <a:lnTo>
                    <a:pt x="196" y="16"/>
                  </a:lnTo>
                  <a:lnTo>
                    <a:pt x="230" y="31"/>
                  </a:lnTo>
                  <a:lnTo>
                    <a:pt x="270" y="55"/>
                  </a:lnTo>
                  <a:lnTo>
                    <a:pt x="300" y="67"/>
                  </a:lnTo>
                  <a:lnTo>
                    <a:pt x="323" y="74"/>
                  </a:lnTo>
                  <a:lnTo>
                    <a:pt x="340" y="82"/>
                  </a:lnTo>
                  <a:lnTo>
                    <a:pt x="351" y="86"/>
                  </a:lnTo>
                  <a:lnTo>
                    <a:pt x="359" y="90"/>
                  </a:lnTo>
                  <a:lnTo>
                    <a:pt x="364" y="91"/>
                  </a:lnTo>
                  <a:lnTo>
                    <a:pt x="370" y="95"/>
                  </a:lnTo>
                  <a:lnTo>
                    <a:pt x="374" y="97"/>
                  </a:lnTo>
                  <a:lnTo>
                    <a:pt x="366" y="118"/>
                  </a:lnTo>
                  <a:lnTo>
                    <a:pt x="345" y="129"/>
                  </a:lnTo>
                  <a:lnTo>
                    <a:pt x="313" y="137"/>
                  </a:lnTo>
                  <a:lnTo>
                    <a:pt x="275" y="141"/>
                  </a:lnTo>
                  <a:lnTo>
                    <a:pt x="237" y="143"/>
                  </a:lnTo>
                  <a:lnTo>
                    <a:pt x="199" y="145"/>
                  </a:lnTo>
                  <a:lnTo>
                    <a:pt x="169" y="146"/>
                  </a:lnTo>
                  <a:lnTo>
                    <a:pt x="148" y="152"/>
                  </a:lnTo>
                  <a:lnTo>
                    <a:pt x="139" y="152"/>
                  </a:lnTo>
                  <a:lnTo>
                    <a:pt x="127" y="152"/>
                  </a:lnTo>
                  <a:lnTo>
                    <a:pt x="116" y="152"/>
                  </a:lnTo>
                  <a:lnTo>
                    <a:pt x="107" y="152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3" name="Freeform 90"/>
            <p:cNvSpPr>
              <a:spLocks/>
            </p:cNvSpPr>
            <p:nvPr/>
          </p:nvSpPr>
          <p:spPr bwMode="auto">
            <a:xfrm>
              <a:off x="4448" y="2234"/>
              <a:ext cx="719" cy="450"/>
            </a:xfrm>
            <a:custGeom>
              <a:avLst/>
              <a:gdLst>
                <a:gd name="T0" fmla="*/ 5 w 1439"/>
                <a:gd name="T1" fmla="*/ 4 h 898"/>
                <a:gd name="T2" fmla="*/ 4 w 1439"/>
                <a:gd name="T3" fmla="*/ 4 h 898"/>
                <a:gd name="T4" fmla="*/ 4 w 1439"/>
                <a:gd name="T5" fmla="*/ 4 h 898"/>
                <a:gd name="T6" fmla="*/ 4 w 1439"/>
                <a:gd name="T7" fmla="*/ 4 h 898"/>
                <a:gd name="T8" fmla="*/ 4 w 1439"/>
                <a:gd name="T9" fmla="*/ 4 h 898"/>
                <a:gd name="T10" fmla="*/ 4 w 1439"/>
                <a:gd name="T11" fmla="*/ 4 h 898"/>
                <a:gd name="T12" fmla="*/ 4 w 1439"/>
                <a:gd name="T13" fmla="*/ 4 h 898"/>
                <a:gd name="T14" fmla="*/ 4 w 1439"/>
                <a:gd name="T15" fmla="*/ 4 h 898"/>
                <a:gd name="T16" fmla="*/ 3 w 1439"/>
                <a:gd name="T17" fmla="*/ 4 h 898"/>
                <a:gd name="T18" fmla="*/ 3 w 1439"/>
                <a:gd name="T19" fmla="*/ 4 h 898"/>
                <a:gd name="T20" fmla="*/ 3 w 1439"/>
                <a:gd name="T21" fmla="*/ 4 h 898"/>
                <a:gd name="T22" fmla="*/ 3 w 1439"/>
                <a:gd name="T23" fmla="*/ 4 h 898"/>
                <a:gd name="T24" fmla="*/ 3 w 1439"/>
                <a:gd name="T25" fmla="*/ 4 h 898"/>
                <a:gd name="T26" fmla="*/ 3 w 1439"/>
                <a:gd name="T27" fmla="*/ 4 h 898"/>
                <a:gd name="T28" fmla="*/ 3 w 1439"/>
                <a:gd name="T29" fmla="*/ 3 h 898"/>
                <a:gd name="T30" fmla="*/ 2 w 1439"/>
                <a:gd name="T31" fmla="*/ 4 h 898"/>
                <a:gd name="T32" fmla="*/ 2 w 1439"/>
                <a:gd name="T33" fmla="*/ 3 h 898"/>
                <a:gd name="T34" fmla="*/ 2 w 1439"/>
                <a:gd name="T35" fmla="*/ 4 h 898"/>
                <a:gd name="T36" fmla="*/ 2 w 1439"/>
                <a:gd name="T37" fmla="*/ 4 h 898"/>
                <a:gd name="T38" fmla="*/ 2 w 1439"/>
                <a:gd name="T39" fmla="*/ 3 h 898"/>
                <a:gd name="T40" fmla="*/ 2 w 1439"/>
                <a:gd name="T41" fmla="*/ 4 h 898"/>
                <a:gd name="T42" fmla="*/ 2 w 1439"/>
                <a:gd name="T43" fmla="*/ 3 h 898"/>
                <a:gd name="T44" fmla="*/ 1 w 1439"/>
                <a:gd name="T45" fmla="*/ 3 h 898"/>
                <a:gd name="T46" fmla="*/ 1 w 1439"/>
                <a:gd name="T47" fmla="*/ 3 h 898"/>
                <a:gd name="T48" fmla="*/ 0 w 1439"/>
                <a:gd name="T49" fmla="*/ 3 h 898"/>
                <a:gd name="T50" fmla="*/ 0 w 1439"/>
                <a:gd name="T51" fmla="*/ 3 h 898"/>
                <a:gd name="T52" fmla="*/ 0 w 1439"/>
                <a:gd name="T53" fmla="*/ 1 h 898"/>
                <a:gd name="T54" fmla="*/ 0 w 1439"/>
                <a:gd name="T55" fmla="*/ 1 h 898"/>
                <a:gd name="T56" fmla="*/ 1 w 1439"/>
                <a:gd name="T57" fmla="*/ 1 h 898"/>
                <a:gd name="T58" fmla="*/ 1 w 1439"/>
                <a:gd name="T59" fmla="*/ 1 h 898"/>
                <a:gd name="T60" fmla="*/ 2 w 1439"/>
                <a:gd name="T61" fmla="*/ 1 h 898"/>
                <a:gd name="T62" fmla="*/ 2 w 1439"/>
                <a:gd name="T63" fmla="*/ 1 h 898"/>
                <a:gd name="T64" fmla="*/ 2 w 1439"/>
                <a:gd name="T65" fmla="*/ 2 h 898"/>
                <a:gd name="T66" fmla="*/ 2 w 1439"/>
                <a:gd name="T67" fmla="*/ 1 h 898"/>
                <a:gd name="T68" fmla="*/ 2 w 1439"/>
                <a:gd name="T69" fmla="*/ 2 h 898"/>
                <a:gd name="T70" fmla="*/ 2 w 1439"/>
                <a:gd name="T71" fmla="*/ 1 h 898"/>
                <a:gd name="T72" fmla="*/ 2 w 1439"/>
                <a:gd name="T73" fmla="*/ 2 h 898"/>
                <a:gd name="T74" fmla="*/ 2 w 1439"/>
                <a:gd name="T75" fmla="*/ 1 h 898"/>
                <a:gd name="T76" fmla="*/ 1 w 1439"/>
                <a:gd name="T77" fmla="*/ 1 h 898"/>
                <a:gd name="T78" fmla="*/ 1 w 1439"/>
                <a:gd name="T79" fmla="*/ 1 h 898"/>
                <a:gd name="T80" fmla="*/ 1 w 1439"/>
                <a:gd name="T81" fmla="*/ 2 h 898"/>
                <a:gd name="T82" fmla="*/ 1 w 1439"/>
                <a:gd name="T83" fmla="*/ 2 h 898"/>
                <a:gd name="T84" fmla="*/ 1 w 1439"/>
                <a:gd name="T85" fmla="*/ 2 h 898"/>
                <a:gd name="T86" fmla="*/ 1 w 1439"/>
                <a:gd name="T87" fmla="*/ 2 h 898"/>
                <a:gd name="T88" fmla="*/ 1 w 1439"/>
                <a:gd name="T89" fmla="*/ 2 h 898"/>
                <a:gd name="T90" fmla="*/ 1 w 1439"/>
                <a:gd name="T91" fmla="*/ 2 h 898"/>
                <a:gd name="T92" fmla="*/ 1 w 1439"/>
                <a:gd name="T93" fmla="*/ 2 h 898"/>
                <a:gd name="T94" fmla="*/ 1 w 1439"/>
                <a:gd name="T95" fmla="*/ 2 h 898"/>
                <a:gd name="T96" fmla="*/ 1 w 1439"/>
                <a:gd name="T97" fmla="*/ 2 h 898"/>
                <a:gd name="T98" fmla="*/ 1 w 1439"/>
                <a:gd name="T99" fmla="*/ 2 h 898"/>
                <a:gd name="T100" fmla="*/ 1 w 1439"/>
                <a:gd name="T101" fmla="*/ 2 h 898"/>
                <a:gd name="T102" fmla="*/ 2 w 1439"/>
                <a:gd name="T103" fmla="*/ 3 h 898"/>
                <a:gd name="T104" fmla="*/ 4 w 1439"/>
                <a:gd name="T105" fmla="*/ 3 h 898"/>
                <a:gd name="T106" fmla="*/ 5 w 1439"/>
                <a:gd name="T107" fmla="*/ 3 h 898"/>
                <a:gd name="T108" fmla="*/ 5 w 1439"/>
                <a:gd name="T109" fmla="*/ 4 h 898"/>
                <a:gd name="T110" fmla="*/ 5 w 1439"/>
                <a:gd name="T111" fmla="*/ 4 h 898"/>
                <a:gd name="T112" fmla="*/ 5 w 1439"/>
                <a:gd name="T113" fmla="*/ 4 h 8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39" h="898">
                  <a:moveTo>
                    <a:pt x="1295" y="898"/>
                  </a:moveTo>
                  <a:lnTo>
                    <a:pt x="1292" y="896"/>
                  </a:lnTo>
                  <a:lnTo>
                    <a:pt x="1288" y="896"/>
                  </a:lnTo>
                  <a:lnTo>
                    <a:pt x="1284" y="896"/>
                  </a:lnTo>
                  <a:lnTo>
                    <a:pt x="1280" y="896"/>
                  </a:lnTo>
                  <a:lnTo>
                    <a:pt x="1288" y="870"/>
                  </a:lnTo>
                  <a:lnTo>
                    <a:pt x="1295" y="841"/>
                  </a:lnTo>
                  <a:lnTo>
                    <a:pt x="1299" y="817"/>
                  </a:lnTo>
                  <a:lnTo>
                    <a:pt x="1299" y="792"/>
                  </a:lnTo>
                  <a:lnTo>
                    <a:pt x="1292" y="805"/>
                  </a:lnTo>
                  <a:lnTo>
                    <a:pt x="1284" y="826"/>
                  </a:lnTo>
                  <a:lnTo>
                    <a:pt x="1273" y="853"/>
                  </a:lnTo>
                  <a:lnTo>
                    <a:pt x="1259" y="889"/>
                  </a:lnTo>
                  <a:lnTo>
                    <a:pt x="1254" y="890"/>
                  </a:lnTo>
                  <a:lnTo>
                    <a:pt x="1248" y="892"/>
                  </a:lnTo>
                  <a:lnTo>
                    <a:pt x="1237" y="894"/>
                  </a:lnTo>
                  <a:lnTo>
                    <a:pt x="1218" y="896"/>
                  </a:lnTo>
                  <a:lnTo>
                    <a:pt x="1229" y="849"/>
                  </a:lnTo>
                  <a:lnTo>
                    <a:pt x="1237" y="822"/>
                  </a:lnTo>
                  <a:lnTo>
                    <a:pt x="1240" y="803"/>
                  </a:lnTo>
                  <a:lnTo>
                    <a:pt x="1242" y="782"/>
                  </a:lnTo>
                  <a:lnTo>
                    <a:pt x="1238" y="782"/>
                  </a:lnTo>
                  <a:lnTo>
                    <a:pt x="1235" y="782"/>
                  </a:lnTo>
                  <a:lnTo>
                    <a:pt x="1233" y="782"/>
                  </a:lnTo>
                  <a:lnTo>
                    <a:pt x="1229" y="782"/>
                  </a:lnTo>
                  <a:lnTo>
                    <a:pt x="1219" y="809"/>
                  </a:lnTo>
                  <a:lnTo>
                    <a:pt x="1210" y="835"/>
                  </a:lnTo>
                  <a:lnTo>
                    <a:pt x="1201" y="862"/>
                  </a:lnTo>
                  <a:lnTo>
                    <a:pt x="1191" y="889"/>
                  </a:lnTo>
                  <a:lnTo>
                    <a:pt x="1183" y="889"/>
                  </a:lnTo>
                  <a:lnTo>
                    <a:pt x="1174" y="889"/>
                  </a:lnTo>
                  <a:lnTo>
                    <a:pt x="1166" y="889"/>
                  </a:lnTo>
                  <a:lnTo>
                    <a:pt x="1157" y="889"/>
                  </a:lnTo>
                  <a:lnTo>
                    <a:pt x="1163" y="864"/>
                  </a:lnTo>
                  <a:lnTo>
                    <a:pt x="1168" y="837"/>
                  </a:lnTo>
                  <a:lnTo>
                    <a:pt x="1174" y="813"/>
                  </a:lnTo>
                  <a:lnTo>
                    <a:pt x="1180" y="788"/>
                  </a:lnTo>
                  <a:lnTo>
                    <a:pt x="1176" y="790"/>
                  </a:lnTo>
                  <a:lnTo>
                    <a:pt x="1172" y="790"/>
                  </a:lnTo>
                  <a:lnTo>
                    <a:pt x="1170" y="790"/>
                  </a:lnTo>
                  <a:lnTo>
                    <a:pt x="1166" y="792"/>
                  </a:lnTo>
                  <a:lnTo>
                    <a:pt x="1157" y="815"/>
                  </a:lnTo>
                  <a:lnTo>
                    <a:pt x="1147" y="837"/>
                  </a:lnTo>
                  <a:lnTo>
                    <a:pt x="1138" y="862"/>
                  </a:lnTo>
                  <a:lnTo>
                    <a:pt x="1128" y="885"/>
                  </a:lnTo>
                  <a:lnTo>
                    <a:pt x="1123" y="885"/>
                  </a:lnTo>
                  <a:lnTo>
                    <a:pt x="1115" y="887"/>
                  </a:lnTo>
                  <a:lnTo>
                    <a:pt x="1109" y="887"/>
                  </a:lnTo>
                  <a:lnTo>
                    <a:pt x="1102" y="889"/>
                  </a:lnTo>
                  <a:lnTo>
                    <a:pt x="1104" y="862"/>
                  </a:lnTo>
                  <a:lnTo>
                    <a:pt x="1108" y="841"/>
                  </a:lnTo>
                  <a:lnTo>
                    <a:pt x="1111" y="817"/>
                  </a:lnTo>
                  <a:lnTo>
                    <a:pt x="1121" y="775"/>
                  </a:lnTo>
                  <a:lnTo>
                    <a:pt x="1115" y="777"/>
                  </a:lnTo>
                  <a:lnTo>
                    <a:pt x="1111" y="777"/>
                  </a:lnTo>
                  <a:lnTo>
                    <a:pt x="1108" y="779"/>
                  </a:lnTo>
                  <a:lnTo>
                    <a:pt x="1104" y="781"/>
                  </a:lnTo>
                  <a:lnTo>
                    <a:pt x="1096" y="809"/>
                  </a:lnTo>
                  <a:lnTo>
                    <a:pt x="1087" y="839"/>
                  </a:lnTo>
                  <a:lnTo>
                    <a:pt x="1072" y="870"/>
                  </a:lnTo>
                  <a:lnTo>
                    <a:pt x="1053" y="892"/>
                  </a:lnTo>
                  <a:lnTo>
                    <a:pt x="1051" y="890"/>
                  </a:lnTo>
                  <a:lnTo>
                    <a:pt x="1049" y="890"/>
                  </a:lnTo>
                  <a:lnTo>
                    <a:pt x="1047" y="889"/>
                  </a:lnTo>
                  <a:lnTo>
                    <a:pt x="1053" y="849"/>
                  </a:lnTo>
                  <a:lnTo>
                    <a:pt x="1056" y="822"/>
                  </a:lnTo>
                  <a:lnTo>
                    <a:pt x="1058" y="801"/>
                  </a:lnTo>
                  <a:lnTo>
                    <a:pt x="1060" y="775"/>
                  </a:lnTo>
                  <a:lnTo>
                    <a:pt x="1058" y="775"/>
                  </a:lnTo>
                  <a:lnTo>
                    <a:pt x="1054" y="775"/>
                  </a:lnTo>
                  <a:lnTo>
                    <a:pt x="1053" y="775"/>
                  </a:lnTo>
                  <a:lnTo>
                    <a:pt x="1049" y="775"/>
                  </a:lnTo>
                  <a:lnTo>
                    <a:pt x="1039" y="811"/>
                  </a:lnTo>
                  <a:lnTo>
                    <a:pt x="1034" y="835"/>
                  </a:lnTo>
                  <a:lnTo>
                    <a:pt x="1024" y="858"/>
                  </a:lnTo>
                  <a:lnTo>
                    <a:pt x="1013" y="889"/>
                  </a:lnTo>
                  <a:lnTo>
                    <a:pt x="1005" y="887"/>
                  </a:lnTo>
                  <a:lnTo>
                    <a:pt x="999" y="885"/>
                  </a:lnTo>
                  <a:lnTo>
                    <a:pt x="992" y="883"/>
                  </a:lnTo>
                  <a:lnTo>
                    <a:pt x="986" y="881"/>
                  </a:lnTo>
                  <a:lnTo>
                    <a:pt x="986" y="866"/>
                  </a:lnTo>
                  <a:lnTo>
                    <a:pt x="988" y="843"/>
                  </a:lnTo>
                  <a:lnTo>
                    <a:pt x="992" y="815"/>
                  </a:lnTo>
                  <a:lnTo>
                    <a:pt x="996" y="779"/>
                  </a:lnTo>
                  <a:lnTo>
                    <a:pt x="992" y="779"/>
                  </a:lnTo>
                  <a:lnTo>
                    <a:pt x="988" y="777"/>
                  </a:lnTo>
                  <a:lnTo>
                    <a:pt x="986" y="777"/>
                  </a:lnTo>
                  <a:lnTo>
                    <a:pt x="982" y="775"/>
                  </a:lnTo>
                  <a:lnTo>
                    <a:pt x="979" y="799"/>
                  </a:lnTo>
                  <a:lnTo>
                    <a:pt x="975" y="826"/>
                  </a:lnTo>
                  <a:lnTo>
                    <a:pt x="967" y="853"/>
                  </a:lnTo>
                  <a:lnTo>
                    <a:pt x="954" y="877"/>
                  </a:lnTo>
                  <a:lnTo>
                    <a:pt x="946" y="877"/>
                  </a:lnTo>
                  <a:lnTo>
                    <a:pt x="937" y="877"/>
                  </a:lnTo>
                  <a:lnTo>
                    <a:pt x="929" y="877"/>
                  </a:lnTo>
                  <a:lnTo>
                    <a:pt x="920" y="879"/>
                  </a:lnTo>
                  <a:lnTo>
                    <a:pt x="924" y="851"/>
                  </a:lnTo>
                  <a:lnTo>
                    <a:pt x="927" y="822"/>
                  </a:lnTo>
                  <a:lnTo>
                    <a:pt x="929" y="796"/>
                  </a:lnTo>
                  <a:lnTo>
                    <a:pt x="929" y="771"/>
                  </a:lnTo>
                  <a:lnTo>
                    <a:pt x="926" y="769"/>
                  </a:lnTo>
                  <a:lnTo>
                    <a:pt x="922" y="769"/>
                  </a:lnTo>
                  <a:lnTo>
                    <a:pt x="920" y="767"/>
                  </a:lnTo>
                  <a:lnTo>
                    <a:pt x="916" y="767"/>
                  </a:lnTo>
                  <a:lnTo>
                    <a:pt x="914" y="790"/>
                  </a:lnTo>
                  <a:lnTo>
                    <a:pt x="910" y="817"/>
                  </a:lnTo>
                  <a:lnTo>
                    <a:pt x="903" y="843"/>
                  </a:lnTo>
                  <a:lnTo>
                    <a:pt x="891" y="872"/>
                  </a:lnTo>
                  <a:lnTo>
                    <a:pt x="878" y="872"/>
                  </a:lnTo>
                  <a:lnTo>
                    <a:pt x="867" y="872"/>
                  </a:lnTo>
                  <a:lnTo>
                    <a:pt x="853" y="872"/>
                  </a:lnTo>
                  <a:lnTo>
                    <a:pt x="840" y="872"/>
                  </a:lnTo>
                  <a:lnTo>
                    <a:pt x="848" y="832"/>
                  </a:lnTo>
                  <a:lnTo>
                    <a:pt x="853" y="809"/>
                  </a:lnTo>
                  <a:lnTo>
                    <a:pt x="857" y="794"/>
                  </a:lnTo>
                  <a:lnTo>
                    <a:pt x="865" y="779"/>
                  </a:lnTo>
                  <a:lnTo>
                    <a:pt x="863" y="779"/>
                  </a:lnTo>
                  <a:lnTo>
                    <a:pt x="859" y="777"/>
                  </a:lnTo>
                  <a:lnTo>
                    <a:pt x="857" y="777"/>
                  </a:lnTo>
                  <a:lnTo>
                    <a:pt x="853" y="775"/>
                  </a:lnTo>
                  <a:lnTo>
                    <a:pt x="848" y="788"/>
                  </a:lnTo>
                  <a:lnTo>
                    <a:pt x="840" y="805"/>
                  </a:lnTo>
                  <a:lnTo>
                    <a:pt x="829" y="832"/>
                  </a:lnTo>
                  <a:lnTo>
                    <a:pt x="816" y="868"/>
                  </a:lnTo>
                  <a:lnTo>
                    <a:pt x="806" y="868"/>
                  </a:lnTo>
                  <a:lnTo>
                    <a:pt x="795" y="870"/>
                  </a:lnTo>
                  <a:lnTo>
                    <a:pt x="783" y="870"/>
                  </a:lnTo>
                  <a:lnTo>
                    <a:pt x="772" y="872"/>
                  </a:lnTo>
                  <a:lnTo>
                    <a:pt x="778" y="841"/>
                  </a:lnTo>
                  <a:lnTo>
                    <a:pt x="783" y="811"/>
                  </a:lnTo>
                  <a:lnTo>
                    <a:pt x="785" y="784"/>
                  </a:lnTo>
                  <a:lnTo>
                    <a:pt x="785" y="760"/>
                  </a:lnTo>
                  <a:lnTo>
                    <a:pt x="781" y="760"/>
                  </a:lnTo>
                  <a:lnTo>
                    <a:pt x="778" y="758"/>
                  </a:lnTo>
                  <a:lnTo>
                    <a:pt x="776" y="758"/>
                  </a:lnTo>
                  <a:lnTo>
                    <a:pt x="772" y="758"/>
                  </a:lnTo>
                  <a:lnTo>
                    <a:pt x="770" y="781"/>
                  </a:lnTo>
                  <a:lnTo>
                    <a:pt x="764" y="811"/>
                  </a:lnTo>
                  <a:lnTo>
                    <a:pt x="755" y="841"/>
                  </a:lnTo>
                  <a:lnTo>
                    <a:pt x="742" y="864"/>
                  </a:lnTo>
                  <a:lnTo>
                    <a:pt x="734" y="858"/>
                  </a:lnTo>
                  <a:lnTo>
                    <a:pt x="728" y="854"/>
                  </a:lnTo>
                  <a:lnTo>
                    <a:pt x="723" y="849"/>
                  </a:lnTo>
                  <a:lnTo>
                    <a:pt x="717" y="845"/>
                  </a:lnTo>
                  <a:lnTo>
                    <a:pt x="719" y="822"/>
                  </a:lnTo>
                  <a:lnTo>
                    <a:pt x="721" y="799"/>
                  </a:lnTo>
                  <a:lnTo>
                    <a:pt x="725" y="777"/>
                  </a:lnTo>
                  <a:lnTo>
                    <a:pt x="726" y="754"/>
                  </a:lnTo>
                  <a:lnTo>
                    <a:pt x="723" y="756"/>
                  </a:lnTo>
                  <a:lnTo>
                    <a:pt x="721" y="756"/>
                  </a:lnTo>
                  <a:lnTo>
                    <a:pt x="717" y="756"/>
                  </a:lnTo>
                  <a:lnTo>
                    <a:pt x="713" y="758"/>
                  </a:lnTo>
                  <a:lnTo>
                    <a:pt x="702" y="798"/>
                  </a:lnTo>
                  <a:lnTo>
                    <a:pt x="696" y="818"/>
                  </a:lnTo>
                  <a:lnTo>
                    <a:pt x="692" y="826"/>
                  </a:lnTo>
                  <a:lnTo>
                    <a:pt x="688" y="830"/>
                  </a:lnTo>
                  <a:lnTo>
                    <a:pt x="681" y="826"/>
                  </a:lnTo>
                  <a:lnTo>
                    <a:pt x="673" y="822"/>
                  </a:lnTo>
                  <a:lnTo>
                    <a:pt x="666" y="820"/>
                  </a:lnTo>
                  <a:lnTo>
                    <a:pt x="660" y="817"/>
                  </a:lnTo>
                  <a:lnTo>
                    <a:pt x="660" y="798"/>
                  </a:lnTo>
                  <a:lnTo>
                    <a:pt x="660" y="781"/>
                  </a:lnTo>
                  <a:lnTo>
                    <a:pt x="660" y="763"/>
                  </a:lnTo>
                  <a:lnTo>
                    <a:pt x="660" y="745"/>
                  </a:lnTo>
                  <a:lnTo>
                    <a:pt x="654" y="745"/>
                  </a:lnTo>
                  <a:lnTo>
                    <a:pt x="651" y="745"/>
                  </a:lnTo>
                  <a:lnTo>
                    <a:pt x="647" y="745"/>
                  </a:lnTo>
                  <a:lnTo>
                    <a:pt x="643" y="745"/>
                  </a:lnTo>
                  <a:lnTo>
                    <a:pt x="641" y="760"/>
                  </a:lnTo>
                  <a:lnTo>
                    <a:pt x="639" y="775"/>
                  </a:lnTo>
                  <a:lnTo>
                    <a:pt x="633" y="790"/>
                  </a:lnTo>
                  <a:lnTo>
                    <a:pt x="626" y="803"/>
                  </a:lnTo>
                  <a:lnTo>
                    <a:pt x="618" y="801"/>
                  </a:lnTo>
                  <a:lnTo>
                    <a:pt x="613" y="799"/>
                  </a:lnTo>
                  <a:lnTo>
                    <a:pt x="607" y="798"/>
                  </a:lnTo>
                  <a:lnTo>
                    <a:pt x="601" y="796"/>
                  </a:lnTo>
                  <a:lnTo>
                    <a:pt x="601" y="777"/>
                  </a:lnTo>
                  <a:lnTo>
                    <a:pt x="601" y="760"/>
                  </a:lnTo>
                  <a:lnTo>
                    <a:pt x="601" y="743"/>
                  </a:lnTo>
                  <a:lnTo>
                    <a:pt x="601" y="726"/>
                  </a:lnTo>
                  <a:lnTo>
                    <a:pt x="597" y="726"/>
                  </a:lnTo>
                  <a:lnTo>
                    <a:pt x="594" y="727"/>
                  </a:lnTo>
                  <a:lnTo>
                    <a:pt x="590" y="727"/>
                  </a:lnTo>
                  <a:lnTo>
                    <a:pt x="586" y="729"/>
                  </a:lnTo>
                  <a:lnTo>
                    <a:pt x="582" y="752"/>
                  </a:lnTo>
                  <a:lnTo>
                    <a:pt x="578" y="763"/>
                  </a:lnTo>
                  <a:lnTo>
                    <a:pt x="575" y="771"/>
                  </a:lnTo>
                  <a:lnTo>
                    <a:pt x="567" y="779"/>
                  </a:lnTo>
                  <a:lnTo>
                    <a:pt x="558" y="775"/>
                  </a:lnTo>
                  <a:lnTo>
                    <a:pt x="550" y="773"/>
                  </a:lnTo>
                  <a:lnTo>
                    <a:pt x="541" y="769"/>
                  </a:lnTo>
                  <a:lnTo>
                    <a:pt x="531" y="767"/>
                  </a:lnTo>
                  <a:lnTo>
                    <a:pt x="527" y="748"/>
                  </a:lnTo>
                  <a:lnTo>
                    <a:pt x="524" y="737"/>
                  </a:lnTo>
                  <a:lnTo>
                    <a:pt x="522" y="731"/>
                  </a:lnTo>
                  <a:lnTo>
                    <a:pt x="518" y="729"/>
                  </a:lnTo>
                  <a:lnTo>
                    <a:pt x="512" y="733"/>
                  </a:lnTo>
                  <a:lnTo>
                    <a:pt x="506" y="737"/>
                  </a:lnTo>
                  <a:lnTo>
                    <a:pt x="501" y="741"/>
                  </a:lnTo>
                  <a:lnTo>
                    <a:pt x="497" y="745"/>
                  </a:lnTo>
                  <a:lnTo>
                    <a:pt x="491" y="743"/>
                  </a:lnTo>
                  <a:lnTo>
                    <a:pt x="486" y="741"/>
                  </a:lnTo>
                  <a:lnTo>
                    <a:pt x="480" y="739"/>
                  </a:lnTo>
                  <a:lnTo>
                    <a:pt x="474" y="737"/>
                  </a:lnTo>
                  <a:lnTo>
                    <a:pt x="474" y="729"/>
                  </a:lnTo>
                  <a:lnTo>
                    <a:pt x="472" y="720"/>
                  </a:lnTo>
                  <a:lnTo>
                    <a:pt x="472" y="712"/>
                  </a:lnTo>
                  <a:lnTo>
                    <a:pt x="470" y="705"/>
                  </a:lnTo>
                  <a:lnTo>
                    <a:pt x="457" y="707"/>
                  </a:lnTo>
                  <a:lnTo>
                    <a:pt x="453" y="714"/>
                  </a:lnTo>
                  <a:lnTo>
                    <a:pt x="451" y="724"/>
                  </a:lnTo>
                  <a:lnTo>
                    <a:pt x="442" y="733"/>
                  </a:lnTo>
                  <a:lnTo>
                    <a:pt x="406" y="735"/>
                  </a:lnTo>
                  <a:lnTo>
                    <a:pt x="376" y="739"/>
                  </a:lnTo>
                  <a:lnTo>
                    <a:pt x="351" y="745"/>
                  </a:lnTo>
                  <a:lnTo>
                    <a:pt x="326" y="748"/>
                  </a:lnTo>
                  <a:lnTo>
                    <a:pt x="304" y="750"/>
                  </a:lnTo>
                  <a:lnTo>
                    <a:pt x="277" y="745"/>
                  </a:lnTo>
                  <a:lnTo>
                    <a:pt x="250" y="733"/>
                  </a:lnTo>
                  <a:lnTo>
                    <a:pt x="216" y="714"/>
                  </a:lnTo>
                  <a:lnTo>
                    <a:pt x="205" y="712"/>
                  </a:lnTo>
                  <a:lnTo>
                    <a:pt x="197" y="712"/>
                  </a:lnTo>
                  <a:lnTo>
                    <a:pt x="190" y="712"/>
                  </a:lnTo>
                  <a:lnTo>
                    <a:pt x="184" y="710"/>
                  </a:lnTo>
                  <a:lnTo>
                    <a:pt x="178" y="710"/>
                  </a:lnTo>
                  <a:lnTo>
                    <a:pt x="173" y="710"/>
                  </a:lnTo>
                  <a:lnTo>
                    <a:pt x="165" y="712"/>
                  </a:lnTo>
                  <a:lnTo>
                    <a:pt x="156" y="712"/>
                  </a:lnTo>
                  <a:lnTo>
                    <a:pt x="150" y="661"/>
                  </a:lnTo>
                  <a:lnTo>
                    <a:pt x="140" y="618"/>
                  </a:lnTo>
                  <a:lnTo>
                    <a:pt x="127" y="580"/>
                  </a:lnTo>
                  <a:lnTo>
                    <a:pt x="112" y="545"/>
                  </a:lnTo>
                  <a:lnTo>
                    <a:pt x="93" y="513"/>
                  </a:lnTo>
                  <a:lnTo>
                    <a:pt x="74" y="479"/>
                  </a:lnTo>
                  <a:lnTo>
                    <a:pt x="55" y="445"/>
                  </a:lnTo>
                  <a:lnTo>
                    <a:pt x="38" y="407"/>
                  </a:lnTo>
                  <a:lnTo>
                    <a:pt x="30" y="365"/>
                  </a:lnTo>
                  <a:lnTo>
                    <a:pt x="21" y="316"/>
                  </a:lnTo>
                  <a:lnTo>
                    <a:pt x="11" y="263"/>
                  </a:lnTo>
                  <a:lnTo>
                    <a:pt x="4" y="208"/>
                  </a:lnTo>
                  <a:lnTo>
                    <a:pt x="0" y="155"/>
                  </a:lnTo>
                  <a:lnTo>
                    <a:pt x="2" y="104"/>
                  </a:lnTo>
                  <a:lnTo>
                    <a:pt x="11" y="60"/>
                  </a:lnTo>
                  <a:lnTo>
                    <a:pt x="30" y="26"/>
                  </a:lnTo>
                  <a:lnTo>
                    <a:pt x="65" y="13"/>
                  </a:lnTo>
                  <a:lnTo>
                    <a:pt x="93" y="5"/>
                  </a:lnTo>
                  <a:lnTo>
                    <a:pt x="118" y="1"/>
                  </a:lnTo>
                  <a:lnTo>
                    <a:pt x="139" y="5"/>
                  </a:lnTo>
                  <a:lnTo>
                    <a:pt x="154" y="15"/>
                  </a:lnTo>
                  <a:lnTo>
                    <a:pt x="169" y="32"/>
                  </a:lnTo>
                  <a:lnTo>
                    <a:pt x="182" y="56"/>
                  </a:lnTo>
                  <a:lnTo>
                    <a:pt x="194" y="92"/>
                  </a:lnTo>
                  <a:lnTo>
                    <a:pt x="203" y="106"/>
                  </a:lnTo>
                  <a:lnTo>
                    <a:pt x="212" y="117"/>
                  </a:lnTo>
                  <a:lnTo>
                    <a:pt x="224" y="125"/>
                  </a:lnTo>
                  <a:lnTo>
                    <a:pt x="237" y="132"/>
                  </a:lnTo>
                  <a:lnTo>
                    <a:pt x="250" y="140"/>
                  </a:lnTo>
                  <a:lnTo>
                    <a:pt x="264" y="151"/>
                  </a:lnTo>
                  <a:lnTo>
                    <a:pt x="279" y="164"/>
                  </a:lnTo>
                  <a:lnTo>
                    <a:pt x="292" y="183"/>
                  </a:lnTo>
                  <a:lnTo>
                    <a:pt x="321" y="182"/>
                  </a:lnTo>
                  <a:lnTo>
                    <a:pt x="345" y="168"/>
                  </a:lnTo>
                  <a:lnTo>
                    <a:pt x="366" y="146"/>
                  </a:lnTo>
                  <a:lnTo>
                    <a:pt x="383" y="117"/>
                  </a:lnTo>
                  <a:lnTo>
                    <a:pt x="398" y="85"/>
                  </a:lnTo>
                  <a:lnTo>
                    <a:pt x="410" y="53"/>
                  </a:lnTo>
                  <a:lnTo>
                    <a:pt x="419" y="24"/>
                  </a:lnTo>
                  <a:lnTo>
                    <a:pt x="427" y="0"/>
                  </a:lnTo>
                  <a:lnTo>
                    <a:pt x="451" y="1"/>
                  </a:lnTo>
                  <a:lnTo>
                    <a:pt x="472" y="1"/>
                  </a:lnTo>
                  <a:lnTo>
                    <a:pt x="495" y="3"/>
                  </a:lnTo>
                  <a:lnTo>
                    <a:pt x="520" y="3"/>
                  </a:lnTo>
                  <a:lnTo>
                    <a:pt x="552" y="3"/>
                  </a:lnTo>
                  <a:lnTo>
                    <a:pt x="594" y="3"/>
                  </a:lnTo>
                  <a:lnTo>
                    <a:pt x="649" y="3"/>
                  </a:lnTo>
                  <a:lnTo>
                    <a:pt x="723" y="3"/>
                  </a:lnTo>
                  <a:lnTo>
                    <a:pt x="738" y="36"/>
                  </a:lnTo>
                  <a:lnTo>
                    <a:pt x="753" y="70"/>
                  </a:lnTo>
                  <a:lnTo>
                    <a:pt x="768" y="108"/>
                  </a:lnTo>
                  <a:lnTo>
                    <a:pt x="780" y="147"/>
                  </a:lnTo>
                  <a:lnTo>
                    <a:pt x="785" y="189"/>
                  </a:lnTo>
                  <a:lnTo>
                    <a:pt x="785" y="229"/>
                  </a:lnTo>
                  <a:lnTo>
                    <a:pt x="776" y="267"/>
                  </a:lnTo>
                  <a:lnTo>
                    <a:pt x="757" y="303"/>
                  </a:lnTo>
                  <a:lnTo>
                    <a:pt x="757" y="284"/>
                  </a:lnTo>
                  <a:lnTo>
                    <a:pt x="757" y="265"/>
                  </a:lnTo>
                  <a:lnTo>
                    <a:pt x="757" y="246"/>
                  </a:lnTo>
                  <a:lnTo>
                    <a:pt x="757" y="227"/>
                  </a:lnTo>
                  <a:lnTo>
                    <a:pt x="753" y="227"/>
                  </a:lnTo>
                  <a:lnTo>
                    <a:pt x="749" y="227"/>
                  </a:lnTo>
                  <a:lnTo>
                    <a:pt x="747" y="227"/>
                  </a:lnTo>
                  <a:lnTo>
                    <a:pt x="743" y="227"/>
                  </a:lnTo>
                  <a:lnTo>
                    <a:pt x="734" y="265"/>
                  </a:lnTo>
                  <a:lnTo>
                    <a:pt x="730" y="286"/>
                  </a:lnTo>
                  <a:lnTo>
                    <a:pt x="726" y="297"/>
                  </a:lnTo>
                  <a:lnTo>
                    <a:pt x="723" y="303"/>
                  </a:lnTo>
                  <a:lnTo>
                    <a:pt x="715" y="303"/>
                  </a:lnTo>
                  <a:lnTo>
                    <a:pt x="706" y="301"/>
                  </a:lnTo>
                  <a:lnTo>
                    <a:pt x="698" y="301"/>
                  </a:lnTo>
                  <a:lnTo>
                    <a:pt x="690" y="299"/>
                  </a:lnTo>
                  <a:lnTo>
                    <a:pt x="688" y="290"/>
                  </a:lnTo>
                  <a:lnTo>
                    <a:pt x="688" y="280"/>
                  </a:lnTo>
                  <a:lnTo>
                    <a:pt x="692" y="259"/>
                  </a:lnTo>
                  <a:lnTo>
                    <a:pt x="702" y="223"/>
                  </a:lnTo>
                  <a:lnTo>
                    <a:pt x="700" y="223"/>
                  </a:lnTo>
                  <a:lnTo>
                    <a:pt x="696" y="223"/>
                  </a:lnTo>
                  <a:lnTo>
                    <a:pt x="694" y="223"/>
                  </a:lnTo>
                  <a:lnTo>
                    <a:pt x="690" y="225"/>
                  </a:lnTo>
                  <a:lnTo>
                    <a:pt x="683" y="242"/>
                  </a:lnTo>
                  <a:lnTo>
                    <a:pt x="675" y="259"/>
                  </a:lnTo>
                  <a:lnTo>
                    <a:pt x="668" y="278"/>
                  </a:lnTo>
                  <a:lnTo>
                    <a:pt x="660" y="295"/>
                  </a:lnTo>
                  <a:lnTo>
                    <a:pt x="654" y="295"/>
                  </a:lnTo>
                  <a:lnTo>
                    <a:pt x="651" y="293"/>
                  </a:lnTo>
                  <a:lnTo>
                    <a:pt x="645" y="293"/>
                  </a:lnTo>
                  <a:lnTo>
                    <a:pt x="641" y="293"/>
                  </a:lnTo>
                  <a:lnTo>
                    <a:pt x="643" y="280"/>
                  </a:lnTo>
                  <a:lnTo>
                    <a:pt x="645" y="269"/>
                  </a:lnTo>
                  <a:lnTo>
                    <a:pt x="647" y="255"/>
                  </a:lnTo>
                  <a:lnTo>
                    <a:pt x="649" y="244"/>
                  </a:lnTo>
                  <a:lnTo>
                    <a:pt x="647" y="242"/>
                  </a:lnTo>
                  <a:lnTo>
                    <a:pt x="645" y="240"/>
                  </a:lnTo>
                  <a:lnTo>
                    <a:pt x="643" y="240"/>
                  </a:lnTo>
                  <a:lnTo>
                    <a:pt x="633" y="255"/>
                  </a:lnTo>
                  <a:lnTo>
                    <a:pt x="626" y="269"/>
                  </a:lnTo>
                  <a:lnTo>
                    <a:pt x="616" y="284"/>
                  </a:lnTo>
                  <a:lnTo>
                    <a:pt x="607" y="299"/>
                  </a:lnTo>
                  <a:lnTo>
                    <a:pt x="603" y="299"/>
                  </a:lnTo>
                  <a:lnTo>
                    <a:pt x="599" y="299"/>
                  </a:lnTo>
                  <a:lnTo>
                    <a:pt x="597" y="299"/>
                  </a:lnTo>
                  <a:lnTo>
                    <a:pt x="594" y="299"/>
                  </a:lnTo>
                  <a:lnTo>
                    <a:pt x="596" y="265"/>
                  </a:lnTo>
                  <a:lnTo>
                    <a:pt x="601" y="233"/>
                  </a:lnTo>
                  <a:lnTo>
                    <a:pt x="609" y="206"/>
                  </a:lnTo>
                  <a:lnTo>
                    <a:pt x="613" y="180"/>
                  </a:lnTo>
                  <a:lnTo>
                    <a:pt x="613" y="157"/>
                  </a:lnTo>
                  <a:lnTo>
                    <a:pt x="605" y="136"/>
                  </a:lnTo>
                  <a:lnTo>
                    <a:pt x="588" y="115"/>
                  </a:lnTo>
                  <a:lnTo>
                    <a:pt x="560" y="96"/>
                  </a:lnTo>
                  <a:lnTo>
                    <a:pt x="542" y="77"/>
                  </a:lnTo>
                  <a:lnTo>
                    <a:pt x="527" y="66"/>
                  </a:lnTo>
                  <a:lnTo>
                    <a:pt x="514" y="60"/>
                  </a:lnTo>
                  <a:lnTo>
                    <a:pt x="503" y="62"/>
                  </a:lnTo>
                  <a:lnTo>
                    <a:pt x="489" y="68"/>
                  </a:lnTo>
                  <a:lnTo>
                    <a:pt x="478" y="79"/>
                  </a:lnTo>
                  <a:lnTo>
                    <a:pt x="467" y="92"/>
                  </a:lnTo>
                  <a:lnTo>
                    <a:pt x="455" y="108"/>
                  </a:lnTo>
                  <a:lnTo>
                    <a:pt x="442" y="110"/>
                  </a:lnTo>
                  <a:lnTo>
                    <a:pt x="431" y="110"/>
                  </a:lnTo>
                  <a:lnTo>
                    <a:pt x="419" y="111"/>
                  </a:lnTo>
                  <a:lnTo>
                    <a:pt x="408" y="111"/>
                  </a:lnTo>
                  <a:lnTo>
                    <a:pt x="389" y="151"/>
                  </a:lnTo>
                  <a:lnTo>
                    <a:pt x="376" y="182"/>
                  </a:lnTo>
                  <a:lnTo>
                    <a:pt x="364" y="204"/>
                  </a:lnTo>
                  <a:lnTo>
                    <a:pt x="355" y="219"/>
                  </a:lnTo>
                  <a:lnTo>
                    <a:pt x="343" y="229"/>
                  </a:lnTo>
                  <a:lnTo>
                    <a:pt x="328" y="237"/>
                  </a:lnTo>
                  <a:lnTo>
                    <a:pt x="305" y="240"/>
                  </a:lnTo>
                  <a:lnTo>
                    <a:pt x="273" y="244"/>
                  </a:lnTo>
                  <a:lnTo>
                    <a:pt x="273" y="246"/>
                  </a:lnTo>
                  <a:lnTo>
                    <a:pt x="273" y="250"/>
                  </a:lnTo>
                  <a:lnTo>
                    <a:pt x="273" y="252"/>
                  </a:lnTo>
                  <a:lnTo>
                    <a:pt x="275" y="255"/>
                  </a:lnTo>
                  <a:lnTo>
                    <a:pt x="279" y="257"/>
                  </a:lnTo>
                  <a:lnTo>
                    <a:pt x="285" y="259"/>
                  </a:lnTo>
                  <a:lnTo>
                    <a:pt x="296" y="265"/>
                  </a:lnTo>
                  <a:lnTo>
                    <a:pt x="305" y="271"/>
                  </a:lnTo>
                  <a:lnTo>
                    <a:pt x="315" y="276"/>
                  </a:lnTo>
                  <a:lnTo>
                    <a:pt x="322" y="284"/>
                  </a:lnTo>
                  <a:lnTo>
                    <a:pt x="328" y="291"/>
                  </a:lnTo>
                  <a:lnTo>
                    <a:pt x="326" y="299"/>
                  </a:lnTo>
                  <a:lnTo>
                    <a:pt x="313" y="299"/>
                  </a:lnTo>
                  <a:lnTo>
                    <a:pt x="300" y="297"/>
                  </a:lnTo>
                  <a:lnTo>
                    <a:pt x="288" y="297"/>
                  </a:lnTo>
                  <a:lnTo>
                    <a:pt x="275" y="295"/>
                  </a:lnTo>
                  <a:lnTo>
                    <a:pt x="273" y="297"/>
                  </a:lnTo>
                  <a:lnTo>
                    <a:pt x="273" y="299"/>
                  </a:lnTo>
                  <a:lnTo>
                    <a:pt x="271" y="301"/>
                  </a:lnTo>
                  <a:lnTo>
                    <a:pt x="271" y="303"/>
                  </a:lnTo>
                  <a:lnTo>
                    <a:pt x="277" y="309"/>
                  </a:lnTo>
                  <a:lnTo>
                    <a:pt x="285" y="312"/>
                  </a:lnTo>
                  <a:lnTo>
                    <a:pt x="290" y="316"/>
                  </a:lnTo>
                  <a:lnTo>
                    <a:pt x="300" y="320"/>
                  </a:lnTo>
                  <a:lnTo>
                    <a:pt x="307" y="326"/>
                  </a:lnTo>
                  <a:lnTo>
                    <a:pt x="317" y="329"/>
                  </a:lnTo>
                  <a:lnTo>
                    <a:pt x="328" y="333"/>
                  </a:lnTo>
                  <a:lnTo>
                    <a:pt x="340" y="337"/>
                  </a:lnTo>
                  <a:lnTo>
                    <a:pt x="341" y="341"/>
                  </a:lnTo>
                  <a:lnTo>
                    <a:pt x="341" y="346"/>
                  </a:lnTo>
                  <a:lnTo>
                    <a:pt x="341" y="350"/>
                  </a:lnTo>
                  <a:lnTo>
                    <a:pt x="343" y="356"/>
                  </a:lnTo>
                  <a:lnTo>
                    <a:pt x="340" y="358"/>
                  </a:lnTo>
                  <a:lnTo>
                    <a:pt x="330" y="358"/>
                  </a:lnTo>
                  <a:lnTo>
                    <a:pt x="321" y="356"/>
                  </a:lnTo>
                  <a:lnTo>
                    <a:pt x="309" y="354"/>
                  </a:lnTo>
                  <a:lnTo>
                    <a:pt x="298" y="352"/>
                  </a:lnTo>
                  <a:lnTo>
                    <a:pt x="288" y="350"/>
                  </a:lnTo>
                  <a:lnTo>
                    <a:pt x="281" y="348"/>
                  </a:lnTo>
                  <a:lnTo>
                    <a:pt x="279" y="348"/>
                  </a:lnTo>
                  <a:lnTo>
                    <a:pt x="281" y="352"/>
                  </a:lnTo>
                  <a:lnTo>
                    <a:pt x="281" y="358"/>
                  </a:lnTo>
                  <a:lnTo>
                    <a:pt x="283" y="362"/>
                  </a:lnTo>
                  <a:lnTo>
                    <a:pt x="283" y="367"/>
                  </a:lnTo>
                  <a:lnTo>
                    <a:pt x="292" y="369"/>
                  </a:lnTo>
                  <a:lnTo>
                    <a:pt x="302" y="371"/>
                  </a:lnTo>
                  <a:lnTo>
                    <a:pt x="309" y="375"/>
                  </a:lnTo>
                  <a:lnTo>
                    <a:pt x="319" y="377"/>
                  </a:lnTo>
                  <a:lnTo>
                    <a:pt x="328" y="381"/>
                  </a:lnTo>
                  <a:lnTo>
                    <a:pt x="336" y="382"/>
                  </a:lnTo>
                  <a:lnTo>
                    <a:pt x="345" y="386"/>
                  </a:lnTo>
                  <a:lnTo>
                    <a:pt x="355" y="390"/>
                  </a:lnTo>
                  <a:lnTo>
                    <a:pt x="353" y="394"/>
                  </a:lnTo>
                  <a:lnTo>
                    <a:pt x="351" y="400"/>
                  </a:lnTo>
                  <a:lnTo>
                    <a:pt x="349" y="405"/>
                  </a:lnTo>
                  <a:lnTo>
                    <a:pt x="349" y="411"/>
                  </a:lnTo>
                  <a:lnTo>
                    <a:pt x="338" y="411"/>
                  </a:lnTo>
                  <a:lnTo>
                    <a:pt x="326" y="409"/>
                  </a:lnTo>
                  <a:lnTo>
                    <a:pt x="319" y="407"/>
                  </a:lnTo>
                  <a:lnTo>
                    <a:pt x="309" y="405"/>
                  </a:lnTo>
                  <a:lnTo>
                    <a:pt x="302" y="403"/>
                  </a:lnTo>
                  <a:lnTo>
                    <a:pt x="294" y="401"/>
                  </a:lnTo>
                  <a:lnTo>
                    <a:pt x="286" y="403"/>
                  </a:lnTo>
                  <a:lnTo>
                    <a:pt x="279" y="407"/>
                  </a:lnTo>
                  <a:lnTo>
                    <a:pt x="286" y="413"/>
                  </a:lnTo>
                  <a:lnTo>
                    <a:pt x="292" y="417"/>
                  </a:lnTo>
                  <a:lnTo>
                    <a:pt x="300" y="420"/>
                  </a:lnTo>
                  <a:lnTo>
                    <a:pt x="309" y="424"/>
                  </a:lnTo>
                  <a:lnTo>
                    <a:pt x="317" y="430"/>
                  </a:lnTo>
                  <a:lnTo>
                    <a:pt x="326" y="434"/>
                  </a:lnTo>
                  <a:lnTo>
                    <a:pt x="338" y="437"/>
                  </a:lnTo>
                  <a:lnTo>
                    <a:pt x="351" y="441"/>
                  </a:lnTo>
                  <a:lnTo>
                    <a:pt x="351" y="445"/>
                  </a:lnTo>
                  <a:lnTo>
                    <a:pt x="351" y="449"/>
                  </a:lnTo>
                  <a:lnTo>
                    <a:pt x="351" y="453"/>
                  </a:lnTo>
                  <a:lnTo>
                    <a:pt x="353" y="456"/>
                  </a:lnTo>
                  <a:lnTo>
                    <a:pt x="347" y="458"/>
                  </a:lnTo>
                  <a:lnTo>
                    <a:pt x="343" y="458"/>
                  </a:lnTo>
                  <a:lnTo>
                    <a:pt x="338" y="460"/>
                  </a:lnTo>
                  <a:lnTo>
                    <a:pt x="334" y="462"/>
                  </a:lnTo>
                  <a:lnTo>
                    <a:pt x="338" y="472"/>
                  </a:lnTo>
                  <a:lnTo>
                    <a:pt x="343" y="477"/>
                  </a:lnTo>
                  <a:lnTo>
                    <a:pt x="353" y="483"/>
                  </a:lnTo>
                  <a:lnTo>
                    <a:pt x="368" y="491"/>
                  </a:lnTo>
                  <a:lnTo>
                    <a:pt x="366" y="492"/>
                  </a:lnTo>
                  <a:lnTo>
                    <a:pt x="364" y="494"/>
                  </a:lnTo>
                  <a:lnTo>
                    <a:pt x="364" y="496"/>
                  </a:lnTo>
                  <a:lnTo>
                    <a:pt x="351" y="494"/>
                  </a:lnTo>
                  <a:lnTo>
                    <a:pt x="340" y="492"/>
                  </a:lnTo>
                  <a:lnTo>
                    <a:pt x="326" y="492"/>
                  </a:lnTo>
                  <a:lnTo>
                    <a:pt x="315" y="491"/>
                  </a:lnTo>
                  <a:lnTo>
                    <a:pt x="302" y="489"/>
                  </a:lnTo>
                  <a:lnTo>
                    <a:pt x="290" y="487"/>
                  </a:lnTo>
                  <a:lnTo>
                    <a:pt x="279" y="487"/>
                  </a:lnTo>
                  <a:lnTo>
                    <a:pt x="267" y="485"/>
                  </a:lnTo>
                  <a:lnTo>
                    <a:pt x="279" y="494"/>
                  </a:lnTo>
                  <a:lnTo>
                    <a:pt x="298" y="506"/>
                  </a:lnTo>
                  <a:lnTo>
                    <a:pt x="324" y="513"/>
                  </a:lnTo>
                  <a:lnTo>
                    <a:pt x="357" y="523"/>
                  </a:lnTo>
                  <a:lnTo>
                    <a:pt x="395" y="530"/>
                  </a:lnTo>
                  <a:lnTo>
                    <a:pt x="434" y="538"/>
                  </a:lnTo>
                  <a:lnTo>
                    <a:pt x="478" y="544"/>
                  </a:lnTo>
                  <a:lnTo>
                    <a:pt x="522" y="549"/>
                  </a:lnTo>
                  <a:lnTo>
                    <a:pt x="565" y="555"/>
                  </a:lnTo>
                  <a:lnTo>
                    <a:pt x="607" y="559"/>
                  </a:lnTo>
                  <a:lnTo>
                    <a:pt x="647" y="563"/>
                  </a:lnTo>
                  <a:lnTo>
                    <a:pt x="681" y="566"/>
                  </a:lnTo>
                  <a:lnTo>
                    <a:pt x="711" y="568"/>
                  </a:lnTo>
                  <a:lnTo>
                    <a:pt x="734" y="570"/>
                  </a:lnTo>
                  <a:lnTo>
                    <a:pt x="751" y="572"/>
                  </a:lnTo>
                  <a:lnTo>
                    <a:pt x="757" y="572"/>
                  </a:lnTo>
                  <a:lnTo>
                    <a:pt x="842" y="578"/>
                  </a:lnTo>
                  <a:lnTo>
                    <a:pt x="916" y="583"/>
                  </a:lnTo>
                  <a:lnTo>
                    <a:pt x="982" y="587"/>
                  </a:lnTo>
                  <a:lnTo>
                    <a:pt x="1043" y="593"/>
                  </a:lnTo>
                  <a:lnTo>
                    <a:pt x="1094" y="597"/>
                  </a:lnTo>
                  <a:lnTo>
                    <a:pt x="1140" y="600"/>
                  </a:lnTo>
                  <a:lnTo>
                    <a:pt x="1180" y="602"/>
                  </a:lnTo>
                  <a:lnTo>
                    <a:pt x="1216" y="606"/>
                  </a:lnTo>
                  <a:lnTo>
                    <a:pt x="1246" y="608"/>
                  </a:lnTo>
                  <a:lnTo>
                    <a:pt x="1274" y="612"/>
                  </a:lnTo>
                  <a:lnTo>
                    <a:pt x="1299" y="614"/>
                  </a:lnTo>
                  <a:lnTo>
                    <a:pt x="1322" y="616"/>
                  </a:lnTo>
                  <a:lnTo>
                    <a:pt x="1343" y="618"/>
                  </a:lnTo>
                  <a:lnTo>
                    <a:pt x="1364" y="619"/>
                  </a:lnTo>
                  <a:lnTo>
                    <a:pt x="1384" y="621"/>
                  </a:lnTo>
                  <a:lnTo>
                    <a:pt x="1405" y="623"/>
                  </a:lnTo>
                  <a:lnTo>
                    <a:pt x="1419" y="655"/>
                  </a:lnTo>
                  <a:lnTo>
                    <a:pt x="1430" y="691"/>
                  </a:lnTo>
                  <a:lnTo>
                    <a:pt x="1436" y="727"/>
                  </a:lnTo>
                  <a:lnTo>
                    <a:pt x="1439" y="763"/>
                  </a:lnTo>
                  <a:lnTo>
                    <a:pt x="1434" y="798"/>
                  </a:lnTo>
                  <a:lnTo>
                    <a:pt x="1424" y="832"/>
                  </a:lnTo>
                  <a:lnTo>
                    <a:pt x="1403" y="864"/>
                  </a:lnTo>
                  <a:lnTo>
                    <a:pt x="1375" y="892"/>
                  </a:lnTo>
                  <a:lnTo>
                    <a:pt x="1367" y="892"/>
                  </a:lnTo>
                  <a:lnTo>
                    <a:pt x="1360" y="894"/>
                  </a:lnTo>
                  <a:lnTo>
                    <a:pt x="1352" y="894"/>
                  </a:lnTo>
                  <a:lnTo>
                    <a:pt x="1347" y="896"/>
                  </a:lnTo>
                  <a:lnTo>
                    <a:pt x="1350" y="872"/>
                  </a:lnTo>
                  <a:lnTo>
                    <a:pt x="1356" y="847"/>
                  </a:lnTo>
                  <a:lnTo>
                    <a:pt x="1360" y="824"/>
                  </a:lnTo>
                  <a:lnTo>
                    <a:pt x="1365" y="799"/>
                  </a:lnTo>
                  <a:lnTo>
                    <a:pt x="1364" y="798"/>
                  </a:lnTo>
                  <a:lnTo>
                    <a:pt x="1362" y="798"/>
                  </a:lnTo>
                  <a:lnTo>
                    <a:pt x="1360" y="796"/>
                  </a:lnTo>
                  <a:lnTo>
                    <a:pt x="1358" y="796"/>
                  </a:lnTo>
                  <a:lnTo>
                    <a:pt x="1354" y="807"/>
                  </a:lnTo>
                  <a:lnTo>
                    <a:pt x="1350" y="822"/>
                  </a:lnTo>
                  <a:lnTo>
                    <a:pt x="1345" y="837"/>
                  </a:lnTo>
                  <a:lnTo>
                    <a:pt x="1339" y="854"/>
                  </a:lnTo>
                  <a:lnTo>
                    <a:pt x="1331" y="870"/>
                  </a:lnTo>
                  <a:lnTo>
                    <a:pt x="1320" y="883"/>
                  </a:lnTo>
                  <a:lnTo>
                    <a:pt x="1309" y="892"/>
                  </a:lnTo>
                  <a:lnTo>
                    <a:pt x="1295" y="898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4" name="Freeform 91"/>
            <p:cNvSpPr>
              <a:spLocks/>
            </p:cNvSpPr>
            <p:nvPr/>
          </p:nvSpPr>
          <p:spPr bwMode="auto">
            <a:xfrm>
              <a:off x="5177" y="2521"/>
              <a:ext cx="161" cy="130"/>
            </a:xfrm>
            <a:custGeom>
              <a:avLst/>
              <a:gdLst>
                <a:gd name="T0" fmla="*/ 0 w 323"/>
                <a:gd name="T1" fmla="*/ 1 h 262"/>
                <a:gd name="T2" fmla="*/ 0 w 323"/>
                <a:gd name="T3" fmla="*/ 0 h 262"/>
                <a:gd name="T4" fmla="*/ 0 w 323"/>
                <a:gd name="T5" fmla="*/ 0 h 262"/>
                <a:gd name="T6" fmla="*/ 0 w 323"/>
                <a:gd name="T7" fmla="*/ 0 h 262"/>
                <a:gd name="T8" fmla="*/ 0 w 323"/>
                <a:gd name="T9" fmla="*/ 0 h 262"/>
                <a:gd name="T10" fmla="*/ 0 w 323"/>
                <a:gd name="T11" fmla="*/ 0 h 262"/>
                <a:gd name="T12" fmla="*/ 0 w 323"/>
                <a:gd name="T13" fmla="*/ 0 h 262"/>
                <a:gd name="T14" fmla="*/ 0 w 323"/>
                <a:gd name="T15" fmla="*/ 0 h 262"/>
                <a:gd name="T16" fmla="*/ 0 w 323"/>
                <a:gd name="T17" fmla="*/ 0 h 262"/>
                <a:gd name="T18" fmla="*/ 0 w 323"/>
                <a:gd name="T19" fmla="*/ 0 h 262"/>
                <a:gd name="T20" fmla="*/ 0 w 323"/>
                <a:gd name="T21" fmla="*/ 0 h 262"/>
                <a:gd name="T22" fmla="*/ 0 w 323"/>
                <a:gd name="T23" fmla="*/ 0 h 262"/>
                <a:gd name="T24" fmla="*/ 0 w 323"/>
                <a:gd name="T25" fmla="*/ 0 h 262"/>
                <a:gd name="T26" fmla="*/ 0 w 323"/>
                <a:gd name="T27" fmla="*/ 0 h 262"/>
                <a:gd name="T28" fmla="*/ 0 w 323"/>
                <a:gd name="T29" fmla="*/ 0 h 262"/>
                <a:gd name="T30" fmla="*/ 0 w 323"/>
                <a:gd name="T31" fmla="*/ 0 h 262"/>
                <a:gd name="T32" fmla="*/ 0 w 323"/>
                <a:gd name="T33" fmla="*/ 0 h 262"/>
                <a:gd name="T34" fmla="*/ 0 w 323"/>
                <a:gd name="T35" fmla="*/ 0 h 262"/>
                <a:gd name="T36" fmla="*/ 1 w 323"/>
                <a:gd name="T37" fmla="*/ 0 h 262"/>
                <a:gd name="T38" fmla="*/ 1 w 323"/>
                <a:gd name="T39" fmla="*/ 0 h 262"/>
                <a:gd name="T40" fmla="*/ 1 w 323"/>
                <a:gd name="T41" fmla="*/ 0 h 262"/>
                <a:gd name="T42" fmla="*/ 1 w 323"/>
                <a:gd name="T43" fmla="*/ 0 h 262"/>
                <a:gd name="T44" fmla="*/ 1 w 323"/>
                <a:gd name="T45" fmla="*/ 0 h 262"/>
                <a:gd name="T46" fmla="*/ 1 w 323"/>
                <a:gd name="T47" fmla="*/ 0 h 262"/>
                <a:gd name="T48" fmla="*/ 1 w 323"/>
                <a:gd name="T49" fmla="*/ 0 h 262"/>
                <a:gd name="T50" fmla="*/ 1 w 323"/>
                <a:gd name="T51" fmla="*/ 0 h 262"/>
                <a:gd name="T52" fmla="*/ 1 w 323"/>
                <a:gd name="T53" fmla="*/ 0 h 262"/>
                <a:gd name="T54" fmla="*/ 1 w 323"/>
                <a:gd name="T55" fmla="*/ 0 h 262"/>
                <a:gd name="T56" fmla="*/ 1 w 323"/>
                <a:gd name="T57" fmla="*/ 0 h 262"/>
                <a:gd name="T58" fmla="*/ 1 w 323"/>
                <a:gd name="T59" fmla="*/ 0 h 262"/>
                <a:gd name="T60" fmla="*/ 0 w 323"/>
                <a:gd name="T61" fmla="*/ 0 h 262"/>
                <a:gd name="T62" fmla="*/ 0 w 323"/>
                <a:gd name="T63" fmla="*/ 0 h 262"/>
                <a:gd name="T64" fmla="*/ 0 w 323"/>
                <a:gd name="T65" fmla="*/ 0 h 262"/>
                <a:gd name="T66" fmla="*/ 0 w 323"/>
                <a:gd name="T67" fmla="*/ 0 h 262"/>
                <a:gd name="T68" fmla="*/ 0 w 323"/>
                <a:gd name="T69" fmla="*/ 0 h 262"/>
                <a:gd name="T70" fmla="*/ 0 w 323"/>
                <a:gd name="T71" fmla="*/ 1 h 262"/>
                <a:gd name="T72" fmla="*/ 0 w 323"/>
                <a:gd name="T73" fmla="*/ 1 h 2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23" h="262">
                  <a:moveTo>
                    <a:pt x="0" y="262"/>
                  </a:moveTo>
                  <a:lnTo>
                    <a:pt x="4" y="218"/>
                  </a:lnTo>
                  <a:lnTo>
                    <a:pt x="8" y="174"/>
                  </a:lnTo>
                  <a:lnTo>
                    <a:pt x="8" y="135"/>
                  </a:lnTo>
                  <a:lnTo>
                    <a:pt x="0" y="95"/>
                  </a:lnTo>
                  <a:lnTo>
                    <a:pt x="19" y="89"/>
                  </a:lnTo>
                  <a:lnTo>
                    <a:pt x="38" y="83"/>
                  </a:lnTo>
                  <a:lnTo>
                    <a:pt x="57" y="78"/>
                  </a:lnTo>
                  <a:lnTo>
                    <a:pt x="76" y="70"/>
                  </a:lnTo>
                  <a:lnTo>
                    <a:pt x="95" y="63"/>
                  </a:lnTo>
                  <a:lnTo>
                    <a:pt x="114" y="55"/>
                  </a:lnTo>
                  <a:lnTo>
                    <a:pt x="133" y="47"/>
                  </a:lnTo>
                  <a:lnTo>
                    <a:pt x="154" y="42"/>
                  </a:lnTo>
                  <a:lnTo>
                    <a:pt x="173" y="34"/>
                  </a:lnTo>
                  <a:lnTo>
                    <a:pt x="192" y="27"/>
                  </a:lnTo>
                  <a:lnTo>
                    <a:pt x="213" y="21"/>
                  </a:lnTo>
                  <a:lnTo>
                    <a:pt x="234" y="15"/>
                  </a:lnTo>
                  <a:lnTo>
                    <a:pt x="255" y="9"/>
                  </a:lnTo>
                  <a:lnTo>
                    <a:pt x="275" y="6"/>
                  </a:lnTo>
                  <a:lnTo>
                    <a:pt x="296" y="2"/>
                  </a:lnTo>
                  <a:lnTo>
                    <a:pt x="319" y="0"/>
                  </a:lnTo>
                  <a:lnTo>
                    <a:pt x="319" y="2"/>
                  </a:lnTo>
                  <a:lnTo>
                    <a:pt x="321" y="2"/>
                  </a:lnTo>
                  <a:lnTo>
                    <a:pt x="321" y="4"/>
                  </a:lnTo>
                  <a:lnTo>
                    <a:pt x="323" y="6"/>
                  </a:lnTo>
                  <a:lnTo>
                    <a:pt x="313" y="27"/>
                  </a:lnTo>
                  <a:lnTo>
                    <a:pt x="308" y="44"/>
                  </a:lnTo>
                  <a:lnTo>
                    <a:pt x="300" y="66"/>
                  </a:lnTo>
                  <a:lnTo>
                    <a:pt x="291" y="106"/>
                  </a:lnTo>
                  <a:lnTo>
                    <a:pt x="264" y="155"/>
                  </a:lnTo>
                  <a:lnTo>
                    <a:pt x="236" y="193"/>
                  </a:lnTo>
                  <a:lnTo>
                    <a:pt x="207" y="220"/>
                  </a:lnTo>
                  <a:lnTo>
                    <a:pt x="177" y="237"/>
                  </a:lnTo>
                  <a:lnTo>
                    <a:pt x="141" y="250"/>
                  </a:lnTo>
                  <a:lnTo>
                    <a:pt x="101" y="256"/>
                  </a:lnTo>
                  <a:lnTo>
                    <a:pt x="55" y="26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5" name="Freeform 92"/>
            <p:cNvSpPr>
              <a:spLocks/>
            </p:cNvSpPr>
            <p:nvPr/>
          </p:nvSpPr>
          <p:spPr bwMode="auto">
            <a:xfrm>
              <a:off x="3823" y="2483"/>
              <a:ext cx="221" cy="163"/>
            </a:xfrm>
            <a:custGeom>
              <a:avLst/>
              <a:gdLst>
                <a:gd name="T0" fmla="*/ 1 w 442"/>
                <a:gd name="T1" fmla="*/ 2 h 326"/>
                <a:gd name="T2" fmla="*/ 1 w 442"/>
                <a:gd name="T3" fmla="*/ 2 h 326"/>
                <a:gd name="T4" fmla="*/ 1 w 442"/>
                <a:gd name="T5" fmla="*/ 2 h 326"/>
                <a:gd name="T6" fmla="*/ 1 w 442"/>
                <a:gd name="T7" fmla="*/ 2 h 326"/>
                <a:gd name="T8" fmla="*/ 1 w 442"/>
                <a:gd name="T9" fmla="*/ 2 h 326"/>
                <a:gd name="T10" fmla="*/ 1 w 442"/>
                <a:gd name="T11" fmla="*/ 2 h 326"/>
                <a:gd name="T12" fmla="*/ 1 w 442"/>
                <a:gd name="T13" fmla="*/ 2 h 326"/>
                <a:gd name="T14" fmla="*/ 1 w 442"/>
                <a:gd name="T15" fmla="*/ 2 h 326"/>
                <a:gd name="T16" fmla="*/ 1 w 442"/>
                <a:gd name="T17" fmla="*/ 2 h 326"/>
                <a:gd name="T18" fmla="*/ 1 w 442"/>
                <a:gd name="T19" fmla="*/ 1 h 326"/>
                <a:gd name="T20" fmla="*/ 1 w 442"/>
                <a:gd name="T21" fmla="*/ 1 h 326"/>
                <a:gd name="T22" fmla="*/ 1 w 442"/>
                <a:gd name="T23" fmla="*/ 1 h 326"/>
                <a:gd name="T24" fmla="*/ 1 w 442"/>
                <a:gd name="T25" fmla="*/ 1 h 326"/>
                <a:gd name="T26" fmla="*/ 1 w 442"/>
                <a:gd name="T27" fmla="*/ 1 h 326"/>
                <a:gd name="T28" fmla="*/ 1 w 442"/>
                <a:gd name="T29" fmla="*/ 1 h 326"/>
                <a:gd name="T30" fmla="*/ 0 w 442"/>
                <a:gd name="T31" fmla="*/ 1 h 326"/>
                <a:gd name="T32" fmla="*/ 1 w 442"/>
                <a:gd name="T33" fmla="*/ 1 h 326"/>
                <a:gd name="T34" fmla="*/ 1 w 442"/>
                <a:gd name="T35" fmla="*/ 1 h 326"/>
                <a:gd name="T36" fmla="*/ 1 w 442"/>
                <a:gd name="T37" fmla="*/ 1 h 326"/>
                <a:gd name="T38" fmla="*/ 1 w 442"/>
                <a:gd name="T39" fmla="*/ 1 h 326"/>
                <a:gd name="T40" fmla="*/ 1 w 442"/>
                <a:gd name="T41" fmla="*/ 1 h 326"/>
                <a:gd name="T42" fmla="*/ 1 w 442"/>
                <a:gd name="T43" fmla="*/ 1 h 326"/>
                <a:gd name="T44" fmla="*/ 1 w 442"/>
                <a:gd name="T45" fmla="*/ 1 h 326"/>
                <a:gd name="T46" fmla="*/ 2 w 442"/>
                <a:gd name="T47" fmla="*/ 1 h 326"/>
                <a:gd name="T48" fmla="*/ 2 w 442"/>
                <a:gd name="T49" fmla="*/ 1 h 326"/>
                <a:gd name="T50" fmla="*/ 2 w 442"/>
                <a:gd name="T51" fmla="*/ 1 h 326"/>
                <a:gd name="T52" fmla="*/ 2 w 442"/>
                <a:gd name="T53" fmla="*/ 2 h 326"/>
                <a:gd name="T54" fmla="*/ 2 w 442"/>
                <a:gd name="T55" fmla="*/ 2 h 326"/>
                <a:gd name="T56" fmla="*/ 2 w 442"/>
                <a:gd name="T57" fmla="*/ 2 h 326"/>
                <a:gd name="T58" fmla="*/ 2 w 442"/>
                <a:gd name="T59" fmla="*/ 2 h 326"/>
                <a:gd name="T60" fmla="*/ 2 w 442"/>
                <a:gd name="T61" fmla="*/ 2 h 326"/>
                <a:gd name="T62" fmla="*/ 2 w 442"/>
                <a:gd name="T63" fmla="*/ 2 h 3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2" h="326">
                  <a:moveTo>
                    <a:pt x="291" y="326"/>
                  </a:moveTo>
                  <a:lnTo>
                    <a:pt x="256" y="303"/>
                  </a:lnTo>
                  <a:lnTo>
                    <a:pt x="228" y="292"/>
                  </a:lnTo>
                  <a:lnTo>
                    <a:pt x="203" y="286"/>
                  </a:lnTo>
                  <a:lnTo>
                    <a:pt x="182" y="286"/>
                  </a:lnTo>
                  <a:lnTo>
                    <a:pt x="163" y="290"/>
                  </a:lnTo>
                  <a:lnTo>
                    <a:pt x="143" y="296"/>
                  </a:lnTo>
                  <a:lnTo>
                    <a:pt x="118" y="302"/>
                  </a:lnTo>
                  <a:lnTo>
                    <a:pt x="90" y="305"/>
                  </a:lnTo>
                  <a:lnTo>
                    <a:pt x="82" y="302"/>
                  </a:lnTo>
                  <a:lnTo>
                    <a:pt x="72" y="296"/>
                  </a:lnTo>
                  <a:lnTo>
                    <a:pt x="65" y="292"/>
                  </a:lnTo>
                  <a:lnTo>
                    <a:pt x="55" y="286"/>
                  </a:lnTo>
                  <a:lnTo>
                    <a:pt x="55" y="283"/>
                  </a:lnTo>
                  <a:lnTo>
                    <a:pt x="55" y="279"/>
                  </a:lnTo>
                  <a:lnTo>
                    <a:pt x="53" y="275"/>
                  </a:lnTo>
                  <a:lnTo>
                    <a:pt x="53" y="271"/>
                  </a:lnTo>
                  <a:lnTo>
                    <a:pt x="63" y="258"/>
                  </a:lnTo>
                  <a:lnTo>
                    <a:pt x="72" y="249"/>
                  </a:lnTo>
                  <a:lnTo>
                    <a:pt x="82" y="241"/>
                  </a:lnTo>
                  <a:lnTo>
                    <a:pt x="97" y="230"/>
                  </a:lnTo>
                  <a:lnTo>
                    <a:pt x="97" y="226"/>
                  </a:lnTo>
                  <a:lnTo>
                    <a:pt x="97" y="222"/>
                  </a:lnTo>
                  <a:lnTo>
                    <a:pt x="97" y="220"/>
                  </a:lnTo>
                  <a:lnTo>
                    <a:pt x="97" y="216"/>
                  </a:lnTo>
                  <a:lnTo>
                    <a:pt x="76" y="197"/>
                  </a:lnTo>
                  <a:lnTo>
                    <a:pt x="57" y="182"/>
                  </a:lnTo>
                  <a:lnTo>
                    <a:pt x="40" y="171"/>
                  </a:lnTo>
                  <a:lnTo>
                    <a:pt x="25" y="158"/>
                  </a:lnTo>
                  <a:lnTo>
                    <a:pt x="14" y="144"/>
                  </a:lnTo>
                  <a:lnTo>
                    <a:pt x="4" y="129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19" y="74"/>
                  </a:lnTo>
                  <a:lnTo>
                    <a:pt x="36" y="61"/>
                  </a:lnTo>
                  <a:lnTo>
                    <a:pt x="55" y="48"/>
                  </a:lnTo>
                  <a:lnTo>
                    <a:pt x="72" y="34"/>
                  </a:lnTo>
                  <a:lnTo>
                    <a:pt x="91" y="23"/>
                  </a:lnTo>
                  <a:lnTo>
                    <a:pt x="110" y="12"/>
                  </a:lnTo>
                  <a:lnTo>
                    <a:pt x="131" y="4"/>
                  </a:lnTo>
                  <a:lnTo>
                    <a:pt x="152" y="0"/>
                  </a:lnTo>
                  <a:lnTo>
                    <a:pt x="162" y="15"/>
                  </a:lnTo>
                  <a:lnTo>
                    <a:pt x="167" y="38"/>
                  </a:lnTo>
                  <a:lnTo>
                    <a:pt x="175" y="63"/>
                  </a:lnTo>
                  <a:lnTo>
                    <a:pt x="194" y="89"/>
                  </a:lnTo>
                  <a:lnTo>
                    <a:pt x="234" y="97"/>
                  </a:lnTo>
                  <a:lnTo>
                    <a:pt x="272" y="106"/>
                  </a:lnTo>
                  <a:lnTo>
                    <a:pt x="306" y="118"/>
                  </a:lnTo>
                  <a:lnTo>
                    <a:pt x="336" y="133"/>
                  </a:lnTo>
                  <a:lnTo>
                    <a:pt x="364" y="154"/>
                  </a:lnTo>
                  <a:lnTo>
                    <a:pt x="393" y="178"/>
                  </a:lnTo>
                  <a:lnTo>
                    <a:pt x="418" y="212"/>
                  </a:lnTo>
                  <a:lnTo>
                    <a:pt x="442" y="254"/>
                  </a:lnTo>
                  <a:lnTo>
                    <a:pt x="440" y="273"/>
                  </a:lnTo>
                  <a:lnTo>
                    <a:pt x="433" y="286"/>
                  </a:lnTo>
                  <a:lnTo>
                    <a:pt x="421" y="296"/>
                  </a:lnTo>
                  <a:lnTo>
                    <a:pt x="406" y="302"/>
                  </a:lnTo>
                  <a:lnTo>
                    <a:pt x="391" y="305"/>
                  </a:lnTo>
                  <a:lnTo>
                    <a:pt x="374" y="305"/>
                  </a:lnTo>
                  <a:lnTo>
                    <a:pt x="357" y="305"/>
                  </a:lnTo>
                  <a:lnTo>
                    <a:pt x="342" y="305"/>
                  </a:lnTo>
                  <a:lnTo>
                    <a:pt x="317" y="317"/>
                  </a:lnTo>
                  <a:lnTo>
                    <a:pt x="304" y="324"/>
                  </a:lnTo>
                  <a:lnTo>
                    <a:pt x="296" y="326"/>
                  </a:lnTo>
                  <a:lnTo>
                    <a:pt x="291" y="326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6" name="Freeform 93"/>
            <p:cNvSpPr>
              <a:spLocks/>
            </p:cNvSpPr>
            <p:nvPr/>
          </p:nvSpPr>
          <p:spPr bwMode="auto">
            <a:xfrm>
              <a:off x="4117" y="2607"/>
              <a:ext cx="12" cy="11"/>
            </a:xfrm>
            <a:custGeom>
              <a:avLst/>
              <a:gdLst>
                <a:gd name="T0" fmla="*/ 0 w 25"/>
                <a:gd name="T1" fmla="*/ 1 h 22"/>
                <a:gd name="T2" fmla="*/ 0 w 25"/>
                <a:gd name="T3" fmla="*/ 1 h 22"/>
                <a:gd name="T4" fmla="*/ 0 w 25"/>
                <a:gd name="T5" fmla="*/ 1 h 22"/>
                <a:gd name="T6" fmla="*/ 0 w 25"/>
                <a:gd name="T7" fmla="*/ 1 h 22"/>
                <a:gd name="T8" fmla="*/ 0 w 25"/>
                <a:gd name="T9" fmla="*/ 0 h 22"/>
                <a:gd name="T10" fmla="*/ 0 w 25"/>
                <a:gd name="T11" fmla="*/ 1 h 22"/>
                <a:gd name="T12" fmla="*/ 0 w 25"/>
                <a:gd name="T13" fmla="*/ 1 h 22"/>
                <a:gd name="T14" fmla="*/ 0 w 25"/>
                <a:gd name="T15" fmla="*/ 1 h 22"/>
                <a:gd name="T16" fmla="*/ 0 w 25"/>
                <a:gd name="T17" fmla="*/ 1 h 22"/>
                <a:gd name="T18" fmla="*/ 0 w 25"/>
                <a:gd name="T19" fmla="*/ 1 h 22"/>
                <a:gd name="T20" fmla="*/ 0 w 25"/>
                <a:gd name="T21" fmla="*/ 1 h 22"/>
                <a:gd name="T22" fmla="*/ 0 w 25"/>
                <a:gd name="T23" fmla="*/ 1 h 22"/>
                <a:gd name="T24" fmla="*/ 0 w 25"/>
                <a:gd name="T25" fmla="*/ 1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22">
                  <a:moveTo>
                    <a:pt x="0" y="22"/>
                  </a:moveTo>
                  <a:lnTo>
                    <a:pt x="0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2" y="1"/>
                  </a:lnTo>
                  <a:lnTo>
                    <a:pt x="19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3" y="13"/>
                  </a:lnTo>
                  <a:lnTo>
                    <a:pt x="19" y="17"/>
                  </a:lnTo>
                  <a:lnTo>
                    <a:pt x="12" y="18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7" name="Freeform 94"/>
            <p:cNvSpPr>
              <a:spLocks/>
            </p:cNvSpPr>
            <p:nvPr/>
          </p:nvSpPr>
          <p:spPr bwMode="auto">
            <a:xfrm>
              <a:off x="4199" y="2013"/>
              <a:ext cx="412" cy="442"/>
            </a:xfrm>
            <a:custGeom>
              <a:avLst/>
              <a:gdLst>
                <a:gd name="T0" fmla="*/ 1 w 823"/>
                <a:gd name="T1" fmla="*/ 3 h 883"/>
                <a:gd name="T2" fmla="*/ 1 w 823"/>
                <a:gd name="T3" fmla="*/ 3 h 883"/>
                <a:gd name="T4" fmla="*/ 1 w 823"/>
                <a:gd name="T5" fmla="*/ 3 h 883"/>
                <a:gd name="T6" fmla="*/ 1 w 823"/>
                <a:gd name="T7" fmla="*/ 3 h 883"/>
                <a:gd name="T8" fmla="*/ 1 w 823"/>
                <a:gd name="T9" fmla="*/ 3 h 883"/>
                <a:gd name="T10" fmla="*/ 1 w 823"/>
                <a:gd name="T11" fmla="*/ 3 h 883"/>
                <a:gd name="T12" fmla="*/ 0 w 823"/>
                <a:gd name="T13" fmla="*/ 2 h 883"/>
                <a:gd name="T14" fmla="*/ 1 w 823"/>
                <a:gd name="T15" fmla="*/ 1 h 883"/>
                <a:gd name="T16" fmla="*/ 1 w 823"/>
                <a:gd name="T17" fmla="*/ 1 h 883"/>
                <a:gd name="T18" fmla="*/ 2 w 823"/>
                <a:gd name="T19" fmla="*/ 1 h 883"/>
                <a:gd name="T20" fmla="*/ 2 w 823"/>
                <a:gd name="T21" fmla="*/ 1 h 883"/>
                <a:gd name="T22" fmla="*/ 2 w 823"/>
                <a:gd name="T23" fmla="*/ 1 h 883"/>
                <a:gd name="T24" fmla="*/ 3 w 823"/>
                <a:gd name="T25" fmla="*/ 1 h 883"/>
                <a:gd name="T26" fmla="*/ 3 w 823"/>
                <a:gd name="T27" fmla="*/ 1 h 883"/>
                <a:gd name="T28" fmla="*/ 3 w 823"/>
                <a:gd name="T29" fmla="*/ 1 h 883"/>
                <a:gd name="T30" fmla="*/ 3 w 823"/>
                <a:gd name="T31" fmla="*/ 1 h 883"/>
                <a:gd name="T32" fmla="*/ 3 w 823"/>
                <a:gd name="T33" fmla="*/ 1 h 883"/>
                <a:gd name="T34" fmla="*/ 3 w 823"/>
                <a:gd name="T35" fmla="*/ 1 h 883"/>
                <a:gd name="T36" fmla="*/ 3 w 823"/>
                <a:gd name="T37" fmla="*/ 1 h 883"/>
                <a:gd name="T38" fmla="*/ 3 w 823"/>
                <a:gd name="T39" fmla="*/ 1 h 883"/>
                <a:gd name="T40" fmla="*/ 3 w 823"/>
                <a:gd name="T41" fmla="*/ 1 h 883"/>
                <a:gd name="T42" fmla="*/ 3 w 823"/>
                <a:gd name="T43" fmla="*/ 1 h 883"/>
                <a:gd name="T44" fmla="*/ 3 w 823"/>
                <a:gd name="T45" fmla="*/ 1 h 883"/>
                <a:gd name="T46" fmla="*/ 3 w 823"/>
                <a:gd name="T47" fmla="*/ 1 h 883"/>
                <a:gd name="T48" fmla="*/ 3 w 823"/>
                <a:gd name="T49" fmla="*/ 1 h 883"/>
                <a:gd name="T50" fmla="*/ 3 w 823"/>
                <a:gd name="T51" fmla="*/ 1 h 883"/>
                <a:gd name="T52" fmla="*/ 4 w 823"/>
                <a:gd name="T53" fmla="*/ 1 h 883"/>
                <a:gd name="T54" fmla="*/ 3 w 823"/>
                <a:gd name="T55" fmla="*/ 2 h 883"/>
                <a:gd name="T56" fmla="*/ 3 w 823"/>
                <a:gd name="T57" fmla="*/ 2 h 883"/>
                <a:gd name="T58" fmla="*/ 4 w 823"/>
                <a:gd name="T59" fmla="*/ 2 h 883"/>
                <a:gd name="T60" fmla="*/ 4 w 823"/>
                <a:gd name="T61" fmla="*/ 2 h 883"/>
                <a:gd name="T62" fmla="*/ 3 w 823"/>
                <a:gd name="T63" fmla="*/ 2 h 883"/>
                <a:gd name="T64" fmla="*/ 3 w 823"/>
                <a:gd name="T65" fmla="*/ 2 h 883"/>
                <a:gd name="T66" fmla="*/ 3 w 823"/>
                <a:gd name="T67" fmla="*/ 2 h 883"/>
                <a:gd name="T68" fmla="*/ 2 w 823"/>
                <a:gd name="T69" fmla="*/ 3 h 883"/>
                <a:gd name="T70" fmla="*/ 2 w 823"/>
                <a:gd name="T71" fmla="*/ 3 h 883"/>
                <a:gd name="T72" fmla="*/ 1 w 823"/>
                <a:gd name="T73" fmla="*/ 2 h 883"/>
                <a:gd name="T74" fmla="*/ 2 w 823"/>
                <a:gd name="T75" fmla="*/ 3 h 883"/>
                <a:gd name="T76" fmla="*/ 2 w 823"/>
                <a:gd name="T77" fmla="*/ 3 h 883"/>
                <a:gd name="T78" fmla="*/ 2 w 823"/>
                <a:gd name="T79" fmla="*/ 4 h 883"/>
                <a:gd name="T80" fmla="*/ 2 w 823"/>
                <a:gd name="T81" fmla="*/ 4 h 883"/>
                <a:gd name="T82" fmla="*/ 2 w 823"/>
                <a:gd name="T83" fmla="*/ 4 h 883"/>
                <a:gd name="T84" fmla="*/ 2 w 823"/>
                <a:gd name="T85" fmla="*/ 4 h 883"/>
                <a:gd name="T86" fmla="*/ 2 w 823"/>
                <a:gd name="T87" fmla="*/ 4 h 883"/>
                <a:gd name="T88" fmla="*/ 2 w 823"/>
                <a:gd name="T89" fmla="*/ 4 h 883"/>
                <a:gd name="T90" fmla="*/ 2 w 823"/>
                <a:gd name="T91" fmla="*/ 4 h 883"/>
                <a:gd name="T92" fmla="*/ 2 w 823"/>
                <a:gd name="T93" fmla="*/ 4 h 883"/>
                <a:gd name="T94" fmla="*/ 2 w 823"/>
                <a:gd name="T95" fmla="*/ 4 h 883"/>
                <a:gd name="T96" fmla="*/ 2 w 823"/>
                <a:gd name="T97" fmla="*/ 4 h 883"/>
                <a:gd name="T98" fmla="*/ 2 w 823"/>
                <a:gd name="T99" fmla="*/ 3 h 883"/>
                <a:gd name="T100" fmla="*/ 2 w 823"/>
                <a:gd name="T101" fmla="*/ 4 h 883"/>
                <a:gd name="T102" fmla="*/ 2 w 823"/>
                <a:gd name="T103" fmla="*/ 3 h 883"/>
                <a:gd name="T104" fmla="*/ 1 w 823"/>
                <a:gd name="T105" fmla="*/ 3 h 883"/>
                <a:gd name="T106" fmla="*/ 2 w 823"/>
                <a:gd name="T107" fmla="*/ 4 h 883"/>
                <a:gd name="T108" fmla="*/ 2 w 823"/>
                <a:gd name="T109" fmla="*/ 4 h 883"/>
                <a:gd name="T110" fmla="*/ 2 w 823"/>
                <a:gd name="T111" fmla="*/ 4 h 883"/>
                <a:gd name="T112" fmla="*/ 1 w 823"/>
                <a:gd name="T113" fmla="*/ 4 h 88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23" h="883">
                  <a:moveTo>
                    <a:pt x="93" y="883"/>
                  </a:moveTo>
                  <a:lnTo>
                    <a:pt x="97" y="838"/>
                  </a:lnTo>
                  <a:lnTo>
                    <a:pt x="103" y="792"/>
                  </a:lnTo>
                  <a:lnTo>
                    <a:pt x="106" y="747"/>
                  </a:lnTo>
                  <a:lnTo>
                    <a:pt x="106" y="703"/>
                  </a:lnTo>
                  <a:lnTo>
                    <a:pt x="114" y="701"/>
                  </a:lnTo>
                  <a:lnTo>
                    <a:pt x="122" y="699"/>
                  </a:lnTo>
                  <a:lnTo>
                    <a:pt x="129" y="699"/>
                  </a:lnTo>
                  <a:lnTo>
                    <a:pt x="137" y="697"/>
                  </a:lnTo>
                  <a:lnTo>
                    <a:pt x="137" y="688"/>
                  </a:lnTo>
                  <a:lnTo>
                    <a:pt x="137" y="677"/>
                  </a:lnTo>
                  <a:lnTo>
                    <a:pt x="137" y="667"/>
                  </a:lnTo>
                  <a:lnTo>
                    <a:pt x="137" y="656"/>
                  </a:lnTo>
                  <a:lnTo>
                    <a:pt x="129" y="654"/>
                  </a:lnTo>
                  <a:lnTo>
                    <a:pt x="118" y="654"/>
                  </a:lnTo>
                  <a:lnTo>
                    <a:pt x="106" y="654"/>
                  </a:lnTo>
                  <a:lnTo>
                    <a:pt x="97" y="652"/>
                  </a:lnTo>
                  <a:lnTo>
                    <a:pt x="95" y="637"/>
                  </a:lnTo>
                  <a:lnTo>
                    <a:pt x="93" y="622"/>
                  </a:lnTo>
                  <a:lnTo>
                    <a:pt x="91" y="608"/>
                  </a:lnTo>
                  <a:lnTo>
                    <a:pt x="89" y="593"/>
                  </a:lnTo>
                  <a:lnTo>
                    <a:pt x="82" y="595"/>
                  </a:lnTo>
                  <a:lnTo>
                    <a:pt x="72" y="599"/>
                  </a:lnTo>
                  <a:lnTo>
                    <a:pt x="65" y="603"/>
                  </a:lnTo>
                  <a:lnTo>
                    <a:pt x="55" y="605"/>
                  </a:lnTo>
                  <a:lnTo>
                    <a:pt x="46" y="588"/>
                  </a:lnTo>
                  <a:lnTo>
                    <a:pt x="42" y="578"/>
                  </a:lnTo>
                  <a:lnTo>
                    <a:pt x="40" y="570"/>
                  </a:lnTo>
                  <a:lnTo>
                    <a:pt x="40" y="561"/>
                  </a:lnTo>
                  <a:lnTo>
                    <a:pt x="34" y="559"/>
                  </a:lnTo>
                  <a:lnTo>
                    <a:pt x="29" y="559"/>
                  </a:lnTo>
                  <a:lnTo>
                    <a:pt x="23" y="557"/>
                  </a:lnTo>
                  <a:lnTo>
                    <a:pt x="19" y="557"/>
                  </a:lnTo>
                  <a:lnTo>
                    <a:pt x="4" y="498"/>
                  </a:lnTo>
                  <a:lnTo>
                    <a:pt x="0" y="447"/>
                  </a:lnTo>
                  <a:lnTo>
                    <a:pt x="10" y="398"/>
                  </a:lnTo>
                  <a:lnTo>
                    <a:pt x="27" y="352"/>
                  </a:lnTo>
                  <a:lnTo>
                    <a:pt x="53" y="309"/>
                  </a:lnTo>
                  <a:lnTo>
                    <a:pt x="86" y="267"/>
                  </a:lnTo>
                  <a:lnTo>
                    <a:pt x="122" y="225"/>
                  </a:lnTo>
                  <a:lnTo>
                    <a:pt x="160" y="184"/>
                  </a:lnTo>
                  <a:lnTo>
                    <a:pt x="175" y="186"/>
                  </a:lnTo>
                  <a:lnTo>
                    <a:pt x="190" y="189"/>
                  </a:lnTo>
                  <a:lnTo>
                    <a:pt x="207" y="197"/>
                  </a:lnTo>
                  <a:lnTo>
                    <a:pt x="224" y="203"/>
                  </a:lnTo>
                  <a:lnTo>
                    <a:pt x="243" y="210"/>
                  </a:lnTo>
                  <a:lnTo>
                    <a:pt x="264" y="218"/>
                  </a:lnTo>
                  <a:lnTo>
                    <a:pt x="285" y="222"/>
                  </a:lnTo>
                  <a:lnTo>
                    <a:pt x="307" y="224"/>
                  </a:lnTo>
                  <a:lnTo>
                    <a:pt x="330" y="195"/>
                  </a:lnTo>
                  <a:lnTo>
                    <a:pt x="342" y="171"/>
                  </a:lnTo>
                  <a:lnTo>
                    <a:pt x="343" y="150"/>
                  </a:lnTo>
                  <a:lnTo>
                    <a:pt x="338" y="129"/>
                  </a:lnTo>
                  <a:lnTo>
                    <a:pt x="328" y="112"/>
                  </a:lnTo>
                  <a:lnTo>
                    <a:pt x="321" y="93"/>
                  </a:lnTo>
                  <a:lnTo>
                    <a:pt x="315" y="72"/>
                  </a:lnTo>
                  <a:lnTo>
                    <a:pt x="315" y="51"/>
                  </a:lnTo>
                  <a:lnTo>
                    <a:pt x="349" y="38"/>
                  </a:lnTo>
                  <a:lnTo>
                    <a:pt x="381" y="25"/>
                  </a:lnTo>
                  <a:lnTo>
                    <a:pt x="416" y="11"/>
                  </a:lnTo>
                  <a:lnTo>
                    <a:pt x="450" y="4"/>
                  </a:lnTo>
                  <a:lnTo>
                    <a:pt x="484" y="0"/>
                  </a:lnTo>
                  <a:lnTo>
                    <a:pt x="518" y="2"/>
                  </a:lnTo>
                  <a:lnTo>
                    <a:pt x="554" y="11"/>
                  </a:lnTo>
                  <a:lnTo>
                    <a:pt x="590" y="30"/>
                  </a:lnTo>
                  <a:lnTo>
                    <a:pt x="581" y="38"/>
                  </a:lnTo>
                  <a:lnTo>
                    <a:pt x="575" y="44"/>
                  </a:lnTo>
                  <a:lnTo>
                    <a:pt x="573" y="53"/>
                  </a:lnTo>
                  <a:lnTo>
                    <a:pt x="581" y="64"/>
                  </a:lnTo>
                  <a:lnTo>
                    <a:pt x="592" y="62"/>
                  </a:lnTo>
                  <a:lnTo>
                    <a:pt x="603" y="61"/>
                  </a:lnTo>
                  <a:lnTo>
                    <a:pt x="615" y="59"/>
                  </a:lnTo>
                  <a:lnTo>
                    <a:pt x="628" y="57"/>
                  </a:lnTo>
                  <a:lnTo>
                    <a:pt x="632" y="61"/>
                  </a:lnTo>
                  <a:lnTo>
                    <a:pt x="634" y="64"/>
                  </a:lnTo>
                  <a:lnTo>
                    <a:pt x="637" y="70"/>
                  </a:lnTo>
                  <a:lnTo>
                    <a:pt x="639" y="74"/>
                  </a:lnTo>
                  <a:lnTo>
                    <a:pt x="632" y="80"/>
                  </a:lnTo>
                  <a:lnTo>
                    <a:pt x="626" y="85"/>
                  </a:lnTo>
                  <a:lnTo>
                    <a:pt x="622" y="93"/>
                  </a:lnTo>
                  <a:lnTo>
                    <a:pt x="624" y="106"/>
                  </a:lnTo>
                  <a:lnTo>
                    <a:pt x="634" y="104"/>
                  </a:lnTo>
                  <a:lnTo>
                    <a:pt x="645" y="102"/>
                  </a:lnTo>
                  <a:lnTo>
                    <a:pt x="655" y="100"/>
                  </a:lnTo>
                  <a:lnTo>
                    <a:pt x="666" y="98"/>
                  </a:lnTo>
                  <a:lnTo>
                    <a:pt x="670" y="102"/>
                  </a:lnTo>
                  <a:lnTo>
                    <a:pt x="673" y="106"/>
                  </a:lnTo>
                  <a:lnTo>
                    <a:pt x="673" y="110"/>
                  </a:lnTo>
                  <a:lnTo>
                    <a:pt x="673" y="119"/>
                  </a:lnTo>
                  <a:lnTo>
                    <a:pt x="662" y="125"/>
                  </a:lnTo>
                  <a:lnTo>
                    <a:pt x="658" y="127"/>
                  </a:lnTo>
                  <a:lnTo>
                    <a:pt x="655" y="133"/>
                  </a:lnTo>
                  <a:lnTo>
                    <a:pt x="653" y="146"/>
                  </a:lnTo>
                  <a:lnTo>
                    <a:pt x="666" y="144"/>
                  </a:lnTo>
                  <a:lnTo>
                    <a:pt x="679" y="142"/>
                  </a:lnTo>
                  <a:lnTo>
                    <a:pt x="692" y="142"/>
                  </a:lnTo>
                  <a:lnTo>
                    <a:pt x="706" y="140"/>
                  </a:lnTo>
                  <a:lnTo>
                    <a:pt x="708" y="144"/>
                  </a:lnTo>
                  <a:lnTo>
                    <a:pt x="711" y="148"/>
                  </a:lnTo>
                  <a:lnTo>
                    <a:pt x="713" y="152"/>
                  </a:lnTo>
                  <a:lnTo>
                    <a:pt x="717" y="155"/>
                  </a:lnTo>
                  <a:lnTo>
                    <a:pt x="700" y="163"/>
                  </a:lnTo>
                  <a:lnTo>
                    <a:pt x="685" y="171"/>
                  </a:lnTo>
                  <a:lnTo>
                    <a:pt x="672" y="180"/>
                  </a:lnTo>
                  <a:lnTo>
                    <a:pt x="662" y="193"/>
                  </a:lnTo>
                  <a:lnTo>
                    <a:pt x="668" y="195"/>
                  </a:lnTo>
                  <a:lnTo>
                    <a:pt x="677" y="197"/>
                  </a:lnTo>
                  <a:lnTo>
                    <a:pt x="687" y="195"/>
                  </a:lnTo>
                  <a:lnTo>
                    <a:pt x="700" y="193"/>
                  </a:lnTo>
                  <a:lnTo>
                    <a:pt x="713" y="191"/>
                  </a:lnTo>
                  <a:lnTo>
                    <a:pt x="725" y="189"/>
                  </a:lnTo>
                  <a:lnTo>
                    <a:pt x="738" y="188"/>
                  </a:lnTo>
                  <a:lnTo>
                    <a:pt x="747" y="186"/>
                  </a:lnTo>
                  <a:lnTo>
                    <a:pt x="751" y="189"/>
                  </a:lnTo>
                  <a:lnTo>
                    <a:pt x="755" y="193"/>
                  </a:lnTo>
                  <a:lnTo>
                    <a:pt x="755" y="199"/>
                  </a:lnTo>
                  <a:lnTo>
                    <a:pt x="757" y="208"/>
                  </a:lnTo>
                  <a:lnTo>
                    <a:pt x="727" y="222"/>
                  </a:lnTo>
                  <a:lnTo>
                    <a:pt x="711" y="229"/>
                  </a:lnTo>
                  <a:lnTo>
                    <a:pt x="706" y="233"/>
                  </a:lnTo>
                  <a:lnTo>
                    <a:pt x="702" y="237"/>
                  </a:lnTo>
                  <a:lnTo>
                    <a:pt x="706" y="239"/>
                  </a:lnTo>
                  <a:lnTo>
                    <a:pt x="708" y="243"/>
                  </a:lnTo>
                  <a:lnTo>
                    <a:pt x="711" y="244"/>
                  </a:lnTo>
                  <a:lnTo>
                    <a:pt x="713" y="248"/>
                  </a:lnTo>
                  <a:lnTo>
                    <a:pt x="728" y="244"/>
                  </a:lnTo>
                  <a:lnTo>
                    <a:pt x="742" y="243"/>
                  </a:lnTo>
                  <a:lnTo>
                    <a:pt x="751" y="239"/>
                  </a:lnTo>
                  <a:lnTo>
                    <a:pt x="759" y="239"/>
                  </a:lnTo>
                  <a:lnTo>
                    <a:pt x="764" y="237"/>
                  </a:lnTo>
                  <a:lnTo>
                    <a:pt x="770" y="237"/>
                  </a:lnTo>
                  <a:lnTo>
                    <a:pt x="778" y="237"/>
                  </a:lnTo>
                  <a:lnTo>
                    <a:pt x="785" y="237"/>
                  </a:lnTo>
                  <a:lnTo>
                    <a:pt x="787" y="239"/>
                  </a:lnTo>
                  <a:lnTo>
                    <a:pt x="787" y="241"/>
                  </a:lnTo>
                  <a:lnTo>
                    <a:pt x="787" y="243"/>
                  </a:lnTo>
                  <a:lnTo>
                    <a:pt x="789" y="244"/>
                  </a:lnTo>
                  <a:lnTo>
                    <a:pt x="776" y="250"/>
                  </a:lnTo>
                  <a:lnTo>
                    <a:pt x="763" y="258"/>
                  </a:lnTo>
                  <a:lnTo>
                    <a:pt x="747" y="263"/>
                  </a:lnTo>
                  <a:lnTo>
                    <a:pt x="734" y="271"/>
                  </a:lnTo>
                  <a:lnTo>
                    <a:pt x="736" y="273"/>
                  </a:lnTo>
                  <a:lnTo>
                    <a:pt x="736" y="275"/>
                  </a:lnTo>
                  <a:lnTo>
                    <a:pt x="738" y="277"/>
                  </a:lnTo>
                  <a:lnTo>
                    <a:pt x="738" y="279"/>
                  </a:lnTo>
                  <a:lnTo>
                    <a:pt x="755" y="277"/>
                  </a:lnTo>
                  <a:lnTo>
                    <a:pt x="768" y="275"/>
                  </a:lnTo>
                  <a:lnTo>
                    <a:pt x="782" y="273"/>
                  </a:lnTo>
                  <a:lnTo>
                    <a:pt x="791" y="271"/>
                  </a:lnTo>
                  <a:lnTo>
                    <a:pt x="801" y="275"/>
                  </a:lnTo>
                  <a:lnTo>
                    <a:pt x="808" y="280"/>
                  </a:lnTo>
                  <a:lnTo>
                    <a:pt x="816" y="294"/>
                  </a:lnTo>
                  <a:lnTo>
                    <a:pt x="823" y="315"/>
                  </a:lnTo>
                  <a:lnTo>
                    <a:pt x="821" y="315"/>
                  </a:lnTo>
                  <a:lnTo>
                    <a:pt x="816" y="315"/>
                  </a:lnTo>
                  <a:lnTo>
                    <a:pt x="810" y="315"/>
                  </a:lnTo>
                  <a:lnTo>
                    <a:pt x="802" y="313"/>
                  </a:lnTo>
                  <a:lnTo>
                    <a:pt x="791" y="311"/>
                  </a:lnTo>
                  <a:lnTo>
                    <a:pt x="780" y="309"/>
                  </a:lnTo>
                  <a:lnTo>
                    <a:pt x="766" y="307"/>
                  </a:lnTo>
                  <a:lnTo>
                    <a:pt x="751" y="307"/>
                  </a:lnTo>
                  <a:lnTo>
                    <a:pt x="715" y="313"/>
                  </a:lnTo>
                  <a:lnTo>
                    <a:pt x="685" y="318"/>
                  </a:lnTo>
                  <a:lnTo>
                    <a:pt x="658" y="324"/>
                  </a:lnTo>
                  <a:lnTo>
                    <a:pt x="639" y="332"/>
                  </a:lnTo>
                  <a:lnTo>
                    <a:pt x="620" y="345"/>
                  </a:lnTo>
                  <a:lnTo>
                    <a:pt x="603" y="360"/>
                  </a:lnTo>
                  <a:lnTo>
                    <a:pt x="588" y="385"/>
                  </a:lnTo>
                  <a:lnTo>
                    <a:pt x="571" y="415"/>
                  </a:lnTo>
                  <a:lnTo>
                    <a:pt x="535" y="432"/>
                  </a:lnTo>
                  <a:lnTo>
                    <a:pt x="508" y="445"/>
                  </a:lnTo>
                  <a:lnTo>
                    <a:pt x="490" y="461"/>
                  </a:lnTo>
                  <a:lnTo>
                    <a:pt x="476" y="478"/>
                  </a:lnTo>
                  <a:lnTo>
                    <a:pt x="469" y="497"/>
                  </a:lnTo>
                  <a:lnTo>
                    <a:pt x="465" y="523"/>
                  </a:lnTo>
                  <a:lnTo>
                    <a:pt x="463" y="555"/>
                  </a:lnTo>
                  <a:lnTo>
                    <a:pt x="463" y="597"/>
                  </a:lnTo>
                  <a:lnTo>
                    <a:pt x="429" y="593"/>
                  </a:lnTo>
                  <a:lnTo>
                    <a:pt x="393" y="580"/>
                  </a:lnTo>
                  <a:lnTo>
                    <a:pt x="353" y="565"/>
                  </a:lnTo>
                  <a:lnTo>
                    <a:pt x="313" y="546"/>
                  </a:lnTo>
                  <a:lnTo>
                    <a:pt x="273" y="527"/>
                  </a:lnTo>
                  <a:lnTo>
                    <a:pt x="239" y="512"/>
                  </a:lnTo>
                  <a:lnTo>
                    <a:pt x="211" y="502"/>
                  </a:lnTo>
                  <a:lnTo>
                    <a:pt x="190" y="500"/>
                  </a:lnTo>
                  <a:lnTo>
                    <a:pt x="218" y="523"/>
                  </a:lnTo>
                  <a:lnTo>
                    <a:pt x="251" y="544"/>
                  </a:lnTo>
                  <a:lnTo>
                    <a:pt x="285" y="563"/>
                  </a:lnTo>
                  <a:lnTo>
                    <a:pt x="321" y="582"/>
                  </a:lnTo>
                  <a:lnTo>
                    <a:pt x="359" y="599"/>
                  </a:lnTo>
                  <a:lnTo>
                    <a:pt x="397" y="616"/>
                  </a:lnTo>
                  <a:lnTo>
                    <a:pt x="435" y="631"/>
                  </a:lnTo>
                  <a:lnTo>
                    <a:pt x="472" y="648"/>
                  </a:lnTo>
                  <a:lnTo>
                    <a:pt x="480" y="696"/>
                  </a:lnTo>
                  <a:lnTo>
                    <a:pt x="488" y="741"/>
                  </a:lnTo>
                  <a:lnTo>
                    <a:pt x="493" y="788"/>
                  </a:lnTo>
                  <a:lnTo>
                    <a:pt x="501" y="836"/>
                  </a:lnTo>
                  <a:lnTo>
                    <a:pt x="493" y="838"/>
                  </a:lnTo>
                  <a:lnTo>
                    <a:pt x="484" y="840"/>
                  </a:lnTo>
                  <a:lnTo>
                    <a:pt x="476" y="843"/>
                  </a:lnTo>
                  <a:lnTo>
                    <a:pt x="467" y="845"/>
                  </a:lnTo>
                  <a:lnTo>
                    <a:pt x="463" y="834"/>
                  </a:lnTo>
                  <a:lnTo>
                    <a:pt x="459" y="823"/>
                  </a:lnTo>
                  <a:lnTo>
                    <a:pt x="457" y="811"/>
                  </a:lnTo>
                  <a:lnTo>
                    <a:pt x="453" y="802"/>
                  </a:lnTo>
                  <a:lnTo>
                    <a:pt x="452" y="800"/>
                  </a:lnTo>
                  <a:lnTo>
                    <a:pt x="448" y="800"/>
                  </a:lnTo>
                  <a:lnTo>
                    <a:pt x="446" y="798"/>
                  </a:lnTo>
                  <a:lnTo>
                    <a:pt x="442" y="798"/>
                  </a:lnTo>
                  <a:lnTo>
                    <a:pt x="438" y="821"/>
                  </a:lnTo>
                  <a:lnTo>
                    <a:pt x="435" y="832"/>
                  </a:lnTo>
                  <a:lnTo>
                    <a:pt x="433" y="838"/>
                  </a:lnTo>
                  <a:lnTo>
                    <a:pt x="429" y="842"/>
                  </a:lnTo>
                  <a:lnTo>
                    <a:pt x="421" y="838"/>
                  </a:lnTo>
                  <a:lnTo>
                    <a:pt x="416" y="834"/>
                  </a:lnTo>
                  <a:lnTo>
                    <a:pt x="410" y="832"/>
                  </a:lnTo>
                  <a:lnTo>
                    <a:pt x="404" y="828"/>
                  </a:lnTo>
                  <a:lnTo>
                    <a:pt x="402" y="817"/>
                  </a:lnTo>
                  <a:lnTo>
                    <a:pt x="400" y="807"/>
                  </a:lnTo>
                  <a:lnTo>
                    <a:pt x="398" y="796"/>
                  </a:lnTo>
                  <a:lnTo>
                    <a:pt x="397" y="787"/>
                  </a:lnTo>
                  <a:lnTo>
                    <a:pt x="395" y="785"/>
                  </a:lnTo>
                  <a:lnTo>
                    <a:pt x="391" y="783"/>
                  </a:lnTo>
                  <a:lnTo>
                    <a:pt x="389" y="781"/>
                  </a:lnTo>
                  <a:lnTo>
                    <a:pt x="385" y="779"/>
                  </a:lnTo>
                  <a:lnTo>
                    <a:pt x="381" y="787"/>
                  </a:lnTo>
                  <a:lnTo>
                    <a:pt x="380" y="794"/>
                  </a:lnTo>
                  <a:lnTo>
                    <a:pt x="376" y="804"/>
                  </a:lnTo>
                  <a:lnTo>
                    <a:pt x="372" y="811"/>
                  </a:lnTo>
                  <a:lnTo>
                    <a:pt x="370" y="809"/>
                  </a:lnTo>
                  <a:lnTo>
                    <a:pt x="368" y="804"/>
                  </a:lnTo>
                  <a:lnTo>
                    <a:pt x="366" y="794"/>
                  </a:lnTo>
                  <a:lnTo>
                    <a:pt x="362" y="777"/>
                  </a:lnTo>
                  <a:lnTo>
                    <a:pt x="359" y="777"/>
                  </a:lnTo>
                  <a:lnTo>
                    <a:pt x="353" y="777"/>
                  </a:lnTo>
                  <a:lnTo>
                    <a:pt x="349" y="777"/>
                  </a:lnTo>
                  <a:lnTo>
                    <a:pt x="345" y="777"/>
                  </a:lnTo>
                  <a:lnTo>
                    <a:pt x="343" y="785"/>
                  </a:lnTo>
                  <a:lnTo>
                    <a:pt x="342" y="790"/>
                  </a:lnTo>
                  <a:lnTo>
                    <a:pt x="340" y="796"/>
                  </a:lnTo>
                  <a:lnTo>
                    <a:pt x="338" y="804"/>
                  </a:lnTo>
                  <a:lnTo>
                    <a:pt x="334" y="804"/>
                  </a:lnTo>
                  <a:lnTo>
                    <a:pt x="332" y="804"/>
                  </a:lnTo>
                  <a:lnTo>
                    <a:pt x="328" y="804"/>
                  </a:lnTo>
                  <a:lnTo>
                    <a:pt x="325" y="806"/>
                  </a:lnTo>
                  <a:lnTo>
                    <a:pt x="315" y="790"/>
                  </a:lnTo>
                  <a:lnTo>
                    <a:pt x="313" y="771"/>
                  </a:lnTo>
                  <a:lnTo>
                    <a:pt x="311" y="754"/>
                  </a:lnTo>
                  <a:lnTo>
                    <a:pt x="311" y="741"/>
                  </a:lnTo>
                  <a:lnTo>
                    <a:pt x="307" y="741"/>
                  </a:lnTo>
                  <a:lnTo>
                    <a:pt x="304" y="743"/>
                  </a:lnTo>
                  <a:lnTo>
                    <a:pt x="298" y="743"/>
                  </a:lnTo>
                  <a:lnTo>
                    <a:pt x="294" y="745"/>
                  </a:lnTo>
                  <a:lnTo>
                    <a:pt x="290" y="764"/>
                  </a:lnTo>
                  <a:lnTo>
                    <a:pt x="289" y="775"/>
                  </a:lnTo>
                  <a:lnTo>
                    <a:pt x="287" y="781"/>
                  </a:lnTo>
                  <a:lnTo>
                    <a:pt x="283" y="783"/>
                  </a:lnTo>
                  <a:lnTo>
                    <a:pt x="271" y="769"/>
                  </a:lnTo>
                  <a:lnTo>
                    <a:pt x="268" y="758"/>
                  </a:lnTo>
                  <a:lnTo>
                    <a:pt x="266" y="747"/>
                  </a:lnTo>
                  <a:lnTo>
                    <a:pt x="264" y="735"/>
                  </a:lnTo>
                  <a:lnTo>
                    <a:pt x="260" y="733"/>
                  </a:lnTo>
                  <a:lnTo>
                    <a:pt x="256" y="733"/>
                  </a:lnTo>
                  <a:lnTo>
                    <a:pt x="252" y="733"/>
                  </a:lnTo>
                  <a:lnTo>
                    <a:pt x="249" y="733"/>
                  </a:lnTo>
                  <a:lnTo>
                    <a:pt x="249" y="754"/>
                  </a:lnTo>
                  <a:lnTo>
                    <a:pt x="249" y="769"/>
                  </a:lnTo>
                  <a:lnTo>
                    <a:pt x="251" y="779"/>
                  </a:lnTo>
                  <a:lnTo>
                    <a:pt x="254" y="785"/>
                  </a:lnTo>
                  <a:lnTo>
                    <a:pt x="260" y="790"/>
                  </a:lnTo>
                  <a:lnTo>
                    <a:pt x="270" y="798"/>
                  </a:lnTo>
                  <a:lnTo>
                    <a:pt x="285" y="809"/>
                  </a:lnTo>
                  <a:lnTo>
                    <a:pt x="304" y="826"/>
                  </a:lnTo>
                  <a:lnTo>
                    <a:pt x="328" y="836"/>
                  </a:lnTo>
                  <a:lnTo>
                    <a:pt x="347" y="843"/>
                  </a:lnTo>
                  <a:lnTo>
                    <a:pt x="359" y="847"/>
                  </a:lnTo>
                  <a:lnTo>
                    <a:pt x="368" y="851"/>
                  </a:lnTo>
                  <a:lnTo>
                    <a:pt x="374" y="855"/>
                  </a:lnTo>
                  <a:lnTo>
                    <a:pt x="376" y="857"/>
                  </a:lnTo>
                  <a:lnTo>
                    <a:pt x="376" y="859"/>
                  </a:lnTo>
                  <a:lnTo>
                    <a:pt x="340" y="862"/>
                  </a:lnTo>
                  <a:lnTo>
                    <a:pt x="306" y="864"/>
                  </a:lnTo>
                  <a:lnTo>
                    <a:pt x="270" y="868"/>
                  </a:lnTo>
                  <a:lnTo>
                    <a:pt x="234" y="870"/>
                  </a:lnTo>
                  <a:lnTo>
                    <a:pt x="197" y="874"/>
                  </a:lnTo>
                  <a:lnTo>
                    <a:pt x="163" y="876"/>
                  </a:lnTo>
                  <a:lnTo>
                    <a:pt x="127" y="879"/>
                  </a:lnTo>
                  <a:lnTo>
                    <a:pt x="93" y="883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8" name="Freeform 95"/>
            <p:cNvSpPr>
              <a:spLocks/>
            </p:cNvSpPr>
            <p:nvPr/>
          </p:nvSpPr>
          <p:spPr bwMode="auto">
            <a:xfrm>
              <a:off x="4626" y="2283"/>
              <a:ext cx="113" cy="151"/>
            </a:xfrm>
            <a:custGeom>
              <a:avLst/>
              <a:gdLst>
                <a:gd name="T0" fmla="*/ 1 w 225"/>
                <a:gd name="T1" fmla="*/ 1 h 304"/>
                <a:gd name="T2" fmla="*/ 1 w 225"/>
                <a:gd name="T3" fmla="*/ 1 h 304"/>
                <a:gd name="T4" fmla="*/ 0 w 225"/>
                <a:gd name="T5" fmla="*/ 0 h 304"/>
                <a:gd name="T6" fmla="*/ 0 w 225"/>
                <a:gd name="T7" fmla="*/ 0 h 304"/>
                <a:gd name="T8" fmla="*/ 1 w 225"/>
                <a:gd name="T9" fmla="*/ 0 h 304"/>
                <a:gd name="T10" fmla="*/ 1 w 225"/>
                <a:gd name="T11" fmla="*/ 0 h 304"/>
                <a:gd name="T12" fmla="*/ 1 w 225"/>
                <a:gd name="T13" fmla="*/ 0 h 304"/>
                <a:gd name="T14" fmla="*/ 1 w 225"/>
                <a:gd name="T15" fmla="*/ 0 h 304"/>
                <a:gd name="T16" fmla="*/ 1 w 225"/>
                <a:gd name="T17" fmla="*/ 0 h 304"/>
                <a:gd name="T18" fmla="*/ 1 w 225"/>
                <a:gd name="T19" fmla="*/ 0 h 304"/>
                <a:gd name="T20" fmla="*/ 1 w 225"/>
                <a:gd name="T21" fmla="*/ 0 h 304"/>
                <a:gd name="T22" fmla="*/ 1 w 225"/>
                <a:gd name="T23" fmla="*/ 0 h 304"/>
                <a:gd name="T24" fmla="*/ 1 w 225"/>
                <a:gd name="T25" fmla="*/ 0 h 304"/>
                <a:gd name="T26" fmla="*/ 1 w 225"/>
                <a:gd name="T27" fmla="*/ 0 h 304"/>
                <a:gd name="T28" fmla="*/ 1 w 225"/>
                <a:gd name="T29" fmla="*/ 0 h 304"/>
                <a:gd name="T30" fmla="*/ 1 w 225"/>
                <a:gd name="T31" fmla="*/ 0 h 304"/>
                <a:gd name="T32" fmla="*/ 1 w 225"/>
                <a:gd name="T33" fmla="*/ 0 h 304"/>
                <a:gd name="T34" fmla="*/ 1 w 225"/>
                <a:gd name="T35" fmla="*/ 0 h 304"/>
                <a:gd name="T36" fmla="*/ 1 w 225"/>
                <a:gd name="T37" fmla="*/ 0 h 304"/>
                <a:gd name="T38" fmla="*/ 1 w 225"/>
                <a:gd name="T39" fmla="*/ 0 h 304"/>
                <a:gd name="T40" fmla="*/ 1 w 225"/>
                <a:gd name="T41" fmla="*/ 0 h 304"/>
                <a:gd name="T42" fmla="*/ 1 w 225"/>
                <a:gd name="T43" fmla="*/ 0 h 304"/>
                <a:gd name="T44" fmla="*/ 1 w 225"/>
                <a:gd name="T45" fmla="*/ 0 h 304"/>
                <a:gd name="T46" fmla="*/ 1 w 225"/>
                <a:gd name="T47" fmla="*/ 0 h 304"/>
                <a:gd name="T48" fmla="*/ 1 w 225"/>
                <a:gd name="T49" fmla="*/ 0 h 304"/>
                <a:gd name="T50" fmla="*/ 1 w 225"/>
                <a:gd name="T51" fmla="*/ 0 h 304"/>
                <a:gd name="T52" fmla="*/ 1 w 225"/>
                <a:gd name="T53" fmla="*/ 1 h 304"/>
                <a:gd name="T54" fmla="*/ 1 w 225"/>
                <a:gd name="T55" fmla="*/ 1 h 304"/>
                <a:gd name="T56" fmla="*/ 1 w 225"/>
                <a:gd name="T57" fmla="*/ 1 h 30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5" h="304">
                  <a:moveTo>
                    <a:pt x="32" y="304"/>
                  </a:moveTo>
                  <a:lnTo>
                    <a:pt x="11" y="268"/>
                  </a:lnTo>
                  <a:lnTo>
                    <a:pt x="0" y="231"/>
                  </a:lnTo>
                  <a:lnTo>
                    <a:pt x="0" y="199"/>
                  </a:lnTo>
                  <a:lnTo>
                    <a:pt x="7" y="167"/>
                  </a:lnTo>
                  <a:lnTo>
                    <a:pt x="20" y="137"/>
                  </a:lnTo>
                  <a:lnTo>
                    <a:pt x="36" y="106"/>
                  </a:lnTo>
                  <a:lnTo>
                    <a:pt x="51" y="76"/>
                  </a:lnTo>
                  <a:lnTo>
                    <a:pt x="66" y="48"/>
                  </a:lnTo>
                  <a:lnTo>
                    <a:pt x="85" y="44"/>
                  </a:lnTo>
                  <a:lnTo>
                    <a:pt x="100" y="38"/>
                  </a:lnTo>
                  <a:lnTo>
                    <a:pt x="112" y="31"/>
                  </a:lnTo>
                  <a:lnTo>
                    <a:pt x="123" y="23"/>
                  </a:lnTo>
                  <a:lnTo>
                    <a:pt x="132" y="14"/>
                  </a:lnTo>
                  <a:lnTo>
                    <a:pt x="144" y="8"/>
                  </a:lnTo>
                  <a:lnTo>
                    <a:pt x="155" y="2"/>
                  </a:lnTo>
                  <a:lnTo>
                    <a:pt x="170" y="0"/>
                  </a:lnTo>
                  <a:lnTo>
                    <a:pt x="182" y="12"/>
                  </a:lnTo>
                  <a:lnTo>
                    <a:pt x="195" y="23"/>
                  </a:lnTo>
                  <a:lnTo>
                    <a:pt x="210" y="32"/>
                  </a:lnTo>
                  <a:lnTo>
                    <a:pt x="225" y="48"/>
                  </a:lnTo>
                  <a:lnTo>
                    <a:pt x="221" y="93"/>
                  </a:lnTo>
                  <a:lnTo>
                    <a:pt x="212" y="139"/>
                  </a:lnTo>
                  <a:lnTo>
                    <a:pt x="201" y="180"/>
                  </a:lnTo>
                  <a:lnTo>
                    <a:pt x="182" y="218"/>
                  </a:lnTo>
                  <a:lnTo>
                    <a:pt x="157" y="250"/>
                  </a:lnTo>
                  <a:lnTo>
                    <a:pt x="125" y="277"/>
                  </a:lnTo>
                  <a:lnTo>
                    <a:pt x="83" y="294"/>
                  </a:lnTo>
                  <a:lnTo>
                    <a:pt x="32" y="304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99" name="Freeform 96"/>
            <p:cNvSpPr>
              <a:spLocks/>
            </p:cNvSpPr>
            <p:nvPr/>
          </p:nvSpPr>
          <p:spPr bwMode="auto">
            <a:xfrm>
              <a:off x="4302" y="2365"/>
              <a:ext cx="12" cy="30"/>
            </a:xfrm>
            <a:custGeom>
              <a:avLst/>
              <a:gdLst>
                <a:gd name="T0" fmla="*/ 0 w 25"/>
                <a:gd name="T1" fmla="*/ 0 h 61"/>
                <a:gd name="T2" fmla="*/ 0 w 25"/>
                <a:gd name="T3" fmla="*/ 0 h 61"/>
                <a:gd name="T4" fmla="*/ 0 w 25"/>
                <a:gd name="T5" fmla="*/ 0 h 61"/>
                <a:gd name="T6" fmla="*/ 0 w 25"/>
                <a:gd name="T7" fmla="*/ 0 h 61"/>
                <a:gd name="T8" fmla="*/ 0 w 25"/>
                <a:gd name="T9" fmla="*/ 0 h 61"/>
                <a:gd name="T10" fmla="*/ 0 w 25"/>
                <a:gd name="T11" fmla="*/ 0 h 61"/>
                <a:gd name="T12" fmla="*/ 0 w 25"/>
                <a:gd name="T13" fmla="*/ 0 h 61"/>
                <a:gd name="T14" fmla="*/ 0 w 25"/>
                <a:gd name="T15" fmla="*/ 0 h 61"/>
                <a:gd name="T16" fmla="*/ 0 w 25"/>
                <a:gd name="T17" fmla="*/ 0 h 61"/>
                <a:gd name="T18" fmla="*/ 0 w 25"/>
                <a:gd name="T19" fmla="*/ 0 h 61"/>
                <a:gd name="T20" fmla="*/ 0 w 25"/>
                <a:gd name="T21" fmla="*/ 0 h 61"/>
                <a:gd name="T22" fmla="*/ 0 w 25"/>
                <a:gd name="T23" fmla="*/ 0 h 61"/>
                <a:gd name="T24" fmla="*/ 0 w 25"/>
                <a:gd name="T25" fmla="*/ 0 h 61"/>
                <a:gd name="T26" fmla="*/ 0 w 25"/>
                <a:gd name="T27" fmla="*/ 0 h 61"/>
                <a:gd name="T28" fmla="*/ 0 w 25"/>
                <a:gd name="T29" fmla="*/ 0 h 61"/>
                <a:gd name="T30" fmla="*/ 0 w 25"/>
                <a:gd name="T31" fmla="*/ 0 h 61"/>
                <a:gd name="T32" fmla="*/ 0 w 25"/>
                <a:gd name="T33" fmla="*/ 0 h 61"/>
                <a:gd name="T34" fmla="*/ 0 w 25"/>
                <a:gd name="T35" fmla="*/ 0 h 61"/>
                <a:gd name="T36" fmla="*/ 0 w 25"/>
                <a:gd name="T37" fmla="*/ 0 h 61"/>
                <a:gd name="T38" fmla="*/ 0 w 25"/>
                <a:gd name="T39" fmla="*/ 0 h 61"/>
                <a:gd name="T40" fmla="*/ 0 w 25"/>
                <a:gd name="T41" fmla="*/ 0 h 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" h="61">
                  <a:moveTo>
                    <a:pt x="10" y="61"/>
                  </a:moveTo>
                  <a:lnTo>
                    <a:pt x="2" y="46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3"/>
                  </a:lnTo>
                  <a:lnTo>
                    <a:pt x="4" y="10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1" y="17"/>
                  </a:lnTo>
                  <a:lnTo>
                    <a:pt x="23" y="30"/>
                  </a:lnTo>
                  <a:lnTo>
                    <a:pt x="23" y="44"/>
                  </a:lnTo>
                  <a:lnTo>
                    <a:pt x="25" y="57"/>
                  </a:lnTo>
                  <a:lnTo>
                    <a:pt x="21" y="57"/>
                  </a:lnTo>
                  <a:lnTo>
                    <a:pt x="17" y="59"/>
                  </a:lnTo>
                  <a:lnTo>
                    <a:pt x="13" y="59"/>
                  </a:lnTo>
                  <a:lnTo>
                    <a:pt x="10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0" name="Freeform 97"/>
            <p:cNvSpPr>
              <a:spLocks/>
            </p:cNvSpPr>
            <p:nvPr/>
          </p:nvSpPr>
          <p:spPr bwMode="auto">
            <a:xfrm>
              <a:off x="4279" y="2357"/>
              <a:ext cx="9" cy="17"/>
            </a:xfrm>
            <a:custGeom>
              <a:avLst/>
              <a:gdLst>
                <a:gd name="T0" fmla="*/ 0 w 19"/>
                <a:gd name="T1" fmla="*/ 1 h 34"/>
                <a:gd name="T2" fmla="*/ 0 w 19"/>
                <a:gd name="T3" fmla="*/ 1 h 34"/>
                <a:gd name="T4" fmla="*/ 0 w 19"/>
                <a:gd name="T5" fmla="*/ 1 h 34"/>
                <a:gd name="T6" fmla="*/ 0 w 19"/>
                <a:gd name="T7" fmla="*/ 1 h 34"/>
                <a:gd name="T8" fmla="*/ 0 w 19"/>
                <a:gd name="T9" fmla="*/ 1 h 34"/>
                <a:gd name="T10" fmla="*/ 0 w 19"/>
                <a:gd name="T11" fmla="*/ 1 h 34"/>
                <a:gd name="T12" fmla="*/ 0 w 19"/>
                <a:gd name="T13" fmla="*/ 1 h 34"/>
                <a:gd name="T14" fmla="*/ 0 w 19"/>
                <a:gd name="T15" fmla="*/ 1 h 34"/>
                <a:gd name="T16" fmla="*/ 0 w 19"/>
                <a:gd name="T17" fmla="*/ 0 h 34"/>
                <a:gd name="T18" fmla="*/ 0 w 19"/>
                <a:gd name="T19" fmla="*/ 1 h 34"/>
                <a:gd name="T20" fmla="*/ 0 w 19"/>
                <a:gd name="T21" fmla="*/ 1 h 34"/>
                <a:gd name="T22" fmla="*/ 0 w 19"/>
                <a:gd name="T23" fmla="*/ 1 h 34"/>
                <a:gd name="T24" fmla="*/ 0 w 19"/>
                <a:gd name="T25" fmla="*/ 1 h 34"/>
                <a:gd name="T26" fmla="*/ 0 w 19"/>
                <a:gd name="T27" fmla="*/ 1 h 34"/>
                <a:gd name="T28" fmla="*/ 0 w 19"/>
                <a:gd name="T29" fmla="*/ 1 h 34"/>
                <a:gd name="T30" fmla="*/ 0 w 19"/>
                <a:gd name="T31" fmla="*/ 1 h 34"/>
                <a:gd name="T32" fmla="*/ 0 w 19"/>
                <a:gd name="T33" fmla="*/ 1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34">
                  <a:moveTo>
                    <a:pt x="5" y="34"/>
                  </a:moveTo>
                  <a:lnTo>
                    <a:pt x="1" y="32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17"/>
                  </a:lnTo>
                  <a:lnTo>
                    <a:pt x="19" y="25"/>
                  </a:lnTo>
                  <a:lnTo>
                    <a:pt x="19" y="34"/>
                  </a:lnTo>
                  <a:lnTo>
                    <a:pt x="15" y="34"/>
                  </a:lnTo>
                  <a:lnTo>
                    <a:pt x="13" y="34"/>
                  </a:lnTo>
                  <a:lnTo>
                    <a:pt x="9" y="34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1" name="Freeform 98"/>
            <p:cNvSpPr>
              <a:spLocks/>
            </p:cNvSpPr>
            <p:nvPr/>
          </p:nvSpPr>
          <p:spPr bwMode="auto">
            <a:xfrm>
              <a:off x="4843" y="2147"/>
              <a:ext cx="120" cy="219"/>
            </a:xfrm>
            <a:custGeom>
              <a:avLst/>
              <a:gdLst>
                <a:gd name="T0" fmla="*/ 0 w 241"/>
                <a:gd name="T1" fmla="*/ 2 h 438"/>
                <a:gd name="T2" fmla="*/ 0 w 241"/>
                <a:gd name="T3" fmla="*/ 2 h 438"/>
                <a:gd name="T4" fmla="*/ 0 w 241"/>
                <a:gd name="T5" fmla="*/ 2 h 438"/>
                <a:gd name="T6" fmla="*/ 0 w 241"/>
                <a:gd name="T7" fmla="*/ 2 h 438"/>
                <a:gd name="T8" fmla="*/ 0 w 241"/>
                <a:gd name="T9" fmla="*/ 2 h 438"/>
                <a:gd name="T10" fmla="*/ 0 w 241"/>
                <a:gd name="T11" fmla="*/ 2 h 438"/>
                <a:gd name="T12" fmla="*/ 0 w 241"/>
                <a:gd name="T13" fmla="*/ 2 h 438"/>
                <a:gd name="T14" fmla="*/ 0 w 241"/>
                <a:gd name="T15" fmla="*/ 2 h 438"/>
                <a:gd name="T16" fmla="*/ 0 w 241"/>
                <a:gd name="T17" fmla="*/ 1 h 438"/>
                <a:gd name="T18" fmla="*/ 0 w 241"/>
                <a:gd name="T19" fmla="*/ 1 h 438"/>
                <a:gd name="T20" fmla="*/ 0 w 241"/>
                <a:gd name="T21" fmla="*/ 1 h 438"/>
                <a:gd name="T22" fmla="*/ 0 w 241"/>
                <a:gd name="T23" fmla="*/ 1 h 438"/>
                <a:gd name="T24" fmla="*/ 0 w 241"/>
                <a:gd name="T25" fmla="*/ 1 h 438"/>
                <a:gd name="T26" fmla="*/ 0 w 241"/>
                <a:gd name="T27" fmla="*/ 1 h 438"/>
                <a:gd name="T28" fmla="*/ 0 w 241"/>
                <a:gd name="T29" fmla="*/ 1 h 438"/>
                <a:gd name="T30" fmla="*/ 0 w 241"/>
                <a:gd name="T31" fmla="*/ 1 h 438"/>
                <a:gd name="T32" fmla="*/ 0 w 241"/>
                <a:gd name="T33" fmla="*/ 0 h 438"/>
                <a:gd name="T34" fmla="*/ 0 w 241"/>
                <a:gd name="T35" fmla="*/ 1 h 438"/>
                <a:gd name="T36" fmla="*/ 0 w 241"/>
                <a:gd name="T37" fmla="*/ 1 h 438"/>
                <a:gd name="T38" fmla="*/ 0 w 241"/>
                <a:gd name="T39" fmla="*/ 1 h 438"/>
                <a:gd name="T40" fmla="*/ 0 w 241"/>
                <a:gd name="T41" fmla="*/ 1 h 438"/>
                <a:gd name="T42" fmla="*/ 0 w 241"/>
                <a:gd name="T43" fmla="*/ 1 h 438"/>
                <a:gd name="T44" fmla="*/ 0 w 241"/>
                <a:gd name="T45" fmla="*/ 1 h 438"/>
                <a:gd name="T46" fmla="*/ 0 w 241"/>
                <a:gd name="T47" fmla="*/ 1 h 438"/>
                <a:gd name="T48" fmla="*/ 0 w 241"/>
                <a:gd name="T49" fmla="*/ 2 h 438"/>
                <a:gd name="T50" fmla="*/ 0 w 241"/>
                <a:gd name="T51" fmla="*/ 2 h 438"/>
                <a:gd name="T52" fmla="*/ 0 w 241"/>
                <a:gd name="T53" fmla="*/ 2 h 438"/>
                <a:gd name="T54" fmla="*/ 0 w 241"/>
                <a:gd name="T55" fmla="*/ 2 h 438"/>
                <a:gd name="T56" fmla="*/ 0 w 241"/>
                <a:gd name="T57" fmla="*/ 2 h 438"/>
                <a:gd name="T58" fmla="*/ 0 w 241"/>
                <a:gd name="T59" fmla="*/ 2 h 438"/>
                <a:gd name="T60" fmla="*/ 0 w 241"/>
                <a:gd name="T61" fmla="*/ 2 h 438"/>
                <a:gd name="T62" fmla="*/ 0 w 241"/>
                <a:gd name="T63" fmla="*/ 2 h 438"/>
                <a:gd name="T64" fmla="*/ 0 w 241"/>
                <a:gd name="T65" fmla="*/ 2 h 438"/>
                <a:gd name="T66" fmla="*/ 0 w 241"/>
                <a:gd name="T67" fmla="*/ 2 h 438"/>
                <a:gd name="T68" fmla="*/ 0 w 241"/>
                <a:gd name="T69" fmla="*/ 2 h 438"/>
                <a:gd name="T70" fmla="*/ 0 w 241"/>
                <a:gd name="T71" fmla="*/ 2 h 438"/>
                <a:gd name="T72" fmla="*/ 0 w 241"/>
                <a:gd name="T73" fmla="*/ 2 h 4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1" h="438">
                  <a:moveTo>
                    <a:pt x="36" y="438"/>
                  </a:moveTo>
                  <a:lnTo>
                    <a:pt x="34" y="436"/>
                  </a:lnTo>
                  <a:lnTo>
                    <a:pt x="30" y="436"/>
                  </a:lnTo>
                  <a:lnTo>
                    <a:pt x="28" y="436"/>
                  </a:lnTo>
                  <a:lnTo>
                    <a:pt x="25" y="436"/>
                  </a:lnTo>
                  <a:lnTo>
                    <a:pt x="23" y="375"/>
                  </a:lnTo>
                  <a:lnTo>
                    <a:pt x="19" y="321"/>
                  </a:lnTo>
                  <a:lnTo>
                    <a:pt x="9" y="269"/>
                  </a:lnTo>
                  <a:lnTo>
                    <a:pt x="0" y="218"/>
                  </a:lnTo>
                  <a:lnTo>
                    <a:pt x="36" y="197"/>
                  </a:lnTo>
                  <a:lnTo>
                    <a:pt x="70" y="169"/>
                  </a:lnTo>
                  <a:lnTo>
                    <a:pt x="100" y="135"/>
                  </a:lnTo>
                  <a:lnTo>
                    <a:pt x="131" y="99"/>
                  </a:lnTo>
                  <a:lnTo>
                    <a:pt x="159" y="63"/>
                  </a:lnTo>
                  <a:lnTo>
                    <a:pt x="188" y="34"/>
                  </a:lnTo>
                  <a:lnTo>
                    <a:pt x="214" y="12"/>
                  </a:lnTo>
                  <a:lnTo>
                    <a:pt x="241" y="0"/>
                  </a:lnTo>
                  <a:lnTo>
                    <a:pt x="235" y="32"/>
                  </a:lnTo>
                  <a:lnTo>
                    <a:pt x="229" y="65"/>
                  </a:lnTo>
                  <a:lnTo>
                    <a:pt x="224" y="97"/>
                  </a:lnTo>
                  <a:lnTo>
                    <a:pt x="218" y="131"/>
                  </a:lnTo>
                  <a:lnTo>
                    <a:pt x="208" y="165"/>
                  </a:lnTo>
                  <a:lnTo>
                    <a:pt x="199" y="197"/>
                  </a:lnTo>
                  <a:lnTo>
                    <a:pt x="190" y="231"/>
                  </a:lnTo>
                  <a:lnTo>
                    <a:pt x="176" y="264"/>
                  </a:lnTo>
                  <a:lnTo>
                    <a:pt x="150" y="296"/>
                  </a:lnTo>
                  <a:lnTo>
                    <a:pt x="136" y="324"/>
                  </a:lnTo>
                  <a:lnTo>
                    <a:pt x="131" y="357"/>
                  </a:lnTo>
                  <a:lnTo>
                    <a:pt x="129" y="402"/>
                  </a:lnTo>
                  <a:lnTo>
                    <a:pt x="119" y="417"/>
                  </a:lnTo>
                  <a:lnTo>
                    <a:pt x="112" y="427"/>
                  </a:lnTo>
                  <a:lnTo>
                    <a:pt x="102" y="434"/>
                  </a:lnTo>
                  <a:lnTo>
                    <a:pt x="91" y="436"/>
                  </a:lnTo>
                  <a:lnTo>
                    <a:pt x="81" y="438"/>
                  </a:lnTo>
                  <a:lnTo>
                    <a:pt x="68" y="438"/>
                  </a:lnTo>
                  <a:lnTo>
                    <a:pt x="53" y="438"/>
                  </a:lnTo>
                  <a:lnTo>
                    <a:pt x="36" y="4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2" name="Freeform 99"/>
            <p:cNvSpPr>
              <a:spLocks/>
            </p:cNvSpPr>
            <p:nvPr/>
          </p:nvSpPr>
          <p:spPr bwMode="auto">
            <a:xfrm>
              <a:off x="4506" y="2184"/>
              <a:ext cx="138" cy="130"/>
            </a:xfrm>
            <a:custGeom>
              <a:avLst/>
              <a:gdLst>
                <a:gd name="T0" fmla="*/ 1 w 275"/>
                <a:gd name="T1" fmla="*/ 2 h 260"/>
                <a:gd name="T2" fmla="*/ 1 w 275"/>
                <a:gd name="T3" fmla="*/ 1 h 260"/>
                <a:gd name="T4" fmla="*/ 1 w 275"/>
                <a:gd name="T5" fmla="*/ 1 h 260"/>
                <a:gd name="T6" fmla="*/ 1 w 275"/>
                <a:gd name="T7" fmla="*/ 1 h 260"/>
                <a:gd name="T8" fmla="*/ 1 w 275"/>
                <a:gd name="T9" fmla="*/ 1 h 260"/>
                <a:gd name="T10" fmla="*/ 1 w 275"/>
                <a:gd name="T11" fmla="*/ 1 h 260"/>
                <a:gd name="T12" fmla="*/ 1 w 275"/>
                <a:gd name="T13" fmla="*/ 1 h 260"/>
                <a:gd name="T14" fmla="*/ 1 w 275"/>
                <a:gd name="T15" fmla="*/ 1 h 260"/>
                <a:gd name="T16" fmla="*/ 1 w 275"/>
                <a:gd name="T17" fmla="*/ 1 h 260"/>
                <a:gd name="T18" fmla="*/ 1 w 275"/>
                <a:gd name="T19" fmla="*/ 1 h 260"/>
                <a:gd name="T20" fmla="*/ 1 w 275"/>
                <a:gd name="T21" fmla="*/ 1 h 260"/>
                <a:gd name="T22" fmla="*/ 1 w 275"/>
                <a:gd name="T23" fmla="*/ 1 h 260"/>
                <a:gd name="T24" fmla="*/ 1 w 275"/>
                <a:gd name="T25" fmla="*/ 1 h 260"/>
                <a:gd name="T26" fmla="*/ 1 w 275"/>
                <a:gd name="T27" fmla="*/ 1 h 260"/>
                <a:gd name="T28" fmla="*/ 1 w 275"/>
                <a:gd name="T29" fmla="*/ 1 h 260"/>
                <a:gd name="T30" fmla="*/ 1 w 275"/>
                <a:gd name="T31" fmla="*/ 1 h 260"/>
                <a:gd name="T32" fmla="*/ 1 w 275"/>
                <a:gd name="T33" fmla="*/ 1 h 260"/>
                <a:gd name="T34" fmla="*/ 1 w 275"/>
                <a:gd name="T35" fmla="*/ 1 h 260"/>
                <a:gd name="T36" fmla="*/ 1 w 275"/>
                <a:gd name="T37" fmla="*/ 1 h 260"/>
                <a:gd name="T38" fmla="*/ 1 w 275"/>
                <a:gd name="T39" fmla="*/ 1 h 260"/>
                <a:gd name="T40" fmla="*/ 0 w 275"/>
                <a:gd name="T41" fmla="*/ 1 h 260"/>
                <a:gd name="T42" fmla="*/ 1 w 275"/>
                <a:gd name="T43" fmla="*/ 1 h 260"/>
                <a:gd name="T44" fmla="*/ 1 w 275"/>
                <a:gd name="T45" fmla="*/ 1 h 260"/>
                <a:gd name="T46" fmla="*/ 1 w 275"/>
                <a:gd name="T47" fmla="*/ 1 h 260"/>
                <a:gd name="T48" fmla="*/ 1 w 275"/>
                <a:gd name="T49" fmla="*/ 1 h 260"/>
                <a:gd name="T50" fmla="*/ 1 w 275"/>
                <a:gd name="T51" fmla="*/ 0 h 260"/>
                <a:gd name="T52" fmla="*/ 1 w 275"/>
                <a:gd name="T53" fmla="*/ 1 h 260"/>
                <a:gd name="T54" fmla="*/ 1 w 275"/>
                <a:gd name="T55" fmla="*/ 1 h 260"/>
                <a:gd name="T56" fmla="*/ 2 w 275"/>
                <a:gd name="T57" fmla="*/ 1 h 260"/>
                <a:gd name="T58" fmla="*/ 2 w 275"/>
                <a:gd name="T59" fmla="*/ 1 h 260"/>
                <a:gd name="T60" fmla="*/ 2 w 275"/>
                <a:gd name="T61" fmla="*/ 1 h 260"/>
                <a:gd name="T62" fmla="*/ 2 w 275"/>
                <a:gd name="T63" fmla="*/ 1 h 260"/>
                <a:gd name="T64" fmla="*/ 1 w 275"/>
                <a:gd name="T65" fmla="*/ 1 h 260"/>
                <a:gd name="T66" fmla="*/ 1 w 275"/>
                <a:gd name="T67" fmla="*/ 1 h 260"/>
                <a:gd name="T68" fmla="*/ 1 w 275"/>
                <a:gd name="T69" fmla="*/ 1 h 260"/>
                <a:gd name="T70" fmla="*/ 1 w 275"/>
                <a:gd name="T71" fmla="*/ 1 h 260"/>
                <a:gd name="T72" fmla="*/ 1 w 275"/>
                <a:gd name="T73" fmla="*/ 2 h 26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5" h="260">
                  <a:moveTo>
                    <a:pt x="189" y="260"/>
                  </a:moveTo>
                  <a:lnTo>
                    <a:pt x="180" y="243"/>
                  </a:lnTo>
                  <a:lnTo>
                    <a:pt x="170" y="231"/>
                  </a:lnTo>
                  <a:lnTo>
                    <a:pt x="163" y="222"/>
                  </a:lnTo>
                  <a:lnTo>
                    <a:pt x="153" y="216"/>
                  </a:lnTo>
                  <a:lnTo>
                    <a:pt x="146" y="212"/>
                  </a:lnTo>
                  <a:lnTo>
                    <a:pt x="136" y="211"/>
                  </a:lnTo>
                  <a:lnTo>
                    <a:pt x="125" y="209"/>
                  </a:lnTo>
                  <a:lnTo>
                    <a:pt x="112" y="205"/>
                  </a:lnTo>
                  <a:lnTo>
                    <a:pt x="98" y="171"/>
                  </a:lnTo>
                  <a:lnTo>
                    <a:pt x="81" y="135"/>
                  </a:lnTo>
                  <a:lnTo>
                    <a:pt x="68" y="102"/>
                  </a:lnTo>
                  <a:lnTo>
                    <a:pt x="62" y="82"/>
                  </a:lnTo>
                  <a:lnTo>
                    <a:pt x="53" y="80"/>
                  </a:lnTo>
                  <a:lnTo>
                    <a:pt x="45" y="78"/>
                  </a:lnTo>
                  <a:lnTo>
                    <a:pt x="38" y="76"/>
                  </a:lnTo>
                  <a:lnTo>
                    <a:pt x="30" y="74"/>
                  </a:lnTo>
                  <a:lnTo>
                    <a:pt x="22" y="74"/>
                  </a:lnTo>
                  <a:lnTo>
                    <a:pt x="17" y="72"/>
                  </a:lnTo>
                  <a:lnTo>
                    <a:pt x="9" y="72"/>
                  </a:lnTo>
                  <a:lnTo>
                    <a:pt x="0" y="74"/>
                  </a:lnTo>
                  <a:lnTo>
                    <a:pt x="7" y="44"/>
                  </a:lnTo>
                  <a:lnTo>
                    <a:pt x="30" y="21"/>
                  </a:lnTo>
                  <a:lnTo>
                    <a:pt x="64" y="8"/>
                  </a:lnTo>
                  <a:lnTo>
                    <a:pt x="104" y="2"/>
                  </a:lnTo>
                  <a:lnTo>
                    <a:pt x="148" y="0"/>
                  </a:lnTo>
                  <a:lnTo>
                    <a:pt x="189" y="2"/>
                  </a:lnTo>
                  <a:lnTo>
                    <a:pt x="227" y="4"/>
                  </a:lnTo>
                  <a:lnTo>
                    <a:pt x="258" y="8"/>
                  </a:lnTo>
                  <a:lnTo>
                    <a:pt x="273" y="38"/>
                  </a:lnTo>
                  <a:lnTo>
                    <a:pt x="275" y="76"/>
                  </a:lnTo>
                  <a:lnTo>
                    <a:pt x="267" y="120"/>
                  </a:lnTo>
                  <a:lnTo>
                    <a:pt x="254" y="163"/>
                  </a:lnTo>
                  <a:lnTo>
                    <a:pt x="237" y="203"/>
                  </a:lnTo>
                  <a:lnTo>
                    <a:pt x="218" y="235"/>
                  </a:lnTo>
                  <a:lnTo>
                    <a:pt x="201" y="256"/>
                  </a:lnTo>
                  <a:lnTo>
                    <a:pt x="189" y="260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3" name="Freeform 100"/>
            <p:cNvSpPr>
              <a:spLocks/>
            </p:cNvSpPr>
            <p:nvPr/>
          </p:nvSpPr>
          <p:spPr bwMode="auto">
            <a:xfrm>
              <a:off x="4137" y="1895"/>
              <a:ext cx="219" cy="215"/>
            </a:xfrm>
            <a:custGeom>
              <a:avLst/>
              <a:gdLst>
                <a:gd name="T0" fmla="*/ 2 w 438"/>
                <a:gd name="T1" fmla="*/ 2 h 430"/>
                <a:gd name="T2" fmla="*/ 2 w 438"/>
                <a:gd name="T3" fmla="*/ 2 h 430"/>
                <a:gd name="T4" fmla="*/ 2 w 438"/>
                <a:gd name="T5" fmla="*/ 2 h 430"/>
                <a:gd name="T6" fmla="*/ 2 w 438"/>
                <a:gd name="T7" fmla="*/ 2 h 430"/>
                <a:gd name="T8" fmla="*/ 1 w 438"/>
                <a:gd name="T9" fmla="*/ 2 h 430"/>
                <a:gd name="T10" fmla="*/ 1 w 438"/>
                <a:gd name="T11" fmla="*/ 2 h 430"/>
                <a:gd name="T12" fmla="*/ 1 w 438"/>
                <a:gd name="T13" fmla="*/ 1 h 430"/>
                <a:gd name="T14" fmla="*/ 1 w 438"/>
                <a:gd name="T15" fmla="*/ 1 h 430"/>
                <a:gd name="T16" fmla="*/ 1 w 438"/>
                <a:gd name="T17" fmla="*/ 1 h 430"/>
                <a:gd name="T18" fmla="*/ 1 w 438"/>
                <a:gd name="T19" fmla="*/ 1 h 430"/>
                <a:gd name="T20" fmla="*/ 1 w 438"/>
                <a:gd name="T21" fmla="*/ 2 h 430"/>
                <a:gd name="T22" fmla="*/ 1 w 438"/>
                <a:gd name="T23" fmla="*/ 1 h 430"/>
                <a:gd name="T24" fmla="*/ 1 w 438"/>
                <a:gd name="T25" fmla="*/ 1 h 430"/>
                <a:gd name="T26" fmla="*/ 1 w 438"/>
                <a:gd name="T27" fmla="*/ 1 h 430"/>
                <a:gd name="T28" fmla="*/ 1 w 438"/>
                <a:gd name="T29" fmla="*/ 1 h 430"/>
                <a:gd name="T30" fmla="*/ 1 w 438"/>
                <a:gd name="T31" fmla="*/ 2 h 430"/>
                <a:gd name="T32" fmla="*/ 1 w 438"/>
                <a:gd name="T33" fmla="*/ 1 h 430"/>
                <a:gd name="T34" fmla="*/ 1 w 438"/>
                <a:gd name="T35" fmla="*/ 1 h 430"/>
                <a:gd name="T36" fmla="*/ 1 w 438"/>
                <a:gd name="T37" fmla="*/ 1 h 430"/>
                <a:gd name="T38" fmla="*/ 1 w 438"/>
                <a:gd name="T39" fmla="*/ 1 h 430"/>
                <a:gd name="T40" fmla="*/ 1 w 438"/>
                <a:gd name="T41" fmla="*/ 1 h 430"/>
                <a:gd name="T42" fmla="*/ 1 w 438"/>
                <a:gd name="T43" fmla="*/ 1 h 430"/>
                <a:gd name="T44" fmla="*/ 1 w 438"/>
                <a:gd name="T45" fmla="*/ 1 h 430"/>
                <a:gd name="T46" fmla="*/ 1 w 438"/>
                <a:gd name="T47" fmla="*/ 1 h 430"/>
                <a:gd name="T48" fmla="*/ 1 w 438"/>
                <a:gd name="T49" fmla="*/ 1 h 430"/>
                <a:gd name="T50" fmla="*/ 1 w 438"/>
                <a:gd name="T51" fmla="*/ 0 h 430"/>
                <a:gd name="T52" fmla="*/ 1 w 438"/>
                <a:gd name="T53" fmla="*/ 1 h 430"/>
                <a:gd name="T54" fmla="*/ 1 w 438"/>
                <a:gd name="T55" fmla="*/ 1 h 430"/>
                <a:gd name="T56" fmla="*/ 1 w 438"/>
                <a:gd name="T57" fmla="*/ 1 h 430"/>
                <a:gd name="T58" fmla="*/ 2 w 438"/>
                <a:gd name="T59" fmla="*/ 1 h 430"/>
                <a:gd name="T60" fmla="*/ 2 w 438"/>
                <a:gd name="T61" fmla="*/ 1 h 430"/>
                <a:gd name="T62" fmla="*/ 2 w 438"/>
                <a:gd name="T63" fmla="*/ 1 h 430"/>
                <a:gd name="T64" fmla="*/ 2 w 438"/>
                <a:gd name="T65" fmla="*/ 2 h 430"/>
                <a:gd name="T66" fmla="*/ 2 w 438"/>
                <a:gd name="T67" fmla="*/ 2 h 430"/>
                <a:gd name="T68" fmla="*/ 2 w 438"/>
                <a:gd name="T69" fmla="*/ 2 h 430"/>
                <a:gd name="T70" fmla="*/ 2 w 438"/>
                <a:gd name="T71" fmla="*/ 2 h 430"/>
                <a:gd name="T72" fmla="*/ 2 w 438"/>
                <a:gd name="T73" fmla="*/ 2 h 430"/>
                <a:gd name="T74" fmla="*/ 2 w 438"/>
                <a:gd name="T75" fmla="*/ 2 h 4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38" h="430">
                  <a:moveTo>
                    <a:pt x="404" y="430"/>
                  </a:moveTo>
                  <a:lnTo>
                    <a:pt x="377" y="423"/>
                  </a:lnTo>
                  <a:lnTo>
                    <a:pt x="355" y="413"/>
                  </a:lnTo>
                  <a:lnTo>
                    <a:pt x="334" y="404"/>
                  </a:lnTo>
                  <a:lnTo>
                    <a:pt x="317" y="392"/>
                  </a:lnTo>
                  <a:lnTo>
                    <a:pt x="300" y="383"/>
                  </a:lnTo>
                  <a:lnTo>
                    <a:pt x="283" y="372"/>
                  </a:lnTo>
                  <a:lnTo>
                    <a:pt x="267" y="360"/>
                  </a:lnTo>
                  <a:lnTo>
                    <a:pt x="249" y="349"/>
                  </a:lnTo>
                  <a:lnTo>
                    <a:pt x="250" y="320"/>
                  </a:lnTo>
                  <a:lnTo>
                    <a:pt x="254" y="299"/>
                  </a:lnTo>
                  <a:lnTo>
                    <a:pt x="252" y="279"/>
                  </a:lnTo>
                  <a:lnTo>
                    <a:pt x="237" y="258"/>
                  </a:lnTo>
                  <a:lnTo>
                    <a:pt x="224" y="256"/>
                  </a:lnTo>
                  <a:lnTo>
                    <a:pt x="211" y="254"/>
                  </a:lnTo>
                  <a:lnTo>
                    <a:pt x="199" y="250"/>
                  </a:lnTo>
                  <a:lnTo>
                    <a:pt x="186" y="250"/>
                  </a:lnTo>
                  <a:lnTo>
                    <a:pt x="175" y="250"/>
                  </a:lnTo>
                  <a:lnTo>
                    <a:pt x="165" y="252"/>
                  </a:lnTo>
                  <a:lnTo>
                    <a:pt x="156" y="256"/>
                  </a:lnTo>
                  <a:lnTo>
                    <a:pt x="148" y="263"/>
                  </a:lnTo>
                  <a:lnTo>
                    <a:pt x="129" y="262"/>
                  </a:lnTo>
                  <a:lnTo>
                    <a:pt x="120" y="254"/>
                  </a:lnTo>
                  <a:lnTo>
                    <a:pt x="112" y="246"/>
                  </a:lnTo>
                  <a:lnTo>
                    <a:pt x="106" y="239"/>
                  </a:lnTo>
                  <a:lnTo>
                    <a:pt x="97" y="241"/>
                  </a:lnTo>
                  <a:lnTo>
                    <a:pt x="87" y="243"/>
                  </a:lnTo>
                  <a:lnTo>
                    <a:pt x="80" y="246"/>
                  </a:lnTo>
                  <a:lnTo>
                    <a:pt x="74" y="248"/>
                  </a:lnTo>
                  <a:lnTo>
                    <a:pt x="66" y="252"/>
                  </a:lnTo>
                  <a:lnTo>
                    <a:pt x="61" y="254"/>
                  </a:lnTo>
                  <a:lnTo>
                    <a:pt x="55" y="260"/>
                  </a:lnTo>
                  <a:lnTo>
                    <a:pt x="48" y="263"/>
                  </a:lnTo>
                  <a:lnTo>
                    <a:pt x="27" y="235"/>
                  </a:lnTo>
                  <a:lnTo>
                    <a:pt x="11" y="182"/>
                  </a:lnTo>
                  <a:lnTo>
                    <a:pt x="2" y="125"/>
                  </a:lnTo>
                  <a:lnTo>
                    <a:pt x="0" y="95"/>
                  </a:lnTo>
                  <a:lnTo>
                    <a:pt x="23" y="93"/>
                  </a:lnTo>
                  <a:lnTo>
                    <a:pt x="46" y="91"/>
                  </a:lnTo>
                  <a:lnTo>
                    <a:pt x="68" y="87"/>
                  </a:lnTo>
                  <a:lnTo>
                    <a:pt x="93" y="85"/>
                  </a:lnTo>
                  <a:lnTo>
                    <a:pt x="116" y="83"/>
                  </a:lnTo>
                  <a:lnTo>
                    <a:pt x="139" y="80"/>
                  </a:lnTo>
                  <a:lnTo>
                    <a:pt x="163" y="78"/>
                  </a:lnTo>
                  <a:lnTo>
                    <a:pt x="186" y="76"/>
                  </a:lnTo>
                  <a:lnTo>
                    <a:pt x="190" y="70"/>
                  </a:lnTo>
                  <a:lnTo>
                    <a:pt x="192" y="59"/>
                  </a:lnTo>
                  <a:lnTo>
                    <a:pt x="195" y="40"/>
                  </a:lnTo>
                  <a:lnTo>
                    <a:pt x="199" y="4"/>
                  </a:lnTo>
                  <a:lnTo>
                    <a:pt x="203" y="2"/>
                  </a:lnTo>
                  <a:lnTo>
                    <a:pt x="207" y="2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20" y="6"/>
                  </a:lnTo>
                  <a:lnTo>
                    <a:pt x="226" y="11"/>
                  </a:lnTo>
                  <a:lnTo>
                    <a:pt x="231" y="17"/>
                  </a:lnTo>
                  <a:lnTo>
                    <a:pt x="237" y="25"/>
                  </a:lnTo>
                  <a:lnTo>
                    <a:pt x="243" y="53"/>
                  </a:lnTo>
                  <a:lnTo>
                    <a:pt x="252" y="83"/>
                  </a:lnTo>
                  <a:lnTo>
                    <a:pt x="266" y="112"/>
                  </a:lnTo>
                  <a:lnTo>
                    <a:pt x="281" y="140"/>
                  </a:lnTo>
                  <a:lnTo>
                    <a:pt x="298" y="169"/>
                  </a:lnTo>
                  <a:lnTo>
                    <a:pt x="317" y="195"/>
                  </a:lnTo>
                  <a:lnTo>
                    <a:pt x="338" y="222"/>
                  </a:lnTo>
                  <a:lnTo>
                    <a:pt x="362" y="245"/>
                  </a:lnTo>
                  <a:lnTo>
                    <a:pt x="376" y="263"/>
                  </a:lnTo>
                  <a:lnTo>
                    <a:pt x="387" y="284"/>
                  </a:lnTo>
                  <a:lnTo>
                    <a:pt x="400" y="303"/>
                  </a:lnTo>
                  <a:lnTo>
                    <a:pt x="412" y="324"/>
                  </a:lnTo>
                  <a:lnTo>
                    <a:pt x="423" y="345"/>
                  </a:lnTo>
                  <a:lnTo>
                    <a:pt x="431" y="368"/>
                  </a:lnTo>
                  <a:lnTo>
                    <a:pt x="436" y="392"/>
                  </a:lnTo>
                  <a:lnTo>
                    <a:pt x="438" y="421"/>
                  </a:lnTo>
                  <a:lnTo>
                    <a:pt x="429" y="428"/>
                  </a:lnTo>
                  <a:lnTo>
                    <a:pt x="421" y="430"/>
                  </a:lnTo>
                  <a:lnTo>
                    <a:pt x="412" y="430"/>
                  </a:lnTo>
                  <a:lnTo>
                    <a:pt x="404" y="430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04" name="Freeform 101"/>
            <p:cNvSpPr>
              <a:spLocks/>
            </p:cNvSpPr>
            <p:nvPr/>
          </p:nvSpPr>
          <p:spPr bwMode="auto">
            <a:xfrm>
              <a:off x="4103" y="1810"/>
              <a:ext cx="265" cy="185"/>
            </a:xfrm>
            <a:custGeom>
              <a:avLst/>
              <a:gdLst>
                <a:gd name="T0" fmla="*/ 2 w 529"/>
                <a:gd name="T1" fmla="*/ 1 h 372"/>
                <a:gd name="T2" fmla="*/ 2 w 529"/>
                <a:gd name="T3" fmla="*/ 1 h 372"/>
                <a:gd name="T4" fmla="*/ 2 w 529"/>
                <a:gd name="T5" fmla="*/ 1 h 372"/>
                <a:gd name="T6" fmla="*/ 2 w 529"/>
                <a:gd name="T7" fmla="*/ 1 h 372"/>
                <a:gd name="T8" fmla="*/ 2 w 529"/>
                <a:gd name="T9" fmla="*/ 1 h 372"/>
                <a:gd name="T10" fmla="*/ 2 w 529"/>
                <a:gd name="T11" fmla="*/ 1 h 372"/>
                <a:gd name="T12" fmla="*/ 2 w 529"/>
                <a:gd name="T13" fmla="*/ 1 h 372"/>
                <a:gd name="T14" fmla="*/ 2 w 529"/>
                <a:gd name="T15" fmla="*/ 1 h 372"/>
                <a:gd name="T16" fmla="*/ 2 w 529"/>
                <a:gd name="T17" fmla="*/ 1 h 372"/>
                <a:gd name="T18" fmla="*/ 2 w 529"/>
                <a:gd name="T19" fmla="*/ 0 h 372"/>
                <a:gd name="T20" fmla="*/ 2 w 529"/>
                <a:gd name="T21" fmla="*/ 0 h 372"/>
                <a:gd name="T22" fmla="*/ 2 w 529"/>
                <a:gd name="T23" fmla="*/ 0 h 372"/>
                <a:gd name="T24" fmla="*/ 2 w 529"/>
                <a:gd name="T25" fmla="*/ 0 h 372"/>
                <a:gd name="T26" fmla="*/ 2 w 529"/>
                <a:gd name="T27" fmla="*/ 0 h 372"/>
                <a:gd name="T28" fmla="*/ 2 w 529"/>
                <a:gd name="T29" fmla="*/ 0 h 372"/>
                <a:gd name="T30" fmla="*/ 2 w 529"/>
                <a:gd name="T31" fmla="*/ 0 h 372"/>
                <a:gd name="T32" fmla="*/ 2 w 529"/>
                <a:gd name="T33" fmla="*/ 0 h 372"/>
                <a:gd name="T34" fmla="*/ 1 w 529"/>
                <a:gd name="T35" fmla="*/ 0 h 372"/>
                <a:gd name="T36" fmla="*/ 1 w 529"/>
                <a:gd name="T37" fmla="*/ 0 h 372"/>
                <a:gd name="T38" fmla="*/ 1 w 529"/>
                <a:gd name="T39" fmla="*/ 0 h 372"/>
                <a:gd name="T40" fmla="*/ 1 w 529"/>
                <a:gd name="T41" fmla="*/ 0 h 372"/>
                <a:gd name="T42" fmla="*/ 1 w 529"/>
                <a:gd name="T43" fmla="*/ 0 h 372"/>
                <a:gd name="T44" fmla="*/ 1 w 529"/>
                <a:gd name="T45" fmla="*/ 0 h 372"/>
                <a:gd name="T46" fmla="*/ 1 w 529"/>
                <a:gd name="T47" fmla="*/ 0 h 372"/>
                <a:gd name="T48" fmla="*/ 1 w 529"/>
                <a:gd name="T49" fmla="*/ 0 h 372"/>
                <a:gd name="T50" fmla="*/ 1 w 529"/>
                <a:gd name="T51" fmla="*/ 0 h 372"/>
                <a:gd name="T52" fmla="*/ 1 w 529"/>
                <a:gd name="T53" fmla="*/ 0 h 372"/>
                <a:gd name="T54" fmla="*/ 1 w 529"/>
                <a:gd name="T55" fmla="*/ 0 h 372"/>
                <a:gd name="T56" fmla="*/ 1 w 529"/>
                <a:gd name="T57" fmla="*/ 0 h 372"/>
                <a:gd name="T58" fmla="*/ 0 w 529"/>
                <a:gd name="T59" fmla="*/ 0 h 372"/>
                <a:gd name="T60" fmla="*/ 1 w 529"/>
                <a:gd name="T61" fmla="*/ 0 h 372"/>
                <a:gd name="T62" fmla="*/ 1 w 529"/>
                <a:gd name="T63" fmla="*/ 0 h 372"/>
                <a:gd name="T64" fmla="*/ 1 w 529"/>
                <a:gd name="T65" fmla="*/ 0 h 372"/>
                <a:gd name="T66" fmla="*/ 1 w 529"/>
                <a:gd name="T67" fmla="*/ 0 h 372"/>
                <a:gd name="T68" fmla="*/ 1 w 529"/>
                <a:gd name="T69" fmla="*/ 0 h 372"/>
                <a:gd name="T70" fmla="*/ 1 w 529"/>
                <a:gd name="T71" fmla="*/ 0 h 372"/>
                <a:gd name="T72" fmla="*/ 1 w 529"/>
                <a:gd name="T73" fmla="*/ 0 h 372"/>
                <a:gd name="T74" fmla="*/ 1 w 529"/>
                <a:gd name="T75" fmla="*/ 0 h 372"/>
                <a:gd name="T76" fmla="*/ 1 w 529"/>
                <a:gd name="T77" fmla="*/ 0 h 372"/>
                <a:gd name="T78" fmla="*/ 1 w 529"/>
                <a:gd name="T79" fmla="*/ 0 h 372"/>
                <a:gd name="T80" fmla="*/ 1 w 529"/>
                <a:gd name="T81" fmla="*/ 0 h 372"/>
                <a:gd name="T82" fmla="*/ 1 w 529"/>
                <a:gd name="T83" fmla="*/ 0 h 372"/>
                <a:gd name="T84" fmla="*/ 2 w 529"/>
                <a:gd name="T85" fmla="*/ 0 h 372"/>
                <a:gd name="T86" fmla="*/ 2 w 529"/>
                <a:gd name="T87" fmla="*/ 0 h 372"/>
                <a:gd name="T88" fmla="*/ 2 w 529"/>
                <a:gd name="T89" fmla="*/ 0 h 372"/>
                <a:gd name="T90" fmla="*/ 2 w 529"/>
                <a:gd name="T91" fmla="*/ 0 h 372"/>
                <a:gd name="T92" fmla="*/ 2 w 529"/>
                <a:gd name="T93" fmla="*/ 0 h 372"/>
                <a:gd name="T94" fmla="*/ 2 w 529"/>
                <a:gd name="T95" fmla="*/ 0 h 372"/>
                <a:gd name="T96" fmla="*/ 2 w 529"/>
                <a:gd name="T97" fmla="*/ 0 h 372"/>
                <a:gd name="T98" fmla="*/ 3 w 529"/>
                <a:gd name="T99" fmla="*/ 0 h 372"/>
                <a:gd name="T100" fmla="*/ 3 w 529"/>
                <a:gd name="T101" fmla="*/ 0 h 372"/>
                <a:gd name="T102" fmla="*/ 3 w 529"/>
                <a:gd name="T103" fmla="*/ 1 h 372"/>
                <a:gd name="T104" fmla="*/ 2 w 529"/>
                <a:gd name="T105" fmla="*/ 1 h 372"/>
                <a:gd name="T106" fmla="*/ 2 w 529"/>
                <a:gd name="T107" fmla="*/ 1 h 372"/>
                <a:gd name="T108" fmla="*/ 2 w 529"/>
                <a:gd name="T109" fmla="*/ 1 h 372"/>
                <a:gd name="T110" fmla="*/ 2 w 529"/>
                <a:gd name="T111" fmla="*/ 1 h 372"/>
                <a:gd name="T112" fmla="*/ 2 w 529"/>
                <a:gd name="T113" fmla="*/ 1 h 372"/>
                <a:gd name="T114" fmla="*/ 2 w 529"/>
                <a:gd name="T115" fmla="*/ 1 h 372"/>
                <a:gd name="T116" fmla="*/ 2 w 529"/>
                <a:gd name="T117" fmla="*/ 1 h 372"/>
                <a:gd name="T118" fmla="*/ 2 w 529"/>
                <a:gd name="T119" fmla="*/ 1 h 372"/>
                <a:gd name="T120" fmla="*/ 2 w 529"/>
                <a:gd name="T121" fmla="*/ 1 h 3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29" h="372">
                  <a:moveTo>
                    <a:pt x="428" y="372"/>
                  </a:moveTo>
                  <a:lnTo>
                    <a:pt x="419" y="355"/>
                  </a:lnTo>
                  <a:lnTo>
                    <a:pt x="409" y="338"/>
                  </a:lnTo>
                  <a:lnTo>
                    <a:pt x="400" y="325"/>
                  </a:lnTo>
                  <a:lnTo>
                    <a:pt x="392" y="313"/>
                  </a:lnTo>
                  <a:lnTo>
                    <a:pt x="383" y="302"/>
                  </a:lnTo>
                  <a:lnTo>
                    <a:pt x="373" y="292"/>
                  </a:lnTo>
                  <a:lnTo>
                    <a:pt x="362" y="281"/>
                  </a:lnTo>
                  <a:lnTo>
                    <a:pt x="351" y="271"/>
                  </a:lnTo>
                  <a:lnTo>
                    <a:pt x="347" y="249"/>
                  </a:lnTo>
                  <a:lnTo>
                    <a:pt x="343" y="226"/>
                  </a:lnTo>
                  <a:lnTo>
                    <a:pt x="337" y="203"/>
                  </a:lnTo>
                  <a:lnTo>
                    <a:pt x="330" y="182"/>
                  </a:lnTo>
                  <a:lnTo>
                    <a:pt x="320" y="163"/>
                  </a:lnTo>
                  <a:lnTo>
                    <a:pt x="307" y="150"/>
                  </a:lnTo>
                  <a:lnTo>
                    <a:pt x="290" y="141"/>
                  </a:lnTo>
                  <a:lnTo>
                    <a:pt x="269" y="137"/>
                  </a:lnTo>
                  <a:lnTo>
                    <a:pt x="248" y="158"/>
                  </a:lnTo>
                  <a:lnTo>
                    <a:pt x="237" y="171"/>
                  </a:lnTo>
                  <a:lnTo>
                    <a:pt x="231" y="188"/>
                  </a:lnTo>
                  <a:lnTo>
                    <a:pt x="227" y="218"/>
                  </a:lnTo>
                  <a:lnTo>
                    <a:pt x="201" y="220"/>
                  </a:lnTo>
                  <a:lnTo>
                    <a:pt x="172" y="224"/>
                  </a:lnTo>
                  <a:lnTo>
                    <a:pt x="142" y="228"/>
                  </a:lnTo>
                  <a:lnTo>
                    <a:pt x="110" y="232"/>
                  </a:lnTo>
                  <a:lnTo>
                    <a:pt x="77" y="234"/>
                  </a:lnTo>
                  <a:lnTo>
                    <a:pt x="49" y="234"/>
                  </a:lnTo>
                  <a:lnTo>
                    <a:pt x="22" y="232"/>
                  </a:lnTo>
                  <a:lnTo>
                    <a:pt x="2" y="224"/>
                  </a:lnTo>
                  <a:lnTo>
                    <a:pt x="0" y="177"/>
                  </a:lnTo>
                  <a:lnTo>
                    <a:pt x="4" y="137"/>
                  </a:lnTo>
                  <a:lnTo>
                    <a:pt x="9" y="103"/>
                  </a:lnTo>
                  <a:lnTo>
                    <a:pt x="19" y="72"/>
                  </a:lnTo>
                  <a:lnTo>
                    <a:pt x="32" y="50"/>
                  </a:lnTo>
                  <a:lnTo>
                    <a:pt x="47" y="31"/>
                  </a:lnTo>
                  <a:lnTo>
                    <a:pt x="66" y="17"/>
                  </a:lnTo>
                  <a:lnTo>
                    <a:pt x="89" y="8"/>
                  </a:lnTo>
                  <a:lnTo>
                    <a:pt x="114" y="2"/>
                  </a:lnTo>
                  <a:lnTo>
                    <a:pt x="142" y="0"/>
                  </a:lnTo>
                  <a:lnTo>
                    <a:pt x="172" y="2"/>
                  </a:lnTo>
                  <a:lnTo>
                    <a:pt x="205" y="8"/>
                  </a:lnTo>
                  <a:lnTo>
                    <a:pt x="239" y="16"/>
                  </a:lnTo>
                  <a:lnTo>
                    <a:pt x="277" y="27"/>
                  </a:lnTo>
                  <a:lnTo>
                    <a:pt x="315" y="40"/>
                  </a:lnTo>
                  <a:lnTo>
                    <a:pt x="356" y="55"/>
                  </a:lnTo>
                  <a:lnTo>
                    <a:pt x="400" y="82"/>
                  </a:lnTo>
                  <a:lnTo>
                    <a:pt x="440" y="107"/>
                  </a:lnTo>
                  <a:lnTo>
                    <a:pt x="476" y="131"/>
                  </a:lnTo>
                  <a:lnTo>
                    <a:pt x="502" y="160"/>
                  </a:lnTo>
                  <a:lnTo>
                    <a:pt x="521" y="192"/>
                  </a:lnTo>
                  <a:lnTo>
                    <a:pt x="529" y="230"/>
                  </a:lnTo>
                  <a:lnTo>
                    <a:pt x="523" y="279"/>
                  </a:lnTo>
                  <a:lnTo>
                    <a:pt x="500" y="338"/>
                  </a:lnTo>
                  <a:lnTo>
                    <a:pt x="491" y="343"/>
                  </a:lnTo>
                  <a:lnTo>
                    <a:pt x="481" y="349"/>
                  </a:lnTo>
                  <a:lnTo>
                    <a:pt x="472" y="355"/>
                  </a:lnTo>
                  <a:lnTo>
                    <a:pt x="464" y="361"/>
                  </a:lnTo>
                  <a:lnTo>
                    <a:pt x="455" y="364"/>
                  </a:lnTo>
                  <a:lnTo>
                    <a:pt x="445" y="368"/>
                  </a:lnTo>
                  <a:lnTo>
                    <a:pt x="438" y="370"/>
                  </a:lnTo>
                  <a:lnTo>
                    <a:pt x="428" y="3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6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186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76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66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E0016F0-91B2-43E5-869A-757660A9EE35}" type="slidenum">
              <a:rPr lang="en-US" smtClean="0"/>
              <a:pPr eaLnBrk="1" hangingPunct="1"/>
              <a:t>117</a:t>
            </a:fld>
            <a:endParaRPr lang="en-US" smtClean="0"/>
          </a:p>
        </p:txBody>
      </p:sp>
      <p:sp>
        <p:nvSpPr>
          <p:cNvPr id="12288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4825" y="1580689"/>
            <a:ext cx="8159750" cy="4073525"/>
          </a:xfrm>
        </p:spPr>
        <p:txBody>
          <a:bodyPr/>
          <a:lstStyle/>
          <a:p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Each movement is repeated three times unless otherwise ordered. </a:t>
            </a:r>
          </a:p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Support joint as it is exercised</a:t>
            </a:r>
          </a:p>
          <a:p>
            <a:r>
              <a:rPr lang="en-US" sz="36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complaints of pain or discomfort to supervisor</a:t>
            </a:r>
          </a:p>
        </p:txBody>
      </p:sp>
      <p:sp>
        <p:nvSpPr>
          <p:cNvPr id="12288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288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86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40263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8F76D76-A896-4490-BE48-873D3B0659A8}" type="slidenum">
              <a:rPr lang="en-US" smtClean="0"/>
              <a:pPr eaLnBrk="1" hangingPunct="1"/>
              <a:t>118</a:t>
            </a:fld>
            <a:endParaRPr lang="en-US" smtClean="0"/>
          </a:p>
        </p:txBody>
      </p:sp>
      <p:sp>
        <p:nvSpPr>
          <p:cNvPr id="1239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22475"/>
            <a:ext cx="8189913" cy="4103688"/>
          </a:xfrm>
        </p:spPr>
        <p:txBody>
          <a:bodyPr/>
          <a:lstStyle/>
          <a:p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Exercise joint slowly, smoothly and gently</a:t>
            </a:r>
          </a:p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exercise swollen, reddened joints; report  condition to supervisor</a:t>
            </a:r>
          </a:p>
        </p:txBody>
      </p:sp>
      <p:sp>
        <p:nvSpPr>
          <p:cNvPr id="12390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391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0598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AA58F6B-58E9-4F79-9752-7207880CC9CC}" type="slidenum">
              <a:rPr lang="en-US" smtClean="0"/>
              <a:pPr eaLnBrk="1" hangingPunct="1"/>
              <a:t>119</a:t>
            </a:fld>
            <a:endParaRPr lang="en-US" smtClean="0"/>
          </a:p>
        </p:txBody>
      </p:sp>
      <p:sp>
        <p:nvSpPr>
          <p:cNvPr id="12493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47008" y="1462088"/>
            <a:ext cx="4038600" cy="4070350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Abduction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Adduction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Extension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Hyperextension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Flexion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Plantar flexion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Dorsiflexion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Rotation</a:t>
            </a:r>
          </a:p>
        </p:txBody>
      </p:sp>
      <p:grpSp>
        <p:nvGrpSpPr>
          <p:cNvPr id="124933" name="Group 204"/>
          <p:cNvGrpSpPr>
            <a:grpSpLocks/>
          </p:cNvGrpSpPr>
          <p:nvPr/>
        </p:nvGrpSpPr>
        <p:grpSpPr bwMode="auto">
          <a:xfrm>
            <a:off x="4746625" y="2676525"/>
            <a:ext cx="3965575" cy="2716213"/>
            <a:chOff x="3000" y="1561"/>
            <a:chExt cx="2498" cy="1711"/>
          </a:xfrm>
        </p:grpSpPr>
        <p:sp>
          <p:nvSpPr>
            <p:cNvPr id="124936" name="AutoShape 44"/>
            <p:cNvSpPr>
              <a:spLocks noChangeAspect="1" noChangeArrowheads="1" noTextEdit="1"/>
            </p:cNvSpPr>
            <p:nvPr/>
          </p:nvSpPr>
          <p:spPr bwMode="auto">
            <a:xfrm>
              <a:off x="3000" y="1561"/>
              <a:ext cx="2498" cy="17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7" name="Freeform 46"/>
            <p:cNvSpPr>
              <a:spLocks noEditPoints="1"/>
            </p:cNvSpPr>
            <p:nvPr/>
          </p:nvSpPr>
          <p:spPr bwMode="auto">
            <a:xfrm>
              <a:off x="3003" y="1563"/>
              <a:ext cx="2489" cy="1705"/>
            </a:xfrm>
            <a:custGeom>
              <a:avLst/>
              <a:gdLst>
                <a:gd name="T0" fmla="*/ 952 w 2489"/>
                <a:gd name="T1" fmla="*/ 171 h 1705"/>
                <a:gd name="T2" fmla="*/ 918 w 2489"/>
                <a:gd name="T3" fmla="*/ 320 h 1705"/>
                <a:gd name="T4" fmla="*/ 842 w 2489"/>
                <a:gd name="T5" fmla="*/ 474 h 1705"/>
                <a:gd name="T6" fmla="*/ 853 w 2489"/>
                <a:gd name="T7" fmla="*/ 597 h 1705"/>
                <a:gd name="T8" fmla="*/ 851 w 2489"/>
                <a:gd name="T9" fmla="*/ 711 h 1705"/>
                <a:gd name="T10" fmla="*/ 854 w 2489"/>
                <a:gd name="T11" fmla="*/ 852 h 1705"/>
                <a:gd name="T12" fmla="*/ 858 w 2489"/>
                <a:gd name="T13" fmla="*/ 921 h 1705"/>
                <a:gd name="T14" fmla="*/ 877 w 2489"/>
                <a:gd name="T15" fmla="*/ 914 h 1705"/>
                <a:gd name="T16" fmla="*/ 1077 w 2489"/>
                <a:gd name="T17" fmla="*/ 815 h 1705"/>
                <a:gd name="T18" fmla="*/ 1193 w 2489"/>
                <a:gd name="T19" fmla="*/ 740 h 1705"/>
                <a:gd name="T20" fmla="*/ 1254 w 2489"/>
                <a:gd name="T21" fmla="*/ 630 h 1705"/>
                <a:gd name="T22" fmla="*/ 1231 w 2489"/>
                <a:gd name="T23" fmla="*/ 525 h 1705"/>
                <a:gd name="T24" fmla="*/ 1196 w 2489"/>
                <a:gd name="T25" fmla="*/ 387 h 1705"/>
                <a:gd name="T26" fmla="*/ 1029 w 2489"/>
                <a:gd name="T27" fmla="*/ 301 h 1705"/>
                <a:gd name="T28" fmla="*/ 1033 w 2489"/>
                <a:gd name="T29" fmla="*/ 225 h 1705"/>
                <a:gd name="T30" fmla="*/ 1207 w 2489"/>
                <a:gd name="T31" fmla="*/ 223 h 1705"/>
                <a:gd name="T32" fmla="*/ 1281 w 2489"/>
                <a:gd name="T33" fmla="*/ 263 h 1705"/>
                <a:gd name="T34" fmla="*/ 1353 w 2489"/>
                <a:gd name="T35" fmla="*/ 239 h 1705"/>
                <a:gd name="T36" fmla="*/ 1528 w 2489"/>
                <a:gd name="T37" fmla="*/ 256 h 1705"/>
                <a:gd name="T38" fmla="*/ 1657 w 2489"/>
                <a:gd name="T39" fmla="*/ 346 h 1705"/>
                <a:gd name="T40" fmla="*/ 1662 w 2489"/>
                <a:gd name="T41" fmla="*/ 441 h 1705"/>
                <a:gd name="T42" fmla="*/ 1667 w 2489"/>
                <a:gd name="T43" fmla="*/ 489 h 1705"/>
                <a:gd name="T44" fmla="*/ 1800 w 2489"/>
                <a:gd name="T45" fmla="*/ 626 h 1705"/>
                <a:gd name="T46" fmla="*/ 1889 w 2489"/>
                <a:gd name="T47" fmla="*/ 753 h 1705"/>
                <a:gd name="T48" fmla="*/ 1986 w 2489"/>
                <a:gd name="T49" fmla="*/ 872 h 1705"/>
                <a:gd name="T50" fmla="*/ 2012 w 2489"/>
                <a:gd name="T51" fmla="*/ 1004 h 1705"/>
                <a:gd name="T52" fmla="*/ 2068 w 2489"/>
                <a:gd name="T53" fmla="*/ 1146 h 1705"/>
                <a:gd name="T54" fmla="*/ 2316 w 2489"/>
                <a:gd name="T55" fmla="*/ 1206 h 1705"/>
                <a:gd name="T56" fmla="*/ 2483 w 2489"/>
                <a:gd name="T57" fmla="*/ 1290 h 1705"/>
                <a:gd name="T58" fmla="*/ 2481 w 2489"/>
                <a:gd name="T59" fmla="*/ 1604 h 1705"/>
                <a:gd name="T60" fmla="*/ 2405 w 2489"/>
                <a:gd name="T61" fmla="*/ 1693 h 1705"/>
                <a:gd name="T62" fmla="*/ 1949 w 2489"/>
                <a:gd name="T63" fmla="*/ 1701 h 1705"/>
                <a:gd name="T64" fmla="*/ 1450 w 2489"/>
                <a:gd name="T65" fmla="*/ 1683 h 1705"/>
                <a:gd name="T66" fmla="*/ 859 w 2489"/>
                <a:gd name="T67" fmla="*/ 1691 h 1705"/>
                <a:gd name="T68" fmla="*/ 566 w 2489"/>
                <a:gd name="T69" fmla="*/ 1703 h 1705"/>
                <a:gd name="T70" fmla="*/ 110 w 2489"/>
                <a:gd name="T71" fmla="*/ 1691 h 1705"/>
                <a:gd name="T72" fmla="*/ 14 w 2489"/>
                <a:gd name="T73" fmla="*/ 1564 h 1705"/>
                <a:gd name="T74" fmla="*/ 11 w 2489"/>
                <a:gd name="T75" fmla="*/ 1399 h 1705"/>
                <a:gd name="T76" fmla="*/ 19 w 2489"/>
                <a:gd name="T77" fmla="*/ 1222 h 1705"/>
                <a:gd name="T78" fmla="*/ 147 w 2489"/>
                <a:gd name="T79" fmla="*/ 1142 h 1705"/>
                <a:gd name="T80" fmla="*/ 349 w 2489"/>
                <a:gd name="T81" fmla="*/ 1137 h 1705"/>
                <a:gd name="T82" fmla="*/ 446 w 2489"/>
                <a:gd name="T83" fmla="*/ 952 h 1705"/>
                <a:gd name="T84" fmla="*/ 501 w 2489"/>
                <a:gd name="T85" fmla="*/ 896 h 1705"/>
                <a:gd name="T86" fmla="*/ 447 w 2489"/>
                <a:gd name="T87" fmla="*/ 820 h 1705"/>
                <a:gd name="T88" fmla="*/ 320 w 2489"/>
                <a:gd name="T89" fmla="*/ 771 h 1705"/>
                <a:gd name="T90" fmla="*/ 212 w 2489"/>
                <a:gd name="T91" fmla="*/ 662 h 1705"/>
                <a:gd name="T92" fmla="*/ 141 w 2489"/>
                <a:gd name="T93" fmla="*/ 462 h 1705"/>
                <a:gd name="T94" fmla="*/ 203 w 2489"/>
                <a:gd name="T95" fmla="*/ 323 h 1705"/>
                <a:gd name="T96" fmla="*/ 423 w 2489"/>
                <a:gd name="T97" fmla="*/ 446 h 1705"/>
                <a:gd name="T98" fmla="*/ 461 w 2489"/>
                <a:gd name="T99" fmla="*/ 577 h 1705"/>
                <a:gd name="T100" fmla="*/ 501 w 2489"/>
                <a:gd name="T101" fmla="*/ 686 h 1705"/>
                <a:gd name="T102" fmla="*/ 608 w 2489"/>
                <a:gd name="T103" fmla="*/ 742 h 1705"/>
                <a:gd name="T104" fmla="*/ 722 w 2489"/>
                <a:gd name="T105" fmla="*/ 668 h 1705"/>
                <a:gd name="T106" fmla="*/ 722 w 2489"/>
                <a:gd name="T107" fmla="*/ 552 h 1705"/>
                <a:gd name="T108" fmla="*/ 662 w 2489"/>
                <a:gd name="T109" fmla="*/ 456 h 1705"/>
                <a:gd name="T110" fmla="*/ 665 w 2489"/>
                <a:gd name="T111" fmla="*/ 317 h 1705"/>
                <a:gd name="T112" fmla="*/ 744 w 2489"/>
                <a:gd name="T113" fmla="*/ 208 h 1705"/>
                <a:gd name="T114" fmla="*/ 791 w 2489"/>
                <a:gd name="T115" fmla="*/ 41 h 1705"/>
                <a:gd name="T116" fmla="*/ 1833 w 2489"/>
                <a:gd name="T117" fmla="*/ 1088 h 1705"/>
                <a:gd name="T118" fmla="*/ 1854 w 2489"/>
                <a:gd name="T119" fmla="*/ 1168 h 1705"/>
                <a:gd name="T120" fmla="*/ 1766 w 2489"/>
                <a:gd name="T121" fmla="*/ 1191 h 1705"/>
                <a:gd name="T122" fmla="*/ 1748 w 2489"/>
                <a:gd name="T123" fmla="*/ 1107 h 1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489" h="1705">
                  <a:moveTo>
                    <a:pt x="883" y="5"/>
                  </a:moveTo>
                  <a:lnTo>
                    <a:pt x="887" y="7"/>
                  </a:lnTo>
                  <a:lnTo>
                    <a:pt x="890" y="11"/>
                  </a:lnTo>
                  <a:lnTo>
                    <a:pt x="894" y="13"/>
                  </a:lnTo>
                  <a:lnTo>
                    <a:pt x="898" y="15"/>
                  </a:lnTo>
                  <a:lnTo>
                    <a:pt x="903" y="17"/>
                  </a:lnTo>
                  <a:lnTo>
                    <a:pt x="907" y="19"/>
                  </a:lnTo>
                  <a:lnTo>
                    <a:pt x="911" y="22"/>
                  </a:lnTo>
                  <a:lnTo>
                    <a:pt x="914" y="24"/>
                  </a:lnTo>
                  <a:lnTo>
                    <a:pt x="920" y="30"/>
                  </a:lnTo>
                  <a:lnTo>
                    <a:pt x="926" y="38"/>
                  </a:lnTo>
                  <a:lnTo>
                    <a:pt x="930" y="45"/>
                  </a:lnTo>
                  <a:lnTo>
                    <a:pt x="933" y="53"/>
                  </a:lnTo>
                  <a:lnTo>
                    <a:pt x="936" y="61"/>
                  </a:lnTo>
                  <a:lnTo>
                    <a:pt x="939" y="69"/>
                  </a:lnTo>
                  <a:lnTo>
                    <a:pt x="942" y="76"/>
                  </a:lnTo>
                  <a:lnTo>
                    <a:pt x="946" y="84"/>
                  </a:lnTo>
                  <a:lnTo>
                    <a:pt x="946" y="88"/>
                  </a:lnTo>
                  <a:lnTo>
                    <a:pt x="946" y="91"/>
                  </a:lnTo>
                  <a:lnTo>
                    <a:pt x="947" y="94"/>
                  </a:lnTo>
                  <a:lnTo>
                    <a:pt x="949" y="97"/>
                  </a:lnTo>
                  <a:lnTo>
                    <a:pt x="950" y="99"/>
                  </a:lnTo>
                  <a:lnTo>
                    <a:pt x="951" y="103"/>
                  </a:lnTo>
                  <a:lnTo>
                    <a:pt x="952" y="106"/>
                  </a:lnTo>
                  <a:lnTo>
                    <a:pt x="953" y="109"/>
                  </a:lnTo>
                  <a:lnTo>
                    <a:pt x="952" y="125"/>
                  </a:lnTo>
                  <a:lnTo>
                    <a:pt x="952" y="140"/>
                  </a:lnTo>
                  <a:lnTo>
                    <a:pt x="952" y="156"/>
                  </a:lnTo>
                  <a:lnTo>
                    <a:pt x="952" y="171"/>
                  </a:lnTo>
                  <a:lnTo>
                    <a:pt x="952" y="185"/>
                  </a:lnTo>
                  <a:lnTo>
                    <a:pt x="951" y="200"/>
                  </a:lnTo>
                  <a:lnTo>
                    <a:pt x="950" y="216"/>
                  </a:lnTo>
                  <a:lnTo>
                    <a:pt x="949" y="230"/>
                  </a:lnTo>
                  <a:lnTo>
                    <a:pt x="947" y="232"/>
                  </a:lnTo>
                  <a:lnTo>
                    <a:pt x="946" y="234"/>
                  </a:lnTo>
                  <a:lnTo>
                    <a:pt x="945" y="237"/>
                  </a:lnTo>
                  <a:lnTo>
                    <a:pt x="945" y="240"/>
                  </a:lnTo>
                  <a:lnTo>
                    <a:pt x="944" y="243"/>
                  </a:lnTo>
                  <a:lnTo>
                    <a:pt x="944" y="246"/>
                  </a:lnTo>
                  <a:lnTo>
                    <a:pt x="944" y="248"/>
                  </a:lnTo>
                  <a:lnTo>
                    <a:pt x="943" y="251"/>
                  </a:lnTo>
                  <a:lnTo>
                    <a:pt x="942" y="258"/>
                  </a:lnTo>
                  <a:lnTo>
                    <a:pt x="940" y="266"/>
                  </a:lnTo>
                  <a:lnTo>
                    <a:pt x="938" y="272"/>
                  </a:lnTo>
                  <a:lnTo>
                    <a:pt x="936" y="278"/>
                  </a:lnTo>
                  <a:lnTo>
                    <a:pt x="933" y="286"/>
                  </a:lnTo>
                  <a:lnTo>
                    <a:pt x="931" y="292"/>
                  </a:lnTo>
                  <a:lnTo>
                    <a:pt x="929" y="298"/>
                  </a:lnTo>
                  <a:lnTo>
                    <a:pt x="927" y="305"/>
                  </a:lnTo>
                  <a:lnTo>
                    <a:pt x="926" y="305"/>
                  </a:lnTo>
                  <a:lnTo>
                    <a:pt x="924" y="308"/>
                  </a:lnTo>
                  <a:lnTo>
                    <a:pt x="923" y="309"/>
                  </a:lnTo>
                  <a:lnTo>
                    <a:pt x="922" y="310"/>
                  </a:lnTo>
                  <a:lnTo>
                    <a:pt x="922" y="311"/>
                  </a:lnTo>
                  <a:lnTo>
                    <a:pt x="921" y="313"/>
                  </a:lnTo>
                  <a:lnTo>
                    <a:pt x="920" y="314"/>
                  </a:lnTo>
                  <a:lnTo>
                    <a:pt x="920" y="316"/>
                  </a:lnTo>
                  <a:lnTo>
                    <a:pt x="918" y="320"/>
                  </a:lnTo>
                  <a:lnTo>
                    <a:pt x="917" y="323"/>
                  </a:lnTo>
                  <a:lnTo>
                    <a:pt x="915" y="327"/>
                  </a:lnTo>
                  <a:lnTo>
                    <a:pt x="913" y="332"/>
                  </a:lnTo>
                  <a:lnTo>
                    <a:pt x="911" y="336"/>
                  </a:lnTo>
                  <a:lnTo>
                    <a:pt x="909" y="340"/>
                  </a:lnTo>
                  <a:lnTo>
                    <a:pt x="907" y="344"/>
                  </a:lnTo>
                  <a:lnTo>
                    <a:pt x="906" y="348"/>
                  </a:lnTo>
                  <a:lnTo>
                    <a:pt x="905" y="353"/>
                  </a:lnTo>
                  <a:lnTo>
                    <a:pt x="904" y="357"/>
                  </a:lnTo>
                  <a:lnTo>
                    <a:pt x="901" y="360"/>
                  </a:lnTo>
                  <a:lnTo>
                    <a:pt x="899" y="363"/>
                  </a:lnTo>
                  <a:lnTo>
                    <a:pt x="897" y="367"/>
                  </a:lnTo>
                  <a:lnTo>
                    <a:pt x="894" y="370"/>
                  </a:lnTo>
                  <a:lnTo>
                    <a:pt x="893" y="373"/>
                  </a:lnTo>
                  <a:lnTo>
                    <a:pt x="891" y="378"/>
                  </a:lnTo>
                  <a:lnTo>
                    <a:pt x="886" y="387"/>
                  </a:lnTo>
                  <a:lnTo>
                    <a:pt x="880" y="395"/>
                  </a:lnTo>
                  <a:lnTo>
                    <a:pt x="873" y="405"/>
                  </a:lnTo>
                  <a:lnTo>
                    <a:pt x="866" y="413"/>
                  </a:lnTo>
                  <a:lnTo>
                    <a:pt x="860" y="422"/>
                  </a:lnTo>
                  <a:lnTo>
                    <a:pt x="852" y="430"/>
                  </a:lnTo>
                  <a:lnTo>
                    <a:pt x="846" y="438"/>
                  </a:lnTo>
                  <a:lnTo>
                    <a:pt x="840" y="448"/>
                  </a:lnTo>
                  <a:lnTo>
                    <a:pt x="840" y="452"/>
                  </a:lnTo>
                  <a:lnTo>
                    <a:pt x="840" y="456"/>
                  </a:lnTo>
                  <a:lnTo>
                    <a:pt x="840" y="460"/>
                  </a:lnTo>
                  <a:lnTo>
                    <a:pt x="840" y="464"/>
                  </a:lnTo>
                  <a:lnTo>
                    <a:pt x="841" y="470"/>
                  </a:lnTo>
                  <a:lnTo>
                    <a:pt x="842" y="474"/>
                  </a:lnTo>
                  <a:lnTo>
                    <a:pt x="844" y="478"/>
                  </a:lnTo>
                  <a:lnTo>
                    <a:pt x="846" y="481"/>
                  </a:lnTo>
                  <a:lnTo>
                    <a:pt x="847" y="489"/>
                  </a:lnTo>
                  <a:lnTo>
                    <a:pt x="848" y="496"/>
                  </a:lnTo>
                  <a:lnTo>
                    <a:pt x="849" y="504"/>
                  </a:lnTo>
                  <a:lnTo>
                    <a:pt x="850" y="512"/>
                  </a:lnTo>
                  <a:lnTo>
                    <a:pt x="851" y="519"/>
                  </a:lnTo>
                  <a:lnTo>
                    <a:pt x="851" y="526"/>
                  </a:lnTo>
                  <a:lnTo>
                    <a:pt x="851" y="532"/>
                  </a:lnTo>
                  <a:lnTo>
                    <a:pt x="849" y="540"/>
                  </a:lnTo>
                  <a:lnTo>
                    <a:pt x="849" y="541"/>
                  </a:lnTo>
                  <a:lnTo>
                    <a:pt x="849" y="543"/>
                  </a:lnTo>
                  <a:lnTo>
                    <a:pt x="849" y="545"/>
                  </a:lnTo>
                  <a:lnTo>
                    <a:pt x="848" y="546"/>
                  </a:lnTo>
                  <a:lnTo>
                    <a:pt x="847" y="548"/>
                  </a:lnTo>
                  <a:lnTo>
                    <a:pt x="846" y="550"/>
                  </a:lnTo>
                  <a:lnTo>
                    <a:pt x="844" y="551"/>
                  </a:lnTo>
                  <a:lnTo>
                    <a:pt x="844" y="553"/>
                  </a:lnTo>
                  <a:lnTo>
                    <a:pt x="843" y="559"/>
                  </a:lnTo>
                  <a:lnTo>
                    <a:pt x="843" y="563"/>
                  </a:lnTo>
                  <a:lnTo>
                    <a:pt x="843" y="568"/>
                  </a:lnTo>
                  <a:lnTo>
                    <a:pt x="843" y="573"/>
                  </a:lnTo>
                  <a:lnTo>
                    <a:pt x="843" y="577"/>
                  </a:lnTo>
                  <a:lnTo>
                    <a:pt x="845" y="582"/>
                  </a:lnTo>
                  <a:lnTo>
                    <a:pt x="847" y="585"/>
                  </a:lnTo>
                  <a:lnTo>
                    <a:pt x="851" y="588"/>
                  </a:lnTo>
                  <a:lnTo>
                    <a:pt x="852" y="591"/>
                  </a:lnTo>
                  <a:lnTo>
                    <a:pt x="852" y="594"/>
                  </a:lnTo>
                  <a:lnTo>
                    <a:pt x="853" y="597"/>
                  </a:lnTo>
                  <a:lnTo>
                    <a:pt x="854" y="600"/>
                  </a:lnTo>
                  <a:lnTo>
                    <a:pt x="855" y="604"/>
                  </a:lnTo>
                  <a:lnTo>
                    <a:pt x="857" y="607"/>
                  </a:lnTo>
                  <a:lnTo>
                    <a:pt x="858" y="610"/>
                  </a:lnTo>
                  <a:lnTo>
                    <a:pt x="859" y="612"/>
                  </a:lnTo>
                  <a:lnTo>
                    <a:pt x="859" y="616"/>
                  </a:lnTo>
                  <a:lnTo>
                    <a:pt x="859" y="620"/>
                  </a:lnTo>
                  <a:lnTo>
                    <a:pt x="858" y="623"/>
                  </a:lnTo>
                  <a:lnTo>
                    <a:pt x="857" y="627"/>
                  </a:lnTo>
                  <a:lnTo>
                    <a:pt x="855" y="630"/>
                  </a:lnTo>
                  <a:lnTo>
                    <a:pt x="854" y="632"/>
                  </a:lnTo>
                  <a:lnTo>
                    <a:pt x="854" y="636"/>
                  </a:lnTo>
                  <a:lnTo>
                    <a:pt x="854" y="639"/>
                  </a:lnTo>
                  <a:lnTo>
                    <a:pt x="853" y="641"/>
                  </a:lnTo>
                  <a:lnTo>
                    <a:pt x="852" y="643"/>
                  </a:lnTo>
                  <a:lnTo>
                    <a:pt x="852" y="645"/>
                  </a:lnTo>
                  <a:lnTo>
                    <a:pt x="851" y="647"/>
                  </a:lnTo>
                  <a:lnTo>
                    <a:pt x="851" y="650"/>
                  </a:lnTo>
                  <a:lnTo>
                    <a:pt x="851" y="653"/>
                  </a:lnTo>
                  <a:lnTo>
                    <a:pt x="850" y="655"/>
                  </a:lnTo>
                  <a:lnTo>
                    <a:pt x="850" y="657"/>
                  </a:lnTo>
                  <a:lnTo>
                    <a:pt x="850" y="664"/>
                  </a:lnTo>
                  <a:lnTo>
                    <a:pt x="850" y="670"/>
                  </a:lnTo>
                  <a:lnTo>
                    <a:pt x="850" y="678"/>
                  </a:lnTo>
                  <a:lnTo>
                    <a:pt x="849" y="685"/>
                  </a:lnTo>
                  <a:lnTo>
                    <a:pt x="849" y="691"/>
                  </a:lnTo>
                  <a:lnTo>
                    <a:pt x="848" y="699"/>
                  </a:lnTo>
                  <a:lnTo>
                    <a:pt x="849" y="705"/>
                  </a:lnTo>
                  <a:lnTo>
                    <a:pt x="851" y="711"/>
                  </a:lnTo>
                  <a:lnTo>
                    <a:pt x="852" y="718"/>
                  </a:lnTo>
                  <a:lnTo>
                    <a:pt x="852" y="723"/>
                  </a:lnTo>
                  <a:lnTo>
                    <a:pt x="851" y="728"/>
                  </a:lnTo>
                  <a:lnTo>
                    <a:pt x="850" y="733"/>
                  </a:lnTo>
                  <a:lnTo>
                    <a:pt x="849" y="740"/>
                  </a:lnTo>
                  <a:lnTo>
                    <a:pt x="848" y="745"/>
                  </a:lnTo>
                  <a:lnTo>
                    <a:pt x="849" y="750"/>
                  </a:lnTo>
                  <a:lnTo>
                    <a:pt x="850" y="755"/>
                  </a:lnTo>
                  <a:lnTo>
                    <a:pt x="850" y="758"/>
                  </a:lnTo>
                  <a:lnTo>
                    <a:pt x="850" y="763"/>
                  </a:lnTo>
                  <a:lnTo>
                    <a:pt x="850" y="766"/>
                  </a:lnTo>
                  <a:lnTo>
                    <a:pt x="850" y="769"/>
                  </a:lnTo>
                  <a:lnTo>
                    <a:pt x="850" y="772"/>
                  </a:lnTo>
                  <a:lnTo>
                    <a:pt x="851" y="775"/>
                  </a:lnTo>
                  <a:lnTo>
                    <a:pt x="853" y="778"/>
                  </a:lnTo>
                  <a:lnTo>
                    <a:pt x="857" y="781"/>
                  </a:lnTo>
                  <a:lnTo>
                    <a:pt x="859" y="788"/>
                  </a:lnTo>
                  <a:lnTo>
                    <a:pt x="861" y="794"/>
                  </a:lnTo>
                  <a:lnTo>
                    <a:pt x="863" y="800"/>
                  </a:lnTo>
                  <a:lnTo>
                    <a:pt x="864" y="806"/>
                  </a:lnTo>
                  <a:lnTo>
                    <a:pt x="866" y="813"/>
                  </a:lnTo>
                  <a:lnTo>
                    <a:pt x="866" y="819"/>
                  </a:lnTo>
                  <a:lnTo>
                    <a:pt x="866" y="826"/>
                  </a:lnTo>
                  <a:lnTo>
                    <a:pt x="865" y="833"/>
                  </a:lnTo>
                  <a:lnTo>
                    <a:pt x="863" y="836"/>
                  </a:lnTo>
                  <a:lnTo>
                    <a:pt x="861" y="840"/>
                  </a:lnTo>
                  <a:lnTo>
                    <a:pt x="859" y="844"/>
                  </a:lnTo>
                  <a:lnTo>
                    <a:pt x="857" y="848"/>
                  </a:lnTo>
                  <a:lnTo>
                    <a:pt x="854" y="852"/>
                  </a:lnTo>
                  <a:lnTo>
                    <a:pt x="853" y="857"/>
                  </a:lnTo>
                  <a:lnTo>
                    <a:pt x="851" y="861"/>
                  </a:lnTo>
                  <a:lnTo>
                    <a:pt x="850" y="865"/>
                  </a:lnTo>
                  <a:lnTo>
                    <a:pt x="851" y="866"/>
                  </a:lnTo>
                  <a:lnTo>
                    <a:pt x="852" y="868"/>
                  </a:lnTo>
                  <a:lnTo>
                    <a:pt x="852" y="870"/>
                  </a:lnTo>
                  <a:lnTo>
                    <a:pt x="853" y="871"/>
                  </a:lnTo>
                  <a:lnTo>
                    <a:pt x="853" y="873"/>
                  </a:lnTo>
                  <a:lnTo>
                    <a:pt x="853" y="874"/>
                  </a:lnTo>
                  <a:lnTo>
                    <a:pt x="854" y="877"/>
                  </a:lnTo>
                  <a:lnTo>
                    <a:pt x="855" y="878"/>
                  </a:lnTo>
                  <a:lnTo>
                    <a:pt x="857" y="882"/>
                  </a:lnTo>
                  <a:lnTo>
                    <a:pt x="859" y="885"/>
                  </a:lnTo>
                  <a:lnTo>
                    <a:pt x="861" y="889"/>
                  </a:lnTo>
                  <a:lnTo>
                    <a:pt x="862" y="893"/>
                  </a:lnTo>
                  <a:lnTo>
                    <a:pt x="863" y="897"/>
                  </a:lnTo>
                  <a:lnTo>
                    <a:pt x="864" y="902"/>
                  </a:lnTo>
                  <a:lnTo>
                    <a:pt x="864" y="906"/>
                  </a:lnTo>
                  <a:lnTo>
                    <a:pt x="862" y="910"/>
                  </a:lnTo>
                  <a:lnTo>
                    <a:pt x="861" y="911"/>
                  </a:lnTo>
                  <a:lnTo>
                    <a:pt x="860" y="912"/>
                  </a:lnTo>
                  <a:lnTo>
                    <a:pt x="860" y="913"/>
                  </a:lnTo>
                  <a:lnTo>
                    <a:pt x="860" y="914"/>
                  </a:lnTo>
                  <a:lnTo>
                    <a:pt x="860" y="915"/>
                  </a:lnTo>
                  <a:lnTo>
                    <a:pt x="860" y="917"/>
                  </a:lnTo>
                  <a:lnTo>
                    <a:pt x="860" y="918"/>
                  </a:lnTo>
                  <a:lnTo>
                    <a:pt x="859" y="920"/>
                  </a:lnTo>
                  <a:lnTo>
                    <a:pt x="858" y="921"/>
                  </a:lnTo>
                  <a:lnTo>
                    <a:pt x="858" y="923"/>
                  </a:lnTo>
                  <a:lnTo>
                    <a:pt x="857" y="924"/>
                  </a:lnTo>
                  <a:lnTo>
                    <a:pt x="857" y="925"/>
                  </a:lnTo>
                  <a:lnTo>
                    <a:pt x="857" y="926"/>
                  </a:lnTo>
                  <a:lnTo>
                    <a:pt x="855" y="927"/>
                  </a:lnTo>
                  <a:lnTo>
                    <a:pt x="855" y="928"/>
                  </a:lnTo>
                  <a:lnTo>
                    <a:pt x="854" y="929"/>
                  </a:lnTo>
                  <a:lnTo>
                    <a:pt x="853" y="931"/>
                  </a:lnTo>
                  <a:lnTo>
                    <a:pt x="852" y="933"/>
                  </a:lnTo>
                  <a:lnTo>
                    <a:pt x="851" y="935"/>
                  </a:lnTo>
                  <a:lnTo>
                    <a:pt x="850" y="937"/>
                  </a:lnTo>
                  <a:lnTo>
                    <a:pt x="849" y="939"/>
                  </a:lnTo>
                  <a:lnTo>
                    <a:pt x="849" y="941"/>
                  </a:lnTo>
                  <a:lnTo>
                    <a:pt x="848" y="943"/>
                  </a:lnTo>
                  <a:lnTo>
                    <a:pt x="849" y="947"/>
                  </a:lnTo>
                  <a:lnTo>
                    <a:pt x="851" y="951"/>
                  </a:lnTo>
                  <a:lnTo>
                    <a:pt x="853" y="954"/>
                  </a:lnTo>
                  <a:lnTo>
                    <a:pt x="855" y="957"/>
                  </a:lnTo>
                  <a:lnTo>
                    <a:pt x="859" y="960"/>
                  </a:lnTo>
                  <a:lnTo>
                    <a:pt x="862" y="962"/>
                  </a:lnTo>
                  <a:lnTo>
                    <a:pt x="864" y="965"/>
                  </a:lnTo>
                  <a:lnTo>
                    <a:pt x="867" y="967"/>
                  </a:lnTo>
                  <a:lnTo>
                    <a:pt x="871" y="959"/>
                  </a:lnTo>
                  <a:lnTo>
                    <a:pt x="873" y="952"/>
                  </a:lnTo>
                  <a:lnTo>
                    <a:pt x="874" y="943"/>
                  </a:lnTo>
                  <a:lnTo>
                    <a:pt x="874" y="934"/>
                  </a:lnTo>
                  <a:lnTo>
                    <a:pt x="874" y="926"/>
                  </a:lnTo>
                  <a:lnTo>
                    <a:pt x="876" y="917"/>
                  </a:lnTo>
                  <a:lnTo>
                    <a:pt x="877" y="914"/>
                  </a:lnTo>
                  <a:lnTo>
                    <a:pt x="878" y="910"/>
                  </a:lnTo>
                  <a:lnTo>
                    <a:pt x="881" y="907"/>
                  </a:lnTo>
                  <a:lnTo>
                    <a:pt x="884" y="903"/>
                  </a:lnTo>
                  <a:lnTo>
                    <a:pt x="885" y="894"/>
                  </a:lnTo>
                  <a:lnTo>
                    <a:pt x="888" y="887"/>
                  </a:lnTo>
                  <a:lnTo>
                    <a:pt x="892" y="881"/>
                  </a:lnTo>
                  <a:lnTo>
                    <a:pt x="897" y="874"/>
                  </a:lnTo>
                  <a:lnTo>
                    <a:pt x="904" y="869"/>
                  </a:lnTo>
                  <a:lnTo>
                    <a:pt x="910" y="863"/>
                  </a:lnTo>
                  <a:lnTo>
                    <a:pt x="916" y="858"/>
                  </a:lnTo>
                  <a:lnTo>
                    <a:pt x="921" y="851"/>
                  </a:lnTo>
                  <a:lnTo>
                    <a:pt x="933" y="842"/>
                  </a:lnTo>
                  <a:lnTo>
                    <a:pt x="945" y="835"/>
                  </a:lnTo>
                  <a:lnTo>
                    <a:pt x="958" y="828"/>
                  </a:lnTo>
                  <a:lnTo>
                    <a:pt x="972" y="823"/>
                  </a:lnTo>
                  <a:lnTo>
                    <a:pt x="985" y="819"/>
                  </a:lnTo>
                  <a:lnTo>
                    <a:pt x="999" y="816"/>
                  </a:lnTo>
                  <a:lnTo>
                    <a:pt x="1013" y="813"/>
                  </a:lnTo>
                  <a:lnTo>
                    <a:pt x="1028" y="811"/>
                  </a:lnTo>
                  <a:lnTo>
                    <a:pt x="1032" y="811"/>
                  </a:lnTo>
                  <a:lnTo>
                    <a:pt x="1037" y="812"/>
                  </a:lnTo>
                  <a:lnTo>
                    <a:pt x="1043" y="812"/>
                  </a:lnTo>
                  <a:lnTo>
                    <a:pt x="1047" y="813"/>
                  </a:lnTo>
                  <a:lnTo>
                    <a:pt x="1052" y="813"/>
                  </a:lnTo>
                  <a:lnTo>
                    <a:pt x="1056" y="814"/>
                  </a:lnTo>
                  <a:lnTo>
                    <a:pt x="1061" y="815"/>
                  </a:lnTo>
                  <a:lnTo>
                    <a:pt x="1066" y="817"/>
                  </a:lnTo>
                  <a:lnTo>
                    <a:pt x="1071" y="816"/>
                  </a:lnTo>
                  <a:lnTo>
                    <a:pt x="1077" y="815"/>
                  </a:lnTo>
                  <a:lnTo>
                    <a:pt x="1083" y="814"/>
                  </a:lnTo>
                  <a:lnTo>
                    <a:pt x="1089" y="813"/>
                  </a:lnTo>
                  <a:lnTo>
                    <a:pt x="1094" y="811"/>
                  </a:lnTo>
                  <a:lnTo>
                    <a:pt x="1098" y="807"/>
                  </a:lnTo>
                  <a:lnTo>
                    <a:pt x="1101" y="803"/>
                  </a:lnTo>
                  <a:lnTo>
                    <a:pt x="1104" y="797"/>
                  </a:lnTo>
                  <a:lnTo>
                    <a:pt x="1106" y="794"/>
                  </a:lnTo>
                  <a:lnTo>
                    <a:pt x="1109" y="792"/>
                  </a:lnTo>
                  <a:lnTo>
                    <a:pt x="1111" y="790"/>
                  </a:lnTo>
                  <a:lnTo>
                    <a:pt x="1114" y="788"/>
                  </a:lnTo>
                  <a:lnTo>
                    <a:pt x="1120" y="786"/>
                  </a:lnTo>
                  <a:lnTo>
                    <a:pt x="1127" y="784"/>
                  </a:lnTo>
                  <a:lnTo>
                    <a:pt x="1134" y="783"/>
                  </a:lnTo>
                  <a:lnTo>
                    <a:pt x="1141" y="782"/>
                  </a:lnTo>
                  <a:lnTo>
                    <a:pt x="1147" y="780"/>
                  </a:lnTo>
                  <a:lnTo>
                    <a:pt x="1153" y="777"/>
                  </a:lnTo>
                  <a:lnTo>
                    <a:pt x="1153" y="773"/>
                  </a:lnTo>
                  <a:lnTo>
                    <a:pt x="1155" y="769"/>
                  </a:lnTo>
                  <a:lnTo>
                    <a:pt x="1156" y="766"/>
                  </a:lnTo>
                  <a:lnTo>
                    <a:pt x="1158" y="763"/>
                  </a:lnTo>
                  <a:lnTo>
                    <a:pt x="1160" y="759"/>
                  </a:lnTo>
                  <a:lnTo>
                    <a:pt x="1163" y="756"/>
                  </a:lnTo>
                  <a:lnTo>
                    <a:pt x="1165" y="754"/>
                  </a:lnTo>
                  <a:lnTo>
                    <a:pt x="1168" y="751"/>
                  </a:lnTo>
                  <a:lnTo>
                    <a:pt x="1172" y="749"/>
                  </a:lnTo>
                  <a:lnTo>
                    <a:pt x="1178" y="747"/>
                  </a:lnTo>
                  <a:lnTo>
                    <a:pt x="1183" y="745"/>
                  </a:lnTo>
                  <a:lnTo>
                    <a:pt x="1188" y="743"/>
                  </a:lnTo>
                  <a:lnTo>
                    <a:pt x="1193" y="740"/>
                  </a:lnTo>
                  <a:lnTo>
                    <a:pt x="1196" y="736"/>
                  </a:lnTo>
                  <a:lnTo>
                    <a:pt x="1198" y="731"/>
                  </a:lnTo>
                  <a:lnTo>
                    <a:pt x="1199" y="726"/>
                  </a:lnTo>
                  <a:lnTo>
                    <a:pt x="1201" y="720"/>
                  </a:lnTo>
                  <a:lnTo>
                    <a:pt x="1202" y="714"/>
                  </a:lnTo>
                  <a:lnTo>
                    <a:pt x="1203" y="709"/>
                  </a:lnTo>
                  <a:lnTo>
                    <a:pt x="1204" y="703"/>
                  </a:lnTo>
                  <a:lnTo>
                    <a:pt x="1205" y="698"/>
                  </a:lnTo>
                  <a:lnTo>
                    <a:pt x="1206" y="692"/>
                  </a:lnTo>
                  <a:lnTo>
                    <a:pt x="1206" y="686"/>
                  </a:lnTo>
                  <a:lnTo>
                    <a:pt x="1207" y="681"/>
                  </a:lnTo>
                  <a:lnTo>
                    <a:pt x="1208" y="680"/>
                  </a:lnTo>
                  <a:lnTo>
                    <a:pt x="1209" y="679"/>
                  </a:lnTo>
                  <a:lnTo>
                    <a:pt x="1210" y="678"/>
                  </a:lnTo>
                  <a:lnTo>
                    <a:pt x="1211" y="677"/>
                  </a:lnTo>
                  <a:lnTo>
                    <a:pt x="1212" y="676"/>
                  </a:lnTo>
                  <a:lnTo>
                    <a:pt x="1212" y="674"/>
                  </a:lnTo>
                  <a:lnTo>
                    <a:pt x="1213" y="673"/>
                  </a:lnTo>
                  <a:lnTo>
                    <a:pt x="1214" y="672"/>
                  </a:lnTo>
                  <a:lnTo>
                    <a:pt x="1218" y="665"/>
                  </a:lnTo>
                  <a:lnTo>
                    <a:pt x="1222" y="660"/>
                  </a:lnTo>
                  <a:lnTo>
                    <a:pt x="1229" y="655"/>
                  </a:lnTo>
                  <a:lnTo>
                    <a:pt x="1234" y="651"/>
                  </a:lnTo>
                  <a:lnTo>
                    <a:pt x="1240" y="647"/>
                  </a:lnTo>
                  <a:lnTo>
                    <a:pt x="1248" y="644"/>
                  </a:lnTo>
                  <a:lnTo>
                    <a:pt x="1254" y="641"/>
                  </a:lnTo>
                  <a:lnTo>
                    <a:pt x="1260" y="638"/>
                  </a:lnTo>
                  <a:lnTo>
                    <a:pt x="1262" y="636"/>
                  </a:lnTo>
                  <a:lnTo>
                    <a:pt x="1254" y="630"/>
                  </a:lnTo>
                  <a:lnTo>
                    <a:pt x="1245" y="623"/>
                  </a:lnTo>
                  <a:lnTo>
                    <a:pt x="1238" y="616"/>
                  </a:lnTo>
                  <a:lnTo>
                    <a:pt x="1231" y="608"/>
                  </a:lnTo>
                  <a:lnTo>
                    <a:pt x="1225" y="598"/>
                  </a:lnTo>
                  <a:lnTo>
                    <a:pt x="1220" y="588"/>
                  </a:lnTo>
                  <a:lnTo>
                    <a:pt x="1219" y="583"/>
                  </a:lnTo>
                  <a:lnTo>
                    <a:pt x="1218" y="577"/>
                  </a:lnTo>
                  <a:lnTo>
                    <a:pt x="1218" y="572"/>
                  </a:lnTo>
                  <a:lnTo>
                    <a:pt x="1218" y="566"/>
                  </a:lnTo>
                  <a:lnTo>
                    <a:pt x="1219" y="564"/>
                  </a:lnTo>
                  <a:lnTo>
                    <a:pt x="1220" y="563"/>
                  </a:lnTo>
                  <a:lnTo>
                    <a:pt x="1220" y="561"/>
                  </a:lnTo>
                  <a:lnTo>
                    <a:pt x="1220" y="560"/>
                  </a:lnTo>
                  <a:lnTo>
                    <a:pt x="1220" y="558"/>
                  </a:lnTo>
                  <a:lnTo>
                    <a:pt x="1220" y="555"/>
                  </a:lnTo>
                  <a:lnTo>
                    <a:pt x="1221" y="554"/>
                  </a:lnTo>
                  <a:lnTo>
                    <a:pt x="1221" y="552"/>
                  </a:lnTo>
                  <a:lnTo>
                    <a:pt x="1224" y="551"/>
                  </a:lnTo>
                  <a:lnTo>
                    <a:pt x="1225" y="550"/>
                  </a:lnTo>
                  <a:lnTo>
                    <a:pt x="1225" y="549"/>
                  </a:lnTo>
                  <a:lnTo>
                    <a:pt x="1225" y="548"/>
                  </a:lnTo>
                  <a:lnTo>
                    <a:pt x="1225" y="546"/>
                  </a:lnTo>
                  <a:lnTo>
                    <a:pt x="1225" y="545"/>
                  </a:lnTo>
                  <a:lnTo>
                    <a:pt x="1226" y="544"/>
                  </a:lnTo>
                  <a:lnTo>
                    <a:pt x="1227" y="543"/>
                  </a:lnTo>
                  <a:lnTo>
                    <a:pt x="1229" y="538"/>
                  </a:lnTo>
                  <a:lnTo>
                    <a:pt x="1230" y="533"/>
                  </a:lnTo>
                  <a:lnTo>
                    <a:pt x="1231" y="529"/>
                  </a:lnTo>
                  <a:lnTo>
                    <a:pt x="1231" y="525"/>
                  </a:lnTo>
                  <a:lnTo>
                    <a:pt x="1230" y="517"/>
                  </a:lnTo>
                  <a:lnTo>
                    <a:pt x="1228" y="508"/>
                  </a:lnTo>
                  <a:lnTo>
                    <a:pt x="1226" y="500"/>
                  </a:lnTo>
                  <a:lnTo>
                    <a:pt x="1225" y="492"/>
                  </a:lnTo>
                  <a:lnTo>
                    <a:pt x="1226" y="487"/>
                  </a:lnTo>
                  <a:lnTo>
                    <a:pt x="1227" y="483"/>
                  </a:lnTo>
                  <a:lnTo>
                    <a:pt x="1228" y="479"/>
                  </a:lnTo>
                  <a:lnTo>
                    <a:pt x="1231" y="475"/>
                  </a:lnTo>
                  <a:lnTo>
                    <a:pt x="1231" y="471"/>
                  </a:lnTo>
                  <a:lnTo>
                    <a:pt x="1232" y="467"/>
                  </a:lnTo>
                  <a:lnTo>
                    <a:pt x="1233" y="462"/>
                  </a:lnTo>
                  <a:lnTo>
                    <a:pt x="1234" y="458"/>
                  </a:lnTo>
                  <a:lnTo>
                    <a:pt x="1236" y="454"/>
                  </a:lnTo>
                  <a:lnTo>
                    <a:pt x="1237" y="450"/>
                  </a:lnTo>
                  <a:lnTo>
                    <a:pt x="1239" y="446"/>
                  </a:lnTo>
                  <a:lnTo>
                    <a:pt x="1241" y="441"/>
                  </a:lnTo>
                  <a:lnTo>
                    <a:pt x="1242" y="436"/>
                  </a:lnTo>
                  <a:lnTo>
                    <a:pt x="1242" y="431"/>
                  </a:lnTo>
                  <a:lnTo>
                    <a:pt x="1241" y="426"/>
                  </a:lnTo>
                  <a:lnTo>
                    <a:pt x="1240" y="421"/>
                  </a:lnTo>
                  <a:lnTo>
                    <a:pt x="1237" y="416"/>
                  </a:lnTo>
                  <a:lnTo>
                    <a:pt x="1234" y="411"/>
                  </a:lnTo>
                  <a:lnTo>
                    <a:pt x="1230" y="407"/>
                  </a:lnTo>
                  <a:lnTo>
                    <a:pt x="1226" y="403"/>
                  </a:lnTo>
                  <a:lnTo>
                    <a:pt x="1220" y="401"/>
                  </a:lnTo>
                  <a:lnTo>
                    <a:pt x="1214" y="396"/>
                  </a:lnTo>
                  <a:lnTo>
                    <a:pt x="1208" y="393"/>
                  </a:lnTo>
                  <a:lnTo>
                    <a:pt x="1203" y="390"/>
                  </a:lnTo>
                  <a:lnTo>
                    <a:pt x="1196" y="387"/>
                  </a:lnTo>
                  <a:lnTo>
                    <a:pt x="1190" y="384"/>
                  </a:lnTo>
                  <a:lnTo>
                    <a:pt x="1184" y="382"/>
                  </a:lnTo>
                  <a:lnTo>
                    <a:pt x="1176" y="381"/>
                  </a:lnTo>
                  <a:lnTo>
                    <a:pt x="1168" y="380"/>
                  </a:lnTo>
                  <a:lnTo>
                    <a:pt x="1160" y="380"/>
                  </a:lnTo>
                  <a:lnTo>
                    <a:pt x="1150" y="378"/>
                  </a:lnTo>
                  <a:lnTo>
                    <a:pt x="1142" y="376"/>
                  </a:lnTo>
                  <a:lnTo>
                    <a:pt x="1134" y="373"/>
                  </a:lnTo>
                  <a:lnTo>
                    <a:pt x="1126" y="369"/>
                  </a:lnTo>
                  <a:lnTo>
                    <a:pt x="1120" y="364"/>
                  </a:lnTo>
                  <a:lnTo>
                    <a:pt x="1114" y="358"/>
                  </a:lnTo>
                  <a:lnTo>
                    <a:pt x="1109" y="354"/>
                  </a:lnTo>
                  <a:lnTo>
                    <a:pt x="1103" y="350"/>
                  </a:lnTo>
                  <a:lnTo>
                    <a:pt x="1097" y="348"/>
                  </a:lnTo>
                  <a:lnTo>
                    <a:pt x="1092" y="345"/>
                  </a:lnTo>
                  <a:lnTo>
                    <a:pt x="1085" y="343"/>
                  </a:lnTo>
                  <a:lnTo>
                    <a:pt x="1079" y="341"/>
                  </a:lnTo>
                  <a:lnTo>
                    <a:pt x="1073" y="339"/>
                  </a:lnTo>
                  <a:lnTo>
                    <a:pt x="1067" y="336"/>
                  </a:lnTo>
                  <a:lnTo>
                    <a:pt x="1061" y="334"/>
                  </a:lnTo>
                  <a:lnTo>
                    <a:pt x="1056" y="332"/>
                  </a:lnTo>
                  <a:lnTo>
                    <a:pt x="1051" y="330"/>
                  </a:lnTo>
                  <a:lnTo>
                    <a:pt x="1046" y="326"/>
                  </a:lnTo>
                  <a:lnTo>
                    <a:pt x="1042" y="322"/>
                  </a:lnTo>
                  <a:lnTo>
                    <a:pt x="1037" y="318"/>
                  </a:lnTo>
                  <a:lnTo>
                    <a:pt x="1033" y="313"/>
                  </a:lnTo>
                  <a:lnTo>
                    <a:pt x="1031" y="308"/>
                  </a:lnTo>
                  <a:lnTo>
                    <a:pt x="1030" y="304"/>
                  </a:lnTo>
                  <a:lnTo>
                    <a:pt x="1029" y="301"/>
                  </a:lnTo>
                  <a:lnTo>
                    <a:pt x="1028" y="298"/>
                  </a:lnTo>
                  <a:lnTo>
                    <a:pt x="1027" y="295"/>
                  </a:lnTo>
                  <a:lnTo>
                    <a:pt x="1026" y="292"/>
                  </a:lnTo>
                  <a:lnTo>
                    <a:pt x="1025" y="289"/>
                  </a:lnTo>
                  <a:lnTo>
                    <a:pt x="1024" y="286"/>
                  </a:lnTo>
                  <a:lnTo>
                    <a:pt x="1022" y="282"/>
                  </a:lnTo>
                  <a:lnTo>
                    <a:pt x="1022" y="281"/>
                  </a:lnTo>
                  <a:lnTo>
                    <a:pt x="1022" y="280"/>
                  </a:lnTo>
                  <a:lnTo>
                    <a:pt x="1022" y="279"/>
                  </a:lnTo>
                  <a:lnTo>
                    <a:pt x="1022" y="277"/>
                  </a:lnTo>
                  <a:lnTo>
                    <a:pt x="1022" y="276"/>
                  </a:lnTo>
                  <a:lnTo>
                    <a:pt x="1021" y="275"/>
                  </a:lnTo>
                  <a:lnTo>
                    <a:pt x="1020" y="274"/>
                  </a:lnTo>
                  <a:lnTo>
                    <a:pt x="1020" y="270"/>
                  </a:lnTo>
                  <a:lnTo>
                    <a:pt x="1020" y="265"/>
                  </a:lnTo>
                  <a:lnTo>
                    <a:pt x="1020" y="259"/>
                  </a:lnTo>
                  <a:lnTo>
                    <a:pt x="1020" y="254"/>
                  </a:lnTo>
                  <a:lnTo>
                    <a:pt x="1021" y="250"/>
                  </a:lnTo>
                  <a:lnTo>
                    <a:pt x="1022" y="246"/>
                  </a:lnTo>
                  <a:lnTo>
                    <a:pt x="1024" y="241"/>
                  </a:lnTo>
                  <a:lnTo>
                    <a:pt x="1027" y="236"/>
                  </a:lnTo>
                  <a:lnTo>
                    <a:pt x="1027" y="235"/>
                  </a:lnTo>
                  <a:lnTo>
                    <a:pt x="1028" y="233"/>
                  </a:lnTo>
                  <a:lnTo>
                    <a:pt x="1029" y="231"/>
                  </a:lnTo>
                  <a:lnTo>
                    <a:pt x="1030" y="230"/>
                  </a:lnTo>
                  <a:lnTo>
                    <a:pt x="1031" y="228"/>
                  </a:lnTo>
                  <a:lnTo>
                    <a:pt x="1032" y="226"/>
                  </a:lnTo>
                  <a:lnTo>
                    <a:pt x="1033" y="225"/>
                  </a:lnTo>
                  <a:lnTo>
                    <a:pt x="1035" y="223"/>
                  </a:lnTo>
                  <a:lnTo>
                    <a:pt x="1041" y="220"/>
                  </a:lnTo>
                  <a:lnTo>
                    <a:pt x="1045" y="216"/>
                  </a:lnTo>
                  <a:lnTo>
                    <a:pt x="1049" y="211"/>
                  </a:lnTo>
                  <a:lnTo>
                    <a:pt x="1053" y="206"/>
                  </a:lnTo>
                  <a:lnTo>
                    <a:pt x="1058" y="203"/>
                  </a:lnTo>
                  <a:lnTo>
                    <a:pt x="1062" y="200"/>
                  </a:lnTo>
                  <a:lnTo>
                    <a:pt x="1069" y="198"/>
                  </a:lnTo>
                  <a:lnTo>
                    <a:pt x="1075" y="197"/>
                  </a:lnTo>
                  <a:lnTo>
                    <a:pt x="1082" y="197"/>
                  </a:lnTo>
                  <a:lnTo>
                    <a:pt x="1091" y="197"/>
                  </a:lnTo>
                  <a:lnTo>
                    <a:pt x="1099" y="197"/>
                  </a:lnTo>
                  <a:lnTo>
                    <a:pt x="1106" y="197"/>
                  </a:lnTo>
                  <a:lnTo>
                    <a:pt x="1114" y="199"/>
                  </a:lnTo>
                  <a:lnTo>
                    <a:pt x="1121" y="201"/>
                  </a:lnTo>
                  <a:lnTo>
                    <a:pt x="1126" y="205"/>
                  </a:lnTo>
                  <a:lnTo>
                    <a:pt x="1132" y="210"/>
                  </a:lnTo>
                  <a:lnTo>
                    <a:pt x="1136" y="212"/>
                  </a:lnTo>
                  <a:lnTo>
                    <a:pt x="1140" y="213"/>
                  </a:lnTo>
                  <a:lnTo>
                    <a:pt x="1144" y="214"/>
                  </a:lnTo>
                  <a:lnTo>
                    <a:pt x="1148" y="213"/>
                  </a:lnTo>
                  <a:lnTo>
                    <a:pt x="1152" y="213"/>
                  </a:lnTo>
                  <a:lnTo>
                    <a:pt x="1158" y="213"/>
                  </a:lnTo>
                  <a:lnTo>
                    <a:pt x="1162" y="213"/>
                  </a:lnTo>
                  <a:lnTo>
                    <a:pt x="1166" y="214"/>
                  </a:lnTo>
                  <a:lnTo>
                    <a:pt x="1176" y="216"/>
                  </a:lnTo>
                  <a:lnTo>
                    <a:pt x="1187" y="218"/>
                  </a:lnTo>
                  <a:lnTo>
                    <a:pt x="1197" y="220"/>
                  </a:lnTo>
                  <a:lnTo>
                    <a:pt x="1207" y="223"/>
                  </a:lnTo>
                  <a:lnTo>
                    <a:pt x="1216" y="226"/>
                  </a:lnTo>
                  <a:lnTo>
                    <a:pt x="1226" y="230"/>
                  </a:lnTo>
                  <a:lnTo>
                    <a:pt x="1234" y="235"/>
                  </a:lnTo>
                  <a:lnTo>
                    <a:pt x="1242" y="242"/>
                  </a:lnTo>
                  <a:lnTo>
                    <a:pt x="1242" y="243"/>
                  </a:lnTo>
                  <a:lnTo>
                    <a:pt x="1243" y="243"/>
                  </a:lnTo>
                  <a:lnTo>
                    <a:pt x="1243" y="244"/>
                  </a:lnTo>
                  <a:lnTo>
                    <a:pt x="1244" y="244"/>
                  </a:lnTo>
                  <a:lnTo>
                    <a:pt x="1244" y="245"/>
                  </a:lnTo>
                  <a:lnTo>
                    <a:pt x="1245" y="246"/>
                  </a:lnTo>
                  <a:lnTo>
                    <a:pt x="1249" y="247"/>
                  </a:lnTo>
                  <a:lnTo>
                    <a:pt x="1252" y="248"/>
                  </a:lnTo>
                  <a:lnTo>
                    <a:pt x="1255" y="249"/>
                  </a:lnTo>
                  <a:lnTo>
                    <a:pt x="1258" y="251"/>
                  </a:lnTo>
                  <a:lnTo>
                    <a:pt x="1261" y="252"/>
                  </a:lnTo>
                  <a:lnTo>
                    <a:pt x="1264" y="254"/>
                  </a:lnTo>
                  <a:lnTo>
                    <a:pt x="1268" y="255"/>
                  </a:lnTo>
                  <a:lnTo>
                    <a:pt x="1272" y="255"/>
                  </a:lnTo>
                  <a:lnTo>
                    <a:pt x="1273" y="256"/>
                  </a:lnTo>
                  <a:lnTo>
                    <a:pt x="1274" y="257"/>
                  </a:lnTo>
                  <a:lnTo>
                    <a:pt x="1275" y="257"/>
                  </a:lnTo>
                  <a:lnTo>
                    <a:pt x="1276" y="258"/>
                  </a:lnTo>
                  <a:lnTo>
                    <a:pt x="1277" y="258"/>
                  </a:lnTo>
                  <a:lnTo>
                    <a:pt x="1278" y="258"/>
                  </a:lnTo>
                  <a:lnTo>
                    <a:pt x="1280" y="259"/>
                  </a:lnTo>
                  <a:lnTo>
                    <a:pt x="1281" y="261"/>
                  </a:lnTo>
                  <a:lnTo>
                    <a:pt x="1281" y="263"/>
                  </a:lnTo>
                  <a:lnTo>
                    <a:pt x="1282" y="264"/>
                  </a:lnTo>
                  <a:lnTo>
                    <a:pt x="1284" y="265"/>
                  </a:lnTo>
                  <a:lnTo>
                    <a:pt x="1285" y="266"/>
                  </a:lnTo>
                  <a:lnTo>
                    <a:pt x="1287" y="267"/>
                  </a:lnTo>
                  <a:lnTo>
                    <a:pt x="1288" y="267"/>
                  </a:lnTo>
                  <a:lnTo>
                    <a:pt x="1290" y="268"/>
                  </a:lnTo>
                  <a:lnTo>
                    <a:pt x="1293" y="268"/>
                  </a:lnTo>
                  <a:lnTo>
                    <a:pt x="1294" y="266"/>
                  </a:lnTo>
                  <a:lnTo>
                    <a:pt x="1295" y="263"/>
                  </a:lnTo>
                  <a:lnTo>
                    <a:pt x="1295" y="259"/>
                  </a:lnTo>
                  <a:lnTo>
                    <a:pt x="1296" y="257"/>
                  </a:lnTo>
                  <a:lnTo>
                    <a:pt x="1297" y="254"/>
                  </a:lnTo>
                  <a:lnTo>
                    <a:pt x="1298" y="252"/>
                  </a:lnTo>
                  <a:lnTo>
                    <a:pt x="1299" y="249"/>
                  </a:lnTo>
                  <a:lnTo>
                    <a:pt x="1301" y="248"/>
                  </a:lnTo>
                  <a:lnTo>
                    <a:pt x="1301" y="245"/>
                  </a:lnTo>
                  <a:lnTo>
                    <a:pt x="1306" y="241"/>
                  </a:lnTo>
                  <a:lnTo>
                    <a:pt x="1310" y="236"/>
                  </a:lnTo>
                  <a:lnTo>
                    <a:pt x="1317" y="234"/>
                  </a:lnTo>
                  <a:lnTo>
                    <a:pt x="1322" y="232"/>
                  </a:lnTo>
                  <a:lnTo>
                    <a:pt x="1328" y="231"/>
                  </a:lnTo>
                  <a:lnTo>
                    <a:pt x="1334" y="230"/>
                  </a:lnTo>
                  <a:lnTo>
                    <a:pt x="1341" y="230"/>
                  </a:lnTo>
                  <a:lnTo>
                    <a:pt x="1347" y="230"/>
                  </a:lnTo>
                  <a:lnTo>
                    <a:pt x="1348" y="232"/>
                  </a:lnTo>
                  <a:lnTo>
                    <a:pt x="1349" y="233"/>
                  </a:lnTo>
                  <a:lnTo>
                    <a:pt x="1350" y="235"/>
                  </a:lnTo>
                  <a:lnTo>
                    <a:pt x="1351" y="236"/>
                  </a:lnTo>
                  <a:lnTo>
                    <a:pt x="1353" y="239"/>
                  </a:lnTo>
                  <a:lnTo>
                    <a:pt x="1354" y="240"/>
                  </a:lnTo>
                  <a:lnTo>
                    <a:pt x="1356" y="240"/>
                  </a:lnTo>
                  <a:lnTo>
                    <a:pt x="1357" y="241"/>
                  </a:lnTo>
                  <a:lnTo>
                    <a:pt x="1368" y="235"/>
                  </a:lnTo>
                  <a:lnTo>
                    <a:pt x="1378" y="230"/>
                  </a:lnTo>
                  <a:lnTo>
                    <a:pt x="1388" y="225"/>
                  </a:lnTo>
                  <a:lnTo>
                    <a:pt x="1398" y="220"/>
                  </a:lnTo>
                  <a:lnTo>
                    <a:pt x="1410" y="217"/>
                  </a:lnTo>
                  <a:lnTo>
                    <a:pt x="1420" y="216"/>
                  </a:lnTo>
                  <a:lnTo>
                    <a:pt x="1425" y="216"/>
                  </a:lnTo>
                  <a:lnTo>
                    <a:pt x="1431" y="217"/>
                  </a:lnTo>
                  <a:lnTo>
                    <a:pt x="1437" y="218"/>
                  </a:lnTo>
                  <a:lnTo>
                    <a:pt x="1442" y="221"/>
                  </a:lnTo>
                  <a:lnTo>
                    <a:pt x="1450" y="225"/>
                  </a:lnTo>
                  <a:lnTo>
                    <a:pt x="1459" y="228"/>
                  </a:lnTo>
                  <a:lnTo>
                    <a:pt x="1468" y="230"/>
                  </a:lnTo>
                  <a:lnTo>
                    <a:pt x="1478" y="231"/>
                  </a:lnTo>
                  <a:lnTo>
                    <a:pt x="1486" y="233"/>
                  </a:lnTo>
                  <a:lnTo>
                    <a:pt x="1495" y="236"/>
                  </a:lnTo>
                  <a:lnTo>
                    <a:pt x="1500" y="239"/>
                  </a:lnTo>
                  <a:lnTo>
                    <a:pt x="1503" y="241"/>
                  </a:lnTo>
                  <a:lnTo>
                    <a:pt x="1507" y="244"/>
                  </a:lnTo>
                  <a:lnTo>
                    <a:pt x="1510" y="248"/>
                  </a:lnTo>
                  <a:lnTo>
                    <a:pt x="1513" y="249"/>
                  </a:lnTo>
                  <a:lnTo>
                    <a:pt x="1515" y="251"/>
                  </a:lnTo>
                  <a:lnTo>
                    <a:pt x="1518" y="252"/>
                  </a:lnTo>
                  <a:lnTo>
                    <a:pt x="1522" y="254"/>
                  </a:lnTo>
                  <a:lnTo>
                    <a:pt x="1525" y="255"/>
                  </a:lnTo>
                  <a:lnTo>
                    <a:pt x="1528" y="256"/>
                  </a:lnTo>
                  <a:lnTo>
                    <a:pt x="1531" y="258"/>
                  </a:lnTo>
                  <a:lnTo>
                    <a:pt x="1534" y="259"/>
                  </a:lnTo>
                  <a:lnTo>
                    <a:pt x="1535" y="262"/>
                  </a:lnTo>
                  <a:lnTo>
                    <a:pt x="1536" y="264"/>
                  </a:lnTo>
                  <a:lnTo>
                    <a:pt x="1538" y="266"/>
                  </a:lnTo>
                  <a:lnTo>
                    <a:pt x="1540" y="268"/>
                  </a:lnTo>
                  <a:lnTo>
                    <a:pt x="1542" y="269"/>
                  </a:lnTo>
                  <a:lnTo>
                    <a:pt x="1546" y="271"/>
                  </a:lnTo>
                  <a:lnTo>
                    <a:pt x="1548" y="273"/>
                  </a:lnTo>
                  <a:lnTo>
                    <a:pt x="1549" y="275"/>
                  </a:lnTo>
                  <a:lnTo>
                    <a:pt x="1555" y="275"/>
                  </a:lnTo>
                  <a:lnTo>
                    <a:pt x="1560" y="276"/>
                  </a:lnTo>
                  <a:lnTo>
                    <a:pt x="1566" y="278"/>
                  </a:lnTo>
                  <a:lnTo>
                    <a:pt x="1572" y="280"/>
                  </a:lnTo>
                  <a:lnTo>
                    <a:pt x="1582" y="286"/>
                  </a:lnTo>
                  <a:lnTo>
                    <a:pt x="1592" y="292"/>
                  </a:lnTo>
                  <a:lnTo>
                    <a:pt x="1601" y="299"/>
                  </a:lnTo>
                  <a:lnTo>
                    <a:pt x="1610" y="307"/>
                  </a:lnTo>
                  <a:lnTo>
                    <a:pt x="1619" y="314"/>
                  </a:lnTo>
                  <a:lnTo>
                    <a:pt x="1628" y="320"/>
                  </a:lnTo>
                  <a:lnTo>
                    <a:pt x="1631" y="323"/>
                  </a:lnTo>
                  <a:lnTo>
                    <a:pt x="1635" y="325"/>
                  </a:lnTo>
                  <a:lnTo>
                    <a:pt x="1639" y="328"/>
                  </a:lnTo>
                  <a:lnTo>
                    <a:pt x="1643" y="332"/>
                  </a:lnTo>
                  <a:lnTo>
                    <a:pt x="1646" y="335"/>
                  </a:lnTo>
                  <a:lnTo>
                    <a:pt x="1649" y="338"/>
                  </a:lnTo>
                  <a:lnTo>
                    <a:pt x="1653" y="341"/>
                  </a:lnTo>
                  <a:lnTo>
                    <a:pt x="1657" y="343"/>
                  </a:lnTo>
                  <a:lnTo>
                    <a:pt x="1657" y="346"/>
                  </a:lnTo>
                  <a:lnTo>
                    <a:pt x="1658" y="348"/>
                  </a:lnTo>
                  <a:lnTo>
                    <a:pt x="1661" y="350"/>
                  </a:lnTo>
                  <a:lnTo>
                    <a:pt x="1662" y="351"/>
                  </a:lnTo>
                  <a:lnTo>
                    <a:pt x="1664" y="354"/>
                  </a:lnTo>
                  <a:lnTo>
                    <a:pt x="1665" y="356"/>
                  </a:lnTo>
                  <a:lnTo>
                    <a:pt x="1665" y="359"/>
                  </a:lnTo>
                  <a:lnTo>
                    <a:pt x="1665" y="361"/>
                  </a:lnTo>
                  <a:lnTo>
                    <a:pt x="1666" y="365"/>
                  </a:lnTo>
                  <a:lnTo>
                    <a:pt x="1668" y="368"/>
                  </a:lnTo>
                  <a:lnTo>
                    <a:pt x="1670" y="371"/>
                  </a:lnTo>
                  <a:lnTo>
                    <a:pt x="1671" y="376"/>
                  </a:lnTo>
                  <a:lnTo>
                    <a:pt x="1672" y="379"/>
                  </a:lnTo>
                  <a:lnTo>
                    <a:pt x="1673" y="383"/>
                  </a:lnTo>
                  <a:lnTo>
                    <a:pt x="1673" y="386"/>
                  </a:lnTo>
                  <a:lnTo>
                    <a:pt x="1673" y="390"/>
                  </a:lnTo>
                  <a:lnTo>
                    <a:pt x="1674" y="393"/>
                  </a:lnTo>
                  <a:lnTo>
                    <a:pt x="1675" y="396"/>
                  </a:lnTo>
                  <a:lnTo>
                    <a:pt x="1675" y="401"/>
                  </a:lnTo>
                  <a:lnTo>
                    <a:pt x="1675" y="404"/>
                  </a:lnTo>
                  <a:lnTo>
                    <a:pt x="1675" y="407"/>
                  </a:lnTo>
                  <a:lnTo>
                    <a:pt x="1675" y="410"/>
                  </a:lnTo>
                  <a:lnTo>
                    <a:pt x="1675" y="413"/>
                  </a:lnTo>
                  <a:lnTo>
                    <a:pt x="1674" y="416"/>
                  </a:lnTo>
                  <a:lnTo>
                    <a:pt x="1674" y="422"/>
                  </a:lnTo>
                  <a:lnTo>
                    <a:pt x="1673" y="426"/>
                  </a:lnTo>
                  <a:lnTo>
                    <a:pt x="1671" y="430"/>
                  </a:lnTo>
                  <a:lnTo>
                    <a:pt x="1668" y="434"/>
                  </a:lnTo>
                  <a:lnTo>
                    <a:pt x="1665" y="437"/>
                  </a:lnTo>
                  <a:lnTo>
                    <a:pt x="1662" y="441"/>
                  </a:lnTo>
                  <a:lnTo>
                    <a:pt x="1658" y="446"/>
                  </a:lnTo>
                  <a:lnTo>
                    <a:pt x="1656" y="450"/>
                  </a:lnTo>
                  <a:lnTo>
                    <a:pt x="1658" y="451"/>
                  </a:lnTo>
                  <a:lnTo>
                    <a:pt x="1660" y="453"/>
                  </a:lnTo>
                  <a:lnTo>
                    <a:pt x="1661" y="455"/>
                  </a:lnTo>
                  <a:lnTo>
                    <a:pt x="1661" y="457"/>
                  </a:lnTo>
                  <a:lnTo>
                    <a:pt x="1660" y="460"/>
                  </a:lnTo>
                  <a:lnTo>
                    <a:pt x="1660" y="462"/>
                  </a:lnTo>
                  <a:lnTo>
                    <a:pt x="1658" y="465"/>
                  </a:lnTo>
                  <a:lnTo>
                    <a:pt x="1658" y="468"/>
                  </a:lnTo>
                  <a:lnTo>
                    <a:pt x="1657" y="469"/>
                  </a:lnTo>
                  <a:lnTo>
                    <a:pt x="1657" y="470"/>
                  </a:lnTo>
                  <a:lnTo>
                    <a:pt x="1656" y="471"/>
                  </a:lnTo>
                  <a:lnTo>
                    <a:pt x="1656" y="472"/>
                  </a:lnTo>
                  <a:lnTo>
                    <a:pt x="1656" y="473"/>
                  </a:lnTo>
                  <a:lnTo>
                    <a:pt x="1657" y="473"/>
                  </a:lnTo>
                  <a:lnTo>
                    <a:pt x="1658" y="473"/>
                  </a:lnTo>
                  <a:lnTo>
                    <a:pt x="1661" y="473"/>
                  </a:lnTo>
                  <a:lnTo>
                    <a:pt x="1662" y="473"/>
                  </a:lnTo>
                  <a:lnTo>
                    <a:pt x="1663" y="474"/>
                  </a:lnTo>
                  <a:lnTo>
                    <a:pt x="1664" y="474"/>
                  </a:lnTo>
                  <a:lnTo>
                    <a:pt x="1664" y="475"/>
                  </a:lnTo>
                  <a:lnTo>
                    <a:pt x="1665" y="477"/>
                  </a:lnTo>
                  <a:lnTo>
                    <a:pt x="1664" y="480"/>
                  </a:lnTo>
                  <a:lnTo>
                    <a:pt x="1665" y="484"/>
                  </a:lnTo>
                  <a:lnTo>
                    <a:pt x="1667" y="489"/>
                  </a:lnTo>
                  <a:lnTo>
                    <a:pt x="1670" y="492"/>
                  </a:lnTo>
                  <a:lnTo>
                    <a:pt x="1673" y="495"/>
                  </a:lnTo>
                  <a:lnTo>
                    <a:pt x="1677" y="498"/>
                  </a:lnTo>
                  <a:lnTo>
                    <a:pt x="1680" y="501"/>
                  </a:lnTo>
                  <a:lnTo>
                    <a:pt x="1684" y="504"/>
                  </a:lnTo>
                  <a:lnTo>
                    <a:pt x="1689" y="504"/>
                  </a:lnTo>
                  <a:lnTo>
                    <a:pt x="1694" y="505"/>
                  </a:lnTo>
                  <a:lnTo>
                    <a:pt x="1699" y="506"/>
                  </a:lnTo>
                  <a:lnTo>
                    <a:pt x="1703" y="508"/>
                  </a:lnTo>
                  <a:lnTo>
                    <a:pt x="1713" y="514"/>
                  </a:lnTo>
                  <a:lnTo>
                    <a:pt x="1720" y="520"/>
                  </a:lnTo>
                  <a:lnTo>
                    <a:pt x="1728" y="527"/>
                  </a:lnTo>
                  <a:lnTo>
                    <a:pt x="1736" y="535"/>
                  </a:lnTo>
                  <a:lnTo>
                    <a:pt x="1743" y="542"/>
                  </a:lnTo>
                  <a:lnTo>
                    <a:pt x="1751" y="548"/>
                  </a:lnTo>
                  <a:lnTo>
                    <a:pt x="1756" y="552"/>
                  </a:lnTo>
                  <a:lnTo>
                    <a:pt x="1761" y="556"/>
                  </a:lnTo>
                  <a:lnTo>
                    <a:pt x="1767" y="561"/>
                  </a:lnTo>
                  <a:lnTo>
                    <a:pt x="1772" y="565"/>
                  </a:lnTo>
                  <a:lnTo>
                    <a:pt x="1777" y="570"/>
                  </a:lnTo>
                  <a:lnTo>
                    <a:pt x="1782" y="574"/>
                  </a:lnTo>
                  <a:lnTo>
                    <a:pt x="1786" y="579"/>
                  </a:lnTo>
                  <a:lnTo>
                    <a:pt x="1789" y="586"/>
                  </a:lnTo>
                  <a:lnTo>
                    <a:pt x="1793" y="589"/>
                  </a:lnTo>
                  <a:lnTo>
                    <a:pt x="1797" y="594"/>
                  </a:lnTo>
                  <a:lnTo>
                    <a:pt x="1799" y="598"/>
                  </a:lnTo>
                  <a:lnTo>
                    <a:pt x="1800" y="604"/>
                  </a:lnTo>
                  <a:lnTo>
                    <a:pt x="1800" y="614"/>
                  </a:lnTo>
                  <a:lnTo>
                    <a:pt x="1800" y="626"/>
                  </a:lnTo>
                  <a:lnTo>
                    <a:pt x="1799" y="636"/>
                  </a:lnTo>
                  <a:lnTo>
                    <a:pt x="1801" y="646"/>
                  </a:lnTo>
                  <a:lnTo>
                    <a:pt x="1803" y="651"/>
                  </a:lnTo>
                  <a:lnTo>
                    <a:pt x="1805" y="656"/>
                  </a:lnTo>
                  <a:lnTo>
                    <a:pt x="1809" y="659"/>
                  </a:lnTo>
                  <a:lnTo>
                    <a:pt x="1815" y="663"/>
                  </a:lnTo>
                  <a:lnTo>
                    <a:pt x="1821" y="667"/>
                  </a:lnTo>
                  <a:lnTo>
                    <a:pt x="1827" y="672"/>
                  </a:lnTo>
                  <a:lnTo>
                    <a:pt x="1833" y="675"/>
                  </a:lnTo>
                  <a:lnTo>
                    <a:pt x="1839" y="677"/>
                  </a:lnTo>
                  <a:lnTo>
                    <a:pt x="1846" y="680"/>
                  </a:lnTo>
                  <a:lnTo>
                    <a:pt x="1852" y="683"/>
                  </a:lnTo>
                  <a:lnTo>
                    <a:pt x="1857" y="688"/>
                  </a:lnTo>
                  <a:lnTo>
                    <a:pt x="1862" y="693"/>
                  </a:lnTo>
                  <a:lnTo>
                    <a:pt x="1866" y="698"/>
                  </a:lnTo>
                  <a:lnTo>
                    <a:pt x="1869" y="703"/>
                  </a:lnTo>
                  <a:lnTo>
                    <a:pt x="1871" y="708"/>
                  </a:lnTo>
                  <a:lnTo>
                    <a:pt x="1873" y="713"/>
                  </a:lnTo>
                  <a:lnTo>
                    <a:pt x="1874" y="718"/>
                  </a:lnTo>
                  <a:lnTo>
                    <a:pt x="1876" y="723"/>
                  </a:lnTo>
                  <a:lnTo>
                    <a:pt x="1878" y="728"/>
                  </a:lnTo>
                  <a:lnTo>
                    <a:pt x="1881" y="732"/>
                  </a:lnTo>
                  <a:lnTo>
                    <a:pt x="1882" y="735"/>
                  </a:lnTo>
                  <a:lnTo>
                    <a:pt x="1882" y="738"/>
                  </a:lnTo>
                  <a:lnTo>
                    <a:pt x="1883" y="742"/>
                  </a:lnTo>
                  <a:lnTo>
                    <a:pt x="1884" y="745"/>
                  </a:lnTo>
                  <a:lnTo>
                    <a:pt x="1885" y="748"/>
                  </a:lnTo>
                  <a:lnTo>
                    <a:pt x="1887" y="750"/>
                  </a:lnTo>
                  <a:lnTo>
                    <a:pt x="1889" y="753"/>
                  </a:lnTo>
                  <a:lnTo>
                    <a:pt x="1890" y="756"/>
                  </a:lnTo>
                  <a:lnTo>
                    <a:pt x="1891" y="759"/>
                  </a:lnTo>
                  <a:lnTo>
                    <a:pt x="1893" y="761"/>
                  </a:lnTo>
                  <a:lnTo>
                    <a:pt x="1894" y="765"/>
                  </a:lnTo>
                  <a:lnTo>
                    <a:pt x="1896" y="767"/>
                  </a:lnTo>
                  <a:lnTo>
                    <a:pt x="1897" y="770"/>
                  </a:lnTo>
                  <a:lnTo>
                    <a:pt x="1899" y="773"/>
                  </a:lnTo>
                  <a:lnTo>
                    <a:pt x="1900" y="776"/>
                  </a:lnTo>
                  <a:lnTo>
                    <a:pt x="1901" y="778"/>
                  </a:lnTo>
                  <a:lnTo>
                    <a:pt x="1902" y="786"/>
                  </a:lnTo>
                  <a:lnTo>
                    <a:pt x="1904" y="791"/>
                  </a:lnTo>
                  <a:lnTo>
                    <a:pt x="1907" y="796"/>
                  </a:lnTo>
                  <a:lnTo>
                    <a:pt x="1912" y="800"/>
                  </a:lnTo>
                  <a:lnTo>
                    <a:pt x="1922" y="807"/>
                  </a:lnTo>
                  <a:lnTo>
                    <a:pt x="1932" y="814"/>
                  </a:lnTo>
                  <a:lnTo>
                    <a:pt x="1938" y="817"/>
                  </a:lnTo>
                  <a:lnTo>
                    <a:pt x="1943" y="820"/>
                  </a:lnTo>
                  <a:lnTo>
                    <a:pt x="1947" y="824"/>
                  </a:lnTo>
                  <a:lnTo>
                    <a:pt x="1951" y="828"/>
                  </a:lnTo>
                  <a:lnTo>
                    <a:pt x="1954" y="834"/>
                  </a:lnTo>
                  <a:lnTo>
                    <a:pt x="1955" y="839"/>
                  </a:lnTo>
                  <a:lnTo>
                    <a:pt x="1957" y="846"/>
                  </a:lnTo>
                  <a:lnTo>
                    <a:pt x="1955" y="854"/>
                  </a:lnTo>
                  <a:lnTo>
                    <a:pt x="1960" y="858"/>
                  </a:lnTo>
                  <a:lnTo>
                    <a:pt x="1965" y="861"/>
                  </a:lnTo>
                  <a:lnTo>
                    <a:pt x="1970" y="864"/>
                  </a:lnTo>
                  <a:lnTo>
                    <a:pt x="1975" y="867"/>
                  </a:lnTo>
                  <a:lnTo>
                    <a:pt x="1981" y="869"/>
                  </a:lnTo>
                  <a:lnTo>
                    <a:pt x="1986" y="872"/>
                  </a:lnTo>
                  <a:lnTo>
                    <a:pt x="1990" y="877"/>
                  </a:lnTo>
                  <a:lnTo>
                    <a:pt x="1994" y="881"/>
                  </a:lnTo>
                  <a:lnTo>
                    <a:pt x="1990" y="900"/>
                  </a:lnTo>
                  <a:lnTo>
                    <a:pt x="1989" y="901"/>
                  </a:lnTo>
                  <a:lnTo>
                    <a:pt x="1988" y="901"/>
                  </a:lnTo>
                  <a:lnTo>
                    <a:pt x="1988" y="902"/>
                  </a:lnTo>
                  <a:lnTo>
                    <a:pt x="1987" y="902"/>
                  </a:lnTo>
                  <a:lnTo>
                    <a:pt x="1987" y="903"/>
                  </a:lnTo>
                  <a:lnTo>
                    <a:pt x="1986" y="903"/>
                  </a:lnTo>
                  <a:lnTo>
                    <a:pt x="1990" y="911"/>
                  </a:lnTo>
                  <a:lnTo>
                    <a:pt x="1992" y="919"/>
                  </a:lnTo>
                  <a:lnTo>
                    <a:pt x="1994" y="928"/>
                  </a:lnTo>
                  <a:lnTo>
                    <a:pt x="1995" y="936"/>
                  </a:lnTo>
                  <a:lnTo>
                    <a:pt x="1997" y="944"/>
                  </a:lnTo>
                  <a:lnTo>
                    <a:pt x="1999" y="953"/>
                  </a:lnTo>
                  <a:lnTo>
                    <a:pt x="2001" y="961"/>
                  </a:lnTo>
                  <a:lnTo>
                    <a:pt x="2005" y="969"/>
                  </a:lnTo>
                  <a:lnTo>
                    <a:pt x="2006" y="972"/>
                  </a:lnTo>
                  <a:lnTo>
                    <a:pt x="2006" y="975"/>
                  </a:lnTo>
                  <a:lnTo>
                    <a:pt x="2007" y="978"/>
                  </a:lnTo>
                  <a:lnTo>
                    <a:pt x="2008" y="981"/>
                  </a:lnTo>
                  <a:lnTo>
                    <a:pt x="2009" y="984"/>
                  </a:lnTo>
                  <a:lnTo>
                    <a:pt x="2010" y="987"/>
                  </a:lnTo>
                  <a:lnTo>
                    <a:pt x="2011" y="991"/>
                  </a:lnTo>
                  <a:lnTo>
                    <a:pt x="2011" y="995"/>
                  </a:lnTo>
                  <a:lnTo>
                    <a:pt x="2011" y="999"/>
                  </a:lnTo>
                  <a:lnTo>
                    <a:pt x="2012" y="1004"/>
                  </a:lnTo>
                  <a:lnTo>
                    <a:pt x="2013" y="1008"/>
                  </a:lnTo>
                  <a:lnTo>
                    <a:pt x="2015" y="1012"/>
                  </a:lnTo>
                  <a:lnTo>
                    <a:pt x="2020" y="1020"/>
                  </a:lnTo>
                  <a:lnTo>
                    <a:pt x="2026" y="1028"/>
                  </a:lnTo>
                  <a:lnTo>
                    <a:pt x="2032" y="1034"/>
                  </a:lnTo>
                  <a:lnTo>
                    <a:pt x="2038" y="1043"/>
                  </a:lnTo>
                  <a:lnTo>
                    <a:pt x="2040" y="1046"/>
                  </a:lnTo>
                  <a:lnTo>
                    <a:pt x="2041" y="1050"/>
                  </a:lnTo>
                  <a:lnTo>
                    <a:pt x="2043" y="1054"/>
                  </a:lnTo>
                  <a:lnTo>
                    <a:pt x="2043" y="1058"/>
                  </a:lnTo>
                  <a:lnTo>
                    <a:pt x="2045" y="1062"/>
                  </a:lnTo>
                  <a:lnTo>
                    <a:pt x="2046" y="1064"/>
                  </a:lnTo>
                  <a:lnTo>
                    <a:pt x="2046" y="1066"/>
                  </a:lnTo>
                  <a:lnTo>
                    <a:pt x="2046" y="1069"/>
                  </a:lnTo>
                  <a:lnTo>
                    <a:pt x="2047" y="1071"/>
                  </a:lnTo>
                  <a:lnTo>
                    <a:pt x="2047" y="1074"/>
                  </a:lnTo>
                  <a:lnTo>
                    <a:pt x="2047" y="1076"/>
                  </a:lnTo>
                  <a:lnTo>
                    <a:pt x="2049" y="1079"/>
                  </a:lnTo>
                  <a:lnTo>
                    <a:pt x="2052" y="1086"/>
                  </a:lnTo>
                  <a:lnTo>
                    <a:pt x="2055" y="1092"/>
                  </a:lnTo>
                  <a:lnTo>
                    <a:pt x="2057" y="1098"/>
                  </a:lnTo>
                  <a:lnTo>
                    <a:pt x="2059" y="1106"/>
                  </a:lnTo>
                  <a:lnTo>
                    <a:pt x="2060" y="1112"/>
                  </a:lnTo>
                  <a:lnTo>
                    <a:pt x="2061" y="1119"/>
                  </a:lnTo>
                  <a:lnTo>
                    <a:pt x="2062" y="1126"/>
                  </a:lnTo>
                  <a:lnTo>
                    <a:pt x="2062" y="1134"/>
                  </a:lnTo>
                  <a:lnTo>
                    <a:pt x="2063" y="1138"/>
                  </a:lnTo>
                  <a:lnTo>
                    <a:pt x="2065" y="1142"/>
                  </a:lnTo>
                  <a:lnTo>
                    <a:pt x="2068" y="1146"/>
                  </a:lnTo>
                  <a:lnTo>
                    <a:pt x="2070" y="1151"/>
                  </a:lnTo>
                  <a:lnTo>
                    <a:pt x="2074" y="1155"/>
                  </a:lnTo>
                  <a:lnTo>
                    <a:pt x="2076" y="1158"/>
                  </a:lnTo>
                  <a:lnTo>
                    <a:pt x="2079" y="1162"/>
                  </a:lnTo>
                  <a:lnTo>
                    <a:pt x="2081" y="1167"/>
                  </a:lnTo>
                  <a:lnTo>
                    <a:pt x="2082" y="1172"/>
                  </a:lnTo>
                  <a:lnTo>
                    <a:pt x="2083" y="1177"/>
                  </a:lnTo>
                  <a:lnTo>
                    <a:pt x="2085" y="1182"/>
                  </a:lnTo>
                  <a:lnTo>
                    <a:pt x="2086" y="1186"/>
                  </a:lnTo>
                  <a:lnTo>
                    <a:pt x="2088" y="1191"/>
                  </a:lnTo>
                  <a:lnTo>
                    <a:pt x="2090" y="1195"/>
                  </a:lnTo>
                  <a:lnTo>
                    <a:pt x="2092" y="1200"/>
                  </a:lnTo>
                  <a:lnTo>
                    <a:pt x="2095" y="1205"/>
                  </a:lnTo>
                  <a:lnTo>
                    <a:pt x="2109" y="1208"/>
                  </a:lnTo>
                  <a:lnTo>
                    <a:pt x="2125" y="1209"/>
                  </a:lnTo>
                  <a:lnTo>
                    <a:pt x="2141" y="1210"/>
                  </a:lnTo>
                  <a:lnTo>
                    <a:pt x="2156" y="1210"/>
                  </a:lnTo>
                  <a:lnTo>
                    <a:pt x="2172" y="1210"/>
                  </a:lnTo>
                  <a:lnTo>
                    <a:pt x="2188" y="1212"/>
                  </a:lnTo>
                  <a:lnTo>
                    <a:pt x="2203" y="1213"/>
                  </a:lnTo>
                  <a:lnTo>
                    <a:pt x="2217" y="1217"/>
                  </a:lnTo>
                  <a:lnTo>
                    <a:pt x="2229" y="1217"/>
                  </a:lnTo>
                  <a:lnTo>
                    <a:pt x="2241" y="1217"/>
                  </a:lnTo>
                  <a:lnTo>
                    <a:pt x="2255" y="1217"/>
                  </a:lnTo>
                  <a:lnTo>
                    <a:pt x="2267" y="1216"/>
                  </a:lnTo>
                  <a:lnTo>
                    <a:pt x="2280" y="1214"/>
                  </a:lnTo>
                  <a:lnTo>
                    <a:pt x="2292" y="1212"/>
                  </a:lnTo>
                  <a:lnTo>
                    <a:pt x="2305" y="1209"/>
                  </a:lnTo>
                  <a:lnTo>
                    <a:pt x="2316" y="1206"/>
                  </a:lnTo>
                  <a:lnTo>
                    <a:pt x="2327" y="1205"/>
                  </a:lnTo>
                  <a:lnTo>
                    <a:pt x="2336" y="1204"/>
                  </a:lnTo>
                  <a:lnTo>
                    <a:pt x="2347" y="1205"/>
                  </a:lnTo>
                  <a:lnTo>
                    <a:pt x="2357" y="1206"/>
                  </a:lnTo>
                  <a:lnTo>
                    <a:pt x="2367" y="1207"/>
                  </a:lnTo>
                  <a:lnTo>
                    <a:pt x="2378" y="1207"/>
                  </a:lnTo>
                  <a:lnTo>
                    <a:pt x="2388" y="1207"/>
                  </a:lnTo>
                  <a:lnTo>
                    <a:pt x="2399" y="1205"/>
                  </a:lnTo>
                  <a:lnTo>
                    <a:pt x="2442" y="1207"/>
                  </a:lnTo>
                  <a:lnTo>
                    <a:pt x="2445" y="1209"/>
                  </a:lnTo>
                  <a:lnTo>
                    <a:pt x="2448" y="1211"/>
                  </a:lnTo>
                  <a:lnTo>
                    <a:pt x="2450" y="1215"/>
                  </a:lnTo>
                  <a:lnTo>
                    <a:pt x="2452" y="1218"/>
                  </a:lnTo>
                  <a:lnTo>
                    <a:pt x="2453" y="1222"/>
                  </a:lnTo>
                  <a:lnTo>
                    <a:pt x="2455" y="1226"/>
                  </a:lnTo>
                  <a:lnTo>
                    <a:pt x="2457" y="1229"/>
                  </a:lnTo>
                  <a:lnTo>
                    <a:pt x="2460" y="1231"/>
                  </a:lnTo>
                  <a:lnTo>
                    <a:pt x="2464" y="1236"/>
                  </a:lnTo>
                  <a:lnTo>
                    <a:pt x="2467" y="1242"/>
                  </a:lnTo>
                  <a:lnTo>
                    <a:pt x="2469" y="1246"/>
                  </a:lnTo>
                  <a:lnTo>
                    <a:pt x="2471" y="1251"/>
                  </a:lnTo>
                  <a:lnTo>
                    <a:pt x="2473" y="1255"/>
                  </a:lnTo>
                  <a:lnTo>
                    <a:pt x="2475" y="1260"/>
                  </a:lnTo>
                  <a:lnTo>
                    <a:pt x="2477" y="1266"/>
                  </a:lnTo>
                  <a:lnTo>
                    <a:pt x="2480" y="1270"/>
                  </a:lnTo>
                  <a:lnTo>
                    <a:pt x="2480" y="1275"/>
                  </a:lnTo>
                  <a:lnTo>
                    <a:pt x="2481" y="1280"/>
                  </a:lnTo>
                  <a:lnTo>
                    <a:pt x="2482" y="1284"/>
                  </a:lnTo>
                  <a:lnTo>
                    <a:pt x="2483" y="1290"/>
                  </a:lnTo>
                  <a:lnTo>
                    <a:pt x="2485" y="1294"/>
                  </a:lnTo>
                  <a:lnTo>
                    <a:pt x="2486" y="1298"/>
                  </a:lnTo>
                  <a:lnTo>
                    <a:pt x="2487" y="1303"/>
                  </a:lnTo>
                  <a:lnTo>
                    <a:pt x="2486" y="1308"/>
                  </a:lnTo>
                  <a:lnTo>
                    <a:pt x="2489" y="1320"/>
                  </a:lnTo>
                  <a:lnTo>
                    <a:pt x="2489" y="1331"/>
                  </a:lnTo>
                  <a:lnTo>
                    <a:pt x="2489" y="1344"/>
                  </a:lnTo>
                  <a:lnTo>
                    <a:pt x="2488" y="1356"/>
                  </a:lnTo>
                  <a:lnTo>
                    <a:pt x="2486" y="1368"/>
                  </a:lnTo>
                  <a:lnTo>
                    <a:pt x="2483" y="1380"/>
                  </a:lnTo>
                  <a:lnTo>
                    <a:pt x="2482" y="1392"/>
                  </a:lnTo>
                  <a:lnTo>
                    <a:pt x="2481" y="1405"/>
                  </a:lnTo>
                  <a:lnTo>
                    <a:pt x="2480" y="1413"/>
                  </a:lnTo>
                  <a:lnTo>
                    <a:pt x="2479" y="1422"/>
                  </a:lnTo>
                  <a:lnTo>
                    <a:pt x="2479" y="1432"/>
                  </a:lnTo>
                  <a:lnTo>
                    <a:pt x="2479" y="1442"/>
                  </a:lnTo>
                  <a:lnTo>
                    <a:pt x="2480" y="1452"/>
                  </a:lnTo>
                  <a:lnTo>
                    <a:pt x="2481" y="1461"/>
                  </a:lnTo>
                  <a:lnTo>
                    <a:pt x="2482" y="1471"/>
                  </a:lnTo>
                  <a:lnTo>
                    <a:pt x="2485" y="1480"/>
                  </a:lnTo>
                  <a:lnTo>
                    <a:pt x="2483" y="1496"/>
                  </a:lnTo>
                  <a:lnTo>
                    <a:pt x="2485" y="1511"/>
                  </a:lnTo>
                  <a:lnTo>
                    <a:pt x="2485" y="1526"/>
                  </a:lnTo>
                  <a:lnTo>
                    <a:pt x="2486" y="1542"/>
                  </a:lnTo>
                  <a:lnTo>
                    <a:pt x="2487" y="1556"/>
                  </a:lnTo>
                  <a:lnTo>
                    <a:pt x="2487" y="1571"/>
                  </a:lnTo>
                  <a:lnTo>
                    <a:pt x="2486" y="1586"/>
                  </a:lnTo>
                  <a:lnTo>
                    <a:pt x="2483" y="1601"/>
                  </a:lnTo>
                  <a:lnTo>
                    <a:pt x="2481" y="1604"/>
                  </a:lnTo>
                  <a:lnTo>
                    <a:pt x="2480" y="1608"/>
                  </a:lnTo>
                  <a:lnTo>
                    <a:pt x="2479" y="1611"/>
                  </a:lnTo>
                  <a:lnTo>
                    <a:pt x="2479" y="1614"/>
                  </a:lnTo>
                  <a:lnTo>
                    <a:pt x="2479" y="1618"/>
                  </a:lnTo>
                  <a:lnTo>
                    <a:pt x="2478" y="1621"/>
                  </a:lnTo>
                  <a:lnTo>
                    <a:pt x="2477" y="1624"/>
                  </a:lnTo>
                  <a:lnTo>
                    <a:pt x="2475" y="1627"/>
                  </a:lnTo>
                  <a:lnTo>
                    <a:pt x="2474" y="1632"/>
                  </a:lnTo>
                  <a:lnTo>
                    <a:pt x="2474" y="1637"/>
                  </a:lnTo>
                  <a:lnTo>
                    <a:pt x="2473" y="1642"/>
                  </a:lnTo>
                  <a:lnTo>
                    <a:pt x="2473" y="1646"/>
                  </a:lnTo>
                  <a:lnTo>
                    <a:pt x="2473" y="1651"/>
                  </a:lnTo>
                  <a:lnTo>
                    <a:pt x="2471" y="1657"/>
                  </a:lnTo>
                  <a:lnTo>
                    <a:pt x="2469" y="1661"/>
                  </a:lnTo>
                  <a:lnTo>
                    <a:pt x="2466" y="1666"/>
                  </a:lnTo>
                  <a:lnTo>
                    <a:pt x="2464" y="1668"/>
                  </a:lnTo>
                  <a:lnTo>
                    <a:pt x="2460" y="1670"/>
                  </a:lnTo>
                  <a:lnTo>
                    <a:pt x="2459" y="1673"/>
                  </a:lnTo>
                  <a:lnTo>
                    <a:pt x="2457" y="1676"/>
                  </a:lnTo>
                  <a:lnTo>
                    <a:pt x="2455" y="1679"/>
                  </a:lnTo>
                  <a:lnTo>
                    <a:pt x="2453" y="1682"/>
                  </a:lnTo>
                  <a:lnTo>
                    <a:pt x="2451" y="1684"/>
                  </a:lnTo>
                  <a:lnTo>
                    <a:pt x="2449" y="1686"/>
                  </a:lnTo>
                  <a:lnTo>
                    <a:pt x="2442" y="1688"/>
                  </a:lnTo>
                  <a:lnTo>
                    <a:pt x="2434" y="1689"/>
                  </a:lnTo>
                  <a:lnTo>
                    <a:pt x="2427" y="1690"/>
                  </a:lnTo>
                  <a:lnTo>
                    <a:pt x="2420" y="1691"/>
                  </a:lnTo>
                  <a:lnTo>
                    <a:pt x="2412" y="1692"/>
                  </a:lnTo>
                  <a:lnTo>
                    <a:pt x="2405" y="1693"/>
                  </a:lnTo>
                  <a:lnTo>
                    <a:pt x="2398" y="1695"/>
                  </a:lnTo>
                  <a:lnTo>
                    <a:pt x="2391" y="1696"/>
                  </a:lnTo>
                  <a:lnTo>
                    <a:pt x="2390" y="1696"/>
                  </a:lnTo>
                  <a:lnTo>
                    <a:pt x="2389" y="1696"/>
                  </a:lnTo>
                  <a:lnTo>
                    <a:pt x="2388" y="1697"/>
                  </a:lnTo>
                  <a:lnTo>
                    <a:pt x="2387" y="1697"/>
                  </a:lnTo>
                  <a:lnTo>
                    <a:pt x="2386" y="1699"/>
                  </a:lnTo>
                  <a:lnTo>
                    <a:pt x="2385" y="1699"/>
                  </a:lnTo>
                  <a:lnTo>
                    <a:pt x="2364" y="1701"/>
                  </a:lnTo>
                  <a:lnTo>
                    <a:pt x="2343" y="1702"/>
                  </a:lnTo>
                  <a:lnTo>
                    <a:pt x="2321" y="1702"/>
                  </a:lnTo>
                  <a:lnTo>
                    <a:pt x="2299" y="1702"/>
                  </a:lnTo>
                  <a:lnTo>
                    <a:pt x="2278" y="1702"/>
                  </a:lnTo>
                  <a:lnTo>
                    <a:pt x="2256" y="1702"/>
                  </a:lnTo>
                  <a:lnTo>
                    <a:pt x="2235" y="1703"/>
                  </a:lnTo>
                  <a:lnTo>
                    <a:pt x="2214" y="1704"/>
                  </a:lnTo>
                  <a:lnTo>
                    <a:pt x="2194" y="1702"/>
                  </a:lnTo>
                  <a:lnTo>
                    <a:pt x="2175" y="1702"/>
                  </a:lnTo>
                  <a:lnTo>
                    <a:pt x="2155" y="1703"/>
                  </a:lnTo>
                  <a:lnTo>
                    <a:pt x="2136" y="1703"/>
                  </a:lnTo>
                  <a:lnTo>
                    <a:pt x="2116" y="1704"/>
                  </a:lnTo>
                  <a:lnTo>
                    <a:pt x="2098" y="1705"/>
                  </a:lnTo>
                  <a:lnTo>
                    <a:pt x="2080" y="1704"/>
                  </a:lnTo>
                  <a:lnTo>
                    <a:pt x="2061" y="1703"/>
                  </a:lnTo>
                  <a:lnTo>
                    <a:pt x="2023" y="1703"/>
                  </a:lnTo>
                  <a:lnTo>
                    <a:pt x="1987" y="1702"/>
                  </a:lnTo>
                  <a:lnTo>
                    <a:pt x="1949" y="1701"/>
                  </a:lnTo>
                  <a:lnTo>
                    <a:pt x="1913" y="1700"/>
                  </a:lnTo>
                  <a:lnTo>
                    <a:pt x="1876" y="1699"/>
                  </a:lnTo>
                  <a:lnTo>
                    <a:pt x="1839" y="1697"/>
                  </a:lnTo>
                  <a:lnTo>
                    <a:pt x="1803" y="1696"/>
                  </a:lnTo>
                  <a:lnTo>
                    <a:pt x="1766" y="1695"/>
                  </a:lnTo>
                  <a:lnTo>
                    <a:pt x="1761" y="1695"/>
                  </a:lnTo>
                  <a:lnTo>
                    <a:pt x="1757" y="1695"/>
                  </a:lnTo>
                  <a:lnTo>
                    <a:pt x="1752" y="1696"/>
                  </a:lnTo>
                  <a:lnTo>
                    <a:pt x="1747" y="1696"/>
                  </a:lnTo>
                  <a:lnTo>
                    <a:pt x="1742" y="1696"/>
                  </a:lnTo>
                  <a:lnTo>
                    <a:pt x="1737" y="1696"/>
                  </a:lnTo>
                  <a:lnTo>
                    <a:pt x="1732" y="1696"/>
                  </a:lnTo>
                  <a:lnTo>
                    <a:pt x="1728" y="1696"/>
                  </a:lnTo>
                  <a:lnTo>
                    <a:pt x="1709" y="1696"/>
                  </a:lnTo>
                  <a:lnTo>
                    <a:pt x="1690" y="1695"/>
                  </a:lnTo>
                  <a:lnTo>
                    <a:pt x="1671" y="1692"/>
                  </a:lnTo>
                  <a:lnTo>
                    <a:pt x="1651" y="1690"/>
                  </a:lnTo>
                  <a:lnTo>
                    <a:pt x="1632" y="1687"/>
                  </a:lnTo>
                  <a:lnTo>
                    <a:pt x="1614" y="1686"/>
                  </a:lnTo>
                  <a:lnTo>
                    <a:pt x="1604" y="1686"/>
                  </a:lnTo>
                  <a:lnTo>
                    <a:pt x="1595" y="1686"/>
                  </a:lnTo>
                  <a:lnTo>
                    <a:pt x="1584" y="1686"/>
                  </a:lnTo>
                  <a:lnTo>
                    <a:pt x="1575" y="1688"/>
                  </a:lnTo>
                  <a:lnTo>
                    <a:pt x="1555" y="1686"/>
                  </a:lnTo>
                  <a:lnTo>
                    <a:pt x="1535" y="1684"/>
                  </a:lnTo>
                  <a:lnTo>
                    <a:pt x="1514" y="1683"/>
                  </a:lnTo>
                  <a:lnTo>
                    <a:pt x="1493" y="1682"/>
                  </a:lnTo>
                  <a:lnTo>
                    <a:pt x="1471" y="1682"/>
                  </a:lnTo>
                  <a:lnTo>
                    <a:pt x="1450" y="1683"/>
                  </a:lnTo>
                  <a:lnTo>
                    <a:pt x="1430" y="1684"/>
                  </a:lnTo>
                  <a:lnTo>
                    <a:pt x="1408" y="1686"/>
                  </a:lnTo>
                  <a:lnTo>
                    <a:pt x="1394" y="1684"/>
                  </a:lnTo>
                  <a:lnTo>
                    <a:pt x="1379" y="1682"/>
                  </a:lnTo>
                  <a:lnTo>
                    <a:pt x="1366" y="1681"/>
                  </a:lnTo>
                  <a:lnTo>
                    <a:pt x="1352" y="1681"/>
                  </a:lnTo>
                  <a:lnTo>
                    <a:pt x="1325" y="1682"/>
                  </a:lnTo>
                  <a:lnTo>
                    <a:pt x="1298" y="1684"/>
                  </a:lnTo>
                  <a:lnTo>
                    <a:pt x="1271" y="1687"/>
                  </a:lnTo>
                  <a:lnTo>
                    <a:pt x="1243" y="1690"/>
                  </a:lnTo>
                  <a:lnTo>
                    <a:pt x="1215" y="1691"/>
                  </a:lnTo>
                  <a:lnTo>
                    <a:pt x="1187" y="1690"/>
                  </a:lnTo>
                  <a:lnTo>
                    <a:pt x="1168" y="1690"/>
                  </a:lnTo>
                  <a:lnTo>
                    <a:pt x="1148" y="1690"/>
                  </a:lnTo>
                  <a:lnTo>
                    <a:pt x="1128" y="1690"/>
                  </a:lnTo>
                  <a:lnTo>
                    <a:pt x="1109" y="1690"/>
                  </a:lnTo>
                  <a:lnTo>
                    <a:pt x="1089" y="1690"/>
                  </a:lnTo>
                  <a:lnTo>
                    <a:pt x="1068" y="1689"/>
                  </a:lnTo>
                  <a:lnTo>
                    <a:pt x="1048" y="1688"/>
                  </a:lnTo>
                  <a:lnTo>
                    <a:pt x="1028" y="1686"/>
                  </a:lnTo>
                  <a:lnTo>
                    <a:pt x="1008" y="1688"/>
                  </a:lnTo>
                  <a:lnTo>
                    <a:pt x="987" y="1689"/>
                  </a:lnTo>
                  <a:lnTo>
                    <a:pt x="966" y="1690"/>
                  </a:lnTo>
                  <a:lnTo>
                    <a:pt x="945" y="1691"/>
                  </a:lnTo>
                  <a:lnTo>
                    <a:pt x="923" y="1692"/>
                  </a:lnTo>
                  <a:lnTo>
                    <a:pt x="904" y="1692"/>
                  </a:lnTo>
                  <a:lnTo>
                    <a:pt x="883" y="1691"/>
                  </a:lnTo>
                  <a:lnTo>
                    <a:pt x="864" y="1690"/>
                  </a:lnTo>
                  <a:lnTo>
                    <a:pt x="859" y="1691"/>
                  </a:lnTo>
                  <a:lnTo>
                    <a:pt x="854" y="1691"/>
                  </a:lnTo>
                  <a:lnTo>
                    <a:pt x="850" y="1692"/>
                  </a:lnTo>
                  <a:lnTo>
                    <a:pt x="845" y="1692"/>
                  </a:lnTo>
                  <a:lnTo>
                    <a:pt x="841" y="1692"/>
                  </a:lnTo>
                  <a:lnTo>
                    <a:pt x="837" y="1692"/>
                  </a:lnTo>
                  <a:lnTo>
                    <a:pt x="831" y="1692"/>
                  </a:lnTo>
                  <a:lnTo>
                    <a:pt x="827" y="1692"/>
                  </a:lnTo>
                  <a:lnTo>
                    <a:pt x="823" y="1693"/>
                  </a:lnTo>
                  <a:lnTo>
                    <a:pt x="819" y="1694"/>
                  </a:lnTo>
                  <a:lnTo>
                    <a:pt x="815" y="1695"/>
                  </a:lnTo>
                  <a:lnTo>
                    <a:pt x="810" y="1695"/>
                  </a:lnTo>
                  <a:lnTo>
                    <a:pt x="806" y="1695"/>
                  </a:lnTo>
                  <a:lnTo>
                    <a:pt x="802" y="1696"/>
                  </a:lnTo>
                  <a:lnTo>
                    <a:pt x="798" y="1696"/>
                  </a:lnTo>
                  <a:lnTo>
                    <a:pt x="794" y="1697"/>
                  </a:lnTo>
                  <a:lnTo>
                    <a:pt x="776" y="1700"/>
                  </a:lnTo>
                  <a:lnTo>
                    <a:pt x="758" y="1700"/>
                  </a:lnTo>
                  <a:lnTo>
                    <a:pt x="740" y="1699"/>
                  </a:lnTo>
                  <a:lnTo>
                    <a:pt x="722" y="1697"/>
                  </a:lnTo>
                  <a:lnTo>
                    <a:pt x="704" y="1696"/>
                  </a:lnTo>
                  <a:lnTo>
                    <a:pt x="686" y="1696"/>
                  </a:lnTo>
                  <a:lnTo>
                    <a:pt x="668" y="1697"/>
                  </a:lnTo>
                  <a:lnTo>
                    <a:pt x="649" y="1701"/>
                  </a:lnTo>
                  <a:lnTo>
                    <a:pt x="636" y="1702"/>
                  </a:lnTo>
                  <a:lnTo>
                    <a:pt x="622" y="1703"/>
                  </a:lnTo>
                  <a:lnTo>
                    <a:pt x="608" y="1703"/>
                  </a:lnTo>
                  <a:lnTo>
                    <a:pt x="594" y="1704"/>
                  </a:lnTo>
                  <a:lnTo>
                    <a:pt x="579" y="1704"/>
                  </a:lnTo>
                  <a:lnTo>
                    <a:pt x="566" y="1703"/>
                  </a:lnTo>
                  <a:lnTo>
                    <a:pt x="552" y="1701"/>
                  </a:lnTo>
                  <a:lnTo>
                    <a:pt x="539" y="1699"/>
                  </a:lnTo>
                  <a:lnTo>
                    <a:pt x="523" y="1699"/>
                  </a:lnTo>
                  <a:lnTo>
                    <a:pt x="507" y="1700"/>
                  </a:lnTo>
                  <a:lnTo>
                    <a:pt x="492" y="1700"/>
                  </a:lnTo>
                  <a:lnTo>
                    <a:pt x="475" y="1700"/>
                  </a:lnTo>
                  <a:lnTo>
                    <a:pt x="458" y="1701"/>
                  </a:lnTo>
                  <a:lnTo>
                    <a:pt x="441" y="1701"/>
                  </a:lnTo>
                  <a:lnTo>
                    <a:pt x="425" y="1701"/>
                  </a:lnTo>
                  <a:lnTo>
                    <a:pt x="408" y="1701"/>
                  </a:lnTo>
                  <a:lnTo>
                    <a:pt x="391" y="1703"/>
                  </a:lnTo>
                  <a:lnTo>
                    <a:pt x="374" y="1704"/>
                  </a:lnTo>
                  <a:lnTo>
                    <a:pt x="357" y="1704"/>
                  </a:lnTo>
                  <a:lnTo>
                    <a:pt x="340" y="1704"/>
                  </a:lnTo>
                  <a:lnTo>
                    <a:pt x="323" y="1702"/>
                  </a:lnTo>
                  <a:lnTo>
                    <a:pt x="305" y="1701"/>
                  </a:lnTo>
                  <a:lnTo>
                    <a:pt x="288" y="1699"/>
                  </a:lnTo>
                  <a:lnTo>
                    <a:pt x="271" y="1695"/>
                  </a:lnTo>
                  <a:lnTo>
                    <a:pt x="255" y="1694"/>
                  </a:lnTo>
                  <a:lnTo>
                    <a:pt x="239" y="1694"/>
                  </a:lnTo>
                  <a:lnTo>
                    <a:pt x="223" y="1694"/>
                  </a:lnTo>
                  <a:lnTo>
                    <a:pt x="206" y="1694"/>
                  </a:lnTo>
                  <a:lnTo>
                    <a:pt x="189" y="1694"/>
                  </a:lnTo>
                  <a:lnTo>
                    <a:pt x="174" y="1693"/>
                  </a:lnTo>
                  <a:lnTo>
                    <a:pt x="158" y="1691"/>
                  </a:lnTo>
                  <a:lnTo>
                    <a:pt x="141" y="1688"/>
                  </a:lnTo>
                  <a:lnTo>
                    <a:pt x="131" y="1690"/>
                  </a:lnTo>
                  <a:lnTo>
                    <a:pt x="120" y="1691"/>
                  </a:lnTo>
                  <a:lnTo>
                    <a:pt x="110" y="1691"/>
                  </a:lnTo>
                  <a:lnTo>
                    <a:pt x="99" y="1692"/>
                  </a:lnTo>
                  <a:lnTo>
                    <a:pt x="89" y="1691"/>
                  </a:lnTo>
                  <a:lnTo>
                    <a:pt x="80" y="1689"/>
                  </a:lnTo>
                  <a:lnTo>
                    <a:pt x="69" y="1686"/>
                  </a:lnTo>
                  <a:lnTo>
                    <a:pt x="60" y="1682"/>
                  </a:lnTo>
                  <a:lnTo>
                    <a:pt x="49" y="1676"/>
                  </a:lnTo>
                  <a:lnTo>
                    <a:pt x="39" y="1669"/>
                  </a:lnTo>
                  <a:lnTo>
                    <a:pt x="30" y="1661"/>
                  </a:lnTo>
                  <a:lnTo>
                    <a:pt x="22" y="1651"/>
                  </a:lnTo>
                  <a:lnTo>
                    <a:pt x="16" y="1641"/>
                  </a:lnTo>
                  <a:lnTo>
                    <a:pt x="11" y="1631"/>
                  </a:lnTo>
                  <a:lnTo>
                    <a:pt x="9" y="1624"/>
                  </a:lnTo>
                  <a:lnTo>
                    <a:pt x="7" y="1618"/>
                  </a:lnTo>
                  <a:lnTo>
                    <a:pt x="7" y="1612"/>
                  </a:lnTo>
                  <a:lnTo>
                    <a:pt x="7" y="1605"/>
                  </a:lnTo>
                  <a:lnTo>
                    <a:pt x="9" y="1603"/>
                  </a:lnTo>
                  <a:lnTo>
                    <a:pt x="10" y="1601"/>
                  </a:lnTo>
                  <a:lnTo>
                    <a:pt x="11" y="1598"/>
                  </a:lnTo>
                  <a:lnTo>
                    <a:pt x="11" y="1596"/>
                  </a:lnTo>
                  <a:lnTo>
                    <a:pt x="12" y="1593"/>
                  </a:lnTo>
                  <a:lnTo>
                    <a:pt x="12" y="1591"/>
                  </a:lnTo>
                  <a:lnTo>
                    <a:pt x="12" y="1588"/>
                  </a:lnTo>
                  <a:lnTo>
                    <a:pt x="12" y="1586"/>
                  </a:lnTo>
                  <a:lnTo>
                    <a:pt x="13" y="1582"/>
                  </a:lnTo>
                  <a:lnTo>
                    <a:pt x="13" y="1579"/>
                  </a:lnTo>
                  <a:lnTo>
                    <a:pt x="14" y="1575"/>
                  </a:lnTo>
                  <a:lnTo>
                    <a:pt x="14" y="1571"/>
                  </a:lnTo>
                  <a:lnTo>
                    <a:pt x="14" y="1567"/>
                  </a:lnTo>
                  <a:lnTo>
                    <a:pt x="14" y="1564"/>
                  </a:lnTo>
                  <a:lnTo>
                    <a:pt x="13" y="1559"/>
                  </a:lnTo>
                  <a:lnTo>
                    <a:pt x="12" y="1556"/>
                  </a:lnTo>
                  <a:lnTo>
                    <a:pt x="11" y="1549"/>
                  </a:lnTo>
                  <a:lnTo>
                    <a:pt x="10" y="1542"/>
                  </a:lnTo>
                  <a:lnTo>
                    <a:pt x="9" y="1534"/>
                  </a:lnTo>
                  <a:lnTo>
                    <a:pt x="7" y="1527"/>
                  </a:lnTo>
                  <a:lnTo>
                    <a:pt x="6" y="1520"/>
                  </a:lnTo>
                  <a:lnTo>
                    <a:pt x="5" y="1512"/>
                  </a:lnTo>
                  <a:lnTo>
                    <a:pt x="4" y="1504"/>
                  </a:lnTo>
                  <a:lnTo>
                    <a:pt x="4" y="1497"/>
                  </a:lnTo>
                  <a:lnTo>
                    <a:pt x="2" y="1488"/>
                  </a:lnTo>
                  <a:lnTo>
                    <a:pt x="1" y="1481"/>
                  </a:lnTo>
                  <a:lnTo>
                    <a:pt x="0" y="1473"/>
                  </a:lnTo>
                  <a:lnTo>
                    <a:pt x="0" y="1465"/>
                  </a:lnTo>
                  <a:lnTo>
                    <a:pt x="0" y="1458"/>
                  </a:lnTo>
                  <a:lnTo>
                    <a:pt x="1" y="1451"/>
                  </a:lnTo>
                  <a:lnTo>
                    <a:pt x="2" y="1443"/>
                  </a:lnTo>
                  <a:lnTo>
                    <a:pt x="5" y="1435"/>
                  </a:lnTo>
                  <a:lnTo>
                    <a:pt x="5" y="1429"/>
                  </a:lnTo>
                  <a:lnTo>
                    <a:pt x="6" y="1428"/>
                  </a:lnTo>
                  <a:lnTo>
                    <a:pt x="6" y="1427"/>
                  </a:lnTo>
                  <a:lnTo>
                    <a:pt x="7" y="1425"/>
                  </a:lnTo>
                  <a:lnTo>
                    <a:pt x="9" y="1422"/>
                  </a:lnTo>
                  <a:lnTo>
                    <a:pt x="9" y="1420"/>
                  </a:lnTo>
                  <a:lnTo>
                    <a:pt x="9" y="1419"/>
                  </a:lnTo>
                  <a:lnTo>
                    <a:pt x="10" y="1417"/>
                  </a:lnTo>
                  <a:lnTo>
                    <a:pt x="10" y="1415"/>
                  </a:lnTo>
                  <a:lnTo>
                    <a:pt x="11" y="1408"/>
                  </a:lnTo>
                  <a:lnTo>
                    <a:pt x="11" y="1399"/>
                  </a:lnTo>
                  <a:lnTo>
                    <a:pt x="11" y="1392"/>
                  </a:lnTo>
                  <a:lnTo>
                    <a:pt x="11" y="1384"/>
                  </a:lnTo>
                  <a:lnTo>
                    <a:pt x="10" y="1376"/>
                  </a:lnTo>
                  <a:lnTo>
                    <a:pt x="11" y="1368"/>
                  </a:lnTo>
                  <a:lnTo>
                    <a:pt x="12" y="1361"/>
                  </a:lnTo>
                  <a:lnTo>
                    <a:pt x="14" y="1353"/>
                  </a:lnTo>
                  <a:lnTo>
                    <a:pt x="16" y="1341"/>
                  </a:lnTo>
                  <a:lnTo>
                    <a:pt x="17" y="1327"/>
                  </a:lnTo>
                  <a:lnTo>
                    <a:pt x="17" y="1314"/>
                  </a:lnTo>
                  <a:lnTo>
                    <a:pt x="18" y="1300"/>
                  </a:lnTo>
                  <a:lnTo>
                    <a:pt x="18" y="1286"/>
                  </a:lnTo>
                  <a:lnTo>
                    <a:pt x="19" y="1273"/>
                  </a:lnTo>
                  <a:lnTo>
                    <a:pt x="19" y="1260"/>
                  </a:lnTo>
                  <a:lnTo>
                    <a:pt x="19" y="1247"/>
                  </a:lnTo>
                  <a:lnTo>
                    <a:pt x="19" y="1245"/>
                  </a:lnTo>
                  <a:lnTo>
                    <a:pt x="19" y="1244"/>
                  </a:lnTo>
                  <a:lnTo>
                    <a:pt x="19" y="1242"/>
                  </a:lnTo>
                  <a:lnTo>
                    <a:pt x="19" y="1239"/>
                  </a:lnTo>
                  <a:lnTo>
                    <a:pt x="19" y="1237"/>
                  </a:lnTo>
                  <a:lnTo>
                    <a:pt x="19" y="1235"/>
                  </a:lnTo>
                  <a:lnTo>
                    <a:pt x="18" y="1234"/>
                  </a:lnTo>
                  <a:lnTo>
                    <a:pt x="17" y="1232"/>
                  </a:lnTo>
                  <a:lnTo>
                    <a:pt x="18" y="1231"/>
                  </a:lnTo>
                  <a:lnTo>
                    <a:pt x="18" y="1230"/>
                  </a:lnTo>
                  <a:lnTo>
                    <a:pt x="18" y="1228"/>
                  </a:lnTo>
                  <a:lnTo>
                    <a:pt x="18" y="1227"/>
                  </a:lnTo>
                  <a:lnTo>
                    <a:pt x="18" y="1225"/>
                  </a:lnTo>
                  <a:lnTo>
                    <a:pt x="18" y="1223"/>
                  </a:lnTo>
                  <a:lnTo>
                    <a:pt x="19" y="1222"/>
                  </a:lnTo>
                  <a:lnTo>
                    <a:pt x="19" y="1220"/>
                  </a:lnTo>
                  <a:lnTo>
                    <a:pt x="22" y="1213"/>
                  </a:lnTo>
                  <a:lnTo>
                    <a:pt x="24" y="1207"/>
                  </a:lnTo>
                  <a:lnTo>
                    <a:pt x="26" y="1200"/>
                  </a:lnTo>
                  <a:lnTo>
                    <a:pt x="28" y="1193"/>
                  </a:lnTo>
                  <a:lnTo>
                    <a:pt x="30" y="1186"/>
                  </a:lnTo>
                  <a:lnTo>
                    <a:pt x="34" y="1180"/>
                  </a:lnTo>
                  <a:lnTo>
                    <a:pt x="37" y="1174"/>
                  </a:lnTo>
                  <a:lnTo>
                    <a:pt x="42" y="1168"/>
                  </a:lnTo>
                  <a:lnTo>
                    <a:pt x="44" y="1167"/>
                  </a:lnTo>
                  <a:lnTo>
                    <a:pt x="46" y="1166"/>
                  </a:lnTo>
                  <a:lnTo>
                    <a:pt x="48" y="1164"/>
                  </a:lnTo>
                  <a:lnTo>
                    <a:pt x="49" y="1162"/>
                  </a:lnTo>
                  <a:lnTo>
                    <a:pt x="51" y="1161"/>
                  </a:lnTo>
                  <a:lnTo>
                    <a:pt x="53" y="1159"/>
                  </a:lnTo>
                  <a:lnTo>
                    <a:pt x="56" y="1158"/>
                  </a:lnTo>
                  <a:lnTo>
                    <a:pt x="58" y="1157"/>
                  </a:lnTo>
                  <a:lnTo>
                    <a:pt x="60" y="1154"/>
                  </a:lnTo>
                  <a:lnTo>
                    <a:pt x="63" y="1151"/>
                  </a:lnTo>
                  <a:lnTo>
                    <a:pt x="66" y="1148"/>
                  </a:lnTo>
                  <a:lnTo>
                    <a:pt x="70" y="1147"/>
                  </a:lnTo>
                  <a:lnTo>
                    <a:pt x="78" y="1145"/>
                  </a:lnTo>
                  <a:lnTo>
                    <a:pt x="86" y="1145"/>
                  </a:lnTo>
                  <a:lnTo>
                    <a:pt x="94" y="1146"/>
                  </a:lnTo>
                  <a:lnTo>
                    <a:pt x="104" y="1146"/>
                  </a:lnTo>
                  <a:lnTo>
                    <a:pt x="112" y="1146"/>
                  </a:lnTo>
                  <a:lnTo>
                    <a:pt x="120" y="1143"/>
                  </a:lnTo>
                  <a:lnTo>
                    <a:pt x="134" y="1143"/>
                  </a:lnTo>
                  <a:lnTo>
                    <a:pt x="147" y="1142"/>
                  </a:lnTo>
                  <a:lnTo>
                    <a:pt x="160" y="1141"/>
                  </a:lnTo>
                  <a:lnTo>
                    <a:pt x="173" y="1140"/>
                  </a:lnTo>
                  <a:lnTo>
                    <a:pt x="185" y="1140"/>
                  </a:lnTo>
                  <a:lnTo>
                    <a:pt x="198" y="1140"/>
                  </a:lnTo>
                  <a:lnTo>
                    <a:pt x="204" y="1141"/>
                  </a:lnTo>
                  <a:lnTo>
                    <a:pt x="209" y="1143"/>
                  </a:lnTo>
                  <a:lnTo>
                    <a:pt x="216" y="1145"/>
                  </a:lnTo>
                  <a:lnTo>
                    <a:pt x="222" y="1147"/>
                  </a:lnTo>
                  <a:lnTo>
                    <a:pt x="232" y="1148"/>
                  </a:lnTo>
                  <a:lnTo>
                    <a:pt x="242" y="1146"/>
                  </a:lnTo>
                  <a:lnTo>
                    <a:pt x="252" y="1144"/>
                  </a:lnTo>
                  <a:lnTo>
                    <a:pt x="262" y="1141"/>
                  </a:lnTo>
                  <a:lnTo>
                    <a:pt x="272" y="1139"/>
                  </a:lnTo>
                  <a:lnTo>
                    <a:pt x="281" y="1138"/>
                  </a:lnTo>
                  <a:lnTo>
                    <a:pt x="287" y="1138"/>
                  </a:lnTo>
                  <a:lnTo>
                    <a:pt x="292" y="1139"/>
                  </a:lnTo>
                  <a:lnTo>
                    <a:pt x="297" y="1140"/>
                  </a:lnTo>
                  <a:lnTo>
                    <a:pt x="301" y="1143"/>
                  </a:lnTo>
                  <a:lnTo>
                    <a:pt x="308" y="1142"/>
                  </a:lnTo>
                  <a:lnTo>
                    <a:pt x="313" y="1142"/>
                  </a:lnTo>
                  <a:lnTo>
                    <a:pt x="319" y="1143"/>
                  </a:lnTo>
                  <a:lnTo>
                    <a:pt x="325" y="1143"/>
                  </a:lnTo>
                  <a:lnTo>
                    <a:pt x="332" y="1143"/>
                  </a:lnTo>
                  <a:lnTo>
                    <a:pt x="338" y="1142"/>
                  </a:lnTo>
                  <a:lnTo>
                    <a:pt x="344" y="1141"/>
                  </a:lnTo>
                  <a:lnTo>
                    <a:pt x="349" y="1139"/>
                  </a:lnTo>
                  <a:lnTo>
                    <a:pt x="349" y="1138"/>
                  </a:lnTo>
                  <a:lnTo>
                    <a:pt x="349" y="1137"/>
                  </a:lnTo>
                  <a:lnTo>
                    <a:pt x="348" y="1136"/>
                  </a:lnTo>
                  <a:lnTo>
                    <a:pt x="347" y="1135"/>
                  </a:lnTo>
                  <a:lnTo>
                    <a:pt x="346" y="1135"/>
                  </a:lnTo>
                  <a:lnTo>
                    <a:pt x="346" y="1134"/>
                  </a:lnTo>
                  <a:lnTo>
                    <a:pt x="343" y="1120"/>
                  </a:lnTo>
                  <a:lnTo>
                    <a:pt x="343" y="1106"/>
                  </a:lnTo>
                  <a:lnTo>
                    <a:pt x="344" y="1091"/>
                  </a:lnTo>
                  <a:lnTo>
                    <a:pt x="348" y="1076"/>
                  </a:lnTo>
                  <a:lnTo>
                    <a:pt x="353" y="1063"/>
                  </a:lnTo>
                  <a:lnTo>
                    <a:pt x="359" y="1050"/>
                  </a:lnTo>
                  <a:lnTo>
                    <a:pt x="366" y="1038"/>
                  </a:lnTo>
                  <a:lnTo>
                    <a:pt x="376" y="1027"/>
                  </a:lnTo>
                  <a:lnTo>
                    <a:pt x="377" y="1023"/>
                  </a:lnTo>
                  <a:lnTo>
                    <a:pt x="379" y="1019"/>
                  </a:lnTo>
                  <a:lnTo>
                    <a:pt x="381" y="1016"/>
                  </a:lnTo>
                  <a:lnTo>
                    <a:pt x="384" y="1011"/>
                  </a:lnTo>
                  <a:lnTo>
                    <a:pt x="386" y="1008"/>
                  </a:lnTo>
                  <a:lnTo>
                    <a:pt x="388" y="1004"/>
                  </a:lnTo>
                  <a:lnTo>
                    <a:pt x="390" y="1001"/>
                  </a:lnTo>
                  <a:lnTo>
                    <a:pt x="391" y="997"/>
                  </a:lnTo>
                  <a:lnTo>
                    <a:pt x="399" y="989"/>
                  </a:lnTo>
                  <a:lnTo>
                    <a:pt x="405" y="981"/>
                  </a:lnTo>
                  <a:lnTo>
                    <a:pt x="412" y="974"/>
                  </a:lnTo>
                  <a:lnTo>
                    <a:pt x="419" y="966"/>
                  </a:lnTo>
                  <a:lnTo>
                    <a:pt x="428" y="960"/>
                  </a:lnTo>
                  <a:lnTo>
                    <a:pt x="436" y="955"/>
                  </a:lnTo>
                  <a:lnTo>
                    <a:pt x="440" y="953"/>
                  </a:lnTo>
                  <a:lnTo>
                    <a:pt x="446" y="952"/>
                  </a:lnTo>
                  <a:lnTo>
                    <a:pt x="451" y="951"/>
                  </a:lnTo>
                  <a:lnTo>
                    <a:pt x="456" y="951"/>
                  </a:lnTo>
                  <a:lnTo>
                    <a:pt x="461" y="949"/>
                  </a:lnTo>
                  <a:lnTo>
                    <a:pt x="465" y="946"/>
                  </a:lnTo>
                  <a:lnTo>
                    <a:pt x="470" y="943"/>
                  </a:lnTo>
                  <a:lnTo>
                    <a:pt x="474" y="940"/>
                  </a:lnTo>
                  <a:lnTo>
                    <a:pt x="478" y="937"/>
                  </a:lnTo>
                  <a:lnTo>
                    <a:pt x="482" y="934"/>
                  </a:lnTo>
                  <a:lnTo>
                    <a:pt x="485" y="930"/>
                  </a:lnTo>
                  <a:lnTo>
                    <a:pt x="489" y="927"/>
                  </a:lnTo>
                  <a:lnTo>
                    <a:pt x="493" y="926"/>
                  </a:lnTo>
                  <a:lnTo>
                    <a:pt x="496" y="926"/>
                  </a:lnTo>
                  <a:lnTo>
                    <a:pt x="500" y="926"/>
                  </a:lnTo>
                  <a:lnTo>
                    <a:pt x="503" y="925"/>
                  </a:lnTo>
                  <a:lnTo>
                    <a:pt x="506" y="925"/>
                  </a:lnTo>
                  <a:lnTo>
                    <a:pt x="510" y="924"/>
                  </a:lnTo>
                  <a:lnTo>
                    <a:pt x="512" y="921"/>
                  </a:lnTo>
                  <a:lnTo>
                    <a:pt x="516" y="919"/>
                  </a:lnTo>
                  <a:lnTo>
                    <a:pt x="515" y="916"/>
                  </a:lnTo>
                  <a:lnTo>
                    <a:pt x="514" y="914"/>
                  </a:lnTo>
                  <a:lnTo>
                    <a:pt x="512" y="911"/>
                  </a:lnTo>
                  <a:lnTo>
                    <a:pt x="511" y="909"/>
                  </a:lnTo>
                  <a:lnTo>
                    <a:pt x="510" y="906"/>
                  </a:lnTo>
                  <a:lnTo>
                    <a:pt x="509" y="904"/>
                  </a:lnTo>
                  <a:lnTo>
                    <a:pt x="508" y="901"/>
                  </a:lnTo>
                  <a:lnTo>
                    <a:pt x="507" y="897"/>
                  </a:lnTo>
                  <a:lnTo>
                    <a:pt x="505" y="896"/>
                  </a:lnTo>
                  <a:lnTo>
                    <a:pt x="503" y="896"/>
                  </a:lnTo>
                  <a:lnTo>
                    <a:pt x="501" y="896"/>
                  </a:lnTo>
                  <a:lnTo>
                    <a:pt x="499" y="896"/>
                  </a:lnTo>
                  <a:lnTo>
                    <a:pt x="497" y="895"/>
                  </a:lnTo>
                  <a:lnTo>
                    <a:pt x="495" y="894"/>
                  </a:lnTo>
                  <a:lnTo>
                    <a:pt x="495" y="892"/>
                  </a:lnTo>
                  <a:lnTo>
                    <a:pt x="495" y="890"/>
                  </a:lnTo>
                  <a:lnTo>
                    <a:pt x="494" y="885"/>
                  </a:lnTo>
                  <a:lnTo>
                    <a:pt x="492" y="881"/>
                  </a:lnTo>
                  <a:lnTo>
                    <a:pt x="488" y="877"/>
                  </a:lnTo>
                  <a:lnTo>
                    <a:pt x="485" y="873"/>
                  </a:lnTo>
                  <a:lnTo>
                    <a:pt x="481" y="870"/>
                  </a:lnTo>
                  <a:lnTo>
                    <a:pt x="477" y="868"/>
                  </a:lnTo>
                  <a:lnTo>
                    <a:pt x="473" y="865"/>
                  </a:lnTo>
                  <a:lnTo>
                    <a:pt x="470" y="863"/>
                  </a:lnTo>
                  <a:lnTo>
                    <a:pt x="469" y="861"/>
                  </a:lnTo>
                  <a:lnTo>
                    <a:pt x="469" y="859"/>
                  </a:lnTo>
                  <a:lnTo>
                    <a:pt x="468" y="857"/>
                  </a:lnTo>
                  <a:lnTo>
                    <a:pt x="466" y="856"/>
                  </a:lnTo>
                  <a:lnTo>
                    <a:pt x="466" y="854"/>
                  </a:lnTo>
                  <a:lnTo>
                    <a:pt x="465" y="851"/>
                  </a:lnTo>
                  <a:lnTo>
                    <a:pt x="464" y="849"/>
                  </a:lnTo>
                  <a:lnTo>
                    <a:pt x="463" y="847"/>
                  </a:lnTo>
                  <a:lnTo>
                    <a:pt x="462" y="844"/>
                  </a:lnTo>
                  <a:lnTo>
                    <a:pt x="460" y="840"/>
                  </a:lnTo>
                  <a:lnTo>
                    <a:pt x="458" y="837"/>
                  </a:lnTo>
                  <a:lnTo>
                    <a:pt x="456" y="834"/>
                  </a:lnTo>
                  <a:lnTo>
                    <a:pt x="453" y="830"/>
                  </a:lnTo>
                  <a:lnTo>
                    <a:pt x="451" y="827"/>
                  </a:lnTo>
                  <a:lnTo>
                    <a:pt x="449" y="824"/>
                  </a:lnTo>
                  <a:lnTo>
                    <a:pt x="447" y="820"/>
                  </a:lnTo>
                  <a:lnTo>
                    <a:pt x="446" y="818"/>
                  </a:lnTo>
                  <a:lnTo>
                    <a:pt x="427" y="783"/>
                  </a:lnTo>
                  <a:lnTo>
                    <a:pt x="425" y="782"/>
                  </a:lnTo>
                  <a:lnTo>
                    <a:pt x="422" y="779"/>
                  </a:lnTo>
                  <a:lnTo>
                    <a:pt x="419" y="777"/>
                  </a:lnTo>
                  <a:lnTo>
                    <a:pt x="417" y="775"/>
                  </a:lnTo>
                  <a:lnTo>
                    <a:pt x="415" y="772"/>
                  </a:lnTo>
                  <a:lnTo>
                    <a:pt x="412" y="770"/>
                  </a:lnTo>
                  <a:lnTo>
                    <a:pt x="410" y="768"/>
                  </a:lnTo>
                  <a:lnTo>
                    <a:pt x="407" y="767"/>
                  </a:lnTo>
                  <a:lnTo>
                    <a:pt x="405" y="765"/>
                  </a:lnTo>
                  <a:lnTo>
                    <a:pt x="402" y="764"/>
                  </a:lnTo>
                  <a:lnTo>
                    <a:pt x="399" y="761"/>
                  </a:lnTo>
                  <a:lnTo>
                    <a:pt x="395" y="759"/>
                  </a:lnTo>
                  <a:lnTo>
                    <a:pt x="392" y="758"/>
                  </a:lnTo>
                  <a:lnTo>
                    <a:pt x="388" y="758"/>
                  </a:lnTo>
                  <a:lnTo>
                    <a:pt x="385" y="758"/>
                  </a:lnTo>
                  <a:lnTo>
                    <a:pt x="382" y="760"/>
                  </a:lnTo>
                  <a:lnTo>
                    <a:pt x="376" y="764"/>
                  </a:lnTo>
                  <a:lnTo>
                    <a:pt x="369" y="767"/>
                  </a:lnTo>
                  <a:lnTo>
                    <a:pt x="363" y="768"/>
                  </a:lnTo>
                  <a:lnTo>
                    <a:pt x="356" y="770"/>
                  </a:lnTo>
                  <a:lnTo>
                    <a:pt x="349" y="771"/>
                  </a:lnTo>
                  <a:lnTo>
                    <a:pt x="342" y="771"/>
                  </a:lnTo>
                  <a:lnTo>
                    <a:pt x="335" y="772"/>
                  </a:lnTo>
                  <a:lnTo>
                    <a:pt x="328" y="772"/>
                  </a:lnTo>
                  <a:lnTo>
                    <a:pt x="326" y="772"/>
                  </a:lnTo>
                  <a:lnTo>
                    <a:pt x="323" y="771"/>
                  </a:lnTo>
                  <a:lnTo>
                    <a:pt x="320" y="771"/>
                  </a:lnTo>
                  <a:lnTo>
                    <a:pt x="317" y="771"/>
                  </a:lnTo>
                  <a:lnTo>
                    <a:pt x="314" y="771"/>
                  </a:lnTo>
                  <a:lnTo>
                    <a:pt x="311" y="771"/>
                  </a:lnTo>
                  <a:lnTo>
                    <a:pt x="309" y="770"/>
                  </a:lnTo>
                  <a:lnTo>
                    <a:pt x="307" y="769"/>
                  </a:lnTo>
                  <a:lnTo>
                    <a:pt x="302" y="769"/>
                  </a:lnTo>
                  <a:lnTo>
                    <a:pt x="298" y="768"/>
                  </a:lnTo>
                  <a:lnTo>
                    <a:pt x="295" y="766"/>
                  </a:lnTo>
                  <a:lnTo>
                    <a:pt x="291" y="763"/>
                  </a:lnTo>
                  <a:lnTo>
                    <a:pt x="288" y="760"/>
                  </a:lnTo>
                  <a:lnTo>
                    <a:pt x="284" y="757"/>
                  </a:lnTo>
                  <a:lnTo>
                    <a:pt x="279" y="755"/>
                  </a:lnTo>
                  <a:lnTo>
                    <a:pt x="275" y="754"/>
                  </a:lnTo>
                  <a:lnTo>
                    <a:pt x="271" y="749"/>
                  </a:lnTo>
                  <a:lnTo>
                    <a:pt x="267" y="745"/>
                  </a:lnTo>
                  <a:lnTo>
                    <a:pt x="263" y="741"/>
                  </a:lnTo>
                  <a:lnTo>
                    <a:pt x="259" y="735"/>
                  </a:lnTo>
                  <a:lnTo>
                    <a:pt x="255" y="730"/>
                  </a:lnTo>
                  <a:lnTo>
                    <a:pt x="251" y="726"/>
                  </a:lnTo>
                  <a:lnTo>
                    <a:pt x="247" y="721"/>
                  </a:lnTo>
                  <a:lnTo>
                    <a:pt x="243" y="716"/>
                  </a:lnTo>
                  <a:lnTo>
                    <a:pt x="236" y="710"/>
                  </a:lnTo>
                  <a:lnTo>
                    <a:pt x="231" y="705"/>
                  </a:lnTo>
                  <a:lnTo>
                    <a:pt x="227" y="698"/>
                  </a:lnTo>
                  <a:lnTo>
                    <a:pt x="223" y="691"/>
                  </a:lnTo>
                  <a:lnTo>
                    <a:pt x="220" y="684"/>
                  </a:lnTo>
                  <a:lnTo>
                    <a:pt x="217" y="677"/>
                  </a:lnTo>
                  <a:lnTo>
                    <a:pt x="214" y="669"/>
                  </a:lnTo>
                  <a:lnTo>
                    <a:pt x="212" y="662"/>
                  </a:lnTo>
                  <a:lnTo>
                    <a:pt x="210" y="646"/>
                  </a:lnTo>
                  <a:lnTo>
                    <a:pt x="210" y="630"/>
                  </a:lnTo>
                  <a:lnTo>
                    <a:pt x="211" y="614"/>
                  </a:lnTo>
                  <a:lnTo>
                    <a:pt x="213" y="597"/>
                  </a:lnTo>
                  <a:lnTo>
                    <a:pt x="212" y="590"/>
                  </a:lnTo>
                  <a:lnTo>
                    <a:pt x="210" y="584"/>
                  </a:lnTo>
                  <a:lnTo>
                    <a:pt x="206" y="577"/>
                  </a:lnTo>
                  <a:lnTo>
                    <a:pt x="202" y="571"/>
                  </a:lnTo>
                  <a:lnTo>
                    <a:pt x="197" y="566"/>
                  </a:lnTo>
                  <a:lnTo>
                    <a:pt x="193" y="561"/>
                  </a:lnTo>
                  <a:lnTo>
                    <a:pt x="187" y="555"/>
                  </a:lnTo>
                  <a:lnTo>
                    <a:pt x="183" y="550"/>
                  </a:lnTo>
                  <a:lnTo>
                    <a:pt x="176" y="543"/>
                  </a:lnTo>
                  <a:lnTo>
                    <a:pt x="170" y="535"/>
                  </a:lnTo>
                  <a:lnTo>
                    <a:pt x="165" y="526"/>
                  </a:lnTo>
                  <a:lnTo>
                    <a:pt x="160" y="517"/>
                  </a:lnTo>
                  <a:lnTo>
                    <a:pt x="156" y="507"/>
                  </a:lnTo>
                  <a:lnTo>
                    <a:pt x="153" y="498"/>
                  </a:lnTo>
                  <a:lnTo>
                    <a:pt x="149" y="487"/>
                  </a:lnTo>
                  <a:lnTo>
                    <a:pt x="145" y="478"/>
                  </a:lnTo>
                  <a:lnTo>
                    <a:pt x="145" y="477"/>
                  </a:lnTo>
                  <a:lnTo>
                    <a:pt x="145" y="475"/>
                  </a:lnTo>
                  <a:lnTo>
                    <a:pt x="145" y="474"/>
                  </a:lnTo>
                  <a:lnTo>
                    <a:pt x="145" y="473"/>
                  </a:lnTo>
                  <a:lnTo>
                    <a:pt x="145" y="471"/>
                  </a:lnTo>
                  <a:lnTo>
                    <a:pt x="145" y="470"/>
                  </a:lnTo>
                  <a:lnTo>
                    <a:pt x="144" y="469"/>
                  </a:lnTo>
                  <a:lnTo>
                    <a:pt x="142" y="468"/>
                  </a:lnTo>
                  <a:lnTo>
                    <a:pt x="141" y="462"/>
                  </a:lnTo>
                  <a:lnTo>
                    <a:pt x="140" y="457"/>
                  </a:lnTo>
                  <a:lnTo>
                    <a:pt x="139" y="452"/>
                  </a:lnTo>
                  <a:lnTo>
                    <a:pt x="139" y="447"/>
                  </a:lnTo>
                  <a:lnTo>
                    <a:pt x="138" y="441"/>
                  </a:lnTo>
                  <a:lnTo>
                    <a:pt x="137" y="437"/>
                  </a:lnTo>
                  <a:lnTo>
                    <a:pt x="137" y="432"/>
                  </a:lnTo>
                  <a:lnTo>
                    <a:pt x="136" y="427"/>
                  </a:lnTo>
                  <a:lnTo>
                    <a:pt x="137" y="421"/>
                  </a:lnTo>
                  <a:lnTo>
                    <a:pt x="137" y="414"/>
                  </a:lnTo>
                  <a:lnTo>
                    <a:pt x="138" y="409"/>
                  </a:lnTo>
                  <a:lnTo>
                    <a:pt x="140" y="404"/>
                  </a:lnTo>
                  <a:lnTo>
                    <a:pt x="141" y="399"/>
                  </a:lnTo>
                  <a:lnTo>
                    <a:pt x="143" y="393"/>
                  </a:lnTo>
                  <a:lnTo>
                    <a:pt x="145" y="388"/>
                  </a:lnTo>
                  <a:lnTo>
                    <a:pt x="148" y="383"/>
                  </a:lnTo>
                  <a:lnTo>
                    <a:pt x="150" y="378"/>
                  </a:lnTo>
                  <a:lnTo>
                    <a:pt x="153" y="372"/>
                  </a:lnTo>
                  <a:lnTo>
                    <a:pt x="156" y="368"/>
                  </a:lnTo>
                  <a:lnTo>
                    <a:pt x="160" y="363"/>
                  </a:lnTo>
                  <a:lnTo>
                    <a:pt x="163" y="359"/>
                  </a:lnTo>
                  <a:lnTo>
                    <a:pt x="167" y="355"/>
                  </a:lnTo>
                  <a:lnTo>
                    <a:pt x="172" y="350"/>
                  </a:lnTo>
                  <a:lnTo>
                    <a:pt x="175" y="346"/>
                  </a:lnTo>
                  <a:lnTo>
                    <a:pt x="179" y="342"/>
                  </a:lnTo>
                  <a:lnTo>
                    <a:pt x="183" y="338"/>
                  </a:lnTo>
                  <a:lnTo>
                    <a:pt x="187" y="335"/>
                  </a:lnTo>
                  <a:lnTo>
                    <a:pt x="193" y="331"/>
                  </a:lnTo>
                  <a:lnTo>
                    <a:pt x="198" y="326"/>
                  </a:lnTo>
                  <a:lnTo>
                    <a:pt x="203" y="323"/>
                  </a:lnTo>
                  <a:lnTo>
                    <a:pt x="208" y="320"/>
                  </a:lnTo>
                  <a:lnTo>
                    <a:pt x="213" y="317"/>
                  </a:lnTo>
                  <a:lnTo>
                    <a:pt x="222" y="317"/>
                  </a:lnTo>
                  <a:lnTo>
                    <a:pt x="230" y="316"/>
                  </a:lnTo>
                  <a:lnTo>
                    <a:pt x="237" y="316"/>
                  </a:lnTo>
                  <a:lnTo>
                    <a:pt x="246" y="316"/>
                  </a:lnTo>
                  <a:lnTo>
                    <a:pt x="253" y="316"/>
                  </a:lnTo>
                  <a:lnTo>
                    <a:pt x="262" y="316"/>
                  </a:lnTo>
                  <a:lnTo>
                    <a:pt x="270" y="315"/>
                  </a:lnTo>
                  <a:lnTo>
                    <a:pt x="278" y="315"/>
                  </a:lnTo>
                  <a:lnTo>
                    <a:pt x="289" y="317"/>
                  </a:lnTo>
                  <a:lnTo>
                    <a:pt x="298" y="320"/>
                  </a:lnTo>
                  <a:lnTo>
                    <a:pt x="308" y="323"/>
                  </a:lnTo>
                  <a:lnTo>
                    <a:pt x="317" y="328"/>
                  </a:lnTo>
                  <a:lnTo>
                    <a:pt x="325" y="334"/>
                  </a:lnTo>
                  <a:lnTo>
                    <a:pt x="334" y="339"/>
                  </a:lnTo>
                  <a:lnTo>
                    <a:pt x="342" y="345"/>
                  </a:lnTo>
                  <a:lnTo>
                    <a:pt x="349" y="353"/>
                  </a:lnTo>
                  <a:lnTo>
                    <a:pt x="364" y="367"/>
                  </a:lnTo>
                  <a:lnTo>
                    <a:pt x="379" y="382"/>
                  </a:lnTo>
                  <a:lnTo>
                    <a:pt x="392" y="396"/>
                  </a:lnTo>
                  <a:lnTo>
                    <a:pt x="407" y="411"/>
                  </a:lnTo>
                  <a:lnTo>
                    <a:pt x="409" y="415"/>
                  </a:lnTo>
                  <a:lnTo>
                    <a:pt x="412" y="421"/>
                  </a:lnTo>
                  <a:lnTo>
                    <a:pt x="414" y="426"/>
                  </a:lnTo>
                  <a:lnTo>
                    <a:pt x="415" y="431"/>
                  </a:lnTo>
                  <a:lnTo>
                    <a:pt x="417" y="436"/>
                  </a:lnTo>
                  <a:lnTo>
                    <a:pt x="420" y="441"/>
                  </a:lnTo>
                  <a:lnTo>
                    <a:pt x="423" y="446"/>
                  </a:lnTo>
                  <a:lnTo>
                    <a:pt x="426" y="450"/>
                  </a:lnTo>
                  <a:lnTo>
                    <a:pt x="427" y="455"/>
                  </a:lnTo>
                  <a:lnTo>
                    <a:pt x="429" y="459"/>
                  </a:lnTo>
                  <a:lnTo>
                    <a:pt x="430" y="463"/>
                  </a:lnTo>
                  <a:lnTo>
                    <a:pt x="432" y="468"/>
                  </a:lnTo>
                  <a:lnTo>
                    <a:pt x="433" y="472"/>
                  </a:lnTo>
                  <a:lnTo>
                    <a:pt x="435" y="477"/>
                  </a:lnTo>
                  <a:lnTo>
                    <a:pt x="436" y="481"/>
                  </a:lnTo>
                  <a:lnTo>
                    <a:pt x="437" y="485"/>
                  </a:lnTo>
                  <a:lnTo>
                    <a:pt x="440" y="490"/>
                  </a:lnTo>
                  <a:lnTo>
                    <a:pt x="441" y="494"/>
                  </a:lnTo>
                  <a:lnTo>
                    <a:pt x="443" y="498"/>
                  </a:lnTo>
                  <a:lnTo>
                    <a:pt x="445" y="502"/>
                  </a:lnTo>
                  <a:lnTo>
                    <a:pt x="446" y="506"/>
                  </a:lnTo>
                  <a:lnTo>
                    <a:pt x="447" y="510"/>
                  </a:lnTo>
                  <a:lnTo>
                    <a:pt x="447" y="515"/>
                  </a:lnTo>
                  <a:lnTo>
                    <a:pt x="448" y="520"/>
                  </a:lnTo>
                  <a:lnTo>
                    <a:pt x="449" y="522"/>
                  </a:lnTo>
                  <a:lnTo>
                    <a:pt x="450" y="524"/>
                  </a:lnTo>
                  <a:lnTo>
                    <a:pt x="451" y="527"/>
                  </a:lnTo>
                  <a:lnTo>
                    <a:pt x="452" y="529"/>
                  </a:lnTo>
                  <a:lnTo>
                    <a:pt x="453" y="531"/>
                  </a:lnTo>
                  <a:lnTo>
                    <a:pt x="454" y="535"/>
                  </a:lnTo>
                  <a:lnTo>
                    <a:pt x="455" y="537"/>
                  </a:lnTo>
                  <a:lnTo>
                    <a:pt x="456" y="539"/>
                  </a:lnTo>
                  <a:lnTo>
                    <a:pt x="457" y="548"/>
                  </a:lnTo>
                  <a:lnTo>
                    <a:pt x="458" y="559"/>
                  </a:lnTo>
                  <a:lnTo>
                    <a:pt x="460" y="568"/>
                  </a:lnTo>
                  <a:lnTo>
                    <a:pt x="461" y="577"/>
                  </a:lnTo>
                  <a:lnTo>
                    <a:pt x="462" y="587"/>
                  </a:lnTo>
                  <a:lnTo>
                    <a:pt x="463" y="597"/>
                  </a:lnTo>
                  <a:lnTo>
                    <a:pt x="464" y="607"/>
                  </a:lnTo>
                  <a:lnTo>
                    <a:pt x="465" y="617"/>
                  </a:lnTo>
                  <a:lnTo>
                    <a:pt x="469" y="618"/>
                  </a:lnTo>
                  <a:lnTo>
                    <a:pt x="472" y="620"/>
                  </a:lnTo>
                  <a:lnTo>
                    <a:pt x="475" y="622"/>
                  </a:lnTo>
                  <a:lnTo>
                    <a:pt x="478" y="624"/>
                  </a:lnTo>
                  <a:lnTo>
                    <a:pt x="481" y="628"/>
                  </a:lnTo>
                  <a:lnTo>
                    <a:pt x="483" y="631"/>
                  </a:lnTo>
                  <a:lnTo>
                    <a:pt x="485" y="634"/>
                  </a:lnTo>
                  <a:lnTo>
                    <a:pt x="486" y="637"/>
                  </a:lnTo>
                  <a:lnTo>
                    <a:pt x="484" y="640"/>
                  </a:lnTo>
                  <a:lnTo>
                    <a:pt x="483" y="643"/>
                  </a:lnTo>
                  <a:lnTo>
                    <a:pt x="483" y="646"/>
                  </a:lnTo>
                  <a:lnTo>
                    <a:pt x="482" y="650"/>
                  </a:lnTo>
                  <a:lnTo>
                    <a:pt x="481" y="654"/>
                  </a:lnTo>
                  <a:lnTo>
                    <a:pt x="480" y="656"/>
                  </a:lnTo>
                  <a:lnTo>
                    <a:pt x="478" y="659"/>
                  </a:lnTo>
                  <a:lnTo>
                    <a:pt x="477" y="662"/>
                  </a:lnTo>
                  <a:lnTo>
                    <a:pt x="477" y="665"/>
                  </a:lnTo>
                  <a:lnTo>
                    <a:pt x="479" y="668"/>
                  </a:lnTo>
                  <a:lnTo>
                    <a:pt x="481" y="672"/>
                  </a:lnTo>
                  <a:lnTo>
                    <a:pt x="483" y="675"/>
                  </a:lnTo>
                  <a:lnTo>
                    <a:pt x="485" y="677"/>
                  </a:lnTo>
                  <a:lnTo>
                    <a:pt x="488" y="680"/>
                  </a:lnTo>
                  <a:lnTo>
                    <a:pt x="491" y="682"/>
                  </a:lnTo>
                  <a:lnTo>
                    <a:pt x="494" y="684"/>
                  </a:lnTo>
                  <a:lnTo>
                    <a:pt x="501" y="686"/>
                  </a:lnTo>
                  <a:lnTo>
                    <a:pt x="508" y="689"/>
                  </a:lnTo>
                  <a:lnTo>
                    <a:pt x="516" y="693"/>
                  </a:lnTo>
                  <a:lnTo>
                    <a:pt x="522" y="699"/>
                  </a:lnTo>
                  <a:lnTo>
                    <a:pt x="527" y="705"/>
                  </a:lnTo>
                  <a:lnTo>
                    <a:pt x="531" y="711"/>
                  </a:lnTo>
                  <a:lnTo>
                    <a:pt x="535" y="719"/>
                  </a:lnTo>
                  <a:lnTo>
                    <a:pt x="538" y="726"/>
                  </a:lnTo>
                  <a:lnTo>
                    <a:pt x="540" y="733"/>
                  </a:lnTo>
                  <a:lnTo>
                    <a:pt x="544" y="740"/>
                  </a:lnTo>
                  <a:lnTo>
                    <a:pt x="548" y="746"/>
                  </a:lnTo>
                  <a:lnTo>
                    <a:pt x="553" y="751"/>
                  </a:lnTo>
                  <a:lnTo>
                    <a:pt x="560" y="756"/>
                  </a:lnTo>
                  <a:lnTo>
                    <a:pt x="566" y="760"/>
                  </a:lnTo>
                  <a:lnTo>
                    <a:pt x="572" y="765"/>
                  </a:lnTo>
                  <a:lnTo>
                    <a:pt x="578" y="769"/>
                  </a:lnTo>
                  <a:lnTo>
                    <a:pt x="580" y="770"/>
                  </a:lnTo>
                  <a:lnTo>
                    <a:pt x="583" y="772"/>
                  </a:lnTo>
                  <a:lnTo>
                    <a:pt x="584" y="773"/>
                  </a:lnTo>
                  <a:lnTo>
                    <a:pt x="586" y="774"/>
                  </a:lnTo>
                  <a:lnTo>
                    <a:pt x="587" y="776"/>
                  </a:lnTo>
                  <a:lnTo>
                    <a:pt x="588" y="777"/>
                  </a:lnTo>
                  <a:lnTo>
                    <a:pt x="590" y="779"/>
                  </a:lnTo>
                  <a:lnTo>
                    <a:pt x="592" y="780"/>
                  </a:lnTo>
                  <a:lnTo>
                    <a:pt x="592" y="773"/>
                  </a:lnTo>
                  <a:lnTo>
                    <a:pt x="593" y="766"/>
                  </a:lnTo>
                  <a:lnTo>
                    <a:pt x="595" y="758"/>
                  </a:lnTo>
                  <a:lnTo>
                    <a:pt x="598" y="752"/>
                  </a:lnTo>
                  <a:lnTo>
                    <a:pt x="602" y="747"/>
                  </a:lnTo>
                  <a:lnTo>
                    <a:pt x="608" y="742"/>
                  </a:lnTo>
                  <a:lnTo>
                    <a:pt x="614" y="736"/>
                  </a:lnTo>
                  <a:lnTo>
                    <a:pt x="620" y="732"/>
                  </a:lnTo>
                  <a:lnTo>
                    <a:pt x="625" y="730"/>
                  </a:lnTo>
                  <a:lnTo>
                    <a:pt x="630" y="728"/>
                  </a:lnTo>
                  <a:lnTo>
                    <a:pt x="635" y="726"/>
                  </a:lnTo>
                  <a:lnTo>
                    <a:pt x="640" y="725"/>
                  </a:lnTo>
                  <a:lnTo>
                    <a:pt x="644" y="723"/>
                  </a:lnTo>
                  <a:lnTo>
                    <a:pt x="649" y="721"/>
                  </a:lnTo>
                  <a:lnTo>
                    <a:pt x="655" y="720"/>
                  </a:lnTo>
                  <a:lnTo>
                    <a:pt x="660" y="719"/>
                  </a:lnTo>
                  <a:lnTo>
                    <a:pt x="666" y="718"/>
                  </a:lnTo>
                  <a:lnTo>
                    <a:pt x="674" y="715"/>
                  </a:lnTo>
                  <a:lnTo>
                    <a:pt x="681" y="713"/>
                  </a:lnTo>
                  <a:lnTo>
                    <a:pt x="688" y="712"/>
                  </a:lnTo>
                  <a:lnTo>
                    <a:pt x="695" y="710"/>
                  </a:lnTo>
                  <a:lnTo>
                    <a:pt x="704" y="710"/>
                  </a:lnTo>
                  <a:lnTo>
                    <a:pt x="711" y="709"/>
                  </a:lnTo>
                  <a:lnTo>
                    <a:pt x="720" y="710"/>
                  </a:lnTo>
                  <a:lnTo>
                    <a:pt x="723" y="707"/>
                  </a:lnTo>
                  <a:lnTo>
                    <a:pt x="724" y="705"/>
                  </a:lnTo>
                  <a:lnTo>
                    <a:pt x="724" y="702"/>
                  </a:lnTo>
                  <a:lnTo>
                    <a:pt x="724" y="699"/>
                  </a:lnTo>
                  <a:lnTo>
                    <a:pt x="723" y="696"/>
                  </a:lnTo>
                  <a:lnTo>
                    <a:pt x="722" y="692"/>
                  </a:lnTo>
                  <a:lnTo>
                    <a:pt x="721" y="689"/>
                  </a:lnTo>
                  <a:lnTo>
                    <a:pt x="721" y="686"/>
                  </a:lnTo>
                  <a:lnTo>
                    <a:pt x="721" y="680"/>
                  </a:lnTo>
                  <a:lnTo>
                    <a:pt x="721" y="675"/>
                  </a:lnTo>
                  <a:lnTo>
                    <a:pt x="722" y="668"/>
                  </a:lnTo>
                  <a:lnTo>
                    <a:pt x="722" y="662"/>
                  </a:lnTo>
                  <a:lnTo>
                    <a:pt x="723" y="656"/>
                  </a:lnTo>
                  <a:lnTo>
                    <a:pt x="723" y="650"/>
                  </a:lnTo>
                  <a:lnTo>
                    <a:pt x="722" y="644"/>
                  </a:lnTo>
                  <a:lnTo>
                    <a:pt x="720" y="638"/>
                  </a:lnTo>
                  <a:lnTo>
                    <a:pt x="717" y="633"/>
                  </a:lnTo>
                  <a:lnTo>
                    <a:pt x="716" y="628"/>
                  </a:lnTo>
                  <a:lnTo>
                    <a:pt x="715" y="621"/>
                  </a:lnTo>
                  <a:lnTo>
                    <a:pt x="715" y="615"/>
                  </a:lnTo>
                  <a:lnTo>
                    <a:pt x="715" y="609"/>
                  </a:lnTo>
                  <a:lnTo>
                    <a:pt x="715" y="602"/>
                  </a:lnTo>
                  <a:lnTo>
                    <a:pt x="715" y="596"/>
                  </a:lnTo>
                  <a:lnTo>
                    <a:pt x="715" y="590"/>
                  </a:lnTo>
                  <a:lnTo>
                    <a:pt x="714" y="587"/>
                  </a:lnTo>
                  <a:lnTo>
                    <a:pt x="714" y="585"/>
                  </a:lnTo>
                  <a:lnTo>
                    <a:pt x="714" y="583"/>
                  </a:lnTo>
                  <a:lnTo>
                    <a:pt x="714" y="581"/>
                  </a:lnTo>
                  <a:lnTo>
                    <a:pt x="715" y="577"/>
                  </a:lnTo>
                  <a:lnTo>
                    <a:pt x="716" y="575"/>
                  </a:lnTo>
                  <a:lnTo>
                    <a:pt x="717" y="573"/>
                  </a:lnTo>
                  <a:lnTo>
                    <a:pt x="717" y="571"/>
                  </a:lnTo>
                  <a:lnTo>
                    <a:pt x="716" y="568"/>
                  </a:lnTo>
                  <a:lnTo>
                    <a:pt x="716" y="566"/>
                  </a:lnTo>
                  <a:lnTo>
                    <a:pt x="717" y="563"/>
                  </a:lnTo>
                  <a:lnTo>
                    <a:pt x="718" y="561"/>
                  </a:lnTo>
                  <a:lnTo>
                    <a:pt x="720" y="559"/>
                  </a:lnTo>
                  <a:lnTo>
                    <a:pt x="721" y="556"/>
                  </a:lnTo>
                  <a:lnTo>
                    <a:pt x="722" y="554"/>
                  </a:lnTo>
                  <a:lnTo>
                    <a:pt x="722" y="552"/>
                  </a:lnTo>
                  <a:lnTo>
                    <a:pt x="723" y="545"/>
                  </a:lnTo>
                  <a:lnTo>
                    <a:pt x="723" y="538"/>
                  </a:lnTo>
                  <a:lnTo>
                    <a:pt x="722" y="530"/>
                  </a:lnTo>
                  <a:lnTo>
                    <a:pt x="721" y="524"/>
                  </a:lnTo>
                  <a:lnTo>
                    <a:pt x="718" y="517"/>
                  </a:lnTo>
                  <a:lnTo>
                    <a:pt x="717" y="510"/>
                  </a:lnTo>
                  <a:lnTo>
                    <a:pt x="717" y="503"/>
                  </a:lnTo>
                  <a:lnTo>
                    <a:pt x="718" y="496"/>
                  </a:lnTo>
                  <a:lnTo>
                    <a:pt x="718" y="494"/>
                  </a:lnTo>
                  <a:lnTo>
                    <a:pt x="717" y="493"/>
                  </a:lnTo>
                  <a:lnTo>
                    <a:pt x="717" y="491"/>
                  </a:lnTo>
                  <a:lnTo>
                    <a:pt x="716" y="489"/>
                  </a:lnTo>
                  <a:lnTo>
                    <a:pt x="714" y="487"/>
                  </a:lnTo>
                  <a:lnTo>
                    <a:pt x="713" y="486"/>
                  </a:lnTo>
                  <a:lnTo>
                    <a:pt x="712" y="484"/>
                  </a:lnTo>
                  <a:lnTo>
                    <a:pt x="710" y="484"/>
                  </a:lnTo>
                  <a:lnTo>
                    <a:pt x="707" y="483"/>
                  </a:lnTo>
                  <a:lnTo>
                    <a:pt x="704" y="484"/>
                  </a:lnTo>
                  <a:lnTo>
                    <a:pt x="701" y="484"/>
                  </a:lnTo>
                  <a:lnTo>
                    <a:pt x="698" y="485"/>
                  </a:lnTo>
                  <a:lnTo>
                    <a:pt x="694" y="486"/>
                  </a:lnTo>
                  <a:lnTo>
                    <a:pt x="691" y="486"/>
                  </a:lnTo>
                  <a:lnTo>
                    <a:pt x="688" y="485"/>
                  </a:lnTo>
                  <a:lnTo>
                    <a:pt x="685" y="484"/>
                  </a:lnTo>
                  <a:lnTo>
                    <a:pt x="680" y="480"/>
                  </a:lnTo>
                  <a:lnTo>
                    <a:pt x="675" y="476"/>
                  </a:lnTo>
                  <a:lnTo>
                    <a:pt x="671" y="471"/>
                  </a:lnTo>
                  <a:lnTo>
                    <a:pt x="667" y="467"/>
                  </a:lnTo>
                  <a:lnTo>
                    <a:pt x="662" y="456"/>
                  </a:lnTo>
                  <a:lnTo>
                    <a:pt x="658" y="446"/>
                  </a:lnTo>
                  <a:lnTo>
                    <a:pt x="654" y="434"/>
                  </a:lnTo>
                  <a:lnTo>
                    <a:pt x="651" y="423"/>
                  </a:lnTo>
                  <a:lnTo>
                    <a:pt x="647" y="411"/>
                  </a:lnTo>
                  <a:lnTo>
                    <a:pt x="643" y="400"/>
                  </a:lnTo>
                  <a:lnTo>
                    <a:pt x="643" y="391"/>
                  </a:lnTo>
                  <a:lnTo>
                    <a:pt x="642" y="383"/>
                  </a:lnTo>
                  <a:lnTo>
                    <a:pt x="642" y="375"/>
                  </a:lnTo>
                  <a:lnTo>
                    <a:pt x="643" y="366"/>
                  </a:lnTo>
                  <a:lnTo>
                    <a:pt x="644" y="358"/>
                  </a:lnTo>
                  <a:lnTo>
                    <a:pt x="646" y="349"/>
                  </a:lnTo>
                  <a:lnTo>
                    <a:pt x="649" y="341"/>
                  </a:lnTo>
                  <a:lnTo>
                    <a:pt x="654" y="334"/>
                  </a:lnTo>
                  <a:lnTo>
                    <a:pt x="655" y="334"/>
                  </a:lnTo>
                  <a:lnTo>
                    <a:pt x="656" y="334"/>
                  </a:lnTo>
                  <a:lnTo>
                    <a:pt x="656" y="333"/>
                  </a:lnTo>
                  <a:lnTo>
                    <a:pt x="657" y="333"/>
                  </a:lnTo>
                  <a:lnTo>
                    <a:pt x="657" y="332"/>
                  </a:lnTo>
                  <a:lnTo>
                    <a:pt x="657" y="330"/>
                  </a:lnTo>
                  <a:lnTo>
                    <a:pt x="658" y="327"/>
                  </a:lnTo>
                  <a:lnTo>
                    <a:pt x="659" y="325"/>
                  </a:lnTo>
                  <a:lnTo>
                    <a:pt x="660" y="324"/>
                  </a:lnTo>
                  <a:lnTo>
                    <a:pt x="662" y="322"/>
                  </a:lnTo>
                  <a:lnTo>
                    <a:pt x="663" y="321"/>
                  </a:lnTo>
                  <a:lnTo>
                    <a:pt x="664" y="319"/>
                  </a:lnTo>
                  <a:lnTo>
                    <a:pt x="665" y="317"/>
                  </a:lnTo>
                  <a:lnTo>
                    <a:pt x="668" y="313"/>
                  </a:lnTo>
                  <a:lnTo>
                    <a:pt x="671" y="309"/>
                  </a:lnTo>
                  <a:lnTo>
                    <a:pt x="674" y="304"/>
                  </a:lnTo>
                  <a:lnTo>
                    <a:pt x="677" y="299"/>
                  </a:lnTo>
                  <a:lnTo>
                    <a:pt x="679" y="295"/>
                  </a:lnTo>
                  <a:lnTo>
                    <a:pt x="682" y="290"/>
                  </a:lnTo>
                  <a:lnTo>
                    <a:pt x="685" y="286"/>
                  </a:lnTo>
                  <a:lnTo>
                    <a:pt x="688" y="281"/>
                  </a:lnTo>
                  <a:lnTo>
                    <a:pt x="690" y="276"/>
                  </a:lnTo>
                  <a:lnTo>
                    <a:pt x="692" y="271"/>
                  </a:lnTo>
                  <a:lnTo>
                    <a:pt x="697" y="267"/>
                  </a:lnTo>
                  <a:lnTo>
                    <a:pt x="700" y="262"/>
                  </a:lnTo>
                  <a:lnTo>
                    <a:pt x="704" y="257"/>
                  </a:lnTo>
                  <a:lnTo>
                    <a:pt x="708" y="253"/>
                  </a:lnTo>
                  <a:lnTo>
                    <a:pt x="711" y="249"/>
                  </a:lnTo>
                  <a:lnTo>
                    <a:pt x="714" y="244"/>
                  </a:lnTo>
                  <a:lnTo>
                    <a:pt x="717" y="242"/>
                  </a:lnTo>
                  <a:lnTo>
                    <a:pt x="718" y="240"/>
                  </a:lnTo>
                  <a:lnTo>
                    <a:pt x="721" y="236"/>
                  </a:lnTo>
                  <a:lnTo>
                    <a:pt x="722" y="233"/>
                  </a:lnTo>
                  <a:lnTo>
                    <a:pt x="724" y="231"/>
                  </a:lnTo>
                  <a:lnTo>
                    <a:pt x="725" y="228"/>
                  </a:lnTo>
                  <a:lnTo>
                    <a:pt x="728" y="226"/>
                  </a:lnTo>
                  <a:lnTo>
                    <a:pt x="730" y="224"/>
                  </a:lnTo>
                  <a:lnTo>
                    <a:pt x="733" y="221"/>
                  </a:lnTo>
                  <a:lnTo>
                    <a:pt x="735" y="218"/>
                  </a:lnTo>
                  <a:lnTo>
                    <a:pt x="738" y="214"/>
                  </a:lnTo>
                  <a:lnTo>
                    <a:pt x="741" y="211"/>
                  </a:lnTo>
                  <a:lnTo>
                    <a:pt x="744" y="208"/>
                  </a:lnTo>
                  <a:lnTo>
                    <a:pt x="747" y="205"/>
                  </a:lnTo>
                  <a:lnTo>
                    <a:pt x="750" y="201"/>
                  </a:lnTo>
                  <a:lnTo>
                    <a:pt x="752" y="198"/>
                  </a:lnTo>
                  <a:lnTo>
                    <a:pt x="758" y="187"/>
                  </a:lnTo>
                  <a:lnTo>
                    <a:pt x="763" y="177"/>
                  </a:lnTo>
                  <a:lnTo>
                    <a:pt x="769" y="165"/>
                  </a:lnTo>
                  <a:lnTo>
                    <a:pt x="773" y="155"/>
                  </a:lnTo>
                  <a:lnTo>
                    <a:pt x="775" y="143"/>
                  </a:lnTo>
                  <a:lnTo>
                    <a:pt x="777" y="131"/>
                  </a:lnTo>
                  <a:lnTo>
                    <a:pt x="779" y="119"/>
                  </a:lnTo>
                  <a:lnTo>
                    <a:pt x="779" y="106"/>
                  </a:lnTo>
                  <a:lnTo>
                    <a:pt x="778" y="105"/>
                  </a:lnTo>
                  <a:lnTo>
                    <a:pt x="777" y="103"/>
                  </a:lnTo>
                  <a:lnTo>
                    <a:pt x="777" y="102"/>
                  </a:lnTo>
                  <a:lnTo>
                    <a:pt x="778" y="100"/>
                  </a:lnTo>
                  <a:lnTo>
                    <a:pt x="779" y="98"/>
                  </a:lnTo>
                  <a:lnTo>
                    <a:pt x="780" y="97"/>
                  </a:lnTo>
                  <a:lnTo>
                    <a:pt x="780" y="96"/>
                  </a:lnTo>
                  <a:lnTo>
                    <a:pt x="780" y="94"/>
                  </a:lnTo>
                  <a:lnTo>
                    <a:pt x="781" y="89"/>
                  </a:lnTo>
                  <a:lnTo>
                    <a:pt x="782" y="85"/>
                  </a:lnTo>
                  <a:lnTo>
                    <a:pt x="782" y="80"/>
                  </a:lnTo>
                  <a:lnTo>
                    <a:pt x="782" y="74"/>
                  </a:lnTo>
                  <a:lnTo>
                    <a:pt x="782" y="70"/>
                  </a:lnTo>
                  <a:lnTo>
                    <a:pt x="783" y="65"/>
                  </a:lnTo>
                  <a:lnTo>
                    <a:pt x="784" y="61"/>
                  </a:lnTo>
                  <a:lnTo>
                    <a:pt x="785" y="57"/>
                  </a:lnTo>
                  <a:lnTo>
                    <a:pt x="787" y="48"/>
                  </a:lnTo>
                  <a:lnTo>
                    <a:pt x="791" y="41"/>
                  </a:lnTo>
                  <a:lnTo>
                    <a:pt x="794" y="34"/>
                  </a:lnTo>
                  <a:lnTo>
                    <a:pt x="798" y="27"/>
                  </a:lnTo>
                  <a:lnTo>
                    <a:pt x="803" y="21"/>
                  </a:lnTo>
                  <a:lnTo>
                    <a:pt x="808" y="15"/>
                  </a:lnTo>
                  <a:lnTo>
                    <a:pt x="815" y="11"/>
                  </a:lnTo>
                  <a:lnTo>
                    <a:pt x="821" y="6"/>
                  </a:lnTo>
                  <a:lnTo>
                    <a:pt x="828" y="3"/>
                  </a:lnTo>
                  <a:lnTo>
                    <a:pt x="836" y="1"/>
                  </a:lnTo>
                  <a:lnTo>
                    <a:pt x="844" y="0"/>
                  </a:lnTo>
                  <a:lnTo>
                    <a:pt x="851" y="0"/>
                  </a:lnTo>
                  <a:lnTo>
                    <a:pt x="860" y="0"/>
                  </a:lnTo>
                  <a:lnTo>
                    <a:pt x="867" y="1"/>
                  </a:lnTo>
                  <a:lnTo>
                    <a:pt x="874" y="3"/>
                  </a:lnTo>
                  <a:lnTo>
                    <a:pt x="883" y="5"/>
                  </a:lnTo>
                  <a:close/>
                  <a:moveTo>
                    <a:pt x="1823" y="1062"/>
                  </a:moveTo>
                  <a:lnTo>
                    <a:pt x="1823" y="1064"/>
                  </a:lnTo>
                  <a:lnTo>
                    <a:pt x="1824" y="1067"/>
                  </a:lnTo>
                  <a:lnTo>
                    <a:pt x="1824" y="1069"/>
                  </a:lnTo>
                  <a:lnTo>
                    <a:pt x="1825" y="1071"/>
                  </a:lnTo>
                  <a:lnTo>
                    <a:pt x="1826" y="1074"/>
                  </a:lnTo>
                  <a:lnTo>
                    <a:pt x="1827" y="1076"/>
                  </a:lnTo>
                  <a:lnTo>
                    <a:pt x="1828" y="1077"/>
                  </a:lnTo>
                  <a:lnTo>
                    <a:pt x="1830" y="1079"/>
                  </a:lnTo>
                  <a:lnTo>
                    <a:pt x="1830" y="1081"/>
                  </a:lnTo>
                  <a:lnTo>
                    <a:pt x="1830" y="1083"/>
                  </a:lnTo>
                  <a:lnTo>
                    <a:pt x="1831" y="1085"/>
                  </a:lnTo>
                  <a:lnTo>
                    <a:pt x="1831" y="1086"/>
                  </a:lnTo>
                  <a:lnTo>
                    <a:pt x="1832" y="1087"/>
                  </a:lnTo>
                  <a:lnTo>
                    <a:pt x="1833" y="1088"/>
                  </a:lnTo>
                  <a:lnTo>
                    <a:pt x="1834" y="1089"/>
                  </a:lnTo>
                  <a:lnTo>
                    <a:pt x="1835" y="1090"/>
                  </a:lnTo>
                  <a:lnTo>
                    <a:pt x="1837" y="1094"/>
                  </a:lnTo>
                  <a:lnTo>
                    <a:pt x="1840" y="1098"/>
                  </a:lnTo>
                  <a:lnTo>
                    <a:pt x="1843" y="1102"/>
                  </a:lnTo>
                  <a:lnTo>
                    <a:pt x="1845" y="1108"/>
                  </a:lnTo>
                  <a:lnTo>
                    <a:pt x="1846" y="1112"/>
                  </a:lnTo>
                  <a:lnTo>
                    <a:pt x="1848" y="1116"/>
                  </a:lnTo>
                  <a:lnTo>
                    <a:pt x="1849" y="1120"/>
                  </a:lnTo>
                  <a:lnTo>
                    <a:pt x="1849" y="1125"/>
                  </a:lnTo>
                  <a:lnTo>
                    <a:pt x="1847" y="1128"/>
                  </a:lnTo>
                  <a:lnTo>
                    <a:pt x="1848" y="1130"/>
                  </a:lnTo>
                  <a:lnTo>
                    <a:pt x="1849" y="1132"/>
                  </a:lnTo>
                  <a:lnTo>
                    <a:pt x="1851" y="1134"/>
                  </a:lnTo>
                  <a:lnTo>
                    <a:pt x="1853" y="1135"/>
                  </a:lnTo>
                  <a:lnTo>
                    <a:pt x="1854" y="1137"/>
                  </a:lnTo>
                  <a:lnTo>
                    <a:pt x="1855" y="1139"/>
                  </a:lnTo>
                  <a:lnTo>
                    <a:pt x="1856" y="1141"/>
                  </a:lnTo>
                  <a:lnTo>
                    <a:pt x="1857" y="1143"/>
                  </a:lnTo>
                  <a:lnTo>
                    <a:pt x="1857" y="1146"/>
                  </a:lnTo>
                  <a:lnTo>
                    <a:pt x="1857" y="1149"/>
                  </a:lnTo>
                  <a:lnTo>
                    <a:pt x="1857" y="1153"/>
                  </a:lnTo>
                  <a:lnTo>
                    <a:pt x="1858" y="1156"/>
                  </a:lnTo>
                  <a:lnTo>
                    <a:pt x="1858" y="1159"/>
                  </a:lnTo>
                  <a:lnTo>
                    <a:pt x="1857" y="1162"/>
                  </a:lnTo>
                  <a:lnTo>
                    <a:pt x="1856" y="1165"/>
                  </a:lnTo>
                  <a:lnTo>
                    <a:pt x="1854" y="1168"/>
                  </a:lnTo>
                  <a:lnTo>
                    <a:pt x="1854" y="1169"/>
                  </a:lnTo>
                  <a:lnTo>
                    <a:pt x="1854" y="1170"/>
                  </a:lnTo>
                  <a:lnTo>
                    <a:pt x="1854" y="1171"/>
                  </a:lnTo>
                  <a:lnTo>
                    <a:pt x="1853" y="1171"/>
                  </a:lnTo>
                  <a:lnTo>
                    <a:pt x="1853" y="1172"/>
                  </a:lnTo>
                  <a:lnTo>
                    <a:pt x="1852" y="1174"/>
                  </a:lnTo>
                  <a:lnTo>
                    <a:pt x="1853" y="1176"/>
                  </a:lnTo>
                  <a:lnTo>
                    <a:pt x="1853" y="1177"/>
                  </a:lnTo>
                  <a:lnTo>
                    <a:pt x="1853" y="1178"/>
                  </a:lnTo>
                  <a:lnTo>
                    <a:pt x="1853" y="1179"/>
                  </a:lnTo>
                  <a:lnTo>
                    <a:pt x="1853" y="1181"/>
                  </a:lnTo>
                  <a:lnTo>
                    <a:pt x="1852" y="1182"/>
                  </a:lnTo>
                  <a:lnTo>
                    <a:pt x="1853" y="1184"/>
                  </a:lnTo>
                  <a:lnTo>
                    <a:pt x="1853" y="1185"/>
                  </a:lnTo>
                  <a:lnTo>
                    <a:pt x="1858" y="1193"/>
                  </a:lnTo>
                  <a:lnTo>
                    <a:pt x="1854" y="1193"/>
                  </a:lnTo>
                  <a:lnTo>
                    <a:pt x="1851" y="1193"/>
                  </a:lnTo>
                  <a:lnTo>
                    <a:pt x="1847" y="1194"/>
                  </a:lnTo>
                  <a:lnTo>
                    <a:pt x="1843" y="1194"/>
                  </a:lnTo>
                  <a:lnTo>
                    <a:pt x="1838" y="1194"/>
                  </a:lnTo>
                  <a:lnTo>
                    <a:pt x="1835" y="1194"/>
                  </a:lnTo>
                  <a:lnTo>
                    <a:pt x="1831" y="1195"/>
                  </a:lnTo>
                  <a:lnTo>
                    <a:pt x="1827" y="1195"/>
                  </a:lnTo>
                  <a:lnTo>
                    <a:pt x="1814" y="1192"/>
                  </a:lnTo>
                  <a:lnTo>
                    <a:pt x="1803" y="1191"/>
                  </a:lnTo>
                  <a:lnTo>
                    <a:pt x="1790" y="1190"/>
                  </a:lnTo>
                  <a:lnTo>
                    <a:pt x="1779" y="1191"/>
                  </a:lnTo>
                  <a:lnTo>
                    <a:pt x="1766" y="1191"/>
                  </a:lnTo>
                  <a:lnTo>
                    <a:pt x="1755" y="1192"/>
                  </a:lnTo>
                  <a:lnTo>
                    <a:pt x="1742" y="1192"/>
                  </a:lnTo>
                  <a:lnTo>
                    <a:pt x="1730" y="1191"/>
                  </a:lnTo>
                  <a:lnTo>
                    <a:pt x="1724" y="1192"/>
                  </a:lnTo>
                  <a:lnTo>
                    <a:pt x="1718" y="1192"/>
                  </a:lnTo>
                  <a:lnTo>
                    <a:pt x="1713" y="1193"/>
                  </a:lnTo>
                  <a:lnTo>
                    <a:pt x="1707" y="1193"/>
                  </a:lnTo>
                  <a:lnTo>
                    <a:pt x="1701" y="1193"/>
                  </a:lnTo>
                  <a:lnTo>
                    <a:pt x="1696" y="1193"/>
                  </a:lnTo>
                  <a:lnTo>
                    <a:pt x="1690" y="1192"/>
                  </a:lnTo>
                  <a:lnTo>
                    <a:pt x="1685" y="1191"/>
                  </a:lnTo>
                  <a:lnTo>
                    <a:pt x="1685" y="1189"/>
                  </a:lnTo>
                  <a:lnTo>
                    <a:pt x="1686" y="1188"/>
                  </a:lnTo>
                  <a:lnTo>
                    <a:pt x="1686" y="1187"/>
                  </a:lnTo>
                  <a:lnTo>
                    <a:pt x="1687" y="1186"/>
                  </a:lnTo>
                  <a:lnTo>
                    <a:pt x="1687" y="1185"/>
                  </a:lnTo>
                  <a:lnTo>
                    <a:pt x="1688" y="1184"/>
                  </a:lnTo>
                  <a:lnTo>
                    <a:pt x="1689" y="1183"/>
                  </a:lnTo>
                  <a:lnTo>
                    <a:pt x="1689" y="1182"/>
                  </a:lnTo>
                  <a:lnTo>
                    <a:pt x="1699" y="1174"/>
                  </a:lnTo>
                  <a:lnTo>
                    <a:pt x="1711" y="1164"/>
                  </a:lnTo>
                  <a:lnTo>
                    <a:pt x="1721" y="1154"/>
                  </a:lnTo>
                  <a:lnTo>
                    <a:pt x="1731" y="1143"/>
                  </a:lnTo>
                  <a:lnTo>
                    <a:pt x="1736" y="1138"/>
                  </a:lnTo>
                  <a:lnTo>
                    <a:pt x="1739" y="1132"/>
                  </a:lnTo>
                  <a:lnTo>
                    <a:pt x="1743" y="1125"/>
                  </a:lnTo>
                  <a:lnTo>
                    <a:pt x="1745" y="1119"/>
                  </a:lnTo>
                  <a:lnTo>
                    <a:pt x="1747" y="1113"/>
                  </a:lnTo>
                  <a:lnTo>
                    <a:pt x="1748" y="1107"/>
                  </a:lnTo>
                  <a:lnTo>
                    <a:pt x="1749" y="1099"/>
                  </a:lnTo>
                  <a:lnTo>
                    <a:pt x="1748" y="1092"/>
                  </a:lnTo>
                  <a:lnTo>
                    <a:pt x="1749" y="1089"/>
                  </a:lnTo>
                  <a:lnTo>
                    <a:pt x="1752" y="1086"/>
                  </a:lnTo>
                  <a:lnTo>
                    <a:pt x="1754" y="1084"/>
                  </a:lnTo>
                  <a:lnTo>
                    <a:pt x="1756" y="1081"/>
                  </a:lnTo>
                  <a:lnTo>
                    <a:pt x="1758" y="1079"/>
                  </a:lnTo>
                  <a:lnTo>
                    <a:pt x="1759" y="1076"/>
                  </a:lnTo>
                  <a:lnTo>
                    <a:pt x="1761" y="1074"/>
                  </a:lnTo>
                  <a:lnTo>
                    <a:pt x="1762" y="1071"/>
                  </a:lnTo>
                  <a:lnTo>
                    <a:pt x="1768" y="1067"/>
                  </a:lnTo>
                  <a:lnTo>
                    <a:pt x="1775" y="1062"/>
                  </a:lnTo>
                  <a:lnTo>
                    <a:pt x="1780" y="1057"/>
                  </a:lnTo>
                  <a:lnTo>
                    <a:pt x="1787" y="1053"/>
                  </a:lnTo>
                  <a:lnTo>
                    <a:pt x="1793" y="1050"/>
                  </a:lnTo>
                  <a:lnTo>
                    <a:pt x="1801" y="1049"/>
                  </a:lnTo>
                  <a:lnTo>
                    <a:pt x="1808" y="1048"/>
                  </a:lnTo>
                  <a:lnTo>
                    <a:pt x="1817" y="1050"/>
                  </a:lnTo>
                  <a:lnTo>
                    <a:pt x="1823" y="10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8" name="Freeform 47"/>
            <p:cNvSpPr>
              <a:spLocks/>
            </p:cNvSpPr>
            <p:nvPr/>
          </p:nvSpPr>
          <p:spPr bwMode="auto">
            <a:xfrm>
              <a:off x="3656" y="1575"/>
              <a:ext cx="289" cy="463"/>
            </a:xfrm>
            <a:custGeom>
              <a:avLst/>
              <a:gdLst>
                <a:gd name="T0" fmla="*/ 231 w 289"/>
                <a:gd name="T1" fmla="*/ 9 h 463"/>
                <a:gd name="T2" fmla="*/ 244 w 289"/>
                <a:gd name="T3" fmla="*/ 14 h 463"/>
                <a:gd name="T4" fmla="*/ 258 w 289"/>
                <a:gd name="T5" fmla="*/ 26 h 463"/>
                <a:gd name="T6" fmla="*/ 268 w 289"/>
                <a:gd name="T7" fmla="*/ 42 h 463"/>
                <a:gd name="T8" fmla="*/ 277 w 289"/>
                <a:gd name="T9" fmla="*/ 63 h 463"/>
                <a:gd name="T10" fmla="*/ 284 w 289"/>
                <a:gd name="T11" fmla="*/ 84 h 463"/>
                <a:gd name="T12" fmla="*/ 288 w 289"/>
                <a:gd name="T13" fmla="*/ 110 h 463"/>
                <a:gd name="T14" fmla="*/ 288 w 289"/>
                <a:gd name="T15" fmla="*/ 137 h 463"/>
                <a:gd name="T16" fmla="*/ 288 w 289"/>
                <a:gd name="T17" fmla="*/ 177 h 463"/>
                <a:gd name="T18" fmla="*/ 284 w 289"/>
                <a:gd name="T19" fmla="*/ 223 h 463"/>
                <a:gd name="T20" fmla="*/ 274 w 289"/>
                <a:gd name="T21" fmla="*/ 265 h 463"/>
                <a:gd name="T22" fmla="*/ 259 w 289"/>
                <a:gd name="T23" fmla="*/ 303 h 463"/>
                <a:gd name="T24" fmla="*/ 248 w 289"/>
                <a:gd name="T25" fmla="*/ 326 h 463"/>
                <a:gd name="T26" fmla="*/ 240 w 289"/>
                <a:gd name="T27" fmla="*/ 346 h 463"/>
                <a:gd name="T28" fmla="*/ 235 w 289"/>
                <a:gd name="T29" fmla="*/ 354 h 463"/>
                <a:gd name="T30" fmla="*/ 233 w 289"/>
                <a:gd name="T31" fmla="*/ 358 h 463"/>
                <a:gd name="T32" fmla="*/ 224 w 289"/>
                <a:gd name="T33" fmla="*/ 370 h 463"/>
                <a:gd name="T34" fmla="*/ 215 w 289"/>
                <a:gd name="T35" fmla="*/ 384 h 463"/>
                <a:gd name="T36" fmla="*/ 210 w 289"/>
                <a:gd name="T37" fmla="*/ 384 h 463"/>
                <a:gd name="T38" fmla="*/ 206 w 289"/>
                <a:gd name="T39" fmla="*/ 378 h 463"/>
                <a:gd name="T40" fmla="*/ 191 w 289"/>
                <a:gd name="T41" fmla="*/ 364 h 463"/>
                <a:gd name="T42" fmla="*/ 167 w 289"/>
                <a:gd name="T43" fmla="*/ 353 h 463"/>
                <a:gd name="T44" fmla="*/ 143 w 289"/>
                <a:gd name="T45" fmla="*/ 345 h 463"/>
                <a:gd name="T46" fmla="*/ 118 w 289"/>
                <a:gd name="T47" fmla="*/ 349 h 463"/>
                <a:gd name="T48" fmla="*/ 86 w 289"/>
                <a:gd name="T49" fmla="*/ 360 h 463"/>
                <a:gd name="T50" fmla="*/ 57 w 289"/>
                <a:gd name="T51" fmla="*/ 382 h 463"/>
                <a:gd name="T52" fmla="*/ 41 w 289"/>
                <a:gd name="T53" fmla="*/ 402 h 463"/>
                <a:gd name="T54" fmla="*/ 40 w 289"/>
                <a:gd name="T55" fmla="*/ 426 h 463"/>
                <a:gd name="T56" fmla="*/ 47 w 289"/>
                <a:gd name="T57" fmla="*/ 440 h 463"/>
                <a:gd name="T58" fmla="*/ 55 w 289"/>
                <a:gd name="T59" fmla="*/ 449 h 463"/>
                <a:gd name="T60" fmla="*/ 54 w 289"/>
                <a:gd name="T61" fmla="*/ 458 h 463"/>
                <a:gd name="T62" fmla="*/ 46 w 289"/>
                <a:gd name="T63" fmla="*/ 461 h 463"/>
                <a:gd name="T64" fmla="*/ 30 w 289"/>
                <a:gd name="T65" fmla="*/ 455 h 463"/>
                <a:gd name="T66" fmla="*/ 17 w 289"/>
                <a:gd name="T67" fmla="*/ 438 h 463"/>
                <a:gd name="T68" fmla="*/ 8 w 289"/>
                <a:gd name="T69" fmla="*/ 413 h 463"/>
                <a:gd name="T70" fmla="*/ 2 w 289"/>
                <a:gd name="T71" fmla="*/ 382 h 463"/>
                <a:gd name="T72" fmla="*/ 0 w 289"/>
                <a:gd name="T73" fmla="*/ 360 h 463"/>
                <a:gd name="T74" fmla="*/ 3 w 289"/>
                <a:gd name="T75" fmla="*/ 341 h 463"/>
                <a:gd name="T76" fmla="*/ 13 w 289"/>
                <a:gd name="T77" fmla="*/ 316 h 463"/>
                <a:gd name="T78" fmla="*/ 29 w 289"/>
                <a:gd name="T79" fmla="*/ 292 h 463"/>
                <a:gd name="T80" fmla="*/ 35 w 289"/>
                <a:gd name="T81" fmla="*/ 280 h 463"/>
                <a:gd name="T82" fmla="*/ 41 w 289"/>
                <a:gd name="T83" fmla="*/ 272 h 463"/>
                <a:gd name="T84" fmla="*/ 45 w 289"/>
                <a:gd name="T85" fmla="*/ 266 h 463"/>
                <a:gd name="T86" fmla="*/ 48 w 289"/>
                <a:gd name="T87" fmla="*/ 260 h 463"/>
                <a:gd name="T88" fmla="*/ 56 w 289"/>
                <a:gd name="T89" fmla="*/ 252 h 463"/>
                <a:gd name="T90" fmla="*/ 65 w 289"/>
                <a:gd name="T91" fmla="*/ 242 h 463"/>
                <a:gd name="T92" fmla="*/ 74 w 289"/>
                <a:gd name="T93" fmla="*/ 230 h 463"/>
                <a:gd name="T94" fmla="*/ 81 w 289"/>
                <a:gd name="T95" fmla="*/ 220 h 463"/>
                <a:gd name="T96" fmla="*/ 86 w 289"/>
                <a:gd name="T97" fmla="*/ 215 h 463"/>
                <a:gd name="T98" fmla="*/ 90 w 289"/>
                <a:gd name="T99" fmla="*/ 211 h 463"/>
                <a:gd name="T100" fmla="*/ 102 w 289"/>
                <a:gd name="T101" fmla="*/ 195 h 463"/>
                <a:gd name="T102" fmla="*/ 118 w 289"/>
                <a:gd name="T103" fmla="*/ 165 h 463"/>
                <a:gd name="T104" fmla="*/ 127 w 289"/>
                <a:gd name="T105" fmla="*/ 146 h 463"/>
                <a:gd name="T106" fmla="*/ 128 w 289"/>
                <a:gd name="T107" fmla="*/ 139 h 463"/>
                <a:gd name="T108" fmla="*/ 131 w 289"/>
                <a:gd name="T109" fmla="*/ 119 h 463"/>
                <a:gd name="T110" fmla="*/ 134 w 289"/>
                <a:gd name="T111" fmla="*/ 88 h 463"/>
                <a:gd name="T112" fmla="*/ 139 w 289"/>
                <a:gd name="T113" fmla="*/ 59 h 463"/>
                <a:gd name="T114" fmla="*/ 145 w 289"/>
                <a:gd name="T115" fmla="*/ 32 h 463"/>
                <a:gd name="T116" fmla="*/ 153 w 289"/>
                <a:gd name="T117" fmla="*/ 17 h 463"/>
                <a:gd name="T118" fmla="*/ 159 w 289"/>
                <a:gd name="T119" fmla="*/ 12 h 463"/>
                <a:gd name="T120" fmla="*/ 173 w 289"/>
                <a:gd name="T121" fmla="*/ 4 h 463"/>
                <a:gd name="T122" fmla="*/ 202 w 289"/>
                <a:gd name="T123" fmla="*/ 0 h 4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9" h="463">
                  <a:moveTo>
                    <a:pt x="221" y="5"/>
                  </a:moveTo>
                  <a:lnTo>
                    <a:pt x="224" y="6"/>
                  </a:lnTo>
                  <a:lnTo>
                    <a:pt x="228" y="7"/>
                  </a:lnTo>
                  <a:lnTo>
                    <a:pt x="231" y="9"/>
                  </a:lnTo>
                  <a:lnTo>
                    <a:pt x="234" y="10"/>
                  </a:lnTo>
                  <a:lnTo>
                    <a:pt x="237" y="12"/>
                  </a:lnTo>
                  <a:lnTo>
                    <a:pt x="240" y="13"/>
                  </a:lnTo>
                  <a:lnTo>
                    <a:pt x="244" y="14"/>
                  </a:lnTo>
                  <a:lnTo>
                    <a:pt x="247" y="15"/>
                  </a:lnTo>
                  <a:lnTo>
                    <a:pt x="252" y="18"/>
                  </a:lnTo>
                  <a:lnTo>
                    <a:pt x="255" y="23"/>
                  </a:lnTo>
                  <a:lnTo>
                    <a:pt x="258" y="26"/>
                  </a:lnTo>
                  <a:lnTo>
                    <a:pt x="261" y="30"/>
                  </a:lnTo>
                  <a:lnTo>
                    <a:pt x="263" y="34"/>
                  </a:lnTo>
                  <a:lnTo>
                    <a:pt x="265" y="38"/>
                  </a:lnTo>
                  <a:lnTo>
                    <a:pt x="268" y="42"/>
                  </a:lnTo>
                  <a:lnTo>
                    <a:pt x="271" y="47"/>
                  </a:lnTo>
                  <a:lnTo>
                    <a:pt x="273" y="52"/>
                  </a:lnTo>
                  <a:lnTo>
                    <a:pt x="275" y="58"/>
                  </a:lnTo>
                  <a:lnTo>
                    <a:pt x="277" y="63"/>
                  </a:lnTo>
                  <a:lnTo>
                    <a:pt x="279" y="68"/>
                  </a:lnTo>
                  <a:lnTo>
                    <a:pt x="281" y="73"/>
                  </a:lnTo>
                  <a:lnTo>
                    <a:pt x="283" y="78"/>
                  </a:lnTo>
                  <a:lnTo>
                    <a:pt x="284" y="84"/>
                  </a:lnTo>
                  <a:lnTo>
                    <a:pt x="286" y="90"/>
                  </a:lnTo>
                  <a:lnTo>
                    <a:pt x="287" y="97"/>
                  </a:lnTo>
                  <a:lnTo>
                    <a:pt x="288" y="103"/>
                  </a:lnTo>
                  <a:lnTo>
                    <a:pt x="288" y="110"/>
                  </a:lnTo>
                  <a:lnTo>
                    <a:pt x="288" y="117"/>
                  </a:lnTo>
                  <a:lnTo>
                    <a:pt x="287" y="123"/>
                  </a:lnTo>
                  <a:lnTo>
                    <a:pt x="287" y="130"/>
                  </a:lnTo>
                  <a:lnTo>
                    <a:pt x="288" y="137"/>
                  </a:lnTo>
                  <a:lnTo>
                    <a:pt x="289" y="144"/>
                  </a:lnTo>
                  <a:lnTo>
                    <a:pt x="289" y="154"/>
                  </a:lnTo>
                  <a:lnTo>
                    <a:pt x="289" y="166"/>
                  </a:lnTo>
                  <a:lnTo>
                    <a:pt x="288" y="177"/>
                  </a:lnTo>
                  <a:lnTo>
                    <a:pt x="288" y="189"/>
                  </a:lnTo>
                  <a:lnTo>
                    <a:pt x="287" y="200"/>
                  </a:lnTo>
                  <a:lnTo>
                    <a:pt x="286" y="212"/>
                  </a:lnTo>
                  <a:lnTo>
                    <a:pt x="284" y="223"/>
                  </a:lnTo>
                  <a:lnTo>
                    <a:pt x="281" y="235"/>
                  </a:lnTo>
                  <a:lnTo>
                    <a:pt x="279" y="245"/>
                  </a:lnTo>
                  <a:lnTo>
                    <a:pt x="277" y="255"/>
                  </a:lnTo>
                  <a:lnTo>
                    <a:pt x="274" y="265"/>
                  </a:lnTo>
                  <a:lnTo>
                    <a:pt x="270" y="275"/>
                  </a:lnTo>
                  <a:lnTo>
                    <a:pt x="266" y="284"/>
                  </a:lnTo>
                  <a:lnTo>
                    <a:pt x="262" y="293"/>
                  </a:lnTo>
                  <a:lnTo>
                    <a:pt x="259" y="303"/>
                  </a:lnTo>
                  <a:lnTo>
                    <a:pt x="255" y="312"/>
                  </a:lnTo>
                  <a:lnTo>
                    <a:pt x="253" y="316"/>
                  </a:lnTo>
                  <a:lnTo>
                    <a:pt x="251" y="322"/>
                  </a:lnTo>
                  <a:lnTo>
                    <a:pt x="248" y="326"/>
                  </a:lnTo>
                  <a:lnTo>
                    <a:pt x="245" y="331"/>
                  </a:lnTo>
                  <a:lnTo>
                    <a:pt x="243" y="335"/>
                  </a:lnTo>
                  <a:lnTo>
                    <a:pt x="241" y="341"/>
                  </a:lnTo>
                  <a:lnTo>
                    <a:pt x="240" y="346"/>
                  </a:lnTo>
                  <a:lnTo>
                    <a:pt x="238" y="351"/>
                  </a:lnTo>
                  <a:lnTo>
                    <a:pt x="237" y="352"/>
                  </a:lnTo>
                  <a:lnTo>
                    <a:pt x="236" y="353"/>
                  </a:lnTo>
                  <a:lnTo>
                    <a:pt x="235" y="354"/>
                  </a:lnTo>
                  <a:lnTo>
                    <a:pt x="234" y="355"/>
                  </a:lnTo>
                  <a:lnTo>
                    <a:pt x="234" y="356"/>
                  </a:lnTo>
                  <a:lnTo>
                    <a:pt x="233" y="357"/>
                  </a:lnTo>
                  <a:lnTo>
                    <a:pt x="233" y="358"/>
                  </a:lnTo>
                  <a:lnTo>
                    <a:pt x="233" y="359"/>
                  </a:lnTo>
                  <a:lnTo>
                    <a:pt x="230" y="363"/>
                  </a:lnTo>
                  <a:lnTo>
                    <a:pt x="227" y="367"/>
                  </a:lnTo>
                  <a:lnTo>
                    <a:pt x="224" y="370"/>
                  </a:lnTo>
                  <a:lnTo>
                    <a:pt x="221" y="373"/>
                  </a:lnTo>
                  <a:lnTo>
                    <a:pt x="219" y="377"/>
                  </a:lnTo>
                  <a:lnTo>
                    <a:pt x="216" y="380"/>
                  </a:lnTo>
                  <a:lnTo>
                    <a:pt x="215" y="384"/>
                  </a:lnTo>
                  <a:lnTo>
                    <a:pt x="213" y="389"/>
                  </a:lnTo>
                  <a:lnTo>
                    <a:pt x="212" y="388"/>
                  </a:lnTo>
                  <a:lnTo>
                    <a:pt x="211" y="387"/>
                  </a:lnTo>
                  <a:lnTo>
                    <a:pt x="210" y="384"/>
                  </a:lnTo>
                  <a:lnTo>
                    <a:pt x="209" y="383"/>
                  </a:lnTo>
                  <a:lnTo>
                    <a:pt x="208" y="381"/>
                  </a:lnTo>
                  <a:lnTo>
                    <a:pt x="207" y="380"/>
                  </a:lnTo>
                  <a:lnTo>
                    <a:pt x="206" y="378"/>
                  </a:lnTo>
                  <a:lnTo>
                    <a:pt x="206" y="376"/>
                  </a:lnTo>
                  <a:lnTo>
                    <a:pt x="201" y="372"/>
                  </a:lnTo>
                  <a:lnTo>
                    <a:pt x="196" y="368"/>
                  </a:lnTo>
                  <a:lnTo>
                    <a:pt x="191" y="364"/>
                  </a:lnTo>
                  <a:lnTo>
                    <a:pt x="186" y="360"/>
                  </a:lnTo>
                  <a:lnTo>
                    <a:pt x="179" y="357"/>
                  </a:lnTo>
                  <a:lnTo>
                    <a:pt x="173" y="355"/>
                  </a:lnTo>
                  <a:lnTo>
                    <a:pt x="167" y="353"/>
                  </a:lnTo>
                  <a:lnTo>
                    <a:pt x="161" y="351"/>
                  </a:lnTo>
                  <a:lnTo>
                    <a:pt x="154" y="347"/>
                  </a:lnTo>
                  <a:lnTo>
                    <a:pt x="148" y="345"/>
                  </a:lnTo>
                  <a:lnTo>
                    <a:pt x="143" y="345"/>
                  </a:lnTo>
                  <a:lnTo>
                    <a:pt x="137" y="345"/>
                  </a:lnTo>
                  <a:lnTo>
                    <a:pt x="130" y="347"/>
                  </a:lnTo>
                  <a:lnTo>
                    <a:pt x="124" y="348"/>
                  </a:lnTo>
                  <a:lnTo>
                    <a:pt x="118" y="349"/>
                  </a:lnTo>
                  <a:lnTo>
                    <a:pt x="110" y="349"/>
                  </a:lnTo>
                  <a:lnTo>
                    <a:pt x="102" y="352"/>
                  </a:lnTo>
                  <a:lnTo>
                    <a:pt x="95" y="356"/>
                  </a:lnTo>
                  <a:lnTo>
                    <a:pt x="86" y="360"/>
                  </a:lnTo>
                  <a:lnTo>
                    <a:pt x="79" y="366"/>
                  </a:lnTo>
                  <a:lnTo>
                    <a:pt x="72" y="371"/>
                  </a:lnTo>
                  <a:lnTo>
                    <a:pt x="64" y="377"/>
                  </a:lnTo>
                  <a:lnTo>
                    <a:pt x="57" y="382"/>
                  </a:lnTo>
                  <a:lnTo>
                    <a:pt x="51" y="389"/>
                  </a:lnTo>
                  <a:lnTo>
                    <a:pt x="47" y="393"/>
                  </a:lnTo>
                  <a:lnTo>
                    <a:pt x="44" y="397"/>
                  </a:lnTo>
                  <a:lnTo>
                    <a:pt x="41" y="402"/>
                  </a:lnTo>
                  <a:lnTo>
                    <a:pt x="40" y="409"/>
                  </a:lnTo>
                  <a:lnTo>
                    <a:pt x="39" y="414"/>
                  </a:lnTo>
                  <a:lnTo>
                    <a:pt x="39" y="420"/>
                  </a:lnTo>
                  <a:lnTo>
                    <a:pt x="40" y="426"/>
                  </a:lnTo>
                  <a:lnTo>
                    <a:pt x="41" y="432"/>
                  </a:lnTo>
                  <a:lnTo>
                    <a:pt x="42" y="435"/>
                  </a:lnTo>
                  <a:lnTo>
                    <a:pt x="45" y="437"/>
                  </a:lnTo>
                  <a:lnTo>
                    <a:pt x="47" y="440"/>
                  </a:lnTo>
                  <a:lnTo>
                    <a:pt x="48" y="442"/>
                  </a:lnTo>
                  <a:lnTo>
                    <a:pt x="50" y="444"/>
                  </a:lnTo>
                  <a:lnTo>
                    <a:pt x="52" y="446"/>
                  </a:lnTo>
                  <a:lnTo>
                    <a:pt x="55" y="449"/>
                  </a:lnTo>
                  <a:lnTo>
                    <a:pt x="57" y="451"/>
                  </a:lnTo>
                  <a:lnTo>
                    <a:pt x="57" y="453"/>
                  </a:lnTo>
                  <a:lnTo>
                    <a:pt x="56" y="456"/>
                  </a:lnTo>
                  <a:lnTo>
                    <a:pt x="54" y="458"/>
                  </a:lnTo>
                  <a:lnTo>
                    <a:pt x="52" y="459"/>
                  </a:lnTo>
                  <a:lnTo>
                    <a:pt x="50" y="460"/>
                  </a:lnTo>
                  <a:lnTo>
                    <a:pt x="48" y="460"/>
                  </a:lnTo>
                  <a:lnTo>
                    <a:pt x="46" y="461"/>
                  </a:lnTo>
                  <a:lnTo>
                    <a:pt x="44" y="463"/>
                  </a:lnTo>
                  <a:lnTo>
                    <a:pt x="38" y="461"/>
                  </a:lnTo>
                  <a:lnTo>
                    <a:pt x="34" y="459"/>
                  </a:lnTo>
                  <a:lnTo>
                    <a:pt x="30" y="455"/>
                  </a:lnTo>
                  <a:lnTo>
                    <a:pt x="27" y="450"/>
                  </a:lnTo>
                  <a:lnTo>
                    <a:pt x="24" y="446"/>
                  </a:lnTo>
                  <a:lnTo>
                    <a:pt x="21" y="442"/>
                  </a:lnTo>
                  <a:lnTo>
                    <a:pt x="17" y="438"/>
                  </a:lnTo>
                  <a:lnTo>
                    <a:pt x="15" y="434"/>
                  </a:lnTo>
                  <a:lnTo>
                    <a:pt x="12" y="426"/>
                  </a:lnTo>
                  <a:lnTo>
                    <a:pt x="10" y="420"/>
                  </a:lnTo>
                  <a:lnTo>
                    <a:pt x="8" y="413"/>
                  </a:lnTo>
                  <a:lnTo>
                    <a:pt x="7" y="404"/>
                  </a:lnTo>
                  <a:lnTo>
                    <a:pt x="5" y="397"/>
                  </a:lnTo>
                  <a:lnTo>
                    <a:pt x="4" y="390"/>
                  </a:lnTo>
                  <a:lnTo>
                    <a:pt x="2" y="382"/>
                  </a:lnTo>
                  <a:lnTo>
                    <a:pt x="0" y="375"/>
                  </a:lnTo>
                  <a:lnTo>
                    <a:pt x="0" y="371"/>
                  </a:lnTo>
                  <a:lnTo>
                    <a:pt x="0" y="366"/>
                  </a:lnTo>
                  <a:lnTo>
                    <a:pt x="0" y="360"/>
                  </a:lnTo>
                  <a:lnTo>
                    <a:pt x="0" y="355"/>
                  </a:lnTo>
                  <a:lnTo>
                    <a:pt x="0" y="350"/>
                  </a:lnTo>
                  <a:lnTo>
                    <a:pt x="1" y="345"/>
                  </a:lnTo>
                  <a:lnTo>
                    <a:pt x="3" y="341"/>
                  </a:lnTo>
                  <a:lnTo>
                    <a:pt x="5" y="335"/>
                  </a:lnTo>
                  <a:lnTo>
                    <a:pt x="7" y="329"/>
                  </a:lnTo>
                  <a:lnTo>
                    <a:pt x="9" y="323"/>
                  </a:lnTo>
                  <a:lnTo>
                    <a:pt x="13" y="316"/>
                  </a:lnTo>
                  <a:lnTo>
                    <a:pt x="16" y="310"/>
                  </a:lnTo>
                  <a:lnTo>
                    <a:pt x="21" y="304"/>
                  </a:lnTo>
                  <a:lnTo>
                    <a:pt x="25" y="299"/>
                  </a:lnTo>
                  <a:lnTo>
                    <a:pt x="29" y="292"/>
                  </a:lnTo>
                  <a:lnTo>
                    <a:pt x="33" y="287"/>
                  </a:lnTo>
                  <a:lnTo>
                    <a:pt x="34" y="284"/>
                  </a:lnTo>
                  <a:lnTo>
                    <a:pt x="34" y="282"/>
                  </a:lnTo>
                  <a:lnTo>
                    <a:pt x="35" y="280"/>
                  </a:lnTo>
                  <a:lnTo>
                    <a:pt x="36" y="278"/>
                  </a:lnTo>
                  <a:lnTo>
                    <a:pt x="38" y="276"/>
                  </a:lnTo>
                  <a:lnTo>
                    <a:pt x="39" y="274"/>
                  </a:lnTo>
                  <a:lnTo>
                    <a:pt x="41" y="272"/>
                  </a:lnTo>
                  <a:lnTo>
                    <a:pt x="42" y="269"/>
                  </a:lnTo>
                  <a:lnTo>
                    <a:pt x="42" y="268"/>
                  </a:lnTo>
                  <a:lnTo>
                    <a:pt x="44" y="267"/>
                  </a:lnTo>
                  <a:lnTo>
                    <a:pt x="45" y="266"/>
                  </a:lnTo>
                  <a:lnTo>
                    <a:pt x="45" y="264"/>
                  </a:lnTo>
                  <a:lnTo>
                    <a:pt x="46" y="263"/>
                  </a:lnTo>
                  <a:lnTo>
                    <a:pt x="47" y="261"/>
                  </a:lnTo>
                  <a:lnTo>
                    <a:pt x="48" y="260"/>
                  </a:lnTo>
                  <a:lnTo>
                    <a:pt x="49" y="259"/>
                  </a:lnTo>
                  <a:lnTo>
                    <a:pt x="51" y="256"/>
                  </a:lnTo>
                  <a:lnTo>
                    <a:pt x="53" y="254"/>
                  </a:lnTo>
                  <a:lnTo>
                    <a:pt x="56" y="252"/>
                  </a:lnTo>
                  <a:lnTo>
                    <a:pt x="58" y="249"/>
                  </a:lnTo>
                  <a:lnTo>
                    <a:pt x="60" y="246"/>
                  </a:lnTo>
                  <a:lnTo>
                    <a:pt x="62" y="244"/>
                  </a:lnTo>
                  <a:lnTo>
                    <a:pt x="65" y="242"/>
                  </a:lnTo>
                  <a:lnTo>
                    <a:pt x="68" y="239"/>
                  </a:lnTo>
                  <a:lnTo>
                    <a:pt x="70" y="234"/>
                  </a:lnTo>
                  <a:lnTo>
                    <a:pt x="72" y="232"/>
                  </a:lnTo>
                  <a:lnTo>
                    <a:pt x="74" y="230"/>
                  </a:lnTo>
                  <a:lnTo>
                    <a:pt x="76" y="228"/>
                  </a:lnTo>
                  <a:lnTo>
                    <a:pt x="78" y="225"/>
                  </a:lnTo>
                  <a:lnTo>
                    <a:pt x="79" y="223"/>
                  </a:lnTo>
                  <a:lnTo>
                    <a:pt x="81" y="220"/>
                  </a:lnTo>
                  <a:lnTo>
                    <a:pt x="82" y="218"/>
                  </a:lnTo>
                  <a:lnTo>
                    <a:pt x="84" y="216"/>
                  </a:lnTo>
                  <a:lnTo>
                    <a:pt x="85" y="215"/>
                  </a:lnTo>
                  <a:lnTo>
                    <a:pt x="86" y="215"/>
                  </a:lnTo>
                  <a:lnTo>
                    <a:pt x="87" y="214"/>
                  </a:lnTo>
                  <a:lnTo>
                    <a:pt x="88" y="213"/>
                  </a:lnTo>
                  <a:lnTo>
                    <a:pt x="88" y="212"/>
                  </a:lnTo>
                  <a:lnTo>
                    <a:pt x="90" y="211"/>
                  </a:lnTo>
                  <a:lnTo>
                    <a:pt x="91" y="210"/>
                  </a:lnTo>
                  <a:lnTo>
                    <a:pt x="92" y="209"/>
                  </a:lnTo>
                  <a:lnTo>
                    <a:pt x="97" y="201"/>
                  </a:lnTo>
                  <a:lnTo>
                    <a:pt x="102" y="195"/>
                  </a:lnTo>
                  <a:lnTo>
                    <a:pt x="106" y="188"/>
                  </a:lnTo>
                  <a:lnTo>
                    <a:pt x="110" y="181"/>
                  </a:lnTo>
                  <a:lnTo>
                    <a:pt x="115" y="172"/>
                  </a:lnTo>
                  <a:lnTo>
                    <a:pt x="118" y="165"/>
                  </a:lnTo>
                  <a:lnTo>
                    <a:pt x="122" y="158"/>
                  </a:lnTo>
                  <a:lnTo>
                    <a:pt x="126" y="150"/>
                  </a:lnTo>
                  <a:lnTo>
                    <a:pt x="127" y="148"/>
                  </a:lnTo>
                  <a:lnTo>
                    <a:pt x="127" y="146"/>
                  </a:lnTo>
                  <a:lnTo>
                    <a:pt x="127" y="144"/>
                  </a:lnTo>
                  <a:lnTo>
                    <a:pt x="127" y="142"/>
                  </a:lnTo>
                  <a:lnTo>
                    <a:pt x="128" y="140"/>
                  </a:lnTo>
                  <a:lnTo>
                    <a:pt x="128" y="139"/>
                  </a:lnTo>
                  <a:lnTo>
                    <a:pt x="129" y="137"/>
                  </a:lnTo>
                  <a:lnTo>
                    <a:pt x="131" y="135"/>
                  </a:lnTo>
                  <a:lnTo>
                    <a:pt x="130" y="126"/>
                  </a:lnTo>
                  <a:lnTo>
                    <a:pt x="131" y="119"/>
                  </a:lnTo>
                  <a:lnTo>
                    <a:pt x="131" y="110"/>
                  </a:lnTo>
                  <a:lnTo>
                    <a:pt x="132" y="103"/>
                  </a:lnTo>
                  <a:lnTo>
                    <a:pt x="133" y="96"/>
                  </a:lnTo>
                  <a:lnTo>
                    <a:pt x="134" y="88"/>
                  </a:lnTo>
                  <a:lnTo>
                    <a:pt x="136" y="80"/>
                  </a:lnTo>
                  <a:lnTo>
                    <a:pt x="136" y="73"/>
                  </a:lnTo>
                  <a:lnTo>
                    <a:pt x="138" y="65"/>
                  </a:lnTo>
                  <a:lnTo>
                    <a:pt x="139" y="59"/>
                  </a:lnTo>
                  <a:lnTo>
                    <a:pt x="140" y="52"/>
                  </a:lnTo>
                  <a:lnTo>
                    <a:pt x="141" y="45"/>
                  </a:lnTo>
                  <a:lnTo>
                    <a:pt x="143" y="38"/>
                  </a:lnTo>
                  <a:lnTo>
                    <a:pt x="145" y="32"/>
                  </a:lnTo>
                  <a:lnTo>
                    <a:pt x="147" y="26"/>
                  </a:lnTo>
                  <a:lnTo>
                    <a:pt x="151" y="21"/>
                  </a:lnTo>
                  <a:lnTo>
                    <a:pt x="152" y="18"/>
                  </a:lnTo>
                  <a:lnTo>
                    <a:pt x="153" y="17"/>
                  </a:lnTo>
                  <a:lnTo>
                    <a:pt x="155" y="16"/>
                  </a:lnTo>
                  <a:lnTo>
                    <a:pt x="156" y="15"/>
                  </a:lnTo>
                  <a:lnTo>
                    <a:pt x="157" y="14"/>
                  </a:lnTo>
                  <a:lnTo>
                    <a:pt x="159" y="12"/>
                  </a:lnTo>
                  <a:lnTo>
                    <a:pt x="160" y="11"/>
                  </a:lnTo>
                  <a:lnTo>
                    <a:pt x="160" y="10"/>
                  </a:lnTo>
                  <a:lnTo>
                    <a:pt x="167" y="6"/>
                  </a:lnTo>
                  <a:lnTo>
                    <a:pt x="173" y="4"/>
                  </a:lnTo>
                  <a:lnTo>
                    <a:pt x="181" y="2"/>
                  </a:lnTo>
                  <a:lnTo>
                    <a:pt x="188" y="1"/>
                  </a:lnTo>
                  <a:lnTo>
                    <a:pt x="195" y="0"/>
                  </a:lnTo>
                  <a:lnTo>
                    <a:pt x="202" y="0"/>
                  </a:lnTo>
                  <a:lnTo>
                    <a:pt x="211" y="1"/>
                  </a:lnTo>
                  <a:lnTo>
                    <a:pt x="218" y="2"/>
                  </a:lnTo>
                  <a:lnTo>
                    <a:pt x="221" y="5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9" name="Freeform 48"/>
            <p:cNvSpPr>
              <a:spLocks/>
            </p:cNvSpPr>
            <p:nvPr/>
          </p:nvSpPr>
          <p:spPr bwMode="auto">
            <a:xfrm>
              <a:off x="3846" y="1758"/>
              <a:ext cx="73" cy="75"/>
            </a:xfrm>
            <a:custGeom>
              <a:avLst/>
              <a:gdLst>
                <a:gd name="T0" fmla="*/ 27 w 73"/>
                <a:gd name="T1" fmla="*/ 2 h 75"/>
                <a:gd name="T2" fmla="*/ 27 w 73"/>
                <a:gd name="T3" fmla="*/ 2 h 75"/>
                <a:gd name="T4" fmla="*/ 27 w 73"/>
                <a:gd name="T5" fmla="*/ 3 h 75"/>
                <a:gd name="T6" fmla="*/ 28 w 73"/>
                <a:gd name="T7" fmla="*/ 4 h 75"/>
                <a:gd name="T8" fmla="*/ 32 w 73"/>
                <a:gd name="T9" fmla="*/ 5 h 75"/>
                <a:gd name="T10" fmla="*/ 40 w 73"/>
                <a:gd name="T11" fmla="*/ 8 h 75"/>
                <a:gd name="T12" fmla="*/ 47 w 73"/>
                <a:gd name="T13" fmla="*/ 12 h 75"/>
                <a:gd name="T14" fmla="*/ 52 w 73"/>
                <a:gd name="T15" fmla="*/ 18 h 75"/>
                <a:gd name="T16" fmla="*/ 56 w 73"/>
                <a:gd name="T17" fmla="*/ 22 h 75"/>
                <a:gd name="T18" fmla="*/ 56 w 73"/>
                <a:gd name="T19" fmla="*/ 25 h 75"/>
                <a:gd name="T20" fmla="*/ 60 w 73"/>
                <a:gd name="T21" fmla="*/ 27 h 75"/>
                <a:gd name="T22" fmla="*/ 63 w 73"/>
                <a:gd name="T23" fmla="*/ 29 h 75"/>
                <a:gd name="T24" fmla="*/ 65 w 73"/>
                <a:gd name="T25" fmla="*/ 32 h 75"/>
                <a:gd name="T26" fmla="*/ 66 w 73"/>
                <a:gd name="T27" fmla="*/ 36 h 75"/>
                <a:gd name="T28" fmla="*/ 67 w 73"/>
                <a:gd name="T29" fmla="*/ 40 h 75"/>
                <a:gd name="T30" fmla="*/ 67 w 73"/>
                <a:gd name="T31" fmla="*/ 45 h 75"/>
                <a:gd name="T32" fmla="*/ 69 w 73"/>
                <a:gd name="T33" fmla="*/ 49 h 75"/>
                <a:gd name="T34" fmla="*/ 70 w 73"/>
                <a:gd name="T35" fmla="*/ 55 h 75"/>
                <a:gd name="T36" fmla="*/ 72 w 73"/>
                <a:gd name="T37" fmla="*/ 61 h 75"/>
                <a:gd name="T38" fmla="*/ 73 w 73"/>
                <a:gd name="T39" fmla="*/ 69 h 75"/>
                <a:gd name="T40" fmla="*/ 71 w 73"/>
                <a:gd name="T41" fmla="*/ 75 h 75"/>
                <a:gd name="T42" fmla="*/ 69 w 73"/>
                <a:gd name="T43" fmla="*/ 74 h 75"/>
                <a:gd name="T44" fmla="*/ 68 w 73"/>
                <a:gd name="T45" fmla="*/ 71 h 75"/>
                <a:gd name="T46" fmla="*/ 68 w 73"/>
                <a:gd name="T47" fmla="*/ 68 h 75"/>
                <a:gd name="T48" fmla="*/ 67 w 73"/>
                <a:gd name="T49" fmla="*/ 64 h 75"/>
                <a:gd name="T50" fmla="*/ 64 w 73"/>
                <a:gd name="T51" fmla="*/ 53 h 75"/>
                <a:gd name="T52" fmla="*/ 60 w 73"/>
                <a:gd name="T53" fmla="*/ 42 h 75"/>
                <a:gd name="T54" fmla="*/ 53 w 73"/>
                <a:gd name="T55" fmla="*/ 33 h 75"/>
                <a:gd name="T56" fmla="*/ 45 w 73"/>
                <a:gd name="T57" fmla="*/ 25 h 75"/>
                <a:gd name="T58" fmla="*/ 35 w 73"/>
                <a:gd name="T59" fmla="*/ 17 h 75"/>
                <a:gd name="T60" fmla="*/ 25 w 73"/>
                <a:gd name="T61" fmla="*/ 12 h 75"/>
                <a:gd name="T62" fmla="*/ 14 w 73"/>
                <a:gd name="T63" fmla="*/ 10 h 75"/>
                <a:gd name="T64" fmla="*/ 2 w 73"/>
                <a:gd name="T65" fmla="*/ 11 h 75"/>
                <a:gd name="T66" fmla="*/ 1 w 73"/>
                <a:gd name="T67" fmla="*/ 9 h 75"/>
                <a:gd name="T68" fmla="*/ 0 w 73"/>
                <a:gd name="T69" fmla="*/ 8 h 75"/>
                <a:gd name="T70" fmla="*/ 1 w 73"/>
                <a:gd name="T71" fmla="*/ 6 h 75"/>
                <a:gd name="T72" fmla="*/ 2 w 73"/>
                <a:gd name="T73" fmla="*/ 4 h 75"/>
                <a:gd name="T74" fmla="*/ 7 w 73"/>
                <a:gd name="T75" fmla="*/ 1 h 75"/>
                <a:gd name="T76" fmla="*/ 14 w 73"/>
                <a:gd name="T77" fmla="*/ 0 h 75"/>
                <a:gd name="T78" fmla="*/ 21 w 73"/>
                <a:gd name="T79" fmla="*/ 0 h 75"/>
                <a:gd name="T80" fmla="*/ 27 w 73"/>
                <a:gd name="T81" fmla="*/ 1 h 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3" h="75">
                  <a:moveTo>
                    <a:pt x="27" y="1"/>
                  </a:moveTo>
                  <a:lnTo>
                    <a:pt x="27" y="2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4"/>
                  </a:lnTo>
                  <a:lnTo>
                    <a:pt x="32" y="5"/>
                  </a:lnTo>
                  <a:lnTo>
                    <a:pt x="37" y="6"/>
                  </a:lnTo>
                  <a:lnTo>
                    <a:pt x="40" y="8"/>
                  </a:lnTo>
                  <a:lnTo>
                    <a:pt x="44" y="10"/>
                  </a:lnTo>
                  <a:lnTo>
                    <a:pt x="47" y="12"/>
                  </a:lnTo>
                  <a:lnTo>
                    <a:pt x="50" y="15"/>
                  </a:lnTo>
                  <a:lnTo>
                    <a:pt x="52" y="18"/>
                  </a:lnTo>
                  <a:lnTo>
                    <a:pt x="54" y="22"/>
                  </a:lnTo>
                  <a:lnTo>
                    <a:pt x="56" y="22"/>
                  </a:lnTo>
                  <a:lnTo>
                    <a:pt x="56" y="24"/>
                  </a:lnTo>
                  <a:lnTo>
                    <a:pt x="56" y="25"/>
                  </a:lnTo>
                  <a:lnTo>
                    <a:pt x="57" y="26"/>
                  </a:lnTo>
                  <a:lnTo>
                    <a:pt x="60" y="27"/>
                  </a:lnTo>
                  <a:lnTo>
                    <a:pt x="61" y="28"/>
                  </a:lnTo>
                  <a:lnTo>
                    <a:pt x="63" y="29"/>
                  </a:lnTo>
                  <a:lnTo>
                    <a:pt x="64" y="31"/>
                  </a:lnTo>
                  <a:lnTo>
                    <a:pt x="65" y="32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7" y="38"/>
                  </a:lnTo>
                  <a:lnTo>
                    <a:pt x="67" y="40"/>
                  </a:lnTo>
                  <a:lnTo>
                    <a:pt x="67" y="42"/>
                  </a:lnTo>
                  <a:lnTo>
                    <a:pt x="67" y="45"/>
                  </a:lnTo>
                  <a:lnTo>
                    <a:pt x="68" y="47"/>
                  </a:lnTo>
                  <a:lnTo>
                    <a:pt x="69" y="49"/>
                  </a:lnTo>
                  <a:lnTo>
                    <a:pt x="70" y="52"/>
                  </a:lnTo>
                  <a:lnTo>
                    <a:pt x="70" y="55"/>
                  </a:lnTo>
                  <a:lnTo>
                    <a:pt x="72" y="58"/>
                  </a:lnTo>
                  <a:lnTo>
                    <a:pt x="72" y="61"/>
                  </a:lnTo>
                  <a:lnTo>
                    <a:pt x="73" y="66"/>
                  </a:lnTo>
                  <a:lnTo>
                    <a:pt x="73" y="69"/>
                  </a:lnTo>
                  <a:lnTo>
                    <a:pt x="73" y="72"/>
                  </a:lnTo>
                  <a:lnTo>
                    <a:pt x="71" y="75"/>
                  </a:lnTo>
                  <a:lnTo>
                    <a:pt x="69" y="75"/>
                  </a:lnTo>
                  <a:lnTo>
                    <a:pt x="69" y="74"/>
                  </a:lnTo>
                  <a:lnTo>
                    <a:pt x="68" y="73"/>
                  </a:lnTo>
                  <a:lnTo>
                    <a:pt x="68" y="71"/>
                  </a:lnTo>
                  <a:lnTo>
                    <a:pt x="68" y="69"/>
                  </a:lnTo>
                  <a:lnTo>
                    <a:pt x="68" y="68"/>
                  </a:lnTo>
                  <a:lnTo>
                    <a:pt x="68" y="66"/>
                  </a:lnTo>
                  <a:lnTo>
                    <a:pt x="67" y="64"/>
                  </a:lnTo>
                  <a:lnTo>
                    <a:pt x="66" y="59"/>
                  </a:lnTo>
                  <a:lnTo>
                    <a:pt x="64" y="53"/>
                  </a:lnTo>
                  <a:lnTo>
                    <a:pt x="63" y="48"/>
                  </a:lnTo>
                  <a:lnTo>
                    <a:pt x="60" y="42"/>
                  </a:lnTo>
                  <a:lnTo>
                    <a:pt x="56" y="38"/>
                  </a:lnTo>
                  <a:lnTo>
                    <a:pt x="53" y="33"/>
                  </a:lnTo>
                  <a:lnTo>
                    <a:pt x="49" y="29"/>
                  </a:lnTo>
                  <a:lnTo>
                    <a:pt x="45" y="25"/>
                  </a:lnTo>
                  <a:lnTo>
                    <a:pt x="41" y="21"/>
                  </a:lnTo>
                  <a:lnTo>
                    <a:pt x="35" y="17"/>
                  </a:lnTo>
                  <a:lnTo>
                    <a:pt x="30" y="14"/>
                  </a:lnTo>
                  <a:lnTo>
                    <a:pt x="25" y="12"/>
                  </a:lnTo>
                  <a:lnTo>
                    <a:pt x="20" y="11"/>
                  </a:lnTo>
                  <a:lnTo>
                    <a:pt x="14" y="10"/>
                  </a:lnTo>
                  <a:lnTo>
                    <a:pt x="8" y="10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4" y="3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0" name="Freeform 49"/>
            <p:cNvSpPr>
              <a:spLocks/>
            </p:cNvSpPr>
            <p:nvPr/>
          </p:nvSpPr>
          <p:spPr bwMode="auto">
            <a:xfrm>
              <a:off x="4032" y="1766"/>
              <a:ext cx="642" cy="486"/>
            </a:xfrm>
            <a:custGeom>
              <a:avLst/>
              <a:gdLst>
                <a:gd name="T0" fmla="*/ 210 w 642"/>
                <a:gd name="T1" fmla="*/ 54 h 486"/>
                <a:gd name="T2" fmla="*/ 246 w 642"/>
                <a:gd name="T3" fmla="*/ 72 h 486"/>
                <a:gd name="T4" fmla="*/ 279 w 642"/>
                <a:gd name="T5" fmla="*/ 79 h 486"/>
                <a:gd name="T6" fmla="*/ 295 w 642"/>
                <a:gd name="T7" fmla="*/ 93 h 486"/>
                <a:gd name="T8" fmla="*/ 310 w 642"/>
                <a:gd name="T9" fmla="*/ 119 h 486"/>
                <a:gd name="T10" fmla="*/ 362 w 642"/>
                <a:gd name="T11" fmla="*/ 139 h 486"/>
                <a:gd name="T12" fmla="*/ 412 w 642"/>
                <a:gd name="T13" fmla="*/ 100 h 486"/>
                <a:gd name="T14" fmla="*/ 391 w 642"/>
                <a:gd name="T15" fmla="*/ 49 h 486"/>
                <a:gd name="T16" fmla="*/ 342 w 642"/>
                <a:gd name="T17" fmla="*/ 43 h 486"/>
                <a:gd name="T18" fmla="*/ 409 w 642"/>
                <a:gd name="T19" fmla="*/ 28 h 486"/>
                <a:gd name="T20" fmla="*/ 468 w 642"/>
                <a:gd name="T21" fmla="*/ 51 h 486"/>
                <a:gd name="T22" fmla="*/ 501 w 642"/>
                <a:gd name="T23" fmla="*/ 75 h 486"/>
                <a:gd name="T24" fmla="*/ 554 w 642"/>
                <a:gd name="T25" fmla="*/ 101 h 486"/>
                <a:gd name="T26" fmla="*/ 618 w 642"/>
                <a:gd name="T27" fmla="*/ 148 h 486"/>
                <a:gd name="T28" fmla="*/ 633 w 642"/>
                <a:gd name="T29" fmla="*/ 226 h 486"/>
                <a:gd name="T30" fmla="*/ 595 w 642"/>
                <a:gd name="T31" fmla="*/ 261 h 486"/>
                <a:gd name="T32" fmla="*/ 597 w 642"/>
                <a:gd name="T33" fmla="*/ 271 h 486"/>
                <a:gd name="T34" fmla="*/ 609 w 642"/>
                <a:gd name="T35" fmla="*/ 283 h 486"/>
                <a:gd name="T36" fmla="*/ 590 w 642"/>
                <a:gd name="T37" fmla="*/ 293 h 486"/>
                <a:gd name="T38" fmla="*/ 581 w 642"/>
                <a:gd name="T39" fmla="*/ 284 h 486"/>
                <a:gd name="T40" fmla="*/ 576 w 642"/>
                <a:gd name="T41" fmla="*/ 293 h 486"/>
                <a:gd name="T42" fmla="*/ 617 w 642"/>
                <a:gd name="T43" fmla="*/ 287 h 486"/>
                <a:gd name="T44" fmla="*/ 605 w 642"/>
                <a:gd name="T45" fmla="*/ 321 h 486"/>
                <a:gd name="T46" fmla="*/ 585 w 642"/>
                <a:gd name="T47" fmla="*/ 329 h 486"/>
                <a:gd name="T48" fmla="*/ 606 w 642"/>
                <a:gd name="T49" fmla="*/ 328 h 486"/>
                <a:gd name="T50" fmla="*/ 635 w 642"/>
                <a:gd name="T51" fmla="*/ 303 h 486"/>
                <a:gd name="T52" fmla="*/ 637 w 642"/>
                <a:gd name="T53" fmla="*/ 319 h 486"/>
                <a:gd name="T54" fmla="*/ 636 w 642"/>
                <a:gd name="T55" fmla="*/ 347 h 486"/>
                <a:gd name="T56" fmla="*/ 597 w 642"/>
                <a:gd name="T57" fmla="*/ 401 h 486"/>
                <a:gd name="T58" fmla="*/ 527 w 642"/>
                <a:gd name="T59" fmla="*/ 455 h 486"/>
                <a:gd name="T60" fmla="*/ 460 w 642"/>
                <a:gd name="T61" fmla="*/ 475 h 486"/>
                <a:gd name="T62" fmla="*/ 418 w 642"/>
                <a:gd name="T63" fmla="*/ 472 h 486"/>
                <a:gd name="T64" fmla="*/ 405 w 642"/>
                <a:gd name="T65" fmla="*/ 480 h 486"/>
                <a:gd name="T66" fmla="*/ 361 w 642"/>
                <a:gd name="T67" fmla="*/ 485 h 486"/>
                <a:gd name="T68" fmla="*/ 304 w 642"/>
                <a:gd name="T69" fmla="*/ 444 h 486"/>
                <a:gd name="T70" fmla="*/ 273 w 642"/>
                <a:gd name="T71" fmla="*/ 432 h 486"/>
                <a:gd name="T72" fmla="*/ 254 w 642"/>
                <a:gd name="T73" fmla="*/ 424 h 486"/>
                <a:gd name="T74" fmla="*/ 238 w 642"/>
                <a:gd name="T75" fmla="*/ 421 h 486"/>
                <a:gd name="T76" fmla="*/ 202 w 642"/>
                <a:gd name="T77" fmla="*/ 364 h 486"/>
                <a:gd name="T78" fmla="*/ 213 w 642"/>
                <a:gd name="T79" fmla="*/ 307 h 486"/>
                <a:gd name="T80" fmla="*/ 228 w 642"/>
                <a:gd name="T81" fmla="*/ 305 h 486"/>
                <a:gd name="T82" fmla="*/ 266 w 642"/>
                <a:gd name="T83" fmla="*/ 313 h 486"/>
                <a:gd name="T84" fmla="*/ 293 w 642"/>
                <a:gd name="T85" fmla="*/ 328 h 486"/>
                <a:gd name="T86" fmla="*/ 299 w 642"/>
                <a:gd name="T87" fmla="*/ 332 h 486"/>
                <a:gd name="T88" fmla="*/ 300 w 642"/>
                <a:gd name="T89" fmla="*/ 302 h 486"/>
                <a:gd name="T90" fmla="*/ 287 w 642"/>
                <a:gd name="T91" fmla="*/ 295 h 486"/>
                <a:gd name="T92" fmla="*/ 251 w 642"/>
                <a:gd name="T93" fmla="*/ 294 h 486"/>
                <a:gd name="T94" fmla="*/ 212 w 642"/>
                <a:gd name="T95" fmla="*/ 290 h 486"/>
                <a:gd name="T96" fmla="*/ 219 w 642"/>
                <a:gd name="T97" fmla="*/ 247 h 486"/>
                <a:gd name="T98" fmla="*/ 226 w 642"/>
                <a:gd name="T99" fmla="*/ 216 h 486"/>
                <a:gd name="T100" fmla="*/ 258 w 642"/>
                <a:gd name="T101" fmla="*/ 222 h 486"/>
                <a:gd name="T102" fmla="*/ 262 w 642"/>
                <a:gd name="T103" fmla="*/ 211 h 486"/>
                <a:gd name="T104" fmla="*/ 199 w 642"/>
                <a:gd name="T105" fmla="*/ 186 h 486"/>
                <a:gd name="T106" fmla="*/ 108 w 642"/>
                <a:gd name="T107" fmla="*/ 157 h 486"/>
                <a:gd name="T108" fmla="*/ 32 w 642"/>
                <a:gd name="T109" fmla="*/ 119 h 486"/>
                <a:gd name="T110" fmla="*/ 8 w 642"/>
                <a:gd name="T111" fmla="*/ 87 h 486"/>
                <a:gd name="T112" fmla="*/ 2 w 642"/>
                <a:gd name="T113" fmla="*/ 71 h 486"/>
                <a:gd name="T114" fmla="*/ 2 w 642"/>
                <a:gd name="T115" fmla="*/ 43 h 486"/>
                <a:gd name="T116" fmla="*/ 30 w 642"/>
                <a:gd name="T117" fmla="*/ 10 h 486"/>
                <a:gd name="T118" fmla="*/ 73 w 642"/>
                <a:gd name="T119" fmla="*/ 4 h 48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42" h="486">
                  <a:moveTo>
                    <a:pt x="106" y="22"/>
                  </a:moveTo>
                  <a:lnTo>
                    <a:pt x="120" y="22"/>
                  </a:lnTo>
                  <a:lnTo>
                    <a:pt x="135" y="23"/>
                  </a:lnTo>
                  <a:lnTo>
                    <a:pt x="149" y="25"/>
                  </a:lnTo>
                  <a:lnTo>
                    <a:pt x="162" y="29"/>
                  </a:lnTo>
                  <a:lnTo>
                    <a:pt x="175" y="33"/>
                  </a:lnTo>
                  <a:lnTo>
                    <a:pt x="187" y="39"/>
                  </a:lnTo>
                  <a:lnTo>
                    <a:pt x="199" y="46"/>
                  </a:lnTo>
                  <a:lnTo>
                    <a:pt x="210" y="54"/>
                  </a:lnTo>
                  <a:lnTo>
                    <a:pt x="213" y="56"/>
                  </a:lnTo>
                  <a:lnTo>
                    <a:pt x="218" y="59"/>
                  </a:lnTo>
                  <a:lnTo>
                    <a:pt x="222" y="61"/>
                  </a:lnTo>
                  <a:lnTo>
                    <a:pt x="227" y="62"/>
                  </a:lnTo>
                  <a:lnTo>
                    <a:pt x="231" y="64"/>
                  </a:lnTo>
                  <a:lnTo>
                    <a:pt x="234" y="66"/>
                  </a:lnTo>
                  <a:lnTo>
                    <a:pt x="238" y="68"/>
                  </a:lnTo>
                  <a:lnTo>
                    <a:pt x="243" y="70"/>
                  </a:lnTo>
                  <a:lnTo>
                    <a:pt x="246" y="72"/>
                  </a:lnTo>
                  <a:lnTo>
                    <a:pt x="250" y="73"/>
                  </a:lnTo>
                  <a:lnTo>
                    <a:pt x="255" y="75"/>
                  </a:lnTo>
                  <a:lnTo>
                    <a:pt x="259" y="76"/>
                  </a:lnTo>
                  <a:lnTo>
                    <a:pt x="264" y="77"/>
                  </a:lnTo>
                  <a:lnTo>
                    <a:pt x="268" y="79"/>
                  </a:lnTo>
                  <a:lnTo>
                    <a:pt x="272" y="81"/>
                  </a:lnTo>
                  <a:lnTo>
                    <a:pt x="276" y="84"/>
                  </a:lnTo>
                  <a:lnTo>
                    <a:pt x="277" y="81"/>
                  </a:lnTo>
                  <a:lnTo>
                    <a:pt x="279" y="79"/>
                  </a:lnTo>
                  <a:lnTo>
                    <a:pt x="282" y="78"/>
                  </a:lnTo>
                  <a:lnTo>
                    <a:pt x="284" y="78"/>
                  </a:lnTo>
                  <a:lnTo>
                    <a:pt x="288" y="79"/>
                  </a:lnTo>
                  <a:lnTo>
                    <a:pt x="290" y="81"/>
                  </a:lnTo>
                  <a:lnTo>
                    <a:pt x="293" y="82"/>
                  </a:lnTo>
                  <a:lnTo>
                    <a:pt x="296" y="82"/>
                  </a:lnTo>
                  <a:lnTo>
                    <a:pt x="296" y="86"/>
                  </a:lnTo>
                  <a:lnTo>
                    <a:pt x="296" y="89"/>
                  </a:lnTo>
                  <a:lnTo>
                    <a:pt x="295" y="93"/>
                  </a:lnTo>
                  <a:lnTo>
                    <a:pt x="295" y="96"/>
                  </a:lnTo>
                  <a:lnTo>
                    <a:pt x="296" y="99"/>
                  </a:lnTo>
                  <a:lnTo>
                    <a:pt x="297" y="102"/>
                  </a:lnTo>
                  <a:lnTo>
                    <a:pt x="299" y="105"/>
                  </a:lnTo>
                  <a:lnTo>
                    <a:pt x="303" y="106"/>
                  </a:lnTo>
                  <a:lnTo>
                    <a:pt x="303" y="110"/>
                  </a:lnTo>
                  <a:lnTo>
                    <a:pt x="305" y="113"/>
                  </a:lnTo>
                  <a:lnTo>
                    <a:pt x="307" y="116"/>
                  </a:lnTo>
                  <a:lnTo>
                    <a:pt x="310" y="119"/>
                  </a:lnTo>
                  <a:lnTo>
                    <a:pt x="312" y="121"/>
                  </a:lnTo>
                  <a:lnTo>
                    <a:pt x="315" y="123"/>
                  </a:lnTo>
                  <a:lnTo>
                    <a:pt x="318" y="125"/>
                  </a:lnTo>
                  <a:lnTo>
                    <a:pt x="321" y="128"/>
                  </a:lnTo>
                  <a:lnTo>
                    <a:pt x="328" y="132"/>
                  </a:lnTo>
                  <a:lnTo>
                    <a:pt x="337" y="135"/>
                  </a:lnTo>
                  <a:lnTo>
                    <a:pt x="345" y="137"/>
                  </a:lnTo>
                  <a:lnTo>
                    <a:pt x="353" y="138"/>
                  </a:lnTo>
                  <a:lnTo>
                    <a:pt x="362" y="139"/>
                  </a:lnTo>
                  <a:lnTo>
                    <a:pt x="370" y="138"/>
                  </a:lnTo>
                  <a:lnTo>
                    <a:pt x="379" y="136"/>
                  </a:lnTo>
                  <a:lnTo>
                    <a:pt x="386" y="132"/>
                  </a:lnTo>
                  <a:lnTo>
                    <a:pt x="392" y="128"/>
                  </a:lnTo>
                  <a:lnTo>
                    <a:pt x="397" y="122"/>
                  </a:lnTo>
                  <a:lnTo>
                    <a:pt x="403" y="118"/>
                  </a:lnTo>
                  <a:lnTo>
                    <a:pt x="407" y="112"/>
                  </a:lnTo>
                  <a:lnTo>
                    <a:pt x="410" y="107"/>
                  </a:lnTo>
                  <a:lnTo>
                    <a:pt x="412" y="100"/>
                  </a:lnTo>
                  <a:lnTo>
                    <a:pt x="414" y="93"/>
                  </a:lnTo>
                  <a:lnTo>
                    <a:pt x="414" y="86"/>
                  </a:lnTo>
                  <a:lnTo>
                    <a:pt x="413" y="79"/>
                  </a:lnTo>
                  <a:lnTo>
                    <a:pt x="411" y="73"/>
                  </a:lnTo>
                  <a:lnTo>
                    <a:pt x="409" y="67"/>
                  </a:lnTo>
                  <a:lnTo>
                    <a:pt x="405" y="62"/>
                  </a:lnTo>
                  <a:lnTo>
                    <a:pt x="401" y="58"/>
                  </a:lnTo>
                  <a:lnTo>
                    <a:pt x="395" y="53"/>
                  </a:lnTo>
                  <a:lnTo>
                    <a:pt x="391" y="49"/>
                  </a:lnTo>
                  <a:lnTo>
                    <a:pt x="386" y="45"/>
                  </a:lnTo>
                  <a:lnTo>
                    <a:pt x="380" y="44"/>
                  </a:lnTo>
                  <a:lnTo>
                    <a:pt x="374" y="42"/>
                  </a:lnTo>
                  <a:lnTo>
                    <a:pt x="369" y="42"/>
                  </a:lnTo>
                  <a:lnTo>
                    <a:pt x="364" y="41"/>
                  </a:lnTo>
                  <a:lnTo>
                    <a:pt x="359" y="41"/>
                  </a:lnTo>
                  <a:lnTo>
                    <a:pt x="353" y="42"/>
                  </a:lnTo>
                  <a:lnTo>
                    <a:pt x="347" y="42"/>
                  </a:lnTo>
                  <a:lnTo>
                    <a:pt x="342" y="43"/>
                  </a:lnTo>
                  <a:lnTo>
                    <a:pt x="348" y="38"/>
                  </a:lnTo>
                  <a:lnTo>
                    <a:pt x="354" y="33"/>
                  </a:lnTo>
                  <a:lnTo>
                    <a:pt x="362" y="30"/>
                  </a:lnTo>
                  <a:lnTo>
                    <a:pt x="369" y="26"/>
                  </a:lnTo>
                  <a:lnTo>
                    <a:pt x="378" y="24"/>
                  </a:lnTo>
                  <a:lnTo>
                    <a:pt x="385" y="23"/>
                  </a:lnTo>
                  <a:lnTo>
                    <a:pt x="393" y="23"/>
                  </a:lnTo>
                  <a:lnTo>
                    <a:pt x="402" y="25"/>
                  </a:lnTo>
                  <a:lnTo>
                    <a:pt x="409" y="28"/>
                  </a:lnTo>
                  <a:lnTo>
                    <a:pt x="416" y="30"/>
                  </a:lnTo>
                  <a:lnTo>
                    <a:pt x="425" y="33"/>
                  </a:lnTo>
                  <a:lnTo>
                    <a:pt x="432" y="36"/>
                  </a:lnTo>
                  <a:lnTo>
                    <a:pt x="439" y="39"/>
                  </a:lnTo>
                  <a:lnTo>
                    <a:pt x="448" y="41"/>
                  </a:lnTo>
                  <a:lnTo>
                    <a:pt x="455" y="44"/>
                  </a:lnTo>
                  <a:lnTo>
                    <a:pt x="463" y="46"/>
                  </a:lnTo>
                  <a:lnTo>
                    <a:pt x="466" y="49"/>
                  </a:lnTo>
                  <a:lnTo>
                    <a:pt x="468" y="51"/>
                  </a:lnTo>
                  <a:lnTo>
                    <a:pt x="472" y="54"/>
                  </a:lnTo>
                  <a:lnTo>
                    <a:pt x="476" y="56"/>
                  </a:lnTo>
                  <a:lnTo>
                    <a:pt x="479" y="59"/>
                  </a:lnTo>
                  <a:lnTo>
                    <a:pt x="483" y="61"/>
                  </a:lnTo>
                  <a:lnTo>
                    <a:pt x="487" y="62"/>
                  </a:lnTo>
                  <a:lnTo>
                    <a:pt x="491" y="63"/>
                  </a:lnTo>
                  <a:lnTo>
                    <a:pt x="495" y="68"/>
                  </a:lnTo>
                  <a:lnTo>
                    <a:pt x="498" y="72"/>
                  </a:lnTo>
                  <a:lnTo>
                    <a:pt x="501" y="75"/>
                  </a:lnTo>
                  <a:lnTo>
                    <a:pt x="505" y="77"/>
                  </a:lnTo>
                  <a:lnTo>
                    <a:pt x="513" y="82"/>
                  </a:lnTo>
                  <a:lnTo>
                    <a:pt x="523" y="85"/>
                  </a:lnTo>
                  <a:lnTo>
                    <a:pt x="532" y="87"/>
                  </a:lnTo>
                  <a:lnTo>
                    <a:pt x="541" y="90"/>
                  </a:lnTo>
                  <a:lnTo>
                    <a:pt x="545" y="92"/>
                  </a:lnTo>
                  <a:lnTo>
                    <a:pt x="548" y="95"/>
                  </a:lnTo>
                  <a:lnTo>
                    <a:pt x="552" y="98"/>
                  </a:lnTo>
                  <a:lnTo>
                    <a:pt x="554" y="101"/>
                  </a:lnTo>
                  <a:lnTo>
                    <a:pt x="563" y="106"/>
                  </a:lnTo>
                  <a:lnTo>
                    <a:pt x="570" y="111"/>
                  </a:lnTo>
                  <a:lnTo>
                    <a:pt x="577" y="116"/>
                  </a:lnTo>
                  <a:lnTo>
                    <a:pt x="583" y="121"/>
                  </a:lnTo>
                  <a:lnTo>
                    <a:pt x="591" y="127"/>
                  </a:lnTo>
                  <a:lnTo>
                    <a:pt x="598" y="132"/>
                  </a:lnTo>
                  <a:lnTo>
                    <a:pt x="604" y="137"/>
                  </a:lnTo>
                  <a:lnTo>
                    <a:pt x="612" y="141"/>
                  </a:lnTo>
                  <a:lnTo>
                    <a:pt x="618" y="148"/>
                  </a:lnTo>
                  <a:lnTo>
                    <a:pt x="622" y="157"/>
                  </a:lnTo>
                  <a:lnTo>
                    <a:pt x="626" y="165"/>
                  </a:lnTo>
                  <a:lnTo>
                    <a:pt x="629" y="175"/>
                  </a:lnTo>
                  <a:lnTo>
                    <a:pt x="632" y="183"/>
                  </a:lnTo>
                  <a:lnTo>
                    <a:pt x="634" y="193"/>
                  </a:lnTo>
                  <a:lnTo>
                    <a:pt x="636" y="203"/>
                  </a:lnTo>
                  <a:lnTo>
                    <a:pt x="637" y="212"/>
                  </a:lnTo>
                  <a:lnTo>
                    <a:pt x="635" y="219"/>
                  </a:lnTo>
                  <a:lnTo>
                    <a:pt x="633" y="226"/>
                  </a:lnTo>
                  <a:lnTo>
                    <a:pt x="629" y="231"/>
                  </a:lnTo>
                  <a:lnTo>
                    <a:pt x="625" y="236"/>
                  </a:lnTo>
                  <a:lnTo>
                    <a:pt x="621" y="242"/>
                  </a:lnTo>
                  <a:lnTo>
                    <a:pt x="616" y="247"/>
                  </a:lnTo>
                  <a:lnTo>
                    <a:pt x="612" y="252"/>
                  </a:lnTo>
                  <a:lnTo>
                    <a:pt x="608" y="257"/>
                  </a:lnTo>
                  <a:lnTo>
                    <a:pt x="603" y="259"/>
                  </a:lnTo>
                  <a:lnTo>
                    <a:pt x="600" y="261"/>
                  </a:lnTo>
                  <a:lnTo>
                    <a:pt x="595" y="261"/>
                  </a:lnTo>
                  <a:lnTo>
                    <a:pt x="591" y="262"/>
                  </a:lnTo>
                  <a:lnTo>
                    <a:pt x="587" y="262"/>
                  </a:lnTo>
                  <a:lnTo>
                    <a:pt x="582" y="264"/>
                  </a:lnTo>
                  <a:lnTo>
                    <a:pt x="578" y="266"/>
                  </a:lnTo>
                  <a:lnTo>
                    <a:pt x="576" y="270"/>
                  </a:lnTo>
                  <a:lnTo>
                    <a:pt x="581" y="272"/>
                  </a:lnTo>
                  <a:lnTo>
                    <a:pt x="587" y="272"/>
                  </a:lnTo>
                  <a:lnTo>
                    <a:pt x="592" y="272"/>
                  </a:lnTo>
                  <a:lnTo>
                    <a:pt x="597" y="271"/>
                  </a:lnTo>
                  <a:lnTo>
                    <a:pt x="602" y="269"/>
                  </a:lnTo>
                  <a:lnTo>
                    <a:pt x="606" y="266"/>
                  </a:lnTo>
                  <a:lnTo>
                    <a:pt x="612" y="264"/>
                  </a:lnTo>
                  <a:lnTo>
                    <a:pt x="616" y="261"/>
                  </a:lnTo>
                  <a:lnTo>
                    <a:pt x="616" y="266"/>
                  </a:lnTo>
                  <a:lnTo>
                    <a:pt x="615" y="271"/>
                  </a:lnTo>
                  <a:lnTo>
                    <a:pt x="614" y="275"/>
                  </a:lnTo>
                  <a:lnTo>
                    <a:pt x="611" y="279"/>
                  </a:lnTo>
                  <a:lnTo>
                    <a:pt x="609" y="283"/>
                  </a:lnTo>
                  <a:lnTo>
                    <a:pt x="604" y="287"/>
                  </a:lnTo>
                  <a:lnTo>
                    <a:pt x="601" y="290"/>
                  </a:lnTo>
                  <a:lnTo>
                    <a:pt x="597" y="293"/>
                  </a:lnTo>
                  <a:lnTo>
                    <a:pt x="596" y="293"/>
                  </a:lnTo>
                  <a:lnTo>
                    <a:pt x="595" y="293"/>
                  </a:lnTo>
                  <a:lnTo>
                    <a:pt x="593" y="293"/>
                  </a:lnTo>
                  <a:lnTo>
                    <a:pt x="592" y="293"/>
                  </a:lnTo>
                  <a:lnTo>
                    <a:pt x="591" y="293"/>
                  </a:lnTo>
                  <a:lnTo>
                    <a:pt x="590" y="293"/>
                  </a:lnTo>
                  <a:lnTo>
                    <a:pt x="589" y="293"/>
                  </a:lnTo>
                  <a:lnTo>
                    <a:pt x="587" y="293"/>
                  </a:lnTo>
                  <a:lnTo>
                    <a:pt x="586" y="292"/>
                  </a:lnTo>
                  <a:lnTo>
                    <a:pt x="585" y="291"/>
                  </a:lnTo>
                  <a:lnTo>
                    <a:pt x="585" y="289"/>
                  </a:lnTo>
                  <a:lnTo>
                    <a:pt x="583" y="288"/>
                  </a:lnTo>
                  <a:lnTo>
                    <a:pt x="583" y="287"/>
                  </a:lnTo>
                  <a:lnTo>
                    <a:pt x="582" y="284"/>
                  </a:lnTo>
                  <a:lnTo>
                    <a:pt x="581" y="284"/>
                  </a:lnTo>
                  <a:lnTo>
                    <a:pt x="579" y="283"/>
                  </a:lnTo>
                  <a:lnTo>
                    <a:pt x="578" y="284"/>
                  </a:lnTo>
                  <a:lnTo>
                    <a:pt x="577" y="286"/>
                  </a:lnTo>
                  <a:lnTo>
                    <a:pt x="576" y="287"/>
                  </a:lnTo>
                  <a:lnTo>
                    <a:pt x="576" y="288"/>
                  </a:lnTo>
                  <a:lnTo>
                    <a:pt x="575" y="289"/>
                  </a:lnTo>
                  <a:lnTo>
                    <a:pt x="575" y="291"/>
                  </a:lnTo>
                  <a:lnTo>
                    <a:pt x="575" y="292"/>
                  </a:lnTo>
                  <a:lnTo>
                    <a:pt x="576" y="293"/>
                  </a:lnTo>
                  <a:lnTo>
                    <a:pt x="577" y="296"/>
                  </a:lnTo>
                  <a:lnTo>
                    <a:pt x="579" y="298"/>
                  </a:lnTo>
                  <a:lnTo>
                    <a:pt x="581" y="299"/>
                  </a:lnTo>
                  <a:lnTo>
                    <a:pt x="585" y="300"/>
                  </a:lnTo>
                  <a:lnTo>
                    <a:pt x="588" y="301"/>
                  </a:lnTo>
                  <a:lnTo>
                    <a:pt x="591" y="301"/>
                  </a:lnTo>
                  <a:lnTo>
                    <a:pt x="594" y="301"/>
                  </a:lnTo>
                  <a:lnTo>
                    <a:pt x="596" y="301"/>
                  </a:lnTo>
                  <a:lnTo>
                    <a:pt x="617" y="287"/>
                  </a:lnTo>
                  <a:lnTo>
                    <a:pt x="617" y="291"/>
                  </a:lnTo>
                  <a:lnTo>
                    <a:pt x="616" y="295"/>
                  </a:lnTo>
                  <a:lnTo>
                    <a:pt x="616" y="298"/>
                  </a:lnTo>
                  <a:lnTo>
                    <a:pt x="615" y="302"/>
                  </a:lnTo>
                  <a:lnTo>
                    <a:pt x="614" y="306"/>
                  </a:lnTo>
                  <a:lnTo>
                    <a:pt x="612" y="311"/>
                  </a:lnTo>
                  <a:lnTo>
                    <a:pt x="610" y="315"/>
                  </a:lnTo>
                  <a:lnTo>
                    <a:pt x="608" y="318"/>
                  </a:lnTo>
                  <a:lnTo>
                    <a:pt x="605" y="321"/>
                  </a:lnTo>
                  <a:lnTo>
                    <a:pt x="602" y="323"/>
                  </a:lnTo>
                  <a:lnTo>
                    <a:pt x="599" y="324"/>
                  </a:lnTo>
                  <a:lnTo>
                    <a:pt x="596" y="324"/>
                  </a:lnTo>
                  <a:lnTo>
                    <a:pt x="593" y="325"/>
                  </a:lnTo>
                  <a:lnTo>
                    <a:pt x="590" y="325"/>
                  </a:lnTo>
                  <a:lnTo>
                    <a:pt x="587" y="326"/>
                  </a:lnTo>
                  <a:lnTo>
                    <a:pt x="583" y="326"/>
                  </a:lnTo>
                  <a:lnTo>
                    <a:pt x="585" y="328"/>
                  </a:lnTo>
                  <a:lnTo>
                    <a:pt x="585" y="329"/>
                  </a:lnTo>
                  <a:lnTo>
                    <a:pt x="586" y="330"/>
                  </a:lnTo>
                  <a:lnTo>
                    <a:pt x="586" y="332"/>
                  </a:lnTo>
                  <a:lnTo>
                    <a:pt x="587" y="332"/>
                  </a:lnTo>
                  <a:lnTo>
                    <a:pt x="588" y="333"/>
                  </a:lnTo>
                  <a:lnTo>
                    <a:pt x="589" y="333"/>
                  </a:lnTo>
                  <a:lnTo>
                    <a:pt x="595" y="333"/>
                  </a:lnTo>
                  <a:lnTo>
                    <a:pt x="600" y="332"/>
                  </a:lnTo>
                  <a:lnTo>
                    <a:pt x="606" y="328"/>
                  </a:lnTo>
                  <a:lnTo>
                    <a:pt x="611" y="325"/>
                  </a:lnTo>
                  <a:lnTo>
                    <a:pt x="616" y="321"/>
                  </a:lnTo>
                  <a:lnTo>
                    <a:pt x="620" y="317"/>
                  </a:lnTo>
                  <a:lnTo>
                    <a:pt x="623" y="312"/>
                  </a:lnTo>
                  <a:lnTo>
                    <a:pt x="626" y="306"/>
                  </a:lnTo>
                  <a:lnTo>
                    <a:pt x="629" y="298"/>
                  </a:lnTo>
                  <a:lnTo>
                    <a:pt x="632" y="300"/>
                  </a:lnTo>
                  <a:lnTo>
                    <a:pt x="633" y="301"/>
                  </a:lnTo>
                  <a:lnTo>
                    <a:pt x="635" y="303"/>
                  </a:lnTo>
                  <a:lnTo>
                    <a:pt x="636" y="304"/>
                  </a:lnTo>
                  <a:lnTo>
                    <a:pt x="638" y="305"/>
                  </a:lnTo>
                  <a:lnTo>
                    <a:pt x="639" y="307"/>
                  </a:lnTo>
                  <a:lnTo>
                    <a:pt x="640" y="310"/>
                  </a:lnTo>
                  <a:lnTo>
                    <a:pt x="641" y="311"/>
                  </a:lnTo>
                  <a:lnTo>
                    <a:pt x="642" y="314"/>
                  </a:lnTo>
                  <a:lnTo>
                    <a:pt x="641" y="316"/>
                  </a:lnTo>
                  <a:lnTo>
                    <a:pt x="639" y="318"/>
                  </a:lnTo>
                  <a:lnTo>
                    <a:pt x="637" y="319"/>
                  </a:lnTo>
                  <a:lnTo>
                    <a:pt x="636" y="321"/>
                  </a:lnTo>
                  <a:lnTo>
                    <a:pt x="634" y="322"/>
                  </a:lnTo>
                  <a:lnTo>
                    <a:pt x="634" y="324"/>
                  </a:lnTo>
                  <a:lnTo>
                    <a:pt x="635" y="327"/>
                  </a:lnTo>
                  <a:lnTo>
                    <a:pt x="637" y="332"/>
                  </a:lnTo>
                  <a:lnTo>
                    <a:pt x="638" y="335"/>
                  </a:lnTo>
                  <a:lnTo>
                    <a:pt x="638" y="339"/>
                  </a:lnTo>
                  <a:lnTo>
                    <a:pt x="637" y="343"/>
                  </a:lnTo>
                  <a:lnTo>
                    <a:pt x="636" y="347"/>
                  </a:lnTo>
                  <a:lnTo>
                    <a:pt x="634" y="352"/>
                  </a:lnTo>
                  <a:lnTo>
                    <a:pt x="633" y="357"/>
                  </a:lnTo>
                  <a:lnTo>
                    <a:pt x="632" y="360"/>
                  </a:lnTo>
                  <a:lnTo>
                    <a:pt x="631" y="360"/>
                  </a:lnTo>
                  <a:lnTo>
                    <a:pt x="624" y="369"/>
                  </a:lnTo>
                  <a:lnTo>
                    <a:pt x="618" y="378"/>
                  </a:lnTo>
                  <a:lnTo>
                    <a:pt x="612" y="385"/>
                  </a:lnTo>
                  <a:lnTo>
                    <a:pt x="604" y="393"/>
                  </a:lnTo>
                  <a:lnTo>
                    <a:pt x="597" y="401"/>
                  </a:lnTo>
                  <a:lnTo>
                    <a:pt x="589" y="407"/>
                  </a:lnTo>
                  <a:lnTo>
                    <a:pt x="580" y="414"/>
                  </a:lnTo>
                  <a:lnTo>
                    <a:pt x="573" y="419"/>
                  </a:lnTo>
                  <a:lnTo>
                    <a:pt x="567" y="428"/>
                  </a:lnTo>
                  <a:lnTo>
                    <a:pt x="560" y="434"/>
                  </a:lnTo>
                  <a:lnTo>
                    <a:pt x="552" y="440"/>
                  </a:lnTo>
                  <a:lnTo>
                    <a:pt x="545" y="446"/>
                  </a:lnTo>
                  <a:lnTo>
                    <a:pt x="535" y="451"/>
                  </a:lnTo>
                  <a:lnTo>
                    <a:pt x="527" y="455"/>
                  </a:lnTo>
                  <a:lnTo>
                    <a:pt x="519" y="460"/>
                  </a:lnTo>
                  <a:lnTo>
                    <a:pt x="510" y="464"/>
                  </a:lnTo>
                  <a:lnTo>
                    <a:pt x="504" y="466"/>
                  </a:lnTo>
                  <a:lnTo>
                    <a:pt x="497" y="467"/>
                  </a:lnTo>
                  <a:lnTo>
                    <a:pt x="489" y="470"/>
                  </a:lnTo>
                  <a:lnTo>
                    <a:pt x="482" y="471"/>
                  </a:lnTo>
                  <a:lnTo>
                    <a:pt x="475" y="472"/>
                  </a:lnTo>
                  <a:lnTo>
                    <a:pt x="467" y="473"/>
                  </a:lnTo>
                  <a:lnTo>
                    <a:pt x="460" y="475"/>
                  </a:lnTo>
                  <a:lnTo>
                    <a:pt x="453" y="478"/>
                  </a:lnTo>
                  <a:lnTo>
                    <a:pt x="449" y="478"/>
                  </a:lnTo>
                  <a:lnTo>
                    <a:pt x="444" y="477"/>
                  </a:lnTo>
                  <a:lnTo>
                    <a:pt x="439" y="477"/>
                  </a:lnTo>
                  <a:lnTo>
                    <a:pt x="435" y="476"/>
                  </a:lnTo>
                  <a:lnTo>
                    <a:pt x="431" y="475"/>
                  </a:lnTo>
                  <a:lnTo>
                    <a:pt x="427" y="474"/>
                  </a:lnTo>
                  <a:lnTo>
                    <a:pt x="422" y="473"/>
                  </a:lnTo>
                  <a:lnTo>
                    <a:pt x="418" y="472"/>
                  </a:lnTo>
                  <a:lnTo>
                    <a:pt x="417" y="472"/>
                  </a:lnTo>
                  <a:lnTo>
                    <a:pt x="415" y="472"/>
                  </a:lnTo>
                  <a:lnTo>
                    <a:pt x="412" y="473"/>
                  </a:lnTo>
                  <a:lnTo>
                    <a:pt x="410" y="473"/>
                  </a:lnTo>
                  <a:lnTo>
                    <a:pt x="409" y="473"/>
                  </a:lnTo>
                  <a:lnTo>
                    <a:pt x="408" y="474"/>
                  </a:lnTo>
                  <a:lnTo>
                    <a:pt x="407" y="476"/>
                  </a:lnTo>
                  <a:lnTo>
                    <a:pt x="408" y="478"/>
                  </a:lnTo>
                  <a:lnTo>
                    <a:pt x="405" y="480"/>
                  </a:lnTo>
                  <a:lnTo>
                    <a:pt x="402" y="481"/>
                  </a:lnTo>
                  <a:lnTo>
                    <a:pt x="398" y="482"/>
                  </a:lnTo>
                  <a:lnTo>
                    <a:pt x="395" y="482"/>
                  </a:lnTo>
                  <a:lnTo>
                    <a:pt x="391" y="483"/>
                  </a:lnTo>
                  <a:lnTo>
                    <a:pt x="388" y="484"/>
                  </a:lnTo>
                  <a:lnTo>
                    <a:pt x="385" y="484"/>
                  </a:lnTo>
                  <a:lnTo>
                    <a:pt x="382" y="486"/>
                  </a:lnTo>
                  <a:lnTo>
                    <a:pt x="371" y="486"/>
                  </a:lnTo>
                  <a:lnTo>
                    <a:pt x="361" y="485"/>
                  </a:lnTo>
                  <a:lnTo>
                    <a:pt x="350" y="483"/>
                  </a:lnTo>
                  <a:lnTo>
                    <a:pt x="340" y="480"/>
                  </a:lnTo>
                  <a:lnTo>
                    <a:pt x="330" y="475"/>
                  </a:lnTo>
                  <a:lnTo>
                    <a:pt x="322" y="470"/>
                  </a:lnTo>
                  <a:lnTo>
                    <a:pt x="315" y="462"/>
                  </a:lnTo>
                  <a:lnTo>
                    <a:pt x="308" y="455"/>
                  </a:lnTo>
                  <a:lnTo>
                    <a:pt x="307" y="451"/>
                  </a:lnTo>
                  <a:lnTo>
                    <a:pt x="306" y="448"/>
                  </a:lnTo>
                  <a:lnTo>
                    <a:pt x="304" y="444"/>
                  </a:lnTo>
                  <a:lnTo>
                    <a:pt x="302" y="442"/>
                  </a:lnTo>
                  <a:lnTo>
                    <a:pt x="300" y="439"/>
                  </a:lnTo>
                  <a:lnTo>
                    <a:pt x="298" y="437"/>
                  </a:lnTo>
                  <a:lnTo>
                    <a:pt x="295" y="434"/>
                  </a:lnTo>
                  <a:lnTo>
                    <a:pt x="293" y="432"/>
                  </a:lnTo>
                  <a:lnTo>
                    <a:pt x="288" y="433"/>
                  </a:lnTo>
                  <a:lnTo>
                    <a:pt x="282" y="433"/>
                  </a:lnTo>
                  <a:lnTo>
                    <a:pt x="277" y="433"/>
                  </a:lnTo>
                  <a:lnTo>
                    <a:pt x="273" y="432"/>
                  </a:lnTo>
                  <a:lnTo>
                    <a:pt x="268" y="431"/>
                  </a:lnTo>
                  <a:lnTo>
                    <a:pt x="262" y="430"/>
                  </a:lnTo>
                  <a:lnTo>
                    <a:pt x="257" y="429"/>
                  </a:lnTo>
                  <a:lnTo>
                    <a:pt x="252" y="428"/>
                  </a:lnTo>
                  <a:lnTo>
                    <a:pt x="252" y="427"/>
                  </a:lnTo>
                  <a:lnTo>
                    <a:pt x="252" y="426"/>
                  </a:lnTo>
                  <a:lnTo>
                    <a:pt x="252" y="425"/>
                  </a:lnTo>
                  <a:lnTo>
                    <a:pt x="253" y="424"/>
                  </a:lnTo>
                  <a:lnTo>
                    <a:pt x="254" y="424"/>
                  </a:lnTo>
                  <a:lnTo>
                    <a:pt x="255" y="423"/>
                  </a:lnTo>
                  <a:lnTo>
                    <a:pt x="255" y="421"/>
                  </a:lnTo>
                  <a:lnTo>
                    <a:pt x="256" y="420"/>
                  </a:lnTo>
                  <a:lnTo>
                    <a:pt x="253" y="420"/>
                  </a:lnTo>
                  <a:lnTo>
                    <a:pt x="251" y="420"/>
                  </a:lnTo>
                  <a:lnTo>
                    <a:pt x="248" y="420"/>
                  </a:lnTo>
                  <a:lnTo>
                    <a:pt x="245" y="421"/>
                  </a:lnTo>
                  <a:lnTo>
                    <a:pt x="242" y="421"/>
                  </a:lnTo>
                  <a:lnTo>
                    <a:pt x="238" y="421"/>
                  </a:lnTo>
                  <a:lnTo>
                    <a:pt x="235" y="420"/>
                  </a:lnTo>
                  <a:lnTo>
                    <a:pt x="232" y="419"/>
                  </a:lnTo>
                  <a:lnTo>
                    <a:pt x="226" y="412"/>
                  </a:lnTo>
                  <a:lnTo>
                    <a:pt x="220" y="405"/>
                  </a:lnTo>
                  <a:lnTo>
                    <a:pt x="213" y="397"/>
                  </a:lnTo>
                  <a:lnTo>
                    <a:pt x="208" y="390"/>
                  </a:lnTo>
                  <a:lnTo>
                    <a:pt x="205" y="382"/>
                  </a:lnTo>
                  <a:lnTo>
                    <a:pt x="203" y="373"/>
                  </a:lnTo>
                  <a:lnTo>
                    <a:pt x="202" y="364"/>
                  </a:lnTo>
                  <a:lnTo>
                    <a:pt x="204" y="353"/>
                  </a:lnTo>
                  <a:lnTo>
                    <a:pt x="204" y="347"/>
                  </a:lnTo>
                  <a:lnTo>
                    <a:pt x="206" y="342"/>
                  </a:lnTo>
                  <a:lnTo>
                    <a:pt x="208" y="337"/>
                  </a:lnTo>
                  <a:lnTo>
                    <a:pt x="210" y="332"/>
                  </a:lnTo>
                  <a:lnTo>
                    <a:pt x="212" y="325"/>
                  </a:lnTo>
                  <a:lnTo>
                    <a:pt x="213" y="320"/>
                  </a:lnTo>
                  <a:lnTo>
                    <a:pt x="214" y="314"/>
                  </a:lnTo>
                  <a:lnTo>
                    <a:pt x="213" y="307"/>
                  </a:lnTo>
                  <a:lnTo>
                    <a:pt x="214" y="307"/>
                  </a:lnTo>
                  <a:lnTo>
                    <a:pt x="215" y="307"/>
                  </a:lnTo>
                  <a:lnTo>
                    <a:pt x="218" y="307"/>
                  </a:lnTo>
                  <a:lnTo>
                    <a:pt x="219" y="307"/>
                  </a:lnTo>
                  <a:lnTo>
                    <a:pt x="220" y="307"/>
                  </a:lnTo>
                  <a:lnTo>
                    <a:pt x="222" y="307"/>
                  </a:lnTo>
                  <a:lnTo>
                    <a:pt x="223" y="306"/>
                  </a:lnTo>
                  <a:lnTo>
                    <a:pt x="223" y="305"/>
                  </a:lnTo>
                  <a:lnTo>
                    <a:pt x="228" y="305"/>
                  </a:lnTo>
                  <a:lnTo>
                    <a:pt x="232" y="305"/>
                  </a:lnTo>
                  <a:lnTo>
                    <a:pt x="236" y="305"/>
                  </a:lnTo>
                  <a:lnTo>
                    <a:pt x="241" y="305"/>
                  </a:lnTo>
                  <a:lnTo>
                    <a:pt x="245" y="306"/>
                  </a:lnTo>
                  <a:lnTo>
                    <a:pt x="249" y="307"/>
                  </a:lnTo>
                  <a:lnTo>
                    <a:pt x="253" y="309"/>
                  </a:lnTo>
                  <a:lnTo>
                    <a:pt x="257" y="311"/>
                  </a:lnTo>
                  <a:lnTo>
                    <a:pt x="261" y="312"/>
                  </a:lnTo>
                  <a:lnTo>
                    <a:pt x="266" y="313"/>
                  </a:lnTo>
                  <a:lnTo>
                    <a:pt x="270" y="315"/>
                  </a:lnTo>
                  <a:lnTo>
                    <a:pt x="275" y="316"/>
                  </a:lnTo>
                  <a:lnTo>
                    <a:pt x="279" y="316"/>
                  </a:lnTo>
                  <a:lnTo>
                    <a:pt x="283" y="317"/>
                  </a:lnTo>
                  <a:lnTo>
                    <a:pt x="288" y="318"/>
                  </a:lnTo>
                  <a:lnTo>
                    <a:pt x="292" y="319"/>
                  </a:lnTo>
                  <a:lnTo>
                    <a:pt x="293" y="322"/>
                  </a:lnTo>
                  <a:lnTo>
                    <a:pt x="294" y="325"/>
                  </a:lnTo>
                  <a:lnTo>
                    <a:pt x="293" y="328"/>
                  </a:lnTo>
                  <a:lnTo>
                    <a:pt x="292" y="330"/>
                  </a:lnTo>
                  <a:lnTo>
                    <a:pt x="290" y="334"/>
                  </a:lnTo>
                  <a:lnTo>
                    <a:pt x="289" y="336"/>
                  </a:lnTo>
                  <a:lnTo>
                    <a:pt x="288" y="339"/>
                  </a:lnTo>
                  <a:lnTo>
                    <a:pt x="289" y="342"/>
                  </a:lnTo>
                  <a:lnTo>
                    <a:pt x="292" y="340"/>
                  </a:lnTo>
                  <a:lnTo>
                    <a:pt x="295" y="338"/>
                  </a:lnTo>
                  <a:lnTo>
                    <a:pt x="297" y="335"/>
                  </a:lnTo>
                  <a:lnTo>
                    <a:pt x="299" y="332"/>
                  </a:lnTo>
                  <a:lnTo>
                    <a:pt x="301" y="328"/>
                  </a:lnTo>
                  <a:lnTo>
                    <a:pt x="302" y="325"/>
                  </a:lnTo>
                  <a:lnTo>
                    <a:pt x="304" y="322"/>
                  </a:lnTo>
                  <a:lnTo>
                    <a:pt x="306" y="319"/>
                  </a:lnTo>
                  <a:lnTo>
                    <a:pt x="305" y="315"/>
                  </a:lnTo>
                  <a:lnTo>
                    <a:pt x="304" y="312"/>
                  </a:lnTo>
                  <a:lnTo>
                    <a:pt x="303" y="309"/>
                  </a:lnTo>
                  <a:lnTo>
                    <a:pt x="301" y="305"/>
                  </a:lnTo>
                  <a:lnTo>
                    <a:pt x="300" y="302"/>
                  </a:lnTo>
                  <a:lnTo>
                    <a:pt x="298" y="299"/>
                  </a:lnTo>
                  <a:lnTo>
                    <a:pt x="296" y="296"/>
                  </a:lnTo>
                  <a:lnTo>
                    <a:pt x="294" y="292"/>
                  </a:lnTo>
                  <a:lnTo>
                    <a:pt x="293" y="292"/>
                  </a:lnTo>
                  <a:lnTo>
                    <a:pt x="292" y="293"/>
                  </a:lnTo>
                  <a:lnTo>
                    <a:pt x="290" y="293"/>
                  </a:lnTo>
                  <a:lnTo>
                    <a:pt x="289" y="294"/>
                  </a:lnTo>
                  <a:lnTo>
                    <a:pt x="288" y="295"/>
                  </a:lnTo>
                  <a:lnTo>
                    <a:pt x="287" y="295"/>
                  </a:lnTo>
                  <a:lnTo>
                    <a:pt x="285" y="296"/>
                  </a:lnTo>
                  <a:lnTo>
                    <a:pt x="284" y="298"/>
                  </a:lnTo>
                  <a:lnTo>
                    <a:pt x="284" y="305"/>
                  </a:lnTo>
                  <a:lnTo>
                    <a:pt x="279" y="303"/>
                  </a:lnTo>
                  <a:lnTo>
                    <a:pt x="274" y="301"/>
                  </a:lnTo>
                  <a:lnTo>
                    <a:pt x="269" y="299"/>
                  </a:lnTo>
                  <a:lnTo>
                    <a:pt x="262" y="297"/>
                  </a:lnTo>
                  <a:lnTo>
                    <a:pt x="256" y="295"/>
                  </a:lnTo>
                  <a:lnTo>
                    <a:pt x="251" y="294"/>
                  </a:lnTo>
                  <a:lnTo>
                    <a:pt x="245" y="293"/>
                  </a:lnTo>
                  <a:lnTo>
                    <a:pt x="238" y="293"/>
                  </a:lnTo>
                  <a:lnTo>
                    <a:pt x="234" y="294"/>
                  </a:lnTo>
                  <a:lnTo>
                    <a:pt x="230" y="294"/>
                  </a:lnTo>
                  <a:lnTo>
                    <a:pt x="227" y="294"/>
                  </a:lnTo>
                  <a:lnTo>
                    <a:pt x="223" y="293"/>
                  </a:lnTo>
                  <a:lnTo>
                    <a:pt x="220" y="293"/>
                  </a:lnTo>
                  <a:lnTo>
                    <a:pt x="215" y="292"/>
                  </a:lnTo>
                  <a:lnTo>
                    <a:pt x="212" y="290"/>
                  </a:lnTo>
                  <a:lnTo>
                    <a:pt x="209" y="288"/>
                  </a:lnTo>
                  <a:lnTo>
                    <a:pt x="210" y="277"/>
                  </a:lnTo>
                  <a:lnTo>
                    <a:pt x="211" y="277"/>
                  </a:lnTo>
                  <a:lnTo>
                    <a:pt x="212" y="272"/>
                  </a:lnTo>
                  <a:lnTo>
                    <a:pt x="213" y="267"/>
                  </a:lnTo>
                  <a:lnTo>
                    <a:pt x="214" y="262"/>
                  </a:lnTo>
                  <a:lnTo>
                    <a:pt x="216" y="257"/>
                  </a:lnTo>
                  <a:lnTo>
                    <a:pt x="218" y="252"/>
                  </a:lnTo>
                  <a:lnTo>
                    <a:pt x="219" y="247"/>
                  </a:lnTo>
                  <a:lnTo>
                    <a:pt x="221" y="242"/>
                  </a:lnTo>
                  <a:lnTo>
                    <a:pt x="222" y="235"/>
                  </a:lnTo>
                  <a:lnTo>
                    <a:pt x="224" y="233"/>
                  </a:lnTo>
                  <a:lnTo>
                    <a:pt x="225" y="231"/>
                  </a:lnTo>
                  <a:lnTo>
                    <a:pt x="225" y="228"/>
                  </a:lnTo>
                  <a:lnTo>
                    <a:pt x="225" y="225"/>
                  </a:lnTo>
                  <a:lnTo>
                    <a:pt x="225" y="222"/>
                  </a:lnTo>
                  <a:lnTo>
                    <a:pt x="225" y="219"/>
                  </a:lnTo>
                  <a:lnTo>
                    <a:pt x="226" y="216"/>
                  </a:lnTo>
                  <a:lnTo>
                    <a:pt x="226" y="213"/>
                  </a:lnTo>
                  <a:lnTo>
                    <a:pt x="230" y="214"/>
                  </a:lnTo>
                  <a:lnTo>
                    <a:pt x="234" y="215"/>
                  </a:lnTo>
                  <a:lnTo>
                    <a:pt x="238" y="216"/>
                  </a:lnTo>
                  <a:lnTo>
                    <a:pt x="242" y="218"/>
                  </a:lnTo>
                  <a:lnTo>
                    <a:pt x="246" y="220"/>
                  </a:lnTo>
                  <a:lnTo>
                    <a:pt x="250" y="221"/>
                  </a:lnTo>
                  <a:lnTo>
                    <a:pt x="254" y="222"/>
                  </a:lnTo>
                  <a:lnTo>
                    <a:pt x="258" y="222"/>
                  </a:lnTo>
                  <a:lnTo>
                    <a:pt x="259" y="221"/>
                  </a:lnTo>
                  <a:lnTo>
                    <a:pt x="261" y="221"/>
                  </a:lnTo>
                  <a:lnTo>
                    <a:pt x="264" y="220"/>
                  </a:lnTo>
                  <a:lnTo>
                    <a:pt x="265" y="219"/>
                  </a:lnTo>
                  <a:lnTo>
                    <a:pt x="267" y="218"/>
                  </a:lnTo>
                  <a:lnTo>
                    <a:pt x="268" y="216"/>
                  </a:lnTo>
                  <a:lnTo>
                    <a:pt x="269" y="215"/>
                  </a:lnTo>
                  <a:lnTo>
                    <a:pt x="269" y="213"/>
                  </a:lnTo>
                  <a:lnTo>
                    <a:pt x="262" y="211"/>
                  </a:lnTo>
                  <a:lnTo>
                    <a:pt x="257" y="209"/>
                  </a:lnTo>
                  <a:lnTo>
                    <a:pt x="251" y="207"/>
                  </a:lnTo>
                  <a:lnTo>
                    <a:pt x="245" y="205"/>
                  </a:lnTo>
                  <a:lnTo>
                    <a:pt x="238" y="203"/>
                  </a:lnTo>
                  <a:lnTo>
                    <a:pt x="232" y="201"/>
                  </a:lnTo>
                  <a:lnTo>
                    <a:pt x="226" y="200"/>
                  </a:lnTo>
                  <a:lnTo>
                    <a:pt x="220" y="198"/>
                  </a:lnTo>
                  <a:lnTo>
                    <a:pt x="209" y="192"/>
                  </a:lnTo>
                  <a:lnTo>
                    <a:pt x="199" y="186"/>
                  </a:lnTo>
                  <a:lnTo>
                    <a:pt x="188" y="181"/>
                  </a:lnTo>
                  <a:lnTo>
                    <a:pt x="178" y="176"/>
                  </a:lnTo>
                  <a:lnTo>
                    <a:pt x="166" y="173"/>
                  </a:lnTo>
                  <a:lnTo>
                    <a:pt x="155" y="169"/>
                  </a:lnTo>
                  <a:lnTo>
                    <a:pt x="142" y="168"/>
                  </a:lnTo>
                  <a:lnTo>
                    <a:pt x="130" y="168"/>
                  </a:lnTo>
                  <a:lnTo>
                    <a:pt x="121" y="165"/>
                  </a:lnTo>
                  <a:lnTo>
                    <a:pt x="115" y="161"/>
                  </a:lnTo>
                  <a:lnTo>
                    <a:pt x="108" y="157"/>
                  </a:lnTo>
                  <a:lnTo>
                    <a:pt x="100" y="152"/>
                  </a:lnTo>
                  <a:lnTo>
                    <a:pt x="94" y="147"/>
                  </a:lnTo>
                  <a:lnTo>
                    <a:pt x="87" y="142"/>
                  </a:lnTo>
                  <a:lnTo>
                    <a:pt x="80" y="139"/>
                  </a:lnTo>
                  <a:lnTo>
                    <a:pt x="72" y="135"/>
                  </a:lnTo>
                  <a:lnTo>
                    <a:pt x="63" y="131"/>
                  </a:lnTo>
                  <a:lnTo>
                    <a:pt x="52" y="127"/>
                  </a:lnTo>
                  <a:lnTo>
                    <a:pt x="42" y="123"/>
                  </a:lnTo>
                  <a:lnTo>
                    <a:pt x="32" y="119"/>
                  </a:lnTo>
                  <a:lnTo>
                    <a:pt x="28" y="117"/>
                  </a:lnTo>
                  <a:lnTo>
                    <a:pt x="24" y="114"/>
                  </a:lnTo>
                  <a:lnTo>
                    <a:pt x="21" y="112"/>
                  </a:lnTo>
                  <a:lnTo>
                    <a:pt x="17" y="108"/>
                  </a:lnTo>
                  <a:lnTo>
                    <a:pt x="15" y="104"/>
                  </a:lnTo>
                  <a:lnTo>
                    <a:pt x="13" y="99"/>
                  </a:lnTo>
                  <a:lnTo>
                    <a:pt x="10" y="94"/>
                  </a:lnTo>
                  <a:lnTo>
                    <a:pt x="9" y="88"/>
                  </a:lnTo>
                  <a:lnTo>
                    <a:pt x="8" y="87"/>
                  </a:lnTo>
                  <a:lnTo>
                    <a:pt x="7" y="85"/>
                  </a:lnTo>
                  <a:lnTo>
                    <a:pt x="7" y="83"/>
                  </a:lnTo>
                  <a:lnTo>
                    <a:pt x="7" y="82"/>
                  </a:lnTo>
                  <a:lnTo>
                    <a:pt x="6" y="79"/>
                  </a:lnTo>
                  <a:lnTo>
                    <a:pt x="6" y="77"/>
                  </a:lnTo>
                  <a:lnTo>
                    <a:pt x="5" y="76"/>
                  </a:lnTo>
                  <a:lnTo>
                    <a:pt x="4" y="75"/>
                  </a:lnTo>
                  <a:lnTo>
                    <a:pt x="3" y="73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1" y="67"/>
                  </a:lnTo>
                  <a:lnTo>
                    <a:pt x="1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1" y="47"/>
                  </a:lnTo>
                  <a:lnTo>
                    <a:pt x="2" y="43"/>
                  </a:lnTo>
                  <a:lnTo>
                    <a:pt x="4" y="39"/>
                  </a:lnTo>
                  <a:lnTo>
                    <a:pt x="5" y="34"/>
                  </a:lnTo>
                  <a:lnTo>
                    <a:pt x="8" y="31"/>
                  </a:lnTo>
                  <a:lnTo>
                    <a:pt x="10" y="27"/>
                  </a:lnTo>
                  <a:lnTo>
                    <a:pt x="13" y="24"/>
                  </a:lnTo>
                  <a:lnTo>
                    <a:pt x="18" y="22"/>
                  </a:lnTo>
                  <a:lnTo>
                    <a:pt x="22" y="18"/>
                  </a:lnTo>
                  <a:lnTo>
                    <a:pt x="26" y="14"/>
                  </a:lnTo>
                  <a:lnTo>
                    <a:pt x="30" y="10"/>
                  </a:lnTo>
                  <a:lnTo>
                    <a:pt x="35" y="6"/>
                  </a:lnTo>
                  <a:lnTo>
                    <a:pt x="39" y="3"/>
                  </a:lnTo>
                  <a:lnTo>
                    <a:pt x="44" y="1"/>
                  </a:lnTo>
                  <a:lnTo>
                    <a:pt x="50" y="1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7" y="1"/>
                  </a:lnTo>
                  <a:lnTo>
                    <a:pt x="73" y="4"/>
                  </a:lnTo>
                  <a:lnTo>
                    <a:pt x="80" y="7"/>
                  </a:lnTo>
                  <a:lnTo>
                    <a:pt x="86" y="11"/>
                  </a:lnTo>
                  <a:lnTo>
                    <a:pt x="92" y="16"/>
                  </a:lnTo>
                  <a:lnTo>
                    <a:pt x="98" y="20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1" name="Freeform 50"/>
            <p:cNvSpPr>
              <a:spLocks/>
            </p:cNvSpPr>
            <p:nvPr/>
          </p:nvSpPr>
          <p:spPr bwMode="auto">
            <a:xfrm>
              <a:off x="3822" y="1770"/>
              <a:ext cx="87" cy="87"/>
            </a:xfrm>
            <a:custGeom>
              <a:avLst/>
              <a:gdLst>
                <a:gd name="T0" fmla="*/ 46 w 87"/>
                <a:gd name="T1" fmla="*/ 9 h 87"/>
                <a:gd name="T2" fmla="*/ 54 w 87"/>
                <a:gd name="T3" fmla="*/ 14 h 87"/>
                <a:gd name="T4" fmla="*/ 68 w 87"/>
                <a:gd name="T5" fmla="*/ 24 h 87"/>
                <a:gd name="T6" fmla="*/ 77 w 87"/>
                <a:gd name="T7" fmla="*/ 38 h 87"/>
                <a:gd name="T8" fmla="*/ 85 w 87"/>
                <a:gd name="T9" fmla="*/ 54 h 87"/>
                <a:gd name="T10" fmla="*/ 87 w 87"/>
                <a:gd name="T11" fmla="*/ 81 h 87"/>
                <a:gd name="T12" fmla="*/ 85 w 87"/>
                <a:gd name="T13" fmla="*/ 82 h 87"/>
                <a:gd name="T14" fmla="*/ 84 w 87"/>
                <a:gd name="T15" fmla="*/ 84 h 87"/>
                <a:gd name="T16" fmla="*/ 82 w 87"/>
                <a:gd name="T17" fmla="*/ 86 h 87"/>
                <a:gd name="T18" fmla="*/ 81 w 87"/>
                <a:gd name="T19" fmla="*/ 87 h 87"/>
                <a:gd name="T20" fmla="*/ 79 w 87"/>
                <a:gd name="T21" fmla="*/ 87 h 87"/>
                <a:gd name="T22" fmla="*/ 79 w 87"/>
                <a:gd name="T23" fmla="*/ 85 h 87"/>
                <a:gd name="T24" fmla="*/ 79 w 87"/>
                <a:gd name="T25" fmla="*/ 84 h 87"/>
                <a:gd name="T26" fmla="*/ 78 w 87"/>
                <a:gd name="T27" fmla="*/ 83 h 87"/>
                <a:gd name="T28" fmla="*/ 79 w 87"/>
                <a:gd name="T29" fmla="*/ 79 h 87"/>
                <a:gd name="T30" fmla="*/ 79 w 87"/>
                <a:gd name="T31" fmla="*/ 73 h 87"/>
                <a:gd name="T32" fmla="*/ 78 w 87"/>
                <a:gd name="T33" fmla="*/ 68 h 87"/>
                <a:gd name="T34" fmla="*/ 77 w 87"/>
                <a:gd name="T35" fmla="*/ 63 h 87"/>
                <a:gd name="T36" fmla="*/ 71 w 87"/>
                <a:gd name="T37" fmla="*/ 45 h 87"/>
                <a:gd name="T38" fmla="*/ 58 w 87"/>
                <a:gd name="T39" fmla="*/ 30 h 87"/>
                <a:gd name="T40" fmla="*/ 44 w 87"/>
                <a:gd name="T41" fmla="*/ 19 h 87"/>
                <a:gd name="T42" fmla="*/ 26 w 87"/>
                <a:gd name="T43" fmla="*/ 12 h 87"/>
                <a:gd name="T44" fmla="*/ 20 w 87"/>
                <a:gd name="T45" fmla="*/ 11 h 87"/>
                <a:gd name="T46" fmla="*/ 13 w 87"/>
                <a:gd name="T47" fmla="*/ 11 h 87"/>
                <a:gd name="T48" fmla="*/ 6 w 87"/>
                <a:gd name="T49" fmla="*/ 10 h 87"/>
                <a:gd name="T50" fmla="*/ 0 w 87"/>
                <a:gd name="T51" fmla="*/ 7 h 87"/>
                <a:gd name="T52" fmla="*/ 0 w 87"/>
                <a:gd name="T53" fmla="*/ 5 h 87"/>
                <a:gd name="T54" fmla="*/ 1 w 87"/>
                <a:gd name="T55" fmla="*/ 3 h 87"/>
                <a:gd name="T56" fmla="*/ 2 w 87"/>
                <a:gd name="T57" fmla="*/ 1 h 87"/>
                <a:gd name="T58" fmla="*/ 4 w 87"/>
                <a:gd name="T59" fmla="*/ 0 h 87"/>
                <a:gd name="T60" fmla="*/ 15 w 87"/>
                <a:gd name="T61" fmla="*/ 0 h 87"/>
                <a:gd name="T62" fmla="*/ 24 w 87"/>
                <a:gd name="T63" fmla="*/ 1 h 87"/>
                <a:gd name="T64" fmla="*/ 34 w 87"/>
                <a:gd name="T65" fmla="*/ 3 h 87"/>
                <a:gd name="T66" fmla="*/ 43 w 87"/>
                <a:gd name="T67" fmla="*/ 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7" h="87">
                  <a:moveTo>
                    <a:pt x="43" y="9"/>
                  </a:moveTo>
                  <a:lnTo>
                    <a:pt x="46" y="9"/>
                  </a:lnTo>
                  <a:lnTo>
                    <a:pt x="46" y="10"/>
                  </a:lnTo>
                  <a:lnTo>
                    <a:pt x="54" y="14"/>
                  </a:lnTo>
                  <a:lnTo>
                    <a:pt x="62" y="18"/>
                  </a:lnTo>
                  <a:lnTo>
                    <a:pt x="68" y="24"/>
                  </a:lnTo>
                  <a:lnTo>
                    <a:pt x="73" y="30"/>
                  </a:lnTo>
                  <a:lnTo>
                    <a:pt x="77" y="38"/>
                  </a:lnTo>
                  <a:lnTo>
                    <a:pt x="81" y="45"/>
                  </a:lnTo>
                  <a:lnTo>
                    <a:pt x="85" y="54"/>
                  </a:lnTo>
                  <a:lnTo>
                    <a:pt x="87" y="62"/>
                  </a:lnTo>
                  <a:lnTo>
                    <a:pt x="87" y="81"/>
                  </a:lnTo>
                  <a:lnTo>
                    <a:pt x="85" y="81"/>
                  </a:lnTo>
                  <a:lnTo>
                    <a:pt x="85" y="82"/>
                  </a:lnTo>
                  <a:lnTo>
                    <a:pt x="84" y="83"/>
                  </a:lnTo>
                  <a:lnTo>
                    <a:pt x="84" y="84"/>
                  </a:lnTo>
                  <a:lnTo>
                    <a:pt x="82" y="85"/>
                  </a:lnTo>
                  <a:lnTo>
                    <a:pt x="82" y="86"/>
                  </a:lnTo>
                  <a:lnTo>
                    <a:pt x="81" y="87"/>
                  </a:lnTo>
                  <a:lnTo>
                    <a:pt x="80" y="87"/>
                  </a:lnTo>
                  <a:lnTo>
                    <a:pt x="79" y="87"/>
                  </a:lnTo>
                  <a:lnTo>
                    <a:pt x="79" y="86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9" y="83"/>
                  </a:lnTo>
                  <a:lnTo>
                    <a:pt x="78" y="83"/>
                  </a:lnTo>
                  <a:lnTo>
                    <a:pt x="79" y="81"/>
                  </a:lnTo>
                  <a:lnTo>
                    <a:pt x="79" y="79"/>
                  </a:lnTo>
                  <a:lnTo>
                    <a:pt x="79" y="75"/>
                  </a:lnTo>
                  <a:lnTo>
                    <a:pt x="79" y="73"/>
                  </a:lnTo>
                  <a:lnTo>
                    <a:pt x="79" y="70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77" y="63"/>
                  </a:lnTo>
                  <a:lnTo>
                    <a:pt x="75" y="55"/>
                  </a:lnTo>
                  <a:lnTo>
                    <a:pt x="71" y="45"/>
                  </a:lnTo>
                  <a:lnTo>
                    <a:pt x="66" y="38"/>
                  </a:lnTo>
                  <a:lnTo>
                    <a:pt x="58" y="30"/>
                  </a:lnTo>
                  <a:lnTo>
                    <a:pt x="51" y="24"/>
                  </a:lnTo>
                  <a:lnTo>
                    <a:pt x="44" y="19"/>
                  </a:lnTo>
                  <a:lnTo>
                    <a:pt x="34" y="15"/>
                  </a:lnTo>
                  <a:lnTo>
                    <a:pt x="26" y="12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17" y="11"/>
                  </a:lnTo>
                  <a:lnTo>
                    <a:pt x="13" y="11"/>
                  </a:lnTo>
                  <a:lnTo>
                    <a:pt x="9" y="11"/>
                  </a:lnTo>
                  <a:lnTo>
                    <a:pt x="6" y="10"/>
                  </a:lnTo>
                  <a:lnTo>
                    <a:pt x="3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9" y="1"/>
                  </a:lnTo>
                  <a:lnTo>
                    <a:pt x="34" y="3"/>
                  </a:lnTo>
                  <a:lnTo>
                    <a:pt x="39" y="5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2" name="Freeform 51"/>
            <p:cNvSpPr>
              <a:spLocks/>
            </p:cNvSpPr>
            <p:nvPr/>
          </p:nvSpPr>
          <p:spPr bwMode="auto">
            <a:xfrm>
              <a:off x="4309" y="1831"/>
              <a:ext cx="2" cy="3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2 h 3"/>
                <a:gd name="T4" fmla="*/ 2 w 2"/>
                <a:gd name="T5" fmla="*/ 3 h 3"/>
                <a:gd name="T6" fmla="*/ 2 w 2"/>
                <a:gd name="T7" fmla="*/ 3 h 3"/>
                <a:gd name="T8" fmla="*/ 2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0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  <a:gd name="T24" fmla="*/ 0 w 2"/>
                <a:gd name="T25" fmla="*/ 0 h 3"/>
                <a:gd name="T26" fmla="*/ 0 w 2"/>
                <a:gd name="T27" fmla="*/ 0 h 3"/>
                <a:gd name="T28" fmla="*/ 0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0 h 3"/>
                <a:gd name="T36" fmla="*/ 0 w 2"/>
                <a:gd name="T37" fmla="*/ 0 h 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3" name="Freeform 52"/>
            <p:cNvSpPr>
              <a:spLocks/>
            </p:cNvSpPr>
            <p:nvPr/>
          </p:nvSpPr>
          <p:spPr bwMode="auto">
            <a:xfrm>
              <a:off x="4309" y="1830"/>
              <a:ext cx="4" cy="5"/>
            </a:xfrm>
            <a:custGeom>
              <a:avLst/>
              <a:gdLst>
                <a:gd name="T0" fmla="*/ 0 w 4"/>
                <a:gd name="T1" fmla="*/ 1 h 5"/>
                <a:gd name="T2" fmla="*/ 1 w 4"/>
                <a:gd name="T3" fmla="*/ 3 h 5"/>
                <a:gd name="T4" fmla="*/ 2 w 4"/>
                <a:gd name="T5" fmla="*/ 4 h 5"/>
                <a:gd name="T6" fmla="*/ 2 w 4"/>
                <a:gd name="T7" fmla="*/ 4 h 5"/>
                <a:gd name="T8" fmla="*/ 3 w 4"/>
                <a:gd name="T9" fmla="*/ 4 h 5"/>
                <a:gd name="T10" fmla="*/ 3 w 4"/>
                <a:gd name="T11" fmla="*/ 5 h 5"/>
                <a:gd name="T12" fmla="*/ 3 w 4"/>
                <a:gd name="T13" fmla="*/ 5 h 5"/>
                <a:gd name="T14" fmla="*/ 3 w 4"/>
                <a:gd name="T15" fmla="*/ 5 h 5"/>
                <a:gd name="T16" fmla="*/ 3 w 4"/>
                <a:gd name="T17" fmla="*/ 5 h 5"/>
                <a:gd name="T18" fmla="*/ 3 w 4"/>
                <a:gd name="T19" fmla="*/ 5 h 5"/>
                <a:gd name="T20" fmla="*/ 4 w 4"/>
                <a:gd name="T21" fmla="*/ 5 h 5"/>
                <a:gd name="T22" fmla="*/ 2 w 4"/>
                <a:gd name="T23" fmla="*/ 3 h 5"/>
                <a:gd name="T24" fmla="*/ 0 w 4"/>
                <a:gd name="T25" fmla="*/ 0 h 5"/>
                <a:gd name="T26" fmla="*/ 0 w 4"/>
                <a:gd name="T27" fmla="*/ 0 h 5"/>
                <a:gd name="T28" fmla="*/ 0 w 4"/>
                <a:gd name="T29" fmla="*/ 0 h 5"/>
                <a:gd name="T30" fmla="*/ 0 w 4"/>
                <a:gd name="T31" fmla="*/ 0 h 5"/>
                <a:gd name="T32" fmla="*/ 0 w 4"/>
                <a:gd name="T33" fmla="*/ 0 h 5"/>
                <a:gd name="T34" fmla="*/ 0 w 4"/>
                <a:gd name="T35" fmla="*/ 1 h 5"/>
                <a:gd name="T36" fmla="*/ 0 w 4"/>
                <a:gd name="T37" fmla="*/ 1 h 5"/>
                <a:gd name="T38" fmla="*/ 0 w 4"/>
                <a:gd name="T39" fmla="*/ 1 h 5"/>
                <a:gd name="T40" fmla="*/ 0 w 4"/>
                <a:gd name="T41" fmla="*/ 1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lnTo>
                    <a:pt x="1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9A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4" name="Freeform 53"/>
            <p:cNvSpPr>
              <a:spLocks/>
            </p:cNvSpPr>
            <p:nvPr/>
          </p:nvSpPr>
          <p:spPr bwMode="auto">
            <a:xfrm>
              <a:off x="4309" y="1829"/>
              <a:ext cx="5" cy="6"/>
            </a:xfrm>
            <a:custGeom>
              <a:avLst/>
              <a:gdLst>
                <a:gd name="T0" fmla="*/ 0 w 5"/>
                <a:gd name="T1" fmla="*/ 1 h 6"/>
                <a:gd name="T2" fmla="*/ 2 w 5"/>
                <a:gd name="T3" fmla="*/ 4 h 6"/>
                <a:gd name="T4" fmla="*/ 4 w 5"/>
                <a:gd name="T5" fmla="*/ 6 h 6"/>
                <a:gd name="T6" fmla="*/ 4 w 5"/>
                <a:gd name="T7" fmla="*/ 6 h 6"/>
                <a:gd name="T8" fmla="*/ 4 w 5"/>
                <a:gd name="T9" fmla="*/ 6 h 6"/>
                <a:gd name="T10" fmla="*/ 4 w 5"/>
                <a:gd name="T11" fmla="*/ 6 h 6"/>
                <a:gd name="T12" fmla="*/ 4 w 5"/>
                <a:gd name="T13" fmla="*/ 6 h 6"/>
                <a:gd name="T14" fmla="*/ 4 w 5"/>
                <a:gd name="T15" fmla="*/ 6 h 6"/>
                <a:gd name="T16" fmla="*/ 4 w 5"/>
                <a:gd name="T17" fmla="*/ 6 h 6"/>
                <a:gd name="T18" fmla="*/ 4 w 5"/>
                <a:gd name="T19" fmla="*/ 6 h 6"/>
                <a:gd name="T20" fmla="*/ 5 w 5"/>
                <a:gd name="T21" fmla="*/ 6 h 6"/>
                <a:gd name="T22" fmla="*/ 2 w 5"/>
                <a:gd name="T23" fmla="*/ 3 h 6"/>
                <a:gd name="T24" fmla="*/ 0 w 5"/>
                <a:gd name="T25" fmla="*/ 0 h 6"/>
                <a:gd name="T26" fmla="*/ 0 w 5"/>
                <a:gd name="T27" fmla="*/ 0 h 6"/>
                <a:gd name="T28" fmla="*/ 0 w 5"/>
                <a:gd name="T29" fmla="*/ 0 h 6"/>
                <a:gd name="T30" fmla="*/ 0 w 5"/>
                <a:gd name="T31" fmla="*/ 0 h 6"/>
                <a:gd name="T32" fmla="*/ 0 w 5"/>
                <a:gd name="T33" fmla="*/ 0 h 6"/>
                <a:gd name="T34" fmla="*/ 0 w 5"/>
                <a:gd name="T35" fmla="*/ 0 h 6"/>
                <a:gd name="T36" fmla="*/ 0 w 5"/>
                <a:gd name="T37" fmla="*/ 1 h 6"/>
                <a:gd name="T38" fmla="*/ 0 w 5"/>
                <a:gd name="T39" fmla="*/ 1 h 6"/>
                <a:gd name="T40" fmla="*/ 0 w 5"/>
                <a:gd name="T41" fmla="*/ 1 h 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5" y="6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A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5" name="Freeform 54"/>
            <p:cNvSpPr>
              <a:spLocks/>
            </p:cNvSpPr>
            <p:nvPr/>
          </p:nvSpPr>
          <p:spPr bwMode="auto">
            <a:xfrm>
              <a:off x="4309" y="1828"/>
              <a:ext cx="6" cy="8"/>
            </a:xfrm>
            <a:custGeom>
              <a:avLst/>
              <a:gdLst>
                <a:gd name="T0" fmla="*/ 0 w 6"/>
                <a:gd name="T1" fmla="*/ 1 h 8"/>
                <a:gd name="T2" fmla="*/ 2 w 6"/>
                <a:gd name="T3" fmla="*/ 4 h 8"/>
                <a:gd name="T4" fmla="*/ 5 w 6"/>
                <a:gd name="T5" fmla="*/ 7 h 8"/>
                <a:gd name="T6" fmla="*/ 5 w 6"/>
                <a:gd name="T7" fmla="*/ 7 h 8"/>
                <a:gd name="T8" fmla="*/ 5 w 6"/>
                <a:gd name="T9" fmla="*/ 7 h 8"/>
                <a:gd name="T10" fmla="*/ 5 w 6"/>
                <a:gd name="T11" fmla="*/ 7 h 8"/>
                <a:gd name="T12" fmla="*/ 5 w 6"/>
                <a:gd name="T13" fmla="*/ 7 h 8"/>
                <a:gd name="T14" fmla="*/ 5 w 6"/>
                <a:gd name="T15" fmla="*/ 8 h 8"/>
                <a:gd name="T16" fmla="*/ 5 w 6"/>
                <a:gd name="T17" fmla="*/ 8 h 8"/>
                <a:gd name="T18" fmla="*/ 6 w 6"/>
                <a:gd name="T19" fmla="*/ 8 h 8"/>
                <a:gd name="T20" fmla="*/ 6 w 6"/>
                <a:gd name="T21" fmla="*/ 8 h 8"/>
                <a:gd name="T22" fmla="*/ 5 w 6"/>
                <a:gd name="T23" fmla="*/ 7 h 8"/>
                <a:gd name="T24" fmla="*/ 2 w 6"/>
                <a:gd name="T25" fmla="*/ 4 h 8"/>
                <a:gd name="T26" fmla="*/ 0 w 6"/>
                <a:gd name="T27" fmla="*/ 0 h 8"/>
                <a:gd name="T28" fmla="*/ 0 w 6"/>
                <a:gd name="T29" fmla="*/ 0 h 8"/>
                <a:gd name="T30" fmla="*/ 0 w 6"/>
                <a:gd name="T31" fmla="*/ 0 h 8"/>
                <a:gd name="T32" fmla="*/ 0 w 6"/>
                <a:gd name="T33" fmla="*/ 0 h 8"/>
                <a:gd name="T34" fmla="*/ 0 w 6"/>
                <a:gd name="T35" fmla="*/ 0 h 8"/>
                <a:gd name="T36" fmla="*/ 0 w 6"/>
                <a:gd name="T37" fmla="*/ 0 h 8"/>
                <a:gd name="T38" fmla="*/ 0 w 6"/>
                <a:gd name="T39" fmla="*/ 0 h 8"/>
                <a:gd name="T40" fmla="*/ 0 w 6"/>
                <a:gd name="T41" fmla="*/ 1 h 8"/>
                <a:gd name="T42" fmla="*/ 0 w 6"/>
                <a:gd name="T43" fmla="*/ 1 h 8"/>
                <a:gd name="T44" fmla="*/ 0 w 6"/>
                <a:gd name="T45" fmla="*/ 1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lnTo>
                    <a:pt x="2" y="4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DA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6" name="Freeform 55"/>
            <p:cNvSpPr>
              <a:spLocks/>
            </p:cNvSpPr>
            <p:nvPr/>
          </p:nvSpPr>
          <p:spPr bwMode="auto">
            <a:xfrm>
              <a:off x="4309" y="1827"/>
              <a:ext cx="7" cy="9"/>
            </a:xfrm>
            <a:custGeom>
              <a:avLst/>
              <a:gdLst>
                <a:gd name="T0" fmla="*/ 0 w 7"/>
                <a:gd name="T1" fmla="*/ 1 h 9"/>
                <a:gd name="T2" fmla="*/ 0 w 7"/>
                <a:gd name="T3" fmla="*/ 1 h 9"/>
                <a:gd name="T4" fmla="*/ 2 w 7"/>
                <a:gd name="T5" fmla="*/ 5 h 9"/>
                <a:gd name="T6" fmla="*/ 5 w 7"/>
                <a:gd name="T7" fmla="*/ 8 h 9"/>
                <a:gd name="T8" fmla="*/ 6 w 7"/>
                <a:gd name="T9" fmla="*/ 9 h 9"/>
                <a:gd name="T10" fmla="*/ 6 w 7"/>
                <a:gd name="T11" fmla="*/ 9 h 9"/>
                <a:gd name="T12" fmla="*/ 6 w 7"/>
                <a:gd name="T13" fmla="*/ 9 h 9"/>
                <a:gd name="T14" fmla="*/ 6 w 7"/>
                <a:gd name="T15" fmla="*/ 9 h 9"/>
                <a:gd name="T16" fmla="*/ 6 w 7"/>
                <a:gd name="T17" fmla="*/ 9 h 9"/>
                <a:gd name="T18" fmla="*/ 6 w 7"/>
                <a:gd name="T19" fmla="*/ 9 h 9"/>
                <a:gd name="T20" fmla="*/ 7 w 7"/>
                <a:gd name="T21" fmla="*/ 9 h 9"/>
                <a:gd name="T22" fmla="*/ 7 w 7"/>
                <a:gd name="T23" fmla="*/ 9 h 9"/>
                <a:gd name="T24" fmla="*/ 7 w 7"/>
                <a:gd name="T25" fmla="*/ 9 h 9"/>
                <a:gd name="T26" fmla="*/ 6 w 7"/>
                <a:gd name="T27" fmla="*/ 8 h 9"/>
                <a:gd name="T28" fmla="*/ 3 w 7"/>
                <a:gd name="T29" fmla="*/ 5 h 9"/>
                <a:gd name="T30" fmla="*/ 1 w 7"/>
                <a:gd name="T31" fmla="*/ 1 h 9"/>
                <a:gd name="T32" fmla="*/ 1 w 7"/>
                <a:gd name="T33" fmla="*/ 0 h 9"/>
                <a:gd name="T34" fmla="*/ 0 w 7"/>
                <a:gd name="T35" fmla="*/ 0 h 9"/>
                <a:gd name="T36" fmla="*/ 0 w 7"/>
                <a:gd name="T37" fmla="*/ 0 h 9"/>
                <a:gd name="T38" fmla="*/ 0 w 7"/>
                <a:gd name="T39" fmla="*/ 0 h 9"/>
                <a:gd name="T40" fmla="*/ 0 w 7"/>
                <a:gd name="T41" fmla="*/ 0 h 9"/>
                <a:gd name="T42" fmla="*/ 0 w 7"/>
                <a:gd name="T43" fmla="*/ 0 h 9"/>
                <a:gd name="T44" fmla="*/ 0 w 7"/>
                <a:gd name="T45" fmla="*/ 0 h 9"/>
                <a:gd name="T46" fmla="*/ 0 w 7"/>
                <a:gd name="T47" fmla="*/ 1 h 9"/>
                <a:gd name="T48" fmla="*/ 0 w 7"/>
                <a:gd name="T49" fmla="*/ 1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6" y="8"/>
                  </a:lnTo>
                  <a:lnTo>
                    <a:pt x="3" y="5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FA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7" name="Freeform 56"/>
            <p:cNvSpPr>
              <a:spLocks/>
            </p:cNvSpPr>
            <p:nvPr/>
          </p:nvSpPr>
          <p:spPr bwMode="auto">
            <a:xfrm>
              <a:off x="4310" y="1825"/>
              <a:ext cx="7" cy="11"/>
            </a:xfrm>
            <a:custGeom>
              <a:avLst/>
              <a:gdLst>
                <a:gd name="T0" fmla="*/ 0 w 7"/>
                <a:gd name="T1" fmla="*/ 2 h 11"/>
                <a:gd name="T2" fmla="*/ 0 w 7"/>
                <a:gd name="T3" fmla="*/ 3 h 11"/>
                <a:gd name="T4" fmla="*/ 2 w 7"/>
                <a:gd name="T5" fmla="*/ 7 h 11"/>
                <a:gd name="T6" fmla="*/ 5 w 7"/>
                <a:gd name="T7" fmla="*/ 10 h 11"/>
                <a:gd name="T8" fmla="*/ 6 w 7"/>
                <a:gd name="T9" fmla="*/ 11 h 11"/>
                <a:gd name="T10" fmla="*/ 6 w 7"/>
                <a:gd name="T11" fmla="*/ 11 h 11"/>
                <a:gd name="T12" fmla="*/ 6 w 7"/>
                <a:gd name="T13" fmla="*/ 11 h 11"/>
                <a:gd name="T14" fmla="*/ 6 w 7"/>
                <a:gd name="T15" fmla="*/ 11 h 11"/>
                <a:gd name="T16" fmla="*/ 6 w 7"/>
                <a:gd name="T17" fmla="*/ 11 h 11"/>
                <a:gd name="T18" fmla="*/ 6 w 7"/>
                <a:gd name="T19" fmla="*/ 11 h 11"/>
                <a:gd name="T20" fmla="*/ 7 w 7"/>
                <a:gd name="T21" fmla="*/ 11 h 11"/>
                <a:gd name="T22" fmla="*/ 7 w 7"/>
                <a:gd name="T23" fmla="*/ 11 h 11"/>
                <a:gd name="T24" fmla="*/ 7 w 7"/>
                <a:gd name="T25" fmla="*/ 11 h 11"/>
                <a:gd name="T26" fmla="*/ 5 w 7"/>
                <a:gd name="T27" fmla="*/ 9 h 11"/>
                <a:gd name="T28" fmla="*/ 2 w 7"/>
                <a:gd name="T29" fmla="*/ 6 h 11"/>
                <a:gd name="T30" fmla="*/ 0 w 7"/>
                <a:gd name="T31" fmla="*/ 3 h 11"/>
                <a:gd name="T32" fmla="*/ 0 w 7"/>
                <a:gd name="T33" fmla="*/ 0 h 11"/>
                <a:gd name="T34" fmla="*/ 0 w 7"/>
                <a:gd name="T35" fmla="*/ 1 h 11"/>
                <a:gd name="T36" fmla="*/ 0 w 7"/>
                <a:gd name="T37" fmla="*/ 1 h 11"/>
                <a:gd name="T38" fmla="*/ 0 w 7"/>
                <a:gd name="T39" fmla="*/ 1 h 11"/>
                <a:gd name="T40" fmla="*/ 0 w 7"/>
                <a:gd name="T41" fmla="*/ 1 h 11"/>
                <a:gd name="T42" fmla="*/ 0 w 7"/>
                <a:gd name="T43" fmla="*/ 1 h 11"/>
                <a:gd name="T44" fmla="*/ 0 w 7"/>
                <a:gd name="T45" fmla="*/ 1 h 11"/>
                <a:gd name="T46" fmla="*/ 0 w 7"/>
                <a:gd name="T47" fmla="*/ 1 h 11"/>
                <a:gd name="T48" fmla="*/ 0 w 7"/>
                <a:gd name="T49" fmla="*/ 2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lnTo>
                    <a:pt x="0" y="3"/>
                  </a:lnTo>
                  <a:lnTo>
                    <a:pt x="2" y="7"/>
                  </a:lnTo>
                  <a:lnTo>
                    <a:pt x="5" y="10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B1B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8" name="Freeform 57"/>
            <p:cNvSpPr>
              <a:spLocks/>
            </p:cNvSpPr>
            <p:nvPr/>
          </p:nvSpPr>
          <p:spPr bwMode="auto">
            <a:xfrm>
              <a:off x="4310" y="1824"/>
              <a:ext cx="9" cy="12"/>
            </a:xfrm>
            <a:custGeom>
              <a:avLst/>
              <a:gdLst>
                <a:gd name="T0" fmla="*/ 0 w 9"/>
                <a:gd name="T1" fmla="*/ 1 h 12"/>
                <a:gd name="T2" fmla="*/ 0 w 9"/>
                <a:gd name="T3" fmla="*/ 4 h 12"/>
                <a:gd name="T4" fmla="*/ 2 w 9"/>
                <a:gd name="T5" fmla="*/ 7 h 12"/>
                <a:gd name="T6" fmla="*/ 5 w 9"/>
                <a:gd name="T7" fmla="*/ 10 h 12"/>
                <a:gd name="T8" fmla="*/ 7 w 9"/>
                <a:gd name="T9" fmla="*/ 12 h 12"/>
                <a:gd name="T10" fmla="*/ 7 w 9"/>
                <a:gd name="T11" fmla="*/ 12 h 12"/>
                <a:gd name="T12" fmla="*/ 7 w 9"/>
                <a:gd name="T13" fmla="*/ 12 h 12"/>
                <a:gd name="T14" fmla="*/ 7 w 9"/>
                <a:gd name="T15" fmla="*/ 12 h 12"/>
                <a:gd name="T16" fmla="*/ 7 w 9"/>
                <a:gd name="T17" fmla="*/ 12 h 12"/>
                <a:gd name="T18" fmla="*/ 7 w 9"/>
                <a:gd name="T19" fmla="*/ 12 h 12"/>
                <a:gd name="T20" fmla="*/ 9 w 9"/>
                <a:gd name="T21" fmla="*/ 12 h 12"/>
                <a:gd name="T22" fmla="*/ 9 w 9"/>
                <a:gd name="T23" fmla="*/ 12 h 12"/>
                <a:gd name="T24" fmla="*/ 9 w 9"/>
                <a:gd name="T25" fmla="*/ 12 h 12"/>
                <a:gd name="T26" fmla="*/ 5 w 9"/>
                <a:gd name="T27" fmla="*/ 10 h 12"/>
                <a:gd name="T28" fmla="*/ 3 w 9"/>
                <a:gd name="T29" fmla="*/ 7 h 12"/>
                <a:gd name="T30" fmla="*/ 1 w 9"/>
                <a:gd name="T31" fmla="*/ 4 h 12"/>
                <a:gd name="T32" fmla="*/ 0 w 9"/>
                <a:gd name="T33" fmla="*/ 0 h 12"/>
                <a:gd name="T34" fmla="*/ 0 w 9"/>
                <a:gd name="T35" fmla="*/ 0 h 12"/>
                <a:gd name="T36" fmla="*/ 0 w 9"/>
                <a:gd name="T37" fmla="*/ 1 h 12"/>
                <a:gd name="T38" fmla="*/ 0 w 9"/>
                <a:gd name="T39" fmla="*/ 1 h 12"/>
                <a:gd name="T40" fmla="*/ 0 w 9"/>
                <a:gd name="T41" fmla="*/ 1 h 12"/>
                <a:gd name="T42" fmla="*/ 0 w 9"/>
                <a:gd name="T43" fmla="*/ 1 h 12"/>
                <a:gd name="T44" fmla="*/ 0 w 9"/>
                <a:gd name="T45" fmla="*/ 1 h 12"/>
                <a:gd name="T46" fmla="*/ 0 w 9"/>
                <a:gd name="T47" fmla="*/ 1 h 12"/>
                <a:gd name="T48" fmla="*/ 0 w 9"/>
                <a:gd name="T49" fmla="*/ 1 h 1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12">
                  <a:moveTo>
                    <a:pt x="0" y="1"/>
                  </a:moveTo>
                  <a:lnTo>
                    <a:pt x="0" y="4"/>
                  </a:lnTo>
                  <a:lnTo>
                    <a:pt x="2" y="7"/>
                  </a:lnTo>
                  <a:lnTo>
                    <a:pt x="5" y="10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5" y="10"/>
                  </a:lnTo>
                  <a:lnTo>
                    <a:pt x="3" y="7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4B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9" name="Freeform 58"/>
            <p:cNvSpPr>
              <a:spLocks noEditPoints="1"/>
            </p:cNvSpPr>
            <p:nvPr/>
          </p:nvSpPr>
          <p:spPr bwMode="auto">
            <a:xfrm>
              <a:off x="4310" y="1809"/>
              <a:ext cx="41" cy="27"/>
            </a:xfrm>
            <a:custGeom>
              <a:avLst/>
              <a:gdLst>
                <a:gd name="T0" fmla="*/ 0 w 41"/>
                <a:gd name="T1" fmla="*/ 15 h 27"/>
                <a:gd name="T2" fmla="*/ 1 w 41"/>
                <a:gd name="T3" fmla="*/ 19 h 27"/>
                <a:gd name="T4" fmla="*/ 3 w 41"/>
                <a:gd name="T5" fmla="*/ 22 h 27"/>
                <a:gd name="T6" fmla="*/ 5 w 41"/>
                <a:gd name="T7" fmla="*/ 25 h 27"/>
                <a:gd name="T8" fmla="*/ 9 w 41"/>
                <a:gd name="T9" fmla="*/ 27 h 27"/>
                <a:gd name="T10" fmla="*/ 9 w 41"/>
                <a:gd name="T11" fmla="*/ 27 h 27"/>
                <a:gd name="T12" fmla="*/ 9 w 41"/>
                <a:gd name="T13" fmla="*/ 27 h 27"/>
                <a:gd name="T14" fmla="*/ 9 w 41"/>
                <a:gd name="T15" fmla="*/ 27 h 27"/>
                <a:gd name="T16" fmla="*/ 9 w 41"/>
                <a:gd name="T17" fmla="*/ 27 h 27"/>
                <a:gd name="T18" fmla="*/ 9 w 41"/>
                <a:gd name="T19" fmla="*/ 27 h 27"/>
                <a:gd name="T20" fmla="*/ 9 w 41"/>
                <a:gd name="T21" fmla="*/ 27 h 27"/>
                <a:gd name="T22" fmla="*/ 10 w 41"/>
                <a:gd name="T23" fmla="*/ 27 h 27"/>
                <a:gd name="T24" fmla="*/ 10 w 41"/>
                <a:gd name="T25" fmla="*/ 27 h 27"/>
                <a:gd name="T26" fmla="*/ 10 w 41"/>
                <a:gd name="T27" fmla="*/ 27 h 27"/>
                <a:gd name="T28" fmla="*/ 6 w 41"/>
                <a:gd name="T29" fmla="*/ 25 h 27"/>
                <a:gd name="T30" fmla="*/ 3 w 41"/>
                <a:gd name="T31" fmla="*/ 22 h 27"/>
                <a:gd name="T32" fmla="*/ 2 w 41"/>
                <a:gd name="T33" fmla="*/ 18 h 27"/>
                <a:gd name="T34" fmla="*/ 0 w 41"/>
                <a:gd name="T35" fmla="*/ 15 h 27"/>
                <a:gd name="T36" fmla="*/ 0 w 41"/>
                <a:gd name="T37" fmla="*/ 13 h 27"/>
                <a:gd name="T38" fmla="*/ 0 w 41"/>
                <a:gd name="T39" fmla="*/ 13 h 27"/>
                <a:gd name="T40" fmla="*/ 0 w 41"/>
                <a:gd name="T41" fmla="*/ 13 h 27"/>
                <a:gd name="T42" fmla="*/ 0 w 41"/>
                <a:gd name="T43" fmla="*/ 15 h 27"/>
                <a:gd name="T44" fmla="*/ 0 w 41"/>
                <a:gd name="T45" fmla="*/ 15 h 27"/>
                <a:gd name="T46" fmla="*/ 0 w 41"/>
                <a:gd name="T47" fmla="*/ 15 h 27"/>
                <a:gd name="T48" fmla="*/ 0 w 41"/>
                <a:gd name="T49" fmla="*/ 15 h 27"/>
                <a:gd name="T50" fmla="*/ 0 w 41"/>
                <a:gd name="T51" fmla="*/ 15 h 27"/>
                <a:gd name="T52" fmla="*/ 0 w 41"/>
                <a:gd name="T53" fmla="*/ 15 h 27"/>
                <a:gd name="T54" fmla="*/ 41 w 41"/>
                <a:gd name="T55" fmla="*/ 10 h 27"/>
                <a:gd name="T56" fmla="*/ 41 w 41"/>
                <a:gd name="T57" fmla="*/ 7 h 27"/>
                <a:gd name="T58" fmla="*/ 41 w 41"/>
                <a:gd name="T59" fmla="*/ 7 h 27"/>
                <a:gd name="T60" fmla="*/ 41 w 41"/>
                <a:gd name="T61" fmla="*/ 7 h 27"/>
                <a:gd name="T62" fmla="*/ 41 w 41"/>
                <a:gd name="T63" fmla="*/ 8 h 27"/>
                <a:gd name="T64" fmla="*/ 41 w 41"/>
                <a:gd name="T65" fmla="*/ 8 h 27"/>
                <a:gd name="T66" fmla="*/ 41 w 41"/>
                <a:gd name="T67" fmla="*/ 9 h 27"/>
                <a:gd name="T68" fmla="*/ 41 w 41"/>
                <a:gd name="T69" fmla="*/ 9 h 27"/>
                <a:gd name="T70" fmla="*/ 41 w 41"/>
                <a:gd name="T71" fmla="*/ 9 h 27"/>
                <a:gd name="T72" fmla="*/ 41 w 41"/>
                <a:gd name="T73" fmla="*/ 10 h 27"/>
                <a:gd name="T74" fmla="*/ 40 w 41"/>
                <a:gd name="T75" fmla="*/ 4 h 27"/>
                <a:gd name="T76" fmla="*/ 39 w 41"/>
                <a:gd name="T77" fmla="*/ 2 h 27"/>
                <a:gd name="T78" fmla="*/ 38 w 41"/>
                <a:gd name="T79" fmla="*/ 0 h 27"/>
                <a:gd name="T80" fmla="*/ 39 w 41"/>
                <a:gd name="T81" fmla="*/ 1 h 27"/>
                <a:gd name="T82" fmla="*/ 39 w 41"/>
                <a:gd name="T83" fmla="*/ 1 h 27"/>
                <a:gd name="T84" fmla="*/ 39 w 41"/>
                <a:gd name="T85" fmla="*/ 1 h 27"/>
                <a:gd name="T86" fmla="*/ 39 w 41"/>
                <a:gd name="T87" fmla="*/ 2 h 27"/>
                <a:gd name="T88" fmla="*/ 39 w 41"/>
                <a:gd name="T89" fmla="*/ 2 h 27"/>
                <a:gd name="T90" fmla="*/ 39 w 41"/>
                <a:gd name="T91" fmla="*/ 2 h 27"/>
                <a:gd name="T92" fmla="*/ 40 w 41"/>
                <a:gd name="T93" fmla="*/ 3 h 27"/>
                <a:gd name="T94" fmla="*/ 40 w 41"/>
                <a:gd name="T95" fmla="*/ 3 h 27"/>
                <a:gd name="T96" fmla="*/ 40 w 41"/>
                <a:gd name="T97" fmla="*/ 3 h 27"/>
                <a:gd name="T98" fmla="*/ 40 w 41"/>
                <a:gd name="T99" fmla="*/ 3 h 27"/>
                <a:gd name="T100" fmla="*/ 40 w 41"/>
                <a:gd name="T101" fmla="*/ 3 h 27"/>
                <a:gd name="T102" fmla="*/ 40 w 41"/>
                <a:gd name="T103" fmla="*/ 3 h 27"/>
                <a:gd name="T104" fmla="*/ 40 w 41"/>
                <a:gd name="T105" fmla="*/ 3 h 27"/>
                <a:gd name="T106" fmla="*/ 40 w 41"/>
                <a:gd name="T107" fmla="*/ 3 h 27"/>
                <a:gd name="T108" fmla="*/ 40 w 41"/>
                <a:gd name="T109" fmla="*/ 4 h 27"/>
                <a:gd name="T110" fmla="*/ 40 w 41"/>
                <a:gd name="T111" fmla="*/ 4 h 2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" h="27">
                  <a:moveTo>
                    <a:pt x="0" y="15"/>
                  </a:moveTo>
                  <a:lnTo>
                    <a:pt x="1" y="19"/>
                  </a:lnTo>
                  <a:lnTo>
                    <a:pt x="3" y="22"/>
                  </a:lnTo>
                  <a:lnTo>
                    <a:pt x="5" y="25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6" y="25"/>
                  </a:lnTo>
                  <a:lnTo>
                    <a:pt x="3" y="22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5"/>
                  </a:lnTo>
                  <a:close/>
                  <a:moveTo>
                    <a:pt x="41" y="10"/>
                  </a:moveTo>
                  <a:lnTo>
                    <a:pt x="41" y="7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1" y="10"/>
                  </a:lnTo>
                  <a:close/>
                  <a:moveTo>
                    <a:pt x="40" y="4"/>
                  </a:moveTo>
                  <a:lnTo>
                    <a:pt x="39" y="2"/>
                  </a:lnTo>
                  <a:lnTo>
                    <a:pt x="38" y="0"/>
                  </a:lnTo>
                  <a:lnTo>
                    <a:pt x="39" y="1"/>
                  </a:lnTo>
                  <a:lnTo>
                    <a:pt x="39" y="2"/>
                  </a:lnTo>
                  <a:lnTo>
                    <a:pt x="40" y="3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rgbClr val="B6B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0" name="Freeform 59"/>
            <p:cNvSpPr>
              <a:spLocks noEditPoints="1"/>
            </p:cNvSpPr>
            <p:nvPr/>
          </p:nvSpPr>
          <p:spPr bwMode="auto">
            <a:xfrm>
              <a:off x="4310" y="1806"/>
              <a:ext cx="41" cy="30"/>
            </a:xfrm>
            <a:custGeom>
              <a:avLst/>
              <a:gdLst>
                <a:gd name="T0" fmla="*/ 41 w 41"/>
                <a:gd name="T1" fmla="*/ 10 h 30"/>
                <a:gd name="T2" fmla="*/ 40 w 41"/>
                <a:gd name="T3" fmla="*/ 9 h 30"/>
                <a:gd name="T4" fmla="*/ 40 w 41"/>
                <a:gd name="T5" fmla="*/ 8 h 30"/>
                <a:gd name="T6" fmla="*/ 40 w 41"/>
                <a:gd name="T7" fmla="*/ 7 h 30"/>
                <a:gd name="T8" fmla="*/ 40 w 41"/>
                <a:gd name="T9" fmla="*/ 7 h 30"/>
                <a:gd name="T10" fmla="*/ 38 w 41"/>
                <a:gd name="T11" fmla="*/ 3 h 30"/>
                <a:gd name="T12" fmla="*/ 38 w 41"/>
                <a:gd name="T13" fmla="*/ 2 h 30"/>
                <a:gd name="T14" fmla="*/ 37 w 41"/>
                <a:gd name="T15" fmla="*/ 1 h 30"/>
                <a:gd name="T16" fmla="*/ 36 w 41"/>
                <a:gd name="T17" fmla="*/ 0 h 30"/>
                <a:gd name="T18" fmla="*/ 35 w 41"/>
                <a:gd name="T19" fmla="*/ 0 h 30"/>
                <a:gd name="T20" fmla="*/ 39 w 41"/>
                <a:gd name="T21" fmla="*/ 5 h 30"/>
                <a:gd name="T22" fmla="*/ 40 w 41"/>
                <a:gd name="T23" fmla="*/ 13 h 30"/>
                <a:gd name="T24" fmla="*/ 41 w 41"/>
                <a:gd name="T25" fmla="*/ 13 h 30"/>
                <a:gd name="T26" fmla="*/ 41 w 41"/>
                <a:gd name="T27" fmla="*/ 13 h 30"/>
                <a:gd name="T28" fmla="*/ 41 w 41"/>
                <a:gd name="T29" fmla="*/ 13 h 30"/>
                <a:gd name="T30" fmla="*/ 41 w 41"/>
                <a:gd name="T31" fmla="*/ 13 h 30"/>
                <a:gd name="T32" fmla="*/ 41 w 41"/>
                <a:gd name="T33" fmla="*/ 14 h 30"/>
                <a:gd name="T34" fmla="*/ 40 w 41"/>
                <a:gd name="T35" fmla="*/ 14 h 30"/>
                <a:gd name="T36" fmla="*/ 40 w 41"/>
                <a:gd name="T37" fmla="*/ 14 h 30"/>
                <a:gd name="T38" fmla="*/ 40 w 41"/>
                <a:gd name="T39" fmla="*/ 14 h 30"/>
                <a:gd name="T40" fmla="*/ 40 w 41"/>
                <a:gd name="T41" fmla="*/ 13 h 30"/>
                <a:gd name="T42" fmla="*/ 41 w 41"/>
                <a:gd name="T43" fmla="*/ 13 h 30"/>
                <a:gd name="T44" fmla="*/ 41 w 41"/>
                <a:gd name="T45" fmla="*/ 13 h 30"/>
                <a:gd name="T46" fmla="*/ 41 w 41"/>
                <a:gd name="T47" fmla="*/ 13 h 30"/>
                <a:gd name="T48" fmla="*/ 41 w 41"/>
                <a:gd name="T49" fmla="*/ 13 h 30"/>
                <a:gd name="T50" fmla="*/ 0 w 41"/>
                <a:gd name="T51" fmla="*/ 16 h 30"/>
                <a:gd name="T52" fmla="*/ 2 w 41"/>
                <a:gd name="T53" fmla="*/ 21 h 30"/>
                <a:gd name="T54" fmla="*/ 6 w 41"/>
                <a:gd name="T55" fmla="*/ 28 h 30"/>
                <a:gd name="T56" fmla="*/ 10 w 41"/>
                <a:gd name="T57" fmla="*/ 30 h 30"/>
                <a:gd name="T58" fmla="*/ 10 w 41"/>
                <a:gd name="T59" fmla="*/ 30 h 30"/>
                <a:gd name="T60" fmla="*/ 10 w 41"/>
                <a:gd name="T61" fmla="*/ 30 h 30"/>
                <a:gd name="T62" fmla="*/ 11 w 41"/>
                <a:gd name="T63" fmla="*/ 30 h 30"/>
                <a:gd name="T64" fmla="*/ 11 w 41"/>
                <a:gd name="T65" fmla="*/ 30 h 30"/>
                <a:gd name="T66" fmla="*/ 6 w 41"/>
                <a:gd name="T67" fmla="*/ 27 h 30"/>
                <a:gd name="T68" fmla="*/ 2 w 41"/>
                <a:gd name="T69" fmla="*/ 21 h 30"/>
                <a:gd name="T70" fmla="*/ 1 w 41"/>
                <a:gd name="T71" fmla="*/ 15 h 30"/>
                <a:gd name="T72" fmla="*/ 1 w 41"/>
                <a:gd name="T73" fmla="*/ 15 h 30"/>
                <a:gd name="T74" fmla="*/ 1 w 41"/>
                <a:gd name="T75" fmla="*/ 16 h 30"/>
                <a:gd name="T76" fmla="*/ 0 w 41"/>
                <a:gd name="T77" fmla="*/ 16 h 30"/>
                <a:gd name="T78" fmla="*/ 0 w 41"/>
                <a:gd name="T79" fmla="*/ 16 h 3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" h="30">
                  <a:moveTo>
                    <a:pt x="41" y="13"/>
                  </a:moveTo>
                  <a:lnTo>
                    <a:pt x="41" y="10"/>
                  </a:lnTo>
                  <a:lnTo>
                    <a:pt x="41" y="9"/>
                  </a:lnTo>
                  <a:lnTo>
                    <a:pt x="40" y="9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7" y="2"/>
                  </a:lnTo>
                  <a:lnTo>
                    <a:pt x="39" y="5"/>
                  </a:lnTo>
                  <a:lnTo>
                    <a:pt x="40" y="9"/>
                  </a:lnTo>
                  <a:lnTo>
                    <a:pt x="40" y="13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0" y="14"/>
                  </a:lnTo>
                  <a:lnTo>
                    <a:pt x="40" y="13"/>
                  </a:lnTo>
                  <a:lnTo>
                    <a:pt x="41" y="13"/>
                  </a:lnTo>
                  <a:close/>
                  <a:moveTo>
                    <a:pt x="0" y="16"/>
                  </a:moveTo>
                  <a:lnTo>
                    <a:pt x="0" y="18"/>
                  </a:lnTo>
                  <a:lnTo>
                    <a:pt x="2" y="21"/>
                  </a:lnTo>
                  <a:lnTo>
                    <a:pt x="3" y="25"/>
                  </a:lnTo>
                  <a:lnTo>
                    <a:pt x="6" y="28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6" y="27"/>
                  </a:lnTo>
                  <a:lnTo>
                    <a:pt x="4" y="24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8B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1" name="Freeform 60"/>
            <p:cNvSpPr>
              <a:spLocks noEditPoints="1"/>
            </p:cNvSpPr>
            <p:nvPr/>
          </p:nvSpPr>
          <p:spPr bwMode="auto">
            <a:xfrm>
              <a:off x="4311" y="1803"/>
              <a:ext cx="39" cy="33"/>
            </a:xfrm>
            <a:custGeom>
              <a:avLst/>
              <a:gdLst>
                <a:gd name="T0" fmla="*/ 39 w 39"/>
                <a:gd name="T1" fmla="*/ 16 h 33"/>
                <a:gd name="T2" fmla="*/ 39 w 39"/>
                <a:gd name="T3" fmla="*/ 12 h 33"/>
                <a:gd name="T4" fmla="*/ 38 w 39"/>
                <a:gd name="T5" fmla="*/ 8 h 33"/>
                <a:gd name="T6" fmla="*/ 36 w 39"/>
                <a:gd name="T7" fmla="*/ 5 h 33"/>
                <a:gd name="T8" fmla="*/ 34 w 39"/>
                <a:gd name="T9" fmla="*/ 3 h 33"/>
                <a:gd name="T10" fmla="*/ 34 w 39"/>
                <a:gd name="T11" fmla="*/ 2 h 33"/>
                <a:gd name="T12" fmla="*/ 33 w 39"/>
                <a:gd name="T13" fmla="*/ 2 h 33"/>
                <a:gd name="T14" fmla="*/ 33 w 39"/>
                <a:gd name="T15" fmla="*/ 2 h 33"/>
                <a:gd name="T16" fmla="*/ 32 w 39"/>
                <a:gd name="T17" fmla="*/ 1 h 33"/>
                <a:gd name="T18" fmla="*/ 32 w 39"/>
                <a:gd name="T19" fmla="*/ 1 h 33"/>
                <a:gd name="T20" fmla="*/ 31 w 39"/>
                <a:gd name="T21" fmla="*/ 1 h 33"/>
                <a:gd name="T22" fmla="*/ 31 w 39"/>
                <a:gd name="T23" fmla="*/ 0 h 33"/>
                <a:gd name="T24" fmla="*/ 29 w 39"/>
                <a:gd name="T25" fmla="*/ 0 h 33"/>
                <a:gd name="T26" fmla="*/ 31 w 39"/>
                <a:gd name="T27" fmla="*/ 1 h 33"/>
                <a:gd name="T28" fmla="*/ 33 w 39"/>
                <a:gd name="T29" fmla="*/ 3 h 33"/>
                <a:gd name="T30" fmla="*/ 36 w 39"/>
                <a:gd name="T31" fmla="*/ 6 h 33"/>
                <a:gd name="T32" fmla="*/ 37 w 39"/>
                <a:gd name="T33" fmla="*/ 9 h 33"/>
                <a:gd name="T34" fmla="*/ 38 w 39"/>
                <a:gd name="T35" fmla="*/ 12 h 33"/>
                <a:gd name="T36" fmla="*/ 39 w 39"/>
                <a:gd name="T37" fmla="*/ 16 h 33"/>
                <a:gd name="T38" fmla="*/ 39 w 39"/>
                <a:gd name="T39" fmla="*/ 16 h 33"/>
                <a:gd name="T40" fmla="*/ 39 w 39"/>
                <a:gd name="T41" fmla="*/ 17 h 33"/>
                <a:gd name="T42" fmla="*/ 39 w 39"/>
                <a:gd name="T43" fmla="*/ 17 h 33"/>
                <a:gd name="T44" fmla="*/ 39 w 39"/>
                <a:gd name="T45" fmla="*/ 17 h 33"/>
                <a:gd name="T46" fmla="*/ 39 w 39"/>
                <a:gd name="T47" fmla="*/ 17 h 33"/>
                <a:gd name="T48" fmla="*/ 39 w 39"/>
                <a:gd name="T49" fmla="*/ 17 h 33"/>
                <a:gd name="T50" fmla="*/ 39 w 39"/>
                <a:gd name="T51" fmla="*/ 17 h 33"/>
                <a:gd name="T52" fmla="*/ 39 w 39"/>
                <a:gd name="T53" fmla="*/ 17 h 33"/>
                <a:gd name="T54" fmla="*/ 39 w 39"/>
                <a:gd name="T55" fmla="*/ 17 h 33"/>
                <a:gd name="T56" fmla="*/ 39 w 39"/>
                <a:gd name="T57" fmla="*/ 17 h 33"/>
                <a:gd name="T58" fmla="*/ 39 w 39"/>
                <a:gd name="T59" fmla="*/ 16 h 33"/>
                <a:gd name="T60" fmla="*/ 39 w 39"/>
                <a:gd name="T61" fmla="*/ 16 h 33"/>
                <a:gd name="T62" fmla="*/ 0 w 39"/>
                <a:gd name="T63" fmla="*/ 18 h 33"/>
                <a:gd name="T64" fmla="*/ 0 w 39"/>
                <a:gd name="T65" fmla="*/ 21 h 33"/>
                <a:gd name="T66" fmla="*/ 1 w 39"/>
                <a:gd name="T67" fmla="*/ 24 h 33"/>
                <a:gd name="T68" fmla="*/ 3 w 39"/>
                <a:gd name="T69" fmla="*/ 27 h 33"/>
                <a:gd name="T70" fmla="*/ 5 w 39"/>
                <a:gd name="T71" fmla="*/ 30 h 33"/>
                <a:gd name="T72" fmla="*/ 9 w 39"/>
                <a:gd name="T73" fmla="*/ 32 h 33"/>
                <a:gd name="T74" fmla="*/ 10 w 39"/>
                <a:gd name="T75" fmla="*/ 33 h 33"/>
                <a:gd name="T76" fmla="*/ 10 w 39"/>
                <a:gd name="T77" fmla="*/ 33 h 33"/>
                <a:gd name="T78" fmla="*/ 10 w 39"/>
                <a:gd name="T79" fmla="*/ 33 h 33"/>
                <a:gd name="T80" fmla="*/ 10 w 39"/>
                <a:gd name="T81" fmla="*/ 33 h 33"/>
                <a:gd name="T82" fmla="*/ 10 w 39"/>
                <a:gd name="T83" fmla="*/ 33 h 33"/>
                <a:gd name="T84" fmla="*/ 11 w 39"/>
                <a:gd name="T85" fmla="*/ 33 h 33"/>
                <a:gd name="T86" fmla="*/ 11 w 39"/>
                <a:gd name="T87" fmla="*/ 33 h 33"/>
                <a:gd name="T88" fmla="*/ 11 w 39"/>
                <a:gd name="T89" fmla="*/ 33 h 33"/>
                <a:gd name="T90" fmla="*/ 11 w 39"/>
                <a:gd name="T91" fmla="*/ 33 h 33"/>
                <a:gd name="T92" fmla="*/ 9 w 39"/>
                <a:gd name="T93" fmla="*/ 32 h 33"/>
                <a:gd name="T94" fmla="*/ 5 w 39"/>
                <a:gd name="T95" fmla="*/ 30 h 33"/>
                <a:gd name="T96" fmla="*/ 3 w 39"/>
                <a:gd name="T97" fmla="*/ 27 h 33"/>
                <a:gd name="T98" fmla="*/ 2 w 39"/>
                <a:gd name="T99" fmla="*/ 24 h 33"/>
                <a:gd name="T100" fmla="*/ 0 w 39"/>
                <a:gd name="T101" fmla="*/ 19 h 33"/>
                <a:gd name="T102" fmla="*/ 0 w 39"/>
                <a:gd name="T103" fmla="*/ 17 h 33"/>
                <a:gd name="T104" fmla="*/ 0 w 39"/>
                <a:gd name="T105" fmla="*/ 17 h 33"/>
                <a:gd name="T106" fmla="*/ 0 w 39"/>
                <a:gd name="T107" fmla="*/ 17 h 33"/>
                <a:gd name="T108" fmla="*/ 0 w 39"/>
                <a:gd name="T109" fmla="*/ 17 h 33"/>
                <a:gd name="T110" fmla="*/ 0 w 39"/>
                <a:gd name="T111" fmla="*/ 17 h 33"/>
                <a:gd name="T112" fmla="*/ 0 w 39"/>
                <a:gd name="T113" fmla="*/ 17 h 33"/>
                <a:gd name="T114" fmla="*/ 0 w 39"/>
                <a:gd name="T115" fmla="*/ 18 h 33"/>
                <a:gd name="T116" fmla="*/ 0 w 39"/>
                <a:gd name="T117" fmla="*/ 18 h 33"/>
                <a:gd name="T118" fmla="*/ 0 w 39"/>
                <a:gd name="T119" fmla="*/ 18 h 3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" h="33">
                  <a:moveTo>
                    <a:pt x="39" y="16"/>
                  </a:moveTo>
                  <a:lnTo>
                    <a:pt x="39" y="12"/>
                  </a:lnTo>
                  <a:lnTo>
                    <a:pt x="38" y="8"/>
                  </a:lnTo>
                  <a:lnTo>
                    <a:pt x="36" y="5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31" y="1"/>
                  </a:lnTo>
                  <a:lnTo>
                    <a:pt x="33" y="3"/>
                  </a:lnTo>
                  <a:lnTo>
                    <a:pt x="36" y="6"/>
                  </a:lnTo>
                  <a:lnTo>
                    <a:pt x="37" y="9"/>
                  </a:lnTo>
                  <a:lnTo>
                    <a:pt x="38" y="12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39" y="16"/>
                  </a:lnTo>
                  <a:close/>
                  <a:moveTo>
                    <a:pt x="0" y="18"/>
                  </a:moveTo>
                  <a:lnTo>
                    <a:pt x="0" y="21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9" y="32"/>
                  </a:lnTo>
                  <a:lnTo>
                    <a:pt x="10" y="33"/>
                  </a:lnTo>
                  <a:lnTo>
                    <a:pt x="11" y="33"/>
                  </a:lnTo>
                  <a:lnTo>
                    <a:pt x="9" y="32"/>
                  </a:lnTo>
                  <a:lnTo>
                    <a:pt x="5" y="30"/>
                  </a:lnTo>
                  <a:lnTo>
                    <a:pt x="3" y="27"/>
                  </a:lnTo>
                  <a:lnTo>
                    <a:pt x="2" y="24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BA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2" name="Freeform 61"/>
            <p:cNvSpPr>
              <a:spLocks noEditPoints="1"/>
            </p:cNvSpPr>
            <p:nvPr/>
          </p:nvSpPr>
          <p:spPr bwMode="auto">
            <a:xfrm>
              <a:off x="4311" y="1802"/>
              <a:ext cx="39" cy="34"/>
            </a:xfrm>
            <a:custGeom>
              <a:avLst/>
              <a:gdLst>
                <a:gd name="T0" fmla="*/ 38 w 39"/>
                <a:gd name="T1" fmla="*/ 13 h 34"/>
                <a:gd name="T2" fmla="*/ 36 w 39"/>
                <a:gd name="T3" fmla="*/ 7 h 34"/>
                <a:gd name="T4" fmla="*/ 31 w 39"/>
                <a:gd name="T5" fmla="*/ 2 h 34"/>
                <a:gd name="T6" fmla="*/ 29 w 39"/>
                <a:gd name="T7" fmla="*/ 1 h 34"/>
                <a:gd name="T8" fmla="*/ 28 w 39"/>
                <a:gd name="T9" fmla="*/ 1 h 34"/>
                <a:gd name="T10" fmla="*/ 27 w 39"/>
                <a:gd name="T11" fmla="*/ 0 h 34"/>
                <a:gd name="T12" fmla="*/ 26 w 39"/>
                <a:gd name="T13" fmla="*/ 0 h 34"/>
                <a:gd name="T14" fmla="*/ 26 w 39"/>
                <a:gd name="T15" fmla="*/ 0 h 34"/>
                <a:gd name="T16" fmla="*/ 33 w 39"/>
                <a:gd name="T17" fmla="*/ 4 h 34"/>
                <a:gd name="T18" fmla="*/ 37 w 39"/>
                <a:gd name="T19" fmla="*/ 10 h 34"/>
                <a:gd name="T20" fmla="*/ 38 w 39"/>
                <a:gd name="T21" fmla="*/ 17 h 34"/>
                <a:gd name="T22" fmla="*/ 39 w 39"/>
                <a:gd name="T23" fmla="*/ 18 h 34"/>
                <a:gd name="T24" fmla="*/ 39 w 39"/>
                <a:gd name="T25" fmla="*/ 18 h 34"/>
                <a:gd name="T26" fmla="*/ 38 w 39"/>
                <a:gd name="T27" fmla="*/ 18 h 34"/>
                <a:gd name="T28" fmla="*/ 38 w 39"/>
                <a:gd name="T29" fmla="*/ 18 h 34"/>
                <a:gd name="T30" fmla="*/ 38 w 39"/>
                <a:gd name="T31" fmla="*/ 19 h 34"/>
                <a:gd name="T32" fmla="*/ 39 w 39"/>
                <a:gd name="T33" fmla="*/ 17 h 34"/>
                <a:gd name="T34" fmla="*/ 0 w 39"/>
                <a:gd name="T35" fmla="*/ 20 h 34"/>
                <a:gd name="T36" fmla="*/ 3 w 39"/>
                <a:gd name="T37" fmla="*/ 28 h 34"/>
                <a:gd name="T38" fmla="*/ 9 w 39"/>
                <a:gd name="T39" fmla="*/ 33 h 34"/>
                <a:gd name="T40" fmla="*/ 11 w 39"/>
                <a:gd name="T41" fmla="*/ 34 h 34"/>
                <a:gd name="T42" fmla="*/ 11 w 39"/>
                <a:gd name="T43" fmla="*/ 34 h 34"/>
                <a:gd name="T44" fmla="*/ 12 w 39"/>
                <a:gd name="T45" fmla="*/ 34 h 34"/>
                <a:gd name="T46" fmla="*/ 12 w 39"/>
                <a:gd name="T47" fmla="*/ 34 h 34"/>
                <a:gd name="T48" fmla="*/ 10 w 39"/>
                <a:gd name="T49" fmla="*/ 33 h 34"/>
                <a:gd name="T50" fmla="*/ 4 w 39"/>
                <a:gd name="T51" fmla="*/ 28 h 34"/>
                <a:gd name="T52" fmla="*/ 1 w 39"/>
                <a:gd name="T53" fmla="*/ 20 h 34"/>
                <a:gd name="T54" fmla="*/ 1 w 39"/>
                <a:gd name="T55" fmla="*/ 17 h 34"/>
                <a:gd name="T56" fmla="*/ 1 w 39"/>
                <a:gd name="T57" fmla="*/ 17 h 34"/>
                <a:gd name="T58" fmla="*/ 0 w 39"/>
                <a:gd name="T59" fmla="*/ 17 h 34"/>
                <a:gd name="T60" fmla="*/ 0 w 39"/>
                <a:gd name="T61" fmla="*/ 17 h 34"/>
                <a:gd name="T62" fmla="*/ 0 w 39"/>
                <a:gd name="T63" fmla="*/ 18 h 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9" h="34">
                  <a:moveTo>
                    <a:pt x="39" y="17"/>
                  </a:moveTo>
                  <a:lnTo>
                    <a:pt x="38" y="13"/>
                  </a:lnTo>
                  <a:lnTo>
                    <a:pt x="37" y="10"/>
                  </a:lnTo>
                  <a:lnTo>
                    <a:pt x="36" y="7"/>
                  </a:lnTo>
                  <a:lnTo>
                    <a:pt x="33" y="4"/>
                  </a:lnTo>
                  <a:lnTo>
                    <a:pt x="31" y="2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2"/>
                  </a:lnTo>
                  <a:lnTo>
                    <a:pt x="33" y="4"/>
                  </a:lnTo>
                  <a:lnTo>
                    <a:pt x="35" y="7"/>
                  </a:lnTo>
                  <a:lnTo>
                    <a:pt x="37" y="10"/>
                  </a:lnTo>
                  <a:lnTo>
                    <a:pt x="38" y="13"/>
                  </a:lnTo>
                  <a:lnTo>
                    <a:pt x="38" y="17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9" y="17"/>
                  </a:lnTo>
                  <a:close/>
                  <a:moveTo>
                    <a:pt x="0" y="18"/>
                  </a:moveTo>
                  <a:lnTo>
                    <a:pt x="0" y="20"/>
                  </a:lnTo>
                  <a:lnTo>
                    <a:pt x="2" y="25"/>
                  </a:lnTo>
                  <a:lnTo>
                    <a:pt x="3" y="28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0" y="33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2" y="25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BCB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3" name="Freeform 62"/>
            <p:cNvSpPr>
              <a:spLocks noEditPoints="1"/>
            </p:cNvSpPr>
            <p:nvPr/>
          </p:nvSpPr>
          <p:spPr bwMode="auto">
            <a:xfrm>
              <a:off x="4312" y="1802"/>
              <a:ext cx="37" cy="34"/>
            </a:xfrm>
            <a:custGeom>
              <a:avLst/>
              <a:gdLst>
                <a:gd name="T0" fmla="*/ 37 w 37"/>
                <a:gd name="T1" fmla="*/ 13 h 34"/>
                <a:gd name="T2" fmla="*/ 34 w 37"/>
                <a:gd name="T3" fmla="*/ 7 h 34"/>
                <a:gd name="T4" fmla="*/ 28 w 37"/>
                <a:gd name="T5" fmla="*/ 2 h 34"/>
                <a:gd name="T6" fmla="*/ 24 w 37"/>
                <a:gd name="T7" fmla="*/ 0 h 34"/>
                <a:gd name="T8" fmla="*/ 23 w 37"/>
                <a:gd name="T9" fmla="*/ 0 h 34"/>
                <a:gd name="T10" fmla="*/ 22 w 37"/>
                <a:gd name="T11" fmla="*/ 0 h 34"/>
                <a:gd name="T12" fmla="*/ 21 w 37"/>
                <a:gd name="T13" fmla="*/ 0 h 34"/>
                <a:gd name="T14" fmla="*/ 20 w 37"/>
                <a:gd name="T15" fmla="*/ 0 h 34"/>
                <a:gd name="T16" fmla="*/ 25 w 37"/>
                <a:gd name="T17" fmla="*/ 1 h 34"/>
                <a:gd name="T18" fmla="*/ 32 w 37"/>
                <a:gd name="T19" fmla="*/ 5 h 34"/>
                <a:gd name="T20" fmla="*/ 35 w 37"/>
                <a:gd name="T21" fmla="*/ 10 h 34"/>
                <a:gd name="T22" fmla="*/ 37 w 37"/>
                <a:gd name="T23" fmla="*/ 17 h 34"/>
                <a:gd name="T24" fmla="*/ 37 w 37"/>
                <a:gd name="T25" fmla="*/ 19 h 34"/>
                <a:gd name="T26" fmla="*/ 37 w 37"/>
                <a:gd name="T27" fmla="*/ 19 h 34"/>
                <a:gd name="T28" fmla="*/ 37 w 37"/>
                <a:gd name="T29" fmla="*/ 19 h 34"/>
                <a:gd name="T30" fmla="*/ 37 w 37"/>
                <a:gd name="T31" fmla="*/ 19 h 34"/>
                <a:gd name="T32" fmla="*/ 36 w 37"/>
                <a:gd name="T33" fmla="*/ 19 h 34"/>
                <a:gd name="T34" fmla="*/ 37 w 37"/>
                <a:gd name="T35" fmla="*/ 17 h 34"/>
                <a:gd name="T36" fmla="*/ 0 w 37"/>
                <a:gd name="T37" fmla="*/ 17 h 34"/>
                <a:gd name="T38" fmla="*/ 1 w 37"/>
                <a:gd name="T39" fmla="*/ 25 h 34"/>
                <a:gd name="T40" fmla="*/ 5 w 37"/>
                <a:gd name="T41" fmla="*/ 30 h 34"/>
                <a:gd name="T42" fmla="*/ 11 w 37"/>
                <a:gd name="T43" fmla="*/ 34 h 34"/>
                <a:gd name="T44" fmla="*/ 11 w 37"/>
                <a:gd name="T45" fmla="*/ 34 h 34"/>
                <a:gd name="T46" fmla="*/ 12 w 37"/>
                <a:gd name="T47" fmla="*/ 34 h 34"/>
                <a:gd name="T48" fmla="*/ 12 w 37"/>
                <a:gd name="T49" fmla="*/ 34 h 34"/>
                <a:gd name="T50" fmla="*/ 12 w 37"/>
                <a:gd name="T51" fmla="*/ 34 h 34"/>
                <a:gd name="T52" fmla="*/ 9 w 37"/>
                <a:gd name="T53" fmla="*/ 32 h 34"/>
                <a:gd name="T54" fmla="*/ 3 w 37"/>
                <a:gd name="T55" fmla="*/ 27 h 34"/>
                <a:gd name="T56" fmla="*/ 1 w 37"/>
                <a:gd name="T57" fmla="*/ 20 h 34"/>
                <a:gd name="T58" fmla="*/ 0 w 37"/>
                <a:gd name="T59" fmla="*/ 15 h 34"/>
                <a:gd name="T60" fmla="*/ 0 w 37"/>
                <a:gd name="T61" fmla="*/ 15 h 34"/>
                <a:gd name="T62" fmla="*/ 0 w 37"/>
                <a:gd name="T63" fmla="*/ 16 h 34"/>
                <a:gd name="T64" fmla="*/ 0 w 37"/>
                <a:gd name="T65" fmla="*/ 16 h 34"/>
                <a:gd name="T66" fmla="*/ 0 w 37"/>
                <a:gd name="T67" fmla="*/ 17 h 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7" h="34">
                  <a:moveTo>
                    <a:pt x="37" y="17"/>
                  </a:moveTo>
                  <a:lnTo>
                    <a:pt x="37" y="13"/>
                  </a:lnTo>
                  <a:lnTo>
                    <a:pt x="36" y="10"/>
                  </a:lnTo>
                  <a:lnTo>
                    <a:pt x="34" y="7"/>
                  </a:lnTo>
                  <a:lnTo>
                    <a:pt x="32" y="4"/>
                  </a:lnTo>
                  <a:lnTo>
                    <a:pt x="28" y="2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5" y="1"/>
                  </a:lnTo>
                  <a:lnTo>
                    <a:pt x="28" y="2"/>
                  </a:lnTo>
                  <a:lnTo>
                    <a:pt x="32" y="5"/>
                  </a:lnTo>
                  <a:lnTo>
                    <a:pt x="34" y="7"/>
                  </a:lnTo>
                  <a:lnTo>
                    <a:pt x="35" y="10"/>
                  </a:lnTo>
                  <a:lnTo>
                    <a:pt x="36" y="13"/>
                  </a:lnTo>
                  <a:lnTo>
                    <a:pt x="37" y="17"/>
                  </a:lnTo>
                  <a:lnTo>
                    <a:pt x="37" y="19"/>
                  </a:lnTo>
                  <a:lnTo>
                    <a:pt x="36" y="19"/>
                  </a:lnTo>
                  <a:lnTo>
                    <a:pt x="37" y="17"/>
                  </a:lnTo>
                  <a:close/>
                  <a:moveTo>
                    <a:pt x="0" y="17"/>
                  </a:moveTo>
                  <a:lnTo>
                    <a:pt x="0" y="17"/>
                  </a:lnTo>
                  <a:lnTo>
                    <a:pt x="0" y="20"/>
                  </a:lnTo>
                  <a:lnTo>
                    <a:pt x="1" y="25"/>
                  </a:lnTo>
                  <a:lnTo>
                    <a:pt x="3" y="28"/>
                  </a:lnTo>
                  <a:lnTo>
                    <a:pt x="5" y="30"/>
                  </a:lnTo>
                  <a:lnTo>
                    <a:pt x="9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9" y="32"/>
                  </a:lnTo>
                  <a:lnTo>
                    <a:pt x="5" y="30"/>
                  </a:lnTo>
                  <a:lnTo>
                    <a:pt x="3" y="27"/>
                  </a:lnTo>
                  <a:lnTo>
                    <a:pt x="2" y="24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BE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4" name="Freeform 63"/>
            <p:cNvSpPr>
              <a:spLocks noEditPoints="1"/>
            </p:cNvSpPr>
            <p:nvPr/>
          </p:nvSpPr>
          <p:spPr bwMode="auto">
            <a:xfrm>
              <a:off x="4312" y="1802"/>
              <a:ext cx="37" cy="34"/>
            </a:xfrm>
            <a:custGeom>
              <a:avLst/>
              <a:gdLst>
                <a:gd name="T0" fmla="*/ 36 w 37"/>
                <a:gd name="T1" fmla="*/ 13 h 34"/>
                <a:gd name="T2" fmla="*/ 34 w 37"/>
                <a:gd name="T3" fmla="*/ 7 h 34"/>
                <a:gd name="T4" fmla="*/ 28 w 37"/>
                <a:gd name="T5" fmla="*/ 2 h 34"/>
                <a:gd name="T6" fmla="*/ 22 w 37"/>
                <a:gd name="T7" fmla="*/ 0 h 34"/>
                <a:gd name="T8" fmla="*/ 20 w 37"/>
                <a:gd name="T9" fmla="*/ 0 h 34"/>
                <a:gd name="T10" fmla="*/ 19 w 37"/>
                <a:gd name="T11" fmla="*/ 0 h 34"/>
                <a:gd name="T12" fmla="*/ 18 w 37"/>
                <a:gd name="T13" fmla="*/ 0 h 34"/>
                <a:gd name="T14" fmla="*/ 18 w 37"/>
                <a:gd name="T15" fmla="*/ 0 h 34"/>
                <a:gd name="T16" fmla="*/ 18 w 37"/>
                <a:gd name="T17" fmla="*/ 0 h 34"/>
                <a:gd name="T18" fmla="*/ 25 w 37"/>
                <a:gd name="T19" fmla="*/ 1 h 34"/>
                <a:gd name="T20" fmla="*/ 31 w 37"/>
                <a:gd name="T21" fmla="*/ 5 h 34"/>
                <a:gd name="T22" fmla="*/ 35 w 37"/>
                <a:gd name="T23" fmla="*/ 10 h 34"/>
                <a:gd name="T24" fmla="*/ 36 w 37"/>
                <a:gd name="T25" fmla="*/ 17 h 34"/>
                <a:gd name="T26" fmla="*/ 36 w 37"/>
                <a:gd name="T27" fmla="*/ 19 h 34"/>
                <a:gd name="T28" fmla="*/ 36 w 37"/>
                <a:gd name="T29" fmla="*/ 19 h 34"/>
                <a:gd name="T30" fmla="*/ 36 w 37"/>
                <a:gd name="T31" fmla="*/ 19 h 34"/>
                <a:gd name="T32" fmla="*/ 36 w 37"/>
                <a:gd name="T33" fmla="*/ 19 h 34"/>
                <a:gd name="T34" fmla="*/ 36 w 37"/>
                <a:gd name="T35" fmla="*/ 20 h 34"/>
                <a:gd name="T36" fmla="*/ 37 w 37"/>
                <a:gd name="T37" fmla="*/ 17 h 34"/>
                <a:gd name="T38" fmla="*/ 0 w 37"/>
                <a:gd name="T39" fmla="*/ 17 h 34"/>
                <a:gd name="T40" fmla="*/ 2 w 37"/>
                <a:gd name="T41" fmla="*/ 24 h 34"/>
                <a:gd name="T42" fmla="*/ 5 w 37"/>
                <a:gd name="T43" fmla="*/ 30 h 34"/>
                <a:gd name="T44" fmla="*/ 12 w 37"/>
                <a:gd name="T45" fmla="*/ 34 h 34"/>
                <a:gd name="T46" fmla="*/ 13 w 37"/>
                <a:gd name="T47" fmla="*/ 34 h 34"/>
                <a:gd name="T48" fmla="*/ 13 w 37"/>
                <a:gd name="T49" fmla="*/ 34 h 34"/>
                <a:gd name="T50" fmla="*/ 14 w 37"/>
                <a:gd name="T51" fmla="*/ 34 h 34"/>
                <a:gd name="T52" fmla="*/ 14 w 37"/>
                <a:gd name="T53" fmla="*/ 34 h 34"/>
                <a:gd name="T54" fmla="*/ 12 w 37"/>
                <a:gd name="T55" fmla="*/ 33 h 34"/>
                <a:gd name="T56" fmla="*/ 7 w 37"/>
                <a:gd name="T57" fmla="*/ 30 h 34"/>
                <a:gd name="T58" fmla="*/ 2 w 37"/>
                <a:gd name="T59" fmla="*/ 24 h 34"/>
                <a:gd name="T60" fmla="*/ 1 w 37"/>
                <a:gd name="T61" fmla="*/ 17 h 34"/>
                <a:gd name="T62" fmla="*/ 1 w 37"/>
                <a:gd name="T63" fmla="*/ 14 h 34"/>
                <a:gd name="T64" fmla="*/ 1 w 37"/>
                <a:gd name="T65" fmla="*/ 14 h 34"/>
                <a:gd name="T66" fmla="*/ 1 w 37"/>
                <a:gd name="T67" fmla="*/ 15 h 34"/>
                <a:gd name="T68" fmla="*/ 0 w 37"/>
                <a:gd name="T69" fmla="*/ 15 h 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" h="34">
                  <a:moveTo>
                    <a:pt x="37" y="17"/>
                  </a:moveTo>
                  <a:lnTo>
                    <a:pt x="36" y="13"/>
                  </a:lnTo>
                  <a:lnTo>
                    <a:pt x="35" y="10"/>
                  </a:lnTo>
                  <a:lnTo>
                    <a:pt x="34" y="7"/>
                  </a:lnTo>
                  <a:lnTo>
                    <a:pt x="32" y="5"/>
                  </a:lnTo>
                  <a:lnTo>
                    <a:pt x="28" y="2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5" y="1"/>
                  </a:lnTo>
                  <a:lnTo>
                    <a:pt x="28" y="3"/>
                  </a:lnTo>
                  <a:lnTo>
                    <a:pt x="31" y="5"/>
                  </a:lnTo>
                  <a:lnTo>
                    <a:pt x="33" y="7"/>
                  </a:lnTo>
                  <a:lnTo>
                    <a:pt x="35" y="10"/>
                  </a:lnTo>
                  <a:lnTo>
                    <a:pt x="36" y="13"/>
                  </a:lnTo>
                  <a:lnTo>
                    <a:pt x="36" y="17"/>
                  </a:lnTo>
                  <a:lnTo>
                    <a:pt x="37" y="17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6" y="17"/>
                  </a:lnTo>
                  <a:lnTo>
                    <a:pt x="37" y="17"/>
                  </a:lnTo>
                  <a:close/>
                  <a:moveTo>
                    <a:pt x="0" y="15"/>
                  </a:moveTo>
                  <a:lnTo>
                    <a:pt x="0" y="17"/>
                  </a:lnTo>
                  <a:lnTo>
                    <a:pt x="1" y="20"/>
                  </a:lnTo>
                  <a:lnTo>
                    <a:pt x="2" y="24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9" y="32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9" y="32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2" y="24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C0C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5" name="Freeform 64"/>
            <p:cNvSpPr>
              <a:spLocks noEditPoints="1"/>
            </p:cNvSpPr>
            <p:nvPr/>
          </p:nvSpPr>
          <p:spPr bwMode="auto">
            <a:xfrm>
              <a:off x="4313" y="1802"/>
              <a:ext cx="35" cy="34"/>
            </a:xfrm>
            <a:custGeom>
              <a:avLst/>
              <a:gdLst>
                <a:gd name="T0" fmla="*/ 35 w 35"/>
                <a:gd name="T1" fmla="*/ 13 h 34"/>
                <a:gd name="T2" fmla="*/ 32 w 35"/>
                <a:gd name="T3" fmla="*/ 7 h 34"/>
                <a:gd name="T4" fmla="*/ 27 w 35"/>
                <a:gd name="T5" fmla="*/ 3 h 34"/>
                <a:gd name="T6" fmla="*/ 21 w 35"/>
                <a:gd name="T7" fmla="*/ 0 h 34"/>
                <a:gd name="T8" fmla="*/ 16 w 35"/>
                <a:gd name="T9" fmla="*/ 0 h 34"/>
                <a:gd name="T10" fmla="*/ 16 w 35"/>
                <a:gd name="T11" fmla="*/ 0 h 34"/>
                <a:gd name="T12" fmla="*/ 16 w 35"/>
                <a:gd name="T13" fmla="*/ 0 h 34"/>
                <a:gd name="T14" fmla="*/ 15 w 35"/>
                <a:gd name="T15" fmla="*/ 0 h 34"/>
                <a:gd name="T16" fmla="*/ 15 w 35"/>
                <a:gd name="T17" fmla="*/ 1 h 34"/>
                <a:gd name="T18" fmla="*/ 15 w 35"/>
                <a:gd name="T19" fmla="*/ 1 h 34"/>
                <a:gd name="T20" fmla="*/ 15 w 35"/>
                <a:gd name="T21" fmla="*/ 1 h 34"/>
                <a:gd name="T22" fmla="*/ 15 w 35"/>
                <a:gd name="T23" fmla="*/ 1 h 34"/>
                <a:gd name="T24" fmla="*/ 14 w 35"/>
                <a:gd name="T25" fmla="*/ 1 h 34"/>
                <a:gd name="T26" fmla="*/ 21 w 35"/>
                <a:gd name="T27" fmla="*/ 1 h 34"/>
                <a:gd name="T28" fmla="*/ 26 w 35"/>
                <a:gd name="T29" fmla="*/ 3 h 34"/>
                <a:gd name="T30" fmla="*/ 32 w 35"/>
                <a:gd name="T31" fmla="*/ 8 h 34"/>
                <a:gd name="T32" fmla="*/ 34 w 35"/>
                <a:gd name="T33" fmla="*/ 14 h 34"/>
                <a:gd name="T34" fmla="*/ 35 w 35"/>
                <a:gd name="T35" fmla="*/ 17 h 34"/>
                <a:gd name="T36" fmla="*/ 35 w 35"/>
                <a:gd name="T37" fmla="*/ 20 h 34"/>
                <a:gd name="T38" fmla="*/ 35 w 35"/>
                <a:gd name="T39" fmla="*/ 20 h 34"/>
                <a:gd name="T40" fmla="*/ 34 w 35"/>
                <a:gd name="T41" fmla="*/ 20 h 34"/>
                <a:gd name="T42" fmla="*/ 34 w 35"/>
                <a:gd name="T43" fmla="*/ 20 h 34"/>
                <a:gd name="T44" fmla="*/ 35 w 35"/>
                <a:gd name="T45" fmla="*/ 17 h 34"/>
                <a:gd name="T46" fmla="*/ 0 w 35"/>
                <a:gd name="T47" fmla="*/ 14 h 34"/>
                <a:gd name="T48" fmla="*/ 0 w 35"/>
                <a:gd name="T49" fmla="*/ 20 h 34"/>
                <a:gd name="T50" fmla="*/ 3 w 35"/>
                <a:gd name="T51" fmla="*/ 27 h 34"/>
                <a:gd name="T52" fmla="*/ 8 w 35"/>
                <a:gd name="T53" fmla="*/ 32 h 34"/>
                <a:gd name="T54" fmla="*/ 13 w 35"/>
                <a:gd name="T55" fmla="*/ 34 h 34"/>
                <a:gd name="T56" fmla="*/ 14 w 35"/>
                <a:gd name="T57" fmla="*/ 34 h 34"/>
                <a:gd name="T58" fmla="*/ 15 w 35"/>
                <a:gd name="T59" fmla="*/ 34 h 34"/>
                <a:gd name="T60" fmla="*/ 16 w 35"/>
                <a:gd name="T61" fmla="*/ 34 h 34"/>
                <a:gd name="T62" fmla="*/ 17 w 35"/>
                <a:gd name="T63" fmla="*/ 34 h 34"/>
                <a:gd name="T64" fmla="*/ 11 w 35"/>
                <a:gd name="T65" fmla="*/ 33 h 34"/>
                <a:gd name="T66" fmla="*/ 6 w 35"/>
                <a:gd name="T67" fmla="*/ 29 h 34"/>
                <a:gd name="T68" fmla="*/ 2 w 35"/>
                <a:gd name="T69" fmla="*/ 24 h 34"/>
                <a:gd name="T70" fmla="*/ 0 w 35"/>
                <a:gd name="T71" fmla="*/ 17 h 34"/>
                <a:gd name="T72" fmla="*/ 1 w 35"/>
                <a:gd name="T73" fmla="*/ 12 h 34"/>
                <a:gd name="T74" fmla="*/ 1 w 35"/>
                <a:gd name="T75" fmla="*/ 13 h 34"/>
                <a:gd name="T76" fmla="*/ 1 w 35"/>
                <a:gd name="T77" fmla="*/ 13 h 34"/>
                <a:gd name="T78" fmla="*/ 0 w 35"/>
                <a:gd name="T79" fmla="*/ 13 h 34"/>
                <a:gd name="T80" fmla="*/ 0 w 35"/>
                <a:gd name="T81" fmla="*/ 14 h 34"/>
                <a:gd name="T82" fmla="*/ 20 w 35"/>
                <a:gd name="T83" fmla="*/ 34 h 34"/>
                <a:gd name="T84" fmla="*/ 20 w 35"/>
                <a:gd name="T85" fmla="*/ 34 h 34"/>
                <a:gd name="T86" fmla="*/ 20 w 35"/>
                <a:gd name="T87" fmla="*/ 34 h 34"/>
                <a:gd name="T88" fmla="*/ 20 w 35"/>
                <a:gd name="T89" fmla="*/ 34 h 34"/>
                <a:gd name="T90" fmla="*/ 20 w 35"/>
                <a:gd name="T91" fmla="*/ 34 h 34"/>
                <a:gd name="T92" fmla="*/ 19 w 35"/>
                <a:gd name="T93" fmla="*/ 34 h 34"/>
                <a:gd name="T94" fmla="*/ 19 w 35"/>
                <a:gd name="T95" fmla="*/ 34 h 34"/>
                <a:gd name="T96" fmla="*/ 18 w 35"/>
                <a:gd name="T97" fmla="*/ 34 h 34"/>
                <a:gd name="T98" fmla="*/ 18 w 35"/>
                <a:gd name="T99" fmla="*/ 34 h 3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lnTo>
                    <a:pt x="35" y="13"/>
                  </a:lnTo>
                  <a:lnTo>
                    <a:pt x="34" y="10"/>
                  </a:lnTo>
                  <a:lnTo>
                    <a:pt x="32" y="7"/>
                  </a:lnTo>
                  <a:lnTo>
                    <a:pt x="30" y="5"/>
                  </a:lnTo>
                  <a:lnTo>
                    <a:pt x="27" y="3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7" y="1"/>
                  </a:lnTo>
                  <a:lnTo>
                    <a:pt x="21" y="1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30" y="5"/>
                  </a:lnTo>
                  <a:lnTo>
                    <a:pt x="32" y="8"/>
                  </a:lnTo>
                  <a:lnTo>
                    <a:pt x="33" y="11"/>
                  </a:lnTo>
                  <a:lnTo>
                    <a:pt x="34" y="14"/>
                  </a:lnTo>
                  <a:lnTo>
                    <a:pt x="35" y="17"/>
                  </a:lnTo>
                  <a:lnTo>
                    <a:pt x="35" y="20"/>
                  </a:lnTo>
                  <a:lnTo>
                    <a:pt x="34" y="20"/>
                  </a:lnTo>
                  <a:lnTo>
                    <a:pt x="35" y="17"/>
                  </a:lnTo>
                  <a:close/>
                  <a:moveTo>
                    <a:pt x="0" y="14"/>
                  </a:moveTo>
                  <a:lnTo>
                    <a:pt x="0" y="17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11" y="33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5" y="34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4" y="34"/>
                  </a:lnTo>
                  <a:lnTo>
                    <a:pt x="11" y="33"/>
                  </a:lnTo>
                  <a:lnTo>
                    <a:pt x="8" y="31"/>
                  </a:lnTo>
                  <a:lnTo>
                    <a:pt x="6" y="29"/>
                  </a:lnTo>
                  <a:lnTo>
                    <a:pt x="3" y="27"/>
                  </a:lnTo>
                  <a:lnTo>
                    <a:pt x="2" y="24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4"/>
                  </a:lnTo>
                  <a:close/>
                  <a:moveTo>
                    <a:pt x="18" y="34"/>
                  </a:moveTo>
                  <a:lnTo>
                    <a:pt x="20" y="34"/>
                  </a:lnTo>
                  <a:lnTo>
                    <a:pt x="19" y="34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C2C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6" name="Freeform 65"/>
            <p:cNvSpPr>
              <a:spLocks noEditPoints="1"/>
            </p:cNvSpPr>
            <p:nvPr/>
          </p:nvSpPr>
          <p:spPr bwMode="auto">
            <a:xfrm>
              <a:off x="4313" y="1803"/>
              <a:ext cx="35" cy="33"/>
            </a:xfrm>
            <a:custGeom>
              <a:avLst/>
              <a:gdLst>
                <a:gd name="T0" fmla="*/ 34 w 35"/>
                <a:gd name="T1" fmla="*/ 13 h 33"/>
                <a:gd name="T2" fmla="*/ 32 w 35"/>
                <a:gd name="T3" fmla="*/ 7 h 33"/>
                <a:gd name="T4" fmla="*/ 26 w 35"/>
                <a:gd name="T5" fmla="*/ 2 h 33"/>
                <a:gd name="T6" fmla="*/ 21 w 35"/>
                <a:gd name="T7" fmla="*/ 0 h 33"/>
                <a:gd name="T8" fmla="*/ 14 w 35"/>
                <a:gd name="T9" fmla="*/ 0 h 33"/>
                <a:gd name="T10" fmla="*/ 14 w 35"/>
                <a:gd name="T11" fmla="*/ 0 h 33"/>
                <a:gd name="T12" fmla="*/ 13 w 35"/>
                <a:gd name="T13" fmla="*/ 1 h 33"/>
                <a:gd name="T14" fmla="*/ 13 w 35"/>
                <a:gd name="T15" fmla="*/ 1 h 33"/>
                <a:gd name="T16" fmla="*/ 12 w 35"/>
                <a:gd name="T17" fmla="*/ 1 h 33"/>
                <a:gd name="T18" fmla="*/ 17 w 35"/>
                <a:gd name="T19" fmla="*/ 0 h 33"/>
                <a:gd name="T20" fmla="*/ 24 w 35"/>
                <a:gd name="T21" fmla="*/ 1 h 33"/>
                <a:gd name="T22" fmla="*/ 29 w 35"/>
                <a:gd name="T23" fmla="*/ 5 h 33"/>
                <a:gd name="T24" fmla="*/ 33 w 35"/>
                <a:gd name="T25" fmla="*/ 10 h 33"/>
                <a:gd name="T26" fmla="*/ 34 w 35"/>
                <a:gd name="T27" fmla="*/ 16 h 33"/>
                <a:gd name="T28" fmla="*/ 34 w 35"/>
                <a:gd name="T29" fmla="*/ 19 h 33"/>
                <a:gd name="T30" fmla="*/ 34 w 35"/>
                <a:gd name="T31" fmla="*/ 19 h 33"/>
                <a:gd name="T32" fmla="*/ 34 w 35"/>
                <a:gd name="T33" fmla="*/ 19 h 33"/>
                <a:gd name="T34" fmla="*/ 34 w 35"/>
                <a:gd name="T35" fmla="*/ 19 h 33"/>
                <a:gd name="T36" fmla="*/ 34 w 35"/>
                <a:gd name="T37" fmla="*/ 21 h 33"/>
                <a:gd name="T38" fmla="*/ 34 w 35"/>
                <a:gd name="T39" fmla="*/ 16 h 33"/>
                <a:gd name="T40" fmla="*/ 1 w 35"/>
                <a:gd name="T41" fmla="*/ 11 h 33"/>
                <a:gd name="T42" fmla="*/ 0 w 35"/>
                <a:gd name="T43" fmla="*/ 16 h 33"/>
                <a:gd name="T44" fmla="*/ 2 w 35"/>
                <a:gd name="T45" fmla="*/ 23 h 33"/>
                <a:gd name="T46" fmla="*/ 6 w 35"/>
                <a:gd name="T47" fmla="*/ 28 h 33"/>
                <a:gd name="T48" fmla="*/ 11 w 35"/>
                <a:gd name="T49" fmla="*/ 32 h 33"/>
                <a:gd name="T50" fmla="*/ 17 w 35"/>
                <a:gd name="T51" fmla="*/ 33 h 33"/>
                <a:gd name="T52" fmla="*/ 17 w 35"/>
                <a:gd name="T53" fmla="*/ 33 h 33"/>
                <a:gd name="T54" fmla="*/ 17 w 35"/>
                <a:gd name="T55" fmla="*/ 33 h 33"/>
                <a:gd name="T56" fmla="*/ 17 w 35"/>
                <a:gd name="T57" fmla="*/ 33 h 33"/>
                <a:gd name="T58" fmla="*/ 18 w 35"/>
                <a:gd name="T59" fmla="*/ 33 h 33"/>
                <a:gd name="T60" fmla="*/ 20 w 35"/>
                <a:gd name="T61" fmla="*/ 33 h 33"/>
                <a:gd name="T62" fmla="*/ 20 w 35"/>
                <a:gd name="T63" fmla="*/ 32 h 33"/>
                <a:gd name="T64" fmla="*/ 21 w 35"/>
                <a:gd name="T65" fmla="*/ 32 h 33"/>
                <a:gd name="T66" fmla="*/ 21 w 35"/>
                <a:gd name="T67" fmla="*/ 32 h 33"/>
                <a:gd name="T68" fmla="*/ 21 w 35"/>
                <a:gd name="T69" fmla="*/ 32 h 33"/>
                <a:gd name="T70" fmla="*/ 14 w 35"/>
                <a:gd name="T71" fmla="*/ 32 h 33"/>
                <a:gd name="T72" fmla="*/ 9 w 35"/>
                <a:gd name="T73" fmla="*/ 30 h 33"/>
                <a:gd name="T74" fmla="*/ 4 w 35"/>
                <a:gd name="T75" fmla="*/ 25 h 33"/>
                <a:gd name="T76" fmla="*/ 1 w 35"/>
                <a:gd name="T77" fmla="*/ 19 h 33"/>
                <a:gd name="T78" fmla="*/ 1 w 35"/>
                <a:gd name="T79" fmla="*/ 13 h 33"/>
                <a:gd name="T80" fmla="*/ 2 w 35"/>
                <a:gd name="T81" fmla="*/ 10 h 33"/>
                <a:gd name="T82" fmla="*/ 2 w 35"/>
                <a:gd name="T83" fmla="*/ 10 h 33"/>
                <a:gd name="T84" fmla="*/ 2 w 35"/>
                <a:gd name="T85" fmla="*/ 10 h 33"/>
                <a:gd name="T86" fmla="*/ 1 w 35"/>
                <a:gd name="T87" fmla="*/ 11 h 33"/>
                <a:gd name="T88" fmla="*/ 1 w 35"/>
                <a:gd name="T89" fmla="*/ 11 h 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" h="33">
                  <a:moveTo>
                    <a:pt x="35" y="16"/>
                  </a:moveTo>
                  <a:lnTo>
                    <a:pt x="34" y="13"/>
                  </a:lnTo>
                  <a:lnTo>
                    <a:pt x="33" y="10"/>
                  </a:lnTo>
                  <a:lnTo>
                    <a:pt x="32" y="7"/>
                  </a:lnTo>
                  <a:lnTo>
                    <a:pt x="30" y="4"/>
                  </a:lnTo>
                  <a:lnTo>
                    <a:pt x="26" y="2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6" y="3"/>
                  </a:lnTo>
                  <a:lnTo>
                    <a:pt x="29" y="5"/>
                  </a:lnTo>
                  <a:lnTo>
                    <a:pt x="31" y="7"/>
                  </a:lnTo>
                  <a:lnTo>
                    <a:pt x="33" y="10"/>
                  </a:lnTo>
                  <a:lnTo>
                    <a:pt x="34" y="13"/>
                  </a:lnTo>
                  <a:lnTo>
                    <a:pt x="34" y="16"/>
                  </a:lnTo>
                  <a:lnTo>
                    <a:pt x="35" y="16"/>
                  </a:lnTo>
                  <a:lnTo>
                    <a:pt x="34" y="19"/>
                  </a:lnTo>
                  <a:lnTo>
                    <a:pt x="34" y="21"/>
                  </a:lnTo>
                  <a:lnTo>
                    <a:pt x="34" y="19"/>
                  </a:lnTo>
                  <a:lnTo>
                    <a:pt x="34" y="16"/>
                  </a:lnTo>
                  <a:lnTo>
                    <a:pt x="35" y="16"/>
                  </a:lnTo>
                  <a:close/>
                  <a:moveTo>
                    <a:pt x="1" y="11"/>
                  </a:moveTo>
                  <a:lnTo>
                    <a:pt x="1" y="13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2" y="23"/>
                  </a:lnTo>
                  <a:lnTo>
                    <a:pt x="3" y="26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4" y="33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20" y="33"/>
                  </a:lnTo>
                  <a:lnTo>
                    <a:pt x="20" y="32"/>
                  </a:lnTo>
                  <a:lnTo>
                    <a:pt x="21" y="32"/>
                  </a:lnTo>
                  <a:lnTo>
                    <a:pt x="17" y="32"/>
                  </a:lnTo>
                  <a:lnTo>
                    <a:pt x="14" y="32"/>
                  </a:lnTo>
                  <a:lnTo>
                    <a:pt x="11" y="31"/>
                  </a:lnTo>
                  <a:lnTo>
                    <a:pt x="9" y="30"/>
                  </a:lnTo>
                  <a:lnTo>
                    <a:pt x="6" y="28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C4C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7" name="Freeform 66"/>
            <p:cNvSpPr>
              <a:spLocks noEditPoints="1"/>
            </p:cNvSpPr>
            <p:nvPr/>
          </p:nvSpPr>
          <p:spPr bwMode="auto">
            <a:xfrm>
              <a:off x="4314" y="1803"/>
              <a:ext cx="33" cy="32"/>
            </a:xfrm>
            <a:custGeom>
              <a:avLst/>
              <a:gdLst>
                <a:gd name="T0" fmla="*/ 33 w 33"/>
                <a:gd name="T1" fmla="*/ 13 h 32"/>
                <a:gd name="T2" fmla="*/ 30 w 33"/>
                <a:gd name="T3" fmla="*/ 7 h 32"/>
                <a:gd name="T4" fmla="*/ 25 w 33"/>
                <a:gd name="T5" fmla="*/ 3 h 32"/>
                <a:gd name="T6" fmla="*/ 20 w 33"/>
                <a:gd name="T7" fmla="*/ 1 h 32"/>
                <a:gd name="T8" fmla="*/ 13 w 33"/>
                <a:gd name="T9" fmla="*/ 1 h 32"/>
                <a:gd name="T10" fmla="*/ 11 w 33"/>
                <a:gd name="T11" fmla="*/ 1 h 32"/>
                <a:gd name="T12" fmla="*/ 10 w 33"/>
                <a:gd name="T13" fmla="*/ 2 h 32"/>
                <a:gd name="T14" fmla="*/ 10 w 33"/>
                <a:gd name="T15" fmla="*/ 2 h 32"/>
                <a:gd name="T16" fmla="*/ 9 w 33"/>
                <a:gd name="T17" fmla="*/ 3 h 32"/>
                <a:gd name="T18" fmla="*/ 11 w 33"/>
                <a:gd name="T19" fmla="*/ 2 h 32"/>
                <a:gd name="T20" fmla="*/ 16 w 33"/>
                <a:gd name="T21" fmla="*/ 1 h 32"/>
                <a:gd name="T22" fmla="*/ 22 w 33"/>
                <a:gd name="T23" fmla="*/ 2 h 32"/>
                <a:gd name="T24" fmla="*/ 28 w 33"/>
                <a:gd name="T25" fmla="*/ 5 h 32"/>
                <a:gd name="T26" fmla="*/ 31 w 33"/>
                <a:gd name="T27" fmla="*/ 10 h 32"/>
                <a:gd name="T28" fmla="*/ 32 w 33"/>
                <a:gd name="T29" fmla="*/ 16 h 32"/>
                <a:gd name="T30" fmla="*/ 33 w 33"/>
                <a:gd name="T31" fmla="*/ 19 h 32"/>
                <a:gd name="T32" fmla="*/ 32 w 33"/>
                <a:gd name="T33" fmla="*/ 21 h 32"/>
                <a:gd name="T34" fmla="*/ 32 w 33"/>
                <a:gd name="T35" fmla="*/ 21 h 32"/>
                <a:gd name="T36" fmla="*/ 32 w 33"/>
                <a:gd name="T37" fmla="*/ 21 h 32"/>
                <a:gd name="T38" fmla="*/ 32 w 33"/>
                <a:gd name="T39" fmla="*/ 21 h 32"/>
                <a:gd name="T40" fmla="*/ 32 w 33"/>
                <a:gd name="T41" fmla="*/ 19 h 32"/>
                <a:gd name="T42" fmla="*/ 33 w 33"/>
                <a:gd name="T43" fmla="*/ 16 h 32"/>
                <a:gd name="T44" fmla="*/ 1 w 33"/>
                <a:gd name="T45" fmla="*/ 10 h 32"/>
                <a:gd name="T46" fmla="*/ 0 w 33"/>
                <a:gd name="T47" fmla="*/ 16 h 32"/>
                <a:gd name="T48" fmla="*/ 1 w 33"/>
                <a:gd name="T49" fmla="*/ 23 h 32"/>
                <a:gd name="T50" fmla="*/ 5 w 33"/>
                <a:gd name="T51" fmla="*/ 28 h 32"/>
                <a:gd name="T52" fmla="*/ 10 w 33"/>
                <a:gd name="T53" fmla="*/ 31 h 32"/>
                <a:gd name="T54" fmla="*/ 16 w 33"/>
                <a:gd name="T55" fmla="*/ 32 h 32"/>
                <a:gd name="T56" fmla="*/ 20 w 33"/>
                <a:gd name="T57" fmla="*/ 32 h 32"/>
                <a:gd name="T58" fmla="*/ 20 w 33"/>
                <a:gd name="T59" fmla="*/ 32 h 32"/>
                <a:gd name="T60" fmla="*/ 20 w 33"/>
                <a:gd name="T61" fmla="*/ 32 h 32"/>
                <a:gd name="T62" fmla="*/ 20 w 33"/>
                <a:gd name="T63" fmla="*/ 31 h 32"/>
                <a:gd name="T64" fmla="*/ 21 w 33"/>
                <a:gd name="T65" fmla="*/ 31 h 32"/>
                <a:gd name="T66" fmla="*/ 16 w 33"/>
                <a:gd name="T67" fmla="*/ 32 h 32"/>
                <a:gd name="T68" fmla="*/ 11 w 33"/>
                <a:gd name="T69" fmla="*/ 31 h 32"/>
                <a:gd name="T70" fmla="*/ 6 w 33"/>
                <a:gd name="T71" fmla="*/ 27 h 32"/>
                <a:gd name="T72" fmla="*/ 2 w 33"/>
                <a:gd name="T73" fmla="*/ 23 h 32"/>
                <a:gd name="T74" fmla="*/ 0 w 33"/>
                <a:gd name="T75" fmla="*/ 16 h 32"/>
                <a:gd name="T76" fmla="*/ 2 w 33"/>
                <a:gd name="T77" fmla="*/ 10 h 32"/>
                <a:gd name="T78" fmla="*/ 3 w 33"/>
                <a:gd name="T79" fmla="*/ 7 h 32"/>
                <a:gd name="T80" fmla="*/ 3 w 33"/>
                <a:gd name="T81" fmla="*/ 8 h 32"/>
                <a:gd name="T82" fmla="*/ 2 w 33"/>
                <a:gd name="T83" fmla="*/ 8 h 32"/>
                <a:gd name="T84" fmla="*/ 2 w 33"/>
                <a:gd name="T85" fmla="*/ 9 h 32"/>
                <a:gd name="T86" fmla="*/ 1 w 33"/>
                <a:gd name="T87" fmla="*/ 10 h 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" h="32">
                  <a:moveTo>
                    <a:pt x="33" y="16"/>
                  </a:moveTo>
                  <a:lnTo>
                    <a:pt x="33" y="13"/>
                  </a:lnTo>
                  <a:lnTo>
                    <a:pt x="32" y="10"/>
                  </a:lnTo>
                  <a:lnTo>
                    <a:pt x="30" y="7"/>
                  </a:lnTo>
                  <a:lnTo>
                    <a:pt x="28" y="5"/>
                  </a:lnTo>
                  <a:lnTo>
                    <a:pt x="25" y="3"/>
                  </a:lnTo>
                  <a:lnTo>
                    <a:pt x="23" y="1"/>
                  </a:lnTo>
                  <a:lnTo>
                    <a:pt x="20" y="1"/>
                  </a:lnTo>
                  <a:lnTo>
                    <a:pt x="16" y="0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6" y="1"/>
                  </a:lnTo>
                  <a:lnTo>
                    <a:pt x="19" y="1"/>
                  </a:lnTo>
                  <a:lnTo>
                    <a:pt x="22" y="2"/>
                  </a:lnTo>
                  <a:lnTo>
                    <a:pt x="25" y="3"/>
                  </a:lnTo>
                  <a:lnTo>
                    <a:pt x="28" y="5"/>
                  </a:lnTo>
                  <a:lnTo>
                    <a:pt x="30" y="7"/>
                  </a:lnTo>
                  <a:lnTo>
                    <a:pt x="31" y="10"/>
                  </a:lnTo>
                  <a:lnTo>
                    <a:pt x="32" y="13"/>
                  </a:lnTo>
                  <a:lnTo>
                    <a:pt x="32" y="16"/>
                  </a:lnTo>
                  <a:lnTo>
                    <a:pt x="33" y="16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2" y="21"/>
                  </a:lnTo>
                  <a:lnTo>
                    <a:pt x="32" y="19"/>
                  </a:lnTo>
                  <a:lnTo>
                    <a:pt x="32" y="16"/>
                  </a:lnTo>
                  <a:lnTo>
                    <a:pt x="33" y="16"/>
                  </a:lnTo>
                  <a:close/>
                  <a:moveTo>
                    <a:pt x="1" y="10"/>
                  </a:moveTo>
                  <a:lnTo>
                    <a:pt x="1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3" y="25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2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6" y="32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C6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8" name="Freeform 67"/>
            <p:cNvSpPr>
              <a:spLocks/>
            </p:cNvSpPr>
            <p:nvPr/>
          </p:nvSpPr>
          <p:spPr bwMode="auto">
            <a:xfrm>
              <a:off x="4314" y="1804"/>
              <a:ext cx="32" cy="31"/>
            </a:xfrm>
            <a:custGeom>
              <a:avLst/>
              <a:gdLst>
                <a:gd name="T0" fmla="*/ 32 w 32"/>
                <a:gd name="T1" fmla="*/ 12 h 31"/>
                <a:gd name="T2" fmla="*/ 30 w 32"/>
                <a:gd name="T3" fmla="*/ 6 h 31"/>
                <a:gd name="T4" fmla="*/ 25 w 32"/>
                <a:gd name="T5" fmla="*/ 2 h 31"/>
                <a:gd name="T6" fmla="*/ 19 w 32"/>
                <a:gd name="T7" fmla="*/ 0 h 31"/>
                <a:gd name="T8" fmla="*/ 13 w 32"/>
                <a:gd name="T9" fmla="*/ 0 h 31"/>
                <a:gd name="T10" fmla="*/ 9 w 32"/>
                <a:gd name="T11" fmla="*/ 2 h 31"/>
                <a:gd name="T12" fmla="*/ 7 w 32"/>
                <a:gd name="T13" fmla="*/ 3 h 31"/>
                <a:gd name="T14" fmla="*/ 6 w 32"/>
                <a:gd name="T15" fmla="*/ 4 h 31"/>
                <a:gd name="T16" fmla="*/ 5 w 32"/>
                <a:gd name="T17" fmla="*/ 5 h 31"/>
                <a:gd name="T18" fmla="*/ 3 w 32"/>
                <a:gd name="T19" fmla="*/ 6 h 31"/>
                <a:gd name="T20" fmla="*/ 2 w 32"/>
                <a:gd name="T21" fmla="*/ 9 h 31"/>
                <a:gd name="T22" fmla="*/ 0 w 32"/>
                <a:gd name="T23" fmla="*/ 15 h 31"/>
                <a:gd name="T24" fmla="*/ 2 w 32"/>
                <a:gd name="T25" fmla="*/ 22 h 31"/>
                <a:gd name="T26" fmla="*/ 6 w 32"/>
                <a:gd name="T27" fmla="*/ 26 h 31"/>
                <a:gd name="T28" fmla="*/ 11 w 32"/>
                <a:gd name="T29" fmla="*/ 30 h 31"/>
                <a:gd name="T30" fmla="*/ 16 w 32"/>
                <a:gd name="T31" fmla="*/ 31 h 31"/>
                <a:gd name="T32" fmla="*/ 21 w 32"/>
                <a:gd name="T33" fmla="*/ 30 h 31"/>
                <a:gd name="T34" fmla="*/ 21 w 32"/>
                <a:gd name="T35" fmla="*/ 30 h 31"/>
                <a:gd name="T36" fmla="*/ 21 w 32"/>
                <a:gd name="T37" fmla="*/ 30 h 31"/>
                <a:gd name="T38" fmla="*/ 21 w 32"/>
                <a:gd name="T39" fmla="*/ 30 h 31"/>
                <a:gd name="T40" fmla="*/ 21 w 32"/>
                <a:gd name="T41" fmla="*/ 29 h 31"/>
                <a:gd name="T42" fmla="*/ 16 w 32"/>
                <a:gd name="T43" fmla="*/ 30 h 31"/>
                <a:gd name="T44" fmla="*/ 11 w 32"/>
                <a:gd name="T45" fmla="*/ 29 h 31"/>
                <a:gd name="T46" fmla="*/ 6 w 32"/>
                <a:gd name="T47" fmla="*/ 26 h 31"/>
                <a:gd name="T48" fmla="*/ 2 w 32"/>
                <a:gd name="T49" fmla="*/ 21 h 31"/>
                <a:gd name="T50" fmla="*/ 1 w 32"/>
                <a:gd name="T51" fmla="*/ 15 h 31"/>
                <a:gd name="T52" fmla="*/ 2 w 32"/>
                <a:gd name="T53" fmla="*/ 9 h 31"/>
                <a:gd name="T54" fmla="*/ 6 w 32"/>
                <a:gd name="T55" fmla="*/ 5 h 31"/>
                <a:gd name="T56" fmla="*/ 11 w 32"/>
                <a:gd name="T57" fmla="*/ 1 h 31"/>
                <a:gd name="T58" fmla="*/ 16 w 32"/>
                <a:gd name="T59" fmla="*/ 0 h 31"/>
                <a:gd name="T60" fmla="*/ 22 w 32"/>
                <a:gd name="T61" fmla="*/ 1 h 31"/>
                <a:gd name="T62" fmla="*/ 28 w 32"/>
                <a:gd name="T63" fmla="*/ 5 h 31"/>
                <a:gd name="T64" fmla="*/ 31 w 32"/>
                <a:gd name="T65" fmla="*/ 9 h 31"/>
                <a:gd name="T66" fmla="*/ 32 w 32"/>
                <a:gd name="T67" fmla="*/ 15 h 31"/>
                <a:gd name="T68" fmla="*/ 32 w 32"/>
                <a:gd name="T69" fmla="*/ 18 h 31"/>
                <a:gd name="T70" fmla="*/ 32 w 32"/>
                <a:gd name="T71" fmla="*/ 20 h 31"/>
                <a:gd name="T72" fmla="*/ 31 w 32"/>
                <a:gd name="T73" fmla="*/ 20 h 31"/>
                <a:gd name="T74" fmla="*/ 31 w 32"/>
                <a:gd name="T75" fmla="*/ 21 h 31"/>
                <a:gd name="T76" fmla="*/ 31 w 32"/>
                <a:gd name="T77" fmla="*/ 21 h 31"/>
                <a:gd name="T78" fmla="*/ 32 w 32"/>
                <a:gd name="T79" fmla="*/ 18 h 31"/>
                <a:gd name="T80" fmla="*/ 32 w 32"/>
                <a:gd name="T81" fmla="*/ 15 h 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" h="31">
                  <a:moveTo>
                    <a:pt x="32" y="15"/>
                  </a:moveTo>
                  <a:lnTo>
                    <a:pt x="32" y="12"/>
                  </a:lnTo>
                  <a:lnTo>
                    <a:pt x="31" y="9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5" y="2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9"/>
                  </a:lnTo>
                  <a:lnTo>
                    <a:pt x="1" y="12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2" y="22"/>
                  </a:lnTo>
                  <a:lnTo>
                    <a:pt x="3" y="24"/>
                  </a:lnTo>
                  <a:lnTo>
                    <a:pt x="6" y="26"/>
                  </a:lnTo>
                  <a:lnTo>
                    <a:pt x="8" y="28"/>
                  </a:lnTo>
                  <a:lnTo>
                    <a:pt x="11" y="30"/>
                  </a:lnTo>
                  <a:lnTo>
                    <a:pt x="13" y="30"/>
                  </a:lnTo>
                  <a:lnTo>
                    <a:pt x="16" y="31"/>
                  </a:lnTo>
                  <a:lnTo>
                    <a:pt x="19" y="30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19" y="30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1" y="29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3" y="24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3" y="7"/>
                  </a:lnTo>
                  <a:lnTo>
                    <a:pt x="6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1"/>
                  </a:lnTo>
                  <a:lnTo>
                    <a:pt x="25" y="3"/>
                  </a:lnTo>
                  <a:lnTo>
                    <a:pt x="28" y="5"/>
                  </a:lnTo>
                  <a:lnTo>
                    <a:pt x="29" y="7"/>
                  </a:lnTo>
                  <a:lnTo>
                    <a:pt x="31" y="9"/>
                  </a:lnTo>
                  <a:lnTo>
                    <a:pt x="32" y="12"/>
                  </a:lnTo>
                  <a:lnTo>
                    <a:pt x="32" y="15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1" y="20"/>
                  </a:lnTo>
                  <a:lnTo>
                    <a:pt x="31" y="21"/>
                  </a:lnTo>
                  <a:lnTo>
                    <a:pt x="32" y="18"/>
                  </a:lnTo>
                  <a:lnTo>
                    <a:pt x="32" y="15"/>
                  </a:lnTo>
                  <a:close/>
                </a:path>
              </a:pathLst>
            </a:custGeom>
            <a:solidFill>
              <a:srgbClr val="C8C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9" name="Freeform 68"/>
            <p:cNvSpPr>
              <a:spLocks/>
            </p:cNvSpPr>
            <p:nvPr/>
          </p:nvSpPr>
          <p:spPr bwMode="auto">
            <a:xfrm>
              <a:off x="4315" y="1804"/>
              <a:ext cx="31" cy="30"/>
            </a:xfrm>
            <a:custGeom>
              <a:avLst/>
              <a:gdLst>
                <a:gd name="T0" fmla="*/ 31 w 31"/>
                <a:gd name="T1" fmla="*/ 12 h 30"/>
                <a:gd name="T2" fmla="*/ 28 w 31"/>
                <a:gd name="T3" fmla="*/ 7 h 30"/>
                <a:gd name="T4" fmla="*/ 24 w 31"/>
                <a:gd name="T5" fmla="*/ 3 h 30"/>
                <a:gd name="T6" fmla="*/ 18 w 31"/>
                <a:gd name="T7" fmla="*/ 1 h 30"/>
                <a:gd name="T8" fmla="*/ 13 w 31"/>
                <a:gd name="T9" fmla="*/ 1 h 30"/>
                <a:gd name="T10" fmla="*/ 7 w 31"/>
                <a:gd name="T11" fmla="*/ 3 h 30"/>
                <a:gd name="T12" fmla="*/ 2 w 31"/>
                <a:gd name="T13" fmla="*/ 7 h 30"/>
                <a:gd name="T14" fmla="*/ 0 w 31"/>
                <a:gd name="T15" fmla="*/ 12 h 30"/>
                <a:gd name="T16" fmla="*/ 0 w 31"/>
                <a:gd name="T17" fmla="*/ 18 h 30"/>
                <a:gd name="T18" fmla="*/ 2 w 31"/>
                <a:gd name="T19" fmla="*/ 24 h 30"/>
                <a:gd name="T20" fmla="*/ 7 w 31"/>
                <a:gd name="T21" fmla="*/ 28 h 30"/>
                <a:gd name="T22" fmla="*/ 13 w 31"/>
                <a:gd name="T23" fmla="*/ 30 h 30"/>
                <a:gd name="T24" fmla="*/ 18 w 31"/>
                <a:gd name="T25" fmla="*/ 30 h 30"/>
                <a:gd name="T26" fmla="*/ 20 w 31"/>
                <a:gd name="T27" fmla="*/ 29 h 30"/>
                <a:gd name="T28" fmla="*/ 21 w 31"/>
                <a:gd name="T29" fmla="*/ 29 h 30"/>
                <a:gd name="T30" fmla="*/ 21 w 31"/>
                <a:gd name="T31" fmla="*/ 29 h 30"/>
                <a:gd name="T32" fmla="*/ 21 w 31"/>
                <a:gd name="T33" fmla="*/ 29 h 30"/>
                <a:gd name="T34" fmla="*/ 21 w 31"/>
                <a:gd name="T35" fmla="*/ 29 h 30"/>
                <a:gd name="T36" fmla="*/ 15 w 31"/>
                <a:gd name="T37" fmla="*/ 30 h 30"/>
                <a:gd name="T38" fmla="*/ 10 w 31"/>
                <a:gd name="T39" fmla="*/ 29 h 30"/>
                <a:gd name="T40" fmla="*/ 6 w 31"/>
                <a:gd name="T41" fmla="*/ 26 h 30"/>
                <a:gd name="T42" fmla="*/ 2 w 31"/>
                <a:gd name="T43" fmla="*/ 21 h 30"/>
                <a:gd name="T44" fmla="*/ 1 w 31"/>
                <a:gd name="T45" fmla="*/ 15 h 30"/>
                <a:gd name="T46" fmla="*/ 2 w 31"/>
                <a:gd name="T47" fmla="*/ 9 h 30"/>
                <a:gd name="T48" fmla="*/ 6 w 31"/>
                <a:gd name="T49" fmla="*/ 5 h 30"/>
                <a:gd name="T50" fmla="*/ 10 w 31"/>
                <a:gd name="T51" fmla="*/ 2 h 30"/>
                <a:gd name="T52" fmla="*/ 15 w 31"/>
                <a:gd name="T53" fmla="*/ 1 h 30"/>
                <a:gd name="T54" fmla="*/ 21 w 31"/>
                <a:gd name="T55" fmla="*/ 2 h 30"/>
                <a:gd name="T56" fmla="*/ 25 w 31"/>
                <a:gd name="T57" fmla="*/ 5 h 30"/>
                <a:gd name="T58" fmla="*/ 29 w 31"/>
                <a:gd name="T59" fmla="*/ 9 h 30"/>
                <a:gd name="T60" fmla="*/ 30 w 31"/>
                <a:gd name="T61" fmla="*/ 15 h 30"/>
                <a:gd name="T62" fmla="*/ 31 w 31"/>
                <a:gd name="T63" fmla="*/ 18 h 30"/>
                <a:gd name="T64" fmla="*/ 30 w 31"/>
                <a:gd name="T65" fmla="*/ 21 h 30"/>
                <a:gd name="T66" fmla="*/ 30 w 31"/>
                <a:gd name="T67" fmla="*/ 21 h 30"/>
                <a:gd name="T68" fmla="*/ 29 w 31"/>
                <a:gd name="T69" fmla="*/ 21 h 30"/>
                <a:gd name="T70" fmla="*/ 29 w 31"/>
                <a:gd name="T71" fmla="*/ 22 h 30"/>
                <a:gd name="T72" fmla="*/ 29 w 31"/>
                <a:gd name="T73" fmla="*/ 21 h 30"/>
                <a:gd name="T74" fmla="*/ 30 w 31"/>
                <a:gd name="T75" fmla="*/ 15 h 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" h="30">
                  <a:moveTo>
                    <a:pt x="31" y="15"/>
                  </a:moveTo>
                  <a:lnTo>
                    <a:pt x="31" y="12"/>
                  </a:lnTo>
                  <a:lnTo>
                    <a:pt x="30" y="9"/>
                  </a:lnTo>
                  <a:lnTo>
                    <a:pt x="28" y="7"/>
                  </a:lnTo>
                  <a:lnTo>
                    <a:pt x="27" y="5"/>
                  </a:lnTo>
                  <a:lnTo>
                    <a:pt x="24" y="3"/>
                  </a:lnTo>
                  <a:lnTo>
                    <a:pt x="21" y="1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0" y="1"/>
                  </a:lnTo>
                  <a:lnTo>
                    <a:pt x="7" y="3"/>
                  </a:lnTo>
                  <a:lnTo>
                    <a:pt x="5" y="5"/>
                  </a:lnTo>
                  <a:lnTo>
                    <a:pt x="2" y="7"/>
                  </a:lnTo>
                  <a:lnTo>
                    <a:pt x="1" y="9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2" y="24"/>
                  </a:lnTo>
                  <a:lnTo>
                    <a:pt x="5" y="26"/>
                  </a:lnTo>
                  <a:lnTo>
                    <a:pt x="7" y="28"/>
                  </a:lnTo>
                  <a:lnTo>
                    <a:pt x="10" y="29"/>
                  </a:lnTo>
                  <a:lnTo>
                    <a:pt x="13" y="30"/>
                  </a:lnTo>
                  <a:lnTo>
                    <a:pt x="15" y="30"/>
                  </a:lnTo>
                  <a:lnTo>
                    <a:pt x="18" y="30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18" y="29"/>
                  </a:lnTo>
                  <a:lnTo>
                    <a:pt x="15" y="30"/>
                  </a:lnTo>
                  <a:lnTo>
                    <a:pt x="13" y="29"/>
                  </a:lnTo>
                  <a:lnTo>
                    <a:pt x="10" y="29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7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2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1"/>
                  </a:lnTo>
                  <a:lnTo>
                    <a:pt x="21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2"/>
                  </a:lnTo>
                  <a:lnTo>
                    <a:pt x="30" y="15"/>
                  </a:lnTo>
                  <a:lnTo>
                    <a:pt x="31" y="15"/>
                  </a:lnTo>
                  <a:lnTo>
                    <a:pt x="31" y="18"/>
                  </a:lnTo>
                  <a:lnTo>
                    <a:pt x="30" y="21"/>
                  </a:lnTo>
                  <a:lnTo>
                    <a:pt x="29" y="21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0" y="18"/>
                  </a:lnTo>
                  <a:lnTo>
                    <a:pt x="30" y="15"/>
                  </a:lnTo>
                  <a:lnTo>
                    <a:pt x="31" y="15"/>
                  </a:lnTo>
                  <a:close/>
                </a:path>
              </a:pathLst>
            </a:custGeom>
            <a:solidFill>
              <a:srgbClr val="CAC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0" name="Freeform 69"/>
            <p:cNvSpPr>
              <a:spLocks/>
            </p:cNvSpPr>
            <p:nvPr/>
          </p:nvSpPr>
          <p:spPr bwMode="auto">
            <a:xfrm>
              <a:off x="4316" y="1805"/>
              <a:ext cx="29" cy="29"/>
            </a:xfrm>
            <a:custGeom>
              <a:avLst/>
              <a:gdLst>
                <a:gd name="T0" fmla="*/ 29 w 29"/>
                <a:gd name="T1" fmla="*/ 11 h 29"/>
                <a:gd name="T2" fmla="*/ 27 w 29"/>
                <a:gd name="T3" fmla="*/ 6 h 29"/>
                <a:gd name="T4" fmla="*/ 22 w 29"/>
                <a:gd name="T5" fmla="*/ 2 h 29"/>
                <a:gd name="T6" fmla="*/ 17 w 29"/>
                <a:gd name="T7" fmla="*/ 0 h 29"/>
                <a:gd name="T8" fmla="*/ 12 w 29"/>
                <a:gd name="T9" fmla="*/ 0 h 29"/>
                <a:gd name="T10" fmla="*/ 7 w 29"/>
                <a:gd name="T11" fmla="*/ 2 h 29"/>
                <a:gd name="T12" fmla="*/ 3 w 29"/>
                <a:gd name="T13" fmla="*/ 6 h 29"/>
                <a:gd name="T14" fmla="*/ 0 w 29"/>
                <a:gd name="T15" fmla="*/ 11 h 29"/>
                <a:gd name="T16" fmla="*/ 0 w 29"/>
                <a:gd name="T17" fmla="*/ 17 h 29"/>
                <a:gd name="T18" fmla="*/ 3 w 29"/>
                <a:gd name="T19" fmla="*/ 23 h 29"/>
                <a:gd name="T20" fmla="*/ 7 w 29"/>
                <a:gd name="T21" fmla="*/ 26 h 29"/>
                <a:gd name="T22" fmla="*/ 12 w 29"/>
                <a:gd name="T23" fmla="*/ 28 h 29"/>
                <a:gd name="T24" fmla="*/ 17 w 29"/>
                <a:gd name="T25" fmla="*/ 28 h 29"/>
                <a:gd name="T26" fmla="*/ 20 w 29"/>
                <a:gd name="T27" fmla="*/ 28 h 29"/>
                <a:gd name="T28" fmla="*/ 20 w 29"/>
                <a:gd name="T29" fmla="*/ 27 h 29"/>
                <a:gd name="T30" fmla="*/ 21 w 29"/>
                <a:gd name="T31" fmla="*/ 27 h 29"/>
                <a:gd name="T32" fmla="*/ 21 w 29"/>
                <a:gd name="T33" fmla="*/ 27 h 29"/>
                <a:gd name="T34" fmla="*/ 21 w 29"/>
                <a:gd name="T35" fmla="*/ 26 h 29"/>
                <a:gd name="T36" fmla="*/ 17 w 29"/>
                <a:gd name="T37" fmla="*/ 28 h 29"/>
                <a:gd name="T38" fmla="*/ 12 w 29"/>
                <a:gd name="T39" fmla="*/ 28 h 29"/>
                <a:gd name="T40" fmla="*/ 7 w 29"/>
                <a:gd name="T41" fmla="*/ 26 h 29"/>
                <a:gd name="T42" fmla="*/ 3 w 29"/>
                <a:gd name="T43" fmla="*/ 22 h 29"/>
                <a:gd name="T44" fmla="*/ 0 w 29"/>
                <a:gd name="T45" fmla="*/ 16 h 29"/>
                <a:gd name="T46" fmla="*/ 0 w 29"/>
                <a:gd name="T47" fmla="*/ 11 h 29"/>
                <a:gd name="T48" fmla="*/ 3 w 29"/>
                <a:gd name="T49" fmla="*/ 6 h 29"/>
                <a:gd name="T50" fmla="*/ 7 w 29"/>
                <a:gd name="T51" fmla="*/ 3 h 29"/>
                <a:gd name="T52" fmla="*/ 12 w 29"/>
                <a:gd name="T53" fmla="*/ 1 h 29"/>
                <a:gd name="T54" fmla="*/ 17 w 29"/>
                <a:gd name="T55" fmla="*/ 1 h 29"/>
                <a:gd name="T56" fmla="*/ 22 w 29"/>
                <a:gd name="T57" fmla="*/ 3 h 29"/>
                <a:gd name="T58" fmla="*/ 27 w 29"/>
                <a:gd name="T59" fmla="*/ 6 h 29"/>
                <a:gd name="T60" fmla="*/ 29 w 29"/>
                <a:gd name="T61" fmla="*/ 11 h 29"/>
                <a:gd name="T62" fmla="*/ 29 w 29"/>
                <a:gd name="T63" fmla="*/ 14 h 29"/>
                <a:gd name="T64" fmla="*/ 28 w 29"/>
                <a:gd name="T65" fmla="*/ 20 h 29"/>
                <a:gd name="T66" fmla="*/ 28 w 29"/>
                <a:gd name="T67" fmla="*/ 21 h 29"/>
                <a:gd name="T68" fmla="*/ 28 w 29"/>
                <a:gd name="T69" fmla="*/ 21 h 29"/>
                <a:gd name="T70" fmla="*/ 27 w 29"/>
                <a:gd name="T71" fmla="*/ 21 h 29"/>
                <a:gd name="T72" fmla="*/ 27 w 29"/>
                <a:gd name="T73" fmla="*/ 22 h 29"/>
                <a:gd name="T74" fmla="*/ 28 w 29"/>
                <a:gd name="T75" fmla="*/ 20 h 29"/>
                <a:gd name="T76" fmla="*/ 29 w 29"/>
                <a:gd name="T77" fmla="*/ 14 h 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lnTo>
                    <a:pt x="29" y="11"/>
                  </a:lnTo>
                  <a:lnTo>
                    <a:pt x="28" y="8"/>
                  </a:lnTo>
                  <a:lnTo>
                    <a:pt x="27" y="6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0" y="1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1" y="20"/>
                  </a:lnTo>
                  <a:lnTo>
                    <a:pt x="3" y="23"/>
                  </a:lnTo>
                  <a:lnTo>
                    <a:pt x="5" y="25"/>
                  </a:lnTo>
                  <a:lnTo>
                    <a:pt x="7" y="26"/>
                  </a:lnTo>
                  <a:lnTo>
                    <a:pt x="9" y="28"/>
                  </a:lnTo>
                  <a:lnTo>
                    <a:pt x="12" y="28"/>
                  </a:lnTo>
                  <a:lnTo>
                    <a:pt x="14" y="29"/>
                  </a:lnTo>
                  <a:lnTo>
                    <a:pt x="17" y="28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0" y="27"/>
                  </a:lnTo>
                  <a:lnTo>
                    <a:pt x="17" y="28"/>
                  </a:lnTo>
                  <a:lnTo>
                    <a:pt x="14" y="28"/>
                  </a:lnTo>
                  <a:lnTo>
                    <a:pt x="12" y="28"/>
                  </a:lnTo>
                  <a:lnTo>
                    <a:pt x="9" y="27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20" y="1"/>
                  </a:lnTo>
                  <a:lnTo>
                    <a:pt x="22" y="3"/>
                  </a:lnTo>
                  <a:lnTo>
                    <a:pt x="24" y="4"/>
                  </a:lnTo>
                  <a:lnTo>
                    <a:pt x="27" y="6"/>
                  </a:lnTo>
                  <a:lnTo>
                    <a:pt x="28" y="9"/>
                  </a:lnTo>
                  <a:lnTo>
                    <a:pt x="29" y="11"/>
                  </a:lnTo>
                  <a:lnTo>
                    <a:pt x="29" y="14"/>
                  </a:lnTo>
                  <a:lnTo>
                    <a:pt x="29" y="17"/>
                  </a:lnTo>
                  <a:lnTo>
                    <a:pt x="28" y="20"/>
                  </a:lnTo>
                  <a:lnTo>
                    <a:pt x="28" y="21"/>
                  </a:lnTo>
                  <a:lnTo>
                    <a:pt x="27" y="21"/>
                  </a:lnTo>
                  <a:lnTo>
                    <a:pt x="27" y="22"/>
                  </a:lnTo>
                  <a:lnTo>
                    <a:pt x="28" y="20"/>
                  </a:lnTo>
                  <a:lnTo>
                    <a:pt x="29" y="16"/>
                  </a:lnTo>
                  <a:lnTo>
                    <a:pt x="29" y="14"/>
                  </a:lnTo>
                  <a:close/>
                </a:path>
              </a:pathLst>
            </a:custGeom>
            <a:solidFill>
              <a:srgbClr val="CDC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1" name="Freeform 70"/>
            <p:cNvSpPr>
              <a:spLocks/>
            </p:cNvSpPr>
            <p:nvPr/>
          </p:nvSpPr>
          <p:spPr bwMode="auto">
            <a:xfrm>
              <a:off x="4316" y="1805"/>
              <a:ext cx="29" cy="28"/>
            </a:xfrm>
            <a:custGeom>
              <a:avLst/>
              <a:gdLst>
                <a:gd name="T0" fmla="*/ 29 w 29"/>
                <a:gd name="T1" fmla="*/ 11 h 28"/>
                <a:gd name="T2" fmla="*/ 27 w 29"/>
                <a:gd name="T3" fmla="*/ 6 h 28"/>
                <a:gd name="T4" fmla="*/ 22 w 29"/>
                <a:gd name="T5" fmla="*/ 3 h 28"/>
                <a:gd name="T6" fmla="*/ 17 w 29"/>
                <a:gd name="T7" fmla="*/ 1 h 28"/>
                <a:gd name="T8" fmla="*/ 12 w 29"/>
                <a:gd name="T9" fmla="*/ 1 h 28"/>
                <a:gd name="T10" fmla="*/ 7 w 29"/>
                <a:gd name="T11" fmla="*/ 3 h 28"/>
                <a:gd name="T12" fmla="*/ 3 w 29"/>
                <a:gd name="T13" fmla="*/ 6 h 28"/>
                <a:gd name="T14" fmla="*/ 0 w 29"/>
                <a:gd name="T15" fmla="*/ 11 h 28"/>
                <a:gd name="T16" fmla="*/ 0 w 29"/>
                <a:gd name="T17" fmla="*/ 16 h 28"/>
                <a:gd name="T18" fmla="*/ 3 w 29"/>
                <a:gd name="T19" fmla="*/ 22 h 28"/>
                <a:gd name="T20" fmla="*/ 7 w 29"/>
                <a:gd name="T21" fmla="*/ 26 h 28"/>
                <a:gd name="T22" fmla="*/ 12 w 29"/>
                <a:gd name="T23" fmla="*/ 28 h 28"/>
                <a:gd name="T24" fmla="*/ 17 w 29"/>
                <a:gd name="T25" fmla="*/ 28 h 28"/>
                <a:gd name="T26" fmla="*/ 21 w 29"/>
                <a:gd name="T27" fmla="*/ 26 h 28"/>
                <a:gd name="T28" fmla="*/ 22 w 29"/>
                <a:gd name="T29" fmla="*/ 25 h 28"/>
                <a:gd name="T30" fmla="*/ 23 w 29"/>
                <a:gd name="T31" fmla="*/ 24 h 28"/>
                <a:gd name="T32" fmla="*/ 26 w 29"/>
                <a:gd name="T33" fmla="*/ 23 h 28"/>
                <a:gd name="T34" fmla="*/ 27 w 29"/>
                <a:gd name="T35" fmla="*/ 22 h 28"/>
                <a:gd name="T36" fmla="*/ 29 w 29"/>
                <a:gd name="T37" fmla="*/ 16 h 28"/>
                <a:gd name="T38" fmla="*/ 28 w 29"/>
                <a:gd name="T39" fmla="*/ 14 h 28"/>
                <a:gd name="T40" fmla="*/ 27 w 29"/>
                <a:gd name="T41" fmla="*/ 9 h 28"/>
                <a:gd name="T42" fmla="*/ 24 w 29"/>
                <a:gd name="T43" fmla="*/ 5 h 28"/>
                <a:gd name="T44" fmla="*/ 19 w 29"/>
                <a:gd name="T45" fmla="*/ 2 h 28"/>
                <a:gd name="T46" fmla="*/ 14 w 29"/>
                <a:gd name="T47" fmla="*/ 1 h 28"/>
                <a:gd name="T48" fmla="*/ 9 w 29"/>
                <a:gd name="T49" fmla="*/ 2 h 28"/>
                <a:gd name="T50" fmla="*/ 5 w 29"/>
                <a:gd name="T51" fmla="*/ 5 h 28"/>
                <a:gd name="T52" fmla="*/ 3 w 29"/>
                <a:gd name="T53" fmla="*/ 9 h 28"/>
                <a:gd name="T54" fmla="*/ 1 w 29"/>
                <a:gd name="T55" fmla="*/ 14 h 28"/>
                <a:gd name="T56" fmla="*/ 3 w 29"/>
                <a:gd name="T57" fmla="*/ 20 h 28"/>
                <a:gd name="T58" fmla="*/ 5 w 29"/>
                <a:gd name="T59" fmla="*/ 24 h 28"/>
                <a:gd name="T60" fmla="*/ 9 w 29"/>
                <a:gd name="T61" fmla="*/ 27 h 28"/>
                <a:gd name="T62" fmla="*/ 14 w 29"/>
                <a:gd name="T63" fmla="*/ 28 h 28"/>
                <a:gd name="T64" fmla="*/ 19 w 29"/>
                <a:gd name="T65" fmla="*/ 27 h 28"/>
                <a:gd name="T66" fmla="*/ 24 w 29"/>
                <a:gd name="T67" fmla="*/ 24 h 28"/>
                <a:gd name="T68" fmla="*/ 27 w 29"/>
                <a:gd name="T69" fmla="*/ 20 h 28"/>
                <a:gd name="T70" fmla="*/ 28 w 29"/>
                <a:gd name="T71" fmla="*/ 14 h 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" h="28">
                  <a:moveTo>
                    <a:pt x="29" y="14"/>
                  </a:moveTo>
                  <a:lnTo>
                    <a:pt x="29" y="11"/>
                  </a:lnTo>
                  <a:lnTo>
                    <a:pt x="28" y="9"/>
                  </a:lnTo>
                  <a:lnTo>
                    <a:pt x="27" y="6"/>
                  </a:lnTo>
                  <a:lnTo>
                    <a:pt x="24" y="4"/>
                  </a:lnTo>
                  <a:lnTo>
                    <a:pt x="22" y="3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9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6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3" y="22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9" y="27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7" y="28"/>
                  </a:lnTo>
                  <a:lnTo>
                    <a:pt x="20" y="27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3" y="24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8" y="20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7" y="9"/>
                  </a:lnTo>
                  <a:lnTo>
                    <a:pt x="26" y="7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19" y="2"/>
                  </a:lnTo>
                  <a:lnTo>
                    <a:pt x="17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9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4" y="22"/>
                  </a:lnTo>
                  <a:lnTo>
                    <a:pt x="5" y="24"/>
                  </a:lnTo>
                  <a:lnTo>
                    <a:pt x="7" y="25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28"/>
                  </a:lnTo>
                  <a:lnTo>
                    <a:pt x="17" y="27"/>
                  </a:lnTo>
                  <a:lnTo>
                    <a:pt x="19" y="27"/>
                  </a:lnTo>
                  <a:lnTo>
                    <a:pt x="22" y="25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9" y="14"/>
                  </a:ln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2" name="Freeform 71"/>
            <p:cNvSpPr>
              <a:spLocks/>
            </p:cNvSpPr>
            <p:nvPr/>
          </p:nvSpPr>
          <p:spPr bwMode="auto">
            <a:xfrm>
              <a:off x="4317" y="1806"/>
              <a:ext cx="27" cy="27"/>
            </a:xfrm>
            <a:custGeom>
              <a:avLst/>
              <a:gdLst>
                <a:gd name="T0" fmla="*/ 27 w 27"/>
                <a:gd name="T1" fmla="*/ 10 h 27"/>
                <a:gd name="T2" fmla="*/ 25 w 27"/>
                <a:gd name="T3" fmla="*/ 6 h 27"/>
                <a:gd name="T4" fmla="*/ 21 w 27"/>
                <a:gd name="T5" fmla="*/ 2 h 27"/>
                <a:gd name="T6" fmla="*/ 16 w 27"/>
                <a:gd name="T7" fmla="*/ 0 h 27"/>
                <a:gd name="T8" fmla="*/ 11 w 27"/>
                <a:gd name="T9" fmla="*/ 0 h 27"/>
                <a:gd name="T10" fmla="*/ 6 w 27"/>
                <a:gd name="T11" fmla="*/ 2 h 27"/>
                <a:gd name="T12" fmla="*/ 3 w 27"/>
                <a:gd name="T13" fmla="*/ 6 h 27"/>
                <a:gd name="T14" fmla="*/ 0 w 27"/>
                <a:gd name="T15" fmla="*/ 10 h 27"/>
                <a:gd name="T16" fmla="*/ 0 w 27"/>
                <a:gd name="T17" fmla="*/ 15 h 27"/>
                <a:gd name="T18" fmla="*/ 3 w 27"/>
                <a:gd name="T19" fmla="*/ 21 h 27"/>
                <a:gd name="T20" fmla="*/ 6 w 27"/>
                <a:gd name="T21" fmla="*/ 24 h 27"/>
                <a:gd name="T22" fmla="*/ 11 w 27"/>
                <a:gd name="T23" fmla="*/ 26 h 27"/>
                <a:gd name="T24" fmla="*/ 16 w 27"/>
                <a:gd name="T25" fmla="*/ 26 h 27"/>
                <a:gd name="T26" fmla="*/ 21 w 27"/>
                <a:gd name="T27" fmla="*/ 24 h 27"/>
                <a:gd name="T28" fmla="*/ 25 w 27"/>
                <a:gd name="T29" fmla="*/ 21 h 27"/>
                <a:gd name="T30" fmla="*/ 27 w 27"/>
                <a:gd name="T31" fmla="*/ 15 h 27"/>
                <a:gd name="T32" fmla="*/ 27 w 27"/>
                <a:gd name="T33" fmla="*/ 13 h 27"/>
                <a:gd name="T34" fmla="*/ 26 w 27"/>
                <a:gd name="T35" fmla="*/ 8 h 27"/>
                <a:gd name="T36" fmla="*/ 22 w 27"/>
                <a:gd name="T37" fmla="*/ 4 h 27"/>
                <a:gd name="T38" fmla="*/ 18 w 27"/>
                <a:gd name="T39" fmla="*/ 2 h 27"/>
                <a:gd name="T40" fmla="*/ 13 w 27"/>
                <a:gd name="T41" fmla="*/ 1 h 27"/>
                <a:gd name="T42" fmla="*/ 9 w 27"/>
                <a:gd name="T43" fmla="*/ 2 h 27"/>
                <a:gd name="T44" fmla="*/ 5 w 27"/>
                <a:gd name="T45" fmla="*/ 4 h 27"/>
                <a:gd name="T46" fmla="*/ 2 w 27"/>
                <a:gd name="T47" fmla="*/ 8 h 27"/>
                <a:gd name="T48" fmla="*/ 0 w 27"/>
                <a:gd name="T49" fmla="*/ 13 h 27"/>
                <a:gd name="T50" fmla="*/ 2 w 27"/>
                <a:gd name="T51" fmla="*/ 19 h 27"/>
                <a:gd name="T52" fmla="*/ 5 w 27"/>
                <a:gd name="T53" fmla="*/ 22 h 27"/>
                <a:gd name="T54" fmla="*/ 9 w 27"/>
                <a:gd name="T55" fmla="*/ 25 h 27"/>
                <a:gd name="T56" fmla="*/ 13 w 27"/>
                <a:gd name="T57" fmla="*/ 26 h 27"/>
                <a:gd name="T58" fmla="*/ 18 w 27"/>
                <a:gd name="T59" fmla="*/ 25 h 27"/>
                <a:gd name="T60" fmla="*/ 22 w 27"/>
                <a:gd name="T61" fmla="*/ 22 h 27"/>
                <a:gd name="T62" fmla="*/ 26 w 27"/>
                <a:gd name="T63" fmla="*/ 19 h 27"/>
                <a:gd name="T64" fmla="*/ 27 w 27"/>
                <a:gd name="T65" fmla="*/ 13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27">
                  <a:moveTo>
                    <a:pt x="27" y="13"/>
                  </a:moveTo>
                  <a:lnTo>
                    <a:pt x="27" y="10"/>
                  </a:lnTo>
                  <a:lnTo>
                    <a:pt x="26" y="8"/>
                  </a:lnTo>
                  <a:lnTo>
                    <a:pt x="25" y="6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4" y="4"/>
                  </a:lnTo>
                  <a:lnTo>
                    <a:pt x="3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3" y="21"/>
                  </a:lnTo>
                  <a:lnTo>
                    <a:pt x="4" y="23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11" y="26"/>
                  </a:lnTo>
                  <a:lnTo>
                    <a:pt x="13" y="27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21" y="24"/>
                  </a:lnTo>
                  <a:lnTo>
                    <a:pt x="23" y="23"/>
                  </a:lnTo>
                  <a:lnTo>
                    <a:pt x="25" y="21"/>
                  </a:lnTo>
                  <a:lnTo>
                    <a:pt x="26" y="19"/>
                  </a:lnTo>
                  <a:lnTo>
                    <a:pt x="27" y="15"/>
                  </a:lnTo>
                  <a:lnTo>
                    <a:pt x="27" y="13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5" y="6"/>
                  </a:lnTo>
                  <a:lnTo>
                    <a:pt x="22" y="4"/>
                  </a:lnTo>
                  <a:lnTo>
                    <a:pt x="20" y="3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3" y="21"/>
                  </a:lnTo>
                  <a:lnTo>
                    <a:pt x="5" y="22"/>
                  </a:lnTo>
                  <a:lnTo>
                    <a:pt x="7" y="24"/>
                  </a:lnTo>
                  <a:lnTo>
                    <a:pt x="9" y="25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6" y="26"/>
                  </a:lnTo>
                  <a:lnTo>
                    <a:pt x="18" y="25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5" y="21"/>
                  </a:lnTo>
                  <a:lnTo>
                    <a:pt x="26" y="19"/>
                  </a:lnTo>
                  <a:lnTo>
                    <a:pt x="26" y="15"/>
                  </a:lnTo>
                  <a:lnTo>
                    <a:pt x="27" y="13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3" name="Freeform 72"/>
            <p:cNvSpPr>
              <a:spLocks/>
            </p:cNvSpPr>
            <p:nvPr/>
          </p:nvSpPr>
          <p:spPr bwMode="auto">
            <a:xfrm>
              <a:off x="4317" y="1807"/>
              <a:ext cx="27" cy="25"/>
            </a:xfrm>
            <a:custGeom>
              <a:avLst/>
              <a:gdLst>
                <a:gd name="T0" fmla="*/ 26 w 27"/>
                <a:gd name="T1" fmla="*/ 9 h 25"/>
                <a:gd name="T2" fmla="*/ 25 w 27"/>
                <a:gd name="T3" fmla="*/ 5 h 25"/>
                <a:gd name="T4" fmla="*/ 20 w 27"/>
                <a:gd name="T5" fmla="*/ 2 h 25"/>
                <a:gd name="T6" fmla="*/ 16 w 27"/>
                <a:gd name="T7" fmla="*/ 0 h 25"/>
                <a:gd name="T8" fmla="*/ 11 w 27"/>
                <a:gd name="T9" fmla="*/ 0 h 25"/>
                <a:gd name="T10" fmla="*/ 7 w 27"/>
                <a:gd name="T11" fmla="*/ 2 h 25"/>
                <a:gd name="T12" fmla="*/ 3 w 27"/>
                <a:gd name="T13" fmla="*/ 5 h 25"/>
                <a:gd name="T14" fmla="*/ 0 w 27"/>
                <a:gd name="T15" fmla="*/ 9 h 25"/>
                <a:gd name="T16" fmla="*/ 0 w 27"/>
                <a:gd name="T17" fmla="*/ 14 h 25"/>
                <a:gd name="T18" fmla="*/ 3 w 27"/>
                <a:gd name="T19" fmla="*/ 20 h 25"/>
                <a:gd name="T20" fmla="*/ 7 w 27"/>
                <a:gd name="T21" fmla="*/ 23 h 25"/>
                <a:gd name="T22" fmla="*/ 11 w 27"/>
                <a:gd name="T23" fmla="*/ 25 h 25"/>
                <a:gd name="T24" fmla="*/ 16 w 27"/>
                <a:gd name="T25" fmla="*/ 25 h 25"/>
                <a:gd name="T26" fmla="*/ 20 w 27"/>
                <a:gd name="T27" fmla="*/ 23 h 25"/>
                <a:gd name="T28" fmla="*/ 25 w 27"/>
                <a:gd name="T29" fmla="*/ 20 h 25"/>
                <a:gd name="T30" fmla="*/ 26 w 27"/>
                <a:gd name="T31" fmla="*/ 14 h 25"/>
                <a:gd name="T32" fmla="*/ 26 w 27"/>
                <a:gd name="T33" fmla="*/ 12 h 25"/>
                <a:gd name="T34" fmla="*/ 25 w 27"/>
                <a:gd name="T35" fmla="*/ 7 h 25"/>
                <a:gd name="T36" fmla="*/ 22 w 27"/>
                <a:gd name="T37" fmla="*/ 4 h 25"/>
                <a:gd name="T38" fmla="*/ 18 w 27"/>
                <a:gd name="T39" fmla="*/ 1 h 25"/>
                <a:gd name="T40" fmla="*/ 13 w 27"/>
                <a:gd name="T41" fmla="*/ 0 h 25"/>
                <a:gd name="T42" fmla="*/ 9 w 27"/>
                <a:gd name="T43" fmla="*/ 1 h 25"/>
                <a:gd name="T44" fmla="*/ 5 w 27"/>
                <a:gd name="T45" fmla="*/ 4 h 25"/>
                <a:gd name="T46" fmla="*/ 3 w 27"/>
                <a:gd name="T47" fmla="*/ 7 h 25"/>
                <a:gd name="T48" fmla="*/ 2 w 27"/>
                <a:gd name="T49" fmla="*/ 12 h 25"/>
                <a:gd name="T50" fmla="*/ 3 w 27"/>
                <a:gd name="T51" fmla="*/ 17 h 25"/>
                <a:gd name="T52" fmla="*/ 5 w 27"/>
                <a:gd name="T53" fmla="*/ 21 h 25"/>
                <a:gd name="T54" fmla="*/ 9 w 27"/>
                <a:gd name="T55" fmla="*/ 24 h 25"/>
                <a:gd name="T56" fmla="*/ 13 w 27"/>
                <a:gd name="T57" fmla="*/ 24 h 25"/>
                <a:gd name="T58" fmla="*/ 18 w 27"/>
                <a:gd name="T59" fmla="*/ 24 h 25"/>
                <a:gd name="T60" fmla="*/ 22 w 27"/>
                <a:gd name="T61" fmla="*/ 21 h 25"/>
                <a:gd name="T62" fmla="*/ 25 w 27"/>
                <a:gd name="T63" fmla="*/ 17 h 25"/>
                <a:gd name="T64" fmla="*/ 26 w 27"/>
                <a:gd name="T65" fmla="*/ 12 h 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25">
                  <a:moveTo>
                    <a:pt x="27" y="12"/>
                  </a:moveTo>
                  <a:lnTo>
                    <a:pt x="26" y="9"/>
                  </a:lnTo>
                  <a:lnTo>
                    <a:pt x="26" y="7"/>
                  </a:lnTo>
                  <a:lnTo>
                    <a:pt x="25" y="5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2" y="7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6" y="25"/>
                  </a:lnTo>
                  <a:lnTo>
                    <a:pt x="18" y="24"/>
                  </a:lnTo>
                  <a:lnTo>
                    <a:pt x="20" y="23"/>
                  </a:lnTo>
                  <a:lnTo>
                    <a:pt x="22" y="21"/>
                  </a:lnTo>
                  <a:lnTo>
                    <a:pt x="25" y="20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7" y="12"/>
                  </a:lnTo>
                  <a:lnTo>
                    <a:pt x="26" y="12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3" y="17"/>
                  </a:lnTo>
                  <a:lnTo>
                    <a:pt x="4" y="19"/>
                  </a:lnTo>
                  <a:lnTo>
                    <a:pt x="5" y="21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6" y="24"/>
                  </a:lnTo>
                  <a:lnTo>
                    <a:pt x="18" y="24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23" y="19"/>
                  </a:lnTo>
                  <a:lnTo>
                    <a:pt x="25" y="17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7" y="12"/>
                  </a:lnTo>
                  <a:close/>
                </a:path>
              </a:pathLst>
            </a:custGeom>
            <a:solidFill>
              <a:srgbClr val="D3D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4" name="Freeform 73"/>
            <p:cNvSpPr>
              <a:spLocks/>
            </p:cNvSpPr>
            <p:nvPr/>
          </p:nvSpPr>
          <p:spPr bwMode="auto">
            <a:xfrm>
              <a:off x="4319" y="1807"/>
              <a:ext cx="24" cy="24"/>
            </a:xfrm>
            <a:custGeom>
              <a:avLst/>
              <a:gdLst>
                <a:gd name="T0" fmla="*/ 24 w 24"/>
                <a:gd name="T1" fmla="*/ 9 h 24"/>
                <a:gd name="T2" fmla="*/ 21 w 24"/>
                <a:gd name="T3" fmla="*/ 5 h 24"/>
                <a:gd name="T4" fmla="*/ 18 w 24"/>
                <a:gd name="T5" fmla="*/ 2 h 24"/>
                <a:gd name="T6" fmla="*/ 14 w 24"/>
                <a:gd name="T7" fmla="*/ 0 h 24"/>
                <a:gd name="T8" fmla="*/ 9 w 24"/>
                <a:gd name="T9" fmla="*/ 0 h 24"/>
                <a:gd name="T10" fmla="*/ 5 w 24"/>
                <a:gd name="T11" fmla="*/ 2 h 24"/>
                <a:gd name="T12" fmla="*/ 2 w 24"/>
                <a:gd name="T13" fmla="*/ 5 h 24"/>
                <a:gd name="T14" fmla="*/ 0 w 24"/>
                <a:gd name="T15" fmla="*/ 9 h 24"/>
                <a:gd name="T16" fmla="*/ 0 w 24"/>
                <a:gd name="T17" fmla="*/ 14 h 24"/>
                <a:gd name="T18" fmla="*/ 2 w 24"/>
                <a:gd name="T19" fmla="*/ 19 h 24"/>
                <a:gd name="T20" fmla="*/ 5 w 24"/>
                <a:gd name="T21" fmla="*/ 22 h 24"/>
                <a:gd name="T22" fmla="*/ 9 w 24"/>
                <a:gd name="T23" fmla="*/ 24 h 24"/>
                <a:gd name="T24" fmla="*/ 14 w 24"/>
                <a:gd name="T25" fmla="*/ 24 h 24"/>
                <a:gd name="T26" fmla="*/ 18 w 24"/>
                <a:gd name="T27" fmla="*/ 22 h 24"/>
                <a:gd name="T28" fmla="*/ 21 w 24"/>
                <a:gd name="T29" fmla="*/ 19 h 24"/>
                <a:gd name="T30" fmla="*/ 24 w 24"/>
                <a:gd name="T31" fmla="*/ 14 h 24"/>
                <a:gd name="T32" fmla="*/ 24 w 24"/>
                <a:gd name="T33" fmla="*/ 12 h 24"/>
                <a:gd name="T34" fmla="*/ 23 w 24"/>
                <a:gd name="T35" fmla="*/ 7 h 24"/>
                <a:gd name="T36" fmla="*/ 19 w 24"/>
                <a:gd name="T37" fmla="*/ 4 h 24"/>
                <a:gd name="T38" fmla="*/ 16 w 24"/>
                <a:gd name="T39" fmla="*/ 2 h 24"/>
                <a:gd name="T40" fmla="*/ 11 w 24"/>
                <a:gd name="T41" fmla="*/ 1 h 24"/>
                <a:gd name="T42" fmla="*/ 7 w 24"/>
                <a:gd name="T43" fmla="*/ 2 h 24"/>
                <a:gd name="T44" fmla="*/ 4 w 24"/>
                <a:gd name="T45" fmla="*/ 4 h 24"/>
                <a:gd name="T46" fmla="*/ 1 w 24"/>
                <a:gd name="T47" fmla="*/ 7 h 24"/>
                <a:gd name="T48" fmla="*/ 0 w 24"/>
                <a:gd name="T49" fmla="*/ 12 h 24"/>
                <a:gd name="T50" fmla="*/ 1 w 24"/>
                <a:gd name="T51" fmla="*/ 17 h 24"/>
                <a:gd name="T52" fmla="*/ 4 w 24"/>
                <a:gd name="T53" fmla="*/ 21 h 24"/>
                <a:gd name="T54" fmla="*/ 7 w 24"/>
                <a:gd name="T55" fmla="*/ 23 h 24"/>
                <a:gd name="T56" fmla="*/ 11 w 24"/>
                <a:gd name="T57" fmla="*/ 24 h 24"/>
                <a:gd name="T58" fmla="*/ 16 w 24"/>
                <a:gd name="T59" fmla="*/ 23 h 24"/>
                <a:gd name="T60" fmla="*/ 19 w 24"/>
                <a:gd name="T61" fmla="*/ 21 h 24"/>
                <a:gd name="T62" fmla="*/ 23 w 24"/>
                <a:gd name="T63" fmla="*/ 17 h 24"/>
                <a:gd name="T64" fmla="*/ 24 w 24"/>
                <a:gd name="T65" fmla="*/ 12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9"/>
                  </a:lnTo>
                  <a:lnTo>
                    <a:pt x="23" y="7"/>
                  </a:lnTo>
                  <a:lnTo>
                    <a:pt x="21" y="5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3" y="21"/>
                  </a:lnTo>
                  <a:lnTo>
                    <a:pt x="5" y="22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20" y="21"/>
                  </a:lnTo>
                  <a:lnTo>
                    <a:pt x="21" y="19"/>
                  </a:lnTo>
                  <a:lnTo>
                    <a:pt x="23" y="17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3" y="10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6" y="23"/>
                  </a:lnTo>
                  <a:lnTo>
                    <a:pt x="18" y="22"/>
                  </a:lnTo>
                  <a:lnTo>
                    <a:pt x="19" y="21"/>
                  </a:lnTo>
                  <a:lnTo>
                    <a:pt x="21" y="19"/>
                  </a:lnTo>
                  <a:lnTo>
                    <a:pt x="23" y="17"/>
                  </a:lnTo>
                  <a:lnTo>
                    <a:pt x="23" y="14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D5D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5" name="Freeform 74"/>
            <p:cNvSpPr>
              <a:spLocks/>
            </p:cNvSpPr>
            <p:nvPr/>
          </p:nvSpPr>
          <p:spPr bwMode="auto">
            <a:xfrm>
              <a:off x="4319" y="1808"/>
              <a:ext cx="24" cy="23"/>
            </a:xfrm>
            <a:custGeom>
              <a:avLst/>
              <a:gdLst>
                <a:gd name="T0" fmla="*/ 23 w 24"/>
                <a:gd name="T1" fmla="*/ 9 h 23"/>
                <a:gd name="T2" fmla="*/ 21 w 24"/>
                <a:gd name="T3" fmla="*/ 5 h 23"/>
                <a:gd name="T4" fmla="*/ 18 w 24"/>
                <a:gd name="T5" fmla="*/ 2 h 23"/>
                <a:gd name="T6" fmla="*/ 14 w 24"/>
                <a:gd name="T7" fmla="*/ 0 h 23"/>
                <a:gd name="T8" fmla="*/ 9 w 24"/>
                <a:gd name="T9" fmla="*/ 0 h 23"/>
                <a:gd name="T10" fmla="*/ 5 w 24"/>
                <a:gd name="T11" fmla="*/ 2 h 23"/>
                <a:gd name="T12" fmla="*/ 2 w 24"/>
                <a:gd name="T13" fmla="*/ 5 h 23"/>
                <a:gd name="T14" fmla="*/ 1 w 24"/>
                <a:gd name="T15" fmla="*/ 9 h 23"/>
                <a:gd name="T16" fmla="*/ 1 w 24"/>
                <a:gd name="T17" fmla="*/ 13 h 23"/>
                <a:gd name="T18" fmla="*/ 2 w 24"/>
                <a:gd name="T19" fmla="*/ 18 h 23"/>
                <a:gd name="T20" fmla="*/ 5 w 24"/>
                <a:gd name="T21" fmla="*/ 21 h 23"/>
                <a:gd name="T22" fmla="*/ 9 w 24"/>
                <a:gd name="T23" fmla="*/ 23 h 23"/>
                <a:gd name="T24" fmla="*/ 14 w 24"/>
                <a:gd name="T25" fmla="*/ 23 h 23"/>
                <a:gd name="T26" fmla="*/ 18 w 24"/>
                <a:gd name="T27" fmla="*/ 21 h 23"/>
                <a:gd name="T28" fmla="*/ 21 w 24"/>
                <a:gd name="T29" fmla="*/ 18 h 23"/>
                <a:gd name="T30" fmla="*/ 23 w 24"/>
                <a:gd name="T31" fmla="*/ 13 h 23"/>
                <a:gd name="T32" fmla="*/ 23 w 24"/>
                <a:gd name="T33" fmla="*/ 11 h 23"/>
                <a:gd name="T34" fmla="*/ 21 w 24"/>
                <a:gd name="T35" fmla="*/ 7 h 23"/>
                <a:gd name="T36" fmla="*/ 19 w 24"/>
                <a:gd name="T37" fmla="*/ 3 h 23"/>
                <a:gd name="T38" fmla="*/ 16 w 24"/>
                <a:gd name="T39" fmla="*/ 1 h 23"/>
                <a:gd name="T40" fmla="*/ 11 w 24"/>
                <a:gd name="T41" fmla="*/ 0 h 23"/>
                <a:gd name="T42" fmla="*/ 7 w 24"/>
                <a:gd name="T43" fmla="*/ 1 h 23"/>
                <a:gd name="T44" fmla="*/ 4 w 24"/>
                <a:gd name="T45" fmla="*/ 3 h 23"/>
                <a:gd name="T46" fmla="*/ 2 w 24"/>
                <a:gd name="T47" fmla="*/ 7 h 23"/>
                <a:gd name="T48" fmla="*/ 1 w 24"/>
                <a:gd name="T49" fmla="*/ 11 h 23"/>
                <a:gd name="T50" fmla="*/ 2 w 24"/>
                <a:gd name="T51" fmla="*/ 16 h 23"/>
                <a:gd name="T52" fmla="*/ 4 w 24"/>
                <a:gd name="T53" fmla="*/ 19 h 23"/>
                <a:gd name="T54" fmla="*/ 7 w 24"/>
                <a:gd name="T55" fmla="*/ 22 h 23"/>
                <a:gd name="T56" fmla="*/ 11 w 24"/>
                <a:gd name="T57" fmla="*/ 22 h 23"/>
                <a:gd name="T58" fmla="*/ 16 w 24"/>
                <a:gd name="T59" fmla="*/ 22 h 23"/>
                <a:gd name="T60" fmla="*/ 19 w 24"/>
                <a:gd name="T61" fmla="*/ 19 h 23"/>
                <a:gd name="T62" fmla="*/ 21 w 24"/>
                <a:gd name="T63" fmla="*/ 16 h 23"/>
                <a:gd name="T64" fmla="*/ 23 w 24"/>
                <a:gd name="T65" fmla="*/ 11 h 2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" h="23">
                  <a:moveTo>
                    <a:pt x="24" y="11"/>
                  </a:moveTo>
                  <a:lnTo>
                    <a:pt x="23" y="9"/>
                  </a:lnTo>
                  <a:lnTo>
                    <a:pt x="23" y="6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9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5" y="21"/>
                  </a:lnTo>
                  <a:lnTo>
                    <a:pt x="7" y="22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4" y="23"/>
                  </a:lnTo>
                  <a:lnTo>
                    <a:pt x="16" y="22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1" y="18"/>
                  </a:lnTo>
                  <a:lnTo>
                    <a:pt x="23" y="16"/>
                  </a:lnTo>
                  <a:lnTo>
                    <a:pt x="23" y="13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4" y="3"/>
                  </a:lnTo>
                  <a:lnTo>
                    <a:pt x="3" y="5"/>
                  </a:lnTo>
                  <a:lnTo>
                    <a:pt x="2" y="7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4" y="19"/>
                  </a:lnTo>
                  <a:lnTo>
                    <a:pt x="6" y="21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7" y="21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1" y="16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4" y="11"/>
                  </a:lnTo>
                  <a:close/>
                </a:path>
              </a:pathLst>
            </a:custGeom>
            <a:solidFill>
              <a:srgbClr val="D7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6" name="Freeform 75"/>
            <p:cNvSpPr>
              <a:spLocks/>
            </p:cNvSpPr>
            <p:nvPr/>
          </p:nvSpPr>
          <p:spPr bwMode="auto">
            <a:xfrm>
              <a:off x="4320" y="1808"/>
              <a:ext cx="22" cy="22"/>
            </a:xfrm>
            <a:custGeom>
              <a:avLst/>
              <a:gdLst>
                <a:gd name="T0" fmla="*/ 22 w 22"/>
                <a:gd name="T1" fmla="*/ 9 h 22"/>
                <a:gd name="T2" fmla="*/ 19 w 22"/>
                <a:gd name="T3" fmla="*/ 5 h 22"/>
                <a:gd name="T4" fmla="*/ 16 w 22"/>
                <a:gd name="T5" fmla="*/ 2 h 22"/>
                <a:gd name="T6" fmla="*/ 13 w 22"/>
                <a:gd name="T7" fmla="*/ 0 h 22"/>
                <a:gd name="T8" fmla="*/ 8 w 22"/>
                <a:gd name="T9" fmla="*/ 0 h 22"/>
                <a:gd name="T10" fmla="*/ 5 w 22"/>
                <a:gd name="T11" fmla="*/ 2 h 22"/>
                <a:gd name="T12" fmla="*/ 2 w 22"/>
                <a:gd name="T13" fmla="*/ 5 h 22"/>
                <a:gd name="T14" fmla="*/ 0 w 22"/>
                <a:gd name="T15" fmla="*/ 9 h 22"/>
                <a:gd name="T16" fmla="*/ 0 w 22"/>
                <a:gd name="T17" fmla="*/ 13 h 22"/>
                <a:gd name="T18" fmla="*/ 2 w 22"/>
                <a:gd name="T19" fmla="*/ 18 h 22"/>
                <a:gd name="T20" fmla="*/ 5 w 22"/>
                <a:gd name="T21" fmla="*/ 21 h 22"/>
                <a:gd name="T22" fmla="*/ 8 w 22"/>
                <a:gd name="T23" fmla="*/ 22 h 22"/>
                <a:gd name="T24" fmla="*/ 13 w 22"/>
                <a:gd name="T25" fmla="*/ 22 h 22"/>
                <a:gd name="T26" fmla="*/ 16 w 22"/>
                <a:gd name="T27" fmla="*/ 21 h 22"/>
                <a:gd name="T28" fmla="*/ 19 w 22"/>
                <a:gd name="T29" fmla="*/ 18 h 22"/>
                <a:gd name="T30" fmla="*/ 22 w 22"/>
                <a:gd name="T31" fmla="*/ 13 h 22"/>
                <a:gd name="T32" fmla="*/ 20 w 22"/>
                <a:gd name="T33" fmla="*/ 11 h 22"/>
                <a:gd name="T34" fmla="*/ 20 w 22"/>
                <a:gd name="T35" fmla="*/ 7 h 22"/>
                <a:gd name="T36" fmla="*/ 18 w 22"/>
                <a:gd name="T37" fmla="*/ 4 h 22"/>
                <a:gd name="T38" fmla="*/ 14 w 22"/>
                <a:gd name="T39" fmla="*/ 2 h 22"/>
                <a:gd name="T40" fmla="*/ 10 w 22"/>
                <a:gd name="T41" fmla="*/ 1 h 22"/>
                <a:gd name="T42" fmla="*/ 7 w 22"/>
                <a:gd name="T43" fmla="*/ 2 h 22"/>
                <a:gd name="T44" fmla="*/ 3 w 22"/>
                <a:gd name="T45" fmla="*/ 4 h 22"/>
                <a:gd name="T46" fmla="*/ 1 w 22"/>
                <a:gd name="T47" fmla="*/ 7 h 22"/>
                <a:gd name="T48" fmla="*/ 0 w 22"/>
                <a:gd name="T49" fmla="*/ 11 h 22"/>
                <a:gd name="T50" fmla="*/ 1 w 22"/>
                <a:gd name="T51" fmla="*/ 16 h 22"/>
                <a:gd name="T52" fmla="*/ 3 w 22"/>
                <a:gd name="T53" fmla="*/ 19 h 22"/>
                <a:gd name="T54" fmla="*/ 7 w 22"/>
                <a:gd name="T55" fmla="*/ 21 h 22"/>
                <a:gd name="T56" fmla="*/ 10 w 22"/>
                <a:gd name="T57" fmla="*/ 22 h 22"/>
                <a:gd name="T58" fmla="*/ 14 w 22"/>
                <a:gd name="T59" fmla="*/ 21 h 22"/>
                <a:gd name="T60" fmla="*/ 18 w 22"/>
                <a:gd name="T61" fmla="*/ 19 h 22"/>
                <a:gd name="T62" fmla="*/ 20 w 22"/>
                <a:gd name="T63" fmla="*/ 16 h 22"/>
                <a:gd name="T64" fmla="*/ 20 w 22"/>
                <a:gd name="T65" fmla="*/ 11 h 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9"/>
                  </a:lnTo>
                  <a:lnTo>
                    <a:pt x="20" y="7"/>
                  </a:lnTo>
                  <a:lnTo>
                    <a:pt x="19" y="5"/>
                  </a:lnTo>
                  <a:lnTo>
                    <a:pt x="18" y="3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3" y="19"/>
                  </a:lnTo>
                  <a:lnTo>
                    <a:pt x="5" y="21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6" y="21"/>
                  </a:lnTo>
                  <a:lnTo>
                    <a:pt x="18" y="19"/>
                  </a:lnTo>
                  <a:lnTo>
                    <a:pt x="19" y="18"/>
                  </a:lnTo>
                  <a:lnTo>
                    <a:pt x="20" y="16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20" y="7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2" y="17"/>
                  </a:lnTo>
                  <a:lnTo>
                    <a:pt x="3" y="19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4" y="21"/>
                  </a:lnTo>
                  <a:lnTo>
                    <a:pt x="16" y="20"/>
                  </a:lnTo>
                  <a:lnTo>
                    <a:pt x="18" y="19"/>
                  </a:lnTo>
                  <a:lnTo>
                    <a:pt x="19" y="17"/>
                  </a:lnTo>
                  <a:lnTo>
                    <a:pt x="20" y="16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7" name="Freeform 76"/>
            <p:cNvSpPr>
              <a:spLocks/>
            </p:cNvSpPr>
            <p:nvPr/>
          </p:nvSpPr>
          <p:spPr bwMode="auto">
            <a:xfrm>
              <a:off x="4320" y="1809"/>
              <a:ext cx="20" cy="21"/>
            </a:xfrm>
            <a:custGeom>
              <a:avLst/>
              <a:gdLst>
                <a:gd name="T0" fmla="*/ 20 w 20"/>
                <a:gd name="T1" fmla="*/ 8 h 21"/>
                <a:gd name="T2" fmla="*/ 19 w 20"/>
                <a:gd name="T3" fmla="*/ 4 h 21"/>
                <a:gd name="T4" fmla="*/ 16 w 20"/>
                <a:gd name="T5" fmla="*/ 1 h 21"/>
                <a:gd name="T6" fmla="*/ 12 w 20"/>
                <a:gd name="T7" fmla="*/ 0 h 21"/>
                <a:gd name="T8" fmla="*/ 8 w 20"/>
                <a:gd name="T9" fmla="*/ 0 h 21"/>
                <a:gd name="T10" fmla="*/ 5 w 20"/>
                <a:gd name="T11" fmla="*/ 1 h 21"/>
                <a:gd name="T12" fmla="*/ 2 w 20"/>
                <a:gd name="T13" fmla="*/ 4 h 21"/>
                <a:gd name="T14" fmla="*/ 1 w 20"/>
                <a:gd name="T15" fmla="*/ 8 h 21"/>
                <a:gd name="T16" fmla="*/ 1 w 20"/>
                <a:gd name="T17" fmla="*/ 12 h 21"/>
                <a:gd name="T18" fmla="*/ 2 w 20"/>
                <a:gd name="T19" fmla="*/ 16 h 21"/>
                <a:gd name="T20" fmla="*/ 5 w 20"/>
                <a:gd name="T21" fmla="*/ 19 h 21"/>
                <a:gd name="T22" fmla="*/ 8 w 20"/>
                <a:gd name="T23" fmla="*/ 21 h 21"/>
                <a:gd name="T24" fmla="*/ 12 w 20"/>
                <a:gd name="T25" fmla="*/ 21 h 21"/>
                <a:gd name="T26" fmla="*/ 16 w 20"/>
                <a:gd name="T27" fmla="*/ 19 h 21"/>
                <a:gd name="T28" fmla="*/ 19 w 20"/>
                <a:gd name="T29" fmla="*/ 16 h 21"/>
                <a:gd name="T30" fmla="*/ 20 w 20"/>
                <a:gd name="T31" fmla="*/ 12 h 21"/>
                <a:gd name="T32" fmla="*/ 20 w 20"/>
                <a:gd name="T33" fmla="*/ 10 h 21"/>
                <a:gd name="T34" fmla="*/ 19 w 20"/>
                <a:gd name="T35" fmla="*/ 6 h 21"/>
                <a:gd name="T36" fmla="*/ 17 w 20"/>
                <a:gd name="T37" fmla="*/ 3 h 21"/>
                <a:gd name="T38" fmla="*/ 14 w 20"/>
                <a:gd name="T39" fmla="*/ 1 h 21"/>
                <a:gd name="T40" fmla="*/ 10 w 20"/>
                <a:gd name="T41" fmla="*/ 0 h 21"/>
                <a:gd name="T42" fmla="*/ 7 w 20"/>
                <a:gd name="T43" fmla="*/ 1 h 21"/>
                <a:gd name="T44" fmla="*/ 4 w 20"/>
                <a:gd name="T45" fmla="*/ 3 h 21"/>
                <a:gd name="T46" fmla="*/ 2 w 20"/>
                <a:gd name="T47" fmla="*/ 6 h 21"/>
                <a:gd name="T48" fmla="*/ 1 w 20"/>
                <a:gd name="T49" fmla="*/ 10 h 21"/>
                <a:gd name="T50" fmla="*/ 2 w 20"/>
                <a:gd name="T51" fmla="*/ 13 h 21"/>
                <a:gd name="T52" fmla="*/ 4 w 20"/>
                <a:gd name="T53" fmla="*/ 17 h 21"/>
                <a:gd name="T54" fmla="*/ 7 w 20"/>
                <a:gd name="T55" fmla="*/ 19 h 21"/>
                <a:gd name="T56" fmla="*/ 10 w 20"/>
                <a:gd name="T57" fmla="*/ 20 h 21"/>
                <a:gd name="T58" fmla="*/ 14 w 20"/>
                <a:gd name="T59" fmla="*/ 19 h 21"/>
                <a:gd name="T60" fmla="*/ 17 w 20"/>
                <a:gd name="T61" fmla="*/ 17 h 21"/>
                <a:gd name="T62" fmla="*/ 19 w 20"/>
                <a:gd name="T63" fmla="*/ 13 h 21"/>
                <a:gd name="T64" fmla="*/ 20 w 20"/>
                <a:gd name="T65" fmla="*/ 10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" h="21">
                  <a:moveTo>
                    <a:pt x="20" y="10"/>
                  </a:moveTo>
                  <a:lnTo>
                    <a:pt x="20" y="8"/>
                  </a:lnTo>
                  <a:lnTo>
                    <a:pt x="20" y="6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6"/>
                  </a:lnTo>
                  <a:lnTo>
                    <a:pt x="1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5" y="19"/>
                  </a:lnTo>
                  <a:lnTo>
                    <a:pt x="7" y="20"/>
                  </a:lnTo>
                  <a:lnTo>
                    <a:pt x="8" y="21"/>
                  </a:lnTo>
                  <a:lnTo>
                    <a:pt x="10" y="21"/>
                  </a:lnTo>
                  <a:lnTo>
                    <a:pt x="12" y="21"/>
                  </a:lnTo>
                  <a:lnTo>
                    <a:pt x="14" y="20"/>
                  </a:lnTo>
                  <a:lnTo>
                    <a:pt x="16" y="19"/>
                  </a:lnTo>
                  <a:lnTo>
                    <a:pt x="18" y="18"/>
                  </a:lnTo>
                  <a:lnTo>
                    <a:pt x="19" y="16"/>
                  </a:lnTo>
                  <a:lnTo>
                    <a:pt x="20" y="15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9" y="6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9" y="13"/>
                  </a:lnTo>
                  <a:lnTo>
                    <a:pt x="20" y="12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DB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8" name="Freeform 77"/>
            <p:cNvSpPr>
              <a:spLocks/>
            </p:cNvSpPr>
            <p:nvPr/>
          </p:nvSpPr>
          <p:spPr bwMode="auto">
            <a:xfrm>
              <a:off x="4321" y="1809"/>
              <a:ext cx="19" cy="20"/>
            </a:xfrm>
            <a:custGeom>
              <a:avLst/>
              <a:gdLst>
                <a:gd name="T0" fmla="*/ 19 w 19"/>
                <a:gd name="T1" fmla="*/ 8 h 20"/>
                <a:gd name="T2" fmla="*/ 17 w 19"/>
                <a:gd name="T3" fmla="*/ 4 h 20"/>
                <a:gd name="T4" fmla="*/ 15 w 19"/>
                <a:gd name="T5" fmla="*/ 2 h 20"/>
                <a:gd name="T6" fmla="*/ 11 w 19"/>
                <a:gd name="T7" fmla="*/ 1 h 20"/>
                <a:gd name="T8" fmla="*/ 8 w 19"/>
                <a:gd name="T9" fmla="*/ 1 h 20"/>
                <a:gd name="T10" fmla="*/ 4 w 19"/>
                <a:gd name="T11" fmla="*/ 2 h 20"/>
                <a:gd name="T12" fmla="*/ 2 w 19"/>
                <a:gd name="T13" fmla="*/ 4 h 20"/>
                <a:gd name="T14" fmla="*/ 0 w 19"/>
                <a:gd name="T15" fmla="*/ 8 h 20"/>
                <a:gd name="T16" fmla="*/ 0 w 19"/>
                <a:gd name="T17" fmla="*/ 12 h 20"/>
                <a:gd name="T18" fmla="*/ 2 w 19"/>
                <a:gd name="T19" fmla="*/ 16 h 20"/>
                <a:gd name="T20" fmla="*/ 4 w 19"/>
                <a:gd name="T21" fmla="*/ 19 h 20"/>
                <a:gd name="T22" fmla="*/ 8 w 19"/>
                <a:gd name="T23" fmla="*/ 20 h 20"/>
                <a:gd name="T24" fmla="*/ 11 w 19"/>
                <a:gd name="T25" fmla="*/ 20 h 20"/>
                <a:gd name="T26" fmla="*/ 15 w 19"/>
                <a:gd name="T27" fmla="*/ 19 h 20"/>
                <a:gd name="T28" fmla="*/ 17 w 19"/>
                <a:gd name="T29" fmla="*/ 16 h 20"/>
                <a:gd name="T30" fmla="*/ 19 w 19"/>
                <a:gd name="T31" fmla="*/ 12 h 20"/>
                <a:gd name="T32" fmla="*/ 18 w 19"/>
                <a:gd name="T33" fmla="*/ 10 h 20"/>
                <a:gd name="T34" fmla="*/ 18 w 19"/>
                <a:gd name="T35" fmla="*/ 6 h 20"/>
                <a:gd name="T36" fmla="*/ 16 w 19"/>
                <a:gd name="T37" fmla="*/ 3 h 20"/>
                <a:gd name="T38" fmla="*/ 13 w 19"/>
                <a:gd name="T39" fmla="*/ 2 h 20"/>
                <a:gd name="T40" fmla="*/ 9 w 19"/>
                <a:gd name="T41" fmla="*/ 1 h 20"/>
                <a:gd name="T42" fmla="*/ 6 w 19"/>
                <a:gd name="T43" fmla="*/ 2 h 20"/>
                <a:gd name="T44" fmla="*/ 3 w 19"/>
                <a:gd name="T45" fmla="*/ 3 h 20"/>
                <a:gd name="T46" fmla="*/ 1 w 19"/>
                <a:gd name="T47" fmla="*/ 6 h 20"/>
                <a:gd name="T48" fmla="*/ 1 w 19"/>
                <a:gd name="T49" fmla="*/ 10 h 20"/>
                <a:gd name="T50" fmla="*/ 1 w 19"/>
                <a:gd name="T51" fmla="*/ 13 h 20"/>
                <a:gd name="T52" fmla="*/ 3 w 19"/>
                <a:gd name="T53" fmla="*/ 17 h 20"/>
                <a:gd name="T54" fmla="*/ 6 w 19"/>
                <a:gd name="T55" fmla="*/ 19 h 20"/>
                <a:gd name="T56" fmla="*/ 9 w 19"/>
                <a:gd name="T57" fmla="*/ 20 h 20"/>
                <a:gd name="T58" fmla="*/ 13 w 19"/>
                <a:gd name="T59" fmla="*/ 19 h 20"/>
                <a:gd name="T60" fmla="*/ 16 w 19"/>
                <a:gd name="T61" fmla="*/ 17 h 20"/>
                <a:gd name="T62" fmla="*/ 18 w 19"/>
                <a:gd name="T63" fmla="*/ 13 h 20"/>
                <a:gd name="T64" fmla="*/ 18 w 19"/>
                <a:gd name="T65" fmla="*/ 10 h 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" h="20">
                  <a:moveTo>
                    <a:pt x="19" y="10"/>
                  </a:moveTo>
                  <a:lnTo>
                    <a:pt x="19" y="8"/>
                  </a:lnTo>
                  <a:lnTo>
                    <a:pt x="18" y="6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3" y="19"/>
                  </a:lnTo>
                  <a:lnTo>
                    <a:pt x="15" y="19"/>
                  </a:lnTo>
                  <a:lnTo>
                    <a:pt x="16" y="17"/>
                  </a:lnTo>
                  <a:lnTo>
                    <a:pt x="17" y="16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6" y="3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8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9" y="20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4" y="18"/>
                  </a:lnTo>
                  <a:lnTo>
                    <a:pt x="16" y="17"/>
                  </a:lnTo>
                  <a:lnTo>
                    <a:pt x="17" y="16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DD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9" name="Freeform 78"/>
            <p:cNvSpPr>
              <a:spLocks/>
            </p:cNvSpPr>
            <p:nvPr/>
          </p:nvSpPr>
          <p:spPr bwMode="auto">
            <a:xfrm>
              <a:off x="4322" y="1810"/>
              <a:ext cx="17" cy="19"/>
            </a:xfrm>
            <a:custGeom>
              <a:avLst/>
              <a:gdLst>
                <a:gd name="T0" fmla="*/ 17 w 17"/>
                <a:gd name="T1" fmla="*/ 7 h 19"/>
                <a:gd name="T2" fmla="*/ 16 w 17"/>
                <a:gd name="T3" fmla="*/ 4 h 19"/>
                <a:gd name="T4" fmla="*/ 13 w 17"/>
                <a:gd name="T5" fmla="*/ 1 h 19"/>
                <a:gd name="T6" fmla="*/ 10 w 17"/>
                <a:gd name="T7" fmla="*/ 0 h 19"/>
                <a:gd name="T8" fmla="*/ 7 w 17"/>
                <a:gd name="T9" fmla="*/ 0 h 19"/>
                <a:gd name="T10" fmla="*/ 3 w 17"/>
                <a:gd name="T11" fmla="*/ 1 h 19"/>
                <a:gd name="T12" fmla="*/ 1 w 17"/>
                <a:gd name="T13" fmla="*/ 4 h 19"/>
                <a:gd name="T14" fmla="*/ 0 w 17"/>
                <a:gd name="T15" fmla="*/ 7 h 19"/>
                <a:gd name="T16" fmla="*/ 0 w 17"/>
                <a:gd name="T17" fmla="*/ 11 h 19"/>
                <a:gd name="T18" fmla="*/ 1 w 17"/>
                <a:gd name="T19" fmla="*/ 15 h 19"/>
                <a:gd name="T20" fmla="*/ 3 w 17"/>
                <a:gd name="T21" fmla="*/ 17 h 19"/>
                <a:gd name="T22" fmla="*/ 7 w 17"/>
                <a:gd name="T23" fmla="*/ 18 h 19"/>
                <a:gd name="T24" fmla="*/ 10 w 17"/>
                <a:gd name="T25" fmla="*/ 18 h 19"/>
                <a:gd name="T26" fmla="*/ 13 w 17"/>
                <a:gd name="T27" fmla="*/ 17 h 19"/>
                <a:gd name="T28" fmla="*/ 16 w 17"/>
                <a:gd name="T29" fmla="*/ 15 h 19"/>
                <a:gd name="T30" fmla="*/ 17 w 17"/>
                <a:gd name="T31" fmla="*/ 11 h 19"/>
                <a:gd name="T32" fmla="*/ 17 w 17"/>
                <a:gd name="T33" fmla="*/ 9 h 19"/>
                <a:gd name="T34" fmla="*/ 16 w 17"/>
                <a:gd name="T35" fmla="*/ 6 h 19"/>
                <a:gd name="T36" fmla="*/ 14 w 17"/>
                <a:gd name="T37" fmla="*/ 3 h 19"/>
                <a:gd name="T38" fmla="*/ 12 w 17"/>
                <a:gd name="T39" fmla="*/ 1 h 19"/>
                <a:gd name="T40" fmla="*/ 8 w 17"/>
                <a:gd name="T41" fmla="*/ 0 h 19"/>
                <a:gd name="T42" fmla="*/ 5 w 17"/>
                <a:gd name="T43" fmla="*/ 1 h 19"/>
                <a:gd name="T44" fmla="*/ 3 w 17"/>
                <a:gd name="T45" fmla="*/ 3 h 19"/>
                <a:gd name="T46" fmla="*/ 1 w 17"/>
                <a:gd name="T47" fmla="*/ 6 h 19"/>
                <a:gd name="T48" fmla="*/ 0 w 17"/>
                <a:gd name="T49" fmla="*/ 9 h 19"/>
                <a:gd name="T50" fmla="*/ 1 w 17"/>
                <a:gd name="T51" fmla="*/ 12 h 19"/>
                <a:gd name="T52" fmla="*/ 3 w 17"/>
                <a:gd name="T53" fmla="*/ 16 h 19"/>
                <a:gd name="T54" fmla="*/ 5 w 17"/>
                <a:gd name="T55" fmla="*/ 17 h 19"/>
                <a:gd name="T56" fmla="*/ 8 w 17"/>
                <a:gd name="T57" fmla="*/ 18 h 19"/>
                <a:gd name="T58" fmla="*/ 12 w 17"/>
                <a:gd name="T59" fmla="*/ 17 h 19"/>
                <a:gd name="T60" fmla="*/ 14 w 17"/>
                <a:gd name="T61" fmla="*/ 16 h 19"/>
                <a:gd name="T62" fmla="*/ 16 w 17"/>
                <a:gd name="T63" fmla="*/ 12 h 19"/>
                <a:gd name="T64" fmla="*/ 17 w 17"/>
                <a:gd name="T65" fmla="*/ 9 h 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" h="19">
                  <a:moveTo>
                    <a:pt x="17" y="9"/>
                  </a:moveTo>
                  <a:lnTo>
                    <a:pt x="17" y="7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8" y="19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3" y="17"/>
                  </a:lnTo>
                  <a:lnTo>
                    <a:pt x="15" y="16"/>
                  </a:lnTo>
                  <a:lnTo>
                    <a:pt x="16" y="15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D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0" name="Freeform 79"/>
            <p:cNvSpPr>
              <a:spLocks/>
            </p:cNvSpPr>
            <p:nvPr/>
          </p:nvSpPr>
          <p:spPr bwMode="auto">
            <a:xfrm>
              <a:off x="4322" y="1810"/>
              <a:ext cx="17" cy="18"/>
            </a:xfrm>
            <a:custGeom>
              <a:avLst/>
              <a:gdLst>
                <a:gd name="T0" fmla="*/ 17 w 17"/>
                <a:gd name="T1" fmla="*/ 7 h 18"/>
                <a:gd name="T2" fmla="*/ 15 w 17"/>
                <a:gd name="T3" fmla="*/ 4 h 18"/>
                <a:gd name="T4" fmla="*/ 13 w 17"/>
                <a:gd name="T5" fmla="*/ 2 h 18"/>
                <a:gd name="T6" fmla="*/ 10 w 17"/>
                <a:gd name="T7" fmla="*/ 1 h 18"/>
                <a:gd name="T8" fmla="*/ 7 w 17"/>
                <a:gd name="T9" fmla="*/ 1 h 18"/>
                <a:gd name="T10" fmla="*/ 4 w 17"/>
                <a:gd name="T11" fmla="*/ 2 h 18"/>
                <a:gd name="T12" fmla="*/ 2 w 17"/>
                <a:gd name="T13" fmla="*/ 4 h 18"/>
                <a:gd name="T14" fmla="*/ 0 w 17"/>
                <a:gd name="T15" fmla="*/ 7 h 18"/>
                <a:gd name="T16" fmla="*/ 0 w 17"/>
                <a:gd name="T17" fmla="*/ 10 h 18"/>
                <a:gd name="T18" fmla="*/ 2 w 17"/>
                <a:gd name="T19" fmla="*/ 14 h 18"/>
                <a:gd name="T20" fmla="*/ 4 w 17"/>
                <a:gd name="T21" fmla="*/ 17 h 18"/>
                <a:gd name="T22" fmla="*/ 7 w 17"/>
                <a:gd name="T23" fmla="*/ 18 h 18"/>
                <a:gd name="T24" fmla="*/ 10 w 17"/>
                <a:gd name="T25" fmla="*/ 18 h 18"/>
                <a:gd name="T26" fmla="*/ 13 w 17"/>
                <a:gd name="T27" fmla="*/ 17 h 18"/>
                <a:gd name="T28" fmla="*/ 15 w 17"/>
                <a:gd name="T29" fmla="*/ 14 h 18"/>
                <a:gd name="T30" fmla="*/ 17 w 17"/>
                <a:gd name="T31" fmla="*/ 10 h 18"/>
                <a:gd name="T32" fmla="*/ 16 w 17"/>
                <a:gd name="T33" fmla="*/ 9 h 18"/>
                <a:gd name="T34" fmla="*/ 16 w 17"/>
                <a:gd name="T35" fmla="*/ 6 h 18"/>
                <a:gd name="T36" fmla="*/ 14 w 17"/>
                <a:gd name="T37" fmla="*/ 3 h 18"/>
                <a:gd name="T38" fmla="*/ 11 w 17"/>
                <a:gd name="T39" fmla="*/ 2 h 18"/>
                <a:gd name="T40" fmla="*/ 8 w 17"/>
                <a:gd name="T41" fmla="*/ 1 h 18"/>
                <a:gd name="T42" fmla="*/ 5 w 17"/>
                <a:gd name="T43" fmla="*/ 2 h 18"/>
                <a:gd name="T44" fmla="*/ 3 w 17"/>
                <a:gd name="T45" fmla="*/ 3 h 18"/>
                <a:gd name="T46" fmla="*/ 1 w 17"/>
                <a:gd name="T47" fmla="*/ 6 h 18"/>
                <a:gd name="T48" fmla="*/ 1 w 17"/>
                <a:gd name="T49" fmla="*/ 9 h 18"/>
                <a:gd name="T50" fmla="*/ 1 w 17"/>
                <a:gd name="T51" fmla="*/ 12 h 18"/>
                <a:gd name="T52" fmla="*/ 3 w 17"/>
                <a:gd name="T53" fmla="*/ 15 h 18"/>
                <a:gd name="T54" fmla="*/ 5 w 17"/>
                <a:gd name="T55" fmla="*/ 17 h 18"/>
                <a:gd name="T56" fmla="*/ 8 w 17"/>
                <a:gd name="T57" fmla="*/ 18 h 18"/>
                <a:gd name="T58" fmla="*/ 11 w 17"/>
                <a:gd name="T59" fmla="*/ 17 h 18"/>
                <a:gd name="T60" fmla="*/ 14 w 17"/>
                <a:gd name="T61" fmla="*/ 15 h 18"/>
                <a:gd name="T62" fmla="*/ 16 w 17"/>
                <a:gd name="T63" fmla="*/ 12 h 18"/>
                <a:gd name="T64" fmla="*/ 16 w 17"/>
                <a:gd name="T65" fmla="*/ 9 h 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" h="18">
                  <a:moveTo>
                    <a:pt x="17" y="9"/>
                  </a:moveTo>
                  <a:lnTo>
                    <a:pt x="17" y="7"/>
                  </a:lnTo>
                  <a:lnTo>
                    <a:pt x="16" y="6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10" y="17"/>
                  </a:lnTo>
                  <a:lnTo>
                    <a:pt x="11" y="17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5" y="14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1" name="Freeform 80"/>
            <p:cNvSpPr>
              <a:spLocks/>
            </p:cNvSpPr>
            <p:nvPr/>
          </p:nvSpPr>
          <p:spPr bwMode="auto">
            <a:xfrm>
              <a:off x="4323" y="1811"/>
              <a:ext cx="15" cy="17"/>
            </a:xfrm>
            <a:custGeom>
              <a:avLst/>
              <a:gdLst>
                <a:gd name="T0" fmla="*/ 15 w 15"/>
                <a:gd name="T1" fmla="*/ 6 h 17"/>
                <a:gd name="T2" fmla="*/ 14 w 15"/>
                <a:gd name="T3" fmla="*/ 3 h 17"/>
                <a:gd name="T4" fmla="*/ 12 w 15"/>
                <a:gd name="T5" fmla="*/ 1 h 17"/>
                <a:gd name="T6" fmla="*/ 9 w 15"/>
                <a:gd name="T7" fmla="*/ 0 h 17"/>
                <a:gd name="T8" fmla="*/ 6 w 15"/>
                <a:gd name="T9" fmla="*/ 0 h 17"/>
                <a:gd name="T10" fmla="*/ 3 w 15"/>
                <a:gd name="T11" fmla="*/ 1 h 17"/>
                <a:gd name="T12" fmla="*/ 1 w 15"/>
                <a:gd name="T13" fmla="*/ 3 h 17"/>
                <a:gd name="T14" fmla="*/ 0 w 15"/>
                <a:gd name="T15" fmla="*/ 6 h 17"/>
                <a:gd name="T16" fmla="*/ 0 w 15"/>
                <a:gd name="T17" fmla="*/ 9 h 17"/>
                <a:gd name="T18" fmla="*/ 1 w 15"/>
                <a:gd name="T19" fmla="*/ 13 h 17"/>
                <a:gd name="T20" fmla="*/ 3 w 15"/>
                <a:gd name="T21" fmla="*/ 15 h 17"/>
                <a:gd name="T22" fmla="*/ 6 w 15"/>
                <a:gd name="T23" fmla="*/ 16 h 17"/>
                <a:gd name="T24" fmla="*/ 9 w 15"/>
                <a:gd name="T25" fmla="*/ 16 h 17"/>
                <a:gd name="T26" fmla="*/ 12 w 15"/>
                <a:gd name="T27" fmla="*/ 15 h 17"/>
                <a:gd name="T28" fmla="*/ 14 w 15"/>
                <a:gd name="T29" fmla="*/ 13 h 17"/>
                <a:gd name="T30" fmla="*/ 15 w 15"/>
                <a:gd name="T31" fmla="*/ 9 h 17"/>
                <a:gd name="T32" fmla="*/ 15 w 15"/>
                <a:gd name="T33" fmla="*/ 8 h 17"/>
                <a:gd name="T34" fmla="*/ 14 w 15"/>
                <a:gd name="T35" fmla="*/ 5 h 17"/>
                <a:gd name="T36" fmla="*/ 13 w 15"/>
                <a:gd name="T37" fmla="*/ 3 h 17"/>
                <a:gd name="T38" fmla="*/ 10 w 15"/>
                <a:gd name="T39" fmla="*/ 1 h 17"/>
                <a:gd name="T40" fmla="*/ 7 w 15"/>
                <a:gd name="T41" fmla="*/ 1 h 17"/>
                <a:gd name="T42" fmla="*/ 5 w 15"/>
                <a:gd name="T43" fmla="*/ 1 h 17"/>
                <a:gd name="T44" fmla="*/ 2 w 15"/>
                <a:gd name="T45" fmla="*/ 3 h 17"/>
                <a:gd name="T46" fmla="*/ 1 w 15"/>
                <a:gd name="T47" fmla="*/ 5 h 17"/>
                <a:gd name="T48" fmla="*/ 0 w 15"/>
                <a:gd name="T49" fmla="*/ 8 h 17"/>
                <a:gd name="T50" fmla="*/ 1 w 15"/>
                <a:gd name="T51" fmla="*/ 11 h 17"/>
                <a:gd name="T52" fmla="*/ 2 w 15"/>
                <a:gd name="T53" fmla="*/ 14 h 17"/>
                <a:gd name="T54" fmla="*/ 5 w 15"/>
                <a:gd name="T55" fmla="*/ 15 h 17"/>
                <a:gd name="T56" fmla="*/ 7 w 15"/>
                <a:gd name="T57" fmla="*/ 16 h 17"/>
                <a:gd name="T58" fmla="*/ 10 w 15"/>
                <a:gd name="T59" fmla="*/ 15 h 17"/>
                <a:gd name="T60" fmla="*/ 13 w 15"/>
                <a:gd name="T61" fmla="*/ 14 h 17"/>
                <a:gd name="T62" fmla="*/ 14 w 15"/>
                <a:gd name="T63" fmla="*/ 11 h 17"/>
                <a:gd name="T64" fmla="*/ 15 w 15"/>
                <a:gd name="T65" fmla="*/ 8 h 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" h="17">
                  <a:moveTo>
                    <a:pt x="15" y="8"/>
                  </a:moveTo>
                  <a:lnTo>
                    <a:pt x="15" y="6"/>
                  </a:lnTo>
                  <a:lnTo>
                    <a:pt x="15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4" y="11"/>
                  </a:lnTo>
                  <a:lnTo>
                    <a:pt x="15" y="9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E3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2" name="Freeform 81"/>
            <p:cNvSpPr>
              <a:spLocks/>
            </p:cNvSpPr>
            <p:nvPr/>
          </p:nvSpPr>
          <p:spPr bwMode="auto">
            <a:xfrm>
              <a:off x="4323" y="1812"/>
              <a:ext cx="15" cy="15"/>
            </a:xfrm>
            <a:custGeom>
              <a:avLst/>
              <a:gdLst>
                <a:gd name="T0" fmla="*/ 15 w 15"/>
                <a:gd name="T1" fmla="*/ 5 h 15"/>
                <a:gd name="T2" fmla="*/ 13 w 15"/>
                <a:gd name="T3" fmla="*/ 3 h 15"/>
                <a:gd name="T4" fmla="*/ 12 w 15"/>
                <a:gd name="T5" fmla="*/ 1 h 15"/>
                <a:gd name="T6" fmla="*/ 9 w 15"/>
                <a:gd name="T7" fmla="*/ 0 h 15"/>
                <a:gd name="T8" fmla="*/ 6 w 15"/>
                <a:gd name="T9" fmla="*/ 0 h 15"/>
                <a:gd name="T10" fmla="*/ 3 w 15"/>
                <a:gd name="T11" fmla="*/ 1 h 15"/>
                <a:gd name="T12" fmla="*/ 1 w 15"/>
                <a:gd name="T13" fmla="*/ 3 h 15"/>
                <a:gd name="T14" fmla="*/ 0 w 15"/>
                <a:gd name="T15" fmla="*/ 5 h 15"/>
                <a:gd name="T16" fmla="*/ 0 w 15"/>
                <a:gd name="T17" fmla="*/ 8 h 15"/>
                <a:gd name="T18" fmla="*/ 1 w 15"/>
                <a:gd name="T19" fmla="*/ 12 h 15"/>
                <a:gd name="T20" fmla="*/ 3 w 15"/>
                <a:gd name="T21" fmla="*/ 14 h 15"/>
                <a:gd name="T22" fmla="*/ 6 w 15"/>
                <a:gd name="T23" fmla="*/ 15 h 15"/>
                <a:gd name="T24" fmla="*/ 9 w 15"/>
                <a:gd name="T25" fmla="*/ 15 h 15"/>
                <a:gd name="T26" fmla="*/ 12 w 15"/>
                <a:gd name="T27" fmla="*/ 14 h 15"/>
                <a:gd name="T28" fmla="*/ 13 w 15"/>
                <a:gd name="T29" fmla="*/ 12 h 15"/>
                <a:gd name="T30" fmla="*/ 15 w 15"/>
                <a:gd name="T31" fmla="*/ 8 h 15"/>
                <a:gd name="T32" fmla="*/ 14 w 15"/>
                <a:gd name="T33" fmla="*/ 7 h 15"/>
                <a:gd name="T34" fmla="*/ 14 w 15"/>
                <a:gd name="T35" fmla="*/ 4 h 15"/>
                <a:gd name="T36" fmla="*/ 12 w 15"/>
                <a:gd name="T37" fmla="*/ 2 h 15"/>
                <a:gd name="T38" fmla="*/ 10 w 15"/>
                <a:gd name="T39" fmla="*/ 1 h 15"/>
                <a:gd name="T40" fmla="*/ 7 w 15"/>
                <a:gd name="T41" fmla="*/ 0 h 15"/>
                <a:gd name="T42" fmla="*/ 5 w 15"/>
                <a:gd name="T43" fmla="*/ 1 h 15"/>
                <a:gd name="T44" fmla="*/ 3 w 15"/>
                <a:gd name="T45" fmla="*/ 2 h 15"/>
                <a:gd name="T46" fmla="*/ 1 w 15"/>
                <a:gd name="T47" fmla="*/ 4 h 15"/>
                <a:gd name="T48" fmla="*/ 1 w 15"/>
                <a:gd name="T49" fmla="*/ 7 h 15"/>
                <a:gd name="T50" fmla="*/ 1 w 15"/>
                <a:gd name="T51" fmla="*/ 9 h 15"/>
                <a:gd name="T52" fmla="*/ 3 w 15"/>
                <a:gd name="T53" fmla="*/ 12 h 15"/>
                <a:gd name="T54" fmla="*/ 5 w 15"/>
                <a:gd name="T55" fmla="*/ 14 h 15"/>
                <a:gd name="T56" fmla="*/ 7 w 15"/>
                <a:gd name="T57" fmla="*/ 14 h 15"/>
                <a:gd name="T58" fmla="*/ 10 w 15"/>
                <a:gd name="T59" fmla="*/ 14 h 15"/>
                <a:gd name="T60" fmla="*/ 12 w 15"/>
                <a:gd name="T61" fmla="*/ 12 h 15"/>
                <a:gd name="T62" fmla="*/ 14 w 15"/>
                <a:gd name="T63" fmla="*/ 9 h 15"/>
                <a:gd name="T64" fmla="*/ 14 w 15"/>
                <a:gd name="T65" fmla="*/ 7 h 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lnTo>
                    <a:pt x="15" y="5"/>
                  </a:lnTo>
                  <a:lnTo>
                    <a:pt x="14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5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4" y="10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3" name="Freeform 82"/>
            <p:cNvSpPr>
              <a:spLocks/>
            </p:cNvSpPr>
            <p:nvPr/>
          </p:nvSpPr>
          <p:spPr bwMode="auto">
            <a:xfrm>
              <a:off x="4324" y="1812"/>
              <a:ext cx="13" cy="14"/>
            </a:xfrm>
            <a:custGeom>
              <a:avLst/>
              <a:gdLst>
                <a:gd name="T0" fmla="*/ 13 w 13"/>
                <a:gd name="T1" fmla="*/ 5 h 14"/>
                <a:gd name="T2" fmla="*/ 12 w 13"/>
                <a:gd name="T3" fmla="*/ 3 h 14"/>
                <a:gd name="T4" fmla="*/ 10 w 13"/>
                <a:gd name="T5" fmla="*/ 1 h 14"/>
                <a:gd name="T6" fmla="*/ 8 w 13"/>
                <a:gd name="T7" fmla="*/ 0 h 14"/>
                <a:gd name="T8" fmla="*/ 5 w 13"/>
                <a:gd name="T9" fmla="*/ 0 h 14"/>
                <a:gd name="T10" fmla="*/ 3 w 13"/>
                <a:gd name="T11" fmla="*/ 1 h 14"/>
                <a:gd name="T12" fmla="*/ 1 w 13"/>
                <a:gd name="T13" fmla="*/ 3 h 14"/>
                <a:gd name="T14" fmla="*/ 0 w 13"/>
                <a:gd name="T15" fmla="*/ 5 h 14"/>
                <a:gd name="T16" fmla="*/ 0 w 13"/>
                <a:gd name="T17" fmla="*/ 8 h 14"/>
                <a:gd name="T18" fmla="*/ 1 w 13"/>
                <a:gd name="T19" fmla="*/ 12 h 14"/>
                <a:gd name="T20" fmla="*/ 3 w 13"/>
                <a:gd name="T21" fmla="*/ 13 h 14"/>
                <a:gd name="T22" fmla="*/ 5 w 13"/>
                <a:gd name="T23" fmla="*/ 14 h 14"/>
                <a:gd name="T24" fmla="*/ 8 w 13"/>
                <a:gd name="T25" fmla="*/ 14 h 14"/>
                <a:gd name="T26" fmla="*/ 10 w 13"/>
                <a:gd name="T27" fmla="*/ 13 h 14"/>
                <a:gd name="T28" fmla="*/ 12 w 13"/>
                <a:gd name="T29" fmla="*/ 12 h 14"/>
                <a:gd name="T30" fmla="*/ 13 w 13"/>
                <a:gd name="T31" fmla="*/ 8 h 14"/>
                <a:gd name="T32" fmla="*/ 13 w 13"/>
                <a:gd name="T33" fmla="*/ 7 h 14"/>
                <a:gd name="T34" fmla="*/ 12 w 13"/>
                <a:gd name="T35" fmla="*/ 4 h 14"/>
                <a:gd name="T36" fmla="*/ 11 w 13"/>
                <a:gd name="T37" fmla="*/ 2 h 14"/>
                <a:gd name="T38" fmla="*/ 9 w 13"/>
                <a:gd name="T39" fmla="*/ 1 h 14"/>
                <a:gd name="T40" fmla="*/ 6 w 13"/>
                <a:gd name="T41" fmla="*/ 1 h 14"/>
                <a:gd name="T42" fmla="*/ 4 w 13"/>
                <a:gd name="T43" fmla="*/ 1 h 14"/>
                <a:gd name="T44" fmla="*/ 2 w 13"/>
                <a:gd name="T45" fmla="*/ 2 h 14"/>
                <a:gd name="T46" fmla="*/ 1 w 13"/>
                <a:gd name="T47" fmla="*/ 4 h 14"/>
                <a:gd name="T48" fmla="*/ 0 w 13"/>
                <a:gd name="T49" fmla="*/ 7 h 14"/>
                <a:gd name="T50" fmla="*/ 1 w 13"/>
                <a:gd name="T51" fmla="*/ 9 h 14"/>
                <a:gd name="T52" fmla="*/ 2 w 13"/>
                <a:gd name="T53" fmla="*/ 12 h 14"/>
                <a:gd name="T54" fmla="*/ 4 w 13"/>
                <a:gd name="T55" fmla="*/ 13 h 14"/>
                <a:gd name="T56" fmla="*/ 6 w 13"/>
                <a:gd name="T57" fmla="*/ 14 h 14"/>
                <a:gd name="T58" fmla="*/ 9 w 13"/>
                <a:gd name="T59" fmla="*/ 13 h 14"/>
                <a:gd name="T60" fmla="*/ 11 w 13"/>
                <a:gd name="T61" fmla="*/ 12 h 14"/>
                <a:gd name="T62" fmla="*/ 12 w 13"/>
                <a:gd name="T63" fmla="*/ 9 h 14"/>
                <a:gd name="T64" fmla="*/ 13 w 13"/>
                <a:gd name="T65" fmla="*/ 7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14">
                  <a:moveTo>
                    <a:pt x="13" y="7"/>
                  </a:moveTo>
                  <a:lnTo>
                    <a:pt x="13" y="5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3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2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E8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4" name="Freeform 83"/>
            <p:cNvSpPr>
              <a:spLocks/>
            </p:cNvSpPr>
            <p:nvPr/>
          </p:nvSpPr>
          <p:spPr bwMode="auto">
            <a:xfrm>
              <a:off x="4324" y="1813"/>
              <a:ext cx="13" cy="13"/>
            </a:xfrm>
            <a:custGeom>
              <a:avLst/>
              <a:gdLst>
                <a:gd name="T0" fmla="*/ 12 w 13"/>
                <a:gd name="T1" fmla="*/ 5 h 13"/>
                <a:gd name="T2" fmla="*/ 12 w 13"/>
                <a:gd name="T3" fmla="*/ 2 h 13"/>
                <a:gd name="T4" fmla="*/ 10 w 13"/>
                <a:gd name="T5" fmla="*/ 1 h 13"/>
                <a:gd name="T6" fmla="*/ 8 w 13"/>
                <a:gd name="T7" fmla="*/ 0 h 13"/>
                <a:gd name="T8" fmla="*/ 5 w 13"/>
                <a:gd name="T9" fmla="*/ 0 h 13"/>
                <a:gd name="T10" fmla="*/ 3 w 13"/>
                <a:gd name="T11" fmla="*/ 1 h 13"/>
                <a:gd name="T12" fmla="*/ 1 w 13"/>
                <a:gd name="T13" fmla="*/ 2 h 13"/>
                <a:gd name="T14" fmla="*/ 0 w 13"/>
                <a:gd name="T15" fmla="*/ 5 h 13"/>
                <a:gd name="T16" fmla="*/ 0 w 13"/>
                <a:gd name="T17" fmla="*/ 7 h 13"/>
                <a:gd name="T18" fmla="*/ 1 w 13"/>
                <a:gd name="T19" fmla="*/ 9 h 13"/>
                <a:gd name="T20" fmla="*/ 3 w 13"/>
                <a:gd name="T21" fmla="*/ 12 h 13"/>
                <a:gd name="T22" fmla="*/ 5 w 13"/>
                <a:gd name="T23" fmla="*/ 13 h 13"/>
                <a:gd name="T24" fmla="*/ 8 w 13"/>
                <a:gd name="T25" fmla="*/ 13 h 13"/>
                <a:gd name="T26" fmla="*/ 10 w 13"/>
                <a:gd name="T27" fmla="*/ 12 h 13"/>
                <a:gd name="T28" fmla="*/ 12 w 13"/>
                <a:gd name="T29" fmla="*/ 9 h 13"/>
                <a:gd name="T30" fmla="*/ 12 w 13"/>
                <a:gd name="T31" fmla="*/ 7 h 13"/>
                <a:gd name="T32" fmla="*/ 12 w 13"/>
                <a:gd name="T33" fmla="*/ 6 h 13"/>
                <a:gd name="T34" fmla="*/ 12 w 13"/>
                <a:gd name="T35" fmla="*/ 4 h 13"/>
                <a:gd name="T36" fmla="*/ 10 w 13"/>
                <a:gd name="T37" fmla="*/ 2 h 13"/>
                <a:gd name="T38" fmla="*/ 9 w 13"/>
                <a:gd name="T39" fmla="*/ 1 h 13"/>
                <a:gd name="T40" fmla="*/ 6 w 13"/>
                <a:gd name="T41" fmla="*/ 0 h 13"/>
                <a:gd name="T42" fmla="*/ 4 w 13"/>
                <a:gd name="T43" fmla="*/ 1 h 13"/>
                <a:gd name="T44" fmla="*/ 3 w 13"/>
                <a:gd name="T45" fmla="*/ 2 h 13"/>
                <a:gd name="T46" fmla="*/ 1 w 13"/>
                <a:gd name="T47" fmla="*/ 4 h 13"/>
                <a:gd name="T48" fmla="*/ 1 w 13"/>
                <a:gd name="T49" fmla="*/ 6 h 13"/>
                <a:gd name="T50" fmla="*/ 1 w 13"/>
                <a:gd name="T51" fmla="*/ 8 h 13"/>
                <a:gd name="T52" fmla="*/ 3 w 13"/>
                <a:gd name="T53" fmla="*/ 11 h 13"/>
                <a:gd name="T54" fmla="*/ 4 w 13"/>
                <a:gd name="T55" fmla="*/ 12 h 13"/>
                <a:gd name="T56" fmla="*/ 6 w 13"/>
                <a:gd name="T57" fmla="*/ 12 h 13"/>
                <a:gd name="T58" fmla="*/ 9 w 13"/>
                <a:gd name="T59" fmla="*/ 12 h 13"/>
                <a:gd name="T60" fmla="*/ 10 w 13"/>
                <a:gd name="T61" fmla="*/ 11 h 13"/>
                <a:gd name="T62" fmla="*/ 12 w 13"/>
                <a:gd name="T63" fmla="*/ 8 h 13"/>
                <a:gd name="T64" fmla="*/ 12 w 13"/>
                <a:gd name="T65" fmla="*/ 6 h 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lnTo>
                    <a:pt x="12" y="5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EA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5" name="Freeform 84"/>
            <p:cNvSpPr>
              <a:spLocks/>
            </p:cNvSpPr>
            <p:nvPr/>
          </p:nvSpPr>
          <p:spPr bwMode="auto">
            <a:xfrm>
              <a:off x="4325" y="1813"/>
              <a:ext cx="11" cy="12"/>
            </a:xfrm>
            <a:custGeom>
              <a:avLst/>
              <a:gdLst>
                <a:gd name="T0" fmla="*/ 11 w 11"/>
                <a:gd name="T1" fmla="*/ 5 h 12"/>
                <a:gd name="T2" fmla="*/ 10 w 11"/>
                <a:gd name="T3" fmla="*/ 3 h 12"/>
                <a:gd name="T4" fmla="*/ 9 w 11"/>
                <a:gd name="T5" fmla="*/ 1 h 12"/>
                <a:gd name="T6" fmla="*/ 7 w 11"/>
                <a:gd name="T7" fmla="*/ 0 h 12"/>
                <a:gd name="T8" fmla="*/ 4 w 11"/>
                <a:gd name="T9" fmla="*/ 0 h 12"/>
                <a:gd name="T10" fmla="*/ 2 w 11"/>
                <a:gd name="T11" fmla="*/ 1 h 12"/>
                <a:gd name="T12" fmla="*/ 1 w 11"/>
                <a:gd name="T13" fmla="*/ 3 h 12"/>
                <a:gd name="T14" fmla="*/ 0 w 11"/>
                <a:gd name="T15" fmla="*/ 5 h 12"/>
                <a:gd name="T16" fmla="*/ 0 w 11"/>
                <a:gd name="T17" fmla="*/ 7 h 12"/>
                <a:gd name="T18" fmla="*/ 1 w 11"/>
                <a:gd name="T19" fmla="*/ 9 h 12"/>
                <a:gd name="T20" fmla="*/ 2 w 11"/>
                <a:gd name="T21" fmla="*/ 11 h 12"/>
                <a:gd name="T22" fmla="*/ 4 w 11"/>
                <a:gd name="T23" fmla="*/ 12 h 12"/>
                <a:gd name="T24" fmla="*/ 7 w 11"/>
                <a:gd name="T25" fmla="*/ 12 h 12"/>
                <a:gd name="T26" fmla="*/ 9 w 11"/>
                <a:gd name="T27" fmla="*/ 11 h 12"/>
                <a:gd name="T28" fmla="*/ 10 w 11"/>
                <a:gd name="T29" fmla="*/ 9 h 12"/>
                <a:gd name="T30" fmla="*/ 11 w 11"/>
                <a:gd name="T31" fmla="*/ 7 h 12"/>
                <a:gd name="T32" fmla="*/ 10 w 11"/>
                <a:gd name="T33" fmla="*/ 6 h 12"/>
                <a:gd name="T34" fmla="*/ 10 w 11"/>
                <a:gd name="T35" fmla="*/ 4 h 12"/>
                <a:gd name="T36" fmla="*/ 9 w 11"/>
                <a:gd name="T37" fmla="*/ 2 h 12"/>
                <a:gd name="T38" fmla="*/ 7 w 11"/>
                <a:gd name="T39" fmla="*/ 1 h 12"/>
                <a:gd name="T40" fmla="*/ 5 w 11"/>
                <a:gd name="T41" fmla="*/ 1 h 12"/>
                <a:gd name="T42" fmla="*/ 4 w 11"/>
                <a:gd name="T43" fmla="*/ 1 h 12"/>
                <a:gd name="T44" fmla="*/ 2 w 11"/>
                <a:gd name="T45" fmla="*/ 2 h 12"/>
                <a:gd name="T46" fmla="*/ 1 w 11"/>
                <a:gd name="T47" fmla="*/ 4 h 12"/>
                <a:gd name="T48" fmla="*/ 0 w 11"/>
                <a:gd name="T49" fmla="*/ 6 h 12"/>
                <a:gd name="T50" fmla="*/ 1 w 11"/>
                <a:gd name="T51" fmla="*/ 8 h 12"/>
                <a:gd name="T52" fmla="*/ 2 w 11"/>
                <a:gd name="T53" fmla="*/ 9 h 12"/>
                <a:gd name="T54" fmla="*/ 4 w 11"/>
                <a:gd name="T55" fmla="*/ 11 h 12"/>
                <a:gd name="T56" fmla="*/ 5 w 11"/>
                <a:gd name="T57" fmla="*/ 12 h 12"/>
                <a:gd name="T58" fmla="*/ 7 w 11"/>
                <a:gd name="T59" fmla="*/ 11 h 12"/>
                <a:gd name="T60" fmla="*/ 9 w 11"/>
                <a:gd name="T61" fmla="*/ 9 h 12"/>
                <a:gd name="T62" fmla="*/ 10 w 11"/>
                <a:gd name="T63" fmla="*/ 8 h 12"/>
                <a:gd name="T64" fmla="*/ 10 w 11"/>
                <a:gd name="T65" fmla="*/ 6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lnTo>
                    <a:pt x="11" y="5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E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6" name="Freeform 85"/>
            <p:cNvSpPr>
              <a:spLocks/>
            </p:cNvSpPr>
            <p:nvPr/>
          </p:nvSpPr>
          <p:spPr bwMode="auto">
            <a:xfrm>
              <a:off x="4325" y="1814"/>
              <a:ext cx="10" cy="11"/>
            </a:xfrm>
            <a:custGeom>
              <a:avLst/>
              <a:gdLst>
                <a:gd name="T0" fmla="*/ 10 w 10"/>
                <a:gd name="T1" fmla="*/ 4 h 11"/>
                <a:gd name="T2" fmla="*/ 10 w 10"/>
                <a:gd name="T3" fmla="*/ 2 h 11"/>
                <a:gd name="T4" fmla="*/ 8 w 10"/>
                <a:gd name="T5" fmla="*/ 1 h 11"/>
                <a:gd name="T6" fmla="*/ 6 w 10"/>
                <a:gd name="T7" fmla="*/ 0 h 11"/>
                <a:gd name="T8" fmla="*/ 4 w 10"/>
                <a:gd name="T9" fmla="*/ 0 h 11"/>
                <a:gd name="T10" fmla="*/ 3 w 10"/>
                <a:gd name="T11" fmla="*/ 1 h 11"/>
                <a:gd name="T12" fmla="*/ 1 w 10"/>
                <a:gd name="T13" fmla="*/ 2 h 11"/>
                <a:gd name="T14" fmla="*/ 1 w 10"/>
                <a:gd name="T15" fmla="*/ 4 h 11"/>
                <a:gd name="T16" fmla="*/ 1 w 10"/>
                <a:gd name="T17" fmla="*/ 6 h 11"/>
                <a:gd name="T18" fmla="*/ 1 w 10"/>
                <a:gd name="T19" fmla="*/ 8 h 11"/>
                <a:gd name="T20" fmla="*/ 3 w 10"/>
                <a:gd name="T21" fmla="*/ 10 h 11"/>
                <a:gd name="T22" fmla="*/ 4 w 10"/>
                <a:gd name="T23" fmla="*/ 11 h 11"/>
                <a:gd name="T24" fmla="*/ 6 w 10"/>
                <a:gd name="T25" fmla="*/ 11 h 11"/>
                <a:gd name="T26" fmla="*/ 8 w 10"/>
                <a:gd name="T27" fmla="*/ 10 h 11"/>
                <a:gd name="T28" fmla="*/ 10 w 10"/>
                <a:gd name="T29" fmla="*/ 8 h 11"/>
                <a:gd name="T30" fmla="*/ 10 w 10"/>
                <a:gd name="T31" fmla="*/ 6 h 11"/>
                <a:gd name="T32" fmla="*/ 10 w 10"/>
                <a:gd name="T33" fmla="*/ 5 h 11"/>
                <a:gd name="T34" fmla="*/ 10 w 10"/>
                <a:gd name="T35" fmla="*/ 3 h 11"/>
                <a:gd name="T36" fmla="*/ 9 w 10"/>
                <a:gd name="T37" fmla="*/ 2 h 11"/>
                <a:gd name="T38" fmla="*/ 7 w 10"/>
                <a:gd name="T39" fmla="*/ 1 h 11"/>
                <a:gd name="T40" fmla="*/ 5 w 10"/>
                <a:gd name="T41" fmla="*/ 0 h 11"/>
                <a:gd name="T42" fmla="*/ 4 w 10"/>
                <a:gd name="T43" fmla="*/ 1 h 11"/>
                <a:gd name="T44" fmla="*/ 2 w 10"/>
                <a:gd name="T45" fmla="*/ 2 h 11"/>
                <a:gd name="T46" fmla="*/ 1 w 10"/>
                <a:gd name="T47" fmla="*/ 3 h 11"/>
                <a:gd name="T48" fmla="*/ 1 w 10"/>
                <a:gd name="T49" fmla="*/ 5 h 11"/>
                <a:gd name="T50" fmla="*/ 1 w 10"/>
                <a:gd name="T51" fmla="*/ 7 h 11"/>
                <a:gd name="T52" fmla="*/ 2 w 10"/>
                <a:gd name="T53" fmla="*/ 8 h 11"/>
                <a:gd name="T54" fmla="*/ 4 w 10"/>
                <a:gd name="T55" fmla="*/ 10 h 11"/>
                <a:gd name="T56" fmla="*/ 5 w 10"/>
                <a:gd name="T57" fmla="*/ 10 h 11"/>
                <a:gd name="T58" fmla="*/ 7 w 10"/>
                <a:gd name="T59" fmla="*/ 10 h 11"/>
                <a:gd name="T60" fmla="*/ 9 w 10"/>
                <a:gd name="T61" fmla="*/ 8 h 11"/>
                <a:gd name="T62" fmla="*/ 10 w 10"/>
                <a:gd name="T63" fmla="*/ 7 h 11"/>
                <a:gd name="T64" fmla="*/ 10 w 10"/>
                <a:gd name="T65" fmla="*/ 5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EE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7" name="Freeform 86"/>
            <p:cNvSpPr>
              <a:spLocks/>
            </p:cNvSpPr>
            <p:nvPr/>
          </p:nvSpPr>
          <p:spPr bwMode="auto">
            <a:xfrm>
              <a:off x="4326" y="1814"/>
              <a:ext cx="9" cy="10"/>
            </a:xfrm>
            <a:custGeom>
              <a:avLst/>
              <a:gdLst>
                <a:gd name="T0" fmla="*/ 9 w 9"/>
                <a:gd name="T1" fmla="*/ 4 h 10"/>
                <a:gd name="T2" fmla="*/ 8 w 9"/>
                <a:gd name="T3" fmla="*/ 2 h 10"/>
                <a:gd name="T4" fmla="*/ 7 w 9"/>
                <a:gd name="T5" fmla="*/ 1 h 10"/>
                <a:gd name="T6" fmla="*/ 5 w 9"/>
                <a:gd name="T7" fmla="*/ 0 h 10"/>
                <a:gd name="T8" fmla="*/ 4 w 9"/>
                <a:gd name="T9" fmla="*/ 0 h 10"/>
                <a:gd name="T10" fmla="*/ 2 w 9"/>
                <a:gd name="T11" fmla="*/ 1 h 10"/>
                <a:gd name="T12" fmla="*/ 1 w 9"/>
                <a:gd name="T13" fmla="*/ 2 h 10"/>
                <a:gd name="T14" fmla="*/ 0 w 9"/>
                <a:gd name="T15" fmla="*/ 4 h 10"/>
                <a:gd name="T16" fmla="*/ 0 w 9"/>
                <a:gd name="T17" fmla="*/ 6 h 10"/>
                <a:gd name="T18" fmla="*/ 1 w 9"/>
                <a:gd name="T19" fmla="*/ 7 h 10"/>
                <a:gd name="T20" fmla="*/ 2 w 9"/>
                <a:gd name="T21" fmla="*/ 8 h 10"/>
                <a:gd name="T22" fmla="*/ 4 w 9"/>
                <a:gd name="T23" fmla="*/ 10 h 10"/>
                <a:gd name="T24" fmla="*/ 5 w 9"/>
                <a:gd name="T25" fmla="*/ 10 h 10"/>
                <a:gd name="T26" fmla="*/ 7 w 9"/>
                <a:gd name="T27" fmla="*/ 8 h 10"/>
                <a:gd name="T28" fmla="*/ 8 w 9"/>
                <a:gd name="T29" fmla="*/ 7 h 10"/>
                <a:gd name="T30" fmla="*/ 9 w 9"/>
                <a:gd name="T31" fmla="*/ 6 h 10"/>
                <a:gd name="T32" fmla="*/ 8 w 9"/>
                <a:gd name="T33" fmla="*/ 5 h 10"/>
                <a:gd name="T34" fmla="*/ 8 w 9"/>
                <a:gd name="T35" fmla="*/ 3 h 10"/>
                <a:gd name="T36" fmla="*/ 7 w 9"/>
                <a:gd name="T37" fmla="*/ 2 h 10"/>
                <a:gd name="T38" fmla="*/ 6 w 9"/>
                <a:gd name="T39" fmla="*/ 1 h 10"/>
                <a:gd name="T40" fmla="*/ 4 w 9"/>
                <a:gd name="T41" fmla="*/ 1 h 10"/>
                <a:gd name="T42" fmla="*/ 3 w 9"/>
                <a:gd name="T43" fmla="*/ 1 h 10"/>
                <a:gd name="T44" fmla="*/ 2 w 9"/>
                <a:gd name="T45" fmla="*/ 2 h 10"/>
                <a:gd name="T46" fmla="*/ 1 w 9"/>
                <a:gd name="T47" fmla="*/ 3 h 10"/>
                <a:gd name="T48" fmla="*/ 1 w 9"/>
                <a:gd name="T49" fmla="*/ 5 h 10"/>
                <a:gd name="T50" fmla="*/ 1 w 9"/>
                <a:gd name="T51" fmla="*/ 6 h 10"/>
                <a:gd name="T52" fmla="*/ 2 w 9"/>
                <a:gd name="T53" fmla="*/ 8 h 10"/>
                <a:gd name="T54" fmla="*/ 3 w 9"/>
                <a:gd name="T55" fmla="*/ 8 h 10"/>
                <a:gd name="T56" fmla="*/ 4 w 9"/>
                <a:gd name="T57" fmla="*/ 10 h 10"/>
                <a:gd name="T58" fmla="*/ 6 w 9"/>
                <a:gd name="T59" fmla="*/ 8 h 10"/>
                <a:gd name="T60" fmla="*/ 7 w 9"/>
                <a:gd name="T61" fmla="*/ 8 h 10"/>
                <a:gd name="T62" fmla="*/ 8 w 9"/>
                <a:gd name="T63" fmla="*/ 6 h 10"/>
                <a:gd name="T64" fmla="*/ 8 w 9"/>
                <a:gd name="T65" fmla="*/ 5 h 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lnTo>
                    <a:pt x="9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8" name="Freeform 87"/>
            <p:cNvSpPr>
              <a:spLocks/>
            </p:cNvSpPr>
            <p:nvPr/>
          </p:nvSpPr>
          <p:spPr bwMode="auto">
            <a:xfrm>
              <a:off x="4327" y="1815"/>
              <a:ext cx="7" cy="9"/>
            </a:xfrm>
            <a:custGeom>
              <a:avLst/>
              <a:gdLst>
                <a:gd name="T0" fmla="*/ 7 w 7"/>
                <a:gd name="T1" fmla="*/ 3 h 9"/>
                <a:gd name="T2" fmla="*/ 7 w 7"/>
                <a:gd name="T3" fmla="*/ 2 h 9"/>
                <a:gd name="T4" fmla="*/ 6 w 7"/>
                <a:gd name="T5" fmla="*/ 1 h 9"/>
                <a:gd name="T6" fmla="*/ 4 w 7"/>
                <a:gd name="T7" fmla="*/ 0 h 9"/>
                <a:gd name="T8" fmla="*/ 3 w 7"/>
                <a:gd name="T9" fmla="*/ 0 h 9"/>
                <a:gd name="T10" fmla="*/ 1 w 7"/>
                <a:gd name="T11" fmla="*/ 1 h 9"/>
                <a:gd name="T12" fmla="*/ 0 w 7"/>
                <a:gd name="T13" fmla="*/ 2 h 9"/>
                <a:gd name="T14" fmla="*/ 0 w 7"/>
                <a:gd name="T15" fmla="*/ 3 h 9"/>
                <a:gd name="T16" fmla="*/ 0 w 7"/>
                <a:gd name="T17" fmla="*/ 5 h 9"/>
                <a:gd name="T18" fmla="*/ 0 w 7"/>
                <a:gd name="T19" fmla="*/ 6 h 9"/>
                <a:gd name="T20" fmla="*/ 1 w 7"/>
                <a:gd name="T21" fmla="*/ 7 h 9"/>
                <a:gd name="T22" fmla="*/ 3 w 7"/>
                <a:gd name="T23" fmla="*/ 9 h 9"/>
                <a:gd name="T24" fmla="*/ 4 w 7"/>
                <a:gd name="T25" fmla="*/ 9 h 9"/>
                <a:gd name="T26" fmla="*/ 6 w 7"/>
                <a:gd name="T27" fmla="*/ 7 h 9"/>
                <a:gd name="T28" fmla="*/ 7 w 7"/>
                <a:gd name="T29" fmla="*/ 6 h 9"/>
                <a:gd name="T30" fmla="*/ 7 w 7"/>
                <a:gd name="T31" fmla="*/ 5 h 9"/>
                <a:gd name="T32" fmla="*/ 7 w 7"/>
                <a:gd name="T33" fmla="*/ 4 h 9"/>
                <a:gd name="T34" fmla="*/ 7 w 7"/>
                <a:gd name="T35" fmla="*/ 2 h 9"/>
                <a:gd name="T36" fmla="*/ 6 w 7"/>
                <a:gd name="T37" fmla="*/ 1 h 9"/>
                <a:gd name="T38" fmla="*/ 5 w 7"/>
                <a:gd name="T39" fmla="*/ 1 h 9"/>
                <a:gd name="T40" fmla="*/ 3 w 7"/>
                <a:gd name="T41" fmla="*/ 0 h 9"/>
                <a:gd name="T42" fmla="*/ 2 w 7"/>
                <a:gd name="T43" fmla="*/ 1 h 9"/>
                <a:gd name="T44" fmla="*/ 1 w 7"/>
                <a:gd name="T45" fmla="*/ 1 h 9"/>
                <a:gd name="T46" fmla="*/ 0 w 7"/>
                <a:gd name="T47" fmla="*/ 2 h 9"/>
                <a:gd name="T48" fmla="*/ 0 w 7"/>
                <a:gd name="T49" fmla="*/ 4 h 9"/>
                <a:gd name="T50" fmla="*/ 0 w 7"/>
                <a:gd name="T51" fmla="*/ 5 h 9"/>
                <a:gd name="T52" fmla="*/ 1 w 7"/>
                <a:gd name="T53" fmla="*/ 6 h 9"/>
                <a:gd name="T54" fmla="*/ 2 w 7"/>
                <a:gd name="T55" fmla="*/ 7 h 9"/>
                <a:gd name="T56" fmla="*/ 3 w 7"/>
                <a:gd name="T57" fmla="*/ 7 h 9"/>
                <a:gd name="T58" fmla="*/ 5 w 7"/>
                <a:gd name="T59" fmla="*/ 7 h 9"/>
                <a:gd name="T60" fmla="*/ 6 w 7"/>
                <a:gd name="T61" fmla="*/ 6 h 9"/>
                <a:gd name="T62" fmla="*/ 7 w 7"/>
                <a:gd name="T63" fmla="*/ 5 h 9"/>
                <a:gd name="T64" fmla="*/ 7 w 7"/>
                <a:gd name="T65" fmla="*/ 4 h 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lnTo>
                    <a:pt x="7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7"/>
                  </a:lnTo>
                  <a:lnTo>
                    <a:pt x="6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9" name="Freeform 88"/>
            <p:cNvSpPr>
              <a:spLocks/>
            </p:cNvSpPr>
            <p:nvPr/>
          </p:nvSpPr>
          <p:spPr bwMode="auto">
            <a:xfrm>
              <a:off x="4327" y="1815"/>
              <a:ext cx="7" cy="7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2 h 7"/>
                <a:gd name="T4" fmla="*/ 5 w 7"/>
                <a:gd name="T5" fmla="*/ 1 h 7"/>
                <a:gd name="T6" fmla="*/ 4 w 7"/>
                <a:gd name="T7" fmla="*/ 1 h 7"/>
                <a:gd name="T8" fmla="*/ 3 w 7"/>
                <a:gd name="T9" fmla="*/ 1 h 7"/>
                <a:gd name="T10" fmla="*/ 2 w 7"/>
                <a:gd name="T11" fmla="*/ 1 h 7"/>
                <a:gd name="T12" fmla="*/ 1 w 7"/>
                <a:gd name="T13" fmla="*/ 2 h 7"/>
                <a:gd name="T14" fmla="*/ 0 w 7"/>
                <a:gd name="T15" fmla="*/ 3 h 7"/>
                <a:gd name="T16" fmla="*/ 0 w 7"/>
                <a:gd name="T17" fmla="*/ 4 h 7"/>
                <a:gd name="T18" fmla="*/ 1 w 7"/>
                <a:gd name="T19" fmla="*/ 6 h 7"/>
                <a:gd name="T20" fmla="*/ 2 w 7"/>
                <a:gd name="T21" fmla="*/ 7 h 7"/>
                <a:gd name="T22" fmla="*/ 3 w 7"/>
                <a:gd name="T23" fmla="*/ 7 h 7"/>
                <a:gd name="T24" fmla="*/ 4 w 7"/>
                <a:gd name="T25" fmla="*/ 7 h 7"/>
                <a:gd name="T26" fmla="*/ 5 w 7"/>
                <a:gd name="T27" fmla="*/ 7 h 7"/>
                <a:gd name="T28" fmla="*/ 6 w 7"/>
                <a:gd name="T29" fmla="*/ 6 h 7"/>
                <a:gd name="T30" fmla="*/ 7 w 7"/>
                <a:gd name="T31" fmla="*/ 4 h 7"/>
                <a:gd name="T32" fmla="*/ 6 w 7"/>
                <a:gd name="T33" fmla="*/ 4 h 7"/>
                <a:gd name="T34" fmla="*/ 6 w 7"/>
                <a:gd name="T35" fmla="*/ 3 h 7"/>
                <a:gd name="T36" fmla="*/ 5 w 7"/>
                <a:gd name="T37" fmla="*/ 2 h 7"/>
                <a:gd name="T38" fmla="*/ 5 w 7"/>
                <a:gd name="T39" fmla="*/ 1 h 7"/>
                <a:gd name="T40" fmla="*/ 3 w 7"/>
                <a:gd name="T41" fmla="*/ 1 h 7"/>
                <a:gd name="T42" fmla="*/ 2 w 7"/>
                <a:gd name="T43" fmla="*/ 1 h 7"/>
                <a:gd name="T44" fmla="*/ 1 w 7"/>
                <a:gd name="T45" fmla="*/ 2 h 7"/>
                <a:gd name="T46" fmla="*/ 1 w 7"/>
                <a:gd name="T47" fmla="*/ 3 h 7"/>
                <a:gd name="T48" fmla="*/ 1 w 7"/>
                <a:gd name="T49" fmla="*/ 4 h 7"/>
                <a:gd name="T50" fmla="*/ 1 w 7"/>
                <a:gd name="T51" fmla="*/ 5 h 7"/>
                <a:gd name="T52" fmla="*/ 1 w 7"/>
                <a:gd name="T53" fmla="*/ 6 h 7"/>
                <a:gd name="T54" fmla="*/ 2 w 7"/>
                <a:gd name="T55" fmla="*/ 6 h 7"/>
                <a:gd name="T56" fmla="*/ 3 w 7"/>
                <a:gd name="T57" fmla="*/ 7 h 7"/>
                <a:gd name="T58" fmla="*/ 5 w 7"/>
                <a:gd name="T59" fmla="*/ 6 h 7"/>
                <a:gd name="T60" fmla="*/ 5 w 7"/>
                <a:gd name="T61" fmla="*/ 6 h 7"/>
                <a:gd name="T62" fmla="*/ 6 w 7"/>
                <a:gd name="T63" fmla="*/ 5 h 7"/>
                <a:gd name="T64" fmla="*/ 6 w 7"/>
                <a:gd name="T65" fmla="*/ 4 h 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4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0" name="Freeform 89"/>
            <p:cNvSpPr>
              <a:spLocks/>
            </p:cNvSpPr>
            <p:nvPr/>
          </p:nvSpPr>
          <p:spPr bwMode="auto">
            <a:xfrm>
              <a:off x="4328" y="1816"/>
              <a:ext cx="5" cy="6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1 h 6"/>
                <a:gd name="T4" fmla="*/ 4 w 5"/>
                <a:gd name="T5" fmla="*/ 0 h 6"/>
                <a:gd name="T6" fmla="*/ 3 w 5"/>
                <a:gd name="T7" fmla="*/ 0 h 6"/>
                <a:gd name="T8" fmla="*/ 2 w 5"/>
                <a:gd name="T9" fmla="*/ 0 h 6"/>
                <a:gd name="T10" fmla="*/ 1 w 5"/>
                <a:gd name="T11" fmla="*/ 0 h 6"/>
                <a:gd name="T12" fmla="*/ 0 w 5"/>
                <a:gd name="T13" fmla="*/ 1 h 6"/>
                <a:gd name="T14" fmla="*/ 0 w 5"/>
                <a:gd name="T15" fmla="*/ 2 h 6"/>
                <a:gd name="T16" fmla="*/ 0 w 5"/>
                <a:gd name="T17" fmla="*/ 3 h 6"/>
                <a:gd name="T18" fmla="*/ 0 w 5"/>
                <a:gd name="T19" fmla="*/ 4 h 6"/>
                <a:gd name="T20" fmla="*/ 1 w 5"/>
                <a:gd name="T21" fmla="*/ 5 h 6"/>
                <a:gd name="T22" fmla="*/ 2 w 5"/>
                <a:gd name="T23" fmla="*/ 6 h 6"/>
                <a:gd name="T24" fmla="*/ 3 w 5"/>
                <a:gd name="T25" fmla="*/ 6 h 6"/>
                <a:gd name="T26" fmla="*/ 4 w 5"/>
                <a:gd name="T27" fmla="*/ 5 h 6"/>
                <a:gd name="T28" fmla="*/ 5 w 5"/>
                <a:gd name="T29" fmla="*/ 4 h 6"/>
                <a:gd name="T30" fmla="*/ 5 w 5"/>
                <a:gd name="T31" fmla="*/ 3 h 6"/>
                <a:gd name="T32" fmla="*/ 5 w 5"/>
                <a:gd name="T33" fmla="*/ 3 h 6"/>
                <a:gd name="T34" fmla="*/ 5 w 5"/>
                <a:gd name="T35" fmla="*/ 2 h 6"/>
                <a:gd name="T36" fmla="*/ 4 w 5"/>
                <a:gd name="T37" fmla="*/ 1 h 6"/>
                <a:gd name="T38" fmla="*/ 3 w 5"/>
                <a:gd name="T39" fmla="*/ 1 h 6"/>
                <a:gd name="T40" fmla="*/ 2 w 5"/>
                <a:gd name="T41" fmla="*/ 1 h 6"/>
                <a:gd name="T42" fmla="*/ 2 w 5"/>
                <a:gd name="T43" fmla="*/ 1 h 6"/>
                <a:gd name="T44" fmla="*/ 1 w 5"/>
                <a:gd name="T45" fmla="*/ 1 h 6"/>
                <a:gd name="T46" fmla="*/ 0 w 5"/>
                <a:gd name="T47" fmla="*/ 2 h 6"/>
                <a:gd name="T48" fmla="*/ 0 w 5"/>
                <a:gd name="T49" fmla="*/ 3 h 6"/>
                <a:gd name="T50" fmla="*/ 0 w 5"/>
                <a:gd name="T51" fmla="*/ 4 h 6"/>
                <a:gd name="T52" fmla="*/ 1 w 5"/>
                <a:gd name="T53" fmla="*/ 4 h 6"/>
                <a:gd name="T54" fmla="*/ 2 w 5"/>
                <a:gd name="T55" fmla="*/ 5 h 6"/>
                <a:gd name="T56" fmla="*/ 2 w 5"/>
                <a:gd name="T57" fmla="*/ 5 h 6"/>
                <a:gd name="T58" fmla="*/ 3 w 5"/>
                <a:gd name="T59" fmla="*/ 5 h 6"/>
                <a:gd name="T60" fmla="*/ 4 w 5"/>
                <a:gd name="T61" fmla="*/ 4 h 6"/>
                <a:gd name="T62" fmla="*/ 5 w 5"/>
                <a:gd name="T63" fmla="*/ 4 h 6"/>
                <a:gd name="T64" fmla="*/ 5 w 5"/>
                <a:gd name="T65" fmla="*/ 3 h 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F6F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1" name="Freeform 90"/>
            <p:cNvSpPr>
              <a:spLocks/>
            </p:cNvSpPr>
            <p:nvPr/>
          </p:nvSpPr>
          <p:spPr bwMode="auto">
            <a:xfrm>
              <a:off x="4328" y="1817"/>
              <a:ext cx="5" cy="4"/>
            </a:xfrm>
            <a:custGeom>
              <a:avLst/>
              <a:gdLst>
                <a:gd name="T0" fmla="*/ 5 w 5"/>
                <a:gd name="T1" fmla="*/ 1 h 4"/>
                <a:gd name="T2" fmla="*/ 4 w 5"/>
                <a:gd name="T3" fmla="*/ 1 h 4"/>
                <a:gd name="T4" fmla="*/ 4 w 5"/>
                <a:gd name="T5" fmla="*/ 0 h 4"/>
                <a:gd name="T6" fmla="*/ 3 w 5"/>
                <a:gd name="T7" fmla="*/ 0 h 4"/>
                <a:gd name="T8" fmla="*/ 2 w 5"/>
                <a:gd name="T9" fmla="*/ 0 h 4"/>
                <a:gd name="T10" fmla="*/ 1 w 5"/>
                <a:gd name="T11" fmla="*/ 0 h 4"/>
                <a:gd name="T12" fmla="*/ 1 w 5"/>
                <a:gd name="T13" fmla="*/ 1 h 4"/>
                <a:gd name="T14" fmla="*/ 0 w 5"/>
                <a:gd name="T15" fmla="*/ 1 h 4"/>
                <a:gd name="T16" fmla="*/ 0 w 5"/>
                <a:gd name="T17" fmla="*/ 2 h 4"/>
                <a:gd name="T18" fmla="*/ 1 w 5"/>
                <a:gd name="T19" fmla="*/ 3 h 4"/>
                <a:gd name="T20" fmla="*/ 1 w 5"/>
                <a:gd name="T21" fmla="*/ 4 h 4"/>
                <a:gd name="T22" fmla="*/ 2 w 5"/>
                <a:gd name="T23" fmla="*/ 4 h 4"/>
                <a:gd name="T24" fmla="*/ 3 w 5"/>
                <a:gd name="T25" fmla="*/ 4 h 4"/>
                <a:gd name="T26" fmla="*/ 4 w 5"/>
                <a:gd name="T27" fmla="*/ 4 h 4"/>
                <a:gd name="T28" fmla="*/ 4 w 5"/>
                <a:gd name="T29" fmla="*/ 3 h 4"/>
                <a:gd name="T30" fmla="*/ 5 w 5"/>
                <a:gd name="T31" fmla="*/ 2 h 4"/>
                <a:gd name="T32" fmla="*/ 4 w 5"/>
                <a:gd name="T33" fmla="*/ 2 h 4"/>
                <a:gd name="T34" fmla="*/ 4 w 5"/>
                <a:gd name="T35" fmla="*/ 1 h 4"/>
                <a:gd name="T36" fmla="*/ 4 w 5"/>
                <a:gd name="T37" fmla="*/ 1 h 4"/>
                <a:gd name="T38" fmla="*/ 3 w 5"/>
                <a:gd name="T39" fmla="*/ 0 h 4"/>
                <a:gd name="T40" fmla="*/ 2 w 5"/>
                <a:gd name="T41" fmla="*/ 0 h 4"/>
                <a:gd name="T42" fmla="*/ 2 w 5"/>
                <a:gd name="T43" fmla="*/ 0 h 4"/>
                <a:gd name="T44" fmla="*/ 1 w 5"/>
                <a:gd name="T45" fmla="*/ 1 h 4"/>
                <a:gd name="T46" fmla="*/ 1 w 5"/>
                <a:gd name="T47" fmla="*/ 1 h 4"/>
                <a:gd name="T48" fmla="*/ 1 w 5"/>
                <a:gd name="T49" fmla="*/ 2 h 4"/>
                <a:gd name="T50" fmla="*/ 1 w 5"/>
                <a:gd name="T51" fmla="*/ 2 h 4"/>
                <a:gd name="T52" fmla="*/ 1 w 5"/>
                <a:gd name="T53" fmla="*/ 3 h 4"/>
                <a:gd name="T54" fmla="*/ 2 w 5"/>
                <a:gd name="T55" fmla="*/ 3 h 4"/>
                <a:gd name="T56" fmla="*/ 2 w 5"/>
                <a:gd name="T57" fmla="*/ 3 h 4"/>
                <a:gd name="T58" fmla="*/ 3 w 5"/>
                <a:gd name="T59" fmla="*/ 3 h 4"/>
                <a:gd name="T60" fmla="*/ 4 w 5"/>
                <a:gd name="T61" fmla="*/ 3 h 4"/>
                <a:gd name="T62" fmla="*/ 4 w 5"/>
                <a:gd name="T63" fmla="*/ 2 h 4"/>
                <a:gd name="T64" fmla="*/ 4 w 5"/>
                <a:gd name="T65" fmla="*/ 2 h 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F8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2" name="Freeform 91"/>
            <p:cNvSpPr>
              <a:spLocks/>
            </p:cNvSpPr>
            <p:nvPr/>
          </p:nvSpPr>
          <p:spPr bwMode="auto">
            <a:xfrm>
              <a:off x="4329" y="1817"/>
              <a:ext cx="3" cy="3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2 w 3"/>
                <a:gd name="T5" fmla="*/ 0 h 3"/>
                <a:gd name="T6" fmla="*/ 2 w 3"/>
                <a:gd name="T7" fmla="*/ 0 h 3"/>
                <a:gd name="T8" fmla="*/ 1 w 3"/>
                <a:gd name="T9" fmla="*/ 0 h 3"/>
                <a:gd name="T10" fmla="*/ 1 w 3"/>
                <a:gd name="T11" fmla="*/ 0 h 3"/>
                <a:gd name="T12" fmla="*/ 0 w 3"/>
                <a:gd name="T13" fmla="*/ 1 h 3"/>
                <a:gd name="T14" fmla="*/ 0 w 3"/>
                <a:gd name="T15" fmla="*/ 1 h 3"/>
                <a:gd name="T16" fmla="*/ 0 w 3"/>
                <a:gd name="T17" fmla="*/ 2 h 3"/>
                <a:gd name="T18" fmla="*/ 0 w 3"/>
                <a:gd name="T19" fmla="*/ 3 h 3"/>
                <a:gd name="T20" fmla="*/ 1 w 3"/>
                <a:gd name="T21" fmla="*/ 3 h 3"/>
                <a:gd name="T22" fmla="*/ 1 w 3"/>
                <a:gd name="T23" fmla="*/ 3 h 3"/>
                <a:gd name="T24" fmla="*/ 2 w 3"/>
                <a:gd name="T25" fmla="*/ 3 h 3"/>
                <a:gd name="T26" fmla="*/ 2 w 3"/>
                <a:gd name="T27" fmla="*/ 3 h 3"/>
                <a:gd name="T28" fmla="*/ 3 w 3"/>
                <a:gd name="T29" fmla="*/ 3 h 3"/>
                <a:gd name="T30" fmla="*/ 3 w 3"/>
                <a:gd name="T31" fmla="*/ 2 h 3"/>
                <a:gd name="T32" fmla="*/ 3 w 3"/>
                <a:gd name="T33" fmla="*/ 2 h 3"/>
                <a:gd name="T34" fmla="*/ 2 w 3"/>
                <a:gd name="T35" fmla="*/ 1 h 3"/>
                <a:gd name="T36" fmla="*/ 2 w 3"/>
                <a:gd name="T37" fmla="*/ 1 h 3"/>
                <a:gd name="T38" fmla="*/ 2 w 3"/>
                <a:gd name="T39" fmla="*/ 1 h 3"/>
                <a:gd name="T40" fmla="*/ 1 w 3"/>
                <a:gd name="T41" fmla="*/ 1 h 3"/>
                <a:gd name="T42" fmla="*/ 1 w 3"/>
                <a:gd name="T43" fmla="*/ 1 h 3"/>
                <a:gd name="T44" fmla="*/ 1 w 3"/>
                <a:gd name="T45" fmla="*/ 1 h 3"/>
                <a:gd name="T46" fmla="*/ 0 w 3"/>
                <a:gd name="T47" fmla="*/ 1 h 3"/>
                <a:gd name="T48" fmla="*/ 0 w 3"/>
                <a:gd name="T49" fmla="*/ 2 h 3"/>
                <a:gd name="T50" fmla="*/ 0 w 3"/>
                <a:gd name="T51" fmla="*/ 2 h 3"/>
                <a:gd name="T52" fmla="*/ 1 w 3"/>
                <a:gd name="T53" fmla="*/ 3 h 3"/>
                <a:gd name="T54" fmla="*/ 1 w 3"/>
                <a:gd name="T55" fmla="*/ 3 h 3"/>
                <a:gd name="T56" fmla="*/ 1 w 3"/>
                <a:gd name="T57" fmla="*/ 3 h 3"/>
                <a:gd name="T58" fmla="*/ 2 w 3"/>
                <a:gd name="T59" fmla="*/ 3 h 3"/>
                <a:gd name="T60" fmla="*/ 2 w 3"/>
                <a:gd name="T61" fmla="*/ 3 h 3"/>
                <a:gd name="T62" fmla="*/ 2 w 3"/>
                <a:gd name="T63" fmla="*/ 2 h 3"/>
                <a:gd name="T64" fmla="*/ 3 w 3"/>
                <a:gd name="T65" fmla="*/ 2 h 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3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FAF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3" name="Freeform 92"/>
            <p:cNvSpPr>
              <a:spLocks/>
            </p:cNvSpPr>
            <p:nvPr/>
          </p:nvSpPr>
          <p:spPr bwMode="auto">
            <a:xfrm>
              <a:off x="4329" y="1818"/>
              <a:ext cx="3" cy="2"/>
            </a:xfrm>
            <a:custGeom>
              <a:avLst/>
              <a:gdLst>
                <a:gd name="T0" fmla="*/ 3 w 3"/>
                <a:gd name="T1" fmla="*/ 1 h 2"/>
                <a:gd name="T2" fmla="*/ 3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2 w 3"/>
                <a:gd name="T9" fmla="*/ 0 h 2"/>
                <a:gd name="T10" fmla="*/ 2 w 3"/>
                <a:gd name="T11" fmla="*/ 0 h 2"/>
                <a:gd name="T12" fmla="*/ 2 w 3"/>
                <a:gd name="T13" fmla="*/ 0 h 2"/>
                <a:gd name="T14" fmla="*/ 2 w 3"/>
                <a:gd name="T15" fmla="*/ 0 h 2"/>
                <a:gd name="T16" fmla="*/ 1 w 3"/>
                <a:gd name="T17" fmla="*/ 0 h 2"/>
                <a:gd name="T18" fmla="*/ 1 w 3"/>
                <a:gd name="T19" fmla="*/ 0 h 2"/>
                <a:gd name="T20" fmla="*/ 1 w 3"/>
                <a:gd name="T21" fmla="*/ 0 h 2"/>
                <a:gd name="T22" fmla="*/ 1 w 3"/>
                <a:gd name="T23" fmla="*/ 0 h 2"/>
                <a:gd name="T24" fmla="*/ 1 w 3"/>
                <a:gd name="T25" fmla="*/ 0 h 2"/>
                <a:gd name="T26" fmla="*/ 1 w 3"/>
                <a:gd name="T27" fmla="*/ 0 h 2"/>
                <a:gd name="T28" fmla="*/ 0 w 3"/>
                <a:gd name="T29" fmla="*/ 0 h 2"/>
                <a:gd name="T30" fmla="*/ 0 w 3"/>
                <a:gd name="T31" fmla="*/ 1 h 2"/>
                <a:gd name="T32" fmla="*/ 0 w 3"/>
                <a:gd name="T33" fmla="*/ 1 h 2"/>
                <a:gd name="T34" fmla="*/ 0 w 3"/>
                <a:gd name="T35" fmla="*/ 1 h 2"/>
                <a:gd name="T36" fmla="*/ 0 w 3"/>
                <a:gd name="T37" fmla="*/ 1 h 2"/>
                <a:gd name="T38" fmla="*/ 1 w 3"/>
                <a:gd name="T39" fmla="*/ 1 h 2"/>
                <a:gd name="T40" fmla="*/ 1 w 3"/>
                <a:gd name="T41" fmla="*/ 2 h 2"/>
                <a:gd name="T42" fmla="*/ 1 w 3"/>
                <a:gd name="T43" fmla="*/ 2 h 2"/>
                <a:gd name="T44" fmla="*/ 1 w 3"/>
                <a:gd name="T45" fmla="*/ 2 h 2"/>
                <a:gd name="T46" fmla="*/ 1 w 3"/>
                <a:gd name="T47" fmla="*/ 2 h 2"/>
                <a:gd name="T48" fmla="*/ 1 w 3"/>
                <a:gd name="T49" fmla="*/ 2 h 2"/>
                <a:gd name="T50" fmla="*/ 2 w 3"/>
                <a:gd name="T51" fmla="*/ 2 h 2"/>
                <a:gd name="T52" fmla="*/ 2 w 3"/>
                <a:gd name="T53" fmla="*/ 2 h 2"/>
                <a:gd name="T54" fmla="*/ 2 w 3"/>
                <a:gd name="T55" fmla="*/ 2 h 2"/>
                <a:gd name="T56" fmla="*/ 2 w 3"/>
                <a:gd name="T57" fmla="*/ 2 h 2"/>
                <a:gd name="T58" fmla="*/ 2 w 3"/>
                <a:gd name="T59" fmla="*/ 1 h 2"/>
                <a:gd name="T60" fmla="*/ 2 w 3"/>
                <a:gd name="T61" fmla="*/ 1 h 2"/>
                <a:gd name="T62" fmla="*/ 3 w 3"/>
                <a:gd name="T63" fmla="*/ 1 h 2"/>
                <a:gd name="T64" fmla="*/ 3 w 3"/>
                <a:gd name="T65" fmla="*/ 1 h 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lnTo>
                    <a:pt x="3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C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4" name="Freeform 93"/>
            <p:cNvSpPr>
              <a:spLocks/>
            </p:cNvSpPr>
            <p:nvPr/>
          </p:nvSpPr>
          <p:spPr bwMode="auto">
            <a:xfrm>
              <a:off x="4330" y="1818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0 h 1"/>
                <a:gd name="T24" fmla="*/ 0 w 1"/>
                <a:gd name="T25" fmla="*/ 0 h 1"/>
                <a:gd name="T26" fmla="*/ 0 w 1"/>
                <a:gd name="T27" fmla="*/ 0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0 w 1"/>
                <a:gd name="T39" fmla="*/ 1 h 1"/>
                <a:gd name="T40" fmla="*/ 0 w 1"/>
                <a:gd name="T41" fmla="*/ 1 h 1"/>
                <a:gd name="T42" fmla="*/ 0 w 1"/>
                <a:gd name="T43" fmla="*/ 1 h 1"/>
                <a:gd name="T44" fmla="*/ 0 w 1"/>
                <a:gd name="T45" fmla="*/ 1 h 1"/>
                <a:gd name="T46" fmla="*/ 0 w 1"/>
                <a:gd name="T47" fmla="*/ 1 h 1"/>
                <a:gd name="T48" fmla="*/ 0 w 1"/>
                <a:gd name="T49" fmla="*/ 1 h 1"/>
                <a:gd name="T50" fmla="*/ 1 w 1"/>
                <a:gd name="T51" fmla="*/ 1 h 1"/>
                <a:gd name="T52" fmla="*/ 1 w 1"/>
                <a:gd name="T53" fmla="*/ 1 h 1"/>
                <a:gd name="T54" fmla="*/ 1 w 1"/>
                <a:gd name="T55" fmla="*/ 1 h 1"/>
                <a:gd name="T56" fmla="*/ 1 w 1"/>
                <a:gd name="T57" fmla="*/ 1 h 1"/>
                <a:gd name="T58" fmla="*/ 1 w 1"/>
                <a:gd name="T59" fmla="*/ 1 h 1"/>
                <a:gd name="T60" fmla="*/ 1 w 1"/>
                <a:gd name="T61" fmla="*/ 1 h 1"/>
                <a:gd name="T62" fmla="*/ 1 w 1"/>
                <a:gd name="T63" fmla="*/ 1 h 1"/>
                <a:gd name="T64" fmla="*/ 1 w 1"/>
                <a:gd name="T65" fmla="*/ 1 h 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5" name="Freeform 94"/>
            <p:cNvSpPr>
              <a:spLocks/>
            </p:cNvSpPr>
            <p:nvPr/>
          </p:nvSpPr>
          <p:spPr bwMode="auto">
            <a:xfrm>
              <a:off x="4324" y="1811"/>
              <a:ext cx="12" cy="10"/>
            </a:xfrm>
            <a:custGeom>
              <a:avLst/>
              <a:gdLst>
                <a:gd name="T0" fmla="*/ 11 w 12"/>
                <a:gd name="T1" fmla="*/ 10 h 10"/>
                <a:gd name="T2" fmla="*/ 9 w 12"/>
                <a:gd name="T3" fmla="*/ 10 h 10"/>
                <a:gd name="T4" fmla="*/ 8 w 12"/>
                <a:gd name="T5" fmla="*/ 10 h 10"/>
                <a:gd name="T6" fmla="*/ 6 w 12"/>
                <a:gd name="T7" fmla="*/ 10 h 10"/>
                <a:gd name="T8" fmla="*/ 4 w 12"/>
                <a:gd name="T9" fmla="*/ 10 h 10"/>
                <a:gd name="T10" fmla="*/ 3 w 12"/>
                <a:gd name="T11" fmla="*/ 10 h 10"/>
                <a:gd name="T12" fmla="*/ 2 w 12"/>
                <a:gd name="T13" fmla="*/ 9 h 10"/>
                <a:gd name="T14" fmla="*/ 1 w 12"/>
                <a:gd name="T15" fmla="*/ 8 h 10"/>
                <a:gd name="T16" fmla="*/ 0 w 12"/>
                <a:gd name="T17" fmla="*/ 7 h 10"/>
                <a:gd name="T18" fmla="*/ 0 w 12"/>
                <a:gd name="T19" fmla="*/ 6 h 10"/>
                <a:gd name="T20" fmla="*/ 1 w 12"/>
                <a:gd name="T21" fmla="*/ 5 h 10"/>
                <a:gd name="T22" fmla="*/ 1 w 12"/>
                <a:gd name="T23" fmla="*/ 4 h 10"/>
                <a:gd name="T24" fmla="*/ 3 w 12"/>
                <a:gd name="T25" fmla="*/ 3 h 10"/>
                <a:gd name="T26" fmla="*/ 4 w 12"/>
                <a:gd name="T27" fmla="*/ 2 h 10"/>
                <a:gd name="T28" fmla="*/ 5 w 12"/>
                <a:gd name="T29" fmla="*/ 2 h 10"/>
                <a:gd name="T30" fmla="*/ 7 w 12"/>
                <a:gd name="T31" fmla="*/ 1 h 10"/>
                <a:gd name="T32" fmla="*/ 8 w 12"/>
                <a:gd name="T33" fmla="*/ 0 h 10"/>
                <a:gd name="T34" fmla="*/ 10 w 12"/>
                <a:gd name="T35" fmla="*/ 0 h 10"/>
                <a:gd name="T36" fmla="*/ 11 w 12"/>
                <a:gd name="T37" fmla="*/ 1 h 10"/>
                <a:gd name="T38" fmla="*/ 12 w 12"/>
                <a:gd name="T39" fmla="*/ 2 h 10"/>
                <a:gd name="T40" fmla="*/ 12 w 12"/>
                <a:gd name="T41" fmla="*/ 4 h 10"/>
                <a:gd name="T42" fmla="*/ 12 w 12"/>
                <a:gd name="T43" fmla="*/ 5 h 10"/>
                <a:gd name="T44" fmla="*/ 12 w 12"/>
                <a:gd name="T45" fmla="*/ 7 h 10"/>
                <a:gd name="T46" fmla="*/ 12 w 12"/>
                <a:gd name="T47" fmla="*/ 9 h 10"/>
                <a:gd name="T48" fmla="*/ 11 w 12"/>
                <a:gd name="T49" fmla="*/ 10 h 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" h="10">
                  <a:moveTo>
                    <a:pt x="11" y="10"/>
                  </a:moveTo>
                  <a:lnTo>
                    <a:pt x="9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7" y="1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6" name="Freeform 95"/>
            <p:cNvSpPr>
              <a:spLocks/>
            </p:cNvSpPr>
            <p:nvPr/>
          </p:nvSpPr>
          <p:spPr bwMode="auto">
            <a:xfrm>
              <a:off x="4403" y="1866"/>
              <a:ext cx="31" cy="30"/>
            </a:xfrm>
            <a:custGeom>
              <a:avLst/>
              <a:gdLst>
                <a:gd name="T0" fmla="*/ 0 w 31"/>
                <a:gd name="T1" fmla="*/ 30 h 30"/>
                <a:gd name="T2" fmla="*/ 4 w 31"/>
                <a:gd name="T3" fmla="*/ 28 h 30"/>
                <a:gd name="T4" fmla="*/ 10 w 31"/>
                <a:gd name="T5" fmla="*/ 24 h 30"/>
                <a:gd name="T6" fmla="*/ 14 w 31"/>
                <a:gd name="T7" fmla="*/ 21 h 30"/>
                <a:gd name="T8" fmla="*/ 19 w 31"/>
                <a:gd name="T9" fmla="*/ 17 h 30"/>
                <a:gd name="T10" fmla="*/ 23 w 31"/>
                <a:gd name="T11" fmla="*/ 12 h 30"/>
                <a:gd name="T12" fmla="*/ 26 w 31"/>
                <a:gd name="T13" fmla="*/ 8 h 30"/>
                <a:gd name="T14" fmla="*/ 30 w 31"/>
                <a:gd name="T15" fmla="*/ 2 h 30"/>
                <a:gd name="T16" fmla="*/ 31 w 31"/>
                <a:gd name="T17" fmla="*/ 0 h 30"/>
                <a:gd name="T18" fmla="*/ 28 w 31"/>
                <a:gd name="T19" fmla="*/ 5 h 30"/>
                <a:gd name="T20" fmla="*/ 26 w 31"/>
                <a:gd name="T21" fmla="*/ 9 h 30"/>
                <a:gd name="T22" fmla="*/ 24 w 31"/>
                <a:gd name="T23" fmla="*/ 13 h 30"/>
                <a:gd name="T24" fmla="*/ 21 w 31"/>
                <a:gd name="T25" fmla="*/ 16 h 30"/>
                <a:gd name="T26" fmla="*/ 18 w 31"/>
                <a:gd name="T27" fmla="*/ 19 h 30"/>
                <a:gd name="T28" fmla="*/ 14 w 31"/>
                <a:gd name="T29" fmla="*/ 23 h 30"/>
                <a:gd name="T30" fmla="*/ 10 w 31"/>
                <a:gd name="T31" fmla="*/ 25 h 30"/>
                <a:gd name="T32" fmla="*/ 5 w 31"/>
                <a:gd name="T33" fmla="*/ 29 h 30"/>
                <a:gd name="T34" fmla="*/ 5 w 31"/>
                <a:gd name="T35" fmla="*/ 29 h 30"/>
                <a:gd name="T36" fmla="*/ 4 w 31"/>
                <a:gd name="T37" fmla="*/ 29 h 30"/>
                <a:gd name="T38" fmla="*/ 3 w 31"/>
                <a:gd name="T39" fmla="*/ 29 h 30"/>
                <a:gd name="T40" fmla="*/ 3 w 31"/>
                <a:gd name="T41" fmla="*/ 30 h 30"/>
                <a:gd name="T42" fmla="*/ 2 w 31"/>
                <a:gd name="T43" fmla="*/ 30 h 30"/>
                <a:gd name="T44" fmla="*/ 1 w 31"/>
                <a:gd name="T45" fmla="*/ 30 h 30"/>
                <a:gd name="T46" fmla="*/ 1 w 31"/>
                <a:gd name="T47" fmla="*/ 30 h 30"/>
                <a:gd name="T48" fmla="*/ 0 w 31"/>
                <a:gd name="T49" fmla="*/ 30 h 3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1" h="30">
                  <a:moveTo>
                    <a:pt x="0" y="30"/>
                  </a:moveTo>
                  <a:lnTo>
                    <a:pt x="4" y="28"/>
                  </a:lnTo>
                  <a:lnTo>
                    <a:pt x="10" y="24"/>
                  </a:lnTo>
                  <a:lnTo>
                    <a:pt x="14" y="21"/>
                  </a:lnTo>
                  <a:lnTo>
                    <a:pt x="19" y="17"/>
                  </a:lnTo>
                  <a:lnTo>
                    <a:pt x="23" y="12"/>
                  </a:lnTo>
                  <a:lnTo>
                    <a:pt x="26" y="8"/>
                  </a:lnTo>
                  <a:lnTo>
                    <a:pt x="30" y="2"/>
                  </a:lnTo>
                  <a:lnTo>
                    <a:pt x="31" y="0"/>
                  </a:lnTo>
                  <a:lnTo>
                    <a:pt x="28" y="5"/>
                  </a:lnTo>
                  <a:lnTo>
                    <a:pt x="26" y="9"/>
                  </a:lnTo>
                  <a:lnTo>
                    <a:pt x="24" y="13"/>
                  </a:lnTo>
                  <a:lnTo>
                    <a:pt x="21" y="16"/>
                  </a:lnTo>
                  <a:lnTo>
                    <a:pt x="18" y="19"/>
                  </a:lnTo>
                  <a:lnTo>
                    <a:pt x="14" y="23"/>
                  </a:lnTo>
                  <a:lnTo>
                    <a:pt x="10" y="25"/>
                  </a:lnTo>
                  <a:lnTo>
                    <a:pt x="5" y="29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3" y="30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B1B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7" name="Freeform 96"/>
            <p:cNvSpPr>
              <a:spLocks/>
            </p:cNvSpPr>
            <p:nvPr/>
          </p:nvSpPr>
          <p:spPr bwMode="auto">
            <a:xfrm>
              <a:off x="4398" y="1857"/>
              <a:ext cx="38" cy="39"/>
            </a:xfrm>
            <a:custGeom>
              <a:avLst/>
              <a:gdLst>
                <a:gd name="T0" fmla="*/ 5 w 38"/>
                <a:gd name="T1" fmla="*/ 39 h 39"/>
                <a:gd name="T2" fmla="*/ 9 w 38"/>
                <a:gd name="T3" fmla="*/ 37 h 39"/>
                <a:gd name="T4" fmla="*/ 15 w 38"/>
                <a:gd name="T5" fmla="*/ 33 h 39"/>
                <a:gd name="T6" fmla="*/ 19 w 38"/>
                <a:gd name="T7" fmla="*/ 30 h 39"/>
                <a:gd name="T8" fmla="*/ 24 w 38"/>
                <a:gd name="T9" fmla="*/ 26 h 39"/>
                <a:gd name="T10" fmla="*/ 28 w 38"/>
                <a:gd name="T11" fmla="*/ 21 h 39"/>
                <a:gd name="T12" fmla="*/ 31 w 38"/>
                <a:gd name="T13" fmla="*/ 17 h 39"/>
                <a:gd name="T14" fmla="*/ 35 w 38"/>
                <a:gd name="T15" fmla="*/ 11 h 39"/>
                <a:gd name="T16" fmla="*/ 36 w 38"/>
                <a:gd name="T17" fmla="*/ 9 h 39"/>
                <a:gd name="T18" fmla="*/ 36 w 38"/>
                <a:gd name="T19" fmla="*/ 8 h 39"/>
                <a:gd name="T20" fmla="*/ 37 w 38"/>
                <a:gd name="T21" fmla="*/ 7 h 39"/>
                <a:gd name="T22" fmla="*/ 37 w 38"/>
                <a:gd name="T23" fmla="*/ 6 h 39"/>
                <a:gd name="T24" fmla="*/ 37 w 38"/>
                <a:gd name="T25" fmla="*/ 5 h 39"/>
                <a:gd name="T26" fmla="*/ 37 w 38"/>
                <a:gd name="T27" fmla="*/ 4 h 39"/>
                <a:gd name="T28" fmla="*/ 38 w 38"/>
                <a:gd name="T29" fmla="*/ 3 h 39"/>
                <a:gd name="T30" fmla="*/ 38 w 38"/>
                <a:gd name="T31" fmla="*/ 3 h 39"/>
                <a:gd name="T32" fmla="*/ 38 w 38"/>
                <a:gd name="T33" fmla="*/ 2 h 39"/>
                <a:gd name="T34" fmla="*/ 38 w 38"/>
                <a:gd name="T35" fmla="*/ 2 h 39"/>
                <a:gd name="T36" fmla="*/ 38 w 38"/>
                <a:gd name="T37" fmla="*/ 1 h 39"/>
                <a:gd name="T38" fmla="*/ 38 w 38"/>
                <a:gd name="T39" fmla="*/ 1 h 39"/>
                <a:gd name="T40" fmla="*/ 38 w 38"/>
                <a:gd name="T41" fmla="*/ 1 h 39"/>
                <a:gd name="T42" fmla="*/ 38 w 38"/>
                <a:gd name="T43" fmla="*/ 1 h 39"/>
                <a:gd name="T44" fmla="*/ 38 w 38"/>
                <a:gd name="T45" fmla="*/ 1 h 39"/>
                <a:gd name="T46" fmla="*/ 38 w 38"/>
                <a:gd name="T47" fmla="*/ 1 h 39"/>
                <a:gd name="T48" fmla="*/ 38 w 38"/>
                <a:gd name="T49" fmla="*/ 0 h 39"/>
                <a:gd name="T50" fmla="*/ 36 w 38"/>
                <a:gd name="T51" fmla="*/ 5 h 39"/>
                <a:gd name="T52" fmla="*/ 33 w 38"/>
                <a:gd name="T53" fmla="*/ 10 h 39"/>
                <a:gd name="T54" fmla="*/ 30 w 38"/>
                <a:gd name="T55" fmla="*/ 16 h 39"/>
                <a:gd name="T56" fmla="*/ 26 w 38"/>
                <a:gd name="T57" fmla="*/ 20 h 39"/>
                <a:gd name="T58" fmla="*/ 23 w 38"/>
                <a:gd name="T59" fmla="*/ 25 h 39"/>
                <a:gd name="T60" fmla="*/ 18 w 38"/>
                <a:gd name="T61" fmla="*/ 28 h 39"/>
                <a:gd name="T62" fmla="*/ 14 w 38"/>
                <a:gd name="T63" fmla="*/ 32 h 39"/>
                <a:gd name="T64" fmla="*/ 8 w 38"/>
                <a:gd name="T65" fmla="*/ 36 h 39"/>
                <a:gd name="T66" fmla="*/ 3 w 38"/>
                <a:gd name="T67" fmla="*/ 38 h 39"/>
                <a:gd name="T68" fmla="*/ 0 w 38"/>
                <a:gd name="T69" fmla="*/ 39 h 39"/>
                <a:gd name="T70" fmla="*/ 1 w 38"/>
                <a:gd name="T71" fmla="*/ 39 h 39"/>
                <a:gd name="T72" fmla="*/ 1 w 38"/>
                <a:gd name="T73" fmla="*/ 39 h 39"/>
                <a:gd name="T74" fmla="*/ 2 w 38"/>
                <a:gd name="T75" fmla="*/ 39 h 39"/>
                <a:gd name="T76" fmla="*/ 3 w 38"/>
                <a:gd name="T77" fmla="*/ 39 h 39"/>
                <a:gd name="T78" fmla="*/ 3 w 38"/>
                <a:gd name="T79" fmla="*/ 39 h 39"/>
                <a:gd name="T80" fmla="*/ 4 w 38"/>
                <a:gd name="T81" fmla="*/ 39 h 39"/>
                <a:gd name="T82" fmla="*/ 5 w 38"/>
                <a:gd name="T83" fmla="*/ 39 h 39"/>
                <a:gd name="T84" fmla="*/ 5 w 38"/>
                <a:gd name="T85" fmla="*/ 39 h 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8" h="39">
                  <a:moveTo>
                    <a:pt x="5" y="39"/>
                  </a:moveTo>
                  <a:lnTo>
                    <a:pt x="9" y="37"/>
                  </a:lnTo>
                  <a:lnTo>
                    <a:pt x="15" y="33"/>
                  </a:lnTo>
                  <a:lnTo>
                    <a:pt x="19" y="30"/>
                  </a:lnTo>
                  <a:lnTo>
                    <a:pt x="24" y="26"/>
                  </a:lnTo>
                  <a:lnTo>
                    <a:pt x="28" y="21"/>
                  </a:lnTo>
                  <a:lnTo>
                    <a:pt x="31" y="17"/>
                  </a:lnTo>
                  <a:lnTo>
                    <a:pt x="35" y="11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7" y="7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8" y="3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6" y="5"/>
                  </a:lnTo>
                  <a:lnTo>
                    <a:pt x="33" y="10"/>
                  </a:lnTo>
                  <a:lnTo>
                    <a:pt x="30" y="16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8"/>
                  </a:lnTo>
                  <a:lnTo>
                    <a:pt x="14" y="32"/>
                  </a:lnTo>
                  <a:lnTo>
                    <a:pt x="8" y="36"/>
                  </a:lnTo>
                  <a:lnTo>
                    <a:pt x="3" y="38"/>
                  </a:lnTo>
                  <a:lnTo>
                    <a:pt x="0" y="39"/>
                  </a:lnTo>
                  <a:lnTo>
                    <a:pt x="1" y="39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5" y="39"/>
                  </a:lnTo>
                  <a:close/>
                </a:path>
              </a:pathLst>
            </a:custGeom>
            <a:solidFill>
              <a:srgbClr val="B4B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8" name="Freeform 97"/>
            <p:cNvSpPr>
              <a:spLocks/>
            </p:cNvSpPr>
            <p:nvPr/>
          </p:nvSpPr>
          <p:spPr bwMode="auto">
            <a:xfrm>
              <a:off x="4393" y="1854"/>
              <a:ext cx="43" cy="42"/>
            </a:xfrm>
            <a:custGeom>
              <a:avLst/>
              <a:gdLst>
                <a:gd name="T0" fmla="*/ 5 w 43"/>
                <a:gd name="T1" fmla="*/ 42 h 42"/>
                <a:gd name="T2" fmla="*/ 8 w 43"/>
                <a:gd name="T3" fmla="*/ 41 h 42"/>
                <a:gd name="T4" fmla="*/ 13 w 43"/>
                <a:gd name="T5" fmla="*/ 39 h 42"/>
                <a:gd name="T6" fmla="*/ 19 w 43"/>
                <a:gd name="T7" fmla="*/ 35 h 42"/>
                <a:gd name="T8" fmla="*/ 23 w 43"/>
                <a:gd name="T9" fmla="*/ 31 h 42"/>
                <a:gd name="T10" fmla="*/ 28 w 43"/>
                <a:gd name="T11" fmla="*/ 28 h 42"/>
                <a:gd name="T12" fmla="*/ 31 w 43"/>
                <a:gd name="T13" fmla="*/ 23 h 42"/>
                <a:gd name="T14" fmla="*/ 35 w 43"/>
                <a:gd name="T15" fmla="*/ 19 h 42"/>
                <a:gd name="T16" fmla="*/ 38 w 43"/>
                <a:gd name="T17" fmla="*/ 13 h 42"/>
                <a:gd name="T18" fmla="*/ 41 w 43"/>
                <a:gd name="T19" fmla="*/ 8 h 42"/>
                <a:gd name="T20" fmla="*/ 43 w 43"/>
                <a:gd name="T21" fmla="*/ 3 h 42"/>
                <a:gd name="T22" fmla="*/ 43 w 43"/>
                <a:gd name="T23" fmla="*/ 3 h 42"/>
                <a:gd name="T24" fmla="*/ 43 w 43"/>
                <a:gd name="T25" fmla="*/ 3 h 42"/>
                <a:gd name="T26" fmla="*/ 43 w 43"/>
                <a:gd name="T27" fmla="*/ 2 h 42"/>
                <a:gd name="T28" fmla="*/ 43 w 43"/>
                <a:gd name="T29" fmla="*/ 2 h 42"/>
                <a:gd name="T30" fmla="*/ 42 w 43"/>
                <a:gd name="T31" fmla="*/ 1 h 42"/>
                <a:gd name="T32" fmla="*/ 42 w 43"/>
                <a:gd name="T33" fmla="*/ 1 h 42"/>
                <a:gd name="T34" fmla="*/ 42 w 43"/>
                <a:gd name="T35" fmla="*/ 0 h 42"/>
                <a:gd name="T36" fmla="*/ 42 w 43"/>
                <a:gd name="T37" fmla="*/ 0 h 42"/>
                <a:gd name="T38" fmla="*/ 42 w 43"/>
                <a:gd name="T39" fmla="*/ 2 h 42"/>
                <a:gd name="T40" fmla="*/ 40 w 43"/>
                <a:gd name="T41" fmla="*/ 7 h 42"/>
                <a:gd name="T42" fmla="*/ 36 w 43"/>
                <a:gd name="T43" fmla="*/ 12 h 42"/>
                <a:gd name="T44" fmla="*/ 33 w 43"/>
                <a:gd name="T45" fmla="*/ 18 h 42"/>
                <a:gd name="T46" fmla="*/ 30 w 43"/>
                <a:gd name="T47" fmla="*/ 22 h 42"/>
                <a:gd name="T48" fmla="*/ 26 w 43"/>
                <a:gd name="T49" fmla="*/ 26 h 42"/>
                <a:gd name="T50" fmla="*/ 22 w 43"/>
                <a:gd name="T51" fmla="*/ 30 h 42"/>
                <a:gd name="T52" fmla="*/ 18 w 43"/>
                <a:gd name="T53" fmla="*/ 34 h 42"/>
                <a:gd name="T54" fmla="*/ 12 w 43"/>
                <a:gd name="T55" fmla="*/ 36 h 42"/>
                <a:gd name="T56" fmla="*/ 7 w 43"/>
                <a:gd name="T57" fmla="*/ 40 h 42"/>
                <a:gd name="T58" fmla="*/ 2 w 43"/>
                <a:gd name="T59" fmla="*/ 42 h 42"/>
                <a:gd name="T60" fmla="*/ 0 w 43"/>
                <a:gd name="T61" fmla="*/ 42 h 42"/>
                <a:gd name="T62" fmla="*/ 1 w 43"/>
                <a:gd name="T63" fmla="*/ 42 h 42"/>
                <a:gd name="T64" fmla="*/ 1 w 43"/>
                <a:gd name="T65" fmla="*/ 42 h 42"/>
                <a:gd name="T66" fmla="*/ 2 w 43"/>
                <a:gd name="T67" fmla="*/ 42 h 42"/>
                <a:gd name="T68" fmla="*/ 3 w 43"/>
                <a:gd name="T69" fmla="*/ 42 h 42"/>
                <a:gd name="T70" fmla="*/ 3 w 43"/>
                <a:gd name="T71" fmla="*/ 42 h 42"/>
                <a:gd name="T72" fmla="*/ 4 w 43"/>
                <a:gd name="T73" fmla="*/ 42 h 42"/>
                <a:gd name="T74" fmla="*/ 4 w 43"/>
                <a:gd name="T75" fmla="*/ 42 h 42"/>
                <a:gd name="T76" fmla="*/ 5 w 43"/>
                <a:gd name="T77" fmla="*/ 42 h 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42">
                  <a:moveTo>
                    <a:pt x="5" y="42"/>
                  </a:moveTo>
                  <a:lnTo>
                    <a:pt x="8" y="41"/>
                  </a:lnTo>
                  <a:lnTo>
                    <a:pt x="13" y="39"/>
                  </a:lnTo>
                  <a:lnTo>
                    <a:pt x="19" y="35"/>
                  </a:lnTo>
                  <a:lnTo>
                    <a:pt x="23" y="31"/>
                  </a:lnTo>
                  <a:lnTo>
                    <a:pt x="28" y="28"/>
                  </a:lnTo>
                  <a:lnTo>
                    <a:pt x="31" y="23"/>
                  </a:lnTo>
                  <a:lnTo>
                    <a:pt x="35" y="19"/>
                  </a:lnTo>
                  <a:lnTo>
                    <a:pt x="38" y="13"/>
                  </a:lnTo>
                  <a:lnTo>
                    <a:pt x="41" y="8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0" y="7"/>
                  </a:lnTo>
                  <a:lnTo>
                    <a:pt x="36" y="12"/>
                  </a:lnTo>
                  <a:lnTo>
                    <a:pt x="33" y="18"/>
                  </a:lnTo>
                  <a:lnTo>
                    <a:pt x="30" y="22"/>
                  </a:lnTo>
                  <a:lnTo>
                    <a:pt x="26" y="26"/>
                  </a:lnTo>
                  <a:lnTo>
                    <a:pt x="22" y="30"/>
                  </a:lnTo>
                  <a:lnTo>
                    <a:pt x="18" y="34"/>
                  </a:lnTo>
                  <a:lnTo>
                    <a:pt x="12" y="36"/>
                  </a:lnTo>
                  <a:lnTo>
                    <a:pt x="7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2" y="42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5" y="42"/>
                  </a:lnTo>
                  <a:close/>
                </a:path>
              </a:pathLst>
            </a:custGeom>
            <a:solidFill>
              <a:srgbClr val="B6B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9" name="Freeform 98"/>
            <p:cNvSpPr>
              <a:spLocks/>
            </p:cNvSpPr>
            <p:nvPr/>
          </p:nvSpPr>
          <p:spPr bwMode="auto">
            <a:xfrm>
              <a:off x="4389" y="1850"/>
              <a:ext cx="46" cy="46"/>
            </a:xfrm>
            <a:custGeom>
              <a:avLst/>
              <a:gdLst>
                <a:gd name="T0" fmla="*/ 4 w 46"/>
                <a:gd name="T1" fmla="*/ 46 h 46"/>
                <a:gd name="T2" fmla="*/ 6 w 46"/>
                <a:gd name="T3" fmla="*/ 46 h 46"/>
                <a:gd name="T4" fmla="*/ 11 w 46"/>
                <a:gd name="T5" fmla="*/ 44 h 46"/>
                <a:gd name="T6" fmla="*/ 16 w 46"/>
                <a:gd name="T7" fmla="*/ 40 h 46"/>
                <a:gd name="T8" fmla="*/ 22 w 46"/>
                <a:gd name="T9" fmla="*/ 38 h 46"/>
                <a:gd name="T10" fmla="*/ 26 w 46"/>
                <a:gd name="T11" fmla="*/ 34 h 46"/>
                <a:gd name="T12" fmla="*/ 30 w 46"/>
                <a:gd name="T13" fmla="*/ 30 h 46"/>
                <a:gd name="T14" fmla="*/ 34 w 46"/>
                <a:gd name="T15" fmla="*/ 26 h 46"/>
                <a:gd name="T16" fmla="*/ 37 w 46"/>
                <a:gd name="T17" fmla="*/ 22 h 46"/>
                <a:gd name="T18" fmla="*/ 40 w 46"/>
                <a:gd name="T19" fmla="*/ 16 h 46"/>
                <a:gd name="T20" fmla="*/ 44 w 46"/>
                <a:gd name="T21" fmla="*/ 11 h 46"/>
                <a:gd name="T22" fmla="*/ 46 w 46"/>
                <a:gd name="T23" fmla="*/ 6 h 46"/>
                <a:gd name="T24" fmla="*/ 46 w 46"/>
                <a:gd name="T25" fmla="*/ 4 h 46"/>
                <a:gd name="T26" fmla="*/ 46 w 46"/>
                <a:gd name="T27" fmla="*/ 3 h 46"/>
                <a:gd name="T28" fmla="*/ 46 w 46"/>
                <a:gd name="T29" fmla="*/ 3 h 46"/>
                <a:gd name="T30" fmla="*/ 46 w 46"/>
                <a:gd name="T31" fmla="*/ 3 h 46"/>
                <a:gd name="T32" fmla="*/ 46 w 46"/>
                <a:gd name="T33" fmla="*/ 2 h 46"/>
                <a:gd name="T34" fmla="*/ 46 w 46"/>
                <a:gd name="T35" fmla="*/ 2 h 46"/>
                <a:gd name="T36" fmla="*/ 46 w 46"/>
                <a:gd name="T37" fmla="*/ 1 h 46"/>
                <a:gd name="T38" fmla="*/ 45 w 46"/>
                <a:gd name="T39" fmla="*/ 1 h 46"/>
                <a:gd name="T40" fmla="*/ 45 w 46"/>
                <a:gd name="T41" fmla="*/ 0 h 46"/>
                <a:gd name="T42" fmla="*/ 44 w 46"/>
                <a:gd name="T43" fmla="*/ 5 h 46"/>
                <a:gd name="T44" fmla="*/ 41 w 46"/>
                <a:gd name="T45" fmla="*/ 10 h 46"/>
                <a:gd name="T46" fmla="*/ 39 w 46"/>
                <a:gd name="T47" fmla="*/ 15 h 46"/>
                <a:gd name="T48" fmla="*/ 36 w 46"/>
                <a:gd name="T49" fmla="*/ 21 h 46"/>
                <a:gd name="T50" fmla="*/ 33 w 46"/>
                <a:gd name="T51" fmla="*/ 25 h 46"/>
                <a:gd name="T52" fmla="*/ 29 w 46"/>
                <a:gd name="T53" fmla="*/ 29 h 46"/>
                <a:gd name="T54" fmla="*/ 25 w 46"/>
                <a:gd name="T55" fmla="*/ 33 h 46"/>
                <a:gd name="T56" fmla="*/ 21 w 46"/>
                <a:gd name="T57" fmla="*/ 36 h 46"/>
                <a:gd name="T58" fmla="*/ 15 w 46"/>
                <a:gd name="T59" fmla="*/ 39 h 46"/>
                <a:gd name="T60" fmla="*/ 10 w 46"/>
                <a:gd name="T61" fmla="*/ 41 h 46"/>
                <a:gd name="T62" fmla="*/ 5 w 46"/>
                <a:gd name="T63" fmla="*/ 44 h 46"/>
                <a:gd name="T64" fmla="*/ 0 w 46"/>
                <a:gd name="T65" fmla="*/ 46 h 46"/>
                <a:gd name="T66" fmla="*/ 1 w 46"/>
                <a:gd name="T67" fmla="*/ 46 h 46"/>
                <a:gd name="T68" fmla="*/ 1 w 46"/>
                <a:gd name="T69" fmla="*/ 46 h 46"/>
                <a:gd name="T70" fmla="*/ 2 w 46"/>
                <a:gd name="T71" fmla="*/ 46 h 46"/>
                <a:gd name="T72" fmla="*/ 2 w 46"/>
                <a:gd name="T73" fmla="*/ 46 h 46"/>
                <a:gd name="T74" fmla="*/ 3 w 46"/>
                <a:gd name="T75" fmla="*/ 46 h 46"/>
                <a:gd name="T76" fmla="*/ 3 w 46"/>
                <a:gd name="T77" fmla="*/ 46 h 46"/>
                <a:gd name="T78" fmla="*/ 4 w 46"/>
                <a:gd name="T79" fmla="*/ 46 h 46"/>
                <a:gd name="T80" fmla="*/ 4 w 46"/>
                <a:gd name="T81" fmla="*/ 46 h 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" h="46">
                  <a:moveTo>
                    <a:pt x="4" y="46"/>
                  </a:moveTo>
                  <a:lnTo>
                    <a:pt x="6" y="46"/>
                  </a:lnTo>
                  <a:lnTo>
                    <a:pt x="11" y="44"/>
                  </a:lnTo>
                  <a:lnTo>
                    <a:pt x="16" y="40"/>
                  </a:lnTo>
                  <a:lnTo>
                    <a:pt x="22" y="38"/>
                  </a:lnTo>
                  <a:lnTo>
                    <a:pt x="26" y="34"/>
                  </a:lnTo>
                  <a:lnTo>
                    <a:pt x="30" y="30"/>
                  </a:lnTo>
                  <a:lnTo>
                    <a:pt x="34" y="26"/>
                  </a:lnTo>
                  <a:lnTo>
                    <a:pt x="37" y="22"/>
                  </a:lnTo>
                  <a:lnTo>
                    <a:pt x="40" y="16"/>
                  </a:lnTo>
                  <a:lnTo>
                    <a:pt x="44" y="11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44" y="5"/>
                  </a:lnTo>
                  <a:lnTo>
                    <a:pt x="41" y="10"/>
                  </a:lnTo>
                  <a:lnTo>
                    <a:pt x="39" y="15"/>
                  </a:lnTo>
                  <a:lnTo>
                    <a:pt x="36" y="21"/>
                  </a:lnTo>
                  <a:lnTo>
                    <a:pt x="33" y="25"/>
                  </a:lnTo>
                  <a:lnTo>
                    <a:pt x="29" y="29"/>
                  </a:lnTo>
                  <a:lnTo>
                    <a:pt x="25" y="33"/>
                  </a:lnTo>
                  <a:lnTo>
                    <a:pt x="21" y="36"/>
                  </a:lnTo>
                  <a:lnTo>
                    <a:pt x="15" y="39"/>
                  </a:lnTo>
                  <a:lnTo>
                    <a:pt x="10" y="41"/>
                  </a:lnTo>
                  <a:lnTo>
                    <a:pt x="5" y="44"/>
                  </a:lnTo>
                  <a:lnTo>
                    <a:pt x="0" y="46"/>
                  </a:lnTo>
                  <a:lnTo>
                    <a:pt x="1" y="46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4" y="46"/>
                  </a:lnTo>
                  <a:close/>
                </a:path>
              </a:pathLst>
            </a:custGeom>
            <a:solidFill>
              <a:srgbClr val="B8B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0" name="Freeform 99"/>
            <p:cNvSpPr>
              <a:spLocks/>
            </p:cNvSpPr>
            <p:nvPr/>
          </p:nvSpPr>
          <p:spPr bwMode="auto">
            <a:xfrm>
              <a:off x="4384" y="1847"/>
              <a:ext cx="50" cy="49"/>
            </a:xfrm>
            <a:custGeom>
              <a:avLst/>
              <a:gdLst>
                <a:gd name="T0" fmla="*/ 5 w 50"/>
                <a:gd name="T1" fmla="*/ 49 h 49"/>
                <a:gd name="T2" fmla="*/ 10 w 50"/>
                <a:gd name="T3" fmla="*/ 47 h 49"/>
                <a:gd name="T4" fmla="*/ 15 w 50"/>
                <a:gd name="T5" fmla="*/ 44 h 49"/>
                <a:gd name="T6" fmla="*/ 20 w 50"/>
                <a:gd name="T7" fmla="*/ 42 h 49"/>
                <a:gd name="T8" fmla="*/ 26 w 50"/>
                <a:gd name="T9" fmla="*/ 39 h 49"/>
                <a:gd name="T10" fmla="*/ 30 w 50"/>
                <a:gd name="T11" fmla="*/ 36 h 49"/>
                <a:gd name="T12" fmla="*/ 34 w 50"/>
                <a:gd name="T13" fmla="*/ 32 h 49"/>
                <a:gd name="T14" fmla="*/ 38 w 50"/>
                <a:gd name="T15" fmla="*/ 28 h 49"/>
                <a:gd name="T16" fmla="*/ 41 w 50"/>
                <a:gd name="T17" fmla="*/ 24 h 49"/>
                <a:gd name="T18" fmla="*/ 44 w 50"/>
                <a:gd name="T19" fmla="*/ 18 h 49"/>
                <a:gd name="T20" fmla="*/ 46 w 50"/>
                <a:gd name="T21" fmla="*/ 13 h 49"/>
                <a:gd name="T22" fmla="*/ 49 w 50"/>
                <a:gd name="T23" fmla="*/ 8 h 49"/>
                <a:gd name="T24" fmla="*/ 50 w 50"/>
                <a:gd name="T25" fmla="*/ 3 h 49"/>
                <a:gd name="T26" fmla="*/ 50 w 50"/>
                <a:gd name="T27" fmla="*/ 3 h 49"/>
                <a:gd name="T28" fmla="*/ 50 w 50"/>
                <a:gd name="T29" fmla="*/ 3 h 49"/>
                <a:gd name="T30" fmla="*/ 50 w 50"/>
                <a:gd name="T31" fmla="*/ 2 h 49"/>
                <a:gd name="T32" fmla="*/ 50 w 50"/>
                <a:gd name="T33" fmla="*/ 2 h 49"/>
                <a:gd name="T34" fmla="*/ 50 w 50"/>
                <a:gd name="T35" fmla="*/ 1 h 49"/>
                <a:gd name="T36" fmla="*/ 50 w 50"/>
                <a:gd name="T37" fmla="*/ 1 h 49"/>
                <a:gd name="T38" fmla="*/ 49 w 50"/>
                <a:gd name="T39" fmla="*/ 0 h 49"/>
                <a:gd name="T40" fmla="*/ 49 w 50"/>
                <a:gd name="T41" fmla="*/ 0 h 49"/>
                <a:gd name="T42" fmla="*/ 49 w 50"/>
                <a:gd name="T43" fmla="*/ 3 h 49"/>
                <a:gd name="T44" fmla="*/ 47 w 50"/>
                <a:gd name="T45" fmla="*/ 8 h 49"/>
                <a:gd name="T46" fmla="*/ 45 w 50"/>
                <a:gd name="T47" fmla="*/ 13 h 49"/>
                <a:gd name="T48" fmla="*/ 42 w 50"/>
                <a:gd name="T49" fmla="*/ 18 h 49"/>
                <a:gd name="T50" fmla="*/ 40 w 50"/>
                <a:gd name="T51" fmla="*/ 23 h 49"/>
                <a:gd name="T52" fmla="*/ 37 w 50"/>
                <a:gd name="T53" fmla="*/ 27 h 49"/>
                <a:gd name="T54" fmla="*/ 33 w 50"/>
                <a:gd name="T55" fmla="*/ 31 h 49"/>
                <a:gd name="T56" fmla="*/ 29 w 50"/>
                <a:gd name="T57" fmla="*/ 35 h 49"/>
                <a:gd name="T58" fmla="*/ 24 w 50"/>
                <a:gd name="T59" fmla="*/ 38 h 49"/>
                <a:gd name="T60" fmla="*/ 19 w 50"/>
                <a:gd name="T61" fmla="*/ 41 h 49"/>
                <a:gd name="T62" fmla="*/ 15 w 50"/>
                <a:gd name="T63" fmla="*/ 43 h 49"/>
                <a:gd name="T64" fmla="*/ 10 w 50"/>
                <a:gd name="T65" fmla="*/ 46 h 49"/>
                <a:gd name="T66" fmla="*/ 4 w 50"/>
                <a:gd name="T67" fmla="*/ 47 h 49"/>
                <a:gd name="T68" fmla="*/ 0 w 50"/>
                <a:gd name="T69" fmla="*/ 48 h 49"/>
                <a:gd name="T70" fmla="*/ 1 w 50"/>
                <a:gd name="T71" fmla="*/ 48 h 49"/>
                <a:gd name="T72" fmla="*/ 1 w 50"/>
                <a:gd name="T73" fmla="*/ 48 h 49"/>
                <a:gd name="T74" fmla="*/ 2 w 50"/>
                <a:gd name="T75" fmla="*/ 48 h 49"/>
                <a:gd name="T76" fmla="*/ 2 w 50"/>
                <a:gd name="T77" fmla="*/ 48 h 49"/>
                <a:gd name="T78" fmla="*/ 4 w 50"/>
                <a:gd name="T79" fmla="*/ 48 h 49"/>
                <a:gd name="T80" fmla="*/ 4 w 50"/>
                <a:gd name="T81" fmla="*/ 48 h 49"/>
                <a:gd name="T82" fmla="*/ 5 w 50"/>
                <a:gd name="T83" fmla="*/ 48 h 49"/>
                <a:gd name="T84" fmla="*/ 5 w 50"/>
                <a:gd name="T85" fmla="*/ 49 h 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" h="49">
                  <a:moveTo>
                    <a:pt x="5" y="49"/>
                  </a:moveTo>
                  <a:lnTo>
                    <a:pt x="10" y="47"/>
                  </a:lnTo>
                  <a:lnTo>
                    <a:pt x="15" y="44"/>
                  </a:lnTo>
                  <a:lnTo>
                    <a:pt x="20" y="42"/>
                  </a:lnTo>
                  <a:lnTo>
                    <a:pt x="26" y="39"/>
                  </a:lnTo>
                  <a:lnTo>
                    <a:pt x="30" y="36"/>
                  </a:lnTo>
                  <a:lnTo>
                    <a:pt x="34" y="32"/>
                  </a:lnTo>
                  <a:lnTo>
                    <a:pt x="38" y="28"/>
                  </a:lnTo>
                  <a:lnTo>
                    <a:pt x="41" y="24"/>
                  </a:lnTo>
                  <a:lnTo>
                    <a:pt x="44" y="18"/>
                  </a:lnTo>
                  <a:lnTo>
                    <a:pt x="46" y="13"/>
                  </a:lnTo>
                  <a:lnTo>
                    <a:pt x="49" y="8"/>
                  </a:lnTo>
                  <a:lnTo>
                    <a:pt x="50" y="3"/>
                  </a:lnTo>
                  <a:lnTo>
                    <a:pt x="50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9" y="3"/>
                  </a:lnTo>
                  <a:lnTo>
                    <a:pt x="47" y="8"/>
                  </a:lnTo>
                  <a:lnTo>
                    <a:pt x="45" y="13"/>
                  </a:lnTo>
                  <a:lnTo>
                    <a:pt x="42" y="18"/>
                  </a:lnTo>
                  <a:lnTo>
                    <a:pt x="40" y="23"/>
                  </a:lnTo>
                  <a:lnTo>
                    <a:pt x="37" y="27"/>
                  </a:lnTo>
                  <a:lnTo>
                    <a:pt x="33" y="31"/>
                  </a:lnTo>
                  <a:lnTo>
                    <a:pt x="29" y="35"/>
                  </a:lnTo>
                  <a:lnTo>
                    <a:pt x="24" y="38"/>
                  </a:lnTo>
                  <a:lnTo>
                    <a:pt x="19" y="41"/>
                  </a:lnTo>
                  <a:lnTo>
                    <a:pt x="15" y="43"/>
                  </a:lnTo>
                  <a:lnTo>
                    <a:pt x="10" y="46"/>
                  </a:lnTo>
                  <a:lnTo>
                    <a:pt x="4" y="47"/>
                  </a:lnTo>
                  <a:lnTo>
                    <a:pt x="0" y="48"/>
                  </a:lnTo>
                  <a:lnTo>
                    <a:pt x="1" y="48"/>
                  </a:lnTo>
                  <a:lnTo>
                    <a:pt x="2" y="48"/>
                  </a:lnTo>
                  <a:lnTo>
                    <a:pt x="4" y="48"/>
                  </a:lnTo>
                  <a:lnTo>
                    <a:pt x="5" y="48"/>
                  </a:lnTo>
                  <a:lnTo>
                    <a:pt x="5" y="49"/>
                  </a:lnTo>
                  <a:close/>
                </a:path>
              </a:pathLst>
            </a:custGeom>
            <a:solidFill>
              <a:srgbClr val="BA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1" name="Freeform 100"/>
            <p:cNvSpPr>
              <a:spLocks/>
            </p:cNvSpPr>
            <p:nvPr/>
          </p:nvSpPr>
          <p:spPr bwMode="auto">
            <a:xfrm>
              <a:off x="4381" y="1843"/>
              <a:ext cx="52" cy="52"/>
            </a:xfrm>
            <a:custGeom>
              <a:avLst/>
              <a:gdLst>
                <a:gd name="T0" fmla="*/ 3 w 52"/>
                <a:gd name="T1" fmla="*/ 52 h 52"/>
                <a:gd name="T2" fmla="*/ 7 w 52"/>
                <a:gd name="T3" fmla="*/ 51 h 52"/>
                <a:gd name="T4" fmla="*/ 13 w 52"/>
                <a:gd name="T5" fmla="*/ 50 h 52"/>
                <a:gd name="T6" fmla="*/ 18 w 52"/>
                <a:gd name="T7" fmla="*/ 47 h 52"/>
                <a:gd name="T8" fmla="*/ 22 w 52"/>
                <a:gd name="T9" fmla="*/ 45 h 52"/>
                <a:gd name="T10" fmla="*/ 27 w 52"/>
                <a:gd name="T11" fmla="*/ 42 h 52"/>
                <a:gd name="T12" fmla="*/ 32 w 52"/>
                <a:gd name="T13" fmla="*/ 39 h 52"/>
                <a:gd name="T14" fmla="*/ 36 w 52"/>
                <a:gd name="T15" fmla="*/ 35 h 52"/>
                <a:gd name="T16" fmla="*/ 40 w 52"/>
                <a:gd name="T17" fmla="*/ 31 h 52"/>
                <a:gd name="T18" fmla="*/ 43 w 52"/>
                <a:gd name="T19" fmla="*/ 27 h 52"/>
                <a:gd name="T20" fmla="*/ 45 w 52"/>
                <a:gd name="T21" fmla="*/ 22 h 52"/>
                <a:gd name="T22" fmla="*/ 48 w 52"/>
                <a:gd name="T23" fmla="*/ 17 h 52"/>
                <a:gd name="T24" fmla="*/ 50 w 52"/>
                <a:gd name="T25" fmla="*/ 12 h 52"/>
                <a:gd name="T26" fmla="*/ 52 w 52"/>
                <a:gd name="T27" fmla="*/ 7 h 52"/>
                <a:gd name="T28" fmla="*/ 52 w 52"/>
                <a:gd name="T29" fmla="*/ 4 h 52"/>
                <a:gd name="T30" fmla="*/ 52 w 52"/>
                <a:gd name="T31" fmla="*/ 2 h 52"/>
                <a:gd name="T32" fmla="*/ 52 w 52"/>
                <a:gd name="T33" fmla="*/ 2 h 52"/>
                <a:gd name="T34" fmla="*/ 52 w 52"/>
                <a:gd name="T35" fmla="*/ 2 h 52"/>
                <a:gd name="T36" fmla="*/ 52 w 52"/>
                <a:gd name="T37" fmla="*/ 1 h 52"/>
                <a:gd name="T38" fmla="*/ 52 w 52"/>
                <a:gd name="T39" fmla="*/ 1 h 52"/>
                <a:gd name="T40" fmla="*/ 50 w 52"/>
                <a:gd name="T41" fmla="*/ 0 h 52"/>
                <a:gd name="T42" fmla="*/ 50 w 52"/>
                <a:gd name="T43" fmla="*/ 0 h 52"/>
                <a:gd name="T44" fmla="*/ 50 w 52"/>
                <a:gd name="T45" fmla="*/ 0 h 52"/>
                <a:gd name="T46" fmla="*/ 50 w 52"/>
                <a:gd name="T47" fmla="*/ 0 h 52"/>
                <a:gd name="T48" fmla="*/ 49 w 52"/>
                <a:gd name="T49" fmla="*/ 6 h 52"/>
                <a:gd name="T50" fmla="*/ 48 w 52"/>
                <a:gd name="T51" fmla="*/ 11 h 52"/>
                <a:gd name="T52" fmla="*/ 46 w 52"/>
                <a:gd name="T53" fmla="*/ 16 h 52"/>
                <a:gd name="T54" fmla="*/ 41 w 52"/>
                <a:gd name="T55" fmla="*/ 25 h 52"/>
                <a:gd name="T56" fmla="*/ 35 w 52"/>
                <a:gd name="T57" fmla="*/ 34 h 52"/>
                <a:gd name="T58" fmla="*/ 26 w 52"/>
                <a:gd name="T59" fmla="*/ 40 h 52"/>
                <a:gd name="T60" fmla="*/ 17 w 52"/>
                <a:gd name="T61" fmla="*/ 45 h 52"/>
                <a:gd name="T62" fmla="*/ 12 w 52"/>
                <a:gd name="T63" fmla="*/ 47 h 52"/>
                <a:gd name="T64" fmla="*/ 7 w 52"/>
                <a:gd name="T65" fmla="*/ 48 h 52"/>
                <a:gd name="T66" fmla="*/ 1 w 52"/>
                <a:gd name="T67" fmla="*/ 50 h 52"/>
                <a:gd name="T68" fmla="*/ 0 w 52"/>
                <a:gd name="T69" fmla="*/ 50 h 52"/>
                <a:gd name="T70" fmla="*/ 0 w 52"/>
                <a:gd name="T71" fmla="*/ 50 h 52"/>
                <a:gd name="T72" fmla="*/ 0 w 52"/>
                <a:gd name="T73" fmla="*/ 51 h 52"/>
                <a:gd name="T74" fmla="*/ 1 w 52"/>
                <a:gd name="T75" fmla="*/ 51 h 52"/>
                <a:gd name="T76" fmla="*/ 1 w 52"/>
                <a:gd name="T77" fmla="*/ 51 h 52"/>
                <a:gd name="T78" fmla="*/ 2 w 52"/>
                <a:gd name="T79" fmla="*/ 51 h 52"/>
                <a:gd name="T80" fmla="*/ 2 w 52"/>
                <a:gd name="T81" fmla="*/ 51 h 52"/>
                <a:gd name="T82" fmla="*/ 3 w 52"/>
                <a:gd name="T83" fmla="*/ 51 h 52"/>
                <a:gd name="T84" fmla="*/ 3 w 52"/>
                <a:gd name="T85" fmla="*/ 52 h 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" h="52">
                  <a:moveTo>
                    <a:pt x="3" y="52"/>
                  </a:moveTo>
                  <a:lnTo>
                    <a:pt x="7" y="51"/>
                  </a:lnTo>
                  <a:lnTo>
                    <a:pt x="13" y="50"/>
                  </a:lnTo>
                  <a:lnTo>
                    <a:pt x="18" y="47"/>
                  </a:lnTo>
                  <a:lnTo>
                    <a:pt x="22" y="45"/>
                  </a:lnTo>
                  <a:lnTo>
                    <a:pt x="27" y="42"/>
                  </a:lnTo>
                  <a:lnTo>
                    <a:pt x="32" y="39"/>
                  </a:lnTo>
                  <a:lnTo>
                    <a:pt x="36" y="35"/>
                  </a:lnTo>
                  <a:lnTo>
                    <a:pt x="40" y="31"/>
                  </a:lnTo>
                  <a:lnTo>
                    <a:pt x="43" y="27"/>
                  </a:lnTo>
                  <a:lnTo>
                    <a:pt x="45" y="22"/>
                  </a:lnTo>
                  <a:lnTo>
                    <a:pt x="48" y="17"/>
                  </a:lnTo>
                  <a:lnTo>
                    <a:pt x="50" y="12"/>
                  </a:lnTo>
                  <a:lnTo>
                    <a:pt x="52" y="7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2" y="1"/>
                  </a:lnTo>
                  <a:lnTo>
                    <a:pt x="50" y="0"/>
                  </a:lnTo>
                  <a:lnTo>
                    <a:pt x="49" y="6"/>
                  </a:lnTo>
                  <a:lnTo>
                    <a:pt x="48" y="11"/>
                  </a:lnTo>
                  <a:lnTo>
                    <a:pt x="46" y="16"/>
                  </a:lnTo>
                  <a:lnTo>
                    <a:pt x="41" y="25"/>
                  </a:lnTo>
                  <a:lnTo>
                    <a:pt x="35" y="34"/>
                  </a:lnTo>
                  <a:lnTo>
                    <a:pt x="26" y="40"/>
                  </a:lnTo>
                  <a:lnTo>
                    <a:pt x="17" y="45"/>
                  </a:lnTo>
                  <a:lnTo>
                    <a:pt x="12" y="47"/>
                  </a:lnTo>
                  <a:lnTo>
                    <a:pt x="7" y="48"/>
                  </a:lnTo>
                  <a:lnTo>
                    <a:pt x="1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2" y="51"/>
                  </a:lnTo>
                  <a:lnTo>
                    <a:pt x="3" y="51"/>
                  </a:lnTo>
                  <a:lnTo>
                    <a:pt x="3" y="52"/>
                  </a:lnTo>
                  <a:close/>
                </a:path>
              </a:pathLst>
            </a:custGeom>
            <a:solidFill>
              <a:srgbClr val="BCB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2" name="Freeform 101"/>
            <p:cNvSpPr>
              <a:spLocks/>
            </p:cNvSpPr>
            <p:nvPr/>
          </p:nvSpPr>
          <p:spPr bwMode="auto">
            <a:xfrm>
              <a:off x="4377" y="1839"/>
              <a:ext cx="54" cy="54"/>
            </a:xfrm>
            <a:custGeom>
              <a:avLst/>
              <a:gdLst>
                <a:gd name="T0" fmla="*/ 4 w 54"/>
                <a:gd name="T1" fmla="*/ 54 h 54"/>
                <a:gd name="T2" fmla="*/ 5 w 54"/>
                <a:gd name="T3" fmla="*/ 54 h 54"/>
                <a:gd name="T4" fmla="*/ 11 w 54"/>
                <a:gd name="T5" fmla="*/ 52 h 54"/>
                <a:gd name="T6" fmla="*/ 16 w 54"/>
                <a:gd name="T7" fmla="*/ 51 h 54"/>
                <a:gd name="T8" fmla="*/ 21 w 54"/>
                <a:gd name="T9" fmla="*/ 49 h 54"/>
                <a:gd name="T10" fmla="*/ 30 w 54"/>
                <a:gd name="T11" fmla="*/ 44 h 54"/>
                <a:gd name="T12" fmla="*/ 39 w 54"/>
                <a:gd name="T13" fmla="*/ 38 h 54"/>
                <a:gd name="T14" fmla="*/ 45 w 54"/>
                <a:gd name="T15" fmla="*/ 29 h 54"/>
                <a:gd name="T16" fmla="*/ 50 w 54"/>
                <a:gd name="T17" fmla="*/ 20 h 54"/>
                <a:gd name="T18" fmla="*/ 52 w 54"/>
                <a:gd name="T19" fmla="*/ 15 h 54"/>
                <a:gd name="T20" fmla="*/ 53 w 54"/>
                <a:gd name="T21" fmla="*/ 10 h 54"/>
                <a:gd name="T22" fmla="*/ 54 w 54"/>
                <a:gd name="T23" fmla="*/ 4 h 54"/>
                <a:gd name="T24" fmla="*/ 54 w 54"/>
                <a:gd name="T25" fmla="*/ 4 h 54"/>
                <a:gd name="T26" fmla="*/ 54 w 54"/>
                <a:gd name="T27" fmla="*/ 3 h 54"/>
                <a:gd name="T28" fmla="*/ 54 w 54"/>
                <a:gd name="T29" fmla="*/ 3 h 54"/>
                <a:gd name="T30" fmla="*/ 54 w 54"/>
                <a:gd name="T31" fmla="*/ 2 h 54"/>
                <a:gd name="T32" fmla="*/ 53 w 54"/>
                <a:gd name="T33" fmla="*/ 2 h 54"/>
                <a:gd name="T34" fmla="*/ 53 w 54"/>
                <a:gd name="T35" fmla="*/ 1 h 54"/>
                <a:gd name="T36" fmla="*/ 53 w 54"/>
                <a:gd name="T37" fmla="*/ 1 h 54"/>
                <a:gd name="T38" fmla="*/ 53 w 54"/>
                <a:gd name="T39" fmla="*/ 0 h 54"/>
                <a:gd name="T40" fmla="*/ 53 w 54"/>
                <a:gd name="T41" fmla="*/ 0 h 54"/>
                <a:gd name="T42" fmla="*/ 52 w 54"/>
                <a:gd name="T43" fmla="*/ 4 h 54"/>
                <a:gd name="T44" fmla="*/ 52 w 54"/>
                <a:gd name="T45" fmla="*/ 10 h 54"/>
                <a:gd name="T46" fmla="*/ 50 w 54"/>
                <a:gd name="T47" fmla="*/ 15 h 54"/>
                <a:gd name="T48" fmla="*/ 49 w 54"/>
                <a:gd name="T49" fmla="*/ 20 h 54"/>
                <a:gd name="T50" fmla="*/ 44 w 54"/>
                <a:gd name="T51" fmla="*/ 28 h 54"/>
                <a:gd name="T52" fmla="*/ 38 w 54"/>
                <a:gd name="T53" fmla="*/ 37 h 54"/>
                <a:gd name="T54" fmla="*/ 29 w 54"/>
                <a:gd name="T55" fmla="*/ 43 h 54"/>
                <a:gd name="T56" fmla="*/ 20 w 54"/>
                <a:gd name="T57" fmla="*/ 48 h 54"/>
                <a:gd name="T58" fmla="*/ 16 w 54"/>
                <a:gd name="T59" fmla="*/ 50 h 54"/>
                <a:gd name="T60" fmla="*/ 11 w 54"/>
                <a:gd name="T61" fmla="*/ 51 h 54"/>
                <a:gd name="T62" fmla="*/ 5 w 54"/>
                <a:gd name="T63" fmla="*/ 52 h 54"/>
                <a:gd name="T64" fmla="*/ 0 w 54"/>
                <a:gd name="T65" fmla="*/ 52 h 54"/>
                <a:gd name="T66" fmla="*/ 0 w 54"/>
                <a:gd name="T67" fmla="*/ 52 h 54"/>
                <a:gd name="T68" fmla="*/ 1 w 54"/>
                <a:gd name="T69" fmla="*/ 52 h 54"/>
                <a:gd name="T70" fmla="*/ 1 w 54"/>
                <a:gd name="T71" fmla="*/ 52 h 54"/>
                <a:gd name="T72" fmla="*/ 2 w 54"/>
                <a:gd name="T73" fmla="*/ 54 h 54"/>
                <a:gd name="T74" fmla="*/ 2 w 54"/>
                <a:gd name="T75" fmla="*/ 54 h 54"/>
                <a:gd name="T76" fmla="*/ 3 w 54"/>
                <a:gd name="T77" fmla="*/ 54 h 54"/>
                <a:gd name="T78" fmla="*/ 3 w 54"/>
                <a:gd name="T79" fmla="*/ 54 h 54"/>
                <a:gd name="T80" fmla="*/ 4 w 54"/>
                <a:gd name="T81" fmla="*/ 54 h 5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4" h="54">
                  <a:moveTo>
                    <a:pt x="4" y="54"/>
                  </a:moveTo>
                  <a:lnTo>
                    <a:pt x="5" y="54"/>
                  </a:lnTo>
                  <a:lnTo>
                    <a:pt x="11" y="52"/>
                  </a:lnTo>
                  <a:lnTo>
                    <a:pt x="16" y="51"/>
                  </a:lnTo>
                  <a:lnTo>
                    <a:pt x="21" y="49"/>
                  </a:lnTo>
                  <a:lnTo>
                    <a:pt x="30" y="44"/>
                  </a:lnTo>
                  <a:lnTo>
                    <a:pt x="39" y="38"/>
                  </a:lnTo>
                  <a:lnTo>
                    <a:pt x="45" y="29"/>
                  </a:lnTo>
                  <a:lnTo>
                    <a:pt x="50" y="20"/>
                  </a:lnTo>
                  <a:lnTo>
                    <a:pt x="52" y="15"/>
                  </a:lnTo>
                  <a:lnTo>
                    <a:pt x="53" y="10"/>
                  </a:lnTo>
                  <a:lnTo>
                    <a:pt x="54" y="4"/>
                  </a:lnTo>
                  <a:lnTo>
                    <a:pt x="54" y="3"/>
                  </a:lnTo>
                  <a:lnTo>
                    <a:pt x="54" y="2"/>
                  </a:lnTo>
                  <a:lnTo>
                    <a:pt x="53" y="2"/>
                  </a:lnTo>
                  <a:lnTo>
                    <a:pt x="53" y="1"/>
                  </a:lnTo>
                  <a:lnTo>
                    <a:pt x="53" y="0"/>
                  </a:lnTo>
                  <a:lnTo>
                    <a:pt x="52" y="4"/>
                  </a:lnTo>
                  <a:lnTo>
                    <a:pt x="52" y="10"/>
                  </a:lnTo>
                  <a:lnTo>
                    <a:pt x="50" y="15"/>
                  </a:lnTo>
                  <a:lnTo>
                    <a:pt x="49" y="20"/>
                  </a:lnTo>
                  <a:lnTo>
                    <a:pt x="44" y="28"/>
                  </a:lnTo>
                  <a:lnTo>
                    <a:pt x="38" y="37"/>
                  </a:lnTo>
                  <a:lnTo>
                    <a:pt x="29" y="43"/>
                  </a:lnTo>
                  <a:lnTo>
                    <a:pt x="20" y="48"/>
                  </a:lnTo>
                  <a:lnTo>
                    <a:pt x="16" y="50"/>
                  </a:lnTo>
                  <a:lnTo>
                    <a:pt x="11" y="51"/>
                  </a:lnTo>
                  <a:lnTo>
                    <a:pt x="5" y="52"/>
                  </a:lnTo>
                  <a:lnTo>
                    <a:pt x="0" y="52"/>
                  </a:lnTo>
                  <a:lnTo>
                    <a:pt x="1" y="52"/>
                  </a:lnTo>
                  <a:lnTo>
                    <a:pt x="2" y="54"/>
                  </a:lnTo>
                  <a:lnTo>
                    <a:pt x="3" y="54"/>
                  </a:lnTo>
                  <a:lnTo>
                    <a:pt x="4" y="54"/>
                  </a:lnTo>
                  <a:close/>
                </a:path>
              </a:pathLst>
            </a:custGeom>
            <a:solidFill>
              <a:srgbClr val="BEB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3" name="Freeform 102"/>
            <p:cNvSpPr>
              <a:spLocks/>
            </p:cNvSpPr>
            <p:nvPr/>
          </p:nvSpPr>
          <p:spPr bwMode="auto">
            <a:xfrm>
              <a:off x="4373" y="1835"/>
              <a:ext cx="57" cy="56"/>
            </a:xfrm>
            <a:custGeom>
              <a:avLst/>
              <a:gdLst>
                <a:gd name="T0" fmla="*/ 4 w 57"/>
                <a:gd name="T1" fmla="*/ 56 h 56"/>
                <a:gd name="T2" fmla="*/ 9 w 57"/>
                <a:gd name="T3" fmla="*/ 56 h 56"/>
                <a:gd name="T4" fmla="*/ 15 w 57"/>
                <a:gd name="T5" fmla="*/ 55 h 56"/>
                <a:gd name="T6" fmla="*/ 20 w 57"/>
                <a:gd name="T7" fmla="*/ 54 h 56"/>
                <a:gd name="T8" fmla="*/ 24 w 57"/>
                <a:gd name="T9" fmla="*/ 52 h 56"/>
                <a:gd name="T10" fmla="*/ 33 w 57"/>
                <a:gd name="T11" fmla="*/ 47 h 56"/>
                <a:gd name="T12" fmla="*/ 42 w 57"/>
                <a:gd name="T13" fmla="*/ 41 h 56"/>
                <a:gd name="T14" fmla="*/ 48 w 57"/>
                <a:gd name="T15" fmla="*/ 32 h 56"/>
                <a:gd name="T16" fmla="*/ 53 w 57"/>
                <a:gd name="T17" fmla="*/ 24 h 56"/>
                <a:gd name="T18" fmla="*/ 54 w 57"/>
                <a:gd name="T19" fmla="*/ 19 h 56"/>
                <a:gd name="T20" fmla="*/ 56 w 57"/>
                <a:gd name="T21" fmla="*/ 14 h 56"/>
                <a:gd name="T22" fmla="*/ 56 w 57"/>
                <a:gd name="T23" fmla="*/ 8 h 56"/>
                <a:gd name="T24" fmla="*/ 57 w 57"/>
                <a:gd name="T25" fmla="*/ 4 h 56"/>
                <a:gd name="T26" fmla="*/ 57 w 57"/>
                <a:gd name="T27" fmla="*/ 4 h 56"/>
                <a:gd name="T28" fmla="*/ 56 w 57"/>
                <a:gd name="T29" fmla="*/ 4 h 56"/>
                <a:gd name="T30" fmla="*/ 56 w 57"/>
                <a:gd name="T31" fmla="*/ 3 h 56"/>
                <a:gd name="T32" fmla="*/ 56 w 57"/>
                <a:gd name="T33" fmla="*/ 3 h 56"/>
                <a:gd name="T34" fmla="*/ 56 w 57"/>
                <a:gd name="T35" fmla="*/ 3 h 56"/>
                <a:gd name="T36" fmla="*/ 56 w 57"/>
                <a:gd name="T37" fmla="*/ 3 h 56"/>
                <a:gd name="T38" fmla="*/ 56 w 57"/>
                <a:gd name="T39" fmla="*/ 3 h 56"/>
                <a:gd name="T40" fmla="*/ 56 w 57"/>
                <a:gd name="T41" fmla="*/ 3 h 56"/>
                <a:gd name="T42" fmla="*/ 55 w 57"/>
                <a:gd name="T43" fmla="*/ 3 h 56"/>
                <a:gd name="T44" fmla="*/ 55 w 57"/>
                <a:gd name="T45" fmla="*/ 0 h 56"/>
                <a:gd name="T46" fmla="*/ 55 w 57"/>
                <a:gd name="T47" fmla="*/ 0 h 56"/>
                <a:gd name="T48" fmla="*/ 55 w 57"/>
                <a:gd name="T49" fmla="*/ 0 h 56"/>
                <a:gd name="T50" fmla="*/ 55 w 57"/>
                <a:gd name="T51" fmla="*/ 0 h 56"/>
                <a:gd name="T52" fmla="*/ 55 w 57"/>
                <a:gd name="T53" fmla="*/ 0 h 56"/>
                <a:gd name="T54" fmla="*/ 55 w 57"/>
                <a:gd name="T55" fmla="*/ 0 h 56"/>
                <a:gd name="T56" fmla="*/ 55 w 57"/>
                <a:gd name="T57" fmla="*/ 0 h 56"/>
                <a:gd name="T58" fmla="*/ 55 w 57"/>
                <a:gd name="T59" fmla="*/ 0 h 56"/>
                <a:gd name="T60" fmla="*/ 55 w 57"/>
                <a:gd name="T61" fmla="*/ 1 h 56"/>
                <a:gd name="T62" fmla="*/ 55 w 57"/>
                <a:gd name="T63" fmla="*/ 1 h 56"/>
                <a:gd name="T64" fmla="*/ 55 w 57"/>
                <a:gd name="T65" fmla="*/ 1 h 56"/>
                <a:gd name="T66" fmla="*/ 56 w 57"/>
                <a:gd name="T67" fmla="*/ 1 h 56"/>
                <a:gd name="T68" fmla="*/ 56 w 57"/>
                <a:gd name="T69" fmla="*/ 2 h 56"/>
                <a:gd name="T70" fmla="*/ 56 w 57"/>
                <a:gd name="T71" fmla="*/ 2 h 56"/>
                <a:gd name="T72" fmla="*/ 56 w 57"/>
                <a:gd name="T73" fmla="*/ 2 h 56"/>
                <a:gd name="T74" fmla="*/ 56 w 57"/>
                <a:gd name="T75" fmla="*/ 2 h 56"/>
                <a:gd name="T76" fmla="*/ 56 w 57"/>
                <a:gd name="T77" fmla="*/ 3 h 56"/>
                <a:gd name="T78" fmla="*/ 55 w 57"/>
                <a:gd name="T79" fmla="*/ 3 h 56"/>
                <a:gd name="T80" fmla="*/ 54 w 57"/>
                <a:gd name="T81" fmla="*/ 14 h 56"/>
                <a:gd name="T82" fmla="*/ 51 w 57"/>
                <a:gd name="T83" fmla="*/ 23 h 56"/>
                <a:gd name="T84" fmla="*/ 47 w 57"/>
                <a:gd name="T85" fmla="*/ 31 h 56"/>
                <a:gd name="T86" fmla="*/ 40 w 57"/>
                <a:gd name="T87" fmla="*/ 40 h 56"/>
                <a:gd name="T88" fmla="*/ 32 w 57"/>
                <a:gd name="T89" fmla="*/ 46 h 56"/>
                <a:gd name="T90" fmla="*/ 24 w 57"/>
                <a:gd name="T91" fmla="*/ 50 h 56"/>
                <a:gd name="T92" fmla="*/ 13 w 57"/>
                <a:gd name="T93" fmla="*/ 53 h 56"/>
                <a:gd name="T94" fmla="*/ 3 w 57"/>
                <a:gd name="T95" fmla="*/ 54 h 56"/>
                <a:gd name="T96" fmla="*/ 0 w 57"/>
                <a:gd name="T97" fmla="*/ 54 h 56"/>
                <a:gd name="T98" fmla="*/ 0 w 57"/>
                <a:gd name="T99" fmla="*/ 54 h 56"/>
                <a:gd name="T100" fmla="*/ 1 w 57"/>
                <a:gd name="T101" fmla="*/ 54 h 56"/>
                <a:gd name="T102" fmla="*/ 1 w 57"/>
                <a:gd name="T103" fmla="*/ 55 h 56"/>
                <a:gd name="T104" fmla="*/ 2 w 57"/>
                <a:gd name="T105" fmla="*/ 55 h 56"/>
                <a:gd name="T106" fmla="*/ 2 w 57"/>
                <a:gd name="T107" fmla="*/ 55 h 56"/>
                <a:gd name="T108" fmla="*/ 3 w 57"/>
                <a:gd name="T109" fmla="*/ 55 h 56"/>
                <a:gd name="T110" fmla="*/ 3 w 57"/>
                <a:gd name="T111" fmla="*/ 56 h 56"/>
                <a:gd name="T112" fmla="*/ 4 w 57"/>
                <a:gd name="T113" fmla="*/ 56 h 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7" h="56">
                  <a:moveTo>
                    <a:pt x="4" y="56"/>
                  </a:moveTo>
                  <a:lnTo>
                    <a:pt x="9" y="56"/>
                  </a:lnTo>
                  <a:lnTo>
                    <a:pt x="15" y="55"/>
                  </a:lnTo>
                  <a:lnTo>
                    <a:pt x="20" y="54"/>
                  </a:lnTo>
                  <a:lnTo>
                    <a:pt x="24" y="52"/>
                  </a:lnTo>
                  <a:lnTo>
                    <a:pt x="33" y="47"/>
                  </a:lnTo>
                  <a:lnTo>
                    <a:pt x="42" y="41"/>
                  </a:lnTo>
                  <a:lnTo>
                    <a:pt x="48" y="32"/>
                  </a:lnTo>
                  <a:lnTo>
                    <a:pt x="53" y="24"/>
                  </a:lnTo>
                  <a:lnTo>
                    <a:pt x="54" y="19"/>
                  </a:lnTo>
                  <a:lnTo>
                    <a:pt x="56" y="14"/>
                  </a:lnTo>
                  <a:lnTo>
                    <a:pt x="56" y="8"/>
                  </a:lnTo>
                  <a:lnTo>
                    <a:pt x="57" y="4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5" y="3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6" y="3"/>
                  </a:lnTo>
                  <a:lnTo>
                    <a:pt x="55" y="3"/>
                  </a:lnTo>
                  <a:lnTo>
                    <a:pt x="54" y="14"/>
                  </a:lnTo>
                  <a:lnTo>
                    <a:pt x="51" y="23"/>
                  </a:lnTo>
                  <a:lnTo>
                    <a:pt x="47" y="31"/>
                  </a:lnTo>
                  <a:lnTo>
                    <a:pt x="40" y="40"/>
                  </a:lnTo>
                  <a:lnTo>
                    <a:pt x="32" y="46"/>
                  </a:lnTo>
                  <a:lnTo>
                    <a:pt x="24" y="50"/>
                  </a:lnTo>
                  <a:lnTo>
                    <a:pt x="13" y="53"/>
                  </a:lnTo>
                  <a:lnTo>
                    <a:pt x="3" y="54"/>
                  </a:lnTo>
                  <a:lnTo>
                    <a:pt x="0" y="54"/>
                  </a:lnTo>
                  <a:lnTo>
                    <a:pt x="1" y="54"/>
                  </a:lnTo>
                  <a:lnTo>
                    <a:pt x="1" y="55"/>
                  </a:lnTo>
                  <a:lnTo>
                    <a:pt x="2" y="55"/>
                  </a:lnTo>
                  <a:lnTo>
                    <a:pt x="3" y="55"/>
                  </a:lnTo>
                  <a:lnTo>
                    <a:pt x="3" y="56"/>
                  </a:lnTo>
                  <a:lnTo>
                    <a:pt x="4" y="56"/>
                  </a:lnTo>
                  <a:close/>
                </a:path>
              </a:pathLst>
            </a:custGeom>
            <a:solidFill>
              <a:srgbClr val="C0C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4" name="Freeform 103"/>
            <p:cNvSpPr>
              <a:spLocks/>
            </p:cNvSpPr>
            <p:nvPr/>
          </p:nvSpPr>
          <p:spPr bwMode="auto">
            <a:xfrm>
              <a:off x="4369" y="1832"/>
              <a:ext cx="59" cy="57"/>
            </a:xfrm>
            <a:custGeom>
              <a:avLst/>
              <a:gdLst>
                <a:gd name="T0" fmla="*/ 59 w 59"/>
                <a:gd name="T1" fmla="*/ 6 h 57"/>
                <a:gd name="T2" fmla="*/ 59 w 59"/>
                <a:gd name="T3" fmla="*/ 3 h 57"/>
                <a:gd name="T4" fmla="*/ 59 w 59"/>
                <a:gd name="T5" fmla="*/ 2 h 57"/>
                <a:gd name="T6" fmla="*/ 58 w 59"/>
                <a:gd name="T7" fmla="*/ 2 h 57"/>
                <a:gd name="T8" fmla="*/ 58 w 59"/>
                <a:gd name="T9" fmla="*/ 2 h 57"/>
                <a:gd name="T10" fmla="*/ 58 w 59"/>
                <a:gd name="T11" fmla="*/ 1 h 57"/>
                <a:gd name="T12" fmla="*/ 58 w 59"/>
                <a:gd name="T13" fmla="*/ 1 h 57"/>
                <a:gd name="T14" fmla="*/ 57 w 59"/>
                <a:gd name="T15" fmla="*/ 1 h 57"/>
                <a:gd name="T16" fmla="*/ 57 w 59"/>
                <a:gd name="T17" fmla="*/ 0 h 57"/>
                <a:gd name="T18" fmla="*/ 57 w 59"/>
                <a:gd name="T19" fmla="*/ 0 h 57"/>
                <a:gd name="T20" fmla="*/ 57 w 59"/>
                <a:gd name="T21" fmla="*/ 6 h 57"/>
                <a:gd name="T22" fmla="*/ 59 w 59"/>
                <a:gd name="T23" fmla="*/ 6 h 57"/>
                <a:gd name="T24" fmla="*/ 58 w 59"/>
                <a:gd name="T25" fmla="*/ 17 h 57"/>
                <a:gd name="T26" fmla="*/ 55 w 59"/>
                <a:gd name="T27" fmla="*/ 26 h 57"/>
                <a:gd name="T28" fmla="*/ 51 w 59"/>
                <a:gd name="T29" fmla="*/ 34 h 57"/>
                <a:gd name="T30" fmla="*/ 44 w 59"/>
                <a:gd name="T31" fmla="*/ 43 h 57"/>
                <a:gd name="T32" fmla="*/ 36 w 59"/>
                <a:gd name="T33" fmla="*/ 49 h 57"/>
                <a:gd name="T34" fmla="*/ 28 w 59"/>
                <a:gd name="T35" fmla="*/ 53 h 57"/>
                <a:gd name="T36" fmla="*/ 17 w 59"/>
                <a:gd name="T37" fmla="*/ 56 h 57"/>
                <a:gd name="T38" fmla="*/ 7 w 59"/>
                <a:gd name="T39" fmla="*/ 57 h 57"/>
                <a:gd name="T40" fmla="*/ 4 w 59"/>
                <a:gd name="T41" fmla="*/ 57 h 57"/>
                <a:gd name="T42" fmla="*/ 3 w 59"/>
                <a:gd name="T43" fmla="*/ 57 h 57"/>
                <a:gd name="T44" fmla="*/ 3 w 59"/>
                <a:gd name="T45" fmla="*/ 56 h 57"/>
                <a:gd name="T46" fmla="*/ 2 w 59"/>
                <a:gd name="T47" fmla="*/ 56 h 57"/>
                <a:gd name="T48" fmla="*/ 2 w 59"/>
                <a:gd name="T49" fmla="*/ 56 h 57"/>
                <a:gd name="T50" fmla="*/ 1 w 59"/>
                <a:gd name="T51" fmla="*/ 56 h 57"/>
                <a:gd name="T52" fmla="*/ 1 w 59"/>
                <a:gd name="T53" fmla="*/ 55 h 57"/>
                <a:gd name="T54" fmla="*/ 0 w 59"/>
                <a:gd name="T55" fmla="*/ 55 h 57"/>
                <a:gd name="T56" fmla="*/ 0 w 59"/>
                <a:gd name="T57" fmla="*/ 55 h 57"/>
                <a:gd name="T58" fmla="*/ 7 w 59"/>
                <a:gd name="T59" fmla="*/ 56 h 57"/>
                <a:gd name="T60" fmla="*/ 17 w 59"/>
                <a:gd name="T61" fmla="*/ 55 h 57"/>
                <a:gd name="T62" fmla="*/ 27 w 59"/>
                <a:gd name="T63" fmla="*/ 52 h 57"/>
                <a:gd name="T64" fmla="*/ 35 w 59"/>
                <a:gd name="T65" fmla="*/ 47 h 57"/>
                <a:gd name="T66" fmla="*/ 43 w 59"/>
                <a:gd name="T67" fmla="*/ 41 h 57"/>
                <a:gd name="T68" fmla="*/ 49 w 59"/>
                <a:gd name="T69" fmla="*/ 33 h 57"/>
                <a:gd name="T70" fmla="*/ 54 w 59"/>
                <a:gd name="T71" fmla="*/ 25 h 57"/>
                <a:gd name="T72" fmla="*/ 56 w 59"/>
                <a:gd name="T73" fmla="*/ 16 h 57"/>
                <a:gd name="T74" fmla="*/ 57 w 59"/>
                <a:gd name="T75" fmla="*/ 6 h 57"/>
                <a:gd name="T76" fmla="*/ 59 w 59"/>
                <a:gd name="T77" fmla="*/ 6 h 5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9" h="57">
                  <a:moveTo>
                    <a:pt x="59" y="6"/>
                  </a:moveTo>
                  <a:lnTo>
                    <a:pt x="59" y="3"/>
                  </a:lnTo>
                  <a:lnTo>
                    <a:pt x="59" y="2"/>
                  </a:lnTo>
                  <a:lnTo>
                    <a:pt x="58" y="2"/>
                  </a:lnTo>
                  <a:lnTo>
                    <a:pt x="58" y="1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7" y="6"/>
                  </a:lnTo>
                  <a:lnTo>
                    <a:pt x="59" y="6"/>
                  </a:lnTo>
                  <a:lnTo>
                    <a:pt x="58" y="17"/>
                  </a:lnTo>
                  <a:lnTo>
                    <a:pt x="55" y="26"/>
                  </a:lnTo>
                  <a:lnTo>
                    <a:pt x="51" y="34"/>
                  </a:lnTo>
                  <a:lnTo>
                    <a:pt x="44" y="43"/>
                  </a:lnTo>
                  <a:lnTo>
                    <a:pt x="36" y="49"/>
                  </a:lnTo>
                  <a:lnTo>
                    <a:pt x="28" y="53"/>
                  </a:lnTo>
                  <a:lnTo>
                    <a:pt x="17" y="56"/>
                  </a:lnTo>
                  <a:lnTo>
                    <a:pt x="7" y="57"/>
                  </a:lnTo>
                  <a:lnTo>
                    <a:pt x="4" y="57"/>
                  </a:lnTo>
                  <a:lnTo>
                    <a:pt x="3" y="57"/>
                  </a:lnTo>
                  <a:lnTo>
                    <a:pt x="3" y="56"/>
                  </a:lnTo>
                  <a:lnTo>
                    <a:pt x="2" y="56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0" y="55"/>
                  </a:lnTo>
                  <a:lnTo>
                    <a:pt x="7" y="56"/>
                  </a:lnTo>
                  <a:lnTo>
                    <a:pt x="17" y="55"/>
                  </a:lnTo>
                  <a:lnTo>
                    <a:pt x="27" y="52"/>
                  </a:lnTo>
                  <a:lnTo>
                    <a:pt x="35" y="47"/>
                  </a:lnTo>
                  <a:lnTo>
                    <a:pt x="43" y="41"/>
                  </a:lnTo>
                  <a:lnTo>
                    <a:pt x="49" y="33"/>
                  </a:lnTo>
                  <a:lnTo>
                    <a:pt x="54" y="25"/>
                  </a:lnTo>
                  <a:lnTo>
                    <a:pt x="56" y="16"/>
                  </a:lnTo>
                  <a:lnTo>
                    <a:pt x="57" y="6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C2C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5" name="Freeform 104"/>
            <p:cNvSpPr>
              <a:spLocks/>
            </p:cNvSpPr>
            <p:nvPr/>
          </p:nvSpPr>
          <p:spPr bwMode="auto">
            <a:xfrm>
              <a:off x="4363" y="1830"/>
              <a:ext cx="63" cy="58"/>
            </a:xfrm>
            <a:custGeom>
              <a:avLst/>
              <a:gdLst>
                <a:gd name="T0" fmla="*/ 63 w 63"/>
                <a:gd name="T1" fmla="*/ 8 h 58"/>
                <a:gd name="T2" fmla="*/ 63 w 63"/>
                <a:gd name="T3" fmla="*/ 2 h 58"/>
                <a:gd name="T4" fmla="*/ 63 w 63"/>
                <a:gd name="T5" fmla="*/ 2 h 58"/>
                <a:gd name="T6" fmla="*/ 62 w 63"/>
                <a:gd name="T7" fmla="*/ 1 h 58"/>
                <a:gd name="T8" fmla="*/ 62 w 63"/>
                <a:gd name="T9" fmla="*/ 1 h 58"/>
                <a:gd name="T10" fmla="*/ 62 w 63"/>
                <a:gd name="T11" fmla="*/ 1 h 58"/>
                <a:gd name="T12" fmla="*/ 62 w 63"/>
                <a:gd name="T13" fmla="*/ 1 h 58"/>
                <a:gd name="T14" fmla="*/ 61 w 63"/>
                <a:gd name="T15" fmla="*/ 0 h 58"/>
                <a:gd name="T16" fmla="*/ 61 w 63"/>
                <a:gd name="T17" fmla="*/ 0 h 58"/>
                <a:gd name="T18" fmla="*/ 61 w 63"/>
                <a:gd name="T19" fmla="*/ 0 h 58"/>
                <a:gd name="T20" fmla="*/ 62 w 63"/>
                <a:gd name="T21" fmla="*/ 8 h 58"/>
                <a:gd name="T22" fmla="*/ 63 w 63"/>
                <a:gd name="T23" fmla="*/ 8 h 58"/>
                <a:gd name="T24" fmla="*/ 62 w 63"/>
                <a:gd name="T25" fmla="*/ 18 h 58"/>
                <a:gd name="T26" fmla="*/ 60 w 63"/>
                <a:gd name="T27" fmla="*/ 27 h 58"/>
                <a:gd name="T28" fmla="*/ 55 w 63"/>
                <a:gd name="T29" fmla="*/ 35 h 58"/>
                <a:gd name="T30" fmla="*/ 49 w 63"/>
                <a:gd name="T31" fmla="*/ 43 h 58"/>
                <a:gd name="T32" fmla="*/ 41 w 63"/>
                <a:gd name="T33" fmla="*/ 49 h 58"/>
                <a:gd name="T34" fmla="*/ 33 w 63"/>
                <a:gd name="T35" fmla="*/ 54 h 58"/>
                <a:gd name="T36" fmla="*/ 23 w 63"/>
                <a:gd name="T37" fmla="*/ 57 h 58"/>
                <a:gd name="T38" fmla="*/ 13 w 63"/>
                <a:gd name="T39" fmla="*/ 58 h 58"/>
                <a:gd name="T40" fmla="*/ 6 w 63"/>
                <a:gd name="T41" fmla="*/ 57 h 58"/>
                <a:gd name="T42" fmla="*/ 5 w 63"/>
                <a:gd name="T43" fmla="*/ 56 h 58"/>
                <a:gd name="T44" fmla="*/ 5 w 63"/>
                <a:gd name="T45" fmla="*/ 56 h 58"/>
                <a:gd name="T46" fmla="*/ 4 w 63"/>
                <a:gd name="T47" fmla="*/ 56 h 58"/>
                <a:gd name="T48" fmla="*/ 3 w 63"/>
                <a:gd name="T49" fmla="*/ 55 h 58"/>
                <a:gd name="T50" fmla="*/ 3 w 63"/>
                <a:gd name="T51" fmla="*/ 55 h 58"/>
                <a:gd name="T52" fmla="*/ 2 w 63"/>
                <a:gd name="T53" fmla="*/ 55 h 58"/>
                <a:gd name="T54" fmla="*/ 0 w 63"/>
                <a:gd name="T55" fmla="*/ 54 h 58"/>
                <a:gd name="T56" fmla="*/ 0 w 63"/>
                <a:gd name="T57" fmla="*/ 54 h 58"/>
                <a:gd name="T58" fmla="*/ 4 w 63"/>
                <a:gd name="T59" fmla="*/ 55 h 58"/>
                <a:gd name="T60" fmla="*/ 13 w 63"/>
                <a:gd name="T61" fmla="*/ 56 h 58"/>
                <a:gd name="T62" fmla="*/ 23 w 63"/>
                <a:gd name="T63" fmla="*/ 55 h 58"/>
                <a:gd name="T64" fmla="*/ 32 w 63"/>
                <a:gd name="T65" fmla="*/ 52 h 58"/>
                <a:gd name="T66" fmla="*/ 40 w 63"/>
                <a:gd name="T67" fmla="*/ 48 h 58"/>
                <a:gd name="T68" fmla="*/ 48 w 63"/>
                <a:gd name="T69" fmla="*/ 42 h 58"/>
                <a:gd name="T70" fmla="*/ 54 w 63"/>
                <a:gd name="T71" fmla="*/ 34 h 58"/>
                <a:gd name="T72" fmla="*/ 58 w 63"/>
                <a:gd name="T73" fmla="*/ 27 h 58"/>
                <a:gd name="T74" fmla="*/ 61 w 63"/>
                <a:gd name="T75" fmla="*/ 18 h 58"/>
                <a:gd name="T76" fmla="*/ 62 w 63"/>
                <a:gd name="T77" fmla="*/ 8 h 58"/>
                <a:gd name="T78" fmla="*/ 63 w 63"/>
                <a:gd name="T79" fmla="*/ 8 h 5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3" h="58">
                  <a:moveTo>
                    <a:pt x="63" y="8"/>
                  </a:moveTo>
                  <a:lnTo>
                    <a:pt x="63" y="2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2" y="18"/>
                  </a:lnTo>
                  <a:lnTo>
                    <a:pt x="60" y="27"/>
                  </a:lnTo>
                  <a:lnTo>
                    <a:pt x="55" y="35"/>
                  </a:lnTo>
                  <a:lnTo>
                    <a:pt x="49" y="43"/>
                  </a:lnTo>
                  <a:lnTo>
                    <a:pt x="41" y="49"/>
                  </a:lnTo>
                  <a:lnTo>
                    <a:pt x="33" y="54"/>
                  </a:lnTo>
                  <a:lnTo>
                    <a:pt x="23" y="57"/>
                  </a:lnTo>
                  <a:lnTo>
                    <a:pt x="13" y="58"/>
                  </a:lnTo>
                  <a:lnTo>
                    <a:pt x="6" y="57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0" y="54"/>
                  </a:lnTo>
                  <a:lnTo>
                    <a:pt x="4" y="55"/>
                  </a:lnTo>
                  <a:lnTo>
                    <a:pt x="13" y="56"/>
                  </a:lnTo>
                  <a:lnTo>
                    <a:pt x="23" y="55"/>
                  </a:lnTo>
                  <a:lnTo>
                    <a:pt x="32" y="52"/>
                  </a:lnTo>
                  <a:lnTo>
                    <a:pt x="40" y="48"/>
                  </a:lnTo>
                  <a:lnTo>
                    <a:pt x="48" y="42"/>
                  </a:lnTo>
                  <a:lnTo>
                    <a:pt x="54" y="34"/>
                  </a:lnTo>
                  <a:lnTo>
                    <a:pt x="58" y="27"/>
                  </a:lnTo>
                  <a:lnTo>
                    <a:pt x="61" y="18"/>
                  </a:lnTo>
                  <a:lnTo>
                    <a:pt x="62" y="8"/>
                  </a:lnTo>
                  <a:lnTo>
                    <a:pt x="63" y="8"/>
                  </a:lnTo>
                  <a:close/>
                </a:path>
              </a:pathLst>
            </a:custGeom>
            <a:solidFill>
              <a:srgbClr val="C4C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6" name="Freeform 105"/>
            <p:cNvSpPr>
              <a:spLocks/>
            </p:cNvSpPr>
            <p:nvPr/>
          </p:nvSpPr>
          <p:spPr bwMode="auto">
            <a:xfrm>
              <a:off x="4351" y="1828"/>
              <a:ext cx="74" cy="58"/>
            </a:xfrm>
            <a:custGeom>
              <a:avLst/>
              <a:gdLst>
                <a:gd name="T0" fmla="*/ 74 w 74"/>
                <a:gd name="T1" fmla="*/ 10 h 58"/>
                <a:gd name="T2" fmla="*/ 73 w 74"/>
                <a:gd name="T3" fmla="*/ 2 h 58"/>
                <a:gd name="T4" fmla="*/ 73 w 74"/>
                <a:gd name="T5" fmla="*/ 1 h 58"/>
                <a:gd name="T6" fmla="*/ 72 w 74"/>
                <a:gd name="T7" fmla="*/ 1 h 58"/>
                <a:gd name="T8" fmla="*/ 72 w 74"/>
                <a:gd name="T9" fmla="*/ 1 h 58"/>
                <a:gd name="T10" fmla="*/ 72 w 74"/>
                <a:gd name="T11" fmla="*/ 1 h 58"/>
                <a:gd name="T12" fmla="*/ 72 w 74"/>
                <a:gd name="T13" fmla="*/ 0 h 58"/>
                <a:gd name="T14" fmla="*/ 71 w 74"/>
                <a:gd name="T15" fmla="*/ 0 h 58"/>
                <a:gd name="T16" fmla="*/ 71 w 74"/>
                <a:gd name="T17" fmla="*/ 0 h 58"/>
                <a:gd name="T18" fmla="*/ 71 w 74"/>
                <a:gd name="T19" fmla="*/ 0 h 58"/>
                <a:gd name="T20" fmla="*/ 71 w 74"/>
                <a:gd name="T21" fmla="*/ 1 h 58"/>
                <a:gd name="T22" fmla="*/ 72 w 74"/>
                <a:gd name="T23" fmla="*/ 10 h 58"/>
                <a:gd name="T24" fmla="*/ 74 w 74"/>
                <a:gd name="T25" fmla="*/ 10 h 58"/>
                <a:gd name="T26" fmla="*/ 73 w 74"/>
                <a:gd name="T27" fmla="*/ 20 h 58"/>
                <a:gd name="T28" fmla="*/ 70 w 74"/>
                <a:gd name="T29" fmla="*/ 29 h 58"/>
                <a:gd name="T30" fmla="*/ 66 w 74"/>
                <a:gd name="T31" fmla="*/ 36 h 58"/>
                <a:gd name="T32" fmla="*/ 60 w 74"/>
                <a:gd name="T33" fmla="*/ 44 h 58"/>
                <a:gd name="T34" fmla="*/ 52 w 74"/>
                <a:gd name="T35" fmla="*/ 50 h 58"/>
                <a:gd name="T36" fmla="*/ 44 w 74"/>
                <a:gd name="T37" fmla="*/ 54 h 58"/>
                <a:gd name="T38" fmla="*/ 35 w 74"/>
                <a:gd name="T39" fmla="*/ 57 h 58"/>
                <a:gd name="T40" fmla="*/ 25 w 74"/>
                <a:gd name="T41" fmla="*/ 58 h 58"/>
                <a:gd name="T42" fmla="*/ 16 w 74"/>
                <a:gd name="T43" fmla="*/ 57 h 58"/>
                <a:gd name="T44" fmla="*/ 12 w 74"/>
                <a:gd name="T45" fmla="*/ 56 h 58"/>
                <a:gd name="T46" fmla="*/ 10 w 74"/>
                <a:gd name="T47" fmla="*/ 55 h 58"/>
                <a:gd name="T48" fmla="*/ 9 w 74"/>
                <a:gd name="T49" fmla="*/ 54 h 58"/>
                <a:gd name="T50" fmla="*/ 7 w 74"/>
                <a:gd name="T51" fmla="*/ 53 h 58"/>
                <a:gd name="T52" fmla="*/ 6 w 74"/>
                <a:gd name="T53" fmla="*/ 53 h 58"/>
                <a:gd name="T54" fmla="*/ 5 w 74"/>
                <a:gd name="T55" fmla="*/ 52 h 58"/>
                <a:gd name="T56" fmla="*/ 3 w 74"/>
                <a:gd name="T57" fmla="*/ 51 h 58"/>
                <a:gd name="T58" fmla="*/ 2 w 74"/>
                <a:gd name="T59" fmla="*/ 50 h 58"/>
                <a:gd name="T60" fmla="*/ 0 w 74"/>
                <a:gd name="T61" fmla="*/ 50 h 58"/>
                <a:gd name="T62" fmla="*/ 0 w 74"/>
                <a:gd name="T63" fmla="*/ 50 h 58"/>
                <a:gd name="T64" fmla="*/ 0 w 74"/>
                <a:gd name="T65" fmla="*/ 49 h 58"/>
                <a:gd name="T66" fmla="*/ 0 w 74"/>
                <a:gd name="T67" fmla="*/ 49 h 58"/>
                <a:gd name="T68" fmla="*/ 0 w 74"/>
                <a:gd name="T69" fmla="*/ 49 h 58"/>
                <a:gd name="T70" fmla="*/ 0 w 74"/>
                <a:gd name="T71" fmla="*/ 49 h 58"/>
                <a:gd name="T72" fmla="*/ 0 w 74"/>
                <a:gd name="T73" fmla="*/ 49 h 58"/>
                <a:gd name="T74" fmla="*/ 0 w 74"/>
                <a:gd name="T75" fmla="*/ 49 h 58"/>
                <a:gd name="T76" fmla="*/ 0 w 74"/>
                <a:gd name="T77" fmla="*/ 49 h 58"/>
                <a:gd name="T78" fmla="*/ 7 w 74"/>
                <a:gd name="T79" fmla="*/ 53 h 58"/>
                <a:gd name="T80" fmla="*/ 16 w 74"/>
                <a:gd name="T81" fmla="*/ 55 h 58"/>
                <a:gd name="T82" fmla="*/ 25 w 74"/>
                <a:gd name="T83" fmla="*/ 56 h 58"/>
                <a:gd name="T84" fmla="*/ 34 w 74"/>
                <a:gd name="T85" fmla="*/ 55 h 58"/>
                <a:gd name="T86" fmla="*/ 44 w 74"/>
                <a:gd name="T87" fmla="*/ 53 h 58"/>
                <a:gd name="T88" fmla="*/ 51 w 74"/>
                <a:gd name="T89" fmla="*/ 49 h 58"/>
                <a:gd name="T90" fmla="*/ 59 w 74"/>
                <a:gd name="T91" fmla="*/ 43 h 58"/>
                <a:gd name="T92" fmla="*/ 64 w 74"/>
                <a:gd name="T93" fmla="*/ 36 h 58"/>
                <a:gd name="T94" fmla="*/ 69 w 74"/>
                <a:gd name="T95" fmla="*/ 28 h 58"/>
                <a:gd name="T96" fmla="*/ 71 w 74"/>
                <a:gd name="T97" fmla="*/ 20 h 58"/>
                <a:gd name="T98" fmla="*/ 72 w 74"/>
                <a:gd name="T99" fmla="*/ 10 h 58"/>
                <a:gd name="T100" fmla="*/ 74 w 74"/>
                <a:gd name="T101" fmla="*/ 10 h 5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4" h="58">
                  <a:moveTo>
                    <a:pt x="74" y="10"/>
                  </a:moveTo>
                  <a:lnTo>
                    <a:pt x="73" y="2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71" y="1"/>
                  </a:lnTo>
                  <a:lnTo>
                    <a:pt x="72" y="10"/>
                  </a:lnTo>
                  <a:lnTo>
                    <a:pt x="74" y="10"/>
                  </a:lnTo>
                  <a:lnTo>
                    <a:pt x="73" y="20"/>
                  </a:lnTo>
                  <a:lnTo>
                    <a:pt x="70" y="29"/>
                  </a:lnTo>
                  <a:lnTo>
                    <a:pt x="66" y="36"/>
                  </a:lnTo>
                  <a:lnTo>
                    <a:pt x="60" y="44"/>
                  </a:lnTo>
                  <a:lnTo>
                    <a:pt x="52" y="50"/>
                  </a:lnTo>
                  <a:lnTo>
                    <a:pt x="44" y="54"/>
                  </a:lnTo>
                  <a:lnTo>
                    <a:pt x="35" y="57"/>
                  </a:lnTo>
                  <a:lnTo>
                    <a:pt x="25" y="58"/>
                  </a:lnTo>
                  <a:lnTo>
                    <a:pt x="16" y="57"/>
                  </a:lnTo>
                  <a:lnTo>
                    <a:pt x="12" y="56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7" y="53"/>
                  </a:lnTo>
                  <a:lnTo>
                    <a:pt x="6" y="53"/>
                  </a:lnTo>
                  <a:lnTo>
                    <a:pt x="5" y="52"/>
                  </a:lnTo>
                  <a:lnTo>
                    <a:pt x="3" y="51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49"/>
                  </a:lnTo>
                  <a:lnTo>
                    <a:pt x="7" y="53"/>
                  </a:lnTo>
                  <a:lnTo>
                    <a:pt x="16" y="55"/>
                  </a:lnTo>
                  <a:lnTo>
                    <a:pt x="25" y="56"/>
                  </a:lnTo>
                  <a:lnTo>
                    <a:pt x="34" y="55"/>
                  </a:lnTo>
                  <a:lnTo>
                    <a:pt x="44" y="53"/>
                  </a:lnTo>
                  <a:lnTo>
                    <a:pt x="51" y="49"/>
                  </a:lnTo>
                  <a:lnTo>
                    <a:pt x="59" y="43"/>
                  </a:lnTo>
                  <a:lnTo>
                    <a:pt x="64" y="36"/>
                  </a:lnTo>
                  <a:lnTo>
                    <a:pt x="69" y="28"/>
                  </a:lnTo>
                  <a:lnTo>
                    <a:pt x="71" y="20"/>
                  </a:lnTo>
                  <a:lnTo>
                    <a:pt x="72" y="10"/>
                  </a:lnTo>
                  <a:lnTo>
                    <a:pt x="74" y="10"/>
                  </a:lnTo>
                  <a:close/>
                </a:path>
              </a:pathLst>
            </a:custGeom>
            <a:solidFill>
              <a:srgbClr val="C6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7" name="Freeform 106"/>
            <p:cNvSpPr>
              <a:spLocks/>
            </p:cNvSpPr>
            <p:nvPr/>
          </p:nvSpPr>
          <p:spPr bwMode="auto">
            <a:xfrm>
              <a:off x="4348" y="1826"/>
              <a:ext cx="75" cy="58"/>
            </a:xfrm>
            <a:custGeom>
              <a:avLst/>
              <a:gdLst>
                <a:gd name="T0" fmla="*/ 75 w 75"/>
                <a:gd name="T1" fmla="*/ 12 h 58"/>
                <a:gd name="T2" fmla="*/ 74 w 75"/>
                <a:gd name="T3" fmla="*/ 3 h 58"/>
                <a:gd name="T4" fmla="*/ 74 w 75"/>
                <a:gd name="T5" fmla="*/ 2 h 58"/>
                <a:gd name="T6" fmla="*/ 74 w 75"/>
                <a:gd name="T7" fmla="*/ 1 h 58"/>
                <a:gd name="T8" fmla="*/ 73 w 75"/>
                <a:gd name="T9" fmla="*/ 1 h 58"/>
                <a:gd name="T10" fmla="*/ 73 w 75"/>
                <a:gd name="T11" fmla="*/ 1 h 58"/>
                <a:gd name="T12" fmla="*/ 73 w 75"/>
                <a:gd name="T13" fmla="*/ 1 h 58"/>
                <a:gd name="T14" fmla="*/ 72 w 75"/>
                <a:gd name="T15" fmla="*/ 0 h 58"/>
                <a:gd name="T16" fmla="*/ 72 w 75"/>
                <a:gd name="T17" fmla="*/ 0 h 58"/>
                <a:gd name="T18" fmla="*/ 72 w 75"/>
                <a:gd name="T19" fmla="*/ 0 h 58"/>
                <a:gd name="T20" fmla="*/ 71 w 75"/>
                <a:gd name="T21" fmla="*/ 0 h 58"/>
                <a:gd name="T22" fmla="*/ 73 w 75"/>
                <a:gd name="T23" fmla="*/ 3 h 58"/>
                <a:gd name="T24" fmla="*/ 73 w 75"/>
                <a:gd name="T25" fmla="*/ 12 h 58"/>
                <a:gd name="T26" fmla="*/ 75 w 75"/>
                <a:gd name="T27" fmla="*/ 12 h 58"/>
                <a:gd name="T28" fmla="*/ 74 w 75"/>
                <a:gd name="T29" fmla="*/ 22 h 58"/>
                <a:gd name="T30" fmla="*/ 72 w 75"/>
                <a:gd name="T31" fmla="*/ 30 h 58"/>
                <a:gd name="T32" fmla="*/ 67 w 75"/>
                <a:gd name="T33" fmla="*/ 38 h 58"/>
                <a:gd name="T34" fmla="*/ 62 w 75"/>
                <a:gd name="T35" fmla="*/ 45 h 58"/>
                <a:gd name="T36" fmla="*/ 54 w 75"/>
                <a:gd name="T37" fmla="*/ 51 h 58"/>
                <a:gd name="T38" fmla="*/ 47 w 75"/>
                <a:gd name="T39" fmla="*/ 55 h 58"/>
                <a:gd name="T40" fmla="*/ 37 w 75"/>
                <a:gd name="T41" fmla="*/ 57 h 58"/>
                <a:gd name="T42" fmla="*/ 28 w 75"/>
                <a:gd name="T43" fmla="*/ 58 h 58"/>
                <a:gd name="T44" fmla="*/ 19 w 75"/>
                <a:gd name="T45" fmla="*/ 57 h 58"/>
                <a:gd name="T46" fmla="*/ 10 w 75"/>
                <a:gd name="T47" fmla="*/ 55 h 58"/>
                <a:gd name="T48" fmla="*/ 3 w 75"/>
                <a:gd name="T49" fmla="*/ 51 h 58"/>
                <a:gd name="T50" fmla="*/ 2 w 75"/>
                <a:gd name="T51" fmla="*/ 50 h 58"/>
                <a:gd name="T52" fmla="*/ 2 w 75"/>
                <a:gd name="T53" fmla="*/ 50 h 58"/>
                <a:gd name="T54" fmla="*/ 2 w 75"/>
                <a:gd name="T55" fmla="*/ 49 h 58"/>
                <a:gd name="T56" fmla="*/ 1 w 75"/>
                <a:gd name="T57" fmla="*/ 49 h 58"/>
                <a:gd name="T58" fmla="*/ 1 w 75"/>
                <a:gd name="T59" fmla="*/ 48 h 58"/>
                <a:gd name="T60" fmla="*/ 1 w 75"/>
                <a:gd name="T61" fmla="*/ 47 h 58"/>
                <a:gd name="T62" fmla="*/ 0 w 75"/>
                <a:gd name="T63" fmla="*/ 47 h 58"/>
                <a:gd name="T64" fmla="*/ 0 w 75"/>
                <a:gd name="T65" fmla="*/ 46 h 58"/>
                <a:gd name="T66" fmla="*/ 3 w 75"/>
                <a:gd name="T67" fmla="*/ 49 h 58"/>
                <a:gd name="T68" fmla="*/ 11 w 75"/>
                <a:gd name="T69" fmla="*/ 53 h 58"/>
                <a:gd name="T70" fmla="*/ 20 w 75"/>
                <a:gd name="T71" fmla="*/ 56 h 58"/>
                <a:gd name="T72" fmla="*/ 28 w 75"/>
                <a:gd name="T73" fmla="*/ 57 h 58"/>
                <a:gd name="T74" fmla="*/ 37 w 75"/>
                <a:gd name="T75" fmla="*/ 56 h 58"/>
                <a:gd name="T76" fmla="*/ 46 w 75"/>
                <a:gd name="T77" fmla="*/ 53 h 58"/>
                <a:gd name="T78" fmla="*/ 53 w 75"/>
                <a:gd name="T79" fmla="*/ 49 h 58"/>
                <a:gd name="T80" fmla="*/ 60 w 75"/>
                <a:gd name="T81" fmla="*/ 44 h 58"/>
                <a:gd name="T82" fmla="*/ 66 w 75"/>
                <a:gd name="T83" fmla="*/ 37 h 58"/>
                <a:gd name="T84" fmla="*/ 70 w 75"/>
                <a:gd name="T85" fmla="*/ 29 h 58"/>
                <a:gd name="T86" fmla="*/ 73 w 75"/>
                <a:gd name="T87" fmla="*/ 21 h 58"/>
                <a:gd name="T88" fmla="*/ 73 w 75"/>
                <a:gd name="T89" fmla="*/ 12 h 58"/>
                <a:gd name="T90" fmla="*/ 75 w 75"/>
                <a:gd name="T91" fmla="*/ 12 h 5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" h="58">
                  <a:moveTo>
                    <a:pt x="75" y="12"/>
                  </a:moveTo>
                  <a:lnTo>
                    <a:pt x="74" y="3"/>
                  </a:lnTo>
                  <a:lnTo>
                    <a:pt x="74" y="2"/>
                  </a:lnTo>
                  <a:lnTo>
                    <a:pt x="74" y="1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73" y="3"/>
                  </a:lnTo>
                  <a:lnTo>
                    <a:pt x="73" y="12"/>
                  </a:lnTo>
                  <a:lnTo>
                    <a:pt x="75" y="12"/>
                  </a:lnTo>
                  <a:lnTo>
                    <a:pt x="74" y="22"/>
                  </a:lnTo>
                  <a:lnTo>
                    <a:pt x="72" y="30"/>
                  </a:lnTo>
                  <a:lnTo>
                    <a:pt x="67" y="38"/>
                  </a:lnTo>
                  <a:lnTo>
                    <a:pt x="62" y="45"/>
                  </a:lnTo>
                  <a:lnTo>
                    <a:pt x="54" y="51"/>
                  </a:lnTo>
                  <a:lnTo>
                    <a:pt x="47" y="55"/>
                  </a:lnTo>
                  <a:lnTo>
                    <a:pt x="37" y="57"/>
                  </a:lnTo>
                  <a:lnTo>
                    <a:pt x="28" y="58"/>
                  </a:lnTo>
                  <a:lnTo>
                    <a:pt x="19" y="57"/>
                  </a:lnTo>
                  <a:lnTo>
                    <a:pt x="10" y="55"/>
                  </a:lnTo>
                  <a:lnTo>
                    <a:pt x="3" y="51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" y="49"/>
                  </a:lnTo>
                  <a:lnTo>
                    <a:pt x="11" y="53"/>
                  </a:lnTo>
                  <a:lnTo>
                    <a:pt x="20" y="56"/>
                  </a:lnTo>
                  <a:lnTo>
                    <a:pt x="28" y="57"/>
                  </a:lnTo>
                  <a:lnTo>
                    <a:pt x="37" y="56"/>
                  </a:lnTo>
                  <a:lnTo>
                    <a:pt x="46" y="53"/>
                  </a:lnTo>
                  <a:lnTo>
                    <a:pt x="53" y="49"/>
                  </a:lnTo>
                  <a:lnTo>
                    <a:pt x="60" y="44"/>
                  </a:lnTo>
                  <a:lnTo>
                    <a:pt x="66" y="37"/>
                  </a:lnTo>
                  <a:lnTo>
                    <a:pt x="70" y="29"/>
                  </a:lnTo>
                  <a:lnTo>
                    <a:pt x="73" y="21"/>
                  </a:lnTo>
                  <a:lnTo>
                    <a:pt x="73" y="12"/>
                  </a:lnTo>
                  <a:lnTo>
                    <a:pt x="75" y="12"/>
                  </a:lnTo>
                  <a:close/>
                </a:path>
              </a:pathLst>
            </a:custGeom>
            <a:solidFill>
              <a:srgbClr val="C8C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8" name="Freeform 107"/>
            <p:cNvSpPr>
              <a:spLocks/>
            </p:cNvSpPr>
            <p:nvPr/>
          </p:nvSpPr>
          <p:spPr bwMode="auto">
            <a:xfrm>
              <a:off x="4345" y="1824"/>
              <a:ext cx="76" cy="59"/>
            </a:xfrm>
            <a:custGeom>
              <a:avLst/>
              <a:gdLst>
                <a:gd name="T0" fmla="*/ 76 w 76"/>
                <a:gd name="T1" fmla="*/ 14 h 59"/>
                <a:gd name="T2" fmla="*/ 76 w 76"/>
                <a:gd name="T3" fmla="*/ 5 h 59"/>
                <a:gd name="T4" fmla="*/ 74 w 76"/>
                <a:gd name="T5" fmla="*/ 2 h 59"/>
                <a:gd name="T6" fmla="*/ 74 w 76"/>
                <a:gd name="T7" fmla="*/ 1 h 59"/>
                <a:gd name="T8" fmla="*/ 74 w 76"/>
                <a:gd name="T9" fmla="*/ 1 h 59"/>
                <a:gd name="T10" fmla="*/ 74 w 76"/>
                <a:gd name="T11" fmla="*/ 1 h 59"/>
                <a:gd name="T12" fmla="*/ 73 w 76"/>
                <a:gd name="T13" fmla="*/ 1 h 59"/>
                <a:gd name="T14" fmla="*/ 73 w 76"/>
                <a:gd name="T15" fmla="*/ 1 h 59"/>
                <a:gd name="T16" fmla="*/ 73 w 76"/>
                <a:gd name="T17" fmla="*/ 0 h 59"/>
                <a:gd name="T18" fmla="*/ 73 w 76"/>
                <a:gd name="T19" fmla="*/ 0 h 59"/>
                <a:gd name="T20" fmla="*/ 72 w 76"/>
                <a:gd name="T21" fmla="*/ 0 h 59"/>
                <a:gd name="T22" fmla="*/ 74 w 76"/>
                <a:gd name="T23" fmla="*/ 5 h 59"/>
                <a:gd name="T24" fmla="*/ 75 w 76"/>
                <a:gd name="T25" fmla="*/ 14 h 59"/>
                <a:gd name="T26" fmla="*/ 76 w 76"/>
                <a:gd name="T27" fmla="*/ 14 h 59"/>
                <a:gd name="T28" fmla="*/ 76 w 76"/>
                <a:gd name="T29" fmla="*/ 23 h 59"/>
                <a:gd name="T30" fmla="*/ 73 w 76"/>
                <a:gd name="T31" fmla="*/ 31 h 59"/>
                <a:gd name="T32" fmla="*/ 69 w 76"/>
                <a:gd name="T33" fmla="*/ 39 h 59"/>
                <a:gd name="T34" fmla="*/ 63 w 76"/>
                <a:gd name="T35" fmla="*/ 46 h 59"/>
                <a:gd name="T36" fmla="*/ 56 w 76"/>
                <a:gd name="T37" fmla="*/ 51 h 59"/>
                <a:gd name="T38" fmla="*/ 49 w 76"/>
                <a:gd name="T39" fmla="*/ 55 h 59"/>
                <a:gd name="T40" fmla="*/ 40 w 76"/>
                <a:gd name="T41" fmla="*/ 58 h 59"/>
                <a:gd name="T42" fmla="*/ 31 w 76"/>
                <a:gd name="T43" fmla="*/ 59 h 59"/>
                <a:gd name="T44" fmla="*/ 23 w 76"/>
                <a:gd name="T45" fmla="*/ 58 h 59"/>
                <a:gd name="T46" fmla="*/ 14 w 76"/>
                <a:gd name="T47" fmla="*/ 55 h 59"/>
                <a:gd name="T48" fmla="*/ 6 w 76"/>
                <a:gd name="T49" fmla="*/ 51 h 59"/>
                <a:gd name="T50" fmla="*/ 3 w 76"/>
                <a:gd name="T51" fmla="*/ 48 h 59"/>
                <a:gd name="T52" fmla="*/ 3 w 76"/>
                <a:gd name="T53" fmla="*/ 48 h 59"/>
                <a:gd name="T54" fmla="*/ 2 w 76"/>
                <a:gd name="T55" fmla="*/ 47 h 59"/>
                <a:gd name="T56" fmla="*/ 2 w 76"/>
                <a:gd name="T57" fmla="*/ 47 h 59"/>
                <a:gd name="T58" fmla="*/ 2 w 76"/>
                <a:gd name="T59" fmla="*/ 46 h 59"/>
                <a:gd name="T60" fmla="*/ 1 w 76"/>
                <a:gd name="T61" fmla="*/ 46 h 59"/>
                <a:gd name="T62" fmla="*/ 1 w 76"/>
                <a:gd name="T63" fmla="*/ 44 h 59"/>
                <a:gd name="T64" fmla="*/ 1 w 76"/>
                <a:gd name="T65" fmla="*/ 43 h 59"/>
                <a:gd name="T66" fmla="*/ 0 w 76"/>
                <a:gd name="T67" fmla="*/ 43 h 59"/>
                <a:gd name="T68" fmla="*/ 1 w 76"/>
                <a:gd name="T69" fmla="*/ 44 h 59"/>
                <a:gd name="T70" fmla="*/ 7 w 76"/>
                <a:gd name="T71" fmla="*/ 50 h 59"/>
                <a:gd name="T72" fmla="*/ 14 w 76"/>
                <a:gd name="T73" fmla="*/ 54 h 59"/>
                <a:gd name="T74" fmla="*/ 23 w 76"/>
                <a:gd name="T75" fmla="*/ 56 h 59"/>
                <a:gd name="T76" fmla="*/ 31 w 76"/>
                <a:gd name="T77" fmla="*/ 57 h 59"/>
                <a:gd name="T78" fmla="*/ 40 w 76"/>
                <a:gd name="T79" fmla="*/ 56 h 59"/>
                <a:gd name="T80" fmla="*/ 49 w 76"/>
                <a:gd name="T81" fmla="*/ 54 h 59"/>
                <a:gd name="T82" fmla="*/ 56 w 76"/>
                <a:gd name="T83" fmla="*/ 50 h 59"/>
                <a:gd name="T84" fmla="*/ 62 w 76"/>
                <a:gd name="T85" fmla="*/ 44 h 59"/>
                <a:gd name="T86" fmla="*/ 68 w 76"/>
                <a:gd name="T87" fmla="*/ 38 h 59"/>
                <a:gd name="T88" fmla="*/ 72 w 76"/>
                <a:gd name="T89" fmla="*/ 31 h 59"/>
                <a:gd name="T90" fmla="*/ 74 w 76"/>
                <a:gd name="T91" fmla="*/ 23 h 59"/>
                <a:gd name="T92" fmla="*/ 75 w 76"/>
                <a:gd name="T93" fmla="*/ 14 h 59"/>
                <a:gd name="T94" fmla="*/ 76 w 76"/>
                <a:gd name="T95" fmla="*/ 14 h 5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6" h="59">
                  <a:moveTo>
                    <a:pt x="76" y="14"/>
                  </a:moveTo>
                  <a:lnTo>
                    <a:pt x="76" y="5"/>
                  </a:lnTo>
                  <a:lnTo>
                    <a:pt x="74" y="2"/>
                  </a:lnTo>
                  <a:lnTo>
                    <a:pt x="74" y="1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4" y="5"/>
                  </a:lnTo>
                  <a:lnTo>
                    <a:pt x="75" y="14"/>
                  </a:lnTo>
                  <a:lnTo>
                    <a:pt x="76" y="14"/>
                  </a:lnTo>
                  <a:lnTo>
                    <a:pt x="76" y="23"/>
                  </a:lnTo>
                  <a:lnTo>
                    <a:pt x="73" y="31"/>
                  </a:lnTo>
                  <a:lnTo>
                    <a:pt x="69" y="39"/>
                  </a:lnTo>
                  <a:lnTo>
                    <a:pt x="63" y="46"/>
                  </a:lnTo>
                  <a:lnTo>
                    <a:pt x="56" y="51"/>
                  </a:lnTo>
                  <a:lnTo>
                    <a:pt x="49" y="55"/>
                  </a:lnTo>
                  <a:lnTo>
                    <a:pt x="40" y="58"/>
                  </a:lnTo>
                  <a:lnTo>
                    <a:pt x="31" y="59"/>
                  </a:lnTo>
                  <a:lnTo>
                    <a:pt x="23" y="58"/>
                  </a:lnTo>
                  <a:lnTo>
                    <a:pt x="14" y="55"/>
                  </a:lnTo>
                  <a:lnTo>
                    <a:pt x="6" y="51"/>
                  </a:lnTo>
                  <a:lnTo>
                    <a:pt x="3" y="48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1" y="46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7" y="50"/>
                  </a:lnTo>
                  <a:lnTo>
                    <a:pt x="14" y="54"/>
                  </a:lnTo>
                  <a:lnTo>
                    <a:pt x="23" y="56"/>
                  </a:lnTo>
                  <a:lnTo>
                    <a:pt x="31" y="57"/>
                  </a:lnTo>
                  <a:lnTo>
                    <a:pt x="40" y="56"/>
                  </a:lnTo>
                  <a:lnTo>
                    <a:pt x="49" y="54"/>
                  </a:lnTo>
                  <a:lnTo>
                    <a:pt x="56" y="50"/>
                  </a:lnTo>
                  <a:lnTo>
                    <a:pt x="62" y="44"/>
                  </a:lnTo>
                  <a:lnTo>
                    <a:pt x="68" y="38"/>
                  </a:lnTo>
                  <a:lnTo>
                    <a:pt x="72" y="31"/>
                  </a:lnTo>
                  <a:lnTo>
                    <a:pt x="74" y="23"/>
                  </a:lnTo>
                  <a:lnTo>
                    <a:pt x="75" y="14"/>
                  </a:lnTo>
                  <a:lnTo>
                    <a:pt x="76" y="14"/>
                  </a:lnTo>
                  <a:close/>
                </a:path>
              </a:pathLst>
            </a:custGeom>
            <a:solidFill>
              <a:srgbClr val="CAC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9" name="Freeform 108"/>
            <p:cNvSpPr>
              <a:spLocks/>
            </p:cNvSpPr>
            <p:nvPr/>
          </p:nvSpPr>
          <p:spPr bwMode="auto">
            <a:xfrm>
              <a:off x="4343" y="1822"/>
              <a:ext cx="77" cy="59"/>
            </a:xfrm>
            <a:custGeom>
              <a:avLst/>
              <a:gdLst>
                <a:gd name="T0" fmla="*/ 77 w 77"/>
                <a:gd name="T1" fmla="*/ 16 h 59"/>
                <a:gd name="T2" fmla="*/ 76 w 77"/>
                <a:gd name="T3" fmla="*/ 7 h 59"/>
                <a:gd name="T4" fmla="*/ 74 w 77"/>
                <a:gd name="T5" fmla="*/ 2 h 59"/>
                <a:gd name="T6" fmla="*/ 74 w 77"/>
                <a:gd name="T7" fmla="*/ 2 h 59"/>
                <a:gd name="T8" fmla="*/ 74 w 77"/>
                <a:gd name="T9" fmla="*/ 2 h 59"/>
                <a:gd name="T10" fmla="*/ 73 w 77"/>
                <a:gd name="T11" fmla="*/ 0 h 59"/>
                <a:gd name="T12" fmla="*/ 73 w 77"/>
                <a:gd name="T13" fmla="*/ 0 h 59"/>
                <a:gd name="T14" fmla="*/ 73 w 77"/>
                <a:gd name="T15" fmla="*/ 0 h 59"/>
                <a:gd name="T16" fmla="*/ 73 w 77"/>
                <a:gd name="T17" fmla="*/ 0 h 59"/>
                <a:gd name="T18" fmla="*/ 72 w 77"/>
                <a:gd name="T19" fmla="*/ 0 h 59"/>
                <a:gd name="T20" fmla="*/ 72 w 77"/>
                <a:gd name="T21" fmla="*/ 0 h 59"/>
                <a:gd name="T22" fmla="*/ 74 w 77"/>
                <a:gd name="T23" fmla="*/ 8 h 59"/>
                <a:gd name="T24" fmla="*/ 75 w 77"/>
                <a:gd name="T25" fmla="*/ 16 h 59"/>
                <a:gd name="T26" fmla="*/ 77 w 77"/>
                <a:gd name="T27" fmla="*/ 16 h 59"/>
                <a:gd name="T28" fmla="*/ 76 w 77"/>
                <a:gd name="T29" fmla="*/ 25 h 59"/>
                <a:gd name="T30" fmla="*/ 74 w 77"/>
                <a:gd name="T31" fmla="*/ 33 h 59"/>
                <a:gd name="T32" fmla="*/ 70 w 77"/>
                <a:gd name="T33" fmla="*/ 40 h 59"/>
                <a:gd name="T34" fmla="*/ 64 w 77"/>
                <a:gd name="T35" fmla="*/ 46 h 59"/>
                <a:gd name="T36" fmla="*/ 58 w 77"/>
                <a:gd name="T37" fmla="*/ 52 h 59"/>
                <a:gd name="T38" fmla="*/ 51 w 77"/>
                <a:gd name="T39" fmla="*/ 56 h 59"/>
                <a:gd name="T40" fmla="*/ 42 w 77"/>
                <a:gd name="T41" fmla="*/ 58 h 59"/>
                <a:gd name="T42" fmla="*/ 33 w 77"/>
                <a:gd name="T43" fmla="*/ 59 h 59"/>
                <a:gd name="T44" fmla="*/ 25 w 77"/>
                <a:gd name="T45" fmla="*/ 58 h 59"/>
                <a:gd name="T46" fmla="*/ 16 w 77"/>
                <a:gd name="T47" fmla="*/ 56 h 59"/>
                <a:gd name="T48" fmla="*/ 9 w 77"/>
                <a:gd name="T49" fmla="*/ 52 h 59"/>
                <a:gd name="T50" fmla="*/ 3 w 77"/>
                <a:gd name="T51" fmla="*/ 46 h 59"/>
                <a:gd name="T52" fmla="*/ 2 w 77"/>
                <a:gd name="T53" fmla="*/ 45 h 59"/>
                <a:gd name="T54" fmla="*/ 2 w 77"/>
                <a:gd name="T55" fmla="*/ 44 h 59"/>
                <a:gd name="T56" fmla="*/ 2 w 77"/>
                <a:gd name="T57" fmla="*/ 44 h 59"/>
                <a:gd name="T58" fmla="*/ 2 w 77"/>
                <a:gd name="T59" fmla="*/ 43 h 59"/>
                <a:gd name="T60" fmla="*/ 1 w 77"/>
                <a:gd name="T61" fmla="*/ 42 h 59"/>
                <a:gd name="T62" fmla="*/ 1 w 77"/>
                <a:gd name="T63" fmla="*/ 42 h 59"/>
                <a:gd name="T64" fmla="*/ 1 w 77"/>
                <a:gd name="T65" fmla="*/ 41 h 59"/>
                <a:gd name="T66" fmla="*/ 1 w 77"/>
                <a:gd name="T67" fmla="*/ 40 h 59"/>
                <a:gd name="T68" fmla="*/ 0 w 77"/>
                <a:gd name="T69" fmla="*/ 40 h 59"/>
                <a:gd name="T70" fmla="*/ 4 w 77"/>
                <a:gd name="T71" fmla="*/ 45 h 59"/>
                <a:gd name="T72" fmla="*/ 10 w 77"/>
                <a:gd name="T73" fmla="*/ 50 h 59"/>
                <a:gd name="T74" fmla="*/ 17 w 77"/>
                <a:gd name="T75" fmla="*/ 54 h 59"/>
                <a:gd name="T76" fmla="*/ 25 w 77"/>
                <a:gd name="T77" fmla="*/ 56 h 59"/>
                <a:gd name="T78" fmla="*/ 33 w 77"/>
                <a:gd name="T79" fmla="*/ 57 h 59"/>
                <a:gd name="T80" fmla="*/ 41 w 77"/>
                <a:gd name="T81" fmla="*/ 56 h 59"/>
                <a:gd name="T82" fmla="*/ 50 w 77"/>
                <a:gd name="T83" fmla="*/ 54 h 59"/>
                <a:gd name="T84" fmla="*/ 57 w 77"/>
                <a:gd name="T85" fmla="*/ 50 h 59"/>
                <a:gd name="T86" fmla="*/ 62 w 77"/>
                <a:gd name="T87" fmla="*/ 45 h 59"/>
                <a:gd name="T88" fmla="*/ 68 w 77"/>
                <a:gd name="T89" fmla="*/ 39 h 59"/>
                <a:gd name="T90" fmla="*/ 72 w 77"/>
                <a:gd name="T91" fmla="*/ 32 h 59"/>
                <a:gd name="T92" fmla="*/ 74 w 77"/>
                <a:gd name="T93" fmla="*/ 25 h 59"/>
                <a:gd name="T94" fmla="*/ 75 w 77"/>
                <a:gd name="T95" fmla="*/ 16 h 59"/>
                <a:gd name="T96" fmla="*/ 77 w 77"/>
                <a:gd name="T97" fmla="*/ 16 h 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59">
                  <a:moveTo>
                    <a:pt x="77" y="16"/>
                  </a:moveTo>
                  <a:lnTo>
                    <a:pt x="76" y="7"/>
                  </a:lnTo>
                  <a:lnTo>
                    <a:pt x="74" y="2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4" y="8"/>
                  </a:lnTo>
                  <a:lnTo>
                    <a:pt x="75" y="16"/>
                  </a:lnTo>
                  <a:lnTo>
                    <a:pt x="77" y="16"/>
                  </a:lnTo>
                  <a:lnTo>
                    <a:pt x="76" y="25"/>
                  </a:lnTo>
                  <a:lnTo>
                    <a:pt x="74" y="33"/>
                  </a:lnTo>
                  <a:lnTo>
                    <a:pt x="70" y="40"/>
                  </a:lnTo>
                  <a:lnTo>
                    <a:pt x="64" y="46"/>
                  </a:lnTo>
                  <a:lnTo>
                    <a:pt x="58" y="52"/>
                  </a:lnTo>
                  <a:lnTo>
                    <a:pt x="51" y="56"/>
                  </a:lnTo>
                  <a:lnTo>
                    <a:pt x="42" y="58"/>
                  </a:lnTo>
                  <a:lnTo>
                    <a:pt x="33" y="59"/>
                  </a:lnTo>
                  <a:lnTo>
                    <a:pt x="25" y="58"/>
                  </a:lnTo>
                  <a:lnTo>
                    <a:pt x="16" y="56"/>
                  </a:lnTo>
                  <a:lnTo>
                    <a:pt x="9" y="52"/>
                  </a:lnTo>
                  <a:lnTo>
                    <a:pt x="3" y="46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4" y="45"/>
                  </a:lnTo>
                  <a:lnTo>
                    <a:pt x="10" y="50"/>
                  </a:lnTo>
                  <a:lnTo>
                    <a:pt x="17" y="54"/>
                  </a:lnTo>
                  <a:lnTo>
                    <a:pt x="25" y="56"/>
                  </a:lnTo>
                  <a:lnTo>
                    <a:pt x="33" y="57"/>
                  </a:lnTo>
                  <a:lnTo>
                    <a:pt x="41" y="56"/>
                  </a:lnTo>
                  <a:lnTo>
                    <a:pt x="50" y="54"/>
                  </a:lnTo>
                  <a:lnTo>
                    <a:pt x="57" y="50"/>
                  </a:lnTo>
                  <a:lnTo>
                    <a:pt x="62" y="45"/>
                  </a:lnTo>
                  <a:lnTo>
                    <a:pt x="68" y="39"/>
                  </a:lnTo>
                  <a:lnTo>
                    <a:pt x="72" y="32"/>
                  </a:lnTo>
                  <a:lnTo>
                    <a:pt x="74" y="25"/>
                  </a:lnTo>
                  <a:lnTo>
                    <a:pt x="75" y="16"/>
                  </a:lnTo>
                  <a:lnTo>
                    <a:pt x="77" y="16"/>
                  </a:lnTo>
                  <a:close/>
                </a:path>
              </a:pathLst>
            </a:custGeom>
            <a:solidFill>
              <a:srgbClr val="CDC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0" name="Freeform 109"/>
            <p:cNvSpPr>
              <a:spLocks/>
            </p:cNvSpPr>
            <p:nvPr/>
          </p:nvSpPr>
          <p:spPr bwMode="auto">
            <a:xfrm>
              <a:off x="4342" y="1820"/>
              <a:ext cx="76" cy="59"/>
            </a:xfrm>
            <a:custGeom>
              <a:avLst/>
              <a:gdLst>
                <a:gd name="T0" fmla="*/ 76 w 76"/>
                <a:gd name="T1" fmla="*/ 18 h 59"/>
                <a:gd name="T2" fmla="*/ 75 w 76"/>
                <a:gd name="T3" fmla="*/ 10 h 59"/>
                <a:gd name="T4" fmla="*/ 73 w 76"/>
                <a:gd name="T5" fmla="*/ 2 h 59"/>
                <a:gd name="T6" fmla="*/ 73 w 76"/>
                <a:gd name="T7" fmla="*/ 1 h 59"/>
                <a:gd name="T8" fmla="*/ 72 w 76"/>
                <a:gd name="T9" fmla="*/ 1 h 59"/>
                <a:gd name="T10" fmla="*/ 72 w 76"/>
                <a:gd name="T11" fmla="*/ 1 h 59"/>
                <a:gd name="T12" fmla="*/ 72 w 76"/>
                <a:gd name="T13" fmla="*/ 1 h 59"/>
                <a:gd name="T14" fmla="*/ 72 w 76"/>
                <a:gd name="T15" fmla="*/ 1 h 59"/>
                <a:gd name="T16" fmla="*/ 71 w 76"/>
                <a:gd name="T17" fmla="*/ 1 h 59"/>
                <a:gd name="T18" fmla="*/ 71 w 76"/>
                <a:gd name="T19" fmla="*/ 0 h 59"/>
                <a:gd name="T20" fmla="*/ 71 w 76"/>
                <a:gd name="T21" fmla="*/ 0 h 59"/>
                <a:gd name="T22" fmla="*/ 71 w 76"/>
                <a:gd name="T23" fmla="*/ 2 h 59"/>
                <a:gd name="T24" fmla="*/ 74 w 76"/>
                <a:gd name="T25" fmla="*/ 10 h 59"/>
                <a:gd name="T26" fmla="*/ 74 w 76"/>
                <a:gd name="T27" fmla="*/ 18 h 59"/>
                <a:gd name="T28" fmla="*/ 76 w 76"/>
                <a:gd name="T29" fmla="*/ 18 h 59"/>
                <a:gd name="T30" fmla="*/ 75 w 76"/>
                <a:gd name="T31" fmla="*/ 27 h 59"/>
                <a:gd name="T32" fmla="*/ 73 w 76"/>
                <a:gd name="T33" fmla="*/ 34 h 59"/>
                <a:gd name="T34" fmla="*/ 69 w 76"/>
                <a:gd name="T35" fmla="*/ 41 h 59"/>
                <a:gd name="T36" fmla="*/ 63 w 76"/>
                <a:gd name="T37" fmla="*/ 47 h 59"/>
                <a:gd name="T38" fmla="*/ 58 w 76"/>
                <a:gd name="T39" fmla="*/ 52 h 59"/>
                <a:gd name="T40" fmla="*/ 51 w 76"/>
                <a:gd name="T41" fmla="*/ 56 h 59"/>
                <a:gd name="T42" fmla="*/ 42 w 76"/>
                <a:gd name="T43" fmla="*/ 58 h 59"/>
                <a:gd name="T44" fmla="*/ 34 w 76"/>
                <a:gd name="T45" fmla="*/ 59 h 59"/>
                <a:gd name="T46" fmla="*/ 26 w 76"/>
                <a:gd name="T47" fmla="*/ 58 h 59"/>
                <a:gd name="T48" fmla="*/ 18 w 76"/>
                <a:gd name="T49" fmla="*/ 56 h 59"/>
                <a:gd name="T50" fmla="*/ 11 w 76"/>
                <a:gd name="T51" fmla="*/ 52 h 59"/>
                <a:gd name="T52" fmla="*/ 5 w 76"/>
                <a:gd name="T53" fmla="*/ 47 h 59"/>
                <a:gd name="T54" fmla="*/ 1 w 76"/>
                <a:gd name="T55" fmla="*/ 42 h 59"/>
                <a:gd name="T56" fmla="*/ 1 w 76"/>
                <a:gd name="T57" fmla="*/ 41 h 59"/>
                <a:gd name="T58" fmla="*/ 1 w 76"/>
                <a:gd name="T59" fmla="*/ 41 h 59"/>
                <a:gd name="T60" fmla="*/ 1 w 76"/>
                <a:gd name="T61" fmla="*/ 40 h 59"/>
                <a:gd name="T62" fmla="*/ 1 w 76"/>
                <a:gd name="T63" fmla="*/ 40 h 59"/>
                <a:gd name="T64" fmla="*/ 1 w 76"/>
                <a:gd name="T65" fmla="*/ 39 h 59"/>
                <a:gd name="T66" fmla="*/ 1 w 76"/>
                <a:gd name="T67" fmla="*/ 38 h 59"/>
                <a:gd name="T68" fmla="*/ 1 w 76"/>
                <a:gd name="T69" fmla="*/ 38 h 59"/>
                <a:gd name="T70" fmla="*/ 0 w 76"/>
                <a:gd name="T71" fmla="*/ 37 h 59"/>
                <a:gd name="T72" fmla="*/ 2 w 76"/>
                <a:gd name="T73" fmla="*/ 40 h 59"/>
                <a:gd name="T74" fmla="*/ 7 w 76"/>
                <a:gd name="T75" fmla="*/ 45 h 59"/>
                <a:gd name="T76" fmla="*/ 12 w 76"/>
                <a:gd name="T77" fmla="*/ 51 h 59"/>
                <a:gd name="T78" fmla="*/ 19 w 76"/>
                <a:gd name="T79" fmla="*/ 55 h 59"/>
                <a:gd name="T80" fmla="*/ 27 w 76"/>
                <a:gd name="T81" fmla="*/ 57 h 59"/>
                <a:gd name="T82" fmla="*/ 34 w 76"/>
                <a:gd name="T83" fmla="*/ 58 h 59"/>
                <a:gd name="T84" fmla="*/ 42 w 76"/>
                <a:gd name="T85" fmla="*/ 57 h 59"/>
                <a:gd name="T86" fmla="*/ 50 w 76"/>
                <a:gd name="T87" fmla="*/ 55 h 59"/>
                <a:gd name="T88" fmla="*/ 57 w 76"/>
                <a:gd name="T89" fmla="*/ 51 h 59"/>
                <a:gd name="T90" fmla="*/ 62 w 76"/>
                <a:gd name="T91" fmla="*/ 45 h 59"/>
                <a:gd name="T92" fmla="*/ 68 w 76"/>
                <a:gd name="T93" fmla="*/ 40 h 59"/>
                <a:gd name="T94" fmla="*/ 71 w 76"/>
                <a:gd name="T95" fmla="*/ 33 h 59"/>
                <a:gd name="T96" fmla="*/ 74 w 76"/>
                <a:gd name="T97" fmla="*/ 25 h 59"/>
                <a:gd name="T98" fmla="*/ 74 w 76"/>
                <a:gd name="T99" fmla="*/ 18 h 59"/>
                <a:gd name="T100" fmla="*/ 76 w 76"/>
                <a:gd name="T101" fmla="*/ 18 h 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6" h="59">
                  <a:moveTo>
                    <a:pt x="76" y="18"/>
                  </a:moveTo>
                  <a:lnTo>
                    <a:pt x="75" y="10"/>
                  </a:lnTo>
                  <a:lnTo>
                    <a:pt x="73" y="2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71" y="1"/>
                  </a:lnTo>
                  <a:lnTo>
                    <a:pt x="71" y="0"/>
                  </a:lnTo>
                  <a:lnTo>
                    <a:pt x="71" y="2"/>
                  </a:lnTo>
                  <a:lnTo>
                    <a:pt x="74" y="10"/>
                  </a:lnTo>
                  <a:lnTo>
                    <a:pt x="74" y="18"/>
                  </a:lnTo>
                  <a:lnTo>
                    <a:pt x="76" y="18"/>
                  </a:lnTo>
                  <a:lnTo>
                    <a:pt x="75" y="27"/>
                  </a:lnTo>
                  <a:lnTo>
                    <a:pt x="73" y="34"/>
                  </a:lnTo>
                  <a:lnTo>
                    <a:pt x="69" y="41"/>
                  </a:lnTo>
                  <a:lnTo>
                    <a:pt x="63" y="47"/>
                  </a:lnTo>
                  <a:lnTo>
                    <a:pt x="58" y="52"/>
                  </a:lnTo>
                  <a:lnTo>
                    <a:pt x="51" y="56"/>
                  </a:lnTo>
                  <a:lnTo>
                    <a:pt x="42" y="58"/>
                  </a:lnTo>
                  <a:lnTo>
                    <a:pt x="34" y="59"/>
                  </a:lnTo>
                  <a:lnTo>
                    <a:pt x="26" y="58"/>
                  </a:lnTo>
                  <a:lnTo>
                    <a:pt x="18" y="56"/>
                  </a:lnTo>
                  <a:lnTo>
                    <a:pt x="11" y="52"/>
                  </a:lnTo>
                  <a:lnTo>
                    <a:pt x="5" y="47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8"/>
                  </a:lnTo>
                  <a:lnTo>
                    <a:pt x="0" y="37"/>
                  </a:lnTo>
                  <a:lnTo>
                    <a:pt x="2" y="40"/>
                  </a:lnTo>
                  <a:lnTo>
                    <a:pt x="7" y="45"/>
                  </a:lnTo>
                  <a:lnTo>
                    <a:pt x="12" y="51"/>
                  </a:lnTo>
                  <a:lnTo>
                    <a:pt x="19" y="55"/>
                  </a:lnTo>
                  <a:lnTo>
                    <a:pt x="27" y="57"/>
                  </a:lnTo>
                  <a:lnTo>
                    <a:pt x="34" y="58"/>
                  </a:lnTo>
                  <a:lnTo>
                    <a:pt x="42" y="57"/>
                  </a:lnTo>
                  <a:lnTo>
                    <a:pt x="50" y="55"/>
                  </a:lnTo>
                  <a:lnTo>
                    <a:pt x="57" y="51"/>
                  </a:lnTo>
                  <a:lnTo>
                    <a:pt x="62" y="45"/>
                  </a:lnTo>
                  <a:lnTo>
                    <a:pt x="68" y="40"/>
                  </a:lnTo>
                  <a:lnTo>
                    <a:pt x="71" y="33"/>
                  </a:lnTo>
                  <a:lnTo>
                    <a:pt x="74" y="25"/>
                  </a:lnTo>
                  <a:lnTo>
                    <a:pt x="74" y="18"/>
                  </a:lnTo>
                  <a:lnTo>
                    <a:pt x="76" y="18"/>
                  </a:ln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1" name="Freeform 110"/>
            <p:cNvSpPr>
              <a:spLocks/>
            </p:cNvSpPr>
            <p:nvPr/>
          </p:nvSpPr>
          <p:spPr bwMode="auto">
            <a:xfrm>
              <a:off x="4342" y="1819"/>
              <a:ext cx="74" cy="59"/>
            </a:xfrm>
            <a:custGeom>
              <a:avLst/>
              <a:gdLst>
                <a:gd name="T0" fmla="*/ 74 w 74"/>
                <a:gd name="T1" fmla="*/ 19 h 59"/>
                <a:gd name="T2" fmla="*/ 74 w 74"/>
                <a:gd name="T3" fmla="*/ 11 h 59"/>
                <a:gd name="T4" fmla="*/ 71 w 74"/>
                <a:gd name="T5" fmla="*/ 3 h 59"/>
                <a:gd name="T6" fmla="*/ 71 w 74"/>
                <a:gd name="T7" fmla="*/ 1 h 59"/>
                <a:gd name="T8" fmla="*/ 70 w 74"/>
                <a:gd name="T9" fmla="*/ 1 h 59"/>
                <a:gd name="T10" fmla="*/ 70 w 74"/>
                <a:gd name="T11" fmla="*/ 1 h 59"/>
                <a:gd name="T12" fmla="*/ 70 w 74"/>
                <a:gd name="T13" fmla="*/ 1 h 59"/>
                <a:gd name="T14" fmla="*/ 69 w 74"/>
                <a:gd name="T15" fmla="*/ 1 h 59"/>
                <a:gd name="T16" fmla="*/ 69 w 74"/>
                <a:gd name="T17" fmla="*/ 0 h 59"/>
                <a:gd name="T18" fmla="*/ 69 w 74"/>
                <a:gd name="T19" fmla="*/ 0 h 59"/>
                <a:gd name="T20" fmla="*/ 68 w 74"/>
                <a:gd name="T21" fmla="*/ 0 h 59"/>
                <a:gd name="T22" fmla="*/ 68 w 74"/>
                <a:gd name="T23" fmla="*/ 0 h 59"/>
                <a:gd name="T24" fmla="*/ 70 w 74"/>
                <a:gd name="T25" fmla="*/ 3 h 59"/>
                <a:gd name="T26" fmla="*/ 72 w 74"/>
                <a:gd name="T27" fmla="*/ 11 h 59"/>
                <a:gd name="T28" fmla="*/ 73 w 74"/>
                <a:gd name="T29" fmla="*/ 19 h 59"/>
                <a:gd name="T30" fmla="*/ 74 w 74"/>
                <a:gd name="T31" fmla="*/ 19 h 59"/>
                <a:gd name="T32" fmla="*/ 74 w 74"/>
                <a:gd name="T33" fmla="*/ 26 h 59"/>
                <a:gd name="T34" fmla="*/ 71 w 74"/>
                <a:gd name="T35" fmla="*/ 34 h 59"/>
                <a:gd name="T36" fmla="*/ 68 w 74"/>
                <a:gd name="T37" fmla="*/ 41 h 59"/>
                <a:gd name="T38" fmla="*/ 62 w 74"/>
                <a:gd name="T39" fmla="*/ 46 h 59"/>
                <a:gd name="T40" fmla="*/ 57 w 74"/>
                <a:gd name="T41" fmla="*/ 52 h 59"/>
                <a:gd name="T42" fmla="*/ 50 w 74"/>
                <a:gd name="T43" fmla="*/ 56 h 59"/>
                <a:gd name="T44" fmla="*/ 42 w 74"/>
                <a:gd name="T45" fmla="*/ 58 h 59"/>
                <a:gd name="T46" fmla="*/ 34 w 74"/>
                <a:gd name="T47" fmla="*/ 59 h 59"/>
                <a:gd name="T48" fmla="*/ 27 w 74"/>
                <a:gd name="T49" fmla="*/ 58 h 59"/>
                <a:gd name="T50" fmla="*/ 19 w 74"/>
                <a:gd name="T51" fmla="*/ 56 h 59"/>
                <a:gd name="T52" fmla="*/ 12 w 74"/>
                <a:gd name="T53" fmla="*/ 52 h 59"/>
                <a:gd name="T54" fmla="*/ 7 w 74"/>
                <a:gd name="T55" fmla="*/ 46 h 59"/>
                <a:gd name="T56" fmla="*/ 2 w 74"/>
                <a:gd name="T57" fmla="*/ 41 h 59"/>
                <a:gd name="T58" fmla="*/ 0 w 74"/>
                <a:gd name="T59" fmla="*/ 38 h 59"/>
                <a:gd name="T60" fmla="*/ 0 w 74"/>
                <a:gd name="T61" fmla="*/ 38 h 59"/>
                <a:gd name="T62" fmla="*/ 0 w 74"/>
                <a:gd name="T63" fmla="*/ 37 h 59"/>
                <a:gd name="T64" fmla="*/ 0 w 74"/>
                <a:gd name="T65" fmla="*/ 37 h 59"/>
                <a:gd name="T66" fmla="*/ 0 w 74"/>
                <a:gd name="T67" fmla="*/ 36 h 59"/>
                <a:gd name="T68" fmla="*/ 0 w 74"/>
                <a:gd name="T69" fmla="*/ 36 h 59"/>
                <a:gd name="T70" fmla="*/ 0 w 74"/>
                <a:gd name="T71" fmla="*/ 35 h 59"/>
                <a:gd name="T72" fmla="*/ 0 w 74"/>
                <a:gd name="T73" fmla="*/ 35 h 59"/>
                <a:gd name="T74" fmla="*/ 0 w 74"/>
                <a:gd name="T75" fmla="*/ 35 h 59"/>
                <a:gd name="T76" fmla="*/ 3 w 74"/>
                <a:gd name="T77" fmla="*/ 40 h 59"/>
                <a:gd name="T78" fmla="*/ 8 w 74"/>
                <a:gd name="T79" fmla="*/ 45 h 59"/>
                <a:gd name="T80" fmla="*/ 13 w 74"/>
                <a:gd name="T81" fmla="*/ 51 h 59"/>
                <a:gd name="T82" fmla="*/ 19 w 74"/>
                <a:gd name="T83" fmla="*/ 54 h 59"/>
                <a:gd name="T84" fmla="*/ 27 w 74"/>
                <a:gd name="T85" fmla="*/ 56 h 59"/>
                <a:gd name="T86" fmla="*/ 34 w 74"/>
                <a:gd name="T87" fmla="*/ 57 h 59"/>
                <a:gd name="T88" fmla="*/ 42 w 74"/>
                <a:gd name="T89" fmla="*/ 56 h 59"/>
                <a:gd name="T90" fmla="*/ 50 w 74"/>
                <a:gd name="T91" fmla="*/ 54 h 59"/>
                <a:gd name="T92" fmla="*/ 56 w 74"/>
                <a:gd name="T93" fmla="*/ 51 h 59"/>
                <a:gd name="T94" fmla="*/ 61 w 74"/>
                <a:gd name="T95" fmla="*/ 45 h 59"/>
                <a:gd name="T96" fmla="*/ 66 w 74"/>
                <a:gd name="T97" fmla="*/ 40 h 59"/>
                <a:gd name="T98" fmla="*/ 70 w 74"/>
                <a:gd name="T99" fmla="*/ 34 h 59"/>
                <a:gd name="T100" fmla="*/ 72 w 74"/>
                <a:gd name="T101" fmla="*/ 26 h 59"/>
                <a:gd name="T102" fmla="*/ 73 w 74"/>
                <a:gd name="T103" fmla="*/ 19 h 59"/>
                <a:gd name="T104" fmla="*/ 74 w 74"/>
                <a:gd name="T105" fmla="*/ 19 h 5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4" h="59">
                  <a:moveTo>
                    <a:pt x="74" y="19"/>
                  </a:moveTo>
                  <a:lnTo>
                    <a:pt x="74" y="11"/>
                  </a:lnTo>
                  <a:lnTo>
                    <a:pt x="71" y="3"/>
                  </a:lnTo>
                  <a:lnTo>
                    <a:pt x="71" y="1"/>
                  </a:lnTo>
                  <a:lnTo>
                    <a:pt x="70" y="1"/>
                  </a:lnTo>
                  <a:lnTo>
                    <a:pt x="69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70" y="3"/>
                  </a:lnTo>
                  <a:lnTo>
                    <a:pt x="72" y="11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4" y="26"/>
                  </a:lnTo>
                  <a:lnTo>
                    <a:pt x="71" y="34"/>
                  </a:lnTo>
                  <a:lnTo>
                    <a:pt x="68" y="41"/>
                  </a:lnTo>
                  <a:lnTo>
                    <a:pt x="62" y="46"/>
                  </a:lnTo>
                  <a:lnTo>
                    <a:pt x="57" y="52"/>
                  </a:lnTo>
                  <a:lnTo>
                    <a:pt x="50" y="56"/>
                  </a:lnTo>
                  <a:lnTo>
                    <a:pt x="42" y="58"/>
                  </a:lnTo>
                  <a:lnTo>
                    <a:pt x="34" y="59"/>
                  </a:lnTo>
                  <a:lnTo>
                    <a:pt x="27" y="58"/>
                  </a:lnTo>
                  <a:lnTo>
                    <a:pt x="19" y="56"/>
                  </a:lnTo>
                  <a:lnTo>
                    <a:pt x="12" y="52"/>
                  </a:lnTo>
                  <a:lnTo>
                    <a:pt x="7" y="46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8" y="45"/>
                  </a:lnTo>
                  <a:lnTo>
                    <a:pt x="13" y="51"/>
                  </a:lnTo>
                  <a:lnTo>
                    <a:pt x="19" y="54"/>
                  </a:lnTo>
                  <a:lnTo>
                    <a:pt x="27" y="56"/>
                  </a:lnTo>
                  <a:lnTo>
                    <a:pt x="34" y="57"/>
                  </a:lnTo>
                  <a:lnTo>
                    <a:pt x="42" y="56"/>
                  </a:lnTo>
                  <a:lnTo>
                    <a:pt x="50" y="54"/>
                  </a:lnTo>
                  <a:lnTo>
                    <a:pt x="56" y="51"/>
                  </a:lnTo>
                  <a:lnTo>
                    <a:pt x="61" y="45"/>
                  </a:lnTo>
                  <a:lnTo>
                    <a:pt x="66" y="40"/>
                  </a:lnTo>
                  <a:lnTo>
                    <a:pt x="70" y="34"/>
                  </a:lnTo>
                  <a:lnTo>
                    <a:pt x="72" y="26"/>
                  </a:lnTo>
                  <a:lnTo>
                    <a:pt x="73" y="19"/>
                  </a:lnTo>
                  <a:lnTo>
                    <a:pt x="74" y="19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2" name="Freeform 111"/>
            <p:cNvSpPr>
              <a:spLocks/>
            </p:cNvSpPr>
            <p:nvPr/>
          </p:nvSpPr>
          <p:spPr bwMode="auto">
            <a:xfrm>
              <a:off x="4342" y="1818"/>
              <a:ext cx="73" cy="58"/>
            </a:xfrm>
            <a:custGeom>
              <a:avLst/>
              <a:gdLst>
                <a:gd name="T0" fmla="*/ 73 w 73"/>
                <a:gd name="T1" fmla="*/ 20 h 58"/>
                <a:gd name="T2" fmla="*/ 72 w 73"/>
                <a:gd name="T3" fmla="*/ 12 h 58"/>
                <a:gd name="T4" fmla="*/ 70 w 73"/>
                <a:gd name="T5" fmla="*/ 4 h 58"/>
                <a:gd name="T6" fmla="*/ 68 w 73"/>
                <a:gd name="T7" fmla="*/ 1 h 58"/>
                <a:gd name="T8" fmla="*/ 68 w 73"/>
                <a:gd name="T9" fmla="*/ 1 h 58"/>
                <a:gd name="T10" fmla="*/ 66 w 73"/>
                <a:gd name="T11" fmla="*/ 1 h 58"/>
                <a:gd name="T12" fmla="*/ 66 w 73"/>
                <a:gd name="T13" fmla="*/ 1 h 58"/>
                <a:gd name="T14" fmla="*/ 66 w 73"/>
                <a:gd name="T15" fmla="*/ 1 h 58"/>
                <a:gd name="T16" fmla="*/ 66 w 73"/>
                <a:gd name="T17" fmla="*/ 0 h 58"/>
                <a:gd name="T18" fmla="*/ 65 w 73"/>
                <a:gd name="T19" fmla="*/ 0 h 58"/>
                <a:gd name="T20" fmla="*/ 65 w 73"/>
                <a:gd name="T21" fmla="*/ 0 h 58"/>
                <a:gd name="T22" fmla="*/ 65 w 73"/>
                <a:gd name="T23" fmla="*/ 0 h 58"/>
                <a:gd name="T24" fmla="*/ 68 w 73"/>
                <a:gd name="T25" fmla="*/ 6 h 58"/>
                <a:gd name="T26" fmla="*/ 70 w 73"/>
                <a:gd name="T27" fmla="*/ 13 h 58"/>
                <a:gd name="T28" fmla="*/ 71 w 73"/>
                <a:gd name="T29" fmla="*/ 20 h 58"/>
                <a:gd name="T30" fmla="*/ 73 w 73"/>
                <a:gd name="T31" fmla="*/ 20 h 58"/>
                <a:gd name="T32" fmla="*/ 72 w 73"/>
                <a:gd name="T33" fmla="*/ 27 h 58"/>
                <a:gd name="T34" fmla="*/ 70 w 73"/>
                <a:gd name="T35" fmla="*/ 35 h 58"/>
                <a:gd name="T36" fmla="*/ 66 w 73"/>
                <a:gd name="T37" fmla="*/ 41 h 58"/>
                <a:gd name="T38" fmla="*/ 61 w 73"/>
                <a:gd name="T39" fmla="*/ 46 h 58"/>
                <a:gd name="T40" fmla="*/ 56 w 73"/>
                <a:gd name="T41" fmla="*/ 52 h 58"/>
                <a:gd name="T42" fmla="*/ 50 w 73"/>
                <a:gd name="T43" fmla="*/ 55 h 58"/>
                <a:gd name="T44" fmla="*/ 42 w 73"/>
                <a:gd name="T45" fmla="*/ 57 h 58"/>
                <a:gd name="T46" fmla="*/ 34 w 73"/>
                <a:gd name="T47" fmla="*/ 58 h 58"/>
                <a:gd name="T48" fmla="*/ 27 w 73"/>
                <a:gd name="T49" fmla="*/ 57 h 58"/>
                <a:gd name="T50" fmla="*/ 19 w 73"/>
                <a:gd name="T51" fmla="*/ 55 h 58"/>
                <a:gd name="T52" fmla="*/ 13 w 73"/>
                <a:gd name="T53" fmla="*/ 52 h 58"/>
                <a:gd name="T54" fmla="*/ 8 w 73"/>
                <a:gd name="T55" fmla="*/ 46 h 58"/>
                <a:gd name="T56" fmla="*/ 3 w 73"/>
                <a:gd name="T57" fmla="*/ 41 h 58"/>
                <a:gd name="T58" fmla="*/ 0 w 73"/>
                <a:gd name="T59" fmla="*/ 36 h 58"/>
                <a:gd name="T60" fmla="*/ 0 w 73"/>
                <a:gd name="T61" fmla="*/ 35 h 58"/>
                <a:gd name="T62" fmla="*/ 0 w 73"/>
                <a:gd name="T63" fmla="*/ 35 h 58"/>
                <a:gd name="T64" fmla="*/ 1 w 73"/>
                <a:gd name="T65" fmla="*/ 34 h 58"/>
                <a:gd name="T66" fmla="*/ 1 w 73"/>
                <a:gd name="T67" fmla="*/ 34 h 58"/>
                <a:gd name="T68" fmla="*/ 1 w 73"/>
                <a:gd name="T69" fmla="*/ 34 h 58"/>
                <a:gd name="T70" fmla="*/ 1 w 73"/>
                <a:gd name="T71" fmla="*/ 33 h 58"/>
                <a:gd name="T72" fmla="*/ 1 w 73"/>
                <a:gd name="T73" fmla="*/ 33 h 58"/>
                <a:gd name="T74" fmla="*/ 1 w 73"/>
                <a:gd name="T75" fmla="*/ 32 h 58"/>
                <a:gd name="T76" fmla="*/ 1 w 73"/>
                <a:gd name="T77" fmla="*/ 34 h 58"/>
                <a:gd name="T78" fmla="*/ 5 w 73"/>
                <a:gd name="T79" fmla="*/ 40 h 58"/>
                <a:gd name="T80" fmla="*/ 9 w 73"/>
                <a:gd name="T81" fmla="*/ 45 h 58"/>
                <a:gd name="T82" fmla="*/ 14 w 73"/>
                <a:gd name="T83" fmla="*/ 49 h 58"/>
                <a:gd name="T84" fmla="*/ 20 w 73"/>
                <a:gd name="T85" fmla="*/ 54 h 58"/>
                <a:gd name="T86" fmla="*/ 27 w 73"/>
                <a:gd name="T87" fmla="*/ 56 h 58"/>
                <a:gd name="T88" fmla="*/ 34 w 73"/>
                <a:gd name="T89" fmla="*/ 56 h 58"/>
                <a:gd name="T90" fmla="*/ 41 w 73"/>
                <a:gd name="T91" fmla="*/ 56 h 58"/>
                <a:gd name="T92" fmla="*/ 49 w 73"/>
                <a:gd name="T93" fmla="*/ 54 h 58"/>
                <a:gd name="T94" fmla="*/ 55 w 73"/>
                <a:gd name="T95" fmla="*/ 49 h 58"/>
                <a:gd name="T96" fmla="*/ 60 w 73"/>
                <a:gd name="T97" fmla="*/ 45 h 58"/>
                <a:gd name="T98" fmla="*/ 64 w 73"/>
                <a:gd name="T99" fmla="*/ 40 h 58"/>
                <a:gd name="T100" fmla="*/ 68 w 73"/>
                <a:gd name="T101" fmla="*/ 34 h 58"/>
                <a:gd name="T102" fmla="*/ 70 w 73"/>
                <a:gd name="T103" fmla="*/ 27 h 58"/>
                <a:gd name="T104" fmla="*/ 71 w 73"/>
                <a:gd name="T105" fmla="*/ 20 h 58"/>
                <a:gd name="T106" fmla="*/ 73 w 73"/>
                <a:gd name="T107" fmla="*/ 20 h 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3" h="58">
                  <a:moveTo>
                    <a:pt x="73" y="20"/>
                  </a:moveTo>
                  <a:lnTo>
                    <a:pt x="72" y="12"/>
                  </a:lnTo>
                  <a:lnTo>
                    <a:pt x="70" y="4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8" y="6"/>
                  </a:lnTo>
                  <a:lnTo>
                    <a:pt x="70" y="13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2" y="27"/>
                  </a:lnTo>
                  <a:lnTo>
                    <a:pt x="70" y="35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56" y="52"/>
                  </a:lnTo>
                  <a:lnTo>
                    <a:pt x="50" y="55"/>
                  </a:lnTo>
                  <a:lnTo>
                    <a:pt x="42" y="57"/>
                  </a:lnTo>
                  <a:lnTo>
                    <a:pt x="34" y="58"/>
                  </a:lnTo>
                  <a:lnTo>
                    <a:pt x="27" y="57"/>
                  </a:lnTo>
                  <a:lnTo>
                    <a:pt x="19" y="55"/>
                  </a:lnTo>
                  <a:lnTo>
                    <a:pt x="13" y="52"/>
                  </a:lnTo>
                  <a:lnTo>
                    <a:pt x="8" y="46"/>
                  </a:lnTo>
                  <a:lnTo>
                    <a:pt x="3" y="41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5" y="40"/>
                  </a:lnTo>
                  <a:lnTo>
                    <a:pt x="9" y="45"/>
                  </a:lnTo>
                  <a:lnTo>
                    <a:pt x="14" y="49"/>
                  </a:lnTo>
                  <a:lnTo>
                    <a:pt x="20" y="54"/>
                  </a:lnTo>
                  <a:lnTo>
                    <a:pt x="27" y="56"/>
                  </a:lnTo>
                  <a:lnTo>
                    <a:pt x="34" y="56"/>
                  </a:lnTo>
                  <a:lnTo>
                    <a:pt x="41" y="56"/>
                  </a:lnTo>
                  <a:lnTo>
                    <a:pt x="49" y="54"/>
                  </a:lnTo>
                  <a:lnTo>
                    <a:pt x="55" y="49"/>
                  </a:lnTo>
                  <a:lnTo>
                    <a:pt x="60" y="45"/>
                  </a:lnTo>
                  <a:lnTo>
                    <a:pt x="64" y="40"/>
                  </a:lnTo>
                  <a:lnTo>
                    <a:pt x="68" y="34"/>
                  </a:lnTo>
                  <a:lnTo>
                    <a:pt x="70" y="27"/>
                  </a:lnTo>
                  <a:lnTo>
                    <a:pt x="71" y="20"/>
                  </a:lnTo>
                  <a:lnTo>
                    <a:pt x="73" y="20"/>
                  </a:lnTo>
                  <a:close/>
                </a:path>
              </a:pathLst>
            </a:custGeom>
            <a:solidFill>
              <a:srgbClr val="D3D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3" name="Freeform 112"/>
            <p:cNvSpPr>
              <a:spLocks/>
            </p:cNvSpPr>
            <p:nvPr/>
          </p:nvSpPr>
          <p:spPr bwMode="auto">
            <a:xfrm>
              <a:off x="4343" y="1817"/>
              <a:ext cx="70" cy="57"/>
            </a:xfrm>
            <a:custGeom>
              <a:avLst/>
              <a:gdLst>
                <a:gd name="T0" fmla="*/ 70 w 70"/>
                <a:gd name="T1" fmla="*/ 21 h 57"/>
                <a:gd name="T2" fmla="*/ 69 w 70"/>
                <a:gd name="T3" fmla="*/ 14 h 57"/>
                <a:gd name="T4" fmla="*/ 67 w 70"/>
                <a:gd name="T5" fmla="*/ 7 h 57"/>
                <a:gd name="T6" fmla="*/ 64 w 70"/>
                <a:gd name="T7" fmla="*/ 1 h 57"/>
                <a:gd name="T8" fmla="*/ 63 w 70"/>
                <a:gd name="T9" fmla="*/ 1 h 57"/>
                <a:gd name="T10" fmla="*/ 63 w 70"/>
                <a:gd name="T11" fmla="*/ 1 h 57"/>
                <a:gd name="T12" fmla="*/ 63 w 70"/>
                <a:gd name="T13" fmla="*/ 1 h 57"/>
                <a:gd name="T14" fmla="*/ 62 w 70"/>
                <a:gd name="T15" fmla="*/ 1 h 57"/>
                <a:gd name="T16" fmla="*/ 62 w 70"/>
                <a:gd name="T17" fmla="*/ 1 h 57"/>
                <a:gd name="T18" fmla="*/ 62 w 70"/>
                <a:gd name="T19" fmla="*/ 0 h 57"/>
                <a:gd name="T20" fmla="*/ 61 w 70"/>
                <a:gd name="T21" fmla="*/ 0 h 57"/>
                <a:gd name="T22" fmla="*/ 61 w 70"/>
                <a:gd name="T23" fmla="*/ 0 h 57"/>
                <a:gd name="T24" fmla="*/ 62 w 70"/>
                <a:gd name="T25" fmla="*/ 1 h 57"/>
                <a:gd name="T26" fmla="*/ 65 w 70"/>
                <a:gd name="T27" fmla="*/ 8 h 57"/>
                <a:gd name="T28" fmla="*/ 68 w 70"/>
                <a:gd name="T29" fmla="*/ 14 h 57"/>
                <a:gd name="T30" fmla="*/ 68 w 70"/>
                <a:gd name="T31" fmla="*/ 21 h 57"/>
                <a:gd name="T32" fmla="*/ 70 w 70"/>
                <a:gd name="T33" fmla="*/ 21 h 57"/>
                <a:gd name="T34" fmla="*/ 69 w 70"/>
                <a:gd name="T35" fmla="*/ 28 h 57"/>
                <a:gd name="T36" fmla="*/ 67 w 70"/>
                <a:gd name="T37" fmla="*/ 35 h 57"/>
                <a:gd name="T38" fmla="*/ 63 w 70"/>
                <a:gd name="T39" fmla="*/ 41 h 57"/>
                <a:gd name="T40" fmla="*/ 59 w 70"/>
                <a:gd name="T41" fmla="*/ 46 h 57"/>
                <a:gd name="T42" fmla="*/ 54 w 70"/>
                <a:gd name="T43" fmla="*/ 50 h 57"/>
                <a:gd name="T44" fmla="*/ 48 w 70"/>
                <a:gd name="T45" fmla="*/ 55 h 57"/>
                <a:gd name="T46" fmla="*/ 40 w 70"/>
                <a:gd name="T47" fmla="*/ 57 h 57"/>
                <a:gd name="T48" fmla="*/ 33 w 70"/>
                <a:gd name="T49" fmla="*/ 57 h 57"/>
                <a:gd name="T50" fmla="*/ 26 w 70"/>
                <a:gd name="T51" fmla="*/ 57 h 57"/>
                <a:gd name="T52" fmla="*/ 19 w 70"/>
                <a:gd name="T53" fmla="*/ 55 h 57"/>
                <a:gd name="T54" fmla="*/ 13 w 70"/>
                <a:gd name="T55" fmla="*/ 50 h 57"/>
                <a:gd name="T56" fmla="*/ 8 w 70"/>
                <a:gd name="T57" fmla="*/ 46 h 57"/>
                <a:gd name="T58" fmla="*/ 4 w 70"/>
                <a:gd name="T59" fmla="*/ 41 h 57"/>
                <a:gd name="T60" fmla="*/ 0 w 70"/>
                <a:gd name="T61" fmla="*/ 35 h 57"/>
                <a:gd name="T62" fmla="*/ 0 w 70"/>
                <a:gd name="T63" fmla="*/ 33 h 57"/>
                <a:gd name="T64" fmla="*/ 0 w 70"/>
                <a:gd name="T65" fmla="*/ 33 h 57"/>
                <a:gd name="T66" fmla="*/ 0 w 70"/>
                <a:gd name="T67" fmla="*/ 33 h 57"/>
                <a:gd name="T68" fmla="*/ 0 w 70"/>
                <a:gd name="T69" fmla="*/ 32 h 57"/>
                <a:gd name="T70" fmla="*/ 0 w 70"/>
                <a:gd name="T71" fmla="*/ 32 h 57"/>
                <a:gd name="T72" fmla="*/ 0 w 70"/>
                <a:gd name="T73" fmla="*/ 31 h 57"/>
                <a:gd name="T74" fmla="*/ 0 w 70"/>
                <a:gd name="T75" fmla="*/ 31 h 57"/>
                <a:gd name="T76" fmla="*/ 1 w 70"/>
                <a:gd name="T77" fmla="*/ 31 h 57"/>
                <a:gd name="T78" fmla="*/ 1 w 70"/>
                <a:gd name="T79" fmla="*/ 30 h 57"/>
                <a:gd name="T80" fmla="*/ 2 w 70"/>
                <a:gd name="T81" fmla="*/ 34 h 57"/>
                <a:gd name="T82" fmla="*/ 5 w 70"/>
                <a:gd name="T83" fmla="*/ 40 h 57"/>
                <a:gd name="T84" fmla="*/ 9 w 70"/>
                <a:gd name="T85" fmla="*/ 45 h 57"/>
                <a:gd name="T86" fmla="*/ 14 w 70"/>
                <a:gd name="T87" fmla="*/ 49 h 57"/>
                <a:gd name="T88" fmla="*/ 20 w 70"/>
                <a:gd name="T89" fmla="*/ 53 h 57"/>
                <a:gd name="T90" fmla="*/ 27 w 70"/>
                <a:gd name="T91" fmla="*/ 55 h 57"/>
                <a:gd name="T92" fmla="*/ 33 w 70"/>
                <a:gd name="T93" fmla="*/ 56 h 57"/>
                <a:gd name="T94" fmla="*/ 40 w 70"/>
                <a:gd name="T95" fmla="*/ 55 h 57"/>
                <a:gd name="T96" fmla="*/ 47 w 70"/>
                <a:gd name="T97" fmla="*/ 53 h 57"/>
                <a:gd name="T98" fmla="*/ 53 w 70"/>
                <a:gd name="T99" fmla="*/ 49 h 57"/>
                <a:gd name="T100" fmla="*/ 58 w 70"/>
                <a:gd name="T101" fmla="*/ 45 h 57"/>
                <a:gd name="T102" fmla="*/ 62 w 70"/>
                <a:gd name="T103" fmla="*/ 40 h 57"/>
                <a:gd name="T104" fmla="*/ 65 w 70"/>
                <a:gd name="T105" fmla="*/ 34 h 57"/>
                <a:gd name="T106" fmla="*/ 68 w 70"/>
                <a:gd name="T107" fmla="*/ 27 h 57"/>
                <a:gd name="T108" fmla="*/ 68 w 70"/>
                <a:gd name="T109" fmla="*/ 21 h 57"/>
                <a:gd name="T110" fmla="*/ 70 w 70"/>
                <a:gd name="T111" fmla="*/ 21 h 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0" h="57">
                  <a:moveTo>
                    <a:pt x="70" y="21"/>
                  </a:moveTo>
                  <a:lnTo>
                    <a:pt x="69" y="14"/>
                  </a:lnTo>
                  <a:lnTo>
                    <a:pt x="67" y="7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62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2" y="1"/>
                  </a:lnTo>
                  <a:lnTo>
                    <a:pt x="65" y="8"/>
                  </a:lnTo>
                  <a:lnTo>
                    <a:pt x="68" y="14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69" y="28"/>
                  </a:lnTo>
                  <a:lnTo>
                    <a:pt x="67" y="35"/>
                  </a:lnTo>
                  <a:lnTo>
                    <a:pt x="63" y="41"/>
                  </a:lnTo>
                  <a:lnTo>
                    <a:pt x="59" y="46"/>
                  </a:lnTo>
                  <a:lnTo>
                    <a:pt x="54" y="50"/>
                  </a:lnTo>
                  <a:lnTo>
                    <a:pt x="48" y="55"/>
                  </a:lnTo>
                  <a:lnTo>
                    <a:pt x="40" y="57"/>
                  </a:lnTo>
                  <a:lnTo>
                    <a:pt x="33" y="57"/>
                  </a:lnTo>
                  <a:lnTo>
                    <a:pt x="26" y="57"/>
                  </a:lnTo>
                  <a:lnTo>
                    <a:pt x="19" y="55"/>
                  </a:lnTo>
                  <a:lnTo>
                    <a:pt x="13" y="50"/>
                  </a:lnTo>
                  <a:lnTo>
                    <a:pt x="8" y="46"/>
                  </a:lnTo>
                  <a:lnTo>
                    <a:pt x="4" y="41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2" y="34"/>
                  </a:lnTo>
                  <a:lnTo>
                    <a:pt x="5" y="40"/>
                  </a:lnTo>
                  <a:lnTo>
                    <a:pt x="9" y="45"/>
                  </a:lnTo>
                  <a:lnTo>
                    <a:pt x="14" y="49"/>
                  </a:lnTo>
                  <a:lnTo>
                    <a:pt x="20" y="53"/>
                  </a:lnTo>
                  <a:lnTo>
                    <a:pt x="27" y="55"/>
                  </a:lnTo>
                  <a:lnTo>
                    <a:pt x="33" y="56"/>
                  </a:lnTo>
                  <a:lnTo>
                    <a:pt x="40" y="55"/>
                  </a:lnTo>
                  <a:lnTo>
                    <a:pt x="47" y="53"/>
                  </a:lnTo>
                  <a:lnTo>
                    <a:pt x="53" y="49"/>
                  </a:lnTo>
                  <a:lnTo>
                    <a:pt x="58" y="45"/>
                  </a:lnTo>
                  <a:lnTo>
                    <a:pt x="62" y="40"/>
                  </a:lnTo>
                  <a:lnTo>
                    <a:pt x="65" y="34"/>
                  </a:lnTo>
                  <a:lnTo>
                    <a:pt x="68" y="27"/>
                  </a:lnTo>
                  <a:lnTo>
                    <a:pt x="68" y="21"/>
                  </a:lnTo>
                  <a:lnTo>
                    <a:pt x="70" y="21"/>
                  </a:lnTo>
                  <a:close/>
                </a:path>
              </a:pathLst>
            </a:custGeom>
            <a:solidFill>
              <a:srgbClr val="D5D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4" name="Freeform 113"/>
            <p:cNvSpPr>
              <a:spLocks/>
            </p:cNvSpPr>
            <p:nvPr/>
          </p:nvSpPr>
          <p:spPr bwMode="auto">
            <a:xfrm>
              <a:off x="4344" y="1817"/>
              <a:ext cx="67" cy="56"/>
            </a:xfrm>
            <a:custGeom>
              <a:avLst/>
              <a:gdLst>
                <a:gd name="T0" fmla="*/ 67 w 67"/>
                <a:gd name="T1" fmla="*/ 14 h 56"/>
                <a:gd name="T2" fmla="*/ 61 w 67"/>
                <a:gd name="T3" fmla="*/ 1 h 56"/>
                <a:gd name="T4" fmla="*/ 60 w 67"/>
                <a:gd name="T5" fmla="*/ 0 h 56"/>
                <a:gd name="T6" fmla="*/ 59 w 67"/>
                <a:gd name="T7" fmla="*/ 0 h 56"/>
                <a:gd name="T8" fmla="*/ 58 w 67"/>
                <a:gd name="T9" fmla="*/ 0 h 56"/>
                <a:gd name="T10" fmla="*/ 58 w 67"/>
                <a:gd name="T11" fmla="*/ 0 h 56"/>
                <a:gd name="T12" fmla="*/ 59 w 67"/>
                <a:gd name="T13" fmla="*/ 2 h 56"/>
                <a:gd name="T14" fmla="*/ 64 w 67"/>
                <a:gd name="T15" fmla="*/ 14 h 56"/>
                <a:gd name="T16" fmla="*/ 67 w 67"/>
                <a:gd name="T17" fmla="*/ 21 h 56"/>
                <a:gd name="T18" fmla="*/ 64 w 67"/>
                <a:gd name="T19" fmla="*/ 34 h 56"/>
                <a:gd name="T20" fmla="*/ 57 w 67"/>
                <a:gd name="T21" fmla="*/ 45 h 56"/>
                <a:gd name="T22" fmla="*/ 46 w 67"/>
                <a:gd name="T23" fmla="*/ 53 h 56"/>
                <a:gd name="T24" fmla="*/ 32 w 67"/>
                <a:gd name="T25" fmla="*/ 56 h 56"/>
                <a:gd name="T26" fmla="*/ 19 w 67"/>
                <a:gd name="T27" fmla="*/ 53 h 56"/>
                <a:gd name="T28" fmla="*/ 8 w 67"/>
                <a:gd name="T29" fmla="*/ 45 h 56"/>
                <a:gd name="T30" fmla="*/ 1 w 67"/>
                <a:gd name="T31" fmla="*/ 34 h 56"/>
                <a:gd name="T32" fmla="*/ 0 w 67"/>
                <a:gd name="T33" fmla="*/ 30 h 56"/>
                <a:gd name="T34" fmla="*/ 0 w 67"/>
                <a:gd name="T35" fmla="*/ 30 h 56"/>
                <a:gd name="T36" fmla="*/ 0 w 67"/>
                <a:gd name="T37" fmla="*/ 30 h 56"/>
                <a:gd name="T38" fmla="*/ 0 w 67"/>
                <a:gd name="T39" fmla="*/ 30 h 56"/>
                <a:gd name="T40" fmla="*/ 0 w 67"/>
                <a:gd name="T41" fmla="*/ 30 h 56"/>
                <a:gd name="T42" fmla="*/ 0 w 67"/>
                <a:gd name="T43" fmla="*/ 30 h 56"/>
                <a:gd name="T44" fmla="*/ 1 w 67"/>
                <a:gd name="T45" fmla="*/ 28 h 56"/>
                <a:gd name="T46" fmla="*/ 1 w 67"/>
                <a:gd name="T47" fmla="*/ 28 h 56"/>
                <a:gd name="T48" fmla="*/ 3 w 67"/>
                <a:gd name="T49" fmla="*/ 34 h 56"/>
                <a:gd name="T50" fmla="*/ 9 w 67"/>
                <a:gd name="T51" fmla="*/ 44 h 56"/>
                <a:gd name="T52" fmla="*/ 19 w 67"/>
                <a:gd name="T53" fmla="*/ 51 h 56"/>
                <a:gd name="T54" fmla="*/ 32 w 67"/>
                <a:gd name="T55" fmla="*/ 54 h 56"/>
                <a:gd name="T56" fmla="*/ 46 w 67"/>
                <a:gd name="T57" fmla="*/ 51 h 56"/>
                <a:gd name="T58" fmla="*/ 56 w 67"/>
                <a:gd name="T59" fmla="*/ 44 h 56"/>
                <a:gd name="T60" fmla="*/ 62 w 67"/>
                <a:gd name="T61" fmla="*/ 34 h 56"/>
                <a:gd name="T62" fmla="*/ 66 w 67"/>
                <a:gd name="T63" fmla="*/ 21 h 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7" h="56">
                  <a:moveTo>
                    <a:pt x="67" y="21"/>
                  </a:moveTo>
                  <a:lnTo>
                    <a:pt x="67" y="14"/>
                  </a:lnTo>
                  <a:lnTo>
                    <a:pt x="64" y="8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9" y="2"/>
                  </a:lnTo>
                  <a:lnTo>
                    <a:pt x="62" y="8"/>
                  </a:lnTo>
                  <a:lnTo>
                    <a:pt x="64" y="14"/>
                  </a:lnTo>
                  <a:lnTo>
                    <a:pt x="66" y="21"/>
                  </a:lnTo>
                  <a:lnTo>
                    <a:pt x="67" y="21"/>
                  </a:lnTo>
                  <a:lnTo>
                    <a:pt x="67" y="27"/>
                  </a:lnTo>
                  <a:lnTo>
                    <a:pt x="64" y="34"/>
                  </a:lnTo>
                  <a:lnTo>
                    <a:pt x="61" y="40"/>
                  </a:lnTo>
                  <a:lnTo>
                    <a:pt x="57" y="45"/>
                  </a:lnTo>
                  <a:lnTo>
                    <a:pt x="52" y="49"/>
                  </a:lnTo>
                  <a:lnTo>
                    <a:pt x="46" y="53"/>
                  </a:lnTo>
                  <a:lnTo>
                    <a:pt x="39" y="55"/>
                  </a:lnTo>
                  <a:lnTo>
                    <a:pt x="32" y="56"/>
                  </a:lnTo>
                  <a:lnTo>
                    <a:pt x="26" y="55"/>
                  </a:lnTo>
                  <a:lnTo>
                    <a:pt x="19" y="53"/>
                  </a:lnTo>
                  <a:lnTo>
                    <a:pt x="13" y="49"/>
                  </a:lnTo>
                  <a:lnTo>
                    <a:pt x="8" y="45"/>
                  </a:lnTo>
                  <a:lnTo>
                    <a:pt x="4" y="40"/>
                  </a:lnTo>
                  <a:lnTo>
                    <a:pt x="1" y="34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3" y="34"/>
                  </a:lnTo>
                  <a:lnTo>
                    <a:pt x="5" y="39"/>
                  </a:lnTo>
                  <a:lnTo>
                    <a:pt x="9" y="44"/>
                  </a:lnTo>
                  <a:lnTo>
                    <a:pt x="14" y="48"/>
                  </a:lnTo>
                  <a:lnTo>
                    <a:pt x="19" y="51"/>
                  </a:lnTo>
                  <a:lnTo>
                    <a:pt x="26" y="53"/>
                  </a:lnTo>
                  <a:lnTo>
                    <a:pt x="32" y="54"/>
                  </a:lnTo>
                  <a:lnTo>
                    <a:pt x="39" y="53"/>
                  </a:lnTo>
                  <a:lnTo>
                    <a:pt x="46" y="51"/>
                  </a:lnTo>
                  <a:lnTo>
                    <a:pt x="51" y="48"/>
                  </a:lnTo>
                  <a:lnTo>
                    <a:pt x="56" y="44"/>
                  </a:lnTo>
                  <a:lnTo>
                    <a:pt x="59" y="39"/>
                  </a:lnTo>
                  <a:lnTo>
                    <a:pt x="62" y="34"/>
                  </a:lnTo>
                  <a:lnTo>
                    <a:pt x="64" y="27"/>
                  </a:lnTo>
                  <a:lnTo>
                    <a:pt x="66" y="21"/>
                  </a:lnTo>
                  <a:lnTo>
                    <a:pt x="67" y="21"/>
                  </a:lnTo>
                  <a:close/>
                </a:path>
              </a:pathLst>
            </a:custGeom>
            <a:solidFill>
              <a:srgbClr val="D7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5" name="Freeform 114"/>
            <p:cNvSpPr>
              <a:spLocks/>
            </p:cNvSpPr>
            <p:nvPr/>
          </p:nvSpPr>
          <p:spPr bwMode="auto">
            <a:xfrm>
              <a:off x="4345" y="1816"/>
              <a:ext cx="65" cy="55"/>
            </a:xfrm>
            <a:custGeom>
              <a:avLst/>
              <a:gdLst>
                <a:gd name="T0" fmla="*/ 65 w 65"/>
                <a:gd name="T1" fmla="*/ 22 h 55"/>
                <a:gd name="T2" fmla="*/ 63 w 65"/>
                <a:gd name="T3" fmla="*/ 15 h 55"/>
                <a:gd name="T4" fmla="*/ 61 w 65"/>
                <a:gd name="T5" fmla="*/ 9 h 55"/>
                <a:gd name="T6" fmla="*/ 58 w 65"/>
                <a:gd name="T7" fmla="*/ 3 h 55"/>
                <a:gd name="T8" fmla="*/ 56 w 65"/>
                <a:gd name="T9" fmla="*/ 1 h 55"/>
                <a:gd name="T10" fmla="*/ 56 w 65"/>
                <a:gd name="T11" fmla="*/ 0 h 55"/>
                <a:gd name="T12" fmla="*/ 56 w 65"/>
                <a:gd name="T13" fmla="*/ 0 h 55"/>
                <a:gd name="T14" fmla="*/ 55 w 65"/>
                <a:gd name="T15" fmla="*/ 0 h 55"/>
                <a:gd name="T16" fmla="*/ 55 w 65"/>
                <a:gd name="T17" fmla="*/ 0 h 55"/>
                <a:gd name="T18" fmla="*/ 55 w 65"/>
                <a:gd name="T19" fmla="*/ 0 h 55"/>
                <a:gd name="T20" fmla="*/ 54 w 65"/>
                <a:gd name="T21" fmla="*/ 0 h 55"/>
                <a:gd name="T22" fmla="*/ 54 w 65"/>
                <a:gd name="T23" fmla="*/ 0 h 55"/>
                <a:gd name="T24" fmla="*/ 54 w 65"/>
                <a:gd name="T25" fmla="*/ 0 h 55"/>
                <a:gd name="T26" fmla="*/ 57 w 65"/>
                <a:gd name="T27" fmla="*/ 4 h 55"/>
                <a:gd name="T28" fmla="*/ 60 w 65"/>
                <a:gd name="T29" fmla="*/ 10 h 55"/>
                <a:gd name="T30" fmla="*/ 62 w 65"/>
                <a:gd name="T31" fmla="*/ 16 h 55"/>
                <a:gd name="T32" fmla="*/ 62 w 65"/>
                <a:gd name="T33" fmla="*/ 22 h 55"/>
                <a:gd name="T34" fmla="*/ 65 w 65"/>
                <a:gd name="T35" fmla="*/ 22 h 55"/>
                <a:gd name="T36" fmla="*/ 63 w 65"/>
                <a:gd name="T37" fmla="*/ 28 h 55"/>
                <a:gd name="T38" fmla="*/ 61 w 65"/>
                <a:gd name="T39" fmla="*/ 35 h 55"/>
                <a:gd name="T40" fmla="*/ 58 w 65"/>
                <a:gd name="T41" fmla="*/ 40 h 55"/>
                <a:gd name="T42" fmla="*/ 55 w 65"/>
                <a:gd name="T43" fmla="*/ 45 h 55"/>
                <a:gd name="T44" fmla="*/ 50 w 65"/>
                <a:gd name="T45" fmla="*/ 49 h 55"/>
                <a:gd name="T46" fmla="*/ 45 w 65"/>
                <a:gd name="T47" fmla="*/ 52 h 55"/>
                <a:gd name="T48" fmla="*/ 38 w 65"/>
                <a:gd name="T49" fmla="*/ 54 h 55"/>
                <a:gd name="T50" fmla="*/ 31 w 65"/>
                <a:gd name="T51" fmla="*/ 55 h 55"/>
                <a:gd name="T52" fmla="*/ 25 w 65"/>
                <a:gd name="T53" fmla="*/ 54 h 55"/>
                <a:gd name="T54" fmla="*/ 18 w 65"/>
                <a:gd name="T55" fmla="*/ 52 h 55"/>
                <a:gd name="T56" fmla="*/ 13 w 65"/>
                <a:gd name="T57" fmla="*/ 49 h 55"/>
                <a:gd name="T58" fmla="*/ 8 w 65"/>
                <a:gd name="T59" fmla="*/ 45 h 55"/>
                <a:gd name="T60" fmla="*/ 4 w 65"/>
                <a:gd name="T61" fmla="*/ 40 h 55"/>
                <a:gd name="T62" fmla="*/ 2 w 65"/>
                <a:gd name="T63" fmla="*/ 35 h 55"/>
                <a:gd name="T64" fmla="*/ 0 w 65"/>
                <a:gd name="T65" fmla="*/ 29 h 55"/>
                <a:gd name="T66" fmla="*/ 0 w 65"/>
                <a:gd name="T67" fmla="*/ 29 h 55"/>
                <a:gd name="T68" fmla="*/ 0 w 65"/>
                <a:gd name="T69" fmla="*/ 28 h 55"/>
                <a:gd name="T70" fmla="*/ 0 w 65"/>
                <a:gd name="T71" fmla="*/ 28 h 55"/>
                <a:gd name="T72" fmla="*/ 1 w 65"/>
                <a:gd name="T73" fmla="*/ 28 h 55"/>
                <a:gd name="T74" fmla="*/ 1 w 65"/>
                <a:gd name="T75" fmla="*/ 28 h 55"/>
                <a:gd name="T76" fmla="*/ 1 w 65"/>
                <a:gd name="T77" fmla="*/ 27 h 55"/>
                <a:gd name="T78" fmla="*/ 1 w 65"/>
                <a:gd name="T79" fmla="*/ 27 h 55"/>
                <a:gd name="T80" fmla="*/ 1 w 65"/>
                <a:gd name="T81" fmla="*/ 27 h 55"/>
                <a:gd name="T82" fmla="*/ 1 w 65"/>
                <a:gd name="T83" fmla="*/ 28 h 55"/>
                <a:gd name="T84" fmla="*/ 3 w 65"/>
                <a:gd name="T85" fmla="*/ 34 h 55"/>
                <a:gd name="T86" fmla="*/ 6 w 65"/>
                <a:gd name="T87" fmla="*/ 39 h 55"/>
                <a:gd name="T88" fmla="*/ 9 w 65"/>
                <a:gd name="T89" fmla="*/ 44 h 55"/>
                <a:gd name="T90" fmla="*/ 14 w 65"/>
                <a:gd name="T91" fmla="*/ 47 h 55"/>
                <a:gd name="T92" fmla="*/ 20 w 65"/>
                <a:gd name="T93" fmla="*/ 50 h 55"/>
                <a:gd name="T94" fmla="*/ 25 w 65"/>
                <a:gd name="T95" fmla="*/ 52 h 55"/>
                <a:gd name="T96" fmla="*/ 31 w 65"/>
                <a:gd name="T97" fmla="*/ 52 h 55"/>
                <a:gd name="T98" fmla="*/ 37 w 65"/>
                <a:gd name="T99" fmla="*/ 52 h 55"/>
                <a:gd name="T100" fmla="*/ 44 w 65"/>
                <a:gd name="T101" fmla="*/ 50 h 55"/>
                <a:gd name="T102" fmla="*/ 49 w 65"/>
                <a:gd name="T103" fmla="*/ 47 h 55"/>
                <a:gd name="T104" fmla="*/ 53 w 65"/>
                <a:gd name="T105" fmla="*/ 44 h 55"/>
                <a:gd name="T106" fmla="*/ 57 w 65"/>
                <a:gd name="T107" fmla="*/ 39 h 55"/>
                <a:gd name="T108" fmla="*/ 60 w 65"/>
                <a:gd name="T109" fmla="*/ 34 h 55"/>
                <a:gd name="T110" fmla="*/ 62 w 65"/>
                <a:gd name="T111" fmla="*/ 28 h 55"/>
                <a:gd name="T112" fmla="*/ 62 w 65"/>
                <a:gd name="T113" fmla="*/ 22 h 55"/>
                <a:gd name="T114" fmla="*/ 65 w 65"/>
                <a:gd name="T115" fmla="*/ 22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5" h="55">
                  <a:moveTo>
                    <a:pt x="65" y="22"/>
                  </a:moveTo>
                  <a:lnTo>
                    <a:pt x="63" y="15"/>
                  </a:lnTo>
                  <a:lnTo>
                    <a:pt x="61" y="9"/>
                  </a:lnTo>
                  <a:lnTo>
                    <a:pt x="58" y="3"/>
                  </a:lnTo>
                  <a:lnTo>
                    <a:pt x="56" y="1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7" y="4"/>
                  </a:lnTo>
                  <a:lnTo>
                    <a:pt x="60" y="10"/>
                  </a:lnTo>
                  <a:lnTo>
                    <a:pt x="62" y="16"/>
                  </a:lnTo>
                  <a:lnTo>
                    <a:pt x="62" y="22"/>
                  </a:lnTo>
                  <a:lnTo>
                    <a:pt x="65" y="22"/>
                  </a:lnTo>
                  <a:lnTo>
                    <a:pt x="63" y="28"/>
                  </a:lnTo>
                  <a:lnTo>
                    <a:pt x="61" y="35"/>
                  </a:lnTo>
                  <a:lnTo>
                    <a:pt x="58" y="40"/>
                  </a:lnTo>
                  <a:lnTo>
                    <a:pt x="55" y="45"/>
                  </a:lnTo>
                  <a:lnTo>
                    <a:pt x="50" y="49"/>
                  </a:lnTo>
                  <a:lnTo>
                    <a:pt x="45" y="52"/>
                  </a:lnTo>
                  <a:lnTo>
                    <a:pt x="38" y="54"/>
                  </a:lnTo>
                  <a:lnTo>
                    <a:pt x="31" y="55"/>
                  </a:lnTo>
                  <a:lnTo>
                    <a:pt x="25" y="54"/>
                  </a:lnTo>
                  <a:lnTo>
                    <a:pt x="18" y="52"/>
                  </a:lnTo>
                  <a:lnTo>
                    <a:pt x="13" y="49"/>
                  </a:lnTo>
                  <a:lnTo>
                    <a:pt x="8" y="45"/>
                  </a:lnTo>
                  <a:lnTo>
                    <a:pt x="4" y="40"/>
                  </a:lnTo>
                  <a:lnTo>
                    <a:pt x="2" y="35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3" y="34"/>
                  </a:lnTo>
                  <a:lnTo>
                    <a:pt x="6" y="39"/>
                  </a:lnTo>
                  <a:lnTo>
                    <a:pt x="9" y="44"/>
                  </a:lnTo>
                  <a:lnTo>
                    <a:pt x="14" y="47"/>
                  </a:lnTo>
                  <a:lnTo>
                    <a:pt x="20" y="50"/>
                  </a:lnTo>
                  <a:lnTo>
                    <a:pt x="25" y="52"/>
                  </a:lnTo>
                  <a:lnTo>
                    <a:pt x="31" y="52"/>
                  </a:lnTo>
                  <a:lnTo>
                    <a:pt x="37" y="52"/>
                  </a:lnTo>
                  <a:lnTo>
                    <a:pt x="44" y="50"/>
                  </a:lnTo>
                  <a:lnTo>
                    <a:pt x="49" y="47"/>
                  </a:lnTo>
                  <a:lnTo>
                    <a:pt x="53" y="44"/>
                  </a:lnTo>
                  <a:lnTo>
                    <a:pt x="57" y="39"/>
                  </a:lnTo>
                  <a:lnTo>
                    <a:pt x="60" y="34"/>
                  </a:lnTo>
                  <a:lnTo>
                    <a:pt x="62" y="28"/>
                  </a:lnTo>
                  <a:lnTo>
                    <a:pt x="62" y="22"/>
                  </a:lnTo>
                  <a:lnTo>
                    <a:pt x="65" y="22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6" name="Freeform 115"/>
            <p:cNvSpPr>
              <a:spLocks/>
            </p:cNvSpPr>
            <p:nvPr/>
          </p:nvSpPr>
          <p:spPr bwMode="auto">
            <a:xfrm>
              <a:off x="4346" y="1815"/>
              <a:ext cx="61" cy="53"/>
            </a:xfrm>
            <a:custGeom>
              <a:avLst/>
              <a:gdLst>
                <a:gd name="T0" fmla="*/ 61 w 61"/>
                <a:gd name="T1" fmla="*/ 23 h 53"/>
                <a:gd name="T2" fmla="*/ 61 w 61"/>
                <a:gd name="T3" fmla="*/ 17 h 53"/>
                <a:gd name="T4" fmla="*/ 59 w 61"/>
                <a:gd name="T5" fmla="*/ 11 h 53"/>
                <a:gd name="T6" fmla="*/ 56 w 61"/>
                <a:gd name="T7" fmla="*/ 5 h 53"/>
                <a:gd name="T8" fmla="*/ 53 w 61"/>
                <a:gd name="T9" fmla="*/ 1 h 53"/>
                <a:gd name="T10" fmla="*/ 52 w 61"/>
                <a:gd name="T11" fmla="*/ 1 h 53"/>
                <a:gd name="T12" fmla="*/ 52 w 61"/>
                <a:gd name="T13" fmla="*/ 1 h 53"/>
                <a:gd name="T14" fmla="*/ 52 w 61"/>
                <a:gd name="T15" fmla="*/ 1 h 53"/>
                <a:gd name="T16" fmla="*/ 51 w 61"/>
                <a:gd name="T17" fmla="*/ 1 h 53"/>
                <a:gd name="T18" fmla="*/ 51 w 61"/>
                <a:gd name="T19" fmla="*/ 1 h 53"/>
                <a:gd name="T20" fmla="*/ 51 w 61"/>
                <a:gd name="T21" fmla="*/ 1 h 53"/>
                <a:gd name="T22" fmla="*/ 50 w 61"/>
                <a:gd name="T23" fmla="*/ 1 h 53"/>
                <a:gd name="T24" fmla="*/ 50 w 61"/>
                <a:gd name="T25" fmla="*/ 0 h 53"/>
                <a:gd name="T26" fmla="*/ 51 w 61"/>
                <a:gd name="T27" fmla="*/ 2 h 53"/>
                <a:gd name="T28" fmla="*/ 55 w 61"/>
                <a:gd name="T29" fmla="*/ 6 h 53"/>
                <a:gd name="T30" fmla="*/ 57 w 61"/>
                <a:gd name="T31" fmla="*/ 12 h 53"/>
                <a:gd name="T32" fmla="*/ 59 w 61"/>
                <a:gd name="T33" fmla="*/ 17 h 53"/>
                <a:gd name="T34" fmla="*/ 60 w 61"/>
                <a:gd name="T35" fmla="*/ 23 h 53"/>
                <a:gd name="T36" fmla="*/ 61 w 61"/>
                <a:gd name="T37" fmla="*/ 23 h 53"/>
                <a:gd name="T38" fmla="*/ 61 w 61"/>
                <a:gd name="T39" fmla="*/ 29 h 53"/>
                <a:gd name="T40" fmla="*/ 59 w 61"/>
                <a:gd name="T41" fmla="*/ 35 h 53"/>
                <a:gd name="T42" fmla="*/ 56 w 61"/>
                <a:gd name="T43" fmla="*/ 40 h 53"/>
                <a:gd name="T44" fmla="*/ 52 w 61"/>
                <a:gd name="T45" fmla="*/ 45 h 53"/>
                <a:gd name="T46" fmla="*/ 48 w 61"/>
                <a:gd name="T47" fmla="*/ 48 h 53"/>
                <a:gd name="T48" fmla="*/ 43 w 61"/>
                <a:gd name="T49" fmla="*/ 51 h 53"/>
                <a:gd name="T50" fmla="*/ 36 w 61"/>
                <a:gd name="T51" fmla="*/ 53 h 53"/>
                <a:gd name="T52" fmla="*/ 30 w 61"/>
                <a:gd name="T53" fmla="*/ 53 h 53"/>
                <a:gd name="T54" fmla="*/ 24 w 61"/>
                <a:gd name="T55" fmla="*/ 53 h 53"/>
                <a:gd name="T56" fmla="*/ 19 w 61"/>
                <a:gd name="T57" fmla="*/ 51 h 53"/>
                <a:gd name="T58" fmla="*/ 13 w 61"/>
                <a:gd name="T59" fmla="*/ 48 h 53"/>
                <a:gd name="T60" fmla="*/ 8 w 61"/>
                <a:gd name="T61" fmla="*/ 45 h 53"/>
                <a:gd name="T62" fmla="*/ 5 w 61"/>
                <a:gd name="T63" fmla="*/ 40 h 53"/>
                <a:gd name="T64" fmla="*/ 2 w 61"/>
                <a:gd name="T65" fmla="*/ 35 h 53"/>
                <a:gd name="T66" fmla="*/ 0 w 61"/>
                <a:gd name="T67" fmla="*/ 29 h 53"/>
                <a:gd name="T68" fmla="*/ 0 w 61"/>
                <a:gd name="T69" fmla="*/ 28 h 53"/>
                <a:gd name="T70" fmla="*/ 0 w 61"/>
                <a:gd name="T71" fmla="*/ 28 h 53"/>
                <a:gd name="T72" fmla="*/ 1 w 61"/>
                <a:gd name="T73" fmla="*/ 28 h 53"/>
                <a:gd name="T74" fmla="*/ 1 w 61"/>
                <a:gd name="T75" fmla="*/ 27 h 53"/>
                <a:gd name="T76" fmla="*/ 1 w 61"/>
                <a:gd name="T77" fmla="*/ 27 h 53"/>
                <a:gd name="T78" fmla="*/ 1 w 61"/>
                <a:gd name="T79" fmla="*/ 27 h 53"/>
                <a:gd name="T80" fmla="*/ 1 w 61"/>
                <a:gd name="T81" fmla="*/ 27 h 53"/>
                <a:gd name="T82" fmla="*/ 2 w 61"/>
                <a:gd name="T83" fmla="*/ 26 h 53"/>
                <a:gd name="T84" fmla="*/ 2 w 61"/>
                <a:gd name="T85" fmla="*/ 26 h 53"/>
                <a:gd name="T86" fmla="*/ 2 w 61"/>
                <a:gd name="T87" fmla="*/ 28 h 53"/>
                <a:gd name="T88" fmla="*/ 4 w 61"/>
                <a:gd name="T89" fmla="*/ 35 h 53"/>
                <a:gd name="T90" fmla="*/ 6 w 61"/>
                <a:gd name="T91" fmla="*/ 39 h 53"/>
                <a:gd name="T92" fmla="*/ 10 w 61"/>
                <a:gd name="T93" fmla="*/ 43 h 53"/>
                <a:gd name="T94" fmla="*/ 14 w 61"/>
                <a:gd name="T95" fmla="*/ 47 h 53"/>
                <a:gd name="T96" fmla="*/ 20 w 61"/>
                <a:gd name="T97" fmla="*/ 49 h 53"/>
                <a:gd name="T98" fmla="*/ 25 w 61"/>
                <a:gd name="T99" fmla="*/ 51 h 53"/>
                <a:gd name="T100" fmla="*/ 30 w 61"/>
                <a:gd name="T101" fmla="*/ 52 h 53"/>
                <a:gd name="T102" fmla="*/ 36 w 61"/>
                <a:gd name="T103" fmla="*/ 51 h 53"/>
                <a:gd name="T104" fmla="*/ 42 w 61"/>
                <a:gd name="T105" fmla="*/ 49 h 53"/>
                <a:gd name="T106" fmla="*/ 47 w 61"/>
                <a:gd name="T107" fmla="*/ 47 h 53"/>
                <a:gd name="T108" fmla="*/ 51 w 61"/>
                <a:gd name="T109" fmla="*/ 43 h 53"/>
                <a:gd name="T110" fmla="*/ 55 w 61"/>
                <a:gd name="T111" fmla="*/ 39 h 53"/>
                <a:gd name="T112" fmla="*/ 57 w 61"/>
                <a:gd name="T113" fmla="*/ 35 h 53"/>
                <a:gd name="T114" fmla="*/ 59 w 61"/>
                <a:gd name="T115" fmla="*/ 28 h 53"/>
                <a:gd name="T116" fmla="*/ 60 w 61"/>
                <a:gd name="T117" fmla="*/ 23 h 53"/>
                <a:gd name="T118" fmla="*/ 61 w 61"/>
                <a:gd name="T119" fmla="*/ 23 h 5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1" h="53">
                  <a:moveTo>
                    <a:pt x="61" y="23"/>
                  </a:moveTo>
                  <a:lnTo>
                    <a:pt x="61" y="17"/>
                  </a:lnTo>
                  <a:lnTo>
                    <a:pt x="59" y="11"/>
                  </a:lnTo>
                  <a:lnTo>
                    <a:pt x="56" y="5"/>
                  </a:lnTo>
                  <a:lnTo>
                    <a:pt x="53" y="1"/>
                  </a:lnTo>
                  <a:lnTo>
                    <a:pt x="52" y="1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50" y="0"/>
                  </a:lnTo>
                  <a:lnTo>
                    <a:pt x="51" y="2"/>
                  </a:lnTo>
                  <a:lnTo>
                    <a:pt x="55" y="6"/>
                  </a:lnTo>
                  <a:lnTo>
                    <a:pt x="57" y="12"/>
                  </a:lnTo>
                  <a:lnTo>
                    <a:pt x="59" y="17"/>
                  </a:lnTo>
                  <a:lnTo>
                    <a:pt x="60" y="23"/>
                  </a:lnTo>
                  <a:lnTo>
                    <a:pt x="61" y="23"/>
                  </a:lnTo>
                  <a:lnTo>
                    <a:pt x="61" y="29"/>
                  </a:lnTo>
                  <a:lnTo>
                    <a:pt x="59" y="35"/>
                  </a:lnTo>
                  <a:lnTo>
                    <a:pt x="56" y="40"/>
                  </a:lnTo>
                  <a:lnTo>
                    <a:pt x="52" y="45"/>
                  </a:lnTo>
                  <a:lnTo>
                    <a:pt x="48" y="48"/>
                  </a:lnTo>
                  <a:lnTo>
                    <a:pt x="43" y="51"/>
                  </a:lnTo>
                  <a:lnTo>
                    <a:pt x="36" y="53"/>
                  </a:lnTo>
                  <a:lnTo>
                    <a:pt x="30" y="53"/>
                  </a:lnTo>
                  <a:lnTo>
                    <a:pt x="24" y="53"/>
                  </a:lnTo>
                  <a:lnTo>
                    <a:pt x="19" y="51"/>
                  </a:lnTo>
                  <a:lnTo>
                    <a:pt x="13" y="48"/>
                  </a:lnTo>
                  <a:lnTo>
                    <a:pt x="8" y="45"/>
                  </a:lnTo>
                  <a:lnTo>
                    <a:pt x="5" y="40"/>
                  </a:lnTo>
                  <a:lnTo>
                    <a:pt x="2" y="35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35"/>
                  </a:lnTo>
                  <a:lnTo>
                    <a:pt x="6" y="39"/>
                  </a:lnTo>
                  <a:lnTo>
                    <a:pt x="10" y="43"/>
                  </a:lnTo>
                  <a:lnTo>
                    <a:pt x="14" y="47"/>
                  </a:lnTo>
                  <a:lnTo>
                    <a:pt x="20" y="49"/>
                  </a:lnTo>
                  <a:lnTo>
                    <a:pt x="25" y="51"/>
                  </a:lnTo>
                  <a:lnTo>
                    <a:pt x="30" y="52"/>
                  </a:lnTo>
                  <a:lnTo>
                    <a:pt x="36" y="51"/>
                  </a:lnTo>
                  <a:lnTo>
                    <a:pt x="42" y="49"/>
                  </a:lnTo>
                  <a:lnTo>
                    <a:pt x="47" y="47"/>
                  </a:lnTo>
                  <a:lnTo>
                    <a:pt x="51" y="43"/>
                  </a:lnTo>
                  <a:lnTo>
                    <a:pt x="55" y="39"/>
                  </a:lnTo>
                  <a:lnTo>
                    <a:pt x="57" y="35"/>
                  </a:lnTo>
                  <a:lnTo>
                    <a:pt x="59" y="28"/>
                  </a:lnTo>
                  <a:lnTo>
                    <a:pt x="60" y="23"/>
                  </a:lnTo>
                  <a:lnTo>
                    <a:pt x="61" y="23"/>
                  </a:lnTo>
                  <a:close/>
                </a:path>
              </a:pathLst>
            </a:custGeom>
            <a:solidFill>
              <a:srgbClr val="DB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7" name="Freeform 116"/>
            <p:cNvSpPr>
              <a:spLocks/>
            </p:cNvSpPr>
            <p:nvPr/>
          </p:nvSpPr>
          <p:spPr bwMode="auto">
            <a:xfrm>
              <a:off x="4348" y="1815"/>
              <a:ext cx="58" cy="52"/>
            </a:xfrm>
            <a:custGeom>
              <a:avLst/>
              <a:gdLst>
                <a:gd name="T0" fmla="*/ 58 w 58"/>
                <a:gd name="T1" fmla="*/ 23 h 52"/>
                <a:gd name="T2" fmla="*/ 57 w 58"/>
                <a:gd name="T3" fmla="*/ 17 h 52"/>
                <a:gd name="T4" fmla="*/ 55 w 58"/>
                <a:gd name="T5" fmla="*/ 12 h 52"/>
                <a:gd name="T6" fmla="*/ 53 w 58"/>
                <a:gd name="T7" fmla="*/ 6 h 52"/>
                <a:gd name="T8" fmla="*/ 49 w 58"/>
                <a:gd name="T9" fmla="*/ 2 h 52"/>
                <a:gd name="T10" fmla="*/ 48 w 58"/>
                <a:gd name="T11" fmla="*/ 0 h 52"/>
                <a:gd name="T12" fmla="*/ 47 w 58"/>
                <a:gd name="T13" fmla="*/ 0 h 52"/>
                <a:gd name="T14" fmla="*/ 47 w 58"/>
                <a:gd name="T15" fmla="*/ 0 h 52"/>
                <a:gd name="T16" fmla="*/ 47 w 58"/>
                <a:gd name="T17" fmla="*/ 0 h 52"/>
                <a:gd name="T18" fmla="*/ 46 w 58"/>
                <a:gd name="T19" fmla="*/ 0 h 52"/>
                <a:gd name="T20" fmla="*/ 46 w 58"/>
                <a:gd name="T21" fmla="*/ 0 h 52"/>
                <a:gd name="T22" fmla="*/ 46 w 58"/>
                <a:gd name="T23" fmla="*/ 0 h 52"/>
                <a:gd name="T24" fmla="*/ 45 w 58"/>
                <a:gd name="T25" fmla="*/ 0 h 52"/>
                <a:gd name="T26" fmla="*/ 45 w 58"/>
                <a:gd name="T27" fmla="*/ 0 h 52"/>
                <a:gd name="T28" fmla="*/ 48 w 58"/>
                <a:gd name="T29" fmla="*/ 3 h 52"/>
                <a:gd name="T30" fmla="*/ 51 w 58"/>
                <a:gd name="T31" fmla="*/ 7 h 52"/>
                <a:gd name="T32" fmla="*/ 54 w 58"/>
                <a:gd name="T33" fmla="*/ 12 h 52"/>
                <a:gd name="T34" fmla="*/ 55 w 58"/>
                <a:gd name="T35" fmla="*/ 17 h 52"/>
                <a:gd name="T36" fmla="*/ 56 w 58"/>
                <a:gd name="T37" fmla="*/ 23 h 52"/>
                <a:gd name="T38" fmla="*/ 58 w 58"/>
                <a:gd name="T39" fmla="*/ 23 h 52"/>
                <a:gd name="T40" fmla="*/ 57 w 58"/>
                <a:gd name="T41" fmla="*/ 28 h 52"/>
                <a:gd name="T42" fmla="*/ 55 w 58"/>
                <a:gd name="T43" fmla="*/ 35 h 52"/>
                <a:gd name="T44" fmla="*/ 53 w 58"/>
                <a:gd name="T45" fmla="*/ 39 h 52"/>
                <a:gd name="T46" fmla="*/ 49 w 58"/>
                <a:gd name="T47" fmla="*/ 43 h 52"/>
                <a:gd name="T48" fmla="*/ 45 w 58"/>
                <a:gd name="T49" fmla="*/ 47 h 52"/>
                <a:gd name="T50" fmla="*/ 40 w 58"/>
                <a:gd name="T51" fmla="*/ 49 h 52"/>
                <a:gd name="T52" fmla="*/ 34 w 58"/>
                <a:gd name="T53" fmla="*/ 51 h 52"/>
                <a:gd name="T54" fmla="*/ 28 w 58"/>
                <a:gd name="T55" fmla="*/ 52 h 52"/>
                <a:gd name="T56" fmla="*/ 23 w 58"/>
                <a:gd name="T57" fmla="*/ 51 h 52"/>
                <a:gd name="T58" fmla="*/ 18 w 58"/>
                <a:gd name="T59" fmla="*/ 49 h 52"/>
                <a:gd name="T60" fmla="*/ 12 w 58"/>
                <a:gd name="T61" fmla="*/ 47 h 52"/>
                <a:gd name="T62" fmla="*/ 8 w 58"/>
                <a:gd name="T63" fmla="*/ 43 h 52"/>
                <a:gd name="T64" fmla="*/ 4 w 58"/>
                <a:gd name="T65" fmla="*/ 39 h 52"/>
                <a:gd name="T66" fmla="*/ 2 w 58"/>
                <a:gd name="T67" fmla="*/ 35 h 52"/>
                <a:gd name="T68" fmla="*/ 0 w 58"/>
                <a:gd name="T69" fmla="*/ 28 h 52"/>
                <a:gd name="T70" fmla="*/ 0 w 58"/>
                <a:gd name="T71" fmla="*/ 26 h 52"/>
                <a:gd name="T72" fmla="*/ 0 w 58"/>
                <a:gd name="T73" fmla="*/ 26 h 52"/>
                <a:gd name="T74" fmla="*/ 0 w 58"/>
                <a:gd name="T75" fmla="*/ 26 h 52"/>
                <a:gd name="T76" fmla="*/ 0 w 58"/>
                <a:gd name="T77" fmla="*/ 26 h 52"/>
                <a:gd name="T78" fmla="*/ 0 w 58"/>
                <a:gd name="T79" fmla="*/ 25 h 52"/>
                <a:gd name="T80" fmla="*/ 1 w 58"/>
                <a:gd name="T81" fmla="*/ 25 h 52"/>
                <a:gd name="T82" fmla="*/ 1 w 58"/>
                <a:gd name="T83" fmla="*/ 25 h 52"/>
                <a:gd name="T84" fmla="*/ 1 w 58"/>
                <a:gd name="T85" fmla="*/ 25 h 52"/>
                <a:gd name="T86" fmla="*/ 1 w 58"/>
                <a:gd name="T87" fmla="*/ 24 h 52"/>
                <a:gd name="T88" fmla="*/ 2 w 58"/>
                <a:gd name="T89" fmla="*/ 28 h 52"/>
                <a:gd name="T90" fmla="*/ 3 w 58"/>
                <a:gd name="T91" fmla="*/ 34 h 52"/>
                <a:gd name="T92" fmla="*/ 6 w 58"/>
                <a:gd name="T93" fmla="*/ 38 h 52"/>
                <a:gd name="T94" fmla="*/ 9 w 58"/>
                <a:gd name="T95" fmla="*/ 42 h 52"/>
                <a:gd name="T96" fmla="*/ 13 w 58"/>
                <a:gd name="T97" fmla="*/ 46 h 52"/>
                <a:gd name="T98" fmla="*/ 18 w 58"/>
                <a:gd name="T99" fmla="*/ 48 h 52"/>
                <a:gd name="T100" fmla="*/ 23 w 58"/>
                <a:gd name="T101" fmla="*/ 50 h 52"/>
                <a:gd name="T102" fmla="*/ 28 w 58"/>
                <a:gd name="T103" fmla="*/ 50 h 52"/>
                <a:gd name="T104" fmla="*/ 34 w 58"/>
                <a:gd name="T105" fmla="*/ 50 h 52"/>
                <a:gd name="T106" fmla="*/ 40 w 58"/>
                <a:gd name="T107" fmla="*/ 48 h 52"/>
                <a:gd name="T108" fmla="*/ 44 w 58"/>
                <a:gd name="T109" fmla="*/ 46 h 52"/>
                <a:gd name="T110" fmla="*/ 48 w 58"/>
                <a:gd name="T111" fmla="*/ 42 h 52"/>
                <a:gd name="T112" fmla="*/ 51 w 58"/>
                <a:gd name="T113" fmla="*/ 38 h 52"/>
                <a:gd name="T114" fmla="*/ 54 w 58"/>
                <a:gd name="T115" fmla="*/ 34 h 52"/>
                <a:gd name="T116" fmla="*/ 55 w 58"/>
                <a:gd name="T117" fmla="*/ 28 h 52"/>
                <a:gd name="T118" fmla="*/ 56 w 58"/>
                <a:gd name="T119" fmla="*/ 23 h 52"/>
                <a:gd name="T120" fmla="*/ 58 w 58"/>
                <a:gd name="T121" fmla="*/ 23 h 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8" h="52">
                  <a:moveTo>
                    <a:pt x="58" y="23"/>
                  </a:moveTo>
                  <a:lnTo>
                    <a:pt x="57" y="17"/>
                  </a:lnTo>
                  <a:lnTo>
                    <a:pt x="55" y="12"/>
                  </a:lnTo>
                  <a:lnTo>
                    <a:pt x="53" y="6"/>
                  </a:lnTo>
                  <a:lnTo>
                    <a:pt x="49" y="2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8" y="3"/>
                  </a:lnTo>
                  <a:lnTo>
                    <a:pt x="51" y="7"/>
                  </a:lnTo>
                  <a:lnTo>
                    <a:pt x="54" y="12"/>
                  </a:lnTo>
                  <a:lnTo>
                    <a:pt x="55" y="17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7" y="28"/>
                  </a:lnTo>
                  <a:lnTo>
                    <a:pt x="55" y="35"/>
                  </a:lnTo>
                  <a:lnTo>
                    <a:pt x="53" y="39"/>
                  </a:lnTo>
                  <a:lnTo>
                    <a:pt x="49" y="43"/>
                  </a:lnTo>
                  <a:lnTo>
                    <a:pt x="45" y="47"/>
                  </a:lnTo>
                  <a:lnTo>
                    <a:pt x="40" y="49"/>
                  </a:lnTo>
                  <a:lnTo>
                    <a:pt x="34" y="51"/>
                  </a:lnTo>
                  <a:lnTo>
                    <a:pt x="28" y="52"/>
                  </a:lnTo>
                  <a:lnTo>
                    <a:pt x="23" y="51"/>
                  </a:lnTo>
                  <a:lnTo>
                    <a:pt x="18" y="49"/>
                  </a:lnTo>
                  <a:lnTo>
                    <a:pt x="12" y="47"/>
                  </a:lnTo>
                  <a:lnTo>
                    <a:pt x="8" y="43"/>
                  </a:lnTo>
                  <a:lnTo>
                    <a:pt x="4" y="39"/>
                  </a:lnTo>
                  <a:lnTo>
                    <a:pt x="2" y="35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8"/>
                  </a:lnTo>
                  <a:lnTo>
                    <a:pt x="3" y="34"/>
                  </a:lnTo>
                  <a:lnTo>
                    <a:pt x="6" y="38"/>
                  </a:lnTo>
                  <a:lnTo>
                    <a:pt x="9" y="42"/>
                  </a:lnTo>
                  <a:lnTo>
                    <a:pt x="13" y="46"/>
                  </a:lnTo>
                  <a:lnTo>
                    <a:pt x="18" y="48"/>
                  </a:lnTo>
                  <a:lnTo>
                    <a:pt x="23" y="50"/>
                  </a:lnTo>
                  <a:lnTo>
                    <a:pt x="28" y="50"/>
                  </a:lnTo>
                  <a:lnTo>
                    <a:pt x="34" y="50"/>
                  </a:lnTo>
                  <a:lnTo>
                    <a:pt x="40" y="48"/>
                  </a:lnTo>
                  <a:lnTo>
                    <a:pt x="44" y="46"/>
                  </a:lnTo>
                  <a:lnTo>
                    <a:pt x="48" y="42"/>
                  </a:lnTo>
                  <a:lnTo>
                    <a:pt x="51" y="38"/>
                  </a:lnTo>
                  <a:lnTo>
                    <a:pt x="54" y="34"/>
                  </a:lnTo>
                  <a:lnTo>
                    <a:pt x="55" y="28"/>
                  </a:lnTo>
                  <a:lnTo>
                    <a:pt x="56" y="23"/>
                  </a:lnTo>
                  <a:lnTo>
                    <a:pt x="58" y="23"/>
                  </a:lnTo>
                  <a:close/>
                </a:path>
              </a:pathLst>
            </a:custGeom>
            <a:solidFill>
              <a:srgbClr val="DD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8" name="Freeform 117"/>
            <p:cNvSpPr>
              <a:spLocks/>
            </p:cNvSpPr>
            <p:nvPr/>
          </p:nvSpPr>
          <p:spPr bwMode="auto">
            <a:xfrm>
              <a:off x="4349" y="1815"/>
              <a:ext cx="55" cy="50"/>
            </a:xfrm>
            <a:custGeom>
              <a:avLst/>
              <a:gdLst>
                <a:gd name="T0" fmla="*/ 55 w 55"/>
                <a:gd name="T1" fmla="*/ 23 h 50"/>
                <a:gd name="T2" fmla="*/ 54 w 55"/>
                <a:gd name="T3" fmla="*/ 17 h 50"/>
                <a:gd name="T4" fmla="*/ 53 w 55"/>
                <a:gd name="T5" fmla="*/ 12 h 50"/>
                <a:gd name="T6" fmla="*/ 50 w 55"/>
                <a:gd name="T7" fmla="*/ 7 h 50"/>
                <a:gd name="T8" fmla="*/ 47 w 55"/>
                <a:gd name="T9" fmla="*/ 3 h 50"/>
                <a:gd name="T10" fmla="*/ 44 w 55"/>
                <a:gd name="T11" fmla="*/ 0 h 50"/>
                <a:gd name="T12" fmla="*/ 43 w 55"/>
                <a:gd name="T13" fmla="*/ 0 h 50"/>
                <a:gd name="T14" fmla="*/ 43 w 55"/>
                <a:gd name="T15" fmla="*/ 0 h 50"/>
                <a:gd name="T16" fmla="*/ 42 w 55"/>
                <a:gd name="T17" fmla="*/ 0 h 50"/>
                <a:gd name="T18" fmla="*/ 42 w 55"/>
                <a:gd name="T19" fmla="*/ 0 h 50"/>
                <a:gd name="T20" fmla="*/ 42 w 55"/>
                <a:gd name="T21" fmla="*/ 0 h 50"/>
                <a:gd name="T22" fmla="*/ 41 w 55"/>
                <a:gd name="T23" fmla="*/ 0 h 50"/>
                <a:gd name="T24" fmla="*/ 41 w 55"/>
                <a:gd name="T25" fmla="*/ 0 h 50"/>
                <a:gd name="T26" fmla="*/ 40 w 55"/>
                <a:gd name="T27" fmla="*/ 0 h 50"/>
                <a:gd name="T28" fmla="*/ 42 w 55"/>
                <a:gd name="T29" fmla="*/ 1 h 50"/>
                <a:gd name="T30" fmla="*/ 46 w 55"/>
                <a:gd name="T31" fmla="*/ 4 h 50"/>
                <a:gd name="T32" fmla="*/ 49 w 55"/>
                <a:gd name="T33" fmla="*/ 9 h 50"/>
                <a:gd name="T34" fmla="*/ 51 w 55"/>
                <a:gd name="T35" fmla="*/ 13 h 50"/>
                <a:gd name="T36" fmla="*/ 53 w 55"/>
                <a:gd name="T37" fmla="*/ 18 h 50"/>
                <a:gd name="T38" fmla="*/ 53 w 55"/>
                <a:gd name="T39" fmla="*/ 23 h 50"/>
                <a:gd name="T40" fmla="*/ 55 w 55"/>
                <a:gd name="T41" fmla="*/ 23 h 50"/>
                <a:gd name="T42" fmla="*/ 54 w 55"/>
                <a:gd name="T43" fmla="*/ 28 h 50"/>
                <a:gd name="T44" fmla="*/ 53 w 55"/>
                <a:gd name="T45" fmla="*/ 34 h 50"/>
                <a:gd name="T46" fmla="*/ 50 w 55"/>
                <a:gd name="T47" fmla="*/ 38 h 50"/>
                <a:gd name="T48" fmla="*/ 47 w 55"/>
                <a:gd name="T49" fmla="*/ 42 h 50"/>
                <a:gd name="T50" fmla="*/ 43 w 55"/>
                <a:gd name="T51" fmla="*/ 46 h 50"/>
                <a:gd name="T52" fmla="*/ 39 w 55"/>
                <a:gd name="T53" fmla="*/ 48 h 50"/>
                <a:gd name="T54" fmla="*/ 33 w 55"/>
                <a:gd name="T55" fmla="*/ 50 h 50"/>
                <a:gd name="T56" fmla="*/ 27 w 55"/>
                <a:gd name="T57" fmla="*/ 50 h 50"/>
                <a:gd name="T58" fmla="*/ 22 w 55"/>
                <a:gd name="T59" fmla="*/ 50 h 50"/>
                <a:gd name="T60" fmla="*/ 17 w 55"/>
                <a:gd name="T61" fmla="*/ 48 h 50"/>
                <a:gd name="T62" fmla="*/ 12 w 55"/>
                <a:gd name="T63" fmla="*/ 46 h 50"/>
                <a:gd name="T64" fmla="*/ 8 w 55"/>
                <a:gd name="T65" fmla="*/ 42 h 50"/>
                <a:gd name="T66" fmla="*/ 5 w 55"/>
                <a:gd name="T67" fmla="*/ 38 h 50"/>
                <a:gd name="T68" fmla="*/ 2 w 55"/>
                <a:gd name="T69" fmla="*/ 34 h 50"/>
                <a:gd name="T70" fmla="*/ 1 w 55"/>
                <a:gd name="T71" fmla="*/ 28 h 50"/>
                <a:gd name="T72" fmla="*/ 0 w 55"/>
                <a:gd name="T73" fmla="*/ 24 h 50"/>
                <a:gd name="T74" fmla="*/ 0 w 55"/>
                <a:gd name="T75" fmla="*/ 24 h 50"/>
                <a:gd name="T76" fmla="*/ 1 w 55"/>
                <a:gd name="T77" fmla="*/ 24 h 50"/>
                <a:gd name="T78" fmla="*/ 1 w 55"/>
                <a:gd name="T79" fmla="*/ 24 h 50"/>
                <a:gd name="T80" fmla="*/ 1 w 55"/>
                <a:gd name="T81" fmla="*/ 24 h 50"/>
                <a:gd name="T82" fmla="*/ 1 w 55"/>
                <a:gd name="T83" fmla="*/ 23 h 50"/>
                <a:gd name="T84" fmla="*/ 1 w 55"/>
                <a:gd name="T85" fmla="*/ 23 h 50"/>
                <a:gd name="T86" fmla="*/ 1 w 55"/>
                <a:gd name="T87" fmla="*/ 23 h 50"/>
                <a:gd name="T88" fmla="*/ 2 w 55"/>
                <a:gd name="T89" fmla="*/ 23 h 50"/>
                <a:gd name="T90" fmla="*/ 2 w 55"/>
                <a:gd name="T91" fmla="*/ 28 h 50"/>
                <a:gd name="T92" fmla="*/ 4 w 55"/>
                <a:gd name="T93" fmla="*/ 33 h 50"/>
                <a:gd name="T94" fmla="*/ 6 w 55"/>
                <a:gd name="T95" fmla="*/ 37 h 50"/>
                <a:gd name="T96" fmla="*/ 9 w 55"/>
                <a:gd name="T97" fmla="*/ 41 h 50"/>
                <a:gd name="T98" fmla="*/ 13 w 55"/>
                <a:gd name="T99" fmla="*/ 44 h 50"/>
                <a:gd name="T100" fmla="*/ 18 w 55"/>
                <a:gd name="T101" fmla="*/ 46 h 50"/>
                <a:gd name="T102" fmla="*/ 22 w 55"/>
                <a:gd name="T103" fmla="*/ 48 h 50"/>
                <a:gd name="T104" fmla="*/ 27 w 55"/>
                <a:gd name="T105" fmla="*/ 48 h 50"/>
                <a:gd name="T106" fmla="*/ 32 w 55"/>
                <a:gd name="T107" fmla="*/ 48 h 50"/>
                <a:gd name="T108" fmla="*/ 37 w 55"/>
                <a:gd name="T109" fmla="*/ 46 h 50"/>
                <a:gd name="T110" fmla="*/ 42 w 55"/>
                <a:gd name="T111" fmla="*/ 44 h 50"/>
                <a:gd name="T112" fmla="*/ 46 w 55"/>
                <a:gd name="T113" fmla="*/ 41 h 50"/>
                <a:gd name="T114" fmla="*/ 49 w 55"/>
                <a:gd name="T115" fmla="*/ 37 h 50"/>
                <a:gd name="T116" fmla="*/ 51 w 55"/>
                <a:gd name="T117" fmla="*/ 33 h 50"/>
                <a:gd name="T118" fmla="*/ 53 w 55"/>
                <a:gd name="T119" fmla="*/ 28 h 50"/>
                <a:gd name="T120" fmla="*/ 53 w 55"/>
                <a:gd name="T121" fmla="*/ 23 h 50"/>
                <a:gd name="T122" fmla="*/ 55 w 55"/>
                <a:gd name="T123" fmla="*/ 23 h 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5" h="50">
                  <a:moveTo>
                    <a:pt x="55" y="23"/>
                  </a:moveTo>
                  <a:lnTo>
                    <a:pt x="54" y="17"/>
                  </a:lnTo>
                  <a:lnTo>
                    <a:pt x="53" y="12"/>
                  </a:lnTo>
                  <a:lnTo>
                    <a:pt x="50" y="7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6" y="4"/>
                  </a:lnTo>
                  <a:lnTo>
                    <a:pt x="49" y="9"/>
                  </a:lnTo>
                  <a:lnTo>
                    <a:pt x="51" y="13"/>
                  </a:lnTo>
                  <a:lnTo>
                    <a:pt x="53" y="18"/>
                  </a:lnTo>
                  <a:lnTo>
                    <a:pt x="53" y="23"/>
                  </a:lnTo>
                  <a:lnTo>
                    <a:pt x="55" y="23"/>
                  </a:lnTo>
                  <a:lnTo>
                    <a:pt x="54" y="28"/>
                  </a:lnTo>
                  <a:lnTo>
                    <a:pt x="53" y="34"/>
                  </a:lnTo>
                  <a:lnTo>
                    <a:pt x="50" y="38"/>
                  </a:lnTo>
                  <a:lnTo>
                    <a:pt x="47" y="42"/>
                  </a:lnTo>
                  <a:lnTo>
                    <a:pt x="43" y="46"/>
                  </a:lnTo>
                  <a:lnTo>
                    <a:pt x="39" y="48"/>
                  </a:lnTo>
                  <a:lnTo>
                    <a:pt x="33" y="50"/>
                  </a:lnTo>
                  <a:lnTo>
                    <a:pt x="27" y="50"/>
                  </a:lnTo>
                  <a:lnTo>
                    <a:pt x="22" y="50"/>
                  </a:lnTo>
                  <a:lnTo>
                    <a:pt x="17" y="48"/>
                  </a:lnTo>
                  <a:lnTo>
                    <a:pt x="12" y="46"/>
                  </a:lnTo>
                  <a:lnTo>
                    <a:pt x="8" y="42"/>
                  </a:lnTo>
                  <a:lnTo>
                    <a:pt x="5" y="38"/>
                  </a:lnTo>
                  <a:lnTo>
                    <a:pt x="2" y="34"/>
                  </a:lnTo>
                  <a:lnTo>
                    <a:pt x="1" y="28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2" y="28"/>
                  </a:lnTo>
                  <a:lnTo>
                    <a:pt x="4" y="33"/>
                  </a:lnTo>
                  <a:lnTo>
                    <a:pt x="6" y="37"/>
                  </a:lnTo>
                  <a:lnTo>
                    <a:pt x="9" y="41"/>
                  </a:lnTo>
                  <a:lnTo>
                    <a:pt x="13" y="44"/>
                  </a:lnTo>
                  <a:lnTo>
                    <a:pt x="18" y="46"/>
                  </a:lnTo>
                  <a:lnTo>
                    <a:pt x="22" y="48"/>
                  </a:lnTo>
                  <a:lnTo>
                    <a:pt x="27" y="48"/>
                  </a:lnTo>
                  <a:lnTo>
                    <a:pt x="32" y="48"/>
                  </a:lnTo>
                  <a:lnTo>
                    <a:pt x="37" y="46"/>
                  </a:lnTo>
                  <a:lnTo>
                    <a:pt x="42" y="44"/>
                  </a:lnTo>
                  <a:lnTo>
                    <a:pt x="46" y="41"/>
                  </a:lnTo>
                  <a:lnTo>
                    <a:pt x="49" y="37"/>
                  </a:lnTo>
                  <a:lnTo>
                    <a:pt x="51" y="33"/>
                  </a:lnTo>
                  <a:lnTo>
                    <a:pt x="53" y="28"/>
                  </a:lnTo>
                  <a:lnTo>
                    <a:pt x="53" y="23"/>
                  </a:lnTo>
                  <a:lnTo>
                    <a:pt x="55" y="23"/>
                  </a:lnTo>
                  <a:close/>
                </a:path>
              </a:pathLst>
            </a:custGeom>
            <a:solidFill>
              <a:srgbClr val="D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9" name="Freeform 118"/>
            <p:cNvSpPr>
              <a:spLocks/>
            </p:cNvSpPr>
            <p:nvPr/>
          </p:nvSpPr>
          <p:spPr bwMode="auto">
            <a:xfrm>
              <a:off x="4351" y="1815"/>
              <a:ext cx="51" cy="48"/>
            </a:xfrm>
            <a:custGeom>
              <a:avLst/>
              <a:gdLst>
                <a:gd name="T0" fmla="*/ 51 w 51"/>
                <a:gd name="T1" fmla="*/ 18 h 48"/>
                <a:gd name="T2" fmla="*/ 47 w 51"/>
                <a:gd name="T3" fmla="*/ 9 h 48"/>
                <a:gd name="T4" fmla="*/ 40 w 51"/>
                <a:gd name="T5" fmla="*/ 1 h 48"/>
                <a:gd name="T6" fmla="*/ 38 w 51"/>
                <a:gd name="T7" fmla="*/ 0 h 48"/>
                <a:gd name="T8" fmla="*/ 37 w 51"/>
                <a:gd name="T9" fmla="*/ 0 h 48"/>
                <a:gd name="T10" fmla="*/ 35 w 51"/>
                <a:gd name="T11" fmla="*/ 0 h 48"/>
                <a:gd name="T12" fmla="*/ 34 w 51"/>
                <a:gd name="T13" fmla="*/ 0 h 48"/>
                <a:gd name="T14" fmla="*/ 34 w 51"/>
                <a:gd name="T15" fmla="*/ 0 h 48"/>
                <a:gd name="T16" fmla="*/ 43 w 51"/>
                <a:gd name="T17" fmla="*/ 5 h 48"/>
                <a:gd name="T18" fmla="*/ 48 w 51"/>
                <a:gd name="T19" fmla="*/ 14 h 48"/>
                <a:gd name="T20" fmla="*/ 50 w 51"/>
                <a:gd name="T21" fmla="*/ 23 h 48"/>
                <a:gd name="T22" fmla="*/ 51 w 51"/>
                <a:gd name="T23" fmla="*/ 28 h 48"/>
                <a:gd name="T24" fmla="*/ 47 w 51"/>
                <a:gd name="T25" fmla="*/ 37 h 48"/>
                <a:gd name="T26" fmla="*/ 40 w 51"/>
                <a:gd name="T27" fmla="*/ 44 h 48"/>
                <a:gd name="T28" fmla="*/ 30 w 51"/>
                <a:gd name="T29" fmla="*/ 48 h 48"/>
                <a:gd name="T30" fmla="*/ 20 w 51"/>
                <a:gd name="T31" fmla="*/ 48 h 48"/>
                <a:gd name="T32" fmla="*/ 11 w 51"/>
                <a:gd name="T33" fmla="*/ 44 h 48"/>
                <a:gd name="T34" fmla="*/ 4 w 51"/>
                <a:gd name="T35" fmla="*/ 37 h 48"/>
                <a:gd name="T36" fmla="*/ 0 w 51"/>
                <a:gd name="T37" fmla="*/ 28 h 48"/>
                <a:gd name="T38" fmla="*/ 0 w 51"/>
                <a:gd name="T39" fmla="*/ 22 h 48"/>
                <a:gd name="T40" fmla="*/ 0 w 51"/>
                <a:gd name="T41" fmla="*/ 22 h 48"/>
                <a:gd name="T42" fmla="*/ 1 w 51"/>
                <a:gd name="T43" fmla="*/ 21 h 48"/>
                <a:gd name="T44" fmla="*/ 1 w 51"/>
                <a:gd name="T45" fmla="*/ 21 h 48"/>
                <a:gd name="T46" fmla="*/ 1 w 51"/>
                <a:gd name="T47" fmla="*/ 23 h 48"/>
                <a:gd name="T48" fmla="*/ 3 w 51"/>
                <a:gd name="T49" fmla="*/ 33 h 48"/>
                <a:gd name="T50" fmla="*/ 8 w 51"/>
                <a:gd name="T51" fmla="*/ 40 h 48"/>
                <a:gd name="T52" fmla="*/ 16 w 51"/>
                <a:gd name="T53" fmla="*/ 45 h 48"/>
                <a:gd name="T54" fmla="*/ 25 w 51"/>
                <a:gd name="T55" fmla="*/ 47 h 48"/>
                <a:gd name="T56" fmla="*/ 34 w 51"/>
                <a:gd name="T57" fmla="*/ 45 h 48"/>
                <a:gd name="T58" fmla="*/ 43 w 51"/>
                <a:gd name="T59" fmla="*/ 40 h 48"/>
                <a:gd name="T60" fmla="*/ 48 w 51"/>
                <a:gd name="T61" fmla="*/ 33 h 48"/>
                <a:gd name="T62" fmla="*/ 50 w 51"/>
                <a:gd name="T63" fmla="*/ 23 h 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" h="48">
                  <a:moveTo>
                    <a:pt x="51" y="23"/>
                  </a:moveTo>
                  <a:lnTo>
                    <a:pt x="51" y="18"/>
                  </a:lnTo>
                  <a:lnTo>
                    <a:pt x="49" y="13"/>
                  </a:lnTo>
                  <a:lnTo>
                    <a:pt x="47" y="9"/>
                  </a:lnTo>
                  <a:lnTo>
                    <a:pt x="44" y="4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6" y="10"/>
                  </a:lnTo>
                  <a:lnTo>
                    <a:pt x="48" y="14"/>
                  </a:lnTo>
                  <a:lnTo>
                    <a:pt x="49" y="18"/>
                  </a:lnTo>
                  <a:lnTo>
                    <a:pt x="50" y="23"/>
                  </a:lnTo>
                  <a:lnTo>
                    <a:pt x="51" y="23"/>
                  </a:lnTo>
                  <a:lnTo>
                    <a:pt x="51" y="28"/>
                  </a:lnTo>
                  <a:lnTo>
                    <a:pt x="49" y="33"/>
                  </a:lnTo>
                  <a:lnTo>
                    <a:pt x="47" y="37"/>
                  </a:lnTo>
                  <a:lnTo>
                    <a:pt x="44" y="41"/>
                  </a:lnTo>
                  <a:lnTo>
                    <a:pt x="40" y="44"/>
                  </a:lnTo>
                  <a:lnTo>
                    <a:pt x="35" y="46"/>
                  </a:lnTo>
                  <a:lnTo>
                    <a:pt x="30" y="48"/>
                  </a:lnTo>
                  <a:lnTo>
                    <a:pt x="25" y="48"/>
                  </a:lnTo>
                  <a:lnTo>
                    <a:pt x="20" y="48"/>
                  </a:lnTo>
                  <a:lnTo>
                    <a:pt x="16" y="46"/>
                  </a:lnTo>
                  <a:lnTo>
                    <a:pt x="11" y="44"/>
                  </a:lnTo>
                  <a:lnTo>
                    <a:pt x="7" y="41"/>
                  </a:lnTo>
                  <a:lnTo>
                    <a:pt x="4" y="37"/>
                  </a:lnTo>
                  <a:lnTo>
                    <a:pt x="2" y="33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1" y="23"/>
                  </a:lnTo>
                  <a:lnTo>
                    <a:pt x="2" y="27"/>
                  </a:lnTo>
                  <a:lnTo>
                    <a:pt x="3" y="33"/>
                  </a:lnTo>
                  <a:lnTo>
                    <a:pt x="5" y="37"/>
                  </a:lnTo>
                  <a:lnTo>
                    <a:pt x="8" y="40"/>
                  </a:lnTo>
                  <a:lnTo>
                    <a:pt x="12" y="43"/>
                  </a:lnTo>
                  <a:lnTo>
                    <a:pt x="16" y="45"/>
                  </a:lnTo>
                  <a:lnTo>
                    <a:pt x="21" y="46"/>
                  </a:lnTo>
                  <a:lnTo>
                    <a:pt x="25" y="47"/>
                  </a:lnTo>
                  <a:lnTo>
                    <a:pt x="30" y="46"/>
                  </a:lnTo>
                  <a:lnTo>
                    <a:pt x="34" y="45"/>
                  </a:lnTo>
                  <a:lnTo>
                    <a:pt x="39" y="43"/>
                  </a:lnTo>
                  <a:lnTo>
                    <a:pt x="43" y="40"/>
                  </a:lnTo>
                  <a:lnTo>
                    <a:pt x="46" y="37"/>
                  </a:lnTo>
                  <a:lnTo>
                    <a:pt x="48" y="33"/>
                  </a:lnTo>
                  <a:lnTo>
                    <a:pt x="49" y="27"/>
                  </a:lnTo>
                  <a:lnTo>
                    <a:pt x="50" y="23"/>
                  </a:lnTo>
                  <a:lnTo>
                    <a:pt x="51" y="23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0" name="Freeform 119"/>
            <p:cNvSpPr>
              <a:spLocks/>
            </p:cNvSpPr>
            <p:nvPr/>
          </p:nvSpPr>
          <p:spPr bwMode="auto">
            <a:xfrm>
              <a:off x="4352" y="1815"/>
              <a:ext cx="49" cy="47"/>
            </a:xfrm>
            <a:custGeom>
              <a:avLst/>
              <a:gdLst>
                <a:gd name="T0" fmla="*/ 48 w 49"/>
                <a:gd name="T1" fmla="*/ 18 h 47"/>
                <a:gd name="T2" fmla="*/ 45 w 49"/>
                <a:gd name="T3" fmla="*/ 10 h 47"/>
                <a:gd name="T4" fmla="*/ 38 w 49"/>
                <a:gd name="T5" fmla="*/ 2 h 47"/>
                <a:gd name="T6" fmla="*/ 32 w 49"/>
                <a:gd name="T7" fmla="*/ 0 h 47"/>
                <a:gd name="T8" fmla="*/ 32 w 49"/>
                <a:gd name="T9" fmla="*/ 0 h 47"/>
                <a:gd name="T10" fmla="*/ 32 w 49"/>
                <a:gd name="T11" fmla="*/ 0 h 47"/>
                <a:gd name="T12" fmla="*/ 32 w 49"/>
                <a:gd name="T13" fmla="*/ 0 h 47"/>
                <a:gd name="T14" fmla="*/ 32 w 49"/>
                <a:gd name="T15" fmla="*/ 0 h 47"/>
                <a:gd name="T16" fmla="*/ 31 w 49"/>
                <a:gd name="T17" fmla="*/ 0 h 47"/>
                <a:gd name="T18" fmla="*/ 31 w 49"/>
                <a:gd name="T19" fmla="*/ 0 h 47"/>
                <a:gd name="T20" fmla="*/ 30 w 49"/>
                <a:gd name="T21" fmla="*/ 0 h 47"/>
                <a:gd name="T22" fmla="*/ 29 w 49"/>
                <a:gd name="T23" fmla="*/ 1 h 47"/>
                <a:gd name="T24" fmla="*/ 37 w 49"/>
                <a:gd name="T25" fmla="*/ 4 h 47"/>
                <a:gd name="T26" fmla="*/ 43 w 49"/>
                <a:gd name="T27" fmla="*/ 11 h 47"/>
                <a:gd name="T28" fmla="*/ 46 w 49"/>
                <a:gd name="T29" fmla="*/ 18 h 47"/>
                <a:gd name="T30" fmla="*/ 49 w 49"/>
                <a:gd name="T31" fmla="*/ 23 h 47"/>
                <a:gd name="T32" fmla="*/ 47 w 49"/>
                <a:gd name="T33" fmla="*/ 33 h 47"/>
                <a:gd name="T34" fmla="*/ 42 w 49"/>
                <a:gd name="T35" fmla="*/ 40 h 47"/>
                <a:gd name="T36" fmla="*/ 33 w 49"/>
                <a:gd name="T37" fmla="*/ 45 h 47"/>
                <a:gd name="T38" fmla="*/ 24 w 49"/>
                <a:gd name="T39" fmla="*/ 47 h 47"/>
                <a:gd name="T40" fmla="*/ 15 w 49"/>
                <a:gd name="T41" fmla="*/ 45 h 47"/>
                <a:gd name="T42" fmla="*/ 7 w 49"/>
                <a:gd name="T43" fmla="*/ 40 h 47"/>
                <a:gd name="T44" fmla="*/ 2 w 49"/>
                <a:gd name="T45" fmla="*/ 33 h 47"/>
                <a:gd name="T46" fmla="*/ 0 w 49"/>
                <a:gd name="T47" fmla="*/ 23 h 47"/>
                <a:gd name="T48" fmla="*/ 1 w 49"/>
                <a:gd name="T49" fmla="*/ 20 h 47"/>
                <a:gd name="T50" fmla="*/ 1 w 49"/>
                <a:gd name="T51" fmla="*/ 20 h 47"/>
                <a:gd name="T52" fmla="*/ 2 w 49"/>
                <a:gd name="T53" fmla="*/ 19 h 47"/>
                <a:gd name="T54" fmla="*/ 2 w 49"/>
                <a:gd name="T55" fmla="*/ 19 h 47"/>
                <a:gd name="T56" fmla="*/ 2 w 49"/>
                <a:gd name="T57" fmla="*/ 23 h 47"/>
                <a:gd name="T58" fmla="*/ 4 w 49"/>
                <a:gd name="T59" fmla="*/ 32 h 47"/>
                <a:gd name="T60" fmla="*/ 8 w 49"/>
                <a:gd name="T61" fmla="*/ 39 h 47"/>
                <a:gd name="T62" fmla="*/ 16 w 49"/>
                <a:gd name="T63" fmla="*/ 43 h 47"/>
                <a:gd name="T64" fmla="*/ 24 w 49"/>
                <a:gd name="T65" fmla="*/ 45 h 47"/>
                <a:gd name="T66" fmla="*/ 33 w 49"/>
                <a:gd name="T67" fmla="*/ 43 h 47"/>
                <a:gd name="T68" fmla="*/ 41 w 49"/>
                <a:gd name="T69" fmla="*/ 39 h 47"/>
                <a:gd name="T70" fmla="*/ 45 w 49"/>
                <a:gd name="T71" fmla="*/ 32 h 47"/>
                <a:gd name="T72" fmla="*/ 47 w 49"/>
                <a:gd name="T73" fmla="*/ 23 h 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9" h="47">
                  <a:moveTo>
                    <a:pt x="49" y="23"/>
                  </a:moveTo>
                  <a:lnTo>
                    <a:pt x="48" y="18"/>
                  </a:lnTo>
                  <a:lnTo>
                    <a:pt x="47" y="14"/>
                  </a:lnTo>
                  <a:lnTo>
                    <a:pt x="45" y="10"/>
                  </a:lnTo>
                  <a:lnTo>
                    <a:pt x="42" y="5"/>
                  </a:lnTo>
                  <a:lnTo>
                    <a:pt x="38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33" y="2"/>
                  </a:lnTo>
                  <a:lnTo>
                    <a:pt x="37" y="4"/>
                  </a:lnTo>
                  <a:lnTo>
                    <a:pt x="41" y="6"/>
                  </a:lnTo>
                  <a:lnTo>
                    <a:pt x="43" y="11"/>
                  </a:lnTo>
                  <a:lnTo>
                    <a:pt x="45" y="14"/>
                  </a:lnTo>
                  <a:lnTo>
                    <a:pt x="46" y="18"/>
                  </a:lnTo>
                  <a:lnTo>
                    <a:pt x="47" y="23"/>
                  </a:lnTo>
                  <a:lnTo>
                    <a:pt x="49" y="23"/>
                  </a:lnTo>
                  <a:lnTo>
                    <a:pt x="48" y="27"/>
                  </a:lnTo>
                  <a:lnTo>
                    <a:pt x="47" y="33"/>
                  </a:lnTo>
                  <a:lnTo>
                    <a:pt x="45" y="37"/>
                  </a:lnTo>
                  <a:lnTo>
                    <a:pt x="42" y="40"/>
                  </a:lnTo>
                  <a:lnTo>
                    <a:pt x="38" y="43"/>
                  </a:lnTo>
                  <a:lnTo>
                    <a:pt x="33" y="45"/>
                  </a:lnTo>
                  <a:lnTo>
                    <a:pt x="29" y="46"/>
                  </a:lnTo>
                  <a:lnTo>
                    <a:pt x="24" y="47"/>
                  </a:lnTo>
                  <a:lnTo>
                    <a:pt x="20" y="46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7" y="40"/>
                  </a:lnTo>
                  <a:lnTo>
                    <a:pt x="4" y="37"/>
                  </a:lnTo>
                  <a:lnTo>
                    <a:pt x="2" y="33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8" y="39"/>
                  </a:lnTo>
                  <a:lnTo>
                    <a:pt x="11" y="41"/>
                  </a:lnTo>
                  <a:lnTo>
                    <a:pt x="16" y="43"/>
                  </a:lnTo>
                  <a:lnTo>
                    <a:pt x="20" y="45"/>
                  </a:lnTo>
                  <a:lnTo>
                    <a:pt x="24" y="45"/>
                  </a:lnTo>
                  <a:lnTo>
                    <a:pt x="29" y="45"/>
                  </a:lnTo>
                  <a:lnTo>
                    <a:pt x="33" y="43"/>
                  </a:lnTo>
                  <a:lnTo>
                    <a:pt x="37" y="41"/>
                  </a:lnTo>
                  <a:lnTo>
                    <a:pt x="41" y="39"/>
                  </a:lnTo>
                  <a:lnTo>
                    <a:pt x="43" y="36"/>
                  </a:lnTo>
                  <a:lnTo>
                    <a:pt x="45" y="32"/>
                  </a:lnTo>
                  <a:lnTo>
                    <a:pt x="46" y="27"/>
                  </a:lnTo>
                  <a:lnTo>
                    <a:pt x="47" y="23"/>
                  </a:lnTo>
                  <a:lnTo>
                    <a:pt x="49" y="23"/>
                  </a:lnTo>
                  <a:close/>
                </a:path>
              </a:pathLst>
            </a:custGeom>
            <a:solidFill>
              <a:srgbClr val="E3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1" name="Freeform 120"/>
            <p:cNvSpPr>
              <a:spLocks/>
            </p:cNvSpPr>
            <p:nvPr/>
          </p:nvSpPr>
          <p:spPr bwMode="auto">
            <a:xfrm>
              <a:off x="4354" y="1816"/>
              <a:ext cx="45" cy="44"/>
            </a:xfrm>
            <a:custGeom>
              <a:avLst/>
              <a:gdLst>
                <a:gd name="T0" fmla="*/ 44 w 45"/>
                <a:gd name="T1" fmla="*/ 17 h 44"/>
                <a:gd name="T2" fmla="*/ 41 w 45"/>
                <a:gd name="T3" fmla="*/ 10 h 44"/>
                <a:gd name="T4" fmla="*/ 35 w 45"/>
                <a:gd name="T5" fmla="*/ 3 h 44"/>
                <a:gd name="T6" fmla="*/ 27 w 45"/>
                <a:gd name="T7" fmla="*/ 0 h 44"/>
                <a:gd name="T8" fmla="*/ 26 w 45"/>
                <a:gd name="T9" fmla="*/ 0 h 44"/>
                <a:gd name="T10" fmla="*/ 25 w 45"/>
                <a:gd name="T11" fmla="*/ 0 h 44"/>
                <a:gd name="T12" fmla="*/ 24 w 45"/>
                <a:gd name="T13" fmla="*/ 1 h 44"/>
                <a:gd name="T14" fmla="*/ 23 w 45"/>
                <a:gd name="T15" fmla="*/ 1 h 44"/>
                <a:gd name="T16" fmla="*/ 30 w 45"/>
                <a:gd name="T17" fmla="*/ 2 h 44"/>
                <a:gd name="T18" fmla="*/ 37 w 45"/>
                <a:gd name="T19" fmla="*/ 8 h 44"/>
                <a:gd name="T20" fmla="*/ 42 w 45"/>
                <a:gd name="T21" fmla="*/ 14 h 44"/>
                <a:gd name="T22" fmla="*/ 43 w 45"/>
                <a:gd name="T23" fmla="*/ 22 h 44"/>
                <a:gd name="T24" fmla="*/ 44 w 45"/>
                <a:gd name="T25" fmla="*/ 26 h 44"/>
                <a:gd name="T26" fmla="*/ 41 w 45"/>
                <a:gd name="T27" fmla="*/ 35 h 44"/>
                <a:gd name="T28" fmla="*/ 35 w 45"/>
                <a:gd name="T29" fmla="*/ 40 h 44"/>
                <a:gd name="T30" fmla="*/ 27 w 45"/>
                <a:gd name="T31" fmla="*/ 44 h 44"/>
                <a:gd name="T32" fmla="*/ 18 w 45"/>
                <a:gd name="T33" fmla="*/ 44 h 44"/>
                <a:gd name="T34" fmla="*/ 9 w 45"/>
                <a:gd name="T35" fmla="*/ 40 h 44"/>
                <a:gd name="T36" fmla="*/ 4 w 45"/>
                <a:gd name="T37" fmla="*/ 35 h 44"/>
                <a:gd name="T38" fmla="*/ 0 w 45"/>
                <a:gd name="T39" fmla="*/ 26 h 44"/>
                <a:gd name="T40" fmla="*/ 0 w 45"/>
                <a:gd name="T41" fmla="*/ 18 h 44"/>
                <a:gd name="T42" fmla="*/ 1 w 45"/>
                <a:gd name="T43" fmla="*/ 17 h 44"/>
                <a:gd name="T44" fmla="*/ 2 w 45"/>
                <a:gd name="T45" fmla="*/ 16 h 44"/>
                <a:gd name="T46" fmla="*/ 2 w 45"/>
                <a:gd name="T47" fmla="*/ 16 h 44"/>
                <a:gd name="T48" fmla="*/ 3 w 45"/>
                <a:gd name="T49" fmla="*/ 15 h 44"/>
                <a:gd name="T50" fmla="*/ 2 w 45"/>
                <a:gd name="T51" fmla="*/ 22 h 44"/>
                <a:gd name="T52" fmla="*/ 3 w 45"/>
                <a:gd name="T53" fmla="*/ 29 h 44"/>
                <a:gd name="T54" fmla="*/ 7 w 45"/>
                <a:gd name="T55" fmla="*/ 37 h 44"/>
                <a:gd name="T56" fmla="*/ 15 w 45"/>
                <a:gd name="T57" fmla="*/ 41 h 44"/>
                <a:gd name="T58" fmla="*/ 22 w 45"/>
                <a:gd name="T59" fmla="*/ 42 h 44"/>
                <a:gd name="T60" fmla="*/ 30 w 45"/>
                <a:gd name="T61" fmla="*/ 41 h 44"/>
                <a:gd name="T62" fmla="*/ 37 w 45"/>
                <a:gd name="T63" fmla="*/ 37 h 44"/>
                <a:gd name="T64" fmla="*/ 42 w 45"/>
                <a:gd name="T65" fmla="*/ 29 h 44"/>
                <a:gd name="T66" fmla="*/ 43 w 45"/>
                <a:gd name="T67" fmla="*/ 22 h 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44">
                  <a:moveTo>
                    <a:pt x="45" y="22"/>
                  </a:moveTo>
                  <a:lnTo>
                    <a:pt x="44" y="17"/>
                  </a:lnTo>
                  <a:lnTo>
                    <a:pt x="43" y="13"/>
                  </a:lnTo>
                  <a:lnTo>
                    <a:pt x="41" y="10"/>
                  </a:lnTo>
                  <a:lnTo>
                    <a:pt x="39" y="5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6" y="1"/>
                  </a:lnTo>
                  <a:lnTo>
                    <a:pt x="30" y="2"/>
                  </a:lnTo>
                  <a:lnTo>
                    <a:pt x="35" y="4"/>
                  </a:lnTo>
                  <a:lnTo>
                    <a:pt x="37" y="8"/>
                  </a:lnTo>
                  <a:lnTo>
                    <a:pt x="40" y="11"/>
                  </a:lnTo>
                  <a:lnTo>
                    <a:pt x="42" y="14"/>
                  </a:lnTo>
                  <a:lnTo>
                    <a:pt x="43" y="18"/>
                  </a:lnTo>
                  <a:lnTo>
                    <a:pt x="43" y="22"/>
                  </a:lnTo>
                  <a:lnTo>
                    <a:pt x="45" y="22"/>
                  </a:lnTo>
                  <a:lnTo>
                    <a:pt x="44" y="26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9" y="38"/>
                  </a:lnTo>
                  <a:lnTo>
                    <a:pt x="35" y="40"/>
                  </a:lnTo>
                  <a:lnTo>
                    <a:pt x="31" y="42"/>
                  </a:lnTo>
                  <a:lnTo>
                    <a:pt x="27" y="44"/>
                  </a:lnTo>
                  <a:lnTo>
                    <a:pt x="22" y="44"/>
                  </a:lnTo>
                  <a:lnTo>
                    <a:pt x="18" y="44"/>
                  </a:lnTo>
                  <a:lnTo>
                    <a:pt x="14" y="42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4" y="35"/>
                  </a:lnTo>
                  <a:lnTo>
                    <a:pt x="2" y="31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3" y="29"/>
                  </a:lnTo>
                  <a:lnTo>
                    <a:pt x="5" y="34"/>
                  </a:lnTo>
                  <a:lnTo>
                    <a:pt x="7" y="37"/>
                  </a:lnTo>
                  <a:lnTo>
                    <a:pt x="11" y="39"/>
                  </a:lnTo>
                  <a:lnTo>
                    <a:pt x="15" y="41"/>
                  </a:lnTo>
                  <a:lnTo>
                    <a:pt x="18" y="42"/>
                  </a:lnTo>
                  <a:lnTo>
                    <a:pt x="22" y="42"/>
                  </a:lnTo>
                  <a:lnTo>
                    <a:pt x="26" y="42"/>
                  </a:lnTo>
                  <a:lnTo>
                    <a:pt x="30" y="41"/>
                  </a:lnTo>
                  <a:lnTo>
                    <a:pt x="35" y="39"/>
                  </a:lnTo>
                  <a:lnTo>
                    <a:pt x="37" y="37"/>
                  </a:lnTo>
                  <a:lnTo>
                    <a:pt x="40" y="34"/>
                  </a:lnTo>
                  <a:lnTo>
                    <a:pt x="42" y="29"/>
                  </a:lnTo>
                  <a:lnTo>
                    <a:pt x="43" y="26"/>
                  </a:lnTo>
                  <a:lnTo>
                    <a:pt x="43" y="22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2" name="Freeform 121"/>
            <p:cNvSpPr>
              <a:spLocks/>
            </p:cNvSpPr>
            <p:nvPr/>
          </p:nvSpPr>
          <p:spPr bwMode="auto">
            <a:xfrm>
              <a:off x="4356" y="1817"/>
              <a:ext cx="41" cy="41"/>
            </a:xfrm>
            <a:custGeom>
              <a:avLst/>
              <a:gdLst>
                <a:gd name="T0" fmla="*/ 41 w 41"/>
                <a:gd name="T1" fmla="*/ 17 h 41"/>
                <a:gd name="T2" fmla="*/ 38 w 41"/>
                <a:gd name="T3" fmla="*/ 10 h 41"/>
                <a:gd name="T4" fmla="*/ 33 w 41"/>
                <a:gd name="T5" fmla="*/ 3 h 41"/>
                <a:gd name="T6" fmla="*/ 24 w 41"/>
                <a:gd name="T7" fmla="*/ 0 h 41"/>
                <a:gd name="T8" fmla="*/ 21 w 41"/>
                <a:gd name="T9" fmla="*/ 0 h 41"/>
                <a:gd name="T10" fmla="*/ 20 w 41"/>
                <a:gd name="T11" fmla="*/ 1 h 41"/>
                <a:gd name="T12" fmla="*/ 18 w 41"/>
                <a:gd name="T13" fmla="*/ 1 h 41"/>
                <a:gd name="T14" fmla="*/ 17 w 41"/>
                <a:gd name="T15" fmla="*/ 2 h 41"/>
                <a:gd name="T16" fmla="*/ 17 w 41"/>
                <a:gd name="T17" fmla="*/ 2 h 41"/>
                <a:gd name="T18" fmla="*/ 24 w 41"/>
                <a:gd name="T19" fmla="*/ 2 h 41"/>
                <a:gd name="T20" fmla="*/ 32 w 41"/>
                <a:gd name="T21" fmla="*/ 5 h 41"/>
                <a:gd name="T22" fmla="*/ 37 w 41"/>
                <a:gd name="T23" fmla="*/ 10 h 41"/>
                <a:gd name="T24" fmla="*/ 39 w 41"/>
                <a:gd name="T25" fmla="*/ 17 h 41"/>
                <a:gd name="T26" fmla="*/ 41 w 41"/>
                <a:gd name="T27" fmla="*/ 21 h 41"/>
                <a:gd name="T28" fmla="*/ 40 w 41"/>
                <a:gd name="T29" fmla="*/ 28 h 41"/>
                <a:gd name="T30" fmla="*/ 35 w 41"/>
                <a:gd name="T31" fmla="*/ 36 h 41"/>
                <a:gd name="T32" fmla="*/ 28 w 41"/>
                <a:gd name="T33" fmla="*/ 40 h 41"/>
                <a:gd name="T34" fmla="*/ 20 w 41"/>
                <a:gd name="T35" fmla="*/ 41 h 41"/>
                <a:gd name="T36" fmla="*/ 13 w 41"/>
                <a:gd name="T37" fmla="*/ 40 h 41"/>
                <a:gd name="T38" fmla="*/ 5 w 41"/>
                <a:gd name="T39" fmla="*/ 36 h 41"/>
                <a:gd name="T40" fmla="*/ 1 w 41"/>
                <a:gd name="T41" fmla="*/ 28 h 41"/>
                <a:gd name="T42" fmla="*/ 0 w 41"/>
                <a:gd name="T43" fmla="*/ 21 h 41"/>
                <a:gd name="T44" fmla="*/ 1 w 41"/>
                <a:gd name="T45" fmla="*/ 14 h 41"/>
                <a:gd name="T46" fmla="*/ 2 w 41"/>
                <a:gd name="T47" fmla="*/ 13 h 41"/>
                <a:gd name="T48" fmla="*/ 2 w 41"/>
                <a:gd name="T49" fmla="*/ 12 h 41"/>
                <a:gd name="T50" fmla="*/ 3 w 41"/>
                <a:gd name="T51" fmla="*/ 12 h 41"/>
                <a:gd name="T52" fmla="*/ 4 w 41"/>
                <a:gd name="T53" fmla="*/ 11 h 41"/>
                <a:gd name="T54" fmla="*/ 2 w 41"/>
                <a:gd name="T55" fmla="*/ 17 h 41"/>
                <a:gd name="T56" fmla="*/ 2 w 41"/>
                <a:gd name="T57" fmla="*/ 24 h 41"/>
                <a:gd name="T58" fmla="*/ 4 w 41"/>
                <a:gd name="T59" fmla="*/ 32 h 41"/>
                <a:gd name="T60" fmla="*/ 10 w 41"/>
                <a:gd name="T61" fmla="*/ 37 h 41"/>
                <a:gd name="T62" fmla="*/ 17 w 41"/>
                <a:gd name="T63" fmla="*/ 39 h 41"/>
                <a:gd name="T64" fmla="*/ 24 w 41"/>
                <a:gd name="T65" fmla="*/ 39 h 41"/>
                <a:gd name="T66" fmla="*/ 32 w 41"/>
                <a:gd name="T67" fmla="*/ 37 h 41"/>
                <a:gd name="T68" fmla="*/ 37 w 41"/>
                <a:gd name="T69" fmla="*/ 32 h 41"/>
                <a:gd name="T70" fmla="*/ 39 w 41"/>
                <a:gd name="T71" fmla="*/ 24 h 41"/>
                <a:gd name="T72" fmla="*/ 41 w 41"/>
                <a:gd name="T73" fmla="*/ 21 h 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1" h="41">
                  <a:moveTo>
                    <a:pt x="41" y="21"/>
                  </a:moveTo>
                  <a:lnTo>
                    <a:pt x="41" y="17"/>
                  </a:lnTo>
                  <a:lnTo>
                    <a:pt x="40" y="13"/>
                  </a:lnTo>
                  <a:lnTo>
                    <a:pt x="38" y="10"/>
                  </a:lnTo>
                  <a:lnTo>
                    <a:pt x="35" y="7"/>
                  </a:lnTo>
                  <a:lnTo>
                    <a:pt x="33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4" y="2"/>
                  </a:lnTo>
                  <a:lnTo>
                    <a:pt x="28" y="3"/>
                  </a:lnTo>
                  <a:lnTo>
                    <a:pt x="32" y="5"/>
                  </a:lnTo>
                  <a:lnTo>
                    <a:pt x="34" y="8"/>
                  </a:lnTo>
                  <a:lnTo>
                    <a:pt x="37" y="10"/>
                  </a:lnTo>
                  <a:lnTo>
                    <a:pt x="38" y="14"/>
                  </a:lnTo>
                  <a:lnTo>
                    <a:pt x="39" y="17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5"/>
                  </a:lnTo>
                  <a:lnTo>
                    <a:pt x="40" y="28"/>
                  </a:lnTo>
                  <a:lnTo>
                    <a:pt x="38" y="33"/>
                  </a:lnTo>
                  <a:lnTo>
                    <a:pt x="35" y="36"/>
                  </a:lnTo>
                  <a:lnTo>
                    <a:pt x="33" y="38"/>
                  </a:lnTo>
                  <a:lnTo>
                    <a:pt x="28" y="40"/>
                  </a:lnTo>
                  <a:lnTo>
                    <a:pt x="24" y="41"/>
                  </a:lnTo>
                  <a:lnTo>
                    <a:pt x="20" y="41"/>
                  </a:lnTo>
                  <a:lnTo>
                    <a:pt x="16" y="41"/>
                  </a:lnTo>
                  <a:lnTo>
                    <a:pt x="13" y="40"/>
                  </a:lnTo>
                  <a:lnTo>
                    <a:pt x="9" y="38"/>
                  </a:lnTo>
                  <a:lnTo>
                    <a:pt x="5" y="36"/>
                  </a:lnTo>
                  <a:lnTo>
                    <a:pt x="3" y="33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3" y="14"/>
                  </a:lnTo>
                  <a:lnTo>
                    <a:pt x="2" y="17"/>
                  </a:lnTo>
                  <a:lnTo>
                    <a:pt x="1" y="21"/>
                  </a:lnTo>
                  <a:lnTo>
                    <a:pt x="2" y="24"/>
                  </a:lnTo>
                  <a:lnTo>
                    <a:pt x="3" y="28"/>
                  </a:lnTo>
                  <a:lnTo>
                    <a:pt x="4" y="32"/>
                  </a:lnTo>
                  <a:lnTo>
                    <a:pt x="7" y="34"/>
                  </a:lnTo>
                  <a:lnTo>
                    <a:pt x="10" y="37"/>
                  </a:lnTo>
                  <a:lnTo>
                    <a:pt x="13" y="38"/>
                  </a:lnTo>
                  <a:lnTo>
                    <a:pt x="17" y="39"/>
                  </a:lnTo>
                  <a:lnTo>
                    <a:pt x="20" y="40"/>
                  </a:lnTo>
                  <a:lnTo>
                    <a:pt x="24" y="39"/>
                  </a:lnTo>
                  <a:lnTo>
                    <a:pt x="28" y="38"/>
                  </a:lnTo>
                  <a:lnTo>
                    <a:pt x="32" y="37"/>
                  </a:lnTo>
                  <a:lnTo>
                    <a:pt x="34" y="34"/>
                  </a:lnTo>
                  <a:lnTo>
                    <a:pt x="37" y="32"/>
                  </a:lnTo>
                  <a:lnTo>
                    <a:pt x="38" y="28"/>
                  </a:lnTo>
                  <a:lnTo>
                    <a:pt x="39" y="24"/>
                  </a:lnTo>
                  <a:lnTo>
                    <a:pt x="40" y="21"/>
                  </a:lnTo>
                  <a:lnTo>
                    <a:pt x="41" y="21"/>
                  </a:lnTo>
                  <a:close/>
                </a:path>
              </a:pathLst>
            </a:custGeom>
            <a:solidFill>
              <a:srgbClr val="E8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3" name="Freeform 122"/>
            <p:cNvSpPr>
              <a:spLocks/>
            </p:cNvSpPr>
            <p:nvPr/>
          </p:nvSpPr>
          <p:spPr bwMode="auto">
            <a:xfrm>
              <a:off x="4357" y="1818"/>
              <a:ext cx="39" cy="39"/>
            </a:xfrm>
            <a:custGeom>
              <a:avLst/>
              <a:gdLst>
                <a:gd name="T0" fmla="*/ 38 w 39"/>
                <a:gd name="T1" fmla="*/ 16 h 39"/>
                <a:gd name="T2" fmla="*/ 36 w 39"/>
                <a:gd name="T3" fmla="*/ 9 h 39"/>
                <a:gd name="T4" fmla="*/ 31 w 39"/>
                <a:gd name="T5" fmla="*/ 4 h 39"/>
                <a:gd name="T6" fmla="*/ 23 w 39"/>
                <a:gd name="T7" fmla="*/ 1 h 39"/>
                <a:gd name="T8" fmla="*/ 16 w 39"/>
                <a:gd name="T9" fmla="*/ 1 h 39"/>
                <a:gd name="T10" fmla="*/ 14 w 39"/>
                <a:gd name="T11" fmla="*/ 2 h 39"/>
                <a:gd name="T12" fmla="*/ 11 w 39"/>
                <a:gd name="T13" fmla="*/ 4 h 39"/>
                <a:gd name="T14" fmla="*/ 8 w 39"/>
                <a:gd name="T15" fmla="*/ 7 h 39"/>
                <a:gd name="T16" fmla="*/ 4 w 39"/>
                <a:gd name="T17" fmla="*/ 9 h 39"/>
                <a:gd name="T18" fmla="*/ 2 w 39"/>
                <a:gd name="T19" fmla="*/ 13 h 39"/>
                <a:gd name="T20" fmla="*/ 0 w 39"/>
                <a:gd name="T21" fmla="*/ 20 h 39"/>
                <a:gd name="T22" fmla="*/ 2 w 39"/>
                <a:gd name="T23" fmla="*/ 27 h 39"/>
                <a:gd name="T24" fmla="*/ 6 w 39"/>
                <a:gd name="T25" fmla="*/ 33 h 39"/>
                <a:gd name="T26" fmla="*/ 12 w 39"/>
                <a:gd name="T27" fmla="*/ 37 h 39"/>
                <a:gd name="T28" fmla="*/ 19 w 39"/>
                <a:gd name="T29" fmla="*/ 39 h 39"/>
                <a:gd name="T30" fmla="*/ 27 w 39"/>
                <a:gd name="T31" fmla="*/ 37 h 39"/>
                <a:gd name="T32" fmla="*/ 33 w 39"/>
                <a:gd name="T33" fmla="*/ 33 h 39"/>
                <a:gd name="T34" fmla="*/ 37 w 39"/>
                <a:gd name="T35" fmla="*/ 27 h 39"/>
                <a:gd name="T36" fmla="*/ 39 w 39"/>
                <a:gd name="T37" fmla="*/ 20 h 39"/>
                <a:gd name="T38" fmla="*/ 37 w 39"/>
                <a:gd name="T39" fmla="*/ 16 h 39"/>
                <a:gd name="T40" fmla="*/ 34 w 39"/>
                <a:gd name="T41" fmla="*/ 10 h 39"/>
                <a:gd name="T42" fmla="*/ 29 w 39"/>
                <a:gd name="T43" fmla="*/ 6 h 39"/>
                <a:gd name="T44" fmla="*/ 23 w 39"/>
                <a:gd name="T45" fmla="*/ 2 h 39"/>
                <a:gd name="T46" fmla="*/ 16 w 39"/>
                <a:gd name="T47" fmla="*/ 2 h 39"/>
                <a:gd name="T48" fmla="*/ 10 w 39"/>
                <a:gd name="T49" fmla="*/ 6 h 39"/>
                <a:gd name="T50" fmla="*/ 5 w 39"/>
                <a:gd name="T51" fmla="*/ 10 h 39"/>
                <a:gd name="T52" fmla="*/ 2 w 39"/>
                <a:gd name="T53" fmla="*/ 16 h 39"/>
                <a:gd name="T54" fmla="*/ 2 w 39"/>
                <a:gd name="T55" fmla="*/ 23 h 39"/>
                <a:gd name="T56" fmla="*/ 5 w 39"/>
                <a:gd name="T57" fmla="*/ 30 h 39"/>
                <a:gd name="T58" fmla="*/ 10 w 39"/>
                <a:gd name="T59" fmla="*/ 34 h 39"/>
                <a:gd name="T60" fmla="*/ 16 w 39"/>
                <a:gd name="T61" fmla="*/ 37 h 39"/>
                <a:gd name="T62" fmla="*/ 23 w 39"/>
                <a:gd name="T63" fmla="*/ 37 h 39"/>
                <a:gd name="T64" fmla="*/ 29 w 39"/>
                <a:gd name="T65" fmla="*/ 34 h 39"/>
                <a:gd name="T66" fmla="*/ 34 w 39"/>
                <a:gd name="T67" fmla="*/ 30 h 39"/>
                <a:gd name="T68" fmla="*/ 37 w 39"/>
                <a:gd name="T69" fmla="*/ 23 h 39"/>
                <a:gd name="T70" fmla="*/ 39 w 39"/>
                <a:gd name="T71" fmla="*/ 20 h 3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9" h="39">
                  <a:moveTo>
                    <a:pt x="39" y="20"/>
                  </a:moveTo>
                  <a:lnTo>
                    <a:pt x="38" y="16"/>
                  </a:lnTo>
                  <a:lnTo>
                    <a:pt x="37" y="13"/>
                  </a:lnTo>
                  <a:lnTo>
                    <a:pt x="36" y="9"/>
                  </a:lnTo>
                  <a:lnTo>
                    <a:pt x="33" y="7"/>
                  </a:lnTo>
                  <a:lnTo>
                    <a:pt x="31" y="4"/>
                  </a:lnTo>
                  <a:lnTo>
                    <a:pt x="27" y="2"/>
                  </a:lnTo>
                  <a:lnTo>
                    <a:pt x="23" y="1"/>
                  </a:lnTo>
                  <a:lnTo>
                    <a:pt x="19" y="0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0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3"/>
                  </a:lnTo>
                  <a:lnTo>
                    <a:pt x="2" y="27"/>
                  </a:lnTo>
                  <a:lnTo>
                    <a:pt x="3" y="31"/>
                  </a:lnTo>
                  <a:lnTo>
                    <a:pt x="6" y="33"/>
                  </a:lnTo>
                  <a:lnTo>
                    <a:pt x="9" y="36"/>
                  </a:lnTo>
                  <a:lnTo>
                    <a:pt x="12" y="37"/>
                  </a:lnTo>
                  <a:lnTo>
                    <a:pt x="16" y="38"/>
                  </a:lnTo>
                  <a:lnTo>
                    <a:pt x="19" y="39"/>
                  </a:lnTo>
                  <a:lnTo>
                    <a:pt x="23" y="38"/>
                  </a:lnTo>
                  <a:lnTo>
                    <a:pt x="27" y="37"/>
                  </a:lnTo>
                  <a:lnTo>
                    <a:pt x="31" y="36"/>
                  </a:lnTo>
                  <a:lnTo>
                    <a:pt x="33" y="33"/>
                  </a:lnTo>
                  <a:lnTo>
                    <a:pt x="36" y="31"/>
                  </a:lnTo>
                  <a:lnTo>
                    <a:pt x="37" y="27"/>
                  </a:lnTo>
                  <a:lnTo>
                    <a:pt x="38" y="23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7" y="16"/>
                  </a:lnTo>
                  <a:lnTo>
                    <a:pt x="36" y="13"/>
                  </a:lnTo>
                  <a:lnTo>
                    <a:pt x="34" y="10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6" y="3"/>
                  </a:lnTo>
                  <a:lnTo>
                    <a:pt x="23" y="2"/>
                  </a:lnTo>
                  <a:lnTo>
                    <a:pt x="19" y="2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8" y="8"/>
                  </a:lnTo>
                  <a:lnTo>
                    <a:pt x="5" y="10"/>
                  </a:lnTo>
                  <a:lnTo>
                    <a:pt x="3" y="13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3" y="26"/>
                  </a:lnTo>
                  <a:lnTo>
                    <a:pt x="5" y="30"/>
                  </a:lnTo>
                  <a:lnTo>
                    <a:pt x="8" y="32"/>
                  </a:lnTo>
                  <a:lnTo>
                    <a:pt x="10" y="34"/>
                  </a:lnTo>
                  <a:lnTo>
                    <a:pt x="13" y="36"/>
                  </a:lnTo>
                  <a:lnTo>
                    <a:pt x="16" y="37"/>
                  </a:lnTo>
                  <a:lnTo>
                    <a:pt x="19" y="37"/>
                  </a:lnTo>
                  <a:lnTo>
                    <a:pt x="23" y="37"/>
                  </a:lnTo>
                  <a:lnTo>
                    <a:pt x="26" y="36"/>
                  </a:lnTo>
                  <a:lnTo>
                    <a:pt x="29" y="34"/>
                  </a:lnTo>
                  <a:lnTo>
                    <a:pt x="32" y="32"/>
                  </a:lnTo>
                  <a:lnTo>
                    <a:pt x="34" y="30"/>
                  </a:lnTo>
                  <a:lnTo>
                    <a:pt x="36" y="26"/>
                  </a:lnTo>
                  <a:lnTo>
                    <a:pt x="37" y="23"/>
                  </a:lnTo>
                  <a:lnTo>
                    <a:pt x="37" y="20"/>
                  </a:lnTo>
                  <a:lnTo>
                    <a:pt x="39" y="20"/>
                  </a:lnTo>
                  <a:close/>
                </a:path>
              </a:pathLst>
            </a:custGeom>
            <a:solidFill>
              <a:srgbClr val="EA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4" name="Freeform 123"/>
            <p:cNvSpPr>
              <a:spLocks/>
            </p:cNvSpPr>
            <p:nvPr/>
          </p:nvSpPr>
          <p:spPr bwMode="auto">
            <a:xfrm>
              <a:off x="4359" y="1820"/>
              <a:ext cx="35" cy="35"/>
            </a:xfrm>
            <a:custGeom>
              <a:avLst/>
              <a:gdLst>
                <a:gd name="T0" fmla="*/ 35 w 35"/>
                <a:gd name="T1" fmla="*/ 14 h 35"/>
                <a:gd name="T2" fmla="*/ 32 w 35"/>
                <a:gd name="T3" fmla="*/ 8 h 35"/>
                <a:gd name="T4" fmla="*/ 27 w 35"/>
                <a:gd name="T5" fmla="*/ 4 h 35"/>
                <a:gd name="T6" fmla="*/ 21 w 35"/>
                <a:gd name="T7" fmla="*/ 0 h 35"/>
                <a:gd name="T8" fmla="*/ 14 w 35"/>
                <a:gd name="T9" fmla="*/ 0 h 35"/>
                <a:gd name="T10" fmla="*/ 8 w 35"/>
                <a:gd name="T11" fmla="*/ 4 h 35"/>
                <a:gd name="T12" fmla="*/ 3 w 35"/>
                <a:gd name="T13" fmla="*/ 8 h 35"/>
                <a:gd name="T14" fmla="*/ 0 w 35"/>
                <a:gd name="T15" fmla="*/ 14 h 35"/>
                <a:gd name="T16" fmla="*/ 0 w 35"/>
                <a:gd name="T17" fmla="*/ 21 h 35"/>
                <a:gd name="T18" fmla="*/ 3 w 35"/>
                <a:gd name="T19" fmla="*/ 28 h 35"/>
                <a:gd name="T20" fmla="*/ 8 w 35"/>
                <a:gd name="T21" fmla="*/ 32 h 35"/>
                <a:gd name="T22" fmla="*/ 14 w 35"/>
                <a:gd name="T23" fmla="*/ 35 h 35"/>
                <a:gd name="T24" fmla="*/ 21 w 35"/>
                <a:gd name="T25" fmla="*/ 35 h 35"/>
                <a:gd name="T26" fmla="*/ 27 w 35"/>
                <a:gd name="T27" fmla="*/ 32 h 35"/>
                <a:gd name="T28" fmla="*/ 32 w 35"/>
                <a:gd name="T29" fmla="*/ 28 h 35"/>
                <a:gd name="T30" fmla="*/ 35 w 35"/>
                <a:gd name="T31" fmla="*/ 21 h 35"/>
                <a:gd name="T32" fmla="*/ 33 w 35"/>
                <a:gd name="T33" fmla="*/ 18 h 35"/>
                <a:gd name="T34" fmla="*/ 32 w 35"/>
                <a:gd name="T35" fmla="*/ 12 h 35"/>
                <a:gd name="T36" fmla="*/ 29 w 35"/>
                <a:gd name="T37" fmla="*/ 7 h 35"/>
                <a:gd name="T38" fmla="*/ 23 w 35"/>
                <a:gd name="T39" fmla="*/ 4 h 35"/>
                <a:gd name="T40" fmla="*/ 17 w 35"/>
                <a:gd name="T41" fmla="*/ 2 h 35"/>
                <a:gd name="T42" fmla="*/ 12 w 35"/>
                <a:gd name="T43" fmla="*/ 4 h 35"/>
                <a:gd name="T44" fmla="*/ 7 w 35"/>
                <a:gd name="T45" fmla="*/ 7 h 35"/>
                <a:gd name="T46" fmla="*/ 3 w 35"/>
                <a:gd name="T47" fmla="*/ 12 h 35"/>
                <a:gd name="T48" fmla="*/ 2 w 35"/>
                <a:gd name="T49" fmla="*/ 18 h 35"/>
                <a:gd name="T50" fmla="*/ 3 w 35"/>
                <a:gd name="T51" fmla="*/ 23 h 35"/>
                <a:gd name="T52" fmla="*/ 7 w 35"/>
                <a:gd name="T53" fmla="*/ 29 h 35"/>
                <a:gd name="T54" fmla="*/ 12 w 35"/>
                <a:gd name="T55" fmla="*/ 32 h 35"/>
                <a:gd name="T56" fmla="*/ 17 w 35"/>
                <a:gd name="T57" fmla="*/ 33 h 35"/>
                <a:gd name="T58" fmla="*/ 23 w 35"/>
                <a:gd name="T59" fmla="*/ 32 h 35"/>
                <a:gd name="T60" fmla="*/ 29 w 35"/>
                <a:gd name="T61" fmla="*/ 29 h 35"/>
                <a:gd name="T62" fmla="*/ 32 w 35"/>
                <a:gd name="T63" fmla="*/ 23 h 35"/>
                <a:gd name="T64" fmla="*/ 33 w 35"/>
                <a:gd name="T65" fmla="*/ 18 h 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35">
                  <a:moveTo>
                    <a:pt x="35" y="18"/>
                  </a:moveTo>
                  <a:lnTo>
                    <a:pt x="35" y="14"/>
                  </a:lnTo>
                  <a:lnTo>
                    <a:pt x="34" y="11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7" y="4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8" y="4"/>
                  </a:lnTo>
                  <a:lnTo>
                    <a:pt x="6" y="6"/>
                  </a:lnTo>
                  <a:lnTo>
                    <a:pt x="3" y="8"/>
                  </a:lnTo>
                  <a:lnTo>
                    <a:pt x="1" y="11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4"/>
                  </a:lnTo>
                  <a:lnTo>
                    <a:pt x="3" y="28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11" y="34"/>
                  </a:lnTo>
                  <a:lnTo>
                    <a:pt x="14" y="35"/>
                  </a:lnTo>
                  <a:lnTo>
                    <a:pt x="17" y="35"/>
                  </a:lnTo>
                  <a:lnTo>
                    <a:pt x="21" y="35"/>
                  </a:lnTo>
                  <a:lnTo>
                    <a:pt x="24" y="34"/>
                  </a:lnTo>
                  <a:lnTo>
                    <a:pt x="27" y="32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4" y="24"/>
                  </a:lnTo>
                  <a:lnTo>
                    <a:pt x="35" y="21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3" y="15"/>
                  </a:lnTo>
                  <a:lnTo>
                    <a:pt x="32" y="12"/>
                  </a:lnTo>
                  <a:lnTo>
                    <a:pt x="31" y="9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3" y="4"/>
                  </a:lnTo>
                  <a:lnTo>
                    <a:pt x="20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9" y="5"/>
                  </a:lnTo>
                  <a:lnTo>
                    <a:pt x="7" y="7"/>
                  </a:lnTo>
                  <a:lnTo>
                    <a:pt x="4" y="9"/>
                  </a:lnTo>
                  <a:lnTo>
                    <a:pt x="3" y="12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3" y="23"/>
                  </a:lnTo>
                  <a:lnTo>
                    <a:pt x="4" y="27"/>
                  </a:lnTo>
                  <a:lnTo>
                    <a:pt x="7" y="29"/>
                  </a:lnTo>
                  <a:lnTo>
                    <a:pt x="9" y="31"/>
                  </a:lnTo>
                  <a:lnTo>
                    <a:pt x="12" y="32"/>
                  </a:lnTo>
                  <a:lnTo>
                    <a:pt x="14" y="33"/>
                  </a:lnTo>
                  <a:lnTo>
                    <a:pt x="17" y="33"/>
                  </a:lnTo>
                  <a:lnTo>
                    <a:pt x="20" y="33"/>
                  </a:lnTo>
                  <a:lnTo>
                    <a:pt x="23" y="32"/>
                  </a:lnTo>
                  <a:lnTo>
                    <a:pt x="26" y="31"/>
                  </a:lnTo>
                  <a:lnTo>
                    <a:pt x="29" y="29"/>
                  </a:lnTo>
                  <a:lnTo>
                    <a:pt x="31" y="27"/>
                  </a:lnTo>
                  <a:lnTo>
                    <a:pt x="32" y="23"/>
                  </a:lnTo>
                  <a:lnTo>
                    <a:pt x="33" y="21"/>
                  </a:lnTo>
                  <a:lnTo>
                    <a:pt x="33" y="18"/>
                  </a:lnTo>
                  <a:lnTo>
                    <a:pt x="35" y="18"/>
                  </a:lnTo>
                  <a:close/>
                </a:path>
              </a:pathLst>
            </a:custGeom>
            <a:solidFill>
              <a:srgbClr val="E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5" name="Freeform 124"/>
            <p:cNvSpPr>
              <a:spLocks/>
            </p:cNvSpPr>
            <p:nvPr/>
          </p:nvSpPr>
          <p:spPr bwMode="auto">
            <a:xfrm>
              <a:off x="4361" y="1822"/>
              <a:ext cx="31" cy="31"/>
            </a:xfrm>
            <a:custGeom>
              <a:avLst/>
              <a:gdLst>
                <a:gd name="T0" fmla="*/ 31 w 31"/>
                <a:gd name="T1" fmla="*/ 13 h 31"/>
                <a:gd name="T2" fmla="*/ 29 w 31"/>
                <a:gd name="T3" fmla="*/ 7 h 31"/>
                <a:gd name="T4" fmla="*/ 24 w 31"/>
                <a:gd name="T5" fmla="*/ 3 h 31"/>
                <a:gd name="T6" fmla="*/ 18 w 31"/>
                <a:gd name="T7" fmla="*/ 0 h 31"/>
                <a:gd name="T8" fmla="*/ 12 w 31"/>
                <a:gd name="T9" fmla="*/ 0 h 31"/>
                <a:gd name="T10" fmla="*/ 7 w 31"/>
                <a:gd name="T11" fmla="*/ 3 h 31"/>
                <a:gd name="T12" fmla="*/ 2 w 31"/>
                <a:gd name="T13" fmla="*/ 7 h 31"/>
                <a:gd name="T14" fmla="*/ 0 w 31"/>
                <a:gd name="T15" fmla="*/ 13 h 31"/>
                <a:gd name="T16" fmla="*/ 0 w 31"/>
                <a:gd name="T17" fmla="*/ 19 h 31"/>
                <a:gd name="T18" fmla="*/ 2 w 31"/>
                <a:gd name="T19" fmla="*/ 25 h 31"/>
                <a:gd name="T20" fmla="*/ 7 w 31"/>
                <a:gd name="T21" fmla="*/ 29 h 31"/>
                <a:gd name="T22" fmla="*/ 12 w 31"/>
                <a:gd name="T23" fmla="*/ 31 h 31"/>
                <a:gd name="T24" fmla="*/ 18 w 31"/>
                <a:gd name="T25" fmla="*/ 31 h 31"/>
                <a:gd name="T26" fmla="*/ 24 w 31"/>
                <a:gd name="T27" fmla="*/ 29 h 31"/>
                <a:gd name="T28" fmla="*/ 29 w 31"/>
                <a:gd name="T29" fmla="*/ 25 h 31"/>
                <a:gd name="T30" fmla="*/ 31 w 31"/>
                <a:gd name="T31" fmla="*/ 19 h 31"/>
                <a:gd name="T32" fmla="*/ 30 w 31"/>
                <a:gd name="T33" fmla="*/ 16 h 31"/>
                <a:gd name="T34" fmla="*/ 29 w 31"/>
                <a:gd name="T35" fmla="*/ 10 h 31"/>
                <a:gd name="T36" fmla="*/ 25 w 31"/>
                <a:gd name="T37" fmla="*/ 6 h 31"/>
                <a:gd name="T38" fmla="*/ 21 w 31"/>
                <a:gd name="T39" fmla="*/ 3 h 31"/>
                <a:gd name="T40" fmla="*/ 15 w 31"/>
                <a:gd name="T41" fmla="*/ 2 h 31"/>
                <a:gd name="T42" fmla="*/ 10 w 31"/>
                <a:gd name="T43" fmla="*/ 3 h 31"/>
                <a:gd name="T44" fmla="*/ 6 w 31"/>
                <a:gd name="T45" fmla="*/ 6 h 31"/>
                <a:gd name="T46" fmla="*/ 2 w 31"/>
                <a:gd name="T47" fmla="*/ 10 h 31"/>
                <a:gd name="T48" fmla="*/ 1 w 31"/>
                <a:gd name="T49" fmla="*/ 16 h 31"/>
                <a:gd name="T50" fmla="*/ 2 w 31"/>
                <a:gd name="T51" fmla="*/ 21 h 31"/>
                <a:gd name="T52" fmla="*/ 6 w 31"/>
                <a:gd name="T53" fmla="*/ 26 h 31"/>
                <a:gd name="T54" fmla="*/ 10 w 31"/>
                <a:gd name="T55" fmla="*/ 29 h 31"/>
                <a:gd name="T56" fmla="*/ 15 w 31"/>
                <a:gd name="T57" fmla="*/ 30 h 31"/>
                <a:gd name="T58" fmla="*/ 21 w 31"/>
                <a:gd name="T59" fmla="*/ 29 h 31"/>
                <a:gd name="T60" fmla="*/ 25 w 31"/>
                <a:gd name="T61" fmla="*/ 26 h 31"/>
                <a:gd name="T62" fmla="*/ 29 w 31"/>
                <a:gd name="T63" fmla="*/ 21 h 31"/>
                <a:gd name="T64" fmla="*/ 30 w 31"/>
                <a:gd name="T65" fmla="*/ 16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31">
                  <a:moveTo>
                    <a:pt x="31" y="16"/>
                  </a:moveTo>
                  <a:lnTo>
                    <a:pt x="31" y="13"/>
                  </a:lnTo>
                  <a:lnTo>
                    <a:pt x="30" y="10"/>
                  </a:lnTo>
                  <a:lnTo>
                    <a:pt x="29" y="7"/>
                  </a:lnTo>
                  <a:lnTo>
                    <a:pt x="27" y="5"/>
                  </a:lnTo>
                  <a:lnTo>
                    <a:pt x="24" y="3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" y="21"/>
                  </a:lnTo>
                  <a:lnTo>
                    <a:pt x="2" y="25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1" y="30"/>
                  </a:lnTo>
                  <a:lnTo>
                    <a:pt x="24" y="29"/>
                  </a:lnTo>
                  <a:lnTo>
                    <a:pt x="27" y="27"/>
                  </a:lnTo>
                  <a:lnTo>
                    <a:pt x="29" y="25"/>
                  </a:lnTo>
                  <a:lnTo>
                    <a:pt x="30" y="21"/>
                  </a:lnTo>
                  <a:lnTo>
                    <a:pt x="31" y="19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29" y="13"/>
                  </a:lnTo>
                  <a:lnTo>
                    <a:pt x="29" y="10"/>
                  </a:lnTo>
                  <a:lnTo>
                    <a:pt x="27" y="8"/>
                  </a:lnTo>
                  <a:lnTo>
                    <a:pt x="25" y="6"/>
                  </a:lnTo>
                  <a:lnTo>
                    <a:pt x="23" y="5"/>
                  </a:lnTo>
                  <a:lnTo>
                    <a:pt x="21" y="3"/>
                  </a:lnTo>
                  <a:lnTo>
                    <a:pt x="18" y="3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0" y="3"/>
                  </a:lnTo>
                  <a:lnTo>
                    <a:pt x="8" y="5"/>
                  </a:lnTo>
                  <a:lnTo>
                    <a:pt x="6" y="6"/>
                  </a:lnTo>
                  <a:lnTo>
                    <a:pt x="4" y="8"/>
                  </a:lnTo>
                  <a:lnTo>
                    <a:pt x="2" y="10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2" y="21"/>
                  </a:lnTo>
                  <a:lnTo>
                    <a:pt x="4" y="23"/>
                  </a:lnTo>
                  <a:lnTo>
                    <a:pt x="6" y="26"/>
                  </a:lnTo>
                  <a:lnTo>
                    <a:pt x="8" y="28"/>
                  </a:lnTo>
                  <a:lnTo>
                    <a:pt x="10" y="29"/>
                  </a:lnTo>
                  <a:lnTo>
                    <a:pt x="13" y="30"/>
                  </a:lnTo>
                  <a:lnTo>
                    <a:pt x="15" y="30"/>
                  </a:lnTo>
                  <a:lnTo>
                    <a:pt x="18" y="30"/>
                  </a:lnTo>
                  <a:lnTo>
                    <a:pt x="21" y="29"/>
                  </a:lnTo>
                  <a:lnTo>
                    <a:pt x="23" y="28"/>
                  </a:lnTo>
                  <a:lnTo>
                    <a:pt x="25" y="26"/>
                  </a:lnTo>
                  <a:lnTo>
                    <a:pt x="27" y="23"/>
                  </a:lnTo>
                  <a:lnTo>
                    <a:pt x="29" y="21"/>
                  </a:lnTo>
                  <a:lnTo>
                    <a:pt x="29" y="18"/>
                  </a:lnTo>
                  <a:lnTo>
                    <a:pt x="30" y="16"/>
                  </a:lnTo>
                  <a:lnTo>
                    <a:pt x="31" y="16"/>
                  </a:lnTo>
                  <a:close/>
                </a:path>
              </a:pathLst>
            </a:custGeom>
            <a:solidFill>
              <a:srgbClr val="EE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6" name="Freeform 125"/>
            <p:cNvSpPr>
              <a:spLocks/>
            </p:cNvSpPr>
            <p:nvPr/>
          </p:nvSpPr>
          <p:spPr bwMode="auto">
            <a:xfrm>
              <a:off x="4362" y="1824"/>
              <a:ext cx="29" cy="28"/>
            </a:xfrm>
            <a:custGeom>
              <a:avLst/>
              <a:gdLst>
                <a:gd name="T0" fmla="*/ 28 w 29"/>
                <a:gd name="T1" fmla="*/ 11 h 28"/>
                <a:gd name="T2" fmla="*/ 26 w 29"/>
                <a:gd name="T3" fmla="*/ 6 h 28"/>
                <a:gd name="T4" fmla="*/ 22 w 29"/>
                <a:gd name="T5" fmla="*/ 3 h 28"/>
                <a:gd name="T6" fmla="*/ 17 w 29"/>
                <a:gd name="T7" fmla="*/ 1 h 28"/>
                <a:gd name="T8" fmla="*/ 12 w 29"/>
                <a:gd name="T9" fmla="*/ 1 h 28"/>
                <a:gd name="T10" fmla="*/ 7 w 29"/>
                <a:gd name="T11" fmla="*/ 3 h 28"/>
                <a:gd name="T12" fmla="*/ 3 w 29"/>
                <a:gd name="T13" fmla="*/ 6 h 28"/>
                <a:gd name="T14" fmla="*/ 0 w 29"/>
                <a:gd name="T15" fmla="*/ 11 h 28"/>
                <a:gd name="T16" fmla="*/ 0 w 29"/>
                <a:gd name="T17" fmla="*/ 16 h 28"/>
                <a:gd name="T18" fmla="*/ 3 w 29"/>
                <a:gd name="T19" fmla="*/ 21 h 28"/>
                <a:gd name="T20" fmla="*/ 7 w 29"/>
                <a:gd name="T21" fmla="*/ 26 h 28"/>
                <a:gd name="T22" fmla="*/ 12 w 29"/>
                <a:gd name="T23" fmla="*/ 28 h 28"/>
                <a:gd name="T24" fmla="*/ 17 w 29"/>
                <a:gd name="T25" fmla="*/ 28 h 28"/>
                <a:gd name="T26" fmla="*/ 22 w 29"/>
                <a:gd name="T27" fmla="*/ 26 h 28"/>
                <a:gd name="T28" fmla="*/ 26 w 29"/>
                <a:gd name="T29" fmla="*/ 21 h 28"/>
                <a:gd name="T30" fmla="*/ 28 w 29"/>
                <a:gd name="T31" fmla="*/ 16 h 28"/>
                <a:gd name="T32" fmla="*/ 27 w 29"/>
                <a:gd name="T33" fmla="*/ 14 h 28"/>
                <a:gd name="T34" fmla="*/ 26 w 29"/>
                <a:gd name="T35" fmla="*/ 9 h 28"/>
                <a:gd name="T36" fmla="*/ 23 w 29"/>
                <a:gd name="T37" fmla="*/ 5 h 28"/>
                <a:gd name="T38" fmla="*/ 19 w 29"/>
                <a:gd name="T39" fmla="*/ 3 h 28"/>
                <a:gd name="T40" fmla="*/ 14 w 29"/>
                <a:gd name="T41" fmla="*/ 2 h 28"/>
                <a:gd name="T42" fmla="*/ 10 w 29"/>
                <a:gd name="T43" fmla="*/ 3 h 28"/>
                <a:gd name="T44" fmla="*/ 6 w 29"/>
                <a:gd name="T45" fmla="*/ 5 h 28"/>
                <a:gd name="T46" fmla="*/ 4 w 29"/>
                <a:gd name="T47" fmla="*/ 9 h 28"/>
                <a:gd name="T48" fmla="*/ 3 w 29"/>
                <a:gd name="T49" fmla="*/ 14 h 28"/>
                <a:gd name="T50" fmla="*/ 4 w 29"/>
                <a:gd name="T51" fmla="*/ 18 h 28"/>
                <a:gd name="T52" fmla="*/ 6 w 29"/>
                <a:gd name="T53" fmla="*/ 23 h 28"/>
                <a:gd name="T54" fmla="*/ 10 w 29"/>
                <a:gd name="T55" fmla="*/ 25 h 28"/>
                <a:gd name="T56" fmla="*/ 14 w 29"/>
                <a:gd name="T57" fmla="*/ 26 h 28"/>
                <a:gd name="T58" fmla="*/ 19 w 29"/>
                <a:gd name="T59" fmla="*/ 25 h 28"/>
                <a:gd name="T60" fmla="*/ 23 w 29"/>
                <a:gd name="T61" fmla="*/ 23 h 28"/>
                <a:gd name="T62" fmla="*/ 26 w 29"/>
                <a:gd name="T63" fmla="*/ 18 h 28"/>
                <a:gd name="T64" fmla="*/ 27 w 29"/>
                <a:gd name="T65" fmla="*/ 14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" h="28">
                  <a:moveTo>
                    <a:pt x="29" y="14"/>
                  </a:moveTo>
                  <a:lnTo>
                    <a:pt x="28" y="11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2" y="3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9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6"/>
                  </a:lnTo>
                  <a:lnTo>
                    <a:pt x="1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7" y="26"/>
                  </a:lnTo>
                  <a:lnTo>
                    <a:pt x="9" y="27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7" y="28"/>
                  </a:lnTo>
                  <a:lnTo>
                    <a:pt x="20" y="27"/>
                  </a:lnTo>
                  <a:lnTo>
                    <a:pt x="22" y="26"/>
                  </a:lnTo>
                  <a:lnTo>
                    <a:pt x="24" y="24"/>
                  </a:lnTo>
                  <a:lnTo>
                    <a:pt x="26" y="21"/>
                  </a:lnTo>
                  <a:lnTo>
                    <a:pt x="28" y="19"/>
                  </a:lnTo>
                  <a:lnTo>
                    <a:pt x="28" y="16"/>
                  </a:lnTo>
                  <a:lnTo>
                    <a:pt x="29" y="14"/>
                  </a:lnTo>
                  <a:lnTo>
                    <a:pt x="27" y="14"/>
                  </a:lnTo>
                  <a:lnTo>
                    <a:pt x="27" y="11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3" y="5"/>
                  </a:lnTo>
                  <a:lnTo>
                    <a:pt x="21" y="4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3"/>
                  </a:lnTo>
                  <a:lnTo>
                    <a:pt x="8" y="4"/>
                  </a:lnTo>
                  <a:lnTo>
                    <a:pt x="6" y="5"/>
                  </a:lnTo>
                  <a:lnTo>
                    <a:pt x="5" y="7"/>
                  </a:lnTo>
                  <a:lnTo>
                    <a:pt x="4" y="9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4" y="18"/>
                  </a:lnTo>
                  <a:lnTo>
                    <a:pt x="5" y="20"/>
                  </a:lnTo>
                  <a:lnTo>
                    <a:pt x="6" y="23"/>
                  </a:lnTo>
                  <a:lnTo>
                    <a:pt x="8" y="24"/>
                  </a:lnTo>
                  <a:lnTo>
                    <a:pt x="10" y="25"/>
                  </a:lnTo>
                  <a:lnTo>
                    <a:pt x="12" y="26"/>
                  </a:lnTo>
                  <a:lnTo>
                    <a:pt x="14" y="26"/>
                  </a:lnTo>
                  <a:lnTo>
                    <a:pt x="17" y="26"/>
                  </a:lnTo>
                  <a:lnTo>
                    <a:pt x="19" y="25"/>
                  </a:lnTo>
                  <a:lnTo>
                    <a:pt x="21" y="24"/>
                  </a:lnTo>
                  <a:lnTo>
                    <a:pt x="23" y="23"/>
                  </a:lnTo>
                  <a:lnTo>
                    <a:pt x="24" y="20"/>
                  </a:lnTo>
                  <a:lnTo>
                    <a:pt x="26" y="18"/>
                  </a:lnTo>
                  <a:lnTo>
                    <a:pt x="27" y="16"/>
                  </a:lnTo>
                  <a:lnTo>
                    <a:pt x="27" y="14"/>
                  </a:lnTo>
                  <a:lnTo>
                    <a:pt x="29" y="14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7" name="Freeform 126"/>
            <p:cNvSpPr>
              <a:spLocks/>
            </p:cNvSpPr>
            <p:nvPr/>
          </p:nvSpPr>
          <p:spPr bwMode="auto">
            <a:xfrm>
              <a:off x="4365" y="1826"/>
              <a:ext cx="24" cy="24"/>
            </a:xfrm>
            <a:custGeom>
              <a:avLst/>
              <a:gdLst>
                <a:gd name="T0" fmla="*/ 24 w 24"/>
                <a:gd name="T1" fmla="*/ 9 h 24"/>
                <a:gd name="T2" fmla="*/ 21 w 24"/>
                <a:gd name="T3" fmla="*/ 5 h 24"/>
                <a:gd name="T4" fmla="*/ 18 w 24"/>
                <a:gd name="T5" fmla="*/ 2 h 24"/>
                <a:gd name="T6" fmla="*/ 14 w 24"/>
                <a:gd name="T7" fmla="*/ 0 h 24"/>
                <a:gd name="T8" fmla="*/ 9 w 24"/>
                <a:gd name="T9" fmla="*/ 0 h 24"/>
                <a:gd name="T10" fmla="*/ 5 w 24"/>
                <a:gd name="T11" fmla="*/ 2 h 24"/>
                <a:gd name="T12" fmla="*/ 2 w 24"/>
                <a:gd name="T13" fmla="*/ 5 h 24"/>
                <a:gd name="T14" fmla="*/ 0 w 24"/>
                <a:gd name="T15" fmla="*/ 9 h 24"/>
                <a:gd name="T16" fmla="*/ 0 w 24"/>
                <a:gd name="T17" fmla="*/ 14 h 24"/>
                <a:gd name="T18" fmla="*/ 2 w 24"/>
                <a:gd name="T19" fmla="*/ 18 h 24"/>
                <a:gd name="T20" fmla="*/ 5 w 24"/>
                <a:gd name="T21" fmla="*/ 22 h 24"/>
                <a:gd name="T22" fmla="*/ 9 w 24"/>
                <a:gd name="T23" fmla="*/ 24 h 24"/>
                <a:gd name="T24" fmla="*/ 14 w 24"/>
                <a:gd name="T25" fmla="*/ 24 h 24"/>
                <a:gd name="T26" fmla="*/ 18 w 24"/>
                <a:gd name="T27" fmla="*/ 22 h 24"/>
                <a:gd name="T28" fmla="*/ 21 w 24"/>
                <a:gd name="T29" fmla="*/ 18 h 24"/>
                <a:gd name="T30" fmla="*/ 24 w 24"/>
                <a:gd name="T31" fmla="*/ 14 h 24"/>
                <a:gd name="T32" fmla="*/ 21 w 24"/>
                <a:gd name="T33" fmla="*/ 12 h 24"/>
                <a:gd name="T34" fmla="*/ 21 w 24"/>
                <a:gd name="T35" fmla="*/ 8 h 24"/>
                <a:gd name="T36" fmla="*/ 18 w 24"/>
                <a:gd name="T37" fmla="*/ 5 h 24"/>
                <a:gd name="T38" fmla="*/ 15 w 24"/>
                <a:gd name="T39" fmla="*/ 2 h 24"/>
                <a:gd name="T40" fmla="*/ 11 w 24"/>
                <a:gd name="T41" fmla="*/ 2 h 24"/>
                <a:gd name="T42" fmla="*/ 8 w 24"/>
                <a:gd name="T43" fmla="*/ 2 h 24"/>
                <a:gd name="T44" fmla="*/ 4 w 24"/>
                <a:gd name="T45" fmla="*/ 5 h 24"/>
                <a:gd name="T46" fmla="*/ 2 w 24"/>
                <a:gd name="T47" fmla="*/ 8 h 24"/>
                <a:gd name="T48" fmla="*/ 2 w 24"/>
                <a:gd name="T49" fmla="*/ 12 h 24"/>
                <a:gd name="T50" fmla="*/ 2 w 24"/>
                <a:gd name="T51" fmla="*/ 15 h 24"/>
                <a:gd name="T52" fmla="*/ 4 w 24"/>
                <a:gd name="T53" fmla="*/ 19 h 24"/>
                <a:gd name="T54" fmla="*/ 8 w 24"/>
                <a:gd name="T55" fmla="*/ 22 h 24"/>
                <a:gd name="T56" fmla="*/ 11 w 24"/>
                <a:gd name="T57" fmla="*/ 23 h 24"/>
                <a:gd name="T58" fmla="*/ 15 w 24"/>
                <a:gd name="T59" fmla="*/ 22 h 24"/>
                <a:gd name="T60" fmla="*/ 18 w 24"/>
                <a:gd name="T61" fmla="*/ 19 h 24"/>
                <a:gd name="T62" fmla="*/ 21 w 24"/>
                <a:gd name="T63" fmla="*/ 15 h 24"/>
                <a:gd name="T64" fmla="*/ 21 w 24"/>
                <a:gd name="T65" fmla="*/ 12 h 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4" y="9"/>
                  </a:lnTo>
                  <a:lnTo>
                    <a:pt x="23" y="7"/>
                  </a:lnTo>
                  <a:lnTo>
                    <a:pt x="21" y="5"/>
                  </a:lnTo>
                  <a:lnTo>
                    <a:pt x="20" y="3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3" y="21"/>
                  </a:lnTo>
                  <a:lnTo>
                    <a:pt x="5" y="22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4" y="24"/>
                  </a:lnTo>
                  <a:lnTo>
                    <a:pt x="16" y="23"/>
                  </a:lnTo>
                  <a:lnTo>
                    <a:pt x="18" y="22"/>
                  </a:lnTo>
                  <a:lnTo>
                    <a:pt x="20" y="21"/>
                  </a:lnTo>
                  <a:lnTo>
                    <a:pt x="21" y="18"/>
                  </a:lnTo>
                  <a:lnTo>
                    <a:pt x="23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1" y="12"/>
                  </a:lnTo>
                  <a:lnTo>
                    <a:pt x="21" y="10"/>
                  </a:lnTo>
                  <a:lnTo>
                    <a:pt x="21" y="8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7"/>
                  </a:lnTo>
                  <a:lnTo>
                    <a:pt x="4" y="19"/>
                  </a:lnTo>
                  <a:lnTo>
                    <a:pt x="6" y="21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1" y="23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7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1" y="12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8" name="Freeform 127"/>
            <p:cNvSpPr>
              <a:spLocks/>
            </p:cNvSpPr>
            <p:nvPr/>
          </p:nvSpPr>
          <p:spPr bwMode="auto">
            <a:xfrm>
              <a:off x="4367" y="1828"/>
              <a:ext cx="19" cy="21"/>
            </a:xfrm>
            <a:custGeom>
              <a:avLst/>
              <a:gdLst>
                <a:gd name="T0" fmla="*/ 19 w 19"/>
                <a:gd name="T1" fmla="*/ 8 h 21"/>
                <a:gd name="T2" fmla="*/ 18 w 19"/>
                <a:gd name="T3" fmla="*/ 4 h 21"/>
                <a:gd name="T4" fmla="*/ 15 w 19"/>
                <a:gd name="T5" fmla="*/ 1 h 21"/>
                <a:gd name="T6" fmla="*/ 11 w 19"/>
                <a:gd name="T7" fmla="*/ 0 h 21"/>
                <a:gd name="T8" fmla="*/ 7 w 19"/>
                <a:gd name="T9" fmla="*/ 0 h 21"/>
                <a:gd name="T10" fmla="*/ 4 w 19"/>
                <a:gd name="T11" fmla="*/ 1 h 21"/>
                <a:gd name="T12" fmla="*/ 1 w 19"/>
                <a:gd name="T13" fmla="*/ 4 h 21"/>
                <a:gd name="T14" fmla="*/ 0 w 19"/>
                <a:gd name="T15" fmla="*/ 8 h 21"/>
                <a:gd name="T16" fmla="*/ 0 w 19"/>
                <a:gd name="T17" fmla="*/ 12 h 21"/>
                <a:gd name="T18" fmla="*/ 1 w 19"/>
                <a:gd name="T19" fmla="*/ 15 h 21"/>
                <a:gd name="T20" fmla="*/ 4 w 19"/>
                <a:gd name="T21" fmla="*/ 19 h 21"/>
                <a:gd name="T22" fmla="*/ 7 w 19"/>
                <a:gd name="T23" fmla="*/ 20 h 21"/>
                <a:gd name="T24" fmla="*/ 11 w 19"/>
                <a:gd name="T25" fmla="*/ 20 h 21"/>
                <a:gd name="T26" fmla="*/ 15 w 19"/>
                <a:gd name="T27" fmla="*/ 19 h 21"/>
                <a:gd name="T28" fmla="*/ 18 w 19"/>
                <a:gd name="T29" fmla="*/ 15 h 21"/>
                <a:gd name="T30" fmla="*/ 19 w 19"/>
                <a:gd name="T31" fmla="*/ 12 h 21"/>
                <a:gd name="T32" fmla="*/ 18 w 19"/>
                <a:gd name="T33" fmla="*/ 10 h 21"/>
                <a:gd name="T34" fmla="*/ 17 w 19"/>
                <a:gd name="T35" fmla="*/ 6 h 21"/>
                <a:gd name="T36" fmla="*/ 15 w 19"/>
                <a:gd name="T37" fmla="*/ 4 h 21"/>
                <a:gd name="T38" fmla="*/ 13 w 19"/>
                <a:gd name="T39" fmla="*/ 2 h 21"/>
                <a:gd name="T40" fmla="*/ 9 w 19"/>
                <a:gd name="T41" fmla="*/ 1 h 21"/>
                <a:gd name="T42" fmla="*/ 6 w 19"/>
                <a:gd name="T43" fmla="*/ 2 h 21"/>
                <a:gd name="T44" fmla="*/ 4 w 19"/>
                <a:gd name="T45" fmla="*/ 4 h 21"/>
                <a:gd name="T46" fmla="*/ 2 w 19"/>
                <a:gd name="T47" fmla="*/ 6 h 21"/>
                <a:gd name="T48" fmla="*/ 1 w 19"/>
                <a:gd name="T49" fmla="*/ 10 h 21"/>
                <a:gd name="T50" fmla="*/ 2 w 19"/>
                <a:gd name="T51" fmla="*/ 13 h 21"/>
                <a:gd name="T52" fmla="*/ 4 w 19"/>
                <a:gd name="T53" fmla="*/ 15 h 21"/>
                <a:gd name="T54" fmla="*/ 6 w 19"/>
                <a:gd name="T55" fmla="*/ 17 h 21"/>
                <a:gd name="T56" fmla="*/ 9 w 19"/>
                <a:gd name="T57" fmla="*/ 19 h 21"/>
                <a:gd name="T58" fmla="*/ 13 w 19"/>
                <a:gd name="T59" fmla="*/ 17 h 21"/>
                <a:gd name="T60" fmla="*/ 15 w 19"/>
                <a:gd name="T61" fmla="*/ 15 h 21"/>
                <a:gd name="T62" fmla="*/ 17 w 19"/>
                <a:gd name="T63" fmla="*/ 13 h 21"/>
                <a:gd name="T64" fmla="*/ 18 w 19"/>
                <a:gd name="T65" fmla="*/ 10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" h="21">
                  <a:moveTo>
                    <a:pt x="19" y="10"/>
                  </a:moveTo>
                  <a:lnTo>
                    <a:pt x="19" y="8"/>
                  </a:lnTo>
                  <a:lnTo>
                    <a:pt x="19" y="6"/>
                  </a:lnTo>
                  <a:lnTo>
                    <a:pt x="18" y="4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5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9" y="21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5" y="19"/>
                  </a:lnTo>
                  <a:lnTo>
                    <a:pt x="16" y="17"/>
                  </a:lnTo>
                  <a:lnTo>
                    <a:pt x="18" y="15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5"/>
                  </a:lnTo>
                  <a:lnTo>
                    <a:pt x="16" y="14"/>
                  </a:lnTo>
                  <a:lnTo>
                    <a:pt x="17" y="13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4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9" name="Freeform 128"/>
            <p:cNvSpPr>
              <a:spLocks/>
            </p:cNvSpPr>
            <p:nvPr/>
          </p:nvSpPr>
          <p:spPr bwMode="auto">
            <a:xfrm>
              <a:off x="4368" y="1829"/>
              <a:ext cx="17" cy="18"/>
            </a:xfrm>
            <a:custGeom>
              <a:avLst/>
              <a:gdLst>
                <a:gd name="T0" fmla="*/ 17 w 17"/>
                <a:gd name="T1" fmla="*/ 7 h 18"/>
                <a:gd name="T2" fmla="*/ 15 w 17"/>
                <a:gd name="T3" fmla="*/ 4 h 18"/>
                <a:gd name="T4" fmla="*/ 13 w 17"/>
                <a:gd name="T5" fmla="*/ 2 h 18"/>
                <a:gd name="T6" fmla="*/ 10 w 17"/>
                <a:gd name="T7" fmla="*/ 1 h 18"/>
                <a:gd name="T8" fmla="*/ 7 w 17"/>
                <a:gd name="T9" fmla="*/ 1 h 18"/>
                <a:gd name="T10" fmla="*/ 4 w 17"/>
                <a:gd name="T11" fmla="*/ 2 h 18"/>
                <a:gd name="T12" fmla="*/ 2 w 17"/>
                <a:gd name="T13" fmla="*/ 4 h 18"/>
                <a:gd name="T14" fmla="*/ 0 w 17"/>
                <a:gd name="T15" fmla="*/ 7 h 18"/>
                <a:gd name="T16" fmla="*/ 0 w 17"/>
                <a:gd name="T17" fmla="*/ 10 h 18"/>
                <a:gd name="T18" fmla="*/ 2 w 17"/>
                <a:gd name="T19" fmla="*/ 13 h 18"/>
                <a:gd name="T20" fmla="*/ 4 w 17"/>
                <a:gd name="T21" fmla="*/ 15 h 18"/>
                <a:gd name="T22" fmla="*/ 7 w 17"/>
                <a:gd name="T23" fmla="*/ 18 h 18"/>
                <a:gd name="T24" fmla="*/ 10 w 17"/>
                <a:gd name="T25" fmla="*/ 18 h 18"/>
                <a:gd name="T26" fmla="*/ 13 w 17"/>
                <a:gd name="T27" fmla="*/ 15 h 18"/>
                <a:gd name="T28" fmla="*/ 15 w 17"/>
                <a:gd name="T29" fmla="*/ 13 h 18"/>
                <a:gd name="T30" fmla="*/ 17 w 17"/>
                <a:gd name="T31" fmla="*/ 10 h 18"/>
                <a:gd name="T32" fmla="*/ 15 w 17"/>
                <a:gd name="T33" fmla="*/ 9 h 18"/>
                <a:gd name="T34" fmla="*/ 15 w 17"/>
                <a:gd name="T35" fmla="*/ 6 h 18"/>
                <a:gd name="T36" fmla="*/ 13 w 17"/>
                <a:gd name="T37" fmla="*/ 4 h 18"/>
                <a:gd name="T38" fmla="*/ 11 w 17"/>
                <a:gd name="T39" fmla="*/ 3 h 18"/>
                <a:gd name="T40" fmla="*/ 8 w 17"/>
                <a:gd name="T41" fmla="*/ 2 h 18"/>
                <a:gd name="T42" fmla="*/ 6 w 17"/>
                <a:gd name="T43" fmla="*/ 3 h 18"/>
                <a:gd name="T44" fmla="*/ 4 w 17"/>
                <a:gd name="T45" fmla="*/ 4 h 18"/>
                <a:gd name="T46" fmla="*/ 2 w 17"/>
                <a:gd name="T47" fmla="*/ 6 h 18"/>
                <a:gd name="T48" fmla="*/ 2 w 17"/>
                <a:gd name="T49" fmla="*/ 9 h 18"/>
                <a:gd name="T50" fmla="*/ 2 w 17"/>
                <a:gd name="T51" fmla="*/ 11 h 18"/>
                <a:gd name="T52" fmla="*/ 4 w 17"/>
                <a:gd name="T53" fmla="*/ 13 h 18"/>
                <a:gd name="T54" fmla="*/ 6 w 17"/>
                <a:gd name="T55" fmla="*/ 15 h 18"/>
                <a:gd name="T56" fmla="*/ 8 w 17"/>
                <a:gd name="T57" fmla="*/ 15 h 18"/>
                <a:gd name="T58" fmla="*/ 11 w 17"/>
                <a:gd name="T59" fmla="*/ 15 h 18"/>
                <a:gd name="T60" fmla="*/ 13 w 17"/>
                <a:gd name="T61" fmla="*/ 13 h 18"/>
                <a:gd name="T62" fmla="*/ 15 w 17"/>
                <a:gd name="T63" fmla="*/ 11 h 18"/>
                <a:gd name="T64" fmla="*/ 15 w 17"/>
                <a:gd name="T65" fmla="*/ 9 h 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" h="18">
                  <a:moveTo>
                    <a:pt x="17" y="9"/>
                  </a:moveTo>
                  <a:lnTo>
                    <a:pt x="17" y="7"/>
                  </a:lnTo>
                  <a:lnTo>
                    <a:pt x="16" y="5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3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F6F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0" name="Freeform 129"/>
            <p:cNvSpPr>
              <a:spLocks/>
            </p:cNvSpPr>
            <p:nvPr/>
          </p:nvSpPr>
          <p:spPr bwMode="auto">
            <a:xfrm>
              <a:off x="4370" y="1831"/>
              <a:ext cx="13" cy="13"/>
            </a:xfrm>
            <a:custGeom>
              <a:avLst/>
              <a:gdLst>
                <a:gd name="T0" fmla="*/ 13 w 13"/>
                <a:gd name="T1" fmla="*/ 5 h 13"/>
                <a:gd name="T2" fmla="*/ 12 w 13"/>
                <a:gd name="T3" fmla="*/ 3 h 13"/>
                <a:gd name="T4" fmla="*/ 10 w 13"/>
                <a:gd name="T5" fmla="*/ 1 h 13"/>
                <a:gd name="T6" fmla="*/ 8 w 13"/>
                <a:gd name="T7" fmla="*/ 0 h 13"/>
                <a:gd name="T8" fmla="*/ 5 w 13"/>
                <a:gd name="T9" fmla="*/ 0 h 13"/>
                <a:gd name="T10" fmla="*/ 3 w 13"/>
                <a:gd name="T11" fmla="*/ 1 h 13"/>
                <a:gd name="T12" fmla="*/ 1 w 13"/>
                <a:gd name="T13" fmla="*/ 3 h 13"/>
                <a:gd name="T14" fmla="*/ 0 w 13"/>
                <a:gd name="T15" fmla="*/ 5 h 13"/>
                <a:gd name="T16" fmla="*/ 0 w 13"/>
                <a:gd name="T17" fmla="*/ 8 h 13"/>
                <a:gd name="T18" fmla="*/ 1 w 13"/>
                <a:gd name="T19" fmla="*/ 10 h 13"/>
                <a:gd name="T20" fmla="*/ 3 w 13"/>
                <a:gd name="T21" fmla="*/ 12 h 13"/>
                <a:gd name="T22" fmla="*/ 5 w 13"/>
                <a:gd name="T23" fmla="*/ 13 h 13"/>
                <a:gd name="T24" fmla="*/ 8 w 13"/>
                <a:gd name="T25" fmla="*/ 13 h 13"/>
                <a:gd name="T26" fmla="*/ 10 w 13"/>
                <a:gd name="T27" fmla="*/ 12 h 13"/>
                <a:gd name="T28" fmla="*/ 12 w 13"/>
                <a:gd name="T29" fmla="*/ 10 h 13"/>
                <a:gd name="T30" fmla="*/ 13 w 13"/>
                <a:gd name="T31" fmla="*/ 8 h 13"/>
                <a:gd name="T32" fmla="*/ 11 w 13"/>
                <a:gd name="T33" fmla="*/ 7 h 13"/>
                <a:gd name="T34" fmla="*/ 11 w 13"/>
                <a:gd name="T35" fmla="*/ 5 h 13"/>
                <a:gd name="T36" fmla="*/ 10 w 13"/>
                <a:gd name="T37" fmla="*/ 3 h 13"/>
                <a:gd name="T38" fmla="*/ 8 w 13"/>
                <a:gd name="T39" fmla="*/ 2 h 13"/>
                <a:gd name="T40" fmla="*/ 6 w 13"/>
                <a:gd name="T41" fmla="*/ 2 h 13"/>
                <a:gd name="T42" fmla="*/ 5 w 13"/>
                <a:gd name="T43" fmla="*/ 2 h 13"/>
                <a:gd name="T44" fmla="*/ 3 w 13"/>
                <a:gd name="T45" fmla="*/ 3 h 13"/>
                <a:gd name="T46" fmla="*/ 2 w 13"/>
                <a:gd name="T47" fmla="*/ 5 h 13"/>
                <a:gd name="T48" fmla="*/ 1 w 13"/>
                <a:gd name="T49" fmla="*/ 7 h 13"/>
                <a:gd name="T50" fmla="*/ 2 w 13"/>
                <a:gd name="T51" fmla="*/ 9 h 13"/>
                <a:gd name="T52" fmla="*/ 3 w 13"/>
                <a:gd name="T53" fmla="*/ 10 h 13"/>
                <a:gd name="T54" fmla="*/ 5 w 13"/>
                <a:gd name="T55" fmla="*/ 11 h 13"/>
                <a:gd name="T56" fmla="*/ 6 w 13"/>
                <a:gd name="T57" fmla="*/ 12 h 13"/>
                <a:gd name="T58" fmla="*/ 8 w 13"/>
                <a:gd name="T59" fmla="*/ 11 h 13"/>
                <a:gd name="T60" fmla="*/ 10 w 13"/>
                <a:gd name="T61" fmla="*/ 10 h 13"/>
                <a:gd name="T62" fmla="*/ 11 w 13"/>
                <a:gd name="T63" fmla="*/ 9 h 13"/>
                <a:gd name="T64" fmla="*/ 11 w 13"/>
                <a:gd name="T65" fmla="*/ 7 h 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lnTo>
                    <a:pt x="13" y="5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0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F8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1" name="Freeform 130"/>
            <p:cNvSpPr>
              <a:spLocks/>
            </p:cNvSpPr>
            <p:nvPr/>
          </p:nvSpPr>
          <p:spPr bwMode="auto">
            <a:xfrm>
              <a:off x="4371" y="1833"/>
              <a:ext cx="10" cy="10"/>
            </a:xfrm>
            <a:custGeom>
              <a:avLst/>
              <a:gdLst>
                <a:gd name="T0" fmla="*/ 10 w 10"/>
                <a:gd name="T1" fmla="*/ 4 h 10"/>
                <a:gd name="T2" fmla="*/ 10 w 10"/>
                <a:gd name="T3" fmla="*/ 2 h 10"/>
                <a:gd name="T4" fmla="*/ 8 w 10"/>
                <a:gd name="T5" fmla="*/ 1 h 10"/>
                <a:gd name="T6" fmla="*/ 6 w 10"/>
                <a:gd name="T7" fmla="*/ 0 h 10"/>
                <a:gd name="T8" fmla="*/ 4 w 10"/>
                <a:gd name="T9" fmla="*/ 0 h 10"/>
                <a:gd name="T10" fmla="*/ 3 w 10"/>
                <a:gd name="T11" fmla="*/ 1 h 10"/>
                <a:gd name="T12" fmla="*/ 1 w 10"/>
                <a:gd name="T13" fmla="*/ 2 h 10"/>
                <a:gd name="T14" fmla="*/ 1 w 10"/>
                <a:gd name="T15" fmla="*/ 4 h 10"/>
                <a:gd name="T16" fmla="*/ 1 w 10"/>
                <a:gd name="T17" fmla="*/ 6 h 10"/>
                <a:gd name="T18" fmla="*/ 1 w 10"/>
                <a:gd name="T19" fmla="*/ 7 h 10"/>
                <a:gd name="T20" fmla="*/ 3 w 10"/>
                <a:gd name="T21" fmla="*/ 9 h 10"/>
                <a:gd name="T22" fmla="*/ 4 w 10"/>
                <a:gd name="T23" fmla="*/ 9 h 10"/>
                <a:gd name="T24" fmla="*/ 6 w 10"/>
                <a:gd name="T25" fmla="*/ 9 h 10"/>
                <a:gd name="T26" fmla="*/ 8 w 10"/>
                <a:gd name="T27" fmla="*/ 9 h 10"/>
                <a:gd name="T28" fmla="*/ 10 w 10"/>
                <a:gd name="T29" fmla="*/ 7 h 10"/>
                <a:gd name="T30" fmla="*/ 10 w 10"/>
                <a:gd name="T31" fmla="*/ 6 h 10"/>
                <a:gd name="T32" fmla="*/ 9 w 10"/>
                <a:gd name="T33" fmla="*/ 5 h 10"/>
                <a:gd name="T34" fmla="*/ 8 w 10"/>
                <a:gd name="T35" fmla="*/ 3 h 10"/>
                <a:gd name="T36" fmla="*/ 8 w 10"/>
                <a:gd name="T37" fmla="*/ 2 h 10"/>
                <a:gd name="T38" fmla="*/ 7 w 10"/>
                <a:gd name="T39" fmla="*/ 2 h 10"/>
                <a:gd name="T40" fmla="*/ 5 w 10"/>
                <a:gd name="T41" fmla="*/ 1 h 10"/>
                <a:gd name="T42" fmla="*/ 4 w 10"/>
                <a:gd name="T43" fmla="*/ 2 h 10"/>
                <a:gd name="T44" fmla="*/ 3 w 10"/>
                <a:gd name="T45" fmla="*/ 2 h 10"/>
                <a:gd name="T46" fmla="*/ 2 w 10"/>
                <a:gd name="T47" fmla="*/ 3 h 10"/>
                <a:gd name="T48" fmla="*/ 2 w 10"/>
                <a:gd name="T49" fmla="*/ 5 h 10"/>
                <a:gd name="T50" fmla="*/ 2 w 10"/>
                <a:gd name="T51" fmla="*/ 6 h 10"/>
                <a:gd name="T52" fmla="*/ 3 w 10"/>
                <a:gd name="T53" fmla="*/ 7 h 10"/>
                <a:gd name="T54" fmla="*/ 4 w 10"/>
                <a:gd name="T55" fmla="*/ 8 h 10"/>
                <a:gd name="T56" fmla="*/ 5 w 10"/>
                <a:gd name="T57" fmla="*/ 8 h 10"/>
                <a:gd name="T58" fmla="*/ 7 w 10"/>
                <a:gd name="T59" fmla="*/ 8 h 10"/>
                <a:gd name="T60" fmla="*/ 8 w 10"/>
                <a:gd name="T61" fmla="*/ 7 h 10"/>
                <a:gd name="T62" fmla="*/ 8 w 10"/>
                <a:gd name="T63" fmla="*/ 6 h 10"/>
                <a:gd name="T64" fmla="*/ 9 w 10"/>
                <a:gd name="T65" fmla="*/ 5 h 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FAF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2" name="Freeform 131"/>
            <p:cNvSpPr>
              <a:spLocks/>
            </p:cNvSpPr>
            <p:nvPr/>
          </p:nvSpPr>
          <p:spPr bwMode="auto">
            <a:xfrm>
              <a:off x="4373" y="1834"/>
              <a:ext cx="7" cy="7"/>
            </a:xfrm>
            <a:custGeom>
              <a:avLst/>
              <a:gdLst>
                <a:gd name="T0" fmla="*/ 7 w 7"/>
                <a:gd name="T1" fmla="*/ 4 h 7"/>
                <a:gd name="T2" fmla="*/ 7 w 7"/>
                <a:gd name="T3" fmla="*/ 3 h 7"/>
                <a:gd name="T4" fmla="*/ 6 w 7"/>
                <a:gd name="T5" fmla="*/ 2 h 7"/>
                <a:gd name="T6" fmla="*/ 6 w 7"/>
                <a:gd name="T7" fmla="*/ 2 h 7"/>
                <a:gd name="T8" fmla="*/ 6 w 7"/>
                <a:gd name="T9" fmla="*/ 1 h 7"/>
                <a:gd name="T10" fmla="*/ 5 w 7"/>
                <a:gd name="T11" fmla="*/ 1 h 7"/>
                <a:gd name="T12" fmla="*/ 5 w 7"/>
                <a:gd name="T13" fmla="*/ 1 h 7"/>
                <a:gd name="T14" fmla="*/ 4 w 7"/>
                <a:gd name="T15" fmla="*/ 0 h 7"/>
                <a:gd name="T16" fmla="*/ 3 w 7"/>
                <a:gd name="T17" fmla="*/ 0 h 7"/>
                <a:gd name="T18" fmla="*/ 3 w 7"/>
                <a:gd name="T19" fmla="*/ 0 h 7"/>
                <a:gd name="T20" fmla="*/ 2 w 7"/>
                <a:gd name="T21" fmla="*/ 1 h 7"/>
                <a:gd name="T22" fmla="*/ 2 w 7"/>
                <a:gd name="T23" fmla="*/ 1 h 7"/>
                <a:gd name="T24" fmla="*/ 1 w 7"/>
                <a:gd name="T25" fmla="*/ 1 h 7"/>
                <a:gd name="T26" fmla="*/ 1 w 7"/>
                <a:gd name="T27" fmla="*/ 2 h 7"/>
                <a:gd name="T28" fmla="*/ 0 w 7"/>
                <a:gd name="T29" fmla="*/ 2 h 7"/>
                <a:gd name="T30" fmla="*/ 0 w 7"/>
                <a:gd name="T31" fmla="*/ 3 h 7"/>
                <a:gd name="T32" fmla="*/ 0 w 7"/>
                <a:gd name="T33" fmla="*/ 4 h 7"/>
                <a:gd name="T34" fmla="*/ 0 w 7"/>
                <a:gd name="T35" fmla="*/ 4 h 7"/>
                <a:gd name="T36" fmla="*/ 0 w 7"/>
                <a:gd name="T37" fmla="*/ 5 h 7"/>
                <a:gd name="T38" fmla="*/ 1 w 7"/>
                <a:gd name="T39" fmla="*/ 5 h 7"/>
                <a:gd name="T40" fmla="*/ 1 w 7"/>
                <a:gd name="T41" fmla="*/ 6 h 7"/>
                <a:gd name="T42" fmla="*/ 2 w 7"/>
                <a:gd name="T43" fmla="*/ 6 h 7"/>
                <a:gd name="T44" fmla="*/ 2 w 7"/>
                <a:gd name="T45" fmla="*/ 7 h 7"/>
                <a:gd name="T46" fmla="*/ 3 w 7"/>
                <a:gd name="T47" fmla="*/ 7 h 7"/>
                <a:gd name="T48" fmla="*/ 3 w 7"/>
                <a:gd name="T49" fmla="*/ 7 h 7"/>
                <a:gd name="T50" fmla="*/ 4 w 7"/>
                <a:gd name="T51" fmla="*/ 7 h 7"/>
                <a:gd name="T52" fmla="*/ 5 w 7"/>
                <a:gd name="T53" fmla="*/ 7 h 7"/>
                <a:gd name="T54" fmla="*/ 5 w 7"/>
                <a:gd name="T55" fmla="*/ 6 h 7"/>
                <a:gd name="T56" fmla="*/ 6 w 7"/>
                <a:gd name="T57" fmla="*/ 6 h 7"/>
                <a:gd name="T58" fmla="*/ 6 w 7"/>
                <a:gd name="T59" fmla="*/ 5 h 7"/>
                <a:gd name="T60" fmla="*/ 6 w 7"/>
                <a:gd name="T61" fmla="*/ 5 h 7"/>
                <a:gd name="T62" fmla="*/ 7 w 7"/>
                <a:gd name="T63" fmla="*/ 4 h 7"/>
                <a:gd name="T64" fmla="*/ 7 w 7"/>
                <a:gd name="T65" fmla="*/ 4 h 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lnTo>
                    <a:pt x="7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C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3" name="Freeform 132"/>
            <p:cNvSpPr>
              <a:spLocks/>
            </p:cNvSpPr>
            <p:nvPr/>
          </p:nvSpPr>
          <p:spPr bwMode="auto">
            <a:xfrm>
              <a:off x="4375" y="1836"/>
              <a:ext cx="3" cy="3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1 h 3"/>
                <a:gd name="T4" fmla="*/ 3 w 3"/>
                <a:gd name="T5" fmla="*/ 1 h 3"/>
                <a:gd name="T6" fmla="*/ 3 w 3"/>
                <a:gd name="T7" fmla="*/ 1 h 3"/>
                <a:gd name="T8" fmla="*/ 3 w 3"/>
                <a:gd name="T9" fmla="*/ 0 h 3"/>
                <a:gd name="T10" fmla="*/ 2 w 3"/>
                <a:gd name="T11" fmla="*/ 0 h 3"/>
                <a:gd name="T12" fmla="*/ 2 w 3"/>
                <a:gd name="T13" fmla="*/ 0 h 3"/>
                <a:gd name="T14" fmla="*/ 2 w 3"/>
                <a:gd name="T15" fmla="*/ 0 h 3"/>
                <a:gd name="T16" fmla="*/ 1 w 3"/>
                <a:gd name="T17" fmla="*/ 0 h 3"/>
                <a:gd name="T18" fmla="*/ 1 w 3"/>
                <a:gd name="T19" fmla="*/ 0 h 3"/>
                <a:gd name="T20" fmla="*/ 1 w 3"/>
                <a:gd name="T21" fmla="*/ 0 h 3"/>
                <a:gd name="T22" fmla="*/ 1 w 3"/>
                <a:gd name="T23" fmla="*/ 0 h 3"/>
                <a:gd name="T24" fmla="*/ 0 w 3"/>
                <a:gd name="T25" fmla="*/ 0 h 3"/>
                <a:gd name="T26" fmla="*/ 0 w 3"/>
                <a:gd name="T27" fmla="*/ 1 h 3"/>
                <a:gd name="T28" fmla="*/ 0 w 3"/>
                <a:gd name="T29" fmla="*/ 1 h 3"/>
                <a:gd name="T30" fmla="*/ 0 w 3"/>
                <a:gd name="T31" fmla="*/ 1 h 3"/>
                <a:gd name="T32" fmla="*/ 0 w 3"/>
                <a:gd name="T33" fmla="*/ 2 h 3"/>
                <a:gd name="T34" fmla="*/ 0 w 3"/>
                <a:gd name="T35" fmla="*/ 2 h 3"/>
                <a:gd name="T36" fmla="*/ 0 w 3"/>
                <a:gd name="T37" fmla="*/ 2 h 3"/>
                <a:gd name="T38" fmla="*/ 0 w 3"/>
                <a:gd name="T39" fmla="*/ 3 h 3"/>
                <a:gd name="T40" fmla="*/ 0 w 3"/>
                <a:gd name="T41" fmla="*/ 3 h 3"/>
                <a:gd name="T42" fmla="*/ 1 w 3"/>
                <a:gd name="T43" fmla="*/ 3 h 3"/>
                <a:gd name="T44" fmla="*/ 1 w 3"/>
                <a:gd name="T45" fmla="*/ 3 h 3"/>
                <a:gd name="T46" fmla="*/ 1 w 3"/>
                <a:gd name="T47" fmla="*/ 3 h 3"/>
                <a:gd name="T48" fmla="*/ 1 w 3"/>
                <a:gd name="T49" fmla="*/ 3 h 3"/>
                <a:gd name="T50" fmla="*/ 2 w 3"/>
                <a:gd name="T51" fmla="*/ 3 h 3"/>
                <a:gd name="T52" fmla="*/ 2 w 3"/>
                <a:gd name="T53" fmla="*/ 3 h 3"/>
                <a:gd name="T54" fmla="*/ 2 w 3"/>
                <a:gd name="T55" fmla="*/ 3 h 3"/>
                <a:gd name="T56" fmla="*/ 3 w 3"/>
                <a:gd name="T57" fmla="*/ 3 h 3"/>
                <a:gd name="T58" fmla="*/ 3 w 3"/>
                <a:gd name="T59" fmla="*/ 3 h 3"/>
                <a:gd name="T60" fmla="*/ 3 w 3"/>
                <a:gd name="T61" fmla="*/ 2 h 3"/>
                <a:gd name="T62" fmla="*/ 3 w 3"/>
                <a:gd name="T63" fmla="*/ 2 h 3"/>
                <a:gd name="T64" fmla="*/ 3 w 3"/>
                <a:gd name="T65" fmla="*/ 2 h 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4" name="Freeform 133"/>
            <p:cNvSpPr>
              <a:spLocks/>
            </p:cNvSpPr>
            <p:nvPr/>
          </p:nvSpPr>
          <p:spPr bwMode="auto">
            <a:xfrm>
              <a:off x="3788" y="1803"/>
              <a:ext cx="109" cy="96"/>
            </a:xfrm>
            <a:custGeom>
              <a:avLst/>
              <a:gdLst>
                <a:gd name="T0" fmla="*/ 37 w 109"/>
                <a:gd name="T1" fmla="*/ 3 h 96"/>
                <a:gd name="T2" fmla="*/ 58 w 109"/>
                <a:gd name="T3" fmla="*/ 7 h 96"/>
                <a:gd name="T4" fmla="*/ 77 w 109"/>
                <a:gd name="T5" fmla="*/ 15 h 96"/>
                <a:gd name="T6" fmla="*/ 93 w 109"/>
                <a:gd name="T7" fmla="*/ 29 h 96"/>
                <a:gd name="T8" fmla="*/ 103 w 109"/>
                <a:gd name="T9" fmla="*/ 45 h 96"/>
                <a:gd name="T10" fmla="*/ 108 w 109"/>
                <a:gd name="T11" fmla="*/ 58 h 96"/>
                <a:gd name="T12" fmla="*/ 109 w 109"/>
                <a:gd name="T13" fmla="*/ 74 h 96"/>
                <a:gd name="T14" fmla="*/ 107 w 109"/>
                <a:gd name="T15" fmla="*/ 88 h 96"/>
                <a:gd name="T16" fmla="*/ 105 w 109"/>
                <a:gd name="T17" fmla="*/ 93 h 96"/>
                <a:gd name="T18" fmla="*/ 105 w 109"/>
                <a:gd name="T19" fmla="*/ 87 h 96"/>
                <a:gd name="T20" fmla="*/ 103 w 109"/>
                <a:gd name="T21" fmla="*/ 82 h 96"/>
                <a:gd name="T22" fmla="*/ 102 w 109"/>
                <a:gd name="T23" fmla="*/ 76 h 96"/>
                <a:gd name="T24" fmla="*/ 102 w 109"/>
                <a:gd name="T25" fmla="*/ 72 h 96"/>
                <a:gd name="T26" fmla="*/ 101 w 109"/>
                <a:gd name="T27" fmla="*/ 71 h 96"/>
                <a:gd name="T28" fmla="*/ 101 w 109"/>
                <a:gd name="T29" fmla="*/ 70 h 96"/>
                <a:gd name="T30" fmla="*/ 101 w 109"/>
                <a:gd name="T31" fmla="*/ 68 h 96"/>
                <a:gd name="T32" fmla="*/ 102 w 109"/>
                <a:gd name="T33" fmla="*/ 65 h 96"/>
                <a:gd name="T34" fmla="*/ 96 w 109"/>
                <a:gd name="T35" fmla="*/ 51 h 96"/>
                <a:gd name="T36" fmla="*/ 86 w 109"/>
                <a:gd name="T37" fmla="*/ 38 h 96"/>
                <a:gd name="T38" fmla="*/ 75 w 109"/>
                <a:gd name="T39" fmla="*/ 27 h 96"/>
                <a:gd name="T40" fmla="*/ 62 w 109"/>
                <a:gd name="T41" fmla="*/ 17 h 96"/>
                <a:gd name="T42" fmla="*/ 53 w 109"/>
                <a:gd name="T43" fmla="*/ 16 h 96"/>
                <a:gd name="T44" fmla="*/ 44 w 109"/>
                <a:gd name="T45" fmla="*/ 14 h 96"/>
                <a:gd name="T46" fmla="*/ 36 w 109"/>
                <a:gd name="T47" fmla="*/ 12 h 96"/>
                <a:gd name="T48" fmla="*/ 28 w 109"/>
                <a:gd name="T49" fmla="*/ 12 h 96"/>
                <a:gd name="T50" fmla="*/ 19 w 109"/>
                <a:gd name="T51" fmla="*/ 10 h 96"/>
                <a:gd name="T52" fmla="*/ 9 w 109"/>
                <a:gd name="T53" fmla="*/ 10 h 96"/>
                <a:gd name="T54" fmla="*/ 1 w 109"/>
                <a:gd name="T55" fmla="*/ 9 h 96"/>
                <a:gd name="T56" fmla="*/ 0 w 109"/>
                <a:gd name="T57" fmla="*/ 6 h 96"/>
                <a:gd name="T58" fmla="*/ 1 w 109"/>
                <a:gd name="T59" fmla="*/ 2 h 96"/>
                <a:gd name="T60" fmla="*/ 7 w 109"/>
                <a:gd name="T61" fmla="*/ 0 h 96"/>
                <a:gd name="T62" fmla="*/ 12 w 109"/>
                <a:gd name="T63" fmla="*/ 0 h 96"/>
                <a:gd name="T64" fmla="*/ 18 w 109"/>
                <a:gd name="T65" fmla="*/ 1 h 96"/>
                <a:gd name="T66" fmla="*/ 23 w 109"/>
                <a:gd name="T67" fmla="*/ 0 h 9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9" h="96">
                  <a:moveTo>
                    <a:pt x="25" y="2"/>
                  </a:moveTo>
                  <a:lnTo>
                    <a:pt x="37" y="3"/>
                  </a:lnTo>
                  <a:lnTo>
                    <a:pt x="47" y="4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7" y="15"/>
                  </a:lnTo>
                  <a:lnTo>
                    <a:pt x="85" y="22"/>
                  </a:lnTo>
                  <a:lnTo>
                    <a:pt x="93" y="29"/>
                  </a:lnTo>
                  <a:lnTo>
                    <a:pt x="100" y="38"/>
                  </a:lnTo>
                  <a:lnTo>
                    <a:pt x="103" y="45"/>
                  </a:lnTo>
                  <a:lnTo>
                    <a:pt x="106" y="51"/>
                  </a:lnTo>
                  <a:lnTo>
                    <a:pt x="108" y="58"/>
                  </a:lnTo>
                  <a:lnTo>
                    <a:pt x="109" y="67"/>
                  </a:lnTo>
                  <a:lnTo>
                    <a:pt x="109" y="74"/>
                  </a:lnTo>
                  <a:lnTo>
                    <a:pt x="109" y="81"/>
                  </a:lnTo>
                  <a:lnTo>
                    <a:pt x="107" y="88"/>
                  </a:lnTo>
                  <a:lnTo>
                    <a:pt x="105" y="96"/>
                  </a:lnTo>
                  <a:lnTo>
                    <a:pt x="105" y="93"/>
                  </a:lnTo>
                  <a:lnTo>
                    <a:pt x="105" y="91"/>
                  </a:lnTo>
                  <a:lnTo>
                    <a:pt x="105" y="87"/>
                  </a:lnTo>
                  <a:lnTo>
                    <a:pt x="104" y="84"/>
                  </a:lnTo>
                  <a:lnTo>
                    <a:pt x="103" y="82"/>
                  </a:lnTo>
                  <a:lnTo>
                    <a:pt x="102" y="79"/>
                  </a:lnTo>
                  <a:lnTo>
                    <a:pt x="102" y="76"/>
                  </a:lnTo>
                  <a:lnTo>
                    <a:pt x="103" y="73"/>
                  </a:lnTo>
                  <a:lnTo>
                    <a:pt x="102" y="72"/>
                  </a:lnTo>
                  <a:lnTo>
                    <a:pt x="101" y="71"/>
                  </a:lnTo>
                  <a:lnTo>
                    <a:pt x="101" y="70"/>
                  </a:lnTo>
                  <a:lnTo>
                    <a:pt x="101" y="69"/>
                  </a:lnTo>
                  <a:lnTo>
                    <a:pt x="101" y="68"/>
                  </a:lnTo>
                  <a:lnTo>
                    <a:pt x="101" y="67"/>
                  </a:lnTo>
                  <a:lnTo>
                    <a:pt x="102" y="65"/>
                  </a:lnTo>
                  <a:lnTo>
                    <a:pt x="99" y="58"/>
                  </a:lnTo>
                  <a:lnTo>
                    <a:pt x="96" y="51"/>
                  </a:lnTo>
                  <a:lnTo>
                    <a:pt x="91" y="45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75" y="27"/>
                  </a:lnTo>
                  <a:lnTo>
                    <a:pt x="68" y="23"/>
                  </a:lnTo>
                  <a:lnTo>
                    <a:pt x="62" y="17"/>
                  </a:lnTo>
                  <a:lnTo>
                    <a:pt x="57" y="17"/>
                  </a:lnTo>
                  <a:lnTo>
                    <a:pt x="53" y="16"/>
                  </a:lnTo>
                  <a:lnTo>
                    <a:pt x="49" y="15"/>
                  </a:lnTo>
                  <a:lnTo>
                    <a:pt x="44" y="14"/>
                  </a:lnTo>
                  <a:lnTo>
                    <a:pt x="40" y="13"/>
                  </a:lnTo>
                  <a:lnTo>
                    <a:pt x="36" y="12"/>
                  </a:lnTo>
                  <a:lnTo>
                    <a:pt x="32" y="12"/>
                  </a:lnTo>
                  <a:lnTo>
                    <a:pt x="28" y="12"/>
                  </a:lnTo>
                  <a:lnTo>
                    <a:pt x="23" y="11"/>
                  </a:lnTo>
                  <a:lnTo>
                    <a:pt x="19" y="10"/>
                  </a:lnTo>
                  <a:lnTo>
                    <a:pt x="14" y="10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4" y="1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8" y="1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5" name="Freeform 134"/>
            <p:cNvSpPr>
              <a:spLocks/>
            </p:cNvSpPr>
            <p:nvPr/>
          </p:nvSpPr>
          <p:spPr bwMode="auto">
            <a:xfrm>
              <a:off x="4367" y="1837"/>
              <a:ext cx="13" cy="13"/>
            </a:xfrm>
            <a:custGeom>
              <a:avLst/>
              <a:gdLst>
                <a:gd name="T0" fmla="*/ 11 w 13"/>
                <a:gd name="T1" fmla="*/ 2 h 13"/>
                <a:gd name="T2" fmla="*/ 12 w 13"/>
                <a:gd name="T3" fmla="*/ 2 h 13"/>
                <a:gd name="T4" fmla="*/ 12 w 13"/>
                <a:gd name="T5" fmla="*/ 3 h 13"/>
                <a:gd name="T6" fmla="*/ 12 w 13"/>
                <a:gd name="T7" fmla="*/ 4 h 13"/>
                <a:gd name="T8" fmla="*/ 12 w 13"/>
                <a:gd name="T9" fmla="*/ 4 h 13"/>
                <a:gd name="T10" fmla="*/ 12 w 13"/>
                <a:gd name="T11" fmla="*/ 5 h 13"/>
                <a:gd name="T12" fmla="*/ 12 w 13"/>
                <a:gd name="T13" fmla="*/ 6 h 13"/>
                <a:gd name="T14" fmla="*/ 13 w 13"/>
                <a:gd name="T15" fmla="*/ 7 h 13"/>
                <a:gd name="T16" fmla="*/ 13 w 13"/>
                <a:gd name="T17" fmla="*/ 7 h 13"/>
                <a:gd name="T18" fmla="*/ 12 w 13"/>
                <a:gd name="T19" fmla="*/ 8 h 13"/>
                <a:gd name="T20" fmla="*/ 10 w 13"/>
                <a:gd name="T21" fmla="*/ 10 h 13"/>
                <a:gd name="T22" fmla="*/ 9 w 13"/>
                <a:gd name="T23" fmla="*/ 10 h 13"/>
                <a:gd name="T24" fmla="*/ 8 w 13"/>
                <a:gd name="T25" fmla="*/ 11 h 13"/>
                <a:gd name="T26" fmla="*/ 6 w 13"/>
                <a:gd name="T27" fmla="*/ 12 h 13"/>
                <a:gd name="T28" fmla="*/ 5 w 13"/>
                <a:gd name="T29" fmla="*/ 12 h 13"/>
                <a:gd name="T30" fmla="*/ 3 w 13"/>
                <a:gd name="T31" fmla="*/ 12 h 13"/>
                <a:gd name="T32" fmla="*/ 2 w 13"/>
                <a:gd name="T33" fmla="*/ 13 h 13"/>
                <a:gd name="T34" fmla="*/ 1 w 13"/>
                <a:gd name="T35" fmla="*/ 12 h 13"/>
                <a:gd name="T36" fmla="*/ 1 w 13"/>
                <a:gd name="T37" fmla="*/ 11 h 13"/>
                <a:gd name="T38" fmla="*/ 1 w 13"/>
                <a:gd name="T39" fmla="*/ 10 h 13"/>
                <a:gd name="T40" fmla="*/ 0 w 13"/>
                <a:gd name="T41" fmla="*/ 8 h 13"/>
                <a:gd name="T42" fmla="*/ 0 w 13"/>
                <a:gd name="T43" fmla="*/ 7 h 13"/>
                <a:gd name="T44" fmla="*/ 0 w 13"/>
                <a:gd name="T45" fmla="*/ 6 h 13"/>
                <a:gd name="T46" fmla="*/ 0 w 13"/>
                <a:gd name="T47" fmla="*/ 5 h 13"/>
                <a:gd name="T48" fmla="*/ 0 w 13"/>
                <a:gd name="T49" fmla="*/ 4 h 13"/>
                <a:gd name="T50" fmla="*/ 1 w 13"/>
                <a:gd name="T51" fmla="*/ 4 h 13"/>
                <a:gd name="T52" fmla="*/ 2 w 13"/>
                <a:gd name="T53" fmla="*/ 3 h 13"/>
                <a:gd name="T54" fmla="*/ 4 w 13"/>
                <a:gd name="T55" fmla="*/ 2 h 13"/>
                <a:gd name="T56" fmla="*/ 5 w 13"/>
                <a:gd name="T57" fmla="*/ 1 h 13"/>
                <a:gd name="T58" fmla="*/ 7 w 13"/>
                <a:gd name="T59" fmla="*/ 1 h 13"/>
                <a:gd name="T60" fmla="*/ 8 w 13"/>
                <a:gd name="T61" fmla="*/ 0 h 13"/>
                <a:gd name="T62" fmla="*/ 10 w 13"/>
                <a:gd name="T63" fmla="*/ 1 h 13"/>
                <a:gd name="T64" fmla="*/ 11 w 13"/>
                <a:gd name="T65" fmla="*/ 2 h 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" h="13">
                  <a:moveTo>
                    <a:pt x="11" y="2"/>
                  </a:move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7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2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1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6" name="Freeform 135"/>
            <p:cNvSpPr>
              <a:spLocks/>
            </p:cNvSpPr>
            <p:nvPr/>
          </p:nvSpPr>
          <p:spPr bwMode="auto">
            <a:xfrm>
              <a:off x="3755" y="1844"/>
              <a:ext cx="134" cy="80"/>
            </a:xfrm>
            <a:custGeom>
              <a:avLst/>
              <a:gdLst>
                <a:gd name="T0" fmla="*/ 105 w 134"/>
                <a:gd name="T1" fmla="*/ 16 h 80"/>
                <a:gd name="T2" fmla="*/ 111 w 134"/>
                <a:gd name="T3" fmla="*/ 22 h 80"/>
                <a:gd name="T4" fmla="*/ 115 w 134"/>
                <a:gd name="T5" fmla="*/ 30 h 80"/>
                <a:gd name="T6" fmla="*/ 119 w 134"/>
                <a:gd name="T7" fmla="*/ 37 h 80"/>
                <a:gd name="T8" fmla="*/ 123 w 134"/>
                <a:gd name="T9" fmla="*/ 46 h 80"/>
                <a:gd name="T10" fmla="*/ 128 w 134"/>
                <a:gd name="T11" fmla="*/ 55 h 80"/>
                <a:gd name="T12" fmla="*/ 131 w 134"/>
                <a:gd name="T13" fmla="*/ 64 h 80"/>
                <a:gd name="T14" fmla="*/ 134 w 134"/>
                <a:gd name="T15" fmla="*/ 75 h 80"/>
                <a:gd name="T16" fmla="*/ 131 w 134"/>
                <a:gd name="T17" fmla="*/ 79 h 80"/>
                <a:gd name="T18" fmla="*/ 126 w 134"/>
                <a:gd name="T19" fmla="*/ 75 h 80"/>
                <a:gd name="T20" fmla="*/ 123 w 134"/>
                <a:gd name="T21" fmla="*/ 68 h 80"/>
                <a:gd name="T22" fmla="*/ 121 w 134"/>
                <a:gd name="T23" fmla="*/ 62 h 80"/>
                <a:gd name="T24" fmla="*/ 119 w 134"/>
                <a:gd name="T25" fmla="*/ 57 h 80"/>
                <a:gd name="T26" fmla="*/ 116 w 134"/>
                <a:gd name="T27" fmla="*/ 52 h 80"/>
                <a:gd name="T28" fmla="*/ 114 w 134"/>
                <a:gd name="T29" fmla="*/ 46 h 80"/>
                <a:gd name="T30" fmla="*/ 112 w 134"/>
                <a:gd name="T31" fmla="*/ 42 h 80"/>
                <a:gd name="T32" fmla="*/ 106 w 134"/>
                <a:gd name="T33" fmla="*/ 31 h 80"/>
                <a:gd name="T34" fmla="*/ 91 w 134"/>
                <a:gd name="T35" fmla="*/ 19 h 80"/>
                <a:gd name="T36" fmla="*/ 72 w 134"/>
                <a:gd name="T37" fmla="*/ 13 h 80"/>
                <a:gd name="T38" fmla="*/ 52 w 134"/>
                <a:gd name="T39" fmla="*/ 11 h 80"/>
                <a:gd name="T40" fmla="*/ 37 w 134"/>
                <a:gd name="T41" fmla="*/ 12 h 80"/>
                <a:gd name="T42" fmla="*/ 26 w 134"/>
                <a:gd name="T43" fmla="*/ 14 h 80"/>
                <a:gd name="T44" fmla="*/ 17 w 134"/>
                <a:gd name="T45" fmla="*/ 15 h 80"/>
                <a:gd name="T46" fmla="*/ 6 w 134"/>
                <a:gd name="T47" fmla="*/ 17 h 80"/>
                <a:gd name="T48" fmla="*/ 0 w 134"/>
                <a:gd name="T49" fmla="*/ 17 h 80"/>
                <a:gd name="T50" fmla="*/ 0 w 134"/>
                <a:gd name="T51" fmla="*/ 15 h 80"/>
                <a:gd name="T52" fmla="*/ 0 w 134"/>
                <a:gd name="T53" fmla="*/ 14 h 80"/>
                <a:gd name="T54" fmla="*/ 0 w 134"/>
                <a:gd name="T55" fmla="*/ 12 h 80"/>
                <a:gd name="T56" fmla="*/ 5 w 134"/>
                <a:gd name="T57" fmla="*/ 8 h 80"/>
                <a:gd name="T58" fmla="*/ 16 w 134"/>
                <a:gd name="T59" fmla="*/ 5 h 80"/>
                <a:gd name="T60" fmla="*/ 28 w 134"/>
                <a:gd name="T61" fmla="*/ 4 h 80"/>
                <a:gd name="T62" fmla="*/ 41 w 134"/>
                <a:gd name="T63" fmla="*/ 3 h 80"/>
                <a:gd name="T64" fmla="*/ 53 w 134"/>
                <a:gd name="T65" fmla="*/ 1 h 80"/>
                <a:gd name="T66" fmla="*/ 69 w 134"/>
                <a:gd name="T67" fmla="*/ 1 h 80"/>
                <a:gd name="T68" fmla="*/ 84 w 134"/>
                <a:gd name="T69" fmla="*/ 4 h 80"/>
                <a:gd name="T70" fmla="*/ 96 w 134"/>
                <a:gd name="T71" fmla="*/ 9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4" h="80">
                  <a:moveTo>
                    <a:pt x="101" y="14"/>
                  </a:moveTo>
                  <a:lnTo>
                    <a:pt x="105" y="16"/>
                  </a:lnTo>
                  <a:lnTo>
                    <a:pt x="108" y="19"/>
                  </a:lnTo>
                  <a:lnTo>
                    <a:pt x="111" y="22"/>
                  </a:lnTo>
                  <a:lnTo>
                    <a:pt x="113" y="26"/>
                  </a:lnTo>
                  <a:lnTo>
                    <a:pt x="115" y="30"/>
                  </a:lnTo>
                  <a:lnTo>
                    <a:pt x="117" y="34"/>
                  </a:lnTo>
                  <a:lnTo>
                    <a:pt x="119" y="37"/>
                  </a:lnTo>
                  <a:lnTo>
                    <a:pt x="121" y="41"/>
                  </a:lnTo>
                  <a:lnTo>
                    <a:pt x="123" y="46"/>
                  </a:lnTo>
                  <a:lnTo>
                    <a:pt x="125" y="51"/>
                  </a:lnTo>
                  <a:lnTo>
                    <a:pt x="128" y="55"/>
                  </a:lnTo>
                  <a:lnTo>
                    <a:pt x="129" y="60"/>
                  </a:lnTo>
                  <a:lnTo>
                    <a:pt x="131" y="64"/>
                  </a:lnTo>
                  <a:lnTo>
                    <a:pt x="133" y="69"/>
                  </a:lnTo>
                  <a:lnTo>
                    <a:pt x="134" y="75"/>
                  </a:lnTo>
                  <a:lnTo>
                    <a:pt x="134" y="80"/>
                  </a:lnTo>
                  <a:lnTo>
                    <a:pt x="131" y="79"/>
                  </a:lnTo>
                  <a:lnTo>
                    <a:pt x="129" y="77"/>
                  </a:lnTo>
                  <a:lnTo>
                    <a:pt x="126" y="75"/>
                  </a:lnTo>
                  <a:lnTo>
                    <a:pt x="125" y="72"/>
                  </a:lnTo>
                  <a:lnTo>
                    <a:pt x="123" y="68"/>
                  </a:lnTo>
                  <a:lnTo>
                    <a:pt x="122" y="65"/>
                  </a:lnTo>
                  <a:lnTo>
                    <a:pt x="121" y="62"/>
                  </a:lnTo>
                  <a:lnTo>
                    <a:pt x="120" y="59"/>
                  </a:lnTo>
                  <a:lnTo>
                    <a:pt x="119" y="57"/>
                  </a:lnTo>
                  <a:lnTo>
                    <a:pt x="118" y="54"/>
                  </a:lnTo>
                  <a:lnTo>
                    <a:pt x="116" y="52"/>
                  </a:lnTo>
                  <a:lnTo>
                    <a:pt x="115" y="50"/>
                  </a:lnTo>
                  <a:lnTo>
                    <a:pt x="114" y="46"/>
                  </a:lnTo>
                  <a:lnTo>
                    <a:pt x="113" y="44"/>
                  </a:lnTo>
                  <a:lnTo>
                    <a:pt x="112" y="42"/>
                  </a:lnTo>
                  <a:lnTo>
                    <a:pt x="112" y="39"/>
                  </a:lnTo>
                  <a:lnTo>
                    <a:pt x="106" y="31"/>
                  </a:lnTo>
                  <a:lnTo>
                    <a:pt x="98" y="24"/>
                  </a:lnTo>
                  <a:lnTo>
                    <a:pt x="91" y="19"/>
                  </a:lnTo>
                  <a:lnTo>
                    <a:pt x="82" y="15"/>
                  </a:lnTo>
                  <a:lnTo>
                    <a:pt x="72" y="13"/>
                  </a:lnTo>
                  <a:lnTo>
                    <a:pt x="63" y="11"/>
                  </a:lnTo>
                  <a:lnTo>
                    <a:pt x="52" y="11"/>
                  </a:lnTo>
                  <a:lnTo>
                    <a:pt x="42" y="11"/>
                  </a:lnTo>
                  <a:lnTo>
                    <a:pt x="37" y="12"/>
                  </a:lnTo>
                  <a:lnTo>
                    <a:pt x="31" y="13"/>
                  </a:lnTo>
                  <a:lnTo>
                    <a:pt x="26" y="14"/>
                  </a:lnTo>
                  <a:lnTo>
                    <a:pt x="22" y="15"/>
                  </a:lnTo>
                  <a:lnTo>
                    <a:pt x="17" y="15"/>
                  </a:lnTo>
                  <a:lnTo>
                    <a:pt x="11" y="16"/>
                  </a:lnTo>
                  <a:lnTo>
                    <a:pt x="6" y="17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5" y="8"/>
                  </a:lnTo>
                  <a:lnTo>
                    <a:pt x="10" y="6"/>
                  </a:lnTo>
                  <a:lnTo>
                    <a:pt x="16" y="5"/>
                  </a:lnTo>
                  <a:lnTo>
                    <a:pt x="22" y="4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1" y="3"/>
                  </a:lnTo>
                  <a:lnTo>
                    <a:pt x="46" y="0"/>
                  </a:lnTo>
                  <a:lnTo>
                    <a:pt x="53" y="1"/>
                  </a:lnTo>
                  <a:lnTo>
                    <a:pt x="62" y="1"/>
                  </a:lnTo>
                  <a:lnTo>
                    <a:pt x="69" y="1"/>
                  </a:lnTo>
                  <a:lnTo>
                    <a:pt x="76" y="3"/>
                  </a:lnTo>
                  <a:lnTo>
                    <a:pt x="84" y="4"/>
                  </a:lnTo>
                  <a:lnTo>
                    <a:pt x="90" y="6"/>
                  </a:lnTo>
                  <a:lnTo>
                    <a:pt x="96" y="9"/>
                  </a:lnTo>
                  <a:lnTo>
                    <a:pt x="10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7" name="Freeform 136"/>
            <p:cNvSpPr>
              <a:spLocks/>
            </p:cNvSpPr>
            <p:nvPr/>
          </p:nvSpPr>
          <p:spPr bwMode="auto">
            <a:xfrm>
              <a:off x="3147" y="1891"/>
              <a:ext cx="309" cy="435"/>
            </a:xfrm>
            <a:custGeom>
              <a:avLst/>
              <a:gdLst>
                <a:gd name="T0" fmla="*/ 263 w 309"/>
                <a:gd name="T1" fmla="*/ 111 h 435"/>
                <a:gd name="T2" fmla="*/ 269 w 309"/>
                <a:gd name="T3" fmla="*/ 122 h 435"/>
                <a:gd name="T4" fmla="*/ 273 w 309"/>
                <a:gd name="T5" fmla="*/ 134 h 435"/>
                <a:gd name="T6" fmla="*/ 280 w 309"/>
                <a:gd name="T7" fmla="*/ 147 h 435"/>
                <a:gd name="T8" fmla="*/ 285 w 309"/>
                <a:gd name="T9" fmla="*/ 167 h 435"/>
                <a:gd name="T10" fmla="*/ 293 w 309"/>
                <a:gd name="T11" fmla="*/ 189 h 435"/>
                <a:gd name="T12" fmla="*/ 301 w 309"/>
                <a:gd name="T13" fmla="*/ 217 h 435"/>
                <a:gd name="T14" fmla="*/ 307 w 309"/>
                <a:gd name="T15" fmla="*/ 248 h 435"/>
                <a:gd name="T16" fmla="*/ 309 w 309"/>
                <a:gd name="T17" fmla="*/ 267 h 435"/>
                <a:gd name="T18" fmla="*/ 309 w 309"/>
                <a:gd name="T19" fmla="*/ 282 h 435"/>
                <a:gd name="T20" fmla="*/ 266 w 309"/>
                <a:gd name="T21" fmla="*/ 288 h 435"/>
                <a:gd name="T22" fmla="*/ 234 w 309"/>
                <a:gd name="T23" fmla="*/ 302 h 435"/>
                <a:gd name="T24" fmla="*/ 213 w 309"/>
                <a:gd name="T25" fmla="*/ 321 h 435"/>
                <a:gd name="T26" fmla="*/ 207 w 309"/>
                <a:gd name="T27" fmla="*/ 334 h 435"/>
                <a:gd name="T28" fmla="*/ 205 w 309"/>
                <a:gd name="T29" fmla="*/ 344 h 435"/>
                <a:gd name="T30" fmla="*/ 198 w 309"/>
                <a:gd name="T31" fmla="*/ 365 h 435"/>
                <a:gd name="T32" fmla="*/ 194 w 309"/>
                <a:gd name="T33" fmla="*/ 393 h 435"/>
                <a:gd name="T34" fmla="*/ 199 w 309"/>
                <a:gd name="T35" fmla="*/ 413 h 435"/>
                <a:gd name="T36" fmla="*/ 212 w 309"/>
                <a:gd name="T37" fmla="*/ 426 h 435"/>
                <a:gd name="T38" fmla="*/ 195 w 309"/>
                <a:gd name="T39" fmla="*/ 433 h 435"/>
                <a:gd name="T40" fmla="*/ 166 w 309"/>
                <a:gd name="T41" fmla="*/ 433 h 435"/>
                <a:gd name="T42" fmla="*/ 134 w 309"/>
                <a:gd name="T43" fmla="*/ 415 h 435"/>
                <a:gd name="T44" fmla="*/ 105 w 309"/>
                <a:gd name="T45" fmla="*/ 384 h 435"/>
                <a:gd name="T46" fmla="*/ 92 w 309"/>
                <a:gd name="T47" fmla="*/ 368 h 435"/>
                <a:gd name="T48" fmla="*/ 84 w 309"/>
                <a:gd name="T49" fmla="*/ 355 h 435"/>
                <a:gd name="T50" fmla="*/ 80 w 309"/>
                <a:gd name="T51" fmla="*/ 344 h 435"/>
                <a:gd name="T52" fmla="*/ 76 w 309"/>
                <a:gd name="T53" fmla="*/ 333 h 435"/>
                <a:gd name="T54" fmla="*/ 79 w 309"/>
                <a:gd name="T55" fmla="*/ 284 h 435"/>
                <a:gd name="T56" fmla="*/ 78 w 309"/>
                <a:gd name="T57" fmla="*/ 270 h 435"/>
                <a:gd name="T58" fmla="*/ 78 w 309"/>
                <a:gd name="T59" fmla="*/ 259 h 435"/>
                <a:gd name="T60" fmla="*/ 73 w 309"/>
                <a:gd name="T61" fmla="*/ 247 h 435"/>
                <a:gd name="T62" fmla="*/ 54 w 309"/>
                <a:gd name="T63" fmla="*/ 224 h 435"/>
                <a:gd name="T64" fmla="*/ 26 w 309"/>
                <a:gd name="T65" fmla="*/ 190 h 435"/>
                <a:gd name="T66" fmla="*/ 15 w 309"/>
                <a:gd name="T67" fmla="*/ 167 h 435"/>
                <a:gd name="T68" fmla="*/ 15 w 309"/>
                <a:gd name="T69" fmla="*/ 162 h 435"/>
                <a:gd name="T70" fmla="*/ 11 w 309"/>
                <a:gd name="T71" fmla="*/ 154 h 435"/>
                <a:gd name="T72" fmla="*/ 8 w 309"/>
                <a:gd name="T73" fmla="*/ 144 h 435"/>
                <a:gd name="T74" fmla="*/ 6 w 309"/>
                <a:gd name="T75" fmla="*/ 134 h 435"/>
                <a:gd name="T76" fmla="*/ 4 w 309"/>
                <a:gd name="T77" fmla="*/ 122 h 435"/>
                <a:gd name="T78" fmla="*/ 0 w 309"/>
                <a:gd name="T79" fmla="*/ 96 h 435"/>
                <a:gd name="T80" fmla="*/ 8 w 309"/>
                <a:gd name="T81" fmla="*/ 60 h 435"/>
                <a:gd name="T82" fmla="*/ 23 w 309"/>
                <a:gd name="T83" fmla="*/ 39 h 435"/>
                <a:gd name="T84" fmla="*/ 35 w 309"/>
                <a:gd name="T85" fmla="*/ 27 h 435"/>
                <a:gd name="T86" fmla="*/ 50 w 309"/>
                <a:gd name="T87" fmla="*/ 10 h 435"/>
                <a:gd name="T88" fmla="*/ 75 w 309"/>
                <a:gd name="T89" fmla="*/ 2 h 435"/>
                <a:gd name="T90" fmla="*/ 111 w 309"/>
                <a:gd name="T91" fmla="*/ 0 h 435"/>
                <a:gd name="T92" fmla="*/ 157 w 309"/>
                <a:gd name="T93" fmla="*/ 6 h 435"/>
                <a:gd name="T94" fmla="*/ 177 w 309"/>
                <a:gd name="T95" fmla="*/ 17 h 435"/>
                <a:gd name="T96" fmla="*/ 222 w 309"/>
                <a:gd name="T97" fmla="*/ 58 h 435"/>
                <a:gd name="T98" fmla="*/ 261 w 309"/>
                <a:gd name="T99" fmla="*/ 103 h 4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09" h="435">
                  <a:moveTo>
                    <a:pt x="261" y="103"/>
                  </a:moveTo>
                  <a:lnTo>
                    <a:pt x="261" y="106"/>
                  </a:lnTo>
                  <a:lnTo>
                    <a:pt x="262" y="108"/>
                  </a:lnTo>
                  <a:lnTo>
                    <a:pt x="263" y="111"/>
                  </a:lnTo>
                  <a:lnTo>
                    <a:pt x="265" y="113"/>
                  </a:lnTo>
                  <a:lnTo>
                    <a:pt x="266" y="117"/>
                  </a:lnTo>
                  <a:lnTo>
                    <a:pt x="268" y="119"/>
                  </a:lnTo>
                  <a:lnTo>
                    <a:pt x="269" y="122"/>
                  </a:lnTo>
                  <a:lnTo>
                    <a:pt x="269" y="125"/>
                  </a:lnTo>
                  <a:lnTo>
                    <a:pt x="270" y="128"/>
                  </a:lnTo>
                  <a:lnTo>
                    <a:pt x="272" y="131"/>
                  </a:lnTo>
                  <a:lnTo>
                    <a:pt x="273" y="134"/>
                  </a:lnTo>
                  <a:lnTo>
                    <a:pt x="274" y="139"/>
                  </a:lnTo>
                  <a:lnTo>
                    <a:pt x="275" y="142"/>
                  </a:lnTo>
                  <a:lnTo>
                    <a:pt x="278" y="145"/>
                  </a:lnTo>
                  <a:lnTo>
                    <a:pt x="280" y="147"/>
                  </a:lnTo>
                  <a:lnTo>
                    <a:pt x="281" y="150"/>
                  </a:lnTo>
                  <a:lnTo>
                    <a:pt x="282" y="156"/>
                  </a:lnTo>
                  <a:lnTo>
                    <a:pt x="283" y="162"/>
                  </a:lnTo>
                  <a:lnTo>
                    <a:pt x="285" y="167"/>
                  </a:lnTo>
                  <a:lnTo>
                    <a:pt x="288" y="172"/>
                  </a:lnTo>
                  <a:lnTo>
                    <a:pt x="290" y="177"/>
                  </a:lnTo>
                  <a:lnTo>
                    <a:pt x="292" y="182"/>
                  </a:lnTo>
                  <a:lnTo>
                    <a:pt x="293" y="189"/>
                  </a:lnTo>
                  <a:lnTo>
                    <a:pt x="292" y="195"/>
                  </a:lnTo>
                  <a:lnTo>
                    <a:pt x="295" y="202"/>
                  </a:lnTo>
                  <a:lnTo>
                    <a:pt x="298" y="210"/>
                  </a:lnTo>
                  <a:lnTo>
                    <a:pt x="301" y="217"/>
                  </a:lnTo>
                  <a:lnTo>
                    <a:pt x="303" y="225"/>
                  </a:lnTo>
                  <a:lnTo>
                    <a:pt x="305" y="233"/>
                  </a:lnTo>
                  <a:lnTo>
                    <a:pt x="306" y="241"/>
                  </a:lnTo>
                  <a:lnTo>
                    <a:pt x="307" y="248"/>
                  </a:lnTo>
                  <a:lnTo>
                    <a:pt x="308" y="257"/>
                  </a:lnTo>
                  <a:lnTo>
                    <a:pt x="309" y="260"/>
                  </a:lnTo>
                  <a:lnTo>
                    <a:pt x="309" y="263"/>
                  </a:lnTo>
                  <a:lnTo>
                    <a:pt x="309" y="267"/>
                  </a:lnTo>
                  <a:lnTo>
                    <a:pt x="309" y="270"/>
                  </a:lnTo>
                  <a:lnTo>
                    <a:pt x="309" y="274"/>
                  </a:lnTo>
                  <a:lnTo>
                    <a:pt x="309" y="279"/>
                  </a:lnTo>
                  <a:lnTo>
                    <a:pt x="309" y="282"/>
                  </a:lnTo>
                  <a:lnTo>
                    <a:pt x="309" y="286"/>
                  </a:lnTo>
                  <a:lnTo>
                    <a:pt x="295" y="285"/>
                  </a:lnTo>
                  <a:lnTo>
                    <a:pt x="281" y="286"/>
                  </a:lnTo>
                  <a:lnTo>
                    <a:pt x="266" y="288"/>
                  </a:lnTo>
                  <a:lnTo>
                    <a:pt x="252" y="292"/>
                  </a:lnTo>
                  <a:lnTo>
                    <a:pt x="246" y="295"/>
                  </a:lnTo>
                  <a:lnTo>
                    <a:pt x="240" y="299"/>
                  </a:lnTo>
                  <a:lnTo>
                    <a:pt x="234" y="302"/>
                  </a:lnTo>
                  <a:lnTo>
                    <a:pt x="227" y="306"/>
                  </a:lnTo>
                  <a:lnTo>
                    <a:pt x="222" y="310"/>
                  </a:lnTo>
                  <a:lnTo>
                    <a:pt x="218" y="315"/>
                  </a:lnTo>
                  <a:lnTo>
                    <a:pt x="213" y="321"/>
                  </a:lnTo>
                  <a:lnTo>
                    <a:pt x="210" y="327"/>
                  </a:lnTo>
                  <a:lnTo>
                    <a:pt x="210" y="330"/>
                  </a:lnTo>
                  <a:lnTo>
                    <a:pt x="209" y="332"/>
                  </a:lnTo>
                  <a:lnTo>
                    <a:pt x="207" y="334"/>
                  </a:lnTo>
                  <a:lnTo>
                    <a:pt x="207" y="337"/>
                  </a:lnTo>
                  <a:lnTo>
                    <a:pt x="206" y="339"/>
                  </a:lnTo>
                  <a:lnTo>
                    <a:pt x="205" y="341"/>
                  </a:lnTo>
                  <a:lnTo>
                    <a:pt x="205" y="344"/>
                  </a:lnTo>
                  <a:lnTo>
                    <a:pt x="204" y="347"/>
                  </a:lnTo>
                  <a:lnTo>
                    <a:pt x="202" y="353"/>
                  </a:lnTo>
                  <a:lnTo>
                    <a:pt x="200" y="359"/>
                  </a:lnTo>
                  <a:lnTo>
                    <a:pt x="198" y="365"/>
                  </a:lnTo>
                  <a:lnTo>
                    <a:pt x="196" y="373"/>
                  </a:lnTo>
                  <a:lnTo>
                    <a:pt x="195" y="379"/>
                  </a:lnTo>
                  <a:lnTo>
                    <a:pt x="194" y="386"/>
                  </a:lnTo>
                  <a:lnTo>
                    <a:pt x="194" y="393"/>
                  </a:lnTo>
                  <a:lnTo>
                    <a:pt x="194" y="400"/>
                  </a:lnTo>
                  <a:lnTo>
                    <a:pt x="195" y="404"/>
                  </a:lnTo>
                  <a:lnTo>
                    <a:pt x="197" y="408"/>
                  </a:lnTo>
                  <a:lnTo>
                    <a:pt x="199" y="413"/>
                  </a:lnTo>
                  <a:lnTo>
                    <a:pt x="202" y="417"/>
                  </a:lnTo>
                  <a:lnTo>
                    <a:pt x="205" y="420"/>
                  </a:lnTo>
                  <a:lnTo>
                    <a:pt x="209" y="423"/>
                  </a:lnTo>
                  <a:lnTo>
                    <a:pt x="212" y="426"/>
                  </a:lnTo>
                  <a:lnTo>
                    <a:pt x="216" y="428"/>
                  </a:lnTo>
                  <a:lnTo>
                    <a:pt x="210" y="430"/>
                  </a:lnTo>
                  <a:lnTo>
                    <a:pt x="202" y="432"/>
                  </a:lnTo>
                  <a:lnTo>
                    <a:pt x="195" y="433"/>
                  </a:lnTo>
                  <a:lnTo>
                    <a:pt x="188" y="433"/>
                  </a:lnTo>
                  <a:lnTo>
                    <a:pt x="180" y="435"/>
                  </a:lnTo>
                  <a:lnTo>
                    <a:pt x="173" y="435"/>
                  </a:lnTo>
                  <a:lnTo>
                    <a:pt x="166" y="433"/>
                  </a:lnTo>
                  <a:lnTo>
                    <a:pt x="158" y="432"/>
                  </a:lnTo>
                  <a:lnTo>
                    <a:pt x="150" y="427"/>
                  </a:lnTo>
                  <a:lnTo>
                    <a:pt x="142" y="421"/>
                  </a:lnTo>
                  <a:lnTo>
                    <a:pt x="134" y="415"/>
                  </a:lnTo>
                  <a:lnTo>
                    <a:pt x="126" y="407"/>
                  </a:lnTo>
                  <a:lnTo>
                    <a:pt x="119" y="400"/>
                  </a:lnTo>
                  <a:lnTo>
                    <a:pt x="111" y="393"/>
                  </a:lnTo>
                  <a:lnTo>
                    <a:pt x="105" y="384"/>
                  </a:lnTo>
                  <a:lnTo>
                    <a:pt x="99" y="377"/>
                  </a:lnTo>
                  <a:lnTo>
                    <a:pt x="97" y="374"/>
                  </a:lnTo>
                  <a:lnTo>
                    <a:pt x="95" y="371"/>
                  </a:lnTo>
                  <a:lnTo>
                    <a:pt x="92" y="368"/>
                  </a:lnTo>
                  <a:lnTo>
                    <a:pt x="90" y="364"/>
                  </a:lnTo>
                  <a:lnTo>
                    <a:pt x="88" y="361"/>
                  </a:lnTo>
                  <a:lnTo>
                    <a:pt x="86" y="358"/>
                  </a:lnTo>
                  <a:lnTo>
                    <a:pt x="84" y="355"/>
                  </a:lnTo>
                  <a:lnTo>
                    <a:pt x="82" y="352"/>
                  </a:lnTo>
                  <a:lnTo>
                    <a:pt x="81" y="350"/>
                  </a:lnTo>
                  <a:lnTo>
                    <a:pt x="80" y="347"/>
                  </a:lnTo>
                  <a:lnTo>
                    <a:pt x="80" y="344"/>
                  </a:lnTo>
                  <a:lnTo>
                    <a:pt x="79" y="341"/>
                  </a:lnTo>
                  <a:lnTo>
                    <a:pt x="78" y="338"/>
                  </a:lnTo>
                  <a:lnTo>
                    <a:pt x="77" y="335"/>
                  </a:lnTo>
                  <a:lnTo>
                    <a:pt x="76" y="333"/>
                  </a:lnTo>
                  <a:lnTo>
                    <a:pt x="75" y="330"/>
                  </a:lnTo>
                  <a:lnTo>
                    <a:pt x="78" y="289"/>
                  </a:lnTo>
                  <a:lnTo>
                    <a:pt x="78" y="287"/>
                  </a:lnTo>
                  <a:lnTo>
                    <a:pt x="79" y="284"/>
                  </a:lnTo>
                  <a:lnTo>
                    <a:pt x="79" y="281"/>
                  </a:lnTo>
                  <a:lnTo>
                    <a:pt x="78" y="278"/>
                  </a:lnTo>
                  <a:lnTo>
                    <a:pt x="78" y="274"/>
                  </a:lnTo>
                  <a:lnTo>
                    <a:pt x="78" y="270"/>
                  </a:lnTo>
                  <a:lnTo>
                    <a:pt x="78" y="267"/>
                  </a:lnTo>
                  <a:lnTo>
                    <a:pt x="78" y="264"/>
                  </a:lnTo>
                  <a:lnTo>
                    <a:pt x="79" y="262"/>
                  </a:lnTo>
                  <a:lnTo>
                    <a:pt x="78" y="259"/>
                  </a:lnTo>
                  <a:lnTo>
                    <a:pt x="77" y="256"/>
                  </a:lnTo>
                  <a:lnTo>
                    <a:pt x="76" y="253"/>
                  </a:lnTo>
                  <a:lnTo>
                    <a:pt x="74" y="250"/>
                  </a:lnTo>
                  <a:lnTo>
                    <a:pt x="73" y="247"/>
                  </a:lnTo>
                  <a:lnTo>
                    <a:pt x="70" y="244"/>
                  </a:lnTo>
                  <a:lnTo>
                    <a:pt x="69" y="241"/>
                  </a:lnTo>
                  <a:lnTo>
                    <a:pt x="62" y="233"/>
                  </a:lnTo>
                  <a:lnTo>
                    <a:pt x="54" y="224"/>
                  </a:lnTo>
                  <a:lnTo>
                    <a:pt x="46" y="216"/>
                  </a:lnTo>
                  <a:lnTo>
                    <a:pt x="38" y="208"/>
                  </a:lnTo>
                  <a:lnTo>
                    <a:pt x="32" y="199"/>
                  </a:lnTo>
                  <a:lnTo>
                    <a:pt x="26" y="190"/>
                  </a:lnTo>
                  <a:lnTo>
                    <a:pt x="20" y="179"/>
                  </a:lnTo>
                  <a:lnTo>
                    <a:pt x="17" y="169"/>
                  </a:lnTo>
                  <a:lnTo>
                    <a:pt x="16" y="168"/>
                  </a:lnTo>
                  <a:lnTo>
                    <a:pt x="15" y="167"/>
                  </a:lnTo>
                  <a:lnTo>
                    <a:pt x="15" y="166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2"/>
                  </a:lnTo>
                  <a:lnTo>
                    <a:pt x="15" y="161"/>
                  </a:lnTo>
                  <a:lnTo>
                    <a:pt x="14" y="158"/>
                  </a:lnTo>
                  <a:lnTo>
                    <a:pt x="12" y="156"/>
                  </a:lnTo>
                  <a:lnTo>
                    <a:pt x="11" y="154"/>
                  </a:lnTo>
                  <a:lnTo>
                    <a:pt x="10" y="151"/>
                  </a:lnTo>
                  <a:lnTo>
                    <a:pt x="10" y="149"/>
                  </a:lnTo>
                  <a:lnTo>
                    <a:pt x="9" y="146"/>
                  </a:lnTo>
                  <a:lnTo>
                    <a:pt x="8" y="144"/>
                  </a:lnTo>
                  <a:lnTo>
                    <a:pt x="7" y="142"/>
                  </a:lnTo>
                  <a:lnTo>
                    <a:pt x="5" y="140"/>
                  </a:lnTo>
                  <a:lnTo>
                    <a:pt x="6" y="137"/>
                  </a:lnTo>
                  <a:lnTo>
                    <a:pt x="6" y="134"/>
                  </a:lnTo>
                  <a:lnTo>
                    <a:pt x="6" y="131"/>
                  </a:lnTo>
                  <a:lnTo>
                    <a:pt x="6" y="128"/>
                  </a:lnTo>
                  <a:lnTo>
                    <a:pt x="5" y="125"/>
                  </a:lnTo>
                  <a:lnTo>
                    <a:pt x="4" y="122"/>
                  </a:lnTo>
                  <a:lnTo>
                    <a:pt x="3" y="119"/>
                  </a:lnTo>
                  <a:lnTo>
                    <a:pt x="1" y="116"/>
                  </a:lnTo>
                  <a:lnTo>
                    <a:pt x="0" y="10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1" y="77"/>
                  </a:lnTo>
                  <a:lnTo>
                    <a:pt x="5" y="68"/>
                  </a:lnTo>
                  <a:lnTo>
                    <a:pt x="8" y="60"/>
                  </a:lnTo>
                  <a:lnTo>
                    <a:pt x="13" y="53"/>
                  </a:lnTo>
                  <a:lnTo>
                    <a:pt x="20" y="45"/>
                  </a:lnTo>
                  <a:lnTo>
                    <a:pt x="21" y="42"/>
                  </a:lnTo>
                  <a:lnTo>
                    <a:pt x="23" y="39"/>
                  </a:lnTo>
                  <a:lnTo>
                    <a:pt x="27" y="36"/>
                  </a:lnTo>
                  <a:lnTo>
                    <a:pt x="30" y="33"/>
                  </a:lnTo>
                  <a:lnTo>
                    <a:pt x="33" y="30"/>
                  </a:lnTo>
                  <a:lnTo>
                    <a:pt x="35" y="27"/>
                  </a:lnTo>
                  <a:lnTo>
                    <a:pt x="37" y="23"/>
                  </a:lnTo>
                  <a:lnTo>
                    <a:pt x="39" y="19"/>
                  </a:lnTo>
                  <a:lnTo>
                    <a:pt x="43" y="14"/>
                  </a:lnTo>
                  <a:lnTo>
                    <a:pt x="50" y="10"/>
                  </a:lnTo>
                  <a:lnTo>
                    <a:pt x="55" y="7"/>
                  </a:lnTo>
                  <a:lnTo>
                    <a:pt x="61" y="5"/>
                  </a:lnTo>
                  <a:lnTo>
                    <a:pt x="68" y="3"/>
                  </a:lnTo>
                  <a:lnTo>
                    <a:pt x="75" y="2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11" y="0"/>
                  </a:lnTo>
                  <a:lnTo>
                    <a:pt x="124" y="0"/>
                  </a:lnTo>
                  <a:lnTo>
                    <a:pt x="135" y="0"/>
                  </a:lnTo>
                  <a:lnTo>
                    <a:pt x="147" y="3"/>
                  </a:lnTo>
                  <a:lnTo>
                    <a:pt x="157" y="6"/>
                  </a:lnTo>
                  <a:lnTo>
                    <a:pt x="163" y="8"/>
                  </a:lnTo>
                  <a:lnTo>
                    <a:pt x="168" y="10"/>
                  </a:lnTo>
                  <a:lnTo>
                    <a:pt x="173" y="13"/>
                  </a:lnTo>
                  <a:lnTo>
                    <a:pt x="177" y="17"/>
                  </a:lnTo>
                  <a:lnTo>
                    <a:pt x="189" y="27"/>
                  </a:lnTo>
                  <a:lnTo>
                    <a:pt x="200" y="36"/>
                  </a:lnTo>
                  <a:lnTo>
                    <a:pt x="211" y="47"/>
                  </a:lnTo>
                  <a:lnTo>
                    <a:pt x="222" y="58"/>
                  </a:lnTo>
                  <a:lnTo>
                    <a:pt x="232" y="68"/>
                  </a:lnTo>
                  <a:lnTo>
                    <a:pt x="242" y="80"/>
                  </a:lnTo>
                  <a:lnTo>
                    <a:pt x="251" y="91"/>
                  </a:lnTo>
                  <a:lnTo>
                    <a:pt x="261" y="103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8" name="Freeform 137"/>
            <p:cNvSpPr>
              <a:spLocks/>
            </p:cNvSpPr>
            <p:nvPr/>
          </p:nvSpPr>
          <p:spPr bwMode="auto">
            <a:xfrm>
              <a:off x="3706" y="1933"/>
              <a:ext cx="149" cy="76"/>
            </a:xfrm>
            <a:custGeom>
              <a:avLst/>
              <a:gdLst>
                <a:gd name="T0" fmla="*/ 136 w 149"/>
                <a:gd name="T1" fmla="*/ 17 h 76"/>
                <a:gd name="T2" fmla="*/ 140 w 149"/>
                <a:gd name="T3" fmla="*/ 20 h 76"/>
                <a:gd name="T4" fmla="*/ 143 w 149"/>
                <a:gd name="T5" fmla="*/ 24 h 76"/>
                <a:gd name="T6" fmla="*/ 145 w 149"/>
                <a:gd name="T7" fmla="*/ 29 h 76"/>
                <a:gd name="T8" fmla="*/ 146 w 149"/>
                <a:gd name="T9" fmla="*/ 32 h 76"/>
                <a:gd name="T10" fmla="*/ 148 w 149"/>
                <a:gd name="T11" fmla="*/ 34 h 76"/>
                <a:gd name="T12" fmla="*/ 149 w 149"/>
                <a:gd name="T13" fmla="*/ 36 h 76"/>
                <a:gd name="T14" fmla="*/ 149 w 149"/>
                <a:gd name="T15" fmla="*/ 38 h 76"/>
                <a:gd name="T16" fmla="*/ 147 w 149"/>
                <a:gd name="T17" fmla="*/ 40 h 76"/>
                <a:gd name="T18" fmla="*/ 145 w 149"/>
                <a:gd name="T19" fmla="*/ 43 h 76"/>
                <a:gd name="T20" fmla="*/ 143 w 149"/>
                <a:gd name="T21" fmla="*/ 46 h 76"/>
                <a:gd name="T22" fmla="*/ 140 w 149"/>
                <a:gd name="T23" fmla="*/ 48 h 76"/>
                <a:gd name="T24" fmla="*/ 136 w 149"/>
                <a:gd name="T25" fmla="*/ 46 h 76"/>
                <a:gd name="T26" fmla="*/ 131 w 149"/>
                <a:gd name="T27" fmla="*/ 43 h 76"/>
                <a:gd name="T28" fmla="*/ 124 w 149"/>
                <a:gd name="T29" fmla="*/ 41 h 76"/>
                <a:gd name="T30" fmla="*/ 119 w 149"/>
                <a:gd name="T31" fmla="*/ 40 h 76"/>
                <a:gd name="T32" fmla="*/ 112 w 149"/>
                <a:gd name="T33" fmla="*/ 36 h 76"/>
                <a:gd name="T34" fmla="*/ 102 w 149"/>
                <a:gd name="T35" fmla="*/ 33 h 76"/>
                <a:gd name="T36" fmla="*/ 89 w 149"/>
                <a:gd name="T37" fmla="*/ 32 h 76"/>
                <a:gd name="T38" fmla="*/ 70 w 149"/>
                <a:gd name="T39" fmla="*/ 35 h 76"/>
                <a:gd name="T40" fmla="*/ 51 w 149"/>
                <a:gd name="T41" fmla="*/ 38 h 76"/>
                <a:gd name="T42" fmla="*/ 36 w 149"/>
                <a:gd name="T43" fmla="*/ 40 h 76"/>
                <a:gd name="T44" fmla="*/ 27 w 149"/>
                <a:gd name="T45" fmla="*/ 46 h 76"/>
                <a:gd name="T46" fmla="*/ 20 w 149"/>
                <a:gd name="T47" fmla="*/ 56 h 76"/>
                <a:gd name="T48" fmla="*/ 14 w 149"/>
                <a:gd name="T49" fmla="*/ 65 h 76"/>
                <a:gd name="T50" fmla="*/ 10 w 149"/>
                <a:gd name="T51" fmla="*/ 76 h 76"/>
                <a:gd name="T52" fmla="*/ 7 w 149"/>
                <a:gd name="T53" fmla="*/ 75 h 76"/>
                <a:gd name="T54" fmla="*/ 5 w 149"/>
                <a:gd name="T55" fmla="*/ 72 h 76"/>
                <a:gd name="T56" fmla="*/ 4 w 149"/>
                <a:gd name="T57" fmla="*/ 69 h 76"/>
                <a:gd name="T58" fmla="*/ 2 w 149"/>
                <a:gd name="T59" fmla="*/ 68 h 76"/>
                <a:gd name="T60" fmla="*/ 1 w 149"/>
                <a:gd name="T61" fmla="*/ 61 h 76"/>
                <a:gd name="T62" fmla="*/ 0 w 149"/>
                <a:gd name="T63" fmla="*/ 54 h 76"/>
                <a:gd name="T64" fmla="*/ 1 w 149"/>
                <a:gd name="T65" fmla="*/ 46 h 76"/>
                <a:gd name="T66" fmla="*/ 3 w 149"/>
                <a:gd name="T67" fmla="*/ 39 h 76"/>
                <a:gd name="T68" fmla="*/ 25 w 149"/>
                <a:gd name="T69" fmla="*/ 22 h 76"/>
                <a:gd name="T70" fmla="*/ 49 w 149"/>
                <a:gd name="T71" fmla="*/ 9 h 76"/>
                <a:gd name="T72" fmla="*/ 75 w 149"/>
                <a:gd name="T73" fmla="*/ 1 h 76"/>
                <a:gd name="T74" fmla="*/ 90 w 149"/>
                <a:gd name="T75" fmla="*/ 0 h 76"/>
                <a:gd name="T76" fmla="*/ 104 w 149"/>
                <a:gd name="T77" fmla="*/ 2 h 76"/>
                <a:gd name="T78" fmla="*/ 111 w 149"/>
                <a:gd name="T79" fmla="*/ 8 h 76"/>
                <a:gd name="T80" fmla="*/ 119 w 149"/>
                <a:gd name="T81" fmla="*/ 10 h 76"/>
                <a:gd name="T82" fmla="*/ 126 w 149"/>
                <a:gd name="T83" fmla="*/ 12 h 76"/>
                <a:gd name="T84" fmla="*/ 135 w 149"/>
                <a:gd name="T85" fmla="*/ 15 h 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76">
                  <a:moveTo>
                    <a:pt x="135" y="15"/>
                  </a:moveTo>
                  <a:lnTo>
                    <a:pt x="136" y="17"/>
                  </a:lnTo>
                  <a:lnTo>
                    <a:pt x="138" y="18"/>
                  </a:lnTo>
                  <a:lnTo>
                    <a:pt x="140" y="20"/>
                  </a:lnTo>
                  <a:lnTo>
                    <a:pt x="142" y="22"/>
                  </a:lnTo>
                  <a:lnTo>
                    <a:pt x="143" y="24"/>
                  </a:lnTo>
                  <a:lnTo>
                    <a:pt x="145" y="26"/>
                  </a:lnTo>
                  <a:lnTo>
                    <a:pt x="145" y="29"/>
                  </a:lnTo>
                  <a:lnTo>
                    <a:pt x="146" y="31"/>
                  </a:lnTo>
                  <a:lnTo>
                    <a:pt x="146" y="32"/>
                  </a:lnTo>
                  <a:lnTo>
                    <a:pt x="147" y="33"/>
                  </a:lnTo>
                  <a:lnTo>
                    <a:pt x="148" y="34"/>
                  </a:lnTo>
                  <a:lnTo>
                    <a:pt x="149" y="35"/>
                  </a:lnTo>
                  <a:lnTo>
                    <a:pt x="149" y="36"/>
                  </a:lnTo>
                  <a:lnTo>
                    <a:pt x="149" y="37"/>
                  </a:lnTo>
                  <a:lnTo>
                    <a:pt x="149" y="38"/>
                  </a:lnTo>
                  <a:lnTo>
                    <a:pt x="148" y="39"/>
                  </a:lnTo>
                  <a:lnTo>
                    <a:pt x="147" y="40"/>
                  </a:lnTo>
                  <a:lnTo>
                    <a:pt x="146" y="41"/>
                  </a:lnTo>
                  <a:lnTo>
                    <a:pt x="145" y="43"/>
                  </a:lnTo>
                  <a:lnTo>
                    <a:pt x="144" y="44"/>
                  </a:lnTo>
                  <a:lnTo>
                    <a:pt x="143" y="46"/>
                  </a:lnTo>
                  <a:lnTo>
                    <a:pt x="142" y="47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6" y="46"/>
                  </a:lnTo>
                  <a:lnTo>
                    <a:pt x="134" y="44"/>
                  </a:lnTo>
                  <a:lnTo>
                    <a:pt x="131" y="43"/>
                  </a:lnTo>
                  <a:lnTo>
                    <a:pt x="127" y="42"/>
                  </a:lnTo>
                  <a:lnTo>
                    <a:pt x="124" y="41"/>
                  </a:lnTo>
                  <a:lnTo>
                    <a:pt x="121" y="41"/>
                  </a:lnTo>
                  <a:lnTo>
                    <a:pt x="119" y="40"/>
                  </a:lnTo>
                  <a:lnTo>
                    <a:pt x="116" y="39"/>
                  </a:lnTo>
                  <a:lnTo>
                    <a:pt x="112" y="36"/>
                  </a:lnTo>
                  <a:lnTo>
                    <a:pt x="106" y="34"/>
                  </a:lnTo>
                  <a:lnTo>
                    <a:pt x="102" y="33"/>
                  </a:lnTo>
                  <a:lnTo>
                    <a:pt x="98" y="32"/>
                  </a:lnTo>
                  <a:lnTo>
                    <a:pt x="89" y="32"/>
                  </a:lnTo>
                  <a:lnTo>
                    <a:pt x="79" y="33"/>
                  </a:lnTo>
                  <a:lnTo>
                    <a:pt x="70" y="3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42" y="38"/>
                  </a:lnTo>
                  <a:lnTo>
                    <a:pt x="36" y="40"/>
                  </a:lnTo>
                  <a:lnTo>
                    <a:pt x="31" y="42"/>
                  </a:lnTo>
                  <a:lnTo>
                    <a:pt x="27" y="46"/>
                  </a:lnTo>
                  <a:lnTo>
                    <a:pt x="23" y="51"/>
                  </a:lnTo>
                  <a:lnTo>
                    <a:pt x="20" y="56"/>
                  </a:lnTo>
                  <a:lnTo>
                    <a:pt x="17" y="61"/>
                  </a:lnTo>
                  <a:lnTo>
                    <a:pt x="14" y="65"/>
                  </a:lnTo>
                  <a:lnTo>
                    <a:pt x="11" y="70"/>
                  </a:lnTo>
                  <a:lnTo>
                    <a:pt x="10" y="76"/>
                  </a:lnTo>
                  <a:lnTo>
                    <a:pt x="8" y="76"/>
                  </a:lnTo>
                  <a:lnTo>
                    <a:pt x="7" y="75"/>
                  </a:lnTo>
                  <a:lnTo>
                    <a:pt x="6" y="74"/>
                  </a:lnTo>
                  <a:lnTo>
                    <a:pt x="5" y="72"/>
                  </a:lnTo>
                  <a:lnTo>
                    <a:pt x="5" y="71"/>
                  </a:lnTo>
                  <a:lnTo>
                    <a:pt x="4" y="69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1" y="46"/>
                  </a:lnTo>
                  <a:lnTo>
                    <a:pt x="2" y="42"/>
                  </a:lnTo>
                  <a:lnTo>
                    <a:pt x="3" y="39"/>
                  </a:lnTo>
                  <a:lnTo>
                    <a:pt x="13" y="30"/>
                  </a:lnTo>
                  <a:lnTo>
                    <a:pt x="25" y="22"/>
                  </a:lnTo>
                  <a:lnTo>
                    <a:pt x="36" y="14"/>
                  </a:lnTo>
                  <a:lnTo>
                    <a:pt x="49" y="9"/>
                  </a:lnTo>
                  <a:lnTo>
                    <a:pt x="61" y="3"/>
                  </a:lnTo>
                  <a:lnTo>
                    <a:pt x="75" y="1"/>
                  </a:lnTo>
                  <a:lnTo>
                    <a:pt x="82" y="0"/>
                  </a:lnTo>
                  <a:lnTo>
                    <a:pt x="90" y="0"/>
                  </a:lnTo>
                  <a:lnTo>
                    <a:pt x="97" y="1"/>
                  </a:lnTo>
                  <a:lnTo>
                    <a:pt x="104" y="2"/>
                  </a:lnTo>
                  <a:lnTo>
                    <a:pt x="107" y="6"/>
                  </a:lnTo>
                  <a:lnTo>
                    <a:pt x="111" y="8"/>
                  </a:lnTo>
                  <a:lnTo>
                    <a:pt x="115" y="9"/>
                  </a:lnTo>
                  <a:lnTo>
                    <a:pt x="119" y="10"/>
                  </a:lnTo>
                  <a:lnTo>
                    <a:pt x="122" y="11"/>
                  </a:lnTo>
                  <a:lnTo>
                    <a:pt x="126" y="12"/>
                  </a:lnTo>
                  <a:lnTo>
                    <a:pt x="131" y="13"/>
                  </a:lnTo>
                  <a:lnTo>
                    <a:pt x="135" y="15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9" name="Freeform 138"/>
            <p:cNvSpPr>
              <a:spLocks/>
            </p:cNvSpPr>
            <p:nvPr/>
          </p:nvSpPr>
          <p:spPr bwMode="auto">
            <a:xfrm>
              <a:off x="3721" y="1978"/>
              <a:ext cx="124" cy="207"/>
            </a:xfrm>
            <a:custGeom>
              <a:avLst/>
              <a:gdLst>
                <a:gd name="T0" fmla="*/ 107 w 124"/>
                <a:gd name="T1" fmla="*/ 15 h 207"/>
                <a:gd name="T2" fmla="*/ 109 w 124"/>
                <a:gd name="T3" fmla="*/ 23 h 207"/>
                <a:gd name="T4" fmla="*/ 110 w 124"/>
                <a:gd name="T5" fmla="*/ 33 h 207"/>
                <a:gd name="T6" fmla="*/ 109 w 124"/>
                <a:gd name="T7" fmla="*/ 34 h 207"/>
                <a:gd name="T8" fmla="*/ 110 w 124"/>
                <a:gd name="T9" fmla="*/ 36 h 207"/>
                <a:gd name="T10" fmla="*/ 111 w 124"/>
                <a:gd name="T11" fmla="*/ 38 h 207"/>
                <a:gd name="T12" fmla="*/ 111 w 124"/>
                <a:gd name="T13" fmla="*/ 49 h 207"/>
                <a:gd name="T14" fmla="*/ 116 w 124"/>
                <a:gd name="T15" fmla="*/ 60 h 207"/>
                <a:gd name="T16" fmla="*/ 117 w 124"/>
                <a:gd name="T17" fmla="*/ 70 h 207"/>
                <a:gd name="T18" fmla="*/ 119 w 124"/>
                <a:gd name="T19" fmla="*/ 78 h 207"/>
                <a:gd name="T20" fmla="*/ 121 w 124"/>
                <a:gd name="T21" fmla="*/ 85 h 207"/>
                <a:gd name="T22" fmla="*/ 124 w 124"/>
                <a:gd name="T23" fmla="*/ 103 h 207"/>
                <a:gd name="T24" fmla="*/ 123 w 124"/>
                <a:gd name="T25" fmla="*/ 126 h 207"/>
                <a:gd name="T26" fmla="*/ 114 w 124"/>
                <a:gd name="T27" fmla="*/ 147 h 207"/>
                <a:gd name="T28" fmla="*/ 113 w 124"/>
                <a:gd name="T29" fmla="*/ 157 h 207"/>
                <a:gd name="T30" fmla="*/ 113 w 124"/>
                <a:gd name="T31" fmla="*/ 167 h 207"/>
                <a:gd name="T32" fmla="*/ 106 w 124"/>
                <a:gd name="T33" fmla="*/ 171 h 207"/>
                <a:gd name="T34" fmla="*/ 95 w 124"/>
                <a:gd name="T35" fmla="*/ 168 h 207"/>
                <a:gd name="T36" fmla="*/ 84 w 124"/>
                <a:gd name="T37" fmla="*/ 166 h 207"/>
                <a:gd name="T38" fmla="*/ 79 w 124"/>
                <a:gd name="T39" fmla="*/ 167 h 207"/>
                <a:gd name="T40" fmla="*/ 76 w 124"/>
                <a:gd name="T41" fmla="*/ 167 h 207"/>
                <a:gd name="T42" fmla="*/ 74 w 124"/>
                <a:gd name="T43" fmla="*/ 166 h 207"/>
                <a:gd name="T44" fmla="*/ 49 w 124"/>
                <a:gd name="T45" fmla="*/ 172 h 207"/>
                <a:gd name="T46" fmla="*/ 27 w 124"/>
                <a:gd name="T47" fmla="*/ 185 h 207"/>
                <a:gd name="T48" fmla="*/ 14 w 124"/>
                <a:gd name="T49" fmla="*/ 200 h 207"/>
                <a:gd name="T50" fmla="*/ 13 w 124"/>
                <a:gd name="T51" fmla="*/ 204 h 207"/>
                <a:gd name="T52" fmla="*/ 10 w 124"/>
                <a:gd name="T53" fmla="*/ 207 h 207"/>
                <a:gd name="T54" fmla="*/ 6 w 124"/>
                <a:gd name="T55" fmla="*/ 202 h 207"/>
                <a:gd name="T56" fmla="*/ 6 w 124"/>
                <a:gd name="T57" fmla="*/ 195 h 207"/>
                <a:gd name="T58" fmla="*/ 6 w 124"/>
                <a:gd name="T59" fmla="*/ 189 h 207"/>
                <a:gd name="T60" fmla="*/ 7 w 124"/>
                <a:gd name="T61" fmla="*/ 174 h 207"/>
                <a:gd name="T62" fmla="*/ 7 w 124"/>
                <a:gd name="T63" fmla="*/ 158 h 207"/>
                <a:gd name="T64" fmla="*/ 10 w 124"/>
                <a:gd name="T65" fmla="*/ 145 h 207"/>
                <a:gd name="T66" fmla="*/ 12 w 124"/>
                <a:gd name="T67" fmla="*/ 132 h 207"/>
                <a:gd name="T68" fmla="*/ 12 w 124"/>
                <a:gd name="T69" fmla="*/ 118 h 207"/>
                <a:gd name="T70" fmla="*/ 8 w 124"/>
                <a:gd name="T71" fmla="*/ 104 h 207"/>
                <a:gd name="T72" fmla="*/ 8 w 124"/>
                <a:gd name="T73" fmla="*/ 89 h 207"/>
                <a:gd name="T74" fmla="*/ 8 w 124"/>
                <a:gd name="T75" fmla="*/ 72 h 207"/>
                <a:gd name="T76" fmla="*/ 8 w 124"/>
                <a:gd name="T77" fmla="*/ 63 h 207"/>
                <a:gd name="T78" fmla="*/ 5 w 124"/>
                <a:gd name="T79" fmla="*/ 55 h 207"/>
                <a:gd name="T80" fmla="*/ 0 w 124"/>
                <a:gd name="T81" fmla="*/ 47 h 207"/>
                <a:gd name="T82" fmla="*/ 3 w 124"/>
                <a:gd name="T83" fmla="*/ 41 h 207"/>
                <a:gd name="T84" fmla="*/ 5 w 124"/>
                <a:gd name="T85" fmla="*/ 34 h 207"/>
                <a:gd name="T86" fmla="*/ 7 w 124"/>
                <a:gd name="T87" fmla="*/ 27 h 207"/>
                <a:gd name="T88" fmla="*/ 10 w 124"/>
                <a:gd name="T89" fmla="*/ 20 h 207"/>
                <a:gd name="T90" fmla="*/ 13 w 124"/>
                <a:gd name="T91" fmla="*/ 14 h 207"/>
                <a:gd name="T92" fmla="*/ 28 w 124"/>
                <a:gd name="T93" fmla="*/ 9 h 207"/>
                <a:gd name="T94" fmla="*/ 41 w 124"/>
                <a:gd name="T95" fmla="*/ 4 h 207"/>
                <a:gd name="T96" fmla="*/ 57 w 124"/>
                <a:gd name="T97" fmla="*/ 1 h 207"/>
                <a:gd name="T98" fmla="*/ 79 w 124"/>
                <a:gd name="T99" fmla="*/ 1 h 207"/>
                <a:gd name="T100" fmla="*/ 100 w 124"/>
                <a:gd name="T101" fmla="*/ 8 h 20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4" h="207">
                  <a:moveTo>
                    <a:pt x="106" y="10"/>
                  </a:moveTo>
                  <a:lnTo>
                    <a:pt x="107" y="13"/>
                  </a:lnTo>
                  <a:lnTo>
                    <a:pt x="107" y="15"/>
                  </a:lnTo>
                  <a:lnTo>
                    <a:pt x="108" y="18"/>
                  </a:lnTo>
                  <a:lnTo>
                    <a:pt x="109" y="21"/>
                  </a:lnTo>
                  <a:lnTo>
                    <a:pt x="109" y="23"/>
                  </a:lnTo>
                  <a:lnTo>
                    <a:pt x="110" y="26"/>
                  </a:lnTo>
                  <a:lnTo>
                    <a:pt x="110" y="30"/>
                  </a:lnTo>
                  <a:lnTo>
                    <a:pt x="110" y="33"/>
                  </a:lnTo>
                  <a:lnTo>
                    <a:pt x="109" y="32"/>
                  </a:lnTo>
                  <a:lnTo>
                    <a:pt x="109" y="33"/>
                  </a:lnTo>
                  <a:lnTo>
                    <a:pt x="109" y="34"/>
                  </a:lnTo>
                  <a:lnTo>
                    <a:pt x="109" y="35"/>
                  </a:lnTo>
                  <a:lnTo>
                    <a:pt x="110" y="36"/>
                  </a:lnTo>
                  <a:lnTo>
                    <a:pt x="110" y="37"/>
                  </a:lnTo>
                  <a:lnTo>
                    <a:pt x="111" y="38"/>
                  </a:lnTo>
                  <a:lnTo>
                    <a:pt x="110" y="42"/>
                  </a:lnTo>
                  <a:lnTo>
                    <a:pt x="110" y="46"/>
                  </a:lnTo>
                  <a:lnTo>
                    <a:pt x="111" y="49"/>
                  </a:lnTo>
                  <a:lnTo>
                    <a:pt x="112" y="54"/>
                  </a:lnTo>
                  <a:lnTo>
                    <a:pt x="113" y="57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6" y="68"/>
                  </a:lnTo>
                  <a:lnTo>
                    <a:pt x="117" y="70"/>
                  </a:lnTo>
                  <a:lnTo>
                    <a:pt x="118" y="72"/>
                  </a:lnTo>
                  <a:lnTo>
                    <a:pt x="119" y="75"/>
                  </a:lnTo>
                  <a:lnTo>
                    <a:pt x="119" y="78"/>
                  </a:lnTo>
                  <a:lnTo>
                    <a:pt x="120" y="80"/>
                  </a:lnTo>
                  <a:lnTo>
                    <a:pt x="120" y="83"/>
                  </a:lnTo>
                  <a:lnTo>
                    <a:pt x="121" y="85"/>
                  </a:lnTo>
                  <a:lnTo>
                    <a:pt x="123" y="87"/>
                  </a:lnTo>
                  <a:lnTo>
                    <a:pt x="123" y="94"/>
                  </a:lnTo>
                  <a:lnTo>
                    <a:pt x="124" y="103"/>
                  </a:lnTo>
                  <a:lnTo>
                    <a:pt x="124" y="110"/>
                  </a:lnTo>
                  <a:lnTo>
                    <a:pt x="124" y="118"/>
                  </a:lnTo>
                  <a:lnTo>
                    <a:pt x="123" y="126"/>
                  </a:lnTo>
                  <a:lnTo>
                    <a:pt x="121" y="133"/>
                  </a:lnTo>
                  <a:lnTo>
                    <a:pt x="119" y="140"/>
                  </a:lnTo>
                  <a:lnTo>
                    <a:pt x="114" y="147"/>
                  </a:lnTo>
                  <a:lnTo>
                    <a:pt x="113" y="150"/>
                  </a:lnTo>
                  <a:lnTo>
                    <a:pt x="113" y="153"/>
                  </a:lnTo>
                  <a:lnTo>
                    <a:pt x="113" y="157"/>
                  </a:lnTo>
                  <a:lnTo>
                    <a:pt x="113" y="160"/>
                  </a:lnTo>
                  <a:lnTo>
                    <a:pt x="113" y="163"/>
                  </a:lnTo>
                  <a:lnTo>
                    <a:pt x="113" y="167"/>
                  </a:lnTo>
                  <a:lnTo>
                    <a:pt x="112" y="170"/>
                  </a:lnTo>
                  <a:lnTo>
                    <a:pt x="109" y="172"/>
                  </a:lnTo>
                  <a:lnTo>
                    <a:pt x="106" y="171"/>
                  </a:lnTo>
                  <a:lnTo>
                    <a:pt x="102" y="170"/>
                  </a:lnTo>
                  <a:lnTo>
                    <a:pt x="99" y="169"/>
                  </a:lnTo>
                  <a:lnTo>
                    <a:pt x="95" y="168"/>
                  </a:lnTo>
                  <a:lnTo>
                    <a:pt x="91" y="167"/>
                  </a:lnTo>
                  <a:lnTo>
                    <a:pt x="87" y="167"/>
                  </a:lnTo>
                  <a:lnTo>
                    <a:pt x="84" y="166"/>
                  </a:lnTo>
                  <a:lnTo>
                    <a:pt x="80" y="166"/>
                  </a:lnTo>
                  <a:lnTo>
                    <a:pt x="79" y="167"/>
                  </a:lnTo>
                  <a:lnTo>
                    <a:pt x="78" y="168"/>
                  </a:lnTo>
                  <a:lnTo>
                    <a:pt x="77" y="167"/>
                  </a:lnTo>
                  <a:lnTo>
                    <a:pt x="76" y="167"/>
                  </a:lnTo>
                  <a:lnTo>
                    <a:pt x="76" y="166"/>
                  </a:lnTo>
                  <a:lnTo>
                    <a:pt x="75" y="166"/>
                  </a:lnTo>
                  <a:lnTo>
                    <a:pt x="74" y="166"/>
                  </a:lnTo>
                  <a:lnTo>
                    <a:pt x="65" y="167"/>
                  </a:lnTo>
                  <a:lnTo>
                    <a:pt x="57" y="169"/>
                  </a:lnTo>
                  <a:lnTo>
                    <a:pt x="49" y="172"/>
                  </a:lnTo>
                  <a:lnTo>
                    <a:pt x="40" y="175"/>
                  </a:lnTo>
                  <a:lnTo>
                    <a:pt x="33" y="180"/>
                  </a:lnTo>
                  <a:lnTo>
                    <a:pt x="27" y="185"/>
                  </a:lnTo>
                  <a:lnTo>
                    <a:pt x="20" y="192"/>
                  </a:lnTo>
                  <a:lnTo>
                    <a:pt x="15" y="199"/>
                  </a:lnTo>
                  <a:lnTo>
                    <a:pt x="14" y="200"/>
                  </a:lnTo>
                  <a:lnTo>
                    <a:pt x="14" y="201"/>
                  </a:lnTo>
                  <a:lnTo>
                    <a:pt x="13" y="203"/>
                  </a:lnTo>
                  <a:lnTo>
                    <a:pt x="13" y="204"/>
                  </a:lnTo>
                  <a:lnTo>
                    <a:pt x="12" y="205"/>
                  </a:lnTo>
                  <a:lnTo>
                    <a:pt x="11" y="206"/>
                  </a:lnTo>
                  <a:lnTo>
                    <a:pt x="10" y="207"/>
                  </a:lnTo>
                  <a:lnTo>
                    <a:pt x="8" y="206"/>
                  </a:lnTo>
                  <a:lnTo>
                    <a:pt x="7" y="204"/>
                  </a:lnTo>
                  <a:lnTo>
                    <a:pt x="6" y="202"/>
                  </a:lnTo>
                  <a:lnTo>
                    <a:pt x="6" y="200"/>
                  </a:lnTo>
                  <a:lnTo>
                    <a:pt x="6" y="198"/>
                  </a:lnTo>
                  <a:lnTo>
                    <a:pt x="6" y="195"/>
                  </a:lnTo>
                  <a:lnTo>
                    <a:pt x="6" y="193"/>
                  </a:lnTo>
                  <a:lnTo>
                    <a:pt x="6" y="191"/>
                  </a:lnTo>
                  <a:lnTo>
                    <a:pt x="6" y="189"/>
                  </a:lnTo>
                  <a:lnTo>
                    <a:pt x="6" y="183"/>
                  </a:lnTo>
                  <a:lnTo>
                    <a:pt x="7" y="179"/>
                  </a:lnTo>
                  <a:lnTo>
                    <a:pt x="7" y="174"/>
                  </a:lnTo>
                  <a:lnTo>
                    <a:pt x="7" y="169"/>
                  </a:lnTo>
                  <a:lnTo>
                    <a:pt x="6" y="163"/>
                  </a:lnTo>
                  <a:lnTo>
                    <a:pt x="7" y="158"/>
                  </a:lnTo>
                  <a:lnTo>
                    <a:pt x="7" y="153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0"/>
                  </a:lnTo>
                  <a:lnTo>
                    <a:pt x="11" y="136"/>
                  </a:lnTo>
                  <a:lnTo>
                    <a:pt x="12" y="132"/>
                  </a:lnTo>
                  <a:lnTo>
                    <a:pt x="12" y="127"/>
                  </a:lnTo>
                  <a:lnTo>
                    <a:pt x="13" y="123"/>
                  </a:lnTo>
                  <a:lnTo>
                    <a:pt x="12" y="118"/>
                  </a:lnTo>
                  <a:lnTo>
                    <a:pt x="11" y="114"/>
                  </a:lnTo>
                  <a:lnTo>
                    <a:pt x="9" y="109"/>
                  </a:lnTo>
                  <a:lnTo>
                    <a:pt x="8" y="104"/>
                  </a:lnTo>
                  <a:lnTo>
                    <a:pt x="8" y="99"/>
                  </a:lnTo>
                  <a:lnTo>
                    <a:pt x="8" y="93"/>
                  </a:lnTo>
                  <a:lnTo>
                    <a:pt x="8" y="89"/>
                  </a:lnTo>
                  <a:lnTo>
                    <a:pt x="8" y="84"/>
                  </a:lnTo>
                  <a:lnTo>
                    <a:pt x="9" y="78"/>
                  </a:lnTo>
                  <a:lnTo>
                    <a:pt x="8" y="72"/>
                  </a:lnTo>
                  <a:lnTo>
                    <a:pt x="9" y="69"/>
                  </a:lnTo>
                  <a:lnTo>
                    <a:pt x="9" y="66"/>
                  </a:lnTo>
                  <a:lnTo>
                    <a:pt x="8" y="63"/>
                  </a:lnTo>
                  <a:lnTo>
                    <a:pt x="7" y="60"/>
                  </a:lnTo>
                  <a:lnTo>
                    <a:pt x="6" y="57"/>
                  </a:lnTo>
                  <a:lnTo>
                    <a:pt x="5" y="55"/>
                  </a:lnTo>
                  <a:lnTo>
                    <a:pt x="3" y="53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0" y="45"/>
                  </a:lnTo>
                  <a:lnTo>
                    <a:pt x="2" y="43"/>
                  </a:lnTo>
                  <a:lnTo>
                    <a:pt x="3" y="41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5" y="34"/>
                  </a:lnTo>
                  <a:lnTo>
                    <a:pt x="4" y="32"/>
                  </a:lnTo>
                  <a:lnTo>
                    <a:pt x="6" y="30"/>
                  </a:lnTo>
                  <a:lnTo>
                    <a:pt x="7" y="27"/>
                  </a:lnTo>
                  <a:lnTo>
                    <a:pt x="8" y="25"/>
                  </a:lnTo>
                  <a:lnTo>
                    <a:pt x="9" y="23"/>
                  </a:lnTo>
                  <a:lnTo>
                    <a:pt x="10" y="20"/>
                  </a:lnTo>
                  <a:lnTo>
                    <a:pt x="11" y="18"/>
                  </a:lnTo>
                  <a:lnTo>
                    <a:pt x="12" y="16"/>
                  </a:lnTo>
                  <a:lnTo>
                    <a:pt x="13" y="14"/>
                  </a:lnTo>
                  <a:lnTo>
                    <a:pt x="18" y="12"/>
                  </a:lnTo>
                  <a:lnTo>
                    <a:pt x="22" y="11"/>
                  </a:lnTo>
                  <a:lnTo>
                    <a:pt x="28" y="9"/>
                  </a:lnTo>
                  <a:lnTo>
                    <a:pt x="32" y="7"/>
                  </a:lnTo>
                  <a:lnTo>
                    <a:pt x="36" y="6"/>
                  </a:lnTo>
                  <a:lnTo>
                    <a:pt x="41" y="4"/>
                  </a:lnTo>
                  <a:lnTo>
                    <a:pt x="45" y="3"/>
                  </a:lnTo>
                  <a:lnTo>
                    <a:pt x="51" y="3"/>
                  </a:lnTo>
                  <a:lnTo>
                    <a:pt x="57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9" y="1"/>
                  </a:lnTo>
                  <a:lnTo>
                    <a:pt x="86" y="2"/>
                  </a:lnTo>
                  <a:lnTo>
                    <a:pt x="92" y="6"/>
                  </a:lnTo>
                  <a:lnTo>
                    <a:pt x="100" y="8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0" name="Freeform 139"/>
            <p:cNvSpPr>
              <a:spLocks/>
            </p:cNvSpPr>
            <p:nvPr/>
          </p:nvSpPr>
          <p:spPr bwMode="auto">
            <a:xfrm>
              <a:off x="3262" y="2017"/>
              <a:ext cx="163" cy="61"/>
            </a:xfrm>
            <a:custGeom>
              <a:avLst/>
              <a:gdLst>
                <a:gd name="T0" fmla="*/ 151 w 163"/>
                <a:gd name="T1" fmla="*/ 19 h 61"/>
                <a:gd name="T2" fmla="*/ 154 w 163"/>
                <a:gd name="T3" fmla="*/ 25 h 61"/>
                <a:gd name="T4" fmla="*/ 156 w 163"/>
                <a:gd name="T5" fmla="*/ 31 h 61"/>
                <a:gd name="T6" fmla="*/ 158 w 163"/>
                <a:gd name="T7" fmla="*/ 39 h 61"/>
                <a:gd name="T8" fmla="*/ 159 w 163"/>
                <a:gd name="T9" fmla="*/ 44 h 61"/>
                <a:gd name="T10" fmla="*/ 160 w 163"/>
                <a:gd name="T11" fmla="*/ 47 h 61"/>
                <a:gd name="T12" fmla="*/ 161 w 163"/>
                <a:gd name="T13" fmla="*/ 49 h 61"/>
                <a:gd name="T14" fmla="*/ 163 w 163"/>
                <a:gd name="T15" fmla="*/ 53 h 61"/>
                <a:gd name="T16" fmla="*/ 161 w 163"/>
                <a:gd name="T17" fmla="*/ 54 h 61"/>
                <a:gd name="T18" fmla="*/ 161 w 163"/>
                <a:gd name="T19" fmla="*/ 54 h 61"/>
                <a:gd name="T20" fmla="*/ 160 w 163"/>
                <a:gd name="T21" fmla="*/ 55 h 61"/>
                <a:gd name="T22" fmla="*/ 160 w 163"/>
                <a:gd name="T23" fmla="*/ 55 h 61"/>
                <a:gd name="T24" fmla="*/ 160 w 163"/>
                <a:gd name="T25" fmla="*/ 55 h 61"/>
                <a:gd name="T26" fmla="*/ 160 w 163"/>
                <a:gd name="T27" fmla="*/ 53 h 61"/>
                <a:gd name="T28" fmla="*/ 159 w 163"/>
                <a:gd name="T29" fmla="*/ 51 h 61"/>
                <a:gd name="T30" fmla="*/ 159 w 163"/>
                <a:gd name="T31" fmla="*/ 50 h 61"/>
                <a:gd name="T32" fmla="*/ 157 w 163"/>
                <a:gd name="T33" fmla="*/ 46 h 61"/>
                <a:gd name="T34" fmla="*/ 154 w 163"/>
                <a:gd name="T35" fmla="*/ 38 h 61"/>
                <a:gd name="T36" fmla="*/ 149 w 163"/>
                <a:gd name="T37" fmla="*/ 31 h 61"/>
                <a:gd name="T38" fmla="*/ 145 w 163"/>
                <a:gd name="T39" fmla="*/ 24 h 61"/>
                <a:gd name="T40" fmla="*/ 136 w 163"/>
                <a:gd name="T41" fmla="*/ 16 h 61"/>
                <a:gd name="T42" fmla="*/ 123 w 163"/>
                <a:gd name="T43" fmla="*/ 10 h 61"/>
                <a:gd name="T44" fmla="*/ 110 w 163"/>
                <a:gd name="T45" fmla="*/ 8 h 61"/>
                <a:gd name="T46" fmla="*/ 97 w 163"/>
                <a:gd name="T47" fmla="*/ 9 h 61"/>
                <a:gd name="T48" fmla="*/ 77 w 163"/>
                <a:gd name="T49" fmla="*/ 16 h 61"/>
                <a:gd name="T50" fmla="*/ 51 w 163"/>
                <a:gd name="T51" fmla="*/ 26 h 61"/>
                <a:gd name="T52" fmla="*/ 34 w 163"/>
                <a:gd name="T53" fmla="*/ 33 h 61"/>
                <a:gd name="T54" fmla="*/ 27 w 163"/>
                <a:gd name="T55" fmla="*/ 39 h 61"/>
                <a:gd name="T56" fmla="*/ 19 w 163"/>
                <a:gd name="T57" fmla="*/ 46 h 61"/>
                <a:gd name="T58" fmla="*/ 13 w 163"/>
                <a:gd name="T59" fmla="*/ 53 h 61"/>
                <a:gd name="T60" fmla="*/ 9 w 163"/>
                <a:gd name="T61" fmla="*/ 58 h 61"/>
                <a:gd name="T62" fmla="*/ 7 w 163"/>
                <a:gd name="T63" fmla="*/ 59 h 61"/>
                <a:gd name="T64" fmla="*/ 5 w 163"/>
                <a:gd name="T65" fmla="*/ 61 h 61"/>
                <a:gd name="T66" fmla="*/ 3 w 163"/>
                <a:gd name="T67" fmla="*/ 61 h 61"/>
                <a:gd name="T68" fmla="*/ 1 w 163"/>
                <a:gd name="T69" fmla="*/ 56 h 61"/>
                <a:gd name="T70" fmla="*/ 6 w 163"/>
                <a:gd name="T71" fmla="*/ 49 h 61"/>
                <a:gd name="T72" fmla="*/ 11 w 163"/>
                <a:gd name="T73" fmla="*/ 42 h 61"/>
                <a:gd name="T74" fmla="*/ 17 w 163"/>
                <a:gd name="T75" fmla="*/ 37 h 61"/>
                <a:gd name="T76" fmla="*/ 26 w 163"/>
                <a:gd name="T77" fmla="*/ 31 h 61"/>
                <a:gd name="T78" fmla="*/ 35 w 163"/>
                <a:gd name="T79" fmla="*/ 26 h 61"/>
                <a:gd name="T80" fmla="*/ 45 w 163"/>
                <a:gd name="T81" fmla="*/ 20 h 61"/>
                <a:gd name="T82" fmla="*/ 55 w 163"/>
                <a:gd name="T83" fmla="*/ 16 h 61"/>
                <a:gd name="T84" fmla="*/ 72 w 163"/>
                <a:gd name="T85" fmla="*/ 10 h 61"/>
                <a:gd name="T86" fmla="*/ 95 w 163"/>
                <a:gd name="T87" fmla="*/ 3 h 61"/>
                <a:gd name="T88" fmla="*/ 112 w 163"/>
                <a:gd name="T89" fmla="*/ 0 h 61"/>
                <a:gd name="T90" fmla="*/ 124 w 163"/>
                <a:gd name="T91" fmla="*/ 1 h 61"/>
                <a:gd name="T92" fmla="*/ 135 w 163"/>
                <a:gd name="T93" fmla="*/ 4 h 61"/>
                <a:gd name="T94" fmla="*/ 145 w 163"/>
                <a:gd name="T95" fmla="*/ 10 h 6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63" h="61">
                  <a:moveTo>
                    <a:pt x="149" y="16"/>
                  </a:moveTo>
                  <a:lnTo>
                    <a:pt x="151" y="19"/>
                  </a:lnTo>
                  <a:lnTo>
                    <a:pt x="153" y="22"/>
                  </a:lnTo>
                  <a:lnTo>
                    <a:pt x="154" y="25"/>
                  </a:lnTo>
                  <a:lnTo>
                    <a:pt x="155" y="28"/>
                  </a:lnTo>
                  <a:lnTo>
                    <a:pt x="156" y="31"/>
                  </a:lnTo>
                  <a:lnTo>
                    <a:pt x="157" y="35"/>
                  </a:lnTo>
                  <a:lnTo>
                    <a:pt x="158" y="39"/>
                  </a:lnTo>
                  <a:lnTo>
                    <a:pt x="159" y="42"/>
                  </a:lnTo>
                  <a:lnTo>
                    <a:pt x="159" y="44"/>
                  </a:lnTo>
                  <a:lnTo>
                    <a:pt x="159" y="45"/>
                  </a:lnTo>
                  <a:lnTo>
                    <a:pt x="160" y="47"/>
                  </a:lnTo>
                  <a:lnTo>
                    <a:pt x="161" y="48"/>
                  </a:lnTo>
                  <a:lnTo>
                    <a:pt x="161" y="49"/>
                  </a:lnTo>
                  <a:lnTo>
                    <a:pt x="163" y="51"/>
                  </a:lnTo>
                  <a:lnTo>
                    <a:pt x="163" y="53"/>
                  </a:lnTo>
                  <a:lnTo>
                    <a:pt x="161" y="54"/>
                  </a:lnTo>
                  <a:lnTo>
                    <a:pt x="160" y="55"/>
                  </a:lnTo>
                  <a:lnTo>
                    <a:pt x="160" y="54"/>
                  </a:lnTo>
                  <a:lnTo>
                    <a:pt x="160" y="53"/>
                  </a:lnTo>
                  <a:lnTo>
                    <a:pt x="160" y="52"/>
                  </a:lnTo>
                  <a:lnTo>
                    <a:pt x="159" y="51"/>
                  </a:lnTo>
                  <a:lnTo>
                    <a:pt x="159" y="50"/>
                  </a:lnTo>
                  <a:lnTo>
                    <a:pt x="158" y="49"/>
                  </a:lnTo>
                  <a:lnTo>
                    <a:pt x="157" y="46"/>
                  </a:lnTo>
                  <a:lnTo>
                    <a:pt x="156" y="42"/>
                  </a:lnTo>
                  <a:lnTo>
                    <a:pt x="154" y="38"/>
                  </a:lnTo>
                  <a:lnTo>
                    <a:pt x="152" y="35"/>
                  </a:lnTo>
                  <a:lnTo>
                    <a:pt x="149" y="31"/>
                  </a:lnTo>
                  <a:lnTo>
                    <a:pt x="147" y="27"/>
                  </a:lnTo>
                  <a:lnTo>
                    <a:pt x="145" y="24"/>
                  </a:lnTo>
                  <a:lnTo>
                    <a:pt x="143" y="20"/>
                  </a:lnTo>
                  <a:lnTo>
                    <a:pt x="136" y="16"/>
                  </a:lnTo>
                  <a:lnTo>
                    <a:pt x="130" y="13"/>
                  </a:lnTo>
                  <a:lnTo>
                    <a:pt x="123" y="10"/>
                  </a:lnTo>
                  <a:lnTo>
                    <a:pt x="117" y="8"/>
                  </a:lnTo>
                  <a:lnTo>
                    <a:pt x="110" y="8"/>
                  </a:lnTo>
                  <a:lnTo>
                    <a:pt x="103" y="8"/>
                  </a:lnTo>
                  <a:lnTo>
                    <a:pt x="97" y="9"/>
                  </a:lnTo>
                  <a:lnTo>
                    <a:pt x="90" y="10"/>
                  </a:lnTo>
                  <a:lnTo>
                    <a:pt x="77" y="16"/>
                  </a:lnTo>
                  <a:lnTo>
                    <a:pt x="63" y="21"/>
                  </a:lnTo>
                  <a:lnTo>
                    <a:pt x="51" y="26"/>
                  </a:lnTo>
                  <a:lnTo>
                    <a:pt x="38" y="30"/>
                  </a:lnTo>
                  <a:lnTo>
                    <a:pt x="34" y="33"/>
                  </a:lnTo>
                  <a:lnTo>
                    <a:pt x="30" y="36"/>
                  </a:lnTo>
                  <a:lnTo>
                    <a:pt x="27" y="39"/>
                  </a:lnTo>
                  <a:lnTo>
                    <a:pt x="22" y="43"/>
                  </a:lnTo>
                  <a:lnTo>
                    <a:pt x="19" y="46"/>
                  </a:lnTo>
                  <a:lnTo>
                    <a:pt x="16" y="49"/>
                  </a:lnTo>
                  <a:lnTo>
                    <a:pt x="13" y="53"/>
                  </a:lnTo>
                  <a:lnTo>
                    <a:pt x="10" y="56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7" y="59"/>
                  </a:lnTo>
                  <a:lnTo>
                    <a:pt x="6" y="60"/>
                  </a:lnTo>
                  <a:lnTo>
                    <a:pt x="5" y="61"/>
                  </a:lnTo>
                  <a:lnTo>
                    <a:pt x="4" y="61"/>
                  </a:lnTo>
                  <a:lnTo>
                    <a:pt x="3" y="61"/>
                  </a:lnTo>
                  <a:lnTo>
                    <a:pt x="0" y="61"/>
                  </a:lnTo>
                  <a:lnTo>
                    <a:pt x="1" y="56"/>
                  </a:lnTo>
                  <a:lnTo>
                    <a:pt x="3" y="52"/>
                  </a:lnTo>
                  <a:lnTo>
                    <a:pt x="6" y="49"/>
                  </a:lnTo>
                  <a:lnTo>
                    <a:pt x="8" y="45"/>
                  </a:lnTo>
                  <a:lnTo>
                    <a:pt x="11" y="42"/>
                  </a:lnTo>
                  <a:lnTo>
                    <a:pt x="15" y="40"/>
                  </a:lnTo>
                  <a:lnTo>
                    <a:pt x="17" y="37"/>
                  </a:lnTo>
                  <a:lnTo>
                    <a:pt x="20" y="35"/>
                  </a:lnTo>
                  <a:lnTo>
                    <a:pt x="26" y="31"/>
                  </a:lnTo>
                  <a:lnTo>
                    <a:pt x="30" y="28"/>
                  </a:lnTo>
                  <a:lnTo>
                    <a:pt x="35" y="26"/>
                  </a:lnTo>
                  <a:lnTo>
                    <a:pt x="40" y="23"/>
                  </a:lnTo>
                  <a:lnTo>
                    <a:pt x="45" y="20"/>
                  </a:lnTo>
                  <a:lnTo>
                    <a:pt x="50" y="18"/>
                  </a:lnTo>
                  <a:lnTo>
                    <a:pt x="55" y="16"/>
                  </a:lnTo>
                  <a:lnTo>
                    <a:pt x="61" y="15"/>
                  </a:lnTo>
                  <a:lnTo>
                    <a:pt x="72" y="10"/>
                  </a:lnTo>
                  <a:lnTo>
                    <a:pt x="82" y="6"/>
                  </a:lnTo>
                  <a:lnTo>
                    <a:pt x="95" y="3"/>
                  </a:lnTo>
                  <a:lnTo>
                    <a:pt x="106" y="1"/>
                  </a:lnTo>
                  <a:lnTo>
                    <a:pt x="112" y="0"/>
                  </a:lnTo>
                  <a:lnTo>
                    <a:pt x="119" y="0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4"/>
                  </a:lnTo>
                  <a:lnTo>
                    <a:pt x="141" y="7"/>
                  </a:lnTo>
                  <a:lnTo>
                    <a:pt x="145" y="10"/>
                  </a:lnTo>
                  <a:lnTo>
                    <a:pt x="149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1" name="Freeform 140"/>
            <p:cNvSpPr>
              <a:spLocks/>
            </p:cNvSpPr>
            <p:nvPr/>
          </p:nvSpPr>
          <p:spPr bwMode="auto">
            <a:xfrm>
              <a:off x="3874" y="2081"/>
              <a:ext cx="1073" cy="910"/>
            </a:xfrm>
            <a:custGeom>
              <a:avLst/>
              <a:gdLst>
                <a:gd name="T0" fmla="*/ 921 w 1073"/>
                <a:gd name="T1" fmla="*/ 139 h 910"/>
                <a:gd name="T2" fmla="*/ 999 w 1073"/>
                <a:gd name="T3" fmla="*/ 222 h 910"/>
                <a:gd name="T4" fmla="*/ 1020 w 1073"/>
                <a:gd name="T5" fmla="*/ 271 h 910"/>
                <a:gd name="T6" fmla="*/ 1068 w 1073"/>
                <a:gd name="T7" fmla="*/ 383 h 910"/>
                <a:gd name="T8" fmla="*/ 1008 w 1073"/>
                <a:gd name="T9" fmla="*/ 385 h 910"/>
                <a:gd name="T10" fmla="*/ 892 w 1073"/>
                <a:gd name="T11" fmla="*/ 437 h 910"/>
                <a:gd name="T12" fmla="*/ 931 w 1073"/>
                <a:gd name="T13" fmla="*/ 519 h 910"/>
                <a:gd name="T14" fmla="*/ 866 w 1073"/>
                <a:gd name="T15" fmla="*/ 477 h 910"/>
                <a:gd name="T16" fmla="*/ 839 w 1073"/>
                <a:gd name="T17" fmla="*/ 391 h 910"/>
                <a:gd name="T18" fmla="*/ 825 w 1073"/>
                <a:gd name="T19" fmla="*/ 308 h 910"/>
                <a:gd name="T20" fmla="*/ 845 w 1073"/>
                <a:gd name="T21" fmla="*/ 296 h 910"/>
                <a:gd name="T22" fmla="*/ 766 w 1073"/>
                <a:gd name="T23" fmla="*/ 298 h 910"/>
                <a:gd name="T24" fmla="*/ 762 w 1073"/>
                <a:gd name="T25" fmla="*/ 281 h 910"/>
                <a:gd name="T26" fmla="*/ 807 w 1073"/>
                <a:gd name="T27" fmla="*/ 341 h 910"/>
                <a:gd name="T28" fmla="*/ 743 w 1073"/>
                <a:gd name="T29" fmla="*/ 337 h 910"/>
                <a:gd name="T30" fmla="*/ 813 w 1073"/>
                <a:gd name="T31" fmla="*/ 355 h 910"/>
                <a:gd name="T32" fmla="*/ 757 w 1073"/>
                <a:gd name="T33" fmla="*/ 416 h 910"/>
                <a:gd name="T34" fmla="*/ 669 w 1073"/>
                <a:gd name="T35" fmla="*/ 416 h 910"/>
                <a:gd name="T36" fmla="*/ 738 w 1073"/>
                <a:gd name="T37" fmla="*/ 431 h 910"/>
                <a:gd name="T38" fmla="*/ 809 w 1073"/>
                <a:gd name="T39" fmla="*/ 391 h 910"/>
                <a:gd name="T40" fmla="*/ 829 w 1073"/>
                <a:gd name="T41" fmla="*/ 392 h 910"/>
                <a:gd name="T42" fmla="*/ 783 w 1073"/>
                <a:gd name="T43" fmla="*/ 438 h 910"/>
                <a:gd name="T44" fmla="*/ 690 w 1073"/>
                <a:gd name="T45" fmla="*/ 475 h 910"/>
                <a:gd name="T46" fmla="*/ 715 w 1073"/>
                <a:gd name="T47" fmla="*/ 478 h 910"/>
                <a:gd name="T48" fmla="*/ 802 w 1073"/>
                <a:gd name="T49" fmla="*/ 470 h 910"/>
                <a:gd name="T50" fmla="*/ 855 w 1073"/>
                <a:gd name="T51" fmla="*/ 488 h 910"/>
                <a:gd name="T52" fmla="*/ 865 w 1073"/>
                <a:gd name="T53" fmla="*/ 577 h 910"/>
                <a:gd name="T54" fmla="*/ 797 w 1073"/>
                <a:gd name="T55" fmla="*/ 689 h 910"/>
                <a:gd name="T56" fmla="*/ 730 w 1073"/>
                <a:gd name="T57" fmla="*/ 757 h 910"/>
                <a:gd name="T58" fmla="*/ 686 w 1073"/>
                <a:gd name="T59" fmla="*/ 785 h 910"/>
                <a:gd name="T60" fmla="*/ 586 w 1073"/>
                <a:gd name="T61" fmla="*/ 778 h 910"/>
                <a:gd name="T62" fmla="*/ 586 w 1073"/>
                <a:gd name="T63" fmla="*/ 806 h 910"/>
                <a:gd name="T64" fmla="*/ 543 w 1073"/>
                <a:gd name="T65" fmla="*/ 781 h 910"/>
                <a:gd name="T66" fmla="*/ 578 w 1073"/>
                <a:gd name="T67" fmla="*/ 816 h 910"/>
                <a:gd name="T68" fmla="*/ 582 w 1073"/>
                <a:gd name="T69" fmla="*/ 841 h 910"/>
                <a:gd name="T70" fmla="*/ 546 w 1073"/>
                <a:gd name="T71" fmla="*/ 843 h 910"/>
                <a:gd name="T72" fmla="*/ 699 w 1073"/>
                <a:gd name="T73" fmla="*/ 801 h 910"/>
                <a:gd name="T74" fmla="*/ 629 w 1073"/>
                <a:gd name="T75" fmla="*/ 880 h 910"/>
                <a:gd name="T76" fmla="*/ 631 w 1073"/>
                <a:gd name="T77" fmla="*/ 890 h 910"/>
                <a:gd name="T78" fmla="*/ 500 w 1073"/>
                <a:gd name="T79" fmla="*/ 897 h 910"/>
                <a:gd name="T80" fmla="*/ 459 w 1073"/>
                <a:gd name="T81" fmla="*/ 879 h 910"/>
                <a:gd name="T82" fmla="*/ 339 w 1073"/>
                <a:gd name="T83" fmla="*/ 810 h 910"/>
                <a:gd name="T84" fmla="*/ 270 w 1073"/>
                <a:gd name="T85" fmla="*/ 738 h 910"/>
                <a:gd name="T86" fmla="*/ 195 w 1073"/>
                <a:gd name="T87" fmla="*/ 692 h 910"/>
                <a:gd name="T88" fmla="*/ 81 w 1073"/>
                <a:gd name="T89" fmla="*/ 613 h 910"/>
                <a:gd name="T90" fmla="*/ 84 w 1073"/>
                <a:gd name="T91" fmla="*/ 588 h 910"/>
                <a:gd name="T92" fmla="*/ 3 w 1073"/>
                <a:gd name="T93" fmla="*/ 527 h 910"/>
                <a:gd name="T94" fmla="*/ 11 w 1073"/>
                <a:gd name="T95" fmla="*/ 437 h 910"/>
                <a:gd name="T96" fmla="*/ 95 w 1073"/>
                <a:gd name="T97" fmla="*/ 314 h 910"/>
                <a:gd name="T98" fmla="*/ 162 w 1073"/>
                <a:gd name="T99" fmla="*/ 319 h 910"/>
                <a:gd name="T100" fmla="*/ 152 w 1073"/>
                <a:gd name="T101" fmla="*/ 371 h 910"/>
                <a:gd name="T102" fmla="*/ 184 w 1073"/>
                <a:gd name="T103" fmla="*/ 310 h 910"/>
                <a:gd name="T104" fmla="*/ 235 w 1073"/>
                <a:gd name="T105" fmla="*/ 352 h 910"/>
                <a:gd name="T106" fmla="*/ 232 w 1073"/>
                <a:gd name="T107" fmla="*/ 302 h 910"/>
                <a:gd name="T108" fmla="*/ 297 w 1073"/>
                <a:gd name="T109" fmla="*/ 250 h 910"/>
                <a:gd name="T110" fmla="*/ 347 w 1073"/>
                <a:gd name="T111" fmla="*/ 168 h 910"/>
                <a:gd name="T112" fmla="*/ 374 w 1073"/>
                <a:gd name="T113" fmla="*/ 137 h 910"/>
                <a:gd name="T114" fmla="*/ 436 w 1073"/>
                <a:gd name="T115" fmla="*/ 128 h 910"/>
                <a:gd name="T116" fmla="*/ 484 w 1073"/>
                <a:gd name="T117" fmla="*/ 173 h 910"/>
                <a:gd name="T118" fmla="*/ 585 w 1073"/>
                <a:gd name="T119" fmla="*/ 170 h 910"/>
                <a:gd name="T120" fmla="*/ 721 w 1073"/>
                <a:gd name="T121" fmla="*/ 127 h 910"/>
                <a:gd name="T122" fmla="*/ 838 w 1073"/>
                <a:gd name="T123" fmla="*/ 7 h 9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073" h="910">
                  <a:moveTo>
                    <a:pt x="898" y="59"/>
                  </a:moveTo>
                  <a:lnTo>
                    <a:pt x="899" y="60"/>
                  </a:lnTo>
                  <a:lnTo>
                    <a:pt x="900" y="63"/>
                  </a:lnTo>
                  <a:lnTo>
                    <a:pt x="901" y="64"/>
                  </a:lnTo>
                  <a:lnTo>
                    <a:pt x="904" y="66"/>
                  </a:lnTo>
                  <a:lnTo>
                    <a:pt x="905" y="67"/>
                  </a:lnTo>
                  <a:lnTo>
                    <a:pt x="906" y="68"/>
                  </a:lnTo>
                  <a:lnTo>
                    <a:pt x="906" y="70"/>
                  </a:lnTo>
                  <a:lnTo>
                    <a:pt x="906" y="72"/>
                  </a:lnTo>
                  <a:lnTo>
                    <a:pt x="911" y="76"/>
                  </a:lnTo>
                  <a:lnTo>
                    <a:pt x="915" y="81"/>
                  </a:lnTo>
                  <a:lnTo>
                    <a:pt x="917" y="86"/>
                  </a:lnTo>
                  <a:lnTo>
                    <a:pt x="918" y="91"/>
                  </a:lnTo>
                  <a:lnTo>
                    <a:pt x="919" y="102"/>
                  </a:lnTo>
                  <a:lnTo>
                    <a:pt x="918" y="114"/>
                  </a:lnTo>
                  <a:lnTo>
                    <a:pt x="918" y="119"/>
                  </a:lnTo>
                  <a:lnTo>
                    <a:pt x="918" y="124"/>
                  </a:lnTo>
                  <a:lnTo>
                    <a:pt x="918" y="129"/>
                  </a:lnTo>
                  <a:lnTo>
                    <a:pt x="919" y="135"/>
                  </a:lnTo>
                  <a:lnTo>
                    <a:pt x="921" y="139"/>
                  </a:lnTo>
                  <a:lnTo>
                    <a:pt x="924" y="144"/>
                  </a:lnTo>
                  <a:lnTo>
                    <a:pt x="930" y="147"/>
                  </a:lnTo>
                  <a:lnTo>
                    <a:pt x="936" y="150"/>
                  </a:lnTo>
                  <a:lnTo>
                    <a:pt x="941" y="156"/>
                  </a:lnTo>
                  <a:lnTo>
                    <a:pt x="946" y="160"/>
                  </a:lnTo>
                  <a:lnTo>
                    <a:pt x="953" y="163"/>
                  </a:lnTo>
                  <a:lnTo>
                    <a:pt x="959" y="166"/>
                  </a:lnTo>
                  <a:lnTo>
                    <a:pt x="965" y="169"/>
                  </a:lnTo>
                  <a:lnTo>
                    <a:pt x="970" y="173"/>
                  </a:lnTo>
                  <a:lnTo>
                    <a:pt x="976" y="178"/>
                  </a:lnTo>
                  <a:lnTo>
                    <a:pt x="980" y="183"/>
                  </a:lnTo>
                  <a:lnTo>
                    <a:pt x="984" y="187"/>
                  </a:lnTo>
                  <a:lnTo>
                    <a:pt x="986" y="191"/>
                  </a:lnTo>
                  <a:lnTo>
                    <a:pt x="988" y="195"/>
                  </a:lnTo>
                  <a:lnTo>
                    <a:pt x="990" y="201"/>
                  </a:lnTo>
                  <a:lnTo>
                    <a:pt x="991" y="206"/>
                  </a:lnTo>
                  <a:lnTo>
                    <a:pt x="992" y="211"/>
                  </a:lnTo>
                  <a:lnTo>
                    <a:pt x="996" y="215"/>
                  </a:lnTo>
                  <a:lnTo>
                    <a:pt x="999" y="219"/>
                  </a:lnTo>
                  <a:lnTo>
                    <a:pt x="999" y="222"/>
                  </a:lnTo>
                  <a:lnTo>
                    <a:pt x="1000" y="224"/>
                  </a:lnTo>
                  <a:lnTo>
                    <a:pt x="1001" y="226"/>
                  </a:lnTo>
                  <a:lnTo>
                    <a:pt x="1002" y="228"/>
                  </a:lnTo>
                  <a:lnTo>
                    <a:pt x="1003" y="230"/>
                  </a:lnTo>
                  <a:lnTo>
                    <a:pt x="1004" y="232"/>
                  </a:lnTo>
                  <a:lnTo>
                    <a:pt x="1004" y="234"/>
                  </a:lnTo>
                  <a:lnTo>
                    <a:pt x="1004" y="237"/>
                  </a:lnTo>
                  <a:lnTo>
                    <a:pt x="1005" y="239"/>
                  </a:lnTo>
                  <a:lnTo>
                    <a:pt x="1006" y="241"/>
                  </a:lnTo>
                  <a:lnTo>
                    <a:pt x="1007" y="243"/>
                  </a:lnTo>
                  <a:lnTo>
                    <a:pt x="1008" y="246"/>
                  </a:lnTo>
                  <a:lnTo>
                    <a:pt x="1010" y="248"/>
                  </a:lnTo>
                  <a:lnTo>
                    <a:pt x="1011" y="250"/>
                  </a:lnTo>
                  <a:lnTo>
                    <a:pt x="1012" y="253"/>
                  </a:lnTo>
                  <a:lnTo>
                    <a:pt x="1013" y="255"/>
                  </a:lnTo>
                  <a:lnTo>
                    <a:pt x="1015" y="257"/>
                  </a:lnTo>
                  <a:lnTo>
                    <a:pt x="1016" y="260"/>
                  </a:lnTo>
                  <a:lnTo>
                    <a:pt x="1018" y="263"/>
                  </a:lnTo>
                  <a:lnTo>
                    <a:pt x="1019" y="268"/>
                  </a:lnTo>
                  <a:lnTo>
                    <a:pt x="1020" y="271"/>
                  </a:lnTo>
                  <a:lnTo>
                    <a:pt x="1020" y="275"/>
                  </a:lnTo>
                  <a:lnTo>
                    <a:pt x="1021" y="278"/>
                  </a:lnTo>
                  <a:lnTo>
                    <a:pt x="1023" y="281"/>
                  </a:lnTo>
                  <a:lnTo>
                    <a:pt x="1025" y="285"/>
                  </a:lnTo>
                  <a:lnTo>
                    <a:pt x="1028" y="288"/>
                  </a:lnTo>
                  <a:lnTo>
                    <a:pt x="1032" y="292"/>
                  </a:lnTo>
                  <a:lnTo>
                    <a:pt x="1035" y="295"/>
                  </a:lnTo>
                  <a:lnTo>
                    <a:pt x="1044" y="299"/>
                  </a:lnTo>
                  <a:lnTo>
                    <a:pt x="1052" y="304"/>
                  </a:lnTo>
                  <a:lnTo>
                    <a:pt x="1060" y="308"/>
                  </a:lnTo>
                  <a:lnTo>
                    <a:pt x="1067" y="315"/>
                  </a:lnTo>
                  <a:lnTo>
                    <a:pt x="1070" y="318"/>
                  </a:lnTo>
                  <a:lnTo>
                    <a:pt x="1072" y="322"/>
                  </a:lnTo>
                  <a:lnTo>
                    <a:pt x="1073" y="327"/>
                  </a:lnTo>
                  <a:lnTo>
                    <a:pt x="1073" y="332"/>
                  </a:lnTo>
                  <a:lnTo>
                    <a:pt x="1073" y="343"/>
                  </a:lnTo>
                  <a:lnTo>
                    <a:pt x="1072" y="353"/>
                  </a:lnTo>
                  <a:lnTo>
                    <a:pt x="1071" y="363"/>
                  </a:lnTo>
                  <a:lnTo>
                    <a:pt x="1070" y="373"/>
                  </a:lnTo>
                  <a:lnTo>
                    <a:pt x="1068" y="383"/>
                  </a:lnTo>
                  <a:lnTo>
                    <a:pt x="1068" y="392"/>
                  </a:lnTo>
                  <a:lnTo>
                    <a:pt x="1069" y="402"/>
                  </a:lnTo>
                  <a:lnTo>
                    <a:pt x="1071" y="412"/>
                  </a:lnTo>
                  <a:lnTo>
                    <a:pt x="1067" y="418"/>
                  </a:lnTo>
                  <a:lnTo>
                    <a:pt x="1066" y="417"/>
                  </a:lnTo>
                  <a:lnTo>
                    <a:pt x="1065" y="416"/>
                  </a:lnTo>
                  <a:lnTo>
                    <a:pt x="1064" y="415"/>
                  </a:lnTo>
                  <a:lnTo>
                    <a:pt x="1062" y="413"/>
                  </a:lnTo>
                  <a:lnTo>
                    <a:pt x="1061" y="411"/>
                  </a:lnTo>
                  <a:lnTo>
                    <a:pt x="1061" y="408"/>
                  </a:lnTo>
                  <a:lnTo>
                    <a:pt x="1060" y="406"/>
                  </a:lnTo>
                  <a:lnTo>
                    <a:pt x="1059" y="403"/>
                  </a:lnTo>
                  <a:lnTo>
                    <a:pt x="1055" y="398"/>
                  </a:lnTo>
                  <a:lnTo>
                    <a:pt x="1049" y="393"/>
                  </a:lnTo>
                  <a:lnTo>
                    <a:pt x="1043" y="390"/>
                  </a:lnTo>
                  <a:lnTo>
                    <a:pt x="1036" y="387"/>
                  </a:lnTo>
                  <a:lnTo>
                    <a:pt x="1030" y="386"/>
                  </a:lnTo>
                  <a:lnTo>
                    <a:pt x="1023" y="385"/>
                  </a:lnTo>
                  <a:lnTo>
                    <a:pt x="1015" y="384"/>
                  </a:lnTo>
                  <a:lnTo>
                    <a:pt x="1008" y="385"/>
                  </a:lnTo>
                  <a:lnTo>
                    <a:pt x="993" y="387"/>
                  </a:lnTo>
                  <a:lnTo>
                    <a:pt x="978" y="390"/>
                  </a:lnTo>
                  <a:lnTo>
                    <a:pt x="963" y="392"/>
                  </a:lnTo>
                  <a:lnTo>
                    <a:pt x="950" y="394"/>
                  </a:lnTo>
                  <a:lnTo>
                    <a:pt x="944" y="396"/>
                  </a:lnTo>
                  <a:lnTo>
                    <a:pt x="939" y="399"/>
                  </a:lnTo>
                  <a:lnTo>
                    <a:pt x="934" y="401"/>
                  </a:lnTo>
                  <a:lnTo>
                    <a:pt x="929" y="405"/>
                  </a:lnTo>
                  <a:lnTo>
                    <a:pt x="923" y="408"/>
                  </a:lnTo>
                  <a:lnTo>
                    <a:pt x="918" y="411"/>
                  </a:lnTo>
                  <a:lnTo>
                    <a:pt x="913" y="414"/>
                  </a:lnTo>
                  <a:lnTo>
                    <a:pt x="907" y="416"/>
                  </a:lnTo>
                  <a:lnTo>
                    <a:pt x="905" y="418"/>
                  </a:lnTo>
                  <a:lnTo>
                    <a:pt x="903" y="420"/>
                  </a:lnTo>
                  <a:lnTo>
                    <a:pt x="900" y="423"/>
                  </a:lnTo>
                  <a:lnTo>
                    <a:pt x="898" y="425"/>
                  </a:lnTo>
                  <a:lnTo>
                    <a:pt x="896" y="429"/>
                  </a:lnTo>
                  <a:lnTo>
                    <a:pt x="894" y="431"/>
                  </a:lnTo>
                  <a:lnTo>
                    <a:pt x="893" y="434"/>
                  </a:lnTo>
                  <a:lnTo>
                    <a:pt x="892" y="437"/>
                  </a:lnTo>
                  <a:lnTo>
                    <a:pt x="890" y="440"/>
                  </a:lnTo>
                  <a:lnTo>
                    <a:pt x="888" y="444"/>
                  </a:lnTo>
                  <a:lnTo>
                    <a:pt x="886" y="448"/>
                  </a:lnTo>
                  <a:lnTo>
                    <a:pt x="884" y="453"/>
                  </a:lnTo>
                  <a:lnTo>
                    <a:pt x="883" y="458"/>
                  </a:lnTo>
                  <a:lnTo>
                    <a:pt x="883" y="462"/>
                  </a:lnTo>
                  <a:lnTo>
                    <a:pt x="882" y="466"/>
                  </a:lnTo>
                  <a:lnTo>
                    <a:pt x="883" y="471"/>
                  </a:lnTo>
                  <a:lnTo>
                    <a:pt x="888" y="480"/>
                  </a:lnTo>
                  <a:lnTo>
                    <a:pt x="894" y="486"/>
                  </a:lnTo>
                  <a:lnTo>
                    <a:pt x="901" y="493"/>
                  </a:lnTo>
                  <a:lnTo>
                    <a:pt x="910" y="499"/>
                  </a:lnTo>
                  <a:lnTo>
                    <a:pt x="918" y="503"/>
                  </a:lnTo>
                  <a:lnTo>
                    <a:pt x="928" y="507"/>
                  </a:lnTo>
                  <a:lnTo>
                    <a:pt x="937" y="510"/>
                  </a:lnTo>
                  <a:lnTo>
                    <a:pt x="946" y="511"/>
                  </a:lnTo>
                  <a:lnTo>
                    <a:pt x="946" y="519"/>
                  </a:lnTo>
                  <a:lnTo>
                    <a:pt x="941" y="519"/>
                  </a:lnTo>
                  <a:lnTo>
                    <a:pt x="936" y="519"/>
                  </a:lnTo>
                  <a:lnTo>
                    <a:pt x="931" y="519"/>
                  </a:lnTo>
                  <a:lnTo>
                    <a:pt x="926" y="520"/>
                  </a:lnTo>
                  <a:lnTo>
                    <a:pt x="920" y="520"/>
                  </a:lnTo>
                  <a:lnTo>
                    <a:pt x="915" y="519"/>
                  </a:lnTo>
                  <a:lnTo>
                    <a:pt x="910" y="517"/>
                  </a:lnTo>
                  <a:lnTo>
                    <a:pt x="906" y="515"/>
                  </a:lnTo>
                  <a:lnTo>
                    <a:pt x="900" y="511"/>
                  </a:lnTo>
                  <a:lnTo>
                    <a:pt x="895" y="509"/>
                  </a:lnTo>
                  <a:lnTo>
                    <a:pt x="888" y="507"/>
                  </a:lnTo>
                  <a:lnTo>
                    <a:pt x="883" y="505"/>
                  </a:lnTo>
                  <a:lnTo>
                    <a:pt x="876" y="502"/>
                  </a:lnTo>
                  <a:lnTo>
                    <a:pt x="872" y="499"/>
                  </a:lnTo>
                  <a:lnTo>
                    <a:pt x="870" y="497"/>
                  </a:lnTo>
                  <a:lnTo>
                    <a:pt x="868" y="493"/>
                  </a:lnTo>
                  <a:lnTo>
                    <a:pt x="867" y="490"/>
                  </a:lnTo>
                  <a:lnTo>
                    <a:pt x="867" y="487"/>
                  </a:lnTo>
                  <a:lnTo>
                    <a:pt x="868" y="484"/>
                  </a:lnTo>
                  <a:lnTo>
                    <a:pt x="868" y="482"/>
                  </a:lnTo>
                  <a:lnTo>
                    <a:pt x="868" y="480"/>
                  </a:lnTo>
                  <a:lnTo>
                    <a:pt x="867" y="479"/>
                  </a:lnTo>
                  <a:lnTo>
                    <a:pt x="866" y="477"/>
                  </a:lnTo>
                  <a:lnTo>
                    <a:pt x="865" y="475"/>
                  </a:lnTo>
                  <a:lnTo>
                    <a:pt x="863" y="473"/>
                  </a:lnTo>
                  <a:lnTo>
                    <a:pt x="863" y="470"/>
                  </a:lnTo>
                  <a:lnTo>
                    <a:pt x="855" y="469"/>
                  </a:lnTo>
                  <a:lnTo>
                    <a:pt x="848" y="469"/>
                  </a:lnTo>
                  <a:lnTo>
                    <a:pt x="842" y="470"/>
                  </a:lnTo>
                  <a:lnTo>
                    <a:pt x="835" y="473"/>
                  </a:lnTo>
                  <a:lnTo>
                    <a:pt x="828" y="474"/>
                  </a:lnTo>
                  <a:lnTo>
                    <a:pt x="822" y="474"/>
                  </a:lnTo>
                  <a:lnTo>
                    <a:pt x="819" y="473"/>
                  </a:lnTo>
                  <a:lnTo>
                    <a:pt x="816" y="470"/>
                  </a:lnTo>
                  <a:lnTo>
                    <a:pt x="813" y="468"/>
                  </a:lnTo>
                  <a:lnTo>
                    <a:pt x="811" y="465"/>
                  </a:lnTo>
                  <a:lnTo>
                    <a:pt x="812" y="431"/>
                  </a:lnTo>
                  <a:lnTo>
                    <a:pt x="817" y="424"/>
                  </a:lnTo>
                  <a:lnTo>
                    <a:pt x="822" y="418"/>
                  </a:lnTo>
                  <a:lnTo>
                    <a:pt x="826" y="412"/>
                  </a:lnTo>
                  <a:lnTo>
                    <a:pt x="831" y="406"/>
                  </a:lnTo>
                  <a:lnTo>
                    <a:pt x="836" y="398"/>
                  </a:lnTo>
                  <a:lnTo>
                    <a:pt x="839" y="391"/>
                  </a:lnTo>
                  <a:lnTo>
                    <a:pt x="840" y="384"/>
                  </a:lnTo>
                  <a:lnTo>
                    <a:pt x="841" y="375"/>
                  </a:lnTo>
                  <a:lnTo>
                    <a:pt x="837" y="371"/>
                  </a:lnTo>
                  <a:lnTo>
                    <a:pt x="832" y="367"/>
                  </a:lnTo>
                  <a:lnTo>
                    <a:pt x="829" y="363"/>
                  </a:lnTo>
                  <a:lnTo>
                    <a:pt x="825" y="359"/>
                  </a:lnTo>
                  <a:lnTo>
                    <a:pt x="822" y="354"/>
                  </a:lnTo>
                  <a:lnTo>
                    <a:pt x="820" y="349"/>
                  </a:lnTo>
                  <a:lnTo>
                    <a:pt x="819" y="344"/>
                  </a:lnTo>
                  <a:lnTo>
                    <a:pt x="819" y="338"/>
                  </a:lnTo>
                  <a:lnTo>
                    <a:pt x="818" y="336"/>
                  </a:lnTo>
                  <a:lnTo>
                    <a:pt x="817" y="332"/>
                  </a:lnTo>
                  <a:lnTo>
                    <a:pt x="817" y="329"/>
                  </a:lnTo>
                  <a:lnTo>
                    <a:pt x="817" y="326"/>
                  </a:lnTo>
                  <a:lnTo>
                    <a:pt x="818" y="323"/>
                  </a:lnTo>
                  <a:lnTo>
                    <a:pt x="819" y="321"/>
                  </a:lnTo>
                  <a:lnTo>
                    <a:pt x="820" y="318"/>
                  </a:lnTo>
                  <a:lnTo>
                    <a:pt x="821" y="315"/>
                  </a:lnTo>
                  <a:lnTo>
                    <a:pt x="822" y="311"/>
                  </a:lnTo>
                  <a:lnTo>
                    <a:pt x="825" y="308"/>
                  </a:lnTo>
                  <a:lnTo>
                    <a:pt x="828" y="307"/>
                  </a:lnTo>
                  <a:lnTo>
                    <a:pt x="831" y="306"/>
                  </a:lnTo>
                  <a:lnTo>
                    <a:pt x="836" y="306"/>
                  </a:lnTo>
                  <a:lnTo>
                    <a:pt x="840" y="306"/>
                  </a:lnTo>
                  <a:lnTo>
                    <a:pt x="844" y="305"/>
                  </a:lnTo>
                  <a:lnTo>
                    <a:pt x="847" y="305"/>
                  </a:lnTo>
                  <a:lnTo>
                    <a:pt x="848" y="305"/>
                  </a:lnTo>
                  <a:lnTo>
                    <a:pt x="849" y="306"/>
                  </a:lnTo>
                  <a:lnTo>
                    <a:pt x="850" y="307"/>
                  </a:lnTo>
                  <a:lnTo>
                    <a:pt x="851" y="307"/>
                  </a:lnTo>
                  <a:lnTo>
                    <a:pt x="852" y="307"/>
                  </a:lnTo>
                  <a:lnTo>
                    <a:pt x="853" y="307"/>
                  </a:lnTo>
                  <a:lnTo>
                    <a:pt x="854" y="307"/>
                  </a:lnTo>
                  <a:lnTo>
                    <a:pt x="859" y="303"/>
                  </a:lnTo>
                  <a:lnTo>
                    <a:pt x="857" y="301"/>
                  </a:lnTo>
                  <a:lnTo>
                    <a:pt x="853" y="299"/>
                  </a:lnTo>
                  <a:lnTo>
                    <a:pt x="851" y="297"/>
                  </a:lnTo>
                  <a:lnTo>
                    <a:pt x="848" y="297"/>
                  </a:lnTo>
                  <a:lnTo>
                    <a:pt x="845" y="296"/>
                  </a:lnTo>
                  <a:lnTo>
                    <a:pt x="842" y="296"/>
                  </a:lnTo>
                  <a:lnTo>
                    <a:pt x="839" y="295"/>
                  </a:lnTo>
                  <a:lnTo>
                    <a:pt x="836" y="295"/>
                  </a:lnTo>
                  <a:lnTo>
                    <a:pt x="830" y="295"/>
                  </a:lnTo>
                  <a:lnTo>
                    <a:pt x="825" y="297"/>
                  </a:lnTo>
                  <a:lnTo>
                    <a:pt x="822" y="300"/>
                  </a:lnTo>
                  <a:lnTo>
                    <a:pt x="819" y="304"/>
                  </a:lnTo>
                  <a:lnTo>
                    <a:pt x="816" y="308"/>
                  </a:lnTo>
                  <a:lnTo>
                    <a:pt x="814" y="314"/>
                  </a:lnTo>
                  <a:lnTo>
                    <a:pt x="812" y="319"/>
                  </a:lnTo>
                  <a:lnTo>
                    <a:pt x="809" y="323"/>
                  </a:lnTo>
                  <a:lnTo>
                    <a:pt x="803" y="318"/>
                  </a:lnTo>
                  <a:lnTo>
                    <a:pt x="796" y="315"/>
                  </a:lnTo>
                  <a:lnTo>
                    <a:pt x="787" y="312"/>
                  </a:lnTo>
                  <a:lnTo>
                    <a:pt x="779" y="309"/>
                  </a:lnTo>
                  <a:lnTo>
                    <a:pt x="776" y="308"/>
                  </a:lnTo>
                  <a:lnTo>
                    <a:pt x="773" y="306"/>
                  </a:lnTo>
                  <a:lnTo>
                    <a:pt x="770" y="304"/>
                  </a:lnTo>
                  <a:lnTo>
                    <a:pt x="768" y="302"/>
                  </a:lnTo>
                  <a:lnTo>
                    <a:pt x="766" y="298"/>
                  </a:lnTo>
                  <a:lnTo>
                    <a:pt x="766" y="295"/>
                  </a:lnTo>
                  <a:lnTo>
                    <a:pt x="766" y="289"/>
                  </a:lnTo>
                  <a:lnTo>
                    <a:pt x="767" y="284"/>
                  </a:lnTo>
                  <a:lnTo>
                    <a:pt x="768" y="283"/>
                  </a:lnTo>
                  <a:lnTo>
                    <a:pt x="768" y="281"/>
                  </a:lnTo>
                  <a:lnTo>
                    <a:pt x="769" y="280"/>
                  </a:lnTo>
                  <a:lnTo>
                    <a:pt x="769" y="278"/>
                  </a:lnTo>
                  <a:lnTo>
                    <a:pt x="769" y="277"/>
                  </a:lnTo>
                  <a:lnTo>
                    <a:pt x="769" y="275"/>
                  </a:lnTo>
                  <a:lnTo>
                    <a:pt x="770" y="274"/>
                  </a:lnTo>
                  <a:lnTo>
                    <a:pt x="772" y="274"/>
                  </a:lnTo>
                  <a:lnTo>
                    <a:pt x="772" y="273"/>
                  </a:lnTo>
                  <a:lnTo>
                    <a:pt x="770" y="272"/>
                  </a:lnTo>
                  <a:lnTo>
                    <a:pt x="769" y="273"/>
                  </a:lnTo>
                  <a:lnTo>
                    <a:pt x="768" y="274"/>
                  </a:lnTo>
                  <a:lnTo>
                    <a:pt x="767" y="275"/>
                  </a:lnTo>
                  <a:lnTo>
                    <a:pt x="766" y="277"/>
                  </a:lnTo>
                  <a:lnTo>
                    <a:pt x="764" y="279"/>
                  </a:lnTo>
                  <a:lnTo>
                    <a:pt x="763" y="280"/>
                  </a:lnTo>
                  <a:lnTo>
                    <a:pt x="762" y="281"/>
                  </a:lnTo>
                  <a:lnTo>
                    <a:pt x="762" y="284"/>
                  </a:lnTo>
                  <a:lnTo>
                    <a:pt x="761" y="286"/>
                  </a:lnTo>
                  <a:lnTo>
                    <a:pt x="761" y="289"/>
                  </a:lnTo>
                  <a:lnTo>
                    <a:pt x="760" y="292"/>
                  </a:lnTo>
                  <a:lnTo>
                    <a:pt x="760" y="295"/>
                  </a:lnTo>
                  <a:lnTo>
                    <a:pt x="760" y="297"/>
                  </a:lnTo>
                  <a:lnTo>
                    <a:pt x="760" y="299"/>
                  </a:lnTo>
                  <a:lnTo>
                    <a:pt x="761" y="302"/>
                  </a:lnTo>
                  <a:lnTo>
                    <a:pt x="763" y="306"/>
                  </a:lnTo>
                  <a:lnTo>
                    <a:pt x="766" y="309"/>
                  </a:lnTo>
                  <a:lnTo>
                    <a:pt x="769" y="312"/>
                  </a:lnTo>
                  <a:lnTo>
                    <a:pt x="771" y="315"/>
                  </a:lnTo>
                  <a:lnTo>
                    <a:pt x="778" y="318"/>
                  </a:lnTo>
                  <a:lnTo>
                    <a:pt x="785" y="321"/>
                  </a:lnTo>
                  <a:lnTo>
                    <a:pt x="793" y="324"/>
                  </a:lnTo>
                  <a:lnTo>
                    <a:pt x="799" y="327"/>
                  </a:lnTo>
                  <a:lnTo>
                    <a:pt x="801" y="330"/>
                  </a:lnTo>
                  <a:lnTo>
                    <a:pt x="804" y="332"/>
                  </a:lnTo>
                  <a:lnTo>
                    <a:pt x="806" y="337"/>
                  </a:lnTo>
                  <a:lnTo>
                    <a:pt x="807" y="341"/>
                  </a:lnTo>
                  <a:lnTo>
                    <a:pt x="805" y="342"/>
                  </a:lnTo>
                  <a:lnTo>
                    <a:pt x="803" y="343"/>
                  </a:lnTo>
                  <a:lnTo>
                    <a:pt x="801" y="343"/>
                  </a:lnTo>
                  <a:lnTo>
                    <a:pt x="800" y="342"/>
                  </a:lnTo>
                  <a:lnTo>
                    <a:pt x="798" y="341"/>
                  </a:lnTo>
                  <a:lnTo>
                    <a:pt x="796" y="341"/>
                  </a:lnTo>
                  <a:lnTo>
                    <a:pt x="794" y="340"/>
                  </a:lnTo>
                  <a:lnTo>
                    <a:pt x="792" y="340"/>
                  </a:lnTo>
                  <a:lnTo>
                    <a:pt x="785" y="341"/>
                  </a:lnTo>
                  <a:lnTo>
                    <a:pt x="780" y="341"/>
                  </a:lnTo>
                  <a:lnTo>
                    <a:pt x="774" y="342"/>
                  </a:lnTo>
                  <a:lnTo>
                    <a:pt x="768" y="342"/>
                  </a:lnTo>
                  <a:lnTo>
                    <a:pt x="761" y="342"/>
                  </a:lnTo>
                  <a:lnTo>
                    <a:pt x="756" y="341"/>
                  </a:lnTo>
                  <a:lnTo>
                    <a:pt x="751" y="339"/>
                  </a:lnTo>
                  <a:lnTo>
                    <a:pt x="746" y="336"/>
                  </a:lnTo>
                  <a:lnTo>
                    <a:pt x="745" y="336"/>
                  </a:lnTo>
                  <a:lnTo>
                    <a:pt x="745" y="337"/>
                  </a:lnTo>
                  <a:lnTo>
                    <a:pt x="744" y="337"/>
                  </a:lnTo>
                  <a:lnTo>
                    <a:pt x="743" y="337"/>
                  </a:lnTo>
                  <a:lnTo>
                    <a:pt x="741" y="337"/>
                  </a:lnTo>
                  <a:lnTo>
                    <a:pt x="741" y="338"/>
                  </a:lnTo>
                  <a:lnTo>
                    <a:pt x="741" y="339"/>
                  </a:lnTo>
                  <a:lnTo>
                    <a:pt x="743" y="340"/>
                  </a:lnTo>
                  <a:lnTo>
                    <a:pt x="745" y="343"/>
                  </a:lnTo>
                  <a:lnTo>
                    <a:pt x="748" y="346"/>
                  </a:lnTo>
                  <a:lnTo>
                    <a:pt x="751" y="348"/>
                  </a:lnTo>
                  <a:lnTo>
                    <a:pt x="754" y="349"/>
                  </a:lnTo>
                  <a:lnTo>
                    <a:pt x="761" y="350"/>
                  </a:lnTo>
                  <a:lnTo>
                    <a:pt x="770" y="349"/>
                  </a:lnTo>
                  <a:lnTo>
                    <a:pt x="778" y="349"/>
                  </a:lnTo>
                  <a:lnTo>
                    <a:pt x="786" y="348"/>
                  </a:lnTo>
                  <a:lnTo>
                    <a:pt x="791" y="348"/>
                  </a:lnTo>
                  <a:lnTo>
                    <a:pt x="795" y="349"/>
                  </a:lnTo>
                  <a:lnTo>
                    <a:pt x="798" y="350"/>
                  </a:lnTo>
                  <a:lnTo>
                    <a:pt x="802" y="352"/>
                  </a:lnTo>
                  <a:lnTo>
                    <a:pt x="809" y="349"/>
                  </a:lnTo>
                  <a:lnTo>
                    <a:pt x="811" y="351"/>
                  </a:lnTo>
                  <a:lnTo>
                    <a:pt x="812" y="353"/>
                  </a:lnTo>
                  <a:lnTo>
                    <a:pt x="813" y="355"/>
                  </a:lnTo>
                  <a:lnTo>
                    <a:pt x="813" y="356"/>
                  </a:lnTo>
                  <a:lnTo>
                    <a:pt x="814" y="359"/>
                  </a:lnTo>
                  <a:lnTo>
                    <a:pt x="815" y="361"/>
                  </a:lnTo>
                  <a:lnTo>
                    <a:pt x="816" y="362"/>
                  </a:lnTo>
                  <a:lnTo>
                    <a:pt x="818" y="364"/>
                  </a:lnTo>
                  <a:lnTo>
                    <a:pt x="817" y="366"/>
                  </a:lnTo>
                  <a:lnTo>
                    <a:pt x="815" y="367"/>
                  </a:lnTo>
                  <a:lnTo>
                    <a:pt x="814" y="369"/>
                  </a:lnTo>
                  <a:lnTo>
                    <a:pt x="812" y="371"/>
                  </a:lnTo>
                  <a:lnTo>
                    <a:pt x="809" y="372"/>
                  </a:lnTo>
                  <a:lnTo>
                    <a:pt x="807" y="374"/>
                  </a:lnTo>
                  <a:lnTo>
                    <a:pt x="805" y="376"/>
                  </a:lnTo>
                  <a:lnTo>
                    <a:pt x="804" y="378"/>
                  </a:lnTo>
                  <a:lnTo>
                    <a:pt x="799" y="386"/>
                  </a:lnTo>
                  <a:lnTo>
                    <a:pt x="794" y="392"/>
                  </a:lnTo>
                  <a:lnTo>
                    <a:pt x="786" y="397"/>
                  </a:lnTo>
                  <a:lnTo>
                    <a:pt x="780" y="402"/>
                  </a:lnTo>
                  <a:lnTo>
                    <a:pt x="773" y="408"/>
                  </a:lnTo>
                  <a:lnTo>
                    <a:pt x="764" y="412"/>
                  </a:lnTo>
                  <a:lnTo>
                    <a:pt x="757" y="416"/>
                  </a:lnTo>
                  <a:lnTo>
                    <a:pt x="750" y="421"/>
                  </a:lnTo>
                  <a:lnTo>
                    <a:pt x="741" y="423"/>
                  </a:lnTo>
                  <a:lnTo>
                    <a:pt x="733" y="425"/>
                  </a:lnTo>
                  <a:lnTo>
                    <a:pt x="725" y="426"/>
                  </a:lnTo>
                  <a:lnTo>
                    <a:pt x="715" y="429"/>
                  </a:lnTo>
                  <a:lnTo>
                    <a:pt x="707" y="429"/>
                  </a:lnTo>
                  <a:lnTo>
                    <a:pt x="699" y="428"/>
                  </a:lnTo>
                  <a:lnTo>
                    <a:pt x="690" y="425"/>
                  </a:lnTo>
                  <a:lnTo>
                    <a:pt x="682" y="422"/>
                  </a:lnTo>
                  <a:lnTo>
                    <a:pt x="681" y="421"/>
                  </a:lnTo>
                  <a:lnTo>
                    <a:pt x="680" y="421"/>
                  </a:lnTo>
                  <a:lnTo>
                    <a:pt x="679" y="421"/>
                  </a:lnTo>
                  <a:lnTo>
                    <a:pt x="679" y="422"/>
                  </a:lnTo>
                  <a:lnTo>
                    <a:pt x="678" y="422"/>
                  </a:lnTo>
                  <a:lnTo>
                    <a:pt x="671" y="412"/>
                  </a:lnTo>
                  <a:lnTo>
                    <a:pt x="669" y="414"/>
                  </a:lnTo>
                  <a:lnTo>
                    <a:pt x="669" y="416"/>
                  </a:lnTo>
                  <a:lnTo>
                    <a:pt x="669" y="418"/>
                  </a:lnTo>
                  <a:lnTo>
                    <a:pt x="671" y="420"/>
                  </a:lnTo>
                  <a:lnTo>
                    <a:pt x="674" y="421"/>
                  </a:lnTo>
                  <a:lnTo>
                    <a:pt x="675" y="423"/>
                  </a:lnTo>
                  <a:lnTo>
                    <a:pt x="677" y="424"/>
                  </a:lnTo>
                  <a:lnTo>
                    <a:pt x="677" y="426"/>
                  </a:lnTo>
                  <a:lnTo>
                    <a:pt x="682" y="429"/>
                  </a:lnTo>
                  <a:lnTo>
                    <a:pt x="687" y="431"/>
                  </a:lnTo>
                  <a:lnTo>
                    <a:pt x="692" y="433"/>
                  </a:lnTo>
                  <a:lnTo>
                    <a:pt x="698" y="434"/>
                  </a:lnTo>
                  <a:lnTo>
                    <a:pt x="703" y="435"/>
                  </a:lnTo>
                  <a:lnTo>
                    <a:pt x="708" y="435"/>
                  </a:lnTo>
                  <a:lnTo>
                    <a:pt x="714" y="435"/>
                  </a:lnTo>
                  <a:lnTo>
                    <a:pt x="720" y="434"/>
                  </a:lnTo>
                  <a:lnTo>
                    <a:pt x="723" y="434"/>
                  </a:lnTo>
                  <a:lnTo>
                    <a:pt x="726" y="434"/>
                  </a:lnTo>
                  <a:lnTo>
                    <a:pt x="729" y="433"/>
                  </a:lnTo>
                  <a:lnTo>
                    <a:pt x="732" y="433"/>
                  </a:lnTo>
                  <a:lnTo>
                    <a:pt x="735" y="432"/>
                  </a:lnTo>
                  <a:lnTo>
                    <a:pt x="738" y="431"/>
                  </a:lnTo>
                  <a:lnTo>
                    <a:pt x="741" y="430"/>
                  </a:lnTo>
                  <a:lnTo>
                    <a:pt x="745" y="428"/>
                  </a:lnTo>
                  <a:lnTo>
                    <a:pt x="747" y="429"/>
                  </a:lnTo>
                  <a:lnTo>
                    <a:pt x="749" y="428"/>
                  </a:lnTo>
                  <a:lnTo>
                    <a:pt x="750" y="428"/>
                  </a:lnTo>
                  <a:lnTo>
                    <a:pt x="752" y="426"/>
                  </a:lnTo>
                  <a:lnTo>
                    <a:pt x="754" y="425"/>
                  </a:lnTo>
                  <a:lnTo>
                    <a:pt x="756" y="425"/>
                  </a:lnTo>
                  <a:lnTo>
                    <a:pt x="758" y="424"/>
                  </a:lnTo>
                  <a:lnTo>
                    <a:pt x="760" y="423"/>
                  </a:lnTo>
                  <a:lnTo>
                    <a:pt x="767" y="420"/>
                  </a:lnTo>
                  <a:lnTo>
                    <a:pt x="772" y="417"/>
                  </a:lnTo>
                  <a:lnTo>
                    <a:pt x="777" y="413"/>
                  </a:lnTo>
                  <a:lnTo>
                    <a:pt x="782" y="410"/>
                  </a:lnTo>
                  <a:lnTo>
                    <a:pt x="789" y="406"/>
                  </a:lnTo>
                  <a:lnTo>
                    <a:pt x="794" y="402"/>
                  </a:lnTo>
                  <a:lnTo>
                    <a:pt x="800" y="399"/>
                  </a:lnTo>
                  <a:lnTo>
                    <a:pt x="805" y="396"/>
                  </a:lnTo>
                  <a:lnTo>
                    <a:pt x="807" y="393"/>
                  </a:lnTo>
                  <a:lnTo>
                    <a:pt x="809" y="391"/>
                  </a:lnTo>
                  <a:lnTo>
                    <a:pt x="812" y="389"/>
                  </a:lnTo>
                  <a:lnTo>
                    <a:pt x="815" y="387"/>
                  </a:lnTo>
                  <a:lnTo>
                    <a:pt x="817" y="385"/>
                  </a:lnTo>
                  <a:lnTo>
                    <a:pt x="820" y="383"/>
                  </a:lnTo>
                  <a:lnTo>
                    <a:pt x="822" y="380"/>
                  </a:lnTo>
                  <a:lnTo>
                    <a:pt x="824" y="377"/>
                  </a:lnTo>
                  <a:lnTo>
                    <a:pt x="825" y="377"/>
                  </a:lnTo>
                  <a:lnTo>
                    <a:pt x="826" y="377"/>
                  </a:lnTo>
                  <a:lnTo>
                    <a:pt x="827" y="378"/>
                  </a:lnTo>
                  <a:lnTo>
                    <a:pt x="828" y="378"/>
                  </a:lnTo>
                  <a:lnTo>
                    <a:pt x="829" y="379"/>
                  </a:lnTo>
                  <a:lnTo>
                    <a:pt x="830" y="380"/>
                  </a:lnTo>
                  <a:lnTo>
                    <a:pt x="830" y="383"/>
                  </a:lnTo>
                  <a:lnTo>
                    <a:pt x="830" y="385"/>
                  </a:lnTo>
                  <a:lnTo>
                    <a:pt x="830" y="387"/>
                  </a:lnTo>
                  <a:lnTo>
                    <a:pt x="830" y="389"/>
                  </a:lnTo>
                  <a:lnTo>
                    <a:pt x="829" y="390"/>
                  </a:lnTo>
                  <a:lnTo>
                    <a:pt x="829" y="392"/>
                  </a:lnTo>
                  <a:lnTo>
                    <a:pt x="827" y="393"/>
                  </a:lnTo>
                  <a:lnTo>
                    <a:pt x="826" y="394"/>
                  </a:lnTo>
                  <a:lnTo>
                    <a:pt x="825" y="394"/>
                  </a:lnTo>
                  <a:lnTo>
                    <a:pt x="823" y="394"/>
                  </a:lnTo>
                  <a:lnTo>
                    <a:pt x="822" y="395"/>
                  </a:lnTo>
                  <a:lnTo>
                    <a:pt x="821" y="395"/>
                  </a:lnTo>
                  <a:lnTo>
                    <a:pt x="820" y="396"/>
                  </a:lnTo>
                  <a:lnTo>
                    <a:pt x="819" y="397"/>
                  </a:lnTo>
                  <a:lnTo>
                    <a:pt x="818" y="398"/>
                  </a:lnTo>
                  <a:lnTo>
                    <a:pt x="817" y="399"/>
                  </a:lnTo>
                  <a:lnTo>
                    <a:pt x="818" y="400"/>
                  </a:lnTo>
                  <a:lnTo>
                    <a:pt x="814" y="406"/>
                  </a:lnTo>
                  <a:lnTo>
                    <a:pt x="809" y="410"/>
                  </a:lnTo>
                  <a:lnTo>
                    <a:pt x="806" y="415"/>
                  </a:lnTo>
                  <a:lnTo>
                    <a:pt x="803" y="420"/>
                  </a:lnTo>
                  <a:lnTo>
                    <a:pt x="800" y="424"/>
                  </a:lnTo>
                  <a:lnTo>
                    <a:pt x="796" y="429"/>
                  </a:lnTo>
                  <a:lnTo>
                    <a:pt x="792" y="432"/>
                  </a:lnTo>
                  <a:lnTo>
                    <a:pt x="786" y="435"/>
                  </a:lnTo>
                  <a:lnTo>
                    <a:pt x="783" y="438"/>
                  </a:lnTo>
                  <a:lnTo>
                    <a:pt x="780" y="440"/>
                  </a:lnTo>
                  <a:lnTo>
                    <a:pt x="778" y="443"/>
                  </a:lnTo>
                  <a:lnTo>
                    <a:pt x="775" y="445"/>
                  </a:lnTo>
                  <a:lnTo>
                    <a:pt x="773" y="448"/>
                  </a:lnTo>
                  <a:lnTo>
                    <a:pt x="770" y="451"/>
                  </a:lnTo>
                  <a:lnTo>
                    <a:pt x="767" y="452"/>
                  </a:lnTo>
                  <a:lnTo>
                    <a:pt x="762" y="454"/>
                  </a:lnTo>
                  <a:lnTo>
                    <a:pt x="755" y="458"/>
                  </a:lnTo>
                  <a:lnTo>
                    <a:pt x="747" y="462"/>
                  </a:lnTo>
                  <a:lnTo>
                    <a:pt x="738" y="465"/>
                  </a:lnTo>
                  <a:lnTo>
                    <a:pt x="730" y="468"/>
                  </a:lnTo>
                  <a:lnTo>
                    <a:pt x="721" y="470"/>
                  </a:lnTo>
                  <a:lnTo>
                    <a:pt x="712" y="471"/>
                  </a:lnTo>
                  <a:lnTo>
                    <a:pt x="703" y="474"/>
                  </a:lnTo>
                  <a:lnTo>
                    <a:pt x="693" y="474"/>
                  </a:lnTo>
                  <a:lnTo>
                    <a:pt x="692" y="475"/>
                  </a:lnTo>
                  <a:lnTo>
                    <a:pt x="692" y="476"/>
                  </a:lnTo>
                  <a:lnTo>
                    <a:pt x="691" y="476"/>
                  </a:lnTo>
                  <a:lnTo>
                    <a:pt x="690" y="475"/>
                  </a:lnTo>
                  <a:lnTo>
                    <a:pt x="689" y="475"/>
                  </a:lnTo>
                  <a:lnTo>
                    <a:pt x="689" y="474"/>
                  </a:lnTo>
                  <a:lnTo>
                    <a:pt x="688" y="474"/>
                  </a:lnTo>
                  <a:lnTo>
                    <a:pt x="687" y="474"/>
                  </a:lnTo>
                  <a:lnTo>
                    <a:pt x="686" y="475"/>
                  </a:lnTo>
                  <a:lnTo>
                    <a:pt x="687" y="477"/>
                  </a:lnTo>
                  <a:lnTo>
                    <a:pt x="689" y="478"/>
                  </a:lnTo>
                  <a:lnTo>
                    <a:pt x="691" y="478"/>
                  </a:lnTo>
                  <a:lnTo>
                    <a:pt x="693" y="478"/>
                  </a:lnTo>
                  <a:lnTo>
                    <a:pt x="695" y="478"/>
                  </a:lnTo>
                  <a:lnTo>
                    <a:pt x="698" y="478"/>
                  </a:lnTo>
                  <a:lnTo>
                    <a:pt x="701" y="479"/>
                  </a:lnTo>
                  <a:lnTo>
                    <a:pt x="703" y="479"/>
                  </a:lnTo>
                  <a:lnTo>
                    <a:pt x="715" y="478"/>
                  </a:lnTo>
                  <a:lnTo>
                    <a:pt x="728" y="475"/>
                  </a:lnTo>
                  <a:lnTo>
                    <a:pt x="740" y="471"/>
                  </a:lnTo>
                  <a:lnTo>
                    <a:pt x="753" y="466"/>
                  </a:lnTo>
                  <a:lnTo>
                    <a:pt x="764" y="461"/>
                  </a:lnTo>
                  <a:lnTo>
                    <a:pt x="776" y="456"/>
                  </a:lnTo>
                  <a:lnTo>
                    <a:pt x="787" y="448"/>
                  </a:lnTo>
                  <a:lnTo>
                    <a:pt x="798" y="442"/>
                  </a:lnTo>
                  <a:lnTo>
                    <a:pt x="798" y="443"/>
                  </a:lnTo>
                  <a:lnTo>
                    <a:pt x="799" y="444"/>
                  </a:lnTo>
                  <a:lnTo>
                    <a:pt x="799" y="445"/>
                  </a:lnTo>
                  <a:lnTo>
                    <a:pt x="799" y="446"/>
                  </a:lnTo>
                  <a:lnTo>
                    <a:pt x="799" y="447"/>
                  </a:lnTo>
                  <a:lnTo>
                    <a:pt x="799" y="448"/>
                  </a:lnTo>
                  <a:lnTo>
                    <a:pt x="798" y="449"/>
                  </a:lnTo>
                  <a:lnTo>
                    <a:pt x="798" y="454"/>
                  </a:lnTo>
                  <a:lnTo>
                    <a:pt x="799" y="458"/>
                  </a:lnTo>
                  <a:lnTo>
                    <a:pt x="799" y="462"/>
                  </a:lnTo>
                  <a:lnTo>
                    <a:pt x="800" y="466"/>
                  </a:lnTo>
                  <a:lnTo>
                    <a:pt x="802" y="470"/>
                  </a:lnTo>
                  <a:lnTo>
                    <a:pt x="804" y="474"/>
                  </a:lnTo>
                  <a:lnTo>
                    <a:pt x="806" y="477"/>
                  </a:lnTo>
                  <a:lnTo>
                    <a:pt x="811" y="479"/>
                  </a:lnTo>
                  <a:lnTo>
                    <a:pt x="814" y="481"/>
                  </a:lnTo>
                  <a:lnTo>
                    <a:pt x="818" y="483"/>
                  </a:lnTo>
                  <a:lnTo>
                    <a:pt x="821" y="483"/>
                  </a:lnTo>
                  <a:lnTo>
                    <a:pt x="825" y="483"/>
                  </a:lnTo>
                  <a:lnTo>
                    <a:pt x="829" y="483"/>
                  </a:lnTo>
                  <a:lnTo>
                    <a:pt x="834" y="482"/>
                  </a:lnTo>
                  <a:lnTo>
                    <a:pt x="838" y="482"/>
                  </a:lnTo>
                  <a:lnTo>
                    <a:pt x="841" y="482"/>
                  </a:lnTo>
                  <a:lnTo>
                    <a:pt x="843" y="481"/>
                  </a:lnTo>
                  <a:lnTo>
                    <a:pt x="844" y="480"/>
                  </a:lnTo>
                  <a:lnTo>
                    <a:pt x="846" y="481"/>
                  </a:lnTo>
                  <a:lnTo>
                    <a:pt x="848" y="481"/>
                  </a:lnTo>
                  <a:lnTo>
                    <a:pt x="849" y="482"/>
                  </a:lnTo>
                  <a:lnTo>
                    <a:pt x="851" y="483"/>
                  </a:lnTo>
                  <a:lnTo>
                    <a:pt x="853" y="483"/>
                  </a:lnTo>
                  <a:lnTo>
                    <a:pt x="855" y="483"/>
                  </a:lnTo>
                  <a:lnTo>
                    <a:pt x="855" y="488"/>
                  </a:lnTo>
                  <a:lnTo>
                    <a:pt x="857" y="493"/>
                  </a:lnTo>
                  <a:lnTo>
                    <a:pt x="859" y="497"/>
                  </a:lnTo>
                  <a:lnTo>
                    <a:pt x="861" y="501"/>
                  </a:lnTo>
                  <a:lnTo>
                    <a:pt x="866" y="506"/>
                  </a:lnTo>
                  <a:lnTo>
                    <a:pt x="873" y="511"/>
                  </a:lnTo>
                  <a:lnTo>
                    <a:pt x="882" y="514"/>
                  </a:lnTo>
                  <a:lnTo>
                    <a:pt x="890" y="519"/>
                  </a:lnTo>
                  <a:lnTo>
                    <a:pt x="897" y="522"/>
                  </a:lnTo>
                  <a:lnTo>
                    <a:pt x="905" y="527"/>
                  </a:lnTo>
                  <a:lnTo>
                    <a:pt x="900" y="532"/>
                  </a:lnTo>
                  <a:lnTo>
                    <a:pt x="896" y="536"/>
                  </a:lnTo>
                  <a:lnTo>
                    <a:pt x="891" y="539"/>
                  </a:lnTo>
                  <a:lnTo>
                    <a:pt x="887" y="543"/>
                  </a:lnTo>
                  <a:lnTo>
                    <a:pt x="882" y="546"/>
                  </a:lnTo>
                  <a:lnTo>
                    <a:pt x="877" y="550"/>
                  </a:lnTo>
                  <a:lnTo>
                    <a:pt x="873" y="555"/>
                  </a:lnTo>
                  <a:lnTo>
                    <a:pt x="870" y="561"/>
                  </a:lnTo>
                  <a:lnTo>
                    <a:pt x="868" y="567"/>
                  </a:lnTo>
                  <a:lnTo>
                    <a:pt x="866" y="572"/>
                  </a:lnTo>
                  <a:lnTo>
                    <a:pt x="865" y="577"/>
                  </a:lnTo>
                  <a:lnTo>
                    <a:pt x="863" y="583"/>
                  </a:lnTo>
                  <a:lnTo>
                    <a:pt x="863" y="589"/>
                  </a:lnTo>
                  <a:lnTo>
                    <a:pt x="862" y="595"/>
                  </a:lnTo>
                  <a:lnTo>
                    <a:pt x="862" y="599"/>
                  </a:lnTo>
                  <a:lnTo>
                    <a:pt x="862" y="604"/>
                  </a:lnTo>
                  <a:lnTo>
                    <a:pt x="858" y="613"/>
                  </a:lnTo>
                  <a:lnTo>
                    <a:pt x="851" y="621"/>
                  </a:lnTo>
                  <a:lnTo>
                    <a:pt x="845" y="628"/>
                  </a:lnTo>
                  <a:lnTo>
                    <a:pt x="838" y="636"/>
                  </a:lnTo>
                  <a:lnTo>
                    <a:pt x="829" y="642"/>
                  </a:lnTo>
                  <a:lnTo>
                    <a:pt x="822" y="648"/>
                  </a:lnTo>
                  <a:lnTo>
                    <a:pt x="813" y="654"/>
                  </a:lnTo>
                  <a:lnTo>
                    <a:pt x="804" y="660"/>
                  </a:lnTo>
                  <a:lnTo>
                    <a:pt x="793" y="681"/>
                  </a:lnTo>
                  <a:lnTo>
                    <a:pt x="794" y="682"/>
                  </a:lnTo>
                  <a:lnTo>
                    <a:pt x="796" y="683"/>
                  </a:lnTo>
                  <a:lnTo>
                    <a:pt x="796" y="685"/>
                  </a:lnTo>
                  <a:lnTo>
                    <a:pt x="797" y="686"/>
                  </a:lnTo>
                  <a:lnTo>
                    <a:pt x="797" y="688"/>
                  </a:lnTo>
                  <a:lnTo>
                    <a:pt x="797" y="689"/>
                  </a:lnTo>
                  <a:lnTo>
                    <a:pt x="797" y="691"/>
                  </a:lnTo>
                  <a:lnTo>
                    <a:pt x="797" y="693"/>
                  </a:lnTo>
                  <a:lnTo>
                    <a:pt x="796" y="696"/>
                  </a:lnTo>
                  <a:lnTo>
                    <a:pt x="794" y="699"/>
                  </a:lnTo>
                  <a:lnTo>
                    <a:pt x="791" y="702"/>
                  </a:lnTo>
                  <a:lnTo>
                    <a:pt x="789" y="705"/>
                  </a:lnTo>
                  <a:lnTo>
                    <a:pt x="785" y="707"/>
                  </a:lnTo>
                  <a:lnTo>
                    <a:pt x="782" y="709"/>
                  </a:lnTo>
                  <a:lnTo>
                    <a:pt x="779" y="711"/>
                  </a:lnTo>
                  <a:lnTo>
                    <a:pt x="776" y="713"/>
                  </a:lnTo>
                  <a:lnTo>
                    <a:pt x="770" y="714"/>
                  </a:lnTo>
                  <a:lnTo>
                    <a:pt x="762" y="717"/>
                  </a:lnTo>
                  <a:lnTo>
                    <a:pt x="756" y="720"/>
                  </a:lnTo>
                  <a:lnTo>
                    <a:pt x="750" y="725"/>
                  </a:lnTo>
                  <a:lnTo>
                    <a:pt x="745" y="729"/>
                  </a:lnTo>
                  <a:lnTo>
                    <a:pt x="740" y="735"/>
                  </a:lnTo>
                  <a:lnTo>
                    <a:pt x="736" y="740"/>
                  </a:lnTo>
                  <a:lnTo>
                    <a:pt x="733" y="747"/>
                  </a:lnTo>
                  <a:lnTo>
                    <a:pt x="731" y="752"/>
                  </a:lnTo>
                  <a:lnTo>
                    <a:pt x="730" y="757"/>
                  </a:lnTo>
                  <a:lnTo>
                    <a:pt x="730" y="762"/>
                  </a:lnTo>
                  <a:lnTo>
                    <a:pt x="730" y="767"/>
                  </a:lnTo>
                  <a:lnTo>
                    <a:pt x="729" y="773"/>
                  </a:lnTo>
                  <a:lnTo>
                    <a:pt x="728" y="778"/>
                  </a:lnTo>
                  <a:lnTo>
                    <a:pt x="726" y="782"/>
                  </a:lnTo>
                  <a:lnTo>
                    <a:pt x="723" y="786"/>
                  </a:lnTo>
                  <a:lnTo>
                    <a:pt x="700" y="789"/>
                  </a:lnTo>
                  <a:lnTo>
                    <a:pt x="700" y="788"/>
                  </a:lnTo>
                  <a:lnTo>
                    <a:pt x="700" y="787"/>
                  </a:lnTo>
                  <a:lnTo>
                    <a:pt x="700" y="786"/>
                  </a:lnTo>
                  <a:lnTo>
                    <a:pt x="700" y="785"/>
                  </a:lnTo>
                  <a:lnTo>
                    <a:pt x="700" y="784"/>
                  </a:lnTo>
                  <a:lnTo>
                    <a:pt x="699" y="783"/>
                  </a:lnTo>
                  <a:lnTo>
                    <a:pt x="699" y="782"/>
                  </a:lnTo>
                  <a:lnTo>
                    <a:pt x="698" y="781"/>
                  </a:lnTo>
                  <a:lnTo>
                    <a:pt x="694" y="781"/>
                  </a:lnTo>
                  <a:lnTo>
                    <a:pt x="692" y="782"/>
                  </a:lnTo>
                  <a:lnTo>
                    <a:pt x="690" y="783"/>
                  </a:lnTo>
                  <a:lnTo>
                    <a:pt x="688" y="784"/>
                  </a:lnTo>
                  <a:lnTo>
                    <a:pt x="686" y="785"/>
                  </a:lnTo>
                  <a:lnTo>
                    <a:pt x="684" y="787"/>
                  </a:lnTo>
                  <a:lnTo>
                    <a:pt x="682" y="788"/>
                  </a:lnTo>
                  <a:lnTo>
                    <a:pt x="680" y="789"/>
                  </a:lnTo>
                  <a:lnTo>
                    <a:pt x="669" y="790"/>
                  </a:lnTo>
                  <a:lnTo>
                    <a:pt x="659" y="791"/>
                  </a:lnTo>
                  <a:lnTo>
                    <a:pt x="648" y="793"/>
                  </a:lnTo>
                  <a:lnTo>
                    <a:pt x="638" y="793"/>
                  </a:lnTo>
                  <a:lnTo>
                    <a:pt x="628" y="793"/>
                  </a:lnTo>
                  <a:lnTo>
                    <a:pt x="617" y="790"/>
                  </a:lnTo>
                  <a:lnTo>
                    <a:pt x="608" y="788"/>
                  </a:lnTo>
                  <a:lnTo>
                    <a:pt x="599" y="783"/>
                  </a:lnTo>
                  <a:lnTo>
                    <a:pt x="598" y="782"/>
                  </a:lnTo>
                  <a:lnTo>
                    <a:pt x="596" y="782"/>
                  </a:lnTo>
                  <a:lnTo>
                    <a:pt x="595" y="781"/>
                  </a:lnTo>
                  <a:lnTo>
                    <a:pt x="594" y="781"/>
                  </a:lnTo>
                  <a:lnTo>
                    <a:pt x="592" y="780"/>
                  </a:lnTo>
                  <a:lnTo>
                    <a:pt x="591" y="779"/>
                  </a:lnTo>
                  <a:lnTo>
                    <a:pt x="590" y="779"/>
                  </a:lnTo>
                  <a:lnTo>
                    <a:pt x="589" y="778"/>
                  </a:lnTo>
                  <a:lnTo>
                    <a:pt x="586" y="778"/>
                  </a:lnTo>
                  <a:lnTo>
                    <a:pt x="587" y="780"/>
                  </a:lnTo>
                  <a:lnTo>
                    <a:pt x="588" y="782"/>
                  </a:lnTo>
                  <a:lnTo>
                    <a:pt x="590" y="784"/>
                  </a:lnTo>
                  <a:lnTo>
                    <a:pt x="592" y="786"/>
                  </a:lnTo>
                  <a:lnTo>
                    <a:pt x="594" y="788"/>
                  </a:lnTo>
                  <a:lnTo>
                    <a:pt x="596" y="790"/>
                  </a:lnTo>
                  <a:lnTo>
                    <a:pt x="599" y="791"/>
                  </a:lnTo>
                  <a:lnTo>
                    <a:pt x="601" y="794"/>
                  </a:lnTo>
                  <a:lnTo>
                    <a:pt x="603" y="794"/>
                  </a:lnTo>
                  <a:lnTo>
                    <a:pt x="605" y="795"/>
                  </a:lnTo>
                  <a:lnTo>
                    <a:pt x="607" y="796"/>
                  </a:lnTo>
                  <a:lnTo>
                    <a:pt x="609" y="796"/>
                  </a:lnTo>
                  <a:lnTo>
                    <a:pt x="611" y="797"/>
                  </a:lnTo>
                  <a:lnTo>
                    <a:pt x="612" y="797"/>
                  </a:lnTo>
                  <a:lnTo>
                    <a:pt x="614" y="798"/>
                  </a:lnTo>
                  <a:lnTo>
                    <a:pt x="615" y="799"/>
                  </a:lnTo>
                  <a:lnTo>
                    <a:pt x="608" y="801"/>
                  </a:lnTo>
                  <a:lnTo>
                    <a:pt x="600" y="803"/>
                  </a:lnTo>
                  <a:lnTo>
                    <a:pt x="593" y="804"/>
                  </a:lnTo>
                  <a:lnTo>
                    <a:pt x="586" y="806"/>
                  </a:lnTo>
                  <a:lnTo>
                    <a:pt x="578" y="808"/>
                  </a:lnTo>
                  <a:lnTo>
                    <a:pt x="571" y="808"/>
                  </a:lnTo>
                  <a:lnTo>
                    <a:pt x="563" y="809"/>
                  </a:lnTo>
                  <a:lnTo>
                    <a:pt x="555" y="808"/>
                  </a:lnTo>
                  <a:lnTo>
                    <a:pt x="553" y="807"/>
                  </a:lnTo>
                  <a:lnTo>
                    <a:pt x="551" y="805"/>
                  </a:lnTo>
                  <a:lnTo>
                    <a:pt x="548" y="804"/>
                  </a:lnTo>
                  <a:lnTo>
                    <a:pt x="546" y="802"/>
                  </a:lnTo>
                  <a:lnTo>
                    <a:pt x="544" y="800"/>
                  </a:lnTo>
                  <a:lnTo>
                    <a:pt x="543" y="798"/>
                  </a:lnTo>
                  <a:lnTo>
                    <a:pt x="542" y="796"/>
                  </a:lnTo>
                  <a:lnTo>
                    <a:pt x="542" y="793"/>
                  </a:lnTo>
                  <a:lnTo>
                    <a:pt x="542" y="790"/>
                  </a:lnTo>
                  <a:lnTo>
                    <a:pt x="542" y="788"/>
                  </a:lnTo>
                  <a:lnTo>
                    <a:pt x="544" y="787"/>
                  </a:lnTo>
                  <a:lnTo>
                    <a:pt x="545" y="785"/>
                  </a:lnTo>
                  <a:lnTo>
                    <a:pt x="546" y="784"/>
                  </a:lnTo>
                  <a:lnTo>
                    <a:pt x="546" y="783"/>
                  </a:lnTo>
                  <a:lnTo>
                    <a:pt x="546" y="782"/>
                  </a:lnTo>
                  <a:lnTo>
                    <a:pt x="543" y="781"/>
                  </a:lnTo>
                  <a:lnTo>
                    <a:pt x="542" y="783"/>
                  </a:lnTo>
                  <a:lnTo>
                    <a:pt x="541" y="784"/>
                  </a:lnTo>
                  <a:lnTo>
                    <a:pt x="540" y="786"/>
                  </a:lnTo>
                  <a:lnTo>
                    <a:pt x="539" y="788"/>
                  </a:lnTo>
                  <a:lnTo>
                    <a:pt x="538" y="790"/>
                  </a:lnTo>
                  <a:lnTo>
                    <a:pt x="538" y="793"/>
                  </a:lnTo>
                  <a:lnTo>
                    <a:pt x="537" y="795"/>
                  </a:lnTo>
                  <a:lnTo>
                    <a:pt x="536" y="797"/>
                  </a:lnTo>
                  <a:lnTo>
                    <a:pt x="537" y="799"/>
                  </a:lnTo>
                  <a:lnTo>
                    <a:pt x="538" y="802"/>
                  </a:lnTo>
                  <a:lnTo>
                    <a:pt x="539" y="804"/>
                  </a:lnTo>
                  <a:lnTo>
                    <a:pt x="541" y="806"/>
                  </a:lnTo>
                  <a:lnTo>
                    <a:pt x="542" y="808"/>
                  </a:lnTo>
                  <a:lnTo>
                    <a:pt x="544" y="810"/>
                  </a:lnTo>
                  <a:lnTo>
                    <a:pt x="546" y="812"/>
                  </a:lnTo>
                  <a:lnTo>
                    <a:pt x="548" y="813"/>
                  </a:lnTo>
                  <a:lnTo>
                    <a:pt x="555" y="816"/>
                  </a:lnTo>
                  <a:lnTo>
                    <a:pt x="563" y="817"/>
                  </a:lnTo>
                  <a:lnTo>
                    <a:pt x="571" y="817"/>
                  </a:lnTo>
                  <a:lnTo>
                    <a:pt x="578" y="816"/>
                  </a:lnTo>
                  <a:lnTo>
                    <a:pt x="587" y="813"/>
                  </a:lnTo>
                  <a:lnTo>
                    <a:pt x="594" y="811"/>
                  </a:lnTo>
                  <a:lnTo>
                    <a:pt x="602" y="809"/>
                  </a:lnTo>
                  <a:lnTo>
                    <a:pt x="610" y="807"/>
                  </a:lnTo>
                  <a:lnTo>
                    <a:pt x="614" y="806"/>
                  </a:lnTo>
                  <a:lnTo>
                    <a:pt x="619" y="805"/>
                  </a:lnTo>
                  <a:lnTo>
                    <a:pt x="623" y="804"/>
                  </a:lnTo>
                  <a:lnTo>
                    <a:pt x="628" y="803"/>
                  </a:lnTo>
                  <a:lnTo>
                    <a:pt x="632" y="802"/>
                  </a:lnTo>
                  <a:lnTo>
                    <a:pt x="637" y="802"/>
                  </a:lnTo>
                  <a:lnTo>
                    <a:pt x="641" y="802"/>
                  </a:lnTo>
                  <a:lnTo>
                    <a:pt x="645" y="803"/>
                  </a:lnTo>
                  <a:lnTo>
                    <a:pt x="635" y="809"/>
                  </a:lnTo>
                  <a:lnTo>
                    <a:pt x="624" y="818"/>
                  </a:lnTo>
                  <a:lnTo>
                    <a:pt x="615" y="825"/>
                  </a:lnTo>
                  <a:lnTo>
                    <a:pt x="603" y="832"/>
                  </a:lnTo>
                  <a:lnTo>
                    <a:pt x="598" y="834"/>
                  </a:lnTo>
                  <a:lnTo>
                    <a:pt x="593" y="838"/>
                  </a:lnTo>
                  <a:lnTo>
                    <a:pt x="587" y="840"/>
                  </a:lnTo>
                  <a:lnTo>
                    <a:pt x="582" y="841"/>
                  </a:lnTo>
                  <a:lnTo>
                    <a:pt x="575" y="841"/>
                  </a:lnTo>
                  <a:lnTo>
                    <a:pt x="569" y="841"/>
                  </a:lnTo>
                  <a:lnTo>
                    <a:pt x="562" y="840"/>
                  </a:lnTo>
                  <a:lnTo>
                    <a:pt x="555" y="839"/>
                  </a:lnTo>
                  <a:lnTo>
                    <a:pt x="552" y="838"/>
                  </a:lnTo>
                  <a:lnTo>
                    <a:pt x="550" y="836"/>
                  </a:lnTo>
                  <a:lnTo>
                    <a:pt x="547" y="835"/>
                  </a:lnTo>
                  <a:lnTo>
                    <a:pt x="545" y="834"/>
                  </a:lnTo>
                  <a:lnTo>
                    <a:pt x="543" y="832"/>
                  </a:lnTo>
                  <a:lnTo>
                    <a:pt x="541" y="830"/>
                  </a:lnTo>
                  <a:lnTo>
                    <a:pt x="539" y="828"/>
                  </a:lnTo>
                  <a:lnTo>
                    <a:pt x="538" y="826"/>
                  </a:lnTo>
                  <a:lnTo>
                    <a:pt x="538" y="828"/>
                  </a:lnTo>
                  <a:lnTo>
                    <a:pt x="538" y="830"/>
                  </a:lnTo>
                  <a:lnTo>
                    <a:pt x="538" y="833"/>
                  </a:lnTo>
                  <a:lnTo>
                    <a:pt x="539" y="835"/>
                  </a:lnTo>
                  <a:lnTo>
                    <a:pt x="540" y="838"/>
                  </a:lnTo>
                  <a:lnTo>
                    <a:pt x="542" y="840"/>
                  </a:lnTo>
                  <a:lnTo>
                    <a:pt x="544" y="842"/>
                  </a:lnTo>
                  <a:lnTo>
                    <a:pt x="546" y="843"/>
                  </a:lnTo>
                  <a:lnTo>
                    <a:pt x="553" y="846"/>
                  </a:lnTo>
                  <a:lnTo>
                    <a:pt x="561" y="848"/>
                  </a:lnTo>
                  <a:lnTo>
                    <a:pt x="567" y="849"/>
                  </a:lnTo>
                  <a:lnTo>
                    <a:pt x="574" y="849"/>
                  </a:lnTo>
                  <a:lnTo>
                    <a:pt x="580" y="849"/>
                  </a:lnTo>
                  <a:lnTo>
                    <a:pt x="587" y="847"/>
                  </a:lnTo>
                  <a:lnTo>
                    <a:pt x="593" y="845"/>
                  </a:lnTo>
                  <a:lnTo>
                    <a:pt x="599" y="842"/>
                  </a:lnTo>
                  <a:lnTo>
                    <a:pt x="612" y="835"/>
                  </a:lnTo>
                  <a:lnTo>
                    <a:pt x="624" y="828"/>
                  </a:lnTo>
                  <a:lnTo>
                    <a:pt x="637" y="821"/>
                  </a:lnTo>
                  <a:lnTo>
                    <a:pt x="648" y="814"/>
                  </a:lnTo>
                  <a:lnTo>
                    <a:pt x="654" y="809"/>
                  </a:lnTo>
                  <a:lnTo>
                    <a:pt x="659" y="805"/>
                  </a:lnTo>
                  <a:lnTo>
                    <a:pt x="665" y="802"/>
                  </a:lnTo>
                  <a:lnTo>
                    <a:pt x="671" y="801"/>
                  </a:lnTo>
                  <a:lnTo>
                    <a:pt x="679" y="800"/>
                  </a:lnTo>
                  <a:lnTo>
                    <a:pt x="686" y="800"/>
                  </a:lnTo>
                  <a:lnTo>
                    <a:pt x="692" y="800"/>
                  </a:lnTo>
                  <a:lnTo>
                    <a:pt x="699" y="801"/>
                  </a:lnTo>
                  <a:lnTo>
                    <a:pt x="697" y="810"/>
                  </a:lnTo>
                  <a:lnTo>
                    <a:pt x="693" y="819"/>
                  </a:lnTo>
                  <a:lnTo>
                    <a:pt x="689" y="828"/>
                  </a:lnTo>
                  <a:lnTo>
                    <a:pt x="684" y="836"/>
                  </a:lnTo>
                  <a:lnTo>
                    <a:pt x="679" y="845"/>
                  </a:lnTo>
                  <a:lnTo>
                    <a:pt x="672" y="852"/>
                  </a:lnTo>
                  <a:lnTo>
                    <a:pt x="665" y="859"/>
                  </a:lnTo>
                  <a:lnTo>
                    <a:pt x="659" y="866"/>
                  </a:lnTo>
                  <a:lnTo>
                    <a:pt x="658" y="867"/>
                  </a:lnTo>
                  <a:lnTo>
                    <a:pt x="658" y="869"/>
                  </a:lnTo>
                  <a:lnTo>
                    <a:pt x="658" y="871"/>
                  </a:lnTo>
                  <a:lnTo>
                    <a:pt x="658" y="873"/>
                  </a:lnTo>
                  <a:lnTo>
                    <a:pt x="658" y="874"/>
                  </a:lnTo>
                  <a:lnTo>
                    <a:pt x="658" y="876"/>
                  </a:lnTo>
                  <a:lnTo>
                    <a:pt x="657" y="877"/>
                  </a:lnTo>
                  <a:lnTo>
                    <a:pt x="655" y="877"/>
                  </a:lnTo>
                  <a:lnTo>
                    <a:pt x="647" y="879"/>
                  </a:lnTo>
                  <a:lnTo>
                    <a:pt x="641" y="880"/>
                  </a:lnTo>
                  <a:lnTo>
                    <a:pt x="635" y="880"/>
                  </a:lnTo>
                  <a:lnTo>
                    <a:pt x="629" y="880"/>
                  </a:lnTo>
                  <a:lnTo>
                    <a:pt x="621" y="880"/>
                  </a:lnTo>
                  <a:lnTo>
                    <a:pt x="615" y="879"/>
                  </a:lnTo>
                  <a:lnTo>
                    <a:pt x="609" y="878"/>
                  </a:lnTo>
                  <a:lnTo>
                    <a:pt x="601" y="877"/>
                  </a:lnTo>
                  <a:lnTo>
                    <a:pt x="600" y="877"/>
                  </a:lnTo>
                  <a:lnTo>
                    <a:pt x="600" y="878"/>
                  </a:lnTo>
                  <a:lnTo>
                    <a:pt x="599" y="879"/>
                  </a:lnTo>
                  <a:lnTo>
                    <a:pt x="599" y="880"/>
                  </a:lnTo>
                  <a:lnTo>
                    <a:pt x="598" y="881"/>
                  </a:lnTo>
                  <a:lnTo>
                    <a:pt x="599" y="882"/>
                  </a:lnTo>
                  <a:lnTo>
                    <a:pt x="599" y="884"/>
                  </a:lnTo>
                  <a:lnTo>
                    <a:pt x="600" y="884"/>
                  </a:lnTo>
                  <a:lnTo>
                    <a:pt x="603" y="886"/>
                  </a:lnTo>
                  <a:lnTo>
                    <a:pt x="608" y="888"/>
                  </a:lnTo>
                  <a:lnTo>
                    <a:pt x="611" y="889"/>
                  </a:lnTo>
                  <a:lnTo>
                    <a:pt x="615" y="889"/>
                  </a:lnTo>
                  <a:lnTo>
                    <a:pt x="619" y="889"/>
                  </a:lnTo>
                  <a:lnTo>
                    <a:pt x="623" y="889"/>
                  </a:lnTo>
                  <a:lnTo>
                    <a:pt x="628" y="889"/>
                  </a:lnTo>
                  <a:lnTo>
                    <a:pt x="631" y="890"/>
                  </a:lnTo>
                  <a:lnTo>
                    <a:pt x="630" y="892"/>
                  </a:lnTo>
                  <a:lnTo>
                    <a:pt x="628" y="894"/>
                  </a:lnTo>
                  <a:lnTo>
                    <a:pt x="625" y="896"/>
                  </a:lnTo>
                  <a:lnTo>
                    <a:pt x="623" y="897"/>
                  </a:lnTo>
                  <a:lnTo>
                    <a:pt x="620" y="898"/>
                  </a:lnTo>
                  <a:lnTo>
                    <a:pt x="618" y="899"/>
                  </a:lnTo>
                  <a:lnTo>
                    <a:pt x="615" y="900"/>
                  </a:lnTo>
                  <a:lnTo>
                    <a:pt x="613" y="902"/>
                  </a:lnTo>
                  <a:lnTo>
                    <a:pt x="602" y="905"/>
                  </a:lnTo>
                  <a:lnTo>
                    <a:pt x="591" y="909"/>
                  </a:lnTo>
                  <a:lnTo>
                    <a:pt x="580" y="910"/>
                  </a:lnTo>
                  <a:lnTo>
                    <a:pt x="569" y="910"/>
                  </a:lnTo>
                  <a:lnTo>
                    <a:pt x="559" y="910"/>
                  </a:lnTo>
                  <a:lnTo>
                    <a:pt x="547" y="909"/>
                  </a:lnTo>
                  <a:lnTo>
                    <a:pt x="536" y="909"/>
                  </a:lnTo>
                  <a:lnTo>
                    <a:pt x="525" y="909"/>
                  </a:lnTo>
                  <a:lnTo>
                    <a:pt x="519" y="907"/>
                  </a:lnTo>
                  <a:lnTo>
                    <a:pt x="512" y="903"/>
                  </a:lnTo>
                  <a:lnTo>
                    <a:pt x="506" y="900"/>
                  </a:lnTo>
                  <a:lnTo>
                    <a:pt x="500" y="897"/>
                  </a:lnTo>
                  <a:lnTo>
                    <a:pt x="493" y="894"/>
                  </a:lnTo>
                  <a:lnTo>
                    <a:pt x="486" y="891"/>
                  </a:lnTo>
                  <a:lnTo>
                    <a:pt x="480" y="889"/>
                  </a:lnTo>
                  <a:lnTo>
                    <a:pt x="473" y="887"/>
                  </a:lnTo>
                  <a:lnTo>
                    <a:pt x="472" y="885"/>
                  </a:lnTo>
                  <a:lnTo>
                    <a:pt x="471" y="884"/>
                  </a:lnTo>
                  <a:lnTo>
                    <a:pt x="470" y="882"/>
                  </a:lnTo>
                  <a:lnTo>
                    <a:pt x="469" y="882"/>
                  </a:lnTo>
                  <a:lnTo>
                    <a:pt x="466" y="882"/>
                  </a:lnTo>
                  <a:lnTo>
                    <a:pt x="464" y="881"/>
                  </a:lnTo>
                  <a:lnTo>
                    <a:pt x="463" y="881"/>
                  </a:lnTo>
                  <a:lnTo>
                    <a:pt x="461" y="881"/>
                  </a:lnTo>
                  <a:lnTo>
                    <a:pt x="461" y="880"/>
                  </a:lnTo>
                  <a:lnTo>
                    <a:pt x="460" y="880"/>
                  </a:lnTo>
                  <a:lnTo>
                    <a:pt x="460" y="879"/>
                  </a:lnTo>
                  <a:lnTo>
                    <a:pt x="459" y="879"/>
                  </a:lnTo>
                  <a:lnTo>
                    <a:pt x="448" y="879"/>
                  </a:lnTo>
                  <a:lnTo>
                    <a:pt x="437" y="877"/>
                  </a:lnTo>
                  <a:lnTo>
                    <a:pt x="428" y="875"/>
                  </a:lnTo>
                  <a:lnTo>
                    <a:pt x="418" y="871"/>
                  </a:lnTo>
                  <a:lnTo>
                    <a:pt x="409" y="866"/>
                  </a:lnTo>
                  <a:lnTo>
                    <a:pt x="401" y="859"/>
                  </a:lnTo>
                  <a:lnTo>
                    <a:pt x="393" y="852"/>
                  </a:lnTo>
                  <a:lnTo>
                    <a:pt x="386" y="845"/>
                  </a:lnTo>
                  <a:lnTo>
                    <a:pt x="383" y="841"/>
                  </a:lnTo>
                  <a:lnTo>
                    <a:pt x="381" y="836"/>
                  </a:lnTo>
                  <a:lnTo>
                    <a:pt x="379" y="832"/>
                  </a:lnTo>
                  <a:lnTo>
                    <a:pt x="377" y="827"/>
                  </a:lnTo>
                  <a:lnTo>
                    <a:pt x="374" y="823"/>
                  </a:lnTo>
                  <a:lnTo>
                    <a:pt x="372" y="819"/>
                  </a:lnTo>
                  <a:lnTo>
                    <a:pt x="368" y="816"/>
                  </a:lnTo>
                  <a:lnTo>
                    <a:pt x="363" y="813"/>
                  </a:lnTo>
                  <a:lnTo>
                    <a:pt x="357" y="812"/>
                  </a:lnTo>
                  <a:lnTo>
                    <a:pt x="351" y="812"/>
                  </a:lnTo>
                  <a:lnTo>
                    <a:pt x="345" y="811"/>
                  </a:lnTo>
                  <a:lnTo>
                    <a:pt x="339" y="810"/>
                  </a:lnTo>
                  <a:lnTo>
                    <a:pt x="334" y="808"/>
                  </a:lnTo>
                  <a:lnTo>
                    <a:pt x="327" y="806"/>
                  </a:lnTo>
                  <a:lnTo>
                    <a:pt x="322" y="804"/>
                  </a:lnTo>
                  <a:lnTo>
                    <a:pt x="318" y="801"/>
                  </a:lnTo>
                  <a:lnTo>
                    <a:pt x="312" y="801"/>
                  </a:lnTo>
                  <a:lnTo>
                    <a:pt x="307" y="799"/>
                  </a:lnTo>
                  <a:lnTo>
                    <a:pt x="301" y="797"/>
                  </a:lnTo>
                  <a:lnTo>
                    <a:pt x="296" y="795"/>
                  </a:lnTo>
                  <a:lnTo>
                    <a:pt x="292" y="791"/>
                  </a:lnTo>
                  <a:lnTo>
                    <a:pt x="288" y="788"/>
                  </a:lnTo>
                  <a:lnTo>
                    <a:pt x="285" y="783"/>
                  </a:lnTo>
                  <a:lnTo>
                    <a:pt x="282" y="778"/>
                  </a:lnTo>
                  <a:lnTo>
                    <a:pt x="279" y="774"/>
                  </a:lnTo>
                  <a:lnTo>
                    <a:pt x="277" y="770"/>
                  </a:lnTo>
                  <a:lnTo>
                    <a:pt x="275" y="764"/>
                  </a:lnTo>
                  <a:lnTo>
                    <a:pt x="274" y="759"/>
                  </a:lnTo>
                  <a:lnTo>
                    <a:pt x="274" y="753"/>
                  </a:lnTo>
                  <a:lnTo>
                    <a:pt x="273" y="748"/>
                  </a:lnTo>
                  <a:lnTo>
                    <a:pt x="272" y="742"/>
                  </a:lnTo>
                  <a:lnTo>
                    <a:pt x="270" y="738"/>
                  </a:lnTo>
                  <a:lnTo>
                    <a:pt x="269" y="739"/>
                  </a:lnTo>
                  <a:lnTo>
                    <a:pt x="268" y="734"/>
                  </a:lnTo>
                  <a:lnTo>
                    <a:pt x="265" y="730"/>
                  </a:lnTo>
                  <a:lnTo>
                    <a:pt x="261" y="726"/>
                  </a:lnTo>
                  <a:lnTo>
                    <a:pt x="255" y="722"/>
                  </a:lnTo>
                  <a:lnTo>
                    <a:pt x="250" y="720"/>
                  </a:lnTo>
                  <a:lnTo>
                    <a:pt x="245" y="717"/>
                  </a:lnTo>
                  <a:lnTo>
                    <a:pt x="240" y="715"/>
                  </a:lnTo>
                  <a:lnTo>
                    <a:pt x="234" y="713"/>
                  </a:lnTo>
                  <a:lnTo>
                    <a:pt x="230" y="713"/>
                  </a:lnTo>
                  <a:lnTo>
                    <a:pt x="227" y="712"/>
                  </a:lnTo>
                  <a:lnTo>
                    <a:pt x="223" y="711"/>
                  </a:lnTo>
                  <a:lnTo>
                    <a:pt x="220" y="710"/>
                  </a:lnTo>
                  <a:lnTo>
                    <a:pt x="217" y="708"/>
                  </a:lnTo>
                  <a:lnTo>
                    <a:pt x="213" y="707"/>
                  </a:lnTo>
                  <a:lnTo>
                    <a:pt x="211" y="705"/>
                  </a:lnTo>
                  <a:lnTo>
                    <a:pt x="208" y="703"/>
                  </a:lnTo>
                  <a:lnTo>
                    <a:pt x="203" y="699"/>
                  </a:lnTo>
                  <a:lnTo>
                    <a:pt x="199" y="696"/>
                  </a:lnTo>
                  <a:lnTo>
                    <a:pt x="195" y="692"/>
                  </a:lnTo>
                  <a:lnTo>
                    <a:pt x="191" y="687"/>
                  </a:lnTo>
                  <a:lnTo>
                    <a:pt x="189" y="682"/>
                  </a:lnTo>
                  <a:lnTo>
                    <a:pt x="187" y="676"/>
                  </a:lnTo>
                  <a:lnTo>
                    <a:pt x="185" y="671"/>
                  </a:lnTo>
                  <a:lnTo>
                    <a:pt x="183" y="666"/>
                  </a:lnTo>
                  <a:lnTo>
                    <a:pt x="179" y="662"/>
                  </a:lnTo>
                  <a:lnTo>
                    <a:pt x="175" y="658"/>
                  </a:lnTo>
                  <a:lnTo>
                    <a:pt x="170" y="654"/>
                  </a:lnTo>
                  <a:lnTo>
                    <a:pt x="164" y="651"/>
                  </a:lnTo>
                  <a:lnTo>
                    <a:pt x="154" y="647"/>
                  </a:lnTo>
                  <a:lnTo>
                    <a:pt x="142" y="644"/>
                  </a:lnTo>
                  <a:lnTo>
                    <a:pt x="131" y="642"/>
                  </a:lnTo>
                  <a:lnTo>
                    <a:pt x="118" y="640"/>
                  </a:lnTo>
                  <a:lnTo>
                    <a:pt x="107" y="638"/>
                  </a:lnTo>
                  <a:lnTo>
                    <a:pt x="95" y="636"/>
                  </a:lnTo>
                  <a:lnTo>
                    <a:pt x="90" y="633"/>
                  </a:lnTo>
                  <a:lnTo>
                    <a:pt x="86" y="628"/>
                  </a:lnTo>
                  <a:lnTo>
                    <a:pt x="84" y="623"/>
                  </a:lnTo>
                  <a:lnTo>
                    <a:pt x="82" y="618"/>
                  </a:lnTo>
                  <a:lnTo>
                    <a:pt x="81" y="613"/>
                  </a:lnTo>
                  <a:lnTo>
                    <a:pt x="80" y="606"/>
                  </a:lnTo>
                  <a:lnTo>
                    <a:pt x="78" y="601"/>
                  </a:lnTo>
                  <a:lnTo>
                    <a:pt x="75" y="596"/>
                  </a:lnTo>
                  <a:lnTo>
                    <a:pt x="75" y="593"/>
                  </a:lnTo>
                  <a:lnTo>
                    <a:pt x="79" y="592"/>
                  </a:lnTo>
                  <a:lnTo>
                    <a:pt x="82" y="592"/>
                  </a:lnTo>
                  <a:lnTo>
                    <a:pt x="85" y="591"/>
                  </a:lnTo>
                  <a:lnTo>
                    <a:pt x="88" y="591"/>
                  </a:lnTo>
                  <a:lnTo>
                    <a:pt x="91" y="590"/>
                  </a:lnTo>
                  <a:lnTo>
                    <a:pt x="94" y="589"/>
                  </a:lnTo>
                  <a:lnTo>
                    <a:pt x="97" y="588"/>
                  </a:lnTo>
                  <a:lnTo>
                    <a:pt x="98" y="584"/>
                  </a:lnTo>
                  <a:lnTo>
                    <a:pt x="97" y="584"/>
                  </a:lnTo>
                  <a:lnTo>
                    <a:pt x="95" y="585"/>
                  </a:lnTo>
                  <a:lnTo>
                    <a:pt x="94" y="585"/>
                  </a:lnTo>
                  <a:lnTo>
                    <a:pt x="92" y="585"/>
                  </a:lnTo>
                  <a:lnTo>
                    <a:pt x="90" y="587"/>
                  </a:lnTo>
                  <a:lnTo>
                    <a:pt x="88" y="587"/>
                  </a:lnTo>
                  <a:lnTo>
                    <a:pt x="86" y="588"/>
                  </a:lnTo>
                  <a:lnTo>
                    <a:pt x="84" y="588"/>
                  </a:lnTo>
                  <a:lnTo>
                    <a:pt x="81" y="588"/>
                  </a:lnTo>
                  <a:lnTo>
                    <a:pt x="79" y="588"/>
                  </a:lnTo>
                  <a:lnTo>
                    <a:pt x="75" y="587"/>
                  </a:lnTo>
                  <a:lnTo>
                    <a:pt x="73" y="585"/>
                  </a:lnTo>
                  <a:lnTo>
                    <a:pt x="71" y="585"/>
                  </a:lnTo>
                  <a:lnTo>
                    <a:pt x="68" y="584"/>
                  </a:lnTo>
                  <a:lnTo>
                    <a:pt x="66" y="584"/>
                  </a:lnTo>
                  <a:lnTo>
                    <a:pt x="63" y="585"/>
                  </a:lnTo>
                  <a:lnTo>
                    <a:pt x="56" y="579"/>
                  </a:lnTo>
                  <a:lnTo>
                    <a:pt x="49" y="571"/>
                  </a:lnTo>
                  <a:lnTo>
                    <a:pt x="45" y="562"/>
                  </a:lnTo>
                  <a:lnTo>
                    <a:pt x="40" y="554"/>
                  </a:lnTo>
                  <a:lnTo>
                    <a:pt x="35" y="547"/>
                  </a:lnTo>
                  <a:lnTo>
                    <a:pt x="27" y="540"/>
                  </a:lnTo>
                  <a:lnTo>
                    <a:pt x="23" y="538"/>
                  </a:lnTo>
                  <a:lnTo>
                    <a:pt x="19" y="536"/>
                  </a:lnTo>
                  <a:lnTo>
                    <a:pt x="14" y="535"/>
                  </a:lnTo>
                  <a:lnTo>
                    <a:pt x="9" y="536"/>
                  </a:lnTo>
                  <a:lnTo>
                    <a:pt x="5" y="532"/>
                  </a:lnTo>
                  <a:lnTo>
                    <a:pt x="3" y="527"/>
                  </a:lnTo>
                  <a:lnTo>
                    <a:pt x="2" y="523"/>
                  </a:lnTo>
                  <a:lnTo>
                    <a:pt x="1" y="517"/>
                  </a:lnTo>
                  <a:lnTo>
                    <a:pt x="0" y="507"/>
                  </a:lnTo>
                  <a:lnTo>
                    <a:pt x="0" y="497"/>
                  </a:lnTo>
                  <a:lnTo>
                    <a:pt x="1" y="486"/>
                  </a:lnTo>
                  <a:lnTo>
                    <a:pt x="3" y="476"/>
                  </a:lnTo>
                  <a:lnTo>
                    <a:pt x="5" y="466"/>
                  </a:lnTo>
                  <a:lnTo>
                    <a:pt x="7" y="457"/>
                  </a:lnTo>
                  <a:lnTo>
                    <a:pt x="7" y="455"/>
                  </a:lnTo>
                  <a:lnTo>
                    <a:pt x="6" y="454"/>
                  </a:lnTo>
                  <a:lnTo>
                    <a:pt x="7" y="453"/>
                  </a:lnTo>
                  <a:lnTo>
                    <a:pt x="7" y="452"/>
                  </a:lnTo>
                  <a:lnTo>
                    <a:pt x="9" y="452"/>
                  </a:lnTo>
                  <a:lnTo>
                    <a:pt x="10" y="451"/>
                  </a:lnTo>
                  <a:lnTo>
                    <a:pt x="10" y="448"/>
                  </a:lnTo>
                  <a:lnTo>
                    <a:pt x="10" y="447"/>
                  </a:lnTo>
                  <a:lnTo>
                    <a:pt x="9" y="444"/>
                  </a:lnTo>
                  <a:lnTo>
                    <a:pt x="10" y="442"/>
                  </a:lnTo>
                  <a:lnTo>
                    <a:pt x="10" y="439"/>
                  </a:lnTo>
                  <a:lnTo>
                    <a:pt x="11" y="437"/>
                  </a:lnTo>
                  <a:lnTo>
                    <a:pt x="11" y="435"/>
                  </a:lnTo>
                  <a:lnTo>
                    <a:pt x="12" y="433"/>
                  </a:lnTo>
                  <a:lnTo>
                    <a:pt x="13" y="430"/>
                  </a:lnTo>
                  <a:lnTo>
                    <a:pt x="14" y="428"/>
                  </a:lnTo>
                  <a:lnTo>
                    <a:pt x="14" y="417"/>
                  </a:lnTo>
                  <a:lnTo>
                    <a:pt x="15" y="406"/>
                  </a:lnTo>
                  <a:lnTo>
                    <a:pt x="17" y="396"/>
                  </a:lnTo>
                  <a:lnTo>
                    <a:pt x="19" y="386"/>
                  </a:lnTo>
                  <a:lnTo>
                    <a:pt x="23" y="376"/>
                  </a:lnTo>
                  <a:lnTo>
                    <a:pt x="27" y="368"/>
                  </a:lnTo>
                  <a:lnTo>
                    <a:pt x="34" y="360"/>
                  </a:lnTo>
                  <a:lnTo>
                    <a:pt x="40" y="352"/>
                  </a:lnTo>
                  <a:lnTo>
                    <a:pt x="47" y="347"/>
                  </a:lnTo>
                  <a:lnTo>
                    <a:pt x="55" y="342"/>
                  </a:lnTo>
                  <a:lnTo>
                    <a:pt x="61" y="336"/>
                  </a:lnTo>
                  <a:lnTo>
                    <a:pt x="67" y="330"/>
                  </a:lnTo>
                  <a:lnTo>
                    <a:pt x="73" y="326"/>
                  </a:lnTo>
                  <a:lnTo>
                    <a:pt x="80" y="321"/>
                  </a:lnTo>
                  <a:lnTo>
                    <a:pt x="87" y="317"/>
                  </a:lnTo>
                  <a:lnTo>
                    <a:pt x="95" y="314"/>
                  </a:lnTo>
                  <a:lnTo>
                    <a:pt x="103" y="311"/>
                  </a:lnTo>
                  <a:lnTo>
                    <a:pt x="111" y="309"/>
                  </a:lnTo>
                  <a:lnTo>
                    <a:pt x="118" y="307"/>
                  </a:lnTo>
                  <a:lnTo>
                    <a:pt x="126" y="305"/>
                  </a:lnTo>
                  <a:lnTo>
                    <a:pt x="133" y="304"/>
                  </a:lnTo>
                  <a:lnTo>
                    <a:pt x="141" y="303"/>
                  </a:lnTo>
                  <a:lnTo>
                    <a:pt x="149" y="302"/>
                  </a:lnTo>
                  <a:lnTo>
                    <a:pt x="157" y="301"/>
                  </a:lnTo>
                  <a:lnTo>
                    <a:pt x="159" y="302"/>
                  </a:lnTo>
                  <a:lnTo>
                    <a:pt x="161" y="302"/>
                  </a:lnTo>
                  <a:lnTo>
                    <a:pt x="163" y="302"/>
                  </a:lnTo>
                  <a:lnTo>
                    <a:pt x="165" y="303"/>
                  </a:lnTo>
                  <a:lnTo>
                    <a:pt x="168" y="304"/>
                  </a:lnTo>
                  <a:lnTo>
                    <a:pt x="171" y="304"/>
                  </a:lnTo>
                  <a:lnTo>
                    <a:pt x="173" y="305"/>
                  </a:lnTo>
                  <a:lnTo>
                    <a:pt x="174" y="306"/>
                  </a:lnTo>
                  <a:lnTo>
                    <a:pt x="171" y="309"/>
                  </a:lnTo>
                  <a:lnTo>
                    <a:pt x="167" y="312"/>
                  </a:lnTo>
                  <a:lnTo>
                    <a:pt x="164" y="316"/>
                  </a:lnTo>
                  <a:lnTo>
                    <a:pt x="162" y="319"/>
                  </a:lnTo>
                  <a:lnTo>
                    <a:pt x="160" y="322"/>
                  </a:lnTo>
                  <a:lnTo>
                    <a:pt x="157" y="325"/>
                  </a:lnTo>
                  <a:lnTo>
                    <a:pt x="155" y="328"/>
                  </a:lnTo>
                  <a:lnTo>
                    <a:pt x="152" y="331"/>
                  </a:lnTo>
                  <a:lnTo>
                    <a:pt x="150" y="337"/>
                  </a:lnTo>
                  <a:lnTo>
                    <a:pt x="148" y="342"/>
                  </a:lnTo>
                  <a:lnTo>
                    <a:pt x="145" y="347"/>
                  </a:lnTo>
                  <a:lnTo>
                    <a:pt x="143" y="352"/>
                  </a:lnTo>
                  <a:lnTo>
                    <a:pt x="142" y="357"/>
                  </a:lnTo>
                  <a:lnTo>
                    <a:pt x="141" y="363"/>
                  </a:lnTo>
                  <a:lnTo>
                    <a:pt x="142" y="367"/>
                  </a:lnTo>
                  <a:lnTo>
                    <a:pt x="144" y="372"/>
                  </a:lnTo>
                  <a:lnTo>
                    <a:pt x="145" y="372"/>
                  </a:lnTo>
                  <a:lnTo>
                    <a:pt x="147" y="373"/>
                  </a:lnTo>
                  <a:lnTo>
                    <a:pt x="148" y="373"/>
                  </a:lnTo>
                  <a:lnTo>
                    <a:pt x="149" y="373"/>
                  </a:lnTo>
                  <a:lnTo>
                    <a:pt x="150" y="373"/>
                  </a:lnTo>
                  <a:lnTo>
                    <a:pt x="151" y="373"/>
                  </a:lnTo>
                  <a:lnTo>
                    <a:pt x="152" y="372"/>
                  </a:lnTo>
                  <a:lnTo>
                    <a:pt x="152" y="371"/>
                  </a:lnTo>
                  <a:lnTo>
                    <a:pt x="151" y="369"/>
                  </a:lnTo>
                  <a:lnTo>
                    <a:pt x="151" y="367"/>
                  </a:lnTo>
                  <a:lnTo>
                    <a:pt x="151" y="365"/>
                  </a:lnTo>
                  <a:lnTo>
                    <a:pt x="151" y="364"/>
                  </a:lnTo>
                  <a:lnTo>
                    <a:pt x="151" y="362"/>
                  </a:lnTo>
                  <a:lnTo>
                    <a:pt x="151" y="360"/>
                  </a:lnTo>
                  <a:lnTo>
                    <a:pt x="151" y="359"/>
                  </a:lnTo>
                  <a:lnTo>
                    <a:pt x="152" y="355"/>
                  </a:lnTo>
                  <a:lnTo>
                    <a:pt x="153" y="350"/>
                  </a:lnTo>
                  <a:lnTo>
                    <a:pt x="155" y="344"/>
                  </a:lnTo>
                  <a:lnTo>
                    <a:pt x="157" y="339"/>
                  </a:lnTo>
                  <a:lnTo>
                    <a:pt x="160" y="333"/>
                  </a:lnTo>
                  <a:lnTo>
                    <a:pt x="163" y="328"/>
                  </a:lnTo>
                  <a:lnTo>
                    <a:pt x="167" y="324"/>
                  </a:lnTo>
                  <a:lnTo>
                    <a:pt x="172" y="320"/>
                  </a:lnTo>
                  <a:lnTo>
                    <a:pt x="176" y="317"/>
                  </a:lnTo>
                  <a:lnTo>
                    <a:pt x="177" y="315"/>
                  </a:lnTo>
                  <a:lnTo>
                    <a:pt x="179" y="312"/>
                  </a:lnTo>
                  <a:lnTo>
                    <a:pt x="182" y="311"/>
                  </a:lnTo>
                  <a:lnTo>
                    <a:pt x="184" y="310"/>
                  </a:lnTo>
                  <a:lnTo>
                    <a:pt x="187" y="310"/>
                  </a:lnTo>
                  <a:lnTo>
                    <a:pt x="190" y="309"/>
                  </a:lnTo>
                  <a:lnTo>
                    <a:pt x="194" y="309"/>
                  </a:lnTo>
                  <a:lnTo>
                    <a:pt x="196" y="308"/>
                  </a:lnTo>
                  <a:lnTo>
                    <a:pt x="216" y="309"/>
                  </a:lnTo>
                  <a:lnTo>
                    <a:pt x="216" y="315"/>
                  </a:lnTo>
                  <a:lnTo>
                    <a:pt x="214" y="321"/>
                  </a:lnTo>
                  <a:lnTo>
                    <a:pt x="214" y="326"/>
                  </a:lnTo>
                  <a:lnTo>
                    <a:pt x="214" y="332"/>
                  </a:lnTo>
                  <a:lnTo>
                    <a:pt x="216" y="338"/>
                  </a:lnTo>
                  <a:lnTo>
                    <a:pt x="218" y="343"/>
                  </a:lnTo>
                  <a:lnTo>
                    <a:pt x="222" y="347"/>
                  </a:lnTo>
                  <a:lnTo>
                    <a:pt x="226" y="350"/>
                  </a:lnTo>
                  <a:lnTo>
                    <a:pt x="227" y="351"/>
                  </a:lnTo>
                  <a:lnTo>
                    <a:pt x="229" y="352"/>
                  </a:lnTo>
                  <a:lnTo>
                    <a:pt x="230" y="352"/>
                  </a:lnTo>
                  <a:lnTo>
                    <a:pt x="231" y="352"/>
                  </a:lnTo>
                  <a:lnTo>
                    <a:pt x="232" y="352"/>
                  </a:lnTo>
                  <a:lnTo>
                    <a:pt x="233" y="352"/>
                  </a:lnTo>
                  <a:lnTo>
                    <a:pt x="235" y="352"/>
                  </a:lnTo>
                  <a:lnTo>
                    <a:pt x="236" y="351"/>
                  </a:lnTo>
                  <a:lnTo>
                    <a:pt x="236" y="350"/>
                  </a:lnTo>
                  <a:lnTo>
                    <a:pt x="236" y="349"/>
                  </a:lnTo>
                  <a:lnTo>
                    <a:pt x="236" y="348"/>
                  </a:lnTo>
                  <a:lnTo>
                    <a:pt x="235" y="347"/>
                  </a:lnTo>
                  <a:lnTo>
                    <a:pt x="234" y="347"/>
                  </a:lnTo>
                  <a:lnTo>
                    <a:pt x="233" y="346"/>
                  </a:lnTo>
                  <a:lnTo>
                    <a:pt x="232" y="345"/>
                  </a:lnTo>
                  <a:lnTo>
                    <a:pt x="233" y="344"/>
                  </a:lnTo>
                  <a:lnTo>
                    <a:pt x="228" y="340"/>
                  </a:lnTo>
                  <a:lnTo>
                    <a:pt x="226" y="336"/>
                  </a:lnTo>
                  <a:lnTo>
                    <a:pt x="225" y="331"/>
                  </a:lnTo>
                  <a:lnTo>
                    <a:pt x="225" y="326"/>
                  </a:lnTo>
                  <a:lnTo>
                    <a:pt x="226" y="321"/>
                  </a:lnTo>
                  <a:lnTo>
                    <a:pt x="227" y="316"/>
                  </a:lnTo>
                  <a:lnTo>
                    <a:pt x="228" y="310"/>
                  </a:lnTo>
                  <a:lnTo>
                    <a:pt x="228" y="306"/>
                  </a:lnTo>
                  <a:lnTo>
                    <a:pt x="229" y="305"/>
                  </a:lnTo>
                  <a:lnTo>
                    <a:pt x="231" y="303"/>
                  </a:lnTo>
                  <a:lnTo>
                    <a:pt x="232" y="302"/>
                  </a:lnTo>
                  <a:lnTo>
                    <a:pt x="232" y="300"/>
                  </a:lnTo>
                  <a:lnTo>
                    <a:pt x="233" y="299"/>
                  </a:lnTo>
                  <a:lnTo>
                    <a:pt x="234" y="297"/>
                  </a:lnTo>
                  <a:lnTo>
                    <a:pt x="235" y="296"/>
                  </a:lnTo>
                  <a:lnTo>
                    <a:pt x="238" y="295"/>
                  </a:lnTo>
                  <a:lnTo>
                    <a:pt x="239" y="289"/>
                  </a:lnTo>
                  <a:lnTo>
                    <a:pt x="240" y="285"/>
                  </a:lnTo>
                  <a:lnTo>
                    <a:pt x="242" y="281"/>
                  </a:lnTo>
                  <a:lnTo>
                    <a:pt x="245" y="278"/>
                  </a:lnTo>
                  <a:lnTo>
                    <a:pt x="252" y="275"/>
                  </a:lnTo>
                  <a:lnTo>
                    <a:pt x="262" y="273"/>
                  </a:lnTo>
                  <a:lnTo>
                    <a:pt x="270" y="271"/>
                  </a:lnTo>
                  <a:lnTo>
                    <a:pt x="279" y="269"/>
                  </a:lnTo>
                  <a:lnTo>
                    <a:pt x="284" y="268"/>
                  </a:lnTo>
                  <a:lnTo>
                    <a:pt x="288" y="265"/>
                  </a:lnTo>
                  <a:lnTo>
                    <a:pt x="291" y="263"/>
                  </a:lnTo>
                  <a:lnTo>
                    <a:pt x="294" y="260"/>
                  </a:lnTo>
                  <a:lnTo>
                    <a:pt x="295" y="257"/>
                  </a:lnTo>
                  <a:lnTo>
                    <a:pt x="296" y="254"/>
                  </a:lnTo>
                  <a:lnTo>
                    <a:pt x="297" y="250"/>
                  </a:lnTo>
                  <a:lnTo>
                    <a:pt x="298" y="248"/>
                  </a:lnTo>
                  <a:lnTo>
                    <a:pt x="300" y="245"/>
                  </a:lnTo>
                  <a:lnTo>
                    <a:pt x="302" y="241"/>
                  </a:lnTo>
                  <a:lnTo>
                    <a:pt x="305" y="239"/>
                  </a:lnTo>
                  <a:lnTo>
                    <a:pt x="309" y="237"/>
                  </a:lnTo>
                  <a:lnTo>
                    <a:pt x="314" y="235"/>
                  </a:lnTo>
                  <a:lnTo>
                    <a:pt x="319" y="233"/>
                  </a:lnTo>
                  <a:lnTo>
                    <a:pt x="324" y="230"/>
                  </a:lnTo>
                  <a:lnTo>
                    <a:pt x="328" y="226"/>
                  </a:lnTo>
                  <a:lnTo>
                    <a:pt x="333" y="223"/>
                  </a:lnTo>
                  <a:lnTo>
                    <a:pt x="336" y="217"/>
                  </a:lnTo>
                  <a:lnTo>
                    <a:pt x="338" y="212"/>
                  </a:lnTo>
                  <a:lnTo>
                    <a:pt x="339" y="206"/>
                  </a:lnTo>
                  <a:lnTo>
                    <a:pt x="340" y="201"/>
                  </a:lnTo>
                  <a:lnTo>
                    <a:pt x="341" y="195"/>
                  </a:lnTo>
                  <a:lnTo>
                    <a:pt x="342" y="189"/>
                  </a:lnTo>
                  <a:lnTo>
                    <a:pt x="343" y="184"/>
                  </a:lnTo>
                  <a:lnTo>
                    <a:pt x="343" y="179"/>
                  </a:lnTo>
                  <a:lnTo>
                    <a:pt x="345" y="173"/>
                  </a:lnTo>
                  <a:lnTo>
                    <a:pt x="347" y="168"/>
                  </a:lnTo>
                  <a:lnTo>
                    <a:pt x="349" y="164"/>
                  </a:lnTo>
                  <a:lnTo>
                    <a:pt x="349" y="162"/>
                  </a:lnTo>
                  <a:lnTo>
                    <a:pt x="349" y="161"/>
                  </a:lnTo>
                  <a:lnTo>
                    <a:pt x="350" y="160"/>
                  </a:lnTo>
                  <a:lnTo>
                    <a:pt x="351" y="160"/>
                  </a:lnTo>
                  <a:lnTo>
                    <a:pt x="353" y="159"/>
                  </a:lnTo>
                  <a:lnTo>
                    <a:pt x="354" y="158"/>
                  </a:lnTo>
                  <a:lnTo>
                    <a:pt x="354" y="157"/>
                  </a:lnTo>
                  <a:lnTo>
                    <a:pt x="355" y="154"/>
                  </a:lnTo>
                  <a:lnTo>
                    <a:pt x="357" y="151"/>
                  </a:lnTo>
                  <a:lnTo>
                    <a:pt x="359" y="148"/>
                  </a:lnTo>
                  <a:lnTo>
                    <a:pt x="361" y="146"/>
                  </a:lnTo>
                  <a:lnTo>
                    <a:pt x="363" y="144"/>
                  </a:lnTo>
                  <a:lnTo>
                    <a:pt x="366" y="142"/>
                  </a:lnTo>
                  <a:lnTo>
                    <a:pt x="368" y="140"/>
                  </a:lnTo>
                  <a:lnTo>
                    <a:pt x="370" y="137"/>
                  </a:lnTo>
                  <a:lnTo>
                    <a:pt x="371" y="138"/>
                  </a:lnTo>
                  <a:lnTo>
                    <a:pt x="372" y="138"/>
                  </a:lnTo>
                  <a:lnTo>
                    <a:pt x="374" y="137"/>
                  </a:lnTo>
                  <a:lnTo>
                    <a:pt x="376" y="137"/>
                  </a:lnTo>
                  <a:lnTo>
                    <a:pt x="377" y="136"/>
                  </a:lnTo>
                  <a:lnTo>
                    <a:pt x="378" y="135"/>
                  </a:lnTo>
                  <a:lnTo>
                    <a:pt x="379" y="134"/>
                  </a:lnTo>
                  <a:lnTo>
                    <a:pt x="380" y="134"/>
                  </a:lnTo>
                  <a:lnTo>
                    <a:pt x="384" y="133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400" y="131"/>
                  </a:lnTo>
                  <a:lnTo>
                    <a:pt x="404" y="129"/>
                  </a:lnTo>
                  <a:lnTo>
                    <a:pt x="409" y="129"/>
                  </a:lnTo>
                  <a:lnTo>
                    <a:pt x="414" y="128"/>
                  </a:lnTo>
                  <a:lnTo>
                    <a:pt x="419" y="128"/>
                  </a:lnTo>
                  <a:lnTo>
                    <a:pt x="419" y="126"/>
                  </a:lnTo>
                  <a:lnTo>
                    <a:pt x="422" y="126"/>
                  </a:lnTo>
                  <a:lnTo>
                    <a:pt x="425" y="127"/>
                  </a:lnTo>
                  <a:lnTo>
                    <a:pt x="428" y="127"/>
                  </a:lnTo>
                  <a:lnTo>
                    <a:pt x="430" y="128"/>
                  </a:lnTo>
                  <a:lnTo>
                    <a:pt x="433" y="128"/>
                  </a:lnTo>
                  <a:lnTo>
                    <a:pt x="436" y="128"/>
                  </a:lnTo>
                  <a:lnTo>
                    <a:pt x="438" y="128"/>
                  </a:lnTo>
                  <a:lnTo>
                    <a:pt x="441" y="127"/>
                  </a:lnTo>
                  <a:lnTo>
                    <a:pt x="442" y="128"/>
                  </a:lnTo>
                  <a:lnTo>
                    <a:pt x="443" y="129"/>
                  </a:lnTo>
                  <a:lnTo>
                    <a:pt x="445" y="131"/>
                  </a:lnTo>
                  <a:lnTo>
                    <a:pt x="446" y="132"/>
                  </a:lnTo>
                  <a:lnTo>
                    <a:pt x="447" y="133"/>
                  </a:lnTo>
                  <a:lnTo>
                    <a:pt x="448" y="134"/>
                  </a:lnTo>
                  <a:lnTo>
                    <a:pt x="449" y="135"/>
                  </a:lnTo>
                  <a:lnTo>
                    <a:pt x="451" y="135"/>
                  </a:lnTo>
                  <a:lnTo>
                    <a:pt x="454" y="140"/>
                  </a:lnTo>
                  <a:lnTo>
                    <a:pt x="456" y="144"/>
                  </a:lnTo>
                  <a:lnTo>
                    <a:pt x="458" y="148"/>
                  </a:lnTo>
                  <a:lnTo>
                    <a:pt x="460" y="154"/>
                  </a:lnTo>
                  <a:lnTo>
                    <a:pt x="463" y="157"/>
                  </a:lnTo>
                  <a:lnTo>
                    <a:pt x="466" y="161"/>
                  </a:lnTo>
                  <a:lnTo>
                    <a:pt x="470" y="164"/>
                  </a:lnTo>
                  <a:lnTo>
                    <a:pt x="475" y="166"/>
                  </a:lnTo>
                  <a:lnTo>
                    <a:pt x="479" y="170"/>
                  </a:lnTo>
                  <a:lnTo>
                    <a:pt x="484" y="173"/>
                  </a:lnTo>
                  <a:lnTo>
                    <a:pt x="491" y="175"/>
                  </a:lnTo>
                  <a:lnTo>
                    <a:pt x="497" y="178"/>
                  </a:lnTo>
                  <a:lnTo>
                    <a:pt x="503" y="179"/>
                  </a:lnTo>
                  <a:lnTo>
                    <a:pt x="509" y="180"/>
                  </a:lnTo>
                  <a:lnTo>
                    <a:pt x="516" y="181"/>
                  </a:lnTo>
                  <a:lnTo>
                    <a:pt x="522" y="182"/>
                  </a:lnTo>
                  <a:lnTo>
                    <a:pt x="529" y="183"/>
                  </a:lnTo>
                  <a:lnTo>
                    <a:pt x="537" y="182"/>
                  </a:lnTo>
                  <a:lnTo>
                    <a:pt x="544" y="181"/>
                  </a:lnTo>
                  <a:lnTo>
                    <a:pt x="550" y="179"/>
                  </a:lnTo>
                  <a:lnTo>
                    <a:pt x="556" y="177"/>
                  </a:lnTo>
                  <a:lnTo>
                    <a:pt x="564" y="174"/>
                  </a:lnTo>
                  <a:lnTo>
                    <a:pt x="570" y="172"/>
                  </a:lnTo>
                  <a:lnTo>
                    <a:pt x="577" y="171"/>
                  </a:lnTo>
                  <a:lnTo>
                    <a:pt x="578" y="171"/>
                  </a:lnTo>
                  <a:lnTo>
                    <a:pt x="579" y="170"/>
                  </a:lnTo>
                  <a:lnTo>
                    <a:pt x="580" y="170"/>
                  </a:lnTo>
                  <a:lnTo>
                    <a:pt x="582" y="170"/>
                  </a:lnTo>
                  <a:lnTo>
                    <a:pt x="584" y="170"/>
                  </a:lnTo>
                  <a:lnTo>
                    <a:pt x="585" y="170"/>
                  </a:lnTo>
                  <a:lnTo>
                    <a:pt x="586" y="170"/>
                  </a:lnTo>
                  <a:lnTo>
                    <a:pt x="587" y="171"/>
                  </a:lnTo>
                  <a:lnTo>
                    <a:pt x="595" y="172"/>
                  </a:lnTo>
                  <a:lnTo>
                    <a:pt x="603" y="171"/>
                  </a:lnTo>
                  <a:lnTo>
                    <a:pt x="611" y="170"/>
                  </a:lnTo>
                  <a:lnTo>
                    <a:pt x="619" y="168"/>
                  </a:lnTo>
                  <a:lnTo>
                    <a:pt x="629" y="167"/>
                  </a:lnTo>
                  <a:lnTo>
                    <a:pt x="637" y="165"/>
                  </a:lnTo>
                  <a:lnTo>
                    <a:pt x="645" y="164"/>
                  </a:lnTo>
                  <a:lnTo>
                    <a:pt x="654" y="163"/>
                  </a:lnTo>
                  <a:lnTo>
                    <a:pt x="661" y="161"/>
                  </a:lnTo>
                  <a:lnTo>
                    <a:pt x="667" y="159"/>
                  </a:lnTo>
                  <a:lnTo>
                    <a:pt x="674" y="155"/>
                  </a:lnTo>
                  <a:lnTo>
                    <a:pt x="680" y="151"/>
                  </a:lnTo>
                  <a:lnTo>
                    <a:pt x="686" y="148"/>
                  </a:lnTo>
                  <a:lnTo>
                    <a:pt x="692" y="145"/>
                  </a:lnTo>
                  <a:lnTo>
                    <a:pt x="699" y="142"/>
                  </a:lnTo>
                  <a:lnTo>
                    <a:pt x="706" y="140"/>
                  </a:lnTo>
                  <a:lnTo>
                    <a:pt x="713" y="134"/>
                  </a:lnTo>
                  <a:lnTo>
                    <a:pt x="721" y="127"/>
                  </a:lnTo>
                  <a:lnTo>
                    <a:pt x="728" y="121"/>
                  </a:lnTo>
                  <a:lnTo>
                    <a:pt x="735" y="114"/>
                  </a:lnTo>
                  <a:lnTo>
                    <a:pt x="741" y="108"/>
                  </a:lnTo>
                  <a:lnTo>
                    <a:pt x="749" y="100"/>
                  </a:lnTo>
                  <a:lnTo>
                    <a:pt x="756" y="94"/>
                  </a:lnTo>
                  <a:lnTo>
                    <a:pt x="764" y="88"/>
                  </a:lnTo>
                  <a:lnTo>
                    <a:pt x="773" y="78"/>
                  </a:lnTo>
                  <a:lnTo>
                    <a:pt x="781" y="68"/>
                  </a:lnTo>
                  <a:lnTo>
                    <a:pt x="790" y="58"/>
                  </a:lnTo>
                  <a:lnTo>
                    <a:pt x="798" y="48"/>
                  </a:lnTo>
                  <a:lnTo>
                    <a:pt x="805" y="37"/>
                  </a:lnTo>
                  <a:lnTo>
                    <a:pt x="812" y="26"/>
                  </a:lnTo>
                  <a:lnTo>
                    <a:pt x="814" y="20"/>
                  </a:lnTo>
                  <a:lnTo>
                    <a:pt x="815" y="13"/>
                  </a:lnTo>
                  <a:lnTo>
                    <a:pt x="816" y="6"/>
                  </a:lnTo>
                  <a:lnTo>
                    <a:pt x="816" y="0"/>
                  </a:lnTo>
                  <a:lnTo>
                    <a:pt x="822" y="0"/>
                  </a:lnTo>
                  <a:lnTo>
                    <a:pt x="827" y="1"/>
                  </a:lnTo>
                  <a:lnTo>
                    <a:pt x="832" y="4"/>
                  </a:lnTo>
                  <a:lnTo>
                    <a:pt x="838" y="7"/>
                  </a:lnTo>
                  <a:lnTo>
                    <a:pt x="842" y="11"/>
                  </a:lnTo>
                  <a:lnTo>
                    <a:pt x="847" y="15"/>
                  </a:lnTo>
                  <a:lnTo>
                    <a:pt x="851" y="19"/>
                  </a:lnTo>
                  <a:lnTo>
                    <a:pt x="855" y="23"/>
                  </a:lnTo>
                  <a:lnTo>
                    <a:pt x="860" y="28"/>
                  </a:lnTo>
                  <a:lnTo>
                    <a:pt x="865" y="33"/>
                  </a:lnTo>
                  <a:lnTo>
                    <a:pt x="870" y="38"/>
                  </a:lnTo>
                  <a:lnTo>
                    <a:pt x="875" y="43"/>
                  </a:lnTo>
                  <a:lnTo>
                    <a:pt x="882" y="47"/>
                  </a:lnTo>
                  <a:lnTo>
                    <a:pt x="888" y="51"/>
                  </a:lnTo>
                  <a:lnTo>
                    <a:pt x="893" y="55"/>
                  </a:lnTo>
                  <a:lnTo>
                    <a:pt x="898" y="5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2" name="Freeform 141"/>
            <p:cNvSpPr>
              <a:spLocks/>
            </p:cNvSpPr>
            <p:nvPr/>
          </p:nvSpPr>
          <p:spPr bwMode="auto">
            <a:xfrm>
              <a:off x="3272" y="2050"/>
              <a:ext cx="144" cy="66"/>
            </a:xfrm>
            <a:custGeom>
              <a:avLst/>
              <a:gdLst>
                <a:gd name="T0" fmla="*/ 136 w 144"/>
                <a:gd name="T1" fmla="*/ 22 h 66"/>
                <a:gd name="T2" fmla="*/ 140 w 144"/>
                <a:gd name="T3" fmla="*/ 30 h 66"/>
                <a:gd name="T4" fmla="*/ 143 w 144"/>
                <a:gd name="T5" fmla="*/ 37 h 66"/>
                <a:gd name="T6" fmla="*/ 144 w 144"/>
                <a:gd name="T7" fmla="*/ 44 h 66"/>
                <a:gd name="T8" fmla="*/ 142 w 144"/>
                <a:gd name="T9" fmla="*/ 49 h 66"/>
                <a:gd name="T10" fmla="*/ 141 w 144"/>
                <a:gd name="T11" fmla="*/ 49 h 66"/>
                <a:gd name="T12" fmla="*/ 140 w 144"/>
                <a:gd name="T13" fmla="*/ 46 h 66"/>
                <a:gd name="T14" fmla="*/ 140 w 144"/>
                <a:gd name="T15" fmla="*/ 45 h 66"/>
                <a:gd name="T16" fmla="*/ 139 w 144"/>
                <a:gd name="T17" fmla="*/ 42 h 66"/>
                <a:gd name="T18" fmla="*/ 137 w 144"/>
                <a:gd name="T19" fmla="*/ 37 h 66"/>
                <a:gd name="T20" fmla="*/ 135 w 144"/>
                <a:gd name="T21" fmla="*/ 33 h 66"/>
                <a:gd name="T22" fmla="*/ 131 w 144"/>
                <a:gd name="T23" fmla="*/ 30 h 66"/>
                <a:gd name="T24" fmla="*/ 127 w 144"/>
                <a:gd name="T25" fmla="*/ 25 h 66"/>
                <a:gd name="T26" fmla="*/ 123 w 144"/>
                <a:gd name="T27" fmla="*/ 18 h 66"/>
                <a:gd name="T28" fmla="*/ 117 w 144"/>
                <a:gd name="T29" fmla="*/ 15 h 66"/>
                <a:gd name="T30" fmla="*/ 111 w 144"/>
                <a:gd name="T31" fmla="*/ 12 h 66"/>
                <a:gd name="T32" fmla="*/ 102 w 144"/>
                <a:gd name="T33" fmla="*/ 9 h 66"/>
                <a:gd name="T34" fmla="*/ 93 w 144"/>
                <a:gd name="T35" fmla="*/ 9 h 66"/>
                <a:gd name="T36" fmla="*/ 84 w 144"/>
                <a:gd name="T37" fmla="*/ 11 h 66"/>
                <a:gd name="T38" fmla="*/ 74 w 144"/>
                <a:gd name="T39" fmla="*/ 13 h 66"/>
                <a:gd name="T40" fmla="*/ 62 w 144"/>
                <a:gd name="T41" fmla="*/ 16 h 66"/>
                <a:gd name="T42" fmla="*/ 47 w 144"/>
                <a:gd name="T43" fmla="*/ 25 h 66"/>
                <a:gd name="T44" fmla="*/ 32 w 144"/>
                <a:gd name="T45" fmla="*/ 34 h 66"/>
                <a:gd name="T46" fmla="*/ 19 w 144"/>
                <a:gd name="T47" fmla="*/ 44 h 66"/>
                <a:gd name="T48" fmla="*/ 11 w 144"/>
                <a:gd name="T49" fmla="*/ 53 h 66"/>
                <a:gd name="T50" fmla="*/ 9 w 144"/>
                <a:gd name="T51" fmla="*/ 57 h 66"/>
                <a:gd name="T52" fmla="*/ 6 w 144"/>
                <a:gd name="T53" fmla="*/ 61 h 66"/>
                <a:gd name="T54" fmla="*/ 2 w 144"/>
                <a:gd name="T55" fmla="*/ 65 h 66"/>
                <a:gd name="T56" fmla="*/ 0 w 144"/>
                <a:gd name="T57" fmla="*/ 62 h 66"/>
                <a:gd name="T58" fmla="*/ 2 w 144"/>
                <a:gd name="T59" fmla="*/ 54 h 66"/>
                <a:gd name="T60" fmla="*/ 7 w 144"/>
                <a:gd name="T61" fmla="*/ 49 h 66"/>
                <a:gd name="T62" fmla="*/ 12 w 144"/>
                <a:gd name="T63" fmla="*/ 42 h 66"/>
                <a:gd name="T64" fmla="*/ 17 w 144"/>
                <a:gd name="T65" fmla="*/ 37 h 66"/>
                <a:gd name="T66" fmla="*/ 22 w 144"/>
                <a:gd name="T67" fmla="*/ 33 h 66"/>
                <a:gd name="T68" fmla="*/ 27 w 144"/>
                <a:gd name="T69" fmla="*/ 30 h 66"/>
                <a:gd name="T70" fmla="*/ 32 w 144"/>
                <a:gd name="T71" fmla="*/ 28 h 66"/>
                <a:gd name="T72" fmla="*/ 44 w 144"/>
                <a:gd name="T73" fmla="*/ 20 h 66"/>
                <a:gd name="T74" fmla="*/ 61 w 144"/>
                <a:gd name="T75" fmla="*/ 10 h 66"/>
                <a:gd name="T76" fmla="*/ 80 w 144"/>
                <a:gd name="T77" fmla="*/ 4 h 66"/>
                <a:gd name="T78" fmla="*/ 101 w 144"/>
                <a:gd name="T79" fmla="*/ 0 h 66"/>
                <a:gd name="T80" fmla="*/ 115 w 144"/>
                <a:gd name="T81" fmla="*/ 3 h 66"/>
                <a:gd name="T82" fmla="*/ 121 w 144"/>
                <a:gd name="T83" fmla="*/ 6 h 66"/>
                <a:gd name="T84" fmla="*/ 127 w 144"/>
                <a:gd name="T85" fmla="*/ 10 h 66"/>
                <a:gd name="T86" fmla="*/ 133 w 144"/>
                <a:gd name="T87" fmla="*/ 16 h 6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4" h="66">
                  <a:moveTo>
                    <a:pt x="134" y="19"/>
                  </a:moveTo>
                  <a:lnTo>
                    <a:pt x="136" y="22"/>
                  </a:lnTo>
                  <a:lnTo>
                    <a:pt x="138" y="27"/>
                  </a:lnTo>
                  <a:lnTo>
                    <a:pt x="140" y="30"/>
                  </a:lnTo>
                  <a:lnTo>
                    <a:pt x="141" y="33"/>
                  </a:lnTo>
                  <a:lnTo>
                    <a:pt x="143" y="37"/>
                  </a:lnTo>
                  <a:lnTo>
                    <a:pt x="143" y="40"/>
                  </a:lnTo>
                  <a:lnTo>
                    <a:pt x="144" y="44"/>
                  </a:lnTo>
                  <a:lnTo>
                    <a:pt x="143" y="49"/>
                  </a:lnTo>
                  <a:lnTo>
                    <a:pt x="142" y="49"/>
                  </a:lnTo>
                  <a:lnTo>
                    <a:pt x="141" y="49"/>
                  </a:lnTo>
                  <a:lnTo>
                    <a:pt x="141" y="48"/>
                  </a:lnTo>
                  <a:lnTo>
                    <a:pt x="140" y="46"/>
                  </a:lnTo>
                  <a:lnTo>
                    <a:pt x="140" y="45"/>
                  </a:lnTo>
                  <a:lnTo>
                    <a:pt x="139" y="45"/>
                  </a:lnTo>
                  <a:lnTo>
                    <a:pt x="139" y="42"/>
                  </a:lnTo>
                  <a:lnTo>
                    <a:pt x="138" y="40"/>
                  </a:lnTo>
                  <a:lnTo>
                    <a:pt x="137" y="37"/>
                  </a:lnTo>
                  <a:lnTo>
                    <a:pt x="136" y="35"/>
                  </a:lnTo>
                  <a:lnTo>
                    <a:pt x="135" y="33"/>
                  </a:lnTo>
                  <a:lnTo>
                    <a:pt x="133" y="31"/>
                  </a:lnTo>
                  <a:lnTo>
                    <a:pt x="131" y="30"/>
                  </a:lnTo>
                  <a:lnTo>
                    <a:pt x="128" y="28"/>
                  </a:lnTo>
                  <a:lnTo>
                    <a:pt x="127" y="25"/>
                  </a:lnTo>
                  <a:lnTo>
                    <a:pt x="125" y="21"/>
                  </a:lnTo>
                  <a:lnTo>
                    <a:pt x="123" y="18"/>
                  </a:lnTo>
                  <a:lnTo>
                    <a:pt x="120" y="16"/>
                  </a:lnTo>
                  <a:lnTo>
                    <a:pt x="117" y="15"/>
                  </a:lnTo>
                  <a:lnTo>
                    <a:pt x="114" y="13"/>
                  </a:lnTo>
                  <a:lnTo>
                    <a:pt x="111" y="12"/>
                  </a:lnTo>
                  <a:lnTo>
                    <a:pt x="108" y="10"/>
                  </a:lnTo>
                  <a:lnTo>
                    <a:pt x="102" y="9"/>
                  </a:lnTo>
                  <a:lnTo>
                    <a:pt x="98" y="9"/>
                  </a:lnTo>
                  <a:lnTo>
                    <a:pt x="93" y="9"/>
                  </a:lnTo>
                  <a:lnTo>
                    <a:pt x="89" y="10"/>
                  </a:lnTo>
                  <a:lnTo>
                    <a:pt x="84" y="11"/>
                  </a:lnTo>
                  <a:lnTo>
                    <a:pt x="79" y="12"/>
                  </a:lnTo>
                  <a:lnTo>
                    <a:pt x="74" y="13"/>
                  </a:lnTo>
                  <a:lnTo>
                    <a:pt x="70" y="13"/>
                  </a:lnTo>
                  <a:lnTo>
                    <a:pt x="62" y="16"/>
                  </a:lnTo>
                  <a:lnTo>
                    <a:pt x="54" y="20"/>
                  </a:lnTo>
                  <a:lnTo>
                    <a:pt x="47" y="25"/>
                  </a:lnTo>
                  <a:lnTo>
                    <a:pt x="40" y="30"/>
                  </a:lnTo>
                  <a:lnTo>
                    <a:pt x="32" y="34"/>
                  </a:lnTo>
                  <a:lnTo>
                    <a:pt x="25" y="39"/>
                  </a:lnTo>
                  <a:lnTo>
                    <a:pt x="19" y="44"/>
                  </a:lnTo>
                  <a:lnTo>
                    <a:pt x="11" y="50"/>
                  </a:lnTo>
                  <a:lnTo>
                    <a:pt x="11" y="53"/>
                  </a:lnTo>
                  <a:lnTo>
                    <a:pt x="10" y="55"/>
                  </a:lnTo>
                  <a:lnTo>
                    <a:pt x="9" y="57"/>
                  </a:lnTo>
                  <a:lnTo>
                    <a:pt x="7" y="59"/>
                  </a:lnTo>
                  <a:lnTo>
                    <a:pt x="6" y="61"/>
                  </a:lnTo>
                  <a:lnTo>
                    <a:pt x="4" y="63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2" y="54"/>
                  </a:lnTo>
                  <a:lnTo>
                    <a:pt x="4" y="52"/>
                  </a:lnTo>
                  <a:lnTo>
                    <a:pt x="7" y="49"/>
                  </a:lnTo>
                  <a:lnTo>
                    <a:pt x="10" y="45"/>
                  </a:lnTo>
                  <a:lnTo>
                    <a:pt x="12" y="42"/>
                  </a:lnTo>
                  <a:lnTo>
                    <a:pt x="15" y="38"/>
                  </a:lnTo>
                  <a:lnTo>
                    <a:pt x="17" y="37"/>
                  </a:lnTo>
                  <a:lnTo>
                    <a:pt x="19" y="35"/>
                  </a:lnTo>
                  <a:lnTo>
                    <a:pt x="22" y="33"/>
                  </a:lnTo>
                  <a:lnTo>
                    <a:pt x="24" y="32"/>
                  </a:lnTo>
                  <a:lnTo>
                    <a:pt x="27" y="30"/>
                  </a:lnTo>
                  <a:lnTo>
                    <a:pt x="29" y="29"/>
                  </a:lnTo>
                  <a:lnTo>
                    <a:pt x="32" y="28"/>
                  </a:lnTo>
                  <a:lnTo>
                    <a:pt x="35" y="27"/>
                  </a:lnTo>
                  <a:lnTo>
                    <a:pt x="44" y="20"/>
                  </a:lnTo>
                  <a:lnTo>
                    <a:pt x="52" y="15"/>
                  </a:lnTo>
                  <a:lnTo>
                    <a:pt x="61" y="10"/>
                  </a:lnTo>
                  <a:lnTo>
                    <a:pt x="70" y="6"/>
                  </a:lnTo>
                  <a:lnTo>
                    <a:pt x="80" y="4"/>
                  </a:lnTo>
                  <a:lnTo>
                    <a:pt x="91" y="2"/>
                  </a:lnTo>
                  <a:lnTo>
                    <a:pt x="101" y="0"/>
                  </a:lnTo>
                  <a:lnTo>
                    <a:pt x="112" y="2"/>
                  </a:lnTo>
                  <a:lnTo>
                    <a:pt x="115" y="3"/>
                  </a:lnTo>
                  <a:lnTo>
                    <a:pt x="118" y="5"/>
                  </a:lnTo>
                  <a:lnTo>
                    <a:pt x="121" y="6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31" y="13"/>
                  </a:lnTo>
                  <a:lnTo>
                    <a:pt x="133" y="16"/>
                  </a:lnTo>
                  <a:lnTo>
                    <a:pt x="134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3" name="Freeform 142"/>
            <p:cNvSpPr>
              <a:spLocks/>
            </p:cNvSpPr>
            <p:nvPr/>
          </p:nvSpPr>
          <p:spPr bwMode="auto">
            <a:xfrm>
              <a:off x="3886" y="2106"/>
              <a:ext cx="70" cy="251"/>
            </a:xfrm>
            <a:custGeom>
              <a:avLst/>
              <a:gdLst>
                <a:gd name="T0" fmla="*/ 62 w 70"/>
                <a:gd name="T1" fmla="*/ 31 h 251"/>
                <a:gd name="T2" fmla="*/ 68 w 70"/>
                <a:gd name="T3" fmla="*/ 49 h 251"/>
                <a:gd name="T4" fmla="*/ 70 w 70"/>
                <a:gd name="T5" fmla="*/ 77 h 251"/>
                <a:gd name="T6" fmla="*/ 68 w 70"/>
                <a:gd name="T7" fmla="*/ 115 h 251"/>
                <a:gd name="T8" fmla="*/ 58 w 70"/>
                <a:gd name="T9" fmla="*/ 153 h 251"/>
                <a:gd name="T10" fmla="*/ 50 w 70"/>
                <a:gd name="T11" fmla="*/ 180 h 251"/>
                <a:gd name="T12" fmla="*/ 44 w 70"/>
                <a:gd name="T13" fmla="*/ 195 h 251"/>
                <a:gd name="T14" fmla="*/ 35 w 70"/>
                <a:gd name="T15" fmla="*/ 211 h 251"/>
                <a:gd name="T16" fmla="*/ 25 w 70"/>
                <a:gd name="T17" fmla="*/ 227 h 251"/>
                <a:gd name="T18" fmla="*/ 17 w 70"/>
                <a:gd name="T19" fmla="*/ 236 h 251"/>
                <a:gd name="T20" fmla="*/ 13 w 70"/>
                <a:gd name="T21" fmla="*/ 241 h 251"/>
                <a:gd name="T22" fmla="*/ 8 w 70"/>
                <a:gd name="T23" fmla="*/ 246 h 251"/>
                <a:gd name="T24" fmla="*/ 3 w 70"/>
                <a:gd name="T25" fmla="*/ 250 h 251"/>
                <a:gd name="T26" fmla="*/ 0 w 70"/>
                <a:gd name="T27" fmla="*/ 251 h 251"/>
                <a:gd name="T28" fmla="*/ 0 w 70"/>
                <a:gd name="T29" fmla="*/ 250 h 251"/>
                <a:gd name="T30" fmla="*/ 2 w 70"/>
                <a:gd name="T31" fmla="*/ 249 h 251"/>
                <a:gd name="T32" fmla="*/ 3 w 70"/>
                <a:gd name="T33" fmla="*/ 248 h 251"/>
                <a:gd name="T34" fmla="*/ 6 w 70"/>
                <a:gd name="T35" fmla="*/ 245 h 251"/>
                <a:gd name="T36" fmla="*/ 10 w 70"/>
                <a:gd name="T37" fmla="*/ 239 h 251"/>
                <a:gd name="T38" fmla="*/ 14 w 70"/>
                <a:gd name="T39" fmla="*/ 235 h 251"/>
                <a:gd name="T40" fmla="*/ 18 w 70"/>
                <a:gd name="T41" fmla="*/ 229 h 251"/>
                <a:gd name="T42" fmla="*/ 29 w 70"/>
                <a:gd name="T43" fmla="*/ 212 h 251"/>
                <a:gd name="T44" fmla="*/ 44 w 70"/>
                <a:gd name="T45" fmla="*/ 183 h 251"/>
                <a:gd name="T46" fmla="*/ 53 w 70"/>
                <a:gd name="T47" fmla="*/ 150 h 251"/>
                <a:gd name="T48" fmla="*/ 60 w 70"/>
                <a:gd name="T49" fmla="*/ 118 h 251"/>
                <a:gd name="T50" fmla="*/ 62 w 70"/>
                <a:gd name="T51" fmla="*/ 90 h 251"/>
                <a:gd name="T52" fmla="*/ 60 w 70"/>
                <a:gd name="T53" fmla="*/ 68 h 251"/>
                <a:gd name="T54" fmla="*/ 56 w 70"/>
                <a:gd name="T55" fmla="*/ 45 h 251"/>
                <a:gd name="T56" fmla="*/ 50 w 70"/>
                <a:gd name="T57" fmla="*/ 23 h 251"/>
                <a:gd name="T58" fmla="*/ 45 w 70"/>
                <a:gd name="T59" fmla="*/ 9 h 251"/>
                <a:gd name="T60" fmla="*/ 46 w 70"/>
                <a:gd name="T61" fmla="*/ 6 h 251"/>
                <a:gd name="T62" fmla="*/ 48 w 70"/>
                <a:gd name="T63" fmla="*/ 3 h 251"/>
                <a:gd name="T64" fmla="*/ 51 w 70"/>
                <a:gd name="T65" fmla="*/ 1 h 251"/>
                <a:gd name="T66" fmla="*/ 54 w 70"/>
                <a:gd name="T67" fmla="*/ 1 h 251"/>
                <a:gd name="T68" fmla="*/ 57 w 70"/>
                <a:gd name="T69" fmla="*/ 5 h 251"/>
                <a:gd name="T70" fmla="*/ 58 w 70"/>
                <a:gd name="T71" fmla="*/ 10 h 251"/>
                <a:gd name="T72" fmla="*/ 59 w 70"/>
                <a:gd name="T73" fmla="*/ 16 h 251"/>
                <a:gd name="T74" fmla="*/ 59 w 70"/>
                <a:gd name="T75" fmla="*/ 22 h 2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0" h="251">
                  <a:moveTo>
                    <a:pt x="59" y="22"/>
                  </a:moveTo>
                  <a:lnTo>
                    <a:pt x="62" y="31"/>
                  </a:lnTo>
                  <a:lnTo>
                    <a:pt x="66" y="40"/>
                  </a:lnTo>
                  <a:lnTo>
                    <a:pt x="68" y="49"/>
                  </a:lnTo>
                  <a:lnTo>
                    <a:pt x="69" y="58"/>
                  </a:lnTo>
                  <a:lnTo>
                    <a:pt x="70" y="77"/>
                  </a:lnTo>
                  <a:lnTo>
                    <a:pt x="70" y="96"/>
                  </a:lnTo>
                  <a:lnTo>
                    <a:pt x="68" y="115"/>
                  </a:lnTo>
                  <a:lnTo>
                    <a:pt x="63" y="134"/>
                  </a:lnTo>
                  <a:lnTo>
                    <a:pt x="58" y="153"/>
                  </a:lnTo>
                  <a:lnTo>
                    <a:pt x="53" y="170"/>
                  </a:lnTo>
                  <a:lnTo>
                    <a:pt x="50" y="180"/>
                  </a:lnTo>
                  <a:lnTo>
                    <a:pt x="47" y="188"/>
                  </a:lnTo>
                  <a:lnTo>
                    <a:pt x="44" y="195"/>
                  </a:lnTo>
                  <a:lnTo>
                    <a:pt x="39" y="204"/>
                  </a:lnTo>
                  <a:lnTo>
                    <a:pt x="35" y="211"/>
                  </a:lnTo>
                  <a:lnTo>
                    <a:pt x="30" y="220"/>
                  </a:lnTo>
                  <a:lnTo>
                    <a:pt x="25" y="227"/>
                  </a:lnTo>
                  <a:lnTo>
                    <a:pt x="20" y="234"/>
                  </a:lnTo>
                  <a:lnTo>
                    <a:pt x="17" y="236"/>
                  </a:lnTo>
                  <a:lnTo>
                    <a:pt x="15" y="239"/>
                  </a:lnTo>
                  <a:lnTo>
                    <a:pt x="13" y="241"/>
                  </a:lnTo>
                  <a:lnTo>
                    <a:pt x="10" y="244"/>
                  </a:lnTo>
                  <a:lnTo>
                    <a:pt x="8" y="246"/>
                  </a:lnTo>
                  <a:lnTo>
                    <a:pt x="6" y="248"/>
                  </a:lnTo>
                  <a:lnTo>
                    <a:pt x="3" y="250"/>
                  </a:lnTo>
                  <a:lnTo>
                    <a:pt x="0" y="251"/>
                  </a:lnTo>
                  <a:lnTo>
                    <a:pt x="0" y="250"/>
                  </a:lnTo>
                  <a:lnTo>
                    <a:pt x="1" y="249"/>
                  </a:lnTo>
                  <a:lnTo>
                    <a:pt x="2" y="249"/>
                  </a:lnTo>
                  <a:lnTo>
                    <a:pt x="2" y="248"/>
                  </a:lnTo>
                  <a:lnTo>
                    <a:pt x="3" y="248"/>
                  </a:lnTo>
                  <a:lnTo>
                    <a:pt x="4" y="248"/>
                  </a:lnTo>
                  <a:lnTo>
                    <a:pt x="6" y="245"/>
                  </a:lnTo>
                  <a:lnTo>
                    <a:pt x="8" y="241"/>
                  </a:lnTo>
                  <a:lnTo>
                    <a:pt x="10" y="239"/>
                  </a:lnTo>
                  <a:lnTo>
                    <a:pt x="12" y="237"/>
                  </a:lnTo>
                  <a:lnTo>
                    <a:pt x="14" y="235"/>
                  </a:lnTo>
                  <a:lnTo>
                    <a:pt x="17" y="232"/>
                  </a:lnTo>
                  <a:lnTo>
                    <a:pt x="18" y="229"/>
                  </a:lnTo>
                  <a:lnTo>
                    <a:pt x="20" y="226"/>
                  </a:lnTo>
                  <a:lnTo>
                    <a:pt x="29" y="212"/>
                  </a:lnTo>
                  <a:lnTo>
                    <a:pt x="36" y="199"/>
                  </a:lnTo>
                  <a:lnTo>
                    <a:pt x="44" y="183"/>
                  </a:lnTo>
                  <a:lnTo>
                    <a:pt x="49" y="167"/>
                  </a:lnTo>
                  <a:lnTo>
                    <a:pt x="53" y="150"/>
                  </a:lnTo>
                  <a:lnTo>
                    <a:pt x="57" y="135"/>
                  </a:lnTo>
                  <a:lnTo>
                    <a:pt x="60" y="118"/>
                  </a:lnTo>
                  <a:lnTo>
                    <a:pt x="63" y="101"/>
                  </a:lnTo>
                  <a:lnTo>
                    <a:pt x="62" y="90"/>
                  </a:lnTo>
                  <a:lnTo>
                    <a:pt x="62" y="79"/>
                  </a:lnTo>
                  <a:lnTo>
                    <a:pt x="60" y="68"/>
                  </a:lnTo>
                  <a:lnTo>
                    <a:pt x="58" y="56"/>
                  </a:lnTo>
                  <a:lnTo>
                    <a:pt x="56" y="45"/>
                  </a:lnTo>
                  <a:lnTo>
                    <a:pt x="53" y="34"/>
                  </a:lnTo>
                  <a:lnTo>
                    <a:pt x="50" y="23"/>
                  </a:lnTo>
                  <a:lnTo>
                    <a:pt x="47" y="12"/>
                  </a:lnTo>
                  <a:lnTo>
                    <a:pt x="45" y="9"/>
                  </a:lnTo>
                  <a:lnTo>
                    <a:pt x="45" y="7"/>
                  </a:lnTo>
                  <a:lnTo>
                    <a:pt x="46" y="6"/>
                  </a:lnTo>
                  <a:lnTo>
                    <a:pt x="47" y="4"/>
                  </a:lnTo>
                  <a:lnTo>
                    <a:pt x="48" y="3"/>
                  </a:lnTo>
                  <a:lnTo>
                    <a:pt x="49" y="2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4" y="1"/>
                  </a:lnTo>
                  <a:lnTo>
                    <a:pt x="56" y="3"/>
                  </a:lnTo>
                  <a:lnTo>
                    <a:pt x="57" y="5"/>
                  </a:lnTo>
                  <a:lnTo>
                    <a:pt x="57" y="7"/>
                  </a:lnTo>
                  <a:lnTo>
                    <a:pt x="58" y="10"/>
                  </a:lnTo>
                  <a:lnTo>
                    <a:pt x="59" y="13"/>
                  </a:lnTo>
                  <a:lnTo>
                    <a:pt x="59" y="16"/>
                  </a:lnTo>
                  <a:lnTo>
                    <a:pt x="59" y="19"/>
                  </a:lnTo>
                  <a:lnTo>
                    <a:pt x="59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4" name="Freeform 143"/>
            <p:cNvSpPr>
              <a:spLocks/>
            </p:cNvSpPr>
            <p:nvPr/>
          </p:nvSpPr>
          <p:spPr bwMode="auto">
            <a:xfrm>
              <a:off x="3290" y="2108"/>
              <a:ext cx="132" cy="79"/>
            </a:xfrm>
            <a:custGeom>
              <a:avLst/>
              <a:gdLst>
                <a:gd name="T0" fmla="*/ 119 w 132"/>
                <a:gd name="T1" fmla="*/ 8 h 79"/>
                <a:gd name="T2" fmla="*/ 122 w 132"/>
                <a:gd name="T3" fmla="*/ 15 h 79"/>
                <a:gd name="T4" fmla="*/ 125 w 132"/>
                <a:gd name="T5" fmla="*/ 20 h 79"/>
                <a:gd name="T6" fmla="*/ 129 w 132"/>
                <a:gd name="T7" fmla="*/ 26 h 79"/>
                <a:gd name="T8" fmla="*/ 131 w 132"/>
                <a:gd name="T9" fmla="*/ 29 h 79"/>
                <a:gd name="T10" fmla="*/ 131 w 132"/>
                <a:gd name="T11" fmla="*/ 30 h 79"/>
                <a:gd name="T12" fmla="*/ 131 w 132"/>
                <a:gd name="T13" fmla="*/ 31 h 79"/>
                <a:gd name="T14" fmla="*/ 132 w 132"/>
                <a:gd name="T15" fmla="*/ 32 h 79"/>
                <a:gd name="T16" fmla="*/ 131 w 132"/>
                <a:gd name="T17" fmla="*/ 34 h 79"/>
                <a:gd name="T18" fmla="*/ 128 w 132"/>
                <a:gd name="T19" fmla="*/ 34 h 79"/>
                <a:gd name="T20" fmla="*/ 125 w 132"/>
                <a:gd name="T21" fmla="*/ 32 h 79"/>
                <a:gd name="T22" fmla="*/ 122 w 132"/>
                <a:gd name="T23" fmla="*/ 31 h 79"/>
                <a:gd name="T24" fmla="*/ 119 w 132"/>
                <a:gd name="T25" fmla="*/ 29 h 79"/>
                <a:gd name="T26" fmla="*/ 115 w 132"/>
                <a:gd name="T27" fmla="*/ 26 h 79"/>
                <a:gd name="T28" fmla="*/ 108 w 132"/>
                <a:gd name="T29" fmla="*/ 26 h 79"/>
                <a:gd name="T30" fmla="*/ 102 w 132"/>
                <a:gd name="T31" fmla="*/ 26 h 79"/>
                <a:gd name="T32" fmla="*/ 89 w 132"/>
                <a:gd name="T33" fmla="*/ 30 h 79"/>
                <a:gd name="T34" fmla="*/ 70 w 132"/>
                <a:gd name="T35" fmla="*/ 42 h 79"/>
                <a:gd name="T36" fmla="*/ 51 w 132"/>
                <a:gd name="T37" fmla="*/ 54 h 79"/>
                <a:gd name="T38" fmla="*/ 36 w 132"/>
                <a:gd name="T39" fmla="*/ 71 h 79"/>
                <a:gd name="T40" fmla="*/ 28 w 132"/>
                <a:gd name="T41" fmla="*/ 79 h 79"/>
                <a:gd name="T42" fmla="*/ 26 w 132"/>
                <a:gd name="T43" fmla="*/ 77 h 79"/>
                <a:gd name="T44" fmla="*/ 26 w 132"/>
                <a:gd name="T45" fmla="*/ 74 h 79"/>
                <a:gd name="T46" fmla="*/ 27 w 132"/>
                <a:gd name="T47" fmla="*/ 71 h 79"/>
                <a:gd name="T48" fmla="*/ 29 w 132"/>
                <a:gd name="T49" fmla="*/ 68 h 79"/>
                <a:gd name="T50" fmla="*/ 32 w 132"/>
                <a:gd name="T51" fmla="*/ 65 h 79"/>
                <a:gd name="T52" fmla="*/ 35 w 132"/>
                <a:gd name="T53" fmla="*/ 62 h 79"/>
                <a:gd name="T54" fmla="*/ 37 w 132"/>
                <a:gd name="T55" fmla="*/ 57 h 79"/>
                <a:gd name="T56" fmla="*/ 54 w 132"/>
                <a:gd name="T57" fmla="*/ 47 h 79"/>
                <a:gd name="T58" fmla="*/ 57 w 132"/>
                <a:gd name="T59" fmla="*/ 43 h 79"/>
                <a:gd name="T60" fmla="*/ 61 w 132"/>
                <a:gd name="T61" fmla="*/ 40 h 79"/>
                <a:gd name="T62" fmla="*/ 66 w 132"/>
                <a:gd name="T63" fmla="*/ 37 h 79"/>
                <a:gd name="T64" fmla="*/ 70 w 132"/>
                <a:gd name="T65" fmla="*/ 33 h 79"/>
                <a:gd name="T66" fmla="*/ 77 w 132"/>
                <a:gd name="T67" fmla="*/ 29 h 79"/>
                <a:gd name="T68" fmla="*/ 86 w 132"/>
                <a:gd name="T69" fmla="*/ 24 h 79"/>
                <a:gd name="T70" fmla="*/ 96 w 132"/>
                <a:gd name="T71" fmla="*/ 20 h 79"/>
                <a:gd name="T72" fmla="*/ 106 w 132"/>
                <a:gd name="T73" fmla="*/ 17 h 79"/>
                <a:gd name="T74" fmla="*/ 112 w 132"/>
                <a:gd name="T75" fmla="*/ 15 h 79"/>
                <a:gd name="T76" fmla="*/ 110 w 132"/>
                <a:gd name="T77" fmla="*/ 11 h 79"/>
                <a:gd name="T78" fmla="*/ 109 w 132"/>
                <a:gd name="T79" fmla="*/ 10 h 79"/>
                <a:gd name="T80" fmla="*/ 107 w 132"/>
                <a:gd name="T81" fmla="*/ 8 h 79"/>
                <a:gd name="T82" fmla="*/ 91 w 132"/>
                <a:gd name="T83" fmla="*/ 8 h 79"/>
                <a:gd name="T84" fmla="*/ 63 w 132"/>
                <a:gd name="T85" fmla="*/ 14 h 79"/>
                <a:gd name="T86" fmla="*/ 37 w 132"/>
                <a:gd name="T87" fmla="*/ 26 h 79"/>
                <a:gd name="T88" fmla="*/ 15 w 132"/>
                <a:gd name="T89" fmla="*/ 44 h 79"/>
                <a:gd name="T90" fmla="*/ 5 w 132"/>
                <a:gd name="T91" fmla="*/ 55 h 79"/>
                <a:gd name="T92" fmla="*/ 4 w 132"/>
                <a:gd name="T93" fmla="*/ 55 h 79"/>
                <a:gd name="T94" fmla="*/ 2 w 132"/>
                <a:gd name="T95" fmla="*/ 55 h 79"/>
                <a:gd name="T96" fmla="*/ 1 w 132"/>
                <a:gd name="T97" fmla="*/ 55 h 79"/>
                <a:gd name="T98" fmla="*/ 1 w 132"/>
                <a:gd name="T99" fmla="*/ 52 h 79"/>
                <a:gd name="T100" fmla="*/ 4 w 132"/>
                <a:gd name="T101" fmla="*/ 46 h 79"/>
                <a:gd name="T102" fmla="*/ 8 w 132"/>
                <a:gd name="T103" fmla="*/ 41 h 79"/>
                <a:gd name="T104" fmla="*/ 14 w 132"/>
                <a:gd name="T105" fmla="*/ 37 h 79"/>
                <a:gd name="T106" fmla="*/ 18 w 132"/>
                <a:gd name="T107" fmla="*/ 32 h 79"/>
                <a:gd name="T108" fmla="*/ 23 w 132"/>
                <a:gd name="T109" fmla="*/ 30 h 79"/>
                <a:gd name="T110" fmla="*/ 26 w 132"/>
                <a:gd name="T111" fmla="*/ 27 h 79"/>
                <a:gd name="T112" fmla="*/ 30 w 132"/>
                <a:gd name="T113" fmla="*/ 24 h 79"/>
                <a:gd name="T114" fmla="*/ 40 w 132"/>
                <a:gd name="T115" fmla="*/ 18 h 79"/>
                <a:gd name="T116" fmla="*/ 59 w 132"/>
                <a:gd name="T117" fmla="*/ 7 h 79"/>
                <a:gd name="T118" fmla="*/ 79 w 132"/>
                <a:gd name="T119" fmla="*/ 1 h 79"/>
                <a:gd name="T120" fmla="*/ 100 w 132"/>
                <a:gd name="T121" fmla="*/ 0 h 79"/>
                <a:gd name="T122" fmla="*/ 118 w 132"/>
                <a:gd name="T123" fmla="*/ 6 h 7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2" h="79">
                  <a:moveTo>
                    <a:pt x="118" y="6"/>
                  </a:moveTo>
                  <a:lnTo>
                    <a:pt x="119" y="8"/>
                  </a:lnTo>
                  <a:lnTo>
                    <a:pt x="121" y="11"/>
                  </a:lnTo>
                  <a:lnTo>
                    <a:pt x="122" y="15"/>
                  </a:lnTo>
                  <a:lnTo>
                    <a:pt x="124" y="18"/>
                  </a:lnTo>
                  <a:lnTo>
                    <a:pt x="125" y="20"/>
                  </a:lnTo>
                  <a:lnTo>
                    <a:pt x="127" y="23"/>
                  </a:lnTo>
                  <a:lnTo>
                    <a:pt x="129" y="26"/>
                  </a:lnTo>
                  <a:lnTo>
                    <a:pt x="131" y="28"/>
                  </a:lnTo>
                  <a:lnTo>
                    <a:pt x="131" y="29"/>
                  </a:lnTo>
                  <a:lnTo>
                    <a:pt x="131" y="30"/>
                  </a:lnTo>
                  <a:lnTo>
                    <a:pt x="131" y="31"/>
                  </a:lnTo>
                  <a:lnTo>
                    <a:pt x="132" y="32"/>
                  </a:lnTo>
                  <a:lnTo>
                    <a:pt x="131" y="34"/>
                  </a:lnTo>
                  <a:lnTo>
                    <a:pt x="129" y="34"/>
                  </a:lnTo>
                  <a:lnTo>
                    <a:pt x="128" y="34"/>
                  </a:lnTo>
                  <a:lnTo>
                    <a:pt x="126" y="33"/>
                  </a:lnTo>
                  <a:lnTo>
                    <a:pt x="125" y="32"/>
                  </a:lnTo>
                  <a:lnTo>
                    <a:pt x="124" y="31"/>
                  </a:lnTo>
                  <a:lnTo>
                    <a:pt x="122" y="31"/>
                  </a:lnTo>
                  <a:lnTo>
                    <a:pt x="121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6"/>
                  </a:lnTo>
                  <a:lnTo>
                    <a:pt x="112" y="26"/>
                  </a:lnTo>
                  <a:lnTo>
                    <a:pt x="108" y="26"/>
                  </a:lnTo>
                  <a:lnTo>
                    <a:pt x="105" y="26"/>
                  </a:lnTo>
                  <a:lnTo>
                    <a:pt x="102" y="26"/>
                  </a:lnTo>
                  <a:lnTo>
                    <a:pt x="99" y="26"/>
                  </a:lnTo>
                  <a:lnTo>
                    <a:pt x="89" y="30"/>
                  </a:lnTo>
                  <a:lnTo>
                    <a:pt x="79" y="36"/>
                  </a:lnTo>
                  <a:lnTo>
                    <a:pt x="70" y="42"/>
                  </a:lnTo>
                  <a:lnTo>
                    <a:pt x="60" y="48"/>
                  </a:lnTo>
                  <a:lnTo>
                    <a:pt x="51" y="54"/>
                  </a:lnTo>
                  <a:lnTo>
                    <a:pt x="44" y="63"/>
                  </a:lnTo>
                  <a:lnTo>
                    <a:pt x="36" y="7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7" y="78"/>
                  </a:lnTo>
                  <a:lnTo>
                    <a:pt x="26" y="77"/>
                  </a:lnTo>
                  <a:lnTo>
                    <a:pt x="26" y="76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7" y="71"/>
                  </a:lnTo>
                  <a:lnTo>
                    <a:pt x="27" y="70"/>
                  </a:lnTo>
                  <a:lnTo>
                    <a:pt x="29" y="68"/>
                  </a:lnTo>
                  <a:lnTo>
                    <a:pt x="30" y="67"/>
                  </a:lnTo>
                  <a:lnTo>
                    <a:pt x="32" y="65"/>
                  </a:lnTo>
                  <a:lnTo>
                    <a:pt x="33" y="63"/>
                  </a:lnTo>
                  <a:lnTo>
                    <a:pt x="35" y="62"/>
                  </a:lnTo>
                  <a:lnTo>
                    <a:pt x="36" y="60"/>
                  </a:lnTo>
                  <a:lnTo>
                    <a:pt x="37" y="57"/>
                  </a:lnTo>
                  <a:lnTo>
                    <a:pt x="38" y="55"/>
                  </a:lnTo>
                  <a:lnTo>
                    <a:pt x="54" y="47"/>
                  </a:lnTo>
                  <a:lnTo>
                    <a:pt x="55" y="45"/>
                  </a:lnTo>
                  <a:lnTo>
                    <a:pt x="57" y="43"/>
                  </a:lnTo>
                  <a:lnTo>
                    <a:pt x="59" y="42"/>
                  </a:lnTo>
                  <a:lnTo>
                    <a:pt x="61" y="40"/>
                  </a:lnTo>
                  <a:lnTo>
                    <a:pt x="63" y="39"/>
                  </a:lnTo>
                  <a:lnTo>
                    <a:pt x="66" y="37"/>
                  </a:lnTo>
                  <a:lnTo>
                    <a:pt x="68" y="36"/>
                  </a:lnTo>
                  <a:lnTo>
                    <a:pt x="70" y="33"/>
                  </a:lnTo>
                  <a:lnTo>
                    <a:pt x="72" y="31"/>
                  </a:lnTo>
                  <a:lnTo>
                    <a:pt x="77" y="29"/>
                  </a:lnTo>
                  <a:lnTo>
                    <a:pt x="81" y="27"/>
                  </a:lnTo>
                  <a:lnTo>
                    <a:pt x="86" y="24"/>
                  </a:lnTo>
                  <a:lnTo>
                    <a:pt x="91" y="22"/>
                  </a:lnTo>
                  <a:lnTo>
                    <a:pt x="96" y="20"/>
                  </a:lnTo>
                  <a:lnTo>
                    <a:pt x="101" y="18"/>
                  </a:lnTo>
                  <a:lnTo>
                    <a:pt x="106" y="17"/>
                  </a:lnTo>
                  <a:lnTo>
                    <a:pt x="112" y="16"/>
                  </a:lnTo>
                  <a:lnTo>
                    <a:pt x="112" y="15"/>
                  </a:lnTo>
                  <a:lnTo>
                    <a:pt x="112" y="14"/>
                  </a:lnTo>
                  <a:lnTo>
                    <a:pt x="110" y="11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9"/>
                  </a:lnTo>
                  <a:lnTo>
                    <a:pt x="107" y="8"/>
                  </a:lnTo>
                  <a:lnTo>
                    <a:pt x="105" y="8"/>
                  </a:lnTo>
                  <a:lnTo>
                    <a:pt x="91" y="8"/>
                  </a:lnTo>
                  <a:lnTo>
                    <a:pt x="77" y="10"/>
                  </a:lnTo>
                  <a:lnTo>
                    <a:pt x="63" y="14"/>
                  </a:lnTo>
                  <a:lnTo>
                    <a:pt x="50" y="20"/>
                  </a:lnTo>
                  <a:lnTo>
                    <a:pt x="37" y="26"/>
                  </a:lnTo>
                  <a:lnTo>
                    <a:pt x="26" y="34"/>
                  </a:lnTo>
                  <a:lnTo>
                    <a:pt x="15" y="44"/>
                  </a:lnTo>
                  <a:lnTo>
                    <a:pt x="6" y="55"/>
                  </a:lnTo>
                  <a:lnTo>
                    <a:pt x="5" y="55"/>
                  </a:lnTo>
                  <a:lnTo>
                    <a:pt x="4" y="55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1" y="55"/>
                  </a:lnTo>
                  <a:lnTo>
                    <a:pt x="0" y="55"/>
                  </a:lnTo>
                  <a:lnTo>
                    <a:pt x="1" y="52"/>
                  </a:lnTo>
                  <a:lnTo>
                    <a:pt x="2" y="48"/>
                  </a:lnTo>
                  <a:lnTo>
                    <a:pt x="4" y="46"/>
                  </a:lnTo>
                  <a:lnTo>
                    <a:pt x="6" y="43"/>
                  </a:lnTo>
                  <a:lnTo>
                    <a:pt x="8" y="41"/>
                  </a:lnTo>
                  <a:lnTo>
                    <a:pt x="11" y="39"/>
                  </a:lnTo>
                  <a:lnTo>
                    <a:pt x="14" y="37"/>
                  </a:lnTo>
                  <a:lnTo>
                    <a:pt x="17" y="33"/>
                  </a:lnTo>
                  <a:lnTo>
                    <a:pt x="18" y="32"/>
                  </a:lnTo>
                  <a:lnTo>
                    <a:pt x="21" y="31"/>
                  </a:lnTo>
                  <a:lnTo>
                    <a:pt x="23" y="30"/>
                  </a:lnTo>
                  <a:lnTo>
                    <a:pt x="24" y="28"/>
                  </a:lnTo>
                  <a:lnTo>
                    <a:pt x="26" y="27"/>
                  </a:lnTo>
                  <a:lnTo>
                    <a:pt x="28" y="26"/>
                  </a:lnTo>
                  <a:lnTo>
                    <a:pt x="30" y="24"/>
                  </a:lnTo>
                  <a:lnTo>
                    <a:pt x="32" y="23"/>
                  </a:lnTo>
                  <a:lnTo>
                    <a:pt x="40" y="18"/>
                  </a:lnTo>
                  <a:lnTo>
                    <a:pt x="49" y="13"/>
                  </a:lnTo>
                  <a:lnTo>
                    <a:pt x="59" y="7"/>
                  </a:lnTo>
                  <a:lnTo>
                    <a:pt x="69" y="4"/>
                  </a:lnTo>
                  <a:lnTo>
                    <a:pt x="79" y="1"/>
                  </a:lnTo>
                  <a:lnTo>
                    <a:pt x="90" y="0"/>
                  </a:lnTo>
                  <a:lnTo>
                    <a:pt x="100" y="0"/>
                  </a:lnTo>
                  <a:lnTo>
                    <a:pt x="110" y="1"/>
                  </a:lnTo>
                  <a:lnTo>
                    <a:pt x="11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5" name="Freeform 144"/>
            <p:cNvSpPr>
              <a:spLocks/>
            </p:cNvSpPr>
            <p:nvPr/>
          </p:nvSpPr>
          <p:spPr bwMode="auto">
            <a:xfrm>
              <a:off x="3926" y="2152"/>
              <a:ext cx="88" cy="197"/>
            </a:xfrm>
            <a:custGeom>
              <a:avLst/>
              <a:gdLst>
                <a:gd name="T0" fmla="*/ 87 w 88"/>
                <a:gd name="T1" fmla="*/ 8 h 197"/>
                <a:gd name="T2" fmla="*/ 88 w 88"/>
                <a:gd name="T3" fmla="*/ 22 h 197"/>
                <a:gd name="T4" fmla="*/ 88 w 88"/>
                <a:gd name="T5" fmla="*/ 34 h 197"/>
                <a:gd name="T6" fmla="*/ 87 w 88"/>
                <a:gd name="T7" fmla="*/ 47 h 197"/>
                <a:gd name="T8" fmla="*/ 82 w 88"/>
                <a:gd name="T9" fmla="*/ 65 h 197"/>
                <a:gd name="T10" fmla="*/ 74 w 88"/>
                <a:gd name="T11" fmla="*/ 85 h 197"/>
                <a:gd name="T12" fmla="*/ 63 w 88"/>
                <a:gd name="T13" fmla="*/ 104 h 197"/>
                <a:gd name="T14" fmla="*/ 54 w 88"/>
                <a:gd name="T15" fmla="*/ 124 h 197"/>
                <a:gd name="T16" fmla="*/ 47 w 88"/>
                <a:gd name="T17" fmla="*/ 138 h 197"/>
                <a:gd name="T18" fmla="*/ 43 w 88"/>
                <a:gd name="T19" fmla="*/ 144 h 197"/>
                <a:gd name="T20" fmla="*/ 39 w 88"/>
                <a:gd name="T21" fmla="*/ 151 h 197"/>
                <a:gd name="T22" fmla="*/ 35 w 88"/>
                <a:gd name="T23" fmla="*/ 156 h 197"/>
                <a:gd name="T24" fmla="*/ 32 w 88"/>
                <a:gd name="T25" fmla="*/ 162 h 197"/>
                <a:gd name="T26" fmla="*/ 28 w 88"/>
                <a:gd name="T27" fmla="*/ 168 h 197"/>
                <a:gd name="T28" fmla="*/ 23 w 88"/>
                <a:gd name="T29" fmla="*/ 172 h 197"/>
                <a:gd name="T30" fmla="*/ 19 w 88"/>
                <a:gd name="T31" fmla="*/ 178 h 197"/>
                <a:gd name="T32" fmla="*/ 15 w 88"/>
                <a:gd name="T33" fmla="*/ 183 h 197"/>
                <a:gd name="T34" fmla="*/ 11 w 88"/>
                <a:gd name="T35" fmla="*/ 187 h 197"/>
                <a:gd name="T36" fmla="*/ 7 w 88"/>
                <a:gd name="T37" fmla="*/ 191 h 197"/>
                <a:gd name="T38" fmla="*/ 3 w 88"/>
                <a:gd name="T39" fmla="*/ 194 h 197"/>
                <a:gd name="T40" fmla="*/ 0 w 88"/>
                <a:gd name="T41" fmla="*/ 192 h 197"/>
                <a:gd name="T42" fmla="*/ 3 w 88"/>
                <a:gd name="T43" fmla="*/ 189 h 197"/>
                <a:gd name="T44" fmla="*/ 6 w 88"/>
                <a:gd name="T45" fmla="*/ 186 h 197"/>
                <a:gd name="T46" fmla="*/ 9 w 88"/>
                <a:gd name="T47" fmla="*/ 183 h 197"/>
                <a:gd name="T48" fmla="*/ 11 w 88"/>
                <a:gd name="T49" fmla="*/ 180 h 197"/>
                <a:gd name="T50" fmla="*/ 21 w 88"/>
                <a:gd name="T51" fmla="*/ 169 h 197"/>
                <a:gd name="T52" fmla="*/ 30 w 88"/>
                <a:gd name="T53" fmla="*/ 157 h 197"/>
                <a:gd name="T54" fmla="*/ 37 w 88"/>
                <a:gd name="T55" fmla="*/ 143 h 197"/>
                <a:gd name="T56" fmla="*/ 45 w 88"/>
                <a:gd name="T57" fmla="*/ 131 h 197"/>
                <a:gd name="T58" fmla="*/ 49 w 88"/>
                <a:gd name="T59" fmla="*/ 122 h 197"/>
                <a:gd name="T60" fmla="*/ 53 w 88"/>
                <a:gd name="T61" fmla="*/ 114 h 197"/>
                <a:gd name="T62" fmla="*/ 56 w 88"/>
                <a:gd name="T63" fmla="*/ 106 h 197"/>
                <a:gd name="T64" fmla="*/ 59 w 88"/>
                <a:gd name="T65" fmla="*/ 97 h 197"/>
                <a:gd name="T66" fmla="*/ 61 w 88"/>
                <a:gd name="T67" fmla="*/ 96 h 197"/>
                <a:gd name="T68" fmla="*/ 62 w 88"/>
                <a:gd name="T69" fmla="*/ 95 h 197"/>
                <a:gd name="T70" fmla="*/ 63 w 88"/>
                <a:gd name="T71" fmla="*/ 93 h 197"/>
                <a:gd name="T72" fmla="*/ 62 w 88"/>
                <a:gd name="T73" fmla="*/ 92 h 197"/>
                <a:gd name="T74" fmla="*/ 65 w 88"/>
                <a:gd name="T75" fmla="*/ 90 h 197"/>
                <a:gd name="T76" fmla="*/ 65 w 88"/>
                <a:gd name="T77" fmla="*/ 88 h 197"/>
                <a:gd name="T78" fmla="*/ 65 w 88"/>
                <a:gd name="T79" fmla="*/ 86 h 197"/>
                <a:gd name="T80" fmla="*/ 66 w 88"/>
                <a:gd name="T81" fmla="*/ 83 h 197"/>
                <a:gd name="T82" fmla="*/ 73 w 88"/>
                <a:gd name="T83" fmla="*/ 65 h 197"/>
                <a:gd name="T84" fmla="*/ 77 w 88"/>
                <a:gd name="T85" fmla="*/ 46 h 197"/>
                <a:gd name="T86" fmla="*/ 78 w 88"/>
                <a:gd name="T87" fmla="*/ 25 h 197"/>
                <a:gd name="T88" fmla="*/ 77 w 88"/>
                <a:gd name="T89" fmla="*/ 6 h 197"/>
                <a:gd name="T90" fmla="*/ 79 w 88"/>
                <a:gd name="T91" fmla="*/ 3 h 197"/>
                <a:gd name="T92" fmla="*/ 81 w 88"/>
                <a:gd name="T93" fmla="*/ 1 h 197"/>
                <a:gd name="T94" fmla="*/ 84 w 88"/>
                <a:gd name="T95" fmla="*/ 0 h 197"/>
                <a:gd name="T96" fmla="*/ 87 w 88"/>
                <a:gd name="T97" fmla="*/ 2 h 1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8" h="197">
                  <a:moveTo>
                    <a:pt x="87" y="2"/>
                  </a:moveTo>
                  <a:lnTo>
                    <a:pt x="87" y="8"/>
                  </a:lnTo>
                  <a:lnTo>
                    <a:pt x="87" y="15"/>
                  </a:lnTo>
                  <a:lnTo>
                    <a:pt x="88" y="22"/>
                  </a:lnTo>
                  <a:lnTo>
                    <a:pt x="88" y="28"/>
                  </a:lnTo>
                  <a:lnTo>
                    <a:pt x="88" y="34"/>
                  </a:lnTo>
                  <a:lnTo>
                    <a:pt x="88" y="41"/>
                  </a:lnTo>
                  <a:lnTo>
                    <a:pt x="87" y="47"/>
                  </a:lnTo>
                  <a:lnTo>
                    <a:pt x="85" y="53"/>
                  </a:lnTo>
                  <a:lnTo>
                    <a:pt x="82" y="65"/>
                  </a:lnTo>
                  <a:lnTo>
                    <a:pt x="78" y="75"/>
                  </a:lnTo>
                  <a:lnTo>
                    <a:pt x="74" y="85"/>
                  </a:lnTo>
                  <a:lnTo>
                    <a:pt x="68" y="95"/>
                  </a:lnTo>
                  <a:lnTo>
                    <a:pt x="63" y="104"/>
                  </a:lnTo>
                  <a:lnTo>
                    <a:pt x="59" y="115"/>
                  </a:lnTo>
                  <a:lnTo>
                    <a:pt x="54" y="124"/>
                  </a:lnTo>
                  <a:lnTo>
                    <a:pt x="50" y="135"/>
                  </a:lnTo>
                  <a:lnTo>
                    <a:pt x="47" y="138"/>
                  </a:lnTo>
                  <a:lnTo>
                    <a:pt x="45" y="141"/>
                  </a:lnTo>
                  <a:lnTo>
                    <a:pt x="43" y="144"/>
                  </a:lnTo>
                  <a:lnTo>
                    <a:pt x="41" y="147"/>
                  </a:lnTo>
                  <a:lnTo>
                    <a:pt x="39" y="151"/>
                  </a:lnTo>
                  <a:lnTo>
                    <a:pt x="37" y="154"/>
                  </a:lnTo>
                  <a:lnTo>
                    <a:pt x="35" y="156"/>
                  </a:lnTo>
                  <a:lnTo>
                    <a:pt x="34" y="159"/>
                  </a:lnTo>
                  <a:lnTo>
                    <a:pt x="32" y="162"/>
                  </a:lnTo>
                  <a:lnTo>
                    <a:pt x="31" y="165"/>
                  </a:lnTo>
                  <a:lnTo>
                    <a:pt x="28" y="168"/>
                  </a:lnTo>
                  <a:lnTo>
                    <a:pt x="26" y="170"/>
                  </a:lnTo>
                  <a:lnTo>
                    <a:pt x="23" y="172"/>
                  </a:lnTo>
                  <a:lnTo>
                    <a:pt x="20" y="176"/>
                  </a:lnTo>
                  <a:lnTo>
                    <a:pt x="19" y="178"/>
                  </a:lnTo>
                  <a:lnTo>
                    <a:pt x="17" y="182"/>
                  </a:lnTo>
                  <a:lnTo>
                    <a:pt x="15" y="183"/>
                  </a:lnTo>
                  <a:lnTo>
                    <a:pt x="13" y="185"/>
                  </a:lnTo>
                  <a:lnTo>
                    <a:pt x="11" y="187"/>
                  </a:lnTo>
                  <a:lnTo>
                    <a:pt x="9" y="189"/>
                  </a:lnTo>
                  <a:lnTo>
                    <a:pt x="7" y="191"/>
                  </a:lnTo>
                  <a:lnTo>
                    <a:pt x="5" y="192"/>
                  </a:lnTo>
                  <a:lnTo>
                    <a:pt x="3" y="194"/>
                  </a:lnTo>
                  <a:lnTo>
                    <a:pt x="0" y="197"/>
                  </a:lnTo>
                  <a:lnTo>
                    <a:pt x="0" y="192"/>
                  </a:lnTo>
                  <a:lnTo>
                    <a:pt x="1" y="191"/>
                  </a:lnTo>
                  <a:lnTo>
                    <a:pt x="3" y="189"/>
                  </a:lnTo>
                  <a:lnTo>
                    <a:pt x="5" y="188"/>
                  </a:lnTo>
                  <a:lnTo>
                    <a:pt x="6" y="186"/>
                  </a:lnTo>
                  <a:lnTo>
                    <a:pt x="7" y="185"/>
                  </a:lnTo>
                  <a:lnTo>
                    <a:pt x="9" y="183"/>
                  </a:lnTo>
                  <a:lnTo>
                    <a:pt x="10" y="182"/>
                  </a:lnTo>
                  <a:lnTo>
                    <a:pt x="11" y="180"/>
                  </a:lnTo>
                  <a:lnTo>
                    <a:pt x="16" y="175"/>
                  </a:lnTo>
                  <a:lnTo>
                    <a:pt x="21" y="169"/>
                  </a:lnTo>
                  <a:lnTo>
                    <a:pt x="26" y="163"/>
                  </a:lnTo>
                  <a:lnTo>
                    <a:pt x="30" y="157"/>
                  </a:lnTo>
                  <a:lnTo>
                    <a:pt x="34" y="149"/>
                  </a:lnTo>
                  <a:lnTo>
                    <a:pt x="37" y="143"/>
                  </a:lnTo>
                  <a:lnTo>
                    <a:pt x="41" y="137"/>
                  </a:lnTo>
                  <a:lnTo>
                    <a:pt x="45" y="131"/>
                  </a:lnTo>
                  <a:lnTo>
                    <a:pt x="46" y="126"/>
                  </a:lnTo>
                  <a:lnTo>
                    <a:pt x="49" y="122"/>
                  </a:lnTo>
                  <a:lnTo>
                    <a:pt x="51" y="118"/>
                  </a:lnTo>
                  <a:lnTo>
                    <a:pt x="53" y="114"/>
                  </a:lnTo>
                  <a:lnTo>
                    <a:pt x="55" y="110"/>
                  </a:lnTo>
                  <a:lnTo>
                    <a:pt x="56" y="106"/>
                  </a:lnTo>
                  <a:lnTo>
                    <a:pt x="58" y="101"/>
                  </a:lnTo>
                  <a:lnTo>
                    <a:pt x="59" y="97"/>
                  </a:lnTo>
                  <a:lnTo>
                    <a:pt x="60" y="96"/>
                  </a:lnTo>
                  <a:lnTo>
                    <a:pt x="61" y="96"/>
                  </a:lnTo>
                  <a:lnTo>
                    <a:pt x="61" y="95"/>
                  </a:lnTo>
                  <a:lnTo>
                    <a:pt x="62" y="95"/>
                  </a:lnTo>
                  <a:lnTo>
                    <a:pt x="62" y="94"/>
                  </a:lnTo>
                  <a:lnTo>
                    <a:pt x="63" y="93"/>
                  </a:lnTo>
                  <a:lnTo>
                    <a:pt x="63" y="92"/>
                  </a:lnTo>
                  <a:lnTo>
                    <a:pt x="62" y="92"/>
                  </a:lnTo>
                  <a:lnTo>
                    <a:pt x="64" y="91"/>
                  </a:lnTo>
                  <a:lnTo>
                    <a:pt x="65" y="90"/>
                  </a:lnTo>
                  <a:lnTo>
                    <a:pt x="65" y="89"/>
                  </a:lnTo>
                  <a:lnTo>
                    <a:pt x="65" y="88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5" y="84"/>
                  </a:lnTo>
                  <a:lnTo>
                    <a:pt x="66" y="83"/>
                  </a:lnTo>
                  <a:lnTo>
                    <a:pt x="69" y="74"/>
                  </a:lnTo>
                  <a:lnTo>
                    <a:pt x="73" y="65"/>
                  </a:lnTo>
                  <a:lnTo>
                    <a:pt x="75" y="55"/>
                  </a:lnTo>
                  <a:lnTo>
                    <a:pt x="77" y="46"/>
                  </a:lnTo>
                  <a:lnTo>
                    <a:pt x="78" y="35"/>
                  </a:lnTo>
                  <a:lnTo>
                    <a:pt x="78" y="25"/>
                  </a:lnTo>
                  <a:lnTo>
                    <a:pt x="78" y="16"/>
                  </a:lnTo>
                  <a:lnTo>
                    <a:pt x="77" y="6"/>
                  </a:lnTo>
                  <a:lnTo>
                    <a:pt x="78" y="5"/>
                  </a:lnTo>
                  <a:lnTo>
                    <a:pt x="79" y="3"/>
                  </a:lnTo>
                  <a:lnTo>
                    <a:pt x="80" y="2"/>
                  </a:lnTo>
                  <a:lnTo>
                    <a:pt x="81" y="1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6" name="Freeform 145"/>
            <p:cNvSpPr>
              <a:spLocks/>
            </p:cNvSpPr>
            <p:nvPr/>
          </p:nvSpPr>
          <p:spPr bwMode="auto">
            <a:xfrm>
              <a:off x="3725" y="2156"/>
              <a:ext cx="126" cy="232"/>
            </a:xfrm>
            <a:custGeom>
              <a:avLst/>
              <a:gdLst>
                <a:gd name="T0" fmla="*/ 93 w 126"/>
                <a:gd name="T1" fmla="*/ 9 h 232"/>
                <a:gd name="T2" fmla="*/ 88 w 126"/>
                <a:gd name="T3" fmla="*/ 15 h 232"/>
                <a:gd name="T4" fmla="*/ 90 w 126"/>
                <a:gd name="T5" fmla="*/ 21 h 232"/>
                <a:gd name="T6" fmla="*/ 99 w 126"/>
                <a:gd name="T7" fmla="*/ 16 h 232"/>
                <a:gd name="T8" fmla="*/ 107 w 126"/>
                <a:gd name="T9" fmla="*/ 9 h 232"/>
                <a:gd name="T10" fmla="*/ 118 w 126"/>
                <a:gd name="T11" fmla="*/ 7 h 232"/>
                <a:gd name="T12" fmla="*/ 122 w 126"/>
                <a:gd name="T13" fmla="*/ 14 h 232"/>
                <a:gd name="T14" fmla="*/ 123 w 126"/>
                <a:gd name="T15" fmla="*/ 20 h 232"/>
                <a:gd name="T16" fmla="*/ 126 w 126"/>
                <a:gd name="T17" fmla="*/ 28 h 232"/>
                <a:gd name="T18" fmla="*/ 125 w 126"/>
                <a:gd name="T19" fmla="*/ 40 h 232"/>
                <a:gd name="T20" fmla="*/ 122 w 126"/>
                <a:gd name="T21" fmla="*/ 50 h 232"/>
                <a:gd name="T22" fmla="*/ 120 w 126"/>
                <a:gd name="T23" fmla="*/ 68 h 232"/>
                <a:gd name="T24" fmla="*/ 120 w 126"/>
                <a:gd name="T25" fmla="*/ 87 h 232"/>
                <a:gd name="T26" fmla="*/ 117 w 126"/>
                <a:gd name="T27" fmla="*/ 106 h 232"/>
                <a:gd name="T28" fmla="*/ 118 w 126"/>
                <a:gd name="T29" fmla="*/ 119 h 232"/>
                <a:gd name="T30" fmla="*/ 119 w 126"/>
                <a:gd name="T31" fmla="*/ 132 h 232"/>
                <a:gd name="T32" fmla="*/ 119 w 126"/>
                <a:gd name="T33" fmla="*/ 145 h 232"/>
                <a:gd name="T34" fmla="*/ 117 w 126"/>
                <a:gd name="T35" fmla="*/ 158 h 232"/>
                <a:gd name="T36" fmla="*/ 118 w 126"/>
                <a:gd name="T37" fmla="*/ 171 h 232"/>
                <a:gd name="T38" fmla="*/ 114 w 126"/>
                <a:gd name="T39" fmla="*/ 179 h 232"/>
                <a:gd name="T40" fmla="*/ 116 w 126"/>
                <a:gd name="T41" fmla="*/ 185 h 232"/>
                <a:gd name="T42" fmla="*/ 117 w 126"/>
                <a:gd name="T43" fmla="*/ 191 h 232"/>
                <a:gd name="T44" fmla="*/ 115 w 126"/>
                <a:gd name="T45" fmla="*/ 205 h 232"/>
                <a:gd name="T46" fmla="*/ 101 w 126"/>
                <a:gd name="T47" fmla="*/ 218 h 232"/>
                <a:gd name="T48" fmla="*/ 77 w 126"/>
                <a:gd name="T49" fmla="*/ 225 h 232"/>
                <a:gd name="T50" fmla="*/ 55 w 126"/>
                <a:gd name="T51" fmla="*/ 231 h 232"/>
                <a:gd name="T52" fmla="*/ 31 w 126"/>
                <a:gd name="T53" fmla="*/ 232 h 232"/>
                <a:gd name="T54" fmla="*/ 10 w 126"/>
                <a:gd name="T55" fmla="*/ 226 h 232"/>
                <a:gd name="T56" fmla="*/ 6 w 126"/>
                <a:gd name="T57" fmla="*/ 216 h 232"/>
                <a:gd name="T58" fmla="*/ 3 w 126"/>
                <a:gd name="T59" fmla="*/ 205 h 232"/>
                <a:gd name="T60" fmla="*/ 2 w 126"/>
                <a:gd name="T61" fmla="*/ 191 h 232"/>
                <a:gd name="T62" fmla="*/ 0 w 126"/>
                <a:gd name="T63" fmla="*/ 168 h 232"/>
                <a:gd name="T64" fmla="*/ 5 w 126"/>
                <a:gd name="T65" fmla="*/ 149 h 232"/>
                <a:gd name="T66" fmla="*/ 7 w 126"/>
                <a:gd name="T67" fmla="*/ 140 h 232"/>
                <a:gd name="T68" fmla="*/ 6 w 126"/>
                <a:gd name="T69" fmla="*/ 136 h 232"/>
                <a:gd name="T70" fmla="*/ 6 w 126"/>
                <a:gd name="T71" fmla="*/ 130 h 232"/>
                <a:gd name="T72" fmla="*/ 12 w 126"/>
                <a:gd name="T73" fmla="*/ 125 h 232"/>
                <a:gd name="T74" fmla="*/ 12 w 126"/>
                <a:gd name="T75" fmla="*/ 115 h 232"/>
                <a:gd name="T76" fmla="*/ 10 w 126"/>
                <a:gd name="T77" fmla="*/ 102 h 232"/>
                <a:gd name="T78" fmla="*/ 8 w 126"/>
                <a:gd name="T79" fmla="*/ 77 h 232"/>
                <a:gd name="T80" fmla="*/ 9 w 126"/>
                <a:gd name="T81" fmla="*/ 52 h 232"/>
                <a:gd name="T82" fmla="*/ 14 w 126"/>
                <a:gd name="T83" fmla="*/ 38 h 232"/>
                <a:gd name="T84" fmla="*/ 24 w 126"/>
                <a:gd name="T85" fmla="*/ 27 h 232"/>
                <a:gd name="T86" fmla="*/ 31 w 126"/>
                <a:gd name="T87" fmla="*/ 17 h 232"/>
                <a:gd name="T88" fmla="*/ 53 w 126"/>
                <a:gd name="T89" fmla="*/ 3 h 232"/>
                <a:gd name="T90" fmla="*/ 79 w 126"/>
                <a:gd name="T91" fmla="*/ 1 h 2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6" h="232">
                  <a:moveTo>
                    <a:pt x="95" y="5"/>
                  </a:moveTo>
                  <a:lnTo>
                    <a:pt x="95" y="7"/>
                  </a:lnTo>
                  <a:lnTo>
                    <a:pt x="93" y="9"/>
                  </a:lnTo>
                  <a:lnTo>
                    <a:pt x="92" y="11"/>
                  </a:lnTo>
                  <a:lnTo>
                    <a:pt x="90" y="13"/>
                  </a:lnTo>
                  <a:lnTo>
                    <a:pt x="88" y="15"/>
                  </a:lnTo>
                  <a:lnTo>
                    <a:pt x="87" y="17"/>
                  </a:lnTo>
                  <a:lnTo>
                    <a:pt x="88" y="19"/>
                  </a:lnTo>
                  <a:lnTo>
                    <a:pt x="90" y="21"/>
                  </a:lnTo>
                  <a:lnTo>
                    <a:pt x="94" y="20"/>
                  </a:lnTo>
                  <a:lnTo>
                    <a:pt x="97" y="18"/>
                  </a:lnTo>
                  <a:lnTo>
                    <a:pt x="99" y="16"/>
                  </a:lnTo>
                  <a:lnTo>
                    <a:pt x="102" y="13"/>
                  </a:lnTo>
                  <a:lnTo>
                    <a:pt x="105" y="11"/>
                  </a:lnTo>
                  <a:lnTo>
                    <a:pt x="107" y="9"/>
                  </a:lnTo>
                  <a:lnTo>
                    <a:pt x="110" y="9"/>
                  </a:lnTo>
                  <a:lnTo>
                    <a:pt x="115" y="1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1" y="12"/>
                  </a:lnTo>
                  <a:lnTo>
                    <a:pt x="122" y="14"/>
                  </a:lnTo>
                  <a:lnTo>
                    <a:pt x="122" y="16"/>
                  </a:lnTo>
                  <a:lnTo>
                    <a:pt x="122" y="18"/>
                  </a:lnTo>
                  <a:lnTo>
                    <a:pt x="123" y="20"/>
                  </a:lnTo>
                  <a:lnTo>
                    <a:pt x="124" y="22"/>
                  </a:lnTo>
                  <a:lnTo>
                    <a:pt x="125" y="24"/>
                  </a:lnTo>
                  <a:lnTo>
                    <a:pt x="126" y="28"/>
                  </a:lnTo>
                  <a:lnTo>
                    <a:pt x="126" y="31"/>
                  </a:lnTo>
                  <a:lnTo>
                    <a:pt x="126" y="36"/>
                  </a:lnTo>
                  <a:lnTo>
                    <a:pt x="125" y="40"/>
                  </a:lnTo>
                  <a:lnTo>
                    <a:pt x="125" y="43"/>
                  </a:lnTo>
                  <a:lnTo>
                    <a:pt x="123" y="47"/>
                  </a:lnTo>
                  <a:lnTo>
                    <a:pt x="122" y="50"/>
                  </a:lnTo>
                  <a:lnTo>
                    <a:pt x="121" y="54"/>
                  </a:lnTo>
                  <a:lnTo>
                    <a:pt x="120" y="62"/>
                  </a:lnTo>
                  <a:lnTo>
                    <a:pt x="120" y="68"/>
                  </a:lnTo>
                  <a:lnTo>
                    <a:pt x="120" y="74"/>
                  </a:lnTo>
                  <a:lnTo>
                    <a:pt x="120" y="81"/>
                  </a:lnTo>
                  <a:lnTo>
                    <a:pt x="120" y="87"/>
                  </a:lnTo>
                  <a:lnTo>
                    <a:pt x="119" y="93"/>
                  </a:lnTo>
                  <a:lnTo>
                    <a:pt x="119" y="99"/>
                  </a:lnTo>
                  <a:lnTo>
                    <a:pt x="117" y="106"/>
                  </a:lnTo>
                  <a:lnTo>
                    <a:pt x="118" y="111"/>
                  </a:lnTo>
                  <a:lnTo>
                    <a:pt x="118" y="115"/>
                  </a:lnTo>
                  <a:lnTo>
                    <a:pt x="118" y="119"/>
                  </a:lnTo>
                  <a:lnTo>
                    <a:pt x="119" y="123"/>
                  </a:lnTo>
                  <a:lnTo>
                    <a:pt x="119" y="128"/>
                  </a:lnTo>
                  <a:lnTo>
                    <a:pt x="119" y="132"/>
                  </a:lnTo>
                  <a:lnTo>
                    <a:pt x="120" y="137"/>
                  </a:lnTo>
                  <a:lnTo>
                    <a:pt x="121" y="141"/>
                  </a:lnTo>
                  <a:lnTo>
                    <a:pt x="119" y="145"/>
                  </a:lnTo>
                  <a:lnTo>
                    <a:pt x="118" y="150"/>
                  </a:lnTo>
                  <a:lnTo>
                    <a:pt x="117" y="154"/>
                  </a:lnTo>
                  <a:lnTo>
                    <a:pt x="117" y="158"/>
                  </a:lnTo>
                  <a:lnTo>
                    <a:pt x="118" y="162"/>
                  </a:lnTo>
                  <a:lnTo>
                    <a:pt x="118" y="166"/>
                  </a:lnTo>
                  <a:lnTo>
                    <a:pt x="118" y="171"/>
                  </a:lnTo>
                  <a:lnTo>
                    <a:pt x="117" y="176"/>
                  </a:lnTo>
                  <a:lnTo>
                    <a:pt x="115" y="178"/>
                  </a:lnTo>
                  <a:lnTo>
                    <a:pt x="114" y="179"/>
                  </a:lnTo>
                  <a:lnTo>
                    <a:pt x="114" y="181"/>
                  </a:lnTo>
                  <a:lnTo>
                    <a:pt x="115" y="183"/>
                  </a:lnTo>
                  <a:lnTo>
                    <a:pt x="116" y="185"/>
                  </a:lnTo>
                  <a:lnTo>
                    <a:pt x="117" y="187"/>
                  </a:lnTo>
                  <a:lnTo>
                    <a:pt x="117" y="189"/>
                  </a:lnTo>
                  <a:lnTo>
                    <a:pt x="117" y="191"/>
                  </a:lnTo>
                  <a:lnTo>
                    <a:pt x="117" y="197"/>
                  </a:lnTo>
                  <a:lnTo>
                    <a:pt x="117" y="201"/>
                  </a:lnTo>
                  <a:lnTo>
                    <a:pt x="115" y="205"/>
                  </a:lnTo>
                  <a:lnTo>
                    <a:pt x="114" y="208"/>
                  </a:lnTo>
                  <a:lnTo>
                    <a:pt x="108" y="213"/>
                  </a:lnTo>
                  <a:lnTo>
                    <a:pt x="101" y="218"/>
                  </a:lnTo>
                  <a:lnTo>
                    <a:pt x="94" y="220"/>
                  </a:lnTo>
                  <a:lnTo>
                    <a:pt x="85" y="223"/>
                  </a:lnTo>
                  <a:lnTo>
                    <a:pt x="77" y="225"/>
                  </a:lnTo>
                  <a:lnTo>
                    <a:pt x="71" y="228"/>
                  </a:lnTo>
                  <a:lnTo>
                    <a:pt x="63" y="229"/>
                  </a:lnTo>
                  <a:lnTo>
                    <a:pt x="55" y="231"/>
                  </a:lnTo>
                  <a:lnTo>
                    <a:pt x="48" y="231"/>
                  </a:lnTo>
                  <a:lnTo>
                    <a:pt x="39" y="232"/>
                  </a:lnTo>
                  <a:lnTo>
                    <a:pt x="31" y="232"/>
                  </a:lnTo>
                  <a:lnTo>
                    <a:pt x="24" y="231"/>
                  </a:lnTo>
                  <a:lnTo>
                    <a:pt x="16" y="229"/>
                  </a:lnTo>
                  <a:lnTo>
                    <a:pt x="10" y="226"/>
                  </a:lnTo>
                  <a:lnTo>
                    <a:pt x="8" y="223"/>
                  </a:lnTo>
                  <a:lnTo>
                    <a:pt x="7" y="219"/>
                  </a:lnTo>
                  <a:lnTo>
                    <a:pt x="6" y="216"/>
                  </a:lnTo>
                  <a:lnTo>
                    <a:pt x="5" y="212"/>
                  </a:lnTo>
                  <a:lnTo>
                    <a:pt x="4" y="208"/>
                  </a:lnTo>
                  <a:lnTo>
                    <a:pt x="3" y="205"/>
                  </a:lnTo>
                  <a:lnTo>
                    <a:pt x="3" y="201"/>
                  </a:lnTo>
                  <a:lnTo>
                    <a:pt x="3" y="198"/>
                  </a:lnTo>
                  <a:lnTo>
                    <a:pt x="2" y="191"/>
                  </a:lnTo>
                  <a:lnTo>
                    <a:pt x="1" y="184"/>
                  </a:lnTo>
                  <a:lnTo>
                    <a:pt x="1" y="177"/>
                  </a:lnTo>
                  <a:lnTo>
                    <a:pt x="0" y="168"/>
                  </a:lnTo>
                  <a:lnTo>
                    <a:pt x="1" y="161"/>
                  </a:lnTo>
                  <a:lnTo>
                    <a:pt x="2" y="155"/>
                  </a:lnTo>
                  <a:lnTo>
                    <a:pt x="5" y="149"/>
                  </a:lnTo>
                  <a:lnTo>
                    <a:pt x="9" y="143"/>
                  </a:lnTo>
                  <a:lnTo>
                    <a:pt x="8" y="142"/>
                  </a:lnTo>
                  <a:lnTo>
                    <a:pt x="7" y="140"/>
                  </a:lnTo>
                  <a:lnTo>
                    <a:pt x="7" y="139"/>
                  </a:lnTo>
                  <a:lnTo>
                    <a:pt x="6" y="137"/>
                  </a:lnTo>
                  <a:lnTo>
                    <a:pt x="6" y="136"/>
                  </a:lnTo>
                  <a:lnTo>
                    <a:pt x="6" y="134"/>
                  </a:lnTo>
                  <a:lnTo>
                    <a:pt x="6" y="132"/>
                  </a:lnTo>
                  <a:lnTo>
                    <a:pt x="6" y="130"/>
                  </a:lnTo>
                  <a:lnTo>
                    <a:pt x="10" y="129"/>
                  </a:lnTo>
                  <a:lnTo>
                    <a:pt x="11" y="127"/>
                  </a:lnTo>
                  <a:lnTo>
                    <a:pt x="12" y="125"/>
                  </a:lnTo>
                  <a:lnTo>
                    <a:pt x="13" y="121"/>
                  </a:lnTo>
                  <a:lnTo>
                    <a:pt x="12" y="118"/>
                  </a:lnTo>
                  <a:lnTo>
                    <a:pt x="12" y="115"/>
                  </a:lnTo>
                  <a:lnTo>
                    <a:pt x="12" y="112"/>
                  </a:lnTo>
                  <a:lnTo>
                    <a:pt x="13" y="110"/>
                  </a:lnTo>
                  <a:lnTo>
                    <a:pt x="10" y="102"/>
                  </a:lnTo>
                  <a:lnTo>
                    <a:pt x="8" y="94"/>
                  </a:lnTo>
                  <a:lnTo>
                    <a:pt x="8" y="86"/>
                  </a:lnTo>
                  <a:lnTo>
                    <a:pt x="8" y="77"/>
                  </a:lnTo>
                  <a:lnTo>
                    <a:pt x="8" y="69"/>
                  </a:lnTo>
                  <a:lnTo>
                    <a:pt x="9" y="61"/>
                  </a:lnTo>
                  <a:lnTo>
                    <a:pt x="9" y="52"/>
                  </a:lnTo>
                  <a:lnTo>
                    <a:pt x="9" y="44"/>
                  </a:lnTo>
                  <a:lnTo>
                    <a:pt x="12" y="41"/>
                  </a:lnTo>
                  <a:lnTo>
                    <a:pt x="14" y="38"/>
                  </a:lnTo>
                  <a:lnTo>
                    <a:pt x="17" y="35"/>
                  </a:lnTo>
                  <a:lnTo>
                    <a:pt x="21" y="30"/>
                  </a:lnTo>
                  <a:lnTo>
                    <a:pt x="24" y="27"/>
                  </a:lnTo>
                  <a:lnTo>
                    <a:pt x="26" y="24"/>
                  </a:lnTo>
                  <a:lnTo>
                    <a:pt x="29" y="20"/>
                  </a:lnTo>
                  <a:lnTo>
                    <a:pt x="31" y="17"/>
                  </a:lnTo>
                  <a:lnTo>
                    <a:pt x="37" y="12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9" y="1"/>
                  </a:lnTo>
                  <a:lnTo>
                    <a:pt x="87" y="2"/>
                  </a:lnTo>
                  <a:lnTo>
                    <a:pt x="95" y="5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7" name="Freeform 146"/>
            <p:cNvSpPr>
              <a:spLocks/>
            </p:cNvSpPr>
            <p:nvPr/>
          </p:nvSpPr>
          <p:spPr bwMode="auto">
            <a:xfrm>
              <a:off x="3353" y="2189"/>
              <a:ext cx="126" cy="122"/>
            </a:xfrm>
            <a:custGeom>
              <a:avLst/>
              <a:gdLst>
                <a:gd name="T0" fmla="*/ 119 w 126"/>
                <a:gd name="T1" fmla="*/ 8 h 122"/>
                <a:gd name="T2" fmla="*/ 122 w 126"/>
                <a:gd name="T3" fmla="*/ 9 h 122"/>
                <a:gd name="T4" fmla="*/ 125 w 126"/>
                <a:gd name="T5" fmla="*/ 11 h 122"/>
                <a:gd name="T6" fmla="*/ 126 w 126"/>
                <a:gd name="T7" fmla="*/ 14 h 122"/>
                <a:gd name="T8" fmla="*/ 120 w 126"/>
                <a:gd name="T9" fmla="*/ 21 h 122"/>
                <a:gd name="T10" fmla="*/ 118 w 126"/>
                <a:gd name="T11" fmla="*/ 18 h 122"/>
                <a:gd name="T12" fmla="*/ 114 w 126"/>
                <a:gd name="T13" fmla="*/ 15 h 122"/>
                <a:gd name="T14" fmla="*/ 110 w 126"/>
                <a:gd name="T15" fmla="*/ 13 h 122"/>
                <a:gd name="T16" fmla="*/ 106 w 126"/>
                <a:gd name="T17" fmla="*/ 10 h 122"/>
                <a:gd name="T18" fmla="*/ 106 w 126"/>
                <a:gd name="T19" fmla="*/ 12 h 122"/>
                <a:gd name="T20" fmla="*/ 105 w 126"/>
                <a:gd name="T21" fmla="*/ 13 h 122"/>
                <a:gd name="T22" fmla="*/ 103 w 126"/>
                <a:gd name="T23" fmla="*/ 13 h 122"/>
                <a:gd name="T24" fmla="*/ 102 w 126"/>
                <a:gd name="T25" fmla="*/ 13 h 122"/>
                <a:gd name="T26" fmla="*/ 101 w 126"/>
                <a:gd name="T27" fmla="*/ 7 h 122"/>
                <a:gd name="T28" fmla="*/ 96 w 126"/>
                <a:gd name="T29" fmla="*/ 5 h 122"/>
                <a:gd name="T30" fmla="*/ 89 w 126"/>
                <a:gd name="T31" fmla="*/ 5 h 122"/>
                <a:gd name="T32" fmla="*/ 84 w 126"/>
                <a:gd name="T33" fmla="*/ 4 h 122"/>
                <a:gd name="T34" fmla="*/ 75 w 126"/>
                <a:gd name="T35" fmla="*/ 5 h 122"/>
                <a:gd name="T36" fmla="*/ 65 w 126"/>
                <a:gd name="T37" fmla="*/ 8 h 122"/>
                <a:gd name="T38" fmla="*/ 52 w 126"/>
                <a:gd name="T39" fmla="*/ 20 h 122"/>
                <a:gd name="T40" fmla="*/ 40 w 126"/>
                <a:gd name="T41" fmla="*/ 35 h 122"/>
                <a:gd name="T42" fmla="*/ 29 w 126"/>
                <a:gd name="T43" fmla="*/ 49 h 122"/>
                <a:gd name="T44" fmla="*/ 22 w 126"/>
                <a:gd name="T45" fmla="*/ 62 h 122"/>
                <a:gd name="T46" fmla="*/ 18 w 126"/>
                <a:gd name="T47" fmla="*/ 77 h 122"/>
                <a:gd name="T48" fmla="*/ 16 w 126"/>
                <a:gd name="T49" fmla="*/ 92 h 122"/>
                <a:gd name="T50" fmla="*/ 16 w 126"/>
                <a:gd name="T51" fmla="*/ 106 h 122"/>
                <a:gd name="T52" fmla="*/ 26 w 126"/>
                <a:gd name="T53" fmla="*/ 119 h 122"/>
                <a:gd name="T54" fmla="*/ 22 w 126"/>
                <a:gd name="T55" fmla="*/ 121 h 122"/>
                <a:gd name="T56" fmla="*/ 18 w 126"/>
                <a:gd name="T57" fmla="*/ 121 h 122"/>
                <a:gd name="T58" fmla="*/ 13 w 126"/>
                <a:gd name="T59" fmla="*/ 120 h 122"/>
                <a:gd name="T60" fmla="*/ 8 w 126"/>
                <a:gd name="T61" fmla="*/ 117 h 122"/>
                <a:gd name="T62" fmla="*/ 3 w 126"/>
                <a:gd name="T63" fmla="*/ 111 h 122"/>
                <a:gd name="T64" fmla="*/ 0 w 126"/>
                <a:gd name="T65" fmla="*/ 102 h 122"/>
                <a:gd name="T66" fmla="*/ 0 w 126"/>
                <a:gd name="T67" fmla="*/ 86 h 122"/>
                <a:gd name="T68" fmla="*/ 4 w 126"/>
                <a:gd name="T69" fmla="*/ 72 h 122"/>
                <a:gd name="T70" fmla="*/ 5 w 126"/>
                <a:gd name="T71" fmla="*/ 58 h 122"/>
                <a:gd name="T72" fmla="*/ 8 w 126"/>
                <a:gd name="T73" fmla="*/ 47 h 122"/>
                <a:gd name="T74" fmla="*/ 13 w 126"/>
                <a:gd name="T75" fmla="*/ 36 h 122"/>
                <a:gd name="T76" fmla="*/ 21 w 126"/>
                <a:gd name="T77" fmla="*/ 28 h 122"/>
                <a:gd name="T78" fmla="*/ 29 w 126"/>
                <a:gd name="T79" fmla="*/ 20 h 122"/>
                <a:gd name="T80" fmla="*/ 34 w 126"/>
                <a:gd name="T81" fmla="*/ 14 h 122"/>
                <a:gd name="T82" fmla="*/ 44 w 126"/>
                <a:gd name="T83" fmla="*/ 8 h 122"/>
                <a:gd name="T84" fmla="*/ 61 w 126"/>
                <a:gd name="T85" fmla="*/ 4 h 122"/>
                <a:gd name="T86" fmla="*/ 79 w 126"/>
                <a:gd name="T87" fmla="*/ 1 h 122"/>
                <a:gd name="T88" fmla="*/ 92 w 126"/>
                <a:gd name="T89" fmla="*/ 0 h 122"/>
                <a:gd name="T90" fmla="*/ 99 w 126"/>
                <a:gd name="T91" fmla="*/ 2 h 122"/>
                <a:gd name="T92" fmla="*/ 105 w 126"/>
                <a:gd name="T93" fmla="*/ 5 h 122"/>
                <a:gd name="T94" fmla="*/ 112 w 126"/>
                <a:gd name="T95" fmla="*/ 7 h 12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6" h="122">
                  <a:moveTo>
                    <a:pt x="116" y="7"/>
                  </a:moveTo>
                  <a:lnTo>
                    <a:pt x="119" y="8"/>
                  </a:lnTo>
                  <a:lnTo>
                    <a:pt x="120" y="9"/>
                  </a:lnTo>
                  <a:lnTo>
                    <a:pt x="122" y="9"/>
                  </a:lnTo>
                  <a:lnTo>
                    <a:pt x="124" y="10"/>
                  </a:lnTo>
                  <a:lnTo>
                    <a:pt x="125" y="11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5" y="16"/>
                  </a:lnTo>
                  <a:lnTo>
                    <a:pt x="120" y="21"/>
                  </a:lnTo>
                  <a:lnTo>
                    <a:pt x="119" y="19"/>
                  </a:lnTo>
                  <a:lnTo>
                    <a:pt x="118" y="18"/>
                  </a:lnTo>
                  <a:lnTo>
                    <a:pt x="115" y="16"/>
                  </a:lnTo>
                  <a:lnTo>
                    <a:pt x="114" y="15"/>
                  </a:lnTo>
                  <a:lnTo>
                    <a:pt x="112" y="14"/>
                  </a:lnTo>
                  <a:lnTo>
                    <a:pt x="110" y="13"/>
                  </a:lnTo>
                  <a:lnTo>
                    <a:pt x="108" y="12"/>
                  </a:lnTo>
                  <a:lnTo>
                    <a:pt x="106" y="10"/>
                  </a:lnTo>
                  <a:lnTo>
                    <a:pt x="106" y="11"/>
                  </a:lnTo>
                  <a:lnTo>
                    <a:pt x="106" y="12"/>
                  </a:lnTo>
                  <a:lnTo>
                    <a:pt x="105" y="12"/>
                  </a:lnTo>
                  <a:lnTo>
                    <a:pt x="105" y="13"/>
                  </a:lnTo>
                  <a:lnTo>
                    <a:pt x="104" y="13"/>
                  </a:lnTo>
                  <a:lnTo>
                    <a:pt x="103" y="13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1" y="7"/>
                  </a:lnTo>
                  <a:lnTo>
                    <a:pt x="99" y="6"/>
                  </a:lnTo>
                  <a:lnTo>
                    <a:pt x="96" y="5"/>
                  </a:lnTo>
                  <a:lnTo>
                    <a:pt x="92" y="5"/>
                  </a:lnTo>
                  <a:lnTo>
                    <a:pt x="89" y="5"/>
                  </a:lnTo>
                  <a:lnTo>
                    <a:pt x="86" y="5"/>
                  </a:lnTo>
                  <a:lnTo>
                    <a:pt x="84" y="4"/>
                  </a:lnTo>
                  <a:lnTo>
                    <a:pt x="79" y="4"/>
                  </a:lnTo>
                  <a:lnTo>
                    <a:pt x="75" y="5"/>
                  </a:lnTo>
                  <a:lnTo>
                    <a:pt x="69" y="7"/>
                  </a:lnTo>
                  <a:lnTo>
                    <a:pt x="65" y="8"/>
                  </a:lnTo>
                  <a:lnTo>
                    <a:pt x="58" y="14"/>
                  </a:lnTo>
                  <a:lnTo>
                    <a:pt x="52" y="20"/>
                  </a:lnTo>
                  <a:lnTo>
                    <a:pt x="45" y="28"/>
                  </a:lnTo>
                  <a:lnTo>
                    <a:pt x="40" y="35"/>
                  </a:lnTo>
                  <a:lnTo>
                    <a:pt x="34" y="42"/>
                  </a:lnTo>
                  <a:lnTo>
                    <a:pt x="29" y="49"/>
                  </a:lnTo>
                  <a:lnTo>
                    <a:pt x="26" y="55"/>
                  </a:lnTo>
                  <a:lnTo>
                    <a:pt x="22" y="62"/>
                  </a:lnTo>
                  <a:lnTo>
                    <a:pt x="19" y="70"/>
                  </a:lnTo>
                  <a:lnTo>
                    <a:pt x="18" y="77"/>
                  </a:lnTo>
                  <a:lnTo>
                    <a:pt x="16" y="84"/>
                  </a:lnTo>
                  <a:lnTo>
                    <a:pt x="16" y="92"/>
                  </a:lnTo>
                  <a:lnTo>
                    <a:pt x="16" y="99"/>
                  </a:lnTo>
                  <a:lnTo>
                    <a:pt x="16" y="106"/>
                  </a:lnTo>
                  <a:lnTo>
                    <a:pt x="28" y="117"/>
                  </a:lnTo>
                  <a:lnTo>
                    <a:pt x="26" y="119"/>
                  </a:lnTo>
                  <a:lnTo>
                    <a:pt x="24" y="121"/>
                  </a:lnTo>
                  <a:lnTo>
                    <a:pt x="22" y="121"/>
                  </a:lnTo>
                  <a:lnTo>
                    <a:pt x="20" y="122"/>
                  </a:lnTo>
                  <a:lnTo>
                    <a:pt x="18" y="121"/>
                  </a:lnTo>
                  <a:lnTo>
                    <a:pt x="15" y="121"/>
                  </a:lnTo>
                  <a:lnTo>
                    <a:pt x="13" y="120"/>
                  </a:lnTo>
                  <a:lnTo>
                    <a:pt x="11" y="119"/>
                  </a:lnTo>
                  <a:lnTo>
                    <a:pt x="8" y="117"/>
                  </a:lnTo>
                  <a:lnTo>
                    <a:pt x="5" y="114"/>
                  </a:lnTo>
                  <a:lnTo>
                    <a:pt x="3" y="111"/>
                  </a:lnTo>
                  <a:lnTo>
                    <a:pt x="1" y="108"/>
                  </a:lnTo>
                  <a:lnTo>
                    <a:pt x="0" y="102"/>
                  </a:lnTo>
                  <a:lnTo>
                    <a:pt x="0" y="95"/>
                  </a:lnTo>
                  <a:lnTo>
                    <a:pt x="0" y="86"/>
                  </a:lnTo>
                  <a:lnTo>
                    <a:pt x="3" y="79"/>
                  </a:lnTo>
                  <a:lnTo>
                    <a:pt x="4" y="72"/>
                  </a:lnTo>
                  <a:lnTo>
                    <a:pt x="5" y="64"/>
                  </a:lnTo>
                  <a:lnTo>
                    <a:pt x="5" y="58"/>
                  </a:lnTo>
                  <a:lnTo>
                    <a:pt x="6" y="53"/>
                  </a:lnTo>
                  <a:lnTo>
                    <a:pt x="8" y="47"/>
                  </a:lnTo>
                  <a:lnTo>
                    <a:pt x="10" y="41"/>
                  </a:lnTo>
                  <a:lnTo>
                    <a:pt x="13" y="36"/>
                  </a:lnTo>
                  <a:lnTo>
                    <a:pt x="17" y="32"/>
                  </a:lnTo>
                  <a:lnTo>
                    <a:pt x="21" y="28"/>
                  </a:lnTo>
                  <a:lnTo>
                    <a:pt x="27" y="24"/>
                  </a:lnTo>
                  <a:lnTo>
                    <a:pt x="29" y="20"/>
                  </a:lnTo>
                  <a:lnTo>
                    <a:pt x="31" y="17"/>
                  </a:lnTo>
                  <a:lnTo>
                    <a:pt x="34" y="14"/>
                  </a:lnTo>
                  <a:lnTo>
                    <a:pt x="37" y="12"/>
                  </a:lnTo>
                  <a:lnTo>
                    <a:pt x="44" y="8"/>
                  </a:lnTo>
                  <a:lnTo>
                    <a:pt x="53" y="6"/>
                  </a:lnTo>
                  <a:lnTo>
                    <a:pt x="61" y="4"/>
                  </a:lnTo>
                  <a:lnTo>
                    <a:pt x="70" y="3"/>
                  </a:lnTo>
                  <a:lnTo>
                    <a:pt x="79" y="1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6" y="1"/>
                  </a:lnTo>
                  <a:lnTo>
                    <a:pt x="99" y="2"/>
                  </a:lnTo>
                  <a:lnTo>
                    <a:pt x="102" y="4"/>
                  </a:lnTo>
                  <a:lnTo>
                    <a:pt x="105" y="5"/>
                  </a:lnTo>
                  <a:lnTo>
                    <a:pt x="109" y="7"/>
                  </a:lnTo>
                  <a:lnTo>
                    <a:pt x="112" y="7"/>
                  </a:lnTo>
                  <a:lnTo>
                    <a:pt x="116" y="7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8" name="Freeform 147"/>
            <p:cNvSpPr>
              <a:spLocks/>
            </p:cNvSpPr>
            <p:nvPr/>
          </p:nvSpPr>
          <p:spPr bwMode="auto">
            <a:xfrm>
              <a:off x="3383" y="2207"/>
              <a:ext cx="168" cy="220"/>
            </a:xfrm>
            <a:custGeom>
              <a:avLst/>
              <a:gdLst>
                <a:gd name="T0" fmla="*/ 70 w 168"/>
                <a:gd name="T1" fmla="*/ 3 h 220"/>
                <a:gd name="T2" fmla="*/ 71 w 168"/>
                <a:gd name="T3" fmla="*/ 8 h 220"/>
                <a:gd name="T4" fmla="*/ 72 w 168"/>
                <a:gd name="T5" fmla="*/ 11 h 220"/>
                <a:gd name="T6" fmla="*/ 74 w 168"/>
                <a:gd name="T7" fmla="*/ 15 h 220"/>
                <a:gd name="T8" fmla="*/ 79 w 168"/>
                <a:gd name="T9" fmla="*/ 21 h 220"/>
                <a:gd name="T10" fmla="*/ 86 w 168"/>
                <a:gd name="T11" fmla="*/ 31 h 220"/>
                <a:gd name="T12" fmla="*/ 94 w 168"/>
                <a:gd name="T13" fmla="*/ 39 h 220"/>
                <a:gd name="T14" fmla="*/ 102 w 168"/>
                <a:gd name="T15" fmla="*/ 48 h 220"/>
                <a:gd name="T16" fmla="*/ 113 w 168"/>
                <a:gd name="T17" fmla="*/ 55 h 220"/>
                <a:gd name="T18" fmla="*/ 125 w 168"/>
                <a:gd name="T19" fmla="*/ 59 h 220"/>
                <a:gd name="T20" fmla="*/ 137 w 168"/>
                <a:gd name="T21" fmla="*/ 64 h 220"/>
                <a:gd name="T22" fmla="*/ 146 w 168"/>
                <a:gd name="T23" fmla="*/ 72 h 220"/>
                <a:gd name="T24" fmla="*/ 149 w 168"/>
                <a:gd name="T25" fmla="*/ 84 h 220"/>
                <a:gd name="T26" fmla="*/ 152 w 168"/>
                <a:gd name="T27" fmla="*/ 94 h 220"/>
                <a:gd name="T28" fmla="*/ 158 w 168"/>
                <a:gd name="T29" fmla="*/ 104 h 220"/>
                <a:gd name="T30" fmla="*/ 164 w 168"/>
                <a:gd name="T31" fmla="*/ 112 h 220"/>
                <a:gd name="T32" fmla="*/ 165 w 168"/>
                <a:gd name="T33" fmla="*/ 119 h 220"/>
                <a:gd name="T34" fmla="*/ 161 w 168"/>
                <a:gd name="T35" fmla="*/ 124 h 220"/>
                <a:gd name="T36" fmla="*/ 158 w 168"/>
                <a:gd name="T37" fmla="*/ 129 h 220"/>
                <a:gd name="T38" fmla="*/ 152 w 168"/>
                <a:gd name="T39" fmla="*/ 133 h 220"/>
                <a:gd name="T40" fmla="*/ 142 w 168"/>
                <a:gd name="T41" fmla="*/ 137 h 220"/>
                <a:gd name="T42" fmla="*/ 132 w 168"/>
                <a:gd name="T43" fmla="*/ 148 h 220"/>
                <a:gd name="T44" fmla="*/ 125 w 168"/>
                <a:gd name="T45" fmla="*/ 160 h 220"/>
                <a:gd name="T46" fmla="*/ 119 w 168"/>
                <a:gd name="T47" fmla="*/ 174 h 220"/>
                <a:gd name="T48" fmla="*/ 116 w 168"/>
                <a:gd name="T49" fmla="*/ 183 h 220"/>
                <a:gd name="T50" fmla="*/ 115 w 168"/>
                <a:gd name="T51" fmla="*/ 190 h 220"/>
                <a:gd name="T52" fmla="*/ 113 w 168"/>
                <a:gd name="T53" fmla="*/ 195 h 220"/>
                <a:gd name="T54" fmla="*/ 112 w 168"/>
                <a:gd name="T55" fmla="*/ 200 h 220"/>
                <a:gd name="T56" fmla="*/ 111 w 168"/>
                <a:gd name="T57" fmla="*/ 220 h 220"/>
                <a:gd name="T58" fmla="*/ 98 w 168"/>
                <a:gd name="T59" fmla="*/ 210 h 220"/>
                <a:gd name="T60" fmla="*/ 89 w 168"/>
                <a:gd name="T61" fmla="*/ 195 h 220"/>
                <a:gd name="T62" fmla="*/ 79 w 168"/>
                <a:gd name="T63" fmla="*/ 179 h 220"/>
                <a:gd name="T64" fmla="*/ 68 w 168"/>
                <a:gd name="T65" fmla="*/ 165 h 220"/>
                <a:gd name="T66" fmla="*/ 56 w 168"/>
                <a:gd name="T67" fmla="*/ 143 h 220"/>
                <a:gd name="T68" fmla="*/ 42 w 168"/>
                <a:gd name="T69" fmla="*/ 124 h 220"/>
                <a:gd name="T70" fmla="*/ 25 w 168"/>
                <a:gd name="T71" fmla="*/ 107 h 220"/>
                <a:gd name="T72" fmla="*/ 11 w 168"/>
                <a:gd name="T73" fmla="*/ 88 h 220"/>
                <a:gd name="T74" fmla="*/ 10 w 168"/>
                <a:gd name="T75" fmla="*/ 88 h 220"/>
                <a:gd name="T76" fmla="*/ 9 w 168"/>
                <a:gd name="T77" fmla="*/ 88 h 220"/>
                <a:gd name="T78" fmla="*/ 8 w 168"/>
                <a:gd name="T79" fmla="*/ 87 h 220"/>
                <a:gd name="T80" fmla="*/ 7 w 168"/>
                <a:gd name="T81" fmla="*/ 87 h 220"/>
                <a:gd name="T82" fmla="*/ 3 w 168"/>
                <a:gd name="T83" fmla="*/ 79 h 220"/>
                <a:gd name="T84" fmla="*/ 0 w 168"/>
                <a:gd name="T85" fmla="*/ 69 h 220"/>
                <a:gd name="T86" fmla="*/ 0 w 168"/>
                <a:gd name="T87" fmla="*/ 60 h 220"/>
                <a:gd name="T88" fmla="*/ 3 w 168"/>
                <a:gd name="T89" fmla="*/ 49 h 220"/>
                <a:gd name="T90" fmla="*/ 4 w 168"/>
                <a:gd name="T91" fmla="*/ 45 h 220"/>
                <a:gd name="T92" fmla="*/ 6 w 168"/>
                <a:gd name="T93" fmla="*/ 42 h 220"/>
                <a:gd name="T94" fmla="*/ 8 w 168"/>
                <a:gd name="T95" fmla="*/ 38 h 220"/>
                <a:gd name="T96" fmla="*/ 9 w 168"/>
                <a:gd name="T97" fmla="*/ 35 h 220"/>
                <a:gd name="T98" fmla="*/ 14 w 168"/>
                <a:gd name="T99" fmla="*/ 29 h 220"/>
                <a:gd name="T100" fmla="*/ 20 w 168"/>
                <a:gd name="T101" fmla="*/ 22 h 220"/>
                <a:gd name="T102" fmla="*/ 25 w 168"/>
                <a:gd name="T103" fmla="*/ 16 h 220"/>
                <a:gd name="T104" fmla="*/ 31 w 168"/>
                <a:gd name="T105" fmla="*/ 11 h 220"/>
                <a:gd name="T106" fmla="*/ 39 w 168"/>
                <a:gd name="T107" fmla="*/ 6 h 220"/>
                <a:gd name="T108" fmla="*/ 49 w 168"/>
                <a:gd name="T109" fmla="*/ 2 h 220"/>
                <a:gd name="T110" fmla="*/ 58 w 168"/>
                <a:gd name="T111" fmla="*/ 0 h 220"/>
                <a:gd name="T112" fmla="*/ 69 w 168"/>
                <a:gd name="T113" fmla="*/ 2 h 2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8" h="220">
                  <a:moveTo>
                    <a:pt x="69" y="2"/>
                  </a:moveTo>
                  <a:lnTo>
                    <a:pt x="70" y="3"/>
                  </a:lnTo>
                  <a:lnTo>
                    <a:pt x="70" y="6"/>
                  </a:lnTo>
                  <a:lnTo>
                    <a:pt x="71" y="8"/>
                  </a:lnTo>
                  <a:lnTo>
                    <a:pt x="72" y="10"/>
                  </a:lnTo>
                  <a:lnTo>
                    <a:pt x="72" y="11"/>
                  </a:lnTo>
                  <a:lnTo>
                    <a:pt x="73" y="13"/>
                  </a:lnTo>
                  <a:lnTo>
                    <a:pt x="74" y="15"/>
                  </a:lnTo>
                  <a:lnTo>
                    <a:pt x="75" y="17"/>
                  </a:lnTo>
                  <a:lnTo>
                    <a:pt x="79" y="21"/>
                  </a:lnTo>
                  <a:lnTo>
                    <a:pt x="83" y="25"/>
                  </a:lnTo>
                  <a:lnTo>
                    <a:pt x="86" y="31"/>
                  </a:lnTo>
                  <a:lnTo>
                    <a:pt x="91" y="35"/>
                  </a:lnTo>
                  <a:lnTo>
                    <a:pt x="94" y="39"/>
                  </a:lnTo>
                  <a:lnTo>
                    <a:pt x="98" y="43"/>
                  </a:lnTo>
                  <a:lnTo>
                    <a:pt x="102" y="48"/>
                  </a:lnTo>
                  <a:lnTo>
                    <a:pt x="107" y="53"/>
                  </a:lnTo>
                  <a:lnTo>
                    <a:pt x="113" y="55"/>
                  </a:lnTo>
                  <a:lnTo>
                    <a:pt x="119" y="57"/>
                  </a:lnTo>
                  <a:lnTo>
                    <a:pt x="125" y="59"/>
                  </a:lnTo>
                  <a:lnTo>
                    <a:pt x="131" y="61"/>
                  </a:lnTo>
                  <a:lnTo>
                    <a:pt x="137" y="64"/>
                  </a:lnTo>
                  <a:lnTo>
                    <a:pt x="142" y="68"/>
                  </a:lnTo>
                  <a:lnTo>
                    <a:pt x="146" y="72"/>
                  </a:lnTo>
                  <a:lnTo>
                    <a:pt x="148" y="79"/>
                  </a:lnTo>
                  <a:lnTo>
                    <a:pt x="149" y="84"/>
                  </a:lnTo>
                  <a:lnTo>
                    <a:pt x="150" y="89"/>
                  </a:lnTo>
                  <a:lnTo>
                    <a:pt x="152" y="94"/>
                  </a:lnTo>
                  <a:lnTo>
                    <a:pt x="154" y="99"/>
                  </a:lnTo>
                  <a:lnTo>
                    <a:pt x="158" y="104"/>
                  </a:lnTo>
                  <a:lnTo>
                    <a:pt x="161" y="108"/>
                  </a:lnTo>
                  <a:lnTo>
                    <a:pt x="164" y="112"/>
                  </a:lnTo>
                  <a:lnTo>
                    <a:pt x="168" y="116"/>
                  </a:lnTo>
                  <a:lnTo>
                    <a:pt x="165" y="119"/>
                  </a:lnTo>
                  <a:lnTo>
                    <a:pt x="163" y="121"/>
                  </a:lnTo>
                  <a:lnTo>
                    <a:pt x="161" y="124"/>
                  </a:lnTo>
                  <a:lnTo>
                    <a:pt x="160" y="127"/>
                  </a:lnTo>
                  <a:lnTo>
                    <a:pt x="158" y="129"/>
                  </a:lnTo>
                  <a:lnTo>
                    <a:pt x="155" y="131"/>
                  </a:lnTo>
                  <a:lnTo>
                    <a:pt x="152" y="133"/>
                  </a:lnTo>
                  <a:lnTo>
                    <a:pt x="148" y="133"/>
                  </a:lnTo>
                  <a:lnTo>
                    <a:pt x="142" y="137"/>
                  </a:lnTo>
                  <a:lnTo>
                    <a:pt x="137" y="143"/>
                  </a:lnTo>
                  <a:lnTo>
                    <a:pt x="132" y="148"/>
                  </a:lnTo>
                  <a:lnTo>
                    <a:pt x="128" y="154"/>
                  </a:lnTo>
                  <a:lnTo>
                    <a:pt x="125" y="160"/>
                  </a:lnTo>
                  <a:lnTo>
                    <a:pt x="122" y="168"/>
                  </a:lnTo>
                  <a:lnTo>
                    <a:pt x="119" y="174"/>
                  </a:lnTo>
                  <a:lnTo>
                    <a:pt x="116" y="181"/>
                  </a:lnTo>
                  <a:lnTo>
                    <a:pt x="116" y="183"/>
                  </a:lnTo>
                  <a:lnTo>
                    <a:pt x="115" y="186"/>
                  </a:lnTo>
                  <a:lnTo>
                    <a:pt x="115" y="190"/>
                  </a:lnTo>
                  <a:lnTo>
                    <a:pt x="114" y="192"/>
                  </a:lnTo>
                  <a:lnTo>
                    <a:pt x="113" y="195"/>
                  </a:lnTo>
                  <a:lnTo>
                    <a:pt x="112" y="197"/>
                  </a:lnTo>
                  <a:lnTo>
                    <a:pt x="112" y="200"/>
                  </a:lnTo>
                  <a:lnTo>
                    <a:pt x="113" y="202"/>
                  </a:lnTo>
                  <a:lnTo>
                    <a:pt x="111" y="220"/>
                  </a:lnTo>
                  <a:lnTo>
                    <a:pt x="103" y="216"/>
                  </a:lnTo>
                  <a:lnTo>
                    <a:pt x="98" y="210"/>
                  </a:lnTo>
                  <a:lnTo>
                    <a:pt x="93" y="202"/>
                  </a:lnTo>
                  <a:lnTo>
                    <a:pt x="89" y="195"/>
                  </a:lnTo>
                  <a:lnTo>
                    <a:pt x="83" y="186"/>
                  </a:lnTo>
                  <a:lnTo>
                    <a:pt x="79" y="179"/>
                  </a:lnTo>
                  <a:lnTo>
                    <a:pt x="74" y="171"/>
                  </a:lnTo>
                  <a:lnTo>
                    <a:pt x="68" y="165"/>
                  </a:lnTo>
                  <a:lnTo>
                    <a:pt x="62" y="153"/>
                  </a:lnTo>
                  <a:lnTo>
                    <a:pt x="56" y="143"/>
                  </a:lnTo>
                  <a:lnTo>
                    <a:pt x="49" y="133"/>
                  </a:lnTo>
                  <a:lnTo>
                    <a:pt x="42" y="124"/>
                  </a:lnTo>
                  <a:lnTo>
                    <a:pt x="33" y="115"/>
                  </a:lnTo>
                  <a:lnTo>
                    <a:pt x="25" y="107"/>
                  </a:lnTo>
                  <a:lnTo>
                    <a:pt x="17" y="99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9" y="88"/>
                  </a:lnTo>
                  <a:lnTo>
                    <a:pt x="8" y="87"/>
                  </a:lnTo>
                  <a:lnTo>
                    <a:pt x="7" y="87"/>
                  </a:lnTo>
                  <a:lnTo>
                    <a:pt x="4" y="83"/>
                  </a:lnTo>
                  <a:lnTo>
                    <a:pt x="3" y="79"/>
                  </a:lnTo>
                  <a:lnTo>
                    <a:pt x="1" y="75"/>
                  </a:lnTo>
                  <a:lnTo>
                    <a:pt x="0" y="69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1" y="55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4" y="45"/>
                  </a:lnTo>
                  <a:lnTo>
                    <a:pt x="5" y="43"/>
                  </a:lnTo>
                  <a:lnTo>
                    <a:pt x="6" y="42"/>
                  </a:lnTo>
                  <a:lnTo>
                    <a:pt x="7" y="40"/>
                  </a:lnTo>
                  <a:lnTo>
                    <a:pt x="8" y="38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12" y="32"/>
                  </a:lnTo>
                  <a:lnTo>
                    <a:pt x="14" y="29"/>
                  </a:lnTo>
                  <a:lnTo>
                    <a:pt x="17" y="25"/>
                  </a:lnTo>
                  <a:lnTo>
                    <a:pt x="20" y="22"/>
                  </a:lnTo>
                  <a:lnTo>
                    <a:pt x="23" y="19"/>
                  </a:lnTo>
                  <a:lnTo>
                    <a:pt x="25" y="16"/>
                  </a:lnTo>
                  <a:lnTo>
                    <a:pt x="28" y="13"/>
                  </a:lnTo>
                  <a:lnTo>
                    <a:pt x="31" y="11"/>
                  </a:lnTo>
                  <a:lnTo>
                    <a:pt x="35" y="8"/>
                  </a:lnTo>
                  <a:lnTo>
                    <a:pt x="39" y="6"/>
                  </a:lnTo>
                  <a:lnTo>
                    <a:pt x="44" y="3"/>
                  </a:lnTo>
                  <a:lnTo>
                    <a:pt x="49" y="2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3" y="1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9" name="Freeform 148"/>
            <p:cNvSpPr>
              <a:spLocks/>
            </p:cNvSpPr>
            <p:nvPr/>
          </p:nvSpPr>
          <p:spPr bwMode="auto">
            <a:xfrm>
              <a:off x="3606" y="2282"/>
              <a:ext cx="262" cy="332"/>
            </a:xfrm>
            <a:custGeom>
              <a:avLst/>
              <a:gdLst>
                <a:gd name="T0" fmla="*/ 80 w 262"/>
                <a:gd name="T1" fmla="*/ 7 h 332"/>
                <a:gd name="T2" fmla="*/ 50 w 262"/>
                <a:gd name="T3" fmla="*/ 21 h 332"/>
                <a:gd name="T4" fmla="*/ 42 w 262"/>
                <a:gd name="T5" fmla="*/ 25 h 332"/>
                <a:gd name="T6" fmla="*/ 36 w 262"/>
                <a:gd name="T7" fmla="*/ 28 h 332"/>
                <a:gd name="T8" fmla="*/ 33 w 262"/>
                <a:gd name="T9" fmla="*/ 32 h 332"/>
                <a:gd name="T10" fmla="*/ 27 w 262"/>
                <a:gd name="T11" fmla="*/ 41 h 332"/>
                <a:gd name="T12" fmla="*/ 23 w 262"/>
                <a:gd name="T13" fmla="*/ 54 h 332"/>
                <a:gd name="T14" fmla="*/ 22 w 262"/>
                <a:gd name="T15" fmla="*/ 68 h 332"/>
                <a:gd name="T16" fmla="*/ 46 w 262"/>
                <a:gd name="T17" fmla="*/ 94 h 332"/>
                <a:gd name="T18" fmla="*/ 87 w 262"/>
                <a:gd name="T19" fmla="*/ 109 h 332"/>
                <a:gd name="T20" fmla="*/ 136 w 262"/>
                <a:gd name="T21" fmla="*/ 116 h 332"/>
                <a:gd name="T22" fmla="*/ 191 w 262"/>
                <a:gd name="T23" fmla="*/ 115 h 332"/>
                <a:gd name="T24" fmla="*/ 242 w 262"/>
                <a:gd name="T25" fmla="*/ 91 h 332"/>
                <a:gd name="T26" fmla="*/ 246 w 262"/>
                <a:gd name="T27" fmla="*/ 83 h 332"/>
                <a:gd name="T28" fmla="*/ 252 w 262"/>
                <a:gd name="T29" fmla="*/ 87 h 332"/>
                <a:gd name="T30" fmla="*/ 250 w 262"/>
                <a:gd name="T31" fmla="*/ 115 h 332"/>
                <a:gd name="T32" fmla="*/ 240 w 262"/>
                <a:gd name="T33" fmla="*/ 133 h 332"/>
                <a:gd name="T34" fmla="*/ 237 w 262"/>
                <a:gd name="T35" fmla="*/ 155 h 332"/>
                <a:gd name="T36" fmla="*/ 250 w 262"/>
                <a:gd name="T37" fmla="*/ 188 h 332"/>
                <a:gd name="T38" fmla="*/ 240 w 262"/>
                <a:gd name="T39" fmla="*/ 212 h 332"/>
                <a:gd name="T40" fmla="*/ 233 w 262"/>
                <a:gd name="T41" fmla="*/ 231 h 332"/>
                <a:gd name="T42" fmla="*/ 247 w 262"/>
                <a:gd name="T43" fmla="*/ 252 h 332"/>
                <a:gd name="T44" fmla="*/ 258 w 262"/>
                <a:gd name="T45" fmla="*/ 264 h 332"/>
                <a:gd name="T46" fmla="*/ 258 w 262"/>
                <a:gd name="T47" fmla="*/ 268 h 332"/>
                <a:gd name="T48" fmla="*/ 261 w 262"/>
                <a:gd name="T49" fmla="*/ 276 h 332"/>
                <a:gd name="T50" fmla="*/ 258 w 262"/>
                <a:gd name="T51" fmla="*/ 285 h 332"/>
                <a:gd name="T52" fmla="*/ 257 w 262"/>
                <a:gd name="T53" fmla="*/ 316 h 332"/>
                <a:gd name="T54" fmla="*/ 256 w 262"/>
                <a:gd name="T55" fmla="*/ 332 h 332"/>
                <a:gd name="T56" fmla="*/ 240 w 262"/>
                <a:gd name="T57" fmla="*/ 326 h 332"/>
                <a:gd name="T58" fmla="*/ 231 w 262"/>
                <a:gd name="T59" fmla="*/ 318 h 332"/>
                <a:gd name="T60" fmla="*/ 225 w 262"/>
                <a:gd name="T61" fmla="*/ 305 h 332"/>
                <a:gd name="T62" fmla="*/ 220 w 262"/>
                <a:gd name="T63" fmla="*/ 270 h 332"/>
                <a:gd name="T64" fmla="*/ 191 w 262"/>
                <a:gd name="T65" fmla="*/ 247 h 332"/>
                <a:gd name="T66" fmla="*/ 150 w 262"/>
                <a:gd name="T67" fmla="*/ 237 h 332"/>
                <a:gd name="T68" fmla="*/ 140 w 262"/>
                <a:gd name="T69" fmla="*/ 215 h 332"/>
                <a:gd name="T70" fmla="*/ 134 w 262"/>
                <a:gd name="T71" fmla="*/ 198 h 332"/>
                <a:gd name="T72" fmla="*/ 141 w 262"/>
                <a:gd name="T73" fmla="*/ 194 h 332"/>
                <a:gd name="T74" fmla="*/ 137 w 262"/>
                <a:gd name="T75" fmla="*/ 174 h 332"/>
                <a:gd name="T76" fmla="*/ 126 w 262"/>
                <a:gd name="T77" fmla="*/ 156 h 332"/>
                <a:gd name="T78" fmla="*/ 107 w 262"/>
                <a:gd name="T79" fmla="*/ 140 h 332"/>
                <a:gd name="T80" fmla="*/ 80 w 262"/>
                <a:gd name="T81" fmla="*/ 145 h 332"/>
                <a:gd name="T82" fmla="*/ 59 w 262"/>
                <a:gd name="T83" fmla="*/ 147 h 332"/>
                <a:gd name="T84" fmla="*/ 42 w 262"/>
                <a:gd name="T85" fmla="*/ 124 h 332"/>
                <a:gd name="T86" fmla="*/ 17 w 262"/>
                <a:gd name="T87" fmla="*/ 101 h 332"/>
                <a:gd name="T88" fmla="*/ 7 w 262"/>
                <a:gd name="T89" fmla="*/ 84 h 332"/>
                <a:gd name="T90" fmla="*/ 0 w 262"/>
                <a:gd name="T91" fmla="*/ 59 h 332"/>
                <a:gd name="T92" fmla="*/ 14 w 262"/>
                <a:gd name="T93" fmla="*/ 26 h 332"/>
                <a:gd name="T94" fmla="*/ 51 w 262"/>
                <a:gd name="T95" fmla="*/ 10 h 332"/>
                <a:gd name="T96" fmla="*/ 84 w 262"/>
                <a:gd name="T97" fmla="*/ 1 h 332"/>
                <a:gd name="T98" fmla="*/ 99 w 262"/>
                <a:gd name="T99" fmla="*/ 0 h 332"/>
                <a:gd name="T100" fmla="*/ 107 w 262"/>
                <a:gd name="T101" fmla="*/ 1 h 332"/>
                <a:gd name="T102" fmla="*/ 112 w 262"/>
                <a:gd name="T103" fmla="*/ 4 h 3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2" h="332">
                  <a:moveTo>
                    <a:pt x="112" y="4"/>
                  </a:moveTo>
                  <a:lnTo>
                    <a:pt x="104" y="4"/>
                  </a:lnTo>
                  <a:lnTo>
                    <a:pt x="97" y="5"/>
                  </a:lnTo>
                  <a:lnTo>
                    <a:pt x="88" y="6"/>
                  </a:lnTo>
                  <a:lnTo>
                    <a:pt x="80" y="7"/>
                  </a:lnTo>
                  <a:lnTo>
                    <a:pt x="73" y="10"/>
                  </a:lnTo>
                  <a:lnTo>
                    <a:pt x="65" y="13"/>
                  </a:lnTo>
                  <a:lnTo>
                    <a:pt x="58" y="16"/>
                  </a:lnTo>
                  <a:lnTo>
                    <a:pt x="51" y="21"/>
                  </a:lnTo>
                  <a:lnTo>
                    <a:pt x="50" y="21"/>
                  </a:lnTo>
                  <a:lnTo>
                    <a:pt x="48" y="22"/>
                  </a:lnTo>
                  <a:lnTo>
                    <a:pt x="46" y="23"/>
                  </a:lnTo>
                  <a:lnTo>
                    <a:pt x="45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0" y="26"/>
                  </a:lnTo>
                  <a:lnTo>
                    <a:pt x="39" y="26"/>
                  </a:lnTo>
                  <a:lnTo>
                    <a:pt x="38" y="27"/>
                  </a:lnTo>
                  <a:lnTo>
                    <a:pt x="37" y="27"/>
                  </a:lnTo>
                  <a:lnTo>
                    <a:pt x="36" y="28"/>
                  </a:lnTo>
                  <a:lnTo>
                    <a:pt x="35" y="29"/>
                  </a:lnTo>
                  <a:lnTo>
                    <a:pt x="34" y="29"/>
                  </a:lnTo>
                  <a:lnTo>
                    <a:pt x="33" y="30"/>
                  </a:lnTo>
                  <a:lnTo>
                    <a:pt x="33" y="31"/>
                  </a:lnTo>
                  <a:lnTo>
                    <a:pt x="33" y="32"/>
                  </a:lnTo>
                  <a:lnTo>
                    <a:pt x="31" y="33"/>
                  </a:lnTo>
                  <a:lnTo>
                    <a:pt x="30" y="35"/>
                  </a:lnTo>
                  <a:lnTo>
                    <a:pt x="29" y="37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4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3" y="52"/>
                  </a:lnTo>
                  <a:lnTo>
                    <a:pt x="23" y="54"/>
                  </a:lnTo>
                  <a:lnTo>
                    <a:pt x="22" y="57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22" y="64"/>
                  </a:lnTo>
                  <a:lnTo>
                    <a:pt x="22" y="68"/>
                  </a:lnTo>
                  <a:lnTo>
                    <a:pt x="21" y="71"/>
                  </a:lnTo>
                  <a:lnTo>
                    <a:pt x="27" y="77"/>
                  </a:lnTo>
                  <a:lnTo>
                    <a:pt x="33" y="83"/>
                  </a:lnTo>
                  <a:lnTo>
                    <a:pt x="39" y="88"/>
                  </a:lnTo>
                  <a:lnTo>
                    <a:pt x="46" y="94"/>
                  </a:lnTo>
                  <a:lnTo>
                    <a:pt x="54" y="99"/>
                  </a:lnTo>
                  <a:lnTo>
                    <a:pt x="61" y="103"/>
                  </a:lnTo>
                  <a:lnTo>
                    <a:pt x="68" y="106"/>
                  </a:lnTo>
                  <a:lnTo>
                    <a:pt x="77" y="110"/>
                  </a:lnTo>
                  <a:lnTo>
                    <a:pt x="87" y="109"/>
                  </a:lnTo>
                  <a:lnTo>
                    <a:pt x="98" y="109"/>
                  </a:lnTo>
                  <a:lnTo>
                    <a:pt x="107" y="110"/>
                  </a:lnTo>
                  <a:lnTo>
                    <a:pt x="118" y="113"/>
                  </a:lnTo>
                  <a:lnTo>
                    <a:pt x="127" y="114"/>
                  </a:lnTo>
                  <a:lnTo>
                    <a:pt x="136" y="116"/>
                  </a:lnTo>
                  <a:lnTo>
                    <a:pt x="146" y="118"/>
                  </a:lnTo>
                  <a:lnTo>
                    <a:pt x="156" y="119"/>
                  </a:lnTo>
                  <a:lnTo>
                    <a:pt x="168" y="118"/>
                  </a:lnTo>
                  <a:lnTo>
                    <a:pt x="179" y="117"/>
                  </a:lnTo>
                  <a:lnTo>
                    <a:pt x="191" y="115"/>
                  </a:lnTo>
                  <a:lnTo>
                    <a:pt x="201" y="111"/>
                  </a:lnTo>
                  <a:lnTo>
                    <a:pt x="213" y="107"/>
                  </a:lnTo>
                  <a:lnTo>
                    <a:pt x="223" y="103"/>
                  </a:lnTo>
                  <a:lnTo>
                    <a:pt x="233" y="98"/>
                  </a:lnTo>
                  <a:lnTo>
                    <a:pt x="242" y="91"/>
                  </a:lnTo>
                  <a:lnTo>
                    <a:pt x="242" y="88"/>
                  </a:lnTo>
                  <a:lnTo>
                    <a:pt x="243" y="87"/>
                  </a:lnTo>
                  <a:lnTo>
                    <a:pt x="244" y="85"/>
                  </a:lnTo>
                  <a:lnTo>
                    <a:pt x="245" y="84"/>
                  </a:lnTo>
                  <a:lnTo>
                    <a:pt x="246" y="83"/>
                  </a:lnTo>
                  <a:lnTo>
                    <a:pt x="247" y="82"/>
                  </a:lnTo>
                  <a:lnTo>
                    <a:pt x="248" y="80"/>
                  </a:lnTo>
                  <a:lnTo>
                    <a:pt x="249" y="78"/>
                  </a:lnTo>
                  <a:lnTo>
                    <a:pt x="251" y="83"/>
                  </a:lnTo>
                  <a:lnTo>
                    <a:pt x="252" y="87"/>
                  </a:lnTo>
                  <a:lnTo>
                    <a:pt x="252" y="93"/>
                  </a:lnTo>
                  <a:lnTo>
                    <a:pt x="252" y="98"/>
                  </a:lnTo>
                  <a:lnTo>
                    <a:pt x="252" y="104"/>
                  </a:lnTo>
                  <a:lnTo>
                    <a:pt x="251" y="109"/>
                  </a:lnTo>
                  <a:lnTo>
                    <a:pt x="250" y="115"/>
                  </a:lnTo>
                  <a:lnTo>
                    <a:pt x="249" y="119"/>
                  </a:lnTo>
                  <a:lnTo>
                    <a:pt x="246" y="122"/>
                  </a:lnTo>
                  <a:lnTo>
                    <a:pt x="243" y="125"/>
                  </a:lnTo>
                  <a:lnTo>
                    <a:pt x="242" y="129"/>
                  </a:lnTo>
                  <a:lnTo>
                    <a:pt x="240" y="133"/>
                  </a:lnTo>
                  <a:lnTo>
                    <a:pt x="239" y="138"/>
                  </a:lnTo>
                  <a:lnTo>
                    <a:pt x="238" y="142"/>
                  </a:lnTo>
                  <a:lnTo>
                    <a:pt x="237" y="146"/>
                  </a:lnTo>
                  <a:lnTo>
                    <a:pt x="235" y="149"/>
                  </a:lnTo>
                  <a:lnTo>
                    <a:pt x="237" y="155"/>
                  </a:lnTo>
                  <a:lnTo>
                    <a:pt x="240" y="162"/>
                  </a:lnTo>
                  <a:lnTo>
                    <a:pt x="244" y="168"/>
                  </a:lnTo>
                  <a:lnTo>
                    <a:pt x="246" y="174"/>
                  </a:lnTo>
                  <a:lnTo>
                    <a:pt x="249" y="181"/>
                  </a:lnTo>
                  <a:lnTo>
                    <a:pt x="250" y="188"/>
                  </a:lnTo>
                  <a:lnTo>
                    <a:pt x="249" y="194"/>
                  </a:lnTo>
                  <a:lnTo>
                    <a:pt x="247" y="201"/>
                  </a:lnTo>
                  <a:lnTo>
                    <a:pt x="245" y="206"/>
                  </a:lnTo>
                  <a:lnTo>
                    <a:pt x="243" y="209"/>
                  </a:lnTo>
                  <a:lnTo>
                    <a:pt x="240" y="212"/>
                  </a:lnTo>
                  <a:lnTo>
                    <a:pt x="238" y="215"/>
                  </a:lnTo>
                  <a:lnTo>
                    <a:pt x="236" y="219"/>
                  </a:lnTo>
                  <a:lnTo>
                    <a:pt x="235" y="222"/>
                  </a:lnTo>
                  <a:lnTo>
                    <a:pt x="234" y="227"/>
                  </a:lnTo>
                  <a:lnTo>
                    <a:pt x="233" y="231"/>
                  </a:lnTo>
                  <a:lnTo>
                    <a:pt x="236" y="235"/>
                  </a:lnTo>
                  <a:lnTo>
                    <a:pt x="239" y="239"/>
                  </a:lnTo>
                  <a:lnTo>
                    <a:pt x="241" y="243"/>
                  </a:lnTo>
                  <a:lnTo>
                    <a:pt x="244" y="247"/>
                  </a:lnTo>
                  <a:lnTo>
                    <a:pt x="247" y="252"/>
                  </a:lnTo>
                  <a:lnTo>
                    <a:pt x="250" y="256"/>
                  </a:lnTo>
                  <a:lnTo>
                    <a:pt x="255" y="259"/>
                  </a:lnTo>
                  <a:lnTo>
                    <a:pt x="258" y="263"/>
                  </a:lnTo>
                  <a:lnTo>
                    <a:pt x="258" y="264"/>
                  </a:lnTo>
                  <a:lnTo>
                    <a:pt x="258" y="265"/>
                  </a:lnTo>
                  <a:lnTo>
                    <a:pt x="258" y="266"/>
                  </a:lnTo>
                  <a:lnTo>
                    <a:pt x="258" y="267"/>
                  </a:lnTo>
                  <a:lnTo>
                    <a:pt x="258" y="268"/>
                  </a:lnTo>
                  <a:lnTo>
                    <a:pt x="259" y="268"/>
                  </a:lnTo>
                  <a:lnTo>
                    <a:pt x="262" y="268"/>
                  </a:lnTo>
                  <a:lnTo>
                    <a:pt x="262" y="272"/>
                  </a:lnTo>
                  <a:lnTo>
                    <a:pt x="262" y="274"/>
                  </a:lnTo>
                  <a:lnTo>
                    <a:pt x="261" y="276"/>
                  </a:lnTo>
                  <a:lnTo>
                    <a:pt x="261" y="278"/>
                  </a:lnTo>
                  <a:lnTo>
                    <a:pt x="261" y="280"/>
                  </a:lnTo>
                  <a:lnTo>
                    <a:pt x="260" y="282"/>
                  </a:lnTo>
                  <a:lnTo>
                    <a:pt x="259" y="284"/>
                  </a:lnTo>
                  <a:lnTo>
                    <a:pt x="258" y="285"/>
                  </a:lnTo>
                  <a:lnTo>
                    <a:pt x="258" y="291"/>
                  </a:lnTo>
                  <a:lnTo>
                    <a:pt x="257" y="298"/>
                  </a:lnTo>
                  <a:lnTo>
                    <a:pt x="257" y="304"/>
                  </a:lnTo>
                  <a:lnTo>
                    <a:pt x="257" y="310"/>
                  </a:lnTo>
                  <a:lnTo>
                    <a:pt x="257" y="316"/>
                  </a:lnTo>
                  <a:lnTo>
                    <a:pt x="258" y="322"/>
                  </a:lnTo>
                  <a:lnTo>
                    <a:pt x="260" y="327"/>
                  </a:lnTo>
                  <a:lnTo>
                    <a:pt x="262" y="332"/>
                  </a:lnTo>
                  <a:lnTo>
                    <a:pt x="259" y="332"/>
                  </a:lnTo>
                  <a:lnTo>
                    <a:pt x="256" y="332"/>
                  </a:lnTo>
                  <a:lnTo>
                    <a:pt x="252" y="331"/>
                  </a:lnTo>
                  <a:lnTo>
                    <a:pt x="249" y="330"/>
                  </a:lnTo>
                  <a:lnTo>
                    <a:pt x="246" y="328"/>
                  </a:lnTo>
                  <a:lnTo>
                    <a:pt x="243" y="327"/>
                  </a:lnTo>
                  <a:lnTo>
                    <a:pt x="240" y="326"/>
                  </a:lnTo>
                  <a:lnTo>
                    <a:pt x="237" y="325"/>
                  </a:lnTo>
                  <a:lnTo>
                    <a:pt x="236" y="323"/>
                  </a:lnTo>
                  <a:lnTo>
                    <a:pt x="234" y="321"/>
                  </a:lnTo>
                  <a:lnTo>
                    <a:pt x="233" y="319"/>
                  </a:lnTo>
                  <a:lnTo>
                    <a:pt x="231" y="318"/>
                  </a:lnTo>
                  <a:lnTo>
                    <a:pt x="229" y="316"/>
                  </a:lnTo>
                  <a:lnTo>
                    <a:pt x="227" y="315"/>
                  </a:lnTo>
                  <a:lnTo>
                    <a:pt x="226" y="314"/>
                  </a:lnTo>
                  <a:lnTo>
                    <a:pt x="225" y="312"/>
                  </a:lnTo>
                  <a:lnTo>
                    <a:pt x="225" y="305"/>
                  </a:lnTo>
                  <a:lnTo>
                    <a:pt x="225" y="298"/>
                  </a:lnTo>
                  <a:lnTo>
                    <a:pt x="224" y="290"/>
                  </a:lnTo>
                  <a:lnTo>
                    <a:pt x="224" y="284"/>
                  </a:lnTo>
                  <a:lnTo>
                    <a:pt x="223" y="277"/>
                  </a:lnTo>
                  <a:lnTo>
                    <a:pt x="220" y="270"/>
                  </a:lnTo>
                  <a:lnTo>
                    <a:pt x="218" y="264"/>
                  </a:lnTo>
                  <a:lnTo>
                    <a:pt x="213" y="259"/>
                  </a:lnTo>
                  <a:lnTo>
                    <a:pt x="205" y="255"/>
                  </a:lnTo>
                  <a:lnTo>
                    <a:pt x="198" y="251"/>
                  </a:lnTo>
                  <a:lnTo>
                    <a:pt x="191" y="247"/>
                  </a:lnTo>
                  <a:lnTo>
                    <a:pt x="183" y="244"/>
                  </a:lnTo>
                  <a:lnTo>
                    <a:pt x="175" y="241"/>
                  </a:lnTo>
                  <a:lnTo>
                    <a:pt x="167" y="239"/>
                  </a:lnTo>
                  <a:lnTo>
                    <a:pt x="158" y="238"/>
                  </a:lnTo>
                  <a:lnTo>
                    <a:pt x="150" y="237"/>
                  </a:lnTo>
                  <a:lnTo>
                    <a:pt x="147" y="234"/>
                  </a:lnTo>
                  <a:lnTo>
                    <a:pt x="144" y="230"/>
                  </a:lnTo>
                  <a:lnTo>
                    <a:pt x="142" y="224"/>
                  </a:lnTo>
                  <a:lnTo>
                    <a:pt x="141" y="220"/>
                  </a:lnTo>
                  <a:lnTo>
                    <a:pt x="140" y="215"/>
                  </a:lnTo>
                  <a:lnTo>
                    <a:pt x="138" y="210"/>
                  </a:lnTo>
                  <a:lnTo>
                    <a:pt x="136" y="206"/>
                  </a:lnTo>
                  <a:lnTo>
                    <a:pt x="134" y="200"/>
                  </a:lnTo>
                  <a:lnTo>
                    <a:pt x="134" y="199"/>
                  </a:lnTo>
                  <a:lnTo>
                    <a:pt x="134" y="198"/>
                  </a:lnTo>
                  <a:lnTo>
                    <a:pt x="135" y="197"/>
                  </a:lnTo>
                  <a:lnTo>
                    <a:pt x="136" y="196"/>
                  </a:lnTo>
                  <a:lnTo>
                    <a:pt x="137" y="195"/>
                  </a:lnTo>
                  <a:lnTo>
                    <a:pt x="138" y="195"/>
                  </a:lnTo>
                  <a:lnTo>
                    <a:pt x="141" y="194"/>
                  </a:lnTo>
                  <a:lnTo>
                    <a:pt x="141" y="192"/>
                  </a:lnTo>
                  <a:lnTo>
                    <a:pt x="138" y="188"/>
                  </a:lnTo>
                  <a:lnTo>
                    <a:pt x="137" y="184"/>
                  </a:lnTo>
                  <a:lnTo>
                    <a:pt x="137" y="179"/>
                  </a:lnTo>
                  <a:lnTo>
                    <a:pt x="137" y="174"/>
                  </a:lnTo>
                  <a:lnTo>
                    <a:pt x="136" y="170"/>
                  </a:lnTo>
                  <a:lnTo>
                    <a:pt x="135" y="166"/>
                  </a:lnTo>
                  <a:lnTo>
                    <a:pt x="133" y="162"/>
                  </a:lnTo>
                  <a:lnTo>
                    <a:pt x="130" y="159"/>
                  </a:lnTo>
                  <a:lnTo>
                    <a:pt x="126" y="156"/>
                  </a:lnTo>
                  <a:lnTo>
                    <a:pt x="122" y="152"/>
                  </a:lnTo>
                  <a:lnTo>
                    <a:pt x="118" y="149"/>
                  </a:lnTo>
                  <a:lnTo>
                    <a:pt x="114" y="145"/>
                  </a:lnTo>
                  <a:lnTo>
                    <a:pt x="111" y="142"/>
                  </a:lnTo>
                  <a:lnTo>
                    <a:pt x="107" y="140"/>
                  </a:lnTo>
                  <a:lnTo>
                    <a:pt x="102" y="139"/>
                  </a:lnTo>
                  <a:lnTo>
                    <a:pt x="97" y="140"/>
                  </a:lnTo>
                  <a:lnTo>
                    <a:pt x="91" y="141"/>
                  </a:lnTo>
                  <a:lnTo>
                    <a:pt x="85" y="142"/>
                  </a:lnTo>
                  <a:lnTo>
                    <a:pt x="80" y="145"/>
                  </a:lnTo>
                  <a:lnTo>
                    <a:pt x="75" y="148"/>
                  </a:lnTo>
                  <a:lnTo>
                    <a:pt x="69" y="149"/>
                  </a:lnTo>
                  <a:lnTo>
                    <a:pt x="63" y="149"/>
                  </a:lnTo>
                  <a:lnTo>
                    <a:pt x="61" y="148"/>
                  </a:lnTo>
                  <a:lnTo>
                    <a:pt x="59" y="147"/>
                  </a:lnTo>
                  <a:lnTo>
                    <a:pt x="56" y="145"/>
                  </a:lnTo>
                  <a:lnTo>
                    <a:pt x="54" y="141"/>
                  </a:lnTo>
                  <a:lnTo>
                    <a:pt x="50" y="137"/>
                  </a:lnTo>
                  <a:lnTo>
                    <a:pt x="46" y="130"/>
                  </a:lnTo>
                  <a:lnTo>
                    <a:pt x="42" y="124"/>
                  </a:lnTo>
                  <a:lnTo>
                    <a:pt x="38" y="119"/>
                  </a:lnTo>
                  <a:lnTo>
                    <a:pt x="34" y="113"/>
                  </a:lnTo>
                  <a:lnTo>
                    <a:pt x="30" y="108"/>
                  </a:lnTo>
                  <a:lnTo>
                    <a:pt x="23" y="104"/>
                  </a:lnTo>
                  <a:lnTo>
                    <a:pt x="17" y="101"/>
                  </a:lnTo>
                  <a:lnTo>
                    <a:pt x="14" y="99"/>
                  </a:lnTo>
                  <a:lnTo>
                    <a:pt x="12" y="96"/>
                  </a:lnTo>
                  <a:lnTo>
                    <a:pt x="10" y="92"/>
                  </a:lnTo>
                  <a:lnTo>
                    <a:pt x="9" y="87"/>
                  </a:lnTo>
                  <a:lnTo>
                    <a:pt x="7" y="84"/>
                  </a:lnTo>
                  <a:lnTo>
                    <a:pt x="6" y="80"/>
                  </a:lnTo>
                  <a:lnTo>
                    <a:pt x="4" y="77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0" y="59"/>
                  </a:lnTo>
                  <a:lnTo>
                    <a:pt x="2" y="51"/>
                  </a:lnTo>
                  <a:lnTo>
                    <a:pt x="4" y="44"/>
                  </a:lnTo>
                  <a:lnTo>
                    <a:pt x="6" y="37"/>
                  </a:lnTo>
                  <a:lnTo>
                    <a:pt x="9" y="31"/>
                  </a:lnTo>
                  <a:lnTo>
                    <a:pt x="14" y="26"/>
                  </a:lnTo>
                  <a:lnTo>
                    <a:pt x="20" y="22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2" y="12"/>
                  </a:lnTo>
                  <a:lnTo>
                    <a:pt x="51" y="10"/>
                  </a:lnTo>
                  <a:lnTo>
                    <a:pt x="58" y="8"/>
                  </a:lnTo>
                  <a:lnTo>
                    <a:pt x="66" y="6"/>
                  </a:lnTo>
                  <a:lnTo>
                    <a:pt x="74" y="4"/>
                  </a:lnTo>
                  <a:lnTo>
                    <a:pt x="82" y="1"/>
                  </a:lnTo>
                  <a:lnTo>
                    <a:pt x="84" y="1"/>
                  </a:lnTo>
                  <a:lnTo>
                    <a:pt x="87" y="1"/>
                  </a:lnTo>
                  <a:lnTo>
                    <a:pt x="90" y="0"/>
                  </a:lnTo>
                  <a:lnTo>
                    <a:pt x="92" y="0"/>
                  </a:lnTo>
                  <a:lnTo>
                    <a:pt x="96" y="0"/>
                  </a:lnTo>
                  <a:lnTo>
                    <a:pt x="99" y="0"/>
                  </a:lnTo>
                  <a:lnTo>
                    <a:pt x="101" y="1"/>
                  </a:lnTo>
                  <a:lnTo>
                    <a:pt x="103" y="2"/>
                  </a:lnTo>
                  <a:lnTo>
                    <a:pt x="104" y="2"/>
                  </a:lnTo>
                  <a:lnTo>
                    <a:pt x="106" y="1"/>
                  </a:lnTo>
                  <a:lnTo>
                    <a:pt x="107" y="1"/>
                  </a:lnTo>
                  <a:lnTo>
                    <a:pt x="109" y="1"/>
                  </a:lnTo>
                  <a:lnTo>
                    <a:pt x="110" y="1"/>
                  </a:lnTo>
                  <a:lnTo>
                    <a:pt x="111" y="2"/>
                  </a:lnTo>
                  <a:lnTo>
                    <a:pt x="112" y="3"/>
                  </a:lnTo>
                  <a:lnTo>
                    <a:pt x="112" y="4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0" name="Freeform 149"/>
            <p:cNvSpPr>
              <a:spLocks/>
            </p:cNvSpPr>
            <p:nvPr/>
          </p:nvSpPr>
          <p:spPr bwMode="auto">
            <a:xfrm>
              <a:off x="3642" y="2296"/>
              <a:ext cx="75" cy="84"/>
            </a:xfrm>
            <a:custGeom>
              <a:avLst/>
              <a:gdLst>
                <a:gd name="T0" fmla="*/ 75 w 75"/>
                <a:gd name="T1" fmla="*/ 3 h 84"/>
                <a:gd name="T2" fmla="*/ 75 w 75"/>
                <a:gd name="T3" fmla="*/ 14 h 84"/>
                <a:gd name="T4" fmla="*/ 75 w 75"/>
                <a:gd name="T5" fmla="*/ 23 h 84"/>
                <a:gd name="T6" fmla="*/ 75 w 75"/>
                <a:gd name="T7" fmla="*/ 33 h 84"/>
                <a:gd name="T8" fmla="*/ 75 w 75"/>
                <a:gd name="T9" fmla="*/ 42 h 84"/>
                <a:gd name="T10" fmla="*/ 75 w 75"/>
                <a:gd name="T11" fmla="*/ 53 h 84"/>
                <a:gd name="T12" fmla="*/ 75 w 75"/>
                <a:gd name="T13" fmla="*/ 63 h 84"/>
                <a:gd name="T14" fmla="*/ 74 w 75"/>
                <a:gd name="T15" fmla="*/ 72 h 84"/>
                <a:gd name="T16" fmla="*/ 74 w 75"/>
                <a:gd name="T17" fmla="*/ 83 h 84"/>
                <a:gd name="T18" fmla="*/ 69 w 75"/>
                <a:gd name="T19" fmla="*/ 83 h 84"/>
                <a:gd name="T20" fmla="*/ 64 w 75"/>
                <a:gd name="T21" fmla="*/ 84 h 84"/>
                <a:gd name="T22" fmla="*/ 59 w 75"/>
                <a:gd name="T23" fmla="*/ 84 h 84"/>
                <a:gd name="T24" fmla="*/ 54 w 75"/>
                <a:gd name="T25" fmla="*/ 84 h 84"/>
                <a:gd name="T26" fmla="*/ 49 w 75"/>
                <a:gd name="T27" fmla="*/ 84 h 84"/>
                <a:gd name="T28" fmla="*/ 44 w 75"/>
                <a:gd name="T29" fmla="*/ 84 h 84"/>
                <a:gd name="T30" fmla="*/ 40 w 75"/>
                <a:gd name="T31" fmla="*/ 83 h 84"/>
                <a:gd name="T32" fmla="*/ 36 w 75"/>
                <a:gd name="T33" fmla="*/ 80 h 84"/>
                <a:gd name="T34" fmla="*/ 33 w 75"/>
                <a:gd name="T35" fmla="*/ 81 h 84"/>
                <a:gd name="T36" fmla="*/ 32 w 75"/>
                <a:gd name="T37" fmla="*/ 80 h 84"/>
                <a:gd name="T38" fmla="*/ 31 w 75"/>
                <a:gd name="T39" fmla="*/ 79 h 84"/>
                <a:gd name="T40" fmla="*/ 30 w 75"/>
                <a:gd name="T41" fmla="*/ 78 h 84"/>
                <a:gd name="T42" fmla="*/ 28 w 75"/>
                <a:gd name="T43" fmla="*/ 77 h 84"/>
                <a:gd name="T44" fmla="*/ 27 w 75"/>
                <a:gd name="T45" fmla="*/ 76 h 84"/>
                <a:gd name="T46" fmla="*/ 26 w 75"/>
                <a:gd name="T47" fmla="*/ 76 h 84"/>
                <a:gd name="T48" fmla="*/ 25 w 75"/>
                <a:gd name="T49" fmla="*/ 74 h 84"/>
                <a:gd name="T50" fmla="*/ 21 w 75"/>
                <a:gd name="T51" fmla="*/ 72 h 84"/>
                <a:gd name="T52" fmla="*/ 17 w 75"/>
                <a:gd name="T53" fmla="*/ 69 h 84"/>
                <a:gd name="T54" fmla="*/ 14 w 75"/>
                <a:gd name="T55" fmla="*/ 67 h 84"/>
                <a:gd name="T56" fmla="*/ 9 w 75"/>
                <a:gd name="T57" fmla="*/ 64 h 84"/>
                <a:gd name="T58" fmla="*/ 6 w 75"/>
                <a:gd name="T59" fmla="*/ 61 h 84"/>
                <a:gd name="T60" fmla="*/ 4 w 75"/>
                <a:gd name="T61" fmla="*/ 57 h 84"/>
                <a:gd name="T62" fmla="*/ 2 w 75"/>
                <a:gd name="T63" fmla="*/ 53 h 84"/>
                <a:gd name="T64" fmla="*/ 1 w 75"/>
                <a:gd name="T65" fmla="*/ 48 h 84"/>
                <a:gd name="T66" fmla="*/ 1 w 75"/>
                <a:gd name="T67" fmla="*/ 45 h 84"/>
                <a:gd name="T68" fmla="*/ 1 w 75"/>
                <a:gd name="T69" fmla="*/ 43 h 84"/>
                <a:gd name="T70" fmla="*/ 1 w 75"/>
                <a:gd name="T71" fmla="*/ 41 h 84"/>
                <a:gd name="T72" fmla="*/ 0 w 75"/>
                <a:gd name="T73" fmla="*/ 39 h 84"/>
                <a:gd name="T74" fmla="*/ 0 w 75"/>
                <a:gd name="T75" fmla="*/ 37 h 84"/>
                <a:gd name="T76" fmla="*/ 0 w 75"/>
                <a:gd name="T77" fmla="*/ 35 h 84"/>
                <a:gd name="T78" fmla="*/ 1 w 75"/>
                <a:gd name="T79" fmla="*/ 34 h 84"/>
                <a:gd name="T80" fmla="*/ 3 w 75"/>
                <a:gd name="T81" fmla="*/ 32 h 84"/>
                <a:gd name="T82" fmla="*/ 4 w 75"/>
                <a:gd name="T83" fmla="*/ 30 h 84"/>
                <a:gd name="T84" fmla="*/ 5 w 75"/>
                <a:gd name="T85" fmla="*/ 27 h 84"/>
                <a:gd name="T86" fmla="*/ 6 w 75"/>
                <a:gd name="T87" fmla="*/ 25 h 84"/>
                <a:gd name="T88" fmla="*/ 8 w 75"/>
                <a:gd name="T89" fmla="*/ 23 h 84"/>
                <a:gd name="T90" fmla="*/ 10 w 75"/>
                <a:gd name="T91" fmla="*/ 21 h 84"/>
                <a:gd name="T92" fmla="*/ 13 w 75"/>
                <a:gd name="T93" fmla="*/ 20 h 84"/>
                <a:gd name="T94" fmla="*/ 16 w 75"/>
                <a:gd name="T95" fmla="*/ 19 h 84"/>
                <a:gd name="T96" fmla="*/ 18 w 75"/>
                <a:gd name="T97" fmla="*/ 19 h 84"/>
                <a:gd name="T98" fmla="*/ 21 w 75"/>
                <a:gd name="T99" fmla="*/ 16 h 84"/>
                <a:gd name="T100" fmla="*/ 25 w 75"/>
                <a:gd name="T101" fmla="*/ 13 h 84"/>
                <a:gd name="T102" fmla="*/ 29 w 75"/>
                <a:gd name="T103" fmla="*/ 10 h 84"/>
                <a:gd name="T104" fmla="*/ 33 w 75"/>
                <a:gd name="T105" fmla="*/ 8 h 84"/>
                <a:gd name="T106" fmla="*/ 39 w 75"/>
                <a:gd name="T107" fmla="*/ 5 h 84"/>
                <a:gd name="T108" fmla="*/ 43 w 75"/>
                <a:gd name="T109" fmla="*/ 3 h 84"/>
                <a:gd name="T110" fmla="*/ 47 w 75"/>
                <a:gd name="T111" fmla="*/ 1 h 84"/>
                <a:gd name="T112" fmla="*/ 51 w 75"/>
                <a:gd name="T113" fmla="*/ 0 h 84"/>
                <a:gd name="T114" fmla="*/ 75 w 75"/>
                <a:gd name="T115" fmla="*/ 3 h 8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5" h="84">
                  <a:moveTo>
                    <a:pt x="75" y="3"/>
                  </a:moveTo>
                  <a:lnTo>
                    <a:pt x="75" y="14"/>
                  </a:lnTo>
                  <a:lnTo>
                    <a:pt x="75" y="23"/>
                  </a:lnTo>
                  <a:lnTo>
                    <a:pt x="75" y="33"/>
                  </a:lnTo>
                  <a:lnTo>
                    <a:pt x="75" y="42"/>
                  </a:lnTo>
                  <a:lnTo>
                    <a:pt x="75" y="53"/>
                  </a:lnTo>
                  <a:lnTo>
                    <a:pt x="75" y="63"/>
                  </a:lnTo>
                  <a:lnTo>
                    <a:pt x="74" y="72"/>
                  </a:lnTo>
                  <a:lnTo>
                    <a:pt x="74" y="83"/>
                  </a:lnTo>
                  <a:lnTo>
                    <a:pt x="69" y="83"/>
                  </a:lnTo>
                  <a:lnTo>
                    <a:pt x="64" y="84"/>
                  </a:lnTo>
                  <a:lnTo>
                    <a:pt x="59" y="84"/>
                  </a:lnTo>
                  <a:lnTo>
                    <a:pt x="54" y="84"/>
                  </a:lnTo>
                  <a:lnTo>
                    <a:pt x="49" y="84"/>
                  </a:lnTo>
                  <a:lnTo>
                    <a:pt x="44" y="84"/>
                  </a:lnTo>
                  <a:lnTo>
                    <a:pt x="40" y="83"/>
                  </a:lnTo>
                  <a:lnTo>
                    <a:pt x="36" y="80"/>
                  </a:lnTo>
                  <a:lnTo>
                    <a:pt x="33" y="81"/>
                  </a:lnTo>
                  <a:lnTo>
                    <a:pt x="32" y="80"/>
                  </a:lnTo>
                  <a:lnTo>
                    <a:pt x="31" y="79"/>
                  </a:lnTo>
                  <a:lnTo>
                    <a:pt x="30" y="78"/>
                  </a:lnTo>
                  <a:lnTo>
                    <a:pt x="28" y="77"/>
                  </a:lnTo>
                  <a:lnTo>
                    <a:pt x="27" y="76"/>
                  </a:lnTo>
                  <a:lnTo>
                    <a:pt x="26" y="76"/>
                  </a:lnTo>
                  <a:lnTo>
                    <a:pt x="25" y="74"/>
                  </a:lnTo>
                  <a:lnTo>
                    <a:pt x="21" y="72"/>
                  </a:lnTo>
                  <a:lnTo>
                    <a:pt x="17" y="69"/>
                  </a:lnTo>
                  <a:lnTo>
                    <a:pt x="14" y="67"/>
                  </a:lnTo>
                  <a:lnTo>
                    <a:pt x="9" y="64"/>
                  </a:lnTo>
                  <a:lnTo>
                    <a:pt x="6" y="61"/>
                  </a:lnTo>
                  <a:lnTo>
                    <a:pt x="4" y="57"/>
                  </a:lnTo>
                  <a:lnTo>
                    <a:pt x="2" y="53"/>
                  </a:lnTo>
                  <a:lnTo>
                    <a:pt x="1" y="48"/>
                  </a:lnTo>
                  <a:lnTo>
                    <a:pt x="1" y="45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4" y="30"/>
                  </a:lnTo>
                  <a:lnTo>
                    <a:pt x="5" y="27"/>
                  </a:lnTo>
                  <a:lnTo>
                    <a:pt x="6" y="25"/>
                  </a:lnTo>
                  <a:lnTo>
                    <a:pt x="8" y="23"/>
                  </a:lnTo>
                  <a:lnTo>
                    <a:pt x="10" y="21"/>
                  </a:lnTo>
                  <a:lnTo>
                    <a:pt x="13" y="20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21" y="16"/>
                  </a:lnTo>
                  <a:lnTo>
                    <a:pt x="25" y="13"/>
                  </a:lnTo>
                  <a:lnTo>
                    <a:pt x="29" y="10"/>
                  </a:lnTo>
                  <a:lnTo>
                    <a:pt x="33" y="8"/>
                  </a:lnTo>
                  <a:lnTo>
                    <a:pt x="39" y="5"/>
                  </a:lnTo>
                  <a:lnTo>
                    <a:pt x="43" y="3"/>
                  </a:lnTo>
                  <a:lnTo>
                    <a:pt x="47" y="1"/>
                  </a:lnTo>
                  <a:lnTo>
                    <a:pt x="51" y="0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1" name="Freeform 150"/>
            <p:cNvSpPr>
              <a:spLocks/>
            </p:cNvSpPr>
            <p:nvPr/>
          </p:nvSpPr>
          <p:spPr bwMode="auto">
            <a:xfrm>
              <a:off x="3506" y="2343"/>
              <a:ext cx="212" cy="303"/>
            </a:xfrm>
            <a:custGeom>
              <a:avLst/>
              <a:gdLst>
                <a:gd name="T0" fmla="*/ 63 w 212"/>
                <a:gd name="T1" fmla="*/ 1 h 303"/>
                <a:gd name="T2" fmla="*/ 65 w 212"/>
                <a:gd name="T3" fmla="*/ 2 h 303"/>
                <a:gd name="T4" fmla="*/ 74 w 212"/>
                <a:gd name="T5" fmla="*/ 1 h 303"/>
                <a:gd name="T6" fmla="*/ 83 w 212"/>
                <a:gd name="T7" fmla="*/ 11 h 303"/>
                <a:gd name="T8" fmla="*/ 89 w 212"/>
                <a:gd name="T9" fmla="*/ 23 h 303"/>
                <a:gd name="T10" fmla="*/ 109 w 212"/>
                <a:gd name="T11" fmla="*/ 48 h 303"/>
                <a:gd name="T12" fmla="*/ 130 w 212"/>
                <a:gd name="T13" fmla="*/ 66 h 303"/>
                <a:gd name="T14" fmla="*/ 142 w 212"/>
                <a:gd name="T15" fmla="*/ 84 h 303"/>
                <a:gd name="T16" fmla="*/ 174 w 212"/>
                <a:gd name="T17" fmla="*/ 108 h 303"/>
                <a:gd name="T18" fmla="*/ 199 w 212"/>
                <a:gd name="T19" fmla="*/ 136 h 303"/>
                <a:gd name="T20" fmla="*/ 200 w 212"/>
                <a:gd name="T21" fmla="*/ 143 h 303"/>
                <a:gd name="T22" fmla="*/ 202 w 212"/>
                <a:gd name="T23" fmla="*/ 148 h 303"/>
                <a:gd name="T24" fmla="*/ 205 w 212"/>
                <a:gd name="T25" fmla="*/ 155 h 303"/>
                <a:gd name="T26" fmla="*/ 210 w 212"/>
                <a:gd name="T27" fmla="*/ 195 h 303"/>
                <a:gd name="T28" fmla="*/ 210 w 212"/>
                <a:gd name="T29" fmla="*/ 223 h 303"/>
                <a:gd name="T30" fmla="*/ 207 w 212"/>
                <a:gd name="T31" fmla="*/ 236 h 303"/>
                <a:gd name="T32" fmla="*/ 201 w 212"/>
                <a:gd name="T33" fmla="*/ 258 h 303"/>
                <a:gd name="T34" fmla="*/ 190 w 212"/>
                <a:gd name="T35" fmla="*/ 276 h 303"/>
                <a:gd name="T36" fmla="*/ 188 w 212"/>
                <a:gd name="T37" fmla="*/ 287 h 303"/>
                <a:gd name="T38" fmla="*/ 184 w 212"/>
                <a:gd name="T39" fmla="*/ 295 h 303"/>
                <a:gd name="T40" fmla="*/ 179 w 212"/>
                <a:gd name="T41" fmla="*/ 303 h 303"/>
                <a:gd name="T42" fmla="*/ 159 w 212"/>
                <a:gd name="T43" fmla="*/ 289 h 303"/>
                <a:gd name="T44" fmla="*/ 145 w 212"/>
                <a:gd name="T45" fmla="*/ 272 h 303"/>
                <a:gd name="T46" fmla="*/ 137 w 212"/>
                <a:gd name="T47" fmla="*/ 258 h 303"/>
                <a:gd name="T48" fmla="*/ 113 w 212"/>
                <a:gd name="T49" fmla="*/ 230 h 303"/>
                <a:gd name="T50" fmla="*/ 95 w 212"/>
                <a:gd name="T51" fmla="*/ 198 h 303"/>
                <a:gd name="T52" fmla="*/ 75 w 212"/>
                <a:gd name="T53" fmla="*/ 190 h 303"/>
                <a:gd name="T54" fmla="*/ 54 w 212"/>
                <a:gd name="T55" fmla="*/ 182 h 303"/>
                <a:gd name="T56" fmla="*/ 51 w 212"/>
                <a:gd name="T57" fmla="*/ 174 h 303"/>
                <a:gd name="T58" fmla="*/ 56 w 212"/>
                <a:gd name="T59" fmla="*/ 168 h 303"/>
                <a:gd name="T60" fmla="*/ 74 w 212"/>
                <a:gd name="T61" fmla="*/ 156 h 303"/>
                <a:gd name="T62" fmla="*/ 79 w 212"/>
                <a:gd name="T63" fmla="*/ 141 h 303"/>
                <a:gd name="T64" fmla="*/ 74 w 212"/>
                <a:gd name="T65" fmla="*/ 133 h 303"/>
                <a:gd name="T66" fmla="*/ 67 w 212"/>
                <a:gd name="T67" fmla="*/ 148 h 303"/>
                <a:gd name="T68" fmla="*/ 51 w 212"/>
                <a:gd name="T69" fmla="*/ 154 h 303"/>
                <a:gd name="T70" fmla="*/ 34 w 212"/>
                <a:gd name="T71" fmla="*/ 152 h 303"/>
                <a:gd name="T72" fmla="*/ 30 w 212"/>
                <a:gd name="T73" fmla="*/ 145 h 303"/>
                <a:gd name="T74" fmla="*/ 25 w 212"/>
                <a:gd name="T75" fmla="*/ 138 h 303"/>
                <a:gd name="T76" fmla="*/ 17 w 212"/>
                <a:gd name="T77" fmla="*/ 125 h 303"/>
                <a:gd name="T78" fmla="*/ 13 w 212"/>
                <a:gd name="T79" fmla="*/ 115 h 303"/>
                <a:gd name="T80" fmla="*/ 11 w 212"/>
                <a:gd name="T81" fmla="*/ 109 h 303"/>
                <a:gd name="T82" fmla="*/ 0 w 212"/>
                <a:gd name="T83" fmla="*/ 92 h 303"/>
                <a:gd name="T84" fmla="*/ 2 w 212"/>
                <a:gd name="T85" fmla="*/ 56 h 303"/>
                <a:gd name="T86" fmla="*/ 4 w 212"/>
                <a:gd name="T87" fmla="*/ 49 h 303"/>
                <a:gd name="T88" fmla="*/ 9 w 212"/>
                <a:gd name="T89" fmla="*/ 39 h 303"/>
                <a:gd name="T90" fmla="*/ 17 w 212"/>
                <a:gd name="T91" fmla="*/ 21 h 303"/>
                <a:gd name="T92" fmla="*/ 27 w 212"/>
                <a:gd name="T93" fmla="*/ 12 h 303"/>
                <a:gd name="T94" fmla="*/ 36 w 212"/>
                <a:gd name="T95" fmla="*/ 8 h 303"/>
                <a:gd name="T96" fmla="*/ 42 w 212"/>
                <a:gd name="T97" fmla="*/ 10 h 303"/>
                <a:gd name="T98" fmla="*/ 48 w 212"/>
                <a:gd name="T99" fmla="*/ 2 h 303"/>
                <a:gd name="T100" fmla="*/ 60 w 212"/>
                <a:gd name="T101" fmla="*/ 0 h 3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12" h="303">
                  <a:moveTo>
                    <a:pt x="63" y="0"/>
                  </a:moveTo>
                  <a:lnTo>
                    <a:pt x="63" y="0"/>
                  </a:lnTo>
                  <a:lnTo>
                    <a:pt x="63" y="1"/>
                  </a:lnTo>
                  <a:lnTo>
                    <a:pt x="64" y="2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69" y="1"/>
                  </a:lnTo>
                  <a:lnTo>
                    <a:pt x="70" y="1"/>
                  </a:lnTo>
                  <a:lnTo>
                    <a:pt x="72" y="1"/>
                  </a:lnTo>
                  <a:lnTo>
                    <a:pt x="74" y="1"/>
                  </a:lnTo>
                  <a:lnTo>
                    <a:pt x="76" y="2"/>
                  </a:lnTo>
                  <a:lnTo>
                    <a:pt x="77" y="4"/>
                  </a:lnTo>
                  <a:lnTo>
                    <a:pt x="79" y="7"/>
                  </a:lnTo>
                  <a:lnTo>
                    <a:pt x="81" y="9"/>
                  </a:lnTo>
                  <a:lnTo>
                    <a:pt x="83" y="11"/>
                  </a:lnTo>
                  <a:lnTo>
                    <a:pt x="85" y="13"/>
                  </a:lnTo>
                  <a:lnTo>
                    <a:pt x="86" y="15"/>
                  </a:lnTo>
                  <a:lnTo>
                    <a:pt x="88" y="17"/>
                  </a:lnTo>
                  <a:lnTo>
                    <a:pt x="89" y="20"/>
                  </a:lnTo>
                  <a:lnTo>
                    <a:pt x="89" y="23"/>
                  </a:lnTo>
                  <a:lnTo>
                    <a:pt x="94" y="27"/>
                  </a:lnTo>
                  <a:lnTo>
                    <a:pt x="98" y="32"/>
                  </a:lnTo>
                  <a:lnTo>
                    <a:pt x="102" y="38"/>
                  </a:lnTo>
                  <a:lnTo>
                    <a:pt x="106" y="43"/>
                  </a:lnTo>
                  <a:lnTo>
                    <a:pt x="109" y="48"/>
                  </a:lnTo>
                  <a:lnTo>
                    <a:pt x="113" y="53"/>
                  </a:lnTo>
                  <a:lnTo>
                    <a:pt x="118" y="57"/>
                  </a:lnTo>
                  <a:lnTo>
                    <a:pt x="123" y="59"/>
                  </a:lnTo>
                  <a:lnTo>
                    <a:pt x="127" y="63"/>
                  </a:lnTo>
                  <a:lnTo>
                    <a:pt x="130" y="66"/>
                  </a:lnTo>
                  <a:lnTo>
                    <a:pt x="133" y="69"/>
                  </a:lnTo>
                  <a:lnTo>
                    <a:pt x="135" y="72"/>
                  </a:lnTo>
                  <a:lnTo>
                    <a:pt x="137" y="76"/>
                  </a:lnTo>
                  <a:lnTo>
                    <a:pt x="140" y="80"/>
                  </a:lnTo>
                  <a:lnTo>
                    <a:pt x="142" y="84"/>
                  </a:lnTo>
                  <a:lnTo>
                    <a:pt x="143" y="88"/>
                  </a:lnTo>
                  <a:lnTo>
                    <a:pt x="151" y="94"/>
                  </a:lnTo>
                  <a:lnTo>
                    <a:pt x="158" y="100"/>
                  </a:lnTo>
                  <a:lnTo>
                    <a:pt x="165" y="104"/>
                  </a:lnTo>
                  <a:lnTo>
                    <a:pt x="174" y="108"/>
                  </a:lnTo>
                  <a:lnTo>
                    <a:pt x="181" y="113"/>
                  </a:lnTo>
                  <a:lnTo>
                    <a:pt x="188" y="118"/>
                  </a:lnTo>
                  <a:lnTo>
                    <a:pt x="194" y="126"/>
                  </a:lnTo>
                  <a:lnTo>
                    <a:pt x="199" y="134"/>
                  </a:lnTo>
                  <a:lnTo>
                    <a:pt x="199" y="136"/>
                  </a:lnTo>
                  <a:lnTo>
                    <a:pt x="199" y="137"/>
                  </a:lnTo>
                  <a:lnTo>
                    <a:pt x="199" y="138"/>
                  </a:lnTo>
                  <a:lnTo>
                    <a:pt x="199" y="140"/>
                  </a:lnTo>
                  <a:lnTo>
                    <a:pt x="200" y="141"/>
                  </a:lnTo>
                  <a:lnTo>
                    <a:pt x="200" y="143"/>
                  </a:lnTo>
                  <a:lnTo>
                    <a:pt x="201" y="144"/>
                  </a:lnTo>
                  <a:lnTo>
                    <a:pt x="201" y="145"/>
                  </a:lnTo>
                  <a:lnTo>
                    <a:pt x="201" y="146"/>
                  </a:lnTo>
                  <a:lnTo>
                    <a:pt x="201" y="147"/>
                  </a:lnTo>
                  <a:lnTo>
                    <a:pt x="202" y="148"/>
                  </a:lnTo>
                  <a:lnTo>
                    <a:pt x="203" y="150"/>
                  </a:lnTo>
                  <a:lnTo>
                    <a:pt x="203" y="151"/>
                  </a:lnTo>
                  <a:lnTo>
                    <a:pt x="204" y="152"/>
                  </a:lnTo>
                  <a:lnTo>
                    <a:pt x="205" y="153"/>
                  </a:lnTo>
                  <a:lnTo>
                    <a:pt x="205" y="155"/>
                  </a:lnTo>
                  <a:lnTo>
                    <a:pt x="207" y="162"/>
                  </a:lnTo>
                  <a:lnTo>
                    <a:pt x="208" y="171"/>
                  </a:lnTo>
                  <a:lnTo>
                    <a:pt x="208" y="178"/>
                  </a:lnTo>
                  <a:lnTo>
                    <a:pt x="209" y="186"/>
                  </a:lnTo>
                  <a:lnTo>
                    <a:pt x="210" y="195"/>
                  </a:lnTo>
                  <a:lnTo>
                    <a:pt x="210" y="202"/>
                  </a:lnTo>
                  <a:lnTo>
                    <a:pt x="211" y="211"/>
                  </a:lnTo>
                  <a:lnTo>
                    <a:pt x="212" y="219"/>
                  </a:lnTo>
                  <a:lnTo>
                    <a:pt x="211" y="221"/>
                  </a:lnTo>
                  <a:lnTo>
                    <a:pt x="210" y="223"/>
                  </a:lnTo>
                  <a:lnTo>
                    <a:pt x="209" y="225"/>
                  </a:lnTo>
                  <a:lnTo>
                    <a:pt x="209" y="228"/>
                  </a:lnTo>
                  <a:lnTo>
                    <a:pt x="208" y="230"/>
                  </a:lnTo>
                  <a:lnTo>
                    <a:pt x="208" y="234"/>
                  </a:lnTo>
                  <a:lnTo>
                    <a:pt x="207" y="236"/>
                  </a:lnTo>
                  <a:lnTo>
                    <a:pt x="207" y="239"/>
                  </a:lnTo>
                  <a:lnTo>
                    <a:pt x="205" y="243"/>
                  </a:lnTo>
                  <a:lnTo>
                    <a:pt x="204" y="247"/>
                  </a:lnTo>
                  <a:lnTo>
                    <a:pt x="203" y="252"/>
                  </a:lnTo>
                  <a:lnTo>
                    <a:pt x="201" y="258"/>
                  </a:lnTo>
                  <a:lnTo>
                    <a:pt x="200" y="262"/>
                  </a:lnTo>
                  <a:lnTo>
                    <a:pt x="198" y="266"/>
                  </a:lnTo>
                  <a:lnTo>
                    <a:pt x="195" y="271"/>
                  </a:lnTo>
                  <a:lnTo>
                    <a:pt x="191" y="274"/>
                  </a:lnTo>
                  <a:lnTo>
                    <a:pt x="190" y="276"/>
                  </a:lnTo>
                  <a:lnTo>
                    <a:pt x="190" y="278"/>
                  </a:lnTo>
                  <a:lnTo>
                    <a:pt x="189" y="281"/>
                  </a:lnTo>
                  <a:lnTo>
                    <a:pt x="189" y="283"/>
                  </a:lnTo>
                  <a:lnTo>
                    <a:pt x="189" y="285"/>
                  </a:lnTo>
                  <a:lnTo>
                    <a:pt x="188" y="287"/>
                  </a:lnTo>
                  <a:lnTo>
                    <a:pt x="187" y="288"/>
                  </a:lnTo>
                  <a:lnTo>
                    <a:pt x="185" y="289"/>
                  </a:lnTo>
                  <a:lnTo>
                    <a:pt x="185" y="291"/>
                  </a:lnTo>
                  <a:lnTo>
                    <a:pt x="185" y="293"/>
                  </a:lnTo>
                  <a:lnTo>
                    <a:pt x="184" y="295"/>
                  </a:lnTo>
                  <a:lnTo>
                    <a:pt x="183" y="296"/>
                  </a:lnTo>
                  <a:lnTo>
                    <a:pt x="182" y="298"/>
                  </a:lnTo>
                  <a:lnTo>
                    <a:pt x="181" y="299"/>
                  </a:lnTo>
                  <a:lnTo>
                    <a:pt x="180" y="301"/>
                  </a:lnTo>
                  <a:lnTo>
                    <a:pt x="179" y="303"/>
                  </a:lnTo>
                  <a:lnTo>
                    <a:pt x="176" y="299"/>
                  </a:lnTo>
                  <a:lnTo>
                    <a:pt x="172" y="296"/>
                  </a:lnTo>
                  <a:lnTo>
                    <a:pt x="167" y="294"/>
                  </a:lnTo>
                  <a:lnTo>
                    <a:pt x="163" y="291"/>
                  </a:lnTo>
                  <a:lnTo>
                    <a:pt x="159" y="289"/>
                  </a:lnTo>
                  <a:lnTo>
                    <a:pt x="155" y="286"/>
                  </a:lnTo>
                  <a:lnTo>
                    <a:pt x="151" y="283"/>
                  </a:lnTo>
                  <a:lnTo>
                    <a:pt x="148" y="280"/>
                  </a:lnTo>
                  <a:lnTo>
                    <a:pt x="146" y="275"/>
                  </a:lnTo>
                  <a:lnTo>
                    <a:pt x="145" y="272"/>
                  </a:lnTo>
                  <a:lnTo>
                    <a:pt x="144" y="269"/>
                  </a:lnTo>
                  <a:lnTo>
                    <a:pt x="142" y="266"/>
                  </a:lnTo>
                  <a:lnTo>
                    <a:pt x="141" y="264"/>
                  </a:lnTo>
                  <a:lnTo>
                    <a:pt x="139" y="261"/>
                  </a:lnTo>
                  <a:lnTo>
                    <a:pt x="137" y="258"/>
                  </a:lnTo>
                  <a:lnTo>
                    <a:pt x="136" y="253"/>
                  </a:lnTo>
                  <a:lnTo>
                    <a:pt x="131" y="248"/>
                  </a:lnTo>
                  <a:lnTo>
                    <a:pt x="126" y="242"/>
                  </a:lnTo>
                  <a:lnTo>
                    <a:pt x="119" y="236"/>
                  </a:lnTo>
                  <a:lnTo>
                    <a:pt x="113" y="230"/>
                  </a:lnTo>
                  <a:lnTo>
                    <a:pt x="107" y="224"/>
                  </a:lnTo>
                  <a:lnTo>
                    <a:pt x="102" y="218"/>
                  </a:lnTo>
                  <a:lnTo>
                    <a:pt x="98" y="209"/>
                  </a:lnTo>
                  <a:lnTo>
                    <a:pt x="97" y="201"/>
                  </a:lnTo>
                  <a:lnTo>
                    <a:pt x="95" y="198"/>
                  </a:lnTo>
                  <a:lnTo>
                    <a:pt x="93" y="195"/>
                  </a:lnTo>
                  <a:lnTo>
                    <a:pt x="91" y="193"/>
                  </a:lnTo>
                  <a:lnTo>
                    <a:pt x="88" y="191"/>
                  </a:lnTo>
                  <a:lnTo>
                    <a:pt x="82" y="190"/>
                  </a:lnTo>
                  <a:lnTo>
                    <a:pt x="75" y="190"/>
                  </a:lnTo>
                  <a:lnTo>
                    <a:pt x="69" y="189"/>
                  </a:lnTo>
                  <a:lnTo>
                    <a:pt x="63" y="187"/>
                  </a:lnTo>
                  <a:lnTo>
                    <a:pt x="60" y="186"/>
                  </a:lnTo>
                  <a:lnTo>
                    <a:pt x="57" y="184"/>
                  </a:lnTo>
                  <a:lnTo>
                    <a:pt x="54" y="182"/>
                  </a:lnTo>
                  <a:lnTo>
                    <a:pt x="53" y="178"/>
                  </a:lnTo>
                  <a:lnTo>
                    <a:pt x="52" y="177"/>
                  </a:lnTo>
                  <a:lnTo>
                    <a:pt x="52" y="176"/>
                  </a:lnTo>
                  <a:lnTo>
                    <a:pt x="52" y="175"/>
                  </a:lnTo>
                  <a:lnTo>
                    <a:pt x="51" y="174"/>
                  </a:lnTo>
                  <a:lnTo>
                    <a:pt x="51" y="172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51" y="169"/>
                  </a:lnTo>
                  <a:lnTo>
                    <a:pt x="56" y="168"/>
                  </a:lnTo>
                  <a:lnTo>
                    <a:pt x="60" y="166"/>
                  </a:lnTo>
                  <a:lnTo>
                    <a:pt x="64" y="164"/>
                  </a:lnTo>
                  <a:lnTo>
                    <a:pt x="67" y="162"/>
                  </a:lnTo>
                  <a:lnTo>
                    <a:pt x="71" y="159"/>
                  </a:lnTo>
                  <a:lnTo>
                    <a:pt x="74" y="156"/>
                  </a:lnTo>
                  <a:lnTo>
                    <a:pt x="76" y="153"/>
                  </a:lnTo>
                  <a:lnTo>
                    <a:pt x="77" y="148"/>
                  </a:lnTo>
                  <a:lnTo>
                    <a:pt x="77" y="147"/>
                  </a:lnTo>
                  <a:lnTo>
                    <a:pt x="77" y="144"/>
                  </a:lnTo>
                  <a:lnTo>
                    <a:pt x="79" y="141"/>
                  </a:lnTo>
                  <a:lnTo>
                    <a:pt x="79" y="139"/>
                  </a:lnTo>
                  <a:lnTo>
                    <a:pt x="79" y="137"/>
                  </a:lnTo>
                  <a:lnTo>
                    <a:pt x="77" y="135"/>
                  </a:lnTo>
                  <a:lnTo>
                    <a:pt x="76" y="134"/>
                  </a:lnTo>
                  <a:lnTo>
                    <a:pt x="74" y="133"/>
                  </a:lnTo>
                  <a:lnTo>
                    <a:pt x="74" y="136"/>
                  </a:lnTo>
                  <a:lnTo>
                    <a:pt x="73" y="139"/>
                  </a:lnTo>
                  <a:lnTo>
                    <a:pt x="71" y="143"/>
                  </a:lnTo>
                  <a:lnTo>
                    <a:pt x="69" y="145"/>
                  </a:lnTo>
                  <a:lnTo>
                    <a:pt x="67" y="148"/>
                  </a:lnTo>
                  <a:lnTo>
                    <a:pt x="64" y="149"/>
                  </a:lnTo>
                  <a:lnTo>
                    <a:pt x="62" y="151"/>
                  </a:lnTo>
                  <a:lnTo>
                    <a:pt x="59" y="153"/>
                  </a:lnTo>
                  <a:lnTo>
                    <a:pt x="56" y="153"/>
                  </a:lnTo>
                  <a:lnTo>
                    <a:pt x="51" y="154"/>
                  </a:lnTo>
                  <a:lnTo>
                    <a:pt x="48" y="154"/>
                  </a:lnTo>
                  <a:lnTo>
                    <a:pt x="44" y="154"/>
                  </a:lnTo>
                  <a:lnTo>
                    <a:pt x="41" y="154"/>
                  </a:lnTo>
                  <a:lnTo>
                    <a:pt x="38" y="153"/>
                  </a:lnTo>
                  <a:lnTo>
                    <a:pt x="34" y="152"/>
                  </a:lnTo>
                  <a:lnTo>
                    <a:pt x="30" y="150"/>
                  </a:lnTo>
                  <a:lnTo>
                    <a:pt x="30" y="148"/>
                  </a:lnTo>
                  <a:lnTo>
                    <a:pt x="30" y="147"/>
                  </a:lnTo>
                  <a:lnTo>
                    <a:pt x="30" y="146"/>
                  </a:lnTo>
                  <a:lnTo>
                    <a:pt x="30" y="145"/>
                  </a:lnTo>
                  <a:lnTo>
                    <a:pt x="30" y="143"/>
                  </a:lnTo>
                  <a:lnTo>
                    <a:pt x="30" y="141"/>
                  </a:lnTo>
                  <a:lnTo>
                    <a:pt x="30" y="140"/>
                  </a:lnTo>
                  <a:lnTo>
                    <a:pt x="29" y="138"/>
                  </a:lnTo>
                  <a:lnTo>
                    <a:pt x="25" y="138"/>
                  </a:lnTo>
                  <a:lnTo>
                    <a:pt x="23" y="136"/>
                  </a:lnTo>
                  <a:lnTo>
                    <a:pt x="21" y="134"/>
                  </a:lnTo>
                  <a:lnTo>
                    <a:pt x="20" y="131"/>
                  </a:lnTo>
                  <a:lnTo>
                    <a:pt x="19" y="128"/>
                  </a:lnTo>
                  <a:lnTo>
                    <a:pt x="17" y="125"/>
                  </a:lnTo>
                  <a:lnTo>
                    <a:pt x="16" y="122"/>
                  </a:lnTo>
                  <a:lnTo>
                    <a:pt x="14" y="120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3" y="115"/>
                  </a:lnTo>
                  <a:lnTo>
                    <a:pt x="13" y="114"/>
                  </a:lnTo>
                  <a:lnTo>
                    <a:pt x="12" y="113"/>
                  </a:lnTo>
                  <a:lnTo>
                    <a:pt x="11" y="112"/>
                  </a:lnTo>
                  <a:lnTo>
                    <a:pt x="11" y="111"/>
                  </a:lnTo>
                  <a:lnTo>
                    <a:pt x="11" y="109"/>
                  </a:lnTo>
                  <a:lnTo>
                    <a:pt x="7" y="107"/>
                  </a:lnTo>
                  <a:lnTo>
                    <a:pt x="4" y="105"/>
                  </a:lnTo>
                  <a:lnTo>
                    <a:pt x="3" y="102"/>
                  </a:lnTo>
                  <a:lnTo>
                    <a:pt x="1" y="99"/>
                  </a:lnTo>
                  <a:lnTo>
                    <a:pt x="0" y="92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3"/>
                  </a:lnTo>
                  <a:lnTo>
                    <a:pt x="2" y="56"/>
                  </a:lnTo>
                  <a:lnTo>
                    <a:pt x="3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3" y="27"/>
                  </a:lnTo>
                  <a:lnTo>
                    <a:pt x="15" y="24"/>
                  </a:lnTo>
                  <a:lnTo>
                    <a:pt x="17" y="21"/>
                  </a:lnTo>
                  <a:lnTo>
                    <a:pt x="21" y="19"/>
                  </a:lnTo>
                  <a:lnTo>
                    <a:pt x="22" y="17"/>
                  </a:lnTo>
                  <a:lnTo>
                    <a:pt x="23" y="15"/>
                  </a:lnTo>
                  <a:lnTo>
                    <a:pt x="25" y="13"/>
                  </a:lnTo>
                  <a:lnTo>
                    <a:pt x="27" y="12"/>
                  </a:lnTo>
                  <a:lnTo>
                    <a:pt x="29" y="11"/>
                  </a:lnTo>
                  <a:lnTo>
                    <a:pt x="31" y="10"/>
                  </a:lnTo>
                  <a:lnTo>
                    <a:pt x="34" y="9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0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0" y="2"/>
                  </a:lnTo>
                  <a:lnTo>
                    <a:pt x="53" y="2"/>
                  </a:lnTo>
                  <a:lnTo>
                    <a:pt x="56" y="2"/>
                  </a:lnTo>
                  <a:lnTo>
                    <a:pt x="58" y="1"/>
                  </a:lnTo>
                  <a:lnTo>
                    <a:pt x="6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2" name="Freeform 151"/>
            <p:cNvSpPr>
              <a:spLocks/>
            </p:cNvSpPr>
            <p:nvPr/>
          </p:nvSpPr>
          <p:spPr bwMode="auto">
            <a:xfrm>
              <a:off x="5139" y="2417"/>
              <a:ext cx="23" cy="88"/>
            </a:xfrm>
            <a:custGeom>
              <a:avLst/>
              <a:gdLst>
                <a:gd name="T0" fmla="*/ 18 w 23"/>
                <a:gd name="T1" fmla="*/ 14 h 88"/>
                <a:gd name="T2" fmla="*/ 20 w 23"/>
                <a:gd name="T3" fmla="*/ 23 h 88"/>
                <a:gd name="T4" fmla="*/ 22 w 23"/>
                <a:gd name="T5" fmla="*/ 32 h 88"/>
                <a:gd name="T6" fmla="*/ 23 w 23"/>
                <a:gd name="T7" fmla="*/ 41 h 88"/>
                <a:gd name="T8" fmla="*/ 23 w 23"/>
                <a:gd name="T9" fmla="*/ 52 h 88"/>
                <a:gd name="T10" fmla="*/ 22 w 23"/>
                <a:gd name="T11" fmla="*/ 61 h 88"/>
                <a:gd name="T12" fmla="*/ 20 w 23"/>
                <a:gd name="T13" fmla="*/ 71 h 88"/>
                <a:gd name="T14" fmla="*/ 18 w 23"/>
                <a:gd name="T15" fmla="*/ 80 h 88"/>
                <a:gd name="T16" fmla="*/ 14 w 23"/>
                <a:gd name="T17" fmla="*/ 88 h 88"/>
                <a:gd name="T18" fmla="*/ 15 w 23"/>
                <a:gd name="T19" fmla="*/ 80 h 88"/>
                <a:gd name="T20" fmla="*/ 15 w 23"/>
                <a:gd name="T21" fmla="*/ 72 h 88"/>
                <a:gd name="T22" fmla="*/ 16 w 23"/>
                <a:gd name="T23" fmla="*/ 62 h 88"/>
                <a:gd name="T24" fmla="*/ 16 w 23"/>
                <a:gd name="T25" fmla="*/ 52 h 88"/>
                <a:gd name="T26" fmla="*/ 16 w 23"/>
                <a:gd name="T27" fmla="*/ 42 h 88"/>
                <a:gd name="T28" fmla="*/ 15 w 23"/>
                <a:gd name="T29" fmla="*/ 33 h 88"/>
                <a:gd name="T30" fmla="*/ 13 w 23"/>
                <a:gd name="T31" fmla="*/ 29 h 88"/>
                <a:gd name="T32" fmla="*/ 12 w 23"/>
                <a:gd name="T33" fmla="*/ 25 h 88"/>
                <a:gd name="T34" fmla="*/ 10 w 23"/>
                <a:gd name="T35" fmla="*/ 20 h 88"/>
                <a:gd name="T36" fmla="*/ 7 w 23"/>
                <a:gd name="T37" fmla="*/ 16 h 88"/>
                <a:gd name="T38" fmla="*/ 7 w 23"/>
                <a:gd name="T39" fmla="*/ 14 h 88"/>
                <a:gd name="T40" fmla="*/ 6 w 23"/>
                <a:gd name="T41" fmla="*/ 12 h 88"/>
                <a:gd name="T42" fmla="*/ 3 w 23"/>
                <a:gd name="T43" fmla="*/ 10 h 88"/>
                <a:gd name="T44" fmla="*/ 2 w 23"/>
                <a:gd name="T45" fmla="*/ 8 h 88"/>
                <a:gd name="T46" fmla="*/ 1 w 23"/>
                <a:gd name="T47" fmla="*/ 6 h 88"/>
                <a:gd name="T48" fmla="*/ 0 w 23"/>
                <a:gd name="T49" fmla="*/ 4 h 88"/>
                <a:gd name="T50" fmla="*/ 1 w 23"/>
                <a:gd name="T51" fmla="*/ 2 h 88"/>
                <a:gd name="T52" fmla="*/ 3 w 23"/>
                <a:gd name="T53" fmla="*/ 0 h 88"/>
                <a:gd name="T54" fmla="*/ 7 w 23"/>
                <a:gd name="T55" fmla="*/ 0 h 88"/>
                <a:gd name="T56" fmla="*/ 9 w 23"/>
                <a:gd name="T57" fmla="*/ 0 h 88"/>
                <a:gd name="T58" fmla="*/ 11 w 23"/>
                <a:gd name="T59" fmla="*/ 2 h 88"/>
                <a:gd name="T60" fmla="*/ 13 w 23"/>
                <a:gd name="T61" fmla="*/ 4 h 88"/>
                <a:gd name="T62" fmla="*/ 14 w 23"/>
                <a:gd name="T63" fmla="*/ 7 h 88"/>
                <a:gd name="T64" fmla="*/ 15 w 23"/>
                <a:gd name="T65" fmla="*/ 9 h 88"/>
                <a:gd name="T66" fmla="*/ 16 w 23"/>
                <a:gd name="T67" fmla="*/ 11 h 88"/>
                <a:gd name="T68" fmla="*/ 18 w 23"/>
                <a:gd name="T69" fmla="*/ 14 h 8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" h="88">
                  <a:moveTo>
                    <a:pt x="18" y="14"/>
                  </a:moveTo>
                  <a:lnTo>
                    <a:pt x="20" y="23"/>
                  </a:lnTo>
                  <a:lnTo>
                    <a:pt x="22" y="32"/>
                  </a:lnTo>
                  <a:lnTo>
                    <a:pt x="23" y="41"/>
                  </a:lnTo>
                  <a:lnTo>
                    <a:pt x="23" y="52"/>
                  </a:lnTo>
                  <a:lnTo>
                    <a:pt x="22" y="61"/>
                  </a:lnTo>
                  <a:lnTo>
                    <a:pt x="20" y="71"/>
                  </a:lnTo>
                  <a:lnTo>
                    <a:pt x="18" y="80"/>
                  </a:lnTo>
                  <a:lnTo>
                    <a:pt x="14" y="88"/>
                  </a:lnTo>
                  <a:lnTo>
                    <a:pt x="15" y="80"/>
                  </a:lnTo>
                  <a:lnTo>
                    <a:pt x="15" y="72"/>
                  </a:lnTo>
                  <a:lnTo>
                    <a:pt x="16" y="62"/>
                  </a:lnTo>
                  <a:lnTo>
                    <a:pt x="16" y="52"/>
                  </a:lnTo>
                  <a:lnTo>
                    <a:pt x="16" y="42"/>
                  </a:lnTo>
                  <a:lnTo>
                    <a:pt x="15" y="33"/>
                  </a:lnTo>
                  <a:lnTo>
                    <a:pt x="13" y="29"/>
                  </a:lnTo>
                  <a:lnTo>
                    <a:pt x="12" y="25"/>
                  </a:lnTo>
                  <a:lnTo>
                    <a:pt x="10" y="20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6" y="12"/>
                  </a:lnTo>
                  <a:lnTo>
                    <a:pt x="3" y="10"/>
                  </a:lnTo>
                  <a:lnTo>
                    <a:pt x="2" y="8"/>
                  </a:lnTo>
                  <a:lnTo>
                    <a:pt x="1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6" y="11"/>
                  </a:lnTo>
                  <a:lnTo>
                    <a:pt x="1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3" name="Freeform 152"/>
            <p:cNvSpPr>
              <a:spLocks/>
            </p:cNvSpPr>
            <p:nvPr/>
          </p:nvSpPr>
          <p:spPr bwMode="auto">
            <a:xfrm>
              <a:off x="5079" y="2418"/>
              <a:ext cx="35" cy="95"/>
            </a:xfrm>
            <a:custGeom>
              <a:avLst/>
              <a:gdLst>
                <a:gd name="T0" fmla="*/ 23 w 35"/>
                <a:gd name="T1" fmla="*/ 27 h 95"/>
                <a:gd name="T2" fmla="*/ 25 w 35"/>
                <a:gd name="T3" fmla="*/ 33 h 95"/>
                <a:gd name="T4" fmla="*/ 28 w 35"/>
                <a:gd name="T5" fmla="*/ 40 h 95"/>
                <a:gd name="T6" fmla="*/ 30 w 35"/>
                <a:gd name="T7" fmla="*/ 47 h 95"/>
                <a:gd name="T8" fmla="*/ 31 w 35"/>
                <a:gd name="T9" fmla="*/ 54 h 95"/>
                <a:gd name="T10" fmla="*/ 33 w 35"/>
                <a:gd name="T11" fmla="*/ 61 h 95"/>
                <a:gd name="T12" fmla="*/ 34 w 35"/>
                <a:gd name="T13" fmla="*/ 69 h 95"/>
                <a:gd name="T14" fmla="*/ 34 w 35"/>
                <a:gd name="T15" fmla="*/ 76 h 95"/>
                <a:gd name="T16" fmla="*/ 34 w 35"/>
                <a:gd name="T17" fmla="*/ 83 h 95"/>
                <a:gd name="T18" fmla="*/ 35 w 35"/>
                <a:gd name="T19" fmla="*/ 84 h 95"/>
                <a:gd name="T20" fmla="*/ 35 w 35"/>
                <a:gd name="T21" fmla="*/ 86 h 95"/>
                <a:gd name="T22" fmla="*/ 35 w 35"/>
                <a:gd name="T23" fmla="*/ 87 h 95"/>
                <a:gd name="T24" fmla="*/ 35 w 35"/>
                <a:gd name="T25" fmla="*/ 89 h 95"/>
                <a:gd name="T26" fmla="*/ 35 w 35"/>
                <a:gd name="T27" fmla="*/ 91 h 95"/>
                <a:gd name="T28" fmla="*/ 35 w 35"/>
                <a:gd name="T29" fmla="*/ 93 h 95"/>
                <a:gd name="T30" fmla="*/ 35 w 35"/>
                <a:gd name="T31" fmla="*/ 94 h 95"/>
                <a:gd name="T32" fmla="*/ 34 w 35"/>
                <a:gd name="T33" fmla="*/ 95 h 95"/>
                <a:gd name="T34" fmla="*/ 33 w 35"/>
                <a:gd name="T35" fmla="*/ 93 h 95"/>
                <a:gd name="T36" fmla="*/ 33 w 35"/>
                <a:gd name="T37" fmla="*/ 89 h 95"/>
                <a:gd name="T38" fmla="*/ 32 w 35"/>
                <a:gd name="T39" fmla="*/ 86 h 95"/>
                <a:gd name="T40" fmla="*/ 31 w 35"/>
                <a:gd name="T41" fmla="*/ 84 h 95"/>
                <a:gd name="T42" fmla="*/ 30 w 35"/>
                <a:gd name="T43" fmla="*/ 81 h 95"/>
                <a:gd name="T44" fmla="*/ 29 w 35"/>
                <a:gd name="T45" fmla="*/ 78 h 95"/>
                <a:gd name="T46" fmla="*/ 29 w 35"/>
                <a:gd name="T47" fmla="*/ 76 h 95"/>
                <a:gd name="T48" fmla="*/ 29 w 35"/>
                <a:gd name="T49" fmla="*/ 73 h 95"/>
                <a:gd name="T50" fmla="*/ 27 w 35"/>
                <a:gd name="T51" fmla="*/ 70 h 95"/>
                <a:gd name="T52" fmla="*/ 26 w 35"/>
                <a:gd name="T53" fmla="*/ 66 h 95"/>
                <a:gd name="T54" fmla="*/ 25 w 35"/>
                <a:gd name="T55" fmla="*/ 63 h 95"/>
                <a:gd name="T56" fmla="*/ 24 w 35"/>
                <a:gd name="T57" fmla="*/ 59 h 95"/>
                <a:gd name="T58" fmla="*/ 23 w 35"/>
                <a:gd name="T59" fmla="*/ 56 h 95"/>
                <a:gd name="T60" fmla="*/ 23 w 35"/>
                <a:gd name="T61" fmla="*/ 53 h 95"/>
                <a:gd name="T62" fmla="*/ 22 w 35"/>
                <a:gd name="T63" fmla="*/ 49 h 95"/>
                <a:gd name="T64" fmla="*/ 21 w 35"/>
                <a:gd name="T65" fmla="*/ 46 h 95"/>
                <a:gd name="T66" fmla="*/ 20 w 35"/>
                <a:gd name="T67" fmla="*/ 43 h 95"/>
                <a:gd name="T68" fmla="*/ 19 w 35"/>
                <a:gd name="T69" fmla="*/ 42 h 95"/>
                <a:gd name="T70" fmla="*/ 17 w 35"/>
                <a:gd name="T71" fmla="*/ 40 h 95"/>
                <a:gd name="T72" fmla="*/ 16 w 35"/>
                <a:gd name="T73" fmla="*/ 38 h 95"/>
                <a:gd name="T74" fmla="*/ 16 w 35"/>
                <a:gd name="T75" fmla="*/ 37 h 95"/>
                <a:gd name="T76" fmla="*/ 15 w 35"/>
                <a:gd name="T77" fmla="*/ 35 h 95"/>
                <a:gd name="T78" fmla="*/ 15 w 35"/>
                <a:gd name="T79" fmla="*/ 33 h 95"/>
                <a:gd name="T80" fmla="*/ 14 w 35"/>
                <a:gd name="T81" fmla="*/ 31 h 95"/>
                <a:gd name="T82" fmla="*/ 12 w 35"/>
                <a:gd name="T83" fmla="*/ 28 h 95"/>
                <a:gd name="T84" fmla="*/ 10 w 35"/>
                <a:gd name="T85" fmla="*/ 24 h 95"/>
                <a:gd name="T86" fmla="*/ 7 w 35"/>
                <a:gd name="T87" fmla="*/ 20 h 95"/>
                <a:gd name="T88" fmla="*/ 4 w 35"/>
                <a:gd name="T89" fmla="*/ 16 h 95"/>
                <a:gd name="T90" fmla="*/ 1 w 35"/>
                <a:gd name="T91" fmla="*/ 13 h 95"/>
                <a:gd name="T92" fmla="*/ 0 w 35"/>
                <a:gd name="T93" fmla="*/ 9 h 95"/>
                <a:gd name="T94" fmla="*/ 0 w 35"/>
                <a:gd name="T95" fmla="*/ 5 h 95"/>
                <a:gd name="T96" fmla="*/ 2 w 35"/>
                <a:gd name="T97" fmla="*/ 1 h 95"/>
                <a:gd name="T98" fmla="*/ 3 w 35"/>
                <a:gd name="T99" fmla="*/ 0 h 95"/>
                <a:gd name="T100" fmla="*/ 4 w 35"/>
                <a:gd name="T101" fmla="*/ 0 h 95"/>
                <a:gd name="T102" fmla="*/ 5 w 35"/>
                <a:gd name="T103" fmla="*/ 0 h 95"/>
                <a:gd name="T104" fmla="*/ 6 w 35"/>
                <a:gd name="T105" fmla="*/ 0 h 95"/>
                <a:gd name="T106" fmla="*/ 7 w 35"/>
                <a:gd name="T107" fmla="*/ 1 h 95"/>
                <a:gd name="T108" fmla="*/ 8 w 35"/>
                <a:gd name="T109" fmla="*/ 1 h 95"/>
                <a:gd name="T110" fmla="*/ 9 w 35"/>
                <a:gd name="T111" fmla="*/ 2 h 95"/>
                <a:gd name="T112" fmla="*/ 10 w 35"/>
                <a:gd name="T113" fmla="*/ 3 h 95"/>
                <a:gd name="T114" fmla="*/ 23 w 35"/>
                <a:gd name="T115" fmla="*/ 27 h 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" h="95">
                  <a:moveTo>
                    <a:pt x="23" y="27"/>
                  </a:moveTo>
                  <a:lnTo>
                    <a:pt x="25" y="33"/>
                  </a:lnTo>
                  <a:lnTo>
                    <a:pt x="28" y="40"/>
                  </a:lnTo>
                  <a:lnTo>
                    <a:pt x="30" y="47"/>
                  </a:lnTo>
                  <a:lnTo>
                    <a:pt x="31" y="54"/>
                  </a:lnTo>
                  <a:lnTo>
                    <a:pt x="33" y="61"/>
                  </a:lnTo>
                  <a:lnTo>
                    <a:pt x="34" y="69"/>
                  </a:lnTo>
                  <a:lnTo>
                    <a:pt x="34" y="76"/>
                  </a:lnTo>
                  <a:lnTo>
                    <a:pt x="34" y="83"/>
                  </a:lnTo>
                  <a:lnTo>
                    <a:pt x="35" y="84"/>
                  </a:lnTo>
                  <a:lnTo>
                    <a:pt x="35" y="86"/>
                  </a:lnTo>
                  <a:lnTo>
                    <a:pt x="35" y="87"/>
                  </a:lnTo>
                  <a:lnTo>
                    <a:pt x="35" y="89"/>
                  </a:lnTo>
                  <a:lnTo>
                    <a:pt x="35" y="91"/>
                  </a:lnTo>
                  <a:lnTo>
                    <a:pt x="35" y="93"/>
                  </a:lnTo>
                  <a:lnTo>
                    <a:pt x="35" y="94"/>
                  </a:lnTo>
                  <a:lnTo>
                    <a:pt x="34" y="95"/>
                  </a:lnTo>
                  <a:lnTo>
                    <a:pt x="33" y="93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31" y="84"/>
                  </a:lnTo>
                  <a:lnTo>
                    <a:pt x="30" y="81"/>
                  </a:lnTo>
                  <a:lnTo>
                    <a:pt x="29" y="78"/>
                  </a:lnTo>
                  <a:lnTo>
                    <a:pt x="29" y="76"/>
                  </a:lnTo>
                  <a:lnTo>
                    <a:pt x="29" y="73"/>
                  </a:lnTo>
                  <a:lnTo>
                    <a:pt x="27" y="70"/>
                  </a:lnTo>
                  <a:lnTo>
                    <a:pt x="26" y="66"/>
                  </a:lnTo>
                  <a:lnTo>
                    <a:pt x="25" y="63"/>
                  </a:lnTo>
                  <a:lnTo>
                    <a:pt x="24" y="59"/>
                  </a:lnTo>
                  <a:lnTo>
                    <a:pt x="23" y="56"/>
                  </a:lnTo>
                  <a:lnTo>
                    <a:pt x="23" y="53"/>
                  </a:lnTo>
                  <a:lnTo>
                    <a:pt x="22" y="49"/>
                  </a:lnTo>
                  <a:lnTo>
                    <a:pt x="21" y="46"/>
                  </a:lnTo>
                  <a:lnTo>
                    <a:pt x="20" y="43"/>
                  </a:lnTo>
                  <a:lnTo>
                    <a:pt x="19" y="42"/>
                  </a:lnTo>
                  <a:lnTo>
                    <a:pt x="17" y="40"/>
                  </a:lnTo>
                  <a:lnTo>
                    <a:pt x="16" y="38"/>
                  </a:lnTo>
                  <a:lnTo>
                    <a:pt x="16" y="37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4" y="31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7" y="20"/>
                  </a:lnTo>
                  <a:lnTo>
                    <a:pt x="4" y="16"/>
                  </a:lnTo>
                  <a:lnTo>
                    <a:pt x="1" y="13"/>
                  </a:lnTo>
                  <a:lnTo>
                    <a:pt x="0" y="9"/>
                  </a:lnTo>
                  <a:lnTo>
                    <a:pt x="0" y="5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3"/>
                  </a:lnTo>
                  <a:lnTo>
                    <a:pt x="2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4" name="Freeform 153"/>
            <p:cNvSpPr>
              <a:spLocks/>
            </p:cNvSpPr>
            <p:nvPr/>
          </p:nvSpPr>
          <p:spPr bwMode="auto">
            <a:xfrm>
              <a:off x="4613" y="2404"/>
              <a:ext cx="5" cy="13"/>
            </a:xfrm>
            <a:custGeom>
              <a:avLst/>
              <a:gdLst>
                <a:gd name="T0" fmla="*/ 5 w 5"/>
                <a:gd name="T1" fmla="*/ 11 h 13"/>
                <a:gd name="T2" fmla="*/ 4 w 5"/>
                <a:gd name="T3" fmla="*/ 13 h 13"/>
                <a:gd name="T4" fmla="*/ 2 w 5"/>
                <a:gd name="T5" fmla="*/ 11 h 13"/>
                <a:gd name="T6" fmla="*/ 2 w 5"/>
                <a:gd name="T7" fmla="*/ 10 h 13"/>
                <a:gd name="T8" fmla="*/ 1 w 5"/>
                <a:gd name="T9" fmla="*/ 8 h 13"/>
                <a:gd name="T10" fmla="*/ 1 w 5"/>
                <a:gd name="T11" fmla="*/ 7 h 13"/>
                <a:gd name="T12" fmla="*/ 1 w 5"/>
                <a:gd name="T13" fmla="*/ 5 h 13"/>
                <a:gd name="T14" fmla="*/ 0 w 5"/>
                <a:gd name="T15" fmla="*/ 3 h 13"/>
                <a:gd name="T16" fmla="*/ 1 w 5"/>
                <a:gd name="T17" fmla="*/ 2 h 13"/>
                <a:gd name="T18" fmla="*/ 1 w 5"/>
                <a:gd name="T19" fmla="*/ 0 h 13"/>
                <a:gd name="T20" fmla="*/ 2 w 5"/>
                <a:gd name="T21" fmla="*/ 1 h 13"/>
                <a:gd name="T22" fmla="*/ 2 w 5"/>
                <a:gd name="T23" fmla="*/ 2 h 13"/>
                <a:gd name="T24" fmla="*/ 4 w 5"/>
                <a:gd name="T25" fmla="*/ 3 h 13"/>
                <a:gd name="T26" fmla="*/ 4 w 5"/>
                <a:gd name="T27" fmla="*/ 5 h 13"/>
                <a:gd name="T28" fmla="*/ 4 w 5"/>
                <a:gd name="T29" fmla="*/ 6 h 13"/>
                <a:gd name="T30" fmla="*/ 4 w 5"/>
                <a:gd name="T31" fmla="*/ 8 h 13"/>
                <a:gd name="T32" fmla="*/ 5 w 5"/>
                <a:gd name="T33" fmla="*/ 9 h 13"/>
                <a:gd name="T34" fmla="*/ 5 w 5"/>
                <a:gd name="T35" fmla="*/ 11 h 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" h="13">
                  <a:moveTo>
                    <a:pt x="5" y="11"/>
                  </a:moveTo>
                  <a:lnTo>
                    <a:pt x="4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8"/>
                  </a:lnTo>
                  <a:lnTo>
                    <a:pt x="5" y="9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5" name="Freeform 154"/>
            <p:cNvSpPr>
              <a:spLocks/>
            </p:cNvSpPr>
            <p:nvPr/>
          </p:nvSpPr>
          <p:spPr bwMode="auto">
            <a:xfrm>
              <a:off x="4956" y="2430"/>
              <a:ext cx="32" cy="29"/>
            </a:xfrm>
            <a:custGeom>
              <a:avLst/>
              <a:gdLst>
                <a:gd name="T0" fmla="*/ 32 w 32"/>
                <a:gd name="T1" fmla="*/ 23 h 29"/>
                <a:gd name="T2" fmla="*/ 29 w 32"/>
                <a:gd name="T3" fmla="*/ 25 h 29"/>
                <a:gd name="T4" fmla="*/ 24 w 32"/>
                <a:gd name="T5" fmla="*/ 26 h 29"/>
                <a:gd name="T6" fmla="*/ 20 w 32"/>
                <a:gd name="T7" fmla="*/ 26 h 29"/>
                <a:gd name="T8" fmla="*/ 16 w 32"/>
                <a:gd name="T9" fmla="*/ 27 h 29"/>
                <a:gd name="T10" fmla="*/ 12 w 32"/>
                <a:gd name="T11" fmla="*/ 27 h 29"/>
                <a:gd name="T12" fmla="*/ 8 w 32"/>
                <a:gd name="T13" fmla="*/ 27 h 29"/>
                <a:gd name="T14" fmla="*/ 5 w 32"/>
                <a:gd name="T15" fmla="*/ 28 h 29"/>
                <a:gd name="T16" fmla="*/ 0 w 32"/>
                <a:gd name="T17" fmla="*/ 29 h 29"/>
                <a:gd name="T18" fmla="*/ 1 w 32"/>
                <a:gd name="T19" fmla="*/ 26 h 29"/>
                <a:gd name="T20" fmla="*/ 1 w 32"/>
                <a:gd name="T21" fmla="*/ 22 h 29"/>
                <a:gd name="T22" fmla="*/ 1 w 32"/>
                <a:gd name="T23" fmla="*/ 18 h 29"/>
                <a:gd name="T24" fmla="*/ 1 w 32"/>
                <a:gd name="T25" fmla="*/ 15 h 29"/>
                <a:gd name="T26" fmla="*/ 1 w 32"/>
                <a:gd name="T27" fmla="*/ 11 h 29"/>
                <a:gd name="T28" fmla="*/ 1 w 32"/>
                <a:gd name="T29" fmla="*/ 6 h 29"/>
                <a:gd name="T30" fmla="*/ 2 w 32"/>
                <a:gd name="T31" fmla="*/ 3 h 29"/>
                <a:gd name="T32" fmla="*/ 4 w 32"/>
                <a:gd name="T33" fmla="*/ 0 h 29"/>
                <a:gd name="T34" fmla="*/ 8 w 32"/>
                <a:gd name="T35" fmla="*/ 2 h 29"/>
                <a:gd name="T36" fmla="*/ 12 w 32"/>
                <a:gd name="T37" fmla="*/ 4 h 29"/>
                <a:gd name="T38" fmla="*/ 16 w 32"/>
                <a:gd name="T39" fmla="*/ 7 h 29"/>
                <a:gd name="T40" fmla="*/ 20 w 32"/>
                <a:gd name="T41" fmla="*/ 10 h 29"/>
                <a:gd name="T42" fmla="*/ 24 w 32"/>
                <a:gd name="T43" fmla="*/ 13 h 29"/>
                <a:gd name="T44" fmla="*/ 28 w 32"/>
                <a:gd name="T45" fmla="*/ 16 h 29"/>
                <a:gd name="T46" fmla="*/ 30 w 32"/>
                <a:gd name="T47" fmla="*/ 19 h 29"/>
                <a:gd name="T48" fmla="*/ 32 w 32"/>
                <a:gd name="T49" fmla="*/ 23 h 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" h="29">
                  <a:moveTo>
                    <a:pt x="32" y="23"/>
                  </a:moveTo>
                  <a:lnTo>
                    <a:pt x="29" y="25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6" y="27"/>
                  </a:lnTo>
                  <a:lnTo>
                    <a:pt x="12" y="27"/>
                  </a:lnTo>
                  <a:lnTo>
                    <a:pt x="8" y="27"/>
                  </a:lnTo>
                  <a:lnTo>
                    <a:pt x="5" y="28"/>
                  </a:lnTo>
                  <a:lnTo>
                    <a:pt x="0" y="29"/>
                  </a:lnTo>
                  <a:lnTo>
                    <a:pt x="1" y="26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1" y="6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2"/>
                  </a:lnTo>
                  <a:lnTo>
                    <a:pt x="12" y="4"/>
                  </a:lnTo>
                  <a:lnTo>
                    <a:pt x="16" y="7"/>
                  </a:lnTo>
                  <a:lnTo>
                    <a:pt x="20" y="10"/>
                  </a:lnTo>
                  <a:lnTo>
                    <a:pt x="24" y="13"/>
                  </a:lnTo>
                  <a:lnTo>
                    <a:pt x="28" y="16"/>
                  </a:lnTo>
                  <a:lnTo>
                    <a:pt x="30" y="19"/>
                  </a:lnTo>
                  <a:lnTo>
                    <a:pt x="32" y="2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6" name="Freeform 155"/>
            <p:cNvSpPr>
              <a:spLocks/>
            </p:cNvSpPr>
            <p:nvPr/>
          </p:nvSpPr>
          <p:spPr bwMode="auto">
            <a:xfrm>
              <a:off x="4943" y="2469"/>
              <a:ext cx="392" cy="532"/>
            </a:xfrm>
            <a:custGeom>
              <a:avLst/>
              <a:gdLst>
                <a:gd name="T0" fmla="*/ 59 w 392"/>
                <a:gd name="T1" fmla="*/ 78 h 532"/>
                <a:gd name="T2" fmla="*/ 78 w 392"/>
                <a:gd name="T3" fmla="*/ 133 h 532"/>
                <a:gd name="T4" fmla="*/ 97 w 392"/>
                <a:gd name="T5" fmla="*/ 161 h 532"/>
                <a:gd name="T6" fmla="*/ 98 w 392"/>
                <a:gd name="T7" fmla="*/ 169 h 532"/>
                <a:gd name="T8" fmla="*/ 103 w 392"/>
                <a:gd name="T9" fmla="*/ 189 h 532"/>
                <a:gd name="T10" fmla="*/ 109 w 392"/>
                <a:gd name="T11" fmla="*/ 207 h 532"/>
                <a:gd name="T12" fmla="*/ 112 w 392"/>
                <a:gd name="T13" fmla="*/ 222 h 532"/>
                <a:gd name="T14" fmla="*/ 127 w 392"/>
                <a:gd name="T15" fmla="*/ 261 h 532"/>
                <a:gd name="T16" fmla="*/ 139 w 392"/>
                <a:gd name="T17" fmla="*/ 295 h 532"/>
                <a:gd name="T18" fmla="*/ 147 w 392"/>
                <a:gd name="T19" fmla="*/ 327 h 532"/>
                <a:gd name="T20" fmla="*/ 157 w 392"/>
                <a:gd name="T21" fmla="*/ 359 h 532"/>
                <a:gd name="T22" fmla="*/ 168 w 392"/>
                <a:gd name="T23" fmla="*/ 387 h 532"/>
                <a:gd name="T24" fmla="*/ 181 w 392"/>
                <a:gd name="T25" fmla="*/ 407 h 532"/>
                <a:gd name="T26" fmla="*/ 195 w 392"/>
                <a:gd name="T27" fmla="*/ 409 h 532"/>
                <a:gd name="T28" fmla="*/ 215 w 392"/>
                <a:gd name="T29" fmla="*/ 400 h 532"/>
                <a:gd name="T30" fmla="*/ 241 w 392"/>
                <a:gd name="T31" fmla="*/ 391 h 532"/>
                <a:gd name="T32" fmla="*/ 276 w 392"/>
                <a:gd name="T33" fmla="*/ 384 h 532"/>
                <a:gd name="T34" fmla="*/ 310 w 392"/>
                <a:gd name="T35" fmla="*/ 389 h 532"/>
                <a:gd name="T36" fmla="*/ 371 w 392"/>
                <a:gd name="T37" fmla="*/ 415 h 532"/>
                <a:gd name="T38" fmla="*/ 392 w 392"/>
                <a:gd name="T39" fmla="*/ 445 h 532"/>
                <a:gd name="T40" fmla="*/ 391 w 392"/>
                <a:gd name="T41" fmla="*/ 455 h 532"/>
                <a:gd name="T42" fmla="*/ 374 w 392"/>
                <a:gd name="T43" fmla="*/ 448 h 532"/>
                <a:gd name="T44" fmla="*/ 356 w 392"/>
                <a:gd name="T45" fmla="*/ 451 h 532"/>
                <a:gd name="T46" fmla="*/ 352 w 392"/>
                <a:gd name="T47" fmla="*/ 460 h 532"/>
                <a:gd name="T48" fmla="*/ 369 w 392"/>
                <a:gd name="T49" fmla="*/ 467 h 532"/>
                <a:gd name="T50" fmla="*/ 379 w 392"/>
                <a:gd name="T51" fmla="*/ 470 h 532"/>
                <a:gd name="T52" fmla="*/ 385 w 392"/>
                <a:gd name="T53" fmla="*/ 482 h 532"/>
                <a:gd name="T54" fmla="*/ 378 w 392"/>
                <a:gd name="T55" fmla="*/ 498 h 532"/>
                <a:gd name="T56" fmla="*/ 355 w 392"/>
                <a:gd name="T57" fmla="*/ 484 h 532"/>
                <a:gd name="T58" fmla="*/ 364 w 392"/>
                <a:gd name="T59" fmla="*/ 507 h 532"/>
                <a:gd name="T60" fmla="*/ 372 w 392"/>
                <a:gd name="T61" fmla="*/ 529 h 532"/>
                <a:gd name="T62" fmla="*/ 349 w 392"/>
                <a:gd name="T63" fmla="*/ 524 h 532"/>
                <a:gd name="T64" fmla="*/ 327 w 392"/>
                <a:gd name="T65" fmla="*/ 503 h 532"/>
                <a:gd name="T66" fmla="*/ 310 w 392"/>
                <a:gd name="T67" fmla="*/ 499 h 532"/>
                <a:gd name="T68" fmla="*/ 303 w 392"/>
                <a:gd name="T69" fmla="*/ 469 h 532"/>
                <a:gd name="T70" fmla="*/ 292 w 392"/>
                <a:gd name="T71" fmla="*/ 438 h 532"/>
                <a:gd name="T72" fmla="*/ 263 w 392"/>
                <a:gd name="T73" fmla="*/ 424 h 532"/>
                <a:gd name="T74" fmla="*/ 238 w 392"/>
                <a:gd name="T75" fmla="*/ 421 h 532"/>
                <a:gd name="T76" fmla="*/ 217 w 392"/>
                <a:gd name="T77" fmla="*/ 428 h 532"/>
                <a:gd name="T78" fmla="*/ 186 w 392"/>
                <a:gd name="T79" fmla="*/ 437 h 532"/>
                <a:gd name="T80" fmla="*/ 146 w 392"/>
                <a:gd name="T81" fmla="*/ 443 h 532"/>
                <a:gd name="T82" fmla="*/ 106 w 392"/>
                <a:gd name="T83" fmla="*/ 462 h 532"/>
                <a:gd name="T84" fmla="*/ 94 w 392"/>
                <a:gd name="T85" fmla="*/ 452 h 532"/>
                <a:gd name="T86" fmla="*/ 89 w 392"/>
                <a:gd name="T87" fmla="*/ 430 h 532"/>
                <a:gd name="T88" fmla="*/ 91 w 392"/>
                <a:gd name="T89" fmla="*/ 386 h 532"/>
                <a:gd name="T90" fmla="*/ 72 w 392"/>
                <a:gd name="T91" fmla="*/ 362 h 532"/>
                <a:gd name="T92" fmla="*/ 52 w 392"/>
                <a:gd name="T93" fmla="*/ 330 h 532"/>
                <a:gd name="T94" fmla="*/ 49 w 392"/>
                <a:gd name="T95" fmla="*/ 283 h 532"/>
                <a:gd name="T96" fmla="*/ 36 w 392"/>
                <a:gd name="T97" fmla="*/ 233 h 532"/>
                <a:gd name="T98" fmla="*/ 26 w 392"/>
                <a:gd name="T99" fmla="*/ 186 h 532"/>
                <a:gd name="T100" fmla="*/ 19 w 392"/>
                <a:gd name="T101" fmla="*/ 135 h 532"/>
                <a:gd name="T102" fmla="*/ 7 w 392"/>
                <a:gd name="T103" fmla="*/ 71 h 532"/>
                <a:gd name="T104" fmla="*/ 2 w 392"/>
                <a:gd name="T105" fmla="*/ 50 h 532"/>
                <a:gd name="T106" fmla="*/ 8 w 392"/>
                <a:gd name="T107" fmla="*/ 33 h 532"/>
                <a:gd name="T108" fmla="*/ 14 w 392"/>
                <a:gd name="T109" fmla="*/ 17 h 532"/>
                <a:gd name="T110" fmla="*/ 23 w 392"/>
                <a:gd name="T111" fmla="*/ 1 h 532"/>
                <a:gd name="T112" fmla="*/ 31 w 392"/>
                <a:gd name="T113" fmla="*/ 0 h 532"/>
                <a:gd name="T114" fmla="*/ 38 w 392"/>
                <a:gd name="T115" fmla="*/ 9 h 5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92" h="532">
                  <a:moveTo>
                    <a:pt x="44" y="18"/>
                  </a:moveTo>
                  <a:lnTo>
                    <a:pt x="46" y="30"/>
                  </a:lnTo>
                  <a:lnTo>
                    <a:pt x="49" y="43"/>
                  </a:lnTo>
                  <a:lnTo>
                    <a:pt x="52" y="54"/>
                  </a:lnTo>
                  <a:lnTo>
                    <a:pt x="56" y="67"/>
                  </a:lnTo>
                  <a:lnTo>
                    <a:pt x="59" y="78"/>
                  </a:lnTo>
                  <a:lnTo>
                    <a:pt x="63" y="91"/>
                  </a:lnTo>
                  <a:lnTo>
                    <a:pt x="65" y="103"/>
                  </a:lnTo>
                  <a:lnTo>
                    <a:pt x="67" y="116"/>
                  </a:lnTo>
                  <a:lnTo>
                    <a:pt x="70" y="122"/>
                  </a:lnTo>
                  <a:lnTo>
                    <a:pt x="74" y="128"/>
                  </a:lnTo>
                  <a:lnTo>
                    <a:pt x="78" y="133"/>
                  </a:lnTo>
                  <a:lnTo>
                    <a:pt x="82" y="138"/>
                  </a:lnTo>
                  <a:lnTo>
                    <a:pt x="87" y="142"/>
                  </a:lnTo>
                  <a:lnTo>
                    <a:pt x="91" y="147"/>
                  </a:lnTo>
                  <a:lnTo>
                    <a:pt x="94" y="152"/>
                  </a:lnTo>
                  <a:lnTo>
                    <a:pt x="95" y="160"/>
                  </a:lnTo>
                  <a:lnTo>
                    <a:pt x="97" y="161"/>
                  </a:lnTo>
                  <a:lnTo>
                    <a:pt x="97" y="162"/>
                  </a:lnTo>
                  <a:lnTo>
                    <a:pt x="97" y="163"/>
                  </a:lnTo>
                  <a:lnTo>
                    <a:pt x="97" y="165"/>
                  </a:lnTo>
                  <a:lnTo>
                    <a:pt x="97" y="166"/>
                  </a:lnTo>
                  <a:lnTo>
                    <a:pt x="97" y="167"/>
                  </a:lnTo>
                  <a:lnTo>
                    <a:pt x="98" y="169"/>
                  </a:lnTo>
                  <a:lnTo>
                    <a:pt x="99" y="170"/>
                  </a:lnTo>
                  <a:lnTo>
                    <a:pt x="99" y="174"/>
                  </a:lnTo>
                  <a:lnTo>
                    <a:pt x="100" y="179"/>
                  </a:lnTo>
                  <a:lnTo>
                    <a:pt x="101" y="182"/>
                  </a:lnTo>
                  <a:lnTo>
                    <a:pt x="102" y="186"/>
                  </a:lnTo>
                  <a:lnTo>
                    <a:pt x="103" y="189"/>
                  </a:lnTo>
                  <a:lnTo>
                    <a:pt x="105" y="193"/>
                  </a:lnTo>
                  <a:lnTo>
                    <a:pt x="106" y="196"/>
                  </a:lnTo>
                  <a:lnTo>
                    <a:pt x="106" y="201"/>
                  </a:lnTo>
                  <a:lnTo>
                    <a:pt x="107" y="203"/>
                  </a:lnTo>
                  <a:lnTo>
                    <a:pt x="109" y="205"/>
                  </a:lnTo>
                  <a:lnTo>
                    <a:pt x="109" y="207"/>
                  </a:lnTo>
                  <a:lnTo>
                    <a:pt x="110" y="209"/>
                  </a:lnTo>
                  <a:lnTo>
                    <a:pt x="111" y="211"/>
                  </a:lnTo>
                  <a:lnTo>
                    <a:pt x="111" y="212"/>
                  </a:lnTo>
                  <a:lnTo>
                    <a:pt x="112" y="214"/>
                  </a:lnTo>
                  <a:lnTo>
                    <a:pt x="114" y="216"/>
                  </a:lnTo>
                  <a:lnTo>
                    <a:pt x="112" y="222"/>
                  </a:lnTo>
                  <a:lnTo>
                    <a:pt x="111" y="226"/>
                  </a:lnTo>
                  <a:lnTo>
                    <a:pt x="111" y="231"/>
                  </a:lnTo>
                  <a:lnTo>
                    <a:pt x="112" y="235"/>
                  </a:lnTo>
                  <a:lnTo>
                    <a:pt x="116" y="245"/>
                  </a:lnTo>
                  <a:lnTo>
                    <a:pt x="121" y="253"/>
                  </a:lnTo>
                  <a:lnTo>
                    <a:pt x="127" y="261"/>
                  </a:lnTo>
                  <a:lnTo>
                    <a:pt x="133" y="270"/>
                  </a:lnTo>
                  <a:lnTo>
                    <a:pt x="135" y="274"/>
                  </a:lnTo>
                  <a:lnTo>
                    <a:pt x="136" y="279"/>
                  </a:lnTo>
                  <a:lnTo>
                    <a:pt x="137" y="284"/>
                  </a:lnTo>
                  <a:lnTo>
                    <a:pt x="137" y="289"/>
                  </a:lnTo>
                  <a:lnTo>
                    <a:pt x="139" y="295"/>
                  </a:lnTo>
                  <a:lnTo>
                    <a:pt x="141" y="300"/>
                  </a:lnTo>
                  <a:lnTo>
                    <a:pt x="143" y="305"/>
                  </a:lnTo>
                  <a:lnTo>
                    <a:pt x="144" y="310"/>
                  </a:lnTo>
                  <a:lnTo>
                    <a:pt x="145" y="317"/>
                  </a:lnTo>
                  <a:lnTo>
                    <a:pt x="146" y="322"/>
                  </a:lnTo>
                  <a:lnTo>
                    <a:pt x="147" y="327"/>
                  </a:lnTo>
                  <a:lnTo>
                    <a:pt x="147" y="332"/>
                  </a:lnTo>
                  <a:lnTo>
                    <a:pt x="148" y="338"/>
                  </a:lnTo>
                  <a:lnTo>
                    <a:pt x="150" y="343"/>
                  </a:lnTo>
                  <a:lnTo>
                    <a:pt x="152" y="348"/>
                  </a:lnTo>
                  <a:lnTo>
                    <a:pt x="155" y="353"/>
                  </a:lnTo>
                  <a:lnTo>
                    <a:pt x="157" y="359"/>
                  </a:lnTo>
                  <a:lnTo>
                    <a:pt x="160" y="364"/>
                  </a:lnTo>
                  <a:lnTo>
                    <a:pt x="162" y="369"/>
                  </a:lnTo>
                  <a:lnTo>
                    <a:pt x="164" y="374"/>
                  </a:lnTo>
                  <a:lnTo>
                    <a:pt x="165" y="378"/>
                  </a:lnTo>
                  <a:lnTo>
                    <a:pt x="166" y="383"/>
                  </a:lnTo>
                  <a:lnTo>
                    <a:pt x="168" y="387"/>
                  </a:lnTo>
                  <a:lnTo>
                    <a:pt x="169" y="391"/>
                  </a:lnTo>
                  <a:lnTo>
                    <a:pt x="171" y="395"/>
                  </a:lnTo>
                  <a:lnTo>
                    <a:pt x="173" y="399"/>
                  </a:lnTo>
                  <a:lnTo>
                    <a:pt x="175" y="403"/>
                  </a:lnTo>
                  <a:lnTo>
                    <a:pt x="178" y="408"/>
                  </a:lnTo>
                  <a:lnTo>
                    <a:pt x="181" y="407"/>
                  </a:lnTo>
                  <a:lnTo>
                    <a:pt x="183" y="407"/>
                  </a:lnTo>
                  <a:lnTo>
                    <a:pt x="186" y="407"/>
                  </a:lnTo>
                  <a:lnTo>
                    <a:pt x="188" y="408"/>
                  </a:lnTo>
                  <a:lnTo>
                    <a:pt x="190" y="409"/>
                  </a:lnTo>
                  <a:lnTo>
                    <a:pt x="193" y="409"/>
                  </a:lnTo>
                  <a:lnTo>
                    <a:pt x="195" y="409"/>
                  </a:lnTo>
                  <a:lnTo>
                    <a:pt x="198" y="406"/>
                  </a:lnTo>
                  <a:lnTo>
                    <a:pt x="203" y="406"/>
                  </a:lnTo>
                  <a:lnTo>
                    <a:pt x="206" y="405"/>
                  </a:lnTo>
                  <a:lnTo>
                    <a:pt x="209" y="403"/>
                  </a:lnTo>
                  <a:lnTo>
                    <a:pt x="212" y="402"/>
                  </a:lnTo>
                  <a:lnTo>
                    <a:pt x="215" y="400"/>
                  </a:lnTo>
                  <a:lnTo>
                    <a:pt x="218" y="398"/>
                  </a:lnTo>
                  <a:lnTo>
                    <a:pt x="221" y="397"/>
                  </a:lnTo>
                  <a:lnTo>
                    <a:pt x="225" y="395"/>
                  </a:lnTo>
                  <a:lnTo>
                    <a:pt x="231" y="394"/>
                  </a:lnTo>
                  <a:lnTo>
                    <a:pt x="236" y="393"/>
                  </a:lnTo>
                  <a:lnTo>
                    <a:pt x="241" y="391"/>
                  </a:lnTo>
                  <a:lnTo>
                    <a:pt x="247" y="389"/>
                  </a:lnTo>
                  <a:lnTo>
                    <a:pt x="252" y="388"/>
                  </a:lnTo>
                  <a:lnTo>
                    <a:pt x="257" y="386"/>
                  </a:lnTo>
                  <a:lnTo>
                    <a:pt x="263" y="385"/>
                  </a:lnTo>
                  <a:lnTo>
                    <a:pt x="268" y="385"/>
                  </a:lnTo>
                  <a:lnTo>
                    <a:pt x="276" y="384"/>
                  </a:lnTo>
                  <a:lnTo>
                    <a:pt x="281" y="384"/>
                  </a:lnTo>
                  <a:lnTo>
                    <a:pt x="287" y="385"/>
                  </a:lnTo>
                  <a:lnTo>
                    <a:pt x="293" y="386"/>
                  </a:lnTo>
                  <a:lnTo>
                    <a:pt x="299" y="387"/>
                  </a:lnTo>
                  <a:lnTo>
                    <a:pt x="304" y="388"/>
                  </a:lnTo>
                  <a:lnTo>
                    <a:pt x="310" y="389"/>
                  </a:lnTo>
                  <a:lnTo>
                    <a:pt x="317" y="389"/>
                  </a:lnTo>
                  <a:lnTo>
                    <a:pt x="327" y="395"/>
                  </a:lnTo>
                  <a:lnTo>
                    <a:pt x="339" y="400"/>
                  </a:lnTo>
                  <a:lnTo>
                    <a:pt x="349" y="405"/>
                  </a:lnTo>
                  <a:lnTo>
                    <a:pt x="361" y="410"/>
                  </a:lnTo>
                  <a:lnTo>
                    <a:pt x="371" y="415"/>
                  </a:lnTo>
                  <a:lnTo>
                    <a:pt x="379" y="422"/>
                  </a:lnTo>
                  <a:lnTo>
                    <a:pt x="384" y="428"/>
                  </a:lnTo>
                  <a:lnTo>
                    <a:pt x="387" y="433"/>
                  </a:lnTo>
                  <a:lnTo>
                    <a:pt x="389" y="438"/>
                  </a:lnTo>
                  <a:lnTo>
                    <a:pt x="390" y="444"/>
                  </a:lnTo>
                  <a:lnTo>
                    <a:pt x="392" y="445"/>
                  </a:lnTo>
                  <a:lnTo>
                    <a:pt x="392" y="447"/>
                  </a:lnTo>
                  <a:lnTo>
                    <a:pt x="392" y="448"/>
                  </a:lnTo>
                  <a:lnTo>
                    <a:pt x="392" y="450"/>
                  </a:lnTo>
                  <a:lnTo>
                    <a:pt x="392" y="452"/>
                  </a:lnTo>
                  <a:lnTo>
                    <a:pt x="391" y="453"/>
                  </a:lnTo>
                  <a:lnTo>
                    <a:pt x="391" y="455"/>
                  </a:lnTo>
                  <a:lnTo>
                    <a:pt x="391" y="456"/>
                  </a:lnTo>
                  <a:lnTo>
                    <a:pt x="389" y="454"/>
                  </a:lnTo>
                  <a:lnTo>
                    <a:pt x="386" y="452"/>
                  </a:lnTo>
                  <a:lnTo>
                    <a:pt x="381" y="450"/>
                  </a:lnTo>
                  <a:lnTo>
                    <a:pt x="378" y="448"/>
                  </a:lnTo>
                  <a:lnTo>
                    <a:pt x="374" y="448"/>
                  </a:lnTo>
                  <a:lnTo>
                    <a:pt x="371" y="447"/>
                  </a:lnTo>
                  <a:lnTo>
                    <a:pt x="367" y="447"/>
                  </a:lnTo>
                  <a:lnTo>
                    <a:pt x="364" y="447"/>
                  </a:lnTo>
                  <a:lnTo>
                    <a:pt x="362" y="448"/>
                  </a:lnTo>
                  <a:lnTo>
                    <a:pt x="359" y="450"/>
                  </a:lnTo>
                  <a:lnTo>
                    <a:pt x="356" y="451"/>
                  </a:lnTo>
                  <a:lnTo>
                    <a:pt x="354" y="451"/>
                  </a:lnTo>
                  <a:lnTo>
                    <a:pt x="352" y="452"/>
                  </a:lnTo>
                  <a:lnTo>
                    <a:pt x="350" y="453"/>
                  </a:lnTo>
                  <a:lnTo>
                    <a:pt x="350" y="455"/>
                  </a:lnTo>
                  <a:lnTo>
                    <a:pt x="350" y="458"/>
                  </a:lnTo>
                  <a:lnTo>
                    <a:pt x="352" y="460"/>
                  </a:lnTo>
                  <a:lnTo>
                    <a:pt x="354" y="462"/>
                  </a:lnTo>
                  <a:lnTo>
                    <a:pt x="357" y="463"/>
                  </a:lnTo>
                  <a:lnTo>
                    <a:pt x="361" y="464"/>
                  </a:lnTo>
                  <a:lnTo>
                    <a:pt x="364" y="465"/>
                  </a:lnTo>
                  <a:lnTo>
                    <a:pt x="367" y="466"/>
                  </a:lnTo>
                  <a:lnTo>
                    <a:pt x="369" y="467"/>
                  </a:lnTo>
                  <a:lnTo>
                    <a:pt x="372" y="469"/>
                  </a:lnTo>
                  <a:lnTo>
                    <a:pt x="373" y="469"/>
                  </a:lnTo>
                  <a:lnTo>
                    <a:pt x="375" y="468"/>
                  </a:lnTo>
                  <a:lnTo>
                    <a:pt x="376" y="469"/>
                  </a:lnTo>
                  <a:lnTo>
                    <a:pt x="377" y="469"/>
                  </a:lnTo>
                  <a:lnTo>
                    <a:pt x="379" y="470"/>
                  </a:lnTo>
                  <a:lnTo>
                    <a:pt x="380" y="471"/>
                  </a:lnTo>
                  <a:lnTo>
                    <a:pt x="381" y="473"/>
                  </a:lnTo>
                  <a:lnTo>
                    <a:pt x="384" y="473"/>
                  </a:lnTo>
                  <a:lnTo>
                    <a:pt x="385" y="476"/>
                  </a:lnTo>
                  <a:lnTo>
                    <a:pt x="385" y="479"/>
                  </a:lnTo>
                  <a:lnTo>
                    <a:pt x="385" y="482"/>
                  </a:lnTo>
                  <a:lnTo>
                    <a:pt x="386" y="486"/>
                  </a:lnTo>
                  <a:lnTo>
                    <a:pt x="385" y="489"/>
                  </a:lnTo>
                  <a:lnTo>
                    <a:pt x="385" y="492"/>
                  </a:lnTo>
                  <a:lnTo>
                    <a:pt x="384" y="496"/>
                  </a:lnTo>
                  <a:lnTo>
                    <a:pt x="382" y="498"/>
                  </a:lnTo>
                  <a:lnTo>
                    <a:pt x="378" y="498"/>
                  </a:lnTo>
                  <a:lnTo>
                    <a:pt x="373" y="494"/>
                  </a:lnTo>
                  <a:lnTo>
                    <a:pt x="369" y="491"/>
                  </a:lnTo>
                  <a:lnTo>
                    <a:pt x="365" y="487"/>
                  </a:lnTo>
                  <a:lnTo>
                    <a:pt x="361" y="485"/>
                  </a:lnTo>
                  <a:lnTo>
                    <a:pt x="357" y="484"/>
                  </a:lnTo>
                  <a:lnTo>
                    <a:pt x="355" y="484"/>
                  </a:lnTo>
                  <a:lnTo>
                    <a:pt x="353" y="486"/>
                  </a:lnTo>
                  <a:lnTo>
                    <a:pt x="351" y="488"/>
                  </a:lnTo>
                  <a:lnTo>
                    <a:pt x="350" y="491"/>
                  </a:lnTo>
                  <a:lnTo>
                    <a:pt x="353" y="498"/>
                  </a:lnTo>
                  <a:lnTo>
                    <a:pt x="358" y="502"/>
                  </a:lnTo>
                  <a:lnTo>
                    <a:pt x="364" y="507"/>
                  </a:lnTo>
                  <a:lnTo>
                    <a:pt x="369" y="511"/>
                  </a:lnTo>
                  <a:lnTo>
                    <a:pt x="373" y="515"/>
                  </a:lnTo>
                  <a:lnTo>
                    <a:pt x="375" y="521"/>
                  </a:lnTo>
                  <a:lnTo>
                    <a:pt x="374" y="523"/>
                  </a:lnTo>
                  <a:lnTo>
                    <a:pt x="373" y="526"/>
                  </a:lnTo>
                  <a:lnTo>
                    <a:pt x="372" y="529"/>
                  </a:lnTo>
                  <a:lnTo>
                    <a:pt x="368" y="532"/>
                  </a:lnTo>
                  <a:lnTo>
                    <a:pt x="364" y="532"/>
                  </a:lnTo>
                  <a:lnTo>
                    <a:pt x="361" y="532"/>
                  </a:lnTo>
                  <a:lnTo>
                    <a:pt x="357" y="530"/>
                  </a:lnTo>
                  <a:lnTo>
                    <a:pt x="354" y="529"/>
                  </a:lnTo>
                  <a:lnTo>
                    <a:pt x="349" y="524"/>
                  </a:lnTo>
                  <a:lnTo>
                    <a:pt x="345" y="519"/>
                  </a:lnTo>
                  <a:lnTo>
                    <a:pt x="341" y="512"/>
                  </a:lnTo>
                  <a:lnTo>
                    <a:pt x="336" y="507"/>
                  </a:lnTo>
                  <a:lnTo>
                    <a:pt x="333" y="505"/>
                  </a:lnTo>
                  <a:lnTo>
                    <a:pt x="330" y="504"/>
                  </a:lnTo>
                  <a:lnTo>
                    <a:pt x="327" y="503"/>
                  </a:lnTo>
                  <a:lnTo>
                    <a:pt x="324" y="502"/>
                  </a:lnTo>
                  <a:lnTo>
                    <a:pt x="321" y="500"/>
                  </a:lnTo>
                  <a:lnTo>
                    <a:pt x="319" y="499"/>
                  </a:lnTo>
                  <a:lnTo>
                    <a:pt x="316" y="499"/>
                  </a:lnTo>
                  <a:lnTo>
                    <a:pt x="313" y="499"/>
                  </a:lnTo>
                  <a:lnTo>
                    <a:pt x="310" y="499"/>
                  </a:lnTo>
                  <a:lnTo>
                    <a:pt x="308" y="498"/>
                  </a:lnTo>
                  <a:lnTo>
                    <a:pt x="306" y="496"/>
                  </a:lnTo>
                  <a:lnTo>
                    <a:pt x="305" y="492"/>
                  </a:lnTo>
                  <a:lnTo>
                    <a:pt x="303" y="485"/>
                  </a:lnTo>
                  <a:lnTo>
                    <a:pt x="303" y="477"/>
                  </a:lnTo>
                  <a:lnTo>
                    <a:pt x="303" y="469"/>
                  </a:lnTo>
                  <a:lnTo>
                    <a:pt x="302" y="461"/>
                  </a:lnTo>
                  <a:lnTo>
                    <a:pt x="301" y="454"/>
                  </a:lnTo>
                  <a:lnTo>
                    <a:pt x="299" y="447"/>
                  </a:lnTo>
                  <a:lnTo>
                    <a:pt x="297" y="444"/>
                  </a:lnTo>
                  <a:lnTo>
                    <a:pt x="295" y="441"/>
                  </a:lnTo>
                  <a:lnTo>
                    <a:pt x="292" y="438"/>
                  </a:lnTo>
                  <a:lnTo>
                    <a:pt x="288" y="436"/>
                  </a:lnTo>
                  <a:lnTo>
                    <a:pt x="283" y="433"/>
                  </a:lnTo>
                  <a:lnTo>
                    <a:pt x="278" y="431"/>
                  </a:lnTo>
                  <a:lnTo>
                    <a:pt x="274" y="429"/>
                  </a:lnTo>
                  <a:lnTo>
                    <a:pt x="268" y="426"/>
                  </a:lnTo>
                  <a:lnTo>
                    <a:pt x="263" y="424"/>
                  </a:lnTo>
                  <a:lnTo>
                    <a:pt x="258" y="422"/>
                  </a:lnTo>
                  <a:lnTo>
                    <a:pt x="254" y="420"/>
                  </a:lnTo>
                  <a:lnTo>
                    <a:pt x="249" y="418"/>
                  </a:lnTo>
                  <a:lnTo>
                    <a:pt x="244" y="418"/>
                  </a:lnTo>
                  <a:lnTo>
                    <a:pt x="241" y="419"/>
                  </a:lnTo>
                  <a:lnTo>
                    <a:pt x="238" y="421"/>
                  </a:lnTo>
                  <a:lnTo>
                    <a:pt x="235" y="422"/>
                  </a:lnTo>
                  <a:lnTo>
                    <a:pt x="232" y="424"/>
                  </a:lnTo>
                  <a:lnTo>
                    <a:pt x="229" y="426"/>
                  </a:lnTo>
                  <a:lnTo>
                    <a:pt x="226" y="428"/>
                  </a:lnTo>
                  <a:lnTo>
                    <a:pt x="221" y="429"/>
                  </a:lnTo>
                  <a:lnTo>
                    <a:pt x="217" y="428"/>
                  </a:lnTo>
                  <a:lnTo>
                    <a:pt x="213" y="428"/>
                  </a:lnTo>
                  <a:lnTo>
                    <a:pt x="210" y="428"/>
                  </a:lnTo>
                  <a:lnTo>
                    <a:pt x="206" y="429"/>
                  </a:lnTo>
                  <a:lnTo>
                    <a:pt x="199" y="431"/>
                  </a:lnTo>
                  <a:lnTo>
                    <a:pt x="193" y="434"/>
                  </a:lnTo>
                  <a:lnTo>
                    <a:pt x="186" y="437"/>
                  </a:lnTo>
                  <a:lnTo>
                    <a:pt x="180" y="440"/>
                  </a:lnTo>
                  <a:lnTo>
                    <a:pt x="172" y="441"/>
                  </a:lnTo>
                  <a:lnTo>
                    <a:pt x="164" y="441"/>
                  </a:lnTo>
                  <a:lnTo>
                    <a:pt x="161" y="442"/>
                  </a:lnTo>
                  <a:lnTo>
                    <a:pt x="153" y="442"/>
                  </a:lnTo>
                  <a:lnTo>
                    <a:pt x="146" y="443"/>
                  </a:lnTo>
                  <a:lnTo>
                    <a:pt x="139" y="444"/>
                  </a:lnTo>
                  <a:lnTo>
                    <a:pt x="132" y="447"/>
                  </a:lnTo>
                  <a:lnTo>
                    <a:pt x="125" y="451"/>
                  </a:lnTo>
                  <a:lnTo>
                    <a:pt x="119" y="454"/>
                  </a:lnTo>
                  <a:lnTo>
                    <a:pt x="113" y="458"/>
                  </a:lnTo>
                  <a:lnTo>
                    <a:pt x="106" y="462"/>
                  </a:lnTo>
                  <a:lnTo>
                    <a:pt x="103" y="461"/>
                  </a:lnTo>
                  <a:lnTo>
                    <a:pt x="101" y="460"/>
                  </a:lnTo>
                  <a:lnTo>
                    <a:pt x="99" y="458"/>
                  </a:lnTo>
                  <a:lnTo>
                    <a:pt x="97" y="456"/>
                  </a:lnTo>
                  <a:lnTo>
                    <a:pt x="96" y="454"/>
                  </a:lnTo>
                  <a:lnTo>
                    <a:pt x="94" y="452"/>
                  </a:lnTo>
                  <a:lnTo>
                    <a:pt x="93" y="450"/>
                  </a:lnTo>
                  <a:lnTo>
                    <a:pt x="92" y="447"/>
                  </a:lnTo>
                  <a:lnTo>
                    <a:pt x="90" y="443"/>
                  </a:lnTo>
                  <a:lnTo>
                    <a:pt x="89" y="438"/>
                  </a:lnTo>
                  <a:lnTo>
                    <a:pt x="89" y="434"/>
                  </a:lnTo>
                  <a:lnTo>
                    <a:pt x="89" y="430"/>
                  </a:lnTo>
                  <a:lnTo>
                    <a:pt x="90" y="420"/>
                  </a:lnTo>
                  <a:lnTo>
                    <a:pt x="92" y="411"/>
                  </a:lnTo>
                  <a:lnTo>
                    <a:pt x="93" y="402"/>
                  </a:lnTo>
                  <a:lnTo>
                    <a:pt x="93" y="394"/>
                  </a:lnTo>
                  <a:lnTo>
                    <a:pt x="93" y="390"/>
                  </a:lnTo>
                  <a:lnTo>
                    <a:pt x="91" y="386"/>
                  </a:lnTo>
                  <a:lnTo>
                    <a:pt x="89" y="382"/>
                  </a:lnTo>
                  <a:lnTo>
                    <a:pt x="86" y="377"/>
                  </a:lnTo>
                  <a:lnTo>
                    <a:pt x="83" y="373"/>
                  </a:lnTo>
                  <a:lnTo>
                    <a:pt x="80" y="369"/>
                  </a:lnTo>
                  <a:lnTo>
                    <a:pt x="76" y="365"/>
                  </a:lnTo>
                  <a:lnTo>
                    <a:pt x="72" y="362"/>
                  </a:lnTo>
                  <a:lnTo>
                    <a:pt x="68" y="359"/>
                  </a:lnTo>
                  <a:lnTo>
                    <a:pt x="65" y="354"/>
                  </a:lnTo>
                  <a:lnTo>
                    <a:pt x="60" y="350"/>
                  </a:lnTo>
                  <a:lnTo>
                    <a:pt x="57" y="345"/>
                  </a:lnTo>
                  <a:lnTo>
                    <a:pt x="54" y="338"/>
                  </a:lnTo>
                  <a:lnTo>
                    <a:pt x="52" y="330"/>
                  </a:lnTo>
                  <a:lnTo>
                    <a:pt x="51" y="322"/>
                  </a:lnTo>
                  <a:lnTo>
                    <a:pt x="50" y="315"/>
                  </a:lnTo>
                  <a:lnTo>
                    <a:pt x="50" y="307"/>
                  </a:lnTo>
                  <a:lnTo>
                    <a:pt x="50" y="299"/>
                  </a:lnTo>
                  <a:lnTo>
                    <a:pt x="50" y="292"/>
                  </a:lnTo>
                  <a:lnTo>
                    <a:pt x="49" y="283"/>
                  </a:lnTo>
                  <a:lnTo>
                    <a:pt x="48" y="275"/>
                  </a:lnTo>
                  <a:lnTo>
                    <a:pt x="47" y="266"/>
                  </a:lnTo>
                  <a:lnTo>
                    <a:pt x="45" y="258"/>
                  </a:lnTo>
                  <a:lnTo>
                    <a:pt x="43" y="250"/>
                  </a:lnTo>
                  <a:lnTo>
                    <a:pt x="40" y="241"/>
                  </a:lnTo>
                  <a:lnTo>
                    <a:pt x="36" y="233"/>
                  </a:lnTo>
                  <a:lnTo>
                    <a:pt x="32" y="226"/>
                  </a:lnTo>
                  <a:lnTo>
                    <a:pt x="28" y="218"/>
                  </a:lnTo>
                  <a:lnTo>
                    <a:pt x="26" y="211"/>
                  </a:lnTo>
                  <a:lnTo>
                    <a:pt x="25" y="203"/>
                  </a:lnTo>
                  <a:lnTo>
                    <a:pt x="26" y="194"/>
                  </a:lnTo>
                  <a:lnTo>
                    <a:pt x="26" y="186"/>
                  </a:lnTo>
                  <a:lnTo>
                    <a:pt x="26" y="178"/>
                  </a:lnTo>
                  <a:lnTo>
                    <a:pt x="26" y="170"/>
                  </a:lnTo>
                  <a:lnTo>
                    <a:pt x="24" y="163"/>
                  </a:lnTo>
                  <a:lnTo>
                    <a:pt x="20" y="157"/>
                  </a:lnTo>
                  <a:lnTo>
                    <a:pt x="20" y="145"/>
                  </a:lnTo>
                  <a:lnTo>
                    <a:pt x="19" y="135"/>
                  </a:lnTo>
                  <a:lnTo>
                    <a:pt x="17" y="123"/>
                  </a:lnTo>
                  <a:lnTo>
                    <a:pt x="13" y="113"/>
                  </a:lnTo>
                  <a:lnTo>
                    <a:pt x="10" y="102"/>
                  </a:lnTo>
                  <a:lnTo>
                    <a:pt x="8" y="92"/>
                  </a:lnTo>
                  <a:lnTo>
                    <a:pt x="7" y="81"/>
                  </a:lnTo>
                  <a:lnTo>
                    <a:pt x="7" y="71"/>
                  </a:lnTo>
                  <a:lnTo>
                    <a:pt x="7" y="67"/>
                  </a:lnTo>
                  <a:lnTo>
                    <a:pt x="7" y="64"/>
                  </a:lnTo>
                  <a:lnTo>
                    <a:pt x="6" y="60"/>
                  </a:lnTo>
                  <a:lnTo>
                    <a:pt x="5" y="56"/>
                  </a:lnTo>
                  <a:lnTo>
                    <a:pt x="3" y="53"/>
                  </a:lnTo>
                  <a:lnTo>
                    <a:pt x="2" y="50"/>
                  </a:lnTo>
                  <a:lnTo>
                    <a:pt x="1" y="47"/>
                  </a:lnTo>
                  <a:lnTo>
                    <a:pt x="0" y="43"/>
                  </a:lnTo>
                  <a:lnTo>
                    <a:pt x="2" y="41"/>
                  </a:lnTo>
                  <a:lnTo>
                    <a:pt x="4" y="37"/>
                  </a:lnTo>
                  <a:lnTo>
                    <a:pt x="6" y="35"/>
                  </a:lnTo>
                  <a:lnTo>
                    <a:pt x="8" y="33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3"/>
                  </a:lnTo>
                  <a:lnTo>
                    <a:pt x="14" y="10"/>
                  </a:lnTo>
                  <a:lnTo>
                    <a:pt x="15" y="7"/>
                  </a:lnTo>
                  <a:lnTo>
                    <a:pt x="17" y="4"/>
                  </a:lnTo>
                  <a:lnTo>
                    <a:pt x="19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5" y="5"/>
                  </a:lnTo>
                  <a:lnTo>
                    <a:pt x="36" y="7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2" y="13"/>
                  </a:lnTo>
                  <a:lnTo>
                    <a:pt x="43" y="15"/>
                  </a:lnTo>
                  <a:lnTo>
                    <a:pt x="44" y="18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7" name="Freeform 156"/>
            <p:cNvSpPr>
              <a:spLocks/>
            </p:cNvSpPr>
            <p:nvPr/>
          </p:nvSpPr>
          <p:spPr bwMode="auto">
            <a:xfrm>
              <a:off x="3352" y="2432"/>
              <a:ext cx="1162" cy="707"/>
            </a:xfrm>
            <a:custGeom>
              <a:avLst/>
              <a:gdLst>
                <a:gd name="T0" fmla="*/ 383 w 1162"/>
                <a:gd name="T1" fmla="*/ 71 h 707"/>
                <a:gd name="T2" fmla="*/ 414 w 1162"/>
                <a:gd name="T3" fmla="*/ 100 h 707"/>
                <a:gd name="T4" fmla="*/ 466 w 1162"/>
                <a:gd name="T5" fmla="*/ 135 h 707"/>
                <a:gd name="T6" fmla="*/ 512 w 1162"/>
                <a:gd name="T7" fmla="*/ 193 h 707"/>
                <a:gd name="T8" fmla="*/ 555 w 1162"/>
                <a:gd name="T9" fmla="*/ 229 h 707"/>
                <a:gd name="T10" fmla="*/ 602 w 1162"/>
                <a:gd name="T11" fmla="*/ 288 h 707"/>
                <a:gd name="T12" fmla="*/ 694 w 1162"/>
                <a:gd name="T13" fmla="*/ 323 h 707"/>
                <a:gd name="T14" fmla="*/ 753 w 1162"/>
                <a:gd name="T15" fmla="*/ 373 h 707"/>
                <a:gd name="T16" fmla="*/ 788 w 1162"/>
                <a:gd name="T17" fmla="*/ 424 h 707"/>
                <a:gd name="T18" fmla="*/ 865 w 1162"/>
                <a:gd name="T19" fmla="*/ 467 h 707"/>
                <a:gd name="T20" fmla="*/ 925 w 1162"/>
                <a:gd name="T21" fmla="*/ 524 h 707"/>
                <a:gd name="T22" fmla="*/ 1007 w 1162"/>
                <a:gd name="T23" fmla="*/ 552 h 707"/>
                <a:gd name="T24" fmla="*/ 1081 w 1162"/>
                <a:gd name="T25" fmla="*/ 567 h 707"/>
                <a:gd name="T26" fmla="*/ 1159 w 1162"/>
                <a:gd name="T27" fmla="*/ 549 h 707"/>
                <a:gd name="T28" fmla="*/ 1140 w 1162"/>
                <a:gd name="T29" fmla="*/ 599 h 707"/>
                <a:gd name="T30" fmla="*/ 1097 w 1162"/>
                <a:gd name="T31" fmla="*/ 643 h 707"/>
                <a:gd name="T32" fmla="*/ 1008 w 1162"/>
                <a:gd name="T33" fmla="*/ 689 h 707"/>
                <a:gd name="T34" fmla="*/ 944 w 1162"/>
                <a:gd name="T35" fmla="*/ 705 h 707"/>
                <a:gd name="T36" fmla="*/ 801 w 1162"/>
                <a:gd name="T37" fmla="*/ 679 h 707"/>
                <a:gd name="T38" fmla="*/ 710 w 1162"/>
                <a:gd name="T39" fmla="*/ 638 h 707"/>
                <a:gd name="T40" fmla="*/ 676 w 1162"/>
                <a:gd name="T41" fmla="*/ 590 h 707"/>
                <a:gd name="T42" fmla="*/ 652 w 1162"/>
                <a:gd name="T43" fmla="*/ 561 h 707"/>
                <a:gd name="T44" fmla="*/ 631 w 1162"/>
                <a:gd name="T45" fmla="*/ 556 h 707"/>
                <a:gd name="T46" fmla="*/ 650 w 1162"/>
                <a:gd name="T47" fmla="*/ 577 h 707"/>
                <a:gd name="T48" fmla="*/ 594 w 1162"/>
                <a:gd name="T49" fmla="*/ 556 h 707"/>
                <a:gd name="T50" fmla="*/ 584 w 1162"/>
                <a:gd name="T51" fmla="*/ 552 h 707"/>
                <a:gd name="T52" fmla="*/ 601 w 1162"/>
                <a:gd name="T53" fmla="*/ 573 h 707"/>
                <a:gd name="T54" fmla="*/ 565 w 1162"/>
                <a:gd name="T55" fmla="*/ 557 h 707"/>
                <a:gd name="T56" fmla="*/ 568 w 1162"/>
                <a:gd name="T57" fmla="*/ 541 h 707"/>
                <a:gd name="T58" fmla="*/ 550 w 1162"/>
                <a:gd name="T59" fmla="*/ 528 h 707"/>
                <a:gd name="T60" fmla="*/ 545 w 1162"/>
                <a:gd name="T61" fmla="*/ 530 h 707"/>
                <a:gd name="T62" fmla="*/ 524 w 1162"/>
                <a:gd name="T63" fmla="*/ 536 h 707"/>
                <a:gd name="T64" fmla="*/ 481 w 1162"/>
                <a:gd name="T65" fmla="*/ 511 h 707"/>
                <a:gd name="T66" fmla="*/ 455 w 1162"/>
                <a:gd name="T67" fmla="*/ 480 h 707"/>
                <a:gd name="T68" fmla="*/ 392 w 1162"/>
                <a:gd name="T69" fmla="*/ 489 h 707"/>
                <a:gd name="T70" fmla="*/ 332 w 1162"/>
                <a:gd name="T71" fmla="*/ 472 h 707"/>
                <a:gd name="T72" fmla="*/ 274 w 1162"/>
                <a:gd name="T73" fmla="*/ 480 h 707"/>
                <a:gd name="T74" fmla="*/ 246 w 1162"/>
                <a:gd name="T75" fmla="*/ 431 h 707"/>
                <a:gd name="T76" fmla="*/ 183 w 1162"/>
                <a:gd name="T77" fmla="*/ 385 h 707"/>
                <a:gd name="T78" fmla="*/ 58 w 1162"/>
                <a:gd name="T79" fmla="*/ 342 h 707"/>
                <a:gd name="T80" fmla="*/ 13 w 1162"/>
                <a:gd name="T81" fmla="*/ 277 h 707"/>
                <a:gd name="T82" fmla="*/ 1 w 1162"/>
                <a:gd name="T83" fmla="*/ 238 h 707"/>
                <a:gd name="T84" fmla="*/ 28 w 1162"/>
                <a:gd name="T85" fmla="*/ 168 h 707"/>
                <a:gd name="T86" fmla="*/ 50 w 1162"/>
                <a:gd name="T87" fmla="*/ 131 h 707"/>
                <a:gd name="T88" fmla="*/ 82 w 1162"/>
                <a:gd name="T89" fmla="*/ 102 h 707"/>
                <a:gd name="T90" fmla="*/ 138 w 1162"/>
                <a:gd name="T91" fmla="*/ 72 h 707"/>
                <a:gd name="T92" fmla="*/ 157 w 1162"/>
                <a:gd name="T93" fmla="*/ 81 h 707"/>
                <a:gd name="T94" fmla="*/ 74 w 1162"/>
                <a:gd name="T95" fmla="*/ 141 h 707"/>
                <a:gd name="T96" fmla="*/ 58 w 1162"/>
                <a:gd name="T97" fmla="*/ 170 h 707"/>
                <a:gd name="T98" fmla="*/ 41 w 1162"/>
                <a:gd name="T99" fmla="*/ 220 h 707"/>
                <a:gd name="T100" fmla="*/ 61 w 1162"/>
                <a:gd name="T101" fmla="*/ 280 h 707"/>
                <a:gd name="T102" fmla="*/ 162 w 1162"/>
                <a:gd name="T103" fmla="*/ 314 h 707"/>
                <a:gd name="T104" fmla="*/ 223 w 1162"/>
                <a:gd name="T105" fmla="*/ 305 h 707"/>
                <a:gd name="T106" fmla="*/ 290 w 1162"/>
                <a:gd name="T107" fmla="*/ 274 h 707"/>
                <a:gd name="T108" fmla="*/ 331 w 1162"/>
                <a:gd name="T109" fmla="*/ 232 h 707"/>
                <a:gd name="T110" fmla="*/ 373 w 1162"/>
                <a:gd name="T111" fmla="*/ 148 h 707"/>
                <a:gd name="T112" fmla="*/ 373 w 1162"/>
                <a:gd name="T113" fmla="*/ 91 h 707"/>
                <a:gd name="T114" fmla="*/ 365 w 1162"/>
                <a:gd name="T115" fmla="*/ 40 h 707"/>
                <a:gd name="T116" fmla="*/ 344 w 1162"/>
                <a:gd name="T117" fmla="*/ 3 h 707"/>
                <a:gd name="T118" fmla="*/ 369 w 1162"/>
                <a:gd name="T119" fmla="*/ 12 h 70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62" h="707">
                  <a:moveTo>
                    <a:pt x="375" y="17"/>
                  </a:moveTo>
                  <a:lnTo>
                    <a:pt x="379" y="21"/>
                  </a:lnTo>
                  <a:lnTo>
                    <a:pt x="381" y="26"/>
                  </a:lnTo>
                  <a:lnTo>
                    <a:pt x="381" y="32"/>
                  </a:lnTo>
                  <a:lnTo>
                    <a:pt x="381" y="37"/>
                  </a:lnTo>
                  <a:lnTo>
                    <a:pt x="381" y="43"/>
                  </a:lnTo>
                  <a:lnTo>
                    <a:pt x="380" y="48"/>
                  </a:lnTo>
                  <a:lnTo>
                    <a:pt x="380" y="55"/>
                  </a:lnTo>
                  <a:lnTo>
                    <a:pt x="381" y="60"/>
                  </a:lnTo>
                  <a:lnTo>
                    <a:pt x="381" y="63"/>
                  </a:lnTo>
                  <a:lnTo>
                    <a:pt x="382" y="67"/>
                  </a:lnTo>
                  <a:lnTo>
                    <a:pt x="383" y="71"/>
                  </a:lnTo>
                  <a:lnTo>
                    <a:pt x="384" y="74"/>
                  </a:lnTo>
                  <a:lnTo>
                    <a:pt x="386" y="78"/>
                  </a:lnTo>
                  <a:lnTo>
                    <a:pt x="387" y="82"/>
                  </a:lnTo>
                  <a:lnTo>
                    <a:pt x="387" y="85"/>
                  </a:lnTo>
                  <a:lnTo>
                    <a:pt x="388" y="89"/>
                  </a:lnTo>
                  <a:lnTo>
                    <a:pt x="391" y="90"/>
                  </a:lnTo>
                  <a:lnTo>
                    <a:pt x="396" y="92"/>
                  </a:lnTo>
                  <a:lnTo>
                    <a:pt x="399" y="94"/>
                  </a:lnTo>
                  <a:lnTo>
                    <a:pt x="403" y="96"/>
                  </a:lnTo>
                  <a:lnTo>
                    <a:pt x="406" y="97"/>
                  </a:lnTo>
                  <a:lnTo>
                    <a:pt x="410" y="98"/>
                  </a:lnTo>
                  <a:lnTo>
                    <a:pt x="414" y="100"/>
                  </a:lnTo>
                  <a:lnTo>
                    <a:pt x="419" y="98"/>
                  </a:lnTo>
                  <a:lnTo>
                    <a:pt x="423" y="102"/>
                  </a:lnTo>
                  <a:lnTo>
                    <a:pt x="428" y="104"/>
                  </a:lnTo>
                  <a:lnTo>
                    <a:pt x="433" y="106"/>
                  </a:lnTo>
                  <a:lnTo>
                    <a:pt x="438" y="107"/>
                  </a:lnTo>
                  <a:lnTo>
                    <a:pt x="444" y="108"/>
                  </a:lnTo>
                  <a:lnTo>
                    <a:pt x="449" y="110"/>
                  </a:lnTo>
                  <a:lnTo>
                    <a:pt x="453" y="112"/>
                  </a:lnTo>
                  <a:lnTo>
                    <a:pt x="457" y="117"/>
                  </a:lnTo>
                  <a:lnTo>
                    <a:pt x="460" y="123"/>
                  </a:lnTo>
                  <a:lnTo>
                    <a:pt x="464" y="129"/>
                  </a:lnTo>
                  <a:lnTo>
                    <a:pt x="466" y="135"/>
                  </a:lnTo>
                  <a:lnTo>
                    <a:pt x="467" y="141"/>
                  </a:lnTo>
                  <a:lnTo>
                    <a:pt x="468" y="149"/>
                  </a:lnTo>
                  <a:lnTo>
                    <a:pt x="468" y="156"/>
                  </a:lnTo>
                  <a:lnTo>
                    <a:pt x="468" y="162"/>
                  </a:lnTo>
                  <a:lnTo>
                    <a:pt x="468" y="169"/>
                  </a:lnTo>
                  <a:lnTo>
                    <a:pt x="472" y="175"/>
                  </a:lnTo>
                  <a:lnTo>
                    <a:pt x="477" y="180"/>
                  </a:lnTo>
                  <a:lnTo>
                    <a:pt x="483" y="184"/>
                  </a:lnTo>
                  <a:lnTo>
                    <a:pt x="490" y="187"/>
                  </a:lnTo>
                  <a:lnTo>
                    <a:pt x="497" y="191"/>
                  </a:lnTo>
                  <a:lnTo>
                    <a:pt x="504" y="192"/>
                  </a:lnTo>
                  <a:lnTo>
                    <a:pt x="512" y="193"/>
                  </a:lnTo>
                  <a:lnTo>
                    <a:pt x="519" y="194"/>
                  </a:lnTo>
                  <a:lnTo>
                    <a:pt x="521" y="197"/>
                  </a:lnTo>
                  <a:lnTo>
                    <a:pt x="523" y="201"/>
                  </a:lnTo>
                  <a:lnTo>
                    <a:pt x="524" y="204"/>
                  </a:lnTo>
                  <a:lnTo>
                    <a:pt x="526" y="208"/>
                  </a:lnTo>
                  <a:lnTo>
                    <a:pt x="529" y="211"/>
                  </a:lnTo>
                  <a:lnTo>
                    <a:pt x="532" y="214"/>
                  </a:lnTo>
                  <a:lnTo>
                    <a:pt x="536" y="216"/>
                  </a:lnTo>
                  <a:lnTo>
                    <a:pt x="540" y="216"/>
                  </a:lnTo>
                  <a:lnTo>
                    <a:pt x="545" y="221"/>
                  </a:lnTo>
                  <a:lnTo>
                    <a:pt x="549" y="225"/>
                  </a:lnTo>
                  <a:lnTo>
                    <a:pt x="555" y="229"/>
                  </a:lnTo>
                  <a:lnTo>
                    <a:pt x="560" y="233"/>
                  </a:lnTo>
                  <a:lnTo>
                    <a:pt x="565" y="237"/>
                  </a:lnTo>
                  <a:lnTo>
                    <a:pt x="570" y="240"/>
                  </a:lnTo>
                  <a:lnTo>
                    <a:pt x="575" y="242"/>
                  </a:lnTo>
                  <a:lnTo>
                    <a:pt x="582" y="245"/>
                  </a:lnTo>
                  <a:lnTo>
                    <a:pt x="586" y="250"/>
                  </a:lnTo>
                  <a:lnTo>
                    <a:pt x="589" y="257"/>
                  </a:lnTo>
                  <a:lnTo>
                    <a:pt x="591" y="265"/>
                  </a:lnTo>
                  <a:lnTo>
                    <a:pt x="593" y="272"/>
                  </a:lnTo>
                  <a:lnTo>
                    <a:pt x="595" y="278"/>
                  </a:lnTo>
                  <a:lnTo>
                    <a:pt x="598" y="285"/>
                  </a:lnTo>
                  <a:lnTo>
                    <a:pt x="602" y="288"/>
                  </a:lnTo>
                  <a:lnTo>
                    <a:pt x="604" y="290"/>
                  </a:lnTo>
                  <a:lnTo>
                    <a:pt x="607" y="292"/>
                  </a:lnTo>
                  <a:lnTo>
                    <a:pt x="611" y="293"/>
                  </a:lnTo>
                  <a:lnTo>
                    <a:pt x="621" y="295"/>
                  </a:lnTo>
                  <a:lnTo>
                    <a:pt x="632" y="297"/>
                  </a:lnTo>
                  <a:lnTo>
                    <a:pt x="642" y="299"/>
                  </a:lnTo>
                  <a:lnTo>
                    <a:pt x="652" y="302"/>
                  </a:lnTo>
                  <a:lnTo>
                    <a:pt x="662" y="305"/>
                  </a:lnTo>
                  <a:lnTo>
                    <a:pt x="672" y="309"/>
                  </a:lnTo>
                  <a:lnTo>
                    <a:pt x="681" y="313"/>
                  </a:lnTo>
                  <a:lnTo>
                    <a:pt x="690" y="318"/>
                  </a:lnTo>
                  <a:lnTo>
                    <a:pt x="694" y="323"/>
                  </a:lnTo>
                  <a:lnTo>
                    <a:pt x="696" y="330"/>
                  </a:lnTo>
                  <a:lnTo>
                    <a:pt x="699" y="336"/>
                  </a:lnTo>
                  <a:lnTo>
                    <a:pt x="702" y="341"/>
                  </a:lnTo>
                  <a:lnTo>
                    <a:pt x="706" y="346"/>
                  </a:lnTo>
                  <a:lnTo>
                    <a:pt x="710" y="352"/>
                  </a:lnTo>
                  <a:lnTo>
                    <a:pt x="715" y="356"/>
                  </a:lnTo>
                  <a:lnTo>
                    <a:pt x="720" y="360"/>
                  </a:lnTo>
                  <a:lnTo>
                    <a:pt x="726" y="363"/>
                  </a:lnTo>
                  <a:lnTo>
                    <a:pt x="732" y="366"/>
                  </a:lnTo>
                  <a:lnTo>
                    <a:pt x="739" y="369"/>
                  </a:lnTo>
                  <a:lnTo>
                    <a:pt x="746" y="371"/>
                  </a:lnTo>
                  <a:lnTo>
                    <a:pt x="753" y="373"/>
                  </a:lnTo>
                  <a:lnTo>
                    <a:pt x="760" y="375"/>
                  </a:lnTo>
                  <a:lnTo>
                    <a:pt x="767" y="377"/>
                  </a:lnTo>
                  <a:lnTo>
                    <a:pt x="773" y="379"/>
                  </a:lnTo>
                  <a:lnTo>
                    <a:pt x="780" y="388"/>
                  </a:lnTo>
                  <a:lnTo>
                    <a:pt x="780" y="393"/>
                  </a:lnTo>
                  <a:lnTo>
                    <a:pt x="780" y="399"/>
                  </a:lnTo>
                  <a:lnTo>
                    <a:pt x="781" y="403"/>
                  </a:lnTo>
                  <a:lnTo>
                    <a:pt x="784" y="407"/>
                  </a:lnTo>
                  <a:lnTo>
                    <a:pt x="785" y="410"/>
                  </a:lnTo>
                  <a:lnTo>
                    <a:pt x="786" y="414"/>
                  </a:lnTo>
                  <a:lnTo>
                    <a:pt x="787" y="419"/>
                  </a:lnTo>
                  <a:lnTo>
                    <a:pt x="788" y="424"/>
                  </a:lnTo>
                  <a:lnTo>
                    <a:pt x="790" y="430"/>
                  </a:lnTo>
                  <a:lnTo>
                    <a:pt x="793" y="435"/>
                  </a:lnTo>
                  <a:lnTo>
                    <a:pt x="796" y="439"/>
                  </a:lnTo>
                  <a:lnTo>
                    <a:pt x="800" y="444"/>
                  </a:lnTo>
                  <a:lnTo>
                    <a:pt x="804" y="447"/>
                  </a:lnTo>
                  <a:lnTo>
                    <a:pt x="809" y="450"/>
                  </a:lnTo>
                  <a:lnTo>
                    <a:pt x="814" y="453"/>
                  </a:lnTo>
                  <a:lnTo>
                    <a:pt x="819" y="455"/>
                  </a:lnTo>
                  <a:lnTo>
                    <a:pt x="831" y="458"/>
                  </a:lnTo>
                  <a:lnTo>
                    <a:pt x="842" y="461"/>
                  </a:lnTo>
                  <a:lnTo>
                    <a:pt x="854" y="463"/>
                  </a:lnTo>
                  <a:lnTo>
                    <a:pt x="865" y="467"/>
                  </a:lnTo>
                  <a:lnTo>
                    <a:pt x="871" y="468"/>
                  </a:lnTo>
                  <a:lnTo>
                    <a:pt x="878" y="471"/>
                  </a:lnTo>
                  <a:lnTo>
                    <a:pt x="882" y="474"/>
                  </a:lnTo>
                  <a:lnTo>
                    <a:pt x="886" y="478"/>
                  </a:lnTo>
                  <a:lnTo>
                    <a:pt x="889" y="483"/>
                  </a:lnTo>
                  <a:lnTo>
                    <a:pt x="892" y="490"/>
                  </a:lnTo>
                  <a:lnTo>
                    <a:pt x="894" y="495"/>
                  </a:lnTo>
                  <a:lnTo>
                    <a:pt x="896" y="501"/>
                  </a:lnTo>
                  <a:lnTo>
                    <a:pt x="900" y="501"/>
                  </a:lnTo>
                  <a:lnTo>
                    <a:pt x="907" y="511"/>
                  </a:lnTo>
                  <a:lnTo>
                    <a:pt x="915" y="518"/>
                  </a:lnTo>
                  <a:lnTo>
                    <a:pt x="925" y="524"/>
                  </a:lnTo>
                  <a:lnTo>
                    <a:pt x="934" y="528"/>
                  </a:lnTo>
                  <a:lnTo>
                    <a:pt x="945" y="533"/>
                  </a:lnTo>
                  <a:lnTo>
                    <a:pt x="956" y="535"/>
                  </a:lnTo>
                  <a:lnTo>
                    <a:pt x="967" y="537"/>
                  </a:lnTo>
                  <a:lnTo>
                    <a:pt x="978" y="539"/>
                  </a:lnTo>
                  <a:lnTo>
                    <a:pt x="982" y="541"/>
                  </a:lnTo>
                  <a:lnTo>
                    <a:pt x="986" y="543"/>
                  </a:lnTo>
                  <a:lnTo>
                    <a:pt x="991" y="545"/>
                  </a:lnTo>
                  <a:lnTo>
                    <a:pt x="995" y="547"/>
                  </a:lnTo>
                  <a:lnTo>
                    <a:pt x="999" y="549"/>
                  </a:lnTo>
                  <a:lnTo>
                    <a:pt x="1003" y="550"/>
                  </a:lnTo>
                  <a:lnTo>
                    <a:pt x="1007" y="552"/>
                  </a:lnTo>
                  <a:lnTo>
                    <a:pt x="1011" y="554"/>
                  </a:lnTo>
                  <a:lnTo>
                    <a:pt x="1015" y="557"/>
                  </a:lnTo>
                  <a:lnTo>
                    <a:pt x="1019" y="559"/>
                  </a:lnTo>
                  <a:lnTo>
                    <a:pt x="1023" y="560"/>
                  </a:lnTo>
                  <a:lnTo>
                    <a:pt x="1027" y="562"/>
                  </a:lnTo>
                  <a:lnTo>
                    <a:pt x="1030" y="563"/>
                  </a:lnTo>
                  <a:lnTo>
                    <a:pt x="1034" y="565"/>
                  </a:lnTo>
                  <a:lnTo>
                    <a:pt x="1039" y="566"/>
                  </a:lnTo>
                  <a:lnTo>
                    <a:pt x="1043" y="568"/>
                  </a:lnTo>
                  <a:lnTo>
                    <a:pt x="1055" y="567"/>
                  </a:lnTo>
                  <a:lnTo>
                    <a:pt x="1068" y="567"/>
                  </a:lnTo>
                  <a:lnTo>
                    <a:pt x="1081" y="567"/>
                  </a:lnTo>
                  <a:lnTo>
                    <a:pt x="1092" y="567"/>
                  </a:lnTo>
                  <a:lnTo>
                    <a:pt x="1105" y="567"/>
                  </a:lnTo>
                  <a:lnTo>
                    <a:pt x="1116" y="565"/>
                  </a:lnTo>
                  <a:lnTo>
                    <a:pt x="1128" y="563"/>
                  </a:lnTo>
                  <a:lnTo>
                    <a:pt x="1139" y="559"/>
                  </a:lnTo>
                  <a:lnTo>
                    <a:pt x="1142" y="558"/>
                  </a:lnTo>
                  <a:lnTo>
                    <a:pt x="1145" y="557"/>
                  </a:lnTo>
                  <a:lnTo>
                    <a:pt x="1148" y="556"/>
                  </a:lnTo>
                  <a:lnTo>
                    <a:pt x="1151" y="553"/>
                  </a:lnTo>
                  <a:lnTo>
                    <a:pt x="1154" y="552"/>
                  </a:lnTo>
                  <a:lnTo>
                    <a:pt x="1156" y="551"/>
                  </a:lnTo>
                  <a:lnTo>
                    <a:pt x="1159" y="549"/>
                  </a:lnTo>
                  <a:lnTo>
                    <a:pt x="1162" y="548"/>
                  </a:lnTo>
                  <a:lnTo>
                    <a:pt x="1162" y="552"/>
                  </a:lnTo>
                  <a:lnTo>
                    <a:pt x="1161" y="557"/>
                  </a:lnTo>
                  <a:lnTo>
                    <a:pt x="1160" y="562"/>
                  </a:lnTo>
                  <a:lnTo>
                    <a:pt x="1159" y="566"/>
                  </a:lnTo>
                  <a:lnTo>
                    <a:pt x="1157" y="570"/>
                  </a:lnTo>
                  <a:lnTo>
                    <a:pt x="1155" y="575"/>
                  </a:lnTo>
                  <a:lnTo>
                    <a:pt x="1153" y="580"/>
                  </a:lnTo>
                  <a:lnTo>
                    <a:pt x="1150" y="584"/>
                  </a:lnTo>
                  <a:lnTo>
                    <a:pt x="1147" y="589"/>
                  </a:lnTo>
                  <a:lnTo>
                    <a:pt x="1144" y="594"/>
                  </a:lnTo>
                  <a:lnTo>
                    <a:pt x="1140" y="599"/>
                  </a:lnTo>
                  <a:lnTo>
                    <a:pt x="1137" y="605"/>
                  </a:lnTo>
                  <a:lnTo>
                    <a:pt x="1133" y="609"/>
                  </a:lnTo>
                  <a:lnTo>
                    <a:pt x="1129" y="614"/>
                  </a:lnTo>
                  <a:lnTo>
                    <a:pt x="1124" y="618"/>
                  </a:lnTo>
                  <a:lnTo>
                    <a:pt x="1120" y="624"/>
                  </a:lnTo>
                  <a:lnTo>
                    <a:pt x="1117" y="626"/>
                  </a:lnTo>
                  <a:lnTo>
                    <a:pt x="1113" y="629"/>
                  </a:lnTo>
                  <a:lnTo>
                    <a:pt x="1110" y="631"/>
                  </a:lnTo>
                  <a:lnTo>
                    <a:pt x="1107" y="634"/>
                  </a:lnTo>
                  <a:lnTo>
                    <a:pt x="1102" y="637"/>
                  </a:lnTo>
                  <a:lnTo>
                    <a:pt x="1100" y="640"/>
                  </a:lnTo>
                  <a:lnTo>
                    <a:pt x="1097" y="643"/>
                  </a:lnTo>
                  <a:lnTo>
                    <a:pt x="1095" y="648"/>
                  </a:lnTo>
                  <a:lnTo>
                    <a:pt x="1093" y="648"/>
                  </a:lnTo>
                  <a:lnTo>
                    <a:pt x="1085" y="654"/>
                  </a:lnTo>
                  <a:lnTo>
                    <a:pt x="1075" y="660"/>
                  </a:lnTo>
                  <a:lnTo>
                    <a:pt x="1066" y="664"/>
                  </a:lnTo>
                  <a:lnTo>
                    <a:pt x="1056" y="668"/>
                  </a:lnTo>
                  <a:lnTo>
                    <a:pt x="1046" y="673"/>
                  </a:lnTo>
                  <a:lnTo>
                    <a:pt x="1036" y="677"/>
                  </a:lnTo>
                  <a:lnTo>
                    <a:pt x="1026" y="682"/>
                  </a:lnTo>
                  <a:lnTo>
                    <a:pt x="1017" y="687"/>
                  </a:lnTo>
                  <a:lnTo>
                    <a:pt x="1013" y="688"/>
                  </a:lnTo>
                  <a:lnTo>
                    <a:pt x="1008" y="689"/>
                  </a:lnTo>
                  <a:lnTo>
                    <a:pt x="1003" y="690"/>
                  </a:lnTo>
                  <a:lnTo>
                    <a:pt x="999" y="691"/>
                  </a:lnTo>
                  <a:lnTo>
                    <a:pt x="995" y="693"/>
                  </a:lnTo>
                  <a:lnTo>
                    <a:pt x="991" y="695"/>
                  </a:lnTo>
                  <a:lnTo>
                    <a:pt x="987" y="697"/>
                  </a:lnTo>
                  <a:lnTo>
                    <a:pt x="983" y="699"/>
                  </a:lnTo>
                  <a:lnTo>
                    <a:pt x="977" y="699"/>
                  </a:lnTo>
                  <a:lnTo>
                    <a:pt x="970" y="700"/>
                  </a:lnTo>
                  <a:lnTo>
                    <a:pt x="963" y="701"/>
                  </a:lnTo>
                  <a:lnTo>
                    <a:pt x="957" y="702"/>
                  </a:lnTo>
                  <a:lnTo>
                    <a:pt x="950" y="703"/>
                  </a:lnTo>
                  <a:lnTo>
                    <a:pt x="944" y="705"/>
                  </a:lnTo>
                  <a:lnTo>
                    <a:pt x="937" y="706"/>
                  </a:lnTo>
                  <a:lnTo>
                    <a:pt x="930" y="707"/>
                  </a:lnTo>
                  <a:lnTo>
                    <a:pt x="915" y="707"/>
                  </a:lnTo>
                  <a:lnTo>
                    <a:pt x="900" y="706"/>
                  </a:lnTo>
                  <a:lnTo>
                    <a:pt x="885" y="704"/>
                  </a:lnTo>
                  <a:lnTo>
                    <a:pt x="869" y="701"/>
                  </a:lnTo>
                  <a:lnTo>
                    <a:pt x="855" y="698"/>
                  </a:lnTo>
                  <a:lnTo>
                    <a:pt x="841" y="694"/>
                  </a:lnTo>
                  <a:lnTo>
                    <a:pt x="826" y="688"/>
                  </a:lnTo>
                  <a:lnTo>
                    <a:pt x="814" y="683"/>
                  </a:lnTo>
                  <a:lnTo>
                    <a:pt x="811" y="680"/>
                  </a:lnTo>
                  <a:lnTo>
                    <a:pt x="801" y="679"/>
                  </a:lnTo>
                  <a:lnTo>
                    <a:pt x="792" y="677"/>
                  </a:lnTo>
                  <a:lnTo>
                    <a:pt x="783" y="675"/>
                  </a:lnTo>
                  <a:lnTo>
                    <a:pt x="773" y="672"/>
                  </a:lnTo>
                  <a:lnTo>
                    <a:pt x="765" y="667"/>
                  </a:lnTo>
                  <a:lnTo>
                    <a:pt x="755" y="664"/>
                  </a:lnTo>
                  <a:lnTo>
                    <a:pt x="747" y="659"/>
                  </a:lnTo>
                  <a:lnTo>
                    <a:pt x="740" y="654"/>
                  </a:lnTo>
                  <a:lnTo>
                    <a:pt x="733" y="651"/>
                  </a:lnTo>
                  <a:lnTo>
                    <a:pt x="728" y="648"/>
                  </a:lnTo>
                  <a:lnTo>
                    <a:pt x="722" y="644"/>
                  </a:lnTo>
                  <a:lnTo>
                    <a:pt x="716" y="641"/>
                  </a:lnTo>
                  <a:lnTo>
                    <a:pt x="710" y="638"/>
                  </a:lnTo>
                  <a:lnTo>
                    <a:pt x="705" y="634"/>
                  </a:lnTo>
                  <a:lnTo>
                    <a:pt x="701" y="630"/>
                  </a:lnTo>
                  <a:lnTo>
                    <a:pt x="698" y="624"/>
                  </a:lnTo>
                  <a:lnTo>
                    <a:pt x="694" y="620"/>
                  </a:lnTo>
                  <a:lnTo>
                    <a:pt x="690" y="616"/>
                  </a:lnTo>
                  <a:lnTo>
                    <a:pt x="687" y="613"/>
                  </a:lnTo>
                  <a:lnTo>
                    <a:pt x="683" y="609"/>
                  </a:lnTo>
                  <a:lnTo>
                    <a:pt x="680" y="605"/>
                  </a:lnTo>
                  <a:lnTo>
                    <a:pt x="678" y="601"/>
                  </a:lnTo>
                  <a:lnTo>
                    <a:pt x="677" y="595"/>
                  </a:lnTo>
                  <a:lnTo>
                    <a:pt x="677" y="591"/>
                  </a:lnTo>
                  <a:lnTo>
                    <a:pt x="676" y="590"/>
                  </a:lnTo>
                  <a:lnTo>
                    <a:pt x="675" y="589"/>
                  </a:lnTo>
                  <a:lnTo>
                    <a:pt x="674" y="588"/>
                  </a:lnTo>
                  <a:lnTo>
                    <a:pt x="672" y="587"/>
                  </a:lnTo>
                  <a:lnTo>
                    <a:pt x="671" y="587"/>
                  </a:lnTo>
                  <a:lnTo>
                    <a:pt x="669" y="587"/>
                  </a:lnTo>
                  <a:lnTo>
                    <a:pt x="667" y="586"/>
                  </a:lnTo>
                  <a:lnTo>
                    <a:pt x="665" y="585"/>
                  </a:lnTo>
                  <a:lnTo>
                    <a:pt x="662" y="581"/>
                  </a:lnTo>
                  <a:lnTo>
                    <a:pt x="660" y="575"/>
                  </a:lnTo>
                  <a:lnTo>
                    <a:pt x="657" y="570"/>
                  </a:lnTo>
                  <a:lnTo>
                    <a:pt x="655" y="566"/>
                  </a:lnTo>
                  <a:lnTo>
                    <a:pt x="652" y="561"/>
                  </a:lnTo>
                  <a:lnTo>
                    <a:pt x="649" y="557"/>
                  </a:lnTo>
                  <a:lnTo>
                    <a:pt x="644" y="552"/>
                  </a:lnTo>
                  <a:lnTo>
                    <a:pt x="639" y="549"/>
                  </a:lnTo>
                  <a:lnTo>
                    <a:pt x="637" y="549"/>
                  </a:lnTo>
                  <a:lnTo>
                    <a:pt x="636" y="549"/>
                  </a:lnTo>
                  <a:lnTo>
                    <a:pt x="635" y="549"/>
                  </a:lnTo>
                  <a:lnTo>
                    <a:pt x="634" y="549"/>
                  </a:lnTo>
                  <a:lnTo>
                    <a:pt x="633" y="550"/>
                  </a:lnTo>
                  <a:lnTo>
                    <a:pt x="632" y="551"/>
                  </a:lnTo>
                  <a:lnTo>
                    <a:pt x="631" y="552"/>
                  </a:lnTo>
                  <a:lnTo>
                    <a:pt x="630" y="553"/>
                  </a:lnTo>
                  <a:lnTo>
                    <a:pt x="631" y="556"/>
                  </a:lnTo>
                  <a:lnTo>
                    <a:pt x="633" y="558"/>
                  </a:lnTo>
                  <a:lnTo>
                    <a:pt x="635" y="560"/>
                  </a:lnTo>
                  <a:lnTo>
                    <a:pt x="637" y="562"/>
                  </a:lnTo>
                  <a:lnTo>
                    <a:pt x="639" y="563"/>
                  </a:lnTo>
                  <a:lnTo>
                    <a:pt x="640" y="565"/>
                  </a:lnTo>
                  <a:lnTo>
                    <a:pt x="642" y="567"/>
                  </a:lnTo>
                  <a:lnTo>
                    <a:pt x="644" y="569"/>
                  </a:lnTo>
                  <a:lnTo>
                    <a:pt x="646" y="571"/>
                  </a:lnTo>
                  <a:lnTo>
                    <a:pt x="647" y="573"/>
                  </a:lnTo>
                  <a:lnTo>
                    <a:pt x="648" y="574"/>
                  </a:lnTo>
                  <a:lnTo>
                    <a:pt x="649" y="576"/>
                  </a:lnTo>
                  <a:lnTo>
                    <a:pt x="650" y="577"/>
                  </a:lnTo>
                  <a:lnTo>
                    <a:pt x="651" y="580"/>
                  </a:lnTo>
                  <a:lnTo>
                    <a:pt x="651" y="582"/>
                  </a:lnTo>
                  <a:lnTo>
                    <a:pt x="651" y="585"/>
                  </a:lnTo>
                  <a:lnTo>
                    <a:pt x="609" y="573"/>
                  </a:lnTo>
                  <a:lnTo>
                    <a:pt x="607" y="570"/>
                  </a:lnTo>
                  <a:lnTo>
                    <a:pt x="606" y="568"/>
                  </a:lnTo>
                  <a:lnTo>
                    <a:pt x="604" y="566"/>
                  </a:lnTo>
                  <a:lnTo>
                    <a:pt x="602" y="564"/>
                  </a:lnTo>
                  <a:lnTo>
                    <a:pt x="600" y="562"/>
                  </a:lnTo>
                  <a:lnTo>
                    <a:pt x="597" y="561"/>
                  </a:lnTo>
                  <a:lnTo>
                    <a:pt x="595" y="558"/>
                  </a:lnTo>
                  <a:lnTo>
                    <a:pt x="594" y="556"/>
                  </a:lnTo>
                  <a:lnTo>
                    <a:pt x="593" y="557"/>
                  </a:lnTo>
                  <a:lnTo>
                    <a:pt x="593" y="554"/>
                  </a:lnTo>
                  <a:lnTo>
                    <a:pt x="592" y="553"/>
                  </a:lnTo>
                  <a:lnTo>
                    <a:pt x="590" y="552"/>
                  </a:lnTo>
                  <a:lnTo>
                    <a:pt x="589" y="552"/>
                  </a:lnTo>
                  <a:lnTo>
                    <a:pt x="588" y="552"/>
                  </a:lnTo>
                  <a:lnTo>
                    <a:pt x="586" y="551"/>
                  </a:lnTo>
                  <a:lnTo>
                    <a:pt x="585" y="551"/>
                  </a:lnTo>
                  <a:lnTo>
                    <a:pt x="584" y="552"/>
                  </a:lnTo>
                  <a:lnTo>
                    <a:pt x="584" y="553"/>
                  </a:lnTo>
                  <a:lnTo>
                    <a:pt x="584" y="554"/>
                  </a:lnTo>
                  <a:lnTo>
                    <a:pt x="584" y="556"/>
                  </a:lnTo>
                  <a:lnTo>
                    <a:pt x="586" y="558"/>
                  </a:lnTo>
                  <a:lnTo>
                    <a:pt x="589" y="561"/>
                  </a:lnTo>
                  <a:lnTo>
                    <a:pt x="591" y="563"/>
                  </a:lnTo>
                  <a:lnTo>
                    <a:pt x="593" y="566"/>
                  </a:lnTo>
                  <a:lnTo>
                    <a:pt x="595" y="568"/>
                  </a:lnTo>
                  <a:lnTo>
                    <a:pt x="597" y="571"/>
                  </a:lnTo>
                  <a:lnTo>
                    <a:pt x="601" y="573"/>
                  </a:lnTo>
                  <a:lnTo>
                    <a:pt x="604" y="575"/>
                  </a:lnTo>
                  <a:lnTo>
                    <a:pt x="598" y="576"/>
                  </a:lnTo>
                  <a:lnTo>
                    <a:pt x="594" y="575"/>
                  </a:lnTo>
                  <a:lnTo>
                    <a:pt x="590" y="574"/>
                  </a:lnTo>
                  <a:lnTo>
                    <a:pt x="586" y="572"/>
                  </a:lnTo>
                  <a:lnTo>
                    <a:pt x="582" y="570"/>
                  </a:lnTo>
                  <a:lnTo>
                    <a:pt x="578" y="567"/>
                  </a:lnTo>
                  <a:lnTo>
                    <a:pt x="573" y="564"/>
                  </a:lnTo>
                  <a:lnTo>
                    <a:pt x="570" y="562"/>
                  </a:lnTo>
                  <a:lnTo>
                    <a:pt x="568" y="560"/>
                  </a:lnTo>
                  <a:lnTo>
                    <a:pt x="567" y="559"/>
                  </a:lnTo>
                  <a:lnTo>
                    <a:pt x="565" y="557"/>
                  </a:lnTo>
                  <a:lnTo>
                    <a:pt x="564" y="556"/>
                  </a:lnTo>
                  <a:lnTo>
                    <a:pt x="563" y="553"/>
                  </a:lnTo>
                  <a:lnTo>
                    <a:pt x="562" y="551"/>
                  </a:lnTo>
                  <a:lnTo>
                    <a:pt x="563" y="549"/>
                  </a:lnTo>
                  <a:lnTo>
                    <a:pt x="564" y="546"/>
                  </a:lnTo>
                  <a:lnTo>
                    <a:pt x="565" y="546"/>
                  </a:lnTo>
                  <a:lnTo>
                    <a:pt x="566" y="546"/>
                  </a:lnTo>
                  <a:lnTo>
                    <a:pt x="567" y="545"/>
                  </a:lnTo>
                  <a:lnTo>
                    <a:pt x="567" y="544"/>
                  </a:lnTo>
                  <a:lnTo>
                    <a:pt x="567" y="543"/>
                  </a:lnTo>
                  <a:lnTo>
                    <a:pt x="568" y="542"/>
                  </a:lnTo>
                  <a:lnTo>
                    <a:pt x="568" y="541"/>
                  </a:lnTo>
                  <a:lnTo>
                    <a:pt x="568" y="540"/>
                  </a:lnTo>
                  <a:lnTo>
                    <a:pt x="567" y="539"/>
                  </a:lnTo>
                  <a:lnTo>
                    <a:pt x="565" y="539"/>
                  </a:lnTo>
                  <a:lnTo>
                    <a:pt x="563" y="539"/>
                  </a:lnTo>
                  <a:lnTo>
                    <a:pt x="561" y="540"/>
                  </a:lnTo>
                  <a:lnTo>
                    <a:pt x="558" y="541"/>
                  </a:lnTo>
                  <a:lnTo>
                    <a:pt x="556" y="541"/>
                  </a:lnTo>
                  <a:lnTo>
                    <a:pt x="554" y="541"/>
                  </a:lnTo>
                  <a:lnTo>
                    <a:pt x="552" y="538"/>
                  </a:lnTo>
                  <a:lnTo>
                    <a:pt x="551" y="535"/>
                  </a:lnTo>
                  <a:lnTo>
                    <a:pt x="551" y="531"/>
                  </a:lnTo>
                  <a:lnTo>
                    <a:pt x="550" y="528"/>
                  </a:lnTo>
                  <a:lnTo>
                    <a:pt x="549" y="526"/>
                  </a:lnTo>
                  <a:lnTo>
                    <a:pt x="548" y="523"/>
                  </a:lnTo>
                  <a:lnTo>
                    <a:pt x="546" y="521"/>
                  </a:lnTo>
                  <a:lnTo>
                    <a:pt x="545" y="518"/>
                  </a:lnTo>
                  <a:lnTo>
                    <a:pt x="544" y="516"/>
                  </a:lnTo>
                  <a:lnTo>
                    <a:pt x="543" y="518"/>
                  </a:lnTo>
                  <a:lnTo>
                    <a:pt x="542" y="520"/>
                  </a:lnTo>
                  <a:lnTo>
                    <a:pt x="543" y="523"/>
                  </a:lnTo>
                  <a:lnTo>
                    <a:pt x="543" y="525"/>
                  </a:lnTo>
                  <a:lnTo>
                    <a:pt x="544" y="527"/>
                  </a:lnTo>
                  <a:lnTo>
                    <a:pt x="544" y="529"/>
                  </a:lnTo>
                  <a:lnTo>
                    <a:pt x="545" y="530"/>
                  </a:lnTo>
                  <a:lnTo>
                    <a:pt x="545" y="533"/>
                  </a:lnTo>
                  <a:lnTo>
                    <a:pt x="546" y="535"/>
                  </a:lnTo>
                  <a:lnTo>
                    <a:pt x="547" y="536"/>
                  </a:lnTo>
                  <a:lnTo>
                    <a:pt x="547" y="537"/>
                  </a:lnTo>
                  <a:lnTo>
                    <a:pt x="547" y="538"/>
                  </a:lnTo>
                  <a:lnTo>
                    <a:pt x="547" y="540"/>
                  </a:lnTo>
                  <a:lnTo>
                    <a:pt x="547" y="541"/>
                  </a:lnTo>
                  <a:lnTo>
                    <a:pt x="547" y="542"/>
                  </a:lnTo>
                  <a:lnTo>
                    <a:pt x="547" y="544"/>
                  </a:lnTo>
                  <a:lnTo>
                    <a:pt x="539" y="542"/>
                  </a:lnTo>
                  <a:lnTo>
                    <a:pt x="532" y="539"/>
                  </a:lnTo>
                  <a:lnTo>
                    <a:pt x="524" y="536"/>
                  </a:lnTo>
                  <a:lnTo>
                    <a:pt x="517" y="530"/>
                  </a:lnTo>
                  <a:lnTo>
                    <a:pt x="512" y="525"/>
                  </a:lnTo>
                  <a:lnTo>
                    <a:pt x="505" y="519"/>
                  </a:lnTo>
                  <a:lnTo>
                    <a:pt x="501" y="513"/>
                  </a:lnTo>
                  <a:lnTo>
                    <a:pt x="497" y="504"/>
                  </a:lnTo>
                  <a:lnTo>
                    <a:pt x="494" y="504"/>
                  </a:lnTo>
                  <a:lnTo>
                    <a:pt x="492" y="504"/>
                  </a:lnTo>
                  <a:lnTo>
                    <a:pt x="490" y="505"/>
                  </a:lnTo>
                  <a:lnTo>
                    <a:pt x="488" y="507"/>
                  </a:lnTo>
                  <a:lnTo>
                    <a:pt x="486" y="508"/>
                  </a:lnTo>
                  <a:lnTo>
                    <a:pt x="483" y="510"/>
                  </a:lnTo>
                  <a:lnTo>
                    <a:pt x="481" y="511"/>
                  </a:lnTo>
                  <a:lnTo>
                    <a:pt x="479" y="510"/>
                  </a:lnTo>
                  <a:lnTo>
                    <a:pt x="476" y="507"/>
                  </a:lnTo>
                  <a:lnTo>
                    <a:pt x="473" y="504"/>
                  </a:lnTo>
                  <a:lnTo>
                    <a:pt x="470" y="502"/>
                  </a:lnTo>
                  <a:lnTo>
                    <a:pt x="466" y="499"/>
                  </a:lnTo>
                  <a:lnTo>
                    <a:pt x="463" y="497"/>
                  </a:lnTo>
                  <a:lnTo>
                    <a:pt x="459" y="494"/>
                  </a:lnTo>
                  <a:lnTo>
                    <a:pt x="457" y="492"/>
                  </a:lnTo>
                  <a:lnTo>
                    <a:pt x="455" y="488"/>
                  </a:lnTo>
                  <a:lnTo>
                    <a:pt x="455" y="485"/>
                  </a:lnTo>
                  <a:lnTo>
                    <a:pt x="455" y="483"/>
                  </a:lnTo>
                  <a:lnTo>
                    <a:pt x="455" y="480"/>
                  </a:lnTo>
                  <a:lnTo>
                    <a:pt x="455" y="478"/>
                  </a:lnTo>
                  <a:lnTo>
                    <a:pt x="455" y="476"/>
                  </a:lnTo>
                  <a:lnTo>
                    <a:pt x="455" y="474"/>
                  </a:lnTo>
                  <a:lnTo>
                    <a:pt x="454" y="472"/>
                  </a:lnTo>
                  <a:lnTo>
                    <a:pt x="452" y="470"/>
                  </a:lnTo>
                  <a:lnTo>
                    <a:pt x="442" y="471"/>
                  </a:lnTo>
                  <a:lnTo>
                    <a:pt x="432" y="474"/>
                  </a:lnTo>
                  <a:lnTo>
                    <a:pt x="424" y="478"/>
                  </a:lnTo>
                  <a:lnTo>
                    <a:pt x="415" y="482"/>
                  </a:lnTo>
                  <a:lnTo>
                    <a:pt x="406" y="487"/>
                  </a:lnTo>
                  <a:lnTo>
                    <a:pt x="398" y="488"/>
                  </a:lnTo>
                  <a:lnTo>
                    <a:pt x="392" y="489"/>
                  </a:lnTo>
                  <a:lnTo>
                    <a:pt x="388" y="488"/>
                  </a:lnTo>
                  <a:lnTo>
                    <a:pt x="383" y="485"/>
                  </a:lnTo>
                  <a:lnTo>
                    <a:pt x="379" y="483"/>
                  </a:lnTo>
                  <a:lnTo>
                    <a:pt x="374" y="480"/>
                  </a:lnTo>
                  <a:lnTo>
                    <a:pt x="369" y="476"/>
                  </a:lnTo>
                  <a:lnTo>
                    <a:pt x="364" y="473"/>
                  </a:lnTo>
                  <a:lnTo>
                    <a:pt x="360" y="470"/>
                  </a:lnTo>
                  <a:lnTo>
                    <a:pt x="355" y="467"/>
                  </a:lnTo>
                  <a:lnTo>
                    <a:pt x="349" y="466"/>
                  </a:lnTo>
                  <a:lnTo>
                    <a:pt x="343" y="466"/>
                  </a:lnTo>
                  <a:lnTo>
                    <a:pt x="337" y="468"/>
                  </a:lnTo>
                  <a:lnTo>
                    <a:pt x="332" y="472"/>
                  </a:lnTo>
                  <a:lnTo>
                    <a:pt x="326" y="476"/>
                  </a:lnTo>
                  <a:lnTo>
                    <a:pt x="320" y="479"/>
                  </a:lnTo>
                  <a:lnTo>
                    <a:pt x="314" y="482"/>
                  </a:lnTo>
                  <a:lnTo>
                    <a:pt x="309" y="484"/>
                  </a:lnTo>
                  <a:lnTo>
                    <a:pt x="303" y="485"/>
                  </a:lnTo>
                  <a:lnTo>
                    <a:pt x="295" y="484"/>
                  </a:lnTo>
                  <a:lnTo>
                    <a:pt x="288" y="482"/>
                  </a:lnTo>
                  <a:lnTo>
                    <a:pt x="286" y="482"/>
                  </a:lnTo>
                  <a:lnTo>
                    <a:pt x="283" y="482"/>
                  </a:lnTo>
                  <a:lnTo>
                    <a:pt x="280" y="482"/>
                  </a:lnTo>
                  <a:lnTo>
                    <a:pt x="277" y="481"/>
                  </a:lnTo>
                  <a:lnTo>
                    <a:pt x="274" y="480"/>
                  </a:lnTo>
                  <a:lnTo>
                    <a:pt x="272" y="479"/>
                  </a:lnTo>
                  <a:lnTo>
                    <a:pt x="269" y="478"/>
                  </a:lnTo>
                  <a:lnTo>
                    <a:pt x="267" y="476"/>
                  </a:lnTo>
                  <a:lnTo>
                    <a:pt x="263" y="472"/>
                  </a:lnTo>
                  <a:lnTo>
                    <a:pt x="261" y="467"/>
                  </a:lnTo>
                  <a:lnTo>
                    <a:pt x="260" y="461"/>
                  </a:lnTo>
                  <a:lnTo>
                    <a:pt x="259" y="455"/>
                  </a:lnTo>
                  <a:lnTo>
                    <a:pt x="258" y="450"/>
                  </a:lnTo>
                  <a:lnTo>
                    <a:pt x="257" y="445"/>
                  </a:lnTo>
                  <a:lnTo>
                    <a:pt x="253" y="439"/>
                  </a:lnTo>
                  <a:lnTo>
                    <a:pt x="249" y="436"/>
                  </a:lnTo>
                  <a:lnTo>
                    <a:pt x="246" y="431"/>
                  </a:lnTo>
                  <a:lnTo>
                    <a:pt x="243" y="427"/>
                  </a:lnTo>
                  <a:lnTo>
                    <a:pt x="240" y="424"/>
                  </a:lnTo>
                  <a:lnTo>
                    <a:pt x="237" y="420"/>
                  </a:lnTo>
                  <a:lnTo>
                    <a:pt x="233" y="415"/>
                  </a:lnTo>
                  <a:lnTo>
                    <a:pt x="229" y="412"/>
                  </a:lnTo>
                  <a:lnTo>
                    <a:pt x="226" y="408"/>
                  </a:lnTo>
                  <a:lnTo>
                    <a:pt x="223" y="405"/>
                  </a:lnTo>
                  <a:lnTo>
                    <a:pt x="216" y="399"/>
                  </a:lnTo>
                  <a:lnTo>
                    <a:pt x="208" y="394"/>
                  </a:lnTo>
                  <a:lnTo>
                    <a:pt x="201" y="390"/>
                  </a:lnTo>
                  <a:lnTo>
                    <a:pt x="192" y="388"/>
                  </a:lnTo>
                  <a:lnTo>
                    <a:pt x="183" y="385"/>
                  </a:lnTo>
                  <a:lnTo>
                    <a:pt x="175" y="382"/>
                  </a:lnTo>
                  <a:lnTo>
                    <a:pt x="168" y="378"/>
                  </a:lnTo>
                  <a:lnTo>
                    <a:pt x="160" y="373"/>
                  </a:lnTo>
                  <a:lnTo>
                    <a:pt x="146" y="371"/>
                  </a:lnTo>
                  <a:lnTo>
                    <a:pt x="131" y="371"/>
                  </a:lnTo>
                  <a:lnTo>
                    <a:pt x="116" y="369"/>
                  </a:lnTo>
                  <a:lnTo>
                    <a:pt x="102" y="366"/>
                  </a:lnTo>
                  <a:lnTo>
                    <a:pt x="87" y="362"/>
                  </a:lnTo>
                  <a:lnTo>
                    <a:pt x="75" y="356"/>
                  </a:lnTo>
                  <a:lnTo>
                    <a:pt x="68" y="352"/>
                  </a:lnTo>
                  <a:lnTo>
                    <a:pt x="63" y="346"/>
                  </a:lnTo>
                  <a:lnTo>
                    <a:pt x="58" y="342"/>
                  </a:lnTo>
                  <a:lnTo>
                    <a:pt x="53" y="336"/>
                  </a:lnTo>
                  <a:lnTo>
                    <a:pt x="50" y="330"/>
                  </a:lnTo>
                  <a:lnTo>
                    <a:pt x="44" y="323"/>
                  </a:lnTo>
                  <a:lnTo>
                    <a:pt x="39" y="318"/>
                  </a:lnTo>
                  <a:lnTo>
                    <a:pt x="34" y="312"/>
                  </a:lnTo>
                  <a:lnTo>
                    <a:pt x="29" y="306"/>
                  </a:lnTo>
                  <a:lnTo>
                    <a:pt x="24" y="299"/>
                  </a:lnTo>
                  <a:lnTo>
                    <a:pt x="20" y="292"/>
                  </a:lnTo>
                  <a:lnTo>
                    <a:pt x="18" y="285"/>
                  </a:lnTo>
                  <a:lnTo>
                    <a:pt x="16" y="283"/>
                  </a:lnTo>
                  <a:lnTo>
                    <a:pt x="15" y="280"/>
                  </a:lnTo>
                  <a:lnTo>
                    <a:pt x="13" y="277"/>
                  </a:lnTo>
                  <a:lnTo>
                    <a:pt x="12" y="275"/>
                  </a:lnTo>
                  <a:lnTo>
                    <a:pt x="11" y="272"/>
                  </a:lnTo>
                  <a:lnTo>
                    <a:pt x="10" y="270"/>
                  </a:lnTo>
                  <a:lnTo>
                    <a:pt x="9" y="267"/>
                  </a:lnTo>
                  <a:lnTo>
                    <a:pt x="8" y="265"/>
                  </a:lnTo>
                  <a:lnTo>
                    <a:pt x="6" y="262"/>
                  </a:lnTo>
                  <a:lnTo>
                    <a:pt x="4" y="257"/>
                  </a:lnTo>
                  <a:lnTo>
                    <a:pt x="2" y="254"/>
                  </a:lnTo>
                  <a:lnTo>
                    <a:pt x="2" y="250"/>
                  </a:lnTo>
                  <a:lnTo>
                    <a:pt x="2" y="246"/>
                  </a:lnTo>
                  <a:lnTo>
                    <a:pt x="2" y="242"/>
                  </a:lnTo>
                  <a:lnTo>
                    <a:pt x="1" y="238"/>
                  </a:lnTo>
                  <a:lnTo>
                    <a:pt x="0" y="233"/>
                  </a:lnTo>
                  <a:lnTo>
                    <a:pt x="4" y="227"/>
                  </a:lnTo>
                  <a:lnTo>
                    <a:pt x="5" y="220"/>
                  </a:lnTo>
                  <a:lnTo>
                    <a:pt x="7" y="214"/>
                  </a:lnTo>
                  <a:lnTo>
                    <a:pt x="9" y="207"/>
                  </a:lnTo>
                  <a:lnTo>
                    <a:pt x="12" y="201"/>
                  </a:lnTo>
                  <a:lnTo>
                    <a:pt x="14" y="195"/>
                  </a:lnTo>
                  <a:lnTo>
                    <a:pt x="17" y="188"/>
                  </a:lnTo>
                  <a:lnTo>
                    <a:pt x="20" y="182"/>
                  </a:lnTo>
                  <a:lnTo>
                    <a:pt x="22" y="177"/>
                  </a:lnTo>
                  <a:lnTo>
                    <a:pt x="24" y="172"/>
                  </a:lnTo>
                  <a:lnTo>
                    <a:pt x="28" y="168"/>
                  </a:lnTo>
                  <a:lnTo>
                    <a:pt x="31" y="163"/>
                  </a:lnTo>
                  <a:lnTo>
                    <a:pt x="35" y="158"/>
                  </a:lnTo>
                  <a:lnTo>
                    <a:pt x="38" y="154"/>
                  </a:lnTo>
                  <a:lnTo>
                    <a:pt x="40" y="149"/>
                  </a:lnTo>
                  <a:lnTo>
                    <a:pt x="42" y="143"/>
                  </a:lnTo>
                  <a:lnTo>
                    <a:pt x="43" y="141"/>
                  </a:lnTo>
                  <a:lnTo>
                    <a:pt x="44" y="140"/>
                  </a:lnTo>
                  <a:lnTo>
                    <a:pt x="46" y="138"/>
                  </a:lnTo>
                  <a:lnTo>
                    <a:pt x="47" y="136"/>
                  </a:lnTo>
                  <a:lnTo>
                    <a:pt x="47" y="135"/>
                  </a:lnTo>
                  <a:lnTo>
                    <a:pt x="48" y="133"/>
                  </a:lnTo>
                  <a:lnTo>
                    <a:pt x="50" y="131"/>
                  </a:lnTo>
                  <a:lnTo>
                    <a:pt x="51" y="129"/>
                  </a:lnTo>
                  <a:lnTo>
                    <a:pt x="53" y="127"/>
                  </a:lnTo>
                  <a:lnTo>
                    <a:pt x="55" y="125"/>
                  </a:lnTo>
                  <a:lnTo>
                    <a:pt x="57" y="122"/>
                  </a:lnTo>
                  <a:lnTo>
                    <a:pt x="59" y="118"/>
                  </a:lnTo>
                  <a:lnTo>
                    <a:pt x="61" y="116"/>
                  </a:lnTo>
                  <a:lnTo>
                    <a:pt x="63" y="113"/>
                  </a:lnTo>
                  <a:lnTo>
                    <a:pt x="66" y="111"/>
                  </a:lnTo>
                  <a:lnTo>
                    <a:pt x="69" y="109"/>
                  </a:lnTo>
                  <a:lnTo>
                    <a:pt x="74" y="106"/>
                  </a:lnTo>
                  <a:lnTo>
                    <a:pt x="78" y="104"/>
                  </a:lnTo>
                  <a:lnTo>
                    <a:pt x="82" y="102"/>
                  </a:lnTo>
                  <a:lnTo>
                    <a:pt x="86" y="98"/>
                  </a:lnTo>
                  <a:lnTo>
                    <a:pt x="91" y="97"/>
                  </a:lnTo>
                  <a:lnTo>
                    <a:pt x="97" y="95"/>
                  </a:lnTo>
                  <a:lnTo>
                    <a:pt x="101" y="93"/>
                  </a:lnTo>
                  <a:lnTo>
                    <a:pt x="106" y="92"/>
                  </a:lnTo>
                  <a:lnTo>
                    <a:pt x="110" y="88"/>
                  </a:lnTo>
                  <a:lnTo>
                    <a:pt x="115" y="85"/>
                  </a:lnTo>
                  <a:lnTo>
                    <a:pt x="120" y="83"/>
                  </a:lnTo>
                  <a:lnTo>
                    <a:pt x="124" y="80"/>
                  </a:lnTo>
                  <a:lnTo>
                    <a:pt x="129" y="78"/>
                  </a:lnTo>
                  <a:lnTo>
                    <a:pt x="133" y="74"/>
                  </a:lnTo>
                  <a:lnTo>
                    <a:pt x="138" y="72"/>
                  </a:lnTo>
                  <a:lnTo>
                    <a:pt x="143" y="70"/>
                  </a:lnTo>
                  <a:lnTo>
                    <a:pt x="146" y="68"/>
                  </a:lnTo>
                  <a:lnTo>
                    <a:pt x="150" y="66"/>
                  </a:lnTo>
                  <a:lnTo>
                    <a:pt x="153" y="65"/>
                  </a:lnTo>
                  <a:lnTo>
                    <a:pt x="157" y="64"/>
                  </a:lnTo>
                  <a:lnTo>
                    <a:pt x="160" y="63"/>
                  </a:lnTo>
                  <a:lnTo>
                    <a:pt x="165" y="63"/>
                  </a:lnTo>
                  <a:lnTo>
                    <a:pt x="169" y="62"/>
                  </a:lnTo>
                  <a:lnTo>
                    <a:pt x="173" y="62"/>
                  </a:lnTo>
                  <a:lnTo>
                    <a:pt x="178" y="72"/>
                  </a:lnTo>
                  <a:lnTo>
                    <a:pt x="168" y="77"/>
                  </a:lnTo>
                  <a:lnTo>
                    <a:pt x="157" y="81"/>
                  </a:lnTo>
                  <a:lnTo>
                    <a:pt x="147" y="87"/>
                  </a:lnTo>
                  <a:lnTo>
                    <a:pt x="137" y="92"/>
                  </a:lnTo>
                  <a:lnTo>
                    <a:pt x="128" y="98"/>
                  </a:lnTo>
                  <a:lnTo>
                    <a:pt x="117" y="104"/>
                  </a:lnTo>
                  <a:lnTo>
                    <a:pt x="108" y="109"/>
                  </a:lnTo>
                  <a:lnTo>
                    <a:pt x="97" y="114"/>
                  </a:lnTo>
                  <a:lnTo>
                    <a:pt x="91" y="117"/>
                  </a:lnTo>
                  <a:lnTo>
                    <a:pt x="87" y="122"/>
                  </a:lnTo>
                  <a:lnTo>
                    <a:pt x="83" y="127"/>
                  </a:lnTo>
                  <a:lnTo>
                    <a:pt x="80" y="131"/>
                  </a:lnTo>
                  <a:lnTo>
                    <a:pt x="77" y="136"/>
                  </a:lnTo>
                  <a:lnTo>
                    <a:pt x="74" y="141"/>
                  </a:lnTo>
                  <a:lnTo>
                    <a:pt x="70" y="147"/>
                  </a:lnTo>
                  <a:lnTo>
                    <a:pt x="67" y="152"/>
                  </a:lnTo>
                  <a:lnTo>
                    <a:pt x="66" y="154"/>
                  </a:lnTo>
                  <a:lnTo>
                    <a:pt x="65" y="155"/>
                  </a:lnTo>
                  <a:lnTo>
                    <a:pt x="64" y="157"/>
                  </a:lnTo>
                  <a:lnTo>
                    <a:pt x="63" y="159"/>
                  </a:lnTo>
                  <a:lnTo>
                    <a:pt x="62" y="160"/>
                  </a:lnTo>
                  <a:lnTo>
                    <a:pt x="61" y="162"/>
                  </a:lnTo>
                  <a:lnTo>
                    <a:pt x="61" y="164"/>
                  </a:lnTo>
                  <a:lnTo>
                    <a:pt x="60" y="165"/>
                  </a:lnTo>
                  <a:lnTo>
                    <a:pt x="59" y="169"/>
                  </a:lnTo>
                  <a:lnTo>
                    <a:pt x="58" y="170"/>
                  </a:lnTo>
                  <a:lnTo>
                    <a:pt x="57" y="172"/>
                  </a:lnTo>
                  <a:lnTo>
                    <a:pt x="55" y="174"/>
                  </a:lnTo>
                  <a:lnTo>
                    <a:pt x="54" y="176"/>
                  </a:lnTo>
                  <a:lnTo>
                    <a:pt x="52" y="178"/>
                  </a:lnTo>
                  <a:lnTo>
                    <a:pt x="51" y="180"/>
                  </a:lnTo>
                  <a:lnTo>
                    <a:pt x="51" y="182"/>
                  </a:lnTo>
                  <a:lnTo>
                    <a:pt x="47" y="188"/>
                  </a:lnTo>
                  <a:lnTo>
                    <a:pt x="45" y="194"/>
                  </a:lnTo>
                  <a:lnTo>
                    <a:pt x="43" y="200"/>
                  </a:lnTo>
                  <a:lnTo>
                    <a:pt x="42" y="207"/>
                  </a:lnTo>
                  <a:lnTo>
                    <a:pt x="41" y="214"/>
                  </a:lnTo>
                  <a:lnTo>
                    <a:pt x="41" y="220"/>
                  </a:lnTo>
                  <a:lnTo>
                    <a:pt x="41" y="227"/>
                  </a:lnTo>
                  <a:lnTo>
                    <a:pt x="41" y="233"/>
                  </a:lnTo>
                  <a:lnTo>
                    <a:pt x="42" y="238"/>
                  </a:lnTo>
                  <a:lnTo>
                    <a:pt x="43" y="242"/>
                  </a:lnTo>
                  <a:lnTo>
                    <a:pt x="43" y="245"/>
                  </a:lnTo>
                  <a:lnTo>
                    <a:pt x="44" y="249"/>
                  </a:lnTo>
                  <a:lnTo>
                    <a:pt x="44" y="253"/>
                  </a:lnTo>
                  <a:lnTo>
                    <a:pt x="45" y="256"/>
                  </a:lnTo>
                  <a:lnTo>
                    <a:pt x="46" y="261"/>
                  </a:lnTo>
                  <a:lnTo>
                    <a:pt x="48" y="264"/>
                  </a:lnTo>
                  <a:lnTo>
                    <a:pt x="55" y="272"/>
                  </a:lnTo>
                  <a:lnTo>
                    <a:pt x="61" y="280"/>
                  </a:lnTo>
                  <a:lnTo>
                    <a:pt x="68" y="288"/>
                  </a:lnTo>
                  <a:lnTo>
                    <a:pt x="77" y="295"/>
                  </a:lnTo>
                  <a:lnTo>
                    <a:pt x="85" y="301"/>
                  </a:lnTo>
                  <a:lnTo>
                    <a:pt x="93" y="307"/>
                  </a:lnTo>
                  <a:lnTo>
                    <a:pt x="104" y="310"/>
                  </a:lnTo>
                  <a:lnTo>
                    <a:pt x="113" y="312"/>
                  </a:lnTo>
                  <a:lnTo>
                    <a:pt x="122" y="312"/>
                  </a:lnTo>
                  <a:lnTo>
                    <a:pt x="130" y="313"/>
                  </a:lnTo>
                  <a:lnTo>
                    <a:pt x="137" y="313"/>
                  </a:lnTo>
                  <a:lnTo>
                    <a:pt x="146" y="314"/>
                  </a:lnTo>
                  <a:lnTo>
                    <a:pt x="154" y="314"/>
                  </a:lnTo>
                  <a:lnTo>
                    <a:pt x="162" y="314"/>
                  </a:lnTo>
                  <a:lnTo>
                    <a:pt x="170" y="313"/>
                  </a:lnTo>
                  <a:lnTo>
                    <a:pt x="177" y="311"/>
                  </a:lnTo>
                  <a:lnTo>
                    <a:pt x="182" y="312"/>
                  </a:lnTo>
                  <a:lnTo>
                    <a:pt x="188" y="312"/>
                  </a:lnTo>
                  <a:lnTo>
                    <a:pt x="192" y="312"/>
                  </a:lnTo>
                  <a:lnTo>
                    <a:pt x="197" y="311"/>
                  </a:lnTo>
                  <a:lnTo>
                    <a:pt x="201" y="311"/>
                  </a:lnTo>
                  <a:lnTo>
                    <a:pt x="205" y="310"/>
                  </a:lnTo>
                  <a:lnTo>
                    <a:pt x="210" y="309"/>
                  </a:lnTo>
                  <a:lnTo>
                    <a:pt x="214" y="307"/>
                  </a:lnTo>
                  <a:lnTo>
                    <a:pt x="218" y="306"/>
                  </a:lnTo>
                  <a:lnTo>
                    <a:pt x="223" y="305"/>
                  </a:lnTo>
                  <a:lnTo>
                    <a:pt x="227" y="302"/>
                  </a:lnTo>
                  <a:lnTo>
                    <a:pt x="231" y="300"/>
                  </a:lnTo>
                  <a:lnTo>
                    <a:pt x="236" y="299"/>
                  </a:lnTo>
                  <a:lnTo>
                    <a:pt x="241" y="297"/>
                  </a:lnTo>
                  <a:lnTo>
                    <a:pt x="245" y="296"/>
                  </a:lnTo>
                  <a:lnTo>
                    <a:pt x="249" y="295"/>
                  </a:lnTo>
                  <a:lnTo>
                    <a:pt x="256" y="291"/>
                  </a:lnTo>
                  <a:lnTo>
                    <a:pt x="263" y="287"/>
                  </a:lnTo>
                  <a:lnTo>
                    <a:pt x="270" y="284"/>
                  </a:lnTo>
                  <a:lnTo>
                    <a:pt x="276" y="282"/>
                  </a:lnTo>
                  <a:lnTo>
                    <a:pt x="284" y="278"/>
                  </a:lnTo>
                  <a:lnTo>
                    <a:pt x="290" y="274"/>
                  </a:lnTo>
                  <a:lnTo>
                    <a:pt x="295" y="269"/>
                  </a:lnTo>
                  <a:lnTo>
                    <a:pt x="299" y="262"/>
                  </a:lnTo>
                  <a:lnTo>
                    <a:pt x="303" y="261"/>
                  </a:lnTo>
                  <a:lnTo>
                    <a:pt x="306" y="260"/>
                  </a:lnTo>
                  <a:lnTo>
                    <a:pt x="308" y="257"/>
                  </a:lnTo>
                  <a:lnTo>
                    <a:pt x="310" y="255"/>
                  </a:lnTo>
                  <a:lnTo>
                    <a:pt x="311" y="253"/>
                  </a:lnTo>
                  <a:lnTo>
                    <a:pt x="313" y="251"/>
                  </a:lnTo>
                  <a:lnTo>
                    <a:pt x="316" y="249"/>
                  </a:lnTo>
                  <a:lnTo>
                    <a:pt x="319" y="247"/>
                  </a:lnTo>
                  <a:lnTo>
                    <a:pt x="325" y="240"/>
                  </a:lnTo>
                  <a:lnTo>
                    <a:pt x="331" y="232"/>
                  </a:lnTo>
                  <a:lnTo>
                    <a:pt x="336" y="224"/>
                  </a:lnTo>
                  <a:lnTo>
                    <a:pt x="341" y="217"/>
                  </a:lnTo>
                  <a:lnTo>
                    <a:pt x="346" y="208"/>
                  </a:lnTo>
                  <a:lnTo>
                    <a:pt x="351" y="199"/>
                  </a:lnTo>
                  <a:lnTo>
                    <a:pt x="355" y="191"/>
                  </a:lnTo>
                  <a:lnTo>
                    <a:pt x="358" y="181"/>
                  </a:lnTo>
                  <a:lnTo>
                    <a:pt x="361" y="176"/>
                  </a:lnTo>
                  <a:lnTo>
                    <a:pt x="364" y="171"/>
                  </a:lnTo>
                  <a:lnTo>
                    <a:pt x="367" y="165"/>
                  </a:lnTo>
                  <a:lnTo>
                    <a:pt x="369" y="159"/>
                  </a:lnTo>
                  <a:lnTo>
                    <a:pt x="371" y="153"/>
                  </a:lnTo>
                  <a:lnTo>
                    <a:pt x="373" y="148"/>
                  </a:lnTo>
                  <a:lnTo>
                    <a:pt x="373" y="141"/>
                  </a:lnTo>
                  <a:lnTo>
                    <a:pt x="374" y="135"/>
                  </a:lnTo>
                  <a:lnTo>
                    <a:pt x="376" y="133"/>
                  </a:lnTo>
                  <a:lnTo>
                    <a:pt x="377" y="128"/>
                  </a:lnTo>
                  <a:lnTo>
                    <a:pt x="377" y="123"/>
                  </a:lnTo>
                  <a:lnTo>
                    <a:pt x="377" y="118"/>
                  </a:lnTo>
                  <a:lnTo>
                    <a:pt x="377" y="113"/>
                  </a:lnTo>
                  <a:lnTo>
                    <a:pt x="376" y="109"/>
                  </a:lnTo>
                  <a:lnTo>
                    <a:pt x="375" y="104"/>
                  </a:lnTo>
                  <a:lnTo>
                    <a:pt x="375" y="98"/>
                  </a:lnTo>
                  <a:lnTo>
                    <a:pt x="374" y="94"/>
                  </a:lnTo>
                  <a:lnTo>
                    <a:pt x="373" y="91"/>
                  </a:lnTo>
                  <a:lnTo>
                    <a:pt x="372" y="87"/>
                  </a:lnTo>
                  <a:lnTo>
                    <a:pt x="372" y="84"/>
                  </a:lnTo>
                  <a:lnTo>
                    <a:pt x="372" y="81"/>
                  </a:lnTo>
                  <a:lnTo>
                    <a:pt x="372" y="78"/>
                  </a:lnTo>
                  <a:lnTo>
                    <a:pt x="372" y="73"/>
                  </a:lnTo>
                  <a:lnTo>
                    <a:pt x="372" y="70"/>
                  </a:lnTo>
                  <a:lnTo>
                    <a:pt x="371" y="67"/>
                  </a:lnTo>
                  <a:lnTo>
                    <a:pt x="372" y="62"/>
                  </a:lnTo>
                  <a:lnTo>
                    <a:pt x="372" y="56"/>
                  </a:lnTo>
                  <a:lnTo>
                    <a:pt x="371" y="50"/>
                  </a:lnTo>
                  <a:lnTo>
                    <a:pt x="368" y="45"/>
                  </a:lnTo>
                  <a:lnTo>
                    <a:pt x="365" y="40"/>
                  </a:lnTo>
                  <a:lnTo>
                    <a:pt x="363" y="35"/>
                  </a:lnTo>
                  <a:lnTo>
                    <a:pt x="361" y="28"/>
                  </a:lnTo>
                  <a:lnTo>
                    <a:pt x="360" y="23"/>
                  </a:lnTo>
                  <a:lnTo>
                    <a:pt x="359" y="20"/>
                  </a:lnTo>
                  <a:lnTo>
                    <a:pt x="357" y="17"/>
                  </a:lnTo>
                  <a:lnTo>
                    <a:pt x="355" y="15"/>
                  </a:lnTo>
                  <a:lnTo>
                    <a:pt x="352" y="13"/>
                  </a:lnTo>
                  <a:lnTo>
                    <a:pt x="350" y="11"/>
                  </a:lnTo>
                  <a:lnTo>
                    <a:pt x="346" y="9"/>
                  </a:lnTo>
                  <a:lnTo>
                    <a:pt x="344" y="6"/>
                  </a:lnTo>
                  <a:lnTo>
                    <a:pt x="342" y="4"/>
                  </a:lnTo>
                  <a:lnTo>
                    <a:pt x="344" y="3"/>
                  </a:lnTo>
                  <a:lnTo>
                    <a:pt x="346" y="2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0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59" y="3"/>
                  </a:lnTo>
                  <a:lnTo>
                    <a:pt x="360" y="5"/>
                  </a:lnTo>
                  <a:lnTo>
                    <a:pt x="362" y="8"/>
                  </a:lnTo>
                  <a:lnTo>
                    <a:pt x="364" y="10"/>
                  </a:lnTo>
                  <a:lnTo>
                    <a:pt x="366" y="11"/>
                  </a:lnTo>
                  <a:lnTo>
                    <a:pt x="369" y="12"/>
                  </a:lnTo>
                  <a:lnTo>
                    <a:pt x="372" y="13"/>
                  </a:lnTo>
                  <a:lnTo>
                    <a:pt x="374" y="15"/>
                  </a:lnTo>
                  <a:lnTo>
                    <a:pt x="375" y="17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8" name="Freeform 157"/>
            <p:cNvSpPr>
              <a:spLocks/>
            </p:cNvSpPr>
            <p:nvPr/>
          </p:nvSpPr>
          <p:spPr bwMode="auto">
            <a:xfrm>
              <a:off x="4802" y="2475"/>
              <a:ext cx="444" cy="575"/>
            </a:xfrm>
            <a:custGeom>
              <a:avLst/>
              <a:gdLst>
                <a:gd name="T0" fmla="*/ 126 w 444"/>
                <a:gd name="T1" fmla="*/ 37 h 575"/>
                <a:gd name="T2" fmla="*/ 136 w 444"/>
                <a:gd name="T3" fmla="*/ 63 h 575"/>
                <a:gd name="T4" fmla="*/ 140 w 444"/>
                <a:gd name="T5" fmla="*/ 86 h 575"/>
                <a:gd name="T6" fmla="*/ 150 w 444"/>
                <a:gd name="T7" fmla="*/ 142 h 575"/>
                <a:gd name="T8" fmla="*/ 154 w 444"/>
                <a:gd name="T9" fmla="*/ 166 h 575"/>
                <a:gd name="T10" fmla="*/ 159 w 444"/>
                <a:gd name="T11" fmla="*/ 222 h 575"/>
                <a:gd name="T12" fmla="*/ 169 w 444"/>
                <a:gd name="T13" fmla="*/ 245 h 575"/>
                <a:gd name="T14" fmla="*/ 174 w 444"/>
                <a:gd name="T15" fmla="*/ 259 h 575"/>
                <a:gd name="T16" fmla="*/ 177 w 444"/>
                <a:gd name="T17" fmla="*/ 270 h 575"/>
                <a:gd name="T18" fmla="*/ 187 w 444"/>
                <a:gd name="T19" fmla="*/ 341 h 575"/>
                <a:gd name="T20" fmla="*/ 208 w 444"/>
                <a:gd name="T21" fmla="*/ 370 h 575"/>
                <a:gd name="T22" fmla="*/ 220 w 444"/>
                <a:gd name="T23" fmla="*/ 389 h 575"/>
                <a:gd name="T24" fmla="*/ 217 w 444"/>
                <a:gd name="T25" fmla="*/ 416 h 575"/>
                <a:gd name="T26" fmla="*/ 219 w 444"/>
                <a:gd name="T27" fmla="*/ 445 h 575"/>
                <a:gd name="T28" fmla="*/ 228 w 444"/>
                <a:gd name="T29" fmla="*/ 461 h 575"/>
                <a:gd name="T30" fmla="*/ 252 w 444"/>
                <a:gd name="T31" fmla="*/ 468 h 575"/>
                <a:gd name="T32" fmla="*/ 296 w 444"/>
                <a:gd name="T33" fmla="*/ 447 h 575"/>
                <a:gd name="T34" fmla="*/ 351 w 444"/>
                <a:gd name="T35" fmla="*/ 432 h 575"/>
                <a:gd name="T36" fmla="*/ 395 w 444"/>
                <a:gd name="T37" fmla="*/ 428 h 575"/>
                <a:gd name="T38" fmla="*/ 431 w 444"/>
                <a:gd name="T39" fmla="*/ 460 h 575"/>
                <a:gd name="T40" fmla="*/ 424 w 444"/>
                <a:gd name="T41" fmla="*/ 457 h 575"/>
                <a:gd name="T42" fmla="*/ 401 w 444"/>
                <a:gd name="T43" fmla="*/ 463 h 575"/>
                <a:gd name="T44" fmla="*/ 411 w 444"/>
                <a:gd name="T45" fmla="*/ 472 h 575"/>
                <a:gd name="T46" fmla="*/ 420 w 444"/>
                <a:gd name="T47" fmla="*/ 471 h 575"/>
                <a:gd name="T48" fmla="*/ 433 w 444"/>
                <a:gd name="T49" fmla="*/ 488 h 575"/>
                <a:gd name="T50" fmla="*/ 444 w 444"/>
                <a:gd name="T51" fmla="*/ 506 h 575"/>
                <a:gd name="T52" fmla="*/ 414 w 444"/>
                <a:gd name="T53" fmla="*/ 510 h 575"/>
                <a:gd name="T54" fmla="*/ 428 w 444"/>
                <a:gd name="T55" fmla="*/ 536 h 575"/>
                <a:gd name="T56" fmla="*/ 430 w 444"/>
                <a:gd name="T57" fmla="*/ 568 h 575"/>
                <a:gd name="T58" fmla="*/ 396 w 444"/>
                <a:gd name="T59" fmla="*/ 571 h 575"/>
                <a:gd name="T60" fmla="*/ 358 w 444"/>
                <a:gd name="T61" fmla="*/ 529 h 575"/>
                <a:gd name="T62" fmla="*/ 338 w 444"/>
                <a:gd name="T63" fmla="*/ 523 h 575"/>
                <a:gd name="T64" fmla="*/ 308 w 444"/>
                <a:gd name="T65" fmla="*/ 532 h 575"/>
                <a:gd name="T66" fmla="*/ 266 w 444"/>
                <a:gd name="T67" fmla="*/ 555 h 575"/>
                <a:gd name="T68" fmla="*/ 219 w 444"/>
                <a:gd name="T69" fmla="*/ 528 h 575"/>
                <a:gd name="T70" fmla="*/ 198 w 444"/>
                <a:gd name="T71" fmla="*/ 543 h 575"/>
                <a:gd name="T72" fmla="*/ 174 w 444"/>
                <a:gd name="T73" fmla="*/ 541 h 575"/>
                <a:gd name="T74" fmla="*/ 159 w 444"/>
                <a:gd name="T75" fmla="*/ 546 h 575"/>
                <a:gd name="T76" fmla="*/ 127 w 444"/>
                <a:gd name="T77" fmla="*/ 508 h 575"/>
                <a:gd name="T78" fmla="*/ 136 w 444"/>
                <a:gd name="T79" fmla="*/ 450 h 575"/>
                <a:gd name="T80" fmla="*/ 114 w 444"/>
                <a:gd name="T81" fmla="*/ 403 h 575"/>
                <a:gd name="T82" fmla="*/ 99 w 444"/>
                <a:gd name="T83" fmla="*/ 332 h 575"/>
                <a:gd name="T84" fmla="*/ 96 w 444"/>
                <a:gd name="T85" fmla="*/ 322 h 575"/>
                <a:gd name="T86" fmla="*/ 105 w 444"/>
                <a:gd name="T87" fmla="*/ 298 h 575"/>
                <a:gd name="T88" fmla="*/ 121 w 444"/>
                <a:gd name="T89" fmla="*/ 253 h 575"/>
                <a:gd name="T90" fmla="*/ 113 w 444"/>
                <a:gd name="T91" fmla="*/ 268 h 575"/>
                <a:gd name="T92" fmla="*/ 98 w 444"/>
                <a:gd name="T93" fmla="*/ 291 h 575"/>
                <a:gd name="T94" fmla="*/ 80 w 444"/>
                <a:gd name="T95" fmla="*/ 282 h 575"/>
                <a:gd name="T96" fmla="*/ 68 w 444"/>
                <a:gd name="T97" fmla="*/ 258 h 575"/>
                <a:gd name="T98" fmla="*/ 60 w 444"/>
                <a:gd name="T99" fmla="*/ 205 h 575"/>
                <a:gd name="T100" fmla="*/ 32 w 444"/>
                <a:gd name="T101" fmla="*/ 140 h 575"/>
                <a:gd name="T102" fmla="*/ 32 w 444"/>
                <a:gd name="T103" fmla="*/ 113 h 575"/>
                <a:gd name="T104" fmla="*/ 23 w 444"/>
                <a:gd name="T105" fmla="*/ 79 h 575"/>
                <a:gd name="T106" fmla="*/ 0 w 444"/>
                <a:gd name="T107" fmla="*/ 24 h 575"/>
                <a:gd name="T108" fmla="*/ 30 w 444"/>
                <a:gd name="T109" fmla="*/ 9 h 575"/>
                <a:gd name="T110" fmla="*/ 99 w 444"/>
                <a:gd name="T111" fmla="*/ 3 h 5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44" h="575">
                  <a:moveTo>
                    <a:pt x="116" y="14"/>
                  </a:moveTo>
                  <a:lnTo>
                    <a:pt x="118" y="17"/>
                  </a:lnTo>
                  <a:lnTo>
                    <a:pt x="119" y="20"/>
                  </a:lnTo>
                  <a:lnTo>
                    <a:pt x="120" y="24"/>
                  </a:lnTo>
                  <a:lnTo>
                    <a:pt x="121" y="27"/>
                  </a:lnTo>
                  <a:lnTo>
                    <a:pt x="122" y="30"/>
                  </a:lnTo>
                  <a:lnTo>
                    <a:pt x="124" y="35"/>
                  </a:lnTo>
                  <a:lnTo>
                    <a:pt x="126" y="37"/>
                  </a:lnTo>
                  <a:lnTo>
                    <a:pt x="129" y="40"/>
                  </a:lnTo>
                  <a:lnTo>
                    <a:pt x="130" y="43"/>
                  </a:lnTo>
                  <a:lnTo>
                    <a:pt x="131" y="46"/>
                  </a:lnTo>
                  <a:lnTo>
                    <a:pt x="132" y="49"/>
                  </a:lnTo>
                  <a:lnTo>
                    <a:pt x="133" y="52"/>
                  </a:lnTo>
                  <a:lnTo>
                    <a:pt x="134" y="55"/>
                  </a:lnTo>
                  <a:lnTo>
                    <a:pt x="134" y="59"/>
                  </a:lnTo>
                  <a:lnTo>
                    <a:pt x="136" y="63"/>
                  </a:lnTo>
                  <a:lnTo>
                    <a:pt x="137" y="66"/>
                  </a:lnTo>
                  <a:lnTo>
                    <a:pt x="138" y="69"/>
                  </a:lnTo>
                  <a:lnTo>
                    <a:pt x="138" y="71"/>
                  </a:lnTo>
                  <a:lnTo>
                    <a:pt x="139" y="74"/>
                  </a:lnTo>
                  <a:lnTo>
                    <a:pt x="139" y="77"/>
                  </a:lnTo>
                  <a:lnTo>
                    <a:pt x="140" y="81"/>
                  </a:lnTo>
                  <a:lnTo>
                    <a:pt x="140" y="83"/>
                  </a:lnTo>
                  <a:lnTo>
                    <a:pt x="140" y="86"/>
                  </a:lnTo>
                  <a:lnTo>
                    <a:pt x="139" y="89"/>
                  </a:lnTo>
                  <a:lnTo>
                    <a:pt x="141" y="96"/>
                  </a:lnTo>
                  <a:lnTo>
                    <a:pt x="143" y="104"/>
                  </a:lnTo>
                  <a:lnTo>
                    <a:pt x="145" y="111"/>
                  </a:lnTo>
                  <a:lnTo>
                    <a:pt x="147" y="119"/>
                  </a:lnTo>
                  <a:lnTo>
                    <a:pt x="148" y="127"/>
                  </a:lnTo>
                  <a:lnTo>
                    <a:pt x="149" y="135"/>
                  </a:lnTo>
                  <a:lnTo>
                    <a:pt x="150" y="142"/>
                  </a:lnTo>
                  <a:lnTo>
                    <a:pt x="150" y="151"/>
                  </a:lnTo>
                  <a:lnTo>
                    <a:pt x="150" y="153"/>
                  </a:lnTo>
                  <a:lnTo>
                    <a:pt x="150" y="155"/>
                  </a:lnTo>
                  <a:lnTo>
                    <a:pt x="151" y="157"/>
                  </a:lnTo>
                  <a:lnTo>
                    <a:pt x="151" y="160"/>
                  </a:lnTo>
                  <a:lnTo>
                    <a:pt x="152" y="162"/>
                  </a:lnTo>
                  <a:lnTo>
                    <a:pt x="153" y="164"/>
                  </a:lnTo>
                  <a:lnTo>
                    <a:pt x="154" y="166"/>
                  </a:lnTo>
                  <a:lnTo>
                    <a:pt x="155" y="168"/>
                  </a:lnTo>
                  <a:lnTo>
                    <a:pt x="155" y="177"/>
                  </a:lnTo>
                  <a:lnTo>
                    <a:pt x="155" y="185"/>
                  </a:lnTo>
                  <a:lnTo>
                    <a:pt x="154" y="194"/>
                  </a:lnTo>
                  <a:lnTo>
                    <a:pt x="154" y="201"/>
                  </a:lnTo>
                  <a:lnTo>
                    <a:pt x="154" y="208"/>
                  </a:lnTo>
                  <a:lnTo>
                    <a:pt x="155" y="216"/>
                  </a:lnTo>
                  <a:lnTo>
                    <a:pt x="159" y="222"/>
                  </a:lnTo>
                  <a:lnTo>
                    <a:pt x="163" y="229"/>
                  </a:lnTo>
                  <a:lnTo>
                    <a:pt x="165" y="231"/>
                  </a:lnTo>
                  <a:lnTo>
                    <a:pt x="166" y="233"/>
                  </a:lnTo>
                  <a:lnTo>
                    <a:pt x="167" y="235"/>
                  </a:lnTo>
                  <a:lnTo>
                    <a:pt x="168" y="237"/>
                  </a:lnTo>
                  <a:lnTo>
                    <a:pt x="168" y="240"/>
                  </a:lnTo>
                  <a:lnTo>
                    <a:pt x="169" y="243"/>
                  </a:lnTo>
                  <a:lnTo>
                    <a:pt x="169" y="245"/>
                  </a:lnTo>
                  <a:lnTo>
                    <a:pt x="169" y="247"/>
                  </a:lnTo>
                  <a:lnTo>
                    <a:pt x="170" y="249"/>
                  </a:lnTo>
                  <a:lnTo>
                    <a:pt x="171" y="250"/>
                  </a:lnTo>
                  <a:lnTo>
                    <a:pt x="171" y="252"/>
                  </a:lnTo>
                  <a:lnTo>
                    <a:pt x="172" y="254"/>
                  </a:lnTo>
                  <a:lnTo>
                    <a:pt x="173" y="255"/>
                  </a:lnTo>
                  <a:lnTo>
                    <a:pt x="173" y="257"/>
                  </a:lnTo>
                  <a:lnTo>
                    <a:pt x="174" y="259"/>
                  </a:lnTo>
                  <a:lnTo>
                    <a:pt x="174" y="260"/>
                  </a:lnTo>
                  <a:lnTo>
                    <a:pt x="175" y="262"/>
                  </a:lnTo>
                  <a:lnTo>
                    <a:pt x="175" y="263"/>
                  </a:lnTo>
                  <a:lnTo>
                    <a:pt x="176" y="264"/>
                  </a:lnTo>
                  <a:lnTo>
                    <a:pt x="176" y="266"/>
                  </a:lnTo>
                  <a:lnTo>
                    <a:pt x="176" y="267"/>
                  </a:lnTo>
                  <a:lnTo>
                    <a:pt x="177" y="269"/>
                  </a:lnTo>
                  <a:lnTo>
                    <a:pt x="177" y="270"/>
                  </a:lnTo>
                  <a:lnTo>
                    <a:pt x="177" y="271"/>
                  </a:lnTo>
                  <a:lnTo>
                    <a:pt x="178" y="282"/>
                  </a:lnTo>
                  <a:lnTo>
                    <a:pt x="179" y="293"/>
                  </a:lnTo>
                  <a:lnTo>
                    <a:pt x="179" y="304"/>
                  </a:lnTo>
                  <a:lnTo>
                    <a:pt x="181" y="315"/>
                  </a:lnTo>
                  <a:lnTo>
                    <a:pt x="182" y="326"/>
                  </a:lnTo>
                  <a:lnTo>
                    <a:pt x="185" y="337"/>
                  </a:lnTo>
                  <a:lnTo>
                    <a:pt x="187" y="341"/>
                  </a:lnTo>
                  <a:lnTo>
                    <a:pt x="189" y="346"/>
                  </a:lnTo>
                  <a:lnTo>
                    <a:pt x="192" y="350"/>
                  </a:lnTo>
                  <a:lnTo>
                    <a:pt x="195" y="356"/>
                  </a:lnTo>
                  <a:lnTo>
                    <a:pt x="197" y="359"/>
                  </a:lnTo>
                  <a:lnTo>
                    <a:pt x="199" y="362"/>
                  </a:lnTo>
                  <a:lnTo>
                    <a:pt x="201" y="365"/>
                  </a:lnTo>
                  <a:lnTo>
                    <a:pt x="205" y="368"/>
                  </a:lnTo>
                  <a:lnTo>
                    <a:pt x="208" y="370"/>
                  </a:lnTo>
                  <a:lnTo>
                    <a:pt x="211" y="373"/>
                  </a:lnTo>
                  <a:lnTo>
                    <a:pt x="214" y="376"/>
                  </a:lnTo>
                  <a:lnTo>
                    <a:pt x="217" y="379"/>
                  </a:lnTo>
                  <a:lnTo>
                    <a:pt x="217" y="381"/>
                  </a:lnTo>
                  <a:lnTo>
                    <a:pt x="217" y="383"/>
                  </a:lnTo>
                  <a:lnTo>
                    <a:pt x="218" y="385"/>
                  </a:lnTo>
                  <a:lnTo>
                    <a:pt x="219" y="387"/>
                  </a:lnTo>
                  <a:lnTo>
                    <a:pt x="220" y="389"/>
                  </a:lnTo>
                  <a:lnTo>
                    <a:pt x="220" y="391"/>
                  </a:lnTo>
                  <a:lnTo>
                    <a:pt x="221" y="393"/>
                  </a:lnTo>
                  <a:lnTo>
                    <a:pt x="221" y="395"/>
                  </a:lnTo>
                  <a:lnTo>
                    <a:pt x="223" y="397"/>
                  </a:lnTo>
                  <a:lnTo>
                    <a:pt x="220" y="402"/>
                  </a:lnTo>
                  <a:lnTo>
                    <a:pt x="218" y="407"/>
                  </a:lnTo>
                  <a:lnTo>
                    <a:pt x="217" y="411"/>
                  </a:lnTo>
                  <a:lnTo>
                    <a:pt x="217" y="416"/>
                  </a:lnTo>
                  <a:lnTo>
                    <a:pt x="217" y="422"/>
                  </a:lnTo>
                  <a:lnTo>
                    <a:pt x="217" y="428"/>
                  </a:lnTo>
                  <a:lnTo>
                    <a:pt x="217" y="433"/>
                  </a:lnTo>
                  <a:lnTo>
                    <a:pt x="217" y="438"/>
                  </a:lnTo>
                  <a:lnTo>
                    <a:pt x="217" y="440"/>
                  </a:lnTo>
                  <a:lnTo>
                    <a:pt x="218" y="441"/>
                  </a:lnTo>
                  <a:lnTo>
                    <a:pt x="219" y="442"/>
                  </a:lnTo>
                  <a:lnTo>
                    <a:pt x="219" y="445"/>
                  </a:lnTo>
                  <a:lnTo>
                    <a:pt x="219" y="446"/>
                  </a:lnTo>
                  <a:lnTo>
                    <a:pt x="219" y="448"/>
                  </a:lnTo>
                  <a:lnTo>
                    <a:pt x="219" y="449"/>
                  </a:lnTo>
                  <a:lnTo>
                    <a:pt x="219" y="451"/>
                  </a:lnTo>
                  <a:lnTo>
                    <a:pt x="221" y="453"/>
                  </a:lnTo>
                  <a:lnTo>
                    <a:pt x="223" y="456"/>
                  </a:lnTo>
                  <a:lnTo>
                    <a:pt x="225" y="458"/>
                  </a:lnTo>
                  <a:lnTo>
                    <a:pt x="228" y="461"/>
                  </a:lnTo>
                  <a:lnTo>
                    <a:pt x="230" y="463"/>
                  </a:lnTo>
                  <a:lnTo>
                    <a:pt x="233" y="465"/>
                  </a:lnTo>
                  <a:lnTo>
                    <a:pt x="235" y="468"/>
                  </a:lnTo>
                  <a:lnTo>
                    <a:pt x="238" y="469"/>
                  </a:lnTo>
                  <a:lnTo>
                    <a:pt x="242" y="469"/>
                  </a:lnTo>
                  <a:lnTo>
                    <a:pt x="245" y="469"/>
                  </a:lnTo>
                  <a:lnTo>
                    <a:pt x="250" y="469"/>
                  </a:lnTo>
                  <a:lnTo>
                    <a:pt x="252" y="468"/>
                  </a:lnTo>
                  <a:lnTo>
                    <a:pt x="258" y="464"/>
                  </a:lnTo>
                  <a:lnTo>
                    <a:pt x="262" y="461"/>
                  </a:lnTo>
                  <a:lnTo>
                    <a:pt x="267" y="457"/>
                  </a:lnTo>
                  <a:lnTo>
                    <a:pt x="273" y="453"/>
                  </a:lnTo>
                  <a:lnTo>
                    <a:pt x="278" y="450"/>
                  </a:lnTo>
                  <a:lnTo>
                    <a:pt x="284" y="448"/>
                  </a:lnTo>
                  <a:lnTo>
                    <a:pt x="290" y="448"/>
                  </a:lnTo>
                  <a:lnTo>
                    <a:pt x="296" y="447"/>
                  </a:lnTo>
                  <a:lnTo>
                    <a:pt x="302" y="446"/>
                  </a:lnTo>
                  <a:lnTo>
                    <a:pt x="307" y="444"/>
                  </a:lnTo>
                  <a:lnTo>
                    <a:pt x="312" y="442"/>
                  </a:lnTo>
                  <a:lnTo>
                    <a:pt x="317" y="441"/>
                  </a:lnTo>
                  <a:lnTo>
                    <a:pt x="324" y="441"/>
                  </a:lnTo>
                  <a:lnTo>
                    <a:pt x="329" y="442"/>
                  </a:lnTo>
                  <a:lnTo>
                    <a:pt x="346" y="433"/>
                  </a:lnTo>
                  <a:lnTo>
                    <a:pt x="351" y="432"/>
                  </a:lnTo>
                  <a:lnTo>
                    <a:pt x="356" y="432"/>
                  </a:lnTo>
                  <a:lnTo>
                    <a:pt x="361" y="433"/>
                  </a:lnTo>
                  <a:lnTo>
                    <a:pt x="367" y="433"/>
                  </a:lnTo>
                  <a:lnTo>
                    <a:pt x="373" y="433"/>
                  </a:lnTo>
                  <a:lnTo>
                    <a:pt x="378" y="433"/>
                  </a:lnTo>
                  <a:lnTo>
                    <a:pt x="383" y="431"/>
                  </a:lnTo>
                  <a:lnTo>
                    <a:pt x="389" y="429"/>
                  </a:lnTo>
                  <a:lnTo>
                    <a:pt x="395" y="428"/>
                  </a:lnTo>
                  <a:lnTo>
                    <a:pt x="401" y="429"/>
                  </a:lnTo>
                  <a:lnTo>
                    <a:pt x="407" y="431"/>
                  </a:lnTo>
                  <a:lnTo>
                    <a:pt x="414" y="433"/>
                  </a:lnTo>
                  <a:lnTo>
                    <a:pt x="419" y="436"/>
                  </a:lnTo>
                  <a:lnTo>
                    <a:pt x="423" y="440"/>
                  </a:lnTo>
                  <a:lnTo>
                    <a:pt x="427" y="446"/>
                  </a:lnTo>
                  <a:lnTo>
                    <a:pt x="431" y="451"/>
                  </a:lnTo>
                  <a:lnTo>
                    <a:pt x="431" y="460"/>
                  </a:lnTo>
                  <a:lnTo>
                    <a:pt x="430" y="460"/>
                  </a:lnTo>
                  <a:lnTo>
                    <a:pt x="429" y="461"/>
                  </a:lnTo>
                  <a:lnTo>
                    <a:pt x="428" y="461"/>
                  </a:lnTo>
                  <a:lnTo>
                    <a:pt x="427" y="460"/>
                  </a:lnTo>
                  <a:lnTo>
                    <a:pt x="426" y="460"/>
                  </a:lnTo>
                  <a:lnTo>
                    <a:pt x="425" y="459"/>
                  </a:lnTo>
                  <a:lnTo>
                    <a:pt x="425" y="458"/>
                  </a:lnTo>
                  <a:lnTo>
                    <a:pt x="424" y="457"/>
                  </a:lnTo>
                  <a:lnTo>
                    <a:pt x="421" y="457"/>
                  </a:lnTo>
                  <a:lnTo>
                    <a:pt x="418" y="457"/>
                  </a:lnTo>
                  <a:lnTo>
                    <a:pt x="415" y="457"/>
                  </a:lnTo>
                  <a:lnTo>
                    <a:pt x="412" y="457"/>
                  </a:lnTo>
                  <a:lnTo>
                    <a:pt x="408" y="457"/>
                  </a:lnTo>
                  <a:lnTo>
                    <a:pt x="405" y="458"/>
                  </a:lnTo>
                  <a:lnTo>
                    <a:pt x="403" y="460"/>
                  </a:lnTo>
                  <a:lnTo>
                    <a:pt x="401" y="463"/>
                  </a:lnTo>
                  <a:lnTo>
                    <a:pt x="401" y="464"/>
                  </a:lnTo>
                  <a:lnTo>
                    <a:pt x="402" y="467"/>
                  </a:lnTo>
                  <a:lnTo>
                    <a:pt x="403" y="468"/>
                  </a:lnTo>
                  <a:lnTo>
                    <a:pt x="404" y="469"/>
                  </a:lnTo>
                  <a:lnTo>
                    <a:pt x="406" y="470"/>
                  </a:lnTo>
                  <a:lnTo>
                    <a:pt x="407" y="471"/>
                  </a:lnTo>
                  <a:lnTo>
                    <a:pt x="409" y="472"/>
                  </a:lnTo>
                  <a:lnTo>
                    <a:pt x="411" y="472"/>
                  </a:lnTo>
                  <a:lnTo>
                    <a:pt x="412" y="472"/>
                  </a:lnTo>
                  <a:lnTo>
                    <a:pt x="414" y="472"/>
                  </a:lnTo>
                  <a:lnTo>
                    <a:pt x="415" y="471"/>
                  </a:lnTo>
                  <a:lnTo>
                    <a:pt x="415" y="470"/>
                  </a:lnTo>
                  <a:lnTo>
                    <a:pt x="416" y="470"/>
                  </a:lnTo>
                  <a:lnTo>
                    <a:pt x="417" y="470"/>
                  </a:lnTo>
                  <a:lnTo>
                    <a:pt x="418" y="470"/>
                  </a:lnTo>
                  <a:lnTo>
                    <a:pt x="420" y="471"/>
                  </a:lnTo>
                  <a:lnTo>
                    <a:pt x="422" y="473"/>
                  </a:lnTo>
                  <a:lnTo>
                    <a:pt x="423" y="475"/>
                  </a:lnTo>
                  <a:lnTo>
                    <a:pt x="425" y="477"/>
                  </a:lnTo>
                  <a:lnTo>
                    <a:pt x="427" y="479"/>
                  </a:lnTo>
                  <a:lnTo>
                    <a:pt x="428" y="481"/>
                  </a:lnTo>
                  <a:lnTo>
                    <a:pt x="429" y="484"/>
                  </a:lnTo>
                  <a:lnTo>
                    <a:pt x="430" y="486"/>
                  </a:lnTo>
                  <a:lnTo>
                    <a:pt x="433" y="488"/>
                  </a:lnTo>
                  <a:lnTo>
                    <a:pt x="435" y="490"/>
                  </a:lnTo>
                  <a:lnTo>
                    <a:pt x="437" y="492"/>
                  </a:lnTo>
                  <a:lnTo>
                    <a:pt x="438" y="494"/>
                  </a:lnTo>
                  <a:lnTo>
                    <a:pt x="439" y="496"/>
                  </a:lnTo>
                  <a:lnTo>
                    <a:pt x="441" y="499"/>
                  </a:lnTo>
                  <a:lnTo>
                    <a:pt x="442" y="501"/>
                  </a:lnTo>
                  <a:lnTo>
                    <a:pt x="443" y="504"/>
                  </a:lnTo>
                  <a:lnTo>
                    <a:pt x="444" y="506"/>
                  </a:lnTo>
                  <a:lnTo>
                    <a:pt x="444" y="523"/>
                  </a:lnTo>
                  <a:lnTo>
                    <a:pt x="439" y="522"/>
                  </a:lnTo>
                  <a:lnTo>
                    <a:pt x="435" y="520"/>
                  </a:lnTo>
                  <a:lnTo>
                    <a:pt x="430" y="516"/>
                  </a:lnTo>
                  <a:lnTo>
                    <a:pt x="425" y="513"/>
                  </a:lnTo>
                  <a:lnTo>
                    <a:pt x="421" y="510"/>
                  </a:lnTo>
                  <a:lnTo>
                    <a:pt x="416" y="509"/>
                  </a:lnTo>
                  <a:lnTo>
                    <a:pt x="414" y="510"/>
                  </a:lnTo>
                  <a:lnTo>
                    <a:pt x="412" y="511"/>
                  </a:lnTo>
                  <a:lnTo>
                    <a:pt x="409" y="514"/>
                  </a:lnTo>
                  <a:lnTo>
                    <a:pt x="407" y="516"/>
                  </a:lnTo>
                  <a:lnTo>
                    <a:pt x="411" y="520"/>
                  </a:lnTo>
                  <a:lnTo>
                    <a:pt x="416" y="524"/>
                  </a:lnTo>
                  <a:lnTo>
                    <a:pt x="420" y="527"/>
                  </a:lnTo>
                  <a:lnTo>
                    <a:pt x="424" y="531"/>
                  </a:lnTo>
                  <a:lnTo>
                    <a:pt x="428" y="536"/>
                  </a:lnTo>
                  <a:lnTo>
                    <a:pt x="433" y="540"/>
                  </a:lnTo>
                  <a:lnTo>
                    <a:pt x="435" y="545"/>
                  </a:lnTo>
                  <a:lnTo>
                    <a:pt x="437" y="551"/>
                  </a:lnTo>
                  <a:lnTo>
                    <a:pt x="437" y="555"/>
                  </a:lnTo>
                  <a:lnTo>
                    <a:pt x="437" y="559"/>
                  </a:lnTo>
                  <a:lnTo>
                    <a:pt x="435" y="562"/>
                  </a:lnTo>
                  <a:lnTo>
                    <a:pt x="433" y="565"/>
                  </a:lnTo>
                  <a:lnTo>
                    <a:pt x="430" y="568"/>
                  </a:lnTo>
                  <a:lnTo>
                    <a:pt x="427" y="570"/>
                  </a:lnTo>
                  <a:lnTo>
                    <a:pt x="424" y="572"/>
                  </a:lnTo>
                  <a:lnTo>
                    <a:pt x="421" y="574"/>
                  </a:lnTo>
                  <a:lnTo>
                    <a:pt x="415" y="575"/>
                  </a:lnTo>
                  <a:lnTo>
                    <a:pt x="409" y="575"/>
                  </a:lnTo>
                  <a:lnTo>
                    <a:pt x="405" y="574"/>
                  </a:lnTo>
                  <a:lnTo>
                    <a:pt x="400" y="573"/>
                  </a:lnTo>
                  <a:lnTo>
                    <a:pt x="396" y="571"/>
                  </a:lnTo>
                  <a:lnTo>
                    <a:pt x="393" y="568"/>
                  </a:lnTo>
                  <a:lnTo>
                    <a:pt x="390" y="565"/>
                  </a:lnTo>
                  <a:lnTo>
                    <a:pt x="385" y="562"/>
                  </a:lnTo>
                  <a:lnTo>
                    <a:pt x="380" y="553"/>
                  </a:lnTo>
                  <a:lnTo>
                    <a:pt x="374" y="545"/>
                  </a:lnTo>
                  <a:lnTo>
                    <a:pt x="368" y="538"/>
                  </a:lnTo>
                  <a:lnTo>
                    <a:pt x="359" y="531"/>
                  </a:lnTo>
                  <a:lnTo>
                    <a:pt x="358" y="529"/>
                  </a:lnTo>
                  <a:lnTo>
                    <a:pt x="356" y="528"/>
                  </a:lnTo>
                  <a:lnTo>
                    <a:pt x="353" y="528"/>
                  </a:lnTo>
                  <a:lnTo>
                    <a:pt x="351" y="527"/>
                  </a:lnTo>
                  <a:lnTo>
                    <a:pt x="349" y="527"/>
                  </a:lnTo>
                  <a:lnTo>
                    <a:pt x="346" y="526"/>
                  </a:lnTo>
                  <a:lnTo>
                    <a:pt x="344" y="526"/>
                  </a:lnTo>
                  <a:lnTo>
                    <a:pt x="343" y="524"/>
                  </a:lnTo>
                  <a:lnTo>
                    <a:pt x="338" y="523"/>
                  </a:lnTo>
                  <a:lnTo>
                    <a:pt x="334" y="522"/>
                  </a:lnTo>
                  <a:lnTo>
                    <a:pt x="330" y="522"/>
                  </a:lnTo>
                  <a:lnTo>
                    <a:pt x="327" y="523"/>
                  </a:lnTo>
                  <a:lnTo>
                    <a:pt x="323" y="523"/>
                  </a:lnTo>
                  <a:lnTo>
                    <a:pt x="319" y="525"/>
                  </a:lnTo>
                  <a:lnTo>
                    <a:pt x="315" y="526"/>
                  </a:lnTo>
                  <a:lnTo>
                    <a:pt x="312" y="528"/>
                  </a:lnTo>
                  <a:lnTo>
                    <a:pt x="308" y="532"/>
                  </a:lnTo>
                  <a:lnTo>
                    <a:pt x="304" y="537"/>
                  </a:lnTo>
                  <a:lnTo>
                    <a:pt x="300" y="541"/>
                  </a:lnTo>
                  <a:lnTo>
                    <a:pt x="294" y="545"/>
                  </a:lnTo>
                  <a:lnTo>
                    <a:pt x="290" y="549"/>
                  </a:lnTo>
                  <a:lnTo>
                    <a:pt x="285" y="552"/>
                  </a:lnTo>
                  <a:lnTo>
                    <a:pt x="280" y="554"/>
                  </a:lnTo>
                  <a:lnTo>
                    <a:pt x="274" y="555"/>
                  </a:lnTo>
                  <a:lnTo>
                    <a:pt x="266" y="555"/>
                  </a:lnTo>
                  <a:lnTo>
                    <a:pt x="259" y="553"/>
                  </a:lnTo>
                  <a:lnTo>
                    <a:pt x="252" y="551"/>
                  </a:lnTo>
                  <a:lnTo>
                    <a:pt x="245" y="548"/>
                  </a:lnTo>
                  <a:lnTo>
                    <a:pt x="239" y="544"/>
                  </a:lnTo>
                  <a:lnTo>
                    <a:pt x="233" y="540"/>
                  </a:lnTo>
                  <a:lnTo>
                    <a:pt x="228" y="534"/>
                  </a:lnTo>
                  <a:lnTo>
                    <a:pt x="223" y="528"/>
                  </a:lnTo>
                  <a:lnTo>
                    <a:pt x="219" y="528"/>
                  </a:lnTo>
                  <a:lnTo>
                    <a:pt x="217" y="530"/>
                  </a:lnTo>
                  <a:lnTo>
                    <a:pt x="214" y="533"/>
                  </a:lnTo>
                  <a:lnTo>
                    <a:pt x="213" y="537"/>
                  </a:lnTo>
                  <a:lnTo>
                    <a:pt x="211" y="540"/>
                  </a:lnTo>
                  <a:lnTo>
                    <a:pt x="209" y="542"/>
                  </a:lnTo>
                  <a:lnTo>
                    <a:pt x="206" y="544"/>
                  </a:lnTo>
                  <a:lnTo>
                    <a:pt x="201" y="544"/>
                  </a:lnTo>
                  <a:lnTo>
                    <a:pt x="198" y="543"/>
                  </a:lnTo>
                  <a:lnTo>
                    <a:pt x="195" y="543"/>
                  </a:lnTo>
                  <a:lnTo>
                    <a:pt x="191" y="544"/>
                  </a:lnTo>
                  <a:lnTo>
                    <a:pt x="188" y="544"/>
                  </a:lnTo>
                  <a:lnTo>
                    <a:pt x="184" y="544"/>
                  </a:lnTo>
                  <a:lnTo>
                    <a:pt x="181" y="544"/>
                  </a:lnTo>
                  <a:lnTo>
                    <a:pt x="177" y="543"/>
                  </a:lnTo>
                  <a:lnTo>
                    <a:pt x="175" y="541"/>
                  </a:lnTo>
                  <a:lnTo>
                    <a:pt x="174" y="541"/>
                  </a:lnTo>
                  <a:lnTo>
                    <a:pt x="172" y="541"/>
                  </a:lnTo>
                  <a:lnTo>
                    <a:pt x="171" y="542"/>
                  </a:lnTo>
                  <a:lnTo>
                    <a:pt x="169" y="543"/>
                  </a:lnTo>
                  <a:lnTo>
                    <a:pt x="168" y="544"/>
                  </a:lnTo>
                  <a:lnTo>
                    <a:pt x="167" y="545"/>
                  </a:lnTo>
                  <a:lnTo>
                    <a:pt x="166" y="546"/>
                  </a:lnTo>
                  <a:lnTo>
                    <a:pt x="165" y="547"/>
                  </a:lnTo>
                  <a:lnTo>
                    <a:pt x="159" y="546"/>
                  </a:lnTo>
                  <a:lnTo>
                    <a:pt x="152" y="544"/>
                  </a:lnTo>
                  <a:lnTo>
                    <a:pt x="147" y="541"/>
                  </a:lnTo>
                  <a:lnTo>
                    <a:pt x="142" y="537"/>
                  </a:lnTo>
                  <a:lnTo>
                    <a:pt x="138" y="532"/>
                  </a:lnTo>
                  <a:lnTo>
                    <a:pt x="134" y="527"/>
                  </a:lnTo>
                  <a:lnTo>
                    <a:pt x="130" y="522"/>
                  </a:lnTo>
                  <a:lnTo>
                    <a:pt x="126" y="517"/>
                  </a:lnTo>
                  <a:lnTo>
                    <a:pt x="127" y="508"/>
                  </a:lnTo>
                  <a:lnTo>
                    <a:pt x="129" y="501"/>
                  </a:lnTo>
                  <a:lnTo>
                    <a:pt x="132" y="494"/>
                  </a:lnTo>
                  <a:lnTo>
                    <a:pt x="134" y="487"/>
                  </a:lnTo>
                  <a:lnTo>
                    <a:pt x="138" y="480"/>
                  </a:lnTo>
                  <a:lnTo>
                    <a:pt x="140" y="472"/>
                  </a:lnTo>
                  <a:lnTo>
                    <a:pt x="140" y="464"/>
                  </a:lnTo>
                  <a:lnTo>
                    <a:pt x="138" y="456"/>
                  </a:lnTo>
                  <a:lnTo>
                    <a:pt x="136" y="450"/>
                  </a:lnTo>
                  <a:lnTo>
                    <a:pt x="131" y="446"/>
                  </a:lnTo>
                  <a:lnTo>
                    <a:pt x="128" y="440"/>
                  </a:lnTo>
                  <a:lnTo>
                    <a:pt x="124" y="436"/>
                  </a:lnTo>
                  <a:lnTo>
                    <a:pt x="120" y="431"/>
                  </a:lnTo>
                  <a:lnTo>
                    <a:pt x="117" y="427"/>
                  </a:lnTo>
                  <a:lnTo>
                    <a:pt x="114" y="420"/>
                  </a:lnTo>
                  <a:lnTo>
                    <a:pt x="113" y="414"/>
                  </a:lnTo>
                  <a:lnTo>
                    <a:pt x="114" y="403"/>
                  </a:lnTo>
                  <a:lnTo>
                    <a:pt x="114" y="391"/>
                  </a:lnTo>
                  <a:lnTo>
                    <a:pt x="113" y="381"/>
                  </a:lnTo>
                  <a:lnTo>
                    <a:pt x="111" y="371"/>
                  </a:lnTo>
                  <a:lnTo>
                    <a:pt x="109" y="361"/>
                  </a:lnTo>
                  <a:lnTo>
                    <a:pt x="107" y="351"/>
                  </a:lnTo>
                  <a:lnTo>
                    <a:pt x="103" y="342"/>
                  </a:lnTo>
                  <a:lnTo>
                    <a:pt x="99" y="333"/>
                  </a:lnTo>
                  <a:lnTo>
                    <a:pt x="99" y="332"/>
                  </a:lnTo>
                  <a:lnTo>
                    <a:pt x="99" y="331"/>
                  </a:lnTo>
                  <a:lnTo>
                    <a:pt x="99" y="330"/>
                  </a:lnTo>
                  <a:lnTo>
                    <a:pt x="99" y="328"/>
                  </a:lnTo>
                  <a:lnTo>
                    <a:pt x="98" y="327"/>
                  </a:lnTo>
                  <a:lnTo>
                    <a:pt x="98" y="326"/>
                  </a:lnTo>
                  <a:lnTo>
                    <a:pt x="97" y="325"/>
                  </a:lnTo>
                  <a:lnTo>
                    <a:pt x="96" y="325"/>
                  </a:lnTo>
                  <a:lnTo>
                    <a:pt x="96" y="322"/>
                  </a:lnTo>
                  <a:lnTo>
                    <a:pt x="96" y="318"/>
                  </a:lnTo>
                  <a:lnTo>
                    <a:pt x="94" y="315"/>
                  </a:lnTo>
                  <a:lnTo>
                    <a:pt x="93" y="312"/>
                  </a:lnTo>
                  <a:lnTo>
                    <a:pt x="92" y="309"/>
                  </a:lnTo>
                  <a:lnTo>
                    <a:pt x="93" y="306"/>
                  </a:lnTo>
                  <a:lnTo>
                    <a:pt x="95" y="304"/>
                  </a:lnTo>
                  <a:lnTo>
                    <a:pt x="99" y="302"/>
                  </a:lnTo>
                  <a:lnTo>
                    <a:pt x="105" y="298"/>
                  </a:lnTo>
                  <a:lnTo>
                    <a:pt x="109" y="293"/>
                  </a:lnTo>
                  <a:lnTo>
                    <a:pt x="114" y="287"/>
                  </a:lnTo>
                  <a:lnTo>
                    <a:pt x="117" y="280"/>
                  </a:lnTo>
                  <a:lnTo>
                    <a:pt x="119" y="274"/>
                  </a:lnTo>
                  <a:lnTo>
                    <a:pt x="121" y="267"/>
                  </a:lnTo>
                  <a:lnTo>
                    <a:pt x="122" y="259"/>
                  </a:lnTo>
                  <a:lnTo>
                    <a:pt x="122" y="252"/>
                  </a:lnTo>
                  <a:lnTo>
                    <a:pt x="121" y="253"/>
                  </a:lnTo>
                  <a:lnTo>
                    <a:pt x="119" y="254"/>
                  </a:lnTo>
                  <a:lnTo>
                    <a:pt x="118" y="255"/>
                  </a:lnTo>
                  <a:lnTo>
                    <a:pt x="118" y="257"/>
                  </a:lnTo>
                  <a:lnTo>
                    <a:pt x="117" y="259"/>
                  </a:lnTo>
                  <a:lnTo>
                    <a:pt x="116" y="260"/>
                  </a:lnTo>
                  <a:lnTo>
                    <a:pt x="115" y="263"/>
                  </a:lnTo>
                  <a:lnTo>
                    <a:pt x="114" y="264"/>
                  </a:lnTo>
                  <a:lnTo>
                    <a:pt x="113" y="268"/>
                  </a:lnTo>
                  <a:lnTo>
                    <a:pt x="111" y="271"/>
                  </a:lnTo>
                  <a:lnTo>
                    <a:pt x="110" y="275"/>
                  </a:lnTo>
                  <a:lnTo>
                    <a:pt x="109" y="279"/>
                  </a:lnTo>
                  <a:lnTo>
                    <a:pt x="108" y="282"/>
                  </a:lnTo>
                  <a:lnTo>
                    <a:pt x="106" y="286"/>
                  </a:lnTo>
                  <a:lnTo>
                    <a:pt x="103" y="289"/>
                  </a:lnTo>
                  <a:lnTo>
                    <a:pt x="100" y="291"/>
                  </a:lnTo>
                  <a:lnTo>
                    <a:pt x="98" y="291"/>
                  </a:lnTo>
                  <a:lnTo>
                    <a:pt x="95" y="290"/>
                  </a:lnTo>
                  <a:lnTo>
                    <a:pt x="92" y="290"/>
                  </a:lnTo>
                  <a:lnTo>
                    <a:pt x="90" y="291"/>
                  </a:lnTo>
                  <a:lnTo>
                    <a:pt x="87" y="290"/>
                  </a:lnTo>
                  <a:lnTo>
                    <a:pt x="85" y="289"/>
                  </a:lnTo>
                  <a:lnTo>
                    <a:pt x="83" y="288"/>
                  </a:lnTo>
                  <a:lnTo>
                    <a:pt x="82" y="283"/>
                  </a:lnTo>
                  <a:lnTo>
                    <a:pt x="80" y="282"/>
                  </a:lnTo>
                  <a:lnTo>
                    <a:pt x="77" y="280"/>
                  </a:lnTo>
                  <a:lnTo>
                    <a:pt x="75" y="278"/>
                  </a:lnTo>
                  <a:lnTo>
                    <a:pt x="72" y="276"/>
                  </a:lnTo>
                  <a:lnTo>
                    <a:pt x="70" y="274"/>
                  </a:lnTo>
                  <a:lnTo>
                    <a:pt x="69" y="271"/>
                  </a:lnTo>
                  <a:lnTo>
                    <a:pt x="67" y="268"/>
                  </a:lnTo>
                  <a:lnTo>
                    <a:pt x="67" y="265"/>
                  </a:lnTo>
                  <a:lnTo>
                    <a:pt x="68" y="258"/>
                  </a:lnTo>
                  <a:lnTo>
                    <a:pt x="69" y="252"/>
                  </a:lnTo>
                  <a:lnTo>
                    <a:pt x="71" y="245"/>
                  </a:lnTo>
                  <a:lnTo>
                    <a:pt x="71" y="237"/>
                  </a:lnTo>
                  <a:lnTo>
                    <a:pt x="71" y="231"/>
                  </a:lnTo>
                  <a:lnTo>
                    <a:pt x="70" y="224"/>
                  </a:lnTo>
                  <a:lnTo>
                    <a:pt x="67" y="219"/>
                  </a:lnTo>
                  <a:lnTo>
                    <a:pt x="62" y="214"/>
                  </a:lnTo>
                  <a:lnTo>
                    <a:pt x="60" y="205"/>
                  </a:lnTo>
                  <a:lnTo>
                    <a:pt x="56" y="196"/>
                  </a:lnTo>
                  <a:lnTo>
                    <a:pt x="53" y="187"/>
                  </a:lnTo>
                  <a:lnTo>
                    <a:pt x="49" y="179"/>
                  </a:lnTo>
                  <a:lnTo>
                    <a:pt x="44" y="171"/>
                  </a:lnTo>
                  <a:lnTo>
                    <a:pt x="39" y="162"/>
                  </a:lnTo>
                  <a:lnTo>
                    <a:pt x="36" y="153"/>
                  </a:lnTo>
                  <a:lnTo>
                    <a:pt x="33" y="143"/>
                  </a:lnTo>
                  <a:lnTo>
                    <a:pt x="32" y="140"/>
                  </a:lnTo>
                  <a:lnTo>
                    <a:pt x="31" y="137"/>
                  </a:lnTo>
                  <a:lnTo>
                    <a:pt x="31" y="134"/>
                  </a:lnTo>
                  <a:lnTo>
                    <a:pt x="31" y="130"/>
                  </a:lnTo>
                  <a:lnTo>
                    <a:pt x="30" y="127"/>
                  </a:lnTo>
                  <a:lnTo>
                    <a:pt x="31" y="123"/>
                  </a:lnTo>
                  <a:lnTo>
                    <a:pt x="31" y="120"/>
                  </a:lnTo>
                  <a:lnTo>
                    <a:pt x="33" y="117"/>
                  </a:lnTo>
                  <a:lnTo>
                    <a:pt x="32" y="113"/>
                  </a:lnTo>
                  <a:lnTo>
                    <a:pt x="31" y="109"/>
                  </a:lnTo>
                  <a:lnTo>
                    <a:pt x="30" y="105"/>
                  </a:lnTo>
                  <a:lnTo>
                    <a:pt x="29" y="102"/>
                  </a:lnTo>
                  <a:lnTo>
                    <a:pt x="28" y="97"/>
                  </a:lnTo>
                  <a:lnTo>
                    <a:pt x="27" y="93"/>
                  </a:lnTo>
                  <a:lnTo>
                    <a:pt x="27" y="89"/>
                  </a:lnTo>
                  <a:lnTo>
                    <a:pt x="27" y="85"/>
                  </a:lnTo>
                  <a:lnTo>
                    <a:pt x="23" y="79"/>
                  </a:lnTo>
                  <a:lnTo>
                    <a:pt x="18" y="72"/>
                  </a:lnTo>
                  <a:lnTo>
                    <a:pt x="14" y="65"/>
                  </a:lnTo>
                  <a:lnTo>
                    <a:pt x="11" y="58"/>
                  </a:lnTo>
                  <a:lnTo>
                    <a:pt x="8" y="50"/>
                  </a:lnTo>
                  <a:lnTo>
                    <a:pt x="5" y="42"/>
                  </a:lnTo>
                  <a:lnTo>
                    <a:pt x="3" y="35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2" y="21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9" y="15"/>
                  </a:lnTo>
                  <a:lnTo>
                    <a:pt x="11" y="14"/>
                  </a:lnTo>
                  <a:lnTo>
                    <a:pt x="14" y="12"/>
                  </a:lnTo>
                  <a:lnTo>
                    <a:pt x="17" y="9"/>
                  </a:lnTo>
                  <a:lnTo>
                    <a:pt x="30" y="9"/>
                  </a:lnTo>
                  <a:lnTo>
                    <a:pt x="44" y="7"/>
                  </a:lnTo>
                  <a:lnTo>
                    <a:pt x="56" y="4"/>
                  </a:lnTo>
                  <a:lnTo>
                    <a:pt x="69" y="1"/>
                  </a:lnTo>
                  <a:lnTo>
                    <a:pt x="75" y="1"/>
                  </a:lnTo>
                  <a:lnTo>
                    <a:pt x="81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99" y="3"/>
                  </a:lnTo>
                  <a:lnTo>
                    <a:pt x="105" y="5"/>
                  </a:lnTo>
                  <a:lnTo>
                    <a:pt x="110" y="8"/>
                  </a:lnTo>
                  <a:lnTo>
                    <a:pt x="116" y="14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9" name="Freeform 158"/>
            <p:cNvSpPr>
              <a:spLocks/>
            </p:cNvSpPr>
            <p:nvPr/>
          </p:nvSpPr>
          <p:spPr bwMode="auto">
            <a:xfrm>
              <a:off x="4769" y="2504"/>
              <a:ext cx="49" cy="77"/>
            </a:xfrm>
            <a:custGeom>
              <a:avLst/>
              <a:gdLst>
                <a:gd name="T0" fmla="*/ 24 w 49"/>
                <a:gd name="T1" fmla="*/ 11 h 77"/>
                <a:gd name="T2" fmla="*/ 25 w 49"/>
                <a:gd name="T3" fmla="*/ 14 h 77"/>
                <a:gd name="T4" fmla="*/ 26 w 49"/>
                <a:gd name="T5" fmla="*/ 17 h 77"/>
                <a:gd name="T6" fmla="*/ 27 w 49"/>
                <a:gd name="T7" fmla="*/ 20 h 77"/>
                <a:gd name="T8" fmla="*/ 29 w 49"/>
                <a:gd name="T9" fmla="*/ 22 h 77"/>
                <a:gd name="T10" fmla="*/ 31 w 49"/>
                <a:gd name="T11" fmla="*/ 25 h 77"/>
                <a:gd name="T12" fmla="*/ 32 w 49"/>
                <a:gd name="T13" fmla="*/ 29 h 77"/>
                <a:gd name="T14" fmla="*/ 32 w 49"/>
                <a:gd name="T15" fmla="*/ 32 h 77"/>
                <a:gd name="T16" fmla="*/ 31 w 49"/>
                <a:gd name="T17" fmla="*/ 35 h 77"/>
                <a:gd name="T18" fmla="*/ 33 w 49"/>
                <a:gd name="T19" fmla="*/ 38 h 77"/>
                <a:gd name="T20" fmla="*/ 35 w 49"/>
                <a:gd name="T21" fmla="*/ 41 h 77"/>
                <a:gd name="T22" fmla="*/ 37 w 49"/>
                <a:gd name="T23" fmla="*/ 44 h 77"/>
                <a:gd name="T24" fmla="*/ 39 w 49"/>
                <a:gd name="T25" fmla="*/ 47 h 77"/>
                <a:gd name="T26" fmla="*/ 40 w 49"/>
                <a:gd name="T27" fmla="*/ 51 h 77"/>
                <a:gd name="T28" fmla="*/ 42 w 49"/>
                <a:gd name="T29" fmla="*/ 54 h 77"/>
                <a:gd name="T30" fmla="*/ 44 w 49"/>
                <a:gd name="T31" fmla="*/ 57 h 77"/>
                <a:gd name="T32" fmla="*/ 47 w 49"/>
                <a:gd name="T33" fmla="*/ 59 h 77"/>
                <a:gd name="T34" fmla="*/ 46 w 49"/>
                <a:gd name="T35" fmla="*/ 61 h 77"/>
                <a:gd name="T36" fmla="*/ 47 w 49"/>
                <a:gd name="T37" fmla="*/ 64 h 77"/>
                <a:gd name="T38" fmla="*/ 48 w 49"/>
                <a:gd name="T39" fmla="*/ 66 h 77"/>
                <a:gd name="T40" fmla="*/ 48 w 49"/>
                <a:gd name="T41" fmla="*/ 69 h 77"/>
                <a:gd name="T42" fmla="*/ 49 w 49"/>
                <a:gd name="T43" fmla="*/ 71 h 77"/>
                <a:gd name="T44" fmla="*/ 49 w 49"/>
                <a:gd name="T45" fmla="*/ 74 h 77"/>
                <a:gd name="T46" fmla="*/ 47 w 49"/>
                <a:gd name="T47" fmla="*/ 76 h 77"/>
                <a:gd name="T48" fmla="*/ 45 w 49"/>
                <a:gd name="T49" fmla="*/ 77 h 77"/>
                <a:gd name="T50" fmla="*/ 39 w 49"/>
                <a:gd name="T51" fmla="*/ 75 h 77"/>
                <a:gd name="T52" fmla="*/ 32 w 49"/>
                <a:gd name="T53" fmla="*/ 71 h 77"/>
                <a:gd name="T54" fmla="*/ 26 w 49"/>
                <a:gd name="T55" fmla="*/ 68 h 77"/>
                <a:gd name="T56" fmla="*/ 20 w 49"/>
                <a:gd name="T57" fmla="*/ 65 h 77"/>
                <a:gd name="T58" fmla="*/ 15 w 49"/>
                <a:gd name="T59" fmla="*/ 60 h 77"/>
                <a:gd name="T60" fmla="*/ 10 w 49"/>
                <a:gd name="T61" fmla="*/ 56 h 77"/>
                <a:gd name="T62" fmla="*/ 4 w 49"/>
                <a:gd name="T63" fmla="*/ 51 h 77"/>
                <a:gd name="T64" fmla="*/ 0 w 49"/>
                <a:gd name="T65" fmla="*/ 45 h 77"/>
                <a:gd name="T66" fmla="*/ 0 w 49"/>
                <a:gd name="T67" fmla="*/ 40 h 77"/>
                <a:gd name="T68" fmla="*/ 0 w 49"/>
                <a:gd name="T69" fmla="*/ 35 h 77"/>
                <a:gd name="T70" fmla="*/ 1 w 49"/>
                <a:gd name="T71" fmla="*/ 30 h 77"/>
                <a:gd name="T72" fmla="*/ 3 w 49"/>
                <a:gd name="T73" fmla="*/ 25 h 77"/>
                <a:gd name="T74" fmla="*/ 5 w 49"/>
                <a:gd name="T75" fmla="*/ 21 h 77"/>
                <a:gd name="T76" fmla="*/ 8 w 49"/>
                <a:gd name="T77" fmla="*/ 16 h 77"/>
                <a:gd name="T78" fmla="*/ 10 w 49"/>
                <a:gd name="T79" fmla="*/ 12 h 77"/>
                <a:gd name="T80" fmla="*/ 12 w 49"/>
                <a:gd name="T81" fmla="*/ 8 h 77"/>
                <a:gd name="T82" fmla="*/ 13 w 49"/>
                <a:gd name="T83" fmla="*/ 7 h 77"/>
                <a:gd name="T84" fmla="*/ 14 w 49"/>
                <a:gd name="T85" fmla="*/ 6 h 77"/>
                <a:gd name="T86" fmla="*/ 15 w 49"/>
                <a:gd name="T87" fmla="*/ 5 h 77"/>
                <a:gd name="T88" fmla="*/ 16 w 49"/>
                <a:gd name="T89" fmla="*/ 3 h 77"/>
                <a:gd name="T90" fmla="*/ 17 w 49"/>
                <a:gd name="T91" fmla="*/ 2 h 77"/>
                <a:gd name="T92" fmla="*/ 18 w 49"/>
                <a:gd name="T93" fmla="*/ 1 h 77"/>
                <a:gd name="T94" fmla="*/ 19 w 49"/>
                <a:gd name="T95" fmla="*/ 1 h 77"/>
                <a:gd name="T96" fmla="*/ 20 w 49"/>
                <a:gd name="T97" fmla="*/ 0 h 77"/>
                <a:gd name="T98" fmla="*/ 20 w 49"/>
                <a:gd name="T99" fmla="*/ 2 h 77"/>
                <a:gd name="T100" fmla="*/ 20 w 49"/>
                <a:gd name="T101" fmla="*/ 3 h 77"/>
                <a:gd name="T102" fmla="*/ 21 w 49"/>
                <a:gd name="T103" fmla="*/ 5 h 77"/>
                <a:gd name="T104" fmla="*/ 21 w 49"/>
                <a:gd name="T105" fmla="*/ 7 h 77"/>
                <a:gd name="T106" fmla="*/ 21 w 49"/>
                <a:gd name="T107" fmla="*/ 8 h 77"/>
                <a:gd name="T108" fmla="*/ 22 w 49"/>
                <a:gd name="T109" fmla="*/ 9 h 77"/>
                <a:gd name="T110" fmla="*/ 23 w 49"/>
                <a:gd name="T111" fmla="*/ 10 h 77"/>
                <a:gd name="T112" fmla="*/ 24 w 49"/>
                <a:gd name="T113" fmla="*/ 11 h 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9" h="77">
                  <a:moveTo>
                    <a:pt x="24" y="11"/>
                  </a:moveTo>
                  <a:lnTo>
                    <a:pt x="25" y="14"/>
                  </a:lnTo>
                  <a:lnTo>
                    <a:pt x="26" y="17"/>
                  </a:lnTo>
                  <a:lnTo>
                    <a:pt x="27" y="20"/>
                  </a:lnTo>
                  <a:lnTo>
                    <a:pt x="29" y="22"/>
                  </a:lnTo>
                  <a:lnTo>
                    <a:pt x="31" y="25"/>
                  </a:lnTo>
                  <a:lnTo>
                    <a:pt x="32" y="29"/>
                  </a:lnTo>
                  <a:lnTo>
                    <a:pt x="32" y="32"/>
                  </a:lnTo>
                  <a:lnTo>
                    <a:pt x="31" y="35"/>
                  </a:lnTo>
                  <a:lnTo>
                    <a:pt x="33" y="38"/>
                  </a:lnTo>
                  <a:lnTo>
                    <a:pt x="35" y="41"/>
                  </a:lnTo>
                  <a:lnTo>
                    <a:pt x="37" y="44"/>
                  </a:lnTo>
                  <a:lnTo>
                    <a:pt x="39" y="47"/>
                  </a:lnTo>
                  <a:lnTo>
                    <a:pt x="40" y="51"/>
                  </a:lnTo>
                  <a:lnTo>
                    <a:pt x="42" y="54"/>
                  </a:lnTo>
                  <a:lnTo>
                    <a:pt x="44" y="57"/>
                  </a:lnTo>
                  <a:lnTo>
                    <a:pt x="47" y="59"/>
                  </a:lnTo>
                  <a:lnTo>
                    <a:pt x="46" y="61"/>
                  </a:lnTo>
                  <a:lnTo>
                    <a:pt x="47" y="64"/>
                  </a:lnTo>
                  <a:lnTo>
                    <a:pt x="48" y="66"/>
                  </a:lnTo>
                  <a:lnTo>
                    <a:pt x="48" y="69"/>
                  </a:lnTo>
                  <a:lnTo>
                    <a:pt x="49" y="71"/>
                  </a:lnTo>
                  <a:lnTo>
                    <a:pt x="49" y="74"/>
                  </a:lnTo>
                  <a:lnTo>
                    <a:pt x="47" y="76"/>
                  </a:lnTo>
                  <a:lnTo>
                    <a:pt x="45" y="77"/>
                  </a:lnTo>
                  <a:lnTo>
                    <a:pt x="39" y="75"/>
                  </a:lnTo>
                  <a:lnTo>
                    <a:pt x="32" y="71"/>
                  </a:lnTo>
                  <a:lnTo>
                    <a:pt x="26" y="68"/>
                  </a:lnTo>
                  <a:lnTo>
                    <a:pt x="20" y="65"/>
                  </a:lnTo>
                  <a:lnTo>
                    <a:pt x="15" y="60"/>
                  </a:lnTo>
                  <a:lnTo>
                    <a:pt x="10" y="56"/>
                  </a:lnTo>
                  <a:lnTo>
                    <a:pt x="4" y="51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1" y="30"/>
                  </a:lnTo>
                  <a:lnTo>
                    <a:pt x="3" y="25"/>
                  </a:lnTo>
                  <a:lnTo>
                    <a:pt x="5" y="21"/>
                  </a:lnTo>
                  <a:lnTo>
                    <a:pt x="8" y="16"/>
                  </a:lnTo>
                  <a:lnTo>
                    <a:pt x="10" y="12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3" y="10"/>
                  </a:lnTo>
                  <a:lnTo>
                    <a:pt x="24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0" name="Freeform 159"/>
            <p:cNvSpPr>
              <a:spLocks/>
            </p:cNvSpPr>
            <p:nvPr/>
          </p:nvSpPr>
          <p:spPr bwMode="auto">
            <a:xfrm>
              <a:off x="3406" y="2518"/>
              <a:ext cx="269" cy="216"/>
            </a:xfrm>
            <a:custGeom>
              <a:avLst/>
              <a:gdLst>
                <a:gd name="T0" fmla="*/ 140 w 269"/>
                <a:gd name="T1" fmla="*/ 8 h 216"/>
                <a:gd name="T2" fmla="*/ 144 w 269"/>
                <a:gd name="T3" fmla="*/ 14 h 216"/>
                <a:gd name="T4" fmla="*/ 148 w 269"/>
                <a:gd name="T5" fmla="*/ 19 h 216"/>
                <a:gd name="T6" fmla="*/ 152 w 269"/>
                <a:gd name="T7" fmla="*/ 23 h 216"/>
                <a:gd name="T8" fmla="*/ 159 w 269"/>
                <a:gd name="T9" fmla="*/ 26 h 216"/>
                <a:gd name="T10" fmla="*/ 170 w 269"/>
                <a:gd name="T11" fmla="*/ 27 h 216"/>
                <a:gd name="T12" fmla="*/ 181 w 269"/>
                <a:gd name="T13" fmla="*/ 28 h 216"/>
                <a:gd name="T14" fmla="*/ 189 w 269"/>
                <a:gd name="T15" fmla="*/ 33 h 216"/>
                <a:gd name="T16" fmla="*/ 193 w 269"/>
                <a:gd name="T17" fmla="*/ 47 h 216"/>
                <a:gd name="T18" fmla="*/ 202 w 269"/>
                <a:gd name="T19" fmla="*/ 61 h 216"/>
                <a:gd name="T20" fmla="*/ 213 w 269"/>
                <a:gd name="T21" fmla="*/ 73 h 216"/>
                <a:gd name="T22" fmla="*/ 225 w 269"/>
                <a:gd name="T23" fmla="*/ 85 h 216"/>
                <a:gd name="T24" fmla="*/ 232 w 269"/>
                <a:gd name="T25" fmla="*/ 98 h 216"/>
                <a:gd name="T26" fmla="*/ 240 w 269"/>
                <a:gd name="T27" fmla="*/ 112 h 216"/>
                <a:gd name="T28" fmla="*/ 251 w 269"/>
                <a:gd name="T29" fmla="*/ 123 h 216"/>
                <a:gd name="T30" fmla="*/ 263 w 269"/>
                <a:gd name="T31" fmla="*/ 134 h 216"/>
                <a:gd name="T32" fmla="*/ 266 w 269"/>
                <a:gd name="T33" fmla="*/ 144 h 216"/>
                <a:gd name="T34" fmla="*/ 256 w 269"/>
                <a:gd name="T35" fmla="*/ 155 h 216"/>
                <a:gd name="T36" fmla="*/ 245 w 269"/>
                <a:gd name="T37" fmla="*/ 164 h 216"/>
                <a:gd name="T38" fmla="*/ 234 w 269"/>
                <a:gd name="T39" fmla="*/ 174 h 216"/>
                <a:gd name="T40" fmla="*/ 222 w 269"/>
                <a:gd name="T41" fmla="*/ 182 h 216"/>
                <a:gd name="T42" fmla="*/ 209 w 269"/>
                <a:gd name="T43" fmla="*/ 188 h 216"/>
                <a:gd name="T44" fmla="*/ 196 w 269"/>
                <a:gd name="T45" fmla="*/ 196 h 216"/>
                <a:gd name="T46" fmla="*/ 183 w 269"/>
                <a:gd name="T47" fmla="*/ 202 h 216"/>
                <a:gd name="T48" fmla="*/ 168 w 269"/>
                <a:gd name="T49" fmla="*/ 208 h 216"/>
                <a:gd name="T50" fmla="*/ 151 w 269"/>
                <a:gd name="T51" fmla="*/ 211 h 216"/>
                <a:gd name="T52" fmla="*/ 134 w 269"/>
                <a:gd name="T53" fmla="*/ 211 h 216"/>
                <a:gd name="T54" fmla="*/ 117 w 269"/>
                <a:gd name="T55" fmla="*/ 213 h 216"/>
                <a:gd name="T56" fmla="*/ 94 w 269"/>
                <a:gd name="T57" fmla="*/ 216 h 216"/>
                <a:gd name="T58" fmla="*/ 71 w 269"/>
                <a:gd name="T59" fmla="*/ 214 h 216"/>
                <a:gd name="T60" fmla="*/ 56 w 269"/>
                <a:gd name="T61" fmla="*/ 210 h 216"/>
                <a:gd name="T62" fmla="*/ 43 w 269"/>
                <a:gd name="T63" fmla="*/ 204 h 216"/>
                <a:gd name="T64" fmla="*/ 31 w 269"/>
                <a:gd name="T65" fmla="*/ 196 h 216"/>
                <a:gd name="T66" fmla="*/ 20 w 269"/>
                <a:gd name="T67" fmla="*/ 186 h 216"/>
                <a:gd name="T68" fmla="*/ 10 w 269"/>
                <a:gd name="T69" fmla="*/ 175 h 216"/>
                <a:gd name="T70" fmla="*/ 3 w 269"/>
                <a:gd name="T71" fmla="*/ 160 h 216"/>
                <a:gd name="T72" fmla="*/ 0 w 269"/>
                <a:gd name="T73" fmla="*/ 142 h 216"/>
                <a:gd name="T74" fmla="*/ 1 w 269"/>
                <a:gd name="T75" fmla="*/ 123 h 216"/>
                <a:gd name="T76" fmla="*/ 4 w 269"/>
                <a:gd name="T77" fmla="*/ 106 h 216"/>
                <a:gd name="T78" fmla="*/ 9 w 269"/>
                <a:gd name="T79" fmla="*/ 90 h 216"/>
                <a:gd name="T80" fmla="*/ 17 w 269"/>
                <a:gd name="T81" fmla="*/ 75 h 216"/>
                <a:gd name="T82" fmla="*/ 26 w 269"/>
                <a:gd name="T83" fmla="*/ 61 h 216"/>
                <a:gd name="T84" fmla="*/ 35 w 269"/>
                <a:gd name="T85" fmla="*/ 47 h 216"/>
                <a:gd name="T86" fmla="*/ 48 w 269"/>
                <a:gd name="T87" fmla="*/ 37 h 216"/>
                <a:gd name="T88" fmla="*/ 62 w 269"/>
                <a:gd name="T89" fmla="*/ 28 h 216"/>
                <a:gd name="T90" fmla="*/ 78 w 269"/>
                <a:gd name="T91" fmla="*/ 19 h 216"/>
                <a:gd name="T92" fmla="*/ 93 w 269"/>
                <a:gd name="T93" fmla="*/ 9 h 216"/>
                <a:gd name="T94" fmla="*/ 103 w 269"/>
                <a:gd name="T95" fmla="*/ 4 h 216"/>
                <a:gd name="T96" fmla="*/ 112 w 269"/>
                <a:gd name="T97" fmla="*/ 2 h 216"/>
                <a:gd name="T98" fmla="*/ 120 w 269"/>
                <a:gd name="T99" fmla="*/ 1 h 216"/>
                <a:gd name="T100" fmla="*/ 128 w 269"/>
                <a:gd name="T101" fmla="*/ 0 h 216"/>
                <a:gd name="T102" fmla="*/ 139 w 269"/>
                <a:gd name="T103" fmla="*/ 6 h 2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9" h="216">
                  <a:moveTo>
                    <a:pt x="139" y="6"/>
                  </a:moveTo>
                  <a:lnTo>
                    <a:pt x="140" y="8"/>
                  </a:lnTo>
                  <a:lnTo>
                    <a:pt x="142" y="11"/>
                  </a:lnTo>
                  <a:lnTo>
                    <a:pt x="144" y="14"/>
                  </a:lnTo>
                  <a:lnTo>
                    <a:pt x="146" y="17"/>
                  </a:lnTo>
                  <a:lnTo>
                    <a:pt x="148" y="19"/>
                  </a:lnTo>
                  <a:lnTo>
                    <a:pt x="150" y="21"/>
                  </a:lnTo>
                  <a:lnTo>
                    <a:pt x="152" y="23"/>
                  </a:lnTo>
                  <a:lnTo>
                    <a:pt x="154" y="25"/>
                  </a:lnTo>
                  <a:lnTo>
                    <a:pt x="159" y="26"/>
                  </a:lnTo>
                  <a:lnTo>
                    <a:pt x="164" y="26"/>
                  </a:lnTo>
                  <a:lnTo>
                    <a:pt x="170" y="27"/>
                  </a:lnTo>
                  <a:lnTo>
                    <a:pt x="175" y="27"/>
                  </a:lnTo>
                  <a:lnTo>
                    <a:pt x="181" y="28"/>
                  </a:lnTo>
                  <a:lnTo>
                    <a:pt x="185" y="30"/>
                  </a:lnTo>
                  <a:lnTo>
                    <a:pt x="189" y="33"/>
                  </a:lnTo>
                  <a:lnTo>
                    <a:pt x="192" y="39"/>
                  </a:lnTo>
                  <a:lnTo>
                    <a:pt x="193" y="47"/>
                  </a:lnTo>
                  <a:lnTo>
                    <a:pt x="197" y="54"/>
                  </a:lnTo>
                  <a:lnTo>
                    <a:pt x="202" y="61"/>
                  </a:lnTo>
                  <a:lnTo>
                    <a:pt x="207" y="67"/>
                  </a:lnTo>
                  <a:lnTo>
                    <a:pt x="213" y="73"/>
                  </a:lnTo>
                  <a:lnTo>
                    <a:pt x="218" y="78"/>
                  </a:lnTo>
                  <a:lnTo>
                    <a:pt x="225" y="85"/>
                  </a:lnTo>
                  <a:lnTo>
                    <a:pt x="229" y="90"/>
                  </a:lnTo>
                  <a:lnTo>
                    <a:pt x="232" y="98"/>
                  </a:lnTo>
                  <a:lnTo>
                    <a:pt x="236" y="105"/>
                  </a:lnTo>
                  <a:lnTo>
                    <a:pt x="240" y="112"/>
                  </a:lnTo>
                  <a:lnTo>
                    <a:pt x="245" y="118"/>
                  </a:lnTo>
                  <a:lnTo>
                    <a:pt x="251" y="123"/>
                  </a:lnTo>
                  <a:lnTo>
                    <a:pt x="256" y="129"/>
                  </a:lnTo>
                  <a:lnTo>
                    <a:pt x="263" y="134"/>
                  </a:lnTo>
                  <a:lnTo>
                    <a:pt x="269" y="138"/>
                  </a:lnTo>
                  <a:lnTo>
                    <a:pt x="266" y="144"/>
                  </a:lnTo>
                  <a:lnTo>
                    <a:pt x="261" y="150"/>
                  </a:lnTo>
                  <a:lnTo>
                    <a:pt x="256" y="155"/>
                  </a:lnTo>
                  <a:lnTo>
                    <a:pt x="251" y="159"/>
                  </a:lnTo>
                  <a:lnTo>
                    <a:pt x="245" y="164"/>
                  </a:lnTo>
                  <a:lnTo>
                    <a:pt x="239" y="168"/>
                  </a:lnTo>
                  <a:lnTo>
                    <a:pt x="234" y="174"/>
                  </a:lnTo>
                  <a:lnTo>
                    <a:pt x="230" y="180"/>
                  </a:lnTo>
                  <a:lnTo>
                    <a:pt x="222" y="182"/>
                  </a:lnTo>
                  <a:lnTo>
                    <a:pt x="215" y="185"/>
                  </a:lnTo>
                  <a:lnTo>
                    <a:pt x="209" y="188"/>
                  </a:lnTo>
                  <a:lnTo>
                    <a:pt x="203" y="192"/>
                  </a:lnTo>
                  <a:lnTo>
                    <a:pt x="196" y="196"/>
                  </a:lnTo>
                  <a:lnTo>
                    <a:pt x="189" y="200"/>
                  </a:lnTo>
                  <a:lnTo>
                    <a:pt x="183" y="202"/>
                  </a:lnTo>
                  <a:lnTo>
                    <a:pt x="175" y="204"/>
                  </a:lnTo>
                  <a:lnTo>
                    <a:pt x="168" y="208"/>
                  </a:lnTo>
                  <a:lnTo>
                    <a:pt x="160" y="210"/>
                  </a:lnTo>
                  <a:lnTo>
                    <a:pt x="151" y="211"/>
                  </a:lnTo>
                  <a:lnTo>
                    <a:pt x="143" y="211"/>
                  </a:lnTo>
                  <a:lnTo>
                    <a:pt x="134" y="211"/>
                  </a:lnTo>
                  <a:lnTo>
                    <a:pt x="125" y="212"/>
                  </a:lnTo>
                  <a:lnTo>
                    <a:pt x="117" y="213"/>
                  </a:lnTo>
                  <a:lnTo>
                    <a:pt x="109" y="215"/>
                  </a:lnTo>
                  <a:lnTo>
                    <a:pt x="94" y="216"/>
                  </a:lnTo>
                  <a:lnTo>
                    <a:pt x="78" y="215"/>
                  </a:lnTo>
                  <a:lnTo>
                    <a:pt x="71" y="214"/>
                  </a:lnTo>
                  <a:lnTo>
                    <a:pt x="63" y="212"/>
                  </a:lnTo>
                  <a:lnTo>
                    <a:pt x="56" y="210"/>
                  </a:lnTo>
                  <a:lnTo>
                    <a:pt x="50" y="207"/>
                  </a:lnTo>
                  <a:lnTo>
                    <a:pt x="43" y="204"/>
                  </a:lnTo>
                  <a:lnTo>
                    <a:pt x="36" y="200"/>
                  </a:lnTo>
                  <a:lnTo>
                    <a:pt x="31" y="196"/>
                  </a:lnTo>
                  <a:lnTo>
                    <a:pt x="25" y="191"/>
                  </a:lnTo>
                  <a:lnTo>
                    <a:pt x="20" y="186"/>
                  </a:lnTo>
                  <a:lnTo>
                    <a:pt x="14" y="181"/>
                  </a:lnTo>
                  <a:lnTo>
                    <a:pt x="10" y="175"/>
                  </a:lnTo>
                  <a:lnTo>
                    <a:pt x="6" y="168"/>
                  </a:lnTo>
                  <a:lnTo>
                    <a:pt x="3" y="160"/>
                  </a:lnTo>
                  <a:lnTo>
                    <a:pt x="1" y="151"/>
                  </a:lnTo>
                  <a:lnTo>
                    <a:pt x="0" y="142"/>
                  </a:lnTo>
                  <a:lnTo>
                    <a:pt x="0" y="133"/>
                  </a:lnTo>
                  <a:lnTo>
                    <a:pt x="1" y="123"/>
                  </a:lnTo>
                  <a:lnTo>
                    <a:pt x="2" y="114"/>
                  </a:lnTo>
                  <a:lnTo>
                    <a:pt x="4" y="106"/>
                  </a:lnTo>
                  <a:lnTo>
                    <a:pt x="6" y="96"/>
                  </a:lnTo>
                  <a:lnTo>
                    <a:pt x="9" y="90"/>
                  </a:lnTo>
                  <a:lnTo>
                    <a:pt x="13" y="83"/>
                  </a:lnTo>
                  <a:lnTo>
                    <a:pt x="17" y="75"/>
                  </a:lnTo>
                  <a:lnTo>
                    <a:pt x="22" y="68"/>
                  </a:lnTo>
                  <a:lnTo>
                    <a:pt x="26" y="61"/>
                  </a:lnTo>
                  <a:lnTo>
                    <a:pt x="30" y="54"/>
                  </a:lnTo>
                  <a:lnTo>
                    <a:pt x="35" y="47"/>
                  </a:lnTo>
                  <a:lnTo>
                    <a:pt x="42" y="42"/>
                  </a:lnTo>
                  <a:lnTo>
                    <a:pt x="48" y="37"/>
                  </a:lnTo>
                  <a:lnTo>
                    <a:pt x="55" y="32"/>
                  </a:lnTo>
                  <a:lnTo>
                    <a:pt x="62" y="28"/>
                  </a:lnTo>
                  <a:lnTo>
                    <a:pt x="70" y="23"/>
                  </a:lnTo>
                  <a:lnTo>
                    <a:pt x="78" y="19"/>
                  </a:lnTo>
                  <a:lnTo>
                    <a:pt x="85" y="15"/>
                  </a:lnTo>
                  <a:lnTo>
                    <a:pt x="93" y="9"/>
                  </a:lnTo>
                  <a:lnTo>
                    <a:pt x="100" y="5"/>
                  </a:lnTo>
                  <a:lnTo>
                    <a:pt x="103" y="4"/>
                  </a:lnTo>
                  <a:lnTo>
                    <a:pt x="107" y="2"/>
                  </a:lnTo>
                  <a:lnTo>
                    <a:pt x="112" y="2"/>
                  </a:lnTo>
                  <a:lnTo>
                    <a:pt x="116" y="1"/>
                  </a:lnTo>
                  <a:lnTo>
                    <a:pt x="120" y="1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32" y="0"/>
                  </a:lnTo>
                  <a:lnTo>
                    <a:pt x="13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1" name="Freeform 160"/>
            <p:cNvSpPr>
              <a:spLocks/>
            </p:cNvSpPr>
            <p:nvPr/>
          </p:nvSpPr>
          <p:spPr bwMode="auto">
            <a:xfrm>
              <a:off x="3897" y="2635"/>
              <a:ext cx="6" cy="7"/>
            </a:xfrm>
            <a:custGeom>
              <a:avLst/>
              <a:gdLst>
                <a:gd name="T0" fmla="*/ 6 w 6"/>
                <a:gd name="T1" fmla="*/ 7 h 7"/>
                <a:gd name="T2" fmla="*/ 0 w 6"/>
                <a:gd name="T3" fmla="*/ 0 h 7"/>
                <a:gd name="T4" fmla="*/ 6 w 6"/>
                <a:gd name="T5" fmla="*/ 5 h 7"/>
                <a:gd name="T6" fmla="*/ 6 w 6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lnTo>
                    <a:pt x="0" y="0"/>
                  </a:lnTo>
                  <a:lnTo>
                    <a:pt x="6" y="5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2" name="Freeform 161"/>
            <p:cNvSpPr>
              <a:spLocks/>
            </p:cNvSpPr>
            <p:nvPr/>
          </p:nvSpPr>
          <p:spPr bwMode="auto">
            <a:xfrm>
              <a:off x="3014" y="2708"/>
              <a:ext cx="2465" cy="552"/>
            </a:xfrm>
            <a:custGeom>
              <a:avLst/>
              <a:gdLst>
                <a:gd name="T0" fmla="*/ 2455 w 2465"/>
                <a:gd name="T1" fmla="*/ 124 h 552"/>
                <a:gd name="T2" fmla="*/ 2465 w 2465"/>
                <a:gd name="T3" fmla="*/ 172 h 552"/>
                <a:gd name="T4" fmla="*/ 2460 w 2465"/>
                <a:gd name="T5" fmla="*/ 458 h 552"/>
                <a:gd name="T6" fmla="*/ 2442 w 2465"/>
                <a:gd name="T7" fmla="*/ 518 h 552"/>
                <a:gd name="T8" fmla="*/ 2279 w 2465"/>
                <a:gd name="T9" fmla="*/ 549 h 552"/>
                <a:gd name="T10" fmla="*/ 1820 w 2465"/>
                <a:gd name="T11" fmla="*/ 546 h 552"/>
                <a:gd name="T12" fmla="*/ 1612 w 2465"/>
                <a:gd name="T13" fmla="*/ 536 h 552"/>
                <a:gd name="T14" fmla="*/ 1357 w 2465"/>
                <a:gd name="T15" fmla="*/ 529 h 552"/>
                <a:gd name="T16" fmla="*/ 1168 w 2465"/>
                <a:gd name="T17" fmla="*/ 537 h 552"/>
                <a:gd name="T18" fmla="*/ 1048 w 2465"/>
                <a:gd name="T19" fmla="*/ 537 h 552"/>
                <a:gd name="T20" fmla="*/ 850 w 2465"/>
                <a:gd name="T21" fmla="*/ 539 h 552"/>
                <a:gd name="T22" fmla="*/ 653 w 2465"/>
                <a:gd name="T23" fmla="*/ 548 h 552"/>
                <a:gd name="T24" fmla="*/ 343 w 2465"/>
                <a:gd name="T25" fmla="*/ 550 h 552"/>
                <a:gd name="T26" fmla="*/ 170 w 2465"/>
                <a:gd name="T27" fmla="*/ 539 h 552"/>
                <a:gd name="T28" fmla="*/ 159 w 2465"/>
                <a:gd name="T29" fmla="*/ 540 h 552"/>
                <a:gd name="T30" fmla="*/ 38 w 2465"/>
                <a:gd name="T31" fmla="*/ 517 h 552"/>
                <a:gd name="T32" fmla="*/ 6 w 2465"/>
                <a:gd name="T33" fmla="*/ 451 h 552"/>
                <a:gd name="T34" fmla="*/ 5 w 2465"/>
                <a:gd name="T35" fmla="*/ 349 h 552"/>
                <a:gd name="T36" fmla="*/ 9 w 2465"/>
                <a:gd name="T37" fmla="*/ 225 h 552"/>
                <a:gd name="T38" fmla="*/ 15 w 2465"/>
                <a:gd name="T39" fmla="*/ 178 h 552"/>
                <a:gd name="T40" fmla="*/ 44 w 2465"/>
                <a:gd name="T41" fmla="*/ 24 h 552"/>
                <a:gd name="T42" fmla="*/ 120 w 2465"/>
                <a:gd name="T43" fmla="*/ 4 h 552"/>
                <a:gd name="T44" fmla="*/ 308 w 2465"/>
                <a:gd name="T45" fmla="*/ 3 h 552"/>
                <a:gd name="T46" fmla="*/ 375 w 2465"/>
                <a:gd name="T47" fmla="*/ 56 h 552"/>
                <a:gd name="T48" fmla="*/ 442 w 2465"/>
                <a:gd name="T49" fmla="*/ 102 h 552"/>
                <a:gd name="T50" fmla="*/ 513 w 2465"/>
                <a:gd name="T51" fmla="*/ 117 h 552"/>
                <a:gd name="T52" fmla="*/ 601 w 2465"/>
                <a:gd name="T53" fmla="*/ 209 h 552"/>
                <a:gd name="T54" fmla="*/ 687 w 2465"/>
                <a:gd name="T55" fmla="*/ 201 h 552"/>
                <a:gd name="T56" fmla="*/ 749 w 2465"/>
                <a:gd name="T57" fmla="*/ 216 h 552"/>
                <a:gd name="T58" fmla="*/ 807 w 2465"/>
                <a:gd name="T59" fmla="*/ 239 h 552"/>
                <a:gd name="T60" fmla="*/ 869 w 2465"/>
                <a:gd name="T61" fmla="*/ 275 h 552"/>
                <a:gd name="T62" fmla="*/ 943 w 2465"/>
                <a:gd name="T63" fmla="*/ 312 h 552"/>
                <a:gd name="T64" fmla="*/ 1008 w 2465"/>
                <a:gd name="T65" fmla="*/ 332 h 552"/>
                <a:gd name="T66" fmla="*/ 1101 w 2465"/>
                <a:gd name="T67" fmla="*/ 403 h 552"/>
                <a:gd name="T68" fmla="*/ 1268 w 2465"/>
                <a:gd name="T69" fmla="*/ 437 h 552"/>
                <a:gd name="T70" fmla="*/ 1461 w 2465"/>
                <a:gd name="T71" fmla="*/ 358 h 552"/>
                <a:gd name="T72" fmla="*/ 1529 w 2465"/>
                <a:gd name="T73" fmla="*/ 259 h 552"/>
                <a:gd name="T74" fmla="*/ 1542 w 2465"/>
                <a:gd name="T75" fmla="*/ 230 h 552"/>
                <a:gd name="T76" fmla="*/ 1587 w 2465"/>
                <a:gd name="T77" fmla="*/ 167 h 552"/>
                <a:gd name="T78" fmla="*/ 1623 w 2465"/>
                <a:gd name="T79" fmla="*/ 100 h 552"/>
                <a:gd name="T80" fmla="*/ 1677 w 2465"/>
                <a:gd name="T81" fmla="*/ 60 h 552"/>
                <a:gd name="T82" fmla="*/ 1755 w 2465"/>
                <a:gd name="T83" fmla="*/ 53 h 552"/>
                <a:gd name="T84" fmla="*/ 1844 w 2465"/>
                <a:gd name="T85" fmla="*/ 60 h 552"/>
                <a:gd name="T86" fmla="*/ 1883 w 2465"/>
                <a:gd name="T87" fmla="*/ 123 h 552"/>
                <a:gd name="T88" fmla="*/ 1903 w 2465"/>
                <a:gd name="T89" fmla="*/ 213 h 552"/>
                <a:gd name="T90" fmla="*/ 1907 w 2465"/>
                <a:gd name="T91" fmla="*/ 263 h 552"/>
                <a:gd name="T92" fmla="*/ 1925 w 2465"/>
                <a:gd name="T93" fmla="*/ 318 h 552"/>
                <a:gd name="T94" fmla="*/ 2010 w 2465"/>
                <a:gd name="T95" fmla="*/ 313 h 552"/>
                <a:gd name="T96" fmla="*/ 2101 w 2465"/>
                <a:gd name="T97" fmla="*/ 307 h 552"/>
                <a:gd name="T98" fmla="*/ 2184 w 2465"/>
                <a:gd name="T99" fmla="*/ 352 h 552"/>
                <a:gd name="T100" fmla="*/ 2235 w 2465"/>
                <a:gd name="T101" fmla="*/ 328 h 552"/>
                <a:gd name="T102" fmla="*/ 2260 w 2465"/>
                <a:gd name="T103" fmla="*/ 282 h 552"/>
                <a:gd name="T104" fmla="*/ 2316 w 2465"/>
                <a:gd name="T105" fmla="*/ 290 h 552"/>
                <a:gd name="T106" fmla="*/ 2328 w 2465"/>
                <a:gd name="T107" fmla="*/ 248 h 552"/>
                <a:gd name="T108" fmla="*/ 2334 w 2465"/>
                <a:gd name="T109" fmla="*/ 209 h 552"/>
                <a:gd name="T110" fmla="*/ 2310 w 2465"/>
                <a:gd name="T111" fmla="*/ 169 h 552"/>
                <a:gd name="T112" fmla="*/ 2251 w 2465"/>
                <a:gd name="T113" fmla="*/ 138 h 552"/>
                <a:gd name="T114" fmla="*/ 2156 w 2465"/>
                <a:gd name="T115" fmla="*/ 146 h 552"/>
                <a:gd name="T116" fmla="*/ 2100 w 2465"/>
                <a:gd name="T117" fmla="*/ 121 h 552"/>
                <a:gd name="T118" fmla="*/ 2201 w 2465"/>
                <a:gd name="T119" fmla="*/ 79 h 552"/>
                <a:gd name="T120" fmla="*/ 2317 w 2465"/>
                <a:gd name="T121" fmla="*/ 67 h 552"/>
                <a:gd name="T122" fmla="*/ 2425 w 2465"/>
                <a:gd name="T123" fmla="*/ 77 h 55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465" h="552">
                  <a:moveTo>
                    <a:pt x="2431" y="84"/>
                  </a:moveTo>
                  <a:lnTo>
                    <a:pt x="2434" y="86"/>
                  </a:lnTo>
                  <a:lnTo>
                    <a:pt x="2436" y="88"/>
                  </a:lnTo>
                  <a:lnTo>
                    <a:pt x="2438" y="90"/>
                  </a:lnTo>
                  <a:lnTo>
                    <a:pt x="2440" y="93"/>
                  </a:lnTo>
                  <a:lnTo>
                    <a:pt x="2441" y="95"/>
                  </a:lnTo>
                  <a:lnTo>
                    <a:pt x="2442" y="99"/>
                  </a:lnTo>
                  <a:lnTo>
                    <a:pt x="2444" y="101"/>
                  </a:lnTo>
                  <a:lnTo>
                    <a:pt x="2447" y="103"/>
                  </a:lnTo>
                  <a:lnTo>
                    <a:pt x="2447" y="105"/>
                  </a:lnTo>
                  <a:lnTo>
                    <a:pt x="2448" y="108"/>
                  </a:lnTo>
                  <a:lnTo>
                    <a:pt x="2449" y="111"/>
                  </a:lnTo>
                  <a:lnTo>
                    <a:pt x="2451" y="113"/>
                  </a:lnTo>
                  <a:lnTo>
                    <a:pt x="2452" y="116"/>
                  </a:lnTo>
                  <a:lnTo>
                    <a:pt x="2453" y="118"/>
                  </a:lnTo>
                  <a:lnTo>
                    <a:pt x="2454" y="121"/>
                  </a:lnTo>
                  <a:lnTo>
                    <a:pt x="2455" y="124"/>
                  </a:lnTo>
                  <a:lnTo>
                    <a:pt x="2457" y="126"/>
                  </a:lnTo>
                  <a:lnTo>
                    <a:pt x="2458" y="129"/>
                  </a:lnTo>
                  <a:lnTo>
                    <a:pt x="2458" y="131"/>
                  </a:lnTo>
                  <a:lnTo>
                    <a:pt x="2459" y="134"/>
                  </a:lnTo>
                  <a:lnTo>
                    <a:pt x="2459" y="137"/>
                  </a:lnTo>
                  <a:lnTo>
                    <a:pt x="2459" y="140"/>
                  </a:lnTo>
                  <a:lnTo>
                    <a:pt x="2460" y="143"/>
                  </a:lnTo>
                  <a:lnTo>
                    <a:pt x="2461" y="146"/>
                  </a:lnTo>
                  <a:lnTo>
                    <a:pt x="2461" y="149"/>
                  </a:lnTo>
                  <a:lnTo>
                    <a:pt x="2462" y="152"/>
                  </a:lnTo>
                  <a:lnTo>
                    <a:pt x="2463" y="155"/>
                  </a:lnTo>
                  <a:lnTo>
                    <a:pt x="2463" y="157"/>
                  </a:lnTo>
                  <a:lnTo>
                    <a:pt x="2464" y="160"/>
                  </a:lnTo>
                  <a:lnTo>
                    <a:pt x="2464" y="163"/>
                  </a:lnTo>
                  <a:lnTo>
                    <a:pt x="2464" y="167"/>
                  </a:lnTo>
                  <a:lnTo>
                    <a:pt x="2464" y="170"/>
                  </a:lnTo>
                  <a:lnTo>
                    <a:pt x="2465" y="172"/>
                  </a:lnTo>
                  <a:lnTo>
                    <a:pt x="2465" y="192"/>
                  </a:lnTo>
                  <a:lnTo>
                    <a:pt x="2463" y="212"/>
                  </a:lnTo>
                  <a:lnTo>
                    <a:pt x="2461" y="231"/>
                  </a:lnTo>
                  <a:lnTo>
                    <a:pt x="2459" y="251"/>
                  </a:lnTo>
                  <a:lnTo>
                    <a:pt x="2458" y="271"/>
                  </a:lnTo>
                  <a:lnTo>
                    <a:pt x="2457" y="291"/>
                  </a:lnTo>
                  <a:lnTo>
                    <a:pt x="2457" y="310"/>
                  </a:lnTo>
                  <a:lnTo>
                    <a:pt x="2459" y="329"/>
                  </a:lnTo>
                  <a:lnTo>
                    <a:pt x="2460" y="344"/>
                  </a:lnTo>
                  <a:lnTo>
                    <a:pt x="2461" y="359"/>
                  </a:lnTo>
                  <a:lnTo>
                    <a:pt x="2461" y="375"/>
                  </a:lnTo>
                  <a:lnTo>
                    <a:pt x="2462" y="390"/>
                  </a:lnTo>
                  <a:lnTo>
                    <a:pt x="2463" y="406"/>
                  </a:lnTo>
                  <a:lnTo>
                    <a:pt x="2463" y="422"/>
                  </a:lnTo>
                  <a:lnTo>
                    <a:pt x="2462" y="438"/>
                  </a:lnTo>
                  <a:lnTo>
                    <a:pt x="2461" y="454"/>
                  </a:lnTo>
                  <a:lnTo>
                    <a:pt x="2460" y="458"/>
                  </a:lnTo>
                  <a:lnTo>
                    <a:pt x="2459" y="463"/>
                  </a:lnTo>
                  <a:lnTo>
                    <a:pt x="2457" y="467"/>
                  </a:lnTo>
                  <a:lnTo>
                    <a:pt x="2456" y="471"/>
                  </a:lnTo>
                  <a:lnTo>
                    <a:pt x="2455" y="475"/>
                  </a:lnTo>
                  <a:lnTo>
                    <a:pt x="2454" y="479"/>
                  </a:lnTo>
                  <a:lnTo>
                    <a:pt x="2452" y="483"/>
                  </a:lnTo>
                  <a:lnTo>
                    <a:pt x="2451" y="488"/>
                  </a:lnTo>
                  <a:lnTo>
                    <a:pt x="2452" y="491"/>
                  </a:lnTo>
                  <a:lnTo>
                    <a:pt x="2452" y="494"/>
                  </a:lnTo>
                  <a:lnTo>
                    <a:pt x="2452" y="498"/>
                  </a:lnTo>
                  <a:lnTo>
                    <a:pt x="2451" y="501"/>
                  </a:lnTo>
                  <a:lnTo>
                    <a:pt x="2449" y="504"/>
                  </a:lnTo>
                  <a:lnTo>
                    <a:pt x="2448" y="508"/>
                  </a:lnTo>
                  <a:lnTo>
                    <a:pt x="2447" y="511"/>
                  </a:lnTo>
                  <a:lnTo>
                    <a:pt x="2446" y="514"/>
                  </a:lnTo>
                  <a:lnTo>
                    <a:pt x="2444" y="516"/>
                  </a:lnTo>
                  <a:lnTo>
                    <a:pt x="2442" y="518"/>
                  </a:lnTo>
                  <a:lnTo>
                    <a:pt x="2439" y="520"/>
                  </a:lnTo>
                  <a:lnTo>
                    <a:pt x="2437" y="523"/>
                  </a:lnTo>
                  <a:lnTo>
                    <a:pt x="2435" y="525"/>
                  </a:lnTo>
                  <a:lnTo>
                    <a:pt x="2434" y="527"/>
                  </a:lnTo>
                  <a:lnTo>
                    <a:pt x="2433" y="531"/>
                  </a:lnTo>
                  <a:lnTo>
                    <a:pt x="2433" y="534"/>
                  </a:lnTo>
                  <a:lnTo>
                    <a:pt x="2422" y="536"/>
                  </a:lnTo>
                  <a:lnTo>
                    <a:pt x="2412" y="537"/>
                  </a:lnTo>
                  <a:lnTo>
                    <a:pt x="2402" y="539"/>
                  </a:lnTo>
                  <a:lnTo>
                    <a:pt x="2393" y="541"/>
                  </a:lnTo>
                  <a:lnTo>
                    <a:pt x="2383" y="543"/>
                  </a:lnTo>
                  <a:lnTo>
                    <a:pt x="2373" y="545"/>
                  </a:lnTo>
                  <a:lnTo>
                    <a:pt x="2363" y="547"/>
                  </a:lnTo>
                  <a:lnTo>
                    <a:pt x="2353" y="549"/>
                  </a:lnTo>
                  <a:lnTo>
                    <a:pt x="2328" y="548"/>
                  </a:lnTo>
                  <a:lnTo>
                    <a:pt x="2304" y="548"/>
                  </a:lnTo>
                  <a:lnTo>
                    <a:pt x="2279" y="549"/>
                  </a:lnTo>
                  <a:lnTo>
                    <a:pt x="2254" y="550"/>
                  </a:lnTo>
                  <a:lnTo>
                    <a:pt x="2230" y="551"/>
                  </a:lnTo>
                  <a:lnTo>
                    <a:pt x="2205" y="551"/>
                  </a:lnTo>
                  <a:lnTo>
                    <a:pt x="2181" y="551"/>
                  </a:lnTo>
                  <a:lnTo>
                    <a:pt x="2157" y="550"/>
                  </a:lnTo>
                  <a:lnTo>
                    <a:pt x="2132" y="551"/>
                  </a:lnTo>
                  <a:lnTo>
                    <a:pt x="2105" y="551"/>
                  </a:lnTo>
                  <a:lnTo>
                    <a:pt x="2078" y="550"/>
                  </a:lnTo>
                  <a:lnTo>
                    <a:pt x="2051" y="549"/>
                  </a:lnTo>
                  <a:lnTo>
                    <a:pt x="2023" y="548"/>
                  </a:lnTo>
                  <a:lnTo>
                    <a:pt x="1996" y="548"/>
                  </a:lnTo>
                  <a:lnTo>
                    <a:pt x="1969" y="548"/>
                  </a:lnTo>
                  <a:lnTo>
                    <a:pt x="1943" y="550"/>
                  </a:lnTo>
                  <a:lnTo>
                    <a:pt x="1836" y="545"/>
                  </a:lnTo>
                  <a:lnTo>
                    <a:pt x="1832" y="547"/>
                  </a:lnTo>
                  <a:lnTo>
                    <a:pt x="1826" y="547"/>
                  </a:lnTo>
                  <a:lnTo>
                    <a:pt x="1820" y="546"/>
                  </a:lnTo>
                  <a:lnTo>
                    <a:pt x="1814" y="545"/>
                  </a:lnTo>
                  <a:lnTo>
                    <a:pt x="1809" y="544"/>
                  </a:lnTo>
                  <a:lnTo>
                    <a:pt x="1802" y="543"/>
                  </a:lnTo>
                  <a:lnTo>
                    <a:pt x="1797" y="543"/>
                  </a:lnTo>
                  <a:lnTo>
                    <a:pt x="1791" y="543"/>
                  </a:lnTo>
                  <a:lnTo>
                    <a:pt x="1786" y="544"/>
                  </a:lnTo>
                  <a:lnTo>
                    <a:pt x="1769" y="544"/>
                  </a:lnTo>
                  <a:lnTo>
                    <a:pt x="1753" y="544"/>
                  </a:lnTo>
                  <a:lnTo>
                    <a:pt x="1738" y="545"/>
                  </a:lnTo>
                  <a:lnTo>
                    <a:pt x="1724" y="545"/>
                  </a:lnTo>
                  <a:lnTo>
                    <a:pt x="1709" y="545"/>
                  </a:lnTo>
                  <a:lnTo>
                    <a:pt x="1695" y="544"/>
                  </a:lnTo>
                  <a:lnTo>
                    <a:pt x="1679" y="542"/>
                  </a:lnTo>
                  <a:lnTo>
                    <a:pt x="1664" y="539"/>
                  </a:lnTo>
                  <a:lnTo>
                    <a:pt x="1646" y="537"/>
                  </a:lnTo>
                  <a:lnTo>
                    <a:pt x="1630" y="536"/>
                  </a:lnTo>
                  <a:lnTo>
                    <a:pt x="1612" y="536"/>
                  </a:lnTo>
                  <a:lnTo>
                    <a:pt x="1593" y="535"/>
                  </a:lnTo>
                  <a:lnTo>
                    <a:pt x="1575" y="535"/>
                  </a:lnTo>
                  <a:lnTo>
                    <a:pt x="1558" y="535"/>
                  </a:lnTo>
                  <a:lnTo>
                    <a:pt x="1540" y="534"/>
                  </a:lnTo>
                  <a:lnTo>
                    <a:pt x="1523" y="533"/>
                  </a:lnTo>
                  <a:lnTo>
                    <a:pt x="1513" y="532"/>
                  </a:lnTo>
                  <a:lnTo>
                    <a:pt x="1502" y="532"/>
                  </a:lnTo>
                  <a:lnTo>
                    <a:pt x="1492" y="531"/>
                  </a:lnTo>
                  <a:lnTo>
                    <a:pt x="1481" y="529"/>
                  </a:lnTo>
                  <a:lnTo>
                    <a:pt x="1470" y="529"/>
                  </a:lnTo>
                  <a:lnTo>
                    <a:pt x="1459" y="529"/>
                  </a:lnTo>
                  <a:lnTo>
                    <a:pt x="1449" y="531"/>
                  </a:lnTo>
                  <a:lnTo>
                    <a:pt x="1438" y="533"/>
                  </a:lnTo>
                  <a:lnTo>
                    <a:pt x="1417" y="533"/>
                  </a:lnTo>
                  <a:lnTo>
                    <a:pt x="1398" y="533"/>
                  </a:lnTo>
                  <a:lnTo>
                    <a:pt x="1378" y="532"/>
                  </a:lnTo>
                  <a:lnTo>
                    <a:pt x="1357" y="529"/>
                  </a:lnTo>
                  <a:lnTo>
                    <a:pt x="1337" y="528"/>
                  </a:lnTo>
                  <a:lnTo>
                    <a:pt x="1316" y="528"/>
                  </a:lnTo>
                  <a:lnTo>
                    <a:pt x="1295" y="529"/>
                  </a:lnTo>
                  <a:lnTo>
                    <a:pt x="1274" y="532"/>
                  </a:lnTo>
                  <a:lnTo>
                    <a:pt x="1262" y="534"/>
                  </a:lnTo>
                  <a:lnTo>
                    <a:pt x="1249" y="535"/>
                  </a:lnTo>
                  <a:lnTo>
                    <a:pt x="1237" y="536"/>
                  </a:lnTo>
                  <a:lnTo>
                    <a:pt x="1224" y="537"/>
                  </a:lnTo>
                  <a:lnTo>
                    <a:pt x="1213" y="538"/>
                  </a:lnTo>
                  <a:lnTo>
                    <a:pt x="1200" y="538"/>
                  </a:lnTo>
                  <a:lnTo>
                    <a:pt x="1186" y="538"/>
                  </a:lnTo>
                  <a:lnTo>
                    <a:pt x="1173" y="539"/>
                  </a:lnTo>
                  <a:lnTo>
                    <a:pt x="1172" y="537"/>
                  </a:lnTo>
                  <a:lnTo>
                    <a:pt x="1170" y="537"/>
                  </a:lnTo>
                  <a:lnTo>
                    <a:pt x="1169" y="537"/>
                  </a:lnTo>
                  <a:lnTo>
                    <a:pt x="1168" y="537"/>
                  </a:lnTo>
                  <a:lnTo>
                    <a:pt x="1167" y="538"/>
                  </a:lnTo>
                  <a:lnTo>
                    <a:pt x="1165" y="538"/>
                  </a:lnTo>
                  <a:lnTo>
                    <a:pt x="1164" y="538"/>
                  </a:lnTo>
                  <a:lnTo>
                    <a:pt x="1150" y="537"/>
                  </a:lnTo>
                  <a:lnTo>
                    <a:pt x="1135" y="537"/>
                  </a:lnTo>
                  <a:lnTo>
                    <a:pt x="1122" y="537"/>
                  </a:lnTo>
                  <a:lnTo>
                    <a:pt x="1108" y="538"/>
                  </a:lnTo>
                  <a:lnTo>
                    <a:pt x="1094" y="539"/>
                  </a:lnTo>
                  <a:lnTo>
                    <a:pt x="1081" y="539"/>
                  </a:lnTo>
                  <a:lnTo>
                    <a:pt x="1067" y="538"/>
                  </a:lnTo>
                  <a:lnTo>
                    <a:pt x="1054" y="536"/>
                  </a:lnTo>
                  <a:lnTo>
                    <a:pt x="1053" y="537"/>
                  </a:lnTo>
                  <a:lnTo>
                    <a:pt x="1051" y="537"/>
                  </a:lnTo>
                  <a:lnTo>
                    <a:pt x="1050" y="537"/>
                  </a:lnTo>
                  <a:lnTo>
                    <a:pt x="1049" y="537"/>
                  </a:lnTo>
                  <a:lnTo>
                    <a:pt x="1048" y="537"/>
                  </a:lnTo>
                  <a:lnTo>
                    <a:pt x="1047" y="536"/>
                  </a:lnTo>
                  <a:lnTo>
                    <a:pt x="1046" y="536"/>
                  </a:lnTo>
                  <a:lnTo>
                    <a:pt x="1025" y="535"/>
                  </a:lnTo>
                  <a:lnTo>
                    <a:pt x="1004" y="535"/>
                  </a:lnTo>
                  <a:lnTo>
                    <a:pt x="984" y="536"/>
                  </a:lnTo>
                  <a:lnTo>
                    <a:pt x="963" y="538"/>
                  </a:lnTo>
                  <a:lnTo>
                    <a:pt x="941" y="539"/>
                  </a:lnTo>
                  <a:lnTo>
                    <a:pt x="920" y="540"/>
                  </a:lnTo>
                  <a:lnTo>
                    <a:pt x="899" y="540"/>
                  </a:lnTo>
                  <a:lnTo>
                    <a:pt x="878" y="538"/>
                  </a:lnTo>
                  <a:lnTo>
                    <a:pt x="874" y="538"/>
                  </a:lnTo>
                  <a:lnTo>
                    <a:pt x="871" y="537"/>
                  </a:lnTo>
                  <a:lnTo>
                    <a:pt x="866" y="537"/>
                  </a:lnTo>
                  <a:lnTo>
                    <a:pt x="862" y="537"/>
                  </a:lnTo>
                  <a:lnTo>
                    <a:pt x="858" y="537"/>
                  </a:lnTo>
                  <a:lnTo>
                    <a:pt x="854" y="538"/>
                  </a:lnTo>
                  <a:lnTo>
                    <a:pt x="850" y="539"/>
                  </a:lnTo>
                  <a:lnTo>
                    <a:pt x="846" y="539"/>
                  </a:lnTo>
                  <a:lnTo>
                    <a:pt x="834" y="539"/>
                  </a:lnTo>
                  <a:lnTo>
                    <a:pt x="823" y="540"/>
                  </a:lnTo>
                  <a:lnTo>
                    <a:pt x="812" y="541"/>
                  </a:lnTo>
                  <a:lnTo>
                    <a:pt x="801" y="542"/>
                  </a:lnTo>
                  <a:lnTo>
                    <a:pt x="790" y="543"/>
                  </a:lnTo>
                  <a:lnTo>
                    <a:pt x="779" y="544"/>
                  </a:lnTo>
                  <a:lnTo>
                    <a:pt x="767" y="544"/>
                  </a:lnTo>
                  <a:lnTo>
                    <a:pt x="756" y="544"/>
                  </a:lnTo>
                  <a:lnTo>
                    <a:pt x="743" y="545"/>
                  </a:lnTo>
                  <a:lnTo>
                    <a:pt x="730" y="546"/>
                  </a:lnTo>
                  <a:lnTo>
                    <a:pt x="717" y="545"/>
                  </a:lnTo>
                  <a:lnTo>
                    <a:pt x="704" y="545"/>
                  </a:lnTo>
                  <a:lnTo>
                    <a:pt x="692" y="544"/>
                  </a:lnTo>
                  <a:lnTo>
                    <a:pt x="678" y="545"/>
                  </a:lnTo>
                  <a:lnTo>
                    <a:pt x="666" y="546"/>
                  </a:lnTo>
                  <a:lnTo>
                    <a:pt x="653" y="548"/>
                  </a:lnTo>
                  <a:lnTo>
                    <a:pt x="637" y="548"/>
                  </a:lnTo>
                  <a:lnTo>
                    <a:pt x="623" y="549"/>
                  </a:lnTo>
                  <a:lnTo>
                    <a:pt x="607" y="550"/>
                  </a:lnTo>
                  <a:lnTo>
                    <a:pt x="591" y="551"/>
                  </a:lnTo>
                  <a:lnTo>
                    <a:pt x="576" y="550"/>
                  </a:lnTo>
                  <a:lnTo>
                    <a:pt x="560" y="549"/>
                  </a:lnTo>
                  <a:lnTo>
                    <a:pt x="545" y="547"/>
                  </a:lnTo>
                  <a:lnTo>
                    <a:pt x="530" y="543"/>
                  </a:lnTo>
                  <a:lnTo>
                    <a:pt x="508" y="545"/>
                  </a:lnTo>
                  <a:lnTo>
                    <a:pt x="486" y="546"/>
                  </a:lnTo>
                  <a:lnTo>
                    <a:pt x="464" y="547"/>
                  </a:lnTo>
                  <a:lnTo>
                    <a:pt x="442" y="547"/>
                  </a:lnTo>
                  <a:lnTo>
                    <a:pt x="420" y="548"/>
                  </a:lnTo>
                  <a:lnTo>
                    <a:pt x="397" y="548"/>
                  </a:lnTo>
                  <a:lnTo>
                    <a:pt x="375" y="550"/>
                  </a:lnTo>
                  <a:lnTo>
                    <a:pt x="353" y="552"/>
                  </a:lnTo>
                  <a:lnTo>
                    <a:pt x="343" y="550"/>
                  </a:lnTo>
                  <a:lnTo>
                    <a:pt x="332" y="549"/>
                  </a:lnTo>
                  <a:lnTo>
                    <a:pt x="321" y="549"/>
                  </a:lnTo>
                  <a:lnTo>
                    <a:pt x="309" y="548"/>
                  </a:lnTo>
                  <a:lnTo>
                    <a:pt x="299" y="547"/>
                  </a:lnTo>
                  <a:lnTo>
                    <a:pt x="287" y="546"/>
                  </a:lnTo>
                  <a:lnTo>
                    <a:pt x="277" y="545"/>
                  </a:lnTo>
                  <a:lnTo>
                    <a:pt x="266" y="543"/>
                  </a:lnTo>
                  <a:lnTo>
                    <a:pt x="255" y="542"/>
                  </a:lnTo>
                  <a:lnTo>
                    <a:pt x="243" y="541"/>
                  </a:lnTo>
                  <a:lnTo>
                    <a:pt x="231" y="540"/>
                  </a:lnTo>
                  <a:lnTo>
                    <a:pt x="219" y="540"/>
                  </a:lnTo>
                  <a:lnTo>
                    <a:pt x="207" y="540"/>
                  </a:lnTo>
                  <a:lnTo>
                    <a:pt x="195" y="540"/>
                  </a:lnTo>
                  <a:lnTo>
                    <a:pt x="184" y="541"/>
                  </a:lnTo>
                  <a:lnTo>
                    <a:pt x="172" y="541"/>
                  </a:lnTo>
                  <a:lnTo>
                    <a:pt x="171" y="540"/>
                  </a:lnTo>
                  <a:lnTo>
                    <a:pt x="170" y="539"/>
                  </a:lnTo>
                  <a:lnTo>
                    <a:pt x="169" y="539"/>
                  </a:lnTo>
                  <a:lnTo>
                    <a:pt x="167" y="540"/>
                  </a:lnTo>
                  <a:lnTo>
                    <a:pt x="166" y="540"/>
                  </a:lnTo>
                  <a:lnTo>
                    <a:pt x="165" y="540"/>
                  </a:lnTo>
                  <a:lnTo>
                    <a:pt x="163" y="539"/>
                  </a:lnTo>
                  <a:lnTo>
                    <a:pt x="162" y="538"/>
                  </a:lnTo>
                  <a:lnTo>
                    <a:pt x="161" y="538"/>
                  </a:lnTo>
                  <a:lnTo>
                    <a:pt x="161" y="539"/>
                  </a:lnTo>
                  <a:lnTo>
                    <a:pt x="161" y="540"/>
                  </a:lnTo>
                  <a:lnTo>
                    <a:pt x="161" y="541"/>
                  </a:lnTo>
                  <a:lnTo>
                    <a:pt x="160" y="541"/>
                  </a:lnTo>
                  <a:lnTo>
                    <a:pt x="160" y="540"/>
                  </a:lnTo>
                  <a:lnTo>
                    <a:pt x="159" y="540"/>
                  </a:lnTo>
                  <a:lnTo>
                    <a:pt x="157" y="539"/>
                  </a:lnTo>
                  <a:lnTo>
                    <a:pt x="157" y="538"/>
                  </a:lnTo>
                  <a:lnTo>
                    <a:pt x="156" y="537"/>
                  </a:lnTo>
                  <a:lnTo>
                    <a:pt x="155" y="537"/>
                  </a:lnTo>
                  <a:lnTo>
                    <a:pt x="143" y="536"/>
                  </a:lnTo>
                  <a:lnTo>
                    <a:pt x="129" y="537"/>
                  </a:lnTo>
                  <a:lnTo>
                    <a:pt x="116" y="538"/>
                  </a:lnTo>
                  <a:lnTo>
                    <a:pt x="102" y="539"/>
                  </a:lnTo>
                  <a:lnTo>
                    <a:pt x="88" y="538"/>
                  </a:lnTo>
                  <a:lnTo>
                    <a:pt x="75" y="537"/>
                  </a:lnTo>
                  <a:lnTo>
                    <a:pt x="69" y="535"/>
                  </a:lnTo>
                  <a:lnTo>
                    <a:pt x="62" y="533"/>
                  </a:lnTo>
                  <a:lnTo>
                    <a:pt x="57" y="529"/>
                  </a:lnTo>
                  <a:lnTo>
                    <a:pt x="52" y="526"/>
                  </a:lnTo>
                  <a:lnTo>
                    <a:pt x="45" y="521"/>
                  </a:lnTo>
                  <a:lnTo>
                    <a:pt x="38" y="517"/>
                  </a:lnTo>
                  <a:lnTo>
                    <a:pt x="31" y="512"/>
                  </a:lnTo>
                  <a:lnTo>
                    <a:pt x="25" y="506"/>
                  </a:lnTo>
                  <a:lnTo>
                    <a:pt x="19" y="500"/>
                  </a:lnTo>
                  <a:lnTo>
                    <a:pt x="14" y="493"/>
                  </a:lnTo>
                  <a:lnTo>
                    <a:pt x="12" y="486"/>
                  </a:lnTo>
                  <a:lnTo>
                    <a:pt x="11" y="477"/>
                  </a:lnTo>
                  <a:lnTo>
                    <a:pt x="10" y="473"/>
                  </a:lnTo>
                  <a:lnTo>
                    <a:pt x="10" y="470"/>
                  </a:lnTo>
                  <a:lnTo>
                    <a:pt x="9" y="468"/>
                  </a:lnTo>
                  <a:lnTo>
                    <a:pt x="9" y="465"/>
                  </a:lnTo>
                  <a:lnTo>
                    <a:pt x="8" y="462"/>
                  </a:lnTo>
                  <a:lnTo>
                    <a:pt x="8" y="459"/>
                  </a:lnTo>
                  <a:lnTo>
                    <a:pt x="9" y="456"/>
                  </a:lnTo>
                  <a:lnTo>
                    <a:pt x="9" y="453"/>
                  </a:lnTo>
                  <a:lnTo>
                    <a:pt x="7" y="451"/>
                  </a:lnTo>
                  <a:lnTo>
                    <a:pt x="6" y="451"/>
                  </a:lnTo>
                  <a:lnTo>
                    <a:pt x="7" y="450"/>
                  </a:lnTo>
                  <a:lnTo>
                    <a:pt x="8" y="450"/>
                  </a:lnTo>
                  <a:lnTo>
                    <a:pt x="9" y="450"/>
                  </a:lnTo>
                  <a:lnTo>
                    <a:pt x="10" y="449"/>
                  </a:lnTo>
                  <a:lnTo>
                    <a:pt x="12" y="441"/>
                  </a:lnTo>
                  <a:lnTo>
                    <a:pt x="14" y="433"/>
                  </a:lnTo>
                  <a:lnTo>
                    <a:pt x="14" y="425"/>
                  </a:lnTo>
                  <a:lnTo>
                    <a:pt x="14" y="417"/>
                  </a:lnTo>
                  <a:lnTo>
                    <a:pt x="13" y="408"/>
                  </a:lnTo>
                  <a:lnTo>
                    <a:pt x="12" y="400"/>
                  </a:lnTo>
                  <a:lnTo>
                    <a:pt x="10" y="392"/>
                  </a:lnTo>
                  <a:lnTo>
                    <a:pt x="7" y="385"/>
                  </a:lnTo>
                  <a:lnTo>
                    <a:pt x="7" y="373"/>
                  </a:lnTo>
                  <a:lnTo>
                    <a:pt x="6" y="360"/>
                  </a:lnTo>
                  <a:lnTo>
                    <a:pt x="5" y="349"/>
                  </a:lnTo>
                  <a:lnTo>
                    <a:pt x="3" y="336"/>
                  </a:lnTo>
                  <a:lnTo>
                    <a:pt x="1" y="325"/>
                  </a:lnTo>
                  <a:lnTo>
                    <a:pt x="0" y="313"/>
                  </a:lnTo>
                  <a:lnTo>
                    <a:pt x="1" y="300"/>
                  </a:lnTo>
                  <a:lnTo>
                    <a:pt x="3" y="289"/>
                  </a:lnTo>
                  <a:lnTo>
                    <a:pt x="6" y="282"/>
                  </a:lnTo>
                  <a:lnTo>
                    <a:pt x="8" y="274"/>
                  </a:lnTo>
                  <a:lnTo>
                    <a:pt x="9" y="267"/>
                  </a:lnTo>
                  <a:lnTo>
                    <a:pt x="9" y="259"/>
                  </a:lnTo>
                  <a:lnTo>
                    <a:pt x="10" y="251"/>
                  </a:lnTo>
                  <a:lnTo>
                    <a:pt x="10" y="243"/>
                  </a:lnTo>
                  <a:lnTo>
                    <a:pt x="10" y="236"/>
                  </a:lnTo>
                  <a:lnTo>
                    <a:pt x="10" y="228"/>
                  </a:lnTo>
                  <a:lnTo>
                    <a:pt x="9" y="227"/>
                  </a:lnTo>
                  <a:lnTo>
                    <a:pt x="9" y="226"/>
                  </a:lnTo>
                  <a:lnTo>
                    <a:pt x="9" y="225"/>
                  </a:lnTo>
                  <a:lnTo>
                    <a:pt x="9" y="224"/>
                  </a:lnTo>
                  <a:lnTo>
                    <a:pt x="10" y="224"/>
                  </a:lnTo>
                  <a:lnTo>
                    <a:pt x="10" y="223"/>
                  </a:lnTo>
                  <a:lnTo>
                    <a:pt x="11" y="219"/>
                  </a:lnTo>
                  <a:lnTo>
                    <a:pt x="11" y="214"/>
                  </a:lnTo>
                  <a:lnTo>
                    <a:pt x="12" y="209"/>
                  </a:lnTo>
                  <a:lnTo>
                    <a:pt x="12" y="205"/>
                  </a:lnTo>
                  <a:lnTo>
                    <a:pt x="13" y="200"/>
                  </a:lnTo>
                  <a:lnTo>
                    <a:pt x="14" y="196"/>
                  </a:lnTo>
                  <a:lnTo>
                    <a:pt x="14" y="192"/>
                  </a:lnTo>
                  <a:lnTo>
                    <a:pt x="14" y="187"/>
                  </a:lnTo>
                  <a:lnTo>
                    <a:pt x="15" y="185"/>
                  </a:lnTo>
                  <a:lnTo>
                    <a:pt x="15" y="184"/>
                  </a:lnTo>
                  <a:lnTo>
                    <a:pt x="15" y="182"/>
                  </a:lnTo>
                  <a:lnTo>
                    <a:pt x="15" y="180"/>
                  </a:lnTo>
                  <a:lnTo>
                    <a:pt x="15" y="178"/>
                  </a:lnTo>
                  <a:lnTo>
                    <a:pt x="14" y="176"/>
                  </a:lnTo>
                  <a:lnTo>
                    <a:pt x="14" y="175"/>
                  </a:lnTo>
                  <a:lnTo>
                    <a:pt x="15" y="173"/>
                  </a:lnTo>
                  <a:lnTo>
                    <a:pt x="16" y="164"/>
                  </a:lnTo>
                  <a:lnTo>
                    <a:pt x="17" y="155"/>
                  </a:lnTo>
                  <a:lnTo>
                    <a:pt x="17" y="146"/>
                  </a:lnTo>
                  <a:lnTo>
                    <a:pt x="17" y="135"/>
                  </a:lnTo>
                  <a:lnTo>
                    <a:pt x="16" y="114"/>
                  </a:lnTo>
                  <a:lnTo>
                    <a:pt x="16" y="93"/>
                  </a:lnTo>
                  <a:lnTo>
                    <a:pt x="16" y="83"/>
                  </a:lnTo>
                  <a:lnTo>
                    <a:pt x="17" y="72"/>
                  </a:lnTo>
                  <a:lnTo>
                    <a:pt x="19" y="63"/>
                  </a:lnTo>
                  <a:lnTo>
                    <a:pt x="22" y="54"/>
                  </a:lnTo>
                  <a:lnTo>
                    <a:pt x="26" y="45"/>
                  </a:lnTo>
                  <a:lnTo>
                    <a:pt x="30" y="37"/>
                  </a:lnTo>
                  <a:lnTo>
                    <a:pt x="36" y="31"/>
                  </a:lnTo>
                  <a:lnTo>
                    <a:pt x="44" y="24"/>
                  </a:lnTo>
                  <a:lnTo>
                    <a:pt x="47" y="23"/>
                  </a:lnTo>
                  <a:lnTo>
                    <a:pt x="48" y="23"/>
                  </a:lnTo>
                  <a:lnTo>
                    <a:pt x="50" y="22"/>
                  </a:lnTo>
                  <a:lnTo>
                    <a:pt x="52" y="21"/>
                  </a:lnTo>
                  <a:lnTo>
                    <a:pt x="53" y="19"/>
                  </a:lnTo>
                  <a:lnTo>
                    <a:pt x="55" y="18"/>
                  </a:lnTo>
                  <a:lnTo>
                    <a:pt x="56" y="17"/>
                  </a:lnTo>
                  <a:lnTo>
                    <a:pt x="58" y="16"/>
                  </a:lnTo>
                  <a:lnTo>
                    <a:pt x="64" y="15"/>
                  </a:lnTo>
                  <a:lnTo>
                    <a:pt x="70" y="13"/>
                  </a:lnTo>
                  <a:lnTo>
                    <a:pt x="76" y="12"/>
                  </a:lnTo>
                  <a:lnTo>
                    <a:pt x="82" y="11"/>
                  </a:lnTo>
                  <a:lnTo>
                    <a:pt x="88" y="10"/>
                  </a:lnTo>
                  <a:lnTo>
                    <a:pt x="95" y="8"/>
                  </a:lnTo>
                  <a:lnTo>
                    <a:pt x="100" y="6"/>
                  </a:lnTo>
                  <a:lnTo>
                    <a:pt x="106" y="4"/>
                  </a:lnTo>
                  <a:lnTo>
                    <a:pt x="120" y="4"/>
                  </a:lnTo>
                  <a:lnTo>
                    <a:pt x="133" y="3"/>
                  </a:lnTo>
                  <a:lnTo>
                    <a:pt x="147" y="3"/>
                  </a:lnTo>
                  <a:lnTo>
                    <a:pt x="160" y="2"/>
                  </a:lnTo>
                  <a:lnTo>
                    <a:pt x="172" y="2"/>
                  </a:lnTo>
                  <a:lnTo>
                    <a:pt x="185" y="3"/>
                  </a:lnTo>
                  <a:lnTo>
                    <a:pt x="198" y="6"/>
                  </a:lnTo>
                  <a:lnTo>
                    <a:pt x="212" y="9"/>
                  </a:lnTo>
                  <a:lnTo>
                    <a:pt x="222" y="9"/>
                  </a:lnTo>
                  <a:lnTo>
                    <a:pt x="233" y="8"/>
                  </a:lnTo>
                  <a:lnTo>
                    <a:pt x="243" y="6"/>
                  </a:lnTo>
                  <a:lnTo>
                    <a:pt x="253" y="3"/>
                  </a:lnTo>
                  <a:lnTo>
                    <a:pt x="263" y="1"/>
                  </a:lnTo>
                  <a:lnTo>
                    <a:pt x="274" y="0"/>
                  </a:lnTo>
                  <a:lnTo>
                    <a:pt x="284" y="1"/>
                  </a:lnTo>
                  <a:lnTo>
                    <a:pt x="294" y="3"/>
                  </a:lnTo>
                  <a:lnTo>
                    <a:pt x="301" y="3"/>
                  </a:lnTo>
                  <a:lnTo>
                    <a:pt x="308" y="3"/>
                  </a:lnTo>
                  <a:lnTo>
                    <a:pt x="314" y="3"/>
                  </a:lnTo>
                  <a:lnTo>
                    <a:pt x="321" y="3"/>
                  </a:lnTo>
                  <a:lnTo>
                    <a:pt x="326" y="2"/>
                  </a:lnTo>
                  <a:lnTo>
                    <a:pt x="332" y="3"/>
                  </a:lnTo>
                  <a:lnTo>
                    <a:pt x="338" y="4"/>
                  </a:lnTo>
                  <a:lnTo>
                    <a:pt x="345" y="6"/>
                  </a:lnTo>
                  <a:lnTo>
                    <a:pt x="346" y="10"/>
                  </a:lnTo>
                  <a:lnTo>
                    <a:pt x="348" y="13"/>
                  </a:lnTo>
                  <a:lnTo>
                    <a:pt x="351" y="17"/>
                  </a:lnTo>
                  <a:lnTo>
                    <a:pt x="353" y="20"/>
                  </a:lnTo>
                  <a:lnTo>
                    <a:pt x="356" y="23"/>
                  </a:lnTo>
                  <a:lnTo>
                    <a:pt x="358" y="27"/>
                  </a:lnTo>
                  <a:lnTo>
                    <a:pt x="359" y="32"/>
                  </a:lnTo>
                  <a:lnTo>
                    <a:pt x="360" y="36"/>
                  </a:lnTo>
                  <a:lnTo>
                    <a:pt x="366" y="43"/>
                  </a:lnTo>
                  <a:lnTo>
                    <a:pt x="370" y="49"/>
                  </a:lnTo>
                  <a:lnTo>
                    <a:pt x="375" y="56"/>
                  </a:lnTo>
                  <a:lnTo>
                    <a:pt x="379" y="62"/>
                  </a:lnTo>
                  <a:lnTo>
                    <a:pt x="384" y="68"/>
                  </a:lnTo>
                  <a:lnTo>
                    <a:pt x="390" y="75"/>
                  </a:lnTo>
                  <a:lnTo>
                    <a:pt x="396" y="81"/>
                  </a:lnTo>
                  <a:lnTo>
                    <a:pt x="402" y="87"/>
                  </a:lnTo>
                  <a:lnTo>
                    <a:pt x="405" y="88"/>
                  </a:lnTo>
                  <a:lnTo>
                    <a:pt x="407" y="88"/>
                  </a:lnTo>
                  <a:lnTo>
                    <a:pt x="409" y="89"/>
                  </a:lnTo>
                  <a:lnTo>
                    <a:pt x="412" y="91"/>
                  </a:lnTo>
                  <a:lnTo>
                    <a:pt x="414" y="92"/>
                  </a:lnTo>
                  <a:lnTo>
                    <a:pt x="416" y="93"/>
                  </a:lnTo>
                  <a:lnTo>
                    <a:pt x="418" y="94"/>
                  </a:lnTo>
                  <a:lnTo>
                    <a:pt x="421" y="95"/>
                  </a:lnTo>
                  <a:lnTo>
                    <a:pt x="426" y="98"/>
                  </a:lnTo>
                  <a:lnTo>
                    <a:pt x="431" y="99"/>
                  </a:lnTo>
                  <a:lnTo>
                    <a:pt x="437" y="101"/>
                  </a:lnTo>
                  <a:lnTo>
                    <a:pt x="442" y="102"/>
                  </a:lnTo>
                  <a:lnTo>
                    <a:pt x="447" y="103"/>
                  </a:lnTo>
                  <a:lnTo>
                    <a:pt x="452" y="104"/>
                  </a:lnTo>
                  <a:lnTo>
                    <a:pt x="458" y="105"/>
                  </a:lnTo>
                  <a:lnTo>
                    <a:pt x="463" y="104"/>
                  </a:lnTo>
                  <a:lnTo>
                    <a:pt x="468" y="105"/>
                  </a:lnTo>
                  <a:lnTo>
                    <a:pt x="473" y="105"/>
                  </a:lnTo>
                  <a:lnTo>
                    <a:pt x="480" y="105"/>
                  </a:lnTo>
                  <a:lnTo>
                    <a:pt x="485" y="106"/>
                  </a:lnTo>
                  <a:lnTo>
                    <a:pt x="490" y="107"/>
                  </a:lnTo>
                  <a:lnTo>
                    <a:pt x="495" y="108"/>
                  </a:lnTo>
                  <a:lnTo>
                    <a:pt x="499" y="110"/>
                  </a:lnTo>
                  <a:lnTo>
                    <a:pt x="504" y="113"/>
                  </a:lnTo>
                  <a:lnTo>
                    <a:pt x="506" y="114"/>
                  </a:lnTo>
                  <a:lnTo>
                    <a:pt x="508" y="115"/>
                  </a:lnTo>
                  <a:lnTo>
                    <a:pt x="509" y="115"/>
                  </a:lnTo>
                  <a:lnTo>
                    <a:pt x="511" y="116"/>
                  </a:lnTo>
                  <a:lnTo>
                    <a:pt x="513" y="117"/>
                  </a:lnTo>
                  <a:lnTo>
                    <a:pt x="515" y="118"/>
                  </a:lnTo>
                  <a:lnTo>
                    <a:pt x="517" y="118"/>
                  </a:lnTo>
                  <a:lnTo>
                    <a:pt x="519" y="118"/>
                  </a:lnTo>
                  <a:lnTo>
                    <a:pt x="531" y="123"/>
                  </a:lnTo>
                  <a:lnTo>
                    <a:pt x="540" y="128"/>
                  </a:lnTo>
                  <a:lnTo>
                    <a:pt x="550" y="134"/>
                  </a:lnTo>
                  <a:lnTo>
                    <a:pt x="557" y="140"/>
                  </a:lnTo>
                  <a:lnTo>
                    <a:pt x="564" y="149"/>
                  </a:lnTo>
                  <a:lnTo>
                    <a:pt x="572" y="157"/>
                  </a:lnTo>
                  <a:lnTo>
                    <a:pt x="578" y="167"/>
                  </a:lnTo>
                  <a:lnTo>
                    <a:pt x="584" y="176"/>
                  </a:lnTo>
                  <a:lnTo>
                    <a:pt x="585" y="181"/>
                  </a:lnTo>
                  <a:lnTo>
                    <a:pt x="587" y="187"/>
                  </a:lnTo>
                  <a:lnTo>
                    <a:pt x="589" y="194"/>
                  </a:lnTo>
                  <a:lnTo>
                    <a:pt x="592" y="200"/>
                  </a:lnTo>
                  <a:lnTo>
                    <a:pt x="596" y="205"/>
                  </a:lnTo>
                  <a:lnTo>
                    <a:pt x="601" y="209"/>
                  </a:lnTo>
                  <a:lnTo>
                    <a:pt x="606" y="213"/>
                  </a:lnTo>
                  <a:lnTo>
                    <a:pt x="611" y="215"/>
                  </a:lnTo>
                  <a:lnTo>
                    <a:pt x="620" y="215"/>
                  </a:lnTo>
                  <a:lnTo>
                    <a:pt x="628" y="216"/>
                  </a:lnTo>
                  <a:lnTo>
                    <a:pt x="636" y="217"/>
                  </a:lnTo>
                  <a:lnTo>
                    <a:pt x="645" y="218"/>
                  </a:lnTo>
                  <a:lnTo>
                    <a:pt x="653" y="218"/>
                  </a:lnTo>
                  <a:lnTo>
                    <a:pt x="660" y="216"/>
                  </a:lnTo>
                  <a:lnTo>
                    <a:pt x="665" y="214"/>
                  </a:lnTo>
                  <a:lnTo>
                    <a:pt x="668" y="212"/>
                  </a:lnTo>
                  <a:lnTo>
                    <a:pt x="671" y="208"/>
                  </a:lnTo>
                  <a:lnTo>
                    <a:pt x="674" y="205"/>
                  </a:lnTo>
                  <a:lnTo>
                    <a:pt x="676" y="203"/>
                  </a:lnTo>
                  <a:lnTo>
                    <a:pt x="678" y="202"/>
                  </a:lnTo>
                  <a:lnTo>
                    <a:pt x="680" y="202"/>
                  </a:lnTo>
                  <a:lnTo>
                    <a:pt x="683" y="201"/>
                  </a:lnTo>
                  <a:lnTo>
                    <a:pt x="687" y="201"/>
                  </a:lnTo>
                  <a:lnTo>
                    <a:pt x="689" y="201"/>
                  </a:lnTo>
                  <a:lnTo>
                    <a:pt x="692" y="202"/>
                  </a:lnTo>
                  <a:lnTo>
                    <a:pt x="694" y="203"/>
                  </a:lnTo>
                  <a:lnTo>
                    <a:pt x="696" y="206"/>
                  </a:lnTo>
                  <a:lnTo>
                    <a:pt x="699" y="208"/>
                  </a:lnTo>
                  <a:lnTo>
                    <a:pt x="701" y="211"/>
                  </a:lnTo>
                  <a:lnTo>
                    <a:pt x="704" y="213"/>
                  </a:lnTo>
                  <a:lnTo>
                    <a:pt x="707" y="214"/>
                  </a:lnTo>
                  <a:lnTo>
                    <a:pt x="711" y="216"/>
                  </a:lnTo>
                  <a:lnTo>
                    <a:pt x="713" y="218"/>
                  </a:lnTo>
                  <a:lnTo>
                    <a:pt x="716" y="219"/>
                  </a:lnTo>
                  <a:lnTo>
                    <a:pt x="722" y="221"/>
                  </a:lnTo>
                  <a:lnTo>
                    <a:pt x="728" y="221"/>
                  </a:lnTo>
                  <a:lnTo>
                    <a:pt x="734" y="221"/>
                  </a:lnTo>
                  <a:lnTo>
                    <a:pt x="739" y="219"/>
                  </a:lnTo>
                  <a:lnTo>
                    <a:pt x="744" y="218"/>
                  </a:lnTo>
                  <a:lnTo>
                    <a:pt x="749" y="216"/>
                  </a:lnTo>
                  <a:lnTo>
                    <a:pt x="755" y="215"/>
                  </a:lnTo>
                  <a:lnTo>
                    <a:pt x="760" y="214"/>
                  </a:lnTo>
                  <a:lnTo>
                    <a:pt x="763" y="213"/>
                  </a:lnTo>
                  <a:lnTo>
                    <a:pt x="765" y="212"/>
                  </a:lnTo>
                  <a:lnTo>
                    <a:pt x="768" y="211"/>
                  </a:lnTo>
                  <a:lnTo>
                    <a:pt x="770" y="211"/>
                  </a:lnTo>
                  <a:lnTo>
                    <a:pt x="773" y="209"/>
                  </a:lnTo>
                  <a:lnTo>
                    <a:pt x="776" y="208"/>
                  </a:lnTo>
                  <a:lnTo>
                    <a:pt x="780" y="208"/>
                  </a:lnTo>
                  <a:lnTo>
                    <a:pt x="783" y="208"/>
                  </a:lnTo>
                  <a:lnTo>
                    <a:pt x="783" y="215"/>
                  </a:lnTo>
                  <a:lnTo>
                    <a:pt x="785" y="220"/>
                  </a:lnTo>
                  <a:lnTo>
                    <a:pt x="788" y="224"/>
                  </a:lnTo>
                  <a:lnTo>
                    <a:pt x="792" y="228"/>
                  </a:lnTo>
                  <a:lnTo>
                    <a:pt x="797" y="232"/>
                  </a:lnTo>
                  <a:lnTo>
                    <a:pt x="802" y="236"/>
                  </a:lnTo>
                  <a:lnTo>
                    <a:pt x="807" y="239"/>
                  </a:lnTo>
                  <a:lnTo>
                    <a:pt x="811" y="242"/>
                  </a:lnTo>
                  <a:lnTo>
                    <a:pt x="815" y="242"/>
                  </a:lnTo>
                  <a:lnTo>
                    <a:pt x="819" y="243"/>
                  </a:lnTo>
                  <a:lnTo>
                    <a:pt x="823" y="244"/>
                  </a:lnTo>
                  <a:lnTo>
                    <a:pt x="826" y="245"/>
                  </a:lnTo>
                  <a:lnTo>
                    <a:pt x="832" y="249"/>
                  </a:lnTo>
                  <a:lnTo>
                    <a:pt x="837" y="254"/>
                  </a:lnTo>
                  <a:lnTo>
                    <a:pt x="841" y="260"/>
                  </a:lnTo>
                  <a:lnTo>
                    <a:pt x="848" y="264"/>
                  </a:lnTo>
                  <a:lnTo>
                    <a:pt x="853" y="269"/>
                  </a:lnTo>
                  <a:lnTo>
                    <a:pt x="860" y="272"/>
                  </a:lnTo>
                  <a:lnTo>
                    <a:pt x="861" y="272"/>
                  </a:lnTo>
                  <a:lnTo>
                    <a:pt x="863" y="272"/>
                  </a:lnTo>
                  <a:lnTo>
                    <a:pt x="864" y="273"/>
                  </a:lnTo>
                  <a:lnTo>
                    <a:pt x="866" y="273"/>
                  </a:lnTo>
                  <a:lnTo>
                    <a:pt x="867" y="274"/>
                  </a:lnTo>
                  <a:lnTo>
                    <a:pt x="869" y="275"/>
                  </a:lnTo>
                  <a:lnTo>
                    <a:pt x="871" y="276"/>
                  </a:lnTo>
                  <a:lnTo>
                    <a:pt x="872" y="277"/>
                  </a:lnTo>
                  <a:lnTo>
                    <a:pt x="874" y="276"/>
                  </a:lnTo>
                  <a:lnTo>
                    <a:pt x="876" y="276"/>
                  </a:lnTo>
                  <a:lnTo>
                    <a:pt x="878" y="276"/>
                  </a:lnTo>
                  <a:lnTo>
                    <a:pt x="880" y="276"/>
                  </a:lnTo>
                  <a:lnTo>
                    <a:pt x="882" y="277"/>
                  </a:lnTo>
                  <a:lnTo>
                    <a:pt x="884" y="277"/>
                  </a:lnTo>
                  <a:lnTo>
                    <a:pt x="886" y="276"/>
                  </a:lnTo>
                  <a:lnTo>
                    <a:pt x="888" y="276"/>
                  </a:lnTo>
                  <a:lnTo>
                    <a:pt x="894" y="284"/>
                  </a:lnTo>
                  <a:lnTo>
                    <a:pt x="901" y="291"/>
                  </a:lnTo>
                  <a:lnTo>
                    <a:pt x="907" y="298"/>
                  </a:lnTo>
                  <a:lnTo>
                    <a:pt x="916" y="304"/>
                  </a:lnTo>
                  <a:lnTo>
                    <a:pt x="924" y="308"/>
                  </a:lnTo>
                  <a:lnTo>
                    <a:pt x="933" y="311"/>
                  </a:lnTo>
                  <a:lnTo>
                    <a:pt x="943" y="312"/>
                  </a:lnTo>
                  <a:lnTo>
                    <a:pt x="954" y="311"/>
                  </a:lnTo>
                  <a:lnTo>
                    <a:pt x="958" y="313"/>
                  </a:lnTo>
                  <a:lnTo>
                    <a:pt x="963" y="314"/>
                  </a:lnTo>
                  <a:lnTo>
                    <a:pt x="968" y="316"/>
                  </a:lnTo>
                  <a:lnTo>
                    <a:pt x="972" y="317"/>
                  </a:lnTo>
                  <a:lnTo>
                    <a:pt x="977" y="318"/>
                  </a:lnTo>
                  <a:lnTo>
                    <a:pt x="982" y="319"/>
                  </a:lnTo>
                  <a:lnTo>
                    <a:pt x="987" y="321"/>
                  </a:lnTo>
                  <a:lnTo>
                    <a:pt x="991" y="323"/>
                  </a:lnTo>
                  <a:lnTo>
                    <a:pt x="995" y="322"/>
                  </a:lnTo>
                  <a:lnTo>
                    <a:pt x="997" y="322"/>
                  </a:lnTo>
                  <a:lnTo>
                    <a:pt x="999" y="325"/>
                  </a:lnTo>
                  <a:lnTo>
                    <a:pt x="1000" y="326"/>
                  </a:lnTo>
                  <a:lnTo>
                    <a:pt x="1002" y="328"/>
                  </a:lnTo>
                  <a:lnTo>
                    <a:pt x="1003" y="330"/>
                  </a:lnTo>
                  <a:lnTo>
                    <a:pt x="1005" y="331"/>
                  </a:lnTo>
                  <a:lnTo>
                    <a:pt x="1008" y="332"/>
                  </a:lnTo>
                  <a:lnTo>
                    <a:pt x="1012" y="337"/>
                  </a:lnTo>
                  <a:lnTo>
                    <a:pt x="1016" y="342"/>
                  </a:lnTo>
                  <a:lnTo>
                    <a:pt x="1020" y="346"/>
                  </a:lnTo>
                  <a:lnTo>
                    <a:pt x="1024" y="351"/>
                  </a:lnTo>
                  <a:lnTo>
                    <a:pt x="1028" y="355"/>
                  </a:lnTo>
                  <a:lnTo>
                    <a:pt x="1033" y="360"/>
                  </a:lnTo>
                  <a:lnTo>
                    <a:pt x="1037" y="364"/>
                  </a:lnTo>
                  <a:lnTo>
                    <a:pt x="1040" y="369"/>
                  </a:lnTo>
                  <a:lnTo>
                    <a:pt x="1047" y="374"/>
                  </a:lnTo>
                  <a:lnTo>
                    <a:pt x="1055" y="378"/>
                  </a:lnTo>
                  <a:lnTo>
                    <a:pt x="1062" y="382"/>
                  </a:lnTo>
                  <a:lnTo>
                    <a:pt x="1068" y="386"/>
                  </a:lnTo>
                  <a:lnTo>
                    <a:pt x="1076" y="389"/>
                  </a:lnTo>
                  <a:lnTo>
                    <a:pt x="1082" y="394"/>
                  </a:lnTo>
                  <a:lnTo>
                    <a:pt x="1089" y="398"/>
                  </a:lnTo>
                  <a:lnTo>
                    <a:pt x="1096" y="402"/>
                  </a:lnTo>
                  <a:lnTo>
                    <a:pt x="1101" y="403"/>
                  </a:lnTo>
                  <a:lnTo>
                    <a:pt x="1106" y="405"/>
                  </a:lnTo>
                  <a:lnTo>
                    <a:pt x="1110" y="406"/>
                  </a:lnTo>
                  <a:lnTo>
                    <a:pt x="1115" y="408"/>
                  </a:lnTo>
                  <a:lnTo>
                    <a:pt x="1119" y="410"/>
                  </a:lnTo>
                  <a:lnTo>
                    <a:pt x="1125" y="411"/>
                  </a:lnTo>
                  <a:lnTo>
                    <a:pt x="1130" y="411"/>
                  </a:lnTo>
                  <a:lnTo>
                    <a:pt x="1134" y="411"/>
                  </a:lnTo>
                  <a:lnTo>
                    <a:pt x="1148" y="417"/>
                  </a:lnTo>
                  <a:lnTo>
                    <a:pt x="1160" y="422"/>
                  </a:lnTo>
                  <a:lnTo>
                    <a:pt x="1174" y="426"/>
                  </a:lnTo>
                  <a:lnTo>
                    <a:pt x="1186" y="430"/>
                  </a:lnTo>
                  <a:lnTo>
                    <a:pt x="1200" y="434"/>
                  </a:lnTo>
                  <a:lnTo>
                    <a:pt x="1214" y="437"/>
                  </a:lnTo>
                  <a:lnTo>
                    <a:pt x="1228" y="440"/>
                  </a:lnTo>
                  <a:lnTo>
                    <a:pt x="1243" y="441"/>
                  </a:lnTo>
                  <a:lnTo>
                    <a:pt x="1255" y="438"/>
                  </a:lnTo>
                  <a:lnTo>
                    <a:pt x="1268" y="437"/>
                  </a:lnTo>
                  <a:lnTo>
                    <a:pt x="1279" y="437"/>
                  </a:lnTo>
                  <a:lnTo>
                    <a:pt x="1292" y="436"/>
                  </a:lnTo>
                  <a:lnTo>
                    <a:pt x="1305" y="435"/>
                  </a:lnTo>
                  <a:lnTo>
                    <a:pt x="1317" y="433"/>
                  </a:lnTo>
                  <a:lnTo>
                    <a:pt x="1329" y="430"/>
                  </a:lnTo>
                  <a:lnTo>
                    <a:pt x="1339" y="426"/>
                  </a:lnTo>
                  <a:lnTo>
                    <a:pt x="1349" y="423"/>
                  </a:lnTo>
                  <a:lnTo>
                    <a:pt x="1359" y="419"/>
                  </a:lnTo>
                  <a:lnTo>
                    <a:pt x="1368" y="414"/>
                  </a:lnTo>
                  <a:lnTo>
                    <a:pt x="1378" y="410"/>
                  </a:lnTo>
                  <a:lnTo>
                    <a:pt x="1386" y="405"/>
                  </a:lnTo>
                  <a:lnTo>
                    <a:pt x="1396" y="401"/>
                  </a:lnTo>
                  <a:lnTo>
                    <a:pt x="1405" y="397"/>
                  </a:lnTo>
                  <a:lnTo>
                    <a:pt x="1415" y="394"/>
                  </a:lnTo>
                  <a:lnTo>
                    <a:pt x="1431" y="382"/>
                  </a:lnTo>
                  <a:lnTo>
                    <a:pt x="1447" y="371"/>
                  </a:lnTo>
                  <a:lnTo>
                    <a:pt x="1461" y="358"/>
                  </a:lnTo>
                  <a:lnTo>
                    <a:pt x="1476" y="345"/>
                  </a:lnTo>
                  <a:lnTo>
                    <a:pt x="1482" y="338"/>
                  </a:lnTo>
                  <a:lnTo>
                    <a:pt x="1489" y="331"/>
                  </a:lnTo>
                  <a:lnTo>
                    <a:pt x="1494" y="323"/>
                  </a:lnTo>
                  <a:lnTo>
                    <a:pt x="1499" y="316"/>
                  </a:lnTo>
                  <a:lnTo>
                    <a:pt x="1503" y="308"/>
                  </a:lnTo>
                  <a:lnTo>
                    <a:pt x="1507" y="298"/>
                  </a:lnTo>
                  <a:lnTo>
                    <a:pt x="1511" y="289"/>
                  </a:lnTo>
                  <a:lnTo>
                    <a:pt x="1513" y="280"/>
                  </a:lnTo>
                  <a:lnTo>
                    <a:pt x="1516" y="277"/>
                  </a:lnTo>
                  <a:lnTo>
                    <a:pt x="1517" y="274"/>
                  </a:lnTo>
                  <a:lnTo>
                    <a:pt x="1518" y="270"/>
                  </a:lnTo>
                  <a:lnTo>
                    <a:pt x="1519" y="267"/>
                  </a:lnTo>
                  <a:lnTo>
                    <a:pt x="1520" y="264"/>
                  </a:lnTo>
                  <a:lnTo>
                    <a:pt x="1521" y="261"/>
                  </a:lnTo>
                  <a:lnTo>
                    <a:pt x="1524" y="260"/>
                  </a:lnTo>
                  <a:lnTo>
                    <a:pt x="1529" y="259"/>
                  </a:lnTo>
                  <a:lnTo>
                    <a:pt x="1530" y="258"/>
                  </a:lnTo>
                  <a:lnTo>
                    <a:pt x="1532" y="257"/>
                  </a:lnTo>
                  <a:lnTo>
                    <a:pt x="1534" y="254"/>
                  </a:lnTo>
                  <a:lnTo>
                    <a:pt x="1536" y="253"/>
                  </a:lnTo>
                  <a:lnTo>
                    <a:pt x="1537" y="251"/>
                  </a:lnTo>
                  <a:lnTo>
                    <a:pt x="1538" y="250"/>
                  </a:lnTo>
                  <a:lnTo>
                    <a:pt x="1538" y="248"/>
                  </a:lnTo>
                  <a:lnTo>
                    <a:pt x="1538" y="245"/>
                  </a:lnTo>
                  <a:lnTo>
                    <a:pt x="1537" y="245"/>
                  </a:lnTo>
                  <a:lnTo>
                    <a:pt x="1536" y="244"/>
                  </a:lnTo>
                  <a:lnTo>
                    <a:pt x="1535" y="242"/>
                  </a:lnTo>
                  <a:lnTo>
                    <a:pt x="1534" y="241"/>
                  </a:lnTo>
                  <a:lnTo>
                    <a:pt x="1534" y="240"/>
                  </a:lnTo>
                  <a:lnTo>
                    <a:pt x="1534" y="238"/>
                  </a:lnTo>
                  <a:lnTo>
                    <a:pt x="1535" y="237"/>
                  </a:lnTo>
                  <a:lnTo>
                    <a:pt x="1536" y="236"/>
                  </a:lnTo>
                  <a:lnTo>
                    <a:pt x="1542" y="230"/>
                  </a:lnTo>
                  <a:lnTo>
                    <a:pt x="1547" y="225"/>
                  </a:lnTo>
                  <a:lnTo>
                    <a:pt x="1552" y="219"/>
                  </a:lnTo>
                  <a:lnTo>
                    <a:pt x="1557" y="213"/>
                  </a:lnTo>
                  <a:lnTo>
                    <a:pt x="1561" y="206"/>
                  </a:lnTo>
                  <a:lnTo>
                    <a:pt x="1564" y="199"/>
                  </a:lnTo>
                  <a:lnTo>
                    <a:pt x="1567" y="192"/>
                  </a:lnTo>
                  <a:lnTo>
                    <a:pt x="1569" y="184"/>
                  </a:lnTo>
                  <a:lnTo>
                    <a:pt x="1571" y="183"/>
                  </a:lnTo>
                  <a:lnTo>
                    <a:pt x="1572" y="181"/>
                  </a:lnTo>
                  <a:lnTo>
                    <a:pt x="1573" y="179"/>
                  </a:lnTo>
                  <a:lnTo>
                    <a:pt x="1574" y="177"/>
                  </a:lnTo>
                  <a:lnTo>
                    <a:pt x="1575" y="175"/>
                  </a:lnTo>
                  <a:lnTo>
                    <a:pt x="1576" y="173"/>
                  </a:lnTo>
                  <a:lnTo>
                    <a:pt x="1577" y="171"/>
                  </a:lnTo>
                  <a:lnTo>
                    <a:pt x="1578" y="169"/>
                  </a:lnTo>
                  <a:lnTo>
                    <a:pt x="1583" y="168"/>
                  </a:lnTo>
                  <a:lnTo>
                    <a:pt x="1587" y="167"/>
                  </a:lnTo>
                  <a:lnTo>
                    <a:pt x="1590" y="166"/>
                  </a:lnTo>
                  <a:lnTo>
                    <a:pt x="1593" y="163"/>
                  </a:lnTo>
                  <a:lnTo>
                    <a:pt x="1596" y="160"/>
                  </a:lnTo>
                  <a:lnTo>
                    <a:pt x="1598" y="157"/>
                  </a:lnTo>
                  <a:lnTo>
                    <a:pt x="1600" y="154"/>
                  </a:lnTo>
                  <a:lnTo>
                    <a:pt x="1601" y="150"/>
                  </a:lnTo>
                  <a:lnTo>
                    <a:pt x="1601" y="146"/>
                  </a:lnTo>
                  <a:lnTo>
                    <a:pt x="1603" y="146"/>
                  </a:lnTo>
                  <a:lnTo>
                    <a:pt x="1603" y="139"/>
                  </a:lnTo>
                  <a:lnTo>
                    <a:pt x="1604" y="133"/>
                  </a:lnTo>
                  <a:lnTo>
                    <a:pt x="1605" y="128"/>
                  </a:lnTo>
                  <a:lnTo>
                    <a:pt x="1606" y="123"/>
                  </a:lnTo>
                  <a:lnTo>
                    <a:pt x="1608" y="117"/>
                  </a:lnTo>
                  <a:lnTo>
                    <a:pt x="1610" y="112"/>
                  </a:lnTo>
                  <a:lnTo>
                    <a:pt x="1613" y="108"/>
                  </a:lnTo>
                  <a:lnTo>
                    <a:pt x="1617" y="103"/>
                  </a:lnTo>
                  <a:lnTo>
                    <a:pt x="1623" y="100"/>
                  </a:lnTo>
                  <a:lnTo>
                    <a:pt x="1630" y="97"/>
                  </a:lnTo>
                  <a:lnTo>
                    <a:pt x="1636" y="93"/>
                  </a:lnTo>
                  <a:lnTo>
                    <a:pt x="1642" y="90"/>
                  </a:lnTo>
                  <a:lnTo>
                    <a:pt x="1649" y="87"/>
                  </a:lnTo>
                  <a:lnTo>
                    <a:pt x="1655" y="84"/>
                  </a:lnTo>
                  <a:lnTo>
                    <a:pt x="1661" y="80"/>
                  </a:lnTo>
                  <a:lnTo>
                    <a:pt x="1666" y="75"/>
                  </a:lnTo>
                  <a:lnTo>
                    <a:pt x="1667" y="73"/>
                  </a:lnTo>
                  <a:lnTo>
                    <a:pt x="1668" y="71"/>
                  </a:lnTo>
                  <a:lnTo>
                    <a:pt x="1671" y="70"/>
                  </a:lnTo>
                  <a:lnTo>
                    <a:pt x="1672" y="69"/>
                  </a:lnTo>
                  <a:lnTo>
                    <a:pt x="1673" y="67"/>
                  </a:lnTo>
                  <a:lnTo>
                    <a:pt x="1674" y="66"/>
                  </a:lnTo>
                  <a:lnTo>
                    <a:pt x="1674" y="64"/>
                  </a:lnTo>
                  <a:lnTo>
                    <a:pt x="1673" y="62"/>
                  </a:lnTo>
                  <a:lnTo>
                    <a:pt x="1675" y="61"/>
                  </a:lnTo>
                  <a:lnTo>
                    <a:pt x="1677" y="60"/>
                  </a:lnTo>
                  <a:lnTo>
                    <a:pt x="1680" y="60"/>
                  </a:lnTo>
                  <a:lnTo>
                    <a:pt x="1682" y="60"/>
                  </a:lnTo>
                  <a:lnTo>
                    <a:pt x="1685" y="60"/>
                  </a:lnTo>
                  <a:lnTo>
                    <a:pt x="1688" y="60"/>
                  </a:lnTo>
                  <a:lnTo>
                    <a:pt x="1690" y="60"/>
                  </a:lnTo>
                  <a:lnTo>
                    <a:pt x="1694" y="60"/>
                  </a:lnTo>
                  <a:lnTo>
                    <a:pt x="1700" y="58"/>
                  </a:lnTo>
                  <a:lnTo>
                    <a:pt x="1707" y="56"/>
                  </a:lnTo>
                  <a:lnTo>
                    <a:pt x="1713" y="55"/>
                  </a:lnTo>
                  <a:lnTo>
                    <a:pt x="1721" y="55"/>
                  </a:lnTo>
                  <a:lnTo>
                    <a:pt x="1728" y="55"/>
                  </a:lnTo>
                  <a:lnTo>
                    <a:pt x="1735" y="55"/>
                  </a:lnTo>
                  <a:lnTo>
                    <a:pt x="1742" y="55"/>
                  </a:lnTo>
                  <a:lnTo>
                    <a:pt x="1749" y="55"/>
                  </a:lnTo>
                  <a:lnTo>
                    <a:pt x="1751" y="54"/>
                  </a:lnTo>
                  <a:lnTo>
                    <a:pt x="1753" y="54"/>
                  </a:lnTo>
                  <a:lnTo>
                    <a:pt x="1755" y="53"/>
                  </a:lnTo>
                  <a:lnTo>
                    <a:pt x="1757" y="53"/>
                  </a:lnTo>
                  <a:lnTo>
                    <a:pt x="1759" y="53"/>
                  </a:lnTo>
                  <a:lnTo>
                    <a:pt x="1761" y="53"/>
                  </a:lnTo>
                  <a:lnTo>
                    <a:pt x="1763" y="54"/>
                  </a:lnTo>
                  <a:lnTo>
                    <a:pt x="1765" y="54"/>
                  </a:lnTo>
                  <a:lnTo>
                    <a:pt x="1773" y="53"/>
                  </a:lnTo>
                  <a:lnTo>
                    <a:pt x="1780" y="53"/>
                  </a:lnTo>
                  <a:lnTo>
                    <a:pt x="1788" y="55"/>
                  </a:lnTo>
                  <a:lnTo>
                    <a:pt x="1795" y="56"/>
                  </a:lnTo>
                  <a:lnTo>
                    <a:pt x="1802" y="58"/>
                  </a:lnTo>
                  <a:lnTo>
                    <a:pt x="1811" y="59"/>
                  </a:lnTo>
                  <a:lnTo>
                    <a:pt x="1818" y="60"/>
                  </a:lnTo>
                  <a:lnTo>
                    <a:pt x="1825" y="59"/>
                  </a:lnTo>
                  <a:lnTo>
                    <a:pt x="1829" y="59"/>
                  </a:lnTo>
                  <a:lnTo>
                    <a:pt x="1834" y="59"/>
                  </a:lnTo>
                  <a:lnTo>
                    <a:pt x="1839" y="60"/>
                  </a:lnTo>
                  <a:lnTo>
                    <a:pt x="1844" y="60"/>
                  </a:lnTo>
                  <a:lnTo>
                    <a:pt x="1848" y="60"/>
                  </a:lnTo>
                  <a:lnTo>
                    <a:pt x="1853" y="61"/>
                  </a:lnTo>
                  <a:lnTo>
                    <a:pt x="1858" y="63"/>
                  </a:lnTo>
                  <a:lnTo>
                    <a:pt x="1861" y="65"/>
                  </a:lnTo>
                  <a:lnTo>
                    <a:pt x="1865" y="65"/>
                  </a:lnTo>
                  <a:lnTo>
                    <a:pt x="1865" y="69"/>
                  </a:lnTo>
                  <a:lnTo>
                    <a:pt x="1865" y="73"/>
                  </a:lnTo>
                  <a:lnTo>
                    <a:pt x="1866" y="78"/>
                  </a:lnTo>
                  <a:lnTo>
                    <a:pt x="1867" y="82"/>
                  </a:lnTo>
                  <a:lnTo>
                    <a:pt x="1869" y="86"/>
                  </a:lnTo>
                  <a:lnTo>
                    <a:pt x="1870" y="90"/>
                  </a:lnTo>
                  <a:lnTo>
                    <a:pt x="1872" y="94"/>
                  </a:lnTo>
                  <a:lnTo>
                    <a:pt x="1875" y="98"/>
                  </a:lnTo>
                  <a:lnTo>
                    <a:pt x="1876" y="104"/>
                  </a:lnTo>
                  <a:lnTo>
                    <a:pt x="1879" y="110"/>
                  </a:lnTo>
                  <a:lnTo>
                    <a:pt x="1881" y="116"/>
                  </a:lnTo>
                  <a:lnTo>
                    <a:pt x="1883" y="123"/>
                  </a:lnTo>
                  <a:lnTo>
                    <a:pt x="1885" y="129"/>
                  </a:lnTo>
                  <a:lnTo>
                    <a:pt x="1886" y="135"/>
                  </a:lnTo>
                  <a:lnTo>
                    <a:pt x="1888" y="141"/>
                  </a:lnTo>
                  <a:lnTo>
                    <a:pt x="1889" y="148"/>
                  </a:lnTo>
                  <a:lnTo>
                    <a:pt x="1889" y="153"/>
                  </a:lnTo>
                  <a:lnTo>
                    <a:pt x="1888" y="158"/>
                  </a:lnTo>
                  <a:lnTo>
                    <a:pt x="1888" y="163"/>
                  </a:lnTo>
                  <a:lnTo>
                    <a:pt x="1888" y="169"/>
                  </a:lnTo>
                  <a:lnTo>
                    <a:pt x="1888" y="174"/>
                  </a:lnTo>
                  <a:lnTo>
                    <a:pt x="1889" y="178"/>
                  </a:lnTo>
                  <a:lnTo>
                    <a:pt x="1889" y="183"/>
                  </a:lnTo>
                  <a:lnTo>
                    <a:pt x="1891" y="187"/>
                  </a:lnTo>
                  <a:lnTo>
                    <a:pt x="1891" y="193"/>
                  </a:lnTo>
                  <a:lnTo>
                    <a:pt x="1892" y="197"/>
                  </a:lnTo>
                  <a:lnTo>
                    <a:pt x="1894" y="201"/>
                  </a:lnTo>
                  <a:lnTo>
                    <a:pt x="1896" y="205"/>
                  </a:lnTo>
                  <a:lnTo>
                    <a:pt x="1903" y="213"/>
                  </a:lnTo>
                  <a:lnTo>
                    <a:pt x="1908" y="220"/>
                  </a:lnTo>
                  <a:lnTo>
                    <a:pt x="1911" y="224"/>
                  </a:lnTo>
                  <a:lnTo>
                    <a:pt x="1913" y="228"/>
                  </a:lnTo>
                  <a:lnTo>
                    <a:pt x="1915" y="231"/>
                  </a:lnTo>
                  <a:lnTo>
                    <a:pt x="1916" y="236"/>
                  </a:lnTo>
                  <a:lnTo>
                    <a:pt x="1916" y="240"/>
                  </a:lnTo>
                  <a:lnTo>
                    <a:pt x="1915" y="245"/>
                  </a:lnTo>
                  <a:lnTo>
                    <a:pt x="1913" y="250"/>
                  </a:lnTo>
                  <a:lnTo>
                    <a:pt x="1910" y="255"/>
                  </a:lnTo>
                  <a:lnTo>
                    <a:pt x="1910" y="257"/>
                  </a:lnTo>
                  <a:lnTo>
                    <a:pt x="1910" y="258"/>
                  </a:lnTo>
                  <a:lnTo>
                    <a:pt x="1910" y="259"/>
                  </a:lnTo>
                  <a:lnTo>
                    <a:pt x="1910" y="260"/>
                  </a:lnTo>
                  <a:lnTo>
                    <a:pt x="1910" y="261"/>
                  </a:lnTo>
                  <a:lnTo>
                    <a:pt x="1909" y="262"/>
                  </a:lnTo>
                  <a:lnTo>
                    <a:pt x="1908" y="262"/>
                  </a:lnTo>
                  <a:lnTo>
                    <a:pt x="1907" y="263"/>
                  </a:lnTo>
                  <a:lnTo>
                    <a:pt x="1906" y="266"/>
                  </a:lnTo>
                  <a:lnTo>
                    <a:pt x="1905" y="270"/>
                  </a:lnTo>
                  <a:lnTo>
                    <a:pt x="1904" y="273"/>
                  </a:lnTo>
                  <a:lnTo>
                    <a:pt x="1903" y="276"/>
                  </a:lnTo>
                  <a:lnTo>
                    <a:pt x="1903" y="281"/>
                  </a:lnTo>
                  <a:lnTo>
                    <a:pt x="1903" y="285"/>
                  </a:lnTo>
                  <a:lnTo>
                    <a:pt x="1903" y="288"/>
                  </a:lnTo>
                  <a:lnTo>
                    <a:pt x="1904" y="292"/>
                  </a:lnTo>
                  <a:lnTo>
                    <a:pt x="1906" y="294"/>
                  </a:lnTo>
                  <a:lnTo>
                    <a:pt x="1908" y="297"/>
                  </a:lnTo>
                  <a:lnTo>
                    <a:pt x="1910" y="300"/>
                  </a:lnTo>
                  <a:lnTo>
                    <a:pt x="1911" y="304"/>
                  </a:lnTo>
                  <a:lnTo>
                    <a:pt x="1913" y="307"/>
                  </a:lnTo>
                  <a:lnTo>
                    <a:pt x="1915" y="310"/>
                  </a:lnTo>
                  <a:lnTo>
                    <a:pt x="1918" y="312"/>
                  </a:lnTo>
                  <a:lnTo>
                    <a:pt x="1920" y="314"/>
                  </a:lnTo>
                  <a:lnTo>
                    <a:pt x="1925" y="318"/>
                  </a:lnTo>
                  <a:lnTo>
                    <a:pt x="1929" y="321"/>
                  </a:lnTo>
                  <a:lnTo>
                    <a:pt x="1933" y="323"/>
                  </a:lnTo>
                  <a:lnTo>
                    <a:pt x="1937" y="325"/>
                  </a:lnTo>
                  <a:lnTo>
                    <a:pt x="1947" y="327"/>
                  </a:lnTo>
                  <a:lnTo>
                    <a:pt x="1956" y="326"/>
                  </a:lnTo>
                  <a:lnTo>
                    <a:pt x="1965" y="325"/>
                  </a:lnTo>
                  <a:lnTo>
                    <a:pt x="1976" y="322"/>
                  </a:lnTo>
                  <a:lnTo>
                    <a:pt x="1985" y="321"/>
                  </a:lnTo>
                  <a:lnTo>
                    <a:pt x="1995" y="321"/>
                  </a:lnTo>
                  <a:lnTo>
                    <a:pt x="1997" y="321"/>
                  </a:lnTo>
                  <a:lnTo>
                    <a:pt x="1999" y="319"/>
                  </a:lnTo>
                  <a:lnTo>
                    <a:pt x="2000" y="317"/>
                  </a:lnTo>
                  <a:lnTo>
                    <a:pt x="2002" y="315"/>
                  </a:lnTo>
                  <a:lnTo>
                    <a:pt x="2003" y="314"/>
                  </a:lnTo>
                  <a:lnTo>
                    <a:pt x="2005" y="313"/>
                  </a:lnTo>
                  <a:lnTo>
                    <a:pt x="2007" y="312"/>
                  </a:lnTo>
                  <a:lnTo>
                    <a:pt x="2010" y="313"/>
                  </a:lnTo>
                  <a:lnTo>
                    <a:pt x="2017" y="320"/>
                  </a:lnTo>
                  <a:lnTo>
                    <a:pt x="2024" y="326"/>
                  </a:lnTo>
                  <a:lnTo>
                    <a:pt x="2032" y="329"/>
                  </a:lnTo>
                  <a:lnTo>
                    <a:pt x="2041" y="331"/>
                  </a:lnTo>
                  <a:lnTo>
                    <a:pt x="2050" y="332"/>
                  </a:lnTo>
                  <a:lnTo>
                    <a:pt x="2058" y="332"/>
                  </a:lnTo>
                  <a:lnTo>
                    <a:pt x="2068" y="331"/>
                  </a:lnTo>
                  <a:lnTo>
                    <a:pt x="2076" y="329"/>
                  </a:lnTo>
                  <a:lnTo>
                    <a:pt x="2079" y="327"/>
                  </a:lnTo>
                  <a:lnTo>
                    <a:pt x="2082" y="325"/>
                  </a:lnTo>
                  <a:lnTo>
                    <a:pt x="2086" y="321"/>
                  </a:lnTo>
                  <a:lnTo>
                    <a:pt x="2089" y="318"/>
                  </a:lnTo>
                  <a:lnTo>
                    <a:pt x="2092" y="316"/>
                  </a:lnTo>
                  <a:lnTo>
                    <a:pt x="2094" y="313"/>
                  </a:lnTo>
                  <a:lnTo>
                    <a:pt x="2097" y="311"/>
                  </a:lnTo>
                  <a:lnTo>
                    <a:pt x="2100" y="309"/>
                  </a:lnTo>
                  <a:lnTo>
                    <a:pt x="2101" y="307"/>
                  </a:lnTo>
                  <a:lnTo>
                    <a:pt x="2101" y="306"/>
                  </a:lnTo>
                  <a:lnTo>
                    <a:pt x="2102" y="306"/>
                  </a:lnTo>
                  <a:lnTo>
                    <a:pt x="2104" y="305"/>
                  </a:lnTo>
                  <a:lnTo>
                    <a:pt x="2105" y="305"/>
                  </a:lnTo>
                  <a:lnTo>
                    <a:pt x="2107" y="305"/>
                  </a:lnTo>
                  <a:lnTo>
                    <a:pt x="2108" y="304"/>
                  </a:lnTo>
                  <a:lnTo>
                    <a:pt x="2109" y="303"/>
                  </a:lnTo>
                  <a:lnTo>
                    <a:pt x="2118" y="303"/>
                  </a:lnTo>
                  <a:lnTo>
                    <a:pt x="2126" y="304"/>
                  </a:lnTo>
                  <a:lnTo>
                    <a:pt x="2134" y="307"/>
                  </a:lnTo>
                  <a:lnTo>
                    <a:pt x="2140" y="311"/>
                  </a:lnTo>
                  <a:lnTo>
                    <a:pt x="2151" y="321"/>
                  </a:lnTo>
                  <a:lnTo>
                    <a:pt x="2161" y="333"/>
                  </a:lnTo>
                  <a:lnTo>
                    <a:pt x="2166" y="339"/>
                  </a:lnTo>
                  <a:lnTo>
                    <a:pt x="2171" y="344"/>
                  </a:lnTo>
                  <a:lnTo>
                    <a:pt x="2178" y="349"/>
                  </a:lnTo>
                  <a:lnTo>
                    <a:pt x="2184" y="352"/>
                  </a:lnTo>
                  <a:lnTo>
                    <a:pt x="2190" y="354"/>
                  </a:lnTo>
                  <a:lnTo>
                    <a:pt x="2197" y="354"/>
                  </a:lnTo>
                  <a:lnTo>
                    <a:pt x="2206" y="352"/>
                  </a:lnTo>
                  <a:lnTo>
                    <a:pt x="2215" y="348"/>
                  </a:lnTo>
                  <a:lnTo>
                    <a:pt x="2221" y="349"/>
                  </a:lnTo>
                  <a:lnTo>
                    <a:pt x="2225" y="349"/>
                  </a:lnTo>
                  <a:lnTo>
                    <a:pt x="2227" y="346"/>
                  </a:lnTo>
                  <a:lnTo>
                    <a:pt x="2229" y="344"/>
                  </a:lnTo>
                  <a:lnTo>
                    <a:pt x="2231" y="340"/>
                  </a:lnTo>
                  <a:lnTo>
                    <a:pt x="2232" y="337"/>
                  </a:lnTo>
                  <a:lnTo>
                    <a:pt x="2234" y="334"/>
                  </a:lnTo>
                  <a:lnTo>
                    <a:pt x="2236" y="331"/>
                  </a:lnTo>
                  <a:lnTo>
                    <a:pt x="2235" y="331"/>
                  </a:lnTo>
                  <a:lnTo>
                    <a:pt x="2235" y="330"/>
                  </a:lnTo>
                  <a:lnTo>
                    <a:pt x="2235" y="329"/>
                  </a:lnTo>
                  <a:lnTo>
                    <a:pt x="2235" y="328"/>
                  </a:lnTo>
                  <a:lnTo>
                    <a:pt x="2236" y="327"/>
                  </a:lnTo>
                  <a:lnTo>
                    <a:pt x="2236" y="326"/>
                  </a:lnTo>
                  <a:lnTo>
                    <a:pt x="2236" y="323"/>
                  </a:lnTo>
                  <a:lnTo>
                    <a:pt x="2236" y="320"/>
                  </a:lnTo>
                  <a:lnTo>
                    <a:pt x="2237" y="318"/>
                  </a:lnTo>
                  <a:lnTo>
                    <a:pt x="2237" y="315"/>
                  </a:lnTo>
                  <a:lnTo>
                    <a:pt x="2238" y="313"/>
                  </a:lnTo>
                  <a:lnTo>
                    <a:pt x="2239" y="311"/>
                  </a:lnTo>
                  <a:lnTo>
                    <a:pt x="2241" y="309"/>
                  </a:lnTo>
                  <a:lnTo>
                    <a:pt x="2244" y="308"/>
                  </a:lnTo>
                  <a:lnTo>
                    <a:pt x="2246" y="275"/>
                  </a:lnTo>
                  <a:lnTo>
                    <a:pt x="2249" y="275"/>
                  </a:lnTo>
                  <a:lnTo>
                    <a:pt x="2252" y="275"/>
                  </a:lnTo>
                  <a:lnTo>
                    <a:pt x="2254" y="276"/>
                  </a:lnTo>
                  <a:lnTo>
                    <a:pt x="2257" y="278"/>
                  </a:lnTo>
                  <a:lnTo>
                    <a:pt x="2260" y="282"/>
                  </a:lnTo>
                  <a:lnTo>
                    <a:pt x="2264" y="287"/>
                  </a:lnTo>
                  <a:lnTo>
                    <a:pt x="2268" y="292"/>
                  </a:lnTo>
                  <a:lnTo>
                    <a:pt x="2271" y="296"/>
                  </a:lnTo>
                  <a:lnTo>
                    <a:pt x="2275" y="299"/>
                  </a:lnTo>
                  <a:lnTo>
                    <a:pt x="2281" y="301"/>
                  </a:lnTo>
                  <a:lnTo>
                    <a:pt x="2284" y="303"/>
                  </a:lnTo>
                  <a:lnTo>
                    <a:pt x="2286" y="304"/>
                  </a:lnTo>
                  <a:lnTo>
                    <a:pt x="2288" y="304"/>
                  </a:lnTo>
                  <a:lnTo>
                    <a:pt x="2292" y="304"/>
                  </a:lnTo>
                  <a:lnTo>
                    <a:pt x="2294" y="304"/>
                  </a:lnTo>
                  <a:lnTo>
                    <a:pt x="2297" y="303"/>
                  </a:lnTo>
                  <a:lnTo>
                    <a:pt x="2300" y="303"/>
                  </a:lnTo>
                  <a:lnTo>
                    <a:pt x="2303" y="304"/>
                  </a:lnTo>
                  <a:lnTo>
                    <a:pt x="2306" y="300"/>
                  </a:lnTo>
                  <a:lnTo>
                    <a:pt x="2309" y="297"/>
                  </a:lnTo>
                  <a:lnTo>
                    <a:pt x="2313" y="294"/>
                  </a:lnTo>
                  <a:lnTo>
                    <a:pt x="2316" y="290"/>
                  </a:lnTo>
                  <a:lnTo>
                    <a:pt x="2317" y="287"/>
                  </a:lnTo>
                  <a:lnTo>
                    <a:pt x="2318" y="283"/>
                  </a:lnTo>
                  <a:lnTo>
                    <a:pt x="2319" y="278"/>
                  </a:lnTo>
                  <a:lnTo>
                    <a:pt x="2318" y="274"/>
                  </a:lnTo>
                  <a:lnTo>
                    <a:pt x="2316" y="271"/>
                  </a:lnTo>
                  <a:lnTo>
                    <a:pt x="2318" y="271"/>
                  </a:lnTo>
                  <a:lnTo>
                    <a:pt x="2319" y="270"/>
                  </a:lnTo>
                  <a:lnTo>
                    <a:pt x="2320" y="270"/>
                  </a:lnTo>
                  <a:lnTo>
                    <a:pt x="2322" y="269"/>
                  </a:lnTo>
                  <a:lnTo>
                    <a:pt x="2323" y="268"/>
                  </a:lnTo>
                  <a:lnTo>
                    <a:pt x="2324" y="267"/>
                  </a:lnTo>
                  <a:lnTo>
                    <a:pt x="2325" y="265"/>
                  </a:lnTo>
                  <a:lnTo>
                    <a:pt x="2326" y="265"/>
                  </a:lnTo>
                  <a:lnTo>
                    <a:pt x="2327" y="261"/>
                  </a:lnTo>
                  <a:lnTo>
                    <a:pt x="2327" y="257"/>
                  </a:lnTo>
                  <a:lnTo>
                    <a:pt x="2327" y="252"/>
                  </a:lnTo>
                  <a:lnTo>
                    <a:pt x="2328" y="248"/>
                  </a:lnTo>
                  <a:lnTo>
                    <a:pt x="2328" y="244"/>
                  </a:lnTo>
                  <a:lnTo>
                    <a:pt x="2328" y="240"/>
                  </a:lnTo>
                  <a:lnTo>
                    <a:pt x="2327" y="236"/>
                  </a:lnTo>
                  <a:lnTo>
                    <a:pt x="2327" y="231"/>
                  </a:lnTo>
                  <a:lnTo>
                    <a:pt x="2328" y="231"/>
                  </a:lnTo>
                  <a:lnTo>
                    <a:pt x="2329" y="231"/>
                  </a:lnTo>
                  <a:lnTo>
                    <a:pt x="2330" y="230"/>
                  </a:lnTo>
                  <a:lnTo>
                    <a:pt x="2331" y="230"/>
                  </a:lnTo>
                  <a:lnTo>
                    <a:pt x="2332" y="229"/>
                  </a:lnTo>
                  <a:lnTo>
                    <a:pt x="2332" y="228"/>
                  </a:lnTo>
                  <a:lnTo>
                    <a:pt x="2333" y="227"/>
                  </a:lnTo>
                  <a:lnTo>
                    <a:pt x="2334" y="227"/>
                  </a:lnTo>
                  <a:lnTo>
                    <a:pt x="2333" y="223"/>
                  </a:lnTo>
                  <a:lnTo>
                    <a:pt x="2333" y="220"/>
                  </a:lnTo>
                  <a:lnTo>
                    <a:pt x="2333" y="217"/>
                  </a:lnTo>
                  <a:lnTo>
                    <a:pt x="2334" y="213"/>
                  </a:lnTo>
                  <a:lnTo>
                    <a:pt x="2334" y="209"/>
                  </a:lnTo>
                  <a:lnTo>
                    <a:pt x="2333" y="206"/>
                  </a:lnTo>
                  <a:lnTo>
                    <a:pt x="2333" y="203"/>
                  </a:lnTo>
                  <a:lnTo>
                    <a:pt x="2331" y="200"/>
                  </a:lnTo>
                  <a:lnTo>
                    <a:pt x="2330" y="197"/>
                  </a:lnTo>
                  <a:lnTo>
                    <a:pt x="2329" y="194"/>
                  </a:lnTo>
                  <a:lnTo>
                    <a:pt x="2328" y="192"/>
                  </a:lnTo>
                  <a:lnTo>
                    <a:pt x="2327" y="190"/>
                  </a:lnTo>
                  <a:lnTo>
                    <a:pt x="2325" y="186"/>
                  </a:lnTo>
                  <a:lnTo>
                    <a:pt x="2324" y="184"/>
                  </a:lnTo>
                  <a:lnTo>
                    <a:pt x="2323" y="181"/>
                  </a:lnTo>
                  <a:lnTo>
                    <a:pt x="2321" y="179"/>
                  </a:lnTo>
                  <a:lnTo>
                    <a:pt x="2319" y="177"/>
                  </a:lnTo>
                  <a:lnTo>
                    <a:pt x="2317" y="175"/>
                  </a:lnTo>
                  <a:lnTo>
                    <a:pt x="2316" y="174"/>
                  </a:lnTo>
                  <a:lnTo>
                    <a:pt x="2314" y="172"/>
                  </a:lnTo>
                  <a:lnTo>
                    <a:pt x="2311" y="170"/>
                  </a:lnTo>
                  <a:lnTo>
                    <a:pt x="2310" y="169"/>
                  </a:lnTo>
                  <a:lnTo>
                    <a:pt x="2308" y="168"/>
                  </a:lnTo>
                  <a:lnTo>
                    <a:pt x="2305" y="167"/>
                  </a:lnTo>
                  <a:lnTo>
                    <a:pt x="2303" y="163"/>
                  </a:lnTo>
                  <a:lnTo>
                    <a:pt x="2301" y="161"/>
                  </a:lnTo>
                  <a:lnTo>
                    <a:pt x="2298" y="159"/>
                  </a:lnTo>
                  <a:lnTo>
                    <a:pt x="2295" y="158"/>
                  </a:lnTo>
                  <a:lnTo>
                    <a:pt x="2292" y="156"/>
                  </a:lnTo>
                  <a:lnTo>
                    <a:pt x="2288" y="155"/>
                  </a:lnTo>
                  <a:lnTo>
                    <a:pt x="2285" y="153"/>
                  </a:lnTo>
                  <a:lnTo>
                    <a:pt x="2282" y="152"/>
                  </a:lnTo>
                  <a:lnTo>
                    <a:pt x="2278" y="150"/>
                  </a:lnTo>
                  <a:lnTo>
                    <a:pt x="2273" y="148"/>
                  </a:lnTo>
                  <a:lnTo>
                    <a:pt x="2269" y="146"/>
                  </a:lnTo>
                  <a:lnTo>
                    <a:pt x="2264" y="144"/>
                  </a:lnTo>
                  <a:lnTo>
                    <a:pt x="2260" y="141"/>
                  </a:lnTo>
                  <a:lnTo>
                    <a:pt x="2255" y="139"/>
                  </a:lnTo>
                  <a:lnTo>
                    <a:pt x="2251" y="138"/>
                  </a:lnTo>
                  <a:lnTo>
                    <a:pt x="2246" y="138"/>
                  </a:lnTo>
                  <a:lnTo>
                    <a:pt x="2236" y="135"/>
                  </a:lnTo>
                  <a:lnTo>
                    <a:pt x="2227" y="133"/>
                  </a:lnTo>
                  <a:lnTo>
                    <a:pt x="2217" y="132"/>
                  </a:lnTo>
                  <a:lnTo>
                    <a:pt x="2208" y="132"/>
                  </a:lnTo>
                  <a:lnTo>
                    <a:pt x="2199" y="133"/>
                  </a:lnTo>
                  <a:lnTo>
                    <a:pt x="2189" y="134"/>
                  </a:lnTo>
                  <a:lnTo>
                    <a:pt x="2180" y="137"/>
                  </a:lnTo>
                  <a:lnTo>
                    <a:pt x="2171" y="139"/>
                  </a:lnTo>
                  <a:lnTo>
                    <a:pt x="2169" y="140"/>
                  </a:lnTo>
                  <a:lnTo>
                    <a:pt x="2167" y="141"/>
                  </a:lnTo>
                  <a:lnTo>
                    <a:pt x="2165" y="141"/>
                  </a:lnTo>
                  <a:lnTo>
                    <a:pt x="2163" y="143"/>
                  </a:lnTo>
                  <a:lnTo>
                    <a:pt x="2162" y="143"/>
                  </a:lnTo>
                  <a:lnTo>
                    <a:pt x="2160" y="144"/>
                  </a:lnTo>
                  <a:lnTo>
                    <a:pt x="2158" y="144"/>
                  </a:lnTo>
                  <a:lnTo>
                    <a:pt x="2156" y="146"/>
                  </a:lnTo>
                  <a:lnTo>
                    <a:pt x="2151" y="147"/>
                  </a:lnTo>
                  <a:lnTo>
                    <a:pt x="2147" y="149"/>
                  </a:lnTo>
                  <a:lnTo>
                    <a:pt x="2143" y="151"/>
                  </a:lnTo>
                  <a:lnTo>
                    <a:pt x="2139" y="153"/>
                  </a:lnTo>
                  <a:lnTo>
                    <a:pt x="2135" y="155"/>
                  </a:lnTo>
                  <a:lnTo>
                    <a:pt x="2131" y="156"/>
                  </a:lnTo>
                  <a:lnTo>
                    <a:pt x="2125" y="156"/>
                  </a:lnTo>
                  <a:lnTo>
                    <a:pt x="2121" y="156"/>
                  </a:lnTo>
                  <a:lnTo>
                    <a:pt x="2117" y="154"/>
                  </a:lnTo>
                  <a:lnTo>
                    <a:pt x="2114" y="151"/>
                  </a:lnTo>
                  <a:lnTo>
                    <a:pt x="2111" y="148"/>
                  </a:lnTo>
                  <a:lnTo>
                    <a:pt x="2109" y="144"/>
                  </a:lnTo>
                  <a:lnTo>
                    <a:pt x="2108" y="139"/>
                  </a:lnTo>
                  <a:lnTo>
                    <a:pt x="2105" y="135"/>
                  </a:lnTo>
                  <a:lnTo>
                    <a:pt x="2103" y="131"/>
                  </a:lnTo>
                  <a:lnTo>
                    <a:pt x="2102" y="127"/>
                  </a:lnTo>
                  <a:lnTo>
                    <a:pt x="2100" y="121"/>
                  </a:lnTo>
                  <a:lnTo>
                    <a:pt x="2097" y="114"/>
                  </a:lnTo>
                  <a:lnTo>
                    <a:pt x="2095" y="108"/>
                  </a:lnTo>
                  <a:lnTo>
                    <a:pt x="2092" y="102"/>
                  </a:lnTo>
                  <a:lnTo>
                    <a:pt x="2090" y="94"/>
                  </a:lnTo>
                  <a:lnTo>
                    <a:pt x="2089" y="88"/>
                  </a:lnTo>
                  <a:lnTo>
                    <a:pt x="2088" y="81"/>
                  </a:lnTo>
                  <a:lnTo>
                    <a:pt x="2087" y="75"/>
                  </a:lnTo>
                  <a:lnTo>
                    <a:pt x="2098" y="73"/>
                  </a:lnTo>
                  <a:lnTo>
                    <a:pt x="2110" y="73"/>
                  </a:lnTo>
                  <a:lnTo>
                    <a:pt x="2121" y="73"/>
                  </a:lnTo>
                  <a:lnTo>
                    <a:pt x="2133" y="73"/>
                  </a:lnTo>
                  <a:lnTo>
                    <a:pt x="2143" y="73"/>
                  </a:lnTo>
                  <a:lnTo>
                    <a:pt x="2155" y="73"/>
                  </a:lnTo>
                  <a:lnTo>
                    <a:pt x="2166" y="73"/>
                  </a:lnTo>
                  <a:lnTo>
                    <a:pt x="2179" y="75"/>
                  </a:lnTo>
                  <a:lnTo>
                    <a:pt x="2189" y="78"/>
                  </a:lnTo>
                  <a:lnTo>
                    <a:pt x="2201" y="79"/>
                  </a:lnTo>
                  <a:lnTo>
                    <a:pt x="2212" y="80"/>
                  </a:lnTo>
                  <a:lnTo>
                    <a:pt x="2224" y="80"/>
                  </a:lnTo>
                  <a:lnTo>
                    <a:pt x="2234" y="79"/>
                  </a:lnTo>
                  <a:lnTo>
                    <a:pt x="2246" y="78"/>
                  </a:lnTo>
                  <a:lnTo>
                    <a:pt x="2257" y="77"/>
                  </a:lnTo>
                  <a:lnTo>
                    <a:pt x="2268" y="77"/>
                  </a:lnTo>
                  <a:lnTo>
                    <a:pt x="2271" y="76"/>
                  </a:lnTo>
                  <a:lnTo>
                    <a:pt x="2275" y="75"/>
                  </a:lnTo>
                  <a:lnTo>
                    <a:pt x="2278" y="75"/>
                  </a:lnTo>
                  <a:lnTo>
                    <a:pt x="2282" y="73"/>
                  </a:lnTo>
                  <a:lnTo>
                    <a:pt x="2285" y="73"/>
                  </a:lnTo>
                  <a:lnTo>
                    <a:pt x="2290" y="72"/>
                  </a:lnTo>
                  <a:lnTo>
                    <a:pt x="2294" y="72"/>
                  </a:lnTo>
                  <a:lnTo>
                    <a:pt x="2297" y="71"/>
                  </a:lnTo>
                  <a:lnTo>
                    <a:pt x="2303" y="68"/>
                  </a:lnTo>
                  <a:lnTo>
                    <a:pt x="2310" y="67"/>
                  </a:lnTo>
                  <a:lnTo>
                    <a:pt x="2317" y="67"/>
                  </a:lnTo>
                  <a:lnTo>
                    <a:pt x="2324" y="68"/>
                  </a:lnTo>
                  <a:lnTo>
                    <a:pt x="2331" y="69"/>
                  </a:lnTo>
                  <a:lnTo>
                    <a:pt x="2339" y="70"/>
                  </a:lnTo>
                  <a:lnTo>
                    <a:pt x="2346" y="70"/>
                  </a:lnTo>
                  <a:lnTo>
                    <a:pt x="2353" y="70"/>
                  </a:lnTo>
                  <a:lnTo>
                    <a:pt x="2362" y="69"/>
                  </a:lnTo>
                  <a:lnTo>
                    <a:pt x="2370" y="68"/>
                  </a:lnTo>
                  <a:lnTo>
                    <a:pt x="2378" y="68"/>
                  </a:lnTo>
                  <a:lnTo>
                    <a:pt x="2387" y="68"/>
                  </a:lnTo>
                  <a:lnTo>
                    <a:pt x="2395" y="68"/>
                  </a:lnTo>
                  <a:lnTo>
                    <a:pt x="2403" y="69"/>
                  </a:lnTo>
                  <a:lnTo>
                    <a:pt x="2411" y="70"/>
                  </a:lnTo>
                  <a:lnTo>
                    <a:pt x="2418" y="70"/>
                  </a:lnTo>
                  <a:lnTo>
                    <a:pt x="2420" y="71"/>
                  </a:lnTo>
                  <a:lnTo>
                    <a:pt x="2422" y="72"/>
                  </a:lnTo>
                  <a:lnTo>
                    <a:pt x="2424" y="75"/>
                  </a:lnTo>
                  <a:lnTo>
                    <a:pt x="2425" y="77"/>
                  </a:lnTo>
                  <a:lnTo>
                    <a:pt x="2426" y="79"/>
                  </a:lnTo>
                  <a:lnTo>
                    <a:pt x="2428" y="81"/>
                  </a:lnTo>
                  <a:lnTo>
                    <a:pt x="2430" y="83"/>
                  </a:lnTo>
                  <a:lnTo>
                    <a:pt x="2431" y="84"/>
                  </a:lnTo>
                  <a:close/>
                </a:path>
              </a:pathLst>
            </a:cu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3" name="Freeform 162"/>
            <p:cNvSpPr>
              <a:spLocks/>
            </p:cNvSpPr>
            <p:nvPr/>
          </p:nvSpPr>
          <p:spPr bwMode="auto">
            <a:xfrm>
              <a:off x="4437" y="2826"/>
              <a:ext cx="5" cy="11"/>
            </a:xfrm>
            <a:custGeom>
              <a:avLst/>
              <a:gdLst>
                <a:gd name="T0" fmla="*/ 5 w 5"/>
                <a:gd name="T1" fmla="*/ 11 h 11"/>
                <a:gd name="T2" fmla="*/ 3 w 5"/>
                <a:gd name="T3" fmla="*/ 10 h 11"/>
                <a:gd name="T4" fmla="*/ 2 w 5"/>
                <a:gd name="T5" fmla="*/ 9 h 11"/>
                <a:gd name="T6" fmla="*/ 2 w 5"/>
                <a:gd name="T7" fmla="*/ 8 h 11"/>
                <a:gd name="T8" fmla="*/ 1 w 5"/>
                <a:gd name="T9" fmla="*/ 7 h 11"/>
                <a:gd name="T10" fmla="*/ 1 w 5"/>
                <a:gd name="T11" fmla="*/ 5 h 11"/>
                <a:gd name="T12" fmla="*/ 0 w 5"/>
                <a:gd name="T13" fmla="*/ 4 h 11"/>
                <a:gd name="T14" fmla="*/ 0 w 5"/>
                <a:gd name="T15" fmla="*/ 2 h 11"/>
                <a:gd name="T16" fmla="*/ 0 w 5"/>
                <a:gd name="T17" fmla="*/ 0 h 11"/>
                <a:gd name="T18" fmla="*/ 0 w 5"/>
                <a:gd name="T19" fmla="*/ 2 h 11"/>
                <a:gd name="T20" fmla="*/ 1 w 5"/>
                <a:gd name="T21" fmla="*/ 3 h 11"/>
                <a:gd name="T22" fmla="*/ 2 w 5"/>
                <a:gd name="T23" fmla="*/ 5 h 11"/>
                <a:gd name="T24" fmla="*/ 2 w 5"/>
                <a:gd name="T25" fmla="*/ 6 h 11"/>
                <a:gd name="T26" fmla="*/ 3 w 5"/>
                <a:gd name="T27" fmla="*/ 7 h 11"/>
                <a:gd name="T28" fmla="*/ 4 w 5"/>
                <a:gd name="T29" fmla="*/ 8 h 11"/>
                <a:gd name="T30" fmla="*/ 4 w 5"/>
                <a:gd name="T31" fmla="*/ 10 h 11"/>
                <a:gd name="T32" fmla="*/ 5 w 5"/>
                <a:gd name="T33" fmla="*/ 1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lnTo>
                    <a:pt x="3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4" y="8"/>
                  </a:lnTo>
                  <a:lnTo>
                    <a:pt x="4" y="10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4" name="Freeform 163"/>
            <p:cNvSpPr>
              <a:spLocks/>
            </p:cNvSpPr>
            <p:nvPr/>
          </p:nvSpPr>
          <p:spPr bwMode="auto">
            <a:xfrm>
              <a:off x="4448" y="2845"/>
              <a:ext cx="11" cy="14"/>
            </a:xfrm>
            <a:custGeom>
              <a:avLst/>
              <a:gdLst>
                <a:gd name="T0" fmla="*/ 11 w 11"/>
                <a:gd name="T1" fmla="*/ 14 h 14"/>
                <a:gd name="T2" fmla="*/ 9 w 11"/>
                <a:gd name="T3" fmla="*/ 13 h 14"/>
                <a:gd name="T4" fmla="*/ 6 w 11"/>
                <a:gd name="T5" fmla="*/ 12 h 14"/>
                <a:gd name="T6" fmla="*/ 5 w 11"/>
                <a:gd name="T7" fmla="*/ 10 h 14"/>
                <a:gd name="T8" fmla="*/ 5 w 11"/>
                <a:gd name="T9" fmla="*/ 9 h 14"/>
                <a:gd name="T10" fmla="*/ 4 w 11"/>
                <a:gd name="T11" fmla="*/ 7 h 14"/>
                <a:gd name="T12" fmla="*/ 3 w 11"/>
                <a:gd name="T13" fmla="*/ 6 h 14"/>
                <a:gd name="T14" fmla="*/ 2 w 11"/>
                <a:gd name="T15" fmla="*/ 4 h 14"/>
                <a:gd name="T16" fmla="*/ 0 w 11"/>
                <a:gd name="T17" fmla="*/ 4 h 14"/>
                <a:gd name="T18" fmla="*/ 0 w 11"/>
                <a:gd name="T19" fmla="*/ 0 h 14"/>
                <a:gd name="T20" fmla="*/ 1 w 11"/>
                <a:gd name="T21" fmla="*/ 2 h 14"/>
                <a:gd name="T22" fmla="*/ 3 w 11"/>
                <a:gd name="T23" fmla="*/ 3 h 14"/>
                <a:gd name="T24" fmla="*/ 5 w 11"/>
                <a:gd name="T25" fmla="*/ 4 h 14"/>
                <a:gd name="T26" fmla="*/ 8 w 11"/>
                <a:gd name="T27" fmla="*/ 7 h 14"/>
                <a:gd name="T28" fmla="*/ 9 w 11"/>
                <a:gd name="T29" fmla="*/ 8 h 14"/>
                <a:gd name="T30" fmla="*/ 10 w 11"/>
                <a:gd name="T31" fmla="*/ 10 h 14"/>
                <a:gd name="T32" fmla="*/ 11 w 11"/>
                <a:gd name="T33" fmla="*/ 11 h 14"/>
                <a:gd name="T34" fmla="*/ 11 w 11"/>
                <a:gd name="T35" fmla="*/ 14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lnTo>
                    <a:pt x="9" y="13"/>
                  </a:lnTo>
                  <a:lnTo>
                    <a:pt x="6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7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3"/>
                  </a:lnTo>
                  <a:lnTo>
                    <a:pt x="5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10" y="10"/>
                  </a:lnTo>
                  <a:lnTo>
                    <a:pt x="11" y="11"/>
                  </a:lnTo>
                  <a:lnTo>
                    <a:pt x="1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5" name="Freeform 164"/>
            <p:cNvSpPr>
              <a:spLocks/>
            </p:cNvSpPr>
            <p:nvPr/>
          </p:nvSpPr>
          <p:spPr bwMode="auto">
            <a:xfrm>
              <a:off x="3247" y="2841"/>
              <a:ext cx="320" cy="127"/>
            </a:xfrm>
            <a:custGeom>
              <a:avLst/>
              <a:gdLst>
                <a:gd name="T0" fmla="*/ 11 w 320"/>
                <a:gd name="T1" fmla="*/ 10 h 127"/>
                <a:gd name="T2" fmla="*/ 16 w 320"/>
                <a:gd name="T3" fmla="*/ 16 h 127"/>
                <a:gd name="T4" fmla="*/ 22 w 320"/>
                <a:gd name="T5" fmla="*/ 21 h 127"/>
                <a:gd name="T6" fmla="*/ 53 w 320"/>
                <a:gd name="T7" fmla="*/ 42 h 127"/>
                <a:gd name="T8" fmla="*/ 84 w 320"/>
                <a:gd name="T9" fmla="*/ 62 h 127"/>
                <a:gd name="T10" fmla="*/ 113 w 320"/>
                <a:gd name="T11" fmla="*/ 74 h 127"/>
                <a:gd name="T12" fmla="*/ 128 w 320"/>
                <a:gd name="T13" fmla="*/ 82 h 127"/>
                <a:gd name="T14" fmla="*/ 146 w 320"/>
                <a:gd name="T15" fmla="*/ 87 h 127"/>
                <a:gd name="T16" fmla="*/ 157 w 320"/>
                <a:gd name="T17" fmla="*/ 91 h 127"/>
                <a:gd name="T18" fmla="*/ 165 w 320"/>
                <a:gd name="T19" fmla="*/ 94 h 127"/>
                <a:gd name="T20" fmla="*/ 173 w 320"/>
                <a:gd name="T21" fmla="*/ 96 h 127"/>
                <a:gd name="T22" fmla="*/ 189 w 320"/>
                <a:gd name="T23" fmla="*/ 103 h 127"/>
                <a:gd name="T24" fmla="*/ 207 w 320"/>
                <a:gd name="T25" fmla="*/ 108 h 127"/>
                <a:gd name="T26" fmla="*/ 218 w 320"/>
                <a:gd name="T27" fmla="*/ 115 h 127"/>
                <a:gd name="T28" fmla="*/ 227 w 320"/>
                <a:gd name="T29" fmla="*/ 113 h 127"/>
                <a:gd name="T30" fmla="*/ 234 w 320"/>
                <a:gd name="T31" fmla="*/ 116 h 127"/>
                <a:gd name="T32" fmla="*/ 244 w 320"/>
                <a:gd name="T33" fmla="*/ 116 h 127"/>
                <a:gd name="T34" fmla="*/ 258 w 320"/>
                <a:gd name="T35" fmla="*/ 118 h 127"/>
                <a:gd name="T36" fmla="*/ 273 w 320"/>
                <a:gd name="T37" fmla="*/ 121 h 127"/>
                <a:gd name="T38" fmla="*/ 281 w 320"/>
                <a:gd name="T39" fmla="*/ 122 h 127"/>
                <a:gd name="T40" fmla="*/ 289 w 320"/>
                <a:gd name="T41" fmla="*/ 122 h 127"/>
                <a:gd name="T42" fmla="*/ 297 w 320"/>
                <a:gd name="T43" fmla="*/ 122 h 127"/>
                <a:gd name="T44" fmla="*/ 305 w 320"/>
                <a:gd name="T45" fmla="*/ 121 h 127"/>
                <a:gd name="T46" fmla="*/ 313 w 320"/>
                <a:gd name="T47" fmla="*/ 118 h 127"/>
                <a:gd name="T48" fmla="*/ 317 w 320"/>
                <a:gd name="T49" fmla="*/ 120 h 127"/>
                <a:gd name="T50" fmla="*/ 304 w 320"/>
                <a:gd name="T51" fmla="*/ 126 h 127"/>
                <a:gd name="T52" fmla="*/ 287 w 320"/>
                <a:gd name="T53" fmla="*/ 127 h 127"/>
                <a:gd name="T54" fmla="*/ 237 w 320"/>
                <a:gd name="T55" fmla="*/ 122 h 127"/>
                <a:gd name="T56" fmla="*/ 175 w 320"/>
                <a:gd name="T57" fmla="*/ 106 h 127"/>
                <a:gd name="T58" fmla="*/ 116 w 320"/>
                <a:gd name="T59" fmla="*/ 85 h 127"/>
                <a:gd name="T60" fmla="*/ 112 w 320"/>
                <a:gd name="T61" fmla="*/ 83 h 127"/>
                <a:gd name="T62" fmla="*/ 105 w 320"/>
                <a:gd name="T63" fmla="*/ 81 h 127"/>
                <a:gd name="T64" fmla="*/ 101 w 320"/>
                <a:gd name="T65" fmla="*/ 79 h 127"/>
                <a:gd name="T66" fmla="*/ 99 w 320"/>
                <a:gd name="T67" fmla="*/ 76 h 127"/>
                <a:gd name="T68" fmla="*/ 98 w 320"/>
                <a:gd name="T69" fmla="*/ 74 h 127"/>
                <a:gd name="T70" fmla="*/ 97 w 320"/>
                <a:gd name="T71" fmla="*/ 73 h 127"/>
                <a:gd name="T72" fmla="*/ 96 w 320"/>
                <a:gd name="T73" fmla="*/ 74 h 127"/>
                <a:gd name="T74" fmla="*/ 96 w 320"/>
                <a:gd name="T75" fmla="*/ 75 h 127"/>
                <a:gd name="T76" fmla="*/ 72 w 320"/>
                <a:gd name="T77" fmla="*/ 65 h 127"/>
                <a:gd name="T78" fmla="*/ 48 w 320"/>
                <a:gd name="T79" fmla="*/ 50 h 127"/>
                <a:gd name="T80" fmla="*/ 30 w 320"/>
                <a:gd name="T81" fmla="*/ 39 h 127"/>
                <a:gd name="T82" fmla="*/ 20 w 320"/>
                <a:gd name="T83" fmla="*/ 31 h 127"/>
                <a:gd name="T84" fmla="*/ 11 w 320"/>
                <a:gd name="T85" fmla="*/ 23 h 127"/>
                <a:gd name="T86" fmla="*/ 6 w 320"/>
                <a:gd name="T87" fmla="*/ 18 h 127"/>
                <a:gd name="T88" fmla="*/ 3 w 320"/>
                <a:gd name="T89" fmla="*/ 14 h 127"/>
                <a:gd name="T90" fmla="*/ 0 w 320"/>
                <a:gd name="T91" fmla="*/ 7 h 127"/>
                <a:gd name="T92" fmla="*/ 5 w 320"/>
                <a:gd name="T93" fmla="*/ 1 h 127"/>
                <a:gd name="T94" fmla="*/ 8 w 320"/>
                <a:gd name="T95" fmla="*/ 2 h 127"/>
                <a:gd name="T96" fmla="*/ 11 w 320"/>
                <a:gd name="T97" fmla="*/ 4 h 1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0" h="127">
                  <a:moveTo>
                    <a:pt x="11" y="4"/>
                  </a:moveTo>
                  <a:lnTo>
                    <a:pt x="10" y="7"/>
                  </a:lnTo>
                  <a:lnTo>
                    <a:pt x="11" y="10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9" y="17"/>
                  </a:lnTo>
                  <a:lnTo>
                    <a:pt x="21" y="19"/>
                  </a:lnTo>
                  <a:lnTo>
                    <a:pt x="22" y="21"/>
                  </a:lnTo>
                  <a:lnTo>
                    <a:pt x="32" y="27"/>
                  </a:lnTo>
                  <a:lnTo>
                    <a:pt x="43" y="35"/>
                  </a:lnTo>
                  <a:lnTo>
                    <a:pt x="53" y="42"/>
                  </a:lnTo>
                  <a:lnTo>
                    <a:pt x="63" y="49"/>
                  </a:lnTo>
                  <a:lnTo>
                    <a:pt x="73" y="56"/>
                  </a:lnTo>
                  <a:lnTo>
                    <a:pt x="84" y="62"/>
                  </a:lnTo>
                  <a:lnTo>
                    <a:pt x="96" y="67"/>
                  </a:lnTo>
                  <a:lnTo>
                    <a:pt x="107" y="71"/>
                  </a:lnTo>
                  <a:lnTo>
                    <a:pt x="113" y="74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8" y="82"/>
                  </a:lnTo>
                  <a:lnTo>
                    <a:pt x="135" y="84"/>
                  </a:lnTo>
                  <a:lnTo>
                    <a:pt x="140" y="86"/>
                  </a:lnTo>
                  <a:lnTo>
                    <a:pt x="146" y="87"/>
                  </a:lnTo>
                  <a:lnTo>
                    <a:pt x="151" y="89"/>
                  </a:lnTo>
                  <a:lnTo>
                    <a:pt x="155" y="90"/>
                  </a:lnTo>
                  <a:lnTo>
                    <a:pt x="157" y="91"/>
                  </a:lnTo>
                  <a:lnTo>
                    <a:pt x="160" y="92"/>
                  </a:lnTo>
                  <a:lnTo>
                    <a:pt x="163" y="93"/>
                  </a:lnTo>
                  <a:lnTo>
                    <a:pt x="165" y="94"/>
                  </a:lnTo>
                  <a:lnTo>
                    <a:pt x="168" y="95"/>
                  </a:lnTo>
                  <a:lnTo>
                    <a:pt x="170" y="95"/>
                  </a:lnTo>
                  <a:lnTo>
                    <a:pt x="173" y="96"/>
                  </a:lnTo>
                  <a:lnTo>
                    <a:pt x="179" y="98"/>
                  </a:lnTo>
                  <a:lnTo>
                    <a:pt x="184" y="101"/>
                  </a:lnTo>
                  <a:lnTo>
                    <a:pt x="189" y="103"/>
                  </a:lnTo>
                  <a:lnTo>
                    <a:pt x="195" y="105"/>
                  </a:lnTo>
                  <a:lnTo>
                    <a:pt x="201" y="106"/>
                  </a:lnTo>
                  <a:lnTo>
                    <a:pt x="207" y="108"/>
                  </a:lnTo>
                  <a:lnTo>
                    <a:pt x="212" y="109"/>
                  </a:lnTo>
                  <a:lnTo>
                    <a:pt x="217" y="111"/>
                  </a:lnTo>
                  <a:lnTo>
                    <a:pt x="218" y="115"/>
                  </a:lnTo>
                  <a:lnTo>
                    <a:pt x="221" y="114"/>
                  </a:lnTo>
                  <a:lnTo>
                    <a:pt x="225" y="113"/>
                  </a:lnTo>
                  <a:lnTo>
                    <a:pt x="227" y="113"/>
                  </a:lnTo>
                  <a:lnTo>
                    <a:pt x="229" y="114"/>
                  </a:lnTo>
                  <a:lnTo>
                    <a:pt x="232" y="115"/>
                  </a:lnTo>
                  <a:lnTo>
                    <a:pt x="234" y="116"/>
                  </a:lnTo>
                  <a:lnTo>
                    <a:pt x="237" y="116"/>
                  </a:lnTo>
                  <a:lnTo>
                    <a:pt x="240" y="116"/>
                  </a:lnTo>
                  <a:lnTo>
                    <a:pt x="244" y="116"/>
                  </a:lnTo>
                  <a:lnTo>
                    <a:pt x="249" y="117"/>
                  </a:lnTo>
                  <a:lnTo>
                    <a:pt x="254" y="117"/>
                  </a:lnTo>
                  <a:lnTo>
                    <a:pt x="258" y="118"/>
                  </a:lnTo>
                  <a:lnTo>
                    <a:pt x="263" y="119"/>
                  </a:lnTo>
                  <a:lnTo>
                    <a:pt x="267" y="120"/>
                  </a:lnTo>
                  <a:lnTo>
                    <a:pt x="273" y="121"/>
                  </a:lnTo>
                  <a:lnTo>
                    <a:pt x="277" y="122"/>
                  </a:lnTo>
                  <a:lnTo>
                    <a:pt x="279" y="122"/>
                  </a:lnTo>
                  <a:lnTo>
                    <a:pt x="281" y="122"/>
                  </a:lnTo>
                  <a:lnTo>
                    <a:pt x="284" y="122"/>
                  </a:lnTo>
                  <a:lnTo>
                    <a:pt x="286" y="122"/>
                  </a:lnTo>
                  <a:lnTo>
                    <a:pt x="289" y="122"/>
                  </a:lnTo>
                  <a:lnTo>
                    <a:pt x="291" y="122"/>
                  </a:lnTo>
                  <a:lnTo>
                    <a:pt x="295" y="122"/>
                  </a:lnTo>
                  <a:lnTo>
                    <a:pt x="297" y="122"/>
                  </a:lnTo>
                  <a:lnTo>
                    <a:pt x="300" y="122"/>
                  </a:lnTo>
                  <a:lnTo>
                    <a:pt x="302" y="122"/>
                  </a:lnTo>
                  <a:lnTo>
                    <a:pt x="305" y="121"/>
                  </a:lnTo>
                  <a:lnTo>
                    <a:pt x="308" y="120"/>
                  </a:lnTo>
                  <a:lnTo>
                    <a:pt x="310" y="119"/>
                  </a:lnTo>
                  <a:lnTo>
                    <a:pt x="313" y="118"/>
                  </a:lnTo>
                  <a:lnTo>
                    <a:pt x="317" y="118"/>
                  </a:lnTo>
                  <a:lnTo>
                    <a:pt x="320" y="118"/>
                  </a:lnTo>
                  <a:lnTo>
                    <a:pt x="317" y="120"/>
                  </a:lnTo>
                  <a:lnTo>
                    <a:pt x="313" y="122"/>
                  </a:lnTo>
                  <a:lnTo>
                    <a:pt x="308" y="125"/>
                  </a:lnTo>
                  <a:lnTo>
                    <a:pt x="304" y="126"/>
                  </a:lnTo>
                  <a:lnTo>
                    <a:pt x="298" y="127"/>
                  </a:lnTo>
                  <a:lnTo>
                    <a:pt x="293" y="127"/>
                  </a:lnTo>
                  <a:lnTo>
                    <a:pt x="287" y="127"/>
                  </a:lnTo>
                  <a:lnTo>
                    <a:pt x="282" y="127"/>
                  </a:lnTo>
                  <a:lnTo>
                    <a:pt x="259" y="126"/>
                  </a:lnTo>
                  <a:lnTo>
                    <a:pt x="237" y="122"/>
                  </a:lnTo>
                  <a:lnTo>
                    <a:pt x="216" y="117"/>
                  </a:lnTo>
                  <a:lnTo>
                    <a:pt x="195" y="112"/>
                  </a:lnTo>
                  <a:lnTo>
                    <a:pt x="175" y="106"/>
                  </a:lnTo>
                  <a:lnTo>
                    <a:pt x="156" y="98"/>
                  </a:lnTo>
                  <a:lnTo>
                    <a:pt x="136" y="91"/>
                  </a:lnTo>
                  <a:lnTo>
                    <a:pt x="116" y="85"/>
                  </a:lnTo>
                  <a:lnTo>
                    <a:pt x="115" y="84"/>
                  </a:lnTo>
                  <a:lnTo>
                    <a:pt x="113" y="83"/>
                  </a:lnTo>
                  <a:lnTo>
                    <a:pt x="112" y="83"/>
                  </a:lnTo>
                  <a:lnTo>
                    <a:pt x="110" y="82"/>
                  </a:lnTo>
                  <a:lnTo>
                    <a:pt x="107" y="82"/>
                  </a:lnTo>
                  <a:lnTo>
                    <a:pt x="105" y="81"/>
                  </a:lnTo>
                  <a:lnTo>
                    <a:pt x="103" y="81"/>
                  </a:lnTo>
                  <a:lnTo>
                    <a:pt x="102" y="80"/>
                  </a:lnTo>
                  <a:lnTo>
                    <a:pt x="101" y="79"/>
                  </a:lnTo>
                  <a:lnTo>
                    <a:pt x="100" y="78"/>
                  </a:lnTo>
                  <a:lnTo>
                    <a:pt x="100" y="76"/>
                  </a:lnTo>
                  <a:lnTo>
                    <a:pt x="99" y="76"/>
                  </a:lnTo>
                  <a:lnTo>
                    <a:pt x="98" y="75"/>
                  </a:lnTo>
                  <a:lnTo>
                    <a:pt x="98" y="74"/>
                  </a:lnTo>
                  <a:lnTo>
                    <a:pt x="97" y="73"/>
                  </a:lnTo>
                  <a:lnTo>
                    <a:pt x="97" y="74"/>
                  </a:lnTo>
                  <a:lnTo>
                    <a:pt x="96" y="74"/>
                  </a:lnTo>
                  <a:lnTo>
                    <a:pt x="96" y="75"/>
                  </a:lnTo>
                  <a:lnTo>
                    <a:pt x="88" y="72"/>
                  </a:lnTo>
                  <a:lnTo>
                    <a:pt x="79" y="69"/>
                  </a:lnTo>
                  <a:lnTo>
                    <a:pt x="72" y="65"/>
                  </a:lnTo>
                  <a:lnTo>
                    <a:pt x="64" y="60"/>
                  </a:lnTo>
                  <a:lnTo>
                    <a:pt x="56" y="56"/>
                  </a:lnTo>
                  <a:lnTo>
                    <a:pt x="48" y="50"/>
                  </a:lnTo>
                  <a:lnTo>
                    <a:pt x="41" y="46"/>
                  </a:lnTo>
                  <a:lnTo>
                    <a:pt x="33" y="41"/>
                  </a:lnTo>
                  <a:lnTo>
                    <a:pt x="30" y="39"/>
                  </a:lnTo>
                  <a:lnTo>
                    <a:pt x="27" y="37"/>
                  </a:lnTo>
                  <a:lnTo>
                    <a:pt x="23" y="35"/>
                  </a:lnTo>
                  <a:lnTo>
                    <a:pt x="20" y="31"/>
                  </a:lnTo>
                  <a:lnTo>
                    <a:pt x="16" y="29"/>
                  </a:lnTo>
                  <a:lnTo>
                    <a:pt x="13" y="26"/>
                  </a:lnTo>
                  <a:lnTo>
                    <a:pt x="11" y="23"/>
                  </a:lnTo>
                  <a:lnTo>
                    <a:pt x="9" y="20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6" name="Freeform 165"/>
            <p:cNvSpPr>
              <a:spLocks/>
            </p:cNvSpPr>
            <p:nvPr/>
          </p:nvSpPr>
          <p:spPr bwMode="auto">
            <a:xfrm>
              <a:off x="4807" y="2901"/>
              <a:ext cx="55" cy="56"/>
            </a:xfrm>
            <a:custGeom>
              <a:avLst/>
              <a:gdLst>
                <a:gd name="T0" fmla="*/ 8 w 55"/>
                <a:gd name="T1" fmla="*/ 3 h 56"/>
                <a:gd name="T2" fmla="*/ 10 w 55"/>
                <a:gd name="T3" fmla="*/ 11 h 56"/>
                <a:gd name="T4" fmla="*/ 13 w 55"/>
                <a:gd name="T5" fmla="*/ 19 h 56"/>
                <a:gd name="T6" fmla="*/ 19 w 55"/>
                <a:gd name="T7" fmla="*/ 26 h 56"/>
                <a:gd name="T8" fmla="*/ 25 w 55"/>
                <a:gd name="T9" fmla="*/ 33 h 56"/>
                <a:gd name="T10" fmla="*/ 31 w 55"/>
                <a:gd name="T11" fmla="*/ 38 h 56"/>
                <a:gd name="T12" fmla="*/ 39 w 55"/>
                <a:gd name="T13" fmla="*/ 44 h 56"/>
                <a:gd name="T14" fmla="*/ 46 w 55"/>
                <a:gd name="T15" fmla="*/ 48 h 56"/>
                <a:gd name="T16" fmla="*/ 54 w 55"/>
                <a:gd name="T17" fmla="*/ 51 h 56"/>
                <a:gd name="T18" fmla="*/ 54 w 55"/>
                <a:gd name="T19" fmla="*/ 52 h 56"/>
                <a:gd name="T20" fmla="*/ 55 w 55"/>
                <a:gd name="T21" fmla="*/ 52 h 56"/>
                <a:gd name="T22" fmla="*/ 55 w 55"/>
                <a:gd name="T23" fmla="*/ 53 h 56"/>
                <a:gd name="T24" fmla="*/ 55 w 55"/>
                <a:gd name="T25" fmla="*/ 53 h 56"/>
                <a:gd name="T26" fmla="*/ 55 w 55"/>
                <a:gd name="T27" fmla="*/ 54 h 56"/>
                <a:gd name="T28" fmla="*/ 55 w 55"/>
                <a:gd name="T29" fmla="*/ 55 h 56"/>
                <a:gd name="T30" fmla="*/ 55 w 55"/>
                <a:gd name="T31" fmla="*/ 55 h 56"/>
                <a:gd name="T32" fmla="*/ 55 w 55"/>
                <a:gd name="T33" fmla="*/ 56 h 56"/>
                <a:gd name="T34" fmla="*/ 49 w 55"/>
                <a:gd name="T35" fmla="*/ 55 h 56"/>
                <a:gd name="T36" fmla="*/ 43 w 55"/>
                <a:gd name="T37" fmla="*/ 54 h 56"/>
                <a:gd name="T38" fmla="*/ 36 w 55"/>
                <a:gd name="T39" fmla="*/ 53 h 56"/>
                <a:gd name="T40" fmla="*/ 31 w 55"/>
                <a:gd name="T41" fmla="*/ 51 h 56"/>
                <a:gd name="T42" fmla="*/ 26 w 55"/>
                <a:gd name="T43" fmla="*/ 48 h 56"/>
                <a:gd name="T44" fmla="*/ 21 w 55"/>
                <a:gd name="T45" fmla="*/ 44 h 56"/>
                <a:gd name="T46" fmla="*/ 17 w 55"/>
                <a:gd name="T47" fmla="*/ 39 h 56"/>
                <a:gd name="T48" fmla="*/ 12 w 55"/>
                <a:gd name="T49" fmla="*/ 34 h 56"/>
                <a:gd name="T50" fmla="*/ 10 w 55"/>
                <a:gd name="T51" fmla="*/ 31 h 56"/>
                <a:gd name="T52" fmla="*/ 8 w 55"/>
                <a:gd name="T53" fmla="*/ 28 h 56"/>
                <a:gd name="T54" fmla="*/ 6 w 55"/>
                <a:gd name="T55" fmla="*/ 25 h 56"/>
                <a:gd name="T56" fmla="*/ 4 w 55"/>
                <a:gd name="T57" fmla="*/ 21 h 56"/>
                <a:gd name="T58" fmla="*/ 3 w 55"/>
                <a:gd name="T59" fmla="*/ 18 h 56"/>
                <a:gd name="T60" fmla="*/ 2 w 55"/>
                <a:gd name="T61" fmla="*/ 13 h 56"/>
                <a:gd name="T62" fmla="*/ 1 w 55"/>
                <a:gd name="T63" fmla="*/ 9 h 56"/>
                <a:gd name="T64" fmla="*/ 0 w 55"/>
                <a:gd name="T65" fmla="*/ 6 h 56"/>
                <a:gd name="T66" fmla="*/ 1 w 55"/>
                <a:gd name="T67" fmla="*/ 4 h 56"/>
                <a:gd name="T68" fmla="*/ 1 w 55"/>
                <a:gd name="T69" fmla="*/ 3 h 56"/>
                <a:gd name="T70" fmla="*/ 2 w 55"/>
                <a:gd name="T71" fmla="*/ 2 h 56"/>
                <a:gd name="T72" fmla="*/ 4 w 55"/>
                <a:gd name="T73" fmla="*/ 1 h 56"/>
                <a:gd name="T74" fmla="*/ 5 w 55"/>
                <a:gd name="T75" fmla="*/ 0 h 56"/>
                <a:gd name="T76" fmla="*/ 6 w 55"/>
                <a:gd name="T77" fmla="*/ 0 h 56"/>
                <a:gd name="T78" fmla="*/ 7 w 55"/>
                <a:gd name="T79" fmla="*/ 1 h 56"/>
                <a:gd name="T80" fmla="*/ 8 w 55"/>
                <a:gd name="T81" fmla="*/ 3 h 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5" h="56">
                  <a:moveTo>
                    <a:pt x="8" y="3"/>
                  </a:moveTo>
                  <a:lnTo>
                    <a:pt x="10" y="11"/>
                  </a:lnTo>
                  <a:lnTo>
                    <a:pt x="13" y="19"/>
                  </a:lnTo>
                  <a:lnTo>
                    <a:pt x="19" y="26"/>
                  </a:lnTo>
                  <a:lnTo>
                    <a:pt x="25" y="33"/>
                  </a:lnTo>
                  <a:lnTo>
                    <a:pt x="31" y="38"/>
                  </a:lnTo>
                  <a:lnTo>
                    <a:pt x="39" y="44"/>
                  </a:lnTo>
                  <a:lnTo>
                    <a:pt x="46" y="48"/>
                  </a:lnTo>
                  <a:lnTo>
                    <a:pt x="54" y="51"/>
                  </a:lnTo>
                  <a:lnTo>
                    <a:pt x="54" y="52"/>
                  </a:lnTo>
                  <a:lnTo>
                    <a:pt x="55" y="52"/>
                  </a:lnTo>
                  <a:lnTo>
                    <a:pt x="55" y="53"/>
                  </a:lnTo>
                  <a:lnTo>
                    <a:pt x="55" y="54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49" y="55"/>
                  </a:lnTo>
                  <a:lnTo>
                    <a:pt x="43" y="54"/>
                  </a:lnTo>
                  <a:lnTo>
                    <a:pt x="36" y="53"/>
                  </a:lnTo>
                  <a:lnTo>
                    <a:pt x="31" y="51"/>
                  </a:lnTo>
                  <a:lnTo>
                    <a:pt x="26" y="48"/>
                  </a:lnTo>
                  <a:lnTo>
                    <a:pt x="21" y="44"/>
                  </a:lnTo>
                  <a:lnTo>
                    <a:pt x="17" y="39"/>
                  </a:lnTo>
                  <a:lnTo>
                    <a:pt x="12" y="34"/>
                  </a:lnTo>
                  <a:lnTo>
                    <a:pt x="10" y="31"/>
                  </a:lnTo>
                  <a:lnTo>
                    <a:pt x="8" y="28"/>
                  </a:lnTo>
                  <a:lnTo>
                    <a:pt x="6" y="25"/>
                  </a:lnTo>
                  <a:lnTo>
                    <a:pt x="4" y="21"/>
                  </a:lnTo>
                  <a:lnTo>
                    <a:pt x="3" y="18"/>
                  </a:lnTo>
                  <a:lnTo>
                    <a:pt x="2" y="13"/>
                  </a:lnTo>
                  <a:lnTo>
                    <a:pt x="1" y="9"/>
                  </a:lnTo>
                  <a:lnTo>
                    <a:pt x="0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7" name="Freeform 166"/>
            <p:cNvSpPr>
              <a:spLocks/>
            </p:cNvSpPr>
            <p:nvPr/>
          </p:nvSpPr>
          <p:spPr bwMode="auto">
            <a:xfrm>
              <a:off x="4791" y="2962"/>
              <a:ext cx="68" cy="40"/>
            </a:xfrm>
            <a:custGeom>
              <a:avLst/>
              <a:gdLst>
                <a:gd name="T0" fmla="*/ 68 w 68"/>
                <a:gd name="T1" fmla="*/ 33 h 40"/>
                <a:gd name="T2" fmla="*/ 68 w 68"/>
                <a:gd name="T3" fmla="*/ 33 h 40"/>
                <a:gd name="T4" fmla="*/ 68 w 68"/>
                <a:gd name="T5" fmla="*/ 34 h 40"/>
                <a:gd name="T6" fmla="*/ 68 w 68"/>
                <a:gd name="T7" fmla="*/ 35 h 40"/>
                <a:gd name="T8" fmla="*/ 67 w 68"/>
                <a:gd name="T9" fmla="*/ 36 h 40"/>
                <a:gd name="T10" fmla="*/ 67 w 68"/>
                <a:gd name="T11" fmla="*/ 36 h 40"/>
                <a:gd name="T12" fmla="*/ 66 w 68"/>
                <a:gd name="T13" fmla="*/ 37 h 40"/>
                <a:gd name="T14" fmla="*/ 65 w 68"/>
                <a:gd name="T15" fmla="*/ 37 h 40"/>
                <a:gd name="T16" fmla="*/ 64 w 68"/>
                <a:gd name="T17" fmla="*/ 38 h 40"/>
                <a:gd name="T18" fmla="*/ 60 w 68"/>
                <a:gd name="T19" fmla="*/ 39 h 40"/>
                <a:gd name="T20" fmla="*/ 55 w 68"/>
                <a:gd name="T21" fmla="*/ 39 h 40"/>
                <a:gd name="T22" fmla="*/ 50 w 68"/>
                <a:gd name="T23" fmla="*/ 40 h 40"/>
                <a:gd name="T24" fmla="*/ 46 w 68"/>
                <a:gd name="T25" fmla="*/ 39 h 40"/>
                <a:gd name="T26" fmla="*/ 38 w 68"/>
                <a:gd name="T27" fmla="*/ 37 h 40"/>
                <a:gd name="T28" fmla="*/ 30 w 68"/>
                <a:gd name="T29" fmla="*/ 33 h 40"/>
                <a:gd name="T30" fmla="*/ 23 w 68"/>
                <a:gd name="T31" fmla="*/ 27 h 40"/>
                <a:gd name="T32" fmla="*/ 16 w 68"/>
                <a:gd name="T33" fmla="*/ 21 h 40"/>
                <a:gd name="T34" fmla="*/ 9 w 68"/>
                <a:gd name="T35" fmla="*/ 15 h 40"/>
                <a:gd name="T36" fmla="*/ 1 w 68"/>
                <a:gd name="T37" fmla="*/ 10 h 40"/>
                <a:gd name="T38" fmla="*/ 1 w 68"/>
                <a:gd name="T39" fmla="*/ 9 h 40"/>
                <a:gd name="T40" fmla="*/ 1 w 68"/>
                <a:gd name="T41" fmla="*/ 8 h 40"/>
                <a:gd name="T42" fmla="*/ 0 w 68"/>
                <a:gd name="T43" fmla="*/ 7 h 40"/>
                <a:gd name="T44" fmla="*/ 0 w 68"/>
                <a:gd name="T45" fmla="*/ 6 h 40"/>
                <a:gd name="T46" fmla="*/ 0 w 68"/>
                <a:gd name="T47" fmla="*/ 5 h 40"/>
                <a:gd name="T48" fmla="*/ 0 w 68"/>
                <a:gd name="T49" fmla="*/ 4 h 40"/>
                <a:gd name="T50" fmla="*/ 1 w 68"/>
                <a:gd name="T51" fmla="*/ 3 h 40"/>
                <a:gd name="T52" fmla="*/ 2 w 68"/>
                <a:gd name="T53" fmla="*/ 1 h 40"/>
                <a:gd name="T54" fmla="*/ 5 w 68"/>
                <a:gd name="T55" fmla="*/ 0 h 40"/>
                <a:gd name="T56" fmla="*/ 9 w 68"/>
                <a:gd name="T57" fmla="*/ 1 h 40"/>
                <a:gd name="T58" fmla="*/ 12 w 68"/>
                <a:gd name="T59" fmla="*/ 4 h 40"/>
                <a:gd name="T60" fmla="*/ 14 w 68"/>
                <a:gd name="T61" fmla="*/ 6 h 40"/>
                <a:gd name="T62" fmla="*/ 16 w 68"/>
                <a:gd name="T63" fmla="*/ 9 h 40"/>
                <a:gd name="T64" fmla="*/ 19 w 68"/>
                <a:gd name="T65" fmla="*/ 11 h 40"/>
                <a:gd name="T66" fmla="*/ 21 w 68"/>
                <a:gd name="T67" fmla="*/ 14 h 40"/>
                <a:gd name="T68" fmla="*/ 24 w 68"/>
                <a:gd name="T69" fmla="*/ 15 h 40"/>
                <a:gd name="T70" fmla="*/ 29 w 68"/>
                <a:gd name="T71" fmla="*/ 18 h 40"/>
                <a:gd name="T72" fmla="*/ 34 w 68"/>
                <a:gd name="T73" fmla="*/ 22 h 40"/>
                <a:gd name="T74" fmla="*/ 39 w 68"/>
                <a:gd name="T75" fmla="*/ 26 h 40"/>
                <a:gd name="T76" fmla="*/ 44 w 68"/>
                <a:gd name="T77" fmla="*/ 29 h 40"/>
                <a:gd name="T78" fmla="*/ 49 w 68"/>
                <a:gd name="T79" fmla="*/ 32 h 40"/>
                <a:gd name="T80" fmla="*/ 55 w 68"/>
                <a:gd name="T81" fmla="*/ 33 h 40"/>
                <a:gd name="T82" fmla="*/ 61 w 68"/>
                <a:gd name="T83" fmla="*/ 34 h 40"/>
                <a:gd name="T84" fmla="*/ 68 w 68"/>
                <a:gd name="T85" fmla="*/ 33 h 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8" h="40">
                  <a:moveTo>
                    <a:pt x="68" y="33"/>
                  </a:moveTo>
                  <a:lnTo>
                    <a:pt x="68" y="33"/>
                  </a:lnTo>
                  <a:lnTo>
                    <a:pt x="68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6" y="37"/>
                  </a:lnTo>
                  <a:lnTo>
                    <a:pt x="65" y="37"/>
                  </a:lnTo>
                  <a:lnTo>
                    <a:pt x="64" y="38"/>
                  </a:lnTo>
                  <a:lnTo>
                    <a:pt x="60" y="39"/>
                  </a:lnTo>
                  <a:lnTo>
                    <a:pt x="55" y="39"/>
                  </a:lnTo>
                  <a:lnTo>
                    <a:pt x="50" y="40"/>
                  </a:lnTo>
                  <a:lnTo>
                    <a:pt x="46" y="39"/>
                  </a:lnTo>
                  <a:lnTo>
                    <a:pt x="38" y="37"/>
                  </a:lnTo>
                  <a:lnTo>
                    <a:pt x="30" y="33"/>
                  </a:lnTo>
                  <a:lnTo>
                    <a:pt x="23" y="27"/>
                  </a:lnTo>
                  <a:lnTo>
                    <a:pt x="16" y="21"/>
                  </a:lnTo>
                  <a:lnTo>
                    <a:pt x="9" y="15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9"/>
                  </a:lnTo>
                  <a:lnTo>
                    <a:pt x="19" y="11"/>
                  </a:lnTo>
                  <a:lnTo>
                    <a:pt x="21" y="14"/>
                  </a:lnTo>
                  <a:lnTo>
                    <a:pt x="24" y="15"/>
                  </a:lnTo>
                  <a:lnTo>
                    <a:pt x="29" y="18"/>
                  </a:lnTo>
                  <a:lnTo>
                    <a:pt x="34" y="22"/>
                  </a:lnTo>
                  <a:lnTo>
                    <a:pt x="39" y="26"/>
                  </a:lnTo>
                  <a:lnTo>
                    <a:pt x="44" y="29"/>
                  </a:lnTo>
                  <a:lnTo>
                    <a:pt x="49" y="32"/>
                  </a:lnTo>
                  <a:lnTo>
                    <a:pt x="55" y="33"/>
                  </a:lnTo>
                  <a:lnTo>
                    <a:pt x="61" y="34"/>
                  </a:lnTo>
                  <a:lnTo>
                    <a:pt x="68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8" name="Freeform 167"/>
            <p:cNvSpPr>
              <a:spLocks/>
            </p:cNvSpPr>
            <p:nvPr/>
          </p:nvSpPr>
          <p:spPr bwMode="auto">
            <a:xfrm>
              <a:off x="3922" y="2968"/>
              <a:ext cx="8" cy="6"/>
            </a:xfrm>
            <a:custGeom>
              <a:avLst/>
              <a:gdLst>
                <a:gd name="T0" fmla="*/ 3 w 8"/>
                <a:gd name="T1" fmla="*/ 0 h 6"/>
                <a:gd name="T2" fmla="*/ 2 w 8"/>
                <a:gd name="T3" fmla="*/ 1 h 6"/>
                <a:gd name="T4" fmla="*/ 2 w 8"/>
                <a:gd name="T5" fmla="*/ 2 h 6"/>
                <a:gd name="T6" fmla="*/ 3 w 8"/>
                <a:gd name="T7" fmla="*/ 3 h 6"/>
                <a:gd name="T8" fmla="*/ 4 w 8"/>
                <a:gd name="T9" fmla="*/ 4 h 6"/>
                <a:gd name="T10" fmla="*/ 4 w 8"/>
                <a:gd name="T11" fmla="*/ 4 h 6"/>
                <a:gd name="T12" fmla="*/ 7 w 8"/>
                <a:gd name="T13" fmla="*/ 4 h 6"/>
                <a:gd name="T14" fmla="*/ 7 w 8"/>
                <a:gd name="T15" fmla="*/ 5 h 6"/>
                <a:gd name="T16" fmla="*/ 8 w 8"/>
                <a:gd name="T17" fmla="*/ 5 h 6"/>
                <a:gd name="T18" fmla="*/ 7 w 8"/>
                <a:gd name="T19" fmla="*/ 6 h 6"/>
                <a:gd name="T20" fmla="*/ 5 w 8"/>
                <a:gd name="T21" fmla="*/ 5 h 6"/>
                <a:gd name="T22" fmla="*/ 4 w 8"/>
                <a:gd name="T23" fmla="*/ 5 h 6"/>
                <a:gd name="T24" fmla="*/ 3 w 8"/>
                <a:gd name="T25" fmla="*/ 4 h 6"/>
                <a:gd name="T26" fmla="*/ 2 w 8"/>
                <a:gd name="T27" fmla="*/ 3 h 6"/>
                <a:gd name="T28" fmla="*/ 2 w 8"/>
                <a:gd name="T29" fmla="*/ 2 h 6"/>
                <a:gd name="T30" fmla="*/ 1 w 8"/>
                <a:gd name="T31" fmla="*/ 1 h 6"/>
                <a:gd name="T32" fmla="*/ 0 w 8"/>
                <a:gd name="T33" fmla="*/ 0 h 6"/>
                <a:gd name="T34" fmla="*/ 3 w 8"/>
                <a:gd name="T35" fmla="*/ 0 h 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4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1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9" name="Freeform 168"/>
            <p:cNvSpPr>
              <a:spLocks/>
            </p:cNvSpPr>
            <p:nvPr/>
          </p:nvSpPr>
          <p:spPr bwMode="auto">
            <a:xfrm>
              <a:off x="3289" y="2996"/>
              <a:ext cx="292" cy="32"/>
            </a:xfrm>
            <a:custGeom>
              <a:avLst/>
              <a:gdLst>
                <a:gd name="T0" fmla="*/ 292 w 292"/>
                <a:gd name="T1" fmla="*/ 0 h 32"/>
                <a:gd name="T2" fmla="*/ 279 w 292"/>
                <a:gd name="T3" fmla="*/ 9 h 32"/>
                <a:gd name="T4" fmla="*/ 264 w 292"/>
                <a:gd name="T5" fmla="*/ 17 h 32"/>
                <a:gd name="T6" fmla="*/ 248 w 292"/>
                <a:gd name="T7" fmla="*/ 22 h 32"/>
                <a:gd name="T8" fmla="*/ 232 w 292"/>
                <a:gd name="T9" fmla="*/ 27 h 32"/>
                <a:gd name="T10" fmla="*/ 215 w 292"/>
                <a:gd name="T11" fmla="*/ 30 h 32"/>
                <a:gd name="T12" fmla="*/ 197 w 292"/>
                <a:gd name="T13" fmla="*/ 31 h 32"/>
                <a:gd name="T14" fmla="*/ 179 w 292"/>
                <a:gd name="T15" fmla="*/ 32 h 32"/>
                <a:gd name="T16" fmla="*/ 161 w 292"/>
                <a:gd name="T17" fmla="*/ 31 h 32"/>
                <a:gd name="T18" fmla="*/ 141 w 292"/>
                <a:gd name="T19" fmla="*/ 31 h 32"/>
                <a:gd name="T20" fmla="*/ 121 w 292"/>
                <a:gd name="T21" fmla="*/ 30 h 32"/>
                <a:gd name="T22" fmla="*/ 101 w 292"/>
                <a:gd name="T23" fmla="*/ 29 h 32"/>
                <a:gd name="T24" fmla="*/ 80 w 292"/>
                <a:gd name="T25" fmla="*/ 27 h 32"/>
                <a:gd name="T26" fmla="*/ 60 w 292"/>
                <a:gd name="T27" fmla="*/ 24 h 32"/>
                <a:gd name="T28" fmla="*/ 39 w 292"/>
                <a:gd name="T29" fmla="*/ 22 h 32"/>
                <a:gd name="T30" fmla="*/ 19 w 292"/>
                <a:gd name="T31" fmla="*/ 18 h 32"/>
                <a:gd name="T32" fmla="*/ 1 w 292"/>
                <a:gd name="T33" fmla="*/ 15 h 32"/>
                <a:gd name="T34" fmla="*/ 0 w 292"/>
                <a:gd name="T35" fmla="*/ 13 h 32"/>
                <a:gd name="T36" fmla="*/ 0 w 292"/>
                <a:gd name="T37" fmla="*/ 11 h 32"/>
                <a:gd name="T38" fmla="*/ 0 w 292"/>
                <a:gd name="T39" fmla="*/ 10 h 32"/>
                <a:gd name="T40" fmla="*/ 1 w 292"/>
                <a:gd name="T41" fmla="*/ 9 h 32"/>
                <a:gd name="T42" fmla="*/ 2 w 292"/>
                <a:gd name="T43" fmla="*/ 8 h 32"/>
                <a:gd name="T44" fmla="*/ 4 w 292"/>
                <a:gd name="T45" fmla="*/ 7 h 32"/>
                <a:gd name="T46" fmla="*/ 5 w 292"/>
                <a:gd name="T47" fmla="*/ 6 h 32"/>
                <a:gd name="T48" fmla="*/ 7 w 292"/>
                <a:gd name="T49" fmla="*/ 6 h 32"/>
                <a:gd name="T50" fmla="*/ 12 w 292"/>
                <a:gd name="T51" fmla="*/ 6 h 32"/>
                <a:gd name="T52" fmla="*/ 17 w 292"/>
                <a:gd name="T53" fmla="*/ 7 h 32"/>
                <a:gd name="T54" fmla="*/ 23 w 292"/>
                <a:gd name="T55" fmla="*/ 9 h 32"/>
                <a:gd name="T56" fmla="*/ 28 w 292"/>
                <a:gd name="T57" fmla="*/ 10 h 32"/>
                <a:gd name="T58" fmla="*/ 33 w 292"/>
                <a:gd name="T59" fmla="*/ 11 h 32"/>
                <a:gd name="T60" fmla="*/ 37 w 292"/>
                <a:gd name="T61" fmla="*/ 12 h 32"/>
                <a:gd name="T62" fmla="*/ 42 w 292"/>
                <a:gd name="T63" fmla="*/ 13 h 32"/>
                <a:gd name="T64" fmla="*/ 47 w 292"/>
                <a:gd name="T65" fmla="*/ 13 h 32"/>
                <a:gd name="T66" fmla="*/ 49 w 292"/>
                <a:gd name="T67" fmla="*/ 16 h 32"/>
                <a:gd name="T68" fmla="*/ 50 w 292"/>
                <a:gd name="T69" fmla="*/ 17 h 32"/>
                <a:gd name="T70" fmla="*/ 52 w 292"/>
                <a:gd name="T71" fmla="*/ 17 h 32"/>
                <a:gd name="T72" fmla="*/ 54 w 292"/>
                <a:gd name="T73" fmla="*/ 17 h 32"/>
                <a:gd name="T74" fmla="*/ 56 w 292"/>
                <a:gd name="T75" fmla="*/ 16 h 32"/>
                <a:gd name="T76" fmla="*/ 59 w 292"/>
                <a:gd name="T77" fmla="*/ 16 h 32"/>
                <a:gd name="T78" fmla="*/ 61 w 292"/>
                <a:gd name="T79" fmla="*/ 16 h 32"/>
                <a:gd name="T80" fmla="*/ 63 w 292"/>
                <a:gd name="T81" fmla="*/ 17 h 32"/>
                <a:gd name="T82" fmla="*/ 74 w 292"/>
                <a:gd name="T83" fmla="*/ 19 h 32"/>
                <a:gd name="T84" fmla="*/ 86 w 292"/>
                <a:gd name="T85" fmla="*/ 20 h 32"/>
                <a:gd name="T86" fmla="*/ 98 w 292"/>
                <a:gd name="T87" fmla="*/ 21 h 32"/>
                <a:gd name="T88" fmla="*/ 110 w 292"/>
                <a:gd name="T89" fmla="*/ 22 h 32"/>
                <a:gd name="T90" fmla="*/ 122 w 292"/>
                <a:gd name="T91" fmla="*/ 22 h 32"/>
                <a:gd name="T92" fmla="*/ 134 w 292"/>
                <a:gd name="T93" fmla="*/ 22 h 32"/>
                <a:gd name="T94" fmla="*/ 146 w 292"/>
                <a:gd name="T95" fmla="*/ 23 h 32"/>
                <a:gd name="T96" fmla="*/ 159 w 292"/>
                <a:gd name="T97" fmla="*/ 23 h 32"/>
                <a:gd name="T98" fmla="*/ 176 w 292"/>
                <a:gd name="T99" fmla="*/ 25 h 32"/>
                <a:gd name="T100" fmla="*/ 193 w 292"/>
                <a:gd name="T101" fmla="*/ 25 h 32"/>
                <a:gd name="T102" fmla="*/ 211 w 292"/>
                <a:gd name="T103" fmla="*/ 24 h 32"/>
                <a:gd name="T104" fmla="*/ 228 w 292"/>
                <a:gd name="T105" fmla="*/ 21 h 32"/>
                <a:gd name="T106" fmla="*/ 245 w 292"/>
                <a:gd name="T107" fmla="*/ 17 h 32"/>
                <a:gd name="T108" fmla="*/ 261 w 292"/>
                <a:gd name="T109" fmla="*/ 11 h 32"/>
                <a:gd name="T110" fmla="*/ 277 w 292"/>
                <a:gd name="T111" fmla="*/ 6 h 32"/>
                <a:gd name="T112" fmla="*/ 292 w 292"/>
                <a:gd name="T113" fmla="*/ 0 h 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92" h="32">
                  <a:moveTo>
                    <a:pt x="292" y="0"/>
                  </a:moveTo>
                  <a:lnTo>
                    <a:pt x="279" y="9"/>
                  </a:lnTo>
                  <a:lnTo>
                    <a:pt x="264" y="17"/>
                  </a:lnTo>
                  <a:lnTo>
                    <a:pt x="248" y="22"/>
                  </a:lnTo>
                  <a:lnTo>
                    <a:pt x="232" y="27"/>
                  </a:lnTo>
                  <a:lnTo>
                    <a:pt x="215" y="30"/>
                  </a:lnTo>
                  <a:lnTo>
                    <a:pt x="197" y="31"/>
                  </a:lnTo>
                  <a:lnTo>
                    <a:pt x="179" y="32"/>
                  </a:lnTo>
                  <a:lnTo>
                    <a:pt x="161" y="31"/>
                  </a:lnTo>
                  <a:lnTo>
                    <a:pt x="141" y="31"/>
                  </a:lnTo>
                  <a:lnTo>
                    <a:pt x="121" y="30"/>
                  </a:lnTo>
                  <a:lnTo>
                    <a:pt x="101" y="29"/>
                  </a:lnTo>
                  <a:lnTo>
                    <a:pt x="80" y="27"/>
                  </a:lnTo>
                  <a:lnTo>
                    <a:pt x="60" y="24"/>
                  </a:lnTo>
                  <a:lnTo>
                    <a:pt x="39" y="22"/>
                  </a:lnTo>
                  <a:lnTo>
                    <a:pt x="19" y="18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2" y="8"/>
                  </a:lnTo>
                  <a:lnTo>
                    <a:pt x="4" y="7"/>
                  </a:lnTo>
                  <a:lnTo>
                    <a:pt x="5" y="6"/>
                  </a:lnTo>
                  <a:lnTo>
                    <a:pt x="7" y="6"/>
                  </a:lnTo>
                  <a:lnTo>
                    <a:pt x="12" y="6"/>
                  </a:lnTo>
                  <a:lnTo>
                    <a:pt x="17" y="7"/>
                  </a:lnTo>
                  <a:lnTo>
                    <a:pt x="23" y="9"/>
                  </a:lnTo>
                  <a:lnTo>
                    <a:pt x="28" y="10"/>
                  </a:lnTo>
                  <a:lnTo>
                    <a:pt x="33" y="11"/>
                  </a:lnTo>
                  <a:lnTo>
                    <a:pt x="37" y="12"/>
                  </a:lnTo>
                  <a:lnTo>
                    <a:pt x="42" y="13"/>
                  </a:lnTo>
                  <a:lnTo>
                    <a:pt x="47" y="13"/>
                  </a:lnTo>
                  <a:lnTo>
                    <a:pt x="49" y="16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4" y="17"/>
                  </a:lnTo>
                  <a:lnTo>
                    <a:pt x="56" y="16"/>
                  </a:lnTo>
                  <a:lnTo>
                    <a:pt x="59" y="16"/>
                  </a:lnTo>
                  <a:lnTo>
                    <a:pt x="61" y="16"/>
                  </a:lnTo>
                  <a:lnTo>
                    <a:pt x="63" y="17"/>
                  </a:lnTo>
                  <a:lnTo>
                    <a:pt x="74" y="19"/>
                  </a:lnTo>
                  <a:lnTo>
                    <a:pt x="86" y="20"/>
                  </a:lnTo>
                  <a:lnTo>
                    <a:pt x="98" y="21"/>
                  </a:lnTo>
                  <a:lnTo>
                    <a:pt x="110" y="22"/>
                  </a:lnTo>
                  <a:lnTo>
                    <a:pt x="122" y="22"/>
                  </a:lnTo>
                  <a:lnTo>
                    <a:pt x="134" y="22"/>
                  </a:lnTo>
                  <a:lnTo>
                    <a:pt x="146" y="23"/>
                  </a:lnTo>
                  <a:lnTo>
                    <a:pt x="159" y="23"/>
                  </a:lnTo>
                  <a:lnTo>
                    <a:pt x="176" y="25"/>
                  </a:lnTo>
                  <a:lnTo>
                    <a:pt x="193" y="25"/>
                  </a:lnTo>
                  <a:lnTo>
                    <a:pt x="211" y="24"/>
                  </a:lnTo>
                  <a:lnTo>
                    <a:pt x="228" y="21"/>
                  </a:lnTo>
                  <a:lnTo>
                    <a:pt x="245" y="17"/>
                  </a:lnTo>
                  <a:lnTo>
                    <a:pt x="261" y="11"/>
                  </a:lnTo>
                  <a:lnTo>
                    <a:pt x="277" y="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0" name="Freeform 169"/>
            <p:cNvSpPr>
              <a:spLocks noEditPoints="1"/>
            </p:cNvSpPr>
            <p:nvPr/>
          </p:nvSpPr>
          <p:spPr bwMode="auto">
            <a:xfrm>
              <a:off x="4261" y="2369"/>
              <a:ext cx="559" cy="622"/>
            </a:xfrm>
            <a:custGeom>
              <a:avLst/>
              <a:gdLst>
                <a:gd name="T0" fmla="*/ 467 w 559"/>
                <a:gd name="T1" fmla="*/ 145 h 622"/>
                <a:gd name="T2" fmla="*/ 453 w 559"/>
                <a:gd name="T3" fmla="*/ 71 h 622"/>
                <a:gd name="T4" fmla="*/ 455 w 559"/>
                <a:gd name="T5" fmla="*/ 27 h 622"/>
                <a:gd name="T6" fmla="*/ 451 w 559"/>
                <a:gd name="T7" fmla="*/ 18 h 622"/>
                <a:gd name="T8" fmla="*/ 432 w 559"/>
                <a:gd name="T9" fmla="*/ 50 h 622"/>
                <a:gd name="T10" fmla="*/ 435 w 559"/>
                <a:gd name="T11" fmla="*/ 130 h 622"/>
                <a:gd name="T12" fmla="*/ 476 w 559"/>
                <a:gd name="T13" fmla="*/ 185 h 622"/>
                <a:gd name="T14" fmla="*/ 501 w 559"/>
                <a:gd name="T15" fmla="*/ 219 h 622"/>
                <a:gd name="T16" fmla="*/ 541 w 559"/>
                <a:gd name="T17" fmla="*/ 219 h 622"/>
                <a:gd name="T18" fmla="*/ 496 w 559"/>
                <a:gd name="T19" fmla="*/ 172 h 622"/>
                <a:gd name="T20" fmla="*/ 419 w 559"/>
                <a:gd name="T21" fmla="*/ 13 h 622"/>
                <a:gd name="T22" fmla="*/ 429 w 559"/>
                <a:gd name="T23" fmla="*/ 20 h 622"/>
                <a:gd name="T24" fmla="*/ 397 w 559"/>
                <a:gd name="T25" fmla="*/ 33 h 622"/>
                <a:gd name="T26" fmla="*/ 359 w 559"/>
                <a:gd name="T27" fmla="*/ 45 h 622"/>
                <a:gd name="T28" fmla="*/ 381 w 559"/>
                <a:gd name="T29" fmla="*/ 54 h 622"/>
                <a:gd name="T30" fmla="*/ 417 w 559"/>
                <a:gd name="T31" fmla="*/ 44 h 622"/>
                <a:gd name="T32" fmla="*/ 370 w 559"/>
                <a:gd name="T33" fmla="*/ 82 h 622"/>
                <a:gd name="T34" fmla="*/ 285 w 559"/>
                <a:gd name="T35" fmla="*/ 126 h 622"/>
                <a:gd name="T36" fmla="*/ 295 w 559"/>
                <a:gd name="T37" fmla="*/ 134 h 622"/>
                <a:gd name="T38" fmla="*/ 407 w 559"/>
                <a:gd name="T39" fmla="*/ 104 h 622"/>
                <a:gd name="T40" fmla="*/ 426 w 559"/>
                <a:gd name="T41" fmla="*/ 68 h 622"/>
                <a:gd name="T42" fmla="*/ 360 w 559"/>
                <a:gd name="T43" fmla="*/ 57 h 622"/>
                <a:gd name="T44" fmla="*/ 365 w 559"/>
                <a:gd name="T45" fmla="*/ 155 h 622"/>
                <a:gd name="T46" fmla="*/ 383 w 559"/>
                <a:gd name="T47" fmla="*/ 163 h 622"/>
                <a:gd name="T48" fmla="*/ 431 w 559"/>
                <a:gd name="T49" fmla="*/ 112 h 622"/>
                <a:gd name="T50" fmla="*/ 443 w 559"/>
                <a:gd name="T51" fmla="*/ 99 h 622"/>
                <a:gd name="T52" fmla="*/ 430 w 559"/>
                <a:gd name="T53" fmla="*/ 97 h 622"/>
                <a:gd name="T54" fmla="*/ 373 w 559"/>
                <a:gd name="T55" fmla="*/ 135 h 622"/>
                <a:gd name="T56" fmla="*/ 345 w 559"/>
                <a:gd name="T57" fmla="*/ 202 h 622"/>
                <a:gd name="T58" fmla="*/ 330 w 559"/>
                <a:gd name="T59" fmla="*/ 222 h 622"/>
                <a:gd name="T60" fmla="*/ 385 w 559"/>
                <a:gd name="T61" fmla="*/ 304 h 622"/>
                <a:gd name="T62" fmla="*/ 267 w 559"/>
                <a:gd name="T63" fmla="*/ 343 h 622"/>
                <a:gd name="T64" fmla="*/ 258 w 559"/>
                <a:gd name="T65" fmla="*/ 401 h 622"/>
                <a:gd name="T66" fmla="*/ 146 w 559"/>
                <a:gd name="T67" fmla="*/ 421 h 622"/>
                <a:gd name="T68" fmla="*/ 64 w 559"/>
                <a:gd name="T69" fmla="*/ 459 h 622"/>
                <a:gd name="T70" fmla="*/ 20 w 559"/>
                <a:gd name="T71" fmla="*/ 478 h 622"/>
                <a:gd name="T72" fmla="*/ 13 w 559"/>
                <a:gd name="T73" fmla="*/ 569 h 622"/>
                <a:gd name="T74" fmla="*/ 74 w 559"/>
                <a:gd name="T75" fmla="*/ 593 h 622"/>
                <a:gd name="T76" fmla="*/ 119 w 559"/>
                <a:gd name="T77" fmla="*/ 612 h 622"/>
                <a:gd name="T78" fmla="*/ 233 w 559"/>
                <a:gd name="T79" fmla="*/ 610 h 622"/>
                <a:gd name="T80" fmla="*/ 212 w 559"/>
                <a:gd name="T81" fmla="*/ 596 h 622"/>
                <a:gd name="T82" fmla="*/ 260 w 559"/>
                <a:gd name="T83" fmla="*/ 591 h 622"/>
                <a:gd name="T84" fmla="*/ 302 w 559"/>
                <a:gd name="T85" fmla="*/ 540 h 622"/>
                <a:gd name="T86" fmla="*/ 225 w 559"/>
                <a:gd name="T87" fmla="*/ 547 h 622"/>
                <a:gd name="T88" fmla="*/ 151 w 559"/>
                <a:gd name="T89" fmla="*/ 545 h 622"/>
                <a:gd name="T90" fmla="*/ 188 w 559"/>
                <a:gd name="T91" fmla="*/ 553 h 622"/>
                <a:gd name="T92" fmla="*/ 236 w 559"/>
                <a:gd name="T93" fmla="*/ 516 h 622"/>
                <a:gd name="T94" fmla="*/ 155 w 559"/>
                <a:gd name="T95" fmla="*/ 520 h 622"/>
                <a:gd name="T96" fmla="*/ 159 w 559"/>
                <a:gd name="T97" fmla="*/ 494 h 622"/>
                <a:gd name="T98" fmla="*/ 166 w 559"/>
                <a:gd name="T99" fmla="*/ 519 h 622"/>
                <a:gd name="T100" fmla="*/ 220 w 559"/>
                <a:gd name="T101" fmla="*/ 508 h 622"/>
                <a:gd name="T102" fmla="*/ 204 w 559"/>
                <a:gd name="T103" fmla="*/ 491 h 622"/>
                <a:gd name="T104" fmla="*/ 293 w 559"/>
                <a:gd name="T105" fmla="*/ 501 h 622"/>
                <a:gd name="T106" fmla="*/ 313 w 559"/>
                <a:gd name="T107" fmla="*/ 499 h 622"/>
                <a:gd name="T108" fmla="*/ 358 w 559"/>
                <a:gd name="T109" fmla="*/ 441 h 622"/>
                <a:gd name="T110" fmla="*/ 410 w 559"/>
                <a:gd name="T111" fmla="*/ 403 h 622"/>
                <a:gd name="T112" fmla="*/ 464 w 559"/>
                <a:gd name="T113" fmla="*/ 333 h 622"/>
                <a:gd name="T114" fmla="*/ 500 w 559"/>
                <a:gd name="T115" fmla="*/ 255 h 622"/>
                <a:gd name="T116" fmla="*/ 468 w 559"/>
                <a:gd name="T117" fmla="*/ 195 h 622"/>
                <a:gd name="T118" fmla="*/ 431 w 559"/>
                <a:gd name="T119" fmla="*/ 195 h 622"/>
                <a:gd name="T120" fmla="*/ 412 w 559"/>
                <a:gd name="T121" fmla="*/ 157 h 6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59" h="622">
                  <a:moveTo>
                    <a:pt x="496" y="172"/>
                  </a:moveTo>
                  <a:lnTo>
                    <a:pt x="495" y="171"/>
                  </a:lnTo>
                  <a:lnTo>
                    <a:pt x="493" y="170"/>
                  </a:lnTo>
                  <a:lnTo>
                    <a:pt x="491" y="168"/>
                  </a:lnTo>
                  <a:lnTo>
                    <a:pt x="491" y="167"/>
                  </a:lnTo>
                  <a:lnTo>
                    <a:pt x="490" y="165"/>
                  </a:lnTo>
                  <a:lnTo>
                    <a:pt x="489" y="163"/>
                  </a:lnTo>
                  <a:lnTo>
                    <a:pt x="489" y="160"/>
                  </a:lnTo>
                  <a:lnTo>
                    <a:pt x="489" y="158"/>
                  </a:lnTo>
                  <a:lnTo>
                    <a:pt x="477" y="144"/>
                  </a:lnTo>
                  <a:lnTo>
                    <a:pt x="475" y="144"/>
                  </a:lnTo>
                  <a:lnTo>
                    <a:pt x="473" y="144"/>
                  </a:lnTo>
                  <a:lnTo>
                    <a:pt x="471" y="145"/>
                  </a:lnTo>
                  <a:lnTo>
                    <a:pt x="467" y="145"/>
                  </a:lnTo>
                  <a:lnTo>
                    <a:pt x="465" y="146"/>
                  </a:lnTo>
                  <a:lnTo>
                    <a:pt x="463" y="146"/>
                  </a:lnTo>
                  <a:lnTo>
                    <a:pt x="461" y="147"/>
                  </a:lnTo>
                  <a:lnTo>
                    <a:pt x="459" y="147"/>
                  </a:lnTo>
                  <a:lnTo>
                    <a:pt x="459" y="140"/>
                  </a:lnTo>
                  <a:lnTo>
                    <a:pt x="460" y="130"/>
                  </a:lnTo>
                  <a:lnTo>
                    <a:pt x="462" y="118"/>
                  </a:lnTo>
                  <a:lnTo>
                    <a:pt x="462" y="104"/>
                  </a:lnTo>
                  <a:lnTo>
                    <a:pt x="462" y="91"/>
                  </a:lnTo>
                  <a:lnTo>
                    <a:pt x="461" y="81"/>
                  </a:lnTo>
                  <a:lnTo>
                    <a:pt x="460" y="77"/>
                  </a:lnTo>
                  <a:lnTo>
                    <a:pt x="458" y="74"/>
                  </a:lnTo>
                  <a:lnTo>
                    <a:pt x="456" y="72"/>
                  </a:lnTo>
                  <a:lnTo>
                    <a:pt x="453" y="71"/>
                  </a:lnTo>
                  <a:lnTo>
                    <a:pt x="452" y="69"/>
                  </a:lnTo>
                  <a:lnTo>
                    <a:pt x="451" y="65"/>
                  </a:lnTo>
                  <a:lnTo>
                    <a:pt x="449" y="59"/>
                  </a:lnTo>
                  <a:lnTo>
                    <a:pt x="448" y="53"/>
                  </a:lnTo>
                  <a:lnTo>
                    <a:pt x="447" y="45"/>
                  </a:lnTo>
                  <a:lnTo>
                    <a:pt x="447" y="40"/>
                  </a:lnTo>
                  <a:lnTo>
                    <a:pt x="448" y="38"/>
                  </a:lnTo>
                  <a:lnTo>
                    <a:pt x="449" y="36"/>
                  </a:lnTo>
                  <a:lnTo>
                    <a:pt x="451" y="35"/>
                  </a:lnTo>
                  <a:lnTo>
                    <a:pt x="453" y="34"/>
                  </a:lnTo>
                  <a:lnTo>
                    <a:pt x="453" y="33"/>
                  </a:lnTo>
                  <a:lnTo>
                    <a:pt x="453" y="31"/>
                  </a:lnTo>
                  <a:lnTo>
                    <a:pt x="454" y="29"/>
                  </a:lnTo>
                  <a:lnTo>
                    <a:pt x="455" y="27"/>
                  </a:lnTo>
                  <a:lnTo>
                    <a:pt x="456" y="26"/>
                  </a:lnTo>
                  <a:lnTo>
                    <a:pt x="457" y="23"/>
                  </a:lnTo>
                  <a:lnTo>
                    <a:pt x="458" y="22"/>
                  </a:lnTo>
                  <a:lnTo>
                    <a:pt x="459" y="22"/>
                  </a:lnTo>
                  <a:lnTo>
                    <a:pt x="459" y="21"/>
                  </a:lnTo>
                  <a:lnTo>
                    <a:pt x="459" y="20"/>
                  </a:lnTo>
                  <a:lnTo>
                    <a:pt x="459" y="19"/>
                  </a:lnTo>
                  <a:lnTo>
                    <a:pt x="458" y="19"/>
                  </a:lnTo>
                  <a:lnTo>
                    <a:pt x="458" y="18"/>
                  </a:lnTo>
                  <a:lnTo>
                    <a:pt x="458" y="17"/>
                  </a:lnTo>
                  <a:lnTo>
                    <a:pt x="455" y="18"/>
                  </a:lnTo>
                  <a:lnTo>
                    <a:pt x="451" y="18"/>
                  </a:lnTo>
                  <a:lnTo>
                    <a:pt x="448" y="18"/>
                  </a:lnTo>
                  <a:lnTo>
                    <a:pt x="443" y="18"/>
                  </a:lnTo>
                  <a:lnTo>
                    <a:pt x="440" y="19"/>
                  </a:lnTo>
                  <a:lnTo>
                    <a:pt x="437" y="20"/>
                  </a:lnTo>
                  <a:lnTo>
                    <a:pt x="435" y="23"/>
                  </a:lnTo>
                  <a:lnTo>
                    <a:pt x="434" y="27"/>
                  </a:lnTo>
                  <a:lnTo>
                    <a:pt x="433" y="30"/>
                  </a:lnTo>
                  <a:lnTo>
                    <a:pt x="432" y="33"/>
                  </a:lnTo>
                  <a:lnTo>
                    <a:pt x="431" y="35"/>
                  </a:lnTo>
                  <a:lnTo>
                    <a:pt x="430" y="38"/>
                  </a:lnTo>
                  <a:lnTo>
                    <a:pt x="430" y="41"/>
                  </a:lnTo>
                  <a:lnTo>
                    <a:pt x="430" y="44"/>
                  </a:lnTo>
                  <a:lnTo>
                    <a:pt x="431" y="48"/>
                  </a:lnTo>
                  <a:lnTo>
                    <a:pt x="432" y="50"/>
                  </a:lnTo>
                  <a:lnTo>
                    <a:pt x="432" y="56"/>
                  </a:lnTo>
                  <a:lnTo>
                    <a:pt x="433" y="61"/>
                  </a:lnTo>
                  <a:lnTo>
                    <a:pt x="435" y="66"/>
                  </a:lnTo>
                  <a:lnTo>
                    <a:pt x="438" y="71"/>
                  </a:lnTo>
                  <a:lnTo>
                    <a:pt x="442" y="75"/>
                  </a:lnTo>
                  <a:lnTo>
                    <a:pt x="445" y="79"/>
                  </a:lnTo>
                  <a:lnTo>
                    <a:pt x="450" y="83"/>
                  </a:lnTo>
                  <a:lnTo>
                    <a:pt x="454" y="87"/>
                  </a:lnTo>
                  <a:lnTo>
                    <a:pt x="453" y="96"/>
                  </a:lnTo>
                  <a:lnTo>
                    <a:pt x="452" y="103"/>
                  </a:lnTo>
                  <a:lnTo>
                    <a:pt x="449" y="110"/>
                  </a:lnTo>
                  <a:lnTo>
                    <a:pt x="444" y="118"/>
                  </a:lnTo>
                  <a:lnTo>
                    <a:pt x="439" y="124"/>
                  </a:lnTo>
                  <a:lnTo>
                    <a:pt x="435" y="130"/>
                  </a:lnTo>
                  <a:lnTo>
                    <a:pt x="430" y="136"/>
                  </a:lnTo>
                  <a:lnTo>
                    <a:pt x="425" y="143"/>
                  </a:lnTo>
                  <a:lnTo>
                    <a:pt x="424" y="177"/>
                  </a:lnTo>
                  <a:lnTo>
                    <a:pt x="426" y="180"/>
                  </a:lnTo>
                  <a:lnTo>
                    <a:pt x="429" y="182"/>
                  </a:lnTo>
                  <a:lnTo>
                    <a:pt x="432" y="185"/>
                  </a:lnTo>
                  <a:lnTo>
                    <a:pt x="435" y="186"/>
                  </a:lnTo>
                  <a:lnTo>
                    <a:pt x="441" y="186"/>
                  </a:lnTo>
                  <a:lnTo>
                    <a:pt x="448" y="185"/>
                  </a:lnTo>
                  <a:lnTo>
                    <a:pt x="455" y="182"/>
                  </a:lnTo>
                  <a:lnTo>
                    <a:pt x="461" y="181"/>
                  </a:lnTo>
                  <a:lnTo>
                    <a:pt x="468" y="181"/>
                  </a:lnTo>
                  <a:lnTo>
                    <a:pt x="476" y="182"/>
                  </a:lnTo>
                  <a:lnTo>
                    <a:pt x="476" y="185"/>
                  </a:lnTo>
                  <a:lnTo>
                    <a:pt x="478" y="187"/>
                  </a:lnTo>
                  <a:lnTo>
                    <a:pt x="479" y="189"/>
                  </a:lnTo>
                  <a:lnTo>
                    <a:pt x="480" y="191"/>
                  </a:lnTo>
                  <a:lnTo>
                    <a:pt x="481" y="192"/>
                  </a:lnTo>
                  <a:lnTo>
                    <a:pt x="481" y="194"/>
                  </a:lnTo>
                  <a:lnTo>
                    <a:pt x="481" y="196"/>
                  </a:lnTo>
                  <a:lnTo>
                    <a:pt x="480" y="199"/>
                  </a:lnTo>
                  <a:lnTo>
                    <a:pt x="480" y="202"/>
                  </a:lnTo>
                  <a:lnTo>
                    <a:pt x="481" y="205"/>
                  </a:lnTo>
                  <a:lnTo>
                    <a:pt x="483" y="209"/>
                  </a:lnTo>
                  <a:lnTo>
                    <a:pt x="485" y="211"/>
                  </a:lnTo>
                  <a:lnTo>
                    <a:pt x="489" y="214"/>
                  </a:lnTo>
                  <a:lnTo>
                    <a:pt x="496" y="217"/>
                  </a:lnTo>
                  <a:lnTo>
                    <a:pt x="501" y="219"/>
                  </a:lnTo>
                  <a:lnTo>
                    <a:pt x="508" y="221"/>
                  </a:lnTo>
                  <a:lnTo>
                    <a:pt x="513" y="223"/>
                  </a:lnTo>
                  <a:lnTo>
                    <a:pt x="519" y="227"/>
                  </a:lnTo>
                  <a:lnTo>
                    <a:pt x="523" y="229"/>
                  </a:lnTo>
                  <a:lnTo>
                    <a:pt x="528" y="231"/>
                  </a:lnTo>
                  <a:lnTo>
                    <a:pt x="533" y="232"/>
                  </a:lnTo>
                  <a:lnTo>
                    <a:pt x="539" y="232"/>
                  </a:lnTo>
                  <a:lnTo>
                    <a:pt x="544" y="231"/>
                  </a:lnTo>
                  <a:lnTo>
                    <a:pt x="549" y="231"/>
                  </a:lnTo>
                  <a:lnTo>
                    <a:pt x="554" y="231"/>
                  </a:lnTo>
                  <a:lnTo>
                    <a:pt x="559" y="231"/>
                  </a:lnTo>
                  <a:lnTo>
                    <a:pt x="559" y="223"/>
                  </a:lnTo>
                  <a:lnTo>
                    <a:pt x="550" y="222"/>
                  </a:lnTo>
                  <a:lnTo>
                    <a:pt x="541" y="219"/>
                  </a:lnTo>
                  <a:lnTo>
                    <a:pt x="531" y="215"/>
                  </a:lnTo>
                  <a:lnTo>
                    <a:pt x="523" y="211"/>
                  </a:lnTo>
                  <a:lnTo>
                    <a:pt x="514" y="205"/>
                  </a:lnTo>
                  <a:lnTo>
                    <a:pt x="507" y="198"/>
                  </a:lnTo>
                  <a:lnTo>
                    <a:pt x="501" y="192"/>
                  </a:lnTo>
                  <a:lnTo>
                    <a:pt x="496" y="183"/>
                  </a:lnTo>
                  <a:lnTo>
                    <a:pt x="496" y="182"/>
                  </a:lnTo>
                  <a:lnTo>
                    <a:pt x="495" y="180"/>
                  </a:lnTo>
                  <a:lnTo>
                    <a:pt x="495" y="179"/>
                  </a:lnTo>
                  <a:lnTo>
                    <a:pt x="495" y="178"/>
                  </a:lnTo>
                  <a:lnTo>
                    <a:pt x="496" y="176"/>
                  </a:lnTo>
                  <a:lnTo>
                    <a:pt x="496" y="175"/>
                  </a:lnTo>
                  <a:lnTo>
                    <a:pt x="496" y="174"/>
                  </a:lnTo>
                  <a:lnTo>
                    <a:pt x="496" y="172"/>
                  </a:lnTo>
                  <a:close/>
                  <a:moveTo>
                    <a:pt x="452" y="7"/>
                  </a:moveTo>
                  <a:lnTo>
                    <a:pt x="451" y="7"/>
                  </a:lnTo>
                  <a:lnTo>
                    <a:pt x="451" y="6"/>
                  </a:lnTo>
                  <a:lnTo>
                    <a:pt x="451" y="5"/>
                  </a:lnTo>
                  <a:lnTo>
                    <a:pt x="450" y="4"/>
                  </a:lnTo>
                  <a:lnTo>
                    <a:pt x="450" y="3"/>
                  </a:lnTo>
                  <a:lnTo>
                    <a:pt x="450" y="1"/>
                  </a:lnTo>
                  <a:lnTo>
                    <a:pt x="450" y="0"/>
                  </a:lnTo>
                  <a:lnTo>
                    <a:pt x="441" y="1"/>
                  </a:lnTo>
                  <a:lnTo>
                    <a:pt x="434" y="4"/>
                  </a:lnTo>
                  <a:lnTo>
                    <a:pt x="429" y="6"/>
                  </a:lnTo>
                  <a:lnTo>
                    <a:pt x="424" y="9"/>
                  </a:lnTo>
                  <a:lnTo>
                    <a:pt x="419" y="13"/>
                  </a:lnTo>
                  <a:lnTo>
                    <a:pt x="415" y="17"/>
                  </a:lnTo>
                  <a:lnTo>
                    <a:pt x="411" y="21"/>
                  </a:lnTo>
                  <a:lnTo>
                    <a:pt x="407" y="26"/>
                  </a:lnTo>
                  <a:lnTo>
                    <a:pt x="409" y="27"/>
                  </a:lnTo>
                  <a:lnTo>
                    <a:pt x="411" y="28"/>
                  </a:lnTo>
                  <a:lnTo>
                    <a:pt x="413" y="29"/>
                  </a:lnTo>
                  <a:lnTo>
                    <a:pt x="415" y="30"/>
                  </a:lnTo>
                  <a:lnTo>
                    <a:pt x="417" y="31"/>
                  </a:lnTo>
                  <a:lnTo>
                    <a:pt x="419" y="32"/>
                  </a:lnTo>
                  <a:lnTo>
                    <a:pt x="421" y="33"/>
                  </a:lnTo>
                  <a:lnTo>
                    <a:pt x="422" y="35"/>
                  </a:lnTo>
                  <a:lnTo>
                    <a:pt x="425" y="31"/>
                  </a:lnTo>
                  <a:lnTo>
                    <a:pt x="427" y="26"/>
                  </a:lnTo>
                  <a:lnTo>
                    <a:pt x="429" y="20"/>
                  </a:lnTo>
                  <a:lnTo>
                    <a:pt x="432" y="16"/>
                  </a:lnTo>
                  <a:lnTo>
                    <a:pt x="435" y="12"/>
                  </a:lnTo>
                  <a:lnTo>
                    <a:pt x="438" y="9"/>
                  </a:lnTo>
                  <a:lnTo>
                    <a:pt x="443" y="7"/>
                  </a:lnTo>
                  <a:lnTo>
                    <a:pt x="449" y="7"/>
                  </a:lnTo>
                  <a:lnTo>
                    <a:pt x="450" y="7"/>
                  </a:lnTo>
                  <a:lnTo>
                    <a:pt x="451" y="7"/>
                  </a:lnTo>
                  <a:lnTo>
                    <a:pt x="452" y="7"/>
                  </a:lnTo>
                  <a:close/>
                  <a:moveTo>
                    <a:pt x="397" y="33"/>
                  </a:moveTo>
                  <a:lnTo>
                    <a:pt x="394" y="34"/>
                  </a:lnTo>
                  <a:lnTo>
                    <a:pt x="390" y="36"/>
                  </a:lnTo>
                  <a:lnTo>
                    <a:pt x="386" y="37"/>
                  </a:lnTo>
                  <a:lnTo>
                    <a:pt x="382" y="38"/>
                  </a:lnTo>
                  <a:lnTo>
                    <a:pt x="376" y="39"/>
                  </a:lnTo>
                  <a:lnTo>
                    <a:pt x="371" y="40"/>
                  </a:lnTo>
                  <a:lnTo>
                    <a:pt x="365" y="40"/>
                  </a:lnTo>
                  <a:lnTo>
                    <a:pt x="359" y="40"/>
                  </a:lnTo>
                  <a:lnTo>
                    <a:pt x="359" y="41"/>
                  </a:lnTo>
                  <a:lnTo>
                    <a:pt x="359" y="42"/>
                  </a:lnTo>
                  <a:lnTo>
                    <a:pt x="359" y="43"/>
                  </a:lnTo>
                  <a:lnTo>
                    <a:pt x="359" y="44"/>
                  </a:lnTo>
                  <a:lnTo>
                    <a:pt x="359" y="45"/>
                  </a:lnTo>
                  <a:lnTo>
                    <a:pt x="359" y="46"/>
                  </a:lnTo>
                  <a:lnTo>
                    <a:pt x="359" y="48"/>
                  </a:lnTo>
                  <a:lnTo>
                    <a:pt x="364" y="51"/>
                  </a:lnTo>
                  <a:lnTo>
                    <a:pt x="369" y="53"/>
                  </a:lnTo>
                  <a:lnTo>
                    <a:pt x="374" y="54"/>
                  </a:lnTo>
                  <a:lnTo>
                    <a:pt x="381" y="54"/>
                  </a:lnTo>
                  <a:lnTo>
                    <a:pt x="387" y="54"/>
                  </a:lnTo>
                  <a:lnTo>
                    <a:pt x="393" y="53"/>
                  </a:lnTo>
                  <a:lnTo>
                    <a:pt x="398" y="53"/>
                  </a:lnTo>
                  <a:lnTo>
                    <a:pt x="405" y="52"/>
                  </a:lnTo>
                  <a:lnTo>
                    <a:pt x="407" y="52"/>
                  </a:lnTo>
                  <a:lnTo>
                    <a:pt x="409" y="53"/>
                  </a:lnTo>
                  <a:lnTo>
                    <a:pt x="411" y="53"/>
                  </a:lnTo>
                  <a:lnTo>
                    <a:pt x="413" y="54"/>
                  </a:lnTo>
                  <a:lnTo>
                    <a:pt x="414" y="55"/>
                  </a:lnTo>
                  <a:lnTo>
                    <a:pt x="416" y="55"/>
                  </a:lnTo>
                  <a:lnTo>
                    <a:pt x="418" y="54"/>
                  </a:lnTo>
                  <a:lnTo>
                    <a:pt x="420" y="53"/>
                  </a:lnTo>
                  <a:lnTo>
                    <a:pt x="419" y="49"/>
                  </a:lnTo>
                  <a:lnTo>
                    <a:pt x="417" y="44"/>
                  </a:lnTo>
                  <a:lnTo>
                    <a:pt x="414" y="41"/>
                  </a:lnTo>
                  <a:lnTo>
                    <a:pt x="411" y="39"/>
                  </a:lnTo>
                  <a:lnTo>
                    <a:pt x="408" y="37"/>
                  </a:lnTo>
                  <a:lnTo>
                    <a:pt x="405" y="36"/>
                  </a:lnTo>
                  <a:lnTo>
                    <a:pt x="400" y="34"/>
                  </a:lnTo>
                  <a:lnTo>
                    <a:pt x="397" y="33"/>
                  </a:lnTo>
                  <a:close/>
                  <a:moveTo>
                    <a:pt x="358" y="55"/>
                  </a:moveTo>
                  <a:lnTo>
                    <a:pt x="358" y="60"/>
                  </a:lnTo>
                  <a:lnTo>
                    <a:pt x="358" y="64"/>
                  </a:lnTo>
                  <a:lnTo>
                    <a:pt x="358" y="69"/>
                  </a:lnTo>
                  <a:lnTo>
                    <a:pt x="360" y="74"/>
                  </a:lnTo>
                  <a:lnTo>
                    <a:pt x="362" y="78"/>
                  </a:lnTo>
                  <a:lnTo>
                    <a:pt x="365" y="80"/>
                  </a:lnTo>
                  <a:lnTo>
                    <a:pt x="370" y="82"/>
                  </a:lnTo>
                  <a:lnTo>
                    <a:pt x="376" y="83"/>
                  </a:lnTo>
                  <a:lnTo>
                    <a:pt x="374" y="87"/>
                  </a:lnTo>
                  <a:lnTo>
                    <a:pt x="370" y="91"/>
                  </a:lnTo>
                  <a:lnTo>
                    <a:pt x="366" y="96"/>
                  </a:lnTo>
                  <a:lnTo>
                    <a:pt x="361" y="99"/>
                  </a:lnTo>
                  <a:lnTo>
                    <a:pt x="348" y="104"/>
                  </a:lnTo>
                  <a:lnTo>
                    <a:pt x="335" y="108"/>
                  </a:lnTo>
                  <a:lnTo>
                    <a:pt x="321" y="112"/>
                  </a:lnTo>
                  <a:lnTo>
                    <a:pt x="307" y="117"/>
                  </a:lnTo>
                  <a:lnTo>
                    <a:pt x="295" y="121"/>
                  </a:lnTo>
                  <a:lnTo>
                    <a:pt x="285" y="125"/>
                  </a:lnTo>
                  <a:lnTo>
                    <a:pt x="285" y="126"/>
                  </a:lnTo>
                  <a:lnTo>
                    <a:pt x="285" y="127"/>
                  </a:lnTo>
                  <a:lnTo>
                    <a:pt x="291" y="134"/>
                  </a:lnTo>
                  <a:lnTo>
                    <a:pt x="292" y="134"/>
                  </a:lnTo>
                  <a:lnTo>
                    <a:pt x="292" y="133"/>
                  </a:lnTo>
                  <a:lnTo>
                    <a:pt x="293" y="133"/>
                  </a:lnTo>
                  <a:lnTo>
                    <a:pt x="294" y="133"/>
                  </a:lnTo>
                  <a:lnTo>
                    <a:pt x="295" y="134"/>
                  </a:lnTo>
                  <a:lnTo>
                    <a:pt x="303" y="137"/>
                  </a:lnTo>
                  <a:lnTo>
                    <a:pt x="312" y="140"/>
                  </a:lnTo>
                  <a:lnTo>
                    <a:pt x="320" y="141"/>
                  </a:lnTo>
                  <a:lnTo>
                    <a:pt x="328" y="141"/>
                  </a:lnTo>
                  <a:lnTo>
                    <a:pt x="338" y="138"/>
                  </a:lnTo>
                  <a:lnTo>
                    <a:pt x="346" y="137"/>
                  </a:lnTo>
                  <a:lnTo>
                    <a:pt x="354" y="135"/>
                  </a:lnTo>
                  <a:lnTo>
                    <a:pt x="363" y="133"/>
                  </a:lnTo>
                  <a:lnTo>
                    <a:pt x="370" y="128"/>
                  </a:lnTo>
                  <a:lnTo>
                    <a:pt x="377" y="124"/>
                  </a:lnTo>
                  <a:lnTo>
                    <a:pt x="386" y="120"/>
                  </a:lnTo>
                  <a:lnTo>
                    <a:pt x="393" y="114"/>
                  </a:lnTo>
                  <a:lnTo>
                    <a:pt x="399" y="109"/>
                  </a:lnTo>
                  <a:lnTo>
                    <a:pt x="407" y="104"/>
                  </a:lnTo>
                  <a:lnTo>
                    <a:pt x="412" y="98"/>
                  </a:lnTo>
                  <a:lnTo>
                    <a:pt x="417" y="90"/>
                  </a:lnTo>
                  <a:lnTo>
                    <a:pt x="418" y="88"/>
                  </a:lnTo>
                  <a:lnTo>
                    <a:pt x="420" y="86"/>
                  </a:lnTo>
                  <a:lnTo>
                    <a:pt x="422" y="84"/>
                  </a:lnTo>
                  <a:lnTo>
                    <a:pt x="425" y="83"/>
                  </a:lnTo>
                  <a:lnTo>
                    <a:pt x="427" y="81"/>
                  </a:lnTo>
                  <a:lnTo>
                    <a:pt x="428" y="79"/>
                  </a:lnTo>
                  <a:lnTo>
                    <a:pt x="430" y="78"/>
                  </a:lnTo>
                  <a:lnTo>
                    <a:pt x="431" y="76"/>
                  </a:lnTo>
                  <a:lnTo>
                    <a:pt x="429" y="74"/>
                  </a:lnTo>
                  <a:lnTo>
                    <a:pt x="428" y="73"/>
                  </a:lnTo>
                  <a:lnTo>
                    <a:pt x="427" y="71"/>
                  </a:lnTo>
                  <a:lnTo>
                    <a:pt x="426" y="68"/>
                  </a:lnTo>
                  <a:lnTo>
                    <a:pt x="426" y="67"/>
                  </a:lnTo>
                  <a:lnTo>
                    <a:pt x="425" y="65"/>
                  </a:lnTo>
                  <a:lnTo>
                    <a:pt x="424" y="63"/>
                  </a:lnTo>
                  <a:lnTo>
                    <a:pt x="422" y="61"/>
                  </a:lnTo>
                  <a:lnTo>
                    <a:pt x="415" y="64"/>
                  </a:lnTo>
                  <a:lnTo>
                    <a:pt x="408" y="61"/>
                  </a:lnTo>
                  <a:lnTo>
                    <a:pt x="400" y="60"/>
                  </a:lnTo>
                  <a:lnTo>
                    <a:pt x="392" y="60"/>
                  </a:lnTo>
                  <a:lnTo>
                    <a:pt x="385" y="61"/>
                  </a:lnTo>
                  <a:lnTo>
                    <a:pt x="376" y="62"/>
                  </a:lnTo>
                  <a:lnTo>
                    <a:pt x="369" y="61"/>
                  </a:lnTo>
                  <a:lnTo>
                    <a:pt x="366" y="60"/>
                  </a:lnTo>
                  <a:lnTo>
                    <a:pt x="363" y="59"/>
                  </a:lnTo>
                  <a:lnTo>
                    <a:pt x="360" y="57"/>
                  </a:lnTo>
                  <a:lnTo>
                    <a:pt x="358" y="55"/>
                  </a:lnTo>
                  <a:close/>
                  <a:moveTo>
                    <a:pt x="371" y="136"/>
                  </a:moveTo>
                  <a:lnTo>
                    <a:pt x="374" y="135"/>
                  </a:lnTo>
                  <a:lnTo>
                    <a:pt x="376" y="135"/>
                  </a:lnTo>
                  <a:lnTo>
                    <a:pt x="377" y="135"/>
                  </a:lnTo>
                  <a:lnTo>
                    <a:pt x="380" y="135"/>
                  </a:lnTo>
                  <a:lnTo>
                    <a:pt x="382" y="134"/>
                  </a:lnTo>
                  <a:lnTo>
                    <a:pt x="383" y="134"/>
                  </a:lnTo>
                  <a:lnTo>
                    <a:pt x="385" y="134"/>
                  </a:lnTo>
                  <a:lnTo>
                    <a:pt x="386" y="134"/>
                  </a:lnTo>
                  <a:lnTo>
                    <a:pt x="382" y="138"/>
                  </a:lnTo>
                  <a:lnTo>
                    <a:pt x="376" y="144"/>
                  </a:lnTo>
                  <a:lnTo>
                    <a:pt x="370" y="150"/>
                  </a:lnTo>
                  <a:lnTo>
                    <a:pt x="365" y="155"/>
                  </a:lnTo>
                  <a:lnTo>
                    <a:pt x="359" y="161"/>
                  </a:lnTo>
                  <a:lnTo>
                    <a:pt x="353" y="168"/>
                  </a:lnTo>
                  <a:lnTo>
                    <a:pt x="348" y="174"/>
                  </a:lnTo>
                  <a:lnTo>
                    <a:pt x="344" y="180"/>
                  </a:lnTo>
                  <a:lnTo>
                    <a:pt x="348" y="178"/>
                  </a:lnTo>
                  <a:lnTo>
                    <a:pt x="352" y="177"/>
                  </a:lnTo>
                  <a:lnTo>
                    <a:pt x="357" y="176"/>
                  </a:lnTo>
                  <a:lnTo>
                    <a:pt x="361" y="174"/>
                  </a:lnTo>
                  <a:lnTo>
                    <a:pt x="364" y="172"/>
                  </a:lnTo>
                  <a:lnTo>
                    <a:pt x="368" y="170"/>
                  </a:lnTo>
                  <a:lnTo>
                    <a:pt x="372" y="168"/>
                  </a:lnTo>
                  <a:lnTo>
                    <a:pt x="375" y="166"/>
                  </a:lnTo>
                  <a:lnTo>
                    <a:pt x="380" y="164"/>
                  </a:lnTo>
                  <a:lnTo>
                    <a:pt x="383" y="163"/>
                  </a:lnTo>
                  <a:lnTo>
                    <a:pt x="386" y="160"/>
                  </a:lnTo>
                  <a:lnTo>
                    <a:pt x="388" y="157"/>
                  </a:lnTo>
                  <a:lnTo>
                    <a:pt x="391" y="155"/>
                  </a:lnTo>
                  <a:lnTo>
                    <a:pt x="393" y="152"/>
                  </a:lnTo>
                  <a:lnTo>
                    <a:pt x="396" y="150"/>
                  </a:lnTo>
                  <a:lnTo>
                    <a:pt x="399" y="147"/>
                  </a:lnTo>
                  <a:lnTo>
                    <a:pt x="405" y="144"/>
                  </a:lnTo>
                  <a:lnTo>
                    <a:pt x="409" y="141"/>
                  </a:lnTo>
                  <a:lnTo>
                    <a:pt x="413" y="136"/>
                  </a:lnTo>
                  <a:lnTo>
                    <a:pt x="416" y="132"/>
                  </a:lnTo>
                  <a:lnTo>
                    <a:pt x="419" y="127"/>
                  </a:lnTo>
                  <a:lnTo>
                    <a:pt x="422" y="122"/>
                  </a:lnTo>
                  <a:lnTo>
                    <a:pt x="427" y="118"/>
                  </a:lnTo>
                  <a:lnTo>
                    <a:pt x="431" y="112"/>
                  </a:lnTo>
                  <a:lnTo>
                    <a:pt x="430" y="111"/>
                  </a:lnTo>
                  <a:lnTo>
                    <a:pt x="431" y="110"/>
                  </a:lnTo>
                  <a:lnTo>
                    <a:pt x="432" y="109"/>
                  </a:lnTo>
                  <a:lnTo>
                    <a:pt x="433" y="108"/>
                  </a:lnTo>
                  <a:lnTo>
                    <a:pt x="434" y="107"/>
                  </a:lnTo>
                  <a:lnTo>
                    <a:pt x="435" y="107"/>
                  </a:lnTo>
                  <a:lnTo>
                    <a:pt x="436" y="106"/>
                  </a:lnTo>
                  <a:lnTo>
                    <a:pt x="438" y="106"/>
                  </a:lnTo>
                  <a:lnTo>
                    <a:pt x="439" y="106"/>
                  </a:lnTo>
                  <a:lnTo>
                    <a:pt x="440" y="105"/>
                  </a:lnTo>
                  <a:lnTo>
                    <a:pt x="442" y="104"/>
                  </a:lnTo>
                  <a:lnTo>
                    <a:pt x="442" y="102"/>
                  </a:lnTo>
                  <a:lnTo>
                    <a:pt x="443" y="101"/>
                  </a:lnTo>
                  <a:lnTo>
                    <a:pt x="443" y="99"/>
                  </a:lnTo>
                  <a:lnTo>
                    <a:pt x="443" y="97"/>
                  </a:lnTo>
                  <a:lnTo>
                    <a:pt x="443" y="95"/>
                  </a:lnTo>
                  <a:lnTo>
                    <a:pt x="443" y="92"/>
                  </a:lnTo>
                  <a:lnTo>
                    <a:pt x="442" y="91"/>
                  </a:lnTo>
                  <a:lnTo>
                    <a:pt x="441" y="90"/>
                  </a:lnTo>
                  <a:lnTo>
                    <a:pt x="440" y="90"/>
                  </a:lnTo>
                  <a:lnTo>
                    <a:pt x="439" y="89"/>
                  </a:lnTo>
                  <a:lnTo>
                    <a:pt x="438" y="89"/>
                  </a:lnTo>
                  <a:lnTo>
                    <a:pt x="437" y="89"/>
                  </a:lnTo>
                  <a:lnTo>
                    <a:pt x="435" y="92"/>
                  </a:lnTo>
                  <a:lnTo>
                    <a:pt x="433" y="95"/>
                  </a:lnTo>
                  <a:lnTo>
                    <a:pt x="430" y="97"/>
                  </a:lnTo>
                  <a:lnTo>
                    <a:pt x="428" y="99"/>
                  </a:lnTo>
                  <a:lnTo>
                    <a:pt x="425" y="101"/>
                  </a:lnTo>
                  <a:lnTo>
                    <a:pt x="422" y="103"/>
                  </a:lnTo>
                  <a:lnTo>
                    <a:pt x="420" y="105"/>
                  </a:lnTo>
                  <a:lnTo>
                    <a:pt x="418" y="108"/>
                  </a:lnTo>
                  <a:lnTo>
                    <a:pt x="413" y="111"/>
                  </a:lnTo>
                  <a:lnTo>
                    <a:pt x="407" y="114"/>
                  </a:lnTo>
                  <a:lnTo>
                    <a:pt x="402" y="118"/>
                  </a:lnTo>
                  <a:lnTo>
                    <a:pt x="395" y="122"/>
                  </a:lnTo>
                  <a:lnTo>
                    <a:pt x="390" y="125"/>
                  </a:lnTo>
                  <a:lnTo>
                    <a:pt x="385" y="129"/>
                  </a:lnTo>
                  <a:lnTo>
                    <a:pt x="380" y="132"/>
                  </a:lnTo>
                  <a:lnTo>
                    <a:pt x="373" y="135"/>
                  </a:lnTo>
                  <a:lnTo>
                    <a:pt x="372" y="135"/>
                  </a:lnTo>
                  <a:lnTo>
                    <a:pt x="372" y="136"/>
                  </a:lnTo>
                  <a:lnTo>
                    <a:pt x="371" y="136"/>
                  </a:lnTo>
                  <a:close/>
                  <a:moveTo>
                    <a:pt x="340" y="187"/>
                  </a:moveTo>
                  <a:lnTo>
                    <a:pt x="339" y="192"/>
                  </a:lnTo>
                  <a:lnTo>
                    <a:pt x="339" y="196"/>
                  </a:lnTo>
                  <a:lnTo>
                    <a:pt x="340" y="198"/>
                  </a:lnTo>
                  <a:lnTo>
                    <a:pt x="341" y="200"/>
                  </a:lnTo>
                  <a:lnTo>
                    <a:pt x="343" y="201"/>
                  </a:lnTo>
                  <a:lnTo>
                    <a:pt x="345" y="202"/>
                  </a:lnTo>
                  <a:lnTo>
                    <a:pt x="352" y="203"/>
                  </a:lnTo>
                  <a:lnTo>
                    <a:pt x="362" y="203"/>
                  </a:lnTo>
                  <a:lnTo>
                    <a:pt x="375" y="201"/>
                  </a:lnTo>
                  <a:lnTo>
                    <a:pt x="392" y="198"/>
                  </a:lnTo>
                  <a:lnTo>
                    <a:pt x="388" y="201"/>
                  </a:lnTo>
                  <a:lnTo>
                    <a:pt x="384" y="203"/>
                  </a:lnTo>
                  <a:lnTo>
                    <a:pt x="379" y="205"/>
                  </a:lnTo>
                  <a:lnTo>
                    <a:pt x="373" y="208"/>
                  </a:lnTo>
                  <a:lnTo>
                    <a:pt x="362" y="210"/>
                  </a:lnTo>
                  <a:lnTo>
                    <a:pt x="350" y="213"/>
                  </a:lnTo>
                  <a:lnTo>
                    <a:pt x="345" y="214"/>
                  </a:lnTo>
                  <a:lnTo>
                    <a:pt x="340" y="216"/>
                  </a:lnTo>
                  <a:lnTo>
                    <a:pt x="335" y="219"/>
                  </a:lnTo>
                  <a:lnTo>
                    <a:pt x="330" y="222"/>
                  </a:lnTo>
                  <a:lnTo>
                    <a:pt x="327" y="227"/>
                  </a:lnTo>
                  <a:lnTo>
                    <a:pt x="324" y="233"/>
                  </a:lnTo>
                  <a:lnTo>
                    <a:pt x="323" y="239"/>
                  </a:lnTo>
                  <a:lnTo>
                    <a:pt x="322" y="247"/>
                  </a:lnTo>
                  <a:lnTo>
                    <a:pt x="437" y="247"/>
                  </a:lnTo>
                  <a:lnTo>
                    <a:pt x="431" y="251"/>
                  </a:lnTo>
                  <a:lnTo>
                    <a:pt x="419" y="260"/>
                  </a:lnTo>
                  <a:lnTo>
                    <a:pt x="407" y="269"/>
                  </a:lnTo>
                  <a:lnTo>
                    <a:pt x="396" y="281"/>
                  </a:lnTo>
                  <a:lnTo>
                    <a:pt x="391" y="287"/>
                  </a:lnTo>
                  <a:lnTo>
                    <a:pt x="388" y="292"/>
                  </a:lnTo>
                  <a:lnTo>
                    <a:pt x="385" y="297"/>
                  </a:lnTo>
                  <a:lnTo>
                    <a:pt x="385" y="302"/>
                  </a:lnTo>
                  <a:lnTo>
                    <a:pt x="385" y="304"/>
                  </a:lnTo>
                  <a:lnTo>
                    <a:pt x="386" y="305"/>
                  </a:lnTo>
                  <a:lnTo>
                    <a:pt x="387" y="307"/>
                  </a:lnTo>
                  <a:lnTo>
                    <a:pt x="389" y="308"/>
                  </a:lnTo>
                  <a:lnTo>
                    <a:pt x="395" y="310"/>
                  </a:lnTo>
                  <a:lnTo>
                    <a:pt x="405" y="311"/>
                  </a:lnTo>
                  <a:lnTo>
                    <a:pt x="398" y="314"/>
                  </a:lnTo>
                  <a:lnTo>
                    <a:pt x="390" y="316"/>
                  </a:lnTo>
                  <a:lnTo>
                    <a:pt x="379" y="318"/>
                  </a:lnTo>
                  <a:lnTo>
                    <a:pt x="366" y="322"/>
                  </a:lnTo>
                  <a:lnTo>
                    <a:pt x="335" y="326"/>
                  </a:lnTo>
                  <a:lnTo>
                    <a:pt x="302" y="332"/>
                  </a:lnTo>
                  <a:lnTo>
                    <a:pt x="287" y="336"/>
                  </a:lnTo>
                  <a:lnTo>
                    <a:pt x="273" y="340"/>
                  </a:lnTo>
                  <a:lnTo>
                    <a:pt x="267" y="343"/>
                  </a:lnTo>
                  <a:lnTo>
                    <a:pt x="261" y="347"/>
                  </a:lnTo>
                  <a:lnTo>
                    <a:pt x="256" y="350"/>
                  </a:lnTo>
                  <a:lnTo>
                    <a:pt x="252" y="353"/>
                  </a:lnTo>
                  <a:lnTo>
                    <a:pt x="248" y="356"/>
                  </a:lnTo>
                  <a:lnTo>
                    <a:pt x="246" y="360"/>
                  </a:lnTo>
                  <a:lnTo>
                    <a:pt x="244" y="365"/>
                  </a:lnTo>
                  <a:lnTo>
                    <a:pt x="244" y="370"/>
                  </a:lnTo>
                  <a:lnTo>
                    <a:pt x="244" y="375"/>
                  </a:lnTo>
                  <a:lnTo>
                    <a:pt x="246" y="380"/>
                  </a:lnTo>
                  <a:lnTo>
                    <a:pt x="248" y="386"/>
                  </a:lnTo>
                  <a:lnTo>
                    <a:pt x="252" y="393"/>
                  </a:lnTo>
                  <a:lnTo>
                    <a:pt x="254" y="396"/>
                  </a:lnTo>
                  <a:lnTo>
                    <a:pt x="256" y="399"/>
                  </a:lnTo>
                  <a:lnTo>
                    <a:pt x="258" y="401"/>
                  </a:lnTo>
                  <a:lnTo>
                    <a:pt x="259" y="404"/>
                  </a:lnTo>
                  <a:lnTo>
                    <a:pt x="260" y="407"/>
                  </a:lnTo>
                  <a:lnTo>
                    <a:pt x="260" y="410"/>
                  </a:lnTo>
                  <a:lnTo>
                    <a:pt x="261" y="415"/>
                  </a:lnTo>
                  <a:lnTo>
                    <a:pt x="261" y="420"/>
                  </a:lnTo>
                  <a:lnTo>
                    <a:pt x="251" y="422"/>
                  </a:lnTo>
                  <a:lnTo>
                    <a:pt x="241" y="422"/>
                  </a:lnTo>
                  <a:lnTo>
                    <a:pt x="230" y="422"/>
                  </a:lnTo>
                  <a:lnTo>
                    <a:pt x="219" y="421"/>
                  </a:lnTo>
                  <a:lnTo>
                    <a:pt x="196" y="419"/>
                  </a:lnTo>
                  <a:lnTo>
                    <a:pt x="174" y="417"/>
                  </a:lnTo>
                  <a:lnTo>
                    <a:pt x="164" y="418"/>
                  </a:lnTo>
                  <a:lnTo>
                    <a:pt x="155" y="419"/>
                  </a:lnTo>
                  <a:lnTo>
                    <a:pt x="146" y="421"/>
                  </a:lnTo>
                  <a:lnTo>
                    <a:pt x="139" y="425"/>
                  </a:lnTo>
                  <a:lnTo>
                    <a:pt x="136" y="428"/>
                  </a:lnTo>
                  <a:lnTo>
                    <a:pt x="133" y="431"/>
                  </a:lnTo>
                  <a:lnTo>
                    <a:pt x="131" y="434"/>
                  </a:lnTo>
                  <a:lnTo>
                    <a:pt x="129" y="440"/>
                  </a:lnTo>
                  <a:lnTo>
                    <a:pt x="127" y="444"/>
                  </a:lnTo>
                  <a:lnTo>
                    <a:pt x="125" y="449"/>
                  </a:lnTo>
                  <a:lnTo>
                    <a:pt x="125" y="455"/>
                  </a:lnTo>
                  <a:lnTo>
                    <a:pt x="124" y="463"/>
                  </a:lnTo>
                  <a:lnTo>
                    <a:pt x="115" y="462"/>
                  </a:lnTo>
                  <a:lnTo>
                    <a:pt x="102" y="461"/>
                  </a:lnTo>
                  <a:lnTo>
                    <a:pt x="90" y="460"/>
                  </a:lnTo>
                  <a:lnTo>
                    <a:pt x="76" y="459"/>
                  </a:lnTo>
                  <a:lnTo>
                    <a:pt x="64" y="459"/>
                  </a:lnTo>
                  <a:lnTo>
                    <a:pt x="51" y="459"/>
                  </a:lnTo>
                  <a:lnTo>
                    <a:pt x="40" y="460"/>
                  </a:lnTo>
                  <a:lnTo>
                    <a:pt x="30" y="463"/>
                  </a:lnTo>
                  <a:lnTo>
                    <a:pt x="29" y="464"/>
                  </a:lnTo>
                  <a:lnTo>
                    <a:pt x="27" y="465"/>
                  </a:lnTo>
                  <a:lnTo>
                    <a:pt x="27" y="467"/>
                  </a:lnTo>
                  <a:lnTo>
                    <a:pt x="27" y="468"/>
                  </a:lnTo>
                  <a:lnTo>
                    <a:pt x="27" y="470"/>
                  </a:lnTo>
                  <a:lnTo>
                    <a:pt x="27" y="472"/>
                  </a:lnTo>
                  <a:lnTo>
                    <a:pt x="27" y="473"/>
                  </a:lnTo>
                  <a:lnTo>
                    <a:pt x="27" y="474"/>
                  </a:lnTo>
                  <a:lnTo>
                    <a:pt x="26" y="476"/>
                  </a:lnTo>
                  <a:lnTo>
                    <a:pt x="23" y="477"/>
                  </a:lnTo>
                  <a:lnTo>
                    <a:pt x="20" y="478"/>
                  </a:lnTo>
                  <a:lnTo>
                    <a:pt x="16" y="479"/>
                  </a:lnTo>
                  <a:lnTo>
                    <a:pt x="12" y="480"/>
                  </a:lnTo>
                  <a:lnTo>
                    <a:pt x="8" y="482"/>
                  </a:lnTo>
                  <a:lnTo>
                    <a:pt x="5" y="484"/>
                  </a:lnTo>
                  <a:lnTo>
                    <a:pt x="3" y="487"/>
                  </a:lnTo>
                  <a:lnTo>
                    <a:pt x="1" y="492"/>
                  </a:lnTo>
                  <a:lnTo>
                    <a:pt x="0" y="500"/>
                  </a:lnTo>
                  <a:lnTo>
                    <a:pt x="0" y="510"/>
                  </a:lnTo>
                  <a:lnTo>
                    <a:pt x="0" y="519"/>
                  </a:lnTo>
                  <a:lnTo>
                    <a:pt x="0" y="531"/>
                  </a:lnTo>
                  <a:lnTo>
                    <a:pt x="2" y="542"/>
                  </a:lnTo>
                  <a:lnTo>
                    <a:pt x="3" y="553"/>
                  </a:lnTo>
                  <a:lnTo>
                    <a:pt x="5" y="563"/>
                  </a:lnTo>
                  <a:lnTo>
                    <a:pt x="13" y="569"/>
                  </a:lnTo>
                  <a:lnTo>
                    <a:pt x="20" y="576"/>
                  </a:lnTo>
                  <a:lnTo>
                    <a:pt x="27" y="581"/>
                  </a:lnTo>
                  <a:lnTo>
                    <a:pt x="36" y="585"/>
                  </a:lnTo>
                  <a:lnTo>
                    <a:pt x="44" y="588"/>
                  </a:lnTo>
                  <a:lnTo>
                    <a:pt x="52" y="590"/>
                  </a:lnTo>
                  <a:lnTo>
                    <a:pt x="62" y="591"/>
                  </a:lnTo>
                  <a:lnTo>
                    <a:pt x="72" y="591"/>
                  </a:lnTo>
                  <a:lnTo>
                    <a:pt x="73" y="591"/>
                  </a:lnTo>
                  <a:lnTo>
                    <a:pt x="73" y="592"/>
                  </a:lnTo>
                  <a:lnTo>
                    <a:pt x="74" y="592"/>
                  </a:lnTo>
                  <a:lnTo>
                    <a:pt x="74" y="593"/>
                  </a:lnTo>
                  <a:lnTo>
                    <a:pt x="76" y="593"/>
                  </a:lnTo>
                  <a:lnTo>
                    <a:pt x="77" y="593"/>
                  </a:lnTo>
                  <a:lnTo>
                    <a:pt x="79" y="594"/>
                  </a:lnTo>
                  <a:lnTo>
                    <a:pt x="82" y="594"/>
                  </a:lnTo>
                  <a:lnTo>
                    <a:pt x="83" y="594"/>
                  </a:lnTo>
                  <a:lnTo>
                    <a:pt x="84" y="596"/>
                  </a:lnTo>
                  <a:lnTo>
                    <a:pt x="85" y="597"/>
                  </a:lnTo>
                  <a:lnTo>
                    <a:pt x="86" y="599"/>
                  </a:lnTo>
                  <a:lnTo>
                    <a:pt x="93" y="601"/>
                  </a:lnTo>
                  <a:lnTo>
                    <a:pt x="99" y="603"/>
                  </a:lnTo>
                  <a:lnTo>
                    <a:pt x="106" y="606"/>
                  </a:lnTo>
                  <a:lnTo>
                    <a:pt x="113" y="609"/>
                  </a:lnTo>
                  <a:lnTo>
                    <a:pt x="119" y="612"/>
                  </a:lnTo>
                  <a:lnTo>
                    <a:pt x="125" y="615"/>
                  </a:lnTo>
                  <a:lnTo>
                    <a:pt x="132" y="619"/>
                  </a:lnTo>
                  <a:lnTo>
                    <a:pt x="138" y="621"/>
                  </a:lnTo>
                  <a:lnTo>
                    <a:pt x="149" y="621"/>
                  </a:lnTo>
                  <a:lnTo>
                    <a:pt x="160" y="621"/>
                  </a:lnTo>
                  <a:lnTo>
                    <a:pt x="172" y="622"/>
                  </a:lnTo>
                  <a:lnTo>
                    <a:pt x="182" y="622"/>
                  </a:lnTo>
                  <a:lnTo>
                    <a:pt x="193" y="622"/>
                  </a:lnTo>
                  <a:lnTo>
                    <a:pt x="204" y="621"/>
                  </a:lnTo>
                  <a:lnTo>
                    <a:pt x="215" y="617"/>
                  </a:lnTo>
                  <a:lnTo>
                    <a:pt x="226" y="614"/>
                  </a:lnTo>
                  <a:lnTo>
                    <a:pt x="228" y="612"/>
                  </a:lnTo>
                  <a:lnTo>
                    <a:pt x="231" y="611"/>
                  </a:lnTo>
                  <a:lnTo>
                    <a:pt x="233" y="610"/>
                  </a:lnTo>
                  <a:lnTo>
                    <a:pt x="236" y="609"/>
                  </a:lnTo>
                  <a:lnTo>
                    <a:pt x="238" y="608"/>
                  </a:lnTo>
                  <a:lnTo>
                    <a:pt x="241" y="606"/>
                  </a:lnTo>
                  <a:lnTo>
                    <a:pt x="243" y="604"/>
                  </a:lnTo>
                  <a:lnTo>
                    <a:pt x="244" y="602"/>
                  </a:lnTo>
                  <a:lnTo>
                    <a:pt x="241" y="601"/>
                  </a:lnTo>
                  <a:lnTo>
                    <a:pt x="236" y="601"/>
                  </a:lnTo>
                  <a:lnTo>
                    <a:pt x="232" y="601"/>
                  </a:lnTo>
                  <a:lnTo>
                    <a:pt x="228" y="601"/>
                  </a:lnTo>
                  <a:lnTo>
                    <a:pt x="224" y="601"/>
                  </a:lnTo>
                  <a:lnTo>
                    <a:pt x="221" y="600"/>
                  </a:lnTo>
                  <a:lnTo>
                    <a:pt x="216" y="598"/>
                  </a:lnTo>
                  <a:lnTo>
                    <a:pt x="213" y="596"/>
                  </a:lnTo>
                  <a:lnTo>
                    <a:pt x="212" y="596"/>
                  </a:lnTo>
                  <a:lnTo>
                    <a:pt x="212" y="594"/>
                  </a:lnTo>
                  <a:lnTo>
                    <a:pt x="211" y="593"/>
                  </a:lnTo>
                  <a:lnTo>
                    <a:pt x="212" y="592"/>
                  </a:lnTo>
                  <a:lnTo>
                    <a:pt x="212" y="591"/>
                  </a:lnTo>
                  <a:lnTo>
                    <a:pt x="213" y="590"/>
                  </a:lnTo>
                  <a:lnTo>
                    <a:pt x="213" y="589"/>
                  </a:lnTo>
                  <a:lnTo>
                    <a:pt x="214" y="589"/>
                  </a:lnTo>
                  <a:lnTo>
                    <a:pt x="222" y="590"/>
                  </a:lnTo>
                  <a:lnTo>
                    <a:pt x="228" y="591"/>
                  </a:lnTo>
                  <a:lnTo>
                    <a:pt x="234" y="592"/>
                  </a:lnTo>
                  <a:lnTo>
                    <a:pt x="242" y="592"/>
                  </a:lnTo>
                  <a:lnTo>
                    <a:pt x="248" y="592"/>
                  </a:lnTo>
                  <a:lnTo>
                    <a:pt x="254" y="592"/>
                  </a:lnTo>
                  <a:lnTo>
                    <a:pt x="260" y="591"/>
                  </a:lnTo>
                  <a:lnTo>
                    <a:pt x="268" y="589"/>
                  </a:lnTo>
                  <a:lnTo>
                    <a:pt x="270" y="589"/>
                  </a:lnTo>
                  <a:lnTo>
                    <a:pt x="271" y="588"/>
                  </a:lnTo>
                  <a:lnTo>
                    <a:pt x="271" y="586"/>
                  </a:lnTo>
                  <a:lnTo>
                    <a:pt x="271" y="585"/>
                  </a:lnTo>
                  <a:lnTo>
                    <a:pt x="271" y="583"/>
                  </a:lnTo>
                  <a:lnTo>
                    <a:pt x="271" y="581"/>
                  </a:lnTo>
                  <a:lnTo>
                    <a:pt x="271" y="579"/>
                  </a:lnTo>
                  <a:lnTo>
                    <a:pt x="272" y="578"/>
                  </a:lnTo>
                  <a:lnTo>
                    <a:pt x="278" y="571"/>
                  </a:lnTo>
                  <a:lnTo>
                    <a:pt x="285" y="564"/>
                  </a:lnTo>
                  <a:lnTo>
                    <a:pt x="292" y="557"/>
                  </a:lnTo>
                  <a:lnTo>
                    <a:pt x="297" y="548"/>
                  </a:lnTo>
                  <a:lnTo>
                    <a:pt x="302" y="540"/>
                  </a:lnTo>
                  <a:lnTo>
                    <a:pt x="306" y="531"/>
                  </a:lnTo>
                  <a:lnTo>
                    <a:pt x="310" y="522"/>
                  </a:lnTo>
                  <a:lnTo>
                    <a:pt x="312" y="513"/>
                  </a:lnTo>
                  <a:lnTo>
                    <a:pt x="305" y="512"/>
                  </a:lnTo>
                  <a:lnTo>
                    <a:pt x="299" y="512"/>
                  </a:lnTo>
                  <a:lnTo>
                    <a:pt x="292" y="512"/>
                  </a:lnTo>
                  <a:lnTo>
                    <a:pt x="284" y="513"/>
                  </a:lnTo>
                  <a:lnTo>
                    <a:pt x="278" y="514"/>
                  </a:lnTo>
                  <a:lnTo>
                    <a:pt x="272" y="517"/>
                  </a:lnTo>
                  <a:lnTo>
                    <a:pt x="267" y="521"/>
                  </a:lnTo>
                  <a:lnTo>
                    <a:pt x="261" y="526"/>
                  </a:lnTo>
                  <a:lnTo>
                    <a:pt x="250" y="533"/>
                  </a:lnTo>
                  <a:lnTo>
                    <a:pt x="237" y="540"/>
                  </a:lnTo>
                  <a:lnTo>
                    <a:pt x="225" y="547"/>
                  </a:lnTo>
                  <a:lnTo>
                    <a:pt x="212" y="554"/>
                  </a:lnTo>
                  <a:lnTo>
                    <a:pt x="206" y="557"/>
                  </a:lnTo>
                  <a:lnTo>
                    <a:pt x="200" y="559"/>
                  </a:lnTo>
                  <a:lnTo>
                    <a:pt x="193" y="561"/>
                  </a:lnTo>
                  <a:lnTo>
                    <a:pt x="187" y="561"/>
                  </a:lnTo>
                  <a:lnTo>
                    <a:pt x="180" y="561"/>
                  </a:lnTo>
                  <a:lnTo>
                    <a:pt x="174" y="560"/>
                  </a:lnTo>
                  <a:lnTo>
                    <a:pt x="166" y="558"/>
                  </a:lnTo>
                  <a:lnTo>
                    <a:pt x="159" y="555"/>
                  </a:lnTo>
                  <a:lnTo>
                    <a:pt x="157" y="554"/>
                  </a:lnTo>
                  <a:lnTo>
                    <a:pt x="155" y="552"/>
                  </a:lnTo>
                  <a:lnTo>
                    <a:pt x="153" y="550"/>
                  </a:lnTo>
                  <a:lnTo>
                    <a:pt x="152" y="547"/>
                  </a:lnTo>
                  <a:lnTo>
                    <a:pt x="151" y="545"/>
                  </a:lnTo>
                  <a:lnTo>
                    <a:pt x="151" y="542"/>
                  </a:lnTo>
                  <a:lnTo>
                    <a:pt x="151" y="540"/>
                  </a:lnTo>
                  <a:lnTo>
                    <a:pt x="151" y="538"/>
                  </a:lnTo>
                  <a:lnTo>
                    <a:pt x="152" y="540"/>
                  </a:lnTo>
                  <a:lnTo>
                    <a:pt x="154" y="542"/>
                  </a:lnTo>
                  <a:lnTo>
                    <a:pt x="156" y="544"/>
                  </a:lnTo>
                  <a:lnTo>
                    <a:pt x="158" y="546"/>
                  </a:lnTo>
                  <a:lnTo>
                    <a:pt x="160" y="547"/>
                  </a:lnTo>
                  <a:lnTo>
                    <a:pt x="163" y="548"/>
                  </a:lnTo>
                  <a:lnTo>
                    <a:pt x="165" y="550"/>
                  </a:lnTo>
                  <a:lnTo>
                    <a:pt x="168" y="551"/>
                  </a:lnTo>
                  <a:lnTo>
                    <a:pt x="175" y="552"/>
                  </a:lnTo>
                  <a:lnTo>
                    <a:pt x="182" y="553"/>
                  </a:lnTo>
                  <a:lnTo>
                    <a:pt x="188" y="553"/>
                  </a:lnTo>
                  <a:lnTo>
                    <a:pt x="195" y="553"/>
                  </a:lnTo>
                  <a:lnTo>
                    <a:pt x="200" y="552"/>
                  </a:lnTo>
                  <a:lnTo>
                    <a:pt x="206" y="550"/>
                  </a:lnTo>
                  <a:lnTo>
                    <a:pt x="211" y="546"/>
                  </a:lnTo>
                  <a:lnTo>
                    <a:pt x="216" y="544"/>
                  </a:lnTo>
                  <a:lnTo>
                    <a:pt x="228" y="537"/>
                  </a:lnTo>
                  <a:lnTo>
                    <a:pt x="237" y="530"/>
                  </a:lnTo>
                  <a:lnTo>
                    <a:pt x="248" y="521"/>
                  </a:lnTo>
                  <a:lnTo>
                    <a:pt x="258" y="515"/>
                  </a:lnTo>
                  <a:lnTo>
                    <a:pt x="254" y="514"/>
                  </a:lnTo>
                  <a:lnTo>
                    <a:pt x="250" y="514"/>
                  </a:lnTo>
                  <a:lnTo>
                    <a:pt x="245" y="514"/>
                  </a:lnTo>
                  <a:lnTo>
                    <a:pt x="241" y="515"/>
                  </a:lnTo>
                  <a:lnTo>
                    <a:pt x="236" y="516"/>
                  </a:lnTo>
                  <a:lnTo>
                    <a:pt x="232" y="517"/>
                  </a:lnTo>
                  <a:lnTo>
                    <a:pt x="227" y="518"/>
                  </a:lnTo>
                  <a:lnTo>
                    <a:pt x="223" y="519"/>
                  </a:lnTo>
                  <a:lnTo>
                    <a:pt x="215" y="521"/>
                  </a:lnTo>
                  <a:lnTo>
                    <a:pt x="207" y="523"/>
                  </a:lnTo>
                  <a:lnTo>
                    <a:pt x="200" y="525"/>
                  </a:lnTo>
                  <a:lnTo>
                    <a:pt x="191" y="528"/>
                  </a:lnTo>
                  <a:lnTo>
                    <a:pt x="184" y="529"/>
                  </a:lnTo>
                  <a:lnTo>
                    <a:pt x="176" y="529"/>
                  </a:lnTo>
                  <a:lnTo>
                    <a:pt x="168" y="528"/>
                  </a:lnTo>
                  <a:lnTo>
                    <a:pt x="161" y="525"/>
                  </a:lnTo>
                  <a:lnTo>
                    <a:pt x="159" y="524"/>
                  </a:lnTo>
                  <a:lnTo>
                    <a:pt x="157" y="522"/>
                  </a:lnTo>
                  <a:lnTo>
                    <a:pt x="155" y="520"/>
                  </a:lnTo>
                  <a:lnTo>
                    <a:pt x="154" y="518"/>
                  </a:lnTo>
                  <a:lnTo>
                    <a:pt x="152" y="516"/>
                  </a:lnTo>
                  <a:lnTo>
                    <a:pt x="151" y="514"/>
                  </a:lnTo>
                  <a:lnTo>
                    <a:pt x="150" y="511"/>
                  </a:lnTo>
                  <a:lnTo>
                    <a:pt x="149" y="509"/>
                  </a:lnTo>
                  <a:lnTo>
                    <a:pt x="150" y="507"/>
                  </a:lnTo>
                  <a:lnTo>
                    <a:pt x="151" y="505"/>
                  </a:lnTo>
                  <a:lnTo>
                    <a:pt x="151" y="502"/>
                  </a:lnTo>
                  <a:lnTo>
                    <a:pt x="152" y="500"/>
                  </a:lnTo>
                  <a:lnTo>
                    <a:pt x="153" y="498"/>
                  </a:lnTo>
                  <a:lnTo>
                    <a:pt x="154" y="496"/>
                  </a:lnTo>
                  <a:lnTo>
                    <a:pt x="155" y="494"/>
                  </a:lnTo>
                  <a:lnTo>
                    <a:pt x="156" y="493"/>
                  </a:lnTo>
                  <a:lnTo>
                    <a:pt x="159" y="494"/>
                  </a:lnTo>
                  <a:lnTo>
                    <a:pt x="159" y="495"/>
                  </a:lnTo>
                  <a:lnTo>
                    <a:pt x="159" y="496"/>
                  </a:lnTo>
                  <a:lnTo>
                    <a:pt x="158" y="497"/>
                  </a:lnTo>
                  <a:lnTo>
                    <a:pt x="157" y="499"/>
                  </a:lnTo>
                  <a:lnTo>
                    <a:pt x="155" y="500"/>
                  </a:lnTo>
                  <a:lnTo>
                    <a:pt x="155" y="502"/>
                  </a:lnTo>
                  <a:lnTo>
                    <a:pt x="155" y="505"/>
                  </a:lnTo>
                  <a:lnTo>
                    <a:pt x="155" y="508"/>
                  </a:lnTo>
                  <a:lnTo>
                    <a:pt x="156" y="510"/>
                  </a:lnTo>
                  <a:lnTo>
                    <a:pt x="157" y="512"/>
                  </a:lnTo>
                  <a:lnTo>
                    <a:pt x="159" y="514"/>
                  </a:lnTo>
                  <a:lnTo>
                    <a:pt x="161" y="516"/>
                  </a:lnTo>
                  <a:lnTo>
                    <a:pt x="164" y="517"/>
                  </a:lnTo>
                  <a:lnTo>
                    <a:pt x="166" y="519"/>
                  </a:lnTo>
                  <a:lnTo>
                    <a:pt x="168" y="520"/>
                  </a:lnTo>
                  <a:lnTo>
                    <a:pt x="176" y="521"/>
                  </a:lnTo>
                  <a:lnTo>
                    <a:pt x="184" y="520"/>
                  </a:lnTo>
                  <a:lnTo>
                    <a:pt x="191" y="520"/>
                  </a:lnTo>
                  <a:lnTo>
                    <a:pt x="199" y="518"/>
                  </a:lnTo>
                  <a:lnTo>
                    <a:pt x="206" y="516"/>
                  </a:lnTo>
                  <a:lnTo>
                    <a:pt x="213" y="515"/>
                  </a:lnTo>
                  <a:lnTo>
                    <a:pt x="221" y="513"/>
                  </a:lnTo>
                  <a:lnTo>
                    <a:pt x="228" y="511"/>
                  </a:lnTo>
                  <a:lnTo>
                    <a:pt x="227" y="510"/>
                  </a:lnTo>
                  <a:lnTo>
                    <a:pt x="225" y="509"/>
                  </a:lnTo>
                  <a:lnTo>
                    <a:pt x="224" y="509"/>
                  </a:lnTo>
                  <a:lnTo>
                    <a:pt x="222" y="508"/>
                  </a:lnTo>
                  <a:lnTo>
                    <a:pt x="220" y="508"/>
                  </a:lnTo>
                  <a:lnTo>
                    <a:pt x="218" y="507"/>
                  </a:lnTo>
                  <a:lnTo>
                    <a:pt x="216" y="506"/>
                  </a:lnTo>
                  <a:lnTo>
                    <a:pt x="214" y="506"/>
                  </a:lnTo>
                  <a:lnTo>
                    <a:pt x="212" y="503"/>
                  </a:lnTo>
                  <a:lnTo>
                    <a:pt x="209" y="502"/>
                  </a:lnTo>
                  <a:lnTo>
                    <a:pt x="207" y="500"/>
                  </a:lnTo>
                  <a:lnTo>
                    <a:pt x="205" y="498"/>
                  </a:lnTo>
                  <a:lnTo>
                    <a:pt x="203" y="496"/>
                  </a:lnTo>
                  <a:lnTo>
                    <a:pt x="201" y="494"/>
                  </a:lnTo>
                  <a:lnTo>
                    <a:pt x="200" y="492"/>
                  </a:lnTo>
                  <a:lnTo>
                    <a:pt x="199" y="490"/>
                  </a:lnTo>
                  <a:lnTo>
                    <a:pt x="202" y="490"/>
                  </a:lnTo>
                  <a:lnTo>
                    <a:pt x="203" y="491"/>
                  </a:lnTo>
                  <a:lnTo>
                    <a:pt x="204" y="491"/>
                  </a:lnTo>
                  <a:lnTo>
                    <a:pt x="205" y="492"/>
                  </a:lnTo>
                  <a:lnTo>
                    <a:pt x="207" y="493"/>
                  </a:lnTo>
                  <a:lnTo>
                    <a:pt x="208" y="493"/>
                  </a:lnTo>
                  <a:lnTo>
                    <a:pt x="209" y="494"/>
                  </a:lnTo>
                  <a:lnTo>
                    <a:pt x="211" y="494"/>
                  </a:lnTo>
                  <a:lnTo>
                    <a:pt x="212" y="495"/>
                  </a:lnTo>
                  <a:lnTo>
                    <a:pt x="221" y="500"/>
                  </a:lnTo>
                  <a:lnTo>
                    <a:pt x="230" y="502"/>
                  </a:lnTo>
                  <a:lnTo>
                    <a:pt x="241" y="505"/>
                  </a:lnTo>
                  <a:lnTo>
                    <a:pt x="251" y="505"/>
                  </a:lnTo>
                  <a:lnTo>
                    <a:pt x="261" y="505"/>
                  </a:lnTo>
                  <a:lnTo>
                    <a:pt x="272" y="503"/>
                  </a:lnTo>
                  <a:lnTo>
                    <a:pt x="282" y="502"/>
                  </a:lnTo>
                  <a:lnTo>
                    <a:pt x="293" y="501"/>
                  </a:lnTo>
                  <a:lnTo>
                    <a:pt x="295" y="500"/>
                  </a:lnTo>
                  <a:lnTo>
                    <a:pt x="297" y="499"/>
                  </a:lnTo>
                  <a:lnTo>
                    <a:pt x="299" y="497"/>
                  </a:lnTo>
                  <a:lnTo>
                    <a:pt x="301" y="496"/>
                  </a:lnTo>
                  <a:lnTo>
                    <a:pt x="303" y="495"/>
                  </a:lnTo>
                  <a:lnTo>
                    <a:pt x="305" y="494"/>
                  </a:lnTo>
                  <a:lnTo>
                    <a:pt x="307" y="493"/>
                  </a:lnTo>
                  <a:lnTo>
                    <a:pt x="311" y="493"/>
                  </a:lnTo>
                  <a:lnTo>
                    <a:pt x="312" y="494"/>
                  </a:lnTo>
                  <a:lnTo>
                    <a:pt x="312" y="495"/>
                  </a:lnTo>
                  <a:lnTo>
                    <a:pt x="313" y="496"/>
                  </a:lnTo>
                  <a:lnTo>
                    <a:pt x="313" y="497"/>
                  </a:lnTo>
                  <a:lnTo>
                    <a:pt x="313" y="498"/>
                  </a:lnTo>
                  <a:lnTo>
                    <a:pt x="313" y="499"/>
                  </a:lnTo>
                  <a:lnTo>
                    <a:pt x="313" y="500"/>
                  </a:lnTo>
                  <a:lnTo>
                    <a:pt x="313" y="501"/>
                  </a:lnTo>
                  <a:lnTo>
                    <a:pt x="336" y="498"/>
                  </a:lnTo>
                  <a:lnTo>
                    <a:pt x="339" y="494"/>
                  </a:lnTo>
                  <a:lnTo>
                    <a:pt x="341" y="490"/>
                  </a:lnTo>
                  <a:lnTo>
                    <a:pt x="342" y="485"/>
                  </a:lnTo>
                  <a:lnTo>
                    <a:pt x="343" y="479"/>
                  </a:lnTo>
                  <a:lnTo>
                    <a:pt x="343" y="474"/>
                  </a:lnTo>
                  <a:lnTo>
                    <a:pt x="343" y="469"/>
                  </a:lnTo>
                  <a:lnTo>
                    <a:pt x="344" y="464"/>
                  </a:lnTo>
                  <a:lnTo>
                    <a:pt x="346" y="459"/>
                  </a:lnTo>
                  <a:lnTo>
                    <a:pt x="349" y="452"/>
                  </a:lnTo>
                  <a:lnTo>
                    <a:pt x="353" y="447"/>
                  </a:lnTo>
                  <a:lnTo>
                    <a:pt x="358" y="441"/>
                  </a:lnTo>
                  <a:lnTo>
                    <a:pt x="363" y="437"/>
                  </a:lnTo>
                  <a:lnTo>
                    <a:pt x="369" y="432"/>
                  </a:lnTo>
                  <a:lnTo>
                    <a:pt x="375" y="429"/>
                  </a:lnTo>
                  <a:lnTo>
                    <a:pt x="383" y="426"/>
                  </a:lnTo>
                  <a:lnTo>
                    <a:pt x="389" y="425"/>
                  </a:lnTo>
                  <a:lnTo>
                    <a:pt x="392" y="423"/>
                  </a:lnTo>
                  <a:lnTo>
                    <a:pt x="395" y="421"/>
                  </a:lnTo>
                  <a:lnTo>
                    <a:pt x="398" y="419"/>
                  </a:lnTo>
                  <a:lnTo>
                    <a:pt x="402" y="417"/>
                  </a:lnTo>
                  <a:lnTo>
                    <a:pt x="404" y="414"/>
                  </a:lnTo>
                  <a:lnTo>
                    <a:pt x="407" y="411"/>
                  </a:lnTo>
                  <a:lnTo>
                    <a:pt x="409" y="408"/>
                  </a:lnTo>
                  <a:lnTo>
                    <a:pt x="410" y="405"/>
                  </a:lnTo>
                  <a:lnTo>
                    <a:pt x="410" y="403"/>
                  </a:lnTo>
                  <a:lnTo>
                    <a:pt x="410" y="401"/>
                  </a:lnTo>
                  <a:lnTo>
                    <a:pt x="410" y="400"/>
                  </a:lnTo>
                  <a:lnTo>
                    <a:pt x="410" y="398"/>
                  </a:lnTo>
                  <a:lnTo>
                    <a:pt x="409" y="397"/>
                  </a:lnTo>
                  <a:lnTo>
                    <a:pt x="409" y="395"/>
                  </a:lnTo>
                  <a:lnTo>
                    <a:pt x="407" y="394"/>
                  </a:lnTo>
                  <a:lnTo>
                    <a:pt x="406" y="393"/>
                  </a:lnTo>
                  <a:lnTo>
                    <a:pt x="417" y="372"/>
                  </a:lnTo>
                  <a:lnTo>
                    <a:pt x="426" y="366"/>
                  </a:lnTo>
                  <a:lnTo>
                    <a:pt x="435" y="360"/>
                  </a:lnTo>
                  <a:lnTo>
                    <a:pt x="442" y="354"/>
                  </a:lnTo>
                  <a:lnTo>
                    <a:pt x="451" y="348"/>
                  </a:lnTo>
                  <a:lnTo>
                    <a:pt x="458" y="340"/>
                  </a:lnTo>
                  <a:lnTo>
                    <a:pt x="464" y="333"/>
                  </a:lnTo>
                  <a:lnTo>
                    <a:pt x="471" y="325"/>
                  </a:lnTo>
                  <a:lnTo>
                    <a:pt x="475" y="316"/>
                  </a:lnTo>
                  <a:lnTo>
                    <a:pt x="475" y="311"/>
                  </a:lnTo>
                  <a:lnTo>
                    <a:pt x="475" y="307"/>
                  </a:lnTo>
                  <a:lnTo>
                    <a:pt x="476" y="301"/>
                  </a:lnTo>
                  <a:lnTo>
                    <a:pt x="476" y="295"/>
                  </a:lnTo>
                  <a:lnTo>
                    <a:pt x="478" y="289"/>
                  </a:lnTo>
                  <a:lnTo>
                    <a:pt x="479" y="284"/>
                  </a:lnTo>
                  <a:lnTo>
                    <a:pt x="481" y="279"/>
                  </a:lnTo>
                  <a:lnTo>
                    <a:pt x="483" y="273"/>
                  </a:lnTo>
                  <a:lnTo>
                    <a:pt x="486" y="267"/>
                  </a:lnTo>
                  <a:lnTo>
                    <a:pt x="490" y="262"/>
                  </a:lnTo>
                  <a:lnTo>
                    <a:pt x="495" y="258"/>
                  </a:lnTo>
                  <a:lnTo>
                    <a:pt x="500" y="255"/>
                  </a:lnTo>
                  <a:lnTo>
                    <a:pt x="504" y="251"/>
                  </a:lnTo>
                  <a:lnTo>
                    <a:pt x="509" y="248"/>
                  </a:lnTo>
                  <a:lnTo>
                    <a:pt x="513" y="244"/>
                  </a:lnTo>
                  <a:lnTo>
                    <a:pt x="518" y="239"/>
                  </a:lnTo>
                  <a:lnTo>
                    <a:pt x="510" y="234"/>
                  </a:lnTo>
                  <a:lnTo>
                    <a:pt x="503" y="231"/>
                  </a:lnTo>
                  <a:lnTo>
                    <a:pt x="495" y="226"/>
                  </a:lnTo>
                  <a:lnTo>
                    <a:pt x="486" y="223"/>
                  </a:lnTo>
                  <a:lnTo>
                    <a:pt x="479" y="218"/>
                  </a:lnTo>
                  <a:lnTo>
                    <a:pt x="474" y="213"/>
                  </a:lnTo>
                  <a:lnTo>
                    <a:pt x="472" y="209"/>
                  </a:lnTo>
                  <a:lnTo>
                    <a:pt x="470" y="205"/>
                  </a:lnTo>
                  <a:lnTo>
                    <a:pt x="468" y="200"/>
                  </a:lnTo>
                  <a:lnTo>
                    <a:pt x="468" y="195"/>
                  </a:lnTo>
                  <a:lnTo>
                    <a:pt x="466" y="195"/>
                  </a:lnTo>
                  <a:lnTo>
                    <a:pt x="464" y="195"/>
                  </a:lnTo>
                  <a:lnTo>
                    <a:pt x="462" y="194"/>
                  </a:lnTo>
                  <a:lnTo>
                    <a:pt x="461" y="193"/>
                  </a:lnTo>
                  <a:lnTo>
                    <a:pt x="459" y="193"/>
                  </a:lnTo>
                  <a:lnTo>
                    <a:pt x="457" y="192"/>
                  </a:lnTo>
                  <a:lnTo>
                    <a:pt x="456" y="193"/>
                  </a:lnTo>
                  <a:lnTo>
                    <a:pt x="454" y="194"/>
                  </a:lnTo>
                  <a:lnTo>
                    <a:pt x="451" y="194"/>
                  </a:lnTo>
                  <a:lnTo>
                    <a:pt x="447" y="194"/>
                  </a:lnTo>
                  <a:lnTo>
                    <a:pt x="442" y="195"/>
                  </a:lnTo>
                  <a:lnTo>
                    <a:pt x="438" y="195"/>
                  </a:lnTo>
                  <a:lnTo>
                    <a:pt x="434" y="195"/>
                  </a:lnTo>
                  <a:lnTo>
                    <a:pt x="431" y="195"/>
                  </a:lnTo>
                  <a:lnTo>
                    <a:pt x="427" y="193"/>
                  </a:lnTo>
                  <a:lnTo>
                    <a:pt x="424" y="191"/>
                  </a:lnTo>
                  <a:lnTo>
                    <a:pt x="419" y="189"/>
                  </a:lnTo>
                  <a:lnTo>
                    <a:pt x="417" y="186"/>
                  </a:lnTo>
                  <a:lnTo>
                    <a:pt x="415" y="182"/>
                  </a:lnTo>
                  <a:lnTo>
                    <a:pt x="413" y="178"/>
                  </a:lnTo>
                  <a:lnTo>
                    <a:pt x="412" y="174"/>
                  </a:lnTo>
                  <a:lnTo>
                    <a:pt x="412" y="170"/>
                  </a:lnTo>
                  <a:lnTo>
                    <a:pt x="411" y="166"/>
                  </a:lnTo>
                  <a:lnTo>
                    <a:pt x="411" y="161"/>
                  </a:lnTo>
                  <a:lnTo>
                    <a:pt x="412" y="160"/>
                  </a:lnTo>
                  <a:lnTo>
                    <a:pt x="412" y="159"/>
                  </a:lnTo>
                  <a:lnTo>
                    <a:pt x="412" y="158"/>
                  </a:lnTo>
                  <a:lnTo>
                    <a:pt x="412" y="157"/>
                  </a:lnTo>
                  <a:lnTo>
                    <a:pt x="412" y="156"/>
                  </a:lnTo>
                  <a:lnTo>
                    <a:pt x="411" y="155"/>
                  </a:lnTo>
                  <a:lnTo>
                    <a:pt x="411" y="154"/>
                  </a:lnTo>
                  <a:lnTo>
                    <a:pt x="403" y="159"/>
                  </a:lnTo>
                  <a:lnTo>
                    <a:pt x="394" y="165"/>
                  </a:lnTo>
                  <a:lnTo>
                    <a:pt x="386" y="169"/>
                  </a:lnTo>
                  <a:lnTo>
                    <a:pt x="376" y="174"/>
                  </a:lnTo>
                  <a:lnTo>
                    <a:pt x="368" y="177"/>
                  </a:lnTo>
                  <a:lnTo>
                    <a:pt x="359" y="181"/>
                  </a:lnTo>
                  <a:lnTo>
                    <a:pt x="349" y="185"/>
                  </a:lnTo>
                  <a:lnTo>
                    <a:pt x="340" y="187"/>
                  </a:lnTo>
                  <a:close/>
                </a:path>
              </a:pathLst>
            </a:custGeom>
            <a:solidFill>
              <a:srgbClr val="E5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1" name="Freeform 170"/>
            <p:cNvSpPr>
              <a:spLocks noEditPoints="1"/>
            </p:cNvSpPr>
            <p:nvPr/>
          </p:nvSpPr>
          <p:spPr bwMode="auto">
            <a:xfrm>
              <a:off x="4641" y="2352"/>
              <a:ext cx="169" cy="258"/>
            </a:xfrm>
            <a:custGeom>
              <a:avLst/>
              <a:gdLst>
                <a:gd name="T0" fmla="*/ 8 w 169"/>
                <a:gd name="T1" fmla="*/ 82 h 258"/>
                <a:gd name="T2" fmla="*/ 26 w 169"/>
                <a:gd name="T3" fmla="*/ 78 h 258"/>
                <a:gd name="T4" fmla="*/ 46 w 169"/>
                <a:gd name="T5" fmla="*/ 84 h 258"/>
                <a:gd name="T6" fmla="*/ 48 w 169"/>
                <a:gd name="T7" fmla="*/ 96 h 258"/>
                <a:gd name="T8" fmla="*/ 35 w 169"/>
                <a:gd name="T9" fmla="*/ 111 h 258"/>
                <a:gd name="T10" fmla="*/ 14 w 169"/>
                <a:gd name="T11" fmla="*/ 131 h 258"/>
                <a:gd name="T12" fmla="*/ 4 w 169"/>
                <a:gd name="T13" fmla="*/ 108 h 258"/>
                <a:gd name="T14" fmla="*/ 0 w 169"/>
                <a:gd name="T15" fmla="*/ 97 h 258"/>
                <a:gd name="T16" fmla="*/ 22 w 169"/>
                <a:gd name="T17" fmla="*/ 63 h 258"/>
                <a:gd name="T18" fmla="*/ 32 w 169"/>
                <a:gd name="T19" fmla="*/ 57 h 258"/>
                <a:gd name="T20" fmla="*/ 38 w 169"/>
                <a:gd name="T21" fmla="*/ 71 h 258"/>
                <a:gd name="T22" fmla="*/ 25 w 169"/>
                <a:gd name="T23" fmla="*/ 69 h 258"/>
                <a:gd name="T24" fmla="*/ 18 w 169"/>
                <a:gd name="T25" fmla="*/ 70 h 258"/>
                <a:gd name="T26" fmla="*/ 36 w 169"/>
                <a:gd name="T27" fmla="*/ 41 h 258"/>
                <a:gd name="T28" fmla="*/ 53 w 169"/>
                <a:gd name="T29" fmla="*/ 9 h 258"/>
                <a:gd name="T30" fmla="*/ 81 w 169"/>
                <a:gd name="T31" fmla="*/ 3 h 258"/>
                <a:gd name="T32" fmla="*/ 122 w 169"/>
                <a:gd name="T33" fmla="*/ 80 h 258"/>
                <a:gd name="T34" fmla="*/ 167 w 169"/>
                <a:gd name="T35" fmla="*/ 127 h 258"/>
                <a:gd name="T36" fmla="*/ 165 w 169"/>
                <a:gd name="T37" fmla="*/ 131 h 258"/>
                <a:gd name="T38" fmla="*/ 140 w 169"/>
                <a:gd name="T39" fmla="*/ 145 h 258"/>
                <a:gd name="T40" fmla="*/ 126 w 169"/>
                <a:gd name="T41" fmla="*/ 163 h 258"/>
                <a:gd name="T42" fmla="*/ 116 w 169"/>
                <a:gd name="T43" fmla="*/ 191 h 258"/>
                <a:gd name="T44" fmla="*/ 133 w 169"/>
                <a:gd name="T45" fmla="*/ 220 h 258"/>
                <a:gd name="T46" fmla="*/ 145 w 169"/>
                <a:gd name="T47" fmla="*/ 232 h 258"/>
                <a:gd name="T48" fmla="*/ 140 w 169"/>
                <a:gd name="T49" fmla="*/ 236 h 258"/>
                <a:gd name="T50" fmla="*/ 124 w 169"/>
                <a:gd name="T51" fmla="*/ 236 h 258"/>
                <a:gd name="T52" fmla="*/ 101 w 169"/>
                <a:gd name="T53" fmla="*/ 213 h 258"/>
                <a:gd name="T54" fmla="*/ 96 w 169"/>
                <a:gd name="T55" fmla="*/ 199 h 258"/>
                <a:gd name="T56" fmla="*/ 52 w 169"/>
                <a:gd name="T57" fmla="*/ 202 h 258"/>
                <a:gd name="T58" fmla="*/ 59 w 169"/>
                <a:gd name="T59" fmla="*/ 141 h 258"/>
                <a:gd name="T60" fmla="*/ 65 w 169"/>
                <a:gd name="T61" fmla="*/ 96 h 258"/>
                <a:gd name="T62" fmla="*/ 51 w 169"/>
                <a:gd name="T63" fmla="*/ 65 h 258"/>
                <a:gd name="T64" fmla="*/ 54 w 169"/>
                <a:gd name="T65" fmla="*/ 44 h 258"/>
                <a:gd name="T66" fmla="*/ 77 w 169"/>
                <a:gd name="T67" fmla="*/ 34 h 258"/>
                <a:gd name="T68" fmla="*/ 85 w 169"/>
                <a:gd name="T69" fmla="*/ 36 h 258"/>
                <a:gd name="T70" fmla="*/ 81 w 169"/>
                <a:gd name="T71" fmla="*/ 26 h 258"/>
                <a:gd name="T72" fmla="*/ 55 w 169"/>
                <a:gd name="T73" fmla="*/ 29 h 258"/>
                <a:gd name="T74" fmla="*/ 41 w 169"/>
                <a:gd name="T75" fmla="*/ 50 h 258"/>
                <a:gd name="T76" fmla="*/ 125 w 169"/>
                <a:gd name="T77" fmla="*/ 249 h 258"/>
                <a:gd name="T78" fmla="*/ 82 w 169"/>
                <a:gd name="T79" fmla="*/ 255 h 258"/>
                <a:gd name="T80" fmla="*/ 44 w 169"/>
                <a:gd name="T81" fmla="*/ 208 h 258"/>
                <a:gd name="T82" fmla="*/ 44 w 169"/>
                <a:gd name="T83" fmla="*/ 208 h 258"/>
                <a:gd name="T84" fmla="*/ 67 w 169"/>
                <a:gd name="T85" fmla="*/ 211 h 258"/>
                <a:gd name="T86" fmla="*/ 82 w 169"/>
                <a:gd name="T87" fmla="*/ 211 h 258"/>
                <a:gd name="T88" fmla="*/ 100 w 169"/>
                <a:gd name="T89" fmla="*/ 236 h 258"/>
                <a:gd name="T90" fmla="*/ 30 w 169"/>
                <a:gd name="T91" fmla="*/ 176 h 258"/>
                <a:gd name="T92" fmla="*/ 29 w 169"/>
                <a:gd name="T93" fmla="*/ 172 h 258"/>
                <a:gd name="T94" fmla="*/ 31 w 169"/>
                <a:gd name="T95" fmla="*/ 171 h 258"/>
                <a:gd name="T96" fmla="*/ 32 w 169"/>
                <a:gd name="T97" fmla="*/ 177 h 258"/>
                <a:gd name="T98" fmla="*/ 19 w 169"/>
                <a:gd name="T99" fmla="*/ 146 h 258"/>
                <a:gd name="T100" fmla="*/ 27 w 169"/>
                <a:gd name="T101" fmla="*/ 131 h 258"/>
                <a:gd name="T102" fmla="*/ 45 w 169"/>
                <a:gd name="T103" fmla="*/ 118 h 258"/>
                <a:gd name="T104" fmla="*/ 58 w 169"/>
                <a:gd name="T105" fmla="*/ 106 h 258"/>
                <a:gd name="T106" fmla="*/ 63 w 169"/>
                <a:gd name="T107" fmla="*/ 112 h 258"/>
                <a:gd name="T108" fmla="*/ 59 w 169"/>
                <a:gd name="T109" fmla="*/ 123 h 258"/>
                <a:gd name="T110" fmla="*/ 51 w 169"/>
                <a:gd name="T111" fmla="*/ 127 h 258"/>
                <a:gd name="T112" fmla="*/ 35 w 169"/>
                <a:gd name="T113" fmla="*/ 150 h 2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9" h="258">
                  <a:moveTo>
                    <a:pt x="0" y="94"/>
                  </a:moveTo>
                  <a:lnTo>
                    <a:pt x="1" y="92"/>
                  </a:lnTo>
                  <a:lnTo>
                    <a:pt x="2" y="90"/>
                  </a:lnTo>
                  <a:lnTo>
                    <a:pt x="4" y="88"/>
                  </a:lnTo>
                  <a:lnTo>
                    <a:pt x="5" y="85"/>
                  </a:lnTo>
                  <a:lnTo>
                    <a:pt x="6" y="83"/>
                  </a:lnTo>
                  <a:lnTo>
                    <a:pt x="8" y="82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3" y="77"/>
                  </a:lnTo>
                  <a:lnTo>
                    <a:pt x="17" y="77"/>
                  </a:lnTo>
                  <a:lnTo>
                    <a:pt x="20" y="77"/>
                  </a:lnTo>
                  <a:lnTo>
                    <a:pt x="24" y="77"/>
                  </a:lnTo>
                  <a:lnTo>
                    <a:pt x="26" y="78"/>
                  </a:lnTo>
                  <a:lnTo>
                    <a:pt x="29" y="78"/>
                  </a:lnTo>
                  <a:lnTo>
                    <a:pt x="32" y="79"/>
                  </a:lnTo>
                  <a:lnTo>
                    <a:pt x="35" y="81"/>
                  </a:lnTo>
                  <a:lnTo>
                    <a:pt x="42" y="78"/>
                  </a:lnTo>
                  <a:lnTo>
                    <a:pt x="44" y="80"/>
                  </a:lnTo>
                  <a:lnTo>
                    <a:pt x="45" y="82"/>
                  </a:lnTo>
                  <a:lnTo>
                    <a:pt x="46" y="84"/>
                  </a:lnTo>
                  <a:lnTo>
                    <a:pt x="46" y="85"/>
                  </a:lnTo>
                  <a:lnTo>
                    <a:pt x="47" y="88"/>
                  </a:lnTo>
                  <a:lnTo>
                    <a:pt x="48" y="90"/>
                  </a:lnTo>
                  <a:lnTo>
                    <a:pt x="49" y="91"/>
                  </a:lnTo>
                  <a:lnTo>
                    <a:pt x="51" y="93"/>
                  </a:lnTo>
                  <a:lnTo>
                    <a:pt x="50" y="95"/>
                  </a:lnTo>
                  <a:lnTo>
                    <a:pt x="48" y="96"/>
                  </a:lnTo>
                  <a:lnTo>
                    <a:pt x="47" y="98"/>
                  </a:lnTo>
                  <a:lnTo>
                    <a:pt x="45" y="100"/>
                  </a:lnTo>
                  <a:lnTo>
                    <a:pt x="42" y="101"/>
                  </a:lnTo>
                  <a:lnTo>
                    <a:pt x="40" y="103"/>
                  </a:lnTo>
                  <a:lnTo>
                    <a:pt x="38" y="105"/>
                  </a:lnTo>
                  <a:lnTo>
                    <a:pt x="37" y="107"/>
                  </a:lnTo>
                  <a:lnTo>
                    <a:pt x="35" y="111"/>
                  </a:lnTo>
                  <a:lnTo>
                    <a:pt x="32" y="115"/>
                  </a:lnTo>
                  <a:lnTo>
                    <a:pt x="30" y="118"/>
                  </a:lnTo>
                  <a:lnTo>
                    <a:pt x="27" y="121"/>
                  </a:lnTo>
                  <a:lnTo>
                    <a:pt x="24" y="123"/>
                  </a:lnTo>
                  <a:lnTo>
                    <a:pt x="20" y="126"/>
                  </a:lnTo>
                  <a:lnTo>
                    <a:pt x="17" y="128"/>
                  </a:lnTo>
                  <a:lnTo>
                    <a:pt x="14" y="131"/>
                  </a:lnTo>
                  <a:lnTo>
                    <a:pt x="12" y="127"/>
                  </a:lnTo>
                  <a:lnTo>
                    <a:pt x="11" y="124"/>
                  </a:lnTo>
                  <a:lnTo>
                    <a:pt x="10" y="120"/>
                  </a:lnTo>
                  <a:lnTo>
                    <a:pt x="8" y="117"/>
                  </a:lnTo>
                  <a:lnTo>
                    <a:pt x="7" y="114"/>
                  </a:lnTo>
                  <a:lnTo>
                    <a:pt x="6" y="111"/>
                  </a:lnTo>
                  <a:lnTo>
                    <a:pt x="4" y="108"/>
                  </a:lnTo>
                  <a:lnTo>
                    <a:pt x="3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close/>
                  <a:moveTo>
                    <a:pt x="17" y="70"/>
                  </a:moveTo>
                  <a:lnTo>
                    <a:pt x="18" y="68"/>
                  </a:lnTo>
                  <a:lnTo>
                    <a:pt x="20" y="66"/>
                  </a:lnTo>
                  <a:lnTo>
                    <a:pt x="22" y="63"/>
                  </a:lnTo>
                  <a:lnTo>
                    <a:pt x="23" y="61"/>
                  </a:lnTo>
                  <a:lnTo>
                    <a:pt x="25" y="60"/>
                  </a:lnTo>
                  <a:lnTo>
                    <a:pt x="26" y="58"/>
                  </a:lnTo>
                  <a:lnTo>
                    <a:pt x="28" y="56"/>
                  </a:lnTo>
                  <a:lnTo>
                    <a:pt x="29" y="54"/>
                  </a:lnTo>
                  <a:lnTo>
                    <a:pt x="31" y="56"/>
                  </a:lnTo>
                  <a:lnTo>
                    <a:pt x="32" y="57"/>
                  </a:lnTo>
                  <a:lnTo>
                    <a:pt x="34" y="58"/>
                  </a:lnTo>
                  <a:lnTo>
                    <a:pt x="36" y="60"/>
                  </a:lnTo>
                  <a:lnTo>
                    <a:pt x="37" y="62"/>
                  </a:lnTo>
                  <a:lnTo>
                    <a:pt x="38" y="65"/>
                  </a:lnTo>
                  <a:lnTo>
                    <a:pt x="39" y="67"/>
                  </a:lnTo>
                  <a:lnTo>
                    <a:pt x="40" y="70"/>
                  </a:lnTo>
                  <a:lnTo>
                    <a:pt x="38" y="71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3" y="71"/>
                  </a:lnTo>
                  <a:lnTo>
                    <a:pt x="31" y="70"/>
                  </a:lnTo>
                  <a:lnTo>
                    <a:pt x="29" y="70"/>
                  </a:lnTo>
                  <a:lnTo>
                    <a:pt x="27" y="69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3" y="69"/>
                  </a:lnTo>
                  <a:lnTo>
                    <a:pt x="22" y="69"/>
                  </a:lnTo>
                  <a:lnTo>
                    <a:pt x="20" y="69"/>
                  </a:lnTo>
                  <a:lnTo>
                    <a:pt x="19" y="69"/>
                  </a:lnTo>
                  <a:lnTo>
                    <a:pt x="18" y="70"/>
                  </a:lnTo>
                  <a:lnTo>
                    <a:pt x="17" y="70"/>
                  </a:lnTo>
                  <a:close/>
                  <a:moveTo>
                    <a:pt x="34" y="46"/>
                  </a:moveTo>
                  <a:lnTo>
                    <a:pt x="34" y="45"/>
                  </a:lnTo>
                  <a:lnTo>
                    <a:pt x="35" y="44"/>
                  </a:lnTo>
                  <a:lnTo>
                    <a:pt x="35" y="43"/>
                  </a:lnTo>
                  <a:lnTo>
                    <a:pt x="36" y="41"/>
                  </a:lnTo>
                  <a:lnTo>
                    <a:pt x="36" y="40"/>
                  </a:lnTo>
                  <a:lnTo>
                    <a:pt x="36" y="39"/>
                  </a:lnTo>
                  <a:lnTo>
                    <a:pt x="40" y="29"/>
                  </a:lnTo>
                  <a:lnTo>
                    <a:pt x="45" y="22"/>
                  </a:lnTo>
                  <a:lnTo>
                    <a:pt x="49" y="14"/>
                  </a:lnTo>
                  <a:lnTo>
                    <a:pt x="53" y="9"/>
                  </a:lnTo>
                  <a:lnTo>
                    <a:pt x="57" y="5"/>
                  </a:lnTo>
                  <a:lnTo>
                    <a:pt x="61" y="2"/>
                  </a:lnTo>
                  <a:lnTo>
                    <a:pt x="64" y="0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7" y="1"/>
                  </a:lnTo>
                  <a:lnTo>
                    <a:pt x="81" y="3"/>
                  </a:lnTo>
                  <a:lnTo>
                    <a:pt x="84" y="6"/>
                  </a:lnTo>
                  <a:lnTo>
                    <a:pt x="93" y="14"/>
                  </a:lnTo>
                  <a:lnTo>
                    <a:pt x="99" y="25"/>
                  </a:lnTo>
                  <a:lnTo>
                    <a:pt x="106" y="36"/>
                  </a:lnTo>
                  <a:lnTo>
                    <a:pt x="111" y="51"/>
                  </a:lnTo>
                  <a:lnTo>
                    <a:pt x="117" y="65"/>
                  </a:lnTo>
                  <a:lnTo>
                    <a:pt x="122" y="80"/>
                  </a:lnTo>
                  <a:lnTo>
                    <a:pt x="125" y="94"/>
                  </a:lnTo>
                  <a:lnTo>
                    <a:pt x="128" y="107"/>
                  </a:lnTo>
                  <a:lnTo>
                    <a:pt x="130" y="120"/>
                  </a:lnTo>
                  <a:lnTo>
                    <a:pt x="130" y="130"/>
                  </a:lnTo>
                  <a:lnTo>
                    <a:pt x="167" y="127"/>
                  </a:lnTo>
                  <a:lnTo>
                    <a:pt x="167" y="128"/>
                  </a:lnTo>
                  <a:lnTo>
                    <a:pt x="168" y="128"/>
                  </a:lnTo>
                  <a:lnTo>
                    <a:pt x="168" y="129"/>
                  </a:lnTo>
                  <a:lnTo>
                    <a:pt x="169" y="129"/>
                  </a:lnTo>
                  <a:lnTo>
                    <a:pt x="165" y="131"/>
                  </a:lnTo>
                  <a:lnTo>
                    <a:pt x="162" y="134"/>
                  </a:lnTo>
                  <a:lnTo>
                    <a:pt x="157" y="136"/>
                  </a:lnTo>
                  <a:lnTo>
                    <a:pt x="154" y="138"/>
                  </a:lnTo>
                  <a:lnTo>
                    <a:pt x="151" y="140"/>
                  </a:lnTo>
                  <a:lnTo>
                    <a:pt x="147" y="142"/>
                  </a:lnTo>
                  <a:lnTo>
                    <a:pt x="144" y="144"/>
                  </a:lnTo>
                  <a:lnTo>
                    <a:pt x="140" y="145"/>
                  </a:lnTo>
                  <a:lnTo>
                    <a:pt x="138" y="147"/>
                  </a:lnTo>
                  <a:lnTo>
                    <a:pt x="136" y="149"/>
                  </a:lnTo>
                  <a:lnTo>
                    <a:pt x="133" y="152"/>
                  </a:lnTo>
                  <a:lnTo>
                    <a:pt x="131" y="154"/>
                  </a:lnTo>
                  <a:lnTo>
                    <a:pt x="129" y="158"/>
                  </a:lnTo>
                  <a:lnTo>
                    <a:pt x="127" y="160"/>
                  </a:lnTo>
                  <a:lnTo>
                    <a:pt x="126" y="163"/>
                  </a:lnTo>
                  <a:lnTo>
                    <a:pt x="125" y="166"/>
                  </a:lnTo>
                  <a:lnTo>
                    <a:pt x="123" y="169"/>
                  </a:lnTo>
                  <a:lnTo>
                    <a:pt x="121" y="173"/>
                  </a:lnTo>
                  <a:lnTo>
                    <a:pt x="119" y="177"/>
                  </a:lnTo>
                  <a:lnTo>
                    <a:pt x="117" y="182"/>
                  </a:lnTo>
                  <a:lnTo>
                    <a:pt x="116" y="187"/>
                  </a:lnTo>
                  <a:lnTo>
                    <a:pt x="116" y="191"/>
                  </a:lnTo>
                  <a:lnTo>
                    <a:pt x="115" y="195"/>
                  </a:lnTo>
                  <a:lnTo>
                    <a:pt x="116" y="200"/>
                  </a:lnTo>
                  <a:lnTo>
                    <a:pt x="119" y="205"/>
                  </a:lnTo>
                  <a:lnTo>
                    <a:pt x="122" y="209"/>
                  </a:lnTo>
                  <a:lnTo>
                    <a:pt x="125" y="213"/>
                  </a:lnTo>
                  <a:lnTo>
                    <a:pt x="129" y="217"/>
                  </a:lnTo>
                  <a:lnTo>
                    <a:pt x="133" y="220"/>
                  </a:lnTo>
                  <a:lnTo>
                    <a:pt x="138" y="223"/>
                  </a:lnTo>
                  <a:lnTo>
                    <a:pt x="142" y="227"/>
                  </a:lnTo>
                  <a:lnTo>
                    <a:pt x="146" y="230"/>
                  </a:lnTo>
                  <a:lnTo>
                    <a:pt x="145" y="231"/>
                  </a:lnTo>
                  <a:lnTo>
                    <a:pt x="145" y="232"/>
                  </a:lnTo>
                  <a:lnTo>
                    <a:pt x="144" y="232"/>
                  </a:lnTo>
                  <a:lnTo>
                    <a:pt x="144" y="233"/>
                  </a:lnTo>
                  <a:lnTo>
                    <a:pt x="143" y="233"/>
                  </a:lnTo>
                  <a:lnTo>
                    <a:pt x="143" y="234"/>
                  </a:lnTo>
                  <a:lnTo>
                    <a:pt x="142" y="234"/>
                  </a:lnTo>
                  <a:lnTo>
                    <a:pt x="141" y="235"/>
                  </a:lnTo>
                  <a:lnTo>
                    <a:pt x="140" y="236"/>
                  </a:lnTo>
                  <a:lnTo>
                    <a:pt x="139" y="237"/>
                  </a:lnTo>
                  <a:lnTo>
                    <a:pt x="138" y="238"/>
                  </a:lnTo>
                  <a:lnTo>
                    <a:pt x="137" y="239"/>
                  </a:lnTo>
                  <a:lnTo>
                    <a:pt x="136" y="240"/>
                  </a:lnTo>
                  <a:lnTo>
                    <a:pt x="134" y="241"/>
                  </a:lnTo>
                  <a:lnTo>
                    <a:pt x="129" y="238"/>
                  </a:lnTo>
                  <a:lnTo>
                    <a:pt x="124" y="236"/>
                  </a:lnTo>
                  <a:lnTo>
                    <a:pt x="118" y="235"/>
                  </a:lnTo>
                  <a:lnTo>
                    <a:pt x="113" y="233"/>
                  </a:lnTo>
                  <a:lnTo>
                    <a:pt x="108" y="231"/>
                  </a:lnTo>
                  <a:lnTo>
                    <a:pt x="104" y="227"/>
                  </a:lnTo>
                  <a:lnTo>
                    <a:pt x="101" y="222"/>
                  </a:lnTo>
                  <a:lnTo>
                    <a:pt x="100" y="216"/>
                  </a:lnTo>
                  <a:lnTo>
                    <a:pt x="101" y="213"/>
                  </a:lnTo>
                  <a:lnTo>
                    <a:pt x="101" y="211"/>
                  </a:lnTo>
                  <a:lnTo>
                    <a:pt x="101" y="209"/>
                  </a:lnTo>
                  <a:lnTo>
                    <a:pt x="100" y="208"/>
                  </a:lnTo>
                  <a:lnTo>
                    <a:pt x="99" y="206"/>
                  </a:lnTo>
                  <a:lnTo>
                    <a:pt x="98" y="204"/>
                  </a:lnTo>
                  <a:lnTo>
                    <a:pt x="96" y="202"/>
                  </a:lnTo>
                  <a:lnTo>
                    <a:pt x="96" y="199"/>
                  </a:lnTo>
                  <a:lnTo>
                    <a:pt x="88" y="198"/>
                  </a:lnTo>
                  <a:lnTo>
                    <a:pt x="81" y="198"/>
                  </a:lnTo>
                  <a:lnTo>
                    <a:pt x="75" y="199"/>
                  </a:lnTo>
                  <a:lnTo>
                    <a:pt x="68" y="202"/>
                  </a:lnTo>
                  <a:lnTo>
                    <a:pt x="61" y="203"/>
                  </a:lnTo>
                  <a:lnTo>
                    <a:pt x="55" y="203"/>
                  </a:lnTo>
                  <a:lnTo>
                    <a:pt x="52" y="202"/>
                  </a:lnTo>
                  <a:lnTo>
                    <a:pt x="49" y="199"/>
                  </a:lnTo>
                  <a:lnTo>
                    <a:pt x="46" y="197"/>
                  </a:lnTo>
                  <a:lnTo>
                    <a:pt x="44" y="194"/>
                  </a:lnTo>
                  <a:lnTo>
                    <a:pt x="45" y="160"/>
                  </a:lnTo>
                  <a:lnTo>
                    <a:pt x="50" y="153"/>
                  </a:lnTo>
                  <a:lnTo>
                    <a:pt x="55" y="147"/>
                  </a:lnTo>
                  <a:lnTo>
                    <a:pt x="59" y="141"/>
                  </a:lnTo>
                  <a:lnTo>
                    <a:pt x="64" y="135"/>
                  </a:lnTo>
                  <a:lnTo>
                    <a:pt x="69" y="127"/>
                  </a:lnTo>
                  <a:lnTo>
                    <a:pt x="72" y="120"/>
                  </a:lnTo>
                  <a:lnTo>
                    <a:pt x="73" y="113"/>
                  </a:lnTo>
                  <a:lnTo>
                    <a:pt x="74" y="104"/>
                  </a:lnTo>
                  <a:lnTo>
                    <a:pt x="70" y="100"/>
                  </a:lnTo>
                  <a:lnTo>
                    <a:pt x="65" y="96"/>
                  </a:lnTo>
                  <a:lnTo>
                    <a:pt x="62" y="92"/>
                  </a:lnTo>
                  <a:lnTo>
                    <a:pt x="58" y="88"/>
                  </a:lnTo>
                  <a:lnTo>
                    <a:pt x="55" y="83"/>
                  </a:lnTo>
                  <a:lnTo>
                    <a:pt x="53" y="78"/>
                  </a:lnTo>
                  <a:lnTo>
                    <a:pt x="52" y="73"/>
                  </a:lnTo>
                  <a:lnTo>
                    <a:pt x="52" y="67"/>
                  </a:lnTo>
                  <a:lnTo>
                    <a:pt x="51" y="65"/>
                  </a:lnTo>
                  <a:lnTo>
                    <a:pt x="50" y="61"/>
                  </a:lnTo>
                  <a:lnTo>
                    <a:pt x="50" y="58"/>
                  </a:lnTo>
                  <a:lnTo>
                    <a:pt x="50" y="55"/>
                  </a:lnTo>
                  <a:lnTo>
                    <a:pt x="51" y="52"/>
                  </a:lnTo>
                  <a:lnTo>
                    <a:pt x="52" y="50"/>
                  </a:lnTo>
                  <a:lnTo>
                    <a:pt x="53" y="47"/>
                  </a:lnTo>
                  <a:lnTo>
                    <a:pt x="54" y="44"/>
                  </a:lnTo>
                  <a:lnTo>
                    <a:pt x="55" y="40"/>
                  </a:lnTo>
                  <a:lnTo>
                    <a:pt x="58" y="37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4"/>
                  </a:lnTo>
                  <a:lnTo>
                    <a:pt x="80" y="34"/>
                  </a:lnTo>
                  <a:lnTo>
                    <a:pt x="81" y="34"/>
                  </a:lnTo>
                  <a:lnTo>
                    <a:pt x="82" y="35"/>
                  </a:lnTo>
                  <a:lnTo>
                    <a:pt x="83" y="36"/>
                  </a:lnTo>
                  <a:lnTo>
                    <a:pt x="84" y="36"/>
                  </a:lnTo>
                  <a:lnTo>
                    <a:pt x="85" y="36"/>
                  </a:lnTo>
                  <a:lnTo>
                    <a:pt x="86" y="36"/>
                  </a:lnTo>
                  <a:lnTo>
                    <a:pt x="87" y="36"/>
                  </a:lnTo>
                  <a:lnTo>
                    <a:pt x="92" y="32"/>
                  </a:lnTo>
                  <a:lnTo>
                    <a:pt x="90" y="30"/>
                  </a:lnTo>
                  <a:lnTo>
                    <a:pt x="86" y="28"/>
                  </a:lnTo>
                  <a:lnTo>
                    <a:pt x="84" y="26"/>
                  </a:lnTo>
                  <a:lnTo>
                    <a:pt x="81" y="26"/>
                  </a:lnTo>
                  <a:lnTo>
                    <a:pt x="78" y="25"/>
                  </a:lnTo>
                  <a:lnTo>
                    <a:pt x="75" y="25"/>
                  </a:lnTo>
                  <a:lnTo>
                    <a:pt x="72" y="24"/>
                  </a:lnTo>
                  <a:lnTo>
                    <a:pt x="69" y="24"/>
                  </a:lnTo>
                  <a:lnTo>
                    <a:pt x="63" y="24"/>
                  </a:lnTo>
                  <a:lnTo>
                    <a:pt x="58" y="26"/>
                  </a:lnTo>
                  <a:lnTo>
                    <a:pt x="55" y="29"/>
                  </a:lnTo>
                  <a:lnTo>
                    <a:pt x="52" y="33"/>
                  </a:lnTo>
                  <a:lnTo>
                    <a:pt x="49" y="37"/>
                  </a:lnTo>
                  <a:lnTo>
                    <a:pt x="47" y="43"/>
                  </a:lnTo>
                  <a:lnTo>
                    <a:pt x="45" y="48"/>
                  </a:lnTo>
                  <a:lnTo>
                    <a:pt x="42" y="52"/>
                  </a:lnTo>
                  <a:lnTo>
                    <a:pt x="42" y="51"/>
                  </a:lnTo>
                  <a:lnTo>
                    <a:pt x="41" y="50"/>
                  </a:lnTo>
                  <a:lnTo>
                    <a:pt x="40" y="49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4" y="46"/>
                  </a:lnTo>
                  <a:close/>
                  <a:moveTo>
                    <a:pt x="125" y="249"/>
                  </a:moveTo>
                  <a:lnTo>
                    <a:pt x="118" y="253"/>
                  </a:lnTo>
                  <a:lnTo>
                    <a:pt x="111" y="255"/>
                  </a:lnTo>
                  <a:lnTo>
                    <a:pt x="105" y="257"/>
                  </a:lnTo>
                  <a:lnTo>
                    <a:pt x="99" y="258"/>
                  </a:lnTo>
                  <a:lnTo>
                    <a:pt x="93" y="258"/>
                  </a:lnTo>
                  <a:lnTo>
                    <a:pt x="87" y="257"/>
                  </a:lnTo>
                  <a:lnTo>
                    <a:pt x="82" y="255"/>
                  </a:lnTo>
                  <a:lnTo>
                    <a:pt x="77" y="252"/>
                  </a:lnTo>
                  <a:lnTo>
                    <a:pt x="72" y="249"/>
                  </a:lnTo>
                  <a:lnTo>
                    <a:pt x="68" y="244"/>
                  </a:lnTo>
                  <a:lnTo>
                    <a:pt x="62" y="239"/>
                  </a:lnTo>
                  <a:lnTo>
                    <a:pt x="58" y="234"/>
                  </a:lnTo>
                  <a:lnTo>
                    <a:pt x="51" y="221"/>
                  </a:lnTo>
                  <a:lnTo>
                    <a:pt x="44" y="208"/>
                  </a:lnTo>
                  <a:lnTo>
                    <a:pt x="47" y="210"/>
                  </a:lnTo>
                  <a:lnTo>
                    <a:pt x="51" y="212"/>
                  </a:lnTo>
                  <a:lnTo>
                    <a:pt x="54" y="212"/>
                  </a:lnTo>
                  <a:lnTo>
                    <a:pt x="58" y="212"/>
                  </a:lnTo>
                  <a:lnTo>
                    <a:pt x="62" y="212"/>
                  </a:lnTo>
                  <a:lnTo>
                    <a:pt x="67" y="211"/>
                  </a:lnTo>
                  <a:lnTo>
                    <a:pt x="71" y="211"/>
                  </a:lnTo>
                  <a:lnTo>
                    <a:pt x="74" y="211"/>
                  </a:lnTo>
                  <a:lnTo>
                    <a:pt x="76" y="210"/>
                  </a:lnTo>
                  <a:lnTo>
                    <a:pt x="77" y="209"/>
                  </a:lnTo>
                  <a:lnTo>
                    <a:pt x="79" y="210"/>
                  </a:lnTo>
                  <a:lnTo>
                    <a:pt x="81" y="210"/>
                  </a:lnTo>
                  <a:lnTo>
                    <a:pt x="82" y="211"/>
                  </a:lnTo>
                  <a:lnTo>
                    <a:pt x="84" y="212"/>
                  </a:lnTo>
                  <a:lnTo>
                    <a:pt x="86" y="212"/>
                  </a:lnTo>
                  <a:lnTo>
                    <a:pt x="88" y="212"/>
                  </a:lnTo>
                  <a:lnTo>
                    <a:pt x="88" y="220"/>
                  </a:lnTo>
                  <a:lnTo>
                    <a:pt x="92" y="227"/>
                  </a:lnTo>
                  <a:lnTo>
                    <a:pt x="96" y="232"/>
                  </a:lnTo>
                  <a:lnTo>
                    <a:pt x="100" y="236"/>
                  </a:lnTo>
                  <a:lnTo>
                    <a:pt x="106" y="239"/>
                  </a:lnTo>
                  <a:lnTo>
                    <a:pt x="113" y="242"/>
                  </a:lnTo>
                  <a:lnTo>
                    <a:pt x="119" y="245"/>
                  </a:lnTo>
                  <a:lnTo>
                    <a:pt x="125" y="249"/>
                  </a:lnTo>
                  <a:close/>
                  <a:moveTo>
                    <a:pt x="31" y="178"/>
                  </a:moveTo>
                  <a:lnTo>
                    <a:pt x="30" y="177"/>
                  </a:lnTo>
                  <a:lnTo>
                    <a:pt x="30" y="176"/>
                  </a:lnTo>
                  <a:lnTo>
                    <a:pt x="30" y="175"/>
                  </a:lnTo>
                  <a:lnTo>
                    <a:pt x="29" y="174"/>
                  </a:lnTo>
                  <a:lnTo>
                    <a:pt x="29" y="173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30" y="171"/>
                  </a:lnTo>
                  <a:lnTo>
                    <a:pt x="31" y="171"/>
                  </a:lnTo>
                  <a:lnTo>
                    <a:pt x="31" y="172"/>
                  </a:lnTo>
                  <a:lnTo>
                    <a:pt x="32" y="173"/>
                  </a:lnTo>
                  <a:lnTo>
                    <a:pt x="32" y="174"/>
                  </a:lnTo>
                  <a:lnTo>
                    <a:pt x="32" y="175"/>
                  </a:lnTo>
                  <a:lnTo>
                    <a:pt x="32" y="176"/>
                  </a:lnTo>
                  <a:lnTo>
                    <a:pt x="32" y="177"/>
                  </a:lnTo>
                  <a:lnTo>
                    <a:pt x="31" y="178"/>
                  </a:lnTo>
                  <a:close/>
                  <a:moveTo>
                    <a:pt x="25" y="161"/>
                  </a:moveTo>
                  <a:lnTo>
                    <a:pt x="24" y="158"/>
                  </a:lnTo>
                  <a:lnTo>
                    <a:pt x="23" y="155"/>
                  </a:lnTo>
                  <a:lnTo>
                    <a:pt x="22" y="152"/>
                  </a:lnTo>
                  <a:lnTo>
                    <a:pt x="20" y="149"/>
                  </a:lnTo>
                  <a:lnTo>
                    <a:pt x="19" y="146"/>
                  </a:lnTo>
                  <a:lnTo>
                    <a:pt x="18" y="144"/>
                  </a:lnTo>
                  <a:lnTo>
                    <a:pt x="17" y="141"/>
                  </a:lnTo>
                  <a:lnTo>
                    <a:pt x="16" y="138"/>
                  </a:lnTo>
                  <a:lnTo>
                    <a:pt x="19" y="137"/>
                  </a:lnTo>
                  <a:lnTo>
                    <a:pt x="22" y="135"/>
                  </a:lnTo>
                  <a:lnTo>
                    <a:pt x="25" y="132"/>
                  </a:lnTo>
                  <a:lnTo>
                    <a:pt x="27" y="131"/>
                  </a:lnTo>
                  <a:lnTo>
                    <a:pt x="30" y="129"/>
                  </a:lnTo>
                  <a:lnTo>
                    <a:pt x="33" y="128"/>
                  </a:lnTo>
                  <a:lnTo>
                    <a:pt x="35" y="126"/>
                  </a:lnTo>
                  <a:lnTo>
                    <a:pt x="38" y="125"/>
                  </a:lnTo>
                  <a:lnTo>
                    <a:pt x="40" y="122"/>
                  </a:lnTo>
                  <a:lnTo>
                    <a:pt x="42" y="120"/>
                  </a:lnTo>
                  <a:lnTo>
                    <a:pt x="45" y="118"/>
                  </a:lnTo>
                  <a:lnTo>
                    <a:pt x="48" y="116"/>
                  </a:lnTo>
                  <a:lnTo>
                    <a:pt x="50" y="114"/>
                  </a:lnTo>
                  <a:lnTo>
                    <a:pt x="53" y="112"/>
                  </a:lnTo>
                  <a:lnTo>
                    <a:pt x="55" y="109"/>
                  </a:lnTo>
                  <a:lnTo>
                    <a:pt x="57" y="106"/>
                  </a:lnTo>
                  <a:lnTo>
                    <a:pt x="58" y="106"/>
                  </a:lnTo>
                  <a:lnTo>
                    <a:pt x="59" y="106"/>
                  </a:lnTo>
                  <a:lnTo>
                    <a:pt x="60" y="107"/>
                  </a:lnTo>
                  <a:lnTo>
                    <a:pt x="61" y="107"/>
                  </a:lnTo>
                  <a:lnTo>
                    <a:pt x="62" y="108"/>
                  </a:lnTo>
                  <a:lnTo>
                    <a:pt x="63" y="109"/>
                  </a:lnTo>
                  <a:lnTo>
                    <a:pt x="63" y="112"/>
                  </a:lnTo>
                  <a:lnTo>
                    <a:pt x="63" y="114"/>
                  </a:lnTo>
                  <a:lnTo>
                    <a:pt x="63" y="116"/>
                  </a:lnTo>
                  <a:lnTo>
                    <a:pt x="63" y="118"/>
                  </a:lnTo>
                  <a:lnTo>
                    <a:pt x="62" y="119"/>
                  </a:lnTo>
                  <a:lnTo>
                    <a:pt x="62" y="121"/>
                  </a:lnTo>
                  <a:lnTo>
                    <a:pt x="60" y="122"/>
                  </a:lnTo>
                  <a:lnTo>
                    <a:pt x="59" y="123"/>
                  </a:lnTo>
                  <a:lnTo>
                    <a:pt x="58" y="123"/>
                  </a:lnTo>
                  <a:lnTo>
                    <a:pt x="56" y="123"/>
                  </a:lnTo>
                  <a:lnTo>
                    <a:pt x="55" y="124"/>
                  </a:lnTo>
                  <a:lnTo>
                    <a:pt x="54" y="124"/>
                  </a:lnTo>
                  <a:lnTo>
                    <a:pt x="53" y="125"/>
                  </a:lnTo>
                  <a:lnTo>
                    <a:pt x="52" y="126"/>
                  </a:lnTo>
                  <a:lnTo>
                    <a:pt x="51" y="127"/>
                  </a:lnTo>
                  <a:lnTo>
                    <a:pt x="50" y="128"/>
                  </a:lnTo>
                  <a:lnTo>
                    <a:pt x="51" y="129"/>
                  </a:lnTo>
                  <a:lnTo>
                    <a:pt x="47" y="134"/>
                  </a:lnTo>
                  <a:lnTo>
                    <a:pt x="44" y="138"/>
                  </a:lnTo>
                  <a:lnTo>
                    <a:pt x="40" y="142"/>
                  </a:lnTo>
                  <a:lnTo>
                    <a:pt x="37" y="146"/>
                  </a:lnTo>
                  <a:lnTo>
                    <a:pt x="35" y="150"/>
                  </a:lnTo>
                  <a:lnTo>
                    <a:pt x="32" y="154"/>
                  </a:lnTo>
                  <a:lnTo>
                    <a:pt x="28" y="158"/>
                  </a:lnTo>
                  <a:lnTo>
                    <a:pt x="25" y="161"/>
                  </a:lnTo>
                  <a:close/>
                </a:path>
              </a:pathLst>
            </a:custGeom>
            <a:solidFill>
              <a:srgbClr val="E5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2" name="Freeform 171"/>
            <p:cNvSpPr>
              <a:spLocks/>
            </p:cNvSpPr>
            <p:nvPr/>
          </p:nvSpPr>
          <p:spPr bwMode="auto">
            <a:xfrm>
              <a:off x="4326" y="1849"/>
              <a:ext cx="125" cy="82"/>
            </a:xfrm>
            <a:custGeom>
              <a:avLst/>
              <a:gdLst>
                <a:gd name="T0" fmla="*/ 0 w 125"/>
                <a:gd name="T1" fmla="*/ 24 h 82"/>
                <a:gd name="T2" fmla="*/ 1 w 125"/>
                <a:gd name="T3" fmla="*/ 44 h 82"/>
                <a:gd name="T4" fmla="*/ 5 w 125"/>
                <a:gd name="T5" fmla="*/ 61 h 82"/>
                <a:gd name="T6" fmla="*/ 11 w 125"/>
                <a:gd name="T7" fmla="*/ 71 h 82"/>
                <a:gd name="T8" fmla="*/ 18 w 125"/>
                <a:gd name="T9" fmla="*/ 75 h 82"/>
                <a:gd name="T10" fmla="*/ 30 w 125"/>
                <a:gd name="T11" fmla="*/ 79 h 82"/>
                <a:gd name="T12" fmla="*/ 53 w 125"/>
                <a:gd name="T13" fmla="*/ 81 h 82"/>
                <a:gd name="T14" fmla="*/ 78 w 125"/>
                <a:gd name="T15" fmla="*/ 82 h 82"/>
                <a:gd name="T16" fmla="*/ 100 w 125"/>
                <a:gd name="T17" fmla="*/ 80 h 82"/>
                <a:gd name="T18" fmla="*/ 112 w 125"/>
                <a:gd name="T19" fmla="*/ 77 h 82"/>
                <a:gd name="T20" fmla="*/ 115 w 125"/>
                <a:gd name="T21" fmla="*/ 69 h 82"/>
                <a:gd name="T22" fmla="*/ 119 w 125"/>
                <a:gd name="T23" fmla="*/ 58 h 82"/>
                <a:gd name="T24" fmla="*/ 121 w 125"/>
                <a:gd name="T25" fmla="*/ 49 h 82"/>
                <a:gd name="T26" fmla="*/ 123 w 125"/>
                <a:gd name="T27" fmla="*/ 42 h 82"/>
                <a:gd name="T28" fmla="*/ 125 w 125"/>
                <a:gd name="T29" fmla="*/ 30 h 82"/>
                <a:gd name="T30" fmla="*/ 125 w 125"/>
                <a:gd name="T31" fmla="*/ 16 h 82"/>
                <a:gd name="T32" fmla="*/ 122 w 125"/>
                <a:gd name="T33" fmla="*/ 4 h 82"/>
                <a:gd name="T34" fmla="*/ 120 w 125"/>
                <a:gd name="T35" fmla="*/ 0 h 82"/>
                <a:gd name="T36" fmla="*/ 120 w 125"/>
                <a:gd name="T37" fmla="*/ 1 h 82"/>
                <a:gd name="T38" fmla="*/ 120 w 125"/>
                <a:gd name="T39" fmla="*/ 2 h 82"/>
                <a:gd name="T40" fmla="*/ 120 w 125"/>
                <a:gd name="T41" fmla="*/ 3 h 82"/>
                <a:gd name="T42" fmla="*/ 120 w 125"/>
                <a:gd name="T43" fmla="*/ 10 h 82"/>
                <a:gd name="T44" fmla="*/ 116 w 125"/>
                <a:gd name="T45" fmla="*/ 24 h 82"/>
                <a:gd name="T46" fmla="*/ 109 w 125"/>
                <a:gd name="T47" fmla="*/ 35 h 82"/>
                <a:gd name="T48" fmla="*/ 98 w 125"/>
                <a:gd name="T49" fmla="*/ 45 h 82"/>
                <a:gd name="T50" fmla="*/ 85 w 125"/>
                <a:gd name="T51" fmla="*/ 53 h 82"/>
                <a:gd name="T52" fmla="*/ 68 w 125"/>
                <a:gd name="T53" fmla="*/ 56 h 82"/>
                <a:gd name="T54" fmla="*/ 51 w 125"/>
                <a:gd name="T55" fmla="*/ 54 h 82"/>
                <a:gd name="T56" fmla="*/ 34 w 125"/>
                <a:gd name="T57" fmla="*/ 49 h 82"/>
                <a:gd name="T58" fmla="*/ 24 w 125"/>
                <a:gd name="T59" fmla="*/ 42 h 82"/>
                <a:gd name="T60" fmla="*/ 18 w 125"/>
                <a:gd name="T61" fmla="*/ 38 h 82"/>
                <a:gd name="T62" fmla="*/ 13 w 125"/>
                <a:gd name="T63" fmla="*/ 33 h 82"/>
                <a:gd name="T64" fmla="*/ 9 w 125"/>
                <a:gd name="T65" fmla="*/ 27 h 82"/>
                <a:gd name="T66" fmla="*/ 7 w 125"/>
                <a:gd name="T67" fmla="*/ 23 h 82"/>
                <a:gd name="T68" fmla="*/ 4 w 125"/>
                <a:gd name="T69" fmla="*/ 21 h 82"/>
                <a:gd name="T70" fmla="*/ 3 w 125"/>
                <a:gd name="T71" fmla="*/ 18 h 82"/>
                <a:gd name="T72" fmla="*/ 2 w 125"/>
                <a:gd name="T73" fmla="*/ 16 h 8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5" h="82">
                  <a:moveTo>
                    <a:pt x="1" y="14"/>
                  </a:moveTo>
                  <a:lnTo>
                    <a:pt x="0" y="24"/>
                  </a:lnTo>
                  <a:lnTo>
                    <a:pt x="0" y="34"/>
                  </a:lnTo>
                  <a:lnTo>
                    <a:pt x="1" y="44"/>
                  </a:lnTo>
                  <a:lnTo>
                    <a:pt x="2" y="53"/>
                  </a:lnTo>
                  <a:lnTo>
                    <a:pt x="5" y="61"/>
                  </a:lnTo>
                  <a:lnTo>
                    <a:pt x="9" y="68"/>
                  </a:lnTo>
                  <a:lnTo>
                    <a:pt x="11" y="71"/>
                  </a:lnTo>
                  <a:lnTo>
                    <a:pt x="14" y="74"/>
                  </a:lnTo>
                  <a:lnTo>
                    <a:pt x="18" y="75"/>
                  </a:lnTo>
                  <a:lnTo>
                    <a:pt x="22" y="77"/>
                  </a:lnTo>
                  <a:lnTo>
                    <a:pt x="30" y="79"/>
                  </a:lnTo>
                  <a:lnTo>
                    <a:pt x="42" y="80"/>
                  </a:lnTo>
                  <a:lnTo>
                    <a:pt x="53" y="81"/>
                  </a:lnTo>
                  <a:lnTo>
                    <a:pt x="66" y="82"/>
                  </a:lnTo>
                  <a:lnTo>
                    <a:pt x="78" y="82"/>
                  </a:lnTo>
                  <a:lnTo>
                    <a:pt x="90" y="81"/>
                  </a:lnTo>
                  <a:lnTo>
                    <a:pt x="100" y="80"/>
                  </a:lnTo>
                  <a:lnTo>
                    <a:pt x="110" y="78"/>
                  </a:lnTo>
                  <a:lnTo>
                    <a:pt x="112" y="77"/>
                  </a:lnTo>
                  <a:lnTo>
                    <a:pt x="113" y="73"/>
                  </a:lnTo>
                  <a:lnTo>
                    <a:pt x="115" y="69"/>
                  </a:lnTo>
                  <a:lnTo>
                    <a:pt x="117" y="63"/>
                  </a:lnTo>
                  <a:lnTo>
                    <a:pt x="119" y="58"/>
                  </a:lnTo>
                  <a:lnTo>
                    <a:pt x="120" y="53"/>
                  </a:lnTo>
                  <a:lnTo>
                    <a:pt x="121" y="49"/>
                  </a:lnTo>
                  <a:lnTo>
                    <a:pt x="122" y="47"/>
                  </a:lnTo>
                  <a:lnTo>
                    <a:pt x="123" y="42"/>
                  </a:lnTo>
                  <a:lnTo>
                    <a:pt x="124" y="37"/>
                  </a:lnTo>
                  <a:lnTo>
                    <a:pt x="125" y="30"/>
                  </a:lnTo>
                  <a:lnTo>
                    <a:pt x="125" y="24"/>
                  </a:lnTo>
                  <a:lnTo>
                    <a:pt x="125" y="16"/>
                  </a:lnTo>
                  <a:lnTo>
                    <a:pt x="124" y="10"/>
                  </a:lnTo>
                  <a:lnTo>
                    <a:pt x="122" y="4"/>
                  </a:lnTo>
                  <a:lnTo>
                    <a:pt x="120" y="0"/>
                  </a:lnTo>
                  <a:lnTo>
                    <a:pt x="120" y="1"/>
                  </a:lnTo>
                  <a:lnTo>
                    <a:pt x="120" y="2"/>
                  </a:lnTo>
                  <a:lnTo>
                    <a:pt x="120" y="3"/>
                  </a:lnTo>
                  <a:lnTo>
                    <a:pt x="120" y="10"/>
                  </a:lnTo>
                  <a:lnTo>
                    <a:pt x="118" y="17"/>
                  </a:lnTo>
                  <a:lnTo>
                    <a:pt x="116" y="24"/>
                  </a:lnTo>
                  <a:lnTo>
                    <a:pt x="113" y="29"/>
                  </a:lnTo>
                  <a:lnTo>
                    <a:pt x="109" y="35"/>
                  </a:lnTo>
                  <a:lnTo>
                    <a:pt x="103" y="39"/>
                  </a:lnTo>
                  <a:lnTo>
                    <a:pt x="98" y="45"/>
                  </a:lnTo>
                  <a:lnTo>
                    <a:pt x="92" y="49"/>
                  </a:lnTo>
                  <a:lnTo>
                    <a:pt x="85" y="53"/>
                  </a:lnTo>
                  <a:lnTo>
                    <a:pt x="76" y="55"/>
                  </a:lnTo>
                  <a:lnTo>
                    <a:pt x="68" y="56"/>
                  </a:lnTo>
                  <a:lnTo>
                    <a:pt x="59" y="55"/>
                  </a:lnTo>
                  <a:lnTo>
                    <a:pt x="51" y="54"/>
                  </a:lnTo>
                  <a:lnTo>
                    <a:pt x="43" y="52"/>
                  </a:lnTo>
                  <a:lnTo>
                    <a:pt x="34" y="49"/>
                  </a:lnTo>
                  <a:lnTo>
                    <a:pt x="27" y="45"/>
                  </a:lnTo>
                  <a:lnTo>
                    <a:pt x="24" y="42"/>
                  </a:lnTo>
                  <a:lnTo>
                    <a:pt x="21" y="40"/>
                  </a:lnTo>
                  <a:lnTo>
                    <a:pt x="18" y="38"/>
                  </a:lnTo>
                  <a:lnTo>
                    <a:pt x="16" y="36"/>
                  </a:lnTo>
                  <a:lnTo>
                    <a:pt x="13" y="33"/>
                  </a:lnTo>
                  <a:lnTo>
                    <a:pt x="11" y="30"/>
                  </a:lnTo>
                  <a:lnTo>
                    <a:pt x="9" y="27"/>
                  </a:lnTo>
                  <a:lnTo>
                    <a:pt x="9" y="23"/>
                  </a:lnTo>
                  <a:lnTo>
                    <a:pt x="7" y="23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DE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3" name="Freeform 172"/>
            <p:cNvSpPr>
              <a:spLocks/>
            </p:cNvSpPr>
            <p:nvPr/>
          </p:nvSpPr>
          <p:spPr bwMode="auto">
            <a:xfrm>
              <a:off x="4040" y="1789"/>
              <a:ext cx="183" cy="107"/>
            </a:xfrm>
            <a:custGeom>
              <a:avLst/>
              <a:gdLst>
                <a:gd name="T0" fmla="*/ 106 w 183"/>
                <a:gd name="T1" fmla="*/ 6 h 107"/>
                <a:gd name="T2" fmla="*/ 124 w 183"/>
                <a:gd name="T3" fmla="*/ 13 h 107"/>
                <a:gd name="T4" fmla="*/ 141 w 183"/>
                <a:gd name="T5" fmla="*/ 20 h 107"/>
                <a:gd name="T6" fmla="*/ 154 w 183"/>
                <a:gd name="T7" fmla="*/ 28 h 107"/>
                <a:gd name="T8" fmla="*/ 166 w 183"/>
                <a:gd name="T9" fmla="*/ 38 h 107"/>
                <a:gd name="T10" fmla="*/ 171 w 183"/>
                <a:gd name="T11" fmla="*/ 43 h 107"/>
                <a:gd name="T12" fmla="*/ 175 w 183"/>
                <a:gd name="T13" fmla="*/ 48 h 107"/>
                <a:gd name="T14" fmla="*/ 178 w 183"/>
                <a:gd name="T15" fmla="*/ 53 h 107"/>
                <a:gd name="T16" fmla="*/ 181 w 183"/>
                <a:gd name="T17" fmla="*/ 59 h 107"/>
                <a:gd name="T18" fmla="*/ 182 w 183"/>
                <a:gd name="T19" fmla="*/ 64 h 107"/>
                <a:gd name="T20" fmla="*/ 183 w 183"/>
                <a:gd name="T21" fmla="*/ 69 h 107"/>
                <a:gd name="T22" fmla="*/ 183 w 183"/>
                <a:gd name="T23" fmla="*/ 73 h 107"/>
                <a:gd name="T24" fmla="*/ 182 w 183"/>
                <a:gd name="T25" fmla="*/ 78 h 107"/>
                <a:gd name="T26" fmla="*/ 180 w 183"/>
                <a:gd name="T27" fmla="*/ 84 h 107"/>
                <a:gd name="T28" fmla="*/ 178 w 183"/>
                <a:gd name="T29" fmla="*/ 88 h 107"/>
                <a:gd name="T30" fmla="*/ 174 w 183"/>
                <a:gd name="T31" fmla="*/ 91 h 107"/>
                <a:gd name="T32" fmla="*/ 170 w 183"/>
                <a:gd name="T33" fmla="*/ 95 h 107"/>
                <a:gd name="T34" fmla="*/ 165 w 183"/>
                <a:gd name="T35" fmla="*/ 98 h 107"/>
                <a:gd name="T36" fmla="*/ 159 w 183"/>
                <a:gd name="T37" fmla="*/ 100 h 107"/>
                <a:gd name="T38" fmla="*/ 153 w 183"/>
                <a:gd name="T39" fmla="*/ 102 h 107"/>
                <a:gd name="T40" fmla="*/ 146 w 183"/>
                <a:gd name="T41" fmla="*/ 105 h 107"/>
                <a:gd name="T42" fmla="*/ 131 w 183"/>
                <a:gd name="T43" fmla="*/ 107 h 107"/>
                <a:gd name="T44" fmla="*/ 114 w 183"/>
                <a:gd name="T45" fmla="*/ 107 h 107"/>
                <a:gd name="T46" fmla="*/ 97 w 183"/>
                <a:gd name="T47" fmla="*/ 105 h 107"/>
                <a:gd name="T48" fmla="*/ 78 w 183"/>
                <a:gd name="T49" fmla="*/ 100 h 107"/>
                <a:gd name="T50" fmla="*/ 60 w 183"/>
                <a:gd name="T51" fmla="*/ 94 h 107"/>
                <a:gd name="T52" fmla="*/ 43 w 183"/>
                <a:gd name="T53" fmla="*/ 87 h 107"/>
                <a:gd name="T54" fmla="*/ 30 w 183"/>
                <a:gd name="T55" fmla="*/ 78 h 107"/>
                <a:gd name="T56" fmla="*/ 18 w 183"/>
                <a:gd name="T57" fmla="*/ 69 h 107"/>
                <a:gd name="T58" fmla="*/ 13 w 183"/>
                <a:gd name="T59" fmla="*/ 64 h 107"/>
                <a:gd name="T60" fmla="*/ 9 w 183"/>
                <a:gd name="T61" fmla="*/ 59 h 107"/>
                <a:gd name="T62" fmla="*/ 6 w 183"/>
                <a:gd name="T63" fmla="*/ 53 h 107"/>
                <a:gd name="T64" fmla="*/ 2 w 183"/>
                <a:gd name="T65" fmla="*/ 48 h 107"/>
                <a:gd name="T66" fmla="*/ 1 w 183"/>
                <a:gd name="T67" fmla="*/ 43 h 107"/>
                <a:gd name="T68" fmla="*/ 0 w 183"/>
                <a:gd name="T69" fmla="*/ 38 h 107"/>
                <a:gd name="T70" fmla="*/ 0 w 183"/>
                <a:gd name="T71" fmla="*/ 33 h 107"/>
                <a:gd name="T72" fmla="*/ 1 w 183"/>
                <a:gd name="T73" fmla="*/ 28 h 107"/>
                <a:gd name="T74" fmla="*/ 4 w 183"/>
                <a:gd name="T75" fmla="*/ 23 h 107"/>
                <a:gd name="T76" fmla="*/ 6 w 183"/>
                <a:gd name="T77" fmla="*/ 19 h 107"/>
                <a:gd name="T78" fmla="*/ 10 w 183"/>
                <a:gd name="T79" fmla="*/ 16 h 107"/>
                <a:gd name="T80" fmla="*/ 14 w 183"/>
                <a:gd name="T81" fmla="*/ 11 h 107"/>
                <a:gd name="T82" fmla="*/ 19 w 183"/>
                <a:gd name="T83" fmla="*/ 8 h 107"/>
                <a:gd name="T84" fmla="*/ 24 w 183"/>
                <a:gd name="T85" fmla="*/ 6 h 107"/>
                <a:gd name="T86" fmla="*/ 32 w 183"/>
                <a:gd name="T87" fmla="*/ 4 h 107"/>
                <a:gd name="T88" fmla="*/ 38 w 183"/>
                <a:gd name="T89" fmla="*/ 2 h 107"/>
                <a:gd name="T90" fmla="*/ 54 w 183"/>
                <a:gd name="T91" fmla="*/ 0 h 107"/>
                <a:gd name="T92" fmla="*/ 70 w 183"/>
                <a:gd name="T93" fmla="*/ 0 h 107"/>
                <a:gd name="T94" fmla="*/ 88 w 183"/>
                <a:gd name="T95" fmla="*/ 2 h 107"/>
                <a:gd name="T96" fmla="*/ 106 w 183"/>
                <a:gd name="T97" fmla="*/ 6 h 10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3" h="107">
                  <a:moveTo>
                    <a:pt x="106" y="6"/>
                  </a:moveTo>
                  <a:lnTo>
                    <a:pt x="124" y="13"/>
                  </a:lnTo>
                  <a:lnTo>
                    <a:pt x="141" y="20"/>
                  </a:lnTo>
                  <a:lnTo>
                    <a:pt x="154" y="28"/>
                  </a:lnTo>
                  <a:lnTo>
                    <a:pt x="166" y="38"/>
                  </a:lnTo>
                  <a:lnTo>
                    <a:pt x="171" y="43"/>
                  </a:lnTo>
                  <a:lnTo>
                    <a:pt x="175" y="48"/>
                  </a:lnTo>
                  <a:lnTo>
                    <a:pt x="178" y="53"/>
                  </a:lnTo>
                  <a:lnTo>
                    <a:pt x="181" y="59"/>
                  </a:lnTo>
                  <a:lnTo>
                    <a:pt x="182" y="64"/>
                  </a:lnTo>
                  <a:lnTo>
                    <a:pt x="183" y="69"/>
                  </a:lnTo>
                  <a:lnTo>
                    <a:pt x="183" y="73"/>
                  </a:lnTo>
                  <a:lnTo>
                    <a:pt x="182" y="78"/>
                  </a:lnTo>
                  <a:lnTo>
                    <a:pt x="180" y="84"/>
                  </a:lnTo>
                  <a:lnTo>
                    <a:pt x="178" y="88"/>
                  </a:lnTo>
                  <a:lnTo>
                    <a:pt x="174" y="91"/>
                  </a:lnTo>
                  <a:lnTo>
                    <a:pt x="170" y="95"/>
                  </a:lnTo>
                  <a:lnTo>
                    <a:pt x="165" y="98"/>
                  </a:lnTo>
                  <a:lnTo>
                    <a:pt x="159" y="100"/>
                  </a:lnTo>
                  <a:lnTo>
                    <a:pt x="153" y="102"/>
                  </a:lnTo>
                  <a:lnTo>
                    <a:pt x="146" y="105"/>
                  </a:lnTo>
                  <a:lnTo>
                    <a:pt x="131" y="107"/>
                  </a:lnTo>
                  <a:lnTo>
                    <a:pt x="114" y="107"/>
                  </a:lnTo>
                  <a:lnTo>
                    <a:pt x="97" y="105"/>
                  </a:lnTo>
                  <a:lnTo>
                    <a:pt x="78" y="100"/>
                  </a:lnTo>
                  <a:lnTo>
                    <a:pt x="60" y="94"/>
                  </a:lnTo>
                  <a:lnTo>
                    <a:pt x="43" y="87"/>
                  </a:lnTo>
                  <a:lnTo>
                    <a:pt x="30" y="78"/>
                  </a:lnTo>
                  <a:lnTo>
                    <a:pt x="18" y="69"/>
                  </a:lnTo>
                  <a:lnTo>
                    <a:pt x="13" y="64"/>
                  </a:lnTo>
                  <a:lnTo>
                    <a:pt x="9" y="59"/>
                  </a:lnTo>
                  <a:lnTo>
                    <a:pt x="6" y="53"/>
                  </a:lnTo>
                  <a:lnTo>
                    <a:pt x="2" y="48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1" y="28"/>
                  </a:lnTo>
                  <a:lnTo>
                    <a:pt x="4" y="23"/>
                  </a:lnTo>
                  <a:lnTo>
                    <a:pt x="6" y="19"/>
                  </a:lnTo>
                  <a:lnTo>
                    <a:pt x="10" y="16"/>
                  </a:lnTo>
                  <a:lnTo>
                    <a:pt x="14" y="11"/>
                  </a:lnTo>
                  <a:lnTo>
                    <a:pt x="19" y="8"/>
                  </a:lnTo>
                  <a:lnTo>
                    <a:pt x="24" y="6"/>
                  </a:lnTo>
                  <a:lnTo>
                    <a:pt x="32" y="4"/>
                  </a:lnTo>
                  <a:lnTo>
                    <a:pt x="38" y="2"/>
                  </a:lnTo>
                  <a:lnTo>
                    <a:pt x="54" y="0"/>
                  </a:lnTo>
                  <a:lnTo>
                    <a:pt x="70" y="0"/>
                  </a:lnTo>
                  <a:lnTo>
                    <a:pt x="88" y="2"/>
                  </a:lnTo>
                  <a:lnTo>
                    <a:pt x="106" y="6"/>
                  </a:lnTo>
                  <a:close/>
                </a:path>
              </a:pathLst>
            </a:custGeom>
            <a:solidFill>
              <a:srgbClr val="FFA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4" name="Freeform 173"/>
            <p:cNvSpPr>
              <a:spLocks/>
            </p:cNvSpPr>
            <p:nvPr/>
          </p:nvSpPr>
          <p:spPr bwMode="auto">
            <a:xfrm>
              <a:off x="4042" y="1792"/>
              <a:ext cx="169" cy="97"/>
            </a:xfrm>
            <a:custGeom>
              <a:avLst/>
              <a:gdLst>
                <a:gd name="T0" fmla="*/ 98 w 169"/>
                <a:gd name="T1" fmla="*/ 5 h 97"/>
                <a:gd name="T2" fmla="*/ 114 w 169"/>
                <a:gd name="T3" fmla="*/ 12 h 97"/>
                <a:gd name="T4" fmla="*/ 129 w 169"/>
                <a:gd name="T5" fmla="*/ 18 h 97"/>
                <a:gd name="T6" fmla="*/ 142 w 169"/>
                <a:gd name="T7" fmla="*/ 26 h 97"/>
                <a:gd name="T8" fmla="*/ 153 w 169"/>
                <a:gd name="T9" fmla="*/ 35 h 97"/>
                <a:gd name="T10" fmla="*/ 157 w 169"/>
                <a:gd name="T11" fmla="*/ 40 h 97"/>
                <a:gd name="T12" fmla="*/ 162 w 169"/>
                <a:gd name="T13" fmla="*/ 44 h 97"/>
                <a:gd name="T14" fmla="*/ 165 w 169"/>
                <a:gd name="T15" fmla="*/ 48 h 97"/>
                <a:gd name="T16" fmla="*/ 167 w 169"/>
                <a:gd name="T17" fmla="*/ 53 h 97"/>
                <a:gd name="T18" fmla="*/ 168 w 169"/>
                <a:gd name="T19" fmla="*/ 59 h 97"/>
                <a:gd name="T20" fmla="*/ 169 w 169"/>
                <a:gd name="T21" fmla="*/ 63 h 97"/>
                <a:gd name="T22" fmla="*/ 169 w 169"/>
                <a:gd name="T23" fmla="*/ 68 h 97"/>
                <a:gd name="T24" fmla="*/ 168 w 169"/>
                <a:gd name="T25" fmla="*/ 72 h 97"/>
                <a:gd name="T26" fmla="*/ 166 w 169"/>
                <a:gd name="T27" fmla="*/ 76 h 97"/>
                <a:gd name="T28" fmla="*/ 164 w 169"/>
                <a:gd name="T29" fmla="*/ 81 h 97"/>
                <a:gd name="T30" fmla="*/ 160 w 169"/>
                <a:gd name="T31" fmla="*/ 84 h 97"/>
                <a:gd name="T32" fmla="*/ 156 w 169"/>
                <a:gd name="T33" fmla="*/ 87 h 97"/>
                <a:gd name="T34" fmla="*/ 152 w 169"/>
                <a:gd name="T35" fmla="*/ 90 h 97"/>
                <a:gd name="T36" fmla="*/ 146 w 169"/>
                <a:gd name="T37" fmla="*/ 92 h 97"/>
                <a:gd name="T38" fmla="*/ 141 w 169"/>
                <a:gd name="T39" fmla="*/ 94 h 97"/>
                <a:gd name="T40" fmla="*/ 134 w 169"/>
                <a:gd name="T41" fmla="*/ 96 h 97"/>
                <a:gd name="T42" fmla="*/ 121 w 169"/>
                <a:gd name="T43" fmla="*/ 97 h 97"/>
                <a:gd name="T44" fmla="*/ 105 w 169"/>
                <a:gd name="T45" fmla="*/ 97 h 97"/>
                <a:gd name="T46" fmla="*/ 88 w 169"/>
                <a:gd name="T47" fmla="*/ 96 h 97"/>
                <a:gd name="T48" fmla="*/ 72 w 169"/>
                <a:gd name="T49" fmla="*/ 92 h 97"/>
                <a:gd name="T50" fmla="*/ 55 w 169"/>
                <a:gd name="T51" fmla="*/ 87 h 97"/>
                <a:gd name="T52" fmla="*/ 40 w 169"/>
                <a:gd name="T53" fmla="*/ 80 h 97"/>
                <a:gd name="T54" fmla="*/ 28 w 169"/>
                <a:gd name="T55" fmla="*/ 72 h 97"/>
                <a:gd name="T56" fmla="*/ 17 w 169"/>
                <a:gd name="T57" fmla="*/ 63 h 97"/>
                <a:gd name="T58" fmla="*/ 12 w 169"/>
                <a:gd name="T59" fmla="*/ 59 h 97"/>
                <a:gd name="T60" fmla="*/ 9 w 169"/>
                <a:gd name="T61" fmla="*/ 53 h 97"/>
                <a:gd name="T62" fmla="*/ 6 w 169"/>
                <a:gd name="T63" fmla="*/ 49 h 97"/>
                <a:gd name="T64" fmla="*/ 4 w 169"/>
                <a:gd name="T65" fmla="*/ 44 h 97"/>
                <a:gd name="T66" fmla="*/ 2 w 169"/>
                <a:gd name="T67" fmla="*/ 40 h 97"/>
                <a:gd name="T68" fmla="*/ 0 w 169"/>
                <a:gd name="T69" fmla="*/ 35 h 97"/>
                <a:gd name="T70" fmla="*/ 0 w 169"/>
                <a:gd name="T71" fmla="*/ 30 h 97"/>
                <a:gd name="T72" fmla="*/ 2 w 169"/>
                <a:gd name="T73" fmla="*/ 26 h 97"/>
                <a:gd name="T74" fmla="*/ 4 w 169"/>
                <a:gd name="T75" fmla="*/ 21 h 97"/>
                <a:gd name="T76" fmla="*/ 6 w 169"/>
                <a:gd name="T77" fmla="*/ 18 h 97"/>
                <a:gd name="T78" fmla="*/ 10 w 169"/>
                <a:gd name="T79" fmla="*/ 14 h 97"/>
                <a:gd name="T80" fmla="*/ 13 w 169"/>
                <a:gd name="T81" fmla="*/ 11 h 97"/>
                <a:gd name="T82" fmla="*/ 18 w 169"/>
                <a:gd name="T83" fmla="*/ 8 h 97"/>
                <a:gd name="T84" fmla="*/ 23 w 169"/>
                <a:gd name="T85" fmla="*/ 5 h 97"/>
                <a:gd name="T86" fmla="*/ 29 w 169"/>
                <a:gd name="T87" fmla="*/ 3 h 97"/>
                <a:gd name="T88" fmla="*/ 35 w 169"/>
                <a:gd name="T89" fmla="*/ 2 h 97"/>
                <a:gd name="T90" fmla="*/ 50 w 169"/>
                <a:gd name="T91" fmla="*/ 0 h 97"/>
                <a:gd name="T92" fmla="*/ 64 w 169"/>
                <a:gd name="T93" fmla="*/ 0 h 97"/>
                <a:gd name="T94" fmla="*/ 81 w 169"/>
                <a:gd name="T95" fmla="*/ 2 h 97"/>
                <a:gd name="T96" fmla="*/ 98 w 169"/>
                <a:gd name="T97" fmla="*/ 5 h 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9" h="97">
                  <a:moveTo>
                    <a:pt x="98" y="5"/>
                  </a:moveTo>
                  <a:lnTo>
                    <a:pt x="114" y="12"/>
                  </a:lnTo>
                  <a:lnTo>
                    <a:pt x="129" y="18"/>
                  </a:lnTo>
                  <a:lnTo>
                    <a:pt x="142" y="26"/>
                  </a:lnTo>
                  <a:lnTo>
                    <a:pt x="153" y="35"/>
                  </a:lnTo>
                  <a:lnTo>
                    <a:pt x="157" y="40"/>
                  </a:lnTo>
                  <a:lnTo>
                    <a:pt x="162" y="44"/>
                  </a:lnTo>
                  <a:lnTo>
                    <a:pt x="165" y="48"/>
                  </a:lnTo>
                  <a:lnTo>
                    <a:pt x="167" y="53"/>
                  </a:lnTo>
                  <a:lnTo>
                    <a:pt x="168" y="59"/>
                  </a:lnTo>
                  <a:lnTo>
                    <a:pt x="169" y="63"/>
                  </a:lnTo>
                  <a:lnTo>
                    <a:pt x="169" y="68"/>
                  </a:lnTo>
                  <a:lnTo>
                    <a:pt x="168" y="72"/>
                  </a:lnTo>
                  <a:lnTo>
                    <a:pt x="166" y="76"/>
                  </a:lnTo>
                  <a:lnTo>
                    <a:pt x="164" y="81"/>
                  </a:lnTo>
                  <a:lnTo>
                    <a:pt x="160" y="84"/>
                  </a:lnTo>
                  <a:lnTo>
                    <a:pt x="156" y="87"/>
                  </a:lnTo>
                  <a:lnTo>
                    <a:pt x="152" y="90"/>
                  </a:lnTo>
                  <a:lnTo>
                    <a:pt x="146" y="92"/>
                  </a:lnTo>
                  <a:lnTo>
                    <a:pt x="141" y="94"/>
                  </a:lnTo>
                  <a:lnTo>
                    <a:pt x="134" y="96"/>
                  </a:lnTo>
                  <a:lnTo>
                    <a:pt x="121" y="97"/>
                  </a:lnTo>
                  <a:lnTo>
                    <a:pt x="105" y="97"/>
                  </a:lnTo>
                  <a:lnTo>
                    <a:pt x="88" y="96"/>
                  </a:lnTo>
                  <a:lnTo>
                    <a:pt x="72" y="92"/>
                  </a:lnTo>
                  <a:lnTo>
                    <a:pt x="55" y="87"/>
                  </a:lnTo>
                  <a:lnTo>
                    <a:pt x="40" y="80"/>
                  </a:lnTo>
                  <a:lnTo>
                    <a:pt x="28" y="72"/>
                  </a:lnTo>
                  <a:lnTo>
                    <a:pt x="17" y="63"/>
                  </a:lnTo>
                  <a:lnTo>
                    <a:pt x="12" y="59"/>
                  </a:lnTo>
                  <a:lnTo>
                    <a:pt x="9" y="53"/>
                  </a:lnTo>
                  <a:lnTo>
                    <a:pt x="6" y="49"/>
                  </a:lnTo>
                  <a:lnTo>
                    <a:pt x="4" y="44"/>
                  </a:lnTo>
                  <a:lnTo>
                    <a:pt x="2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4" y="21"/>
                  </a:lnTo>
                  <a:lnTo>
                    <a:pt x="6" y="18"/>
                  </a:lnTo>
                  <a:lnTo>
                    <a:pt x="10" y="14"/>
                  </a:lnTo>
                  <a:lnTo>
                    <a:pt x="13" y="11"/>
                  </a:lnTo>
                  <a:lnTo>
                    <a:pt x="18" y="8"/>
                  </a:lnTo>
                  <a:lnTo>
                    <a:pt x="23" y="5"/>
                  </a:lnTo>
                  <a:lnTo>
                    <a:pt x="29" y="3"/>
                  </a:lnTo>
                  <a:lnTo>
                    <a:pt x="35" y="2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81" y="2"/>
                  </a:lnTo>
                  <a:lnTo>
                    <a:pt x="98" y="5"/>
                  </a:lnTo>
                  <a:close/>
                </a:path>
              </a:pathLst>
            </a:custGeom>
            <a:solidFill>
              <a:srgbClr val="FF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5" name="Freeform 174"/>
            <p:cNvSpPr>
              <a:spLocks/>
            </p:cNvSpPr>
            <p:nvPr/>
          </p:nvSpPr>
          <p:spPr bwMode="auto">
            <a:xfrm>
              <a:off x="4046" y="1795"/>
              <a:ext cx="152" cy="89"/>
            </a:xfrm>
            <a:custGeom>
              <a:avLst/>
              <a:gdLst>
                <a:gd name="T0" fmla="*/ 87 w 152"/>
                <a:gd name="T1" fmla="*/ 5 h 89"/>
                <a:gd name="T2" fmla="*/ 103 w 152"/>
                <a:gd name="T3" fmla="*/ 11 h 89"/>
                <a:gd name="T4" fmla="*/ 116 w 152"/>
                <a:gd name="T5" fmla="*/ 17 h 89"/>
                <a:gd name="T6" fmla="*/ 128 w 152"/>
                <a:gd name="T7" fmla="*/ 24 h 89"/>
                <a:gd name="T8" fmla="*/ 138 w 152"/>
                <a:gd name="T9" fmla="*/ 32 h 89"/>
                <a:gd name="T10" fmla="*/ 142 w 152"/>
                <a:gd name="T11" fmla="*/ 36 h 89"/>
                <a:gd name="T12" fmla="*/ 145 w 152"/>
                <a:gd name="T13" fmla="*/ 40 h 89"/>
                <a:gd name="T14" fmla="*/ 148 w 152"/>
                <a:gd name="T15" fmla="*/ 44 h 89"/>
                <a:gd name="T16" fmla="*/ 150 w 152"/>
                <a:gd name="T17" fmla="*/ 48 h 89"/>
                <a:gd name="T18" fmla="*/ 151 w 152"/>
                <a:gd name="T19" fmla="*/ 54 h 89"/>
                <a:gd name="T20" fmla="*/ 152 w 152"/>
                <a:gd name="T21" fmla="*/ 58 h 89"/>
                <a:gd name="T22" fmla="*/ 152 w 152"/>
                <a:gd name="T23" fmla="*/ 62 h 89"/>
                <a:gd name="T24" fmla="*/ 151 w 152"/>
                <a:gd name="T25" fmla="*/ 66 h 89"/>
                <a:gd name="T26" fmla="*/ 150 w 152"/>
                <a:gd name="T27" fmla="*/ 69 h 89"/>
                <a:gd name="T28" fmla="*/ 147 w 152"/>
                <a:gd name="T29" fmla="*/ 73 h 89"/>
                <a:gd name="T30" fmla="*/ 144 w 152"/>
                <a:gd name="T31" fmla="*/ 77 h 89"/>
                <a:gd name="T32" fmla="*/ 141 w 152"/>
                <a:gd name="T33" fmla="*/ 80 h 89"/>
                <a:gd name="T34" fmla="*/ 137 w 152"/>
                <a:gd name="T35" fmla="*/ 82 h 89"/>
                <a:gd name="T36" fmla="*/ 131 w 152"/>
                <a:gd name="T37" fmla="*/ 84 h 89"/>
                <a:gd name="T38" fmla="*/ 126 w 152"/>
                <a:gd name="T39" fmla="*/ 86 h 89"/>
                <a:gd name="T40" fmla="*/ 121 w 152"/>
                <a:gd name="T41" fmla="*/ 87 h 89"/>
                <a:gd name="T42" fmla="*/ 108 w 152"/>
                <a:gd name="T43" fmla="*/ 89 h 89"/>
                <a:gd name="T44" fmla="*/ 94 w 152"/>
                <a:gd name="T45" fmla="*/ 89 h 89"/>
                <a:gd name="T46" fmla="*/ 79 w 152"/>
                <a:gd name="T47" fmla="*/ 87 h 89"/>
                <a:gd name="T48" fmla="*/ 63 w 152"/>
                <a:gd name="T49" fmla="*/ 84 h 89"/>
                <a:gd name="T50" fmla="*/ 49 w 152"/>
                <a:gd name="T51" fmla="*/ 79 h 89"/>
                <a:gd name="T52" fmla="*/ 35 w 152"/>
                <a:gd name="T53" fmla="*/ 72 h 89"/>
                <a:gd name="T54" fmla="*/ 24 w 152"/>
                <a:gd name="T55" fmla="*/ 65 h 89"/>
                <a:gd name="T56" fmla="*/ 14 w 152"/>
                <a:gd name="T57" fmla="*/ 58 h 89"/>
                <a:gd name="T58" fmla="*/ 10 w 152"/>
                <a:gd name="T59" fmla="*/ 54 h 89"/>
                <a:gd name="T60" fmla="*/ 6 w 152"/>
                <a:gd name="T61" fmla="*/ 49 h 89"/>
                <a:gd name="T62" fmla="*/ 4 w 152"/>
                <a:gd name="T63" fmla="*/ 45 h 89"/>
                <a:gd name="T64" fmla="*/ 2 w 152"/>
                <a:gd name="T65" fmla="*/ 40 h 89"/>
                <a:gd name="T66" fmla="*/ 0 w 152"/>
                <a:gd name="T67" fmla="*/ 36 h 89"/>
                <a:gd name="T68" fmla="*/ 0 w 152"/>
                <a:gd name="T69" fmla="*/ 32 h 89"/>
                <a:gd name="T70" fmla="*/ 0 w 152"/>
                <a:gd name="T71" fmla="*/ 27 h 89"/>
                <a:gd name="T72" fmla="*/ 0 w 152"/>
                <a:gd name="T73" fmla="*/ 23 h 89"/>
                <a:gd name="T74" fmla="*/ 2 w 152"/>
                <a:gd name="T75" fmla="*/ 20 h 89"/>
                <a:gd name="T76" fmla="*/ 4 w 152"/>
                <a:gd name="T77" fmla="*/ 16 h 89"/>
                <a:gd name="T78" fmla="*/ 7 w 152"/>
                <a:gd name="T79" fmla="*/ 13 h 89"/>
                <a:gd name="T80" fmla="*/ 11 w 152"/>
                <a:gd name="T81" fmla="*/ 10 h 89"/>
                <a:gd name="T82" fmla="*/ 15 w 152"/>
                <a:gd name="T83" fmla="*/ 8 h 89"/>
                <a:gd name="T84" fmla="*/ 19 w 152"/>
                <a:gd name="T85" fmla="*/ 5 h 89"/>
                <a:gd name="T86" fmla="*/ 25 w 152"/>
                <a:gd name="T87" fmla="*/ 3 h 89"/>
                <a:gd name="T88" fmla="*/ 31 w 152"/>
                <a:gd name="T89" fmla="*/ 2 h 89"/>
                <a:gd name="T90" fmla="*/ 44 w 152"/>
                <a:gd name="T91" fmla="*/ 0 h 89"/>
                <a:gd name="T92" fmla="*/ 57 w 152"/>
                <a:gd name="T93" fmla="*/ 0 h 89"/>
                <a:gd name="T94" fmla="*/ 72 w 152"/>
                <a:gd name="T95" fmla="*/ 2 h 89"/>
                <a:gd name="T96" fmla="*/ 87 w 152"/>
                <a:gd name="T97" fmla="*/ 5 h 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2" h="89">
                  <a:moveTo>
                    <a:pt x="87" y="5"/>
                  </a:moveTo>
                  <a:lnTo>
                    <a:pt x="103" y="11"/>
                  </a:lnTo>
                  <a:lnTo>
                    <a:pt x="116" y="17"/>
                  </a:lnTo>
                  <a:lnTo>
                    <a:pt x="128" y="24"/>
                  </a:lnTo>
                  <a:lnTo>
                    <a:pt x="138" y="32"/>
                  </a:lnTo>
                  <a:lnTo>
                    <a:pt x="142" y="36"/>
                  </a:lnTo>
                  <a:lnTo>
                    <a:pt x="145" y="40"/>
                  </a:lnTo>
                  <a:lnTo>
                    <a:pt x="148" y="44"/>
                  </a:lnTo>
                  <a:lnTo>
                    <a:pt x="150" y="48"/>
                  </a:lnTo>
                  <a:lnTo>
                    <a:pt x="151" y="54"/>
                  </a:lnTo>
                  <a:lnTo>
                    <a:pt x="152" y="58"/>
                  </a:lnTo>
                  <a:lnTo>
                    <a:pt x="152" y="62"/>
                  </a:lnTo>
                  <a:lnTo>
                    <a:pt x="151" y="66"/>
                  </a:lnTo>
                  <a:lnTo>
                    <a:pt x="150" y="69"/>
                  </a:lnTo>
                  <a:lnTo>
                    <a:pt x="147" y="73"/>
                  </a:lnTo>
                  <a:lnTo>
                    <a:pt x="144" y="77"/>
                  </a:lnTo>
                  <a:lnTo>
                    <a:pt x="141" y="80"/>
                  </a:lnTo>
                  <a:lnTo>
                    <a:pt x="137" y="82"/>
                  </a:lnTo>
                  <a:lnTo>
                    <a:pt x="131" y="84"/>
                  </a:lnTo>
                  <a:lnTo>
                    <a:pt x="126" y="86"/>
                  </a:lnTo>
                  <a:lnTo>
                    <a:pt x="121" y="87"/>
                  </a:lnTo>
                  <a:lnTo>
                    <a:pt x="108" y="89"/>
                  </a:lnTo>
                  <a:lnTo>
                    <a:pt x="94" y="89"/>
                  </a:lnTo>
                  <a:lnTo>
                    <a:pt x="79" y="87"/>
                  </a:lnTo>
                  <a:lnTo>
                    <a:pt x="63" y="84"/>
                  </a:lnTo>
                  <a:lnTo>
                    <a:pt x="49" y="79"/>
                  </a:lnTo>
                  <a:lnTo>
                    <a:pt x="35" y="72"/>
                  </a:lnTo>
                  <a:lnTo>
                    <a:pt x="24" y="65"/>
                  </a:lnTo>
                  <a:lnTo>
                    <a:pt x="14" y="58"/>
                  </a:lnTo>
                  <a:lnTo>
                    <a:pt x="10" y="54"/>
                  </a:lnTo>
                  <a:lnTo>
                    <a:pt x="6" y="49"/>
                  </a:lnTo>
                  <a:lnTo>
                    <a:pt x="4" y="45"/>
                  </a:lnTo>
                  <a:lnTo>
                    <a:pt x="2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11" y="10"/>
                  </a:lnTo>
                  <a:lnTo>
                    <a:pt x="15" y="8"/>
                  </a:lnTo>
                  <a:lnTo>
                    <a:pt x="19" y="5"/>
                  </a:lnTo>
                  <a:lnTo>
                    <a:pt x="25" y="3"/>
                  </a:lnTo>
                  <a:lnTo>
                    <a:pt x="31" y="2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72" y="2"/>
                  </a:lnTo>
                  <a:lnTo>
                    <a:pt x="87" y="5"/>
                  </a:lnTo>
                  <a:close/>
                </a:path>
              </a:pathLst>
            </a:custGeom>
            <a:solidFill>
              <a:srgbClr val="FFB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6" name="Freeform 175"/>
            <p:cNvSpPr>
              <a:spLocks/>
            </p:cNvSpPr>
            <p:nvPr/>
          </p:nvSpPr>
          <p:spPr bwMode="auto">
            <a:xfrm>
              <a:off x="4048" y="1798"/>
              <a:ext cx="138" cy="80"/>
            </a:xfrm>
            <a:custGeom>
              <a:avLst/>
              <a:gdLst>
                <a:gd name="T0" fmla="*/ 79 w 138"/>
                <a:gd name="T1" fmla="*/ 5 h 80"/>
                <a:gd name="T2" fmla="*/ 93 w 138"/>
                <a:gd name="T3" fmla="*/ 10 h 80"/>
                <a:gd name="T4" fmla="*/ 105 w 138"/>
                <a:gd name="T5" fmla="*/ 15 h 80"/>
                <a:gd name="T6" fmla="*/ 116 w 138"/>
                <a:gd name="T7" fmla="*/ 21 h 80"/>
                <a:gd name="T8" fmla="*/ 124 w 138"/>
                <a:gd name="T9" fmla="*/ 29 h 80"/>
                <a:gd name="T10" fmla="*/ 131 w 138"/>
                <a:gd name="T11" fmla="*/ 36 h 80"/>
                <a:gd name="T12" fmla="*/ 136 w 138"/>
                <a:gd name="T13" fmla="*/ 44 h 80"/>
                <a:gd name="T14" fmla="*/ 137 w 138"/>
                <a:gd name="T15" fmla="*/ 47 h 80"/>
                <a:gd name="T16" fmla="*/ 138 w 138"/>
                <a:gd name="T17" fmla="*/ 52 h 80"/>
                <a:gd name="T18" fmla="*/ 138 w 138"/>
                <a:gd name="T19" fmla="*/ 56 h 80"/>
                <a:gd name="T20" fmla="*/ 137 w 138"/>
                <a:gd name="T21" fmla="*/ 59 h 80"/>
                <a:gd name="T22" fmla="*/ 136 w 138"/>
                <a:gd name="T23" fmla="*/ 63 h 80"/>
                <a:gd name="T24" fmla="*/ 134 w 138"/>
                <a:gd name="T25" fmla="*/ 66 h 80"/>
                <a:gd name="T26" fmla="*/ 130 w 138"/>
                <a:gd name="T27" fmla="*/ 69 h 80"/>
                <a:gd name="T28" fmla="*/ 127 w 138"/>
                <a:gd name="T29" fmla="*/ 72 h 80"/>
                <a:gd name="T30" fmla="*/ 119 w 138"/>
                <a:gd name="T31" fmla="*/ 76 h 80"/>
                <a:gd name="T32" fmla="*/ 110 w 138"/>
                <a:gd name="T33" fmla="*/ 79 h 80"/>
                <a:gd name="T34" fmla="*/ 98 w 138"/>
                <a:gd name="T35" fmla="*/ 80 h 80"/>
                <a:gd name="T36" fmla="*/ 85 w 138"/>
                <a:gd name="T37" fmla="*/ 80 h 80"/>
                <a:gd name="T38" fmla="*/ 72 w 138"/>
                <a:gd name="T39" fmla="*/ 79 h 80"/>
                <a:gd name="T40" fmla="*/ 58 w 138"/>
                <a:gd name="T41" fmla="*/ 76 h 80"/>
                <a:gd name="T42" fmla="*/ 45 w 138"/>
                <a:gd name="T43" fmla="*/ 72 h 80"/>
                <a:gd name="T44" fmla="*/ 32 w 138"/>
                <a:gd name="T45" fmla="*/ 65 h 80"/>
                <a:gd name="T46" fmla="*/ 22 w 138"/>
                <a:gd name="T47" fmla="*/ 59 h 80"/>
                <a:gd name="T48" fmla="*/ 12 w 138"/>
                <a:gd name="T49" fmla="*/ 52 h 80"/>
                <a:gd name="T50" fmla="*/ 6 w 138"/>
                <a:gd name="T51" fmla="*/ 44 h 80"/>
                <a:gd name="T52" fmla="*/ 2 w 138"/>
                <a:gd name="T53" fmla="*/ 37 h 80"/>
                <a:gd name="T54" fmla="*/ 1 w 138"/>
                <a:gd name="T55" fmla="*/ 33 h 80"/>
                <a:gd name="T56" fmla="*/ 0 w 138"/>
                <a:gd name="T57" fmla="*/ 29 h 80"/>
                <a:gd name="T58" fmla="*/ 0 w 138"/>
                <a:gd name="T59" fmla="*/ 26 h 80"/>
                <a:gd name="T60" fmla="*/ 1 w 138"/>
                <a:gd name="T61" fmla="*/ 21 h 80"/>
                <a:gd name="T62" fmla="*/ 2 w 138"/>
                <a:gd name="T63" fmla="*/ 18 h 80"/>
                <a:gd name="T64" fmla="*/ 4 w 138"/>
                <a:gd name="T65" fmla="*/ 15 h 80"/>
                <a:gd name="T66" fmla="*/ 7 w 138"/>
                <a:gd name="T67" fmla="*/ 12 h 80"/>
                <a:gd name="T68" fmla="*/ 10 w 138"/>
                <a:gd name="T69" fmla="*/ 9 h 80"/>
                <a:gd name="T70" fmla="*/ 19 w 138"/>
                <a:gd name="T71" fmla="*/ 5 h 80"/>
                <a:gd name="T72" fmla="*/ 28 w 138"/>
                <a:gd name="T73" fmla="*/ 1 h 80"/>
                <a:gd name="T74" fmla="*/ 39 w 138"/>
                <a:gd name="T75" fmla="*/ 0 h 80"/>
                <a:gd name="T76" fmla="*/ 52 w 138"/>
                <a:gd name="T77" fmla="*/ 0 h 80"/>
                <a:gd name="T78" fmla="*/ 66 w 138"/>
                <a:gd name="T79" fmla="*/ 1 h 80"/>
                <a:gd name="T80" fmla="*/ 79 w 138"/>
                <a:gd name="T81" fmla="*/ 5 h 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8" h="80">
                  <a:moveTo>
                    <a:pt x="79" y="5"/>
                  </a:moveTo>
                  <a:lnTo>
                    <a:pt x="93" y="10"/>
                  </a:lnTo>
                  <a:lnTo>
                    <a:pt x="105" y="15"/>
                  </a:lnTo>
                  <a:lnTo>
                    <a:pt x="116" y="21"/>
                  </a:lnTo>
                  <a:lnTo>
                    <a:pt x="124" y="29"/>
                  </a:lnTo>
                  <a:lnTo>
                    <a:pt x="131" y="36"/>
                  </a:lnTo>
                  <a:lnTo>
                    <a:pt x="136" y="44"/>
                  </a:lnTo>
                  <a:lnTo>
                    <a:pt x="137" y="47"/>
                  </a:lnTo>
                  <a:lnTo>
                    <a:pt x="138" y="52"/>
                  </a:lnTo>
                  <a:lnTo>
                    <a:pt x="138" y="56"/>
                  </a:lnTo>
                  <a:lnTo>
                    <a:pt x="137" y="59"/>
                  </a:lnTo>
                  <a:lnTo>
                    <a:pt x="136" y="63"/>
                  </a:lnTo>
                  <a:lnTo>
                    <a:pt x="134" y="66"/>
                  </a:lnTo>
                  <a:lnTo>
                    <a:pt x="130" y="69"/>
                  </a:lnTo>
                  <a:lnTo>
                    <a:pt x="127" y="72"/>
                  </a:lnTo>
                  <a:lnTo>
                    <a:pt x="119" y="76"/>
                  </a:lnTo>
                  <a:lnTo>
                    <a:pt x="110" y="79"/>
                  </a:lnTo>
                  <a:lnTo>
                    <a:pt x="98" y="80"/>
                  </a:lnTo>
                  <a:lnTo>
                    <a:pt x="85" y="80"/>
                  </a:lnTo>
                  <a:lnTo>
                    <a:pt x="72" y="79"/>
                  </a:lnTo>
                  <a:lnTo>
                    <a:pt x="58" y="76"/>
                  </a:lnTo>
                  <a:lnTo>
                    <a:pt x="45" y="72"/>
                  </a:lnTo>
                  <a:lnTo>
                    <a:pt x="32" y="65"/>
                  </a:lnTo>
                  <a:lnTo>
                    <a:pt x="22" y="59"/>
                  </a:lnTo>
                  <a:lnTo>
                    <a:pt x="12" y="52"/>
                  </a:lnTo>
                  <a:lnTo>
                    <a:pt x="6" y="44"/>
                  </a:lnTo>
                  <a:lnTo>
                    <a:pt x="2" y="37"/>
                  </a:lnTo>
                  <a:lnTo>
                    <a:pt x="1" y="33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8"/>
                  </a:lnTo>
                  <a:lnTo>
                    <a:pt x="4" y="15"/>
                  </a:lnTo>
                  <a:lnTo>
                    <a:pt x="7" y="12"/>
                  </a:lnTo>
                  <a:lnTo>
                    <a:pt x="10" y="9"/>
                  </a:lnTo>
                  <a:lnTo>
                    <a:pt x="19" y="5"/>
                  </a:lnTo>
                  <a:lnTo>
                    <a:pt x="28" y="1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6" y="1"/>
                  </a:lnTo>
                  <a:lnTo>
                    <a:pt x="79" y="5"/>
                  </a:lnTo>
                  <a:close/>
                </a:path>
              </a:pathLst>
            </a:custGeom>
            <a:solidFill>
              <a:srgbClr val="FF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7" name="Freeform 176"/>
            <p:cNvSpPr>
              <a:spLocks/>
            </p:cNvSpPr>
            <p:nvPr/>
          </p:nvSpPr>
          <p:spPr bwMode="auto">
            <a:xfrm>
              <a:off x="4050" y="1802"/>
              <a:ext cx="123" cy="71"/>
            </a:xfrm>
            <a:custGeom>
              <a:avLst/>
              <a:gdLst>
                <a:gd name="T0" fmla="*/ 71 w 123"/>
                <a:gd name="T1" fmla="*/ 4 h 71"/>
                <a:gd name="T2" fmla="*/ 83 w 123"/>
                <a:gd name="T3" fmla="*/ 8 h 71"/>
                <a:gd name="T4" fmla="*/ 94 w 123"/>
                <a:gd name="T5" fmla="*/ 12 h 71"/>
                <a:gd name="T6" fmla="*/ 103 w 123"/>
                <a:gd name="T7" fmla="*/ 18 h 71"/>
                <a:gd name="T8" fmla="*/ 112 w 123"/>
                <a:gd name="T9" fmla="*/ 25 h 71"/>
                <a:gd name="T10" fmla="*/ 117 w 123"/>
                <a:gd name="T11" fmla="*/ 32 h 71"/>
                <a:gd name="T12" fmla="*/ 121 w 123"/>
                <a:gd name="T13" fmla="*/ 38 h 71"/>
                <a:gd name="T14" fmla="*/ 122 w 123"/>
                <a:gd name="T15" fmla="*/ 41 h 71"/>
                <a:gd name="T16" fmla="*/ 123 w 123"/>
                <a:gd name="T17" fmla="*/ 46 h 71"/>
                <a:gd name="T18" fmla="*/ 123 w 123"/>
                <a:gd name="T19" fmla="*/ 49 h 71"/>
                <a:gd name="T20" fmla="*/ 122 w 123"/>
                <a:gd name="T21" fmla="*/ 52 h 71"/>
                <a:gd name="T22" fmla="*/ 121 w 123"/>
                <a:gd name="T23" fmla="*/ 55 h 71"/>
                <a:gd name="T24" fmla="*/ 119 w 123"/>
                <a:gd name="T25" fmla="*/ 58 h 71"/>
                <a:gd name="T26" fmla="*/ 117 w 123"/>
                <a:gd name="T27" fmla="*/ 60 h 71"/>
                <a:gd name="T28" fmla="*/ 114 w 123"/>
                <a:gd name="T29" fmla="*/ 63 h 71"/>
                <a:gd name="T30" fmla="*/ 106 w 123"/>
                <a:gd name="T31" fmla="*/ 66 h 71"/>
                <a:gd name="T32" fmla="*/ 98 w 123"/>
                <a:gd name="T33" fmla="*/ 70 h 71"/>
                <a:gd name="T34" fmla="*/ 88 w 123"/>
                <a:gd name="T35" fmla="*/ 71 h 71"/>
                <a:gd name="T36" fmla="*/ 76 w 123"/>
                <a:gd name="T37" fmla="*/ 71 h 71"/>
                <a:gd name="T38" fmla="*/ 65 w 123"/>
                <a:gd name="T39" fmla="*/ 70 h 71"/>
                <a:gd name="T40" fmla="*/ 52 w 123"/>
                <a:gd name="T41" fmla="*/ 66 h 71"/>
                <a:gd name="T42" fmla="*/ 40 w 123"/>
                <a:gd name="T43" fmla="*/ 62 h 71"/>
                <a:gd name="T44" fmla="*/ 29 w 123"/>
                <a:gd name="T45" fmla="*/ 57 h 71"/>
                <a:gd name="T46" fmla="*/ 20 w 123"/>
                <a:gd name="T47" fmla="*/ 52 h 71"/>
                <a:gd name="T48" fmla="*/ 11 w 123"/>
                <a:gd name="T49" fmla="*/ 46 h 71"/>
                <a:gd name="T50" fmla="*/ 6 w 123"/>
                <a:gd name="T51" fmla="*/ 38 h 71"/>
                <a:gd name="T52" fmla="*/ 2 w 123"/>
                <a:gd name="T53" fmla="*/ 32 h 71"/>
                <a:gd name="T54" fmla="*/ 1 w 123"/>
                <a:gd name="T55" fmla="*/ 28 h 71"/>
                <a:gd name="T56" fmla="*/ 0 w 123"/>
                <a:gd name="T57" fmla="*/ 25 h 71"/>
                <a:gd name="T58" fmla="*/ 0 w 123"/>
                <a:gd name="T59" fmla="*/ 22 h 71"/>
                <a:gd name="T60" fmla="*/ 1 w 123"/>
                <a:gd name="T61" fmla="*/ 18 h 71"/>
                <a:gd name="T62" fmla="*/ 2 w 123"/>
                <a:gd name="T63" fmla="*/ 15 h 71"/>
                <a:gd name="T64" fmla="*/ 4 w 123"/>
                <a:gd name="T65" fmla="*/ 12 h 71"/>
                <a:gd name="T66" fmla="*/ 6 w 123"/>
                <a:gd name="T67" fmla="*/ 10 h 71"/>
                <a:gd name="T68" fmla="*/ 9 w 123"/>
                <a:gd name="T69" fmla="*/ 7 h 71"/>
                <a:gd name="T70" fmla="*/ 17 w 123"/>
                <a:gd name="T71" fmla="*/ 4 h 71"/>
                <a:gd name="T72" fmla="*/ 25 w 123"/>
                <a:gd name="T73" fmla="*/ 1 h 71"/>
                <a:gd name="T74" fmla="*/ 35 w 123"/>
                <a:gd name="T75" fmla="*/ 0 h 71"/>
                <a:gd name="T76" fmla="*/ 47 w 123"/>
                <a:gd name="T77" fmla="*/ 0 h 71"/>
                <a:gd name="T78" fmla="*/ 58 w 123"/>
                <a:gd name="T79" fmla="*/ 1 h 71"/>
                <a:gd name="T80" fmla="*/ 71 w 123"/>
                <a:gd name="T81" fmla="*/ 4 h 7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" h="71">
                  <a:moveTo>
                    <a:pt x="71" y="4"/>
                  </a:moveTo>
                  <a:lnTo>
                    <a:pt x="83" y="8"/>
                  </a:lnTo>
                  <a:lnTo>
                    <a:pt x="94" y="12"/>
                  </a:lnTo>
                  <a:lnTo>
                    <a:pt x="103" y="18"/>
                  </a:lnTo>
                  <a:lnTo>
                    <a:pt x="112" y="25"/>
                  </a:lnTo>
                  <a:lnTo>
                    <a:pt x="117" y="32"/>
                  </a:lnTo>
                  <a:lnTo>
                    <a:pt x="121" y="38"/>
                  </a:lnTo>
                  <a:lnTo>
                    <a:pt x="122" y="41"/>
                  </a:lnTo>
                  <a:lnTo>
                    <a:pt x="123" y="46"/>
                  </a:lnTo>
                  <a:lnTo>
                    <a:pt x="123" y="49"/>
                  </a:lnTo>
                  <a:lnTo>
                    <a:pt x="122" y="52"/>
                  </a:lnTo>
                  <a:lnTo>
                    <a:pt x="121" y="55"/>
                  </a:lnTo>
                  <a:lnTo>
                    <a:pt x="119" y="58"/>
                  </a:lnTo>
                  <a:lnTo>
                    <a:pt x="117" y="60"/>
                  </a:lnTo>
                  <a:lnTo>
                    <a:pt x="114" y="63"/>
                  </a:lnTo>
                  <a:lnTo>
                    <a:pt x="106" y="66"/>
                  </a:lnTo>
                  <a:lnTo>
                    <a:pt x="98" y="70"/>
                  </a:lnTo>
                  <a:lnTo>
                    <a:pt x="88" y="71"/>
                  </a:lnTo>
                  <a:lnTo>
                    <a:pt x="76" y="71"/>
                  </a:lnTo>
                  <a:lnTo>
                    <a:pt x="65" y="70"/>
                  </a:lnTo>
                  <a:lnTo>
                    <a:pt x="52" y="66"/>
                  </a:lnTo>
                  <a:lnTo>
                    <a:pt x="40" y="62"/>
                  </a:lnTo>
                  <a:lnTo>
                    <a:pt x="29" y="57"/>
                  </a:lnTo>
                  <a:lnTo>
                    <a:pt x="20" y="52"/>
                  </a:lnTo>
                  <a:lnTo>
                    <a:pt x="11" y="46"/>
                  </a:lnTo>
                  <a:lnTo>
                    <a:pt x="6" y="38"/>
                  </a:lnTo>
                  <a:lnTo>
                    <a:pt x="2" y="32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9" y="7"/>
                  </a:lnTo>
                  <a:lnTo>
                    <a:pt x="17" y="4"/>
                  </a:lnTo>
                  <a:lnTo>
                    <a:pt x="25" y="1"/>
                  </a:lnTo>
                  <a:lnTo>
                    <a:pt x="35" y="0"/>
                  </a:lnTo>
                  <a:lnTo>
                    <a:pt x="47" y="0"/>
                  </a:lnTo>
                  <a:lnTo>
                    <a:pt x="58" y="1"/>
                  </a:lnTo>
                  <a:lnTo>
                    <a:pt x="71" y="4"/>
                  </a:lnTo>
                  <a:close/>
                </a:path>
              </a:pathLst>
            </a:custGeom>
            <a:solidFill>
              <a:srgbClr val="FFBF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8" name="Freeform 177"/>
            <p:cNvSpPr>
              <a:spLocks/>
            </p:cNvSpPr>
            <p:nvPr/>
          </p:nvSpPr>
          <p:spPr bwMode="auto">
            <a:xfrm>
              <a:off x="4053" y="1805"/>
              <a:ext cx="108" cy="62"/>
            </a:xfrm>
            <a:custGeom>
              <a:avLst/>
              <a:gdLst>
                <a:gd name="T0" fmla="*/ 62 w 108"/>
                <a:gd name="T1" fmla="*/ 3 h 62"/>
                <a:gd name="T2" fmla="*/ 72 w 108"/>
                <a:gd name="T3" fmla="*/ 7 h 62"/>
                <a:gd name="T4" fmla="*/ 82 w 108"/>
                <a:gd name="T5" fmla="*/ 11 h 62"/>
                <a:gd name="T6" fmla="*/ 90 w 108"/>
                <a:gd name="T7" fmla="*/ 16 h 62"/>
                <a:gd name="T8" fmla="*/ 97 w 108"/>
                <a:gd name="T9" fmla="*/ 22 h 62"/>
                <a:gd name="T10" fmla="*/ 102 w 108"/>
                <a:gd name="T11" fmla="*/ 28 h 62"/>
                <a:gd name="T12" fmla="*/ 106 w 108"/>
                <a:gd name="T13" fmla="*/ 34 h 62"/>
                <a:gd name="T14" fmla="*/ 107 w 108"/>
                <a:gd name="T15" fmla="*/ 36 h 62"/>
                <a:gd name="T16" fmla="*/ 108 w 108"/>
                <a:gd name="T17" fmla="*/ 39 h 62"/>
                <a:gd name="T18" fmla="*/ 108 w 108"/>
                <a:gd name="T19" fmla="*/ 43 h 62"/>
                <a:gd name="T20" fmla="*/ 107 w 108"/>
                <a:gd name="T21" fmla="*/ 46 h 62"/>
                <a:gd name="T22" fmla="*/ 103 w 108"/>
                <a:gd name="T23" fmla="*/ 51 h 62"/>
                <a:gd name="T24" fmla="*/ 99 w 108"/>
                <a:gd name="T25" fmla="*/ 55 h 62"/>
                <a:gd name="T26" fmla="*/ 93 w 108"/>
                <a:gd name="T27" fmla="*/ 58 h 62"/>
                <a:gd name="T28" fmla="*/ 85 w 108"/>
                <a:gd name="T29" fmla="*/ 60 h 62"/>
                <a:gd name="T30" fmla="*/ 76 w 108"/>
                <a:gd name="T31" fmla="*/ 62 h 62"/>
                <a:gd name="T32" fmla="*/ 67 w 108"/>
                <a:gd name="T33" fmla="*/ 62 h 62"/>
                <a:gd name="T34" fmla="*/ 55 w 108"/>
                <a:gd name="T35" fmla="*/ 61 h 62"/>
                <a:gd name="T36" fmla="*/ 45 w 108"/>
                <a:gd name="T37" fmla="*/ 58 h 62"/>
                <a:gd name="T38" fmla="*/ 34 w 108"/>
                <a:gd name="T39" fmla="*/ 55 h 62"/>
                <a:gd name="T40" fmla="*/ 25 w 108"/>
                <a:gd name="T41" fmla="*/ 51 h 62"/>
                <a:gd name="T42" fmla="*/ 17 w 108"/>
                <a:gd name="T43" fmla="*/ 46 h 62"/>
                <a:gd name="T44" fmla="*/ 9 w 108"/>
                <a:gd name="T45" fmla="*/ 39 h 62"/>
                <a:gd name="T46" fmla="*/ 4 w 108"/>
                <a:gd name="T47" fmla="*/ 34 h 62"/>
                <a:gd name="T48" fmla="*/ 1 w 108"/>
                <a:gd name="T49" fmla="*/ 28 h 62"/>
                <a:gd name="T50" fmla="*/ 0 w 108"/>
                <a:gd name="T51" fmla="*/ 25 h 62"/>
                <a:gd name="T52" fmla="*/ 0 w 108"/>
                <a:gd name="T53" fmla="*/ 22 h 62"/>
                <a:gd name="T54" fmla="*/ 0 w 108"/>
                <a:gd name="T55" fmla="*/ 19 h 62"/>
                <a:gd name="T56" fmla="*/ 0 w 108"/>
                <a:gd name="T57" fmla="*/ 15 h 62"/>
                <a:gd name="T58" fmla="*/ 3 w 108"/>
                <a:gd name="T59" fmla="*/ 10 h 62"/>
                <a:gd name="T60" fmla="*/ 7 w 108"/>
                <a:gd name="T61" fmla="*/ 6 h 62"/>
                <a:gd name="T62" fmla="*/ 14 w 108"/>
                <a:gd name="T63" fmla="*/ 3 h 62"/>
                <a:gd name="T64" fmla="*/ 22 w 108"/>
                <a:gd name="T65" fmla="*/ 1 h 62"/>
                <a:gd name="T66" fmla="*/ 30 w 108"/>
                <a:gd name="T67" fmla="*/ 0 h 62"/>
                <a:gd name="T68" fmla="*/ 41 w 108"/>
                <a:gd name="T69" fmla="*/ 0 h 62"/>
                <a:gd name="T70" fmla="*/ 51 w 108"/>
                <a:gd name="T71" fmla="*/ 1 h 62"/>
                <a:gd name="T72" fmla="*/ 62 w 108"/>
                <a:gd name="T73" fmla="*/ 3 h 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8" h="62">
                  <a:moveTo>
                    <a:pt x="62" y="3"/>
                  </a:moveTo>
                  <a:lnTo>
                    <a:pt x="72" y="7"/>
                  </a:lnTo>
                  <a:lnTo>
                    <a:pt x="82" y="11"/>
                  </a:lnTo>
                  <a:lnTo>
                    <a:pt x="90" y="16"/>
                  </a:lnTo>
                  <a:lnTo>
                    <a:pt x="97" y="22"/>
                  </a:lnTo>
                  <a:lnTo>
                    <a:pt x="102" y="28"/>
                  </a:lnTo>
                  <a:lnTo>
                    <a:pt x="106" y="34"/>
                  </a:lnTo>
                  <a:lnTo>
                    <a:pt x="107" y="36"/>
                  </a:lnTo>
                  <a:lnTo>
                    <a:pt x="108" y="39"/>
                  </a:lnTo>
                  <a:lnTo>
                    <a:pt x="108" y="43"/>
                  </a:lnTo>
                  <a:lnTo>
                    <a:pt x="107" y="46"/>
                  </a:lnTo>
                  <a:lnTo>
                    <a:pt x="103" y="51"/>
                  </a:lnTo>
                  <a:lnTo>
                    <a:pt x="99" y="55"/>
                  </a:lnTo>
                  <a:lnTo>
                    <a:pt x="93" y="58"/>
                  </a:lnTo>
                  <a:lnTo>
                    <a:pt x="85" y="60"/>
                  </a:lnTo>
                  <a:lnTo>
                    <a:pt x="76" y="62"/>
                  </a:lnTo>
                  <a:lnTo>
                    <a:pt x="67" y="62"/>
                  </a:lnTo>
                  <a:lnTo>
                    <a:pt x="55" y="61"/>
                  </a:lnTo>
                  <a:lnTo>
                    <a:pt x="45" y="58"/>
                  </a:lnTo>
                  <a:lnTo>
                    <a:pt x="34" y="55"/>
                  </a:lnTo>
                  <a:lnTo>
                    <a:pt x="25" y="51"/>
                  </a:lnTo>
                  <a:lnTo>
                    <a:pt x="17" y="46"/>
                  </a:lnTo>
                  <a:lnTo>
                    <a:pt x="9" y="39"/>
                  </a:lnTo>
                  <a:lnTo>
                    <a:pt x="4" y="34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3" y="10"/>
                  </a:lnTo>
                  <a:lnTo>
                    <a:pt x="7" y="6"/>
                  </a:lnTo>
                  <a:lnTo>
                    <a:pt x="14" y="3"/>
                  </a:lnTo>
                  <a:lnTo>
                    <a:pt x="22" y="1"/>
                  </a:lnTo>
                  <a:lnTo>
                    <a:pt x="30" y="0"/>
                  </a:lnTo>
                  <a:lnTo>
                    <a:pt x="41" y="0"/>
                  </a:lnTo>
                  <a:lnTo>
                    <a:pt x="51" y="1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FFC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9" name="Freeform 178"/>
            <p:cNvSpPr>
              <a:spLocks/>
            </p:cNvSpPr>
            <p:nvPr/>
          </p:nvSpPr>
          <p:spPr bwMode="auto">
            <a:xfrm>
              <a:off x="4055" y="1808"/>
              <a:ext cx="93" cy="53"/>
            </a:xfrm>
            <a:custGeom>
              <a:avLst/>
              <a:gdLst>
                <a:gd name="T0" fmla="*/ 53 w 93"/>
                <a:gd name="T1" fmla="*/ 3 h 53"/>
                <a:gd name="T2" fmla="*/ 63 w 93"/>
                <a:gd name="T3" fmla="*/ 6 h 53"/>
                <a:gd name="T4" fmla="*/ 71 w 93"/>
                <a:gd name="T5" fmla="*/ 9 h 53"/>
                <a:gd name="T6" fmla="*/ 78 w 93"/>
                <a:gd name="T7" fmla="*/ 13 h 53"/>
                <a:gd name="T8" fmla="*/ 84 w 93"/>
                <a:gd name="T9" fmla="*/ 19 h 53"/>
                <a:gd name="T10" fmla="*/ 89 w 93"/>
                <a:gd name="T11" fmla="*/ 24 h 53"/>
                <a:gd name="T12" fmla="*/ 91 w 93"/>
                <a:gd name="T13" fmla="*/ 29 h 53"/>
                <a:gd name="T14" fmla="*/ 93 w 93"/>
                <a:gd name="T15" fmla="*/ 34 h 53"/>
                <a:gd name="T16" fmla="*/ 92 w 93"/>
                <a:gd name="T17" fmla="*/ 40 h 53"/>
                <a:gd name="T18" fmla="*/ 90 w 93"/>
                <a:gd name="T19" fmla="*/ 44 h 53"/>
                <a:gd name="T20" fmla="*/ 86 w 93"/>
                <a:gd name="T21" fmla="*/ 48 h 53"/>
                <a:gd name="T22" fmla="*/ 81 w 93"/>
                <a:gd name="T23" fmla="*/ 50 h 53"/>
                <a:gd name="T24" fmla="*/ 73 w 93"/>
                <a:gd name="T25" fmla="*/ 52 h 53"/>
                <a:gd name="T26" fmla="*/ 66 w 93"/>
                <a:gd name="T27" fmla="*/ 53 h 53"/>
                <a:gd name="T28" fmla="*/ 58 w 93"/>
                <a:gd name="T29" fmla="*/ 53 h 53"/>
                <a:gd name="T30" fmla="*/ 48 w 93"/>
                <a:gd name="T31" fmla="*/ 52 h 53"/>
                <a:gd name="T32" fmla="*/ 39 w 93"/>
                <a:gd name="T33" fmla="*/ 50 h 53"/>
                <a:gd name="T34" fmla="*/ 30 w 93"/>
                <a:gd name="T35" fmla="*/ 47 h 53"/>
                <a:gd name="T36" fmla="*/ 22 w 93"/>
                <a:gd name="T37" fmla="*/ 44 h 53"/>
                <a:gd name="T38" fmla="*/ 15 w 93"/>
                <a:gd name="T39" fmla="*/ 40 h 53"/>
                <a:gd name="T40" fmla="*/ 8 w 93"/>
                <a:gd name="T41" fmla="*/ 34 h 53"/>
                <a:gd name="T42" fmla="*/ 4 w 93"/>
                <a:gd name="T43" fmla="*/ 29 h 53"/>
                <a:gd name="T44" fmla="*/ 1 w 93"/>
                <a:gd name="T45" fmla="*/ 24 h 53"/>
                <a:gd name="T46" fmla="*/ 0 w 93"/>
                <a:gd name="T47" fmla="*/ 19 h 53"/>
                <a:gd name="T48" fmla="*/ 0 w 93"/>
                <a:gd name="T49" fmla="*/ 13 h 53"/>
                <a:gd name="T50" fmla="*/ 3 w 93"/>
                <a:gd name="T51" fmla="*/ 9 h 53"/>
                <a:gd name="T52" fmla="*/ 7 w 93"/>
                <a:gd name="T53" fmla="*/ 5 h 53"/>
                <a:gd name="T54" fmla="*/ 13 w 93"/>
                <a:gd name="T55" fmla="*/ 3 h 53"/>
                <a:gd name="T56" fmla="*/ 19 w 93"/>
                <a:gd name="T57" fmla="*/ 1 h 53"/>
                <a:gd name="T58" fmla="*/ 27 w 93"/>
                <a:gd name="T59" fmla="*/ 0 h 53"/>
                <a:gd name="T60" fmla="*/ 36 w 93"/>
                <a:gd name="T61" fmla="*/ 0 h 53"/>
                <a:gd name="T62" fmla="*/ 44 w 93"/>
                <a:gd name="T63" fmla="*/ 1 h 53"/>
                <a:gd name="T64" fmla="*/ 53 w 93"/>
                <a:gd name="T65" fmla="*/ 3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" h="53">
                  <a:moveTo>
                    <a:pt x="53" y="3"/>
                  </a:moveTo>
                  <a:lnTo>
                    <a:pt x="63" y="6"/>
                  </a:lnTo>
                  <a:lnTo>
                    <a:pt x="71" y="9"/>
                  </a:lnTo>
                  <a:lnTo>
                    <a:pt x="78" y="13"/>
                  </a:lnTo>
                  <a:lnTo>
                    <a:pt x="84" y="19"/>
                  </a:lnTo>
                  <a:lnTo>
                    <a:pt x="89" y="24"/>
                  </a:lnTo>
                  <a:lnTo>
                    <a:pt x="91" y="29"/>
                  </a:lnTo>
                  <a:lnTo>
                    <a:pt x="93" y="34"/>
                  </a:lnTo>
                  <a:lnTo>
                    <a:pt x="92" y="40"/>
                  </a:lnTo>
                  <a:lnTo>
                    <a:pt x="90" y="44"/>
                  </a:lnTo>
                  <a:lnTo>
                    <a:pt x="86" y="48"/>
                  </a:lnTo>
                  <a:lnTo>
                    <a:pt x="81" y="50"/>
                  </a:lnTo>
                  <a:lnTo>
                    <a:pt x="73" y="52"/>
                  </a:lnTo>
                  <a:lnTo>
                    <a:pt x="66" y="53"/>
                  </a:lnTo>
                  <a:lnTo>
                    <a:pt x="58" y="53"/>
                  </a:lnTo>
                  <a:lnTo>
                    <a:pt x="48" y="52"/>
                  </a:lnTo>
                  <a:lnTo>
                    <a:pt x="39" y="50"/>
                  </a:lnTo>
                  <a:lnTo>
                    <a:pt x="30" y="47"/>
                  </a:lnTo>
                  <a:lnTo>
                    <a:pt x="22" y="44"/>
                  </a:lnTo>
                  <a:lnTo>
                    <a:pt x="15" y="40"/>
                  </a:lnTo>
                  <a:lnTo>
                    <a:pt x="8" y="34"/>
                  </a:lnTo>
                  <a:lnTo>
                    <a:pt x="4" y="29"/>
                  </a:lnTo>
                  <a:lnTo>
                    <a:pt x="1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3" y="9"/>
                  </a:lnTo>
                  <a:lnTo>
                    <a:pt x="7" y="5"/>
                  </a:lnTo>
                  <a:lnTo>
                    <a:pt x="13" y="3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0"/>
                  </a:lnTo>
                  <a:lnTo>
                    <a:pt x="44" y="1"/>
                  </a:lnTo>
                  <a:lnTo>
                    <a:pt x="53" y="3"/>
                  </a:lnTo>
                  <a:close/>
                </a:path>
              </a:pathLst>
            </a:custGeom>
            <a:solidFill>
              <a:srgbClr val="FFCC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0" name="Freeform 179"/>
            <p:cNvSpPr>
              <a:spLocks noEditPoints="1"/>
            </p:cNvSpPr>
            <p:nvPr/>
          </p:nvSpPr>
          <p:spPr bwMode="auto">
            <a:xfrm>
              <a:off x="4802" y="2483"/>
              <a:ext cx="179" cy="539"/>
            </a:xfrm>
            <a:custGeom>
              <a:avLst/>
              <a:gdLst>
                <a:gd name="T0" fmla="*/ 38 w 179"/>
                <a:gd name="T1" fmla="*/ 0 h 539"/>
                <a:gd name="T2" fmla="*/ 38 w 179"/>
                <a:gd name="T3" fmla="*/ 0 h 539"/>
                <a:gd name="T4" fmla="*/ 42 w 179"/>
                <a:gd name="T5" fmla="*/ 31 h 539"/>
                <a:gd name="T6" fmla="*/ 42 w 179"/>
                <a:gd name="T7" fmla="*/ 78 h 539"/>
                <a:gd name="T8" fmla="*/ 73 w 179"/>
                <a:gd name="T9" fmla="*/ 168 h 539"/>
                <a:gd name="T10" fmla="*/ 80 w 179"/>
                <a:gd name="T11" fmla="*/ 213 h 539"/>
                <a:gd name="T12" fmla="*/ 87 w 179"/>
                <a:gd name="T13" fmla="*/ 271 h 539"/>
                <a:gd name="T14" fmla="*/ 95 w 179"/>
                <a:gd name="T15" fmla="*/ 273 h 539"/>
                <a:gd name="T16" fmla="*/ 102 w 179"/>
                <a:gd name="T17" fmla="*/ 273 h 539"/>
                <a:gd name="T18" fmla="*/ 106 w 179"/>
                <a:gd name="T19" fmla="*/ 266 h 539"/>
                <a:gd name="T20" fmla="*/ 113 w 179"/>
                <a:gd name="T21" fmla="*/ 259 h 539"/>
                <a:gd name="T22" fmla="*/ 109 w 179"/>
                <a:gd name="T23" fmla="*/ 272 h 539"/>
                <a:gd name="T24" fmla="*/ 100 w 179"/>
                <a:gd name="T25" fmla="*/ 283 h 539"/>
                <a:gd name="T26" fmla="*/ 90 w 179"/>
                <a:gd name="T27" fmla="*/ 283 h 539"/>
                <a:gd name="T28" fmla="*/ 82 w 179"/>
                <a:gd name="T29" fmla="*/ 275 h 539"/>
                <a:gd name="T30" fmla="*/ 72 w 179"/>
                <a:gd name="T31" fmla="*/ 268 h 539"/>
                <a:gd name="T32" fmla="*/ 67 w 179"/>
                <a:gd name="T33" fmla="*/ 257 h 539"/>
                <a:gd name="T34" fmla="*/ 71 w 179"/>
                <a:gd name="T35" fmla="*/ 229 h 539"/>
                <a:gd name="T36" fmla="*/ 62 w 179"/>
                <a:gd name="T37" fmla="*/ 206 h 539"/>
                <a:gd name="T38" fmla="*/ 49 w 179"/>
                <a:gd name="T39" fmla="*/ 171 h 539"/>
                <a:gd name="T40" fmla="*/ 33 w 179"/>
                <a:gd name="T41" fmla="*/ 135 h 539"/>
                <a:gd name="T42" fmla="*/ 31 w 179"/>
                <a:gd name="T43" fmla="*/ 122 h 539"/>
                <a:gd name="T44" fmla="*/ 33 w 179"/>
                <a:gd name="T45" fmla="*/ 109 h 539"/>
                <a:gd name="T46" fmla="*/ 29 w 179"/>
                <a:gd name="T47" fmla="*/ 94 h 539"/>
                <a:gd name="T48" fmla="*/ 27 w 179"/>
                <a:gd name="T49" fmla="*/ 77 h 539"/>
                <a:gd name="T50" fmla="*/ 11 w 179"/>
                <a:gd name="T51" fmla="*/ 50 h 539"/>
                <a:gd name="T52" fmla="*/ 0 w 179"/>
                <a:gd name="T53" fmla="*/ 19 h 539"/>
                <a:gd name="T54" fmla="*/ 6 w 179"/>
                <a:gd name="T55" fmla="*/ 9 h 539"/>
                <a:gd name="T56" fmla="*/ 17 w 179"/>
                <a:gd name="T57" fmla="*/ 1 h 539"/>
                <a:gd name="T58" fmla="*/ 28 w 179"/>
                <a:gd name="T59" fmla="*/ 1 h 539"/>
                <a:gd name="T60" fmla="*/ 38 w 179"/>
                <a:gd name="T61" fmla="*/ 0 h 539"/>
                <a:gd name="T62" fmla="*/ 119 w 179"/>
                <a:gd name="T63" fmla="*/ 285 h 539"/>
                <a:gd name="T64" fmla="*/ 119 w 179"/>
                <a:gd name="T65" fmla="*/ 304 h 539"/>
                <a:gd name="T66" fmla="*/ 116 w 179"/>
                <a:gd name="T67" fmla="*/ 331 h 539"/>
                <a:gd name="T68" fmla="*/ 126 w 179"/>
                <a:gd name="T69" fmla="*/ 365 h 539"/>
                <a:gd name="T70" fmla="*/ 132 w 179"/>
                <a:gd name="T71" fmla="*/ 398 h 539"/>
                <a:gd name="T72" fmla="*/ 141 w 179"/>
                <a:gd name="T73" fmla="*/ 428 h 539"/>
                <a:gd name="T74" fmla="*/ 161 w 179"/>
                <a:gd name="T75" fmla="*/ 455 h 539"/>
                <a:gd name="T76" fmla="*/ 167 w 179"/>
                <a:gd name="T77" fmla="*/ 489 h 539"/>
                <a:gd name="T78" fmla="*/ 163 w 179"/>
                <a:gd name="T79" fmla="*/ 516 h 539"/>
                <a:gd name="T80" fmla="*/ 175 w 179"/>
                <a:gd name="T81" fmla="*/ 532 h 539"/>
                <a:gd name="T82" fmla="*/ 177 w 179"/>
                <a:gd name="T83" fmla="*/ 535 h 539"/>
                <a:gd name="T84" fmla="*/ 175 w 179"/>
                <a:gd name="T85" fmla="*/ 533 h 539"/>
                <a:gd name="T86" fmla="*/ 171 w 179"/>
                <a:gd name="T87" fmla="*/ 534 h 539"/>
                <a:gd name="T88" fmla="*/ 166 w 179"/>
                <a:gd name="T89" fmla="*/ 538 h 539"/>
                <a:gd name="T90" fmla="*/ 147 w 179"/>
                <a:gd name="T91" fmla="*/ 533 h 539"/>
                <a:gd name="T92" fmla="*/ 130 w 179"/>
                <a:gd name="T93" fmla="*/ 514 h 539"/>
                <a:gd name="T94" fmla="*/ 132 w 179"/>
                <a:gd name="T95" fmla="*/ 486 h 539"/>
                <a:gd name="T96" fmla="*/ 140 w 179"/>
                <a:gd name="T97" fmla="*/ 456 h 539"/>
                <a:gd name="T98" fmla="*/ 128 w 179"/>
                <a:gd name="T99" fmla="*/ 432 h 539"/>
                <a:gd name="T100" fmla="*/ 114 w 179"/>
                <a:gd name="T101" fmla="*/ 412 h 539"/>
                <a:gd name="T102" fmla="*/ 113 w 179"/>
                <a:gd name="T103" fmla="*/ 373 h 539"/>
                <a:gd name="T104" fmla="*/ 103 w 179"/>
                <a:gd name="T105" fmla="*/ 334 h 539"/>
                <a:gd name="T106" fmla="*/ 99 w 179"/>
                <a:gd name="T107" fmla="*/ 322 h 539"/>
                <a:gd name="T108" fmla="*/ 97 w 179"/>
                <a:gd name="T109" fmla="*/ 317 h 539"/>
                <a:gd name="T110" fmla="*/ 94 w 179"/>
                <a:gd name="T111" fmla="*/ 307 h 539"/>
                <a:gd name="T112" fmla="*/ 95 w 179"/>
                <a:gd name="T113" fmla="*/ 296 h 539"/>
                <a:gd name="T114" fmla="*/ 108 w 179"/>
                <a:gd name="T115" fmla="*/ 287 h 539"/>
                <a:gd name="T116" fmla="*/ 116 w 179"/>
                <a:gd name="T117" fmla="*/ 273 h 53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9" h="539">
                  <a:moveTo>
                    <a:pt x="38" y="0"/>
                  </a:moveTo>
                  <a:lnTo>
                    <a:pt x="38" y="0"/>
                  </a:lnTo>
                  <a:lnTo>
                    <a:pt x="41" y="10"/>
                  </a:lnTo>
                  <a:lnTo>
                    <a:pt x="42" y="20"/>
                  </a:lnTo>
                  <a:lnTo>
                    <a:pt x="42" y="31"/>
                  </a:lnTo>
                  <a:lnTo>
                    <a:pt x="42" y="42"/>
                  </a:lnTo>
                  <a:lnTo>
                    <a:pt x="42" y="55"/>
                  </a:lnTo>
                  <a:lnTo>
                    <a:pt x="42" y="66"/>
                  </a:lnTo>
                  <a:lnTo>
                    <a:pt x="42" y="78"/>
                  </a:lnTo>
                  <a:lnTo>
                    <a:pt x="45" y="88"/>
                  </a:lnTo>
                  <a:lnTo>
                    <a:pt x="67" y="153"/>
                  </a:lnTo>
                  <a:lnTo>
                    <a:pt x="71" y="160"/>
                  </a:lnTo>
                  <a:lnTo>
                    <a:pt x="73" y="168"/>
                  </a:lnTo>
                  <a:lnTo>
                    <a:pt x="76" y="175"/>
                  </a:lnTo>
                  <a:lnTo>
                    <a:pt x="77" y="182"/>
                  </a:lnTo>
                  <a:lnTo>
                    <a:pt x="79" y="198"/>
                  </a:lnTo>
                  <a:lnTo>
                    <a:pt x="80" y="213"/>
                  </a:lnTo>
                  <a:lnTo>
                    <a:pt x="81" y="227"/>
                  </a:lnTo>
                  <a:lnTo>
                    <a:pt x="82" y="242"/>
                  </a:lnTo>
                  <a:lnTo>
                    <a:pt x="83" y="257"/>
                  </a:lnTo>
                  <a:lnTo>
                    <a:pt x="87" y="271"/>
                  </a:lnTo>
                  <a:lnTo>
                    <a:pt x="88" y="271"/>
                  </a:lnTo>
                  <a:lnTo>
                    <a:pt x="91" y="272"/>
                  </a:lnTo>
                  <a:lnTo>
                    <a:pt x="93" y="272"/>
                  </a:lnTo>
                  <a:lnTo>
                    <a:pt x="95" y="273"/>
                  </a:lnTo>
                  <a:lnTo>
                    <a:pt x="97" y="273"/>
                  </a:lnTo>
                  <a:lnTo>
                    <a:pt x="99" y="273"/>
                  </a:lnTo>
                  <a:lnTo>
                    <a:pt x="101" y="273"/>
                  </a:lnTo>
                  <a:lnTo>
                    <a:pt x="102" y="273"/>
                  </a:lnTo>
                  <a:lnTo>
                    <a:pt x="103" y="273"/>
                  </a:lnTo>
                  <a:lnTo>
                    <a:pt x="103" y="271"/>
                  </a:lnTo>
                  <a:lnTo>
                    <a:pt x="104" y="269"/>
                  </a:lnTo>
                  <a:lnTo>
                    <a:pt x="106" y="266"/>
                  </a:lnTo>
                  <a:lnTo>
                    <a:pt x="107" y="264"/>
                  </a:lnTo>
                  <a:lnTo>
                    <a:pt x="109" y="261"/>
                  </a:lnTo>
                  <a:lnTo>
                    <a:pt x="110" y="260"/>
                  </a:lnTo>
                  <a:lnTo>
                    <a:pt x="113" y="259"/>
                  </a:lnTo>
                  <a:lnTo>
                    <a:pt x="111" y="263"/>
                  </a:lnTo>
                  <a:lnTo>
                    <a:pt x="110" y="266"/>
                  </a:lnTo>
                  <a:lnTo>
                    <a:pt x="110" y="269"/>
                  </a:lnTo>
                  <a:lnTo>
                    <a:pt x="109" y="272"/>
                  </a:lnTo>
                  <a:lnTo>
                    <a:pt x="107" y="275"/>
                  </a:lnTo>
                  <a:lnTo>
                    <a:pt x="105" y="279"/>
                  </a:lnTo>
                  <a:lnTo>
                    <a:pt x="103" y="281"/>
                  </a:lnTo>
                  <a:lnTo>
                    <a:pt x="100" y="283"/>
                  </a:lnTo>
                  <a:lnTo>
                    <a:pt x="98" y="283"/>
                  </a:lnTo>
                  <a:lnTo>
                    <a:pt x="95" y="282"/>
                  </a:lnTo>
                  <a:lnTo>
                    <a:pt x="92" y="282"/>
                  </a:lnTo>
                  <a:lnTo>
                    <a:pt x="90" y="283"/>
                  </a:lnTo>
                  <a:lnTo>
                    <a:pt x="87" y="282"/>
                  </a:lnTo>
                  <a:lnTo>
                    <a:pt x="85" y="281"/>
                  </a:lnTo>
                  <a:lnTo>
                    <a:pt x="83" y="280"/>
                  </a:lnTo>
                  <a:lnTo>
                    <a:pt x="82" y="275"/>
                  </a:lnTo>
                  <a:lnTo>
                    <a:pt x="80" y="274"/>
                  </a:lnTo>
                  <a:lnTo>
                    <a:pt x="77" y="272"/>
                  </a:lnTo>
                  <a:lnTo>
                    <a:pt x="75" y="270"/>
                  </a:lnTo>
                  <a:lnTo>
                    <a:pt x="72" y="268"/>
                  </a:lnTo>
                  <a:lnTo>
                    <a:pt x="70" y="266"/>
                  </a:lnTo>
                  <a:lnTo>
                    <a:pt x="69" y="263"/>
                  </a:lnTo>
                  <a:lnTo>
                    <a:pt x="67" y="260"/>
                  </a:lnTo>
                  <a:lnTo>
                    <a:pt x="67" y="257"/>
                  </a:lnTo>
                  <a:lnTo>
                    <a:pt x="68" y="250"/>
                  </a:lnTo>
                  <a:lnTo>
                    <a:pt x="69" y="244"/>
                  </a:lnTo>
                  <a:lnTo>
                    <a:pt x="71" y="237"/>
                  </a:lnTo>
                  <a:lnTo>
                    <a:pt x="71" y="229"/>
                  </a:lnTo>
                  <a:lnTo>
                    <a:pt x="71" y="223"/>
                  </a:lnTo>
                  <a:lnTo>
                    <a:pt x="70" y="216"/>
                  </a:lnTo>
                  <a:lnTo>
                    <a:pt x="67" y="211"/>
                  </a:lnTo>
                  <a:lnTo>
                    <a:pt x="62" y="206"/>
                  </a:lnTo>
                  <a:lnTo>
                    <a:pt x="60" y="197"/>
                  </a:lnTo>
                  <a:lnTo>
                    <a:pt x="56" y="188"/>
                  </a:lnTo>
                  <a:lnTo>
                    <a:pt x="53" y="179"/>
                  </a:lnTo>
                  <a:lnTo>
                    <a:pt x="49" y="171"/>
                  </a:lnTo>
                  <a:lnTo>
                    <a:pt x="44" y="163"/>
                  </a:lnTo>
                  <a:lnTo>
                    <a:pt x="39" y="154"/>
                  </a:lnTo>
                  <a:lnTo>
                    <a:pt x="36" y="145"/>
                  </a:lnTo>
                  <a:lnTo>
                    <a:pt x="33" y="135"/>
                  </a:lnTo>
                  <a:lnTo>
                    <a:pt x="32" y="132"/>
                  </a:lnTo>
                  <a:lnTo>
                    <a:pt x="31" y="129"/>
                  </a:lnTo>
                  <a:lnTo>
                    <a:pt x="31" y="126"/>
                  </a:lnTo>
                  <a:lnTo>
                    <a:pt x="31" y="122"/>
                  </a:lnTo>
                  <a:lnTo>
                    <a:pt x="30" y="119"/>
                  </a:lnTo>
                  <a:lnTo>
                    <a:pt x="31" y="115"/>
                  </a:lnTo>
                  <a:lnTo>
                    <a:pt x="31" y="112"/>
                  </a:lnTo>
                  <a:lnTo>
                    <a:pt x="33" y="109"/>
                  </a:lnTo>
                  <a:lnTo>
                    <a:pt x="32" y="105"/>
                  </a:lnTo>
                  <a:lnTo>
                    <a:pt x="31" y="101"/>
                  </a:lnTo>
                  <a:lnTo>
                    <a:pt x="30" y="97"/>
                  </a:lnTo>
                  <a:lnTo>
                    <a:pt x="29" y="94"/>
                  </a:lnTo>
                  <a:lnTo>
                    <a:pt x="28" y="89"/>
                  </a:lnTo>
                  <a:lnTo>
                    <a:pt x="27" y="85"/>
                  </a:lnTo>
                  <a:lnTo>
                    <a:pt x="27" y="81"/>
                  </a:lnTo>
                  <a:lnTo>
                    <a:pt x="27" y="77"/>
                  </a:lnTo>
                  <a:lnTo>
                    <a:pt x="23" y="71"/>
                  </a:lnTo>
                  <a:lnTo>
                    <a:pt x="18" y="64"/>
                  </a:lnTo>
                  <a:lnTo>
                    <a:pt x="14" y="57"/>
                  </a:lnTo>
                  <a:lnTo>
                    <a:pt x="11" y="50"/>
                  </a:lnTo>
                  <a:lnTo>
                    <a:pt x="8" y="42"/>
                  </a:lnTo>
                  <a:lnTo>
                    <a:pt x="5" y="34"/>
                  </a:lnTo>
                  <a:lnTo>
                    <a:pt x="3" y="27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3" y="11"/>
                  </a:lnTo>
                  <a:lnTo>
                    <a:pt x="6" y="9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4" y="4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8" y="0"/>
                  </a:lnTo>
                  <a:close/>
                  <a:moveTo>
                    <a:pt x="118" y="270"/>
                  </a:moveTo>
                  <a:lnTo>
                    <a:pt x="119" y="274"/>
                  </a:lnTo>
                  <a:lnTo>
                    <a:pt x="119" y="280"/>
                  </a:lnTo>
                  <a:lnTo>
                    <a:pt x="119" y="285"/>
                  </a:lnTo>
                  <a:lnTo>
                    <a:pt x="120" y="290"/>
                  </a:lnTo>
                  <a:lnTo>
                    <a:pt x="119" y="295"/>
                  </a:lnTo>
                  <a:lnTo>
                    <a:pt x="119" y="300"/>
                  </a:lnTo>
                  <a:lnTo>
                    <a:pt x="119" y="304"/>
                  </a:lnTo>
                  <a:lnTo>
                    <a:pt x="118" y="306"/>
                  </a:lnTo>
                  <a:lnTo>
                    <a:pt x="116" y="314"/>
                  </a:lnTo>
                  <a:lnTo>
                    <a:pt x="116" y="322"/>
                  </a:lnTo>
                  <a:lnTo>
                    <a:pt x="116" y="331"/>
                  </a:lnTo>
                  <a:lnTo>
                    <a:pt x="118" y="339"/>
                  </a:lnTo>
                  <a:lnTo>
                    <a:pt x="120" y="349"/>
                  </a:lnTo>
                  <a:lnTo>
                    <a:pt x="123" y="357"/>
                  </a:lnTo>
                  <a:lnTo>
                    <a:pt x="126" y="365"/>
                  </a:lnTo>
                  <a:lnTo>
                    <a:pt x="128" y="373"/>
                  </a:lnTo>
                  <a:lnTo>
                    <a:pt x="131" y="381"/>
                  </a:lnTo>
                  <a:lnTo>
                    <a:pt x="132" y="389"/>
                  </a:lnTo>
                  <a:lnTo>
                    <a:pt x="132" y="398"/>
                  </a:lnTo>
                  <a:lnTo>
                    <a:pt x="133" y="406"/>
                  </a:lnTo>
                  <a:lnTo>
                    <a:pt x="134" y="414"/>
                  </a:lnTo>
                  <a:lnTo>
                    <a:pt x="137" y="421"/>
                  </a:lnTo>
                  <a:lnTo>
                    <a:pt x="141" y="428"/>
                  </a:lnTo>
                  <a:lnTo>
                    <a:pt x="147" y="437"/>
                  </a:lnTo>
                  <a:lnTo>
                    <a:pt x="152" y="442"/>
                  </a:lnTo>
                  <a:lnTo>
                    <a:pt x="156" y="448"/>
                  </a:lnTo>
                  <a:lnTo>
                    <a:pt x="161" y="455"/>
                  </a:lnTo>
                  <a:lnTo>
                    <a:pt x="164" y="463"/>
                  </a:lnTo>
                  <a:lnTo>
                    <a:pt x="166" y="471"/>
                  </a:lnTo>
                  <a:lnTo>
                    <a:pt x="167" y="479"/>
                  </a:lnTo>
                  <a:lnTo>
                    <a:pt x="167" y="489"/>
                  </a:lnTo>
                  <a:lnTo>
                    <a:pt x="165" y="497"/>
                  </a:lnTo>
                  <a:lnTo>
                    <a:pt x="162" y="505"/>
                  </a:lnTo>
                  <a:lnTo>
                    <a:pt x="162" y="511"/>
                  </a:lnTo>
                  <a:lnTo>
                    <a:pt x="163" y="516"/>
                  </a:lnTo>
                  <a:lnTo>
                    <a:pt x="165" y="521"/>
                  </a:lnTo>
                  <a:lnTo>
                    <a:pt x="167" y="525"/>
                  </a:lnTo>
                  <a:lnTo>
                    <a:pt x="171" y="529"/>
                  </a:lnTo>
                  <a:lnTo>
                    <a:pt x="175" y="532"/>
                  </a:lnTo>
                  <a:lnTo>
                    <a:pt x="179" y="536"/>
                  </a:lnTo>
                  <a:lnTo>
                    <a:pt x="178" y="535"/>
                  </a:lnTo>
                  <a:lnTo>
                    <a:pt x="177" y="535"/>
                  </a:lnTo>
                  <a:lnTo>
                    <a:pt x="176" y="534"/>
                  </a:lnTo>
                  <a:lnTo>
                    <a:pt x="175" y="533"/>
                  </a:lnTo>
                  <a:lnTo>
                    <a:pt x="174" y="533"/>
                  </a:lnTo>
                  <a:lnTo>
                    <a:pt x="172" y="533"/>
                  </a:lnTo>
                  <a:lnTo>
                    <a:pt x="171" y="534"/>
                  </a:lnTo>
                  <a:lnTo>
                    <a:pt x="169" y="535"/>
                  </a:lnTo>
                  <a:lnTo>
                    <a:pt x="168" y="536"/>
                  </a:lnTo>
                  <a:lnTo>
                    <a:pt x="167" y="537"/>
                  </a:lnTo>
                  <a:lnTo>
                    <a:pt x="166" y="538"/>
                  </a:lnTo>
                  <a:lnTo>
                    <a:pt x="165" y="539"/>
                  </a:lnTo>
                  <a:lnTo>
                    <a:pt x="159" y="538"/>
                  </a:lnTo>
                  <a:lnTo>
                    <a:pt x="152" y="536"/>
                  </a:lnTo>
                  <a:lnTo>
                    <a:pt x="147" y="533"/>
                  </a:lnTo>
                  <a:lnTo>
                    <a:pt x="142" y="529"/>
                  </a:lnTo>
                  <a:lnTo>
                    <a:pt x="138" y="524"/>
                  </a:lnTo>
                  <a:lnTo>
                    <a:pt x="134" y="519"/>
                  </a:lnTo>
                  <a:lnTo>
                    <a:pt x="130" y="514"/>
                  </a:lnTo>
                  <a:lnTo>
                    <a:pt x="126" y="509"/>
                  </a:lnTo>
                  <a:lnTo>
                    <a:pt x="127" y="500"/>
                  </a:lnTo>
                  <a:lnTo>
                    <a:pt x="129" y="493"/>
                  </a:lnTo>
                  <a:lnTo>
                    <a:pt x="132" y="486"/>
                  </a:lnTo>
                  <a:lnTo>
                    <a:pt x="134" y="479"/>
                  </a:lnTo>
                  <a:lnTo>
                    <a:pt x="138" y="472"/>
                  </a:lnTo>
                  <a:lnTo>
                    <a:pt x="140" y="464"/>
                  </a:lnTo>
                  <a:lnTo>
                    <a:pt x="140" y="456"/>
                  </a:lnTo>
                  <a:lnTo>
                    <a:pt x="138" y="448"/>
                  </a:lnTo>
                  <a:lnTo>
                    <a:pt x="136" y="442"/>
                  </a:lnTo>
                  <a:lnTo>
                    <a:pt x="131" y="438"/>
                  </a:lnTo>
                  <a:lnTo>
                    <a:pt x="128" y="432"/>
                  </a:lnTo>
                  <a:lnTo>
                    <a:pt x="124" y="428"/>
                  </a:lnTo>
                  <a:lnTo>
                    <a:pt x="120" y="423"/>
                  </a:lnTo>
                  <a:lnTo>
                    <a:pt x="117" y="419"/>
                  </a:lnTo>
                  <a:lnTo>
                    <a:pt x="114" y="412"/>
                  </a:lnTo>
                  <a:lnTo>
                    <a:pt x="113" y="406"/>
                  </a:lnTo>
                  <a:lnTo>
                    <a:pt x="114" y="395"/>
                  </a:lnTo>
                  <a:lnTo>
                    <a:pt x="114" y="383"/>
                  </a:lnTo>
                  <a:lnTo>
                    <a:pt x="113" y="373"/>
                  </a:lnTo>
                  <a:lnTo>
                    <a:pt x="111" y="363"/>
                  </a:lnTo>
                  <a:lnTo>
                    <a:pt x="109" y="353"/>
                  </a:lnTo>
                  <a:lnTo>
                    <a:pt x="107" y="343"/>
                  </a:lnTo>
                  <a:lnTo>
                    <a:pt x="103" y="334"/>
                  </a:lnTo>
                  <a:lnTo>
                    <a:pt x="99" y="325"/>
                  </a:lnTo>
                  <a:lnTo>
                    <a:pt x="99" y="324"/>
                  </a:lnTo>
                  <a:lnTo>
                    <a:pt x="99" y="323"/>
                  </a:lnTo>
                  <a:lnTo>
                    <a:pt x="99" y="322"/>
                  </a:lnTo>
                  <a:lnTo>
                    <a:pt x="99" y="320"/>
                  </a:lnTo>
                  <a:lnTo>
                    <a:pt x="98" y="319"/>
                  </a:lnTo>
                  <a:lnTo>
                    <a:pt x="98" y="318"/>
                  </a:lnTo>
                  <a:lnTo>
                    <a:pt x="97" y="317"/>
                  </a:lnTo>
                  <a:lnTo>
                    <a:pt x="96" y="317"/>
                  </a:lnTo>
                  <a:lnTo>
                    <a:pt x="96" y="314"/>
                  </a:lnTo>
                  <a:lnTo>
                    <a:pt x="96" y="310"/>
                  </a:lnTo>
                  <a:lnTo>
                    <a:pt x="94" y="307"/>
                  </a:lnTo>
                  <a:lnTo>
                    <a:pt x="93" y="304"/>
                  </a:lnTo>
                  <a:lnTo>
                    <a:pt x="92" y="301"/>
                  </a:lnTo>
                  <a:lnTo>
                    <a:pt x="93" y="298"/>
                  </a:lnTo>
                  <a:lnTo>
                    <a:pt x="95" y="296"/>
                  </a:lnTo>
                  <a:lnTo>
                    <a:pt x="99" y="294"/>
                  </a:lnTo>
                  <a:lnTo>
                    <a:pt x="102" y="292"/>
                  </a:lnTo>
                  <a:lnTo>
                    <a:pt x="105" y="290"/>
                  </a:lnTo>
                  <a:lnTo>
                    <a:pt x="108" y="287"/>
                  </a:lnTo>
                  <a:lnTo>
                    <a:pt x="110" y="284"/>
                  </a:lnTo>
                  <a:lnTo>
                    <a:pt x="113" y="281"/>
                  </a:lnTo>
                  <a:lnTo>
                    <a:pt x="115" y="278"/>
                  </a:lnTo>
                  <a:lnTo>
                    <a:pt x="116" y="273"/>
                  </a:lnTo>
                  <a:lnTo>
                    <a:pt x="118" y="270"/>
                  </a:lnTo>
                  <a:close/>
                </a:path>
              </a:pathLst>
            </a:custGeom>
            <a:solidFill>
              <a:srgbClr val="DE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1" name="Freeform 180"/>
            <p:cNvSpPr>
              <a:spLocks/>
            </p:cNvSpPr>
            <p:nvPr/>
          </p:nvSpPr>
          <p:spPr bwMode="auto">
            <a:xfrm>
              <a:off x="4943" y="2470"/>
              <a:ext cx="162" cy="461"/>
            </a:xfrm>
            <a:custGeom>
              <a:avLst/>
              <a:gdLst>
                <a:gd name="T0" fmla="*/ 30 w 162"/>
                <a:gd name="T1" fmla="*/ 12 h 461"/>
                <a:gd name="T2" fmla="*/ 32 w 162"/>
                <a:gd name="T3" fmla="*/ 46 h 461"/>
                <a:gd name="T4" fmla="*/ 29 w 162"/>
                <a:gd name="T5" fmla="*/ 99 h 461"/>
                <a:gd name="T6" fmla="*/ 35 w 162"/>
                <a:gd name="T7" fmla="*/ 167 h 461"/>
                <a:gd name="T8" fmla="*/ 52 w 162"/>
                <a:gd name="T9" fmla="*/ 234 h 461"/>
                <a:gd name="T10" fmla="*/ 68 w 162"/>
                <a:gd name="T11" fmla="*/ 282 h 461"/>
                <a:gd name="T12" fmla="*/ 84 w 162"/>
                <a:gd name="T13" fmla="*/ 314 h 461"/>
                <a:gd name="T14" fmla="*/ 104 w 162"/>
                <a:gd name="T15" fmla="*/ 338 h 461"/>
                <a:gd name="T16" fmla="*/ 124 w 162"/>
                <a:gd name="T17" fmla="*/ 362 h 461"/>
                <a:gd name="T18" fmla="*/ 130 w 162"/>
                <a:gd name="T19" fmla="*/ 392 h 461"/>
                <a:gd name="T20" fmla="*/ 135 w 162"/>
                <a:gd name="T21" fmla="*/ 419 h 461"/>
                <a:gd name="T22" fmla="*/ 145 w 162"/>
                <a:gd name="T23" fmla="*/ 429 h 461"/>
                <a:gd name="T24" fmla="*/ 157 w 162"/>
                <a:gd name="T25" fmla="*/ 437 h 461"/>
                <a:gd name="T26" fmla="*/ 162 w 162"/>
                <a:gd name="T27" fmla="*/ 439 h 461"/>
                <a:gd name="T28" fmla="*/ 162 w 162"/>
                <a:gd name="T29" fmla="*/ 440 h 461"/>
                <a:gd name="T30" fmla="*/ 162 w 162"/>
                <a:gd name="T31" fmla="*/ 441 h 461"/>
                <a:gd name="T32" fmla="*/ 146 w 162"/>
                <a:gd name="T33" fmla="*/ 442 h 461"/>
                <a:gd name="T34" fmla="*/ 125 w 162"/>
                <a:gd name="T35" fmla="*/ 450 h 461"/>
                <a:gd name="T36" fmla="*/ 106 w 162"/>
                <a:gd name="T37" fmla="*/ 461 h 461"/>
                <a:gd name="T38" fmla="*/ 99 w 162"/>
                <a:gd name="T39" fmla="*/ 457 h 461"/>
                <a:gd name="T40" fmla="*/ 94 w 162"/>
                <a:gd name="T41" fmla="*/ 451 h 461"/>
                <a:gd name="T42" fmla="*/ 90 w 162"/>
                <a:gd name="T43" fmla="*/ 442 h 461"/>
                <a:gd name="T44" fmla="*/ 89 w 162"/>
                <a:gd name="T45" fmla="*/ 429 h 461"/>
                <a:gd name="T46" fmla="*/ 93 w 162"/>
                <a:gd name="T47" fmla="*/ 401 h 461"/>
                <a:gd name="T48" fmla="*/ 91 w 162"/>
                <a:gd name="T49" fmla="*/ 385 h 461"/>
                <a:gd name="T50" fmla="*/ 83 w 162"/>
                <a:gd name="T51" fmla="*/ 372 h 461"/>
                <a:gd name="T52" fmla="*/ 72 w 162"/>
                <a:gd name="T53" fmla="*/ 361 h 461"/>
                <a:gd name="T54" fmla="*/ 60 w 162"/>
                <a:gd name="T55" fmla="*/ 349 h 461"/>
                <a:gd name="T56" fmla="*/ 52 w 162"/>
                <a:gd name="T57" fmla="*/ 329 h 461"/>
                <a:gd name="T58" fmla="*/ 50 w 162"/>
                <a:gd name="T59" fmla="*/ 306 h 461"/>
                <a:gd name="T60" fmla="*/ 49 w 162"/>
                <a:gd name="T61" fmla="*/ 282 h 461"/>
                <a:gd name="T62" fmla="*/ 45 w 162"/>
                <a:gd name="T63" fmla="*/ 257 h 461"/>
                <a:gd name="T64" fmla="*/ 36 w 162"/>
                <a:gd name="T65" fmla="*/ 232 h 461"/>
                <a:gd name="T66" fmla="*/ 26 w 162"/>
                <a:gd name="T67" fmla="*/ 210 h 461"/>
                <a:gd name="T68" fmla="*/ 26 w 162"/>
                <a:gd name="T69" fmla="*/ 185 h 461"/>
                <a:gd name="T70" fmla="*/ 24 w 162"/>
                <a:gd name="T71" fmla="*/ 162 h 461"/>
                <a:gd name="T72" fmla="*/ 19 w 162"/>
                <a:gd name="T73" fmla="*/ 134 h 461"/>
                <a:gd name="T74" fmla="*/ 10 w 162"/>
                <a:gd name="T75" fmla="*/ 101 h 461"/>
                <a:gd name="T76" fmla="*/ 7 w 162"/>
                <a:gd name="T77" fmla="*/ 70 h 461"/>
                <a:gd name="T78" fmla="*/ 6 w 162"/>
                <a:gd name="T79" fmla="*/ 59 h 461"/>
                <a:gd name="T80" fmla="*/ 2 w 162"/>
                <a:gd name="T81" fmla="*/ 49 h 461"/>
                <a:gd name="T82" fmla="*/ 2 w 162"/>
                <a:gd name="T83" fmla="*/ 40 h 461"/>
                <a:gd name="T84" fmla="*/ 8 w 162"/>
                <a:gd name="T85" fmla="*/ 32 h 461"/>
                <a:gd name="T86" fmla="*/ 13 w 162"/>
                <a:gd name="T87" fmla="*/ 25 h 461"/>
                <a:gd name="T88" fmla="*/ 14 w 162"/>
                <a:gd name="T89" fmla="*/ 16 h 461"/>
                <a:gd name="T90" fmla="*/ 15 w 162"/>
                <a:gd name="T91" fmla="*/ 6 h 461"/>
                <a:gd name="T92" fmla="*/ 23 w 162"/>
                <a:gd name="T93" fmla="*/ 0 h 461"/>
                <a:gd name="T94" fmla="*/ 24 w 162"/>
                <a:gd name="T95" fmla="*/ 0 h 461"/>
                <a:gd name="T96" fmla="*/ 25 w 162"/>
                <a:gd name="T97" fmla="*/ 0 h 4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62" h="461">
                  <a:moveTo>
                    <a:pt x="26" y="0"/>
                  </a:moveTo>
                  <a:lnTo>
                    <a:pt x="28" y="6"/>
                  </a:lnTo>
                  <a:lnTo>
                    <a:pt x="30" y="12"/>
                  </a:lnTo>
                  <a:lnTo>
                    <a:pt x="31" y="20"/>
                  </a:lnTo>
                  <a:lnTo>
                    <a:pt x="31" y="28"/>
                  </a:lnTo>
                  <a:lnTo>
                    <a:pt x="32" y="46"/>
                  </a:lnTo>
                  <a:lnTo>
                    <a:pt x="31" y="64"/>
                  </a:lnTo>
                  <a:lnTo>
                    <a:pt x="30" y="82"/>
                  </a:lnTo>
                  <a:lnTo>
                    <a:pt x="29" y="99"/>
                  </a:lnTo>
                  <a:lnTo>
                    <a:pt x="29" y="115"/>
                  </a:lnTo>
                  <a:lnTo>
                    <a:pt x="30" y="127"/>
                  </a:lnTo>
                  <a:lnTo>
                    <a:pt x="35" y="167"/>
                  </a:lnTo>
                  <a:lnTo>
                    <a:pt x="41" y="187"/>
                  </a:lnTo>
                  <a:lnTo>
                    <a:pt x="46" y="210"/>
                  </a:lnTo>
                  <a:lnTo>
                    <a:pt x="52" y="234"/>
                  </a:lnTo>
                  <a:lnTo>
                    <a:pt x="59" y="258"/>
                  </a:lnTo>
                  <a:lnTo>
                    <a:pt x="64" y="270"/>
                  </a:lnTo>
                  <a:lnTo>
                    <a:pt x="68" y="282"/>
                  </a:lnTo>
                  <a:lnTo>
                    <a:pt x="73" y="293"/>
                  </a:lnTo>
                  <a:lnTo>
                    <a:pt x="78" y="304"/>
                  </a:lnTo>
                  <a:lnTo>
                    <a:pt x="84" y="314"/>
                  </a:lnTo>
                  <a:lnTo>
                    <a:pt x="91" y="323"/>
                  </a:lnTo>
                  <a:lnTo>
                    <a:pt x="97" y="330"/>
                  </a:lnTo>
                  <a:lnTo>
                    <a:pt x="104" y="338"/>
                  </a:lnTo>
                  <a:lnTo>
                    <a:pt x="114" y="346"/>
                  </a:lnTo>
                  <a:lnTo>
                    <a:pt x="120" y="353"/>
                  </a:lnTo>
                  <a:lnTo>
                    <a:pt x="124" y="362"/>
                  </a:lnTo>
                  <a:lnTo>
                    <a:pt x="127" y="371"/>
                  </a:lnTo>
                  <a:lnTo>
                    <a:pt x="129" y="382"/>
                  </a:lnTo>
                  <a:lnTo>
                    <a:pt x="130" y="392"/>
                  </a:lnTo>
                  <a:lnTo>
                    <a:pt x="130" y="404"/>
                  </a:lnTo>
                  <a:lnTo>
                    <a:pt x="130" y="417"/>
                  </a:lnTo>
                  <a:lnTo>
                    <a:pt x="135" y="419"/>
                  </a:lnTo>
                  <a:lnTo>
                    <a:pt x="139" y="421"/>
                  </a:lnTo>
                  <a:lnTo>
                    <a:pt x="142" y="424"/>
                  </a:lnTo>
                  <a:lnTo>
                    <a:pt x="145" y="429"/>
                  </a:lnTo>
                  <a:lnTo>
                    <a:pt x="149" y="432"/>
                  </a:lnTo>
                  <a:lnTo>
                    <a:pt x="152" y="435"/>
                  </a:lnTo>
                  <a:lnTo>
                    <a:pt x="157" y="437"/>
                  </a:lnTo>
                  <a:lnTo>
                    <a:pt x="161" y="439"/>
                  </a:lnTo>
                  <a:lnTo>
                    <a:pt x="162" y="439"/>
                  </a:lnTo>
                  <a:lnTo>
                    <a:pt x="162" y="440"/>
                  </a:lnTo>
                  <a:lnTo>
                    <a:pt x="162" y="441"/>
                  </a:lnTo>
                  <a:lnTo>
                    <a:pt x="161" y="441"/>
                  </a:lnTo>
                  <a:lnTo>
                    <a:pt x="153" y="441"/>
                  </a:lnTo>
                  <a:lnTo>
                    <a:pt x="146" y="442"/>
                  </a:lnTo>
                  <a:lnTo>
                    <a:pt x="139" y="443"/>
                  </a:lnTo>
                  <a:lnTo>
                    <a:pt x="132" y="446"/>
                  </a:lnTo>
                  <a:lnTo>
                    <a:pt x="125" y="450"/>
                  </a:lnTo>
                  <a:lnTo>
                    <a:pt x="119" y="453"/>
                  </a:lnTo>
                  <a:lnTo>
                    <a:pt x="113" y="457"/>
                  </a:lnTo>
                  <a:lnTo>
                    <a:pt x="106" y="461"/>
                  </a:lnTo>
                  <a:lnTo>
                    <a:pt x="103" y="460"/>
                  </a:lnTo>
                  <a:lnTo>
                    <a:pt x="101" y="459"/>
                  </a:lnTo>
                  <a:lnTo>
                    <a:pt x="99" y="457"/>
                  </a:lnTo>
                  <a:lnTo>
                    <a:pt x="97" y="455"/>
                  </a:lnTo>
                  <a:lnTo>
                    <a:pt x="96" y="453"/>
                  </a:lnTo>
                  <a:lnTo>
                    <a:pt x="94" y="451"/>
                  </a:lnTo>
                  <a:lnTo>
                    <a:pt x="93" y="449"/>
                  </a:lnTo>
                  <a:lnTo>
                    <a:pt x="92" y="446"/>
                  </a:lnTo>
                  <a:lnTo>
                    <a:pt x="90" y="442"/>
                  </a:lnTo>
                  <a:lnTo>
                    <a:pt x="89" y="437"/>
                  </a:lnTo>
                  <a:lnTo>
                    <a:pt x="89" y="433"/>
                  </a:lnTo>
                  <a:lnTo>
                    <a:pt x="89" y="429"/>
                  </a:lnTo>
                  <a:lnTo>
                    <a:pt x="90" y="419"/>
                  </a:lnTo>
                  <a:lnTo>
                    <a:pt x="92" y="410"/>
                  </a:lnTo>
                  <a:lnTo>
                    <a:pt x="93" y="401"/>
                  </a:lnTo>
                  <a:lnTo>
                    <a:pt x="93" y="393"/>
                  </a:lnTo>
                  <a:lnTo>
                    <a:pt x="93" y="389"/>
                  </a:lnTo>
                  <a:lnTo>
                    <a:pt x="91" y="385"/>
                  </a:lnTo>
                  <a:lnTo>
                    <a:pt x="89" y="381"/>
                  </a:lnTo>
                  <a:lnTo>
                    <a:pt x="86" y="376"/>
                  </a:lnTo>
                  <a:lnTo>
                    <a:pt x="83" y="372"/>
                  </a:lnTo>
                  <a:lnTo>
                    <a:pt x="80" y="368"/>
                  </a:lnTo>
                  <a:lnTo>
                    <a:pt x="76" y="364"/>
                  </a:lnTo>
                  <a:lnTo>
                    <a:pt x="72" y="361"/>
                  </a:lnTo>
                  <a:lnTo>
                    <a:pt x="68" y="358"/>
                  </a:lnTo>
                  <a:lnTo>
                    <a:pt x="65" y="353"/>
                  </a:lnTo>
                  <a:lnTo>
                    <a:pt x="60" y="349"/>
                  </a:lnTo>
                  <a:lnTo>
                    <a:pt x="57" y="344"/>
                  </a:lnTo>
                  <a:lnTo>
                    <a:pt x="54" y="337"/>
                  </a:lnTo>
                  <a:lnTo>
                    <a:pt x="52" y="329"/>
                  </a:lnTo>
                  <a:lnTo>
                    <a:pt x="51" y="321"/>
                  </a:lnTo>
                  <a:lnTo>
                    <a:pt x="50" y="314"/>
                  </a:lnTo>
                  <a:lnTo>
                    <a:pt x="50" y="306"/>
                  </a:lnTo>
                  <a:lnTo>
                    <a:pt x="50" y="298"/>
                  </a:lnTo>
                  <a:lnTo>
                    <a:pt x="50" y="291"/>
                  </a:lnTo>
                  <a:lnTo>
                    <a:pt x="49" y="282"/>
                  </a:lnTo>
                  <a:lnTo>
                    <a:pt x="48" y="274"/>
                  </a:lnTo>
                  <a:lnTo>
                    <a:pt x="47" y="265"/>
                  </a:lnTo>
                  <a:lnTo>
                    <a:pt x="45" y="257"/>
                  </a:lnTo>
                  <a:lnTo>
                    <a:pt x="43" y="249"/>
                  </a:lnTo>
                  <a:lnTo>
                    <a:pt x="40" y="240"/>
                  </a:lnTo>
                  <a:lnTo>
                    <a:pt x="36" y="232"/>
                  </a:lnTo>
                  <a:lnTo>
                    <a:pt x="32" y="225"/>
                  </a:lnTo>
                  <a:lnTo>
                    <a:pt x="28" y="217"/>
                  </a:lnTo>
                  <a:lnTo>
                    <a:pt x="26" y="210"/>
                  </a:lnTo>
                  <a:lnTo>
                    <a:pt x="25" y="202"/>
                  </a:lnTo>
                  <a:lnTo>
                    <a:pt x="26" y="193"/>
                  </a:lnTo>
                  <a:lnTo>
                    <a:pt x="26" y="185"/>
                  </a:lnTo>
                  <a:lnTo>
                    <a:pt x="26" y="177"/>
                  </a:lnTo>
                  <a:lnTo>
                    <a:pt x="26" y="169"/>
                  </a:lnTo>
                  <a:lnTo>
                    <a:pt x="24" y="162"/>
                  </a:lnTo>
                  <a:lnTo>
                    <a:pt x="20" y="156"/>
                  </a:lnTo>
                  <a:lnTo>
                    <a:pt x="20" y="144"/>
                  </a:lnTo>
                  <a:lnTo>
                    <a:pt x="19" y="134"/>
                  </a:lnTo>
                  <a:lnTo>
                    <a:pt x="17" y="122"/>
                  </a:lnTo>
                  <a:lnTo>
                    <a:pt x="13" y="112"/>
                  </a:lnTo>
                  <a:lnTo>
                    <a:pt x="10" y="101"/>
                  </a:lnTo>
                  <a:lnTo>
                    <a:pt x="8" y="91"/>
                  </a:lnTo>
                  <a:lnTo>
                    <a:pt x="7" y="80"/>
                  </a:lnTo>
                  <a:lnTo>
                    <a:pt x="7" y="70"/>
                  </a:lnTo>
                  <a:lnTo>
                    <a:pt x="7" y="66"/>
                  </a:lnTo>
                  <a:lnTo>
                    <a:pt x="7" y="63"/>
                  </a:lnTo>
                  <a:lnTo>
                    <a:pt x="6" y="59"/>
                  </a:lnTo>
                  <a:lnTo>
                    <a:pt x="5" y="55"/>
                  </a:lnTo>
                  <a:lnTo>
                    <a:pt x="3" y="52"/>
                  </a:lnTo>
                  <a:lnTo>
                    <a:pt x="2" y="49"/>
                  </a:lnTo>
                  <a:lnTo>
                    <a:pt x="1" y="46"/>
                  </a:lnTo>
                  <a:lnTo>
                    <a:pt x="0" y="42"/>
                  </a:lnTo>
                  <a:lnTo>
                    <a:pt x="2" y="40"/>
                  </a:lnTo>
                  <a:lnTo>
                    <a:pt x="4" y="36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10" y="30"/>
                  </a:lnTo>
                  <a:lnTo>
                    <a:pt x="12" y="27"/>
                  </a:lnTo>
                  <a:lnTo>
                    <a:pt x="13" y="25"/>
                  </a:lnTo>
                  <a:lnTo>
                    <a:pt x="14" y="22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5" y="6"/>
                  </a:lnTo>
                  <a:lnTo>
                    <a:pt x="17" y="3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E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2" name="Freeform 181"/>
            <p:cNvSpPr>
              <a:spLocks/>
            </p:cNvSpPr>
            <p:nvPr/>
          </p:nvSpPr>
          <p:spPr bwMode="auto">
            <a:xfrm>
              <a:off x="3656" y="1582"/>
              <a:ext cx="166" cy="456"/>
            </a:xfrm>
            <a:custGeom>
              <a:avLst/>
              <a:gdLst>
                <a:gd name="T0" fmla="*/ 62 w 166"/>
                <a:gd name="T1" fmla="*/ 353 h 456"/>
                <a:gd name="T2" fmla="*/ 69 w 166"/>
                <a:gd name="T3" fmla="*/ 362 h 456"/>
                <a:gd name="T4" fmla="*/ 62 w 166"/>
                <a:gd name="T5" fmla="*/ 371 h 456"/>
                <a:gd name="T6" fmla="*/ 53 w 166"/>
                <a:gd name="T7" fmla="*/ 380 h 456"/>
                <a:gd name="T8" fmla="*/ 41 w 166"/>
                <a:gd name="T9" fmla="*/ 395 h 456"/>
                <a:gd name="T10" fmla="*/ 40 w 166"/>
                <a:gd name="T11" fmla="*/ 419 h 456"/>
                <a:gd name="T12" fmla="*/ 47 w 166"/>
                <a:gd name="T13" fmla="*/ 433 h 456"/>
                <a:gd name="T14" fmla="*/ 55 w 166"/>
                <a:gd name="T15" fmla="*/ 442 h 456"/>
                <a:gd name="T16" fmla="*/ 54 w 166"/>
                <a:gd name="T17" fmla="*/ 451 h 456"/>
                <a:gd name="T18" fmla="*/ 46 w 166"/>
                <a:gd name="T19" fmla="*/ 454 h 456"/>
                <a:gd name="T20" fmla="*/ 30 w 166"/>
                <a:gd name="T21" fmla="*/ 448 h 456"/>
                <a:gd name="T22" fmla="*/ 17 w 166"/>
                <a:gd name="T23" fmla="*/ 431 h 456"/>
                <a:gd name="T24" fmla="*/ 8 w 166"/>
                <a:gd name="T25" fmla="*/ 406 h 456"/>
                <a:gd name="T26" fmla="*/ 2 w 166"/>
                <a:gd name="T27" fmla="*/ 375 h 456"/>
                <a:gd name="T28" fmla="*/ 0 w 166"/>
                <a:gd name="T29" fmla="*/ 353 h 456"/>
                <a:gd name="T30" fmla="*/ 3 w 166"/>
                <a:gd name="T31" fmla="*/ 334 h 456"/>
                <a:gd name="T32" fmla="*/ 13 w 166"/>
                <a:gd name="T33" fmla="*/ 309 h 456"/>
                <a:gd name="T34" fmla="*/ 29 w 166"/>
                <a:gd name="T35" fmla="*/ 285 h 456"/>
                <a:gd name="T36" fmla="*/ 35 w 166"/>
                <a:gd name="T37" fmla="*/ 273 h 456"/>
                <a:gd name="T38" fmla="*/ 41 w 166"/>
                <a:gd name="T39" fmla="*/ 265 h 456"/>
                <a:gd name="T40" fmla="*/ 45 w 166"/>
                <a:gd name="T41" fmla="*/ 259 h 456"/>
                <a:gd name="T42" fmla="*/ 48 w 166"/>
                <a:gd name="T43" fmla="*/ 253 h 456"/>
                <a:gd name="T44" fmla="*/ 56 w 166"/>
                <a:gd name="T45" fmla="*/ 245 h 456"/>
                <a:gd name="T46" fmla="*/ 65 w 166"/>
                <a:gd name="T47" fmla="*/ 235 h 456"/>
                <a:gd name="T48" fmla="*/ 74 w 166"/>
                <a:gd name="T49" fmla="*/ 223 h 456"/>
                <a:gd name="T50" fmla="*/ 81 w 166"/>
                <a:gd name="T51" fmla="*/ 213 h 456"/>
                <a:gd name="T52" fmla="*/ 86 w 166"/>
                <a:gd name="T53" fmla="*/ 208 h 456"/>
                <a:gd name="T54" fmla="*/ 90 w 166"/>
                <a:gd name="T55" fmla="*/ 204 h 456"/>
                <a:gd name="T56" fmla="*/ 102 w 166"/>
                <a:gd name="T57" fmla="*/ 188 h 456"/>
                <a:gd name="T58" fmla="*/ 118 w 166"/>
                <a:gd name="T59" fmla="*/ 158 h 456"/>
                <a:gd name="T60" fmla="*/ 127 w 166"/>
                <a:gd name="T61" fmla="*/ 139 h 456"/>
                <a:gd name="T62" fmla="*/ 128 w 166"/>
                <a:gd name="T63" fmla="*/ 132 h 456"/>
                <a:gd name="T64" fmla="*/ 131 w 166"/>
                <a:gd name="T65" fmla="*/ 112 h 456"/>
                <a:gd name="T66" fmla="*/ 134 w 166"/>
                <a:gd name="T67" fmla="*/ 81 h 456"/>
                <a:gd name="T68" fmla="*/ 139 w 166"/>
                <a:gd name="T69" fmla="*/ 52 h 456"/>
                <a:gd name="T70" fmla="*/ 145 w 166"/>
                <a:gd name="T71" fmla="*/ 25 h 456"/>
                <a:gd name="T72" fmla="*/ 153 w 166"/>
                <a:gd name="T73" fmla="*/ 10 h 456"/>
                <a:gd name="T74" fmla="*/ 159 w 166"/>
                <a:gd name="T75" fmla="*/ 5 h 456"/>
                <a:gd name="T76" fmla="*/ 162 w 166"/>
                <a:gd name="T77" fmla="*/ 2 h 456"/>
                <a:gd name="T78" fmla="*/ 164 w 166"/>
                <a:gd name="T79" fmla="*/ 0 h 456"/>
                <a:gd name="T80" fmla="*/ 164 w 166"/>
                <a:gd name="T81" fmla="*/ 4 h 456"/>
                <a:gd name="T82" fmla="*/ 162 w 166"/>
                <a:gd name="T83" fmla="*/ 12 h 456"/>
                <a:gd name="T84" fmla="*/ 152 w 166"/>
                <a:gd name="T85" fmla="*/ 38 h 456"/>
                <a:gd name="T86" fmla="*/ 143 w 166"/>
                <a:gd name="T87" fmla="*/ 110 h 456"/>
                <a:gd name="T88" fmla="*/ 133 w 166"/>
                <a:gd name="T89" fmla="*/ 158 h 456"/>
                <a:gd name="T90" fmla="*/ 110 w 166"/>
                <a:gd name="T91" fmla="*/ 201 h 456"/>
                <a:gd name="T92" fmla="*/ 99 w 166"/>
                <a:gd name="T93" fmla="*/ 218 h 456"/>
                <a:gd name="T94" fmla="*/ 91 w 166"/>
                <a:gd name="T95" fmla="*/ 237 h 456"/>
                <a:gd name="T96" fmla="*/ 58 w 166"/>
                <a:gd name="T97" fmla="*/ 290 h 456"/>
                <a:gd name="T98" fmla="*/ 48 w 166"/>
                <a:gd name="T99" fmla="*/ 321 h 456"/>
                <a:gd name="T100" fmla="*/ 51 w 166"/>
                <a:gd name="T101" fmla="*/ 348 h 4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6" h="456">
                  <a:moveTo>
                    <a:pt x="57" y="348"/>
                  </a:moveTo>
                  <a:lnTo>
                    <a:pt x="59" y="349"/>
                  </a:lnTo>
                  <a:lnTo>
                    <a:pt x="60" y="351"/>
                  </a:lnTo>
                  <a:lnTo>
                    <a:pt x="62" y="353"/>
                  </a:lnTo>
                  <a:lnTo>
                    <a:pt x="64" y="356"/>
                  </a:lnTo>
                  <a:lnTo>
                    <a:pt x="65" y="358"/>
                  </a:lnTo>
                  <a:lnTo>
                    <a:pt x="68" y="360"/>
                  </a:lnTo>
                  <a:lnTo>
                    <a:pt x="69" y="362"/>
                  </a:lnTo>
                  <a:lnTo>
                    <a:pt x="71" y="365"/>
                  </a:lnTo>
                  <a:lnTo>
                    <a:pt x="68" y="367"/>
                  </a:lnTo>
                  <a:lnTo>
                    <a:pt x="65" y="369"/>
                  </a:lnTo>
                  <a:lnTo>
                    <a:pt x="62" y="371"/>
                  </a:lnTo>
                  <a:lnTo>
                    <a:pt x="60" y="373"/>
                  </a:lnTo>
                  <a:lnTo>
                    <a:pt x="57" y="375"/>
                  </a:lnTo>
                  <a:lnTo>
                    <a:pt x="55" y="377"/>
                  </a:lnTo>
                  <a:lnTo>
                    <a:pt x="53" y="380"/>
                  </a:lnTo>
                  <a:lnTo>
                    <a:pt x="51" y="382"/>
                  </a:lnTo>
                  <a:lnTo>
                    <a:pt x="47" y="386"/>
                  </a:lnTo>
                  <a:lnTo>
                    <a:pt x="44" y="390"/>
                  </a:lnTo>
                  <a:lnTo>
                    <a:pt x="41" y="395"/>
                  </a:lnTo>
                  <a:lnTo>
                    <a:pt x="40" y="402"/>
                  </a:lnTo>
                  <a:lnTo>
                    <a:pt x="39" y="407"/>
                  </a:lnTo>
                  <a:lnTo>
                    <a:pt x="39" y="413"/>
                  </a:lnTo>
                  <a:lnTo>
                    <a:pt x="40" y="419"/>
                  </a:lnTo>
                  <a:lnTo>
                    <a:pt x="41" y="425"/>
                  </a:lnTo>
                  <a:lnTo>
                    <a:pt x="42" y="428"/>
                  </a:lnTo>
                  <a:lnTo>
                    <a:pt x="45" y="430"/>
                  </a:lnTo>
                  <a:lnTo>
                    <a:pt x="47" y="433"/>
                  </a:lnTo>
                  <a:lnTo>
                    <a:pt x="48" y="435"/>
                  </a:lnTo>
                  <a:lnTo>
                    <a:pt x="50" y="437"/>
                  </a:lnTo>
                  <a:lnTo>
                    <a:pt x="52" y="439"/>
                  </a:lnTo>
                  <a:lnTo>
                    <a:pt x="55" y="442"/>
                  </a:lnTo>
                  <a:lnTo>
                    <a:pt x="57" y="444"/>
                  </a:lnTo>
                  <a:lnTo>
                    <a:pt x="57" y="446"/>
                  </a:lnTo>
                  <a:lnTo>
                    <a:pt x="56" y="449"/>
                  </a:lnTo>
                  <a:lnTo>
                    <a:pt x="54" y="451"/>
                  </a:lnTo>
                  <a:lnTo>
                    <a:pt x="52" y="452"/>
                  </a:lnTo>
                  <a:lnTo>
                    <a:pt x="50" y="453"/>
                  </a:lnTo>
                  <a:lnTo>
                    <a:pt x="48" y="453"/>
                  </a:lnTo>
                  <a:lnTo>
                    <a:pt x="46" y="454"/>
                  </a:lnTo>
                  <a:lnTo>
                    <a:pt x="44" y="456"/>
                  </a:lnTo>
                  <a:lnTo>
                    <a:pt x="38" y="454"/>
                  </a:lnTo>
                  <a:lnTo>
                    <a:pt x="34" y="452"/>
                  </a:lnTo>
                  <a:lnTo>
                    <a:pt x="30" y="448"/>
                  </a:lnTo>
                  <a:lnTo>
                    <a:pt x="27" y="443"/>
                  </a:lnTo>
                  <a:lnTo>
                    <a:pt x="24" y="439"/>
                  </a:lnTo>
                  <a:lnTo>
                    <a:pt x="21" y="435"/>
                  </a:lnTo>
                  <a:lnTo>
                    <a:pt x="17" y="431"/>
                  </a:lnTo>
                  <a:lnTo>
                    <a:pt x="15" y="427"/>
                  </a:lnTo>
                  <a:lnTo>
                    <a:pt x="12" y="419"/>
                  </a:lnTo>
                  <a:lnTo>
                    <a:pt x="10" y="413"/>
                  </a:lnTo>
                  <a:lnTo>
                    <a:pt x="8" y="406"/>
                  </a:lnTo>
                  <a:lnTo>
                    <a:pt x="7" y="397"/>
                  </a:lnTo>
                  <a:lnTo>
                    <a:pt x="5" y="390"/>
                  </a:lnTo>
                  <a:lnTo>
                    <a:pt x="4" y="383"/>
                  </a:lnTo>
                  <a:lnTo>
                    <a:pt x="2" y="375"/>
                  </a:lnTo>
                  <a:lnTo>
                    <a:pt x="0" y="368"/>
                  </a:lnTo>
                  <a:lnTo>
                    <a:pt x="0" y="364"/>
                  </a:lnTo>
                  <a:lnTo>
                    <a:pt x="0" y="359"/>
                  </a:lnTo>
                  <a:lnTo>
                    <a:pt x="0" y="353"/>
                  </a:lnTo>
                  <a:lnTo>
                    <a:pt x="0" y="348"/>
                  </a:lnTo>
                  <a:lnTo>
                    <a:pt x="0" y="343"/>
                  </a:lnTo>
                  <a:lnTo>
                    <a:pt x="1" y="338"/>
                  </a:lnTo>
                  <a:lnTo>
                    <a:pt x="3" y="334"/>
                  </a:lnTo>
                  <a:lnTo>
                    <a:pt x="5" y="328"/>
                  </a:lnTo>
                  <a:lnTo>
                    <a:pt x="7" y="322"/>
                  </a:lnTo>
                  <a:lnTo>
                    <a:pt x="9" y="316"/>
                  </a:lnTo>
                  <a:lnTo>
                    <a:pt x="13" y="309"/>
                  </a:lnTo>
                  <a:lnTo>
                    <a:pt x="16" y="303"/>
                  </a:lnTo>
                  <a:lnTo>
                    <a:pt x="21" y="297"/>
                  </a:lnTo>
                  <a:lnTo>
                    <a:pt x="25" y="292"/>
                  </a:lnTo>
                  <a:lnTo>
                    <a:pt x="29" y="285"/>
                  </a:lnTo>
                  <a:lnTo>
                    <a:pt x="33" y="280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5" y="273"/>
                  </a:lnTo>
                  <a:lnTo>
                    <a:pt x="36" y="271"/>
                  </a:lnTo>
                  <a:lnTo>
                    <a:pt x="38" y="269"/>
                  </a:lnTo>
                  <a:lnTo>
                    <a:pt x="39" y="267"/>
                  </a:lnTo>
                  <a:lnTo>
                    <a:pt x="41" y="265"/>
                  </a:lnTo>
                  <a:lnTo>
                    <a:pt x="42" y="262"/>
                  </a:lnTo>
                  <a:lnTo>
                    <a:pt x="42" y="261"/>
                  </a:lnTo>
                  <a:lnTo>
                    <a:pt x="44" y="260"/>
                  </a:lnTo>
                  <a:lnTo>
                    <a:pt x="45" y="259"/>
                  </a:lnTo>
                  <a:lnTo>
                    <a:pt x="45" y="257"/>
                  </a:lnTo>
                  <a:lnTo>
                    <a:pt x="46" y="256"/>
                  </a:lnTo>
                  <a:lnTo>
                    <a:pt x="47" y="254"/>
                  </a:lnTo>
                  <a:lnTo>
                    <a:pt x="48" y="253"/>
                  </a:lnTo>
                  <a:lnTo>
                    <a:pt x="49" y="252"/>
                  </a:lnTo>
                  <a:lnTo>
                    <a:pt x="51" y="249"/>
                  </a:lnTo>
                  <a:lnTo>
                    <a:pt x="53" y="247"/>
                  </a:lnTo>
                  <a:lnTo>
                    <a:pt x="56" y="245"/>
                  </a:lnTo>
                  <a:lnTo>
                    <a:pt x="58" y="242"/>
                  </a:lnTo>
                  <a:lnTo>
                    <a:pt x="60" y="239"/>
                  </a:lnTo>
                  <a:lnTo>
                    <a:pt x="62" y="237"/>
                  </a:lnTo>
                  <a:lnTo>
                    <a:pt x="65" y="235"/>
                  </a:lnTo>
                  <a:lnTo>
                    <a:pt x="68" y="232"/>
                  </a:lnTo>
                  <a:lnTo>
                    <a:pt x="70" y="227"/>
                  </a:lnTo>
                  <a:lnTo>
                    <a:pt x="72" y="225"/>
                  </a:lnTo>
                  <a:lnTo>
                    <a:pt x="74" y="223"/>
                  </a:lnTo>
                  <a:lnTo>
                    <a:pt x="76" y="221"/>
                  </a:lnTo>
                  <a:lnTo>
                    <a:pt x="78" y="218"/>
                  </a:lnTo>
                  <a:lnTo>
                    <a:pt x="79" y="216"/>
                  </a:lnTo>
                  <a:lnTo>
                    <a:pt x="81" y="213"/>
                  </a:lnTo>
                  <a:lnTo>
                    <a:pt x="82" y="211"/>
                  </a:lnTo>
                  <a:lnTo>
                    <a:pt x="84" y="209"/>
                  </a:lnTo>
                  <a:lnTo>
                    <a:pt x="85" y="208"/>
                  </a:lnTo>
                  <a:lnTo>
                    <a:pt x="86" y="208"/>
                  </a:lnTo>
                  <a:lnTo>
                    <a:pt x="87" y="207"/>
                  </a:lnTo>
                  <a:lnTo>
                    <a:pt x="88" y="206"/>
                  </a:lnTo>
                  <a:lnTo>
                    <a:pt x="88" y="205"/>
                  </a:lnTo>
                  <a:lnTo>
                    <a:pt x="90" y="204"/>
                  </a:lnTo>
                  <a:lnTo>
                    <a:pt x="91" y="203"/>
                  </a:lnTo>
                  <a:lnTo>
                    <a:pt x="92" y="202"/>
                  </a:lnTo>
                  <a:lnTo>
                    <a:pt x="97" y="194"/>
                  </a:lnTo>
                  <a:lnTo>
                    <a:pt x="102" y="188"/>
                  </a:lnTo>
                  <a:lnTo>
                    <a:pt x="106" y="181"/>
                  </a:lnTo>
                  <a:lnTo>
                    <a:pt x="110" y="174"/>
                  </a:lnTo>
                  <a:lnTo>
                    <a:pt x="115" y="165"/>
                  </a:lnTo>
                  <a:lnTo>
                    <a:pt x="118" y="158"/>
                  </a:lnTo>
                  <a:lnTo>
                    <a:pt x="122" y="151"/>
                  </a:lnTo>
                  <a:lnTo>
                    <a:pt x="126" y="143"/>
                  </a:lnTo>
                  <a:lnTo>
                    <a:pt x="127" y="141"/>
                  </a:lnTo>
                  <a:lnTo>
                    <a:pt x="127" y="139"/>
                  </a:lnTo>
                  <a:lnTo>
                    <a:pt x="127" y="137"/>
                  </a:lnTo>
                  <a:lnTo>
                    <a:pt x="127" y="135"/>
                  </a:lnTo>
                  <a:lnTo>
                    <a:pt x="128" y="133"/>
                  </a:lnTo>
                  <a:lnTo>
                    <a:pt x="128" y="132"/>
                  </a:lnTo>
                  <a:lnTo>
                    <a:pt x="129" y="130"/>
                  </a:lnTo>
                  <a:lnTo>
                    <a:pt x="131" y="128"/>
                  </a:lnTo>
                  <a:lnTo>
                    <a:pt x="130" y="119"/>
                  </a:lnTo>
                  <a:lnTo>
                    <a:pt x="131" y="112"/>
                  </a:lnTo>
                  <a:lnTo>
                    <a:pt x="131" y="103"/>
                  </a:lnTo>
                  <a:lnTo>
                    <a:pt x="132" y="96"/>
                  </a:lnTo>
                  <a:lnTo>
                    <a:pt x="133" y="89"/>
                  </a:lnTo>
                  <a:lnTo>
                    <a:pt x="134" y="81"/>
                  </a:lnTo>
                  <a:lnTo>
                    <a:pt x="136" y="73"/>
                  </a:lnTo>
                  <a:lnTo>
                    <a:pt x="136" y="66"/>
                  </a:lnTo>
                  <a:lnTo>
                    <a:pt x="138" y="58"/>
                  </a:lnTo>
                  <a:lnTo>
                    <a:pt x="139" y="52"/>
                  </a:lnTo>
                  <a:lnTo>
                    <a:pt x="140" y="45"/>
                  </a:lnTo>
                  <a:lnTo>
                    <a:pt x="141" y="38"/>
                  </a:lnTo>
                  <a:lnTo>
                    <a:pt x="143" y="31"/>
                  </a:lnTo>
                  <a:lnTo>
                    <a:pt x="145" y="25"/>
                  </a:lnTo>
                  <a:lnTo>
                    <a:pt x="147" y="19"/>
                  </a:lnTo>
                  <a:lnTo>
                    <a:pt x="151" y="14"/>
                  </a:lnTo>
                  <a:lnTo>
                    <a:pt x="152" y="11"/>
                  </a:lnTo>
                  <a:lnTo>
                    <a:pt x="153" y="10"/>
                  </a:lnTo>
                  <a:lnTo>
                    <a:pt x="155" y="9"/>
                  </a:lnTo>
                  <a:lnTo>
                    <a:pt x="156" y="8"/>
                  </a:lnTo>
                  <a:lnTo>
                    <a:pt x="157" y="7"/>
                  </a:lnTo>
                  <a:lnTo>
                    <a:pt x="159" y="5"/>
                  </a:lnTo>
                  <a:lnTo>
                    <a:pt x="160" y="4"/>
                  </a:lnTo>
                  <a:lnTo>
                    <a:pt x="160" y="3"/>
                  </a:lnTo>
                  <a:lnTo>
                    <a:pt x="161" y="2"/>
                  </a:lnTo>
                  <a:lnTo>
                    <a:pt x="162" y="2"/>
                  </a:lnTo>
                  <a:lnTo>
                    <a:pt x="162" y="1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5" y="2"/>
                  </a:lnTo>
                  <a:lnTo>
                    <a:pt x="164" y="4"/>
                  </a:lnTo>
                  <a:lnTo>
                    <a:pt x="164" y="6"/>
                  </a:lnTo>
                  <a:lnTo>
                    <a:pt x="163" y="8"/>
                  </a:lnTo>
                  <a:lnTo>
                    <a:pt x="162" y="10"/>
                  </a:lnTo>
                  <a:lnTo>
                    <a:pt x="162" y="12"/>
                  </a:lnTo>
                  <a:lnTo>
                    <a:pt x="161" y="14"/>
                  </a:lnTo>
                  <a:lnTo>
                    <a:pt x="160" y="16"/>
                  </a:lnTo>
                  <a:lnTo>
                    <a:pt x="155" y="26"/>
                  </a:lnTo>
                  <a:lnTo>
                    <a:pt x="152" y="38"/>
                  </a:lnTo>
                  <a:lnTo>
                    <a:pt x="150" y="49"/>
                  </a:lnTo>
                  <a:lnTo>
                    <a:pt x="148" y="62"/>
                  </a:lnTo>
                  <a:lnTo>
                    <a:pt x="145" y="86"/>
                  </a:lnTo>
                  <a:lnTo>
                    <a:pt x="143" y="110"/>
                  </a:lnTo>
                  <a:lnTo>
                    <a:pt x="142" y="122"/>
                  </a:lnTo>
                  <a:lnTo>
                    <a:pt x="140" y="135"/>
                  </a:lnTo>
                  <a:lnTo>
                    <a:pt x="138" y="146"/>
                  </a:lnTo>
                  <a:lnTo>
                    <a:pt x="133" y="158"/>
                  </a:lnTo>
                  <a:lnTo>
                    <a:pt x="130" y="169"/>
                  </a:lnTo>
                  <a:lnTo>
                    <a:pt x="125" y="180"/>
                  </a:lnTo>
                  <a:lnTo>
                    <a:pt x="118" y="190"/>
                  </a:lnTo>
                  <a:lnTo>
                    <a:pt x="110" y="201"/>
                  </a:lnTo>
                  <a:lnTo>
                    <a:pt x="107" y="204"/>
                  </a:lnTo>
                  <a:lnTo>
                    <a:pt x="104" y="209"/>
                  </a:lnTo>
                  <a:lnTo>
                    <a:pt x="102" y="213"/>
                  </a:lnTo>
                  <a:lnTo>
                    <a:pt x="99" y="218"/>
                  </a:lnTo>
                  <a:lnTo>
                    <a:pt x="97" y="224"/>
                  </a:lnTo>
                  <a:lnTo>
                    <a:pt x="95" y="229"/>
                  </a:lnTo>
                  <a:lnTo>
                    <a:pt x="93" y="233"/>
                  </a:lnTo>
                  <a:lnTo>
                    <a:pt x="91" y="237"/>
                  </a:lnTo>
                  <a:lnTo>
                    <a:pt x="83" y="248"/>
                  </a:lnTo>
                  <a:lnTo>
                    <a:pt x="76" y="259"/>
                  </a:lnTo>
                  <a:lnTo>
                    <a:pt x="67" y="274"/>
                  </a:lnTo>
                  <a:lnTo>
                    <a:pt x="58" y="290"/>
                  </a:lnTo>
                  <a:lnTo>
                    <a:pt x="55" y="297"/>
                  </a:lnTo>
                  <a:lnTo>
                    <a:pt x="52" y="305"/>
                  </a:lnTo>
                  <a:lnTo>
                    <a:pt x="49" y="313"/>
                  </a:lnTo>
                  <a:lnTo>
                    <a:pt x="48" y="321"/>
                  </a:lnTo>
                  <a:lnTo>
                    <a:pt x="47" y="328"/>
                  </a:lnTo>
                  <a:lnTo>
                    <a:pt x="47" y="335"/>
                  </a:lnTo>
                  <a:lnTo>
                    <a:pt x="48" y="342"/>
                  </a:lnTo>
                  <a:lnTo>
                    <a:pt x="51" y="348"/>
                  </a:lnTo>
                  <a:lnTo>
                    <a:pt x="57" y="348"/>
                  </a:lnTo>
                  <a:close/>
                </a:path>
              </a:pathLst>
            </a:custGeom>
            <a:solidFill>
              <a:srgbClr val="D9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3" name="Freeform 182"/>
            <p:cNvSpPr>
              <a:spLocks noEditPoints="1"/>
            </p:cNvSpPr>
            <p:nvPr/>
          </p:nvSpPr>
          <p:spPr bwMode="auto">
            <a:xfrm>
              <a:off x="3147" y="1895"/>
              <a:ext cx="216" cy="431"/>
            </a:xfrm>
            <a:custGeom>
              <a:avLst/>
              <a:gdLst>
                <a:gd name="T0" fmla="*/ 57 w 216"/>
                <a:gd name="T1" fmla="*/ 9 h 431"/>
                <a:gd name="T2" fmla="*/ 44 w 216"/>
                <a:gd name="T3" fmla="*/ 25 h 431"/>
                <a:gd name="T4" fmla="*/ 36 w 216"/>
                <a:gd name="T5" fmla="*/ 39 h 431"/>
                <a:gd name="T6" fmla="*/ 23 w 216"/>
                <a:gd name="T7" fmla="*/ 94 h 431"/>
                <a:gd name="T8" fmla="*/ 23 w 216"/>
                <a:gd name="T9" fmla="*/ 131 h 431"/>
                <a:gd name="T10" fmla="*/ 31 w 216"/>
                <a:gd name="T11" fmla="*/ 166 h 431"/>
                <a:gd name="T12" fmla="*/ 41 w 216"/>
                <a:gd name="T13" fmla="*/ 183 h 431"/>
                <a:gd name="T14" fmla="*/ 69 w 216"/>
                <a:gd name="T15" fmla="*/ 200 h 431"/>
                <a:gd name="T16" fmla="*/ 97 w 216"/>
                <a:gd name="T17" fmla="*/ 218 h 431"/>
                <a:gd name="T18" fmla="*/ 106 w 216"/>
                <a:gd name="T19" fmla="*/ 232 h 431"/>
                <a:gd name="T20" fmla="*/ 110 w 216"/>
                <a:gd name="T21" fmla="*/ 260 h 431"/>
                <a:gd name="T22" fmla="*/ 108 w 216"/>
                <a:gd name="T23" fmla="*/ 308 h 431"/>
                <a:gd name="T24" fmla="*/ 105 w 216"/>
                <a:gd name="T25" fmla="*/ 355 h 431"/>
                <a:gd name="T26" fmla="*/ 108 w 216"/>
                <a:gd name="T27" fmla="*/ 383 h 431"/>
                <a:gd name="T28" fmla="*/ 105 w 216"/>
                <a:gd name="T29" fmla="*/ 379 h 431"/>
                <a:gd name="T30" fmla="*/ 101 w 216"/>
                <a:gd name="T31" fmla="*/ 375 h 431"/>
                <a:gd name="T32" fmla="*/ 97 w 216"/>
                <a:gd name="T33" fmla="*/ 370 h 431"/>
                <a:gd name="T34" fmla="*/ 90 w 216"/>
                <a:gd name="T35" fmla="*/ 360 h 431"/>
                <a:gd name="T36" fmla="*/ 84 w 216"/>
                <a:gd name="T37" fmla="*/ 351 h 431"/>
                <a:gd name="T38" fmla="*/ 80 w 216"/>
                <a:gd name="T39" fmla="*/ 343 h 431"/>
                <a:gd name="T40" fmla="*/ 78 w 216"/>
                <a:gd name="T41" fmla="*/ 334 h 431"/>
                <a:gd name="T42" fmla="*/ 75 w 216"/>
                <a:gd name="T43" fmla="*/ 326 h 431"/>
                <a:gd name="T44" fmla="*/ 79 w 216"/>
                <a:gd name="T45" fmla="*/ 280 h 431"/>
                <a:gd name="T46" fmla="*/ 78 w 216"/>
                <a:gd name="T47" fmla="*/ 270 h 431"/>
                <a:gd name="T48" fmla="*/ 78 w 216"/>
                <a:gd name="T49" fmla="*/ 260 h 431"/>
                <a:gd name="T50" fmla="*/ 77 w 216"/>
                <a:gd name="T51" fmla="*/ 252 h 431"/>
                <a:gd name="T52" fmla="*/ 73 w 216"/>
                <a:gd name="T53" fmla="*/ 243 h 431"/>
                <a:gd name="T54" fmla="*/ 62 w 216"/>
                <a:gd name="T55" fmla="*/ 229 h 431"/>
                <a:gd name="T56" fmla="*/ 38 w 216"/>
                <a:gd name="T57" fmla="*/ 204 h 431"/>
                <a:gd name="T58" fmla="*/ 20 w 216"/>
                <a:gd name="T59" fmla="*/ 175 h 431"/>
                <a:gd name="T60" fmla="*/ 15 w 216"/>
                <a:gd name="T61" fmla="*/ 163 h 431"/>
                <a:gd name="T62" fmla="*/ 15 w 216"/>
                <a:gd name="T63" fmla="*/ 159 h 431"/>
                <a:gd name="T64" fmla="*/ 14 w 216"/>
                <a:gd name="T65" fmla="*/ 154 h 431"/>
                <a:gd name="T66" fmla="*/ 10 w 216"/>
                <a:gd name="T67" fmla="*/ 147 h 431"/>
                <a:gd name="T68" fmla="*/ 8 w 216"/>
                <a:gd name="T69" fmla="*/ 140 h 431"/>
                <a:gd name="T70" fmla="*/ 6 w 216"/>
                <a:gd name="T71" fmla="*/ 133 h 431"/>
                <a:gd name="T72" fmla="*/ 6 w 216"/>
                <a:gd name="T73" fmla="*/ 124 h 431"/>
                <a:gd name="T74" fmla="*/ 3 w 216"/>
                <a:gd name="T75" fmla="*/ 115 h 431"/>
                <a:gd name="T76" fmla="*/ 0 w 216"/>
                <a:gd name="T77" fmla="*/ 92 h 431"/>
                <a:gd name="T78" fmla="*/ 5 w 216"/>
                <a:gd name="T79" fmla="*/ 64 h 431"/>
                <a:gd name="T80" fmla="*/ 20 w 216"/>
                <a:gd name="T81" fmla="*/ 41 h 431"/>
                <a:gd name="T82" fmla="*/ 27 w 216"/>
                <a:gd name="T83" fmla="*/ 32 h 431"/>
                <a:gd name="T84" fmla="*/ 35 w 216"/>
                <a:gd name="T85" fmla="*/ 23 h 431"/>
                <a:gd name="T86" fmla="*/ 41 w 216"/>
                <a:gd name="T87" fmla="*/ 12 h 431"/>
                <a:gd name="T88" fmla="*/ 51 w 216"/>
                <a:gd name="T89" fmla="*/ 5 h 431"/>
                <a:gd name="T90" fmla="*/ 62 w 216"/>
                <a:gd name="T91" fmla="*/ 1 h 431"/>
                <a:gd name="T92" fmla="*/ 158 w 216"/>
                <a:gd name="T93" fmla="*/ 423 h 431"/>
                <a:gd name="T94" fmla="*/ 176 w 216"/>
                <a:gd name="T95" fmla="*/ 415 h 431"/>
                <a:gd name="T96" fmla="*/ 193 w 216"/>
                <a:gd name="T97" fmla="*/ 406 h 431"/>
                <a:gd name="T98" fmla="*/ 201 w 216"/>
                <a:gd name="T99" fmla="*/ 411 h 431"/>
                <a:gd name="T100" fmla="*/ 207 w 216"/>
                <a:gd name="T101" fmla="*/ 419 h 431"/>
                <a:gd name="T102" fmla="*/ 216 w 216"/>
                <a:gd name="T103" fmla="*/ 424 h 431"/>
                <a:gd name="T104" fmla="*/ 195 w 216"/>
                <a:gd name="T105" fmla="*/ 429 h 431"/>
                <a:gd name="T106" fmla="*/ 173 w 216"/>
                <a:gd name="T107" fmla="*/ 431 h 431"/>
                <a:gd name="T108" fmla="*/ 158 w 216"/>
                <a:gd name="T109" fmla="*/ 428 h 431"/>
                <a:gd name="T110" fmla="*/ 156 w 216"/>
                <a:gd name="T111" fmla="*/ 426 h 431"/>
                <a:gd name="T112" fmla="*/ 153 w 216"/>
                <a:gd name="T113" fmla="*/ 425 h 43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16" h="431">
                  <a:moveTo>
                    <a:pt x="65" y="0"/>
                  </a:moveTo>
                  <a:lnTo>
                    <a:pt x="61" y="4"/>
                  </a:lnTo>
                  <a:lnTo>
                    <a:pt x="57" y="9"/>
                  </a:lnTo>
                  <a:lnTo>
                    <a:pt x="53" y="14"/>
                  </a:lnTo>
                  <a:lnTo>
                    <a:pt x="49" y="19"/>
                  </a:lnTo>
                  <a:lnTo>
                    <a:pt x="44" y="25"/>
                  </a:lnTo>
                  <a:lnTo>
                    <a:pt x="41" y="30"/>
                  </a:lnTo>
                  <a:lnTo>
                    <a:pt x="38" y="35"/>
                  </a:lnTo>
                  <a:lnTo>
                    <a:pt x="36" y="39"/>
                  </a:lnTo>
                  <a:lnTo>
                    <a:pt x="27" y="70"/>
                  </a:lnTo>
                  <a:lnTo>
                    <a:pt x="24" y="81"/>
                  </a:lnTo>
                  <a:lnTo>
                    <a:pt x="23" y="94"/>
                  </a:lnTo>
                  <a:lnTo>
                    <a:pt x="22" y="105"/>
                  </a:lnTo>
                  <a:lnTo>
                    <a:pt x="22" y="119"/>
                  </a:lnTo>
                  <a:lnTo>
                    <a:pt x="23" y="131"/>
                  </a:lnTo>
                  <a:lnTo>
                    <a:pt x="26" y="143"/>
                  </a:lnTo>
                  <a:lnTo>
                    <a:pt x="28" y="155"/>
                  </a:lnTo>
                  <a:lnTo>
                    <a:pt x="31" y="166"/>
                  </a:lnTo>
                  <a:lnTo>
                    <a:pt x="34" y="172"/>
                  </a:lnTo>
                  <a:lnTo>
                    <a:pt x="37" y="177"/>
                  </a:lnTo>
                  <a:lnTo>
                    <a:pt x="41" y="183"/>
                  </a:lnTo>
                  <a:lnTo>
                    <a:pt x="46" y="187"/>
                  </a:lnTo>
                  <a:lnTo>
                    <a:pt x="57" y="194"/>
                  </a:lnTo>
                  <a:lnTo>
                    <a:pt x="69" y="200"/>
                  </a:lnTo>
                  <a:lnTo>
                    <a:pt x="81" y="207"/>
                  </a:lnTo>
                  <a:lnTo>
                    <a:pt x="91" y="214"/>
                  </a:lnTo>
                  <a:lnTo>
                    <a:pt x="97" y="218"/>
                  </a:lnTo>
                  <a:lnTo>
                    <a:pt x="101" y="222"/>
                  </a:lnTo>
                  <a:lnTo>
                    <a:pt x="104" y="227"/>
                  </a:lnTo>
                  <a:lnTo>
                    <a:pt x="106" y="232"/>
                  </a:lnTo>
                  <a:lnTo>
                    <a:pt x="108" y="241"/>
                  </a:lnTo>
                  <a:lnTo>
                    <a:pt x="109" y="251"/>
                  </a:lnTo>
                  <a:lnTo>
                    <a:pt x="110" y="260"/>
                  </a:lnTo>
                  <a:lnTo>
                    <a:pt x="111" y="269"/>
                  </a:lnTo>
                  <a:lnTo>
                    <a:pt x="110" y="288"/>
                  </a:lnTo>
                  <a:lnTo>
                    <a:pt x="108" y="308"/>
                  </a:lnTo>
                  <a:lnTo>
                    <a:pt x="106" y="327"/>
                  </a:lnTo>
                  <a:lnTo>
                    <a:pt x="105" y="346"/>
                  </a:lnTo>
                  <a:lnTo>
                    <a:pt x="105" y="355"/>
                  </a:lnTo>
                  <a:lnTo>
                    <a:pt x="105" y="365"/>
                  </a:lnTo>
                  <a:lnTo>
                    <a:pt x="106" y="374"/>
                  </a:lnTo>
                  <a:lnTo>
                    <a:pt x="108" y="383"/>
                  </a:lnTo>
                  <a:lnTo>
                    <a:pt x="107" y="382"/>
                  </a:lnTo>
                  <a:lnTo>
                    <a:pt x="106" y="381"/>
                  </a:lnTo>
                  <a:lnTo>
                    <a:pt x="105" y="379"/>
                  </a:lnTo>
                  <a:lnTo>
                    <a:pt x="103" y="378"/>
                  </a:lnTo>
                  <a:lnTo>
                    <a:pt x="102" y="377"/>
                  </a:lnTo>
                  <a:lnTo>
                    <a:pt x="101" y="375"/>
                  </a:lnTo>
                  <a:lnTo>
                    <a:pt x="100" y="374"/>
                  </a:lnTo>
                  <a:lnTo>
                    <a:pt x="99" y="373"/>
                  </a:lnTo>
                  <a:lnTo>
                    <a:pt x="97" y="370"/>
                  </a:lnTo>
                  <a:lnTo>
                    <a:pt x="95" y="367"/>
                  </a:lnTo>
                  <a:lnTo>
                    <a:pt x="92" y="364"/>
                  </a:lnTo>
                  <a:lnTo>
                    <a:pt x="90" y="360"/>
                  </a:lnTo>
                  <a:lnTo>
                    <a:pt x="88" y="357"/>
                  </a:lnTo>
                  <a:lnTo>
                    <a:pt x="86" y="354"/>
                  </a:lnTo>
                  <a:lnTo>
                    <a:pt x="84" y="351"/>
                  </a:lnTo>
                  <a:lnTo>
                    <a:pt x="82" y="348"/>
                  </a:lnTo>
                  <a:lnTo>
                    <a:pt x="81" y="346"/>
                  </a:lnTo>
                  <a:lnTo>
                    <a:pt x="80" y="343"/>
                  </a:lnTo>
                  <a:lnTo>
                    <a:pt x="80" y="340"/>
                  </a:lnTo>
                  <a:lnTo>
                    <a:pt x="79" y="337"/>
                  </a:lnTo>
                  <a:lnTo>
                    <a:pt x="78" y="334"/>
                  </a:lnTo>
                  <a:lnTo>
                    <a:pt x="77" y="331"/>
                  </a:lnTo>
                  <a:lnTo>
                    <a:pt x="76" y="329"/>
                  </a:lnTo>
                  <a:lnTo>
                    <a:pt x="75" y="326"/>
                  </a:lnTo>
                  <a:lnTo>
                    <a:pt x="78" y="285"/>
                  </a:lnTo>
                  <a:lnTo>
                    <a:pt x="78" y="283"/>
                  </a:lnTo>
                  <a:lnTo>
                    <a:pt x="79" y="280"/>
                  </a:lnTo>
                  <a:lnTo>
                    <a:pt x="79" y="277"/>
                  </a:lnTo>
                  <a:lnTo>
                    <a:pt x="78" y="274"/>
                  </a:lnTo>
                  <a:lnTo>
                    <a:pt x="78" y="270"/>
                  </a:lnTo>
                  <a:lnTo>
                    <a:pt x="78" y="266"/>
                  </a:lnTo>
                  <a:lnTo>
                    <a:pt x="78" y="263"/>
                  </a:lnTo>
                  <a:lnTo>
                    <a:pt x="78" y="260"/>
                  </a:lnTo>
                  <a:lnTo>
                    <a:pt x="79" y="258"/>
                  </a:lnTo>
                  <a:lnTo>
                    <a:pt x="78" y="255"/>
                  </a:lnTo>
                  <a:lnTo>
                    <a:pt x="77" y="252"/>
                  </a:lnTo>
                  <a:lnTo>
                    <a:pt x="76" y="249"/>
                  </a:lnTo>
                  <a:lnTo>
                    <a:pt x="74" y="246"/>
                  </a:lnTo>
                  <a:lnTo>
                    <a:pt x="73" y="243"/>
                  </a:lnTo>
                  <a:lnTo>
                    <a:pt x="70" y="240"/>
                  </a:lnTo>
                  <a:lnTo>
                    <a:pt x="69" y="237"/>
                  </a:lnTo>
                  <a:lnTo>
                    <a:pt x="62" y="229"/>
                  </a:lnTo>
                  <a:lnTo>
                    <a:pt x="54" y="220"/>
                  </a:lnTo>
                  <a:lnTo>
                    <a:pt x="46" y="212"/>
                  </a:lnTo>
                  <a:lnTo>
                    <a:pt x="38" y="204"/>
                  </a:lnTo>
                  <a:lnTo>
                    <a:pt x="32" y="195"/>
                  </a:lnTo>
                  <a:lnTo>
                    <a:pt x="26" y="186"/>
                  </a:lnTo>
                  <a:lnTo>
                    <a:pt x="20" y="175"/>
                  </a:lnTo>
                  <a:lnTo>
                    <a:pt x="17" y="165"/>
                  </a:lnTo>
                  <a:lnTo>
                    <a:pt x="16" y="164"/>
                  </a:lnTo>
                  <a:lnTo>
                    <a:pt x="15" y="163"/>
                  </a:lnTo>
                  <a:lnTo>
                    <a:pt x="15" y="162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8"/>
                  </a:lnTo>
                  <a:lnTo>
                    <a:pt x="15" y="157"/>
                  </a:lnTo>
                  <a:lnTo>
                    <a:pt x="14" y="154"/>
                  </a:lnTo>
                  <a:lnTo>
                    <a:pt x="12" y="152"/>
                  </a:lnTo>
                  <a:lnTo>
                    <a:pt x="11" y="150"/>
                  </a:lnTo>
                  <a:lnTo>
                    <a:pt x="10" y="147"/>
                  </a:lnTo>
                  <a:lnTo>
                    <a:pt x="10" y="145"/>
                  </a:lnTo>
                  <a:lnTo>
                    <a:pt x="9" y="142"/>
                  </a:lnTo>
                  <a:lnTo>
                    <a:pt x="8" y="140"/>
                  </a:lnTo>
                  <a:lnTo>
                    <a:pt x="7" y="138"/>
                  </a:lnTo>
                  <a:lnTo>
                    <a:pt x="5" y="136"/>
                  </a:lnTo>
                  <a:lnTo>
                    <a:pt x="6" y="133"/>
                  </a:lnTo>
                  <a:lnTo>
                    <a:pt x="6" y="130"/>
                  </a:lnTo>
                  <a:lnTo>
                    <a:pt x="6" y="127"/>
                  </a:lnTo>
                  <a:lnTo>
                    <a:pt x="6" y="124"/>
                  </a:lnTo>
                  <a:lnTo>
                    <a:pt x="5" y="121"/>
                  </a:lnTo>
                  <a:lnTo>
                    <a:pt x="4" y="118"/>
                  </a:lnTo>
                  <a:lnTo>
                    <a:pt x="3" y="115"/>
                  </a:lnTo>
                  <a:lnTo>
                    <a:pt x="1" y="112"/>
                  </a:lnTo>
                  <a:lnTo>
                    <a:pt x="0" y="102"/>
                  </a:lnTo>
                  <a:lnTo>
                    <a:pt x="0" y="92"/>
                  </a:lnTo>
                  <a:lnTo>
                    <a:pt x="0" y="82"/>
                  </a:lnTo>
                  <a:lnTo>
                    <a:pt x="1" y="73"/>
                  </a:lnTo>
                  <a:lnTo>
                    <a:pt x="5" y="64"/>
                  </a:lnTo>
                  <a:lnTo>
                    <a:pt x="8" y="56"/>
                  </a:lnTo>
                  <a:lnTo>
                    <a:pt x="13" y="49"/>
                  </a:lnTo>
                  <a:lnTo>
                    <a:pt x="20" y="41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7" y="32"/>
                  </a:lnTo>
                  <a:lnTo>
                    <a:pt x="30" y="29"/>
                  </a:lnTo>
                  <a:lnTo>
                    <a:pt x="33" y="26"/>
                  </a:lnTo>
                  <a:lnTo>
                    <a:pt x="35" y="23"/>
                  </a:lnTo>
                  <a:lnTo>
                    <a:pt x="37" y="19"/>
                  </a:lnTo>
                  <a:lnTo>
                    <a:pt x="39" y="15"/>
                  </a:lnTo>
                  <a:lnTo>
                    <a:pt x="41" y="12"/>
                  </a:lnTo>
                  <a:lnTo>
                    <a:pt x="44" y="9"/>
                  </a:lnTo>
                  <a:lnTo>
                    <a:pt x="47" y="7"/>
                  </a:lnTo>
                  <a:lnTo>
                    <a:pt x="51" y="5"/>
                  </a:lnTo>
                  <a:lnTo>
                    <a:pt x="55" y="3"/>
                  </a:lnTo>
                  <a:lnTo>
                    <a:pt x="58" y="2"/>
                  </a:lnTo>
                  <a:lnTo>
                    <a:pt x="62" y="1"/>
                  </a:lnTo>
                  <a:lnTo>
                    <a:pt x="65" y="0"/>
                  </a:lnTo>
                  <a:close/>
                  <a:moveTo>
                    <a:pt x="153" y="425"/>
                  </a:moveTo>
                  <a:lnTo>
                    <a:pt x="158" y="423"/>
                  </a:lnTo>
                  <a:lnTo>
                    <a:pt x="165" y="420"/>
                  </a:lnTo>
                  <a:lnTo>
                    <a:pt x="170" y="418"/>
                  </a:lnTo>
                  <a:lnTo>
                    <a:pt x="176" y="415"/>
                  </a:lnTo>
                  <a:lnTo>
                    <a:pt x="181" y="412"/>
                  </a:lnTo>
                  <a:lnTo>
                    <a:pt x="188" y="409"/>
                  </a:lnTo>
                  <a:lnTo>
                    <a:pt x="193" y="406"/>
                  </a:lnTo>
                  <a:lnTo>
                    <a:pt x="197" y="404"/>
                  </a:lnTo>
                  <a:lnTo>
                    <a:pt x="199" y="408"/>
                  </a:lnTo>
                  <a:lnTo>
                    <a:pt x="201" y="411"/>
                  </a:lnTo>
                  <a:lnTo>
                    <a:pt x="203" y="414"/>
                  </a:lnTo>
                  <a:lnTo>
                    <a:pt x="205" y="416"/>
                  </a:lnTo>
                  <a:lnTo>
                    <a:pt x="207" y="419"/>
                  </a:lnTo>
                  <a:lnTo>
                    <a:pt x="210" y="421"/>
                  </a:lnTo>
                  <a:lnTo>
                    <a:pt x="213" y="423"/>
                  </a:lnTo>
                  <a:lnTo>
                    <a:pt x="216" y="424"/>
                  </a:lnTo>
                  <a:lnTo>
                    <a:pt x="210" y="426"/>
                  </a:lnTo>
                  <a:lnTo>
                    <a:pt x="202" y="428"/>
                  </a:lnTo>
                  <a:lnTo>
                    <a:pt x="195" y="429"/>
                  </a:lnTo>
                  <a:lnTo>
                    <a:pt x="188" y="429"/>
                  </a:lnTo>
                  <a:lnTo>
                    <a:pt x="180" y="431"/>
                  </a:lnTo>
                  <a:lnTo>
                    <a:pt x="173" y="431"/>
                  </a:lnTo>
                  <a:lnTo>
                    <a:pt x="166" y="429"/>
                  </a:lnTo>
                  <a:lnTo>
                    <a:pt x="158" y="428"/>
                  </a:lnTo>
                  <a:lnTo>
                    <a:pt x="157" y="427"/>
                  </a:lnTo>
                  <a:lnTo>
                    <a:pt x="156" y="427"/>
                  </a:lnTo>
                  <a:lnTo>
                    <a:pt x="156" y="426"/>
                  </a:lnTo>
                  <a:lnTo>
                    <a:pt x="155" y="426"/>
                  </a:lnTo>
                  <a:lnTo>
                    <a:pt x="154" y="425"/>
                  </a:lnTo>
                  <a:lnTo>
                    <a:pt x="153" y="425"/>
                  </a:lnTo>
                  <a:close/>
                </a:path>
              </a:pathLst>
            </a:custGeom>
            <a:solidFill>
              <a:srgbClr val="D9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4" name="Freeform 183"/>
            <p:cNvSpPr>
              <a:spLocks/>
            </p:cNvSpPr>
            <p:nvPr/>
          </p:nvSpPr>
          <p:spPr bwMode="auto">
            <a:xfrm>
              <a:off x="3383" y="2256"/>
              <a:ext cx="122" cy="171"/>
            </a:xfrm>
            <a:custGeom>
              <a:avLst/>
              <a:gdLst>
                <a:gd name="T0" fmla="*/ 6 w 122"/>
                <a:gd name="T1" fmla="*/ 2 h 171"/>
                <a:gd name="T2" fmla="*/ 10 w 122"/>
                <a:gd name="T3" fmla="*/ 6 h 171"/>
                <a:gd name="T4" fmla="*/ 13 w 122"/>
                <a:gd name="T5" fmla="*/ 12 h 171"/>
                <a:gd name="T6" fmla="*/ 15 w 122"/>
                <a:gd name="T7" fmla="*/ 19 h 171"/>
                <a:gd name="T8" fmla="*/ 20 w 122"/>
                <a:gd name="T9" fmla="*/ 28 h 171"/>
                <a:gd name="T10" fmla="*/ 29 w 122"/>
                <a:gd name="T11" fmla="*/ 34 h 171"/>
                <a:gd name="T12" fmla="*/ 42 w 122"/>
                <a:gd name="T13" fmla="*/ 37 h 171"/>
                <a:gd name="T14" fmla="*/ 54 w 122"/>
                <a:gd name="T15" fmla="*/ 39 h 171"/>
                <a:gd name="T16" fmla="*/ 60 w 122"/>
                <a:gd name="T17" fmla="*/ 45 h 171"/>
                <a:gd name="T18" fmla="*/ 62 w 122"/>
                <a:gd name="T19" fmla="*/ 54 h 171"/>
                <a:gd name="T20" fmla="*/ 67 w 122"/>
                <a:gd name="T21" fmla="*/ 62 h 171"/>
                <a:gd name="T22" fmla="*/ 69 w 122"/>
                <a:gd name="T23" fmla="*/ 70 h 171"/>
                <a:gd name="T24" fmla="*/ 72 w 122"/>
                <a:gd name="T25" fmla="*/ 73 h 171"/>
                <a:gd name="T26" fmla="*/ 76 w 122"/>
                <a:gd name="T27" fmla="*/ 74 h 171"/>
                <a:gd name="T28" fmla="*/ 80 w 122"/>
                <a:gd name="T29" fmla="*/ 75 h 171"/>
                <a:gd name="T30" fmla="*/ 84 w 122"/>
                <a:gd name="T31" fmla="*/ 76 h 171"/>
                <a:gd name="T32" fmla="*/ 86 w 122"/>
                <a:gd name="T33" fmla="*/ 78 h 171"/>
                <a:gd name="T34" fmla="*/ 86 w 122"/>
                <a:gd name="T35" fmla="*/ 84 h 171"/>
                <a:gd name="T36" fmla="*/ 86 w 122"/>
                <a:gd name="T37" fmla="*/ 91 h 171"/>
                <a:gd name="T38" fmla="*/ 88 w 122"/>
                <a:gd name="T39" fmla="*/ 97 h 171"/>
                <a:gd name="T40" fmla="*/ 90 w 122"/>
                <a:gd name="T41" fmla="*/ 101 h 171"/>
                <a:gd name="T42" fmla="*/ 93 w 122"/>
                <a:gd name="T43" fmla="*/ 102 h 171"/>
                <a:gd name="T44" fmla="*/ 97 w 122"/>
                <a:gd name="T45" fmla="*/ 100 h 171"/>
                <a:gd name="T46" fmla="*/ 100 w 122"/>
                <a:gd name="T47" fmla="*/ 98 h 171"/>
                <a:gd name="T48" fmla="*/ 102 w 122"/>
                <a:gd name="T49" fmla="*/ 97 h 171"/>
                <a:gd name="T50" fmla="*/ 104 w 122"/>
                <a:gd name="T51" fmla="*/ 97 h 171"/>
                <a:gd name="T52" fmla="*/ 107 w 122"/>
                <a:gd name="T53" fmla="*/ 98 h 171"/>
                <a:gd name="T54" fmla="*/ 108 w 122"/>
                <a:gd name="T55" fmla="*/ 99 h 171"/>
                <a:gd name="T56" fmla="*/ 111 w 122"/>
                <a:gd name="T57" fmla="*/ 101 h 171"/>
                <a:gd name="T58" fmla="*/ 115 w 122"/>
                <a:gd name="T59" fmla="*/ 105 h 171"/>
                <a:gd name="T60" fmla="*/ 118 w 122"/>
                <a:gd name="T61" fmla="*/ 110 h 171"/>
                <a:gd name="T62" fmla="*/ 121 w 122"/>
                <a:gd name="T63" fmla="*/ 117 h 171"/>
                <a:gd name="T64" fmla="*/ 121 w 122"/>
                <a:gd name="T65" fmla="*/ 122 h 171"/>
                <a:gd name="T66" fmla="*/ 120 w 122"/>
                <a:gd name="T67" fmla="*/ 124 h 171"/>
                <a:gd name="T68" fmla="*/ 118 w 122"/>
                <a:gd name="T69" fmla="*/ 127 h 171"/>
                <a:gd name="T70" fmla="*/ 117 w 122"/>
                <a:gd name="T71" fmla="*/ 130 h 171"/>
                <a:gd name="T72" fmla="*/ 116 w 122"/>
                <a:gd name="T73" fmla="*/ 134 h 171"/>
                <a:gd name="T74" fmla="*/ 115 w 122"/>
                <a:gd name="T75" fmla="*/ 141 h 171"/>
                <a:gd name="T76" fmla="*/ 113 w 122"/>
                <a:gd name="T77" fmla="*/ 146 h 171"/>
                <a:gd name="T78" fmla="*/ 112 w 122"/>
                <a:gd name="T79" fmla="*/ 151 h 171"/>
                <a:gd name="T80" fmla="*/ 111 w 122"/>
                <a:gd name="T81" fmla="*/ 171 h 171"/>
                <a:gd name="T82" fmla="*/ 98 w 122"/>
                <a:gd name="T83" fmla="*/ 161 h 171"/>
                <a:gd name="T84" fmla="*/ 89 w 122"/>
                <a:gd name="T85" fmla="*/ 146 h 171"/>
                <a:gd name="T86" fmla="*/ 79 w 122"/>
                <a:gd name="T87" fmla="*/ 130 h 171"/>
                <a:gd name="T88" fmla="*/ 68 w 122"/>
                <a:gd name="T89" fmla="*/ 116 h 171"/>
                <a:gd name="T90" fmla="*/ 56 w 122"/>
                <a:gd name="T91" fmla="*/ 94 h 171"/>
                <a:gd name="T92" fmla="*/ 42 w 122"/>
                <a:gd name="T93" fmla="*/ 75 h 171"/>
                <a:gd name="T94" fmla="*/ 25 w 122"/>
                <a:gd name="T95" fmla="*/ 58 h 171"/>
                <a:gd name="T96" fmla="*/ 11 w 122"/>
                <a:gd name="T97" fmla="*/ 39 h 171"/>
                <a:gd name="T98" fmla="*/ 10 w 122"/>
                <a:gd name="T99" fmla="*/ 39 h 171"/>
                <a:gd name="T100" fmla="*/ 9 w 122"/>
                <a:gd name="T101" fmla="*/ 39 h 171"/>
                <a:gd name="T102" fmla="*/ 8 w 122"/>
                <a:gd name="T103" fmla="*/ 38 h 171"/>
                <a:gd name="T104" fmla="*/ 7 w 122"/>
                <a:gd name="T105" fmla="*/ 38 h 171"/>
                <a:gd name="T106" fmla="*/ 3 w 122"/>
                <a:gd name="T107" fmla="*/ 30 h 171"/>
                <a:gd name="T108" fmla="*/ 0 w 122"/>
                <a:gd name="T109" fmla="*/ 20 h 171"/>
                <a:gd name="T110" fmla="*/ 0 w 122"/>
                <a:gd name="T111" fmla="*/ 11 h 171"/>
                <a:gd name="T112" fmla="*/ 3 w 122"/>
                <a:gd name="T113" fmla="*/ 0 h 171"/>
                <a:gd name="T114" fmla="*/ 3 w 122"/>
                <a:gd name="T115" fmla="*/ 0 h 171"/>
                <a:gd name="T116" fmla="*/ 3 w 122"/>
                <a:gd name="T117" fmla="*/ 0 h 171"/>
                <a:gd name="T118" fmla="*/ 3 w 122"/>
                <a:gd name="T119" fmla="*/ 0 h 171"/>
                <a:gd name="T120" fmla="*/ 3 w 122"/>
                <a:gd name="T121" fmla="*/ 0 h 1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2" h="171">
                  <a:moveTo>
                    <a:pt x="3" y="0"/>
                  </a:moveTo>
                  <a:lnTo>
                    <a:pt x="6" y="2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2" y="9"/>
                  </a:lnTo>
                  <a:lnTo>
                    <a:pt x="13" y="12"/>
                  </a:lnTo>
                  <a:lnTo>
                    <a:pt x="14" y="15"/>
                  </a:lnTo>
                  <a:lnTo>
                    <a:pt x="15" y="19"/>
                  </a:lnTo>
                  <a:lnTo>
                    <a:pt x="16" y="22"/>
                  </a:lnTo>
                  <a:lnTo>
                    <a:pt x="20" y="28"/>
                  </a:lnTo>
                  <a:lnTo>
                    <a:pt x="24" y="31"/>
                  </a:lnTo>
                  <a:lnTo>
                    <a:pt x="29" y="34"/>
                  </a:lnTo>
                  <a:lnTo>
                    <a:pt x="35" y="35"/>
                  </a:lnTo>
                  <a:lnTo>
                    <a:pt x="42" y="37"/>
                  </a:lnTo>
                  <a:lnTo>
                    <a:pt x="48" y="38"/>
                  </a:lnTo>
                  <a:lnTo>
                    <a:pt x="54" y="39"/>
                  </a:lnTo>
                  <a:lnTo>
                    <a:pt x="59" y="41"/>
                  </a:lnTo>
                  <a:lnTo>
                    <a:pt x="60" y="45"/>
                  </a:lnTo>
                  <a:lnTo>
                    <a:pt x="61" y="50"/>
                  </a:lnTo>
                  <a:lnTo>
                    <a:pt x="62" y="54"/>
                  </a:lnTo>
                  <a:lnTo>
                    <a:pt x="65" y="58"/>
                  </a:lnTo>
                  <a:lnTo>
                    <a:pt x="67" y="62"/>
                  </a:lnTo>
                  <a:lnTo>
                    <a:pt x="68" y="66"/>
                  </a:lnTo>
                  <a:lnTo>
                    <a:pt x="69" y="70"/>
                  </a:lnTo>
                  <a:lnTo>
                    <a:pt x="70" y="72"/>
                  </a:lnTo>
                  <a:lnTo>
                    <a:pt x="72" y="73"/>
                  </a:lnTo>
                  <a:lnTo>
                    <a:pt x="74" y="73"/>
                  </a:lnTo>
                  <a:lnTo>
                    <a:pt x="76" y="74"/>
                  </a:lnTo>
                  <a:lnTo>
                    <a:pt x="78" y="74"/>
                  </a:lnTo>
                  <a:lnTo>
                    <a:pt x="80" y="75"/>
                  </a:lnTo>
                  <a:lnTo>
                    <a:pt x="82" y="75"/>
                  </a:lnTo>
                  <a:lnTo>
                    <a:pt x="84" y="76"/>
                  </a:lnTo>
                  <a:lnTo>
                    <a:pt x="86" y="76"/>
                  </a:lnTo>
                  <a:lnTo>
                    <a:pt x="86" y="78"/>
                  </a:lnTo>
                  <a:lnTo>
                    <a:pt x="86" y="81"/>
                  </a:lnTo>
                  <a:lnTo>
                    <a:pt x="86" y="84"/>
                  </a:lnTo>
                  <a:lnTo>
                    <a:pt x="86" y="87"/>
                  </a:lnTo>
                  <a:lnTo>
                    <a:pt x="86" y="91"/>
                  </a:lnTo>
                  <a:lnTo>
                    <a:pt x="86" y="95"/>
                  </a:lnTo>
                  <a:lnTo>
                    <a:pt x="88" y="97"/>
                  </a:lnTo>
                  <a:lnTo>
                    <a:pt x="88" y="100"/>
                  </a:lnTo>
                  <a:lnTo>
                    <a:pt x="90" y="101"/>
                  </a:lnTo>
                  <a:lnTo>
                    <a:pt x="91" y="102"/>
                  </a:lnTo>
                  <a:lnTo>
                    <a:pt x="93" y="102"/>
                  </a:lnTo>
                  <a:lnTo>
                    <a:pt x="95" y="101"/>
                  </a:lnTo>
                  <a:lnTo>
                    <a:pt x="97" y="100"/>
                  </a:lnTo>
                  <a:lnTo>
                    <a:pt x="99" y="99"/>
                  </a:lnTo>
                  <a:lnTo>
                    <a:pt x="100" y="98"/>
                  </a:lnTo>
                  <a:lnTo>
                    <a:pt x="101" y="97"/>
                  </a:lnTo>
                  <a:lnTo>
                    <a:pt x="102" y="97"/>
                  </a:lnTo>
                  <a:lnTo>
                    <a:pt x="103" y="97"/>
                  </a:lnTo>
                  <a:lnTo>
                    <a:pt x="104" y="97"/>
                  </a:lnTo>
                  <a:lnTo>
                    <a:pt x="106" y="98"/>
                  </a:lnTo>
                  <a:lnTo>
                    <a:pt x="107" y="98"/>
                  </a:lnTo>
                  <a:lnTo>
                    <a:pt x="108" y="99"/>
                  </a:lnTo>
                  <a:lnTo>
                    <a:pt x="109" y="100"/>
                  </a:lnTo>
                  <a:lnTo>
                    <a:pt x="111" y="101"/>
                  </a:lnTo>
                  <a:lnTo>
                    <a:pt x="113" y="102"/>
                  </a:lnTo>
                  <a:lnTo>
                    <a:pt x="115" y="105"/>
                  </a:lnTo>
                  <a:lnTo>
                    <a:pt x="116" y="107"/>
                  </a:lnTo>
                  <a:lnTo>
                    <a:pt x="118" y="110"/>
                  </a:lnTo>
                  <a:lnTo>
                    <a:pt x="119" y="112"/>
                  </a:lnTo>
                  <a:lnTo>
                    <a:pt x="121" y="117"/>
                  </a:lnTo>
                  <a:lnTo>
                    <a:pt x="122" y="120"/>
                  </a:lnTo>
                  <a:lnTo>
                    <a:pt x="121" y="122"/>
                  </a:lnTo>
                  <a:lnTo>
                    <a:pt x="120" y="123"/>
                  </a:lnTo>
                  <a:lnTo>
                    <a:pt x="120" y="124"/>
                  </a:lnTo>
                  <a:lnTo>
                    <a:pt x="119" y="126"/>
                  </a:lnTo>
                  <a:lnTo>
                    <a:pt x="118" y="127"/>
                  </a:lnTo>
                  <a:lnTo>
                    <a:pt x="118" y="129"/>
                  </a:lnTo>
                  <a:lnTo>
                    <a:pt x="117" y="130"/>
                  </a:lnTo>
                  <a:lnTo>
                    <a:pt x="116" y="132"/>
                  </a:lnTo>
                  <a:lnTo>
                    <a:pt x="116" y="134"/>
                  </a:lnTo>
                  <a:lnTo>
                    <a:pt x="115" y="137"/>
                  </a:lnTo>
                  <a:lnTo>
                    <a:pt x="115" y="141"/>
                  </a:lnTo>
                  <a:lnTo>
                    <a:pt x="114" y="143"/>
                  </a:lnTo>
                  <a:lnTo>
                    <a:pt x="113" y="146"/>
                  </a:lnTo>
                  <a:lnTo>
                    <a:pt x="112" y="148"/>
                  </a:lnTo>
                  <a:lnTo>
                    <a:pt x="112" y="151"/>
                  </a:lnTo>
                  <a:lnTo>
                    <a:pt x="113" y="153"/>
                  </a:lnTo>
                  <a:lnTo>
                    <a:pt x="111" y="171"/>
                  </a:lnTo>
                  <a:lnTo>
                    <a:pt x="103" y="167"/>
                  </a:lnTo>
                  <a:lnTo>
                    <a:pt x="98" y="161"/>
                  </a:lnTo>
                  <a:lnTo>
                    <a:pt x="93" y="153"/>
                  </a:lnTo>
                  <a:lnTo>
                    <a:pt x="89" y="146"/>
                  </a:lnTo>
                  <a:lnTo>
                    <a:pt x="83" y="137"/>
                  </a:lnTo>
                  <a:lnTo>
                    <a:pt x="79" y="130"/>
                  </a:lnTo>
                  <a:lnTo>
                    <a:pt x="74" y="122"/>
                  </a:lnTo>
                  <a:lnTo>
                    <a:pt x="68" y="116"/>
                  </a:lnTo>
                  <a:lnTo>
                    <a:pt x="62" y="104"/>
                  </a:lnTo>
                  <a:lnTo>
                    <a:pt x="56" y="94"/>
                  </a:lnTo>
                  <a:lnTo>
                    <a:pt x="49" y="84"/>
                  </a:lnTo>
                  <a:lnTo>
                    <a:pt x="42" y="75"/>
                  </a:lnTo>
                  <a:lnTo>
                    <a:pt x="33" y="66"/>
                  </a:lnTo>
                  <a:lnTo>
                    <a:pt x="25" y="58"/>
                  </a:lnTo>
                  <a:lnTo>
                    <a:pt x="17" y="50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4" y="34"/>
                  </a:lnTo>
                  <a:lnTo>
                    <a:pt x="3" y="30"/>
                  </a:lnTo>
                  <a:lnTo>
                    <a:pt x="1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1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5" name="Freeform 184"/>
            <p:cNvSpPr>
              <a:spLocks/>
            </p:cNvSpPr>
            <p:nvPr/>
          </p:nvSpPr>
          <p:spPr bwMode="auto">
            <a:xfrm>
              <a:off x="3721" y="1981"/>
              <a:ext cx="41" cy="204"/>
            </a:xfrm>
            <a:custGeom>
              <a:avLst/>
              <a:gdLst>
                <a:gd name="T0" fmla="*/ 40 w 41"/>
                <a:gd name="T1" fmla="*/ 6 h 204"/>
                <a:gd name="T2" fmla="*/ 38 w 41"/>
                <a:gd name="T3" fmla="*/ 16 h 204"/>
                <a:gd name="T4" fmla="*/ 37 w 41"/>
                <a:gd name="T5" fmla="*/ 24 h 204"/>
                <a:gd name="T6" fmla="*/ 39 w 41"/>
                <a:gd name="T7" fmla="*/ 30 h 204"/>
                <a:gd name="T8" fmla="*/ 40 w 41"/>
                <a:gd name="T9" fmla="*/ 37 h 204"/>
                <a:gd name="T10" fmla="*/ 32 w 41"/>
                <a:gd name="T11" fmla="*/ 58 h 204"/>
                <a:gd name="T12" fmla="*/ 23 w 41"/>
                <a:gd name="T13" fmla="*/ 81 h 204"/>
                <a:gd name="T14" fmla="*/ 22 w 41"/>
                <a:gd name="T15" fmla="*/ 94 h 204"/>
                <a:gd name="T16" fmla="*/ 27 w 41"/>
                <a:gd name="T17" fmla="*/ 99 h 204"/>
                <a:gd name="T18" fmla="*/ 30 w 41"/>
                <a:gd name="T19" fmla="*/ 105 h 204"/>
                <a:gd name="T20" fmla="*/ 28 w 41"/>
                <a:gd name="T21" fmla="*/ 115 h 204"/>
                <a:gd name="T22" fmla="*/ 23 w 41"/>
                <a:gd name="T23" fmla="*/ 125 h 204"/>
                <a:gd name="T24" fmla="*/ 18 w 41"/>
                <a:gd name="T25" fmla="*/ 134 h 204"/>
                <a:gd name="T26" fmla="*/ 17 w 41"/>
                <a:gd name="T27" fmla="*/ 141 h 204"/>
                <a:gd name="T28" fmla="*/ 21 w 41"/>
                <a:gd name="T29" fmla="*/ 143 h 204"/>
                <a:gd name="T30" fmla="*/ 26 w 41"/>
                <a:gd name="T31" fmla="*/ 144 h 204"/>
                <a:gd name="T32" fmla="*/ 30 w 41"/>
                <a:gd name="T33" fmla="*/ 146 h 204"/>
                <a:gd name="T34" fmla="*/ 32 w 41"/>
                <a:gd name="T35" fmla="*/ 150 h 204"/>
                <a:gd name="T36" fmla="*/ 34 w 41"/>
                <a:gd name="T37" fmla="*/ 156 h 204"/>
                <a:gd name="T38" fmla="*/ 35 w 41"/>
                <a:gd name="T39" fmla="*/ 165 h 204"/>
                <a:gd name="T40" fmla="*/ 34 w 41"/>
                <a:gd name="T41" fmla="*/ 173 h 204"/>
                <a:gd name="T42" fmla="*/ 30 w 41"/>
                <a:gd name="T43" fmla="*/ 179 h 204"/>
                <a:gd name="T44" fmla="*/ 26 w 41"/>
                <a:gd name="T45" fmla="*/ 183 h 204"/>
                <a:gd name="T46" fmla="*/ 21 w 41"/>
                <a:gd name="T47" fmla="*/ 189 h 204"/>
                <a:gd name="T48" fmla="*/ 17 w 41"/>
                <a:gd name="T49" fmla="*/ 193 h 204"/>
                <a:gd name="T50" fmla="*/ 14 w 41"/>
                <a:gd name="T51" fmla="*/ 197 h 204"/>
                <a:gd name="T52" fmla="*/ 13 w 41"/>
                <a:gd name="T53" fmla="*/ 200 h 204"/>
                <a:gd name="T54" fmla="*/ 12 w 41"/>
                <a:gd name="T55" fmla="*/ 202 h 204"/>
                <a:gd name="T56" fmla="*/ 10 w 41"/>
                <a:gd name="T57" fmla="*/ 204 h 204"/>
                <a:gd name="T58" fmla="*/ 7 w 41"/>
                <a:gd name="T59" fmla="*/ 201 h 204"/>
                <a:gd name="T60" fmla="*/ 6 w 41"/>
                <a:gd name="T61" fmla="*/ 197 h 204"/>
                <a:gd name="T62" fmla="*/ 6 w 41"/>
                <a:gd name="T63" fmla="*/ 192 h 204"/>
                <a:gd name="T64" fmla="*/ 6 w 41"/>
                <a:gd name="T65" fmla="*/ 188 h 204"/>
                <a:gd name="T66" fmla="*/ 6 w 41"/>
                <a:gd name="T67" fmla="*/ 180 h 204"/>
                <a:gd name="T68" fmla="*/ 7 w 41"/>
                <a:gd name="T69" fmla="*/ 171 h 204"/>
                <a:gd name="T70" fmla="*/ 6 w 41"/>
                <a:gd name="T71" fmla="*/ 160 h 204"/>
                <a:gd name="T72" fmla="*/ 7 w 41"/>
                <a:gd name="T73" fmla="*/ 150 h 204"/>
                <a:gd name="T74" fmla="*/ 10 w 41"/>
                <a:gd name="T75" fmla="*/ 142 h 204"/>
                <a:gd name="T76" fmla="*/ 11 w 41"/>
                <a:gd name="T77" fmla="*/ 133 h 204"/>
                <a:gd name="T78" fmla="*/ 12 w 41"/>
                <a:gd name="T79" fmla="*/ 124 h 204"/>
                <a:gd name="T80" fmla="*/ 12 w 41"/>
                <a:gd name="T81" fmla="*/ 115 h 204"/>
                <a:gd name="T82" fmla="*/ 9 w 41"/>
                <a:gd name="T83" fmla="*/ 106 h 204"/>
                <a:gd name="T84" fmla="*/ 8 w 41"/>
                <a:gd name="T85" fmla="*/ 96 h 204"/>
                <a:gd name="T86" fmla="*/ 8 w 41"/>
                <a:gd name="T87" fmla="*/ 86 h 204"/>
                <a:gd name="T88" fmla="*/ 9 w 41"/>
                <a:gd name="T89" fmla="*/ 75 h 204"/>
                <a:gd name="T90" fmla="*/ 9 w 41"/>
                <a:gd name="T91" fmla="*/ 66 h 204"/>
                <a:gd name="T92" fmla="*/ 8 w 41"/>
                <a:gd name="T93" fmla="*/ 60 h 204"/>
                <a:gd name="T94" fmla="*/ 6 w 41"/>
                <a:gd name="T95" fmla="*/ 54 h 204"/>
                <a:gd name="T96" fmla="*/ 3 w 41"/>
                <a:gd name="T97" fmla="*/ 50 h 204"/>
                <a:gd name="T98" fmla="*/ 0 w 41"/>
                <a:gd name="T99" fmla="*/ 44 h 204"/>
                <a:gd name="T100" fmla="*/ 2 w 41"/>
                <a:gd name="T101" fmla="*/ 40 h 204"/>
                <a:gd name="T102" fmla="*/ 4 w 41"/>
                <a:gd name="T103" fmla="*/ 35 h 204"/>
                <a:gd name="T104" fmla="*/ 5 w 41"/>
                <a:gd name="T105" fmla="*/ 31 h 204"/>
                <a:gd name="T106" fmla="*/ 6 w 41"/>
                <a:gd name="T107" fmla="*/ 27 h 204"/>
                <a:gd name="T108" fmla="*/ 8 w 41"/>
                <a:gd name="T109" fmla="*/ 22 h 204"/>
                <a:gd name="T110" fmla="*/ 10 w 41"/>
                <a:gd name="T111" fmla="*/ 17 h 204"/>
                <a:gd name="T112" fmla="*/ 12 w 41"/>
                <a:gd name="T113" fmla="*/ 13 h 204"/>
                <a:gd name="T114" fmla="*/ 17 w 41"/>
                <a:gd name="T115" fmla="*/ 10 h 204"/>
                <a:gd name="T116" fmla="*/ 23 w 41"/>
                <a:gd name="T117" fmla="*/ 7 h 204"/>
                <a:gd name="T118" fmla="*/ 31 w 41"/>
                <a:gd name="T119" fmla="*/ 4 h 204"/>
                <a:gd name="T120" fmla="*/ 38 w 41"/>
                <a:gd name="T121" fmla="*/ 1 h 2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1" h="204">
                  <a:moveTo>
                    <a:pt x="41" y="0"/>
                  </a:moveTo>
                  <a:lnTo>
                    <a:pt x="40" y="6"/>
                  </a:lnTo>
                  <a:lnTo>
                    <a:pt x="39" y="11"/>
                  </a:lnTo>
                  <a:lnTo>
                    <a:pt x="38" y="16"/>
                  </a:lnTo>
                  <a:lnTo>
                    <a:pt x="37" y="21"/>
                  </a:lnTo>
                  <a:lnTo>
                    <a:pt x="37" y="24"/>
                  </a:lnTo>
                  <a:lnTo>
                    <a:pt x="38" y="28"/>
                  </a:lnTo>
                  <a:lnTo>
                    <a:pt x="39" y="30"/>
                  </a:lnTo>
                  <a:lnTo>
                    <a:pt x="41" y="31"/>
                  </a:lnTo>
                  <a:lnTo>
                    <a:pt x="40" y="37"/>
                  </a:lnTo>
                  <a:lnTo>
                    <a:pt x="36" y="46"/>
                  </a:lnTo>
                  <a:lnTo>
                    <a:pt x="32" y="58"/>
                  </a:lnTo>
                  <a:lnTo>
                    <a:pt x="28" y="69"/>
                  </a:lnTo>
                  <a:lnTo>
                    <a:pt x="23" y="81"/>
                  </a:lnTo>
                  <a:lnTo>
                    <a:pt x="22" y="90"/>
                  </a:lnTo>
                  <a:lnTo>
                    <a:pt x="22" y="94"/>
                  </a:lnTo>
                  <a:lnTo>
                    <a:pt x="25" y="97"/>
                  </a:lnTo>
                  <a:lnTo>
                    <a:pt x="27" y="99"/>
                  </a:lnTo>
                  <a:lnTo>
                    <a:pt x="31" y="99"/>
                  </a:lnTo>
                  <a:lnTo>
                    <a:pt x="30" y="105"/>
                  </a:lnTo>
                  <a:lnTo>
                    <a:pt x="29" y="110"/>
                  </a:lnTo>
                  <a:lnTo>
                    <a:pt x="28" y="115"/>
                  </a:lnTo>
                  <a:lnTo>
                    <a:pt x="26" y="120"/>
                  </a:lnTo>
                  <a:lnTo>
                    <a:pt x="23" y="125"/>
                  </a:lnTo>
                  <a:lnTo>
                    <a:pt x="21" y="129"/>
                  </a:lnTo>
                  <a:lnTo>
                    <a:pt x="18" y="134"/>
                  </a:lnTo>
                  <a:lnTo>
                    <a:pt x="15" y="140"/>
                  </a:lnTo>
                  <a:lnTo>
                    <a:pt x="17" y="141"/>
                  </a:lnTo>
                  <a:lnTo>
                    <a:pt x="19" y="142"/>
                  </a:lnTo>
                  <a:lnTo>
                    <a:pt x="21" y="143"/>
                  </a:lnTo>
                  <a:lnTo>
                    <a:pt x="23" y="143"/>
                  </a:lnTo>
                  <a:lnTo>
                    <a:pt x="26" y="144"/>
                  </a:lnTo>
                  <a:lnTo>
                    <a:pt x="28" y="145"/>
                  </a:lnTo>
                  <a:lnTo>
                    <a:pt x="30" y="146"/>
                  </a:lnTo>
                  <a:lnTo>
                    <a:pt x="31" y="147"/>
                  </a:lnTo>
                  <a:lnTo>
                    <a:pt x="32" y="150"/>
                  </a:lnTo>
                  <a:lnTo>
                    <a:pt x="34" y="153"/>
                  </a:lnTo>
                  <a:lnTo>
                    <a:pt x="34" y="156"/>
                  </a:lnTo>
                  <a:lnTo>
                    <a:pt x="35" y="160"/>
                  </a:lnTo>
                  <a:lnTo>
                    <a:pt x="35" y="165"/>
                  </a:lnTo>
                  <a:lnTo>
                    <a:pt x="34" y="169"/>
                  </a:lnTo>
                  <a:lnTo>
                    <a:pt x="34" y="173"/>
                  </a:lnTo>
                  <a:lnTo>
                    <a:pt x="33" y="178"/>
                  </a:lnTo>
                  <a:lnTo>
                    <a:pt x="30" y="179"/>
                  </a:lnTo>
                  <a:lnTo>
                    <a:pt x="28" y="181"/>
                  </a:lnTo>
                  <a:lnTo>
                    <a:pt x="26" y="183"/>
                  </a:lnTo>
                  <a:lnTo>
                    <a:pt x="23" y="187"/>
                  </a:lnTo>
                  <a:lnTo>
                    <a:pt x="21" y="189"/>
                  </a:lnTo>
                  <a:lnTo>
                    <a:pt x="19" y="191"/>
                  </a:lnTo>
                  <a:lnTo>
                    <a:pt x="17" y="193"/>
                  </a:lnTo>
                  <a:lnTo>
                    <a:pt x="15" y="196"/>
                  </a:lnTo>
                  <a:lnTo>
                    <a:pt x="14" y="197"/>
                  </a:lnTo>
                  <a:lnTo>
                    <a:pt x="14" y="198"/>
                  </a:lnTo>
                  <a:lnTo>
                    <a:pt x="13" y="200"/>
                  </a:lnTo>
                  <a:lnTo>
                    <a:pt x="13" y="201"/>
                  </a:lnTo>
                  <a:lnTo>
                    <a:pt x="12" y="202"/>
                  </a:lnTo>
                  <a:lnTo>
                    <a:pt x="11" y="203"/>
                  </a:lnTo>
                  <a:lnTo>
                    <a:pt x="10" y="204"/>
                  </a:lnTo>
                  <a:lnTo>
                    <a:pt x="8" y="203"/>
                  </a:lnTo>
                  <a:lnTo>
                    <a:pt x="7" y="201"/>
                  </a:lnTo>
                  <a:lnTo>
                    <a:pt x="6" y="199"/>
                  </a:lnTo>
                  <a:lnTo>
                    <a:pt x="6" y="197"/>
                  </a:lnTo>
                  <a:lnTo>
                    <a:pt x="6" y="195"/>
                  </a:lnTo>
                  <a:lnTo>
                    <a:pt x="6" y="192"/>
                  </a:lnTo>
                  <a:lnTo>
                    <a:pt x="6" y="190"/>
                  </a:lnTo>
                  <a:lnTo>
                    <a:pt x="6" y="188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7" y="176"/>
                  </a:lnTo>
                  <a:lnTo>
                    <a:pt x="7" y="171"/>
                  </a:lnTo>
                  <a:lnTo>
                    <a:pt x="7" y="166"/>
                  </a:lnTo>
                  <a:lnTo>
                    <a:pt x="6" y="160"/>
                  </a:lnTo>
                  <a:lnTo>
                    <a:pt x="7" y="155"/>
                  </a:lnTo>
                  <a:lnTo>
                    <a:pt x="7" y="150"/>
                  </a:lnTo>
                  <a:lnTo>
                    <a:pt x="9" y="145"/>
                  </a:lnTo>
                  <a:lnTo>
                    <a:pt x="10" y="142"/>
                  </a:lnTo>
                  <a:lnTo>
                    <a:pt x="11" y="137"/>
                  </a:lnTo>
                  <a:lnTo>
                    <a:pt x="11" y="133"/>
                  </a:lnTo>
                  <a:lnTo>
                    <a:pt x="12" y="129"/>
                  </a:lnTo>
                  <a:lnTo>
                    <a:pt x="12" y="124"/>
                  </a:lnTo>
                  <a:lnTo>
                    <a:pt x="13" y="120"/>
                  </a:lnTo>
                  <a:lnTo>
                    <a:pt x="12" y="115"/>
                  </a:lnTo>
                  <a:lnTo>
                    <a:pt x="11" y="111"/>
                  </a:lnTo>
                  <a:lnTo>
                    <a:pt x="9" y="106"/>
                  </a:lnTo>
                  <a:lnTo>
                    <a:pt x="8" y="101"/>
                  </a:lnTo>
                  <a:lnTo>
                    <a:pt x="8" y="96"/>
                  </a:lnTo>
                  <a:lnTo>
                    <a:pt x="8" y="90"/>
                  </a:lnTo>
                  <a:lnTo>
                    <a:pt x="8" y="86"/>
                  </a:lnTo>
                  <a:lnTo>
                    <a:pt x="8" y="81"/>
                  </a:lnTo>
                  <a:lnTo>
                    <a:pt x="9" y="75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3"/>
                  </a:lnTo>
                  <a:lnTo>
                    <a:pt x="8" y="60"/>
                  </a:lnTo>
                  <a:lnTo>
                    <a:pt x="7" y="57"/>
                  </a:lnTo>
                  <a:lnTo>
                    <a:pt x="6" y="54"/>
                  </a:lnTo>
                  <a:lnTo>
                    <a:pt x="5" y="52"/>
                  </a:lnTo>
                  <a:lnTo>
                    <a:pt x="3" y="50"/>
                  </a:lnTo>
                  <a:lnTo>
                    <a:pt x="0" y="47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2" y="40"/>
                  </a:lnTo>
                  <a:lnTo>
                    <a:pt x="3" y="38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6" y="27"/>
                  </a:lnTo>
                  <a:lnTo>
                    <a:pt x="7" y="24"/>
                  </a:lnTo>
                  <a:lnTo>
                    <a:pt x="8" y="22"/>
                  </a:lnTo>
                  <a:lnTo>
                    <a:pt x="9" y="20"/>
                  </a:lnTo>
                  <a:lnTo>
                    <a:pt x="10" y="17"/>
                  </a:lnTo>
                  <a:lnTo>
                    <a:pt x="11" y="15"/>
                  </a:lnTo>
                  <a:lnTo>
                    <a:pt x="12" y="13"/>
                  </a:lnTo>
                  <a:lnTo>
                    <a:pt x="13" y="11"/>
                  </a:lnTo>
                  <a:lnTo>
                    <a:pt x="17" y="10"/>
                  </a:lnTo>
                  <a:lnTo>
                    <a:pt x="20" y="9"/>
                  </a:lnTo>
                  <a:lnTo>
                    <a:pt x="23" y="7"/>
                  </a:lnTo>
                  <a:lnTo>
                    <a:pt x="28" y="6"/>
                  </a:lnTo>
                  <a:lnTo>
                    <a:pt x="31" y="4"/>
                  </a:lnTo>
                  <a:lnTo>
                    <a:pt x="35" y="3"/>
                  </a:lnTo>
                  <a:lnTo>
                    <a:pt x="38" y="1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6" name="Freeform 185"/>
            <p:cNvSpPr>
              <a:spLocks/>
            </p:cNvSpPr>
            <p:nvPr/>
          </p:nvSpPr>
          <p:spPr bwMode="auto">
            <a:xfrm>
              <a:off x="3849" y="1593"/>
              <a:ext cx="73" cy="105"/>
            </a:xfrm>
            <a:custGeom>
              <a:avLst/>
              <a:gdLst>
                <a:gd name="T0" fmla="*/ 37 w 73"/>
                <a:gd name="T1" fmla="*/ 0 h 105"/>
                <a:gd name="T2" fmla="*/ 29 w 73"/>
                <a:gd name="T3" fmla="*/ 1 h 105"/>
                <a:gd name="T4" fmla="*/ 22 w 73"/>
                <a:gd name="T5" fmla="*/ 5 h 105"/>
                <a:gd name="T6" fmla="*/ 16 w 73"/>
                <a:gd name="T7" fmla="*/ 10 h 105"/>
                <a:gd name="T8" fmla="*/ 11 w 73"/>
                <a:gd name="T9" fmla="*/ 16 h 105"/>
                <a:gd name="T10" fmla="*/ 6 w 73"/>
                <a:gd name="T11" fmla="*/ 23 h 105"/>
                <a:gd name="T12" fmla="*/ 2 w 73"/>
                <a:gd name="T13" fmla="*/ 33 h 105"/>
                <a:gd name="T14" fmla="*/ 0 w 73"/>
                <a:gd name="T15" fmla="*/ 42 h 105"/>
                <a:gd name="T16" fmla="*/ 0 w 73"/>
                <a:gd name="T17" fmla="*/ 53 h 105"/>
                <a:gd name="T18" fmla="*/ 0 w 73"/>
                <a:gd name="T19" fmla="*/ 63 h 105"/>
                <a:gd name="T20" fmla="*/ 2 w 73"/>
                <a:gd name="T21" fmla="*/ 74 h 105"/>
                <a:gd name="T22" fmla="*/ 6 w 73"/>
                <a:gd name="T23" fmla="*/ 82 h 105"/>
                <a:gd name="T24" fmla="*/ 11 w 73"/>
                <a:gd name="T25" fmla="*/ 90 h 105"/>
                <a:gd name="T26" fmla="*/ 16 w 73"/>
                <a:gd name="T27" fmla="*/ 97 h 105"/>
                <a:gd name="T28" fmla="*/ 22 w 73"/>
                <a:gd name="T29" fmla="*/ 101 h 105"/>
                <a:gd name="T30" fmla="*/ 29 w 73"/>
                <a:gd name="T31" fmla="*/ 104 h 105"/>
                <a:gd name="T32" fmla="*/ 37 w 73"/>
                <a:gd name="T33" fmla="*/ 105 h 105"/>
                <a:gd name="T34" fmla="*/ 44 w 73"/>
                <a:gd name="T35" fmla="*/ 104 h 105"/>
                <a:gd name="T36" fmla="*/ 50 w 73"/>
                <a:gd name="T37" fmla="*/ 101 h 105"/>
                <a:gd name="T38" fmla="*/ 57 w 73"/>
                <a:gd name="T39" fmla="*/ 97 h 105"/>
                <a:gd name="T40" fmla="*/ 63 w 73"/>
                <a:gd name="T41" fmla="*/ 90 h 105"/>
                <a:gd name="T42" fmla="*/ 67 w 73"/>
                <a:gd name="T43" fmla="*/ 82 h 105"/>
                <a:gd name="T44" fmla="*/ 70 w 73"/>
                <a:gd name="T45" fmla="*/ 74 h 105"/>
                <a:gd name="T46" fmla="*/ 72 w 73"/>
                <a:gd name="T47" fmla="*/ 63 h 105"/>
                <a:gd name="T48" fmla="*/ 73 w 73"/>
                <a:gd name="T49" fmla="*/ 53 h 105"/>
                <a:gd name="T50" fmla="*/ 72 w 73"/>
                <a:gd name="T51" fmla="*/ 42 h 105"/>
                <a:gd name="T52" fmla="*/ 70 w 73"/>
                <a:gd name="T53" fmla="*/ 33 h 105"/>
                <a:gd name="T54" fmla="*/ 67 w 73"/>
                <a:gd name="T55" fmla="*/ 23 h 105"/>
                <a:gd name="T56" fmla="*/ 63 w 73"/>
                <a:gd name="T57" fmla="*/ 16 h 105"/>
                <a:gd name="T58" fmla="*/ 57 w 73"/>
                <a:gd name="T59" fmla="*/ 10 h 105"/>
                <a:gd name="T60" fmla="*/ 50 w 73"/>
                <a:gd name="T61" fmla="*/ 5 h 105"/>
                <a:gd name="T62" fmla="*/ 44 w 73"/>
                <a:gd name="T63" fmla="*/ 1 h 105"/>
                <a:gd name="T64" fmla="*/ 37 w 73"/>
                <a:gd name="T65" fmla="*/ 0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3" h="105">
                  <a:moveTo>
                    <a:pt x="37" y="0"/>
                  </a:moveTo>
                  <a:lnTo>
                    <a:pt x="29" y="1"/>
                  </a:lnTo>
                  <a:lnTo>
                    <a:pt x="22" y="5"/>
                  </a:lnTo>
                  <a:lnTo>
                    <a:pt x="16" y="10"/>
                  </a:lnTo>
                  <a:lnTo>
                    <a:pt x="11" y="16"/>
                  </a:lnTo>
                  <a:lnTo>
                    <a:pt x="6" y="23"/>
                  </a:lnTo>
                  <a:lnTo>
                    <a:pt x="2" y="33"/>
                  </a:lnTo>
                  <a:lnTo>
                    <a:pt x="0" y="42"/>
                  </a:lnTo>
                  <a:lnTo>
                    <a:pt x="0" y="53"/>
                  </a:lnTo>
                  <a:lnTo>
                    <a:pt x="0" y="63"/>
                  </a:lnTo>
                  <a:lnTo>
                    <a:pt x="2" y="74"/>
                  </a:lnTo>
                  <a:lnTo>
                    <a:pt x="6" y="82"/>
                  </a:lnTo>
                  <a:lnTo>
                    <a:pt x="11" y="90"/>
                  </a:lnTo>
                  <a:lnTo>
                    <a:pt x="16" y="97"/>
                  </a:lnTo>
                  <a:lnTo>
                    <a:pt x="22" y="101"/>
                  </a:lnTo>
                  <a:lnTo>
                    <a:pt x="29" y="104"/>
                  </a:lnTo>
                  <a:lnTo>
                    <a:pt x="37" y="105"/>
                  </a:lnTo>
                  <a:lnTo>
                    <a:pt x="44" y="104"/>
                  </a:lnTo>
                  <a:lnTo>
                    <a:pt x="50" y="101"/>
                  </a:lnTo>
                  <a:lnTo>
                    <a:pt x="57" y="97"/>
                  </a:lnTo>
                  <a:lnTo>
                    <a:pt x="63" y="90"/>
                  </a:lnTo>
                  <a:lnTo>
                    <a:pt x="67" y="82"/>
                  </a:lnTo>
                  <a:lnTo>
                    <a:pt x="70" y="74"/>
                  </a:lnTo>
                  <a:lnTo>
                    <a:pt x="72" y="63"/>
                  </a:lnTo>
                  <a:lnTo>
                    <a:pt x="73" y="53"/>
                  </a:lnTo>
                  <a:lnTo>
                    <a:pt x="72" y="42"/>
                  </a:lnTo>
                  <a:lnTo>
                    <a:pt x="70" y="33"/>
                  </a:lnTo>
                  <a:lnTo>
                    <a:pt x="67" y="23"/>
                  </a:lnTo>
                  <a:lnTo>
                    <a:pt x="63" y="16"/>
                  </a:lnTo>
                  <a:lnTo>
                    <a:pt x="57" y="10"/>
                  </a:lnTo>
                  <a:lnTo>
                    <a:pt x="50" y="5"/>
                  </a:lnTo>
                  <a:lnTo>
                    <a:pt x="44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7" name="Freeform 186"/>
            <p:cNvSpPr>
              <a:spLocks/>
            </p:cNvSpPr>
            <p:nvPr/>
          </p:nvSpPr>
          <p:spPr bwMode="auto">
            <a:xfrm>
              <a:off x="3852" y="1594"/>
              <a:ext cx="68" cy="98"/>
            </a:xfrm>
            <a:custGeom>
              <a:avLst/>
              <a:gdLst>
                <a:gd name="T0" fmla="*/ 35 w 68"/>
                <a:gd name="T1" fmla="*/ 0 h 98"/>
                <a:gd name="T2" fmla="*/ 27 w 68"/>
                <a:gd name="T3" fmla="*/ 2 h 98"/>
                <a:gd name="T4" fmla="*/ 21 w 68"/>
                <a:gd name="T5" fmla="*/ 5 h 98"/>
                <a:gd name="T6" fmla="*/ 16 w 68"/>
                <a:gd name="T7" fmla="*/ 9 h 98"/>
                <a:gd name="T8" fmla="*/ 11 w 68"/>
                <a:gd name="T9" fmla="*/ 15 h 98"/>
                <a:gd name="T10" fmla="*/ 6 w 68"/>
                <a:gd name="T11" fmla="*/ 22 h 98"/>
                <a:gd name="T12" fmla="*/ 3 w 68"/>
                <a:gd name="T13" fmla="*/ 30 h 98"/>
                <a:gd name="T14" fmla="*/ 1 w 68"/>
                <a:gd name="T15" fmla="*/ 39 h 98"/>
                <a:gd name="T16" fmla="*/ 0 w 68"/>
                <a:gd name="T17" fmla="*/ 49 h 98"/>
                <a:gd name="T18" fmla="*/ 1 w 68"/>
                <a:gd name="T19" fmla="*/ 59 h 98"/>
                <a:gd name="T20" fmla="*/ 3 w 68"/>
                <a:gd name="T21" fmla="*/ 67 h 98"/>
                <a:gd name="T22" fmla="*/ 6 w 68"/>
                <a:gd name="T23" fmla="*/ 76 h 98"/>
                <a:gd name="T24" fmla="*/ 11 w 68"/>
                <a:gd name="T25" fmla="*/ 83 h 98"/>
                <a:gd name="T26" fmla="*/ 16 w 68"/>
                <a:gd name="T27" fmla="*/ 89 h 98"/>
                <a:gd name="T28" fmla="*/ 21 w 68"/>
                <a:gd name="T29" fmla="*/ 94 h 98"/>
                <a:gd name="T30" fmla="*/ 27 w 68"/>
                <a:gd name="T31" fmla="*/ 97 h 98"/>
                <a:gd name="T32" fmla="*/ 35 w 68"/>
                <a:gd name="T33" fmla="*/ 98 h 98"/>
                <a:gd name="T34" fmla="*/ 41 w 68"/>
                <a:gd name="T35" fmla="*/ 97 h 98"/>
                <a:gd name="T36" fmla="*/ 47 w 68"/>
                <a:gd name="T37" fmla="*/ 94 h 98"/>
                <a:gd name="T38" fmla="*/ 54 w 68"/>
                <a:gd name="T39" fmla="*/ 89 h 98"/>
                <a:gd name="T40" fmla="*/ 59 w 68"/>
                <a:gd name="T41" fmla="*/ 83 h 98"/>
                <a:gd name="T42" fmla="*/ 63 w 68"/>
                <a:gd name="T43" fmla="*/ 76 h 98"/>
                <a:gd name="T44" fmla="*/ 66 w 68"/>
                <a:gd name="T45" fmla="*/ 67 h 98"/>
                <a:gd name="T46" fmla="*/ 67 w 68"/>
                <a:gd name="T47" fmla="*/ 59 h 98"/>
                <a:gd name="T48" fmla="*/ 68 w 68"/>
                <a:gd name="T49" fmla="*/ 49 h 98"/>
                <a:gd name="T50" fmla="*/ 67 w 68"/>
                <a:gd name="T51" fmla="*/ 39 h 98"/>
                <a:gd name="T52" fmla="*/ 66 w 68"/>
                <a:gd name="T53" fmla="*/ 30 h 98"/>
                <a:gd name="T54" fmla="*/ 63 w 68"/>
                <a:gd name="T55" fmla="*/ 22 h 98"/>
                <a:gd name="T56" fmla="*/ 59 w 68"/>
                <a:gd name="T57" fmla="*/ 15 h 98"/>
                <a:gd name="T58" fmla="*/ 54 w 68"/>
                <a:gd name="T59" fmla="*/ 9 h 98"/>
                <a:gd name="T60" fmla="*/ 47 w 68"/>
                <a:gd name="T61" fmla="*/ 5 h 98"/>
                <a:gd name="T62" fmla="*/ 41 w 68"/>
                <a:gd name="T63" fmla="*/ 2 h 98"/>
                <a:gd name="T64" fmla="*/ 35 w 68"/>
                <a:gd name="T65" fmla="*/ 0 h 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98">
                  <a:moveTo>
                    <a:pt x="35" y="0"/>
                  </a:moveTo>
                  <a:lnTo>
                    <a:pt x="27" y="2"/>
                  </a:lnTo>
                  <a:lnTo>
                    <a:pt x="21" y="5"/>
                  </a:lnTo>
                  <a:lnTo>
                    <a:pt x="16" y="9"/>
                  </a:lnTo>
                  <a:lnTo>
                    <a:pt x="11" y="15"/>
                  </a:lnTo>
                  <a:lnTo>
                    <a:pt x="6" y="22"/>
                  </a:lnTo>
                  <a:lnTo>
                    <a:pt x="3" y="30"/>
                  </a:lnTo>
                  <a:lnTo>
                    <a:pt x="1" y="39"/>
                  </a:lnTo>
                  <a:lnTo>
                    <a:pt x="0" y="49"/>
                  </a:lnTo>
                  <a:lnTo>
                    <a:pt x="1" y="59"/>
                  </a:lnTo>
                  <a:lnTo>
                    <a:pt x="3" y="67"/>
                  </a:lnTo>
                  <a:lnTo>
                    <a:pt x="6" y="76"/>
                  </a:lnTo>
                  <a:lnTo>
                    <a:pt x="11" y="83"/>
                  </a:lnTo>
                  <a:lnTo>
                    <a:pt x="16" y="89"/>
                  </a:lnTo>
                  <a:lnTo>
                    <a:pt x="21" y="94"/>
                  </a:lnTo>
                  <a:lnTo>
                    <a:pt x="27" y="97"/>
                  </a:lnTo>
                  <a:lnTo>
                    <a:pt x="35" y="98"/>
                  </a:lnTo>
                  <a:lnTo>
                    <a:pt x="41" y="97"/>
                  </a:lnTo>
                  <a:lnTo>
                    <a:pt x="47" y="94"/>
                  </a:lnTo>
                  <a:lnTo>
                    <a:pt x="54" y="89"/>
                  </a:lnTo>
                  <a:lnTo>
                    <a:pt x="59" y="83"/>
                  </a:lnTo>
                  <a:lnTo>
                    <a:pt x="63" y="76"/>
                  </a:lnTo>
                  <a:lnTo>
                    <a:pt x="66" y="67"/>
                  </a:lnTo>
                  <a:lnTo>
                    <a:pt x="67" y="59"/>
                  </a:lnTo>
                  <a:lnTo>
                    <a:pt x="68" y="49"/>
                  </a:lnTo>
                  <a:lnTo>
                    <a:pt x="67" y="39"/>
                  </a:lnTo>
                  <a:lnTo>
                    <a:pt x="66" y="30"/>
                  </a:lnTo>
                  <a:lnTo>
                    <a:pt x="63" y="22"/>
                  </a:lnTo>
                  <a:lnTo>
                    <a:pt x="59" y="15"/>
                  </a:lnTo>
                  <a:lnTo>
                    <a:pt x="54" y="9"/>
                  </a:lnTo>
                  <a:lnTo>
                    <a:pt x="47" y="5"/>
                  </a:lnTo>
                  <a:lnTo>
                    <a:pt x="41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6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8" name="Freeform 187"/>
            <p:cNvSpPr>
              <a:spLocks/>
            </p:cNvSpPr>
            <p:nvPr/>
          </p:nvSpPr>
          <p:spPr bwMode="auto">
            <a:xfrm>
              <a:off x="3856" y="1597"/>
              <a:ext cx="62" cy="87"/>
            </a:xfrm>
            <a:custGeom>
              <a:avLst/>
              <a:gdLst>
                <a:gd name="T0" fmla="*/ 32 w 62"/>
                <a:gd name="T1" fmla="*/ 0 h 87"/>
                <a:gd name="T2" fmla="*/ 25 w 62"/>
                <a:gd name="T3" fmla="*/ 0 h 87"/>
                <a:gd name="T4" fmla="*/ 19 w 62"/>
                <a:gd name="T5" fmla="*/ 3 h 87"/>
                <a:gd name="T6" fmla="*/ 14 w 62"/>
                <a:gd name="T7" fmla="*/ 7 h 87"/>
                <a:gd name="T8" fmla="*/ 10 w 62"/>
                <a:gd name="T9" fmla="*/ 12 h 87"/>
                <a:gd name="T10" fmla="*/ 6 w 62"/>
                <a:gd name="T11" fmla="*/ 18 h 87"/>
                <a:gd name="T12" fmla="*/ 4 w 62"/>
                <a:gd name="T13" fmla="*/ 26 h 87"/>
                <a:gd name="T14" fmla="*/ 1 w 62"/>
                <a:gd name="T15" fmla="*/ 34 h 87"/>
                <a:gd name="T16" fmla="*/ 0 w 62"/>
                <a:gd name="T17" fmla="*/ 43 h 87"/>
                <a:gd name="T18" fmla="*/ 1 w 62"/>
                <a:gd name="T19" fmla="*/ 52 h 87"/>
                <a:gd name="T20" fmla="*/ 4 w 62"/>
                <a:gd name="T21" fmla="*/ 60 h 87"/>
                <a:gd name="T22" fmla="*/ 6 w 62"/>
                <a:gd name="T23" fmla="*/ 68 h 87"/>
                <a:gd name="T24" fmla="*/ 10 w 62"/>
                <a:gd name="T25" fmla="*/ 74 h 87"/>
                <a:gd name="T26" fmla="*/ 14 w 62"/>
                <a:gd name="T27" fmla="*/ 80 h 87"/>
                <a:gd name="T28" fmla="*/ 19 w 62"/>
                <a:gd name="T29" fmla="*/ 84 h 87"/>
                <a:gd name="T30" fmla="*/ 25 w 62"/>
                <a:gd name="T31" fmla="*/ 86 h 87"/>
                <a:gd name="T32" fmla="*/ 32 w 62"/>
                <a:gd name="T33" fmla="*/ 87 h 87"/>
                <a:gd name="T34" fmla="*/ 38 w 62"/>
                <a:gd name="T35" fmla="*/ 86 h 87"/>
                <a:gd name="T36" fmla="*/ 43 w 62"/>
                <a:gd name="T37" fmla="*/ 84 h 87"/>
                <a:gd name="T38" fmla="*/ 48 w 62"/>
                <a:gd name="T39" fmla="*/ 80 h 87"/>
                <a:gd name="T40" fmla="*/ 54 w 62"/>
                <a:gd name="T41" fmla="*/ 74 h 87"/>
                <a:gd name="T42" fmla="*/ 57 w 62"/>
                <a:gd name="T43" fmla="*/ 68 h 87"/>
                <a:gd name="T44" fmla="*/ 60 w 62"/>
                <a:gd name="T45" fmla="*/ 60 h 87"/>
                <a:gd name="T46" fmla="*/ 62 w 62"/>
                <a:gd name="T47" fmla="*/ 52 h 87"/>
                <a:gd name="T48" fmla="*/ 62 w 62"/>
                <a:gd name="T49" fmla="*/ 43 h 87"/>
                <a:gd name="T50" fmla="*/ 62 w 62"/>
                <a:gd name="T51" fmla="*/ 34 h 87"/>
                <a:gd name="T52" fmla="*/ 60 w 62"/>
                <a:gd name="T53" fmla="*/ 26 h 87"/>
                <a:gd name="T54" fmla="*/ 57 w 62"/>
                <a:gd name="T55" fmla="*/ 18 h 87"/>
                <a:gd name="T56" fmla="*/ 54 w 62"/>
                <a:gd name="T57" fmla="*/ 12 h 87"/>
                <a:gd name="T58" fmla="*/ 48 w 62"/>
                <a:gd name="T59" fmla="*/ 7 h 87"/>
                <a:gd name="T60" fmla="*/ 43 w 62"/>
                <a:gd name="T61" fmla="*/ 3 h 87"/>
                <a:gd name="T62" fmla="*/ 38 w 62"/>
                <a:gd name="T63" fmla="*/ 0 h 87"/>
                <a:gd name="T64" fmla="*/ 32 w 62"/>
                <a:gd name="T65" fmla="*/ 0 h 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2" h="87">
                  <a:moveTo>
                    <a:pt x="32" y="0"/>
                  </a:moveTo>
                  <a:lnTo>
                    <a:pt x="25" y="0"/>
                  </a:lnTo>
                  <a:lnTo>
                    <a:pt x="19" y="3"/>
                  </a:lnTo>
                  <a:lnTo>
                    <a:pt x="14" y="7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1" y="34"/>
                  </a:lnTo>
                  <a:lnTo>
                    <a:pt x="0" y="43"/>
                  </a:lnTo>
                  <a:lnTo>
                    <a:pt x="1" y="52"/>
                  </a:lnTo>
                  <a:lnTo>
                    <a:pt x="4" y="60"/>
                  </a:lnTo>
                  <a:lnTo>
                    <a:pt x="6" y="68"/>
                  </a:lnTo>
                  <a:lnTo>
                    <a:pt x="10" y="74"/>
                  </a:lnTo>
                  <a:lnTo>
                    <a:pt x="14" y="80"/>
                  </a:lnTo>
                  <a:lnTo>
                    <a:pt x="19" y="84"/>
                  </a:lnTo>
                  <a:lnTo>
                    <a:pt x="25" y="86"/>
                  </a:lnTo>
                  <a:lnTo>
                    <a:pt x="32" y="87"/>
                  </a:lnTo>
                  <a:lnTo>
                    <a:pt x="38" y="86"/>
                  </a:lnTo>
                  <a:lnTo>
                    <a:pt x="43" y="84"/>
                  </a:lnTo>
                  <a:lnTo>
                    <a:pt x="48" y="80"/>
                  </a:lnTo>
                  <a:lnTo>
                    <a:pt x="54" y="74"/>
                  </a:lnTo>
                  <a:lnTo>
                    <a:pt x="57" y="68"/>
                  </a:lnTo>
                  <a:lnTo>
                    <a:pt x="60" y="60"/>
                  </a:lnTo>
                  <a:lnTo>
                    <a:pt x="62" y="52"/>
                  </a:lnTo>
                  <a:lnTo>
                    <a:pt x="62" y="43"/>
                  </a:lnTo>
                  <a:lnTo>
                    <a:pt x="62" y="34"/>
                  </a:lnTo>
                  <a:lnTo>
                    <a:pt x="60" y="26"/>
                  </a:lnTo>
                  <a:lnTo>
                    <a:pt x="57" y="18"/>
                  </a:lnTo>
                  <a:lnTo>
                    <a:pt x="54" y="12"/>
                  </a:lnTo>
                  <a:lnTo>
                    <a:pt x="48" y="7"/>
                  </a:lnTo>
                  <a:lnTo>
                    <a:pt x="43" y="3"/>
                  </a:lnTo>
                  <a:lnTo>
                    <a:pt x="38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7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9" name="Freeform 188"/>
            <p:cNvSpPr>
              <a:spLocks/>
            </p:cNvSpPr>
            <p:nvPr/>
          </p:nvSpPr>
          <p:spPr bwMode="auto">
            <a:xfrm>
              <a:off x="3861" y="1598"/>
              <a:ext cx="56" cy="79"/>
            </a:xfrm>
            <a:custGeom>
              <a:avLst/>
              <a:gdLst>
                <a:gd name="T0" fmla="*/ 28 w 56"/>
                <a:gd name="T1" fmla="*/ 0 h 79"/>
                <a:gd name="T2" fmla="*/ 22 w 56"/>
                <a:gd name="T3" fmla="*/ 1 h 79"/>
                <a:gd name="T4" fmla="*/ 16 w 56"/>
                <a:gd name="T5" fmla="*/ 3 h 79"/>
                <a:gd name="T6" fmla="*/ 12 w 56"/>
                <a:gd name="T7" fmla="*/ 6 h 79"/>
                <a:gd name="T8" fmla="*/ 8 w 56"/>
                <a:gd name="T9" fmla="*/ 11 h 79"/>
                <a:gd name="T10" fmla="*/ 5 w 56"/>
                <a:gd name="T11" fmla="*/ 17 h 79"/>
                <a:gd name="T12" fmla="*/ 2 w 56"/>
                <a:gd name="T13" fmla="*/ 24 h 79"/>
                <a:gd name="T14" fmla="*/ 1 w 56"/>
                <a:gd name="T15" fmla="*/ 31 h 79"/>
                <a:gd name="T16" fmla="*/ 0 w 56"/>
                <a:gd name="T17" fmla="*/ 39 h 79"/>
                <a:gd name="T18" fmla="*/ 1 w 56"/>
                <a:gd name="T19" fmla="*/ 48 h 79"/>
                <a:gd name="T20" fmla="*/ 2 w 56"/>
                <a:gd name="T21" fmla="*/ 55 h 79"/>
                <a:gd name="T22" fmla="*/ 5 w 56"/>
                <a:gd name="T23" fmla="*/ 61 h 79"/>
                <a:gd name="T24" fmla="*/ 8 w 56"/>
                <a:gd name="T25" fmla="*/ 68 h 79"/>
                <a:gd name="T26" fmla="*/ 12 w 56"/>
                <a:gd name="T27" fmla="*/ 73 h 79"/>
                <a:gd name="T28" fmla="*/ 16 w 56"/>
                <a:gd name="T29" fmla="*/ 76 h 79"/>
                <a:gd name="T30" fmla="*/ 22 w 56"/>
                <a:gd name="T31" fmla="*/ 78 h 79"/>
                <a:gd name="T32" fmla="*/ 28 w 56"/>
                <a:gd name="T33" fmla="*/ 79 h 79"/>
                <a:gd name="T34" fmla="*/ 33 w 56"/>
                <a:gd name="T35" fmla="*/ 78 h 79"/>
                <a:gd name="T36" fmla="*/ 38 w 56"/>
                <a:gd name="T37" fmla="*/ 76 h 79"/>
                <a:gd name="T38" fmla="*/ 43 w 56"/>
                <a:gd name="T39" fmla="*/ 73 h 79"/>
                <a:gd name="T40" fmla="*/ 48 w 56"/>
                <a:gd name="T41" fmla="*/ 68 h 79"/>
                <a:gd name="T42" fmla="*/ 51 w 56"/>
                <a:gd name="T43" fmla="*/ 61 h 79"/>
                <a:gd name="T44" fmla="*/ 53 w 56"/>
                <a:gd name="T45" fmla="*/ 55 h 79"/>
                <a:gd name="T46" fmla="*/ 55 w 56"/>
                <a:gd name="T47" fmla="*/ 48 h 79"/>
                <a:gd name="T48" fmla="*/ 56 w 56"/>
                <a:gd name="T49" fmla="*/ 39 h 79"/>
                <a:gd name="T50" fmla="*/ 55 w 56"/>
                <a:gd name="T51" fmla="*/ 31 h 79"/>
                <a:gd name="T52" fmla="*/ 53 w 56"/>
                <a:gd name="T53" fmla="*/ 24 h 79"/>
                <a:gd name="T54" fmla="*/ 51 w 56"/>
                <a:gd name="T55" fmla="*/ 17 h 79"/>
                <a:gd name="T56" fmla="*/ 48 w 56"/>
                <a:gd name="T57" fmla="*/ 11 h 79"/>
                <a:gd name="T58" fmla="*/ 43 w 56"/>
                <a:gd name="T59" fmla="*/ 6 h 79"/>
                <a:gd name="T60" fmla="*/ 38 w 56"/>
                <a:gd name="T61" fmla="*/ 3 h 79"/>
                <a:gd name="T62" fmla="*/ 33 w 56"/>
                <a:gd name="T63" fmla="*/ 1 h 79"/>
                <a:gd name="T64" fmla="*/ 28 w 56"/>
                <a:gd name="T65" fmla="*/ 0 h 7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6" h="79">
                  <a:moveTo>
                    <a:pt x="28" y="0"/>
                  </a:moveTo>
                  <a:lnTo>
                    <a:pt x="22" y="1"/>
                  </a:lnTo>
                  <a:lnTo>
                    <a:pt x="16" y="3"/>
                  </a:lnTo>
                  <a:lnTo>
                    <a:pt x="12" y="6"/>
                  </a:lnTo>
                  <a:lnTo>
                    <a:pt x="8" y="11"/>
                  </a:lnTo>
                  <a:lnTo>
                    <a:pt x="5" y="17"/>
                  </a:lnTo>
                  <a:lnTo>
                    <a:pt x="2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1" y="48"/>
                  </a:lnTo>
                  <a:lnTo>
                    <a:pt x="2" y="55"/>
                  </a:lnTo>
                  <a:lnTo>
                    <a:pt x="5" y="61"/>
                  </a:lnTo>
                  <a:lnTo>
                    <a:pt x="8" y="68"/>
                  </a:lnTo>
                  <a:lnTo>
                    <a:pt x="12" y="73"/>
                  </a:lnTo>
                  <a:lnTo>
                    <a:pt x="16" y="76"/>
                  </a:lnTo>
                  <a:lnTo>
                    <a:pt x="22" y="78"/>
                  </a:lnTo>
                  <a:lnTo>
                    <a:pt x="28" y="79"/>
                  </a:lnTo>
                  <a:lnTo>
                    <a:pt x="33" y="78"/>
                  </a:lnTo>
                  <a:lnTo>
                    <a:pt x="38" y="76"/>
                  </a:lnTo>
                  <a:lnTo>
                    <a:pt x="43" y="73"/>
                  </a:lnTo>
                  <a:lnTo>
                    <a:pt x="48" y="68"/>
                  </a:lnTo>
                  <a:lnTo>
                    <a:pt x="51" y="61"/>
                  </a:lnTo>
                  <a:lnTo>
                    <a:pt x="53" y="55"/>
                  </a:lnTo>
                  <a:lnTo>
                    <a:pt x="55" y="48"/>
                  </a:lnTo>
                  <a:lnTo>
                    <a:pt x="56" y="39"/>
                  </a:lnTo>
                  <a:lnTo>
                    <a:pt x="55" y="31"/>
                  </a:lnTo>
                  <a:lnTo>
                    <a:pt x="53" y="24"/>
                  </a:lnTo>
                  <a:lnTo>
                    <a:pt x="51" y="17"/>
                  </a:lnTo>
                  <a:lnTo>
                    <a:pt x="48" y="11"/>
                  </a:lnTo>
                  <a:lnTo>
                    <a:pt x="43" y="6"/>
                  </a:lnTo>
                  <a:lnTo>
                    <a:pt x="38" y="3"/>
                  </a:lnTo>
                  <a:lnTo>
                    <a:pt x="33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0" name="Freeform 189"/>
            <p:cNvSpPr>
              <a:spLocks/>
            </p:cNvSpPr>
            <p:nvPr/>
          </p:nvSpPr>
          <p:spPr bwMode="auto">
            <a:xfrm>
              <a:off x="3865" y="1599"/>
              <a:ext cx="50" cy="71"/>
            </a:xfrm>
            <a:custGeom>
              <a:avLst/>
              <a:gdLst>
                <a:gd name="T0" fmla="*/ 25 w 50"/>
                <a:gd name="T1" fmla="*/ 0 h 71"/>
                <a:gd name="T2" fmla="*/ 20 w 50"/>
                <a:gd name="T3" fmla="*/ 1 h 71"/>
                <a:gd name="T4" fmla="*/ 15 w 50"/>
                <a:gd name="T5" fmla="*/ 3 h 71"/>
                <a:gd name="T6" fmla="*/ 11 w 50"/>
                <a:gd name="T7" fmla="*/ 6 h 71"/>
                <a:gd name="T8" fmla="*/ 7 w 50"/>
                <a:gd name="T9" fmla="*/ 10 h 71"/>
                <a:gd name="T10" fmla="*/ 4 w 50"/>
                <a:gd name="T11" fmla="*/ 15 h 71"/>
                <a:gd name="T12" fmla="*/ 2 w 50"/>
                <a:gd name="T13" fmla="*/ 22 h 71"/>
                <a:gd name="T14" fmla="*/ 1 w 50"/>
                <a:gd name="T15" fmla="*/ 28 h 71"/>
                <a:gd name="T16" fmla="*/ 0 w 50"/>
                <a:gd name="T17" fmla="*/ 35 h 71"/>
                <a:gd name="T18" fmla="*/ 1 w 50"/>
                <a:gd name="T19" fmla="*/ 43 h 71"/>
                <a:gd name="T20" fmla="*/ 2 w 50"/>
                <a:gd name="T21" fmla="*/ 50 h 71"/>
                <a:gd name="T22" fmla="*/ 4 w 50"/>
                <a:gd name="T23" fmla="*/ 55 h 71"/>
                <a:gd name="T24" fmla="*/ 7 w 50"/>
                <a:gd name="T25" fmla="*/ 60 h 71"/>
                <a:gd name="T26" fmla="*/ 11 w 50"/>
                <a:gd name="T27" fmla="*/ 66 h 71"/>
                <a:gd name="T28" fmla="*/ 15 w 50"/>
                <a:gd name="T29" fmla="*/ 69 h 71"/>
                <a:gd name="T30" fmla="*/ 20 w 50"/>
                <a:gd name="T31" fmla="*/ 71 h 71"/>
                <a:gd name="T32" fmla="*/ 25 w 50"/>
                <a:gd name="T33" fmla="*/ 71 h 71"/>
                <a:gd name="T34" fmla="*/ 30 w 50"/>
                <a:gd name="T35" fmla="*/ 71 h 71"/>
                <a:gd name="T36" fmla="*/ 34 w 50"/>
                <a:gd name="T37" fmla="*/ 69 h 71"/>
                <a:gd name="T38" fmla="*/ 38 w 50"/>
                <a:gd name="T39" fmla="*/ 66 h 71"/>
                <a:gd name="T40" fmla="*/ 43 w 50"/>
                <a:gd name="T41" fmla="*/ 60 h 71"/>
                <a:gd name="T42" fmla="*/ 46 w 50"/>
                <a:gd name="T43" fmla="*/ 55 h 71"/>
                <a:gd name="T44" fmla="*/ 48 w 50"/>
                <a:gd name="T45" fmla="*/ 50 h 71"/>
                <a:gd name="T46" fmla="*/ 49 w 50"/>
                <a:gd name="T47" fmla="*/ 43 h 71"/>
                <a:gd name="T48" fmla="*/ 50 w 50"/>
                <a:gd name="T49" fmla="*/ 35 h 71"/>
                <a:gd name="T50" fmla="*/ 49 w 50"/>
                <a:gd name="T51" fmla="*/ 28 h 71"/>
                <a:gd name="T52" fmla="*/ 48 w 50"/>
                <a:gd name="T53" fmla="*/ 22 h 71"/>
                <a:gd name="T54" fmla="*/ 46 w 50"/>
                <a:gd name="T55" fmla="*/ 15 h 71"/>
                <a:gd name="T56" fmla="*/ 43 w 50"/>
                <a:gd name="T57" fmla="*/ 10 h 71"/>
                <a:gd name="T58" fmla="*/ 38 w 50"/>
                <a:gd name="T59" fmla="*/ 6 h 71"/>
                <a:gd name="T60" fmla="*/ 34 w 50"/>
                <a:gd name="T61" fmla="*/ 3 h 71"/>
                <a:gd name="T62" fmla="*/ 30 w 50"/>
                <a:gd name="T63" fmla="*/ 1 h 71"/>
                <a:gd name="T64" fmla="*/ 25 w 50"/>
                <a:gd name="T65" fmla="*/ 0 h 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" h="71">
                  <a:moveTo>
                    <a:pt x="25" y="0"/>
                  </a:moveTo>
                  <a:lnTo>
                    <a:pt x="20" y="1"/>
                  </a:lnTo>
                  <a:lnTo>
                    <a:pt x="15" y="3"/>
                  </a:lnTo>
                  <a:lnTo>
                    <a:pt x="11" y="6"/>
                  </a:lnTo>
                  <a:lnTo>
                    <a:pt x="7" y="10"/>
                  </a:lnTo>
                  <a:lnTo>
                    <a:pt x="4" y="15"/>
                  </a:lnTo>
                  <a:lnTo>
                    <a:pt x="2" y="22"/>
                  </a:lnTo>
                  <a:lnTo>
                    <a:pt x="1" y="28"/>
                  </a:lnTo>
                  <a:lnTo>
                    <a:pt x="0" y="35"/>
                  </a:lnTo>
                  <a:lnTo>
                    <a:pt x="1" y="43"/>
                  </a:lnTo>
                  <a:lnTo>
                    <a:pt x="2" y="50"/>
                  </a:lnTo>
                  <a:lnTo>
                    <a:pt x="4" y="55"/>
                  </a:lnTo>
                  <a:lnTo>
                    <a:pt x="7" y="60"/>
                  </a:lnTo>
                  <a:lnTo>
                    <a:pt x="11" y="66"/>
                  </a:lnTo>
                  <a:lnTo>
                    <a:pt x="15" y="69"/>
                  </a:lnTo>
                  <a:lnTo>
                    <a:pt x="20" y="71"/>
                  </a:lnTo>
                  <a:lnTo>
                    <a:pt x="25" y="71"/>
                  </a:lnTo>
                  <a:lnTo>
                    <a:pt x="30" y="71"/>
                  </a:lnTo>
                  <a:lnTo>
                    <a:pt x="34" y="69"/>
                  </a:lnTo>
                  <a:lnTo>
                    <a:pt x="38" y="66"/>
                  </a:lnTo>
                  <a:lnTo>
                    <a:pt x="43" y="60"/>
                  </a:lnTo>
                  <a:lnTo>
                    <a:pt x="46" y="55"/>
                  </a:lnTo>
                  <a:lnTo>
                    <a:pt x="48" y="50"/>
                  </a:lnTo>
                  <a:lnTo>
                    <a:pt x="49" y="43"/>
                  </a:lnTo>
                  <a:lnTo>
                    <a:pt x="50" y="35"/>
                  </a:lnTo>
                  <a:lnTo>
                    <a:pt x="49" y="28"/>
                  </a:lnTo>
                  <a:lnTo>
                    <a:pt x="48" y="22"/>
                  </a:lnTo>
                  <a:lnTo>
                    <a:pt x="46" y="15"/>
                  </a:lnTo>
                  <a:lnTo>
                    <a:pt x="43" y="10"/>
                  </a:lnTo>
                  <a:lnTo>
                    <a:pt x="38" y="6"/>
                  </a:lnTo>
                  <a:lnTo>
                    <a:pt x="34" y="3"/>
                  </a:lnTo>
                  <a:lnTo>
                    <a:pt x="30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8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1" name="Freeform 190"/>
            <p:cNvSpPr>
              <a:spLocks/>
            </p:cNvSpPr>
            <p:nvPr/>
          </p:nvSpPr>
          <p:spPr bwMode="auto">
            <a:xfrm>
              <a:off x="3869" y="1601"/>
              <a:ext cx="44" cy="62"/>
            </a:xfrm>
            <a:custGeom>
              <a:avLst/>
              <a:gdLst>
                <a:gd name="T0" fmla="*/ 22 w 44"/>
                <a:gd name="T1" fmla="*/ 0 h 62"/>
                <a:gd name="T2" fmla="*/ 18 w 44"/>
                <a:gd name="T3" fmla="*/ 0 h 62"/>
                <a:gd name="T4" fmla="*/ 14 w 44"/>
                <a:gd name="T5" fmla="*/ 2 h 62"/>
                <a:gd name="T6" fmla="*/ 9 w 44"/>
                <a:gd name="T7" fmla="*/ 5 h 62"/>
                <a:gd name="T8" fmla="*/ 6 w 44"/>
                <a:gd name="T9" fmla="*/ 8 h 62"/>
                <a:gd name="T10" fmla="*/ 4 w 44"/>
                <a:gd name="T11" fmla="*/ 13 h 62"/>
                <a:gd name="T12" fmla="*/ 2 w 44"/>
                <a:gd name="T13" fmla="*/ 19 h 62"/>
                <a:gd name="T14" fmla="*/ 0 w 44"/>
                <a:gd name="T15" fmla="*/ 25 h 62"/>
                <a:gd name="T16" fmla="*/ 0 w 44"/>
                <a:gd name="T17" fmla="*/ 31 h 62"/>
                <a:gd name="T18" fmla="*/ 0 w 44"/>
                <a:gd name="T19" fmla="*/ 37 h 62"/>
                <a:gd name="T20" fmla="*/ 2 w 44"/>
                <a:gd name="T21" fmla="*/ 43 h 62"/>
                <a:gd name="T22" fmla="*/ 4 w 44"/>
                <a:gd name="T23" fmla="*/ 48 h 62"/>
                <a:gd name="T24" fmla="*/ 6 w 44"/>
                <a:gd name="T25" fmla="*/ 53 h 62"/>
                <a:gd name="T26" fmla="*/ 9 w 44"/>
                <a:gd name="T27" fmla="*/ 57 h 62"/>
                <a:gd name="T28" fmla="*/ 14 w 44"/>
                <a:gd name="T29" fmla="*/ 59 h 62"/>
                <a:gd name="T30" fmla="*/ 18 w 44"/>
                <a:gd name="T31" fmla="*/ 61 h 62"/>
                <a:gd name="T32" fmla="*/ 22 w 44"/>
                <a:gd name="T33" fmla="*/ 62 h 62"/>
                <a:gd name="T34" fmla="*/ 26 w 44"/>
                <a:gd name="T35" fmla="*/ 61 h 62"/>
                <a:gd name="T36" fmla="*/ 30 w 44"/>
                <a:gd name="T37" fmla="*/ 59 h 62"/>
                <a:gd name="T38" fmla="*/ 34 w 44"/>
                <a:gd name="T39" fmla="*/ 57 h 62"/>
                <a:gd name="T40" fmla="*/ 38 w 44"/>
                <a:gd name="T41" fmla="*/ 53 h 62"/>
                <a:gd name="T42" fmla="*/ 40 w 44"/>
                <a:gd name="T43" fmla="*/ 48 h 62"/>
                <a:gd name="T44" fmla="*/ 42 w 44"/>
                <a:gd name="T45" fmla="*/ 43 h 62"/>
                <a:gd name="T46" fmla="*/ 44 w 44"/>
                <a:gd name="T47" fmla="*/ 37 h 62"/>
                <a:gd name="T48" fmla="*/ 44 w 44"/>
                <a:gd name="T49" fmla="*/ 31 h 62"/>
                <a:gd name="T50" fmla="*/ 44 w 44"/>
                <a:gd name="T51" fmla="*/ 25 h 62"/>
                <a:gd name="T52" fmla="*/ 42 w 44"/>
                <a:gd name="T53" fmla="*/ 19 h 62"/>
                <a:gd name="T54" fmla="*/ 40 w 44"/>
                <a:gd name="T55" fmla="*/ 13 h 62"/>
                <a:gd name="T56" fmla="*/ 38 w 44"/>
                <a:gd name="T57" fmla="*/ 8 h 62"/>
                <a:gd name="T58" fmla="*/ 34 w 44"/>
                <a:gd name="T59" fmla="*/ 5 h 62"/>
                <a:gd name="T60" fmla="*/ 30 w 44"/>
                <a:gd name="T61" fmla="*/ 2 h 62"/>
                <a:gd name="T62" fmla="*/ 26 w 44"/>
                <a:gd name="T63" fmla="*/ 0 h 62"/>
                <a:gd name="T64" fmla="*/ 22 w 44"/>
                <a:gd name="T65" fmla="*/ 0 h 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" h="62">
                  <a:moveTo>
                    <a:pt x="22" y="0"/>
                  </a:moveTo>
                  <a:lnTo>
                    <a:pt x="18" y="0"/>
                  </a:lnTo>
                  <a:lnTo>
                    <a:pt x="14" y="2"/>
                  </a:lnTo>
                  <a:lnTo>
                    <a:pt x="9" y="5"/>
                  </a:lnTo>
                  <a:lnTo>
                    <a:pt x="6" y="8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2" y="43"/>
                  </a:lnTo>
                  <a:lnTo>
                    <a:pt x="4" y="48"/>
                  </a:lnTo>
                  <a:lnTo>
                    <a:pt x="6" y="53"/>
                  </a:lnTo>
                  <a:lnTo>
                    <a:pt x="9" y="57"/>
                  </a:lnTo>
                  <a:lnTo>
                    <a:pt x="14" y="59"/>
                  </a:lnTo>
                  <a:lnTo>
                    <a:pt x="18" y="61"/>
                  </a:lnTo>
                  <a:lnTo>
                    <a:pt x="22" y="62"/>
                  </a:lnTo>
                  <a:lnTo>
                    <a:pt x="26" y="61"/>
                  </a:lnTo>
                  <a:lnTo>
                    <a:pt x="30" y="59"/>
                  </a:lnTo>
                  <a:lnTo>
                    <a:pt x="34" y="57"/>
                  </a:lnTo>
                  <a:lnTo>
                    <a:pt x="38" y="53"/>
                  </a:lnTo>
                  <a:lnTo>
                    <a:pt x="40" y="48"/>
                  </a:lnTo>
                  <a:lnTo>
                    <a:pt x="42" y="43"/>
                  </a:lnTo>
                  <a:lnTo>
                    <a:pt x="44" y="37"/>
                  </a:lnTo>
                  <a:lnTo>
                    <a:pt x="44" y="31"/>
                  </a:lnTo>
                  <a:lnTo>
                    <a:pt x="44" y="25"/>
                  </a:lnTo>
                  <a:lnTo>
                    <a:pt x="42" y="19"/>
                  </a:lnTo>
                  <a:lnTo>
                    <a:pt x="40" y="13"/>
                  </a:lnTo>
                  <a:lnTo>
                    <a:pt x="38" y="8"/>
                  </a:lnTo>
                  <a:lnTo>
                    <a:pt x="34" y="5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9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2" name="Freeform 191"/>
            <p:cNvSpPr>
              <a:spLocks/>
            </p:cNvSpPr>
            <p:nvPr/>
          </p:nvSpPr>
          <p:spPr bwMode="auto">
            <a:xfrm>
              <a:off x="3873" y="1602"/>
              <a:ext cx="38" cy="54"/>
            </a:xfrm>
            <a:custGeom>
              <a:avLst/>
              <a:gdLst>
                <a:gd name="T0" fmla="*/ 19 w 38"/>
                <a:gd name="T1" fmla="*/ 0 h 54"/>
                <a:gd name="T2" fmla="*/ 15 w 38"/>
                <a:gd name="T3" fmla="*/ 0 h 54"/>
                <a:gd name="T4" fmla="*/ 12 w 38"/>
                <a:gd name="T5" fmla="*/ 2 h 54"/>
                <a:gd name="T6" fmla="*/ 8 w 38"/>
                <a:gd name="T7" fmla="*/ 4 h 54"/>
                <a:gd name="T8" fmla="*/ 5 w 38"/>
                <a:gd name="T9" fmla="*/ 8 h 54"/>
                <a:gd name="T10" fmla="*/ 3 w 38"/>
                <a:gd name="T11" fmla="*/ 11 h 54"/>
                <a:gd name="T12" fmla="*/ 1 w 38"/>
                <a:gd name="T13" fmla="*/ 17 h 54"/>
                <a:gd name="T14" fmla="*/ 0 w 38"/>
                <a:gd name="T15" fmla="*/ 22 h 54"/>
                <a:gd name="T16" fmla="*/ 0 w 38"/>
                <a:gd name="T17" fmla="*/ 27 h 54"/>
                <a:gd name="T18" fmla="*/ 0 w 38"/>
                <a:gd name="T19" fmla="*/ 32 h 54"/>
                <a:gd name="T20" fmla="*/ 1 w 38"/>
                <a:gd name="T21" fmla="*/ 37 h 54"/>
                <a:gd name="T22" fmla="*/ 3 w 38"/>
                <a:gd name="T23" fmla="*/ 43 h 54"/>
                <a:gd name="T24" fmla="*/ 5 w 38"/>
                <a:gd name="T25" fmla="*/ 46 h 54"/>
                <a:gd name="T26" fmla="*/ 8 w 38"/>
                <a:gd name="T27" fmla="*/ 50 h 54"/>
                <a:gd name="T28" fmla="*/ 12 w 38"/>
                <a:gd name="T29" fmla="*/ 52 h 54"/>
                <a:gd name="T30" fmla="*/ 15 w 38"/>
                <a:gd name="T31" fmla="*/ 53 h 54"/>
                <a:gd name="T32" fmla="*/ 19 w 38"/>
                <a:gd name="T33" fmla="*/ 54 h 54"/>
                <a:gd name="T34" fmla="*/ 23 w 38"/>
                <a:gd name="T35" fmla="*/ 53 h 54"/>
                <a:gd name="T36" fmla="*/ 26 w 38"/>
                <a:gd name="T37" fmla="*/ 52 h 54"/>
                <a:gd name="T38" fmla="*/ 29 w 38"/>
                <a:gd name="T39" fmla="*/ 50 h 54"/>
                <a:gd name="T40" fmla="*/ 33 w 38"/>
                <a:gd name="T41" fmla="*/ 46 h 54"/>
                <a:gd name="T42" fmla="*/ 35 w 38"/>
                <a:gd name="T43" fmla="*/ 43 h 54"/>
                <a:gd name="T44" fmla="*/ 37 w 38"/>
                <a:gd name="T45" fmla="*/ 37 h 54"/>
                <a:gd name="T46" fmla="*/ 38 w 38"/>
                <a:gd name="T47" fmla="*/ 32 h 54"/>
                <a:gd name="T48" fmla="*/ 38 w 38"/>
                <a:gd name="T49" fmla="*/ 27 h 54"/>
                <a:gd name="T50" fmla="*/ 38 w 38"/>
                <a:gd name="T51" fmla="*/ 22 h 54"/>
                <a:gd name="T52" fmla="*/ 37 w 38"/>
                <a:gd name="T53" fmla="*/ 17 h 54"/>
                <a:gd name="T54" fmla="*/ 35 w 38"/>
                <a:gd name="T55" fmla="*/ 11 h 54"/>
                <a:gd name="T56" fmla="*/ 33 w 38"/>
                <a:gd name="T57" fmla="*/ 8 h 54"/>
                <a:gd name="T58" fmla="*/ 29 w 38"/>
                <a:gd name="T59" fmla="*/ 4 h 54"/>
                <a:gd name="T60" fmla="*/ 26 w 38"/>
                <a:gd name="T61" fmla="*/ 2 h 54"/>
                <a:gd name="T62" fmla="*/ 23 w 38"/>
                <a:gd name="T63" fmla="*/ 0 h 54"/>
                <a:gd name="T64" fmla="*/ 19 w 38"/>
                <a:gd name="T65" fmla="*/ 0 h 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" h="54">
                  <a:moveTo>
                    <a:pt x="19" y="0"/>
                  </a:moveTo>
                  <a:lnTo>
                    <a:pt x="15" y="0"/>
                  </a:lnTo>
                  <a:lnTo>
                    <a:pt x="12" y="2"/>
                  </a:lnTo>
                  <a:lnTo>
                    <a:pt x="8" y="4"/>
                  </a:lnTo>
                  <a:lnTo>
                    <a:pt x="5" y="8"/>
                  </a:lnTo>
                  <a:lnTo>
                    <a:pt x="3" y="11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1" y="37"/>
                  </a:lnTo>
                  <a:lnTo>
                    <a:pt x="3" y="43"/>
                  </a:lnTo>
                  <a:lnTo>
                    <a:pt x="5" y="46"/>
                  </a:lnTo>
                  <a:lnTo>
                    <a:pt x="8" y="50"/>
                  </a:lnTo>
                  <a:lnTo>
                    <a:pt x="12" y="52"/>
                  </a:lnTo>
                  <a:lnTo>
                    <a:pt x="15" y="53"/>
                  </a:lnTo>
                  <a:lnTo>
                    <a:pt x="19" y="54"/>
                  </a:lnTo>
                  <a:lnTo>
                    <a:pt x="23" y="53"/>
                  </a:lnTo>
                  <a:lnTo>
                    <a:pt x="26" y="52"/>
                  </a:lnTo>
                  <a:lnTo>
                    <a:pt x="29" y="50"/>
                  </a:lnTo>
                  <a:lnTo>
                    <a:pt x="33" y="46"/>
                  </a:lnTo>
                  <a:lnTo>
                    <a:pt x="35" y="43"/>
                  </a:lnTo>
                  <a:lnTo>
                    <a:pt x="37" y="37"/>
                  </a:lnTo>
                  <a:lnTo>
                    <a:pt x="38" y="32"/>
                  </a:lnTo>
                  <a:lnTo>
                    <a:pt x="38" y="27"/>
                  </a:lnTo>
                  <a:lnTo>
                    <a:pt x="38" y="22"/>
                  </a:lnTo>
                  <a:lnTo>
                    <a:pt x="37" y="17"/>
                  </a:lnTo>
                  <a:lnTo>
                    <a:pt x="35" y="11"/>
                  </a:lnTo>
                  <a:lnTo>
                    <a:pt x="33" y="8"/>
                  </a:lnTo>
                  <a:lnTo>
                    <a:pt x="29" y="4"/>
                  </a:lnTo>
                  <a:lnTo>
                    <a:pt x="26" y="2"/>
                  </a:lnTo>
                  <a:lnTo>
                    <a:pt x="23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9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3" name="Freeform 192"/>
            <p:cNvSpPr>
              <a:spLocks/>
            </p:cNvSpPr>
            <p:nvPr/>
          </p:nvSpPr>
          <p:spPr bwMode="auto">
            <a:xfrm>
              <a:off x="3249" y="1902"/>
              <a:ext cx="86" cy="99"/>
            </a:xfrm>
            <a:custGeom>
              <a:avLst/>
              <a:gdLst>
                <a:gd name="T0" fmla="*/ 43 w 86"/>
                <a:gd name="T1" fmla="*/ 0 h 99"/>
                <a:gd name="T2" fmla="*/ 51 w 86"/>
                <a:gd name="T3" fmla="*/ 1 h 99"/>
                <a:gd name="T4" fmla="*/ 59 w 86"/>
                <a:gd name="T5" fmla="*/ 4 h 99"/>
                <a:gd name="T6" fmla="*/ 67 w 86"/>
                <a:gd name="T7" fmla="*/ 8 h 99"/>
                <a:gd name="T8" fmla="*/ 73 w 86"/>
                <a:gd name="T9" fmla="*/ 15 h 99"/>
                <a:gd name="T10" fmla="*/ 78 w 86"/>
                <a:gd name="T11" fmla="*/ 22 h 99"/>
                <a:gd name="T12" fmla="*/ 82 w 86"/>
                <a:gd name="T13" fmla="*/ 30 h 99"/>
                <a:gd name="T14" fmla="*/ 85 w 86"/>
                <a:gd name="T15" fmla="*/ 40 h 99"/>
                <a:gd name="T16" fmla="*/ 86 w 86"/>
                <a:gd name="T17" fmla="*/ 49 h 99"/>
                <a:gd name="T18" fmla="*/ 85 w 86"/>
                <a:gd name="T19" fmla="*/ 60 h 99"/>
                <a:gd name="T20" fmla="*/ 82 w 86"/>
                <a:gd name="T21" fmla="*/ 69 h 99"/>
                <a:gd name="T22" fmla="*/ 78 w 86"/>
                <a:gd name="T23" fmla="*/ 77 h 99"/>
                <a:gd name="T24" fmla="*/ 73 w 86"/>
                <a:gd name="T25" fmla="*/ 85 h 99"/>
                <a:gd name="T26" fmla="*/ 67 w 86"/>
                <a:gd name="T27" fmla="*/ 91 h 99"/>
                <a:gd name="T28" fmla="*/ 59 w 86"/>
                <a:gd name="T29" fmla="*/ 95 h 99"/>
                <a:gd name="T30" fmla="*/ 51 w 86"/>
                <a:gd name="T31" fmla="*/ 98 h 99"/>
                <a:gd name="T32" fmla="*/ 43 w 86"/>
                <a:gd name="T33" fmla="*/ 99 h 99"/>
                <a:gd name="T34" fmla="*/ 34 w 86"/>
                <a:gd name="T35" fmla="*/ 98 h 99"/>
                <a:gd name="T36" fmla="*/ 26 w 86"/>
                <a:gd name="T37" fmla="*/ 95 h 99"/>
                <a:gd name="T38" fmla="*/ 19 w 86"/>
                <a:gd name="T39" fmla="*/ 91 h 99"/>
                <a:gd name="T40" fmla="*/ 12 w 86"/>
                <a:gd name="T41" fmla="*/ 85 h 99"/>
                <a:gd name="T42" fmla="*/ 7 w 86"/>
                <a:gd name="T43" fmla="*/ 77 h 99"/>
                <a:gd name="T44" fmla="*/ 3 w 86"/>
                <a:gd name="T45" fmla="*/ 69 h 99"/>
                <a:gd name="T46" fmla="*/ 0 w 86"/>
                <a:gd name="T47" fmla="*/ 60 h 99"/>
                <a:gd name="T48" fmla="*/ 0 w 86"/>
                <a:gd name="T49" fmla="*/ 49 h 99"/>
                <a:gd name="T50" fmla="*/ 0 w 86"/>
                <a:gd name="T51" fmla="*/ 40 h 99"/>
                <a:gd name="T52" fmla="*/ 3 w 86"/>
                <a:gd name="T53" fmla="*/ 30 h 99"/>
                <a:gd name="T54" fmla="*/ 7 w 86"/>
                <a:gd name="T55" fmla="*/ 22 h 99"/>
                <a:gd name="T56" fmla="*/ 12 w 86"/>
                <a:gd name="T57" fmla="*/ 15 h 99"/>
                <a:gd name="T58" fmla="*/ 19 w 86"/>
                <a:gd name="T59" fmla="*/ 8 h 99"/>
                <a:gd name="T60" fmla="*/ 26 w 86"/>
                <a:gd name="T61" fmla="*/ 4 h 99"/>
                <a:gd name="T62" fmla="*/ 34 w 86"/>
                <a:gd name="T63" fmla="*/ 1 h 99"/>
                <a:gd name="T64" fmla="*/ 43 w 86"/>
                <a:gd name="T65" fmla="*/ 0 h 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6" h="99">
                  <a:moveTo>
                    <a:pt x="43" y="0"/>
                  </a:moveTo>
                  <a:lnTo>
                    <a:pt x="51" y="1"/>
                  </a:lnTo>
                  <a:lnTo>
                    <a:pt x="59" y="4"/>
                  </a:lnTo>
                  <a:lnTo>
                    <a:pt x="67" y="8"/>
                  </a:lnTo>
                  <a:lnTo>
                    <a:pt x="73" y="15"/>
                  </a:lnTo>
                  <a:lnTo>
                    <a:pt x="78" y="22"/>
                  </a:lnTo>
                  <a:lnTo>
                    <a:pt x="82" y="30"/>
                  </a:lnTo>
                  <a:lnTo>
                    <a:pt x="85" y="40"/>
                  </a:lnTo>
                  <a:lnTo>
                    <a:pt x="86" y="49"/>
                  </a:lnTo>
                  <a:lnTo>
                    <a:pt x="85" y="60"/>
                  </a:lnTo>
                  <a:lnTo>
                    <a:pt x="82" y="69"/>
                  </a:lnTo>
                  <a:lnTo>
                    <a:pt x="78" y="77"/>
                  </a:lnTo>
                  <a:lnTo>
                    <a:pt x="73" y="85"/>
                  </a:lnTo>
                  <a:lnTo>
                    <a:pt x="67" y="91"/>
                  </a:lnTo>
                  <a:lnTo>
                    <a:pt x="59" y="95"/>
                  </a:lnTo>
                  <a:lnTo>
                    <a:pt x="51" y="98"/>
                  </a:lnTo>
                  <a:lnTo>
                    <a:pt x="43" y="99"/>
                  </a:lnTo>
                  <a:lnTo>
                    <a:pt x="34" y="98"/>
                  </a:lnTo>
                  <a:lnTo>
                    <a:pt x="26" y="95"/>
                  </a:lnTo>
                  <a:lnTo>
                    <a:pt x="19" y="91"/>
                  </a:lnTo>
                  <a:lnTo>
                    <a:pt x="12" y="85"/>
                  </a:lnTo>
                  <a:lnTo>
                    <a:pt x="7" y="77"/>
                  </a:lnTo>
                  <a:lnTo>
                    <a:pt x="3" y="69"/>
                  </a:lnTo>
                  <a:lnTo>
                    <a:pt x="0" y="60"/>
                  </a:lnTo>
                  <a:lnTo>
                    <a:pt x="0" y="49"/>
                  </a:lnTo>
                  <a:lnTo>
                    <a:pt x="0" y="40"/>
                  </a:lnTo>
                  <a:lnTo>
                    <a:pt x="3" y="30"/>
                  </a:lnTo>
                  <a:lnTo>
                    <a:pt x="7" y="22"/>
                  </a:lnTo>
                  <a:lnTo>
                    <a:pt x="12" y="15"/>
                  </a:lnTo>
                  <a:lnTo>
                    <a:pt x="19" y="8"/>
                  </a:lnTo>
                  <a:lnTo>
                    <a:pt x="26" y="4"/>
                  </a:lnTo>
                  <a:lnTo>
                    <a:pt x="34" y="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4" name="Freeform 193"/>
            <p:cNvSpPr>
              <a:spLocks/>
            </p:cNvSpPr>
            <p:nvPr/>
          </p:nvSpPr>
          <p:spPr bwMode="auto">
            <a:xfrm>
              <a:off x="3254" y="1903"/>
              <a:ext cx="80" cy="91"/>
            </a:xfrm>
            <a:custGeom>
              <a:avLst/>
              <a:gdLst>
                <a:gd name="T0" fmla="*/ 40 w 80"/>
                <a:gd name="T1" fmla="*/ 0 h 91"/>
                <a:gd name="T2" fmla="*/ 47 w 80"/>
                <a:gd name="T3" fmla="*/ 0 h 91"/>
                <a:gd name="T4" fmla="*/ 54 w 80"/>
                <a:gd name="T5" fmla="*/ 3 h 91"/>
                <a:gd name="T6" fmla="*/ 62 w 80"/>
                <a:gd name="T7" fmla="*/ 7 h 91"/>
                <a:gd name="T8" fmla="*/ 67 w 80"/>
                <a:gd name="T9" fmla="*/ 13 h 91"/>
                <a:gd name="T10" fmla="*/ 72 w 80"/>
                <a:gd name="T11" fmla="*/ 20 h 91"/>
                <a:gd name="T12" fmla="*/ 76 w 80"/>
                <a:gd name="T13" fmla="*/ 27 h 91"/>
                <a:gd name="T14" fmla="*/ 79 w 80"/>
                <a:gd name="T15" fmla="*/ 37 h 91"/>
                <a:gd name="T16" fmla="*/ 80 w 80"/>
                <a:gd name="T17" fmla="*/ 45 h 91"/>
                <a:gd name="T18" fmla="*/ 79 w 80"/>
                <a:gd name="T19" fmla="*/ 54 h 91"/>
                <a:gd name="T20" fmla="*/ 76 w 80"/>
                <a:gd name="T21" fmla="*/ 63 h 91"/>
                <a:gd name="T22" fmla="*/ 72 w 80"/>
                <a:gd name="T23" fmla="*/ 71 h 91"/>
                <a:gd name="T24" fmla="*/ 67 w 80"/>
                <a:gd name="T25" fmla="*/ 77 h 91"/>
                <a:gd name="T26" fmla="*/ 62 w 80"/>
                <a:gd name="T27" fmla="*/ 84 h 91"/>
                <a:gd name="T28" fmla="*/ 54 w 80"/>
                <a:gd name="T29" fmla="*/ 88 h 91"/>
                <a:gd name="T30" fmla="*/ 47 w 80"/>
                <a:gd name="T31" fmla="*/ 90 h 91"/>
                <a:gd name="T32" fmla="*/ 40 w 80"/>
                <a:gd name="T33" fmla="*/ 91 h 91"/>
                <a:gd name="T34" fmla="*/ 31 w 80"/>
                <a:gd name="T35" fmla="*/ 90 h 91"/>
                <a:gd name="T36" fmla="*/ 24 w 80"/>
                <a:gd name="T37" fmla="*/ 88 h 91"/>
                <a:gd name="T38" fmla="*/ 17 w 80"/>
                <a:gd name="T39" fmla="*/ 84 h 91"/>
                <a:gd name="T40" fmla="*/ 12 w 80"/>
                <a:gd name="T41" fmla="*/ 77 h 91"/>
                <a:gd name="T42" fmla="*/ 6 w 80"/>
                <a:gd name="T43" fmla="*/ 71 h 91"/>
                <a:gd name="T44" fmla="*/ 3 w 80"/>
                <a:gd name="T45" fmla="*/ 63 h 91"/>
                <a:gd name="T46" fmla="*/ 0 w 80"/>
                <a:gd name="T47" fmla="*/ 54 h 91"/>
                <a:gd name="T48" fmla="*/ 0 w 80"/>
                <a:gd name="T49" fmla="*/ 45 h 91"/>
                <a:gd name="T50" fmla="*/ 0 w 80"/>
                <a:gd name="T51" fmla="*/ 37 h 91"/>
                <a:gd name="T52" fmla="*/ 3 w 80"/>
                <a:gd name="T53" fmla="*/ 27 h 91"/>
                <a:gd name="T54" fmla="*/ 6 w 80"/>
                <a:gd name="T55" fmla="*/ 20 h 91"/>
                <a:gd name="T56" fmla="*/ 12 w 80"/>
                <a:gd name="T57" fmla="*/ 13 h 91"/>
                <a:gd name="T58" fmla="*/ 17 w 80"/>
                <a:gd name="T59" fmla="*/ 7 h 91"/>
                <a:gd name="T60" fmla="*/ 24 w 80"/>
                <a:gd name="T61" fmla="*/ 3 h 91"/>
                <a:gd name="T62" fmla="*/ 31 w 80"/>
                <a:gd name="T63" fmla="*/ 0 h 91"/>
                <a:gd name="T64" fmla="*/ 40 w 80"/>
                <a:gd name="T65" fmla="*/ 0 h 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0" h="91">
                  <a:moveTo>
                    <a:pt x="40" y="0"/>
                  </a:moveTo>
                  <a:lnTo>
                    <a:pt x="47" y="0"/>
                  </a:lnTo>
                  <a:lnTo>
                    <a:pt x="54" y="3"/>
                  </a:lnTo>
                  <a:lnTo>
                    <a:pt x="62" y="7"/>
                  </a:lnTo>
                  <a:lnTo>
                    <a:pt x="67" y="13"/>
                  </a:lnTo>
                  <a:lnTo>
                    <a:pt x="72" y="20"/>
                  </a:lnTo>
                  <a:lnTo>
                    <a:pt x="76" y="27"/>
                  </a:lnTo>
                  <a:lnTo>
                    <a:pt x="79" y="37"/>
                  </a:lnTo>
                  <a:lnTo>
                    <a:pt x="80" y="45"/>
                  </a:lnTo>
                  <a:lnTo>
                    <a:pt x="79" y="54"/>
                  </a:lnTo>
                  <a:lnTo>
                    <a:pt x="76" y="63"/>
                  </a:lnTo>
                  <a:lnTo>
                    <a:pt x="72" y="71"/>
                  </a:lnTo>
                  <a:lnTo>
                    <a:pt x="67" y="77"/>
                  </a:lnTo>
                  <a:lnTo>
                    <a:pt x="62" y="84"/>
                  </a:lnTo>
                  <a:lnTo>
                    <a:pt x="54" y="88"/>
                  </a:lnTo>
                  <a:lnTo>
                    <a:pt x="47" y="90"/>
                  </a:lnTo>
                  <a:lnTo>
                    <a:pt x="40" y="91"/>
                  </a:lnTo>
                  <a:lnTo>
                    <a:pt x="31" y="90"/>
                  </a:lnTo>
                  <a:lnTo>
                    <a:pt x="24" y="88"/>
                  </a:lnTo>
                  <a:lnTo>
                    <a:pt x="17" y="84"/>
                  </a:lnTo>
                  <a:lnTo>
                    <a:pt x="12" y="77"/>
                  </a:lnTo>
                  <a:lnTo>
                    <a:pt x="6" y="71"/>
                  </a:lnTo>
                  <a:lnTo>
                    <a:pt x="3" y="63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3" y="27"/>
                  </a:lnTo>
                  <a:lnTo>
                    <a:pt x="6" y="20"/>
                  </a:lnTo>
                  <a:lnTo>
                    <a:pt x="12" y="13"/>
                  </a:lnTo>
                  <a:lnTo>
                    <a:pt x="17" y="7"/>
                  </a:lnTo>
                  <a:lnTo>
                    <a:pt x="24" y="3"/>
                  </a:lnTo>
                  <a:lnTo>
                    <a:pt x="31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6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5" name="Freeform 194"/>
            <p:cNvSpPr>
              <a:spLocks/>
            </p:cNvSpPr>
            <p:nvPr/>
          </p:nvSpPr>
          <p:spPr bwMode="auto">
            <a:xfrm>
              <a:off x="3258" y="1903"/>
              <a:ext cx="73" cy="84"/>
            </a:xfrm>
            <a:custGeom>
              <a:avLst/>
              <a:gdLst>
                <a:gd name="T0" fmla="*/ 37 w 73"/>
                <a:gd name="T1" fmla="*/ 0 h 84"/>
                <a:gd name="T2" fmla="*/ 44 w 73"/>
                <a:gd name="T3" fmla="*/ 1 h 84"/>
                <a:gd name="T4" fmla="*/ 52 w 73"/>
                <a:gd name="T5" fmla="*/ 4 h 84"/>
                <a:gd name="T6" fmla="*/ 57 w 73"/>
                <a:gd name="T7" fmla="*/ 7 h 84"/>
                <a:gd name="T8" fmla="*/ 63 w 73"/>
                <a:gd name="T9" fmla="*/ 13 h 84"/>
                <a:gd name="T10" fmla="*/ 67 w 73"/>
                <a:gd name="T11" fmla="*/ 19 h 84"/>
                <a:gd name="T12" fmla="*/ 70 w 73"/>
                <a:gd name="T13" fmla="*/ 26 h 84"/>
                <a:gd name="T14" fmla="*/ 72 w 73"/>
                <a:gd name="T15" fmla="*/ 33 h 84"/>
                <a:gd name="T16" fmla="*/ 73 w 73"/>
                <a:gd name="T17" fmla="*/ 42 h 84"/>
                <a:gd name="T18" fmla="*/ 72 w 73"/>
                <a:gd name="T19" fmla="*/ 50 h 84"/>
                <a:gd name="T20" fmla="*/ 70 w 73"/>
                <a:gd name="T21" fmla="*/ 59 h 84"/>
                <a:gd name="T22" fmla="*/ 67 w 73"/>
                <a:gd name="T23" fmla="*/ 66 h 84"/>
                <a:gd name="T24" fmla="*/ 63 w 73"/>
                <a:gd name="T25" fmla="*/ 72 h 84"/>
                <a:gd name="T26" fmla="*/ 57 w 73"/>
                <a:gd name="T27" fmla="*/ 76 h 84"/>
                <a:gd name="T28" fmla="*/ 52 w 73"/>
                <a:gd name="T29" fmla="*/ 81 h 84"/>
                <a:gd name="T30" fmla="*/ 44 w 73"/>
                <a:gd name="T31" fmla="*/ 83 h 84"/>
                <a:gd name="T32" fmla="*/ 37 w 73"/>
                <a:gd name="T33" fmla="*/ 84 h 84"/>
                <a:gd name="T34" fmla="*/ 30 w 73"/>
                <a:gd name="T35" fmla="*/ 83 h 84"/>
                <a:gd name="T36" fmla="*/ 23 w 73"/>
                <a:gd name="T37" fmla="*/ 81 h 84"/>
                <a:gd name="T38" fmla="*/ 17 w 73"/>
                <a:gd name="T39" fmla="*/ 76 h 84"/>
                <a:gd name="T40" fmla="*/ 12 w 73"/>
                <a:gd name="T41" fmla="*/ 72 h 84"/>
                <a:gd name="T42" fmla="*/ 7 w 73"/>
                <a:gd name="T43" fmla="*/ 66 h 84"/>
                <a:gd name="T44" fmla="*/ 3 w 73"/>
                <a:gd name="T45" fmla="*/ 59 h 84"/>
                <a:gd name="T46" fmla="*/ 1 w 73"/>
                <a:gd name="T47" fmla="*/ 50 h 84"/>
                <a:gd name="T48" fmla="*/ 0 w 73"/>
                <a:gd name="T49" fmla="*/ 42 h 84"/>
                <a:gd name="T50" fmla="*/ 1 w 73"/>
                <a:gd name="T51" fmla="*/ 33 h 84"/>
                <a:gd name="T52" fmla="*/ 3 w 73"/>
                <a:gd name="T53" fmla="*/ 26 h 84"/>
                <a:gd name="T54" fmla="*/ 7 w 73"/>
                <a:gd name="T55" fmla="*/ 19 h 84"/>
                <a:gd name="T56" fmla="*/ 12 w 73"/>
                <a:gd name="T57" fmla="*/ 13 h 84"/>
                <a:gd name="T58" fmla="*/ 17 w 73"/>
                <a:gd name="T59" fmla="*/ 7 h 84"/>
                <a:gd name="T60" fmla="*/ 23 w 73"/>
                <a:gd name="T61" fmla="*/ 4 h 84"/>
                <a:gd name="T62" fmla="*/ 30 w 73"/>
                <a:gd name="T63" fmla="*/ 1 h 84"/>
                <a:gd name="T64" fmla="*/ 37 w 73"/>
                <a:gd name="T65" fmla="*/ 0 h 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3" h="84">
                  <a:moveTo>
                    <a:pt x="37" y="0"/>
                  </a:moveTo>
                  <a:lnTo>
                    <a:pt x="44" y="1"/>
                  </a:lnTo>
                  <a:lnTo>
                    <a:pt x="52" y="4"/>
                  </a:lnTo>
                  <a:lnTo>
                    <a:pt x="57" y="7"/>
                  </a:lnTo>
                  <a:lnTo>
                    <a:pt x="63" y="13"/>
                  </a:lnTo>
                  <a:lnTo>
                    <a:pt x="67" y="19"/>
                  </a:lnTo>
                  <a:lnTo>
                    <a:pt x="70" y="26"/>
                  </a:lnTo>
                  <a:lnTo>
                    <a:pt x="72" y="33"/>
                  </a:lnTo>
                  <a:lnTo>
                    <a:pt x="73" y="42"/>
                  </a:lnTo>
                  <a:lnTo>
                    <a:pt x="72" y="50"/>
                  </a:lnTo>
                  <a:lnTo>
                    <a:pt x="70" y="59"/>
                  </a:lnTo>
                  <a:lnTo>
                    <a:pt x="67" y="66"/>
                  </a:lnTo>
                  <a:lnTo>
                    <a:pt x="63" y="72"/>
                  </a:lnTo>
                  <a:lnTo>
                    <a:pt x="57" y="76"/>
                  </a:lnTo>
                  <a:lnTo>
                    <a:pt x="52" y="81"/>
                  </a:lnTo>
                  <a:lnTo>
                    <a:pt x="44" y="83"/>
                  </a:lnTo>
                  <a:lnTo>
                    <a:pt x="37" y="84"/>
                  </a:lnTo>
                  <a:lnTo>
                    <a:pt x="30" y="83"/>
                  </a:lnTo>
                  <a:lnTo>
                    <a:pt x="23" y="81"/>
                  </a:lnTo>
                  <a:lnTo>
                    <a:pt x="17" y="76"/>
                  </a:lnTo>
                  <a:lnTo>
                    <a:pt x="12" y="72"/>
                  </a:lnTo>
                  <a:lnTo>
                    <a:pt x="7" y="66"/>
                  </a:lnTo>
                  <a:lnTo>
                    <a:pt x="3" y="59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1" y="33"/>
                  </a:lnTo>
                  <a:lnTo>
                    <a:pt x="3" y="26"/>
                  </a:lnTo>
                  <a:lnTo>
                    <a:pt x="7" y="19"/>
                  </a:lnTo>
                  <a:lnTo>
                    <a:pt x="12" y="13"/>
                  </a:lnTo>
                  <a:lnTo>
                    <a:pt x="17" y="7"/>
                  </a:lnTo>
                  <a:lnTo>
                    <a:pt x="23" y="4"/>
                  </a:lnTo>
                  <a:lnTo>
                    <a:pt x="30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7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6" name="Freeform 195"/>
            <p:cNvSpPr>
              <a:spLocks/>
            </p:cNvSpPr>
            <p:nvPr/>
          </p:nvSpPr>
          <p:spPr bwMode="auto">
            <a:xfrm>
              <a:off x="3263" y="1904"/>
              <a:ext cx="66" cy="75"/>
            </a:xfrm>
            <a:custGeom>
              <a:avLst/>
              <a:gdLst>
                <a:gd name="T0" fmla="*/ 34 w 66"/>
                <a:gd name="T1" fmla="*/ 0 h 75"/>
                <a:gd name="T2" fmla="*/ 40 w 66"/>
                <a:gd name="T3" fmla="*/ 1 h 75"/>
                <a:gd name="T4" fmla="*/ 47 w 66"/>
                <a:gd name="T5" fmla="*/ 3 h 75"/>
                <a:gd name="T6" fmla="*/ 52 w 66"/>
                <a:gd name="T7" fmla="*/ 6 h 75"/>
                <a:gd name="T8" fmla="*/ 57 w 66"/>
                <a:gd name="T9" fmla="*/ 12 h 75"/>
                <a:gd name="T10" fmla="*/ 61 w 66"/>
                <a:gd name="T11" fmla="*/ 17 h 75"/>
                <a:gd name="T12" fmla="*/ 64 w 66"/>
                <a:gd name="T13" fmla="*/ 23 h 75"/>
                <a:gd name="T14" fmla="*/ 65 w 66"/>
                <a:gd name="T15" fmla="*/ 30 h 75"/>
                <a:gd name="T16" fmla="*/ 66 w 66"/>
                <a:gd name="T17" fmla="*/ 38 h 75"/>
                <a:gd name="T18" fmla="*/ 65 w 66"/>
                <a:gd name="T19" fmla="*/ 45 h 75"/>
                <a:gd name="T20" fmla="*/ 64 w 66"/>
                <a:gd name="T21" fmla="*/ 52 h 75"/>
                <a:gd name="T22" fmla="*/ 61 w 66"/>
                <a:gd name="T23" fmla="*/ 59 h 75"/>
                <a:gd name="T24" fmla="*/ 57 w 66"/>
                <a:gd name="T25" fmla="*/ 65 h 75"/>
                <a:gd name="T26" fmla="*/ 52 w 66"/>
                <a:gd name="T27" fmla="*/ 69 h 75"/>
                <a:gd name="T28" fmla="*/ 47 w 66"/>
                <a:gd name="T29" fmla="*/ 72 h 75"/>
                <a:gd name="T30" fmla="*/ 40 w 66"/>
                <a:gd name="T31" fmla="*/ 75 h 75"/>
                <a:gd name="T32" fmla="*/ 34 w 66"/>
                <a:gd name="T33" fmla="*/ 75 h 75"/>
                <a:gd name="T34" fmla="*/ 27 w 66"/>
                <a:gd name="T35" fmla="*/ 75 h 75"/>
                <a:gd name="T36" fmla="*/ 21 w 66"/>
                <a:gd name="T37" fmla="*/ 72 h 75"/>
                <a:gd name="T38" fmla="*/ 15 w 66"/>
                <a:gd name="T39" fmla="*/ 69 h 75"/>
                <a:gd name="T40" fmla="*/ 11 w 66"/>
                <a:gd name="T41" fmla="*/ 65 h 75"/>
                <a:gd name="T42" fmla="*/ 7 w 66"/>
                <a:gd name="T43" fmla="*/ 59 h 75"/>
                <a:gd name="T44" fmla="*/ 4 w 66"/>
                <a:gd name="T45" fmla="*/ 52 h 75"/>
                <a:gd name="T46" fmla="*/ 2 w 66"/>
                <a:gd name="T47" fmla="*/ 45 h 75"/>
                <a:gd name="T48" fmla="*/ 0 w 66"/>
                <a:gd name="T49" fmla="*/ 38 h 75"/>
                <a:gd name="T50" fmla="*/ 2 w 66"/>
                <a:gd name="T51" fmla="*/ 30 h 75"/>
                <a:gd name="T52" fmla="*/ 4 w 66"/>
                <a:gd name="T53" fmla="*/ 23 h 75"/>
                <a:gd name="T54" fmla="*/ 7 w 66"/>
                <a:gd name="T55" fmla="*/ 17 h 75"/>
                <a:gd name="T56" fmla="*/ 11 w 66"/>
                <a:gd name="T57" fmla="*/ 12 h 75"/>
                <a:gd name="T58" fmla="*/ 15 w 66"/>
                <a:gd name="T59" fmla="*/ 6 h 75"/>
                <a:gd name="T60" fmla="*/ 21 w 66"/>
                <a:gd name="T61" fmla="*/ 3 h 75"/>
                <a:gd name="T62" fmla="*/ 27 w 66"/>
                <a:gd name="T63" fmla="*/ 1 h 75"/>
                <a:gd name="T64" fmla="*/ 34 w 66"/>
                <a:gd name="T65" fmla="*/ 0 h 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6" h="75">
                  <a:moveTo>
                    <a:pt x="34" y="0"/>
                  </a:moveTo>
                  <a:lnTo>
                    <a:pt x="40" y="1"/>
                  </a:lnTo>
                  <a:lnTo>
                    <a:pt x="47" y="3"/>
                  </a:lnTo>
                  <a:lnTo>
                    <a:pt x="52" y="6"/>
                  </a:lnTo>
                  <a:lnTo>
                    <a:pt x="57" y="12"/>
                  </a:lnTo>
                  <a:lnTo>
                    <a:pt x="61" y="17"/>
                  </a:lnTo>
                  <a:lnTo>
                    <a:pt x="64" y="23"/>
                  </a:lnTo>
                  <a:lnTo>
                    <a:pt x="65" y="30"/>
                  </a:lnTo>
                  <a:lnTo>
                    <a:pt x="66" y="38"/>
                  </a:lnTo>
                  <a:lnTo>
                    <a:pt x="65" y="45"/>
                  </a:lnTo>
                  <a:lnTo>
                    <a:pt x="64" y="52"/>
                  </a:lnTo>
                  <a:lnTo>
                    <a:pt x="61" y="59"/>
                  </a:lnTo>
                  <a:lnTo>
                    <a:pt x="57" y="65"/>
                  </a:lnTo>
                  <a:lnTo>
                    <a:pt x="52" y="69"/>
                  </a:lnTo>
                  <a:lnTo>
                    <a:pt x="47" y="72"/>
                  </a:lnTo>
                  <a:lnTo>
                    <a:pt x="40" y="75"/>
                  </a:lnTo>
                  <a:lnTo>
                    <a:pt x="34" y="75"/>
                  </a:lnTo>
                  <a:lnTo>
                    <a:pt x="27" y="75"/>
                  </a:lnTo>
                  <a:lnTo>
                    <a:pt x="21" y="72"/>
                  </a:lnTo>
                  <a:lnTo>
                    <a:pt x="15" y="69"/>
                  </a:lnTo>
                  <a:lnTo>
                    <a:pt x="11" y="65"/>
                  </a:lnTo>
                  <a:lnTo>
                    <a:pt x="7" y="59"/>
                  </a:lnTo>
                  <a:lnTo>
                    <a:pt x="4" y="52"/>
                  </a:lnTo>
                  <a:lnTo>
                    <a:pt x="2" y="45"/>
                  </a:lnTo>
                  <a:lnTo>
                    <a:pt x="0" y="38"/>
                  </a:lnTo>
                  <a:lnTo>
                    <a:pt x="2" y="30"/>
                  </a:lnTo>
                  <a:lnTo>
                    <a:pt x="4" y="23"/>
                  </a:lnTo>
                  <a:lnTo>
                    <a:pt x="7" y="17"/>
                  </a:lnTo>
                  <a:lnTo>
                    <a:pt x="11" y="12"/>
                  </a:lnTo>
                  <a:lnTo>
                    <a:pt x="15" y="6"/>
                  </a:lnTo>
                  <a:lnTo>
                    <a:pt x="21" y="3"/>
                  </a:lnTo>
                  <a:lnTo>
                    <a:pt x="27" y="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8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7" name="Freeform 196"/>
            <p:cNvSpPr>
              <a:spLocks/>
            </p:cNvSpPr>
            <p:nvPr/>
          </p:nvSpPr>
          <p:spPr bwMode="auto">
            <a:xfrm>
              <a:off x="3269" y="1905"/>
              <a:ext cx="58" cy="67"/>
            </a:xfrm>
            <a:custGeom>
              <a:avLst/>
              <a:gdLst>
                <a:gd name="T0" fmla="*/ 29 w 58"/>
                <a:gd name="T1" fmla="*/ 0 h 67"/>
                <a:gd name="T2" fmla="*/ 35 w 58"/>
                <a:gd name="T3" fmla="*/ 1 h 67"/>
                <a:gd name="T4" fmla="*/ 41 w 58"/>
                <a:gd name="T5" fmla="*/ 2 h 67"/>
                <a:gd name="T6" fmla="*/ 46 w 58"/>
                <a:gd name="T7" fmla="*/ 5 h 67"/>
                <a:gd name="T8" fmla="*/ 50 w 58"/>
                <a:gd name="T9" fmla="*/ 9 h 67"/>
                <a:gd name="T10" fmla="*/ 54 w 58"/>
                <a:gd name="T11" fmla="*/ 15 h 67"/>
                <a:gd name="T12" fmla="*/ 56 w 58"/>
                <a:gd name="T13" fmla="*/ 21 h 67"/>
                <a:gd name="T14" fmla="*/ 58 w 58"/>
                <a:gd name="T15" fmla="*/ 27 h 67"/>
                <a:gd name="T16" fmla="*/ 58 w 58"/>
                <a:gd name="T17" fmla="*/ 34 h 67"/>
                <a:gd name="T18" fmla="*/ 58 w 58"/>
                <a:gd name="T19" fmla="*/ 41 h 67"/>
                <a:gd name="T20" fmla="*/ 56 w 58"/>
                <a:gd name="T21" fmla="*/ 47 h 67"/>
                <a:gd name="T22" fmla="*/ 54 w 58"/>
                <a:gd name="T23" fmla="*/ 52 h 67"/>
                <a:gd name="T24" fmla="*/ 50 w 58"/>
                <a:gd name="T25" fmla="*/ 58 h 67"/>
                <a:gd name="T26" fmla="*/ 46 w 58"/>
                <a:gd name="T27" fmla="*/ 62 h 67"/>
                <a:gd name="T28" fmla="*/ 41 w 58"/>
                <a:gd name="T29" fmla="*/ 65 h 67"/>
                <a:gd name="T30" fmla="*/ 35 w 58"/>
                <a:gd name="T31" fmla="*/ 67 h 67"/>
                <a:gd name="T32" fmla="*/ 29 w 58"/>
                <a:gd name="T33" fmla="*/ 67 h 67"/>
                <a:gd name="T34" fmla="*/ 24 w 58"/>
                <a:gd name="T35" fmla="*/ 67 h 67"/>
                <a:gd name="T36" fmla="*/ 18 w 58"/>
                <a:gd name="T37" fmla="*/ 65 h 67"/>
                <a:gd name="T38" fmla="*/ 13 w 58"/>
                <a:gd name="T39" fmla="*/ 62 h 67"/>
                <a:gd name="T40" fmla="*/ 9 w 58"/>
                <a:gd name="T41" fmla="*/ 58 h 67"/>
                <a:gd name="T42" fmla="*/ 5 w 58"/>
                <a:gd name="T43" fmla="*/ 52 h 67"/>
                <a:gd name="T44" fmla="*/ 3 w 58"/>
                <a:gd name="T45" fmla="*/ 47 h 67"/>
                <a:gd name="T46" fmla="*/ 1 w 58"/>
                <a:gd name="T47" fmla="*/ 41 h 67"/>
                <a:gd name="T48" fmla="*/ 0 w 58"/>
                <a:gd name="T49" fmla="*/ 34 h 67"/>
                <a:gd name="T50" fmla="*/ 1 w 58"/>
                <a:gd name="T51" fmla="*/ 27 h 67"/>
                <a:gd name="T52" fmla="*/ 3 w 58"/>
                <a:gd name="T53" fmla="*/ 21 h 67"/>
                <a:gd name="T54" fmla="*/ 5 w 58"/>
                <a:gd name="T55" fmla="*/ 15 h 67"/>
                <a:gd name="T56" fmla="*/ 9 w 58"/>
                <a:gd name="T57" fmla="*/ 9 h 67"/>
                <a:gd name="T58" fmla="*/ 13 w 58"/>
                <a:gd name="T59" fmla="*/ 5 h 67"/>
                <a:gd name="T60" fmla="*/ 18 w 58"/>
                <a:gd name="T61" fmla="*/ 2 h 67"/>
                <a:gd name="T62" fmla="*/ 24 w 58"/>
                <a:gd name="T63" fmla="*/ 1 h 67"/>
                <a:gd name="T64" fmla="*/ 29 w 58"/>
                <a:gd name="T65" fmla="*/ 0 h 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67">
                  <a:moveTo>
                    <a:pt x="29" y="0"/>
                  </a:moveTo>
                  <a:lnTo>
                    <a:pt x="35" y="1"/>
                  </a:lnTo>
                  <a:lnTo>
                    <a:pt x="41" y="2"/>
                  </a:lnTo>
                  <a:lnTo>
                    <a:pt x="46" y="5"/>
                  </a:lnTo>
                  <a:lnTo>
                    <a:pt x="50" y="9"/>
                  </a:lnTo>
                  <a:lnTo>
                    <a:pt x="54" y="15"/>
                  </a:lnTo>
                  <a:lnTo>
                    <a:pt x="56" y="21"/>
                  </a:lnTo>
                  <a:lnTo>
                    <a:pt x="58" y="27"/>
                  </a:lnTo>
                  <a:lnTo>
                    <a:pt x="58" y="34"/>
                  </a:lnTo>
                  <a:lnTo>
                    <a:pt x="58" y="41"/>
                  </a:lnTo>
                  <a:lnTo>
                    <a:pt x="56" y="47"/>
                  </a:lnTo>
                  <a:lnTo>
                    <a:pt x="54" y="52"/>
                  </a:lnTo>
                  <a:lnTo>
                    <a:pt x="50" y="58"/>
                  </a:lnTo>
                  <a:lnTo>
                    <a:pt x="46" y="62"/>
                  </a:lnTo>
                  <a:lnTo>
                    <a:pt x="41" y="65"/>
                  </a:lnTo>
                  <a:lnTo>
                    <a:pt x="35" y="67"/>
                  </a:lnTo>
                  <a:lnTo>
                    <a:pt x="29" y="67"/>
                  </a:lnTo>
                  <a:lnTo>
                    <a:pt x="24" y="67"/>
                  </a:lnTo>
                  <a:lnTo>
                    <a:pt x="18" y="65"/>
                  </a:lnTo>
                  <a:lnTo>
                    <a:pt x="13" y="62"/>
                  </a:lnTo>
                  <a:lnTo>
                    <a:pt x="9" y="58"/>
                  </a:lnTo>
                  <a:lnTo>
                    <a:pt x="5" y="52"/>
                  </a:lnTo>
                  <a:lnTo>
                    <a:pt x="3" y="47"/>
                  </a:lnTo>
                  <a:lnTo>
                    <a:pt x="1" y="41"/>
                  </a:lnTo>
                  <a:lnTo>
                    <a:pt x="0" y="34"/>
                  </a:lnTo>
                  <a:lnTo>
                    <a:pt x="1" y="27"/>
                  </a:lnTo>
                  <a:lnTo>
                    <a:pt x="3" y="21"/>
                  </a:lnTo>
                  <a:lnTo>
                    <a:pt x="5" y="15"/>
                  </a:lnTo>
                  <a:lnTo>
                    <a:pt x="9" y="9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4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8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8" name="Freeform 197"/>
            <p:cNvSpPr>
              <a:spLocks/>
            </p:cNvSpPr>
            <p:nvPr/>
          </p:nvSpPr>
          <p:spPr bwMode="auto">
            <a:xfrm>
              <a:off x="3274" y="1906"/>
              <a:ext cx="52" cy="59"/>
            </a:xfrm>
            <a:custGeom>
              <a:avLst/>
              <a:gdLst>
                <a:gd name="T0" fmla="*/ 26 w 52"/>
                <a:gd name="T1" fmla="*/ 0 h 59"/>
                <a:gd name="T2" fmla="*/ 31 w 52"/>
                <a:gd name="T3" fmla="*/ 0 h 59"/>
                <a:gd name="T4" fmla="*/ 37 w 52"/>
                <a:gd name="T5" fmla="*/ 2 h 59"/>
                <a:gd name="T6" fmla="*/ 41 w 52"/>
                <a:gd name="T7" fmla="*/ 5 h 59"/>
                <a:gd name="T8" fmla="*/ 44 w 52"/>
                <a:gd name="T9" fmla="*/ 8 h 59"/>
                <a:gd name="T10" fmla="*/ 47 w 52"/>
                <a:gd name="T11" fmla="*/ 13 h 59"/>
                <a:gd name="T12" fmla="*/ 50 w 52"/>
                <a:gd name="T13" fmla="*/ 18 h 59"/>
                <a:gd name="T14" fmla="*/ 51 w 52"/>
                <a:gd name="T15" fmla="*/ 23 h 59"/>
                <a:gd name="T16" fmla="*/ 52 w 52"/>
                <a:gd name="T17" fmla="*/ 29 h 59"/>
                <a:gd name="T18" fmla="*/ 51 w 52"/>
                <a:gd name="T19" fmla="*/ 36 h 59"/>
                <a:gd name="T20" fmla="*/ 50 w 52"/>
                <a:gd name="T21" fmla="*/ 41 h 59"/>
                <a:gd name="T22" fmla="*/ 47 w 52"/>
                <a:gd name="T23" fmla="*/ 46 h 59"/>
                <a:gd name="T24" fmla="*/ 44 w 52"/>
                <a:gd name="T25" fmla="*/ 50 h 59"/>
                <a:gd name="T26" fmla="*/ 41 w 52"/>
                <a:gd name="T27" fmla="*/ 55 h 59"/>
                <a:gd name="T28" fmla="*/ 37 w 52"/>
                <a:gd name="T29" fmla="*/ 57 h 59"/>
                <a:gd name="T30" fmla="*/ 31 w 52"/>
                <a:gd name="T31" fmla="*/ 59 h 59"/>
                <a:gd name="T32" fmla="*/ 26 w 52"/>
                <a:gd name="T33" fmla="*/ 59 h 59"/>
                <a:gd name="T34" fmla="*/ 21 w 52"/>
                <a:gd name="T35" fmla="*/ 59 h 59"/>
                <a:gd name="T36" fmla="*/ 16 w 52"/>
                <a:gd name="T37" fmla="*/ 57 h 59"/>
                <a:gd name="T38" fmla="*/ 11 w 52"/>
                <a:gd name="T39" fmla="*/ 55 h 59"/>
                <a:gd name="T40" fmla="*/ 8 w 52"/>
                <a:gd name="T41" fmla="*/ 50 h 59"/>
                <a:gd name="T42" fmla="*/ 5 w 52"/>
                <a:gd name="T43" fmla="*/ 46 h 59"/>
                <a:gd name="T44" fmla="*/ 2 w 52"/>
                <a:gd name="T45" fmla="*/ 41 h 59"/>
                <a:gd name="T46" fmla="*/ 1 w 52"/>
                <a:gd name="T47" fmla="*/ 36 h 59"/>
                <a:gd name="T48" fmla="*/ 0 w 52"/>
                <a:gd name="T49" fmla="*/ 29 h 59"/>
                <a:gd name="T50" fmla="*/ 1 w 52"/>
                <a:gd name="T51" fmla="*/ 23 h 59"/>
                <a:gd name="T52" fmla="*/ 2 w 52"/>
                <a:gd name="T53" fmla="*/ 18 h 59"/>
                <a:gd name="T54" fmla="*/ 5 w 52"/>
                <a:gd name="T55" fmla="*/ 13 h 59"/>
                <a:gd name="T56" fmla="*/ 8 w 52"/>
                <a:gd name="T57" fmla="*/ 8 h 59"/>
                <a:gd name="T58" fmla="*/ 11 w 52"/>
                <a:gd name="T59" fmla="*/ 5 h 59"/>
                <a:gd name="T60" fmla="*/ 16 w 52"/>
                <a:gd name="T61" fmla="*/ 2 h 59"/>
                <a:gd name="T62" fmla="*/ 21 w 52"/>
                <a:gd name="T63" fmla="*/ 0 h 59"/>
                <a:gd name="T64" fmla="*/ 26 w 52"/>
                <a:gd name="T65" fmla="*/ 0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2" h="59">
                  <a:moveTo>
                    <a:pt x="26" y="0"/>
                  </a:moveTo>
                  <a:lnTo>
                    <a:pt x="31" y="0"/>
                  </a:lnTo>
                  <a:lnTo>
                    <a:pt x="37" y="2"/>
                  </a:lnTo>
                  <a:lnTo>
                    <a:pt x="41" y="5"/>
                  </a:lnTo>
                  <a:lnTo>
                    <a:pt x="44" y="8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2" y="29"/>
                  </a:lnTo>
                  <a:lnTo>
                    <a:pt x="51" y="36"/>
                  </a:lnTo>
                  <a:lnTo>
                    <a:pt x="50" y="41"/>
                  </a:lnTo>
                  <a:lnTo>
                    <a:pt x="47" y="46"/>
                  </a:lnTo>
                  <a:lnTo>
                    <a:pt x="44" y="50"/>
                  </a:lnTo>
                  <a:lnTo>
                    <a:pt x="41" y="55"/>
                  </a:lnTo>
                  <a:lnTo>
                    <a:pt x="37" y="57"/>
                  </a:lnTo>
                  <a:lnTo>
                    <a:pt x="31" y="59"/>
                  </a:lnTo>
                  <a:lnTo>
                    <a:pt x="26" y="59"/>
                  </a:lnTo>
                  <a:lnTo>
                    <a:pt x="21" y="59"/>
                  </a:lnTo>
                  <a:lnTo>
                    <a:pt x="16" y="57"/>
                  </a:lnTo>
                  <a:lnTo>
                    <a:pt x="11" y="55"/>
                  </a:lnTo>
                  <a:lnTo>
                    <a:pt x="8" y="50"/>
                  </a:lnTo>
                  <a:lnTo>
                    <a:pt x="5" y="46"/>
                  </a:lnTo>
                  <a:lnTo>
                    <a:pt x="2" y="41"/>
                  </a:lnTo>
                  <a:lnTo>
                    <a:pt x="1" y="36"/>
                  </a:lnTo>
                  <a:lnTo>
                    <a:pt x="0" y="29"/>
                  </a:lnTo>
                  <a:lnTo>
                    <a:pt x="1" y="23"/>
                  </a:lnTo>
                  <a:lnTo>
                    <a:pt x="2" y="18"/>
                  </a:lnTo>
                  <a:lnTo>
                    <a:pt x="5" y="13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9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9" name="Freeform 198"/>
            <p:cNvSpPr>
              <a:spLocks/>
            </p:cNvSpPr>
            <p:nvPr/>
          </p:nvSpPr>
          <p:spPr bwMode="auto">
            <a:xfrm>
              <a:off x="3279" y="1906"/>
              <a:ext cx="45" cy="52"/>
            </a:xfrm>
            <a:custGeom>
              <a:avLst/>
              <a:gdLst>
                <a:gd name="T0" fmla="*/ 23 w 45"/>
                <a:gd name="T1" fmla="*/ 0 h 52"/>
                <a:gd name="T2" fmla="*/ 27 w 45"/>
                <a:gd name="T3" fmla="*/ 1 h 52"/>
                <a:gd name="T4" fmla="*/ 32 w 45"/>
                <a:gd name="T5" fmla="*/ 2 h 52"/>
                <a:gd name="T6" fmla="*/ 35 w 45"/>
                <a:gd name="T7" fmla="*/ 5 h 52"/>
                <a:gd name="T8" fmla="*/ 39 w 45"/>
                <a:gd name="T9" fmla="*/ 8 h 52"/>
                <a:gd name="T10" fmla="*/ 41 w 45"/>
                <a:gd name="T11" fmla="*/ 12 h 52"/>
                <a:gd name="T12" fmla="*/ 43 w 45"/>
                <a:gd name="T13" fmla="*/ 16 h 52"/>
                <a:gd name="T14" fmla="*/ 44 w 45"/>
                <a:gd name="T15" fmla="*/ 21 h 52"/>
                <a:gd name="T16" fmla="*/ 45 w 45"/>
                <a:gd name="T17" fmla="*/ 26 h 52"/>
                <a:gd name="T18" fmla="*/ 44 w 45"/>
                <a:gd name="T19" fmla="*/ 32 h 52"/>
                <a:gd name="T20" fmla="*/ 43 w 45"/>
                <a:gd name="T21" fmla="*/ 37 h 52"/>
                <a:gd name="T22" fmla="*/ 41 w 45"/>
                <a:gd name="T23" fmla="*/ 41 h 52"/>
                <a:gd name="T24" fmla="*/ 39 w 45"/>
                <a:gd name="T25" fmla="*/ 44 h 52"/>
                <a:gd name="T26" fmla="*/ 35 w 45"/>
                <a:gd name="T27" fmla="*/ 47 h 52"/>
                <a:gd name="T28" fmla="*/ 32 w 45"/>
                <a:gd name="T29" fmla="*/ 50 h 52"/>
                <a:gd name="T30" fmla="*/ 27 w 45"/>
                <a:gd name="T31" fmla="*/ 51 h 52"/>
                <a:gd name="T32" fmla="*/ 23 w 45"/>
                <a:gd name="T33" fmla="*/ 52 h 52"/>
                <a:gd name="T34" fmla="*/ 18 w 45"/>
                <a:gd name="T35" fmla="*/ 51 h 52"/>
                <a:gd name="T36" fmla="*/ 14 w 45"/>
                <a:gd name="T37" fmla="*/ 50 h 52"/>
                <a:gd name="T38" fmla="*/ 11 w 45"/>
                <a:gd name="T39" fmla="*/ 47 h 52"/>
                <a:gd name="T40" fmla="*/ 6 w 45"/>
                <a:gd name="T41" fmla="*/ 44 h 52"/>
                <a:gd name="T42" fmla="*/ 4 w 45"/>
                <a:gd name="T43" fmla="*/ 41 h 52"/>
                <a:gd name="T44" fmla="*/ 2 w 45"/>
                <a:gd name="T45" fmla="*/ 37 h 52"/>
                <a:gd name="T46" fmla="*/ 1 w 45"/>
                <a:gd name="T47" fmla="*/ 32 h 52"/>
                <a:gd name="T48" fmla="*/ 0 w 45"/>
                <a:gd name="T49" fmla="*/ 26 h 52"/>
                <a:gd name="T50" fmla="*/ 1 w 45"/>
                <a:gd name="T51" fmla="*/ 21 h 52"/>
                <a:gd name="T52" fmla="*/ 2 w 45"/>
                <a:gd name="T53" fmla="*/ 16 h 52"/>
                <a:gd name="T54" fmla="*/ 4 w 45"/>
                <a:gd name="T55" fmla="*/ 12 h 52"/>
                <a:gd name="T56" fmla="*/ 6 w 45"/>
                <a:gd name="T57" fmla="*/ 8 h 52"/>
                <a:gd name="T58" fmla="*/ 11 w 45"/>
                <a:gd name="T59" fmla="*/ 5 h 52"/>
                <a:gd name="T60" fmla="*/ 14 w 45"/>
                <a:gd name="T61" fmla="*/ 2 h 52"/>
                <a:gd name="T62" fmla="*/ 18 w 45"/>
                <a:gd name="T63" fmla="*/ 1 h 52"/>
                <a:gd name="T64" fmla="*/ 23 w 45"/>
                <a:gd name="T65" fmla="*/ 0 h 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5" h="52">
                  <a:moveTo>
                    <a:pt x="23" y="0"/>
                  </a:moveTo>
                  <a:lnTo>
                    <a:pt x="27" y="1"/>
                  </a:lnTo>
                  <a:lnTo>
                    <a:pt x="32" y="2"/>
                  </a:lnTo>
                  <a:lnTo>
                    <a:pt x="35" y="5"/>
                  </a:lnTo>
                  <a:lnTo>
                    <a:pt x="39" y="8"/>
                  </a:lnTo>
                  <a:lnTo>
                    <a:pt x="41" y="12"/>
                  </a:lnTo>
                  <a:lnTo>
                    <a:pt x="43" y="16"/>
                  </a:lnTo>
                  <a:lnTo>
                    <a:pt x="44" y="21"/>
                  </a:lnTo>
                  <a:lnTo>
                    <a:pt x="45" y="26"/>
                  </a:lnTo>
                  <a:lnTo>
                    <a:pt x="44" y="32"/>
                  </a:lnTo>
                  <a:lnTo>
                    <a:pt x="43" y="37"/>
                  </a:lnTo>
                  <a:lnTo>
                    <a:pt x="41" y="41"/>
                  </a:lnTo>
                  <a:lnTo>
                    <a:pt x="39" y="44"/>
                  </a:lnTo>
                  <a:lnTo>
                    <a:pt x="35" y="47"/>
                  </a:lnTo>
                  <a:lnTo>
                    <a:pt x="32" y="50"/>
                  </a:lnTo>
                  <a:lnTo>
                    <a:pt x="27" y="51"/>
                  </a:lnTo>
                  <a:lnTo>
                    <a:pt x="23" y="52"/>
                  </a:lnTo>
                  <a:lnTo>
                    <a:pt x="18" y="51"/>
                  </a:lnTo>
                  <a:lnTo>
                    <a:pt x="14" y="50"/>
                  </a:lnTo>
                  <a:lnTo>
                    <a:pt x="11" y="47"/>
                  </a:lnTo>
                  <a:lnTo>
                    <a:pt x="6" y="44"/>
                  </a:lnTo>
                  <a:lnTo>
                    <a:pt x="4" y="41"/>
                  </a:lnTo>
                  <a:lnTo>
                    <a:pt x="2" y="37"/>
                  </a:lnTo>
                  <a:lnTo>
                    <a:pt x="1" y="32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6" y="8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9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0" name="Freeform 199"/>
            <p:cNvSpPr>
              <a:spLocks/>
            </p:cNvSpPr>
            <p:nvPr/>
          </p:nvSpPr>
          <p:spPr bwMode="auto">
            <a:xfrm>
              <a:off x="3802" y="2360"/>
              <a:ext cx="66" cy="254"/>
            </a:xfrm>
            <a:custGeom>
              <a:avLst/>
              <a:gdLst>
                <a:gd name="T0" fmla="*/ 55 w 66"/>
                <a:gd name="T1" fmla="*/ 20 h 254"/>
                <a:gd name="T2" fmla="*/ 54 w 66"/>
                <a:gd name="T3" fmla="*/ 10 h 254"/>
                <a:gd name="T4" fmla="*/ 53 w 66"/>
                <a:gd name="T5" fmla="*/ 0 h 254"/>
                <a:gd name="T6" fmla="*/ 50 w 66"/>
                <a:gd name="T7" fmla="*/ 5 h 254"/>
                <a:gd name="T8" fmla="*/ 47 w 66"/>
                <a:gd name="T9" fmla="*/ 9 h 254"/>
                <a:gd name="T10" fmla="*/ 41 w 66"/>
                <a:gd name="T11" fmla="*/ 17 h 254"/>
                <a:gd name="T12" fmla="*/ 24 w 66"/>
                <a:gd name="T13" fmla="*/ 26 h 254"/>
                <a:gd name="T14" fmla="*/ 6 w 66"/>
                <a:gd name="T15" fmla="*/ 33 h 254"/>
                <a:gd name="T16" fmla="*/ 2 w 66"/>
                <a:gd name="T17" fmla="*/ 36 h 254"/>
                <a:gd name="T18" fmla="*/ 6 w 66"/>
                <a:gd name="T19" fmla="*/ 37 h 254"/>
                <a:gd name="T20" fmla="*/ 13 w 66"/>
                <a:gd name="T21" fmla="*/ 38 h 254"/>
                <a:gd name="T22" fmla="*/ 11 w 66"/>
                <a:gd name="T23" fmla="*/ 88 h 254"/>
                <a:gd name="T24" fmla="*/ 19 w 66"/>
                <a:gd name="T25" fmla="*/ 157 h 254"/>
                <a:gd name="T26" fmla="*/ 26 w 66"/>
                <a:gd name="T27" fmla="*/ 174 h 254"/>
                <a:gd name="T28" fmla="*/ 31 w 66"/>
                <a:gd name="T29" fmla="*/ 177 h 254"/>
                <a:gd name="T30" fmla="*/ 30 w 66"/>
                <a:gd name="T31" fmla="*/ 184 h 254"/>
                <a:gd name="T32" fmla="*/ 28 w 66"/>
                <a:gd name="T33" fmla="*/ 192 h 254"/>
                <a:gd name="T34" fmla="*/ 27 w 66"/>
                <a:gd name="T35" fmla="*/ 202 h 254"/>
                <a:gd name="T36" fmla="*/ 29 w 66"/>
                <a:gd name="T37" fmla="*/ 215 h 254"/>
                <a:gd name="T38" fmla="*/ 29 w 66"/>
                <a:gd name="T39" fmla="*/ 229 h 254"/>
                <a:gd name="T40" fmla="*/ 31 w 66"/>
                <a:gd name="T41" fmla="*/ 237 h 254"/>
                <a:gd name="T42" fmla="*/ 37 w 66"/>
                <a:gd name="T43" fmla="*/ 241 h 254"/>
                <a:gd name="T44" fmla="*/ 41 w 66"/>
                <a:gd name="T45" fmla="*/ 247 h 254"/>
                <a:gd name="T46" fmla="*/ 50 w 66"/>
                <a:gd name="T47" fmla="*/ 250 h 254"/>
                <a:gd name="T48" fmla="*/ 60 w 66"/>
                <a:gd name="T49" fmla="*/ 254 h 254"/>
                <a:gd name="T50" fmla="*/ 64 w 66"/>
                <a:gd name="T51" fmla="*/ 249 h 254"/>
                <a:gd name="T52" fmla="*/ 61 w 66"/>
                <a:gd name="T53" fmla="*/ 232 h 254"/>
                <a:gd name="T54" fmla="*/ 62 w 66"/>
                <a:gd name="T55" fmla="*/ 213 h 254"/>
                <a:gd name="T56" fmla="*/ 64 w 66"/>
                <a:gd name="T57" fmla="*/ 204 h 254"/>
                <a:gd name="T58" fmla="*/ 65 w 66"/>
                <a:gd name="T59" fmla="*/ 198 h 254"/>
                <a:gd name="T60" fmla="*/ 66 w 66"/>
                <a:gd name="T61" fmla="*/ 190 h 254"/>
                <a:gd name="T62" fmla="*/ 62 w 66"/>
                <a:gd name="T63" fmla="*/ 189 h 254"/>
                <a:gd name="T64" fmla="*/ 62 w 66"/>
                <a:gd name="T65" fmla="*/ 187 h 254"/>
                <a:gd name="T66" fmla="*/ 62 w 66"/>
                <a:gd name="T67" fmla="*/ 185 h 254"/>
                <a:gd name="T68" fmla="*/ 51 w 66"/>
                <a:gd name="T69" fmla="*/ 174 h 254"/>
                <a:gd name="T70" fmla="*/ 43 w 66"/>
                <a:gd name="T71" fmla="*/ 161 h 254"/>
                <a:gd name="T72" fmla="*/ 38 w 66"/>
                <a:gd name="T73" fmla="*/ 149 h 254"/>
                <a:gd name="T74" fmla="*/ 42 w 66"/>
                <a:gd name="T75" fmla="*/ 137 h 254"/>
                <a:gd name="T76" fmla="*/ 49 w 66"/>
                <a:gd name="T77" fmla="*/ 128 h 254"/>
                <a:gd name="T78" fmla="*/ 54 w 66"/>
                <a:gd name="T79" fmla="*/ 110 h 254"/>
                <a:gd name="T80" fmla="*/ 48 w 66"/>
                <a:gd name="T81" fmla="*/ 90 h 254"/>
                <a:gd name="T82" fmla="*/ 39 w 66"/>
                <a:gd name="T83" fmla="*/ 71 h 254"/>
                <a:gd name="T84" fmla="*/ 43 w 66"/>
                <a:gd name="T85" fmla="*/ 60 h 254"/>
                <a:gd name="T86" fmla="*/ 47 w 66"/>
                <a:gd name="T87" fmla="*/ 47 h 254"/>
                <a:gd name="T88" fmla="*/ 54 w 66"/>
                <a:gd name="T89" fmla="*/ 40 h 254"/>
                <a:gd name="T90" fmla="*/ 55 w 66"/>
                <a:gd name="T91" fmla="*/ 35 h 254"/>
                <a:gd name="T92" fmla="*/ 56 w 66"/>
                <a:gd name="T93" fmla="*/ 29 h 2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6" h="254">
                  <a:moveTo>
                    <a:pt x="56" y="27"/>
                  </a:moveTo>
                  <a:lnTo>
                    <a:pt x="55" y="24"/>
                  </a:lnTo>
                  <a:lnTo>
                    <a:pt x="55" y="20"/>
                  </a:lnTo>
                  <a:lnTo>
                    <a:pt x="54" y="17"/>
                  </a:lnTo>
                  <a:lnTo>
                    <a:pt x="54" y="14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0" y="5"/>
                  </a:lnTo>
                  <a:lnTo>
                    <a:pt x="49" y="6"/>
                  </a:lnTo>
                  <a:lnTo>
                    <a:pt x="48" y="7"/>
                  </a:lnTo>
                  <a:lnTo>
                    <a:pt x="47" y="9"/>
                  </a:lnTo>
                  <a:lnTo>
                    <a:pt x="46" y="10"/>
                  </a:lnTo>
                  <a:lnTo>
                    <a:pt x="46" y="13"/>
                  </a:lnTo>
                  <a:lnTo>
                    <a:pt x="41" y="17"/>
                  </a:lnTo>
                  <a:lnTo>
                    <a:pt x="36" y="21"/>
                  </a:lnTo>
                  <a:lnTo>
                    <a:pt x="29" y="24"/>
                  </a:lnTo>
                  <a:lnTo>
                    <a:pt x="24" y="26"/>
                  </a:lnTo>
                  <a:lnTo>
                    <a:pt x="18" y="29"/>
                  </a:lnTo>
                  <a:lnTo>
                    <a:pt x="13" y="31"/>
                  </a:lnTo>
                  <a:lnTo>
                    <a:pt x="6" y="33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2" y="36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6" y="37"/>
                  </a:lnTo>
                  <a:lnTo>
                    <a:pt x="8" y="37"/>
                  </a:lnTo>
                  <a:lnTo>
                    <a:pt x="10" y="38"/>
                  </a:lnTo>
                  <a:lnTo>
                    <a:pt x="13" y="38"/>
                  </a:lnTo>
                  <a:lnTo>
                    <a:pt x="13" y="47"/>
                  </a:lnTo>
                  <a:lnTo>
                    <a:pt x="11" y="66"/>
                  </a:lnTo>
                  <a:lnTo>
                    <a:pt x="11" y="88"/>
                  </a:lnTo>
                  <a:lnTo>
                    <a:pt x="13" y="113"/>
                  </a:lnTo>
                  <a:lnTo>
                    <a:pt x="16" y="137"/>
                  </a:lnTo>
                  <a:lnTo>
                    <a:pt x="19" y="157"/>
                  </a:lnTo>
                  <a:lnTo>
                    <a:pt x="21" y="165"/>
                  </a:lnTo>
                  <a:lnTo>
                    <a:pt x="24" y="172"/>
                  </a:lnTo>
                  <a:lnTo>
                    <a:pt x="26" y="174"/>
                  </a:lnTo>
                  <a:lnTo>
                    <a:pt x="27" y="176"/>
                  </a:lnTo>
                  <a:lnTo>
                    <a:pt x="29" y="177"/>
                  </a:lnTo>
                  <a:lnTo>
                    <a:pt x="31" y="177"/>
                  </a:lnTo>
                  <a:lnTo>
                    <a:pt x="31" y="179"/>
                  </a:lnTo>
                  <a:lnTo>
                    <a:pt x="30" y="182"/>
                  </a:lnTo>
                  <a:lnTo>
                    <a:pt x="30" y="184"/>
                  </a:lnTo>
                  <a:lnTo>
                    <a:pt x="29" y="186"/>
                  </a:lnTo>
                  <a:lnTo>
                    <a:pt x="29" y="189"/>
                  </a:lnTo>
                  <a:lnTo>
                    <a:pt x="28" y="192"/>
                  </a:lnTo>
                  <a:lnTo>
                    <a:pt x="27" y="195"/>
                  </a:lnTo>
                  <a:lnTo>
                    <a:pt x="26" y="198"/>
                  </a:lnTo>
                  <a:lnTo>
                    <a:pt x="27" y="202"/>
                  </a:lnTo>
                  <a:lnTo>
                    <a:pt x="28" y="206"/>
                  </a:lnTo>
                  <a:lnTo>
                    <a:pt x="28" y="211"/>
                  </a:lnTo>
                  <a:lnTo>
                    <a:pt x="29" y="215"/>
                  </a:lnTo>
                  <a:lnTo>
                    <a:pt x="29" y="220"/>
                  </a:lnTo>
                  <a:lnTo>
                    <a:pt x="29" y="225"/>
                  </a:lnTo>
                  <a:lnTo>
                    <a:pt x="29" y="229"/>
                  </a:lnTo>
                  <a:lnTo>
                    <a:pt x="29" y="234"/>
                  </a:lnTo>
                  <a:lnTo>
                    <a:pt x="30" y="236"/>
                  </a:lnTo>
                  <a:lnTo>
                    <a:pt x="31" y="237"/>
                  </a:lnTo>
                  <a:lnTo>
                    <a:pt x="33" y="238"/>
                  </a:lnTo>
                  <a:lnTo>
                    <a:pt x="35" y="240"/>
                  </a:lnTo>
                  <a:lnTo>
                    <a:pt x="37" y="241"/>
                  </a:lnTo>
                  <a:lnTo>
                    <a:pt x="38" y="243"/>
                  </a:lnTo>
                  <a:lnTo>
                    <a:pt x="40" y="245"/>
                  </a:lnTo>
                  <a:lnTo>
                    <a:pt x="41" y="247"/>
                  </a:lnTo>
                  <a:lnTo>
                    <a:pt x="44" y="248"/>
                  </a:lnTo>
                  <a:lnTo>
                    <a:pt x="47" y="249"/>
                  </a:lnTo>
                  <a:lnTo>
                    <a:pt x="50" y="250"/>
                  </a:lnTo>
                  <a:lnTo>
                    <a:pt x="53" y="252"/>
                  </a:lnTo>
                  <a:lnTo>
                    <a:pt x="56" y="253"/>
                  </a:lnTo>
                  <a:lnTo>
                    <a:pt x="60" y="254"/>
                  </a:lnTo>
                  <a:lnTo>
                    <a:pt x="63" y="254"/>
                  </a:lnTo>
                  <a:lnTo>
                    <a:pt x="66" y="254"/>
                  </a:lnTo>
                  <a:lnTo>
                    <a:pt x="64" y="249"/>
                  </a:lnTo>
                  <a:lnTo>
                    <a:pt x="62" y="244"/>
                  </a:lnTo>
                  <a:lnTo>
                    <a:pt x="61" y="238"/>
                  </a:lnTo>
                  <a:lnTo>
                    <a:pt x="61" y="232"/>
                  </a:lnTo>
                  <a:lnTo>
                    <a:pt x="61" y="226"/>
                  </a:lnTo>
                  <a:lnTo>
                    <a:pt x="61" y="220"/>
                  </a:lnTo>
                  <a:lnTo>
                    <a:pt x="62" y="213"/>
                  </a:lnTo>
                  <a:lnTo>
                    <a:pt x="62" y="207"/>
                  </a:lnTo>
                  <a:lnTo>
                    <a:pt x="63" y="206"/>
                  </a:lnTo>
                  <a:lnTo>
                    <a:pt x="64" y="204"/>
                  </a:lnTo>
                  <a:lnTo>
                    <a:pt x="65" y="202"/>
                  </a:lnTo>
                  <a:lnTo>
                    <a:pt x="65" y="200"/>
                  </a:lnTo>
                  <a:lnTo>
                    <a:pt x="65" y="198"/>
                  </a:lnTo>
                  <a:lnTo>
                    <a:pt x="66" y="196"/>
                  </a:lnTo>
                  <a:lnTo>
                    <a:pt x="66" y="194"/>
                  </a:lnTo>
                  <a:lnTo>
                    <a:pt x="66" y="190"/>
                  </a:lnTo>
                  <a:lnTo>
                    <a:pt x="63" y="190"/>
                  </a:lnTo>
                  <a:lnTo>
                    <a:pt x="62" y="190"/>
                  </a:lnTo>
                  <a:lnTo>
                    <a:pt x="62" y="189"/>
                  </a:lnTo>
                  <a:lnTo>
                    <a:pt x="62" y="188"/>
                  </a:lnTo>
                  <a:lnTo>
                    <a:pt x="62" y="187"/>
                  </a:lnTo>
                  <a:lnTo>
                    <a:pt x="62" y="186"/>
                  </a:lnTo>
                  <a:lnTo>
                    <a:pt x="62" y="185"/>
                  </a:lnTo>
                  <a:lnTo>
                    <a:pt x="59" y="181"/>
                  </a:lnTo>
                  <a:lnTo>
                    <a:pt x="54" y="178"/>
                  </a:lnTo>
                  <a:lnTo>
                    <a:pt x="51" y="174"/>
                  </a:lnTo>
                  <a:lnTo>
                    <a:pt x="48" y="169"/>
                  </a:lnTo>
                  <a:lnTo>
                    <a:pt x="45" y="165"/>
                  </a:lnTo>
                  <a:lnTo>
                    <a:pt x="43" y="161"/>
                  </a:lnTo>
                  <a:lnTo>
                    <a:pt x="40" y="157"/>
                  </a:lnTo>
                  <a:lnTo>
                    <a:pt x="37" y="153"/>
                  </a:lnTo>
                  <a:lnTo>
                    <a:pt x="38" y="149"/>
                  </a:lnTo>
                  <a:lnTo>
                    <a:pt x="39" y="144"/>
                  </a:lnTo>
                  <a:lnTo>
                    <a:pt x="40" y="141"/>
                  </a:lnTo>
                  <a:lnTo>
                    <a:pt x="42" y="137"/>
                  </a:lnTo>
                  <a:lnTo>
                    <a:pt x="44" y="134"/>
                  </a:lnTo>
                  <a:lnTo>
                    <a:pt x="47" y="131"/>
                  </a:lnTo>
                  <a:lnTo>
                    <a:pt x="49" y="128"/>
                  </a:lnTo>
                  <a:lnTo>
                    <a:pt x="51" y="123"/>
                  </a:lnTo>
                  <a:lnTo>
                    <a:pt x="53" y="116"/>
                  </a:lnTo>
                  <a:lnTo>
                    <a:pt x="54" y="110"/>
                  </a:lnTo>
                  <a:lnTo>
                    <a:pt x="53" y="103"/>
                  </a:lnTo>
                  <a:lnTo>
                    <a:pt x="50" y="96"/>
                  </a:lnTo>
                  <a:lnTo>
                    <a:pt x="48" y="90"/>
                  </a:lnTo>
                  <a:lnTo>
                    <a:pt x="44" y="84"/>
                  </a:lnTo>
                  <a:lnTo>
                    <a:pt x="41" y="77"/>
                  </a:lnTo>
                  <a:lnTo>
                    <a:pt x="39" y="71"/>
                  </a:lnTo>
                  <a:lnTo>
                    <a:pt x="41" y="68"/>
                  </a:lnTo>
                  <a:lnTo>
                    <a:pt x="42" y="64"/>
                  </a:lnTo>
                  <a:lnTo>
                    <a:pt x="43" y="60"/>
                  </a:lnTo>
                  <a:lnTo>
                    <a:pt x="44" y="55"/>
                  </a:lnTo>
                  <a:lnTo>
                    <a:pt x="46" y="51"/>
                  </a:lnTo>
                  <a:lnTo>
                    <a:pt x="47" y="47"/>
                  </a:lnTo>
                  <a:lnTo>
                    <a:pt x="50" y="44"/>
                  </a:lnTo>
                  <a:lnTo>
                    <a:pt x="53" y="41"/>
                  </a:lnTo>
                  <a:lnTo>
                    <a:pt x="54" y="40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5"/>
                  </a:lnTo>
                  <a:lnTo>
                    <a:pt x="55" y="32"/>
                  </a:lnTo>
                  <a:lnTo>
                    <a:pt x="55" y="30"/>
                  </a:lnTo>
                  <a:lnTo>
                    <a:pt x="56" y="29"/>
                  </a:lnTo>
                  <a:lnTo>
                    <a:pt x="56" y="27"/>
                  </a:lnTo>
                  <a:close/>
                </a:path>
              </a:pathLst>
            </a:custGeom>
            <a:solidFill>
              <a:srgbClr val="800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1" name="Freeform 200"/>
            <p:cNvSpPr>
              <a:spLocks/>
            </p:cNvSpPr>
            <p:nvPr/>
          </p:nvSpPr>
          <p:spPr bwMode="auto">
            <a:xfrm>
              <a:off x="3596" y="2848"/>
              <a:ext cx="918" cy="291"/>
            </a:xfrm>
            <a:custGeom>
              <a:avLst/>
              <a:gdLst>
                <a:gd name="T0" fmla="*/ 156 w 918"/>
                <a:gd name="T1" fmla="*/ 3 h 291"/>
                <a:gd name="T2" fmla="*/ 222 w 918"/>
                <a:gd name="T3" fmla="*/ 27 h 291"/>
                <a:gd name="T4" fmla="*/ 241 w 918"/>
                <a:gd name="T5" fmla="*/ 68 h 291"/>
                <a:gd name="T6" fmla="*/ 298 w 918"/>
                <a:gd name="T7" fmla="*/ 73 h 291"/>
                <a:gd name="T8" fmla="*/ 459 w 918"/>
                <a:gd name="T9" fmla="*/ 127 h 291"/>
                <a:gd name="T10" fmla="*/ 485 w 918"/>
                <a:gd name="T11" fmla="*/ 204 h 291"/>
                <a:gd name="T12" fmla="*/ 522 w 918"/>
                <a:gd name="T13" fmla="*/ 217 h 291"/>
                <a:gd name="T14" fmla="*/ 574 w 918"/>
                <a:gd name="T15" fmla="*/ 214 h 291"/>
                <a:gd name="T16" fmla="*/ 595 w 918"/>
                <a:gd name="T17" fmla="*/ 249 h 291"/>
                <a:gd name="T18" fmla="*/ 714 w 918"/>
                <a:gd name="T19" fmla="*/ 260 h 291"/>
                <a:gd name="T20" fmla="*/ 764 w 918"/>
                <a:gd name="T21" fmla="*/ 237 h 291"/>
                <a:gd name="T22" fmla="*/ 767 w 918"/>
                <a:gd name="T23" fmla="*/ 166 h 291"/>
                <a:gd name="T24" fmla="*/ 767 w 918"/>
                <a:gd name="T25" fmla="*/ 138 h 291"/>
                <a:gd name="T26" fmla="*/ 783 w 918"/>
                <a:gd name="T27" fmla="*/ 146 h 291"/>
                <a:gd name="T28" fmla="*/ 837 w 918"/>
                <a:gd name="T29" fmla="*/ 151 h 291"/>
                <a:gd name="T30" fmla="*/ 901 w 918"/>
                <a:gd name="T31" fmla="*/ 141 h 291"/>
                <a:gd name="T32" fmla="*/ 918 w 918"/>
                <a:gd name="T33" fmla="*/ 136 h 291"/>
                <a:gd name="T34" fmla="*/ 906 w 918"/>
                <a:gd name="T35" fmla="*/ 168 h 291"/>
                <a:gd name="T36" fmla="*/ 880 w 918"/>
                <a:gd name="T37" fmla="*/ 202 h 291"/>
                <a:gd name="T38" fmla="*/ 856 w 918"/>
                <a:gd name="T39" fmla="*/ 224 h 291"/>
                <a:gd name="T40" fmla="*/ 812 w 918"/>
                <a:gd name="T41" fmla="*/ 252 h 291"/>
                <a:gd name="T42" fmla="*/ 759 w 918"/>
                <a:gd name="T43" fmla="*/ 274 h 291"/>
                <a:gd name="T44" fmla="*/ 726 w 918"/>
                <a:gd name="T45" fmla="*/ 284 h 291"/>
                <a:gd name="T46" fmla="*/ 671 w 918"/>
                <a:gd name="T47" fmla="*/ 291 h 291"/>
                <a:gd name="T48" fmla="*/ 570 w 918"/>
                <a:gd name="T49" fmla="*/ 267 h 291"/>
                <a:gd name="T50" fmla="*/ 511 w 918"/>
                <a:gd name="T51" fmla="*/ 248 h 291"/>
                <a:gd name="T52" fmla="*/ 466 w 918"/>
                <a:gd name="T53" fmla="*/ 222 h 291"/>
                <a:gd name="T54" fmla="*/ 439 w 918"/>
                <a:gd name="T55" fmla="*/ 193 h 291"/>
                <a:gd name="T56" fmla="*/ 430 w 918"/>
                <a:gd name="T57" fmla="*/ 172 h 291"/>
                <a:gd name="T58" fmla="*/ 416 w 918"/>
                <a:gd name="T59" fmla="*/ 159 h 291"/>
                <a:gd name="T60" fmla="*/ 393 w 918"/>
                <a:gd name="T61" fmla="*/ 133 h 291"/>
                <a:gd name="T62" fmla="*/ 386 w 918"/>
                <a:gd name="T63" fmla="*/ 137 h 291"/>
                <a:gd name="T64" fmla="*/ 398 w 918"/>
                <a:gd name="T65" fmla="*/ 151 h 291"/>
                <a:gd name="T66" fmla="*/ 407 w 918"/>
                <a:gd name="T67" fmla="*/ 164 h 291"/>
                <a:gd name="T68" fmla="*/ 358 w 918"/>
                <a:gd name="T69" fmla="*/ 148 h 291"/>
                <a:gd name="T70" fmla="*/ 348 w 918"/>
                <a:gd name="T71" fmla="*/ 137 h 291"/>
                <a:gd name="T72" fmla="*/ 341 w 918"/>
                <a:gd name="T73" fmla="*/ 135 h 291"/>
                <a:gd name="T74" fmla="*/ 340 w 918"/>
                <a:gd name="T75" fmla="*/ 140 h 291"/>
                <a:gd name="T76" fmla="*/ 357 w 918"/>
                <a:gd name="T77" fmla="*/ 157 h 291"/>
                <a:gd name="T78" fmla="*/ 334 w 918"/>
                <a:gd name="T79" fmla="*/ 151 h 291"/>
                <a:gd name="T80" fmla="*/ 319 w 918"/>
                <a:gd name="T81" fmla="*/ 137 h 291"/>
                <a:gd name="T82" fmla="*/ 323 w 918"/>
                <a:gd name="T83" fmla="*/ 128 h 291"/>
                <a:gd name="T84" fmla="*/ 319 w 918"/>
                <a:gd name="T85" fmla="*/ 123 h 291"/>
                <a:gd name="T86" fmla="*/ 307 w 918"/>
                <a:gd name="T87" fmla="*/ 115 h 291"/>
                <a:gd name="T88" fmla="*/ 299 w 918"/>
                <a:gd name="T89" fmla="*/ 102 h 291"/>
                <a:gd name="T90" fmla="*/ 301 w 918"/>
                <a:gd name="T91" fmla="*/ 117 h 291"/>
                <a:gd name="T92" fmla="*/ 303 w 918"/>
                <a:gd name="T93" fmla="*/ 126 h 291"/>
                <a:gd name="T94" fmla="*/ 261 w 918"/>
                <a:gd name="T95" fmla="*/ 103 h 291"/>
                <a:gd name="T96" fmla="*/ 242 w 918"/>
                <a:gd name="T97" fmla="*/ 92 h 291"/>
                <a:gd name="T98" fmla="*/ 222 w 918"/>
                <a:gd name="T99" fmla="*/ 83 h 291"/>
                <a:gd name="T100" fmla="*/ 211 w 918"/>
                <a:gd name="T101" fmla="*/ 64 h 291"/>
                <a:gd name="T102" fmla="*/ 188 w 918"/>
                <a:gd name="T103" fmla="*/ 58 h 291"/>
                <a:gd name="T104" fmla="*/ 139 w 918"/>
                <a:gd name="T105" fmla="*/ 69 h 291"/>
                <a:gd name="T106" fmla="*/ 105 w 918"/>
                <a:gd name="T107" fmla="*/ 50 h 291"/>
                <a:gd name="T108" fmla="*/ 65 w 918"/>
                <a:gd name="T109" fmla="*/ 68 h 291"/>
                <a:gd name="T110" fmla="*/ 33 w 918"/>
                <a:gd name="T111" fmla="*/ 65 h 291"/>
                <a:gd name="T112" fmla="*/ 16 w 918"/>
                <a:gd name="T113" fmla="*/ 45 h 291"/>
                <a:gd name="T114" fmla="*/ 4 w 918"/>
                <a:gd name="T115" fmla="*/ 18 h 2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18" h="291">
                  <a:moveTo>
                    <a:pt x="0" y="13"/>
                  </a:moveTo>
                  <a:lnTo>
                    <a:pt x="39" y="7"/>
                  </a:lnTo>
                  <a:lnTo>
                    <a:pt x="78" y="3"/>
                  </a:lnTo>
                  <a:lnTo>
                    <a:pt x="98" y="1"/>
                  </a:lnTo>
                  <a:lnTo>
                    <a:pt x="118" y="0"/>
                  </a:lnTo>
                  <a:lnTo>
                    <a:pt x="138" y="1"/>
                  </a:lnTo>
                  <a:lnTo>
                    <a:pt x="156" y="3"/>
                  </a:lnTo>
                  <a:lnTo>
                    <a:pt x="174" y="6"/>
                  </a:lnTo>
                  <a:lnTo>
                    <a:pt x="189" y="10"/>
                  </a:lnTo>
                  <a:lnTo>
                    <a:pt x="197" y="12"/>
                  </a:lnTo>
                  <a:lnTo>
                    <a:pt x="204" y="15"/>
                  </a:lnTo>
                  <a:lnTo>
                    <a:pt x="210" y="18"/>
                  </a:lnTo>
                  <a:lnTo>
                    <a:pt x="216" y="22"/>
                  </a:lnTo>
                  <a:lnTo>
                    <a:pt x="222" y="27"/>
                  </a:lnTo>
                  <a:lnTo>
                    <a:pt x="226" y="31"/>
                  </a:lnTo>
                  <a:lnTo>
                    <a:pt x="230" y="36"/>
                  </a:lnTo>
                  <a:lnTo>
                    <a:pt x="234" y="41"/>
                  </a:lnTo>
                  <a:lnTo>
                    <a:pt x="236" y="47"/>
                  </a:lnTo>
                  <a:lnTo>
                    <a:pt x="238" y="54"/>
                  </a:lnTo>
                  <a:lnTo>
                    <a:pt x="239" y="61"/>
                  </a:lnTo>
                  <a:lnTo>
                    <a:pt x="241" y="68"/>
                  </a:lnTo>
                  <a:lnTo>
                    <a:pt x="257" y="67"/>
                  </a:lnTo>
                  <a:lnTo>
                    <a:pt x="271" y="66"/>
                  </a:lnTo>
                  <a:lnTo>
                    <a:pt x="280" y="66"/>
                  </a:lnTo>
                  <a:lnTo>
                    <a:pt x="289" y="66"/>
                  </a:lnTo>
                  <a:lnTo>
                    <a:pt x="292" y="68"/>
                  </a:lnTo>
                  <a:lnTo>
                    <a:pt x="295" y="69"/>
                  </a:lnTo>
                  <a:lnTo>
                    <a:pt x="298" y="73"/>
                  </a:lnTo>
                  <a:lnTo>
                    <a:pt x="301" y="76"/>
                  </a:lnTo>
                  <a:lnTo>
                    <a:pt x="308" y="86"/>
                  </a:lnTo>
                  <a:lnTo>
                    <a:pt x="316" y="102"/>
                  </a:lnTo>
                  <a:lnTo>
                    <a:pt x="450" y="108"/>
                  </a:lnTo>
                  <a:lnTo>
                    <a:pt x="454" y="113"/>
                  </a:lnTo>
                  <a:lnTo>
                    <a:pt x="457" y="121"/>
                  </a:lnTo>
                  <a:lnTo>
                    <a:pt x="459" y="127"/>
                  </a:lnTo>
                  <a:lnTo>
                    <a:pt x="461" y="134"/>
                  </a:lnTo>
                  <a:lnTo>
                    <a:pt x="465" y="149"/>
                  </a:lnTo>
                  <a:lnTo>
                    <a:pt x="469" y="165"/>
                  </a:lnTo>
                  <a:lnTo>
                    <a:pt x="474" y="179"/>
                  </a:lnTo>
                  <a:lnTo>
                    <a:pt x="478" y="193"/>
                  </a:lnTo>
                  <a:lnTo>
                    <a:pt x="482" y="199"/>
                  </a:lnTo>
                  <a:lnTo>
                    <a:pt x="485" y="204"/>
                  </a:lnTo>
                  <a:lnTo>
                    <a:pt x="490" y="210"/>
                  </a:lnTo>
                  <a:lnTo>
                    <a:pt x="496" y="214"/>
                  </a:lnTo>
                  <a:lnTo>
                    <a:pt x="499" y="216"/>
                  </a:lnTo>
                  <a:lnTo>
                    <a:pt x="502" y="217"/>
                  </a:lnTo>
                  <a:lnTo>
                    <a:pt x="507" y="218"/>
                  </a:lnTo>
                  <a:lnTo>
                    <a:pt x="511" y="218"/>
                  </a:lnTo>
                  <a:lnTo>
                    <a:pt x="522" y="217"/>
                  </a:lnTo>
                  <a:lnTo>
                    <a:pt x="533" y="215"/>
                  </a:lnTo>
                  <a:lnTo>
                    <a:pt x="545" y="213"/>
                  </a:lnTo>
                  <a:lnTo>
                    <a:pt x="556" y="212"/>
                  </a:lnTo>
                  <a:lnTo>
                    <a:pt x="562" y="212"/>
                  </a:lnTo>
                  <a:lnTo>
                    <a:pt x="567" y="212"/>
                  </a:lnTo>
                  <a:lnTo>
                    <a:pt x="571" y="213"/>
                  </a:lnTo>
                  <a:lnTo>
                    <a:pt x="574" y="214"/>
                  </a:lnTo>
                  <a:lnTo>
                    <a:pt x="578" y="217"/>
                  </a:lnTo>
                  <a:lnTo>
                    <a:pt x="581" y="222"/>
                  </a:lnTo>
                  <a:lnTo>
                    <a:pt x="585" y="228"/>
                  </a:lnTo>
                  <a:lnTo>
                    <a:pt x="588" y="235"/>
                  </a:lnTo>
                  <a:lnTo>
                    <a:pt x="590" y="241"/>
                  </a:lnTo>
                  <a:lnTo>
                    <a:pt x="593" y="245"/>
                  </a:lnTo>
                  <a:lnTo>
                    <a:pt x="595" y="249"/>
                  </a:lnTo>
                  <a:lnTo>
                    <a:pt x="598" y="250"/>
                  </a:lnTo>
                  <a:lnTo>
                    <a:pt x="613" y="254"/>
                  </a:lnTo>
                  <a:lnTo>
                    <a:pt x="635" y="257"/>
                  </a:lnTo>
                  <a:lnTo>
                    <a:pt x="660" y="260"/>
                  </a:lnTo>
                  <a:lnTo>
                    <a:pt x="688" y="261"/>
                  </a:lnTo>
                  <a:lnTo>
                    <a:pt x="702" y="261"/>
                  </a:lnTo>
                  <a:lnTo>
                    <a:pt x="714" y="260"/>
                  </a:lnTo>
                  <a:lnTo>
                    <a:pt x="727" y="258"/>
                  </a:lnTo>
                  <a:lnTo>
                    <a:pt x="738" y="256"/>
                  </a:lnTo>
                  <a:lnTo>
                    <a:pt x="748" y="251"/>
                  </a:lnTo>
                  <a:lnTo>
                    <a:pt x="756" y="246"/>
                  </a:lnTo>
                  <a:lnTo>
                    <a:pt x="759" y="243"/>
                  </a:lnTo>
                  <a:lnTo>
                    <a:pt x="762" y="240"/>
                  </a:lnTo>
                  <a:lnTo>
                    <a:pt x="764" y="237"/>
                  </a:lnTo>
                  <a:lnTo>
                    <a:pt x="765" y="233"/>
                  </a:lnTo>
                  <a:lnTo>
                    <a:pt x="767" y="224"/>
                  </a:lnTo>
                  <a:lnTo>
                    <a:pt x="767" y="215"/>
                  </a:lnTo>
                  <a:lnTo>
                    <a:pt x="769" y="204"/>
                  </a:lnTo>
                  <a:lnTo>
                    <a:pt x="767" y="192"/>
                  </a:lnTo>
                  <a:lnTo>
                    <a:pt x="767" y="179"/>
                  </a:lnTo>
                  <a:lnTo>
                    <a:pt x="767" y="166"/>
                  </a:lnTo>
                  <a:lnTo>
                    <a:pt x="766" y="152"/>
                  </a:lnTo>
                  <a:lnTo>
                    <a:pt x="766" y="138"/>
                  </a:lnTo>
                  <a:lnTo>
                    <a:pt x="767" y="138"/>
                  </a:lnTo>
                  <a:lnTo>
                    <a:pt x="771" y="141"/>
                  </a:lnTo>
                  <a:lnTo>
                    <a:pt x="775" y="143"/>
                  </a:lnTo>
                  <a:lnTo>
                    <a:pt x="779" y="144"/>
                  </a:lnTo>
                  <a:lnTo>
                    <a:pt x="783" y="146"/>
                  </a:lnTo>
                  <a:lnTo>
                    <a:pt x="786" y="147"/>
                  </a:lnTo>
                  <a:lnTo>
                    <a:pt x="790" y="149"/>
                  </a:lnTo>
                  <a:lnTo>
                    <a:pt x="795" y="150"/>
                  </a:lnTo>
                  <a:lnTo>
                    <a:pt x="799" y="152"/>
                  </a:lnTo>
                  <a:lnTo>
                    <a:pt x="811" y="151"/>
                  </a:lnTo>
                  <a:lnTo>
                    <a:pt x="824" y="151"/>
                  </a:lnTo>
                  <a:lnTo>
                    <a:pt x="837" y="151"/>
                  </a:lnTo>
                  <a:lnTo>
                    <a:pt x="848" y="151"/>
                  </a:lnTo>
                  <a:lnTo>
                    <a:pt x="861" y="151"/>
                  </a:lnTo>
                  <a:lnTo>
                    <a:pt x="872" y="149"/>
                  </a:lnTo>
                  <a:lnTo>
                    <a:pt x="884" y="147"/>
                  </a:lnTo>
                  <a:lnTo>
                    <a:pt x="895" y="143"/>
                  </a:lnTo>
                  <a:lnTo>
                    <a:pt x="898" y="142"/>
                  </a:lnTo>
                  <a:lnTo>
                    <a:pt x="901" y="141"/>
                  </a:lnTo>
                  <a:lnTo>
                    <a:pt x="904" y="140"/>
                  </a:lnTo>
                  <a:lnTo>
                    <a:pt x="907" y="137"/>
                  </a:lnTo>
                  <a:lnTo>
                    <a:pt x="910" y="136"/>
                  </a:lnTo>
                  <a:lnTo>
                    <a:pt x="912" y="135"/>
                  </a:lnTo>
                  <a:lnTo>
                    <a:pt x="915" y="133"/>
                  </a:lnTo>
                  <a:lnTo>
                    <a:pt x="918" y="132"/>
                  </a:lnTo>
                  <a:lnTo>
                    <a:pt x="918" y="136"/>
                  </a:lnTo>
                  <a:lnTo>
                    <a:pt x="917" y="141"/>
                  </a:lnTo>
                  <a:lnTo>
                    <a:pt x="916" y="146"/>
                  </a:lnTo>
                  <a:lnTo>
                    <a:pt x="915" y="150"/>
                  </a:lnTo>
                  <a:lnTo>
                    <a:pt x="913" y="154"/>
                  </a:lnTo>
                  <a:lnTo>
                    <a:pt x="911" y="159"/>
                  </a:lnTo>
                  <a:lnTo>
                    <a:pt x="909" y="164"/>
                  </a:lnTo>
                  <a:lnTo>
                    <a:pt x="906" y="168"/>
                  </a:lnTo>
                  <a:lnTo>
                    <a:pt x="903" y="173"/>
                  </a:lnTo>
                  <a:lnTo>
                    <a:pt x="900" y="178"/>
                  </a:lnTo>
                  <a:lnTo>
                    <a:pt x="896" y="183"/>
                  </a:lnTo>
                  <a:lnTo>
                    <a:pt x="893" y="189"/>
                  </a:lnTo>
                  <a:lnTo>
                    <a:pt x="889" y="193"/>
                  </a:lnTo>
                  <a:lnTo>
                    <a:pt x="885" y="198"/>
                  </a:lnTo>
                  <a:lnTo>
                    <a:pt x="880" y="202"/>
                  </a:lnTo>
                  <a:lnTo>
                    <a:pt x="876" y="208"/>
                  </a:lnTo>
                  <a:lnTo>
                    <a:pt x="873" y="210"/>
                  </a:lnTo>
                  <a:lnTo>
                    <a:pt x="869" y="213"/>
                  </a:lnTo>
                  <a:lnTo>
                    <a:pt x="866" y="215"/>
                  </a:lnTo>
                  <a:lnTo>
                    <a:pt x="863" y="218"/>
                  </a:lnTo>
                  <a:lnTo>
                    <a:pt x="858" y="221"/>
                  </a:lnTo>
                  <a:lnTo>
                    <a:pt x="856" y="224"/>
                  </a:lnTo>
                  <a:lnTo>
                    <a:pt x="853" y="227"/>
                  </a:lnTo>
                  <a:lnTo>
                    <a:pt x="851" y="232"/>
                  </a:lnTo>
                  <a:lnTo>
                    <a:pt x="849" y="232"/>
                  </a:lnTo>
                  <a:lnTo>
                    <a:pt x="841" y="238"/>
                  </a:lnTo>
                  <a:lnTo>
                    <a:pt x="831" y="244"/>
                  </a:lnTo>
                  <a:lnTo>
                    <a:pt x="822" y="248"/>
                  </a:lnTo>
                  <a:lnTo>
                    <a:pt x="812" y="252"/>
                  </a:lnTo>
                  <a:lnTo>
                    <a:pt x="802" y="257"/>
                  </a:lnTo>
                  <a:lnTo>
                    <a:pt x="792" y="261"/>
                  </a:lnTo>
                  <a:lnTo>
                    <a:pt x="782" y="266"/>
                  </a:lnTo>
                  <a:lnTo>
                    <a:pt x="773" y="271"/>
                  </a:lnTo>
                  <a:lnTo>
                    <a:pt x="769" y="272"/>
                  </a:lnTo>
                  <a:lnTo>
                    <a:pt x="764" y="273"/>
                  </a:lnTo>
                  <a:lnTo>
                    <a:pt x="759" y="274"/>
                  </a:lnTo>
                  <a:lnTo>
                    <a:pt x="755" y="275"/>
                  </a:lnTo>
                  <a:lnTo>
                    <a:pt x="751" y="277"/>
                  </a:lnTo>
                  <a:lnTo>
                    <a:pt x="747" y="279"/>
                  </a:lnTo>
                  <a:lnTo>
                    <a:pt x="743" y="281"/>
                  </a:lnTo>
                  <a:lnTo>
                    <a:pt x="739" y="283"/>
                  </a:lnTo>
                  <a:lnTo>
                    <a:pt x="733" y="283"/>
                  </a:lnTo>
                  <a:lnTo>
                    <a:pt x="726" y="284"/>
                  </a:lnTo>
                  <a:lnTo>
                    <a:pt x="719" y="285"/>
                  </a:lnTo>
                  <a:lnTo>
                    <a:pt x="713" y="286"/>
                  </a:lnTo>
                  <a:lnTo>
                    <a:pt x="706" y="287"/>
                  </a:lnTo>
                  <a:lnTo>
                    <a:pt x="700" y="289"/>
                  </a:lnTo>
                  <a:lnTo>
                    <a:pt x="693" y="290"/>
                  </a:lnTo>
                  <a:lnTo>
                    <a:pt x="686" y="291"/>
                  </a:lnTo>
                  <a:lnTo>
                    <a:pt x="671" y="291"/>
                  </a:lnTo>
                  <a:lnTo>
                    <a:pt x="656" y="290"/>
                  </a:lnTo>
                  <a:lnTo>
                    <a:pt x="641" y="288"/>
                  </a:lnTo>
                  <a:lnTo>
                    <a:pt x="625" y="285"/>
                  </a:lnTo>
                  <a:lnTo>
                    <a:pt x="611" y="282"/>
                  </a:lnTo>
                  <a:lnTo>
                    <a:pt x="597" y="278"/>
                  </a:lnTo>
                  <a:lnTo>
                    <a:pt x="582" y="272"/>
                  </a:lnTo>
                  <a:lnTo>
                    <a:pt x="570" y="267"/>
                  </a:lnTo>
                  <a:lnTo>
                    <a:pt x="567" y="264"/>
                  </a:lnTo>
                  <a:lnTo>
                    <a:pt x="557" y="263"/>
                  </a:lnTo>
                  <a:lnTo>
                    <a:pt x="548" y="261"/>
                  </a:lnTo>
                  <a:lnTo>
                    <a:pt x="539" y="259"/>
                  </a:lnTo>
                  <a:lnTo>
                    <a:pt x="529" y="256"/>
                  </a:lnTo>
                  <a:lnTo>
                    <a:pt x="521" y="251"/>
                  </a:lnTo>
                  <a:lnTo>
                    <a:pt x="511" y="248"/>
                  </a:lnTo>
                  <a:lnTo>
                    <a:pt x="503" y="243"/>
                  </a:lnTo>
                  <a:lnTo>
                    <a:pt x="496" y="238"/>
                  </a:lnTo>
                  <a:lnTo>
                    <a:pt x="489" y="235"/>
                  </a:lnTo>
                  <a:lnTo>
                    <a:pt x="484" y="232"/>
                  </a:lnTo>
                  <a:lnTo>
                    <a:pt x="478" y="228"/>
                  </a:lnTo>
                  <a:lnTo>
                    <a:pt x="472" y="225"/>
                  </a:lnTo>
                  <a:lnTo>
                    <a:pt x="466" y="222"/>
                  </a:lnTo>
                  <a:lnTo>
                    <a:pt x="461" y="218"/>
                  </a:lnTo>
                  <a:lnTo>
                    <a:pt x="457" y="214"/>
                  </a:lnTo>
                  <a:lnTo>
                    <a:pt x="454" y="208"/>
                  </a:lnTo>
                  <a:lnTo>
                    <a:pt x="450" y="204"/>
                  </a:lnTo>
                  <a:lnTo>
                    <a:pt x="446" y="200"/>
                  </a:lnTo>
                  <a:lnTo>
                    <a:pt x="443" y="197"/>
                  </a:lnTo>
                  <a:lnTo>
                    <a:pt x="439" y="193"/>
                  </a:lnTo>
                  <a:lnTo>
                    <a:pt x="436" y="189"/>
                  </a:lnTo>
                  <a:lnTo>
                    <a:pt x="434" y="185"/>
                  </a:lnTo>
                  <a:lnTo>
                    <a:pt x="433" y="179"/>
                  </a:lnTo>
                  <a:lnTo>
                    <a:pt x="433" y="175"/>
                  </a:lnTo>
                  <a:lnTo>
                    <a:pt x="432" y="174"/>
                  </a:lnTo>
                  <a:lnTo>
                    <a:pt x="431" y="173"/>
                  </a:lnTo>
                  <a:lnTo>
                    <a:pt x="430" y="172"/>
                  </a:lnTo>
                  <a:lnTo>
                    <a:pt x="428" y="171"/>
                  </a:lnTo>
                  <a:lnTo>
                    <a:pt x="427" y="171"/>
                  </a:lnTo>
                  <a:lnTo>
                    <a:pt x="425" y="171"/>
                  </a:lnTo>
                  <a:lnTo>
                    <a:pt x="423" y="170"/>
                  </a:lnTo>
                  <a:lnTo>
                    <a:pt x="421" y="169"/>
                  </a:lnTo>
                  <a:lnTo>
                    <a:pt x="418" y="165"/>
                  </a:lnTo>
                  <a:lnTo>
                    <a:pt x="416" y="159"/>
                  </a:lnTo>
                  <a:lnTo>
                    <a:pt x="413" y="154"/>
                  </a:lnTo>
                  <a:lnTo>
                    <a:pt x="411" y="150"/>
                  </a:lnTo>
                  <a:lnTo>
                    <a:pt x="408" y="145"/>
                  </a:lnTo>
                  <a:lnTo>
                    <a:pt x="405" y="141"/>
                  </a:lnTo>
                  <a:lnTo>
                    <a:pt x="400" y="136"/>
                  </a:lnTo>
                  <a:lnTo>
                    <a:pt x="395" y="133"/>
                  </a:lnTo>
                  <a:lnTo>
                    <a:pt x="393" y="133"/>
                  </a:lnTo>
                  <a:lnTo>
                    <a:pt x="392" y="133"/>
                  </a:lnTo>
                  <a:lnTo>
                    <a:pt x="391" y="133"/>
                  </a:lnTo>
                  <a:lnTo>
                    <a:pt x="390" y="133"/>
                  </a:lnTo>
                  <a:lnTo>
                    <a:pt x="389" y="134"/>
                  </a:lnTo>
                  <a:lnTo>
                    <a:pt x="388" y="135"/>
                  </a:lnTo>
                  <a:lnTo>
                    <a:pt x="387" y="136"/>
                  </a:lnTo>
                  <a:lnTo>
                    <a:pt x="386" y="137"/>
                  </a:lnTo>
                  <a:lnTo>
                    <a:pt x="387" y="140"/>
                  </a:lnTo>
                  <a:lnTo>
                    <a:pt x="389" y="142"/>
                  </a:lnTo>
                  <a:lnTo>
                    <a:pt x="391" y="144"/>
                  </a:lnTo>
                  <a:lnTo>
                    <a:pt x="393" y="146"/>
                  </a:lnTo>
                  <a:lnTo>
                    <a:pt x="395" y="147"/>
                  </a:lnTo>
                  <a:lnTo>
                    <a:pt x="396" y="149"/>
                  </a:lnTo>
                  <a:lnTo>
                    <a:pt x="398" y="151"/>
                  </a:lnTo>
                  <a:lnTo>
                    <a:pt x="400" y="153"/>
                  </a:lnTo>
                  <a:lnTo>
                    <a:pt x="402" y="155"/>
                  </a:lnTo>
                  <a:lnTo>
                    <a:pt x="403" y="157"/>
                  </a:lnTo>
                  <a:lnTo>
                    <a:pt x="404" y="158"/>
                  </a:lnTo>
                  <a:lnTo>
                    <a:pt x="405" y="160"/>
                  </a:lnTo>
                  <a:lnTo>
                    <a:pt x="406" y="161"/>
                  </a:lnTo>
                  <a:lnTo>
                    <a:pt x="407" y="164"/>
                  </a:lnTo>
                  <a:lnTo>
                    <a:pt x="407" y="166"/>
                  </a:lnTo>
                  <a:lnTo>
                    <a:pt x="407" y="169"/>
                  </a:lnTo>
                  <a:lnTo>
                    <a:pt x="365" y="157"/>
                  </a:lnTo>
                  <a:lnTo>
                    <a:pt x="363" y="154"/>
                  </a:lnTo>
                  <a:lnTo>
                    <a:pt x="362" y="152"/>
                  </a:lnTo>
                  <a:lnTo>
                    <a:pt x="360" y="150"/>
                  </a:lnTo>
                  <a:lnTo>
                    <a:pt x="358" y="148"/>
                  </a:lnTo>
                  <a:lnTo>
                    <a:pt x="356" y="146"/>
                  </a:lnTo>
                  <a:lnTo>
                    <a:pt x="353" y="145"/>
                  </a:lnTo>
                  <a:lnTo>
                    <a:pt x="351" y="142"/>
                  </a:lnTo>
                  <a:lnTo>
                    <a:pt x="350" y="140"/>
                  </a:lnTo>
                  <a:lnTo>
                    <a:pt x="349" y="141"/>
                  </a:lnTo>
                  <a:lnTo>
                    <a:pt x="349" y="138"/>
                  </a:lnTo>
                  <a:lnTo>
                    <a:pt x="348" y="137"/>
                  </a:lnTo>
                  <a:lnTo>
                    <a:pt x="346" y="136"/>
                  </a:lnTo>
                  <a:lnTo>
                    <a:pt x="345" y="136"/>
                  </a:lnTo>
                  <a:lnTo>
                    <a:pt x="344" y="136"/>
                  </a:lnTo>
                  <a:lnTo>
                    <a:pt x="342" y="135"/>
                  </a:lnTo>
                  <a:lnTo>
                    <a:pt x="341" y="135"/>
                  </a:lnTo>
                  <a:lnTo>
                    <a:pt x="340" y="136"/>
                  </a:lnTo>
                  <a:lnTo>
                    <a:pt x="340" y="137"/>
                  </a:lnTo>
                  <a:lnTo>
                    <a:pt x="340" y="138"/>
                  </a:lnTo>
                  <a:lnTo>
                    <a:pt x="340" y="140"/>
                  </a:lnTo>
                  <a:lnTo>
                    <a:pt x="342" y="142"/>
                  </a:lnTo>
                  <a:lnTo>
                    <a:pt x="345" y="145"/>
                  </a:lnTo>
                  <a:lnTo>
                    <a:pt x="347" y="147"/>
                  </a:lnTo>
                  <a:lnTo>
                    <a:pt x="349" y="150"/>
                  </a:lnTo>
                  <a:lnTo>
                    <a:pt x="351" y="152"/>
                  </a:lnTo>
                  <a:lnTo>
                    <a:pt x="353" y="155"/>
                  </a:lnTo>
                  <a:lnTo>
                    <a:pt x="357" y="157"/>
                  </a:lnTo>
                  <a:lnTo>
                    <a:pt x="360" y="159"/>
                  </a:lnTo>
                  <a:lnTo>
                    <a:pt x="354" y="160"/>
                  </a:lnTo>
                  <a:lnTo>
                    <a:pt x="350" y="159"/>
                  </a:lnTo>
                  <a:lnTo>
                    <a:pt x="346" y="158"/>
                  </a:lnTo>
                  <a:lnTo>
                    <a:pt x="342" y="156"/>
                  </a:lnTo>
                  <a:lnTo>
                    <a:pt x="338" y="154"/>
                  </a:lnTo>
                  <a:lnTo>
                    <a:pt x="334" y="151"/>
                  </a:lnTo>
                  <a:lnTo>
                    <a:pt x="329" y="148"/>
                  </a:lnTo>
                  <a:lnTo>
                    <a:pt x="326" y="146"/>
                  </a:lnTo>
                  <a:lnTo>
                    <a:pt x="324" y="144"/>
                  </a:lnTo>
                  <a:lnTo>
                    <a:pt x="323" y="143"/>
                  </a:lnTo>
                  <a:lnTo>
                    <a:pt x="321" y="141"/>
                  </a:lnTo>
                  <a:lnTo>
                    <a:pt x="320" y="140"/>
                  </a:lnTo>
                  <a:lnTo>
                    <a:pt x="319" y="137"/>
                  </a:lnTo>
                  <a:lnTo>
                    <a:pt x="318" y="135"/>
                  </a:lnTo>
                  <a:lnTo>
                    <a:pt x="319" y="133"/>
                  </a:lnTo>
                  <a:lnTo>
                    <a:pt x="320" y="130"/>
                  </a:lnTo>
                  <a:lnTo>
                    <a:pt x="321" y="130"/>
                  </a:lnTo>
                  <a:lnTo>
                    <a:pt x="322" y="130"/>
                  </a:lnTo>
                  <a:lnTo>
                    <a:pt x="323" y="129"/>
                  </a:lnTo>
                  <a:lnTo>
                    <a:pt x="323" y="128"/>
                  </a:lnTo>
                  <a:lnTo>
                    <a:pt x="323" y="127"/>
                  </a:lnTo>
                  <a:lnTo>
                    <a:pt x="324" y="126"/>
                  </a:lnTo>
                  <a:lnTo>
                    <a:pt x="324" y="125"/>
                  </a:lnTo>
                  <a:lnTo>
                    <a:pt x="324" y="124"/>
                  </a:lnTo>
                  <a:lnTo>
                    <a:pt x="323" y="123"/>
                  </a:lnTo>
                  <a:lnTo>
                    <a:pt x="321" y="123"/>
                  </a:lnTo>
                  <a:lnTo>
                    <a:pt x="319" y="123"/>
                  </a:lnTo>
                  <a:lnTo>
                    <a:pt x="317" y="124"/>
                  </a:lnTo>
                  <a:lnTo>
                    <a:pt x="314" y="125"/>
                  </a:lnTo>
                  <a:lnTo>
                    <a:pt x="312" y="125"/>
                  </a:lnTo>
                  <a:lnTo>
                    <a:pt x="310" y="125"/>
                  </a:lnTo>
                  <a:lnTo>
                    <a:pt x="308" y="122"/>
                  </a:lnTo>
                  <a:lnTo>
                    <a:pt x="307" y="119"/>
                  </a:lnTo>
                  <a:lnTo>
                    <a:pt x="307" y="115"/>
                  </a:lnTo>
                  <a:lnTo>
                    <a:pt x="306" y="112"/>
                  </a:lnTo>
                  <a:lnTo>
                    <a:pt x="305" y="110"/>
                  </a:lnTo>
                  <a:lnTo>
                    <a:pt x="304" y="107"/>
                  </a:lnTo>
                  <a:lnTo>
                    <a:pt x="302" y="105"/>
                  </a:lnTo>
                  <a:lnTo>
                    <a:pt x="301" y="102"/>
                  </a:lnTo>
                  <a:lnTo>
                    <a:pt x="300" y="100"/>
                  </a:lnTo>
                  <a:lnTo>
                    <a:pt x="299" y="102"/>
                  </a:lnTo>
                  <a:lnTo>
                    <a:pt x="298" y="104"/>
                  </a:lnTo>
                  <a:lnTo>
                    <a:pt x="299" y="107"/>
                  </a:lnTo>
                  <a:lnTo>
                    <a:pt x="299" y="109"/>
                  </a:lnTo>
                  <a:lnTo>
                    <a:pt x="300" y="111"/>
                  </a:lnTo>
                  <a:lnTo>
                    <a:pt x="300" y="113"/>
                  </a:lnTo>
                  <a:lnTo>
                    <a:pt x="301" y="114"/>
                  </a:lnTo>
                  <a:lnTo>
                    <a:pt x="301" y="117"/>
                  </a:lnTo>
                  <a:lnTo>
                    <a:pt x="302" y="119"/>
                  </a:lnTo>
                  <a:lnTo>
                    <a:pt x="303" y="120"/>
                  </a:lnTo>
                  <a:lnTo>
                    <a:pt x="303" y="121"/>
                  </a:lnTo>
                  <a:lnTo>
                    <a:pt x="303" y="122"/>
                  </a:lnTo>
                  <a:lnTo>
                    <a:pt x="303" y="124"/>
                  </a:lnTo>
                  <a:lnTo>
                    <a:pt x="303" y="125"/>
                  </a:lnTo>
                  <a:lnTo>
                    <a:pt x="303" y="126"/>
                  </a:lnTo>
                  <a:lnTo>
                    <a:pt x="303" y="128"/>
                  </a:lnTo>
                  <a:lnTo>
                    <a:pt x="295" y="126"/>
                  </a:lnTo>
                  <a:lnTo>
                    <a:pt x="288" y="123"/>
                  </a:lnTo>
                  <a:lnTo>
                    <a:pt x="280" y="120"/>
                  </a:lnTo>
                  <a:lnTo>
                    <a:pt x="273" y="114"/>
                  </a:lnTo>
                  <a:lnTo>
                    <a:pt x="268" y="109"/>
                  </a:lnTo>
                  <a:lnTo>
                    <a:pt x="261" y="103"/>
                  </a:lnTo>
                  <a:lnTo>
                    <a:pt x="257" y="97"/>
                  </a:lnTo>
                  <a:lnTo>
                    <a:pt x="253" y="88"/>
                  </a:lnTo>
                  <a:lnTo>
                    <a:pt x="250" y="88"/>
                  </a:lnTo>
                  <a:lnTo>
                    <a:pt x="248" y="88"/>
                  </a:lnTo>
                  <a:lnTo>
                    <a:pt x="246" y="89"/>
                  </a:lnTo>
                  <a:lnTo>
                    <a:pt x="244" y="91"/>
                  </a:lnTo>
                  <a:lnTo>
                    <a:pt x="242" y="92"/>
                  </a:lnTo>
                  <a:lnTo>
                    <a:pt x="239" y="94"/>
                  </a:lnTo>
                  <a:lnTo>
                    <a:pt x="237" y="95"/>
                  </a:lnTo>
                  <a:lnTo>
                    <a:pt x="235" y="94"/>
                  </a:lnTo>
                  <a:lnTo>
                    <a:pt x="232" y="91"/>
                  </a:lnTo>
                  <a:lnTo>
                    <a:pt x="229" y="88"/>
                  </a:lnTo>
                  <a:lnTo>
                    <a:pt x="226" y="86"/>
                  </a:lnTo>
                  <a:lnTo>
                    <a:pt x="222" y="83"/>
                  </a:lnTo>
                  <a:lnTo>
                    <a:pt x="219" y="81"/>
                  </a:lnTo>
                  <a:lnTo>
                    <a:pt x="215" y="78"/>
                  </a:lnTo>
                  <a:lnTo>
                    <a:pt x="213" y="76"/>
                  </a:lnTo>
                  <a:lnTo>
                    <a:pt x="211" y="72"/>
                  </a:lnTo>
                  <a:lnTo>
                    <a:pt x="211" y="69"/>
                  </a:lnTo>
                  <a:lnTo>
                    <a:pt x="211" y="67"/>
                  </a:lnTo>
                  <a:lnTo>
                    <a:pt x="211" y="64"/>
                  </a:lnTo>
                  <a:lnTo>
                    <a:pt x="211" y="62"/>
                  </a:lnTo>
                  <a:lnTo>
                    <a:pt x="211" y="60"/>
                  </a:lnTo>
                  <a:lnTo>
                    <a:pt x="211" y="58"/>
                  </a:lnTo>
                  <a:lnTo>
                    <a:pt x="210" y="56"/>
                  </a:lnTo>
                  <a:lnTo>
                    <a:pt x="208" y="54"/>
                  </a:lnTo>
                  <a:lnTo>
                    <a:pt x="198" y="55"/>
                  </a:lnTo>
                  <a:lnTo>
                    <a:pt x="188" y="58"/>
                  </a:lnTo>
                  <a:lnTo>
                    <a:pt x="180" y="62"/>
                  </a:lnTo>
                  <a:lnTo>
                    <a:pt x="171" y="66"/>
                  </a:lnTo>
                  <a:lnTo>
                    <a:pt x="162" y="71"/>
                  </a:lnTo>
                  <a:lnTo>
                    <a:pt x="154" y="72"/>
                  </a:lnTo>
                  <a:lnTo>
                    <a:pt x="148" y="73"/>
                  </a:lnTo>
                  <a:lnTo>
                    <a:pt x="144" y="72"/>
                  </a:lnTo>
                  <a:lnTo>
                    <a:pt x="139" y="69"/>
                  </a:lnTo>
                  <a:lnTo>
                    <a:pt x="135" y="67"/>
                  </a:lnTo>
                  <a:lnTo>
                    <a:pt x="130" y="64"/>
                  </a:lnTo>
                  <a:lnTo>
                    <a:pt x="125" y="60"/>
                  </a:lnTo>
                  <a:lnTo>
                    <a:pt x="120" y="57"/>
                  </a:lnTo>
                  <a:lnTo>
                    <a:pt x="116" y="54"/>
                  </a:lnTo>
                  <a:lnTo>
                    <a:pt x="111" y="51"/>
                  </a:lnTo>
                  <a:lnTo>
                    <a:pt x="105" y="50"/>
                  </a:lnTo>
                  <a:lnTo>
                    <a:pt x="99" y="50"/>
                  </a:lnTo>
                  <a:lnTo>
                    <a:pt x="93" y="52"/>
                  </a:lnTo>
                  <a:lnTo>
                    <a:pt x="88" y="56"/>
                  </a:lnTo>
                  <a:lnTo>
                    <a:pt x="82" y="60"/>
                  </a:lnTo>
                  <a:lnTo>
                    <a:pt x="76" y="63"/>
                  </a:lnTo>
                  <a:lnTo>
                    <a:pt x="70" y="66"/>
                  </a:lnTo>
                  <a:lnTo>
                    <a:pt x="65" y="68"/>
                  </a:lnTo>
                  <a:lnTo>
                    <a:pt x="59" y="69"/>
                  </a:lnTo>
                  <a:lnTo>
                    <a:pt x="51" y="68"/>
                  </a:lnTo>
                  <a:lnTo>
                    <a:pt x="44" y="66"/>
                  </a:lnTo>
                  <a:lnTo>
                    <a:pt x="42" y="66"/>
                  </a:lnTo>
                  <a:lnTo>
                    <a:pt x="39" y="66"/>
                  </a:lnTo>
                  <a:lnTo>
                    <a:pt x="36" y="65"/>
                  </a:lnTo>
                  <a:lnTo>
                    <a:pt x="33" y="65"/>
                  </a:lnTo>
                  <a:lnTo>
                    <a:pt x="30" y="64"/>
                  </a:lnTo>
                  <a:lnTo>
                    <a:pt x="28" y="63"/>
                  </a:lnTo>
                  <a:lnTo>
                    <a:pt x="25" y="62"/>
                  </a:lnTo>
                  <a:lnTo>
                    <a:pt x="23" y="60"/>
                  </a:lnTo>
                  <a:lnTo>
                    <a:pt x="19" y="56"/>
                  </a:lnTo>
                  <a:lnTo>
                    <a:pt x="17" y="51"/>
                  </a:lnTo>
                  <a:lnTo>
                    <a:pt x="16" y="45"/>
                  </a:lnTo>
                  <a:lnTo>
                    <a:pt x="15" y="39"/>
                  </a:lnTo>
                  <a:lnTo>
                    <a:pt x="14" y="34"/>
                  </a:lnTo>
                  <a:lnTo>
                    <a:pt x="13" y="29"/>
                  </a:lnTo>
                  <a:lnTo>
                    <a:pt x="9" y="23"/>
                  </a:lnTo>
                  <a:lnTo>
                    <a:pt x="5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800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2" name="Freeform 201"/>
            <p:cNvSpPr>
              <a:spLocks/>
            </p:cNvSpPr>
            <p:nvPr/>
          </p:nvSpPr>
          <p:spPr bwMode="auto">
            <a:xfrm>
              <a:off x="3725" y="2157"/>
              <a:ext cx="65" cy="231"/>
            </a:xfrm>
            <a:custGeom>
              <a:avLst/>
              <a:gdLst>
                <a:gd name="T0" fmla="*/ 60 w 65"/>
                <a:gd name="T1" fmla="*/ 229 h 231"/>
                <a:gd name="T2" fmla="*/ 47 w 65"/>
                <a:gd name="T3" fmla="*/ 230 h 231"/>
                <a:gd name="T4" fmla="*/ 34 w 65"/>
                <a:gd name="T5" fmla="*/ 231 h 231"/>
                <a:gd name="T6" fmla="*/ 21 w 65"/>
                <a:gd name="T7" fmla="*/ 229 h 231"/>
                <a:gd name="T8" fmla="*/ 10 w 65"/>
                <a:gd name="T9" fmla="*/ 225 h 231"/>
                <a:gd name="T10" fmla="*/ 7 w 65"/>
                <a:gd name="T11" fmla="*/ 218 h 231"/>
                <a:gd name="T12" fmla="*/ 5 w 65"/>
                <a:gd name="T13" fmla="*/ 211 h 231"/>
                <a:gd name="T14" fmla="*/ 3 w 65"/>
                <a:gd name="T15" fmla="*/ 204 h 231"/>
                <a:gd name="T16" fmla="*/ 3 w 65"/>
                <a:gd name="T17" fmla="*/ 197 h 231"/>
                <a:gd name="T18" fmla="*/ 1 w 65"/>
                <a:gd name="T19" fmla="*/ 183 h 231"/>
                <a:gd name="T20" fmla="*/ 0 w 65"/>
                <a:gd name="T21" fmla="*/ 167 h 231"/>
                <a:gd name="T22" fmla="*/ 2 w 65"/>
                <a:gd name="T23" fmla="*/ 154 h 231"/>
                <a:gd name="T24" fmla="*/ 9 w 65"/>
                <a:gd name="T25" fmla="*/ 142 h 231"/>
                <a:gd name="T26" fmla="*/ 7 w 65"/>
                <a:gd name="T27" fmla="*/ 139 h 231"/>
                <a:gd name="T28" fmla="*/ 6 w 65"/>
                <a:gd name="T29" fmla="*/ 136 h 231"/>
                <a:gd name="T30" fmla="*/ 6 w 65"/>
                <a:gd name="T31" fmla="*/ 133 h 231"/>
                <a:gd name="T32" fmla="*/ 6 w 65"/>
                <a:gd name="T33" fmla="*/ 129 h 231"/>
                <a:gd name="T34" fmla="*/ 11 w 65"/>
                <a:gd name="T35" fmla="*/ 126 h 231"/>
                <a:gd name="T36" fmla="*/ 13 w 65"/>
                <a:gd name="T37" fmla="*/ 120 h 231"/>
                <a:gd name="T38" fmla="*/ 12 w 65"/>
                <a:gd name="T39" fmla="*/ 114 h 231"/>
                <a:gd name="T40" fmla="*/ 13 w 65"/>
                <a:gd name="T41" fmla="*/ 109 h 231"/>
                <a:gd name="T42" fmla="*/ 8 w 65"/>
                <a:gd name="T43" fmla="*/ 93 h 231"/>
                <a:gd name="T44" fmla="*/ 8 w 65"/>
                <a:gd name="T45" fmla="*/ 76 h 231"/>
                <a:gd name="T46" fmla="*/ 9 w 65"/>
                <a:gd name="T47" fmla="*/ 60 h 231"/>
                <a:gd name="T48" fmla="*/ 9 w 65"/>
                <a:gd name="T49" fmla="*/ 43 h 231"/>
                <a:gd name="T50" fmla="*/ 14 w 65"/>
                <a:gd name="T51" fmla="*/ 37 h 231"/>
                <a:gd name="T52" fmla="*/ 21 w 65"/>
                <a:gd name="T53" fmla="*/ 29 h 231"/>
                <a:gd name="T54" fmla="*/ 26 w 65"/>
                <a:gd name="T55" fmla="*/ 23 h 231"/>
                <a:gd name="T56" fmla="*/ 31 w 65"/>
                <a:gd name="T57" fmla="*/ 16 h 231"/>
                <a:gd name="T58" fmla="*/ 38 w 65"/>
                <a:gd name="T59" fmla="*/ 10 h 231"/>
                <a:gd name="T60" fmla="*/ 47 w 65"/>
                <a:gd name="T61" fmla="*/ 5 h 231"/>
                <a:gd name="T62" fmla="*/ 56 w 65"/>
                <a:gd name="T63" fmla="*/ 1 h 231"/>
                <a:gd name="T64" fmla="*/ 65 w 65"/>
                <a:gd name="T65" fmla="*/ 0 h 2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5" h="231">
                  <a:moveTo>
                    <a:pt x="65" y="0"/>
                  </a:moveTo>
                  <a:lnTo>
                    <a:pt x="60" y="229"/>
                  </a:lnTo>
                  <a:lnTo>
                    <a:pt x="54" y="230"/>
                  </a:lnTo>
                  <a:lnTo>
                    <a:pt x="47" y="230"/>
                  </a:lnTo>
                  <a:lnTo>
                    <a:pt x="40" y="231"/>
                  </a:lnTo>
                  <a:lnTo>
                    <a:pt x="34" y="231"/>
                  </a:lnTo>
                  <a:lnTo>
                    <a:pt x="27" y="230"/>
                  </a:lnTo>
                  <a:lnTo>
                    <a:pt x="21" y="229"/>
                  </a:lnTo>
                  <a:lnTo>
                    <a:pt x="15" y="227"/>
                  </a:lnTo>
                  <a:lnTo>
                    <a:pt x="10" y="225"/>
                  </a:lnTo>
                  <a:lnTo>
                    <a:pt x="8" y="222"/>
                  </a:lnTo>
                  <a:lnTo>
                    <a:pt x="7" y="218"/>
                  </a:lnTo>
                  <a:lnTo>
                    <a:pt x="6" y="215"/>
                  </a:lnTo>
                  <a:lnTo>
                    <a:pt x="5" y="211"/>
                  </a:lnTo>
                  <a:lnTo>
                    <a:pt x="4" y="207"/>
                  </a:lnTo>
                  <a:lnTo>
                    <a:pt x="3" y="204"/>
                  </a:lnTo>
                  <a:lnTo>
                    <a:pt x="3" y="200"/>
                  </a:lnTo>
                  <a:lnTo>
                    <a:pt x="3" y="197"/>
                  </a:lnTo>
                  <a:lnTo>
                    <a:pt x="2" y="190"/>
                  </a:lnTo>
                  <a:lnTo>
                    <a:pt x="1" y="183"/>
                  </a:lnTo>
                  <a:lnTo>
                    <a:pt x="1" y="176"/>
                  </a:lnTo>
                  <a:lnTo>
                    <a:pt x="0" y="167"/>
                  </a:lnTo>
                  <a:lnTo>
                    <a:pt x="1" y="160"/>
                  </a:lnTo>
                  <a:lnTo>
                    <a:pt x="2" y="154"/>
                  </a:lnTo>
                  <a:lnTo>
                    <a:pt x="5" y="148"/>
                  </a:lnTo>
                  <a:lnTo>
                    <a:pt x="9" y="142"/>
                  </a:lnTo>
                  <a:lnTo>
                    <a:pt x="8" y="141"/>
                  </a:lnTo>
                  <a:lnTo>
                    <a:pt x="7" y="139"/>
                  </a:lnTo>
                  <a:lnTo>
                    <a:pt x="7" y="138"/>
                  </a:lnTo>
                  <a:lnTo>
                    <a:pt x="6" y="136"/>
                  </a:lnTo>
                  <a:lnTo>
                    <a:pt x="6" y="135"/>
                  </a:lnTo>
                  <a:lnTo>
                    <a:pt x="6" y="133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10" y="128"/>
                  </a:lnTo>
                  <a:lnTo>
                    <a:pt x="11" y="126"/>
                  </a:lnTo>
                  <a:lnTo>
                    <a:pt x="12" y="124"/>
                  </a:lnTo>
                  <a:lnTo>
                    <a:pt x="13" y="120"/>
                  </a:lnTo>
                  <a:lnTo>
                    <a:pt x="12" y="117"/>
                  </a:lnTo>
                  <a:lnTo>
                    <a:pt x="12" y="114"/>
                  </a:lnTo>
                  <a:lnTo>
                    <a:pt x="12" y="111"/>
                  </a:lnTo>
                  <a:lnTo>
                    <a:pt x="13" y="109"/>
                  </a:lnTo>
                  <a:lnTo>
                    <a:pt x="10" y="101"/>
                  </a:lnTo>
                  <a:lnTo>
                    <a:pt x="8" y="93"/>
                  </a:lnTo>
                  <a:lnTo>
                    <a:pt x="8" y="85"/>
                  </a:lnTo>
                  <a:lnTo>
                    <a:pt x="8" y="76"/>
                  </a:lnTo>
                  <a:lnTo>
                    <a:pt x="8" y="68"/>
                  </a:lnTo>
                  <a:lnTo>
                    <a:pt x="9" y="60"/>
                  </a:lnTo>
                  <a:lnTo>
                    <a:pt x="9" y="51"/>
                  </a:lnTo>
                  <a:lnTo>
                    <a:pt x="9" y="43"/>
                  </a:lnTo>
                  <a:lnTo>
                    <a:pt x="12" y="40"/>
                  </a:lnTo>
                  <a:lnTo>
                    <a:pt x="14" y="37"/>
                  </a:lnTo>
                  <a:lnTo>
                    <a:pt x="17" y="34"/>
                  </a:lnTo>
                  <a:lnTo>
                    <a:pt x="21" y="29"/>
                  </a:lnTo>
                  <a:lnTo>
                    <a:pt x="24" y="26"/>
                  </a:lnTo>
                  <a:lnTo>
                    <a:pt x="26" y="23"/>
                  </a:lnTo>
                  <a:lnTo>
                    <a:pt x="29" y="19"/>
                  </a:lnTo>
                  <a:lnTo>
                    <a:pt x="31" y="16"/>
                  </a:lnTo>
                  <a:lnTo>
                    <a:pt x="34" y="13"/>
                  </a:lnTo>
                  <a:lnTo>
                    <a:pt x="38" y="10"/>
                  </a:lnTo>
                  <a:lnTo>
                    <a:pt x="42" y="7"/>
                  </a:lnTo>
                  <a:lnTo>
                    <a:pt x="47" y="5"/>
                  </a:lnTo>
                  <a:lnTo>
                    <a:pt x="51" y="3"/>
                  </a:lnTo>
                  <a:lnTo>
                    <a:pt x="56" y="1"/>
                  </a:lnTo>
                  <a:lnTo>
                    <a:pt x="60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DE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3" name="Freeform 202"/>
            <p:cNvSpPr>
              <a:spLocks/>
            </p:cNvSpPr>
            <p:nvPr/>
          </p:nvSpPr>
          <p:spPr bwMode="auto">
            <a:xfrm>
              <a:off x="3506" y="2406"/>
              <a:ext cx="202" cy="240"/>
            </a:xfrm>
            <a:custGeom>
              <a:avLst/>
              <a:gdLst>
                <a:gd name="T0" fmla="*/ 17 w 202"/>
                <a:gd name="T1" fmla="*/ 4 h 240"/>
                <a:gd name="T2" fmla="*/ 40 w 202"/>
                <a:gd name="T3" fmla="*/ 16 h 240"/>
                <a:gd name="T4" fmla="*/ 60 w 202"/>
                <a:gd name="T5" fmla="*/ 22 h 240"/>
                <a:gd name="T6" fmla="*/ 63 w 202"/>
                <a:gd name="T7" fmla="*/ 37 h 240"/>
                <a:gd name="T8" fmla="*/ 79 w 202"/>
                <a:gd name="T9" fmla="*/ 63 h 240"/>
                <a:gd name="T10" fmla="*/ 108 w 202"/>
                <a:gd name="T11" fmla="*/ 95 h 240"/>
                <a:gd name="T12" fmla="*/ 167 w 202"/>
                <a:gd name="T13" fmla="*/ 151 h 240"/>
                <a:gd name="T14" fmla="*/ 196 w 202"/>
                <a:gd name="T15" fmla="*/ 182 h 240"/>
                <a:gd name="T16" fmla="*/ 200 w 202"/>
                <a:gd name="T17" fmla="*/ 198 h 240"/>
                <a:gd name="T18" fmla="*/ 197 w 202"/>
                <a:gd name="T19" fmla="*/ 205 h 240"/>
                <a:gd name="T20" fmla="*/ 191 w 202"/>
                <a:gd name="T21" fmla="*/ 211 h 240"/>
                <a:gd name="T22" fmla="*/ 189 w 202"/>
                <a:gd name="T23" fmla="*/ 218 h 240"/>
                <a:gd name="T24" fmla="*/ 188 w 202"/>
                <a:gd name="T25" fmla="*/ 224 h 240"/>
                <a:gd name="T26" fmla="*/ 185 w 202"/>
                <a:gd name="T27" fmla="*/ 228 h 240"/>
                <a:gd name="T28" fmla="*/ 183 w 202"/>
                <a:gd name="T29" fmla="*/ 233 h 240"/>
                <a:gd name="T30" fmla="*/ 180 w 202"/>
                <a:gd name="T31" fmla="*/ 238 h 240"/>
                <a:gd name="T32" fmla="*/ 172 w 202"/>
                <a:gd name="T33" fmla="*/ 233 h 240"/>
                <a:gd name="T34" fmla="*/ 159 w 202"/>
                <a:gd name="T35" fmla="*/ 226 h 240"/>
                <a:gd name="T36" fmla="*/ 148 w 202"/>
                <a:gd name="T37" fmla="*/ 217 h 240"/>
                <a:gd name="T38" fmla="*/ 144 w 202"/>
                <a:gd name="T39" fmla="*/ 206 h 240"/>
                <a:gd name="T40" fmla="*/ 139 w 202"/>
                <a:gd name="T41" fmla="*/ 198 h 240"/>
                <a:gd name="T42" fmla="*/ 131 w 202"/>
                <a:gd name="T43" fmla="*/ 185 h 240"/>
                <a:gd name="T44" fmla="*/ 113 w 202"/>
                <a:gd name="T45" fmla="*/ 167 h 240"/>
                <a:gd name="T46" fmla="*/ 98 w 202"/>
                <a:gd name="T47" fmla="*/ 146 h 240"/>
                <a:gd name="T48" fmla="*/ 93 w 202"/>
                <a:gd name="T49" fmla="*/ 132 h 240"/>
                <a:gd name="T50" fmla="*/ 82 w 202"/>
                <a:gd name="T51" fmla="*/ 127 h 240"/>
                <a:gd name="T52" fmla="*/ 63 w 202"/>
                <a:gd name="T53" fmla="*/ 124 h 240"/>
                <a:gd name="T54" fmla="*/ 54 w 202"/>
                <a:gd name="T55" fmla="*/ 119 h 240"/>
                <a:gd name="T56" fmla="*/ 52 w 202"/>
                <a:gd name="T57" fmla="*/ 113 h 240"/>
                <a:gd name="T58" fmla="*/ 51 w 202"/>
                <a:gd name="T59" fmla="*/ 109 h 240"/>
                <a:gd name="T60" fmla="*/ 51 w 202"/>
                <a:gd name="T61" fmla="*/ 106 h 240"/>
                <a:gd name="T62" fmla="*/ 64 w 202"/>
                <a:gd name="T63" fmla="*/ 101 h 240"/>
                <a:gd name="T64" fmla="*/ 74 w 202"/>
                <a:gd name="T65" fmla="*/ 93 h 240"/>
                <a:gd name="T66" fmla="*/ 77 w 202"/>
                <a:gd name="T67" fmla="*/ 84 h 240"/>
                <a:gd name="T68" fmla="*/ 79 w 202"/>
                <a:gd name="T69" fmla="*/ 76 h 240"/>
                <a:gd name="T70" fmla="*/ 76 w 202"/>
                <a:gd name="T71" fmla="*/ 71 h 240"/>
                <a:gd name="T72" fmla="*/ 73 w 202"/>
                <a:gd name="T73" fmla="*/ 76 h 240"/>
                <a:gd name="T74" fmla="*/ 67 w 202"/>
                <a:gd name="T75" fmla="*/ 85 h 240"/>
                <a:gd name="T76" fmla="*/ 59 w 202"/>
                <a:gd name="T77" fmla="*/ 90 h 240"/>
                <a:gd name="T78" fmla="*/ 48 w 202"/>
                <a:gd name="T79" fmla="*/ 91 h 240"/>
                <a:gd name="T80" fmla="*/ 38 w 202"/>
                <a:gd name="T81" fmla="*/ 90 h 240"/>
                <a:gd name="T82" fmla="*/ 30 w 202"/>
                <a:gd name="T83" fmla="*/ 85 h 240"/>
                <a:gd name="T84" fmla="*/ 30 w 202"/>
                <a:gd name="T85" fmla="*/ 82 h 240"/>
                <a:gd name="T86" fmla="*/ 30 w 202"/>
                <a:gd name="T87" fmla="*/ 77 h 240"/>
                <a:gd name="T88" fmla="*/ 23 w 202"/>
                <a:gd name="T89" fmla="*/ 73 h 240"/>
                <a:gd name="T90" fmla="*/ 19 w 202"/>
                <a:gd name="T91" fmla="*/ 65 h 240"/>
                <a:gd name="T92" fmla="*/ 14 w 202"/>
                <a:gd name="T93" fmla="*/ 57 h 240"/>
                <a:gd name="T94" fmla="*/ 13 w 202"/>
                <a:gd name="T95" fmla="*/ 52 h 240"/>
                <a:gd name="T96" fmla="*/ 11 w 202"/>
                <a:gd name="T97" fmla="*/ 49 h 240"/>
                <a:gd name="T98" fmla="*/ 5 w 202"/>
                <a:gd name="T99" fmla="*/ 42 h 240"/>
                <a:gd name="T100" fmla="*/ 0 w 202"/>
                <a:gd name="T101" fmla="*/ 26 h 240"/>
                <a:gd name="T102" fmla="*/ 1 w 202"/>
                <a:gd name="T103" fmla="*/ 7 h 24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02" h="240">
                  <a:moveTo>
                    <a:pt x="2" y="0"/>
                  </a:moveTo>
                  <a:lnTo>
                    <a:pt x="9" y="2"/>
                  </a:lnTo>
                  <a:lnTo>
                    <a:pt x="17" y="4"/>
                  </a:lnTo>
                  <a:lnTo>
                    <a:pt x="24" y="8"/>
                  </a:lnTo>
                  <a:lnTo>
                    <a:pt x="32" y="12"/>
                  </a:lnTo>
                  <a:lnTo>
                    <a:pt x="40" y="16"/>
                  </a:lnTo>
                  <a:lnTo>
                    <a:pt x="47" y="19"/>
                  </a:lnTo>
                  <a:lnTo>
                    <a:pt x="54" y="21"/>
                  </a:lnTo>
                  <a:lnTo>
                    <a:pt x="60" y="22"/>
                  </a:lnTo>
                  <a:lnTo>
                    <a:pt x="61" y="26"/>
                  </a:lnTo>
                  <a:lnTo>
                    <a:pt x="62" y="31"/>
                  </a:lnTo>
                  <a:lnTo>
                    <a:pt x="63" y="37"/>
                  </a:lnTo>
                  <a:lnTo>
                    <a:pt x="65" y="42"/>
                  </a:lnTo>
                  <a:lnTo>
                    <a:pt x="70" y="52"/>
                  </a:lnTo>
                  <a:lnTo>
                    <a:pt x="79" y="63"/>
                  </a:lnTo>
                  <a:lnTo>
                    <a:pt x="87" y="73"/>
                  </a:lnTo>
                  <a:lnTo>
                    <a:pt x="97" y="85"/>
                  </a:lnTo>
                  <a:lnTo>
                    <a:pt x="108" y="95"/>
                  </a:lnTo>
                  <a:lnTo>
                    <a:pt x="119" y="107"/>
                  </a:lnTo>
                  <a:lnTo>
                    <a:pt x="143" y="129"/>
                  </a:lnTo>
                  <a:lnTo>
                    <a:pt x="167" y="151"/>
                  </a:lnTo>
                  <a:lnTo>
                    <a:pt x="178" y="161"/>
                  </a:lnTo>
                  <a:lnTo>
                    <a:pt x="187" y="172"/>
                  </a:lnTo>
                  <a:lnTo>
                    <a:pt x="196" y="182"/>
                  </a:lnTo>
                  <a:lnTo>
                    <a:pt x="202" y="192"/>
                  </a:lnTo>
                  <a:lnTo>
                    <a:pt x="201" y="195"/>
                  </a:lnTo>
                  <a:lnTo>
                    <a:pt x="200" y="198"/>
                  </a:lnTo>
                  <a:lnTo>
                    <a:pt x="199" y="200"/>
                  </a:lnTo>
                  <a:lnTo>
                    <a:pt x="198" y="203"/>
                  </a:lnTo>
                  <a:lnTo>
                    <a:pt x="197" y="205"/>
                  </a:lnTo>
                  <a:lnTo>
                    <a:pt x="195" y="207"/>
                  </a:lnTo>
                  <a:lnTo>
                    <a:pt x="194" y="209"/>
                  </a:lnTo>
                  <a:lnTo>
                    <a:pt x="191" y="211"/>
                  </a:lnTo>
                  <a:lnTo>
                    <a:pt x="190" y="213"/>
                  </a:lnTo>
                  <a:lnTo>
                    <a:pt x="190" y="215"/>
                  </a:lnTo>
                  <a:lnTo>
                    <a:pt x="189" y="218"/>
                  </a:lnTo>
                  <a:lnTo>
                    <a:pt x="189" y="220"/>
                  </a:lnTo>
                  <a:lnTo>
                    <a:pt x="189" y="222"/>
                  </a:lnTo>
                  <a:lnTo>
                    <a:pt x="188" y="224"/>
                  </a:lnTo>
                  <a:lnTo>
                    <a:pt x="187" y="225"/>
                  </a:lnTo>
                  <a:lnTo>
                    <a:pt x="185" y="226"/>
                  </a:lnTo>
                  <a:lnTo>
                    <a:pt x="185" y="228"/>
                  </a:lnTo>
                  <a:lnTo>
                    <a:pt x="185" y="230"/>
                  </a:lnTo>
                  <a:lnTo>
                    <a:pt x="184" y="232"/>
                  </a:lnTo>
                  <a:lnTo>
                    <a:pt x="183" y="233"/>
                  </a:lnTo>
                  <a:lnTo>
                    <a:pt x="182" y="235"/>
                  </a:lnTo>
                  <a:lnTo>
                    <a:pt x="181" y="236"/>
                  </a:lnTo>
                  <a:lnTo>
                    <a:pt x="180" y="238"/>
                  </a:lnTo>
                  <a:lnTo>
                    <a:pt x="179" y="240"/>
                  </a:lnTo>
                  <a:lnTo>
                    <a:pt x="176" y="236"/>
                  </a:lnTo>
                  <a:lnTo>
                    <a:pt x="172" y="233"/>
                  </a:lnTo>
                  <a:lnTo>
                    <a:pt x="167" y="231"/>
                  </a:lnTo>
                  <a:lnTo>
                    <a:pt x="163" y="228"/>
                  </a:lnTo>
                  <a:lnTo>
                    <a:pt x="159" y="226"/>
                  </a:lnTo>
                  <a:lnTo>
                    <a:pt x="155" y="223"/>
                  </a:lnTo>
                  <a:lnTo>
                    <a:pt x="151" y="220"/>
                  </a:lnTo>
                  <a:lnTo>
                    <a:pt x="148" y="217"/>
                  </a:lnTo>
                  <a:lnTo>
                    <a:pt x="146" y="212"/>
                  </a:lnTo>
                  <a:lnTo>
                    <a:pt x="145" y="209"/>
                  </a:lnTo>
                  <a:lnTo>
                    <a:pt x="144" y="206"/>
                  </a:lnTo>
                  <a:lnTo>
                    <a:pt x="142" y="203"/>
                  </a:lnTo>
                  <a:lnTo>
                    <a:pt x="141" y="201"/>
                  </a:lnTo>
                  <a:lnTo>
                    <a:pt x="139" y="198"/>
                  </a:lnTo>
                  <a:lnTo>
                    <a:pt x="137" y="195"/>
                  </a:lnTo>
                  <a:lnTo>
                    <a:pt x="136" y="190"/>
                  </a:lnTo>
                  <a:lnTo>
                    <a:pt x="131" y="185"/>
                  </a:lnTo>
                  <a:lnTo>
                    <a:pt x="126" y="179"/>
                  </a:lnTo>
                  <a:lnTo>
                    <a:pt x="119" y="173"/>
                  </a:lnTo>
                  <a:lnTo>
                    <a:pt x="113" y="167"/>
                  </a:lnTo>
                  <a:lnTo>
                    <a:pt x="107" y="161"/>
                  </a:lnTo>
                  <a:lnTo>
                    <a:pt x="102" y="155"/>
                  </a:lnTo>
                  <a:lnTo>
                    <a:pt x="98" y="146"/>
                  </a:lnTo>
                  <a:lnTo>
                    <a:pt x="97" y="138"/>
                  </a:lnTo>
                  <a:lnTo>
                    <a:pt x="95" y="135"/>
                  </a:lnTo>
                  <a:lnTo>
                    <a:pt x="93" y="132"/>
                  </a:lnTo>
                  <a:lnTo>
                    <a:pt x="91" y="130"/>
                  </a:lnTo>
                  <a:lnTo>
                    <a:pt x="88" y="128"/>
                  </a:lnTo>
                  <a:lnTo>
                    <a:pt x="82" y="127"/>
                  </a:lnTo>
                  <a:lnTo>
                    <a:pt x="75" y="127"/>
                  </a:lnTo>
                  <a:lnTo>
                    <a:pt x="69" y="126"/>
                  </a:lnTo>
                  <a:lnTo>
                    <a:pt x="63" y="124"/>
                  </a:lnTo>
                  <a:lnTo>
                    <a:pt x="60" y="123"/>
                  </a:lnTo>
                  <a:lnTo>
                    <a:pt x="57" y="121"/>
                  </a:lnTo>
                  <a:lnTo>
                    <a:pt x="54" y="119"/>
                  </a:lnTo>
                  <a:lnTo>
                    <a:pt x="53" y="115"/>
                  </a:lnTo>
                  <a:lnTo>
                    <a:pt x="52" y="114"/>
                  </a:lnTo>
                  <a:lnTo>
                    <a:pt x="52" y="113"/>
                  </a:lnTo>
                  <a:lnTo>
                    <a:pt x="52" y="112"/>
                  </a:lnTo>
                  <a:lnTo>
                    <a:pt x="51" y="111"/>
                  </a:lnTo>
                  <a:lnTo>
                    <a:pt x="51" y="109"/>
                  </a:lnTo>
                  <a:lnTo>
                    <a:pt x="51" y="108"/>
                  </a:lnTo>
                  <a:lnTo>
                    <a:pt x="51" y="107"/>
                  </a:lnTo>
                  <a:lnTo>
                    <a:pt x="51" y="106"/>
                  </a:lnTo>
                  <a:lnTo>
                    <a:pt x="56" y="105"/>
                  </a:lnTo>
                  <a:lnTo>
                    <a:pt x="60" y="103"/>
                  </a:lnTo>
                  <a:lnTo>
                    <a:pt x="64" y="101"/>
                  </a:lnTo>
                  <a:lnTo>
                    <a:pt x="67" y="99"/>
                  </a:lnTo>
                  <a:lnTo>
                    <a:pt x="71" y="96"/>
                  </a:lnTo>
                  <a:lnTo>
                    <a:pt x="74" y="93"/>
                  </a:lnTo>
                  <a:lnTo>
                    <a:pt x="76" y="90"/>
                  </a:lnTo>
                  <a:lnTo>
                    <a:pt x="77" y="85"/>
                  </a:lnTo>
                  <a:lnTo>
                    <a:pt x="77" y="84"/>
                  </a:lnTo>
                  <a:lnTo>
                    <a:pt x="77" y="81"/>
                  </a:lnTo>
                  <a:lnTo>
                    <a:pt x="79" y="78"/>
                  </a:lnTo>
                  <a:lnTo>
                    <a:pt x="79" y="76"/>
                  </a:lnTo>
                  <a:lnTo>
                    <a:pt x="79" y="74"/>
                  </a:lnTo>
                  <a:lnTo>
                    <a:pt x="77" y="72"/>
                  </a:lnTo>
                  <a:lnTo>
                    <a:pt x="76" y="71"/>
                  </a:lnTo>
                  <a:lnTo>
                    <a:pt x="74" y="70"/>
                  </a:lnTo>
                  <a:lnTo>
                    <a:pt x="74" y="73"/>
                  </a:lnTo>
                  <a:lnTo>
                    <a:pt x="73" y="76"/>
                  </a:lnTo>
                  <a:lnTo>
                    <a:pt x="71" y="80"/>
                  </a:lnTo>
                  <a:lnTo>
                    <a:pt x="69" y="82"/>
                  </a:lnTo>
                  <a:lnTo>
                    <a:pt x="67" y="85"/>
                  </a:lnTo>
                  <a:lnTo>
                    <a:pt x="64" y="86"/>
                  </a:lnTo>
                  <a:lnTo>
                    <a:pt x="62" y="88"/>
                  </a:lnTo>
                  <a:lnTo>
                    <a:pt x="59" y="90"/>
                  </a:lnTo>
                  <a:lnTo>
                    <a:pt x="56" y="90"/>
                  </a:lnTo>
                  <a:lnTo>
                    <a:pt x="51" y="91"/>
                  </a:lnTo>
                  <a:lnTo>
                    <a:pt x="48" y="91"/>
                  </a:lnTo>
                  <a:lnTo>
                    <a:pt x="44" y="91"/>
                  </a:lnTo>
                  <a:lnTo>
                    <a:pt x="41" y="91"/>
                  </a:lnTo>
                  <a:lnTo>
                    <a:pt x="38" y="90"/>
                  </a:lnTo>
                  <a:lnTo>
                    <a:pt x="34" y="89"/>
                  </a:lnTo>
                  <a:lnTo>
                    <a:pt x="30" y="87"/>
                  </a:lnTo>
                  <a:lnTo>
                    <a:pt x="30" y="85"/>
                  </a:lnTo>
                  <a:lnTo>
                    <a:pt x="30" y="84"/>
                  </a:lnTo>
                  <a:lnTo>
                    <a:pt x="30" y="83"/>
                  </a:lnTo>
                  <a:lnTo>
                    <a:pt x="30" y="82"/>
                  </a:lnTo>
                  <a:lnTo>
                    <a:pt x="30" y="80"/>
                  </a:lnTo>
                  <a:lnTo>
                    <a:pt x="30" y="78"/>
                  </a:lnTo>
                  <a:lnTo>
                    <a:pt x="30" y="77"/>
                  </a:lnTo>
                  <a:lnTo>
                    <a:pt x="29" y="75"/>
                  </a:lnTo>
                  <a:lnTo>
                    <a:pt x="25" y="75"/>
                  </a:lnTo>
                  <a:lnTo>
                    <a:pt x="23" y="73"/>
                  </a:lnTo>
                  <a:lnTo>
                    <a:pt x="21" y="71"/>
                  </a:lnTo>
                  <a:lnTo>
                    <a:pt x="20" y="68"/>
                  </a:lnTo>
                  <a:lnTo>
                    <a:pt x="19" y="65"/>
                  </a:lnTo>
                  <a:lnTo>
                    <a:pt x="17" y="62"/>
                  </a:lnTo>
                  <a:lnTo>
                    <a:pt x="16" y="59"/>
                  </a:lnTo>
                  <a:lnTo>
                    <a:pt x="14" y="57"/>
                  </a:lnTo>
                  <a:lnTo>
                    <a:pt x="14" y="54"/>
                  </a:lnTo>
                  <a:lnTo>
                    <a:pt x="14" y="53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5" y="42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E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4" name="Freeform 203"/>
            <p:cNvSpPr>
              <a:spLocks/>
            </p:cNvSpPr>
            <p:nvPr/>
          </p:nvSpPr>
          <p:spPr bwMode="auto">
            <a:xfrm>
              <a:off x="3338" y="2846"/>
              <a:ext cx="2001" cy="335"/>
            </a:xfrm>
            <a:custGeom>
              <a:avLst/>
              <a:gdLst>
                <a:gd name="T0" fmla="*/ 60 w 2001"/>
                <a:gd name="T1" fmla="*/ 28 h 335"/>
                <a:gd name="T2" fmla="*/ 260 w 2001"/>
                <a:gd name="T3" fmla="*/ 38 h 335"/>
                <a:gd name="T4" fmla="*/ 296 w 2001"/>
                <a:gd name="T5" fmla="*/ 77 h 335"/>
                <a:gd name="T6" fmla="*/ 350 w 2001"/>
                <a:gd name="T7" fmla="*/ 67 h 335"/>
                <a:gd name="T8" fmla="*/ 372 w 2001"/>
                <a:gd name="T9" fmla="*/ 68 h 335"/>
                <a:gd name="T10" fmla="*/ 404 w 2001"/>
                <a:gd name="T11" fmla="*/ 83 h 335"/>
                <a:gd name="T12" fmla="*/ 444 w 2001"/>
                <a:gd name="T13" fmla="*/ 73 h 335"/>
                <a:gd name="T14" fmla="*/ 468 w 2001"/>
                <a:gd name="T15" fmla="*/ 90 h 335"/>
                <a:gd name="T16" fmla="*/ 508 w 2001"/>
                <a:gd name="T17" fmla="*/ 111 h 335"/>
                <a:gd name="T18" fmla="*/ 542 w 2001"/>
                <a:gd name="T19" fmla="*/ 135 h 335"/>
                <a:gd name="T20" fmla="*/ 558 w 2001"/>
                <a:gd name="T21" fmla="*/ 139 h 335"/>
                <a:gd name="T22" fmla="*/ 609 w 2001"/>
                <a:gd name="T23" fmla="*/ 173 h 335"/>
                <a:gd name="T24" fmla="*/ 663 w 2001"/>
                <a:gd name="T25" fmla="*/ 183 h 335"/>
                <a:gd name="T26" fmla="*/ 684 w 2001"/>
                <a:gd name="T27" fmla="*/ 194 h 335"/>
                <a:gd name="T28" fmla="*/ 723 w 2001"/>
                <a:gd name="T29" fmla="*/ 236 h 335"/>
                <a:gd name="T30" fmla="*/ 782 w 2001"/>
                <a:gd name="T31" fmla="*/ 267 h 335"/>
                <a:gd name="T32" fmla="*/ 850 w 2001"/>
                <a:gd name="T33" fmla="*/ 288 h 335"/>
                <a:gd name="T34" fmla="*/ 968 w 2001"/>
                <a:gd name="T35" fmla="*/ 298 h 335"/>
                <a:gd name="T36" fmla="*/ 1062 w 2001"/>
                <a:gd name="T37" fmla="*/ 267 h 335"/>
                <a:gd name="T38" fmla="*/ 1165 w 2001"/>
                <a:gd name="T39" fmla="*/ 193 h 335"/>
                <a:gd name="T40" fmla="*/ 1194 w 2001"/>
                <a:gd name="T41" fmla="*/ 132 h 335"/>
                <a:gd name="T42" fmla="*/ 1212 w 2001"/>
                <a:gd name="T43" fmla="*/ 115 h 335"/>
                <a:gd name="T44" fmla="*/ 1210 w 2001"/>
                <a:gd name="T45" fmla="*/ 102 h 335"/>
                <a:gd name="T46" fmla="*/ 1240 w 2001"/>
                <a:gd name="T47" fmla="*/ 61 h 335"/>
                <a:gd name="T48" fmla="*/ 1253 w 2001"/>
                <a:gd name="T49" fmla="*/ 33 h 335"/>
                <a:gd name="T50" fmla="*/ 1274 w 2001"/>
                <a:gd name="T51" fmla="*/ 21 h 335"/>
                <a:gd name="T52" fmla="*/ 1308 w 2001"/>
                <a:gd name="T53" fmla="*/ 40 h 335"/>
                <a:gd name="T54" fmla="*/ 1349 w 2001"/>
                <a:gd name="T55" fmla="*/ 54 h 335"/>
                <a:gd name="T56" fmla="*/ 1561 w 2001"/>
                <a:gd name="T57" fmla="*/ 76 h 335"/>
                <a:gd name="T58" fmla="*/ 1586 w 2001"/>
                <a:gd name="T59" fmla="*/ 117 h 335"/>
                <a:gd name="T60" fmla="*/ 1582 w 2001"/>
                <a:gd name="T61" fmla="*/ 128 h 335"/>
                <a:gd name="T62" fmla="*/ 1584 w 2001"/>
                <a:gd name="T63" fmla="*/ 159 h 335"/>
                <a:gd name="T64" fmla="*/ 1609 w 2001"/>
                <a:gd name="T65" fmla="*/ 185 h 335"/>
                <a:gd name="T66" fmla="*/ 1675 w 2001"/>
                <a:gd name="T67" fmla="*/ 181 h 335"/>
                <a:gd name="T68" fmla="*/ 1708 w 2001"/>
                <a:gd name="T69" fmla="*/ 191 h 335"/>
                <a:gd name="T70" fmla="*/ 1765 w 2001"/>
                <a:gd name="T71" fmla="*/ 180 h 335"/>
                <a:gd name="T72" fmla="*/ 1781 w 2001"/>
                <a:gd name="T73" fmla="*/ 167 h 335"/>
                <a:gd name="T74" fmla="*/ 1837 w 2001"/>
                <a:gd name="T75" fmla="*/ 195 h 335"/>
                <a:gd name="T76" fmla="*/ 1897 w 2001"/>
                <a:gd name="T77" fmla="*/ 211 h 335"/>
                <a:gd name="T78" fmla="*/ 1911 w 2001"/>
                <a:gd name="T79" fmla="*/ 192 h 335"/>
                <a:gd name="T80" fmla="*/ 1913 w 2001"/>
                <a:gd name="T81" fmla="*/ 180 h 335"/>
                <a:gd name="T82" fmla="*/ 1930 w 2001"/>
                <a:gd name="T83" fmla="*/ 138 h 335"/>
                <a:gd name="T84" fmla="*/ 1962 w 2001"/>
                <a:gd name="T85" fmla="*/ 166 h 335"/>
                <a:gd name="T86" fmla="*/ 1989 w 2001"/>
                <a:gd name="T87" fmla="*/ 156 h 335"/>
                <a:gd name="T88" fmla="*/ 1996 w 2001"/>
                <a:gd name="T89" fmla="*/ 132 h 335"/>
                <a:gd name="T90" fmla="*/ 1997 w 2001"/>
                <a:gd name="T91" fmla="*/ 154 h 335"/>
                <a:gd name="T92" fmla="*/ 1961 w 2001"/>
                <a:gd name="T93" fmla="*/ 200 h 335"/>
                <a:gd name="T94" fmla="*/ 1918 w 2001"/>
                <a:gd name="T95" fmla="*/ 230 h 335"/>
                <a:gd name="T96" fmla="*/ 1733 w 2001"/>
                <a:gd name="T97" fmla="*/ 229 h 335"/>
                <a:gd name="T98" fmla="*/ 1604 w 2001"/>
                <a:gd name="T99" fmla="*/ 211 h 335"/>
                <a:gd name="T100" fmla="*/ 1540 w 2001"/>
                <a:gd name="T101" fmla="*/ 173 h 335"/>
                <a:gd name="T102" fmla="*/ 1397 w 2001"/>
                <a:gd name="T103" fmla="*/ 187 h 335"/>
                <a:gd name="T104" fmla="*/ 1359 w 2001"/>
                <a:gd name="T105" fmla="*/ 220 h 335"/>
                <a:gd name="T106" fmla="*/ 1263 w 2001"/>
                <a:gd name="T107" fmla="*/ 265 h 335"/>
                <a:gd name="T108" fmla="*/ 1110 w 2001"/>
                <a:gd name="T109" fmla="*/ 312 h 335"/>
                <a:gd name="T110" fmla="*/ 940 w 2001"/>
                <a:gd name="T111" fmla="*/ 335 h 335"/>
                <a:gd name="T112" fmla="*/ 736 w 2001"/>
                <a:gd name="T113" fmla="*/ 286 h 335"/>
                <a:gd name="T114" fmla="*/ 662 w 2001"/>
                <a:gd name="T115" fmla="*/ 236 h 335"/>
                <a:gd name="T116" fmla="*/ 477 w 2001"/>
                <a:gd name="T117" fmla="*/ 234 h 335"/>
                <a:gd name="T118" fmla="*/ 350 w 2001"/>
                <a:gd name="T119" fmla="*/ 237 h 335"/>
                <a:gd name="T120" fmla="*/ 280 w 2001"/>
                <a:gd name="T121" fmla="*/ 243 h 335"/>
                <a:gd name="T122" fmla="*/ 228 w 2001"/>
                <a:gd name="T123" fmla="*/ 212 h 335"/>
                <a:gd name="T124" fmla="*/ 66 w 2001"/>
                <a:gd name="T125" fmla="*/ 132 h 3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01" h="335">
                  <a:moveTo>
                    <a:pt x="0" y="107"/>
                  </a:moveTo>
                  <a:lnTo>
                    <a:pt x="6" y="96"/>
                  </a:lnTo>
                  <a:lnTo>
                    <a:pt x="13" y="85"/>
                  </a:lnTo>
                  <a:lnTo>
                    <a:pt x="22" y="75"/>
                  </a:lnTo>
                  <a:lnTo>
                    <a:pt x="30" y="65"/>
                  </a:lnTo>
                  <a:lnTo>
                    <a:pt x="39" y="56"/>
                  </a:lnTo>
                  <a:lnTo>
                    <a:pt x="48" y="46"/>
                  </a:lnTo>
                  <a:lnTo>
                    <a:pt x="55" y="37"/>
                  </a:lnTo>
                  <a:lnTo>
                    <a:pt x="60" y="28"/>
                  </a:lnTo>
                  <a:lnTo>
                    <a:pt x="230" y="0"/>
                  </a:lnTo>
                  <a:lnTo>
                    <a:pt x="235" y="5"/>
                  </a:lnTo>
                  <a:lnTo>
                    <a:pt x="238" y="9"/>
                  </a:lnTo>
                  <a:lnTo>
                    <a:pt x="242" y="13"/>
                  </a:lnTo>
                  <a:lnTo>
                    <a:pt x="247" y="17"/>
                  </a:lnTo>
                  <a:lnTo>
                    <a:pt x="250" y="22"/>
                  </a:lnTo>
                  <a:lnTo>
                    <a:pt x="254" y="28"/>
                  </a:lnTo>
                  <a:lnTo>
                    <a:pt x="257" y="33"/>
                  </a:lnTo>
                  <a:lnTo>
                    <a:pt x="260" y="38"/>
                  </a:lnTo>
                  <a:lnTo>
                    <a:pt x="261" y="43"/>
                  </a:lnTo>
                  <a:lnTo>
                    <a:pt x="263" y="49"/>
                  </a:lnTo>
                  <a:lnTo>
                    <a:pt x="265" y="56"/>
                  </a:lnTo>
                  <a:lnTo>
                    <a:pt x="268" y="62"/>
                  </a:lnTo>
                  <a:lnTo>
                    <a:pt x="272" y="67"/>
                  </a:lnTo>
                  <a:lnTo>
                    <a:pt x="277" y="71"/>
                  </a:lnTo>
                  <a:lnTo>
                    <a:pt x="282" y="75"/>
                  </a:lnTo>
                  <a:lnTo>
                    <a:pt x="287" y="77"/>
                  </a:lnTo>
                  <a:lnTo>
                    <a:pt x="296" y="77"/>
                  </a:lnTo>
                  <a:lnTo>
                    <a:pt x="304" y="78"/>
                  </a:lnTo>
                  <a:lnTo>
                    <a:pt x="312" y="79"/>
                  </a:lnTo>
                  <a:lnTo>
                    <a:pt x="321" y="80"/>
                  </a:lnTo>
                  <a:lnTo>
                    <a:pt x="329" y="80"/>
                  </a:lnTo>
                  <a:lnTo>
                    <a:pt x="336" y="78"/>
                  </a:lnTo>
                  <a:lnTo>
                    <a:pt x="341" y="76"/>
                  </a:lnTo>
                  <a:lnTo>
                    <a:pt x="344" y="74"/>
                  </a:lnTo>
                  <a:lnTo>
                    <a:pt x="347" y="70"/>
                  </a:lnTo>
                  <a:lnTo>
                    <a:pt x="350" y="67"/>
                  </a:lnTo>
                  <a:lnTo>
                    <a:pt x="352" y="65"/>
                  </a:lnTo>
                  <a:lnTo>
                    <a:pt x="354" y="64"/>
                  </a:lnTo>
                  <a:lnTo>
                    <a:pt x="356" y="64"/>
                  </a:lnTo>
                  <a:lnTo>
                    <a:pt x="359" y="63"/>
                  </a:lnTo>
                  <a:lnTo>
                    <a:pt x="363" y="63"/>
                  </a:lnTo>
                  <a:lnTo>
                    <a:pt x="365" y="63"/>
                  </a:lnTo>
                  <a:lnTo>
                    <a:pt x="368" y="64"/>
                  </a:lnTo>
                  <a:lnTo>
                    <a:pt x="370" y="65"/>
                  </a:lnTo>
                  <a:lnTo>
                    <a:pt x="372" y="68"/>
                  </a:lnTo>
                  <a:lnTo>
                    <a:pt x="375" y="70"/>
                  </a:lnTo>
                  <a:lnTo>
                    <a:pt x="377" y="73"/>
                  </a:lnTo>
                  <a:lnTo>
                    <a:pt x="380" y="75"/>
                  </a:lnTo>
                  <a:lnTo>
                    <a:pt x="383" y="76"/>
                  </a:lnTo>
                  <a:lnTo>
                    <a:pt x="387" y="78"/>
                  </a:lnTo>
                  <a:lnTo>
                    <a:pt x="389" y="80"/>
                  </a:lnTo>
                  <a:lnTo>
                    <a:pt x="392" y="81"/>
                  </a:lnTo>
                  <a:lnTo>
                    <a:pt x="398" y="83"/>
                  </a:lnTo>
                  <a:lnTo>
                    <a:pt x="404" y="83"/>
                  </a:lnTo>
                  <a:lnTo>
                    <a:pt x="410" y="83"/>
                  </a:lnTo>
                  <a:lnTo>
                    <a:pt x="415" y="81"/>
                  </a:lnTo>
                  <a:lnTo>
                    <a:pt x="420" y="80"/>
                  </a:lnTo>
                  <a:lnTo>
                    <a:pt x="425" y="78"/>
                  </a:lnTo>
                  <a:lnTo>
                    <a:pt x="431" y="77"/>
                  </a:lnTo>
                  <a:lnTo>
                    <a:pt x="436" y="76"/>
                  </a:lnTo>
                  <a:lnTo>
                    <a:pt x="439" y="75"/>
                  </a:lnTo>
                  <a:lnTo>
                    <a:pt x="441" y="74"/>
                  </a:lnTo>
                  <a:lnTo>
                    <a:pt x="444" y="73"/>
                  </a:lnTo>
                  <a:lnTo>
                    <a:pt x="446" y="73"/>
                  </a:lnTo>
                  <a:lnTo>
                    <a:pt x="449" y="71"/>
                  </a:lnTo>
                  <a:lnTo>
                    <a:pt x="452" y="70"/>
                  </a:lnTo>
                  <a:lnTo>
                    <a:pt x="456" y="70"/>
                  </a:lnTo>
                  <a:lnTo>
                    <a:pt x="459" y="70"/>
                  </a:lnTo>
                  <a:lnTo>
                    <a:pt x="459" y="77"/>
                  </a:lnTo>
                  <a:lnTo>
                    <a:pt x="461" y="82"/>
                  </a:lnTo>
                  <a:lnTo>
                    <a:pt x="464" y="86"/>
                  </a:lnTo>
                  <a:lnTo>
                    <a:pt x="468" y="90"/>
                  </a:lnTo>
                  <a:lnTo>
                    <a:pt x="473" y="94"/>
                  </a:lnTo>
                  <a:lnTo>
                    <a:pt x="478" y="98"/>
                  </a:lnTo>
                  <a:lnTo>
                    <a:pt x="483" y="101"/>
                  </a:lnTo>
                  <a:lnTo>
                    <a:pt x="487" y="104"/>
                  </a:lnTo>
                  <a:lnTo>
                    <a:pt x="491" y="104"/>
                  </a:lnTo>
                  <a:lnTo>
                    <a:pt x="495" y="105"/>
                  </a:lnTo>
                  <a:lnTo>
                    <a:pt x="499" y="106"/>
                  </a:lnTo>
                  <a:lnTo>
                    <a:pt x="502" y="107"/>
                  </a:lnTo>
                  <a:lnTo>
                    <a:pt x="508" y="111"/>
                  </a:lnTo>
                  <a:lnTo>
                    <a:pt x="513" y="116"/>
                  </a:lnTo>
                  <a:lnTo>
                    <a:pt x="517" y="122"/>
                  </a:lnTo>
                  <a:lnTo>
                    <a:pt x="524" y="126"/>
                  </a:lnTo>
                  <a:lnTo>
                    <a:pt x="529" y="131"/>
                  </a:lnTo>
                  <a:lnTo>
                    <a:pt x="536" y="134"/>
                  </a:lnTo>
                  <a:lnTo>
                    <a:pt x="537" y="134"/>
                  </a:lnTo>
                  <a:lnTo>
                    <a:pt x="539" y="134"/>
                  </a:lnTo>
                  <a:lnTo>
                    <a:pt x="540" y="135"/>
                  </a:lnTo>
                  <a:lnTo>
                    <a:pt x="542" y="135"/>
                  </a:lnTo>
                  <a:lnTo>
                    <a:pt x="543" y="136"/>
                  </a:lnTo>
                  <a:lnTo>
                    <a:pt x="545" y="137"/>
                  </a:lnTo>
                  <a:lnTo>
                    <a:pt x="547" y="138"/>
                  </a:lnTo>
                  <a:lnTo>
                    <a:pt x="548" y="139"/>
                  </a:lnTo>
                  <a:lnTo>
                    <a:pt x="550" y="138"/>
                  </a:lnTo>
                  <a:lnTo>
                    <a:pt x="552" y="138"/>
                  </a:lnTo>
                  <a:lnTo>
                    <a:pt x="554" y="138"/>
                  </a:lnTo>
                  <a:lnTo>
                    <a:pt x="556" y="138"/>
                  </a:lnTo>
                  <a:lnTo>
                    <a:pt x="558" y="139"/>
                  </a:lnTo>
                  <a:lnTo>
                    <a:pt x="560" y="139"/>
                  </a:lnTo>
                  <a:lnTo>
                    <a:pt x="562" y="138"/>
                  </a:lnTo>
                  <a:lnTo>
                    <a:pt x="564" y="138"/>
                  </a:lnTo>
                  <a:lnTo>
                    <a:pt x="570" y="146"/>
                  </a:lnTo>
                  <a:lnTo>
                    <a:pt x="577" y="153"/>
                  </a:lnTo>
                  <a:lnTo>
                    <a:pt x="583" y="160"/>
                  </a:lnTo>
                  <a:lnTo>
                    <a:pt x="592" y="166"/>
                  </a:lnTo>
                  <a:lnTo>
                    <a:pt x="600" y="170"/>
                  </a:lnTo>
                  <a:lnTo>
                    <a:pt x="609" y="173"/>
                  </a:lnTo>
                  <a:lnTo>
                    <a:pt x="619" y="174"/>
                  </a:lnTo>
                  <a:lnTo>
                    <a:pt x="630" y="173"/>
                  </a:lnTo>
                  <a:lnTo>
                    <a:pt x="634" y="175"/>
                  </a:lnTo>
                  <a:lnTo>
                    <a:pt x="639" y="176"/>
                  </a:lnTo>
                  <a:lnTo>
                    <a:pt x="644" y="178"/>
                  </a:lnTo>
                  <a:lnTo>
                    <a:pt x="648" y="179"/>
                  </a:lnTo>
                  <a:lnTo>
                    <a:pt x="653" y="180"/>
                  </a:lnTo>
                  <a:lnTo>
                    <a:pt x="658" y="181"/>
                  </a:lnTo>
                  <a:lnTo>
                    <a:pt x="663" y="183"/>
                  </a:lnTo>
                  <a:lnTo>
                    <a:pt x="667" y="185"/>
                  </a:lnTo>
                  <a:lnTo>
                    <a:pt x="671" y="184"/>
                  </a:lnTo>
                  <a:lnTo>
                    <a:pt x="673" y="184"/>
                  </a:lnTo>
                  <a:lnTo>
                    <a:pt x="675" y="187"/>
                  </a:lnTo>
                  <a:lnTo>
                    <a:pt x="676" y="188"/>
                  </a:lnTo>
                  <a:lnTo>
                    <a:pt x="678" y="190"/>
                  </a:lnTo>
                  <a:lnTo>
                    <a:pt x="679" y="192"/>
                  </a:lnTo>
                  <a:lnTo>
                    <a:pt x="681" y="193"/>
                  </a:lnTo>
                  <a:lnTo>
                    <a:pt x="684" y="194"/>
                  </a:lnTo>
                  <a:lnTo>
                    <a:pt x="688" y="199"/>
                  </a:lnTo>
                  <a:lnTo>
                    <a:pt x="692" y="204"/>
                  </a:lnTo>
                  <a:lnTo>
                    <a:pt x="696" y="208"/>
                  </a:lnTo>
                  <a:lnTo>
                    <a:pt x="700" y="213"/>
                  </a:lnTo>
                  <a:lnTo>
                    <a:pt x="704" y="217"/>
                  </a:lnTo>
                  <a:lnTo>
                    <a:pt x="709" y="222"/>
                  </a:lnTo>
                  <a:lnTo>
                    <a:pt x="713" y="226"/>
                  </a:lnTo>
                  <a:lnTo>
                    <a:pt x="716" y="231"/>
                  </a:lnTo>
                  <a:lnTo>
                    <a:pt x="723" y="236"/>
                  </a:lnTo>
                  <a:lnTo>
                    <a:pt x="731" y="240"/>
                  </a:lnTo>
                  <a:lnTo>
                    <a:pt x="738" y="244"/>
                  </a:lnTo>
                  <a:lnTo>
                    <a:pt x="744" y="248"/>
                  </a:lnTo>
                  <a:lnTo>
                    <a:pt x="752" y="251"/>
                  </a:lnTo>
                  <a:lnTo>
                    <a:pt x="758" y="256"/>
                  </a:lnTo>
                  <a:lnTo>
                    <a:pt x="765" y="260"/>
                  </a:lnTo>
                  <a:lnTo>
                    <a:pt x="772" y="264"/>
                  </a:lnTo>
                  <a:lnTo>
                    <a:pt x="777" y="265"/>
                  </a:lnTo>
                  <a:lnTo>
                    <a:pt x="782" y="267"/>
                  </a:lnTo>
                  <a:lnTo>
                    <a:pt x="786" y="268"/>
                  </a:lnTo>
                  <a:lnTo>
                    <a:pt x="791" y="270"/>
                  </a:lnTo>
                  <a:lnTo>
                    <a:pt x="795" y="272"/>
                  </a:lnTo>
                  <a:lnTo>
                    <a:pt x="801" y="273"/>
                  </a:lnTo>
                  <a:lnTo>
                    <a:pt x="806" y="273"/>
                  </a:lnTo>
                  <a:lnTo>
                    <a:pt x="810" y="273"/>
                  </a:lnTo>
                  <a:lnTo>
                    <a:pt x="824" y="279"/>
                  </a:lnTo>
                  <a:lnTo>
                    <a:pt x="836" y="284"/>
                  </a:lnTo>
                  <a:lnTo>
                    <a:pt x="850" y="288"/>
                  </a:lnTo>
                  <a:lnTo>
                    <a:pt x="862" y="292"/>
                  </a:lnTo>
                  <a:lnTo>
                    <a:pt x="876" y="296"/>
                  </a:lnTo>
                  <a:lnTo>
                    <a:pt x="890" y="299"/>
                  </a:lnTo>
                  <a:lnTo>
                    <a:pt x="904" y="302"/>
                  </a:lnTo>
                  <a:lnTo>
                    <a:pt x="919" y="303"/>
                  </a:lnTo>
                  <a:lnTo>
                    <a:pt x="931" y="300"/>
                  </a:lnTo>
                  <a:lnTo>
                    <a:pt x="944" y="299"/>
                  </a:lnTo>
                  <a:lnTo>
                    <a:pt x="955" y="299"/>
                  </a:lnTo>
                  <a:lnTo>
                    <a:pt x="968" y="298"/>
                  </a:lnTo>
                  <a:lnTo>
                    <a:pt x="981" y="297"/>
                  </a:lnTo>
                  <a:lnTo>
                    <a:pt x="993" y="295"/>
                  </a:lnTo>
                  <a:lnTo>
                    <a:pt x="1005" y="292"/>
                  </a:lnTo>
                  <a:lnTo>
                    <a:pt x="1015" y="288"/>
                  </a:lnTo>
                  <a:lnTo>
                    <a:pt x="1025" y="285"/>
                  </a:lnTo>
                  <a:lnTo>
                    <a:pt x="1035" y="281"/>
                  </a:lnTo>
                  <a:lnTo>
                    <a:pt x="1044" y="276"/>
                  </a:lnTo>
                  <a:lnTo>
                    <a:pt x="1054" y="272"/>
                  </a:lnTo>
                  <a:lnTo>
                    <a:pt x="1062" y="267"/>
                  </a:lnTo>
                  <a:lnTo>
                    <a:pt x="1072" y="263"/>
                  </a:lnTo>
                  <a:lnTo>
                    <a:pt x="1081" y="259"/>
                  </a:lnTo>
                  <a:lnTo>
                    <a:pt x="1091" y="256"/>
                  </a:lnTo>
                  <a:lnTo>
                    <a:pt x="1107" y="244"/>
                  </a:lnTo>
                  <a:lnTo>
                    <a:pt x="1123" y="233"/>
                  </a:lnTo>
                  <a:lnTo>
                    <a:pt x="1137" y="220"/>
                  </a:lnTo>
                  <a:lnTo>
                    <a:pt x="1152" y="207"/>
                  </a:lnTo>
                  <a:lnTo>
                    <a:pt x="1158" y="200"/>
                  </a:lnTo>
                  <a:lnTo>
                    <a:pt x="1165" y="193"/>
                  </a:lnTo>
                  <a:lnTo>
                    <a:pt x="1170" y="185"/>
                  </a:lnTo>
                  <a:lnTo>
                    <a:pt x="1175" y="178"/>
                  </a:lnTo>
                  <a:lnTo>
                    <a:pt x="1179" y="170"/>
                  </a:lnTo>
                  <a:lnTo>
                    <a:pt x="1183" y="160"/>
                  </a:lnTo>
                  <a:lnTo>
                    <a:pt x="1187" y="151"/>
                  </a:lnTo>
                  <a:lnTo>
                    <a:pt x="1189" y="142"/>
                  </a:lnTo>
                  <a:lnTo>
                    <a:pt x="1192" y="139"/>
                  </a:lnTo>
                  <a:lnTo>
                    <a:pt x="1193" y="136"/>
                  </a:lnTo>
                  <a:lnTo>
                    <a:pt x="1194" y="132"/>
                  </a:lnTo>
                  <a:lnTo>
                    <a:pt x="1195" y="129"/>
                  </a:lnTo>
                  <a:lnTo>
                    <a:pt x="1196" y="126"/>
                  </a:lnTo>
                  <a:lnTo>
                    <a:pt x="1197" y="123"/>
                  </a:lnTo>
                  <a:lnTo>
                    <a:pt x="1200" y="122"/>
                  </a:lnTo>
                  <a:lnTo>
                    <a:pt x="1205" y="121"/>
                  </a:lnTo>
                  <a:lnTo>
                    <a:pt x="1206" y="120"/>
                  </a:lnTo>
                  <a:lnTo>
                    <a:pt x="1208" y="119"/>
                  </a:lnTo>
                  <a:lnTo>
                    <a:pt x="1210" y="116"/>
                  </a:lnTo>
                  <a:lnTo>
                    <a:pt x="1212" y="115"/>
                  </a:lnTo>
                  <a:lnTo>
                    <a:pt x="1213" y="113"/>
                  </a:lnTo>
                  <a:lnTo>
                    <a:pt x="1214" y="112"/>
                  </a:lnTo>
                  <a:lnTo>
                    <a:pt x="1214" y="110"/>
                  </a:lnTo>
                  <a:lnTo>
                    <a:pt x="1214" y="107"/>
                  </a:lnTo>
                  <a:lnTo>
                    <a:pt x="1213" y="107"/>
                  </a:lnTo>
                  <a:lnTo>
                    <a:pt x="1212" y="106"/>
                  </a:lnTo>
                  <a:lnTo>
                    <a:pt x="1211" y="104"/>
                  </a:lnTo>
                  <a:lnTo>
                    <a:pt x="1210" y="103"/>
                  </a:lnTo>
                  <a:lnTo>
                    <a:pt x="1210" y="102"/>
                  </a:lnTo>
                  <a:lnTo>
                    <a:pt x="1210" y="100"/>
                  </a:lnTo>
                  <a:lnTo>
                    <a:pt x="1211" y="99"/>
                  </a:lnTo>
                  <a:lnTo>
                    <a:pt x="1212" y="98"/>
                  </a:lnTo>
                  <a:lnTo>
                    <a:pt x="1218" y="92"/>
                  </a:lnTo>
                  <a:lnTo>
                    <a:pt x="1223" y="87"/>
                  </a:lnTo>
                  <a:lnTo>
                    <a:pt x="1228" y="81"/>
                  </a:lnTo>
                  <a:lnTo>
                    <a:pt x="1233" y="75"/>
                  </a:lnTo>
                  <a:lnTo>
                    <a:pt x="1237" y="68"/>
                  </a:lnTo>
                  <a:lnTo>
                    <a:pt x="1240" y="61"/>
                  </a:lnTo>
                  <a:lnTo>
                    <a:pt x="1243" y="54"/>
                  </a:lnTo>
                  <a:lnTo>
                    <a:pt x="1245" y="46"/>
                  </a:lnTo>
                  <a:lnTo>
                    <a:pt x="1247" y="45"/>
                  </a:lnTo>
                  <a:lnTo>
                    <a:pt x="1248" y="43"/>
                  </a:lnTo>
                  <a:lnTo>
                    <a:pt x="1249" y="41"/>
                  </a:lnTo>
                  <a:lnTo>
                    <a:pt x="1250" y="39"/>
                  </a:lnTo>
                  <a:lnTo>
                    <a:pt x="1251" y="37"/>
                  </a:lnTo>
                  <a:lnTo>
                    <a:pt x="1252" y="35"/>
                  </a:lnTo>
                  <a:lnTo>
                    <a:pt x="1253" y="33"/>
                  </a:lnTo>
                  <a:lnTo>
                    <a:pt x="1254" y="31"/>
                  </a:lnTo>
                  <a:lnTo>
                    <a:pt x="1258" y="31"/>
                  </a:lnTo>
                  <a:lnTo>
                    <a:pt x="1260" y="30"/>
                  </a:lnTo>
                  <a:lnTo>
                    <a:pt x="1263" y="29"/>
                  </a:lnTo>
                  <a:lnTo>
                    <a:pt x="1265" y="28"/>
                  </a:lnTo>
                  <a:lnTo>
                    <a:pt x="1268" y="26"/>
                  </a:lnTo>
                  <a:lnTo>
                    <a:pt x="1270" y="24"/>
                  </a:lnTo>
                  <a:lnTo>
                    <a:pt x="1272" y="22"/>
                  </a:lnTo>
                  <a:lnTo>
                    <a:pt x="1274" y="21"/>
                  </a:lnTo>
                  <a:lnTo>
                    <a:pt x="1279" y="23"/>
                  </a:lnTo>
                  <a:lnTo>
                    <a:pt x="1283" y="25"/>
                  </a:lnTo>
                  <a:lnTo>
                    <a:pt x="1287" y="28"/>
                  </a:lnTo>
                  <a:lnTo>
                    <a:pt x="1291" y="30"/>
                  </a:lnTo>
                  <a:lnTo>
                    <a:pt x="1295" y="33"/>
                  </a:lnTo>
                  <a:lnTo>
                    <a:pt x="1298" y="35"/>
                  </a:lnTo>
                  <a:lnTo>
                    <a:pt x="1303" y="38"/>
                  </a:lnTo>
                  <a:lnTo>
                    <a:pt x="1306" y="40"/>
                  </a:lnTo>
                  <a:lnTo>
                    <a:pt x="1308" y="40"/>
                  </a:lnTo>
                  <a:lnTo>
                    <a:pt x="1311" y="41"/>
                  </a:lnTo>
                  <a:lnTo>
                    <a:pt x="1312" y="42"/>
                  </a:lnTo>
                  <a:lnTo>
                    <a:pt x="1314" y="44"/>
                  </a:lnTo>
                  <a:lnTo>
                    <a:pt x="1316" y="45"/>
                  </a:lnTo>
                  <a:lnTo>
                    <a:pt x="1317" y="47"/>
                  </a:lnTo>
                  <a:lnTo>
                    <a:pt x="1318" y="49"/>
                  </a:lnTo>
                  <a:lnTo>
                    <a:pt x="1318" y="53"/>
                  </a:lnTo>
                  <a:lnTo>
                    <a:pt x="1334" y="53"/>
                  </a:lnTo>
                  <a:lnTo>
                    <a:pt x="1349" y="54"/>
                  </a:lnTo>
                  <a:lnTo>
                    <a:pt x="1364" y="56"/>
                  </a:lnTo>
                  <a:lnTo>
                    <a:pt x="1381" y="58"/>
                  </a:lnTo>
                  <a:lnTo>
                    <a:pt x="1412" y="63"/>
                  </a:lnTo>
                  <a:lnTo>
                    <a:pt x="1445" y="69"/>
                  </a:lnTo>
                  <a:lnTo>
                    <a:pt x="1478" y="75"/>
                  </a:lnTo>
                  <a:lnTo>
                    <a:pt x="1512" y="78"/>
                  </a:lnTo>
                  <a:lnTo>
                    <a:pt x="1527" y="78"/>
                  </a:lnTo>
                  <a:lnTo>
                    <a:pt x="1544" y="78"/>
                  </a:lnTo>
                  <a:lnTo>
                    <a:pt x="1561" y="76"/>
                  </a:lnTo>
                  <a:lnTo>
                    <a:pt x="1578" y="74"/>
                  </a:lnTo>
                  <a:lnTo>
                    <a:pt x="1581" y="79"/>
                  </a:lnTo>
                  <a:lnTo>
                    <a:pt x="1585" y="83"/>
                  </a:lnTo>
                  <a:lnTo>
                    <a:pt x="1588" y="88"/>
                  </a:lnTo>
                  <a:lnTo>
                    <a:pt x="1590" y="93"/>
                  </a:lnTo>
                  <a:lnTo>
                    <a:pt x="1592" y="99"/>
                  </a:lnTo>
                  <a:lnTo>
                    <a:pt x="1592" y="104"/>
                  </a:lnTo>
                  <a:lnTo>
                    <a:pt x="1590" y="110"/>
                  </a:lnTo>
                  <a:lnTo>
                    <a:pt x="1586" y="117"/>
                  </a:lnTo>
                  <a:lnTo>
                    <a:pt x="1586" y="119"/>
                  </a:lnTo>
                  <a:lnTo>
                    <a:pt x="1586" y="120"/>
                  </a:lnTo>
                  <a:lnTo>
                    <a:pt x="1586" y="121"/>
                  </a:lnTo>
                  <a:lnTo>
                    <a:pt x="1586" y="122"/>
                  </a:lnTo>
                  <a:lnTo>
                    <a:pt x="1586" y="123"/>
                  </a:lnTo>
                  <a:lnTo>
                    <a:pt x="1585" y="124"/>
                  </a:lnTo>
                  <a:lnTo>
                    <a:pt x="1584" y="124"/>
                  </a:lnTo>
                  <a:lnTo>
                    <a:pt x="1583" y="125"/>
                  </a:lnTo>
                  <a:lnTo>
                    <a:pt x="1582" y="128"/>
                  </a:lnTo>
                  <a:lnTo>
                    <a:pt x="1581" y="132"/>
                  </a:lnTo>
                  <a:lnTo>
                    <a:pt x="1580" y="135"/>
                  </a:lnTo>
                  <a:lnTo>
                    <a:pt x="1579" y="138"/>
                  </a:lnTo>
                  <a:lnTo>
                    <a:pt x="1579" y="143"/>
                  </a:lnTo>
                  <a:lnTo>
                    <a:pt x="1579" y="147"/>
                  </a:lnTo>
                  <a:lnTo>
                    <a:pt x="1579" y="150"/>
                  </a:lnTo>
                  <a:lnTo>
                    <a:pt x="1580" y="154"/>
                  </a:lnTo>
                  <a:lnTo>
                    <a:pt x="1582" y="156"/>
                  </a:lnTo>
                  <a:lnTo>
                    <a:pt x="1584" y="159"/>
                  </a:lnTo>
                  <a:lnTo>
                    <a:pt x="1586" y="162"/>
                  </a:lnTo>
                  <a:lnTo>
                    <a:pt x="1587" y="166"/>
                  </a:lnTo>
                  <a:lnTo>
                    <a:pt x="1589" y="169"/>
                  </a:lnTo>
                  <a:lnTo>
                    <a:pt x="1591" y="172"/>
                  </a:lnTo>
                  <a:lnTo>
                    <a:pt x="1594" y="174"/>
                  </a:lnTo>
                  <a:lnTo>
                    <a:pt x="1596" y="176"/>
                  </a:lnTo>
                  <a:lnTo>
                    <a:pt x="1601" y="180"/>
                  </a:lnTo>
                  <a:lnTo>
                    <a:pt x="1605" y="183"/>
                  </a:lnTo>
                  <a:lnTo>
                    <a:pt x="1609" y="185"/>
                  </a:lnTo>
                  <a:lnTo>
                    <a:pt x="1613" y="187"/>
                  </a:lnTo>
                  <a:lnTo>
                    <a:pt x="1623" y="189"/>
                  </a:lnTo>
                  <a:lnTo>
                    <a:pt x="1632" y="188"/>
                  </a:lnTo>
                  <a:lnTo>
                    <a:pt x="1641" y="187"/>
                  </a:lnTo>
                  <a:lnTo>
                    <a:pt x="1652" y="184"/>
                  </a:lnTo>
                  <a:lnTo>
                    <a:pt x="1661" y="183"/>
                  </a:lnTo>
                  <a:lnTo>
                    <a:pt x="1671" y="183"/>
                  </a:lnTo>
                  <a:lnTo>
                    <a:pt x="1673" y="183"/>
                  </a:lnTo>
                  <a:lnTo>
                    <a:pt x="1675" y="181"/>
                  </a:lnTo>
                  <a:lnTo>
                    <a:pt x="1676" y="179"/>
                  </a:lnTo>
                  <a:lnTo>
                    <a:pt x="1678" y="177"/>
                  </a:lnTo>
                  <a:lnTo>
                    <a:pt x="1679" y="176"/>
                  </a:lnTo>
                  <a:lnTo>
                    <a:pt x="1681" y="175"/>
                  </a:lnTo>
                  <a:lnTo>
                    <a:pt x="1683" y="174"/>
                  </a:lnTo>
                  <a:lnTo>
                    <a:pt x="1686" y="175"/>
                  </a:lnTo>
                  <a:lnTo>
                    <a:pt x="1693" y="182"/>
                  </a:lnTo>
                  <a:lnTo>
                    <a:pt x="1700" y="188"/>
                  </a:lnTo>
                  <a:lnTo>
                    <a:pt x="1708" y="191"/>
                  </a:lnTo>
                  <a:lnTo>
                    <a:pt x="1717" y="193"/>
                  </a:lnTo>
                  <a:lnTo>
                    <a:pt x="1726" y="194"/>
                  </a:lnTo>
                  <a:lnTo>
                    <a:pt x="1734" y="194"/>
                  </a:lnTo>
                  <a:lnTo>
                    <a:pt x="1744" y="193"/>
                  </a:lnTo>
                  <a:lnTo>
                    <a:pt x="1752" y="191"/>
                  </a:lnTo>
                  <a:lnTo>
                    <a:pt x="1755" y="189"/>
                  </a:lnTo>
                  <a:lnTo>
                    <a:pt x="1758" y="187"/>
                  </a:lnTo>
                  <a:lnTo>
                    <a:pt x="1762" y="183"/>
                  </a:lnTo>
                  <a:lnTo>
                    <a:pt x="1765" y="180"/>
                  </a:lnTo>
                  <a:lnTo>
                    <a:pt x="1768" y="178"/>
                  </a:lnTo>
                  <a:lnTo>
                    <a:pt x="1770" y="175"/>
                  </a:lnTo>
                  <a:lnTo>
                    <a:pt x="1773" y="173"/>
                  </a:lnTo>
                  <a:lnTo>
                    <a:pt x="1776" y="171"/>
                  </a:lnTo>
                  <a:lnTo>
                    <a:pt x="1777" y="169"/>
                  </a:lnTo>
                  <a:lnTo>
                    <a:pt x="1777" y="168"/>
                  </a:lnTo>
                  <a:lnTo>
                    <a:pt x="1778" y="168"/>
                  </a:lnTo>
                  <a:lnTo>
                    <a:pt x="1780" y="167"/>
                  </a:lnTo>
                  <a:lnTo>
                    <a:pt x="1781" y="167"/>
                  </a:lnTo>
                  <a:lnTo>
                    <a:pt x="1783" y="167"/>
                  </a:lnTo>
                  <a:lnTo>
                    <a:pt x="1784" y="166"/>
                  </a:lnTo>
                  <a:lnTo>
                    <a:pt x="1785" y="165"/>
                  </a:lnTo>
                  <a:lnTo>
                    <a:pt x="1794" y="165"/>
                  </a:lnTo>
                  <a:lnTo>
                    <a:pt x="1802" y="166"/>
                  </a:lnTo>
                  <a:lnTo>
                    <a:pt x="1810" y="169"/>
                  </a:lnTo>
                  <a:lnTo>
                    <a:pt x="1816" y="173"/>
                  </a:lnTo>
                  <a:lnTo>
                    <a:pt x="1827" y="183"/>
                  </a:lnTo>
                  <a:lnTo>
                    <a:pt x="1837" y="195"/>
                  </a:lnTo>
                  <a:lnTo>
                    <a:pt x="1842" y="201"/>
                  </a:lnTo>
                  <a:lnTo>
                    <a:pt x="1847" y="206"/>
                  </a:lnTo>
                  <a:lnTo>
                    <a:pt x="1854" y="211"/>
                  </a:lnTo>
                  <a:lnTo>
                    <a:pt x="1860" y="214"/>
                  </a:lnTo>
                  <a:lnTo>
                    <a:pt x="1866" y="216"/>
                  </a:lnTo>
                  <a:lnTo>
                    <a:pt x="1873" y="216"/>
                  </a:lnTo>
                  <a:lnTo>
                    <a:pt x="1882" y="214"/>
                  </a:lnTo>
                  <a:lnTo>
                    <a:pt x="1891" y="210"/>
                  </a:lnTo>
                  <a:lnTo>
                    <a:pt x="1897" y="211"/>
                  </a:lnTo>
                  <a:lnTo>
                    <a:pt x="1901" y="211"/>
                  </a:lnTo>
                  <a:lnTo>
                    <a:pt x="1903" y="208"/>
                  </a:lnTo>
                  <a:lnTo>
                    <a:pt x="1905" y="206"/>
                  </a:lnTo>
                  <a:lnTo>
                    <a:pt x="1907" y="202"/>
                  </a:lnTo>
                  <a:lnTo>
                    <a:pt x="1908" y="199"/>
                  </a:lnTo>
                  <a:lnTo>
                    <a:pt x="1910" y="196"/>
                  </a:lnTo>
                  <a:lnTo>
                    <a:pt x="1912" y="193"/>
                  </a:lnTo>
                  <a:lnTo>
                    <a:pt x="1911" y="193"/>
                  </a:lnTo>
                  <a:lnTo>
                    <a:pt x="1911" y="192"/>
                  </a:lnTo>
                  <a:lnTo>
                    <a:pt x="1911" y="191"/>
                  </a:lnTo>
                  <a:lnTo>
                    <a:pt x="1911" y="190"/>
                  </a:lnTo>
                  <a:lnTo>
                    <a:pt x="1912" y="189"/>
                  </a:lnTo>
                  <a:lnTo>
                    <a:pt x="1912" y="188"/>
                  </a:lnTo>
                  <a:lnTo>
                    <a:pt x="1912" y="185"/>
                  </a:lnTo>
                  <a:lnTo>
                    <a:pt x="1912" y="182"/>
                  </a:lnTo>
                  <a:lnTo>
                    <a:pt x="1913" y="180"/>
                  </a:lnTo>
                  <a:lnTo>
                    <a:pt x="1913" y="177"/>
                  </a:lnTo>
                  <a:lnTo>
                    <a:pt x="1914" y="175"/>
                  </a:lnTo>
                  <a:lnTo>
                    <a:pt x="1915" y="173"/>
                  </a:lnTo>
                  <a:lnTo>
                    <a:pt x="1917" y="171"/>
                  </a:lnTo>
                  <a:lnTo>
                    <a:pt x="1920" y="170"/>
                  </a:lnTo>
                  <a:lnTo>
                    <a:pt x="1922" y="137"/>
                  </a:lnTo>
                  <a:lnTo>
                    <a:pt x="1925" y="137"/>
                  </a:lnTo>
                  <a:lnTo>
                    <a:pt x="1928" y="137"/>
                  </a:lnTo>
                  <a:lnTo>
                    <a:pt x="1930" y="138"/>
                  </a:lnTo>
                  <a:lnTo>
                    <a:pt x="1933" y="140"/>
                  </a:lnTo>
                  <a:lnTo>
                    <a:pt x="1936" y="144"/>
                  </a:lnTo>
                  <a:lnTo>
                    <a:pt x="1940" y="149"/>
                  </a:lnTo>
                  <a:lnTo>
                    <a:pt x="1944" y="154"/>
                  </a:lnTo>
                  <a:lnTo>
                    <a:pt x="1947" y="158"/>
                  </a:lnTo>
                  <a:lnTo>
                    <a:pt x="1951" y="161"/>
                  </a:lnTo>
                  <a:lnTo>
                    <a:pt x="1957" y="163"/>
                  </a:lnTo>
                  <a:lnTo>
                    <a:pt x="1960" y="165"/>
                  </a:lnTo>
                  <a:lnTo>
                    <a:pt x="1962" y="166"/>
                  </a:lnTo>
                  <a:lnTo>
                    <a:pt x="1964" y="166"/>
                  </a:lnTo>
                  <a:lnTo>
                    <a:pt x="1968" y="166"/>
                  </a:lnTo>
                  <a:lnTo>
                    <a:pt x="1970" y="166"/>
                  </a:lnTo>
                  <a:lnTo>
                    <a:pt x="1973" y="165"/>
                  </a:lnTo>
                  <a:lnTo>
                    <a:pt x="1976" y="165"/>
                  </a:lnTo>
                  <a:lnTo>
                    <a:pt x="1979" y="166"/>
                  </a:lnTo>
                  <a:lnTo>
                    <a:pt x="1982" y="162"/>
                  </a:lnTo>
                  <a:lnTo>
                    <a:pt x="1985" y="159"/>
                  </a:lnTo>
                  <a:lnTo>
                    <a:pt x="1989" y="156"/>
                  </a:lnTo>
                  <a:lnTo>
                    <a:pt x="1992" y="152"/>
                  </a:lnTo>
                  <a:lnTo>
                    <a:pt x="1993" y="149"/>
                  </a:lnTo>
                  <a:lnTo>
                    <a:pt x="1994" y="145"/>
                  </a:lnTo>
                  <a:lnTo>
                    <a:pt x="1995" y="140"/>
                  </a:lnTo>
                  <a:lnTo>
                    <a:pt x="1994" y="136"/>
                  </a:lnTo>
                  <a:lnTo>
                    <a:pt x="1992" y="133"/>
                  </a:lnTo>
                  <a:lnTo>
                    <a:pt x="1994" y="133"/>
                  </a:lnTo>
                  <a:lnTo>
                    <a:pt x="1995" y="133"/>
                  </a:lnTo>
                  <a:lnTo>
                    <a:pt x="1996" y="132"/>
                  </a:lnTo>
                  <a:lnTo>
                    <a:pt x="1997" y="131"/>
                  </a:lnTo>
                  <a:lnTo>
                    <a:pt x="1998" y="130"/>
                  </a:lnTo>
                  <a:lnTo>
                    <a:pt x="1999" y="129"/>
                  </a:lnTo>
                  <a:lnTo>
                    <a:pt x="2000" y="128"/>
                  </a:lnTo>
                  <a:lnTo>
                    <a:pt x="2001" y="127"/>
                  </a:lnTo>
                  <a:lnTo>
                    <a:pt x="2001" y="134"/>
                  </a:lnTo>
                  <a:lnTo>
                    <a:pt x="2000" y="140"/>
                  </a:lnTo>
                  <a:lnTo>
                    <a:pt x="1999" y="148"/>
                  </a:lnTo>
                  <a:lnTo>
                    <a:pt x="1997" y="154"/>
                  </a:lnTo>
                  <a:lnTo>
                    <a:pt x="1995" y="160"/>
                  </a:lnTo>
                  <a:lnTo>
                    <a:pt x="1992" y="167"/>
                  </a:lnTo>
                  <a:lnTo>
                    <a:pt x="1989" y="173"/>
                  </a:lnTo>
                  <a:lnTo>
                    <a:pt x="1985" y="179"/>
                  </a:lnTo>
                  <a:lnTo>
                    <a:pt x="1981" y="184"/>
                  </a:lnTo>
                  <a:lnTo>
                    <a:pt x="1976" y="189"/>
                  </a:lnTo>
                  <a:lnTo>
                    <a:pt x="1972" y="193"/>
                  </a:lnTo>
                  <a:lnTo>
                    <a:pt x="1967" y="197"/>
                  </a:lnTo>
                  <a:lnTo>
                    <a:pt x="1961" y="200"/>
                  </a:lnTo>
                  <a:lnTo>
                    <a:pt x="1955" y="202"/>
                  </a:lnTo>
                  <a:lnTo>
                    <a:pt x="1950" y="203"/>
                  </a:lnTo>
                  <a:lnTo>
                    <a:pt x="1944" y="204"/>
                  </a:lnTo>
                  <a:lnTo>
                    <a:pt x="1943" y="210"/>
                  </a:lnTo>
                  <a:lnTo>
                    <a:pt x="1940" y="215"/>
                  </a:lnTo>
                  <a:lnTo>
                    <a:pt x="1937" y="220"/>
                  </a:lnTo>
                  <a:lnTo>
                    <a:pt x="1932" y="224"/>
                  </a:lnTo>
                  <a:lnTo>
                    <a:pt x="1926" y="227"/>
                  </a:lnTo>
                  <a:lnTo>
                    <a:pt x="1918" y="230"/>
                  </a:lnTo>
                  <a:lnTo>
                    <a:pt x="1910" y="233"/>
                  </a:lnTo>
                  <a:lnTo>
                    <a:pt x="1901" y="235"/>
                  </a:lnTo>
                  <a:lnTo>
                    <a:pt x="1881" y="238"/>
                  </a:lnTo>
                  <a:lnTo>
                    <a:pt x="1857" y="239"/>
                  </a:lnTo>
                  <a:lnTo>
                    <a:pt x="1833" y="239"/>
                  </a:lnTo>
                  <a:lnTo>
                    <a:pt x="1807" y="238"/>
                  </a:lnTo>
                  <a:lnTo>
                    <a:pt x="1781" y="236"/>
                  </a:lnTo>
                  <a:lnTo>
                    <a:pt x="1757" y="233"/>
                  </a:lnTo>
                  <a:lnTo>
                    <a:pt x="1733" y="229"/>
                  </a:lnTo>
                  <a:lnTo>
                    <a:pt x="1714" y="226"/>
                  </a:lnTo>
                  <a:lnTo>
                    <a:pt x="1696" y="223"/>
                  </a:lnTo>
                  <a:lnTo>
                    <a:pt x="1682" y="220"/>
                  </a:lnTo>
                  <a:lnTo>
                    <a:pt x="1674" y="218"/>
                  </a:lnTo>
                  <a:lnTo>
                    <a:pt x="1671" y="216"/>
                  </a:lnTo>
                  <a:lnTo>
                    <a:pt x="1654" y="216"/>
                  </a:lnTo>
                  <a:lnTo>
                    <a:pt x="1637" y="216"/>
                  </a:lnTo>
                  <a:lnTo>
                    <a:pt x="1620" y="214"/>
                  </a:lnTo>
                  <a:lnTo>
                    <a:pt x="1604" y="211"/>
                  </a:lnTo>
                  <a:lnTo>
                    <a:pt x="1595" y="208"/>
                  </a:lnTo>
                  <a:lnTo>
                    <a:pt x="1588" y="205"/>
                  </a:lnTo>
                  <a:lnTo>
                    <a:pt x="1582" y="202"/>
                  </a:lnTo>
                  <a:lnTo>
                    <a:pt x="1574" y="198"/>
                  </a:lnTo>
                  <a:lnTo>
                    <a:pt x="1569" y="194"/>
                  </a:lnTo>
                  <a:lnTo>
                    <a:pt x="1564" y="188"/>
                  </a:lnTo>
                  <a:lnTo>
                    <a:pt x="1559" y="181"/>
                  </a:lnTo>
                  <a:lnTo>
                    <a:pt x="1555" y="174"/>
                  </a:lnTo>
                  <a:lnTo>
                    <a:pt x="1540" y="173"/>
                  </a:lnTo>
                  <a:lnTo>
                    <a:pt x="1518" y="172"/>
                  </a:lnTo>
                  <a:lnTo>
                    <a:pt x="1493" y="172"/>
                  </a:lnTo>
                  <a:lnTo>
                    <a:pt x="1466" y="172"/>
                  </a:lnTo>
                  <a:lnTo>
                    <a:pt x="1452" y="173"/>
                  </a:lnTo>
                  <a:lnTo>
                    <a:pt x="1439" y="174"/>
                  </a:lnTo>
                  <a:lnTo>
                    <a:pt x="1426" y="176"/>
                  </a:lnTo>
                  <a:lnTo>
                    <a:pt x="1414" y="179"/>
                  </a:lnTo>
                  <a:lnTo>
                    <a:pt x="1405" y="182"/>
                  </a:lnTo>
                  <a:lnTo>
                    <a:pt x="1397" y="187"/>
                  </a:lnTo>
                  <a:lnTo>
                    <a:pt x="1393" y="189"/>
                  </a:lnTo>
                  <a:lnTo>
                    <a:pt x="1389" y="192"/>
                  </a:lnTo>
                  <a:lnTo>
                    <a:pt x="1387" y="195"/>
                  </a:lnTo>
                  <a:lnTo>
                    <a:pt x="1385" y="198"/>
                  </a:lnTo>
                  <a:lnTo>
                    <a:pt x="1379" y="198"/>
                  </a:lnTo>
                  <a:lnTo>
                    <a:pt x="1373" y="198"/>
                  </a:lnTo>
                  <a:lnTo>
                    <a:pt x="1368" y="206"/>
                  </a:lnTo>
                  <a:lnTo>
                    <a:pt x="1364" y="214"/>
                  </a:lnTo>
                  <a:lnTo>
                    <a:pt x="1359" y="220"/>
                  </a:lnTo>
                  <a:lnTo>
                    <a:pt x="1353" y="226"/>
                  </a:lnTo>
                  <a:lnTo>
                    <a:pt x="1348" y="233"/>
                  </a:lnTo>
                  <a:lnTo>
                    <a:pt x="1341" y="237"/>
                  </a:lnTo>
                  <a:lnTo>
                    <a:pt x="1334" y="242"/>
                  </a:lnTo>
                  <a:lnTo>
                    <a:pt x="1328" y="245"/>
                  </a:lnTo>
                  <a:lnTo>
                    <a:pt x="1312" y="252"/>
                  </a:lnTo>
                  <a:lnTo>
                    <a:pt x="1296" y="258"/>
                  </a:lnTo>
                  <a:lnTo>
                    <a:pt x="1280" y="262"/>
                  </a:lnTo>
                  <a:lnTo>
                    <a:pt x="1263" y="265"/>
                  </a:lnTo>
                  <a:lnTo>
                    <a:pt x="1227" y="270"/>
                  </a:lnTo>
                  <a:lnTo>
                    <a:pt x="1193" y="274"/>
                  </a:lnTo>
                  <a:lnTo>
                    <a:pt x="1176" y="279"/>
                  </a:lnTo>
                  <a:lnTo>
                    <a:pt x="1159" y="283"/>
                  </a:lnTo>
                  <a:lnTo>
                    <a:pt x="1144" y="288"/>
                  </a:lnTo>
                  <a:lnTo>
                    <a:pt x="1130" y="295"/>
                  </a:lnTo>
                  <a:lnTo>
                    <a:pt x="1130" y="302"/>
                  </a:lnTo>
                  <a:lnTo>
                    <a:pt x="1121" y="307"/>
                  </a:lnTo>
                  <a:lnTo>
                    <a:pt x="1110" y="312"/>
                  </a:lnTo>
                  <a:lnTo>
                    <a:pt x="1099" y="316"/>
                  </a:lnTo>
                  <a:lnTo>
                    <a:pt x="1086" y="320"/>
                  </a:lnTo>
                  <a:lnTo>
                    <a:pt x="1074" y="324"/>
                  </a:lnTo>
                  <a:lnTo>
                    <a:pt x="1061" y="327"/>
                  </a:lnTo>
                  <a:lnTo>
                    <a:pt x="1046" y="329"/>
                  </a:lnTo>
                  <a:lnTo>
                    <a:pt x="1033" y="331"/>
                  </a:lnTo>
                  <a:lnTo>
                    <a:pt x="1002" y="334"/>
                  </a:lnTo>
                  <a:lnTo>
                    <a:pt x="971" y="335"/>
                  </a:lnTo>
                  <a:lnTo>
                    <a:pt x="940" y="335"/>
                  </a:lnTo>
                  <a:lnTo>
                    <a:pt x="907" y="332"/>
                  </a:lnTo>
                  <a:lnTo>
                    <a:pt x="875" y="329"/>
                  </a:lnTo>
                  <a:lnTo>
                    <a:pt x="845" y="322"/>
                  </a:lnTo>
                  <a:lnTo>
                    <a:pt x="814" y="316"/>
                  </a:lnTo>
                  <a:lnTo>
                    <a:pt x="786" y="307"/>
                  </a:lnTo>
                  <a:lnTo>
                    <a:pt x="772" y="303"/>
                  </a:lnTo>
                  <a:lnTo>
                    <a:pt x="760" y="297"/>
                  </a:lnTo>
                  <a:lnTo>
                    <a:pt x="747" y="291"/>
                  </a:lnTo>
                  <a:lnTo>
                    <a:pt x="736" y="286"/>
                  </a:lnTo>
                  <a:lnTo>
                    <a:pt x="725" y="280"/>
                  </a:lnTo>
                  <a:lnTo>
                    <a:pt x="715" y="273"/>
                  </a:lnTo>
                  <a:lnTo>
                    <a:pt x="707" y="266"/>
                  </a:lnTo>
                  <a:lnTo>
                    <a:pt x="698" y="259"/>
                  </a:lnTo>
                  <a:lnTo>
                    <a:pt x="692" y="252"/>
                  </a:lnTo>
                  <a:lnTo>
                    <a:pt x="686" y="247"/>
                  </a:lnTo>
                  <a:lnTo>
                    <a:pt x="678" y="243"/>
                  </a:lnTo>
                  <a:lnTo>
                    <a:pt x="670" y="239"/>
                  </a:lnTo>
                  <a:lnTo>
                    <a:pt x="662" y="236"/>
                  </a:lnTo>
                  <a:lnTo>
                    <a:pt x="653" y="233"/>
                  </a:lnTo>
                  <a:lnTo>
                    <a:pt x="645" y="229"/>
                  </a:lnTo>
                  <a:lnTo>
                    <a:pt x="635" y="227"/>
                  </a:lnTo>
                  <a:lnTo>
                    <a:pt x="618" y="225"/>
                  </a:lnTo>
                  <a:lnTo>
                    <a:pt x="598" y="223"/>
                  </a:lnTo>
                  <a:lnTo>
                    <a:pt x="578" y="223"/>
                  </a:lnTo>
                  <a:lnTo>
                    <a:pt x="557" y="224"/>
                  </a:lnTo>
                  <a:lnTo>
                    <a:pt x="516" y="228"/>
                  </a:lnTo>
                  <a:lnTo>
                    <a:pt x="477" y="234"/>
                  </a:lnTo>
                  <a:lnTo>
                    <a:pt x="458" y="237"/>
                  </a:lnTo>
                  <a:lnTo>
                    <a:pt x="440" y="239"/>
                  </a:lnTo>
                  <a:lnTo>
                    <a:pt x="422" y="240"/>
                  </a:lnTo>
                  <a:lnTo>
                    <a:pt x="408" y="241"/>
                  </a:lnTo>
                  <a:lnTo>
                    <a:pt x="403" y="239"/>
                  </a:lnTo>
                  <a:lnTo>
                    <a:pt x="395" y="237"/>
                  </a:lnTo>
                  <a:lnTo>
                    <a:pt x="381" y="237"/>
                  </a:lnTo>
                  <a:lnTo>
                    <a:pt x="366" y="236"/>
                  </a:lnTo>
                  <a:lnTo>
                    <a:pt x="350" y="237"/>
                  </a:lnTo>
                  <a:lnTo>
                    <a:pt x="335" y="237"/>
                  </a:lnTo>
                  <a:lnTo>
                    <a:pt x="323" y="239"/>
                  </a:lnTo>
                  <a:lnTo>
                    <a:pt x="316" y="241"/>
                  </a:lnTo>
                  <a:lnTo>
                    <a:pt x="316" y="246"/>
                  </a:lnTo>
                  <a:lnTo>
                    <a:pt x="310" y="248"/>
                  </a:lnTo>
                  <a:lnTo>
                    <a:pt x="303" y="248"/>
                  </a:lnTo>
                  <a:lnTo>
                    <a:pt x="296" y="247"/>
                  </a:lnTo>
                  <a:lnTo>
                    <a:pt x="287" y="245"/>
                  </a:lnTo>
                  <a:lnTo>
                    <a:pt x="280" y="243"/>
                  </a:lnTo>
                  <a:lnTo>
                    <a:pt x="274" y="240"/>
                  </a:lnTo>
                  <a:lnTo>
                    <a:pt x="268" y="237"/>
                  </a:lnTo>
                  <a:lnTo>
                    <a:pt x="267" y="235"/>
                  </a:lnTo>
                  <a:lnTo>
                    <a:pt x="262" y="234"/>
                  </a:lnTo>
                  <a:lnTo>
                    <a:pt x="256" y="230"/>
                  </a:lnTo>
                  <a:lnTo>
                    <a:pt x="249" y="226"/>
                  </a:lnTo>
                  <a:lnTo>
                    <a:pt x="241" y="221"/>
                  </a:lnTo>
                  <a:lnTo>
                    <a:pt x="234" y="216"/>
                  </a:lnTo>
                  <a:lnTo>
                    <a:pt x="228" y="212"/>
                  </a:lnTo>
                  <a:lnTo>
                    <a:pt x="222" y="207"/>
                  </a:lnTo>
                  <a:lnTo>
                    <a:pt x="218" y="204"/>
                  </a:lnTo>
                  <a:lnTo>
                    <a:pt x="205" y="203"/>
                  </a:lnTo>
                  <a:lnTo>
                    <a:pt x="190" y="199"/>
                  </a:lnTo>
                  <a:lnTo>
                    <a:pt x="174" y="194"/>
                  </a:lnTo>
                  <a:lnTo>
                    <a:pt x="159" y="188"/>
                  </a:lnTo>
                  <a:lnTo>
                    <a:pt x="127" y="170"/>
                  </a:lnTo>
                  <a:lnTo>
                    <a:pt x="96" y="151"/>
                  </a:lnTo>
                  <a:lnTo>
                    <a:pt x="66" y="132"/>
                  </a:lnTo>
                  <a:lnTo>
                    <a:pt x="39" y="116"/>
                  </a:lnTo>
                  <a:lnTo>
                    <a:pt x="28" y="111"/>
                  </a:lnTo>
                  <a:lnTo>
                    <a:pt x="16" y="108"/>
                  </a:lnTo>
                  <a:lnTo>
                    <a:pt x="12" y="106"/>
                  </a:lnTo>
                  <a:lnTo>
                    <a:pt x="8" y="106"/>
                  </a:lnTo>
                  <a:lnTo>
                    <a:pt x="4" y="106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299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3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493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07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66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394DE22-04C0-4596-A947-519BB9663CF7}" type="slidenum">
              <a:rPr lang="en-US" smtClean="0"/>
              <a:pPr eaLnBrk="1" hangingPunct="1"/>
              <a:t>120</a:t>
            </a:fld>
            <a:endParaRPr lang="en-US" smtClean="0"/>
          </a:p>
        </p:txBody>
      </p:sp>
      <p:sp>
        <p:nvSpPr>
          <p:cNvPr id="125956" name="Rectangle 4"/>
          <p:cNvSpPr>
            <a:spLocks noGrp="1" noChangeArrowheads="1"/>
          </p:cNvSpPr>
          <p:nvPr>
            <p:ph type="body" sz="half" idx="3"/>
          </p:nvPr>
        </p:nvSpPr>
        <p:spPr>
          <a:xfrm>
            <a:off x="579438" y="1722438"/>
            <a:ext cx="4098925" cy="4514850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ct val="15000"/>
              </a:spcBef>
            </a:pPr>
            <a:r>
              <a:rPr lang="en-US" sz="3600" dirty="0" smtClean="0"/>
              <a:t>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Pronation</a:t>
            </a:r>
          </a:p>
          <a:p>
            <a:pPr marL="0" indent="0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Supination</a:t>
            </a:r>
          </a:p>
          <a:p>
            <a:pPr marL="0" indent="0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Eversion</a:t>
            </a:r>
          </a:p>
          <a:p>
            <a:pPr marL="0" indent="0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Inversion</a:t>
            </a:r>
          </a:p>
          <a:p>
            <a:pPr marL="0" indent="0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Radial deviation</a:t>
            </a:r>
          </a:p>
          <a:p>
            <a:pPr marL="0" indent="0">
              <a:lnSpc>
                <a:spcPct val="85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Ulnar deviation</a:t>
            </a:r>
          </a:p>
        </p:txBody>
      </p:sp>
      <p:grpSp>
        <p:nvGrpSpPr>
          <p:cNvPr id="125957" name="Group 14"/>
          <p:cNvGrpSpPr>
            <a:grpSpLocks noChangeAspect="1"/>
          </p:cNvGrpSpPr>
          <p:nvPr/>
        </p:nvGrpSpPr>
        <p:grpSpPr bwMode="auto">
          <a:xfrm>
            <a:off x="4684386" y="1473441"/>
            <a:ext cx="3074759" cy="1526468"/>
            <a:chOff x="2501" y="1152"/>
            <a:chExt cx="3023" cy="1501"/>
          </a:xfrm>
        </p:grpSpPr>
        <p:sp>
          <p:nvSpPr>
            <p:cNvPr id="125961" name="AutoShape 13"/>
            <p:cNvSpPr>
              <a:spLocks noChangeAspect="1" noChangeArrowheads="1" noTextEdit="1"/>
            </p:cNvSpPr>
            <p:nvPr/>
          </p:nvSpPr>
          <p:spPr bwMode="auto">
            <a:xfrm>
              <a:off x="2501" y="1152"/>
              <a:ext cx="3023" cy="15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2" name="Freeform 15"/>
            <p:cNvSpPr>
              <a:spLocks/>
            </p:cNvSpPr>
            <p:nvPr/>
          </p:nvSpPr>
          <p:spPr bwMode="auto">
            <a:xfrm>
              <a:off x="2502" y="1162"/>
              <a:ext cx="3016" cy="1486"/>
            </a:xfrm>
            <a:custGeom>
              <a:avLst/>
              <a:gdLst>
                <a:gd name="T0" fmla="*/ 1733 w 3016"/>
                <a:gd name="T1" fmla="*/ 180 h 1486"/>
                <a:gd name="T2" fmla="*/ 1878 w 3016"/>
                <a:gd name="T3" fmla="*/ 251 h 1486"/>
                <a:gd name="T4" fmla="*/ 1956 w 3016"/>
                <a:gd name="T5" fmla="*/ 375 h 1486"/>
                <a:gd name="T6" fmla="*/ 1953 w 3016"/>
                <a:gd name="T7" fmla="*/ 476 h 1486"/>
                <a:gd name="T8" fmla="*/ 1899 w 3016"/>
                <a:gd name="T9" fmla="*/ 661 h 1486"/>
                <a:gd name="T10" fmla="*/ 1865 w 3016"/>
                <a:gd name="T11" fmla="*/ 740 h 1486"/>
                <a:gd name="T12" fmla="*/ 1900 w 3016"/>
                <a:gd name="T13" fmla="*/ 805 h 1486"/>
                <a:gd name="T14" fmla="*/ 1936 w 3016"/>
                <a:gd name="T15" fmla="*/ 922 h 1486"/>
                <a:gd name="T16" fmla="*/ 2195 w 3016"/>
                <a:gd name="T17" fmla="*/ 920 h 1486"/>
                <a:gd name="T18" fmla="*/ 2466 w 3016"/>
                <a:gd name="T19" fmla="*/ 909 h 1486"/>
                <a:gd name="T20" fmla="*/ 2739 w 3016"/>
                <a:gd name="T21" fmla="*/ 917 h 1486"/>
                <a:gd name="T22" fmla="*/ 2951 w 3016"/>
                <a:gd name="T23" fmla="*/ 941 h 1486"/>
                <a:gd name="T24" fmla="*/ 2989 w 3016"/>
                <a:gd name="T25" fmla="*/ 1158 h 1486"/>
                <a:gd name="T26" fmla="*/ 3016 w 3016"/>
                <a:gd name="T27" fmla="*/ 1419 h 1486"/>
                <a:gd name="T28" fmla="*/ 2936 w 3016"/>
                <a:gd name="T29" fmla="*/ 1459 h 1486"/>
                <a:gd name="T30" fmla="*/ 2771 w 3016"/>
                <a:gd name="T31" fmla="*/ 1459 h 1486"/>
                <a:gd name="T32" fmla="*/ 2637 w 3016"/>
                <a:gd name="T33" fmla="*/ 1455 h 1486"/>
                <a:gd name="T34" fmla="*/ 2467 w 3016"/>
                <a:gd name="T35" fmla="*/ 1463 h 1486"/>
                <a:gd name="T36" fmla="*/ 2124 w 3016"/>
                <a:gd name="T37" fmla="*/ 1463 h 1486"/>
                <a:gd name="T38" fmla="*/ 1866 w 3016"/>
                <a:gd name="T39" fmla="*/ 1452 h 1486"/>
                <a:gd name="T40" fmla="*/ 1690 w 3016"/>
                <a:gd name="T41" fmla="*/ 1457 h 1486"/>
                <a:gd name="T42" fmla="*/ 1419 w 3016"/>
                <a:gd name="T43" fmla="*/ 1471 h 1486"/>
                <a:gd name="T44" fmla="*/ 1107 w 3016"/>
                <a:gd name="T45" fmla="*/ 1466 h 1486"/>
                <a:gd name="T46" fmla="*/ 850 w 3016"/>
                <a:gd name="T47" fmla="*/ 1460 h 1486"/>
                <a:gd name="T48" fmla="*/ 507 w 3016"/>
                <a:gd name="T49" fmla="*/ 1468 h 1486"/>
                <a:gd name="T50" fmla="*/ 296 w 3016"/>
                <a:gd name="T51" fmla="*/ 1477 h 1486"/>
                <a:gd name="T52" fmla="*/ 35 w 3016"/>
                <a:gd name="T53" fmla="*/ 1484 h 1486"/>
                <a:gd name="T54" fmla="*/ 8 w 3016"/>
                <a:gd name="T55" fmla="*/ 1363 h 1486"/>
                <a:gd name="T56" fmla="*/ 27 w 3016"/>
                <a:gd name="T57" fmla="*/ 1232 h 1486"/>
                <a:gd name="T58" fmla="*/ 48 w 3016"/>
                <a:gd name="T59" fmla="*/ 1145 h 1486"/>
                <a:gd name="T60" fmla="*/ 69 w 3016"/>
                <a:gd name="T61" fmla="*/ 1015 h 1486"/>
                <a:gd name="T62" fmla="*/ 122 w 3016"/>
                <a:gd name="T63" fmla="*/ 939 h 1486"/>
                <a:gd name="T64" fmla="*/ 313 w 3016"/>
                <a:gd name="T65" fmla="*/ 931 h 1486"/>
                <a:gd name="T66" fmla="*/ 595 w 3016"/>
                <a:gd name="T67" fmla="*/ 902 h 1486"/>
                <a:gd name="T68" fmla="*/ 604 w 3016"/>
                <a:gd name="T69" fmla="*/ 834 h 1486"/>
                <a:gd name="T70" fmla="*/ 682 w 3016"/>
                <a:gd name="T71" fmla="*/ 755 h 1486"/>
                <a:gd name="T72" fmla="*/ 611 w 3016"/>
                <a:gd name="T73" fmla="*/ 666 h 1486"/>
                <a:gd name="T74" fmla="*/ 497 w 3016"/>
                <a:gd name="T75" fmla="*/ 544 h 1486"/>
                <a:gd name="T76" fmla="*/ 420 w 3016"/>
                <a:gd name="T77" fmla="*/ 357 h 1486"/>
                <a:gd name="T78" fmla="*/ 535 w 3016"/>
                <a:gd name="T79" fmla="*/ 318 h 1486"/>
                <a:gd name="T80" fmla="*/ 677 w 3016"/>
                <a:gd name="T81" fmla="*/ 444 h 1486"/>
                <a:gd name="T82" fmla="*/ 764 w 3016"/>
                <a:gd name="T83" fmla="*/ 433 h 1486"/>
                <a:gd name="T84" fmla="*/ 872 w 3016"/>
                <a:gd name="T85" fmla="*/ 450 h 1486"/>
                <a:gd name="T86" fmla="*/ 1045 w 3016"/>
                <a:gd name="T87" fmla="*/ 586 h 1486"/>
                <a:gd name="T88" fmla="*/ 1162 w 3016"/>
                <a:gd name="T89" fmla="*/ 659 h 1486"/>
                <a:gd name="T90" fmla="*/ 1292 w 3016"/>
                <a:gd name="T91" fmla="*/ 670 h 1486"/>
                <a:gd name="T92" fmla="*/ 1435 w 3016"/>
                <a:gd name="T93" fmla="*/ 768 h 1486"/>
                <a:gd name="T94" fmla="*/ 1481 w 3016"/>
                <a:gd name="T95" fmla="*/ 795 h 1486"/>
                <a:gd name="T96" fmla="*/ 1610 w 3016"/>
                <a:gd name="T97" fmla="*/ 789 h 1486"/>
                <a:gd name="T98" fmla="*/ 1663 w 3016"/>
                <a:gd name="T99" fmla="*/ 715 h 1486"/>
                <a:gd name="T100" fmla="*/ 1749 w 3016"/>
                <a:gd name="T101" fmla="*/ 632 h 1486"/>
                <a:gd name="T102" fmla="*/ 1745 w 3016"/>
                <a:gd name="T103" fmla="*/ 541 h 1486"/>
                <a:gd name="T104" fmla="*/ 1705 w 3016"/>
                <a:gd name="T105" fmla="*/ 490 h 1486"/>
                <a:gd name="T106" fmla="*/ 1647 w 3016"/>
                <a:gd name="T107" fmla="*/ 467 h 1486"/>
                <a:gd name="T108" fmla="*/ 1599 w 3016"/>
                <a:gd name="T109" fmla="*/ 442 h 1486"/>
                <a:gd name="T110" fmla="*/ 1507 w 3016"/>
                <a:gd name="T111" fmla="*/ 399 h 1486"/>
                <a:gd name="T112" fmla="*/ 1491 w 3016"/>
                <a:gd name="T113" fmla="*/ 276 h 1486"/>
                <a:gd name="T114" fmla="*/ 1525 w 3016"/>
                <a:gd name="T115" fmla="*/ 196 h 1486"/>
                <a:gd name="T116" fmla="*/ 1502 w 3016"/>
                <a:gd name="T117" fmla="*/ 103 h 1486"/>
                <a:gd name="T118" fmla="*/ 1516 w 3016"/>
                <a:gd name="T119" fmla="*/ 6 h 1486"/>
                <a:gd name="T120" fmla="*/ 1640 w 3016"/>
                <a:gd name="T121" fmla="*/ 45 h 14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16" h="1486">
                  <a:moveTo>
                    <a:pt x="1646" y="54"/>
                  </a:moveTo>
                  <a:lnTo>
                    <a:pt x="1651" y="67"/>
                  </a:lnTo>
                  <a:lnTo>
                    <a:pt x="1656" y="81"/>
                  </a:lnTo>
                  <a:lnTo>
                    <a:pt x="1659" y="96"/>
                  </a:lnTo>
                  <a:lnTo>
                    <a:pt x="1663" y="110"/>
                  </a:lnTo>
                  <a:lnTo>
                    <a:pt x="1665" y="125"/>
                  </a:lnTo>
                  <a:lnTo>
                    <a:pt x="1667" y="140"/>
                  </a:lnTo>
                  <a:lnTo>
                    <a:pt x="1669" y="156"/>
                  </a:lnTo>
                  <a:lnTo>
                    <a:pt x="1670" y="170"/>
                  </a:lnTo>
                  <a:lnTo>
                    <a:pt x="1680" y="169"/>
                  </a:lnTo>
                  <a:lnTo>
                    <a:pt x="1692" y="168"/>
                  </a:lnTo>
                  <a:lnTo>
                    <a:pt x="1702" y="169"/>
                  </a:lnTo>
                  <a:lnTo>
                    <a:pt x="1712" y="172"/>
                  </a:lnTo>
                  <a:lnTo>
                    <a:pt x="1722" y="175"/>
                  </a:lnTo>
                  <a:lnTo>
                    <a:pt x="1733" y="180"/>
                  </a:lnTo>
                  <a:lnTo>
                    <a:pt x="1743" y="186"/>
                  </a:lnTo>
                  <a:lnTo>
                    <a:pt x="1752" y="194"/>
                  </a:lnTo>
                  <a:lnTo>
                    <a:pt x="1766" y="195"/>
                  </a:lnTo>
                  <a:lnTo>
                    <a:pt x="1779" y="197"/>
                  </a:lnTo>
                  <a:lnTo>
                    <a:pt x="1791" y="202"/>
                  </a:lnTo>
                  <a:lnTo>
                    <a:pt x="1803" y="208"/>
                  </a:lnTo>
                  <a:lnTo>
                    <a:pt x="1814" y="216"/>
                  </a:lnTo>
                  <a:lnTo>
                    <a:pt x="1826" y="224"/>
                  </a:lnTo>
                  <a:lnTo>
                    <a:pt x="1836" y="233"/>
                  </a:lnTo>
                  <a:lnTo>
                    <a:pt x="1846" y="242"/>
                  </a:lnTo>
                  <a:lnTo>
                    <a:pt x="1853" y="244"/>
                  </a:lnTo>
                  <a:lnTo>
                    <a:pt x="1859" y="245"/>
                  </a:lnTo>
                  <a:lnTo>
                    <a:pt x="1866" y="247"/>
                  </a:lnTo>
                  <a:lnTo>
                    <a:pt x="1871" y="249"/>
                  </a:lnTo>
                  <a:lnTo>
                    <a:pt x="1878" y="251"/>
                  </a:lnTo>
                  <a:lnTo>
                    <a:pt x="1884" y="255"/>
                  </a:lnTo>
                  <a:lnTo>
                    <a:pt x="1889" y="259"/>
                  </a:lnTo>
                  <a:lnTo>
                    <a:pt x="1893" y="265"/>
                  </a:lnTo>
                  <a:lnTo>
                    <a:pt x="1894" y="274"/>
                  </a:lnTo>
                  <a:lnTo>
                    <a:pt x="1897" y="281"/>
                  </a:lnTo>
                  <a:lnTo>
                    <a:pt x="1901" y="288"/>
                  </a:lnTo>
                  <a:lnTo>
                    <a:pt x="1905" y="294"/>
                  </a:lnTo>
                  <a:lnTo>
                    <a:pt x="1915" y="307"/>
                  </a:lnTo>
                  <a:lnTo>
                    <a:pt x="1926" y="319"/>
                  </a:lnTo>
                  <a:lnTo>
                    <a:pt x="1938" y="331"/>
                  </a:lnTo>
                  <a:lnTo>
                    <a:pt x="1947" y="343"/>
                  </a:lnTo>
                  <a:lnTo>
                    <a:pt x="1952" y="351"/>
                  </a:lnTo>
                  <a:lnTo>
                    <a:pt x="1954" y="358"/>
                  </a:lnTo>
                  <a:lnTo>
                    <a:pt x="1955" y="367"/>
                  </a:lnTo>
                  <a:lnTo>
                    <a:pt x="1956" y="375"/>
                  </a:lnTo>
                  <a:lnTo>
                    <a:pt x="1960" y="379"/>
                  </a:lnTo>
                  <a:lnTo>
                    <a:pt x="1962" y="383"/>
                  </a:lnTo>
                  <a:lnTo>
                    <a:pt x="1964" y="388"/>
                  </a:lnTo>
                  <a:lnTo>
                    <a:pt x="1967" y="393"/>
                  </a:lnTo>
                  <a:lnTo>
                    <a:pt x="1968" y="402"/>
                  </a:lnTo>
                  <a:lnTo>
                    <a:pt x="1968" y="413"/>
                  </a:lnTo>
                  <a:lnTo>
                    <a:pt x="1967" y="424"/>
                  </a:lnTo>
                  <a:lnTo>
                    <a:pt x="1965" y="436"/>
                  </a:lnTo>
                  <a:lnTo>
                    <a:pt x="1964" y="447"/>
                  </a:lnTo>
                  <a:lnTo>
                    <a:pt x="1963" y="456"/>
                  </a:lnTo>
                  <a:lnTo>
                    <a:pt x="1961" y="460"/>
                  </a:lnTo>
                  <a:lnTo>
                    <a:pt x="1959" y="464"/>
                  </a:lnTo>
                  <a:lnTo>
                    <a:pt x="1957" y="469"/>
                  </a:lnTo>
                  <a:lnTo>
                    <a:pt x="1955" y="472"/>
                  </a:lnTo>
                  <a:lnTo>
                    <a:pt x="1953" y="476"/>
                  </a:lnTo>
                  <a:lnTo>
                    <a:pt x="1951" y="480"/>
                  </a:lnTo>
                  <a:lnTo>
                    <a:pt x="1947" y="482"/>
                  </a:lnTo>
                  <a:lnTo>
                    <a:pt x="1943" y="485"/>
                  </a:lnTo>
                  <a:lnTo>
                    <a:pt x="1944" y="494"/>
                  </a:lnTo>
                  <a:lnTo>
                    <a:pt x="1944" y="505"/>
                  </a:lnTo>
                  <a:lnTo>
                    <a:pt x="1943" y="515"/>
                  </a:lnTo>
                  <a:lnTo>
                    <a:pt x="1941" y="525"/>
                  </a:lnTo>
                  <a:lnTo>
                    <a:pt x="1937" y="544"/>
                  </a:lnTo>
                  <a:lnTo>
                    <a:pt x="1931" y="562"/>
                  </a:lnTo>
                  <a:lnTo>
                    <a:pt x="1924" y="580"/>
                  </a:lnTo>
                  <a:lnTo>
                    <a:pt x="1917" y="598"/>
                  </a:lnTo>
                  <a:lnTo>
                    <a:pt x="1912" y="617"/>
                  </a:lnTo>
                  <a:lnTo>
                    <a:pt x="1908" y="636"/>
                  </a:lnTo>
                  <a:lnTo>
                    <a:pt x="1902" y="648"/>
                  </a:lnTo>
                  <a:lnTo>
                    <a:pt x="1899" y="661"/>
                  </a:lnTo>
                  <a:lnTo>
                    <a:pt x="1894" y="674"/>
                  </a:lnTo>
                  <a:lnTo>
                    <a:pt x="1890" y="686"/>
                  </a:lnTo>
                  <a:lnTo>
                    <a:pt x="1885" y="698"/>
                  </a:lnTo>
                  <a:lnTo>
                    <a:pt x="1879" y="710"/>
                  </a:lnTo>
                  <a:lnTo>
                    <a:pt x="1873" y="723"/>
                  </a:lnTo>
                  <a:lnTo>
                    <a:pt x="1865" y="734"/>
                  </a:lnTo>
                  <a:lnTo>
                    <a:pt x="1866" y="734"/>
                  </a:lnTo>
                  <a:lnTo>
                    <a:pt x="1867" y="735"/>
                  </a:lnTo>
                  <a:lnTo>
                    <a:pt x="1867" y="736"/>
                  </a:lnTo>
                  <a:lnTo>
                    <a:pt x="1867" y="737"/>
                  </a:lnTo>
                  <a:lnTo>
                    <a:pt x="1867" y="739"/>
                  </a:lnTo>
                  <a:lnTo>
                    <a:pt x="1865" y="740"/>
                  </a:lnTo>
                  <a:lnTo>
                    <a:pt x="1863" y="741"/>
                  </a:lnTo>
                  <a:lnTo>
                    <a:pt x="1862" y="742"/>
                  </a:lnTo>
                  <a:lnTo>
                    <a:pt x="1862" y="745"/>
                  </a:lnTo>
                  <a:lnTo>
                    <a:pt x="1863" y="746"/>
                  </a:lnTo>
                  <a:lnTo>
                    <a:pt x="1863" y="748"/>
                  </a:lnTo>
                  <a:lnTo>
                    <a:pt x="1862" y="750"/>
                  </a:lnTo>
                  <a:lnTo>
                    <a:pt x="1860" y="751"/>
                  </a:lnTo>
                  <a:lnTo>
                    <a:pt x="1868" y="757"/>
                  </a:lnTo>
                  <a:lnTo>
                    <a:pt x="1874" y="762"/>
                  </a:lnTo>
                  <a:lnTo>
                    <a:pt x="1881" y="768"/>
                  </a:lnTo>
                  <a:lnTo>
                    <a:pt x="1885" y="775"/>
                  </a:lnTo>
                  <a:lnTo>
                    <a:pt x="1890" y="782"/>
                  </a:lnTo>
                  <a:lnTo>
                    <a:pt x="1894" y="789"/>
                  </a:lnTo>
                  <a:lnTo>
                    <a:pt x="1898" y="796"/>
                  </a:lnTo>
                  <a:lnTo>
                    <a:pt x="1900" y="805"/>
                  </a:lnTo>
                  <a:lnTo>
                    <a:pt x="1906" y="821"/>
                  </a:lnTo>
                  <a:lnTo>
                    <a:pt x="1909" y="837"/>
                  </a:lnTo>
                  <a:lnTo>
                    <a:pt x="1912" y="854"/>
                  </a:lnTo>
                  <a:lnTo>
                    <a:pt x="1913" y="872"/>
                  </a:lnTo>
                  <a:lnTo>
                    <a:pt x="1912" y="877"/>
                  </a:lnTo>
                  <a:lnTo>
                    <a:pt x="1909" y="883"/>
                  </a:lnTo>
                  <a:lnTo>
                    <a:pt x="1908" y="888"/>
                  </a:lnTo>
                  <a:lnTo>
                    <a:pt x="1906" y="893"/>
                  </a:lnTo>
                  <a:lnTo>
                    <a:pt x="1905" y="899"/>
                  </a:lnTo>
                  <a:lnTo>
                    <a:pt x="1902" y="906"/>
                  </a:lnTo>
                  <a:lnTo>
                    <a:pt x="1901" y="910"/>
                  </a:lnTo>
                  <a:lnTo>
                    <a:pt x="1900" y="917"/>
                  </a:lnTo>
                  <a:lnTo>
                    <a:pt x="1904" y="920"/>
                  </a:lnTo>
                  <a:lnTo>
                    <a:pt x="1920" y="922"/>
                  </a:lnTo>
                  <a:lnTo>
                    <a:pt x="1936" y="922"/>
                  </a:lnTo>
                  <a:lnTo>
                    <a:pt x="1953" y="922"/>
                  </a:lnTo>
                  <a:lnTo>
                    <a:pt x="1969" y="920"/>
                  </a:lnTo>
                  <a:lnTo>
                    <a:pt x="1986" y="920"/>
                  </a:lnTo>
                  <a:lnTo>
                    <a:pt x="2003" y="920"/>
                  </a:lnTo>
                  <a:lnTo>
                    <a:pt x="2019" y="923"/>
                  </a:lnTo>
                  <a:lnTo>
                    <a:pt x="2036" y="926"/>
                  </a:lnTo>
                  <a:lnTo>
                    <a:pt x="2048" y="924"/>
                  </a:lnTo>
                  <a:lnTo>
                    <a:pt x="2059" y="922"/>
                  </a:lnTo>
                  <a:lnTo>
                    <a:pt x="2071" y="920"/>
                  </a:lnTo>
                  <a:lnTo>
                    <a:pt x="2083" y="920"/>
                  </a:lnTo>
                  <a:lnTo>
                    <a:pt x="2108" y="920"/>
                  </a:lnTo>
                  <a:lnTo>
                    <a:pt x="2133" y="920"/>
                  </a:lnTo>
                  <a:lnTo>
                    <a:pt x="2158" y="922"/>
                  </a:lnTo>
                  <a:lnTo>
                    <a:pt x="2183" y="922"/>
                  </a:lnTo>
                  <a:lnTo>
                    <a:pt x="2195" y="920"/>
                  </a:lnTo>
                  <a:lnTo>
                    <a:pt x="2206" y="918"/>
                  </a:lnTo>
                  <a:lnTo>
                    <a:pt x="2218" y="915"/>
                  </a:lnTo>
                  <a:lnTo>
                    <a:pt x="2229" y="912"/>
                  </a:lnTo>
                  <a:lnTo>
                    <a:pt x="2254" y="909"/>
                  </a:lnTo>
                  <a:lnTo>
                    <a:pt x="2282" y="909"/>
                  </a:lnTo>
                  <a:lnTo>
                    <a:pt x="2308" y="910"/>
                  </a:lnTo>
                  <a:lnTo>
                    <a:pt x="2336" y="913"/>
                  </a:lnTo>
                  <a:lnTo>
                    <a:pt x="2363" y="914"/>
                  </a:lnTo>
                  <a:lnTo>
                    <a:pt x="2391" y="915"/>
                  </a:lnTo>
                  <a:lnTo>
                    <a:pt x="2404" y="915"/>
                  </a:lnTo>
                  <a:lnTo>
                    <a:pt x="2418" y="914"/>
                  </a:lnTo>
                  <a:lnTo>
                    <a:pt x="2432" y="912"/>
                  </a:lnTo>
                  <a:lnTo>
                    <a:pt x="2444" y="909"/>
                  </a:lnTo>
                  <a:lnTo>
                    <a:pt x="2456" y="910"/>
                  </a:lnTo>
                  <a:lnTo>
                    <a:pt x="2466" y="909"/>
                  </a:lnTo>
                  <a:lnTo>
                    <a:pt x="2478" y="908"/>
                  </a:lnTo>
                  <a:lnTo>
                    <a:pt x="2489" y="907"/>
                  </a:lnTo>
                  <a:lnTo>
                    <a:pt x="2499" y="906"/>
                  </a:lnTo>
                  <a:lnTo>
                    <a:pt x="2511" y="904"/>
                  </a:lnTo>
                  <a:lnTo>
                    <a:pt x="2522" y="906"/>
                  </a:lnTo>
                  <a:lnTo>
                    <a:pt x="2533" y="908"/>
                  </a:lnTo>
                  <a:lnTo>
                    <a:pt x="2548" y="910"/>
                  </a:lnTo>
                  <a:lnTo>
                    <a:pt x="2562" y="913"/>
                  </a:lnTo>
                  <a:lnTo>
                    <a:pt x="2577" y="914"/>
                  </a:lnTo>
                  <a:lnTo>
                    <a:pt x="2592" y="915"/>
                  </a:lnTo>
                  <a:lnTo>
                    <a:pt x="2621" y="915"/>
                  </a:lnTo>
                  <a:lnTo>
                    <a:pt x="2651" y="915"/>
                  </a:lnTo>
                  <a:lnTo>
                    <a:pt x="2681" y="915"/>
                  </a:lnTo>
                  <a:lnTo>
                    <a:pt x="2710" y="915"/>
                  </a:lnTo>
                  <a:lnTo>
                    <a:pt x="2739" y="917"/>
                  </a:lnTo>
                  <a:lnTo>
                    <a:pt x="2770" y="922"/>
                  </a:lnTo>
                  <a:lnTo>
                    <a:pt x="2789" y="925"/>
                  </a:lnTo>
                  <a:lnTo>
                    <a:pt x="2810" y="926"/>
                  </a:lnTo>
                  <a:lnTo>
                    <a:pt x="2829" y="929"/>
                  </a:lnTo>
                  <a:lnTo>
                    <a:pt x="2850" y="930"/>
                  </a:lnTo>
                  <a:lnTo>
                    <a:pt x="2871" y="931"/>
                  </a:lnTo>
                  <a:lnTo>
                    <a:pt x="2890" y="933"/>
                  </a:lnTo>
                  <a:lnTo>
                    <a:pt x="2911" y="934"/>
                  </a:lnTo>
                  <a:lnTo>
                    <a:pt x="2931" y="936"/>
                  </a:lnTo>
                  <a:lnTo>
                    <a:pt x="2934" y="935"/>
                  </a:lnTo>
                  <a:lnTo>
                    <a:pt x="2937" y="935"/>
                  </a:lnTo>
                  <a:lnTo>
                    <a:pt x="2941" y="935"/>
                  </a:lnTo>
                  <a:lnTo>
                    <a:pt x="2944" y="937"/>
                  </a:lnTo>
                  <a:lnTo>
                    <a:pt x="2948" y="939"/>
                  </a:lnTo>
                  <a:lnTo>
                    <a:pt x="2951" y="941"/>
                  </a:lnTo>
                  <a:lnTo>
                    <a:pt x="2954" y="942"/>
                  </a:lnTo>
                  <a:lnTo>
                    <a:pt x="2958" y="944"/>
                  </a:lnTo>
                  <a:lnTo>
                    <a:pt x="2964" y="953"/>
                  </a:lnTo>
                  <a:lnTo>
                    <a:pt x="2967" y="963"/>
                  </a:lnTo>
                  <a:lnTo>
                    <a:pt x="2969" y="974"/>
                  </a:lnTo>
                  <a:lnTo>
                    <a:pt x="2970" y="987"/>
                  </a:lnTo>
                  <a:lnTo>
                    <a:pt x="2973" y="998"/>
                  </a:lnTo>
                  <a:lnTo>
                    <a:pt x="2974" y="1010"/>
                  </a:lnTo>
                  <a:lnTo>
                    <a:pt x="2977" y="1020"/>
                  </a:lnTo>
                  <a:lnTo>
                    <a:pt x="2982" y="1031"/>
                  </a:lnTo>
                  <a:lnTo>
                    <a:pt x="2983" y="1057"/>
                  </a:lnTo>
                  <a:lnTo>
                    <a:pt x="2984" y="1082"/>
                  </a:lnTo>
                  <a:lnTo>
                    <a:pt x="2985" y="1108"/>
                  </a:lnTo>
                  <a:lnTo>
                    <a:pt x="2988" y="1133"/>
                  </a:lnTo>
                  <a:lnTo>
                    <a:pt x="2989" y="1158"/>
                  </a:lnTo>
                  <a:lnTo>
                    <a:pt x="2991" y="1183"/>
                  </a:lnTo>
                  <a:lnTo>
                    <a:pt x="2994" y="1207"/>
                  </a:lnTo>
                  <a:lnTo>
                    <a:pt x="2998" y="1233"/>
                  </a:lnTo>
                  <a:lnTo>
                    <a:pt x="2996" y="1244"/>
                  </a:lnTo>
                  <a:lnTo>
                    <a:pt x="2996" y="1255"/>
                  </a:lnTo>
                  <a:lnTo>
                    <a:pt x="2994" y="1266"/>
                  </a:lnTo>
                  <a:lnTo>
                    <a:pt x="2996" y="1276"/>
                  </a:lnTo>
                  <a:lnTo>
                    <a:pt x="2997" y="1297"/>
                  </a:lnTo>
                  <a:lnTo>
                    <a:pt x="3000" y="1318"/>
                  </a:lnTo>
                  <a:lnTo>
                    <a:pt x="3004" y="1339"/>
                  </a:lnTo>
                  <a:lnTo>
                    <a:pt x="3008" y="1360"/>
                  </a:lnTo>
                  <a:lnTo>
                    <a:pt x="3013" y="1382"/>
                  </a:lnTo>
                  <a:lnTo>
                    <a:pt x="3016" y="1404"/>
                  </a:lnTo>
                  <a:lnTo>
                    <a:pt x="3016" y="1411"/>
                  </a:lnTo>
                  <a:lnTo>
                    <a:pt x="3016" y="1419"/>
                  </a:lnTo>
                  <a:lnTo>
                    <a:pt x="3016" y="1426"/>
                  </a:lnTo>
                  <a:lnTo>
                    <a:pt x="3015" y="1432"/>
                  </a:lnTo>
                  <a:lnTo>
                    <a:pt x="3014" y="1438"/>
                  </a:lnTo>
                  <a:lnTo>
                    <a:pt x="3012" y="1443"/>
                  </a:lnTo>
                  <a:lnTo>
                    <a:pt x="3006" y="1448"/>
                  </a:lnTo>
                  <a:lnTo>
                    <a:pt x="2999" y="1452"/>
                  </a:lnTo>
                  <a:lnTo>
                    <a:pt x="2993" y="1453"/>
                  </a:lnTo>
                  <a:lnTo>
                    <a:pt x="2986" y="1455"/>
                  </a:lnTo>
                  <a:lnTo>
                    <a:pt x="2981" y="1457"/>
                  </a:lnTo>
                  <a:lnTo>
                    <a:pt x="2974" y="1457"/>
                  </a:lnTo>
                  <a:lnTo>
                    <a:pt x="2967" y="1458"/>
                  </a:lnTo>
                  <a:lnTo>
                    <a:pt x="2961" y="1458"/>
                  </a:lnTo>
                  <a:lnTo>
                    <a:pt x="2954" y="1458"/>
                  </a:lnTo>
                  <a:lnTo>
                    <a:pt x="2949" y="1458"/>
                  </a:lnTo>
                  <a:lnTo>
                    <a:pt x="2936" y="1459"/>
                  </a:lnTo>
                  <a:lnTo>
                    <a:pt x="2925" y="1458"/>
                  </a:lnTo>
                  <a:lnTo>
                    <a:pt x="2913" y="1455"/>
                  </a:lnTo>
                  <a:lnTo>
                    <a:pt x="2903" y="1453"/>
                  </a:lnTo>
                  <a:lnTo>
                    <a:pt x="2891" y="1450"/>
                  </a:lnTo>
                  <a:lnTo>
                    <a:pt x="2881" y="1448"/>
                  </a:lnTo>
                  <a:lnTo>
                    <a:pt x="2870" y="1448"/>
                  </a:lnTo>
                  <a:lnTo>
                    <a:pt x="2857" y="1449"/>
                  </a:lnTo>
                  <a:lnTo>
                    <a:pt x="2847" y="1453"/>
                  </a:lnTo>
                  <a:lnTo>
                    <a:pt x="2836" y="1454"/>
                  </a:lnTo>
                  <a:lnTo>
                    <a:pt x="2826" y="1457"/>
                  </a:lnTo>
                  <a:lnTo>
                    <a:pt x="2815" y="1458"/>
                  </a:lnTo>
                  <a:lnTo>
                    <a:pt x="2803" y="1459"/>
                  </a:lnTo>
                  <a:lnTo>
                    <a:pt x="2793" y="1460"/>
                  </a:lnTo>
                  <a:lnTo>
                    <a:pt x="2781" y="1460"/>
                  </a:lnTo>
                  <a:lnTo>
                    <a:pt x="2771" y="1459"/>
                  </a:lnTo>
                  <a:lnTo>
                    <a:pt x="2764" y="1457"/>
                  </a:lnTo>
                  <a:lnTo>
                    <a:pt x="2757" y="1457"/>
                  </a:lnTo>
                  <a:lnTo>
                    <a:pt x="2749" y="1457"/>
                  </a:lnTo>
                  <a:lnTo>
                    <a:pt x="2742" y="1458"/>
                  </a:lnTo>
                  <a:lnTo>
                    <a:pt x="2736" y="1459"/>
                  </a:lnTo>
                  <a:lnTo>
                    <a:pt x="2727" y="1460"/>
                  </a:lnTo>
                  <a:lnTo>
                    <a:pt x="2721" y="1460"/>
                  </a:lnTo>
                  <a:lnTo>
                    <a:pt x="2713" y="1459"/>
                  </a:lnTo>
                  <a:lnTo>
                    <a:pt x="2702" y="1458"/>
                  </a:lnTo>
                  <a:lnTo>
                    <a:pt x="2691" y="1457"/>
                  </a:lnTo>
                  <a:lnTo>
                    <a:pt x="2681" y="1455"/>
                  </a:lnTo>
                  <a:lnTo>
                    <a:pt x="2669" y="1455"/>
                  </a:lnTo>
                  <a:lnTo>
                    <a:pt x="2659" y="1454"/>
                  </a:lnTo>
                  <a:lnTo>
                    <a:pt x="2647" y="1454"/>
                  </a:lnTo>
                  <a:lnTo>
                    <a:pt x="2637" y="1455"/>
                  </a:lnTo>
                  <a:lnTo>
                    <a:pt x="2627" y="1457"/>
                  </a:lnTo>
                  <a:lnTo>
                    <a:pt x="2619" y="1453"/>
                  </a:lnTo>
                  <a:lnTo>
                    <a:pt x="2611" y="1453"/>
                  </a:lnTo>
                  <a:lnTo>
                    <a:pt x="2604" y="1453"/>
                  </a:lnTo>
                  <a:lnTo>
                    <a:pt x="2596" y="1455"/>
                  </a:lnTo>
                  <a:lnTo>
                    <a:pt x="2589" y="1457"/>
                  </a:lnTo>
                  <a:lnTo>
                    <a:pt x="2582" y="1459"/>
                  </a:lnTo>
                  <a:lnTo>
                    <a:pt x="2574" y="1460"/>
                  </a:lnTo>
                  <a:lnTo>
                    <a:pt x="2566" y="1462"/>
                  </a:lnTo>
                  <a:lnTo>
                    <a:pt x="2550" y="1465"/>
                  </a:lnTo>
                  <a:lnTo>
                    <a:pt x="2533" y="1466"/>
                  </a:lnTo>
                  <a:lnTo>
                    <a:pt x="2517" y="1466"/>
                  </a:lnTo>
                  <a:lnTo>
                    <a:pt x="2501" y="1465"/>
                  </a:lnTo>
                  <a:lnTo>
                    <a:pt x="2485" y="1464"/>
                  </a:lnTo>
                  <a:lnTo>
                    <a:pt x="2467" y="1463"/>
                  </a:lnTo>
                  <a:lnTo>
                    <a:pt x="2451" y="1463"/>
                  </a:lnTo>
                  <a:lnTo>
                    <a:pt x="2435" y="1465"/>
                  </a:lnTo>
                  <a:lnTo>
                    <a:pt x="2403" y="1464"/>
                  </a:lnTo>
                  <a:lnTo>
                    <a:pt x="2372" y="1464"/>
                  </a:lnTo>
                  <a:lnTo>
                    <a:pt x="2341" y="1463"/>
                  </a:lnTo>
                  <a:lnTo>
                    <a:pt x="2310" y="1462"/>
                  </a:lnTo>
                  <a:lnTo>
                    <a:pt x="2279" y="1462"/>
                  </a:lnTo>
                  <a:lnTo>
                    <a:pt x="2248" y="1462"/>
                  </a:lnTo>
                  <a:lnTo>
                    <a:pt x="2216" y="1463"/>
                  </a:lnTo>
                  <a:lnTo>
                    <a:pt x="2185" y="1465"/>
                  </a:lnTo>
                  <a:lnTo>
                    <a:pt x="2174" y="1463"/>
                  </a:lnTo>
                  <a:lnTo>
                    <a:pt x="2163" y="1462"/>
                  </a:lnTo>
                  <a:lnTo>
                    <a:pt x="2150" y="1462"/>
                  </a:lnTo>
                  <a:lnTo>
                    <a:pt x="2136" y="1463"/>
                  </a:lnTo>
                  <a:lnTo>
                    <a:pt x="2124" y="1463"/>
                  </a:lnTo>
                  <a:lnTo>
                    <a:pt x="2110" y="1463"/>
                  </a:lnTo>
                  <a:lnTo>
                    <a:pt x="2097" y="1462"/>
                  </a:lnTo>
                  <a:lnTo>
                    <a:pt x="2086" y="1458"/>
                  </a:lnTo>
                  <a:lnTo>
                    <a:pt x="2071" y="1458"/>
                  </a:lnTo>
                  <a:lnTo>
                    <a:pt x="2057" y="1458"/>
                  </a:lnTo>
                  <a:lnTo>
                    <a:pt x="2042" y="1458"/>
                  </a:lnTo>
                  <a:lnTo>
                    <a:pt x="2026" y="1457"/>
                  </a:lnTo>
                  <a:lnTo>
                    <a:pt x="2011" y="1455"/>
                  </a:lnTo>
                  <a:lnTo>
                    <a:pt x="1996" y="1455"/>
                  </a:lnTo>
                  <a:lnTo>
                    <a:pt x="1983" y="1454"/>
                  </a:lnTo>
                  <a:lnTo>
                    <a:pt x="1969" y="1454"/>
                  </a:lnTo>
                  <a:lnTo>
                    <a:pt x="1943" y="1457"/>
                  </a:lnTo>
                  <a:lnTo>
                    <a:pt x="1916" y="1455"/>
                  </a:lnTo>
                  <a:lnTo>
                    <a:pt x="1891" y="1454"/>
                  </a:lnTo>
                  <a:lnTo>
                    <a:pt x="1866" y="1452"/>
                  </a:lnTo>
                  <a:lnTo>
                    <a:pt x="1842" y="1449"/>
                  </a:lnTo>
                  <a:lnTo>
                    <a:pt x="1816" y="1447"/>
                  </a:lnTo>
                  <a:lnTo>
                    <a:pt x="1791" y="1447"/>
                  </a:lnTo>
                  <a:lnTo>
                    <a:pt x="1766" y="1449"/>
                  </a:lnTo>
                  <a:lnTo>
                    <a:pt x="1764" y="1447"/>
                  </a:lnTo>
                  <a:lnTo>
                    <a:pt x="1760" y="1448"/>
                  </a:lnTo>
                  <a:lnTo>
                    <a:pt x="1757" y="1449"/>
                  </a:lnTo>
                  <a:lnTo>
                    <a:pt x="1753" y="1450"/>
                  </a:lnTo>
                  <a:lnTo>
                    <a:pt x="1750" y="1450"/>
                  </a:lnTo>
                  <a:lnTo>
                    <a:pt x="1745" y="1450"/>
                  </a:lnTo>
                  <a:lnTo>
                    <a:pt x="1742" y="1452"/>
                  </a:lnTo>
                  <a:lnTo>
                    <a:pt x="1739" y="1452"/>
                  </a:lnTo>
                  <a:lnTo>
                    <a:pt x="1735" y="1452"/>
                  </a:lnTo>
                  <a:lnTo>
                    <a:pt x="1713" y="1454"/>
                  </a:lnTo>
                  <a:lnTo>
                    <a:pt x="1690" y="1457"/>
                  </a:lnTo>
                  <a:lnTo>
                    <a:pt x="1669" y="1458"/>
                  </a:lnTo>
                  <a:lnTo>
                    <a:pt x="1646" y="1459"/>
                  </a:lnTo>
                  <a:lnTo>
                    <a:pt x="1623" y="1460"/>
                  </a:lnTo>
                  <a:lnTo>
                    <a:pt x="1600" y="1463"/>
                  </a:lnTo>
                  <a:lnTo>
                    <a:pt x="1577" y="1464"/>
                  </a:lnTo>
                  <a:lnTo>
                    <a:pt x="1554" y="1468"/>
                  </a:lnTo>
                  <a:lnTo>
                    <a:pt x="1539" y="1466"/>
                  </a:lnTo>
                  <a:lnTo>
                    <a:pt x="1525" y="1465"/>
                  </a:lnTo>
                  <a:lnTo>
                    <a:pt x="1511" y="1466"/>
                  </a:lnTo>
                  <a:lnTo>
                    <a:pt x="1497" y="1469"/>
                  </a:lnTo>
                  <a:lnTo>
                    <a:pt x="1482" y="1470"/>
                  </a:lnTo>
                  <a:lnTo>
                    <a:pt x="1468" y="1473"/>
                  </a:lnTo>
                  <a:lnTo>
                    <a:pt x="1453" y="1473"/>
                  </a:lnTo>
                  <a:lnTo>
                    <a:pt x="1438" y="1473"/>
                  </a:lnTo>
                  <a:lnTo>
                    <a:pt x="1419" y="1471"/>
                  </a:lnTo>
                  <a:lnTo>
                    <a:pt x="1402" y="1470"/>
                  </a:lnTo>
                  <a:lnTo>
                    <a:pt x="1383" y="1469"/>
                  </a:lnTo>
                  <a:lnTo>
                    <a:pt x="1366" y="1468"/>
                  </a:lnTo>
                  <a:lnTo>
                    <a:pt x="1348" y="1468"/>
                  </a:lnTo>
                  <a:lnTo>
                    <a:pt x="1331" y="1468"/>
                  </a:lnTo>
                  <a:lnTo>
                    <a:pt x="1312" y="1469"/>
                  </a:lnTo>
                  <a:lnTo>
                    <a:pt x="1293" y="1471"/>
                  </a:lnTo>
                  <a:lnTo>
                    <a:pt x="1271" y="1471"/>
                  </a:lnTo>
                  <a:lnTo>
                    <a:pt x="1248" y="1471"/>
                  </a:lnTo>
                  <a:lnTo>
                    <a:pt x="1224" y="1471"/>
                  </a:lnTo>
                  <a:lnTo>
                    <a:pt x="1199" y="1471"/>
                  </a:lnTo>
                  <a:lnTo>
                    <a:pt x="1175" y="1471"/>
                  </a:lnTo>
                  <a:lnTo>
                    <a:pt x="1152" y="1470"/>
                  </a:lnTo>
                  <a:lnTo>
                    <a:pt x="1129" y="1469"/>
                  </a:lnTo>
                  <a:lnTo>
                    <a:pt x="1107" y="1466"/>
                  </a:lnTo>
                  <a:lnTo>
                    <a:pt x="1087" y="1464"/>
                  </a:lnTo>
                  <a:lnTo>
                    <a:pt x="1065" y="1463"/>
                  </a:lnTo>
                  <a:lnTo>
                    <a:pt x="1043" y="1463"/>
                  </a:lnTo>
                  <a:lnTo>
                    <a:pt x="1021" y="1463"/>
                  </a:lnTo>
                  <a:lnTo>
                    <a:pt x="999" y="1463"/>
                  </a:lnTo>
                  <a:lnTo>
                    <a:pt x="979" y="1462"/>
                  </a:lnTo>
                  <a:lnTo>
                    <a:pt x="958" y="1462"/>
                  </a:lnTo>
                  <a:lnTo>
                    <a:pt x="939" y="1459"/>
                  </a:lnTo>
                  <a:lnTo>
                    <a:pt x="926" y="1459"/>
                  </a:lnTo>
                  <a:lnTo>
                    <a:pt x="913" y="1459"/>
                  </a:lnTo>
                  <a:lnTo>
                    <a:pt x="901" y="1459"/>
                  </a:lnTo>
                  <a:lnTo>
                    <a:pt x="888" y="1459"/>
                  </a:lnTo>
                  <a:lnTo>
                    <a:pt x="876" y="1459"/>
                  </a:lnTo>
                  <a:lnTo>
                    <a:pt x="863" y="1459"/>
                  </a:lnTo>
                  <a:lnTo>
                    <a:pt x="850" y="1460"/>
                  </a:lnTo>
                  <a:lnTo>
                    <a:pt x="839" y="1462"/>
                  </a:lnTo>
                  <a:lnTo>
                    <a:pt x="836" y="1457"/>
                  </a:lnTo>
                  <a:lnTo>
                    <a:pt x="805" y="1459"/>
                  </a:lnTo>
                  <a:lnTo>
                    <a:pt x="773" y="1459"/>
                  </a:lnTo>
                  <a:lnTo>
                    <a:pt x="742" y="1459"/>
                  </a:lnTo>
                  <a:lnTo>
                    <a:pt x="711" y="1459"/>
                  </a:lnTo>
                  <a:lnTo>
                    <a:pt x="679" y="1458"/>
                  </a:lnTo>
                  <a:lnTo>
                    <a:pt x="648" y="1458"/>
                  </a:lnTo>
                  <a:lnTo>
                    <a:pt x="617" y="1459"/>
                  </a:lnTo>
                  <a:lnTo>
                    <a:pt x="586" y="1462"/>
                  </a:lnTo>
                  <a:lnTo>
                    <a:pt x="572" y="1464"/>
                  </a:lnTo>
                  <a:lnTo>
                    <a:pt x="558" y="1465"/>
                  </a:lnTo>
                  <a:lnTo>
                    <a:pt x="546" y="1466"/>
                  </a:lnTo>
                  <a:lnTo>
                    <a:pt x="532" y="1468"/>
                  </a:lnTo>
                  <a:lnTo>
                    <a:pt x="507" y="1468"/>
                  </a:lnTo>
                  <a:lnTo>
                    <a:pt x="481" y="1466"/>
                  </a:lnTo>
                  <a:lnTo>
                    <a:pt x="456" y="1466"/>
                  </a:lnTo>
                  <a:lnTo>
                    <a:pt x="431" y="1466"/>
                  </a:lnTo>
                  <a:lnTo>
                    <a:pt x="418" y="1468"/>
                  </a:lnTo>
                  <a:lnTo>
                    <a:pt x="406" y="1469"/>
                  </a:lnTo>
                  <a:lnTo>
                    <a:pt x="392" y="1471"/>
                  </a:lnTo>
                  <a:lnTo>
                    <a:pt x="378" y="1474"/>
                  </a:lnTo>
                  <a:lnTo>
                    <a:pt x="368" y="1474"/>
                  </a:lnTo>
                  <a:lnTo>
                    <a:pt x="359" y="1475"/>
                  </a:lnTo>
                  <a:lnTo>
                    <a:pt x="349" y="1476"/>
                  </a:lnTo>
                  <a:lnTo>
                    <a:pt x="338" y="1477"/>
                  </a:lnTo>
                  <a:lnTo>
                    <a:pt x="328" y="1479"/>
                  </a:lnTo>
                  <a:lnTo>
                    <a:pt x="318" y="1480"/>
                  </a:lnTo>
                  <a:lnTo>
                    <a:pt x="307" y="1480"/>
                  </a:lnTo>
                  <a:lnTo>
                    <a:pt x="296" y="1477"/>
                  </a:lnTo>
                  <a:lnTo>
                    <a:pt x="275" y="1479"/>
                  </a:lnTo>
                  <a:lnTo>
                    <a:pt x="255" y="1480"/>
                  </a:lnTo>
                  <a:lnTo>
                    <a:pt x="234" y="1479"/>
                  </a:lnTo>
                  <a:lnTo>
                    <a:pt x="214" y="1479"/>
                  </a:lnTo>
                  <a:lnTo>
                    <a:pt x="195" y="1479"/>
                  </a:lnTo>
                  <a:lnTo>
                    <a:pt x="175" y="1480"/>
                  </a:lnTo>
                  <a:lnTo>
                    <a:pt x="155" y="1481"/>
                  </a:lnTo>
                  <a:lnTo>
                    <a:pt x="134" y="1484"/>
                  </a:lnTo>
                  <a:lnTo>
                    <a:pt x="120" y="1486"/>
                  </a:lnTo>
                  <a:lnTo>
                    <a:pt x="107" y="1486"/>
                  </a:lnTo>
                  <a:lnTo>
                    <a:pt x="92" y="1486"/>
                  </a:lnTo>
                  <a:lnTo>
                    <a:pt x="78" y="1486"/>
                  </a:lnTo>
                  <a:lnTo>
                    <a:pt x="63" y="1485"/>
                  </a:lnTo>
                  <a:lnTo>
                    <a:pt x="49" y="1484"/>
                  </a:lnTo>
                  <a:lnTo>
                    <a:pt x="35" y="1484"/>
                  </a:lnTo>
                  <a:lnTo>
                    <a:pt x="21" y="1484"/>
                  </a:lnTo>
                  <a:lnTo>
                    <a:pt x="17" y="1482"/>
                  </a:lnTo>
                  <a:lnTo>
                    <a:pt x="15" y="1480"/>
                  </a:lnTo>
                  <a:lnTo>
                    <a:pt x="13" y="1477"/>
                  </a:lnTo>
                  <a:lnTo>
                    <a:pt x="10" y="1475"/>
                  </a:lnTo>
                  <a:lnTo>
                    <a:pt x="8" y="1473"/>
                  </a:lnTo>
                  <a:lnTo>
                    <a:pt x="5" y="1469"/>
                  </a:lnTo>
                  <a:lnTo>
                    <a:pt x="2" y="1466"/>
                  </a:lnTo>
                  <a:lnTo>
                    <a:pt x="0" y="1463"/>
                  </a:lnTo>
                  <a:lnTo>
                    <a:pt x="0" y="1447"/>
                  </a:lnTo>
                  <a:lnTo>
                    <a:pt x="1" y="1431"/>
                  </a:lnTo>
                  <a:lnTo>
                    <a:pt x="2" y="1414"/>
                  </a:lnTo>
                  <a:lnTo>
                    <a:pt x="5" y="1396"/>
                  </a:lnTo>
                  <a:lnTo>
                    <a:pt x="6" y="1381"/>
                  </a:lnTo>
                  <a:lnTo>
                    <a:pt x="8" y="1363"/>
                  </a:lnTo>
                  <a:lnTo>
                    <a:pt x="9" y="1346"/>
                  </a:lnTo>
                  <a:lnTo>
                    <a:pt x="9" y="1329"/>
                  </a:lnTo>
                  <a:lnTo>
                    <a:pt x="13" y="1319"/>
                  </a:lnTo>
                  <a:lnTo>
                    <a:pt x="14" y="1309"/>
                  </a:lnTo>
                  <a:lnTo>
                    <a:pt x="15" y="1300"/>
                  </a:lnTo>
                  <a:lnTo>
                    <a:pt x="15" y="1288"/>
                  </a:lnTo>
                  <a:lnTo>
                    <a:pt x="15" y="1279"/>
                  </a:lnTo>
                  <a:lnTo>
                    <a:pt x="17" y="1268"/>
                  </a:lnTo>
                  <a:lnTo>
                    <a:pt x="20" y="1258"/>
                  </a:lnTo>
                  <a:lnTo>
                    <a:pt x="23" y="1248"/>
                  </a:lnTo>
                  <a:lnTo>
                    <a:pt x="23" y="1244"/>
                  </a:lnTo>
                  <a:lnTo>
                    <a:pt x="23" y="1242"/>
                  </a:lnTo>
                  <a:lnTo>
                    <a:pt x="24" y="1238"/>
                  </a:lnTo>
                  <a:lnTo>
                    <a:pt x="25" y="1236"/>
                  </a:lnTo>
                  <a:lnTo>
                    <a:pt x="27" y="1232"/>
                  </a:lnTo>
                  <a:lnTo>
                    <a:pt x="28" y="1230"/>
                  </a:lnTo>
                  <a:lnTo>
                    <a:pt x="29" y="1227"/>
                  </a:lnTo>
                  <a:lnTo>
                    <a:pt x="30" y="1223"/>
                  </a:lnTo>
                  <a:lnTo>
                    <a:pt x="30" y="1217"/>
                  </a:lnTo>
                  <a:lnTo>
                    <a:pt x="31" y="1212"/>
                  </a:lnTo>
                  <a:lnTo>
                    <a:pt x="33" y="1207"/>
                  </a:lnTo>
                  <a:lnTo>
                    <a:pt x="37" y="1203"/>
                  </a:lnTo>
                  <a:lnTo>
                    <a:pt x="39" y="1196"/>
                  </a:lnTo>
                  <a:lnTo>
                    <a:pt x="43" y="1192"/>
                  </a:lnTo>
                  <a:lnTo>
                    <a:pt x="44" y="1185"/>
                  </a:lnTo>
                  <a:lnTo>
                    <a:pt x="44" y="1179"/>
                  </a:lnTo>
                  <a:lnTo>
                    <a:pt x="45" y="1171"/>
                  </a:lnTo>
                  <a:lnTo>
                    <a:pt x="46" y="1162"/>
                  </a:lnTo>
                  <a:lnTo>
                    <a:pt x="47" y="1153"/>
                  </a:lnTo>
                  <a:lnTo>
                    <a:pt x="48" y="1145"/>
                  </a:lnTo>
                  <a:lnTo>
                    <a:pt x="49" y="1136"/>
                  </a:lnTo>
                  <a:lnTo>
                    <a:pt x="51" y="1128"/>
                  </a:lnTo>
                  <a:lnTo>
                    <a:pt x="52" y="1118"/>
                  </a:lnTo>
                  <a:lnTo>
                    <a:pt x="53" y="1109"/>
                  </a:lnTo>
                  <a:lnTo>
                    <a:pt x="51" y="1103"/>
                  </a:lnTo>
                  <a:lnTo>
                    <a:pt x="49" y="1097"/>
                  </a:lnTo>
                  <a:lnTo>
                    <a:pt x="49" y="1091"/>
                  </a:lnTo>
                  <a:lnTo>
                    <a:pt x="51" y="1084"/>
                  </a:lnTo>
                  <a:lnTo>
                    <a:pt x="53" y="1077"/>
                  </a:lnTo>
                  <a:lnTo>
                    <a:pt x="55" y="1071"/>
                  </a:lnTo>
                  <a:lnTo>
                    <a:pt x="57" y="1065"/>
                  </a:lnTo>
                  <a:lnTo>
                    <a:pt x="61" y="1060"/>
                  </a:lnTo>
                  <a:lnTo>
                    <a:pt x="64" y="1045"/>
                  </a:lnTo>
                  <a:lnTo>
                    <a:pt x="67" y="1030"/>
                  </a:lnTo>
                  <a:lnTo>
                    <a:pt x="69" y="1015"/>
                  </a:lnTo>
                  <a:lnTo>
                    <a:pt x="70" y="999"/>
                  </a:lnTo>
                  <a:lnTo>
                    <a:pt x="71" y="984"/>
                  </a:lnTo>
                  <a:lnTo>
                    <a:pt x="72" y="969"/>
                  </a:lnTo>
                  <a:lnTo>
                    <a:pt x="73" y="955"/>
                  </a:lnTo>
                  <a:lnTo>
                    <a:pt x="76" y="941"/>
                  </a:lnTo>
                  <a:lnTo>
                    <a:pt x="78" y="939"/>
                  </a:lnTo>
                  <a:lnTo>
                    <a:pt x="80" y="937"/>
                  </a:lnTo>
                  <a:lnTo>
                    <a:pt x="83" y="939"/>
                  </a:lnTo>
                  <a:lnTo>
                    <a:pt x="85" y="939"/>
                  </a:lnTo>
                  <a:lnTo>
                    <a:pt x="87" y="940"/>
                  </a:lnTo>
                  <a:lnTo>
                    <a:pt x="90" y="940"/>
                  </a:lnTo>
                  <a:lnTo>
                    <a:pt x="92" y="939"/>
                  </a:lnTo>
                  <a:lnTo>
                    <a:pt x="94" y="936"/>
                  </a:lnTo>
                  <a:lnTo>
                    <a:pt x="98" y="940"/>
                  </a:lnTo>
                  <a:lnTo>
                    <a:pt x="122" y="939"/>
                  </a:lnTo>
                  <a:lnTo>
                    <a:pt x="146" y="937"/>
                  </a:lnTo>
                  <a:lnTo>
                    <a:pt x="170" y="936"/>
                  </a:lnTo>
                  <a:lnTo>
                    <a:pt x="194" y="934"/>
                  </a:lnTo>
                  <a:lnTo>
                    <a:pt x="218" y="930"/>
                  </a:lnTo>
                  <a:lnTo>
                    <a:pt x="242" y="928"/>
                  </a:lnTo>
                  <a:lnTo>
                    <a:pt x="266" y="925"/>
                  </a:lnTo>
                  <a:lnTo>
                    <a:pt x="290" y="923"/>
                  </a:lnTo>
                  <a:lnTo>
                    <a:pt x="292" y="925"/>
                  </a:lnTo>
                  <a:lnTo>
                    <a:pt x="296" y="926"/>
                  </a:lnTo>
                  <a:lnTo>
                    <a:pt x="298" y="926"/>
                  </a:lnTo>
                  <a:lnTo>
                    <a:pt x="302" y="928"/>
                  </a:lnTo>
                  <a:lnTo>
                    <a:pt x="305" y="928"/>
                  </a:lnTo>
                  <a:lnTo>
                    <a:pt x="307" y="929"/>
                  </a:lnTo>
                  <a:lnTo>
                    <a:pt x="311" y="930"/>
                  </a:lnTo>
                  <a:lnTo>
                    <a:pt x="313" y="931"/>
                  </a:lnTo>
                  <a:lnTo>
                    <a:pt x="328" y="928"/>
                  </a:lnTo>
                  <a:lnTo>
                    <a:pt x="342" y="925"/>
                  </a:lnTo>
                  <a:lnTo>
                    <a:pt x="357" y="923"/>
                  </a:lnTo>
                  <a:lnTo>
                    <a:pt x="371" y="922"/>
                  </a:lnTo>
                  <a:lnTo>
                    <a:pt x="400" y="919"/>
                  </a:lnTo>
                  <a:lnTo>
                    <a:pt x="429" y="919"/>
                  </a:lnTo>
                  <a:lnTo>
                    <a:pt x="457" y="919"/>
                  </a:lnTo>
                  <a:lnTo>
                    <a:pt x="486" y="920"/>
                  </a:lnTo>
                  <a:lnTo>
                    <a:pt x="515" y="920"/>
                  </a:lnTo>
                  <a:lnTo>
                    <a:pt x="543" y="920"/>
                  </a:lnTo>
                  <a:lnTo>
                    <a:pt x="597" y="920"/>
                  </a:lnTo>
                  <a:lnTo>
                    <a:pt x="598" y="915"/>
                  </a:lnTo>
                  <a:lnTo>
                    <a:pt x="597" y="912"/>
                  </a:lnTo>
                  <a:lnTo>
                    <a:pt x="596" y="907"/>
                  </a:lnTo>
                  <a:lnTo>
                    <a:pt x="595" y="902"/>
                  </a:lnTo>
                  <a:lnTo>
                    <a:pt x="593" y="897"/>
                  </a:lnTo>
                  <a:lnTo>
                    <a:pt x="591" y="892"/>
                  </a:lnTo>
                  <a:lnTo>
                    <a:pt x="590" y="887"/>
                  </a:lnTo>
                  <a:lnTo>
                    <a:pt x="590" y="882"/>
                  </a:lnTo>
                  <a:lnTo>
                    <a:pt x="591" y="877"/>
                  </a:lnTo>
                  <a:lnTo>
                    <a:pt x="591" y="871"/>
                  </a:lnTo>
                  <a:lnTo>
                    <a:pt x="593" y="866"/>
                  </a:lnTo>
                  <a:lnTo>
                    <a:pt x="594" y="861"/>
                  </a:lnTo>
                  <a:lnTo>
                    <a:pt x="595" y="855"/>
                  </a:lnTo>
                  <a:lnTo>
                    <a:pt x="596" y="850"/>
                  </a:lnTo>
                  <a:lnTo>
                    <a:pt x="598" y="845"/>
                  </a:lnTo>
                  <a:lnTo>
                    <a:pt x="602" y="841"/>
                  </a:lnTo>
                  <a:lnTo>
                    <a:pt x="602" y="839"/>
                  </a:lnTo>
                  <a:lnTo>
                    <a:pt x="603" y="837"/>
                  </a:lnTo>
                  <a:lnTo>
                    <a:pt x="604" y="834"/>
                  </a:lnTo>
                  <a:lnTo>
                    <a:pt x="605" y="832"/>
                  </a:lnTo>
                  <a:lnTo>
                    <a:pt x="605" y="829"/>
                  </a:lnTo>
                  <a:lnTo>
                    <a:pt x="606" y="827"/>
                  </a:lnTo>
                  <a:lnTo>
                    <a:pt x="607" y="825"/>
                  </a:lnTo>
                  <a:lnTo>
                    <a:pt x="609" y="822"/>
                  </a:lnTo>
                  <a:lnTo>
                    <a:pt x="614" y="811"/>
                  </a:lnTo>
                  <a:lnTo>
                    <a:pt x="621" y="800"/>
                  </a:lnTo>
                  <a:lnTo>
                    <a:pt x="629" y="790"/>
                  </a:lnTo>
                  <a:lnTo>
                    <a:pt x="638" y="782"/>
                  </a:lnTo>
                  <a:lnTo>
                    <a:pt x="649" y="774"/>
                  </a:lnTo>
                  <a:lnTo>
                    <a:pt x="660" y="768"/>
                  </a:lnTo>
                  <a:lnTo>
                    <a:pt x="672" y="764"/>
                  </a:lnTo>
                  <a:lnTo>
                    <a:pt x="683" y="762"/>
                  </a:lnTo>
                  <a:lnTo>
                    <a:pt x="683" y="758"/>
                  </a:lnTo>
                  <a:lnTo>
                    <a:pt x="682" y="755"/>
                  </a:lnTo>
                  <a:lnTo>
                    <a:pt x="681" y="752"/>
                  </a:lnTo>
                  <a:lnTo>
                    <a:pt x="680" y="748"/>
                  </a:lnTo>
                  <a:lnTo>
                    <a:pt x="677" y="745"/>
                  </a:lnTo>
                  <a:lnTo>
                    <a:pt x="676" y="741"/>
                  </a:lnTo>
                  <a:lnTo>
                    <a:pt x="674" y="739"/>
                  </a:lnTo>
                  <a:lnTo>
                    <a:pt x="673" y="735"/>
                  </a:lnTo>
                  <a:lnTo>
                    <a:pt x="664" y="724"/>
                  </a:lnTo>
                  <a:lnTo>
                    <a:pt x="656" y="712"/>
                  </a:lnTo>
                  <a:lnTo>
                    <a:pt x="648" y="699"/>
                  </a:lnTo>
                  <a:lnTo>
                    <a:pt x="638" y="687"/>
                  </a:lnTo>
                  <a:lnTo>
                    <a:pt x="634" y="682"/>
                  </a:lnTo>
                  <a:lnTo>
                    <a:pt x="628" y="677"/>
                  </a:lnTo>
                  <a:lnTo>
                    <a:pt x="622" y="672"/>
                  </a:lnTo>
                  <a:lnTo>
                    <a:pt x="617" y="669"/>
                  </a:lnTo>
                  <a:lnTo>
                    <a:pt x="611" y="666"/>
                  </a:lnTo>
                  <a:lnTo>
                    <a:pt x="604" y="664"/>
                  </a:lnTo>
                  <a:lnTo>
                    <a:pt x="597" y="663"/>
                  </a:lnTo>
                  <a:lnTo>
                    <a:pt x="589" y="663"/>
                  </a:lnTo>
                  <a:lnTo>
                    <a:pt x="581" y="654"/>
                  </a:lnTo>
                  <a:lnTo>
                    <a:pt x="573" y="644"/>
                  </a:lnTo>
                  <a:lnTo>
                    <a:pt x="567" y="633"/>
                  </a:lnTo>
                  <a:lnTo>
                    <a:pt x="561" y="623"/>
                  </a:lnTo>
                  <a:lnTo>
                    <a:pt x="555" y="613"/>
                  </a:lnTo>
                  <a:lnTo>
                    <a:pt x="548" y="604"/>
                  </a:lnTo>
                  <a:lnTo>
                    <a:pt x="540" y="595"/>
                  </a:lnTo>
                  <a:lnTo>
                    <a:pt x="531" y="588"/>
                  </a:lnTo>
                  <a:lnTo>
                    <a:pt x="523" y="577"/>
                  </a:lnTo>
                  <a:lnTo>
                    <a:pt x="514" y="566"/>
                  </a:lnTo>
                  <a:lnTo>
                    <a:pt x="506" y="555"/>
                  </a:lnTo>
                  <a:lnTo>
                    <a:pt x="497" y="544"/>
                  </a:lnTo>
                  <a:lnTo>
                    <a:pt x="488" y="532"/>
                  </a:lnTo>
                  <a:lnTo>
                    <a:pt x="480" y="521"/>
                  </a:lnTo>
                  <a:lnTo>
                    <a:pt x="471" y="510"/>
                  </a:lnTo>
                  <a:lnTo>
                    <a:pt x="461" y="499"/>
                  </a:lnTo>
                  <a:lnTo>
                    <a:pt x="451" y="490"/>
                  </a:lnTo>
                  <a:lnTo>
                    <a:pt x="442" y="478"/>
                  </a:lnTo>
                  <a:lnTo>
                    <a:pt x="436" y="466"/>
                  </a:lnTo>
                  <a:lnTo>
                    <a:pt x="430" y="454"/>
                  </a:lnTo>
                  <a:lnTo>
                    <a:pt x="425" y="442"/>
                  </a:lnTo>
                  <a:lnTo>
                    <a:pt x="421" y="428"/>
                  </a:lnTo>
                  <a:lnTo>
                    <a:pt x="417" y="415"/>
                  </a:lnTo>
                  <a:lnTo>
                    <a:pt x="414" y="401"/>
                  </a:lnTo>
                  <a:lnTo>
                    <a:pt x="414" y="386"/>
                  </a:lnTo>
                  <a:lnTo>
                    <a:pt x="416" y="372"/>
                  </a:lnTo>
                  <a:lnTo>
                    <a:pt x="420" y="357"/>
                  </a:lnTo>
                  <a:lnTo>
                    <a:pt x="425" y="343"/>
                  </a:lnTo>
                  <a:lnTo>
                    <a:pt x="433" y="331"/>
                  </a:lnTo>
                  <a:lnTo>
                    <a:pt x="442" y="321"/>
                  </a:lnTo>
                  <a:lnTo>
                    <a:pt x="453" y="312"/>
                  </a:lnTo>
                  <a:lnTo>
                    <a:pt x="465" y="304"/>
                  </a:lnTo>
                  <a:lnTo>
                    <a:pt x="471" y="302"/>
                  </a:lnTo>
                  <a:lnTo>
                    <a:pt x="477" y="299"/>
                  </a:lnTo>
                  <a:lnTo>
                    <a:pt x="484" y="298"/>
                  </a:lnTo>
                  <a:lnTo>
                    <a:pt x="491" y="298"/>
                  </a:lnTo>
                  <a:lnTo>
                    <a:pt x="497" y="298"/>
                  </a:lnTo>
                  <a:lnTo>
                    <a:pt x="503" y="298"/>
                  </a:lnTo>
                  <a:lnTo>
                    <a:pt x="510" y="298"/>
                  </a:lnTo>
                  <a:lnTo>
                    <a:pt x="517" y="299"/>
                  </a:lnTo>
                  <a:lnTo>
                    <a:pt x="526" y="308"/>
                  </a:lnTo>
                  <a:lnTo>
                    <a:pt x="535" y="318"/>
                  </a:lnTo>
                  <a:lnTo>
                    <a:pt x="544" y="328"/>
                  </a:lnTo>
                  <a:lnTo>
                    <a:pt x="554" y="337"/>
                  </a:lnTo>
                  <a:lnTo>
                    <a:pt x="564" y="346"/>
                  </a:lnTo>
                  <a:lnTo>
                    <a:pt x="575" y="355"/>
                  </a:lnTo>
                  <a:lnTo>
                    <a:pt x="586" y="361"/>
                  </a:lnTo>
                  <a:lnTo>
                    <a:pt x="598" y="366"/>
                  </a:lnTo>
                  <a:lnTo>
                    <a:pt x="609" y="375"/>
                  </a:lnTo>
                  <a:lnTo>
                    <a:pt x="618" y="385"/>
                  </a:lnTo>
                  <a:lnTo>
                    <a:pt x="628" y="395"/>
                  </a:lnTo>
                  <a:lnTo>
                    <a:pt x="636" y="406"/>
                  </a:lnTo>
                  <a:lnTo>
                    <a:pt x="645" y="417"/>
                  </a:lnTo>
                  <a:lnTo>
                    <a:pt x="654" y="428"/>
                  </a:lnTo>
                  <a:lnTo>
                    <a:pt x="664" y="439"/>
                  </a:lnTo>
                  <a:lnTo>
                    <a:pt x="674" y="449"/>
                  </a:lnTo>
                  <a:lnTo>
                    <a:pt x="677" y="444"/>
                  </a:lnTo>
                  <a:lnTo>
                    <a:pt x="682" y="439"/>
                  </a:lnTo>
                  <a:lnTo>
                    <a:pt x="687" y="437"/>
                  </a:lnTo>
                  <a:lnTo>
                    <a:pt x="690" y="436"/>
                  </a:lnTo>
                  <a:lnTo>
                    <a:pt x="699" y="436"/>
                  </a:lnTo>
                  <a:lnTo>
                    <a:pt x="708" y="438"/>
                  </a:lnTo>
                  <a:lnTo>
                    <a:pt x="718" y="440"/>
                  </a:lnTo>
                  <a:lnTo>
                    <a:pt x="726" y="442"/>
                  </a:lnTo>
                  <a:lnTo>
                    <a:pt x="730" y="440"/>
                  </a:lnTo>
                  <a:lnTo>
                    <a:pt x="735" y="438"/>
                  </a:lnTo>
                  <a:lnTo>
                    <a:pt x="739" y="436"/>
                  </a:lnTo>
                  <a:lnTo>
                    <a:pt x="743" y="429"/>
                  </a:lnTo>
                  <a:lnTo>
                    <a:pt x="750" y="429"/>
                  </a:lnTo>
                  <a:lnTo>
                    <a:pt x="754" y="429"/>
                  </a:lnTo>
                  <a:lnTo>
                    <a:pt x="760" y="431"/>
                  </a:lnTo>
                  <a:lnTo>
                    <a:pt x="764" y="433"/>
                  </a:lnTo>
                  <a:lnTo>
                    <a:pt x="774" y="438"/>
                  </a:lnTo>
                  <a:lnTo>
                    <a:pt x="783" y="445"/>
                  </a:lnTo>
                  <a:lnTo>
                    <a:pt x="792" y="451"/>
                  </a:lnTo>
                  <a:lnTo>
                    <a:pt x="801" y="456"/>
                  </a:lnTo>
                  <a:lnTo>
                    <a:pt x="806" y="458"/>
                  </a:lnTo>
                  <a:lnTo>
                    <a:pt x="810" y="459"/>
                  </a:lnTo>
                  <a:lnTo>
                    <a:pt x="816" y="458"/>
                  </a:lnTo>
                  <a:lnTo>
                    <a:pt x="822" y="456"/>
                  </a:lnTo>
                  <a:lnTo>
                    <a:pt x="826" y="453"/>
                  </a:lnTo>
                  <a:lnTo>
                    <a:pt x="832" y="449"/>
                  </a:lnTo>
                  <a:lnTo>
                    <a:pt x="837" y="448"/>
                  </a:lnTo>
                  <a:lnTo>
                    <a:pt x="841" y="447"/>
                  </a:lnTo>
                  <a:lnTo>
                    <a:pt x="852" y="447"/>
                  </a:lnTo>
                  <a:lnTo>
                    <a:pt x="862" y="448"/>
                  </a:lnTo>
                  <a:lnTo>
                    <a:pt x="872" y="450"/>
                  </a:lnTo>
                  <a:lnTo>
                    <a:pt x="883" y="453"/>
                  </a:lnTo>
                  <a:lnTo>
                    <a:pt x="893" y="455"/>
                  </a:lnTo>
                  <a:lnTo>
                    <a:pt x="903" y="456"/>
                  </a:lnTo>
                  <a:lnTo>
                    <a:pt x="919" y="466"/>
                  </a:lnTo>
                  <a:lnTo>
                    <a:pt x="935" y="476"/>
                  </a:lnTo>
                  <a:lnTo>
                    <a:pt x="951" y="487"/>
                  </a:lnTo>
                  <a:lnTo>
                    <a:pt x="966" y="497"/>
                  </a:lnTo>
                  <a:lnTo>
                    <a:pt x="980" y="509"/>
                  </a:lnTo>
                  <a:lnTo>
                    <a:pt x="994" y="523"/>
                  </a:lnTo>
                  <a:lnTo>
                    <a:pt x="999" y="530"/>
                  </a:lnTo>
                  <a:lnTo>
                    <a:pt x="1005" y="539"/>
                  </a:lnTo>
                  <a:lnTo>
                    <a:pt x="1010" y="547"/>
                  </a:lnTo>
                  <a:lnTo>
                    <a:pt x="1014" y="557"/>
                  </a:lnTo>
                  <a:lnTo>
                    <a:pt x="1030" y="571"/>
                  </a:lnTo>
                  <a:lnTo>
                    <a:pt x="1045" y="586"/>
                  </a:lnTo>
                  <a:lnTo>
                    <a:pt x="1059" y="601"/>
                  </a:lnTo>
                  <a:lnTo>
                    <a:pt x="1072" y="617"/>
                  </a:lnTo>
                  <a:lnTo>
                    <a:pt x="1085" y="632"/>
                  </a:lnTo>
                  <a:lnTo>
                    <a:pt x="1099" y="648"/>
                  </a:lnTo>
                  <a:lnTo>
                    <a:pt x="1114" y="664"/>
                  </a:lnTo>
                  <a:lnTo>
                    <a:pt x="1130" y="679"/>
                  </a:lnTo>
                  <a:lnTo>
                    <a:pt x="1133" y="680"/>
                  </a:lnTo>
                  <a:lnTo>
                    <a:pt x="1137" y="680"/>
                  </a:lnTo>
                  <a:lnTo>
                    <a:pt x="1140" y="679"/>
                  </a:lnTo>
                  <a:lnTo>
                    <a:pt x="1143" y="677"/>
                  </a:lnTo>
                  <a:lnTo>
                    <a:pt x="1147" y="674"/>
                  </a:lnTo>
                  <a:lnTo>
                    <a:pt x="1152" y="669"/>
                  </a:lnTo>
                  <a:lnTo>
                    <a:pt x="1155" y="664"/>
                  </a:lnTo>
                  <a:lnTo>
                    <a:pt x="1160" y="660"/>
                  </a:lnTo>
                  <a:lnTo>
                    <a:pt x="1162" y="659"/>
                  </a:lnTo>
                  <a:lnTo>
                    <a:pt x="1166" y="658"/>
                  </a:lnTo>
                  <a:lnTo>
                    <a:pt x="1168" y="658"/>
                  </a:lnTo>
                  <a:lnTo>
                    <a:pt x="1171" y="659"/>
                  </a:lnTo>
                  <a:lnTo>
                    <a:pt x="1183" y="660"/>
                  </a:lnTo>
                  <a:lnTo>
                    <a:pt x="1193" y="663"/>
                  </a:lnTo>
                  <a:lnTo>
                    <a:pt x="1203" y="665"/>
                  </a:lnTo>
                  <a:lnTo>
                    <a:pt x="1214" y="667"/>
                  </a:lnTo>
                  <a:lnTo>
                    <a:pt x="1224" y="670"/>
                  </a:lnTo>
                  <a:lnTo>
                    <a:pt x="1234" y="671"/>
                  </a:lnTo>
                  <a:lnTo>
                    <a:pt x="1246" y="672"/>
                  </a:lnTo>
                  <a:lnTo>
                    <a:pt x="1256" y="670"/>
                  </a:lnTo>
                  <a:lnTo>
                    <a:pt x="1265" y="671"/>
                  </a:lnTo>
                  <a:lnTo>
                    <a:pt x="1273" y="671"/>
                  </a:lnTo>
                  <a:lnTo>
                    <a:pt x="1282" y="670"/>
                  </a:lnTo>
                  <a:lnTo>
                    <a:pt x="1292" y="670"/>
                  </a:lnTo>
                  <a:lnTo>
                    <a:pt x="1300" y="670"/>
                  </a:lnTo>
                  <a:lnTo>
                    <a:pt x="1309" y="672"/>
                  </a:lnTo>
                  <a:lnTo>
                    <a:pt x="1316" y="675"/>
                  </a:lnTo>
                  <a:lnTo>
                    <a:pt x="1323" y="681"/>
                  </a:lnTo>
                  <a:lnTo>
                    <a:pt x="1337" y="687"/>
                  </a:lnTo>
                  <a:lnTo>
                    <a:pt x="1351" y="694"/>
                  </a:lnTo>
                  <a:lnTo>
                    <a:pt x="1365" y="706"/>
                  </a:lnTo>
                  <a:lnTo>
                    <a:pt x="1379" y="717"/>
                  </a:lnTo>
                  <a:lnTo>
                    <a:pt x="1391" y="728"/>
                  </a:lnTo>
                  <a:lnTo>
                    <a:pt x="1404" y="740"/>
                  </a:lnTo>
                  <a:lnTo>
                    <a:pt x="1415" y="751"/>
                  </a:lnTo>
                  <a:lnTo>
                    <a:pt x="1427" y="762"/>
                  </a:lnTo>
                  <a:lnTo>
                    <a:pt x="1430" y="764"/>
                  </a:lnTo>
                  <a:lnTo>
                    <a:pt x="1433" y="767"/>
                  </a:lnTo>
                  <a:lnTo>
                    <a:pt x="1435" y="768"/>
                  </a:lnTo>
                  <a:lnTo>
                    <a:pt x="1438" y="771"/>
                  </a:lnTo>
                  <a:lnTo>
                    <a:pt x="1441" y="774"/>
                  </a:lnTo>
                  <a:lnTo>
                    <a:pt x="1442" y="777"/>
                  </a:lnTo>
                  <a:lnTo>
                    <a:pt x="1443" y="779"/>
                  </a:lnTo>
                  <a:lnTo>
                    <a:pt x="1444" y="783"/>
                  </a:lnTo>
                  <a:lnTo>
                    <a:pt x="1447" y="785"/>
                  </a:lnTo>
                  <a:lnTo>
                    <a:pt x="1450" y="789"/>
                  </a:lnTo>
                  <a:lnTo>
                    <a:pt x="1452" y="791"/>
                  </a:lnTo>
                  <a:lnTo>
                    <a:pt x="1454" y="794"/>
                  </a:lnTo>
                  <a:lnTo>
                    <a:pt x="1458" y="796"/>
                  </a:lnTo>
                  <a:lnTo>
                    <a:pt x="1460" y="800"/>
                  </a:lnTo>
                  <a:lnTo>
                    <a:pt x="1462" y="802"/>
                  </a:lnTo>
                  <a:lnTo>
                    <a:pt x="1465" y="806"/>
                  </a:lnTo>
                  <a:lnTo>
                    <a:pt x="1473" y="799"/>
                  </a:lnTo>
                  <a:lnTo>
                    <a:pt x="1481" y="795"/>
                  </a:lnTo>
                  <a:lnTo>
                    <a:pt x="1490" y="791"/>
                  </a:lnTo>
                  <a:lnTo>
                    <a:pt x="1500" y="790"/>
                  </a:lnTo>
                  <a:lnTo>
                    <a:pt x="1511" y="790"/>
                  </a:lnTo>
                  <a:lnTo>
                    <a:pt x="1520" y="789"/>
                  </a:lnTo>
                  <a:lnTo>
                    <a:pt x="1530" y="788"/>
                  </a:lnTo>
                  <a:lnTo>
                    <a:pt x="1540" y="787"/>
                  </a:lnTo>
                  <a:lnTo>
                    <a:pt x="1547" y="789"/>
                  </a:lnTo>
                  <a:lnTo>
                    <a:pt x="1555" y="791"/>
                  </a:lnTo>
                  <a:lnTo>
                    <a:pt x="1563" y="793"/>
                  </a:lnTo>
                  <a:lnTo>
                    <a:pt x="1571" y="794"/>
                  </a:lnTo>
                  <a:lnTo>
                    <a:pt x="1579" y="795"/>
                  </a:lnTo>
                  <a:lnTo>
                    <a:pt x="1588" y="794"/>
                  </a:lnTo>
                  <a:lnTo>
                    <a:pt x="1596" y="794"/>
                  </a:lnTo>
                  <a:lnTo>
                    <a:pt x="1604" y="793"/>
                  </a:lnTo>
                  <a:lnTo>
                    <a:pt x="1610" y="789"/>
                  </a:lnTo>
                  <a:lnTo>
                    <a:pt x="1615" y="783"/>
                  </a:lnTo>
                  <a:lnTo>
                    <a:pt x="1618" y="777"/>
                  </a:lnTo>
                  <a:lnTo>
                    <a:pt x="1622" y="769"/>
                  </a:lnTo>
                  <a:lnTo>
                    <a:pt x="1626" y="764"/>
                  </a:lnTo>
                  <a:lnTo>
                    <a:pt x="1631" y="760"/>
                  </a:lnTo>
                  <a:lnTo>
                    <a:pt x="1634" y="758"/>
                  </a:lnTo>
                  <a:lnTo>
                    <a:pt x="1638" y="758"/>
                  </a:lnTo>
                  <a:lnTo>
                    <a:pt x="1641" y="758"/>
                  </a:lnTo>
                  <a:lnTo>
                    <a:pt x="1646" y="760"/>
                  </a:lnTo>
                  <a:lnTo>
                    <a:pt x="1647" y="752"/>
                  </a:lnTo>
                  <a:lnTo>
                    <a:pt x="1649" y="744"/>
                  </a:lnTo>
                  <a:lnTo>
                    <a:pt x="1651" y="736"/>
                  </a:lnTo>
                  <a:lnTo>
                    <a:pt x="1655" y="729"/>
                  </a:lnTo>
                  <a:lnTo>
                    <a:pt x="1658" y="721"/>
                  </a:lnTo>
                  <a:lnTo>
                    <a:pt x="1663" y="715"/>
                  </a:lnTo>
                  <a:lnTo>
                    <a:pt x="1669" y="709"/>
                  </a:lnTo>
                  <a:lnTo>
                    <a:pt x="1676" y="706"/>
                  </a:lnTo>
                  <a:lnTo>
                    <a:pt x="1679" y="706"/>
                  </a:lnTo>
                  <a:lnTo>
                    <a:pt x="1684" y="706"/>
                  </a:lnTo>
                  <a:lnTo>
                    <a:pt x="1687" y="704"/>
                  </a:lnTo>
                  <a:lnTo>
                    <a:pt x="1690" y="702"/>
                  </a:lnTo>
                  <a:lnTo>
                    <a:pt x="1694" y="699"/>
                  </a:lnTo>
                  <a:lnTo>
                    <a:pt x="1697" y="698"/>
                  </a:lnTo>
                  <a:lnTo>
                    <a:pt x="1702" y="698"/>
                  </a:lnTo>
                  <a:lnTo>
                    <a:pt x="1706" y="698"/>
                  </a:lnTo>
                  <a:lnTo>
                    <a:pt x="1717" y="686"/>
                  </a:lnTo>
                  <a:lnTo>
                    <a:pt x="1726" y="672"/>
                  </a:lnTo>
                  <a:lnTo>
                    <a:pt x="1734" y="659"/>
                  </a:lnTo>
                  <a:lnTo>
                    <a:pt x="1742" y="645"/>
                  </a:lnTo>
                  <a:lnTo>
                    <a:pt x="1749" y="632"/>
                  </a:lnTo>
                  <a:lnTo>
                    <a:pt x="1757" y="617"/>
                  </a:lnTo>
                  <a:lnTo>
                    <a:pt x="1764" y="604"/>
                  </a:lnTo>
                  <a:lnTo>
                    <a:pt x="1772" y="590"/>
                  </a:lnTo>
                  <a:lnTo>
                    <a:pt x="1771" y="586"/>
                  </a:lnTo>
                  <a:lnTo>
                    <a:pt x="1771" y="583"/>
                  </a:lnTo>
                  <a:lnTo>
                    <a:pt x="1773" y="579"/>
                  </a:lnTo>
                  <a:lnTo>
                    <a:pt x="1775" y="575"/>
                  </a:lnTo>
                  <a:lnTo>
                    <a:pt x="1776" y="573"/>
                  </a:lnTo>
                  <a:lnTo>
                    <a:pt x="1779" y="569"/>
                  </a:lnTo>
                  <a:lnTo>
                    <a:pt x="1779" y="566"/>
                  </a:lnTo>
                  <a:lnTo>
                    <a:pt x="1778" y="562"/>
                  </a:lnTo>
                  <a:lnTo>
                    <a:pt x="1768" y="558"/>
                  </a:lnTo>
                  <a:lnTo>
                    <a:pt x="1760" y="553"/>
                  </a:lnTo>
                  <a:lnTo>
                    <a:pt x="1752" y="547"/>
                  </a:lnTo>
                  <a:lnTo>
                    <a:pt x="1745" y="541"/>
                  </a:lnTo>
                  <a:lnTo>
                    <a:pt x="1740" y="534"/>
                  </a:lnTo>
                  <a:lnTo>
                    <a:pt x="1734" y="525"/>
                  </a:lnTo>
                  <a:lnTo>
                    <a:pt x="1729" y="517"/>
                  </a:lnTo>
                  <a:lnTo>
                    <a:pt x="1726" y="507"/>
                  </a:lnTo>
                  <a:lnTo>
                    <a:pt x="1727" y="507"/>
                  </a:lnTo>
                  <a:lnTo>
                    <a:pt x="1728" y="505"/>
                  </a:lnTo>
                  <a:lnTo>
                    <a:pt x="1728" y="504"/>
                  </a:lnTo>
                  <a:lnTo>
                    <a:pt x="1728" y="503"/>
                  </a:lnTo>
                  <a:lnTo>
                    <a:pt x="1728" y="502"/>
                  </a:lnTo>
                  <a:lnTo>
                    <a:pt x="1728" y="499"/>
                  </a:lnTo>
                  <a:lnTo>
                    <a:pt x="1728" y="498"/>
                  </a:lnTo>
                  <a:lnTo>
                    <a:pt x="1728" y="497"/>
                  </a:lnTo>
                  <a:lnTo>
                    <a:pt x="1720" y="496"/>
                  </a:lnTo>
                  <a:lnTo>
                    <a:pt x="1713" y="493"/>
                  </a:lnTo>
                  <a:lnTo>
                    <a:pt x="1705" y="490"/>
                  </a:lnTo>
                  <a:lnTo>
                    <a:pt x="1698" y="486"/>
                  </a:lnTo>
                  <a:lnTo>
                    <a:pt x="1692" y="481"/>
                  </a:lnTo>
                  <a:lnTo>
                    <a:pt x="1686" y="476"/>
                  </a:lnTo>
                  <a:lnTo>
                    <a:pt x="1679" y="472"/>
                  </a:lnTo>
                  <a:lnTo>
                    <a:pt x="1672" y="467"/>
                  </a:lnTo>
                  <a:lnTo>
                    <a:pt x="1672" y="469"/>
                  </a:lnTo>
                  <a:lnTo>
                    <a:pt x="1671" y="470"/>
                  </a:lnTo>
                  <a:lnTo>
                    <a:pt x="1670" y="470"/>
                  </a:lnTo>
                  <a:lnTo>
                    <a:pt x="1669" y="470"/>
                  </a:lnTo>
                  <a:lnTo>
                    <a:pt x="1667" y="470"/>
                  </a:lnTo>
                  <a:lnTo>
                    <a:pt x="1666" y="469"/>
                  </a:lnTo>
                  <a:lnTo>
                    <a:pt x="1665" y="467"/>
                  </a:lnTo>
                  <a:lnTo>
                    <a:pt x="1649" y="472"/>
                  </a:lnTo>
                  <a:lnTo>
                    <a:pt x="1647" y="467"/>
                  </a:lnTo>
                  <a:lnTo>
                    <a:pt x="1643" y="461"/>
                  </a:lnTo>
                  <a:lnTo>
                    <a:pt x="1640" y="456"/>
                  </a:lnTo>
                  <a:lnTo>
                    <a:pt x="1637" y="451"/>
                  </a:lnTo>
                  <a:lnTo>
                    <a:pt x="1632" y="448"/>
                  </a:lnTo>
                  <a:lnTo>
                    <a:pt x="1627" y="444"/>
                  </a:lnTo>
                  <a:lnTo>
                    <a:pt x="1622" y="442"/>
                  </a:lnTo>
                  <a:lnTo>
                    <a:pt x="1616" y="442"/>
                  </a:lnTo>
                  <a:lnTo>
                    <a:pt x="1614" y="439"/>
                  </a:lnTo>
                  <a:lnTo>
                    <a:pt x="1611" y="438"/>
                  </a:lnTo>
                  <a:lnTo>
                    <a:pt x="1609" y="438"/>
                  </a:lnTo>
                  <a:lnTo>
                    <a:pt x="1608" y="438"/>
                  </a:lnTo>
                  <a:lnTo>
                    <a:pt x="1606" y="439"/>
                  </a:lnTo>
                  <a:lnTo>
                    <a:pt x="1603" y="440"/>
                  </a:lnTo>
                  <a:lnTo>
                    <a:pt x="1601" y="440"/>
                  </a:lnTo>
                  <a:lnTo>
                    <a:pt x="1599" y="442"/>
                  </a:lnTo>
                  <a:lnTo>
                    <a:pt x="1592" y="439"/>
                  </a:lnTo>
                  <a:lnTo>
                    <a:pt x="1587" y="436"/>
                  </a:lnTo>
                  <a:lnTo>
                    <a:pt x="1583" y="432"/>
                  </a:lnTo>
                  <a:lnTo>
                    <a:pt x="1578" y="427"/>
                  </a:lnTo>
                  <a:lnTo>
                    <a:pt x="1575" y="422"/>
                  </a:lnTo>
                  <a:lnTo>
                    <a:pt x="1570" y="417"/>
                  </a:lnTo>
                  <a:lnTo>
                    <a:pt x="1564" y="415"/>
                  </a:lnTo>
                  <a:lnTo>
                    <a:pt x="1559" y="413"/>
                  </a:lnTo>
                  <a:lnTo>
                    <a:pt x="1551" y="415"/>
                  </a:lnTo>
                  <a:lnTo>
                    <a:pt x="1543" y="416"/>
                  </a:lnTo>
                  <a:lnTo>
                    <a:pt x="1536" y="415"/>
                  </a:lnTo>
                  <a:lnTo>
                    <a:pt x="1528" y="411"/>
                  </a:lnTo>
                  <a:lnTo>
                    <a:pt x="1521" y="407"/>
                  </a:lnTo>
                  <a:lnTo>
                    <a:pt x="1514" y="404"/>
                  </a:lnTo>
                  <a:lnTo>
                    <a:pt x="1507" y="399"/>
                  </a:lnTo>
                  <a:lnTo>
                    <a:pt x="1501" y="394"/>
                  </a:lnTo>
                  <a:lnTo>
                    <a:pt x="1498" y="389"/>
                  </a:lnTo>
                  <a:lnTo>
                    <a:pt x="1496" y="385"/>
                  </a:lnTo>
                  <a:lnTo>
                    <a:pt x="1494" y="382"/>
                  </a:lnTo>
                  <a:lnTo>
                    <a:pt x="1492" y="378"/>
                  </a:lnTo>
                  <a:lnTo>
                    <a:pt x="1490" y="373"/>
                  </a:lnTo>
                  <a:lnTo>
                    <a:pt x="1488" y="369"/>
                  </a:lnTo>
                  <a:lnTo>
                    <a:pt x="1484" y="366"/>
                  </a:lnTo>
                  <a:lnTo>
                    <a:pt x="1482" y="362"/>
                  </a:lnTo>
                  <a:lnTo>
                    <a:pt x="1478" y="347"/>
                  </a:lnTo>
                  <a:lnTo>
                    <a:pt x="1478" y="332"/>
                  </a:lnTo>
                  <a:lnTo>
                    <a:pt x="1478" y="318"/>
                  </a:lnTo>
                  <a:lnTo>
                    <a:pt x="1481" y="303"/>
                  </a:lnTo>
                  <a:lnTo>
                    <a:pt x="1485" y="289"/>
                  </a:lnTo>
                  <a:lnTo>
                    <a:pt x="1491" y="276"/>
                  </a:lnTo>
                  <a:lnTo>
                    <a:pt x="1498" y="264"/>
                  </a:lnTo>
                  <a:lnTo>
                    <a:pt x="1506" y="251"/>
                  </a:lnTo>
                  <a:lnTo>
                    <a:pt x="1506" y="244"/>
                  </a:lnTo>
                  <a:lnTo>
                    <a:pt x="1508" y="238"/>
                  </a:lnTo>
                  <a:lnTo>
                    <a:pt x="1511" y="232"/>
                  </a:lnTo>
                  <a:lnTo>
                    <a:pt x="1514" y="226"/>
                  </a:lnTo>
                  <a:lnTo>
                    <a:pt x="1517" y="221"/>
                  </a:lnTo>
                  <a:lnTo>
                    <a:pt x="1520" y="215"/>
                  </a:lnTo>
                  <a:lnTo>
                    <a:pt x="1522" y="208"/>
                  </a:lnTo>
                  <a:lnTo>
                    <a:pt x="1523" y="202"/>
                  </a:lnTo>
                  <a:lnTo>
                    <a:pt x="1524" y="201"/>
                  </a:lnTo>
                  <a:lnTo>
                    <a:pt x="1525" y="200"/>
                  </a:lnTo>
                  <a:lnTo>
                    <a:pt x="1525" y="199"/>
                  </a:lnTo>
                  <a:lnTo>
                    <a:pt x="1525" y="197"/>
                  </a:lnTo>
                  <a:lnTo>
                    <a:pt x="1525" y="196"/>
                  </a:lnTo>
                  <a:lnTo>
                    <a:pt x="1527" y="194"/>
                  </a:lnTo>
                  <a:lnTo>
                    <a:pt x="1528" y="193"/>
                  </a:lnTo>
                  <a:lnTo>
                    <a:pt x="1527" y="190"/>
                  </a:lnTo>
                  <a:lnTo>
                    <a:pt x="1528" y="190"/>
                  </a:lnTo>
                  <a:lnTo>
                    <a:pt x="1529" y="179"/>
                  </a:lnTo>
                  <a:lnTo>
                    <a:pt x="1530" y="168"/>
                  </a:lnTo>
                  <a:lnTo>
                    <a:pt x="1531" y="158"/>
                  </a:lnTo>
                  <a:lnTo>
                    <a:pt x="1530" y="147"/>
                  </a:lnTo>
                  <a:lnTo>
                    <a:pt x="1529" y="137"/>
                  </a:lnTo>
                  <a:lnTo>
                    <a:pt x="1525" y="129"/>
                  </a:lnTo>
                  <a:lnTo>
                    <a:pt x="1520" y="119"/>
                  </a:lnTo>
                  <a:lnTo>
                    <a:pt x="1512" y="109"/>
                  </a:lnTo>
                  <a:lnTo>
                    <a:pt x="1507" y="107"/>
                  </a:lnTo>
                  <a:lnTo>
                    <a:pt x="1502" y="103"/>
                  </a:lnTo>
                  <a:lnTo>
                    <a:pt x="1498" y="99"/>
                  </a:lnTo>
                  <a:lnTo>
                    <a:pt x="1493" y="96"/>
                  </a:lnTo>
                  <a:lnTo>
                    <a:pt x="1490" y="91"/>
                  </a:lnTo>
                  <a:lnTo>
                    <a:pt x="1488" y="87"/>
                  </a:lnTo>
                  <a:lnTo>
                    <a:pt x="1484" y="81"/>
                  </a:lnTo>
                  <a:lnTo>
                    <a:pt x="1483" y="75"/>
                  </a:lnTo>
                  <a:lnTo>
                    <a:pt x="1483" y="70"/>
                  </a:lnTo>
                  <a:lnTo>
                    <a:pt x="1482" y="65"/>
                  </a:lnTo>
                  <a:lnTo>
                    <a:pt x="1482" y="59"/>
                  </a:lnTo>
                  <a:lnTo>
                    <a:pt x="1482" y="54"/>
                  </a:lnTo>
                  <a:lnTo>
                    <a:pt x="1483" y="48"/>
                  </a:lnTo>
                  <a:lnTo>
                    <a:pt x="1484" y="43"/>
                  </a:lnTo>
                  <a:lnTo>
                    <a:pt x="1486" y="38"/>
                  </a:lnTo>
                  <a:lnTo>
                    <a:pt x="1489" y="34"/>
                  </a:lnTo>
                  <a:lnTo>
                    <a:pt x="1516" y="6"/>
                  </a:lnTo>
                  <a:lnTo>
                    <a:pt x="1525" y="4"/>
                  </a:lnTo>
                  <a:lnTo>
                    <a:pt x="1535" y="1"/>
                  </a:lnTo>
                  <a:lnTo>
                    <a:pt x="1544" y="0"/>
                  </a:lnTo>
                  <a:lnTo>
                    <a:pt x="1553" y="0"/>
                  </a:lnTo>
                  <a:lnTo>
                    <a:pt x="1562" y="1"/>
                  </a:lnTo>
                  <a:lnTo>
                    <a:pt x="1570" y="2"/>
                  </a:lnTo>
                  <a:lnTo>
                    <a:pt x="1579" y="4"/>
                  </a:lnTo>
                  <a:lnTo>
                    <a:pt x="1587" y="6"/>
                  </a:lnTo>
                  <a:lnTo>
                    <a:pt x="1595" y="10"/>
                  </a:lnTo>
                  <a:lnTo>
                    <a:pt x="1603" y="15"/>
                  </a:lnTo>
                  <a:lnTo>
                    <a:pt x="1611" y="18"/>
                  </a:lnTo>
                  <a:lnTo>
                    <a:pt x="1619" y="24"/>
                  </a:lnTo>
                  <a:lnTo>
                    <a:pt x="1626" y="31"/>
                  </a:lnTo>
                  <a:lnTo>
                    <a:pt x="1633" y="38"/>
                  </a:lnTo>
                  <a:lnTo>
                    <a:pt x="1640" y="45"/>
                  </a:lnTo>
                  <a:lnTo>
                    <a:pt x="1646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3" name="Freeform 16"/>
            <p:cNvSpPr>
              <a:spLocks/>
            </p:cNvSpPr>
            <p:nvPr/>
          </p:nvSpPr>
          <p:spPr bwMode="auto">
            <a:xfrm>
              <a:off x="3991" y="1178"/>
              <a:ext cx="167" cy="384"/>
            </a:xfrm>
            <a:custGeom>
              <a:avLst/>
              <a:gdLst>
                <a:gd name="T0" fmla="*/ 154 w 167"/>
                <a:gd name="T1" fmla="*/ 75 h 384"/>
                <a:gd name="T2" fmla="*/ 165 w 167"/>
                <a:gd name="T3" fmla="*/ 114 h 384"/>
                <a:gd name="T4" fmla="*/ 167 w 167"/>
                <a:gd name="T5" fmla="*/ 151 h 384"/>
                <a:gd name="T6" fmla="*/ 167 w 167"/>
                <a:gd name="T7" fmla="*/ 161 h 384"/>
                <a:gd name="T8" fmla="*/ 160 w 167"/>
                <a:gd name="T9" fmla="*/ 165 h 384"/>
                <a:gd name="T10" fmla="*/ 145 w 167"/>
                <a:gd name="T11" fmla="*/ 175 h 384"/>
                <a:gd name="T12" fmla="*/ 121 w 167"/>
                <a:gd name="T13" fmla="*/ 199 h 384"/>
                <a:gd name="T14" fmla="*/ 103 w 167"/>
                <a:gd name="T15" fmla="*/ 223 h 384"/>
                <a:gd name="T16" fmla="*/ 80 w 167"/>
                <a:gd name="T17" fmla="*/ 271 h 384"/>
                <a:gd name="T18" fmla="*/ 70 w 167"/>
                <a:gd name="T19" fmla="*/ 321 h 384"/>
                <a:gd name="T20" fmla="*/ 68 w 167"/>
                <a:gd name="T21" fmla="*/ 346 h 384"/>
                <a:gd name="T22" fmla="*/ 68 w 167"/>
                <a:gd name="T23" fmla="*/ 372 h 384"/>
                <a:gd name="T24" fmla="*/ 57 w 167"/>
                <a:gd name="T25" fmla="*/ 384 h 384"/>
                <a:gd name="T26" fmla="*/ 40 w 167"/>
                <a:gd name="T27" fmla="*/ 378 h 384"/>
                <a:gd name="T28" fmla="*/ 25 w 167"/>
                <a:gd name="T29" fmla="*/ 368 h 384"/>
                <a:gd name="T30" fmla="*/ 0 w 167"/>
                <a:gd name="T31" fmla="*/ 314 h 384"/>
                <a:gd name="T32" fmla="*/ 5 w 167"/>
                <a:gd name="T33" fmla="*/ 278 h 384"/>
                <a:gd name="T34" fmla="*/ 20 w 167"/>
                <a:gd name="T35" fmla="*/ 244 h 384"/>
                <a:gd name="T36" fmla="*/ 54 w 167"/>
                <a:gd name="T37" fmla="*/ 191 h 384"/>
                <a:gd name="T38" fmla="*/ 70 w 167"/>
                <a:gd name="T39" fmla="*/ 158 h 384"/>
                <a:gd name="T40" fmla="*/ 75 w 167"/>
                <a:gd name="T41" fmla="*/ 136 h 384"/>
                <a:gd name="T42" fmla="*/ 75 w 167"/>
                <a:gd name="T43" fmla="*/ 113 h 384"/>
                <a:gd name="T44" fmla="*/ 73 w 167"/>
                <a:gd name="T45" fmla="*/ 96 h 384"/>
                <a:gd name="T46" fmla="*/ 71 w 167"/>
                <a:gd name="T47" fmla="*/ 94 h 384"/>
                <a:gd name="T48" fmla="*/ 67 w 167"/>
                <a:gd name="T49" fmla="*/ 93 h 384"/>
                <a:gd name="T50" fmla="*/ 63 w 167"/>
                <a:gd name="T51" fmla="*/ 104 h 384"/>
                <a:gd name="T52" fmla="*/ 64 w 167"/>
                <a:gd name="T53" fmla="*/ 121 h 384"/>
                <a:gd name="T54" fmla="*/ 63 w 167"/>
                <a:gd name="T55" fmla="*/ 138 h 384"/>
                <a:gd name="T56" fmla="*/ 58 w 167"/>
                <a:gd name="T57" fmla="*/ 147 h 384"/>
                <a:gd name="T58" fmla="*/ 55 w 167"/>
                <a:gd name="T59" fmla="*/ 156 h 384"/>
                <a:gd name="T60" fmla="*/ 55 w 167"/>
                <a:gd name="T61" fmla="*/ 152 h 384"/>
                <a:gd name="T62" fmla="*/ 51 w 167"/>
                <a:gd name="T63" fmla="*/ 119 h 384"/>
                <a:gd name="T64" fmla="*/ 39 w 167"/>
                <a:gd name="T65" fmla="*/ 91 h 384"/>
                <a:gd name="T66" fmla="*/ 24 w 167"/>
                <a:gd name="T67" fmla="*/ 76 h 384"/>
                <a:gd name="T68" fmla="*/ 11 w 167"/>
                <a:gd name="T69" fmla="*/ 66 h 384"/>
                <a:gd name="T70" fmla="*/ 3 w 167"/>
                <a:gd name="T71" fmla="*/ 53 h 384"/>
                <a:gd name="T72" fmla="*/ 3 w 167"/>
                <a:gd name="T73" fmla="*/ 38 h 384"/>
                <a:gd name="T74" fmla="*/ 5 w 167"/>
                <a:gd name="T75" fmla="*/ 26 h 384"/>
                <a:gd name="T76" fmla="*/ 30 w 167"/>
                <a:gd name="T77" fmla="*/ 1 h 384"/>
                <a:gd name="T78" fmla="*/ 66 w 167"/>
                <a:gd name="T79" fmla="*/ 0 h 384"/>
                <a:gd name="T80" fmla="*/ 102 w 167"/>
                <a:gd name="T81" fmla="*/ 5 h 384"/>
                <a:gd name="T82" fmla="*/ 118 w 167"/>
                <a:gd name="T83" fmla="*/ 15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7" h="384">
                  <a:moveTo>
                    <a:pt x="148" y="49"/>
                  </a:moveTo>
                  <a:lnTo>
                    <a:pt x="151" y="61"/>
                  </a:lnTo>
                  <a:lnTo>
                    <a:pt x="154" y="75"/>
                  </a:lnTo>
                  <a:lnTo>
                    <a:pt x="158" y="87"/>
                  </a:lnTo>
                  <a:lnTo>
                    <a:pt x="161" y="100"/>
                  </a:lnTo>
                  <a:lnTo>
                    <a:pt x="165" y="114"/>
                  </a:lnTo>
                  <a:lnTo>
                    <a:pt x="166" y="126"/>
                  </a:lnTo>
                  <a:lnTo>
                    <a:pt x="167" y="138"/>
                  </a:lnTo>
                  <a:lnTo>
                    <a:pt x="167" y="151"/>
                  </a:lnTo>
                  <a:lnTo>
                    <a:pt x="167" y="156"/>
                  </a:lnTo>
                  <a:lnTo>
                    <a:pt x="167" y="158"/>
                  </a:lnTo>
                  <a:lnTo>
                    <a:pt x="167" y="161"/>
                  </a:lnTo>
                  <a:lnTo>
                    <a:pt x="165" y="162"/>
                  </a:lnTo>
                  <a:lnTo>
                    <a:pt x="162" y="164"/>
                  </a:lnTo>
                  <a:lnTo>
                    <a:pt x="160" y="165"/>
                  </a:lnTo>
                  <a:lnTo>
                    <a:pt x="157" y="167"/>
                  </a:lnTo>
                  <a:lnTo>
                    <a:pt x="154" y="169"/>
                  </a:lnTo>
                  <a:lnTo>
                    <a:pt x="145" y="175"/>
                  </a:lnTo>
                  <a:lnTo>
                    <a:pt x="136" y="183"/>
                  </a:lnTo>
                  <a:lnTo>
                    <a:pt x="128" y="190"/>
                  </a:lnTo>
                  <a:lnTo>
                    <a:pt x="121" y="199"/>
                  </a:lnTo>
                  <a:lnTo>
                    <a:pt x="114" y="206"/>
                  </a:lnTo>
                  <a:lnTo>
                    <a:pt x="109" y="215"/>
                  </a:lnTo>
                  <a:lnTo>
                    <a:pt x="103" y="223"/>
                  </a:lnTo>
                  <a:lnTo>
                    <a:pt x="97" y="233"/>
                  </a:lnTo>
                  <a:lnTo>
                    <a:pt x="88" y="251"/>
                  </a:lnTo>
                  <a:lnTo>
                    <a:pt x="80" y="271"/>
                  </a:lnTo>
                  <a:lnTo>
                    <a:pt x="74" y="292"/>
                  </a:lnTo>
                  <a:lnTo>
                    <a:pt x="70" y="313"/>
                  </a:lnTo>
                  <a:lnTo>
                    <a:pt x="70" y="321"/>
                  </a:lnTo>
                  <a:lnTo>
                    <a:pt x="70" y="329"/>
                  </a:lnTo>
                  <a:lnTo>
                    <a:pt x="68" y="337"/>
                  </a:lnTo>
                  <a:lnTo>
                    <a:pt x="68" y="346"/>
                  </a:lnTo>
                  <a:lnTo>
                    <a:pt x="67" y="354"/>
                  </a:lnTo>
                  <a:lnTo>
                    <a:pt x="67" y="363"/>
                  </a:lnTo>
                  <a:lnTo>
                    <a:pt x="68" y="372"/>
                  </a:lnTo>
                  <a:lnTo>
                    <a:pt x="70" y="380"/>
                  </a:lnTo>
                  <a:lnTo>
                    <a:pt x="64" y="383"/>
                  </a:lnTo>
                  <a:lnTo>
                    <a:pt x="57" y="384"/>
                  </a:lnTo>
                  <a:lnTo>
                    <a:pt x="51" y="383"/>
                  </a:lnTo>
                  <a:lnTo>
                    <a:pt x="46" y="381"/>
                  </a:lnTo>
                  <a:lnTo>
                    <a:pt x="40" y="378"/>
                  </a:lnTo>
                  <a:lnTo>
                    <a:pt x="35" y="375"/>
                  </a:lnTo>
                  <a:lnTo>
                    <a:pt x="30" y="372"/>
                  </a:lnTo>
                  <a:lnTo>
                    <a:pt x="25" y="368"/>
                  </a:lnTo>
                  <a:lnTo>
                    <a:pt x="4" y="340"/>
                  </a:lnTo>
                  <a:lnTo>
                    <a:pt x="1" y="326"/>
                  </a:lnTo>
                  <a:lnTo>
                    <a:pt x="0" y="314"/>
                  </a:lnTo>
                  <a:lnTo>
                    <a:pt x="0" y="302"/>
                  </a:lnTo>
                  <a:lnTo>
                    <a:pt x="2" y="289"/>
                  </a:lnTo>
                  <a:lnTo>
                    <a:pt x="5" y="278"/>
                  </a:lnTo>
                  <a:lnTo>
                    <a:pt x="9" y="267"/>
                  </a:lnTo>
                  <a:lnTo>
                    <a:pt x="15" y="255"/>
                  </a:lnTo>
                  <a:lnTo>
                    <a:pt x="20" y="244"/>
                  </a:lnTo>
                  <a:lnTo>
                    <a:pt x="34" y="223"/>
                  </a:lnTo>
                  <a:lnTo>
                    <a:pt x="48" y="201"/>
                  </a:lnTo>
                  <a:lnTo>
                    <a:pt x="54" y="191"/>
                  </a:lnTo>
                  <a:lnTo>
                    <a:pt x="60" y="180"/>
                  </a:lnTo>
                  <a:lnTo>
                    <a:pt x="65" y="169"/>
                  </a:lnTo>
                  <a:lnTo>
                    <a:pt x="70" y="158"/>
                  </a:lnTo>
                  <a:lnTo>
                    <a:pt x="73" y="151"/>
                  </a:lnTo>
                  <a:lnTo>
                    <a:pt x="74" y="143"/>
                  </a:lnTo>
                  <a:lnTo>
                    <a:pt x="75" y="136"/>
                  </a:lnTo>
                  <a:lnTo>
                    <a:pt x="77" y="129"/>
                  </a:lnTo>
                  <a:lnTo>
                    <a:pt x="75" y="121"/>
                  </a:lnTo>
                  <a:lnTo>
                    <a:pt x="75" y="113"/>
                  </a:lnTo>
                  <a:lnTo>
                    <a:pt x="74" y="105"/>
                  </a:lnTo>
                  <a:lnTo>
                    <a:pt x="74" y="97"/>
                  </a:lnTo>
                  <a:lnTo>
                    <a:pt x="73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1" y="94"/>
                  </a:lnTo>
                  <a:lnTo>
                    <a:pt x="70" y="93"/>
                  </a:lnTo>
                  <a:lnTo>
                    <a:pt x="68" y="93"/>
                  </a:lnTo>
                  <a:lnTo>
                    <a:pt x="67" y="93"/>
                  </a:lnTo>
                  <a:lnTo>
                    <a:pt x="66" y="93"/>
                  </a:lnTo>
                  <a:lnTo>
                    <a:pt x="64" y="98"/>
                  </a:lnTo>
                  <a:lnTo>
                    <a:pt x="63" y="104"/>
                  </a:lnTo>
                  <a:lnTo>
                    <a:pt x="63" y="109"/>
                  </a:lnTo>
                  <a:lnTo>
                    <a:pt x="64" y="115"/>
                  </a:lnTo>
                  <a:lnTo>
                    <a:pt x="64" y="121"/>
                  </a:lnTo>
                  <a:lnTo>
                    <a:pt x="65" y="127"/>
                  </a:lnTo>
                  <a:lnTo>
                    <a:pt x="65" y="132"/>
                  </a:lnTo>
                  <a:lnTo>
                    <a:pt x="63" y="138"/>
                  </a:lnTo>
                  <a:lnTo>
                    <a:pt x="62" y="141"/>
                  </a:lnTo>
                  <a:lnTo>
                    <a:pt x="60" y="143"/>
                  </a:lnTo>
                  <a:lnTo>
                    <a:pt x="58" y="147"/>
                  </a:lnTo>
                  <a:lnTo>
                    <a:pt x="57" y="150"/>
                  </a:lnTo>
                  <a:lnTo>
                    <a:pt x="56" y="153"/>
                  </a:lnTo>
                  <a:lnTo>
                    <a:pt x="55" y="156"/>
                  </a:lnTo>
                  <a:lnTo>
                    <a:pt x="55" y="159"/>
                  </a:lnTo>
                  <a:lnTo>
                    <a:pt x="54" y="163"/>
                  </a:lnTo>
                  <a:lnTo>
                    <a:pt x="55" y="152"/>
                  </a:lnTo>
                  <a:lnTo>
                    <a:pt x="55" y="140"/>
                  </a:lnTo>
                  <a:lnTo>
                    <a:pt x="54" y="130"/>
                  </a:lnTo>
                  <a:lnTo>
                    <a:pt x="51" y="119"/>
                  </a:lnTo>
                  <a:lnTo>
                    <a:pt x="49" y="109"/>
                  </a:lnTo>
                  <a:lnTo>
                    <a:pt x="44" y="99"/>
                  </a:lnTo>
                  <a:lnTo>
                    <a:pt x="39" y="91"/>
                  </a:lnTo>
                  <a:lnTo>
                    <a:pt x="33" y="82"/>
                  </a:lnTo>
                  <a:lnTo>
                    <a:pt x="28" y="78"/>
                  </a:lnTo>
                  <a:lnTo>
                    <a:pt x="24" y="76"/>
                  </a:lnTo>
                  <a:lnTo>
                    <a:pt x="19" y="72"/>
                  </a:lnTo>
                  <a:lnTo>
                    <a:pt x="16" y="70"/>
                  </a:lnTo>
                  <a:lnTo>
                    <a:pt x="11" y="66"/>
                  </a:lnTo>
                  <a:lnTo>
                    <a:pt x="8" y="62"/>
                  </a:lnTo>
                  <a:lnTo>
                    <a:pt x="5" y="57"/>
                  </a:lnTo>
                  <a:lnTo>
                    <a:pt x="3" y="53"/>
                  </a:lnTo>
                  <a:lnTo>
                    <a:pt x="3" y="48"/>
                  </a:lnTo>
                  <a:lnTo>
                    <a:pt x="3" y="43"/>
                  </a:lnTo>
                  <a:lnTo>
                    <a:pt x="3" y="38"/>
                  </a:lnTo>
                  <a:lnTo>
                    <a:pt x="3" y="34"/>
                  </a:lnTo>
                  <a:lnTo>
                    <a:pt x="4" y="29"/>
                  </a:lnTo>
                  <a:lnTo>
                    <a:pt x="5" y="26"/>
                  </a:lnTo>
                  <a:lnTo>
                    <a:pt x="7" y="22"/>
                  </a:lnTo>
                  <a:lnTo>
                    <a:pt x="9" y="18"/>
                  </a:lnTo>
                  <a:lnTo>
                    <a:pt x="30" y="1"/>
                  </a:lnTo>
                  <a:lnTo>
                    <a:pt x="42" y="1"/>
                  </a:lnTo>
                  <a:lnTo>
                    <a:pt x="55" y="0"/>
                  </a:lnTo>
                  <a:lnTo>
                    <a:pt x="66" y="0"/>
                  </a:lnTo>
                  <a:lnTo>
                    <a:pt x="78" y="0"/>
                  </a:lnTo>
                  <a:lnTo>
                    <a:pt x="90" y="1"/>
                  </a:lnTo>
                  <a:lnTo>
                    <a:pt x="102" y="5"/>
                  </a:lnTo>
                  <a:lnTo>
                    <a:pt x="107" y="7"/>
                  </a:lnTo>
                  <a:lnTo>
                    <a:pt x="112" y="11"/>
                  </a:lnTo>
                  <a:lnTo>
                    <a:pt x="118" y="15"/>
                  </a:lnTo>
                  <a:lnTo>
                    <a:pt x="123" y="19"/>
                  </a:lnTo>
                  <a:lnTo>
                    <a:pt x="148" y="49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4" name="Freeform 17"/>
            <p:cNvSpPr>
              <a:spLocks/>
            </p:cNvSpPr>
            <p:nvPr/>
          </p:nvSpPr>
          <p:spPr bwMode="auto">
            <a:xfrm>
              <a:off x="4070" y="1347"/>
              <a:ext cx="142" cy="243"/>
            </a:xfrm>
            <a:custGeom>
              <a:avLst/>
              <a:gdLst>
                <a:gd name="T0" fmla="*/ 133 w 142"/>
                <a:gd name="T1" fmla="*/ 5 h 243"/>
                <a:gd name="T2" fmla="*/ 116 w 142"/>
                <a:gd name="T3" fmla="*/ 15 h 243"/>
                <a:gd name="T4" fmla="*/ 93 w 142"/>
                <a:gd name="T5" fmla="*/ 33 h 243"/>
                <a:gd name="T6" fmla="*/ 66 w 142"/>
                <a:gd name="T7" fmla="*/ 63 h 243"/>
                <a:gd name="T8" fmla="*/ 46 w 142"/>
                <a:gd name="T9" fmla="*/ 98 h 243"/>
                <a:gd name="T10" fmla="*/ 36 w 142"/>
                <a:gd name="T11" fmla="*/ 119 h 243"/>
                <a:gd name="T12" fmla="*/ 35 w 142"/>
                <a:gd name="T13" fmla="*/ 124 h 243"/>
                <a:gd name="T14" fmla="*/ 33 w 142"/>
                <a:gd name="T15" fmla="*/ 129 h 243"/>
                <a:gd name="T16" fmla="*/ 31 w 142"/>
                <a:gd name="T17" fmla="*/ 135 h 243"/>
                <a:gd name="T18" fmla="*/ 22 w 142"/>
                <a:gd name="T19" fmla="*/ 182 h 243"/>
                <a:gd name="T20" fmla="*/ 22 w 142"/>
                <a:gd name="T21" fmla="*/ 198 h 243"/>
                <a:gd name="T22" fmla="*/ 24 w 142"/>
                <a:gd name="T23" fmla="*/ 212 h 243"/>
                <a:gd name="T24" fmla="*/ 27 w 142"/>
                <a:gd name="T25" fmla="*/ 227 h 243"/>
                <a:gd name="T26" fmla="*/ 35 w 142"/>
                <a:gd name="T27" fmla="*/ 242 h 243"/>
                <a:gd name="T28" fmla="*/ 32 w 142"/>
                <a:gd name="T29" fmla="*/ 243 h 243"/>
                <a:gd name="T30" fmla="*/ 27 w 142"/>
                <a:gd name="T31" fmla="*/ 242 h 243"/>
                <a:gd name="T32" fmla="*/ 23 w 142"/>
                <a:gd name="T33" fmla="*/ 239 h 243"/>
                <a:gd name="T34" fmla="*/ 18 w 142"/>
                <a:gd name="T35" fmla="*/ 236 h 243"/>
                <a:gd name="T36" fmla="*/ 9 w 142"/>
                <a:gd name="T37" fmla="*/ 219 h 243"/>
                <a:gd name="T38" fmla="*/ 3 w 142"/>
                <a:gd name="T39" fmla="*/ 200 h 243"/>
                <a:gd name="T40" fmla="*/ 0 w 142"/>
                <a:gd name="T41" fmla="*/ 181 h 243"/>
                <a:gd name="T42" fmla="*/ 0 w 142"/>
                <a:gd name="T43" fmla="*/ 161 h 243"/>
                <a:gd name="T44" fmla="*/ 4 w 142"/>
                <a:gd name="T45" fmla="*/ 122 h 243"/>
                <a:gd name="T46" fmla="*/ 18 w 142"/>
                <a:gd name="T47" fmla="*/ 85 h 243"/>
                <a:gd name="T48" fmla="*/ 27 w 142"/>
                <a:gd name="T49" fmla="*/ 68 h 243"/>
                <a:gd name="T50" fmla="*/ 38 w 142"/>
                <a:gd name="T51" fmla="*/ 50 h 243"/>
                <a:gd name="T52" fmla="*/ 51 w 142"/>
                <a:gd name="T53" fmla="*/ 37 h 243"/>
                <a:gd name="T54" fmla="*/ 67 w 142"/>
                <a:gd name="T55" fmla="*/ 28 h 243"/>
                <a:gd name="T56" fmla="*/ 83 w 142"/>
                <a:gd name="T57" fmla="*/ 15 h 243"/>
                <a:gd name="T58" fmla="*/ 101 w 142"/>
                <a:gd name="T59" fmla="*/ 4 h 243"/>
                <a:gd name="T60" fmla="*/ 121 w 142"/>
                <a:gd name="T61" fmla="*/ 0 h 243"/>
                <a:gd name="T62" fmla="*/ 142 w 142"/>
                <a:gd name="T63" fmla="*/ 3 h 24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2" h="243">
                  <a:moveTo>
                    <a:pt x="142" y="3"/>
                  </a:moveTo>
                  <a:lnTo>
                    <a:pt x="133" y="5"/>
                  </a:lnTo>
                  <a:lnTo>
                    <a:pt x="124" y="10"/>
                  </a:lnTo>
                  <a:lnTo>
                    <a:pt x="116" y="15"/>
                  </a:lnTo>
                  <a:lnTo>
                    <a:pt x="108" y="20"/>
                  </a:lnTo>
                  <a:lnTo>
                    <a:pt x="93" y="33"/>
                  </a:lnTo>
                  <a:lnTo>
                    <a:pt x="79" y="47"/>
                  </a:lnTo>
                  <a:lnTo>
                    <a:pt x="66" y="63"/>
                  </a:lnTo>
                  <a:lnTo>
                    <a:pt x="55" y="80"/>
                  </a:lnTo>
                  <a:lnTo>
                    <a:pt x="46" y="98"/>
                  </a:lnTo>
                  <a:lnTo>
                    <a:pt x="36" y="116"/>
                  </a:lnTo>
                  <a:lnTo>
                    <a:pt x="36" y="119"/>
                  </a:lnTo>
                  <a:lnTo>
                    <a:pt x="36" y="122"/>
                  </a:lnTo>
                  <a:lnTo>
                    <a:pt x="35" y="124"/>
                  </a:lnTo>
                  <a:lnTo>
                    <a:pt x="34" y="127"/>
                  </a:lnTo>
                  <a:lnTo>
                    <a:pt x="33" y="129"/>
                  </a:lnTo>
                  <a:lnTo>
                    <a:pt x="32" y="131"/>
                  </a:lnTo>
                  <a:lnTo>
                    <a:pt x="31" y="135"/>
                  </a:lnTo>
                  <a:lnTo>
                    <a:pt x="31" y="138"/>
                  </a:lnTo>
                  <a:lnTo>
                    <a:pt x="22" y="182"/>
                  </a:lnTo>
                  <a:lnTo>
                    <a:pt x="22" y="189"/>
                  </a:lnTo>
                  <a:lnTo>
                    <a:pt x="22" y="198"/>
                  </a:lnTo>
                  <a:lnTo>
                    <a:pt x="23" y="205"/>
                  </a:lnTo>
                  <a:lnTo>
                    <a:pt x="24" y="212"/>
                  </a:lnTo>
                  <a:lnTo>
                    <a:pt x="25" y="220"/>
                  </a:lnTo>
                  <a:lnTo>
                    <a:pt x="27" y="227"/>
                  </a:lnTo>
                  <a:lnTo>
                    <a:pt x="31" y="235"/>
                  </a:lnTo>
                  <a:lnTo>
                    <a:pt x="35" y="242"/>
                  </a:lnTo>
                  <a:lnTo>
                    <a:pt x="34" y="243"/>
                  </a:lnTo>
                  <a:lnTo>
                    <a:pt x="32" y="243"/>
                  </a:lnTo>
                  <a:lnTo>
                    <a:pt x="31" y="243"/>
                  </a:lnTo>
                  <a:lnTo>
                    <a:pt x="27" y="242"/>
                  </a:lnTo>
                  <a:lnTo>
                    <a:pt x="25" y="241"/>
                  </a:lnTo>
                  <a:lnTo>
                    <a:pt x="23" y="239"/>
                  </a:lnTo>
                  <a:lnTo>
                    <a:pt x="20" y="237"/>
                  </a:lnTo>
                  <a:lnTo>
                    <a:pt x="18" y="236"/>
                  </a:lnTo>
                  <a:lnTo>
                    <a:pt x="14" y="228"/>
                  </a:lnTo>
                  <a:lnTo>
                    <a:pt x="9" y="219"/>
                  </a:lnTo>
                  <a:lnTo>
                    <a:pt x="7" y="210"/>
                  </a:lnTo>
                  <a:lnTo>
                    <a:pt x="3" y="200"/>
                  </a:lnTo>
                  <a:lnTo>
                    <a:pt x="2" y="190"/>
                  </a:lnTo>
                  <a:lnTo>
                    <a:pt x="0" y="181"/>
                  </a:lnTo>
                  <a:lnTo>
                    <a:pt x="0" y="171"/>
                  </a:lnTo>
                  <a:lnTo>
                    <a:pt x="0" y="161"/>
                  </a:lnTo>
                  <a:lnTo>
                    <a:pt x="1" y="141"/>
                  </a:lnTo>
                  <a:lnTo>
                    <a:pt x="4" y="122"/>
                  </a:lnTo>
                  <a:lnTo>
                    <a:pt x="10" y="102"/>
                  </a:lnTo>
                  <a:lnTo>
                    <a:pt x="18" y="85"/>
                  </a:lnTo>
                  <a:lnTo>
                    <a:pt x="23" y="76"/>
                  </a:lnTo>
                  <a:lnTo>
                    <a:pt x="27" y="68"/>
                  </a:lnTo>
                  <a:lnTo>
                    <a:pt x="32" y="59"/>
                  </a:lnTo>
                  <a:lnTo>
                    <a:pt x="38" y="50"/>
                  </a:lnTo>
                  <a:lnTo>
                    <a:pt x="44" y="43"/>
                  </a:lnTo>
                  <a:lnTo>
                    <a:pt x="51" y="37"/>
                  </a:lnTo>
                  <a:lnTo>
                    <a:pt x="58" y="32"/>
                  </a:lnTo>
                  <a:lnTo>
                    <a:pt x="67" y="28"/>
                  </a:lnTo>
                  <a:lnTo>
                    <a:pt x="74" y="21"/>
                  </a:lnTo>
                  <a:lnTo>
                    <a:pt x="83" y="15"/>
                  </a:lnTo>
                  <a:lnTo>
                    <a:pt x="91" y="9"/>
                  </a:lnTo>
                  <a:lnTo>
                    <a:pt x="101" y="4"/>
                  </a:lnTo>
                  <a:lnTo>
                    <a:pt x="111" y="1"/>
                  </a:lnTo>
                  <a:lnTo>
                    <a:pt x="121" y="0"/>
                  </a:lnTo>
                  <a:lnTo>
                    <a:pt x="132" y="0"/>
                  </a:lnTo>
                  <a:lnTo>
                    <a:pt x="142" y="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5" name="Freeform 18"/>
            <p:cNvSpPr>
              <a:spLocks/>
            </p:cNvSpPr>
            <p:nvPr/>
          </p:nvSpPr>
          <p:spPr bwMode="auto">
            <a:xfrm>
              <a:off x="4105" y="1364"/>
              <a:ext cx="139" cy="210"/>
            </a:xfrm>
            <a:custGeom>
              <a:avLst/>
              <a:gdLst>
                <a:gd name="T0" fmla="*/ 139 w 139"/>
                <a:gd name="T1" fmla="*/ 3 h 210"/>
                <a:gd name="T2" fmla="*/ 137 w 139"/>
                <a:gd name="T3" fmla="*/ 8 h 210"/>
                <a:gd name="T4" fmla="*/ 133 w 139"/>
                <a:gd name="T5" fmla="*/ 11 h 210"/>
                <a:gd name="T6" fmla="*/ 130 w 139"/>
                <a:gd name="T7" fmla="*/ 14 h 210"/>
                <a:gd name="T8" fmla="*/ 126 w 139"/>
                <a:gd name="T9" fmla="*/ 16 h 210"/>
                <a:gd name="T10" fmla="*/ 122 w 139"/>
                <a:gd name="T11" fmla="*/ 19 h 210"/>
                <a:gd name="T12" fmla="*/ 117 w 139"/>
                <a:gd name="T13" fmla="*/ 21 h 210"/>
                <a:gd name="T14" fmla="*/ 114 w 139"/>
                <a:gd name="T15" fmla="*/ 24 h 210"/>
                <a:gd name="T16" fmla="*/ 109 w 139"/>
                <a:gd name="T17" fmla="*/ 26 h 210"/>
                <a:gd name="T18" fmla="*/ 94 w 139"/>
                <a:gd name="T19" fmla="*/ 38 h 210"/>
                <a:gd name="T20" fmla="*/ 82 w 139"/>
                <a:gd name="T21" fmla="*/ 51 h 210"/>
                <a:gd name="T22" fmla="*/ 70 w 139"/>
                <a:gd name="T23" fmla="*/ 64 h 210"/>
                <a:gd name="T24" fmla="*/ 59 w 139"/>
                <a:gd name="T25" fmla="*/ 79 h 210"/>
                <a:gd name="T26" fmla="*/ 50 w 139"/>
                <a:gd name="T27" fmla="*/ 94 h 210"/>
                <a:gd name="T28" fmla="*/ 40 w 139"/>
                <a:gd name="T29" fmla="*/ 110 h 210"/>
                <a:gd name="T30" fmla="*/ 31 w 139"/>
                <a:gd name="T31" fmla="*/ 126 h 210"/>
                <a:gd name="T32" fmla="*/ 23 w 139"/>
                <a:gd name="T33" fmla="*/ 141 h 210"/>
                <a:gd name="T34" fmla="*/ 21 w 139"/>
                <a:gd name="T35" fmla="*/ 150 h 210"/>
                <a:gd name="T36" fmla="*/ 19 w 139"/>
                <a:gd name="T37" fmla="*/ 159 h 210"/>
                <a:gd name="T38" fmla="*/ 16 w 139"/>
                <a:gd name="T39" fmla="*/ 166 h 210"/>
                <a:gd name="T40" fmla="*/ 14 w 139"/>
                <a:gd name="T41" fmla="*/ 175 h 210"/>
                <a:gd name="T42" fmla="*/ 13 w 139"/>
                <a:gd name="T43" fmla="*/ 183 h 210"/>
                <a:gd name="T44" fmla="*/ 12 w 139"/>
                <a:gd name="T45" fmla="*/ 192 h 210"/>
                <a:gd name="T46" fmla="*/ 11 w 139"/>
                <a:gd name="T47" fmla="*/ 200 h 210"/>
                <a:gd name="T48" fmla="*/ 9 w 139"/>
                <a:gd name="T49" fmla="*/ 210 h 210"/>
                <a:gd name="T50" fmla="*/ 5 w 139"/>
                <a:gd name="T51" fmla="*/ 202 h 210"/>
                <a:gd name="T52" fmla="*/ 3 w 139"/>
                <a:gd name="T53" fmla="*/ 193 h 210"/>
                <a:gd name="T54" fmla="*/ 1 w 139"/>
                <a:gd name="T55" fmla="*/ 183 h 210"/>
                <a:gd name="T56" fmla="*/ 0 w 139"/>
                <a:gd name="T57" fmla="*/ 173 h 210"/>
                <a:gd name="T58" fmla="*/ 1 w 139"/>
                <a:gd name="T59" fmla="*/ 164 h 210"/>
                <a:gd name="T60" fmla="*/ 3 w 139"/>
                <a:gd name="T61" fmla="*/ 155 h 210"/>
                <a:gd name="T62" fmla="*/ 5 w 139"/>
                <a:gd name="T63" fmla="*/ 145 h 210"/>
                <a:gd name="T64" fmla="*/ 8 w 139"/>
                <a:gd name="T65" fmla="*/ 135 h 210"/>
                <a:gd name="T66" fmla="*/ 9 w 139"/>
                <a:gd name="T67" fmla="*/ 122 h 210"/>
                <a:gd name="T68" fmla="*/ 14 w 139"/>
                <a:gd name="T69" fmla="*/ 111 h 210"/>
                <a:gd name="T70" fmla="*/ 19 w 139"/>
                <a:gd name="T71" fmla="*/ 99 h 210"/>
                <a:gd name="T72" fmla="*/ 24 w 139"/>
                <a:gd name="T73" fmla="*/ 87 h 210"/>
                <a:gd name="T74" fmla="*/ 30 w 139"/>
                <a:gd name="T75" fmla="*/ 76 h 210"/>
                <a:gd name="T76" fmla="*/ 37 w 139"/>
                <a:gd name="T77" fmla="*/ 64 h 210"/>
                <a:gd name="T78" fmla="*/ 42 w 139"/>
                <a:gd name="T79" fmla="*/ 53 h 210"/>
                <a:gd name="T80" fmla="*/ 46 w 139"/>
                <a:gd name="T81" fmla="*/ 41 h 210"/>
                <a:gd name="T82" fmla="*/ 50 w 139"/>
                <a:gd name="T83" fmla="*/ 38 h 210"/>
                <a:gd name="T84" fmla="*/ 54 w 139"/>
                <a:gd name="T85" fmla="*/ 36 h 210"/>
                <a:gd name="T86" fmla="*/ 58 w 139"/>
                <a:gd name="T87" fmla="*/ 33 h 210"/>
                <a:gd name="T88" fmla="*/ 60 w 139"/>
                <a:gd name="T89" fmla="*/ 30 h 210"/>
                <a:gd name="T90" fmla="*/ 63 w 139"/>
                <a:gd name="T91" fmla="*/ 26 h 210"/>
                <a:gd name="T92" fmla="*/ 67 w 139"/>
                <a:gd name="T93" fmla="*/ 22 h 210"/>
                <a:gd name="T94" fmla="*/ 70 w 139"/>
                <a:gd name="T95" fmla="*/ 19 h 210"/>
                <a:gd name="T96" fmla="*/ 74 w 139"/>
                <a:gd name="T97" fmla="*/ 16 h 210"/>
                <a:gd name="T98" fmla="*/ 82 w 139"/>
                <a:gd name="T99" fmla="*/ 11 h 210"/>
                <a:gd name="T100" fmla="*/ 89 w 139"/>
                <a:gd name="T101" fmla="*/ 8 h 210"/>
                <a:gd name="T102" fmla="*/ 97 w 139"/>
                <a:gd name="T103" fmla="*/ 4 h 210"/>
                <a:gd name="T104" fmla="*/ 106 w 139"/>
                <a:gd name="T105" fmla="*/ 2 h 210"/>
                <a:gd name="T106" fmla="*/ 114 w 139"/>
                <a:gd name="T107" fmla="*/ 0 h 210"/>
                <a:gd name="T108" fmla="*/ 123 w 139"/>
                <a:gd name="T109" fmla="*/ 0 h 210"/>
                <a:gd name="T110" fmla="*/ 131 w 139"/>
                <a:gd name="T111" fmla="*/ 0 h 210"/>
                <a:gd name="T112" fmla="*/ 139 w 139"/>
                <a:gd name="T113" fmla="*/ 3 h 2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9" h="210">
                  <a:moveTo>
                    <a:pt x="139" y="3"/>
                  </a:moveTo>
                  <a:lnTo>
                    <a:pt x="137" y="8"/>
                  </a:lnTo>
                  <a:lnTo>
                    <a:pt x="133" y="11"/>
                  </a:lnTo>
                  <a:lnTo>
                    <a:pt x="130" y="14"/>
                  </a:lnTo>
                  <a:lnTo>
                    <a:pt x="126" y="16"/>
                  </a:lnTo>
                  <a:lnTo>
                    <a:pt x="122" y="19"/>
                  </a:lnTo>
                  <a:lnTo>
                    <a:pt x="117" y="21"/>
                  </a:lnTo>
                  <a:lnTo>
                    <a:pt x="114" y="24"/>
                  </a:lnTo>
                  <a:lnTo>
                    <a:pt x="109" y="26"/>
                  </a:lnTo>
                  <a:lnTo>
                    <a:pt x="94" y="38"/>
                  </a:lnTo>
                  <a:lnTo>
                    <a:pt x="82" y="51"/>
                  </a:lnTo>
                  <a:lnTo>
                    <a:pt x="70" y="64"/>
                  </a:lnTo>
                  <a:lnTo>
                    <a:pt x="59" y="79"/>
                  </a:lnTo>
                  <a:lnTo>
                    <a:pt x="50" y="94"/>
                  </a:lnTo>
                  <a:lnTo>
                    <a:pt x="40" y="110"/>
                  </a:lnTo>
                  <a:lnTo>
                    <a:pt x="31" y="126"/>
                  </a:lnTo>
                  <a:lnTo>
                    <a:pt x="23" y="141"/>
                  </a:lnTo>
                  <a:lnTo>
                    <a:pt x="21" y="150"/>
                  </a:lnTo>
                  <a:lnTo>
                    <a:pt x="19" y="159"/>
                  </a:lnTo>
                  <a:lnTo>
                    <a:pt x="16" y="166"/>
                  </a:lnTo>
                  <a:lnTo>
                    <a:pt x="14" y="175"/>
                  </a:lnTo>
                  <a:lnTo>
                    <a:pt x="13" y="183"/>
                  </a:lnTo>
                  <a:lnTo>
                    <a:pt x="12" y="192"/>
                  </a:lnTo>
                  <a:lnTo>
                    <a:pt x="11" y="200"/>
                  </a:lnTo>
                  <a:lnTo>
                    <a:pt x="9" y="210"/>
                  </a:lnTo>
                  <a:lnTo>
                    <a:pt x="5" y="202"/>
                  </a:lnTo>
                  <a:lnTo>
                    <a:pt x="3" y="193"/>
                  </a:lnTo>
                  <a:lnTo>
                    <a:pt x="1" y="183"/>
                  </a:lnTo>
                  <a:lnTo>
                    <a:pt x="0" y="173"/>
                  </a:lnTo>
                  <a:lnTo>
                    <a:pt x="1" y="164"/>
                  </a:lnTo>
                  <a:lnTo>
                    <a:pt x="3" y="155"/>
                  </a:lnTo>
                  <a:lnTo>
                    <a:pt x="5" y="145"/>
                  </a:lnTo>
                  <a:lnTo>
                    <a:pt x="8" y="135"/>
                  </a:lnTo>
                  <a:lnTo>
                    <a:pt x="9" y="122"/>
                  </a:lnTo>
                  <a:lnTo>
                    <a:pt x="14" y="111"/>
                  </a:lnTo>
                  <a:lnTo>
                    <a:pt x="19" y="99"/>
                  </a:lnTo>
                  <a:lnTo>
                    <a:pt x="24" y="87"/>
                  </a:lnTo>
                  <a:lnTo>
                    <a:pt x="30" y="76"/>
                  </a:lnTo>
                  <a:lnTo>
                    <a:pt x="37" y="64"/>
                  </a:lnTo>
                  <a:lnTo>
                    <a:pt x="42" y="53"/>
                  </a:lnTo>
                  <a:lnTo>
                    <a:pt x="46" y="41"/>
                  </a:lnTo>
                  <a:lnTo>
                    <a:pt x="50" y="38"/>
                  </a:lnTo>
                  <a:lnTo>
                    <a:pt x="54" y="36"/>
                  </a:lnTo>
                  <a:lnTo>
                    <a:pt x="58" y="33"/>
                  </a:lnTo>
                  <a:lnTo>
                    <a:pt x="60" y="30"/>
                  </a:lnTo>
                  <a:lnTo>
                    <a:pt x="63" y="26"/>
                  </a:lnTo>
                  <a:lnTo>
                    <a:pt x="67" y="22"/>
                  </a:lnTo>
                  <a:lnTo>
                    <a:pt x="70" y="19"/>
                  </a:lnTo>
                  <a:lnTo>
                    <a:pt x="74" y="16"/>
                  </a:lnTo>
                  <a:lnTo>
                    <a:pt x="82" y="11"/>
                  </a:lnTo>
                  <a:lnTo>
                    <a:pt x="89" y="8"/>
                  </a:lnTo>
                  <a:lnTo>
                    <a:pt x="97" y="4"/>
                  </a:lnTo>
                  <a:lnTo>
                    <a:pt x="106" y="2"/>
                  </a:lnTo>
                  <a:lnTo>
                    <a:pt x="114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9" y="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6" name="Freeform 19"/>
            <p:cNvSpPr>
              <a:spLocks/>
            </p:cNvSpPr>
            <p:nvPr/>
          </p:nvSpPr>
          <p:spPr bwMode="auto">
            <a:xfrm>
              <a:off x="4128" y="1379"/>
              <a:ext cx="202" cy="214"/>
            </a:xfrm>
            <a:custGeom>
              <a:avLst/>
              <a:gdLst>
                <a:gd name="T0" fmla="*/ 200 w 202"/>
                <a:gd name="T1" fmla="*/ 31 h 214"/>
                <a:gd name="T2" fmla="*/ 194 w 202"/>
                <a:gd name="T3" fmla="*/ 33 h 214"/>
                <a:gd name="T4" fmla="*/ 186 w 202"/>
                <a:gd name="T5" fmla="*/ 33 h 214"/>
                <a:gd name="T6" fmla="*/ 179 w 202"/>
                <a:gd name="T7" fmla="*/ 33 h 214"/>
                <a:gd name="T8" fmla="*/ 169 w 202"/>
                <a:gd name="T9" fmla="*/ 37 h 214"/>
                <a:gd name="T10" fmla="*/ 155 w 202"/>
                <a:gd name="T11" fmla="*/ 43 h 214"/>
                <a:gd name="T12" fmla="*/ 142 w 202"/>
                <a:gd name="T13" fmla="*/ 49 h 214"/>
                <a:gd name="T14" fmla="*/ 127 w 202"/>
                <a:gd name="T15" fmla="*/ 54 h 214"/>
                <a:gd name="T16" fmla="*/ 119 w 202"/>
                <a:gd name="T17" fmla="*/ 58 h 214"/>
                <a:gd name="T18" fmla="*/ 116 w 202"/>
                <a:gd name="T19" fmla="*/ 60 h 214"/>
                <a:gd name="T20" fmla="*/ 114 w 202"/>
                <a:gd name="T21" fmla="*/ 61 h 214"/>
                <a:gd name="T22" fmla="*/ 110 w 202"/>
                <a:gd name="T23" fmla="*/ 63 h 214"/>
                <a:gd name="T24" fmla="*/ 96 w 202"/>
                <a:gd name="T25" fmla="*/ 72 h 214"/>
                <a:gd name="T26" fmla="*/ 72 w 202"/>
                <a:gd name="T27" fmla="*/ 93 h 214"/>
                <a:gd name="T28" fmla="*/ 50 w 202"/>
                <a:gd name="T29" fmla="*/ 115 h 214"/>
                <a:gd name="T30" fmla="*/ 36 w 202"/>
                <a:gd name="T31" fmla="*/ 134 h 214"/>
                <a:gd name="T32" fmla="*/ 29 w 202"/>
                <a:gd name="T33" fmla="*/ 149 h 214"/>
                <a:gd name="T34" fmla="*/ 24 w 202"/>
                <a:gd name="T35" fmla="*/ 163 h 214"/>
                <a:gd name="T36" fmla="*/ 19 w 202"/>
                <a:gd name="T37" fmla="*/ 178 h 214"/>
                <a:gd name="T38" fmla="*/ 15 w 202"/>
                <a:gd name="T39" fmla="*/ 193 h 214"/>
                <a:gd name="T40" fmla="*/ 11 w 202"/>
                <a:gd name="T41" fmla="*/ 206 h 214"/>
                <a:gd name="T42" fmla="*/ 5 w 202"/>
                <a:gd name="T43" fmla="*/ 209 h 214"/>
                <a:gd name="T44" fmla="*/ 0 w 202"/>
                <a:gd name="T45" fmla="*/ 196 h 214"/>
                <a:gd name="T46" fmla="*/ 1 w 202"/>
                <a:gd name="T47" fmla="*/ 183 h 214"/>
                <a:gd name="T48" fmla="*/ 4 w 202"/>
                <a:gd name="T49" fmla="*/ 168 h 214"/>
                <a:gd name="T50" fmla="*/ 8 w 202"/>
                <a:gd name="T51" fmla="*/ 146 h 214"/>
                <a:gd name="T52" fmla="*/ 21 w 202"/>
                <a:gd name="T53" fmla="*/ 117 h 214"/>
                <a:gd name="T54" fmla="*/ 37 w 202"/>
                <a:gd name="T55" fmla="*/ 88 h 214"/>
                <a:gd name="T56" fmla="*/ 54 w 202"/>
                <a:gd name="T57" fmla="*/ 63 h 214"/>
                <a:gd name="T58" fmla="*/ 74 w 202"/>
                <a:gd name="T59" fmla="*/ 38 h 214"/>
                <a:gd name="T60" fmla="*/ 99 w 202"/>
                <a:gd name="T61" fmla="*/ 17 h 214"/>
                <a:gd name="T62" fmla="*/ 126 w 202"/>
                <a:gd name="T63" fmla="*/ 4 h 214"/>
                <a:gd name="T64" fmla="*/ 148 w 202"/>
                <a:gd name="T65" fmla="*/ 0 h 214"/>
                <a:gd name="T66" fmla="*/ 163 w 202"/>
                <a:gd name="T67" fmla="*/ 1 h 214"/>
                <a:gd name="T68" fmla="*/ 176 w 202"/>
                <a:gd name="T69" fmla="*/ 6 h 214"/>
                <a:gd name="T70" fmla="*/ 182 w 202"/>
                <a:gd name="T71" fmla="*/ 12 h 214"/>
                <a:gd name="T72" fmla="*/ 190 w 202"/>
                <a:gd name="T73" fmla="*/ 18 h 214"/>
                <a:gd name="T74" fmla="*/ 198 w 202"/>
                <a:gd name="T75" fmla="*/ 26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02" h="214">
                  <a:moveTo>
                    <a:pt x="202" y="30"/>
                  </a:moveTo>
                  <a:lnTo>
                    <a:pt x="200" y="31"/>
                  </a:lnTo>
                  <a:lnTo>
                    <a:pt x="197" y="32"/>
                  </a:lnTo>
                  <a:lnTo>
                    <a:pt x="194" y="33"/>
                  </a:lnTo>
                  <a:lnTo>
                    <a:pt x="190" y="33"/>
                  </a:lnTo>
                  <a:lnTo>
                    <a:pt x="186" y="33"/>
                  </a:lnTo>
                  <a:lnTo>
                    <a:pt x="182" y="33"/>
                  </a:lnTo>
                  <a:lnTo>
                    <a:pt x="179" y="33"/>
                  </a:lnTo>
                  <a:lnTo>
                    <a:pt x="176" y="34"/>
                  </a:lnTo>
                  <a:lnTo>
                    <a:pt x="169" y="37"/>
                  </a:lnTo>
                  <a:lnTo>
                    <a:pt x="162" y="41"/>
                  </a:lnTo>
                  <a:lnTo>
                    <a:pt x="155" y="43"/>
                  </a:lnTo>
                  <a:lnTo>
                    <a:pt x="149" y="47"/>
                  </a:lnTo>
                  <a:lnTo>
                    <a:pt x="142" y="49"/>
                  </a:lnTo>
                  <a:lnTo>
                    <a:pt x="134" y="52"/>
                  </a:lnTo>
                  <a:lnTo>
                    <a:pt x="127" y="54"/>
                  </a:lnTo>
                  <a:lnTo>
                    <a:pt x="121" y="57"/>
                  </a:lnTo>
                  <a:lnTo>
                    <a:pt x="119" y="58"/>
                  </a:lnTo>
                  <a:lnTo>
                    <a:pt x="118" y="59"/>
                  </a:lnTo>
                  <a:lnTo>
                    <a:pt x="116" y="60"/>
                  </a:lnTo>
                  <a:lnTo>
                    <a:pt x="115" y="61"/>
                  </a:lnTo>
                  <a:lnTo>
                    <a:pt x="114" y="61"/>
                  </a:lnTo>
                  <a:lnTo>
                    <a:pt x="111" y="63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96" y="72"/>
                  </a:lnTo>
                  <a:lnTo>
                    <a:pt x="85" y="84"/>
                  </a:lnTo>
                  <a:lnTo>
                    <a:pt x="72" y="93"/>
                  </a:lnTo>
                  <a:lnTo>
                    <a:pt x="61" y="103"/>
                  </a:lnTo>
                  <a:lnTo>
                    <a:pt x="50" y="115"/>
                  </a:lnTo>
                  <a:lnTo>
                    <a:pt x="40" y="128"/>
                  </a:lnTo>
                  <a:lnTo>
                    <a:pt x="36" y="134"/>
                  </a:lnTo>
                  <a:lnTo>
                    <a:pt x="32" y="141"/>
                  </a:lnTo>
                  <a:lnTo>
                    <a:pt x="29" y="149"/>
                  </a:lnTo>
                  <a:lnTo>
                    <a:pt x="27" y="156"/>
                  </a:lnTo>
                  <a:lnTo>
                    <a:pt x="24" y="163"/>
                  </a:lnTo>
                  <a:lnTo>
                    <a:pt x="21" y="171"/>
                  </a:lnTo>
                  <a:lnTo>
                    <a:pt x="19" y="178"/>
                  </a:lnTo>
                  <a:lnTo>
                    <a:pt x="16" y="185"/>
                  </a:lnTo>
                  <a:lnTo>
                    <a:pt x="15" y="193"/>
                  </a:lnTo>
                  <a:lnTo>
                    <a:pt x="13" y="200"/>
                  </a:lnTo>
                  <a:lnTo>
                    <a:pt x="11" y="206"/>
                  </a:lnTo>
                  <a:lnTo>
                    <a:pt x="9" y="214"/>
                  </a:lnTo>
                  <a:lnTo>
                    <a:pt x="5" y="209"/>
                  </a:lnTo>
                  <a:lnTo>
                    <a:pt x="1" y="203"/>
                  </a:lnTo>
                  <a:lnTo>
                    <a:pt x="0" y="196"/>
                  </a:lnTo>
                  <a:lnTo>
                    <a:pt x="0" y="190"/>
                  </a:lnTo>
                  <a:lnTo>
                    <a:pt x="1" y="183"/>
                  </a:lnTo>
                  <a:lnTo>
                    <a:pt x="3" y="176"/>
                  </a:lnTo>
                  <a:lnTo>
                    <a:pt x="4" y="168"/>
                  </a:lnTo>
                  <a:lnTo>
                    <a:pt x="5" y="161"/>
                  </a:lnTo>
                  <a:lnTo>
                    <a:pt x="8" y="146"/>
                  </a:lnTo>
                  <a:lnTo>
                    <a:pt x="14" y="131"/>
                  </a:lnTo>
                  <a:lnTo>
                    <a:pt x="21" y="117"/>
                  </a:lnTo>
                  <a:lnTo>
                    <a:pt x="29" y="103"/>
                  </a:lnTo>
                  <a:lnTo>
                    <a:pt x="37" y="88"/>
                  </a:lnTo>
                  <a:lnTo>
                    <a:pt x="45" y="76"/>
                  </a:lnTo>
                  <a:lnTo>
                    <a:pt x="54" y="63"/>
                  </a:lnTo>
                  <a:lnTo>
                    <a:pt x="62" y="49"/>
                  </a:lnTo>
                  <a:lnTo>
                    <a:pt x="74" y="38"/>
                  </a:lnTo>
                  <a:lnTo>
                    <a:pt x="86" y="27"/>
                  </a:lnTo>
                  <a:lnTo>
                    <a:pt x="99" y="17"/>
                  </a:lnTo>
                  <a:lnTo>
                    <a:pt x="113" y="10"/>
                  </a:lnTo>
                  <a:lnTo>
                    <a:pt x="126" y="4"/>
                  </a:lnTo>
                  <a:lnTo>
                    <a:pt x="141" y="1"/>
                  </a:lnTo>
                  <a:lnTo>
                    <a:pt x="148" y="0"/>
                  </a:lnTo>
                  <a:lnTo>
                    <a:pt x="156" y="0"/>
                  </a:lnTo>
                  <a:lnTo>
                    <a:pt x="163" y="1"/>
                  </a:lnTo>
                  <a:lnTo>
                    <a:pt x="171" y="3"/>
                  </a:lnTo>
                  <a:lnTo>
                    <a:pt x="176" y="6"/>
                  </a:lnTo>
                  <a:lnTo>
                    <a:pt x="179" y="9"/>
                  </a:lnTo>
                  <a:lnTo>
                    <a:pt x="182" y="12"/>
                  </a:lnTo>
                  <a:lnTo>
                    <a:pt x="187" y="16"/>
                  </a:lnTo>
                  <a:lnTo>
                    <a:pt x="190" y="18"/>
                  </a:lnTo>
                  <a:lnTo>
                    <a:pt x="194" y="22"/>
                  </a:lnTo>
                  <a:lnTo>
                    <a:pt x="198" y="26"/>
                  </a:lnTo>
                  <a:lnTo>
                    <a:pt x="202" y="3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7" name="Freeform 20"/>
            <p:cNvSpPr>
              <a:spLocks/>
            </p:cNvSpPr>
            <p:nvPr/>
          </p:nvSpPr>
          <p:spPr bwMode="auto">
            <a:xfrm>
              <a:off x="4151" y="1427"/>
              <a:ext cx="236" cy="190"/>
            </a:xfrm>
            <a:custGeom>
              <a:avLst/>
              <a:gdLst>
                <a:gd name="T0" fmla="*/ 233 w 236"/>
                <a:gd name="T1" fmla="*/ 12 h 190"/>
                <a:gd name="T2" fmla="*/ 233 w 236"/>
                <a:gd name="T3" fmla="*/ 16 h 190"/>
                <a:gd name="T4" fmla="*/ 234 w 236"/>
                <a:gd name="T5" fmla="*/ 18 h 190"/>
                <a:gd name="T6" fmla="*/ 235 w 236"/>
                <a:gd name="T7" fmla="*/ 20 h 190"/>
                <a:gd name="T8" fmla="*/ 228 w 236"/>
                <a:gd name="T9" fmla="*/ 23 h 190"/>
                <a:gd name="T10" fmla="*/ 211 w 236"/>
                <a:gd name="T11" fmla="*/ 24 h 190"/>
                <a:gd name="T12" fmla="*/ 193 w 236"/>
                <a:gd name="T13" fmla="*/ 24 h 190"/>
                <a:gd name="T14" fmla="*/ 174 w 236"/>
                <a:gd name="T15" fmla="*/ 26 h 190"/>
                <a:gd name="T16" fmla="*/ 151 w 236"/>
                <a:gd name="T17" fmla="*/ 32 h 190"/>
                <a:gd name="T18" fmla="*/ 122 w 236"/>
                <a:gd name="T19" fmla="*/ 45 h 190"/>
                <a:gd name="T20" fmla="*/ 93 w 236"/>
                <a:gd name="T21" fmla="*/ 61 h 190"/>
                <a:gd name="T22" fmla="*/ 75 w 236"/>
                <a:gd name="T23" fmla="*/ 78 h 190"/>
                <a:gd name="T24" fmla="*/ 63 w 236"/>
                <a:gd name="T25" fmla="*/ 92 h 190"/>
                <a:gd name="T26" fmla="*/ 52 w 236"/>
                <a:gd name="T27" fmla="*/ 112 h 190"/>
                <a:gd name="T28" fmla="*/ 39 w 236"/>
                <a:gd name="T29" fmla="*/ 132 h 190"/>
                <a:gd name="T30" fmla="*/ 27 w 236"/>
                <a:gd name="T31" fmla="*/ 153 h 190"/>
                <a:gd name="T32" fmla="*/ 18 w 236"/>
                <a:gd name="T33" fmla="*/ 175 h 190"/>
                <a:gd name="T34" fmla="*/ 14 w 236"/>
                <a:gd name="T35" fmla="*/ 189 h 190"/>
                <a:gd name="T36" fmla="*/ 9 w 236"/>
                <a:gd name="T37" fmla="*/ 189 h 190"/>
                <a:gd name="T38" fmla="*/ 4 w 236"/>
                <a:gd name="T39" fmla="*/ 186 h 190"/>
                <a:gd name="T40" fmla="*/ 1 w 236"/>
                <a:gd name="T41" fmla="*/ 180 h 190"/>
                <a:gd name="T42" fmla="*/ 0 w 236"/>
                <a:gd name="T43" fmla="*/ 167 h 190"/>
                <a:gd name="T44" fmla="*/ 4 w 236"/>
                <a:gd name="T45" fmla="*/ 145 h 190"/>
                <a:gd name="T46" fmla="*/ 9 w 236"/>
                <a:gd name="T47" fmla="*/ 124 h 190"/>
                <a:gd name="T48" fmla="*/ 20 w 236"/>
                <a:gd name="T49" fmla="*/ 103 h 190"/>
                <a:gd name="T50" fmla="*/ 32 w 236"/>
                <a:gd name="T51" fmla="*/ 83 h 190"/>
                <a:gd name="T52" fmla="*/ 46 w 236"/>
                <a:gd name="T53" fmla="*/ 66 h 190"/>
                <a:gd name="T54" fmla="*/ 71 w 236"/>
                <a:gd name="T55" fmla="*/ 43 h 190"/>
                <a:gd name="T56" fmla="*/ 103 w 236"/>
                <a:gd name="T57" fmla="*/ 21 h 190"/>
                <a:gd name="T58" fmla="*/ 138 w 236"/>
                <a:gd name="T59" fmla="*/ 7 h 190"/>
                <a:gd name="T60" fmla="*/ 174 w 236"/>
                <a:gd name="T61" fmla="*/ 0 h 190"/>
                <a:gd name="T62" fmla="*/ 211 w 236"/>
                <a:gd name="T63" fmla="*/ 1 h 190"/>
                <a:gd name="T64" fmla="*/ 233 w 236"/>
                <a:gd name="T65" fmla="*/ 11 h 1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6" h="190">
                  <a:moveTo>
                    <a:pt x="233" y="11"/>
                  </a:moveTo>
                  <a:lnTo>
                    <a:pt x="233" y="12"/>
                  </a:lnTo>
                  <a:lnTo>
                    <a:pt x="233" y="13"/>
                  </a:lnTo>
                  <a:lnTo>
                    <a:pt x="233" y="16"/>
                  </a:lnTo>
                  <a:lnTo>
                    <a:pt x="233" y="17"/>
                  </a:lnTo>
                  <a:lnTo>
                    <a:pt x="234" y="18"/>
                  </a:lnTo>
                  <a:lnTo>
                    <a:pt x="234" y="20"/>
                  </a:lnTo>
                  <a:lnTo>
                    <a:pt x="235" y="20"/>
                  </a:lnTo>
                  <a:lnTo>
                    <a:pt x="236" y="21"/>
                  </a:lnTo>
                  <a:lnTo>
                    <a:pt x="228" y="23"/>
                  </a:lnTo>
                  <a:lnTo>
                    <a:pt x="220" y="24"/>
                  </a:lnTo>
                  <a:lnTo>
                    <a:pt x="211" y="24"/>
                  </a:lnTo>
                  <a:lnTo>
                    <a:pt x="202" y="24"/>
                  </a:lnTo>
                  <a:lnTo>
                    <a:pt x="193" y="24"/>
                  </a:lnTo>
                  <a:lnTo>
                    <a:pt x="184" y="24"/>
                  </a:lnTo>
                  <a:lnTo>
                    <a:pt x="174" y="26"/>
                  </a:lnTo>
                  <a:lnTo>
                    <a:pt x="166" y="26"/>
                  </a:lnTo>
                  <a:lnTo>
                    <a:pt x="151" y="32"/>
                  </a:lnTo>
                  <a:lnTo>
                    <a:pt x="137" y="38"/>
                  </a:lnTo>
                  <a:lnTo>
                    <a:pt x="122" y="45"/>
                  </a:lnTo>
                  <a:lnTo>
                    <a:pt x="107" y="53"/>
                  </a:lnTo>
                  <a:lnTo>
                    <a:pt x="93" y="61"/>
                  </a:lnTo>
                  <a:lnTo>
                    <a:pt x="80" y="72"/>
                  </a:lnTo>
                  <a:lnTo>
                    <a:pt x="75" y="78"/>
                  </a:lnTo>
                  <a:lnTo>
                    <a:pt x="69" y="85"/>
                  </a:lnTo>
                  <a:lnTo>
                    <a:pt x="63" y="92"/>
                  </a:lnTo>
                  <a:lnTo>
                    <a:pt x="57" y="101"/>
                  </a:lnTo>
                  <a:lnTo>
                    <a:pt x="52" y="112"/>
                  </a:lnTo>
                  <a:lnTo>
                    <a:pt x="46" y="121"/>
                  </a:lnTo>
                  <a:lnTo>
                    <a:pt x="39" y="132"/>
                  </a:lnTo>
                  <a:lnTo>
                    <a:pt x="32" y="142"/>
                  </a:lnTo>
                  <a:lnTo>
                    <a:pt x="27" y="153"/>
                  </a:lnTo>
                  <a:lnTo>
                    <a:pt x="22" y="164"/>
                  </a:lnTo>
                  <a:lnTo>
                    <a:pt x="18" y="175"/>
                  </a:lnTo>
                  <a:lnTo>
                    <a:pt x="17" y="188"/>
                  </a:lnTo>
                  <a:lnTo>
                    <a:pt x="14" y="189"/>
                  </a:lnTo>
                  <a:lnTo>
                    <a:pt x="12" y="190"/>
                  </a:lnTo>
                  <a:lnTo>
                    <a:pt x="9" y="189"/>
                  </a:lnTo>
                  <a:lnTo>
                    <a:pt x="6" y="188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1" y="180"/>
                  </a:lnTo>
                  <a:lnTo>
                    <a:pt x="0" y="178"/>
                  </a:lnTo>
                  <a:lnTo>
                    <a:pt x="0" y="167"/>
                  </a:lnTo>
                  <a:lnTo>
                    <a:pt x="1" y="156"/>
                  </a:lnTo>
                  <a:lnTo>
                    <a:pt x="4" y="145"/>
                  </a:lnTo>
                  <a:lnTo>
                    <a:pt x="6" y="134"/>
                  </a:lnTo>
                  <a:lnTo>
                    <a:pt x="9" y="124"/>
                  </a:lnTo>
                  <a:lnTo>
                    <a:pt x="14" y="113"/>
                  </a:lnTo>
                  <a:lnTo>
                    <a:pt x="20" y="103"/>
                  </a:lnTo>
                  <a:lnTo>
                    <a:pt x="25" y="93"/>
                  </a:lnTo>
                  <a:lnTo>
                    <a:pt x="32" y="83"/>
                  </a:lnTo>
                  <a:lnTo>
                    <a:pt x="39" y="75"/>
                  </a:lnTo>
                  <a:lnTo>
                    <a:pt x="46" y="66"/>
                  </a:lnTo>
                  <a:lnTo>
                    <a:pt x="54" y="58"/>
                  </a:lnTo>
                  <a:lnTo>
                    <a:pt x="71" y="43"/>
                  </a:lnTo>
                  <a:lnTo>
                    <a:pt x="88" y="29"/>
                  </a:lnTo>
                  <a:lnTo>
                    <a:pt x="103" y="21"/>
                  </a:lnTo>
                  <a:lnTo>
                    <a:pt x="120" y="12"/>
                  </a:lnTo>
                  <a:lnTo>
                    <a:pt x="138" y="7"/>
                  </a:lnTo>
                  <a:lnTo>
                    <a:pt x="156" y="2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1" y="1"/>
                  </a:lnTo>
                  <a:lnTo>
                    <a:pt x="228" y="5"/>
                  </a:lnTo>
                  <a:lnTo>
                    <a:pt x="233" y="11"/>
                  </a:lnTo>
                  <a:close/>
                </a:path>
              </a:pathLst>
            </a:custGeom>
            <a:solidFill>
              <a:srgbClr val="9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8" name="Freeform 21"/>
            <p:cNvSpPr>
              <a:spLocks/>
            </p:cNvSpPr>
            <p:nvPr/>
          </p:nvSpPr>
          <p:spPr bwMode="auto">
            <a:xfrm>
              <a:off x="4180" y="1464"/>
              <a:ext cx="253" cy="175"/>
            </a:xfrm>
            <a:custGeom>
              <a:avLst/>
              <a:gdLst>
                <a:gd name="T0" fmla="*/ 235 w 253"/>
                <a:gd name="T1" fmla="*/ 21 h 175"/>
                <a:gd name="T2" fmla="*/ 253 w 253"/>
                <a:gd name="T3" fmla="*/ 41 h 175"/>
                <a:gd name="T4" fmla="*/ 245 w 253"/>
                <a:gd name="T5" fmla="*/ 38 h 175"/>
                <a:gd name="T6" fmla="*/ 236 w 253"/>
                <a:gd name="T7" fmla="*/ 34 h 175"/>
                <a:gd name="T8" fmla="*/ 227 w 253"/>
                <a:gd name="T9" fmla="*/ 33 h 175"/>
                <a:gd name="T10" fmla="*/ 216 w 253"/>
                <a:gd name="T11" fmla="*/ 33 h 175"/>
                <a:gd name="T12" fmla="*/ 207 w 253"/>
                <a:gd name="T13" fmla="*/ 34 h 175"/>
                <a:gd name="T14" fmla="*/ 198 w 253"/>
                <a:gd name="T15" fmla="*/ 37 h 175"/>
                <a:gd name="T16" fmla="*/ 189 w 253"/>
                <a:gd name="T17" fmla="*/ 40 h 175"/>
                <a:gd name="T18" fmla="*/ 181 w 253"/>
                <a:gd name="T19" fmla="*/ 45 h 175"/>
                <a:gd name="T20" fmla="*/ 169 w 253"/>
                <a:gd name="T21" fmla="*/ 46 h 175"/>
                <a:gd name="T22" fmla="*/ 158 w 253"/>
                <a:gd name="T23" fmla="*/ 49 h 175"/>
                <a:gd name="T24" fmla="*/ 146 w 253"/>
                <a:gd name="T25" fmla="*/ 51 h 175"/>
                <a:gd name="T26" fmla="*/ 135 w 253"/>
                <a:gd name="T27" fmla="*/ 56 h 175"/>
                <a:gd name="T28" fmla="*/ 125 w 253"/>
                <a:gd name="T29" fmla="*/ 60 h 175"/>
                <a:gd name="T30" fmla="*/ 113 w 253"/>
                <a:gd name="T31" fmla="*/ 65 h 175"/>
                <a:gd name="T32" fmla="*/ 103 w 253"/>
                <a:gd name="T33" fmla="*/ 71 h 175"/>
                <a:gd name="T34" fmla="*/ 93 w 253"/>
                <a:gd name="T35" fmla="*/ 78 h 175"/>
                <a:gd name="T36" fmla="*/ 83 w 253"/>
                <a:gd name="T37" fmla="*/ 86 h 175"/>
                <a:gd name="T38" fmla="*/ 74 w 253"/>
                <a:gd name="T39" fmla="*/ 93 h 175"/>
                <a:gd name="T40" fmla="*/ 66 w 253"/>
                <a:gd name="T41" fmla="*/ 102 h 175"/>
                <a:gd name="T42" fmla="*/ 58 w 253"/>
                <a:gd name="T43" fmla="*/ 111 h 175"/>
                <a:gd name="T44" fmla="*/ 51 w 253"/>
                <a:gd name="T45" fmla="*/ 121 h 175"/>
                <a:gd name="T46" fmla="*/ 46 w 253"/>
                <a:gd name="T47" fmla="*/ 132 h 175"/>
                <a:gd name="T48" fmla="*/ 40 w 253"/>
                <a:gd name="T49" fmla="*/ 143 h 175"/>
                <a:gd name="T50" fmla="*/ 36 w 253"/>
                <a:gd name="T51" fmla="*/ 156 h 175"/>
                <a:gd name="T52" fmla="*/ 30 w 253"/>
                <a:gd name="T53" fmla="*/ 175 h 175"/>
                <a:gd name="T54" fmla="*/ 25 w 253"/>
                <a:gd name="T55" fmla="*/ 174 h 175"/>
                <a:gd name="T56" fmla="*/ 22 w 253"/>
                <a:gd name="T57" fmla="*/ 172 h 175"/>
                <a:gd name="T58" fmla="*/ 17 w 253"/>
                <a:gd name="T59" fmla="*/ 169 h 175"/>
                <a:gd name="T60" fmla="*/ 14 w 253"/>
                <a:gd name="T61" fmla="*/ 167 h 175"/>
                <a:gd name="T62" fmla="*/ 10 w 253"/>
                <a:gd name="T63" fmla="*/ 163 h 175"/>
                <a:gd name="T64" fmla="*/ 7 w 253"/>
                <a:gd name="T65" fmla="*/ 159 h 175"/>
                <a:gd name="T66" fmla="*/ 3 w 253"/>
                <a:gd name="T67" fmla="*/ 154 h 175"/>
                <a:gd name="T68" fmla="*/ 1 w 253"/>
                <a:gd name="T69" fmla="*/ 151 h 175"/>
                <a:gd name="T70" fmla="*/ 0 w 253"/>
                <a:gd name="T71" fmla="*/ 141 h 175"/>
                <a:gd name="T72" fmla="*/ 1 w 253"/>
                <a:gd name="T73" fmla="*/ 132 h 175"/>
                <a:gd name="T74" fmla="*/ 3 w 253"/>
                <a:gd name="T75" fmla="*/ 125 h 175"/>
                <a:gd name="T76" fmla="*/ 8 w 253"/>
                <a:gd name="T77" fmla="*/ 116 h 175"/>
                <a:gd name="T78" fmla="*/ 11 w 253"/>
                <a:gd name="T79" fmla="*/ 109 h 175"/>
                <a:gd name="T80" fmla="*/ 17 w 253"/>
                <a:gd name="T81" fmla="*/ 100 h 175"/>
                <a:gd name="T82" fmla="*/ 22 w 253"/>
                <a:gd name="T83" fmla="*/ 93 h 175"/>
                <a:gd name="T84" fmla="*/ 25 w 253"/>
                <a:gd name="T85" fmla="*/ 84 h 175"/>
                <a:gd name="T86" fmla="*/ 32 w 253"/>
                <a:gd name="T87" fmla="*/ 72 h 175"/>
                <a:gd name="T88" fmla="*/ 40 w 253"/>
                <a:gd name="T89" fmla="*/ 61 h 175"/>
                <a:gd name="T90" fmla="*/ 49 w 253"/>
                <a:gd name="T91" fmla="*/ 50 h 175"/>
                <a:gd name="T92" fmla="*/ 58 w 253"/>
                <a:gd name="T93" fmla="*/ 41 h 175"/>
                <a:gd name="T94" fmla="*/ 69 w 253"/>
                <a:gd name="T95" fmla="*/ 33 h 175"/>
                <a:gd name="T96" fmla="*/ 80 w 253"/>
                <a:gd name="T97" fmla="*/ 26 h 175"/>
                <a:gd name="T98" fmla="*/ 91 w 253"/>
                <a:gd name="T99" fmla="*/ 19 h 175"/>
                <a:gd name="T100" fmla="*/ 103 w 253"/>
                <a:gd name="T101" fmla="*/ 13 h 175"/>
                <a:gd name="T102" fmla="*/ 116 w 253"/>
                <a:gd name="T103" fmla="*/ 10 h 175"/>
                <a:gd name="T104" fmla="*/ 129 w 253"/>
                <a:gd name="T105" fmla="*/ 6 h 175"/>
                <a:gd name="T106" fmla="*/ 142 w 253"/>
                <a:gd name="T107" fmla="*/ 3 h 175"/>
                <a:gd name="T108" fmla="*/ 155 w 253"/>
                <a:gd name="T109" fmla="*/ 1 h 175"/>
                <a:gd name="T110" fmla="*/ 168 w 253"/>
                <a:gd name="T111" fmla="*/ 0 h 175"/>
                <a:gd name="T112" fmla="*/ 181 w 253"/>
                <a:gd name="T113" fmla="*/ 0 h 175"/>
                <a:gd name="T114" fmla="*/ 195 w 253"/>
                <a:gd name="T115" fmla="*/ 1 h 175"/>
                <a:gd name="T116" fmla="*/ 207 w 253"/>
                <a:gd name="T117" fmla="*/ 2 h 175"/>
                <a:gd name="T118" fmla="*/ 235 w 253"/>
                <a:gd name="T119" fmla="*/ 21 h 1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53" h="175">
                  <a:moveTo>
                    <a:pt x="235" y="21"/>
                  </a:moveTo>
                  <a:lnTo>
                    <a:pt x="253" y="41"/>
                  </a:lnTo>
                  <a:lnTo>
                    <a:pt x="245" y="38"/>
                  </a:lnTo>
                  <a:lnTo>
                    <a:pt x="236" y="34"/>
                  </a:lnTo>
                  <a:lnTo>
                    <a:pt x="227" y="33"/>
                  </a:lnTo>
                  <a:lnTo>
                    <a:pt x="216" y="33"/>
                  </a:lnTo>
                  <a:lnTo>
                    <a:pt x="207" y="34"/>
                  </a:lnTo>
                  <a:lnTo>
                    <a:pt x="198" y="37"/>
                  </a:lnTo>
                  <a:lnTo>
                    <a:pt x="189" y="40"/>
                  </a:lnTo>
                  <a:lnTo>
                    <a:pt x="181" y="45"/>
                  </a:lnTo>
                  <a:lnTo>
                    <a:pt x="169" y="46"/>
                  </a:lnTo>
                  <a:lnTo>
                    <a:pt x="158" y="49"/>
                  </a:lnTo>
                  <a:lnTo>
                    <a:pt x="146" y="51"/>
                  </a:lnTo>
                  <a:lnTo>
                    <a:pt x="135" y="56"/>
                  </a:lnTo>
                  <a:lnTo>
                    <a:pt x="125" y="60"/>
                  </a:lnTo>
                  <a:lnTo>
                    <a:pt x="113" y="65"/>
                  </a:lnTo>
                  <a:lnTo>
                    <a:pt x="103" y="71"/>
                  </a:lnTo>
                  <a:lnTo>
                    <a:pt x="93" y="78"/>
                  </a:lnTo>
                  <a:lnTo>
                    <a:pt x="83" y="86"/>
                  </a:lnTo>
                  <a:lnTo>
                    <a:pt x="74" y="93"/>
                  </a:lnTo>
                  <a:lnTo>
                    <a:pt x="66" y="102"/>
                  </a:lnTo>
                  <a:lnTo>
                    <a:pt x="58" y="111"/>
                  </a:lnTo>
                  <a:lnTo>
                    <a:pt x="51" y="121"/>
                  </a:lnTo>
                  <a:lnTo>
                    <a:pt x="46" y="132"/>
                  </a:lnTo>
                  <a:lnTo>
                    <a:pt x="40" y="143"/>
                  </a:lnTo>
                  <a:lnTo>
                    <a:pt x="36" y="156"/>
                  </a:lnTo>
                  <a:lnTo>
                    <a:pt x="30" y="175"/>
                  </a:lnTo>
                  <a:lnTo>
                    <a:pt x="25" y="174"/>
                  </a:lnTo>
                  <a:lnTo>
                    <a:pt x="22" y="172"/>
                  </a:lnTo>
                  <a:lnTo>
                    <a:pt x="17" y="169"/>
                  </a:lnTo>
                  <a:lnTo>
                    <a:pt x="14" y="167"/>
                  </a:lnTo>
                  <a:lnTo>
                    <a:pt x="10" y="163"/>
                  </a:lnTo>
                  <a:lnTo>
                    <a:pt x="7" y="159"/>
                  </a:lnTo>
                  <a:lnTo>
                    <a:pt x="3" y="154"/>
                  </a:lnTo>
                  <a:lnTo>
                    <a:pt x="1" y="151"/>
                  </a:lnTo>
                  <a:lnTo>
                    <a:pt x="0" y="141"/>
                  </a:lnTo>
                  <a:lnTo>
                    <a:pt x="1" y="132"/>
                  </a:lnTo>
                  <a:lnTo>
                    <a:pt x="3" y="125"/>
                  </a:lnTo>
                  <a:lnTo>
                    <a:pt x="8" y="116"/>
                  </a:lnTo>
                  <a:lnTo>
                    <a:pt x="11" y="109"/>
                  </a:lnTo>
                  <a:lnTo>
                    <a:pt x="17" y="100"/>
                  </a:lnTo>
                  <a:lnTo>
                    <a:pt x="22" y="93"/>
                  </a:lnTo>
                  <a:lnTo>
                    <a:pt x="25" y="84"/>
                  </a:lnTo>
                  <a:lnTo>
                    <a:pt x="32" y="72"/>
                  </a:lnTo>
                  <a:lnTo>
                    <a:pt x="40" y="61"/>
                  </a:lnTo>
                  <a:lnTo>
                    <a:pt x="49" y="50"/>
                  </a:lnTo>
                  <a:lnTo>
                    <a:pt x="58" y="41"/>
                  </a:lnTo>
                  <a:lnTo>
                    <a:pt x="69" y="33"/>
                  </a:lnTo>
                  <a:lnTo>
                    <a:pt x="80" y="26"/>
                  </a:lnTo>
                  <a:lnTo>
                    <a:pt x="91" y="19"/>
                  </a:lnTo>
                  <a:lnTo>
                    <a:pt x="103" y="13"/>
                  </a:lnTo>
                  <a:lnTo>
                    <a:pt x="116" y="10"/>
                  </a:lnTo>
                  <a:lnTo>
                    <a:pt x="129" y="6"/>
                  </a:lnTo>
                  <a:lnTo>
                    <a:pt x="142" y="3"/>
                  </a:lnTo>
                  <a:lnTo>
                    <a:pt x="155" y="1"/>
                  </a:lnTo>
                  <a:lnTo>
                    <a:pt x="168" y="0"/>
                  </a:lnTo>
                  <a:lnTo>
                    <a:pt x="181" y="0"/>
                  </a:lnTo>
                  <a:lnTo>
                    <a:pt x="195" y="1"/>
                  </a:lnTo>
                  <a:lnTo>
                    <a:pt x="207" y="2"/>
                  </a:lnTo>
                  <a:lnTo>
                    <a:pt x="235" y="21"/>
                  </a:lnTo>
                  <a:close/>
                </a:path>
              </a:pathLst>
            </a:custGeom>
            <a:solidFill>
              <a:srgbClr val="99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9" name="Freeform 22"/>
            <p:cNvSpPr>
              <a:spLocks/>
            </p:cNvSpPr>
            <p:nvPr/>
          </p:nvSpPr>
          <p:spPr bwMode="auto">
            <a:xfrm>
              <a:off x="2925" y="1469"/>
              <a:ext cx="698" cy="659"/>
            </a:xfrm>
            <a:custGeom>
              <a:avLst/>
              <a:gdLst>
                <a:gd name="T0" fmla="*/ 214 w 698"/>
                <a:gd name="T1" fmla="*/ 116 h 659"/>
                <a:gd name="T2" fmla="*/ 270 w 698"/>
                <a:gd name="T3" fmla="*/ 187 h 659"/>
                <a:gd name="T4" fmla="*/ 300 w 698"/>
                <a:gd name="T5" fmla="*/ 221 h 659"/>
                <a:gd name="T6" fmla="*/ 328 w 698"/>
                <a:gd name="T7" fmla="*/ 233 h 659"/>
                <a:gd name="T8" fmla="*/ 352 w 698"/>
                <a:gd name="T9" fmla="*/ 225 h 659"/>
                <a:gd name="T10" fmla="*/ 369 w 698"/>
                <a:gd name="T11" fmla="*/ 208 h 659"/>
                <a:gd name="T12" fmla="*/ 376 w 698"/>
                <a:gd name="T13" fmla="*/ 187 h 659"/>
                <a:gd name="T14" fmla="*/ 380 w 698"/>
                <a:gd name="T15" fmla="*/ 168 h 659"/>
                <a:gd name="T16" fmla="*/ 401 w 698"/>
                <a:gd name="T17" fmla="*/ 160 h 659"/>
                <a:gd name="T18" fmla="*/ 423 w 698"/>
                <a:gd name="T19" fmla="*/ 153 h 659"/>
                <a:gd name="T20" fmla="*/ 450 w 698"/>
                <a:gd name="T21" fmla="*/ 158 h 659"/>
                <a:gd name="T22" fmla="*/ 479 w 698"/>
                <a:gd name="T23" fmla="*/ 163 h 659"/>
                <a:gd name="T24" fmla="*/ 528 w 698"/>
                <a:gd name="T25" fmla="*/ 194 h 659"/>
                <a:gd name="T26" fmla="*/ 578 w 698"/>
                <a:gd name="T27" fmla="*/ 245 h 659"/>
                <a:gd name="T28" fmla="*/ 619 w 698"/>
                <a:gd name="T29" fmla="*/ 293 h 659"/>
                <a:gd name="T30" fmla="*/ 659 w 698"/>
                <a:gd name="T31" fmla="*/ 340 h 659"/>
                <a:gd name="T32" fmla="*/ 683 w 698"/>
                <a:gd name="T33" fmla="*/ 367 h 659"/>
                <a:gd name="T34" fmla="*/ 698 w 698"/>
                <a:gd name="T35" fmla="*/ 384 h 659"/>
                <a:gd name="T36" fmla="*/ 693 w 698"/>
                <a:gd name="T37" fmla="*/ 421 h 659"/>
                <a:gd name="T38" fmla="*/ 692 w 698"/>
                <a:gd name="T39" fmla="*/ 508 h 659"/>
                <a:gd name="T40" fmla="*/ 686 w 698"/>
                <a:gd name="T41" fmla="*/ 586 h 659"/>
                <a:gd name="T42" fmla="*/ 684 w 698"/>
                <a:gd name="T43" fmla="*/ 627 h 659"/>
                <a:gd name="T44" fmla="*/ 669 w 698"/>
                <a:gd name="T45" fmla="*/ 657 h 659"/>
                <a:gd name="T46" fmla="*/ 626 w 698"/>
                <a:gd name="T47" fmla="*/ 657 h 659"/>
                <a:gd name="T48" fmla="*/ 587 w 698"/>
                <a:gd name="T49" fmla="*/ 653 h 659"/>
                <a:gd name="T50" fmla="*/ 552 w 698"/>
                <a:gd name="T51" fmla="*/ 646 h 659"/>
                <a:gd name="T52" fmla="*/ 533 w 698"/>
                <a:gd name="T53" fmla="*/ 635 h 659"/>
                <a:gd name="T54" fmla="*/ 540 w 698"/>
                <a:gd name="T55" fmla="*/ 621 h 659"/>
                <a:gd name="T56" fmla="*/ 559 w 698"/>
                <a:gd name="T57" fmla="*/ 613 h 659"/>
                <a:gd name="T58" fmla="*/ 575 w 698"/>
                <a:gd name="T59" fmla="*/ 594 h 659"/>
                <a:gd name="T60" fmla="*/ 584 w 698"/>
                <a:gd name="T61" fmla="*/ 573 h 659"/>
                <a:gd name="T62" fmla="*/ 575 w 698"/>
                <a:gd name="T63" fmla="*/ 573 h 659"/>
                <a:gd name="T64" fmla="*/ 568 w 698"/>
                <a:gd name="T65" fmla="*/ 584 h 659"/>
                <a:gd name="T66" fmla="*/ 555 w 698"/>
                <a:gd name="T67" fmla="*/ 599 h 659"/>
                <a:gd name="T68" fmla="*/ 526 w 698"/>
                <a:gd name="T69" fmla="*/ 611 h 659"/>
                <a:gd name="T70" fmla="*/ 490 w 698"/>
                <a:gd name="T71" fmla="*/ 628 h 659"/>
                <a:gd name="T72" fmla="*/ 443 w 698"/>
                <a:gd name="T73" fmla="*/ 622 h 659"/>
                <a:gd name="T74" fmla="*/ 403 w 698"/>
                <a:gd name="T75" fmla="*/ 612 h 659"/>
                <a:gd name="T76" fmla="*/ 377 w 698"/>
                <a:gd name="T77" fmla="*/ 597 h 659"/>
                <a:gd name="T78" fmla="*/ 348 w 698"/>
                <a:gd name="T79" fmla="*/ 575 h 659"/>
                <a:gd name="T80" fmla="*/ 319 w 698"/>
                <a:gd name="T81" fmla="*/ 529 h 659"/>
                <a:gd name="T82" fmla="*/ 296 w 698"/>
                <a:gd name="T83" fmla="*/ 492 h 659"/>
                <a:gd name="T84" fmla="*/ 256 w 698"/>
                <a:gd name="T85" fmla="*/ 422 h 659"/>
                <a:gd name="T86" fmla="*/ 211 w 698"/>
                <a:gd name="T87" fmla="*/ 356 h 659"/>
                <a:gd name="T88" fmla="*/ 186 w 698"/>
                <a:gd name="T89" fmla="*/ 346 h 659"/>
                <a:gd name="T90" fmla="*/ 162 w 698"/>
                <a:gd name="T91" fmla="*/ 332 h 659"/>
                <a:gd name="T92" fmla="*/ 141 w 698"/>
                <a:gd name="T93" fmla="*/ 297 h 659"/>
                <a:gd name="T94" fmla="*/ 112 w 698"/>
                <a:gd name="T95" fmla="*/ 266 h 659"/>
                <a:gd name="T96" fmla="*/ 66 w 698"/>
                <a:gd name="T97" fmla="*/ 205 h 659"/>
                <a:gd name="T98" fmla="*/ 16 w 698"/>
                <a:gd name="T99" fmla="*/ 146 h 659"/>
                <a:gd name="T100" fmla="*/ 3 w 698"/>
                <a:gd name="T101" fmla="*/ 105 h 659"/>
                <a:gd name="T102" fmla="*/ 0 w 698"/>
                <a:gd name="T103" fmla="*/ 62 h 659"/>
                <a:gd name="T104" fmla="*/ 25 w 698"/>
                <a:gd name="T105" fmla="*/ 23 h 659"/>
                <a:gd name="T106" fmla="*/ 63 w 698"/>
                <a:gd name="T107" fmla="*/ 1 h 659"/>
                <a:gd name="T108" fmla="*/ 94 w 698"/>
                <a:gd name="T109" fmla="*/ 7 h 659"/>
                <a:gd name="T110" fmla="*/ 141 w 698"/>
                <a:gd name="T111" fmla="*/ 54 h 659"/>
                <a:gd name="T112" fmla="*/ 170 w 698"/>
                <a:gd name="T113" fmla="*/ 66 h 65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98" h="659">
                  <a:moveTo>
                    <a:pt x="170" y="66"/>
                  </a:moveTo>
                  <a:lnTo>
                    <a:pt x="186" y="82"/>
                  </a:lnTo>
                  <a:lnTo>
                    <a:pt x="201" y="99"/>
                  </a:lnTo>
                  <a:lnTo>
                    <a:pt x="214" y="116"/>
                  </a:lnTo>
                  <a:lnTo>
                    <a:pt x="228" y="133"/>
                  </a:lnTo>
                  <a:lnTo>
                    <a:pt x="242" y="152"/>
                  </a:lnTo>
                  <a:lnTo>
                    <a:pt x="256" y="169"/>
                  </a:lnTo>
                  <a:lnTo>
                    <a:pt x="270" y="187"/>
                  </a:lnTo>
                  <a:lnTo>
                    <a:pt x="285" y="203"/>
                  </a:lnTo>
                  <a:lnTo>
                    <a:pt x="290" y="210"/>
                  </a:lnTo>
                  <a:lnTo>
                    <a:pt x="295" y="214"/>
                  </a:lnTo>
                  <a:lnTo>
                    <a:pt x="300" y="221"/>
                  </a:lnTo>
                  <a:lnTo>
                    <a:pt x="307" y="225"/>
                  </a:lnTo>
                  <a:lnTo>
                    <a:pt x="314" y="229"/>
                  </a:lnTo>
                  <a:lnTo>
                    <a:pt x="321" y="232"/>
                  </a:lnTo>
                  <a:lnTo>
                    <a:pt x="328" y="233"/>
                  </a:lnTo>
                  <a:lnTo>
                    <a:pt x="336" y="232"/>
                  </a:lnTo>
                  <a:lnTo>
                    <a:pt x="341" y="230"/>
                  </a:lnTo>
                  <a:lnTo>
                    <a:pt x="347" y="228"/>
                  </a:lnTo>
                  <a:lnTo>
                    <a:pt x="352" y="225"/>
                  </a:lnTo>
                  <a:lnTo>
                    <a:pt x="356" y="222"/>
                  </a:lnTo>
                  <a:lnTo>
                    <a:pt x="361" y="218"/>
                  </a:lnTo>
                  <a:lnTo>
                    <a:pt x="366" y="213"/>
                  </a:lnTo>
                  <a:lnTo>
                    <a:pt x="369" y="208"/>
                  </a:lnTo>
                  <a:lnTo>
                    <a:pt x="372" y="203"/>
                  </a:lnTo>
                  <a:lnTo>
                    <a:pt x="375" y="198"/>
                  </a:lnTo>
                  <a:lnTo>
                    <a:pt x="376" y="194"/>
                  </a:lnTo>
                  <a:lnTo>
                    <a:pt x="376" y="187"/>
                  </a:lnTo>
                  <a:lnTo>
                    <a:pt x="377" y="183"/>
                  </a:lnTo>
                  <a:lnTo>
                    <a:pt x="377" y="176"/>
                  </a:lnTo>
                  <a:lnTo>
                    <a:pt x="378" y="171"/>
                  </a:lnTo>
                  <a:lnTo>
                    <a:pt x="380" y="168"/>
                  </a:lnTo>
                  <a:lnTo>
                    <a:pt x="385" y="164"/>
                  </a:lnTo>
                  <a:lnTo>
                    <a:pt x="391" y="163"/>
                  </a:lnTo>
                  <a:lnTo>
                    <a:pt x="396" y="162"/>
                  </a:lnTo>
                  <a:lnTo>
                    <a:pt x="401" y="160"/>
                  </a:lnTo>
                  <a:lnTo>
                    <a:pt x="407" y="158"/>
                  </a:lnTo>
                  <a:lnTo>
                    <a:pt x="411" y="157"/>
                  </a:lnTo>
                  <a:lnTo>
                    <a:pt x="417" y="154"/>
                  </a:lnTo>
                  <a:lnTo>
                    <a:pt x="423" y="153"/>
                  </a:lnTo>
                  <a:lnTo>
                    <a:pt x="429" y="152"/>
                  </a:lnTo>
                  <a:lnTo>
                    <a:pt x="435" y="154"/>
                  </a:lnTo>
                  <a:lnTo>
                    <a:pt x="442" y="157"/>
                  </a:lnTo>
                  <a:lnTo>
                    <a:pt x="450" y="158"/>
                  </a:lnTo>
                  <a:lnTo>
                    <a:pt x="457" y="159"/>
                  </a:lnTo>
                  <a:lnTo>
                    <a:pt x="465" y="160"/>
                  </a:lnTo>
                  <a:lnTo>
                    <a:pt x="472" y="162"/>
                  </a:lnTo>
                  <a:lnTo>
                    <a:pt x="479" y="163"/>
                  </a:lnTo>
                  <a:lnTo>
                    <a:pt x="485" y="165"/>
                  </a:lnTo>
                  <a:lnTo>
                    <a:pt x="500" y="174"/>
                  </a:lnTo>
                  <a:lnTo>
                    <a:pt x="515" y="184"/>
                  </a:lnTo>
                  <a:lnTo>
                    <a:pt x="528" y="194"/>
                  </a:lnTo>
                  <a:lnTo>
                    <a:pt x="542" y="206"/>
                  </a:lnTo>
                  <a:lnTo>
                    <a:pt x="555" y="218"/>
                  </a:lnTo>
                  <a:lnTo>
                    <a:pt x="567" y="230"/>
                  </a:lnTo>
                  <a:lnTo>
                    <a:pt x="578" y="245"/>
                  </a:lnTo>
                  <a:lnTo>
                    <a:pt x="587" y="261"/>
                  </a:lnTo>
                  <a:lnTo>
                    <a:pt x="597" y="272"/>
                  </a:lnTo>
                  <a:lnTo>
                    <a:pt x="607" y="283"/>
                  </a:lnTo>
                  <a:lnTo>
                    <a:pt x="619" y="293"/>
                  </a:lnTo>
                  <a:lnTo>
                    <a:pt x="629" y="304"/>
                  </a:lnTo>
                  <a:lnTo>
                    <a:pt x="639" y="316"/>
                  </a:lnTo>
                  <a:lnTo>
                    <a:pt x="650" y="327"/>
                  </a:lnTo>
                  <a:lnTo>
                    <a:pt x="659" y="340"/>
                  </a:lnTo>
                  <a:lnTo>
                    <a:pt x="667" y="352"/>
                  </a:lnTo>
                  <a:lnTo>
                    <a:pt x="672" y="358"/>
                  </a:lnTo>
                  <a:lnTo>
                    <a:pt x="677" y="363"/>
                  </a:lnTo>
                  <a:lnTo>
                    <a:pt x="683" y="367"/>
                  </a:lnTo>
                  <a:lnTo>
                    <a:pt x="689" y="370"/>
                  </a:lnTo>
                  <a:lnTo>
                    <a:pt x="693" y="375"/>
                  </a:lnTo>
                  <a:lnTo>
                    <a:pt x="697" y="381"/>
                  </a:lnTo>
                  <a:lnTo>
                    <a:pt x="698" y="384"/>
                  </a:lnTo>
                  <a:lnTo>
                    <a:pt x="697" y="387"/>
                  </a:lnTo>
                  <a:lnTo>
                    <a:pt x="697" y="392"/>
                  </a:lnTo>
                  <a:lnTo>
                    <a:pt x="694" y="396"/>
                  </a:lnTo>
                  <a:lnTo>
                    <a:pt x="693" y="421"/>
                  </a:lnTo>
                  <a:lnTo>
                    <a:pt x="692" y="443"/>
                  </a:lnTo>
                  <a:lnTo>
                    <a:pt x="691" y="465"/>
                  </a:lnTo>
                  <a:lnTo>
                    <a:pt x="691" y="486"/>
                  </a:lnTo>
                  <a:lnTo>
                    <a:pt x="692" y="508"/>
                  </a:lnTo>
                  <a:lnTo>
                    <a:pt x="691" y="530"/>
                  </a:lnTo>
                  <a:lnTo>
                    <a:pt x="691" y="552"/>
                  </a:lnTo>
                  <a:lnTo>
                    <a:pt x="690" y="575"/>
                  </a:lnTo>
                  <a:lnTo>
                    <a:pt x="686" y="586"/>
                  </a:lnTo>
                  <a:lnTo>
                    <a:pt x="684" y="596"/>
                  </a:lnTo>
                  <a:lnTo>
                    <a:pt x="684" y="607"/>
                  </a:lnTo>
                  <a:lnTo>
                    <a:pt x="684" y="617"/>
                  </a:lnTo>
                  <a:lnTo>
                    <a:pt x="684" y="627"/>
                  </a:lnTo>
                  <a:lnTo>
                    <a:pt x="683" y="637"/>
                  </a:lnTo>
                  <a:lnTo>
                    <a:pt x="682" y="648"/>
                  </a:lnTo>
                  <a:lnTo>
                    <a:pt x="680" y="659"/>
                  </a:lnTo>
                  <a:lnTo>
                    <a:pt x="669" y="657"/>
                  </a:lnTo>
                  <a:lnTo>
                    <a:pt x="658" y="657"/>
                  </a:lnTo>
                  <a:lnTo>
                    <a:pt x="647" y="657"/>
                  </a:lnTo>
                  <a:lnTo>
                    <a:pt x="637" y="657"/>
                  </a:lnTo>
                  <a:lnTo>
                    <a:pt x="626" y="657"/>
                  </a:lnTo>
                  <a:lnTo>
                    <a:pt x="615" y="657"/>
                  </a:lnTo>
                  <a:lnTo>
                    <a:pt x="605" y="657"/>
                  </a:lnTo>
                  <a:lnTo>
                    <a:pt x="595" y="656"/>
                  </a:lnTo>
                  <a:lnTo>
                    <a:pt x="587" y="653"/>
                  </a:lnTo>
                  <a:lnTo>
                    <a:pt x="578" y="650"/>
                  </a:lnTo>
                  <a:lnTo>
                    <a:pt x="570" y="649"/>
                  </a:lnTo>
                  <a:lnTo>
                    <a:pt x="560" y="648"/>
                  </a:lnTo>
                  <a:lnTo>
                    <a:pt x="552" y="646"/>
                  </a:lnTo>
                  <a:lnTo>
                    <a:pt x="544" y="644"/>
                  </a:lnTo>
                  <a:lnTo>
                    <a:pt x="541" y="642"/>
                  </a:lnTo>
                  <a:lnTo>
                    <a:pt x="536" y="639"/>
                  </a:lnTo>
                  <a:lnTo>
                    <a:pt x="533" y="635"/>
                  </a:lnTo>
                  <a:lnTo>
                    <a:pt x="529" y="630"/>
                  </a:lnTo>
                  <a:lnTo>
                    <a:pt x="532" y="626"/>
                  </a:lnTo>
                  <a:lnTo>
                    <a:pt x="535" y="623"/>
                  </a:lnTo>
                  <a:lnTo>
                    <a:pt x="540" y="621"/>
                  </a:lnTo>
                  <a:lnTo>
                    <a:pt x="544" y="619"/>
                  </a:lnTo>
                  <a:lnTo>
                    <a:pt x="550" y="618"/>
                  </a:lnTo>
                  <a:lnTo>
                    <a:pt x="555" y="616"/>
                  </a:lnTo>
                  <a:lnTo>
                    <a:pt x="559" y="613"/>
                  </a:lnTo>
                  <a:lnTo>
                    <a:pt x="563" y="608"/>
                  </a:lnTo>
                  <a:lnTo>
                    <a:pt x="566" y="603"/>
                  </a:lnTo>
                  <a:lnTo>
                    <a:pt x="571" y="599"/>
                  </a:lnTo>
                  <a:lnTo>
                    <a:pt x="575" y="594"/>
                  </a:lnTo>
                  <a:lnTo>
                    <a:pt x="580" y="589"/>
                  </a:lnTo>
                  <a:lnTo>
                    <a:pt x="583" y="584"/>
                  </a:lnTo>
                  <a:lnTo>
                    <a:pt x="584" y="579"/>
                  </a:lnTo>
                  <a:lnTo>
                    <a:pt x="584" y="573"/>
                  </a:lnTo>
                  <a:lnTo>
                    <a:pt x="582" y="567"/>
                  </a:lnTo>
                  <a:lnTo>
                    <a:pt x="580" y="568"/>
                  </a:lnTo>
                  <a:lnTo>
                    <a:pt x="578" y="570"/>
                  </a:lnTo>
                  <a:lnTo>
                    <a:pt x="575" y="573"/>
                  </a:lnTo>
                  <a:lnTo>
                    <a:pt x="574" y="575"/>
                  </a:lnTo>
                  <a:lnTo>
                    <a:pt x="572" y="579"/>
                  </a:lnTo>
                  <a:lnTo>
                    <a:pt x="571" y="581"/>
                  </a:lnTo>
                  <a:lnTo>
                    <a:pt x="568" y="584"/>
                  </a:lnTo>
                  <a:lnTo>
                    <a:pt x="565" y="586"/>
                  </a:lnTo>
                  <a:lnTo>
                    <a:pt x="563" y="591"/>
                  </a:lnTo>
                  <a:lnTo>
                    <a:pt x="559" y="595"/>
                  </a:lnTo>
                  <a:lnTo>
                    <a:pt x="555" y="599"/>
                  </a:lnTo>
                  <a:lnTo>
                    <a:pt x="551" y="601"/>
                  </a:lnTo>
                  <a:lnTo>
                    <a:pt x="543" y="605"/>
                  </a:lnTo>
                  <a:lnTo>
                    <a:pt x="535" y="608"/>
                  </a:lnTo>
                  <a:lnTo>
                    <a:pt x="526" y="611"/>
                  </a:lnTo>
                  <a:lnTo>
                    <a:pt x="518" y="615"/>
                  </a:lnTo>
                  <a:lnTo>
                    <a:pt x="510" y="618"/>
                  </a:lnTo>
                  <a:lnTo>
                    <a:pt x="502" y="624"/>
                  </a:lnTo>
                  <a:lnTo>
                    <a:pt x="490" y="628"/>
                  </a:lnTo>
                  <a:lnTo>
                    <a:pt x="478" y="628"/>
                  </a:lnTo>
                  <a:lnTo>
                    <a:pt x="466" y="627"/>
                  </a:lnTo>
                  <a:lnTo>
                    <a:pt x="455" y="624"/>
                  </a:lnTo>
                  <a:lnTo>
                    <a:pt x="443" y="622"/>
                  </a:lnTo>
                  <a:lnTo>
                    <a:pt x="432" y="619"/>
                  </a:lnTo>
                  <a:lnTo>
                    <a:pt x="421" y="617"/>
                  </a:lnTo>
                  <a:lnTo>
                    <a:pt x="409" y="616"/>
                  </a:lnTo>
                  <a:lnTo>
                    <a:pt x="403" y="612"/>
                  </a:lnTo>
                  <a:lnTo>
                    <a:pt x="396" y="608"/>
                  </a:lnTo>
                  <a:lnTo>
                    <a:pt x="391" y="605"/>
                  </a:lnTo>
                  <a:lnTo>
                    <a:pt x="384" y="601"/>
                  </a:lnTo>
                  <a:lnTo>
                    <a:pt x="377" y="597"/>
                  </a:lnTo>
                  <a:lnTo>
                    <a:pt x="371" y="594"/>
                  </a:lnTo>
                  <a:lnTo>
                    <a:pt x="364" y="590"/>
                  </a:lnTo>
                  <a:lnTo>
                    <a:pt x="359" y="585"/>
                  </a:lnTo>
                  <a:lnTo>
                    <a:pt x="348" y="575"/>
                  </a:lnTo>
                  <a:lnTo>
                    <a:pt x="340" y="564"/>
                  </a:lnTo>
                  <a:lnTo>
                    <a:pt x="332" y="552"/>
                  </a:lnTo>
                  <a:lnTo>
                    <a:pt x="325" y="540"/>
                  </a:lnTo>
                  <a:lnTo>
                    <a:pt x="319" y="529"/>
                  </a:lnTo>
                  <a:lnTo>
                    <a:pt x="312" y="516"/>
                  </a:lnTo>
                  <a:lnTo>
                    <a:pt x="304" y="505"/>
                  </a:lnTo>
                  <a:lnTo>
                    <a:pt x="293" y="494"/>
                  </a:lnTo>
                  <a:lnTo>
                    <a:pt x="296" y="492"/>
                  </a:lnTo>
                  <a:lnTo>
                    <a:pt x="284" y="476"/>
                  </a:lnTo>
                  <a:lnTo>
                    <a:pt x="274" y="457"/>
                  </a:lnTo>
                  <a:lnTo>
                    <a:pt x="265" y="440"/>
                  </a:lnTo>
                  <a:lnTo>
                    <a:pt x="256" y="422"/>
                  </a:lnTo>
                  <a:lnTo>
                    <a:pt x="246" y="405"/>
                  </a:lnTo>
                  <a:lnTo>
                    <a:pt x="236" y="387"/>
                  </a:lnTo>
                  <a:lnTo>
                    <a:pt x="225" y="370"/>
                  </a:lnTo>
                  <a:lnTo>
                    <a:pt x="211" y="356"/>
                  </a:lnTo>
                  <a:lnTo>
                    <a:pt x="204" y="353"/>
                  </a:lnTo>
                  <a:lnTo>
                    <a:pt x="198" y="351"/>
                  </a:lnTo>
                  <a:lnTo>
                    <a:pt x="191" y="348"/>
                  </a:lnTo>
                  <a:lnTo>
                    <a:pt x="186" y="346"/>
                  </a:lnTo>
                  <a:lnTo>
                    <a:pt x="179" y="343"/>
                  </a:lnTo>
                  <a:lnTo>
                    <a:pt x="173" y="341"/>
                  </a:lnTo>
                  <a:lnTo>
                    <a:pt x="167" y="337"/>
                  </a:lnTo>
                  <a:lnTo>
                    <a:pt x="162" y="332"/>
                  </a:lnTo>
                  <a:lnTo>
                    <a:pt x="156" y="324"/>
                  </a:lnTo>
                  <a:lnTo>
                    <a:pt x="151" y="314"/>
                  </a:lnTo>
                  <a:lnTo>
                    <a:pt x="146" y="305"/>
                  </a:lnTo>
                  <a:lnTo>
                    <a:pt x="141" y="297"/>
                  </a:lnTo>
                  <a:lnTo>
                    <a:pt x="134" y="288"/>
                  </a:lnTo>
                  <a:lnTo>
                    <a:pt x="128" y="279"/>
                  </a:lnTo>
                  <a:lnTo>
                    <a:pt x="120" y="273"/>
                  </a:lnTo>
                  <a:lnTo>
                    <a:pt x="112" y="266"/>
                  </a:lnTo>
                  <a:lnTo>
                    <a:pt x="101" y="251"/>
                  </a:lnTo>
                  <a:lnTo>
                    <a:pt x="89" y="235"/>
                  </a:lnTo>
                  <a:lnTo>
                    <a:pt x="78" y="221"/>
                  </a:lnTo>
                  <a:lnTo>
                    <a:pt x="66" y="205"/>
                  </a:lnTo>
                  <a:lnTo>
                    <a:pt x="55" y="190"/>
                  </a:lnTo>
                  <a:lnTo>
                    <a:pt x="42" y="174"/>
                  </a:lnTo>
                  <a:lnTo>
                    <a:pt x="30" y="159"/>
                  </a:lnTo>
                  <a:lnTo>
                    <a:pt x="16" y="146"/>
                  </a:lnTo>
                  <a:lnTo>
                    <a:pt x="11" y="136"/>
                  </a:lnTo>
                  <a:lnTo>
                    <a:pt x="8" y="126"/>
                  </a:lnTo>
                  <a:lnTo>
                    <a:pt x="6" y="116"/>
                  </a:lnTo>
                  <a:lnTo>
                    <a:pt x="3" y="105"/>
                  </a:lnTo>
                  <a:lnTo>
                    <a:pt x="3" y="95"/>
                  </a:lnTo>
                  <a:lnTo>
                    <a:pt x="2" y="84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5" y="51"/>
                  </a:lnTo>
                  <a:lnTo>
                    <a:pt x="11" y="41"/>
                  </a:lnTo>
                  <a:lnTo>
                    <a:pt x="18" y="32"/>
                  </a:lnTo>
                  <a:lnTo>
                    <a:pt x="25" y="23"/>
                  </a:lnTo>
                  <a:lnTo>
                    <a:pt x="33" y="16"/>
                  </a:lnTo>
                  <a:lnTo>
                    <a:pt x="42" y="9"/>
                  </a:lnTo>
                  <a:lnTo>
                    <a:pt x="53" y="5"/>
                  </a:lnTo>
                  <a:lnTo>
                    <a:pt x="63" y="1"/>
                  </a:lnTo>
                  <a:lnTo>
                    <a:pt x="72" y="0"/>
                  </a:lnTo>
                  <a:lnTo>
                    <a:pt x="80" y="1"/>
                  </a:lnTo>
                  <a:lnTo>
                    <a:pt x="87" y="3"/>
                  </a:lnTo>
                  <a:lnTo>
                    <a:pt x="94" y="7"/>
                  </a:lnTo>
                  <a:lnTo>
                    <a:pt x="107" y="17"/>
                  </a:lnTo>
                  <a:lnTo>
                    <a:pt x="118" y="29"/>
                  </a:lnTo>
                  <a:lnTo>
                    <a:pt x="129" y="43"/>
                  </a:lnTo>
                  <a:lnTo>
                    <a:pt x="141" y="54"/>
                  </a:lnTo>
                  <a:lnTo>
                    <a:pt x="148" y="59"/>
                  </a:lnTo>
                  <a:lnTo>
                    <a:pt x="154" y="62"/>
                  </a:lnTo>
                  <a:lnTo>
                    <a:pt x="162" y="65"/>
                  </a:lnTo>
                  <a:lnTo>
                    <a:pt x="170" y="66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0" name="Freeform 23"/>
            <p:cNvSpPr>
              <a:spLocks/>
            </p:cNvSpPr>
            <p:nvPr/>
          </p:nvSpPr>
          <p:spPr bwMode="auto">
            <a:xfrm>
              <a:off x="3898" y="1475"/>
              <a:ext cx="48" cy="96"/>
            </a:xfrm>
            <a:custGeom>
              <a:avLst/>
              <a:gdLst>
                <a:gd name="T0" fmla="*/ 8 w 48"/>
                <a:gd name="T1" fmla="*/ 0 h 96"/>
                <a:gd name="T2" fmla="*/ 8 w 48"/>
                <a:gd name="T3" fmla="*/ 12 h 96"/>
                <a:gd name="T4" fmla="*/ 9 w 48"/>
                <a:gd name="T5" fmla="*/ 26 h 96"/>
                <a:gd name="T6" fmla="*/ 10 w 48"/>
                <a:gd name="T7" fmla="*/ 38 h 96"/>
                <a:gd name="T8" fmla="*/ 14 w 48"/>
                <a:gd name="T9" fmla="*/ 49 h 96"/>
                <a:gd name="T10" fmla="*/ 17 w 48"/>
                <a:gd name="T11" fmla="*/ 60 h 96"/>
                <a:gd name="T12" fmla="*/ 23 w 48"/>
                <a:gd name="T13" fmla="*/ 71 h 96"/>
                <a:gd name="T14" fmla="*/ 30 w 48"/>
                <a:gd name="T15" fmla="*/ 80 h 96"/>
                <a:gd name="T16" fmla="*/ 39 w 48"/>
                <a:gd name="T17" fmla="*/ 88 h 96"/>
                <a:gd name="T18" fmla="*/ 40 w 48"/>
                <a:gd name="T19" fmla="*/ 88 h 96"/>
                <a:gd name="T20" fmla="*/ 42 w 48"/>
                <a:gd name="T21" fmla="*/ 88 h 96"/>
                <a:gd name="T22" fmla="*/ 43 w 48"/>
                <a:gd name="T23" fmla="*/ 88 h 96"/>
                <a:gd name="T24" fmla="*/ 45 w 48"/>
                <a:gd name="T25" fmla="*/ 88 h 96"/>
                <a:gd name="T26" fmla="*/ 46 w 48"/>
                <a:gd name="T27" fmla="*/ 89 h 96"/>
                <a:gd name="T28" fmla="*/ 47 w 48"/>
                <a:gd name="T29" fmla="*/ 89 h 96"/>
                <a:gd name="T30" fmla="*/ 48 w 48"/>
                <a:gd name="T31" fmla="*/ 91 h 96"/>
                <a:gd name="T32" fmla="*/ 48 w 48"/>
                <a:gd name="T33" fmla="*/ 92 h 96"/>
                <a:gd name="T34" fmla="*/ 47 w 48"/>
                <a:gd name="T35" fmla="*/ 94 h 96"/>
                <a:gd name="T36" fmla="*/ 45 w 48"/>
                <a:gd name="T37" fmla="*/ 96 h 96"/>
                <a:gd name="T38" fmla="*/ 42 w 48"/>
                <a:gd name="T39" fmla="*/ 96 h 96"/>
                <a:gd name="T40" fmla="*/ 40 w 48"/>
                <a:gd name="T41" fmla="*/ 96 h 96"/>
                <a:gd name="T42" fmla="*/ 38 w 48"/>
                <a:gd name="T43" fmla="*/ 96 h 96"/>
                <a:gd name="T44" fmla="*/ 35 w 48"/>
                <a:gd name="T45" fmla="*/ 94 h 96"/>
                <a:gd name="T46" fmla="*/ 33 w 48"/>
                <a:gd name="T47" fmla="*/ 94 h 96"/>
                <a:gd name="T48" fmla="*/ 31 w 48"/>
                <a:gd name="T49" fmla="*/ 93 h 96"/>
                <a:gd name="T50" fmla="*/ 23 w 48"/>
                <a:gd name="T51" fmla="*/ 83 h 96"/>
                <a:gd name="T52" fmla="*/ 16 w 48"/>
                <a:gd name="T53" fmla="*/ 73 h 96"/>
                <a:gd name="T54" fmla="*/ 9 w 48"/>
                <a:gd name="T55" fmla="*/ 61 h 96"/>
                <a:gd name="T56" fmla="*/ 4 w 48"/>
                <a:gd name="T57" fmla="*/ 50 h 96"/>
                <a:gd name="T58" fmla="*/ 1 w 48"/>
                <a:gd name="T59" fmla="*/ 38 h 96"/>
                <a:gd name="T60" fmla="*/ 0 w 48"/>
                <a:gd name="T61" fmla="*/ 26 h 96"/>
                <a:gd name="T62" fmla="*/ 0 w 48"/>
                <a:gd name="T63" fmla="*/ 18 h 96"/>
                <a:gd name="T64" fmla="*/ 1 w 48"/>
                <a:gd name="T65" fmla="*/ 12 h 96"/>
                <a:gd name="T66" fmla="*/ 2 w 48"/>
                <a:gd name="T67" fmla="*/ 6 h 96"/>
                <a:gd name="T68" fmla="*/ 3 w 48"/>
                <a:gd name="T69" fmla="*/ 0 h 96"/>
                <a:gd name="T70" fmla="*/ 8 w 48"/>
                <a:gd name="T71" fmla="*/ 0 h 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8" h="96">
                  <a:moveTo>
                    <a:pt x="8" y="0"/>
                  </a:moveTo>
                  <a:lnTo>
                    <a:pt x="8" y="12"/>
                  </a:lnTo>
                  <a:lnTo>
                    <a:pt x="9" y="26"/>
                  </a:lnTo>
                  <a:lnTo>
                    <a:pt x="10" y="38"/>
                  </a:lnTo>
                  <a:lnTo>
                    <a:pt x="14" y="49"/>
                  </a:lnTo>
                  <a:lnTo>
                    <a:pt x="17" y="60"/>
                  </a:lnTo>
                  <a:lnTo>
                    <a:pt x="23" y="71"/>
                  </a:lnTo>
                  <a:lnTo>
                    <a:pt x="30" y="80"/>
                  </a:lnTo>
                  <a:lnTo>
                    <a:pt x="39" y="88"/>
                  </a:lnTo>
                  <a:lnTo>
                    <a:pt x="40" y="88"/>
                  </a:lnTo>
                  <a:lnTo>
                    <a:pt x="42" y="88"/>
                  </a:lnTo>
                  <a:lnTo>
                    <a:pt x="43" y="88"/>
                  </a:lnTo>
                  <a:lnTo>
                    <a:pt x="45" y="88"/>
                  </a:lnTo>
                  <a:lnTo>
                    <a:pt x="46" y="89"/>
                  </a:lnTo>
                  <a:lnTo>
                    <a:pt x="47" y="89"/>
                  </a:lnTo>
                  <a:lnTo>
                    <a:pt x="48" y="91"/>
                  </a:lnTo>
                  <a:lnTo>
                    <a:pt x="48" y="92"/>
                  </a:lnTo>
                  <a:lnTo>
                    <a:pt x="47" y="94"/>
                  </a:lnTo>
                  <a:lnTo>
                    <a:pt x="45" y="96"/>
                  </a:lnTo>
                  <a:lnTo>
                    <a:pt x="42" y="96"/>
                  </a:lnTo>
                  <a:lnTo>
                    <a:pt x="40" y="96"/>
                  </a:lnTo>
                  <a:lnTo>
                    <a:pt x="38" y="96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1" y="93"/>
                  </a:lnTo>
                  <a:lnTo>
                    <a:pt x="23" y="83"/>
                  </a:lnTo>
                  <a:lnTo>
                    <a:pt x="16" y="73"/>
                  </a:lnTo>
                  <a:lnTo>
                    <a:pt x="9" y="61"/>
                  </a:lnTo>
                  <a:lnTo>
                    <a:pt x="4" y="50"/>
                  </a:lnTo>
                  <a:lnTo>
                    <a:pt x="1" y="38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2" y="6"/>
                  </a:ln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1" name="Freeform 24"/>
            <p:cNvSpPr>
              <a:spLocks/>
            </p:cNvSpPr>
            <p:nvPr/>
          </p:nvSpPr>
          <p:spPr bwMode="auto">
            <a:xfrm>
              <a:off x="3430" y="1490"/>
              <a:ext cx="92" cy="73"/>
            </a:xfrm>
            <a:custGeom>
              <a:avLst/>
              <a:gdLst>
                <a:gd name="T0" fmla="*/ 60 w 92"/>
                <a:gd name="T1" fmla="*/ 25 h 73"/>
                <a:gd name="T2" fmla="*/ 65 w 92"/>
                <a:gd name="T3" fmla="*/ 31 h 73"/>
                <a:gd name="T4" fmla="*/ 69 w 92"/>
                <a:gd name="T5" fmla="*/ 36 h 73"/>
                <a:gd name="T6" fmla="*/ 74 w 92"/>
                <a:gd name="T7" fmla="*/ 42 h 73"/>
                <a:gd name="T8" fmla="*/ 78 w 92"/>
                <a:gd name="T9" fmla="*/ 49 h 73"/>
                <a:gd name="T10" fmla="*/ 82 w 92"/>
                <a:gd name="T11" fmla="*/ 55 h 73"/>
                <a:gd name="T12" fmla="*/ 85 w 92"/>
                <a:gd name="T13" fmla="*/ 61 h 73"/>
                <a:gd name="T14" fmla="*/ 89 w 92"/>
                <a:gd name="T15" fmla="*/ 67 h 73"/>
                <a:gd name="T16" fmla="*/ 92 w 92"/>
                <a:gd name="T17" fmla="*/ 73 h 73"/>
                <a:gd name="T18" fmla="*/ 85 w 92"/>
                <a:gd name="T19" fmla="*/ 66 h 73"/>
                <a:gd name="T20" fmla="*/ 78 w 92"/>
                <a:gd name="T21" fmla="*/ 57 h 73"/>
                <a:gd name="T22" fmla="*/ 70 w 92"/>
                <a:gd name="T23" fmla="*/ 49 h 73"/>
                <a:gd name="T24" fmla="*/ 62 w 92"/>
                <a:gd name="T25" fmla="*/ 40 h 73"/>
                <a:gd name="T26" fmla="*/ 53 w 92"/>
                <a:gd name="T27" fmla="*/ 31 h 73"/>
                <a:gd name="T28" fmla="*/ 44 w 92"/>
                <a:gd name="T29" fmla="*/ 24 h 73"/>
                <a:gd name="T30" fmla="*/ 34 w 92"/>
                <a:gd name="T31" fmla="*/ 19 h 73"/>
                <a:gd name="T32" fmla="*/ 23 w 92"/>
                <a:gd name="T33" fmla="*/ 15 h 73"/>
                <a:gd name="T34" fmla="*/ 20 w 92"/>
                <a:gd name="T35" fmla="*/ 14 h 73"/>
                <a:gd name="T36" fmla="*/ 16 w 92"/>
                <a:gd name="T37" fmla="*/ 13 h 73"/>
                <a:gd name="T38" fmla="*/ 12 w 92"/>
                <a:gd name="T39" fmla="*/ 12 h 73"/>
                <a:gd name="T40" fmla="*/ 8 w 92"/>
                <a:gd name="T41" fmla="*/ 12 h 73"/>
                <a:gd name="T42" fmla="*/ 5 w 92"/>
                <a:gd name="T43" fmla="*/ 11 h 73"/>
                <a:gd name="T44" fmla="*/ 2 w 92"/>
                <a:gd name="T45" fmla="*/ 8 h 73"/>
                <a:gd name="T46" fmla="*/ 0 w 92"/>
                <a:gd name="T47" fmla="*/ 4 h 73"/>
                <a:gd name="T48" fmla="*/ 2 w 92"/>
                <a:gd name="T49" fmla="*/ 0 h 73"/>
                <a:gd name="T50" fmla="*/ 7 w 92"/>
                <a:gd name="T51" fmla="*/ 0 h 73"/>
                <a:gd name="T52" fmla="*/ 13 w 92"/>
                <a:gd name="T53" fmla="*/ 1 h 73"/>
                <a:gd name="T54" fmla="*/ 20 w 92"/>
                <a:gd name="T55" fmla="*/ 2 h 73"/>
                <a:gd name="T56" fmla="*/ 26 w 92"/>
                <a:gd name="T57" fmla="*/ 4 h 73"/>
                <a:gd name="T58" fmla="*/ 31 w 92"/>
                <a:gd name="T59" fmla="*/ 7 h 73"/>
                <a:gd name="T60" fmla="*/ 36 w 92"/>
                <a:gd name="T61" fmla="*/ 9 h 73"/>
                <a:gd name="T62" fmla="*/ 42 w 92"/>
                <a:gd name="T63" fmla="*/ 12 h 73"/>
                <a:gd name="T64" fmla="*/ 47 w 92"/>
                <a:gd name="T65" fmla="*/ 14 h 73"/>
                <a:gd name="T66" fmla="*/ 50 w 92"/>
                <a:gd name="T67" fmla="*/ 15 h 73"/>
                <a:gd name="T68" fmla="*/ 52 w 92"/>
                <a:gd name="T69" fmla="*/ 17 h 73"/>
                <a:gd name="T70" fmla="*/ 53 w 92"/>
                <a:gd name="T71" fmla="*/ 18 h 73"/>
                <a:gd name="T72" fmla="*/ 55 w 92"/>
                <a:gd name="T73" fmla="*/ 19 h 73"/>
                <a:gd name="T74" fmla="*/ 58 w 92"/>
                <a:gd name="T75" fmla="*/ 20 h 73"/>
                <a:gd name="T76" fmla="*/ 59 w 92"/>
                <a:gd name="T77" fmla="*/ 22 h 73"/>
                <a:gd name="T78" fmla="*/ 60 w 92"/>
                <a:gd name="T79" fmla="*/ 24 h 73"/>
                <a:gd name="T80" fmla="*/ 60 w 92"/>
                <a:gd name="T81" fmla="*/ 25 h 7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" h="73">
                  <a:moveTo>
                    <a:pt x="60" y="25"/>
                  </a:moveTo>
                  <a:lnTo>
                    <a:pt x="65" y="31"/>
                  </a:lnTo>
                  <a:lnTo>
                    <a:pt x="69" y="36"/>
                  </a:lnTo>
                  <a:lnTo>
                    <a:pt x="74" y="42"/>
                  </a:lnTo>
                  <a:lnTo>
                    <a:pt x="78" y="49"/>
                  </a:lnTo>
                  <a:lnTo>
                    <a:pt x="82" y="55"/>
                  </a:lnTo>
                  <a:lnTo>
                    <a:pt x="85" y="61"/>
                  </a:lnTo>
                  <a:lnTo>
                    <a:pt x="89" y="67"/>
                  </a:lnTo>
                  <a:lnTo>
                    <a:pt x="92" y="73"/>
                  </a:lnTo>
                  <a:lnTo>
                    <a:pt x="85" y="66"/>
                  </a:lnTo>
                  <a:lnTo>
                    <a:pt x="78" y="57"/>
                  </a:lnTo>
                  <a:lnTo>
                    <a:pt x="70" y="49"/>
                  </a:lnTo>
                  <a:lnTo>
                    <a:pt x="62" y="40"/>
                  </a:lnTo>
                  <a:lnTo>
                    <a:pt x="53" y="31"/>
                  </a:lnTo>
                  <a:lnTo>
                    <a:pt x="44" y="24"/>
                  </a:lnTo>
                  <a:lnTo>
                    <a:pt x="34" y="19"/>
                  </a:lnTo>
                  <a:lnTo>
                    <a:pt x="23" y="15"/>
                  </a:lnTo>
                  <a:lnTo>
                    <a:pt x="20" y="14"/>
                  </a:lnTo>
                  <a:lnTo>
                    <a:pt x="16" y="13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5" y="11"/>
                  </a:lnTo>
                  <a:lnTo>
                    <a:pt x="2" y="8"/>
                  </a:lnTo>
                  <a:lnTo>
                    <a:pt x="0" y="4"/>
                  </a:lnTo>
                  <a:lnTo>
                    <a:pt x="2" y="0"/>
                  </a:lnTo>
                  <a:lnTo>
                    <a:pt x="7" y="0"/>
                  </a:lnTo>
                  <a:lnTo>
                    <a:pt x="13" y="1"/>
                  </a:lnTo>
                  <a:lnTo>
                    <a:pt x="20" y="2"/>
                  </a:lnTo>
                  <a:lnTo>
                    <a:pt x="26" y="4"/>
                  </a:lnTo>
                  <a:lnTo>
                    <a:pt x="31" y="7"/>
                  </a:lnTo>
                  <a:lnTo>
                    <a:pt x="36" y="9"/>
                  </a:lnTo>
                  <a:lnTo>
                    <a:pt x="42" y="12"/>
                  </a:lnTo>
                  <a:lnTo>
                    <a:pt x="47" y="14"/>
                  </a:lnTo>
                  <a:lnTo>
                    <a:pt x="50" y="15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5" y="19"/>
                  </a:lnTo>
                  <a:lnTo>
                    <a:pt x="58" y="20"/>
                  </a:lnTo>
                  <a:lnTo>
                    <a:pt x="59" y="22"/>
                  </a:lnTo>
                  <a:lnTo>
                    <a:pt x="60" y="24"/>
                  </a:lnTo>
                  <a:lnTo>
                    <a:pt x="6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2" name="Freeform 25"/>
            <p:cNvSpPr>
              <a:spLocks/>
            </p:cNvSpPr>
            <p:nvPr/>
          </p:nvSpPr>
          <p:spPr bwMode="auto">
            <a:xfrm>
              <a:off x="3857" y="1510"/>
              <a:ext cx="57" cy="105"/>
            </a:xfrm>
            <a:custGeom>
              <a:avLst/>
              <a:gdLst>
                <a:gd name="T0" fmla="*/ 8 w 57"/>
                <a:gd name="T1" fmla="*/ 0 h 105"/>
                <a:gd name="T2" fmla="*/ 8 w 57"/>
                <a:gd name="T3" fmla="*/ 9 h 105"/>
                <a:gd name="T4" fmla="*/ 8 w 57"/>
                <a:gd name="T5" fmla="*/ 16 h 105"/>
                <a:gd name="T6" fmla="*/ 9 w 57"/>
                <a:gd name="T7" fmla="*/ 24 h 105"/>
                <a:gd name="T8" fmla="*/ 10 w 57"/>
                <a:gd name="T9" fmla="*/ 31 h 105"/>
                <a:gd name="T10" fmla="*/ 16 w 57"/>
                <a:gd name="T11" fmla="*/ 45 h 105"/>
                <a:gd name="T12" fmla="*/ 23 w 57"/>
                <a:gd name="T13" fmla="*/ 57 h 105"/>
                <a:gd name="T14" fmla="*/ 32 w 57"/>
                <a:gd name="T15" fmla="*/ 69 h 105"/>
                <a:gd name="T16" fmla="*/ 41 w 57"/>
                <a:gd name="T17" fmla="*/ 80 h 105"/>
                <a:gd name="T18" fmla="*/ 49 w 57"/>
                <a:gd name="T19" fmla="*/ 91 h 105"/>
                <a:gd name="T20" fmla="*/ 57 w 57"/>
                <a:gd name="T21" fmla="*/ 103 h 105"/>
                <a:gd name="T22" fmla="*/ 57 w 57"/>
                <a:gd name="T23" fmla="*/ 105 h 105"/>
                <a:gd name="T24" fmla="*/ 48 w 57"/>
                <a:gd name="T25" fmla="*/ 97 h 105"/>
                <a:gd name="T26" fmla="*/ 39 w 57"/>
                <a:gd name="T27" fmla="*/ 90 h 105"/>
                <a:gd name="T28" fmla="*/ 31 w 57"/>
                <a:gd name="T29" fmla="*/ 81 h 105"/>
                <a:gd name="T30" fmla="*/ 21 w 57"/>
                <a:gd name="T31" fmla="*/ 72 h 105"/>
                <a:gd name="T32" fmla="*/ 15 w 57"/>
                <a:gd name="T33" fmla="*/ 62 h 105"/>
                <a:gd name="T34" fmla="*/ 8 w 57"/>
                <a:gd name="T35" fmla="*/ 51 h 105"/>
                <a:gd name="T36" fmla="*/ 3 w 57"/>
                <a:gd name="T37" fmla="*/ 41 h 105"/>
                <a:gd name="T38" fmla="*/ 0 w 57"/>
                <a:gd name="T39" fmla="*/ 29 h 105"/>
                <a:gd name="T40" fmla="*/ 1 w 57"/>
                <a:gd name="T41" fmla="*/ 25 h 105"/>
                <a:gd name="T42" fmla="*/ 1 w 57"/>
                <a:gd name="T43" fmla="*/ 20 h 105"/>
                <a:gd name="T44" fmla="*/ 0 w 57"/>
                <a:gd name="T45" fmla="*/ 16 h 105"/>
                <a:gd name="T46" fmla="*/ 0 w 57"/>
                <a:gd name="T47" fmla="*/ 11 h 105"/>
                <a:gd name="T48" fmla="*/ 0 w 57"/>
                <a:gd name="T49" fmla="*/ 8 h 105"/>
                <a:gd name="T50" fmla="*/ 1 w 57"/>
                <a:gd name="T51" fmla="*/ 4 h 105"/>
                <a:gd name="T52" fmla="*/ 3 w 57"/>
                <a:gd name="T53" fmla="*/ 2 h 105"/>
                <a:gd name="T54" fmla="*/ 8 w 57"/>
                <a:gd name="T55" fmla="*/ 0 h 1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7" h="105">
                  <a:moveTo>
                    <a:pt x="8" y="0"/>
                  </a:moveTo>
                  <a:lnTo>
                    <a:pt x="8" y="9"/>
                  </a:lnTo>
                  <a:lnTo>
                    <a:pt x="8" y="16"/>
                  </a:lnTo>
                  <a:lnTo>
                    <a:pt x="9" y="24"/>
                  </a:lnTo>
                  <a:lnTo>
                    <a:pt x="10" y="31"/>
                  </a:lnTo>
                  <a:lnTo>
                    <a:pt x="16" y="45"/>
                  </a:lnTo>
                  <a:lnTo>
                    <a:pt x="23" y="57"/>
                  </a:lnTo>
                  <a:lnTo>
                    <a:pt x="32" y="69"/>
                  </a:lnTo>
                  <a:lnTo>
                    <a:pt x="41" y="80"/>
                  </a:lnTo>
                  <a:lnTo>
                    <a:pt x="49" y="91"/>
                  </a:lnTo>
                  <a:lnTo>
                    <a:pt x="57" y="103"/>
                  </a:lnTo>
                  <a:lnTo>
                    <a:pt x="57" y="105"/>
                  </a:lnTo>
                  <a:lnTo>
                    <a:pt x="48" y="97"/>
                  </a:lnTo>
                  <a:lnTo>
                    <a:pt x="39" y="90"/>
                  </a:lnTo>
                  <a:lnTo>
                    <a:pt x="31" y="81"/>
                  </a:lnTo>
                  <a:lnTo>
                    <a:pt x="21" y="72"/>
                  </a:lnTo>
                  <a:lnTo>
                    <a:pt x="15" y="62"/>
                  </a:lnTo>
                  <a:lnTo>
                    <a:pt x="8" y="51"/>
                  </a:lnTo>
                  <a:lnTo>
                    <a:pt x="3" y="41"/>
                  </a:lnTo>
                  <a:lnTo>
                    <a:pt x="0" y="29"/>
                  </a:lnTo>
                  <a:lnTo>
                    <a:pt x="1" y="25"/>
                  </a:lnTo>
                  <a:lnTo>
                    <a:pt x="1" y="20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8"/>
                  </a:lnTo>
                  <a:lnTo>
                    <a:pt x="1" y="4"/>
                  </a:lnTo>
                  <a:lnTo>
                    <a:pt x="3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3" name="Freeform 26"/>
            <p:cNvSpPr>
              <a:spLocks/>
            </p:cNvSpPr>
            <p:nvPr/>
          </p:nvSpPr>
          <p:spPr bwMode="auto">
            <a:xfrm>
              <a:off x="4226" y="1513"/>
              <a:ext cx="215" cy="131"/>
            </a:xfrm>
            <a:custGeom>
              <a:avLst/>
              <a:gdLst>
                <a:gd name="T0" fmla="*/ 207 w 215"/>
                <a:gd name="T1" fmla="*/ 23 h 131"/>
                <a:gd name="T2" fmla="*/ 191 w 215"/>
                <a:gd name="T3" fmla="*/ 24 h 131"/>
                <a:gd name="T4" fmla="*/ 176 w 215"/>
                <a:gd name="T5" fmla="*/ 28 h 131"/>
                <a:gd name="T6" fmla="*/ 160 w 215"/>
                <a:gd name="T7" fmla="*/ 31 h 131"/>
                <a:gd name="T8" fmla="*/ 139 w 215"/>
                <a:gd name="T9" fmla="*/ 37 h 131"/>
                <a:gd name="T10" fmla="*/ 114 w 215"/>
                <a:gd name="T11" fmla="*/ 48 h 131"/>
                <a:gd name="T12" fmla="*/ 89 w 215"/>
                <a:gd name="T13" fmla="*/ 59 h 131"/>
                <a:gd name="T14" fmla="*/ 65 w 215"/>
                <a:gd name="T15" fmla="*/ 70 h 131"/>
                <a:gd name="T16" fmla="*/ 48 w 215"/>
                <a:gd name="T17" fmla="*/ 81 h 131"/>
                <a:gd name="T18" fmla="*/ 36 w 215"/>
                <a:gd name="T19" fmla="*/ 93 h 131"/>
                <a:gd name="T20" fmla="*/ 26 w 215"/>
                <a:gd name="T21" fmla="*/ 107 h 131"/>
                <a:gd name="T22" fmla="*/ 17 w 215"/>
                <a:gd name="T23" fmla="*/ 120 h 131"/>
                <a:gd name="T24" fmla="*/ 11 w 215"/>
                <a:gd name="T25" fmla="*/ 129 h 131"/>
                <a:gd name="T26" fmla="*/ 8 w 215"/>
                <a:gd name="T27" fmla="*/ 130 h 131"/>
                <a:gd name="T28" fmla="*/ 5 w 215"/>
                <a:gd name="T29" fmla="*/ 131 h 131"/>
                <a:gd name="T30" fmla="*/ 1 w 215"/>
                <a:gd name="T31" fmla="*/ 131 h 131"/>
                <a:gd name="T32" fmla="*/ 0 w 215"/>
                <a:gd name="T33" fmla="*/ 120 h 131"/>
                <a:gd name="T34" fmla="*/ 5 w 215"/>
                <a:gd name="T35" fmla="*/ 100 h 131"/>
                <a:gd name="T36" fmla="*/ 16 w 215"/>
                <a:gd name="T37" fmla="*/ 82 h 131"/>
                <a:gd name="T38" fmla="*/ 28 w 215"/>
                <a:gd name="T39" fmla="*/ 65 h 131"/>
                <a:gd name="T40" fmla="*/ 40 w 215"/>
                <a:gd name="T41" fmla="*/ 49 h 131"/>
                <a:gd name="T42" fmla="*/ 52 w 215"/>
                <a:gd name="T43" fmla="*/ 39 h 131"/>
                <a:gd name="T44" fmla="*/ 67 w 215"/>
                <a:gd name="T45" fmla="*/ 32 h 131"/>
                <a:gd name="T46" fmla="*/ 81 w 215"/>
                <a:gd name="T47" fmla="*/ 24 h 131"/>
                <a:gd name="T48" fmla="*/ 98 w 215"/>
                <a:gd name="T49" fmla="*/ 19 h 131"/>
                <a:gd name="T50" fmla="*/ 119 w 215"/>
                <a:gd name="T51" fmla="*/ 13 h 131"/>
                <a:gd name="T52" fmla="*/ 139 w 215"/>
                <a:gd name="T53" fmla="*/ 6 h 131"/>
                <a:gd name="T54" fmla="*/ 161 w 215"/>
                <a:gd name="T55" fmla="*/ 0 h 131"/>
                <a:gd name="T56" fmla="*/ 178 w 215"/>
                <a:gd name="T57" fmla="*/ 1 h 131"/>
                <a:gd name="T58" fmla="*/ 190 w 215"/>
                <a:gd name="T59" fmla="*/ 5 h 131"/>
                <a:gd name="T60" fmla="*/ 201 w 215"/>
                <a:gd name="T61" fmla="*/ 10 h 131"/>
                <a:gd name="T62" fmla="*/ 210 w 215"/>
                <a:gd name="T63" fmla="*/ 18 h 1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5" h="131">
                  <a:moveTo>
                    <a:pt x="215" y="24"/>
                  </a:moveTo>
                  <a:lnTo>
                    <a:pt x="207" y="23"/>
                  </a:lnTo>
                  <a:lnTo>
                    <a:pt x="199" y="23"/>
                  </a:lnTo>
                  <a:lnTo>
                    <a:pt x="191" y="24"/>
                  </a:lnTo>
                  <a:lnTo>
                    <a:pt x="184" y="27"/>
                  </a:lnTo>
                  <a:lnTo>
                    <a:pt x="176" y="28"/>
                  </a:lnTo>
                  <a:lnTo>
                    <a:pt x="168" y="31"/>
                  </a:lnTo>
                  <a:lnTo>
                    <a:pt x="160" y="31"/>
                  </a:lnTo>
                  <a:lnTo>
                    <a:pt x="152" y="31"/>
                  </a:lnTo>
                  <a:lnTo>
                    <a:pt x="139" y="37"/>
                  </a:lnTo>
                  <a:lnTo>
                    <a:pt x="127" y="42"/>
                  </a:lnTo>
                  <a:lnTo>
                    <a:pt x="114" y="48"/>
                  </a:lnTo>
                  <a:lnTo>
                    <a:pt x="102" y="53"/>
                  </a:lnTo>
                  <a:lnTo>
                    <a:pt x="89" y="59"/>
                  </a:lnTo>
                  <a:lnTo>
                    <a:pt x="78" y="64"/>
                  </a:lnTo>
                  <a:lnTo>
                    <a:pt x="65" y="70"/>
                  </a:lnTo>
                  <a:lnTo>
                    <a:pt x="54" y="76"/>
                  </a:lnTo>
                  <a:lnTo>
                    <a:pt x="48" y="81"/>
                  </a:lnTo>
                  <a:lnTo>
                    <a:pt x="42" y="87"/>
                  </a:lnTo>
                  <a:lnTo>
                    <a:pt x="36" y="93"/>
                  </a:lnTo>
                  <a:lnTo>
                    <a:pt x="31" y="99"/>
                  </a:lnTo>
                  <a:lnTo>
                    <a:pt x="26" y="107"/>
                  </a:lnTo>
                  <a:lnTo>
                    <a:pt x="21" y="113"/>
                  </a:lnTo>
                  <a:lnTo>
                    <a:pt x="17" y="120"/>
                  </a:lnTo>
                  <a:lnTo>
                    <a:pt x="13" y="129"/>
                  </a:lnTo>
                  <a:lnTo>
                    <a:pt x="11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7" y="131"/>
                  </a:lnTo>
                  <a:lnTo>
                    <a:pt x="5" y="131"/>
                  </a:lnTo>
                  <a:lnTo>
                    <a:pt x="3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20"/>
                  </a:lnTo>
                  <a:lnTo>
                    <a:pt x="2" y="110"/>
                  </a:lnTo>
                  <a:lnTo>
                    <a:pt x="5" y="100"/>
                  </a:lnTo>
                  <a:lnTo>
                    <a:pt x="10" y="91"/>
                  </a:lnTo>
                  <a:lnTo>
                    <a:pt x="16" y="82"/>
                  </a:lnTo>
                  <a:lnTo>
                    <a:pt x="21" y="73"/>
                  </a:lnTo>
                  <a:lnTo>
                    <a:pt x="28" y="65"/>
                  </a:lnTo>
                  <a:lnTo>
                    <a:pt x="35" y="55"/>
                  </a:lnTo>
                  <a:lnTo>
                    <a:pt x="40" y="49"/>
                  </a:lnTo>
                  <a:lnTo>
                    <a:pt x="47" y="44"/>
                  </a:lnTo>
                  <a:lnTo>
                    <a:pt x="52" y="39"/>
                  </a:lnTo>
                  <a:lnTo>
                    <a:pt x="59" y="35"/>
                  </a:lnTo>
                  <a:lnTo>
                    <a:pt x="67" y="32"/>
                  </a:lnTo>
                  <a:lnTo>
                    <a:pt x="74" y="28"/>
                  </a:lnTo>
                  <a:lnTo>
                    <a:pt x="81" y="24"/>
                  </a:lnTo>
                  <a:lnTo>
                    <a:pt x="87" y="21"/>
                  </a:lnTo>
                  <a:lnTo>
                    <a:pt x="98" y="19"/>
                  </a:lnTo>
                  <a:lnTo>
                    <a:pt x="109" y="17"/>
                  </a:lnTo>
                  <a:lnTo>
                    <a:pt x="119" y="13"/>
                  </a:lnTo>
                  <a:lnTo>
                    <a:pt x="129" y="10"/>
                  </a:lnTo>
                  <a:lnTo>
                    <a:pt x="139" y="6"/>
                  </a:lnTo>
                  <a:lnTo>
                    <a:pt x="151" y="2"/>
                  </a:lnTo>
                  <a:lnTo>
                    <a:pt x="161" y="0"/>
                  </a:lnTo>
                  <a:lnTo>
                    <a:pt x="174" y="0"/>
                  </a:lnTo>
                  <a:lnTo>
                    <a:pt x="178" y="1"/>
                  </a:lnTo>
                  <a:lnTo>
                    <a:pt x="185" y="4"/>
                  </a:lnTo>
                  <a:lnTo>
                    <a:pt x="190" y="5"/>
                  </a:lnTo>
                  <a:lnTo>
                    <a:pt x="196" y="7"/>
                  </a:lnTo>
                  <a:lnTo>
                    <a:pt x="201" y="10"/>
                  </a:lnTo>
                  <a:lnTo>
                    <a:pt x="206" y="13"/>
                  </a:lnTo>
                  <a:lnTo>
                    <a:pt x="210" y="18"/>
                  </a:lnTo>
                  <a:lnTo>
                    <a:pt x="215" y="2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4" name="Freeform 27"/>
            <p:cNvSpPr>
              <a:spLocks/>
            </p:cNvSpPr>
            <p:nvPr/>
          </p:nvSpPr>
          <p:spPr bwMode="auto">
            <a:xfrm>
              <a:off x="3390" y="1518"/>
              <a:ext cx="86" cy="64"/>
            </a:xfrm>
            <a:custGeom>
              <a:avLst/>
              <a:gdLst>
                <a:gd name="T0" fmla="*/ 86 w 86"/>
                <a:gd name="T1" fmla="*/ 62 h 64"/>
                <a:gd name="T2" fmla="*/ 86 w 86"/>
                <a:gd name="T3" fmla="*/ 62 h 64"/>
                <a:gd name="T4" fmla="*/ 86 w 86"/>
                <a:gd name="T5" fmla="*/ 64 h 64"/>
                <a:gd name="T6" fmla="*/ 85 w 86"/>
                <a:gd name="T7" fmla="*/ 64 h 64"/>
                <a:gd name="T8" fmla="*/ 84 w 86"/>
                <a:gd name="T9" fmla="*/ 64 h 64"/>
                <a:gd name="T10" fmla="*/ 84 w 86"/>
                <a:gd name="T11" fmla="*/ 64 h 64"/>
                <a:gd name="T12" fmla="*/ 83 w 86"/>
                <a:gd name="T13" fmla="*/ 64 h 64"/>
                <a:gd name="T14" fmla="*/ 83 w 86"/>
                <a:gd name="T15" fmla="*/ 64 h 64"/>
                <a:gd name="T16" fmla="*/ 82 w 86"/>
                <a:gd name="T17" fmla="*/ 64 h 64"/>
                <a:gd name="T18" fmla="*/ 72 w 86"/>
                <a:gd name="T19" fmla="*/ 55 h 64"/>
                <a:gd name="T20" fmla="*/ 63 w 86"/>
                <a:gd name="T21" fmla="*/ 46 h 64"/>
                <a:gd name="T22" fmla="*/ 54 w 86"/>
                <a:gd name="T23" fmla="*/ 38 h 64"/>
                <a:gd name="T24" fmla="*/ 45 w 86"/>
                <a:gd name="T25" fmla="*/ 30 h 64"/>
                <a:gd name="T26" fmla="*/ 36 w 86"/>
                <a:gd name="T27" fmla="*/ 23 h 64"/>
                <a:gd name="T28" fmla="*/ 25 w 86"/>
                <a:gd name="T29" fmla="*/ 17 h 64"/>
                <a:gd name="T30" fmla="*/ 15 w 86"/>
                <a:gd name="T31" fmla="*/ 11 h 64"/>
                <a:gd name="T32" fmla="*/ 4 w 86"/>
                <a:gd name="T33" fmla="*/ 7 h 64"/>
                <a:gd name="T34" fmla="*/ 0 w 86"/>
                <a:gd name="T35" fmla="*/ 5 h 64"/>
                <a:gd name="T36" fmla="*/ 3 w 86"/>
                <a:gd name="T37" fmla="*/ 1 h 64"/>
                <a:gd name="T38" fmla="*/ 6 w 86"/>
                <a:gd name="T39" fmla="*/ 0 h 64"/>
                <a:gd name="T40" fmla="*/ 9 w 86"/>
                <a:gd name="T41" fmla="*/ 0 h 64"/>
                <a:gd name="T42" fmla="*/ 13 w 86"/>
                <a:gd name="T43" fmla="*/ 1 h 64"/>
                <a:gd name="T44" fmla="*/ 17 w 86"/>
                <a:gd name="T45" fmla="*/ 2 h 64"/>
                <a:gd name="T46" fmla="*/ 22 w 86"/>
                <a:gd name="T47" fmla="*/ 3 h 64"/>
                <a:gd name="T48" fmla="*/ 25 w 86"/>
                <a:gd name="T49" fmla="*/ 6 h 64"/>
                <a:gd name="T50" fmla="*/ 29 w 86"/>
                <a:gd name="T51" fmla="*/ 7 h 64"/>
                <a:gd name="T52" fmla="*/ 37 w 86"/>
                <a:gd name="T53" fmla="*/ 13 h 64"/>
                <a:gd name="T54" fmla="*/ 45 w 86"/>
                <a:gd name="T55" fmla="*/ 19 h 64"/>
                <a:gd name="T56" fmla="*/ 53 w 86"/>
                <a:gd name="T57" fmla="*/ 26 h 64"/>
                <a:gd name="T58" fmla="*/ 60 w 86"/>
                <a:gd name="T59" fmla="*/ 32 h 64"/>
                <a:gd name="T60" fmla="*/ 68 w 86"/>
                <a:gd name="T61" fmla="*/ 39 h 64"/>
                <a:gd name="T62" fmla="*/ 75 w 86"/>
                <a:gd name="T63" fmla="*/ 46 h 64"/>
                <a:gd name="T64" fmla="*/ 80 w 86"/>
                <a:gd name="T65" fmla="*/ 54 h 64"/>
                <a:gd name="T66" fmla="*/ 86 w 86"/>
                <a:gd name="T67" fmla="*/ 62 h 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" h="64">
                  <a:moveTo>
                    <a:pt x="86" y="62"/>
                  </a:moveTo>
                  <a:lnTo>
                    <a:pt x="86" y="62"/>
                  </a:lnTo>
                  <a:lnTo>
                    <a:pt x="86" y="64"/>
                  </a:lnTo>
                  <a:lnTo>
                    <a:pt x="85" y="64"/>
                  </a:lnTo>
                  <a:lnTo>
                    <a:pt x="84" y="64"/>
                  </a:lnTo>
                  <a:lnTo>
                    <a:pt x="83" y="64"/>
                  </a:lnTo>
                  <a:lnTo>
                    <a:pt x="82" y="64"/>
                  </a:lnTo>
                  <a:lnTo>
                    <a:pt x="72" y="55"/>
                  </a:lnTo>
                  <a:lnTo>
                    <a:pt x="63" y="46"/>
                  </a:lnTo>
                  <a:lnTo>
                    <a:pt x="54" y="38"/>
                  </a:lnTo>
                  <a:lnTo>
                    <a:pt x="45" y="30"/>
                  </a:lnTo>
                  <a:lnTo>
                    <a:pt x="36" y="23"/>
                  </a:lnTo>
                  <a:lnTo>
                    <a:pt x="25" y="17"/>
                  </a:lnTo>
                  <a:lnTo>
                    <a:pt x="15" y="11"/>
                  </a:lnTo>
                  <a:lnTo>
                    <a:pt x="4" y="7"/>
                  </a:lnTo>
                  <a:lnTo>
                    <a:pt x="0" y="5"/>
                  </a:lnTo>
                  <a:lnTo>
                    <a:pt x="3" y="1"/>
                  </a:lnTo>
                  <a:lnTo>
                    <a:pt x="6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7" y="2"/>
                  </a:lnTo>
                  <a:lnTo>
                    <a:pt x="22" y="3"/>
                  </a:lnTo>
                  <a:lnTo>
                    <a:pt x="25" y="6"/>
                  </a:lnTo>
                  <a:lnTo>
                    <a:pt x="29" y="7"/>
                  </a:lnTo>
                  <a:lnTo>
                    <a:pt x="37" y="13"/>
                  </a:lnTo>
                  <a:lnTo>
                    <a:pt x="45" y="19"/>
                  </a:lnTo>
                  <a:lnTo>
                    <a:pt x="53" y="26"/>
                  </a:lnTo>
                  <a:lnTo>
                    <a:pt x="60" y="32"/>
                  </a:lnTo>
                  <a:lnTo>
                    <a:pt x="68" y="39"/>
                  </a:lnTo>
                  <a:lnTo>
                    <a:pt x="75" y="46"/>
                  </a:lnTo>
                  <a:lnTo>
                    <a:pt x="80" y="54"/>
                  </a:lnTo>
                  <a:lnTo>
                    <a:pt x="86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5" name="Freeform 28"/>
            <p:cNvSpPr>
              <a:spLocks/>
            </p:cNvSpPr>
            <p:nvPr/>
          </p:nvSpPr>
          <p:spPr bwMode="auto">
            <a:xfrm>
              <a:off x="4244" y="1552"/>
              <a:ext cx="215" cy="155"/>
            </a:xfrm>
            <a:custGeom>
              <a:avLst/>
              <a:gdLst>
                <a:gd name="T0" fmla="*/ 215 w 215"/>
                <a:gd name="T1" fmla="*/ 21 h 155"/>
                <a:gd name="T2" fmla="*/ 215 w 215"/>
                <a:gd name="T3" fmla="*/ 37 h 155"/>
                <a:gd name="T4" fmla="*/ 213 w 215"/>
                <a:gd name="T5" fmla="*/ 54 h 155"/>
                <a:gd name="T6" fmla="*/ 207 w 215"/>
                <a:gd name="T7" fmla="*/ 69 h 155"/>
                <a:gd name="T8" fmla="*/ 199 w 215"/>
                <a:gd name="T9" fmla="*/ 75 h 155"/>
                <a:gd name="T10" fmla="*/ 195 w 215"/>
                <a:gd name="T11" fmla="*/ 74 h 155"/>
                <a:gd name="T12" fmla="*/ 191 w 215"/>
                <a:gd name="T13" fmla="*/ 69 h 155"/>
                <a:gd name="T14" fmla="*/ 189 w 215"/>
                <a:gd name="T15" fmla="*/ 63 h 155"/>
                <a:gd name="T16" fmla="*/ 186 w 215"/>
                <a:gd name="T17" fmla="*/ 55 h 155"/>
                <a:gd name="T18" fmla="*/ 179 w 215"/>
                <a:gd name="T19" fmla="*/ 48 h 155"/>
                <a:gd name="T20" fmla="*/ 171 w 215"/>
                <a:gd name="T21" fmla="*/ 43 h 155"/>
                <a:gd name="T22" fmla="*/ 162 w 215"/>
                <a:gd name="T23" fmla="*/ 41 h 155"/>
                <a:gd name="T24" fmla="*/ 150 w 215"/>
                <a:gd name="T25" fmla="*/ 39 h 155"/>
                <a:gd name="T26" fmla="*/ 136 w 215"/>
                <a:gd name="T27" fmla="*/ 42 h 155"/>
                <a:gd name="T28" fmla="*/ 123 w 215"/>
                <a:gd name="T29" fmla="*/ 46 h 155"/>
                <a:gd name="T30" fmla="*/ 109 w 215"/>
                <a:gd name="T31" fmla="*/ 48 h 155"/>
                <a:gd name="T32" fmla="*/ 95 w 215"/>
                <a:gd name="T33" fmla="*/ 53 h 155"/>
                <a:gd name="T34" fmla="*/ 79 w 215"/>
                <a:gd name="T35" fmla="*/ 61 h 155"/>
                <a:gd name="T36" fmla="*/ 64 w 215"/>
                <a:gd name="T37" fmla="*/ 71 h 155"/>
                <a:gd name="T38" fmla="*/ 50 w 215"/>
                <a:gd name="T39" fmla="*/ 84 h 155"/>
                <a:gd name="T40" fmla="*/ 45 w 215"/>
                <a:gd name="T41" fmla="*/ 92 h 155"/>
                <a:gd name="T42" fmla="*/ 26 w 215"/>
                <a:gd name="T43" fmla="*/ 133 h 155"/>
                <a:gd name="T44" fmla="*/ 27 w 215"/>
                <a:gd name="T45" fmla="*/ 139 h 155"/>
                <a:gd name="T46" fmla="*/ 30 w 215"/>
                <a:gd name="T47" fmla="*/ 145 h 155"/>
                <a:gd name="T48" fmla="*/ 32 w 215"/>
                <a:gd name="T49" fmla="*/ 152 h 155"/>
                <a:gd name="T50" fmla="*/ 27 w 215"/>
                <a:gd name="T51" fmla="*/ 152 h 155"/>
                <a:gd name="T52" fmla="*/ 17 w 215"/>
                <a:gd name="T53" fmla="*/ 146 h 155"/>
                <a:gd name="T54" fmla="*/ 8 w 215"/>
                <a:gd name="T55" fmla="*/ 139 h 155"/>
                <a:gd name="T56" fmla="*/ 2 w 215"/>
                <a:gd name="T57" fmla="*/ 128 h 155"/>
                <a:gd name="T58" fmla="*/ 1 w 215"/>
                <a:gd name="T59" fmla="*/ 100 h 155"/>
                <a:gd name="T60" fmla="*/ 3 w 215"/>
                <a:gd name="T61" fmla="*/ 97 h 155"/>
                <a:gd name="T62" fmla="*/ 6 w 215"/>
                <a:gd name="T63" fmla="*/ 93 h 155"/>
                <a:gd name="T64" fmla="*/ 7 w 215"/>
                <a:gd name="T65" fmla="*/ 90 h 155"/>
                <a:gd name="T66" fmla="*/ 9 w 215"/>
                <a:gd name="T67" fmla="*/ 86 h 155"/>
                <a:gd name="T68" fmla="*/ 25 w 215"/>
                <a:gd name="T69" fmla="*/ 64 h 155"/>
                <a:gd name="T70" fmla="*/ 47 w 215"/>
                <a:gd name="T71" fmla="*/ 44 h 155"/>
                <a:gd name="T72" fmla="*/ 70 w 215"/>
                <a:gd name="T73" fmla="*/ 30 h 155"/>
                <a:gd name="T74" fmla="*/ 95 w 215"/>
                <a:gd name="T75" fmla="*/ 20 h 155"/>
                <a:gd name="T76" fmla="*/ 115 w 215"/>
                <a:gd name="T77" fmla="*/ 16 h 155"/>
                <a:gd name="T78" fmla="*/ 132 w 215"/>
                <a:gd name="T79" fmla="*/ 9 h 155"/>
                <a:gd name="T80" fmla="*/ 149 w 215"/>
                <a:gd name="T81" fmla="*/ 1 h 155"/>
                <a:gd name="T82" fmla="*/ 170 w 215"/>
                <a:gd name="T83" fmla="*/ 0 h 155"/>
                <a:gd name="T84" fmla="*/ 182 w 215"/>
                <a:gd name="T85" fmla="*/ 0 h 155"/>
                <a:gd name="T86" fmla="*/ 195 w 215"/>
                <a:gd name="T87" fmla="*/ 1 h 155"/>
                <a:gd name="T88" fmla="*/ 205 w 215"/>
                <a:gd name="T89" fmla="*/ 5 h 155"/>
                <a:gd name="T90" fmla="*/ 214 w 215"/>
                <a:gd name="T91" fmla="*/ 14 h 1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5" h="155">
                  <a:moveTo>
                    <a:pt x="214" y="14"/>
                  </a:moveTo>
                  <a:lnTo>
                    <a:pt x="215" y="21"/>
                  </a:lnTo>
                  <a:lnTo>
                    <a:pt x="215" y="28"/>
                  </a:lnTo>
                  <a:lnTo>
                    <a:pt x="215" y="37"/>
                  </a:lnTo>
                  <a:lnTo>
                    <a:pt x="214" y="46"/>
                  </a:lnTo>
                  <a:lnTo>
                    <a:pt x="213" y="54"/>
                  </a:lnTo>
                  <a:lnTo>
                    <a:pt x="211" y="61"/>
                  </a:lnTo>
                  <a:lnTo>
                    <a:pt x="207" y="69"/>
                  </a:lnTo>
                  <a:lnTo>
                    <a:pt x="203" y="74"/>
                  </a:lnTo>
                  <a:lnTo>
                    <a:pt x="199" y="75"/>
                  </a:lnTo>
                  <a:lnTo>
                    <a:pt x="197" y="75"/>
                  </a:lnTo>
                  <a:lnTo>
                    <a:pt x="195" y="74"/>
                  </a:lnTo>
                  <a:lnTo>
                    <a:pt x="192" y="71"/>
                  </a:lnTo>
                  <a:lnTo>
                    <a:pt x="191" y="69"/>
                  </a:lnTo>
                  <a:lnTo>
                    <a:pt x="190" y="65"/>
                  </a:lnTo>
                  <a:lnTo>
                    <a:pt x="189" y="63"/>
                  </a:lnTo>
                  <a:lnTo>
                    <a:pt x="188" y="59"/>
                  </a:lnTo>
                  <a:lnTo>
                    <a:pt x="186" y="55"/>
                  </a:lnTo>
                  <a:lnTo>
                    <a:pt x="182" y="52"/>
                  </a:lnTo>
                  <a:lnTo>
                    <a:pt x="179" y="48"/>
                  </a:lnTo>
                  <a:lnTo>
                    <a:pt x="175" y="46"/>
                  </a:lnTo>
                  <a:lnTo>
                    <a:pt x="171" y="43"/>
                  </a:lnTo>
                  <a:lnTo>
                    <a:pt x="166" y="42"/>
                  </a:lnTo>
                  <a:lnTo>
                    <a:pt x="162" y="41"/>
                  </a:lnTo>
                  <a:lnTo>
                    <a:pt x="157" y="39"/>
                  </a:lnTo>
                  <a:lnTo>
                    <a:pt x="150" y="39"/>
                  </a:lnTo>
                  <a:lnTo>
                    <a:pt x="143" y="41"/>
                  </a:lnTo>
                  <a:lnTo>
                    <a:pt x="136" y="42"/>
                  </a:lnTo>
                  <a:lnTo>
                    <a:pt x="129" y="44"/>
                  </a:lnTo>
                  <a:lnTo>
                    <a:pt x="123" y="46"/>
                  </a:lnTo>
                  <a:lnTo>
                    <a:pt x="116" y="47"/>
                  </a:lnTo>
                  <a:lnTo>
                    <a:pt x="109" y="48"/>
                  </a:lnTo>
                  <a:lnTo>
                    <a:pt x="101" y="48"/>
                  </a:lnTo>
                  <a:lnTo>
                    <a:pt x="95" y="53"/>
                  </a:lnTo>
                  <a:lnTo>
                    <a:pt x="87" y="58"/>
                  </a:lnTo>
                  <a:lnTo>
                    <a:pt x="79" y="61"/>
                  </a:lnTo>
                  <a:lnTo>
                    <a:pt x="71" y="66"/>
                  </a:lnTo>
                  <a:lnTo>
                    <a:pt x="64" y="71"/>
                  </a:lnTo>
                  <a:lnTo>
                    <a:pt x="56" y="76"/>
                  </a:lnTo>
                  <a:lnTo>
                    <a:pt x="50" y="84"/>
                  </a:lnTo>
                  <a:lnTo>
                    <a:pt x="46" y="92"/>
                  </a:lnTo>
                  <a:lnTo>
                    <a:pt x="45" y="92"/>
                  </a:lnTo>
                  <a:lnTo>
                    <a:pt x="26" y="129"/>
                  </a:lnTo>
                  <a:lnTo>
                    <a:pt x="26" y="133"/>
                  </a:lnTo>
                  <a:lnTo>
                    <a:pt x="26" y="135"/>
                  </a:lnTo>
                  <a:lnTo>
                    <a:pt x="27" y="139"/>
                  </a:lnTo>
                  <a:lnTo>
                    <a:pt x="29" y="142"/>
                  </a:lnTo>
                  <a:lnTo>
                    <a:pt x="30" y="145"/>
                  </a:lnTo>
                  <a:lnTo>
                    <a:pt x="31" y="149"/>
                  </a:lnTo>
                  <a:lnTo>
                    <a:pt x="32" y="152"/>
                  </a:lnTo>
                  <a:lnTo>
                    <a:pt x="32" y="155"/>
                  </a:lnTo>
                  <a:lnTo>
                    <a:pt x="27" y="152"/>
                  </a:lnTo>
                  <a:lnTo>
                    <a:pt x="22" y="150"/>
                  </a:lnTo>
                  <a:lnTo>
                    <a:pt x="17" y="146"/>
                  </a:lnTo>
                  <a:lnTo>
                    <a:pt x="13" y="142"/>
                  </a:lnTo>
                  <a:lnTo>
                    <a:pt x="8" y="139"/>
                  </a:lnTo>
                  <a:lnTo>
                    <a:pt x="5" y="134"/>
                  </a:lnTo>
                  <a:lnTo>
                    <a:pt x="2" y="128"/>
                  </a:lnTo>
                  <a:lnTo>
                    <a:pt x="0" y="123"/>
                  </a:lnTo>
                  <a:lnTo>
                    <a:pt x="1" y="100"/>
                  </a:lnTo>
                  <a:lnTo>
                    <a:pt x="2" y="98"/>
                  </a:lnTo>
                  <a:lnTo>
                    <a:pt x="3" y="97"/>
                  </a:lnTo>
                  <a:lnTo>
                    <a:pt x="5" y="95"/>
                  </a:lnTo>
                  <a:lnTo>
                    <a:pt x="6" y="93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8" y="87"/>
                  </a:lnTo>
                  <a:lnTo>
                    <a:pt x="9" y="86"/>
                  </a:lnTo>
                  <a:lnTo>
                    <a:pt x="17" y="75"/>
                  </a:lnTo>
                  <a:lnTo>
                    <a:pt x="25" y="64"/>
                  </a:lnTo>
                  <a:lnTo>
                    <a:pt x="36" y="54"/>
                  </a:lnTo>
                  <a:lnTo>
                    <a:pt x="47" y="44"/>
                  </a:lnTo>
                  <a:lnTo>
                    <a:pt x="58" y="37"/>
                  </a:lnTo>
                  <a:lnTo>
                    <a:pt x="70" y="30"/>
                  </a:lnTo>
                  <a:lnTo>
                    <a:pt x="82" y="23"/>
                  </a:lnTo>
                  <a:lnTo>
                    <a:pt x="95" y="20"/>
                  </a:lnTo>
                  <a:lnTo>
                    <a:pt x="105" y="19"/>
                  </a:lnTo>
                  <a:lnTo>
                    <a:pt x="115" y="16"/>
                  </a:lnTo>
                  <a:lnTo>
                    <a:pt x="123" y="12"/>
                  </a:lnTo>
                  <a:lnTo>
                    <a:pt x="132" y="9"/>
                  </a:lnTo>
                  <a:lnTo>
                    <a:pt x="141" y="5"/>
                  </a:lnTo>
                  <a:lnTo>
                    <a:pt x="149" y="1"/>
                  </a:lnTo>
                  <a:lnTo>
                    <a:pt x="159" y="0"/>
                  </a:lnTo>
                  <a:lnTo>
                    <a:pt x="170" y="0"/>
                  </a:lnTo>
                  <a:lnTo>
                    <a:pt x="175" y="0"/>
                  </a:lnTo>
                  <a:lnTo>
                    <a:pt x="182" y="0"/>
                  </a:lnTo>
                  <a:lnTo>
                    <a:pt x="188" y="0"/>
                  </a:lnTo>
                  <a:lnTo>
                    <a:pt x="195" y="1"/>
                  </a:lnTo>
                  <a:lnTo>
                    <a:pt x="201" y="3"/>
                  </a:lnTo>
                  <a:lnTo>
                    <a:pt x="205" y="5"/>
                  </a:lnTo>
                  <a:lnTo>
                    <a:pt x="210" y="9"/>
                  </a:lnTo>
                  <a:lnTo>
                    <a:pt x="214" y="1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6" name="Freeform 29"/>
            <p:cNvSpPr>
              <a:spLocks/>
            </p:cNvSpPr>
            <p:nvPr/>
          </p:nvSpPr>
          <p:spPr bwMode="auto">
            <a:xfrm>
              <a:off x="3217" y="1605"/>
              <a:ext cx="77" cy="81"/>
            </a:xfrm>
            <a:custGeom>
              <a:avLst/>
              <a:gdLst>
                <a:gd name="T0" fmla="*/ 75 w 77"/>
                <a:gd name="T1" fmla="*/ 21 h 81"/>
                <a:gd name="T2" fmla="*/ 76 w 77"/>
                <a:gd name="T3" fmla="*/ 27 h 81"/>
                <a:gd name="T4" fmla="*/ 77 w 77"/>
                <a:gd name="T5" fmla="*/ 32 h 81"/>
                <a:gd name="T6" fmla="*/ 77 w 77"/>
                <a:gd name="T7" fmla="*/ 38 h 81"/>
                <a:gd name="T8" fmla="*/ 76 w 77"/>
                <a:gd name="T9" fmla="*/ 43 h 81"/>
                <a:gd name="T10" fmla="*/ 75 w 77"/>
                <a:gd name="T11" fmla="*/ 49 h 81"/>
                <a:gd name="T12" fmla="*/ 74 w 77"/>
                <a:gd name="T13" fmla="*/ 54 h 81"/>
                <a:gd name="T14" fmla="*/ 71 w 77"/>
                <a:gd name="T15" fmla="*/ 59 h 81"/>
                <a:gd name="T16" fmla="*/ 70 w 77"/>
                <a:gd name="T17" fmla="*/ 64 h 81"/>
                <a:gd name="T18" fmla="*/ 67 w 77"/>
                <a:gd name="T19" fmla="*/ 70 h 81"/>
                <a:gd name="T20" fmla="*/ 62 w 77"/>
                <a:gd name="T21" fmla="*/ 74 h 81"/>
                <a:gd name="T22" fmla="*/ 58 w 77"/>
                <a:gd name="T23" fmla="*/ 76 h 81"/>
                <a:gd name="T24" fmla="*/ 53 w 77"/>
                <a:gd name="T25" fmla="*/ 78 h 81"/>
                <a:gd name="T26" fmla="*/ 47 w 77"/>
                <a:gd name="T27" fmla="*/ 80 h 81"/>
                <a:gd name="T28" fmla="*/ 40 w 77"/>
                <a:gd name="T29" fmla="*/ 80 h 81"/>
                <a:gd name="T30" fmla="*/ 36 w 77"/>
                <a:gd name="T31" fmla="*/ 81 h 81"/>
                <a:gd name="T32" fmla="*/ 30 w 77"/>
                <a:gd name="T33" fmla="*/ 81 h 81"/>
                <a:gd name="T34" fmla="*/ 25 w 77"/>
                <a:gd name="T35" fmla="*/ 77 h 81"/>
                <a:gd name="T36" fmla="*/ 22 w 77"/>
                <a:gd name="T37" fmla="*/ 75 h 81"/>
                <a:gd name="T38" fmla="*/ 17 w 77"/>
                <a:gd name="T39" fmla="*/ 71 h 81"/>
                <a:gd name="T40" fmla="*/ 13 w 77"/>
                <a:gd name="T41" fmla="*/ 69 h 81"/>
                <a:gd name="T42" fmla="*/ 8 w 77"/>
                <a:gd name="T43" fmla="*/ 65 h 81"/>
                <a:gd name="T44" fmla="*/ 5 w 77"/>
                <a:gd name="T45" fmla="*/ 61 h 81"/>
                <a:gd name="T46" fmla="*/ 3 w 77"/>
                <a:gd name="T47" fmla="*/ 56 h 81"/>
                <a:gd name="T48" fmla="*/ 0 w 77"/>
                <a:gd name="T49" fmla="*/ 51 h 81"/>
                <a:gd name="T50" fmla="*/ 0 w 77"/>
                <a:gd name="T51" fmla="*/ 44 h 81"/>
                <a:gd name="T52" fmla="*/ 0 w 77"/>
                <a:gd name="T53" fmla="*/ 38 h 81"/>
                <a:gd name="T54" fmla="*/ 1 w 77"/>
                <a:gd name="T55" fmla="*/ 33 h 81"/>
                <a:gd name="T56" fmla="*/ 3 w 77"/>
                <a:gd name="T57" fmla="*/ 27 h 81"/>
                <a:gd name="T58" fmla="*/ 5 w 77"/>
                <a:gd name="T59" fmla="*/ 22 h 81"/>
                <a:gd name="T60" fmla="*/ 7 w 77"/>
                <a:gd name="T61" fmla="*/ 17 h 81"/>
                <a:gd name="T62" fmla="*/ 9 w 77"/>
                <a:gd name="T63" fmla="*/ 12 h 81"/>
                <a:gd name="T64" fmla="*/ 12 w 77"/>
                <a:gd name="T65" fmla="*/ 6 h 81"/>
                <a:gd name="T66" fmla="*/ 20 w 77"/>
                <a:gd name="T67" fmla="*/ 2 h 81"/>
                <a:gd name="T68" fmla="*/ 28 w 77"/>
                <a:gd name="T69" fmla="*/ 0 h 81"/>
                <a:gd name="T70" fmla="*/ 36 w 77"/>
                <a:gd name="T71" fmla="*/ 0 h 81"/>
                <a:gd name="T72" fmla="*/ 45 w 77"/>
                <a:gd name="T73" fmla="*/ 2 h 81"/>
                <a:gd name="T74" fmla="*/ 53 w 77"/>
                <a:gd name="T75" fmla="*/ 5 h 81"/>
                <a:gd name="T76" fmla="*/ 61 w 77"/>
                <a:gd name="T77" fmla="*/ 10 h 81"/>
                <a:gd name="T78" fmla="*/ 68 w 77"/>
                <a:gd name="T79" fmla="*/ 15 h 81"/>
                <a:gd name="T80" fmla="*/ 75 w 77"/>
                <a:gd name="T81" fmla="*/ 21 h 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7" h="81">
                  <a:moveTo>
                    <a:pt x="75" y="21"/>
                  </a:moveTo>
                  <a:lnTo>
                    <a:pt x="76" y="27"/>
                  </a:lnTo>
                  <a:lnTo>
                    <a:pt x="77" y="32"/>
                  </a:lnTo>
                  <a:lnTo>
                    <a:pt x="77" y="38"/>
                  </a:lnTo>
                  <a:lnTo>
                    <a:pt x="76" y="43"/>
                  </a:lnTo>
                  <a:lnTo>
                    <a:pt x="75" y="49"/>
                  </a:lnTo>
                  <a:lnTo>
                    <a:pt x="74" y="54"/>
                  </a:lnTo>
                  <a:lnTo>
                    <a:pt x="71" y="59"/>
                  </a:lnTo>
                  <a:lnTo>
                    <a:pt x="70" y="64"/>
                  </a:lnTo>
                  <a:lnTo>
                    <a:pt x="67" y="70"/>
                  </a:lnTo>
                  <a:lnTo>
                    <a:pt x="62" y="74"/>
                  </a:lnTo>
                  <a:lnTo>
                    <a:pt x="58" y="76"/>
                  </a:lnTo>
                  <a:lnTo>
                    <a:pt x="53" y="78"/>
                  </a:lnTo>
                  <a:lnTo>
                    <a:pt x="47" y="80"/>
                  </a:lnTo>
                  <a:lnTo>
                    <a:pt x="40" y="80"/>
                  </a:lnTo>
                  <a:lnTo>
                    <a:pt x="36" y="81"/>
                  </a:lnTo>
                  <a:lnTo>
                    <a:pt x="30" y="81"/>
                  </a:lnTo>
                  <a:lnTo>
                    <a:pt x="25" y="77"/>
                  </a:lnTo>
                  <a:lnTo>
                    <a:pt x="22" y="75"/>
                  </a:lnTo>
                  <a:lnTo>
                    <a:pt x="17" y="71"/>
                  </a:lnTo>
                  <a:lnTo>
                    <a:pt x="13" y="69"/>
                  </a:lnTo>
                  <a:lnTo>
                    <a:pt x="8" y="65"/>
                  </a:lnTo>
                  <a:lnTo>
                    <a:pt x="5" y="61"/>
                  </a:lnTo>
                  <a:lnTo>
                    <a:pt x="3" y="56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8"/>
                  </a:lnTo>
                  <a:lnTo>
                    <a:pt x="1" y="33"/>
                  </a:lnTo>
                  <a:lnTo>
                    <a:pt x="3" y="27"/>
                  </a:lnTo>
                  <a:lnTo>
                    <a:pt x="5" y="22"/>
                  </a:lnTo>
                  <a:lnTo>
                    <a:pt x="7" y="17"/>
                  </a:lnTo>
                  <a:lnTo>
                    <a:pt x="9" y="12"/>
                  </a:lnTo>
                  <a:lnTo>
                    <a:pt x="12" y="6"/>
                  </a:lnTo>
                  <a:lnTo>
                    <a:pt x="20" y="2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5" y="2"/>
                  </a:lnTo>
                  <a:lnTo>
                    <a:pt x="53" y="5"/>
                  </a:lnTo>
                  <a:lnTo>
                    <a:pt x="61" y="10"/>
                  </a:lnTo>
                  <a:lnTo>
                    <a:pt x="68" y="15"/>
                  </a:lnTo>
                  <a:lnTo>
                    <a:pt x="75" y="21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7" name="Freeform 30"/>
            <p:cNvSpPr>
              <a:spLocks/>
            </p:cNvSpPr>
            <p:nvPr/>
          </p:nvSpPr>
          <p:spPr bwMode="auto">
            <a:xfrm>
              <a:off x="4204" y="1607"/>
              <a:ext cx="231" cy="435"/>
            </a:xfrm>
            <a:custGeom>
              <a:avLst/>
              <a:gdLst>
                <a:gd name="T0" fmla="*/ 227 w 231"/>
                <a:gd name="T1" fmla="*/ 36 h 435"/>
                <a:gd name="T2" fmla="*/ 231 w 231"/>
                <a:gd name="T3" fmla="*/ 53 h 435"/>
                <a:gd name="T4" fmla="*/ 231 w 231"/>
                <a:gd name="T5" fmla="*/ 70 h 435"/>
                <a:gd name="T6" fmla="*/ 228 w 231"/>
                <a:gd name="T7" fmla="*/ 86 h 435"/>
                <a:gd name="T8" fmla="*/ 221 w 231"/>
                <a:gd name="T9" fmla="*/ 112 h 435"/>
                <a:gd name="T10" fmla="*/ 208 w 231"/>
                <a:gd name="T11" fmla="*/ 145 h 435"/>
                <a:gd name="T12" fmla="*/ 205 w 231"/>
                <a:gd name="T13" fmla="*/ 166 h 435"/>
                <a:gd name="T14" fmla="*/ 203 w 231"/>
                <a:gd name="T15" fmla="*/ 173 h 435"/>
                <a:gd name="T16" fmla="*/ 199 w 231"/>
                <a:gd name="T17" fmla="*/ 181 h 435"/>
                <a:gd name="T18" fmla="*/ 197 w 231"/>
                <a:gd name="T19" fmla="*/ 189 h 435"/>
                <a:gd name="T20" fmla="*/ 188 w 231"/>
                <a:gd name="T21" fmla="*/ 218 h 435"/>
                <a:gd name="T22" fmla="*/ 166 w 231"/>
                <a:gd name="T23" fmla="*/ 264 h 435"/>
                <a:gd name="T24" fmla="*/ 141 w 231"/>
                <a:gd name="T25" fmla="*/ 310 h 435"/>
                <a:gd name="T26" fmla="*/ 117 w 231"/>
                <a:gd name="T27" fmla="*/ 356 h 435"/>
                <a:gd name="T28" fmla="*/ 100 w 231"/>
                <a:gd name="T29" fmla="*/ 384 h 435"/>
                <a:gd name="T30" fmla="*/ 89 w 231"/>
                <a:gd name="T31" fmla="*/ 398 h 435"/>
                <a:gd name="T32" fmla="*/ 81 w 231"/>
                <a:gd name="T33" fmla="*/ 413 h 435"/>
                <a:gd name="T34" fmla="*/ 73 w 231"/>
                <a:gd name="T35" fmla="*/ 427 h 435"/>
                <a:gd name="T36" fmla="*/ 63 w 231"/>
                <a:gd name="T37" fmla="*/ 434 h 435"/>
                <a:gd name="T38" fmla="*/ 51 w 231"/>
                <a:gd name="T39" fmla="*/ 427 h 435"/>
                <a:gd name="T40" fmla="*/ 35 w 231"/>
                <a:gd name="T41" fmla="*/ 415 h 435"/>
                <a:gd name="T42" fmla="*/ 18 w 231"/>
                <a:gd name="T43" fmla="*/ 393 h 435"/>
                <a:gd name="T44" fmla="*/ 7 w 231"/>
                <a:gd name="T45" fmla="*/ 367 h 435"/>
                <a:gd name="T46" fmla="*/ 2 w 231"/>
                <a:gd name="T47" fmla="*/ 345 h 435"/>
                <a:gd name="T48" fmla="*/ 1 w 231"/>
                <a:gd name="T49" fmla="*/ 328 h 435"/>
                <a:gd name="T50" fmla="*/ 0 w 231"/>
                <a:gd name="T51" fmla="*/ 310 h 435"/>
                <a:gd name="T52" fmla="*/ 1 w 231"/>
                <a:gd name="T53" fmla="*/ 292 h 435"/>
                <a:gd name="T54" fmla="*/ 6 w 231"/>
                <a:gd name="T55" fmla="*/ 275 h 435"/>
                <a:gd name="T56" fmla="*/ 14 w 231"/>
                <a:gd name="T57" fmla="*/ 261 h 435"/>
                <a:gd name="T58" fmla="*/ 24 w 231"/>
                <a:gd name="T59" fmla="*/ 248 h 435"/>
                <a:gd name="T60" fmla="*/ 32 w 231"/>
                <a:gd name="T61" fmla="*/ 234 h 435"/>
                <a:gd name="T62" fmla="*/ 42 w 231"/>
                <a:gd name="T63" fmla="*/ 216 h 435"/>
                <a:gd name="T64" fmla="*/ 54 w 231"/>
                <a:gd name="T65" fmla="*/ 197 h 435"/>
                <a:gd name="T66" fmla="*/ 64 w 231"/>
                <a:gd name="T67" fmla="*/ 177 h 435"/>
                <a:gd name="T68" fmla="*/ 76 w 231"/>
                <a:gd name="T69" fmla="*/ 157 h 435"/>
                <a:gd name="T70" fmla="*/ 82 w 231"/>
                <a:gd name="T71" fmla="*/ 144 h 435"/>
                <a:gd name="T72" fmla="*/ 85 w 231"/>
                <a:gd name="T73" fmla="*/ 135 h 435"/>
                <a:gd name="T74" fmla="*/ 90 w 231"/>
                <a:gd name="T75" fmla="*/ 127 h 435"/>
                <a:gd name="T76" fmla="*/ 94 w 231"/>
                <a:gd name="T77" fmla="*/ 119 h 435"/>
                <a:gd name="T78" fmla="*/ 95 w 231"/>
                <a:gd name="T79" fmla="*/ 111 h 435"/>
                <a:gd name="T80" fmla="*/ 98 w 231"/>
                <a:gd name="T81" fmla="*/ 103 h 435"/>
                <a:gd name="T82" fmla="*/ 106 w 231"/>
                <a:gd name="T83" fmla="*/ 95 h 435"/>
                <a:gd name="T84" fmla="*/ 119 w 231"/>
                <a:gd name="T85" fmla="*/ 86 h 435"/>
                <a:gd name="T86" fmla="*/ 124 w 231"/>
                <a:gd name="T87" fmla="*/ 78 h 435"/>
                <a:gd name="T88" fmla="*/ 121 w 231"/>
                <a:gd name="T89" fmla="*/ 70 h 435"/>
                <a:gd name="T90" fmla="*/ 116 w 231"/>
                <a:gd name="T91" fmla="*/ 65 h 435"/>
                <a:gd name="T92" fmla="*/ 113 w 231"/>
                <a:gd name="T93" fmla="*/ 68 h 435"/>
                <a:gd name="T94" fmla="*/ 111 w 231"/>
                <a:gd name="T95" fmla="*/ 72 h 435"/>
                <a:gd name="T96" fmla="*/ 109 w 231"/>
                <a:gd name="T97" fmla="*/ 74 h 435"/>
                <a:gd name="T98" fmla="*/ 86 w 231"/>
                <a:gd name="T99" fmla="*/ 103 h 435"/>
                <a:gd name="T100" fmla="*/ 82 w 231"/>
                <a:gd name="T101" fmla="*/ 87 h 435"/>
                <a:gd name="T102" fmla="*/ 85 w 231"/>
                <a:gd name="T103" fmla="*/ 72 h 435"/>
                <a:gd name="T104" fmla="*/ 90 w 231"/>
                <a:gd name="T105" fmla="*/ 54 h 435"/>
                <a:gd name="T106" fmla="*/ 98 w 231"/>
                <a:gd name="T107" fmla="*/ 41 h 435"/>
                <a:gd name="T108" fmla="*/ 117 w 231"/>
                <a:gd name="T109" fmla="*/ 24 h 435"/>
                <a:gd name="T110" fmla="*/ 140 w 231"/>
                <a:gd name="T111" fmla="*/ 13 h 435"/>
                <a:gd name="T112" fmla="*/ 163 w 231"/>
                <a:gd name="T113" fmla="*/ 6 h 435"/>
                <a:gd name="T114" fmla="*/ 188 w 231"/>
                <a:gd name="T115" fmla="*/ 2 h 435"/>
                <a:gd name="T116" fmla="*/ 199 w 231"/>
                <a:gd name="T117" fmla="*/ 2 h 435"/>
                <a:gd name="T118" fmla="*/ 207 w 231"/>
                <a:gd name="T119" fmla="*/ 9 h 435"/>
                <a:gd name="T120" fmla="*/ 215 w 231"/>
                <a:gd name="T121" fmla="*/ 18 h 435"/>
                <a:gd name="T122" fmla="*/ 223 w 231"/>
                <a:gd name="T123" fmla="*/ 27 h 4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1" h="435">
                  <a:moveTo>
                    <a:pt x="223" y="27"/>
                  </a:moveTo>
                  <a:lnTo>
                    <a:pt x="227" y="36"/>
                  </a:lnTo>
                  <a:lnTo>
                    <a:pt x="230" y="45"/>
                  </a:lnTo>
                  <a:lnTo>
                    <a:pt x="231" y="53"/>
                  </a:lnTo>
                  <a:lnTo>
                    <a:pt x="231" y="62"/>
                  </a:lnTo>
                  <a:lnTo>
                    <a:pt x="231" y="70"/>
                  </a:lnTo>
                  <a:lnTo>
                    <a:pt x="230" y="79"/>
                  </a:lnTo>
                  <a:lnTo>
                    <a:pt x="228" y="86"/>
                  </a:lnTo>
                  <a:lnTo>
                    <a:pt x="226" y="95"/>
                  </a:lnTo>
                  <a:lnTo>
                    <a:pt x="221" y="112"/>
                  </a:lnTo>
                  <a:lnTo>
                    <a:pt x="214" y="128"/>
                  </a:lnTo>
                  <a:lnTo>
                    <a:pt x="208" y="145"/>
                  </a:lnTo>
                  <a:lnTo>
                    <a:pt x="205" y="161"/>
                  </a:lnTo>
                  <a:lnTo>
                    <a:pt x="205" y="166"/>
                  </a:lnTo>
                  <a:lnTo>
                    <a:pt x="204" y="170"/>
                  </a:lnTo>
                  <a:lnTo>
                    <a:pt x="203" y="173"/>
                  </a:lnTo>
                  <a:lnTo>
                    <a:pt x="200" y="177"/>
                  </a:lnTo>
                  <a:lnTo>
                    <a:pt x="199" y="181"/>
                  </a:lnTo>
                  <a:lnTo>
                    <a:pt x="198" y="184"/>
                  </a:lnTo>
                  <a:lnTo>
                    <a:pt x="197" y="189"/>
                  </a:lnTo>
                  <a:lnTo>
                    <a:pt x="197" y="193"/>
                  </a:lnTo>
                  <a:lnTo>
                    <a:pt x="188" y="218"/>
                  </a:lnTo>
                  <a:lnTo>
                    <a:pt x="177" y="241"/>
                  </a:lnTo>
                  <a:lnTo>
                    <a:pt x="166" y="264"/>
                  </a:lnTo>
                  <a:lnTo>
                    <a:pt x="153" y="286"/>
                  </a:lnTo>
                  <a:lnTo>
                    <a:pt x="141" y="310"/>
                  </a:lnTo>
                  <a:lnTo>
                    <a:pt x="128" y="333"/>
                  </a:lnTo>
                  <a:lnTo>
                    <a:pt x="117" y="356"/>
                  </a:lnTo>
                  <a:lnTo>
                    <a:pt x="106" y="380"/>
                  </a:lnTo>
                  <a:lnTo>
                    <a:pt x="100" y="384"/>
                  </a:lnTo>
                  <a:lnTo>
                    <a:pt x="94" y="391"/>
                  </a:lnTo>
                  <a:lnTo>
                    <a:pt x="89" y="398"/>
                  </a:lnTo>
                  <a:lnTo>
                    <a:pt x="85" y="405"/>
                  </a:lnTo>
                  <a:lnTo>
                    <a:pt x="81" y="413"/>
                  </a:lnTo>
                  <a:lnTo>
                    <a:pt x="78" y="420"/>
                  </a:lnTo>
                  <a:lnTo>
                    <a:pt x="73" y="427"/>
                  </a:lnTo>
                  <a:lnTo>
                    <a:pt x="70" y="435"/>
                  </a:lnTo>
                  <a:lnTo>
                    <a:pt x="63" y="434"/>
                  </a:lnTo>
                  <a:lnTo>
                    <a:pt x="57" y="431"/>
                  </a:lnTo>
                  <a:lnTo>
                    <a:pt x="51" y="427"/>
                  </a:lnTo>
                  <a:lnTo>
                    <a:pt x="46" y="424"/>
                  </a:lnTo>
                  <a:lnTo>
                    <a:pt x="35" y="415"/>
                  </a:lnTo>
                  <a:lnTo>
                    <a:pt x="26" y="404"/>
                  </a:lnTo>
                  <a:lnTo>
                    <a:pt x="18" y="393"/>
                  </a:lnTo>
                  <a:lnTo>
                    <a:pt x="12" y="381"/>
                  </a:lnTo>
                  <a:lnTo>
                    <a:pt x="7" y="367"/>
                  </a:lnTo>
                  <a:lnTo>
                    <a:pt x="3" y="354"/>
                  </a:lnTo>
                  <a:lnTo>
                    <a:pt x="2" y="345"/>
                  </a:lnTo>
                  <a:lnTo>
                    <a:pt x="2" y="337"/>
                  </a:lnTo>
                  <a:lnTo>
                    <a:pt x="1" y="328"/>
                  </a:lnTo>
                  <a:lnTo>
                    <a:pt x="0" y="318"/>
                  </a:lnTo>
                  <a:lnTo>
                    <a:pt x="0" y="310"/>
                  </a:lnTo>
                  <a:lnTo>
                    <a:pt x="0" y="301"/>
                  </a:lnTo>
                  <a:lnTo>
                    <a:pt x="1" y="292"/>
                  </a:lnTo>
                  <a:lnTo>
                    <a:pt x="3" y="283"/>
                  </a:lnTo>
                  <a:lnTo>
                    <a:pt x="6" y="275"/>
                  </a:lnTo>
                  <a:lnTo>
                    <a:pt x="9" y="268"/>
                  </a:lnTo>
                  <a:lnTo>
                    <a:pt x="14" y="261"/>
                  </a:lnTo>
                  <a:lnTo>
                    <a:pt x="19" y="254"/>
                  </a:lnTo>
                  <a:lnTo>
                    <a:pt x="24" y="248"/>
                  </a:lnTo>
                  <a:lnTo>
                    <a:pt x="29" y="241"/>
                  </a:lnTo>
                  <a:lnTo>
                    <a:pt x="32" y="234"/>
                  </a:lnTo>
                  <a:lnTo>
                    <a:pt x="35" y="225"/>
                  </a:lnTo>
                  <a:lnTo>
                    <a:pt x="42" y="216"/>
                  </a:lnTo>
                  <a:lnTo>
                    <a:pt x="49" y="207"/>
                  </a:lnTo>
                  <a:lnTo>
                    <a:pt x="54" y="197"/>
                  </a:lnTo>
                  <a:lnTo>
                    <a:pt x="59" y="187"/>
                  </a:lnTo>
                  <a:lnTo>
                    <a:pt x="64" y="177"/>
                  </a:lnTo>
                  <a:lnTo>
                    <a:pt x="70" y="167"/>
                  </a:lnTo>
                  <a:lnTo>
                    <a:pt x="76" y="157"/>
                  </a:lnTo>
                  <a:lnTo>
                    <a:pt x="81" y="148"/>
                  </a:lnTo>
                  <a:lnTo>
                    <a:pt x="82" y="144"/>
                  </a:lnTo>
                  <a:lnTo>
                    <a:pt x="84" y="139"/>
                  </a:lnTo>
                  <a:lnTo>
                    <a:pt x="85" y="135"/>
                  </a:lnTo>
                  <a:lnTo>
                    <a:pt x="87" y="132"/>
                  </a:lnTo>
                  <a:lnTo>
                    <a:pt x="90" y="127"/>
                  </a:lnTo>
                  <a:lnTo>
                    <a:pt x="92" y="123"/>
                  </a:lnTo>
                  <a:lnTo>
                    <a:pt x="94" y="119"/>
                  </a:lnTo>
                  <a:lnTo>
                    <a:pt x="95" y="114"/>
                  </a:lnTo>
                  <a:lnTo>
                    <a:pt x="95" y="111"/>
                  </a:lnTo>
                  <a:lnTo>
                    <a:pt x="96" y="107"/>
                  </a:lnTo>
                  <a:lnTo>
                    <a:pt x="98" y="103"/>
                  </a:lnTo>
                  <a:lnTo>
                    <a:pt x="101" y="101"/>
                  </a:lnTo>
                  <a:lnTo>
                    <a:pt x="106" y="95"/>
                  </a:lnTo>
                  <a:lnTo>
                    <a:pt x="113" y="91"/>
                  </a:lnTo>
                  <a:lnTo>
                    <a:pt x="119" y="86"/>
                  </a:lnTo>
                  <a:lnTo>
                    <a:pt x="124" y="80"/>
                  </a:lnTo>
                  <a:lnTo>
                    <a:pt x="124" y="78"/>
                  </a:lnTo>
                  <a:lnTo>
                    <a:pt x="124" y="74"/>
                  </a:lnTo>
                  <a:lnTo>
                    <a:pt x="121" y="70"/>
                  </a:lnTo>
                  <a:lnTo>
                    <a:pt x="118" y="65"/>
                  </a:lnTo>
                  <a:lnTo>
                    <a:pt x="116" y="65"/>
                  </a:lnTo>
                  <a:lnTo>
                    <a:pt x="114" y="67"/>
                  </a:lnTo>
                  <a:lnTo>
                    <a:pt x="113" y="68"/>
                  </a:lnTo>
                  <a:lnTo>
                    <a:pt x="112" y="69"/>
                  </a:lnTo>
                  <a:lnTo>
                    <a:pt x="111" y="72"/>
                  </a:lnTo>
                  <a:lnTo>
                    <a:pt x="110" y="73"/>
                  </a:lnTo>
                  <a:lnTo>
                    <a:pt x="109" y="74"/>
                  </a:lnTo>
                  <a:lnTo>
                    <a:pt x="108" y="75"/>
                  </a:lnTo>
                  <a:lnTo>
                    <a:pt x="86" y="103"/>
                  </a:lnTo>
                  <a:lnTo>
                    <a:pt x="84" y="96"/>
                  </a:lnTo>
                  <a:lnTo>
                    <a:pt x="82" y="87"/>
                  </a:lnTo>
                  <a:lnTo>
                    <a:pt x="84" y="79"/>
                  </a:lnTo>
                  <a:lnTo>
                    <a:pt x="85" y="72"/>
                  </a:lnTo>
                  <a:lnTo>
                    <a:pt x="87" y="63"/>
                  </a:lnTo>
                  <a:lnTo>
                    <a:pt x="90" y="54"/>
                  </a:lnTo>
                  <a:lnTo>
                    <a:pt x="94" y="47"/>
                  </a:lnTo>
                  <a:lnTo>
                    <a:pt x="98" y="41"/>
                  </a:lnTo>
                  <a:lnTo>
                    <a:pt x="108" y="31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40" y="13"/>
                  </a:lnTo>
                  <a:lnTo>
                    <a:pt x="151" y="9"/>
                  </a:lnTo>
                  <a:lnTo>
                    <a:pt x="163" y="6"/>
                  </a:lnTo>
                  <a:lnTo>
                    <a:pt x="175" y="4"/>
                  </a:lnTo>
                  <a:lnTo>
                    <a:pt x="188" y="2"/>
                  </a:lnTo>
                  <a:lnTo>
                    <a:pt x="194" y="0"/>
                  </a:lnTo>
                  <a:lnTo>
                    <a:pt x="199" y="2"/>
                  </a:lnTo>
                  <a:lnTo>
                    <a:pt x="204" y="4"/>
                  </a:lnTo>
                  <a:lnTo>
                    <a:pt x="207" y="9"/>
                  </a:lnTo>
                  <a:lnTo>
                    <a:pt x="212" y="13"/>
                  </a:lnTo>
                  <a:lnTo>
                    <a:pt x="215" y="18"/>
                  </a:lnTo>
                  <a:lnTo>
                    <a:pt x="219" y="22"/>
                  </a:lnTo>
                  <a:lnTo>
                    <a:pt x="223" y="27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8" name="Freeform 31"/>
            <p:cNvSpPr>
              <a:spLocks/>
            </p:cNvSpPr>
            <p:nvPr/>
          </p:nvSpPr>
          <p:spPr bwMode="auto">
            <a:xfrm>
              <a:off x="3189" y="1611"/>
              <a:ext cx="21" cy="38"/>
            </a:xfrm>
            <a:custGeom>
              <a:avLst/>
              <a:gdLst>
                <a:gd name="T0" fmla="*/ 21 w 21"/>
                <a:gd name="T1" fmla="*/ 5 h 38"/>
                <a:gd name="T2" fmla="*/ 19 w 21"/>
                <a:gd name="T3" fmla="*/ 9 h 38"/>
                <a:gd name="T4" fmla="*/ 18 w 21"/>
                <a:gd name="T5" fmla="*/ 14 h 38"/>
                <a:gd name="T6" fmla="*/ 18 w 21"/>
                <a:gd name="T7" fmla="*/ 17 h 38"/>
                <a:gd name="T8" fmla="*/ 17 w 21"/>
                <a:gd name="T9" fmla="*/ 21 h 38"/>
                <a:gd name="T10" fmla="*/ 17 w 21"/>
                <a:gd name="T11" fmla="*/ 26 h 38"/>
                <a:gd name="T12" fmla="*/ 16 w 21"/>
                <a:gd name="T13" fmla="*/ 29 h 38"/>
                <a:gd name="T14" fmla="*/ 16 w 21"/>
                <a:gd name="T15" fmla="*/ 34 h 38"/>
                <a:gd name="T16" fmla="*/ 16 w 21"/>
                <a:gd name="T17" fmla="*/ 38 h 38"/>
                <a:gd name="T18" fmla="*/ 13 w 21"/>
                <a:gd name="T19" fmla="*/ 36 h 38"/>
                <a:gd name="T20" fmla="*/ 10 w 21"/>
                <a:gd name="T21" fmla="*/ 32 h 38"/>
                <a:gd name="T22" fmla="*/ 6 w 21"/>
                <a:gd name="T23" fmla="*/ 29 h 38"/>
                <a:gd name="T24" fmla="*/ 4 w 21"/>
                <a:gd name="T25" fmla="*/ 26 h 38"/>
                <a:gd name="T26" fmla="*/ 2 w 21"/>
                <a:gd name="T27" fmla="*/ 22 h 38"/>
                <a:gd name="T28" fmla="*/ 1 w 21"/>
                <a:gd name="T29" fmla="*/ 18 h 38"/>
                <a:gd name="T30" fmla="*/ 0 w 21"/>
                <a:gd name="T31" fmla="*/ 15 h 38"/>
                <a:gd name="T32" fmla="*/ 0 w 21"/>
                <a:gd name="T33" fmla="*/ 10 h 38"/>
                <a:gd name="T34" fmla="*/ 1 w 21"/>
                <a:gd name="T35" fmla="*/ 7 h 38"/>
                <a:gd name="T36" fmla="*/ 3 w 21"/>
                <a:gd name="T37" fmla="*/ 4 h 38"/>
                <a:gd name="T38" fmla="*/ 5 w 21"/>
                <a:gd name="T39" fmla="*/ 2 h 38"/>
                <a:gd name="T40" fmla="*/ 9 w 21"/>
                <a:gd name="T41" fmla="*/ 1 h 38"/>
                <a:gd name="T42" fmla="*/ 12 w 21"/>
                <a:gd name="T43" fmla="*/ 0 h 38"/>
                <a:gd name="T44" fmla="*/ 16 w 21"/>
                <a:gd name="T45" fmla="*/ 1 h 38"/>
                <a:gd name="T46" fmla="*/ 18 w 21"/>
                <a:gd name="T47" fmla="*/ 2 h 38"/>
                <a:gd name="T48" fmla="*/ 21 w 21"/>
                <a:gd name="T49" fmla="*/ 5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" h="38">
                  <a:moveTo>
                    <a:pt x="21" y="5"/>
                  </a:moveTo>
                  <a:lnTo>
                    <a:pt x="19" y="9"/>
                  </a:lnTo>
                  <a:lnTo>
                    <a:pt x="18" y="14"/>
                  </a:lnTo>
                  <a:lnTo>
                    <a:pt x="18" y="17"/>
                  </a:lnTo>
                  <a:lnTo>
                    <a:pt x="17" y="21"/>
                  </a:lnTo>
                  <a:lnTo>
                    <a:pt x="17" y="26"/>
                  </a:lnTo>
                  <a:lnTo>
                    <a:pt x="16" y="29"/>
                  </a:lnTo>
                  <a:lnTo>
                    <a:pt x="16" y="34"/>
                  </a:lnTo>
                  <a:lnTo>
                    <a:pt x="16" y="38"/>
                  </a:lnTo>
                  <a:lnTo>
                    <a:pt x="13" y="36"/>
                  </a:lnTo>
                  <a:lnTo>
                    <a:pt x="10" y="32"/>
                  </a:lnTo>
                  <a:lnTo>
                    <a:pt x="6" y="29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1" y="18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4"/>
                  </a:lnTo>
                  <a:lnTo>
                    <a:pt x="5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18" y="2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9" name="Freeform 32"/>
            <p:cNvSpPr>
              <a:spLocks/>
            </p:cNvSpPr>
            <p:nvPr/>
          </p:nvSpPr>
          <p:spPr bwMode="auto">
            <a:xfrm>
              <a:off x="3249" y="1625"/>
              <a:ext cx="13" cy="13"/>
            </a:xfrm>
            <a:custGeom>
              <a:avLst/>
              <a:gdLst>
                <a:gd name="T0" fmla="*/ 13 w 13"/>
                <a:gd name="T1" fmla="*/ 4 h 13"/>
                <a:gd name="T2" fmla="*/ 13 w 13"/>
                <a:gd name="T3" fmla="*/ 6 h 13"/>
                <a:gd name="T4" fmla="*/ 13 w 13"/>
                <a:gd name="T5" fmla="*/ 7 h 13"/>
                <a:gd name="T6" fmla="*/ 13 w 13"/>
                <a:gd name="T7" fmla="*/ 8 h 13"/>
                <a:gd name="T8" fmla="*/ 13 w 13"/>
                <a:gd name="T9" fmla="*/ 9 h 13"/>
                <a:gd name="T10" fmla="*/ 12 w 13"/>
                <a:gd name="T11" fmla="*/ 11 h 13"/>
                <a:gd name="T12" fmla="*/ 12 w 13"/>
                <a:gd name="T13" fmla="*/ 11 h 13"/>
                <a:gd name="T14" fmla="*/ 11 w 13"/>
                <a:gd name="T15" fmla="*/ 12 h 13"/>
                <a:gd name="T16" fmla="*/ 9 w 13"/>
                <a:gd name="T17" fmla="*/ 13 h 13"/>
                <a:gd name="T18" fmla="*/ 8 w 13"/>
                <a:gd name="T19" fmla="*/ 13 h 13"/>
                <a:gd name="T20" fmla="*/ 7 w 13"/>
                <a:gd name="T21" fmla="*/ 13 h 13"/>
                <a:gd name="T22" fmla="*/ 6 w 13"/>
                <a:gd name="T23" fmla="*/ 13 h 13"/>
                <a:gd name="T24" fmla="*/ 4 w 13"/>
                <a:gd name="T25" fmla="*/ 12 h 13"/>
                <a:gd name="T26" fmla="*/ 3 w 13"/>
                <a:gd name="T27" fmla="*/ 12 h 13"/>
                <a:gd name="T28" fmla="*/ 1 w 13"/>
                <a:gd name="T29" fmla="*/ 11 h 13"/>
                <a:gd name="T30" fmla="*/ 1 w 13"/>
                <a:gd name="T31" fmla="*/ 9 h 13"/>
                <a:gd name="T32" fmla="*/ 1 w 13"/>
                <a:gd name="T33" fmla="*/ 8 h 13"/>
                <a:gd name="T34" fmla="*/ 0 w 13"/>
                <a:gd name="T35" fmla="*/ 4 h 13"/>
                <a:gd name="T36" fmla="*/ 1 w 13"/>
                <a:gd name="T37" fmla="*/ 2 h 13"/>
                <a:gd name="T38" fmla="*/ 4 w 13"/>
                <a:gd name="T39" fmla="*/ 1 h 13"/>
                <a:gd name="T40" fmla="*/ 6 w 13"/>
                <a:gd name="T41" fmla="*/ 0 h 13"/>
                <a:gd name="T42" fmla="*/ 8 w 13"/>
                <a:gd name="T43" fmla="*/ 0 h 13"/>
                <a:gd name="T44" fmla="*/ 11 w 13"/>
                <a:gd name="T45" fmla="*/ 1 h 13"/>
                <a:gd name="T46" fmla="*/ 12 w 13"/>
                <a:gd name="T47" fmla="*/ 2 h 13"/>
                <a:gd name="T48" fmla="*/ 13 w 13"/>
                <a:gd name="T49" fmla="*/ 4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" h="13">
                  <a:moveTo>
                    <a:pt x="13" y="4"/>
                  </a:move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4"/>
                  </a:lnTo>
                  <a:lnTo>
                    <a:pt x="1" y="2"/>
                  </a:lnTo>
                  <a:lnTo>
                    <a:pt x="4" y="1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0" name="Freeform 33"/>
            <p:cNvSpPr>
              <a:spLocks/>
            </p:cNvSpPr>
            <p:nvPr/>
          </p:nvSpPr>
          <p:spPr bwMode="auto">
            <a:xfrm>
              <a:off x="2895" y="1836"/>
              <a:ext cx="1148" cy="590"/>
            </a:xfrm>
            <a:custGeom>
              <a:avLst/>
              <a:gdLst>
                <a:gd name="T0" fmla="*/ 895 w 1148"/>
                <a:gd name="T1" fmla="*/ 12 h 590"/>
                <a:gd name="T2" fmla="*/ 990 w 1148"/>
                <a:gd name="T3" fmla="*/ 65 h 590"/>
                <a:gd name="T4" fmla="*/ 1101 w 1148"/>
                <a:gd name="T5" fmla="*/ 192 h 590"/>
                <a:gd name="T6" fmla="*/ 1148 w 1148"/>
                <a:gd name="T7" fmla="*/ 354 h 590"/>
                <a:gd name="T8" fmla="*/ 1089 w 1148"/>
                <a:gd name="T9" fmla="*/ 502 h 590"/>
                <a:gd name="T10" fmla="*/ 1009 w 1148"/>
                <a:gd name="T11" fmla="*/ 542 h 590"/>
                <a:gd name="T12" fmla="*/ 956 w 1148"/>
                <a:gd name="T13" fmla="*/ 541 h 590"/>
                <a:gd name="T14" fmla="*/ 919 w 1148"/>
                <a:gd name="T15" fmla="*/ 587 h 590"/>
                <a:gd name="T16" fmla="*/ 915 w 1148"/>
                <a:gd name="T17" fmla="*/ 583 h 590"/>
                <a:gd name="T18" fmla="*/ 870 w 1148"/>
                <a:gd name="T19" fmla="*/ 483 h 590"/>
                <a:gd name="T20" fmla="*/ 776 w 1148"/>
                <a:gd name="T21" fmla="*/ 438 h 590"/>
                <a:gd name="T22" fmla="*/ 783 w 1148"/>
                <a:gd name="T23" fmla="*/ 412 h 590"/>
                <a:gd name="T24" fmla="*/ 838 w 1148"/>
                <a:gd name="T25" fmla="*/ 408 h 590"/>
                <a:gd name="T26" fmla="*/ 891 w 1148"/>
                <a:gd name="T27" fmla="*/ 371 h 590"/>
                <a:gd name="T28" fmla="*/ 936 w 1148"/>
                <a:gd name="T29" fmla="*/ 309 h 590"/>
                <a:gd name="T30" fmla="*/ 940 w 1148"/>
                <a:gd name="T31" fmla="*/ 243 h 590"/>
                <a:gd name="T32" fmla="*/ 930 w 1148"/>
                <a:gd name="T33" fmla="*/ 200 h 590"/>
                <a:gd name="T34" fmla="*/ 942 w 1148"/>
                <a:gd name="T35" fmla="*/ 169 h 590"/>
                <a:gd name="T36" fmla="*/ 916 w 1148"/>
                <a:gd name="T37" fmla="*/ 187 h 590"/>
                <a:gd name="T38" fmla="*/ 904 w 1148"/>
                <a:gd name="T39" fmla="*/ 163 h 590"/>
                <a:gd name="T40" fmla="*/ 907 w 1148"/>
                <a:gd name="T41" fmla="*/ 141 h 590"/>
                <a:gd name="T42" fmla="*/ 899 w 1148"/>
                <a:gd name="T43" fmla="*/ 143 h 590"/>
                <a:gd name="T44" fmla="*/ 904 w 1148"/>
                <a:gd name="T45" fmla="*/ 197 h 590"/>
                <a:gd name="T46" fmla="*/ 932 w 1148"/>
                <a:gd name="T47" fmla="*/ 267 h 590"/>
                <a:gd name="T48" fmla="*/ 876 w 1148"/>
                <a:gd name="T49" fmla="*/ 360 h 590"/>
                <a:gd name="T50" fmla="*/ 830 w 1148"/>
                <a:gd name="T51" fmla="*/ 400 h 590"/>
                <a:gd name="T52" fmla="*/ 773 w 1148"/>
                <a:gd name="T53" fmla="*/ 400 h 590"/>
                <a:gd name="T54" fmla="*/ 699 w 1148"/>
                <a:gd name="T55" fmla="*/ 465 h 590"/>
                <a:gd name="T56" fmla="*/ 612 w 1148"/>
                <a:gd name="T57" fmla="*/ 503 h 590"/>
                <a:gd name="T58" fmla="*/ 554 w 1148"/>
                <a:gd name="T59" fmla="*/ 488 h 590"/>
                <a:gd name="T60" fmla="*/ 500 w 1148"/>
                <a:gd name="T61" fmla="*/ 472 h 590"/>
                <a:gd name="T62" fmla="*/ 390 w 1148"/>
                <a:gd name="T63" fmla="*/ 416 h 590"/>
                <a:gd name="T64" fmla="*/ 328 w 1148"/>
                <a:gd name="T65" fmla="*/ 351 h 590"/>
                <a:gd name="T66" fmla="*/ 310 w 1148"/>
                <a:gd name="T67" fmla="*/ 309 h 590"/>
                <a:gd name="T68" fmla="*/ 299 w 1148"/>
                <a:gd name="T69" fmla="*/ 303 h 590"/>
                <a:gd name="T70" fmla="*/ 346 w 1148"/>
                <a:gd name="T71" fmla="*/ 389 h 590"/>
                <a:gd name="T72" fmla="*/ 323 w 1148"/>
                <a:gd name="T73" fmla="*/ 414 h 590"/>
                <a:gd name="T74" fmla="*/ 290 w 1148"/>
                <a:gd name="T75" fmla="*/ 440 h 590"/>
                <a:gd name="T76" fmla="*/ 252 w 1148"/>
                <a:gd name="T77" fmla="*/ 456 h 590"/>
                <a:gd name="T78" fmla="*/ 186 w 1148"/>
                <a:gd name="T79" fmla="*/ 503 h 590"/>
                <a:gd name="T80" fmla="*/ 134 w 1148"/>
                <a:gd name="T81" fmla="*/ 489 h 590"/>
                <a:gd name="T82" fmla="*/ 96 w 1148"/>
                <a:gd name="T83" fmla="*/ 499 h 590"/>
                <a:gd name="T84" fmla="*/ 84 w 1148"/>
                <a:gd name="T85" fmla="*/ 468 h 590"/>
                <a:gd name="T86" fmla="*/ 71 w 1148"/>
                <a:gd name="T87" fmla="*/ 397 h 590"/>
                <a:gd name="T88" fmla="*/ 22 w 1148"/>
                <a:gd name="T89" fmla="*/ 349 h 590"/>
                <a:gd name="T90" fmla="*/ 40 w 1148"/>
                <a:gd name="T91" fmla="*/ 327 h 590"/>
                <a:gd name="T92" fmla="*/ 109 w 1148"/>
                <a:gd name="T93" fmla="*/ 331 h 590"/>
                <a:gd name="T94" fmla="*/ 176 w 1148"/>
                <a:gd name="T95" fmla="*/ 321 h 590"/>
                <a:gd name="T96" fmla="*/ 219 w 1148"/>
                <a:gd name="T97" fmla="*/ 295 h 590"/>
                <a:gd name="T98" fmla="*/ 224 w 1148"/>
                <a:gd name="T99" fmla="*/ 256 h 590"/>
                <a:gd name="T100" fmla="*/ 212 w 1148"/>
                <a:gd name="T101" fmla="*/ 190 h 590"/>
                <a:gd name="T102" fmla="*/ 243 w 1148"/>
                <a:gd name="T103" fmla="*/ 120 h 590"/>
                <a:gd name="T104" fmla="*/ 272 w 1148"/>
                <a:gd name="T105" fmla="*/ 105 h 590"/>
                <a:gd name="T106" fmla="*/ 320 w 1148"/>
                <a:gd name="T107" fmla="*/ 138 h 590"/>
                <a:gd name="T108" fmla="*/ 382 w 1148"/>
                <a:gd name="T109" fmla="*/ 227 h 590"/>
                <a:gd name="T110" fmla="*/ 490 w 1148"/>
                <a:gd name="T111" fmla="*/ 276 h 590"/>
                <a:gd name="T112" fmla="*/ 530 w 1148"/>
                <a:gd name="T113" fmla="*/ 287 h 590"/>
                <a:gd name="T114" fmla="*/ 622 w 1148"/>
                <a:gd name="T115" fmla="*/ 322 h 590"/>
                <a:gd name="T116" fmla="*/ 730 w 1148"/>
                <a:gd name="T117" fmla="*/ 332 h 590"/>
                <a:gd name="T118" fmla="*/ 739 w 1148"/>
                <a:gd name="T119" fmla="*/ 295 h 590"/>
                <a:gd name="T120" fmla="*/ 760 w 1148"/>
                <a:gd name="T121" fmla="*/ 151 h 590"/>
                <a:gd name="T122" fmla="*/ 753 w 1148"/>
                <a:gd name="T123" fmla="*/ 18 h 590"/>
                <a:gd name="T124" fmla="*/ 795 w 1148"/>
                <a:gd name="T125" fmla="*/ 1 h 5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48" h="590">
                  <a:moveTo>
                    <a:pt x="853" y="13"/>
                  </a:moveTo>
                  <a:lnTo>
                    <a:pt x="856" y="11"/>
                  </a:lnTo>
                  <a:lnTo>
                    <a:pt x="860" y="8"/>
                  </a:lnTo>
                  <a:lnTo>
                    <a:pt x="863" y="7"/>
                  </a:lnTo>
                  <a:lnTo>
                    <a:pt x="867" y="7"/>
                  </a:lnTo>
                  <a:lnTo>
                    <a:pt x="873" y="7"/>
                  </a:lnTo>
                  <a:lnTo>
                    <a:pt x="880" y="9"/>
                  </a:lnTo>
                  <a:lnTo>
                    <a:pt x="887" y="11"/>
                  </a:lnTo>
                  <a:lnTo>
                    <a:pt x="895" y="12"/>
                  </a:lnTo>
                  <a:lnTo>
                    <a:pt x="899" y="12"/>
                  </a:lnTo>
                  <a:lnTo>
                    <a:pt x="902" y="12"/>
                  </a:lnTo>
                  <a:lnTo>
                    <a:pt x="906" y="11"/>
                  </a:lnTo>
                  <a:lnTo>
                    <a:pt x="910" y="8"/>
                  </a:lnTo>
                  <a:lnTo>
                    <a:pt x="917" y="8"/>
                  </a:lnTo>
                  <a:lnTo>
                    <a:pt x="973" y="50"/>
                  </a:lnTo>
                  <a:lnTo>
                    <a:pt x="973" y="52"/>
                  </a:lnTo>
                  <a:lnTo>
                    <a:pt x="981" y="59"/>
                  </a:lnTo>
                  <a:lnTo>
                    <a:pt x="990" y="65"/>
                  </a:lnTo>
                  <a:lnTo>
                    <a:pt x="998" y="71"/>
                  </a:lnTo>
                  <a:lnTo>
                    <a:pt x="1006" y="78"/>
                  </a:lnTo>
                  <a:lnTo>
                    <a:pt x="1021" y="93"/>
                  </a:lnTo>
                  <a:lnTo>
                    <a:pt x="1036" y="110"/>
                  </a:lnTo>
                  <a:lnTo>
                    <a:pt x="1051" y="127"/>
                  </a:lnTo>
                  <a:lnTo>
                    <a:pt x="1065" y="144"/>
                  </a:lnTo>
                  <a:lnTo>
                    <a:pt x="1079" y="162"/>
                  </a:lnTo>
                  <a:lnTo>
                    <a:pt x="1093" y="176"/>
                  </a:lnTo>
                  <a:lnTo>
                    <a:pt x="1101" y="192"/>
                  </a:lnTo>
                  <a:lnTo>
                    <a:pt x="1111" y="208"/>
                  </a:lnTo>
                  <a:lnTo>
                    <a:pt x="1118" y="224"/>
                  </a:lnTo>
                  <a:lnTo>
                    <a:pt x="1126" y="243"/>
                  </a:lnTo>
                  <a:lnTo>
                    <a:pt x="1131" y="260"/>
                  </a:lnTo>
                  <a:lnTo>
                    <a:pt x="1137" y="278"/>
                  </a:lnTo>
                  <a:lnTo>
                    <a:pt x="1142" y="298"/>
                  </a:lnTo>
                  <a:lnTo>
                    <a:pt x="1145" y="316"/>
                  </a:lnTo>
                  <a:lnTo>
                    <a:pt x="1147" y="336"/>
                  </a:lnTo>
                  <a:lnTo>
                    <a:pt x="1148" y="354"/>
                  </a:lnTo>
                  <a:lnTo>
                    <a:pt x="1148" y="374"/>
                  </a:lnTo>
                  <a:lnTo>
                    <a:pt x="1146" y="392"/>
                  </a:lnTo>
                  <a:lnTo>
                    <a:pt x="1142" y="411"/>
                  </a:lnTo>
                  <a:lnTo>
                    <a:pt x="1136" y="428"/>
                  </a:lnTo>
                  <a:lnTo>
                    <a:pt x="1129" y="445"/>
                  </a:lnTo>
                  <a:lnTo>
                    <a:pt x="1119" y="462"/>
                  </a:lnTo>
                  <a:lnTo>
                    <a:pt x="1111" y="476"/>
                  </a:lnTo>
                  <a:lnTo>
                    <a:pt x="1100" y="488"/>
                  </a:lnTo>
                  <a:lnTo>
                    <a:pt x="1089" y="502"/>
                  </a:lnTo>
                  <a:lnTo>
                    <a:pt x="1077" y="513"/>
                  </a:lnTo>
                  <a:lnTo>
                    <a:pt x="1065" y="524"/>
                  </a:lnTo>
                  <a:lnTo>
                    <a:pt x="1051" y="533"/>
                  </a:lnTo>
                  <a:lnTo>
                    <a:pt x="1037" y="541"/>
                  </a:lnTo>
                  <a:lnTo>
                    <a:pt x="1024" y="548"/>
                  </a:lnTo>
                  <a:lnTo>
                    <a:pt x="1020" y="546"/>
                  </a:lnTo>
                  <a:lnTo>
                    <a:pt x="1016" y="543"/>
                  </a:lnTo>
                  <a:lnTo>
                    <a:pt x="1012" y="543"/>
                  </a:lnTo>
                  <a:lnTo>
                    <a:pt x="1009" y="542"/>
                  </a:lnTo>
                  <a:lnTo>
                    <a:pt x="999" y="543"/>
                  </a:lnTo>
                  <a:lnTo>
                    <a:pt x="991" y="545"/>
                  </a:lnTo>
                  <a:lnTo>
                    <a:pt x="983" y="546"/>
                  </a:lnTo>
                  <a:lnTo>
                    <a:pt x="975" y="546"/>
                  </a:lnTo>
                  <a:lnTo>
                    <a:pt x="972" y="546"/>
                  </a:lnTo>
                  <a:lnTo>
                    <a:pt x="969" y="545"/>
                  </a:lnTo>
                  <a:lnTo>
                    <a:pt x="964" y="542"/>
                  </a:lnTo>
                  <a:lnTo>
                    <a:pt x="961" y="540"/>
                  </a:lnTo>
                  <a:lnTo>
                    <a:pt x="956" y="541"/>
                  </a:lnTo>
                  <a:lnTo>
                    <a:pt x="952" y="542"/>
                  </a:lnTo>
                  <a:lnTo>
                    <a:pt x="949" y="543"/>
                  </a:lnTo>
                  <a:lnTo>
                    <a:pt x="946" y="546"/>
                  </a:lnTo>
                  <a:lnTo>
                    <a:pt x="940" y="552"/>
                  </a:lnTo>
                  <a:lnTo>
                    <a:pt x="936" y="559"/>
                  </a:lnTo>
                  <a:lnTo>
                    <a:pt x="932" y="567"/>
                  </a:lnTo>
                  <a:lnTo>
                    <a:pt x="928" y="574"/>
                  </a:lnTo>
                  <a:lnTo>
                    <a:pt x="924" y="581"/>
                  </a:lnTo>
                  <a:lnTo>
                    <a:pt x="919" y="587"/>
                  </a:lnTo>
                  <a:lnTo>
                    <a:pt x="918" y="587"/>
                  </a:lnTo>
                  <a:lnTo>
                    <a:pt x="917" y="587"/>
                  </a:lnTo>
                  <a:lnTo>
                    <a:pt x="917" y="589"/>
                  </a:lnTo>
                  <a:lnTo>
                    <a:pt x="916" y="589"/>
                  </a:lnTo>
                  <a:lnTo>
                    <a:pt x="915" y="589"/>
                  </a:lnTo>
                  <a:lnTo>
                    <a:pt x="915" y="590"/>
                  </a:lnTo>
                  <a:lnTo>
                    <a:pt x="914" y="590"/>
                  </a:lnTo>
                  <a:lnTo>
                    <a:pt x="912" y="589"/>
                  </a:lnTo>
                  <a:lnTo>
                    <a:pt x="915" y="583"/>
                  </a:lnTo>
                  <a:lnTo>
                    <a:pt x="915" y="575"/>
                  </a:lnTo>
                  <a:lnTo>
                    <a:pt x="915" y="568"/>
                  </a:lnTo>
                  <a:lnTo>
                    <a:pt x="915" y="560"/>
                  </a:lnTo>
                  <a:lnTo>
                    <a:pt x="911" y="547"/>
                  </a:lnTo>
                  <a:lnTo>
                    <a:pt x="907" y="533"/>
                  </a:lnTo>
                  <a:lnTo>
                    <a:pt x="899" y="520"/>
                  </a:lnTo>
                  <a:lnTo>
                    <a:pt x="891" y="506"/>
                  </a:lnTo>
                  <a:lnTo>
                    <a:pt x="880" y="494"/>
                  </a:lnTo>
                  <a:lnTo>
                    <a:pt x="870" y="483"/>
                  </a:lnTo>
                  <a:lnTo>
                    <a:pt x="856" y="475"/>
                  </a:lnTo>
                  <a:lnTo>
                    <a:pt x="842" y="466"/>
                  </a:lnTo>
                  <a:lnTo>
                    <a:pt x="829" y="457"/>
                  </a:lnTo>
                  <a:lnTo>
                    <a:pt x="815" y="449"/>
                  </a:lnTo>
                  <a:lnTo>
                    <a:pt x="807" y="445"/>
                  </a:lnTo>
                  <a:lnTo>
                    <a:pt x="800" y="443"/>
                  </a:lnTo>
                  <a:lnTo>
                    <a:pt x="792" y="440"/>
                  </a:lnTo>
                  <a:lnTo>
                    <a:pt x="784" y="439"/>
                  </a:lnTo>
                  <a:lnTo>
                    <a:pt x="776" y="438"/>
                  </a:lnTo>
                  <a:lnTo>
                    <a:pt x="767" y="438"/>
                  </a:lnTo>
                  <a:lnTo>
                    <a:pt x="759" y="440"/>
                  </a:lnTo>
                  <a:lnTo>
                    <a:pt x="750" y="443"/>
                  </a:lnTo>
                  <a:lnTo>
                    <a:pt x="732" y="448"/>
                  </a:lnTo>
                  <a:lnTo>
                    <a:pt x="743" y="438"/>
                  </a:lnTo>
                  <a:lnTo>
                    <a:pt x="753" y="429"/>
                  </a:lnTo>
                  <a:lnTo>
                    <a:pt x="765" y="422"/>
                  </a:lnTo>
                  <a:lnTo>
                    <a:pt x="776" y="414"/>
                  </a:lnTo>
                  <a:lnTo>
                    <a:pt x="783" y="412"/>
                  </a:lnTo>
                  <a:lnTo>
                    <a:pt x="789" y="411"/>
                  </a:lnTo>
                  <a:lnTo>
                    <a:pt x="794" y="408"/>
                  </a:lnTo>
                  <a:lnTo>
                    <a:pt x="801" y="408"/>
                  </a:lnTo>
                  <a:lnTo>
                    <a:pt x="808" y="408"/>
                  </a:lnTo>
                  <a:lnTo>
                    <a:pt x="814" y="410"/>
                  </a:lnTo>
                  <a:lnTo>
                    <a:pt x="821" y="411"/>
                  </a:lnTo>
                  <a:lnTo>
                    <a:pt x="826" y="414"/>
                  </a:lnTo>
                  <a:lnTo>
                    <a:pt x="832" y="412"/>
                  </a:lnTo>
                  <a:lnTo>
                    <a:pt x="838" y="408"/>
                  </a:lnTo>
                  <a:lnTo>
                    <a:pt x="842" y="406"/>
                  </a:lnTo>
                  <a:lnTo>
                    <a:pt x="848" y="402"/>
                  </a:lnTo>
                  <a:lnTo>
                    <a:pt x="853" y="398"/>
                  </a:lnTo>
                  <a:lnTo>
                    <a:pt x="857" y="395"/>
                  </a:lnTo>
                  <a:lnTo>
                    <a:pt x="861" y="390"/>
                  </a:lnTo>
                  <a:lnTo>
                    <a:pt x="865" y="385"/>
                  </a:lnTo>
                  <a:lnTo>
                    <a:pt x="873" y="380"/>
                  </a:lnTo>
                  <a:lnTo>
                    <a:pt x="881" y="376"/>
                  </a:lnTo>
                  <a:lnTo>
                    <a:pt x="891" y="371"/>
                  </a:lnTo>
                  <a:lnTo>
                    <a:pt x="899" y="367"/>
                  </a:lnTo>
                  <a:lnTo>
                    <a:pt x="906" y="360"/>
                  </a:lnTo>
                  <a:lnTo>
                    <a:pt x="912" y="353"/>
                  </a:lnTo>
                  <a:lnTo>
                    <a:pt x="918" y="344"/>
                  </a:lnTo>
                  <a:lnTo>
                    <a:pt x="922" y="335"/>
                  </a:lnTo>
                  <a:lnTo>
                    <a:pt x="928" y="330"/>
                  </a:lnTo>
                  <a:lnTo>
                    <a:pt x="932" y="324"/>
                  </a:lnTo>
                  <a:lnTo>
                    <a:pt x="935" y="317"/>
                  </a:lnTo>
                  <a:lnTo>
                    <a:pt x="936" y="309"/>
                  </a:lnTo>
                  <a:lnTo>
                    <a:pt x="939" y="302"/>
                  </a:lnTo>
                  <a:lnTo>
                    <a:pt x="940" y="293"/>
                  </a:lnTo>
                  <a:lnTo>
                    <a:pt x="942" y="286"/>
                  </a:lnTo>
                  <a:lnTo>
                    <a:pt x="946" y="278"/>
                  </a:lnTo>
                  <a:lnTo>
                    <a:pt x="944" y="272"/>
                  </a:lnTo>
                  <a:lnTo>
                    <a:pt x="943" y="265"/>
                  </a:lnTo>
                  <a:lnTo>
                    <a:pt x="942" y="257"/>
                  </a:lnTo>
                  <a:lnTo>
                    <a:pt x="941" y="250"/>
                  </a:lnTo>
                  <a:lnTo>
                    <a:pt x="940" y="243"/>
                  </a:lnTo>
                  <a:lnTo>
                    <a:pt x="938" y="236"/>
                  </a:lnTo>
                  <a:lnTo>
                    <a:pt x="934" y="229"/>
                  </a:lnTo>
                  <a:lnTo>
                    <a:pt x="931" y="223"/>
                  </a:lnTo>
                  <a:lnTo>
                    <a:pt x="932" y="218"/>
                  </a:lnTo>
                  <a:lnTo>
                    <a:pt x="932" y="214"/>
                  </a:lnTo>
                  <a:lnTo>
                    <a:pt x="931" y="211"/>
                  </a:lnTo>
                  <a:lnTo>
                    <a:pt x="930" y="207"/>
                  </a:lnTo>
                  <a:lnTo>
                    <a:pt x="930" y="203"/>
                  </a:lnTo>
                  <a:lnTo>
                    <a:pt x="930" y="200"/>
                  </a:lnTo>
                  <a:lnTo>
                    <a:pt x="931" y="195"/>
                  </a:lnTo>
                  <a:lnTo>
                    <a:pt x="934" y="191"/>
                  </a:lnTo>
                  <a:lnTo>
                    <a:pt x="934" y="187"/>
                  </a:lnTo>
                  <a:lnTo>
                    <a:pt x="935" y="185"/>
                  </a:lnTo>
                  <a:lnTo>
                    <a:pt x="939" y="181"/>
                  </a:lnTo>
                  <a:lnTo>
                    <a:pt x="941" y="178"/>
                  </a:lnTo>
                  <a:lnTo>
                    <a:pt x="942" y="175"/>
                  </a:lnTo>
                  <a:lnTo>
                    <a:pt x="943" y="171"/>
                  </a:lnTo>
                  <a:lnTo>
                    <a:pt x="942" y="169"/>
                  </a:lnTo>
                  <a:lnTo>
                    <a:pt x="938" y="167"/>
                  </a:lnTo>
                  <a:lnTo>
                    <a:pt x="934" y="169"/>
                  </a:lnTo>
                  <a:lnTo>
                    <a:pt x="931" y="173"/>
                  </a:lnTo>
                  <a:lnTo>
                    <a:pt x="928" y="176"/>
                  </a:lnTo>
                  <a:lnTo>
                    <a:pt x="926" y="181"/>
                  </a:lnTo>
                  <a:lnTo>
                    <a:pt x="923" y="185"/>
                  </a:lnTo>
                  <a:lnTo>
                    <a:pt x="920" y="187"/>
                  </a:lnTo>
                  <a:lnTo>
                    <a:pt x="918" y="187"/>
                  </a:lnTo>
                  <a:lnTo>
                    <a:pt x="916" y="187"/>
                  </a:lnTo>
                  <a:lnTo>
                    <a:pt x="914" y="186"/>
                  </a:lnTo>
                  <a:lnTo>
                    <a:pt x="911" y="185"/>
                  </a:lnTo>
                  <a:lnTo>
                    <a:pt x="909" y="182"/>
                  </a:lnTo>
                  <a:lnTo>
                    <a:pt x="907" y="179"/>
                  </a:lnTo>
                  <a:lnTo>
                    <a:pt x="906" y="176"/>
                  </a:lnTo>
                  <a:lnTo>
                    <a:pt x="906" y="173"/>
                  </a:lnTo>
                  <a:lnTo>
                    <a:pt x="906" y="169"/>
                  </a:lnTo>
                  <a:lnTo>
                    <a:pt x="904" y="165"/>
                  </a:lnTo>
                  <a:lnTo>
                    <a:pt x="904" y="163"/>
                  </a:lnTo>
                  <a:lnTo>
                    <a:pt x="903" y="160"/>
                  </a:lnTo>
                  <a:lnTo>
                    <a:pt x="902" y="160"/>
                  </a:lnTo>
                  <a:lnTo>
                    <a:pt x="902" y="158"/>
                  </a:lnTo>
                  <a:lnTo>
                    <a:pt x="903" y="154"/>
                  </a:lnTo>
                  <a:lnTo>
                    <a:pt x="904" y="152"/>
                  </a:lnTo>
                  <a:lnTo>
                    <a:pt x="906" y="149"/>
                  </a:lnTo>
                  <a:lnTo>
                    <a:pt x="907" y="146"/>
                  </a:lnTo>
                  <a:lnTo>
                    <a:pt x="907" y="143"/>
                  </a:lnTo>
                  <a:lnTo>
                    <a:pt x="907" y="141"/>
                  </a:lnTo>
                  <a:lnTo>
                    <a:pt x="906" y="138"/>
                  </a:lnTo>
                  <a:lnTo>
                    <a:pt x="904" y="138"/>
                  </a:lnTo>
                  <a:lnTo>
                    <a:pt x="903" y="140"/>
                  </a:lnTo>
                  <a:lnTo>
                    <a:pt x="902" y="140"/>
                  </a:lnTo>
                  <a:lnTo>
                    <a:pt x="902" y="141"/>
                  </a:lnTo>
                  <a:lnTo>
                    <a:pt x="901" y="141"/>
                  </a:lnTo>
                  <a:lnTo>
                    <a:pt x="900" y="142"/>
                  </a:lnTo>
                  <a:lnTo>
                    <a:pt x="900" y="143"/>
                  </a:lnTo>
                  <a:lnTo>
                    <a:pt x="899" y="143"/>
                  </a:lnTo>
                  <a:lnTo>
                    <a:pt x="897" y="149"/>
                  </a:lnTo>
                  <a:lnTo>
                    <a:pt x="896" y="155"/>
                  </a:lnTo>
                  <a:lnTo>
                    <a:pt x="895" y="162"/>
                  </a:lnTo>
                  <a:lnTo>
                    <a:pt x="894" y="168"/>
                  </a:lnTo>
                  <a:lnTo>
                    <a:pt x="894" y="174"/>
                  </a:lnTo>
                  <a:lnTo>
                    <a:pt x="894" y="180"/>
                  </a:lnTo>
                  <a:lnTo>
                    <a:pt x="896" y="185"/>
                  </a:lnTo>
                  <a:lnTo>
                    <a:pt x="899" y="191"/>
                  </a:lnTo>
                  <a:lnTo>
                    <a:pt x="904" y="197"/>
                  </a:lnTo>
                  <a:lnTo>
                    <a:pt x="909" y="203"/>
                  </a:lnTo>
                  <a:lnTo>
                    <a:pt x="914" y="209"/>
                  </a:lnTo>
                  <a:lnTo>
                    <a:pt x="917" y="216"/>
                  </a:lnTo>
                  <a:lnTo>
                    <a:pt x="919" y="223"/>
                  </a:lnTo>
                  <a:lnTo>
                    <a:pt x="922" y="230"/>
                  </a:lnTo>
                  <a:lnTo>
                    <a:pt x="924" y="236"/>
                  </a:lnTo>
                  <a:lnTo>
                    <a:pt x="926" y="244"/>
                  </a:lnTo>
                  <a:lnTo>
                    <a:pt x="931" y="251"/>
                  </a:lnTo>
                  <a:lnTo>
                    <a:pt x="932" y="267"/>
                  </a:lnTo>
                  <a:lnTo>
                    <a:pt x="931" y="283"/>
                  </a:lnTo>
                  <a:lnTo>
                    <a:pt x="927" y="298"/>
                  </a:lnTo>
                  <a:lnTo>
                    <a:pt x="922" y="313"/>
                  </a:lnTo>
                  <a:lnTo>
                    <a:pt x="915" y="326"/>
                  </a:lnTo>
                  <a:lnTo>
                    <a:pt x="907" y="338"/>
                  </a:lnTo>
                  <a:lnTo>
                    <a:pt x="896" y="351"/>
                  </a:lnTo>
                  <a:lnTo>
                    <a:pt x="885" y="359"/>
                  </a:lnTo>
                  <a:lnTo>
                    <a:pt x="880" y="360"/>
                  </a:lnTo>
                  <a:lnTo>
                    <a:pt x="876" y="360"/>
                  </a:lnTo>
                  <a:lnTo>
                    <a:pt x="872" y="363"/>
                  </a:lnTo>
                  <a:lnTo>
                    <a:pt x="868" y="365"/>
                  </a:lnTo>
                  <a:lnTo>
                    <a:pt x="861" y="371"/>
                  </a:lnTo>
                  <a:lnTo>
                    <a:pt x="855" y="380"/>
                  </a:lnTo>
                  <a:lnTo>
                    <a:pt x="848" y="387"/>
                  </a:lnTo>
                  <a:lnTo>
                    <a:pt x="841" y="394"/>
                  </a:lnTo>
                  <a:lnTo>
                    <a:pt x="838" y="396"/>
                  </a:lnTo>
                  <a:lnTo>
                    <a:pt x="834" y="398"/>
                  </a:lnTo>
                  <a:lnTo>
                    <a:pt x="830" y="400"/>
                  </a:lnTo>
                  <a:lnTo>
                    <a:pt x="825" y="400"/>
                  </a:lnTo>
                  <a:lnTo>
                    <a:pt x="818" y="396"/>
                  </a:lnTo>
                  <a:lnTo>
                    <a:pt x="812" y="395"/>
                  </a:lnTo>
                  <a:lnTo>
                    <a:pt x="805" y="394"/>
                  </a:lnTo>
                  <a:lnTo>
                    <a:pt x="798" y="394"/>
                  </a:lnTo>
                  <a:lnTo>
                    <a:pt x="791" y="394"/>
                  </a:lnTo>
                  <a:lnTo>
                    <a:pt x="785" y="395"/>
                  </a:lnTo>
                  <a:lnTo>
                    <a:pt x="778" y="397"/>
                  </a:lnTo>
                  <a:lnTo>
                    <a:pt x="773" y="400"/>
                  </a:lnTo>
                  <a:lnTo>
                    <a:pt x="760" y="407"/>
                  </a:lnTo>
                  <a:lnTo>
                    <a:pt x="747" y="414"/>
                  </a:lnTo>
                  <a:lnTo>
                    <a:pt x="736" y="423"/>
                  </a:lnTo>
                  <a:lnTo>
                    <a:pt x="724" y="430"/>
                  </a:lnTo>
                  <a:lnTo>
                    <a:pt x="720" y="439"/>
                  </a:lnTo>
                  <a:lnTo>
                    <a:pt x="715" y="446"/>
                  </a:lnTo>
                  <a:lnTo>
                    <a:pt x="711" y="452"/>
                  </a:lnTo>
                  <a:lnTo>
                    <a:pt x="705" y="459"/>
                  </a:lnTo>
                  <a:lnTo>
                    <a:pt x="699" y="465"/>
                  </a:lnTo>
                  <a:lnTo>
                    <a:pt x="692" y="468"/>
                  </a:lnTo>
                  <a:lnTo>
                    <a:pt x="685" y="472"/>
                  </a:lnTo>
                  <a:lnTo>
                    <a:pt x="676" y="473"/>
                  </a:lnTo>
                  <a:lnTo>
                    <a:pt x="665" y="479"/>
                  </a:lnTo>
                  <a:lnTo>
                    <a:pt x="652" y="487"/>
                  </a:lnTo>
                  <a:lnTo>
                    <a:pt x="638" y="494"/>
                  </a:lnTo>
                  <a:lnTo>
                    <a:pt x="626" y="499"/>
                  </a:lnTo>
                  <a:lnTo>
                    <a:pt x="619" y="502"/>
                  </a:lnTo>
                  <a:lnTo>
                    <a:pt x="612" y="503"/>
                  </a:lnTo>
                  <a:lnTo>
                    <a:pt x="605" y="504"/>
                  </a:lnTo>
                  <a:lnTo>
                    <a:pt x="598" y="504"/>
                  </a:lnTo>
                  <a:lnTo>
                    <a:pt x="592" y="503"/>
                  </a:lnTo>
                  <a:lnTo>
                    <a:pt x="585" y="500"/>
                  </a:lnTo>
                  <a:lnTo>
                    <a:pt x="578" y="498"/>
                  </a:lnTo>
                  <a:lnTo>
                    <a:pt x="571" y="493"/>
                  </a:lnTo>
                  <a:lnTo>
                    <a:pt x="565" y="492"/>
                  </a:lnTo>
                  <a:lnTo>
                    <a:pt x="559" y="489"/>
                  </a:lnTo>
                  <a:lnTo>
                    <a:pt x="554" y="488"/>
                  </a:lnTo>
                  <a:lnTo>
                    <a:pt x="547" y="487"/>
                  </a:lnTo>
                  <a:lnTo>
                    <a:pt x="541" y="486"/>
                  </a:lnTo>
                  <a:lnTo>
                    <a:pt x="535" y="483"/>
                  </a:lnTo>
                  <a:lnTo>
                    <a:pt x="530" y="481"/>
                  </a:lnTo>
                  <a:lnTo>
                    <a:pt x="524" y="478"/>
                  </a:lnTo>
                  <a:lnTo>
                    <a:pt x="518" y="478"/>
                  </a:lnTo>
                  <a:lnTo>
                    <a:pt x="511" y="476"/>
                  </a:lnTo>
                  <a:lnTo>
                    <a:pt x="506" y="475"/>
                  </a:lnTo>
                  <a:lnTo>
                    <a:pt x="500" y="472"/>
                  </a:lnTo>
                  <a:lnTo>
                    <a:pt x="494" y="470"/>
                  </a:lnTo>
                  <a:lnTo>
                    <a:pt x="488" y="467"/>
                  </a:lnTo>
                  <a:lnTo>
                    <a:pt x="483" y="465"/>
                  </a:lnTo>
                  <a:lnTo>
                    <a:pt x="477" y="462"/>
                  </a:lnTo>
                  <a:lnTo>
                    <a:pt x="459" y="454"/>
                  </a:lnTo>
                  <a:lnTo>
                    <a:pt x="441" y="445"/>
                  </a:lnTo>
                  <a:lnTo>
                    <a:pt x="424" y="437"/>
                  </a:lnTo>
                  <a:lnTo>
                    <a:pt x="406" y="427"/>
                  </a:lnTo>
                  <a:lnTo>
                    <a:pt x="390" y="416"/>
                  </a:lnTo>
                  <a:lnTo>
                    <a:pt x="375" y="402"/>
                  </a:lnTo>
                  <a:lnTo>
                    <a:pt x="367" y="395"/>
                  </a:lnTo>
                  <a:lnTo>
                    <a:pt x="360" y="387"/>
                  </a:lnTo>
                  <a:lnTo>
                    <a:pt x="354" y="379"/>
                  </a:lnTo>
                  <a:lnTo>
                    <a:pt x="349" y="370"/>
                  </a:lnTo>
                  <a:lnTo>
                    <a:pt x="342" y="367"/>
                  </a:lnTo>
                  <a:lnTo>
                    <a:pt x="336" y="362"/>
                  </a:lnTo>
                  <a:lnTo>
                    <a:pt x="333" y="357"/>
                  </a:lnTo>
                  <a:lnTo>
                    <a:pt x="328" y="351"/>
                  </a:lnTo>
                  <a:lnTo>
                    <a:pt x="325" y="343"/>
                  </a:lnTo>
                  <a:lnTo>
                    <a:pt x="321" y="337"/>
                  </a:lnTo>
                  <a:lnTo>
                    <a:pt x="318" y="331"/>
                  </a:lnTo>
                  <a:lnTo>
                    <a:pt x="313" y="325"/>
                  </a:lnTo>
                  <a:lnTo>
                    <a:pt x="312" y="322"/>
                  </a:lnTo>
                  <a:lnTo>
                    <a:pt x="312" y="319"/>
                  </a:lnTo>
                  <a:lnTo>
                    <a:pt x="311" y="315"/>
                  </a:lnTo>
                  <a:lnTo>
                    <a:pt x="311" y="313"/>
                  </a:lnTo>
                  <a:lnTo>
                    <a:pt x="310" y="309"/>
                  </a:lnTo>
                  <a:lnTo>
                    <a:pt x="310" y="306"/>
                  </a:lnTo>
                  <a:lnTo>
                    <a:pt x="307" y="304"/>
                  </a:lnTo>
                  <a:lnTo>
                    <a:pt x="305" y="302"/>
                  </a:lnTo>
                  <a:lnTo>
                    <a:pt x="304" y="302"/>
                  </a:lnTo>
                  <a:lnTo>
                    <a:pt x="303" y="302"/>
                  </a:lnTo>
                  <a:lnTo>
                    <a:pt x="302" y="302"/>
                  </a:lnTo>
                  <a:lnTo>
                    <a:pt x="302" y="303"/>
                  </a:lnTo>
                  <a:lnTo>
                    <a:pt x="300" y="303"/>
                  </a:lnTo>
                  <a:lnTo>
                    <a:pt x="299" y="303"/>
                  </a:lnTo>
                  <a:lnTo>
                    <a:pt x="298" y="304"/>
                  </a:lnTo>
                  <a:lnTo>
                    <a:pt x="298" y="305"/>
                  </a:lnTo>
                  <a:lnTo>
                    <a:pt x="302" y="319"/>
                  </a:lnTo>
                  <a:lnTo>
                    <a:pt x="306" y="332"/>
                  </a:lnTo>
                  <a:lnTo>
                    <a:pt x="312" y="344"/>
                  </a:lnTo>
                  <a:lnTo>
                    <a:pt x="319" y="357"/>
                  </a:lnTo>
                  <a:lnTo>
                    <a:pt x="327" y="369"/>
                  </a:lnTo>
                  <a:lnTo>
                    <a:pt x="336" y="379"/>
                  </a:lnTo>
                  <a:lnTo>
                    <a:pt x="346" y="389"/>
                  </a:lnTo>
                  <a:lnTo>
                    <a:pt x="358" y="397"/>
                  </a:lnTo>
                  <a:lnTo>
                    <a:pt x="367" y="416"/>
                  </a:lnTo>
                  <a:lnTo>
                    <a:pt x="363" y="419"/>
                  </a:lnTo>
                  <a:lnTo>
                    <a:pt x="359" y="421"/>
                  </a:lnTo>
                  <a:lnTo>
                    <a:pt x="355" y="422"/>
                  </a:lnTo>
                  <a:lnTo>
                    <a:pt x="351" y="422"/>
                  </a:lnTo>
                  <a:lnTo>
                    <a:pt x="342" y="421"/>
                  </a:lnTo>
                  <a:lnTo>
                    <a:pt x="333" y="417"/>
                  </a:lnTo>
                  <a:lnTo>
                    <a:pt x="323" y="414"/>
                  </a:lnTo>
                  <a:lnTo>
                    <a:pt x="315" y="414"/>
                  </a:lnTo>
                  <a:lnTo>
                    <a:pt x="311" y="416"/>
                  </a:lnTo>
                  <a:lnTo>
                    <a:pt x="306" y="417"/>
                  </a:lnTo>
                  <a:lnTo>
                    <a:pt x="303" y="421"/>
                  </a:lnTo>
                  <a:lnTo>
                    <a:pt x="299" y="425"/>
                  </a:lnTo>
                  <a:lnTo>
                    <a:pt x="297" y="429"/>
                  </a:lnTo>
                  <a:lnTo>
                    <a:pt x="295" y="433"/>
                  </a:lnTo>
                  <a:lnTo>
                    <a:pt x="292" y="437"/>
                  </a:lnTo>
                  <a:lnTo>
                    <a:pt x="290" y="440"/>
                  </a:lnTo>
                  <a:lnTo>
                    <a:pt x="288" y="443"/>
                  </a:lnTo>
                  <a:lnTo>
                    <a:pt x="286" y="446"/>
                  </a:lnTo>
                  <a:lnTo>
                    <a:pt x="282" y="449"/>
                  </a:lnTo>
                  <a:lnTo>
                    <a:pt x="280" y="450"/>
                  </a:lnTo>
                  <a:lnTo>
                    <a:pt x="274" y="449"/>
                  </a:lnTo>
                  <a:lnTo>
                    <a:pt x="268" y="449"/>
                  </a:lnTo>
                  <a:lnTo>
                    <a:pt x="264" y="449"/>
                  </a:lnTo>
                  <a:lnTo>
                    <a:pt x="259" y="451"/>
                  </a:lnTo>
                  <a:lnTo>
                    <a:pt x="252" y="456"/>
                  </a:lnTo>
                  <a:lnTo>
                    <a:pt x="245" y="465"/>
                  </a:lnTo>
                  <a:lnTo>
                    <a:pt x="240" y="473"/>
                  </a:lnTo>
                  <a:lnTo>
                    <a:pt x="234" y="483"/>
                  </a:lnTo>
                  <a:lnTo>
                    <a:pt x="228" y="491"/>
                  </a:lnTo>
                  <a:lnTo>
                    <a:pt x="220" y="497"/>
                  </a:lnTo>
                  <a:lnTo>
                    <a:pt x="213" y="498"/>
                  </a:lnTo>
                  <a:lnTo>
                    <a:pt x="204" y="500"/>
                  </a:lnTo>
                  <a:lnTo>
                    <a:pt x="195" y="502"/>
                  </a:lnTo>
                  <a:lnTo>
                    <a:pt x="186" y="503"/>
                  </a:lnTo>
                  <a:lnTo>
                    <a:pt x="178" y="504"/>
                  </a:lnTo>
                  <a:lnTo>
                    <a:pt x="169" y="502"/>
                  </a:lnTo>
                  <a:lnTo>
                    <a:pt x="165" y="500"/>
                  </a:lnTo>
                  <a:lnTo>
                    <a:pt x="162" y="498"/>
                  </a:lnTo>
                  <a:lnTo>
                    <a:pt x="158" y="494"/>
                  </a:lnTo>
                  <a:lnTo>
                    <a:pt x="156" y="491"/>
                  </a:lnTo>
                  <a:lnTo>
                    <a:pt x="149" y="492"/>
                  </a:lnTo>
                  <a:lnTo>
                    <a:pt x="141" y="491"/>
                  </a:lnTo>
                  <a:lnTo>
                    <a:pt x="134" y="489"/>
                  </a:lnTo>
                  <a:lnTo>
                    <a:pt x="127" y="488"/>
                  </a:lnTo>
                  <a:lnTo>
                    <a:pt x="121" y="487"/>
                  </a:lnTo>
                  <a:lnTo>
                    <a:pt x="114" y="488"/>
                  </a:lnTo>
                  <a:lnTo>
                    <a:pt x="111" y="489"/>
                  </a:lnTo>
                  <a:lnTo>
                    <a:pt x="108" y="491"/>
                  </a:lnTo>
                  <a:lnTo>
                    <a:pt x="104" y="494"/>
                  </a:lnTo>
                  <a:lnTo>
                    <a:pt x="102" y="498"/>
                  </a:lnTo>
                  <a:lnTo>
                    <a:pt x="99" y="499"/>
                  </a:lnTo>
                  <a:lnTo>
                    <a:pt x="96" y="499"/>
                  </a:lnTo>
                  <a:lnTo>
                    <a:pt x="93" y="498"/>
                  </a:lnTo>
                  <a:lnTo>
                    <a:pt x="91" y="497"/>
                  </a:lnTo>
                  <a:lnTo>
                    <a:pt x="87" y="495"/>
                  </a:lnTo>
                  <a:lnTo>
                    <a:pt x="84" y="494"/>
                  </a:lnTo>
                  <a:lnTo>
                    <a:pt x="82" y="494"/>
                  </a:lnTo>
                  <a:lnTo>
                    <a:pt x="77" y="495"/>
                  </a:lnTo>
                  <a:lnTo>
                    <a:pt x="80" y="486"/>
                  </a:lnTo>
                  <a:lnTo>
                    <a:pt x="83" y="477"/>
                  </a:lnTo>
                  <a:lnTo>
                    <a:pt x="84" y="468"/>
                  </a:lnTo>
                  <a:lnTo>
                    <a:pt x="85" y="459"/>
                  </a:lnTo>
                  <a:lnTo>
                    <a:pt x="86" y="450"/>
                  </a:lnTo>
                  <a:lnTo>
                    <a:pt x="86" y="440"/>
                  </a:lnTo>
                  <a:lnTo>
                    <a:pt x="86" y="432"/>
                  </a:lnTo>
                  <a:lnTo>
                    <a:pt x="85" y="423"/>
                  </a:lnTo>
                  <a:lnTo>
                    <a:pt x="83" y="416"/>
                  </a:lnTo>
                  <a:lnTo>
                    <a:pt x="80" y="410"/>
                  </a:lnTo>
                  <a:lnTo>
                    <a:pt x="76" y="403"/>
                  </a:lnTo>
                  <a:lnTo>
                    <a:pt x="71" y="397"/>
                  </a:lnTo>
                  <a:lnTo>
                    <a:pt x="67" y="392"/>
                  </a:lnTo>
                  <a:lnTo>
                    <a:pt x="61" y="387"/>
                  </a:lnTo>
                  <a:lnTo>
                    <a:pt x="55" y="384"/>
                  </a:lnTo>
                  <a:lnTo>
                    <a:pt x="49" y="381"/>
                  </a:lnTo>
                  <a:lnTo>
                    <a:pt x="45" y="375"/>
                  </a:lnTo>
                  <a:lnTo>
                    <a:pt x="39" y="368"/>
                  </a:lnTo>
                  <a:lnTo>
                    <a:pt x="35" y="362"/>
                  </a:lnTo>
                  <a:lnTo>
                    <a:pt x="29" y="354"/>
                  </a:lnTo>
                  <a:lnTo>
                    <a:pt x="22" y="349"/>
                  </a:lnTo>
                  <a:lnTo>
                    <a:pt x="15" y="344"/>
                  </a:lnTo>
                  <a:lnTo>
                    <a:pt x="12" y="343"/>
                  </a:lnTo>
                  <a:lnTo>
                    <a:pt x="8" y="343"/>
                  </a:lnTo>
                  <a:lnTo>
                    <a:pt x="5" y="343"/>
                  </a:lnTo>
                  <a:lnTo>
                    <a:pt x="0" y="343"/>
                  </a:lnTo>
                  <a:lnTo>
                    <a:pt x="11" y="341"/>
                  </a:lnTo>
                  <a:lnTo>
                    <a:pt x="21" y="336"/>
                  </a:lnTo>
                  <a:lnTo>
                    <a:pt x="30" y="332"/>
                  </a:lnTo>
                  <a:lnTo>
                    <a:pt x="40" y="327"/>
                  </a:lnTo>
                  <a:lnTo>
                    <a:pt x="51" y="324"/>
                  </a:lnTo>
                  <a:lnTo>
                    <a:pt x="61" y="321"/>
                  </a:lnTo>
                  <a:lnTo>
                    <a:pt x="71" y="320"/>
                  </a:lnTo>
                  <a:lnTo>
                    <a:pt x="83" y="320"/>
                  </a:lnTo>
                  <a:lnTo>
                    <a:pt x="87" y="322"/>
                  </a:lnTo>
                  <a:lnTo>
                    <a:pt x="93" y="325"/>
                  </a:lnTo>
                  <a:lnTo>
                    <a:pt x="98" y="327"/>
                  </a:lnTo>
                  <a:lnTo>
                    <a:pt x="103" y="330"/>
                  </a:lnTo>
                  <a:lnTo>
                    <a:pt x="109" y="331"/>
                  </a:lnTo>
                  <a:lnTo>
                    <a:pt x="115" y="332"/>
                  </a:lnTo>
                  <a:lnTo>
                    <a:pt x="121" y="332"/>
                  </a:lnTo>
                  <a:lnTo>
                    <a:pt x="125" y="332"/>
                  </a:lnTo>
                  <a:lnTo>
                    <a:pt x="131" y="327"/>
                  </a:lnTo>
                  <a:lnTo>
                    <a:pt x="137" y="324"/>
                  </a:lnTo>
                  <a:lnTo>
                    <a:pt x="142" y="322"/>
                  </a:lnTo>
                  <a:lnTo>
                    <a:pt x="149" y="321"/>
                  </a:lnTo>
                  <a:lnTo>
                    <a:pt x="162" y="320"/>
                  </a:lnTo>
                  <a:lnTo>
                    <a:pt x="176" y="321"/>
                  </a:lnTo>
                  <a:lnTo>
                    <a:pt x="181" y="321"/>
                  </a:lnTo>
                  <a:lnTo>
                    <a:pt x="188" y="321"/>
                  </a:lnTo>
                  <a:lnTo>
                    <a:pt x="194" y="320"/>
                  </a:lnTo>
                  <a:lnTo>
                    <a:pt x="200" y="317"/>
                  </a:lnTo>
                  <a:lnTo>
                    <a:pt x="204" y="315"/>
                  </a:lnTo>
                  <a:lnTo>
                    <a:pt x="209" y="311"/>
                  </a:lnTo>
                  <a:lnTo>
                    <a:pt x="213" y="305"/>
                  </a:lnTo>
                  <a:lnTo>
                    <a:pt x="216" y="297"/>
                  </a:lnTo>
                  <a:lnTo>
                    <a:pt x="219" y="295"/>
                  </a:lnTo>
                  <a:lnTo>
                    <a:pt x="223" y="294"/>
                  </a:lnTo>
                  <a:lnTo>
                    <a:pt x="225" y="293"/>
                  </a:lnTo>
                  <a:lnTo>
                    <a:pt x="226" y="290"/>
                  </a:lnTo>
                  <a:lnTo>
                    <a:pt x="227" y="286"/>
                  </a:lnTo>
                  <a:lnTo>
                    <a:pt x="227" y="279"/>
                  </a:lnTo>
                  <a:lnTo>
                    <a:pt x="226" y="273"/>
                  </a:lnTo>
                  <a:lnTo>
                    <a:pt x="225" y="267"/>
                  </a:lnTo>
                  <a:lnTo>
                    <a:pt x="224" y="261"/>
                  </a:lnTo>
                  <a:lnTo>
                    <a:pt x="224" y="256"/>
                  </a:lnTo>
                  <a:lnTo>
                    <a:pt x="223" y="249"/>
                  </a:lnTo>
                  <a:lnTo>
                    <a:pt x="220" y="243"/>
                  </a:lnTo>
                  <a:lnTo>
                    <a:pt x="219" y="235"/>
                  </a:lnTo>
                  <a:lnTo>
                    <a:pt x="217" y="229"/>
                  </a:lnTo>
                  <a:lnTo>
                    <a:pt x="214" y="222"/>
                  </a:lnTo>
                  <a:lnTo>
                    <a:pt x="212" y="216"/>
                  </a:lnTo>
                  <a:lnTo>
                    <a:pt x="211" y="208"/>
                  </a:lnTo>
                  <a:lnTo>
                    <a:pt x="210" y="201"/>
                  </a:lnTo>
                  <a:lnTo>
                    <a:pt x="212" y="190"/>
                  </a:lnTo>
                  <a:lnTo>
                    <a:pt x="214" y="180"/>
                  </a:lnTo>
                  <a:lnTo>
                    <a:pt x="218" y="170"/>
                  </a:lnTo>
                  <a:lnTo>
                    <a:pt x="223" y="162"/>
                  </a:lnTo>
                  <a:lnTo>
                    <a:pt x="227" y="152"/>
                  </a:lnTo>
                  <a:lnTo>
                    <a:pt x="232" y="143"/>
                  </a:lnTo>
                  <a:lnTo>
                    <a:pt x="235" y="133"/>
                  </a:lnTo>
                  <a:lnTo>
                    <a:pt x="240" y="124"/>
                  </a:lnTo>
                  <a:lnTo>
                    <a:pt x="241" y="122"/>
                  </a:lnTo>
                  <a:lnTo>
                    <a:pt x="243" y="120"/>
                  </a:lnTo>
                  <a:lnTo>
                    <a:pt x="245" y="119"/>
                  </a:lnTo>
                  <a:lnTo>
                    <a:pt x="248" y="116"/>
                  </a:lnTo>
                  <a:lnTo>
                    <a:pt x="250" y="115"/>
                  </a:lnTo>
                  <a:lnTo>
                    <a:pt x="252" y="114"/>
                  </a:lnTo>
                  <a:lnTo>
                    <a:pt x="256" y="111"/>
                  </a:lnTo>
                  <a:lnTo>
                    <a:pt x="258" y="110"/>
                  </a:lnTo>
                  <a:lnTo>
                    <a:pt x="263" y="109"/>
                  </a:lnTo>
                  <a:lnTo>
                    <a:pt x="267" y="106"/>
                  </a:lnTo>
                  <a:lnTo>
                    <a:pt x="272" y="105"/>
                  </a:lnTo>
                  <a:lnTo>
                    <a:pt x="278" y="103"/>
                  </a:lnTo>
                  <a:lnTo>
                    <a:pt x="282" y="103"/>
                  </a:lnTo>
                  <a:lnTo>
                    <a:pt x="288" y="103"/>
                  </a:lnTo>
                  <a:lnTo>
                    <a:pt x="292" y="103"/>
                  </a:lnTo>
                  <a:lnTo>
                    <a:pt x="298" y="105"/>
                  </a:lnTo>
                  <a:lnTo>
                    <a:pt x="304" y="113"/>
                  </a:lnTo>
                  <a:lnTo>
                    <a:pt x="310" y="121"/>
                  </a:lnTo>
                  <a:lnTo>
                    <a:pt x="314" y="130"/>
                  </a:lnTo>
                  <a:lnTo>
                    <a:pt x="320" y="138"/>
                  </a:lnTo>
                  <a:lnTo>
                    <a:pt x="326" y="147"/>
                  </a:lnTo>
                  <a:lnTo>
                    <a:pt x="330" y="155"/>
                  </a:lnTo>
                  <a:lnTo>
                    <a:pt x="336" y="164"/>
                  </a:lnTo>
                  <a:lnTo>
                    <a:pt x="343" y="171"/>
                  </a:lnTo>
                  <a:lnTo>
                    <a:pt x="349" y="184"/>
                  </a:lnTo>
                  <a:lnTo>
                    <a:pt x="357" y="196"/>
                  </a:lnTo>
                  <a:lnTo>
                    <a:pt x="365" y="206"/>
                  </a:lnTo>
                  <a:lnTo>
                    <a:pt x="373" y="217"/>
                  </a:lnTo>
                  <a:lnTo>
                    <a:pt x="382" y="227"/>
                  </a:lnTo>
                  <a:lnTo>
                    <a:pt x="392" y="235"/>
                  </a:lnTo>
                  <a:lnTo>
                    <a:pt x="402" y="243"/>
                  </a:lnTo>
                  <a:lnTo>
                    <a:pt x="414" y="250"/>
                  </a:lnTo>
                  <a:lnTo>
                    <a:pt x="425" y="257"/>
                  </a:lnTo>
                  <a:lnTo>
                    <a:pt x="438" y="262"/>
                  </a:lnTo>
                  <a:lnTo>
                    <a:pt x="451" y="267"/>
                  </a:lnTo>
                  <a:lnTo>
                    <a:pt x="463" y="271"/>
                  </a:lnTo>
                  <a:lnTo>
                    <a:pt x="476" y="273"/>
                  </a:lnTo>
                  <a:lnTo>
                    <a:pt x="490" y="276"/>
                  </a:lnTo>
                  <a:lnTo>
                    <a:pt x="503" y="276"/>
                  </a:lnTo>
                  <a:lnTo>
                    <a:pt x="517" y="276"/>
                  </a:lnTo>
                  <a:lnTo>
                    <a:pt x="517" y="278"/>
                  </a:lnTo>
                  <a:lnTo>
                    <a:pt x="518" y="281"/>
                  </a:lnTo>
                  <a:lnTo>
                    <a:pt x="520" y="282"/>
                  </a:lnTo>
                  <a:lnTo>
                    <a:pt x="523" y="283"/>
                  </a:lnTo>
                  <a:lnTo>
                    <a:pt x="525" y="284"/>
                  </a:lnTo>
                  <a:lnTo>
                    <a:pt x="527" y="286"/>
                  </a:lnTo>
                  <a:lnTo>
                    <a:pt x="530" y="287"/>
                  </a:lnTo>
                  <a:lnTo>
                    <a:pt x="532" y="287"/>
                  </a:lnTo>
                  <a:lnTo>
                    <a:pt x="539" y="293"/>
                  </a:lnTo>
                  <a:lnTo>
                    <a:pt x="546" y="298"/>
                  </a:lnTo>
                  <a:lnTo>
                    <a:pt x="553" y="303"/>
                  </a:lnTo>
                  <a:lnTo>
                    <a:pt x="559" y="306"/>
                  </a:lnTo>
                  <a:lnTo>
                    <a:pt x="574" y="311"/>
                  </a:lnTo>
                  <a:lnTo>
                    <a:pt x="590" y="316"/>
                  </a:lnTo>
                  <a:lnTo>
                    <a:pt x="606" y="319"/>
                  </a:lnTo>
                  <a:lnTo>
                    <a:pt x="622" y="322"/>
                  </a:lnTo>
                  <a:lnTo>
                    <a:pt x="638" y="325"/>
                  </a:lnTo>
                  <a:lnTo>
                    <a:pt x="653" y="330"/>
                  </a:lnTo>
                  <a:lnTo>
                    <a:pt x="722" y="329"/>
                  </a:lnTo>
                  <a:lnTo>
                    <a:pt x="723" y="329"/>
                  </a:lnTo>
                  <a:lnTo>
                    <a:pt x="724" y="330"/>
                  </a:lnTo>
                  <a:lnTo>
                    <a:pt x="726" y="330"/>
                  </a:lnTo>
                  <a:lnTo>
                    <a:pt x="727" y="331"/>
                  </a:lnTo>
                  <a:lnTo>
                    <a:pt x="728" y="332"/>
                  </a:lnTo>
                  <a:lnTo>
                    <a:pt x="730" y="332"/>
                  </a:lnTo>
                  <a:lnTo>
                    <a:pt x="731" y="331"/>
                  </a:lnTo>
                  <a:lnTo>
                    <a:pt x="732" y="330"/>
                  </a:lnTo>
                  <a:lnTo>
                    <a:pt x="735" y="326"/>
                  </a:lnTo>
                  <a:lnTo>
                    <a:pt x="736" y="321"/>
                  </a:lnTo>
                  <a:lnTo>
                    <a:pt x="737" y="316"/>
                  </a:lnTo>
                  <a:lnTo>
                    <a:pt x="738" y="311"/>
                  </a:lnTo>
                  <a:lnTo>
                    <a:pt x="738" y="305"/>
                  </a:lnTo>
                  <a:lnTo>
                    <a:pt x="739" y="300"/>
                  </a:lnTo>
                  <a:lnTo>
                    <a:pt x="739" y="295"/>
                  </a:lnTo>
                  <a:lnTo>
                    <a:pt x="740" y="290"/>
                  </a:lnTo>
                  <a:lnTo>
                    <a:pt x="744" y="273"/>
                  </a:lnTo>
                  <a:lnTo>
                    <a:pt x="747" y="255"/>
                  </a:lnTo>
                  <a:lnTo>
                    <a:pt x="751" y="238"/>
                  </a:lnTo>
                  <a:lnTo>
                    <a:pt x="753" y="221"/>
                  </a:lnTo>
                  <a:lnTo>
                    <a:pt x="757" y="203"/>
                  </a:lnTo>
                  <a:lnTo>
                    <a:pt x="759" y="186"/>
                  </a:lnTo>
                  <a:lnTo>
                    <a:pt x="760" y="169"/>
                  </a:lnTo>
                  <a:lnTo>
                    <a:pt x="760" y="151"/>
                  </a:lnTo>
                  <a:lnTo>
                    <a:pt x="760" y="133"/>
                  </a:lnTo>
                  <a:lnTo>
                    <a:pt x="758" y="116"/>
                  </a:lnTo>
                  <a:lnTo>
                    <a:pt x="757" y="100"/>
                  </a:lnTo>
                  <a:lnTo>
                    <a:pt x="753" y="84"/>
                  </a:lnTo>
                  <a:lnTo>
                    <a:pt x="751" y="68"/>
                  </a:lnTo>
                  <a:lnTo>
                    <a:pt x="750" y="52"/>
                  </a:lnTo>
                  <a:lnTo>
                    <a:pt x="749" y="36"/>
                  </a:lnTo>
                  <a:lnTo>
                    <a:pt x="750" y="19"/>
                  </a:lnTo>
                  <a:lnTo>
                    <a:pt x="753" y="18"/>
                  </a:lnTo>
                  <a:lnTo>
                    <a:pt x="757" y="16"/>
                  </a:lnTo>
                  <a:lnTo>
                    <a:pt x="759" y="12"/>
                  </a:lnTo>
                  <a:lnTo>
                    <a:pt x="762" y="8"/>
                  </a:lnTo>
                  <a:lnTo>
                    <a:pt x="766" y="6"/>
                  </a:lnTo>
                  <a:lnTo>
                    <a:pt x="768" y="3"/>
                  </a:lnTo>
                  <a:lnTo>
                    <a:pt x="771" y="1"/>
                  </a:lnTo>
                  <a:lnTo>
                    <a:pt x="776" y="0"/>
                  </a:lnTo>
                  <a:lnTo>
                    <a:pt x="785" y="0"/>
                  </a:lnTo>
                  <a:lnTo>
                    <a:pt x="795" y="1"/>
                  </a:lnTo>
                  <a:lnTo>
                    <a:pt x="805" y="2"/>
                  </a:lnTo>
                  <a:lnTo>
                    <a:pt x="814" y="5"/>
                  </a:lnTo>
                  <a:lnTo>
                    <a:pt x="823" y="6"/>
                  </a:lnTo>
                  <a:lnTo>
                    <a:pt x="833" y="8"/>
                  </a:lnTo>
                  <a:lnTo>
                    <a:pt x="842" y="11"/>
                  </a:lnTo>
                  <a:lnTo>
                    <a:pt x="853" y="13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1" name="Freeform 34"/>
            <p:cNvSpPr>
              <a:spLocks/>
            </p:cNvSpPr>
            <p:nvPr/>
          </p:nvSpPr>
          <p:spPr bwMode="auto">
            <a:xfrm>
              <a:off x="3273" y="1875"/>
              <a:ext cx="78" cy="69"/>
            </a:xfrm>
            <a:custGeom>
              <a:avLst/>
              <a:gdLst>
                <a:gd name="T0" fmla="*/ 78 w 78"/>
                <a:gd name="T1" fmla="*/ 21 h 69"/>
                <a:gd name="T2" fmla="*/ 78 w 78"/>
                <a:gd name="T3" fmla="*/ 27 h 69"/>
                <a:gd name="T4" fmla="*/ 78 w 78"/>
                <a:gd name="T5" fmla="*/ 32 h 69"/>
                <a:gd name="T6" fmla="*/ 76 w 78"/>
                <a:gd name="T7" fmla="*/ 37 h 69"/>
                <a:gd name="T8" fmla="*/ 74 w 78"/>
                <a:gd name="T9" fmla="*/ 42 h 69"/>
                <a:gd name="T10" fmla="*/ 69 w 78"/>
                <a:gd name="T11" fmla="*/ 47 h 69"/>
                <a:gd name="T12" fmla="*/ 66 w 78"/>
                <a:gd name="T13" fmla="*/ 50 h 69"/>
                <a:gd name="T14" fmla="*/ 61 w 78"/>
                <a:gd name="T15" fmla="*/ 54 h 69"/>
                <a:gd name="T16" fmla="*/ 57 w 78"/>
                <a:gd name="T17" fmla="*/ 56 h 69"/>
                <a:gd name="T18" fmla="*/ 51 w 78"/>
                <a:gd name="T19" fmla="*/ 60 h 69"/>
                <a:gd name="T20" fmla="*/ 45 w 78"/>
                <a:gd name="T21" fmla="*/ 62 h 69"/>
                <a:gd name="T22" fmla="*/ 38 w 78"/>
                <a:gd name="T23" fmla="*/ 64 h 69"/>
                <a:gd name="T24" fmla="*/ 30 w 78"/>
                <a:gd name="T25" fmla="*/ 65 h 69"/>
                <a:gd name="T26" fmla="*/ 23 w 78"/>
                <a:gd name="T27" fmla="*/ 65 h 69"/>
                <a:gd name="T28" fmla="*/ 16 w 78"/>
                <a:gd name="T29" fmla="*/ 65 h 69"/>
                <a:gd name="T30" fmla="*/ 10 w 78"/>
                <a:gd name="T31" fmla="*/ 66 h 69"/>
                <a:gd name="T32" fmla="*/ 3 w 78"/>
                <a:gd name="T33" fmla="*/ 69 h 69"/>
                <a:gd name="T34" fmla="*/ 0 w 78"/>
                <a:gd name="T35" fmla="*/ 60 h 69"/>
                <a:gd name="T36" fmla="*/ 7 w 78"/>
                <a:gd name="T37" fmla="*/ 56 h 69"/>
                <a:gd name="T38" fmla="*/ 15 w 78"/>
                <a:gd name="T39" fmla="*/ 55 h 69"/>
                <a:gd name="T40" fmla="*/ 23 w 78"/>
                <a:gd name="T41" fmla="*/ 54 h 69"/>
                <a:gd name="T42" fmla="*/ 31 w 78"/>
                <a:gd name="T43" fmla="*/ 53 h 69"/>
                <a:gd name="T44" fmla="*/ 40 w 78"/>
                <a:gd name="T45" fmla="*/ 53 h 69"/>
                <a:gd name="T46" fmla="*/ 48 w 78"/>
                <a:gd name="T47" fmla="*/ 50 h 69"/>
                <a:gd name="T48" fmla="*/ 55 w 78"/>
                <a:gd name="T49" fmla="*/ 47 h 69"/>
                <a:gd name="T50" fmla="*/ 63 w 78"/>
                <a:gd name="T51" fmla="*/ 42 h 69"/>
                <a:gd name="T52" fmla="*/ 69 w 78"/>
                <a:gd name="T53" fmla="*/ 38 h 69"/>
                <a:gd name="T54" fmla="*/ 73 w 78"/>
                <a:gd name="T55" fmla="*/ 33 h 69"/>
                <a:gd name="T56" fmla="*/ 74 w 78"/>
                <a:gd name="T57" fmla="*/ 27 h 69"/>
                <a:gd name="T58" fmla="*/ 75 w 78"/>
                <a:gd name="T59" fmla="*/ 22 h 69"/>
                <a:gd name="T60" fmla="*/ 75 w 78"/>
                <a:gd name="T61" fmla="*/ 17 h 69"/>
                <a:gd name="T62" fmla="*/ 75 w 78"/>
                <a:gd name="T63" fmla="*/ 11 h 69"/>
                <a:gd name="T64" fmla="*/ 74 w 78"/>
                <a:gd name="T65" fmla="*/ 6 h 69"/>
                <a:gd name="T66" fmla="*/ 74 w 78"/>
                <a:gd name="T67" fmla="*/ 0 h 69"/>
                <a:gd name="T68" fmla="*/ 76 w 78"/>
                <a:gd name="T69" fmla="*/ 2 h 69"/>
                <a:gd name="T70" fmla="*/ 77 w 78"/>
                <a:gd name="T71" fmla="*/ 4 h 69"/>
                <a:gd name="T72" fmla="*/ 77 w 78"/>
                <a:gd name="T73" fmla="*/ 6 h 69"/>
                <a:gd name="T74" fmla="*/ 77 w 78"/>
                <a:gd name="T75" fmla="*/ 10 h 69"/>
                <a:gd name="T76" fmla="*/ 77 w 78"/>
                <a:gd name="T77" fmla="*/ 12 h 69"/>
                <a:gd name="T78" fmla="*/ 77 w 78"/>
                <a:gd name="T79" fmla="*/ 15 h 69"/>
                <a:gd name="T80" fmla="*/ 77 w 78"/>
                <a:gd name="T81" fmla="*/ 18 h 69"/>
                <a:gd name="T82" fmla="*/ 78 w 78"/>
                <a:gd name="T83" fmla="*/ 21 h 6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8" h="69">
                  <a:moveTo>
                    <a:pt x="78" y="21"/>
                  </a:moveTo>
                  <a:lnTo>
                    <a:pt x="78" y="27"/>
                  </a:lnTo>
                  <a:lnTo>
                    <a:pt x="78" y="32"/>
                  </a:lnTo>
                  <a:lnTo>
                    <a:pt x="76" y="37"/>
                  </a:lnTo>
                  <a:lnTo>
                    <a:pt x="74" y="42"/>
                  </a:lnTo>
                  <a:lnTo>
                    <a:pt x="69" y="47"/>
                  </a:lnTo>
                  <a:lnTo>
                    <a:pt x="66" y="50"/>
                  </a:lnTo>
                  <a:lnTo>
                    <a:pt x="61" y="54"/>
                  </a:lnTo>
                  <a:lnTo>
                    <a:pt x="57" y="56"/>
                  </a:lnTo>
                  <a:lnTo>
                    <a:pt x="51" y="60"/>
                  </a:lnTo>
                  <a:lnTo>
                    <a:pt x="45" y="62"/>
                  </a:lnTo>
                  <a:lnTo>
                    <a:pt x="38" y="64"/>
                  </a:lnTo>
                  <a:lnTo>
                    <a:pt x="30" y="65"/>
                  </a:lnTo>
                  <a:lnTo>
                    <a:pt x="23" y="65"/>
                  </a:lnTo>
                  <a:lnTo>
                    <a:pt x="16" y="65"/>
                  </a:lnTo>
                  <a:lnTo>
                    <a:pt x="10" y="66"/>
                  </a:lnTo>
                  <a:lnTo>
                    <a:pt x="3" y="69"/>
                  </a:lnTo>
                  <a:lnTo>
                    <a:pt x="0" y="60"/>
                  </a:lnTo>
                  <a:lnTo>
                    <a:pt x="7" y="56"/>
                  </a:lnTo>
                  <a:lnTo>
                    <a:pt x="15" y="55"/>
                  </a:lnTo>
                  <a:lnTo>
                    <a:pt x="23" y="54"/>
                  </a:lnTo>
                  <a:lnTo>
                    <a:pt x="31" y="53"/>
                  </a:lnTo>
                  <a:lnTo>
                    <a:pt x="40" y="53"/>
                  </a:lnTo>
                  <a:lnTo>
                    <a:pt x="48" y="50"/>
                  </a:lnTo>
                  <a:lnTo>
                    <a:pt x="55" y="47"/>
                  </a:lnTo>
                  <a:lnTo>
                    <a:pt x="63" y="42"/>
                  </a:lnTo>
                  <a:lnTo>
                    <a:pt x="69" y="38"/>
                  </a:lnTo>
                  <a:lnTo>
                    <a:pt x="73" y="33"/>
                  </a:lnTo>
                  <a:lnTo>
                    <a:pt x="74" y="27"/>
                  </a:lnTo>
                  <a:lnTo>
                    <a:pt x="75" y="22"/>
                  </a:lnTo>
                  <a:lnTo>
                    <a:pt x="75" y="17"/>
                  </a:lnTo>
                  <a:lnTo>
                    <a:pt x="75" y="11"/>
                  </a:lnTo>
                  <a:lnTo>
                    <a:pt x="74" y="6"/>
                  </a:lnTo>
                  <a:lnTo>
                    <a:pt x="74" y="0"/>
                  </a:lnTo>
                  <a:lnTo>
                    <a:pt x="76" y="2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7" y="15"/>
                  </a:lnTo>
                  <a:lnTo>
                    <a:pt x="77" y="18"/>
                  </a:lnTo>
                  <a:lnTo>
                    <a:pt x="78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2" name="Freeform 35"/>
            <p:cNvSpPr>
              <a:spLocks/>
            </p:cNvSpPr>
            <p:nvPr/>
          </p:nvSpPr>
          <p:spPr bwMode="auto">
            <a:xfrm>
              <a:off x="3978" y="1877"/>
              <a:ext cx="413" cy="492"/>
            </a:xfrm>
            <a:custGeom>
              <a:avLst/>
              <a:gdLst>
                <a:gd name="T0" fmla="*/ 212 w 413"/>
                <a:gd name="T1" fmla="*/ 52 h 492"/>
                <a:gd name="T2" fmla="*/ 218 w 413"/>
                <a:gd name="T3" fmla="*/ 83 h 492"/>
                <a:gd name="T4" fmla="*/ 224 w 413"/>
                <a:gd name="T5" fmla="*/ 110 h 492"/>
                <a:gd name="T6" fmla="*/ 234 w 413"/>
                <a:gd name="T7" fmla="*/ 132 h 492"/>
                <a:gd name="T8" fmla="*/ 255 w 413"/>
                <a:gd name="T9" fmla="*/ 159 h 492"/>
                <a:gd name="T10" fmla="*/ 300 w 413"/>
                <a:gd name="T11" fmla="*/ 186 h 492"/>
                <a:gd name="T12" fmla="*/ 330 w 413"/>
                <a:gd name="T13" fmla="*/ 197 h 492"/>
                <a:gd name="T14" fmla="*/ 339 w 413"/>
                <a:gd name="T15" fmla="*/ 200 h 492"/>
                <a:gd name="T16" fmla="*/ 383 w 413"/>
                <a:gd name="T17" fmla="*/ 205 h 492"/>
                <a:gd name="T18" fmla="*/ 400 w 413"/>
                <a:gd name="T19" fmla="*/ 199 h 492"/>
                <a:gd name="T20" fmla="*/ 412 w 413"/>
                <a:gd name="T21" fmla="*/ 197 h 492"/>
                <a:gd name="T22" fmla="*/ 401 w 413"/>
                <a:gd name="T23" fmla="*/ 225 h 492"/>
                <a:gd name="T24" fmla="*/ 381 w 413"/>
                <a:gd name="T25" fmla="*/ 267 h 492"/>
                <a:gd name="T26" fmla="*/ 381 w 413"/>
                <a:gd name="T27" fmla="*/ 289 h 492"/>
                <a:gd name="T28" fmla="*/ 395 w 413"/>
                <a:gd name="T29" fmla="*/ 291 h 492"/>
                <a:gd name="T30" fmla="*/ 400 w 413"/>
                <a:gd name="T31" fmla="*/ 299 h 492"/>
                <a:gd name="T32" fmla="*/ 378 w 413"/>
                <a:gd name="T33" fmla="*/ 332 h 492"/>
                <a:gd name="T34" fmla="*/ 362 w 413"/>
                <a:gd name="T35" fmla="*/ 375 h 492"/>
                <a:gd name="T36" fmla="*/ 360 w 413"/>
                <a:gd name="T37" fmla="*/ 432 h 492"/>
                <a:gd name="T38" fmla="*/ 378 w 413"/>
                <a:gd name="T39" fmla="*/ 474 h 492"/>
                <a:gd name="T40" fmla="*/ 386 w 413"/>
                <a:gd name="T41" fmla="*/ 478 h 492"/>
                <a:gd name="T42" fmla="*/ 389 w 413"/>
                <a:gd name="T43" fmla="*/ 483 h 492"/>
                <a:gd name="T44" fmla="*/ 378 w 413"/>
                <a:gd name="T45" fmla="*/ 486 h 492"/>
                <a:gd name="T46" fmla="*/ 363 w 413"/>
                <a:gd name="T47" fmla="*/ 481 h 492"/>
                <a:gd name="T48" fmla="*/ 338 w 413"/>
                <a:gd name="T49" fmla="*/ 473 h 492"/>
                <a:gd name="T50" fmla="*/ 292 w 413"/>
                <a:gd name="T51" fmla="*/ 492 h 492"/>
                <a:gd name="T52" fmla="*/ 249 w 413"/>
                <a:gd name="T53" fmla="*/ 490 h 492"/>
                <a:gd name="T54" fmla="*/ 212 w 413"/>
                <a:gd name="T55" fmla="*/ 469 h 492"/>
                <a:gd name="T56" fmla="*/ 185 w 413"/>
                <a:gd name="T57" fmla="*/ 483 h 492"/>
                <a:gd name="T58" fmla="*/ 164 w 413"/>
                <a:gd name="T59" fmla="*/ 486 h 492"/>
                <a:gd name="T60" fmla="*/ 149 w 413"/>
                <a:gd name="T61" fmla="*/ 478 h 492"/>
                <a:gd name="T62" fmla="*/ 135 w 413"/>
                <a:gd name="T63" fmla="*/ 468 h 492"/>
                <a:gd name="T64" fmla="*/ 115 w 413"/>
                <a:gd name="T65" fmla="*/ 475 h 492"/>
                <a:gd name="T66" fmla="*/ 85 w 413"/>
                <a:gd name="T67" fmla="*/ 480 h 492"/>
                <a:gd name="T68" fmla="*/ 62 w 413"/>
                <a:gd name="T69" fmla="*/ 477 h 492"/>
                <a:gd name="T70" fmla="*/ 49 w 413"/>
                <a:gd name="T71" fmla="*/ 468 h 492"/>
                <a:gd name="T72" fmla="*/ 56 w 413"/>
                <a:gd name="T73" fmla="*/ 458 h 492"/>
                <a:gd name="T74" fmla="*/ 76 w 413"/>
                <a:gd name="T75" fmla="*/ 438 h 492"/>
                <a:gd name="T76" fmla="*/ 94 w 413"/>
                <a:gd name="T77" fmla="*/ 398 h 492"/>
                <a:gd name="T78" fmla="*/ 99 w 413"/>
                <a:gd name="T79" fmla="*/ 322 h 492"/>
                <a:gd name="T80" fmla="*/ 75 w 413"/>
                <a:gd name="T81" fmla="*/ 231 h 492"/>
                <a:gd name="T82" fmla="*/ 51 w 413"/>
                <a:gd name="T83" fmla="*/ 192 h 492"/>
                <a:gd name="T84" fmla="*/ 44 w 413"/>
                <a:gd name="T85" fmla="*/ 173 h 492"/>
                <a:gd name="T86" fmla="*/ 35 w 413"/>
                <a:gd name="T87" fmla="*/ 155 h 492"/>
                <a:gd name="T88" fmla="*/ 20 w 413"/>
                <a:gd name="T89" fmla="*/ 128 h 492"/>
                <a:gd name="T90" fmla="*/ 0 w 413"/>
                <a:gd name="T91" fmla="*/ 102 h 492"/>
                <a:gd name="T92" fmla="*/ 37 w 413"/>
                <a:gd name="T93" fmla="*/ 86 h 492"/>
                <a:gd name="T94" fmla="*/ 76 w 413"/>
                <a:gd name="T95" fmla="*/ 90 h 492"/>
                <a:gd name="T96" fmla="*/ 99 w 413"/>
                <a:gd name="T97" fmla="*/ 95 h 492"/>
                <a:gd name="T98" fmla="*/ 123 w 413"/>
                <a:gd name="T99" fmla="*/ 92 h 492"/>
                <a:gd name="T100" fmla="*/ 141 w 413"/>
                <a:gd name="T101" fmla="*/ 81 h 492"/>
                <a:gd name="T102" fmla="*/ 155 w 413"/>
                <a:gd name="T103" fmla="*/ 64 h 492"/>
                <a:gd name="T104" fmla="*/ 175 w 413"/>
                <a:gd name="T105" fmla="*/ 62 h 492"/>
                <a:gd name="T106" fmla="*/ 187 w 413"/>
                <a:gd name="T107" fmla="*/ 45 h 492"/>
                <a:gd name="T108" fmla="*/ 187 w 413"/>
                <a:gd name="T109" fmla="*/ 27 h 492"/>
                <a:gd name="T110" fmla="*/ 195 w 413"/>
                <a:gd name="T111" fmla="*/ 11 h 492"/>
                <a:gd name="T112" fmla="*/ 205 w 413"/>
                <a:gd name="T113" fmla="*/ 6 h 492"/>
                <a:gd name="T114" fmla="*/ 216 w 413"/>
                <a:gd name="T115" fmla="*/ 0 h 492"/>
                <a:gd name="T116" fmla="*/ 212 w 413"/>
                <a:gd name="T117" fmla="*/ 14 h 492"/>
                <a:gd name="T118" fmla="*/ 210 w 413"/>
                <a:gd name="T119" fmla="*/ 29 h 4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13" h="492">
                  <a:moveTo>
                    <a:pt x="210" y="29"/>
                  </a:moveTo>
                  <a:lnTo>
                    <a:pt x="210" y="37"/>
                  </a:lnTo>
                  <a:lnTo>
                    <a:pt x="211" y="45"/>
                  </a:lnTo>
                  <a:lnTo>
                    <a:pt x="212" y="52"/>
                  </a:lnTo>
                  <a:lnTo>
                    <a:pt x="214" y="59"/>
                  </a:lnTo>
                  <a:lnTo>
                    <a:pt x="216" y="67"/>
                  </a:lnTo>
                  <a:lnTo>
                    <a:pt x="218" y="74"/>
                  </a:lnTo>
                  <a:lnTo>
                    <a:pt x="218" y="83"/>
                  </a:lnTo>
                  <a:lnTo>
                    <a:pt x="218" y="91"/>
                  </a:lnTo>
                  <a:lnTo>
                    <a:pt x="220" y="97"/>
                  </a:lnTo>
                  <a:lnTo>
                    <a:pt x="221" y="103"/>
                  </a:lnTo>
                  <a:lnTo>
                    <a:pt x="224" y="110"/>
                  </a:lnTo>
                  <a:lnTo>
                    <a:pt x="225" y="116"/>
                  </a:lnTo>
                  <a:lnTo>
                    <a:pt x="227" y="122"/>
                  </a:lnTo>
                  <a:lnTo>
                    <a:pt x="229" y="127"/>
                  </a:lnTo>
                  <a:lnTo>
                    <a:pt x="234" y="132"/>
                  </a:lnTo>
                  <a:lnTo>
                    <a:pt x="238" y="137"/>
                  </a:lnTo>
                  <a:lnTo>
                    <a:pt x="236" y="139"/>
                  </a:lnTo>
                  <a:lnTo>
                    <a:pt x="245" y="150"/>
                  </a:lnTo>
                  <a:lnTo>
                    <a:pt x="255" y="159"/>
                  </a:lnTo>
                  <a:lnTo>
                    <a:pt x="266" y="167"/>
                  </a:lnTo>
                  <a:lnTo>
                    <a:pt x="277" y="173"/>
                  </a:lnTo>
                  <a:lnTo>
                    <a:pt x="289" y="180"/>
                  </a:lnTo>
                  <a:lnTo>
                    <a:pt x="300" y="186"/>
                  </a:lnTo>
                  <a:lnTo>
                    <a:pt x="313" y="191"/>
                  </a:lnTo>
                  <a:lnTo>
                    <a:pt x="324" y="197"/>
                  </a:lnTo>
                  <a:lnTo>
                    <a:pt x="328" y="195"/>
                  </a:lnTo>
                  <a:lnTo>
                    <a:pt x="330" y="197"/>
                  </a:lnTo>
                  <a:lnTo>
                    <a:pt x="332" y="197"/>
                  </a:lnTo>
                  <a:lnTo>
                    <a:pt x="335" y="198"/>
                  </a:lnTo>
                  <a:lnTo>
                    <a:pt x="337" y="199"/>
                  </a:lnTo>
                  <a:lnTo>
                    <a:pt x="339" y="200"/>
                  </a:lnTo>
                  <a:lnTo>
                    <a:pt x="342" y="202"/>
                  </a:lnTo>
                  <a:lnTo>
                    <a:pt x="344" y="203"/>
                  </a:lnTo>
                  <a:lnTo>
                    <a:pt x="378" y="207"/>
                  </a:lnTo>
                  <a:lnTo>
                    <a:pt x="383" y="205"/>
                  </a:lnTo>
                  <a:lnTo>
                    <a:pt x="387" y="204"/>
                  </a:lnTo>
                  <a:lnTo>
                    <a:pt x="392" y="203"/>
                  </a:lnTo>
                  <a:lnTo>
                    <a:pt x="395" y="200"/>
                  </a:lnTo>
                  <a:lnTo>
                    <a:pt x="400" y="199"/>
                  </a:lnTo>
                  <a:lnTo>
                    <a:pt x="405" y="197"/>
                  </a:lnTo>
                  <a:lnTo>
                    <a:pt x="408" y="194"/>
                  </a:lnTo>
                  <a:lnTo>
                    <a:pt x="413" y="192"/>
                  </a:lnTo>
                  <a:lnTo>
                    <a:pt x="412" y="197"/>
                  </a:lnTo>
                  <a:lnTo>
                    <a:pt x="410" y="203"/>
                  </a:lnTo>
                  <a:lnTo>
                    <a:pt x="409" y="208"/>
                  </a:lnTo>
                  <a:lnTo>
                    <a:pt x="407" y="214"/>
                  </a:lnTo>
                  <a:lnTo>
                    <a:pt x="401" y="225"/>
                  </a:lnTo>
                  <a:lnTo>
                    <a:pt x="394" y="236"/>
                  </a:lnTo>
                  <a:lnTo>
                    <a:pt x="389" y="248"/>
                  </a:lnTo>
                  <a:lnTo>
                    <a:pt x="383" y="261"/>
                  </a:lnTo>
                  <a:lnTo>
                    <a:pt x="381" y="267"/>
                  </a:lnTo>
                  <a:lnTo>
                    <a:pt x="379" y="273"/>
                  </a:lnTo>
                  <a:lnTo>
                    <a:pt x="378" y="279"/>
                  </a:lnTo>
                  <a:lnTo>
                    <a:pt x="378" y="286"/>
                  </a:lnTo>
                  <a:lnTo>
                    <a:pt x="381" y="289"/>
                  </a:lnTo>
                  <a:lnTo>
                    <a:pt x="384" y="290"/>
                  </a:lnTo>
                  <a:lnTo>
                    <a:pt x="387" y="291"/>
                  </a:lnTo>
                  <a:lnTo>
                    <a:pt x="392" y="291"/>
                  </a:lnTo>
                  <a:lnTo>
                    <a:pt x="395" y="291"/>
                  </a:lnTo>
                  <a:lnTo>
                    <a:pt x="399" y="290"/>
                  </a:lnTo>
                  <a:lnTo>
                    <a:pt x="403" y="290"/>
                  </a:lnTo>
                  <a:lnTo>
                    <a:pt x="406" y="291"/>
                  </a:lnTo>
                  <a:lnTo>
                    <a:pt x="400" y="299"/>
                  </a:lnTo>
                  <a:lnTo>
                    <a:pt x="394" y="307"/>
                  </a:lnTo>
                  <a:lnTo>
                    <a:pt x="389" y="315"/>
                  </a:lnTo>
                  <a:lnTo>
                    <a:pt x="383" y="323"/>
                  </a:lnTo>
                  <a:lnTo>
                    <a:pt x="378" y="332"/>
                  </a:lnTo>
                  <a:lnTo>
                    <a:pt x="374" y="342"/>
                  </a:lnTo>
                  <a:lnTo>
                    <a:pt x="370" y="351"/>
                  </a:lnTo>
                  <a:lnTo>
                    <a:pt x="367" y="361"/>
                  </a:lnTo>
                  <a:lnTo>
                    <a:pt x="362" y="375"/>
                  </a:lnTo>
                  <a:lnTo>
                    <a:pt x="360" y="388"/>
                  </a:lnTo>
                  <a:lnTo>
                    <a:pt x="358" y="403"/>
                  </a:lnTo>
                  <a:lnTo>
                    <a:pt x="358" y="418"/>
                  </a:lnTo>
                  <a:lnTo>
                    <a:pt x="360" y="432"/>
                  </a:lnTo>
                  <a:lnTo>
                    <a:pt x="363" y="447"/>
                  </a:lnTo>
                  <a:lnTo>
                    <a:pt x="369" y="459"/>
                  </a:lnTo>
                  <a:lnTo>
                    <a:pt x="377" y="472"/>
                  </a:lnTo>
                  <a:lnTo>
                    <a:pt x="378" y="474"/>
                  </a:lnTo>
                  <a:lnTo>
                    <a:pt x="381" y="475"/>
                  </a:lnTo>
                  <a:lnTo>
                    <a:pt x="382" y="475"/>
                  </a:lnTo>
                  <a:lnTo>
                    <a:pt x="384" y="477"/>
                  </a:lnTo>
                  <a:lnTo>
                    <a:pt x="386" y="478"/>
                  </a:lnTo>
                  <a:lnTo>
                    <a:pt x="387" y="479"/>
                  </a:lnTo>
                  <a:lnTo>
                    <a:pt x="390" y="480"/>
                  </a:lnTo>
                  <a:lnTo>
                    <a:pt x="391" y="483"/>
                  </a:lnTo>
                  <a:lnTo>
                    <a:pt x="389" y="483"/>
                  </a:lnTo>
                  <a:lnTo>
                    <a:pt x="386" y="483"/>
                  </a:lnTo>
                  <a:lnTo>
                    <a:pt x="384" y="484"/>
                  </a:lnTo>
                  <a:lnTo>
                    <a:pt x="381" y="486"/>
                  </a:lnTo>
                  <a:lnTo>
                    <a:pt x="378" y="486"/>
                  </a:lnTo>
                  <a:lnTo>
                    <a:pt x="375" y="488"/>
                  </a:lnTo>
                  <a:lnTo>
                    <a:pt x="373" y="488"/>
                  </a:lnTo>
                  <a:lnTo>
                    <a:pt x="369" y="485"/>
                  </a:lnTo>
                  <a:lnTo>
                    <a:pt x="363" y="481"/>
                  </a:lnTo>
                  <a:lnTo>
                    <a:pt x="357" y="479"/>
                  </a:lnTo>
                  <a:lnTo>
                    <a:pt x="351" y="477"/>
                  </a:lnTo>
                  <a:lnTo>
                    <a:pt x="344" y="474"/>
                  </a:lnTo>
                  <a:lnTo>
                    <a:pt x="338" y="473"/>
                  </a:lnTo>
                  <a:lnTo>
                    <a:pt x="331" y="472"/>
                  </a:lnTo>
                  <a:lnTo>
                    <a:pt x="324" y="470"/>
                  </a:lnTo>
                  <a:lnTo>
                    <a:pt x="316" y="470"/>
                  </a:lnTo>
                  <a:lnTo>
                    <a:pt x="292" y="492"/>
                  </a:lnTo>
                  <a:lnTo>
                    <a:pt x="281" y="492"/>
                  </a:lnTo>
                  <a:lnTo>
                    <a:pt x="271" y="492"/>
                  </a:lnTo>
                  <a:lnTo>
                    <a:pt x="259" y="491"/>
                  </a:lnTo>
                  <a:lnTo>
                    <a:pt x="249" y="490"/>
                  </a:lnTo>
                  <a:lnTo>
                    <a:pt x="238" y="488"/>
                  </a:lnTo>
                  <a:lnTo>
                    <a:pt x="229" y="483"/>
                  </a:lnTo>
                  <a:lnTo>
                    <a:pt x="220" y="477"/>
                  </a:lnTo>
                  <a:lnTo>
                    <a:pt x="212" y="469"/>
                  </a:lnTo>
                  <a:lnTo>
                    <a:pt x="205" y="470"/>
                  </a:lnTo>
                  <a:lnTo>
                    <a:pt x="198" y="474"/>
                  </a:lnTo>
                  <a:lnTo>
                    <a:pt x="191" y="479"/>
                  </a:lnTo>
                  <a:lnTo>
                    <a:pt x="185" y="483"/>
                  </a:lnTo>
                  <a:lnTo>
                    <a:pt x="178" y="485"/>
                  </a:lnTo>
                  <a:lnTo>
                    <a:pt x="171" y="486"/>
                  </a:lnTo>
                  <a:lnTo>
                    <a:pt x="167" y="486"/>
                  </a:lnTo>
                  <a:lnTo>
                    <a:pt x="164" y="486"/>
                  </a:lnTo>
                  <a:lnTo>
                    <a:pt x="161" y="485"/>
                  </a:lnTo>
                  <a:lnTo>
                    <a:pt x="156" y="483"/>
                  </a:lnTo>
                  <a:lnTo>
                    <a:pt x="153" y="480"/>
                  </a:lnTo>
                  <a:lnTo>
                    <a:pt x="149" y="478"/>
                  </a:lnTo>
                  <a:lnTo>
                    <a:pt x="146" y="474"/>
                  </a:lnTo>
                  <a:lnTo>
                    <a:pt x="142" y="472"/>
                  </a:lnTo>
                  <a:lnTo>
                    <a:pt x="139" y="469"/>
                  </a:lnTo>
                  <a:lnTo>
                    <a:pt x="135" y="468"/>
                  </a:lnTo>
                  <a:lnTo>
                    <a:pt x="132" y="467"/>
                  </a:lnTo>
                  <a:lnTo>
                    <a:pt x="127" y="465"/>
                  </a:lnTo>
                  <a:lnTo>
                    <a:pt x="122" y="472"/>
                  </a:lnTo>
                  <a:lnTo>
                    <a:pt x="115" y="475"/>
                  </a:lnTo>
                  <a:lnTo>
                    <a:pt x="108" y="478"/>
                  </a:lnTo>
                  <a:lnTo>
                    <a:pt x="100" y="479"/>
                  </a:lnTo>
                  <a:lnTo>
                    <a:pt x="93" y="480"/>
                  </a:lnTo>
                  <a:lnTo>
                    <a:pt x="85" y="480"/>
                  </a:lnTo>
                  <a:lnTo>
                    <a:pt x="77" y="479"/>
                  </a:lnTo>
                  <a:lnTo>
                    <a:pt x="70" y="479"/>
                  </a:lnTo>
                  <a:lnTo>
                    <a:pt x="67" y="478"/>
                  </a:lnTo>
                  <a:lnTo>
                    <a:pt x="62" y="477"/>
                  </a:lnTo>
                  <a:lnTo>
                    <a:pt x="60" y="474"/>
                  </a:lnTo>
                  <a:lnTo>
                    <a:pt x="56" y="472"/>
                  </a:lnTo>
                  <a:lnTo>
                    <a:pt x="53" y="469"/>
                  </a:lnTo>
                  <a:lnTo>
                    <a:pt x="49" y="468"/>
                  </a:lnTo>
                  <a:lnTo>
                    <a:pt x="46" y="465"/>
                  </a:lnTo>
                  <a:lnTo>
                    <a:pt x="43" y="464"/>
                  </a:lnTo>
                  <a:lnTo>
                    <a:pt x="49" y="462"/>
                  </a:lnTo>
                  <a:lnTo>
                    <a:pt x="56" y="458"/>
                  </a:lnTo>
                  <a:lnTo>
                    <a:pt x="62" y="454"/>
                  </a:lnTo>
                  <a:lnTo>
                    <a:pt x="67" y="450"/>
                  </a:lnTo>
                  <a:lnTo>
                    <a:pt x="72" y="445"/>
                  </a:lnTo>
                  <a:lnTo>
                    <a:pt x="76" y="438"/>
                  </a:lnTo>
                  <a:lnTo>
                    <a:pt x="80" y="432"/>
                  </a:lnTo>
                  <a:lnTo>
                    <a:pt x="84" y="426"/>
                  </a:lnTo>
                  <a:lnTo>
                    <a:pt x="90" y="413"/>
                  </a:lnTo>
                  <a:lnTo>
                    <a:pt x="94" y="398"/>
                  </a:lnTo>
                  <a:lnTo>
                    <a:pt x="98" y="384"/>
                  </a:lnTo>
                  <a:lnTo>
                    <a:pt x="101" y="370"/>
                  </a:lnTo>
                  <a:lnTo>
                    <a:pt x="100" y="346"/>
                  </a:lnTo>
                  <a:lnTo>
                    <a:pt x="99" y="322"/>
                  </a:lnTo>
                  <a:lnTo>
                    <a:pt x="95" y="299"/>
                  </a:lnTo>
                  <a:lnTo>
                    <a:pt x="90" y="275"/>
                  </a:lnTo>
                  <a:lnTo>
                    <a:pt x="83" y="253"/>
                  </a:lnTo>
                  <a:lnTo>
                    <a:pt x="75" y="231"/>
                  </a:lnTo>
                  <a:lnTo>
                    <a:pt x="69" y="221"/>
                  </a:lnTo>
                  <a:lnTo>
                    <a:pt x="63" y="210"/>
                  </a:lnTo>
                  <a:lnTo>
                    <a:pt x="57" y="200"/>
                  </a:lnTo>
                  <a:lnTo>
                    <a:pt x="51" y="192"/>
                  </a:lnTo>
                  <a:lnTo>
                    <a:pt x="51" y="186"/>
                  </a:lnTo>
                  <a:lnTo>
                    <a:pt x="48" y="182"/>
                  </a:lnTo>
                  <a:lnTo>
                    <a:pt x="46" y="177"/>
                  </a:lnTo>
                  <a:lnTo>
                    <a:pt x="44" y="173"/>
                  </a:lnTo>
                  <a:lnTo>
                    <a:pt x="40" y="168"/>
                  </a:lnTo>
                  <a:lnTo>
                    <a:pt x="38" y="165"/>
                  </a:lnTo>
                  <a:lnTo>
                    <a:pt x="36" y="160"/>
                  </a:lnTo>
                  <a:lnTo>
                    <a:pt x="35" y="155"/>
                  </a:lnTo>
                  <a:lnTo>
                    <a:pt x="31" y="149"/>
                  </a:lnTo>
                  <a:lnTo>
                    <a:pt x="28" y="141"/>
                  </a:lnTo>
                  <a:lnTo>
                    <a:pt x="24" y="134"/>
                  </a:lnTo>
                  <a:lnTo>
                    <a:pt x="20" y="128"/>
                  </a:lnTo>
                  <a:lnTo>
                    <a:pt x="16" y="121"/>
                  </a:lnTo>
                  <a:lnTo>
                    <a:pt x="12" y="114"/>
                  </a:lnTo>
                  <a:lnTo>
                    <a:pt x="6" y="108"/>
                  </a:lnTo>
                  <a:lnTo>
                    <a:pt x="0" y="102"/>
                  </a:lnTo>
                  <a:lnTo>
                    <a:pt x="8" y="96"/>
                  </a:lnTo>
                  <a:lnTo>
                    <a:pt x="17" y="91"/>
                  </a:lnTo>
                  <a:lnTo>
                    <a:pt x="26" y="89"/>
                  </a:lnTo>
                  <a:lnTo>
                    <a:pt x="37" y="86"/>
                  </a:lnTo>
                  <a:lnTo>
                    <a:pt x="47" y="86"/>
                  </a:lnTo>
                  <a:lnTo>
                    <a:pt x="56" y="86"/>
                  </a:lnTo>
                  <a:lnTo>
                    <a:pt x="67" y="87"/>
                  </a:lnTo>
                  <a:lnTo>
                    <a:pt x="76" y="90"/>
                  </a:lnTo>
                  <a:lnTo>
                    <a:pt x="81" y="92"/>
                  </a:lnTo>
                  <a:lnTo>
                    <a:pt x="87" y="94"/>
                  </a:lnTo>
                  <a:lnTo>
                    <a:pt x="93" y="95"/>
                  </a:lnTo>
                  <a:lnTo>
                    <a:pt x="99" y="95"/>
                  </a:lnTo>
                  <a:lnTo>
                    <a:pt x="104" y="95"/>
                  </a:lnTo>
                  <a:lnTo>
                    <a:pt x="110" y="94"/>
                  </a:lnTo>
                  <a:lnTo>
                    <a:pt x="116" y="94"/>
                  </a:lnTo>
                  <a:lnTo>
                    <a:pt x="123" y="92"/>
                  </a:lnTo>
                  <a:lnTo>
                    <a:pt x="126" y="89"/>
                  </a:lnTo>
                  <a:lnTo>
                    <a:pt x="131" y="85"/>
                  </a:lnTo>
                  <a:lnTo>
                    <a:pt x="136" y="83"/>
                  </a:lnTo>
                  <a:lnTo>
                    <a:pt x="141" y="81"/>
                  </a:lnTo>
                  <a:lnTo>
                    <a:pt x="146" y="79"/>
                  </a:lnTo>
                  <a:lnTo>
                    <a:pt x="150" y="75"/>
                  </a:lnTo>
                  <a:lnTo>
                    <a:pt x="153" y="72"/>
                  </a:lnTo>
                  <a:lnTo>
                    <a:pt x="155" y="64"/>
                  </a:lnTo>
                  <a:lnTo>
                    <a:pt x="159" y="63"/>
                  </a:lnTo>
                  <a:lnTo>
                    <a:pt x="165" y="63"/>
                  </a:lnTo>
                  <a:lnTo>
                    <a:pt x="171" y="63"/>
                  </a:lnTo>
                  <a:lnTo>
                    <a:pt x="175" y="62"/>
                  </a:lnTo>
                  <a:lnTo>
                    <a:pt x="180" y="60"/>
                  </a:lnTo>
                  <a:lnTo>
                    <a:pt x="183" y="57"/>
                  </a:lnTo>
                  <a:lnTo>
                    <a:pt x="186" y="52"/>
                  </a:lnTo>
                  <a:lnTo>
                    <a:pt x="187" y="45"/>
                  </a:lnTo>
                  <a:lnTo>
                    <a:pt x="186" y="40"/>
                  </a:lnTo>
                  <a:lnTo>
                    <a:pt x="186" y="36"/>
                  </a:lnTo>
                  <a:lnTo>
                    <a:pt x="186" y="31"/>
                  </a:lnTo>
                  <a:lnTo>
                    <a:pt x="187" y="27"/>
                  </a:lnTo>
                  <a:lnTo>
                    <a:pt x="188" y="22"/>
                  </a:lnTo>
                  <a:lnTo>
                    <a:pt x="190" y="19"/>
                  </a:lnTo>
                  <a:lnTo>
                    <a:pt x="193" y="15"/>
                  </a:lnTo>
                  <a:lnTo>
                    <a:pt x="195" y="11"/>
                  </a:lnTo>
                  <a:lnTo>
                    <a:pt x="197" y="9"/>
                  </a:lnTo>
                  <a:lnTo>
                    <a:pt x="200" y="8"/>
                  </a:lnTo>
                  <a:lnTo>
                    <a:pt x="202" y="6"/>
                  </a:lnTo>
                  <a:lnTo>
                    <a:pt x="205" y="6"/>
                  </a:lnTo>
                  <a:lnTo>
                    <a:pt x="208" y="5"/>
                  </a:lnTo>
                  <a:lnTo>
                    <a:pt x="211" y="4"/>
                  </a:lnTo>
                  <a:lnTo>
                    <a:pt x="213" y="3"/>
                  </a:lnTo>
                  <a:lnTo>
                    <a:pt x="216" y="0"/>
                  </a:lnTo>
                  <a:lnTo>
                    <a:pt x="214" y="3"/>
                  </a:lnTo>
                  <a:lnTo>
                    <a:pt x="214" y="6"/>
                  </a:lnTo>
                  <a:lnTo>
                    <a:pt x="213" y="10"/>
                  </a:lnTo>
                  <a:lnTo>
                    <a:pt x="212" y="14"/>
                  </a:lnTo>
                  <a:lnTo>
                    <a:pt x="211" y="18"/>
                  </a:lnTo>
                  <a:lnTo>
                    <a:pt x="210" y="21"/>
                  </a:lnTo>
                  <a:lnTo>
                    <a:pt x="210" y="25"/>
                  </a:lnTo>
                  <a:lnTo>
                    <a:pt x="210" y="2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3" name="Freeform 36"/>
            <p:cNvSpPr>
              <a:spLocks/>
            </p:cNvSpPr>
            <p:nvPr/>
          </p:nvSpPr>
          <p:spPr bwMode="auto">
            <a:xfrm>
              <a:off x="3434" y="1881"/>
              <a:ext cx="210" cy="271"/>
            </a:xfrm>
            <a:custGeom>
              <a:avLst/>
              <a:gdLst>
                <a:gd name="T0" fmla="*/ 205 w 210"/>
                <a:gd name="T1" fmla="*/ 169 h 271"/>
                <a:gd name="T2" fmla="*/ 200 w 210"/>
                <a:gd name="T3" fmla="*/ 198 h 271"/>
                <a:gd name="T4" fmla="*/ 193 w 210"/>
                <a:gd name="T5" fmla="*/ 226 h 271"/>
                <a:gd name="T6" fmla="*/ 187 w 210"/>
                <a:gd name="T7" fmla="*/ 255 h 271"/>
                <a:gd name="T8" fmla="*/ 172 w 210"/>
                <a:gd name="T9" fmla="*/ 271 h 271"/>
                <a:gd name="T10" fmla="*/ 142 w 210"/>
                <a:gd name="T11" fmla="*/ 271 h 271"/>
                <a:gd name="T12" fmla="*/ 111 w 210"/>
                <a:gd name="T13" fmla="*/ 269 h 271"/>
                <a:gd name="T14" fmla="*/ 80 w 210"/>
                <a:gd name="T15" fmla="*/ 263 h 271"/>
                <a:gd name="T16" fmla="*/ 56 w 210"/>
                <a:gd name="T17" fmla="*/ 258 h 271"/>
                <a:gd name="T18" fmla="*/ 39 w 210"/>
                <a:gd name="T19" fmla="*/ 253 h 271"/>
                <a:gd name="T20" fmla="*/ 22 w 210"/>
                <a:gd name="T21" fmla="*/ 244 h 271"/>
                <a:gd name="T22" fmla="*/ 7 w 210"/>
                <a:gd name="T23" fmla="*/ 232 h 271"/>
                <a:gd name="T24" fmla="*/ 3 w 210"/>
                <a:gd name="T25" fmla="*/ 223 h 271"/>
                <a:gd name="T26" fmla="*/ 9 w 210"/>
                <a:gd name="T27" fmla="*/ 226 h 271"/>
                <a:gd name="T28" fmla="*/ 15 w 210"/>
                <a:gd name="T29" fmla="*/ 233 h 271"/>
                <a:gd name="T30" fmla="*/ 22 w 210"/>
                <a:gd name="T31" fmla="*/ 239 h 271"/>
                <a:gd name="T32" fmla="*/ 30 w 210"/>
                <a:gd name="T33" fmla="*/ 241 h 271"/>
                <a:gd name="T34" fmla="*/ 36 w 210"/>
                <a:gd name="T35" fmla="*/ 242 h 271"/>
                <a:gd name="T36" fmla="*/ 43 w 210"/>
                <a:gd name="T37" fmla="*/ 244 h 271"/>
                <a:gd name="T38" fmla="*/ 51 w 210"/>
                <a:gd name="T39" fmla="*/ 248 h 271"/>
                <a:gd name="T40" fmla="*/ 58 w 210"/>
                <a:gd name="T41" fmla="*/ 254 h 271"/>
                <a:gd name="T42" fmla="*/ 81 w 210"/>
                <a:gd name="T43" fmla="*/ 260 h 271"/>
                <a:gd name="T44" fmla="*/ 106 w 210"/>
                <a:gd name="T45" fmla="*/ 261 h 271"/>
                <a:gd name="T46" fmla="*/ 132 w 210"/>
                <a:gd name="T47" fmla="*/ 260 h 271"/>
                <a:gd name="T48" fmla="*/ 157 w 210"/>
                <a:gd name="T49" fmla="*/ 259 h 271"/>
                <a:gd name="T50" fmla="*/ 161 w 210"/>
                <a:gd name="T51" fmla="*/ 263 h 271"/>
                <a:gd name="T52" fmla="*/ 166 w 210"/>
                <a:gd name="T53" fmla="*/ 265 h 271"/>
                <a:gd name="T54" fmla="*/ 172 w 210"/>
                <a:gd name="T55" fmla="*/ 265 h 271"/>
                <a:gd name="T56" fmla="*/ 177 w 210"/>
                <a:gd name="T57" fmla="*/ 265 h 271"/>
                <a:gd name="T58" fmla="*/ 184 w 210"/>
                <a:gd name="T59" fmla="*/ 257 h 271"/>
                <a:gd name="T60" fmla="*/ 184 w 210"/>
                <a:gd name="T61" fmla="*/ 247 h 271"/>
                <a:gd name="T62" fmla="*/ 184 w 210"/>
                <a:gd name="T63" fmla="*/ 237 h 271"/>
                <a:gd name="T64" fmla="*/ 185 w 210"/>
                <a:gd name="T65" fmla="*/ 227 h 271"/>
                <a:gd name="T66" fmla="*/ 189 w 210"/>
                <a:gd name="T67" fmla="*/ 193 h 271"/>
                <a:gd name="T68" fmla="*/ 192 w 210"/>
                <a:gd name="T69" fmla="*/ 157 h 271"/>
                <a:gd name="T70" fmla="*/ 195 w 210"/>
                <a:gd name="T71" fmla="*/ 122 h 271"/>
                <a:gd name="T72" fmla="*/ 197 w 210"/>
                <a:gd name="T73" fmla="*/ 86 h 271"/>
                <a:gd name="T74" fmla="*/ 193 w 210"/>
                <a:gd name="T75" fmla="*/ 64 h 271"/>
                <a:gd name="T76" fmla="*/ 193 w 210"/>
                <a:gd name="T77" fmla="*/ 43 h 271"/>
                <a:gd name="T78" fmla="*/ 196 w 210"/>
                <a:gd name="T79" fmla="*/ 22 h 271"/>
                <a:gd name="T80" fmla="*/ 197 w 210"/>
                <a:gd name="T81" fmla="*/ 0 h 271"/>
                <a:gd name="T82" fmla="*/ 200 w 210"/>
                <a:gd name="T83" fmla="*/ 38 h 271"/>
                <a:gd name="T84" fmla="*/ 206 w 210"/>
                <a:gd name="T85" fmla="*/ 77 h 271"/>
                <a:gd name="T86" fmla="*/ 210 w 210"/>
                <a:gd name="T87" fmla="*/ 117 h 271"/>
                <a:gd name="T88" fmla="*/ 206 w 210"/>
                <a:gd name="T89" fmla="*/ 155 h 27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0" h="271">
                  <a:moveTo>
                    <a:pt x="206" y="155"/>
                  </a:moveTo>
                  <a:lnTo>
                    <a:pt x="205" y="169"/>
                  </a:lnTo>
                  <a:lnTo>
                    <a:pt x="203" y="184"/>
                  </a:lnTo>
                  <a:lnTo>
                    <a:pt x="200" y="198"/>
                  </a:lnTo>
                  <a:lnTo>
                    <a:pt x="197" y="212"/>
                  </a:lnTo>
                  <a:lnTo>
                    <a:pt x="193" y="226"/>
                  </a:lnTo>
                  <a:lnTo>
                    <a:pt x="190" y="241"/>
                  </a:lnTo>
                  <a:lnTo>
                    <a:pt x="187" y="255"/>
                  </a:lnTo>
                  <a:lnTo>
                    <a:pt x="185" y="270"/>
                  </a:lnTo>
                  <a:lnTo>
                    <a:pt x="172" y="271"/>
                  </a:lnTo>
                  <a:lnTo>
                    <a:pt x="157" y="271"/>
                  </a:lnTo>
                  <a:lnTo>
                    <a:pt x="142" y="271"/>
                  </a:lnTo>
                  <a:lnTo>
                    <a:pt x="126" y="271"/>
                  </a:lnTo>
                  <a:lnTo>
                    <a:pt x="111" y="269"/>
                  </a:lnTo>
                  <a:lnTo>
                    <a:pt x="96" y="266"/>
                  </a:lnTo>
                  <a:lnTo>
                    <a:pt x="80" y="263"/>
                  </a:lnTo>
                  <a:lnTo>
                    <a:pt x="65" y="257"/>
                  </a:lnTo>
                  <a:lnTo>
                    <a:pt x="56" y="258"/>
                  </a:lnTo>
                  <a:lnTo>
                    <a:pt x="48" y="257"/>
                  </a:lnTo>
                  <a:lnTo>
                    <a:pt x="39" y="253"/>
                  </a:lnTo>
                  <a:lnTo>
                    <a:pt x="30" y="249"/>
                  </a:lnTo>
                  <a:lnTo>
                    <a:pt x="22" y="244"/>
                  </a:lnTo>
                  <a:lnTo>
                    <a:pt x="14" y="238"/>
                  </a:lnTo>
                  <a:lnTo>
                    <a:pt x="7" y="232"/>
                  </a:lnTo>
                  <a:lnTo>
                    <a:pt x="0" y="226"/>
                  </a:lnTo>
                  <a:lnTo>
                    <a:pt x="3" y="223"/>
                  </a:lnTo>
                  <a:lnTo>
                    <a:pt x="7" y="225"/>
                  </a:lnTo>
                  <a:lnTo>
                    <a:pt x="9" y="226"/>
                  </a:lnTo>
                  <a:lnTo>
                    <a:pt x="12" y="230"/>
                  </a:lnTo>
                  <a:lnTo>
                    <a:pt x="15" y="233"/>
                  </a:lnTo>
                  <a:lnTo>
                    <a:pt x="18" y="236"/>
                  </a:lnTo>
                  <a:lnTo>
                    <a:pt x="22" y="239"/>
                  </a:lnTo>
                  <a:lnTo>
                    <a:pt x="25" y="241"/>
                  </a:lnTo>
                  <a:lnTo>
                    <a:pt x="30" y="241"/>
                  </a:lnTo>
                  <a:lnTo>
                    <a:pt x="33" y="241"/>
                  </a:lnTo>
                  <a:lnTo>
                    <a:pt x="36" y="242"/>
                  </a:lnTo>
                  <a:lnTo>
                    <a:pt x="40" y="243"/>
                  </a:lnTo>
                  <a:lnTo>
                    <a:pt x="43" y="244"/>
                  </a:lnTo>
                  <a:lnTo>
                    <a:pt x="47" y="247"/>
                  </a:lnTo>
                  <a:lnTo>
                    <a:pt x="51" y="248"/>
                  </a:lnTo>
                  <a:lnTo>
                    <a:pt x="55" y="249"/>
                  </a:lnTo>
                  <a:lnTo>
                    <a:pt x="58" y="254"/>
                  </a:lnTo>
                  <a:lnTo>
                    <a:pt x="70" y="258"/>
                  </a:lnTo>
                  <a:lnTo>
                    <a:pt x="81" y="260"/>
                  </a:lnTo>
                  <a:lnTo>
                    <a:pt x="94" y="261"/>
                  </a:lnTo>
                  <a:lnTo>
                    <a:pt x="106" y="261"/>
                  </a:lnTo>
                  <a:lnTo>
                    <a:pt x="119" y="260"/>
                  </a:lnTo>
                  <a:lnTo>
                    <a:pt x="132" y="260"/>
                  </a:lnTo>
                  <a:lnTo>
                    <a:pt x="144" y="259"/>
                  </a:lnTo>
                  <a:lnTo>
                    <a:pt x="157" y="259"/>
                  </a:lnTo>
                  <a:lnTo>
                    <a:pt x="158" y="261"/>
                  </a:lnTo>
                  <a:lnTo>
                    <a:pt x="161" y="263"/>
                  </a:lnTo>
                  <a:lnTo>
                    <a:pt x="164" y="264"/>
                  </a:lnTo>
                  <a:lnTo>
                    <a:pt x="166" y="265"/>
                  </a:lnTo>
                  <a:lnTo>
                    <a:pt x="169" y="265"/>
                  </a:lnTo>
                  <a:lnTo>
                    <a:pt x="172" y="265"/>
                  </a:lnTo>
                  <a:lnTo>
                    <a:pt x="175" y="265"/>
                  </a:lnTo>
                  <a:lnTo>
                    <a:pt x="177" y="265"/>
                  </a:lnTo>
                  <a:lnTo>
                    <a:pt x="182" y="261"/>
                  </a:lnTo>
                  <a:lnTo>
                    <a:pt x="184" y="257"/>
                  </a:lnTo>
                  <a:lnTo>
                    <a:pt x="184" y="253"/>
                  </a:lnTo>
                  <a:lnTo>
                    <a:pt x="184" y="247"/>
                  </a:lnTo>
                  <a:lnTo>
                    <a:pt x="184" y="242"/>
                  </a:lnTo>
                  <a:lnTo>
                    <a:pt x="184" y="237"/>
                  </a:lnTo>
                  <a:lnTo>
                    <a:pt x="184" y="232"/>
                  </a:lnTo>
                  <a:lnTo>
                    <a:pt x="185" y="227"/>
                  </a:lnTo>
                  <a:lnTo>
                    <a:pt x="188" y="210"/>
                  </a:lnTo>
                  <a:lnTo>
                    <a:pt x="189" y="193"/>
                  </a:lnTo>
                  <a:lnTo>
                    <a:pt x="191" y="176"/>
                  </a:lnTo>
                  <a:lnTo>
                    <a:pt x="192" y="157"/>
                  </a:lnTo>
                  <a:lnTo>
                    <a:pt x="193" y="140"/>
                  </a:lnTo>
                  <a:lnTo>
                    <a:pt x="195" y="122"/>
                  </a:lnTo>
                  <a:lnTo>
                    <a:pt x="196" y="104"/>
                  </a:lnTo>
                  <a:lnTo>
                    <a:pt x="197" y="86"/>
                  </a:lnTo>
                  <a:lnTo>
                    <a:pt x="195" y="75"/>
                  </a:lnTo>
                  <a:lnTo>
                    <a:pt x="193" y="64"/>
                  </a:lnTo>
                  <a:lnTo>
                    <a:pt x="193" y="54"/>
                  </a:lnTo>
                  <a:lnTo>
                    <a:pt x="193" y="43"/>
                  </a:lnTo>
                  <a:lnTo>
                    <a:pt x="195" y="33"/>
                  </a:lnTo>
                  <a:lnTo>
                    <a:pt x="196" y="22"/>
                  </a:lnTo>
                  <a:lnTo>
                    <a:pt x="196" y="11"/>
                  </a:lnTo>
                  <a:lnTo>
                    <a:pt x="197" y="0"/>
                  </a:lnTo>
                  <a:lnTo>
                    <a:pt x="198" y="18"/>
                  </a:lnTo>
                  <a:lnTo>
                    <a:pt x="200" y="38"/>
                  </a:lnTo>
                  <a:lnTo>
                    <a:pt x="204" y="58"/>
                  </a:lnTo>
                  <a:lnTo>
                    <a:pt x="206" y="77"/>
                  </a:lnTo>
                  <a:lnTo>
                    <a:pt x="208" y="97"/>
                  </a:lnTo>
                  <a:lnTo>
                    <a:pt x="210" y="117"/>
                  </a:lnTo>
                  <a:lnTo>
                    <a:pt x="208" y="136"/>
                  </a:lnTo>
                  <a:lnTo>
                    <a:pt x="206" y="15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4" name="Freeform 37"/>
            <p:cNvSpPr>
              <a:spLocks/>
            </p:cNvSpPr>
            <p:nvPr/>
          </p:nvSpPr>
          <p:spPr bwMode="auto">
            <a:xfrm>
              <a:off x="4289" y="1930"/>
              <a:ext cx="112" cy="138"/>
            </a:xfrm>
            <a:custGeom>
              <a:avLst/>
              <a:gdLst>
                <a:gd name="T0" fmla="*/ 103 w 112"/>
                <a:gd name="T1" fmla="*/ 49 h 138"/>
                <a:gd name="T2" fmla="*/ 105 w 112"/>
                <a:gd name="T3" fmla="*/ 55 h 138"/>
                <a:gd name="T4" fmla="*/ 106 w 112"/>
                <a:gd name="T5" fmla="*/ 61 h 138"/>
                <a:gd name="T6" fmla="*/ 109 w 112"/>
                <a:gd name="T7" fmla="*/ 69 h 138"/>
                <a:gd name="T8" fmla="*/ 110 w 112"/>
                <a:gd name="T9" fmla="*/ 75 h 138"/>
                <a:gd name="T10" fmla="*/ 110 w 112"/>
                <a:gd name="T11" fmla="*/ 81 h 138"/>
                <a:gd name="T12" fmla="*/ 111 w 112"/>
                <a:gd name="T13" fmla="*/ 88 h 138"/>
                <a:gd name="T14" fmla="*/ 112 w 112"/>
                <a:gd name="T15" fmla="*/ 96 h 138"/>
                <a:gd name="T16" fmla="*/ 112 w 112"/>
                <a:gd name="T17" fmla="*/ 102 h 138"/>
                <a:gd name="T18" fmla="*/ 110 w 112"/>
                <a:gd name="T19" fmla="*/ 107 h 138"/>
                <a:gd name="T20" fmla="*/ 107 w 112"/>
                <a:gd name="T21" fmla="*/ 111 h 138"/>
                <a:gd name="T22" fmla="*/ 105 w 112"/>
                <a:gd name="T23" fmla="*/ 115 h 138"/>
                <a:gd name="T24" fmla="*/ 103 w 112"/>
                <a:gd name="T25" fmla="*/ 119 h 138"/>
                <a:gd name="T26" fmla="*/ 101 w 112"/>
                <a:gd name="T27" fmla="*/ 123 h 138"/>
                <a:gd name="T28" fmla="*/ 97 w 112"/>
                <a:gd name="T29" fmla="*/ 128 h 138"/>
                <a:gd name="T30" fmla="*/ 94 w 112"/>
                <a:gd name="T31" fmla="*/ 130 h 138"/>
                <a:gd name="T32" fmla="*/ 90 w 112"/>
                <a:gd name="T33" fmla="*/ 134 h 138"/>
                <a:gd name="T34" fmla="*/ 79 w 112"/>
                <a:gd name="T35" fmla="*/ 136 h 138"/>
                <a:gd name="T36" fmla="*/ 67 w 112"/>
                <a:gd name="T37" fmla="*/ 138 h 138"/>
                <a:gd name="T38" fmla="*/ 56 w 112"/>
                <a:gd name="T39" fmla="*/ 136 h 138"/>
                <a:gd name="T40" fmla="*/ 44 w 112"/>
                <a:gd name="T41" fmla="*/ 135 h 138"/>
                <a:gd name="T42" fmla="*/ 33 w 112"/>
                <a:gd name="T43" fmla="*/ 133 h 138"/>
                <a:gd name="T44" fmla="*/ 21 w 112"/>
                <a:gd name="T45" fmla="*/ 130 h 138"/>
                <a:gd name="T46" fmla="*/ 10 w 112"/>
                <a:gd name="T47" fmla="*/ 125 h 138"/>
                <a:gd name="T48" fmla="*/ 0 w 112"/>
                <a:gd name="T49" fmla="*/ 120 h 138"/>
                <a:gd name="T50" fmla="*/ 1 w 112"/>
                <a:gd name="T51" fmla="*/ 111 h 138"/>
                <a:gd name="T52" fmla="*/ 4 w 112"/>
                <a:gd name="T53" fmla="*/ 102 h 138"/>
                <a:gd name="T54" fmla="*/ 9 w 112"/>
                <a:gd name="T55" fmla="*/ 93 h 138"/>
                <a:gd name="T56" fmla="*/ 15 w 112"/>
                <a:gd name="T57" fmla="*/ 87 h 138"/>
                <a:gd name="T58" fmla="*/ 20 w 112"/>
                <a:gd name="T59" fmla="*/ 80 h 138"/>
                <a:gd name="T60" fmla="*/ 26 w 112"/>
                <a:gd name="T61" fmla="*/ 73 h 138"/>
                <a:gd name="T62" fmla="*/ 31 w 112"/>
                <a:gd name="T63" fmla="*/ 65 h 138"/>
                <a:gd name="T64" fmla="*/ 35 w 112"/>
                <a:gd name="T65" fmla="*/ 57 h 138"/>
                <a:gd name="T66" fmla="*/ 39 w 112"/>
                <a:gd name="T67" fmla="*/ 49 h 138"/>
                <a:gd name="T68" fmla="*/ 41 w 112"/>
                <a:gd name="T69" fmla="*/ 42 h 138"/>
                <a:gd name="T70" fmla="*/ 44 w 112"/>
                <a:gd name="T71" fmla="*/ 34 h 138"/>
                <a:gd name="T72" fmla="*/ 48 w 112"/>
                <a:gd name="T73" fmla="*/ 27 h 138"/>
                <a:gd name="T74" fmla="*/ 51 w 112"/>
                <a:gd name="T75" fmla="*/ 21 h 138"/>
                <a:gd name="T76" fmla="*/ 55 w 112"/>
                <a:gd name="T77" fmla="*/ 14 h 138"/>
                <a:gd name="T78" fmla="*/ 58 w 112"/>
                <a:gd name="T79" fmla="*/ 6 h 138"/>
                <a:gd name="T80" fmla="*/ 63 w 112"/>
                <a:gd name="T81" fmla="*/ 0 h 138"/>
                <a:gd name="T82" fmla="*/ 71 w 112"/>
                <a:gd name="T83" fmla="*/ 4 h 138"/>
                <a:gd name="T84" fmla="*/ 78 w 112"/>
                <a:gd name="T85" fmla="*/ 7 h 138"/>
                <a:gd name="T86" fmla="*/ 83 w 112"/>
                <a:gd name="T87" fmla="*/ 14 h 138"/>
                <a:gd name="T88" fmla="*/ 89 w 112"/>
                <a:gd name="T89" fmla="*/ 20 h 138"/>
                <a:gd name="T90" fmla="*/ 94 w 112"/>
                <a:gd name="T91" fmla="*/ 27 h 138"/>
                <a:gd name="T92" fmla="*/ 97 w 112"/>
                <a:gd name="T93" fmla="*/ 34 h 138"/>
                <a:gd name="T94" fmla="*/ 101 w 112"/>
                <a:gd name="T95" fmla="*/ 42 h 138"/>
                <a:gd name="T96" fmla="*/ 103 w 112"/>
                <a:gd name="T97" fmla="*/ 49 h 1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2" h="138">
                  <a:moveTo>
                    <a:pt x="103" y="49"/>
                  </a:moveTo>
                  <a:lnTo>
                    <a:pt x="105" y="55"/>
                  </a:lnTo>
                  <a:lnTo>
                    <a:pt x="106" y="61"/>
                  </a:lnTo>
                  <a:lnTo>
                    <a:pt x="109" y="69"/>
                  </a:lnTo>
                  <a:lnTo>
                    <a:pt x="110" y="75"/>
                  </a:lnTo>
                  <a:lnTo>
                    <a:pt x="110" y="81"/>
                  </a:lnTo>
                  <a:lnTo>
                    <a:pt x="111" y="88"/>
                  </a:lnTo>
                  <a:lnTo>
                    <a:pt x="112" y="96"/>
                  </a:lnTo>
                  <a:lnTo>
                    <a:pt x="112" y="102"/>
                  </a:lnTo>
                  <a:lnTo>
                    <a:pt x="110" y="107"/>
                  </a:lnTo>
                  <a:lnTo>
                    <a:pt x="107" y="111"/>
                  </a:lnTo>
                  <a:lnTo>
                    <a:pt x="105" y="115"/>
                  </a:lnTo>
                  <a:lnTo>
                    <a:pt x="103" y="119"/>
                  </a:lnTo>
                  <a:lnTo>
                    <a:pt x="101" y="123"/>
                  </a:lnTo>
                  <a:lnTo>
                    <a:pt x="97" y="128"/>
                  </a:lnTo>
                  <a:lnTo>
                    <a:pt x="94" y="130"/>
                  </a:lnTo>
                  <a:lnTo>
                    <a:pt x="90" y="134"/>
                  </a:lnTo>
                  <a:lnTo>
                    <a:pt x="79" y="136"/>
                  </a:lnTo>
                  <a:lnTo>
                    <a:pt x="67" y="138"/>
                  </a:lnTo>
                  <a:lnTo>
                    <a:pt x="56" y="136"/>
                  </a:lnTo>
                  <a:lnTo>
                    <a:pt x="44" y="135"/>
                  </a:lnTo>
                  <a:lnTo>
                    <a:pt x="33" y="133"/>
                  </a:lnTo>
                  <a:lnTo>
                    <a:pt x="21" y="130"/>
                  </a:lnTo>
                  <a:lnTo>
                    <a:pt x="10" y="125"/>
                  </a:lnTo>
                  <a:lnTo>
                    <a:pt x="0" y="120"/>
                  </a:lnTo>
                  <a:lnTo>
                    <a:pt x="1" y="111"/>
                  </a:lnTo>
                  <a:lnTo>
                    <a:pt x="4" y="102"/>
                  </a:lnTo>
                  <a:lnTo>
                    <a:pt x="9" y="93"/>
                  </a:lnTo>
                  <a:lnTo>
                    <a:pt x="15" y="87"/>
                  </a:lnTo>
                  <a:lnTo>
                    <a:pt x="20" y="80"/>
                  </a:lnTo>
                  <a:lnTo>
                    <a:pt x="26" y="73"/>
                  </a:lnTo>
                  <a:lnTo>
                    <a:pt x="31" y="65"/>
                  </a:lnTo>
                  <a:lnTo>
                    <a:pt x="35" y="57"/>
                  </a:lnTo>
                  <a:lnTo>
                    <a:pt x="39" y="49"/>
                  </a:lnTo>
                  <a:lnTo>
                    <a:pt x="41" y="42"/>
                  </a:lnTo>
                  <a:lnTo>
                    <a:pt x="44" y="34"/>
                  </a:lnTo>
                  <a:lnTo>
                    <a:pt x="48" y="27"/>
                  </a:lnTo>
                  <a:lnTo>
                    <a:pt x="51" y="21"/>
                  </a:lnTo>
                  <a:lnTo>
                    <a:pt x="55" y="14"/>
                  </a:lnTo>
                  <a:lnTo>
                    <a:pt x="58" y="6"/>
                  </a:lnTo>
                  <a:lnTo>
                    <a:pt x="63" y="0"/>
                  </a:lnTo>
                  <a:lnTo>
                    <a:pt x="71" y="4"/>
                  </a:lnTo>
                  <a:lnTo>
                    <a:pt x="78" y="7"/>
                  </a:lnTo>
                  <a:lnTo>
                    <a:pt x="83" y="14"/>
                  </a:lnTo>
                  <a:lnTo>
                    <a:pt x="89" y="20"/>
                  </a:lnTo>
                  <a:lnTo>
                    <a:pt x="94" y="27"/>
                  </a:lnTo>
                  <a:lnTo>
                    <a:pt x="97" y="34"/>
                  </a:lnTo>
                  <a:lnTo>
                    <a:pt x="101" y="42"/>
                  </a:lnTo>
                  <a:lnTo>
                    <a:pt x="103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5" name="Freeform 38"/>
            <p:cNvSpPr>
              <a:spLocks/>
            </p:cNvSpPr>
            <p:nvPr/>
          </p:nvSpPr>
          <p:spPr bwMode="auto">
            <a:xfrm>
              <a:off x="4832" y="1969"/>
              <a:ext cx="74" cy="27"/>
            </a:xfrm>
            <a:custGeom>
              <a:avLst/>
              <a:gdLst>
                <a:gd name="T0" fmla="*/ 74 w 74"/>
                <a:gd name="T1" fmla="*/ 24 h 27"/>
                <a:gd name="T2" fmla="*/ 74 w 74"/>
                <a:gd name="T3" fmla="*/ 27 h 27"/>
                <a:gd name="T4" fmla="*/ 73 w 74"/>
                <a:gd name="T5" fmla="*/ 26 h 27"/>
                <a:gd name="T6" fmla="*/ 71 w 74"/>
                <a:gd name="T7" fmla="*/ 26 h 27"/>
                <a:gd name="T8" fmla="*/ 70 w 74"/>
                <a:gd name="T9" fmla="*/ 25 h 27"/>
                <a:gd name="T10" fmla="*/ 69 w 74"/>
                <a:gd name="T11" fmla="*/ 24 h 27"/>
                <a:gd name="T12" fmla="*/ 66 w 74"/>
                <a:gd name="T13" fmla="*/ 22 h 27"/>
                <a:gd name="T14" fmla="*/ 65 w 74"/>
                <a:gd name="T15" fmla="*/ 20 h 27"/>
                <a:gd name="T16" fmla="*/ 64 w 74"/>
                <a:gd name="T17" fmla="*/ 19 h 27"/>
                <a:gd name="T18" fmla="*/ 62 w 74"/>
                <a:gd name="T19" fmla="*/ 18 h 27"/>
                <a:gd name="T20" fmla="*/ 55 w 74"/>
                <a:gd name="T21" fmla="*/ 15 h 27"/>
                <a:gd name="T22" fmla="*/ 47 w 74"/>
                <a:gd name="T23" fmla="*/ 13 h 27"/>
                <a:gd name="T24" fmla="*/ 39 w 74"/>
                <a:gd name="T25" fmla="*/ 11 h 27"/>
                <a:gd name="T26" fmla="*/ 31 w 74"/>
                <a:gd name="T27" fmla="*/ 11 h 27"/>
                <a:gd name="T28" fmla="*/ 23 w 74"/>
                <a:gd name="T29" fmla="*/ 10 h 27"/>
                <a:gd name="T30" fmla="*/ 15 w 74"/>
                <a:gd name="T31" fmla="*/ 10 h 27"/>
                <a:gd name="T32" fmla="*/ 8 w 74"/>
                <a:gd name="T33" fmla="*/ 10 h 27"/>
                <a:gd name="T34" fmla="*/ 0 w 74"/>
                <a:gd name="T35" fmla="*/ 9 h 27"/>
                <a:gd name="T36" fmla="*/ 2 w 74"/>
                <a:gd name="T37" fmla="*/ 0 h 27"/>
                <a:gd name="T38" fmla="*/ 12 w 74"/>
                <a:gd name="T39" fmla="*/ 0 h 27"/>
                <a:gd name="T40" fmla="*/ 23 w 74"/>
                <a:gd name="T41" fmla="*/ 0 h 27"/>
                <a:gd name="T42" fmla="*/ 33 w 74"/>
                <a:gd name="T43" fmla="*/ 0 h 27"/>
                <a:gd name="T44" fmla="*/ 43 w 74"/>
                <a:gd name="T45" fmla="*/ 2 h 27"/>
                <a:gd name="T46" fmla="*/ 53 w 74"/>
                <a:gd name="T47" fmla="*/ 4 h 27"/>
                <a:gd name="T48" fmla="*/ 62 w 74"/>
                <a:gd name="T49" fmla="*/ 8 h 27"/>
                <a:gd name="T50" fmla="*/ 65 w 74"/>
                <a:gd name="T51" fmla="*/ 11 h 27"/>
                <a:gd name="T52" fmla="*/ 69 w 74"/>
                <a:gd name="T53" fmla="*/ 15 h 27"/>
                <a:gd name="T54" fmla="*/ 72 w 74"/>
                <a:gd name="T55" fmla="*/ 19 h 27"/>
                <a:gd name="T56" fmla="*/ 74 w 74"/>
                <a:gd name="T57" fmla="*/ 24 h 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4" h="27">
                  <a:moveTo>
                    <a:pt x="74" y="24"/>
                  </a:moveTo>
                  <a:lnTo>
                    <a:pt x="74" y="27"/>
                  </a:lnTo>
                  <a:lnTo>
                    <a:pt x="73" y="26"/>
                  </a:lnTo>
                  <a:lnTo>
                    <a:pt x="71" y="26"/>
                  </a:lnTo>
                  <a:lnTo>
                    <a:pt x="70" y="25"/>
                  </a:lnTo>
                  <a:lnTo>
                    <a:pt x="69" y="24"/>
                  </a:lnTo>
                  <a:lnTo>
                    <a:pt x="66" y="22"/>
                  </a:lnTo>
                  <a:lnTo>
                    <a:pt x="65" y="20"/>
                  </a:lnTo>
                  <a:lnTo>
                    <a:pt x="64" y="19"/>
                  </a:lnTo>
                  <a:lnTo>
                    <a:pt x="62" y="18"/>
                  </a:lnTo>
                  <a:lnTo>
                    <a:pt x="55" y="15"/>
                  </a:lnTo>
                  <a:lnTo>
                    <a:pt x="47" y="13"/>
                  </a:lnTo>
                  <a:lnTo>
                    <a:pt x="39" y="11"/>
                  </a:lnTo>
                  <a:lnTo>
                    <a:pt x="31" y="11"/>
                  </a:lnTo>
                  <a:lnTo>
                    <a:pt x="23" y="10"/>
                  </a:lnTo>
                  <a:lnTo>
                    <a:pt x="15" y="10"/>
                  </a:lnTo>
                  <a:lnTo>
                    <a:pt x="8" y="10"/>
                  </a:lnTo>
                  <a:lnTo>
                    <a:pt x="0" y="9"/>
                  </a:lnTo>
                  <a:lnTo>
                    <a:pt x="2" y="0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3" y="2"/>
                  </a:lnTo>
                  <a:lnTo>
                    <a:pt x="53" y="4"/>
                  </a:lnTo>
                  <a:lnTo>
                    <a:pt x="62" y="8"/>
                  </a:lnTo>
                  <a:lnTo>
                    <a:pt x="65" y="11"/>
                  </a:lnTo>
                  <a:lnTo>
                    <a:pt x="69" y="15"/>
                  </a:lnTo>
                  <a:lnTo>
                    <a:pt x="72" y="19"/>
                  </a:lnTo>
                  <a:lnTo>
                    <a:pt x="7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6" name="Freeform 39"/>
            <p:cNvSpPr>
              <a:spLocks/>
            </p:cNvSpPr>
            <p:nvPr/>
          </p:nvSpPr>
          <p:spPr bwMode="auto">
            <a:xfrm>
              <a:off x="4802" y="2006"/>
              <a:ext cx="78" cy="30"/>
            </a:xfrm>
            <a:custGeom>
              <a:avLst/>
              <a:gdLst>
                <a:gd name="T0" fmla="*/ 69 w 78"/>
                <a:gd name="T1" fmla="*/ 6 h 30"/>
                <a:gd name="T2" fmla="*/ 70 w 78"/>
                <a:gd name="T3" fmla="*/ 10 h 30"/>
                <a:gd name="T4" fmla="*/ 71 w 78"/>
                <a:gd name="T5" fmla="*/ 12 h 30"/>
                <a:gd name="T6" fmla="*/ 72 w 78"/>
                <a:gd name="T7" fmla="*/ 15 h 30"/>
                <a:gd name="T8" fmla="*/ 73 w 78"/>
                <a:gd name="T9" fmla="*/ 19 h 30"/>
                <a:gd name="T10" fmla="*/ 75 w 78"/>
                <a:gd name="T11" fmla="*/ 21 h 30"/>
                <a:gd name="T12" fmla="*/ 77 w 78"/>
                <a:gd name="T13" fmla="*/ 24 h 30"/>
                <a:gd name="T14" fmla="*/ 78 w 78"/>
                <a:gd name="T15" fmla="*/ 27 h 30"/>
                <a:gd name="T16" fmla="*/ 78 w 78"/>
                <a:gd name="T17" fmla="*/ 30 h 30"/>
                <a:gd name="T18" fmla="*/ 76 w 78"/>
                <a:gd name="T19" fmla="*/ 27 h 30"/>
                <a:gd name="T20" fmla="*/ 72 w 78"/>
                <a:gd name="T21" fmla="*/ 24 h 30"/>
                <a:gd name="T22" fmla="*/ 70 w 78"/>
                <a:gd name="T23" fmla="*/ 20 h 30"/>
                <a:gd name="T24" fmla="*/ 67 w 78"/>
                <a:gd name="T25" fmla="*/ 17 h 30"/>
                <a:gd name="T26" fmla="*/ 64 w 78"/>
                <a:gd name="T27" fmla="*/ 15 h 30"/>
                <a:gd name="T28" fmla="*/ 61 w 78"/>
                <a:gd name="T29" fmla="*/ 12 h 30"/>
                <a:gd name="T30" fmla="*/ 57 w 78"/>
                <a:gd name="T31" fmla="*/ 10 h 30"/>
                <a:gd name="T32" fmla="*/ 54 w 78"/>
                <a:gd name="T33" fmla="*/ 10 h 30"/>
                <a:gd name="T34" fmla="*/ 46 w 78"/>
                <a:gd name="T35" fmla="*/ 10 h 30"/>
                <a:gd name="T36" fmla="*/ 39 w 78"/>
                <a:gd name="T37" fmla="*/ 10 h 30"/>
                <a:gd name="T38" fmla="*/ 32 w 78"/>
                <a:gd name="T39" fmla="*/ 12 h 30"/>
                <a:gd name="T40" fmla="*/ 25 w 78"/>
                <a:gd name="T41" fmla="*/ 15 h 30"/>
                <a:gd name="T42" fmla="*/ 20 w 78"/>
                <a:gd name="T43" fmla="*/ 16 h 30"/>
                <a:gd name="T44" fmla="*/ 13 w 78"/>
                <a:gd name="T45" fmla="*/ 19 h 30"/>
                <a:gd name="T46" fmla="*/ 6 w 78"/>
                <a:gd name="T47" fmla="*/ 20 h 30"/>
                <a:gd name="T48" fmla="*/ 0 w 78"/>
                <a:gd name="T49" fmla="*/ 20 h 30"/>
                <a:gd name="T50" fmla="*/ 0 w 78"/>
                <a:gd name="T51" fmla="*/ 16 h 30"/>
                <a:gd name="T52" fmla="*/ 8 w 78"/>
                <a:gd name="T53" fmla="*/ 11 h 30"/>
                <a:gd name="T54" fmla="*/ 16 w 78"/>
                <a:gd name="T55" fmla="*/ 8 h 30"/>
                <a:gd name="T56" fmla="*/ 25 w 78"/>
                <a:gd name="T57" fmla="*/ 4 h 30"/>
                <a:gd name="T58" fmla="*/ 34 w 78"/>
                <a:gd name="T59" fmla="*/ 1 h 30"/>
                <a:gd name="T60" fmla="*/ 42 w 78"/>
                <a:gd name="T61" fmla="*/ 0 h 30"/>
                <a:gd name="T62" fmla="*/ 52 w 78"/>
                <a:gd name="T63" fmla="*/ 0 h 30"/>
                <a:gd name="T64" fmla="*/ 61 w 78"/>
                <a:gd name="T65" fmla="*/ 3 h 30"/>
                <a:gd name="T66" fmla="*/ 69 w 78"/>
                <a:gd name="T67" fmla="*/ 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8" h="30">
                  <a:moveTo>
                    <a:pt x="69" y="6"/>
                  </a:moveTo>
                  <a:lnTo>
                    <a:pt x="70" y="10"/>
                  </a:lnTo>
                  <a:lnTo>
                    <a:pt x="71" y="12"/>
                  </a:lnTo>
                  <a:lnTo>
                    <a:pt x="72" y="15"/>
                  </a:lnTo>
                  <a:lnTo>
                    <a:pt x="73" y="19"/>
                  </a:lnTo>
                  <a:lnTo>
                    <a:pt x="75" y="21"/>
                  </a:lnTo>
                  <a:lnTo>
                    <a:pt x="77" y="24"/>
                  </a:lnTo>
                  <a:lnTo>
                    <a:pt x="78" y="27"/>
                  </a:lnTo>
                  <a:lnTo>
                    <a:pt x="78" y="30"/>
                  </a:lnTo>
                  <a:lnTo>
                    <a:pt x="76" y="27"/>
                  </a:lnTo>
                  <a:lnTo>
                    <a:pt x="72" y="24"/>
                  </a:lnTo>
                  <a:lnTo>
                    <a:pt x="70" y="20"/>
                  </a:lnTo>
                  <a:lnTo>
                    <a:pt x="67" y="17"/>
                  </a:lnTo>
                  <a:lnTo>
                    <a:pt x="64" y="15"/>
                  </a:lnTo>
                  <a:lnTo>
                    <a:pt x="61" y="12"/>
                  </a:lnTo>
                  <a:lnTo>
                    <a:pt x="57" y="10"/>
                  </a:lnTo>
                  <a:lnTo>
                    <a:pt x="54" y="10"/>
                  </a:lnTo>
                  <a:lnTo>
                    <a:pt x="46" y="10"/>
                  </a:lnTo>
                  <a:lnTo>
                    <a:pt x="39" y="10"/>
                  </a:lnTo>
                  <a:lnTo>
                    <a:pt x="32" y="12"/>
                  </a:lnTo>
                  <a:lnTo>
                    <a:pt x="25" y="15"/>
                  </a:lnTo>
                  <a:lnTo>
                    <a:pt x="20" y="16"/>
                  </a:lnTo>
                  <a:lnTo>
                    <a:pt x="13" y="19"/>
                  </a:lnTo>
                  <a:lnTo>
                    <a:pt x="6" y="20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8" y="11"/>
                  </a:lnTo>
                  <a:lnTo>
                    <a:pt x="16" y="8"/>
                  </a:lnTo>
                  <a:lnTo>
                    <a:pt x="25" y="4"/>
                  </a:lnTo>
                  <a:lnTo>
                    <a:pt x="34" y="1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61" y="3"/>
                  </a:lnTo>
                  <a:lnTo>
                    <a:pt x="6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7" name="Freeform 40"/>
            <p:cNvSpPr>
              <a:spLocks/>
            </p:cNvSpPr>
            <p:nvPr/>
          </p:nvSpPr>
          <p:spPr bwMode="auto">
            <a:xfrm>
              <a:off x="2515" y="2077"/>
              <a:ext cx="2993" cy="561"/>
            </a:xfrm>
            <a:custGeom>
              <a:avLst/>
              <a:gdLst>
                <a:gd name="T0" fmla="*/ 2862 w 2993"/>
                <a:gd name="T1" fmla="*/ 29 h 561"/>
                <a:gd name="T2" fmla="*/ 2960 w 2993"/>
                <a:gd name="T3" fmla="*/ 138 h 561"/>
                <a:gd name="T4" fmla="*/ 2992 w 2993"/>
                <a:gd name="T5" fmla="*/ 491 h 561"/>
                <a:gd name="T6" fmla="*/ 2908 w 2993"/>
                <a:gd name="T7" fmla="*/ 529 h 561"/>
                <a:gd name="T8" fmla="*/ 2737 w 2993"/>
                <a:gd name="T9" fmla="*/ 532 h 561"/>
                <a:gd name="T10" fmla="*/ 2438 w 2993"/>
                <a:gd name="T11" fmla="*/ 537 h 561"/>
                <a:gd name="T12" fmla="*/ 1904 w 2993"/>
                <a:gd name="T13" fmla="*/ 528 h 561"/>
                <a:gd name="T14" fmla="*/ 1499 w 2993"/>
                <a:gd name="T15" fmla="*/ 543 h 561"/>
                <a:gd name="T16" fmla="*/ 891 w 2993"/>
                <a:gd name="T17" fmla="*/ 535 h 561"/>
                <a:gd name="T18" fmla="*/ 786 w 2993"/>
                <a:gd name="T19" fmla="*/ 533 h 561"/>
                <a:gd name="T20" fmla="*/ 546 w 2993"/>
                <a:gd name="T21" fmla="*/ 539 h 561"/>
                <a:gd name="T22" fmla="*/ 175 w 2993"/>
                <a:gd name="T23" fmla="*/ 553 h 561"/>
                <a:gd name="T24" fmla="*/ 1 w 2993"/>
                <a:gd name="T25" fmla="*/ 516 h 561"/>
                <a:gd name="T26" fmla="*/ 15 w 2993"/>
                <a:gd name="T27" fmla="*/ 360 h 561"/>
                <a:gd name="T28" fmla="*/ 52 w 2993"/>
                <a:gd name="T29" fmla="*/ 149 h 561"/>
                <a:gd name="T30" fmla="*/ 113 w 2993"/>
                <a:gd name="T31" fmla="*/ 32 h 561"/>
                <a:gd name="T32" fmla="*/ 303 w 2993"/>
                <a:gd name="T33" fmla="*/ 24 h 561"/>
                <a:gd name="T34" fmla="*/ 483 w 2993"/>
                <a:gd name="T35" fmla="*/ 13 h 561"/>
                <a:gd name="T36" fmla="*/ 573 w 2993"/>
                <a:gd name="T37" fmla="*/ 67 h 561"/>
                <a:gd name="T38" fmla="*/ 443 w 2993"/>
                <a:gd name="T39" fmla="*/ 64 h 561"/>
                <a:gd name="T40" fmla="*/ 309 w 2993"/>
                <a:gd name="T41" fmla="*/ 118 h 561"/>
                <a:gd name="T42" fmla="*/ 129 w 2993"/>
                <a:gd name="T43" fmla="*/ 296 h 561"/>
                <a:gd name="T44" fmla="*/ 203 w 2993"/>
                <a:gd name="T45" fmla="*/ 328 h 561"/>
                <a:gd name="T46" fmla="*/ 291 w 2993"/>
                <a:gd name="T47" fmla="*/ 329 h 561"/>
                <a:gd name="T48" fmla="*/ 374 w 2993"/>
                <a:gd name="T49" fmla="*/ 254 h 561"/>
                <a:gd name="T50" fmla="*/ 458 w 2993"/>
                <a:gd name="T51" fmla="*/ 272 h 561"/>
                <a:gd name="T52" fmla="*/ 560 w 2993"/>
                <a:gd name="T53" fmla="*/ 278 h 561"/>
                <a:gd name="T54" fmla="*/ 661 w 2993"/>
                <a:gd name="T55" fmla="*/ 225 h 561"/>
                <a:gd name="T56" fmla="*/ 772 w 2993"/>
                <a:gd name="T57" fmla="*/ 197 h 561"/>
                <a:gd name="T58" fmla="*/ 944 w 2993"/>
                <a:gd name="T59" fmla="*/ 264 h 561"/>
                <a:gd name="T60" fmla="*/ 923 w 2993"/>
                <a:gd name="T61" fmla="*/ 310 h 561"/>
                <a:gd name="T62" fmla="*/ 950 w 2993"/>
                <a:gd name="T63" fmla="*/ 355 h 561"/>
                <a:gd name="T64" fmla="*/ 983 w 2993"/>
                <a:gd name="T65" fmla="*/ 412 h 561"/>
                <a:gd name="T66" fmla="*/ 1061 w 2993"/>
                <a:gd name="T67" fmla="*/ 415 h 561"/>
                <a:gd name="T68" fmla="*/ 1119 w 2993"/>
                <a:gd name="T69" fmla="*/ 409 h 561"/>
                <a:gd name="T70" fmla="*/ 1171 w 2993"/>
                <a:gd name="T71" fmla="*/ 402 h 561"/>
                <a:gd name="T72" fmla="*/ 1250 w 2993"/>
                <a:gd name="T73" fmla="*/ 361 h 561"/>
                <a:gd name="T74" fmla="*/ 1335 w 2993"/>
                <a:gd name="T75" fmla="*/ 318 h 561"/>
                <a:gd name="T76" fmla="*/ 1496 w 2993"/>
                <a:gd name="T77" fmla="*/ 274 h 561"/>
                <a:gd name="T78" fmla="*/ 1633 w 2993"/>
                <a:gd name="T79" fmla="*/ 301 h 561"/>
                <a:gd name="T80" fmla="*/ 1784 w 2993"/>
                <a:gd name="T81" fmla="*/ 285 h 561"/>
                <a:gd name="T82" fmla="*/ 1942 w 2993"/>
                <a:gd name="T83" fmla="*/ 296 h 561"/>
                <a:gd name="T84" fmla="*/ 2033 w 2993"/>
                <a:gd name="T85" fmla="*/ 277 h 561"/>
                <a:gd name="T86" fmla="*/ 2127 w 2993"/>
                <a:gd name="T87" fmla="*/ 270 h 561"/>
                <a:gd name="T88" fmla="*/ 2174 w 2993"/>
                <a:gd name="T89" fmla="*/ 294 h 561"/>
                <a:gd name="T90" fmla="*/ 2268 w 2993"/>
                <a:gd name="T91" fmla="*/ 305 h 561"/>
                <a:gd name="T92" fmla="*/ 2370 w 2993"/>
                <a:gd name="T93" fmla="*/ 321 h 561"/>
                <a:gd name="T94" fmla="*/ 2497 w 2993"/>
                <a:gd name="T95" fmla="*/ 354 h 561"/>
                <a:gd name="T96" fmla="*/ 2571 w 2993"/>
                <a:gd name="T97" fmla="*/ 349 h 561"/>
                <a:gd name="T98" fmla="*/ 2664 w 2993"/>
                <a:gd name="T99" fmla="*/ 370 h 561"/>
                <a:gd name="T100" fmla="*/ 2806 w 2993"/>
                <a:gd name="T101" fmla="*/ 378 h 561"/>
                <a:gd name="T102" fmla="*/ 2789 w 2993"/>
                <a:gd name="T103" fmla="*/ 219 h 561"/>
                <a:gd name="T104" fmla="*/ 2629 w 2993"/>
                <a:gd name="T105" fmla="*/ 137 h 561"/>
                <a:gd name="T106" fmla="*/ 2530 w 2993"/>
                <a:gd name="T107" fmla="*/ 126 h 561"/>
                <a:gd name="T108" fmla="*/ 2366 w 2993"/>
                <a:gd name="T109" fmla="*/ 64 h 561"/>
                <a:gd name="T110" fmla="*/ 2261 w 2993"/>
                <a:gd name="T111" fmla="*/ 74 h 561"/>
                <a:gd name="T112" fmla="*/ 2152 w 2993"/>
                <a:gd name="T113" fmla="*/ 132 h 561"/>
                <a:gd name="T114" fmla="*/ 1973 w 2993"/>
                <a:gd name="T115" fmla="*/ 96 h 561"/>
                <a:gd name="T116" fmla="*/ 1862 w 2993"/>
                <a:gd name="T117" fmla="*/ 74 h 561"/>
                <a:gd name="T118" fmla="*/ 2058 w 2993"/>
                <a:gd name="T119" fmla="*/ 13 h 561"/>
                <a:gd name="T120" fmla="*/ 2305 w 2993"/>
                <a:gd name="T121" fmla="*/ 4 h 561"/>
                <a:gd name="T122" fmla="*/ 2626 w 2993"/>
                <a:gd name="T123" fmla="*/ 13 h 56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993" h="561">
                  <a:moveTo>
                    <a:pt x="2717" y="11"/>
                  </a:moveTo>
                  <a:lnTo>
                    <a:pt x="2728" y="14"/>
                  </a:lnTo>
                  <a:lnTo>
                    <a:pt x="2740" y="15"/>
                  </a:lnTo>
                  <a:lnTo>
                    <a:pt x="2752" y="18"/>
                  </a:lnTo>
                  <a:lnTo>
                    <a:pt x="2764" y="19"/>
                  </a:lnTo>
                  <a:lnTo>
                    <a:pt x="2776" y="20"/>
                  </a:lnTo>
                  <a:lnTo>
                    <a:pt x="2788" y="20"/>
                  </a:lnTo>
                  <a:lnTo>
                    <a:pt x="2800" y="20"/>
                  </a:lnTo>
                  <a:lnTo>
                    <a:pt x="2812" y="20"/>
                  </a:lnTo>
                  <a:lnTo>
                    <a:pt x="2814" y="21"/>
                  </a:lnTo>
                  <a:lnTo>
                    <a:pt x="2816" y="21"/>
                  </a:lnTo>
                  <a:lnTo>
                    <a:pt x="2818" y="21"/>
                  </a:lnTo>
                  <a:lnTo>
                    <a:pt x="2820" y="22"/>
                  </a:lnTo>
                  <a:lnTo>
                    <a:pt x="2821" y="22"/>
                  </a:lnTo>
                  <a:lnTo>
                    <a:pt x="2823" y="22"/>
                  </a:lnTo>
                  <a:lnTo>
                    <a:pt x="2826" y="22"/>
                  </a:lnTo>
                  <a:lnTo>
                    <a:pt x="2828" y="22"/>
                  </a:lnTo>
                  <a:lnTo>
                    <a:pt x="2838" y="25"/>
                  </a:lnTo>
                  <a:lnTo>
                    <a:pt x="2850" y="27"/>
                  </a:lnTo>
                  <a:lnTo>
                    <a:pt x="2862" y="29"/>
                  </a:lnTo>
                  <a:lnTo>
                    <a:pt x="2874" y="29"/>
                  </a:lnTo>
                  <a:lnTo>
                    <a:pt x="2886" y="30"/>
                  </a:lnTo>
                  <a:lnTo>
                    <a:pt x="2898" y="30"/>
                  </a:lnTo>
                  <a:lnTo>
                    <a:pt x="2909" y="30"/>
                  </a:lnTo>
                  <a:lnTo>
                    <a:pt x="2920" y="30"/>
                  </a:lnTo>
                  <a:lnTo>
                    <a:pt x="2926" y="32"/>
                  </a:lnTo>
                  <a:lnTo>
                    <a:pt x="2932" y="35"/>
                  </a:lnTo>
                  <a:lnTo>
                    <a:pt x="2937" y="40"/>
                  </a:lnTo>
                  <a:lnTo>
                    <a:pt x="2940" y="45"/>
                  </a:lnTo>
                  <a:lnTo>
                    <a:pt x="2944" y="49"/>
                  </a:lnTo>
                  <a:lnTo>
                    <a:pt x="2945" y="56"/>
                  </a:lnTo>
                  <a:lnTo>
                    <a:pt x="2946" y="63"/>
                  </a:lnTo>
                  <a:lnTo>
                    <a:pt x="2947" y="69"/>
                  </a:lnTo>
                  <a:lnTo>
                    <a:pt x="2948" y="84"/>
                  </a:lnTo>
                  <a:lnTo>
                    <a:pt x="2951" y="97"/>
                  </a:lnTo>
                  <a:lnTo>
                    <a:pt x="2952" y="105"/>
                  </a:lnTo>
                  <a:lnTo>
                    <a:pt x="2954" y="111"/>
                  </a:lnTo>
                  <a:lnTo>
                    <a:pt x="2956" y="117"/>
                  </a:lnTo>
                  <a:lnTo>
                    <a:pt x="2960" y="122"/>
                  </a:lnTo>
                  <a:lnTo>
                    <a:pt x="2960" y="138"/>
                  </a:lnTo>
                  <a:lnTo>
                    <a:pt x="2960" y="154"/>
                  </a:lnTo>
                  <a:lnTo>
                    <a:pt x="2960" y="169"/>
                  </a:lnTo>
                  <a:lnTo>
                    <a:pt x="2961" y="184"/>
                  </a:lnTo>
                  <a:lnTo>
                    <a:pt x="2964" y="215"/>
                  </a:lnTo>
                  <a:lnTo>
                    <a:pt x="2968" y="246"/>
                  </a:lnTo>
                  <a:lnTo>
                    <a:pt x="2971" y="277"/>
                  </a:lnTo>
                  <a:lnTo>
                    <a:pt x="2973" y="307"/>
                  </a:lnTo>
                  <a:lnTo>
                    <a:pt x="2973" y="323"/>
                  </a:lnTo>
                  <a:lnTo>
                    <a:pt x="2973" y="338"/>
                  </a:lnTo>
                  <a:lnTo>
                    <a:pt x="2972" y="354"/>
                  </a:lnTo>
                  <a:lnTo>
                    <a:pt x="2971" y="370"/>
                  </a:lnTo>
                  <a:lnTo>
                    <a:pt x="2973" y="385"/>
                  </a:lnTo>
                  <a:lnTo>
                    <a:pt x="2977" y="399"/>
                  </a:lnTo>
                  <a:lnTo>
                    <a:pt x="2979" y="414"/>
                  </a:lnTo>
                  <a:lnTo>
                    <a:pt x="2981" y="429"/>
                  </a:lnTo>
                  <a:lnTo>
                    <a:pt x="2984" y="443"/>
                  </a:lnTo>
                  <a:lnTo>
                    <a:pt x="2986" y="458"/>
                  </a:lnTo>
                  <a:lnTo>
                    <a:pt x="2988" y="473"/>
                  </a:lnTo>
                  <a:lnTo>
                    <a:pt x="2991" y="489"/>
                  </a:lnTo>
                  <a:lnTo>
                    <a:pt x="2992" y="491"/>
                  </a:lnTo>
                  <a:lnTo>
                    <a:pt x="2992" y="495"/>
                  </a:lnTo>
                  <a:lnTo>
                    <a:pt x="2993" y="499"/>
                  </a:lnTo>
                  <a:lnTo>
                    <a:pt x="2993" y="502"/>
                  </a:lnTo>
                  <a:lnTo>
                    <a:pt x="2993" y="506"/>
                  </a:lnTo>
                  <a:lnTo>
                    <a:pt x="2992" y="510"/>
                  </a:lnTo>
                  <a:lnTo>
                    <a:pt x="2992" y="515"/>
                  </a:lnTo>
                  <a:lnTo>
                    <a:pt x="2991" y="518"/>
                  </a:lnTo>
                  <a:lnTo>
                    <a:pt x="2987" y="522"/>
                  </a:lnTo>
                  <a:lnTo>
                    <a:pt x="2984" y="524"/>
                  </a:lnTo>
                  <a:lnTo>
                    <a:pt x="2979" y="526"/>
                  </a:lnTo>
                  <a:lnTo>
                    <a:pt x="2973" y="526"/>
                  </a:lnTo>
                  <a:lnTo>
                    <a:pt x="2969" y="526"/>
                  </a:lnTo>
                  <a:lnTo>
                    <a:pt x="2964" y="527"/>
                  </a:lnTo>
                  <a:lnTo>
                    <a:pt x="2960" y="528"/>
                  </a:lnTo>
                  <a:lnTo>
                    <a:pt x="2955" y="532"/>
                  </a:lnTo>
                  <a:lnTo>
                    <a:pt x="2946" y="529"/>
                  </a:lnTo>
                  <a:lnTo>
                    <a:pt x="2937" y="529"/>
                  </a:lnTo>
                  <a:lnTo>
                    <a:pt x="2928" y="529"/>
                  </a:lnTo>
                  <a:lnTo>
                    <a:pt x="2918" y="529"/>
                  </a:lnTo>
                  <a:lnTo>
                    <a:pt x="2908" y="529"/>
                  </a:lnTo>
                  <a:lnTo>
                    <a:pt x="2899" y="529"/>
                  </a:lnTo>
                  <a:lnTo>
                    <a:pt x="2890" y="527"/>
                  </a:lnTo>
                  <a:lnTo>
                    <a:pt x="2882" y="523"/>
                  </a:lnTo>
                  <a:lnTo>
                    <a:pt x="2874" y="521"/>
                  </a:lnTo>
                  <a:lnTo>
                    <a:pt x="2866" y="521"/>
                  </a:lnTo>
                  <a:lnTo>
                    <a:pt x="2857" y="522"/>
                  </a:lnTo>
                  <a:lnTo>
                    <a:pt x="2849" y="523"/>
                  </a:lnTo>
                  <a:lnTo>
                    <a:pt x="2841" y="526"/>
                  </a:lnTo>
                  <a:lnTo>
                    <a:pt x="2833" y="528"/>
                  </a:lnTo>
                  <a:lnTo>
                    <a:pt x="2825" y="529"/>
                  </a:lnTo>
                  <a:lnTo>
                    <a:pt x="2816" y="532"/>
                  </a:lnTo>
                  <a:lnTo>
                    <a:pt x="2808" y="531"/>
                  </a:lnTo>
                  <a:lnTo>
                    <a:pt x="2799" y="531"/>
                  </a:lnTo>
                  <a:lnTo>
                    <a:pt x="2791" y="532"/>
                  </a:lnTo>
                  <a:lnTo>
                    <a:pt x="2782" y="533"/>
                  </a:lnTo>
                  <a:lnTo>
                    <a:pt x="2774" y="534"/>
                  </a:lnTo>
                  <a:lnTo>
                    <a:pt x="2765" y="534"/>
                  </a:lnTo>
                  <a:lnTo>
                    <a:pt x="2757" y="533"/>
                  </a:lnTo>
                  <a:lnTo>
                    <a:pt x="2749" y="529"/>
                  </a:lnTo>
                  <a:lnTo>
                    <a:pt x="2737" y="532"/>
                  </a:lnTo>
                  <a:lnTo>
                    <a:pt x="2725" y="533"/>
                  </a:lnTo>
                  <a:lnTo>
                    <a:pt x="2712" y="533"/>
                  </a:lnTo>
                  <a:lnTo>
                    <a:pt x="2700" y="533"/>
                  </a:lnTo>
                  <a:lnTo>
                    <a:pt x="2674" y="532"/>
                  </a:lnTo>
                  <a:lnTo>
                    <a:pt x="2648" y="531"/>
                  </a:lnTo>
                  <a:lnTo>
                    <a:pt x="2622" y="529"/>
                  </a:lnTo>
                  <a:lnTo>
                    <a:pt x="2596" y="531"/>
                  </a:lnTo>
                  <a:lnTo>
                    <a:pt x="2583" y="531"/>
                  </a:lnTo>
                  <a:lnTo>
                    <a:pt x="2570" y="533"/>
                  </a:lnTo>
                  <a:lnTo>
                    <a:pt x="2557" y="534"/>
                  </a:lnTo>
                  <a:lnTo>
                    <a:pt x="2546" y="538"/>
                  </a:lnTo>
                  <a:lnTo>
                    <a:pt x="2537" y="540"/>
                  </a:lnTo>
                  <a:lnTo>
                    <a:pt x="2529" y="542"/>
                  </a:lnTo>
                  <a:lnTo>
                    <a:pt x="2520" y="543"/>
                  </a:lnTo>
                  <a:lnTo>
                    <a:pt x="2512" y="543"/>
                  </a:lnTo>
                  <a:lnTo>
                    <a:pt x="2496" y="543"/>
                  </a:lnTo>
                  <a:lnTo>
                    <a:pt x="2478" y="540"/>
                  </a:lnTo>
                  <a:lnTo>
                    <a:pt x="2462" y="538"/>
                  </a:lnTo>
                  <a:lnTo>
                    <a:pt x="2446" y="537"/>
                  </a:lnTo>
                  <a:lnTo>
                    <a:pt x="2438" y="537"/>
                  </a:lnTo>
                  <a:lnTo>
                    <a:pt x="2430" y="538"/>
                  </a:lnTo>
                  <a:lnTo>
                    <a:pt x="2421" y="539"/>
                  </a:lnTo>
                  <a:lnTo>
                    <a:pt x="2413" y="542"/>
                  </a:lnTo>
                  <a:lnTo>
                    <a:pt x="2381" y="540"/>
                  </a:lnTo>
                  <a:lnTo>
                    <a:pt x="2349" y="540"/>
                  </a:lnTo>
                  <a:lnTo>
                    <a:pt x="2316" y="539"/>
                  </a:lnTo>
                  <a:lnTo>
                    <a:pt x="2282" y="539"/>
                  </a:lnTo>
                  <a:lnTo>
                    <a:pt x="2249" y="538"/>
                  </a:lnTo>
                  <a:lnTo>
                    <a:pt x="2216" y="538"/>
                  </a:lnTo>
                  <a:lnTo>
                    <a:pt x="2183" y="538"/>
                  </a:lnTo>
                  <a:lnTo>
                    <a:pt x="2150" y="538"/>
                  </a:lnTo>
                  <a:lnTo>
                    <a:pt x="2124" y="534"/>
                  </a:lnTo>
                  <a:lnTo>
                    <a:pt x="2099" y="532"/>
                  </a:lnTo>
                  <a:lnTo>
                    <a:pt x="2073" y="532"/>
                  </a:lnTo>
                  <a:lnTo>
                    <a:pt x="2046" y="531"/>
                  </a:lnTo>
                  <a:lnTo>
                    <a:pt x="2019" y="532"/>
                  </a:lnTo>
                  <a:lnTo>
                    <a:pt x="1991" y="531"/>
                  </a:lnTo>
                  <a:lnTo>
                    <a:pt x="1964" y="531"/>
                  </a:lnTo>
                  <a:lnTo>
                    <a:pt x="1936" y="528"/>
                  </a:lnTo>
                  <a:lnTo>
                    <a:pt x="1904" y="528"/>
                  </a:lnTo>
                  <a:lnTo>
                    <a:pt x="1872" y="526"/>
                  </a:lnTo>
                  <a:lnTo>
                    <a:pt x="1840" y="524"/>
                  </a:lnTo>
                  <a:lnTo>
                    <a:pt x="1809" y="522"/>
                  </a:lnTo>
                  <a:lnTo>
                    <a:pt x="1777" y="520"/>
                  </a:lnTo>
                  <a:lnTo>
                    <a:pt x="1745" y="520"/>
                  </a:lnTo>
                  <a:lnTo>
                    <a:pt x="1729" y="521"/>
                  </a:lnTo>
                  <a:lnTo>
                    <a:pt x="1714" y="522"/>
                  </a:lnTo>
                  <a:lnTo>
                    <a:pt x="1698" y="524"/>
                  </a:lnTo>
                  <a:lnTo>
                    <a:pt x="1683" y="528"/>
                  </a:lnTo>
                  <a:lnTo>
                    <a:pt x="1665" y="531"/>
                  </a:lnTo>
                  <a:lnTo>
                    <a:pt x="1648" y="532"/>
                  </a:lnTo>
                  <a:lnTo>
                    <a:pt x="1629" y="533"/>
                  </a:lnTo>
                  <a:lnTo>
                    <a:pt x="1612" y="534"/>
                  </a:lnTo>
                  <a:lnTo>
                    <a:pt x="1595" y="535"/>
                  </a:lnTo>
                  <a:lnTo>
                    <a:pt x="1578" y="538"/>
                  </a:lnTo>
                  <a:lnTo>
                    <a:pt x="1559" y="540"/>
                  </a:lnTo>
                  <a:lnTo>
                    <a:pt x="1542" y="543"/>
                  </a:lnTo>
                  <a:lnTo>
                    <a:pt x="1528" y="542"/>
                  </a:lnTo>
                  <a:lnTo>
                    <a:pt x="1514" y="543"/>
                  </a:lnTo>
                  <a:lnTo>
                    <a:pt x="1499" y="543"/>
                  </a:lnTo>
                  <a:lnTo>
                    <a:pt x="1484" y="544"/>
                  </a:lnTo>
                  <a:lnTo>
                    <a:pt x="1468" y="545"/>
                  </a:lnTo>
                  <a:lnTo>
                    <a:pt x="1453" y="545"/>
                  </a:lnTo>
                  <a:lnTo>
                    <a:pt x="1438" y="545"/>
                  </a:lnTo>
                  <a:lnTo>
                    <a:pt x="1423" y="544"/>
                  </a:lnTo>
                  <a:lnTo>
                    <a:pt x="1102" y="543"/>
                  </a:lnTo>
                  <a:lnTo>
                    <a:pt x="1094" y="543"/>
                  </a:lnTo>
                  <a:lnTo>
                    <a:pt x="1087" y="542"/>
                  </a:lnTo>
                  <a:lnTo>
                    <a:pt x="1080" y="542"/>
                  </a:lnTo>
                  <a:lnTo>
                    <a:pt x="1072" y="542"/>
                  </a:lnTo>
                  <a:lnTo>
                    <a:pt x="1065" y="542"/>
                  </a:lnTo>
                  <a:lnTo>
                    <a:pt x="1057" y="540"/>
                  </a:lnTo>
                  <a:lnTo>
                    <a:pt x="1051" y="539"/>
                  </a:lnTo>
                  <a:lnTo>
                    <a:pt x="1043" y="538"/>
                  </a:lnTo>
                  <a:lnTo>
                    <a:pt x="1018" y="539"/>
                  </a:lnTo>
                  <a:lnTo>
                    <a:pt x="993" y="539"/>
                  </a:lnTo>
                  <a:lnTo>
                    <a:pt x="968" y="538"/>
                  </a:lnTo>
                  <a:lnTo>
                    <a:pt x="943" y="537"/>
                  </a:lnTo>
                  <a:lnTo>
                    <a:pt x="917" y="535"/>
                  </a:lnTo>
                  <a:lnTo>
                    <a:pt x="891" y="535"/>
                  </a:lnTo>
                  <a:lnTo>
                    <a:pt x="866" y="537"/>
                  </a:lnTo>
                  <a:lnTo>
                    <a:pt x="843" y="538"/>
                  </a:lnTo>
                  <a:lnTo>
                    <a:pt x="844" y="537"/>
                  </a:lnTo>
                  <a:lnTo>
                    <a:pt x="844" y="535"/>
                  </a:lnTo>
                  <a:lnTo>
                    <a:pt x="844" y="534"/>
                  </a:lnTo>
                  <a:lnTo>
                    <a:pt x="844" y="533"/>
                  </a:lnTo>
                  <a:lnTo>
                    <a:pt x="844" y="532"/>
                  </a:lnTo>
                  <a:lnTo>
                    <a:pt x="841" y="529"/>
                  </a:lnTo>
                  <a:lnTo>
                    <a:pt x="837" y="528"/>
                  </a:lnTo>
                  <a:lnTo>
                    <a:pt x="834" y="528"/>
                  </a:lnTo>
                  <a:lnTo>
                    <a:pt x="831" y="528"/>
                  </a:lnTo>
                  <a:lnTo>
                    <a:pt x="827" y="528"/>
                  </a:lnTo>
                  <a:lnTo>
                    <a:pt x="823" y="528"/>
                  </a:lnTo>
                  <a:lnTo>
                    <a:pt x="819" y="528"/>
                  </a:lnTo>
                  <a:lnTo>
                    <a:pt x="817" y="528"/>
                  </a:lnTo>
                  <a:lnTo>
                    <a:pt x="802" y="532"/>
                  </a:lnTo>
                  <a:lnTo>
                    <a:pt x="786" y="533"/>
                  </a:lnTo>
                  <a:lnTo>
                    <a:pt x="771" y="533"/>
                  </a:lnTo>
                  <a:lnTo>
                    <a:pt x="756" y="532"/>
                  </a:lnTo>
                  <a:lnTo>
                    <a:pt x="740" y="532"/>
                  </a:lnTo>
                  <a:lnTo>
                    <a:pt x="724" y="531"/>
                  </a:lnTo>
                  <a:lnTo>
                    <a:pt x="709" y="532"/>
                  </a:lnTo>
                  <a:lnTo>
                    <a:pt x="693" y="533"/>
                  </a:lnTo>
                  <a:lnTo>
                    <a:pt x="687" y="532"/>
                  </a:lnTo>
                  <a:lnTo>
                    <a:pt x="682" y="531"/>
                  </a:lnTo>
                  <a:lnTo>
                    <a:pt x="676" y="529"/>
                  </a:lnTo>
                  <a:lnTo>
                    <a:pt x="670" y="531"/>
                  </a:lnTo>
                  <a:lnTo>
                    <a:pt x="664" y="531"/>
                  </a:lnTo>
                  <a:lnTo>
                    <a:pt x="659" y="532"/>
                  </a:lnTo>
                  <a:lnTo>
                    <a:pt x="653" y="533"/>
                  </a:lnTo>
                  <a:lnTo>
                    <a:pt x="647" y="534"/>
                  </a:lnTo>
                  <a:lnTo>
                    <a:pt x="635" y="533"/>
                  </a:lnTo>
                  <a:lnTo>
                    <a:pt x="622" y="532"/>
                  </a:lnTo>
                  <a:lnTo>
                    <a:pt x="609" y="532"/>
                  </a:lnTo>
                  <a:lnTo>
                    <a:pt x="597" y="533"/>
                  </a:lnTo>
                  <a:lnTo>
                    <a:pt x="572" y="535"/>
                  </a:lnTo>
                  <a:lnTo>
                    <a:pt x="546" y="539"/>
                  </a:lnTo>
                  <a:lnTo>
                    <a:pt x="521" y="542"/>
                  </a:lnTo>
                  <a:lnTo>
                    <a:pt x="495" y="544"/>
                  </a:lnTo>
                  <a:lnTo>
                    <a:pt x="482" y="544"/>
                  </a:lnTo>
                  <a:lnTo>
                    <a:pt x="470" y="543"/>
                  </a:lnTo>
                  <a:lnTo>
                    <a:pt x="457" y="542"/>
                  </a:lnTo>
                  <a:lnTo>
                    <a:pt x="446" y="539"/>
                  </a:lnTo>
                  <a:lnTo>
                    <a:pt x="436" y="540"/>
                  </a:lnTo>
                  <a:lnTo>
                    <a:pt x="428" y="542"/>
                  </a:lnTo>
                  <a:lnTo>
                    <a:pt x="419" y="543"/>
                  </a:lnTo>
                  <a:lnTo>
                    <a:pt x="410" y="545"/>
                  </a:lnTo>
                  <a:lnTo>
                    <a:pt x="402" y="547"/>
                  </a:lnTo>
                  <a:lnTo>
                    <a:pt x="394" y="548"/>
                  </a:lnTo>
                  <a:lnTo>
                    <a:pt x="386" y="549"/>
                  </a:lnTo>
                  <a:lnTo>
                    <a:pt x="377" y="548"/>
                  </a:lnTo>
                  <a:lnTo>
                    <a:pt x="346" y="551"/>
                  </a:lnTo>
                  <a:lnTo>
                    <a:pt x="313" y="553"/>
                  </a:lnTo>
                  <a:lnTo>
                    <a:pt x="278" y="554"/>
                  </a:lnTo>
                  <a:lnTo>
                    <a:pt x="244" y="553"/>
                  </a:lnTo>
                  <a:lnTo>
                    <a:pt x="209" y="553"/>
                  </a:lnTo>
                  <a:lnTo>
                    <a:pt x="175" y="553"/>
                  </a:lnTo>
                  <a:lnTo>
                    <a:pt x="141" y="555"/>
                  </a:lnTo>
                  <a:lnTo>
                    <a:pt x="107" y="559"/>
                  </a:lnTo>
                  <a:lnTo>
                    <a:pt x="96" y="560"/>
                  </a:lnTo>
                  <a:lnTo>
                    <a:pt x="83" y="561"/>
                  </a:lnTo>
                  <a:lnTo>
                    <a:pt x="72" y="561"/>
                  </a:lnTo>
                  <a:lnTo>
                    <a:pt x="59" y="560"/>
                  </a:lnTo>
                  <a:lnTo>
                    <a:pt x="48" y="560"/>
                  </a:lnTo>
                  <a:lnTo>
                    <a:pt x="35" y="559"/>
                  </a:lnTo>
                  <a:lnTo>
                    <a:pt x="23" y="558"/>
                  </a:lnTo>
                  <a:lnTo>
                    <a:pt x="9" y="556"/>
                  </a:lnTo>
                  <a:lnTo>
                    <a:pt x="7" y="554"/>
                  </a:lnTo>
                  <a:lnTo>
                    <a:pt x="5" y="551"/>
                  </a:lnTo>
                  <a:lnTo>
                    <a:pt x="4" y="549"/>
                  </a:lnTo>
                  <a:lnTo>
                    <a:pt x="4" y="547"/>
                  </a:lnTo>
                  <a:lnTo>
                    <a:pt x="4" y="545"/>
                  </a:lnTo>
                  <a:lnTo>
                    <a:pt x="3" y="543"/>
                  </a:lnTo>
                  <a:lnTo>
                    <a:pt x="2" y="540"/>
                  </a:lnTo>
                  <a:lnTo>
                    <a:pt x="0" y="538"/>
                  </a:lnTo>
                  <a:lnTo>
                    <a:pt x="1" y="527"/>
                  </a:lnTo>
                  <a:lnTo>
                    <a:pt x="1" y="516"/>
                  </a:lnTo>
                  <a:lnTo>
                    <a:pt x="1" y="505"/>
                  </a:lnTo>
                  <a:lnTo>
                    <a:pt x="2" y="494"/>
                  </a:lnTo>
                  <a:lnTo>
                    <a:pt x="3" y="483"/>
                  </a:lnTo>
                  <a:lnTo>
                    <a:pt x="3" y="472"/>
                  </a:lnTo>
                  <a:lnTo>
                    <a:pt x="4" y="461"/>
                  </a:lnTo>
                  <a:lnTo>
                    <a:pt x="4" y="448"/>
                  </a:lnTo>
                  <a:lnTo>
                    <a:pt x="7" y="446"/>
                  </a:lnTo>
                  <a:lnTo>
                    <a:pt x="7" y="442"/>
                  </a:lnTo>
                  <a:lnTo>
                    <a:pt x="8" y="437"/>
                  </a:lnTo>
                  <a:lnTo>
                    <a:pt x="7" y="434"/>
                  </a:lnTo>
                  <a:lnTo>
                    <a:pt x="7" y="430"/>
                  </a:lnTo>
                  <a:lnTo>
                    <a:pt x="7" y="425"/>
                  </a:lnTo>
                  <a:lnTo>
                    <a:pt x="7" y="421"/>
                  </a:lnTo>
                  <a:lnTo>
                    <a:pt x="8" y="418"/>
                  </a:lnTo>
                  <a:lnTo>
                    <a:pt x="9" y="408"/>
                  </a:lnTo>
                  <a:lnTo>
                    <a:pt x="10" y="398"/>
                  </a:lnTo>
                  <a:lnTo>
                    <a:pt x="11" y="388"/>
                  </a:lnTo>
                  <a:lnTo>
                    <a:pt x="12" y="378"/>
                  </a:lnTo>
                  <a:lnTo>
                    <a:pt x="14" y="370"/>
                  </a:lnTo>
                  <a:lnTo>
                    <a:pt x="15" y="360"/>
                  </a:lnTo>
                  <a:lnTo>
                    <a:pt x="17" y="350"/>
                  </a:lnTo>
                  <a:lnTo>
                    <a:pt x="19" y="342"/>
                  </a:lnTo>
                  <a:lnTo>
                    <a:pt x="20" y="328"/>
                  </a:lnTo>
                  <a:lnTo>
                    <a:pt x="24" y="315"/>
                  </a:lnTo>
                  <a:lnTo>
                    <a:pt x="27" y="302"/>
                  </a:lnTo>
                  <a:lnTo>
                    <a:pt x="32" y="291"/>
                  </a:lnTo>
                  <a:lnTo>
                    <a:pt x="36" y="279"/>
                  </a:lnTo>
                  <a:lnTo>
                    <a:pt x="41" y="267"/>
                  </a:lnTo>
                  <a:lnTo>
                    <a:pt x="42" y="261"/>
                  </a:lnTo>
                  <a:lnTo>
                    <a:pt x="43" y="254"/>
                  </a:lnTo>
                  <a:lnTo>
                    <a:pt x="43" y="248"/>
                  </a:lnTo>
                  <a:lnTo>
                    <a:pt x="43" y="241"/>
                  </a:lnTo>
                  <a:lnTo>
                    <a:pt x="47" y="229"/>
                  </a:lnTo>
                  <a:lnTo>
                    <a:pt x="49" y="215"/>
                  </a:lnTo>
                  <a:lnTo>
                    <a:pt x="49" y="202"/>
                  </a:lnTo>
                  <a:lnTo>
                    <a:pt x="49" y="189"/>
                  </a:lnTo>
                  <a:lnTo>
                    <a:pt x="49" y="176"/>
                  </a:lnTo>
                  <a:lnTo>
                    <a:pt x="50" y="162"/>
                  </a:lnTo>
                  <a:lnTo>
                    <a:pt x="51" y="156"/>
                  </a:lnTo>
                  <a:lnTo>
                    <a:pt x="52" y="149"/>
                  </a:lnTo>
                  <a:lnTo>
                    <a:pt x="56" y="143"/>
                  </a:lnTo>
                  <a:lnTo>
                    <a:pt x="58" y="137"/>
                  </a:lnTo>
                  <a:lnTo>
                    <a:pt x="62" y="124"/>
                  </a:lnTo>
                  <a:lnTo>
                    <a:pt x="64" y="111"/>
                  </a:lnTo>
                  <a:lnTo>
                    <a:pt x="65" y="97"/>
                  </a:lnTo>
                  <a:lnTo>
                    <a:pt x="65" y="85"/>
                  </a:lnTo>
                  <a:lnTo>
                    <a:pt x="66" y="72"/>
                  </a:lnTo>
                  <a:lnTo>
                    <a:pt x="69" y="58"/>
                  </a:lnTo>
                  <a:lnTo>
                    <a:pt x="72" y="46"/>
                  </a:lnTo>
                  <a:lnTo>
                    <a:pt x="77" y="34"/>
                  </a:lnTo>
                  <a:lnTo>
                    <a:pt x="80" y="36"/>
                  </a:lnTo>
                  <a:lnTo>
                    <a:pt x="83" y="36"/>
                  </a:lnTo>
                  <a:lnTo>
                    <a:pt x="87" y="36"/>
                  </a:lnTo>
                  <a:lnTo>
                    <a:pt x="90" y="36"/>
                  </a:lnTo>
                  <a:lnTo>
                    <a:pt x="94" y="35"/>
                  </a:lnTo>
                  <a:lnTo>
                    <a:pt x="97" y="34"/>
                  </a:lnTo>
                  <a:lnTo>
                    <a:pt x="101" y="32"/>
                  </a:lnTo>
                  <a:lnTo>
                    <a:pt x="105" y="34"/>
                  </a:lnTo>
                  <a:lnTo>
                    <a:pt x="109" y="32"/>
                  </a:lnTo>
                  <a:lnTo>
                    <a:pt x="113" y="32"/>
                  </a:lnTo>
                  <a:lnTo>
                    <a:pt x="118" y="34"/>
                  </a:lnTo>
                  <a:lnTo>
                    <a:pt x="124" y="34"/>
                  </a:lnTo>
                  <a:lnTo>
                    <a:pt x="127" y="34"/>
                  </a:lnTo>
                  <a:lnTo>
                    <a:pt x="132" y="32"/>
                  </a:lnTo>
                  <a:lnTo>
                    <a:pt x="136" y="31"/>
                  </a:lnTo>
                  <a:lnTo>
                    <a:pt x="140" y="30"/>
                  </a:lnTo>
                  <a:lnTo>
                    <a:pt x="154" y="30"/>
                  </a:lnTo>
                  <a:lnTo>
                    <a:pt x="168" y="30"/>
                  </a:lnTo>
                  <a:lnTo>
                    <a:pt x="183" y="30"/>
                  </a:lnTo>
                  <a:lnTo>
                    <a:pt x="197" y="29"/>
                  </a:lnTo>
                  <a:lnTo>
                    <a:pt x="212" y="27"/>
                  </a:lnTo>
                  <a:lnTo>
                    <a:pt x="227" y="25"/>
                  </a:lnTo>
                  <a:lnTo>
                    <a:pt x="242" y="22"/>
                  </a:lnTo>
                  <a:lnTo>
                    <a:pt x="256" y="20"/>
                  </a:lnTo>
                  <a:lnTo>
                    <a:pt x="263" y="22"/>
                  </a:lnTo>
                  <a:lnTo>
                    <a:pt x="269" y="25"/>
                  </a:lnTo>
                  <a:lnTo>
                    <a:pt x="275" y="26"/>
                  </a:lnTo>
                  <a:lnTo>
                    <a:pt x="281" y="26"/>
                  </a:lnTo>
                  <a:lnTo>
                    <a:pt x="292" y="26"/>
                  </a:lnTo>
                  <a:lnTo>
                    <a:pt x="303" y="24"/>
                  </a:lnTo>
                  <a:lnTo>
                    <a:pt x="315" y="22"/>
                  </a:lnTo>
                  <a:lnTo>
                    <a:pt x="326" y="20"/>
                  </a:lnTo>
                  <a:lnTo>
                    <a:pt x="338" y="19"/>
                  </a:lnTo>
                  <a:lnTo>
                    <a:pt x="352" y="20"/>
                  </a:lnTo>
                  <a:lnTo>
                    <a:pt x="354" y="18"/>
                  </a:lnTo>
                  <a:lnTo>
                    <a:pt x="357" y="15"/>
                  </a:lnTo>
                  <a:lnTo>
                    <a:pt x="361" y="15"/>
                  </a:lnTo>
                  <a:lnTo>
                    <a:pt x="364" y="15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8"/>
                  </a:lnTo>
                  <a:lnTo>
                    <a:pt x="379" y="18"/>
                  </a:lnTo>
                  <a:lnTo>
                    <a:pt x="392" y="18"/>
                  </a:lnTo>
                  <a:lnTo>
                    <a:pt x="404" y="18"/>
                  </a:lnTo>
                  <a:lnTo>
                    <a:pt x="417" y="16"/>
                  </a:lnTo>
                  <a:lnTo>
                    <a:pt x="431" y="15"/>
                  </a:lnTo>
                  <a:lnTo>
                    <a:pt x="443" y="14"/>
                  </a:lnTo>
                  <a:lnTo>
                    <a:pt x="457" y="13"/>
                  </a:lnTo>
                  <a:lnTo>
                    <a:pt x="470" y="13"/>
                  </a:lnTo>
                  <a:lnTo>
                    <a:pt x="483" y="13"/>
                  </a:lnTo>
                  <a:lnTo>
                    <a:pt x="497" y="14"/>
                  </a:lnTo>
                  <a:lnTo>
                    <a:pt x="510" y="15"/>
                  </a:lnTo>
                  <a:lnTo>
                    <a:pt x="523" y="16"/>
                  </a:lnTo>
                  <a:lnTo>
                    <a:pt x="537" y="18"/>
                  </a:lnTo>
                  <a:lnTo>
                    <a:pt x="550" y="19"/>
                  </a:lnTo>
                  <a:lnTo>
                    <a:pt x="564" y="21"/>
                  </a:lnTo>
                  <a:lnTo>
                    <a:pt x="576" y="22"/>
                  </a:lnTo>
                  <a:lnTo>
                    <a:pt x="590" y="25"/>
                  </a:lnTo>
                  <a:lnTo>
                    <a:pt x="590" y="27"/>
                  </a:lnTo>
                  <a:lnTo>
                    <a:pt x="591" y="31"/>
                  </a:lnTo>
                  <a:lnTo>
                    <a:pt x="592" y="34"/>
                  </a:lnTo>
                  <a:lnTo>
                    <a:pt x="592" y="37"/>
                  </a:lnTo>
                  <a:lnTo>
                    <a:pt x="593" y="40"/>
                  </a:lnTo>
                  <a:lnTo>
                    <a:pt x="593" y="43"/>
                  </a:lnTo>
                  <a:lnTo>
                    <a:pt x="593" y="46"/>
                  </a:lnTo>
                  <a:lnTo>
                    <a:pt x="592" y="49"/>
                  </a:lnTo>
                  <a:lnTo>
                    <a:pt x="588" y="56"/>
                  </a:lnTo>
                  <a:lnTo>
                    <a:pt x="583" y="61"/>
                  </a:lnTo>
                  <a:lnTo>
                    <a:pt x="577" y="64"/>
                  </a:lnTo>
                  <a:lnTo>
                    <a:pt x="573" y="67"/>
                  </a:lnTo>
                  <a:lnTo>
                    <a:pt x="560" y="69"/>
                  </a:lnTo>
                  <a:lnTo>
                    <a:pt x="548" y="70"/>
                  </a:lnTo>
                  <a:lnTo>
                    <a:pt x="534" y="69"/>
                  </a:lnTo>
                  <a:lnTo>
                    <a:pt x="521" y="69"/>
                  </a:lnTo>
                  <a:lnTo>
                    <a:pt x="514" y="70"/>
                  </a:lnTo>
                  <a:lnTo>
                    <a:pt x="509" y="73"/>
                  </a:lnTo>
                  <a:lnTo>
                    <a:pt x="503" y="75"/>
                  </a:lnTo>
                  <a:lnTo>
                    <a:pt x="497" y="79"/>
                  </a:lnTo>
                  <a:lnTo>
                    <a:pt x="494" y="80"/>
                  </a:lnTo>
                  <a:lnTo>
                    <a:pt x="490" y="79"/>
                  </a:lnTo>
                  <a:lnTo>
                    <a:pt x="487" y="79"/>
                  </a:lnTo>
                  <a:lnTo>
                    <a:pt x="483" y="76"/>
                  </a:lnTo>
                  <a:lnTo>
                    <a:pt x="476" y="73"/>
                  </a:lnTo>
                  <a:lnTo>
                    <a:pt x="471" y="68"/>
                  </a:lnTo>
                  <a:lnTo>
                    <a:pt x="465" y="64"/>
                  </a:lnTo>
                  <a:lnTo>
                    <a:pt x="459" y="61"/>
                  </a:lnTo>
                  <a:lnTo>
                    <a:pt x="456" y="61"/>
                  </a:lnTo>
                  <a:lnTo>
                    <a:pt x="452" y="61"/>
                  </a:lnTo>
                  <a:lnTo>
                    <a:pt x="448" y="62"/>
                  </a:lnTo>
                  <a:lnTo>
                    <a:pt x="443" y="64"/>
                  </a:lnTo>
                  <a:lnTo>
                    <a:pt x="435" y="65"/>
                  </a:lnTo>
                  <a:lnTo>
                    <a:pt x="426" y="69"/>
                  </a:lnTo>
                  <a:lnTo>
                    <a:pt x="418" y="74"/>
                  </a:lnTo>
                  <a:lnTo>
                    <a:pt x="409" y="79"/>
                  </a:lnTo>
                  <a:lnTo>
                    <a:pt x="401" y="84"/>
                  </a:lnTo>
                  <a:lnTo>
                    <a:pt x="393" y="88"/>
                  </a:lnTo>
                  <a:lnTo>
                    <a:pt x="388" y="88"/>
                  </a:lnTo>
                  <a:lnTo>
                    <a:pt x="384" y="89"/>
                  </a:lnTo>
                  <a:lnTo>
                    <a:pt x="379" y="89"/>
                  </a:lnTo>
                  <a:lnTo>
                    <a:pt x="374" y="88"/>
                  </a:lnTo>
                  <a:lnTo>
                    <a:pt x="370" y="90"/>
                  </a:lnTo>
                  <a:lnTo>
                    <a:pt x="365" y="94"/>
                  </a:lnTo>
                  <a:lnTo>
                    <a:pt x="360" y="96"/>
                  </a:lnTo>
                  <a:lnTo>
                    <a:pt x="355" y="100"/>
                  </a:lnTo>
                  <a:lnTo>
                    <a:pt x="350" y="103"/>
                  </a:lnTo>
                  <a:lnTo>
                    <a:pt x="347" y="107"/>
                  </a:lnTo>
                  <a:lnTo>
                    <a:pt x="342" y="111"/>
                  </a:lnTo>
                  <a:lnTo>
                    <a:pt x="339" y="116"/>
                  </a:lnTo>
                  <a:lnTo>
                    <a:pt x="324" y="116"/>
                  </a:lnTo>
                  <a:lnTo>
                    <a:pt x="309" y="118"/>
                  </a:lnTo>
                  <a:lnTo>
                    <a:pt x="294" y="122"/>
                  </a:lnTo>
                  <a:lnTo>
                    <a:pt x="281" y="126"/>
                  </a:lnTo>
                  <a:lnTo>
                    <a:pt x="266" y="129"/>
                  </a:lnTo>
                  <a:lnTo>
                    <a:pt x="252" y="133"/>
                  </a:lnTo>
                  <a:lnTo>
                    <a:pt x="237" y="135"/>
                  </a:lnTo>
                  <a:lnTo>
                    <a:pt x="222" y="139"/>
                  </a:lnTo>
                  <a:lnTo>
                    <a:pt x="206" y="143"/>
                  </a:lnTo>
                  <a:lnTo>
                    <a:pt x="191" y="149"/>
                  </a:lnTo>
                  <a:lnTo>
                    <a:pt x="176" y="156"/>
                  </a:lnTo>
                  <a:lnTo>
                    <a:pt x="162" y="165"/>
                  </a:lnTo>
                  <a:lnTo>
                    <a:pt x="150" y="176"/>
                  </a:lnTo>
                  <a:lnTo>
                    <a:pt x="138" y="188"/>
                  </a:lnTo>
                  <a:lnTo>
                    <a:pt x="128" y="202"/>
                  </a:lnTo>
                  <a:lnTo>
                    <a:pt x="119" y="216"/>
                  </a:lnTo>
                  <a:lnTo>
                    <a:pt x="111" y="259"/>
                  </a:lnTo>
                  <a:lnTo>
                    <a:pt x="117" y="265"/>
                  </a:lnTo>
                  <a:lnTo>
                    <a:pt x="120" y="273"/>
                  </a:lnTo>
                  <a:lnTo>
                    <a:pt x="124" y="281"/>
                  </a:lnTo>
                  <a:lnTo>
                    <a:pt x="127" y="289"/>
                  </a:lnTo>
                  <a:lnTo>
                    <a:pt x="129" y="296"/>
                  </a:lnTo>
                  <a:lnTo>
                    <a:pt x="134" y="304"/>
                  </a:lnTo>
                  <a:lnTo>
                    <a:pt x="138" y="310"/>
                  </a:lnTo>
                  <a:lnTo>
                    <a:pt x="146" y="313"/>
                  </a:lnTo>
                  <a:lnTo>
                    <a:pt x="148" y="318"/>
                  </a:lnTo>
                  <a:lnTo>
                    <a:pt x="149" y="322"/>
                  </a:lnTo>
                  <a:lnTo>
                    <a:pt x="152" y="327"/>
                  </a:lnTo>
                  <a:lnTo>
                    <a:pt x="156" y="329"/>
                  </a:lnTo>
                  <a:lnTo>
                    <a:pt x="159" y="333"/>
                  </a:lnTo>
                  <a:lnTo>
                    <a:pt x="164" y="335"/>
                  </a:lnTo>
                  <a:lnTo>
                    <a:pt x="167" y="338"/>
                  </a:lnTo>
                  <a:lnTo>
                    <a:pt x="170" y="340"/>
                  </a:lnTo>
                  <a:lnTo>
                    <a:pt x="175" y="340"/>
                  </a:lnTo>
                  <a:lnTo>
                    <a:pt x="180" y="340"/>
                  </a:lnTo>
                  <a:lnTo>
                    <a:pt x="184" y="339"/>
                  </a:lnTo>
                  <a:lnTo>
                    <a:pt x="188" y="338"/>
                  </a:lnTo>
                  <a:lnTo>
                    <a:pt x="191" y="335"/>
                  </a:lnTo>
                  <a:lnTo>
                    <a:pt x="195" y="333"/>
                  </a:lnTo>
                  <a:lnTo>
                    <a:pt x="197" y="329"/>
                  </a:lnTo>
                  <a:lnTo>
                    <a:pt x="199" y="326"/>
                  </a:lnTo>
                  <a:lnTo>
                    <a:pt x="203" y="328"/>
                  </a:lnTo>
                  <a:lnTo>
                    <a:pt x="206" y="331"/>
                  </a:lnTo>
                  <a:lnTo>
                    <a:pt x="212" y="333"/>
                  </a:lnTo>
                  <a:lnTo>
                    <a:pt x="216" y="333"/>
                  </a:lnTo>
                  <a:lnTo>
                    <a:pt x="221" y="333"/>
                  </a:lnTo>
                  <a:lnTo>
                    <a:pt x="227" y="333"/>
                  </a:lnTo>
                  <a:lnTo>
                    <a:pt x="231" y="332"/>
                  </a:lnTo>
                  <a:lnTo>
                    <a:pt x="236" y="329"/>
                  </a:lnTo>
                  <a:lnTo>
                    <a:pt x="242" y="323"/>
                  </a:lnTo>
                  <a:lnTo>
                    <a:pt x="245" y="327"/>
                  </a:lnTo>
                  <a:lnTo>
                    <a:pt x="250" y="331"/>
                  </a:lnTo>
                  <a:lnTo>
                    <a:pt x="253" y="333"/>
                  </a:lnTo>
                  <a:lnTo>
                    <a:pt x="258" y="335"/>
                  </a:lnTo>
                  <a:lnTo>
                    <a:pt x="262" y="338"/>
                  </a:lnTo>
                  <a:lnTo>
                    <a:pt x="267" y="339"/>
                  </a:lnTo>
                  <a:lnTo>
                    <a:pt x="272" y="340"/>
                  </a:lnTo>
                  <a:lnTo>
                    <a:pt x="277" y="340"/>
                  </a:lnTo>
                  <a:lnTo>
                    <a:pt x="281" y="338"/>
                  </a:lnTo>
                  <a:lnTo>
                    <a:pt x="284" y="335"/>
                  </a:lnTo>
                  <a:lnTo>
                    <a:pt x="287" y="333"/>
                  </a:lnTo>
                  <a:lnTo>
                    <a:pt x="291" y="329"/>
                  </a:lnTo>
                  <a:lnTo>
                    <a:pt x="294" y="327"/>
                  </a:lnTo>
                  <a:lnTo>
                    <a:pt x="297" y="323"/>
                  </a:lnTo>
                  <a:lnTo>
                    <a:pt x="299" y="319"/>
                  </a:lnTo>
                  <a:lnTo>
                    <a:pt x="300" y="315"/>
                  </a:lnTo>
                  <a:lnTo>
                    <a:pt x="301" y="308"/>
                  </a:lnTo>
                  <a:lnTo>
                    <a:pt x="300" y="302"/>
                  </a:lnTo>
                  <a:lnTo>
                    <a:pt x="299" y="295"/>
                  </a:lnTo>
                  <a:lnTo>
                    <a:pt x="298" y="290"/>
                  </a:lnTo>
                  <a:lnTo>
                    <a:pt x="297" y="284"/>
                  </a:lnTo>
                  <a:lnTo>
                    <a:pt x="295" y="278"/>
                  </a:lnTo>
                  <a:lnTo>
                    <a:pt x="295" y="272"/>
                  </a:lnTo>
                  <a:lnTo>
                    <a:pt x="297" y="265"/>
                  </a:lnTo>
                  <a:lnTo>
                    <a:pt x="307" y="264"/>
                  </a:lnTo>
                  <a:lnTo>
                    <a:pt x="316" y="263"/>
                  </a:lnTo>
                  <a:lnTo>
                    <a:pt x="325" y="261"/>
                  </a:lnTo>
                  <a:lnTo>
                    <a:pt x="334" y="259"/>
                  </a:lnTo>
                  <a:lnTo>
                    <a:pt x="345" y="257"/>
                  </a:lnTo>
                  <a:lnTo>
                    <a:pt x="354" y="256"/>
                  </a:lnTo>
                  <a:lnTo>
                    <a:pt x="364" y="254"/>
                  </a:lnTo>
                  <a:lnTo>
                    <a:pt x="374" y="254"/>
                  </a:lnTo>
                  <a:lnTo>
                    <a:pt x="378" y="259"/>
                  </a:lnTo>
                  <a:lnTo>
                    <a:pt x="382" y="264"/>
                  </a:lnTo>
                  <a:lnTo>
                    <a:pt x="387" y="269"/>
                  </a:lnTo>
                  <a:lnTo>
                    <a:pt x="393" y="272"/>
                  </a:lnTo>
                  <a:lnTo>
                    <a:pt x="399" y="275"/>
                  </a:lnTo>
                  <a:lnTo>
                    <a:pt x="404" y="277"/>
                  </a:lnTo>
                  <a:lnTo>
                    <a:pt x="411" y="279"/>
                  </a:lnTo>
                  <a:lnTo>
                    <a:pt x="417" y="280"/>
                  </a:lnTo>
                  <a:lnTo>
                    <a:pt x="420" y="280"/>
                  </a:lnTo>
                  <a:lnTo>
                    <a:pt x="423" y="280"/>
                  </a:lnTo>
                  <a:lnTo>
                    <a:pt x="425" y="279"/>
                  </a:lnTo>
                  <a:lnTo>
                    <a:pt x="427" y="279"/>
                  </a:lnTo>
                  <a:lnTo>
                    <a:pt x="429" y="278"/>
                  </a:lnTo>
                  <a:lnTo>
                    <a:pt x="432" y="278"/>
                  </a:lnTo>
                  <a:lnTo>
                    <a:pt x="434" y="278"/>
                  </a:lnTo>
                  <a:lnTo>
                    <a:pt x="436" y="280"/>
                  </a:lnTo>
                  <a:lnTo>
                    <a:pt x="442" y="279"/>
                  </a:lnTo>
                  <a:lnTo>
                    <a:pt x="447" y="277"/>
                  </a:lnTo>
                  <a:lnTo>
                    <a:pt x="452" y="274"/>
                  </a:lnTo>
                  <a:lnTo>
                    <a:pt x="458" y="272"/>
                  </a:lnTo>
                  <a:lnTo>
                    <a:pt x="464" y="269"/>
                  </a:lnTo>
                  <a:lnTo>
                    <a:pt x="470" y="269"/>
                  </a:lnTo>
                  <a:lnTo>
                    <a:pt x="476" y="269"/>
                  </a:lnTo>
                  <a:lnTo>
                    <a:pt x="482" y="272"/>
                  </a:lnTo>
                  <a:lnTo>
                    <a:pt x="484" y="268"/>
                  </a:lnTo>
                  <a:lnTo>
                    <a:pt x="487" y="264"/>
                  </a:lnTo>
                  <a:lnTo>
                    <a:pt x="490" y="262"/>
                  </a:lnTo>
                  <a:lnTo>
                    <a:pt x="493" y="261"/>
                  </a:lnTo>
                  <a:lnTo>
                    <a:pt x="499" y="259"/>
                  </a:lnTo>
                  <a:lnTo>
                    <a:pt x="505" y="261"/>
                  </a:lnTo>
                  <a:lnTo>
                    <a:pt x="512" y="263"/>
                  </a:lnTo>
                  <a:lnTo>
                    <a:pt x="519" y="265"/>
                  </a:lnTo>
                  <a:lnTo>
                    <a:pt x="526" y="267"/>
                  </a:lnTo>
                  <a:lnTo>
                    <a:pt x="533" y="265"/>
                  </a:lnTo>
                  <a:lnTo>
                    <a:pt x="537" y="269"/>
                  </a:lnTo>
                  <a:lnTo>
                    <a:pt x="541" y="273"/>
                  </a:lnTo>
                  <a:lnTo>
                    <a:pt x="545" y="275"/>
                  </a:lnTo>
                  <a:lnTo>
                    <a:pt x="550" y="277"/>
                  </a:lnTo>
                  <a:lnTo>
                    <a:pt x="556" y="278"/>
                  </a:lnTo>
                  <a:lnTo>
                    <a:pt x="560" y="278"/>
                  </a:lnTo>
                  <a:lnTo>
                    <a:pt x="565" y="278"/>
                  </a:lnTo>
                  <a:lnTo>
                    <a:pt x="570" y="277"/>
                  </a:lnTo>
                  <a:lnTo>
                    <a:pt x="576" y="274"/>
                  </a:lnTo>
                  <a:lnTo>
                    <a:pt x="582" y="273"/>
                  </a:lnTo>
                  <a:lnTo>
                    <a:pt x="588" y="272"/>
                  </a:lnTo>
                  <a:lnTo>
                    <a:pt x="593" y="270"/>
                  </a:lnTo>
                  <a:lnTo>
                    <a:pt x="599" y="269"/>
                  </a:lnTo>
                  <a:lnTo>
                    <a:pt x="605" y="267"/>
                  </a:lnTo>
                  <a:lnTo>
                    <a:pt x="611" y="264"/>
                  </a:lnTo>
                  <a:lnTo>
                    <a:pt x="615" y="259"/>
                  </a:lnTo>
                  <a:lnTo>
                    <a:pt x="621" y="254"/>
                  </a:lnTo>
                  <a:lnTo>
                    <a:pt x="625" y="247"/>
                  </a:lnTo>
                  <a:lnTo>
                    <a:pt x="630" y="240"/>
                  </a:lnTo>
                  <a:lnTo>
                    <a:pt x="633" y="232"/>
                  </a:lnTo>
                  <a:lnTo>
                    <a:pt x="638" y="226"/>
                  </a:lnTo>
                  <a:lnTo>
                    <a:pt x="644" y="223"/>
                  </a:lnTo>
                  <a:lnTo>
                    <a:pt x="647" y="221"/>
                  </a:lnTo>
                  <a:lnTo>
                    <a:pt x="652" y="221"/>
                  </a:lnTo>
                  <a:lnTo>
                    <a:pt x="655" y="223"/>
                  </a:lnTo>
                  <a:lnTo>
                    <a:pt x="661" y="225"/>
                  </a:lnTo>
                  <a:lnTo>
                    <a:pt x="666" y="221"/>
                  </a:lnTo>
                  <a:lnTo>
                    <a:pt x="669" y="216"/>
                  </a:lnTo>
                  <a:lnTo>
                    <a:pt x="674" y="213"/>
                  </a:lnTo>
                  <a:lnTo>
                    <a:pt x="677" y="208"/>
                  </a:lnTo>
                  <a:lnTo>
                    <a:pt x="680" y="203"/>
                  </a:lnTo>
                  <a:lnTo>
                    <a:pt x="684" y="198"/>
                  </a:lnTo>
                  <a:lnTo>
                    <a:pt x="687" y="193"/>
                  </a:lnTo>
                  <a:lnTo>
                    <a:pt x="692" y="188"/>
                  </a:lnTo>
                  <a:lnTo>
                    <a:pt x="699" y="188"/>
                  </a:lnTo>
                  <a:lnTo>
                    <a:pt x="707" y="189"/>
                  </a:lnTo>
                  <a:lnTo>
                    <a:pt x="715" y="192"/>
                  </a:lnTo>
                  <a:lnTo>
                    <a:pt x="723" y="194"/>
                  </a:lnTo>
                  <a:lnTo>
                    <a:pt x="731" y="196"/>
                  </a:lnTo>
                  <a:lnTo>
                    <a:pt x="739" y="196"/>
                  </a:lnTo>
                  <a:lnTo>
                    <a:pt x="742" y="196"/>
                  </a:lnTo>
                  <a:lnTo>
                    <a:pt x="746" y="193"/>
                  </a:lnTo>
                  <a:lnTo>
                    <a:pt x="750" y="191"/>
                  </a:lnTo>
                  <a:lnTo>
                    <a:pt x="754" y="188"/>
                  </a:lnTo>
                  <a:lnTo>
                    <a:pt x="763" y="192"/>
                  </a:lnTo>
                  <a:lnTo>
                    <a:pt x="772" y="197"/>
                  </a:lnTo>
                  <a:lnTo>
                    <a:pt x="781" y="202"/>
                  </a:lnTo>
                  <a:lnTo>
                    <a:pt x="790" y="208"/>
                  </a:lnTo>
                  <a:lnTo>
                    <a:pt x="800" y="213"/>
                  </a:lnTo>
                  <a:lnTo>
                    <a:pt x="809" y="218"/>
                  </a:lnTo>
                  <a:lnTo>
                    <a:pt x="819" y="221"/>
                  </a:lnTo>
                  <a:lnTo>
                    <a:pt x="829" y="225"/>
                  </a:lnTo>
                  <a:lnTo>
                    <a:pt x="841" y="231"/>
                  </a:lnTo>
                  <a:lnTo>
                    <a:pt x="852" y="237"/>
                  </a:lnTo>
                  <a:lnTo>
                    <a:pt x="865" y="242"/>
                  </a:lnTo>
                  <a:lnTo>
                    <a:pt x="878" y="247"/>
                  </a:lnTo>
                  <a:lnTo>
                    <a:pt x="890" y="251"/>
                  </a:lnTo>
                  <a:lnTo>
                    <a:pt x="903" y="256"/>
                  </a:lnTo>
                  <a:lnTo>
                    <a:pt x="915" y="259"/>
                  </a:lnTo>
                  <a:lnTo>
                    <a:pt x="927" y="264"/>
                  </a:lnTo>
                  <a:lnTo>
                    <a:pt x="930" y="264"/>
                  </a:lnTo>
                  <a:lnTo>
                    <a:pt x="933" y="264"/>
                  </a:lnTo>
                  <a:lnTo>
                    <a:pt x="936" y="264"/>
                  </a:lnTo>
                  <a:lnTo>
                    <a:pt x="939" y="263"/>
                  </a:lnTo>
                  <a:lnTo>
                    <a:pt x="942" y="264"/>
                  </a:lnTo>
                  <a:lnTo>
                    <a:pt x="944" y="264"/>
                  </a:lnTo>
                  <a:lnTo>
                    <a:pt x="945" y="267"/>
                  </a:lnTo>
                  <a:lnTo>
                    <a:pt x="946" y="270"/>
                  </a:lnTo>
                  <a:lnTo>
                    <a:pt x="951" y="273"/>
                  </a:lnTo>
                  <a:lnTo>
                    <a:pt x="957" y="274"/>
                  </a:lnTo>
                  <a:lnTo>
                    <a:pt x="962" y="275"/>
                  </a:lnTo>
                  <a:lnTo>
                    <a:pt x="968" y="277"/>
                  </a:lnTo>
                  <a:lnTo>
                    <a:pt x="975" y="278"/>
                  </a:lnTo>
                  <a:lnTo>
                    <a:pt x="982" y="278"/>
                  </a:lnTo>
                  <a:lnTo>
                    <a:pt x="988" y="277"/>
                  </a:lnTo>
                  <a:lnTo>
                    <a:pt x="993" y="275"/>
                  </a:lnTo>
                  <a:lnTo>
                    <a:pt x="986" y="281"/>
                  </a:lnTo>
                  <a:lnTo>
                    <a:pt x="980" y="285"/>
                  </a:lnTo>
                  <a:lnTo>
                    <a:pt x="972" y="290"/>
                  </a:lnTo>
                  <a:lnTo>
                    <a:pt x="963" y="294"/>
                  </a:lnTo>
                  <a:lnTo>
                    <a:pt x="955" y="296"/>
                  </a:lnTo>
                  <a:lnTo>
                    <a:pt x="947" y="299"/>
                  </a:lnTo>
                  <a:lnTo>
                    <a:pt x="939" y="301"/>
                  </a:lnTo>
                  <a:lnTo>
                    <a:pt x="930" y="302"/>
                  </a:lnTo>
                  <a:lnTo>
                    <a:pt x="928" y="306"/>
                  </a:lnTo>
                  <a:lnTo>
                    <a:pt x="923" y="310"/>
                  </a:lnTo>
                  <a:lnTo>
                    <a:pt x="920" y="313"/>
                  </a:lnTo>
                  <a:lnTo>
                    <a:pt x="915" y="318"/>
                  </a:lnTo>
                  <a:lnTo>
                    <a:pt x="912" y="323"/>
                  </a:lnTo>
                  <a:lnTo>
                    <a:pt x="910" y="328"/>
                  </a:lnTo>
                  <a:lnTo>
                    <a:pt x="908" y="333"/>
                  </a:lnTo>
                  <a:lnTo>
                    <a:pt x="908" y="338"/>
                  </a:lnTo>
                  <a:lnTo>
                    <a:pt x="911" y="342"/>
                  </a:lnTo>
                  <a:lnTo>
                    <a:pt x="914" y="344"/>
                  </a:lnTo>
                  <a:lnTo>
                    <a:pt x="917" y="348"/>
                  </a:lnTo>
                  <a:lnTo>
                    <a:pt x="919" y="350"/>
                  </a:lnTo>
                  <a:lnTo>
                    <a:pt x="921" y="353"/>
                  </a:lnTo>
                  <a:lnTo>
                    <a:pt x="925" y="355"/>
                  </a:lnTo>
                  <a:lnTo>
                    <a:pt x="927" y="358"/>
                  </a:lnTo>
                  <a:lnTo>
                    <a:pt x="930" y="360"/>
                  </a:lnTo>
                  <a:lnTo>
                    <a:pt x="934" y="360"/>
                  </a:lnTo>
                  <a:lnTo>
                    <a:pt x="938" y="360"/>
                  </a:lnTo>
                  <a:lnTo>
                    <a:pt x="941" y="360"/>
                  </a:lnTo>
                  <a:lnTo>
                    <a:pt x="944" y="359"/>
                  </a:lnTo>
                  <a:lnTo>
                    <a:pt x="947" y="356"/>
                  </a:lnTo>
                  <a:lnTo>
                    <a:pt x="950" y="355"/>
                  </a:lnTo>
                  <a:lnTo>
                    <a:pt x="953" y="353"/>
                  </a:lnTo>
                  <a:lnTo>
                    <a:pt x="955" y="350"/>
                  </a:lnTo>
                  <a:lnTo>
                    <a:pt x="955" y="354"/>
                  </a:lnTo>
                  <a:lnTo>
                    <a:pt x="955" y="359"/>
                  </a:lnTo>
                  <a:lnTo>
                    <a:pt x="955" y="364"/>
                  </a:lnTo>
                  <a:lnTo>
                    <a:pt x="954" y="370"/>
                  </a:lnTo>
                  <a:lnTo>
                    <a:pt x="954" y="376"/>
                  </a:lnTo>
                  <a:lnTo>
                    <a:pt x="953" y="381"/>
                  </a:lnTo>
                  <a:lnTo>
                    <a:pt x="952" y="387"/>
                  </a:lnTo>
                  <a:lnTo>
                    <a:pt x="952" y="393"/>
                  </a:lnTo>
                  <a:lnTo>
                    <a:pt x="953" y="397"/>
                  </a:lnTo>
                  <a:lnTo>
                    <a:pt x="954" y="402"/>
                  </a:lnTo>
                  <a:lnTo>
                    <a:pt x="955" y="405"/>
                  </a:lnTo>
                  <a:lnTo>
                    <a:pt x="958" y="409"/>
                  </a:lnTo>
                  <a:lnTo>
                    <a:pt x="960" y="413"/>
                  </a:lnTo>
                  <a:lnTo>
                    <a:pt x="963" y="415"/>
                  </a:lnTo>
                  <a:lnTo>
                    <a:pt x="967" y="418"/>
                  </a:lnTo>
                  <a:lnTo>
                    <a:pt x="970" y="419"/>
                  </a:lnTo>
                  <a:lnTo>
                    <a:pt x="977" y="416"/>
                  </a:lnTo>
                  <a:lnTo>
                    <a:pt x="983" y="412"/>
                  </a:lnTo>
                  <a:lnTo>
                    <a:pt x="989" y="407"/>
                  </a:lnTo>
                  <a:lnTo>
                    <a:pt x="994" y="402"/>
                  </a:lnTo>
                  <a:lnTo>
                    <a:pt x="1000" y="397"/>
                  </a:lnTo>
                  <a:lnTo>
                    <a:pt x="1006" y="394"/>
                  </a:lnTo>
                  <a:lnTo>
                    <a:pt x="1008" y="393"/>
                  </a:lnTo>
                  <a:lnTo>
                    <a:pt x="1012" y="393"/>
                  </a:lnTo>
                  <a:lnTo>
                    <a:pt x="1015" y="393"/>
                  </a:lnTo>
                  <a:lnTo>
                    <a:pt x="1018" y="394"/>
                  </a:lnTo>
                  <a:lnTo>
                    <a:pt x="1021" y="398"/>
                  </a:lnTo>
                  <a:lnTo>
                    <a:pt x="1022" y="402"/>
                  </a:lnTo>
                  <a:lnTo>
                    <a:pt x="1023" y="407"/>
                  </a:lnTo>
                  <a:lnTo>
                    <a:pt x="1025" y="410"/>
                  </a:lnTo>
                  <a:lnTo>
                    <a:pt x="1027" y="414"/>
                  </a:lnTo>
                  <a:lnTo>
                    <a:pt x="1029" y="418"/>
                  </a:lnTo>
                  <a:lnTo>
                    <a:pt x="1032" y="420"/>
                  </a:lnTo>
                  <a:lnTo>
                    <a:pt x="1037" y="423"/>
                  </a:lnTo>
                  <a:lnTo>
                    <a:pt x="1056" y="423"/>
                  </a:lnTo>
                  <a:lnTo>
                    <a:pt x="1057" y="420"/>
                  </a:lnTo>
                  <a:lnTo>
                    <a:pt x="1059" y="418"/>
                  </a:lnTo>
                  <a:lnTo>
                    <a:pt x="1061" y="415"/>
                  </a:lnTo>
                  <a:lnTo>
                    <a:pt x="1062" y="413"/>
                  </a:lnTo>
                  <a:lnTo>
                    <a:pt x="1064" y="410"/>
                  </a:lnTo>
                  <a:lnTo>
                    <a:pt x="1065" y="408"/>
                  </a:lnTo>
                  <a:lnTo>
                    <a:pt x="1067" y="405"/>
                  </a:lnTo>
                  <a:lnTo>
                    <a:pt x="1067" y="403"/>
                  </a:lnTo>
                  <a:lnTo>
                    <a:pt x="1069" y="405"/>
                  </a:lnTo>
                  <a:lnTo>
                    <a:pt x="1072" y="410"/>
                  </a:lnTo>
                  <a:lnTo>
                    <a:pt x="1075" y="414"/>
                  </a:lnTo>
                  <a:lnTo>
                    <a:pt x="1077" y="419"/>
                  </a:lnTo>
                  <a:lnTo>
                    <a:pt x="1080" y="423"/>
                  </a:lnTo>
                  <a:lnTo>
                    <a:pt x="1084" y="426"/>
                  </a:lnTo>
                  <a:lnTo>
                    <a:pt x="1087" y="427"/>
                  </a:lnTo>
                  <a:lnTo>
                    <a:pt x="1092" y="427"/>
                  </a:lnTo>
                  <a:lnTo>
                    <a:pt x="1096" y="426"/>
                  </a:lnTo>
                  <a:lnTo>
                    <a:pt x="1101" y="424"/>
                  </a:lnTo>
                  <a:lnTo>
                    <a:pt x="1106" y="423"/>
                  </a:lnTo>
                  <a:lnTo>
                    <a:pt x="1110" y="420"/>
                  </a:lnTo>
                  <a:lnTo>
                    <a:pt x="1114" y="418"/>
                  </a:lnTo>
                  <a:lnTo>
                    <a:pt x="1117" y="414"/>
                  </a:lnTo>
                  <a:lnTo>
                    <a:pt x="1119" y="409"/>
                  </a:lnTo>
                  <a:lnTo>
                    <a:pt x="1120" y="404"/>
                  </a:lnTo>
                  <a:lnTo>
                    <a:pt x="1122" y="408"/>
                  </a:lnTo>
                  <a:lnTo>
                    <a:pt x="1123" y="412"/>
                  </a:lnTo>
                  <a:lnTo>
                    <a:pt x="1124" y="415"/>
                  </a:lnTo>
                  <a:lnTo>
                    <a:pt x="1125" y="419"/>
                  </a:lnTo>
                  <a:lnTo>
                    <a:pt x="1127" y="423"/>
                  </a:lnTo>
                  <a:lnTo>
                    <a:pt x="1130" y="426"/>
                  </a:lnTo>
                  <a:lnTo>
                    <a:pt x="1132" y="429"/>
                  </a:lnTo>
                  <a:lnTo>
                    <a:pt x="1135" y="430"/>
                  </a:lnTo>
                  <a:lnTo>
                    <a:pt x="1141" y="429"/>
                  </a:lnTo>
                  <a:lnTo>
                    <a:pt x="1147" y="427"/>
                  </a:lnTo>
                  <a:lnTo>
                    <a:pt x="1153" y="427"/>
                  </a:lnTo>
                  <a:lnTo>
                    <a:pt x="1158" y="425"/>
                  </a:lnTo>
                  <a:lnTo>
                    <a:pt x="1163" y="424"/>
                  </a:lnTo>
                  <a:lnTo>
                    <a:pt x="1167" y="420"/>
                  </a:lnTo>
                  <a:lnTo>
                    <a:pt x="1169" y="418"/>
                  </a:lnTo>
                  <a:lnTo>
                    <a:pt x="1170" y="415"/>
                  </a:lnTo>
                  <a:lnTo>
                    <a:pt x="1171" y="412"/>
                  </a:lnTo>
                  <a:lnTo>
                    <a:pt x="1171" y="408"/>
                  </a:lnTo>
                  <a:lnTo>
                    <a:pt x="1171" y="402"/>
                  </a:lnTo>
                  <a:lnTo>
                    <a:pt x="1171" y="397"/>
                  </a:lnTo>
                  <a:lnTo>
                    <a:pt x="1171" y="393"/>
                  </a:lnTo>
                  <a:lnTo>
                    <a:pt x="1173" y="389"/>
                  </a:lnTo>
                  <a:lnTo>
                    <a:pt x="1177" y="385"/>
                  </a:lnTo>
                  <a:lnTo>
                    <a:pt x="1184" y="381"/>
                  </a:lnTo>
                  <a:lnTo>
                    <a:pt x="1190" y="378"/>
                  </a:lnTo>
                  <a:lnTo>
                    <a:pt x="1197" y="376"/>
                  </a:lnTo>
                  <a:lnTo>
                    <a:pt x="1205" y="372"/>
                  </a:lnTo>
                  <a:lnTo>
                    <a:pt x="1211" y="369"/>
                  </a:lnTo>
                  <a:lnTo>
                    <a:pt x="1214" y="366"/>
                  </a:lnTo>
                  <a:lnTo>
                    <a:pt x="1219" y="366"/>
                  </a:lnTo>
                  <a:lnTo>
                    <a:pt x="1222" y="366"/>
                  </a:lnTo>
                  <a:lnTo>
                    <a:pt x="1227" y="367"/>
                  </a:lnTo>
                  <a:lnTo>
                    <a:pt x="1232" y="367"/>
                  </a:lnTo>
                  <a:lnTo>
                    <a:pt x="1235" y="367"/>
                  </a:lnTo>
                  <a:lnTo>
                    <a:pt x="1239" y="366"/>
                  </a:lnTo>
                  <a:lnTo>
                    <a:pt x="1242" y="362"/>
                  </a:lnTo>
                  <a:lnTo>
                    <a:pt x="1245" y="361"/>
                  </a:lnTo>
                  <a:lnTo>
                    <a:pt x="1248" y="361"/>
                  </a:lnTo>
                  <a:lnTo>
                    <a:pt x="1250" y="361"/>
                  </a:lnTo>
                  <a:lnTo>
                    <a:pt x="1251" y="364"/>
                  </a:lnTo>
                  <a:lnTo>
                    <a:pt x="1253" y="365"/>
                  </a:lnTo>
                  <a:lnTo>
                    <a:pt x="1256" y="367"/>
                  </a:lnTo>
                  <a:lnTo>
                    <a:pt x="1258" y="369"/>
                  </a:lnTo>
                  <a:lnTo>
                    <a:pt x="1260" y="370"/>
                  </a:lnTo>
                  <a:lnTo>
                    <a:pt x="1267" y="371"/>
                  </a:lnTo>
                  <a:lnTo>
                    <a:pt x="1273" y="370"/>
                  </a:lnTo>
                  <a:lnTo>
                    <a:pt x="1279" y="370"/>
                  </a:lnTo>
                  <a:lnTo>
                    <a:pt x="1286" y="367"/>
                  </a:lnTo>
                  <a:lnTo>
                    <a:pt x="1291" y="365"/>
                  </a:lnTo>
                  <a:lnTo>
                    <a:pt x="1297" y="362"/>
                  </a:lnTo>
                  <a:lnTo>
                    <a:pt x="1303" y="360"/>
                  </a:lnTo>
                  <a:lnTo>
                    <a:pt x="1308" y="356"/>
                  </a:lnTo>
                  <a:lnTo>
                    <a:pt x="1311" y="350"/>
                  </a:lnTo>
                  <a:lnTo>
                    <a:pt x="1314" y="344"/>
                  </a:lnTo>
                  <a:lnTo>
                    <a:pt x="1318" y="339"/>
                  </a:lnTo>
                  <a:lnTo>
                    <a:pt x="1322" y="333"/>
                  </a:lnTo>
                  <a:lnTo>
                    <a:pt x="1326" y="328"/>
                  </a:lnTo>
                  <a:lnTo>
                    <a:pt x="1330" y="322"/>
                  </a:lnTo>
                  <a:lnTo>
                    <a:pt x="1335" y="318"/>
                  </a:lnTo>
                  <a:lnTo>
                    <a:pt x="1339" y="313"/>
                  </a:lnTo>
                  <a:lnTo>
                    <a:pt x="1347" y="316"/>
                  </a:lnTo>
                  <a:lnTo>
                    <a:pt x="1357" y="316"/>
                  </a:lnTo>
                  <a:lnTo>
                    <a:pt x="1365" y="317"/>
                  </a:lnTo>
                  <a:lnTo>
                    <a:pt x="1373" y="317"/>
                  </a:lnTo>
                  <a:lnTo>
                    <a:pt x="1381" y="317"/>
                  </a:lnTo>
                  <a:lnTo>
                    <a:pt x="1389" y="317"/>
                  </a:lnTo>
                  <a:lnTo>
                    <a:pt x="1397" y="318"/>
                  </a:lnTo>
                  <a:lnTo>
                    <a:pt x="1406" y="319"/>
                  </a:lnTo>
                  <a:lnTo>
                    <a:pt x="1416" y="315"/>
                  </a:lnTo>
                  <a:lnTo>
                    <a:pt x="1425" y="310"/>
                  </a:lnTo>
                  <a:lnTo>
                    <a:pt x="1436" y="304"/>
                  </a:lnTo>
                  <a:lnTo>
                    <a:pt x="1445" y="297"/>
                  </a:lnTo>
                  <a:lnTo>
                    <a:pt x="1454" y="291"/>
                  </a:lnTo>
                  <a:lnTo>
                    <a:pt x="1463" y="284"/>
                  </a:lnTo>
                  <a:lnTo>
                    <a:pt x="1472" y="277"/>
                  </a:lnTo>
                  <a:lnTo>
                    <a:pt x="1483" y="269"/>
                  </a:lnTo>
                  <a:lnTo>
                    <a:pt x="1487" y="270"/>
                  </a:lnTo>
                  <a:lnTo>
                    <a:pt x="1492" y="272"/>
                  </a:lnTo>
                  <a:lnTo>
                    <a:pt x="1496" y="274"/>
                  </a:lnTo>
                  <a:lnTo>
                    <a:pt x="1501" y="278"/>
                  </a:lnTo>
                  <a:lnTo>
                    <a:pt x="1506" y="280"/>
                  </a:lnTo>
                  <a:lnTo>
                    <a:pt x="1509" y="284"/>
                  </a:lnTo>
                  <a:lnTo>
                    <a:pt x="1514" y="288"/>
                  </a:lnTo>
                  <a:lnTo>
                    <a:pt x="1518" y="290"/>
                  </a:lnTo>
                  <a:lnTo>
                    <a:pt x="1527" y="292"/>
                  </a:lnTo>
                  <a:lnTo>
                    <a:pt x="1536" y="294"/>
                  </a:lnTo>
                  <a:lnTo>
                    <a:pt x="1546" y="294"/>
                  </a:lnTo>
                  <a:lnTo>
                    <a:pt x="1555" y="294"/>
                  </a:lnTo>
                  <a:lnTo>
                    <a:pt x="1564" y="294"/>
                  </a:lnTo>
                  <a:lnTo>
                    <a:pt x="1572" y="291"/>
                  </a:lnTo>
                  <a:lnTo>
                    <a:pt x="1581" y="288"/>
                  </a:lnTo>
                  <a:lnTo>
                    <a:pt x="1589" y="283"/>
                  </a:lnTo>
                  <a:lnTo>
                    <a:pt x="1596" y="283"/>
                  </a:lnTo>
                  <a:lnTo>
                    <a:pt x="1603" y="285"/>
                  </a:lnTo>
                  <a:lnTo>
                    <a:pt x="1610" y="289"/>
                  </a:lnTo>
                  <a:lnTo>
                    <a:pt x="1617" y="294"/>
                  </a:lnTo>
                  <a:lnTo>
                    <a:pt x="1622" y="297"/>
                  </a:lnTo>
                  <a:lnTo>
                    <a:pt x="1629" y="300"/>
                  </a:lnTo>
                  <a:lnTo>
                    <a:pt x="1633" y="301"/>
                  </a:lnTo>
                  <a:lnTo>
                    <a:pt x="1636" y="300"/>
                  </a:lnTo>
                  <a:lnTo>
                    <a:pt x="1640" y="299"/>
                  </a:lnTo>
                  <a:lnTo>
                    <a:pt x="1644" y="297"/>
                  </a:lnTo>
                  <a:lnTo>
                    <a:pt x="1671" y="285"/>
                  </a:lnTo>
                  <a:lnTo>
                    <a:pt x="1680" y="290"/>
                  </a:lnTo>
                  <a:lnTo>
                    <a:pt x="1689" y="295"/>
                  </a:lnTo>
                  <a:lnTo>
                    <a:pt x="1699" y="299"/>
                  </a:lnTo>
                  <a:lnTo>
                    <a:pt x="1708" y="302"/>
                  </a:lnTo>
                  <a:lnTo>
                    <a:pt x="1719" y="305"/>
                  </a:lnTo>
                  <a:lnTo>
                    <a:pt x="1729" y="306"/>
                  </a:lnTo>
                  <a:lnTo>
                    <a:pt x="1740" y="307"/>
                  </a:lnTo>
                  <a:lnTo>
                    <a:pt x="1751" y="307"/>
                  </a:lnTo>
                  <a:lnTo>
                    <a:pt x="1754" y="304"/>
                  </a:lnTo>
                  <a:lnTo>
                    <a:pt x="1759" y="301"/>
                  </a:lnTo>
                  <a:lnTo>
                    <a:pt x="1762" y="299"/>
                  </a:lnTo>
                  <a:lnTo>
                    <a:pt x="1767" y="296"/>
                  </a:lnTo>
                  <a:lnTo>
                    <a:pt x="1771" y="294"/>
                  </a:lnTo>
                  <a:lnTo>
                    <a:pt x="1776" y="291"/>
                  </a:lnTo>
                  <a:lnTo>
                    <a:pt x="1779" y="289"/>
                  </a:lnTo>
                  <a:lnTo>
                    <a:pt x="1784" y="285"/>
                  </a:lnTo>
                  <a:lnTo>
                    <a:pt x="1797" y="289"/>
                  </a:lnTo>
                  <a:lnTo>
                    <a:pt x="1809" y="292"/>
                  </a:lnTo>
                  <a:lnTo>
                    <a:pt x="1822" y="296"/>
                  </a:lnTo>
                  <a:lnTo>
                    <a:pt x="1834" y="300"/>
                  </a:lnTo>
                  <a:lnTo>
                    <a:pt x="1847" y="301"/>
                  </a:lnTo>
                  <a:lnTo>
                    <a:pt x="1860" y="302"/>
                  </a:lnTo>
                  <a:lnTo>
                    <a:pt x="1866" y="301"/>
                  </a:lnTo>
                  <a:lnTo>
                    <a:pt x="1872" y="300"/>
                  </a:lnTo>
                  <a:lnTo>
                    <a:pt x="1878" y="297"/>
                  </a:lnTo>
                  <a:lnTo>
                    <a:pt x="1885" y="294"/>
                  </a:lnTo>
                  <a:lnTo>
                    <a:pt x="1891" y="292"/>
                  </a:lnTo>
                  <a:lnTo>
                    <a:pt x="1896" y="292"/>
                  </a:lnTo>
                  <a:lnTo>
                    <a:pt x="1903" y="291"/>
                  </a:lnTo>
                  <a:lnTo>
                    <a:pt x="1909" y="291"/>
                  </a:lnTo>
                  <a:lnTo>
                    <a:pt x="1916" y="291"/>
                  </a:lnTo>
                  <a:lnTo>
                    <a:pt x="1921" y="292"/>
                  </a:lnTo>
                  <a:lnTo>
                    <a:pt x="1928" y="294"/>
                  </a:lnTo>
                  <a:lnTo>
                    <a:pt x="1934" y="297"/>
                  </a:lnTo>
                  <a:lnTo>
                    <a:pt x="1938" y="296"/>
                  </a:lnTo>
                  <a:lnTo>
                    <a:pt x="1942" y="296"/>
                  </a:lnTo>
                  <a:lnTo>
                    <a:pt x="1947" y="295"/>
                  </a:lnTo>
                  <a:lnTo>
                    <a:pt x="1951" y="294"/>
                  </a:lnTo>
                  <a:lnTo>
                    <a:pt x="1955" y="294"/>
                  </a:lnTo>
                  <a:lnTo>
                    <a:pt x="1959" y="294"/>
                  </a:lnTo>
                  <a:lnTo>
                    <a:pt x="1964" y="295"/>
                  </a:lnTo>
                  <a:lnTo>
                    <a:pt x="1967" y="297"/>
                  </a:lnTo>
                  <a:lnTo>
                    <a:pt x="1972" y="296"/>
                  </a:lnTo>
                  <a:lnTo>
                    <a:pt x="1977" y="294"/>
                  </a:lnTo>
                  <a:lnTo>
                    <a:pt x="1980" y="291"/>
                  </a:lnTo>
                  <a:lnTo>
                    <a:pt x="1985" y="289"/>
                  </a:lnTo>
                  <a:lnTo>
                    <a:pt x="1993" y="281"/>
                  </a:lnTo>
                  <a:lnTo>
                    <a:pt x="1999" y="275"/>
                  </a:lnTo>
                  <a:lnTo>
                    <a:pt x="2003" y="272"/>
                  </a:lnTo>
                  <a:lnTo>
                    <a:pt x="2007" y="269"/>
                  </a:lnTo>
                  <a:lnTo>
                    <a:pt x="2011" y="268"/>
                  </a:lnTo>
                  <a:lnTo>
                    <a:pt x="2014" y="268"/>
                  </a:lnTo>
                  <a:lnTo>
                    <a:pt x="2019" y="268"/>
                  </a:lnTo>
                  <a:lnTo>
                    <a:pt x="2023" y="269"/>
                  </a:lnTo>
                  <a:lnTo>
                    <a:pt x="2028" y="273"/>
                  </a:lnTo>
                  <a:lnTo>
                    <a:pt x="2033" y="277"/>
                  </a:lnTo>
                  <a:lnTo>
                    <a:pt x="2040" y="275"/>
                  </a:lnTo>
                  <a:lnTo>
                    <a:pt x="2048" y="277"/>
                  </a:lnTo>
                  <a:lnTo>
                    <a:pt x="2054" y="278"/>
                  </a:lnTo>
                  <a:lnTo>
                    <a:pt x="2061" y="280"/>
                  </a:lnTo>
                  <a:lnTo>
                    <a:pt x="2068" y="281"/>
                  </a:lnTo>
                  <a:lnTo>
                    <a:pt x="2076" y="283"/>
                  </a:lnTo>
                  <a:lnTo>
                    <a:pt x="2080" y="281"/>
                  </a:lnTo>
                  <a:lnTo>
                    <a:pt x="2083" y="280"/>
                  </a:lnTo>
                  <a:lnTo>
                    <a:pt x="2087" y="279"/>
                  </a:lnTo>
                  <a:lnTo>
                    <a:pt x="2090" y="275"/>
                  </a:lnTo>
                  <a:lnTo>
                    <a:pt x="2093" y="273"/>
                  </a:lnTo>
                  <a:lnTo>
                    <a:pt x="2097" y="270"/>
                  </a:lnTo>
                  <a:lnTo>
                    <a:pt x="2100" y="268"/>
                  </a:lnTo>
                  <a:lnTo>
                    <a:pt x="2104" y="265"/>
                  </a:lnTo>
                  <a:lnTo>
                    <a:pt x="2108" y="264"/>
                  </a:lnTo>
                  <a:lnTo>
                    <a:pt x="2112" y="263"/>
                  </a:lnTo>
                  <a:lnTo>
                    <a:pt x="2116" y="263"/>
                  </a:lnTo>
                  <a:lnTo>
                    <a:pt x="2120" y="264"/>
                  </a:lnTo>
                  <a:lnTo>
                    <a:pt x="2123" y="268"/>
                  </a:lnTo>
                  <a:lnTo>
                    <a:pt x="2127" y="270"/>
                  </a:lnTo>
                  <a:lnTo>
                    <a:pt x="2131" y="273"/>
                  </a:lnTo>
                  <a:lnTo>
                    <a:pt x="2135" y="275"/>
                  </a:lnTo>
                  <a:lnTo>
                    <a:pt x="2138" y="277"/>
                  </a:lnTo>
                  <a:lnTo>
                    <a:pt x="2143" y="278"/>
                  </a:lnTo>
                  <a:lnTo>
                    <a:pt x="2147" y="279"/>
                  </a:lnTo>
                  <a:lnTo>
                    <a:pt x="2151" y="280"/>
                  </a:lnTo>
                  <a:lnTo>
                    <a:pt x="2153" y="280"/>
                  </a:lnTo>
                  <a:lnTo>
                    <a:pt x="2155" y="279"/>
                  </a:lnTo>
                  <a:lnTo>
                    <a:pt x="2156" y="279"/>
                  </a:lnTo>
                  <a:lnTo>
                    <a:pt x="2159" y="278"/>
                  </a:lnTo>
                  <a:lnTo>
                    <a:pt x="2161" y="278"/>
                  </a:lnTo>
                  <a:lnTo>
                    <a:pt x="2162" y="277"/>
                  </a:lnTo>
                  <a:lnTo>
                    <a:pt x="2164" y="277"/>
                  </a:lnTo>
                  <a:lnTo>
                    <a:pt x="2167" y="275"/>
                  </a:lnTo>
                  <a:lnTo>
                    <a:pt x="2168" y="279"/>
                  </a:lnTo>
                  <a:lnTo>
                    <a:pt x="2169" y="281"/>
                  </a:lnTo>
                  <a:lnTo>
                    <a:pt x="2170" y="285"/>
                  </a:lnTo>
                  <a:lnTo>
                    <a:pt x="2171" y="288"/>
                  </a:lnTo>
                  <a:lnTo>
                    <a:pt x="2172" y="291"/>
                  </a:lnTo>
                  <a:lnTo>
                    <a:pt x="2174" y="294"/>
                  </a:lnTo>
                  <a:lnTo>
                    <a:pt x="2176" y="296"/>
                  </a:lnTo>
                  <a:lnTo>
                    <a:pt x="2179" y="299"/>
                  </a:lnTo>
                  <a:lnTo>
                    <a:pt x="2183" y="299"/>
                  </a:lnTo>
                  <a:lnTo>
                    <a:pt x="2186" y="300"/>
                  </a:lnTo>
                  <a:lnTo>
                    <a:pt x="2189" y="301"/>
                  </a:lnTo>
                  <a:lnTo>
                    <a:pt x="2191" y="302"/>
                  </a:lnTo>
                  <a:lnTo>
                    <a:pt x="2194" y="304"/>
                  </a:lnTo>
                  <a:lnTo>
                    <a:pt x="2197" y="306"/>
                  </a:lnTo>
                  <a:lnTo>
                    <a:pt x="2199" y="307"/>
                  </a:lnTo>
                  <a:lnTo>
                    <a:pt x="2202" y="311"/>
                  </a:lnTo>
                  <a:lnTo>
                    <a:pt x="2209" y="312"/>
                  </a:lnTo>
                  <a:lnTo>
                    <a:pt x="2217" y="315"/>
                  </a:lnTo>
                  <a:lnTo>
                    <a:pt x="2225" y="316"/>
                  </a:lnTo>
                  <a:lnTo>
                    <a:pt x="2232" y="316"/>
                  </a:lnTo>
                  <a:lnTo>
                    <a:pt x="2239" y="316"/>
                  </a:lnTo>
                  <a:lnTo>
                    <a:pt x="2247" y="315"/>
                  </a:lnTo>
                  <a:lnTo>
                    <a:pt x="2254" y="312"/>
                  </a:lnTo>
                  <a:lnTo>
                    <a:pt x="2261" y="308"/>
                  </a:lnTo>
                  <a:lnTo>
                    <a:pt x="2264" y="306"/>
                  </a:lnTo>
                  <a:lnTo>
                    <a:pt x="2268" y="305"/>
                  </a:lnTo>
                  <a:lnTo>
                    <a:pt x="2272" y="305"/>
                  </a:lnTo>
                  <a:lnTo>
                    <a:pt x="2276" y="305"/>
                  </a:lnTo>
                  <a:lnTo>
                    <a:pt x="2280" y="305"/>
                  </a:lnTo>
                  <a:lnTo>
                    <a:pt x="2284" y="306"/>
                  </a:lnTo>
                  <a:lnTo>
                    <a:pt x="2287" y="307"/>
                  </a:lnTo>
                  <a:lnTo>
                    <a:pt x="2292" y="308"/>
                  </a:lnTo>
                  <a:lnTo>
                    <a:pt x="2295" y="312"/>
                  </a:lnTo>
                  <a:lnTo>
                    <a:pt x="2300" y="316"/>
                  </a:lnTo>
                  <a:lnTo>
                    <a:pt x="2303" y="319"/>
                  </a:lnTo>
                  <a:lnTo>
                    <a:pt x="2308" y="323"/>
                  </a:lnTo>
                  <a:lnTo>
                    <a:pt x="2313" y="324"/>
                  </a:lnTo>
                  <a:lnTo>
                    <a:pt x="2318" y="326"/>
                  </a:lnTo>
                  <a:lnTo>
                    <a:pt x="2323" y="324"/>
                  </a:lnTo>
                  <a:lnTo>
                    <a:pt x="2328" y="322"/>
                  </a:lnTo>
                  <a:lnTo>
                    <a:pt x="2334" y="324"/>
                  </a:lnTo>
                  <a:lnTo>
                    <a:pt x="2339" y="326"/>
                  </a:lnTo>
                  <a:lnTo>
                    <a:pt x="2344" y="327"/>
                  </a:lnTo>
                  <a:lnTo>
                    <a:pt x="2349" y="326"/>
                  </a:lnTo>
                  <a:lnTo>
                    <a:pt x="2359" y="324"/>
                  </a:lnTo>
                  <a:lnTo>
                    <a:pt x="2370" y="321"/>
                  </a:lnTo>
                  <a:lnTo>
                    <a:pt x="2380" y="318"/>
                  </a:lnTo>
                  <a:lnTo>
                    <a:pt x="2390" y="316"/>
                  </a:lnTo>
                  <a:lnTo>
                    <a:pt x="2395" y="315"/>
                  </a:lnTo>
                  <a:lnTo>
                    <a:pt x="2401" y="316"/>
                  </a:lnTo>
                  <a:lnTo>
                    <a:pt x="2406" y="316"/>
                  </a:lnTo>
                  <a:lnTo>
                    <a:pt x="2412" y="318"/>
                  </a:lnTo>
                  <a:lnTo>
                    <a:pt x="2419" y="324"/>
                  </a:lnTo>
                  <a:lnTo>
                    <a:pt x="2427" y="329"/>
                  </a:lnTo>
                  <a:lnTo>
                    <a:pt x="2436" y="333"/>
                  </a:lnTo>
                  <a:lnTo>
                    <a:pt x="2445" y="335"/>
                  </a:lnTo>
                  <a:lnTo>
                    <a:pt x="2454" y="338"/>
                  </a:lnTo>
                  <a:lnTo>
                    <a:pt x="2464" y="339"/>
                  </a:lnTo>
                  <a:lnTo>
                    <a:pt x="2473" y="339"/>
                  </a:lnTo>
                  <a:lnTo>
                    <a:pt x="2482" y="338"/>
                  </a:lnTo>
                  <a:lnTo>
                    <a:pt x="2484" y="342"/>
                  </a:lnTo>
                  <a:lnTo>
                    <a:pt x="2486" y="344"/>
                  </a:lnTo>
                  <a:lnTo>
                    <a:pt x="2489" y="346"/>
                  </a:lnTo>
                  <a:lnTo>
                    <a:pt x="2491" y="350"/>
                  </a:lnTo>
                  <a:lnTo>
                    <a:pt x="2493" y="353"/>
                  </a:lnTo>
                  <a:lnTo>
                    <a:pt x="2497" y="354"/>
                  </a:lnTo>
                  <a:lnTo>
                    <a:pt x="2499" y="356"/>
                  </a:lnTo>
                  <a:lnTo>
                    <a:pt x="2502" y="358"/>
                  </a:lnTo>
                  <a:lnTo>
                    <a:pt x="2504" y="356"/>
                  </a:lnTo>
                  <a:lnTo>
                    <a:pt x="2506" y="359"/>
                  </a:lnTo>
                  <a:lnTo>
                    <a:pt x="2508" y="360"/>
                  </a:lnTo>
                  <a:lnTo>
                    <a:pt x="2511" y="360"/>
                  </a:lnTo>
                  <a:lnTo>
                    <a:pt x="2513" y="360"/>
                  </a:lnTo>
                  <a:lnTo>
                    <a:pt x="2515" y="360"/>
                  </a:lnTo>
                  <a:lnTo>
                    <a:pt x="2517" y="360"/>
                  </a:lnTo>
                  <a:lnTo>
                    <a:pt x="2520" y="360"/>
                  </a:lnTo>
                  <a:lnTo>
                    <a:pt x="2522" y="361"/>
                  </a:lnTo>
                  <a:lnTo>
                    <a:pt x="2529" y="361"/>
                  </a:lnTo>
                  <a:lnTo>
                    <a:pt x="2536" y="360"/>
                  </a:lnTo>
                  <a:lnTo>
                    <a:pt x="2541" y="356"/>
                  </a:lnTo>
                  <a:lnTo>
                    <a:pt x="2548" y="353"/>
                  </a:lnTo>
                  <a:lnTo>
                    <a:pt x="2555" y="349"/>
                  </a:lnTo>
                  <a:lnTo>
                    <a:pt x="2562" y="346"/>
                  </a:lnTo>
                  <a:lnTo>
                    <a:pt x="2566" y="346"/>
                  </a:lnTo>
                  <a:lnTo>
                    <a:pt x="2568" y="348"/>
                  </a:lnTo>
                  <a:lnTo>
                    <a:pt x="2571" y="349"/>
                  </a:lnTo>
                  <a:lnTo>
                    <a:pt x="2575" y="351"/>
                  </a:lnTo>
                  <a:lnTo>
                    <a:pt x="2579" y="351"/>
                  </a:lnTo>
                  <a:lnTo>
                    <a:pt x="2583" y="353"/>
                  </a:lnTo>
                  <a:lnTo>
                    <a:pt x="2586" y="354"/>
                  </a:lnTo>
                  <a:lnTo>
                    <a:pt x="2590" y="355"/>
                  </a:lnTo>
                  <a:lnTo>
                    <a:pt x="2593" y="358"/>
                  </a:lnTo>
                  <a:lnTo>
                    <a:pt x="2596" y="360"/>
                  </a:lnTo>
                  <a:lnTo>
                    <a:pt x="2599" y="361"/>
                  </a:lnTo>
                  <a:lnTo>
                    <a:pt x="2602" y="362"/>
                  </a:lnTo>
                  <a:lnTo>
                    <a:pt x="2610" y="364"/>
                  </a:lnTo>
                  <a:lnTo>
                    <a:pt x="2617" y="365"/>
                  </a:lnTo>
                  <a:lnTo>
                    <a:pt x="2625" y="365"/>
                  </a:lnTo>
                  <a:lnTo>
                    <a:pt x="2632" y="365"/>
                  </a:lnTo>
                  <a:lnTo>
                    <a:pt x="2639" y="365"/>
                  </a:lnTo>
                  <a:lnTo>
                    <a:pt x="2646" y="366"/>
                  </a:lnTo>
                  <a:lnTo>
                    <a:pt x="2653" y="367"/>
                  </a:lnTo>
                  <a:lnTo>
                    <a:pt x="2658" y="370"/>
                  </a:lnTo>
                  <a:lnTo>
                    <a:pt x="2661" y="370"/>
                  </a:lnTo>
                  <a:lnTo>
                    <a:pt x="2663" y="370"/>
                  </a:lnTo>
                  <a:lnTo>
                    <a:pt x="2664" y="370"/>
                  </a:lnTo>
                  <a:lnTo>
                    <a:pt x="2666" y="369"/>
                  </a:lnTo>
                  <a:lnTo>
                    <a:pt x="2669" y="369"/>
                  </a:lnTo>
                  <a:lnTo>
                    <a:pt x="2670" y="369"/>
                  </a:lnTo>
                  <a:lnTo>
                    <a:pt x="2671" y="370"/>
                  </a:lnTo>
                  <a:lnTo>
                    <a:pt x="2672" y="372"/>
                  </a:lnTo>
                  <a:lnTo>
                    <a:pt x="2682" y="377"/>
                  </a:lnTo>
                  <a:lnTo>
                    <a:pt x="2693" y="382"/>
                  </a:lnTo>
                  <a:lnTo>
                    <a:pt x="2704" y="386"/>
                  </a:lnTo>
                  <a:lnTo>
                    <a:pt x="2716" y="389"/>
                  </a:lnTo>
                  <a:lnTo>
                    <a:pt x="2727" y="392"/>
                  </a:lnTo>
                  <a:lnTo>
                    <a:pt x="2739" y="393"/>
                  </a:lnTo>
                  <a:lnTo>
                    <a:pt x="2750" y="394"/>
                  </a:lnTo>
                  <a:lnTo>
                    <a:pt x="2761" y="393"/>
                  </a:lnTo>
                  <a:lnTo>
                    <a:pt x="2767" y="394"/>
                  </a:lnTo>
                  <a:lnTo>
                    <a:pt x="2772" y="396"/>
                  </a:lnTo>
                  <a:lnTo>
                    <a:pt x="2778" y="396"/>
                  </a:lnTo>
                  <a:lnTo>
                    <a:pt x="2782" y="394"/>
                  </a:lnTo>
                  <a:lnTo>
                    <a:pt x="2790" y="391"/>
                  </a:lnTo>
                  <a:lnTo>
                    <a:pt x="2798" y="386"/>
                  </a:lnTo>
                  <a:lnTo>
                    <a:pt x="2806" y="378"/>
                  </a:lnTo>
                  <a:lnTo>
                    <a:pt x="2813" y="371"/>
                  </a:lnTo>
                  <a:lnTo>
                    <a:pt x="2820" y="362"/>
                  </a:lnTo>
                  <a:lnTo>
                    <a:pt x="2828" y="356"/>
                  </a:lnTo>
                  <a:lnTo>
                    <a:pt x="2831" y="340"/>
                  </a:lnTo>
                  <a:lnTo>
                    <a:pt x="2834" y="326"/>
                  </a:lnTo>
                  <a:lnTo>
                    <a:pt x="2836" y="311"/>
                  </a:lnTo>
                  <a:lnTo>
                    <a:pt x="2836" y="296"/>
                  </a:lnTo>
                  <a:lnTo>
                    <a:pt x="2836" y="289"/>
                  </a:lnTo>
                  <a:lnTo>
                    <a:pt x="2835" y="283"/>
                  </a:lnTo>
                  <a:lnTo>
                    <a:pt x="2833" y="275"/>
                  </a:lnTo>
                  <a:lnTo>
                    <a:pt x="2830" y="269"/>
                  </a:lnTo>
                  <a:lnTo>
                    <a:pt x="2828" y="262"/>
                  </a:lnTo>
                  <a:lnTo>
                    <a:pt x="2823" y="256"/>
                  </a:lnTo>
                  <a:lnTo>
                    <a:pt x="2819" y="248"/>
                  </a:lnTo>
                  <a:lnTo>
                    <a:pt x="2813" y="242"/>
                  </a:lnTo>
                  <a:lnTo>
                    <a:pt x="2810" y="237"/>
                  </a:lnTo>
                  <a:lnTo>
                    <a:pt x="2806" y="232"/>
                  </a:lnTo>
                  <a:lnTo>
                    <a:pt x="2802" y="227"/>
                  </a:lnTo>
                  <a:lnTo>
                    <a:pt x="2798" y="225"/>
                  </a:lnTo>
                  <a:lnTo>
                    <a:pt x="2789" y="219"/>
                  </a:lnTo>
                  <a:lnTo>
                    <a:pt x="2779" y="214"/>
                  </a:lnTo>
                  <a:lnTo>
                    <a:pt x="2768" y="210"/>
                  </a:lnTo>
                  <a:lnTo>
                    <a:pt x="2759" y="207"/>
                  </a:lnTo>
                  <a:lnTo>
                    <a:pt x="2750" y="200"/>
                  </a:lnTo>
                  <a:lnTo>
                    <a:pt x="2741" y="193"/>
                  </a:lnTo>
                  <a:lnTo>
                    <a:pt x="2733" y="187"/>
                  </a:lnTo>
                  <a:lnTo>
                    <a:pt x="2725" y="181"/>
                  </a:lnTo>
                  <a:lnTo>
                    <a:pt x="2717" y="176"/>
                  </a:lnTo>
                  <a:lnTo>
                    <a:pt x="2708" y="171"/>
                  </a:lnTo>
                  <a:lnTo>
                    <a:pt x="2698" y="166"/>
                  </a:lnTo>
                  <a:lnTo>
                    <a:pt x="2689" y="162"/>
                  </a:lnTo>
                  <a:lnTo>
                    <a:pt x="2680" y="159"/>
                  </a:lnTo>
                  <a:lnTo>
                    <a:pt x="2672" y="155"/>
                  </a:lnTo>
                  <a:lnTo>
                    <a:pt x="2669" y="150"/>
                  </a:lnTo>
                  <a:lnTo>
                    <a:pt x="2665" y="146"/>
                  </a:lnTo>
                  <a:lnTo>
                    <a:pt x="2661" y="143"/>
                  </a:lnTo>
                  <a:lnTo>
                    <a:pt x="2656" y="140"/>
                  </a:lnTo>
                  <a:lnTo>
                    <a:pt x="2648" y="138"/>
                  </a:lnTo>
                  <a:lnTo>
                    <a:pt x="2638" y="137"/>
                  </a:lnTo>
                  <a:lnTo>
                    <a:pt x="2629" y="137"/>
                  </a:lnTo>
                  <a:lnTo>
                    <a:pt x="2618" y="135"/>
                  </a:lnTo>
                  <a:lnTo>
                    <a:pt x="2609" y="135"/>
                  </a:lnTo>
                  <a:lnTo>
                    <a:pt x="2600" y="133"/>
                  </a:lnTo>
                  <a:lnTo>
                    <a:pt x="2592" y="139"/>
                  </a:lnTo>
                  <a:lnTo>
                    <a:pt x="2590" y="134"/>
                  </a:lnTo>
                  <a:lnTo>
                    <a:pt x="2586" y="129"/>
                  </a:lnTo>
                  <a:lnTo>
                    <a:pt x="2583" y="126"/>
                  </a:lnTo>
                  <a:lnTo>
                    <a:pt x="2578" y="122"/>
                  </a:lnTo>
                  <a:lnTo>
                    <a:pt x="2574" y="118"/>
                  </a:lnTo>
                  <a:lnTo>
                    <a:pt x="2569" y="116"/>
                  </a:lnTo>
                  <a:lnTo>
                    <a:pt x="2563" y="115"/>
                  </a:lnTo>
                  <a:lnTo>
                    <a:pt x="2557" y="115"/>
                  </a:lnTo>
                  <a:lnTo>
                    <a:pt x="2554" y="115"/>
                  </a:lnTo>
                  <a:lnTo>
                    <a:pt x="2549" y="115"/>
                  </a:lnTo>
                  <a:lnTo>
                    <a:pt x="2546" y="116"/>
                  </a:lnTo>
                  <a:lnTo>
                    <a:pt x="2543" y="117"/>
                  </a:lnTo>
                  <a:lnTo>
                    <a:pt x="2539" y="119"/>
                  </a:lnTo>
                  <a:lnTo>
                    <a:pt x="2536" y="121"/>
                  </a:lnTo>
                  <a:lnTo>
                    <a:pt x="2533" y="123"/>
                  </a:lnTo>
                  <a:lnTo>
                    <a:pt x="2530" y="126"/>
                  </a:lnTo>
                  <a:lnTo>
                    <a:pt x="2523" y="118"/>
                  </a:lnTo>
                  <a:lnTo>
                    <a:pt x="2515" y="111"/>
                  </a:lnTo>
                  <a:lnTo>
                    <a:pt x="2508" y="103"/>
                  </a:lnTo>
                  <a:lnTo>
                    <a:pt x="2499" y="99"/>
                  </a:lnTo>
                  <a:lnTo>
                    <a:pt x="2491" y="95"/>
                  </a:lnTo>
                  <a:lnTo>
                    <a:pt x="2482" y="92"/>
                  </a:lnTo>
                  <a:lnTo>
                    <a:pt x="2473" y="92"/>
                  </a:lnTo>
                  <a:lnTo>
                    <a:pt x="2462" y="94"/>
                  </a:lnTo>
                  <a:lnTo>
                    <a:pt x="2454" y="99"/>
                  </a:lnTo>
                  <a:lnTo>
                    <a:pt x="2446" y="101"/>
                  </a:lnTo>
                  <a:lnTo>
                    <a:pt x="2438" y="101"/>
                  </a:lnTo>
                  <a:lnTo>
                    <a:pt x="2431" y="100"/>
                  </a:lnTo>
                  <a:lnTo>
                    <a:pt x="2425" y="96"/>
                  </a:lnTo>
                  <a:lnTo>
                    <a:pt x="2418" y="92"/>
                  </a:lnTo>
                  <a:lnTo>
                    <a:pt x="2412" y="89"/>
                  </a:lnTo>
                  <a:lnTo>
                    <a:pt x="2405" y="84"/>
                  </a:lnTo>
                  <a:lnTo>
                    <a:pt x="2394" y="74"/>
                  </a:lnTo>
                  <a:lnTo>
                    <a:pt x="2380" y="67"/>
                  </a:lnTo>
                  <a:lnTo>
                    <a:pt x="2374" y="64"/>
                  </a:lnTo>
                  <a:lnTo>
                    <a:pt x="2366" y="64"/>
                  </a:lnTo>
                  <a:lnTo>
                    <a:pt x="2359" y="64"/>
                  </a:lnTo>
                  <a:lnTo>
                    <a:pt x="2351" y="68"/>
                  </a:lnTo>
                  <a:lnTo>
                    <a:pt x="2349" y="70"/>
                  </a:lnTo>
                  <a:lnTo>
                    <a:pt x="2347" y="74"/>
                  </a:lnTo>
                  <a:lnTo>
                    <a:pt x="2344" y="75"/>
                  </a:lnTo>
                  <a:lnTo>
                    <a:pt x="2341" y="76"/>
                  </a:lnTo>
                  <a:lnTo>
                    <a:pt x="2335" y="78"/>
                  </a:lnTo>
                  <a:lnTo>
                    <a:pt x="2329" y="78"/>
                  </a:lnTo>
                  <a:lnTo>
                    <a:pt x="2323" y="76"/>
                  </a:lnTo>
                  <a:lnTo>
                    <a:pt x="2316" y="74"/>
                  </a:lnTo>
                  <a:lnTo>
                    <a:pt x="2310" y="73"/>
                  </a:lnTo>
                  <a:lnTo>
                    <a:pt x="2303" y="73"/>
                  </a:lnTo>
                  <a:lnTo>
                    <a:pt x="2299" y="69"/>
                  </a:lnTo>
                  <a:lnTo>
                    <a:pt x="2294" y="67"/>
                  </a:lnTo>
                  <a:lnTo>
                    <a:pt x="2288" y="65"/>
                  </a:lnTo>
                  <a:lnTo>
                    <a:pt x="2282" y="67"/>
                  </a:lnTo>
                  <a:lnTo>
                    <a:pt x="2277" y="68"/>
                  </a:lnTo>
                  <a:lnTo>
                    <a:pt x="2271" y="69"/>
                  </a:lnTo>
                  <a:lnTo>
                    <a:pt x="2265" y="72"/>
                  </a:lnTo>
                  <a:lnTo>
                    <a:pt x="2261" y="74"/>
                  </a:lnTo>
                  <a:lnTo>
                    <a:pt x="2255" y="79"/>
                  </a:lnTo>
                  <a:lnTo>
                    <a:pt x="2248" y="81"/>
                  </a:lnTo>
                  <a:lnTo>
                    <a:pt x="2242" y="84"/>
                  </a:lnTo>
                  <a:lnTo>
                    <a:pt x="2235" y="86"/>
                  </a:lnTo>
                  <a:lnTo>
                    <a:pt x="2230" y="90"/>
                  </a:lnTo>
                  <a:lnTo>
                    <a:pt x="2224" y="95"/>
                  </a:lnTo>
                  <a:lnTo>
                    <a:pt x="2222" y="97"/>
                  </a:lnTo>
                  <a:lnTo>
                    <a:pt x="2221" y="101"/>
                  </a:lnTo>
                  <a:lnTo>
                    <a:pt x="2219" y="105"/>
                  </a:lnTo>
                  <a:lnTo>
                    <a:pt x="2219" y="108"/>
                  </a:lnTo>
                  <a:lnTo>
                    <a:pt x="2215" y="115"/>
                  </a:lnTo>
                  <a:lnTo>
                    <a:pt x="2209" y="119"/>
                  </a:lnTo>
                  <a:lnTo>
                    <a:pt x="2203" y="122"/>
                  </a:lnTo>
                  <a:lnTo>
                    <a:pt x="2198" y="123"/>
                  </a:lnTo>
                  <a:lnTo>
                    <a:pt x="2191" y="126"/>
                  </a:lnTo>
                  <a:lnTo>
                    <a:pt x="2185" y="127"/>
                  </a:lnTo>
                  <a:lnTo>
                    <a:pt x="2178" y="128"/>
                  </a:lnTo>
                  <a:lnTo>
                    <a:pt x="2172" y="130"/>
                  </a:lnTo>
                  <a:lnTo>
                    <a:pt x="2162" y="130"/>
                  </a:lnTo>
                  <a:lnTo>
                    <a:pt x="2152" y="132"/>
                  </a:lnTo>
                  <a:lnTo>
                    <a:pt x="2140" y="132"/>
                  </a:lnTo>
                  <a:lnTo>
                    <a:pt x="2129" y="132"/>
                  </a:lnTo>
                  <a:lnTo>
                    <a:pt x="2117" y="130"/>
                  </a:lnTo>
                  <a:lnTo>
                    <a:pt x="2107" y="128"/>
                  </a:lnTo>
                  <a:lnTo>
                    <a:pt x="2103" y="126"/>
                  </a:lnTo>
                  <a:lnTo>
                    <a:pt x="2098" y="122"/>
                  </a:lnTo>
                  <a:lnTo>
                    <a:pt x="2093" y="118"/>
                  </a:lnTo>
                  <a:lnTo>
                    <a:pt x="2090" y="115"/>
                  </a:lnTo>
                  <a:lnTo>
                    <a:pt x="2080" y="112"/>
                  </a:lnTo>
                  <a:lnTo>
                    <a:pt x="2070" y="111"/>
                  </a:lnTo>
                  <a:lnTo>
                    <a:pt x="2061" y="111"/>
                  </a:lnTo>
                  <a:lnTo>
                    <a:pt x="2052" y="110"/>
                  </a:lnTo>
                  <a:lnTo>
                    <a:pt x="2043" y="110"/>
                  </a:lnTo>
                  <a:lnTo>
                    <a:pt x="2034" y="108"/>
                  </a:lnTo>
                  <a:lnTo>
                    <a:pt x="2025" y="107"/>
                  </a:lnTo>
                  <a:lnTo>
                    <a:pt x="2015" y="106"/>
                  </a:lnTo>
                  <a:lnTo>
                    <a:pt x="2005" y="105"/>
                  </a:lnTo>
                  <a:lnTo>
                    <a:pt x="1994" y="102"/>
                  </a:lnTo>
                  <a:lnTo>
                    <a:pt x="1983" y="100"/>
                  </a:lnTo>
                  <a:lnTo>
                    <a:pt x="1973" y="96"/>
                  </a:lnTo>
                  <a:lnTo>
                    <a:pt x="1963" y="92"/>
                  </a:lnTo>
                  <a:lnTo>
                    <a:pt x="1952" y="90"/>
                  </a:lnTo>
                  <a:lnTo>
                    <a:pt x="1942" y="90"/>
                  </a:lnTo>
                  <a:lnTo>
                    <a:pt x="1931" y="92"/>
                  </a:lnTo>
                  <a:lnTo>
                    <a:pt x="1928" y="89"/>
                  </a:lnTo>
                  <a:lnTo>
                    <a:pt x="1926" y="85"/>
                  </a:lnTo>
                  <a:lnTo>
                    <a:pt x="1924" y="81"/>
                  </a:lnTo>
                  <a:lnTo>
                    <a:pt x="1921" y="78"/>
                  </a:lnTo>
                  <a:lnTo>
                    <a:pt x="1919" y="75"/>
                  </a:lnTo>
                  <a:lnTo>
                    <a:pt x="1916" y="72"/>
                  </a:lnTo>
                  <a:lnTo>
                    <a:pt x="1913" y="69"/>
                  </a:lnTo>
                  <a:lnTo>
                    <a:pt x="1909" y="68"/>
                  </a:lnTo>
                  <a:lnTo>
                    <a:pt x="1903" y="68"/>
                  </a:lnTo>
                  <a:lnTo>
                    <a:pt x="1896" y="70"/>
                  </a:lnTo>
                  <a:lnTo>
                    <a:pt x="1891" y="72"/>
                  </a:lnTo>
                  <a:lnTo>
                    <a:pt x="1885" y="74"/>
                  </a:lnTo>
                  <a:lnTo>
                    <a:pt x="1878" y="75"/>
                  </a:lnTo>
                  <a:lnTo>
                    <a:pt x="1872" y="76"/>
                  </a:lnTo>
                  <a:lnTo>
                    <a:pt x="1866" y="75"/>
                  </a:lnTo>
                  <a:lnTo>
                    <a:pt x="1862" y="74"/>
                  </a:lnTo>
                  <a:lnTo>
                    <a:pt x="1861" y="65"/>
                  </a:lnTo>
                  <a:lnTo>
                    <a:pt x="1863" y="58"/>
                  </a:lnTo>
                  <a:lnTo>
                    <a:pt x="1865" y="51"/>
                  </a:lnTo>
                  <a:lnTo>
                    <a:pt x="1869" y="43"/>
                  </a:lnTo>
                  <a:lnTo>
                    <a:pt x="1873" y="36"/>
                  </a:lnTo>
                  <a:lnTo>
                    <a:pt x="1878" y="29"/>
                  </a:lnTo>
                  <a:lnTo>
                    <a:pt x="1881" y="21"/>
                  </a:lnTo>
                  <a:lnTo>
                    <a:pt x="1886" y="15"/>
                  </a:lnTo>
                  <a:lnTo>
                    <a:pt x="1902" y="14"/>
                  </a:lnTo>
                  <a:lnTo>
                    <a:pt x="1918" y="14"/>
                  </a:lnTo>
                  <a:lnTo>
                    <a:pt x="1935" y="13"/>
                  </a:lnTo>
                  <a:lnTo>
                    <a:pt x="1951" y="13"/>
                  </a:lnTo>
                  <a:lnTo>
                    <a:pt x="1967" y="13"/>
                  </a:lnTo>
                  <a:lnTo>
                    <a:pt x="1983" y="14"/>
                  </a:lnTo>
                  <a:lnTo>
                    <a:pt x="1999" y="16"/>
                  </a:lnTo>
                  <a:lnTo>
                    <a:pt x="2015" y="20"/>
                  </a:lnTo>
                  <a:lnTo>
                    <a:pt x="2026" y="16"/>
                  </a:lnTo>
                  <a:lnTo>
                    <a:pt x="2036" y="15"/>
                  </a:lnTo>
                  <a:lnTo>
                    <a:pt x="2046" y="14"/>
                  </a:lnTo>
                  <a:lnTo>
                    <a:pt x="2058" y="13"/>
                  </a:lnTo>
                  <a:lnTo>
                    <a:pt x="2082" y="13"/>
                  </a:lnTo>
                  <a:lnTo>
                    <a:pt x="2106" y="14"/>
                  </a:lnTo>
                  <a:lnTo>
                    <a:pt x="2131" y="15"/>
                  </a:lnTo>
                  <a:lnTo>
                    <a:pt x="2155" y="14"/>
                  </a:lnTo>
                  <a:lnTo>
                    <a:pt x="2168" y="14"/>
                  </a:lnTo>
                  <a:lnTo>
                    <a:pt x="2179" y="11"/>
                  </a:lnTo>
                  <a:lnTo>
                    <a:pt x="2191" y="9"/>
                  </a:lnTo>
                  <a:lnTo>
                    <a:pt x="2202" y="7"/>
                  </a:lnTo>
                  <a:lnTo>
                    <a:pt x="2207" y="7"/>
                  </a:lnTo>
                  <a:lnTo>
                    <a:pt x="2211" y="5"/>
                  </a:lnTo>
                  <a:lnTo>
                    <a:pt x="2216" y="4"/>
                  </a:lnTo>
                  <a:lnTo>
                    <a:pt x="2222" y="4"/>
                  </a:lnTo>
                  <a:lnTo>
                    <a:pt x="2226" y="3"/>
                  </a:lnTo>
                  <a:lnTo>
                    <a:pt x="2231" y="3"/>
                  </a:lnTo>
                  <a:lnTo>
                    <a:pt x="2235" y="4"/>
                  </a:lnTo>
                  <a:lnTo>
                    <a:pt x="2240" y="7"/>
                  </a:lnTo>
                  <a:lnTo>
                    <a:pt x="2256" y="4"/>
                  </a:lnTo>
                  <a:lnTo>
                    <a:pt x="2272" y="3"/>
                  </a:lnTo>
                  <a:lnTo>
                    <a:pt x="2288" y="3"/>
                  </a:lnTo>
                  <a:lnTo>
                    <a:pt x="2305" y="4"/>
                  </a:lnTo>
                  <a:lnTo>
                    <a:pt x="2321" y="5"/>
                  </a:lnTo>
                  <a:lnTo>
                    <a:pt x="2339" y="8"/>
                  </a:lnTo>
                  <a:lnTo>
                    <a:pt x="2355" y="9"/>
                  </a:lnTo>
                  <a:lnTo>
                    <a:pt x="2372" y="10"/>
                  </a:lnTo>
                  <a:lnTo>
                    <a:pt x="2395" y="8"/>
                  </a:lnTo>
                  <a:lnTo>
                    <a:pt x="2419" y="5"/>
                  </a:lnTo>
                  <a:lnTo>
                    <a:pt x="2442" y="3"/>
                  </a:lnTo>
                  <a:lnTo>
                    <a:pt x="2464" y="0"/>
                  </a:lnTo>
                  <a:lnTo>
                    <a:pt x="2486" y="0"/>
                  </a:lnTo>
                  <a:lnTo>
                    <a:pt x="2509" y="0"/>
                  </a:lnTo>
                  <a:lnTo>
                    <a:pt x="2532" y="3"/>
                  </a:lnTo>
                  <a:lnTo>
                    <a:pt x="2556" y="7"/>
                  </a:lnTo>
                  <a:lnTo>
                    <a:pt x="2566" y="7"/>
                  </a:lnTo>
                  <a:lnTo>
                    <a:pt x="2574" y="8"/>
                  </a:lnTo>
                  <a:lnTo>
                    <a:pt x="2583" y="9"/>
                  </a:lnTo>
                  <a:lnTo>
                    <a:pt x="2591" y="10"/>
                  </a:lnTo>
                  <a:lnTo>
                    <a:pt x="2600" y="11"/>
                  </a:lnTo>
                  <a:lnTo>
                    <a:pt x="2608" y="13"/>
                  </a:lnTo>
                  <a:lnTo>
                    <a:pt x="2617" y="13"/>
                  </a:lnTo>
                  <a:lnTo>
                    <a:pt x="2626" y="13"/>
                  </a:lnTo>
                  <a:lnTo>
                    <a:pt x="2717" y="11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8" name="Freeform 41"/>
            <p:cNvSpPr>
              <a:spLocks/>
            </p:cNvSpPr>
            <p:nvPr/>
          </p:nvSpPr>
          <p:spPr bwMode="auto">
            <a:xfrm>
              <a:off x="4013" y="2150"/>
              <a:ext cx="55" cy="174"/>
            </a:xfrm>
            <a:custGeom>
              <a:avLst/>
              <a:gdLst>
                <a:gd name="T0" fmla="*/ 53 w 55"/>
                <a:gd name="T1" fmla="*/ 60 h 174"/>
                <a:gd name="T2" fmla="*/ 55 w 55"/>
                <a:gd name="T3" fmla="*/ 76 h 174"/>
                <a:gd name="T4" fmla="*/ 53 w 55"/>
                <a:gd name="T5" fmla="*/ 91 h 174"/>
                <a:gd name="T6" fmla="*/ 52 w 55"/>
                <a:gd name="T7" fmla="*/ 107 h 174"/>
                <a:gd name="T8" fmla="*/ 49 w 55"/>
                <a:gd name="T9" fmla="*/ 121 h 174"/>
                <a:gd name="T10" fmla="*/ 46 w 55"/>
                <a:gd name="T11" fmla="*/ 129 h 174"/>
                <a:gd name="T12" fmla="*/ 43 w 55"/>
                <a:gd name="T13" fmla="*/ 136 h 174"/>
                <a:gd name="T14" fmla="*/ 40 w 55"/>
                <a:gd name="T15" fmla="*/ 143 h 174"/>
                <a:gd name="T16" fmla="*/ 36 w 55"/>
                <a:gd name="T17" fmla="*/ 150 h 174"/>
                <a:gd name="T18" fmla="*/ 32 w 55"/>
                <a:gd name="T19" fmla="*/ 156 h 174"/>
                <a:gd name="T20" fmla="*/ 27 w 55"/>
                <a:gd name="T21" fmla="*/ 161 h 174"/>
                <a:gd name="T22" fmla="*/ 21 w 55"/>
                <a:gd name="T23" fmla="*/ 165 h 174"/>
                <a:gd name="T24" fmla="*/ 16 w 55"/>
                <a:gd name="T25" fmla="*/ 169 h 174"/>
                <a:gd name="T26" fmla="*/ 13 w 55"/>
                <a:gd name="T27" fmla="*/ 169 h 174"/>
                <a:gd name="T28" fmla="*/ 11 w 55"/>
                <a:gd name="T29" fmla="*/ 169 h 174"/>
                <a:gd name="T30" fmla="*/ 9 w 55"/>
                <a:gd name="T31" fmla="*/ 169 h 174"/>
                <a:gd name="T32" fmla="*/ 6 w 55"/>
                <a:gd name="T33" fmla="*/ 170 h 174"/>
                <a:gd name="T34" fmla="*/ 4 w 55"/>
                <a:gd name="T35" fmla="*/ 172 h 174"/>
                <a:gd name="T36" fmla="*/ 2 w 55"/>
                <a:gd name="T37" fmla="*/ 173 h 174"/>
                <a:gd name="T38" fmla="*/ 1 w 55"/>
                <a:gd name="T39" fmla="*/ 174 h 174"/>
                <a:gd name="T40" fmla="*/ 0 w 55"/>
                <a:gd name="T41" fmla="*/ 174 h 174"/>
                <a:gd name="T42" fmla="*/ 9 w 55"/>
                <a:gd name="T43" fmla="*/ 157 h 174"/>
                <a:gd name="T44" fmla="*/ 17 w 55"/>
                <a:gd name="T45" fmla="*/ 140 h 174"/>
                <a:gd name="T46" fmla="*/ 25 w 55"/>
                <a:gd name="T47" fmla="*/ 123 h 174"/>
                <a:gd name="T48" fmla="*/ 33 w 55"/>
                <a:gd name="T49" fmla="*/ 104 h 174"/>
                <a:gd name="T50" fmla="*/ 38 w 55"/>
                <a:gd name="T51" fmla="*/ 86 h 174"/>
                <a:gd name="T52" fmla="*/ 42 w 55"/>
                <a:gd name="T53" fmla="*/ 67 h 174"/>
                <a:gd name="T54" fmla="*/ 43 w 55"/>
                <a:gd name="T55" fmla="*/ 57 h 174"/>
                <a:gd name="T56" fmla="*/ 43 w 55"/>
                <a:gd name="T57" fmla="*/ 46 h 174"/>
                <a:gd name="T58" fmla="*/ 43 w 55"/>
                <a:gd name="T59" fmla="*/ 37 h 174"/>
                <a:gd name="T60" fmla="*/ 41 w 55"/>
                <a:gd name="T61" fmla="*/ 26 h 174"/>
                <a:gd name="T62" fmla="*/ 40 w 55"/>
                <a:gd name="T63" fmla="*/ 0 h 174"/>
                <a:gd name="T64" fmla="*/ 43 w 55"/>
                <a:gd name="T65" fmla="*/ 6 h 174"/>
                <a:gd name="T66" fmla="*/ 45 w 55"/>
                <a:gd name="T67" fmla="*/ 15 h 174"/>
                <a:gd name="T68" fmla="*/ 46 w 55"/>
                <a:gd name="T69" fmla="*/ 22 h 174"/>
                <a:gd name="T70" fmla="*/ 48 w 55"/>
                <a:gd name="T71" fmla="*/ 29 h 174"/>
                <a:gd name="T72" fmla="*/ 49 w 55"/>
                <a:gd name="T73" fmla="*/ 38 h 174"/>
                <a:gd name="T74" fmla="*/ 50 w 55"/>
                <a:gd name="T75" fmla="*/ 45 h 174"/>
                <a:gd name="T76" fmla="*/ 51 w 55"/>
                <a:gd name="T77" fmla="*/ 53 h 174"/>
                <a:gd name="T78" fmla="*/ 53 w 55"/>
                <a:gd name="T79" fmla="*/ 60 h 17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5" h="174">
                  <a:moveTo>
                    <a:pt x="53" y="60"/>
                  </a:moveTo>
                  <a:lnTo>
                    <a:pt x="55" y="76"/>
                  </a:lnTo>
                  <a:lnTo>
                    <a:pt x="53" y="91"/>
                  </a:lnTo>
                  <a:lnTo>
                    <a:pt x="52" y="107"/>
                  </a:lnTo>
                  <a:lnTo>
                    <a:pt x="49" y="121"/>
                  </a:lnTo>
                  <a:lnTo>
                    <a:pt x="46" y="129"/>
                  </a:lnTo>
                  <a:lnTo>
                    <a:pt x="43" y="136"/>
                  </a:lnTo>
                  <a:lnTo>
                    <a:pt x="40" y="143"/>
                  </a:lnTo>
                  <a:lnTo>
                    <a:pt x="36" y="150"/>
                  </a:lnTo>
                  <a:lnTo>
                    <a:pt x="32" y="156"/>
                  </a:lnTo>
                  <a:lnTo>
                    <a:pt x="27" y="161"/>
                  </a:lnTo>
                  <a:lnTo>
                    <a:pt x="21" y="165"/>
                  </a:lnTo>
                  <a:lnTo>
                    <a:pt x="16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6" y="170"/>
                  </a:lnTo>
                  <a:lnTo>
                    <a:pt x="4" y="172"/>
                  </a:lnTo>
                  <a:lnTo>
                    <a:pt x="2" y="173"/>
                  </a:lnTo>
                  <a:lnTo>
                    <a:pt x="1" y="174"/>
                  </a:lnTo>
                  <a:lnTo>
                    <a:pt x="0" y="174"/>
                  </a:lnTo>
                  <a:lnTo>
                    <a:pt x="9" y="157"/>
                  </a:lnTo>
                  <a:lnTo>
                    <a:pt x="17" y="140"/>
                  </a:lnTo>
                  <a:lnTo>
                    <a:pt x="25" y="123"/>
                  </a:lnTo>
                  <a:lnTo>
                    <a:pt x="33" y="104"/>
                  </a:lnTo>
                  <a:lnTo>
                    <a:pt x="38" y="86"/>
                  </a:lnTo>
                  <a:lnTo>
                    <a:pt x="42" y="67"/>
                  </a:lnTo>
                  <a:lnTo>
                    <a:pt x="43" y="57"/>
                  </a:lnTo>
                  <a:lnTo>
                    <a:pt x="43" y="46"/>
                  </a:lnTo>
                  <a:lnTo>
                    <a:pt x="43" y="37"/>
                  </a:lnTo>
                  <a:lnTo>
                    <a:pt x="41" y="26"/>
                  </a:lnTo>
                  <a:lnTo>
                    <a:pt x="40" y="0"/>
                  </a:lnTo>
                  <a:lnTo>
                    <a:pt x="43" y="6"/>
                  </a:lnTo>
                  <a:lnTo>
                    <a:pt x="45" y="15"/>
                  </a:lnTo>
                  <a:lnTo>
                    <a:pt x="46" y="22"/>
                  </a:lnTo>
                  <a:lnTo>
                    <a:pt x="48" y="29"/>
                  </a:lnTo>
                  <a:lnTo>
                    <a:pt x="49" y="38"/>
                  </a:lnTo>
                  <a:lnTo>
                    <a:pt x="50" y="45"/>
                  </a:lnTo>
                  <a:lnTo>
                    <a:pt x="51" y="53"/>
                  </a:lnTo>
                  <a:lnTo>
                    <a:pt x="53" y="60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9" name="Freeform 42"/>
            <p:cNvSpPr>
              <a:spLocks/>
            </p:cNvSpPr>
            <p:nvPr/>
          </p:nvSpPr>
          <p:spPr bwMode="auto">
            <a:xfrm>
              <a:off x="4738" y="2160"/>
              <a:ext cx="71" cy="219"/>
            </a:xfrm>
            <a:custGeom>
              <a:avLst/>
              <a:gdLst>
                <a:gd name="T0" fmla="*/ 70 w 71"/>
                <a:gd name="T1" fmla="*/ 0 h 219"/>
                <a:gd name="T2" fmla="*/ 71 w 71"/>
                <a:gd name="T3" fmla="*/ 3 h 219"/>
                <a:gd name="T4" fmla="*/ 70 w 71"/>
                <a:gd name="T5" fmla="*/ 6 h 219"/>
                <a:gd name="T6" fmla="*/ 69 w 71"/>
                <a:gd name="T7" fmla="*/ 9 h 219"/>
                <a:gd name="T8" fmla="*/ 66 w 71"/>
                <a:gd name="T9" fmla="*/ 12 h 219"/>
                <a:gd name="T10" fmla="*/ 64 w 71"/>
                <a:gd name="T11" fmla="*/ 14 h 219"/>
                <a:gd name="T12" fmla="*/ 62 w 71"/>
                <a:gd name="T13" fmla="*/ 18 h 219"/>
                <a:gd name="T14" fmla="*/ 61 w 71"/>
                <a:gd name="T15" fmla="*/ 20 h 219"/>
                <a:gd name="T16" fmla="*/ 59 w 71"/>
                <a:gd name="T17" fmla="*/ 24 h 219"/>
                <a:gd name="T18" fmla="*/ 55 w 71"/>
                <a:gd name="T19" fmla="*/ 36 h 219"/>
                <a:gd name="T20" fmla="*/ 50 w 71"/>
                <a:gd name="T21" fmla="*/ 49 h 219"/>
                <a:gd name="T22" fmla="*/ 45 w 71"/>
                <a:gd name="T23" fmla="*/ 61 h 219"/>
                <a:gd name="T24" fmla="*/ 39 w 71"/>
                <a:gd name="T25" fmla="*/ 73 h 219"/>
                <a:gd name="T26" fmla="*/ 33 w 71"/>
                <a:gd name="T27" fmla="*/ 84 h 219"/>
                <a:gd name="T28" fmla="*/ 29 w 71"/>
                <a:gd name="T29" fmla="*/ 98 h 219"/>
                <a:gd name="T30" fmla="*/ 26 w 71"/>
                <a:gd name="T31" fmla="*/ 104 h 219"/>
                <a:gd name="T32" fmla="*/ 25 w 71"/>
                <a:gd name="T33" fmla="*/ 110 h 219"/>
                <a:gd name="T34" fmla="*/ 25 w 71"/>
                <a:gd name="T35" fmla="*/ 117 h 219"/>
                <a:gd name="T36" fmla="*/ 25 w 71"/>
                <a:gd name="T37" fmla="*/ 125 h 219"/>
                <a:gd name="T38" fmla="*/ 21 w 71"/>
                <a:gd name="T39" fmla="*/ 136 h 219"/>
                <a:gd name="T40" fmla="*/ 19 w 71"/>
                <a:gd name="T41" fmla="*/ 147 h 219"/>
                <a:gd name="T42" fmla="*/ 19 w 71"/>
                <a:gd name="T43" fmla="*/ 158 h 219"/>
                <a:gd name="T44" fmla="*/ 21 w 71"/>
                <a:gd name="T45" fmla="*/ 169 h 219"/>
                <a:gd name="T46" fmla="*/ 23 w 71"/>
                <a:gd name="T47" fmla="*/ 181 h 219"/>
                <a:gd name="T48" fmla="*/ 25 w 71"/>
                <a:gd name="T49" fmla="*/ 192 h 219"/>
                <a:gd name="T50" fmla="*/ 27 w 71"/>
                <a:gd name="T51" fmla="*/ 203 h 219"/>
                <a:gd name="T52" fmla="*/ 30 w 71"/>
                <a:gd name="T53" fmla="*/ 214 h 219"/>
                <a:gd name="T54" fmla="*/ 27 w 71"/>
                <a:gd name="T55" fmla="*/ 216 h 219"/>
                <a:gd name="T56" fmla="*/ 25 w 71"/>
                <a:gd name="T57" fmla="*/ 218 h 219"/>
                <a:gd name="T58" fmla="*/ 23 w 71"/>
                <a:gd name="T59" fmla="*/ 218 h 219"/>
                <a:gd name="T60" fmla="*/ 21 w 71"/>
                <a:gd name="T61" fmla="*/ 219 h 219"/>
                <a:gd name="T62" fmla="*/ 18 w 71"/>
                <a:gd name="T63" fmla="*/ 219 h 219"/>
                <a:gd name="T64" fmla="*/ 16 w 71"/>
                <a:gd name="T65" fmla="*/ 218 h 219"/>
                <a:gd name="T66" fmla="*/ 12 w 71"/>
                <a:gd name="T67" fmla="*/ 218 h 219"/>
                <a:gd name="T68" fmla="*/ 10 w 71"/>
                <a:gd name="T69" fmla="*/ 217 h 219"/>
                <a:gd name="T70" fmla="*/ 6 w 71"/>
                <a:gd name="T71" fmla="*/ 205 h 219"/>
                <a:gd name="T72" fmla="*/ 2 w 71"/>
                <a:gd name="T73" fmla="*/ 191 h 219"/>
                <a:gd name="T74" fmla="*/ 1 w 71"/>
                <a:gd name="T75" fmla="*/ 176 h 219"/>
                <a:gd name="T76" fmla="*/ 0 w 71"/>
                <a:gd name="T77" fmla="*/ 162 h 219"/>
                <a:gd name="T78" fmla="*/ 0 w 71"/>
                <a:gd name="T79" fmla="*/ 147 h 219"/>
                <a:gd name="T80" fmla="*/ 2 w 71"/>
                <a:gd name="T81" fmla="*/ 132 h 219"/>
                <a:gd name="T82" fmla="*/ 4 w 71"/>
                <a:gd name="T83" fmla="*/ 119 h 219"/>
                <a:gd name="T84" fmla="*/ 8 w 71"/>
                <a:gd name="T85" fmla="*/ 105 h 219"/>
                <a:gd name="T86" fmla="*/ 11 w 71"/>
                <a:gd name="T87" fmla="*/ 92 h 219"/>
                <a:gd name="T88" fmla="*/ 15 w 71"/>
                <a:gd name="T89" fmla="*/ 78 h 219"/>
                <a:gd name="T90" fmla="*/ 18 w 71"/>
                <a:gd name="T91" fmla="*/ 66 h 219"/>
                <a:gd name="T92" fmla="*/ 23 w 71"/>
                <a:gd name="T93" fmla="*/ 52 h 219"/>
                <a:gd name="T94" fmla="*/ 29 w 71"/>
                <a:gd name="T95" fmla="*/ 40 h 219"/>
                <a:gd name="T96" fmla="*/ 35 w 71"/>
                <a:gd name="T97" fmla="*/ 29 h 219"/>
                <a:gd name="T98" fmla="*/ 43 w 71"/>
                <a:gd name="T99" fmla="*/ 18 h 219"/>
                <a:gd name="T100" fmla="*/ 54 w 71"/>
                <a:gd name="T101" fmla="*/ 9 h 219"/>
                <a:gd name="T102" fmla="*/ 57 w 71"/>
                <a:gd name="T103" fmla="*/ 11 h 219"/>
                <a:gd name="T104" fmla="*/ 61 w 71"/>
                <a:gd name="T105" fmla="*/ 11 h 219"/>
                <a:gd name="T106" fmla="*/ 62 w 71"/>
                <a:gd name="T107" fmla="*/ 9 h 219"/>
                <a:gd name="T108" fmla="*/ 64 w 71"/>
                <a:gd name="T109" fmla="*/ 7 h 219"/>
                <a:gd name="T110" fmla="*/ 65 w 71"/>
                <a:gd name="T111" fmla="*/ 5 h 219"/>
                <a:gd name="T112" fmla="*/ 66 w 71"/>
                <a:gd name="T113" fmla="*/ 3 h 219"/>
                <a:gd name="T114" fmla="*/ 67 w 71"/>
                <a:gd name="T115" fmla="*/ 1 h 219"/>
                <a:gd name="T116" fmla="*/ 70 w 71"/>
                <a:gd name="T117" fmla="*/ 0 h 21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1" h="219">
                  <a:moveTo>
                    <a:pt x="70" y="0"/>
                  </a:moveTo>
                  <a:lnTo>
                    <a:pt x="71" y="3"/>
                  </a:lnTo>
                  <a:lnTo>
                    <a:pt x="70" y="6"/>
                  </a:lnTo>
                  <a:lnTo>
                    <a:pt x="69" y="9"/>
                  </a:lnTo>
                  <a:lnTo>
                    <a:pt x="66" y="12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61" y="20"/>
                  </a:lnTo>
                  <a:lnTo>
                    <a:pt x="59" y="24"/>
                  </a:lnTo>
                  <a:lnTo>
                    <a:pt x="55" y="36"/>
                  </a:lnTo>
                  <a:lnTo>
                    <a:pt x="50" y="49"/>
                  </a:lnTo>
                  <a:lnTo>
                    <a:pt x="45" y="61"/>
                  </a:lnTo>
                  <a:lnTo>
                    <a:pt x="39" y="73"/>
                  </a:lnTo>
                  <a:lnTo>
                    <a:pt x="33" y="84"/>
                  </a:lnTo>
                  <a:lnTo>
                    <a:pt x="29" y="98"/>
                  </a:lnTo>
                  <a:lnTo>
                    <a:pt x="26" y="104"/>
                  </a:lnTo>
                  <a:lnTo>
                    <a:pt x="25" y="110"/>
                  </a:lnTo>
                  <a:lnTo>
                    <a:pt x="25" y="117"/>
                  </a:lnTo>
                  <a:lnTo>
                    <a:pt x="25" y="125"/>
                  </a:lnTo>
                  <a:lnTo>
                    <a:pt x="21" y="136"/>
                  </a:lnTo>
                  <a:lnTo>
                    <a:pt x="19" y="147"/>
                  </a:lnTo>
                  <a:lnTo>
                    <a:pt x="19" y="158"/>
                  </a:lnTo>
                  <a:lnTo>
                    <a:pt x="21" y="169"/>
                  </a:lnTo>
                  <a:lnTo>
                    <a:pt x="23" y="181"/>
                  </a:lnTo>
                  <a:lnTo>
                    <a:pt x="25" y="192"/>
                  </a:lnTo>
                  <a:lnTo>
                    <a:pt x="27" y="203"/>
                  </a:lnTo>
                  <a:lnTo>
                    <a:pt x="30" y="214"/>
                  </a:lnTo>
                  <a:lnTo>
                    <a:pt x="27" y="216"/>
                  </a:lnTo>
                  <a:lnTo>
                    <a:pt x="25" y="218"/>
                  </a:lnTo>
                  <a:lnTo>
                    <a:pt x="23" y="218"/>
                  </a:lnTo>
                  <a:lnTo>
                    <a:pt x="21" y="219"/>
                  </a:lnTo>
                  <a:lnTo>
                    <a:pt x="18" y="219"/>
                  </a:lnTo>
                  <a:lnTo>
                    <a:pt x="16" y="218"/>
                  </a:lnTo>
                  <a:lnTo>
                    <a:pt x="12" y="218"/>
                  </a:lnTo>
                  <a:lnTo>
                    <a:pt x="10" y="217"/>
                  </a:lnTo>
                  <a:lnTo>
                    <a:pt x="6" y="205"/>
                  </a:lnTo>
                  <a:lnTo>
                    <a:pt x="2" y="191"/>
                  </a:lnTo>
                  <a:lnTo>
                    <a:pt x="1" y="176"/>
                  </a:lnTo>
                  <a:lnTo>
                    <a:pt x="0" y="162"/>
                  </a:lnTo>
                  <a:lnTo>
                    <a:pt x="0" y="147"/>
                  </a:lnTo>
                  <a:lnTo>
                    <a:pt x="2" y="132"/>
                  </a:lnTo>
                  <a:lnTo>
                    <a:pt x="4" y="119"/>
                  </a:lnTo>
                  <a:lnTo>
                    <a:pt x="8" y="105"/>
                  </a:lnTo>
                  <a:lnTo>
                    <a:pt x="11" y="92"/>
                  </a:lnTo>
                  <a:lnTo>
                    <a:pt x="15" y="78"/>
                  </a:lnTo>
                  <a:lnTo>
                    <a:pt x="18" y="66"/>
                  </a:lnTo>
                  <a:lnTo>
                    <a:pt x="23" y="52"/>
                  </a:lnTo>
                  <a:lnTo>
                    <a:pt x="29" y="40"/>
                  </a:lnTo>
                  <a:lnTo>
                    <a:pt x="35" y="29"/>
                  </a:lnTo>
                  <a:lnTo>
                    <a:pt x="43" y="18"/>
                  </a:lnTo>
                  <a:lnTo>
                    <a:pt x="54" y="9"/>
                  </a:lnTo>
                  <a:lnTo>
                    <a:pt x="57" y="11"/>
                  </a:lnTo>
                  <a:lnTo>
                    <a:pt x="61" y="11"/>
                  </a:lnTo>
                  <a:lnTo>
                    <a:pt x="62" y="9"/>
                  </a:lnTo>
                  <a:lnTo>
                    <a:pt x="64" y="7"/>
                  </a:lnTo>
                  <a:lnTo>
                    <a:pt x="65" y="5"/>
                  </a:lnTo>
                  <a:lnTo>
                    <a:pt x="66" y="3"/>
                  </a:lnTo>
                  <a:lnTo>
                    <a:pt x="67" y="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0" name="Freeform 43"/>
            <p:cNvSpPr>
              <a:spLocks/>
            </p:cNvSpPr>
            <p:nvPr/>
          </p:nvSpPr>
          <p:spPr bwMode="auto">
            <a:xfrm>
              <a:off x="4773" y="2160"/>
              <a:ext cx="108" cy="224"/>
            </a:xfrm>
            <a:custGeom>
              <a:avLst/>
              <a:gdLst>
                <a:gd name="T0" fmla="*/ 106 w 108"/>
                <a:gd name="T1" fmla="*/ 9 h 224"/>
                <a:gd name="T2" fmla="*/ 97 w 108"/>
                <a:gd name="T3" fmla="*/ 28 h 224"/>
                <a:gd name="T4" fmla="*/ 86 w 108"/>
                <a:gd name="T5" fmla="*/ 45 h 224"/>
                <a:gd name="T6" fmla="*/ 79 w 108"/>
                <a:gd name="T7" fmla="*/ 63 h 224"/>
                <a:gd name="T8" fmla="*/ 75 w 108"/>
                <a:gd name="T9" fmla="*/ 79 h 224"/>
                <a:gd name="T10" fmla="*/ 69 w 108"/>
                <a:gd name="T11" fmla="*/ 93 h 224"/>
                <a:gd name="T12" fmla="*/ 66 w 108"/>
                <a:gd name="T13" fmla="*/ 108 h 224"/>
                <a:gd name="T14" fmla="*/ 65 w 108"/>
                <a:gd name="T15" fmla="*/ 122 h 224"/>
                <a:gd name="T16" fmla="*/ 60 w 108"/>
                <a:gd name="T17" fmla="*/ 142 h 224"/>
                <a:gd name="T18" fmla="*/ 57 w 108"/>
                <a:gd name="T19" fmla="*/ 165 h 224"/>
                <a:gd name="T20" fmla="*/ 59 w 108"/>
                <a:gd name="T21" fmla="*/ 187 h 224"/>
                <a:gd name="T22" fmla="*/ 65 w 108"/>
                <a:gd name="T23" fmla="*/ 209 h 224"/>
                <a:gd name="T24" fmla="*/ 63 w 108"/>
                <a:gd name="T25" fmla="*/ 224 h 224"/>
                <a:gd name="T26" fmla="*/ 53 w 108"/>
                <a:gd name="T27" fmla="*/ 223 h 224"/>
                <a:gd name="T28" fmla="*/ 44 w 108"/>
                <a:gd name="T29" fmla="*/ 217 h 224"/>
                <a:gd name="T30" fmla="*/ 35 w 108"/>
                <a:gd name="T31" fmla="*/ 209 h 224"/>
                <a:gd name="T32" fmla="*/ 28 w 108"/>
                <a:gd name="T33" fmla="*/ 206 h 224"/>
                <a:gd name="T34" fmla="*/ 23 w 108"/>
                <a:gd name="T35" fmla="*/ 203 h 224"/>
                <a:gd name="T36" fmla="*/ 19 w 108"/>
                <a:gd name="T37" fmla="*/ 203 h 224"/>
                <a:gd name="T38" fmla="*/ 13 w 108"/>
                <a:gd name="T39" fmla="*/ 205 h 224"/>
                <a:gd name="T40" fmla="*/ 6 w 108"/>
                <a:gd name="T41" fmla="*/ 194 h 224"/>
                <a:gd name="T42" fmla="*/ 2 w 108"/>
                <a:gd name="T43" fmla="*/ 169 h 224"/>
                <a:gd name="T44" fmla="*/ 0 w 108"/>
                <a:gd name="T45" fmla="*/ 144 h 224"/>
                <a:gd name="T46" fmla="*/ 4 w 108"/>
                <a:gd name="T47" fmla="*/ 120 h 224"/>
                <a:gd name="T48" fmla="*/ 13 w 108"/>
                <a:gd name="T49" fmla="*/ 84 h 224"/>
                <a:gd name="T50" fmla="*/ 32 w 108"/>
                <a:gd name="T51" fmla="*/ 40 h 224"/>
                <a:gd name="T52" fmla="*/ 46 w 108"/>
                <a:gd name="T53" fmla="*/ 17 h 224"/>
                <a:gd name="T54" fmla="*/ 51 w 108"/>
                <a:gd name="T55" fmla="*/ 12 h 224"/>
                <a:gd name="T56" fmla="*/ 62 w 108"/>
                <a:gd name="T57" fmla="*/ 9 h 224"/>
                <a:gd name="T58" fmla="*/ 77 w 108"/>
                <a:gd name="T59" fmla="*/ 11 h 224"/>
                <a:gd name="T60" fmla="*/ 89 w 108"/>
                <a:gd name="T61" fmla="*/ 8 h 224"/>
                <a:gd name="T62" fmla="*/ 96 w 108"/>
                <a:gd name="T63" fmla="*/ 3 h 224"/>
                <a:gd name="T64" fmla="*/ 108 w 108"/>
                <a:gd name="T65" fmla="*/ 0 h 2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8" h="224">
                  <a:moveTo>
                    <a:pt x="108" y="0"/>
                  </a:moveTo>
                  <a:lnTo>
                    <a:pt x="106" y="9"/>
                  </a:lnTo>
                  <a:lnTo>
                    <a:pt x="102" y="19"/>
                  </a:lnTo>
                  <a:lnTo>
                    <a:pt x="97" y="28"/>
                  </a:lnTo>
                  <a:lnTo>
                    <a:pt x="92" y="36"/>
                  </a:lnTo>
                  <a:lnTo>
                    <a:pt x="86" y="45"/>
                  </a:lnTo>
                  <a:lnTo>
                    <a:pt x="82" y="54"/>
                  </a:lnTo>
                  <a:lnTo>
                    <a:pt x="79" y="63"/>
                  </a:lnTo>
                  <a:lnTo>
                    <a:pt x="78" y="73"/>
                  </a:lnTo>
                  <a:lnTo>
                    <a:pt x="75" y="79"/>
                  </a:lnTo>
                  <a:lnTo>
                    <a:pt x="71" y="87"/>
                  </a:lnTo>
                  <a:lnTo>
                    <a:pt x="69" y="93"/>
                  </a:lnTo>
                  <a:lnTo>
                    <a:pt x="67" y="100"/>
                  </a:lnTo>
                  <a:lnTo>
                    <a:pt x="66" y="108"/>
                  </a:lnTo>
                  <a:lnTo>
                    <a:pt x="65" y="115"/>
                  </a:lnTo>
                  <a:lnTo>
                    <a:pt x="65" y="122"/>
                  </a:lnTo>
                  <a:lnTo>
                    <a:pt x="66" y="130"/>
                  </a:lnTo>
                  <a:lnTo>
                    <a:pt x="60" y="142"/>
                  </a:lnTo>
                  <a:lnTo>
                    <a:pt x="58" y="153"/>
                  </a:lnTo>
                  <a:lnTo>
                    <a:pt x="57" y="165"/>
                  </a:lnTo>
                  <a:lnTo>
                    <a:pt x="57" y="176"/>
                  </a:lnTo>
                  <a:lnTo>
                    <a:pt x="59" y="187"/>
                  </a:lnTo>
                  <a:lnTo>
                    <a:pt x="61" y="198"/>
                  </a:lnTo>
                  <a:lnTo>
                    <a:pt x="65" y="209"/>
                  </a:lnTo>
                  <a:lnTo>
                    <a:pt x="69" y="222"/>
                  </a:lnTo>
                  <a:lnTo>
                    <a:pt x="63" y="224"/>
                  </a:lnTo>
                  <a:lnTo>
                    <a:pt x="59" y="224"/>
                  </a:lnTo>
                  <a:lnTo>
                    <a:pt x="53" y="223"/>
                  </a:lnTo>
                  <a:lnTo>
                    <a:pt x="49" y="221"/>
                  </a:lnTo>
                  <a:lnTo>
                    <a:pt x="44" y="217"/>
                  </a:lnTo>
                  <a:lnTo>
                    <a:pt x="39" y="213"/>
                  </a:lnTo>
                  <a:lnTo>
                    <a:pt x="35" y="209"/>
                  </a:lnTo>
                  <a:lnTo>
                    <a:pt x="30" y="207"/>
                  </a:lnTo>
                  <a:lnTo>
                    <a:pt x="28" y="206"/>
                  </a:lnTo>
                  <a:lnTo>
                    <a:pt x="26" y="205"/>
                  </a:lnTo>
                  <a:lnTo>
                    <a:pt x="23" y="203"/>
                  </a:lnTo>
                  <a:lnTo>
                    <a:pt x="21" y="203"/>
                  </a:lnTo>
                  <a:lnTo>
                    <a:pt x="19" y="203"/>
                  </a:lnTo>
                  <a:lnTo>
                    <a:pt x="15" y="205"/>
                  </a:lnTo>
                  <a:lnTo>
                    <a:pt x="13" y="205"/>
                  </a:lnTo>
                  <a:lnTo>
                    <a:pt x="11" y="206"/>
                  </a:lnTo>
                  <a:lnTo>
                    <a:pt x="6" y="194"/>
                  </a:lnTo>
                  <a:lnTo>
                    <a:pt x="3" y="181"/>
                  </a:lnTo>
                  <a:lnTo>
                    <a:pt x="2" y="169"/>
                  </a:lnTo>
                  <a:lnTo>
                    <a:pt x="0" y="157"/>
                  </a:lnTo>
                  <a:lnTo>
                    <a:pt x="0" y="144"/>
                  </a:lnTo>
                  <a:lnTo>
                    <a:pt x="2" y="132"/>
                  </a:lnTo>
                  <a:lnTo>
                    <a:pt x="4" y="120"/>
                  </a:lnTo>
                  <a:lnTo>
                    <a:pt x="6" y="108"/>
                  </a:lnTo>
                  <a:lnTo>
                    <a:pt x="13" y="84"/>
                  </a:lnTo>
                  <a:lnTo>
                    <a:pt x="22" y="62"/>
                  </a:lnTo>
                  <a:lnTo>
                    <a:pt x="32" y="40"/>
                  </a:lnTo>
                  <a:lnTo>
                    <a:pt x="44" y="20"/>
                  </a:lnTo>
                  <a:lnTo>
                    <a:pt x="46" y="17"/>
                  </a:lnTo>
                  <a:lnTo>
                    <a:pt x="49" y="13"/>
                  </a:lnTo>
                  <a:lnTo>
                    <a:pt x="51" y="12"/>
                  </a:lnTo>
                  <a:lnTo>
                    <a:pt x="54" y="9"/>
                  </a:lnTo>
                  <a:lnTo>
                    <a:pt x="62" y="9"/>
                  </a:lnTo>
                  <a:lnTo>
                    <a:pt x="69" y="9"/>
                  </a:lnTo>
                  <a:lnTo>
                    <a:pt x="77" y="11"/>
                  </a:lnTo>
                  <a:lnTo>
                    <a:pt x="85" y="9"/>
                  </a:lnTo>
                  <a:lnTo>
                    <a:pt x="89" y="8"/>
                  </a:lnTo>
                  <a:lnTo>
                    <a:pt x="92" y="7"/>
                  </a:lnTo>
                  <a:lnTo>
                    <a:pt x="96" y="3"/>
                  </a:lnTo>
                  <a:lnTo>
                    <a:pt x="9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99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1" name="Freeform 44"/>
            <p:cNvSpPr>
              <a:spLocks/>
            </p:cNvSpPr>
            <p:nvPr/>
          </p:nvSpPr>
          <p:spPr bwMode="auto">
            <a:xfrm>
              <a:off x="4417" y="2163"/>
              <a:ext cx="10" cy="8"/>
            </a:xfrm>
            <a:custGeom>
              <a:avLst/>
              <a:gdLst>
                <a:gd name="T0" fmla="*/ 10 w 10"/>
                <a:gd name="T1" fmla="*/ 8 h 8"/>
                <a:gd name="T2" fmla="*/ 9 w 10"/>
                <a:gd name="T3" fmla="*/ 6 h 8"/>
                <a:gd name="T4" fmla="*/ 7 w 10"/>
                <a:gd name="T5" fmla="*/ 5 h 8"/>
                <a:gd name="T6" fmla="*/ 6 w 10"/>
                <a:gd name="T7" fmla="*/ 5 h 8"/>
                <a:gd name="T8" fmla="*/ 3 w 10"/>
                <a:gd name="T9" fmla="*/ 4 h 8"/>
                <a:gd name="T10" fmla="*/ 2 w 10"/>
                <a:gd name="T11" fmla="*/ 3 h 8"/>
                <a:gd name="T12" fmla="*/ 1 w 10"/>
                <a:gd name="T13" fmla="*/ 3 h 8"/>
                <a:gd name="T14" fmla="*/ 0 w 10"/>
                <a:gd name="T15" fmla="*/ 2 h 8"/>
                <a:gd name="T16" fmla="*/ 1 w 10"/>
                <a:gd name="T17" fmla="*/ 0 h 8"/>
                <a:gd name="T18" fmla="*/ 2 w 10"/>
                <a:gd name="T19" fmla="*/ 2 h 8"/>
                <a:gd name="T20" fmla="*/ 3 w 10"/>
                <a:gd name="T21" fmla="*/ 2 h 8"/>
                <a:gd name="T22" fmla="*/ 6 w 10"/>
                <a:gd name="T23" fmla="*/ 3 h 8"/>
                <a:gd name="T24" fmla="*/ 7 w 10"/>
                <a:gd name="T25" fmla="*/ 3 h 8"/>
                <a:gd name="T26" fmla="*/ 8 w 10"/>
                <a:gd name="T27" fmla="*/ 3 h 8"/>
                <a:gd name="T28" fmla="*/ 9 w 10"/>
                <a:gd name="T29" fmla="*/ 4 h 8"/>
                <a:gd name="T30" fmla="*/ 10 w 10"/>
                <a:gd name="T31" fmla="*/ 5 h 8"/>
                <a:gd name="T32" fmla="*/ 10 w 10"/>
                <a:gd name="T33" fmla="*/ 8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lnTo>
                    <a:pt x="9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4"/>
                  </a:lnTo>
                  <a:lnTo>
                    <a:pt x="10" y="5"/>
                  </a:lnTo>
                  <a:lnTo>
                    <a:pt x="1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2" name="Freeform 45"/>
            <p:cNvSpPr>
              <a:spLocks/>
            </p:cNvSpPr>
            <p:nvPr/>
          </p:nvSpPr>
          <p:spPr bwMode="auto">
            <a:xfrm>
              <a:off x="4700" y="2165"/>
              <a:ext cx="77" cy="207"/>
            </a:xfrm>
            <a:custGeom>
              <a:avLst/>
              <a:gdLst>
                <a:gd name="T0" fmla="*/ 72 w 77"/>
                <a:gd name="T1" fmla="*/ 7 h 207"/>
                <a:gd name="T2" fmla="*/ 62 w 77"/>
                <a:gd name="T3" fmla="*/ 20 h 207"/>
                <a:gd name="T4" fmla="*/ 52 w 77"/>
                <a:gd name="T5" fmla="*/ 34 h 207"/>
                <a:gd name="T6" fmla="*/ 47 w 77"/>
                <a:gd name="T7" fmla="*/ 49 h 207"/>
                <a:gd name="T8" fmla="*/ 42 w 77"/>
                <a:gd name="T9" fmla="*/ 63 h 207"/>
                <a:gd name="T10" fmla="*/ 37 w 77"/>
                <a:gd name="T11" fmla="*/ 77 h 207"/>
                <a:gd name="T12" fmla="*/ 33 w 77"/>
                <a:gd name="T13" fmla="*/ 92 h 207"/>
                <a:gd name="T14" fmla="*/ 29 w 77"/>
                <a:gd name="T15" fmla="*/ 106 h 207"/>
                <a:gd name="T16" fmla="*/ 24 w 77"/>
                <a:gd name="T17" fmla="*/ 125 h 207"/>
                <a:gd name="T18" fmla="*/ 23 w 77"/>
                <a:gd name="T19" fmla="*/ 147 h 207"/>
                <a:gd name="T20" fmla="*/ 23 w 77"/>
                <a:gd name="T21" fmla="*/ 171 h 207"/>
                <a:gd name="T22" fmla="*/ 25 w 77"/>
                <a:gd name="T23" fmla="*/ 195 h 207"/>
                <a:gd name="T24" fmla="*/ 24 w 77"/>
                <a:gd name="T25" fmla="*/ 206 h 207"/>
                <a:gd name="T26" fmla="*/ 18 w 77"/>
                <a:gd name="T27" fmla="*/ 201 h 207"/>
                <a:gd name="T28" fmla="*/ 13 w 77"/>
                <a:gd name="T29" fmla="*/ 196 h 207"/>
                <a:gd name="T30" fmla="*/ 6 w 77"/>
                <a:gd name="T31" fmla="*/ 195 h 207"/>
                <a:gd name="T32" fmla="*/ 0 w 77"/>
                <a:gd name="T33" fmla="*/ 191 h 207"/>
                <a:gd name="T34" fmla="*/ 0 w 77"/>
                <a:gd name="T35" fmla="*/ 181 h 207"/>
                <a:gd name="T36" fmla="*/ 5 w 77"/>
                <a:gd name="T37" fmla="*/ 168 h 207"/>
                <a:gd name="T38" fmla="*/ 12 w 77"/>
                <a:gd name="T39" fmla="*/ 149 h 207"/>
                <a:gd name="T40" fmla="*/ 14 w 77"/>
                <a:gd name="T41" fmla="*/ 136 h 207"/>
                <a:gd name="T42" fmla="*/ 14 w 77"/>
                <a:gd name="T43" fmla="*/ 125 h 207"/>
                <a:gd name="T44" fmla="*/ 12 w 77"/>
                <a:gd name="T45" fmla="*/ 109 h 207"/>
                <a:gd name="T46" fmla="*/ 14 w 77"/>
                <a:gd name="T47" fmla="*/ 88 h 207"/>
                <a:gd name="T48" fmla="*/ 20 w 77"/>
                <a:gd name="T49" fmla="*/ 68 h 207"/>
                <a:gd name="T50" fmla="*/ 29 w 77"/>
                <a:gd name="T51" fmla="*/ 49 h 207"/>
                <a:gd name="T52" fmla="*/ 37 w 77"/>
                <a:gd name="T53" fmla="*/ 35 h 207"/>
                <a:gd name="T54" fmla="*/ 44 w 77"/>
                <a:gd name="T55" fmla="*/ 25 h 207"/>
                <a:gd name="T56" fmla="*/ 50 w 77"/>
                <a:gd name="T57" fmla="*/ 14 h 207"/>
                <a:gd name="T58" fmla="*/ 61 w 77"/>
                <a:gd name="T59" fmla="*/ 7 h 207"/>
                <a:gd name="T60" fmla="*/ 68 w 77"/>
                <a:gd name="T61" fmla="*/ 4 h 207"/>
                <a:gd name="T62" fmla="*/ 70 w 77"/>
                <a:gd name="T63" fmla="*/ 2 h 207"/>
                <a:gd name="T64" fmla="*/ 72 w 77"/>
                <a:gd name="T65" fmla="*/ 1 h 207"/>
                <a:gd name="T66" fmla="*/ 76 w 77"/>
                <a:gd name="T67" fmla="*/ 0 h 2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7" h="207">
                  <a:moveTo>
                    <a:pt x="77" y="0"/>
                  </a:moveTo>
                  <a:lnTo>
                    <a:pt x="72" y="7"/>
                  </a:lnTo>
                  <a:lnTo>
                    <a:pt x="67" y="13"/>
                  </a:lnTo>
                  <a:lnTo>
                    <a:pt x="62" y="20"/>
                  </a:lnTo>
                  <a:lnTo>
                    <a:pt x="56" y="27"/>
                  </a:lnTo>
                  <a:lnTo>
                    <a:pt x="52" y="34"/>
                  </a:lnTo>
                  <a:lnTo>
                    <a:pt x="48" y="41"/>
                  </a:lnTo>
                  <a:lnTo>
                    <a:pt x="47" y="49"/>
                  </a:lnTo>
                  <a:lnTo>
                    <a:pt x="46" y="57"/>
                  </a:lnTo>
                  <a:lnTo>
                    <a:pt x="42" y="63"/>
                  </a:lnTo>
                  <a:lnTo>
                    <a:pt x="39" y="71"/>
                  </a:lnTo>
                  <a:lnTo>
                    <a:pt x="37" y="77"/>
                  </a:lnTo>
                  <a:lnTo>
                    <a:pt x="34" y="84"/>
                  </a:lnTo>
                  <a:lnTo>
                    <a:pt x="33" y="92"/>
                  </a:lnTo>
                  <a:lnTo>
                    <a:pt x="31" y="99"/>
                  </a:lnTo>
                  <a:lnTo>
                    <a:pt x="29" y="106"/>
                  </a:lnTo>
                  <a:lnTo>
                    <a:pt x="26" y="114"/>
                  </a:lnTo>
                  <a:lnTo>
                    <a:pt x="24" y="125"/>
                  </a:lnTo>
                  <a:lnTo>
                    <a:pt x="23" y="136"/>
                  </a:lnTo>
                  <a:lnTo>
                    <a:pt x="23" y="147"/>
                  </a:lnTo>
                  <a:lnTo>
                    <a:pt x="23" y="159"/>
                  </a:lnTo>
                  <a:lnTo>
                    <a:pt x="23" y="171"/>
                  </a:lnTo>
                  <a:lnTo>
                    <a:pt x="24" y="184"/>
                  </a:lnTo>
                  <a:lnTo>
                    <a:pt x="25" y="195"/>
                  </a:lnTo>
                  <a:lnTo>
                    <a:pt x="28" y="207"/>
                  </a:lnTo>
                  <a:lnTo>
                    <a:pt x="24" y="206"/>
                  </a:lnTo>
                  <a:lnTo>
                    <a:pt x="22" y="203"/>
                  </a:lnTo>
                  <a:lnTo>
                    <a:pt x="18" y="201"/>
                  </a:lnTo>
                  <a:lnTo>
                    <a:pt x="15" y="198"/>
                  </a:lnTo>
                  <a:lnTo>
                    <a:pt x="13" y="196"/>
                  </a:lnTo>
                  <a:lnTo>
                    <a:pt x="9" y="195"/>
                  </a:lnTo>
                  <a:lnTo>
                    <a:pt x="6" y="195"/>
                  </a:lnTo>
                  <a:lnTo>
                    <a:pt x="1" y="196"/>
                  </a:lnTo>
                  <a:lnTo>
                    <a:pt x="0" y="191"/>
                  </a:lnTo>
                  <a:lnTo>
                    <a:pt x="0" y="186"/>
                  </a:lnTo>
                  <a:lnTo>
                    <a:pt x="0" y="181"/>
                  </a:lnTo>
                  <a:lnTo>
                    <a:pt x="1" y="176"/>
                  </a:lnTo>
                  <a:lnTo>
                    <a:pt x="5" y="168"/>
                  </a:lnTo>
                  <a:lnTo>
                    <a:pt x="8" y="159"/>
                  </a:lnTo>
                  <a:lnTo>
                    <a:pt x="12" y="149"/>
                  </a:lnTo>
                  <a:lnTo>
                    <a:pt x="14" y="141"/>
                  </a:lnTo>
                  <a:lnTo>
                    <a:pt x="14" y="136"/>
                  </a:lnTo>
                  <a:lnTo>
                    <a:pt x="15" y="131"/>
                  </a:lnTo>
                  <a:lnTo>
                    <a:pt x="14" y="125"/>
                  </a:lnTo>
                  <a:lnTo>
                    <a:pt x="13" y="120"/>
                  </a:lnTo>
                  <a:lnTo>
                    <a:pt x="12" y="109"/>
                  </a:lnTo>
                  <a:lnTo>
                    <a:pt x="12" y="98"/>
                  </a:lnTo>
                  <a:lnTo>
                    <a:pt x="14" y="88"/>
                  </a:lnTo>
                  <a:lnTo>
                    <a:pt x="16" y="78"/>
                  </a:lnTo>
                  <a:lnTo>
                    <a:pt x="20" y="68"/>
                  </a:lnTo>
                  <a:lnTo>
                    <a:pt x="24" y="58"/>
                  </a:lnTo>
                  <a:lnTo>
                    <a:pt x="29" y="49"/>
                  </a:lnTo>
                  <a:lnTo>
                    <a:pt x="32" y="39"/>
                  </a:lnTo>
                  <a:lnTo>
                    <a:pt x="37" y="35"/>
                  </a:lnTo>
                  <a:lnTo>
                    <a:pt x="40" y="30"/>
                  </a:lnTo>
                  <a:lnTo>
                    <a:pt x="44" y="25"/>
                  </a:lnTo>
                  <a:lnTo>
                    <a:pt x="47" y="19"/>
                  </a:lnTo>
                  <a:lnTo>
                    <a:pt x="50" y="14"/>
                  </a:lnTo>
                  <a:lnTo>
                    <a:pt x="55" y="11"/>
                  </a:lnTo>
                  <a:lnTo>
                    <a:pt x="61" y="7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2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5" y="0"/>
                  </a:lnTo>
                  <a:lnTo>
                    <a:pt x="76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3" name="Freeform 46"/>
            <p:cNvSpPr>
              <a:spLocks/>
            </p:cNvSpPr>
            <p:nvPr/>
          </p:nvSpPr>
          <p:spPr bwMode="auto">
            <a:xfrm>
              <a:off x="4844" y="2168"/>
              <a:ext cx="72" cy="217"/>
            </a:xfrm>
            <a:custGeom>
              <a:avLst/>
              <a:gdLst>
                <a:gd name="T0" fmla="*/ 72 w 72"/>
                <a:gd name="T1" fmla="*/ 12 h 217"/>
                <a:gd name="T2" fmla="*/ 67 w 72"/>
                <a:gd name="T3" fmla="*/ 19 h 217"/>
                <a:gd name="T4" fmla="*/ 62 w 72"/>
                <a:gd name="T5" fmla="*/ 24 h 217"/>
                <a:gd name="T6" fmla="*/ 58 w 72"/>
                <a:gd name="T7" fmla="*/ 30 h 217"/>
                <a:gd name="T8" fmla="*/ 54 w 72"/>
                <a:gd name="T9" fmla="*/ 35 h 217"/>
                <a:gd name="T10" fmla="*/ 51 w 72"/>
                <a:gd name="T11" fmla="*/ 41 h 217"/>
                <a:gd name="T12" fmla="*/ 47 w 72"/>
                <a:gd name="T13" fmla="*/ 47 h 217"/>
                <a:gd name="T14" fmla="*/ 46 w 72"/>
                <a:gd name="T15" fmla="*/ 54 h 217"/>
                <a:gd name="T16" fmla="*/ 45 w 72"/>
                <a:gd name="T17" fmla="*/ 60 h 217"/>
                <a:gd name="T18" fmla="*/ 39 w 72"/>
                <a:gd name="T19" fmla="*/ 79 h 217"/>
                <a:gd name="T20" fmla="*/ 35 w 72"/>
                <a:gd name="T21" fmla="*/ 97 h 217"/>
                <a:gd name="T22" fmla="*/ 30 w 72"/>
                <a:gd name="T23" fmla="*/ 117 h 217"/>
                <a:gd name="T24" fmla="*/ 28 w 72"/>
                <a:gd name="T25" fmla="*/ 136 h 217"/>
                <a:gd name="T26" fmla="*/ 27 w 72"/>
                <a:gd name="T27" fmla="*/ 156 h 217"/>
                <a:gd name="T28" fmla="*/ 28 w 72"/>
                <a:gd name="T29" fmla="*/ 176 h 217"/>
                <a:gd name="T30" fmla="*/ 31 w 72"/>
                <a:gd name="T31" fmla="*/ 195 h 217"/>
                <a:gd name="T32" fmla="*/ 36 w 72"/>
                <a:gd name="T33" fmla="*/ 214 h 217"/>
                <a:gd name="T34" fmla="*/ 34 w 72"/>
                <a:gd name="T35" fmla="*/ 215 h 217"/>
                <a:gd name="T36" fmla="*/ 31 w 72"/>
                <a:gd name="T37" fmla="*/ 215 h 217"/>
                <a:gd name="T38" fmla="*/ 29 w 72"/>
                <a:gd name="T39" fmla="*/ 216 h 217"/>
                <a:gd name="T40" fmla="*/ 27 w 72"/>
                <a:gd name="T41" fmla="*/ 217 h 217"/>
                <a:gd name="T42" fmla="*/ 25 w 72"/>
                <a:gd name="T43" fmla="*/ 217 h 217"/>
                <a:gd name="T44" fmla="*/ 22 w 72"/>
                <a:gd name="T45" fmla="*/ 217 h 217"/>
                <a:gd name="T46" fmla="*/ 21 w 72"/>
                <a:gd name="T47" fmla="*/ 217 h 217"/>
                <a:gd name="T48" fmla="*/ 20 w 72"/>
                <a:gd name="T49" fmla="*/ 216 h 217"/>
                <a:gd name="T50" fmla="*/ 13 w 72"/>
                <a:gd name="T51" fmla="*/ 208 h 217"/>
                <a:gd name="T52" fmla="*/ 8 w 72"/>
                <a:gd name="T53" fmla="*/ 199 h 217"/>
                <a:gd name="T54" fmla="*/ 5 w 72"/>
                <a:gd name="T55" fmla="*/ 190 h 217"/>
                <a:gd name="T56" fmla="*/ 3 w 72"/>
                <a:gd name="T57" fmla="*/ 181 h 217"/>
                <a:gd name="T58" fmla="*/ 2 w 72"/>
                <a:gd name="T59" fmla="*/ 171 h 217"/>
                <a:gd name="T60" fmla="*/ 0 w 72"/>
                <a:gd name="T61" fmla="*/ 160 h 217"/>
                <a:gd name="T62" fmla="*/ 0 w 72"/>
                <a:gd name="T63" fmla="*/ 150 h 217"/>
                <a:gd name="T64" fmla="*/ 2 w 72"/>
                <a:gd name="T65" fmla="*/ 139 h 217"/>
                <a:gd name="T66" fmla="*/ 4 w 72"/>
                <a:gd name="T67" fmla="*/ 118 h 217"/>
                <a:gd name="T68" fmla="*/ 8 w 72"/>
                <a:gd name="T69" fmla="*/ 97 h 217"/>
                <a:gd name="T70" fmla="*/ 13 w 72"/>
                <a:gd name="T71" fmla="*/ 78 h 217"/>
                <a:gd name="T72" fmla="*/ 18 w 72"/>
                <a:gd name="T73" fmla="*/ 59 h 217"/>
                <a:gd name="T74" fmla="*/ 20 w 72"/>
                <a:gd name="T75" fmla="*/ 52 h 217"/>
                <a:gd name="T76" fmla="*/ 23 w 72"/>
                <a:gd name="T77" fmla="*/ 46 h 217"/>
                <a:gd name="T78" fmla="*/ 28 w 72"/>
                <a:gd name="T79" fmla="*/ 39 h 217"/>
                <a:gd name="T80" fmla="*/ 31 w 72"/>
                <a:gd name="T81" fmla="*/ 33 h 217"/>
                <a:gd name="T82" fmla="*/ 36 w 72"/>
                <a:gd name="T83" fmla="*/ 28 h 217"/>
                <a:gd name="T84" fmla="*/ 41 w 72"/>
                <a:gd name="T85" fmla="*/ 22 h 217"/>
                <a:gd name="T86" fmla="*/ 44 w 72"/>
                <a:gd name="T87" fmla="*/ 15 h 217"/>
                <a:gd name="T88" fmla="*/ 47 w 72"/>
                <a:gd name="T89" fmla="*/ 8 h 217"/>
                <a:gd name="T90" fmla="*/ 50 w 72"/>
                <a:gd name="T91" fmla="*/ 3 h 217"/>
                <a:gd name="T92" fmla="*/ 52 w 72"/>
                <a:gd name="T93" fmla="*/ 0 h 217"/>
                <a:gd name="T94" fmla="*/ 57 w 72"/>
                <a:gd name="T95" fmla="*/ 0 h 217"/>
                <a:gd name="T96" fmla="*/ 60 w 72"/>
                <a:gd name="T97" fmla="*/ 1 h 217"/>
                <a:gd name="T98" fmla="*/ 63 w 72"/>
                <a:gd name="T99" fmla="*/ 4 h 217"/>
                <a:gd name="T100" fmla="*/ 67 w 72"/>
                <a:gd name="T101" fmla="*/ 6 h 217"/>
                <a:gd name="T102" fmla="*/ 70 w 72"/>
                <a:gd name="T103" fmla="*/ 10 h 217"/>
                <a:gd name="T104" fmla="*/ 72 w 72"/>
                <a:gd name="T105" fmla="*/ 12 h 2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2" h="217">
                  <a:moveTo>
                    <a:pt x="72" y="12"/>
                  </a:moveTo>
                  <a:lnTo>
                    <a:pt x="67" y="19"/>
                  </a:lnTo>
                  <a:lnTo>
                    <a:pt x="62" y="24"/>
                  </a:lnTo>
                  <a:lnTo>
                    <a:pt x="58" y="30"/>
                  </a:lnTo>
                  <a:lnTo>
                    <a:pt x="54" y="35"/>
                  </a:lnTo>
                  <a:lnTo>
                    <a:pt x="51" y="41"/>
                  </a:lnTo>
                  <a:lnTo>
                    <a:pt x="47" y="47"/>
                  </a:lnTo>
                  <a:lnTo>
                    <a:pt x="46" y="54"/>
                  </a:lnTo>
                  <a:lnTo>
                    <a:pt x="45" y="60"/>
                  </a:lnTo>
                  <a:lnTo>
                    <a:pt x="39" y="79"/>
                  </a:lnTo>
                  <a:lnTo>
                    <a:pt x="35" y="97"/>
                  </a:lnTo>
                  <a:lnTo>
                    <a:pt x="30" y="117"/>
                  </a:lnTo>
                  <a:lnTo>
                    <a:pt x="28" y="136"/>
                  </a:lnTo>
                  <a:lnTo>
                    <a:pt x="27" y="156"/>
                  </a:lnTo>
                  <a:lnTo>
                    <a:pt x="28" y="176"/>
                  </a:lnTo>
                  <a:lnTo>
                    <a:pt x="31" y="195"/>
                  </a:lnTo>
                  <a:lnTo>
                    <a:pt x="36" y="214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9" y="216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2" y="217"/>
                  </a:lnTo>
                  <a:lnTo>
                    <a:pt x="21" y="217"/>
                  </a:lnTo>
                  <a:lnTo>
                    <a:pt x="20" y="216"/>
                  </a:lnTo>
                  <a:lnTo>
                    <a:pt x="13" y="208"/>
                  </a:lnTo>
                  <a:lnTo>
                    <a:pt x="8" y="199"/>
                  </a:lnTo>
                  <a:lnTo>
                    <a:pt x="5" y="190"/>
                  </a:lnTo>
                  <a:lnTo>
                    <a:pt x="3" y="181"/>
                  </a:lnTo>
                  <a:lnTo>
                    <a:pt x="2" y="171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2" y="139"/>
                  </a:lnTo>
                  <a:lnTo>
                    <a:pt x="4" y="118"/>
                  </a:lnTo>
                  <a:lnTo>
                    <a:pt x="8" y="97"/>
                  </a:lnTo>
                  <a:lnTo>
                    <a:pt x="13" y="78"/>
                  </a:lnTo>
                  <a:lnTo>
                    <a:pt x="18" y="59"/>
                  </a:lnTo>
                  <a:lnTo>
                    <a:pt x="20" y="52"/>
                  </a:lnTo>
                  <a:lnTo>
                    <a:pt x="23" y="46"/>
                  </a:lnTo>
                  <a:lnTo>
                    <a:pt x="28" y="39"/>
                  </a:lnTo>
                  <a:lnTo>
                    <a:pt x="31" y="33"/>
                  </a:lnTo>
                  <a:lnTo>
                    <a:pt x="36" y="28"/>
                  </a:lnTo>
                  <a:lnTo>
                    <a:pt x="41" y="22"/>
                  </a:lnTo>
                  <a:lnTo>
                    <a:pt x="44" y="15"/>
                  </a:lnTo>
                  <a:lnTo>
                    <a:pt x="47" y="8"/>
                  </a:lnTo>
                  <a:lnTo>
                    <a:pt x="50" y="3"/>
                  </a:lnTo>
                  <a:lnTo>
                    <a:pt x="52" y="0"/>
                  </a:lnTo>
                  <a:lnTo>
                    <a:pt x="57" y="0"/>
                  </a:lnTo>
                  <a:lnTo>
                    <a:pt x="60" y="1"/>
                  </a:lnTo>
                  <a:lnTo>
                    <a:pt x="63" y="4"/>
                  </a:lnTo>
                  <a:lnTo>
                    <a:pt x="67" y="6"/>
                  </a:lnTo>
                  <a:lnTo>
                    <a:pt x="70" y="10"/>
                  </a:lnTo>
                  <a:lnTo>
                    <a:pt x="72" y="12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4" name="Freeform 47"/>
            <p:cNvSpPr>
              <a:spLocks/>
            </p:cNvSpPr>
            <p:nvPr/>
          </p:nvSpPr>
          <p:spPr bwMode="auto">
            <a:xfrm>
              <a:off x="4348" y="2179"/>
              <a:ext cx="360" cy="179"/>
            </a:xfrm>
            <a:custGeom>
              <a:avLst/>
              <a:gdLst>
                <a:gd name="T0" fmla="*/ 98 w 360"/>
                <a:gd name="T1" fmla="*/ 5 h 179"/>
                <a:gd name="T2" fmla="*/ 135 w 360"/>
                <a:gd name="T3" fmla="*/ 8 h 179"/>
                <a:gd name="T4" fmla="*/ 192 w 360"/>
                <a:gd name="T5" fmla="*/ 20 h 179"/>
                <a:gd name="T6" fmla="*/ 239 w 360"/>
                <a:gd name="T7" fmla="*/ 24 h 179"/>
                <a:gd name="T8" fmla="*/ 256 w 360"/>
                <a:gd name="T9" fmla="*/ 31 h 179"/>
                <a:gd name="T10" fmla="*/ 272 w 360"/>
                <a:gd name="T11" fmla="*/ 42 h 179"/>
                <a:gd name="T12" fmla="*/ 299 w 360"/>
                <a:gd name="T13" fmla="*/ 43 h 179"/>
                <a:gd name="T14" fmla="*/ 329 w 360"/>
                <a:gd name="T15" fmla="*/ 43 h 179"/>
                <a:gd name="T16" fmla="*/ 360 w 360"/>
                <a:gd name="T17" fmla="*/ 38 h 179"/>
                <a:gd name="T18" fmla="*/ 352 w 360"/>
                <a:gd name="T19" fmla="*/ 69 h 179"/>
                <a:gd name="T20" fmla="*/ 346 w 360"/>
                <a:gd name="T21" fmla="*/ 98 h 179"/>
                <a:gd name="T22" fmla="*/ 347 w 360"/>
                <a:gd name="T23" fmla="*/ 124 h 179"/>
                <a:gd name="T24" fmla="*/ 347 w 360"/>
                <a:gd name="T25" fmla="*/ 135 h 179"/>
                <a:gd name="T26" fmla="*/ 344 w 360"/>
                <a:gd name="T27" fmla="*/ 145 h 179"/>
                <a:gd name="T28" fmla="*/ 337 w 360"/>
                <a:gd name="T29" fmla="*/ 155 h 179"/>
                <a:gd name="T30" fmla="*/ 326 w 360"/>
                <a:gd name="T31" fmla="*/ 160 h 179"/>
                <a:gd name="T32" fmla="*/ 312 w 360"/>
                <a:gd name="T33" fmla="*/ 160 h 179"/>
                <a:gd name="T34" fmla="*/ 302 w 360"/>
                <a:gd name="T35" fmla="*/ 152 h 179"/>
                <a:gd name="T36" fmla="*/ 292 w 360"/>
                <a:gd name="T37" fmla="*/ 145 h 179"/>
                <a:gd name="T38" fmla="*/ 276 w 360"/>
                <a:gd name="T39" fmla="*/ 146 h 179"/>
                <a:gd name="T40" fmla="*/ 251 w 360"/>
                <a:gd name="T41" fmla="*/ 161 h 179"/>
                <a:gd name="T42" fmla="*/ 229 w 360"/>
                <a:gd name="T43" fmla="*/ 165 h 179"/>
                <a:gd name="T44" fmla="*/ 217 w 360"/>
                <a:gd name="T45" fmla="*/ 159 h 179"/>
                <a:gd name="T46" fmla="*/ 199 w 360"/>
                <a:gd name="T47" fmla="*/ 157 h 179"/>
                <a:gd name="T48" fmla="*/ 182 w 360"/>
                <a:gd name="T49" fmla="*/ 151 h 179"/>
                <a:gd name="T50" fmla="*/ 174 w 360"/>
                <a:gd name="T51" fmla="*/ 154 h 179"/>
                <a:gd name="T52" fmla="*/ 162 w 360"/>
                <a:gd name="T53" fmla="*/ 161 h 179"/>
                <a:gd name="T54" fmla="*/ 149 w 360"/>
                <a:gd name="T55" fmla="*/ 173 h 179"/>
                <a:gd name="T56" fmla="*/ 134 w 360"/>
                <a:gd name="T57" fmla="*/ 177 h 179"/>
                <a:gd name="T58" fmla="*/ 115 w 360"/>
                <a:gd name="T59" fmla="*/ 178 h 179"/>
                <a:gd name="T60" fmla="*/ 95 w 360"/>
                <a:gd name="T61" fmla="*/ 178 h 179"/>
                <a:gd name="T62" fmla="*/ 75 w 360"/>
                <a:gd name="T63" fmla="*/ 173 h 179"/>
                <a:gd name="T64" fmla="*/ 48 w 360"/>
                <a:gd name="T65" fmla="*/ 173 h 179"/>
                <a:gd name="T66" fmla="*/ 30 w 360"/>
                <a:gd name="T67" fmla="*/ 168 h 179"/>
                <a:gd name="T68" fmla="*/ 21 w 360"/>
                <a:gd name="T69" fmla="*/ 160 h 179"/>
                <a:gd name="T70" fmla="*/ 5 w 360"/>
                <a:gd name="T71" fmla="*/ 128 h 179"/>
                <a:gd name="T72" fmla="*/ 1 w 360"/>
                <a:gd name="T73" fmla="*/ 92 h 179"/>
                <a:gd name="T74" fmla="*/ 5 w 360"/>
                <a:gd name="T75" fmla="*/ 75 h 179"/>
                <a:gd name="T76" fmla="*/ 13 w 360"/>
                <a:gd name="T77" fmla="*/ 52 h 179"/>
                <a:gd name="T78" fmla="*/ 23 w 360"/>
                <a:gd name="T79" fmla="*/ 26 h 179"/>
                <a:gd name="T80" fmla="*/ 43 w 360"/>
                <a:gd name="T81" fmla="*/ 9 h 179"/>
                <a:gd name="T82" fmla="*/ 54 w 360"/>
                <a:gd name="T83" fmla="*/ 0 h 179"/>
                <a:gd name="T84" fmla="*/ 69 w 360"/>
                <a:gd name="T85" fmla="*/ 5 h 1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60" h="179">
                  <a:moveTo>
                    <a:pt x="77" y="9"/>
                  </a:moveTo>
                  <a:lnTo>
                    <a:pt x="87" y="6"/>
                  </a:lnTo>
                  <a:lnTo>
                    <a:pt x="98" y="5"/>
                  </a:lnTo>
                  <a:lnTo>
                    <a:pt x="107" y="5"/>
                  </a:lnTo>
                  <a:lnTo>
                    <a:pt x="117" y="5"/>
                  </a:lnTo>
                  <a:lnTo>
                    <a:pt x="135" y="8"/>
                  </a:lnTo>
                  <a:lnTo>
                    <a:pt x="154" y="11"/>
                  </a:lnTo>
                  <a:lnTo>
                    <a:pt x="173" y="15"/>
                  </a:lnTo>
                  <a:lnTo>
                    <a:pt x="192" y="20"/>
                  </a:lnTo>
                  <a:lnTo>
                    <a:pt x="211" y="22"/>
                  </a:lnTo>
                  <a:lnTo>
                    <a:pt x="232" y="24"/>
                  </a:lnTo>
                  <a:lnTo>
                    <a:pt x="239" y="24"/>
                  </a:lnTo>
                  <a:lnTo>
                    <a:pt x="244" y="25"/>
                  </a:lnTo>
                  <a:lnTo>
                    <a:pt x="250" y="27"/>
                  </a:lnTo>
                  <a:lnTo>
                    <a:pt x="256" y="31"/>
                  </a:lnTo>
                  <a:lnTo>
                    <a:pt x="262" y="35"/>
                  </a:lnTo>
                  <a:lnTo>
                    <a:pt x="267" y="38"/>
                  </a:lnTo>
                  <a:lnTo>
                    <a:pt x="272" y="42"/>
                  </a:lnTo>
                  <a:lnTo>
                    <a:pt x="278" y="44"/>
                  </a:lnTo>
                  <a:lnTo>
                    <a:pt x="289" y="43"/>
                  </a:lnTo>
                  <a:lnTo>
                    <a:pt x="299" y="43"/>
                  </a:lnTo>
                  <a:lnTo>
                    <a:pt x="310" y="43"/>
                  </a:lnTo>
                  <a:lnTo>
                    <a:pt x="320" y="43"/>
                  </a:lnTo>
                  <a:lnTo>
                    <a:pt x="329" y="43"/>
                  </a:lnTo>
                  <a:lnTo>
                    <a:pt x="339" y="42"/>
                  </a:lnTo>
                  <a:lnTo>
                    <a:pt x="350" y="41"/>
                  </a:lnTo>
                  <a:lnTo>
                    <a:pt x="360" y="38"/>
                  </a:lnTo>
                  <a:lnTo>
                    <a:pt x="358" y="48"/>
                  </a:lnTo>
                  <a:lnTo>
                    <a:pt x="354" y="59"/>
                  </a:lnTo>
                  <a:lnTo>
                    <a:pt x="352" y="69"/>
                  </a:lnTo>
                  <a:lnTo>
                    <a:pt x="350" y="79"/>
                  </a:lnTo>
                  <a:lnTo>
                    <a:pt x="347" y="89"/>
                  </a:lnTo>
                  <a:lnTo>
                    <a:pt x="346" y="98"/>
                  </a:lnTo>
                  <a:lnTo>
                    <a:pt x="346" y="109"/>
                  </a:lnTo>
                  <a:lnTo>
                    <a:pt x="347" y="121"/>
                  </a:lnTo>
                  <a:lnTo>
                    <a:pt x="347" y="124"/>
                  </a:lnTo>
                  <a:lnTo>
                    <a:pt x="347" y="128"/>
                  </a:lnTo>
                  <a:lnTo>
                    <a:pt x="347" y="132"/>
                  </a:lnTo>
                  <a:lnTo>
                    <a:pt x="347" y="135"/>
                  </a:lnTo>
                  <a:lnTo>
                    <a:pt x="346" y="139"/>
                  </a:lnTo>
                  <a:lnTo>
                    <a:pt x="345" y="141"/>
                  </a:lnTo>
                  <a:lnTo>
                    <a:pt x="344" y="145"/>
                  </a:lnTo>
                  <a:lnTo>
                    <a:pt x="343" y="149"/>
                  </a:lnTo>
                  <a:lnTo>
                    <a:pt x="341" y="152"/>
                  </a:lnTo>
                  <a:lnTo>
                    <a:pt x="337" y="155"/>
                  </a:lnTo>
                  <a:lnTo>
                    <a:pt x="334" y="157"/>
                  </a:lnTo>
                  <a:lnTo>
                    <a:pt x="329" y="159"/>
                  </a:lnTo>
                  <a:lnTo>
                    <a:pt x="326" y="160"/>
                  </a:lnTo>
                  <a:lnTo>
                    <a:pt x="321" y="161"/>
                  </a:lnTo>
                  <a:lnTo>
                    <a:pt x="317" y="161"/>
                  </a:lnTo>
                  <a:lnTo>
                    <a:pt x="312" y="160"/>
                  </a:lnTo>
                  <a:lnTo>
                    <a:pt x="309" y="159"/>
                  </a:lnTo>
                  <a:lnTo>
                    <a:pt x="305" y="156"/>
                  </a:lnTo>
                  <a:lnTo>
                    <a:pt x="302" y="152"/>
                  </a:lnTo>
                  <a:lnTo>
                    <a:pt x="298" y="150"/>
                  </a:lnTo>
                  <a:lnTo>
                    <a:pt x="296" y="148"/>
                  </a:lnTo>
                  <a:lnTo>
                    <a:pt x="292" y="145"/>
                  </a:lnTo>
                  <a:lnTo>
                    <a:pt x="288" y="143"/>
                  </a:lnTo>
                  <a:lnTo>
                    <a:pt x="284" y="143"/>
                  </a:lnTo>
                  <a:lnTo>
                    <a:pt x="276" y="146"/>
                  </a:lnTo>
                  <a:lnTo>
                    <a:pt x="268" y="152"/>
                  </a:lnTo>
                  <a:lnTo>
                    <a:pt x="259" y="157"/>
                  </a:lnTo>
                  <a:lnTo>
                    <a:pt x="251" y="161"/>
                  </a:lnTo>
                  <a:lnTo>
                    <a:pt x="242" y="165"/>
                  </a:lnTo>
                  <a:lnTo>
                    <a:pt x="234" y="166"/>
                  </a:lnTo>
                  <a:lnTo>
                    <a:pt x="229" y="165"/>
                  </a:lnTo>
                  <a:lnTo>
                    <a:pt x="225" y="163"/>
                  </a:lnTo>
                  <a:lnTo>
                    <a:pt x="220" y="161"/>
                  </a:lnTo>
                  <a:lnTo>
                    <a:pt x="217" y="159"/>
                  </a:lnTo>
                  <a:lnTo>
                    <a:pt x="210" y="160"/>
                  </a:lnTo>
                  <a:lnTo>
                    <a:pt x="204" y="160"/>
                  </a:lnTo>
                  <a:lnTo>
                    <a:pt x="199" y="157"/>
                  </a:lnTo>
                  <a:lnTo>
                    <a:pt x="193" y="155"/>
                  </a:lnTo>
                  <a:lnTo>
                    <a:pt x="188" y="152"/>
                  </a:lnTo>
                  <a:lnTo>
                    <a:pt x="182" y="151"/>
                  </a:lnTo>
                  <a:lnTo>
                    <a:pt x="180" y="151"/>
                  </a:lnTo>
                  <a:lnTo>
                    <a:pt x="177" y="152"/>
                  </a:lnTo>
                  <a:lnTo>
                    <a:pt x="174" y="154"/>
                  </a:lnTo>
                  <a:lnTo>
                    <a:pt x="172" y="155"/>
                  </a:lnTo>
                  <a:lnTo>
                    <a:pt x="166" y="159"/>
                  </a:lnTo>
                  <a:lnTo>
                    <a:pt x="162" y="161"/>
                  </a:lnTo>
                  <a:lnTo>
                    <a:pt x="158" y="166"/>
                  </a:lnTo>
                  <a:lnTo>
                    <a:pt x="154" y="170"/>
                  </a:lnTo>
                  <a:lnTo>
                    <a:pt x="149" y="173"/>
                  </a:lnTo>
                  <a:lnTo>
                    <a:pt x="145" y="176"/>
                  </a:lnTo>
                  <a:lnTo>
                    <a:pt x="140" y="177"/>
                  </a:lnTo>
                  <a:lnTo>
                    <a:pt x="134" y="177"/>
                  </a:lnTo>
                  <a:lnTo>
                    <a:pt x="129" y="177"/>
                  </a:lnTo>
                  <a:lnTo>
                    <a:pt x="122" y="178"/>
                  </a:lnTo>
                  <a:lnTo>
                    <a:pt x="115" y="178"/>
                  </a:lnTo>
                  <a:lnTo>
                    <a:pt x="109" y="179"/>
                  </a:lnTo>
                  <a:lnTo>
                    <a:pt x="102" y="179"/>
                  </a:lnTo>
                  <a:lnTo>
                    <a:pt x="95" y="178"/>
                  </a:lnTo>
                  <a:lnTo>
                    <a:pt x="88" y="177"/>
                  </a:lnTo>
                  <a:lnTo>
                    <a:pt x="83" y="175"/>
                  </a:lnTo>
                  <a:lnTo>
                    <a:pt x="75" y="173"/>
                  </a:lnTo>
                  <a:lnTo>
                    <a:pt x="66" y="173"/>
                  </a:lnTo>
                  <a:lnTo>
                    <a:pt x="58" y="173"/>
                  </a:lnTo>
                  <a:lnTo>
                    <a:pt x="48" y="173"/>
                  </a:lnTo>
                  <a:lnTo>
                    <a:pt x="40" y="172"/>
                  </a:lnTo>
                  <a:lnTo>
                    <a:pt x="33" y="171"/>
                  </a:lnTo>
                  <a:lnTo>
                    <a:pt x="30" y="168"/>
                  </a:lnTo>
                  <a:lnTo>
                    <a:pt x="27" y="166"/>
                  </a:lnTo>
                  <a:lnTo>
                    <a:pt x="23" y="163"/>
                  </a:lnTo>
                  <a:lnTo>
                    <a:pt x="21" y="160"/>
                  </a:lnTo>
                  <a:lnTo>
                    <a:pt x="15" y="150"/>
                  </a:lnTo>
                  <a:lnTo>
                    <a:pt x="9" y="140"/>
                  </a:lnTo>
                  <a:lnTo>
                    <a:pt x="5" y="128"/>
                  </a:lnTo>
                  <a:lnTo>
                    <a:pt x="3" y="117"/>
                  </a:lnTo>
                  <a:lnTo>
                    <a:pt x="0" y="105"/>
                  </a:lnTo>
                  <a:lnTo>
                    <a:pt x="1" y="92"/>
                  </a:lnTo>
                  <a:lnTo>
                    <a:pt x="1" y="86"/>
                  </a:lnTo>
                  <a:lnTo>
                    <a:pt x="4" y="81"/>
                  </a:lnTo>
                  <a:lnTo>
                    <a:pt x="5" y="75"/>
                  </a:lnTo>
                  <a:lnTo>
                    <a:pt x="8" y="70"/>
                  </a:lnTo>
                  <a:lnTo>
                    <a:pt x="9" y="60"/>
                  </a:lnTo>
                  <a:lnTo>
                    <a:pt x="13" y="52"/>
                  </a:lnTo>
                  <a:lnTo>
                    <a:pt x="15" y="42"/>
                  </a:lnTo>
                  <a:lnTo>
                    <a:pt x="19" y="33"/>
                  </a:lnTo>
                  <a:lnTo>
                    <a:pt x="23" y="26"/>
                  </a:lnTo>
                  <a:lnTo>
                    <a:pt x="29" y="19"/>
                  </a:lnTo>
                  <a:lnTo>
                    <a:pt x="35" y="13"/>
                  </a:lnTo>
                  <a:lnTo>
                    <a:pt x="43" y="9"/>
                  </a:lnTo>
                  <a:lnTo>
                    <a:pt x="45" y="3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9" y="1"/>
                  </a:lnTo>
                  <a:lnTo>
                    <a:pt x="63" y="3"/>
                  </a:lnTo>
                  <a:lnTo>
                    <a:pt x="69" y="5"/>
                  </a:lnTo>
                  <a:lnTo>
                    <a:pt x="74" y="6"/>
                  </a:lnTo>
                  <a:lnTo>
                    <a:pt x="77" y="9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5" name="Freeform 48"/>
            <p:cNvSpPr>
              <a:spLocks/>
            </p:cNvSpPr>
            <p:nvPr/>
          </p:nvSpPr>
          <p:spPr bwMode="auto">
            <a:xfrm>
              <a:off x="4937" y="2185"/>
              <a:ext cx="63" cy="210"/>
            </a:xfrm>
            <a:custGeom>
              <a:avLst/>
              <a:gdLst>
                <a:gd name="T0" fmla="*/ 62 w 63"/>
                <a:gd name="T1" fmla="*/ 14 h 210"/>
                <a:gd name="T2" fmla="*/ 56 w 63"/>
                <a:gd name="T3" fmla="*/ 24 h 210"/>
                <a:gd name="T4" fmla="*/ 52 w 63"/>
                <a:gd name="T5" fmla="*/ 34 h 210"/>
                <a:gd name="T6" fmla="*/ 48 w 63"/>
                <a:gd name="T7" fmla="*/ 43 h 210"/>
                <a:gd name="T8" fmla="*/ 46 w 63"/>
                <a:gd name="T9" fmla="*/ 54 h 210"/>
                <a:gd name="T10" fmla="*/ 43 w 63"/>
                <a:gd name="T11" fmla="*/ 64 h 210"/>
                <a:gd name="T12" fmla="*/ 39 w 63"/>
                <a:gd name="T13" fmla="*/ 74 h 210"/>
                <a:gd name="T14" fmla="*/ 37 w 63"/>
                <a:gd name="T15" fmla="*/ 84 h 210"/>
                <a:gd name="T16" fmla="*/ 32 w 63"/>
                <a:gd name="T17" fmla="*/ 94 h 210"/>
                <a:gd name="T18" fmla="*/ 31 w 63"/>
                <a:gd name="T19" fmla="*/ 102 h 210"/>
                <a:gd name="T20" fmla="*/ 30 w 63"/>
                <a:gd name="T21" fmla="*/ 112 h 210"/>
                <a:gd name="T22" fmla="*/ 29 w 63"/>
                <a:gd name="T23" fmla="*/ 122 h 210"/>
                <a:gd name="T24" fmla="*/ 28 w 63"/>
                <a:gd name="T25" fmla="*/ 132 h 210"/>
                <a:gd name="T26" fmla="*/ 27 w 63"/>
                <a:gd name="T27" fmla="*/ 142 h 210"/>
                <a:gd name="T28" fmla="*/ 25 w 63"/>
                <a:gd name="T29" fmla="*/ 151 h 210"/>
                <a:gd name="T30" fmla="*/ 24 w 63"/>
                <a:gd name="T31" fmla="*/ 161 h 210"/>
                <a:gd name="T32" fmla="*/ 23 w 63"/>
                <a:gd name="T33" fmla="*/ 171 h 210"/>
                <a:gd name="T34" fmla="*/ 24 w 63"/>
                <a:gd name="T35" fmla="*/ 176 h 210"/>
                <a:gd name="T36" fmla="*/ 25 w 63"/>
                <a:gd name="T37" fmla="*/ 181 h 210"/>
                <a:gd name="T38" fmla="*/ 27 w 63"/>
                <a:gd name="T39" fmla="*/ 186 h 210"/>
                <a:gd name="T40" fmla="*/ 28 w 63"/>
                <a:gd name="T41" fmla="*/ 191 h 210"/>
                <a:gd name="T42" fmla="*/ 29 w 63"/>
                <a:gd name="T43" fmla="*/ 196 h 210"/>
                <a:gd name="T44" fmla="*/ 30 w 63"/>
                <a:gd name="T45" fmla="*/ 200 h 210"/>
                <a:gd name="T46" fmla="*/ 30 w 63"/>
                <a:gd name="T47" fmla="*/ 205 h 210"/>
                <a:gd name="T48" fmla="*/ 30 w 63"/>
                <a:gd name="T49" fmla="*/ 210 h 210"/>
                <a:gd name="T50" fmla="*/ 23 w 63"/>
                <a:gd name="T51" fmla="*/ 210 h 210"/>
                <a:gd name="T52" fmla="*/ 17 w 63"/>
                <a:gd name="T53" fmla="*/ 208 h 210"/>
                <a:gd name="T54" fmla="*/ 14 w 63"/>
                <a:gd name="T55" fmla="*/ 204 h 210"/>
                <a:gd name="T56" fmla="*/ 11 w 63"/>
                <a:gd name="T57" fmla="*/ 199 h 210"/>
                <a:gd name="T58" fmla="*/ 8 w 63"/>
                <a:gd name="T59" fmla="*/ 194 h 210"/>
                <a:gd name="T60" fmla="*/ 6 w 63"/>
                <a:gd name="T61" fmla="*/ 188 h 210"/>
                <a:gd name="T62" fmla="*/ 4 w 63"/>
                <a:gd name="T63" fmla="*/ 182 h 210"/>
                <a:gd name="T64" fmla="*/ 1 w 63"/>
                <a:gd name="T65" fmla="*/ 177 h 210"/>
                <a:gd name="T66" fmla="*/ 0 w 63"/>
                <a:gd name="T67" fmla="*/ 162 h 210"/>
                <a:gd name="T68" fmla="*/ 0 w 63"/>
                <a:gd name="T69" fmla="*/ 148 h 210"/>
                <a:gd name="T70" fmla="*/ 0 w 63"/>
                <a:gd name="T71" fmla="*/ 133 h 210"/>
                <a:gd name="T72" fmla="*/ 1 w 63"/>
                <a:gd name="T73" fmla="*/ 118 h 210"/>
                <a:gd name="T74" fmla="*/ 4 w 63"/>
                <a:gd name="T75" fmla="*/ 103 h 210"/>
                <a:gd name="T76" fmla="*/ 7 w 63"/>
                <a:gd name="T77" fmla="*/ 89 h 210"/>
                <a:gd name="T78" fmla="*/ 11 w 63"/>
                <a:gd name="T79" fmla="*/ 75 h 210"/>
                <a:gd name="T80" fmla="*/ 15 w 63"/>
                <a:gd name="T81" fmla="*/ 62 h 210"/>
                <a:gd name="T82" fmla="*/ 17 w 63"/>
                <a:gd name="T83" fmla="*/ 53 h 210"/>
                <a:gd name="T84" fmla="*/ 20 w 63"/>
                <a:gd name="T85" fmla="*/ 46 h 210"/>
                <a:gd name="T86" fmla="*/ 23 w 63"/>
                <a:gd name="T87" fmla="*/ 37 h 210"/>
                <a:gd name="T88" fmla="*/ 27 w 63"/>
                <a:gd name="T89" fmla="*/ 30 h 210"/>
                <a:gd name="T90" fmla="*/ 31 w 63"/>
                <a:gd name="T91" fmla="*/ 22 h 210"/>
                <a:gd name="T92" fmla="*/ 36 w 63"/>
                <a:gd name="T93" fmla="*/ 15 h 210"/>
                <a:gd name="T94" fmla="*/ 40 w 63"/>
                <a:gd name="T95" fmla="*/ 8 h 210"/>
                <a:gd name="T96" fmla="*/ 45 w 63"/>
                <a:gd name="T97" fmla="*/ 0 h 210"/>
                <a:gd name="T98" fmla="*/ 47 w 63"/>
                <a:gd name="T99" fmla="*/ 2 h 210"/>
                <a:gd name="T100" fmla="*/ 52 w 63"/>
                <a:gd name="T101" fmla="*/ 3 h 210"/>
                <a:gd name="T102" fmla="*/ 55 w 63"/>
                <a:gd name="T103" fmla="*/ 3 h 210"/>
                <a:gd name="T104" fmla="*/ 59 w 63"/>
                <a:gd name="T105" fmla="*/ 3 h 210"/>
                <a:gd name="T106" fmla="*/ 62 w 63"/>
                <a:gd name="T107" fmla="*/ 4 h 210"/>
                <a:gd name="T108" fmla="*/ 63 w 63"/>
                <a:gd name="T109" fmla="*/ 7 h 210"/>
                <a:gd name="T110" fmla="*/ 63 w 63"/>
                <a:gd name="T111" fmla="*/ 9 h 210"/>
                <a:gd name="T112" fmla="*/ 62 w 63"/>
                <a:gd name="T113" fmla="*/ 14 h 2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3" h="210">
                  <a:moveTo>
                    <a:pt x="62" y="14"/>
                  </a:moveTo>
                  <a:lnTo>
                    <a:pt x="56" y="24"/>
                  </a:lnTo>
                  <a:lnTo>
                    <a:pt x="52" y="34"/>
                  </a:lnTo>
                  <a:lnTo>
                    <a:pt x="48" y="43"/>
                  </a:lnTo>
                  <a:lnTo>
                    <a:pt x="46" y="54"/>
                  </a:lnTo>
                  <a:lnTo>
                    <a:pt x="43" y="64"/>
                  </a:lnTo>
                  <a:lnTo>
                    <a:pt x="39" y="74"/>
                  </a:lnTo>
                  <a:lnTo>
                    <a:pt x="37" y="84"/>
                  </a:lnTo>
                  <a:lnTo>
                    <a:pt x="32" y="94"/>
                  </a:lnTo>
                  <a:lnTo>
                    <a:pt x="31" y="102"/>
                  </a:lnTo>
                  <a:lnTo>
                    <a:pt x="30" y="112"/>
                  </a:lnTo>
                  <a:lnTo>
                    <a:pt x="29" y="122"/>
                  </a:lnTo>
                  <a:lnTo>
                    <a:pt x="28" y="132"/>
                  </a:lnTo>
                  <a:lnTo>
                    <a:pt x="27" y="142"/>
                  </a:lnTo>
                  <a:lnTo>
                    <a:pt x="25" y="151"/>
                  </a:lnTo>
                  <a:lnTo>
                    <a:pt x="24" y="161"/>
                  </a:lnTo>
                  <a:lnTo>
                    <a:pt x="23" y="171"/>
                  </a:lnTo>
                  <a:lnTo>
                    <a:pt x="24" y="176"/>
                  </a:lnTo>
                  <a:lnTo>
                    <a:pt x="25" y="181"/>
                  </a:lnTo>
                  <a:lnTo>
                    <a:pt x="27" y="186"/>
                  </a:lnTo>
                  <a:lnTo>
                    <a:pt x="28" y="191"/>
                  </a:lnTo>
                  <a:lnTo>
                    <a:pt x="29" y="196"/>
                  </a:lnTo>
                  <a:lnTo>
                    <a:pt x="30" y="200"/>
                  </a:lnTo>
                  <a:lnTo>
                    <a:pt x="30" y="205"/>
                  </a:lnTo>
                  <a:lnTo>
                    <a:pt x="30" y="210"/>
                  </a:lnTo>
                  <a:lnTo>
                    <a:pt x="23" y="210"/>
                  </a:lnTo>
                  <a:lnTo>
                    <a:pt x="17" y="208"/>
                  </a:lnTo>
                  <a:lnTo>
                    <a:pt x="14" y="204"/>
                  </a:lnTo>
                  <a:lnTo>
                    <a:pt x="11" y="199"/>
                  </a:lnTo>
                  <a:lnTo>
                    <a:pt x="8" y="194"/>
                  </a:lnTo>
                  <a:lnTo>
                    <a:pt x="6" y="188"/>
                  </a:lnTo>
                  <a:lnTo>
                    <a:pt x="4" y="182"/>
                  </a:lnTo>
                  <a:lnTo>
                    <a:pt x="1" y="177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3"/>
                  </a:lnTo>
                  <a:lnTo>
                    <a:pt x="1" y="118"/>
                  </a:lnTo>
                  <a:lnTo>
                    <a:pt x="4" y="103"/>
                  </a:lnTo>
                  <a:lnTo>
                    <a:pt x="7" y="89"/>
                  </a:lnTo>
                  <a:lnTo>
                    <a:pt x="11" y="75"/>
                  </a:lnTo>
                  <a:lnTo>
                    <a:pt x="15" y="62"/>
                  </a:lnTo>
                  <a:lnTo>
                    <a:pt x="17" y="53"/>
                  </a:lnTo>
                  <a:lnTo>
                    <a:pt x="20" y="46"/>
                  </a:lnTo>
                  <a:lnTo>
                    <a:pt x="23" y="37"/>
                  </a:lnTo>
                  <a:lnTo>
                    <a:pt x="27" y="30"/>
                  </a:lnTo>
                  <a:lnTo>
                    <a:pt x="31" y="22"/>
                  </a:lnTo>
                  <a:lnTo>
                    <a:pt x="36" y="15"/>
                  </a:lnTo>
                  <a:lnTo>
                    <a:pt x="40" y="8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9" y="3"/>
                  </a:lnTo>
                  <a:lnTo>
                    <a:pt x="62" y="4"/>
                  </a:lnTo>
                  <a:lnTo>
                    <a:pt x="63" y="7"/>
                  </a:lnTo>
                  <a:lnTo>
                    <a:pt x="63" y="9"/>
                  </a:lnTo>
                  <a:lnTo>
                    <a:pt x="62" y="14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6" name="Freeform 49"/>
            <p:cNvSpPr>
              <a:spLocks/>
            </p:cNvSpPr>
            <p:nvPr/>
          </p:nvSpPr>
          <p:spPr bwMode="auto">
            <a:xfrm>
              <a:off x="4886" y="2189"/>
              <a:ext cx="72" cy="188"/>
            </a:xfrm>
            <a:custGeom>
              <a:avLst/>
              <a:gdLst>
                <a:gd name="T0" fmla="*/ 72 w 72"/>
                <a:gd name="T1" fmla="*/ 5 h 188"/>
                <a:gd name="T2" fmla="*/ 65 w 72"/>
                <a:gd name="T3" fmla="*/ 22 h 188"/>
                <a:gd name="T4" fmla="*/ 58 w 72"/>
                <a:gd name="T5" fmla="*/ 38 h 188"/>
                <a:gd name="T6" fmla="*/ 52 w 72"/>
                <a:gd name="T7" fmla="*/ 55 h 188"/>
                <a:gd name="T8" fmla="*/ 48 w 72"/>
                <a:gd name="T9" fmla="*/ 74 h 188"/>
                <a:gd name="T10" fmla="*/ 43 w 72"/>
                <a:gd name="T11" fmla="*/ 91 h 188"/>
                <a:gd name="T12" fmla="*/ 40 w 72"/>
                <a:gd name="T13" fmla="*/ 109 h 188"/>
                <a:gd name="T14" fmla="*/ 39 w 72"/>
                <a:gd name="T15" fmla="*/ 126 h 188"/>
                <a:gd name="T16" fmla="*/ 39 w 72"/>
                <a:gd name="T17" fmla="*/ 145 h 188"/>
                <a:gd name="T18" fmla="*/ 39 w 72"/>
                <a:gd name="T19" fmla="*/ 151 h 188"/>
                <a:gd name="T20" fmla="*/ 38 w 72"/>
                <a:gd name="T21" fmla="*/ 156 h 188"/>
                <a:gd name="T22" fmla="*/ 38 w 72"/>
                <a:gd name="T23" fmla="*/ 161 h 188"/>
                <a:gd name="T24" fmla="*/ 38 w 72"/>
                <a:gd name="T25" fmla="*/ 167 h 188"/>
                <a:gd name="T26" fmla="*/ 38 w 72"/>
                <a:gd name="T27" fmla="*/ 172 h 188"/>
                <a:gd name="T28" fmla="*/ 38 w 72"/>
                <a:gd name="T29" fmla="*/ 177 h 188"/>
                <a:gd name="T30" fmla="*/ 39 w 72"/>
                <a:gd name="T31" fmla="*/ 182 h 188"/>
                <a:gd name="T32" fmla="*/ 41 w 72"/>
                <a:gd name="T33" fmla="*/ 187 h 188"/>
                <a:gd name="T34" fmla="*/ 38 w 72"/>
                <a:gd name="T35" fmla="*/ 188 h 188"/>
                <a:gd name="T36" fmla="*/ 35 w 72"/>
                <a:gd name="T37" fmla="*/ 188 h 188"/>
                <a:gd name="T38" fmla="*/ 33 w 72"/>
                <a:gd name="T39" fmla="*/ 188 h 188"/>
                <a:gd name="T40" fmla="*/ 30 w 72"/>
                <a:gd name="T41" fmla="*/ 187 h 188"/>
                <a:gd name="T42" fmla="*/ 26 w 72"/>
                <a:gd name="T43" fmla="*/ 187 h 188"/>
                <a:gd name="T44" fmla="*/ 24 w 72"/>
                <a:gd name="T45" fmla="*/ 187 h 188"/>
                <a:gd name="T46" fmla="*/ 20 w 72"/>
                <a:gd name="T47" fmla="*/ 187 h 188"/>
                <a:gd name="T48" fmla="*/ 17 w 72"/>
                <a:gd name="T49" fmla="*/ 188 h 188"/>
                <a:gd name="T50" fmla="*/ 11 w 72"/>
                <a:gd name="T51" fmla="*/ 180 h 188"/>
                <a:gd name="T52" fmla="*/ 8 w 72"/>
                <a:gd name="T53" fmla="*/ 173 h 188"/>
                <a:gd name="T54" fmla="*/ 4 w 72"/>
                <a:gd name="T55" fmla="*/ 166 h 188"/>
                <a:gd name="T56" fmla="*/ 2 w 72"/>
                <a:gd name="T57" fmla="*/ 158 h 188"/>
                <a:gd name="T58" fmla="*/ 1 w 72"/>
                <a:gd name="T59" fmla="*/ 151 h 188"/>
                <a:gd name="T60" fmla="*/ 0 w 72"/>
                <a:gd name="T61" fmla="*/ 144 h 188"/>
                <a:gd name="T62" fmla="*/ 0 w 72"/>
                <a:gd name="T63" fmla="*/ 135 h 188"/>
                <a:gd name="T64" fmla="*/ 0 w 72"/>
                <a:gd name="T65" fmla="*/ 128 h 188"/>
                <a:gd name="T66" fmla="*/ 2 w 72"/>
                <a:gd name="T67" fmla="*/ 112 h 188"/>
                <a:gd name="T68" fmla="*/ 4 w 72"/>
                <a:gd name="T69" fmla="*/ 96 h 188"/>
                <a:gd name="T70" fmla="*/ 7 w 72"/>
                <a:gd name="T71" fmla="*/ 79 h 188"/>
                <a:gd name="T72" fmla="*/ 8 w 72"/>
                <a:gd name="T73" fmla="*/ 61 h 188"/>
                <a:gd name="T74" fmla="*/ 12 w 72"/>
                <a:gd name="T75" fmla="*/ 53 h 188"/>
                <a:gd name="T76" fmla="*/ 16 w 72"/>
                <a:gd name="T77" fmla="*/ 44 h 188"/>
                <a:gd name="T78" fmla="*/ 18 w 72"/>
                <a:gd name="T79" fmla="*/ 34 h 188"/>
                <a:gd name="T80" fmla="*/ 21 w 72"/>
                <a:gd name="T81" fmla="*/ 26 h 188"/>
                <a:gd name="T82" fmla="*/ 25 w 72"/>
                <a:gd name="T83" fmla="*/ 17 h 188"/>
                <a:gd name="T84" fmla="*/ 30 w 72"/>
                <a:gd name="T85" fmla="*/ 10 h 188"/>
                <a:gd name="T86" fmla="*/ 33 w 72"/>
                <a:gd name="T87" fmla="*/ 6 h 188"/>
                <a:gd name="T88" fmla="*/ 36 w 72"/>
                <a:gd name="T89" fmla="*/ 4 h 188"/>
                <a:gd name="T90" fmla="*/ 41 w 72"/>
                <a:gd name="T91" fmla="*/ 1 h 188"/>
                <a:gd name="T92" fmla="*/ 46 w 72"/>
                <a:gd name="T93" fmla="*/ 0 h 188"/>
                <a:gd name="T94" fmla="*/ 48 w 72"/>
                <a:gd name="T95" fmla="*/ 1 h 188"/>
                <a:gd name="T96" fmla="*/ 51 w 72"/>
                <a:gd name="T97" fmla="*/ 3 h 188"/>
                <a:gd name="T98" fmla="*/ 55 w 72"/>
                <a:gd name="T99" fmla="*/ 4 h 188"/>
                <a:gd name="T100" fmla="*/ 58 w 72"/>
                <a:gd name="T101" fmla="*/ 5 h 188"/>
                <a:gd name="T102" fmla="*/ 62 w 72"/>
                <a:gd name="T103" fmla="*/ 5 h 188"/>
                <a:gd name="T104" fmla="*/ 65 w 72"/>
                <a:gd name="T105" fmla="*/ 5 h 188"/>
                <a:gd name="T106" fmla="*/ 68 w 72"/>
                <a:gd name="T107" fmla="*/ 5 h 188"/>
                <a:gd name="T108" fmla="*/ 72 w 72"/>
                <a:gd name="T109" fmla="*/ 5 h 1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2" h="188">
                  <a:moveTo>
                    <a:pt x="72" y="5"/>
                  </a:moveTo>
                  <a:lnTo>
                    <a:pt x="65" y="22"/>
                  </a:lnTo>
                  <a:lnTo>
                    <a:pt x="58" y="38"/>
                  </a:lnTo>
                  <a:lnTo>
                    <a:pt x="52" y="55"/>
                  </a:lnTo>
                  <a:lnTo>
                    <a:pt x="48" y="74"/>
                  </a:lnTo>
                  <a:lnTo>
                    <a:pt x="43" y="91"/>
                  </a:lnTo>
                  <a:lnTo>
                    <a:pt x="40" y="109"/>
                  </a:lnTo>
                  <a:lnTo>
                    <a:pt x="39" y="126"/>
                  </a:lnTo>
                  <a:lnTo>
                    <a:pt x="39" y="145"/>
                  </a:lnTo>
                  <a:lnTo>
                    <a:pt x="39" y="151"/>
                  </a:lnTo>
                  <a:lnTo>
                    <a:pt x="38" y="156"/>
                  </a:lnTo>
                  <a:lnTo>
                    <a:pt x="38" y="161"/>
                  </a:lnTo>
                  <a:lnTo>
                    <a:pt x="38" y="167"/>
                  </a:lnTo>
                  <a:lnTo>
                    <a:pt x="38" y="172"/>
                  </a:lnTo>
                  <a:lnTo>
                    <a:pt x="38" y="177"/>
                  </a:lnTo>
                  <a:lnTo>
                    <a:pt x="39" y="182"/>
                  </a:lnTo>
                  <a:lnTo>
                    <a:pt x="41" y="187"/>
                  </a:lnTo>
                  <a:lnTo>
                    <a:pt x="38" y="188"/>
                  </a:lnTo>
                  <a:lnTo>
                    <a:pt x="35" y="188"/>
                  </a:lnTo>
                  <a:lnTo>
                    <a:pt x="33" y="188"/>
                  </a:lnTo>
                  <a:lnTo>
                    <a:pt x="30" y="187"/>
                  </a:lnTo>
                  <a:lnTo>
                    <a:pt x="26" y="187"/>
                  </a:lnTo>
                  <a:lnTo>
                    <a:pt x="24" y="187"/>
                  </a:lnTo>
                  <a:lnTo>
                    <a:pt x="20" y="187"/>
                  </a:lnTo>
                  <a:lnTo>
                    <a:pt x="17" y="188"/>
                  </a:lnTo>
                  <a:lnTo>
                    <a:pt x="11" y="180"/>
                  </a:lnTo>
                  <a:lnTo>
                    <a:pt x="8" y="173"/>
                  </a:lnTo>
                  <a:lnTo>
                    <a:pt x="4" y="166"/>
                  </a:lnTo>
                  <a:lnTo>
                    <a:pt x="2" y="158"/>
                  </a:lnTo>
                  <a:lnTo>
                    <a:pt x="1" y="151"/>
                  </a:lnTo>
                  <a:lnTo>
                    <a:pt x="0" y="144"/>
                  </a:lnTo>
                  <a:lnTo>
                    <a:pt x="0" y="135"/>
                  </a:lnTo>
                  <a:lnTo>
                    <a:pt x="0" y="128"/>
                  </a:lnTo>
                  <a:lnTo>
                    <a:pt x="2" y="112"/>
                  </a:lnTo>
                  <a:lnTo>
                    <a:pt x="4" y="96"/>
                  </a:lnTo>
                  <a:lnTo>
                    <a:pt x="7" y="79"/>
                  </a:lnTo>
                  <a:lnTo>
                    <a:pt x="8" y="61"/>
                  </a:lnTo>
                  <a:lnTo>
                    <a:pt x="12" y="53"/>
                  </a:lnTo>
                  <a:lnTo>
                    <a:pt x="16" y="44"/>
                  </a:lnTo>
                  <a:lnTo>
                    <a:pt x="18" y="34"/>
                  </a:lnTo>
                  <a:lnTo>
                    <a:pt x="21" y="26"/>
                  </a:lnTo>
                  <a:lnTo>
                    <a:pt x="25" y="17"/>
                  </a:lnTo>
                  <a:lnTo>
                    <a:pt x="30" y="10"/>
                  </a:lnTo>
                  <a:lnTo>
                    <a:pt x="33" y="6"/>
                  </a:lnTo>
                  <a:lnTo>
                    <a:pt x="36" y="4"/>
                  </a:lnTo>
                  <a:lnTo>
                    <a:pt x="41" y="1"/>
                  </a:lnTo>
                  <a:lnTo>
                    <a:pt x="46" y="0"/>
                  </a:lnTo>
                  <a:lnTo>
                    <a:pt x="48" y="1"/>
                  </a:lnTo>
                  <a:lnTo>
                    <a:pt x="51" y="3"/>
                  </a:lnTo>
                  <a:lnTo>
                    <a:pt x="55" y="4"/>
                  </a:lnTo>
                  <a:lnTo>
                    <a:pt x="58" y="5"/>
                  </a:lnTo>
                  <a:lnTo>
                    <a:pt x="62" y="5"/>
                  </a:lnTo>
                  <a:lnTo>
                    <a:pt x="65" y="5"/>
                  </a:lnTo>
                  <a:lnTo>
                    <a:pt x="68" y="5"/>
                  </a:lnTo>
                  <a:lnTo>
                    <a:pt x="72" y="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7" name="Freeform 50"/>
            <p:cNvSpPr>
              <a:spLocks/>
            </p:cNvSpPr>
            <p:nvPr/>
          </p:nvSpPr>
          <p:spPr bwMode="auto">
            <a:xfrm>
              <a:off x="2639" y="2194"/>
              <a:ext cx="331" cy="210"/>
            </a:xfrm>
            <a:custGeom>
              <a:avLst/>
              <a:gdLst>
                <a:gd name="T0" fmla="*/ 307 w 331"/>
                <a:gd name="T1" fmla="*/ 40 h 210"/>
                <a:gd name="T2" fmla="*/ 320 w 331"/>
                <a:gd name="T3" fmla="*/ 52 h 210"/>
                <a:gd name="T4" fmla="*/ 328 w 331"/>
                <a:gd name="T5" fmla="*/ 66 h 210"/>
                <a:gd name="T6" fmla="*/ 331 w 331"/>
                <a:gd name="T7" fmla="*/ 90 h 210"/>
                <a:gd name="T8" fmla="*/ 326 w 331"/>
                <a:gd name="T9" fmla="*/ 112 h 210"/>
                <a:gd name="T10" fmla="*/ 322 w 331"/>
                <a:gd name="T11" fmla="*/ 120 h 210"/>
                <a:gd name="T12" fmla="*/ 312 w 331"/>
                <a:gd name="T13" fmla="*/ 118 h 210"/>
                <a:gd name="T14" fmla="*/ 303 w 331"/>
                <a:gd name="T15" fmla="*/ 113 h 210"/>
                <a:gd name="T16" fmla="*/ 273 w 331"/>
                <a:gd name="T17" fmla="*/ 119 h 210"/>
                <a:gd name="T18" fmla="*/ 229 w 331"/>
                <a:gd name="T19" fmla="*/ 124 h 210"/>
                <a:gd name="T20" fmla="*/ 185 w 331"/>
                <a:gd name="T21" fmla="*/ 133 h 210"/>
                <a:gd name="T22" fmla="*/ 177 w 331"/>
                <a:gd name="T23" fmla="*/ 130 h 210"/>
                <a:gd name="T24" fmla="*/ 169 w 331"/>
                <a:gd name="T25" fmla="*/ 133 h 210"/>
                <a:gd name="T26" fmla="*/ 161 w 331"/>
                <a:gd name="T27" fmla="*/ 140 h 210"/>
                <a:gd name="T28" fmla="*/ 158 w 331"/>
                <a:gd name="T29" fmla="*/ 152 h 210"/>
                <a:gd name="T30" fmla="*/ 162 w 331"/>
                <a:gd name="T31" fmla="*/ 177 h 210"/>
                <a:gd name="T32" fmla="*/ 162 w 331"/>
                <a:gd name="T33" fmla="*/ 200 h 210"/>
                <a:gd name="T34" fmla="*/ 152 w 331"/>
                <a:gd name="T35" fmla="*/ 206 h 210"/>
                <a:gd name="T36" fmla="*/ 140 w 331"/>
                <a:gd name="T37" fmla="*/ 205 h 210"/>
                <a:gd name="T38" fmla="*/ 129 w 331"/>
                <a:gd name="T39" fmla="*/ 198 h 210"/>
                <a:gd name="T40" fmla="*/ 123 w 331"/>
                <a:gd name="T41" fmla="*/ 182 h 210"/>
                <a:gd name="T42" fmla="*/ 116 w 331"/>
                <a:gd name="T43" fmla="*/ 167 h 210"/>
                <a:gd name="T44" fmla="*/ 107 w 331"/>
                <a:gd name="T45" fmla="*/ 169 h 210"/>
                <a:gd name="T46" fmla="*/ 106 w 331"/>
                <a:gd name="T47" fmla="*/ 179 h 210"/>
                <a:gd name="T48" fmla="*/ 106 w 331"/>
                <a:gd name="T49" fmla="*/ 194 h 210"/>
                <a:gd name="T50" fmla="*/ 103 w 331"/>
                <a:gd name="T51" fmla="*/ 200 h 210"/>
                <a:gd name="T52" fmla="*/ 95 w 331"/>
                <a:gd name="T53" fmla="*/ 200 h 210"/>
                <a:gd name="T54" fmla="*/ 85 w 331"/>
                <a:gd name="T55" fmla="*/ 196 h 210"/>
                <a:gd name="T56" fmla="*/ 79 w 331"/>
                <a:gd name="T57" fmla="*/ 188 h 210"/>
                <a:gd name="T58" fmla="*/ 80 w 331"/>
                <a:gd name="T59" fmla="*/ 178 h 210"/>
                <a:gd name="T60" fmla="*/ 79 w 331"/>
                <a:gd name="T61" fmla="*/ 167 h 210"/>
                <a:gd name="T62" fmla="*/ 71 w 331"/>
                <a:gd name="T63" fmla="*/ 162 h 210"/>
                <a:gd name="T64" fmla="*/ 66 w 331"/>
                <a:gd name="T65" fmla="*/ 168 h 210"/>
                <a:gd name="T66" fmla="*/ 63 w 331"/>
                <a:gd name="T67" fmla="*/ 178 h 210"/>
                <a:gd name="T68" fmla="*/ 57 w 331"/>
                <a:gd name="T69" fmla="*/ 210 h 210"/>
                <a:gd name="T70" fmla="*/ 46 w 331"/>
                <a:gd name="T71" fmla="*/ 207 h 210"/>
                <a:gd name="T72" fmla="*/ 38 w 331"/>
                <a:gd name="T73" fmla="*/ 201 h 210"/>
                <a:gd name="T74" fmla="*/ 34 w 331"/>
                <a:gd name="T75" fmla="*/ 190 h 210"/>
                <a:gd name="T76" fmla="*/ 37 w 331"/>
                <a:gd name="T77" fmla="*/ 174 h 210"/>
                <a:gd name="T78" fmla="*/ 42 w 331"/>
                <a:gd name="T79" fmla="*/ 152 h 210"/>
                <a:gd name="T80" fmla="*/ 36 w 331"/>
                <a:gd name="T81" fmla="*/ 142 h 210"/>
                <a:gd name="T82" fmla="*/ 27 w 331"/>
                <a:gd name="T83" fmla="*/ 147 h 210"/>
                <a:gd name="T84" fmla="*/ 24 w 331"/>
                <a:gd name="T85" fmla="*/ 160 h 210"/>
                <a:gd name="T86" fmla="*/ 18 w 331"/>
                <a:gd name="T87" fmla="*/ 171 h 210"/>
                <a:gd name="T88" fmla="*/ 12 w 331"/>
                <a:gd name="T89" fmla="*/ 158 h 210"/>
                <a:gd name="T90" fmla="*/ 4 w 331"/>
                <a:gd name="T91" fmla="*/ 147 h 210"/>
                <a:gd name="T92" fmla="*/ 0 w 331"/>
                <a:gd name="T93" fmla="*/ 131 h 210"/>
                <a:gd name="T94" fmla="*/ 4 w 331"/>
                <a:gd name="T95" fmla="*/ 112 h 210"/>
                <a:gd name="T96" fmla="*/ 11 w 331"/>
                <a:gd name="T97" fmla="*/ 92 h 210"/>
                <a:gd name="T98" fmla="*/ 37 w 331"/>
                <a:gd name="T99" fmla="*/ 60 h 210"/>
                <a:gd name="T100" fmla="*/ 82 w 331"/>
                <a:gd name="T101" fmla="*/ 34 h 210"/>
                <a:gd name="T102" fmla="*/ 132 w 331"/>
                <a:gd name="T103" fmla="*/ 25 h 210"/>
                <a:gd name="T104" fmla="*/ 170 w 331"/>
                <a:gd name="T105" fmla="*/ 17 h 210"/>
                <a:gd name="T106" fmla="*/ 194 w 331"/>
                <a:gd name="T107" fmla="*/ 11 h 210"/>
                <a:gd name="T108" fmla="*/ 220 w 331"/>
                <a:gd name="T109" fmla="*/ 10 h 210"/>
                <a:gd name="T110" fmla="*/ 236 w 331"/>
                <a:gd name="T111" fmla="*/ 1 h 210"/>
                <a:gd name="T112" fmla="*/ 255 w 331"/>
                <a:gd name="T113" fmla="*/ 0 h 210"/>
                <a:gd name="T114" fmla="*/ 271 w 331"/>
                <a:gd name="T115" fmla="*/ 5 h 210"/>
                <a:gd name="T116" fmla="*/ 284 w 331"/>
                <a:gd name="T117" fmla="*/ 17 h 210"/>
                <a:gd name="T118" fmla="*/ 295 w 331"/>
                <a:gd name="T119" fmla="*/ 31 h 2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31" h="210">
                  <a:moveTo>
                    <a:pt x="299" y="34"/>
                  </a:moveTo>
                  <a:lnTo>
                    <a:pt x="303" y="38"/>
                  </a:lnTo>
                  <a:lnTo>
                    <a:pt x="307" y="40"/>
                  </a:lnTo>
                  <a:lnTo>
                    <a:pt x="311" y="44"/>
                  </a:lnTo>
                  <a:lnTo>
                    <a:pt x="316" y="48"/>
                  </a:lnTo>
                  <a:lnTo>
                    <a:pt x="320" y="52"/>
                  </a:lnTo>
                  <a:lnTo>
                    <a:pt x="324" y="56"/>
                  </a:lnTo>
                  <a:lnTo>
                    <a:pt x="326" y="61"/>
                  </a:lnTo>
                  <a:lnTo>
                    <a:pt x="328" y="66"/>
                  </a:lnTo>
                  <a:lnTo>
                    <a:pt x="331" y="74"/>
                  </a:lnTo>
                  <a:lnTo>
                    <a:pt x="331" y="81"/>
                  </a:lnTo>
                  <a:lnTo>
                    <a:pt x="331" y="90"/>
                  </a:lnTo>
                  <a:lnTo>
                    <a:pt x="330" y="97"/>
                  </a:lnTo>
                  <a:lnTo>
                    <a:pt x="327" y="104"/>
                  </a:lnTo>
                  <a:lnTo>
                    <a:pt x="326" y="112"/>
                  </a:lnTo>
                  <a:lnTo>
                    <a:pt x="325" y="118"/>
                  </a:lnTo>
                  <a:lnTo>
                    <a:pt x="324" y="123"/>
                  </a:lnTo>
                  <a:lnTo>
                    <a:pt x="322" y="120"/>
                  </a:lnTo>
                  <a:lnTo>
                    <a:pt x="318" y="119"/>
                  </a:lnTo>
                  <a:lnTo>
                    <a:pt x="316" y="119"/>
                  </a:lnTo>
                  <a:lnTo>
                    <a:pt x="312" y="118"/>
                  </a:lnTo>
                  <a:lnTo>
                    <a:pt x="309" y="117"/>
                  </a:lnTo>
                  <a:lnTo>
                    <a:pt x="307" y="115"/>
                  </a:lnTo>
                  <a:lnTo>
                    <a:pt x="303" y="113"/>
                  </a:lnTo>
                  <a:lnTo>
                    <a:pt x="301" y="110"/>
                  </a:lnTo>
                  <a:lnTo>
                    <a:pt x="287" y="115"/>
                  </a:lnTo>
                  <a:lnTo>
                    <a:pt x="273" y="119"/>
                  </a:lnTo>
                  <a:lnTo>
                    <a:pt x="258" y="121"/>
                  </a:lnTo>
                  <a:lnTo>
                    <a:pt x="244" y="123"/>
                  </a:lnTo>
                  <a:lnTo>
                    <a:pt x="229" y="124"/>
                  </a:lnTo>
                  <a:lnTo>
                    <a:pt x="214" y="125"/>
                  </a:lnTo>
                  <a:lnTo>
                    <a:pt x="199" y="128"/>
                  </a:lnTo>
                  <a:lnTo>
                    <a:pt x="185" y="133"/>
                  </a:lnTo>
                  <a:lnTo>
                    <a:pt x="183" y="131"/>
                  </a:lnTo>
                  <a:lnTo>
                    <a:pt x="181" y="130"/>
                  </a:lnTo>
                  <a:lnTo>
                    <a:pt x="177" y="130"/>
                  </a:lnTo>
                  <a:lnTo>
                    <a:pt x="175" y="130"/>
                  </a:lnTo>
                  <a:lnTo>
                    <a:pt x="171" y="131"/>
                  </a:lnTo>
                  <a:lnTo>
                    <a:pt x="169" y="133"/>
                  </a:lnTo>
                  <a:lnTo>
                    <a:pt x="167" y="134"/>
                  </a:lnTo>
                  <a:lnTo>
                    <a:pt x="165" y="135"/>
                  </a:lnTo>
                  <a:lnTo>
                    <a:pt x="161" y="140"/>
                  </a:lnTo>
                  <a:lnTo>
                    <a:pt x="160" y="144"/>
                  </a:lnTo>
                  <a:lnTo>
                    <a:pt x="159" y="147"/>
                  </a:lnTo>
                  <a:lnTo>
                    <a:pt x="158" y="152"/>
                  </a:lnTo>
                  <a:lnTo>
                    <a:pt x="158" y="160"/>
                  </a:lnTo>
                  <a:lnTo>
                    <a:pt x="160" y="168"/>
                  </a:lnTo>
                  <a:lnTo>
                    <a:pt x="162" y="177"/>
                  </a:lnTo>
                  <a:lnTo>
                    <a:pt x="163" y="184"/>
                  </a:lnTo>
                  <a:lnTo>
                    <a:pt x="163" y="193"/>
                  </a:lnTo>
                  <a:lnTo>
                    <a:pt x="162" y="200"/>
                  </a:lnTo>
                  <a:lnTo>
                    <a:pt x="159" y="204"/>
                  </a:lnTo>
                  <a:lnTo>
                    <a:pt x="155" y="206"/>
                  </a:lnTo>
                  <a:lnTo>
                    <a:pt x="152" y="206"/>
                  </a:lnTo>
                  <a:lnTo>
                    <a:pt x="148" y="206"/>
                  </a:lnTo>
                  <a:lnTo>
                    <a:pt x="144" y="206"/>
                  </a:lnTo>
                  <a:lnTo>
                    <a:pt x="140" y="205"/>
                  </a:lnTo>
                  <a:lnTo>
                    <a:pt x="137" y="202"/>
                  </a:lnTo>
                  <a:lnTo>
                    <a:pt x="132" y="201"/>
                  </a:lnTo>
                  <a:lnTo>
                    <a:pt x="129" y="198"/>
                  </a:lnTo>
                  <a:lnTo>
                    <a:pt x="126" y="193"/>
                  </a:lnTo>
                  <a:lnTo>
                    <a:pt x="124" y="187"/>
                  </a:lnTo>
                  <a:lnTo>
                    <a:pt x="123" y="182"/>
                  </a:lnTo>
                  <a:lnTo>
                    <a:pt x="121" y="175"/>
                  </a:lnTo>
                  <a:lnTo>
                    <a:pt x="120" y="172"/>
                  </a:lnTo>
                  <a:lnTo>
                    <a:pt x="116" y="167"/>
                  </a:lnTo>
                  <a:lnTo>
                    <a:pt x="112" y="166"/>
                  </a:lnTo>
                  <a:lnTo>
                    <a:pt x="110" y="167"/>
                  </a:lnTo>
                  <a:lnTo>
                    <a:pt x="107" y="169"/>
                  </a:lnTo>
                  <a:lnTo>
                    <a:pt x="106" y="172"/>
                  </a:lnTo>
                  <a:lnTo>
                    <a:pt x="106" y="173"/>
                  </a:lnTo>
                  <a:lnTo>
                    <a:pt x="106" y="179"/>
                  </a:lnTo>
                  <a:lnTo>
                    <a:pt x="106" y="184"/>
                  </a:lnTo>
                  <a:lnTo>
                    <a:pt x="107" y="189"/>
                  </a:lnTo>
                  <a:lnTo>
                    <a:pt x="106" y="194"/>
                  </a:lnTo>
                  <a:lnTo>
                    <a:pt x="106" y="196"/>
                  </a:lnTo>
                  <a:lnTo>
                    <a:pt x="105" y="199"/>
                  </a:lnTo>
                  <a:lnTo>
                    <a:pt x="103" y="200"/>
                  </a:lnTo>
                  <a:lnTo>
                    <a:pt x="100" y="201"/>
                  </a:lnTo>
                  <a:lnTo>
                    <a:pt x="98" y="200"/>
                  </a:lnTo>
                  <a:lnTo>
                    <a:pt x="95" y="200"/>
                  </a:lnTo>
                  <a:lnTo>
                    <a:pt x="91" y="199"/>
                  </a:lnTo>
                  <a:lnTo>
                    <a:pt x="89" y="198"/>
                  </a:lnTo>
                  <a:lnTo>
                    <a:pt x="85" y="196"/>
                  </a:lnTo>
                  <a:lnTo>
                    <a:pt x="83" y="194"/>
                  </a:lnTo>
                  <a:lnTo>
                    <a:pt x="81" y="191"/>
                  </a:lnTo>
                  <a:lnTo>
                    <a:pt x="79" y="188"/>
                  </a:lnTo>
                  <a:lnTo>
                    <a:pt x="79" y="185"/>
                  </a:lnTo>
                  <a:lnTo>
                    <a:pt x="79" y="182"/>
                  </a:lnTo>
                  <a:lnTo>
                    <a:pt x="80" y="178"/>
                  </a:lnTo>
                  <a:lnTo>
                    <a:pt x="80" y="174"/>
                  </a:lnTo>
                  <a:lnTo>
                    <a:pt x="80" y="171"/>
                  </a:lnTo>
                  <a:lnTo>
                    <a:pt x="79" y="167"/>
                  </a:lnTo>
                  <a:lnTo>
                    <a:pt x="77" y="164"/>
                  </a:lnTo>
                  <a:lnTo>
                    <a:pt x="75" y="162"/>
                  </a:lnTo>
                  <a:lnTo>
                    <a:pt x="71" y="162"/>
                  </a:lnTo>
                  <a:lnTo>
                    <a:pt x="68" y="163"/>
                  </a:lnTo>
                  <a:lnTo>
                    <a:pt x="66" y="164"/>
                  </a:lnTo>
                  <a:lnTo>
                    <a:pt x="66" y="168"/>
                  </a:lnTo>
                  <a:lnTo>
                    <a:pt x="65" y="171"/>
                  </a:lnTo>
                  <a:lnTo>
                    <a:pt x="64" y="174"/>
                  </a:lnTo>
                  <a:lnTo>
                    <a:pt x="63" y="178"/>
                  </a:lnTo>
                  <a:lnTo>
                    <a:pt x="61" y="180"/>
                  </a:lnTo>
                  <a:lnTo>
                    <a:pt x="61" y="210"/>
                  </a:lnTo>
                  <a:lnTo>
                    <a:pt x="57" y="210"/>
                  </a:lnTo>
                  <a:lnTo>
                    <a:pt x="53" y="210"/>
                  </a:lnTo>
                  <a:lnTo>
                    <a:pt x="50" y="209"/>
                  </a:lnTo>
                  <a:lnTo>
                    <a:pt x="46" y="207"/>
                  </a:lnTo>
                  <a:lnTo>
                    <a:pt x="43" y="206"/>
                  </a:lnTo>
                  <a:lnTo>
                    <a:pt x="41" y="204"/>
                  </a:lnTo>
                  <a:lnTo>
                    <a:pt x="38" y="201"/>
                  </a:lnTo>
                  <a:lnTo>
                    <a:pt x="36" y="198"/>
                  </a:lnTo>
                  <a:lnTo>
                    <a:pt x="34" y="194"/>
                  </a:lnTo>
                  <a:lnTo>
                    <a:pt x="34" y="190"/>
                  </a:lnTo>
                  <a:lnTo>
                    <a:pt x="34" y="185"/>
                  </a:lnTo>
                  <a:lnTo>
                    <a:pt x="35" y="182"/>
                  </a:lnTo>
                  <a:lnTo>
                    <a:pt x="37" y="174"/>
                  </a:lnTo>
                  <a:lnTo>
                    <a:pt x="40" y="166"/>
                  </a:lnTo>
                  <a:lnTo>
                    <a:pt x="42" y="158"/>
                  </a:lnTo>
                  <a:lnTo>
                    <a:pt x="42" y="152"/>
                  </a:lnTo>
                  <a:lnTo>
                    <a:pt x="41" y="148"/>
                  </a:lnTo>
                  <a:lnTo>
                    <a:pt x="38" y="146"/>
                  </a:lnTo>
                  <a:lnTo>
                    <a:pt x="36" y="142"/>
                  </a:lnTo>
                  <a:lnTo>
                    <a:pt x="32" y="140"/>
                  </a:lnTo>
                  <a:lnTo>
                    <a:pt x="28" y="144"/>
                  </a:lnTo>
                  <a:lnTo>
                    <a:pt x="27" y="147"/>
                  </a:lnTo>
                  <a:lnTo>
                    <a:pt x="26" y="151"/>
                  </a:lnTo>
                  <a:lnTo>
                    <a:pt x="25" y="155"/>
                  </a:lnTo>
                  <a:lnTo>
                    <a:pt x="24" y="160"/>
                  </a:lnTo>
                  <a:lnTo>
                    <a:pt x="22" y="163"/>
                  </a:lnTo>
                  <a:lnTo>
                    <a:pt x="20" y="167"/>
                  </a:lnTo>
                  <a:lnTo>
                    <a:pt x="18" y="171"/>
                  </a:lnTo>
                  <a:lnTo>
                    <a:pt x="16" y="166"/>
                  </a:lnTo>
                  <a:lnTo>
                    <a:pt x="13" y="162"/>
                  </a:lnTo>
                  <a:lnTo>
                    <a:pt x="12" y="158"/>
                  </a:lnTo>
                  <a:lnTo>
                    <a:pt x="9" y="155"/>
                  </a:lnTo>
                  <a:lnTo>
                    <a:pt x="6" y="151"/>
                  </a:lnTo>
                  <a:lnTo>
                    <a:pt x="4" y="147"/>
                  </a:lnTo>
                  <a:lnTo>
                    <a:pt x="2" y="144"/>
                  </a:lnTo>
                  <a:lnTo>
                    <a:pt x="0" y="139"/>
                  </a:lnTo>
                  <a:lnTo>
                    <a:pt x="0" y="131"/>
                  </a:lnTo>
                  <a:lnTo>
                    <a:pt x="1" y="124"/>
                  </a:lnTo>
                  <a:lnTo>
                    <a:pt x="2" y="118"/>
                  </a:lnTo>
                  <a:lnTo>
                    <a:pt x="4" y="112"/>
                  </a:lnTo>
                  <a:lnTo>
                    <a:pt x="6" y="104"/>
                  </a:lnTo>
                  <a:lnTo>
                    <a:pt x="9" y="98"/>
                  </a:lnTo>
                  <a:lnTo>
                    <a:pt x="11" y="92"/>
                  </a:lnTo>
                  <a:lnTo>
                    <a:pt x="13" y="86"/>
                  </a:lnTo>
                  <a:lnTo>
                    <a:pt x="25" y="71"/>
                  </a:lnTo>
                  <a:lnTo>
                    <a:pt x="37" y="60"/>
                  </a:lnTo>
                  <a:lnTo>
                    <a:pt x="52" y="49"/>
                  </a:lnTo>
                  <a:lnTo>
                    <a:pt x="67" y="42"/>
                  </a:lnTo>
                  <a:lnTo>
                    <a:pt x="82" y="34"/>
                  </a:lnTo>
                  <a:lnTo>
                    <a:pt x="99" y="29"/>
                  </a:lnTo>
                  <a:lnTo>
                    <a:pt x="115" y="27"/>
                  </a:lnTo>
                  <a:lnTo>
                    <a:pt x="132" y="25"/>
                  </a:lnTo>
                  <a:lnTo>
                    <a:pt x="153" y="16"/>
                  </a:lnTo>
                  <a:lnTo>
                    <a:pt x="162" y="17"/>
                  </a:lnTo>
                  <a:lnTo>
                    <a:pt x="170" y="17"/>
                  </a:lnTo>
                  <a:lnTo>
                    <a:pt x="178" y="15"/>
                  </a:lnTo>
                  <a:lnTo>
                    <a:pt x="186" y="12"/>
                  </a:lnTo>
                  <a:lnTo>
                    <a:pt x="194" y="11"/>
                  </a:lnTo>
                  <a:lnTo>
                    <a:pt x="202" y="9"/>
                  </a:lnTo>
                  <a:lnTo>
                    <a:pt x="210" y="9"/>
                  </a:lnTo>
                  <a:lnTo>
                    <a:pt x="220" y="10"/>
                  </a:lnTo>
                  <a:lnTo>
                    <a:pt x="224" y="6"/>
                  </a:lnTo>
                  <a:lnTo>
                    <a:pt x="230" y="2"/>
                  </a:lnTo>
                  <a:lnTo>
                    <a:pt x="236" y="1"/>
                  </a:lnTo>
                  <a:lnTo>
                    <a:pt x="241" y="0"/>
                  </a:lnTo>
                  <a:lnTo>
                    <a:pt x="248" y="0"/>
                  </a:lnTo>
                  <a:lnTo>
                    <a:pt x="255" y="0"/>
                  </a:lnTo>
                  <a:lnTo>
                    <a:pt x="261" y="1"/>
                  </a:lnTo>
                  <a:lnTo>
                    <a:pt x="268" y="1"/>
                  </a:lnTo>
                  <a:lnTo>
                    <a:pt x="271" y="5"/>
                  </a:lnTo>
                  <a:lnTo>
                    <a:pt x="276" y="7"/>
                  </a:lnTo>
                  <a:lnTo>
                    <a:pt x="280" y="12"/>
                  </a:lnTo>
                  <a:lnTo>
                    <a:pt x="284" y="17"/>
                  </a:lnTo>
                  <a:lnTo>
                    <a:pt x="287" y="21"/>
                  </a:lnTo>
                  <a:lnTo>
                    <a:pt x="291" y="26"/>
                  </a:lnTo>
                  <a:lnTo>
                    <a:pt x="295" y="31"/>
                  </a:lnTo>
                  <a:lnTo>
                    <a:pt x="299" y="34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8" name="Freeform 51"/>
            <p:cNvSpPr>
              <a:spLocks/>
            </p:cNvSpPr>
            <p:nvPr/>
          </p:nvSpPr>
          <p:spPr bwMode="auto">
            <a:xfrm>
              <a:off x="4977" y="2198"/>
              <a:ext cx="51" cy="198"/>
            </a:xfrm>
            <a:custGeom>
              <a:avLst/>
              <a:gdLst>
                <a:gd name="T0" fmla="*/ 51 w 51"/>
                <a:gd name="T1" fmla="*/ 11 h 198"/>
                <a:gd name="T2" fmla="*/ 50 w 51"/>
                <a:gd name="T3" fmla="*/ 32 h 198"/>
                <a:gd name="T4" fmla="*/ 49 w 51"/>
                <a:gd name="T5" fmla="*/ 52 h 198"/>
                <a:gd name="T6" fmla="*/ 47 w 51"/>
                <a:gd name="T7" fmla="*/ 73 h 198"/>
                <a:gd name="T8" fmla="*/ 47 w 51"/>
                <a:gd name="T9" fmla="*/ 94 h 198"/>
                <a:gd name="T10" fmla="*/ 45 w 51"/>
                <a:gd name="T11" fmla="*/ 114 h 198"/>
                <a:gd name="T12" fmla="*/ 44 w 51"/>
                <a:gd name="T13" fmla="*/ 133 h 198"/>
                <a:gd name="T14" fmla="*/ 42 w 51"/>
                <a:gd name="T15" fmla="*/ 154 h 198"/>
                <a:gd name="T16" fmla="*/ 37 w 51"/>
                <a:gd name="T17" fmla="*/ 174 h 198"/>
                <a:gd name="T18" fmla="*/ 36 w 51"/>
                <a:gd name="T19" fmla="*/ 176 h 198"/>
                <a:gd name="T20" fmla="*/ 35 w 51"/>
                <a:gd name="T21" fmla="*/ 179 h 198"/>
                <a:gd name="T22" fmla="*/ 34 w 51"/>
                <a:gd name="T23" fmla="*/ 181 h 198"/>
                <a:gd name="T24" fmla="*/ 32 w 51"/>
                <a:gd name="T25" fmla="*/ 184 h 198"/>
                <a:gd name="T26" fmla="*/ 32 w 51"/>
                <a:gd name="T27" fmla="*/ 186 h 198"/>
                <a:gd name="T28" fmla="*/ 30 w 51"/>
                <a:gd name="T29" fmla="*/ 189 h 198"/>
                <a:gd name="T30" fmla="*/ 29 w 51"/>
                <a:gd name="T31" fmla="*/ 191 h 198"/>
                <a:gd name="T32" fmla="*/ 27 w 51"/>
                <a:gd name="T33" fmla="*/ 192 h 198"/>
                <a:gd name="T34" fmla="*/ 28 w 51"/>
                <a:gd name="T35" fmla="*/ 194 h 198"/>
                <a:gd name="T36" fmla="*/ 27 w 51"/>
                <a:gd name="T37" fmla="*/ 196 h 198"/>
                <a:gd name="T38" fmla="*/ 24 w 51"/>
                <a:gd name="T39" fmla="*/ 197 h 198"/>
                <a:gd name="T40" fmla="*/ 23 w 51"/>
                <a:gd name="T41" fmla="*/ 197 h 198"/>
                <a:gd name="T42" fmla="*/ 21 w 51"/>
                <a:gd name="T43" fmla="*/ 198 h 198"/>
                <a:gd name="T44" fmla="*/ 19 w 51"/>
                <a:gd name="T45" fmla="*/ 198 h 198"/>
                <a:gd name="T46" fmla="*/ 16 w 51"/>
                <a:gd name="T47" fmla="*/ 198 h 198"/>
                <a:gd name="T48" fmla="*/ 14 w 51"/>
                <a:gd name="T49" fmla="*/ 198 h 198"/>
                <a:gd name="T50" fmla="*/ 13 w 51"/>
                <a:gd name="T51" fmla="*/ 198 h 198"/>
                <a:gd name="T52" fmla="*/ 7 w 51"/>
                <a:gd name="T53" fmla="*/ 189 h 198"/>
                <a:gd name="T54" fmla="*/ 4 w 51"/>
                <a:gd name="T55" fmla="*/ 178 h 198"/>
                <a:gd name="T56" fmla="*/ 2 w 51"/>
                <a:gd name="T57" fmla="*/ 167 h 198"/>
                <a:gd name="T58" fmla="*/ 0 w 51"/>
                <a:gd name="T59" fmla="*/ 154 h 198"/>
                <a:gd name="T60" fmla="*/ 0 w 51"/>
                <a:gd name="T61" fmla="*/ 142 h 198"/>
                <a:gd name="T62" fmla="*/ 0 w 51"/>
                <a:gd name="T63" fmla="*/ 130 h 198"/>
                <a:gd name="T64" fmla="*/ 0 w 51"/>
                <a:gd name="T65" fmla="*/ 117 h 198"/>
                <a:gd name="T66" fmla="*/ 0 w 51"/>
                <a:gd name="T67" fmla="*/ 105 h 198"/>
                <a:gd name="T68" fmla="*/ 4 w 51"/>
                <a:gd name="T69" fmla="*/ 92 h 198"/>
                <a:gd name="T70" fmla="*/ 7 w 51"/>
                <a:gd name="T71" fmla="*/ 77 h 198"/>
                <a:gd name="T72" fmla="*/ 11 w 51"/>
                <a:gd name="T73" fmla="*/ 63 h 198"/>
                <a:gd name="T74" fmla="*/ 14 w 51"/>
                <a:gd name="T75" fmla="*/ 50 h 198"/>
                <a:gd name="T76" fmla="*/ 19 w 51"/>
                <a:gd name="T77" fmla="*/ 36 h 198"/>
                <a:gd name="T78" fmla="*/ 24 w 51"/>
                <a:gd name="T79" fmla="*/ 24 h 198"/>
                <a:gd name="T80" fmla="*/ 30 w 51"/>
                <a:gd name="T81" fmla="*/ 12 h 198"/>
                <a:gd name="T82" fmla="*/ 37 w 51"/>
                <a:gd name="T83" fmla="*/ 0 h 198"/>
                <a:gd name="T84" fmla="*/ 39 w 51"/>
                <a:gd name="T85" fmla="*/ 0 h 198"/>
                <a:gd name="T86" fmla="*/ 42 w 51"/>
                <a:gd name="T87" fmla="*/ 0 h 198"/>
                <a:gd name="T88" fmla="*/ 44 w 51"/>
                <a:gd name="T89" fmla="*/ 1 h 198"/>
                <a:gd name="T90" fmla="*/ 45 w 51"/>
                <a:gd name="T91" fmla="*/ 3 h 198"/>
                <a:gd name="T92" fmla="*/ 47 w 51"/>
                <a:gd name="T93" fmla="*/ 5 h 198"/>
                <a:gd name="T94" fmla="*/ 49 w 51"/>
                <a:gd name="T95" fmla="*/ 7 h 198"/>
                <a:gd name="T96" fmla="*/ 50 w 51"/>
                <a:gd name="T97" fmla="*/ 9 h 198"/>
                <a:gd name="T98" fmla="*/ 51 w 51"/>
                <a:gd name="T99" fmla="*/ 11 h 19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1" h="198">
                  <a:moveTo>
                    <a:pt x="51" y="11"/>
                  </a:moveTo>
                  <a:lnTo>
                    <a:pt x="50" y="32"/>
                  </a:lnTo>
                  <a:lnTo>
                    <a:pt x="49" y="52"/>
                  </a:lnTo>
                  <a:lnTo>
                    <a:pt x="47" y="73"/>
                  </a:lnTo>
                  <a:lnTo>
                    <a:pt x="47" y="94"/>
                  </a:lnTo>
                  <a:lnTo>
                    <a:pt x="45" y="114"/>
                  </a:lnTo>
                  <a:lnTo>
                    <a:pt x="44" y="133"/>
                  </a:lnTo>
                  <a:lnTo>
                    <a:pt x="42" y="154"/>
                  </a:lnTo>
                  <a:lnTo>
                    <a:pt x="37" y="174"/>
                  </a:lnTo>
                  <a:lnTo>
                    <a:pt x="36" y="176"/>
                  </a:lnTo>
                  <a:lnTo>
                    <a:pt x="35" y="179"/>
                  </a:lnTo>
                  <a:lnTo>
                    <a:pt x="34" y="181"/>
                  </a:lnTo>
                  <a:lnTo>
                    <a:pt x="32" y="184"/>
                  </a:lnTo>
                  <a:lnTo>
                    <a:pt x="32" y="186"/>
                  </a:lnTo>
                  <a:lnTo>
                    <a:pt x="30" y="189"/>
                  </a:lnTo>
                  <a:lnTo>
                    <a:pt x="29" y="191"/>
                  </a:lnTo>
                  <a:lnTo>
                    <a:pt x="27" y="192"/>
                  </a:lnTo>
                  <a:lnTo>
                    <a:pt x="28" y="194"/>
                  </a:lnTo>
                  <a:lnTo>
                    <a:pt x="27" y="196"/>
                  </a:lnTo>
                  <a:lnTo>
                    <a:pt x="24" y="197"/>
                  </a:lnTo>
                  <a:lnTo>
                    <a:pt x="23" y="197"/>
                  </a:lnTo>
                  <a:lnTo>
                    <a:pt x="21" y="198"/>
                  </a:lnTo>
                  <a:lnTo>
                    <a:pt x="19" y="198"/>
                  </a:lnTo>
                  <a:lnTo>
                    <a:pt x="16" y="198"/>
                  </a:lnTo>
                  <a:lnTo>
                    <a:pt x="14" y="198"/>
                  </a:lnTo>
                  <a:lnTo>
                    <a:pt x="13" y="198"/>
                  </a:lnTo>
                  <a:lnTo>
                    <a:pt x="7" y="189"/>
                  </a:lnTo>
                  <a:lnTo>
                    <a:pt x="4" y="178"/>
                  </a:lnTo>
                  <a:lnTo>
                    <a:pt x="2" y="167"/>
                  </a:lnTo>
                  <a:lnTo>
                    <a:pt x="0" y="154"/>
                  </a:lnTo>
                  <a:lnTo>
                    <a:pt x="0" y="142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0" y="105"/>
                  </a:lnTo>
                  <a:lnTo>
                    <a:pt x="4" y="92"/>
                  </a:lnTo>
                  <a:lnTo>
                    <a:pt x="7" y="77"/>
                  </a:lnTo>
                  <a:lnTo>
                    <a:pt x="11" y="63"/>
                  </a:lnTo>
                  <a:lnTo>
                    <a:pt x="14" y="50"/>
                  </a:lnTo>
                  <a:lnTo>
                    <a:pt x="19" y="36"/>
                  </a:lnTo>
                  <a:lnTo>
                    <a:pt x="24" y="24"/>
                  </a:lnTo>
                  <a:lnTo>
                    <a:pt x="30" y="12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2" y="0"/>
                  </a:lnTo>
                  <a:lnTo>
                    <a:pt x="44" y="1"/>
                  </a:lnTo>
                  <a:lnTo>
                    <a:pt x="45" y="3"/>
                  </a:lnTo>
                  <a:lnTo>
                    <a:pt x="47" y="5"/>
                  </a:lnTo>
                  <a:lnTo>
                    <a:pt x="49" y="7"/>
                  </a:lnTo>
                  <a:lnTo>
                    <a:pt x="50" y="9"/>
                  </a:lnTo>
                  <a:lnTo>
                    <a:pt x="51" y="11"/>
                  </a:lnTo>
                  <a:close/>
                </a:path>
              </a:pathLst>
            </a:custGeom>
            <a:solidFill>
              <a:srgbClr val="99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9" name="Freeform 52"/>
            <p:cNvSpPr>
              <a:spLocks/>
            </p:cNvSpPr>
            <p:nvPr/>
          </p:nvSpPr>
          <p:spPr bwMode="auto">
            <a:xfrm>
              <a:off x="5058" y="2207"/>
              <a:ext cx="59" cy="208"/>
            </a:xfrm>
            <a:custGeom>
              <a:avLst/>
              <a:gdLst>
                <a:gd name="T0" fmla="*/ 36 w 59"/>
                <a:gd name="T1" fmla="*/ 25 h 208"/>
                <a:gd name="T2" fmla="*/ 43 w 59"/>
                <a:gd name="T3" fmla="*/ 31 h 208"/>
                <a:gd name="T4" fmla="*/ 49 w 59"/>
                <a:gd name="T5" fmla="*/ 37 h 208"/>
                <a:gd name="T6" fmla="*/ 52 w 59"/>
                <a:gd name="T7" fmla="*/ 45 h 208"/>
                <a:gd name="T8" fmla="*/ 56 w 59"/>
                <a:gd name="T9" fmla="*/ 52 h 208"/>
                <a:gd name="T10" fmla="*/ 57 w 59"/>
                <a:gd name="T11" fmla="*/ 59 h 208"/>
                <a:gd name="T12" fmla="*/ 58 w 59"/>
                <a:gd name="T13" fmla="*/ 68 h 208"/>
                <a:gd name="T14" fmla="*/ 59 w 59"/>
                <a:gd name="T15" fmla="*/ 75 h 208"/>
                <a:gd name="T16" fmla="*/ 59 w 59"/>
                <a:gd name="T17" fmla="*/ 84 h 208"/>
                <a:gd name="T18" fmla="*/ 57 w 59"/>
                <a:gd name="T19" fmla="*/ 101 h 208"/>
                <a:gd name="T20" fmla="*/ 55 w 59"/>
                <a:gd name="T21" fmla="*/ 118 h 208"/>
                <a:gd name="T22" fmla="*/ 52 w 59"/>
                <a:gd name="T23" fmla="*/ 135 h 208"/>
                <a:gd name="T24" fmla="*/ 52 w 59"/>
                <a:gd name="T25" fmla="*/ 153 h 208"/>
                <a:gd name="T26" fmla="*/ 50 w 59"/>
                <a:gd name="T27" fmla="*/ 158 h 208"/>
                <a:gd name="T28" fmla="*/ 48 w 59"/>
                <a:gd name="T29" fmla="*/ 164 h 208"/>
                <a:gd name="T30" fmla="*/ 44 w 59"/>
                <a:gd name="T31" fmla="*/ 170 h 208"/>
                <a:gd name="T32" fmla="*/ 42 w 59"/>
                <a:gd name="T33" fmla="*/ 176 h 208"/>
                <a:gd name="T34" fmla="*/ 39 w 59"/>
                <a:gd name="T35" fmla="*/ 182 h 208"/>
                <a:gd name="T36" fmla="*/ 35 w 59"/>
                <a:gd name="T37" fmla="*/ 188 h 208"/>
                <a:gd name="T38" fmla="*/ 32 w 59"/>
                <a:gd name="T39" fmla="*/ 192 h 208"/>
                <a:gd name="T40" fmla="*/ 27 w 59"/>
                <a:gd name="T41" fmla="*/ 197 h 208"/>
                <a:gd name="T42" fmla="*/ 24 w 59"/>
                <a:gd name="T43" fmla="*/ 196 h 208"/>
                <a:gd name="T44" fmla="*/ 19 w 59"/>
                <a:gd name="T45" fmla="*/ 196 h 208"/>
                <a:gd name="T46" fmla="*/ 16 w 59"/>
                <a:gd name="T47" fmla="*/ 197 h 208"/>
                <a:gd name="T48" fmla="*/ 12 w 59"/>
                <a:gd name="T49" fmla="*/ 198 h 208"/>
                <a:gd name="T50" fmla="*/ 9 w 59"/>
                <a:gd name="T51" fmla="*/ 201 h 208"/>
                <a:gd name="T52" fmla="*/ 5 w 59"/>
                <a:gd name="T53" fmla="*/ 203 h 208"/>
                <a:gd name="T54" fmla="*/ 2 w 59"/>
                <a:gd name="T55" fmla="*/ 205 h 208"/>
                <a:gd name="T56" fmla="*/ 0 w 59"/>
                <a:gd name="T57" fmla="*/ 208 h 208"/>
                <a:gd name="T58" fmla="*/ 3 w 59"/>
                <a:gd name="T59" fmla="*/ 197 h 208"/>
                <a:gd name="T60" fmla="*/ 6 w 59"/>
                <a:gd name="T61" fmla="*/ 185 h 208"/>
                <a:gd name="T62" fmla="*/ 9 w 59"/>
                <a:gd name="T63" fmla="*/ 172 h 208"/>
                <a:gd name="T64" fmla="*/ 11 w 59"/>
                <a:gd name="T65" fmla="*/ 159 h 208"/>
                <a:gd name="T66" fmla="*/ 14 w 59"/>
                <a:gd name="T67" fmla="*/ 133 h 208"/>
                <a:gd name="T68" fmla="*/ 16 w 59"/>
                <a:gd name="T69" fmla="*/ 106 h 208"/>
                <a:gd name="T70" fmla="*/ 16 w 59"/>
                <a:gd name="T71" fmla="*/ 78 h 208"/>
                <a:gd name="T72" fmla="*/ 16 w 59"/>
                <a:gd name="T73" fmla="*/ 51 h 208"/>
                <a:gd name="T74" fmla="*/ 16 w 59"/>
                <a:gd name="T75" fmla="*/ 25 h 208"/>
                <a:gd name="T76" fmla="*/ 17 w 59"/>
                <a:gd name="T77" fmla="*/ 0 h 208"/>
                <a:gd name="T78" fmla="*/ 20 w 59"/>
                <a:gd name="T79" fmla="*/ 0 h 208"/>
                <a:gd name="T80" fmla="*/ 24 w 59"/>
                <a:gd name="T81" fmla="*/ 3 h 208"/>
                <a:gd name="T82" fmla="*/ 26 w 59"/>
                <a:gd name="T83" fmla="*/ 5 h 208"/>
                <a:gd name="T84" fmla="*/ 29 w 59"/>
                <a:gd name="T85" fmla="*/ 9 h 208"/>
                <a:gd name="T86" fmla="*/ 32 w 59"/>
                <a:gd name="T87" fmla="*/ 13 h 208"/>
                <a:gd name="T88" fmla="*/ 33 w 59"/>
                <a:gd name="T89" fmla="*/ 18 h 208"/>
                <a:gd name="T90" fmla="*/ 35 w 59"/>
                <a:gd name="T91" fmla="*/ 21 h 208"/>
                <a:gd name="T92" fmla="*/ 36 w 59"/>
                <a:gd name="T93" fmla="*/ 25 h 20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9" h="208">
                  <a:moveTo>
                    <a:pt x="36" y="25"/>
                  </a:moveTo>
                  <a:lnTo>
                    <a:pt x="43" y="31"/>
                  </a:lnTo>
                  <a:lnTo>
                    <a:pt x="49" y="37"/>
                  </a:lnTo>
                  <a:lnTo>
                    <a:pt x="52" y="45"/>
                  </a:lnTo>
                  <a:lnTo>
                    <a:pt x="56" y="52"/>
                  </a:lnTo>
                  <a:lnTo>
                    <a:pt x="57" y="59"/>
                  </a:lnTo>
                  <a:lnTo>
                    <a:pt x="58" y="68"/>
                  </a:lnTo>
                  <a:lnTo>
                    <a:pt x="59" y="75"/>
                  </a:lnTo>
                  <a:lnTo>
                    <a:pt x="59" y="84"/>
                  </a:lnTo>
                  <a:lnTo>
                    <a:pt x="57" y="101"/>
                  </a:lnTo>
                  <a:lnTo>
                    <a:pt x="55" y="118"/>
                  </a:lnTo>
                  <a:lnTo>
                    <a:pt x="52" y="135"/>
                  </a:lnTo>
                  <a:lnTo>
                    <a:pt x="52" y="153"/>
                  </a:lnTo>
                  <a:lnTo>
                    <a:pt x="50" y="158"/>
                  </a:lnTo>
                  <a:lnTo>
                    <a:pt x="48" y="164"/>
                  </a:lnTo>
                  <a:lnTo>
                    <a:pt x="44" y="170"/>
                  </a:lnTo>
                  <a:lnTo>
                    <a:pt x="42" y="176"/>
                  </a:lnTo>
                  <a:lnTo>
                    <a:pt x="39" y="182"/>
                  </a:lnTo>
                  <a:lnTo>
                    <a:pt x="35" y="188"/>
                  </a:lnTo>
                  <a:lnTo>
                    <a:pt x="32" y="192"/>
                  </a:lnTo>
                  <a:lnTo>
                    <a:pt x="27" y="197"/>
                  </a:lnTo>
                  <a:lnTo>
                    <a:pt x="24" y="196"/>
                  </a:lnTo>
                  <a:lnTo>
                    <a:pt x="19" y="196"/>
                  </a:lnTo>
                  <a:lnTo>
                    <a:pt x="16" y="197"/>
                  </a:lnTo>
                  <a:lnTo>
                    <a:pt x="12" y="198"/>
                  </a:lnTo>
                  <a:lnTo>
                    <a:pt x="9" y="201"/>
                  </a:lnTo>
                  <a:lnTo>
                    <a:pt x="5" y="203"/>
                  </a:lnTo>
                  <a:lnTo>
                    <a:pt x="2" y="205"/>
                  </a:lnTo>
                  <a:lnTo>
                    <a:pt x="0" y="208"/>
                  </a:lnTo>
                  <a:lnTo>
                    <a:pt x="3" y="197"/>
                  </a:lnTo>
                  <a:lnTo>
                    <a:pt x="6" y="185"/>
                  </a:lnTo>
                  <a:lnTo>
                    <a:pt x="9" y="172"/>
                  </a:lnTo>
                  <a:lnTo>
                    <a:pt x="11" y="159"/>
                  </a:lnTo>
                  <a:lnTo>
                    <a:pt x="14" y="133"/>
                  </a:lnTo>
                  <a:lnTo>
                    <a:pt x="16" y="106"/>
                  </a:lnTo>
                  <a:lnTo>
                    <a:pt x="16" y="78"/>
                  </a:lnTo>
                  <a:lnTo>
                    <a:pt x="16" y="51"/>
                  </a:lnTo>
                  <a:lnTo>
                    <a:pt x="16" y="25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3"/>
                  </a:lnTo>
                  <a:lnTo>
                    <a:pt x="26" y="5"/>
                  </a:lnTo>
                  <a:lnTo>
                    <a:pt x="29" y="9"/>
                  </a:lnTo>
                  <a:lnTo>
                    <a:pt x="32" y="13"/>
                  </a:lnTo>
                  <a:lnTo>
                    <a:pt x="33" y="18"/>
                  </a:lnTo>
                  <a:lnTo>
                    <a:pt x="35" y="21"/>
                  </a:lnTo>
                  <a:lnTo>
                    <a:pt x="36" y="2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0" name="Freeform 53"/>
            <p:cNvSpPr>
              <a:spLocks/>
            </p:cNvSpPr>
            <p:nvPr/>
          </p:nvSpPr>
          <p:spPr bwMode="auto">
            <a:xfrm>
              <a:off x="5015" y="2214"/>
              <a:ext cx="49" cy="206"/>
            </a:xfrm>
            <a:custGeom>
              <a:avLst/>
              <a:gdLst>
                <a:gd name="T0" fmla="*/ 40 w 49"/>
                <a:gd name="T1" fmla="*/ 0 h 206"/>
                <a:gd name="T2" fmla="*/ 41 w 49"/>
                <a:gd name="T3" fmla="*/ 8 h 206"/>
                <a:gd name="T4" fmla="*/ 43 w 49"/>
                <a:gd name="T5" fmla="*/ 17 h 206"/>
                <a:gd name="T6" fmla="*/ 45 w 49"/>
                <a:gd name="T7" fmla="*/ 25 h 206"/>
                <a:gd name="T8" fmla="*/ 47 w 49"/>
                <a:gd name="T9" fmla="*/ 34 h 206"/>
                <a:gd name="T10" fmla="*/ 48 w 49"/>
                <a:gd name="T11" fmla="*/ 43 h 206"/>
                <a:gd name="T12" fmla="*/ 49 w 49"/>
                <a:gd name="T13" fmla="*/ 51 h 206"/>
                <a:gd name="T14" fmla="*/ 48 w 49"/>
                <a:gd name="T15" fmla="*/ 60 h 206"/>
                <a:gd name="T16" fmla="*/ 46 w 49"/>
                <a:gd name="T17" fmla="*/ 70 h 206"/>
                <a:gd name="T18" fmla="*/ 47 w 49"/>
                <a:gd name="T19" fmla="*/ 86 h 206"/>
                <a:gd name="T20" fmla="*/ 47 w 49"/>
                <a:gd name="T21" fmla="*/ 103 h 206"/>
                <a:gd name="T22" fmla="*/ 47 w 49"/>
                <a:gd name="T23" fmla="*/ 121 h 206"/>
                <a:gd name="T24" fmla="*/ 45 w 49"/>
                <a:gd name="T25" fmla="*/ 140 h 206"/>
                <a:gd name="T26" fmla="*/ 43 w 49"/>
                <a:gd name="T27" fmla="*/ 158 h 206"/>
                <a:gd name="T28" fmla="*/ 38 w 49"/>
                <a:gd name="T29" fmla="*/ 175 h 206"/>
                <a:gd name="T30" fmla="*/ 35 w 49"/>
                <a:gd name="T31" fmla="*/ 184 h 206"/>
                <a:gd name="T32" fmla="*/ 31 w 49"/>
                <a:gd name="T33" fmla="*/ 191 h 206"/>
                <a:gd name="T34" fmla="*/ 27 w 49"/>
                <a:gd name="T35" fmla="*/ 198 h 206"/>
                <a:gd name="T36" fmla="*/ 22 w 49"/>
                <a:gd name="T37" fmla="*/ 206 h 206"/>
                <a:gd name="T38" fmla="*/ 20 w 49"/>
                <a:gd name="T39" fmla="*/ 206 h 206"/>
                <a:gd name="T40" fmla="*/ 16 w 49"/>
                <a:gd name="T41" fmla="*/ 206 h 206"/>
                <a:gd name="T42" fmla="*/ 13 w 49"/>
                <a:gd name="T43" fmla="*/ 206 h 206"/>
                <a:gd name="T44" fmla="*/ 11 w 49"/>
                <a:gd name="T45" fmla="*/ 206 h 206"/>
                <a:gd name="T46" fmla="*/ 7 w 49"/>
                <a:gd name="T47" fmla="*/ 205 h 206"/>
                <a:gd name="T48" fmla="*/ 5 w 49"/>
                <a:gd name="T49" fmla="*/ 203 h 206"/>
                <a:gd name="T50" fmla="*/ 2 w 49"/>
                <a:gd name="T51" fmla="*/ 201 h 206"/>
                <a:gd name="T52" fmla="*/ 0 w 49"/>
                <a:gd name="T53" fmla="*/ 198 h 206"/>
                <a:gd name="T54" fmla="*/ 1 w 49"/>
                <a:gd name="T55" fmla="*/ 196 h 206"/>
                <a:gd name="T56" fmla="*/ 1 w 49"/>
                <a:gd name="T57" fmla="*/ 194 h 206"/>
                <a:gd name="T58" fmla="*/ 1 w 49"/>
                <a:gd name="T59" fmla="*/ 191 h 206"/>
                <a:gd name="T60" fmla="*/ 1 w 49"/>
                <a:gd name="T61" fmla="*/ 190 h 206"/>
                <a:gd name="T62" fmla="*/ 2 w 49"/>
                <a:gd name="T63" fmla="*/ 187 h 206"/>
                <a:gd name="T64" fmla="*/ 4 w 49"/>
                <a:gd name="T65" fmla="*/ 186 h 206"/>
                <a:gd name="T66" fmla="*/ 5 w 49"/>
                <a:gd name="T67" fmla="*/ 185 h 206"/>
                <a:gd name="T68" fmla="*/ 7 w 49"/>
                <a:gd name="T69" fmla="*/ 182 h 206"/>
                <a:gd name="T70" fmla="*/ 13 w 49"/>
                <a:gd name="T71" fmla="*/ 160 h 206"/>
                <a:gd name="T72" fmla="*/ 16 w 49"/>
                <a:gd name="T73" fmla="*/ 138 h 206"/>
                <a:gd name="T74" fmla="*/ 19 w 49"/>
                <a:gd name="T75" fmla="*/ 115 h 206"/>
                <a:gd name="T76" fmla="*/ 20 w 49"/>
                <a:gd name="T77" fmla="*/ 93 h 206"/>
                <a:gd name="T78" fmla="*/ 22 w 49"/>
                <a:gd name="T79" fmla="*/ 70 h 206"/>
                <a:gd name="T80" fmla="*/ 23 w 49"/>
                <a:gd name="T81" fmla="*/ 47 h 206"/>
                <a:gd name="T82" fmla="*/ 27 w 49"/>
                <a:gd name="T83" fmla="*/ 25 h 206"/>
                <a:gd name="T84" fmla="*/ 30 w 49"/>
                <a:gd name="T85" fmla="*/ 3 h 206"/>
                <a:gd name="T86" fmla="*/ 31 w 49"/>
                <a:gd name="T87" fmla="*/ 3 h 206"/>
                <a:gd name="T88" fmla="*/ 33 w 49"/>
                <a:gd name="T89" fmla="*/ 3 h 206"/>
                <a:gd name="T90" fmla="*/ 35 w 49"/>
                <a:gd name="T91" fmla="*/ 2 h 206"/>
                <a:gd name="T92" fmla="*/ 36 w 49"/>
                <a:gd name="T93" fmla="*/ 2 h 206"/>
                <a:gd name="T94" fmla="*/ 37 w 49"/>
                <a:gd name="T95" fmla="*/ 1 h 206"/>
                <a:gd name="T96" fmla="*/ 38 w 49"/>
                <a:gd name="T97" fmla="*/ 0 h 206"/>
                <a:gd name="T98" fmla="*/ 39 w 49"/>
                <a:gd name="T99" fmla="*/ 0 h 206"/>
                <a:gd name="T100" fmla="*/ 40 w 49"/>
                <a:gd name="T101" fmla="*/ 0 h 2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" h="206">
                  <a:moveTo>
                    <a:pt x="40" y="0"/>
                  </a:moveTo>
                  <a:lnTo>
                    <a:pt x="41" y="8"/>
                  </a:lnTo>
                  <a:lnTo>
                    <a:pt x="43" y="17"/>
                  </a:lnTo>
                  <a:lnTo>
                    <a:pt x="45" y="25"/>
                  </a:lnTo>
                  <a:lnTo>
                    <a:pt x="47" y="34"/>
                  </a:lnTo>
                  <a:lnTo>
                    <a:pt x="48" y="43"/>
                  </a:lnTo>
                  <a:lnTo>
                    <a:pt x="49" y="51"/>
                  </a:lnTo>
                  <a:lnTo>
                    <a:pt x="48" y="60"/>
                  </a:lnTo>
                  <a:lnTo>
                    <a:pt x="46" y="70"/>
                  </a:lnTo>
                  <a:lnTo>
                    <a:pt x="47" y="86"/>
                  </a:lnTo>
                  <a:lnTo>
                    <a:pt x="47" y="103"/>
                  </a:lnTo>
                  <a:lnTo>
                    <a:pt x="47" y="121"/>
                  </a:lnTo>
                  <a:lnTo>
                    <a:pt x="45" y="140"/>
                  </a:lnTo>
                  <a:lnTo>
                    <a:pt x="43" y="158"/>
                  </a:lnTo>
                  <a:lnTo>
                    <a:pt x="38" y="175"/>
                  </a:lnTo>
                  <a:lnTo>
                    <a:pt x="35" y="184"/>
                  </a:lnTo>
                  <a:lnTo>
                    <a:pt x="31" y="191"/>
                  </a:lnTo>
                  <a:lnTo>
                    <a:pt x="27" y="198"/>
                  </a:lnTo>
                  <a:lnTo>
                    <a:pt x="22" y="206"/>
                  </a:lnTo>
                  <a:lnTo>
                    <a:pt x="20" y="206"/>
                  </a:lnTo>
                  <a:lnTo>
                    <a:pt x="16" y="206"/>
                  </a:lnTo>
                  <a:lnTo>
                    <a:pt x="13" y="206"/>
                  </a:lnTo>
                  <a:lnTo>
                    <a:pt x="11" y="206"/>
                  </a:lnTo>
                  <a:lnTo>
                    <a:pt x="7" y="205"/>
                  </a:lnTo>
                  <a:lnTo>
                    <a:pt x="5" y="203"/>
                  </a:lnTo>
                  <a:lnTo>
                    <a:pt x="2" y="201"/>
                  </a:lnTo>
                  <a:lnTo>
                    <a:pt x="0" y="198"/>
                  </a:lnTo>
                  <a:lnTo>
                    <a:pt x="1" y="196"/>
                  </a:lnTo>
                  <a:lnTo>
                    <a:pt x="1" y="194"/>
                  </a:lnTo>
                  <a:lnTo>
                    <a:pt x="1" y="191"/>
                  </a:lnTo>
                  <a:lnTo>
                    <a:pt x="1" y="190"/>
                  </a:lnTo>
                  <a:lnTo>
                    <a:pt x="2" y="187"/>
                  </a:lnTo>
                  <a:lnTo>
                    <a:pt x="4" y="186"/>
                  </a:lnTo>
                  <a:lnTo>
                    <a:pt x="5" y="185"/>
                  </a:lnTo>
                  <a:lnTo>
                    <a:pt x="7" y="182"/>
                  </a:lnTo>
                  <a:lnTo>
                    <a:pt x="13" y="160"/>
                  </a:lnTo>
                  <a:lnTo>
                    <a:pt x="16" y="138"/>
                  </a:lnTo>
                  <a:lnTo>
                    <a:pt x="19" y="115"/>
                  </a:lnTo>
                  <a:lnTo>
                    <a:pt x="20" y="93"/>
                  </a:lnTo>
                  <a:lnTo>
                    <a:pt x="22" y="70"/>
                  </a:lnTo>
                  <a:lnTo>
                    <a:pt x="23" y="47"/>
                  </a:lnTo>
                  <a:lnTo>
                    <a:pt x="27" y="25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1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1" name="Freeform 54"/>
            <p:cNvSpPr>
              <a:spLocks/>
            </p:cNvSpPr>
            <p:nvPr/>
          </p:nvSpPr>
          <p:spPr bwMode="auto">
            <a:xfrm>
              <a:off x="5094" y="2226"/>
              <a:ext cx="243" cy="232"/>
            </a:xfrm>
            <a:custGeom>
              <a:avLst/>
              <a:gdLst>
                <a:gd name="T0" fmla="*/ 98 w 243"/>
                <a:gd name="T1" fmla="*/ 21 h 232"/>
                <a:gd name="T2" fmla="*/ 108 w 243"/>
                <a:gd name="T3" fmla="*/ 28 h 232"/>
                <a:gd name="T4" fmla="*/ 119 w 243"/>
                <a:gd name="T5" fmla="*/ 35 h 232"/>
                <a:gd name="T6" fmla="*/ 135 w 243"/>
                <a:gd name="T7" fmla="*/ 42 h 232"/>
                <a:gd name="T8" fmla="*/ 160 w 243"/>
                <a:gd name="T9" fmla="*/ 59 h 232"/>
                <a:gd name="T10" fmla="*/ 189 w 243"/>
                <a:gd name="T11" fmla="*/ 78 h 232"/>
                <a:gd name="T12" fmla="*/ 221 w 243"/>
                <a:gd name="T13" fmla="*/ 104 h 232"/>
                <a:gd name="T14" fmla="*/ 241 w 243"/>
                <a:gd name="T15" fmla="*/ 143 h 232"/>
                <a:gd name="T16" fmla="*/ 241 w 243"/>
                <a:gd name="T17" fmla="*/ 189 h 232"/>
                <a:gd name="T18" fmla="*/ 232 w 243"/>
                <a:gd name="T19" fmla="*/ 207 h 232"/>
                <a:gd name="T20" fmla="*/ 220 w 243"/>
                <a:gd name="T21" fmla="*/ 223 h 232"/>
                <a:gd name="T22" fmla="*/ 197 w 243"/>
                <a:gd name="T23" fmla="*/ 232 h 232"/>
                <a:gd name="T24" fmla="*/ 157 w 243"/>
                <a:gd name="T25" fmla="*/ 232 h 232"/>
                <a:gd name="T26" fmla="*/ 121 w 243"/>
                <a:gd name="T27" fmla="*/ 223 h 232"/>
                <a:gd name="T28" fmla="*/ 103 w 243"/>
                <a:gd name="T29" fmla="*/ 213 h 232"/>
                <a:gd name="T30" fmla="*/ 95 w 243"/>
                <a:gd name="T31" fmla="*/ 209 h 232"/>
                <a:gd name="T32" fmla="*/ 86 w 243"/>
                <a:gd name="T33" fmla="*/ 206 h 232"/>
                <a:gd name="T34" fmla="*/ 89 w 243"/>
                <a:gd name="T35" fmla="*/ 168 h 232"/>
                <a:gd name="T36" fmla="*/ 99 w 243"/>
                <a:gd name="T37" fmla="*/ 132 h 232"/>
                <a:gd name="T38" fmla="*/ 111 w 243"/>
                <a:gd name="T39" fmla="*/ 110 h 232"/>
                <a:gd name="T40" fmla="*/ 109 w 243"/>
                <a:gd name="T41" fmla="*/ 108 h 232"/>
                <a:gd name="T42" fmla="*/ 105 w 243"/>
                <a:gd name="T43" fmla="*/ 107 h 232"/>
                <a:gd name="T44" fmla="*/ 95 w 243"/>
                <a:gd name="T45" fmla="*/ 115 h 232"/>
                <a:gd name="T46" fmla="*/ 85 w 243"/>
                <a:gd name="T47" fmla="*/ 137 h 232"/>
                <a:gd name="T48" fmla="*/ 79 w 243"/>
                <a:gd name="T49" fmla="*/ 173 h 232"/>
                <a:gd name="T50" fmla="*/ 74 w 243"/>
                <a:gd name="T51" fmla="*/ 183 h 232"/>
                <a:gd name="T52" fmla="*/ 71 w 243"/>
                <a:gd name="T53" fmla="*/ 147 h 232"/>
                <a:gd name="T54" fmla="*/ 78 w 243"/>
                <a:gd name="T55" fmla="*/ 114 h 232"/>
                <a:gd name="T56" fmla="*/ 82 w 243"/>
                <a:gd name="T57" fmla="*/ 102 h 232"/>
                <a:gd name="T58" fmla="*/ 78 w 243"/>
                <a:gd name="T59" fmla="*/ 101 h 232"/>
                <a:gd name="T60" fmla="*/ 75 w 243"/>
                <a:gd name="T61" fmla="*/ 101 h 232"/>
                <a:gd name="T62" fmla="*/ 69 w 243"/>
                <a:gd name="T63" fmla="*/ 115 h 232"/>
                <a:gd name="T64" fmla="*/ 64 w 243"/>
                <a:gd name="T65" fmla="*/ 130 h 232"/>
                <a:gd name="T66" fmla="*/ 61 w 243"/>
                <a:gd name="T67" fmla="*/ 188 h 232"/>
                <a:gd name="T68" fmla="*/ 54 w 243"/>
                <a:gd name="T69" fmla="*/ 175 h 232"/>
                <a:gd name="T70" fmla="*/ 53 w 243"/>
                <a:gd name="T71" fmla="*/ 162 h 232"/>
                <a:gd name="T72" fmla="*/ 55 w 243"/>
                <a:gd name="T73" fmla="*/ 146 h 232"/>
                <a:gd name="T74" fmla="*/ 56 w 243"/>
                <a:gd name="T75" fmla="*/ 125 h 232"/>
                <a:gd name="T76" fmla="*/ 59 w 243"/>
                <a:gd name="T77" fmla="*/ 104 h 232"/>
                <a:gd name="T78" fmla="*/ 59 w 243"/>
                <a:gd name="T79" fmla="*/ 94 h 232"/>
                <a:gd name="T80" fmla="*/ 55 w 243"/>
                <a:gd name="T81" fmla="*/ 93 h 232"/>
                <a:gd name="T82" fmla="*/ 51 w 243"/>
                <a:gd name="T83" fmla="*/ 93 h 232"/>
                <a:gd name="T84" fmla="*/ 42 w 243"/>
                <a:gd name="T85" fmla="*/ 126 h 232"/>
                <a:gd name="T86" fmla="*/ 43 w 243"/>
                <a:gd name="T87" fmla="*/ 162 h 232"/>
                <a:gd name="T88" fmla="*/ 53 w 243"/>
                <a:gd name="T89" fmla="*/ 201 h 232"/>
                <a:gd name="T90" fmla="*/ 32 w 243"/>
                <a:gd name="T91" fmla="*/ 199 h 232"/>
                <a:gd name="T92" fmla="*/ 12 w 243"/>
                <a:gd name="T93" fmla="*/ 193 h 232"/>
                <a:gd name="T94" fmla="*/ 5 w 243"/>
                <a:gd name="T95" fmla="*/ 182 h 232"/>
                <a:gd name="T96" fmla="*/ 14 w 243"/>
                <a:gd name="T97" fmla="*/ 168 h 232"/>
                <a:gd name="T98" fmla="*/ 22 w 243"/>
                <a:gd name="T99" fmla="*/ 152 h 232"/>
                <a:gd name="T100" fmla="*/ 32 w 243"/>
                <a:gd name="T101" fmla="*/ 116 h 232"/>
                <a:gd name="T102" fmla="*/ 37 w 243"/>
                <a:gd name="T103" fmla="*/ 66 h 232"/>
                <a:gd name="T104" fmla="*/ 30 w 243"/>
                <a:gd name="T105" fmla="*/ 20 h 232"/>
                <a:gd name="T106" fmla="*/ 23 w 243"/>
                <a:gd name="T107" fmla="*/ 12 h 232"/>
                <a:gd name="T108" fmla="*/ 19 w 243"/>
                <a:gd name="T109" fmla="*/ 5 h 232"/>
                <a:gd name="T110" fmla="*/ 31 w 243"/>
                <a:gd name="T111" fmla="*/ 1 h 232"/>
                <a:gd name="T112" fmla="*/ 59 w 243"/>
                <a:gd name="T113" fmla="*/ 2 h 232"/>
                <a:gd name="T114" fmla="*/ 83 w 243"/>
                <a:gd name="T115" fmla="*/ 11 h 2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3" h="232">
                  <a:moveTo>
                    <a:pt x="90" y="17"/>
                  </a:moveTo>
                  <a:lnTo>
                    <a:pt x="94" y="20"/>
                  </a:lnTo>
                  <a:lnTo>
                    <a:pt x="98" y="21"/>
                  </a:lnTo>
                  <a:lnTo>
                    <a:pt x="101" y="23"/>
                  </a:lnTo>
                  <a:lnTo>
                    <a:pt x="105" y="26"/>
                  </a:lnTo>
                  <a:lnTo>
                    <a:pt x="108" y="28"/>
                  </a:lnTo>
                  <a:lnTo>
                    <a:pt x="111" y="31"/>
                  </a:lnTo>
                  <a:lnTo>
                    <a:pt x="115" y="33"/>
                  </a:lnTo>
                  <a:lnTo>
                    <a:pt x="119" y="35"/>
                  </a:lnTo>
                  <a:lnTo>
                    <a:pt x="125" y="37"/>
                  </a:lnTo>
                  <a:lnTo>
                    <a:pt x="131" y="39"/>
                  </a:lnTo>
                  <a:lnTo>
                    <a:pt x="135" y="42"/>
                  </a:lnTo>
                  <a:lnTo>
                    <a:pt x="141" y="44"/>
                  </a:lnTo>
                  <a:lnTo>
                    <a:pt x="150" y="50"/>
                  </a:lnTo>
                  <a:lnTo>
                    <a:pt x="160" y="59"/>
                  </a:lnTo>
                  <a:lnTo>
                    <a:pt x="170" y="66"/>
                  </a:lnTo>
                  <a:lnTo>
                    <a:pt x="179" y="72"/>
                  </a:lnTo>
                  <a:lnTo>
                    <a:pt x="189" y="78"/>
                  </a:lnTo>
                  <a:lnTo>
                    <a:pt x="201" y="82"/>
                  </a:lnTo>
                  <a:lnTo>
                    <a:pt x="212" y="92"/>
                  </a:lnTo>
                  <a:lnTo>
                    <a:pt x="221" y="104"/>
                  </a:lnTo>
                  <a:lnTo>
                    <a:pt x="229" y="116"/>
                  </a:lnTo>
                  <a:lnTo>
                    <a:pt x="236" y="130"/>
                  </a:lnTo>
                  <a:lnTo>
                    <a:pt x="241" y="143"/>
                  </a:lnTo>
                  <a:lnTo>
                    <a:pt x="243" y="158"/>
                  </a:lnTo>
                  <a:lnTo>
                    <a:pt x="243" y="174"/>
                  </a:lnTo>
                  <a:lnTo>
                    <a:pt x="241" y="189"/>
                  </a:lnTo>
                  <a:lnTo>
                    <a:pt x="239" y="195"/>
                  </a:lnTo>
                  <a:lnTo>
                    <a:pt x="235" y="201"/>
                  </a:lnTo>
                  <a:lnTo>
                    <a:pt x="232" y="207"/>
                  </a:lnTo>
                  <a:lnTo>
                    <a:pt x="228" y="212"/>
                  </a:lnTo>
                  <a:lnTo>
                    <a:pt x="225" y="218"/>
                  </a:lnTo>
                  <a:lnTo>
                    <a:pt x="220" y="223"/>
                  </a:lnTo>
                  <a:lnTo>
                    <a:pt x="216" y="227"/>
                  </a:lnTo>
                  <a:lnTo>
                    <a:pt x="210" y="231"/>
                  </a:lnTo>
                  <a:lnTo>
                    <a:pt x="197" y="232"/>
                  </a:lnTo>
                  <a:lnTo>
                    <a:pt x="184" y="232"/>
                  </a:lnTo>
                  <a:lnTo>
                    <a:pt x="171" y="232"/>
                  </a:lnTo>
                  <a:lnTo>
                    <a:pt x="157" y="232"/>
                  </a:lnTo>
                  <a:lnTo>
                    <a:pt x="145" y="229"/>
                  </a:lnTo>
                  <a:lnTo>
                    <a:pt x="132" y="227"/>
                  </a:lnTo>
                  <a:lnTo>
                    <a:pt x="121" y="223"/>
                  </a:lnTo>
                  <a:lnTo>
                    <a:pt x="108" y="217"/>
                  </a:lnTo>
                  <a:lnTo>
                    <a:pt x="106" y="215"/>
                  </a:lnTo>
                  <a:lnTo>
                    <a:pt x="103" y="213"/>
                  </a:lnTo>
                  <a:lnTo>
                    <a:pt x="101" y="211"/>
                  </a:lnTo>
                  <a:lnTo>
                    <a:pt x="98" y="210"/>
                  </a:lnTo>
                  <a:lnTo>
                    <a:pt x="95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86" y="206"/>
                  </a:lnTo>
                  <a:lnTo>
                    <a:pt x="86" y="193"/>
                  </a:lnTo>
                  <a:lnTo>
                    <a:pt x="87" y="180"/>
                  </a:lnTo>
                  <a:lnTo>
                    <a:pt x="89" y="168"/>
                  </a:lnTo>
                  <a:lnTo>
                    <a:pt x="91" y="156"/>
                  </a:lnTo>
                  <a:lnTo>
                    <a:pt x="94" y="145"/>
                  </a:lnTo>
                  <a:lnTo>
                    <a:pt x="99" y="132"/>
                  </a:lnTo>
                  <a:lnTo>
                    <a:pt x="105" y="121"/>
                  </a:lnTo>
                  <a:lnTo>
                    <a:pt x="111" y="112"/>
                  </a:lnTo>
                  <a:lnTo>
                    <a:pt x="111" y="110"/>
                  </a:lnTo>
                  <a:lnTo>
                    <a:pt x="110" y="109"/>
                  </a:lnTo>
                  <a:lnTo>
                    <a:pt x="109" y="108"/>
                  </a:lnTo>
                  <a:lnTo>
                    <a:pt x="108" y="107"/>
                  </a:lnTo>
                  <a:lnTo>
                    <a:pt x="107" y="107"/>
                  </a:lnTo>
                  <a:lnTo>
                    <a:pt x="105" y="107"/>
                  </a:lnTo>
                  <a:lnTo>
                    <a:pt x="103" y="107"/>
                  </a:lnTo>
                  <a:lnTo>
                    <a:pt x="99" y="110"/>
                  </a:lnTo>
                  <a:lnTo>
                    <a:pt x="95" y="115"/>
                  </a:lnTo>
                  <a:lnTo>
                    <a:pt x="92" y="120"/>
                  </a:lnTo>
                  <a:lnTo>
                    <a:pt x="90" y="126"/>
                  </a:lnTo>
                  <a:lnTo>
                    <a:pt x="85" y="137"/>
                  </a:lnTo>
                  <a:lnTo>
                    <a:pt x="83" y="150"/>
                  </a:lnTo>
                  <a:lnTo>
                    <a:pt x="80" y="162"/>
                  </a:lnTo>
                  <a:lnTo>
                    <a:pt x="79" y="173"/>
                  </a:lnTo>
                  <a:lnTo>
                    <a:pt x="77" y="184"/>
                  </a:lnTo>
                  <a:lnTo>
                    <a:pt x="75" y="194"/>
                  </a:lnTo>
                  <a:lnTo>
                    <a:pt x="74" y="183"/>
                  </a:lnTo>
                  <a:lnTo>
                    <a:pt x="72" y="170"/>
                  </a:lnTo>
                  <a:lnTo>
                    <a:pt x="71" y="158"/>
                  </a:lnTo>
                  <a:lnTo>
                    <a:pt x="71" y="147"/>
                  </a:lnTo>
                  <a:lnTo>
                    <a:pt x="72" y="135"/>
                  </a:lnTo>
                  <a:lnTo>
                    <a:pt x="75" y="124"/>
                  </a:lnTo>
                  <a:lnTo>
                    <a:pt x="78" y="114"/>
                  </a:lnTo>
                  <a:lnTo>
                    <a:pt x="84" y="103"/>
                  </a:lnTo>
                  <a:lnTo>
                    <a:pt x="83" y="102"/>
                  </a:lnTo>
                  <a:lnTo>
                    <a:pt x="82" y="102"/>
                  </a:lnTo>
                  <a:lnTo>
                    <a:pt x="80" y="101"/>
                  </a:lnTo>
                  <a:lnTo>
                    <a:pt x="79" y="101"/>
                  </a:lnTo>
                  <a:lnTo>
                    <a:pt x="78" y="101"/>
                  </a:lnTo>
                  <a:lnTo>
                    <a:pt x="77" y="99"/>
                  </a:lnTo>
                  <a:lnTo>
                    <a:pt x="76" y="99"/>
                  </a:lnTo>
                  <a:lnTo>
                    <a:pt x="75" y="101"/>
                  </a:lnTo>
                  <a:lnTo>
                    <a:pt x="72" y="105"/>
                  </a:lnTo>
                  <a:lnTo>
                    <a:pt x="71" y="110"/>
                  </a:lnTo>
                  <a:lnTo>
                    <a:pt x="69" y="115"/>
                  </a:lnTo>
                  <a:lnTo>
                    <a:pt x="68" y="120"/>
                  </a:lnTo>
                  <a:lnTo>
                    <a:pt x="66" y="125"/>
                  </a:lnTo>
                  <a:lnTo>
                    <a:pt x="64" y="130"/>
                  </a:lnTo>
                  <a:lnTo>
                    <a:pt x="62" y="135"/>
                  </a:lnTo>
                  <a:lnTo>
                    <a:pt x="61" y="140"/>
                  </a:lnTo>
                  <a:lnTo>
                    <a:pt x="61" y="188"/>
                  </a:lnTo>
                  <a:lnTo>
                    <a:pt x="59" y="184"/>
                  </a:lnTo>
                  <a:lnTo>
                    <a:pt x="56" y="180"/>
                  </a:lnTo>
                  <a:lnTo>
                    <a:pt x="54" y="175"/>
                  </a:lnTo>
                  <a:lnTo>
                    <a:pt x="53" y="170"/>
                  </a:lnTo>
                  <a:lnTo>
                    <a:pt x="53" y="167"/>
                  </a:lnTo>
                  <a:lnTo>
                    <a:pt x="53" y="162"/>
                  </a:lnTo>
                  <a:lnTo>
                    <a:pt x="54" y="157"/>
                  </a:lnTo>
                  <a:lnTo>
                    <a:pt x="56" y="153"/>
                  </a:lnTo>
                  <a:lnTo>
                    <a:pt x="55" y="146"/>
                  </a:lnTo>
                  <a:lnTo>
                    <a:pt x="55" y="139"/>
                  </a:lnTo>
                  <a:lnTo>
                    <a:pt x="56" y="131"/>
                  </a:lnTo>
                  <a:lnTo>
                    <a:pt x="56" y="125"/>
                  </a:lnTo>
                  <a:lnTo>
                    <a:pt x="58" y="118"/>
                  </a:lnTo>
                  <a:lnTo>
                    <a:pt x="58" y="112"/>
                  </a:lnTo>
                  <a:lnTo>
                    <a:pt x="59" y="104"/>
                  </a:lnTo>
                  <a:lnTo>
                    <a:pt x="61" y="97"/>
                  </a:lnTo>
                  <a:lnTo>
                    <a:pt x="60" y="96"/>
                  </a:lnTo>
                  <a:lnTo>
                    <a:pt x="59" y="94"/>
                  </a:lnTo>
                  <a:lnTo>
                    <a:pt x="58" y="94"/>
                  </a:lnTo>
                  <a:lnTo>
                    <a:pt x="56" y="93"/>
                  </a:lnTo>
                  <a:lnTo>
                    <a:pt x="55" y="93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1" y="93"/>
                  </a:lnTo>
                  <a:lnTo>
                    <a:pt x="46" y="103"/>
                  </a:lnTo>
                  <a:lnTo>
                    <a:pt x="43" y="114"/>
                  </a:lnTo>
                  <a:lnTo>
                    <a:pt x="42" y="126"/>
                  </a:lnTo>
                  <a:lnTo>
                    <a:pt x="42" y="137"/>
                  </a:lnTo>
                  <a:lnTo>
                    <a:pt x="42" y="150"/>
                  </a:lnTo>
                  <a:lnTo>
                    <a:pt x="43" y="162"/>
                  </a:lnTo>
                  <a:lnTo>
                    <a:pt x="44" y="173"/>
                  </a:lnTo>
                  <a:lnTo>
                    <a:pt x="44" y="184"/>
                  </a:lnTo>
                  <a:lnTo>
                    <a:pt x="53" y="201"/>
                  </a:lnTo>
                  <a:lnTo>
                    <a:pt x="46" y="200"/>
                  </a:lnTo>
                  <a:lnTo>
                    <a:pt x="39" y="200"/>
                  </a:lnTo>
                  <a:lnTo>
                    <a:pt x="32" y="199"/>
                  </a:lnTo>
                  <a:lnTo>
                    <a:pt x="25" y="197"/>
                  </a:lnTo>
                  <a:lnTo>
                    <a:pt x="19" y="195"/>
                  </a:lnTo>
                  <a:lnTo>
                    <a:pt x="12" y="193"/>
                  </a:lnTo>
                  <a:lnTo>
                    <a:pt x="6" y="189"/>
                  </a:lnTo>
                  <a:lnTo>
                    <a:pt x="0" y="184"/>
                  </a:lnTo>
                  <a:lnTo>
                    <a:pt x="5" y="182"/>
                  </a:lnTo>
                  <a:lnTo>
                    <a:pt x="9" y="178"/>
                  </a:lnTo>
                  <a:lnTo>
                    <a:pt x="12" y="173"/>
                  </a:lnTo>
                  <a:lnTo>
                    <a:pt x="14" y="168"/>
                  </a:lnTo>
                  <a:lnTo>
                    <a:pt x="16" y="163"/>
                  </a:lnTo>
                  <a:lnTo>
                    <a:pt x="19" y="157"/>
                  </a:lnTo>
                  <a:lnTo>
                    <a:pt x="22" y="152"/>
                  </a:lnTo>
                  <a:lnTo>
                    <a:pt x="25" y="148"/>
                  </a:lnTo>
                  <a:lnTo>
                    <a:pt x="29" y="132"/>
                  </a:lnTo>
                  <a:lnTo>
                    <a:pt x="32" y="116"/>
                  </a:lnTo>
                  <a:lnTo>
                    <a:pt x="35" y="99"/>
                  </a:lnTo>
                  <a:lnTo>
                    <a:pt x="37" y="83"/>
                  </a:lnTo>
                  <a:lnTo>
                    <a:pt x="37" y="66"/>
                  </a:lnTo>
                  <a:lnTo>
                    <a:pt x="37" y="50"/>
                  </a:lnTo>
                  <a:lnTo>
                    <a:pt x="35" y="34"/>
                  </a:lnTo>
                  <a:lnTo>
                    <a:pt x="30" y="20"/>
                  </a:lnTo>
                  <a:lnTo>
                    <a:pt x="28" y="17"/>
                  </a:lnTo>
                  <a:lnTo>
                    <a:pt x="25" y="15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0" y="7"/>
                  </a:lnTo>
                  <a:lnTo>
                    <a:pt x="19" y="5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31" y="1"/>
                  </a:lnTo>
                  <a:lnTo>
                    <a:pt x="40" y="1"/>
                  </a:lnTo>
                  <a:lnTo>
                    <a:pt x="50" y="1"/>
                  </a:lnTo>
                  <a:lnTo>
                    <a:pt x="59" y="2"/>
                  </a:lnTo>
                  <a:lnTo>
                    <a:pt x="67" y="4"/>
                  </a:lnTo>
                  <a:lnTo>
                    <a:pt x="76" y="6"/>
                  </a:lnTo>
                  <a:lnTo>
                    <a:pt x="83" y="11"/>
                  </a:lnTo>
                  <a:lnTo>
                    <a:pt x="90" y="17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2" name="Freeform 55"/>
            <p:cNvSpPr>
              <a:spLocks/>
            </p:cNvSpPr>
            <p:nvPr/>
          </p:nvSpPr>
          <p:spPr bwMode="auto">
            <a:xfrm>
              <a:off x="3437" y="2290"/>
              <a:ext cx="358" cy="203"/>
            </a:xfrm>
            <a:custGeom>
              <a:avLst/>
              <a:gdLst>
                <a:gd name="T0" fmla="*/ 354 w 358"/>
                <a:gd name="T1" fmla="*/ 103 h 203"/>
                <a:gd name="T2" fmla="*/ 346 w 358"/>
                <a:gd name="T3" fmla="*/ 115 h 203"/>
                <a:gd name="T4" fmla="*/ 336 w 358"/>
                <a:gd name="T5" fmla="*/ 124 h 203"/>
                <a:gd name="T6" fmla="*/ 323 w 358"/>
                <a:gd name="T7" fmla="*/ 131 h 203"/>
                <a:gd name="T8" fmla="*/ 305 w 358"/>
                <a:gd name="T9" fmla="*/ 137 h 203"/>
                <a:gd name="T10" fmla="*/ 276 w 358"/>
                <a:gd name="T11" fmla="*/ 141 h 203"/>
                <a:gd name="T12" fmla="*/ 264 w 358"/>
                <a:gd name="T13" fmla="*/ 147 h 203"/>
                <a:gd name="T14" fmla="*/ 255 w 358"/>
                <a:gd name="T15" fmla="*/ 151 h 203"/>
                <a:gd name="T16" fmla="*/ 247 w 358"/>
                <a:gd name="T17" fmla="*/ 156 h 203"/>
                <a:gd name="T18" fmla="*/ 241 w 358"/>
                <a:gd name="T19" fmla="*/ 163 h 203"/>
                <a:gd name="T20" fmla="*/ 236 w 358"/>
                <a:gd name="T21" fmla="*/ 183 h 203"/>
                <a:gd name="T22" fmla="*/ 231 w 358"/>
                <a:gd name="T23" fmla="*/ 200 h 203"/>
                <a:gd name="T24" fmla="*/ 223 w 358"/>
                <a:gd name="T25" fmla="*/ 203 h 203"/>
                <a:gd name="T26" fmla="*/ 215 w 358"/>
                <a:gd name="T27" fmla="*/ 192 h 203"/>
                <a:gd name="T28" fmla="*/ 211 w 358"/>
                <a:gd name="T29" fmla="*/ 176 h 203"/>
                <a:gd name="T30" fmla="*/ 203 w 358"/>
                <a:gd name="T31" fmla="*/ 163 h 203"/>
                <a:gd name="T32" fmla="*/ 194 w 358"/>
                <a:gd name="T33" fmla="*/ 167 h 203"/>
                <a:gd name="T34" fmla="*/ 188 w 358"/>
                <a:gd name="T35" fmla="*/ 184 h 203"/>
                <a:gd name="T36" fmla="*/ 180 w 358"/>
                <a:gd name="T37" fmla="*/ 197 h 203"/>
                <a:gd name="T38" fmla="*/ 169 w 358"/>
                <a:gd name="T39" fmla="*/ 199 h 203"/>
                <a:gd name="T40" fmla="*/ 160 w 358"/>
                <a:gd name="T41" fmla="*/ 185 h 203"/>
                <a:gd name="T42" fmla="*/ 150 w 358"/>
                <a:gd name="T43" fmla="*/ 173 h 203"/>
                <a:gd name="T44" fmla="*/ 137 w 358"/>
                <a:gd name="T45" fmla="*/ 174 h 203"/>
                <a:gd name="T46" fmla="*/ 132 w 358"/>
                <a:gd name="T47" fmla="*/ 189 h 203"/>
                <a:gd name="T48" fmla="*/ 126 w 358"/>
                <a:gd name="T49" fmla="*/ 197 h 203"/>
                <a:gd name="T50" fmla="*/ 118 w 358"/>
                <a:gd name="T51" fmla="*/ 195 h 203"/>
                <a:gd name="T52" fmla="*/ 111 w 358"/>
                <a:gd name="T53" fmla="*/ 181 h 203"/>
                <a:gd name="T54" fmla="*/ 102 w 358"/>
                <a:gd name="T55" fmla="*/ 168 h 203"/>
                <a:gd name="T56" fmla="*/ 90 w 358"/>
                <a:gd name="T57" fmla="*/ 160 h 203"/>
                <a:gd name="T58" fmla="*/ 77 w 358"/>
                <a:gd name="T59" fmla="*/ 167 h 203"/>
                <a:gd name="T60" fmla="*/ 58 w 358"/>
                <a:gd name="T61" fmla="*/ 187 h 203"/>
                <a:gd name="T62" fmla="*/ 50 w 358"/>
                <a:gd name="T63" fmla="*/ 191 h 203"/>
                <a:gd name="T64" fmla="*/ 45 w 358"/>
                <a:gd name="T65" fmla="*/ 178 h 203"/>
                <a:gd name="T66" fmla="*/ 46 w 358"/>
                <a:gd name="T67" fmla="*/ 159 h 203"/>
                <a:gd name="T68" fmla="*/ 50 w 358"/>
                <a:gd name="T69" fmla="*/ 146 h 203"/>
                <a:gd name="T70" fmla="*/ 48 w 358"/>
                <a:gd name="T71" fmla="*/ 132 h 203"/>
                <a:gd name="T72" fmla="*/ 44 w 358"/>
                <a:gd name="T73" fmla="*/ 125 h 203"/>
                <a:gd name="T74" fmla="*/ 38 w 358"/>
                <a:gd name="T75" fmla="*/ 121 h 203"/>
                <a:gd name="T76" fmla="*/ 31 w 358"/>
                <a:gd name="T77" fmla="*/ 124 h 203"/>
                <a:gd name="T78" fmla="*/ 23 w 358"/>
                <a:gd name="T79" fmla="*/ 132 h 203"/>
                <a:gd name="T80" fmla="*/ 12 w 358"/>
                <a:gd name="T81" fmla="*/ 133 h 203"/>
                <a:gd name="T82" fmla="*/ 4 w 358"/>
                <a:gd name="T83" fmla="*/ 126 h 203"/>
                <a:gd name="T84" fmla="*/ 0 w 358"/>
                <a:gd name="T85" fmla="*/ 118 h 203"/>
                <a:gd name="T86" fmla="*/ 5 w 358"/>
                <a:gd name="T87" fmla="*/ 109 h 203"/>
                <a:gd name="T88" fmla="*/ 15 w 358"/>
                <a:gd name="T89" fmla="*/ 102 h 203"/>
                <a:gd name="T90" fmla="*/ 27 w 358"/>
                <a:gd name="T91" fmla="*/ 99 h 203"/>
                <a:gd name="T92" fmla="*/ 40 w 358"/>
                <a:gd name="T93" fmla="*/ 95 h 203"/>
                <a:gd name="T94" fmla="*/ 54 w 358"/>
                <a:gd name="T95" fmla="*/ 88 h 203"/>
                <a:gd name="T96" fmla="*/ 67 w 358"/>
                <a:gd name="T97" fmla="*/ 78 h 203"/>
                <a:gd name="T98" fmla="*/ 92 w 358"/>
                <a:gd name="T99" fmla="*/ 67 h 203"/>
                <a:gd name="T100" fmla="*/ 125 w 358"/>
                <a:gd name="T101" fmla="*/ 55 h 203"/>
                <a:gd name="T102" fmla="*/ 158 w 358"/>
                <a:gd name="T103" fmla="*/ 44 h 203"/>
                <a:gd name="T104" fmla="*/ 166 w 358"/>
                <a:gd name="T105" fmla="*/ 28 h 203"/>
                <a:gd name="T106" fmla="*/ 177 w 358"/>
                <a:gd name="T107" fmla="*/ 14 h 203"/>
                <a:gd name="T108" fmla="*/ 197 w 358"/>
                <a:gd name="T109" fmla="*/ 6 h 203"/>
                <a:gd name="T110" fmla="*/ 232 w 358"/>
                <a:gd name="T111" fmla="*/ 0 h 203"/>
                <a:gd name="T112" fmla="*/ 266 w 358"/>
                <a:gd name="T113" fmla="*/ 6 h 203"/>
                <a:gd name="T114" fmla="*/ 352 w 358"/>
                <a:gd name="T115" fmla="*/ 79 h 2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8" h="203">
                  <a:moveTo>
                    <a:pt x="352" y="79"/>
                  </a:moveTo>
                  <a:lnTo>
                    <a:pt x="358" y="100"/>
                  </a:lnTo>
                  <a:lnTo>
                    <a:pt x="354" y="103"/>
                  </a:lnTo>
                  <a:lnTo>
                    <a:pt x="352" y="106"/>
                  </a:lnTo>
                  <a:lnTo>
                    <a:pt x="350" y="110"/>
                  </a:lnTo>
                  <a:lnTo>
                    <a:pt x="346" y="115"/>
                  </a:lnTo>
                  <a:lnTo>
                    <a:pt x="344" y="119"/>
                  </a:lnTo>
                  <a:lnTo>
                    <a:pt x="341" y="122"/>
                  </a:lnTo>
                  <a:lnTo>
                    <a:pt x="336" y="124"/>
                  </a:lnTo>
                  <a:lnTo>
                    <a:pt x="330" y="124"/>
                  </a:lnTo>
                  <a:lnTo>
                    <a:pt x="327" y="127"/>
                  </a:lnTo>
                  <a:lnTo>
                    <a:pt x="323" y="131"/>
                  </a:lnTo>
                  <a:lnTo>
                    <a:pt x="319" y="133"/>
                  </a:lnTo>
                  <a:lnTo>
                    <a:pt x="314" y="135"/>
                  </a:lnTo>
                  <a:lnTo>
                    <a:pt x="305" y="137"/>
                  </a:lnTo>
                  <a:lnTo>
                    <a:pt x="296" y="138"/>
                  </a:lnTo>
                  <a:lnTo>
                    <a:pt x="286" y="140"/>
                  </a:lnTo>
                  <a:lnTo>
                    <a:pt x="276" y="141"/>
                  </a:lnTo>
                  <a:lnTo>
                    <a:pt x="272" y="142"/>
                  </a:lnTo>
                  <a:lnTo>
                    <a:pt x="267" y="145"/>
                  </a:lnTo>
                  <a:lnTo>
                    <a:pt x="264" y="147"/>
                  </a:lnTo>
                  <a:lnTo>
                    <a:pt x="260" y="149"/>
                  </a:lnTo>
                  <a:lnTo>
                    <a:pt x="257" y="151"/>
                  </a:lnTo>
                  <a:lnTo>
                    <a:pt x="255" y="151"/>
                  </a:lnTo>
                  <a:lnTo>
                    <a:pt x="251" y="152"/>
                  </a:lnTo>
                  <a:lnTo>
                    <a:pt x="249" y="154"/>
                  </a:lnTo>
                  <a:lnTo>
                    <a:pt x="247" y="156"/>
                  </a:lnTo>
                  <a:lnTo>
                    <a:pt x="244" y="158"/>
                  </a:lnTo>
                  <a:lnTo>
                    <a:pt x="243" y="160"/>
                  </a:lnTo>
                  <a:lnTo>
                    <a:pt x="241" y="163"/>
                  </a:lnTo>
                  <a:lnTo>
                    <a:pt x="239" y="169"/>
                  </a:lnTo>
                  <a:lnTo>
                    <a:pt x="237" y="175"/>
                  </a:lnTo>
                  <a:lnTo>
                    <a:pt x="236" y="183"/>
                  </a:lnTo>
                  <a:lnTo>
                    <a:pt x="235" y="189"/>
                  </a:lnTo>
                  <a:lnTo>
                    <a:pt x="234" y="195"/>
                  </a:lnTo>
                  <a:lnTo>
                    <a:pt x="231" y="200"/>
                  </a:lnTo>
                  <a:lnTo>
                    <a:pt x="228" y="201"/>
                  </a:lnTo>
                  <a:lnTo>
                    <a:pt x="226" y="202"/>
                  </a:lnTo>
                  <a:lnTo>
                    <a:pt x="223" y="203"/>
                  </a:lnTo>
                  <a:lnTo>
                    <a:pt x="218" y="202"/>
                  </a:lnTo>
                  <a:lnTo>
                    <a:pt x="216" y="197"/>
                  </a:lnTo>
                  <a:lnTo>
                    <a:pt x="215" y="192"/>
                  </a:lnTo>
                  <a:lnTo>
                    <a:pt x="213" y="187"/>
                  </a:lnTo>
                  <a:lnTo>
                    <a:pt x="212" y="183"/>
                  </a:lnTo>
                  <a:lnTo>
                    <a:pt x="211" y="176"/>
                  </a:lnTo>
                  <a:lnTo>
                    <a:pt x="209" y="172"/>
                  </a:lnTo>
                  <a:lnTo>
                    <a:pt x="207" y="167"/>
                  </a:lnTo>
                  <a:lnTo>
                    <a:pt x="203" y="163"/>
                  </a:lnTo>
                  <a:lnTo>
                    <a:pt x="198" y="164"/>
                  </a:lnTo>
                  <a:lnTo>
                    <a:pt x="196" y="165"/>
                  </a:lnTo>
                  <a:lnTo>
                    <a:pt x="194" y="167"/>
                  </a:lnTo>
                  <a:lnTo>
                    <a:pt x="192" y="170"/>
                  </a:lnTo>
                  <a:lnTo>
                    <a:pt x="189" y="176"/>
                  </a:lnTo>
                  <a:lnTo>
                    <a:pt x="188" y="184"/>
                  </a:lnTo>
                  <a:lnTo>
                    <a:pt x="186" y="190"/>
                  </a:lnTo>
                  <a:lnTo>
                    <a:pt x="182" y="195"/>
                  </a:lnTo>
                  <a:lnTo>
                    <a:pt x="180" y="197"/>
                  </a:lnTo>
                  <a:lnTo>
                    <a:pt x="178" y="199"/>
                  </a:lnTo>
                  <a:lnTo>
                    <a:pt x="173" y="199"/>
                  </a:lnTo>
                  <a:lnTo>
                    <a:pt x="169" y="199"/>
                  </a:lnTo>
                  <a:lnTo>
                    <a:pt x="165" y="194"/>
                  </a:lnTo>
                  <a:lnTo>
                    <a:pt x="163" y="190"/>
                  </a:lnTo>
                  <a:lnTo>
                    <a:pt x="160" y="185"/>
                  </a:lnTo>
                  <a:lnTo>
                    <a:pt x="157" y="180"/>
                  </a:lnTo>
                  <a:lnTo>
                    <a:pt x="154" y="175"/>
                  </a:lnTo>
                  <a:lnTo>
                    <a:pt x="150" y="173"/>
                  </a:lnTo>
                  <a:lnTo>
                    <a:pt x="147" y="170"/>
                  </a:lnTo>
                  <a:lnTo>
                    <a:pt x="141" y="172"/>
                  </a:lnTo>
                  <a:lnTo>
                    <a:pt x="137" y="174"/>
                  </a:lnTo>
                  <a:lnTo>
                    <a:pt x="134" y="179"/>
                  </a:lnTo>
                  <a:lnTo>
                    <a:pt x="133" y="184"/>
                  </a:lnTo>
                  <a:lnTo>
                    <a:pt x="132" y="189"/>
                  </a:lnTo>
                  <a:lnTo>
                    <a:pt x="131" y="194"/>
                  </a:lnTo>
                  <a:lnTo>
                    <a:pt x="129" y="196"/>
                  </a:lnTo>
                  <a:lnTo>
                    <a:pt x="126" y="197"/>
                  </a:lnTo>
                  <a:lnTo>
                    <a:pt x="124" y="197"/>
                  </a:lnTo>
                  <a:lnTo>
                    <a:pt x="122" y="196"/>
                  </a:lnTo>
                  <a:lnTo>
                    <a:pt x="118" y="195"/>
                  </a:lnTo>
                  <a:lnTo>
                    <a:pt x="116" y="190"/>
                  </a:lnTo>
                  <a:lnTo>
                    <a:pt x="114" y="185"/>
                  </a:lnTo>
                  <a:lnTo>
                    <a:pt x="111" y="181"/>
                  </a:lnTo>
                  <a:lnTo>
                    <a:pt x="108" y="176"/>
                  </a:lnTo>
                  <a:lnTo>
                    <a:pt x="106" y="173"/>
                  </a:lnTo>
                  <a:lnTo>
                    <a:pt x="102" y="168"/>
                  </a:lnTo>
                  <a:lnTo>
                    <a:pt x="99" y="164"/>
                  </a:lnTo>
                  <a:lnTo>
                    <a:pt x="94" y="162"/>
                  </a:lnTo>
                  <a:lnTo>
                    <a:pt x="90" y="160"/>
                  </a:lnTo>
                  <a:lnTo>
                    <a:pt x="85" y="162"/>
                  </a:lnTo>
                  <a:lnTo>
                    <a:pt x="82" y="163"/>
                  </a:lnTo>
                  <a:lnTo>
                    <a:pt x="77" y="167"/>
                  </a:lnTo>
                  <a:lnTo>
                    <a:pt x="69" y="175"/>
                  </a:lnTo>
                  <a:lnTo>
                    <a:pt x="61" y="184"/>
                  </a:lnTo>
                  <a:lnTo>
                    <a:pt x="58" y="187"/>
                  </a:lnTo>
                  <a:lnTo>
                    <a:pt x="55" y="190"/>
                  </a:lnTo>
                  <a:lnTo>
                    <a:pt x="52" y="191"/>
                  </a:lnTo>
                  <a:lnTo>
                    <a:pt x="50" y="191"/>
                  </a:lnTo>
                  <a:lnTo>
                    <a:pt x="47" y="190"/>
                  </a:lnTo>
                  <a:lnTo>
                    <a:pt x="46" y="185"/>
                  </a:lnTo>
                  <a:lnTo>
                    <a:pt x="45" y="178"/>
                  </a:lnTo>
                  <a:lnTo>
                    <a:pt x="44" y="168"/>
                  </a:lnTo>
                  <a:lnTo>
                    <a:pt x="45" y="164"/>
                  </a:lnTo>
                  <a:lnTo>
                    <a:pt x="46" y="159"/>
                  </a:lnTo>
                  <a:lnTo>
                    <a:pt x="47" y="154"/>
                  </a:lnTo>
                  <a:lnTo>
                    <a:pt x="48" y="151"/>
                  </a:lnTo>
                  <a:lnTo>
                    <a:pt x="50" y="146"/>
                  </a:lnTo>
                  <a:lnTo>
                    <a:pt x="50" y="141"/>
                  </a:lnTo>
                  <a:lnTo>
                    <a:pt x="50" y="136"/>
                  </a:lnTo>
                  <a:lnTo>
                    <a:pt x="48" y="132"/>
                  </a:lnTo>
                  <a:lnTo>
                    <a:pt x="47" y="130"/>
                  </a:lnTo>
                  <a:lnTo>
                    <a:pt x="46" y="127"/>
                  </a:lnTo>
                  <a:lnTo>
                    <a:pt x="44" y="125"/>
                  </a:lnTo>
                  <a:lnTo>
                    <a:pt x="43" y="124"/>
                  </a:lnTo>
                  <a:lnTo>
                    <a:pt x="40" y="122"/>
                  </a:lnTo>
                  <a:lnTo>
                    <a:pt x="38" y="121"/>
                  </a:lnTo>
                  <a:lnTo>
                    <a:pt x="36" y="121"/>
                  </a:lnTo>
                  <a:lnTo>
                    <a:pt x="33" y="120"/>
                  </a:lnTo>
                  <a:lnTo>
                    <a:pt x="31" y="124"/>
                  </a:lnTo>
                  <a:lnTo>
                    <a:pt x="29" y="127"/>
                  </a:lnTo>
                  <a:lnTo>
                    <a:pt x="27" y="130"/>
                  </a:lnTo>
                  <a:lnTo>
                    <a:pt x="23" y="132"/>
                  </a:lnTo>
                  <a:lnTo>
                    <a:pt x="20" y="133"/>
                  </a:lnTo>
                  <a:lnTo>
                    <a:pt x="16" y="133"/>
                  </a:lnTo>
                  <a:lnTo>
                    <a:pt x="12" y="133"/>
                  </a:lnTo>
                  <a:lnTo>
                    <a:pt x="8" y="132"/>
                  </a:lnTo>
                  <a:lnTo>
                    <a:pt x="6" y="130"/>
                  </a:lnTo>
                  <a:lnTo>
                    <a:pt x="4" y="126"/>
                  </a:lnTo>
                  <a:lnTo>
                    <a:pt x="1" y="124"/>
                  </a:lnTo>
                  <a:lnTo>
                    <a:pt x="1" y="121"/>
                  </a:lnTo>
                  <a:lnTo>
                    <a:pt x="0" y="118"/>
                  </a:lnTo>
                  <a:lnTo>
                    <a:pt x="1" y="115"/>
                  </a:lnTo>
                  <a:lnTo>
                    <a:pt x="3" y="111"/>
                  </a:lnTo>
                  <a:lnTo>
                    <a:pt x="5" y="109"/>
                  </a:lnTo>
                  <a:lnTo>
                    <a:pt x="8" y="105"/>
                  </a:lnTo>
                  <a:lnTo>
                    <a:pt x="12" y="103"/>
                  </a:lnTo>
                  <a:lnTo>
                    <a:pt x="15" y="102"/>
                  </a:lnTo>
                  <a:lnTo>
                    <a:pt x="20" y="102"/>
                  </a:lnTo>
                  <a:lnTo>
                    <a:pt x="23" y="100"/>
                  </a:lnTo>
                  <a:lnTo>
                    <a:pt x="27" y="99"/>
                  </a:lnTo>
                  <a:lnTo>
                    <a:pt x="30" y="97"/>
                  </a:lnTo>
                  <a:lnTo>
                    <a:pt x="33" y="94"/>
                  </a:lnTo>
                  <a:lnTo>
                    <a:pt x="40" y="95"/>
                  </a:lnTo>
                  <a:lnTo>
                    <a:pt x="45" y="94"/>
                  </a:lnTo>
                  <a:lnTo>
                    <a:pt x="50" y="91"/>
                  </a:lnTo>
                  <a:lnTo>
                    <a:pt x="54" y="88"/>
                  </a:lnTo>
                  <a:lnTo>
                    <a:pt x="58" y="84"/>
                  </a:lnTo>
                  <a:lnTo>
                    <a:pt x="62" y="81"/>
                  </a:lnTo>
                  <a:lnTo>
                    <a:pt x="67" y="78"/>
                  </a:lnTo>
                  <a:lnTo>
                    <a:pt x="71" y="79"/>
                  </a:lnTo>
                  <a:lnTo>
                    <a:pt x="82" y="72"/>
                  </a:lnTo>
                  <a:lnTo>
                    <a:pt x="92" y="67"/>
                  </a:lnTo>
                  <a:lnTo>
                    <a:pt x="102" y="62"/>
                  </a:lnTo>
                  <a:lnTo>
                    <a:pt x="114" y="59"/>
                  </a:lnTo>
                  <a:lnTo>
                    <a:pt x="125" y="55"/>
                  </a:lnTo>
                  <a:lnTo>
                    <a:pt x="135" y="52"/>
                  </a:lnTo>
                  <a:lnTo>
                    <a:pt x="147" y="49"/>
                  </a:lnTo>
                  <a:lnTo>
                    <a:pt x="158" y="44"/>
                  </a:lnTo>
                  <a:lnTo>
                    <a:pt x="161" y="39"/>
                  </a:lnTo>
                  <a:lnTo>
                    <a:pt x="164" y="33"/>
                  </a:lnTo>
                  <a:lnTo>
                    <a:pt x="166" y="28"/>
                  </a:lnTo>
                  <a:lnTo>
                    <a:pt x="169" y="23"/>
                  </a:lnTo>
                  <a:lnTo>
                    <a:pt x="172" y="19"/>
                  </a:lnTo>
                  <a:lnTo>
                    <a:pt x="177" y="14"/>
                  </a:lnTo>
                  <a:lnTo>
                    <a:pt x="181" y="12"/>
                  </a:lnTo>
                  <a:lnTo>
                    <a:pt x="187" y="10"/>
                  </a:lnTo>
                  <a:lnTo>
                    <a:pt x="197" y="6"/>
                  </a:lnTo>
                  <a:lnTo>
                    <a:pt x="209" y="2"/>
                  </a:lnTo>
                  <a:lnTo>
                    <a:pt x="220" y="1"/>
                  </a:lnTo>
                  <a:lnTo>
                    <a:pt x="232" y="0"/>
                  </a:lnTo>
                  <a:lnTo>
                    <a:pt x="244" y="1"/>
                  </a:lnTo>
                  <a:lnTo>
                    <a:pt x="256" y="2"/>
                  </a:lnTo>
                  <a:lnTo>
                    <a:pt x="266" y="6"/>
                  </a:lnTo>
                  <a:lnTo>
                    <a:pt x="275" y="10"/>
                  </a:lnTo>
                  <a:lnTo>
                    <a:pt x="321" y="41"/>
                  </a:lnTo>
                  <a:lnTo>
                    <a:pt x="352" y="79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3" name="Freeform 56"/>
            <p:cNvSpPr>
              <a:spLocks/>
            </p:cNvSpPr>
            <p:nvPr/>
          </p:nvSpPr>
          <p:spPr bwMode="auto">
            <a:xfrm>
              <a:off x="2908" y="2323"/>
              <a:ext cx="46" cy="22"/>
            </a:xfrm>
            <a:custGeom>
              <a:avLst/>
              <a:gdLst>
                <a:gd name="T0" fmla="*/ 46 w 46"/>
                <a:gd name="T1" fmla="*/ 10 h 22"/>
                <a:gd name="T2" fmla="*/ 45 w 46"/>
                <a:gd name="T3" fmla="*/ 12 h 22"/>
                <a:gd name="T4" fmla="*/ 42 w 46"/>
                <a:gd name="T5" fmla="*/ 15 h 22"/>
                <a:gd name="T6" fmla="*/ 40 w 46"/>
                <a:gd name="T7" fmla="*/ 16 h 22"/>
                <a:gd name="T8" fmla="*/ 38 w 46"/>
                <a:gd name="T9" fmla="*/ 18 h 22"/>
                <a:gd name="T10" fmla="*/ 35 w 46"/>
                <a:gd name="T11" fmla="*/ 19 h 22"/>
                <a:gd name="T12" fmla="*/ 33 w 46"/>
                <a:gd name="T13" fmla="*/ 21 h 22"/>
                <a:gd name="T14" fmla="*/ 31 w 46"/>
                <a:gd name="T15" fmla="*/ 21 h 22"/>
                <a:gd name="T16" fmla="*/ 27 w 46"/>
                <a:gd name="T17" fmla="*/ 22 h 22"/>
                <a:gd name="T18" fmla="*/ 24 w 46"/>
                <a:gd name="T19" fmla="*/ 21 h 22"/>
                <a:gd name="T20" fmla="*/ 19 w 46"/>
                <a:gd name="T21" fmla="*/ 21 h 22"/>
                <a:gd name="T22" fmla="*/ 16 w 46"/>
                <a:gd name="T23" fmla="*/ 19 h 22"/>
                <a:gd name="T24" fmla="*/ 12 w 46"/>
                <a:gd name="T25" fmla="*/ 17 h 22"/>
                <a:gd name="T26" fmla="*/ 10 w 46"/>
                <a:gd name="T27" fmla="*/ 16 h 22"/>
                <a:gd name="T28" fmla="*/ 7 w 46"/>
                <a:gd name="T29" fmla="*/ 13 h 22"/>
                <a:gd name="T30" fmla="*/ 3 w 46"/>
                <a:gd name="T31" fmla="*/ 11 h 22"/>
                <a:gd name="T32" fmla="*/ 0 w 46"/>
                <a:gd name="T33" fmla="*/ 10 h 22"/>
                <a:gd name="T34" fmla="*/ 4 w 46"/>
                <a:gd name="T35" fmla="*/ 7 h 22"/>
                <a:gd name="T36" fmla="*/ 10 w 46"/>
                <a:gd name="T37" fmla="*/ 5 h 22"/>
                <a:gd name="T38" fmla="*/ 16 w 46"/>
                <a:gd name="T39" fmla="*/ 2 h 22"/>
                <a:gd name="T40" fmla="*/ 20 w 46"/>
                <a:gd name="T41" fmla="*/ 1 h 22"/>
                <a:gd name="T42" fmla="*/ 26 w 46"/>
                <a:gd name="T43" fmla="*/ 0 h 22"/>
                <a:gd name="T44" fmla="*/ 32 w 46"/>
                <a:gd name="T45" fmla="*/ 0 h 22"/>
                <a:gd name="T46" fmla="*/ 38 w 46"/>
                <a:gd name="T47" fmla="*/ 2 h 22"/>
                <a:gd name="T48" fmla="*/ 43 w 46"/>
                <a:gd name="T49" fmla="*/ 6 h 22"/>
                <a:gd name="T50" fmla="*/ 46 w 46"/>
                <a:gd name="T51" fmla="*/ 10 h 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" h="22">
                  <a:moveTo>
                    <a:pt x="46" y="10"/>
                  </a:moveTo>
                  <a:lnTo>
                    <a:pt x="45" y="12"/>
                  </a:lnTo>
                  <a:lnTo>
                    <a:pt x="42" y="15"/>
                  </a:lnTo>
                  <a:lnTo>
                    <a:pt x="40" y="16"/>
                  </a:lnTo>
                  <a:lnTo>
                    <a:pt x="38" y="18"/>
                  </a:lnTo>
                  <a:lnTo>
                    <a:pt x="35" y="19"/>
                  </a:lnTo>
                  <a:lnTo>
                    <a:pt x="33" y="21"/>
                  </a:lnTo>
                  <a:lnTo>
                    <a:pt x="31" y="21"/>
                  </a:lnTo>
                  <a:lnTo>
                    <a:pt x="27" y="22"/>
                  </a:lnTo>
                  <a:lnTo>
                    <a:pt x="24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2" y="17"/>
                  </a:lnTo>
                  <a:lnTo>
                    <a:pt x="10" y="16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0" y="10"/>
                  </a:lnTo>
                  <a:lnTo>
                    <a:pt x="4" y="7"/>
                  </a:lnTo>
                  <a:lnTo>
                    <a:pt x="10" y="5"/>
                  </a:lnTo>
                  <a:lnTo>
                    <a:pt x="16" y="2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3" y="6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4" name="Freeform 57"/>
            <p:cNvSpPr>
              <a:spLocks/>
            </p:cNvSpPr>
            <p:nvPr/>
          </p:nvSpPr>
          <p:spPr bwMode="auto">
            <a:xfrm>
              <a:off x="3543" y="2322"/>
              <a:ext cx="39" cy="17"/>
            </a:xfrm>
            <a:custGeom>
              <a:avLst/>
              <a:gdLst>
                <a:gd name="T0" fmla="*/ 39 w 39"/>
                <a:gd name="T1" fmla="*/ 0 h 17"/>
                <a:gd name="T2" fmla="*/ 37 w 39"/>
                <a:gd name="T3" fmla="*/ 2 h 17"/>
                <a:gd name="T4" fmla="*/ 35 w 39"/>
                <a:gd name="T5" fmla="*/ 5 h 17"/>
                <a:gd name="T6" fmla="*/ 32 w 39"/>
                <a:gd name="T7" fmla="*/ 7 h 17"/>
                <a:gd name="T8" fmla="*/ 29 w 39"/>
                <a:gd name="T9" fmla="*/ 8 h 17"/>
                <a:gd name="T10" fmla="*/ 25 w 39"/>
                <a:gd name="T11" fmla="*/ 8 h 17"/>
                <a:gd name="T12" fmla="*/ 21 w 39"/>
                <a:gd name="T13" fmla="*/ 9 h 17"/>
                <a:gd name="T14" fmla="*/ 18 w 39"/>
                <a:gd name="T15" fmla="*/ 9 h 17"/>
                <a:gd name="T16" fmla="*/ 15 w 39"/>
                <a:gd name="T17" fmla="*/ 11 h 17"/>
                <a:gd name="T18" fmla="*/ 0 w 39"/>
                <a:gd name="T19" fmla="*/ 17 h 17"/>
                <a:gd name="T20" fmla="*/ 3 w 39"/>
                <a:gd name="T21" fmla="*/ 14 h 17"/>
                <a:gd name="T22" fmla="*/ 8 w 39"/>
                <a:gd name="T23" fmla="*/ 12 h 17"/>
                <a:gd name="T24" fmla="*/ 12 w 39"/>
                <a:gd name="T25" fmla="*/ 11 h 17"/>
                <a:gd name="T26" fmla="*/ 17 w 39"/>
                <a:gd name="T27" fmla="*/ 8 h 17"/>
                <a:gd name="T28" fmla="*/ 21 w 39"/>
                <a:gd name="T29" fmla="*/ 7 h 17"/>
                <a:gd name="T30" fmla="*/ 25 w 39"/>
                <a:gd name="T31" fmla="*/ 5 h 17"/>
                <a:gd name="T32" fmla="*/ 29 w 39"/>
                <a:gd name="T33" fmla="*/ 2 h 17"/>
                <a:gd name="T34" fmla="*/ 34 w 39"/>
                <a:gd name="T35" fmla="*/ 0 h 17"/>
                <a:gd name="T36" fmla="*/ 39 w 39"/>
                <a:gd name="T37" fmla="*/ 0 h 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17">
                  <a:moveTo>
                    <a:pt x="39" y="0"/>
                  </a:moveTo>
                  <a:lnTo>
                    <a:pt x="37" y="2"/>
                  </a:lnTo>
                  <a:lnTo>
                    <a:pt x="35" y="5"/>
                  </a:lnTo>
                  <a:lnTo>
                    <a:pt x="32" y="7"/>
                  </a:lnTo>
                  <a:lnTo>
                    <a:pt x="29" y="8"/>
                  </a:lnTo>
                  <a:lnTo>
                    <a:pt x="25" y="8"/>
                  </a:lnTo>
                  <a:lnTo>
                    <a:pt x="21" y="9"/>
                  </a:lnTo>
                  <a:lnTo>
                    <a:pt x="18" y="9"/>
                  </a:lnTo>
                  <a:lnTo>
                    <a:pt x="15" y="11"/>
                  </a:lnTo>
                  <a:lnTo>
                    <a:pt x="0" y="17"/>
                  </a:lnTo>
                  <a:lnTo>
                    <a:pt x="3" y="14"/>
                  </a:lnTo>
                  <a:lnTo>
                    <a:pt x="8" y="12"/>
                  </a:lnTo>
                  <a:lnTo>
                    <a:pt x="12" y="11"/>
                  </a:lnTo>
                  <a:lnTo>
                    <a:pt x="17" y="8"/>
                  </a:lnTo>
                  <a:lnTo>
                    <a:pt x="21" y="7"/>
                  </a:lnTo>
                  <a:lnTo>
                    <a:pt x="25" y="5"/>
                  </a:lnTo>
                  <a:lnTo>
                    <a:pt x="29" y="2"/>
                  </a:lnTo>
                  <a:lnTo>
                    <a:pt x="34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5" name="Freeform 58"/>
            <p:cNvSpPr>
              <a:spLocks/>
            </p:cNvSpPr>
            <p:nvPr/>
          </p:nvSpPr>
          <p:spPr bwMode="auto">
            <a:xfrm>
              <a:off x="3783" y="2414"/>
              <a:ext cx="12" cy="13"/>
            </a:xfrm>
            <a:custGeom>
              <a:avLst/>
              <a:gdLst>
                <a:gd name="T0" fmla="*/ 1 w 12"/>
                <a:gd name="T1" fmla="*/ 13 h 13"/>
                <a:gd name="T2" fmla="*/ 0 w 12"/>
                <a:gd name="T3" fmla="*/ 13 h 13"/>
                <a:gd name="T4" fmla="*/ 11 w 12"/>
                <a:gd name="T5" fmla="*/ 0 h 13"/>
                <a:gd name="T6" fmla="*/ 12 w 12"/>
                <a:gd name="T7" fmla="*/ 2 h 13"/>
                <a:gd name="T8" fmla="*/ 12 w 12"/>
                <a:gd name="T9" fmla="*/ 3 h 13"/>
                <a:gd name="T10" fmla="*/ 11 w 12"/>
                <a:gd name="T11" fmla="*/ 6 h 13"/>
                <a:gd name="T12" fmla="*/ 9 w 12"/>
                <a:gd name="T13" fmla="*/ 8 h 13"/>
                <a:gd name="T14" fmla="*/ 7 w 12"/>
                <a:gd name="T15" fmla="*/ 9 h 13"/>
                <a:gd name="T16" fmla="*/ 6 w 12"/>
                <a:gd name="T17" fmla="*/ 11 h 13"/>
                <a:gd name="T18" fmla="*/ 4 w 12"/>
                <a:gd name="T19" fmla="*/ 12 h 13"/>
                <a:gd name="T20" fmla="*/ 1 w 12"/>
                <a:gd name="T21" fmla="*/ 13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3">
                  <a:moveTo>
                    <a:pt x="1" y="13"/>
                  </a:moveTo>
                  <a:lnTo>
                    <a:pt x="0" y="13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1" y="6"/>
                  </a:lnTo>
                  <a:lnTo>
                    <a:pt x="9" y="8"/>
                  </a:lnTo>
                  <a:lnTo>
                    <a:pt x="7" y="9"/>
                  </a:lnTo>
                  <a:lnTo>
                    <a:pt x="6" y="11"/>
                  </a:lnTo>
                  <a:lnTo>
                    <a:pt x="4" y="12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6" name="Freeform 59"/>
            <p:cNvSpPr>
              <a:spLocks/>
            </p:cNvSpPr>
            <p:nvPr/>
          </p:nvSpPr>
          <p:spPr bwMode="auto">
            <a:xfrm>
              <a:off x="2947" y="1470"/>
              <a:ext cx="169" cy="226"/>
            </a:xfrm>
            <a:custGeom>
              <a:avLst/>
              <a:gdLst>
                <a:gd name="T0" fmla="*/ 42 w 169"/>
                <a:gd name="T1" fmla="*/ 4 h 226"/>
                <a:gd name="T2" fmla="*/ 30 w 169"/>
                <a:gd name="T3" fmla="*/ 10 h 226"/>
                <a:gd name="T4" fmla="*/ 19 w 169"/>
                <a:gd name="T5" fmla="*/ 18 h 226"/>
                <a:gd name="T6" fmla="*/ 10 w 169"/>
                <a:gd name="T7" fmla="*/ 29 h 226"/>
                <a:gd name="T8" fmla="*/ 2 w 169"/>
                <a:gd name="T9" fmla="*/ 45 h 226"/>
                <a:gd name="T10" fmla="*/ 0 w 169"/>
                <a:gd name="T11" fmla="*/ 65 h 226"/>
                <a:gd name="T12" fmla="*/ 1 w 169"/>
                <a:gd name="T13" fmla="*/ 86 h 226"/>
                <a:gd name="T14" fmla="*/ 8 w 169"/>
                <a:gd name="T15" fmla="*/ 107 h 226"/>
                <a:gd name="T16" fmla="*/ 23 w 169"/>
                <a:gd name="T17" fmla="*/ 136 h 226"/>
                <a:gd name="T18" fmla="*/ 47 w 169"/>
                <a:gd name="T19" fmla="*/ 172 h 226"/>
                <a:gd name="T20" fmla="*/ 67 w 169"/>
                <a:gd name="T21" fmla="*/ 193 h 226"/>
                <a:gd name="T22" fmla="*/ 93 w 169"/>
                <a:gd name="T23" fmla="*/ 212 h 226"/>
                <a:gd name="T24" fmla="*/ 117 w 169"/>
                <a:gd name="T25" fmla="*/ 223 h 226"/>
                <a:gd name="T26" fmla="*/ 132 w 169"/>
                <a:gd name="T27" fmla="*/ 226 h 226"/>
                <a:gd name="T28" fmla="*/ 145 w 169"/>
                <a:gd name="T29" fmla="*/ 224 h 226"/>
                <a:gd name="T30" fmla="*/ 158 w 169"/>
                <a:gd name="T31" fmla="*/ 218 h 226"/>
                <a:gd name="T32" fmla="*/ 166 w 169"/>
                <a:gd name="T33" fmla="*/ 204 h 226"/>
                <a:gd name="T34" fmla="*/ 169 w 169"/>
                <a:gd name="T35" fmla="*/ 185 h 226"/>
                <a:gd name="T36" fmla="*/ 167 w 169"/>
                <a:gd name="T37" fmla="*/ 164 h 226"/>
                <a:gd name="T38" fmla="*/ 161 w 169"/>
                <a:gd name="T39" fmla="*/ 142 h 226"/>
                <a:gd name="T40" fmla="*/ 152 w 169"/>
                <a:gd name="T41" fmla="*/ 120 h 226"/>
                <a:gd name="T42" fmla="*/ 141 w 169"/>
                <a:gd name="T43" fmla="*/ 99 h 226"/>
                <a:gd name="T44" fmla="*/ 129 w 169"/>
                <a:gd name="T45" fmla="*/ 82 h 226"/>
                <a:gd name="T46" fmla="*/ 118 w 169"/>
                <a:gd name="T47" fmla="*/ 70 h 226"/>
                <a:gd name="T48" fmla="*/ 107 w 169"/>
                <a:gd name="T49" fmla="*/ 62 h 226"/>
                <a:gd name="T50" fmla="*/ 97 w 169"/>
                <a:gd name="T51" fmla="*/ 49 h 226"/>
                <a:gd name="T52" fmla="*/ 86 w 169"/>
                <a:gd name="T53" fmla="*/ 33 h 226"/>
                <a:gd name="T54" fmla="*/ 74 w 169"/>
                <a:gd name="T55" fmla="*/ 22 h 226"/>
                <a:gd name="T56" fmla="*/ 70 w 169"/>
                <a:gd name="T57" fmla="*/ 20 h 226"/>
                <a:gd name="T58" fmla="*/ 69 w 169"/>
                <a:gd name="T59" fmla="*/ 18 h 226"/>
                <a:gd name="T60" fmla="*/ 67 w 169"/>
                <a:gd name="T61" fmla="*/ 17 h 226"/>
                <a:gd name="T62" fmla="*/ 67 w 169"/>
                <a:gd name="T63" fmla="*/ 15 h 226"/>
                <a:gd name="T64" fmla="*/ 66 w 169"/>
                <a:gd name="T65" fmla="*/ 15 h 226"/>
                <a:gd name="T66" fmla="*/ 65 w 169"/>
                <a:gd name="T67" fmla="*/ 15 h 226"/>
                <a:gd name="T68" fmla="*/ 64 w 169"/>
                <a:gd name="T69" fmla="*/ 13 h 226"/>
                <a:gd name="T70" fmla="*/ 64 w 169"/>
                <a:gd name="T71" fmla="*/ 12 h 226"/>
                <a:gd name="T72" fmla="*/ 63 w 169"/>
                <a:gd name="T73" fmla="*/ 11 h 226"/>
                <a:gd name="T74" fmla="*/ 61 w 169"/>
                <a:gd name="T75" fmla="*/ 11 h 226"/>
                <a:gd name="T76" fmla="*/ 59 w 169"/>
                <a:gd name="T77" fmla="*/ 8 h 226"/>
                <a:gd name="T78" fmla="*/ 58 w 169"/>
                <a:gd name="T79" fmla="*/ 6 h 226"/>
                <a:gd name="T80" fmla="*/ 57 w 169"/>
                <a:gd name="T81" fmla="*/ 6 h 226"/>
                <a:gd name="T82" fmla="*/ 56 w 169"/>
                <a:gd name="T83" fmla="*/ 5 h 226"/>
                <a:gd name="T84" fmla="*/ 54 w 169"/>
                <a:gd name="T85" fmla="*/ 4 h 226"/>
                <a:gd name="T86" fmla="*/ 51 w 169"/>
                <a:gd name="T87" fmla="*/ 2 h 226"/>
                <a:gd name="T88" fmla="*/ 49 w 169"/>
                <a:gd name="T89" fmla="*/ 1 h 226"/>
                <a:gd name="T90" fmla="*/ 47 w 169"/>
                <a:gd name="T91" fmla="*/ 0 h 22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9" h="226">
                  <a:moveTo>
                    <a:pt x="49" y="1"/>
                  </a:moveTo>
                  <a:lnTo>
                    <a:pt x="42" y="4"/>
                  </a:lnTo>
                  <a:lnTo>
                    <a:pt x="36" y="6"/>
                  </a:lnTo>
                  <a:lnTo>
                    <a:pt x="30" y="10"/>
                  </a:lnTo>
                  <a:lnTo>
                    <a:pt x="24" y="13"/>
                  </a:lnTo>
                  <a:lnTo>
                    <a:pt x="19" y="18"/>
                  </a:lnTo>
                  <a:lnTo>
                    <a:pt x="15" y="24"/>
                  </a:lnTo>
                  <a:lnTo>
                    <a:pt x="10" y="29"/>
                  </a:lnTo>
                  <a:lnTo>
                    <a:pt x="7" y="35"/>
                  </a:lnTo>
                  <a:lnTo>
                    <a:pt x="2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6"/>
                  </a:lnTo>
                  <a:lnTo>
                    <a:pt x="1" y="86"/>
                  </a:lnTo>
                  <a:lnTo>
                    <a:pt x="4" y="97"/>
                  </a:lnTo>
                  <a:lnTo>
                    <a:pt x="8" y="107"/>
                  </a:lnTo>
                  <a:lnTo>
                    <a:pt x="12" y="116"/>
                  </a:lnTo>
                  <a:lnTo>
                    <a:pt x="23" y="136"/>
                  </a:lnTo>
                  <a:lnTo>
                    <a:pt x="34" y="155"/>
                  </a:lnTo>
                  <a:lnTo>
                    <a:pt x="47" y="172"/>
                  </a:lnTo>
                  <a:lnTo>
                    <a:pt x="58" y="185"/>
                  </a:lnTo>
                  <a:lnTo>
                    <a:pt x="67" y="193"/>
                  </a:lnTo>
                  <a:lnTo>
                    <a:pt x="79" y="202"/>
                  </a:lnTo>
                  <a:lnTo>
                    <a:pt x="93" y="212"/>
                  </a:lnTo>
                  <a:lnTo>
                    <a:pt x="109" y="220"/>
                  </a:lnTo>
                  <a:lnTo>
                    <a:pt x="117" y="223"/>
                  </a:lnTo>
                  <a:lnTo>
                    <a:pt x="124" y="224"/>
                  </a:lnTo>
                  <a:lnTo>
                    <a:pt x="132" y="226"/>
                  </a:lnTo>
                  <a:lnTo>
                    <a:pt x="138" y="226"/>
                  </a:lnTo>
                  <a:lnTo>
                    <a:pt x="145" y="224"/>
                  </a:lnTo>
                  <a:lnTo>
                    <a:pt x="152" y="222"/>
                  </a:lnTo>
                  <a:lnTo>
                    <a:pt x="158" y="218"/>
                  </a:lnTo>
                  <a:lnTo>
                    <a:pt x="162" y="212"/>
                  </a:lnTo>
                  <a:lnTo>
                    <a:pt x="166" y="204"/>
                  </a:lnTo>
                  <a:lnTo>
                    <a:pt x="168" y="195"/>
                  </a:lnTo>
                  <a:lnTo>
                    <a:pt x="169" y="185"/>
                  </a:lnTo>
                  <a:lnTo>
                    <a:pt x="168" y="175"/>
                  </a:lnTo>
                  <a:lnTo>
                    <a:pt x="167" y="164"/>
                  </a:lnTo>
                  <a:lnTo>
                    <a:pt x="165" y="153"/>
                  </a:lnTo>
                  <a:lnTo>
                    <a:pt x="161" y="142"/>
                  </a:lnTo>
                  <a:lnTo>
                    <a:pt x="157" y="131"/>
                  </a:lnTo>
                  <a:lnTo>
                    <a:pt x="152" y="120"/>
                  </a:lnTo>
                  <a:lnTo>
                    <a:pt x="146" y="109"/>
                  </a:lnTo>
                  <a:lnTo>
                    <a:pt x="141" y="99"/>
                  </a:lnTo>
                  <a:lnTo>
                    <a:pt x="135" y="91"/>
                  </a:lnTo>
                  <a:lnTo>
                    <a:pt x="129" y="82"/>
                  </a:lnTo>
                  <a:lnTo>
                    <a:pt x="124" y="76"/>
                  </a:lnTo>
                  <a:lnTo>
                    <a:pt x="118" y="70"/>
                  </a:lnTo>
                  <a:lnTo>
                    <a:pt x="112" y="66"/>
                  </a:lnTo>
                  <a:lnTo>
                    <a:pt x="107" y="62"/>
                  </a:lnTo>
                  <a:lnTo>
                    <a:pt x="103" y="56"/>
                  </a:lnTo>
                  <a:lnTo>
                    <a:pt x="97" y="49"/>
                  </a:lnTo>
                  <a:lnTo>
                    <a:pt x="91" y="40"/>
                  </a:lnTo>
                  <a:lnTo>
                    <a:pt x="86" y="33"/>
                  </a:lnTo>
                  <a:lnTo>
                    <a:pt x="80" y="27"/>
                  </a:lnTo>
                  <a:lnTo>
                    <a:pt x="74" y="22"/>
                  </a:lnTo>
                  <a:lnTo>
                    <a:pt x="70" y="21"/>
                  </a:lnTo>
                  <a:lnTo>
                    <a:pt x="70" y="20"/>
                  </a:lnTo>
                  <a:lnTo>
                    <a:pt x="69" y="18"/>
                  </a:lnTo>
                  <a:lnTo>
                    <a:pt x="69" y="17"/>
                  </a:lnTo>
                  <a:lnTo>
                    <a:pt x="67" y="17"/>
                  </a:lnTo>
                  <a:lnTo>
                    <a:pt x="67" y="16"/>
                  </a:lnTo>
                  <a:lnTo>
                    <a:pt x="67" y="15"/>
                  </a:lnTo>
                  <a:lnTo>
                    <a:pt x="66" y="15"/>
                  </a:lnTo>
                  <a:lnTo>
                    <a:pt x="65" y="15"/>
                  </a:lnTo>
                  <a:lnTo>
                    <a:pt x="64" y="15"/>
                  </a:lnTo>
                  <a:lnTo>
                    <a:pt x="64" y="13"/>
                  </a:lnTo>
                  <a:lnTo>
                    <a:pt x="64" y="12"/>
                  </a:lnTo>
                  <a:lnTo>
                    <a:pt x="64" y="11"/>
                  </a:lnTo>
                  <a:lnTo>
                    <a:pt x="63" y="11"/>
                  </a:lnTo>
                  <a:lnTo>
                    <a:pt x="62" y="11"/>
                  </a:lnTo>
                  <a:lnTo>
                    <a:pt x="61" y="11"/>
                  </a:lnTo>
                  <a:lnTo>
                    <a:pt x="61" y="10"/>
                  </a:lnTo>
                  <a:lnTo>
                    <a:pt x="59" y="8"/>
                  </a:lnTo>
                  <a:lnTo>
                    <a:pt x="59" y="7"/>
                  </a:lnTo>
                  <a:lnTo>
                    <a:pt x="58" y="6"/>
                  </a:lnTo>
                  <a:lnTo>
                    <a:pt x="57" y="6"/>
                  </a:lnTo>
                  <a:lnTo>
                    <a:pt x="56" y="6"/>
                  </a:lnTo>
                  <a:lnTo>
                    <a:pt x="56" y="5"/>
                  </a:lnTo>
                  <a:lnTo>
                    <a:pt x="55" y="4"/>
                  </a:lnTo>
                  <a:lnTo>
                    <a:pt x="54" y="4"/>
                  </a:lnTo>
                  <a:lnTo>
                    <a:pt x="52" y="4"/>
                  </a:lnTo>
                  <a:lnTo>
                    <a:pt x="51" y="2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FFA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7" name="Freeform 60"/>
            <p:cNvSpPr>
              <a:spLocks/>
            </p:cNvSpPr>
            <p:nvPr/>
          </p:nvSpPr>
          <p:spPr bwMode="auto">
            <a:xfrm>
              <a:off x="2951" y="1474"/>
              <a:ext cx="142" cy="202"/>
            </a:xfrm>
            <a:custGeom>
              <a:avLst/>
              <a:gdLst>
                <a:gd name="T0" fmla="*/ 36 w 142"/>
                <a:gd name="T1" fmla="*/ 3 h 202"/>
                <a:gd name="T2" fmla="*/ 26 w 142"/>
                <a:gd name="T3" fmla="*/ 9 h 202"/>
                <a:gd name="T4" fmla="*/ 16 w 142"/>
                <a:gd name="T5" fmla="*/ 17 h 202"/>
                <a:gd name="T6" fmla="*/ 8 w 142"/>
                <a:gd name="T7" fmla="*/ 27 h 202"/>
                <a:gd name="T8" fmla="*/ 3 w 142"/>
                <a:gd name="T9" fmla="*/ 40 h 202"/>
                <a:gd name="T10" fmla="*/ 0 w 142"/>
                <a:gd name="T11" fmla="*/ 58 h 202"/>
                <a:gd name="T12" fmla="*/ 2 w 142"/>
                <a:gd name="T13" fmla="*/ 77 h 202"/>
                <a:gd name="T14" fmla="*/ 7 w 142"/>
                <a:gd name="T15" fmla="*/ 95 h 202"/>
                <a:gd name="T16" fmla="*/ 19 w 142"/>
                <a:gd name="T17" fmla="*/ 122 h 202"/>
                <a:gd name="T18" fmla="*/ 39 w 142"/>
                <a:gd name="T19" fmla="*/ 153 h 202"/>
                <a:gd name="T20" fmla="*/ 57 w 142"/>
                <a:gd name="T21" fmla="*/ 173 h 202"/>
                <a:gd name="T22" fmla="*/ 78 w 142"/>
                <a:gd name="T23" fmla="*/ 189 h 202"/>
                <a:gd name="T24" fmla="*/ 98 w 142"/>
                <a:gd name="T25" fmla="*/ 198 h 202"/>
                <a:gd name="T26" fmla="*/ 110 w 142"/>
                <a:gd name="T27" fmla="*/ 202 h 202"/>
                <a:gd name="T28" fmla="*/ 123 w 142"/>
                <a:gd name="T29" fmla="*/ 201 h 202"/>
                <a:gd name="T30" fmla="*/ 133 w 142"/>
                <a:gd name="T31" fmla="*/ 195 h 202"/>
                <a:gd name="T32" fmla="*/ 140 w 142"/>
                <a:gd name="T33" fmla="*/ 182 h 202"/>
                <a:gd name="T34" fmla="*/ 142 w 142"/>
                <a:gd name="T35" fmla="*/ 165 h 202"/>
                <a:gd name="T36" fmla="*/ 141 w 142"/>
                <a:gd name="T37" fmla="*/ 147 h 202"/>
                <a:gd name="T38" fmla="*/ 136 w 142"/>
                <a:gd name="T39" fmla="*/ 127 h 202"/>
                <a:gd name="T40" fmla="*/ 124 w 142"/>
                <a:gd name="T41" fmla="*/ 98 h 202"/>
                <a:gd name="T42" fmla="*/ 109 w 142"/>
                <a:gd name="T43" fmla="*/ 74 h 202"/>
                <a:gd name="T44" fmla="*/ 99 w 142"/>
                <a:gd name="T45" fmla="*/ 62 h 202"/>
                <a:gd name="T46" fmla="*/ 91 w 142"/>
                <a:gd name="T47" fmla="*/ 56 h 202"/>
                <a:gd name="T48" fmla="*/ 82 w 142"/>
                <a:gd name="T49" fmla="*/ 44 h 202"/>
                <a:gd name="T50" fmla="*/ 73 w 142"/>
                <a:gd name="T51" fmla="*/ 30 h 202"/>
                <a:gd name="T52" fmla="*/ 63 w 142"/>
                <a:gd name="T53" fmla="*/ 20 h 202"/>
                <a:gd name="T54" fmla="*/ 59 w 142"/>
                <a:gd name="T55" fmla="*/ 18 h 202"/>
                <a:gd name="T56" fmla="*/ 59 w 142"/>
                <a:gd name="T57" fmla="*/ 17 h 202"/>
                <a:gd name="T58" fmla="*/ 58 w 142"/>
                <a:gd name="T59" fmla="*/ 16 h 202"/>
                <a:gd name="T60" fmla="*/ 57 w 142"/>
                <a:gd name="T61" fmla="*/ 14 h 202"/>
                <a:gd name="T62" fmla="*/ 55 w 142"/>
                <a:gd name="T63" fmla="*/ 13 h 202"/>
                <a:gd name="T64" fmla="*/ 55 w 142"/>
                <a:gd name="T65" fmla="*/ 13 h 202"/>
                <a:gd name="T66" fmla="*/ 54 w 142"/>
                <a:gd name="T67" fmla="*/ 13 h 202"/>
                <a:gd name="T68" fmla="*/ 54 w 142"/>
                <a:gd name="T69" fmla="*/ 12 h 202"/>
                <a:gd name="T70" fmla="*/ 53 w 142"/>
                <a:gd name="T71" fmla="*/ 11 h 202"/>
                <a:gd name="T72" fmla="*/ 52 w 142"/>
                <a:gd name="T73" fmla="*/ 9 h 202"/>
                <a:gd name="T74" fmla="*/ 51 w 142"/>
                <a:gd name="T75" fmla="*/ 8 h 202"/>
                <a:gd name="T76" fmla="*/ 50 w 142"/>
                <a:gd name="T77" fmla="*/ 7 h 202"/>
                <a:gd name="T78" fmla="*/ 50 w 142"/>
                <a:gd name="T79" fmla="*/ 6 h 202"/>
                <a:gd name="T80" fmla="*/ 50 w 142"/>
                <a:gd name="T81" fmla="*/ 6 h 202"/>
                <a:gd name="T82" fmla="*/ 48 w 142"/>
                <a:gd name="T83" fmla="*/ 6 h 202"/>
                <a:gd name="T84" fmla="*/ 48 w 142"/>
                <a:gd name="T85" fmla="*/ 6 h 202"/>
                <a:gd name="T86" fmla="*/ 48 w 142"/>
                <a:gd name="T87" fmla="*/ 6 h 202"/>
                <a:gd name="T88" fmla="*/ 48 w 142"/>
                <a:gd name="T89" fmla="*/ 6 h 202"/>
                <a:gd name="T90" fmla="*/ 47 w 142"/>
                <a:gd name="T91" fmla="*/ 6 h 202"/>
                <a:gd name="T92" fmla="*/ 47 w 142"/>
                <a:gd name="T93" fmla="*/ 6 h 202"/>
                <a:gd name="T94" fmla="*/ 47 w 142"/>
                <a:gd name="T95" fmla="*/ 4 h 202"/>
                <a:gd name="T96" fmla="*/ 45 w 142"/>
                <a:gd name="T97" fmla="*/ 3 h 202"/>
                <a:gd name="T98" fmla="*/ 43 w 142"/>
                <a:gd name="T99" fmla="*/ 3 h 202"/>
                <a:gd name="T100" fmla="*/ 42 w 142"/>
                <a:gd name="T101" fmla="*/ 1 h 202"/>
                <a:gd name="T102" fmla="*/ 42 w 142"/>
                <a:gd name="T103" fmla="*/ 0 h 202"/>
                <a:gd name="T104" fmla="*/ 40 w 142"/>
                <a:gd name="T105" fmla="*/ 0 h 202"/>
                <a:gd name="T106" fmla="*/ 40 w 142"/>
                <a:gd name="T107" fmla="*/ 0 h 202"/>
                <a:gd name="T108" fmla="*/ 40 w 142"/>
                <a:gd name="T109" fmla="*/ 0 h 202"/>
                <a:gd name="T110" fmla="*/ 40 w 142"/>
                <a:gd name="T111" fmla="*/ 0 h 202"/>
                <a:gd name="T112" fmla="*/ 40 w 142"/>
                <a:gd name="T113" fmla="*/ 1 h 202"/>
                <a:gd name="T114" fmla="*/ 40 w 142"/>
                <a:gd name="T115" fmla="*/ 1 h 202"/>
                <a:gd name="T116" fmla="*/ 42 w 142"/>
                <a:gd name="T117" fmla="*/ 1 h 2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2" h="202">
                  <a:moveTo>
                    <a:pt x="42" y="1"/>
                  </a:moveTo>
                  <a:lnTo>
                    <a:pt x="36" y="3"/>
                  </a:lnTo>
                  <a:lnTo>
                    <a:pt x="31" y="6"/>
                  </a:lnTo>
                  <a:lnTo>
                    <a:pt x="26" y="9"/>
                  </a:lnTo>
                  <a:lnTo>
                    <a:pt x="21" y="13"/>
                  </a:lnTo>
                  <a:lnTo>
                    <a:pt x="16" y="17"/>
                  </a:lnTo>
                  <a:lnTo>
                    <a:pt x="12" y="22"/>
                  </a:lnTo>
                  <a:lnTo>
                    <a:pt x="8" y="27"/>
                  </a:lnTo>
                  <a:lnTo>
                    <a:pt x="6" y="33"/>
                  </a:lnTo>
                  <a:lnTo>
                    <a:pt x="3" y="40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2" y="77"/>
                  </a:lnTo>
                  <a:lnTo>
                    <a:pt x="4" y="87"/>
                  </a:lnTo>
                  <a:lnTo>
                    <a:pt x="7" y="95"/>
                  </a:lnTo>
                  <a:lnTo>
                    <a:pt x="11" y="105"/>
                  </a:lnTo>
                  <a:lnTo>
                    <a:pt x="19" y="122"/>
                  </a:lnTo>
                  <a:lnTo>
                    <a:pt x="29" y="138"/>
                  </a:lnTo>
                  <a:lnTo>
                    <a:pt x="39" y="153"/>
                  </a:lnTo>
                  <a:lnTo>
                    <a:pt x="50" y="165"/>
                  </a:lnTo>
                  <a:lnTo>
                    <a:pt x="57" y="173"/>
                  </a:lnTo>
                  <a:lnTo>
                    <a:pt x="67" y="181"/>
                  </a:lnTo>
                  <a:lnTo>
                    <a:pt x="78" y="189"/>
                  </a:lnTo>
                  <a:lnTo>
                    <a:pt x="92" y="196"/>
                  </a:lnTo>
                  <a:lnTo>
                    <a:pt x="98" y="198"/>
                  </a:lnTo>
                  <a:lnTo>
                    <a:pt x="105" y="201"/>
                  </a:lnTo>
                  <a:lnTo>
                    <a:pt x="110" y="202"/>
                  </a:lnTo>
                  <a:lnTo>
                    <a:pt x="117" y="202"/>
                  </a:lnTo>
                  <a:lnTo>
                    <a:pt x="123" y="201"/>
                  </a:lnTo>
                  <a:lnTo>
                    <a:pt x="129" y="198"/>
                  </a:lnTo>
                  <a:lnTo>
                    <a:pt x="133" y="195"/>
                  </a:lnTo>
                  <a:lnTo>
                    <a:pt x="137" y="189"/>
                  </a:lnTo>
                  <a:lnTo>
                    <a:pt x="140" y="182"/>
                  </a:lnTo>
                  <a:lnTo>
                    <a:pt x="142" y="174"/>
                  </a:lnTo>
                  <a:lnTo>
                    <a:pt x="142" y="165"/>
                  </a:lnTo>
                  <a:lnTo>
                    <a:pt x="142" y="157"/>
                  </a:lnTo>
                  <a:lnTo>
                    <a:pt x="141" y="147"/>
                  </a:lnTo>
                  <a:lnTo>
                    <a:pt x="139" y="137"/>
                  </a:lnTo>
                  <a:lnTo>
                    <a:pt x="136" y="127"/>
                  </a:lnTo>
                  <a:lnTo>
                    <a:pt x="132" y="117"/>
                  </a:lnTo>
                  <a:lnTo>
                    <a:pt x="124" y="98"/>
                  </a:lnTo>
                  <a:lnTo>
                    <a:pt x="114" y="82"/>
                  </a:lnTo>
                  <a:lnTo>
                    <a:pt x="109" y="74"/>
                  </a:lnTo>
                  <a:lnTo>
                    <a:pt x="103" y="68"/>
                  </a:lnTo>
                  <a:lnTo>
                    <a:pt x="99" y="62"/>
                  </a:lnTo>
                  <a:lnTo>
                    <a:pt x="94" y="58"/>
                  </a:lnTo>
                  <a:lnTo>
                    <a:pt x="91" y="56"/>
                  </a:lnTo>
                  <a:lnTo>
                    <a:pt x="86" y="50"/>
                  </a:lnTo>
                  <a:lnTo>
                    <a:pt x="82" y="44"/>
                  </a:lnTo>
                  <a:lnTo>
                    <a:pt x="77" y="36"/>
                  </a:lnTo>
                  <a:lnTo>
                    <a:pt x="73" y="30"/>
                  </a:lnTo>
                  <a:lnTo>
                    <a:pt x="67" y="24"/>
                  </a:lnTo>
                  <a:lnTo>
                    <a:pt x="63" y="20"/>
                  </a:lnTo>
                  <a:lnTo>
                    <a:pt x="59" y="19"/>
                  </a:lnTo>
                  <a:lnTo>
                    <a:pt x="59" y="18"/>
                  </a:lnTo>
                  <a:lnTo>
                    <a:pt x="59" y="17"/>
                  </a:lnTo>
                  <a:lnTo>
                    <a:pt x="58" y="16"/>
                  </a:lnTo>
                  <a:lnTo>
                    <a:pt x="57" y="14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4" y="11"/>
                  </a:lnTo>
                  <a:lnTo>
                    <a:pt x="53" y="11"/>
                  </a:lnTo>
                  <a:lnTo>
                    <a:pt x="52" y="9"/>
                  </a:lnTo>
                  <a:lnTo>
                    <a:pt x="51" y="9"/>
                  </a:lnTo>
                  <a:lnTo>
                    <a:pt x="51" y="8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48" y="6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4"/>
                  </a:lnTo>
                  <a:lnTo>
                    <a:pt x="45" y="3"/>
                  </a:lnTo>
                  <a:lnTo>
                    <a:pt x="44" y="3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8" name="Freeform 61"/>
            <p:cNvSpPr>
              <a:spLocks/>
            </p:cNvSpPr>
            <p:nvPr/>
          </p:nvSpPr>
          <p:spPr bwMode="auto">
            <a:xfrm>
              <a:off x="2955" y="1478"/>
              <a:ext cx="116" cy="178"/>
            </a:xfrm>
            <a:custGeom>
              <a:avLst/>
              <a:gdLst>
                <a:gd name="T0" fmla="*/ 30 w 116"/>
                <a:gd name="T1" fmla="*/ 3 h 178"/>
                <a:gd name="T2" fmla="*/ 22 w 116"/>
                <a:gd name="T3" fmla="*/ 8 h 178"/>
                <a:gd name="T4" fmla="*/ 14 w 116"/>
                <a:gd name="T5" fmla="*/ 15 h 178"/>
                <a:gd name="T6" fmla="*/ 8 w 116"/>
                <a:gd name="T7" fmla="*/ 24 h 178"/>
                <a:gd name="T8" fmla="*/ 2 w 116"/>
                <a:gd name="T9" fmla="*/ 36 h 178"/>
                <a:gd name="T10" fmla="*/ 0 w 116"/>
                <a:gd name="T11" fmla="*/ 52 h 178"/>
                <a:gd name="T12" fmla="*/ 2 w 116"/>
                <a:gd name="T13" fmla="*/ 68 h 178"/>
                <a:gd name="T14" fmla="*/ 6 w 116"/>
                <a:gd name="T15" fmla="*/ 84 h 178"/>
                <a:gd name="T16" fmla="*/ 16 w 116"/>
                <a:gd name="T17" fmla="*/ 108 h 178"/>
                <a:gd name="T18" fmla="*/ 33 w 116"/>
                <a:gd name="T19" fmla="*/ 135 h 178"/>
                <a:gd name="T20" fmla="*/ 47 w 116"/>
                <a:gd name="T21" fmla="*/ 151 h 178"/>
                <a:gd name="T22" fmla="*/ 64 w 116"/>
                <a:gd name="T23" fmla="*/ 166 h 178"/>
                <a:gd name="T24" fmla="*/ 80 w 116"/>
                <a:gd name="T25" fmla="*/ 175 h 178"/>
                <a:gd name="T26" fmla="*/ 90 w 116"/>
                <a:gd name="T27" fmla="*/ 178 h 178"/>
                <a:gd name="T28" fmla="*/ 99 w 116"/>
                <a:gd name="T29" fmla="*/ 177 h 178"/>
                <a:gd name="T30" fmla="*/ 109 w 116"/>
                <a:gd name="T31" fmla="*/ 171 h 178"/>
                <a:gd name="T32" fmla="*/ 114 w 116"/>
                <a:gd name="T33" fmla="*/ 160 h 178"/>
                <a:gd name="T34" fmla="*/ 116 w 116"/>
                <a:gd name="T35" fmla="*/ 145 h 178"/>
                <a:gd name="T36" fmla="*/ 113 w 116"/>
                <a:gd name="T37" fmla="*/ 121 h 178"/>
                <a:gd name="T38" fmla="*/ 101 w 116"/>
                <a:gd name="T39" fmla="*/ 86 h 178"/>
                <a:gd name="T40" fmla="*/ 85 w 116"/>
                <a:gd name="T41" fmla="*/ 61 h 178"/>
                <a:gd name="T42" fmla="*/ 74 w 116"/>
                <a:gd name="T43" fmla="*/ 50 h 178"/>
                <a:gd name="T44" fmla="*/ 67 w 116"/>
                <a:gd name="T45" fmla="*/ 39 h 178"/>
                <a:gd name="T46" fmla="*/ 59 w 116"/>
                <a:gd name="T47" fmla="*/ 27 h 178"/>
                <a:gd name="T48" fmla="*/ 51 w 116"/>
                <a:gd name="T49" fmla="*/ 19 h 178"/>
                <a:gd name="T50" fmla="*/ 48 w 116"/>
                <a:gd name="T51" fmla="*/ 16 h 178"/>
                <a:gd name="T52" fmla="*/ 48 w 116"/>
                <a:gd name="T53" fmla="*/ 15 h 178"/>
                <a:gd name="T54" fmla="*/ 47 w 116"/>
                <a:gd name="T55" fmla="*/ 14 h 178"/>
                <a:gd name="T56" fmla="*/ 47 w 116"/>
                <a:gd name="T57" fmla="*/ 13 h 178"/>
                <a:gd name="T58" fmla="*/ 46 w 116"/>
                <a:gd name="T59" fmla="*/ 13 h 178"/>
                <a:gd name="T60" fmla="*/ 44 w 116"/>
                <a:gd name="T61" fmla="*/ 13 h 178"/>
                <a:gd name="T62" fmla="*/ 44 w 116"/>
                <a:gd name="T63" fmla="*/ 12 h 178"/>
                <a:gd name="T64" fmla="*/ 44 w 116"/>
                <a:gd name="T65" fmla="*/ 10 h 178"/>
                <a:gd name="T66" fmla="*/ 43 w 116"/>
                <a:gd name="T67" fmla="*/ 10 h 178"/>
                <a:gd name="T68" fmla="*/ 42 w 116"/>
                <a:gd name="T69" fmla="*/ 9 h 178"/>
                <a:gd name="T70" fmla="*/ 41 w 116"/>
                <a:gd name="T71" fmla="*/ 8 h 178"/>
                <a:gd name="T72" fmla="*/ 41 w 116"/>
                <a:gd name="T73" fmla="*/ 7 h 178"/>
                <a:gd name="T74" fmla="*/ 41 w 116"/>
                <a:gd name="T75" fmla="*/ 5 h 178"/>
                <a:gd name="T76" fmla="*/ 40 w 116"/>
                <a:gd name="T77" fmla="*/ 5 h 178"/>
                <a:gd name="T78" fmla="*/ 40 w 116"/>
                <a:gd name="T79" fmla="*/ 5 h 178"/>
                <a:gd name="T80" fmla="*/ 40 w 116"/>
                <a:gd name="T81" fmla="*/ 5 h 178"/>
                <a:gd name="T82" fmla="*/ 40 w 116"/>
                <a:gd name="T83" fmla="*/ 5 h 178"/>
                <a:gd name="T84" fmla="*/ 40 w 116"/>
                <a:gd name="T85" fmla="*/ 5 h 178"/>
                <a:gd name="T86" fmla="*/ 39 w 116"/>
                <a:gd name="T87" fmla="*/ 5 h 178"/>
                <a:gd name="T88" fmla="*/ 39 w 116"/>
                <a:gd name="T89" fmla="*/ 5 h 178"/>
                <a:gd name="T90" fmla="*/ 39 w 116"/>
                <a:gd name="T91" fmla="*/ 4 h 178"/>
                <a:gd name="T92" fmla="*/ 38 w 116"/>
                <a:gd name="T93" fmla="*/ 4 h 178"/>
                <a:gd name="T94" fmla="*/ 35 w 116"/>
                <a:gd name="T95" fmla="*/ 3 h 178"/>
                <a:gd name="T96" fmla="*/ 34 w 116"/>
                <a:gd name="T97" fmla="*/ 2 h 178"/>
                <a:gd name="T98" fmla="*/ 34 w 116"/>
                <a:gd name="T99" fmla="*/ 0 h 178"/>
                <a:gd name="T100" fmla="*/ 33 w 116"/>
                <a:gd name="T101" fmla="*/ 0 h 178"/>
                <a:gd name="T102" fmla="*/ 33 w 116"/>
                <a:gd name="T103" fmla="*/ 0 h 178"/>
                <a:gd name="T104" fmla="*/ 33 w 116"/>
                <a:gd name="T105" fmla="*/ 0 h 178"/>
                <a:gd name="T106" fmla="*/ 33 w 116"/>
                <a:gd name="T107" fmla="*/ 0 h 178"/>
                <a:gd name="T108" fmla="*/ 33 w 116"/>
                <a:gd name="T109" fmla="*/ 0 h 178"/>
                <a:gd name="T110" fmla="*/ 33 w 116"/>
                <a:gd name="T111" fmla="*/ 2 h 178"/>
                <a:gd name="T112" fmla="*/ 34 w 116"/>
                <a:gd name="T113" fmla="*/ 2 h 1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6" h="178">
                  <a:moveTo>
                    <a:pt x="34" y="2"/>
                  </a:moveTo>
                  <a:lnTo>
                    <a:pt x="30" y="3"/>
                  </a:lnTo>
                  <a:lnTo>
                    <a:pt x="25" y="5"/>
                  </a:lnTo>
                  <a:lnTo>
                    <a:pt x="22" y="8"/>
                  </a:lnTo>
                  <a:lnTo>
                    <a:pt x="17" y="12"/>
                  </a:lnTo>
                  <a:lnTo>
                    <a:pt x="14" y="15"/>
                  </a:lnTo>
                  <a:lnTo>
                    <a:pt x="10" y="20"/>
                  </a:lnTo>
                  <a:lnTo>
                    <a:pt x="8" y="24"/>
                  </a:lnTo>
                  <a:lnTo>
                    <a:pt x="6" y="29"/>
                  </a:lnTo>
                  <a:lnTo>
                    <a:pt x="2" y="36"/>
                  </a:lnTo>
                  <a:lnTo>
                    <a:pt x="1" y="43"/>
                  </a:lnTo>
                  <a:lnTo>
                    <a:pt x="0" y="52"/>
                  </a:lnTo>
                  <a:lnTo>
                    <a:pt x="1" y="59"/>
                  </a:lnTo>
                  <a:lnTo>
                    <a:pt x="2" y="68"/>
                  </a:lnTo>
                  <a:lnTo>
                    <a:pt x="3" y="77"/>
                  </a:lnTo>
                  <a:lnTo>
                    <a:pt x="6" y="84"/>
                  </a:lnTo>
                  <a:lnTo>
                    <a:pt x="9" y="93"/>
                  </a:lnTo>
                  <a:lnTo>
                    <a:pt x="16" y="108"/>
                  </a:lnTo>
                  <a:lnTo>
                    <a:pt x="24" y="122"/>
                  </a:lnTo>
                  <a:lnTo>
                    <a:pt x="33" y="135"/>
                  </a:lnTo>
                  <a:lnTo>
                    <a:pt x="41" y="145"/>
                  </a:lnTo>
                  <a:lnTo>
                    <a:pt x="47" y="151"/>
                  </a:lnTo>
                  <a:lnTo>
                    <a:pt x="55" y="159"/>
                  </a:lnTo>
                  <a:lnTo>
                    <a:pt x="64" y="166"/>
                  </a:lnTo>
                  <a:lnTo>
                    <a:pt x="74" y="172"/>
                  </a:lnTo>
                  <a:lnTo>
                    <a:pt x="80" y="175"/>
                  </a:lnTo>
                  <a:lnTo>
                    <a:pt x="86" y="177"/>
                  </a:lnTo>
                  <a:lnTo>
                    <a:pt x="90" y="178"/>
                  </a:lnTo>
                  <a:lnTo>
                    <a:pt x="95" y="178"/>
                  </a:lnTo>
                  <a:lnTo>
                    <a:pt x="99" y="177"/>
                  </a:lnTo>
                  <a:lnTo>
                    <a:pt x="104" y="175"/>
                  </a:lnTo>
                  <a:lnTo>
                    <a:pt x="109" y="171"/>
                  </a:lnTo>
                  <a:lnTo>
                    <a:pt x="112" y="166"/>
                  </a:lnTo>
                  <a:lnTo>
                    <a:pt x="114" y="160"/>
                  </a:lnTo>
                  <a:lnTo>
                    <a:pt x="116" y="154"/>
                  </a:lnTo>
                  <a:lnTo>
                    <a:pt x="116" y="145"/>
                  </a:lnTo>
                  <a:lnTo>
                    <a:pt x="116" y="138"/>
                  </a:lnTo>
                  <a:lnTo>
                    <a:pt x="113" y="121"/>
                  </a:lnTo>
                  <a:lnTo>
                    <a:pt x="108" y="104"/>
                  </a:lnTo>
                  <a:lnTo>
                    <a:pt x="101" y="86"/>
                  </a:lnTo>
                  <a:lnTo>
                    <a:pt x="93" y="72"/>
                  </a:lnTo>
                  <a:lnTo>
                    <a:pt x="85" y="61"/>
                  </a:lnTo>
                  <a:lnTo>
                    <a:pt x="77" y="52"/>
                  </a:lnTo>
                  <a:lnTo>
                    <a:pt x="74" y="50"/>
                  </a:lnTo>
                  <a:lnTo>
                    <a:pt x="71" y="45"/>
                  </a:lnTo>
                  <a:lnTo>
                    <a:pt x="67" y="39"/>
                  </a:lnTo>
                  <a:lnTo>
                    <a:pt x="63" y="32"/>
                  </a:lnTo>
                  <a:lnTo>
                    <a:pt x="59" y="27"/>
                  </a:lnTo>
                  <a:lnTo>
                    <a:pt x="55" y="21"/>
                  </a:lnTo>
                  <a:lnTo>
                    <a:pt x="51" y="19"/>
                  </a:lnTo>
                  <a:lnTo>
                    <a:pt x="48" y="16"/>
                  </a:lnTo>
                  <a:lnTo>
                    <a:pt x="48" y="15"/>
                  </a:lnTo>
                  <a:lnTo>
                    <a:pt x="47" y="14"/>
                  </a:lnTo>
                  <a:lnTo>
                    <a:pt x="47" y="13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3" y="10"/>
                  </a:lnTo>
                  <a:lnTo>
                    <a:pt x="43" y="9"/>
                  </a:lnTo>
                  <a:lnTo>
                    <a:pt x="42" y="9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40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3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rgbClr val="FF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9" name="Freeform 62"/>
            <p:cNvSpPr>
              <a:spLocks/>
            </p:cNvSpPr>
            <p:nvPr/>
          </p:nvSpPr>
          <p:spPr bwMode="auto">
            <a:xfrm>
              <a:off x="2959" y="1483"/>
              <a:ext cx="90" cy="153"/>
            </a:xfrm>
            <a:custGeom>
              <a:avLst/>
              <a:gdLst>
                <a:gd name="T0" fmla="*/ 23 w 90"/>
                <a:gd name="T1" fmla="*/ 3 h 153"/>
                <a:gd name="T2" fmla="*/ 16 w 90"/>
                <a:gd name="T3" fmla="*/ 7 h 153"/>
                <a:gd name="T4" fmla="*/ 11 w 90"/>
                <a:gd name="T5" fmla="*/ 13 h 153"/>
                <a:gd name="T6" fmla="*/ 6 w 90"/>
                <a:gd name="T7" fmla="*/ 20 h 153"/>
                <a:gd name="T8" fmla="*/ 3 w 90"/>
                <a:gd name="T9" fmla="*/ 31 h 153"/>
                <a:gd name="T10" fmla="*/ 0 w 90"/>
                <a:gd name="T11" fmla="*/ 45 h 153"/>
                <a:gd name="T12" fmla="*/ 4 w 90"/>
                <a:gd name="T13" fmla="*/ 65 h 153"/>
                <a:gd name="T14" fmla="*/ 13 w 90"/>
                <a:gd name="T15" fmla="*/ 92 h 153"/>
                <a:gd name="T16" fmla="*/ 26 w 90"/>
                <a:gd name="T17" fmla="*/ 116 h 153"/>
                <a:gd name="T18" fmla="*/ 36 w 90"/>
                <a:gd name="T19" fmla="*/ 130 h 153"/>
                <a:gd name="T20" fmla="*/ 50 w 90"/>
                <a:gd name="T21" fmla="*/ 143 h 153"/>
                <a:gd name="T22" fmla="*/ 62 w 90"/>
                <a:gd name="T23" fmla="*/ 150 h 153"/>
                <a:gd name="T24" fmla="*/ 70 w 90"/>
                <a:gd name="T25" fmla="*/ 153 h 153"/>
                <a:gd name="T26" fmla="*/ 77 w 90"/>
                <a:gd name="T27" fmla="*/ 151 h 153"/>
                <a:gd name="T28" fmla="*/ 84 w 90"/>
                <a:gd name="T29" fmla="*/ 148 h 153"/>
                <a:gd name="T30" fmla="*/ 89 w 90"/>
                <a:gd name="T31" fmla="*/ 138 h 153"/>
                <a:gd name="T32" fmla="*/ 90 w 90"/>
                <a:gd name="T33" fmla="*/ 126 h 153"/>
                <a:gd name="T34" fmla="*/ 87 w 90"/>
                <a:gd name="T35" fmla="*/ 103 h 153"/>
                <a:gd name="T36" fmla="*/ 78 w 90"/>
                <a:gd name="T37" fmla="*/ 74 h 153"/>
                <a:gd name="T38" fmla="*/ 66 w 90"/>
                <a:gd name="T39" fmla="*/ 51 h 153"/>
                <a:gd name="T40" fmla="*/ 58 w 90"/>
                <a:gd name="T41" fmla="*/ 42 h 153"/>
                <a:gd name="T42" fmla="*/ 52 w 90"/>
                <a:gd name="T43" fmla="*/ 34 h 153"/>
                <a:gd name="T44" fmla="*/ 46 w 90"/>
                <a:gd name="T45" fmla="*/ 22 h 153"/>
                <a:gd name="T46" fmla="*/ 40 w 90"/>
                <a:gd name="T47" fmla="*/ 15 h 153"/>
                <a:gd name="T48" fmla="*/ 37 w 90"/>
                <a:gd name="T49" fmla="*/ 14 h 153"/>
                <a:gd name="T50" fmla="*/ 37 w 90"/>
                <a:gd name="T51" fmla="*/ 13 h 153"/>
                <a:gd name="T52" fmla="*/ 37 w 90"/>
                <a:gd name="T53" fmla="*/ 11 h 153"/>
                <a:gd name="T54" fmla="*/ 36 w 90"/>
                <a:gd name="T55" fmla="*/ 10 h 153"/>
                <a:gd name="T56" fmla="*/ 36 w 90"/>
                <a:gd name="T57" fmla="*/ 10 h 153"/>
                <a:gd name="T58" fmla="*/ 35 w 90"/>
                <a:gd name="T59" fmla="*/ 10 h 153"/>
                <a:gd name="T60" fmla="*/ 35 w 90"/>
                <a:gd name="T61" fmla="*/ 10 h 153"/>
                <a:gd name="T62" fmla="*/ 35 w 90"/>
                <a:gd name="T63" fmla="*/ 9 h 153"/>
                <a:gd name="T64" fmla="*/ 34 w 90"/>
                <a:gd name="T65" fmla="*/ 8 h 153"/>
                <a:gd name="T66" fmla="*/ 34 w 90"/>
                <a:gd name="T67" fmla="*/ 8 h 153"/>
                <a:gd name="T68" fmla="*/ 32 w 90"/>
                <a:gd name="T69" fmla="*/ 7 h 153"/>
                <a:gd name="T70" fmla="*/ 31 w 90"/>
                <a:gd name="T71" fmla="*/ 5 h 153"/>
                <a:gd name="T72" fmla="*/ 31 w 90"/>
                <a:gd name="T73" fmla="*/ 4 h 153"/>
                <a:gd name="T74" fmla="*/ 31 w 90"/>
                <a:gd name="T75" fmla="*/ 4 h 153"/>
                <a:gd name="T76" fmla="*/ 31 w 90"/>
                <a:gd name="T77" fmla="*/ 4 h 153"/>
                <a:gd name="T78" fmla="*/ 31 w 90"/>
                <a:gd name="T79" fmla="*/ 4 h 153"/>
                <a:gd name="T80" fmla="*/ 31 w 90"/>
                <a:gd name="T81" fmla="*/ 4 h 153"/>
                <a:gd name="T82" fmla="*/ 30 w 90"/>
                <a:gd name="T83" fmla="*/ 4 h 153"/>
                <a:gd name="T84" fmla="*/ 30 w 90"/>
                <a:gd name="T85" fmla="*/ 4 h 153"/>
                <a:gd name="T86" fmla="*/ 30 w 90"/>
                <a:gd name="T87" fmla="*/ 4 h 153"/>
                <a:gd name="T88" fmla="*/ 30 w 90"/>
                <a:gd name="T89" fmla="*/ 3 h 153"/>
                <a:gd name="T90" fmla="*/ 29 w 90"/>
                <a:gd name="T91" fmla="*/ 3 h 153"/>
                <a:gd name="T92" fmla="*/ 28 w 90"/>
                <a:gd name="T93" fmla="*/ 2 h 153"/>
                <a:gd name="T94" fmla="*/ 27 w 90"/>
                <a:gd name="T95" fmla="*/ 0 h 153"/>
                <a:gd name="T96" fmla="*/ 27 w 90"/>
                <a:gd name="T97" fmla="*/ 0 h 153"/>
                <a:gd name="T98" fmla="*/ 27 w 90"/>
                <a:gd name="T99" fmla="*/ 0 h 153"/>
                <a:gd name="T100" fmla="*/ 26 w 90"/>
                <a:gd name="T101" fmla="*/ 0 h 153"/>
                <a:gd name="T102" fmla="*/ 26 w 90"/>
                <a:gd name="T103" fmla="*/ 0 h 153"/>
                <a:gd name="T104" fmla="*/ 26 w 90"/>
                <a:gd name="T105" fmla="*/ 0 h 153"/>
                <a:gd name="T106" fmla="*/ 26 w 90"/>
                <a:gd name="T107" fmla="*/ 0 h 153"/>
                <a:gd name="T108" fmla="*/ 27 w 90"/>
                <a:gd name="T109" fmla="*/ 0 h 153"/>
                <a:gd name="T110" fmla="*/ 27 w 90"/>
                <a:gd name="T111" fmla="*/ 0 h 1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0" h="153">
                  <a:moveTo>
                    <a:pt x="27" y="2"/>
                  </a:moveTo>
                  <a:lnTo>
                    <a:pt x="23" y="3"/>
                  </a:lnTo>
                  <a:lnTo>
                    <a:pt x="20" y="4"/>
                  </a:lnTo>
                  <a:lnTo>
                    <a:pt x="16" y="7"/>
                  </a:lnTo>
                  <a:lnTo>
                    <a:pt x="14" y="10"/>
                  </a:lnTo>
                  <a:lnTo>
                    <a:pt x="11" y="13"/>
                  </a:lnTo>
                  <a:lnTo>
                    <a:pt x="8" y="16"/>
                  </a:lnTo>
                  <a:lnTo>
                    <a:pt x="6" y="20"/>
                  </a:lnTo>
                  <a:lnTo>
                    <a:pt x="5" y="25"/>
                  </a:lnTo>
                  <a:lnTo>
                    <a:pt x="3" y="31"/>
                  </a:lnTo>
                  <a:lnTo>
                    <a:pt x="2" y="37"/>
                  </a:lnTo>
                  <a:lnTo>
                    <a:pt x="0" y="45"/>
                  </a:lnTo>
                  <a:lnTo>
                    <a:pt x="2" y="51"/>
                  </a:lnTo>
                  <a:lnTo>
                    <a:pt x="4" y="65"/>
                  </a:lnTo>
                  <a:lnTo>
                    <a:pt x="7" y="79"/>
                  </a:lnTo>
                  <a:lnTo>
                    <a:pt x="13" y="92"/>
                  </a:lnTo>
                  <a:lnTo>
                    <a:pt x="19" y="105"/>
                  </a:lnTo>
                  <a:lnTo>
                    <a:pt x="26" y="116"/>
                  </a:lnTo>
                  <a:lnTo>
                    <a:pt x="31" y="124"/>
                  </a:lnTo>
                  <a:lnTo>
                    <a:pt x="36" y="130"/>
                  </a:lnTo>
                  <a:lnTo>
                    <a:pt x="43" y="137"/>
                  </a:lnTo>
                  <a:lnTo>
                    <a:pt x="50" y="143"/>
                  </a:lnTo>
                  <a:lnTo>
                    <a:pt x="58" y="149"/>
                  </a:lnTo>
                  <a:lnTo>
                    <a:pt x="62" y="150"/>
                  </a:lnTo>
                  <a:lnTo>
                    <a:pt x="66" y="151"/>
                  </a:lnTo>
                  <a:lnTo>
                    <a:pt x="70" y="153"/>
                  </a:lnTo>
                  <a:lnTo>
                    <a:pt x="74" y="153"/>
                  </a:lnTo>
                  <a:lnTo>
                    <a:pt x="77" y="151"/>
                  </a:lnTo>
                  <a:lnTo>
                    <a:pt x="81" y="150"/>
                  </a:lnTo>
                  <a:lnTo>
                    <a:pt x="84" y="148"/>
                  </a:lnTo>
                  <a:lnTo>
                    <a:pt x="86" y="143"/>
                  </a:lnTo>
                  <a:lnTo>
                    <a:pt x="89" y="138"/>
                  </a:lnTo>
                  <a:lnTo>
                    <a:pt x="90" y="132"/>
                  </a:lnTo>
                  <a:lnTo>
                    <a:pt x="90" y="126"/>
                  </a:lnTo>
                  <a:lnTo>
                    <a:pt x="90" y="118"/>
                  </a:lnTo>
                  <a:lnTo>
                    <a:pt x="87" y="103"/>
                  </a:lnTo>
                  <a:lnTo>
                    <a:pt x="83" y="89"/>
                  </a:lnTo>
                  <a:lnTo>
                    <a:pt x="78" y="74"/>
                  </a:lnTo>
                  <a:lnTo>
                    <a:pt x="71" y="62"/>
                  </a:lnTo>
                  <a:lnTo>
                    <a:pt x="66" y="51"/>
                  </a:lnTo>
                  <a:lnTo>
                    <a:pt x="60" y="45"/>
                  </a:lnTo>
                  <a:lnTo>
                    <a:pt x="58" y="42"/>
                  </a:lnTo>
                  <a:lnTo>
                    <a:pt x="55" y="38"/>
                  </a:lnTo>
                  <a:lnTo>
                    <a:pt x="52" y="34"/>
                  </a:lnTo>
                  <a:lnTo>
                    <a:pt x="49" y="27"/>
                  </a:lnTo>
                  <a:lnTo>
                    <a:pt x="46" y="22"/>
                  </a:lnTo>
                  <a:lnTo>
                    <a:pt x="43" y="19"/>
                  </a:lnTo>
                  <a:lnTo>
                    <a:pt x="40" y="15"/>
                  </a:lnTo>
                  <a:lnTo>
                    <a:pt x="38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6" y="10"/>
                  </a:lnTo>
                  <a:lnTo>
                    <a:pt x="35" y="10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2" y="7"/>
                  </a:lnTo>
                  <a:lnTo>
                    <a:pt x="32" y="5"/>
                  </a:lnTo>
                  <a:lnTo>
                    <a:pt x="31" y="5"/>
                  </a:lnTo>
                  <a:lnTo>
                    <a:pt x="31" y="4"/>
                  </a:lnTo>
                  <a:lnTo>
                    <a:pt x="30" y="4"/>
                  </a:lnTo>
                  <a:lnTo>
                    <a:pt x="30" y="3"/>
                  </a:lnTo>
                  <a:lnTo>
                    <a:pt x="29" y="3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FF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0" name="Freeform 63"/>
            <p:cNvSpPr>
              <a:spLocks/>
            </p:cNvSpPr>
            <p:nvPr/>
          </p:nvSpPr>
          <p:spPr bwMode="auto">
            <a:xfrm>
              <a:off x="2964" y="1487"/>
              <a:ext cx="62" cy="129"/>
            </a:xfrm>
            <a:custGeom>
              <a:avLst/>
              <a:gdLst>
                <a:gd name="T0" fmla="*/ 16 w 62"/>
                <a:gd name="T1" fmla="*/ 3 h 129"/>
                <a:gd name="T2" fmla="*/ 11 w 62"/>
                <a:gd name="T3" fmla="*/ 6 h 129"/>
                <a:gd name="T4" fmla="*/ 8 w 62"/>
                <a:gd name="T5" fmla="*/ 11 h 129"/>
                <a:gd name="T6" fmla="*/ 5 w 62"/>
                <a:gd name="T7" fmla="*/ 17 h 129"/>
                <a:gd name="T8" fmla="*/ 1 w 62"/>
                <a:gd name="T9" fmla="*/ 32 h 129"/>
                <a:gd name="T10" fmla="*/ 2 w 62"/>
                <a:gd name="T11" fmla="*/ 55 h 129"/>
                <a:gd name="T12" fmla="*/ 9 w 62"/>
                <a:gd name="T13" fmla="*/ 79 h 129"/>
                <a:gd name="T14" fmla="*/ 17 w 62"/>
                <a:gd name="T15" fmla="*/ 97 h 129"/>
                <a:gd name="T16" fmla="*/ 25 w 62"/>
                <a:gd name="T17" fmla="*/ 109 h 129"/>
                <a:gd name="T18" fmla="*/ 34 w 62"/>
                <a:gd name="T19" fmla="*/ 120 h 129"/>
                <a:gd name="T20" fmla="*/ 46 w 62"/>
                <a:gd name="T21" fmla="*/ 128 h 129"/>
                <a:gd name="T22" fmla="*/ 54 w 62"/>
                <a:gd name="T23" fmla="*/ 128 h 129"/>
                <a:gd name="T24" fmla="*/ 58 w 62"/>
                <a:gd name="T25" fmla="*/ 124 h 129"/>
                <a:gd name="T26" fmla="*/ 62 w 62"/>
                <a:gd name="T27" fmla="*/ 111 h 129"/>
                <a:gd name="T28" fmla="*/ 61 w 62"/>
                <a:gd name="T29" fmla="*/ 87 h 129"/>
                <a:gd name="T30" fmla="*/ 54 w 62"/>
                <a:gd name="T31" fmla="*/ 63 h 129"/>
                <a:gd name="T32" fmla="*/ 46 w 62"/>
                <a:gd name="T33" fmla="*/ 43 h 129"/>
                <a:gd name="T34" fmla="*/ 40 w 62"/>
                <a:gd name="T35" fmla="*/ 36 h 129"/>
                <a:gd name="T36" fmla="*/ 35 w 62"/>
                <a:gd name="T37" fmla="*/ 28 h 129"/>
                <a:gd name="T38" fmla="*/ 32 w 62"/>
                <a:gd name="T39" fmla="*/ 20 h 129"/>
                <a:gd name="T40" fmla="*/ 27 w 62"/>
                <a:gd name="T41" fmla="*/ 14 h 129"/>
                <a:gd name="T42" fmla="*/ 26 w 62"/>
                <a:gd name="T43" fmla="*/ 12 h 129"/>
                <a:gd name="T44" fmla="*/ 25 w 62"/>
                <a:gd name="T45" fmla="*/ 11 h 129"/>
                <a:gd name="T46" fmla="*/ 25 w 62"/>
                <a:gd name="T47" fmla="*/ 10 h 129"/>
                <a:gd name="T48" fmla="*/ 25 w 62"/>
                <a:gd name="T49" fmla="*/ 10 h 129"/>
                <a:gd name="T50" fmla="*/ 24 w 62"/>
                <a:gd name="T51" fmla="*/ 9 h 129"/>
                <a:gd name="T52" fmla="*/ 24 w 62"/>
                <a:gd name="T53" fmla="*/ 9 h 129"/>
                <a:gd name="T54" fmla="*/ 24 w 62"/>
                <a:gd name="T55" fmla="*/ 9 h 129"/>
                <a:gd name="T56" fmla="*/ 24 w 62"/>
                <a:gd name="T57" fmla="*/ 7 h 129"/>
                <a:gd name="T58" fmla="*/ 24 w 62"/>
                <a:gd name="T59" fmla="*/ 7 h 129"/>
                <a:gd name="T60" fmla="*/ 23 w 62"/>
                <a:gd name="T61" fmla="*/ 6 h 129"/>
                <a:gd name="T62" fmla="*/ 22 w 62"/>
                <a:gd name="T63" fmla="*/ 6 h 129"/>
                <a:gd name="T64" fmla="*/ 22 w 62"/>
                <a:gd name="T65" fmla="*/ 5 h 129"/>
                <a:gd name="T66" fmla="*/ 22 w 62"/>
                <a:gd name="T67" fmla="*/ 4 h 129"/>
                <a:gd name="T68" fmla="*/ 21 w 62"/>
                <a:gd name="T69" fmla="*/ 4 h 129"/>
                <a:gd name="T70" fmla="*/ 19 w 62"/>
                <a:gd name="T71" fmla="*/ 3 h 129"/>
                <a:gd name="T72" fmla="*/ 19 w 62"/>
                <a:gd name="T73" fmla="*/ 3 h 129"/>
                <a:gd name="T74" fmla="*/ 18 w 62"/>
                <a:gd name="T75" fmla="*/ 1 h 129"/>
                <a:gd name="T76" fmla="*/ 18 w 62"/>
                <a:gd name="T77" fmla="*/ 0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2" h="129">
                  <a:moveTo>
                    <a:pt x="18" y="1"/>
                  </a:moveTo>
                  <a:lnTo>
                    <a:pt x="16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9"/>
                  </a:lnTo>
                  <a:lnTo>
                    <a:pt x="8" y="11"/>
                  </a:lnTo>
                  <a:lnTo>
                    <a:pt x="6" y="15"/>
                  </a:lnTo>
                  <a:lnTo>
                    <a:pt x="5" y="17"/>
                  </a:lnTo>
                  <a:lnTo>
                    <a:pt x="3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2" y="55"/>
                  </a:lnTo>
                  <a:lnTo>
                    <a:pt x="5" y="66"/>
                  </a:lnTo>
                  <a:lnTo>
                    <a:pt x="9" y="79"/>
                  </a:lnTo>
                  <a:lnTo>
                    <a:pt x="13" y="88"/>
                  </a:lnTo>
                  <a:lnTo>
                    <a:pt x="17" y="97"/>
                  </a:lnTo>
                  <a:lnTo>
                    <a:pt x="22" y="106"/>
                  </a:lnTo>
                  <a:lnTo>
                    <a:pt x="25" y="109"/>
                  </a:lnTo>
                  <a:lnTo>
                    <a:pt x="30" y="115"/>
                  </a:lnTo>
                  <a:lnTo>
                    <a:pt x="34" y="120"/>
                  </a:lnTo>
                  <a:lnTo>
                    <a:pt x="40" y="125"/>
                  </a:lnTo>
                  <a:lnTo>
                    <a:pt x="46" y="128"/>
                  </a:lnTo>
                  <a:lnTo>
                    <a:pt x="52" y="129"/>
                  </a:lnTo>
                  <a:lnTo>
                    <a:pt x="54" y="128"/>
                  </a:lnTo>
                  <a:lnTo>
                    <a:pt x="56" y="126"/>
                  </a:lnTo>
                  <a:lnTo>
                    <a:pt x="58" y="124"/>
                  </a:lnTo>
                  <a:lnTo>
                    <a:pt x="60" y="120"/>
                  </a:lnTo>
                  <a:lnTo>
                    <a:pt x="62" y="111"/>
                  </a:lnTo>
                  <a:lnTo>
                    <a:pt x="62" y="99"/>
                  </a:lnTo>
                  <a:lnTo>
                    <a:pt x="61" y="87"/>
                  </a:lnTo>
                  <a:lnTo>
                    <a:pt x="57" y="75"/>
                  </a:lnTo>
                  <a:lnTo>
                    <a:pt x="54" y="63"/>
                  </a:lnTo>
                  <a:lnTo>
                    <a:pt x="49" y="52"/>
                  </a:lnTo>
                  <a:lnTo>
                    <a:pt x="46" y="43"/>
                  </a:lnTo>
                  <a:lnTo>
                    <a:pt x="41" y="38"/>
                  </a:lnTo>
                  <a:lnTo>
                    <a:pt x="40" y="36"/>
                  </a:lnTo>
                  <a:lnTo>
                    <a:pt x="38" y="32"/>
                  </a:lnTo>
                  <a:lnTo>
                    <a:pt x="35" y="28"/>
                  </a:lnTo>
                  <a:lnTo>
                    <a:pt x="34" y="23"/>
                  </a:lnTo>
                  <a:lnTo>
                    <a:pt x="32" y="20"/>
                  </a:lnTo>
                  <a:lnTo>
                    <a:pt x="30" y="16"/>
                  </a:lnTo>
                  <a:lnTo>
                    <a:pt x="27" y="14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3" y="7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F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1" name="Freeform 64"/>
            <p:cNvSpPr>
              <a:spLocks/>
            </p:cNvSpPr>
            <p:nvPr/>
          </p:nvSpPr>
          <p:spPr bwMode="auto">
            <a:xfrm>
              <a:off x="3208" y="1669"/>
              <a:ext cx="92" cy="55"/>
            </a:xfrm>
            <a:custGeom>
              <a:avLst/>
              <a:gdLst>
                <a:gd name="T0" fmla="*/ 0 w 92"/>
                <a:gd name="T1" fmla="*/ 1 h 55"/>
                <a:gd name="T2" fmla="*/ 0 w 92"/>
                <a:gd name="T3" fmla="*/ 5 h 55"/>
                <a:gd name="T4" fmla="*/ 0 w 92"/>
                <a:gd name="T5" fmla="*/ 10 h 55"/>
                <a:gd name="T6" fmla="*/ 0 w 92"/>
                <a:gd name="T7" fmla="*/ 13 h 55"/>
                <a:gd name="T8" fmla="*/ 0 w 92"/>
                <a:gd name="T9" fmla="*/ 17 h 55"/>
                <a:gd name="T10" fmla="*/ 0 w 92"/>
                <a:gd name="T11" fmla="*/ 21 h 55"/>
                <a:gd name="T12" fmla="*/ 1 w 92"/>
                <a:gd name="T13" fmla="*/ 23 h 55"/>
                <a:gd name="T14" fmla="*/ 1 w 92"/>
                <a:gd name="T15" fmla="*/ 27 h 55"/>
                <a:gd name="T16" fmla="*/ 2 w 92"/>
                <a:gd name="T17" fmla="*/ 29 h 55"/>
                <a:gd name="T18" fmla="*/ 6 w 92"/>
                <a:gd name="T19" fmla="*/ 35 h 55"/>
                <a:gd name="T20" fmla="*/ 10 w 92"/>
                <a:gd name="T21" fmla="*/ 41 h 55"/>
                <a:gd name="T22" fmla="*/ 16 w 92"/>
                <a:gd name="T23" fmla="*/ 45 h 55"/>
                <a:gd name="T24" fmla="*/ 22 w 92"/>
                <a:gd name="T25" fmla="*/ 49 h 55"/>
                <a:gd name="T26" fmla="*/ 29 w 92"/>
                <a:gd name="T27" fmla="*/ 52 h 55"/>
                <a:gd name="T28" fmla="*/ 36 w 92"/>
                <a:gd name="T29" fmla="*/ 54 h 55"/>
                <a:gd name="T30" fmla="*/ 42 w 92"/>
                <a:gd name="T31" fmla="*/ 55 h 55"/>
                <a:gd name="T32" fmla="*/ 49 w 92"/>
                <a:gd name="T33" fmla="*/ 55 h 55"/>
                <a:gd name="T34" fmla="*/ 56 w 92"/>
                <a:gd name="T35" fmla="*/ 54 h 55"/>
                <a:gd name="T36" fmla="*/ 63 w 92"/>
                <a:gd name="T37" fmla="*/ 52 h 55"/>
                <a:gd name="T38" fmla="*/ 69 w 92"/>
                <a:gd name="T39" fmla="*/ 50 h 55"/>
                <a:gd name="T40" fmla="*/ 75 w 92"/>
                <a:gd name="T41" fmla="*/ 46 h 55"/>
                <a:gd name="T42" fmla="*/ 80 w 92"/>
                <a:gd name="T43" fmla="*/ 41 h 55"/>
                <a:gd name="T44" fmla="*/ 85 w 92"/>
                <a:gd name="T45" fmla="*/ 37 h 55"/>
                <a:gd name="T46" fmla="*/ 88 w 92"/>
                <a:gd name="T47" fmla="*/ 30 h 55"/>
                <a:gd name="T48" fmla="*/ 92 w 92"/>
                <a:gd name="T49" fmla="*/ 23 h 55"/>
                <a:gd name="T50" fmla="*/ 92 w 92"/>
                <a:gd name="T51" fmla="*/ 0 h 55"/>
                <a:gd name="T52" fmla="*/ 91 w 92"/>
                <a:gd name="T53" fmla="*/ 1 h 55"/>
                <a:gd name="T54" fmla="*/ 91 w 92"/>
                <a:gd name="T55" fmla="*/ 1 h 55"/>
                <a:gd name="T56" fmla="*/ 91 w 92"/>
                <a:gd name="T57" fmla="*/ 1 h 55"/>
                <a:gd name="T58" fmla="*/ 91 w 92"/>
                <a:gd name="T59" fmla="*/ 2 h 55"/>
                <a:gd name="T60" fmla="*/ 91 w 92"/>
                <a:gd name="T61" fmla="*/ 2 h 55"/>
                <a:gd name="T62" fmla="*/ 89 w 92"/>
                <a:gd name="T63" fmla="*/ 2 h 55"/>
                <a:gd name="T64" fmla="*/ 89 w 92"/>
                <a:gd name="T65" fmla="*/ 3 h 55"/>
                <a:gd name="T66" fmla="*/ 89 w 92"/>
                <a:gd name="T67" fmla="*/ 3 h 55"/>
                <a:gd name="T68" fmla="*/ 86 w 92"/>
                <a:gd name="T69" fmla="*/ 8 h 55"/>
                <a:gd name="T70" fmla="*/ 83 w 92"/>
                <a:gd name="T71" fmla="*/ 13 h 55"/>
                <a:gd name="T72" fmla="*/ 78 w 92"/>
                <a:gd name="T73" fmla="*/ 18 h 55"/>
                <a:gd name="T74" fmla="*/ 73 w 92"/>
                <a:gd name="T75" fmla="*/ 22 h 55"/>
                <a:gd name="T76" fmla="*/ 69 w 92"/>
                <a:gd name="T77" fmla="*/ 25 h 55"/>
                <a:gd name="T78" fmla="*/ 64 w 92"/>
                <a:gd name="T79" fmla="*/ 28 h 55"/>
                <a:gd name="T80" fmla="*/ 58 w 92"/>
                <a:gd name="T81" fmla="*/ 30 h 55"/>
                <a:gd name="T82" fmla="*/ 53 w 92"/>
                <a:gd name="T83" fmla="*/ 32 h 55"/>
                <a:gd name="T84" fmla="*/ 45 w 92"/>
                <a:gd name="T85" fmla="*/ 33 h 55"/>
                <a:gd name="T86" fmla="*/ 38 w 92"/>
                <a:gd name="T87" fmla="*/ 32 h 55"/>
                <a:gd name="T88" fmla="*/ 31 w 92"/>
                <a:gd name="T89" fmla="*/ 29 h 55"/>
                <a:gd name="T90" fmla="*/ 24 w 92"/>
                <a:gd name="T91" fmla="*/ 25 h 55"/>
                <a:gd name="T92" fmla="*/ 17 w 92"/>
                <a:gd name="T93" fmla="*/ 21 h 55"/>
                <a:gd name="T94" fmla="*/ 12 w 92"/>
                <a:gd name="T95" fmla="*/ 14 h 55"/>
                <a:gd name="T96" fmla="*/ 7 w 92"/>
                <a:gd name="T97" fmla="*/ 10 h 55"/>
                <a:gd name="T98" fmla="*/ 2 w 92"/>
                <a:gd name="T99" fmla="*/ 3 h 55"/>
                <a:gd name="T100" fmla="*/ 1 w 92"/>
                <a:gd name="T101" fmla="*/ 3 h 55"/>
                <a:gd name="T102" fmla="*/ 1 w 92"/>
                <a:gd name="T103" fmla="*/ 3 h 55"/>
                <a:gd name="T104" fmla="*/ 1 w 92"/>
                <a:gd name="T105" fmla="*/ 2 h 55"/>
                <a:gd name="T106" fmla="*/ 1 w 92"/>
                <a:gd name="T107" fmla="*/ 2 h 55"/>
                <a:gd name="T108" fmla="*/ 0 w 92"/>
                <a:gd name="T109" fmla="*/ 2 h 55"/>
                <a:gd name="T110" fmla="*/ 0 w 92"/>
                <a:gd name="T111" fmla="*/ 2 h 55"/>
                <a:gd name="T112" fmla="*/ 0 w 92"/>
                <a:gd name="T113" fmla="*/ 1 h 55"/>
                <a:gd name="T114" fmla="*/ 0 w 92"/>
                <a:gd name="T115" fmla="*/ 1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2" h="55">
                  <a:moveTo>
                    <a:pt x="0" y="1"/>
                  </a:moveTo>
                  <a:lnTo>
                    <a:pt x="0" y="5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2" y="29"/>
                  </a:lnTo>
                  <a:lnTo>
                    <a:pt x="6" y="35"/>
                  </a:lnTo>
                  <a:lnTo>
                    <a:pt x="10" y="41"/>
                  </a:lnTo>
                  <a:lnTo>
                    <a:pt x="16" y="45"/>
                  </a:lnTo>
                  <a:lnTo>
                    <a:pt x="22" y="49"/>
                  </a:lnTo>
                  <a:lnTo>
                    <a:pt x="29" y="52"/>
                  </a:lnTo>
                  <a:lnTo>
                    <a:pt x="36" y="54"/>
                  </a:lnTo>
                  <a:lnTo>
                    <a:pt x="42" y="55"/>
                  </a:lnTo>
                  <a:lnTo>
                    <a:pt x="49" y="55"/>
                  </a:lnTo>
                  <a:lnTo>
                    <a:pt x="56" y="54"/>
                  </a:lnTo>
                  <a:lnTo>
                    <a:pt x="63" y="52"/>
                  </a:lnTo>
                  <a:lnTo>
                    <a:pt x="69" y="50"/>
                  </a:lnTo>
                  <a:lnTo>
                    <a:pt x="75" y="46"/>
                  </a:lnTo>
                  <a:lnTo>
                    <a:pt x="80" y="41"/>
                  </a:lnTo>
                  <a:lnTo>
                    <a:pt x="85" y="37"/>
                  </a:lnTo>
                  <a:lnTo>
                    <a:pt x="88" y="30"/>
                  </a:lnTo>
                  <a:lnTo>
                    <a:pt x="92" y="23"/>
                  </a:lnTo>
                  <a:lnTo>
                    <a:pt x="92" y="0"/>
                  </a:lnTo>
                  <a:lnTo>
                    <a:pt x="91" y="1"/>
                  </a:lnTo>
                  <a:lnTo>
                    <a:pt x="91" y="2"/>
                  </a:lnTo>
                  <a:lnTo>
                    <a:pt x="89" y="2"/>
                  </a:lnTo>
                  <a:lnTo>
                    <a:pt x="89" y="3"/>
                  </a:lnTo>
                  <a:lnTo>
                    <a:pt x="86" y="8"/>
                  </a:lnTo>
                  <a:lnTo>
                    <a:pt x="83" y="13"/>
                  </a:lnTo>
                  <a:lnTo>
                    <a:pt x="78" y="18"/>
                  </a:lnTo>
                  <a:lnTo>
                    <a:pt x="73" y="22"/>
                  </a:lnTo>
                  <a:lnTo>
                    <a:pt x="69" y="25"/>
                  </a:lnTo>
                  <a:lnTo>
                    <a:pt x="64" y="28"/>
                  </a:lnTo>
                  <a:lnTo>
                    <a:pt x="58" y="30"/>
                  </a:lnTo>
                  <a:lnTo>
                    <a:pt x="53" y="32"/>
                  </a:lnTo>
                  <a:lnTo>
                    <a:pt x="45" y="33"/>
                  </a:lnTo>
                  <a:lnTo>
                    <a:pt x="38" y="32"/>
                  </a:lnTo>
                  <a:lnTo>
                    <a:pt x="31" y="29"/>
                  </a:lnTo>
                  <a:lnTo>
                    <a:pt x="24" y="25"/>
                  </a:lnTo>
                  <a:lnTo>
                    <a:pt x="17" y="21"/>
                  </a:lnTo>
                  <a:lnTo>
                    <a:pt x="12" y="14"/>
                  </a:lnTo>
                  <a:lnTo>
                    <a:pt x="7" y="10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C8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2" name="Freeform 65"/>
            <p:cNvSpPr>
              <a:spLocks/>
            </p:cNvSpPr>
            <p:nvPr/>
          </p:nvSpPr>
          <p:spPr bwMode="auto">
            <a:xfrm>
              <a:off x="3627" y="2311"/>
              <a:ext cx="168" cy="162"/>
            </a:xfrm>
            <a:custGeom>
              <a:avLst/>
              <a:gdLst>
                <a:gd name="T0" fmla="*/ 104 w 168"/>
                <a:gd name="T1" fmla="*/ 8 h 162"/>
                <a:gd name="T2" fmla="*/ 109 w 168"/>
                <a:gd name="T3" fmla="*/ 24 h 162"/>
                <a:gd name="T4" fmla="*/ 112 w 168"/>
                <a:gd name="T5" fmla="*/ 40 h 162"/>
                <a:gd name="T6" fmla="*/ 110 w 168"/>
                <a:gd name="T7" fmla="*/ 58 h 162"/>
                <a:gd name="T8" fmla="*/ 105 w 168"/>
                <a:gd name="T9" fmla="*/ 72 h 162"/>
                <a:gd name="T10" fmla="*/ 96 w 168"/>
                <a:gd name="T11" fmla="*/ 79 h 162"/>
                <a:gd name="T12" fmla="*/ 76 w 168"/>
                <a:gd name="T13" fmla="*/ 85 h 162"/>
                <a:gd name="T14" fmla="*/ 44 w 168"/>
                <a:gd name="T15" fmla="*/ 87 h 162"/>
                <a:gd name="T16" fmla="*/ 15 w 168"/>
                <a:gd name="T17" fmla="*/ 89 h 162"/>
                <a:gd name="T18" fmla="*/ 3 w 168"/>
                <a:gd name="T19" fmla="*/ 92 h 162"/>
                <a:gd name="T20" fmla="*/ 2 w 168"/>
                <a:gd name="T21" fmla="*/ 94 h 162"/>
                <a:gd name="T22" fmla="*/ 0 w 168"/>
                <a:gd name="T23" fmla="*/ 98 h 162"/>
                <a:gd name="T24" fmla="*/ 0 w 168"/>
                <a:gd name="T25" fmla="*/ 100 h 162"/>
                <a:gd name="T26" fmla="*/ 4 w 168"/>
                <a:gd name="T27" fmla="*/ 105 h 162"/>
                <a:gd name="T28" fmla="*/ 12 w 168"/>
                <a:gd name="T29" fmla="*/ 111 h 162"/>
                <a:gd name="T30" fmla="*/ 22 w 168"/>
                <a:gd name="T31" fmla="*/ 117 h 162"/>
                <a:gd name="T32" fmla="*/ 31 w 168"/>
                <a:gd name="T33" fmla="*/ 124 h 162"/>
                <a:gd name="T34" fmla="*/ 37 w 168"/>
                <a:gd name="T35" fmla="*/ 130 h 162"/>
                <a:gd name="T36" fmla="*/ 39 w 168"/>
                <a:gd name="T37" fmla="*/ 138 h 162"/>
                <a:gd name="T38" fmla="*/ 42 w 168"/>
                <a:gd name="T39" fmla="*/ 149 h 162"/>
                <a:gd name="T40" fmla="*/ 44 w 168"/>
                <a:gd name="T41" fmla="*/ 158 h 162"/>
                <a:gd name="T42" fmla="*/ 46 w 168"/>
                <a:gd name="T43" fmla="*/ 159 h 162"/>
                <a:gd name="T44" fmla="*/ 47 w 168"/>
                <a:gd name="T45" fmla="*/ 153 h 162"/>
                <a:gd name="T46" fmla="*/ 49 w 168"/>
                <a:gd name="T47" fmla="*/ 148 h 162"/>
                <a:gd name="T48" fmla="*/ 50 w 168"/>
                <a:gd name="T49" fmla="*/ 144 h 162"/>
                <a:gd name="T50" fmla="*/ 53 w 168"/>
                <a:gd name="T51" fmla="*/ 139 h 162"/>
                <a:gd name="T52" fmla="*/ 57 w 168"/>
                <a:gd name="T53" fmla="*/ 135 h 162"/>
                <a:gd name="T54" fmla="*/ 61 w 168"/>
                <a:gd name="T55" fmla="*/ 131 h 162"/>
                <a:gd name="T56" fmla="*/ 67 w 168"/>
                <a:gd name="T57" fmla="*/ 130 h 162"/>
                <a:gd name="T58" fmla="*/ 74 w 168"/>
                <a:gd name="T59" fmla="*/ 126 h 162"/>
                <a:gd name="T60" fmla="*/ 82 w 168"/>
                <a:gd name="T61" fmla="*/ 121 h 162"/>
                <a:gd name="T62" fmla="*/ 96 w 168"/>
                <a:gd name="T63" fmla="*/ 119 h 162"/>
                <a:gd name="T64" fmla="*/ 115 w 168"/>
                <a:gd name="T65" fmla="*/ 116 h 162"/>
                <a:gd name="T66" fmla="*/ 129 w 168"/>
                <a:gd name="T67" fmla="*/ 112 h 162"/>
                <a:gd name="T68" fmla="*/ 137 w 168"/>
                <a:gd name="T69" fmla="*/ 106 h 162"/>
                <a:gd name="T70" fmla="*/ 146 w 168"/>
                <a:gd name="T71" fmla="*/ 103 h 162"/>
                <a:gd name="T72" fmla="*/ 154 w 168"/>
                <a:gd name="T73" fmla="*/ 98 h 162"/>
                <a:gd name="T74" fmla="*/ 160 w 168"/>
                <a:gd name="T75" fmla="*/ 89 h 162"/>
                <a:gd name="T76" fmla="*/ 164 w 168"/>
                <a:gd name="T77" fmla="*/ 82 h 162"/>
                <a:gd name="T78" fmla="*/ 162 w 168"/>
                <a:gd name="T79" fmla="*/ 58 h 162"/>
                <a:gd name="T80" fmla="*/ 101 w 168"/>
                <a:gd name="T81" fmla="*/ 0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8" h="162">
                  <a:moveTo>
                    <a:pt x="101" y="0"/>
                  </a:moveTo>
                  <a:lnTo>
                    <a:pt x="104" y="8"/>
                  </a:lnTo>
                  <a:lnTo>
                    <a:pt x="107" y="16"/>
                  </a:lnTo>
                  <a:lnTo>
                    <a:pt x="109" y="24"/>
                  </a:lnTo>
                  <a:lnTo>
                    <a:pt x="110" y="31"/>
                  </a:lnTo>
                  <a:lnTo>
                    <a:pt x="112" y="40"/>
                  </a:lnTo>
                  <a:lnTo>
                    <a:pt x="112" y="49"/>
                  </a:lnTo>
                  <a:lnTo>
                    <a:pt x="110" y="58"/>
                  </a:lnTo>
                  <a:lnTo>
                    <a:pt x="107" y="67"/>
                  </a:lnTo>
                  <a:lnTo>
                    <a:pt x="105" y="72"/>
                  </a:lnTo>
                  <a:lnTo>
                    <a:pt x="100" y="77"/>
                  </a:lnTo>
                  <a:lnTo>
                    <a:pt x="96" y="79"/>
                  </a:lnTo>
                  <a:lnTo>
                    <a:pt x="90" y="82"/>
                  </a:lnTo>
                  <a:lnTo>
                    <a:pt x="76" y="85"/>
                  </a:lnTo>
                  <a:lnTo>
                    <a:pt x="60" y="87"/>
                  </a:lnTo>
                  <a:lnTo>
                    <a:pt x="44" y="87"/>
                  </a:lnTo>
                  <a:lnTo>
                    <a:pt x="29" y="88"/>
                  </a:lnTo>
                  <a:lnTo>
                    <a:pt x="15" y="89"/>
                  </a:lnTo>
                  <a:lnTo>
                    <a:pt x="4" y="92"/>
                  </a:lnTo>
                  <a:lnTo>
                    <a:pt x="3" y="92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2" y="101"/>
                  </a:lnTo>
                  <a:lnTo>
                    <a:pt x="4" y="105"/>
                  </a:lnTo>
                  <a:lnTo>
                    <a:pt x="7" y="108"/>
                  </a:lnTo>
                  <a:lnTo>
                    <a:pt x="12" y="111"/>
                  </a:lnTo>
                  <a:lnTo>
                    <a:pt x="18" y="114"/>
                  </a:lnTo>
                  <a:lnTo>
                    <a:pt x="22" y="117"/>
                  </a:lnTo>
                  <a:lnTo>
                    <a:pt x="27" y="120"/>
                  </a:lnTo>
                  <a:lnTo>
                    <a:pt x="31" y="124"/>
                  </a:lnTo>
                  <a:lnTo>
                    <a:pt x="35" y="127"/>
                  </a:lnTo>
                  <a:lnTo>
                    <a:pt x="37" y="130"/>
                  </a:lnTo>
                  <a:lnTo>
                    <a:pt x="38" y="133"/>
                  </a:lnTo>
                  <a:lnTo>
                    <a:pt x="39" y="138"/>
                  </a:lnTo>
                  <a:lnTo>
                    <a:pt x="41" y="143"/>
                  </a:lnTo>
                  <a:lnTo>
                    <a:pt x="42" y="149"/>
                  </a:lnTo>
                  <a:lnTo>
                    <a:pt x="43" y="154"/>
                  </a:lnTo>
                  <a:lnTo>
                    <a:pt x="44" y="158"/>
                  </a:lnTo>
                  <a:lnTo>
                    <a:pt x="46" y="162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7" y="153"/>
                  </a:lnTo>
                  <a:lnTo>
                    <a:pt x="47" y="151"/>
                  </a:lnTo>
                  <a:lnTo>
                    <a:pt x="49" y="148"/>
                  </a:lnTo>
                  <a:lnTo>
                    <a:pt x="49" y="146"/>
                  </a:lnTo>
                  <a:lnTo>
                    <a:pt x="50" y="144"/>
                  </a:lnTo>
                  <a:lnTo>
                    <a:pt x="51" y="142"/>
                  </a:lnTo>
                  <a:lnTo>
                    <a:pt x="53" y="139"/>
                  </a:lnTo>
                  <a:lnTo>
                    <a:pt x="54" y="137"/>
                  </a:lnTo>
                  <a:lnTo>
                    <a:pt x="57" y="135"/>
                  </a:lnTo>
                  <a:lnTo>
                    <a:pt x="59" y="133"/>
                  </a:lnTo>
                  <a:lnTo>
                    <a:pt x="61" y="131"/>
                  </a:lnTo>
                  <a:lnTo>
                    <a:pt x="65" y="130"/>
                  </a:lnTo>
                  <a:lnTo>
                    <a:pt x="67" y="130"/>
                  </a:lnTo>
                  <a:lnTo>
                    <a:pt x="70" y="128"/>
                  </a:lnTo>
                  <a:lnTo>
                    <a:pt x="74" y="126"/>
                  </a:lnTo>
                  <a:lnTo>
                    <a:pt x="77" y="124"/>
                  </a:lnTo>
                  <a:lnTo>
                    <a:pt x="82" y="121"/>
                  </a:lnTo>
                  <a:lnTo>
                    <a:pt x="86" y="120"/>
                  </a:lnTo>
                  <a:lnTo>
                    <a:pt x="96" y="119"/>
                  </a:lnTo>
                  <a:lnTo>
                    <a:pt x="106" y="117"/>
                  </a:lnTo>
                  <a:lnTo>
                    <a:pt x="115" y="116"/>
                  </a:lnTo>
                  <a:lnTo>
                    <a:pt x="124" y="114"/>
                  </a:lnTo>
                  <a:lnTo>
                    <a:pt x="129" y="112"/>
                  </a:lnTo>
                  <a:lnTo>
                    <a:pt x="133" y="110"/>
                  </a:lnTo>
                  <a:lnTo>
                    <a:pt x="137" y="106"/>
                  </a:lnTo>
                  <a:lnTo>
                    <a:pt x="140" y="103"/>
                  </a:lnTo>
                  <a:lnTo>
                    <a:pt x="146" y="103"/>
                  </a:lnTo>
                  <a:lnTo>
                    <a:pt x="151" y="101"/>
                  </a:lnTo>
                  <a:lnTo>
                    <a:pt x="154" y="98"/>
                  </a:lnTo>
                  <a:lnTo>
                    <a:pt x="156" y="94"/>
                  </a:lnTo>
                  <a:lnTo>
                    <a:pt x="160" y="89"/>
                  </a:lnTo>
                  <a:lnTo>
                    <a:pt x="162" y="85"/>
                  </a:lnTo>
                  <a:lnTo>
                    <a:pt x="164" y="82"/>
                  </a:lnTo>
                  <a:lnTo>
                    <a:pt x="168" y="79"/>
                  </a:lnTo>
                  <a:lnTo>
                    <a:pt x="162" y="58"/>
                  </a:lnTo>
                  <a:lnTo>
                    <a:pt x="131" y="2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C8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3" name="Freeform 66"/>
            <p:cNvSpPr>
              <a:spLocks/>
            </p:cNvSpPr>
            <p:nvPr/>
          </p:nvSpPr>
          <p:spPr bwMode="auto">
            <a:xfrm>
              <a:off x="2777" y="2266"/>
              <a:ext cx="193" cy="92"/>
            </a:xfrm>
            <a:custGeom>
              <a:avLst/>
              <a:gdLst>
                <a:gd name="T0" fmla="*/ 171 w 193"/>
                <a:gd name="T1" fmla="*/ 3 h 92"/>
                <a:gd name="T2" fmla="*/ 126 w 193"/>
                <a:gd name="T3" fmla="*/ 2 h 92"/>
                <a:gd name="T4" fmla="*/ 80 w 193"/>
                <a:gd name="T5" fmla="*/ 0 h 92"/>
                <a:gd name="T6" fmla="*/ 48 w 193"/>
                <a:gd name="T7" fmla="*/ 4 h 92"/>
                <a:gd name="T8" fmla="*/ 28 w 193"/>
                <a:gd name="T9" fmla="*/ 10 h 92"/>
                <a:gd name="T10" fmla="*/ 15 w 193"/>
                <a:gd name="T11" fmla="*/ 15 h 92"/>
                <a:gd name="T12" fmla="*/ 9 w 193"/>
                <a:gd name="T13" fmla="*/ 21 h 92"/>
                <a:gd name="T14" fmla="*/ 4 w 193"/>
                <a:gd name="T15" fmla="*/ 35 h 92"/>
                <a:gd name="T16" fmla="*/ 0 w 193"/>
                <a:gd name="T17" fmla="*/ 56 h 92"/>
                <a:gd name="T18" fmla="*/ 1 w 193"/>
                <a:gd name="T19" fmla="*/ 70 h 92"/>
                <a:gd name="T20" fmla="*/ 5 w 193"/>
                <a:gd name="T21" fmla="*/ 78 h 92"/>
                <a:gd name="T22" fmla="*/ 8 w 193"/>
                <a:gd name="T23" fmla="*/ 83 h 92"/>
                <a:gd name="T24" fmla="*/ 12 w 193"/>
                <a:gd name="T25" fmla="*/ 85 h 92"/>
                <a:gd name="T26" fmla="*/ 15 w 193"/>
                <a:gd name="T27" fmla="*/ 89 h 92"/>
                <a:gd name="T28" fmla="*/ 19 w 193"/>
                <a:gd name="T29" fmla="*/ 91 h 92"/>
                <a:gd name="T30" fmla="*/ 21 w 193"/>
                <a:gd name="T31" fmla="*/ 89 h 92"/>
                <a:gd name="T32" fmla="*/ 20 w 193"/>
                <a:gd name="T33" fmla="*/ 81 h 92"/>
                <a:gd name="T34" fmla="*/ 21 w 193"/>
                <a:gd name="T35" fmla="*/ 74 h 92"/>
                <a:gd name="T36" fmla="*/ 23 w 193"/>
                <a:gd name="T37" fmla="*/ 67 h 92"/>
                <a:gd name="T38" fmla="*/ 29 w 193"/>
                <a:gd name="T39" fmla="*/ 62 h 92"/>
                <a:gd name="T40" fmla="*/ 33 w 193"/>
                <a:gd name="T41" fmla="*/ 59 h 92"/>
                <a:gd name="T42" fmla="*/ 39 w 193"/>
                <a:gd name="T43" fmla="*/ 58 h 92"/>
                <a:gd name="T44" fmla="*/ 45 w 193"/>
                <a:gd name="T45" fmla="*/ 59 h 92"/>
                <a:gd name="T46" fmla="*/ 61 w 193"/>
                <a:gd name="T47" fmla="*/ 56 h 92"/>
                <a:gd name="T48" fmla="*/ 91 w 193"/>
                <a:gd name="T49" fmla="*/ 52 h 92"/>
                <a:gd name="T50" fmla="*/ 120 w 193"/>
                <a:gd name="T51" fmla="*/ 49 h 92"/>
                <a:gd name="T52" fmla="*/ 149 w 193"/>
                <a:gd name="T53" fmla="*/ 43 h 92"/>
                <a:gd name="T54" fmla="*/ 165 w 193"/>
                <a:gd name="T55" fmla="*/ 41 h 92"/>
                <a:gd name="T56" fmla="*/ 171 w 193"/>
                <a:gd name="T57" fmla="*/ 45 h 92"/>
                <a:gd name="T58" fmla="*/ 178 w 193"/>
                <a:gd name="T59" fmla="*/ 47 h 92"/>
                <a:gd name="T60" fmla="*/ 184 w 193"/>
                <a:gd name="T61" fmla="*/ 48 h 92"/>
                <a:gd name="T62" fmla="*/ 187 w 193"/>
                <a:gd name="T63" fmla="*/ 46 h 92"/>
                <a:gd name="T64" fmla="*/ 189 w 193"/>
                <a:gd name="T65" fmla="*/ 35 h 92"/>
                <a:gd name="T66" fmla="*/ 192 w 193"/>
                <a:gd name="T67" fmla="*/ 22 h 92"/>
                <a:gd name="T68" fmla="*/ 193 w 193"/>
                <a:gd name="T69" fmla="*/ 9 h 9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3" h="92">
                  <a:moveTo>
                    <a:pt x="193" y="2"/>
                  </a:moveTo>
                  <a:lnTo>
                    <a:pt x="171" y="3"/>
                  </a:lnTo>
                  <a:lnTo>
                    <a:pt x="149" y="3"/>
                  </a:lnTo>
                  <a:lnTo>
                    <a:pt x="126" y="2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59" y="3"/>
                  </a:lnTo>
                  <a:lnTo>
                    <a:pt x="48" y="4"/>
                  </a:lnTo>
                  <a:lnTo>
                    <a:pt x="38" y="7"/>
                  </a:lnTo>
                  <a:lnTo>
                    <a:pt x="28" y="10"/>
                  </a:lnTo>
                  <a:lnTo>
                    <a:pt x="17" y="14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9" y="21"/>
                  </a:lnTo>
                  <a:lnTo>
                    <a:pt x="7" y="26"/>
                  </a:lnTo>
                  <a:lnTo>
                    <a:pt x="4" y="35"/>
                  </a:lnTo>
                  <a:lnTo>
                    <a:pt x="1" y="45"/>
                  </a:lnTo>
                  <a:lnTo>
                    <a:pt x="0" y="56"/>
                  </a:lnTo>
                  <a:lnTo>
                    <a:pt x="0" y="65"/>
                  </a:lnTo>
                  <a:lnTo>
                    <a:pt x="1" y="70"/>
                  </a:lnTo>
                  <a:lnTo>
                    <a:pt x="2" y="74"/>
                  </a:lnTo>
                  <a:lnTo>
                    <a:pt x="5" y="78"/>
                  </a:lnTo>
                  <a:lnTo>
                    <a:pt x="7" y="81"/>
                  </a:lnTo>
                  <a:lnTo>
                    <a:pt x="8" y="83"/>
                  </a:lnTo>
                  <a:lnTo>
                    <a:pt x="9" y="84"/>
                  </a:lnTo>
                  <a:lnTo>
                    <a:pt x="12" y="85"/>
                  </a:lnTo>
                  <a:lnTo>
                    <a:pt x="14" y="88"/>
                  </a:lnTo>
                  <a:lnTo>
                    <a:pt x="15" y="89"/>
                  </a:lnTo>
                  <a:lnTo>
                    <a:pt x="17" y="90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21" y="89"/>
                  </a:lnTo>
                  <a:lnTo>
                    <a:pt x="20" y="85"/>
                  </a:lnTo>
                  <a:lnTo>
                    <a:pt x="20" y="81"/>
                  </a:lnTo>
                  <a:lnTo>
                    <a:pt x="20" y="78"/>
                  </a:lnTo>
                  <a:lnTo>
                    <a:pt x="21" y="74"/>
                  </a:lnTo>
                  <a:lnTo>
                    <a:pt x="22" y="70"/>
                  </a:lnTo>
                  <a:lnTo>
                    <a:pt x="23" y="67"/>
                  </a:lnTo>
                  <a:lnTo>
                    <a:pt x="27" y="63"/>
                  </a:lnTo>
                  <a:lnTo>
                    <a:pt x="29" y="62"/>
                  </a:lnTo>
                  <a:lnTo>
                    <a:pt x="31" y="61"/>
                  </a:lnTo>
                  <a:lnTo>
                    <a:pt x="33" y="59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43" y="58"/>
                  </a:lnTo>
                  <a:lnTo>
                    <a:pt x="45" y="59"/>
                  </a:lnTo>
                  <a:lnTo>
                    <a:pt x="47" y="61"/>
                  </a:lnTo>
                  <a:lnTo>
                    <a:pt x="61" y="56"/>
                  </a:lnTo>
                  <a:lnTo>
                    <a:pt x="76" y="53"/>
                  </a:lnTo>
                  <a:lnTo>
                    <a:pt x="91" y="52"/>
                  </a:lnTo>
                  <a:lnTo>
                    <a:pt x="106" y="51"/>
                  </a:lnTo>
                  <a:lnTo>
                    <a:pt x="120" y="49"/>
                  </a:lnTo>
                  <a:lnTo>
                    <a:pt x="135" y="47"/>
                  </a:lnTo>
                  <a:lnTo>
                    <a:pt x="149" y="43"/>
                  </a:lnTo>
                  <a:lnTo>
                    <a:pt x="163" y="38"/>
                  </a:lnTo>
                  <a:lnTo>
                    <a:pt x="165" y="41"/>
                  </a:lnTo>
                  <a:lnTo>
                    <a:pt x="169" y="43"/>
                  </a:lnTo>
                  <a:lnTo>
                    <a:pt x="171" y="45"/>
                  </a:lnTo>
                  <a:lnTo>
                    <a:pt x="174" y="46"/>
                  </a:lnTo>
                  <a:lnTo>
                    <a:pt x="178" y="47"/>
                  </a:lnTo>
                  <a:lnTo>
                    <a:pt x="180" y="47"/>
                  </a:lnTo>
                  <a:lnTo>
                    <a:pt x="184" y="48"/>
                  </a:lnTo>
                  <a:lnTo>
                    <a:pt x="186" y="51"/>
                  </a:lnTo>
                  <a:lnTo>
                    <a:pt x="187" y="46"/>
                  </a:lnTo>
                  <a:lnTo>
                    <a:pt x="188" y="41"/>
                  </a:lnTo>
                  <a:lnTo>
                    <a:pt x="189" y="35"/>
                  </a:lnTo>
                  <a:lnTo>
                    <a:pt x="190" y="29"/>
                  </a:lnTo>
                  <a:lnTo>
                    <a:pt x="192" y="22"/>
                  </a:lnTo>
                  <a:lnTo>
                    <a:pt x="193" y="15"/>
                  </a:lnTo>
                  <a:lnTo>
                    <a:pt x="193" y="9"/>
                  </a:lnTo>
                  <a:lnTo>
                    <a:pt x="193" y="2"/>
                  </a:lnTo>
                  <a:close/>
                </a:path>
              </a:pathLst>
            </a:custGeom>
            <a:solidFill>
              <a:srgbClr val="CC8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4" name="Freeform 67"/>
            <p:cNvSpPr>
              <a:spLocks/>
            </p:cNvSpPr>
            <p:nvPr/>
          </p:nvSpPr>
          <p:spPr bwMode="auto">
            <a:xfrm>
              <a:off x="2972" y="2201"/>
              <a:ext cx="290" cy="139"/>
            </a:xfrm>
            <a:custGeom>
              <a:avLst/>
              <a:gdLst>
                <a:gd name="T0" fmla="*/ 274 w 290"/>
                <a:gd name="T1" fmla="*/ 29 h 139"/>
                <a:gd name="T2" fmla="*/ 264 w 290"/>
                <a:gd name="T3" fmla="*/ 20 h 139"/>
                <a:gd name="T4" fmla="*/ 252 w 290"/>
                <a:gd name="T5" fmla="*/ 9 h 139"/>
                <a:gd name="T6" fmla="*/ 249 w 290"/>
                <a:gd name="T7" fmla="*/ 6 h 139"/>
                <a:gd name="T8" fmla="*/ 246 w 290"/>
                <a:gd name="T9" fmla="*/ 3 h 139"/>
                <a:gd name="T10" fmla="*/ 239 w 290"/>
                <a:gd name="T11" fmla="*/ 2 h 139"/>
                <a:gd name="T12" fmla="*/ 217 w 290"/>
                <a:gd name="T13" fmla="*/ 10 h 139"/>
                <a:gd name="T14" fmla="*/ 195 w 290"/>
                <a:gd name="T15" fmla="*/ 22 h 139"/>
                <a:gd name="T16" fmla="*/ 186 w 290"/>
                <a:gd name="T17" fmla="*/ 35 h 139"/>
                <a:gd name="T18" fmla="*/ 184 w 290"/>
                <a:gd name="T19" fmla="*/ 51 h 139"/>
                <a:gd name="T20" fmla="*/ 181 w 290"/>
                <a:gd name="T21" fmla="*/ 63 h 139"/>
                <a:gd name="T22" fmla="*/ 170 w 290"/>
                <a:gd name="T23" fmla="*/ 69 h 139"/>
                <a:gd name="T24" fmla="*/ 154 w 290"/>
                <a:gd name="T25" fmla="*/ 65 h 139"/>
                <a:gd name="T26" fmla="*/ 135 w 290"/>
                <a:gd name="T27" fmla="*/ 57 h 139"/>
                <a:gd name="T28" fmla="*/ 126 w 290"/>
                <a:gd name="T29" fmla="*/ 60 h 139"/>
                <a:gd name="T30" fmla="*/ 121 w 290"/>
                <a:gd name="T31" fmla="*/ 69 h 139"/>
                <a:gd name="T32" fmla="*/ 117 w 290"/>
                <a:gd name="T33" fmla="*/ 75 h 139"/>
                <a:gd name="T34" fmla="*/ 112 w 290"/>
                <a:gd name="T35" fmla="*/ 64 h 139"/>
                <a:gd name="T36" fmla="*/ 105 w 290"/>
                <a:gd name="T37" fmla="*/ 51 h 139"/>
                <a:gd name="T38" fmla="*/ 99 w 290"/>
                <a:gd name="T39" fmla="*/ 49 h 139"/>
                <a:gd name="T40" fmla="*/ 92 w 290"/>
                <a:gd name="T41" fmla="*/ 63 h 139"/>
                <a:gd name="T42" fmla="*/ 84 w 290"/>
                <a:gd name="T43" fmla="*/ 70 h 139"/>
                <a:gd name="T44" fmla="*/ 80 w 290"/>
                <a:gd name="T45" fmla="*/ 64 h 139"/>
                <a:gd name="T46" fmla="*/ 60 w 290"/>
                <a:gd name="T47" fmla="*/ 68 h 139"/>
                <a:gd name="T48" fmla="*/ 50 w 290"/>
                <a:gd name="T49" fmla="*/ 78 h 139"/>
                <a:gd name="T50" fmla="*/ 41 w 290"/>
                <a:gd name="T51" fmla="*/ 83 h 139"/>
                <a:gd name="T52" fmla="*/ 36 w 290"/>
                <a:gd name="T53" fmla="*/ 79 h 139"/>
                <a:gd name="T54" fmla="*/ 31 w 290"/>
                <a:gd name="T55" fmla="*/ 74 h 139"/>
                <a:gd name="T56" fmla="*/ 24 w 290"/>
                <a:gd name="T57" fmla="*/ 73 h 139"/>
                <a:gd name="T58" fmla="*/ 17 w 290"/>
                <a:gd name="T59" fmla="*/ 74 h 139"/>
                <a:gd name="T60" fmla="*/ 9 w 290"/>
                <a:gd name="T61" fmla="*/ 80 h 139"/>
                <a:gd name="T62" fmla="*/ 8 w 290"/>
                <a:gd name="T63" fmla="*/ 100 h 139"/>
                <a:gd name="T64" fmla="*/ 5 w 290"/>
                <a:gd name="T65" fmla="*/ 118 h 139"/>
                <a:gd name="T66" fmla="*/ 5 w 290"/>
                <a:gd name="T67" fmla="*/ 129 h 139"/>
                <a:gd name="T68" fmla="*/ 14 w 290"/>
                <a:gd name="T69" fmla="*/ 132 h 139"/>
                <a:gd name="T70" fmla="*/ 22 w 290"/>
                <a:gd name="T71" fmla="*/ 134 h 139"/>
                <a:gd name="T72" fmla="*/ 31 w 290"/>
                <a:gd name="T73" fmla="*/ 126 h 139"/>
                <a:gd name="T74" fmla="*/ 44 w 290"/>
                <a:gd name="T75" fmla="*/ 122 h 139"/>
                <a:gd name="T76" fmla="*/ 64 w 290"/>
                <a:gd name="T77" fmla="*/ 126 h 139"/>
                <a:gd name="T78" fmla="*/ 81 w 290"/>
                <a:gd name="T79" fmla="*/ 129 h 139"/>
                <a:gd name="T80" fmla="*/ 92 w 290"/>
                <a:gd name="T81" fmla="*/ 137 h 139"/>
                <a:gd name="T82" fmla="*/ 118 w 290"/>
                <a:gd name="T83" fmla="*/ 137 h 139"/>
                <a:gd name="T84" fmla="*/ 143 w 290"/>
                <a:gd name="T85" fmla="*/ 132 h 139"/>
                <a:gd name="T86" fmla="*/ 163 w 290"/>
                <a:gd name="T87" fmla="*/ 108 h 139"/>
                <a:gd name="T88" fmla="*/ 182 w 290"/>
                <a:gd name="T89" fmla="*/ 86 h 139"/>
                <a:gd name="T90" fmla="*/ 197 w 290"/>
                <a:gd name="T91" fmla="*/ 84 h 139"/>
                <a:gd name="T92" fmla="*/ 209 w 290"/>
                <a:gd name="T93" fmla="*/ 81 h 139"/>
                <a:gd name="T94" fmla="*/ 215 w 290"/>
                <a:gd name="T95" fmla="*/ 72 h 139"/>
                <a:gd name="T96" fmla="*/ 222 w 290"/>
                <a:gd name="T97" fmla="*/ 60 h 139"/>
                <a:gd name="T98" fmla="*/ 234 w 290"/>
                <a:gd name="T99" fmla="*/ 51 h 139"/>
                <a:gd name="T100" fmla="*/ 256 w 290"/>
                <a:gd name="T101" fmla="*/ 52 h 139"/>
                <a:gd name="T102" fmla="*/ 278 w 290"/>
                <a:gd name="T103" fmla="*/ 57 h 139"/>
                <a:gd name="T104" fmla="*/ 290 w 290"/>
                <a:gd name="T105" fmla="*/ 51 h 13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90" h="139">
                  <a:moveTo>
                    <a:pt x="282" y="33"/>
                  </a:moveTo>
                  <a:lnTo>
                    <a:pt x="278" y="31"/>
                  </a:lnTo>
                  <a:lnTo>
                    <a:pt x="274" y="29"/>
                  </a:lnTo>
                  <a:lnTo>
                    <a:pt x="270" y="26"/>
                  </a:lnTo>
                  <a:lnTo>
                    <a:pt x="267" y="24"/>
                  </a:lnTo>
                  <a:lnTo>
                    <a:pt x="264" y="20"/>
                  </a:lnTo>
                  <a:lnTo>
                    <a:pt x="260" y="18"/>
                  </a:lnTo>
                  <a:lnTo>
                    <a:pt x="256" y="14"/>
                  </a:lnTo>
                  <a:lnTo>
                    <a:pt x="252" y="9"/>
                  </a:lnTo>
                  <a:lnTo>
                    <a:pt x="251" y="9"/>
                  </a:lnTo>
                  <a:lnTo>
                    <a:pt x="250" y="8"/>
                  </a:lnTo>
                  <a:lnTo>
                    <a:pt x="249" y="6"/>
                  </a:lnTo>
                  <a:lnTo>
                    <a:pt x="248" y="5"/>
                  </a:lnTo>
                  <a:lnTo>
                    <a:pt x="246" y="4"/>
                  </a:lnTo>
                  <a:lnTo>
                    <a:pt x="246" y="3"/>
                  </a:lnTo>
                  <a:lnTo>
                    <a:pt x="245" y="2"/>
                  </a:lnTo>
                  <a:lnTo>
                    <a:pt x="245" y="0"/>
                  </a:lnTo>
                  <a:lnTo>
                    <a:pt x="239" y="2"/>
                  </a:lnTo>
                  <a:lnTo>
                    <a:pt x="233" y="3"/>
                  </a:lnTo>
                  <a:lnTo>
                    <a:pt x="225" y="6"/>
                  </a:lnTo>
                  <a:lnTo>
                    <a:pt x="217" y="10"/>
                  </a:lnTo>
                  <a:lnTo>
                    <a:pt x="209" y="14"/>
                  </a:lnTo>
                  <a:lnTo>
                    <a:pt x="201" y="19"/>
                  </a:lnTo>
                  <a:lnTo>
                    <a:pt x="195" y="22"/>
                  </a:lnTo>
                  <a:lnTo>
                    <a:pt x="189" y="26"/>
                  </a:lnTo>
                  <a:lnTo>
                    <a:pt x="187" y="30"/>
                  </a:lnTo>
                  <a:lnTo>
                    <a:pt x="186" y="35"/>
                  </a:lnTo>
                  <a:lnTo>
                    <a:pt x="184" y="40"/>
                  </a:lnTo>
                  <a:lnTo>
                    <a:pt x="184" y="46"/>
                  </a:lnTo>
                  <a:lnTo>
                    <a:pt x="184" y="51"/>
                  </a:lnTo>
                  <a:lnTo>
                    <a:pt x="184" y="56"/>
                  </a:lnTo>
                  <a:lnTo>
                    <a:pt x="183" y="60"/>
                  </a:lnTo>
                  <a:lnTo>
                    <a:pt x="181" y="63"/>
                  </a:lnTo>
                  <a:lnTo>
                    <a:pt x="176" y="65"/>
                  </a:lnTo>
                  <a:lnTo>
                    <a:pt x="173" y="68"/>
                  </a:lnTo>
                  <a:lnTo>
                    <a:pt x="170" y="69"/>
                  </a:lnTo>
                  <a:lnTo>
                    <a:pt x="166" y="69"/>
                  </a:lnTo>
                  <a:lnTo>
                    <a:pt x="159" y="68"/>
                  </a:lnTo>
                  <a:lnTo>
                    <a:pt x="154" y="65"/>
                  </a:lnTo>
                  <a:lnTo>
                    <a:pt x="148" y="63"/>
                  </a:lnTo>
                  <a:lnTo>
                    <a:pt x="142" y="59"/>
                  </a:lnTo>
                  <a:lnTo>
                    <a:pt x="135" y="57"/>
                  </a:lnTo>
                  <a:lnTo>
                    <a:pt x="128" y="56"/>
                  </a:lnTo>
                  <a:lnTo>
                    <a:pt x="127" y="58"/>
                  </a:lnTo>
                  <a:lnTo>
                    <a:pt x="126" y="60"/>
                  </a:lnTo>
                  <a:lnTo>
                    <a:pt x="125" y="63"/>
                  </a:lnTo>
                  <a:lnTo>
                    <a:pt x="124" y="67"/>
                  </a:lnTo>
                  <a:lnTo>
                    <a:pt x="121" y="69"/>
                  </a:lnTo>
                  <a:lnTo>
                    <a:pt x="120" y="72"/>
                  </a:lnTo>
                  <a:lnTo>
                    <a:pt x="119" y="74"/>
                  </a:lnTo>
                  <a:lnTo>
                    <a:pt x="117" y="75"/>
                  </a:lnTo>
                  <a:lnTo>
                    <a:pt x="116" y="73"/>
                  </a:lnTo>
                  <a:lnTo>
                    <a:pt x="115" y="69"/>
                  </a:lnTo>
                  <a:lnTo>
                    <a:pt x="112" y="64"/>
                  </a:lnTo>
                  <a:lnTo>
                    <a:pt x="110" y="59"/>
                  </a:lnTo>
                  <a:lnTo>
                    <a:pt x="108" y="54"/>
                  </a:lnTo>
                  <a:lnTo>
                    <a:pt x="105" y="51"/>
                  </a:lnTo>
                  <a:lnTo>
                    <a:pt x="103" y="48"/>
                  </a:lnTo>
                  <a:lnTo>
                    <a:pt x="100" y="47"/>
                  </a:lnTo>
                  <a:lnTo>
                    <a:pt x="99" y="49"/>
                  </a:lnTo>
                  <a:lnTo>
                    <a:pt x="96" y="53"/>
                  </a:lnTo>
                  <a:lnTo>
                    <a:pt x="94" y="58"/>
                  </a:lnTo>
                  <a:lnTo>
                    <a:pt x="92" y="63"/>
                  </a:lnTo>
                  <a:lnTo>
                    <a:pt x="88" y="68"/>
                  </a:lnTo>
                  <a:lnTo>
                    <a:pt x="86" y="70"/>
                  </a:lnTo>
                  <a:lnTo>
                    <a:pt x="84" y="70"/>
                  </a:lnTo>
                  <a:lnTo>
                    <a:pt x="82" y="69"/>
                  </a:lnTo>
                  <a:lnTo>
                    <a:pt x="81" y="68"/>
                  </a:lnTo>
                  <a:lnTo>
                    <a:pt x="80" y="64"/>
                  </a:lnTo>
                  <a:lnTo>
                    <a:pt x="71" y="64"/>
                  </a:lnTo>
                  <a:lnTo>
                    <a:pt x="64" y="67"/>
                  </a:lnTo>
                  <a:lnTo>
                    <a:pt x="60" y="68"/>
                  </a:lnTo>
                  <a:lnTo>
                    <a:pt x="56" y="72"/>
                  </a:lnTo>
                  <a:lnTo>
                    <a:pt x="54" y="74"/>
                  </a:lnTo>
                  <a:lnTo>
                    <a:pt x="50" y="78"/>
                  </a:lnTo>
                  <a:lnTo>
                    <a:pt x="47" y="80"/>
                  </a:lnTo>
                  <a:lnTo>
                    <a:pt x="42" y="83"/>
                  </a:lnTo>
                  <a:lnTo>
                    <a:pt x="41" y="83"/>
                  </a:lnTo>
                  <a:lnTo>
                    <a:pt x="39" y="81"/>
                  </a:lnTo>
                  <a:lnTo>
                    <a:pt x="38" y="80"/>
                  </a:lnTo>
                  <a:lnTo>
                    <a:pt x="36" y="79"/>
                  </a:lnTo>
                  <a:lnTo>
                    <a:pt x="34" y="76"/>
                  </a:lnTo>
                  <a:lnTo>
                    <a:pt x="32" y="75"/>
                  </a:lnTo>
                  <a:lnTo>
                    <a:pt x="31" y="74"/>
                  </a:lnTo>
                  <a:lnTo>
                    <a:pt x="30" y="73"/>
                  </a:lnTo>
                  <a:lnTo>
                    <a:pt x="26" y="73"/>
                  </a:lnTo>
                  <a:lnTo>
                    <a:pt x="24" y="73"/>
                  </a:lnTo>
                  <a:lnTo>
                    <a:pt x="22" y="73"/>
                  </a:lnTo>
                  <a:lnTo>
                    <a:pt x="19" y="73"/>
                  </a:lnTo>
                  <a:lnTo>
                    <a:pt x="17" y="74"/>
                  </a:lnTo>
                  <a:lnTo>
                    <a:pt x="14" y="76"/>
                  </a:lnTo>
                  <a:lnTo>
                    <a:pt x="11" y="78"/>
                  </a:lnTo>
                  <a:lnTo>
                    <a:pt x="9" y="80"/>
                  </a:lnTo>
                  <a:lnTo>
                    <a:pt x="8" y="86"/>
                  </a:lnTo>
                  <a:lnTo>
                    <a:pt x="8" y="92"/>
                  </a:lnTo>
                  <a:lnTo>
                    <a:pt x="8" y="100"/>
                  </a:lnTo>
                  <a:lnTo>
                    <a:pt x="7" y="106"/>
                  </a:lnTo>
                  <a:lnTo>
                    <a:pt x="6" y="112"/>
                  </a:lnTo>
                  <a:lnTo>
                    <a:pt x="5" y="118"/>
                  </a:lnTo>
                  <a:lnTo>
                    <a:pt x="2" y="124"/>
                  </a:lnTo>
                  <a:lnTo>
                    <a:pt x="0" y="130"/>
                  </a:lnTo>
                  <a:lnTo>
                    <a:pt x="5" y="129"/>
                  </a:lnTo>
                  <a:lnTo>
                    <a:pt x="7" y="129"/>
                  </a:lnTo>
                  <a:lnTo>
                    <a:pt x="10" y="130"/>
                  </a:lnTo>
                  <a:lnTo>
                    <a:pt x="14" y="132"/>
                  </a:lnTo>
                  <a:lnTo>
                    <a:pt x="16" y="133"/>
                  </a:lnTo>
                  <a:lnTo>
                    <a:pt x="19" y="134"/>
                  </a:lnTo>
                  <a:lnTo>
                    <a:pt x="22" y="134"/>
                  </a:lnTo>
                  <a:lnTo>
                    <a:pt x="25" y="133"/>
                  </a:lnTo>
                  <a:lnTo>
                    <a:pt x="27" y="129"/>
                  </a:lnTo>
                  <a:lnTo>
                    <a:pt x="31" y="126"/>
                  </a:lnTo>
                  <a:lnTo>
                    <a:pt x="34" y="124"/>
                  </a:lnTo>
                  <a:lnTo>
                    <a:pt x="37" y="123"/>
                  </a:lnTo>
                  <a:lnTo>
                    <a:pt x="44" y="122"/>
                  </a:lnTo>
                  <a:lnTo>
                    <a:pt x="50" y="123"/>
                  </a:lnTo>
                  <a:lnTo>
                    <a:pt x="57" y="124"/>
                  </a:lnTo>
                  <a:lnTo>
                    <a:pt x="64" y="126"/>
                  </a:lnTo>
                  <a:lnTo>
                    <a:pt x="72" y="127"/>
                  </a:lnTo>
                  <a:lnTo>
                    <a:pt x="79" y="126"/>
                  </a:lnTo>
                  <a:lnTo>
                    <a:pt x="81" y="129"/>
                  </a:lnTo>
                  <a:lnTo>
                    <a:pt x="85" y="133"/>
                  </a:lnTo>
                  <a:lnTo>
                    <a:pt x="88" y="135"/>
                  </a:lnTo>
                  <a:lnTo>
                    <a:pt x="92" y="137"/>
                  </a:lnTo>
                  <a:lnTo>
                    <a:pt x="101" y="139"/>
                  </a:lnTo>
                  <a:lnTo>
                    <a:pt x="109" y="138"/>
                  </a:lnTo>
                  <a:lnTo>
                    <a:pt x="118" y="137"/>
                  </a:lnTo>
                  <a:lnTo>
                    <a:pt x="127" y="135"/>
                  </a:lnTo>
                  <a:lnTo>
                    <a:pt x="136" y="133"/>
                  </a:lnTo>
                  <a:lnTo>
                    <a:pt x="143" y="132"/>
                  </a:lnTo>
                  <a:lnTo>
                    <a:pt x="151" y="126"/>
                  </a:lnTo>
                  <a:lnTo>
                    <a:pt x="157" y="118"/>
                  </a:lnTo>
                  <a:lnTo>
                    <a:pt x="163" y="108"/>
                  </a:lnTo>
                  <a:lnTo>
                    <a:pt x="168" y="100"/>
                  </a:lnTo>
                  <a:lnTo>
                    <a:pt x="175" y="91"/>
                  </a:lnTo>
                  <a:lnTo>
                    <a:pt x="182" y="86"/>
                  </a:lnTo>
                  <a:lnTo>
                    <a:pt x="187" y="84"/>
                  </a:lnTo>
                  <a:lnTo>
                    <a:pt x="191" y="84"/>
                  </a:lnTo>
                  <a:lnTo>
                    <a:pt x="197" y="84"/>
                  </a:lnTo>
                  <a:lnTo>
                    <a:pt x="203" y="85"/>
                  </a:lnTo>
                  <a:lnTo>
                    <a:pt x="205" y="84"/>
                  </a:lnTo>
                  <a:lnTo>
                    <a:pt x="209" y="81"/>
                  </a:lnTo>
                  <a:lnTo>
                    <a:pt x="211" y="78"/>
                  </a:lnTo>
                  <a:lnTo>
                    <a:pt x="213" y="75"/>
                  </a:lnTo>
                  <a:lnTo>
                    <a:pt x="215" y="72"/>
                  </a:lnTo>
                  <a:lnTo>
                    <a:pt x="218" y="68"/>
                  </a:lnTo>
                  <a:lnTo>
                    <a:pt x="220" y="64"/>
                  </a:lnTo>
                  <a:lnTo>
                    <a:pt x="222" y="60"/>
                  </a:lnTo>
                  <a:lnTo>
                    <a:pt x="226" y="56"/>
                  </a:lnTo>
                  <a:lnTo>
                    <a:pt x="229" y="52"/>
                  </a:lnTo>
                  <a:lnTo>
                    <a:pt x="234" y="51"/>
                  </a:lnTo>
                  <a:lnTo>
                    <a:pt x="238" y="49"/>
                  </a:lnTo>
                  <a:lnTo>
                    <a:pt x="246" y="49"/>
                  </a:lnTo>
                  <a:lnTo>
                    <a:pt x="256" y="52"/>
                  </a:lnTo>
                  <a:lnTo>
                    <a:pt x="265" y="56"/>
                  </a:lnTo>
                  <a:lnTo>
                    <a:pt x="274" y="57"/>
                  </a:lnTo>
                  <a:lnTo>
                    <a:pt x="278" y="57"/>
                  </a:lnTo>
                  <a:lnTo>
                    <a:pt x="282" y="56"/>
                  </a:lnTo>
                  <a:lnTo>
                    <a:pt x="286" y="54"/>
                  </a:lnTo>
                  <a:lnTo>
                    <a:pt x="290" y="51"/>
                  </a:lnTo>
                  <a:lnTo>
                    <a:pt x="282" y="33"/>
                  </a:lnTo>
                  <a:close/>
                </a:path>
              </a:pathLst>
            </a:custGeom>
            <a:solidFill>
              <a:srgbClr val="000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5" name="Freeform 68"/>
            <p:cNvSpPr>
              <a:spLocks noEditPoints="1"/>
            </p:cNvSpPr>
            <p:nvPr/>
          </p:nvSpPr>
          <p:spPr bwMode="auto">
            <a:xfrm>
              <a:off x="3584" y="1958"/>
              <a:ext cx="309" cy="348"/>
            </a:xfrm>
            <a:custGeom>
              <a:avLst/>
              <a:gdLst>
                <a:gd name="T0" fmla="*/ 197 w 309"/>
                <a:gd name="T1" fmla="*/ 13 h 348"/>
                <a:gd name="T2" fmla="*/ 244 w 309"/>
                <a:gd name="T3" fmla="*/ 5 h 348"/>
                <a:gd name="T4" fmla="*/ 239 w 309"/>
                <a:gd name="T5" fmla="*/ 36 h 348"/>
                <a:gd name="T6" fmla="*/ 251 w 309"/>
                <a:gd name="T7" fmla="*/ 35 h 348"/>
                <a:gd name="T8" fmla="*/ 285 w 309"/>
                <a:gd name="T9" fmla="*/ 126 h 348"/>
                <a:gd name="T10" fmla="*/ 307 w 309"/>
                <a:gd name="T11" fmla="*/ 221 h 348"/>
                <a:gd name="T12" fmla="*/ 288 w 309"/>
                <a:gd name="T13" fmla="*/ 247 h 348"/>
                <a:gd name="T14" fmla="*/ 266 w 309"/>
                <a:gd name="T15" fmla="*/ 261 h 348"/>
                <a:gd name="T16" fmla="*/ 268 w 309"/>
                <a:gd name="T17" fmla="*/ 272 h 348"/>
                <a:gd name="T18" fmla="*/ 223 w 309"/>
                <a:gd name="T19" fmla="*/ 289 h 348"/>
                <a:gd name="T20" fmla="*/ 243 w 309"/>
                <a:gd name="T21" fmla="*/ 303 h 348"/>
                <a:gd name="T22" fmla="*/ 203 w 309"/>
                <a:gd name="T23" fmla="*/ 307 h 348"/>
                <a:gd name="T24" fmla="*/ 143 w 309"/>
                <a:gd name="T25" fmla="*/ 300 h 348"/>
                <a:gd name="T26" fmla="*/ 88 w 309"/>
                <a:gd name="T27" fmla="*/ 311 h 348"/>
                <a:gd name="T28" fmla="*/ 86 w 309"/>
                <a:gd name="T29" fmla="*/ 316 h 348"/>
                <a:gd name="T30" fmla="*/ 70 w 309"/>
                <a:gd name="T31" fmla="*/ 317 h 348"/>
                <a:gd name="T32" fmla="*/ 64 w 309"/>
                <a:gd name="T33" fmla="*/ 307 h 348"/>
                <a:gd name="T34" fmla="*/ 112 w 309"/>
                <a:gd name="T35" fmla="*/ 286 h 348"/>
                <a:gd name="T36" fmla="*/ 149 w 309"/>
                <a:gd name="T37" fmla="*/ 286 h 348"/>
                <a:gd name="T38" fmla="*/ 176 w 309"/>
                <a:gd name="T39" fmla="*/ 263 h 348"/>
                <a:gd name="T40" fmla="*/ 200 w 309"/>
                <a:gd name="T41" fmla="*/ 249 h 348"/>
                <a:gd name="T42" fmla="*/ 246 w 309"/>
                <a:gd name="T43" fmla="*/ 219 h 348"/>
                <a:gd name="T44" fmla="*/ 253 w 309"/>
                <a:gd name="T45" fmla="*/ 186 h 348"/>
                <a:gd name="T46" fmla="*/ 253 w 309"/>
                <a:gd name="T47" fmla="*/ 164 h 348"/>
                <a:gd name="T48" fmla="*/ 254 w 309"/>
                <a:gd name="T49" fmla="*/ 143 h 348"/>
                <a:gd name="T50" fmla="*/ 242 w 309"/>
                <a:gd name="T51" fmla="*/ 101 h 348"/>
                <a:gd name="T52" fmla="*/ 241 w 309"/>
                <a:gd name="T53" fmla="*/ 78 h 348"/>
                <a:gd name="T54" fmla="*/ 252 w 309"/>
                <a:gd name="T55" fmla="*/ 56 h 348"/>
                <a:gd name="T56" fmla="*/ 242 w 309"/>
                <a:gd name="T57" fmla="*/ 51 h 348"/>
                <a:gd name="T58" fmla="*/ 227 w 309"/>
                <a:gd name="T59" fmla="*/ 65 h 348"/>
                <a:gd name="T60" fmla="*/ 217 w 309"/>
                <a:gd name="T61" fmla="*/ 51 h 348"/>
                <a:gd name="T62" fmla="*/ 213 w 309"/>
                <a:gd name="T63" fmla="*/ 36 h 348"/>
                <a:gd name="T64" fmla="*/ 218 w 309"/>
                <a:gd name="T65" fmla="*/ 19 h 348"/>
                <a:gd name="T66" fmla="*/ 212 w 309"/>
                <a:gd name="T67" fmla="*/ 19 h 348"/>
                <a:gd name="T68" fmla="*/ 206 w 309"/>
                <a:gd name="T69" fmla="*/ 40 h 348"/>
                <a:gd name="T70" fmla="*/ 215 w 309"/>
                <a:gd name="T71" fmla="*/ 75 h 348"/>
                <a:gd name="T72" fmla="*/ 235 w 309"/>
                <a:gd name="T73" fmla="*/ 114 h 348"/>
                <a:gd name="T74" fmla="*/ 243 w 309"/>
                <a:gd name="T75" fmla="*/ 140 h 348"/>
                <a:gd name="T76" fmla="*/ 218 w 309"/>
                <a:gd name="T77" fmla="*/ 116 h 348"/>
                <a:gd name="T78" fmla="*/ 158 w 309"/>
                <a:gd name="T79" fmla="*/ 30 h 348"/>
                <a:gd name="T80" fmla="*/ 166 w 309"/>
                <a:gd name="T81" fmla="*/ 24 h 348"/>
                <a:gd name="T82" fmla="*/ 2 w 309"/>
                <a:gd name="T83" fmla="*/ 348 h 348"/>
                <a:gd name="T84" fmla="*/ 1 w 309"/>
                <a:gd name="T85" fmla="*/ 342 h 348"/>
                <a:gd name="T86" fmla="*/ 5 w 309"/>
                <a:gd name="T87" fmla="*/ 327 h 348"/>
                <a:gd name="T88" fmla="*/ 13 w 309"/>
                <a:gd name="T89" fmla="*/ 315 h 348"/>
                <a:gd name="T90" fmla="*/ 27 w 309"/>
                <a:gd name="T91" fmla="*/ 294 h 348"/>
                <a:gd name="T92" fmla="*/ 49 w 309"/>
                <a:gd name="T93" fmla="*/ 278 h 348"/>
                <a:gd name="T94" fmla="*/ 94 w 309"/>
                <a:gd name="T95" fmla="*/ 265 h 348"/>
                <a:gd name="T96" fmla="*/ 165 w 309"/>
                <a:gd name="T97" fmla="*/ 259 h 348"/>
                <a:gd name="T98" fmla="*/ 141 w 309"/>
                <a:gd name="T99" fmla="*/ 278 h 348"/>
                <a:gd name="T100" fmla="*/ 102 w 309"/>
                <a:gd name="T101" fmla="*/ 272 h 348"/>
                <a:gd name="T102" fmla="*/ 47 w 309"/>
                <a:gd name="T103" fmla="*/ 301 h 348"/>
                <a:gd name="T104" fmla="*/ 17 w 309"/>
                <a:gd name="T105" fmla="*/ 337 h 3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9" h="348">
                  <a:moveTo>
                    <a:pt x="179" y="33"/>
                  </a:moveTo>
                  <a:lnTo>
                    <a:pt x="181" y="30"/>
                  </a:lnTo>
                  <a:lnTo>
                    <a:pt x="183" y="25"/>
                  </a:lnTo>
                  <a:lnTo>
                    <a:pt x="186" y="21"/>
                  </a:lnTo>
                  <a:lnTo>
                    <a:pt x="189" y="19"/>
                  </a:lnTo>
                  <a:lnTo>
                    <a:pt x="197" y="13"/>
                  </a:lnTo>
                  <a:lnTo>
                    <a:pt x="206" y="8"/>
                  </a:lnTo>
                  <a:lnTo>
                    <a:pt x="215" y="4"/>
                  </a:lnTo>
                  <a:lnTo>
                    <a:pt x="226" y="2"/>
                  </a:lnTo>
                  <a:lnTo>
                    <a:pt x="236" y="0"/>
                  </a:lnTo>
                  <a:lnTo>
                    <a:pt x="244" y="0"/>
                  </a:lnTo>
                  <a:lnTo>
                    <a:pt x="244" y="5"/>
                  </a:lnTo>
                  <a:lnTo>
                    <a:pt x="244" y="10"/>
                  </a:lnTo>
                  <a:lnTo>
                    <a:pt x="243" y="16"/>
                  </a:lnTo>
                  <a:lnTo>
                    <a:pt x="242" y="21"/>
                  </a:lnTo>
                  <a:lnTo>
                    <a:pt x="241" y="26"/>
                  </a:lnTo>
                  <a:lnTo>
                    <a:pt x="239" y="31"/>
                  </a:lnTo>
                  <a:lnTo>
                    <a:pt x="239" y="36"/>
                  </a:lnTo>
                  <a:lnTo>
                    <a:pt x="238" y="40"/>
                  </a:lnTo>
                  <a:lnTo>
                    <a:pt x="241" y="38"/>
                  </a:lnTo>
                  <a:lnTo>
                    <a:pt x="243" y="37"/>
                  </a:lnTo>
                  <a:lnTo>
                    <a:pt x="245" y="36"/>
                  </a:lnTo>
                  <a:lnTo>
                    <a:pt x="249" y="36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5" y="33"/>
                  </a:lnTo>
                  <a:lnTo>
                    <a:pt x="259" y="33"/>
                  </a:lnTo>
                  <a:lnTo>
                    <a:pt x="267" y="85"/>
                  </a:lnTo>
                  <a:lnTo>
                    <a:pt x="275" y="103"/>
                  </a:lnTo>
                  <a:lnTo>
                    <a:pt x="285" y="126"/>
                  </a:lnTo>
                  <a:lnTo>
                    <a:pt x="297" y="150"/>
                  </a:lnTo>
                  <a:lnTo>
                    <a:pt x="305" y="175"/>
                  </a:lnTo>
                  <a:lnTo>
                    <a:pt x="308" y="187"/>
                  </a:lnTo>
                  <a:lnTo>
                    <a:pt x="309" y="199"/>
                  </a:lnTo>
                  <a:lnTo>
                    <a:pt x="309" y="210"/>
                  </a:lnTo>
                  <a:lnTo>
                    <a:pt x="307" y="221"/>
                  </a:lnTo>
                  <a:lnTo>
                    <a:pt x="306" y="226"/>
                  </a:lnTo>
                  <a:lnTo>
                    <a:pt x="304" y="231"/>
                  </a:lnTo>
                  <a:lnTo>
                    <a:pt x="300" y="236"/>
                  </a:lnTo>
                  <a:lnTo>
                    <a:pt x="297" y="240"/>
                  </a:lnTo>
                  <a:lnTo>
                    <a:pt x="292" y="243"/>
                  </a:lnTo>
                  <a:lnTo>
                    <a:pt x="288" y="247"/>
                  </a:lnTo>
                  <a:lnTo>
                    <a:pt x="282" y="249"/>
                  </a:lnTo>
                  <a:lnTo>
                    <a:pt x="276" y="252"/>
                  </a:lnTo>
                  <a:lnTo>
                    <a:pt x="265" y="256"/>
                  </a:lnTo>
                  <a:lnTo>
                    <a:pt x="265" y="258"/>
                  </a:lnTo>
                  <a:lnTo>
                    <a:pt x="266" y="258"/>
                  </a:lnTo>
                  <a:lnTo>
                    <a:pt x="266" y="261"/>
                  </a:lnTo>
                  <a:lnTo>
                    <a:pt x="267" y="262"/>
                  </a:lnTo>
                  <a:lnTo>
                    <a:pt x="267" y="264"/>
                  </a:lnTo>
                  <a:lnTo>
                    <a:pt x="267" y="267"/>
                  </a:lnTo>
                  <a:lnTo>
                    <a:pt x="267" y="269"/>
                  </a:lnTo>
                  <a:lnTo>
                    <a:pt x="268" y="270"/>
                  </a:lnTo>
                  <a:lnTo>
                    <a:pt x="268" y="272"/>
                  </a:lnTo>
                  <a:lnTo>
                    <a:pt x="270" y="273"/>
                  </a:lnTo>
                  <a:lnTo>
                    <a:pt x="270" y="284"/>
                  </a:lnTo>
                  <a:lnTo>
                    <a:pt x="214" y="283"/>
                  </a:lnTo>
                  <a:lnTo>
                    <a:pt x="215" y="285"/>
                  </a:lnTo>
                  <a:lnTo>
                    <a:pt x="219" y="288"/>
                  </a:lnTo>
                  <a:lnTo>
                    <a:pt x="223" y="289"/>
                  </a:lnTo>
                  <a:lnTo>
                    <a:pt x="228" y="291"/>
                  </a:lnTo>
                  <a:lnTo>
                    <a:pt x="233" y="292"/>
                  </a:lnTo>
                  <a:lnTo>
                    <a:pt x="237" y="295"/>
                  </a:lnTo>
                  <a:lnTo>
                    <a:pt x="241" y="299"/>
                  </a:lnTo>
                  <a:lnTo>
                    <a:pt x="243" y="301"/>
                  </a:lnTo>
                  <a:lnTo>
                    <a:pt x="243" y="303"/>
                  </a:lnTo>
                  <a:lnTo>
                    <a:pt x="242" y="306"/>
                  </a:lnTo>
                  <a:lnTo>
                    <a:pt x="239" y="307"/>
                  </a:lnTo>
                  <a:lnTo>
                    <a:pt x="236" y="308"/>
                  </a:lnTo>
                  <a:lnTo>
                    <a:pt x="226" y="308"/>
                  </a:lnTo>
                  <a:lnTo>
                    <a:pt x="214" y="308"/>
                  </a:lnTo>
                  <a:lnTo>
                    <a:pt x="203" y="307"/>
                  </a:lnTo>
                  <a:lnTo>
                    <a:pt x="192" y="305"/>
                  </a:lnTo>
                  <a:lnTo>
                    <a:pt x="184" y="303"/>
                  </a:lnTo>
                  <a:lnTo>
                    <a:pt x="182" y="302"/>
                  </a:lnTo>
                  <a:lnTo>
                    <a:pt x="168" y="300"/>
                  </a:lnTo>
                  <a:lnTo>
                    <a:pt x="156" y="299"/>
                  </a:lnTo>
                  <a:lnTo>
                    <a:pt x="143" y="300"/>
                  </a:lnTo>
                  <a:lnTo>
                    <a:pt x="132" y="302"/>
                  </a:lnTo>
                  <a:lnTo>
                    <a:pt x="120" y="305"/>
                  </a:lnTo>
                  <a:lnTo>
                    <a:pt x="110" y="307"/>
                  </a:lnTo>
                  <a:lnTo>
                    <a:pt x="98" y="310"/>
                  </a:lnTo>
                  <a:lnTo>
                    <a:pt x="88" y="311"/>
                  </a:lnTo>
                  <a:lnTo>
                    <a:pt x="88" y="312"/>
                  </a:lnTo>
                  <a:lnTo>
                    <a:pt x="87" y="312"/>
                  </a:lnTo>
                  <a:lnTo>
                    <a:pt x="87" y="313"/>
                  </a:lnTo>
                  <a:lnTo>
                    <a:pt x="87" y="315"/>
                  </a:lnTo>
                  <a:lnTo>
                    <a:pt x="86" y="316"/>
                  </a:lnTo>
                  <a:lnTo>
                    <a:pt x="82" y="316"/>
                  </a:lnTo>
                  <a:lnTo>
                    <a:pt x="79" y="316"/>
                  </a:lnTo>
                  <a:lnTo>
                    <a:pt x="77" y="317"/>
                  </a:lnTo>
                  <a:lnTo>
                    <a:pt x="73" y="317"/>
                  </a:lnTo>
                  <a:lnTo>
                    <a:pt x="70" y="317"/>
                  </a:lnTo>
                  <a:lnTo>
                    <a:pt x="66" y="318"/>
                  </a:lnTo>
                  <a:lnTo>
                    <a:pt x="64" y="319"/>
                  </a:lnTo>
                  <a:lnTo>
                    <a:pt x="61" y="321"/>
                  </a:lnTo>
                  <a:lnTo>
                    <a:pt x="43" y="326"/>
                  </a:lnTo>
                  <a:lnTo>
                    <a:pt x="54" y="316"/>
                  </a:lnTo>
                  <a:lnTo>
                    <a:pt x="64" y="307"/>
                  </a:lnTo>
                  <a:lnTo>
                    <a:pt x="76" y="300"/>
                  </a:lnTo>
                  <a:lnTo>
                    <a:pt x="87" y="292"/>
                  </a:lnTo>
                  <a:lnTo>
                    <a:pt x="94" y="290"/>
                  </a:lnTo>
                  <a:lnTo>
                    <a:pt x="100" y="289"/>
                  </a:lnTo>
                  <a:lnTo>
                    <a:pt x="105" y="286"/>
                  </a:lnTo>
                  <a:lnTo>
                    <a:pt x="112" y="286"/>
                  </a:lnTo>
                  <a:lnTo>
                    <a:pt x="119" y="286"/>
                  </a:lnTo>
                  <a:lnTo>
                    <a:pt x="125" y="288"/>
                  </a:lnTo>
                  <a:lnTo>
                    <a:pt x="132" y="289"/>
                  </a:lnTo>
                  <a:lnTo>
                    <a:pt x="137" y="292"/>
                  </a:lnTo>
                  <a:lnTo>
                    <a:pt x="143" y="290"/>
                  </a:lnTo>
                  <a:lnTo>
                    <a:pt x="149" y="286"/>
                  </a:lnTo>
                  <a:lnTo>
                    <a:pt x="153" y="284"/>
                  </a:lnTo>
                  <a:lnTo>
                    <a:pt x="159" y="280"/>
                  </a:lnTo>
                  <a:lnTo>
                    <a:pt x="164" y="276"/>
                  </a:lnTo>
                  <a:lnTo>
                    <a:pt x="168" y="273"/>
                  </a:lnTo>
                  <a:lnTo>
                    <a:pt x="172" y="268"/>
                  </a:lnTo>
                  <a:lnTo>
                    <a:pt x="176" y="263"/>
                  </a:lnTo>
                  <a:lnTo>
                    <a:pt x="180" y="261"/>
                  </a:lnTo>
                  <a:lnTo>
                    <a:pt x="183" y="258"/>
                  </a:lnTo>
                  <a:lnTo>
                    <a:pt x="188" y="257"/>
                  </a:lnTo>
                  <a:lnTo>
                    <a:pt x="192" y="254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4" y="247"/>
                  </a:lnTo>
                  <a:lnTo>
                    <a:pt x="208" y="245"/>
                  </a:lnTo>
                  <a:lnTo>
                    <a:pt x="220" y="240"/>
                  </a:lnTo>
                  <a:lnTo>
                    <a:pt x="230" y="234"/>
                  </a:lnTo>
                  <a:lnTo>
                    <a:pt x="239" y="227"/>
                  </a:lnTo>
                  <a:lnTo>
                    <a:pt x="246" y="219"/>
                  </a:lnTo>
                  <a:lnTo>
                    <a:pt x="249" y="214"/>
                  </a:lnTo>
                  <a:lnTo>
                    <a:pt x="251" y="209"/>
                  </a:lnTo>
                  <a:lnTo>
                    <a:pt x="252" y="204"/>
                  </a:lnTo>
                  <a:lnTo>
                    <a:pt x="253" y="198"/>
                  </a:lnTo>
                  <a:lnTo>
                    <a:pt x="254" y="192"/>
                  </a:lnTo>
                  <a:lnTo>
                    <a:pt x="253" y="186"/>
                  </a:lnTo>
                  <a:lnTo>
                    <a:pt x="252" y="180"/>
                  </a:lnTo>
                  <a:lnTo>
                    <a:pt x="251" y="172"/>
                  </a:lnTo>
                  <a:lnTo>
                    <a:pt x="251" y="170"/>
                  </a:lnTo>
                  <a:lnTo>
                    <a:pt x="252" y="167"/>
                  </a:lnTo>
                  <a:lnTo>
                    <a:pt x="252" y="166"/>
                  </a:lnTo>
                  <a:lnTo>
                    <a:pt x="253" y="164"/>
                  </a:lnTo>
                  <a:lnTo>
                    <a:pt x="253" y="162"/>
                  </a:lnTo>
                  <a:lnTo>
                    <a:pt x="254" y="160"/>
                  </a:lnTo>
                  <a:lnTo>
                    <a:pt x="255" y="159"/>
                  </a:lnTo>
                  <a:lnTo>
                    <a:pt x="257" y="156"/>
                  </a:lnTo>
                  <a:lnTo>
                    <a:pt x="255" y="150"/>
                  </a:lnTo>
                  <a:lnTo>
                    <a:pt x="254" y="143"/>
                  </a:lnTo>
                  <a:lnTo>
                    <a:pt x="253" y="135"/>
                  </a:lnTo>
                  <a:lnTo>
                    <a:pt x="252" y="128"/>
                  </a:lnTo>
                  <a:lnTo>
                    <a:pt x="251" y="121"/>
                  </a:lnTo>
                  <a:lnTo>
                    <a:pt x="249" y="114"/>
                  </a:lnTo>
                  <a:lnTo>
                    <a:pt x="245" y="107"/>
                  </a:lnTo>
                  <a:lnTo>
                    <a:pt x="242" y="101"/>
                  </a:lnTo>
                  <a:lnTo>
                    <a:pt x="243" y="96"/>
                  </a:lnTo>
                  <a:lnTo>
                    <a:pt x="243" y="92"/>
                  </a:lnTo>
                  <a:lnTo>
                    <a:pt x="242" y="89"/>
                  </a:lnTo>
                  <a:lnTo>
                    <a:pt x="241" y="85"/>
                  </a:lnTo>
                  <a:lnTo>
                    <a:pt x="241" y="81"/>
                  </a:lnTo>
                  <a:lnTo>
                    <a:pt x="241" y="78"/>
                  </a:lnTo>
                  <a:lnTo>
                    <a:pt x="242" y="73"/>
                  </a:lnTo>
                  <a:lnTo>
                    <a:pt x="245" y="69"/>
                  </a:lnTo>
                  <a:lnTo>
                    <a:pt x="245" y="65"/>
                  </a:lnTo>
                  <a:lnTo>
                    <a:pt x="246" y="63"/>
                  </a:lnTo>
                  <a:lnTo>
                    <a:pt x="250" y="59"/>
                  </a:lnTo>
                  <a:lnTo>
                    <a:pt x="252" y="56"/>
                  </a:lnTo>
                  <a:lnTo>
                    <a:pt x="253" y="53"/>
                  </a:lnTo>
                  <a:lnTo>
                    <a:pt x="254" y="49"/>
                  </a:lnTo>
                  <a:lnTo>
                    <a:pt x="253" y="47"/>
                  </a:lnTo>
                  <a:lnTo>
                    <a:pt x="249" y="45"/>
                  </a:lnTo>
                  <a:lnTo>
                    <a:pt x="245" y="47"/>
                  </a:lnTo>
                  <a:lnTo>
                    <a:pt x="242" y="51"/>
                  </a:lnTo>
                  <a:lnTo>
                    <a:pt x="239" y="54"/>
                  </a:lnTo>
                  <a:lnTo>
                    <a:pt x="237" y="59"/>
                  </a:lnTo>
                  <a:lnTo>
                    <a:pt x="234" y="63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7" y="65"/>
                  </a:lnTo>
                  <a:lnTo>
                    <a:pt x="225" y="64"/>
                  </a:lnTo>
                  <a:lnTo>
                    <a:pt x="222" y="63"/>
                  </a:lnTo>
                  <a:lnTo>
                    <a:pt x="220" y="60"/>
                  </a:lnTo>
                  <a:lnTo>
                    <a:pt x="218" y="57"/>
                  </a:lnTo>
                  <a:lnTo>
                    <a:pt x="217" y="54"/>
                  </a:lnTo>
                  <a:lnTo>
                    <a:pt x="217" y="51"/>
                  </a:lnTo>
                  <a:lnTo>
                    <a:pt x="217" y="47"/>
                  </a:lnTo>
                  <a:lnTo>
                    <a:pt x="215" y="43"/>
                  </a:lnTo>
                  <a:lnTo>
                    <a:pt x="215" y="41"/>
                  </a:lnTo>
                  <a:lnTo>
                    <a:pt x="214" y="38"/>
                  </a:lnTo>
                  <a:lnTo>
                    <a:pt x="213" y="38"/>
                  </a:lnTo>
                  <a:lnTo>
                    <a:pt x="213" y="36"/>
                  </a:lnTo>
                  <a:lnTo>
                    <a:pt x="214" y="32"/>
                  </a:lnTo>
                  <a:lnTo>
                    <a:pt x="215" y="30"/>
                  </a:lnTo>
                  <a:lnTo>
                    <a:pt x="217" y="27"/>
                  </a:lnTo>
                  <a:lnTo>
                    <a:pt x="218" y="24"/>
                  </a:lnTo>
                  <a:lnTo>
                    <a:pt x="218" y="21"/>
                  </a:lnTo>
                  <a:lnTo>
                    <a:pt x="218" y="19"/>
                  </a:lnTo>
                  <a:lnTo>
                    <a:pt x="217" y="16"/>
                  </a:lnTo>
                  <a:lnTo>
                    <a:pt x="215" y="16"/>
                  </a:lnTo>
                  <a:lnTo>
                    <a:pt x="214" y="18"/>
                  </a:lnTo>
                  <a:lnTo>
                    <a:pt x="213" y="18"/>
                  </a:lnTo>
                  <a:lnTo>
                    <a:pt x="213" y="19"/>
                  </a:lnTo>
                  <a:lnTo>
                    <a:pt x="212" y="19"/>
                  </a:lnTo>
                  <a:lnTo>
                    <a:pt x="211" y="20"/>
                  </a:lnTo>
                  <a:lnTo>
                    <a:pt x="211" y="21"/>
                  </a:lnTo>
                  <a:lnTo>
                    <a:pt x="210" y="21"/>
                  </a:lnTo>
                  <a:lnTo>
                    <a:pt x="208" y="27"/>
                  </a:lnTo>
                  <a:lnTo>
                    <a:pt x="207" y="33"/>
                  </a:lnTo>
                  <a:lnTo>
                    <a:pt x="206" y="40"/>
                  </a:lnTo>
                  <a:lnTo>
                    <a:pt x="205" y="46"/>
                  </a:lnTo>
                  <a:lnTo>
                    <a:pt x="205" y="52"/>
                  </a:lnTo>
                  <a:lnTo>
                    <a:pt x="205" y="58"/>
                  </a:lnTo>
                  <a:lnTo>
                    <a:pt x="207" y="63"/>
                  </a:lnTo>
                  <a:lnTo>
                    <a:pt x="210" y="69"/>
                  </a:lnTo>
                  <a:lnTo>
                    <a:pt x="215" y="75"/>
                  </a:lnTo>
                  <a:lnTo>
                    <a:pt x="220" y="81"/>
                  </a:lnTo>
                  <a:lnTo>
                    <a:pt x="225" y="87"/>
                  </a:lnTo>
                  <a:lnTo>
                    <a:pt x="228" y="94"/>
                  </a:lnTo>
                  <a:lnTo>
                    <a:pt x="230" y="101"/>
                  </a:lnTo>
                  <a:lnTo>
                    <a:pt x="233" y="108"/>
                  </a:lnTo>
                  <a:lnTo>
                    <a:pt x="235" y="114"/>
                  </a:lnTo>
                  <a:lnTo>
                    <a:pt x="237" y="122"/>
                  </a:lnTo>
                  <a:lnTo>
                    <a:pt x="242" y="129"/>
                  </a:lnTo>
                  <a:lnTo>
                    <a:pt x="243" y="132"/>
                  </a:lnTo>
                  <a:lnTo>
                    <a:pt x="243" y="134"/>
                  </a:lnTo>
                  <a:lnTo>
                    <a:pt x="243" y="138"/>
                  </a:lnTo>
                  <a:lnTo>
                    <a:pt x="243" y="140"/>
                  </a:lnTo>
                  <a:lnTo>
                    <a:pt x="243" y="143"/>
                  </a:lnTo>
                  <a:lnTo>
                    <a:pt x="243" y="145"/>
                  </a:lnTo>
                  <a:lnTo>
                    <a:pt x="243" y="149"/>
                  </a:lnTo>
                  <a:lnTo>
                    <a:pt x="243" y="151"/>
                  </a:lnTo>
                  <a:lnTo>
                    <a:pt x="231" y="134"/>
                  </a:lnTo>
                  <a:lnTo>
                    <a:pt x="218" y="116"/>
                  </a:lnTo>
                  <a:lnTo>
                    <a:pt x="204" y="99"/>
                  </a:lnTo>
                  <a:lnTo>
                    <a:pt x="189" y="81"/>
                  </a:lnTo>
                  <a:lnTo>
                    <a:pt x="176" y="64"/>
                  </a:lnTo>
                  <a:lnTo>
                    <a:pt x="165" y="47"/>
                  </a:lnTo>
                  <a:lnTo>
                    <a:pt x="161" y="38"/>
                  </a:lnTo>
                  <a:lnTo>
                    <a:pt x="158" y="30"/>
                  </a:lnTo>
                  <a:lnTo>
                    <a:pt x="156" y="22"/>
                  </a:lnTo>
                  <a:lnTo>
                    <a:pt x="155" y="14"/>
                  </a:lnTo>
                  <a:lnTo>
                    <a:pt x="157" y="16"/>
                  </a:lnTo>
                  <a:lnTo>
                    <a:pt x="160" y="19"/>
                  </a:lnTo>
                  <a:lnTo>
                    <a:pt x="163" y="21"/>
                  </a:lnTo>
                  <a:lnTo>
                    <a:pt x="166" y="24"/>
                  </a:lnTo>
                  <a:lnTo>
                    <a:pt x="168" y="26"/>
                  </a:lnTo>
                  <a:lnTo>
                    <a:pt x="171" y="29"/>
                  </a:lnTo>
                  <a:lnTo>
                    <a:pt x="173" y="31"/>
                  </a:lnTo>
                  <a:lnTo>
                    <a:pt x="173" y="33"/>
                  </a:lnTo>
                  <a:lnTo>
                    <a:pt x="179" y="33"/>
                  </a:lnTo>
                  <a:close/>
                  <a:moveTo>
                    <a:pt x="2" y="348"/>
                  </a:moveTo>
                  <a:lnTo>
                    <a:pt x="1" y="346"/>
                  </a:lnTo>
                  <a:lnTo>
                    <a:pt x="1" y="345"/>
                  </a:lnTo>
                  <a:lnTo>
                    <a:pt x="1" y="344"/>
                  </a:lnTo>
                  <a:lnTo>
                    <a:pt x="1" y="343"/>
                  </a:lnTo>
                  <a:lnTo>
                    <a:pt x="1" y="342"/>
                  </a:lnTo>
                  <a:lnTo>
                    <a:pt x="0" y="340"/>
                  </a:lnTo>
                  <a:lnTo>
                    <a:pt x="0" y="339"/>
                  </a:lnTo>
                  <a:lnTo>
                    <a:pt x="2" y="332"/>
                  </a:lnTo>
                  <a:lnTo>
                    <a:pt x="2" y="329"/>
                  </a:lnTo>
                  <a:lnTo>
                    <a:pt x="3" y="328"/>
                  </a:lnTo>
                  <a:lnTo>
                    <a:pt x="5" y="327"/>
                  </a:lnTo>
                  <a:lnTo>
                    <a:pt x="6" y="324"/>
                  </a:lnTo>
                  <a:lnTo>
                    <a:pt x="8" y="323"/>
                  </a:lnTo>
                  <a:lnTo>
                    <a:pt x="9" y="322"/>
                  </a:lnTo>
                  <a:lnTo>
                    <a:pt x="9" y="319"/>
                  </a:lnTo>
                  <a:lnTo>
                    <a:pt x="10" y="318"/>
                  </a:lnTo>
                  <a:lnTo>
                    <a:pt x="13" y="315"/>
                  </a:lnTo>
                  <a:lnTo>
                    <a:pt x="14" y="311"/>
                  </a:lnTo>
                  <a:lnTo>
                    <a:pt x="17" y="307"/>
                  </a:lnTo>
                  <a:lnTo>
                    <a:pt x="19" y="303"/>
                  </a:lnTo>
                  <a:lnTo>
                    <a:pt x="22" y="300"/>
                  </a:lnTo>
                  <a:lnTo>
                    <a:pt x="25" y="296"/>
                  </a:lnTo>
                  <a:lnTo>
                    <a:pt x="27" y="294"/>
                  </a:lnTo>
                  <a:lnTo>
                    <a:pt x="30" y="290"/>
                  </a:lnTo>
                  <a:lnTo>
                    <a:pt x="33" y="288"/>
                  </a:lnTo>
                  <a:lnTo>
                    <a:pt x="37" y="285"/>
                  </a:lnTo>
                  <a:lnTo>
                    <a:pt x="41" y="283"/>
                  </a:lnTo>
                  <a:lnTo>
                    <a:pt x="46" y="280"/>
                  </a:lnTo>
                  <a:lnTo>
                    <a:pt x="49" y="278"/>
                  </a:lnTo>
                  <a:lnTo>
                    <a:pt x="54" y="275"/>
                  </a:lnTo>
                  <a:lnTo>
                    <a:pt x="58" y="274"/>
                  </a:lnTo>
                  <a:lnTo>
                    <a:pt x="62" y="273"/>
                  </a:lnTo>
                  <a:lnTo>
                    <a:pt x="71" y="269"/>
                  </a:lnTo>
                  <a:lnTo>
                    <a:pt x="81" y="267"/>
                  </a:lnTo>
                  <a:lnTo>
                    <a:pt x="94" y="265"/>
                  </a:lnTo>
                  <a:lnTo>
                    <a:pt x="108" y="263"/>
                  </a:lnTo>
                  <a:lnTo>
                    <a:pt x="123" y="262"/>
                  </a:lnTo>
                  <a:lnTo>
                    <a:pt x="137" y="259"/>
                  </a:lnTo>
                  <a:lnTo>
                    <a:pt x="152" y="258"/>
                  </a:lnTo>
                  <a:lnTo>
                    <a:pt x="168" y="256"/>
                  </a:lnTo>
                  <a:lnTo>
                    <a:pt x="165" y="259"/>
                  </a:lnTo>
                  <a:lnTo>
                    <a:pt x="161" y="263"/>
                  </a:lnTo>
                  <a:lnTo>
                    <a:pt x="158" y="268"/>
                  </a:lnTo>
                  <a:lnTo>
                    <a:pt x="153" y="270"/>
                  </a:lnTo>
                  <a:lnTo>
                    <a:pt x="150" y="274"/>
                  </a:lnTo>
                  <a:lnTo>
                    <a:pt x="145" y="275"/>
                  </a:lnTo>
                  <a:lnTo>
                    <a:pt x="141" y="278"/>
                  </a:lnTo>
                  <a:lnTo>
                    <a:pt x="136" y="278"/>
                  </a:lnTo>
                  <a:lnTo>
                    <a:pt x="129" y="274"/>
                  </a:lnTo>
                  <a:lnTo>
                    <a:pt x="123" y="273"/>
                  </a:lnTo>
                  <a:lnTo>
                    <a:pt x="116" y="272"/>
                  </a:lnTo>
                  <a:lnTo>
                    <a:pt x="109" y="272"/>
                  </a:lnTo>
                  <a:lnTo>
                    <a:pt x="102" y="272"/>
                  </a:lnTo>
                  <a:lnTo>
                    <a:pt x="96" y="273"/>
                  </a:lnTo>
                  <a:lnTo>
                    <a:pt x="89" y="275"/>
                  </a:lnTo>
                  <a:lnTo>
                    <a:pt x="84" y="278"/>
                  </a:lnTo>
                  <a:lnTo>
                    <a:pt x="71" y="285"/>
                  </a:lnTo>
                  <a:lnTo>
                    <a:pt x="58" y="292"/>
                  </a:lnTo>
                  <a:lnTo>
                    <a:pt x="47" y="301"/>
                  </a:lnTo>
                  <a:lnTo>
                    <a:pt x="35" y="308"/>
                  </a:lnTo>
                  <a:lnTo>
                    <a:pt x="32" y="315"/>
                  </a:lnTo>
                  <a:lnTo>
                    <a:pt x="29" y="321"/>
                  </a:lnTo>
                  <a:lnTo>
                    <a:pt x="25" y="327"/>
                  </a:lnTo>
                  <a:lnTo>
                    <a:pt x="21" y="332"/>
                  </a:lnTo>
                  <a:lnTo>
                    <a:pt x="17" y="337"/>
                  </a:lnTo>
                  <a:lnTo>
                    <a:pt x="13" y="340"/>
                  </a:lnTo>
                  <a:lnTo>
                    <a:pt x="7" y="344"/>
                  </a:lnTo>
                  <a:lnTo>
                    <a:pt x="2" y="348"/>
                  </a:lnTo>
                  <a:close/>
                </a:path>
              </a:pathLst>
            </a:custGeom>
            <a:solidFill>
              <a:srgbClr val="000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6" name="Freeform 69"/>
            <p:cNvSpPr>
              <a:spLocks noEditPoints="1"/>
            </p:cNvSpPr>
            <p:nvPr/>
          </p:nvSpPr>
          <p:spPr bwMode="auto">
            <a:xfrm>
              <a:off x="3193" y="2172"/>
              <a:ext cx="424" cy="168"/>
            </a:xfrm>
            <a:custGeom>
              <a:avLst/>
              <a:gdLst>
                <a:gd name="T0" fmla="*/ 41 w 424"/>
                <a:gd name="T1" fmla="*/ 12 h 168"/>
                <a:gd name="T2" fmla="*/ 68 w 424"/>
                <a:gd name="T3" fmla="*/ 34 h 168"/>
                <a:gd name="T4" fmla="*/ 86 w 424"/>
                <a:gd name="T5" fmla="*/ 44 h 168"/>
                <a:gd name="T6" fmla="*/ 96 w 424"/>
                <a:gd name="T7" fmla="*/ 47 h 168"/>
                <a:gd name="T8" fmla="*/ 99 w 424"/>
                <a:gd name="T9" fmla="*/ 49 h 168"/>
                <a:gd name="T10" fmla="*/ 101 w 424"/>
                <a:gd name="T11" fmla="*/ 50 h 168"/>
                <a:gd name="T12" fmla="*/ 102 w 424"/>
                <a:gd name="T13" fmla="*/ 51 h 168"/>
                <a:gd name="T14" fmla="*/ 106 w 424"/>
                <a:gd name="T15" fmla="*/ 53 h 168"/>
                <a:gd name="T16" fmla="*/ 108 w 424"/>
                <a:gd name="T17" fmla="*/ 53 h 168"/>
                <a:gd name="T18" fmla="*/ 110 w 424"/>
                <a:gd name="T19" fmla="*/ 55 h 168"/>
                <a:gd name="T20" fmla="*/ 115 w 424"/>
                <a:gd name="T21" fmla="*/ 58 h 168"/>
                <a:gd name="T22" fmla="*/ 117 w 424"/>
                <a:gd name="T23" fmla="*/ 59 h 168"/>
                <a:gd name="T24" fmla="*/ 118 w 424"/>
                <a:gd name="T25" fmla="*/ 59 h 168"/>
                <a:gd name="T26" fmla="*/ 120 w 424"/>
                <a:gd name="T27" fmla="*/ 60 h 168"/>
                <a:gd name="T28" fmla="*/ 241 w 424"/>
                <a:gd name="T29" fmla="*/ 81 h 168"/>
                <a:gd name="T30" fmla="*/ 320 w 424"/>
                <a:gd name="T31" fmla="*/ 103 h 168"/>
                <a:gd name="T32" fmla="*/ 360 w 424"/>
                <a:gd name="T33" fmla="*/ 109 h 168"/>
                <a:gd name="T34" fmla="*/ 399 w 424"/>
                <a:gd name="T35" fmla="*/ 108 h 168"/>
                <a:gd name="T36" fmla="*/ 424 w 424"/>
                <a:gd name="T37" fmla="*/ 101 h 168"/>
                <a:gd name="T38" fmla="*/ 424 w 424"/>
                <a:gd name="T39" fmla="*/ 101 h 168"/>
                <a:gd name="T40" fmla="*/ 424 w 424"/>
                <a:gd name="T41" fmla="*/ 101 h 168"/>
                <a:gd name="T42" fmla="*/ 420 w 424"/>
                <a:gd name="T43" fmla="*/ 107 h 168"/>
                <a:gd name="T44" fmla="*/ 405 w 424"/>
                <a:gd name="T45" fmla="*/ 125 h 168"/>
                <a:gd name="T46" fmla="*/ 386 w 424"/>
                <a:gd name="T47" fmla="*/ 136 h 168"/>
                <a:gd name="T48" fmla="*/ 354 w 424"/>
                <a:gd name="T49" fmla="*/ 151 h 168"/>
                <a:gd name="T50" fmla="*/ 321 w 424"/>
                <a:gd name="T51" fmla="*/ 166 h 168"/>
                <a:gd name="T52" fmla="*/ 300 w 424"/>
                <a:gd name="T53" fmla="*/ 168 h 168"/>
                <a:gd name="T54" fmla="*/ 280 w 424"/>
                <a:gd name="T55" fmla="*/ 162 h 168"/>
                <a:gd name="T56" fmla="*/ 261 w 424"/>
                <a:gd name="T57" fmla="*/ 153 h 168"/>
                <a:gd name="T58" fmla="*/ 243 w 424"/>
                <a:gd name="T59" fmla="*/ 150 h 168"/>
                <a:gd name="T60" fmla="*/ 226 w 424"/>
                <a:gd name="T61" fmla="*/ 142 h 168"/>
                <a:gd name="T62" fmla="*/ 208 w 424"/>
                <a:gd name="T63" fmla="*/ 139 h 168"/>
                <a:gd name="T64" fmla="*/ 190 w 424"/>
                <a:gd name="T65" fmla="*/ 131 h 168"/>
                <a:gd name="T66" fmla="*/ 161 w 424"/>
                <a:gd name="T67" fmla="*/ 118 h 168"/>
                <a:gd name="T68" fmla="*/ 108 w 424"/>
                <a:gd name="T69" fmla="*/ 91 h 168"/>
                <a:gd name="T70" fmla="*/ 69 w 424"/>
                <a:gd name="T71" fmla="*/ 59 h 168"/>
                <a:gd name="T72" fmla="*/ 51 w 424"/>
                <a:gd name="T73" fmla="*/ 34 h 168"/>
                <a:gd name="T74" fmla="*/ 37 w 424"/>
                <a:gd name="T75" fmla="*/ 24 h 168"/>
                <a:gd name="T76" fmla="*/ 29 w 424"/>
                <a:gd name="T77" fmla="*/ 11 h 168"/>
                <a:gd name="T78" fmla="*/ 23 w 424"/>
                <a:gd name="T79" fmla="*/ 78 h 168"/>
                <a:gd name="T80" fmla="*/ 6 w 424"/>
                <a:gd name="T81" fmla="*/ 51 h 168"/>
                <a:gd name="T82" fmla="*/ 0 w 424"/>
                <a:gd name="T83" fmla="*/ 22 h 168"/>
                <a:gd name="T84" fmla="*/ 5 w 424"/>
                <a:gd name="T85" fmla="*/ 8 h 168"/>
                <a:gd name="T86" fmla="*/ 9 w 424"/>
                <a:gd name="T87" fmla="*/ 1 h 168"/>
                <a:gd name="T88" fmla="*/ 9 w 424"/>
                <a:gd name="T89" fmla="*/ 1 h 168"/>
                <a:gd name="T90" fmla="*/ 10 w 424"/>
                <a:gd name="T91" fmla="*/ 1 h 168"/>
                <a:gd name="T92" fmla="*/ 10 w 424"/>
                <a:gd name="T93" fmla="*/ 1 h 168"/>
                <a:gd name="T94" fmla="*/ 24 w 424"/>
                <a:gd name="T95" fmla="*/ 27 h 168"/>
                <a:gd name="T96" fmla="*/ 44 w 424"/>
                <a:gd name="T97" fmla="*/ 49 h 168"/>
                <a:gd name="T98" fmla="*/ 69 w 424"/>
                <a:gd name="T99" fmla="*/ 80 h 168"/>
                <a:gd name="T100" fmla="*/ 53 w 424"/>
                <a:gd name="T101" fmla="*/ 86 h 168"/>
                <a:gd name="T102" fmla="*/ 36 w 424"/>
                <a:gd name="T103" fmla="*/ 81 h 1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24" h="168">
                  <a:moveTo>
                    <a:pt x="23" y="0"/>
                  </a:moveTo>
                  <a:lnTo>
                    <a:pt x="32" y="5"/>
                  </a:lnTo>
                  <a:lnTo>
                    <a:pt x="41" y="12"/>
                  </a:lnTo>
                  <a:lnTo>
                    <a:pt x="49" y="20"/>
                  </a:lnTo>
                  <a:lnTo>
                    <a:pt x="59" y="27"/>
                  </a:lnTo>
                  <a:lnTo>
                    <a:pt x="68" y="34"/>
                  </a:lnTo>
                  <a:lnTo>
                    <a:pt x="77" y="40"/>
                  </a:lnTo>
                  <a:lnTo>
                    <a:pt x="82" y="43"/>
                  </a:lnTo>
                  <a:lnTo>
                    <a:pt x="86" y="44"/>
                  </a:lnTo>
                  <a:lnTo>
                    <a:pt x="91" y="45"/>
                  </a:lnTo>
                  <a:lnTo>
                    <a:pt x="96" y="47"/>
                  </a:lnTo>
                  <a:lnTo>
                    <a:pt x="96" y="48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100" y="49"/>
                  </a:lnTo>
                  <a:lnTo>
                    <a:pt x="100" y="50"/>
                  </a:lnTo>
                  <a:lnTo>
                    <a:pt x="101" y="50"/>
                  </a:lnTo>
                  <a:lnTo>
                    <a:pt x="101" y="51"/>
                  </a:lnTo>
                  <a:lnTo>
                    <a:pt x="102" y="51"/>
                  </a:lnTo>
                  <a:lnTo>
                    <a:pt x="103" y="51"/>
                  </a:lnTo>
                  <a:lnTo>
                    <a:pt x="104" y="53"/>
                  </a:lnTo>
                  <a:lnTo>
                    <a:pt x="106" y="53"/>
                  </a:lnTo>
                  <a:lnTo>
                    <a:pt x="107" y="53"/>
                  </a:lnTo>
                  <a:lnTo>
                    <a:pt x="108" y="53"/>
                  </a:lnTo>
                  <a:lnTo>
                    <a:pt x="108" y="54"/>
                  </a:lnTo>
                  <a:lnTo>
                    <a:pt x="109" y="54"/>
                  </a:lnTo>
                  <a:lnTo>
                    <a:pt x="110" y="55"/>
                  </a:lnTo>
                  <a:lnTo>
                    <a:pt x="111" y="55"/>
                  </a:lnTo>
                  <a:lnTo>
                    <a:pt x="112" y="56"/>
                  </a:lnTo>
                  <a:lnTo>
                    <a:pt x="115" y="58"/>
                  </a:lnTo>
                  <a:lnTo>
                    <a:pt x="116" y="59"/>
                  </a:lnTo>
                  <a:lnTo>
                    <a:pt x="117" y="59"/>
                  </a:lnTo>
                  <a:lnTo>
                    <a:pt x="118" y="59"/>
                  </a:lnTo>
                  <a:lnTo>
                    <a:pt x="119" y="60"/>
                  </a:lnTo>
                  <a:lnTo>
                    <a:pt x="120" y="60"/>
                  </a:lnTo>
                  <a:lnTo>
                    <a:pt x="217" y="76"/>
                  </a:lnTo>
                  <a:lnTo>
                    <a:pt x="241" y="81"/>
                  </a:lnTo>
                  <a:lnTo>
                    <a:pt x="266" y="88"/>
                  </a:lnTo>
                  <a:lnTo>
                    <a:pt x="292" y="96"/>
                  </a:lnTo>
                  <a:lnTo>
                    <a:pt x="320" y="103"/>
                  </a:lnTo>
                  <a:lnTo>
                    <a:pt x="334" y="105"/>
                  </a:lnTo>
                  <a:lnTo>
                    <a:pt x="346" y="108"/>
                  </a:lnTo>
                  <a:lnTo>
                    <a:pt x="360" y="109"/>
                  </a:lnTo>
                  <a:lnTo>
                    <a:pt x="374" y="110"/>
                  </a:lnTo>
                  <a:lnTo>
                    <a:pt x="386" y="109"/>
                  </a:lnTo>
                  <a:lnTo>
                    <a:pt x="399" y="108"/>
                  </a:lnTo>
                  <a:lnTo>
                    <a:pt x="412" y="104"/>
                  </a:lnTo>
                  <a:lnTo>
                    <a:pt x="423" y="101"/>
                  </a:lnTo>
                  <a:lnTo>
                    <a:pt x="424" y="101"/>
                  </a:lnTo>
                  <a:lnTo>
                    <a:pt x="420" y="107"/>
                  </a:lnTo>
                  <a:lnTo>
                    <a:pt x="415" y="114"/>
                  </a:lnTo>
                  <a:lnTo>
                    <a:pt x="410" y="120"/>
                  </a:lnTo>
                  <a:lnTo>
                    <a:pt x="405" y="125"/>
                  </a:lnTo>
                  <a:lnTo>
                    <a:pt x="399" y="130"/>
                  </a:lnTo>
                  <a:lnTo>
                    <a:pt x="393" y="134"/>
                  </a:lnTo>
                  <a:lnTo>
                    <a:pt x="386" y="136"/>
                  </a:lnTo>
                  <a:lnTo>
                    <a:pt x="378" y="137"/>
                  </a:lnTo>
                  <a:lnTo>
                    <a:pt x="367" y="143"/>
                  </a:lnTo>
                  <a:lnTo>
                    <a:pt x="354" y="151"/>
                  </a:lnTo>
                  <a:lnTo>
                    <a:pt x="340" y="158"/>
                  </a:lnTo>
                  <a:lnTo>
                    <a:pt x="328" y="163"/>
                  </a:lnTo>
                  <a:lnTo>
                    <a:pt x="321" y="166"/>
                  </a:lnTo>
                  <a:lnTo>
                    <a:pt x="314" y="167"/>
                  </a:lnTo>
                  <a:lnTo>
                    <a:pt x="307" y="168"/>
                  </a:lnTo>
                  <a:lnTo>
                    <a:pt x="300" y="168"/>
                  </a:lnTo>
                  <a:lnTo>
                    <a:pt x="294" y="167"/>
                  </a:lnTo>
                  <a:lnTo>
                    <a:pt x="287" y="164"/>
                  </a:lnTo>
                  <a:lnTo>
                    <a:pt x="280" y="162"/>
                  </a:lnTo>
                  <a:lnTo>
                    <a:pt x="273" y="157"/>
                  </a:lnTo>
                  <a:lnTo>
                    <a:pt x="267" y="156"/>
                  </a:lnTo>
                  <a:lnTo>
                    <a:pt x="261" y="153"/>
                  </a:lnTo>
                  <a:lnTo>
                    <a:pt x="256" y="152"/>
                  </a:lnTo>
                  <a:lnTo>
                    <a:pt x="249" y="151"/>
                  </a:lnTo>
                  <a:lnTo>
                    <a:pt x="243" y="150"/>
                  </a:lnTo>
                  <a:lnTo>
                    <a:pt x="237" y="147"/>
                  </a:lnTo>
                  <a:lnTo>
                    <a:pt x="232" y="145"/>
                  </a:lnTo>
                  <a:lnTo>
                    <a:pt x="226" y="142"/>
                  </a:lnTo>
                  <a:lnTo>
                    <a:pt x="220" y="142"/>
                  </a:lnTo>
                  <a:lnTo>
                    <a:pt x="213" y="140"/>
                  </a:lnTo>
                  <a:lnTo>
                    <a:pt x="208" y="139"/>
                  </a:lnTo>
                  <a:lnTo>
                    <a:pt x="202" y="136"/>
                  </a:lnTo>
                  <a:lnTo>
                    <a:pt x="196" y="134"/>
                  </a:lnTo>
                  <a:lnTo>
                    <a:pt x="190" y="131"/>
                  </a:lnTo>
                  <a:lnTo>
                    <a:pt x="185" y="129"/>
                  </a:lnTo>
                  <a:lnTo>
                    <a:pt x="179" y="126"/>
                  </a:lnTo>
                  <a:lnTo>
                    <a:pt x="161" y="118"/>
                  </a:lnTo>
                  <a:lnTo>
                    <a:pt x="143" y="109"/>
                  </a:lnTo>
                  <a:lnTo>
                    <a:pt x="126" y="101"/>
                  </a:lnTo>
                  <a:lnTo>
                    <a:pt x="108" y="91"/>
                  </a:lnTo>
                  <a:lnTo>
                    <a:pt x="92" y="80"/>
                  </a:lnTo>
                  <a:lnTo>
                    <a:pt x="77" y="66"/>
                  </a:lnTo>
                  <a:lnTo>
                    <a:pt x="69" y="59"/>
                  </a:lnTo>
                  <a:lnTo>
                    <a:pt x="62" y="51"/>
                  </a:lnTo>
                  <a:lnTo>
                    <a:pt x="56" y="43"/>
                  </a:lnTo>
                  <a:lnTo>
                    <a:pt x="51" y="34"/>
                  </a:lnTo>
                  <a:lnTo>
                    <a:pt x="45" y="32"/>
                  </a:lnTo>
                  <a:lnTo>
                    <a:pt x="41" y="28"/>
                  </a:lnTo>
                  <a:lnTo>
                    <a:pt x="37" y="24"/>
                  </a:lnTo>
                  <a:lnTo>
                    <a:pt x="33" y="20"/>
                  </a:lnTo>
                  <a:lnTo>
                    <a:pt x="31" y="15"/>
                  </a:lnTo>
                  <a:lnTo>
                    <a:pt x="29" y="11"/>
                  </a:lnTo>
                  <a:lnTo>
                    <a:pt x="25" y="5"/>
                  </a:lnTo>
                  <a:lnTo>
                    <a:pt x="23" y="0"/>
                  </a:lnTo>
                  <a:close/>
                  <a:moveTo>
                    <a:pt x="23" y="78"/>
                  </a:moveTo>
                  <a:lnTo>
                    <a:pt x="17" y="70"/>
                  </a:lnTo>
                  <a:lnTo>
                    <a:pt x="10" y="61"/>
                  </a:lnTo>
                  <a:lnTo>
                    <a:pt x="6" y="51"/>
                  </a:lnTo>
                  <a:lnTo>
                    <a:pt x="2" y="42"/>
                  </a:lnTo>
                  <a:lnTo>
                    <a:pt x="0" y="32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2" y="12"/>
                  </a:lnTo>
                  <a:lnTo>
                    <a:pt x="5" y="8"/>
                  </a:lnTo>
                  <a:lnTo>
                    <a:pt x="8" y="4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4" y="10"/>
                  </a:lnTo>
                  <a:lnTo>
                    <a:pt x="18" y="18"/>
                  </a:lnTo>
                  <a:lnTo>
                    <a:pt x="24" y="27"/>
                  </a:lnTo>
                  <a:lnTo>
                    <a:pt x="30" y="34"/>
                  </a:lnTo>
                  <a:lnTo>
                    <a:pt x="37" y="42"/>
                  </a:lnTo>
                  <a:lnTo>
                    <a:pt x="44" y="49"/>
                  </a:lnTo>
                  <a:lnTo>
                    <a:pt x="52" y="55"/>
                  </a:lnTo>
                  <a:lnTo>
                    <a:pt x="60" y="61"/>
                  </a:lnTo>
                  <a:lnTo>
                    <a:pt x="69" y="80"/>
                  </a:lnTo>
                  <a:lnTo>
                    <a:pt x="64" y="83"/>
                  </a:lnTo>
                  <a:lnTo>
                    <a:pt x="59" y="86"/>
                  </a:lnTo>
                  <a:lnTo>
                    <a:pt x="53" y="86"/>
                  </a:lnTo>
                  <a:lnTo>
                    <a:pt x="47" y="85"/>
                  </a:lnTo>
                  <a:lnTo>
                    <a:pt x="41" y="83"/>
                  </a:lnTo>
                  <a:lnTo>
                    <a:pt x="36" y="81"/>
                  </a:lnTo>
                  <a:lnTo>
                    <a:pt x="29" y="80"/>
                  </a:lnTo>
                  <a:lnTo>
                    <a:pt x="23" y="78"/>
                  </a:lnTo>
                  <a:close/>
                </a:path>
              </a:pathLst>
            </a:custGeom>
            <a:solidFill>
              <a:srgbClr val="000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7" name="Freeform 70"/>
            <p:cNvSpPr>
              <a:spLocks/>
            </p:cNvSpPr>
            <p:nvPr/>
          </p:nvSpPr>
          <p:spPr bwMode="auto">
            <a:xfrm>
              <a:off x="4229" y="2077"/>
              <a:ext cx="161" cy="134"/>
            </a:xfrm>
            <a:custGeom>
              <a:avLst/>
              <a:gdLst>
                <a:gd name="T0" fmla="*/ 158 w 161"/>
                <a:gd name="T1" fmla="*/ 2 h 134"/>
                <a:gd name="T2" fmla="*/ 142 w 161"/>
                <a:gd name="T3" fmla="*/ 13 h 134"/>
                <a:gd name="T4" fmla="*/ 127 w 161"/>
                <a:gd name="T5" fmla="*/ 26 h 134"/>
                <a:gd name="T6" fmla="*/ 112 w 161"/>
                <a:gd name="T7" fmla="*/ 41 h 134"/>
                <a:gd name="T8" fmla="*/ 94 w 161"/>
                <a:gd name="T9" fmla="*/ 51 h 134"/>
                <a:gd name="T10" fmla="*/ 76 w 161"/>
                <a:gd name="T11" fmla="*/ 56 h 134"/>
                <a:gd name="T12" fmla="*/ 48 w 161"/>
                <a:gd name="T13" fmla="*/ 64 h 134"/>
                <a:gd name="T14" fmla="*/ 23 w 161"/>
                <a:gd name="T15" fmla="*/ 78 h 134"/>
                <a:gd name="T16" fmla="*/ 16 w 161"/>
                <a:gd name="T17" fmla="*/ 86 h 134"/>
                <a:gd name="T18" fmla="*/ 13 w 161"/>
                <a:gd name="T19" fmla="*/ 97 h 134"/>
                <a:gd name="T20" fmla="*/ 7 w 161"/>
                <a:gd name="T21" fmla="*/ 100 h 134"/>
                <a:gd name="T22" fmla="*/ 2 w 161"/>
                <a:gd name="T23" fmla="*/ 107 h 134"/>
                <a:gd name="T24" fmla="*/ 0 w 161"/>
                <a:gd name="T25" fmla="*/ 117 h 134"/>
                <a:gd name="T26" fmla="*/ 0 w 161"/>
                <a:gd name="T27" fmla="*/ 124 h 134"/>
                <a:gd name="T28" fmla="*/ 18 w 161"/>
                <a:gd name="T29" fmla="*/ 121 h 134"/>
                <a:gd name="T30" fmla="*/ 36 w 161"/>
                <a:gd name="T31" fmla="*/ 115 h 134"/>
                <a:gd name="T32" fmla="*/ 42 w 161"/>
                <a:gd name="T33" fmla="*/ 115 h 134"/>
                <a:gd name="T34" fmla="*/ 48 w 161"/>
                <a:gd name="T35" fmla="*/ 117 h 134"/>
                <a:gd name="T36" fmla="*/ 53 w 161"/>
                <a:gd name="T37" fmla="*/ 123 h 134"/>
                <a:gd name="T38" fmla="*/ 54 w 161"/>
                <a:gd name="T39" fmla="*/ 134 h 134"/>
                <a:gd name="T40" fmla="*/ 70 w 161"/>
                <a:gd name="T41" fmla="*/ 128 h 134"/>
                <a:gd name="T42" fmla="*/ 84 w 161"/>
                <a:gd name="T43" fmla="*/ 119 h 134"/>
                <a:gd name="T44" fmla="*/ 97 w 161"/>
                <a:gd name="T45" fmla="*/ 112 h 134"/>
                <a:gd name="T46" fmla="*/ 115 w 161"/>
                <a:gd name="T47" fmla="*/ 108 h 134"/>
                <a:gd name="T48" fmla="*/ 115 w 161"/>
                <a:gd name="T49" fmla="*/ 115 h 134"/>
                <a:gd name="T50" fmla="*/ 114 w 161"/>
                <a:gd name="T51" fmla="*/ 118 h 134"/>
                <a:gd name="T52" fmla="*/ 111 w 161"/>
                <a:gd name="T53" fmla="*/ 123 h 134"/>
                <a:gd name="T54" fmla="*/ 111 w 161"/>
                <a:gd name="T55" fmla="*/ 127 h 134"/>
                <a:gd name="T56" fmla="*/ 115 w 161"/>
                <a:gd name="T57" fmla="*/ 116 h 134"/>
                <a:gd name="T58" fmla="*/ 125 w 161"/>
                <a:gd name="T59" fmla="*/ 106 h 134"/>
                <a:gd name="T60" fmla="*/ 138 w 161"/>
                <a:gd name="T61" fmla="*/ 97 h 134"/>
                <a:gd name="T62" fmla="*/ 152 w 161"/>
                <a:gd name="T63" fmla="*/ 90 h 134"/>
                <a:gd name="T64" fmla="*/ 146 w 161"/>
                <a:gd name="T65" fmla="*/ 91 h 134"/>
                <a:gd name="T66" fmla="*/ 139 w 161"/>
                <a:gd name="T67" fmla="*/ 91 h 134"/>
                <a:gd name="T68" fmla="*/ 133 w 161"/>
                <a:gd name="T69" fmla="*/ 90 h 134"/>
                <a:gd name="T70" fmla="*/ 127 w 161"/>
                <a:gd name="T71" fmla="*/ 86 h 134"/>
                <a:gd name="T72" fmla="*/ 131 w 161"/>
                <a:gd name="T73" fmla="*/ 63 h 134"/>
                <a:gd name="T74" fmla="*/ 141 w 161"/>
                <a:gd name="T75" fmla="*/ 41 h 134"/>
                <a:gd name="T76" fmla="*/ 152 w 161"/>
                <a:gd name="T77" fmla="*/ 20 h 134"/>
                <a:gd name="T78" fmla="*/ 161 w 161"/>
                <a:gd name="T79" fmla="*/ 0 h 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134">
                  <a:moveTo>
                    <a:pt x="161" y="0"/>
                  </a:moveTo>
                  <a:lnTo>
                    <a:pt x="158" y="2"/>
                  </a:lnTo>
                  <a:lnTo>
                    <a:pt x="150" y="7"/>
                  </a:lnTo>
                  <a:lnTo>
                    <a:pt x="142" y="13"/>
                  </a:lnTo>
                  <a:lnTo>
                    <a:pt x="135" y="19"/>
                  </a:lnTo>
                  <a:lnTo>
                    <a:pt x="127" y="26"/>
                  </a:lnTo>
                  <a:lnTo>
                    <a:pt x="120" y="34"/>
                  </a:lnTo>
                  <a:lnTo>
                    <a:pt x="112" y="41"/>
                  </a:lnTo>
                  <a:lnTo>
                    <a:pt x="104" y="46"/>
                  </a:lnTo>
                  <a:lnTo>
                    <a:pt x="94" y="51"/>
                  </a:lnTo>
                  <a:lnTo>
                    <a:pt x="86" y="53"/>
                  </a:lnTo>
                  <a:lnTo>
                    <a:pt x="76" y="56"/>
                  </a:lnTo>
                  <a:lnTo>
                    <a:pt x="62" y="59"/>
                  </a:lnTo>
                  <a:lnTo>
                    <a:pt x="48" y="64"/>
                  </a:lnTo>
                  <a:lnTo>
                    <a:pt x="34" y="70"/>
                  </a:lnTo>
                  <a:lnTo>
                    <a:pt x="23" y="78"/>
                  </a:lnTo>
                  <a:lnTo>
                    <a:pt x="20" y="81"/>
                  </a:lnTo>
                  <a:lnTo>
                    <a:pt x="16" y="86"/>
                  </a:lnTo>
                  <a:lnTo>
                    <a:pt x="14" y="91"/>
                  </a:lnTo>
                  <a:lnTo>
                    <a:pt x="13" y="97"/>
                  </a:lnTo>
                  <a:lnTo>
                    <a:pt x="9" y="99"/>
                  </a:lnTo>
                  <a:lnTo>
                    <a:pt x="7" y="100"/>
                  </a:lnTo>
                  <a:lnTo>
                    <a:pt x="5" y="103"/>
                  </a:lnTo>
                  <a:lnTo>
                    <a:pt x="2" y="107"/>
                  </a:lnTo>
                  <a:lnTo>
                    <a:pt x="1" y="112"/>
                  </a:lnTo>
                  <a:lnTo>
                    <a:pt x="0" y="117"/>
                  </a:lnTo>
                  <a:lnTo>
                    <a:pt x="0" y="121"/>
                  </a:lnTo>
                  <a:lnTo>
                    <a:pt x="0" y="124"/>
                  </a:lnTo>
                  <a:lnTo>
                    <a:pt x="9" y="123"/>
                  </a:lnTo>
                  <a:lnTo>
                    <a:pt x="18" y="121"/>
                  </a:lnTo>
                  <a:lnTo>
                    <a:pt x="28" y="117"/>
                  </a:lnTo>
                  <a:lnTo>
                    <a:pt x="36" y="115"/>
                  </a:lnTo>
                  <a:lnTo>
                    <a:pt x="39" y="115"/>
                  </a:lnTo>
                  <a:lnTo>
                    <a:pt x="42" y="115"/>
                  </a:lnTo>
                  <a:lnTo>
                    <a:pt x="46" y="115"/>
                  </a:lnTo>
                  <a:lnTo>
                    <a:pt x="48" y="117"/>
                  </a:lnTo>
                  <a:lnTo>
                    <a:pt x="51" y="119"/>
                  </a:lnTo>
                  <a:lnTo>
                    <a:pt x="53" y="123"/>
                  </a:lnTo>
                  <a:lnTo>
                    <a:pt x="53" y="128"/>
                  </a:lnTo>
                  <a:lnTo>
                    <a:pt x="54" y="134"/>
                  </a:lnTo>
                  <a:lnTo>
                    <a:pt x="62" y="132"/>
                  </a:lnTo>
                  <a:lnTo>
                    <a:pt x="70" y="128"/>
                  </a:lnTo>
                  <a:lnTo>
                    <a:pt x="77" y="124"/>
                  </a:lnTo>
                  <a:lnTo>
                    <a:pt x="84" y="119"/>
                  </a:lnTo>
                  <a:lnTo>
                    <a:pt x="91" y="116"/>
                  </a:lnTo>
                  <a:lnTo>
                    <a:pt x="97" y="112"/>
                  </a:lnTo>
                  <a:lnTo>
                    <a:pt x="106" y="110"/>
                  </a:lnTo>
                  <a:lnTo>
                    <a:pt x="115" y="108"/>
                  </a:lnTo>
                  <a:lnTo>
                    <a:pt x="115" y="111"/>
                  </a:lnTo>
                  <a:lnTo>
                    <a:pt x="115" y="115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2" y="121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7"/>
                  </a:lnTo>
                  <a:lnTo>
                    <a:pt x="112" y="122"/>
                  </a:lnTo>
                  <a:lnTo>
                    <a:pt x="115" y="116"/>
                  </a:lnTo>
                  <a:lnTo>
                    <a:pt x="119" y="111"/>
                  </a:lnTo>
                  <a:lnTo>
                    <a:pt x="125" y="106"/>
                  </a:lnTo>
                  <a:lnTo>
                    <a:pt x="131" y="102"/>
                  </a:lnTo>
                  <a:lnTo>
                    <a:pt x="138" y="97"/>
                  </a:lnTo>
                  <a:lnTo>
                    <a:pt x="146" y="94"/>
                  </a:lnTo>
                  <a:lnTo>
                    <a:pt x="152" y="90"/>
                  </a:lnTo>
                  <a:lnTo>
                    <a:pt x="149" y="90"/>
                  </a:lnTo>
                  <a:lnTo>
                    <a:pt x="146" y="91"/>
                  </a:lnTo>
                  <a:lnTo>
                    <a:pt x="142" y="91"/>
                  </a:lnTo>
                  <a:lnTo>
                    <a:pt x="139" y="91"/>
                  </a:lnTo>
                  <a:lnTo>
                    <a:pt x="135" y="91"/>
                  </a:lnTo>
                  <a:lnTo>
                    <a:pt x="133" y="90"/>
                  </a:lnTo>
                  <a:lnTo>
                    <a:pt x="130" y="89"/>
                  </a:lnTo>
                  <a:lnTo>
                    <a:pt x="127" y="86"/>
                  </a:lnTo>
                  <a:lnTo>
                    <a:pt x="128" y="74"/>
                  </a:lnTo>
                  <a:lnTo>
                    <a:pt x="131" y="63"/>
                  </a:lnTo>
                  <a:lnTo>
                    <a:pt x="135" y="52"/>
                  </a:lnTo>
                  <a:lnTo>
                    <a:pt x="141" y="41"/>
                  </a:lnTo>
                  <a:lnTo>
                    <a:pt x="147" y="31"/>
                  </a:lnTo>
                  <a:lnTo>
                    <a:pt x="152" y="20"/>
                  </a:lnTo>
                  <a:lnTo>
                    <a:pt x="157" y="1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C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8" name="Freeform 71"/>
            <p:cNvSpPr>
              <a:spLocks/>
            </p:cNvSpPr>
            <p:nvPr/>
          </p:nvSpPr>
          <p:spPr bwMode="auto">
            <a:xfrm>
              <a:off x="4221" y="1607"/>
              <a:ext cx="214" cy="435"/>
            </a:xfrm>
            <a:custGeom>
              <a:avLst/>
              <a:gdLst>
                <a:gd name="T0" fmla="*/ 1 w 214"/>
                <a:gd name="T1" fmla="*/ 387 h 435"/>
                <a:gd name="T2" fmla="*/ 5 w 214"/>
                <a:gd name="T3" fmla="*/ 382 h 435"/>
                <a:gd name="T4" fmla="*/ 7 w 214"/>
                <a:gd name="T5" fmla="*/ 377 h 435"/>
                <a:gd name="T6" fmla="*/ 9 w 214"/>
                <a:gd name="T7" fmla="*/ 371 h 435"/>
                <a:gd name="T8" fmla="*/ 13 w 214"/>
                <a:gd name="T9" fmla="*/ 362 h 435"/>
                <a:gd name="T10" fmla="*/ 17 w 214"/>
                <a:gd name="T11" fmla="*/ 354 h 435"/>
                <a:gd name="T12" fmla="*/ 22 w 214"/>
                <a:gd name="T13" fmla="*/ 344 h 435"/>
                <a:gd name="T14" fmla="*/ 26 w 214"/>
                <a:gd name="T15" fmla="*/ 337 h 435"/>
                <a:gd name="T16" fmla="*/ 162 w 214"/>
                <a:gd name="T17" fmla="*/ 133 h 435"/>
                <a:gd name="T18" fmla="*/ 172 w 214"/>
                <a:gd name="T19" fmla="*/ 117 h 435"/>
                <a:gd name="T20" fmla="*/ 178 w 214"/>
                <a:gd name="T21" fmla="*/ 100 h 435"/>
                <a:gd name="T22" fmla="*/ 181 w 214"/>
                <a:gd name="T23" fmla="*/ 84 h 435"/>
                <a:gd name="T24" fmla="*/ 182 w 214"/>
                <a:gd name="T25" fmla="*/ 67 h 435"/>
                <a:gd name="T26" fmla="*/ 178 w 214"/>
                <a:gd name="T27" fmla="*/ 33 h 435"/>
                <a:gd name="T28" fmla="*/ 166 w 214"/>
                <a:gd name="T29" fmla="*/ 2 h 435"/>
                <a:gd name="T30" fmla="*/ 167 w 214"/>
                <a:gd name="T31" fmla="*/ 2 h 435"/>
                <a:gd name="T32" fmla="*/ 169 w 214"/>
                <a:gd name="T33" fmla="*/ 2 h 435"/>
                <a:gd name="T34" fmla="*/ 170 w 214"/>
                <a:gd name="T35" fmla="*/ 2 h 435"/>
                <a:gd name="T36" fmla="*/ 171 w 214"/>
                <a:gd name="T37" fmla="*/ 2 h 435"/>
                <a:gd name="T38" fmla="*/ 182 w 214"/>
                <a:gd name="T39" fmla="*/ 2 h 435"/>
                <a:gd name="T40" fmla="*/ 190 w 214"/>
                <a:gd name="T41" fmla="*/ 9 h 435"/>
                <a:gd name="T42" fmla="*/ 198 w 214"/>
                <a:gd name="T43" fmla="*/ 18 h 435"/>
                <a:gd name="T44" fmla="*/ 206 w 214"/>
                <a:gd name="T45" fmla="*/ 27 h 435"/>
                <a:gd name="T46" fmla="*/ 213 w 214"/>
                <a:gd name="T47" fmla="*/ 45 h 435"/>
                <a:gd name="T48" fmla="*/ 214 w 214"/>
                <a:gd name="T49" fmla="*/ 62 h 435"/>
                <a:gd name="T50" fmla="*/ 213 w 214"/>
                <a:gd name="T51" fmla="*/ 79 h 435"/>
                <a:gd name="T52" fmla="*/ 209 w 214"/>
                <a:gd name="T53" fmla="*/ 95 h 435"/>
                <a:gd name="T54" fmla="*/ 197 w 214"/>
                <a:gd name="T55" fmla="*/ 128 h 435"/>
                <a:gd name="T56" fmla="*/ 188 w 214"/>
                <a:gd name="T57" fmla="*/ 161 h 435"/>
                <a:gd name="T58" fmla="*/ 187 w 214"/>
                <a:gd name="T59" fmla="*/ 170 h 435"/>
                <a:gd name="T60" fmla="*/ 183 w 214"/>
                <a:gd name="T61" fmla="*/ 177 h 435"/>
                <a:gd name="T62" fmla="*/ 181 w 214"/>
                <a:gd name="T63" fmla="*/ 184 h 435"/>
                <a:gd name="T64" fmla="*/ 180 w 214"/>
                <a:gd name="T65" fmla="*/ 193 h 435"/>
                <a:gd name="T66" fmla="*/ 160 w 214"/>
                <a:gd name="T67" fmla="*/ 241 h 435"/>
                <a:gd name="T68" fmla="*/ 136 w 214"/>
                <a:gd name="T69" fmla="*/ 286 h 435"/>
                <a:gd name="T70" fmla="*/ 111 w 214"/>
                <a:gd name="T71" fmla="*/ 333 h 435"/>
                <a:gd name="T72" fmla="*/ 89 w 214"/>
                <a:gd name="T73" fmla="*/ 380 h 435"/>
                <a:gd name="T74" fmla="*/ 77 w 214"/>
                <a:gd name="T75" fmla="*/ 391 h 435"/>
                <a:gd name="T76" fmla="*/ 68 w 214"/>
                <a:gd name="T77" fmla="*/ 405 h 435"/>
                <a:gd name="T78" fmla="*/ 61 w 214"/>
                <a:gd name="T79" fmla="*/ 420 h 435"/>
                <a:gd name="T80" fmla="*/ 53 w 214"/>
                <a:gd name="T81" fmla="*/ 435 h 435"/>
                <a:gd name="T82" fmla="*/ 37 w 214"/>
                <a:gd name="T83" fmla="*/ 429 h 435"/>
                <a:gd name="T84" fmla="*/ 22 w 214"/>
                <a:gd name="T85" fmla="*/ 419 h 435"/>
                <a:gd name="T86" fmla="*/ 10 w 214"/>
                <a:gd name="T87" fmla="*/ 405 h 435"/>
                <a:gd name="T88" fmla="*/ 0 w 214"/>
                <a:gd name="T89" fmla="*/ 389 h 4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4" h="435">
                  <a:moveTo>
                    <a:pt x="0" y="389"/>
                  </a:moveTo>
                  <a:lnTo>
                    <a:pt x="1" y="387"/>
                  </a:lnTo>
                  <a:lnTo>
                    <a:pt x="3" y="384"/>
                  </a:lnTo>
                  <a:lnTo>
                    <a:pt x="5" y="382"/>
                  </a:lnTo>
                  <a:lnTo>
                    <a:pt x="6" y="380"/>
                  </a:lnTo>
                  <a:lnTo>
                    <a:pt x="7" y="377"/>
                  </a:lnTo>
                  <a:lnTo>
                    <a:pt x="8" y="375"/>
                  </a:lnTo>
                  <a:lnTo>
                    <a:pt x="9" y="371"/>
                  </a:lnTo>
                  <a:lnTo>
                    <a:pt x="12" y="366"/>
                  </a:lnTo>
                  <a:lnTo>
                    <a:pt x="13" y="362"/>
                  </a:lnTo>
                  <a:lnTo>
                    <a:pt x="15" y="359"/>
                  </a:lnTo>
                  <a:lnTo>
                    <a:pt x="17" y="354"/>
                  </a:lnTo>
                  <a:lnTo>
                    <a:pt x="20" y="349"/>
                  </a:lnTo>
                  <a:lnTo>
                    <a:pt x="22" y="344"/>
                  </a:lnTo>
                  <a:lnTo>
                    <a:pt x="24" y="340"/>
                  </a:lnTo>
                  <a:lnTo>
                    <a:pt x="26" y="337"/>
                  </a:lnTo>
                  <a:lnTo>
                    <a:pt x="30" y="333"/>
                  </a:lnTo>
                  <a:lnTo>
                    <a:pt x="162" y="133"/>
                  </a:lnTo>
                  <a:lnTo>
                    <a:pt x="167" y="124"/>
                  </a:lnTo>
                  <a:lnTo>
                    <a:pt x="172" y="117"/>
                  </a:lnTo>
                  <a:lnTo>
                    <a:pt x="175" y="108"/>
                  </a:lnTo>
                  <a:lnTo>
                    <a:pt x="178" y="100"/>
                  </a:lnTo>
                  <a:lnTo>
                    <a:pt x="180" y="92"/>
                  </a:lnTo>
                  <a:lnTo>
                    <a:pt x="181" y="84"/>
                  </a:lnTo>
                  <a:lnTo>
                    <a:pt x="182" y="75"/>
                  </a:lnTo>
                  <a:lnTo>
                    <a:pt x="182" y="67"/>
                  </a:lnTo>
                  <a:lnTo>
                    <a:pt x="181" y="51"/>
                  </a:lnTo>
                  <a:lnTo>
                    <a:pt x="178" y="33"/>
                  </a:lnTo>
                  <a:lnTo>
                    <a:pt x="173" y="18"/>
                  </a:lnTo>
                  <a:lnTo>
                    <a:pt x="166" y="2"/>
                  </a:lnTo>
                  <a:lnTo>
                    <a:pt x="167" y="2"/>
                  </a:lnTo>
                  <a:lnTo>
                    <a:pt x="169" y="2"/>
                  </a:lnTo>
                  <a:lnTo>
                    <a:pt x="170" y="2"/>
                  </a:lnTo>
                  <a:lnTo>
                    <a:pt x="171" y="2"/>
                  </a:lnTo>
                  <a:lnTo>
                    <a:pt x="177" y="0"/>
                  </a:lnTo>
                  <a:lnTo>
                    <a:pt x="182" y="2"/>
                  </a:lnTo>
                  <a:lnTo>
                    <a:pt x="187" y="4"/>
                  </a:lnTo>
                  <a:lnTo>
                    <a:pt x="190" y="9"/>
                  </a:lnTo>
                  <a:lnTo>
                    <a:pt x="195" y="13"/>
                  </a:lnTo>
                  <a:lnTo>
                    <a:pt x="198" y="18"/>
                  </a:lnTo>
                  <a:lnTo>
                    <a:pt x="202" y="22"/>
                  </a:lnTo>
                  <a:lnTo>
                    <a:pt x="206" y="27"/>
                  </a:lnTo>
                  <a:lnTo>
                    <a:pt x="210" y="36"/>
                  </a:lnTo>
                  <a:lnTo>
                    <a:pt x="213" y="45"/>
                  </a:lnTo>
                  <a:lnTo>
                    <a:pt x="214" y="53"/>
                  </a:lnTo>
                  <a:lnTo>
                    <a:pt x="214" y="62"/>
                  </a:lnTo>
                  <a:lnTo>
                    <a:pt x="214" y="70"/>
                  </a:lnTo>
                  <a:lnTo>
                    <a:pt x="213" y="79"/>
                  </a:lnTo>
                  <a:lnTo>
                    <a:pt x="211" y="86"/>
                  </a:lnTo>
                  <a:lnTo>
                    <a:pt x="209" y="95"/>
                  </a:lnTo>
                  <a:lnTo>
                    <a:pt x="204" y="112"/>
                  </a:lnTo>
                  <a:lnTo>
                    <a:pt x="197" y="128"/>
                  </a:lnTo>
                  <a:lnTo>
                    <a:pt x="191" y="145"/>
                  </a:lnTo>
                  <a:lnTo>
                    <a:pt x="188" y="161"/>
                  </a:lnTo>
                  <a:lnTo>
                    <a:pt x="188" y="166"/>
                  </a:lnTo>
                  <a:lnTo>
                    <a:pt x="187" y="170"/>
                  </a:lnTo>
                  <a:lnTo>
                    <a:pt x="186" y="173"/>
                  </a:lnTo>
                  <a:lnTo>
                    <a:pt x="183" y="177"/>
                  </a:lnTo>
                  <a:lnTo>
                    <a:pt x="182" y="181"/>
                  </a:lnTo>
                  <a:lnTo>
                    <a:pt x="181" y="184"/>
                  </a:lnTo>
                  <a:lnTo>
                    <a:pt x="180" y="189"/>
                  </a:lnTo>
                  <a:lnTo>
                    <a:pt x="180" y="193"/>
                  </a:lnTo>
                  <a:lnTo>
                    <a:pt x="171" y="218"/>
                  </a:lnTo>
                  <a:lnTo>
                    <a:pt x="160" y="241"/>
                  </a:lnTo>
                  <a:lnTo>
                    <a:pt x="149" y="264"/>
                  </a:lnTo>
                  <a:lnTo>
                    <a:pt x="136" y="286"/>
                  </a:lnTo>
                  <a:lnTo>
                    <a:pt x="124" y="310"/>
                  </a:lnTo>
                  <a:lnTo>
                    <a:pt x="111" y="333"/>
                  </a:lnTo>
                  <a:lnTo>
                    <a:pt x="100" y="356"/>
                  </a:lnTo>
                  <a:lnTo>
                    <a:pt x="89" y="380"/>
                  </a:lnTo>
                  <a:lnTo>
                    <a:pt x="83" y="384"/>
                  </a:lnTo>
                  <a:lnTo>
                    <a:pt x="77" y="391"/>
                  </a:lnTo>
                  <a:lnTo>
                    <a:pt x="72" y="398"/>
                  </a:lnTo>
                  <a:lnTo>
                    <a:pt x="68" y="405"/>
                  </a:lnTo>
                  <a:lnTo>
                    <a:pt x="64" y="413"/>
                  </a:lnTo>
                  <a:lnTo>
                    <a:pt x="61" y="420"/>
                  </a:lnTo>
                  <a:lnTo>
                    <a:pt x="56" y="427"/>
                  </a:lnTo>
                  <a:lnTo>
                    <a:pt x="53" y="435"/>
                  </a:lnTo>
                  <a:lnTo>
                    <a:pt x="44" y="432"/>
                  </a:lnTo>
                  <a:lnTo>
                    <a:pt x="37" y="429"/>
                  </a:lnTo>
                  <a:lnTo>
                    <a:pt x="29" y="424"/>
                  </a:lnTo>
                  <a:lnTo>
                    <a:pt x="22" y="419"/>
                  </a:lnTo>
                  <a:lnTo>
                    <a:pt x="16" y="411"/>
                  </a:lnTo>
                  <a:lnTo>
                    <a:pt x="10" y="405"/>
                  </a:lnTo>
                  <a:lnTo>
                    <a:pt x="5" y="398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E09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9" name="Freeform 72"/>
            <p:cNvSpPr>
              <a:spLocks/>
            </p:cNvSpPr>
            <p:nvPr/>
          </p:nvSpPr>
          <p:spPr bwMode="auto">
            <a:xfrm>
              <a:off x="4348" y="2275"/>
              <a:ext cx="347" cy="83"/>
            </a:xfrm>
            <a:custGeom>
              <a:avLst/>
              <a:gdLst>
                <a:gd name="T0" fmla="*/ 8 w 347"/>
                <a:gd name="T1" fmla="*/ 0 h 83"/>
                <a:gd name="T2" fmla="*/ 22 w 347"/>
                <a:gd name="T3" fmla="*/ 1 h 83"/>
                <a:gd name="T4" fmla="*/ 36 w 347"/>
                <a:gd name="T5" fmla="*/ 4 h 83"/>
                <a:gd name="T6" fmla="*/ 48 w 347"/>
                <a:gd name="T7" fmla="*/ 7 h 83"/>
                <a:gd name="T8" fmla="*/ 63 w 347"/>
                <a:gd name="T9" fmla="*/ 13 h 83"/>
                <a:gd name="T10" fmla="*/ 84 w 347"/>
                <a:gd name="T11" fmla="*/ 17 h 83"/>
                <a:gd name="T12" fmla="*/ 114 w 347"/>
                <a:gd name="T13" fmla="*/ 15 h 83"/>
                <a:gd name="T14" fmla="*/ 155 w 347"/>
                <a:gd name="T15" fmla="*/ 7 h 83"/>
                <a:gd name="T16" fmla="*/ 184 w 347"/>
                <a:gd name="T17" fmla="*/ 4 h 83"/>
                <a:gd name="T18" fmla="*/ 203 w 347"/>
                <a:gd name="T19" fmla="*/ 5 h 83"/>
                <a:gd name="T20" fmla="*/ 212 w 347"/>
                <a:gd name="T21" fmla="*/ 9 h 83"/>
                <a:gd name="T22" fmla="*/ 213 w 347"/>
                <a:gd name="T23" fmla="*/ 10 h 83"/>
                <a:gd name="T24" fmla="*/ 215 w 347"/>
                <a:gd name="T25" fmla="*/ 11 h 83"/>
                <a:gd name="T26" fmla="*/ 216 w 347"/>
                <a:gd name="T27" fmla="*/ 13 h 83"/>
                <a:gd name="T28" fmla="*/ 224 w 347"/>
                <a:gd name="T29" fmla="*/ 17 h 83"/>
                <a:gd name="T30" fmla="*/ 240 w 347"/>
                <a:gd name="T31" fmla="*/ 22 h 83"/>
                <a:gd name="T32" fmla="*/ 264 w 347"/>
                <a:gd name="T33" fmla="*/ 25 h 83"/>
                <a:gd name="T34" fmla="*/ 297 w 347"/>
                <a:gd name="T35" fmla="*/ 21 h 83"/>
                <a:gd name="T36" fmla="*/ 330 w 347"/>
                <a:gd name="T37" fmla="*/ 16 h 83"/>
                <a:gd name="T38" fmla="*/ 346 w 347"/>
                <a:gd name="T39" fmla="*/ 17 h 83"/>
                <a:gd name="T40" fmla="*/ 346 w 347"/>
                <a:gd name="T41" fmla="*/ 20 h 83"/>
                <a:gd name="T42" fmla="*/ 346 w 347"/>
                <a:gd name="T43" fmla="*/ 21 h 83"/>
                <a:gd name="T44" fmla="*/ 347 w 347"/>
                <a:gd name="T45" fmla="*/ 23 h 83"/>
                <a:gd name="T46" fmla="*/ 347 w 347"/>
                <a:gd name="T47" fmla="*/ 28 h 83"/>
                <a:gd name="T48" fmla="*/ 347 w 347"/>
                <a:gd name="T49" fmla="*/ 36 h 83"/>
                <a:gd name="T50" fmla="*/ 346 w 347"/>
                <a:gd name="T51" fmla="*/ 43 h 83"/>
                <a:gd name="T52" fmla="*/ 344 w 347"/>
                <a:gd name="T53" fmla="*/ 49 h 83"/>
                <a:gd name="T54" fmla="*/ 341 w 347"/>
                <a:gd name="T55" fmla="*/ 56 h 83"/>
                <a:gd name="T56" fmla="*/ 334 w 347"/>
                <a:gd name="T57" fmla="*/ 61 h 83"/>
                <a:gd name="T58" fmla="*/ 326 w 347"/>
                <a:gd name="T59" fmla="*/ 64 h 83"/>
                <a:gd name="T60" fmla="*/ 317 w 347"/>
                <a:gd name="T61" fmla="*/ 65 h 83"/>
                <a:gd name="T62" fmla="*/ 309 w 347"/>
                <a:gd name="T63" fmla="*/ 63 h 83"/>
                <a:gd name="T64" fmla="*/ 302 w 347"/>
                <a:gd name="T65" fmla="*/ 56 h 83"/>
                <a:gd name="T66" fmla="*/ 296 w 347"/>
                <a:gd name="T67" fmla="*/ 52 h 83"/>
                <a:gd name="T68" fmla="*/ 288 w 347"/>
                <a:gd name="T69" fmla="*/ 47 h 83"/>
                <a:gd name="T70" fmla="*/ 276 w 347"/>
                <a:gd name="T71" fmla="*/ 50 h 83"/>
                <a:gd name="T72" fmla="*/ 259 w 347"/>
                <a:gd name="T73" fmla="*/ 61 h 83"/>
                <a:gd name="T74" fmla="*/ 242 w 347"/>
                <a:gd name="T75" fmla="*/ 69 h 83"/>
                <a:gd name="T76" fmla="*/ 229 w 347"/>
                <a:gd name="T77" fmla="*/ 69 h 83"/>
                <a:gd name="T78" fmla="*/ 220 w 347"/>
                <a:gd name="T79" fmla="*/ 65 h 83"/>
                <a:gd name="T80" fmla="*/ 210 w 347"/>
                <a:gd name="T81" fmla="*/ 64 h 83"/>
                <a:gd name="T82" fmla="*/ 199 w 347"/>
                <a:gd name="T83" fmla="*/ 61 h 83"/>
                <a:gd name="T84" fmla="*/ 188 w 347"/>
                <a:gd name="T85" fmla="*/ 56 h 83"/>
                <a:gd name="T86" fmla="*/ 180 w 347"/>
                <a:gd name="T87" fmla="*/ 55 h 83"/>
                <a:gd name="T88" fmla="*/ 174 w 347"/>
                <a:gd name="T89" fmla="*/ 58 h 83"/>
                <a:gd name="T90" fmla="*/ 166 w 347"/>
                <a:gd name="T91" fmla="*/ 63 h 83"/>
                <a:gd name="T92" fmla="*/ 158 w 347"/>
                <a:gd name="T93" fmla="*/ 70 h 83"/>
                <a:gd name="T94" fmla="*/ 149 w 347"/>
                <a:gd name="T95" fmla="*/ 77 h 83"/>
                <a:gd name="T96" fmla="*/ 140 w 347"/>
                <a:gd name="T97" fmla="*/ 81 h 83"/>
                <a:gd name="T98" fmla="*/ 129 w 347"/>
                <a:gd name="T99" fmla="*/ 81 h 83"/>
                <a:gd name="T100" fmla="*/ 115 w 347"/>
                <a:gd name="T101" fmla="*/ 82 h 83"/>
                <a:gd name="T102" fmla="*/ 102 w 347"/>
                <a:gd name="T103" fmla="*/ 83 h 83"/>
                <a:gd name="T104" fmla="*/ 88 w 347"/>
                <a:gd name="T105" fmla="*/ 81 h 83"/>
                <a:gd name="T106" fmla="*/ 75 w 347"/>
                <a:gd name="T107" fmla="*/ 77 h 83"/>
                <a:gd name="T108" fmla="*/ 58 w 347"/>
                <a:gd name="T109" fmla="*/ 77 h 83"/>
                <a:gd name="T110" fmla="*/ 40 w 347"/>
                <a:gd name="T111" fmla="*/ 76 h 83"/>
                <a:gd name="T112" fmla="*/ 30 w 347"/>
                <a:gd name="T113" fmla="*/ 72 h 83"/>
                <a:gd name="T114" fmla="*/ 23 w 347"/>
                <a:gd name="T115" fmla="*/ 67 h 83"/>
                <a:gd name="T116" fmla="*/ 16 w 347"/>
                <a:gd name="T117" fmla="*/ 58 h 83"/>
                <a:gd name="T118" fmla="*/ 9 w 347"/>
                <a:gd name="T119" fmla="*/ 42 h 83"/>
                <a:gd name="T120" fmla="*/ 4 w 347"/>
                <a:gd name="T121" fmla="*/ 26 h 83"/>
                <a:gd name="T122" fmla="*/ 0 w 347"/>
                <a:gd name="T123" fmla="*/ 9 h 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47" h="83">
                  <a:moveTo>
                    <a:pt x="0" y="0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2" y="1"/>
                  </a:lnTo>
                  <a:lnTo>
                    <a:pt x="29" y="2"/>
                  </a:lnTo>
                  <a:lnTo>
                    <a:pt x="36" y="4"/>
                  </a:lnTo>
                  <a:lnTo>
                    <a:pt x="43" y="5"/>
                  </a:lnTo>
                  <a:lnTo>
                    <a:pt x="48" y="7"/>
                  </a:lnTo>
                  <a:lnTo>
                    <a:pt x="54" y="10"/>
                  </a:lnTo>
                  <a:lnTo>
                    <a:pt x="63" y="13"/>
                  </a:lnTo>
                  <a:lnTo>
                    <a:pt x="74" y="16"/>
                  </a:lnTo>
                  <a:lnTo>
                    <a:pt x="84" y="17"/>
                  </a:lnTo>
                  <a:lnTo>
                    <a:pt x="93" y="17"/>
                  </a:lnTo>
                  <a:lnTo>
                    <a:pt x="114" y="15"/>
                  </a:lnTo>
                  <a:lnTo>
                    <a:pt x="134" y="11"/>
                  </a:lnTo>
                  <a:lnTo>
                    <a:pt x="155" y="7"/>
                  </a:lnTo>
                  <a:lnTo>
                    <a:pt x="174" y="5"/>
                  </a:lnTo>
                  <a:lnTo>
                    <a:pt x="184" y="4"/>
                  </a:lnTo>
                  <a:lnTo>
                    <a:pt x="194" y="4"/>
                  </a:lnTo>
                  <a:lnTo>
                    <a:pt x="203" y="5"/>
                  </a:lnTo>
                  <a:lnTo>
                    <a:pt x="212" y="7"/>
                  </a:lnTo>
                  <a:lnTo>
                    <a:pt x="212" y="9"/>
                  </a:lnTo>
                  <a:lnTo>
                    <a:pt x="213" y="9"/>
                  </a:lnTo>
                  <a:lnTo>
                    <a:pt x="213" y="10"/>
                  </a:lnTo>
                  <a:lnTo>
                    <a:pt x="215" y="11"/>
                  </a:lnTo>
                  <a:lnTo>
                    <a:pt x="216" y="12"/>
                  </a:lnTo>
                  <a:lnTo>
                    <a:pt x="216" y="13"/>
                  </a:lnTo>
                  <a:lnTo>
                    <a:pt x="217" y="13"/>
                  </a:lnTo>
                  <a:lnTo>
                    <a:pt x="224" y="17"/>
                  </a:lnTo>
                  <a:lnTo>
                    <a:pt x="232" y="20"/>
                  </a:lnTo>
                  <a:lnTo>
                    <a:pt x="240" y="22"/>
                  </a:lnTo>
                  <a:lnTo>
                    <a:pt x="248" y="23"/>
                  </a:lnTo>
                  <a:lnTo>
                    <a:pt x="264" y="25"/>
                  </a:lnTo>
                  <a:lnTo>
                    <a:pt x="280" y="23"/>
                  </a:lnTo>
                  <a:lnTo>
                    <a:pt x="297" y="21"/>
                  </a:lnTo>
                  <a:lnTo>
                    <a:pt x="313" y="18"/>
                  </a:lnTo>
                  <a:lnTo>
                    <a:pt x="330" y="16"/>
                  </a:lnTo>
                  <a:lnTo>
                    <a:pt x="346" y="16"/>
                  </a:lnTo>
                  <a:lnTo>
                    <a:pt x="346" y="17"/>
                  </a:lnTo>
                  <a:lnTo>
                    <a:pt x="346" y="18"/>
                  </a:lnTo>
                  <a:lnTo>
                    <a:pt x="346" y="20"/>
                  </a:lnTo>
                  <a:lnTo>
                    <a:pt x="346" y="21"/>
                  </a:lnTo>
                  <a:lnTo>
                    <a:pt x="346" y="22"/>
                  </a:lnTo>
                  <a:lnTo>
                    <a:pt x="347" y="23"/>
                  </a:lnTo>
                  <a:lnTo>
                    <a:pt x="347" y="25"/>
                  </a:lnTo>
                  <a:lnTo>
                    <a:pt x="347" y="28"/>
                  </a:lnTo>
                  <a:lnTo>
                    <a:pt x="347" y="32"/>
                  </a:lnTo>
                  <a:lnTo>
                    <a:pt x="347" y="36"/>
                  </a:lnTo>
                  <a:lnTo>
                    <a:pt x="347" y="39"/>
                  </a:lnTo>
                  <a:lnTo>
                    <a:pt x="346" y="43"/>
                  </a:lnTo>
                  <a:lnTo>
                    <a:pt x="345" y="45"/>
                  </a:lnTo>
                  <a:lnTo>
                    <a:pt x="344" y="49"/>
                  </a:lnTo>
                  <a:lnTo>
                    <a:pt x="343" y="53"/>
                  </a:lnTo>
                  <a:lnTo>
                    <a:pt x="341" y="56"/>
                  </a:lnTo>
                  <a:lnTo>
                    <a:pt x="337" y="59"/>
                  </a:lnTo>
                  <a:lnTo>
                    <a:pt x="334" y="61"/>
                  </a:lnTo>
                  <a:lnTo>
                    <a:pt x="329" y="63"/>
                  </a:lnTo>
                  <a:lnTo>
                    <a:pt x="326" y="64"/>
                  </a:lnTo>
                  <a:lnTo>
                    <a:pt x="321" y="65"/>
                  </a:lnTo>
                  <a:lnTo>
                    <a:pt x="317" y="65"/>
                  </a:lnTo>
                  <a:lnTo>
                    <a:pt x="312" y="64"/>
                  </a:lnTo>
                  <a:lnTo>
                    <a:pt x="309" y="63"/>
                  </a:lnTo>
                  <a:lnTo>
                    <a:pt x="305" y="60"/>
                  </a:lnTo>
                  <a:lnTo>
                    <a:pt x="302" y="56"/>
                  </a:lnTo>
                  <a:lnTo>
                    <a:pt x="298" y="54"/>
                  </a:lnTo>
                  <a:lnTo>
                    <a:pt x="296" y="52"/>
                  </a:lnTo>
                  <a:lnTo>
                    <a:pt x="292" y="49"/>
                  </a:lnTo>
                  <a:lnTo>
                    <a:pt x="288" y="47"/>
                  </a:lnTo>
                  <a:lnTo>
                    <a:pt x="284" y="47"/>
                  </a:lnTo>
                  <a:lnTo>
                    <a:pt x="276" y="50"/>
                  </a:lnTo>
                  <a:lnTo>
                    <a:pt x="268" y="56"/>
                  </a:lnTo>
                  <a:lnTo>
                    <a:pt x="259" y="61"/>
                  </a:lnTo>
                  <a:lnTo>
                    <a:pt x="251" y="65"/>
                  </a:lnTo>
                  <a:lnTo>
                    <a:pt x="242" y="69"/>
                  </a:lnTo>
                  <a:lnTo>
                    <a:pt x="234" y="70"/>
                  </a:lnTo>
                  <a:lnTo>
                    <a:pt x="229" y="69"/>
                  </a:lnTo>
                  <a:lnTo>
                    <a:pt x="225" y="67"/>
                  </a:lnTo>
                  <a:lnTo>
                    <a:pt x="220" y="65"/>
                  </a:lnTo>
                  <a:lnTo>
                    <a:pt x="217" y="63"/>
                  </a:lnTo>
                  <a:lnTo>
                    <a:pt x="210" y="64"/>
                  </a:lnTo>
                  <a:lnTo>
                    <a:pt x="204" y="64"/>
                  </a:lnTo>
                  <a:lnTo>
                    <a:pt x="199" y="61"/>
                  </a:lnTo>
                  <a:lnTo>
                    <a:pt x="193" y="59"/>
                  </a:lnTo>
                  <a:lnTo>
                    <a:pt x="188" y="56"/>
                  </a:lnTo>
                  <a:lnTo>
                    <a:pt x="182" y="55"/>
                  </a:lnTo>
                  <a:lnTo>
                    <a:pt x="180" y="55"/>
                  </a:lnTo>
                  <a:lnTo>
                    <a:pt x="177" y="56"/>
                  </a:lnTo>
                  <a:lnTo>
                    <a:pt x="174" y="58"/>
                  </a:lnTo>
                  <a:lnTo>
                    <a:pt x="172" y="59"/>
                  </a:lnTo>
                  <a:lnTo>
                    <a:pt x="166" y="63"/>
                  </a:lnTo>
                  <a:lnTo>
                    <a:pt x="162" y="65"/>
                  </a:lnTo>
                  <a:lnTo>
                    <a:pt x="158" y="70"/>
                  </a:lnTo>
                  <a:lnTo>
                    <a:pt x="154" y="74"/>
                  </a:lnTo>
                  <a:lnTo>
                    <a:pt x="149" y="77"/>
                  </a:lnTo>
                  <a:lnTo>
                    <a:pt x="145" y="80"/>
                  </a:lnTo>
                  <a:lnTo>
                    <a:pt x="140" y="81"/>
                  </a:lnTo>
                  <a:lnTo>
                    <a:pt x="134" y="81"/>
                  </a:lnTo>
                  <a:lnTo>
                    <a:pt x="129" y="81"/>
                  </a:lnTo>
                  <a:lnTo>
                    <a:pt x="122" y="82"/>
                  </a:lnTo>
                  <a:lnTo>
                    <a:pt x="115" y="82"/>
                  </a:lnTo>
                  <a:lnTo>
                    <a:pt x="109" y="83"/>
                  </a:lnTo>
                  <a:lnTo>
                    <a:pt x="102" y="83"/>
                  </a:lnTo>
                  <a:lnTo>
                    <a:pt x="95" y="82"/>
                  </a:lnTo>
                  <a:lnTo>
                    <a:pt x="88" y="81"/>
                  </a:lnTo>
                  <a:lnTo>
                    <a:pt x="83" y="79"/>
                  </a:lnTo>
                  <a:lnTo>
                    <a:pt x="75" y="77"/>
                  </a:lnTo>
                  <a:lnTo>
                    <a:pt x="66" y="77"/>
                  </a:lnTo>
                  <a:lnTo>
                    <a:pt x="58" y="77"/>
                  </a:lnTo>
                  <a:lnTo>
                    <a:pt x="48" y="77"/>
                  </a:lnTo>
                  <a:lnTo>
                    <a:pt x="40" y="76"/>
                  </a:lnTo>
                  <a:lnTo>
                    <a:pt x="33" y="75"/>
                  </a:lnTo>
                  <a:lnTo>
                    <a:pt x="30" y="72"/>
                  </a:lnTo>
                  <a:lnTo>
                    <a:pt x="27" y="70"/>
                  </a:lnTo>
                  <a:lnTo>
                    <a:pt x="23" y="67"/>
                  </a:lnTo>
                  <a:lnTo>
                    <a:pt x="21" y="64"/>
                  </a:lnTo>
                  <a:lnTo>
                    <a:pt x="16" y="58"/>
                  </a:lnTo>
                  <a:lnTo>
                    <a:pt x="13" y="50"/>
                  </a:lnTo>
                  <a:lnTo>
                    <a:pt x="9" y="42"/>
                  </a:lnTo>
                  <a:lnTo>
                    <a:pt x="6" y="34"/>
                  </a:lnTo>
                  <a:lnTo>
                    <a:pt x="4" y="26"/>
                  </a:lnTo>
                  <a:lnTo>
                    <a:pt x="1" y="17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9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0" name="Freeform 73"/>
            <p:cNvSpPr>
              <a:spLocks/>
            </p:cNvSpPr>
            <p:nvPr/>
          </p:nvSpPr>
          <p:spPr bwMode="auto">
            <a:xfrm>
              <a:off x="3994" y="1220"/>
              <a:ext cx="64" cy="121"/>
            </a:xfrm>
            <a:custGeom>
              <a:avLst/>
              <a:gdLst>
                <a:gd name="T0" fmla="*/ 7 w 64"/>
                <a:gd name="T1" fmla="*/ 1 h 121"/>
                <a:gd name="T2" fmla="*/ 21 w 64"/>
                <a:gd name="T3" fmla="*/ 3 h 121"/>
                <a:gd name="T4" fmla="*/ 33 w 64"/>
                <a:gd name="T5" fmla="*/ 7 h 121"/>
                <a:gd name="T6" fmla="*/ 44 w 64"/>
                <a:gd name="T7" fmla="*/ 12 h 121"/>
                <a:gd name="T8" fmla="*/ 51 w 64"/>
                <a:gd name="T9" fmla="*/ 18 h 121"/>
                <a:gd name="T10" fmla="*/ 55 w 64"/>
                <a:gd name="T11" fmla="*/ 27 h 121"/>
                <a:gd name="T12" fmla="*/ 60 w 64"/>
                <a:gd name="T13" fmla="*/ 36 h 121"/>
                <a:gd name="T14" fmla="*/ 63 w 64"/>
                <a:gd name="T15" fmla="*/ 46 h 121"/>
                <a:gd name="T16" fmla="*/ 64 w 64"/>
                <a:gd name="T17" fmla="*/ 51 h 121"/>
                <a:gd name="T18" fmla="*/ 63 w 64"/>
                <a:gd name="T19" fmla="*/ 51 h 121"/>
                <a:gd name="T20" fmla="*/ 63 w 64"/>
                <a:gd name="T21" fmla="*/ 51 h 121"/>
                <a:gd name="T22" fmla="*/ 63 w 64"/>
                <a:gd name="T23" fmla="*/ 51 h 121"/>
                <a:gd name="T24" fmla="*/ 61 w 64"/>
                <a:gd name="T25" fmla="*/ 56 h 121"/>
                <a:gd name="T26" fmla="*/ 60 w 64"/>
                <a:gd name="T27" fmla="*/ 67 h 121"/>
                <a:gd name="T28" fmla="*/ 61 w 64"/>
                <a:gd name="T29" fmla="*/ 79 h 121"/>
                <a:gd name="T30" fmla="*/ 62 w 64"/>
                <a:gd name="T31" fmla="*/ 90 h 121"/>
                <a:gd name="T32" fmla="*/ 59 w 64"/>
                <a:gd name="T33" fmla="*/ 99 h 121"/>
                <a:gd name="T34" fmla="*/ 55 w 64"/>
                <a:gd name="T35" fmla="*/ 105 h 121"/>
                <a:gd name="T36" fmla="*/ 53 w 64"/>
                <a:gd name="T37" fmla="*/ 111 h 121"/>
                <a:gd name="T38" fmla="*/ 52 w 64"/>
                <a:gd name="T39" fmla="*/ 117 h 121"/>
                <a:gd name="T40" fmla="*/ 52 w 64"/>
                <a:gd name="T41" fmla="*/ 110 h 121"/>
                <a:gd name="T42" fmla="*/ 51 w 64"/>
                <a:gd name="T43" fmla="*/ 88 h 121"/>
                <a:gd name="T44" fmla="*/ 46 w 64"/>
                <a:gd name="T45" fmla="*/ 67 h 121"/>
                <a:gd name="T46" fmla="*/ 36 w 64"/>
                <a:gd name="T47" fmla="*/ 49 h 121"/>
                <a:gd name="T48" fmla="*/ 25 w 64"/>
                <a:gd name="T49" fmla="*/ 36 h 121"/>
                <a:gd name="T50" fmla="*/ 16 w 64"/>
                <a:gd name="T51" fmla="*/ 30 h 121"/>
                <a:gd name="T52" fmla="*/ 8 w 64"/>
                <a:gd name="T53" fmla="*/ 24 h 121"/>
                <a:gd name="T54" fmla="*/ 2 w 64"/>
                <a:gd name="T55" fmla="*/ 15 h 121"/>
                <a:gd name="T56" fmla="*/ 0 w 64"/>
                <a:gd name="T57" fmla="*/ 9 h 121"/>
                <a:gd name="T58" fmla="*/ 0 w 64"/>
                <a:gd name="T59" fmla="*/ 7 h 121"/>
                <a:gd name="T60" fmla="*/ 0 w 64"/>
                <a:gd name="T61" fmla="*/ 3 h 121"/>
                <a:gd name="T62" fmla="*/ 0 w 64"/>
                <a:gd name="T63" fmla="*/ 1 h 1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" h="121">
                  <a:moveTo>
                    <a:pt x="0" y="0"/>
                  </a:moveTo>
                  <a:lnTo>
                    <a:pt x="7" y="1"/>
                  </a:lnTo>
                  <a:lnTo>
                    <a:pt x="14" y="2"/>
                  </a:lnTo>
                  <a:lnTo>
                    <a:pt x="21" y="3"/>
                  </a:lnTo>
                  <a:lnTo>
                    <a:pt x="28" y="4"/>
                  </a:lnTo>
                  <a:lnTo>
                    <a:pt x="33" y="7"/>
                  </a:lnTo>
                  <a:lnTo>
                    <a:pt x="39" y="9"/>
                  </a:lnTo>
                  <a:lnTo>
                    <a:pt x="44" y="12"/>
                  </a:lnTo>
                  <a:lnTo>
                    <a:pt x="47" y="14"/>
                  </a:lnTo>
                  <a:lnTo>
                    <a:pt x="51" y="18"/>
                  </a:lnTo>
                  <a:lnTo>
                    <a:pt x="53" y="23"/>
                  </a:lnTo>
                  <a:lnTo>
                    <a:pt x="55" y="27"/>
                  </a:lnTo>
                  <a:lnTo>
                    <a:pt x="57" y="31"/>
                  </a:lnTo>
                  <a:lnTo>
                    <a:pt x="60" y="36"/>
                  </a:lnTo>
                  <a:lnTo>
                    <a:pt x="61" y="41"/>
                  </a:lnTo>
                  <a:lnTo>
                    <a:pt x="63" y="46"/>
                  </a:lnTo>
                  <a:lnTo>
                    <a:pt x="64" y="51"/>
                  </a:lnTo>
                  <a:lnTo>
                    <a:pt x="63" y="51"/>
                  </a:lnTo>
                  <a:lnTo>
                    <a:pt x="61" y="56"/>
                  </a:lnTo>
                  <a:lnTo>
                    <a:pt x="60" y="62"/>
                  </a:lnTo>
                  <a:lnTo>
                    <a:pt x="60" y="67"/>
                  </a:lnTo>
                  <a:lnTo>
                    <a:pt x="61" y="73"/>
                  </a:lnTo>
                  <a:lnTo>
                    <a:pt x="61" y="79"/>
                  </a:lnTo>
                  <a:lnTo>
                    <a:pt x="62" y="85"/>
                  </a:lnTo>
                  <a:lnTo>
                    <a:pt x="62" y="90"/>
                  </a:lnTo>
                  <a:lnTo>
                    <a:pt x="60" y="96"/>
                  </a:lnTo>
                  <a:lnTo>
                    <a:pt x="59" y="99"/>
                  </a:lnTo>
                  <a:lnTo>
                    <a:pt x="57" y="101"/>
                  </a:lnTo>
                  <a:lnTo>
                    <a:pt x="55" y="105"/>
                  </a:lnTo>
                  <a:lnTo>
                    <a:pt x="54" y="108"/>
                  </a:lnTo>
                  <a:lnTo>
                    <a:pt x="53" y="111"/>
                  </a:lnTo>
                  <a:lnTo>
                    <a:pt x="52" y="114"/>
                  </a:lnTo>
                  <a:lnTo>
                    <a:pt x="52" y="117"/>
                  </a:lnTo>
                  <a:lnTo>
                    <a:pt x="51" y="121"/>
                  </a:lnTo>
                  <a:lnTo>
                    <a:pt x="52" y="110"/>
                  </a:lnTo>
                  <a:lnTo>
                    <a:pt x="52" y="98"/>
                  </a:lnTo>
                  <a:lnTo>
                    <a:pt x="51" y="88"/>
                  </a:lnTo>
                  <a:lnTo>
                    <a:pt x="48" y="77"/>
                  </a:lnTo>
                  <a:lnTo>
                    <a:pt x="46" y="67"/>
                  </a:lnTo>
                  <a:lnTo>
                    <a:pt x="41" y="57"/>
                  </a:lnTo>
                  <a:lnTo>
                    <a:pt x="36" y="49"/>
                  </a:lnTo>
                  <a:lnTo>
                    <a:pt x="30" y="40"/>
                  </a:lnTo>
                  <a:lnTo>
                    <a:pt x="25" y="36"/>
                  </a:lnTo>
                  <a:lnTo>
                    <a:pt x="21" y="34"/>
                  </a:lnTo>
                  <a:lnTo>
                    <a:pt x="16" y="30"/>
                  </a:lnTo>
                  <a:lnTo>
                    <a:pt x="13" y="28"/>
                  </a:lnTo>
                  <a:lnTo>
                    <a:pt x="8" y="24"/>
                  </a:lnTo>
                  <a:lnTo>
                    <a:pt x="5" y="20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4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1" name="Freeform 74"/>
            <p:cNvSpPr>
              <a:spLocks/>
            </p:cNvSpPr>
            <p:nvPr/>
          </p:nvSpPr>
          <p:spPr bwMode="auto">
            <a:xfrm>
              <a:off x="4027" y="1189"/>
              <a:ext cx="124" cy="162"/>
            </a:xfrm>
            <a:custGeom>
              <a:avLst/>
              <a:gdLst>
                <a:gd name="T0" fmla="*/ 50 w 124"/>
                <a:gd name="T1" fmla="*/ 1 h 162"/>
                <a:gd name="T2" fmla="*/ 35 w 124"/>
                <a:gd name="T3" fmla="*/ 1 h 162"/>
                <a:gd name="T4" fmla="*/ 20 w 124"/>
                <a:gd name="T5" fmla="*/ 0 h 162"/>
                <a:gd name="T6" fmla="*/ 7 w 124"/>
                <a:gd name="T7" fmla="*/ 4 h 162"/>
                <a:gd name="T8" fmla="*/ 2 w 124"/>
                <a:gd name="T9" fmla="*/ 10 h 162"/>
                <a:gd name="T10" fmla="*/ 0 w 124"/>
                <a:gd name="T11" fmla="*/ 15 h 162"/>
                <a:gd name="T12" fmla="*/ 4 w 124"/>
                <a:gd name="T13" fmla="*/ 23 h 162"/>
                <a:gd name="T14" fmla="*/ 12 w 124"/>
                <a:gd name="T15" fmla="*/ 34 h 162"/>
                <a:gd name="T16" fmla="*/ 21 w 124"/>
                <a:gd name="T17" fmla="*/ 43 h 162"/>
                <a:gd name="T18" fmla="*/ 29 w 124"/>
                <a:gd name="T19" fmla="*/ 53 h 162"/>
                <a:gd name="T20" fmla="*/ 36 w 124"/>
                <a:gd name="T21" fmla="*/ 59 h 162"/>
                <a:gd name="T22" fmla="*/ 44 w 124"/>
                <a:gd name="T23" fmla="*/ 64 h 162"/>
                <a:gd name="T24" fmla="*/ 51 w 124"/>
                <a:gd name="T25" fmla="*/ 70 h 162"/>
                <a:gd name="T26" fmla="*/ 57 w 124"/>
                <a:gd name="T27" fmla="*/ 77 h 162"/>
                <a:gd name="T28" fmla="*/ 61 w 124"/>
                <a:gd name="T29" fmla="*/ 86 h 162"/>
                <a:gd name="T30" fmla="*/ 62 w 124"/>
                <a:gd name="T31" fmla="*/ 96 h 162"/>
                <a:gd name="T32" fmla="*/ 61 w 124"/>
                <a:gd name="T33" fmla="*/ 119 h 162"/>
                <a:gd name="T34" fmla="*/ 61 w 124"/>
                <a:gd name="T35" fmla="*/ 141 h 162"/>
                <a:gd name="T36" fmla="*/ 65 w 124"/>
                <a:gd name="T37" fmla="*/ 150 h 162"/>
                <a:gd name="T38" fmla="*/ 69 w 124"/>
                <a:gd name="T39" fmla="*/ 157 h 162"/>
                <a:gd name="T40" fmla="*/ 71 w 124"/>
                <a:gd name="T41" fmla="*/ 157 h 162"/>
                <a:gd name="T42" fmla="*/ 78 w 124"/>
                <a:gd name="T43" fmla="*/ 159 h 162"/>
                <a:gd name="T44" fmla="*/ 89 w 124"/>
                <a:gd name="T45" fmla="*/ 161 h 162"/>
                <a:gd name="T46" fmla="*/ 97 w 124"/>
                <a:gd name="T47" fmla="*/ 162 h 162"/>
                <a:gd name="T48" fmla="*/ 100 w 124"/>
                <a:gd name="T49" fmla="*/ 161 h 162"/>
                <a:gd name="T50" fmla="*/ 102 w 124"/>
                <a:gd name="T51" fmla="*/ 158 h 162"/>
                <a:gd name="T52" fmla="*/ 106 w 124"/>
                <a:gd name="T53" fmla="*/ 157 h 162"/>
                <a:gd name="T54" fmla="*/ 108 w 124"/>
                <a:gd name="T55" fmla="*/ 156 h 162"/>
                <a:gd name="T56" fmla="*/ 114 w 124"/>
                <a:gd name="T57" fmla="*/ 152 h 162"/>
                <a:gd name="T58" fmla="*/ 121 w 124"/>
                <a:gd name="T59" fmla="*/ 143 h 162"/>
                <a:gd name="T60" fmla="*/ 124 w 124"/>
                <a:gd name="T61" fmla="*/ 134 h 162"/>
                <a:gd name="T62" fmla="*/ 124 w 124"/>
                <a:gd name="T63" fmla="*/ 121 h 162"/>
                <a:gd name="T64" fmla="*/ 121 w 124"/>
                <a:gd name="T65" fmla="*/ 103 h 162"/>
                <a:gd name="T66" fmla="*/ 114 w 124"/>
                <a:gd name="T67" fmla="*/ 81 h 162"/>
                <a:gd name="T68" fmla="*/ 107 w 124"/>
                <a:gd name="T69" fmla="*/ 66 h 162"/>
                <a:gd name="T70" fmla="*/ 102 w 124"/>
                <a:gd name="T71" fmla="*/ 51 h 162"/>
                <a:gd name="T72" fmla="*/ 97 w 124"/>
                <a:gd name="T73" fmla="*/ 37 h 162"/>
                <a:gd name="T74" fmla="*/ 89 w 124"/>
                <a:gd name="T75" fmla="*/ 23 h 162"/>
                <a:gd name="T76" fmla="*/ 81 w 124"/>
                <a:gd name="T77" fmla="*/ 17 h 162"/>
                <a:gd name="T78" fmla="*/ 73 w 124"/>
                <a:gd name="T79" fmla="*/ 12 h 162"/>
                <a:gd name="T80" fmla="*/ 65 w 124"/>
                <a:gd name="T81" fmla="*/ 6 h 162"/>
                <a:gd name="T82" fmla="*/ 57 w 124"/>
                <a:gd name="T83" fmla="*/ 2 h 1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4" h="162">
                  <a:moveTo>
                    <a:pt x="54" y="2"/>
                  </a:moveTo>
                  <a:lnTo>
                    <a:pt x="50" y="1"/>
                  </a:lnTo>
                  <a:lnTo>
                    <a:pt x="43" y="1"/>
                  </a:lnTo>
                  <a:lnTo>
                    <a:pt x="35" y="1"/>
                  </a:lnTo>
                  <a:lnTo>
                    <a:pt x="28" y="0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7" y="4"/>
                  </a:lnTo>
                  <a:lnTo>
                    <a:pt x="3" y="6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4" y="23"/>
                  </a:lnTo>
                  <a:lnTo>
                    <a:pt x="7" y="29"/>
                  </a:lnTo>
                  <a:lnTo>
                    <a:pt x="12" y="34"/>
                  </a:lnTo>
                  <a:lnTo>
                    <a:pt x="16" y="39"/>
                  </a:lnTo>
                  <a:lnTo>
                    <a:pt x="21" y="43"/>
                  </a:lnTo>
                  <a:lnTo>
                    <a:pt x="23" y="45"/>
                  </a:lnTo>
                  <a:lnTo>
                    <a:pt x="29" y="53"/>
                  </a:lnTo>
                  <a:lnTo>
                    <a:pt x="32" y="56"/>
                  </a:lnTo>
                  <a:lnTo>
                    <a:pt x="36" y="59"/>
                  </a:lnTo>
                  <a:lnTo>
                    <a:pt x="39" y="61"/>
                  </a:lnTo>
                  <a:lnTo>
                    <a:pt x="44" y="64"/>
                  </a:lnTo>
                  <a:lnTo>
                    <a:pt x="47" y="67"/>
                  </a:lnTo>
                  <a:lnTo>
                    <a:pt x="51" y="70"/>
                  </a:lnTo>
                  <a:lnTo>
                    <a:pt x="54" y="73"/>
                  </a:lnTo>
                  <a:lnTo>
                    <a:pt x="57" y="77"/>
                  </a:lnTo>
                  <a:lnTo>
                    <a:pt x="59" y="81"/>
                  </a:lnTo>
                  <a:lnTo>
                    <a:pt x="61" y="86"/>
                  </a:lnTo>
                  <a:lnTo>
                    <a:pt x="61" y="91"/>
                  </a:lnTo>
                  <a:lnTo>
                    <a:pt x="62" y="96"/>
                  </a:lnTo>
                  <a:lnTo>
                    <a:pt x="62" y="107"/>
                  </a:lnTo>
                  <a:lnTo>
                    <a:pt x="61" y="119"/>
                  </a:lnTo>
                  <a:lnTo>
                    <a:pt x="61" y="130"/>
                  </a:lnTo>
                  <a:lnTo>
                    <a:pt x="61" y="141"/>
                  </a:lnTo>
                  <a:lnTo>
                    <a:pt x="62" y="146"/>
                  </a:lnTo>
                  <a:lnTo>
                    <a:pt x="65" y="150"/>
                  </a:lnTo>
                  <a:lnTo>
                    <a:pt x="66" y="153"/>
                  </a:lnTo>
                  <a:lnTo>
                    <a:pt x="69" y="157"/>
                  </a:lnTo>
                  <a:lnTo>
                    <a:pt x="70" y="157"/>
                  </a:lnTo>
                  <a:lnTo>
                    <a:pt x="71" y="157"/>
                  </a:lnTo>
                  <a:lnTo>
                    <a:pt x="74" y="158"/>
                  </a:lnTo>
                  <a:lnTo>
                    <a:pt x="78" y="159"/>
                  </a:lnTo>
                  <a:lnTo>
                    <a:pt x="84" y="159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7" y="162"/>
                  </a:lnTo>
                  <a:lnTo>
                    <a:pt x="99" y="162"/>
                  </a:lnTo>
                  <a:lnTo>
                    <a:pt x="100" y="161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5" y="158"/>
                  </a:lnTo>
                  <a:lnTo>
                    <a:pt x="106" y="157"/>
                  </a:lnTo>
                  <a:lnTo>
                    <a:pt x="107" y="157"/>
                  </a:lnTo>
                  <a:lnTo>
                    <a:pt x="108" y="156"/>
                  </a:lnTo>
                  <a:lnTo>
                    <a:pt x="109" y="156"/>
                  </a:lnTo>
                  <a:lnTo>
                    <a:pt x="114" y="152"/>
                  </a:lnTo>
                  <a:lnTo>
                    <a:pt x="118" y="148"/>
                  </a:lnTo>
                  <a:lnTo>
                    <a:pt x="121" y="143"/>
                  </a:lnTo>
                  <a:lnTo>
                    <a:pt x="123" y="139"/>
                  </a:lnTo>
                  <a:lnTo>
                    <a:pt x="124" y="134"/>
                  </a:lnTo>
                  <a:lnTo>
                    <a:pt x="124" y="127"/>
                  </a:lnTo>
                  <a:lnTo>
                    <a:pt x="124" y="121"/>
                  </a:lnTo>
                  <a:lnTo>
                    <a:pt x="123" y="115"/>
                  </a:lnTo>
                  <a:lnTo>
                    <a:pt x="121" y="103"/>
                  </a:lnTo>
                  <a:lnTo>
                    <a:pt x="117" y="92"/>
                  </a:lnTo>
                  <a:lnTo>
                    <a:pt x="114" y="81"/>
                  </a:lnTo>
                  <a:lnTo>
                    <a:pt x="109" y="72"/>
                  </a:lnTo>
                  <a:lnTo>
                    <a:pt x="107" y="66"/>
                  </a:lnTo>
                  <a:lnTo>
                    <a:pt x="105" y="59"/>
                  </a:lnTo>
                  <a:lnTo>
                    <a:pt x="102" y="51"/>
                  </a:lnTo>
                  <a:lnTo>
                    <a:pt x="99" y="44"/>
                  </a:lnTo>
                  <a:lnTo>
                    <a:pt x="97" y="37"/>
                  </a:lnTo>
                  <a:lnTo>
                    <a:pt x="92" y="29"/>
                  </a:lnTo>
                  <a:lnTo>
                    <a:pt x="89" y="23"/>
                  </a:lnTo>
                  <a:lnTo>
                    <a:pt x="83" y="19"/>
                  </a:lnTo>
                  <a:lnTo>
                    <a:pt x="81" y="17"/>
                  </a:lnTo>
                  <a:lnTo>
                    <a:pt x="77" y="15"/>
                  </a:lnTo>
                  <a:lnTo>
                    <a:pt x="73" y="12"/>
                  </a:lnTo>
                  <a:lnTo>
                    <a:pt x="68" y="8"/>
                  </a:lnTo>
                  <a:lnTo>
                    <a:pt x="65" y="6"/>
                  </a:lnTo>
                  <a:lnTo>
                    <a:pt x="60" y="4"/>
                  </a:lnTo>
                  <a:lnTo>
                    <a:pt x="57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2" name="Freeform 75"/>
            <p:cNvSpPr>
              <a:spLocks/>
            </p:cNvSpPr>
            <p:nvPr/>
          </p:nvSpPr>
          <p:spPr bwMode="auto">
            <a:xfrm>
              <a:off x="4035" y="1191"/>
              <a:ext cx="100" cy="133"/>
            </a:xfrm>
            <a:custGeom>
              <a:avLst/>
              <a:gdLst>
                <a:gd name="T0" fmla="*/ 41 w 100"/>
                <a:gd name="T1" fmla="*/ 2 h 133"/>
                <a:gd name="T2" fmla="*/ 29 w 100"/>
                <a:gd name="T3" fmla="*/ 0 h 133"/>
                <a:gd name="T4" fmla="*/ 15 w 100"/>
                <a:gd name="T5" fmla="*/ 0 h 133"/>
                <a:gd name="T6" fmla="*/ 5 w 100"/>
                <a:gd name="T7" fmla="*/ 3 h 133"/>
                <a:gd name="T8" fmla="*/ 0 w 100"/>
                <a:gd name="T9" fmla="*/ 10 h 133"/>
                <a:gd name="T10" fmla="*/ 3 w 100"/>
                <a:gd name="T11" fmla="*/ 20 h 133"/>
                <a:gd name="T12" fmla="*/ 10 w 100"/>
                <a:gd name="T13" fmla="*/ 29 h 133"/>
                <a:gd name="T14" fmla="*/ 16 w 100"/>
                <a:gd name="T15" fmla="*/ 36 h 133"/>
                <a:gd name="T16" fmla="*/ 20 w 100"/>
                <a:gd name="T17" fmla="*/ 38 h 133"/>
                <a:gd name="T18" fmla="*/ 21 w 100"/>
                <a:gd name="T19" fmla="*/ 40 h 133"/>
                <a:gd name="T20" fmla="*/ 22 w 100"/>
                <a:gd name="T21" fmla="*/ 42 h 133"/>
                <a:gd name="T22" fmla="*/ 23 w 100"/>
                <a:gd name="T23" fmla="*/ 43 h 133"/>
                <a:gd name="T24" fmla="*/ 27 w 100"/>
                <a:gd name="T25" fmla="*/ 46 h 133"/>
                <a:gd name="T26" fmla="*/ 33 w 100"/>
                <a:gd name="T27" fmla="*/ 51 h 133"/>
                <a:gd name="T28" fmla="*/ 38 w 100"/>
                <a:gd name="T29" fmla="*/ 56 h 133"/>
                <a:gd name="T30" fmla="*/ 44 w 100"/>
                <a:gd name="T31" fmla="*/ 60 h 133"/>
                <a:gd name="T32" fmla="*/ 50 w 100"/>
                <a:gd name="T33" fmla="*/ 70 h 133"/>
                <a:gd name="T34" fmla="*/ 51 w 100"/>
                <a:gd name="T35" fmla="*/ 89 h 133"/>
                <a:gd name="T36" fmla="*/ 50 w 100"/>
                <a:gd name="T37" fmla="*/ 107 h 133"/>
                <a:gd name="T38" fmla="*/ 51 w 100"/>
                <a:gd name="T39" fmla="*/ 119 h 133"/>
                <a:gd name="T40" fmla="*/ 53 w 100"/>
                <a:gd name="T41" fmla="*/ 127 h 133"/>
                <a:gd name="T42" fmla="*/ 57 w 100"/>
                <a:gd name="T43" fmla="*/ 129 h 133"/>
                <a:gd name="T44" fmla="*/ 57 w 100"/>
                <a:gd name="T45" fmla="*/ 129 h 133"/>
                <a:gd name="T46" fmla="*/ 57 w 100"/>
                <a:gd name="T47" fmla="*/ 129 h 133"/>
                <a:gd name="T48" fmla="*/ 57 w 100"/>
                <a:gd name="T49" fmla="*/ 129 h 133"/>
                <a:gd name="T50" fmla="*/ 58 w 100"/>
                <a:gd name="T51" fmla="*/ 129 h 133"/>
                <a:gd name="T52" fmla="*/ 63 w 100"/>
                <a:gd name="T53" fmla="*/ 130 h 133"/>
                <a:gd name="T54" fmla="*/ 71 w 100"/>
                <a:gd name="T55" fmla="*/ 132 h 133"/>
                <a:gd name="T56" fmla="*/ 78 w 100"/>
                <a:gd name="T57" fmla="*/ 133 h 133"/>
                <a:gd name="T58" fmla="*/ 81 w 100"/>
                <a:gd name="T59" fmla="*/ 132 h 133"/>
                <a:gd name="T60" fmla="*/ 83 w 100"/>
                <a:gd name="T61" fmla="*/ 130 h 133"/>
                <a:gd name="T62" fmla="*/ 85 w 100"/>
                <a:gd name="T63" fmla="*/ 129 h 133"/>
                <a:gd name="T64" fmla="*/ 88 w 100"/>
                <a:gd name="T65" fmla="*/ 128 h 133"/>
                <a:gd name="T66" fmla="*/ 93 w 100"/>
                <a:gd name="T67" fmla="*/ 125 h 133"/>
                <a:gd name="T68" fmla="*/ 98 w 100"/>
                <a:gd name="T69" fmla="*/ 118 h 133"/>
                <a:gd name="T70" fmla="*/ 100 w 100"/>
                <a:gd name="T71" fmla="*/ 105 h 133"/>
                <a:gd name="T72" fmla="*/ 98 w 100"/>
                <a:gd name="T73" fmla="*/ 85 h 133"/>
                <a:gd name="T74" fmla="*/ 92 w 100"/>
                <a:gd name="T75" fmla="*/ 67 h 133"/>
                <a:gd name="T76" fmla="*/ 86 w 100"/>
                <a:gd name="T77" fmla="*/ 54 h 133"/>
                <a:gd name="T78" fmla="*/ 83 w 100"/>
                <a:gd name="T79" fmla="*/ 42 h 133"/>
                <a:gd name="T80" fmla="*/ 78 w 100"/>
                <a:gd name="T81" fmla="*/ 30 h 133"/>
                <a:gd name="T82" fmla="*/ 71 w 100"/>
                <a:gd name="T83" fmla="*/ 20 h 133"/>
                <a:gd name="T84" fmla="*/ 66 w 100"/>
                <a:gd name="T85" fmla="*/ 15 h 133"/>
                <a:gd name="T86" fmla="*/ 59 w 100"/>
                <a:gd name="T87" fmla="*/ 10 h 133"/>
                <a:gd name="T88" fmla="*/ 52 w 100"/>
                <a:gd name="T89" fmla="*/ 5 h 133"/>
                <a:gd name="T90" fmla="*/ 46 w 100"/>
                <a:gd name="T91" fmla="*/ 3 h 13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0" h="133">
                  <a:moveTo>
                    <a:pt x="44" y="2"/>
                  </a:moveTo>
                  <a:lnTo>
                    <a:pt x="41" y="2"/>
                  </a:lnTo>
                  <a:lnTo>
                    <a:pt x="35" y="2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3" y="20"/>
                  </a:lnTo>
                  <a:lnTo>
                    <a:pt x="6" y="25"/>
                  </a:lnTo>
                  <a:lnTo>
                    <a:pt x="10" y="29"/>
                  </a:lnTo>
                  <a:lnTo>
                    <a:pt x="13" y="32"/>
                  </a:lnTo>
                  <a:lnTo>
                    <a:pt x="16" y="36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2" y="42"/>
                  </a:lnTo>
                  <a:lnTo>
                    <a:pt x="23" y="43"/>
                  </a:lnTo>
                  <a:lnTo>
                    <a:pt x="27" y="46"/>
                  </a:lnTo>
                  <a:lnTo>
                    <a:pt x="29" y="48"/>
                  </a:lnTo>
                  <a:lnTo>
                    <a:pt x="33" y="51"/>
                  </a:lnTo>
                  <a:lnTo>
                    <a:pt x="35" y="53"/>
                  </a:lnTo>
                  <a:lnTo>
                    <a:pt x="38" y="56"/>
                  </a:lnTo>
                  <a:lnTo>
                    <a:pt x="42" y="58"/>
                  </a:lnTo>
                  <a:lnTo>
                    <a:pt x="44" y="60"/>
                  </a:lnTo>
                  <a:lnTo>
                    <a:pt x="46" y="64"/>
                  </a:lnTo>
                  <a:lnTo>
                    <a:pt x="50" y="70"/>
                  </a:lnTo>
                  <a:lnTo>
                    <a:pt x="51" y="79"/>
                  </a:lnTo>
                  <a:lnTo>
                    <a:pt x="51" y="89"/>
                  </a:lnTo>
                  <a:lnTo>
                    <a:pt x="50" y="97"/>
                  </a:lnTo>
                  <a:lnTo>
                    <a:pt x="50" y="107"/>
                  </a:lnTo>
                  <a:lnTo>
                    <a:pt x="50" y="116"/>
                  </a:lnTo>
                  <a:lnTo>
                    <a:pt x="51" y="119"/>
                  </a:lnTo>
                  <a:lnTo>
                    <a:pt x="52" y="123"/>
                  </a:lnTo>
                  <a:lnTo>
                    <a:pt x="53" y="127"/>
                  </a:lnTo>
                  <a:lnTo>
                    <a:pt x="55" y="129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60" y="130"/>
                  </a:lnTo>
                  <a:lnTo>
                    <a:pt x="63" y="130"/>
                  </a:lnTo>
                  <a:lnTo>
                    <a:pt x="68" y="132"/>
                  </a:lnTo>
                  <a:lnTo>
                    <a:pt x="71" y="132"/>
                  </a:lnTo>
                  <a:lnTo>
                    <a:pt x="76" y="133"/>
                  </a:lnTo>
                  <a:lnTo>
                    <a:pt x="78" y="133"/>
                  </a:lnTo>
                  <a:lnTo>
                    <a:pt x="79" y="133"/>
                  </a:lnTo>
                  <a:lnTo>
                    <a:pt x="81" y="132"/>
                  </a:lnTo>
                  <a:lnTo>
                    <a:pt x="82" y="132"/>
                  </a:lnTo>
                  <a:lnTo>
                    <a:pt x="83" y="130"/>
                  </a:lnTo>
                  <a:lnTo>
                    <a:pt x="84" y="130"/>
                  </a:lnTo>
                  <a:lnTo>
                    <a:pt x="85" y="129"/>
                  </a:lnTo>
                  <a:lnTo>
                    <a:pt x="86" y="129"/>
                  </a:lnTo>
                  <a:lnTo>
                    <a:pt x="88" y="128"/>
                  </a:lnTo>
                  <a:lnTo>
                    <a:pt x="89" y="128"/>
                  </a:lnTo>
                  <a:lnTo>
                    <a:pt x="93" y="125"/>
                  </a:lnTo>
                  <a:lnTo>
                    <a:pt x="96" y="122"/>
                  </a:lnTo>
                  <a:lnTo>
                    <a:pt x="98" y="118"/>
                  </a:lnTo>
                  <a:lnTo>
                    <a:pt x="99" y="114"/>
                  </a:lnTo>
                  <a:lnTo>
                    <a:pt x="100" y="105"/>
                  </a:lnTo>
                  <a:lnTo>
                    <a:pt x="100" y="95"/>
                  </a:lnTo>
                  <a:lnTo>
                    <a:pt x="98" y="85"/>
                  </a:lnTo>
                  <a:lnTo>
                    <a:pt x="96" y="75"/>
                  </a:lnTo>
                  <a:lnTo>
                    <a:pt x="92" y="67"/>
                  </a:lnTo>
                  <a:lnTo>
                    <a:pt x="89" y="60"/>
                  </a:lnTo>
                  <a:lnTo>
                    <a:pt x="86" y="54"/>
                  </a:lnTo>
                  <a:lnTo>
                    <a:pt x="85" y="48"/>
                  </a:lnTo>
                  <a:lnTo>
                    <a:pt x="83" y="42"/>
                  </a:lnTo>
                  <a:lnTo>
                    <a:pt x="81" y="36"/>
                  </a:lnTo>
                  <a:lnTo>
                    <a:pt x="78" y="30"/>
                  </a:lnTo>
                  <a:lnTo>
                    <a:pt x="75" y="25"/>
                  </a:lnTo>
                  <a:lnTo>
                    <a:pt x="71" y="20"/>
                  </a:lnTo>
                  <a:lnTo>
                    <a:pt x="67" y="16"/>
                  </a:lnTo>
                  <a:lnTo>
                    <a:pt x="66" y="15"/>
                  </a:lnTo>
                  <a:lnTo>
                    <a:pt x="62" y="13"/>
                  </a:lnTo>
                  <a:lnTo>
                    <a:pt x="59" y="10"/>
                  </a:lnTo>
                  <a:lnTo>
                    <a:pt x="55" y="8"/>
                  </a:lnTo>
                  <a:lnTo>
                    <a:pt x="52" y="5"/>
                  </a:lnTo>
                  <a:lnTo>
                    <a:pt x="49" y="4"/>
                  </a:lnTo>
                  <a:lnTo>
                    <a:pt x="46" y="3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rgbClr val="FF7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3" name="Freeform 76"/>
            <p:cNvSpPr>
              <a:spLocks/>
            </p:cNvSpPr>
            <p:nvPr/>
          </p:nvSpPr>
          <p:spPr bwMode="auto">
            <a:xfrm>
              <a:off x="4043" y="1194"/>
              <a:ext cx="77" cy="103"/>
            </a:xfrm>
            <a:custGeom>
              <a:avLst/>
              <a:gdLst>
                <a:gd name="T0" fmla="*/ 30 w 77"/>
                <a:gd name="T1" fmla="*/ 1 h 103"/>
                <a:gd name="T2" fmla="*/ 22 w 77"/>
                <a:gd name="T3" fmla="*/ 0 h 103"/>
                <a:gd name="T4" fmla="*/ 12 w 77"/>
                <a:gd name="T5" fmla="*/ 0 h 103"/>
                <a:gd name="T6" fmla="*/ 4 w 77"/>
                <a:gd name="T7" fmla="*/ 2 h 103"/>
                <a:gd name="T8" fmla="*/ 0 w 77"/>
                <a:gd name="T9" fmla="*/ 7 h 103"/>
                <a:gd name="T10" fmla="*/ 3 w 77"/>
                <a:gd name="T11" fmla="*/ 14 h 103"/>
                <a:gd name="T12" fmla="*/ 7 w 77"/>
                <a:gd name="T13" fmla="*/ 22 h 103"/>
                <a:gd name="T14" fmla="*/ 13 w 77"/>
                <a:gd name="T15" fmla="*/ 27 h 103"/>
                <a:gd name="T16" fmla="*/ 15 w 77"/>
                <a:gd name="T17" fmla="*/ 29 h 103"/>
                <a:gd name="T18" fmla="*/ 15 w 77"/>
                <a:gd name="T19" fmla="*/ 30 h 103"/>
                <a:gd name="T20" fmla="*/ 16 w 77"/>
                <a:gd name="T21" fmla="*/ 32 h 103"/>
                <a:gd name="T22" fmla="*/ 18 w 77"/>
                <a:gd name="T23" fmla="*/ 33 h 103"/>
                <a:gd name="T24" fmla="*/ 20 w 77"/>
                <a:gd name="T25" fmla="*/ 35 h 103"/>
                <a:gd name="T26" fmla="*/ 25 w 77"/>
                <a:gd name="T27" fmla="*/ 39 h 103"/>
                <a:gd name="T28" fmla="*/ 29 w 77"/>
                <a:gd name="T29" fmla="*/ 43 h 103"/>
                <a:gd name="T30" fmla="*/ 34 w 77"/>
                <a:gd name="T31" fmla="*/ 46 h 103"/>
                <a:gd name="T32" fmla="*/ 38 w 77"/>
                <a:gd name="T33" fmla="*/ 55 h 103"/>
                <a:gd name="T34" fmla="*/ 38 w 77"/>
                <a:gd name="T35" fmla="*/ 68 h 103"/>
                <a:gd name="T36" fmla="*/ 38 w 77"/>
                <a:gd name="T37" fmla="*/ 83 h 103"/>
                <a:gd name="T38" fmla="*/ 39 w 77"/>
                <a:gd name="T39" fmla="*/ 95 h 103"/>
                <a:gd name="T40" fmla="*/ 43 w 77"/>
                <a:gd name="T41" fmla="*/ 100 h 103"/>
                <a:gd name="T42" fmla="*/ 43 w 77"/>
                <a:gd name="T43" fmla="*/ 100 h 103"/>
                <a:gd name="T44" fmla="*/ 43 w 77"/>
                <a:gd name="T45" fmla="*/ 100 h 103"/>
                <a:gd name="T46" fmla="*/ 43 w 77"/>
                <a:gd name="T47" fmla="*/ 100 h 103"/>
                <a:gd name="T48" fmla="*/ 44 w 77"/>
                <a:gd name="T49" fmla="*/ 100 h 103"/>
                <a:gd name="T50" fmla="*/ 49 w 77"/>
                <a:gd name="T51" fmla="*/ 102 h 103"/>
                <a:gd name="T52" fmla="*/ 55 w 77"/>
                <a:gd name="T53" fmla="*/ 103 h 103"/>
                <a:gd name="T54" fmla="*/ 60 w 77"/>
                <a:gd name="T55" fmla="*/ 103 h 103"/>
                <a:gd name="T56" fmla="*/ 62 w 77"/>
                <a:gd name="T57" fmla="*/ 103 h 103"/>
                <a:gd name="T58" fmla="*/ 63 w 77"/>
                <a:gd name="T59" fmla="*/ 102 h 103"/>
                <a:gd name="T60" fmla="*/ 66 w 77"/>
                <a:gd name="T61" fmla="*/ 100 h 103"/>
                <a:gd name="T62" fmla="*/ 67 w 77"/>
                <a:gd name="T63" fmla="*/ 99 h 103"/>
                <a:gd name="T64" fmla="*/ 71 w 77"/>
                <a:gd name="T65" fmla="*/ 97 h 103"/>
                <a:gd name="T66" fmla="*/ 75 w 77"/>
                <a:gd name="T67" fmla="*/ 92 h 103"/>
                <a:gd name="T68" fmla="*/ 77 w 77"/>
                <a:gd name="T69" fmla="*/ 82 h 103"/>
                <a:gd name="T70" fmla="*/ 75 w 77"/>
                <a:gd name="T71" fmla="*/ 66 h 103"/>
                <a:gd name="T72" fmla="*/ 70 w 77"/>
                <a:gd name="T73" fmla="*/ 51 h 103"/>
                <a:gd name="T74" fmla="*/ 67 w 77"/>
                <a:gd name="T75" fmla="*/ 43 h 103"/>
                <a:gd name="T76" fmla="*/ 63 w 77"/>
                <a:gd name="T77" fmla="*/ 33 h 103"/>
                <a:gd name="T78" fmla="*/ 60 w 77"/>
                <a:gd name="T79" fmla="*/ 23 h 103"/>
                <a:gd name="T80" fmla="*/ 54 w 77"/>
                <a:gd name="T81" fmla="*/ 14 h 103"/>
                <a:gd name="T82" fmla="*/ 50 w 77"/>
                <a:gd name="T83" fmla="*/ 11 h 103"/>
                <a:gd name="T84" fmla="*/ 45 w 77"/>
                <a:gd name="T85" fmla="*/ 7 h 103"/>
                <a:gd name="T86" fmla="*/ 39 w 77"/>
                <a:gd name="T87" fmla="*/ 3 h 103"/>
                <a:gd name="T88" fmla="*/ 35 w 77"/>
                <a:gd name="T89" fmla="*/ 1 h 1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7" h="103">
                  <a:moveTo>
                    <a:pt x="34" y="1"/>
                  </a:moveTo>
                  <a:lnTo>
                    <a:pt x="30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3" y="14"/>
                  </a:lnTo>
                  <a:lnTo>
                    <a:pt x="5" y="18"/>
                  </a:lnTo>
                  <a:lnTo>
                    <a:pt x="7" y="22"/>
                  </a:lnTo>
                  <a:lnTo>
                    <a:pt x="11" y="24"/>
                  </a:lnTo>
                  <a:lnTo>
                    <a:pt x="13" y="27"/>
                  </a:lnTo>
                  <a:lnTo>
                    <a:pt x="14" y="29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16" y="32"/>
                  </a:lnTo>
                  <a:lnTo>
                    <a:pt x="18" y="33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2" y="38"/>
                  </a:lnTo>
                  <a:lnTo>
                    <a:pt x="25" y="39"/>
                  </a:lnTo>
                  <a:lnTo>
                    <a:pt x="27" y="41"/>
                  </a:lnTo>
                  <a:lnTo>
                    <a:pt x="29" y="43"/>
                  </a:lnTo>
                  <a:lnTo>
                    <a:pt x="31" y="45"/>
                  </a:lnTo>
                  <a:lnTo>
                    <a:pt x="34" y="46"/>
                  </a:lnTo>
                  <a:lnTo>
                    <a:pt x="36" y="49"/>
                  </a:lnTo>
                  <a:lnTo>
                    <a:pt x="38" y="55"/>
                  </a:lnTo>
                  <a:lnTo>
                    <a:pt x="38" y="61"/>
                  </a:lnTo>
                  <a:lnTo>
                    <a:pt x="38" y="68"/>
                  </a:lnTo>
                  <a:lnTo>
                    <a:pt x="38" y="76"/>
                  </a:lnTo>
                  <a:lnTo>
                    <a:pt x="38" y="83"/>
                  </a:lnTo>
                  <a:lnTo>
                    <a:pt x="38" y="89"/>
                  </a:lnTo>
                  <a:lnTo>
                    <a:pt x="39" y="95"/>
                  </a:lnTo>
                  <a:lnTo>
                    <a:pt x="43" y="100"/>
                  </a:lnTo>
                  <a:lnTo>
                    <a:pt x="44" y="100"/>
                  </a:lnTo>
                  <a:lnTo>
                    <a:pt x="46" y="102"/>
                  </a:lnTo>
                  <a:lnTo>
                    <a:pt x="49" y="102"/>
                  </a:lnTo>
                  <a:lnTo>
                    <a:pt x="52" y="102"/>
                  </a:lnTo>
                  <a:lnTo>
                    <a:pt x="55" y="103"/>
                  </a:lnTo>
                  <a:lnTo>
                    <a:pt x="58" y="103"/>
                  </a:lnTo>
                  <a:lnTo>
                    <a:pt x="60" y="103"/>
                  </a:lnTo>
                  <a:lnTo>
                    <a:pt x="61" y="103"/>
                  </a:lnTo>
                  <a:lnTo>
                    <a:pt x="62" y="103"/>
                  </a:lnTo>
                  <a:lnTo>
                    <a:pt x="62" y="102"/>
                  </a:lnTo>
                  <a:lnTo>
                    <a:pt x="63" y="102"/>
                  </a:lnTo>
                  <a:lnTo>
                    <a:pt x="65" y="100"/>
                  </a:lnTo>
                  <a:lnTo>
                    <a:pt x="66" y="100"/>
                  </a:lnTo>
                  <a:lnTo>
                    <a:pt x="67" y="100"/>
                  </a:lnTo>
                  <a:lnTo>
                    <a:pt x="67" y="99"/>
                  </a:lnTo>
                  <a:lnTo>
                    <a:pt x="68" y="99"/>
                  </a:lnTo>
                  <a:lnTo>
                    <a:pt x="71" y="97"/>
                  </a:lnTo>
                  <a:lnTo>
                    <a:pt x="74" y="94"/>
                  </a:lnTo>
                  <a:lnTo>
                    <a:pt x="75" y="92"/>
                  </a:lnTo>
                  <a:lnTo>
                    <a:pt x="76" y="88"/>
                  </a:lnTo>
                  <a:lnTo>
                    <a:pt x="77" y="82"/>
                  </a:lnTo>
                  <a:lnTo>
                    <a:pt x="76" y="73"/>
                  </a:lnTo>
                  <a:lnTo>
                    <a:pt x="75" y="66"/>
                  </a:lnTo>
                  <a:lnTo>
                    <a:pt x="73" y="59"/>
                  </a:lnTo>
                  <a:lnTo>
                    <a:pt x="70" y="51"/>
                  </a:lnTo>
                  <a:lnTo>
                    <a:pt x="68" y="46"/>
                  </a:lnTo>
                  <a:lnTo>
                    <a:pt x="67" y="43"/>
                  </a:lnTo>
                  <a:lnTo>
                    <a:pt x="65" y="38"/>
                  </a:lnTo>
                  <a:lnTo>
                    <a:pt x="63" y="33"/>
                  </a:lnTo>
                  <a:lnTo>
                    <a:pt x="61" y="28"/>
                  </a:lnTo>
                  <a:lnTo>
                    <a:pt x="60" y="23"/>
                  </a:lnTo>
                  <a:lnTo>
                    <a:pt x="58" y="18"/>
                  </a:lnTo>
                  <a:lnTo>
                    <a:pt x="54" y="14"/>
                  </a:lnTo>
                  <a:lnTo>
                    <a:pt x="52" y="12"/>
                  </a:lnTo>
                  <a:lnTo>
                    <a:pt x="50" y="11"/>
                  </a:lnTo>
                  <a:lnTo>
                    <a:pt x="47" y="10"/>
                  </a:lnTo>
                  <a:lnTo>
                    <a:pt x="45" y="7"/>
                  </a:lnTo>
                  <a:lnTo>
                    <a:pt x="43" y="6"/>
                  </a:lnTo>
                  <a:lnTo>
                    <a:pt x="39" y="3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9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4" name="Freeform 77"/>
            <p:cNvSpPr>
              <a:spLocks/>
            </p:cNvSpPr>
            <p:nvPr/>
          </p:nvSpPr>
          <p:spPr bwMode="auto">
            <a:xfrm>
              <a:off x="4051" y="1196"/>
              <a:ext cx="53" cy="74"/>
            </a:xfrm>
            <a:custGeom>
              <a:avLst/>
              <a:gdLst>
                <a:gd name="T0" fmla="*/ 21 w 53"/>
                <a:gd name="T1" fmla="*/ 1 h 74"/>
                <a:gd name="T2" fmla="*/ 15 w 53"/>
                <a:gd name="T3" fmla="*/ 0 h 74"/>
                <a:gd name="T4" fmla="*/ 8 w 53"/>
                <a:gd name="T5" fmla="*/ 0 h 74"/>
                <a:gd name="T6" fmla="*/ 3 w 53"/>
                <a:gd name="T7" fmla="*/ 1 h 74"/>
                <a:gd name="T8" fmla="*/ 0 w 53"/>
                <a:gd name="T9" fmla="*/ 6 h 74"/>
                <a:gd name="T10" fmla="*/ 2 w 53"/>
                <a:gd name="T11" fmla="*/ 11 h 74"/>
                <a:gd name="T12" fmla="*/ 5 w 53"/>
                <a:gd name="T13" fmla="*/ 16 h 74"/>
                <a:gd name="T14" fmla="*/ 8 w 53"/>
                <a:gd name="T15" fmla="*/ 20 h 74"/>
                <a:gd name="T16" fmla="*/ 11 w 53"/>
                <a:gd name="T17" fmla="*/ 21 h 74"/>
                <a:gd name="T18" fmla="*/ 11 w 53"/>
                <a:gd name="T19" fmla="*/ 22 h 74"/>
                <a:gd name="T20" fmla="*/ 12 w 53"/>
                <a:gd name="T21" fmla="*/ 24 h 74"/>
                <a:gd name="T22" fmla="*/ 12 w 53"/>
                <a:gd name="T23" fmla="*/ 25 h 74"/>
                <a:gd name="T24" fmla="*/ 14 w 53"/>
                <a:gd name="T25" fmla="*/ 26 h 74"/>
                <a:gd name="T26" fmla="*/ 18 w 53"/>
                <a:gd name="T27" fmla="*/ 28 h 74"/>
                <a:gd name="T28" fmla="*/ 20 w 53"/>
                <a:gd name="T29" fmla="*/ 31 h 74"/>
                <a:gd name="T30" fmla="*/ 23 w 53"/>
                <a:gd name="T31" fmla="*/ 35 h 74"/>
                <a:gd name="T32" fmla="*/ 26 w 53"/>
                <a:gd name="T33" fmla="*/ 39 h 74"/>
                <a:gd name="T34" fmla="*/ 27 w 53"/>
                <a:gd name="T35" fmla="*/ 49 h 74"/>
                <a:gd name="T36" fmla="*/ 27 w 53"/>
                <a:gd name="T37" fmla="*/ 60 h 74"/>
                <a:gd name="T38" fmla="*/ 28 w 53"/>
                <a:gd name="T39" fmla="*/ 69 h 74"/>
                <a:gd name="T40" fmla="*/ 30 w 53"/>
                <a:gd name="T41" fmla="*/ 73 h 74"/>
                <a:gd name="T42" fmla="*/ 30 w 53"/>
                <a:gd name="T43" fmla="*/ 73 h 74"/>
                <a:gd name="T44" fmla="*/ 30 w 53"/>
                <a:gd name="T45" fmla="*/ 73 h 74"/>
                <a:gd name="T46" fmla="*/ 30 w 53"/>
                <a:gd name="T47" fmla="*/ 73 h 74"/>
                <a:gd name="T48" fmla="*/ 30 w 53"/>
                <a:gd name="T49" fmla="*/ 73 h 74"/>
                <a:gd name="T50" fmla="*/ 34 w 53"/>
                <a:gd name="T51" fmla="*/ 74 h 74"/>
                <a:gd name="T52" fmla="*/ 38 w 53"/>
                <a:gd name="T53" fmla="*/ 74 h 74"/>
                <a:gd name="T54" fmla="*/ 42 w 53"/>
                <a:gd name="T55" fmla="*/ 74 h 74"/>
                <a:gd name="T56" fmla="*/ 43 w 53"/>
                <a:gd name="T57" fmla="*/ 74 h 74"/>
                <a:gd name="T58" fmla="*/ 44 w 53"/>
                <a:gd name="T59" fmla="*/ 73 h 74"/>
                <a:gd name="T60" fmla="*/ 45 w 53"/>
                <a:gd name="T61" fmla="*/ 73 h 74"/>
                <a:gd name="T62" fmla="*/ 46 w 53"/>
                <a:gd name="T63" fmla="*/ 71 h 74"/>
                <a:gd name="T64" fmla="*/ 51 w 53"/>
                <a:gd name="T65" fmla="*/ 68 h 74"/>
                <a:gd name="T66" fmla="*/ 53 w 53"/>
                <a:gd name="T67" fmla="*/ 59 h 74"/>
                <a:gd name="T68" fmla="*/ 52 w 53"/>
                <a:gd name="T69" fmla="*/ 48 h 74"/>
                <a:gd name="T70" fmla="*/ 49 w 53"/>
                <a:gd name="T71" fmla="*/ 37 h 74"/>
                <a:gd name="T72" fmla="*/ 46 w 53"/>
                <a:gd name="T73" fmla="*/ 31 h 74"/>
                <a:gd name="T74" fmla="*/ 44 w 53"/>
                <a:gd name="T75" fmla="*/ 24 h 74"/>
                <a:gd name="T76" fmla="*/ 42 w 53"/>
                <a:gd name="T77" fmla="*/ 17 h 74"/>
                <a:gd name="T78" fmla="*/ 38 w 53"/>
                <a:gd name="T79" fmla="*/ 11 h 74"/>
                <a:gd name="T80" fmla="*/ 35 w 53"/>
                <a:gd name="T81" fmla="*/ 9 h 74"/>
                <a:gd name="T82" fmla="*/ 31 w 53"/>
                <a:gd name="T83" fmla="*/ 5 h 74"/>
                <a:gd name="T84" fmla="*/ 28 w 53"/>
                <a:gd name="T85" fmla="*/ 3 h 74"/>
                <a:gd name="T86" fmla="*/ 25 w 53"/>
                <a:gd name="T87" fmla="*/ 1 h 7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" h="74">
                  <a:moveTo>
                    <a:pt x="23" y="1"/>
                  </a:moveTo>
                  <a:lnTo>
                    <a:pt x="21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5" y="16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4" y="26"/>
                  </a:lnTo>
                  <a:lnTo>
                    <a:pt x="15" y="27"/>
                  </a:lnTo>
                  <a:lnTo>
                    <a:pt x="18" y="28"/>
                  </a:lnTo>
                  <a:lnTo>
                    <a:pt x="19" y="30"/>
                  </a:lnTo>
                  <a:lnTo>
                    <a:pt x="20" y="31"/>
                  </a:lnTo>
                  <a:lnTo>
                    <a:pt x="22" y="32"/>
                  </a:lnTo>
                  <a:lnTo>
                    <a:pt x="23" y="35"/>
                  </a:lnTo>
                  <a:lnTo>
                    <a:pt x="25" y="36"/>
                  </a:lnTo>
                  <a:lnTo>
                    <a:pt x="26" y="39"/>
                  </a:lnTo>
                  <a:lnTo>
                    <a:pt x="27" y="44"/>
                  </a:lnTo>
                  <a:lnTo>
                    <a:pt x="27" y="49"/>
                  </a:lnTo>
                  <a:lnTo>
                    <a:pt x="27" y="55"/>
                  </a:lnTo>
                  <a:lnTo>
                    <a:pt x="27" y="60"/>
                  </a:lnTo>
                  <a:lnTo>
                    <a:pt x="27" y="65"/>
                  </a:lnTo>
                  <a:lnTo>
                    <a:pt x="28" y="69"/>
                  </a:lnTo>
                  <a:lnTo>
                    <a:pt x="30" y="73"/>
                  </a:lnTo>
                  <a:lnTo>
                    <a:pt x="31" y="73"/>
                  </a:lnTo>
                  <a:lnTo>
                    <a:pt x="34" y="74"/>
                  </a:lnTo>
                  <a:lnTo>
                    <a:pt x="36" y="74"/>
                  </a:lnTo>
                  <a:lnTo>
                    <a:pt x="38" y="74"/>
                  </a:lnTo>
                  <a:lnTo>
                    <a:pt x="41" y="74"/>
                  </a:lnTo>
                  <a:lnTo>
                    <a:pt x="42" y="74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5" y="73"/>
                  </a:lnTo>
                  <a:lnTo>
                    <a:pt x="46" y="73"/>
                  </a:lnTo>
                  <a:lnTo>
                    <a:pt x="46" y="71"/>
                  </a:lnTo>
                  <a:lnTo>
                    <a:pt x="47" y="71"/>
                  </a:lnTo>
                  <a:lnTo>
                    <a:pt x="51" y="68"/>
                  </a:lnTo>
                  <a:lnTo>
                    <a:pt x="53" y="64"/>
                  </a:lnTo>
                  <a:lnTo>
                    <a:pt x="53" y="59"/>
                  </a:lnTo>
                  <a:lnTo>
                    <a:pt x="53" y="53"/>
                  </a:lnTo>
                  <a:lnTo>
                    <a:pt x="52" y="48"/>
                  </a:lnTo>
                  <a:lnTo>
                    <a:pt x="51" y="42"/>
                  </a:lnTo>
                  <a:lnTo>
                    <a:pt x="49" y="37"/>
                  </a:lnTo>
                  <a:lnTo>
                    <a:pt x="47" y="33"/>
                  </a:lnTo>
                  <a:lnTo>
                    <a:pt x="46" y="31"/>
                  </a:lnTo>
                  <a:lnTo>
                    <a:pt x="45" y="27"/>
                  </a:lnTo>
                  <a:lnTo>
                    <a:pt x="44" y="24"/>
                  </a:lnTo>
                  <a:lnTo>
                    <a:pt x="43" y="20"/>
                  </a:lnTo>
                  <a:lnTo>
                    <a:pt x="42" y="17"/>
                  </a:lnTo>
                  <a:lnTo>
                    <a:pt x="39" y="14"/>
                  </a:lnTo>
                  <a:lnTo>
                    <a:pt x="38" y="11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4" y="8"/>
                  </a:lnTo>
                  <a:lnTo>
                    <a:pt x="31" y="5"/>
                  </a:lnTo>
                  <a:lnTo>
                    <a:pt x="29" y="4"/>
                  </a:lnTo>
                  <a:lnTo>
                    <a:pt x="28" y="3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FA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5" name="Freeform 78"/>
            <p:cNvSpPr>
              <a:spLocks/>
            </p:cNvSpPr>
            <p:nvPr/>
          </p:nvSpPr>
          <p:spPr bwMode="auto">
            <a:xfrm>
              <a:off x="4059" y="1199"/>
              <a:ext cx="30" cy="45"/>
            </a:xfrm>
            <a:custGeom>
              <a:avLst/>
              <a:gdLst>
                <a:gd name="T0" fmla="*/ 12 w 30"/>
                <a:gd name="T1" fmla="*/ 0 h 45"/>
                <a:gd name="T2" fmla="*/ 9 w 30"/>
                <a:gd name="T3" fmla="*/ 0 h 45"/>
                <a:gd name="T4" fmla="*/ 5 w 30"/>
                <a:gd name="T5" fmla="*/ 0 h 45"/>
                <a:gd name="T6" fmla="*/ 2 w 30"/>
                <a:gd name="T7" fmla="*/ 1 h 45"/>
                <a:gd name="T8" fmla="*/ 0 w 30"/>
                <a:gd name="T9" fmla="*/ 3 h 45"/>
                <a:gd name="T10" fmla="*/ 0 w 30"/>
                <a:gd name="T11" fmla="*/ 6 h 45"/>
                <a:gd name="T12" fmla="*/ 3 w 30"/>
                <a:gd name="T13" fmla="*/ 9 h 45"/>
                <a:gd name="T14" fmla="*/ 5 w 30"/>
                <a:gd name="T15" fmla="*/ 12 h 45"/>
                <a:gd name="T16" fmla="*/ 7 w 30"/>
                <a:gd name="T17" fmla="*/ 14 h 45"/>
                <a:gd name="T18" fmla="*/ 9 w 30"/>
                <a:gd name="T19" fmla="*/ 16 h 45"/>
                <a:gd name="T20" fmla="*/ 11 w 30"/>
                <a:gd name="T21" fmla="*/ 18 h 45"/>
                <a:gd name="T22" fmla="*/ 12 w 30"/>
                <a:gd name="T23" fmla="*/ 19 h 45"/>
                <a:gd name="T24" fmla="*/ 14 w 30"/>
                <a:gd name="T25" fmla="*/ 22 h 45"/>
                <a:gd name="T26" fmla="*/ 15 w 30"/>
                <a:gd name="T27" fmla="*/ 27 h 45"/>
                <a:gd name="T28" fmla="*/ 15 w 30"/>
                <a:gd name="T29" fmla="*/ 33 h 45"/>
                <a:gd name="T30" fmla="*/ 15 w 30"/>
                <a:gd name="T31" fmla="*/ 39 h 45"/>
                <a:gd name="T32" fmla="*/ 17 w 30"/>
                <a:gd name="T33" fmla="*/ 44 h 45"/>
                <a:gd name="T34" fmla="*/ 18 w 30"/>
                <a:gd name="T35" fmla="*/ 44 h 45"/>
                <a:gd name="T36" fmla="*/ 19 w 30"/>
                <a:gd name="T37" fmla="*/ 44 h 45"/>
                <a:gd name="T38" fmla="*/ 21 w 30"/>
                <a:gd name="T39" fmla="*/ 45 h 45"/>
                <a:gd name="T40" fmla="*/ 23 w 30"/>
                <a:gd name="T41" fmla="*/ 45 h 45"/>
                <a:gd name="T42" fmla="*/ 25 w 30"/>
                <a:gd name="T43" fmla="*/ 44 h 45"/>
                <a:gd name="T44" fmla="*/ 25 w 30"/>
                <a:gd name="T45" fmla="*/ 44 h 45"/>
                <a:gd name="T46" fmla="*/ 26 w 30"/>
                <a:gd name="T47" fmla="*/ 44 h 45"/>
                <a:gd name="T48" fmla="*/ 26 w 30"/>
                <a:gd name="T49" fmla="*/ 44 h 45"/>
                <a:gd name="T50" fmla="*/ 28 w 30"/>
                <a:gd name="T51" fmla="*/ 41 h 45"/>
                <a:gd name="T52" fmla="*/ 30 w 30"/>
                <a:gd name="T53" fmla="*/ 35 h 45"/>
                <a:gd name="T54" fmla="*/ 29 w 30"/>
                <a:gd name="T55" fmla="*/ 29 h 45"/>
                <a:gd name="T56" fmla="*/ 27 w 30"/>
                <a:gd name="T57" fmla="*/ 23 h 45"/>
                <a:gd name="T58" fmla="*/ 26 w 30"/>
                <a:gd name="T59" fmla="*/ 18 h 45"/>
                <a:gd name="T60" fmla="*/ 25 w 30"/>
                <a:gd name="T61" fmla="*/ 14 h 45"/>
                <a:gd name="T62" fmla="*/ 23 w 30"/>
                <a:gd name="T63" fmla="*/ 9 h 45"/>
                <a:gd name="T64" fmla="*/ 21 w 30"/>
                <a:gd name="T65" fmla="*/ 6 h 45"/>
                <a:gd name="T66" fmla="*/ 20 w 30"/>
                <a:gd name="T67" fmla="*/ 5 h 45"/>
                <a:gd name="T68" fmla="*/ 18 w 30"/>
                <a:gd name="T69" fmla="*/ 3 h 45"/>
                <a:gd name="T70" fmla="*/ 15 w 30"/>
                <a:gd name="T71" fmla="*/ 1 h 45"/>
                <a:gd name="T72" fmla="*/ 14 w 30"/>
                <a:gd name="T73" fmla="*/ 1 h 4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" h="45">
                  <a:moveTo>
                    <a:pt x="13" y="0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10" y="17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3" y="21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5" y="33"/>
                  </a:lnTo>
                  <a:lnTo>
                    <a:pt x="14" y="36"/>
                  </a:lnTo>
                  <a:lnTo>
                    <a:pt x="15" y="39"/>
                  </a:lnTo>
                  <a:lnTo>
                    <a:pt x="15" y="41"/>
                  </a:lnTo>
                  <a:lnTo>
                    <a:pt x="17" y="44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1" y="45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5" y="44"/>
                  </a:lnTo>
                  <a:lnTo>
                    <a:pt x="26" y="44"/>
                  </a:lnTo>
                  <a:lnTo>
                    <a:pt x="27" y="43"/>
                  </a:lnTo>
                  <a:lnTo>
                    <a:pt x="28" y="41"/>
                  </a:lnTo>
                  <a:lnTo>
                    <a:pt x="29" y="39"/>
                  </a:lnTo>
                  <a:lnTo>
                    <a:pt x="30" y="35"/>
                  </a:lnTo>
                  <a:lnTo>
                    <a:pt x="30" y="32"/>
                  </a:lnTo>
                  <a:lnTo>
                    <a:pt x="29" y="29"/>
                  </a:lnTo>
                  <a:lnTo>
                    <a:pt x="28" y="25"/>
                  </a:lnTo>
                  <a:lnTo>
                    <a:pt x="27" y="23"/>
                  </a:lnTo>
                  <a:lnTo>
                    <a:pt x="27" y="21"/>
                  </a:lnTo>
                  <a:lnTo>
                    <a:pt x="26" y="18"/>
                  </a:lnTo>
                  <a:lnTo>
                    <a:pt x="26" y="16"/>
                  </a:lnTo>
                  <a:lnTo>
                    <a:pt x="25" y="14"/>
                  </a:lnTo>
                  <a:lnTo>
                    <a:pt x="25" y="12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C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6" name="Freeform 79"/>
            <p:cNvSpPr>
              <a:spLocks/>
            </p:cNvSpPr>
            <p:nvPr/>
          </p:nvSpPr>
          <p:spPr bwMode="auto">
            <a:xfrm>
              <a:off x="5113" y="2226"/>
              <a:ext cx="221" cy="140"/>
            </a:xfrm>
            <a:custGeom>
              <a:avLst/>
              <a:gdLst>
                <a:gd name="T0" fmla="*/ 13 w 221"/>
                <a:gd name="T1" fmla="*/ 26 h 140"/>
                <a:gd name="T2" fmla="*/ 16 w 221"/>
                <a:gd name="T3" fmla="*/ 26 h 140"/>
                <a:gd name="T4" fmla="*/ 17 w 221"/>
                <a:gd name="T5" fmla="*/ 26 h 140"/>
                <a:gd name="T6" fmla="*/ 18 w 221"/>
                <a:gd name="T7" fmla="*/ 26 h 140"/>
                <a:gd name="T8" fmla="*/ 25 w 221"/>
                <a:gd name="T9" fmla="*/ 28 h 140"/>
                <a:gd name="T10" fmla="*/ 37 w 221"/>
                <a:gd name="T11" fmla="*/ 31 h 140"/>
                <a:gd name="T12" fmla="*/ 51 w 221"/>
                <a:gd name="T13" fmla="*/ 33 h 140"/>
                <a:gd name="T14" fmla="*/ 64 w 221"/>
                <a:gd name="T15" fmla="*/ 37 h 140"/>
                <a:gd name="T16" fmla="*/ 146 w 221"/>
                <a:gd name="T17" fmla="*/ 77 h 140"/>
                <a:gd name="T18" fmla="*/ 155 w 221"/>
                <a:gd name="T19" fmla="*/ 82 h 140"/>
                <a:gd name="T20" fmla="*/ 168 w 221"/>
                <a:gd name="T21" fmla="*/ 87 h 140"/>
                <a:gd name="T22" fmla="*/ 181 w 221"/>
                <a:gd name="T23" fmla="*/ 93 h 140"/>
                <a:gd name="T24" fmla="*/ 189 w 221"/>
                <a:gd name="T25" fmla="*/ 101 h 140"/>
                <a:gd name="T26" fmla="*/ 194 w 221"/>
                <a:gd name="T27" fmla="*/ 109 h 140"/>
                <a:gd name="T28" fmla="*/ 202 w 221"/>
                <a:gd name="T29" fmla="*/ 119 h 140"/>
                <a:gd name="T30" fmla="*/ 212 w 221"/>
                <a:gd name="T31" fmla="*/ 129 h 140"/>
                <a:gd name="T32" fmla="*/ 221 w 221"/>
                <a:gd name="T33" fmla="*/ 140 h 140"/>
                <a:gd name="T34" fmla="*/ 215 w 221"/>
                <a:gd name="T35" fmla="*/ 124 h 140"/>
                <a:gd name="T36" fmla="*/ 206 w 221"/>
                <a:gd name="T37" fmla="*/ 108 h 140"/>
                <a:gd name="T38" fmla="*/ 194 w 221"/>
                <a:gd name="T39" fmla="*/ 94 h 140"/>
                <a:gd name="T40" fmla="*/ 182 w 221"/>
                <a:gd name="T41" fmla="*/ 82 h 140"/>
                <a:gd name="T42" fmla="*/ 160 w 221"/>
                <a:gd name="T43" fmla="*/ 72 h 140"/>
                <a:gd name="T44" fmla="*/ 141 w 221"/>
                <a:gd name="T45" fmla="*/ 59 h 140"/>
                <a:gd name="T46" fmla="*/ 122 w 221"/>
                <a:gd name="T47" fmla="*/ 44 h 140"/>
                <a:gd name="T48" fmla="*/ 112 w 221"/>
                <a:gd name="T49" fmla="*/ 39 h 140"/>
                <a:gd name="T50" fmla="*/ 100 w 221"/>
                <a:gd name="T51" fmla="*/ 35 h 140"/>
                <a:gd name="T52" fmla="*/ 92 w 221"/>
                <a:gd name="T53" fmla="*/ 31 h 140"/>
                <a:gd name="T54" fmla="*/ 86 w 221"/>
                <a:gd name="T55" fmla="*/ 26 h 140"/>
                <a:gd name="T56" fmla="*/ 79 w 221"/>
                <a:gd name="T57" fmla="*/ 21 h 140"/>
                <a:gd name="T58" fmla="*/ 71 w 221"/>
                <a:gd name="T59" fmla="*/ 17 h 140"/>
                <a:gd name="T60" fmla="*/ 57 w 221"/>
                <a:gd name="T61" fmla="*/ 6 h 140"/>
                <a:gd name="T62" fmla="*/ 40 w 221"/>
                <a:gd name="T63" fmla="*/ 2 h 140"/>
                <a:gd name="T64" fmla="*/ 21 w 221"/>
                <a:gd name="T65" fmla="*/ 1 h 140"/>
                <a:gd name="T66" fmla="*/ 3 w 221"/>
                <a:gd name="T67" fmla="*/ 0 h 140"/>
                <a:gd name="T68" fmla="*/ 0 w 221"/>
                <a:gd name="T69" fmla="*/ 5 h 140"/>
                <a:gd name="T70" fmla="*/ 2 w 221"/>
                <a:gd name="T71" fmla="*/ 10 h 140"/>
                <a:gd name="T72" fmla="*/ 6 w 221"/>
                <a:gd name="T73" fmla="*/ 15 h 140"/>
                <a:gd name="T74" fmla="*/ 11 w 221"/>
                <a:gd name="T75" fmla="*/ 20 h 140"/>
                <a:gd name="T76" fmla="*/ 11 w 221"/>
                <a:gd name="T77" fmla="*/ 21 h 140"/>
                <a:gd name="T78" fmla="*/ 12 w 221"/>
                <a:gd name="T79" fmla="*/ 22 h 140"/>
                <a:gd name="T80" fmla="*/ 12 w 221"/>
                <a:gd name="T81" fmla="*/ 23 h 140"/>
                <a:gd name="T82" fmla="*/ 13 w 221"/>
                <a:gd name="T83" fmla="*/ 26 h 14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1" h="140">
                  <a:moveTo>
                    <a:pt x="13" y="26"/>
                  </a:moveTo>
                  <a:lnTo>
                    <a:pt x="13" y="26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9" y="26"/>
                  </a:lnTo>
                  <a:lnTo>
                    <a:pt x="25" y="28"/>
                  </a:lnTo>
                  <a:lnTo>
                    <a:pt x="31" y="29"/>
                  </a:lnTo>
                  <a:lnTo>
                    <a:pt x="37" y="31"/>
                  </a:lnTo>
                  <a:lnTo>
                    <a:pt x="44" y="32"/>
                  </a:lnTo>
                  <a:lnTo>
                    <a:pt x="51" y="33"/>
                  </a:lnTo>
                  <a:lnTo>
                    <a:pt x="58" y="35"/>
                  </a:lnTo>
                  <a:lnTo>
                    <a:pt x="64" y="37"/>
                  </a:lnTo>
                  <a:lnTo>
                    <a:pt x="70" y="40"/>
                  </a:lnTo>
                  <a:lnTo>
                    <a:pt x="146" y="77"/>
                  </a:lnTo>
                  <a:lnTo>
                    <a:pt x="150" y="80"/>
                  </a:lnTo>
                  <a:lnTo>
                    <a:pt x="155" y="82"/>
                  </a:lnTo>
                  <a:lnTo>
                    <a:pt x="162" y="85"/>
                  </a:lnTo>
                  <a:lnTo>
                    <a:pt x="168" y="87"/>
                  </a:lnTo>
                  <a:lnTo>
                    <a:pt x="175" y="89"/>
                  </a:lnTo>
                  <a:lnTo>
                    <a:pt x="181" y="93"/>
                  </a:lnTo>
                  <a:lnTo>
                    <a:pt x="185" y="97"/>
                  </a:lnTo>
                  <a:lnTo>
                    <a:pt x="189" y="101"/>
                  </a:lnTo>
                  <a:lnTo>
                    <a:pt x="191" y="104"/>
                  </a:lnTo>
                  <a:lnTo>
                    <a:pt x="194" y="109"/>
                  </a:lnTo>
                  <a:lnTo>
                    <a:pt x="198" y="114"/>
                  </a:lnTo>
                  <a:lnTo>
                    <a:pt x="202" y="119"/>
                  </a:lnTo>
                  <a:lnTo>
                    <a:pt x="207" y="124"/>
                  </a:lnTo>
                  <a:lnTo>
                    <a:pt x="212" y="129"/>
                  </a:lnTo>
                  <a:lnTo>
                    <a:pt x="216" y="134"/>
                  </a:lnTo>
                  <a:lnTo>
                    <a:pt x="221" y="140"/>
                  </a:lnTo>
                  <a:lnTo>
                    <a:pt x="217" y="131"/>
                  </a:lnTo>
                  <a:lnTo>
                    <a:pt x="215" y="124"/>
                  </a:lnTo>
                  <a:lnTo>
                    <a:pt x="210" y="115"/>
                  </a:lnTo>
                  <a:lnTo>
                    <a:pt x="206" y="108"/>
                  </a:lnTo>
                  <a:lnTo>
                    <a:pt x="200" y="101"/>
                  </a:lnTo>
                  <a:lnTo>
                    <a:pt x="194" y="94"/>
                  </a:lnTo>
                  <a:lnTo>
                    <a:pt x="189" y="88"/>
                  </a:lnTo>
                  <a:lnTo>
                    <a:pt x="182" y="82"/>
                  </a:lnTo>
                  <a:lnTo>
                    <a:pt x="170" y="78"/>
                  </a:lnTo>
                  <a:lnTo>
                    <a:pt x="160" y="72"/>
                  </a:lnTo>
                  <a:lnTo>
                    <a:pt x="151" y="66"/>
                  </a:lnTo>
                  <a:lnTo>
                    <a:pt x="141" y="59"/>
                  </a:lnTo>
                  <a:lnTo>
                    <a:pt x="131" y="50"/>
                  </a:lnTo>
                  <a:lnTo>
                    <a:pt x="122" y="44"/>
                  </a:lnTo>
                  <a:lnTo>
                    <a:pt x="116" y="42"/>
                  </a:lnTo>
                  <a:lnTo>
                    <a:pt x="112" y="39"/>
                  </a:lnTo>
                  <a:lnTo>
                    <a:pt x="106" y="37"/>
                  </a:lnTo>
                  <a:lnTo>
                    <a:pt x="100" y="35"/>
                  </a:lnTo>
                  <a:lnTo>
                    <a:pt x="96" y="33"/>
                  </a:lnTo>
                  <a:lnTo>
                    <a:pt x="92" y="31"/>
                  </a:lnTo>
                  <a:lnTo>
                    <a:pt x="89" y="28"/>
                  </a:lnTo>
                  <a:lnTo>
                    <a:pt x="86" y="26"/>
                  </a:lnTo>
                  <a:lnTo>
                    <a:pt x="82" y="23"/>
                  </a:lnTo>
                  <a:lnTo>
                    <a:pt x="79" y="21"/>
                  </a:lnTo>
                  <a:lnTo>
                    <a:pt x="75" y="20"/>
                  </a:lnTo>
                  <a:lnTo>
                    <a:pt x="71" y="17"/>
                  </a:lnTo>
                  <a:lnTo>
                    <a:pt x="64" y="11"/>
                  </a:lnTo>
                  <a:lnTo>
                    <a:pt x="57" y="6"/>
                  </a:lnTo>
                  <a:lnTo>
                    <a:pt x="48" y="4"/>
                  </a:lnTo>
                  <a:lnTo>
                    <a:pt x="40" y="2"/>
                  </a:lnTo>
                  <a:lnTo>
                    <a:pt x="31" y="1"/>
                  </a:lnTo>
                  <a:lnTo>
                    <a:pt x="21" y="1"/>
                  </a:lnTo>
                  <a:lnTo>
                    <a:pt x="12" y="1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7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6" y="15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4"/>
                  </a:lnTo>
                  <a:lnTo>
                    <a:pt x="13" y="26"/>
                  </a:lnTo>
                  <a:close/>
                </a:path>
              </a:pathLst>
            </a:custGeom>
            <a:solidFill>
              <a:srgbClr val="BA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7" name="Freeform 80"/>
            <p:cNvSpPr>
              <a:spLocks/>
            </p:cNvSpPr>
            <p:nvPr/>
          </p:nvSpPr>
          <p:spPr bwMode="auto">
            <a:xfrm>
              <a:off x="5191" y="2341"/>
              <a:ext cx="123" cy="102"/>
            </a:xfrm>
            <a:custGeom>
              <a:avLst/>
              <a:gdLst>
                <a:gd name="T0" fmla="*/ 73 w 123"/>
                <a:gd name="T1" fmla="*/ 3 h 102"/>
                <a:gd name="T2" fmla="*/ 66 w 123"/>
                <a:gd name="T3" fmla="*/ 1 h 102"/>
                <a:gd name="T4" fmla="*/ 58 w 123"/>
                <a:gd name="T5" fmla="*/ 0 h 102"/>
                <a:gd name="T6" fmla="*/ 50 w 123"/>
                <a:gd name="T7" fmla="*/ 0 h 102"/>
                <a:gd name="T8" fmla="*/ 40 w 123"/>
                <a:gd name="T9" fmla="*/ 3 h 102"/>
                <a:gd name="T10" fmla="*/ 30 w 123"/>
                <a:gd name="T11" fmla="*/ 5 h 102"/>
                <a:gd name="T12" fmla="*/ 22 w 123"/>
                <a:gd name="T13" fmla="*/ 8 h 102"/>
                <a:gd name="T14" fmla="*/ 14 w 123"/>
                <a:gd name="T15" fmla="*/ 11 h 102"/>
                <a:gd name="T16" fmla="*/ 10 w 123"/>
                <a:gd name="T17" fmla="*/ 16 h 102"/>
                <a:gd name="T18" fmla="*/ 6 w 123"/>
                <a:gd name="T19" fmla="*/ 22 h 102"/>
                <a:gd name="T20" fmla="*/ 4 w 123"/>
                <a:gd name="T21" fmla="*/ 28 h 102"/>
                <a:gd name="T22" fmla="*/ 2 w 123"/>
                <a:gd name="T23" fmla="*/ 37 h 102"/>
                <a:gd name="T24" fmla="*/ 1 w 123"/>
                <a:gd name="T25" fmla="*/ 46 h 102"/>
                <a:gd name="T26" fmla="*/ 0 w 123"/>
                <a:gd name="T27" fmla="*/ 54 h 102"/>
                <a:gd name="T28" fmla="*/ 1 w 123"/>
                <a:gd name="T29" fmla="*/ 63 h 102"/>
                <a:gd name="T30" fmla="*/ 2 w 123"/>
                <a:gd name="T31" fmla="*/ 70 h 102"/>
                <a:gd name="T32" fmla="*/ 3 w 123"/>
                <a:gd name="T33" fmla="*/ 76 h 102"/>
                <a:gd name="T34" fmla="*/ 5 w 123"/>
                <a:gd name="T35" fmla="*/ 80 h 102"/>
                <a:gd name="T36" fmla="*/ 9 w 123"/>
                <a:gd name="T37" fmla="*/ 82 h 102"/>
                <a:gd name="T38" fmla="*/ 13 w 123"/>
                <a:gd name="T39" fmla="*/ 86 h 102"/>
                <a:gd name="T40" fmla="*/ 18 w 123"/>
                <a:gd name="T41" fmla="*/ 87 h 102"/>
                <a:gd name="T42" fmla="*/ 24 w 123"/>
                <a:gd name="T43" fmla="*/ 90 h 102"/>
                <a:gd name="T44" fmla="*/ 28 w 123"/>
                <a:gd name="T45" fmla="*/ 91 h 102"/>
                <a:gd name="T46" fmla="*/ 33 w 123"/>
                <a:gd name="T47" fmla="*/ 92 h 102"/>
                <a:gd name="T48" fmla="*/ 36 w 123"/>
                <a:gd name="T49" fmla="*/ 94 h 102"/>
                <a:gd name="T50" fmla="*/ 44 w 123"/>
                <a:gd name="T51" fmla="*/ 97 h 102"/>
                <a:gd name="T52" fmla="*/ 55 w 123"/>
                <a:gd name="T53" fmla="*/ 100 h 102"/>
                <a:gd name="T54" fmla="*/ 65 w 123"/>
                <a:gd name="T55" fmla="*/ 102 h 102"/>
                <a:gd name="T56" fmla="*/ 75 w 123"/>
                <a:gd name="T57" fmla="*/ 102 h 102"/>
                <a:gd name="T58" fmla="*/ 85 w 123"/>
                <a:gd name="T59" fmla="*/ 102 h 102"/>
                <a:gd name="T60" fmla="*/ 96 w 123"/>
                <a:gd name="T61" fmla="*/ 101 h 102"/>
                <a:gd name="T62" fmla="*/ 100 w 123"/>
                <a:gd name="T63" fmla="*/ 98 h 102"/>
                <a:gd name="T64" fmla="*/ 105 w 123"/>
                <a:gd name="T65" fmla="*/ 97 h 102"/>
                <a:gd name="T66" fmla="*/ 108 w 123"/>
                <a:gd name="T67" fmla="*/ 95 h 102"/>
                <a:gd name="T68" fmla="*/ 112 w 123"/>
                <a:gd name="T69" fmla="*/ 91 h 102"/>
                <a:gd name="T70" fmla="*/ 116 w 123"/>
                <a:gd name="T71" fmla="*/ 85 h 102"/>
                <a:gd name="T72" fmla="*/ 120 w 123"/>
                <a:gd name="T73" fmla="*/ 75 h 102"/>
                <a:gd name="T74" fmla="*/ 122 w 123"/>
                <a:gd name="T75" fmla="*/ 63 h 102"/>
                <a:gd name="T76" fmla="*/ 123 w 123"/>
                <a:gd name="T77" fmla="*/ 49 h 102"/>
                <a:gd name="T78" fmla="*/ 123 w 123"/>
                <a:gd name="T79" fmla="*/ 36 h 102"/>
                <a:gd name="T80" fmla="*/ 122 w 123"/>
                <a:gd name="T81" fmla="*/ 25 h 102"/>
                <a:gd name="T82" fmla="*/ 120 w 123"/>
                <a:gd name="T83" fmla="*/ 19 h 102"/>
                <a:gd name="T84" fmla="*/ 119 w 123"/>
                <a:gd name="T85" fmla="*/ 15 h 102"/>
                <a:gd name="T86" fmla="*/ 116 w 123"/>
                <a:gd name="T87" fmla="*/ 11 h 102"/>
                <a:gd name="T88" fmla="*/ 113 w 123"/>
                <a:gd name="T89" fmla="*/ 9 h 102"/>
                <a:gd name="T90" fmla="*/ 110 w 123"/>
                <a:gd name="T91" fmla="*/ 6 h 102"/>
                <a:gd name="T92" fmla="*/ 104 w 123"/>
                <a:gd name="T93" fmla="*/ 5 h 102"/>
                <a:gd name="T94" fmla="*/ 98 w 123"/>
                <a:gd name="T95" fmla="*/ 4 h 102"/>
                <a:gd name="T96" fmla="*/ 92 w 123"/>
                <a:gd name="T97" fmla="*/ 4 h 102"/>
                <a:gd name="T98" fmla="*/ 87 w 123"/>
                <a:gd name="T99" fmla="*/ 4 h 102"/>
                <a:gd name="T100" fmla="*/ 81 w 123"/>
                <a:gd name="T101" fmla="*/ 4 h 102"/>
                <a:gd name="T102" fmla="*/ 76 w 123"/>
                <a:gd name="T103" fmla="*/ 4 h 102"/>
                <a:gd name="T104" fmla="*/ 73 w 123"/>
                <a:gd name="T105" fmla="*/ 3 h 10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02">
                  <a:moveTo>
                    <a:pt x="73" y="3"/>
                  </a:moveTo>
                  <a:lnTo>
                    <a:pt x="66" y="1"/>
                  </a:lnTo>
                  <a:lnTo>
                    <a:pt x="58" y="0"/>
                  </a:lnTo>
                  <a:lnTo>
                    <a:pt x="50" y="0"/>
                  </a:lnTo>
                  <a:lnTo>
                    <a:pt x="40" y="3"/>
                  </a:lnTo>
                  <a:lnTo>
                    <a:pt x="30" y="5"/>
                  </a:lnTo>
                  <a:lnTo>
                    <a:pt x="22" y="8"/>
                  </a:lnTo>
                  <a:lnTo>
                    <a:pt x="14" y="11"/>
                  </a:lnTo>
                  <a:lnTo>
                    <a:pt x="10" y="16"/>
                  </a:lnTo>
                  <a:lnTo>
                    <a:pt x="6" y="22"/>
                  </a:lnTo>
                  <a:lnTo>
                    <a:pt x="4" y="28"/>
                  </a:lnTo>
                  <a:lnTo>
                    <a:pt x="2" y="37"/>
                  </a:lnTo>
                  <a:lnTo>
                    <a:pt x="1" y="46"/>
                  </a:lnTo>
                  <a:lnTo>
                    <a:pt x="0" y="54"/>
                  </a:lnTo>
                  <a:lnTo>
                    <a:pt x="1" y="63"/>
                  </a:lnTo>
                  <a:lnTo>
                    <a:pt x="2" y="70"/>
                  </a:lnTo>
                  <a:lnTo>
                    <a:pt x="3" y="76"/>
                  </a:lnTo>
                  <a:lnTo>
                    <a:pt x="5" y="80"/>
                  </a:lnTo>
                  <a:lnTo>
                    <a:pt x="9" y="82"/>
                  </a:lnTo>
                  <a:lnTo>
                    <a:pt x="13" y="86"/>
                  </a:lnTo>
                  <a:lnTo>
                    <a:pt x="18" y="87"/>
                  </a:lnTo>
                  <a:lnTo>
                    <a:pt x="24" y="90"/>
                  </a:lnTo>
                  <a:lnTo>
                    <a:pt x="28" y="91"/>
                  </a:lnTo>
                  <a:lnTo>
                    <a:pt x="33" y="92"/>
                  </a:lnTo>
                  <a:lnTo>
                    <a:pt x="36" y="94"/>
                  </a:lnTo>
                  <a:lnTo>
                    <a:pt x="44" y="97"/>
                  </a:lnTo>
                  <a:lnTo>
                    <a:pt x="55" y="100"/>
                  </a:lnTo>
                  <a:lnTo>
                    <a:pt x="65" y="102"/>
                  </a:lnTo>
                  <a:lnTo>
                    <a:pt x="75" y="102"/>
                  </a:lnTo>
                  <a:lnTo>
                    <a:pt x="85" y="102"/>
                  </a:lnTo>
                  <a:lnTo>
                    <a:pt x="96" y="101"/>
                  </a:lnTo>
                  <a:lnTo>
                    <a:pt x="100" y="98"/>
                  </a:lnTo>
                  <a:lnTo>
                    <a:pt x="105" y="97"/>
                  </a:lnTo>
                  <a:lnTo>
                    <a:pt x="108" y="95"/>
                  </a:lnTo>
                  <a:lnTo>
                    <a:pt x="112" y="91"/>
                  </a:lnTo>
                  <a:lnTo>
                    <a:pt x="116" y="85"/>
                  </a:lnTo>
                  <a:lnTo>
                    <a:pt x="120" y="75"/>
                  </a:lnTo>
                  <a:lnTo>
                    <a:pt x="122" y="63"/>
                  </a:lnTo>
                  <a:lnTo>
                    <a:pt x="123" y="49"/>
                  </a:lnTo>
                  <a:lnTo>
                    <a:pt x="123" y="36"/>
                  </a:lnTo>
                  <a:lnTo>
                    <a:pt x="122" y="25"/>
                  </a:lnTo>
                  <a:lnTo>
                    <a:pt x="120" y="19"/>
                  </a:lnTo>
                  <a:lnTo>
                    <a:pt x="119" y="15"/>
                  </a:lnTo>
                  <a:lnTo>
                    <a:pt x="116" y="11"/>
                  </a:lnTo>
                  <a:lnTo>
                    <a:pt x="113" y="9"/>
                  </a:lnTo>
                  <a:lnTo>
                    <a:pt x="110" y="6"/>
                  </a:lnTo>
                  <a:lnTo>
                    <a:pt x="104" y="5"/>
                  </a:lnTo>
                  <a:lnTo>
                    <a:pt x="98" y="4"/>
                  </a:lnTo>
                  <a:lnTo>
                    <a:pt x="92" y="4"/>
                  </a:lnTo>
                  <a:lnTo>
                    <a:pt x="87" y="4"/>
                  </a:lnTo>
                  <a:lnTo>
                    <a:pt x="81" y="4"/>
                  </a:lnTo>
                  <a:lnTo>
                    <a:pt x="76" y="4"/>
                  </a:lnTo>
                  <a:lnTo>
                    <a:pt x="73" y="3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8" name="Freeform 81"/>
            <p:cNvSpPr>
              <a:spLocks/>
            </p:cNvSpPr>
            <p:nvPr/>
          </p:nvSpPr>
          <p:spPr bwMode="auto">
            <a:xfrm>
              <a:off x="5207" y="2350"/>
              <a:ext cx="103" cy="89"/>
            </a:xfrm>
            <a:custGeom>
              <a:avLst/>
              <a:gdLst>
                <a:gd name="T0" fmla="*/ 60 w 103"/>
                <a:gd name="T1" fmla="*/ 2 h 89"/>
                <a:gd name="T2" fmla="*/ 55 w 103"/>
                <a:gd name="T3" fmla="*/ 1 h 89"/>
                <a:gd name="T4" fmla="*/ 49 w 103"/>
                <a:gd name="T5" fmla="*/ 0 h 89"/>
                <a:gd name="T6" fmla="*/ 41 w 103"/>
                <a:gd name="T7" fmla="*/ 0 h 89"/>
                <a:gd name="T8" fmla="*/ 33 w 103"/>
                <a:gd name="T9" fmla="*/ 1 h 89"/>
                <a:gd name="T10" fmla="*/ 25 w 103"/>
                <a:gd name="T11" fmla="*/ 4 h 89"/>
                <a:gd name="T12" fmla="*/ 18 w 103"/>
                <a:gd name="T13" fmla="*/ 6 h 89"/>
                <a:gd name="T14" fmla="*/ 12 w 103"/>
                <a:gd name="T15" fmla="*/ 10 h 89"/>
                <a:gd name="T16" fmla="*/ 8 w 103"/>
                <a:gd name="T17" fmla="*/ 13 h 89"/>
                <a:gd name="T18" fmla="*/ 4 w 103"/>
                <a:gd name="T19" fmla="*/ 18 h 89"/>
                <a:gd name="T20" fmla="*/ 2 w 103"/>
                <a:gd name="T21" fmla="*/ 24 h 89"/>
                <a:gd name="T22" fmla="*/ 1 w 103"/>
                <a:gd name="T23" fmla="*/ 32 h 89"/>
                <a:gd name="T24" fmla="*/ 0 w 103"/>
                <a:gd name="T25" fmla="*/ 39 h 89"/>
                <a:gd name="T26" fmla="*/ 0 w 103"/>
                <a:gd name="T27" fmla="*/ 46 h 89"/>
                <a:gd name="T28" fmla="*/ 0 w 103"/>
                <a:gd name="T29" fmla="*/ 54 h 89"/>
                <a:gd name="T30" fmla="*/ 1 w 103"/>
                <a:gd name="T31" fmla="*/ 61 h 89"/>
                <a:gd name="T32" fmla="*/ 2 w 103"/>
                <a:gd name="T33" fmla="*/ 66 h 89"/>
                <a:gd name="T34" fmla="*/ 4 w 103"/>
                <a:gd name="T35" fmla="*/ 70 h 89"/>
                <a:gd name="T36" fmla="*/ 6 w 103"/>
                <a:gd name="T37" fmla="*/ 72 h 89"/>
                <a:gd name="T38" fmla="*/ 11 w 103"/>
                <a:gd name="T39" fmla="*/ 75 h 89"/>
                <a:gd name="T40" fmla="*/ 14 w 103"/>
                <a:gd name="T41" fmla="*/ 76 h 89"/>
                <a:gd name="T42" fmla="*/ 19 w 103"/>
                <a:gd name="T43" fmla="*/ 78 h 89"/>
                <a:gd name="T44" fmla="*/ 24 w 103"/>
                <a:gd name="T45" fmla="*/ 80 h 89"/>
                <a:gd name="T46" fmla="*/ 27 w 103"/>
                <a:gd name="T47" fmla="*/ 81 h 89"/>
                <a:gd name="T48" fmla="*/ 29 w 103"/>
                <a:gd name="T49" fmla="*/ 82 h 89"/>
                <a:gd name="T50" fmla="*/ 36 w 103"/>
                <a:gd name="T51" fmla="*/ 85 h 89"/>
                <a:gd name="T52" fmla="*/ 44 w 103"/>
                <a:gd name="T53" fmla="*/ 87 h 89"/>
                <a:gd name="T54" fmla="*/ 53 w 103"/>
                <a:gd name="T55" fmla="*/ 88 h 89"/>
                <a:gd name="T56" fmla="*/ 63 w 103"/>
                <a:gd name="T57" fmla="*/ 89 h 89"/>
                <a:gd name="T58" fmla="*/ 72 w 103"/>
                <a:gd name="T59" fmla="*/ 88 h 89"/>
                <a:gd name="T60" fmla="*/ 80 w 103"/>
                <a:gd name="T61" fmla="*/ 87 h 89"/>
                <a:gd name="T62" fmla="*/ 88 w 103"/>
                <a:gd name="T63" fmla="*/ 85 h 89"/>
                <a:gd name="T64" fmla="*/ 94 w 103"/>
                <a:gd name="T65" fmla="*/ 80 h 89"/>
                <a:gd name="T66" fmla="*/ 97 w 103"/>
                <a:gd name="T67" fmla="*/ 73 h 89"/>
                <a:gd name="T68" fmla="*/ 100 w 103"/>
                <a:gd name="T69" fmla="*/ 65 h 89"/>
                <a:gd name="T70" fmla="*/ 102 w 103"/>
                <a:gd name="T71" fmla="*/ 54 h 89"/>
                <a:gd name="T72" fmla="*/ 103 w 103"/>
                <a:gd name="T73" fmla="*/ 43 h 89"/>
                <a:gd name="T74" fmla="*/ 103 w 103"/>
                <a:gd name="T75" fmla="*/ 32 h 89"/>
                <a:gd name="T76" fmla="*/ 102 w 103"/>
                <a:gd name="T77" fmla="*/ 21 h 89"/>
                <a:gd name="T78" fmla="*/ 100 w 103"/>
                <a:gd name="T79" fmla="*/ 16 h 89"/>
                <a:gd name="T80" fmla="*/ 99 w 103"/>
                <a:gd name="T81" fmla="*/ 12 h 89"/>
                <a:gd name="T82" fmla="*/ 97 w 103"/>
                <a:gd name="T83" fmla="*/ 10 h 89"/>
                <a:gd name="T84" fmla="*/ 95 w 103"/>
                <a:gd name="T85" fmla="*/ 7 h 89"/>
                <a:gd name="T86" fmla="*/ 91 w 103"/>
                <a:gd name="T87" fmla="*/ 5 h 89"/>
                <a:gd name="T88" fmla="*/ 87 w 103"/>
                <a:gd name="T89" fmla="*/ 4 h 89"/>
                <a:gd name="T90" fmla="*/ 82 w 103"/>
                <a:gd name="T91" fmla="*/ 4 h 89"/>
                <a:gd name="T92" fmla="*/ 77 w 103"/>
                <a:gd name="T93" fmla="*/ 2 h 89"/>
                <a:gd name="T94" fmla="*/ 72 w 103"/>
                <a:gd name="T95" fmla="*/ 2 h 89"/>
                <a:gd name="T96" fmla="*/ 67 w 103"/>
                <a:gd name="T97" fmla="*/ 2 h 89"/>
                <a:gd name="T98" fmla="*/ 64 w 103"/>
                <a:gd name="T99" fmla="*/ 2 h 89"/>
                <a:gd name="T100" fmla="*/ 60 w 103"/>
                <a:gd name="T101" fmla="*/ 2 h 8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3" h="89">
                  <a:moveTo>
                    <a:pt x="60" y="2"/>
                  </a:moveTo>
                  <a:lnTo>
                    <a:pt x="55" y="1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3" y="1"/>
                  </a:lnTo>
                  <a:lnTo>
                    <a:pt x="25" y="4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3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1" y="32"/>
                  </a:lnTo>
                  <a:lnTo>
                    <a:pt x="0" y="39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1" y="61"/>
                  </a:lnTo>
                  <a:lnTo>
                    <a:pt x="2" y="66"/>
                  </a:lnTo>
                  <a:lnTo>
                    <a:pt x="4" y="70"/>
                  </a:lnTo>
                  <a:lnTo>
                    <a:pt x="6" y="72"/>
                  </a:lnTo>
                  <a:lnTo>
                    <a:pt x="11" y="75"/>
                  </a:lnTo>
                  <a:lnTo>
                    <a:pt x="14" y="76"/>
                  </a:lnTo>
                  <a:lnTo>
                    <a:pt x="19" y="78"/>
                  </a:lnTo>
                  <a:lnTo>
                    <a:pt x="24" y="80"/>
                  </a:lnTo>
                  <a:lnTo>
                    <a:pt x="27" y="81"/>
                  </a:lnTo>
                  <a:lnTo>
                    <a:pt x="29" y="82"/>
                  </a:lnTo>
                  <a:lnTo>
                    <a:pt x="36" y="85"/>
                  </a:lnTo>
                  <a:lnTo>
                    <a:pt x="44" y="87"/>
                  </a:lnTo>
                  <a:lnTo>
                    <a:pt x="53" y="88"/>
                  </a:lnTo>
                  <a:lnTo>
                    <a:pt x="63" y="89"/>
                  </a:lnTo>
                  <a:lnTo>
                    <a:pt x="72" y="88"/>
                  </a:lnTo>
                  <a:lnTo>
                    <a:pt x="80" y="87"/>
                  </a:lnTo>
                  <a:lnTo>
                    <a:pt x="88" y="85"/>
                  </a:lnTo>
                  <a:lnTo>
                    <a:pt x="94" y="80"/>
                  </a:lnTo>
                  <a:lnTo>
                    <a:pt x="97" y="73"/>
                  </a:lnTo>
                  <a:lnTo>
                    <a:pt x="100" y="65"/>
                  </a:lnTo>
                  <a:lnTo>
                    <a:pt x="102" y="54"/>
                  </a:lnTo>
                  <a:lnTo>
                    <a:pt x="103" y="43"/>
                  </a:lnTo>
                  <a:lnTo>
                    <a:pt x="103" y="32"/>
                  </a:lnTo>
                  <a:lnTo>
                    <a:pt x="102" y="21"/>
                  </a:lnTo>
                  <a:lnTo>
                    <a:pt x="100" y="16"/>
                  </a:lnTo>
                  <a:lnTo>
                    <a:pt x="99" y="12"/>
                  </a:lnTo>
                  <a:lnTo>
                    <a:pt x="97" y="10"/>
                  </a:lnTo>
                  <a:lnTo>
                    <a:pt x="95" y="7"/>
                  </a:lnTo>
                  <a:lnTo>
                    <a:pt x="91" y="5"/>
                  </a:lnTo>
                  <a:lnTo>
                    <a:pt x="87" y="4"/>
                  </a:lnTo>
                  <a:lnTo>
                    <a:pt x="82" y="4"/>
                  </a:lnTo>
                  <a:lnTo>
                    <a:pt x="77" y="2"/>
                  </a:lnTo>
                  <a:lnTo>
                    <a:pt x="72" y="2"/>
                  </a:lnTo>
                  <a:lnTo>
                    <a:pt x="67" y="2"/>
                  </a:lnTo>
                  <a:lnTo>
                    <a:pt x="64" y="2"/>
                  </a:lnTo>
                  <a:lnTo>
                    <a:pt x="60" y="2"/>
                  </a:lnTo>
                  <a:close/>
                </a:path>
              </a:pathLst>
            </a:custGeom>
            <a:solidFill>
              <a:srgbClr val="FF7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9" name="Freeform 82"/>
            <p:cNvSpPr>
              <a:spLocks/>
            </p:cNvSpPr>
            <p:nvPr/>
          </p:nvSpPr>
          <p:spPr bwMode="auto">
            <a:xfrm>
              <a:off x="5221" y="2358"/>
              <a:ext cx="84" cy="77"/>
            </a:xfrm>
            <a:custGeom>
              <a:avLst/>
              <a:gdLst>
                <a:gd name="T0" fmla="*/ 50 w 84"/>
                <a:gd name="T1" fmla="*/ 3 h 77"/>
                <a:gd name="T2" fmla="*/ 45 w 84"/>
                <a:gd name="T3" fmla="*/ 2 h 77"/>
                <a:gd name="T4" fmla="*/ 41 w 84"/>
                <a:gd name="T5" fmla="*/ 0 h 77"/>
                <a:gd name="T6" fmla="*/ 34 w 84"/>
                <a:gd name="T7" fmla="*/ 0 h 77"/>
                <a:gd name="T8" fmla="*/ 28 w 84"/>
                <a:gd name="T9" fmla="*/ 2 h 77"/>
                <a:gd name="T10" fmla="*/ 21 w 84"/>
                <a:gd name="T11" fmla="*/ 4 h 77"/>
                <a:gd name="T12" fmla="*/ 15 w 84"/>
                <a:gd name="T13" fmla="*/ 7 h 77"/>
                <a:gd name="T14" fmla="*/ 11 w 84"/>
                <a:gd name="T15" fmla="*/ 9 h 77"/>
                <a:gd name="T16" fmla="*/ 7 w 84"/>
                <a:gd name="T17" fmla="*/ 13 h 77"/>
                <a:gd name="T18" fmla="*/ 5 w 84"/>
                <a:gd name="T19" fmla="*/ 16 h 77"/>
                <a:gd name="T20" fmla="*/ 3 w 84"/>
                <a:gd name="T21" fmla="*/ 21 h 77"/>
                <a:gd name="T22" fmla="*/ 2 w 84"/>
                <a:gd name="T23" fmla="*/ 27 h 77"/>
                <a:gd name="T24" fmla="*/ 0 w 84"/>
                <a:gd name="T25" fmla="*/ 35 h 77"/>
                <a:gd name="T26" fmla="*/ 0 w 84"/>
                <a:gd name="T27" fmla="*/ 41 h 77"/>
                <a:gd name="T28" fmla="*/ 0 w 84"/>
                <a:gd name="T29" fmla="*/ 47 h 77"/>
                <a:gd name="T30" fmla="*/ 2 w 84"/>
                <a:gd name="T31" fmla="*/ 52 h 77"/>
                <a:gd name="T32" fmla="*/ 3 w 84"/>
                <a:gd name="T33" fmla="*/ 57 h 77"/>
                <a:gd name="T34" fmla="*/ 4 w 84"/>
                <a:gd name="T35" fmla="*/ 59 h 77"/>
                <a:gd name="T36" fmla="*/ 6 w 84"/>
                <a:gd name="T37" fmla="*/ 62 h 77"/>
                <a:gd name="T38" fmla="*/ 10 w 84"/>
                <a:gd name="T39" fmla="*/ 64 h 77"/>
                <a:gd name="T40" fmla="*/ 13 w 84"/>
                <a:gd name="T41" fmla="*/ 65 h 77"/>
                <a:gd name="T42" fmla="*/ 17 w 84"/>
                <a:gd name="T43" fmla="*/ 67 h 77"/>
                <a:gd name="T44" fmla="*/ 20 w 84"/>
                <a:gd name="T45" fmla="*/ 68 h 77"/>
                <a:gd name="T46" fmla="*/ 22 w 84"/>
                <a:gd name="T47" fmla="*/ 69 h 77"/>
                <a:gd name="T48" fmla="*/ 25 w 84"/>
                <a:gd name="T49" fmla="*/ 70 h 77"/>
                <a:gd name="T50" fmla="*/ 30 w 84"/>
                <a:gd name="T51" fmla="*/ 73 h 77"/>
                <a:gd name="T52" fmla="*/ 37 w 84"/>
                <a:gd name="T53" fmla="*/ 74 h 77"/>
                <a:gd name="T54" fmla="*/ 44 w 84"/>
                <a:gd name="T55" fmla="*/ 75 h 77"/>
                <a:gd name="T56" fmla="*/ 52 w 84"/>
                <a:gd name="T57" fmla="*/ 77 h 77"/>
                <a:gd name="T58" fmla="*/ 59 w 84"/>
                <a:gd name="T59" fmla="*/ 77 h 77"/>
                <a:gd name="T60" fmla="*/ 66 w 84"/>
                <a:gd name="T61" fmla="*/ 75 h 77"/>
                <a:gd name="T62" fmla="*/ 72 w 84"/>
                <a:gd name="T63" fmla="*/ 72 h 77"/>
                <a:gd name="T64" fmla="*/ 77 w 84"/>
                <a:gd name="T65" fmla="*/ 68 h 77"/>
                <a:gd name="T66" fmla="*/ 80 w 84"/>
                <a:gd name="T67" fmla="*/ 63 h 77"/>
                <a:gd name="T68" fmla="*/ 82 w 84"/>
                <a:gd name="T69" fmla="*/ 56 h 77"/>
                <a:gd name="T70" fmla="*/ 84 w 84"/>
                <a:gd name="T71" fmla="*/ 47 h 77"/>
                <a:gd name="T72" fmla="*/ 84 w 84"/>
                <a:gd name="T73" fmla="*/ 37 h 77"/>
                <a:gd name="T74" fmla="*/ 84 w 84"/>
                <a:gd name="T75" fmla="*/ 27 h 77"/>
                <a:gd name="T76" fmla="*/ 84 w 84"/>
                <a:gd name="T77" fmla="*/ 19 h 77"/>
                <a:gd name="T78" fmla="*/ 82 w 84"/>
                <a:gd name="T79" fmla="*/ 11 h 77"/>
                <a:gd name="T80" fmla="*/ 78 w 84"/>
                <a:gd name="T81" fmla="*/ 7 h 77"/>
                <a:gd name="T82" fmla="*/ 75 w 84"/>
                <a:gd name="T83" fmla="*/ 5 h 77"/>
                <a:gd name="T84" fmla="*/ 72 w 84"/>
                <a:gd name="T85" fmla="*/ 4 h 77"/>
                <a:gd name="T86" fmla="*/ 68 w 84"/>
                <a:gd name="T87" fmla="*/ 3 h 77"/>
                <a:gd name="T88" fmla="*/ 63 w 84"/>
                <a:gd name="T89" fmla="*/ 3 h 77"/>
                <a:gd name="T90" fmla="*/ 60 w 84"/>
                <a:gd name="T91" fmla="*/ 3 h 77"/>
                <a:gd name="T92" fmla="*/ 55 w 84"/>
                <a:gd name="T93" fmla="*/ 3 h 77"/>
                <a:gd name="T94" fmla="*/ 52 w 84"/>
                <a:gd name="T95" fmla="*/ 3 h 77"/>
                <a:gd name="T96" fmla="*/ 50 w 84"/>
                <a:gd name="T97" fmla="*/ 3 h 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4" h="77">
                  <a:moveTo>
                    <a:pt x="50" y="3"/>
                  </a:moveTo>
                  <a:lnTo>
                    <a:pt x="45" y="2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2"/>
                  </a:lnTo>
                  <a:lnTo>
                    <a:pt x="21" y="4"/>
                  </a:lnTo>
                  <a:lnTo>
                    <a:pt x="15" y="7"/>
                  </a:lnTo>
                  <a:lnTo>
                    <a:pt x="11" y="9"/>
                  </a:lnTo>
                  <a:lnTo>
                    <a:pt x="7" y="13"/>
                  </a:lnTo>
                  <a:lnTo>
                    <a:pt x="5" y="16"/>
                  </a:lnTo>
                  <a:lnTo>
                    <a:pt x="3" y="21"/>
                  </a:lnTo>
                  <a:lnTo>
                    <a:pt x="2" y="27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2" y="52"/>
                  </a:lnTo>
                  <a:lnTo>
                    <a:pt x="3" y="57"/>
                  </a:lnTo>
                  <a:lnTo>
                    <a:pt x="4" y="59"/>
                  </a:lnTo>
                  <a:lnTo>
                    <a:pt x="6" y="62"/>
                  </a:lnTo>
                  <a:lnTo>
                    <a:pt x="10" y="64"/>
                  </a:lnTo>
                  <a:lnTo>
                    <a:pt x="13" y="65"/>
                  </a:lnTo>
                  <a:lnTo>
                    <a:pt x="17" y="67"/>
                  </a:lnTo>
                  <a:lnTo>
                    <a:pt x="20" y="68"/>
                  </a:lnTo>
                  <a:lnTo>
                    <a:pt x="22" y="69"/>
                  </a:lnTo>
                  <a:lnTo>
                    <a:pt x="25" y="70"/>
                  </a:lnTo>
                  <a:lnTo>
                    <a:pt x="30" y="73"/>
                  </a:lnTo>
                  <a:lnTo>
                    <a:pt x="37" y="74"/>
                  </a:lnTo>
                  <a:lnTo>
                    <a:pt x="44" y="75"/>
                  </a:lnTo>
                  <a:lnTo>
                    <a:pt x="52" y="77"/>
                  </a:lnTo>
                  <a:lnTo>
                    <a:pt x="59" y="77"/>
                  </a:lnTo>
                  <a:lnTo>
                    <a:pt x="66" y="75"/>
                  </a:lnTo>
                  <a:lnTo>
                    <a:pt x="72" y="72"/>
                  </a:lnTo>
                  <a:lnTo>
                    <a:pt x="77" y="68"/>
                  </a:lnTo>
                  <a:lnTo>
                    <a:pt x="80" y="63"/>
                  </a:lnTo>
                  <a:lnTo>
                    <a:pt x="82" y="56"/>
                  </a:lnTo>
                  <a:lnTo>
                    <a:pt x="84" y="47"/>
                  </a:lnTo>
                  <a:lnTo>
                    <a:pt x="84" y="37"/>
                  </a:lnTo>
                  <a:lnTo>
                    <a:pt x="84" y="27"/>
                  </a:lnTo>
                  <a:lnTo>
                    <a:pt x="84" y="19"/>
                  </a:lnTo>
                  <a:lnTo>
                    <a:pt x="82" y="11"/>
                  </a:lnTo>
                  <a:lnTo>
                    <a:pt x="78" y="7"/>
                  </a:lnTo>
                  <a:lnTo>
                    <a:pt x="75" y="5"/>
                  </a:lnTo>
                  <a:lnTo>
                    <a:pt x="72" y="4"/>
                  </a:lnTo>
                  <a:lnTo>
                    <a:pt x="68" y="3"/>
                  </a:lnTo>
                  <a:lnTo>
                    <a:pt x="63" y="3"/>
                  </a:lnTo>
                  <a:lnTo>
                    <a:pt x="60" y="3"/>
                  </a:lnTo>
                  <a:lnTo>
                    <a:pt x="55" y="3"/>
                  </a:lnTo>
                  <a:lnTo>
                    <a:pt x="52" y="3"/>
                  </a:lnTo>
                  <a:lnTo>
                    <a:pt x="50" y="3"/>
                  </a:lnTo>
                  <a:close/>
                </a:path>
              </a:pathLst>
            </a:custGeom>
            <a:solidFill>
              <a:srgbClr val="FF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30" name="Freeform 83"/>
            <p:cNvSpPr>
              <a:spLocks/>
            </p:cNvSpPr>
            <p:nvPr/>
          </p:nvSpPr>
          <p:spPr bwMode="auto">
            <a:xfrm>
              <a:off x="5236" y="2367"/>
              <a:ext cx="66" cy="63"/>
            </a:xfrm>
            <a:custGeom>
              <a:avLst/>
              <a:gdLst>
                <a:gd name="T0" fmla="*/ 38 w 66"/>
                <a:gd name="T1" fmla="*/ 2 h 63"/>
                <a:gd name="T2" fmla="*/ 36 w 66"/>
                <a:gd name="T3" fmla="*/ 1 h 63"/>
                <a:gd name="T4" fmla="*/ 31 w 66"/>
                <a:gd name="T5" fmla="*/ 0 h 63"/>
                <a:gd name="T6" fmla="*/ 27 w 66"/>
                <a:gd name="T7" fmla="*/ 0 h 63"/>
                <a:gd name="T8" fmla="*/ 21 w 66"/>
                <a:gd name="T9" fmla="*/ 1 h 63"/>
                <a:gd name="T10" fmla="*/ 16 w 66"/>
                <a:gd name="T11" fmla="*/ 2 h 63"/>
                <a:gd name="T12" fmla="*/ 12 w 66"/>
                <a:gd name="T13" fmla="*/ 5 h 63"/>
                <a:gd name="T14" fmla="*/ 8 w 66"/>
                <a:gd name="T15" fmla="*/ 7 h 63"/>
                <a:gd name="T16" fmla="*/ 6 w 66"/>
                <a:gd name="T17" fmla="*/ 10 h 63"/>
                <a:gd name="T18" fmla="*/ 4 w 66"/>
                <a:gd name="T19" fmla="*/ 14 h 63"/>
                <a:gd name="T20" fmla="*/ 3 w 66"/>
                <a:gd name="T21" fmla="*/ 18 h 63"/>
                <a:gd name="T22" fmla="*/ 2 w 66"/>
                <a:gd name="T23" fmla="*/ 23 h 63"/>
                <a:gd name="T24" fmla="*/ 0 w 66"/>
                <a:gd name="T25" fmla="*/ 28 h 63"/>
                <a:gd name="T26" fmla="*/ 0 w 66"/>
                <a:gd name="T27" fmla="*/ 33 h 63"/>
                <a:gd name="T28" fmla="*/ 0 w 66"/>
                <a:gd name="T29" fmla="*/ 38 h 63"/>
                <a:gd name="T30" fmla="*/ 2 w 66"/>
                <a:gd name="T31" fmla="*/ 43 h 63"/>
                <a:gd name="T32" fmla="*/ 3 w 66"/>
                <a:gd name="T33" fmla="*/ 47 h 63"/>
                <a:gd name="T34" fmla="*/ 4 w 66"/>
                <a:gd name="T35" fmla="*/ 49 h 63"/>
                <a:gd name="T36" fmla="*/ 5 w 66"/>
                <a:gd name="T37" fmla="*/ 50 h 63"/>
                <a:gd name="T38" fmla="*/ 7 w 66"/>
                <a:gd name="T39" fmla="*/ 53 h 63"/>
                <a:gd name="T40" fmla="*/ 11 w 66"/>
                <a:gd name="T41" fmla="*/ 54 h 63"/>
                <a:gd name="T42" fmla="*/ 13 w 66"/>
                <a:gd name="T43" fmla="*/ 55 h 63"/>
                <a:gd name="T44" fmla="*/ 15 w 66"/>
                <a:gd name="T45" fmla="*/ 56 h 63"/>
                <a:gd name="T46" fmla="*/ 18 w 66"/>
                <a:gd name="T47" fmla="*/ 56 h 63"/>
                <a:gd name="T48" fmla="*/ 20 w 66"/>
                <a:gd name="T49" fmla="*/ 58 h 63"/>
                <a:gd name="T50" fmla="*/ 24 w 66"/>
                <a:gd name="T51" fmla="*/ 59 h 63"/>
                <a:gd name="T52" fmla="*/ 29 w 66"/>
                <a:gd name="T53" fmla="*/ 61 h 63"/>
                <a:gd name="T54" fmla="*/ 35 w 66"/>
                <a:gd name="T55" fmla="*/ 63 h 63"/>
                <a:gd name="T56" fmla="*/ 40 w 66"/>
                <a:gd name="T57" fmla="*/ 63 h 63"/>
                <a:gd name="T58" fmla="*/ 45 w 66"/>
                <a:gd name="T59" fmla="*/ 63 h 63"/>
                <a:gd name="T60" fmla="*/ 51 w 66"/>
                <a:gd name="T61" fmla="*/ 61 h 63"/>
                <a:gd name="T62" fmla="*/ 55 w 66"/>
                <a:gd name="T63" fmla="*/ 59 h 63"/>
                <a:gd name="T64" fmla="*/ 60 w 66"/>
                <a:gd name="T65" fmla="*/ 55 h 63"/>
                <a:gd name="T66" fmla="*/ 61 w 66"/>
                <a:gd name="T67" fmla="*/ 52 h 63"/>
                <a:gd name="T68" fmla="*/ 63 w 66"/>
                <a:gd name="T69" fmla="*/ 45 h 63"/>
                <a:gd name="T70" fmla="*/ 65 w 66"/>
                <a:gd name="T71" fmla="*/ 38 h 63"/>
                <a:gd name="T72" fmla="*/ 66 w 66"/>
                <a:gd name="T73" fmla="*/ 31 h 63"/>
                <a:gd name="T74" fmla="*/ 66 w 66"/>
                <a:gd name="T75" fmla="*/ 22 h 63"/>
                <a:gd name="T76" fmla="*/ 65 w 66"/>
                <a:gd name="T77" fmla="*/ 15 h 63"/>
                <a:gd name="T78" fmla="*/ 62 w 66"/>
                <a:gd name="T79" fmla="*/ 9 h 63"/>
                <a:gd name="T80" fmla="*/ 60 w 66"/>
                <a:gd name="T81" fmla="*/ 5 h 63"/>
                <a:gd name="T82" fmla="*/ 58 w 66"/>
                <a:gd name="T83" fmla="*/ 4 h 63"/>
                <a:gd name="T84" fmla="*/ 55 w 66"/>
                <a:gd name="T85" fmla="*/ 2 h 63"/>
                <a:gd name="T86" fmla="*/ 52 w 66"/>
                <a:gd name="T87" fmla="*/ 2 h 63"/>
                <a:gd name="T88" fmla="*/ 50 w 66"/>
                <a:gd name="T89" fmla="*/ 2 h 63"/>
                <a:gd name="T90" fmla="*/ 46 w 66"/>
                <a:gd name="T91" fmla="*/ 2 h 63"/>
                <a:gd name="T92" fmla="*/ 43 w 66"/>
                <a:gd name="T93" fmla="*/ 2 h 63"/>
                <a:gd name="T94" fmla="*/ 40 w 66"/>
                <a:gd name="T95" fmla="*/ 2 h 63"/>
                <a:gd name="T96" fmla="*/ 38 w 66"/>
                <a:gd name="T97" fmla="*/ 2 h 6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6" h="63">
                  <a:moveTo>
                    <a:pt x="38" y="2"/>
                  </a:moveTo>
                  <a:lnTo>
                    <a:pt x="36" y="1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1" y="1"/>
                  </a:lnTo>
                  <a:lnTo>
                    <a:pt x="16" y="2"/>
                  </a:lnTo>
                  <a:lnTo>
                    <a:pt x="12" y="5"/>
                  </a:lnTo>
                  <a:lnTo>
                    <a:pt x="8" y="7"/>
                  </a:lnTo>
                  <a:lnTo>
                    <a:pt x="6" y="10"/>
                  </a:lnTo>
                  <a:lnTo>
                    <a:pt x="4" y="14"/>
                  </a:lnTo>
                  <a:lnTo>
                    <a:pt x="3" y="18"/>
                  </a:lnTo>
                  <a:lnTo>
                    <a:pt x="2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2" y="43"/>
                  </a:lnTo>
                  <a:lnTo>
                    <a:pt x="3" y="47"/>
                  </a:lnTo>
                  <a:lnTo>
                    <a:pt x="4" y="49"/>
                  </a:lnTo>
                  <a:lnTo>
                    <a:pt x="5" y="50"/>
                  </a:lnTo>
                  <a:lnTo>
                    <a:pt x="7" y="53"/>
                  </a:lnTo>
                  <a:lnTo>
                    <a:pt x="11" y="54"/>
                  </a:lnTo>
                  <a:lnTo>
                    <a:pt x="13" y="55"/>
                  </a:lnTo>
                  <a:lnTo>
                    <a:pt x="15" y="56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4" y="59"/>
                  </a:lnTo>
                  <a:lnTo>
                    <a:pt x="29" y="61"/>
                  </a:lnTo>
                  <a:lnTo>
                    <a:pt x="35" y="63"/>
                  </a:lnTo>
                  <a:lnTo>
                    <a:pt x="40" y="63"/>
                  </a:lnTo>
                  <a:lnTo>
                    <a:pt x="45" y="63"/>
                  </a:lnTo>
                  <a:lnTo>
                    <a:pt x="51" y="61"/>
                  </a:lnTo>
                  <a:lnTo>
                    <a:pt x="55" y="59"/>
                  </a:lnTo>
                  <a:lnTo>
                    <a:pt x="60" y="55"/>
                  </a:lnTo>
                  <a:lnTo>
                    <a:pt x="61" y="52"/>
                  </a:lnTo>
                  <a:lnTo>
                    <a:pt x="63" y="45"/>
                  </a:lnTo>
                  <a:lnTo>
                    <a:pt x="65" y="38"/>
                  </a:lnTo>
                  <a:lnTo>
                    <a:pt x="66" y="31"/>
                  </a:lnTo>
                  <a:lnTo>
                    <a:pt x="66" y="22"/>
                  </a:lnTo>
                  <a:lnTo>
                    <a:pt x="65" y="15"/>
                  </a:lnTo>
                  <a:lnTo>
                    <a:pt x="62" y="9"/>
                  </a:lnTo>
                  <a:lnTo>
                    <a:pt x="60" y="5"/>
                  </a:lnTo>
                  <a:lnTo>
                    <a:pt x="58" y="4"/>
                  </a:lnTo>
                  <a:lnTo>
                    <a:pt x="55" y="2"/>
                  </a:lnTo>
                  <a:lnTo>
                    <a:pt x="52" y="2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0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FFA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31" name="Freeform 84"/>
            <p:cNvSpPr>
              <a:spLocks/>
            </p:cNvSpPr>
            <p:nvPr/>
          </p:nvSpPr>
          <p:spPr bwMode="auto">
            <a:xfrm>
              <a:off x="5251" y="2376"/>
              <a:ext cx="46" cy="49"/>
            </a:xfrm>
            <a:custGeom>
              <a:avLst/>
              <a:gdLst>
                <a:gd name="T0" fmla="*/ 28 w 46"/>
                <a:gd name="T1" fmla="*/ 1 h 49"/>
                <a:gd name="T2" fmla="*/ 25 w 46"/>
                <a:gd name="T3" fmla="*/ 1 h 49"/>
                <a:gd name="T4" fmla="*/ 22 w 46"/>
                <a:gd name="T5" fmla="*/ 0 h 49"/>
                <a:gd name="T6" fmla="*/ 19 w 46"/>
                <a:gd name="T7" fmla="*/ 0 h 49"/>
                <a:gd name="T8" fmla="*/ 15 w 46"/>
                <a:gd name="T9" fmla="*/ 1 h 49"/>
                <a:gd name="T10" fmla="*/ 12 w 46"/>
                <a:gd name="T11" fmla="*/ 2 h 49"/>
                <a:gd name="T12" fmla="*/ 8 w 46"/>
                <a:gd name="T13" fmla="*/ 3 h 49"/>
                <a:gd name="T14" fmla="*/ 6 w 46"/>
                <a:gd name="T15" fmla="*/ 6 h 49"/>
                <a:gd name="T16" fmla="*/ 5 w 46"/>
                <a:gd name="T17" fmla="*/ 7 h 49"/>
                <a:gd name="T18" fmla="*/ 3 w 46"/>
                <a:gd name="T19" fmla="*/ 11 h 49"/>
                <a:gd name="T20" fmla="*/ 3 w 46"/>
                <a:gd name="T21" fmla="*/ 14 h 49"/>
                <a:gd name="T22" fmla="*/ 1 w 46"/>
                <a:gd name="T23" fmla="*/ 18 h 49"/>
                <a:gd name="T24" fmla="*/ 1 w 46"/>
                <a:gd name="T25" fmla="*/ 22 h 49"/>
                <a:gd name="T26" fmla="*/ 0 w 46"/>
                <a:gd name="T27" fmla="*/ 25 h 49"/>
                <a:gd name="T28" fmla="*/ 0 w 46"/>
                <a:gd name="T29" fmla="*/ 30 h 49"/>
                <a:gd name="T30" fmla="*/ 1 w 46"/>
                <a:gd name="T31" fmla="*/ 34 h 49"/>
                <a:gd name="T32" fmla="*/ 1 w 46"/>
                <a:gd name="T33" fmla="*/ 36 h 49"/>
                <a:gd name="T34" fmla="*/ 3 w 46"/>
                <a:gd name="T35" fmla="*/ 39 h 49"/>
                <a:gd name="T36" fmla="*/ 4 w 46"/>
                <a:gd name="T37" fmla="*/ 40 h 49"/>
                <a:gd name="T38" fmla="*/ 6 w 46"/>
                <a:gd name="T39" fmla="*/ 41 h 49"/>
                <a:gd name="T40" fmla="*/ 7 w 46"/>
                <a:gd name="T41" fmla="*/ 43 h 49"/>
                <a:gd name="T42" fmla="*/ 9 w 46"/>
                <a:gd name="T43" fmla="*/ 43 h 49"/>
                <a:gd name="T44" fmla="*/ 12 w 46"/>
                <a:gd name="T45" fmla="*/ 44 h 49"/>
                <a:gd name="T46" fmla="*/ 13 w 46"/>
                <a:gd name="T47" fmla="*/ 45 h 49"/>
                <a:gd name="T48" fmla="*/ 14 w 46"/>
                <a:gd name="T49" fmla="*/ 45 h 49"/>
                <a:gd name="T50" fmla="*/ 17 w 46"/>
                <a:gd name="T51" fmla="*/ 46 h 49"/>
                <a:gd name="T52" fmla="*/ 21 w 46"/>
                <a:gd name="T53" fmla="*/ 47 h 49"/>
                <a:gd name="T54" fmla="*/ 24 w 46"/>
                <a:gd name="T55" fmla="*/ 49 h 49"/>
                <a:gd name="T56" fmla="*/ 28 w 46"/>
                <a:gd name="T57" fmla="*/ 49 h 49"/>
                <a:gd name="T58" fmla="*/ 32 w 46"/>
                <a:gd name="T59" fmla="*/ 49 h 49"/>
                <a:gd name="T60" fmla="*/ 36 w 46"/>
                <a:gd name="T61" fmla="*/ 49 h 49"/>
                <a:gd name="T62" fmla="*/ 39 w 46"/>
                <a:gd name="T63" fmla="*/ 46 h 49"/>
                <a:gd name="T64" fmla="*/ 42 w 46"/>
                <a:gd name="T65" fmla="*/ 44 h 49"/>
                <a:gd name="T66" fmla="*/ 44 w 46"/>
                <a:gd name="T67" fmla="*/ 40 h 49"/>
                <a:gd name="T68" fmla="*/ 45 w 46"/>
                <a:gd name="T69" fmla="*/ 36 h 49"/>
                <a:gd name="T70" fmla="*/ 45 w 46"/>
                <a:gd name="T71" fmla="*/ 30 h 49"/>
                <a:gd name="T72" fmla="*/ 46 w 46"/>
                <a:gd name="T73" fmla="*/ 24 h 49"/>
                <a:gd name="T74" fmla="*/ 46 w 46"/>
                <a:gd name="T75" fmla="*/ 17 h 49"/>
                <a:gd name="T76" fmla="*/ 45 w 46"/>
                <a:gd name="T77" fmla="*/ 12 h 49"/>
                <a:gd name="T78" fmla="*/ 44 w 46"/>
                <a:gd name="T79" fmla="*/ 7 h 49"/>
                <a:gd name="T80" fmla="*/ 43 w 46"/>
                <a:gd name="T81" fmla="*/ 3 h 49"/>
                <a:gd name="T82" fmla="*/ 40 w 46"/>
                <a:gd name="T83" fmla="*/ 3 h 49"/>
                <a:gd name="T84" fmla="*/ 39 w 46"/>
                <a:gd name="T85" fmla="*/ 2 h 49"/>
                <a:gd name="T86" fmla="*/ 37 w 46"/>
                <a:gd name="T87" fmla="*/ 2 h 49"/>
                <a:gd name="T88" fmla="*/ 35 w 46"/>
                <a:gd name="T89" fmla="*/ 2 h 49"/>
                <a:gd name="T90" fmla="*/ 32 w 46"/>
                <a:gd name="T91" fmla="*/ 1 h 49"/>
                <a:gd name="T92" fmla="*/ 30 w 46"/>
                <a:gd name="T93" fmla="*/ 1 h 49"/>
                <a:gd name="T94" fmla="*/ 29 w 46"/>
                <a:gd name="T95" fmla="*/ 1 h 49"/>
                <a:gd name="T96" fmla="*/ 28 w 46"/>
                <a:gd name="T97" fmla="*/ 1 h 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6" h="49">
                  <a:moveTo>
                    <a:pt x="28" y="1"/>
                  </a:moveTo>
                  <a:lnTo>
                    <a:pt x="25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12" y="2"/>
                  </a:lnTo>
                  <a:lnTo>
                    <a:pt x="8" y="3"/>
                  </a:lnTo>
                  <a:lnTo>
                    <a:pt x="6" y="6"/>
                  </a:lnTo>
                  <a:lnTo>
                    <a:pt x="5" y="7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1" y="18"/>
                  </a:lnTo>
                  <a:lnTo>
                    <a:pt x="1" y="22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6" y="41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12" y="44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7" y="46"/>
                  </a:lnTo>
                  <a:lnTo>
                    <a:pt x="21" y="47"/>
                  </a:lnTo>
                  <a:lnTo>
                    <a:pt x="24" y="49"/>
                  </a:lnTo>
                  <a:lnTo>
                    <a:pt x="28" y="49"/>
                  </a:lnTo>
                  <a:lnTo>
                    <a:pt x="32" y="49"/>
                  </a:lnTo>
                  <a:lnTo>
                    <a:pt x="36" y="49"/>
                  </a:lnTo>
                  <a:lnTo>
                    <a:pt x="39" y="46"/>
                  </a:lnTo>
                  <a:lnTo>
                    <a:pt x="42" y="44"/>
                  </a:lnTo>
                  <a:lnTo>
                    <a:pt x="44" y="40"/>
                  </a:lnTo>
                  <a:lnTo>
                    <a:pt x="45" y="36"/>
                  </a:lnTo>
                  <a:lnTo>
                    <a:pt x="45" y="30"/>
                  </a:lnTo>
                  <a:lnTo>
                    <a:pt x="46" y="24"/>
                  </a:lnTo>
                  <a:lnTo>
                    <a:pt x="46" y="17"/>
                  </a:lnTo>
                  <a:lnTo>
                    <a:pt x="45" y="12"/>
                  </a:lnTo>
                  <a:lnTo>
                    <a:pt x="44" y="7"/>
                  </a:lnTo>
                  <a:lnTo>
                    <a:pt x="43" y="3"/>
                  </a:lnTo>
                  <a:lnTo>
                    <a:pt x="40" y="3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FB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32" name="Freeform 85"/>
            <p:cNvSpPr>
              <a:spLocks noEditPoints="1"/>
            </p:cNvSpPr>
            <p:nvPr/>
          </p:nvSpPr>
          <p:spPr bwMode="auto">
            <a:xfrm>
              <a:off x="2754" y="2265"/>
              <a:ext cx="2661" cy="273"/>
            </a:xfrm>
            <a:custGeom>
              <a:avLst/>
              <a:gdLst>
                <a:gd name="T0" fmla="*/ 2649 w 2661"/>
                <a:gd name="T1" fmla="*/ 84 h 273"/>
                <a:gd name="T2" fmla="*/ 2635 w 2661"/>
                <a:gd name="T3" fmla="*/ 243 h 273"/>
                <a:gd name="T4" fmla="*/ 2218 w 2661"/>
                <a:gd name="T5" fmla="*/ 243 h 273"/>
                <a:gd name="T6" fmla="*/ 1906 w 2661"/>
                <a:gd name="T7" fmla="*/ 178 h 273"/>
                <a:gd name="T8" fmla="*/ 1425 w 2661"/>
                <a:gd name="T9" fmla="*/ 176 h 273"/>
                <a:gd name="T10" fmla="*/ 1090 w 2661"/>
                <a:gd name="T11" fmla="*/ 190 h 273"/>
                <a:gd name="T12" fmla="*/ 987 w 2661"/>
                <a:gd name="T13" fmla="*/ 233 h 273"/>
                <a:gd name="T14" fmla="*/ 932 w 2661"/>
                <a:gd name="T15" fmla="*/ 226 h 273"/>
                <a:gd name="T16" fmla="*/ 958 w 2661"/>
                <a:gd name="T17" fmla="*/ 188 h 273"/>
                <a:gd name="T18" fmla="*/ 1006 w 2661"/>
                <a:gd name="T19" fmla="*/ 173 h 273"/>
                <a:gd name="T20" fmla="*/ 1047 w 2661"/>
                <a:gd name="T21" fmla="*/ 179 h 273"/>
                <a:gd name="T22" fmla="*/ 1096 w 2661"/>
                <a:gd name="T23" fmla="*/ 130 h 273"/>
                <a:gd name="T24" fmla="*/ 1186 w 2661"/>
                <a:gd name="T25" fmla="*/ 122 h 273"/>
                <a:gd name="T26" fmla="*/ 1267 w 2661"/>
                <a:gd name="T27" fmla="*/ 92 h 273"/>
                <a:gd name="T28" fmla="*/ 1350 w 2661"/>
                <a:gd name="T29" fmla="*/ 95 h 273"/>
                <a:gd name="T30" fmla="*/ 1432 w 2661"/>
                <a:gd name="T31" fmla="*/ 97 h 273"/>
                <a:gd name="T32" fmla="*/ 1523 w 2661"/>
                <a:gd name="T33" fmla="*/ 111 h 273"/>
                <a:gd name="T34" fmla="*/ 1621 w 2661"/>
                <a:gd name="T35" fmla="*/ 114 h 273"/>
                <a:gd name="T36" fmla="*/ 1689 w 2661"/>
                <a:gd name="T37" fmla="*/ 106 h 273"/>
                <a:gd name="T38" fmla="*/ 1738 w 2661"/>
                <a:gd name="T39" fmla="*/ 106 h 273"/>
                <a:gd name="T40" fmla="*/ 1789 w 2661"/>
                <a:gd name="T41" fmla="*/ 85 h 273"/>
                <a:gd name="T42" fmla="*/ 1851 w 2661"/>
                <a:gd name="T43" fmla="*/ 87 h 273"/>
                <a:gd name="T44" fmla="*/ 1892 w 2661"/>
                <a:gd name="T45" fmla="*/ 85 h 273"/>
                <a:gd name="T46" fmla="*/ 1923 w 2661"/>
                <a:gd name="T47" fmla="*/ 89 h 273"/>
                <a:gd name="T48" fmla="*/ 1944 w 2661"/>
                <a:gd name="T49" fmla="*/ 111 h 273"/>
                <a:gd name="T50" fmla="*/ 1993 w 2661"/>
                <a:gd name="T51" fmla="*/ 128 h 273"/>
                <a:gd name="T52" fmla="*/ 2048 w 2661"/>
                <a:gd name="T53" fmla="*/ 119 h 273"/>
                <a:gd name="T54" fmla="*/ 2100 w 2661"/>
                <a:gd name="T55" fmla="*/ 138 h 273"/>
                <a:gd name="T56" fmla="*/ 2180 w 2661"/>
                <a:gd name="T57" fmla="*/ 136 h 273"/>
                <a:gd name="T58" fmla="*/ 2252 w 2661"/>
                <a:gd name="T59" fmla="*/ 162 h 273"/>
                <a:gd name="T60" fmla="*/ 2278 w 2661"/>
                <a:gd name="T61" fmla="*/ 172 h 273"/>
                <a:gd name="T62" fmla="*/ 2332 w 2661"/>
                <a:gd name="T63" fmla="*/ 161 h 273"/>
                <a:gd name="T64" fmla="*/ 2378 w 2661"/>
                <a:gd name="T65" fmla="*/ 177 h 273"/>
                <a:gd name="T66" fmla="*/ 2430 w 2661"/>
                <a:gd name="T67" fmla="*/ 181 h 273"/>
                <a:gd name="T68" fmla="*/ 2522 w 2661"/>
                <a:gd name="T69" fmla="*/ 205 h 273"/>
                <a:gd name="T70" fmla="*/ 2592 w 2661"/>
                <a:gd name="T71" fmla="*/ 152 h 273"/>
                <a:gd name="T72" fmla="*/ 2574 w 2661"/>
                <a:gd name="T73" fmla="*/ 54 h 273"/>
                <a:gd name="T74" fmla="*/ 777 w 2661"/>
                <a:gd name="T75" fmla="*/ 220 h 273"/>
                <a:gd name="T76" fmla="*/ 768 w 2661"/>
                <a:gd name="T77" fmla="*/ 205 h 273"/>
                <a:gd name="T78" fmla="*/ 784 w 2661"/>
                <a:gd name="T79" fmla="*/ 219 h 273"/>
                <a:gd name="T80" fmla="*/ 494 w 2661"/>
                <a:gd name="T81" fmla="*/ 90 h 273"/>
                <a:gd name="T82" fmla="*/ 358 w 2661"/>
                <a:gd name="T83" fmla="*/ 130 h 273"/>
                <a:gd name="T84" fmla="*/ 99 w 2661"/>
                <a:gd name="T85" fmla="*/ 127 h 273"/>
                <a:gd name="T86" fmla="*/ 55 w 2661"/>
                <a:gd name="T87" fmla="*/ 139 h 273"/>
                <a:gd name="T88" fmla="*/ 56 w 2661"/>
                <a:gd name="T89" fmla="*/ 90 h 273"/>
                <a:gd name="T90" fmla="*/ 139 w 2661"/>
                <a:gd name="T91" fmla="*/ 71 h 273"/>
                <a:gd name="T92" fmla="*/ 188 w 2661"/>
                <a:gd name="T93" fmla="*/ 91 h 273"/>
                <a:gd name="T94" fmla="*/ 237 w 2661"/>
                <a:gd name="T95" fmla="*/ 81 h 273"/>
                <a:gd name="T96" fmla="*/ 294 w 2661"/>
                <a:gd name="T97" fmla="*/ 77 h 273"/>
                <a:gd name="T98" fmla="*/ 349 w 2661"/>
                <a:gd name="T99" fmla="*/ 84 h 273"/>
                <a:gd name="T100" fmla="*/ 405 w 2661"/>
                <a:gd name="T101" fmla="*/ 35 h 273"/>
                <a:gd name="T102" fmla="*/ 448 w 2661"/>
                <a:gd name="T103" fmla="*/ 5 h 273"/>
                <a:gd name="T104" fmla="*/ 515 w 2661"/>
                <a:gd name="T105" fmla="*/ 0 h 273"/>
                <a:gd name="T106" fmla="*/ 626 w 2661"/>
                <a:gd name="T107" fmla="*/ 54 h 273"/>
                <a:gd name="T108" fmla="*/ 705 w 2661"/>
                <a:gd name="T109" fmla="*/ 76 h 273"/>
                <a:gd name="T110" fmla="*/ 747 w 2661"/>
                <a:gd name="T111" fmla="*/ 93 h 273"/>
                <a:gd name="T112" fmla="*/ 676 w 2661"/>
                <a:gd name="T113" fmla="*/ 130 h 273"/>
                <a:gd name="T114" fmla="*/ 688 w 2661"/>
                <a:gd name="T115" fmla="*/ 170 h 273"/>
                <a:gd name="T116" fmla="*/ 716 w 2661"/>
                <a:gd name="T117" fmla="*/ 171 h 273"/>
                <a:gd name="T118" fmla="*/ 3 w 2661"/>
                <a:gd name="T119" fmla="*/ 139 h 273"/>
                <a:gd name="T120" fmla="*/ 5 w 2661"/>
                <a:gd name="T121" fmla="*/ 138 h 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61" h="273">
                  <a:moveTo>
                    <a:pt x="2558" y="36"/>
                  </a:moveTo>
                  <a:lnTo>
                    <a:pt x="2568" y="36"/>
                  </a:lnTo>
                  <a:lnTo>
                    <a:pt x="2579" y="37"/>
                  </a:lnTo>
                  <a:lnTo>
                    <a:pt x="2589" y="38"/>
                  </a:lnTo>
                  <a:lnTo>
                    <a:pt x="2598" y="41"/>
                  </a:lnTo>
                  <a:lnTo>
                    <a:pt x="2607" y="43"/>
                  </a:lnTo>
                  <a:lnTo>
                    <a:pt x="2615" y="48"/>
                  </a:lnTo>
                  <a:lnTo>
                    <a:pt x="2623" y="53"/>
                  </a:lnTo>
                  <a:lnTo>
                    <a:pt x="2630" y="59"/>
                  </a:lnTo>
                  <a:lnTo>
                    <a:pt x="2641" y="71"/>
                  </a:lnTo>
                  <a:lnTo>
                    <a:pt x="2649" y="84"/>
                  </a:lnTo>
                  <a:lnTo>
                    <a:pt x="2654" y="97"/>
                  </a:lnTo>
                  <a:lnTo>
                    <a:pt x="2658" y="109"/>
                  </a:lnTo>
                  <a:lnTo>
                    <a:pt x="2661" y="123"/>
                  </a:lnTo>
                  <a:lnTo>
                    <a:pt x="2661" y="136"/>
                  </a:lnTo>
                  <a:lnTo>
                    <a:pt x="2661" y="150"/>
                  </a:lnTo>
                  <a:lnTo>
                    <a:pt x="2660" y="163"/>
                  </a:lnTo>
                  <a:lnTo>
                    <a:pt x="2657" y="177"/>
                  </a:lnTo>
                  <a:lnTo>
                    <a:pt x="2653" y="190"/>
                  </a:lnTo>
                  <a:lnTo>
                    <a:pt x="2650" y="204"/>
                  </a:lnTo>
                  <a:lnTo>
                    <a:pt x="2645" y="217"/>
                  </a:lnTo>
                  <a:lnTo>
                    <a:pt x="2635" y="243"/>
                  </a:lnTo>
                  <a:lnTo>
                    <a:pt x="2623" y="268"/>
                  </a:lnTo>
                  <a:lnTo>
                    <a:pt x="2573" y="269"/>
                  </a:lnTo>
                  <a:lnTo>
                    <a:pt x="2516" y="271"/>
                  </a:lnTo>
                  <a:lnTo>
                    <a:pt x="2455" y="273"/>
                  </a:lnTo>
                  <a:lnTo>
                    <a:pt x="2392" y="273"/>
                  </a:lnTo>
                  <a:lnTo>
                    <a:pt x="2361" y="271"/>
                  </a:lnTo>
                  <a:lnTo>
                    <a:pt x="2330" y="269"/>
                  </a:lnTo>
                  <a:lnTo>
                    <a:pt x="2300" y="265"/>
                  </a:lnTo>
                  <a:lnTo>
                    <a:pt x="2272" y="259"/>
                  </a:lnTo>
                  <a:lnTo>
                    <a:pt x="2244" y="253"/>
                  </a:lnTo>
                  <a:lnTo>
                    <a:pt x="2218" y="243"/>
                  </a:lnTo>
                  <a:lnTo>
                    <a:pt x="2206" y="238"/>
                  </a:lnTo>
                  <a:lnTo>
                    <a:pt x="2195" y="232"/>
                  </a:lnTo>
                  <a:lnTo>
                    <a:pt x="2183" y="226"/>
                  </a:lnTo>
                  <a:lnTo>
                    <a:pt x="2173" y="220"/>
                  </a:lnTo>
                  <a:lnTo>
                    <a:pt x="2173" y="215"/>
                  </a:lnTo>
                  <a:lnTo>
                    <a:pt x="2069" y="193"/>
                  </a:lnTo>
                  <a:lnTo>
                    <a:pt x="2038" y="187"/>
                  </a:lnTo>
                  <a:lnTo>
                    <a:pt x="2005" y="182"/>
                  </a:lnTo>
                  <a:lnTo>
                    <a:pt x="1972" y="178"/>
                  </a:lnTo>
                  <a:lnTo>
                    <a:pt x="1939" y="178"/>
                  </a:lnTo>
                  <a:lnTo>
                    <a:pt x="1906" y="178"/>
                  </a:lnTo>
                  <a:lnTo>
                    <a:pt x="1872" y="179"/>
                  </a:lnTo>
                  <a:lnTo>
                    <a:pt x="1837" y="182"/>
                  </a:lnTo>
                  <a:lnTo>
                    <a:pt x="1804" y="184"/>
                  </a:lnTo>
                  <a:lnTo>
                    <a:pt x="1735" y="190"/>
                  </a:lnTo>
                  <a:lnTo>
                    <a:pt x="1668" y="195"/>
                  </a:lnTo>
                  <a:lnTo>
                    <a:pt x="1634" y="195"/>
                  </a:lnTo>
                  <a:lnTo>
                    <a:pt x="1602" y="195"/>
                  </a:lnTo>
                  <a:lnTo>
                    <a:pt x="1570" y="193"/>
                  </a:lnTo>
                  <a:lnTo>
                    <a:pt x="1538" y="189"/>
                  </a:lnTo>
                  <a:lnTo>
                    <a:pt x="1484" y="182"/>
                  </a:lnTo>
                  <a:lnTo>
                    <a:pt x="1425" y="176"/>
                  </a:lnTo>
                  <a:lnTo>
                    <a:pt x="1395" y="173"/>
                  </a:lnTo>
                  <a:lnTo>
                    <a:pt x="1364" y="171"/>
                  </a:lnTo>
                  <a:lnTo>
                    <a:pt x="1332" y="170"/>
                  </a:lnTo>
                  <a:lnTo>
                    <a:pt x="1301" y="170"/>
                  </a:lnTo>
                  <a:lnTo>
                    <a:pt x="1269" y="170"/>
                  </a:lnTo>
                  <a:lnTo>
                    <a:pt x="1238" y="171"/>
                  </a:lnTo>
                  <a:lnTo>
                    <a:pt x="1207" y="173"/>
                  </a:lnTo>
                  <a:lnTo>
                    <a:pt x="1176" y="176"/>
                  </a:lnTo>
                  <a:lnTo>
                    <a:pt x="1146" y="179"/>
                  </a:lnTo>
                  <a:lnTo>
                    <a:pt x="1118" y="184"/>
                  </a:lnTo>
                  <a:lnTo>
                    <a:pt x="1090" y="190"/>
                  </a:lnTo>
                  <a:lnTo>
                    <a:pt x="1064" y="197"/>
                  </a:lnTo>
                  <a:lnTo>
                    <a:pt x="1057" y="199"/>
                  </a:lnTo>
                  <a:lnTo>
                    <a:pt x="1049" y="201"/>
                  </a:lnTo>
                  <a:lnTo>
                    <a:pt x="1041" y="204"/>
                  </a:lnTo>
                  <a:lnTo>
                    <a:pt x="1033" y="208"/>
                  </a:lnTo>
                  <a:lnTo>
                    <a:pt x="1025" y="211"/>
                  </a:lnTo>
                  <a:lnTo>
                    <a:pt x="1017" y="215"/>
                  </a:lnTo>
                  <a:lnTo>
                    <a:pt x="1010" y="219"/>
                  </a:lnTo>
                  <a:lnTo>
                    <a:pt x="1004" y="224"/>
                  </a:lnTo>
                  <a:lnTo>
                    <a:pt x="996" y="230"/>
                  </a:lnTo>
                  <a:lnTo>
                    <a:pt x="987" y="233"/>
                  </a:lnTo>
                  <a:lnTo>
                    <a:pt x="977" y="237"/>
                  </a:lnTo>
                  <a:lnTo>
                    <a:pt x="967" y="238"/>
                  </a:lnTo>
                  <a:lnTo>
                    <a:pt x="958" y="238"/>
                  </a:lnTo>
                  <a:lnTo>
                    <a:pt x="948" y="237"/>
                  </a:lnTo>
                  <a:lnTo>
                    <a:pt x="938" y="236"/>
                  </a:lnTo>
                  <a:lnTo>
                    <a:pt x="927" y="232"/>
                  </a:lnTo>
                  <a:lnTo>
                    <a:pt x="928" y="231"/>
                  </a:lnTo>
                  <a:lnTo>
                    <a:pt x="930" y="230"/>
                  </a:lnTo>
                  <a:lnTo>
                    <a:pt x="931" y="228"/>
                  </a:lnTo>
                  <a:lnTo>
                    <a:pt x="931" y="227"/>
                  </a:lnTo>
                  <a:lnTo>
                    <a:pt x="932" y="226"/>
                  </a:lnTo>
                  <a:lnTo>
                    <a:pt x="932" y="224"/>
                  </a:lnTo>
                  <a:lnTo>
                    <a:pt x="932" y="221"/>
                  </a:lnTo>
                  <a:lnTo>
                    <a:pt x="932" y="220"/>
                  </a:lnTo>
                  <a:lnTo>
                    <a:pt x="932" y="214"/>
                  </a:lnTo>
                  <a:lnTo>
                    <a:pt x="932" y="209"/>
                  </a:lnTo>
                  <a:lnTo>
                    <a:pt x="932" y="205"/>
                  </a:lnTo>
                  <a:lnTo>
                    <a:pt x="934" y="201"/>
                  </a:lnTo>
                  <a:lnTo>
                    <a:pt x="938" y="197"/>
                  </a:lnTo>
                  <a:lnTo>
                    <a:pt x="945" y="193"/>
                  </a:lnTo>
                  <a:lnTo>
                    <a:pt x="951" y="190"/>
                  </a:lnTo>
                  <a:lnTo>
                    <a:pt x="958" y="188"/>
                  </a:lnTo>
                  <a:lnTo>
                    <a:pt x="966" y="184"/>
                  </a:lnTo>
                  <a:lnTo>
                    <a:pt x="972" y="181"/>
                  </a:lnTo>
                  <a:lnTo>
                    <a:pt x="975" y="178"/>
                  </a:lnTo>
                  <a:lnTo>
                    <a:pt x="980" y="178"/>
                  </a:lnTo>
                  <a:lnTo>
                    <a:pt x="983" y="178"/>
                  </a:lnTo>
                  <a:lnTo>
                    <a:pt x="988" y="179"/>
                  </a:lnTo>
                  <a:lnTo>
                    <a:pt x="993" y="179"/>
                  </a:lnTo>
                  <a:lnTo>
                    <a:pt x="996" y="179"/>
                  </a:lnTo>
                  <a:lnTo>
                    <a:pt x="1000" y="178"/>
                  </a:lnTo>
                  <a:lnTo>
                    <a:pt x="1003" y="174"/>
                  </a:lnTo>
                  <a:lnTo>
                    <a:pt x="1006" y="173"/>
                  </a:lnTo>
                  <a:lnTo>
                    <a:pt x="1009" y="173"/>
                  </a:lnTo>
                  <a:lnTo>
                    <a:pt x="1011" y="173"/>
                  </a:lnTo>
                  <a:lnTo>
                    <a:pt x="1012" y="176"/>
                  </a:lnTo>
                  <a:lnTo>
                    <a:pt x="1014" y="177"/>
                  </a:lnTo>
                  <a:lnTo>
                    <a:pt x="1017" y="179"/>
                  </a:lnTo>
                  <a:lnTo>
                    <a:pt x="1019" y="181"/>
                  </a:lnTo>
                  <a:lnTo>
                    <a:pt x="1021" y="182"/>
                  </a:lnTo>
                  <a:lnTo>
                    <a:pt x="1028" y="183"/>
                  </a:lnTo>
                  <a:lnTo>
                    <a:pt x="1034" y="182"/>
                  </a:lnTo>
                  <a:lnTo>
                    <a:pt x="1040" y="182"/>
                  </a:lnTo>
                  <a:lnTo>
                    <a:pt x="1047" y="179"/>
                  </a:lnTo>
                  <a:lnTo>
                    <a:pt x="1052" y="177"/>
                  </a:lnTo>
                  <a:lnTo>
                    <a:pt x="1058" y="174"/>
                  </a:lnTo>
                  <a:lnTo>
                    <a:pt x="1064" y="172"/>
                  </a:lnTo>
                  <a:lnTo>
                    <a:pt x="1069" y="168"/>
                  </a:lnTo>
                  <a:lnTo>
                    <a:pt x="1072" y="162"/>
                  </a:lnTo>
                  <a:lnTo>
                    <a:pt x="1075" y="156"/>
                  </a:lnTo>
                  <a:lnTo>
                    <a:pt x="1079" y="151"/>
                  </a:lnTo>
                  <a:lnTo>
                    <a:pt x="1083" y="145"/>
                  </a:lnTo>
                  <a:lnTo>
                    <a:pt x="1087" y="140"/>
                  </a:lnTo>
                  <a:lnTo>
                    <a:pt x="1091" y="134"/>
                  </a:lnTo>
                  <a:lnTo>
                    <a:pt x="1096" y="130"/>
                  </a:lnTo>
                  <a:lnTo>
                    <a:pt x="1100" y="125"/>
                  </a:lnTo>
                  <a:lnTo>
                    <a:pt x="1108" y="128"/>
                  </a:lnTo>
                  <a:lnTo>
                    <a:pt x="1118" y="128"/>
                  </a:lnTo>
                  <a:lnTo>
                    <a:pt x="1126" y="129"/>
                  </a:lnTo>
                  <a:lnTo>
                    <a:pt x="1134" y="129"/>
                  </a:lnTo>
                  <a:lnTo>
                    <a:pt x="1142" y="129"/>
                  </a:lnTo>
                  <a:lnTo>
                    <a:pt x="1150" y="129"/>
                  </a:lnTo>
                  <a:lnTo>
                    <a:pt x="1158" y="130"/>
                  </a:lnTo>
                  <a:lnTo>
                    <a:pt x="1167" y="131"/>
                  </a:lnTo>
                  <a:lnTo>
                    <a:pt x="1177" y="127"/>
                  </a:lnTo>
                  <a:lnTo>
                    <a:pt x="1186" y="122"/>
                  </a:lnTo>
                  <a:lnTo>
                    <a:pt x="1197" y="116"/>
                  </a:lnTo>
                  <a:lnTo>
                    <a:pt x="1206" y="109"/>
                  </a:lnTo>
                  <a:lnTo>
                    <a:pt x="1215" y="103"/>
                  </a:lnTo>
                  <a:lnTo>
                    <a:pt x="1224" y="96"/>
                  </a:lnTo>
                  <a:lnTo>
                    <a:pt x="1233" y="89"/>
                  </a:lnTo>
                  <a:lnTo>
                    <a:pt x="1244" y="81"/>
                  </a:lnTo>
                  <a:lnTo>
                    <a:pt x="1248" y="82"/>
                  </a:lnTo>
                  <a:lnTo>
                    <a:pt x="1253" y="84"/>
                  </a:lnTo>
                  <a:lnTo>
                    <a:pt x="1257" y="86"/>
                  </a:lnTo>
                  <a:lnTo>
                    <a:pt x="1262" y="90"/>
                  </a:lnTo>
                  <a:lnTo>
                    <a:pt x="1267" y="92"/>
                  </a:lnTo>
                  <a:lnTo>
                    <a:pt x="1270" y="96"/>
                  </a:lnTo>
                  <a:lnTo>
                    <a:pt x="1275" y="100"/>
                  </a:lnTo>
                  <a:lnTo>
                    <a:pt x="1279" y="102"/>
                  </a:lnTo>
                  <a:lnTo>
                    <a:pt x="1288" y="104"/>
                  </a:lnTo>
                  <a:lnTo>
                    <a:pt x="1297" y="106"/>
                  </a:lnTo>
                  <a:lnTo>
                    <a:pt x="1307" y="106"/>
                  </a:lnTo>
                  <a:lnTo>
                    <a:pt x="1316" y="106"/>
                  </a:lnTo>
                  <a:lnTo>
                    <a:pt x="1325" y="106"/>
                  </a:lnTo>
                  <a:lnTo>
                    <a:pt x="1333" y="103"/>
                  </a:lnTo>
                  <a:lnTo>
                    <a:pt x="1342" y="100"/>
                  </a:lnTo>
                  <a:lnTo>
                    <a:pt x="1350" y="95"/>
                  </a:lnTo>
                  <a:lnTo>
                    <a:pt x="1357" y="95"/>
                  </a:lnTo>
                  <a:lnTo>
                    <a:pt x="1364" y="97"/>
                  </a:lnTo>
                  <a:lnTo>
                    <a:pt x="1371" y="101"/>
                  </a:lnTo>
                  <a:lnTo>
                    <a:pt x="1378" y="106"/>
                  </a:lnTo>
                  <a:lnTo>
                    <a:pt x="1383" y="109"/>
                  </a:lnTo>
                  <a:lnTo>
                    <a:pt x="1390" y="112"/>
                  </a:lnTo>
                  <a:lnTo>
                    <a:pt x="1394" y="113"/>
                  </a:lnTo>
                  <a:lnTo>
                    <a:pt x="1397" y="112"/>
                  </a:lnTo>
                  <a:lnTo>
                    <a:pt x="1401" y="111"/>
                  </a:lnTo>
                  <a:lnTo>
                    <a:pt x="1405" y="109"/>
                  </a:lnTo>
                  <a:lnTo>
                    <a:pt x="1432" y="97"/>
                  </a:lnTo>
                  <a:lnTo>
                    <a:pt x="1441" y="102"/>
                  </a:lnTo>
                  <a:lnTo>
                    <a:pt x="1450" y="107"/>
                  </a:lnTo>
                  <a:lnTo>
                    <a:pt x="1460" y="111"/>
                  </a:lnTo>
                  <a:lnTo>
                    <a:pt x="1469" y="114"/>
                  </a:lnTo>
                  <a:lnTo>
                    <a:pt x="1480" y="117"/>
                  </a:lnTo>
                  <a:lnTo>
                    <a:pt x="1490" y="118"/>
                  </a:lnTo>
                  <a:lnTo>
                    <a:pt x="1501" y="119"/>
                  </a:lnTo>
                  <a:lnTo>
                    <a:pt x="1512" y="119"/>
                  </a:lnTo>
                  <a:lnTo>
                    <a:pt x="1515" y="116"/>
                  </a:lnTo>
                  <a:lnTo>
                    <a:pt x="1520" y="113"/>
                  </a:lnTo>
                  <a:lnTo>
                    <a:pt x="1523" y="111"/>
                  </a:lnTo>
                  <a:lnTo>
                    <a:pt x="1528" y="108"/>
                  </a:lnTo>
                  <a:lnTo>
                    <a:pt x="1532" y="106"/>
                  </a:lnTo>
                  <a:lnTo>
                    <a:pt x="1537" y="103"/>
                  </a:lnTo>
                  <a:lnTo>
                    <a:pt x="1540" y="101"/>
                  </a:lnTo>
                  <a:lnTo>
                    <a:pt x="1545" y="97"/>
                  </a:lnTo>
                  <a:lnTo>
                    <a:pt x="1558" y="101"/>
                  </a:lnTo>
                  <a:lnTo>
                    <a:pt x="1570" y="104"/>
                  </a:lnTo>
                  <a:lnTo>
                    <a:pt x="1583" y="108"/>
                  </a:lnTo>
                  <a:lnTo>
                    <a:pt x="1595" y="112"/>
                  </a:lnTo>
                  <a:lnTo>
                    <a:pt x="1608" y="113"/>
                  </a:lnTo>
                  <a:lnTo>
                    <a:pt x="1621" y="114"/>
                  </a:lnTo>
                  <a:lnTo>
                    <a:pt x="1627" y="113"/>
                  </a:lnTo>
                  <a:lnTo>
                    <a:pt x="1633" y="112"/>
                  </a:lnTo>
                  <a:lnTo>
                    <a:pt x="1639" y="109"/>
                  </a:lnTo>
                  <a:lnTo>
                    <a:pt x="1646" y="106"/>
                  </a:lnTo>
                  <a:lnTo>
                    <a:pt x="1652" y="104"/>
                  </a:lnTo>
                  <a:lnTo>
                    <a:pt x="1657" y="104"/>
                  </a:lnTo>
                  <a:lnTo>
                    <a:pt x="1664" y="103"/>
                  </a:lnTo>
                  <a:lnTo>
                    <a:pt x="1670" y="103"/>
                  </a:lnTo>
                  <a:lnTo>
                    <a:pt x="1677" y="103"/>
                  </a:lnTo>
                  <a:lnTo>
                    <a:pt x="1682" y="104"/>
                  </a:lnTo>
                  <a:lnTo>
                    <a:pt x="1689" y="106"/>
                  </a:lnTo>
                  <a:lnTo>
                    <a:pt x="1695" y="109"/>
                  </a:lnTo>
                  <a:lnTo>
                    <a:pt x="1699" y="108"/>
                  </a:lnTo>
                  <a:lnTo>
                    <a:pt x="1703" y="108"/>
                  </a:lnTo>
                  <a:lnTo>
                    <a:pt x="1708" y="107"/>
                  </a:lnTo>
                  <a:lnTo>
                    <a:pt x="1712" y="106"/>
                  </a:lnTo>
                  <a:lnTo>
                    <a:pt x="1716" y="106"/>
                  </a:lnTo>
                  <a:lnTo>
                    <a:pt x="1720" y="106"/>
                  </a:lnTo>
                  <a:lnTo>
                    <a:pt x="1725" y="107"/>
                  </a:lnTo>
                  <a:lnTo>
                    <a:pt x="1728" y="109"/>
                  </a:lnTo>
                  <a:lnTo>
                    <a:pt x="1733" y="108"/>
                  </a:lnTo>
                  <a:lnTo>
                    <a:pt x="1738" y="106"/>
                  </a:lnTo>
                  <a:lnTo>
                    <a:pt x="1741" y="103"/>
                  </a:lnTo>
                  <a:lnTo>
                    <a:pt x="1746" y="101"/>
                  </a:lnTo>
                  <a:lnTo>
                    <a:pt x="1754" y="93"/>
                  </a:lnTo>
                  <a:lnTo>
                    <a:pt x="1760" y="87"/>
                  </a:lnTo>
                  <a:lnTo>
                    <a:pt x="1764" y="84"/>
                  </a:lnTo>
                  <a:lnTo>
                    <a:pt x="1768" y="81"/>
                  </a:lnTo>
                  <a:lnTo>
                    <a:pt x="1772" y="80"/>
                  </a:lnTo>
                  <a:lnTo>
                    <a:pt x="1775" y="80"/>
                  </a:lnTo>
                  <a:lnTo>
                    <a:pt x="1780" y="80"/>
                  </a:lnTo>
                  <a:lnTo>
                    <a:pt x="1784" y="81"/>
                  </a:lnTo>
                  <a:lnTo>
                    <a:pt x="1789" y="85"/>
                  </a:lnTo>
                  <a:lnTo>
                    <a:pt x="1794" y="89"/>
                  </a:lnTo>
                  <a:lnTo>
                    <a:pt x="1801" y="87"/>
                  </a:lnTo>
                  <a:lnTo>
                    <a:pt x="1809" y="89"/>
                  </a:lnTo>
                  <a:lnTo>
                    <a:pt x="1815" y="90"/>
                  </a:lnTo>
                  <a:lnTo>
                    <a:pt x="1822" y="92"/>
                  </a:lnTo>
                  <a:lnTo>
                    <a:pt x="1829" y="93"/>
                  </a:lnTo>
                  <a:lnTo>
                    <a:pt x="1837" y="95"/>
                  </a:lnTo>
                  <a:lnTo>
                    <a:pt x="1841" y="93"/>
                  </a:lnTo>
                  <a:lnTo>
                    <a:pt x="1844" y="92"/>
                  </a:lnTo>
                  <a:lnTo>
                    <a:pt x="1848" y="91"/>
                  </a:lnTo>
                  <a:lnTo>
                    <a:pt x="1851" y="87"/>
                  </a:lnTo>
                  <a:lnTo>
                    <a:pt x="1854" y="85"/>
                  </a:lnTo>
                  <a:lnTo>
                    <a:pt x="1858" y="82"/>
                  </a:lnTo>
                  <a:lnTo>
                    <a:pt x="1861" y="80"/>
                  </a:lnTo>
                  <a:lnTo>
                    <a:pt x="1865" y="77"/>
                  </a:lnTo>
                  <a:lnTo>
                    <a:pt x="1869" y="76"/>
                  </a:lnTo>
                  <a:lnTo>
                    <a:pt x="1873" y="75"/>
                  </a:lnTo>
                  <a:lnTo>
                    <a:pt x="1877" y="75"/>
                  </a:lnTo>
                  <a:lnTo>
                    <a:pt x="1881" y="76"/>
                  </a:lnTo>
                  <a:lnTo>
                    <a:pt x="1884" y="80"/>
                  </a:lnTo>
                  <a:lnTo>
                    <a:pt x="1888" y="82"/>
                  </a:lnTo>
                  <a:lnTo>
                    <a:pt x="1892" y="85"/>
                  </a:lnTo>
                  <a:lnTo>
                    <a:pt x="1896" y="87"/>
                  </a:lnTo>
                  <a:lnTo>
                    <a:pt x="1899" y="89"/>
                  </a:lnTo>
                  <a:lnTo>
                    <a:pt x="1904" y="90"/>
                  </a:lnTo>
                  <a:lnTo>
                    <a:pt x="1908" y="91"/>
                  </a:lnTo>
                  <a:lnTo>
                    <a:pt x="1912" y="92"/>
                  </a:lnTo>
                  <a:lnTo>
                    <a:pt x="1914" y="92"/>
                  </a:lnTo>
                  <a:lnTo>
                    <a:pt x="1916" y="91"/>
                  </a:lnTo>
                  <a:lnTo>
                    <a:pt x="1917" y="91"/>
                  </a:lnTo>
                  <a:lnTo>
                    <a:pt x="1920" y="90"/>
                  </a:lnTo>
                  <a:lnTo>
                    <a:pt x="1922" y="90"/>
                  </a:lnTo>
                  <a:lnTo>
                    <a:pt x="1923" y="89"/>
                  </a:lnTo>
                  <a:lnTo>
                    <a:pt x="1925" y="89"/>
                  </a:lnTo>
                  <a:lnTo>
                    <a:pt x="1928" y="87"/>
                  </a:lnTo>
                  <a:lnTo>
                    <a:pt x="1929" y="91"/>
                  </a:lnTo>
                  <a:lnTo>
                    <a:pt x="1930" y="93"/>
                  </a:lnTo>
                  <a:lnTo>
                    <a:pt x="1931" y="97"/>
                  </a:lnTo>
                  <a:lnTo>
                    <a:pt x="1932" y="100"/>
                  </a:lnTo>
                  <a:lnTo>
                    <a:pt x="1933" y="103"/>
                  </a:lnTo>
                  <a:lnTo>
                    <a:pt x="1935" y="106"/>
                  </a:lnTo>
                  <a:lnTo>
                    <a:pt x="1937" y="108"/>
                  </a:lnTo>
                  <a:lnTo>
                    <a:pt x="1940" y="111"/>
                  </a:lnTo>
                  <a:lnTo>
                    <a:pt x="1944" y="111"/>
                  </a:lnTo>
                  <a:lnTo>
                    <a:pt x="1947" y="112"/>
                  </a:lnTo>
                  <a:lnTo>
                    <a:pt x="1950" y="113"/>
                  </a:lnTo>
                  <a:lnTo>
                    <a:pt x="1952" y="114"/>
                  </a:lnTo>
                  <a:lnTo>
                    <a:pt x="1955" y="116"/>
                  </a:lnTo>
                  <a:lnTo>
                    <a:pt x="1958" y="118"/>
                  </a:lnTo>
                  <a:lnTo>
                    <a:pt x="1960" y="119"/>
                  </a:lnTo>
                  <a:lnTo>
                    <a:pt x="1963" y="123"/>
                  </a:lnTo>
                  <a:lnTo>
                    <a:pt x="1970" y="124"/>
                  </a:lnTo>
                  <a:lnTo>
                    <a:pt x="1978" y="127"/>
                  </a:lnTo>
                  <a:lnTo>
                    <a:pt x="1986" y="128"/>
                  </a:lnTo>
                  <a:lnTo>
                    <a:pt x="1993" y="128"/>
                  </a:lnTo>
                  <a:lnTo>
                    <a:pt x="2000" y="128"/>
                  </a:lnTo>
                  <a:lnTo>
                    <a:pt x="2008" y="127"/>
                  </a:lnTo>
                  <a:lnTo>
                    <a:pt x="2015" y="124"/>
                  </a:lnTo>
                  <a:lnTo>
                    <a:pt x="2022" y="120"/>
                  </a:lnTo>
                  <a:lnTo>
                    <a:pt x="2025" y="118"/>
                  </a:lnTo>
                  <a:lnTo>
                    <a:pt x="2029" y="117"/>
                  </a:lnTo>
                  <a:lnTo>
                    <a:pt x="2033" y="117"/>
                  </a:lnTo>
                  <a:lnTo>
                    <a:pt x="2037" y="117"/>
                  </a:lnTo>
                  <a:lnTo>
                    <a:pt x="2041" y="117"/>
                  </a:lnTo>
                  <a:lnTo>
                    <a:pt x="2045" y="118"/>
                  </a:lnTo>
                  <a:lnTo>
                    <a:pt x="2048" y="119"/>
                  </a:lnTo>
                  <a:lnTo>
                    <a:pt x="2053" y="120"/>
                  </a:lnTo>
                  <a:lnTo>
                    <a:pt x="2056" y="124"/>
                  </a:lnTo>
                  <a:lnTo>
                    <a:pt x="2061" y="128"/>
                  </a:lnTo>
                  <a:lnTo>
                    <a:pt x="2064" y="131"/>
                  </a:lnTo>
                  <a:lnTo>
                    <a:pt x="2069" y="135"/>
                  </a:lnTo>
                  <a:lnTo>
                    <a:pt x="2074" y="136"/>
                  </a:lnTo>
                  <a:lnTo>
                    <a:pt x="2079" y="138"/>
                  </a:lnTo>
                  <a:lnTo>
                    <a:pt x="2084" y="136"/>
                  </a:lnTo>
                  <a:lnTo>
                    <a:pt x="2089" y="134"/>
                  </a:lnTo>
                  <a:lnTo>
                    <a:pt x="2095" y="136"/>
                  </a:lnTo>
                  <a:lnTo>
                    <a:pt x="2100" y="138"/>
                  </a:lnTo>
                  <a:lnTo>
                    <a:pt x="2105" y="139"/>
                  </a:lnTo>
                  <a:lnTo>
                    <a:pt x="2110" y="138"/>
                  </a:lnTo>
                  <a:lnTo>
                    <a:pt x="2120" y="136"/>
                  </a:lnTo>
                  <a:lnTo>
                    <a:pt x="2131" y="133"/>
                  </a:lnTo>
                  <a:lnTo>
                    <a:pt x="2141" y="130"/>
                  </a:lnTo>
                  <a:lnTo>
                    <a:pt x="2151" y="128"/>
                  </a:lnTo>
                  <a:lnTo>
                    <a:pt x="2156" y="127"/>
                  </a:lnTo>
                  <a:lnTo>
                    <a:pt x="2162" y="128"/>
                  </a:lnTo>
                  <a:lnTo>
                    <a:pt x="2167" y="128"/>
                  </a:lnTo>
                  <a:lnTo>
                    <a:pt x="2173" y="130"/>
                  </a:lnTo>
                  <a:lnTo>
                    <a:pt x="2180" y="136"/>
                  </a:lnTo>
                  <a:lnTo>
                    <a:pt x="2188" y="141"/>
                  </a:lnTo>
                  <a:lnTo>
                    <a:pt x="2197" y="145"/>
                  </a:lnTo>
                  <a:lnTo>
                    <a:pt x="2206" y="147"/>
                  </a:lnTo>
                  <a:lnTo>
                    <a:pt x="2215" y="150"/>
                  </a:lnTo>
                  <a:lnTo>
                    <a:pt x="2225" y="151"/>
                  </a:lnTo>
                  <a:lnTo>
                    <a:pt x="2234" y="151"/>
                  </a:lnTo>
                  <a:lnTo>
                    <a:pt x="2243" y="150"/>
                  </a:lnTo>
                  <a:lnTo>
                    <a:pt x="2245" y="154"/>
                  </a:lnTo>
                  <a:lnTo>
                    <a:pt x="2247" y="156"/>
                  </a:lnTo>
                  <a:lnTo>
                    <a:pt x="2250" y="158"/>
                  </a:lnTo>
                  <a:lnTo>
                    <a:pt x="2252" y="162"/>
                  </a:lnTo>
                  <a:lnTo>
                    <a:pt x="2254" y="165"/>
                  </a:lnTo>
                  <a:lnTo>
                    <a:pt x="2258" y="166"/>
                  </a:lnTo>
                  <a:lnTo>
                    <a:pt x="2260" y="168"/>
                  </a:lnTo>
                  <a:lnTo>
                    <a:pt x="2263" y="170"/>
                  </a:lnTo>
                  <a:lnTo>
                    <a:pt x="2265" y="168"/>
                  </a:lnTo>
                  <a:lnTo>
                    <a:pt x="2267" y="171"/>
                  </a:lnTo>
                  <a:lnTo>
                    <a:pt x="2269" y="172"/>
                  </a:lnTo>
                  <a:lnTo>
                    <a:pt x="2272" y="172"/>
                  </a:lnTo>
                  <a:lnTo>
                    <a:pt x="2274" y="172"/>
                  </a:lnTo>
                  <a:lnTo>
                    <a:pt x="2276" y="172"/>
                  </a:lnTo>
                  <a:lnTo>
                    <a:pt x="2278" y="172"/>
                  </a:lnTo>
                  <a:lnTo>
                    <a:pt x="2281" y="172"/>
                  </a:lnTo>
                  <a:lnTo>
                    <a:pt x="2283" y="173"/>
                  </a:lnTo>
                  <a:lnTo>
                    <a:pt x="2290" y="173"/>
                  </a:lnTo>
                  <a:lnTo>
                    <a:pt x="2297" y="172"/>
                  </a:lnTo>
                  <a:lnTo>
                    <a:pt x="2302" y="168"/>
                  </a:lnTo>
                  <a:lnTo>
                    <a:pt x="2309" y="165"/>
                  </a:lnTo>
                  <a:lnTo>
                    <a:pt x="2316" y="161"/>
                  </a:lnTo>
                  <a:lnTo>
                    <a:pt x="2323" y="158"/>
                  </a:lnTo>
                  <a:lnTo>
                    <a:pt x="2327" y="158"/>
                  </a:lnTo>
                  <a:lnTo>
                    <a:pt x="2329" y="160"/>
                  </a:lnTo>
                  <a:lnTo>
                    <a:pt x="2332" y="161"/>
                  </a:lnTo>
                  <a:lnTo>
                    <a:pt x="2336" y="163"/>
                  </a:lnTo>
                  <a:lnTo>
                    <a:pt x="2340" y="163"/>
                  </a:lnTo>
                  <a:lnTo>
                    <a:pt x="2344" y="165"/>
                  </a:lnTo>
                  <a:lnTo>
                    <a:pt x="2347" y="166"/>
                  </a:lnTo>
                  <a:lnTo>
                    <a:pt x="2351" y="167"/>
                  </a:lnTo>
                  <a:lnTo>
                    <a:pt x="2354" y="170"/>
                  </a:lnTo>
                  <a:lnTo>
                    <a:pt x="2357" y="172"/>
                  </a:lnTo>
                  <a:lnTo>
                    <a:pt x="2360" y="173"/>
                  </a:lnTo>
                  <a:lnTo>
                    <a:pt x="2363" y="174"/>
                  </a:lnTo>
                  <a:lnTo>
                    <a:pt x="2371" y="176"/>
                  </a:lnTo>
                  <a:lnTo>
                    <a:pt x="2378" y="177"/>
                  </a:lnTo>
                  <a:lnTo>
                    <a:pt x="2386" y="177"/>
                  </a:lnTo>
                  <a:lnTo>
                    <a:pt x="2393" y="177"/>
                  </a:lnTo>
                  <a:lnTo>
                    <a:pt x="2400" y="177"/>
                  </a:lnTo>
                  <a:lnTo>
                    <a:pt x="2407" y="178"/>
                  </a:lnTo>
                  <a:lnTo>
                    <a:pt x="2414" y="179"/>
                  </a:lnTo>
                  <a:lnTo>
                    <a:pt x="2419" y="182"/>
                  </a:lnTo>
                  <a:lnTo>
                    <a:pt x="2422" y="182"/>
                  </a:lnTo>
                  <a:lnTo>
                    <a:pt x="2424" y="182"/>
                  </a:lnTo>
                  <a:lnTo>
                    <a:pt x="2425" y="182"/>
                  </a:lnTo>
                  <a:lnTo>
                    <a:pt x="2427" y="181"/>
                  </a:lnTo>
                  <a:lnTo>
                    <a:pt x="2430" y="181"/>
                  </a:lnTo>
                  <a:lnTo>
                    <a:pt x="2431" y="181"/>
                  </a:lnTo>
                  <a:lnTo>
                    <a:pt x="2432" y="182"/>
                  </a:lnTo>
                  <a:lnTo>
                    <a:pt x="2433" y="184"/>
                  </a:lnTo>
                  <a:lnTo>
                    <a:pt x="2443" y="189"/>
                  </a:lnTo>
                  <a:lnTo>
                    <a:pt x="2454" y="194"/>
                  </a:lnTo>
                  <a:lnTo>
                    <a:pt x="2465" y="198"/>
                  </a:lnTo>
                  <a:lnTo>
                    <a:pt x="2477" y="201"/>
                  </a:lnTo>
                  <a:lnTo>
                    <a:pt x="2488" y="204"/>
                  </a:lnTo>
                  <a:lnTo>
                    <a:pt x="2500" y="205"/>
                  </a:lnTo>
                  <a:lnTo>
                    <a:pt x="2511" y="206"/>
                  </a:lnTo>
                  <a:lnTo>
                    <a:pt x="2522" y="205"/>
                  </a:lnTo>
                  <a:lnTo>
                    <a:pt x="2528" y="206"/>
                  </a:lnTo>
                  <a:lnTo>
                    <a:pt x="2533" y="208"/>
                  </a:lnTo>
                  <a:lnTo>
                    <a:pt x="2539" y="208"/>
                  </a:lnTo>
                  <a:lnTo>
                    <a:pt x="2543" y="206"/>
                  </a:lnTo>
                  <a:lnTo>
                    <a:pt x="2551" y="203"/>
                  </a:lnTo>
                  <a:lnTo>
                    <a:pt x="2559" y="198"/>
                  </a:lnTo>
                  <a:lnTo>
                    <a:pt x="2567" y="190"/>
                  </a:lnTo>
                  <a:lnTo>
                    <a:pt x="2574" y="183"/>
                  </a:lnTo>
                  <a:lnTo>
                    <a:pt x="2581" y="174"/>
                  </a:lnTo>
                  <a:lnTo>
                    <a:pt x="2589" y="168"/>
                  </a:lnTo>
                  <a:lnTo>
                    <a:pt x="2592" y="152"/>
                  </a:lnTo>
                  <a:lnTo>
                    <a:pt x="2595" y="138"/>
                  </a:lnTo>
                  <a:lnTo>
                    <a:pt x="2597" y="123"/>
                  </a:lnTo>
                  <a:lnTo>
                    <a:pt x="2597" y="108"/>
                  </a:lnTo>
                  <a:lnTo>
                    <a:pt x="2597" y="101"/>
                  </a:lnTo>
                  <a:lnTo>
                    <a:pt x="2596" y="95"/>
                  </a:lnTo>
                  <a:lnTo>
                    <a:pt x="2594" y="87"/>
                  </a:lnTo>
                  <a:lnTo>
                    <a:pt x="2591" y="81"/>
                  </a:lnTo>
                  <a:lnTo>
                    <a:pt x="2589" y="74"/>
                  </a:lnTo>
                  <a:lnTo>
                    <a:pt x="2584" y="68"/>
                  </a:lnTo>
                  <a:lnTo>
                    <a:pt x="2580" y="60"/>
                  </a:lnTo>
                  <a:lnTo>
                    <a:pt x="2574" y="54"/>
                  </a:lnTo>
                  <a:lnTo>
                    <a:pt x="2573" y="52"/>
                  </a:lnTo>
                  <a:lnTo>
                    <a:pt x="2571" y="49"/>
                  </a:lnTo>
                  <a:lnTo>
                    <a:pt x="2569" y="47"/>
                  </a:lnTo>
                  <a:lnTo>
                    <a:pt x="2567" y="44"/>
                  </a:lnTo>
                  <a:lnTo>
                    <a:pt x="2565" y="42"/>
                  </a:lnTo>
                  <a:lnTo>
                    <a:pt x="2563" y="39"/>
                  </a:lnTo>
                  <a:lnTo>
                    <a:pt x="2560" y="38"/>
                  </a:lnTo>
                  <a:lnTo>
                    <a:pt x="2558" y="36"/>
                  </a:lnTo>
                  <a:close/>
                  <a:moveTo>
                    <a:pt x="784" y="219"/>
                  </a:moveTo>
                  <a:lnTo>
                    <a:pt x="781" y="220"/>
                  </a:lnTo>
                  <a:lnTo>
                    <a:pt x="777" y="220"/>
                  </a:lnTo>
                  <a:lnTo>
                    <a:pt x="773" y="220"/>
                  </a:lnTo>
                  <a:lnTo>
                    <a:pt x="768" y="220"/>
                  </a:lnTo>
                  <a:lnTo>
                    <a:pt x="765" y="220"/>
                  </a:lnTo>
                  <a:lnTo>
                    <a:pt x="760" y="219"/>
                  </a:lnTo>
                  <a:lnTo>
                    <a:pt x="755" y="217"/>
                  </a:lnTo>
                  <a:lnTo>
                    <a:pt x="752" y="217"/>
                  </a:lnTo>
                  <a:lnTo>
                    <a:pt x="754" y="214"/>
                  </a:lnTo>
                  <a:lnTo>
                    <a:pt x="758" y="211"/>
                  </a:lnTo>
                  <a:lnTo>
                    <a:pt x="761" y="209"/>
                  </a:lnTo>
                  <a:lnTo>
                    <a:pt x="765" y="206"/>
                  </a:lnTo>
                  <a:lnTo>
                    <a:pt x="768" y="205"/>
                  </a:lnTo>
                  <a:lnTo>
                    <a:pt x="771" y="205"/>
                  </a:lnTo>
                  <a:lnTo>
                    <a:pt x="775" y="205"/>
                  </a:lnTo>
                  <a:lnTo>
                    <a:pt x="779" y="206"/>
                  </a:lnTo>
                  <a:lnTo>
                    <a:pt x="781" y="208"/>
                  </a:lnTo>
                  <a:lnTo>
                    <a:pt x="781" y="209"/>
                  </a:lnTo>
                  <a:lnTo>
                    <a:pt x="782" y="211"/>
                  </a:lnTo>
                  <a:lnTo>
                    <a:pt x="782" y="212"/>
                  </a:lnTo>
                  <a:lnTo>
                    <a:pt x="783" y="214"/>
                  </a:lnTo>
                  <a:lnTo>
                    <a:pt x="783" y="216"/>
                  </a:lnTo>
                  <a:lnTo>
                    <a:pt x="784" y="217"/>
                  </a:lnTo>
                  <a:lnTo>
                    <a:pt x="784" y="219"/>
                  </a:lnTo>
                  <a:close/>
                  <a:moveTo>
                    <a:pt x="713" y="203"/>
                  </a:moveTo>
                  <a:lnTo>
                    <a:pt x="699" y="195"/>
                  </a:lnTo>
                  <a:lnTo>
                    <a:pt x="686" y="188"/>
                  </a:lnTo>
                  <a:lnTo>
                    <a:pt x="673" y="179"/>
                  </a:lnTo>
                  <a:lnTo>
                    <a:pt x="660" y="172"/>
                  </a:lnTo>
                  <a:lnTo>
                    <a:pt x="650" y="165"/>
                  </a:lnTo>
                  <a:lnTo>
                    <a:pt x="640" y="158"/>
                  </a:lnTo>
                  <a:lnTo>
                    <a:pt x="633" y="152"/>
                  </a:lnTo>
                  <a:lnTo>
                    <a:pt x="626" y="149"/>
                  </a:lnTo>
                  <a:lnTo>
                    <a:pt x="626" y="145"/>
                  </a:lnTo>
                  <a:lnTo>
                    <a:pt x="494" y="90"/>
                  </a:lnTo>
                  <a:lnTo>
                    <a:pt x="491" y="89"/>
                  </a:lnTo>
                  <a:lnTo>
                    <a:pt x="485" y="89"/>
                  </a:lnTo>
                  <a:lnTo>
                    <a:pt x="478" y="90"/>
                  </a:lnTo>
                  <a:lnTo>
                    <a:pt x="470" y="91"/>
                  </a:lnTo>
                  <a:lnTo>
                    <a:pt x="452" y="97"/>
                  </a:lnTo>
                  <a:lnTo>
                    <a:pt x="432" y="103"/>
                  </a:lnTo>
                  <a:lnTo>
                    <a:pt x="413" y="111"/>
                  </a:lnTo>
                  <a:lnTo>
                    <a:pt x="396" y="118"/>
                  </a:lnTo>
                  <a:lnTo>
                    <a:pt x="382" y="123"/>
                  </a:lnTo>
                  <a:lnTo>
                    <a:pt x="374" y="127"/>
                  </a:lnTo>
                  <a:lnTo>
                    <a:pt x="358" y="130"/>
                  </a:lnTo>
                  <a:lnTo>
                    <a:pt x="342" y="134"/>
                  </a:lnTo>
                  <a:lnTo>
                    <a:pt x="326" y="135"/>
                  </a:lnTo>
                  <a:lnTo>
                    <a:pt x="309" y="136"/>
                  </a:lnTo>
                  <a:lnTo>
                    <a:pt x="273" y="135"/>
                  </a:lnTo>
                  <a:lnTo>
                    <a:pt x="236" y="133"/>
                  </a:lnTo>
                  <a:lnTo>
                    <a:pt x="200" y="128"/>
                  </a:lnTo>
                  <a:lnTo>
                    <a:pt x="164" y="124"/>
                  </a:lnTo>
                  <a:lnTo>
                    <a:pt x="131" y="120"/>
                  </a:lnTo>
                  <a:lnTo>
                    <a:pt x="100" y="119"/>
                  </a:lnTo>
                  <a:lnTo>
                    <a:pt x="99" y="123"/>
                  </a:lnTo>
                  <a:lnTo>
                    <a:pt x="99" y="127"/>
                  </a:lnTo>
                  <a:lnTo>
                    <a:pt x="97" y="130"/>
                  </a:lnTo>
                  <a:lnTo>
                    <a:pt x="95" y="134"/>
                  </a:lnTo>
                  <a:lnTo>
                    <a:pt x="90" y="138"/>
                  </a:lnTo>
                  <a:lnTo>
                    <a:pt x="84" y="141"/>
                  </a:lnTo>
                  <a:lnTo>
                    <a:pt x="76" y="144"/>
                  </a:lnTo>
                  <a:lnTo>
                    <a:pt x="67" y="145"/>
                  </a:lnTo>
                  <a:lnTo>
                    <a:pt x="58" y="145"/>
                  </a:lnTo>
                  <a:lnTo>
                    <a:pt x="48" y="145"/>
                  </a:lnTo>
                  <a:lnTo>
                    <a:pt x="51" y="143"/>
                  </a:lnTo>
                  <a:lnTo>
                    <a:pt x="53" y="141"/>
                  </a:lnTo>
                  <a:lnTo>
                    <a:pt x="55" y="139"/>
                  </a:lnTo>
                  <a:lnTo>
                    <a:pt x="56" y="138"/>
                  </a:lnTo>
                  <a:lnTo>
                    <a:pt x="58" y="135"/>
                  </a:lnTo>
                  <a:lnTo>
                    <a:pt x="60" y="133"/>
                  </a:lnTo>
                  <a:lnTo>
                    <a:pt x="61" y="130"/>
                  </a:lnTo>
                  <a:lnTo>
                    <a:pt x="61" y="127"/>
                  </a:lnTo>
                  <a:lnTo>
                    <a:pt x="62" y="120"/>
                  </a:lnTo>
                  <a:lnTo>
                    <a:pt x="61" y="114"/>
                  </a:lnTo>
                  <a:lnTo>
                    <a:pt x="60" y="107"/>
                  </a:lnTo>
                  <a:lnTo>
                    <a:pt x="59" y="102"/>
                  </a:lnTo>
                  <a:lnTo>
                    <a:pt x="58" y="96"/>
                  </a:lnTo>
                  <a:lnTo>
                    <a:pt x="56" y="90"/>
                  </a:lnTo>
                  <a:lnTo>
                    <a:pt x="56" y="84"/>
                  </a:lnTo>
                  <a:lnTo>
                    <a:pt x="58" y="77"/>
                  </a:lnTo>
                  <a:lnTo>
                    <a:pt x="68" y="76"/>
                  </a:lnTo>
                  <a:lnTo>
                    <a:pt x="77" y="75"/>
                  </a:lnTo>
                  <a:lnTo>
                    <a:pt x="86" y="73"/>
                  </a:lnTo>
                  <a:lnTo>
                    <a:pt x="95" y="71"/>
                  </a:lnTo>
                  <a:lnTo>
                    <a:pt x="106" y="69"/>
                  </a:lnTo>
                  <a:lnTo>
                    <a:pt x="115" y="68"/>
                  </a:lnTo>
                  <a:lnTo>
                    <a:pt x="125" y="66"/>
                  </a:lnTo>
                  <a:lnTo>
                    <a:pt x="135" y="66"/>
                  </a:lnTo>
                  <a:lnTo>
                    <a:pt x="139" y="71"/>
                  </a:lnTo>
                  <a:lnTo>
                    <a:pt x="143" y="76"/>
                  </a:lnTo>
                  <a:lnTo>
                    <a:pt x="148" y="81"/>
                  </a:lnTo>
                  <a:lnTo>
                    <a:pt x="154" y="84"/>
                  </a:lnTo>
                  <a:lnTo>
                    <a:pt x="160" y="87"/>
                  </a:lnTo>
                  <a:lnTo>
                    <a:pt x="165" y="89"/>
                  </a:lnTo>
                  <a:lnTo>
                    <a:pt x="172" y="91"/>
                  </a:lnTo>
                  <a:lnTo>
                    <a:pt x="178" y="92"/>
                  </a:lnTo>
                  <a:lnTo>
                    <a:pt x="181" y="92"/>
                  </a:lnTo>
                  <a:lnTo>
                    <a:pt x="184" y="92"/>
                  </a:lnTo>
                  <a:lnTo>
                    <a:pt x="186" y="91"/>
                  </a:lnTo>
                  <a:lnTo>
                    <a:pt x="188" y="91"/>
                  </a:lnTo>
                  <a:lnTo>
                    <a:pt x="190" y="90"/>
                  </a:lnTo>
                  <a:lnTo>
                    <a:pt x="193" y="90"/>
                  </a:lnTo>
                  <a:lnTo>
                    <a:pt x="195" y="90"/>
                  </a:lnTo>
                  <a:lnTo>
                    <a:pt x="197" y="92"/>
                  </a:lnTo>
                  <a:lnTo>
                    <a:pt x="203" y="91"/>
                  </a:lnTo>
                  <a:lnTo>
                    <a:pt x="208" y="89"/>
                  </a:lnTo>
                  <a:lnTo>
                    <a:pt x="213" y="86"/>
                  </a:lnTo>
                  <a:lnTo>
                    <a:pt x="219" y="84"/>
                  </a:lnTo>
                  <a:lnTo>
                    <a:pt x="225" y="81"/>
                  </a:lnTo>
                  <a:lnTo>
                    <a:pt x="231" y="81"/>
                  </a:lnTo>
                  <a:lnTo>
                    <a:pt x="237" y="81"/>
                  </a:lnTo>
                  <a:lnTo>
                    <a:pt x="243" y="84"/>
                  </a:lnTo>
                  <a:lnTo>
                    <a:pt x="245" y="80"/>
                  </a:lnTo>
                  <a:lnTo>
                    <a:pt x="248" y="76"/>
                  </a:lnTo>
                  <a:lnTo>
                    <a:pt x="251" y="74"/>
                  </a:lnTo>
                  <a:lnTo>
                    <a:pt x="254" y="73"/>
                  </a:lnTo>
                  <a:lnTo>
                    <a:pt x="260" y="71"/>
                  </a:lnTo>
                  <a:lnTo>
                    <a:pt x="266" y="73"/>
                  </a:lnTo>
                  <a:lnTo>
                    <a:pt x="273" y="75"/>
                  </a:lnTo>
                  <a:lnTo>
                    <a:pt x="280" y="77"/>
                  </a:lnTo>
                  <a:lnTo>
                    <a:pt x="287" y="79"/>
                  </a:lnTo>
                  <a:lnTo>
                    <a:pt x="294" y="77"/>
                  </a:lnTo>
                  <a:lnTo>
                    <a:pt x="298" y="81"/>
                  </a:lnTo>
                  <a:lnTo>
                    <a:pt x="302" y="85"/>
                  </a:lnTo>
                  <a:lnTo>
                    <a:pt x="306" y="87"/>
                  </a:lnTo>
                  <a:lnTo>
                    <a:pt x="311" y="89"/>
                  </a:lnTo>
                  <a:lnTo>
                    <a:pt x="317" y="90"/>
                  </a:lnTo>
                  <a:lnTo>
                    <a:pt x="321" y="90"/>
                  </a:lnTo>
                  <a:lnTo>
                    <a:pt x="326" y="90"/>
                  </a:lnTo>
                  <a:lnTo>
                    <a:pt x="331" y="89"/>
                  </a:lnTo>
                  <a:lnTo>
                    <a:pt x="337" y="86"/>
                  </a:lnTo>
                  <a:lnTo>
                    <a:pt x="343" y="85"/>
                  </a:lnTo>
                  <a:lnTo>
                    <a:pt x="349" y="84"/>
                  </a:lnTo>
                  <a:lnTo>
                    <a:pt x="354" y="82"/>
                  </a:lnTo>
                  <a:lnTo>
                    <a:pt x="360" y="81"/>
                  </a:lnTo>
                  <a:lnTo>
                    <a:pt x="366" y="79"/>
                  </a:lnTo>
                  <a:lnTo>
                    <a:pt x="372" y="76"/>
                  </a:lnTo>
                  <a:lnTo>
                    <a:pt x="376" y="71"/>
                  </a:lnTo>
                  <a:lnTo>
                    <a:pt x="382" y="66"/>
                  </a:lnTo>
                  <a:lnTo>
                    <a:pt x="386" y="59"/>
                  </a:lnTo>
                  <a:lnTo>
                    <a:pt x="391" y="52"/>
                  </a:lnTo>
                  <a:lnTo>
                    <a:pt x="394" y="44"/>
                  </a:lnTo>
                  <a:lnTo>
                    <a:pt x="399" y="38"/>
                  </a:lnTo>
                  <a:lnTo>
                    <a:pt x="405" y="35"/>
                  </a:lnTo>
                  <a:lnTo>
                    <a:pt x="408" y="33"/>
                  </a:lnTo>
                  <a:lnTo>
                    <a:pt x="413" y="33"/>
                  </a:lnTo>
                  <a:lnTo>
                    <a:pt x="416" y="35"/>
                  </a:lnTo>
                  <a:lnTo>
                    <a:pt x="422" y="37"/>
                  </a:lnTo>
                  <a:lnTo>
                    <a:pt x="427" y="33"/>
                  </a:lnTo>
                  <a:lnTo>
                    <a:pt x="430" y="28"/>
                  </a:lnTo>
                  <a:lnTo>
                    <a:pt x="435" y="25"/>
                  </a:lnTo>
                  <a:lnTo>
                    <a:pt x="438" y="20"/>
                  </a:lnTo>
                  <a:lnTo>
                    <a:pt x="441" y="15"/>
                  </a:lnTo>
                  <a:lnTo>
                    <a:pt x="445" y="10"/>
                  </a:lnTo>
                  <a:lnTo>
                    <a:pt x="448" y="5"/>
                  </a:lnTo>
                  <a:lnTo>
                    <a:pt x="453" y="0"/>
                  </a:lnTo>
                  <a:lnTo>
                    <a:pt x="460" y="0"/>
                  </a:lnTo>
                  <a:lnTo>
                    <a:pt x="468" y="1"/>
                  </a:lnTo>
                  <a:lnTo>
                    <a:pt x="476" y="4"/>
                  </a:lnTo>
                  <a:lnTo>
                    <a:pt x="484" y="6"/>
                  </a:lnTo>
                  <a:lnTo>
                    <a:pt x="492" y="8"/>
                  </a:lnTo>
                  <a:lnTo>
                    <a:pt x="500" y="8"/>
                  </a:lnTo>
                  <a:lnTo>
                    <a:pt x="503" y="8"/>
                  </a:lnTo>
                  <a:lnTo>
                    <a:pt x="507" y="5"/>
                  </a:lnTo>
                  <a:lnTo>
                    <a:pt x="511" y="3"/>
                  </a:lnTo>
                  <a:lnTo>
                    <a:pt x="515" y="0"/>
                  </a:lnTo>
                  <a:lnTo>
                    <a:pt x="524" y="4"/>
                  </a:lnTo>
                  <a:lnTo>
                    <a:pt x="533" y="9"/>
                  </a:lnTo>
                  <a:lnTo>
                    <a:pt x="542" y="14"/>
                  </a:lnTo>
                  <a:lnTo>
                    <a:pt x="551" y="20"/>
                  </a:lnTo>
                  <a:lnTo>
                    <a:pt x="561" y="25"/>
                  </a:lnTo>
                  <a:lnTo>
                    <a:pt x="570" y="30"/>
                  </a:lnTo>
                  <a:lnTo>
                    <a:pt x="580" y="33"/>
                  </a:lnTo>
                  <a:lnTo>
                    <a:pt x="590" y="37"/>
                  </a:lnTo>
                  <a:lnTo>
                    <a:pt x="602" y="43"/>
                  </a:lnTo>
                  <a:lnTo>
                    <a:pt x="613" y="49"/>
                  </a:lnTo>
                  <a:lnTo>
                    <a:pt x="626" y="54"/>
                  </a:lnTo>
                  <a:lnTo>
                    <a:pt x="639" y="59"/>
                  </a:lnTo>
                  <a:lnTo>
                    <a:pt x="651" y="63"/>
                  </a:lnTo>
                  <a:lnTo>
                    <a:pt x="664" y="68"/>
                  </a:lnTo>
                  <a:lnTo>
                    <a:pt x="676" y="71"/>
                  </a:lnTo>
                  <a:lnTo>
                    <a:pt x="688" y="76"/>
                  </a:lnTo>
                  <a:lnTo>
                    <a:pt x="691" y="76"/>
                  </a:lnTo>
                  <a:lnTo>
                    <a:pt x="694" y="76"/>
                  </a:lnTo>
                  <a:lnTo>
                    <a:pt x="697" y="76"/>
                  </a:lnTo>
                  <a:lnTo>
                    <a:pt x="700" y="75"/>
                  </a:lnTo>
                  <a:lnTo>
                    <a:pt x="703" y="76"/>
                  </a:lnTo>
                  <a:lnTo>
                    <a:pt x="705" y="76"/>
                  </a:lnTo>
                  <a:lnTo>
                    <a:pt x="706" y="79"/>
                  </a:lnTo>
                  <a:lnTo>
                    <a:pt x="707" y="82"/>
                  </a:lnTo>
                  <a:lnTo>
                    <a:pt x="712" y="85"/>
                  </a:lnTo>
                  <a:lnTo>
                    <a:pt x="718" y="86"/>
                  </a:lnTo>
                  <a:lnTo>
                    <a:pt x="723" y="87"/>
                  </a:lnTo>
                  <a:lnTo>
                    <a:pt x="729" y="89"/>
                  </a:lnTo>
                  <a:lnTo>
                    <a:pt x="736" y="90"/>
                  </a:lnTo>
                  <a:lnTo>
                    <a:pt x="743" y="90"/>
                  </a:lnTo>
                  <a:lnTo>
                    <a:pt x="749" y="89"/>
                  </a:lnTo>
                  <a:lnTo>
                    <a:pt x="754" y="87"/>
                  </a:lnTo>
                  <a:lnTo>
                    <a:pt x="747" y="93"/>
                  </a:lnTo>
                  <a:lnTo>
                    <a:pt x="741" y="97"/>
                  </a:lnTo>
                  <a:lnTo>
                    <a:pt x="733" y="102"/>
                  </a:lnTo>
                  <a:lnTo>
                    <a:pt x="724" y="106"/>
                  </a:lnTo>
                  <a:lnTo>
                    <a:pt x="716" y="108"/>
                  </a:lnTo>
                  <a:lnTo>
                    <a:pt x="708" y="111"/>
                  </a:lnTo>
                  <a:lnTo>
                    <a:pt x="700" y="113"/>
                  </a:lnTo>
                  <a:lnTo>
                    <a:pt x="691" y="114"/>
                  </a:lnTo>
                  <a:lnTo>
                    <a:pt x="689" y="118"/>
                  </a:lnTo>
                  <a:lnTo>
                    <a:pt x="684" y="122"/>
                  </a:lnTo>
                  <a:lnTo>
                    <a:pt x="681" y="125"/>
                  </a:lnTo>
                  <a:lnTo>
                    <a:pt x="676" y="130"/>
                  </a:lnTo>
                  <a:lnTo>
                    <a:pt x="673" y="135"/>
                  </a:lnTo>
                  <a:lnTo>
                    <a:pt x="671" y="140"/>
                  </a:lnTo>
                  <a:lnTo>
                    <a:pt x="669" y="145"/>
                  </a:lnTo>
                  <a:lnTo>
                    <a:pt x="669" y="150"/>
                  </a:lnTo>
                  <a:lnTo>
                    <a:pt x="672" y="154"/>
                  </a:lnTo>
                  <a:lnTo>
                    <a:pt x="675" y="156"/>
                  </a:lnTo>
                  <a:lnTo>
                    <a:pt x="678" y="160"/>
                  </a:lnTo>
                  <a:lnTo>
                    <a:pt x="680" y="162"/>
                  </a:lnTo>
                  <a:lnTo>
                    <a:pt x="682" y="165"/>
                  </a:lnTo>
                  <a:lnTo>
                    <a:pt x="686" y="167"/>
                  </a:lnTo>
                  <a:lnTo>
                    <a:pt x="688" y="170"/>
                  </a:lnTo>
                  <a:lnTo>
                    <a:pt x="691" y="172"/>
                  </a:lnTo>
                  <a:lnTo>
                    <a:pt x="695" y="172"/>
                  </a:lnTo>
                  <a:lnTo>
                    <a:pt x="699" y="172"/>
                  </a:lnTo>
                  <a:lnTo>
                    <a:pt x="702" y="172"/>
                  </a:lnTo>
                  <a:lnTo>
                    <a:pt x="705" y="171"/>
                  </a:lnTo>
                  <a:lnTo>
                    <a:pt x="708" y="168"/>
                  </a:lnTo>
                  <a:lnTo>
                    <a:pt x="711" y="167"/>
                  </a:lnTo>
                  <a:lnTo>
                    <a:pt x="714" y="165"/>
                  </a:lnTo>
                  <a:lnTo>
                    <a:pt x="716" y="162"/>
                  </a:lnTo>
                  <a:lnTo>
                    <a:pt x="716" y="166"/>
                  </a:lnTo>
                  <a:lnTo>
                    <a:pt x="716" y="171"/>
                  </a:lnTo>
                  <a:lnTo>
                    <a:pt x="716" y="176"/>
                  </a:lnTo>
                  <a:lnTo>
                    <a:pt x="715" y="181"/>
                  </a:lnTo>
                  <a:lnTo>
                    <a:pt x="715" y="185"/>
                  </a:lnTo>
                  <a:lnTo>
                    <a:pt x="714" y="192"/>
                  </a:lnTo>
                  <a:lnTo>
                    <a:pt x="714" y="198"/>
                  </a:lnTo>
                  <a:lnTo>
                    <a:pt x="713" y="203"/>
                  </a:lnTo>
                  <a:close/>
                  <a:moveTo>
                    <a:pt x="6" y="139"/>
                  </a:moveTo>
                  <a:lnTo>
                    <a:pt x="5" y="139"/>
                  </a:lnTo>
                  <a:lnTo>
                    <a:pt x="4" y="139"/>
                  </a:lnTo>
                  <a:lnTo>
                    <a:pt x="3" y="139"/>
                  </a:lnTo>
                  <a:lnTo>
                    <a:pt x="3" y="138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3" y="135"/>
                  </a:lnTo>
                  <a:lnTo>
                    <a:pt x="4" y="135"/>
                  </a:lnTo>
                  <a:lnTo>
                    <a:pt x="4" y="136"/>
                  </a:lnTo>
                  <a:lnTo>
                    <a:pt x="5" y="138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CC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5958" name="Text Box 135"/>
          <p:cNvSpPr txBox="1">
            <a:spLocks noChangeArrowheads="1"/>
          </p:cNvSpPr>
          <p:nvPr/>
        </p:nvSpPr>
        <p:spPr bwMode="auto">
          <a:xfrm>
            <a:off x="4825915" y="3489991"/>
            <a:ext cx="3932237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3600" b="1" dirty="0">
                <a:solidFill>
                  <a:srgbClr val="A6081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auhaus 93" pitchFamily="82" charset="0"/>
              </a:rPr>
              <a:t>Encourage residents capable of doing active ROM exercises</a:t>
            </a:r>
          </a:p>
        </p:txBody>
      </p:sp>
      <p:sp>
        <p:nvSpPr>
          <p:cNvPr id="12595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596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174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0598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121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4.02C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Range of Motion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2420" y="2519176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908977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992313"/>
            <a:ext cx="9144000" cy="2760662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Care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PROSTHETIC DEVICES</a:t>
            </a:r>
            <a:endParaRPr lang="en-US" sz="2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8003" name="Date Placeholder 4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8004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2800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6F8DDBB-2D7D-48A3-BDE2-31DCB092483D}" type="slidenum">
              <a:rPr lang="en-US" smtClean="0"/>
              <a:pPr eaLnBrk="1" hangingPunct="1"/>
              <a:t>122</a:t>
            </a:fld>
            <a:endParaRPr 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DE34F8C-29E0-4482-A77F-C9303FDAB5C5}" type="slidenum">
              <a:rPr lang="en-US" smtClean="0"/>
              <a:pPr eaLnBrk="1" hangingPunct="1"/>
              <a:t>123</a:t>
            </a:fld>
            <a:endParaRPr lang="en-US" smtClean="0"/>
          </a:p>
        </p:txBody>
      </p:sp>
      <p:sp>
        <p:nvSpPr>
          <p:cNvPr id="1290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2125" y="2057400"/>
            <a:ext cx="5408613" cy="31543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Artificial Eye (glass eye)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resident to remove, clean and replace eye prosthesis if able </a:t>
            </a:r>
          </a:p>
        </p:txBody>
      </p:sp>
      <p:grpSp>
        <p:nvGrpSpPr>
          <p:cNvPr id="129029" name="Group 68"/>
          <p:cNvGrpSpPr>
            <a:grpSpLocks/>
          </p:cNvGrpSpPr>
          <p:nvPr/>
        </p:nvGrpSpPr>
        <p:grpSpPr bwMode="auto">
          <a:xfrm>
            <a:off x="6188075" y="1741488"/>
            <a:ext cx="2232025" cy="3370262"/>
            <a:chOff x="2121" y="2274"/>
            <a:chExt cx="1107" cy="1514"/>
          </a:xfrm>
        </p:grpSpPr>
        <p:sp>
          <p:nvSpPr>
            <p:cNvPr id="129032" name="AutoShape 9"/>
            <p:cNvSpPr>
              <a:spLocks noChangeAspect="1" noChangeArrowheads="1" noTextEdit="1"/>
            </p:cNvSpPr>
            <p:nvPr/>
          </p:nvSpPr>
          <p:spPr bwMode="auto">
            <a:xfrm>
              <a:off x="2121" y="2274"/>
              <a:ext cx="1107" cy="15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3" name="Freeform 11"/>
            <p:cNvSpPr>
              <a:spLocks/>
            </p:cNvSpPr>
            <p:nvPr/>
          </p:nvSpPr>
          <p:spPr bwMode="auto">
            <a:xfrm>
              <a:off x="2164" y="2497"/>
              <a:ext cx="848" cy="1153"/>
            </a:xfrm>
            <a:custGeom>
              <a:avLst/>
              <a:gdLst>
                <a:gd name="T0" fmla="*/ 228 w 848"/>
                <a:gd name="T1" fmla="*/ 10 h 1153"/>
                <a:gd name="T2" fmla="*/ 803 w 848"/>
                <a:gd name="T3" fmla="*/ 0 h 1153"/>
                <a:gd name="T4" fmla="*/ 848 w 848"/>
                <a:gd name="T5" fmla="*/ 517 h 1153"/>
                <a:gd name="T6" fmla="*/ 807 w 848"/>
                <a:gd name="T7" fmla="*/ 698 h 1153"/>
                <a:gd name="T8" fmla="*/ 707 w 848"/>
                <a:gd name="T9" fmla="*/ 975 h 1153"/>
                <a:gd name="T10" fmla="*/ 693 w 848"/>
                <a:gd name="T11" fmla="*/ 1151 h 1153"/>
                <a:gd name="T12" fmla="*/ 593 w 848"/>
                <a:gd name="T13" fmla="*/ 1130 h 1153"/>
                <a:gd name="T14" fmla="*/ 479 w 848"/>
                <a:gd name="T15" fmla="*/ 1137 h 1153"/>
                <a:gd name="T16" fmla="*/ 396 w 848"/>
                <a:gd name="T17" fmla="*/ 1153 h 1153"/>
                <a:gd name="T18" fmla="*/ 403 w 848"/>
                <a:gd name="T19" fmla="*/ 1110 h 1153"/>
                <a:gd name="T20" fmla="*/ 392 w 848"/>
                <a:gd name="T21" fmla="*/ 1047 h 1153"/>
                <a:gd name="T22" fmla="*/ 351 w 848"/>
                <a:gd name="T23" fmla="*/ 1042 h 1153"/>
                <a:gd name="T24" fmla="*/ 294 w 848"/>
                <a:gd name="T25" fmla="*/ 1051 h 1153"/>
                <a:gd name="T26" fmla="*/ 130 w 848"/>
                <a:gd name="T27" fmla="*/ 916 h 1153"/>
                <a:gd name="T28" fmla="*/ 121 w 848"/>
                <a:gd name="T29" fmla="*/ 857 h 1153"/>
                <a:gd name="T30" fmla="*/ 130 w 848"/>
                <a:gd name="T31" fmla="*/ 688 h 1153"/>
                <a:gd name="T32" fmla="*/ 149 w 848"/>
                <a:gd name="T33" fmla="*/ 610 h 1153"/>
                <a:gd name="T34" fmla="*/ 102 w 848"/>
                <a:gd name="T35" fmla="*/ 614 h 1153"/>
                <a:gd name="T36" fmla="*/ 5 w 848"/>
                <a:gd name="T37" fmla="*/ 581 h 1153"/>
                <a:gd name="T38" fmla="*/ 0 w 848"/>
                <a:gd name="T39" fmla="*/ 548 h 1153"/>
                <a:gd name="T40" fmla="*/ 118 w 848"/>
                <a:gd name="T41" fmla="*/ 366 h 1153"/>
                <a:gd name="T42" fmla="*/ 188 w 848"/>
                <a:gd name="T43" fmla="*/ 200 h 1153"/>
                <a:gd name="T44" fmla="*/ 216 w 848"/>
                <a:gd name="T45" fmla="*/ 59 h 1153"/>
                <a:gd name="T46" fmla="*/ 228 w 848"/>
                <a:gd name="T47" fmla="*/ 10 h 1153"/>
                <a:gd name="T48" fmla="*/ 228 w 848"/>
                <a:gd name="T49" fmla="*/ 10 h 11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48" h="1153">
                  <a:moveTo>
                    <a:pt x="228" y="10"/>
                  </a:moveTo>
                  <a:lnTo>
                    <a:pt x="803" y="0"/>
                  </a:lnTo>
                  <a:lnTo>
                    <a:pt x="848" y="517"/>
                  </a:lnTo>
                  <a:lnTo>
                    <a:pt x="807" y="698"/>
                  </a:lnTo>
                  <a:lnTo>
                    <a:pt x="707" y="975"/>
                  </a:lnTo>
                  <a:lnTo>
                    <a:pt x="693" y="1151"/>
                  </a:lnTo>
                  <a:lnTo>
                    <a:pt x="593" y="1130"/>
                  </a:lnTo>
                  <a:lnTo>
                    <a:pt x="479" y="1137"/>
                  </a:lnTo>
                  <a:lnTo>
                    <a:pt x="396" y="1153"/>
                  </a:lnTo>
                  <a:lnTo>
                    <a:pt x="403" y="1110"/>
                  </a:lnTo>
                  <a:lnTo>
                    <a:pt x="392" y="1047"/>
                  </a:lnTo>
                  <a:lnTo>
                    <a:pt x="351" y="1042"/>
                  </a:lnTo>
                  <a:lnTo>
                    <a:pt x="294" y="1051"/>
                  </a:lnTo>
                  <a:lnTo>
                    <a:pt x="130" y="916"/>
                  </a:lnTo>
                  <a:lnTo>
                    <a:pt x="121" y="857"/>
                  </a:lnTo>
                  <a:lnTo>
                    <a:pt x="130" y="688"/>
                  </a:lnTo>
                  <a:lnTo>
                    <a:pt x="149" y="610"/>
                  </a:lnTo>
                  <a:lnTo>
                    <a:pt x="102" y="614"/>
                  </a:lnTo>
                  <a:lnTo>
                    <a:pt x="5" y="581"/>
                  </a:lnTo>
                  <a:lnTo>
                    <a:pt x="0" y="548"/>
                  </a:lnTo>
                  <a:lnTo>
                    <a:pt x="118" y="366"/>
                  </a:lnTo>
                  <a:lnTo>
                    <a:pt x="188" y="200"/>
                  </a:lnTo>
                  <a:lnTo>
                    <a:pt x="216" y="59"/>
                  </a:lnTo>
                  <a:lnTo>
                    <a:pt x="228" y="10"/>
                  </a:lnTo>
                  <a:close/>
                </a:path>
              </a:pathLst>
            </a:custGeom>
            <a:solidFill>
              <a:srgbClr val="FFD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4" name="Freeform 12"/>
            <p:cNvSpPr>
              <a:spLocks/>
            </p:cNvSpPr>
            <p:nvPr/>
          </p:nvSpPr>
          <p:spPr bwMode="auto">
            <a:xfrm>
              <a:off x="2316" y="2818"/>
              <a:ext cx="401" cy="685"/>
            </a:xfrm>
            <a:custGeom>
              <a:avLst/>
              <a:gdLst>
                <a:gd name="T0" fmla="*/ 0 w 401"/>
                <a:gd name="T1" fmla="*/ 586 h 685"/>
                <a:gd name="T2" fmla="*/ 21 w 401"/>
                <a:gd name="T3" fmla="*/ 488 h 685"/>
                <a:gd name="T4" fmla="*/ 73 w 401"/>
                <a:gd name="T5" fmla="*/ 367 h 685"/>
                <a:gd name="T6" fmla="*/ 105 w 401"/>
                <a:gd name="T7" fmla="*/ 248 h 685"/>
                <a:gd name="T8" fmla="*/ 119 w 401"/>
                <a:gd name="T9" fmla="*/ 194 h 685"/>
                <a:gd name="T10" fmla="*/ 135 w 401"/>
                <a:gd name="T11" fmla="*/ 177 h 685"/>
                <a:gd name="T12" fmla="*/ 156 w 401"/>
                <a:gd name="T13" fmla="*/ 175 h 685"/>
                <a:gd name="T14" fmla="*/ 164 w 401"/>
                <a:gd name="T15" fmla="*/ 248 h 685"/>
                <a:gd name="T16" fmla="*/ 240 w 401"/>
                <a:gd name="T17" fmla="*/ 132 h 685"/>
                <a:gd name="T18" fmla="*/ 289 w 401"/>
                <a:gd name="T19" fmla="*/ 25 h 685"/>
                <a:gd name="T20" fmla="*/ 327 w 401"/>
                <a:gd name="T21" fmla="*/ 0 h 685"/>
                <a:gd name="T22" fmla="*/ 340 w 401"/>
                <a:gd name="T23" fmla="*/ 23 h 685"/>
                <a:gd name="T24" fmla="*/ 314 w 401"/>
                <a:gd name="T25" fmla="*/ 99 h 685"/>
                <a:gd name="T26" fmla="*/ 252 w 401"/>
                <a:gd name="T27" fmla="*/ 230 h 685"/>
                <a:gd name="T28" fmla="*/ 280 w 401"/>
                <a:gd name="T29" fmla="*/ 223 h 685"/>
                <a:gd name="T30" fmla="*/ 309 w 401"/>
                <a:gd name="T31" fmla="*/ 248 h 685"/>
                <a:gd name="T32" fmla="*/ 314 w 401"/>
                <a:gd name="T33" fmla="*/ 282 h 685"/>
                <a:gd name="T34" fmla="*/ 339 w 401"/>
                <a:gd name="T35" fmla="*/ 291 h 685"/>
                <a:gd name="T36" fmla="*/ 359 w 401"/>
                <a:gd name="T37" fmla="*/ 331 h 685"/>
                <a:gd name="T38" fmla="*/ 384 w 401"/>
                <a:gd name="T39" fmla="*/ 334 h 685"/>
                <a:gd name="T40" fmla="*/ 401 w 401"/>
                <a:gd name="T41" fmla="*/ 358 h 685"/>
                <a:gd name="T42" fmla="*/ 397 w 401"/>
                <a:gd name="T43" fmla="*/ 484 h 685"/>
                <a:gd name="T44" fmla="*/ 378 w 401"/>
                <a:gd name="T45" fmla="*/ 521 h 685"/>
                <a:gd name="T46" fmla="*/ 358 w 401"/>
                <a:gd name="T47" fmla="*/ 514 h 685"/>
                <a:gd name="T48" fmla="*/ 351 w 401"/>
                <a:gd name="T49" fmla="*/ 419 h 685"/>
                <a:gd name="T50" fmla="*/ 314 w 401"/>
                <a:gd name="T51" fmla="*/ 462 h 685"/>
                <a:gd name="T52" fmla="*/ 214 w 401"/>
                <a:gd name="T53" fmla="*/ 626 h 685"/>
                <a:gd name="T54" fmla="*/ 156 w 401"/>
                <a:gd name="T55" fmla="*/ 685 h 685"/>
                <a:gd name="T56" fmla="*/ 57 w 401"/>
                <a:gd name="T57" fmla="*/ 640 h 685"/>
                <a:gd name="T58" fmla="*/ 0 w 401"/>
                <a:gd name="T59" fmla="*/ 586 h 685"/>
                <a:gd name="T60" fmla="*/ 0 w 401"/>
                <a:gd name="T61" fmla="*/ 586 h 68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01" h="685">
                  <a:moveTo>
                    <a:pt x="0" y="586"/>
                  </a:moveTo>
                  <a:lnTo>
                    <a:pt x="21" y="488"/>
                  </a:lnTo>
                  <a:lnTo>
                    <a:pt x="73" y="367"/>
                  </a:lnTo>
                  <a:lnTo>
                    <a:pt x="105" y="248"/>
                  </a:lnTo>
                  <a:lnTo>
                    <a:pt x="119" y="194"/>
                  </a:lnTo>
                  <a:lnTo>
                    <a:pt x="135" y="177"/>
                  </a:lnTo>
                  <a:lnTo>
                    <a:pt x="156" y="175"/>
                  </a:lnTo>
                  <a:lnTo>
                    <a:pt x="164" y="248"/>
                  </a:lnTo>
                  <a:lnTo>
                    <a:pt x="240" y="132"/>
                  </a:lnTo>
                  <a:lnTo>
                    <a:pt x="289" y="25"/>
                  </a:lnTo>
                  <a:lnTo>
                    <a:pt x="327" y="0"/>
                  </a:lnTo>
                  <a:lnTo>
                    <a:pt x="340" y="23"/>
                  </a:lnTo>
                  <a:lnTo>
                    <a:pt x="314" y="99"/>
                  </a:lnTo>
                  <a:lnTo>
                    <a:pt x="252" y="230"/>
                  </a:lnTo>
                  <a:lnTo>
                    <a:pt x="280" y="223"/>
                  </a:lnTo>
                  <a:lnTo>
                    <a:pt x="309" y="248"/>
                  </a:lnTo>
                  <a:lnTo>
                    <a:pt x="314" y="282"/>
                  </a:lnTo>
                  <a:lnTo>
                    <a:pt x="339" y="291"/>
                  </a:lnTo>
                  <a:lnTo>
                    <a:pt x="359" y="331"/>
                  </a:lnTo>
                  <a:lnTo>
                    <a:pt x="384" y="334"/>
                  </a:lnTo>
                  <a:lnTo>
                    <a:pt x="401" y="358"/>
                  </a:lnTo>
                  <a:lnTo>
                    <a:pt x="397" y="484"/>
                  </a:lnTo>
                  <a:lnTo>
                    <a:pt x="378" y="521"/>
                  </a:lnTo>
                  <a:lnTo>
                    <a:pt x="358" y="514"/>
                  </a:lnTo>
                  <a:lnTo>
                    <a:pt x="351" y="419"/>
                  </a:lnTo>
                  <a:lnTo>
                    <a:pt x="314" y="462"/>
                  </a:lnTo>
                  <a:lnTo>
                    <a:pt x="214" y="626"/>
                  </a:lnTo>
                  <a:lnTo>
                    <a:pt x="156" y="685"/>
                  </a:lnTo>
                  <a:lnTo>
                    <a:pt x="57" y="640"/>
                  </a:lnTo>
                  <a:lnTo>
                    <a:pt x="0" y="586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5" name="Freeform 13"/>
            <p:cNvSpPr>
              <a:spLocks/>
            </p:cNvSpPr>
            <p:nvPr/>
          </p:nvSpPr>
          <p:spPr bwMode="auto">
            <a:xfrm>
              <a:off x="2289" y="3211"/>
              <a:ext cx="88" cy="107"/>
            </a:xfrm>
            <a:custGeom>
              <a:avLst/>
              <a:gdLst>
                <a:gd name="T0" fmla="*/ 1 w 88"/>
                <a:gd name="T1" fmla="*/ 0 h 107"/>
                <a:gd name="T2" fmla="*/ 88 w 88"/>
                <a:gd name="T3" fmla="*/ 0 h 107"/>
                <a:gd name="T4" fmla="*/ 50 w 88"/>
                <a:gd name="T5" fmla="*/ 100 h 107"/>
                <a:gd name="T6" fmla="*/ 0 w 88"/>
                <a:gd name="T7" fmla="*/ 107 h 107"/>
                <a:gd name="T8" fmla="*/ 1 w 88"/>
                <a:gd name="T9" fmla="*/ 0 h 107"/>
                <a:gd name="T10" fmla="*/ 1 w 88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07">
                  <a:moveTo>
                    <a:pt x="1" y="0"/>
                  </a:moveTo>
                  <a:lnTo>
                    <a:pt x="88" y="0"/>
                  </a:lnTo>
                  <a:lnTo>
                    <a:pt x="50" y="100"/>
                  </a:lnTo>
                  <a:lnTo>
                    <a:pt x="0" y="1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6" name="Freeform 14"/>
            <p:cNvSpPr>
              <a:spLocks/>
            </p:cNvSpPr>
            <p:nvPr/>
          </p:nvSpPr>
          <p:spPr bwMode="auto">
            <a:xfrm>
              <a:off x="2121" y="3410"/>
              <a:ext cx="903" cy="343"/>
            </a:xfrm>
            <a:custGeom>
              <a:avLst/>
              <a:gdLst>
                <a:gd name="T0" fmla="*/ 244 w 903"/>
                <a:gd name="T1" fmla="*/ 41 h 343"/>
                <a:gd name="T2" fmla="*/ 314 w 903"/>
                <a:gd name="T3" fmla="*/ 188 h 343"/>
                <a:gd name="T4" fmla="*/ 375 w 903"/>
                <a:gd name="T5" fmla="*/ 262 h 343"/>
                <a:gd name="T6" fmla="*/ 641 w 903"/>
                <a:gd name="T7" fmla="*/ 221 h 343"/>
                <a:gd name="T8" fmla="*/ 819 w 903"/>
                <a:gd name="T9" fmla="*/ 255 h 343"/>
                <a:gd name="T10" fmla="*/ 822 w 903"/>
                <a:gd name="T11" fmla="*/ 255 h 343"/>
                <a:gd name="T12" fmla="*/ 829 w 903"/>
                <a:gd name="T13" fmla="*/ 259 h 343"/>
                <a:gd name="T14" fmla="*/ 839 w 903"/>
                <a:gd name="T15" fmla="*/ 264 h 343"/>
                <a:gd name="T16" fmla="*/ 851 w 903"/>
                <a:gd name="T17" fmla="*/ 271 h 343"/>
                <a:gd name="T18" fmla="*/ 865 w 903"/>
                <a:gd name="T19" fmla="*/ 278 h 343"/>
                <a:gd name="T20" fmla="*/ 879 w 903"/>
                <a:gd name="T21" fmla="*/ 285 h 343"/>
                <a:gd name="T22" fmla="*/ 893 w 903"/>
                <a:gd name="T23" fmla="*/ 293 h 343"/>
                <a:gd name="T24" fmla="*/ 903 w 903"/>
                <a:gd name="T25" fmla="*/ 300 h 343"/>
                <a:gd name="T26" fmla="*/ 895 w 903"/>
                <a:gd name="T27" fmla="*/ 307 h 343"/>
                <a:gd name="T28" fmla="*/ 857 w 903"/>
                <a:gd name="T29" fmla="*/ 312 h 343"/>
                <a:gd name="T30" fmla="*/ 801 w 903"/>
                <a:gd name="T31" fmla="*/ 316 h 343"/>
                <a:gd name="T32" fmla="*/ 736 w 903"/>
                <a:gd name="T33" fmla="*/ 318 h 343"/>
                <a:gd name="T34" fmla="*/ 670 w 903"/>
                <a:gd name="T35" fmla="*/ 319 h 343"/>
                <a:gd name="T36" fmla="*/ 611 w 903"/>
                <a:gd name="T37" fmla="*/ 319 h 343"/>
                <a:gd name="T38" fmla="*/ 568 w 903"/>
                <a:gd name="T39" fmla="*/ 319 h 343"/>
                <a:gd name="T40" fmla="*/ 553 w 903"/>
                <a:gd name="T41" fmla="*/ 321 h 343"/>
                <a:gd name="T42" fmla="*/ 551 w 903"/>
                <a:gd name="T43" fmla="*/ 321 h 343"/>
                <a:gd name="T44" fmla="*/ 547 w 903"/>
                <a:gd name="T45" fmla="*/ 321 h 343"/>
                <a:gd name="T46" fmla="*/ 542 w 903"/>
                <a:gd name="T47" fmla="*/ 321 h 343"/>
                <a:gd name="T48" fmla="*/ 535 w 903"/>
                <a:gd name="T49" fmla="*/ 321 h 343"/>
                <a:gd name="T50" fmla="*/ 528 w 903"/>
                <a:gd name="T51" fmla="*/ 321 h 343"/>
                <a:gd name="T52" fmla="*/ 522 w 903"/>
                <a:gd name="T53" fmla="*/ 321 h 343"/>
                <a:gd name="T54" fmla="*/ 516 w 903"/>
                <a:gd name="T55" fmla="*/ 321 h 343"/>
                <a:gd name="T56" fmla="*/ 513 w 903"/>
                <a:gd name="T57" fmla="*/ 321 h 343"/>
                <a:gd name="T58" fmla="*/ 497 w 903"/>
                <a:gd name="T59" fmla="*/ 321 h 343"/>
                <a:gd name="T60" fmla="*/ 461 w 903"/>
                <a:gd name="T61" fmla="*/ 324 h 343"/>
                <a:gd name="T62" fmla="*/ 409 w 903"/>
                <a:gd name="T63" fmla="*/ 326 h 343"/>
                <a:gd name="T64" fmla="*/ 351 w 903"/>
                <a:gd name="T65" fmla="*/ 331 h 343"/>
                <a:gd name="T66" fmla="*/ 288 w 903"/>
                <a:gd name="T67" fmla="*/ 335 h 343"/>
                <a:gd name="T68" fmla="*/ 231 w 903"/>
                <a:gd name="T69" fmla="*/ 338 h 343"/>
                <a:gd name="T70" fmla="*/ 183 w 903"/>
                <a:gd name="T71" fmla="*/ 342 h 343"/>
                <a:gd name="T72" fmla="*/ 152 w 903"/>
                <a:gd name="T73" fmla="*/ 343 h 343"/>
                <a:gd name="T74" fmla="*/ 128 w 903"/>
                <a:gd name="T75" fmla="*/ 342 h 343"/>
                <a:gd name="T76" fmla="*/ 102 w 903"/>
                <a:gd name="T77" fmla="*/ 342 h 343"/>
                <a:gd name="T78" fmla="*/ 76 w 903"/>
                <a:gd name="T79" fmla="*/ 342 h 343"/>
                <a:gd name="T80" fmla="*/ 52 w 903"/>
                <a:gd name="T81" fmla="*/ 340 h 343"/>
                <a:gd name="T82" fmla="*/ 29 w 903"/>
                <a:gd name="T83" fmla="*/ 338 h 343"/>
                <a:gd name="T84" fmla="*/ 12 w 903"/>
                <a:gd name="T85" fmla="*/ 335 h 343"/>
                <a:gd name="T86" fmla="*/ 0 w 903"/>
                <a:gd name="T87" fmla="*/ 331 h 343"/>
                <a:gd name="T88" fmla="*/ 0 w 903"/>
                <a:gd name="T89" fmla="*/ 326 h 343"/>
                <a:gd name="T90" fmla="*/ 0 w 903"/>
                <a:gd name="T91" fmla="*/ 319 h 343"/>
                <a:gd name="T92" fmla="*/ 2 w 903"/>
                <a:gd name="T93" fmla="*/ 309 h 343"/>
                <a:gd name="T94" fmla="*/ 9 w 903"/>
                <a:gd name="T95" fmla="*/ 295 h 343"/>
                <a:gd name="T96" fmla="*/ 17 w 903"/>
                <a:gd name="T97" fmla="*/ 283 h 343"/>
                <a:gd name="T98" fmla="*/ 24 w 903"/>
                <a:gd name="T99" fmla="*/ 271 h 343"/>
                <a:gd name="T100" fmla="*/ 31 w 903"/>
                <a:gd name="T101" fmla="*/ 262 h 343"/>
                <a:gd name="T102" fmla="*/ 36 w 903"/>
                <a:gd name="T103" fmla="*/ 255 h 343"/>
                <a:gd name="T104" fmla="*/ 38 w 903"/>
                <a:gd name="T105" fmla="*/ 252 h 343"/>
                <a:gd name="T106" fmla="*/ 197 w 903"/>
                <a:gd name="T107" fmla="*/ 0 h 3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03" h="343">
                  <a:moveTo>
                    <a:pt x="197" y="0"/>
                  </a:moveTo>
                  <a:lnTo>
                    <a:pt x="244" y="41"/>
                  </a:lnTo>
                  <a:lnTo>
                    <a:pt x="349" y="89"/>
                  </a:lnTo>
                  <a:lnTo>
                    <a:pt x="314" y="188"/>
                  </a:lnTo>
                  <a:lnTo>
                    <a:pt x="254" y="300"/>
                  </a:lnTo>
                  <a:lnTo>
                    <a:pt x="375" y="262"/>
                  </a:lnTo>
                  <a:lnTo>
                    <a:pt x="527" y="222"/>
                  </a:lnTo>
                  <a:lnTo>
                    <a:pt x="641" y="221"/>
                  </a:lnTo>
                  <a:lnTo>
                    <a:pt x="741" y="231"/>
                  </a:lnTo>
                  <a:lnTo>
                    <a:pt x="819" y="255"/>
                  </a:lnTo>
                  <a:lnTo>
                    <a:pt x="820" y="255"/>
                  </a:lnTo>
                  <a:lnTo>
                    <a:pt x="822" y="255"/>
                  </a:lnTo>
                  <a:lnTo>
                    <a:pt x="826" y="257"/>
                  </a:lnTo>
                  <a:lnTo>
                    <a:pt x="829" y="259"/>
                  </a:lnTo>
                  <a:lnTo>
                    <a:pt x="834" y="260"/>
                  </a:lnTo>
                  <a:lnTo>
                    <a:pt x="839" y="264"/>
                  </a:lnTo>
                  <a:lnTo>
                    <a:pt x="844" y="267"/>
                  </a:lnTo>
                  <a:lnTo>
                    <a:pt x="851" y="271"/>
                  </a:lnTo>
                  <a:lnTo>
                    <a:pt x="858" y="274"/>
                  </a:lnTo>
                  <a:lnTo>
                    <a:pt x="865" y="278"/>
                  </a:lnTo>
                  <a:lnTo>
                    <a:pt x="872" y="281"/>
                  </a:lnTo>
                  <a:lnTo>
                    <a:pt x="879" y="285"/>
                  </a:lnTo>
                  <a:lnTo>
                    <a:pt x="886" y="288"/>
                  </a:lnTo>
                  <a:lnTo>
                    <a:pt x="893" y="293"/>
                  </a:lnTo>
                  <a:lnTo>
                    <a:pt x="898" y="297"/>
                  </a:lnTo>
                  <a:lnTo>
                    <a:pt x="903" y="300"/>
                  </a:lnTo>
                  <a:lnTo>
                    <a:pt x="901" y="304"/>
                  </a:lnTo>
                  <a:lnTo>
                    <a:pt x="895" y="307"/>
                  </a:lnTo>
                  <a:lnTo>
                    <a:pt x="877" y="309"/>
                  </a:lnTo>
                  <a:lnTo>
                    <a:pt x="857" y="312"/>
                  </a:lnTo>
                  <a:lnTo>
                    <a:pt x="831" y="314"/>
                  </a:lnTo>
                  <a:lnTo>
                    <a:pt x="801" y="316"/>
                  </a:lnTo>
                  <a:lnTo>
                    <a:pt x="769" y="316"/>
                  </a:lnTo>
                  <a:lnTo>
                    <a:pt x="736" y="318"/>
                  </a:lnTo>
                  <a:lnTo>
                    <a:pt x="703" y="318"/>
                  </a:lnTo>
                  <a:lnTo>
                    <a:pt x="670" y="319"/>
                  </a:lnTo>
                  <a:lnTo>
                    <a:pt x="639" y="319"/>
                  </a:lnTo>
                  <a:lnTo>
                    <a:pt x="611" y="319"/>
                  </a:lnTo>
                  <a:lnTo>
                    <a:pt x="587" y="319"/>
                  </a:lnTo>
                  <a:lnTo>
                    <a:pt x="568" y="319"/>
                  </a:lnTo>
                  <a:lnTo>
                    <a:pt x="558" y="319"/>
                  </a:lnTo>
                  <a:lnTo>
                    <a:pt x="553" y="321"/>
                  </a:lnTo>
                  <a:lnTo>
                    <a:pt x="551" y="321"/>
                  </a:lnTo>
                  <a:lnTo>
                    <a:pt x="549" y="321"/>
                  </a:lnTo>
                  <a:lnTo>
                    <a:pt x="547" y="321"/>
                  </a:lnTo>
                  <a:lnTo>
                    <a:pt x="544" y="321"/>
                  </a:lnTo>
                  <a:lnTo>
                    <a:pt x="542" y="321"/>
                  </a:lnTo>
                  <a:lnTo>
                    <a:pt x="539" y="321"/>
                  </a:lnTo>
                  <a:lnTo>
                    <a:pt x="535" y="321"/>
                  </a:lnTo>
                  <a:lnTo>
                    <a:pt x="532" y="321"/>
                  </a:lnTo>
                  <a:lnTo>
                    <a:pt x="528" y="321"/>
                  </a:lnTo>
                  <a:lnTo>
                    <a:pt x="525" y="321"/>
                  </a:lnTo>
                  <a:lnTo>
                    <a:pt x="522" y="321"/>
                  </a:lnTo>
                  <a:lnTo>
                    <a:pt x="518" y="321"/>
                  </a:lnTo>
                  <a:lnTo>
                    <a:pt x="516" y="321"/>
                  </a:lnTo>
                  <a:lnTo>
                    <a:pt x="515" y="321"/>
                  </a:lnTo>
                  <a:lnTo>
                    <a:pt x="513" y="321"/>
                  </a:lnTo>
                  <a:lnTo>
                    <a:pt x="508" y="321"/>
                  </a:lnTo>
                  <a:lnTo>
                    <a:pt x="497" y="321"/>
                  </a:lnTo>
                  <a:lnTo>
                    <a:pt x="480" y="321"/>
                  </a:lnTo>
                  <a:lnTo>
                    <a:pt x="461" y="324"/>
                  </a:lnTo>
                  <a:lnTo>
                    <a:pt x="437" y="324"/>
                  </a:lnTo>
                  <a:lnTo>
                    <a:pt x="409" y="326"/>
                  </a:lnTo>
                  <a:lnTo>
                    <a:pt x="382" y="330"/>
                  </a:lnTo>
                  <a:lnTo>
                    <a:pt x="351" y="331"/>
                  </a:lnTo>
                  <a:lnTo>
                    <a:pt x="319" y="333"/>
                  </a:lnTo>
                  <a:lnTo>
                    <a:pt x="288" y="335"/>
                  </a:lnTo>
                  <a:lnTo>
                    <a:pt x="259" y="337"/>
                  </a:lnTo>
                  <a:lnTo>
                    <a:pt x="231" y="338"/>
                  </a:lnTo>
                  <a:lnTo>
                    <a:pt x="206" y="340"/>
                  </a:lnTo>
                  <a:lnTo>
                    <a:pt x="183" y="342"/>
                  </a:lnTo>
                  <a:lnTo>
                    <a:pt x="164" y="342"/>
                  </a:lnTo>
                  <a:lnTo>
                    <a:pt x="152" y="343"/>
                  </a:lnTo>
                  <a:lnTo>
                    <a:pt x="140" y="342"/>
                  </a:lnTo>
                  <a:lnTo>
                    <a:pt x="128" y="342"/>
                  </a:lnTo>
                  <a:lnTo>
                    <a:pt x="114" y="342"/>
                  </a:lnTo>
                  <a:lnTo>
                    <a:pt x="102" y="342"/>
                  </a:lnTo>
                  <a:lnTo>
                    <a:pt x="90" y="342"/>
                  </a:lnTo>
                  <a:lnTo>
                    <a:pt x="76" y="342"/>
                  </a:lnTo>
                  <a:lnTo>
                    <a:pt x="64" y="340"/>
                  </a:lnTo>
                  <a:lnTo>
                    <a:pt x="52" y="340"/>
                  </a:lnTo>
                  <a:lnTo>
                    <a:pt x="40" y="338"/>
                  </a:lnTo>
                  <a:lnTo>
                    <a:pt x="29" y="338"/>
                  </a:lnTo>
                  <a:lnTo>
                    <a:pt x="19" y="337"/>
                  </a:lnTo>
                  <a:lnTo>
                    <a:pt x="12" y="335"/>
                  </a:lnTo>
                  <a:lnTo>
                    <a:pt x="5" y="333"/>
                  </a:lnTo>
                  <a:lnTo>
                    <a:pt x="0" y="331"/>
                  </a:lnTo>
                  <a:lnTo>
                    <a:pt x="0" y="330"/>
                  </a:lnTo>
                  <a:lnTo>
                    <a:pt x="0" y="326"/>
                  </a:lnTo>
                  <a:lnTo>
                    <a:pt x="0" y="323"/>
                  </a:lnTo>
                  <a:lnTo>
                    <a:pt x="0" y="319"/>
                  </a:lnTo>
                  <a:lnTo>
                    <a:pt x="0" y="314"/>
                  </a:lnTo>
                  <a:lnTo>
                    <a:pt x="2" y="309"/>
                  </a:lnTo>
                  <a:lnTo>
                    <a:pt x="5" y="302"/>
                  </a:lnTo>
                  <a:lnTo>
                    <a:pt x="9" y="295"/>
                  </a:lnTo>
                  <a:lnTo>
                    <a:pt x="12" y="290"/>
                  </a:lnTo>
                  <a:lnTo>
                    <a:pt x="17" y="283"/>
                  </a:lnTo>
                  <a:lnTo>
                    <a:pt x="21" y="278"/>
                  </a:lnTo>
                  <a:lnTo>
                    <a:pt x="24" y="271"/>
                  </a:lnTo>
                  <a:lnTo>
                    <a:pt x="28" y="266"/>
                  </a:lnTo>
                  <a:lnTo>
                    <a:pt x="31" y="262"/>
                  </a:lnTo>
                  <a:lnTo>
                    <a:pt x="35" y="257"/>
                  </a:lnTo>
                  <a:lnTo>
                    <a:pt x="36" y="255"/>
                  </a:lnTo>
                  <a:lnTo>
                    <a:pt x="38" y="254"/>
                  </a:lnTo>
                  <a:lnTo>
                    <a:pt x="38" y="252"/>
                  </a:lnTo>
                  <a:lnTo>
                    <a:pt x="124" y="119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A6B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7" name="Freeform 16"/>
            <p:cNvSpPr>
              <a:spLocks/>
            </p:cNvSpPr>
            <p:nvPr/>
          </p:nvSpPr>
          <p:spPr bwMode="auto">
            <a:xfrm>
              <a:off x="2563" y="2625"/>
              <a:ext cx="252" cy="148"/>
            </a:xfrm>
            <a:custGeom>
              <a:avLst/>
              <a:gdLst>
                <a:gd name="T0" fmla="*/ 4 w 252"/>
                <a:gd name="T1" fmla="*/ 60 h 148"/>
                <a:gd name="T2" fmla="*/ 12 w 252"/>
                <a:gd name="T3" fmla="*/ 33 h 148"/>
                <a:gd name="T4" fmla="*/ 118 w 252"/>
                <a:gd name="T5" fmla="*/ 0 h 148"/>
                <a:gd name="T6" fmla="*/ 168 w 252"/>
                <a:gd name="T7" fmla="*/ 5 h 148"/>
                <a:gd name="T8" fmla="*/ 207 w 252"/>
                <a:gd name="T9" fmla="*/ 26 h 148"/>
                <a:gd name="T10" fmla="*/ 252 w 252"/>
                <a:gd name="T11" fmla="*/ 86 h 148"/>
                <a:gd name="T12" fmla="*/ 251 w 252"/>
                <a:gd name="T13" fmla="*/ 116 h 148"/>
                <a:gd name="T14" fmla="*/ 213 w 252"/>
                <a:gd name="T15" fmla="*/ 145 h 148"/>
                <a:gd name="T16" fmla="*/ 157 w 252"/>
                <a:gd name="T17" fmla="*/ 148 h 148"/>
                <a:gd name="T18" fmla="*/ 107 w 252"/>
                <a:gd name="T19" fmla="*/ 136 h 148"/>
                <a:gd name="T20" fmla="*/ 42 w 252"/>
                <a:gd name="T21" fmla="*/ 119 h 148"/>
                <a:gd name="T22" fmla="*/ 0 w 252"/>
                <a:gd name="T23" fmla="*/ 90 h 148"/>
                <a:gd name="T24" fmla="*/ 4 w 252"/>
                <a:gd name="T25" fmla="*/ 60 h 148"/>
                <a:gd name="T26" fmla="*/ 4 w 252"/>
                <a:gd name="T27" fmla="*/ 60 h 1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2" h="148">
                  <a:moveTo>
                    <a:pt x="4" y="60"/>
                  </a:moveTo>
                  <a:lnTo>
                    <a:pt x="12" y="33"/>
                  </a:lnTo>
                  <a:lnTo>
                    <a:pt x="118" y="0"/>
                  </a:lnTo>
                  <a:lnTo>
                    <a:pt x="168" y="5"/>
                  </a:lnTo>
                  <a:lnTo>
                    <a:pt x="207" y="26"/>
                  </a:lnTo>
                  <a:lnTo>
                    <a:pt x="252" y="86"/>
                  </a:lnTo>
                  <a:lnTo>
                    <a:pt x="251" y="116"/>
                  </a:lnTo>
                  <a:lnTo>
                    <a:pt x="213" y="145"/>
                  </a:lnTo>
                  <a:lnTo>
                    <a:pt x="157" y="148"/>
                  </a:lnTo>
                  <a:lnTo>
                    <a:pt x="107" y="136"/>
                  </a:lnTo>
                  <a:lnTo>
                    <a:pt x="42" y="119"/>
                  </a:lnTo>
                  <a:lnTo>
                    <a:pt x="0" y="90"/>
                  </a:lnTo>
                  <a:lnTo>
                    <a:pt x="4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8" name="Freeform 17"/>
            <p:cNvSpPr>
              <a:spLocks/>
            </p:cNvSpPr>
            <p:nvPr/>
          </p:nvSpPr>
          <p:spPr bwMode="auto">
            <a:xfrm>
              <a:off x="2352" y="2314"/>
              <a:ext cx="835" cy="698"/>
            </a:xfrm>
            <a:custGeom>
              <a:avLst/>
              <a:gdLst>
                <a:gd name="T0" fmla="*/ 40 w 835"/>
                <a:gd name="T1" fmla="*/ 197 h 698"/>
                <a:gd name="T2" fmla="*/ 113 w 835"/>
                <a:gd name="T3" fmla="*/ 192 h 698"/>
                <a:gd name="T4" fmla="*/ 187 w 835"/>
                <a:gd name="T5" fmla="*/ 214 h 698"/>
                <a:gd name="T6" fmla="*/ 247 w 835"/>
                <a:gd name="T7" fmla="*/ 195 h 698"/>
                <a:gd name="T8" fmla="*/ 322 w 835"/>
                <a:gd name="T9" fmla="*/ 214 h 698"/>
                <a:gd name="T10" fmla="*/ 370 w 835"/>
                <a:gd name="T11" fmla="*/ 221 h 698"/>
                <a:gd name="T12" fmla="*/ 425 w 835"/>
                <a:gd name="T13" fmla="*/ 257 h 698"/>
                <a:gd name="T14" fmla="*/ 468 w 835"/>
                <a:gd name="T15" fmla="*/ 249 h 698"/>
                <a:gd name="T16" fmla="*/ 522 w 835"/>
                <a:gd name="T17" fmla="*/ 288 h 698"/>
                <a:gd name="T18" fmla="*/ 553 w 835"/>
                <a:gd name="T19" fmla="*/ 321 h 698"/>
                <a:gd name="T20" fmla="*/ 548 w 835"/>
                <a:gd name="T21" fmla="*/ 392 h 698"/>
                <a:gd name="T22" fmla="*/ 577 w 835"/>
                <a:gd name="T23" fmla="*/ 430 h 698"/>
                <a:gd name="T24" fmla="*/ 548 w 835"/>
                <a:gd name="T25" fmla="*/ 510 h 698"/>
                <a:gd name="T26" fmla="*/ 543 w 835"/>
                <a:gd name="T27" fmla="*/ 555 h 698"/>
                <a:gd name="T28" fmla="*/ 525 w 835"/>
                <a:gd name="T29" fmla="*/ 601 h 698"/>
                <a:gd name="T30" fmla="*/ 582 w 835"/>
                <a:gd name="T31" fmla="*/ 593 h 698"/>
                <a:gd name="T32" fmla="*/ 615 w 835"/>
                <a:gd name="T33" fmla="*/ 625 h 698"/>
                <a:gd name="T34" fmla="*/ 627 w 835"/>
                <a:gd name="T35" fmla="*/ 665 h 698"/>
                <a:gd name="T36" fmla="*/ 622 w 835"/>
                <a:gd name="T37" fmla="*/ 693 h 698"/>
                <a:gd name="T38" fmla="*/ 672 w 835"/>
                <a:gd name="T39" fmla="*/ 698 h 698"/>
                <a:gd name="T40" fmla="*/ 722 w 835"/>
                <a:gd name="T41" fmla="*/ 655 h 698"/>
                <a:gd name="T42" fmla="*/ 724 w 835"/>
                <a:gd name="T43" fmla="*/ 603 h 698"/>
                <a:gd name="T44" fmla="*/ 786 w 835"/>
                <a:gd name="T45" fmla="*/ 542 h 698"/>
                <a:gd name="T46" fmla="*/ 790 w 835"/>
                <a:gd name="T47" fmla="*/ 515 h 698"/>
                <a:gd name="T48" fmla="*/ 835 w 835"/>
                <a:gd name="T49" fmla="*/ 415 h 698"/>
                <a:gd name="T50" fmla="*/ 821 w 835"/>
                <a:gd name="T51" fmla="*/ 354 h 698"/>
                <a:gd name="T52" fmla="*/ 829 w 835"/>
                <a:gd name="T53" fmla="*/ 264 h 698"/>
                <a:gd name="T54" fmla="*/ 816 w 835"/>
                <a:gd name="T55" fmla="*/ 221 h 698"/>
                <a:gd name="T56" fmla="*/ 715 w 835"/>
                <a:gd name="T57" fmla="*/ 162 h 698"/>
                <a:gd name="T58" fmla="*/ 686 w 835"/>
                <a:gd name="T59" fmla="*/ 119 h 698"/>
                <a:gd name="T60" fmla="*/ 613 w 835"/>
                <a:gd name="T61" fmla="*/ 114 h 698"/>
                <a:gd name="T62" fmla="*/ 531 w 835"/>
                <a:gd name="T63" fmla="*/ 64 h 698"/>
                <a:gd name="T64" fmla="*/ 463 w 835"/>
                <a:gd name="T65" fmla="*/ 52 h 698"/>
                <a:gd name="T66" fmla="*/ 399 w 835"/>
                <a:gd name="T67" fmla="*/ 17 h 698"/>
                <a:gd name="T68" fmla="*/ 344 w 835"/>
                <a:gd name="T69" fmla="*/ 20 h 698"/>
                <a:gd name="T70" fmla="*/ 303 w 835"/>
                <a:gd name="T71" fmla="*/ 0 h 698"/>
                <a:gd name="T72" fmla="*/ 215 w 835"/>
                <a:gd name="T73" fmla="*/ 27 h 698"/>
                <a:gd name="T74" fmla="*/ 161 w 835"/>
                <a:gd name="T75" fmla="*/ 59 h 698"/>
                <a:gd name="T76" fmla="*/ 106 w 835"/>
                <a:gd name="T77" fmla="*/ 59 h 698"/>
                <a:gd name="T78" fmla="*/ 52 w 835"/>
                <a:gd name="T79" fmla="*/ 78 h 698"/>
                <a:gd name="T80" fmla="*/ 26 w 835"/>
                <a:gd name="T81" fmla="*/ 98 h 698"/>
                <a:gd name="T82" fmla="*/ 0 w 835"/>
                <a:gd name="T83" fmla="*/ 129 h 698"/>
                <a:gd name="T84" fmla="*/ 40 w 835"/>
                <a:gd name="T85" fmla="*/ 197 h 698"/>
                <a:gd name="T86" fmla="*/ 40 w 835"/>
                <a:gd name="T87" fmla="*/ 197 h 6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35" h="698">
                  <a:moveTo>
                    <a:pt x="40" y="197"/>
                  </a:moveTo>
                  <a:lnTo>
                    <a:pt x="113" y="192"/>
                  </a:lnTo>
                  <a:lnTo>
                    <a:pt x="187" y="214"/>
                  </a:lnTo>
                  <a:lnTo>
                    <a:pt x="247" y="195"/>
                  </a:lnTo>
                  <a:lnTo>
                    <a:pt x="322" y="214"/>
                  </a:lnTo>
                  <a:lnTo>
                    <a:pt x="370" y="221"/>
                  </a:lnTo>
                  <a:lnTo>
                    <a:pt x="425" y="257"/>
                  </a:lnTo>
                  <a:lnTo>
                    <a:pt x="468" y="249"/>
                  </a:lnTo>
                  <a:lnTo>
                    <a:pt x="522" y="288"/>
                  </a:lnTo>
                  <a:lnTo>
                    <a:pt x="553" y="321"/>
                  </a:lnTo>
                  <a:lnTo>
                    <a:pt x="548" y="392"/>
                  </a:lnTo>
                  <a:lnTo>
                    <a:pt x="577" y="430"/>
                  </a:lnTo>
                  <a:lnTo>
                    <a:pt x="548" y="510"/>
                  </a:lnTo>
                  <a:lnTo>
                    <a:pt x="543" y="555"/>
                  </a:lnTo>
                  <a:lnTo>
                    <a:pt x="525" y="601"/>
                  </a:lnTo>
                  <a:lnTo>
                    <a:pt x="582" y="593"/>
                  </a:lnTo>
                  <a:lnTo>
                    <a:pt x="615" y="625"/>
                  </a:lnTo>
                  <a:lnTo>
                    <a:pt x="627" y="665"/>
                  </a:lnTo>
                  <a:lnTo>
                    <a:pt x="622" y="693"/>
                  </a:lnTo>
                  <a:lnTo>
                    <a:pt x="672" y="698"/>
                  </a:lnTo>
                  <a:lnTo>
                    <a:pt x="722" y="655"/>
                  </a:lnTo>
                  <a:lnTo>
                    <a:pt x="724" y="603"/>
                  </a:lnTo>
                  <a:lnTo>
                    <a:pt x="786" y="542"/>
                  </a:lnTo>
                  <a:lnTo>
                    <a:pt x="790" y="515"/>
                  </a:lnTo>
                  <a:lnTo>
                    <a:pt x="835" y="415"/>
                  </a:lnTo>
                  <a:lnTo>
                    <a:pt x="821" y="354"/>
                  </a:lnTo>
                  <a:lnTo>
                    <a:pt x="829" y="264"/>
                  </a:lnTo>
                  <a:lnTo>
                    <a:pt x="816" y="221"/>
                  </a:lnTo>
                  <a:lnTo>
                    <a:pt x="715" y="162"/>
                  </a:lnTo>
                  <a:lnTo>
                    <a:pt x="686" y="119"/>
                  </a:lnTo>
                  <a:lnTo>
                    <a:pt x="613" y="114"/>
                  </a:lnTo>
                  <a:lnTo>
                    <a:pt x="531" y="64"/>
                  </a:lnTo>
                  <a:lnTo>
                    <a:pt x="463" y="52"/>
                  </a:lnTo>
                  <a:lnTo>
                    <a:pt x="399" y="17"/>
                  </a:lnTo>
                  <a:lnTo>
                    <a:pt x="344" y="20"/>
                  </a:lnTo>
                  <a:lnTo>
                    <a:pt x="303" y="0"/>
                  </a:lnTo>
                  <a:lnTo>
                    <a:pt x="215" y="27"/>
                  </a:lnTo>
                  <a:lnTo>
                    <a:pt x="161" y="59"/>
                  </a:lnTo>
                  <a:lnTo>
                    <a:pt x="106" y="59"/>
                  </a:lnTo>
                  <a:lnTo>
                    <a:pt x="52" y="78"/>
                  </a:lnTo>
                  <a:lnTo>
                    <a:pt x="26" y="98"/>
                  </a:lnTo>
                  <a:lnTo>
                    <a:pt x="0" y="129"/>
                  </a:lnTo>
                  <a:lnTo>
                    <a:pt x="40" y="197"/>
                  </a:lnTo>
                  <a:close/>
                </a:path>
              </a:pathLst>
            </a:custGeom>
            <a:solidFill>
              <a:srgbClr val="FFC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9" name="Freeform 18"/>
            <p:cNvSpPr>
              <a:spLocks/>
            </p:cNvSpPr>
            <p:nvPr/>
          </p:nvSpPr>
          <p:spPr bwMode="auto">
            <a:xfrm>
              <a:off x="2827" y="3458"/>
              <a:ext cx="50" cy="22"/>
            </a:xfrm>
            <a:custGeom>
              <a:avLst/>
              <a:gdLst>
                <a:gd name="T0" fmla="*/ 7 w 50"/>
                <a:gd name="T1" fmla="*/ 10 h 22"/>
                <a:gd name="T2" fmla="*/ 9 w 50"/>
                <a:gd name="T3" fmla="*/ 10 h 22"/>
                <a:gd name="T4" fmla="*/ 11 w 50"/>
                <a:gd name="T5" fmla="*/ 10 h 22"/>
                <a:gd name="T6" fmla="*/ 12 w 50"/>
                <a:gd name="T7" fmla="*/ 9 h 22"/>
                <a:gd name="T8" fmla="*/ 16 w 50"/>
                <a:gd name="T9" fmla="*/ 9 h 22"/>
                <a:gd name="T10" fmla="*/ 18 w 50"/>
                <a:gd name="T11" fmla="*/ 9 h 22"/>
                <a:gd name="T12" fmla="*/ 21 w 50"/>
                <a:gd name="T13" fmla="*/ 9 h 22"/>
                <a:gd name="T14" fmla="*/ 23 w 50"/>
                <a:gd name="T15" fmla="*/ 7 h 22"/>
                <a:gd name="T16" fmla="*/ 26 w 50"/>
                <a:gd name="T17" fmla="*/ 7 h 22"/>
                <a:gd name="T18" fmla="*/ 28 w 50"/>
                <a:gd name="T19" fmla="*/ 7 h 22"/>
                <a:gd name="T20" fmla="*/ 30 w 50"/>
                <a:gd name="T21" fmla="*/ 5 h 22"/>
                <a:gd name="T22" fmla="*/ 31 w 50"/>
                <a:gd name="T23" fmla="*/ 5 h 22"/>
                <a:gd name="T24" fmla="*/ 35 w 50"/>
                <a:gd name="T25" fmla="*/ 3 h 22"/>
                <a:gd name="T26" fmla="*/ 37 w 50"/>
                <a:gd name="T27" fmla="*/ 3 h 22"/>
                <a:gd name="T28" fmla="*/ 38 w 50"/>
                <a:gd name="T29" fmla="*/ 2 h 22"/>
                <a:gd name="T30" fmla="*/ 40 w 50"/>
                <a:gd name="T31" fmla="*/ 2 h 22"/>
                <a:gd name="T32" fmla="*/ 42 w 50"/>
                <a:gd name="T33" fmla="*/ 0 h 22"/>
                <a:gd name="T34" fmla="*/ 50 w 50"/>
                <a:gd name="T35" fmla="*/ 10 h 22"/>
                <a:gd name="T36" fmla="*/ 49 w 50"/>
                <a:gd name="T37" fmla="*/ 10 h 22"/>
                <a:gd name="T38" fmla="*/ 47 w 50"/>
                <a:gd name="T39" fmla="*/ 12 h 22"/>
                <a:gd name="T40" fmla="*/ 45 w 50"/>
                <a:gd name="T41" fmla="*/ 12 h 22"/>
                <a:gd name="T42" fmla="*/ 44 w 50"/>
                <a:gd name="T43" fmla="*/ 14 h 22"/>
                <a:gd name="T44" fmla="*/ 40 w 50"/>
                <a:gd name="T45" fmla="*/ 15 h 22"/>
                <a:gd name="T46" fmla="*/ 37 w 50"/>
                <a:gd name="T47" fmla="*/ 17 h 22"/>
                <a:gd name="T48" fmla="*/ 35 w 50"/>
                <a:gd name="T49" fmla="*/ 17 h 22"/>
                <a:gd name="T50" fmla="*/ 31 w 50"/>
                <a:gd name="T51" fmla="*/ 19 h 22"/>
                <a:gd name="T52" fmla="*/ 28 w 50"/>
                <a:gd name="T53" fmla="*/ 21 h 22"/>
                <a:gd name="T54" fmla="*/ 25 w 50"/>
                <a:gd name="T55" fmla="*/ 21 h 22"/>
                <a:gd name="T56" fmla="*/ 21 w 50"/>
                <a:gd name="T57" fmla="*/ 21 h 22"/>
                <a:gd name="T58" fmla="*/ 18 w 50"/>
                <a:gd name="T59" fmla="*/ 22 h 22"/>
                <a:gd name="T60" fmla="*/ 14 w 50"/>
                <a:gd name="T61" fmla="*/ 22 h 22"/>
                <a:gd name="T62" fmla="*/ 11 w 50"/>
                <a:gd name="T63" fmla="*/ 22 h 22"/>
                <a:gd name="T64" fmla="*/ 9 w 50"/>
                <a:gd name="T65" fmla="*/ 22 h 22"/>
                <a:gd name="T66" fmla="*/ 7 w 50"/>
                <a:gd name="T67" fmla="*/ 22 h 22"/>
                <a:gd name="T68" fmla="*/ 4 w 50"/>
                <a:gd name="T69" fmla="*/ 22 h 22"/>
                <a:gd name="T70" fmla="*/ 2 w 50"/>
                <a:gd name="T71" fmla="*/ 21 h 22"/>
                <a:gd name="T72" fmla="*/ 0 w 50"/>
                <a:gd name="T73" fmla="*/ 19 h 22"/>
                <a:gd name="T74" fmla="*/ 0 w 50"/>
                <a:gd name="T75" fmla="*/ 17 h 22"/>
                <a:gd name="T76" fmla="*/ 2 w 50"/>
                <a:gd name="T77" fmla="*/ 15 h 22"/>
                <a:gd name="T78" fmla="*/ 2 w 50"/>
                <a:gd name="T79" fmla="*/ 14 h 22"/>
                <a:gd name="T80" fmla="*/ 6 w 50"/>
                <a:gd name="T81" fmla="*/ 12 h 22"/>
                <a:gd name="T82" fmla="*/ 7 w 50"/>
                <a:gd name="T83" fmla="*/ 10 h 22"/>
                <a:gd name="T84" fmla="*/ 7 w 50"/>
                <a:gd name="T85" fmla="*/ 10 h 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" h="22">
                  <a:moveTo>
                    <a:pt x="7" y="10"/>
                  </a:moveTo>
                  <a:lnTo>
                    <a:pt x="9" y="10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21" y="9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2" y="0"/>
                  </a:lnTo>
                  <a:lnTo>
                    <a:pt x="50" y="10"/>
                  </a:lnTo>
                  <a:lnTo>
                    <a:pt x="49" y="10"/>
                  </a:lnTo>
                  <a:lnTo>
                    <a:pt x="47" y="12"/>
                  </a:lnTo>
                  <a:lnTo>
                    <a:pt x="45" y="12"/>
                  </a:lnTo>
                  <a:lnTo>
                    <a:pt x="44" y="14"/>
                  </a:lnTo>
                  <a:lnTo>
                    <a:pt x="40" y="15"/>
                  </a:lnTo>
                  <a:lnTo>
                    <a:pt x="37" y="17"/>
                  </a:lnTo>
                  <a:lnTo>
                    <a:pt x="35" y="17"/>
                  </a:lnTo>
                  <a:lnTo>
                    <a:pt x="31" y="19"/>
                  </a:lnTo>
                  <a:lnTo>
                    <a:pt x="28" y="21"/>
                  </a:lnTo>
                  <a:lnTo>
                    <a:pt x="25" y="21"/>
                  </a:lnTo>
                  <a:lnTo>
                    <a:pt x="21" y="21"/>
                  </a:lnTo>
                  <a:lnTo>
                    <a:pt x="18" y="22"/>
                  </a:lnTo>
                  <a:lnTo>
                    <a:pt x="14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6" y="12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0" name="Freeform 19"/>
            <p:cNvSpPr>
              <a:spLocks/>
            </p:cNvSpPr>
            <p:nvPr/>
          </p:nvSpPr>
          <p:spPr bwMode="auto">
            <a:xfrm>
              <a:off x="2848" y="3389"/>
              <a:ext cx="23" cy="53"/>
            </a:xfrm>
            <a:custGeom>
              <a:avLst/>
              <a:gdLst>
                <a:gd name="T0" fmla="*/ 23 w 23"/>
                <a:gd name="T1" fmla="*/ 48 h 53"/>
                <a:gd name="T2" fmla="*/ 23 w 23"/>
                <a:gd name="T3" fmla="*/ 52 h 53"/>
                <a:gd name="T4" fmla="*/ 21 w 23"/>
                <a:gd name="T5" fmla="*/ 52 h 53"/>
                <a:gd name="T6" fmla="*/ 21 w 23"/>
                <a:gd name="T7" fmla="*/ 53 h 53"/>
                <a:gd name="T8" fmla="*/ 19 w 23"/>
                <a:gd name="T9" fmla="*/ 53 h 53"/>
                <a:gd name="T10" fmla="*/ 14 w 23"/>
                <a:gd name="T11" fmla="*/ 52 h 53"/>
                <a:gd name="T12" fmla="*/ 12 w 23"/>
                <a:gd name="T13" fmla="*/ 50 h 53"/>
                <a:gd name="T14" fmla="*/ 10 w 23"/>
                <a:gd name="T15" fmla="*/ 48 h 53"/>
                <a:gd name="T16" fmla="*/ 9 w 23"/>
                <a:gd name="T17" fmla="*/ 46 h 53"/>
                <a:gd name="T18" fmla="*/ 7 w 23"/>
                <a:gd name="T19" fmla="*/ 43 h 53"/>
                <a:gd name="T20" fmla="*/ 5 w 23"/>
                <a:gd name="T21" fmla="*/ 41 h 53"/>
                <a:gd name="T22" fmla="*/ 5 w 23"/>
                <a:gd name="T23" fmla="*/ 38 h 53"/>
                <a:gd name="T24" fmla="*/ 4 w 23"/>
                <a:gd name="T25" fmla="*/ 34 h 53"/>
                <a:gd name="T26" fmla="*/ 4 w 23"/>
                <a:gd name="T27" fmla="*/ 31 h 53"/>
                <a:gd name="T28" fmla="*/ 2 w 23"/>
                <a:gd name="T29" fmla="*/ 29 h 53"/>
                <a:gd name="T30" fmla="*/ 2 w 23"/>
                <a:gd name="T31" fmla="*/ 26 h 53"/>
                <a:gd name="T32" fmla="*/ 0 w 23"/>
                <a:gd name="T33" fmla="*/ 22 h 53"/>
                <a:gd name="T34" fmla="*/ 0 w 23"/>
                <a:gd name="T35" fmla="*/ 19 h 53"/>
                <a:gd name="T36" fmla="*/ 0 w 23"/>
                <a:gd name="T37" fmla="*/ 15 h 53"/>
                <a:gd name="T38" fmla="*/ 0 w 23"/>
                <a:gd name="T39" fmla="*/ 14 h 53"/>
                <a:gd name="T40" fmla="*/ 0 w 23"/>
                <a:gd name="T41" fmla="*/ 10 h 53"/>
                <a:gd name="T42" fmla="*/ 2 w 23"/>
                <a:gd name="T43" fmla="*/ 8 h 53"/>
                <a:gd name="T44" fmla="*/ 2 w 23"/>
                <a:gd name="T45" fmla="*/ 5 h 53"/>
                <a:gd name="T46" fmla="*/ 4 w 23"/>
                <a:gd name="T47" fmla="*/ 1 h 53"/>
                <a:gd name="T48" fmla="*/ 7 w 23"/>
                <a:gd name="T49" fmla="*/ 0 h 53"/>
                <a:gd name="T50" fmla="*/ 9 w 23"/>
                <a:gd name="T51" fmla="*/ 0 h 53"/>
                <a:gd name="T52" fmla="*/ 10 w 23"/>
                <a:gd name="T53" fmla="*/ 0 h 53"/>
                <a:gd name="T54" fmla="*/ 12 w 23"/>
                <a:gd name="T55" fmla="*/ 1 h 53"/>
                <a:gd name="T56" fmla="*/ 14 w 23"/>
                <a:gd name="T57" fmla="*/ 3 h 53"/>
                <a:gd name="T58" fmla="*/ 14 w 23"/>
                <a:gd name="T59" fmla="*/ 7 h 53"/>
                <a:gd name="T60" fmla="*/ 14 w 23"/>
                <a:gd name="T61" fmla="*/ 10 h 53"/>
                <a:gd name="T62" fmla="*/ 14 w 23"/>
                <a:gd name="T63" fmla="*/ 12 h 53"/>
                <a:gd name="T64" fmla="*/ 14 w 23"/>
                <a:gd name="T65" fmla="*/ 15 h 53"/>
                <a:gd name="T66" fmla="*/ 14 w 23"/>
                <a:gd name="T67" fmla="*/ 17 h 53"/>
                <a:gd name="T68" fmla="*/ 14 w 23"/>
                <a:gd name="T69" fmla="*/ 21 h 53"/>
                <a:gd name="T70" fmla="*/ 16 w 23"/>
                <a:gd name="T71" fmla="*/ 24 h 53"/>
                <a:gd name="T72" fmla="*/ 16 w 23"/>
                <a:gd name="T73" fmla="*/ 26 h 53"/>
                <a:gd name="T74" fmla="*/ 17 w 23"/>
                <a:gd name="T75" fmla="*/ 29 h 53"/>
                <a:gd name="T76" fmla="*/ 17 w 23"/>
                <a:gd name="T77" fmla="*/ 31 h 53"/>
                <a:gd name="T78" fmla="*/ 17 w 23"/>
                <a:gd name="T79" fmla="*/ 34 h 53"/>
                <a:gd name="T80" fmla="*/ 19 w 23"/>
                <a:gd name="T81" fmla="*/ 36 h 53"/>
                <a:gd name="T82" fmla="*/ 21 w 23"/>
                <a:gd name="T83" fmla="*/ 40 h 53"/>
                <a:gd name="T84" fmla="*/ 21 w 23"/>
                <a:gd name="T85" fmla="*/ 43 h 53"/>
                <a:gd name="T86" fmla="*/ 23 w 23"/>
                <a:gd name="T87" fmla="*/ 45 h 53"/>
                <a:gd name="T88" fmla="*/ 23 w 23"/>
                <a:gd name="T89" fmla="*/ 48 h 53"/>
                <a:gd name="T90" fmla="*/ 23 w 23"/>
                <a:gd name="T91" fmla="*/ 48 h 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3" h="53">
                  <a:moveTo>
                    <a:pt x="23" y="48"/>
                  </a:moveTo>
                  <a:lnTo>
                    <a:pt x="23" y="52"/>
                  </a:lnTo>
                  <a:lnTo>
                    <a:pt x="21" y="52"/>
                  </a:lnTo>
                  <a:lnTo>
                    <a:pt x="21" y="53"/>
                  </a:lnTo>
                  <a:lnTo>
                    <a:pt x="19" y="53"/>
                  </a:lnTo>
                  <a:lnTo>
                    <a:pt x="14" y="52"/>
                  </a:lnTo>
                  <a:lnTo>
                    <a:pt x="12" y="50"/>
                  </a:lnTo>
                  <a:lnTo>
                    <a:pt x="10" y="48"/>
                  </a:lnTo>
                  <a:lnTo>
                    <a:pt x="9" y="46"/>
                  </a:lnTo>
                  <a:lnTo>
                    <a:pt x="7" y="43"/>
                  </a:lnTo>
                  <a:lnTo>
                    <a:pt x="5" y="41"/>
                  </a:lnTo>
                  <a:lnTo>
                    <a:pt x="5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5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4" y="3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5"/>
                  </a:lnTo>
                  <a:lnTo>
                    <a:pt x="14" y="17"/>
                  </a:lnTo>
                  <a:lnTo>
                    <a:pt x="14" y="21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7" y="29"/>
                  </a:lnTo>
                  <a:lnTo>
                    <a:pt x="17" y="31"/>
                  </a:lnTo>
                  <a:lnTo>
                    <a:pt x="17" y="34"/>
                  </a:lnTo>
                  <a:lnTo>
                    <a:pt x="19" y="36"/>
                  </a:lnTo>
                  <a:lnTo>
                    <a:pt x="21" y="40"/>
                  </a:lnTo>
                  <a:lnTo>
                    <a:pt x="21" y="43"/>
                  </a:lnTo>
                  <a:lnTo>
                    <a:pt x="23" y="45"/>
                  </a:lnTo>
                  <a:lnTo>
                    <a:pt x="23" y="4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1" name="Freeform 20"/>
            <p:cNvSpPr>
              <a:spLocks/>
            </p:cNvSpPr>
            <p:nvPr/>
          </p:nvSpPr>
          <p:spPr bwMode="auto">
            <a:xfrm>
              <a:off x="2817" y="3397"/>
              <a:ext cx="74" cy="25"/>
            </a:xfrm>
            <a:custGeom>
              <a:avLst/>
              <a:gdLst>
                <a:gd name="T0" fmla="*/ 71 w 74"/>
                <a:gd name="T1" fmla="*/ 11 h 25"/>
                <a:gd name="T2" fmla="*/ 69 w 74"/>
                <a:gd name="T3" fmla="*/ 11 h 25"/>
                <a:gd name="T4" fmla="*/ 66 w 74"/>
                <a:gd name="T5" fmla="*/ 13 h 25"/>
                <a:gd name="T6" fmla="*/ 62 w 74"/>
                <a:gd name="T7" fmla="*/ 14 h 25"/>
                <a:gd name="T8" fmla="*/ 59 w 74"/>
                <a:gd name="T9" fmla="*/ 16 h 25"/>
                <a:gd name="T10" fmla="*/ 54 w 74"/>
                <a:gd name="T11" fmla="*/ 18 h 25"/>
                <a:gd name="T12" fmla="*/ 50 w 74"/>
                <a:gd name="T13" fmla="*/ 19 h 25"/>
                <a:gd name="T14" fmla="*/ 45 w 74"/>
                <a:gd name="T15" fmla="*/ 19 h 25"/>
                <a:gd name="T16" fmla="*/ 41 w 74"/>
                <a:gd name="T17" fmla="*/ 21 h 25"/>
                <a:gd name="T18" fmla="*/ 36 w 74"/>
                <a:gd name="T19" fmla="*/ 23 h 25"/>
                <a:gd name="T20" fmla="*/ 31 w 74"/>
                <a:gd name="T21" fmla="*/ 25 h 25"/>
                <a:gd name="T22" fmla="*/ 28 w 74"/>
                <a:gd name="T23" fmla="*/ 25 h 25"/>
                <a:gd name="T24" fmla="*/ 22 w 74"/>
                <a:gd name="T25" fmla="*/ 25 h 25"/>
                <a:gd name="T26" fmla="*/ 17 w 74"/>
                <a:gd name="T27" fmla="*/ 25 h 25"/>
                <a:gd name="T28" fmla="*/ 14 w 74"/>
                <a:gd name="T29" fmla="*/ 25 h 25"/>
                <a:gd name="T30" fmla="*/ 9 w 74"/>
                <a:gd name="T31" fmla="*/ 23 h 25"/>
                <a:gd name="T32" fmla="*/ 5 w 74"/>
                <a:gd name="T33" fmla="*/ 21 h 25"/>
                <a:gd name="T34" fmla="*/ 2 w 74"/>
                <a:gd name="T35" fmla="*/ 19 h 25"/>
                <a:gd name="T36" fmla="*/ 2 w 74"/>
                <a:gd name="T37" fmla="*/ 18 h 25"/>
                <a:gd name="T38" fmla="*/ 2 w 74"/>
                <a:gd name="T39" fmla="*/ 16 h 25"/>
                <a:gd name="T40" fmla="*/ 2 w 74"/>
                <a:gd name="T41" fmla="*/ 14 h 25"/>
                <a:gd name="T42" fmla="*/ 2 w 74"/>
                <a:gd name="T43" fmla="*/ 13 h 25"/>
                <a:gd name="T44" fmla="*/ 0 w 74"/>
                <a:gd name="T45" fmla="*/ 11 h 25"/>
                <a:gd name="T46" fmla="*/ 5 w 74"/>
                <a:gd name="T47" fmla="*/ 11 h 25"/>
                <a:gd name="T48" fmla="*/ 12 w 74"/>
                <a:gd name="T49" fmla="*/ 13 h 25"/>
                <a:gd name="T50" fmla="*/ 16 w 74"/>
                <a:gd name="T51" fmla="*/ 13 h 25"/>
                <a:gd name="T52" fmla="*/ 21 w 74"/>
                <a:gd name="T53" fmla="*/ 13 h 25"/>
                <a:gd name="T54" fmla="*/ 26 w 74"/>
                <a:gd name="T55" fmla="*/ 11 h 25"/>
                <a:gd name="T56" fmla="*/ 29 w 74"/>
                <a:gd name="T57" fmla="*/ 11 h 25"/>
                <a:gd name="T58" fmla="*/ 35 w 74"/>
                <a:gd name="T59" fmla="*/ 9 h 25"/>
                <a:gd name="T60" fmla="*/ 38 w 74"/>
                <a:gd name="T61" fmla="*/ 7 h 25"/>
                <a:gd name="T62" fmla="*/ 41 w 74"/>
                <a:gd name="T63" fmla="*/ 7 h 25"/>
                <a:gd name="T64" fmla="*/ 47 w 74"/>
                <a:gd name="T65" fmla="*/ 6 h 25"/>
                <a:gd name="T66" fmla="*/ 50 w 74"/>
                <a:gd name="T67" fmla="*/ 4 h 25"/>
                <a:gd name="T68" fmla="*/ 54 w 74"/>
                <a:gd name="T69" fmla="*/ 4 h 25"/>
                <a:gd name="T70" fmla="*/ 57 w 74"/>
                <a:gd name="T71" fmla="*/ 2 h 25"/>
                <a:gd name="T72" fmla="*/ 62 w 74"/>
                <a:gd name="T73" fmla="*/ 0 h 25"/>
                <a:gd name="T74" fmla="*/ 66 w 74"/>
                <a:gd name="T75" fmla="*/ 0 h 25"/>
                <a:gd name="T76" fmla="*/ 69 w 74"/>
                <a:gd name="T77" fmla="*/ 0 h 25"/>
                <a:gd name="T78" fmla="*/ 73 w 74"/>
                <a:gd name="T79" fmla="*/ 0 h 25"/>
                <a:gd name="T80" fmla="*/ 74 w 74"/>
                <a:gd name="T81" fmla="*/ 4 h 25"/>
                <a:gd name="T82" fmla="*/ 73 w 74"/>
                <a:gd name="T83" fmla="*/ 7 h 25"/>
                <a:gd name="T84" fmla="*/ 71 w 74"/>
                <a:gd name="T85" fmla="*/ 11 h 25"/>
                <a:gd name="T86" fmla="*/ 71 w 74"/>
                <a:gd name="T87" fmla="*/ 11 h 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4" h="25">
                  <a:moveTo>
                    <a:pt x="71" y="11"/>
                  </a:moveTo>
                  <a:lnTo>
                    <a:pt x="69" y="11"/>
                  </a:lnTo>
                  <a:lnTo>
                    <a:pt x="66" y="13"/>
                  </a:lnTo>
                  <a:lnTo>
                    <a:pt x="62" y="14"/>
                  </a:lnTo>
                  <a:lnTo>
                    <a:pt x="59" y="16"/>
                  </a:lnTo>
                  <a:lnTo>
                    <a:pt x="54" y="18"/>
                  </a:lnTo>
                  <a:lnTo>
                    <a:pt x="50" y="19"/>
                  </a:lnTo>
                  <a:lnTo>
                    <a:pt x="45" y="19"/>
                  </a:lnTo>
                  <a:lnTo>
                    <a:pt x="41" y="21"/>
                  </a:lnTo>
                  <a:lnTo>
                    <a:pt x="36" y="23"/>
                  </a:lnTo>
                  <a:lnTo>
                    <a:pt x="31" y="25"/>
                  </a:lnTo>
                  <a:lnTo>
                    <a:pt x="28" y="25"/>
                  </a:lnTo>
                  <a:lnTo>
                    <a:pt x="22" y="25"/>
                  </a:lnTo>
                  <a:lnTo>
                    <a:pt x="17" y="25"/>
                  </a:lnTo>
                  <a:lnTo>
                    <a:pt x="14" y="25"/>
                  </a:lnTo>
                  <a:lnTo>
                    <a:pt x="9" y="23"/>
                  </a:lnTo>
                  <a:lnTo>
                    <a:pt x="5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5" y="11"/>
                  </a:lnTo>
                  <a:lnTo>
                    <a:pt x="12" y="13"/>
                  </a:lnTo>
                  <a:lnTo>
                    <a:pt x="16" y="13"/>
                  </a:lnTo>
                  <a:lnTo>
                    <a:pt x="21" y="13"/>
                  </a:lnTo>
                  <a:lnTo>
                    <a:pt x="26" y="11"/>
                  </a:lnTo>
                  <a:lnTo>
                    <a:pt x="29" y="11"/>
                  </a:lnTo>
                  <a:lnTo>
                    <a:pt x="35" y="9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7" y="6"/>
                  </a:lnTo>
                  <a:lnTo>
                    <a:pt x="50" y="4"/>
                  </a:lnTo>
                  <a:lnTo>
                    <a:pt x="54" y="4"/>
                  </a:lnTo>
                  <a:lnTo>
                    <a:pt x="57" y="2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4" y="4"/>
                  </a:lnTo>
                  <a:lnTo>
                    <a:pt x="73" y="7"/>
                  </a:lnTo>
                  <a:lnTo>
                    <a:pt x="71" y="1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2" name="Freeform 21"/>
            <p:cNvSpPr>
              <a:spLocks/>
            </p:cNvSpPr>
            <p:nvPr/>
          </p:nvSpPr>
          <p:spPr bwMode="auto">
            <a:xfrm>
              <a:off x="2871" y="3306"/>
              <a:ext cx="27" cy="72"/>
            </a:xfrm>
            <a:custGeom>
              <a:avLst/>
              <a:gdLst>
                <a:gd name="T0" fmla="*/ 27 w 27"/>
                <a:gd name="T1" fmla="*/ 67 h 72"/>
                <a:gd name="T2" fmla="*/ 27 w 27"/>
                <a:gd name="T3" fmla="*/ 71 h 72"/>
                <a:gd name="T4" fmla="*/ 25 w 27"/>
                <a:gd name="T5" fmla="*/ 72 h 72"/>
                <a:gd name="T6" fmla="*/ 22 w 27"/>
                <a:gd name="T7" fmla="*/ 72 h 72"/>
                <a:gd name="T8" fmla="*/ 19 w 27"/>
                <a:gd name="T9" fmla="*/ 71 h 72"/>
                <a:gd name="T10" fmla="*/ 15 w 27"/>
                <a:gd name="T11" fmla="*/ 69 h 72"/>
                <a:gd name="T12" fmla="*/ 13 w 27"/>
                <a:gd name="T13" fmla="*/ 65 h 72"/>
                <a:gd name="T14" fmla="*/ 12 w 27"/>
                <a:gd name="T15" fmla="*/ 62 h 72"/>
                <a:gd name="T16" fmla="*/ 10 w 27"/>
                <a:gd name="T17" fmla="*/ 59 h 72"/>
                <a:gd name="T18" fmla="*/ 6 w 27"/>
                <a:gd name="T19" fmla="*/ 53 h 72"/>
                <a:gd name="T20" fmla="*/ 6 w 27"/>
                <a:gd name="T21" fmla="*/ 50 h 72"/>
                <a:gd name="T22" fmla="*/ 5 w 27"/>
                <a:gd name="T23" fmla="*/ 45 h 72"/>
                <a:gd name="T24" fmla="*/ 3 w 27"/>
                <a:gd name="T25" fmla="*/ 40 h 72"/>
                <a:gd name="T26" fmla="*/ 1 w 27"/>
                <a:gd name="T27" fmla="*/ 34 h 72"/>
                <a:gd name="T28" fmla="*/ 1 w 27"/>
                <a:gd name="T29" fmla="*/ 31 h 72"/>
                <a:gd name="T30" fmla="*/ 0 w 27"/>
                <a:gd name="T31" fmla="*/ 26 h 72"/>
                <a:gd name="T32" fmla="*/ 0 w 27"/>
                <a:gd name="T33" fmla="*/ 21 h 72"/>
                <a:gd name="T34" fmla="*/ 0 w 27"/>
                <a:gd name="T35" fmla="*/ 17 h 72"/>
                <a:gd name="T36" fmla="*/ 0 w 27"/>
                <a:gd name="T37" fmla="*/ 12 h 72"/>
                <a:gd name="T38" fmla="*/ 0 w 27"/>
                <a:gd name="T39" fmla="*/ 8 h 72"/>
                <a:gd name="T40" fmla="*/ 0 w 27"/>
                <a:gd name="T41" fmla="*/ 5 h 72"/>
                <a:gd name="T42" fmla="*/ 1 w 27"/>
                <a:gd name="T43" fmla="*/ 2 h 72"/>
                <a:gd name="T44" fmla="*/ 5 w 27"/>
                <a:gd name="T45" fmla="*/ 2 h 72"/>
                <a:gd name="T46" fmla="*/ 6 w 27"/>
                <a:gd name="T47" fmla="*/ 0 h 72"/>
                <a:gd name="T48" fmla="*/ 8 w 27"/>
                <a:gd name="T49" fmla="*/ 2 h 72"/>
                <a:gd name="T50" fmla="*/ 10 w 27"/>
                <a:gd name="T51" fmla="*/ 2 h 72"/>
                <a:gd name="T52" fmla="*/ 10 w 27"/>
                <a:gd name="T53" fmla="*/ 5 h 72"/>
                <a:gd name="T54" fmla="*/ 10 w 27"/>
                <a:gd name="T55" fmla="*/ 8 h 72"/>
                <a:gd name="T56" fmla="*/ 12 w 27"/>
                <a:gd name="T57" fmla="*/ 12 h 72"/>
                <a:gd name="T58" fmla="*/ 12 w 27"/>
                <a:gd name="T59" fmla="*/ 15 h 72"/>
                <a:gd name="T60" fmla="*/ 13 w 27"/>
                <a:gd name="T61" fmla="*/ 21 h 72"/>
                <a:gd name="T62" fmla="*/ 13 w 27"/>
                <a:gd name="T63" fmla="*/ 24 h 72"/>
                <a:gd name="T64" fmla="*/ 13 w 27"/>
                <a:gd name="T65" fmla="*/ 27 h 72"/>
                <a:gd name="T66" fmla="*/ 15 w 27"/>
                <a:gd name="T67" fmla="*/ 31 h 72"/>
                <a:gd name="T68" fmla="*/ 15 w 27"/>
                <a:gd name="T69" fmla="*/ 34 h 72"/>
                <a:gd name="T70" fmla="*/ 17 w 27"/>
                <a:gd name="T71" fmla="*/ 38 h 72"/>
                <a:gd name="T72" fmla="*/ 17 w 27"/>
                <a:gd name="T73" fmla="*/ 43 h 72"/>
                <a:gd name="T74" fmla="*/ 19 w 27"/>
                <a:gd name="T75" fmla="*/ 46 h 72"/>
                <a:gd name="T76" fmla="*/ 20 w 27"/>
                <a:gd name="T77" fmla="*/ 50 h 72"/>
                <a:gd name="T78" fmla="*/ 22 w 27"/>
                <a:gd name="T79" fmla="*/ 53 h 72"/>
                <a:gd name="T80" fmla="*/ 24 w 27"/>
                <a:gd name="T81" fmla="*/ 59 h 72"/>
                <a:gd name="T82" fmla="*/ 25 w 27"/>
                <a:gd name="T83" fmla="*/ 64 h 72"/>
                <a:gd name="T84" fmla="*/ 27 w 27"/>
                <a:gd name="T85" fmla="*/ 67 h 72"/>
                <a:gd name="T86" fmla="*/ 27 w 27"/>
                <a:gd name="T87" fmla="*/ 67 h 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" h="72">
                  <a:moveTo>
                    <a:pt x="27" y="67"/>
                  </a:moveTo>
                  <a:lnTo>
                    <a:pt x="27" y="71"/>
                  </a:lnTo>
                  <a:lnTo>
                    <a:pt x="25" y="72"/>
                  </a:lnTo>
                  <a:lnTo>
                    <a:pt x="22" y="72"/>
                  </a:lnTo>
                  <a:lnTo>
                    <a:pt x="19" y="71"/>
                  </a:lnTo>
                  <a:lnTo>
                    <a:pt x="15" y="69"/>
                  </a:lnTo>
                  <a:lnTo>
                    <a:pt x="13" y="65"/>
                  </a:lnTo>
                  <a:lnTo>
                    <a:pt x="12" y="62"/>
                  </a:lnTo>
                  <a:lnTo>
                    <a:pt x="10" y="59"/>
                  </a:lnTo>
                  <a:lnTo>
                    <a:pt x="6" y="53"/>
                  </a:lnTo>
                  <a:lnTo>
                    <a:pt x="6" y="50"/>
                  </a:lnTo>
                  <a:lnTo>
                    <a:pt x="5" y="45"/>
                  </a:lnTo>
                  <a:lnTo>
                    <a:pt x="3" y="40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2"/>
                  </a:ln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8"/>
                  </a:lnTo>
                  <a:lnTo>
                    <a:pt x="12" y="12"/>
                  </a:lnTo>
                  <a:lnTo>
                    <a:pt x="12" y="15"/>
                  </a:lnTo>
                  <a:lnTo>
                    <a:pt x="13" y="21"/>
                  </a:lnTo>
                  <a:lnTo>
                    <a:pt x="13" y="24"/>
                  </a:lnTo>
                  <a:lnTo>
                    <a:pt x="13" y="27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7" y="38"/>
                  </a:lnTo>
                  <a:lnTo>
                    <a:pt x="17" y="43"/>
                  </a:lnTo>
                  <a:lnTo>
                    <a:pt x="19" y="46"/>
                  </a:lnTo>
                  <a:lnTo>
                    <a:pt x="20" y="50"/>
                  </a:lnTo>
                  <a:lnTo>
                    <a:pt x="22" y="53"/>
                  </a:lnTo>
                  <a:lnTo>
                    <a:pt x="24" y="59"/>
                  </a:lnTo>
                  <a:lnTo>
                    <a:pt x="25" y="64"/>
                  </a:lnTo>
                  <a:lnTo>
                    <a:pt x="27" y="67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3" name="Freeform 22"/>
            <p:cNvSpPr>
              <a:spLocks/>
            </p:cNvSpPr>
            <p:nvPr/>
          </p:nvSpPr>
          <p:spPr bwMode="auto">
            <a:xfrm>
              <a:off x="2883" y="3266"/>
              <a:ext cx="48" cy="24"/>
            </a:xfrm>
            <a:custGeom>
              <a:avLst/>
              <a:gdLst>
                <a:gd name="T0" fmla="*/ 45 w 48"/>
                <a:gd name="T1" fmla="*/ 12 h 24"/>
                <a:gd name="T2" fmla="*/ 41 w 48"/>
                <a:gd name="T3" fmla="*/ 14 h 24"/>
                <a:gd name="T4" fmla="*/ 39 w 48"/>
                <a:gd name="T5" fmla="*/ 14 h 24"/>
                <a:gd name="T6" fmla="*/ 36 w 48"/>
                <a:gd name="T7" fmla="*/ 16 h 24"/>
                <a:gd name="T8" fmla="*/ 34 w 48"/>
                <a:gd name="T9" fmla="*/ 16 h 24"/>
                <a:gd name="T10" fmla="*/ 31 w 48"/>
                <a:gd name="T11" fmla="*/ 17 h 24"/>
                <a:gd name="T12" fmla="*/ 29 w 48"/>
                <a:gd name="T13" fmla="*/ 17 h 24"/>
                <a:gd name="T14" fmla="*/ 26 w 48"/>
                <a:gd name="T15" fmla="*/ 19 h 24"/>
                <a:gd name="T16" fmla="*/ 22 w 48"/>
                <a:gd name="T17" fmla="*/ 19 h 24"/>
                <a:gd name="T18" fmla="*/ 20 w 48"/>
                <a:gd name="T19" fmla="*/ 21 h 24"/>
                <a:gd name="T20" fmla="*/ 17 w 48"/>
                <a:gd name="T21" fmla="*/ 21 h 24"/>
                <a:gd name="T22" fmla="*/ 13 w 48"/>
                <a:gd name="T23" fmla="*/ 21 h 24"/>
                <a:gd name="T24" fmla="*/ 12 w 48"/>
                <a:gd name="T25" fmla="*/ 21 h 24"/>
                <a:gd name="T26" fmla="*/ 8 w 48"/>
                <a:gd name="T27" fmla="*/ 23 h 24"/>
                <a:gd name="T28" fmla="*/ 7 w 48"/>
                <a:gd name="T29" fmla="*/ 23 h 24"/>
                <a:gd name="T30" fmla="*/ 3 w 48"/>
                <a:gd name="T31" fmla="*/ 23 h 24"/>
                <a:gd name="T32" fmla="*/ 1 w 48"/>
                <a:gd name="T33" fmla="*/ 24 h 24"/>
                <a:gd name="T34" fmla="*/ 0 w 48"/>
                <a:gd name="T35" fmla="*/ 14 h 24"/>
                <a:gd name="T36" fmla="*/ 1 w 48"/>
                <a:gd name="T37" fmla="*/ 14 h 24"/>
                <a:gd name="T38" fmla="*/ 3 w 48"/>
                <a:gd name="T39" fmla="*/ 12 h 24"/>
                <a:gd name="T40" fmla="*/ 5 w 48"/>
                <a:gd name="T41" fmla="*/ 12 h 24"/>
                <a:gd name="T42" fmla="*/ 8 w 48"/>
                <a:gd name="T43" fmla="*/ 12 h 24"/>
                <a:gd name="T44" fmla="*/ 10 w 48"/>
                <a:gd name="T45" fmla="*/ 10 h 24"/>
                <a:gd name="T46" fmla="*/ 13 w 48"/>
                <a:gd name="T47" fmla="*/ 10 h 24"/>
                <a:gd name="T48" fmla="*/ 15 w 48"/>
                <a:gd name="T49" fmla="*/ 10 h 24"/>
                <a:gd name="T50" fmla="*/ 19 w 48"/>
                <a:gd name="T51" fmla="*/ 9 h 24"/>
                <a:gd name="T52" fmla="*/ 22 w 48"/>
                <a:gd name="T53" fmla="*/ 9 h 24"/>
                <a:gd name="T54" fmla="*/ 24 w 48"/>
                <a:gd name="T55" fmla="*/ 7 h 24"/>
                <a:gd name="T56" fmla="*/ 27 w 48"/>
                <a:gd name="T57" fmla="*/ 7 h 24"/>
                <a:gd name="T58" fmla="*/ 29 w 48"/>
                <a:gd name="T59" fmla="*/ 5 h 24"/>
                <a:gd name="T60" fmla="*/ 31 w 48"/>
                <a:gd name="T61" fmla="*/ 5 h 24"/>
                <a:gd name="T62" fmla="*/ 34 w 48"/>
                <a:gd name="T63" fmla="*/ 4 h 24"/>
                <a:gd name="T64" fmla="*/ 34 w 48"/>
                <a:gd name="T65" fmla="*/ 4 h 24"/>
                <a:gd name="T66" fmla="*/ 36 w 48"/>
                <a:gd name="T67" fmla="*/ 4 h 24"/>
                <a:gd name="T68" fmla="*/ 39 w 48"/>
                <a:gd name="T69" fmla="*/ 2 h 24"/>
                <a:gd name="T70" fmla="*/ 41 w 48"/>
                <a:gd name="T71" fmla="*/ 0 h 24"/>
                <a:gd name="T72" fmla="*/ 45 w 48"/>
                <a:gd name="T73" fmla="*/ 0 h 24"/>
                <a:gd name="T74" fmla="*/ 46 w 48"/>
                <a:gd name="T75" fmla="*/ 2 h 24"/>
                <a:gd name="T76" fmla="*/ 48 w 48"/>
                <a:gd name="T77" fmla="*/ 4 h 24"/>
                <a:gd name="T78" fmla="*/ 48 w 48"/>
                <a:gd name="T79" fmla="*/ 5 h 24"/>
                <a:gd name="T80" fmla="*/ 46 w 48"/>
                <a:gd name="T81" fmla="*/ 7 h 24"/>
                <a:gd name="T82" fmla="*/ 46 w 48"/>
                <a:gd name="T83" fmla="*/ 9 h 24"/>
                <a:gd name="T84" fmla="*/ 46 w 48"/>
                <a:gd name="T85" fmla="*/ 10 h 24"/>
                <a:gd name="T86" fmla="*/ 45 w 48"/>
                <a:gd name="T87" fmla="*/ 12 h 24"/>
                <a:gd name="T88" fmla="*/ 45 w 48"/>
                <a:gd name="T89" fmla="*/ 12 h 2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8" h="24">
                  <a:moveTo>
                    <a:pt x="45" y="12"/>
                  </a:moveTo>
                  <a:lnTo>
                    <a:pt x="41" y="14"/>
                  </a:lnTo>
                  <a:lnTo>
                    <a:pt x="39" y="14"/>
                  </a:lnTo>
                  <a:lnTo>
                    <a:pt x="36" y="16"/>
                  </a:lnTo>
                  <a:lnTo>
                    <a:pt x="34" y="16"/>
                  </a:lnTo>
                  <a:lnTo>
                    <a:pt x="31" y="17"/>
                  </a:lnTo>
                  <a:lnTo>
                    <a:pt x="29" y="17"/>
                  </a:lnTo>
                  <a:lnTo>
                    <a:pt x="26" y="19"/>
                  </a:lnTo>
                  <a:lnTo>
                    <a:pt x="22" y="19"/>
                  </a:lnTo>
                  <a:lnTo>
                    <a:pt x="20" y="21"/>
                  </a:lnTo>
                  <a:lnTo>
                    <a:pt x="17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3" y="23"/>
                  </a:lnTo>
                  <a:lnTo>
                    <a:pt x="1" y="24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3" y="10"/>
                  </a:lnTo>
                  <a:lnTo>
                    <a:pt x="15" y="10"/>
                  </a:lnTo>
                  <a:lnTo>
                    <a:pt x="19" y="9"/>
                  </a:lnTo>
                  <a:lnTo>
                    <a:pt x="22" y="9"/>
                  </a:lnTo>
                  <a:lnTo>
                    <a:pt x="24" y="7"/>
                  </a:lnTo>
                  <a:lnTo>
                    <a:pt x="27" y="7"/>
                  </a:lnTo>
                  <a:lnTo>
                    <a:pt x="29" y="5"/>
                  </a:lnTo>
                  <a:lnTo>
                    <a:pt x="31" y="5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9" y="2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6" y="2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6" y="7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5" y="1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4" name="Freeform 23"/>
            <p:cNvSpPr>
              <a:spLocks/>
            </p:cNvSpPr>
            <p:nvPr/>
          </p:nvSpPr>
          <p:spPr bwMode="auto">
            <a:xfrm>
              <a:off x="2900" y="3254"/>
              <a:ext cx="29" cy="43"/>
            </a:xfrm>
            <a:custGeom>
              <a:avLst/>
              <a:gdLst>
                <a:gd name="T0" fmla="*/ 24 w 29"/>
                <a:gd name="T1" fmla="*/ 43 h 43"/>
                <a:gd name="T2" fmla="*/ 21 w 29"/>
                <a:gd name="T3" fmla="*/ 41 h 43"/>
                <a:gd name="T4" fmla="*/ 17 w 29"/>
                <a:gd name="T5" fmla="*/ 40 h 43"/>
                <a:gd name="T6" fmla="*/ 14 w 29"/>
                <a:gd name="T7" fmla="*/ 36 h 43"/>
                <a:gd name="T8" fmla="*/ 12 w 29"/>
                <a:gd name="T9" fmla="*/ 35 h 43"/>
                <a:gd name="T10" fmla="*/ 10 w 29"/>
                <a:gd name="T11" fmla="*/ 31 h 43"/>
                <a:gd name="T12" fmla="*/ 9 w 29"/>
                <a:gd name="T13" fmla="*/ 29 h 43"/>
                <a:gd name="T14" fmla="*/ 7 w 29"/>
                <a:gd name="T15" fmla="*/ 26 h 43"/>
                <a:gd name="T16" fmla="*/ 5 w 29"/>
                <a:gd name="T17" fmla="*/ 22 h 43"/>
                <a:gd name="T18" fmla="*/ 3 w 29"/>
                <a:gd name="T19" fmla="*/ 19 h 43"/>
                <a:gd name="T20" fmla="*/ 2 w 29"/>
                <a:gd name="T21" fmla="*/ 16 h 43"/>
                <a:gd name="T22" fmla="*/ 0 w 29"/>
                <a:gd name="T23" fmla="*/ 12 h 43"/>
                <a:gd name="T24" fmla="*/ 0 w 29"/>
                <a:gd name="T25" fmla="*/ 10 h 43"/>
                <a:gd name="T26" fmla="*/ 0 w 29"/>
                <a:gd name="T27" fmla="*/ 7 h 43"/>
                <a:gd name="T28" fmla="*/ 0 w 29"/>
                <a:gd name="T29" fmla="*/ 5 h 43"/>
                <a:gd name="T30" fmla="*/ 2 w 29"/>
                <a:gd name="T31" fmla="*/ 0 h 43"/>
                <a:gd name="T32" fmla="*/ 5 w 29"/>
                <a:gd name="T33" fmla="*/ 0 h 43"/>
                <a:gd name="T34" fmla="*/ 7 w 29"/>
                <a:gd name="T35" fmla="*/ 0 h 43"/>
                <a:gd name="T36" fmla="*/ 7 w 29"/>
                <a:gd name="T37" fmla="*/ 0 h 43"/>
                <a:gd name="T38" fmla="*/ 9 w 29"/>
                <a:gd name="T39" fmla="*/ 3 h 43"/>
                <a:gd name="T40" fmla="*/ 9 w 29"/>
                <a:gd name="T41" fmla="*/ 5 h 43"/>
                <a:gd name="T42" fmla="*/ 10 w 29"/>
                <a:gd name="T43" fmla="*/ 10 h 43"/>
                <a:gd name="T44" fmla="*/ 12 w 29"/>
                <a:gd name="T45" fmla="*/ 14 h 43"/>
                <a:gd name="T46" fmla="*/ 14 w 29"/>
                <a:gd name="T47" fmla="*/ 17 h 43"/>
                <a:gd name="T48" fmla="*/ 15 w 29"/>
                <a:gd name="T49" fmla="*/ 21 h 43"/>
                <a:gd name="T50" fmla="*/ 17 w 29"/>
                <a:gd name="T51" fmla="*/ 22 h 43"/>
                <a:gd name="T52" fmla="*/ 21 w 29"/>
                <a:gd name="T53" fmla="*/ 26 h 43"/>
                <a:gd name="T54" fmla="*/ 24 w 29"/>
                <a:gd name="T55" fmla="*/ 29 h 43"/>
                <a:gd name="T56" fmla="*/ 26 w 29"/>
                <a:gd name="T57" fmla="*/ 31 h 43"/>
                <a:gd name="T58" fmla="*/ 28 w 29"/>
                <a:gd name="T59" fmla="*/ 35 h 43"/>
                <a:gd name="T60" fmla="*/ 29 w 29"/>
                <a:gd name="T61" fmla="*/ 36 h 43"/>
                <a:gd name="T62" fmla="*/ 29 w 29"/>
                <a:gd name="T63" fmla="*/ 38 h 43"/>
                <a:gd name="T64" fmla="*/ 29 w 29"/>
                <a:gd name="T65" fmla="*/ 40 h 43"/>
                <a:gd name="T66" fmla="*/ 28 w 29"/>
                <a:gd name="T67" fmla="*/ 40 h 43"/>
                <a:gd name="T68" fmla="*/ 28 w 29"/>
                <a:gd name="T69" fmla="*/ 41 h 43"/>
                <a:gd name="T70" fmla="*/ 26 w 29"/>
                <a:gd name="T71" fmla="*/ 41 h 43"/>
                <a:gd name="T72" fmla="*/ 24 w 29"/>
                <a:gd name="T73" fmla="*/ 43 h 43"/>
                <a:gd name="T74" fmla="*/ 24 w 29"/>
                <a:gd name="T75" fmla="*/ 43 h 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9" h="43">
                  <a:moveTo>
                    <a:pt x="24" y="43"/>
                  </a:moveTo>
                  <a:lnTo>
                    <a:pt x="21" y="41"/>
                  </a:lnTo>
                  <a:lnTo>
                    <a:pt x="17" y="40"/>
                  </a:lnTo>
                  <a:lnTo>
                    <a:pt x="14" y="36"/>
                  </a:lnTo>
                  <a:lnTo>
                    <a:pt x="12" y="35"/>
                  </a:lnTo>
                  <a:lnTo>
                    <a:pt x="10" y="31"/>
                  </a:lnTo>
                  <a:lnTo>
                    <a:pt x="9" y="29"/>
                  </a:lnTo>
                  <a:lnTo>
                    <a:pt x="7" y="26"/>
                  </a:lnTo>
                  <a:lnTo>
                    <a:pt x="5" y="22"/>
                  </a:lnTo>
                  <a:lnTo>
                    <a:pt x="3" y="19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3"/>
                  </a:lnTo>
                  <a:lnTo>
                    <a:pt x="9" y="5"/>
                  </a:lnTo>
                  <a:lnTo>
                    <a:pt x="10" y="10"/>
                  </a:lnTo>
                  <a:lnTo>
                    <a:pt x="12" y="14"/>
                  </a:lnTo>
                  <a:lnTo>
                    <a:pt x="14" y="17"/>
                  </a:lnTo>
                  <a:lnTo>
                    <a:pt x="15" y="21"/>
                  </a:lnTo>
                  <a:lnTo>
                    <a:pt x="17" y="22"/>
                  </a:lnTo>
                  <a:lnTo>
                    <a:pt x="21" y="26"/>
                  </a:lnTo>
                  <a:lnTo>
                    <a:pt x="24" y="29"/>
                  </a:lnTo>
                  <a:lnTo>
                    <a:pt x="26" y="31"/>
                  </a:lnTo>
                  <a:lnTo>
                    <a:pt x="28" y="35"/>
                  </a:lnTo>
                  <a:lnTo>
                    <a:pt x="29" y="36"/>
                  </a:lnTo>
                  <a:lnTo>
                    <a:pt x="29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8" y="41"/>
                  </a:lnTo>
                  <a:lnTo>
                    <a:pt x="26" y="41"/>
                  </a:lnTo>
                  <a:lnTo>
                    <a:pt x="24" y="43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5" name="Freeform 24"/>
            <p:cNvSpPr>
              <a:spLocks/>
            </p:cNvSpPr>
            <p:nvPr/>
          </p:nvSpPr>
          <p:spPr bwMode="auto">
            <a:xfrm>
              <a:off x="2831" y="3313"/>
              <a:ext cx="91" cy="55"/>
            </a:xfrm>
            <a:custGeom>
              <a:avLst/>
              <a:gdLst>
                <a:gd name="T0" fmla="*/ 88 w 91"/>
                <a:gd name="T1" fmla="*/ 10 h 55"/>
                <a:gd name="T2" fmla="*/ 83 w 91"/>
                <a:gd name="T3" fmla="*/ 12 h 55"/>
                <a:gd name="T4" fmla="*/ 78 w 91"/>
                <a:gd name="T5" fmla="*/ 14 h 55"/>
                <a:gd name="T6" fmla="*/ 74 w 91"/>
                <a:gd name="T7" fmla="*/ 17 h 55"/>
                <a:gd name="T8" fmla="*/ 69 w 91"/>
                <a:gd name="T9" fmla="*/ 20 h 55"/>
                <a:gd name="T10" fmla="*/ 64 w 91"/>
                <a:gd name="T11" fmla="*/ 24 h 55"/>
                <a:gd name="T12" fmla="*/ 57 w 91"/>
                <a:gd name="T13" fmla="*/ 27 h 55"/>
                <a:gd name="T14" fmla="*/ 52 w 91"/>
                <a:gd name="T15" fmla="*/ 31 h 55"/>
                <a:gd name="T16" fmla="*/ 46 w 91"/>
                <a:gd name="T17" fmla="*/ 34 h 55"/>
                <a:gd name="T18" fmla="*/ 40 w 91"/>
                <a:gd name="T19" fmla="*/ 38 h 55"/>
                <a:gd name="T20" fmla="*/ 34 w 91"/>
                <a:gd name="T21" fmla="*/ 41 h 55"/>
                <a:gd name="T22" fmla="*/ 29 w 91"/>
                <a:gd name="T23" fmla="*/ 45 h 55"/>
                <a:gd name="T24" fmla="*/ 24 w 91"/>
                <a:gd name="T25" fmla="*/ 46 h 55"/>
                <a:gd name="T26" fmla="*/ 17 w 91"/>
                <a:gd name="T27" fmla="*/ 50 h 55"/>
                <a:gd name="T28" fmla="*/ 14 w 91"/>
                <a:gd name="T29" fmla="*/ 52 h 55"/>
                <a:gd name="T30" fmla="*/ 8 w 91"/>
                <a:gd name="T31" fmla="*/ 53 h 55"/>
                <a:gd name="T32" fmla="*/ 3 w 91"/>
                <a:gd name="T33" fmla="*/ 55 h 55"/>
                <a:gd name="T34" fmla="*/ 2 w 91"/>
                <a:gd name="T35" fmla="*/ 53 h 55"/>
                <a:gd name="T36" fmla="*/ 2 w 91"/>
                <a:gd name="T37" fmla="*/ 53 h 55"/>
                <a:gd name="T38" fmla="*/ 2 w 91"/>
                <a:gd name="T39" fmla="*/ 52 h 55"/>
                <a:gd name="T40" fmla="*/ 2 w 91"/>
                <a:gd name="T41" fmla="*/ 50 h 55"/>
                <a:gd name="T42" fmla="*/ 2 w 91"/>
                <a:gd name="T43" fmla="*/ 50 h 55"/>
                <a:gd name="T44" fmla="*/ 2 w 91"/>
                <a:gd name="T45" fmla="*/ 48 h 55"/>
                <a:gd name="T46" fmla="*/ 2 w 91"/>
                <a:gd name="T47" fmla="*/ 46 h 55"/>
                <a:gd name="T48" fmla="*/ 0 w 91"/>
                <a:gd name="T49" fmla="*/ 46 h 55"/>
                <a:gd name="T50" fmla="*/ 5 w 91"/>
                <a:gd name="T51" fmla="*/ 43 h 55"/>
                <a:gd name="T52" fmla="*/ 10 w 91"/>
                <a:gd name="T53" fmla="*/ 39 h 55"/>
                <a:gd name="T54" fmla="*/ 14 w 91"/>
                <a:gd name="T55" fmla="*/ 38 h 55"/>
                <a:gd name="T56" fmla="*/ 21 w 91"/>
                <a:gd name="T57" fmla="*/ 34 h 55"/>
                <a:gd name="T58" fmla="*/ 26 w 91"/>
                <a:gd name="T59" fmla="*/ 31 h 55"/>
                <a:gd name="T60" fmla="*/ 31 w 91"/>
                <a:gd name="T61" fmla="*/ 27 h 55"/>
                <a:gd name="T62" fmla="*/ 36 w 91"/>
                <a:gd name="T63" fmla="*/ 26 h 55"/>
                <a:gd name="T64" fmla="*/ 41 w 91"/>
                <a:gd name="T65" fmla="*/ 22 h 55"/>
                <a:gd name="T66" fmla="*/ 46 w 91"/>
                <a:gd name="T67" fmla="*/ 19 h 55"/>
                <a:gd name="T68" fmla="*/ 52 w 91"/>
                <a:gd name="T69" fmla="*/ 17 h 55"/>
                <a:gd name="T70" fmla="*/ 57 w 91"/>
                <a:gd name="T71" fmla="*/ 14 h 55"/>
                <a:gd name="T72" fmla="*/ 62 w 91"/>
                <a:gd name="T73" fmla="*/ 12 h 55"/>
                <a:gd name="T74" fmla="*/ 67 w 91"/>
                <a:gd name="T75" fmla="*/ 8 h 55"/>
                <a:gd name="T76" fmla="*/ 72 w 91"/>
                <a:gd name="T77" fmla="*/ 5 h 55"/>
                <a:gd name="T78" fmla="*/ 78 w 91"/>
                <a:gd name="T79" fmla="*/ 3 h 55"/>
                <a:gd name="T80" fmla="*/ 83 w 91"/>
                <a:gd name="T81" fmla="*/ 0 h 55"/>
                <a:gd name="T82" fmla="*/ 84 w 91"/>
                <a:gd name="T83" fmla="*/ 0 h 55"/>
                <a:gd name="T84" fmla="*/ 86 w 91"/>
                <a:gd name="T85" fmla="*/ 0 h 55"/>
                <a:gd name="T86" fmla="*/ 88 w 91"/>
                <a:gd name="T87" fmla="*/ 0 h 55"/>
                <a:gd name="T88" fmla="*/ 90 w 91"/>
                <a:gd name="T89" fmla="*/ 1 h 55"/>
                <a:gd name="T90" fmla="*/ 91 w 91"/>
                <a:gd name="T91" fmla="*/ 1 h 55"/>
                <a:gd name="T92" fmla="*/ 91 w 91"/>
                <a:gd name="T93" fmla="*/ 5 h 55"/>
                <a:gd name="T94" fmla="*/ 90 w 91"/>
                <a:gd name="T95" fmla="*/ 7 h 55"/>
                <a:gd name="T96" fmla="*/ 88 w 91"/>
                <a:gd name="T97" fmla="*/ 10 h 55"/>
                <a:gd name="T98" fmla="*/ 88 w 91"/>
                <a:gd name="T99" fmla="*/ 1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91" h="55">
                  <a:moveTo>
                    <a:pt x="88" y="10"/>
                  </a:moveTo>
                  <a:lnTo>
                    <a:pt x="83" y="12"/>
                  </a:lnTo>
                  <a:lnTo>
                    <a:pt x="78" y="14"/>
                  </a:lnTo>
                  <a:lnTo>
                    <a:pt x="74" y="17"/>
                  </a:lnTo>
                  <a:lnTo>
                    <a:pt x="69" y="20"/>
                  </a:lnTo>
                  <a:lnTo>
                    <a:pt x="64" y="24"/>
                  </a:lnTo>
                  <a:lnTo>
                    <a:pt x="57" y="27"/>
                  </a:lnTo>
                  <a:lnTo>
                    <a:pt x="52" y="31"/>
                  </a:lnTo>
                  <a:lnTo>
                    <a:pt x="46" y="34"/>
                  </a:lnTo>
                  <a:lnTo>
                    <a:pt x="40" y="38"/>
                  </a:lnTo>
                  <a:lnTo>
                    <a:pt x="34" y="41"/>
                  </a:lnTo>
                  <a:lnTo>
                    <a:pt x="29" y="45"/>
                  </a:lnTo>
                  <a:lnTo>
                    <a:pt x="24" y="46"/>
                  </a:lnTo>
                  <a:lnTo>
                    <a:pt x="17" y="50"/>
                  </a:lnTo>
                  <a:lnTo>
                    <a:pt x="14" y="52"/>
                  </a:lnTo>
                  <a:lnTo>
                    <a:pt x="8" y="53"/>
                  </a:lnTo>
                  <a:lnTo>
                    <a:pt x="3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0" y="46"/>
                  </a:lnTo>
                  <a:lnTo>
                    <a:pt x="5" y="43"/>
                  </a:lnTo>
                  <a:lnTo>
                    <a:pt x="10" y="39"/>
                  </a:lnTo>
                  <a:lnTo>
                    <a:pt x="14" y="38"/>
                  </a:lnTo>
                  <a:lnTo>
                    <a:pt x="21" y="34"/>
                  </a:lnTo>
                  <a:lnTo>
                    <a:pt x="26" y="31"/>
                  </a:lnTo>
                  <a:lnTo>
                    <a:pt x="31" y="27"/>
                  </a:lnTo>
                  <a:lnTo>
                    <a:pt x="36" y="26"/>
                  </a:lnTo>
                  <a:lnTo>
                    <a:pt x="41" y="22"/>
                  </a:lnTo>
                  <a:lnTo>
                    <a:pt x="46" y="19"/>
                  </a:lnTo>
                  <a:lnTo>
                    <a:pt x="52" y="17"/>
                  </a:lnTo>
                  <a:lnTo>
                    <a:pt x="57" y="14"/>
                  </a:lnTo>
                  <a:lnTo>
                    <a:pt x="62" y="12"/>
                  </a:lnTo>
                  <a:lnTo>
                    <a:pt x="67" y="8"/>
                  </a:lnTo>
                  <a:lnTo>
                    <a:pt x="72" y="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1" y="5"/>
                  </a:lnTo>
                  <a:lnTo>
                    <a:pt x="90" y="7"/>
                  </a:lnTo>
                  <a:lnTo>
                    <a:pt x="88" y="1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6" name="Freeform 25"/>
            <p:cNvSpPr>
              <a:spLocks/>
            </p:cNvSpPr>
            <p:nvPr/>
          </p:nvSpPr>
          <p:spPr bwMode="auto">
            <a:xfrm>
              <a:off x="2907" y="3223"/>
              <a:ext cx="46" cy="26"/>
            </a:xfrm>
            <a:custGeom>
              <a:avLst/>
              <a:gdLst>
                <a:gd name="T0" fmla="*/ 45 w 46"/>
                <a:gd name="T1" fmla="*/ 26 h 26"/>
                <a:gd name="T2" fmla="*/ 43 w 46"/>
                <a:gd name="T3" fmla="*/ 26 h 26"/>
                <a:gd name="T4" fmla="*/ 40 w 46"/>
                <a:gd name="T5" fmla="*/ 26 h 26"/>
                <a:gd name="T6" fmla="*/ 38 w 46"/>
                <a:gd name="T7" fmla="*/ 26 h 26"/>
                <a:gd name="T8" fmla="*/ 36 w 46"/>
                <a:gd name="T9" fmla="*/ 26 h 26"/>
                <a:gd name="T10" fmla="*/ 33 w 46"/>
                <a:gd name="T11" fmla="*/ 26 h 26"/>
                <a:gd name="T12" fmla="*/ 29 w 46"/>
                <a:gd name="T13" fmla="*/ 24 h 26"/>
                <a:gd name="T14" fmla="*/ 26 w 46"/>
                <a:gd name="T15" fmla="*/ 24 h 26"/>
                <a:gd name="T16" fmla="*/ 22 w 46"/>
                <a:gd name="T17" fmla="*/ 22 h 26"/>
                <a:gd name="T18" fmla="*/ 19 w 46"/>
                <a:gd name="T19" fmla="*/ 21 h 26"/>
                <a:gd name="T20" fmla="*/ 15 w 46"/>
                <a:gd name="T21" fmla="*/ 19 h 26"/>
                <a:gd name="T22" fmla="*/ 12 w 46"/>
                <a:gd name="T23" fmla="*/ 17 h 26"/>
                <a:gd name="T24" fmla="*/ 10 w 46"/>
                <a:gd name="T25" fmla="*/ 15 h 26"/>
                <a:gd name="T26" fmla="*/ 7 w 46"/>
                <a:gd name="T27" fmla="*/ 14 h 26"/>
                <a:gd name="T28" fmla="*/ 5 w 46"/>
                <a:gd name="T29" fmla="*/ 12 h 26"/>
                <a:gd name="T30" fmla="*/ 2 w 46"/>
                <a:gd name="T31" fmla="*/ 10 h 26"/>
                <a:gd name="T32" fmla="*/ 2 w 46"/>
                <a:gd name="T33" fmla="*/ 8 h 26"/>
                <a:gd name="T34" fmla="*/ 0 w 46"/>
                <a:gd name="T35" fmla="*/ 7 h 26"/>
                <a:gd name="T36" fmla="*/ 0 w 46"/>
                <a:gd name="T37" fmla="*/ 5 h 26"/>
                <a:gd name="T38" fmla="*/ 2 w 46"/>
                <a:gd name="T39" fmla="*/ 3 h 26"/>
                <a:gd name="T40" fmla="*/ 3 w 46"/>
                <a:gd name="T41" fmla="*/ 2 h 26"/>
                <a:gd name="T42" fmla="*/ 3 w 46"/>
                <a:gd name="T43" fmla="*/ 0 h 26"/>
                <a:gd name="T44" fmla="*/ 5 w 46"/>
                <a:gd name="T45" fmla="*/ 0 h 26"/>
                <a:gd name="T46" fmla="*/ 7 w 46"/>
                <a:gd name="T47" fmla="*/ 2 h 26"/>
                <a:gd name="T48" fmla="*/ 10 w 46"/>
                <a:gd name="T49" fmla="*/ 3 h 26"/>
                <a:gd name="T50" fmla="*/ 14 w 46"/>
                <a:gd name="T51" fmla="*/ 7 h 26"/>
                <a:gd name="T52" fmla="*/ 17 w 46"/>
                <a:gd name="T53" fmla="*/ 8 h 26"/>
                <a:gd name="T54" fmla="*/ 19 w 46"/>
                <a:gd name="T55" fmla="*/ 10 h 26"/>
                <a:gd name="T56" fmla="*/ 21 w 46"/>
                <a:gd name="T57" fmla="*/ 10 h 26"/>
                <a:gd name="T58" fmla="*/ 22 w 46"/>
                <a:gd name="T59" fmla="*/ 10 h 26"/>
                <a:gd name="T60" fmla="*/ 24 w 46"/>
                <a:gd name="T61" fmla="*/ 12 h 26"/>
                <a:gd name="T62" fmla="*/ 27 w 46"/>
                <a:gd name="T63" fmla="*/ 12 h 26"/>
                <a:gd name="T64" fmla="*/ 31 w 46"/>
                <a:gd name="T65" fmla="*/ 14 h 26"/>
                <a:gd name="T66" fmla="*/ 34 w 46"/>
                <a:gd name="T67" fmla="*/ 15 h 26"/>
                <a:gd name="T68" fmla="*/ 38 w 46"/>
                <a:gd name="T69" fmla="*/ 15 h 26"/>
                <a:gd name="T70" fmla="*/ 41 w 46"/>
                <a:gd name="T71" fmla="*/ 15 h 26"/>
                <a:gd name="T72" fmla="*/ 43 w 46"/>
                <a:gd name="T73" fmla="*/ 17 h 26"/>
                <a:gd name="T74" fmla="*/ 45 w 46"/>
                <a:gd name="T75" fmla="*/ 17 h 26"/>
                <a:gd name="T76" fmla="*/ 46 w 46"/>
                <a:gd name="T77" fmla="*/ 19 h 26"/>
                <a:gd name="T78" fmla="*/ 46 w 46"/>
                <a:gd name="T79" fmla="*/ 21 h 26"/>
                <a:gd name="T80" fmla="*/ 46 w 46"/>
                <a:gd name="T81" fmla="*/ 22 h 26"/>
                <a:gd name="T82" fmla="*/ 45 w 46"/>
                <a:gd name="T83" fmla="*/ 22 h 26"/>
                <a:gd name="T84" fmla="*/ 45 w 46"/>
                <a:gd name="T85" fmla="*/ 26 h 26"/>
                <a:gd name="T86" fmla="*/ 45 w 46"/>
                <a:gd name="T87" fmla="*/ 26 h 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6" h="26">
                  <a:moveTo>
                    <a:pt x="45" y="26"/>
                  </a:moveTo>
                  <a:lnTo>
                    <a:pt x="43" y="26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6" y="26"/>
                  </a:lnTo>
                  <a:lnTo>
                    <a:pt x="33" y="26"/>
                  </a:lnTo>
                  <a:lnTo>
                    <a:pt x="29" y="24"/>
                  </a:lnTo>
                  <a:lnTo>
                    <a:pt x="26" y="24"/>
                  </a:lnTo>
                  <a:lnTo>
                    <a:pt x="22" y="22"/>
                  </a:lnTo>
                  <a:lnTo>
                    <a:pt x="19" y="21"/>
                  </a:lnTo>
                  <a:lnTo>
                    <a:pt x="15" y="19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2"/>
                  </a:lnTo>
                  <a:lnTo>
                    <a:pt x="10" y="3"/>
                  </a:lnTo>
                  <a:lnTo>
                    <a:pt x="14" y="7"/>
                  </a:lnTo>
                  <a:lnTo>
                    <a:pt x="17" y="8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4" y="12"/>
                  </a:lnTo>
                  <a:lnTo>
                    <a:pt x="27" y="12"/>
                  </a:lnTo>
                  <a:lnTo>
                    <a:pt x="31" y="14"/>
                  </a:lnTo>
                  <a:lnTo>
                    <a:pt x="34" y="15"/>
                  </a:lnTo>
                  <a:lnTo>
                    <a:pt x="38" y="15"/>
                  </a:lnTo>
                  <a:lnTo>
                    <a:pt x="41" y="15"/>
                  </a:lnTo>
                  <a:lnTo>
                    <a:pt x="43" y="17"/>
                  </a:lnTo>
                  <a:lnTo>
                    <a:pt x="45" y="17"/>
                  </a:lnTo>
                  <a:lnTo>
                    <a:pt x="46" y="19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45" y="22"/>
                  </a:lnTo>
                  <a:lnTo>
                    <a:pt x="45" y="26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7" name="Freeform 26"/>
            <p:cNvSpPr>
              <a:spLocks/>
            </p:cNvSpPr>
            <p:nvPr/>
          </p:nvSpPr>
          <p:spPr bwMode="auto">
            <a:xfrm>
              <a:off x="2812" y="3601"/>
              <a:ext cx="48" cy="18"/>
            </a:xfrm>
            <a:custGeom>
              <a:avLst/>
              <a:gdLst>
                <a:gd name="T0" fmla="*/ 41 w 48"/>
                <a:gd name="T1" fmla="*/ 12 h 18"/>
                <a:gd name="T2" fmla="*/ 40 w 48"/>
                <a:gd name="T3" fmla="*/ 12 h 18"/>
                <a:gd name="T4" fmla="*/ 38 w 48"/>
                <a:gd name="T5" fmla="*/ 12 h 18"/>
                <a:gd name="T6" fmla="*/ 34 w 48"/>
                <a:gd name="T7" fmla="*/ 12 h 18"/>
                <a:gd name="T8" fmla="*/ 33 w 48"/>
                <a:gd name="T9" fmla="*/ 14 h 18"/>
                <a:gd name="T10" fmla="*/ 31 w 48"/>
                <a:gd name="T11" fmla="*/ 14 h 18"/>
                <a:gd name="T12" fmla="*/ 29 w 48"/>
                <a:gd name="T13" fmla="*/ 14 h 18"/>
                <a:gd name="T14" fmla="*/ 26 w 48"/>
                <a:gd name="T15" fmla="*/ 14 h 18"/>
                <a:gd name="T16" fmla="*/ 24 w 48"/>
                <a:gd name="T17" fmla="*/ 14 h 18"/>
                <a:gd name="T18" fmla="*/ 22 w 48"/>
                <a:gd name="T19" fmla="*/ 14 h 18"/>
                <a:gd name="T20" fmla="*/ 19 w 48"/>
                <a:gd name="T21" fmla="*/ 14 h 18"/>
                <a:gd name="T22" fmla="*/ 17 w 48"/>
                <a:gd name="T23" fmla="*/ 14 h 18"/>
                <a:gd name="T24" fmla="*/ 14 w 48"/>
                <a:gd name="T25" fmla="*/ 14 h 18"/>
                <a:gd name="T26" fmla="*/ 12 w 48"/>
                <a:gd name="T27" fmla="*/ 14 h 18"/>
                <a:gd name="T28" fmla="*/ 10 w 48"/>
                <a:gd name="T29" fmla="*/ 16 h 18"/>
                <a:gd name="T30" fmla="*/ 8 w 48"/>
                <a:gd name="T31" fmla="*/ 16 h 18"/>
                <a:gd name="T32" fmla="*/ 7 w 48"/>
                <a:gd name="T33" fmla="*/ 18 h 18"/>
                <a:gd name="T34" fmla="*/ 0 w 48"/>
                <a:gd name="T35" fmla="*/ 7 h 18"/>
                <a:gd name="T36" fmla="*/ 2 w 48"/>
                <a:gd name="T37" fmla="*/ 7 h 18"/>
                <a:gd name="T38" fmla="*/ 3 w 48"/>
                <a:gd name="T39" fmla="*/ 6 h 18"/>
                <a:gd name="T40" fmla="*/ 5 w 48"/>
                <a:gd name="T41" fmla="*/ 6 h 18"/>
                <a:gd name="T42" fmla="*/ 8 w 48"/>
                <a:gd name="T43" fmla="*/ 4 h 18"/>
                <a:gd name="T44" fmla="*/ 10 w 48"/>
                <a:gd name="T45" fmla="*/ 4 h 18"/>
                <a:gd name="T46" fmla="*/ 14 w 48"/>
                <a:gd name="T47" fmla="*/ 2 h 18"/>
                <a:gd name="T48" fmla="*/ 17 w 48"/>
                <a:gd name="T49" fmla="*/ 2 h 18"/>
                <a:gd name="T50" fmla="*/ 21 w 48"/>
                <a:gd name="T51" fmla="*/ 2 h 18"/>
                <a:gd name="T52" fmla="*/ 24 w 48"/>
                <a:gd name="T53" fmla="*/ 0 h 18"/>
                <a:gd name="T54" fmla="*/ 27 w 48"/>
                <a:gd name="T55" fmla="*/ 0 h 18"/>
                <a:gd name="T56" fmla="*/ 31 w 48"/>
                <a:gd name="T57" fmla="*/ 0 h 18"/>
                <a:gd name="T58" fmla="*/ 33 w 48"/>
                <a:gd name="T59" fmla="*/ 0 h 18"/>
                <a:gd name="T60" fmla="*/ 36 w 48"/>
                <a:gd name="T61" fmla="*/ 0 h 18"/>
                <a:gd name="T62" fmla="*/ 40 w 48"/>
                <a:gd name="T63" fmla="*/ 0 h 18"/>
                <a:gd name="T64" fmla="*/ 41 w 48"/>
                <a:gd name="T65" fmla="*/ 0 h 18"/>
                <a:gd name="T66" fmla="*/ 43 w 48"/>
                <a:gd name="T67" fmla="*/ 0 h 18"/>
                <a:gd name="T68" fmla="*/ 46 w 48"/>
                <a:gd name="T69" fmla="*/ 2 h 18"/>
                <a:gd name="T70" fmla="*/ 48 w 48"/>
                <a:gd name="T71" fmla="*/ 4 h 18"/>
                <a:gd name="T72" fmla="*/ 48 w 48"/>
                <a:gd name="T73" fmla="*/ 6 h 18"/>
                <a:gd name="T74" fmla="*/ 48 w 48"/>
                <a:gd name="T75" fmla="*/ 7 h 18"/>
                <a:gd name="T76" fmla="*/ 46 w 48"/>
                <a:gd name="T77" fmla="*/ 9 h 18"/>
                <a:gd name="T78" fmla="*/ 46 w 48"/>
                <a:gd name="T79" fmla="*/ 11 h 18"/>
                <a:gd name="T80" fmla="*/ 43 w 48"/>
                <a:gd name="T81" fmla="*/ 12 h 18"/>
                <a:gd name="T82" fmla="*/ 41 w 48"/>
                <a:gd name="T83" fmla="*/ 12 h 18"/>
                <a:gd name="T84" fmla="*/ 41 w 48"/>
                <a:gd name="T85" fmla="*/ 12 h 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8" h="18">
                  <a:moveTo>
                    <a:pt x="41" y="12"/>
                  </a:moveTo>
                  <a:lnTo>
                    <a:pt x="40" y="12"/>
                  </a:lnTo>
                  <a:lnTo>
                    <a:pt x="38" y="12"/>
                  </a:lnTo>
                  <a:lnTo>
                    <a:pt x="34" y="12"/>
                  </a:lnTo>
                  <a:lnTo>
                    <a:pt x="33" y="14"/>
                  </a:lnTo>
                  <a:lnTo>
                    <a:pt x="31" y="14"/>
                  </a:lnTo>
                  <a:lnTo>
                    <a:pt x="29" y="14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19" y="14"/>
                  </a:lnTo>
                  <a:lnTo>
                    <a:pt x="17" y="14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0" y="7"/>
                  </a:lnTo>
                  <a:lnTo>
                    <a:pt x="2" y="7"/>
                  </a:lnTo>
                  <a:lnTo>
                    <a:pt x="3" y="6"/>
                  </a:lnTo>
                  <a:lnTo>
                    <a:pt x="5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6" y="2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3" y="12"/>
                  </a:lnTo>
                  <a:lnTo>
                    <a:pt x="41" y="1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8" name="Freeform 27"/>
            <p:cNvSpPr>
              <a:spLocks/>
            </p:cNvSpPr>
            <p:nvPr/>
          </p:nvSpPr>
          <p:spPr bwMode="auto">
            <a:xfrm>
              <a:off x="2817" y="3546"/>
              <a:ext cx="17" cy="52"/>
            </a:xfrm>
            <a:custGeom>
              <a:avLst/>
              <a:gdLst>
                <a:gd name="T0" fmla="*/ 14 w 17"/>
                <a:gd name="T1" fmla="*/ 50 h 52"/>
                <a:gd name="T2" fmla="*/ 12 w 17"/>
                <a:gd name="T3" fmla="*/ 52 h 52"/>
                <a:gd name="T4" fmla="*/ 10 w 17"/>
                <a:gd name="T5" fmla="*/ 52 h 52"/>
                <a:gd name="T6" fmla="*/ 9 w 17"/>
                <a:gd name="T7" fmla="*/ 52 h 52"/>
                <a:gd name="T8" fmla="*/ 7 w 17"/>
                <a:gd name="T9" fmla="*/ 52 h 52"/>
                <a:gd name="T10" fmla="*/ 5 w 17"/>
                <a:gd name="T11" fmla="*/ 52 h 52"/>
                <a:gd name="T12" fmla="*/ 3 w 17"/>
                <a:gd name="T13" fmla="*/ 50 h 52"/>
                <a:gd name="T14" fmla="*/ 3 w 17"/>
                <a:gd name="T15" fmla="*/ 48 h 52"/>
                <a:gd name="T16" fmla="*/ 2 w 17"/>
                <a:gd name="T17" fmla="*/ 47 h 52"/>
                <a:gd name="T18" fmla="*/ 2 w 17"/>
                <a:gd name="T19" fmla="*/ 43 h 52"/>
                <a:gd name="T20" fmla="*/ 2 w 17"/>
                <a:gd name="T21" fmla="*/ 42 h 52"/>
                <a:gd name="T22" fmla="*/ 0 w 17"/>
                <a:gd name="T23" fmla="*/ 40 h 52"/>
                <a:gd name="T24" fmla="*/ 0 w 17"/>
                <a:gd name="T25" fmla="*/ 36 h 52"/>
                <a:gd name="T26" fmla="*/ 0 w 17"/>
                <a:gd name="T27" fmla="*/ 35 h 52"/>
                <a:gd name="T28" fmla="*/ 0 w 17"/>
                <a:gd name="T29" fmla="*/ 31 h 52"/>
                <a:gd name="T30" fmla="*/ 0 w 17"/>
                <a:gd name="T31" fmla="*/ 28 h 52"/>
                <a:gd name="T32" fmla="*/ 2 w 17"/>
                <a:gd name="T33" fmla="*/ 26 h 52"/>
                <a:gd name="T34" fmla="*/ 2 w 17"/>
                <a:gd name="T35" fmla="*/ 23 h 52"/>
                <a:gd name="T36" fmla="*/ 2 w 17"/>
                <a:gd name="T37" fmla="*/ 19 h 52"/>
                <a:gd name="T38" fmla="*/ 2 w 17"/>
                <a:gd name="T39" fmla="*/ 16 h 52"/>
                <a:gd name="T40" fmla="*/ 3 w 17"/>
                <a:gd name="T41" fmla="*/ 14 h 52"/>
                <a:gd name="T42" fmla="*/ 3 w 17"/>
                <a:gd name="T43" fmla="*/ 10 h 52"/>
                <a:gd name="T44" fmla="*/ 5 w 17"/>
                <a:gd name="T45" fmla="*/ 9 h 52"/>
                <a:gd name="T46" fmla="*/ 5 w 17"/>
                <a:gd name="T47" fmla="*/ 5 h 52"/>
                <a:gd name="T48" fmla="*/ 7 w 17"/>
                <a:gd name="T49" fmla="*/ 3 h 52"/>
                <a:gd name="T50" fmla="*/ 10 w 17"/>
                <a:gd name="T51" fmla="*/ 2 h 52"/>
                <a:gd name="T52" fmla="*/ 14 w 17"/>
                <a:gd name="T53" fmla="*/ 0 h 52"/>
                <a:gd name="T54" fmla="*/ 16 w 17"/>
                <a:gd name="T55" fmla="*/ 0 h 52"/>
                <a:gd name="T56" fmla="*/ 17 w 17"/>
                <a:gd name="T57" fmla="*/ 2 h 52"/>
                <a:gd name="T58" fmla="*/ 17 w 17"/>
                <a:gd name="T59" fmla="*/ 3 h 52"/>
                <a:gd name="T60" fmla="*/ 17 w 17"/>
                <a:gd name="T61" fmla="*/ 7 h 52"/>
                <a:gd name="T62" fmla="*/ 17 w 17"/>
                <a:gd name="T63" fmla="*/ 9 h 52"/>
                <a:gd name="T64" fmla="*/ 16 w 17"/>
                <a:gd name="T65" fmla="*/ 12 h 52"/>
                <a:gd name="T66" fmla="*/ 16 w 17"/>
                <a:gd name="T67" fmla="*/ 14 h 52"/>
                <a:gd name="T68" fmla="*/ 16 w 17"/>
                <a:gd name="T69" fmla="*/ 17 h 52"/>
                <a:gd name="T70" fmla="*/ 14 w 17"/>
                <a:gd name="T71" fmla="*/ 19 h 52"/>
                <a:gd name="T72" fmla="*/ 14 w 17"/>
                <a:gd name="T73" fmla="*/ 23 h 52"/>
                <a:gd name="T74" fmla="*/ 14 w 17"/>
                <a:gd name="T75" fmla="*/ 24 h 52"/>
                <a:gd name="T76" fmla="*/ 14 w 17"/>
                <a:gd name="T77" fmla="*/ 28 h 52"/>
                <a:gd name="T78" fmla="*/ 14 w 17"/>
                <a:gd name="T79" fmla="*/ 29 h 52"/>
                <a:gd name="T80" fmla="*/ 14 w 17"/>
                <a:gd name="T81" fmla="*/ 33 h 52"/>
                <a:gd name="T82" fmla="*/ 14 w 17"/>
                <a:gd name="T83" fmla="*/ 35 h 52"/>
                <a:gd name="T84" fmla="*/ 14 w 17"/>
                <a:gd name="T85" fmla="*/ 38 h 52"/>
                <a:gd name="T86" fmla="*/ 14 w 17"/>
                <a:gd name="T87" fmla="*/ 40 h 52"/>
                <a:gd name="T88" fmla="*/ 14 w 17"/>
                <a:gd name="T89" fmla="*/ 43 h 52"/>
                <a:gd name="T90" fmla="*/ 14 w 17"/>
                <a:gd name="T91" fmla="*/ 47 h 52"/>
                <a:gd name="T92" fmla="*/ 14 w 17"/>
                <a:gd name="T93" fmla="*/ 50 h 52"/>
                <a:gd name="T94" fmla="*/ 14 w 17"/>
                <a:gd name="T95" fmla="*/ 50 h 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" h="52">
                  <a:moveTo>
                    <a:pt x="14" y="50"/>
                  </a:moveTo>
                  <a:lnTo>
                    <a:pt x="12" y="52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7" y="52"/>
                  </a:lnTo>
                  <a:lnTo>
                    <a:pt x="5" y="52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2" y="47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3" y="14"/>
                  </a:lnTo>
                  <a:lnTo>
                    <a:pt x="3" y="10"/>
                  </a:lnTo>
                  <a:lnTo>
                    <a:pt x="5" y="9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8"/>
                  </a:lnTo>
                  <a:lnTo>
                    <a:pt x="14" y="29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4" y="43"/>
                  </a:lnTo>
                  <a:lnTo>
                    <a:pt x="14" y="47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9" name="Freeform 28"/>
            <p:cNvSpPr>
              <a:spLocks/>
            </p:cNvSpPr>
            <p:nvPr/>
          </p:nvSpPr>
          <p:spPr bwMode="auto">
            <a:xfrm>
              <a:off x="2793" y="3556"/>
              <a:ext cx="69" cy="21"/>
            </a:xfrm>
            <a:custGeom>
              <a:avLst/>
              <a:gdLst>
                <a:gd name="T0" fmla="*/ 64 w 69"/>
                <a:gd name="T1" fmla="*/ 21 h 21"/>
                <a:gd name="T2" fmla="*/ 60 w 69"/>
                <a:gd name="T3" fmla="*/ 21 h 21"/>
                <a:gd name="T4" fmla="*/ 59 w 69"/>
                <a:gd name="T5" fmla="*/ 21 h 21"/>
                <a:gd name="T6" fmla="*/ 53 w 69"/>
                <a:gd name="T7" fmla="*/ 21 h 21"/>
                <a:gd name="T8" fmla="*/ 52 w 69"/>
                <a:gd name="T9" fmla="*/ 21 h 21"/>
                <a:gd name="T10" fmla="*/ 46 w 69"/>
                <a:gd name="T11" fmla="*/ 21 h 21"/>
                <a:gd name="T12" fmla="*/ 43 w 69"/>
                <a:gd name="T13" fmla="*/ 21 h 21"/>
                <a:gd name="T14" fmla="*/ 38 w 69"/>
                <a:gd name="T15" fmla="*/ 21 h 21"/>
                <a:gd name="T16" fmla="*/ 34 w 69"/>
                <a:gd name="T17" fmla="*/ 21 h 21"/>
                <a:gd name="T18" fmla="*/ 29 w 69"/>
                <a:gd name="T19" fmla="*/ 21 h 21"/>
                <a:gd name="T20" fmla="*/ 24 w 69"/>
                <a:gd name="T21" fmla="*/ 21 h 21"/>
                <a:gd name="T22" fmla="*/ 21 w 69"/>
                <a:gd name="T23" fmla="*/ 19 h 21"/>
                <a:gd name="T24" fmla="*/ 17 w 69"/>
                <a:gd name="T25" fmla="*/ 19 h 21"/>
                <a:gd name="T26" fmla="*/ 12 w 69"/>
                <a:gd name="T27" fmla="*/ 18 h 21"/>
                <a:gd name="T28" fmla="*/ 8 w 69"/>
                <a:gd name="T29" fmla="*/ 16 h 21"/>
                <a:gd name="T30" fmla="*/ 5 w 69"/>
                <a:gd name="T31" fmla="*/ 13 h 21"/>
                <a:gd name="T32" fmla="*/ 2 w 69"/>
                <a:gd name="T33" fmla="*/ 9 h 21"/>
                <a:gd name="T34" fmla="*/ 0 w 69"/>
                <a:gd name="T35" fmla="*/ 7 h 21"/>
                <a:gd name="T36" fmla="*/ 0 w 69"/>
                <a:gd name="T37" fmla="*/ 6 h 21"/>
                <a:gd name="T38" fmla="*/ 0 w 69"/>
                <a:gd name="T39" fmla="*/ 6 h 21"/>
                <a:gd name="T40" fmla="*/ 0 w 69"/>
                <a:gd name="T41" fmla="*/ 4 h 21"/>
                <a:gd name="T42" fmla="*/ 2 w 69"/>
                <a:gd name="T43" fmla="*/ 2 h 21"/>
                <a:gd name="T44" fmla="*/ 2 w 69"/>
                <a:gd name="T45" fmla="*/ 0 h 21"/>
                <a:gd name="T46" fmla="*/ 5 w 69"/>
                <a:gd name="T47" fmla="*/ 2 h 21"/>
                <a:gd name="T48" fmla="*/ 10 w 69"/>
                <a:gd name="T49" fmla="*/ 4 h 21"/>
                <a:gd name="T50" fmla="*/ 15 w 69"/>
                <a:gd name="T51" fmla="*/ 6 h 21"/>
                <a:gd name="T52" fmla="*/ 19 w 69"/>
                <a:gd name="T53" fmla="*/ 7 h 21"/>
                <a:gd name="T54" fmla="*/ 22 w 69"/>
                <a:gd name="T55" fmla="*/ 7 h 21"/>
                <a:gd name="T56" fmla="*/ 27 w 69"/>
                <a:gd name="T57" fmla="*/ 9 h 21"/>
                <a:gd name="T58" fmla="*/ 31 w 69"/>
                <a:gd name="T59" fmla="*/ 9 h 21"/>
                <a:gd name="T60" fmla="*/ 36 w 69"/>
                <a:gd name="T61" fmla="*/ 9 h 21"/>
                <a:gd name="T62" fmla="*/ 40 w 69"/>
                <a:gd name="T63" fmla="*/ 9 h 21"/>
                <a:gd name="T64" fmla="*/ 43 w 69"/>
                <a:gd name="T65" fmla="*/ 9 h 21"/>
                <a:gd name="T66" fmla="*/ 46 w 69"/>
                <a:gd name="T67" fmla="*/ 9 h 21"/>
                <a:gd name="T68" fmla="*/ 52 w 69"/>
                <a:gd name="T69" fmla="*/ 9 h 21"/>
                <a:gd name="T70" fmla="*/ 53 w 69"/>
                <a:gd name="T71" fmla="*/ 9 h 21"/>
                <a:gd name="T72" fmla="*/ 59 w 69"/>
                <a:gd name="T73" fmla="*/ 9 h 21"/>
                <a:gd name="T74" fmla="*/ 62 w 69"/>
                <a:gd name="T75" fmla="*/ 11 h 21"/>
                <a:gd name="T76" fmla="*/ 65 w 69"/>
                <a:gd name="T77" fmla="*/ 11 h 21"/>
                <a:gd name="T78" fmla="*/ 67 w 69"/>
                <a:gd name="T79" fmla="*/ 13 h 21"/>
                <a:gd name="T80" fmla="*/ 69 w 69"/>
                <a:gd name="T81" fmla="*/ 16 h 21"/>
                <a:gd name="T82" fmla="*/ 67 w 69"/>
                <a:gd name="T83" fmla="*/ 18 h 21"/>
                <a:gd name="T84" fmla="*/ 64 w 69"/>
                <a:gd name="T85" fmla="*/ 21 h 21"/>
                <a:gd name="T86" fmla="*/ 64 w 69"/>
                <a:gd name="T87" fmla="*/ 21 h 2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9" h="21">
                  <a:moveTo>
                    <a:pt x="64" y="21"/>
                  </a:moveTo>
                  <a:lnTo>
                    <a:pt x="60" y="21"/>
                  </a:lnTo>
                  <a:lnTo>
                    <a:pt x="59" y="21"/>
                  </a:lnTo>
                  <a:lnTo>
                    <a:pt x="53" y="21"/>
                  </a:lnTo>
                  <a:lnTo>
                    <a:pt x="52" y="21"/>
                  </a:lnTo>
                  <a:lnTo>
                    <a:pt x="46" y="21"/>
                  </a:lnTo>
                  <a:lnTo>
                    <a:pt x="43" y="21"/>
                  </a:lnTo>
                  <a:lnTo>
                    <a:pt x="38" y="21"/>
                  </a:lnTo>
                  <a:lnTo>
                    <a:pt x="34" y="21"/>
                  </a:lnTo>
                  <a:lnTo>
                    <a:pt x="29" y="21"/>
                  </a:lnTo>
                  <a:lnTo>
                    <a:pt x="24" y="21"/>
                  </a:lnTo>
                  <a:lnTo>
                    <a:pt x="21" y="19"/>
                  </a:lnTo>
                  <a:lnTo>
                    <a:pt x="17" y="19"/>
                  </a:lnTo>
                  <a:lnTo>
                    <a:pt x="12" y="18"/>
                  </a:lnTo>
                  <a:lnTo>
                    <a:pt x="8" y="16"/>
                  </a:lnTo>
                  <a:lnTo>
                    <a:pt x="5" y="13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5" y="2"/>
                  </a:lnTo>
                  <a:lnTo>
                    <a:pt x="10" y="4"/>
                  </a:lnTo>
                  <a:lnTo>
                    <a:pt x="15" y="6"/>
                  </a:lnTo>
                  <a:lnTo>
                    <a:pt x="19" y="7"/>
                  </a:lnTo>
                  <a:lnTo>
                    <a:pt x="22" y="7"/>
                  </a:lnTo>
                  <a:lnTo>
                    <a:pt x="27" y="9"/>
                  </a:lnTo>
                  <a:lnTo>
                    <a:pt x="31" y="9"/>
                  </a:lnTo>
                  <a:lnTo>
                    <a:pt x="36" y="9"/>
                  </a:lnTo>
                  <a:lnTo>
                    <a:pt x="40" y="9"/>
                  </a:lnTo>
                  <a:lnTo>
                    <a:pt x="43" y="9"/>
                  </a:lnTo>
                  <a:lnTo>
                    <a:pt x="46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9" y="9"/>
                  </a:lnTo>
                  <a:lnTo>
                    <a:pt x="62" y="11"/>
                  </a:lnTo>
                  <a:lnTo>
                    <a:pt x="65" y="11"/>
                  </a:lnTo>
                  <a:lnTo>
                    <a:pt x="67" y="13"/>
                  </a:lnTo>
                  <a:lnTo>
                    <a:pt x="69" y="16"/>
                  </a:lnTo>
                  <a:lnTo>
                    <a:pt x="67" y="18"/>
                  </a:lnTo>
                  <a:lnTo>
                    <a:pt x="64" y="2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0" name="Freeform 29"/>
            <p:cNvSpPr>
              <a:spLocks/>
            </p:cNvSpPr>
            <p:nvPr/>
          </p:nvSpPr>
          <p:spPr bwMode="auto">
            <a:xfrm>
              <a:off x="2803" y="3484"/>
              <a:ext cx="50" cy="55"/>
            </a:xfrm>
            <a:custGeom>
              <a:avLst/>
              <a:gdLst>
                <a:gd name="T0" fmla="*/ 0 w 50"/>
                <a:gd name="T1" fmla="*/ 7 h 55"/>
                <a:gd name="T2" fmla="*/ 0 w 50"/>
                <a:gd name="T3" fmla="*/ 5 h 55"/>
                <a:gd name="T4" fmla="*/ 0 w 50"/>
                <a:gd name="T5" fmla="*/ 2 h 55"/>
                <a:gd name="T6" fmla="*/ 4 w 50"/>
                <a:gd name="T7" fmla="*/ 0 h 55"/>
                <a:gd name="T8" fmla="*/ 7 w 50"/>
                <a:gd name="T9" fmla="*/ 0 h 55"/>
                <a:gd name="T10" fmla="*/ 9 w 50"/>
                <a:gd name="T11" fmla="*/ 2 h 55"/>
                <a:gd name="T12" fmla="*/ 12 w 50"/>
                <a:gd name="T13" fmla="*/ 3 h 55"/>
                <a:gd name="T14" fmla="*/ 16 w 50"/>
                <a:gd name="T15" fmla="*/ 5 h 55"/>
                <a:gd name="T16" fmla="*/ 19 w 50"/>
                <a:gd name="T17" fmla="*/ 7 h 55"/>
                <a:gd name="T18" fmla="*/ 23 w 50"/>
                <a:gd name="T19" fmla="*/ 10 h 55"/>
                <a:gd name="T20" fmla="*/ 26 w 50"/>
                <a:gd name="T21" fmla="*/ 12 h 55"/>
                <a:gd name="T22" fmla="*/ 30 w 50"/>
                <a:gd name="T23" fmla="*/ 15 h 55"/>
                <a:gd name="T24" fmla="*/ 33 w 50"/>
                <a:gd name="T25" fmla="*/ 19 h 55"/>
                <a:gd name="T26" fmla="*/ 35 w 50"/>
                <a:gd name="T27" fmla="*/ 22 h 55"/>
                <a:gd name="T28" fmla="*/ 38 w 50"/>
                <a:gd name="T29" fmla="*/ 26 h 55"/>
                <a:gd name="T30" fmla="*/ 42 w 50"/>
                <a:gd name="T31" fmla="*/ 29 h 55"/>
                <a:gd name="T32" fmla="*/ 43 w 50"/>
                <a:gd name="T33" fmla="*/ 34 h 55"/>
                <a:gd name="T34" fmla="*/ 45 w 50"/>
                <a:gd name="T35" fmla="*/ 38 h 55"/>
                <a:gd name="T36" fmla="*/ 47 w 50"/>
                <a:gd name="T37" fmla="*/ 41 h 55"/>
                <a:gd name="T38" fmla="*/ 49 w 50"/>
                <a:gd name="T39" fmla="*/ 45 h 55"/>
                <a:gd name="T40" fmla="*/ 50 w 50"/>
                <a:gd name="T41" fmla="*/ 48 h 55"/>
                <a:gd name="T42" fmla="*/ 50 w 50"/>
                <a:gd name="T43" fmla="*/ 52 h 55"/>
                <a:gd name="T44" fmla="*/ 47 w 50"/>
                <a:gd name="T45" fmla="*/ 55 h 55"/>
                <a:gd name="T46" fmla="*/ 45 w 50"/>
                <a:gd name="T47" fmla="*/ 55 h 55"/>
                <a:gd name="T48" fmla="*/ 42 w 50"/>
                <a:gd name="T49" fmla="*/ 53 h 55"/>
                <a:gd name="T50" fmla="*/ 40 w 50"/>
                <a:gd name="T51" fmla="*/ 50 h 55"/>
                <a:gd name="T52" fmla="*/ 38 w 50"/>
                <a:gd name="T53" fmla="*/ 46 h 55"/>
                <a:gd name="T54" fmla="*/ 35 w 50"/>
                <a:gd name="T55" fmla="*/ 43 h 55"/>
                <a:gd name="T56" fmla="*/ 33 w 50"/>
                <a:gd name="T57" fmla="*/ 40 h 55"/>
                <a:gd name="T58" fmla="*/ 31 w 50"/>
                <a:gd name="T59" fmla="*/ 38 h 55"/>
                <a:gd name="T60" fmla="*/ 28 w 50"/>
                <a:gd name="T61" fmla="*/ 34 h 55"/>
                <a:gd name="T62" fmla="*/ 26 w 50"/>
                <a:gd name="T63" fmla="*/ 31 h 55"/>
                <a:gd name="T64" fmla="*/ 24 w 50"/>
                <a:gd name="T65" fmla="*/ 29 h 55"/>
                <a:gd name="T66" fmla="*/ 21 w 50"/>
                <a:gd name="T67" fmla="*/ 26 h 55"/>
                <a:gd name="T68" fmla="*/ 19 w 50"/>
                <a:gd name="T69" fmla="*/ 24 h 55"/>
                <a:gd name="T70" fmla="*/ 16 w 50"/>
                <a:gd name="T71" fmla="*/ 21 h 55"/>
                <a:gd name="T72" fmla="*/ 14 w 50"/>
                <a:gd name="T73" fmla="*/ 17 h 55"/>
                <a:gd name="T74" fmla="*/ 11 w 50"/>
                <a:gd name="T75" fmla="*/ 15 h 55"/>
                <a:gd name="T76" fmla="*/ 7 w 50"/>
                <a:gd name="T77" fmla="*/ 12 h 55"/>
                <a:gd name="T78" fmla="*/ 4 w 50"/>
                <a:gd name="T79" fmla="*/ 10 h 55"/>
                <a:gd name="T80" fmla="*/ 0 w 50"/>
                <a:gd name="T81" fmla="*/ 7 h 55"/>
                <a:gd name="T82" fmla="*/ 0 w 50"/>
                <a:gd name="T83" fmla="*/ 7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0" h="55">
                  <a:moveTo>
                    <a:pt x="0" y="7"/>
                  </a:moveTo>
                  <a:lnTo>
                    <a:pt x="0" y="5"/>
                  </a:lnTo>
                  <a:lnTo>
                    <a:pt x="0" y="2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6" y="5"/>
                  </a:lnTo>
                  <a:lnTo>
                    <a:pt x="19" y="7"/>
                  </a:lnTo>
                  <a:lnTo>
                    <a:pt x="23" y="10"/>
                  </a:lnTo>
                  <a:lnTo>
                    <a:pt x="26" y="12"/>
                  </a:lnTo>
                  <a:lnTo>
                    <a:pt x="30" y="15"/>
                  </a:lnTo>
                  <a:lnTo>
                    <a:pt x="33" y="19"/>
                  </a:lnTo>
                  <a:lnTo>
                    <a:pt x="35" y="22"/>
                  </a:lnTo>
                  <a:lnTo>
                    <a:pt x="38" y="26"/>
                  </a:lnTo>
                  <a:lnTo>
                    <a:pt x="42" y="29"/>
                  </a:lnTo>
                  <a:lnTo>
                    <a:pt x="43" y="34"/>
                  </a:lnTo>
                  <a:lnTo>
                    <a:pt x="45" y="38"/>
                  </a:lnTo>
                  <a:lnTo>
                    <a:pt x="47" y="41"/>
                  </a:lnTo>
                  <a:lnTo>
                    <a:pt x="49" y="45"/>
                  </a:lnTo>
                  <a:lnTo>
                    <a:pt x="50" y="48"/>
                  </a:lnTo>
                  <a:lnTo>
                    <a:pt x="50" y="52"/>
                  </a:lnTo>
                  <a:lnTo>
                    <a:pt x="47" y="55"/>
                  </a:lnTo>
                  <a:lnTo>
                    <a:pt x="45" y="55"/>
                  </a:lnTo>
                  <a:lnTo>
                    <a:pt x="42" y="53"/>
                  </a:lnTo>
                  <a:lnTo>
                    <a:pt x="40" y="50"/>
                  </a:lnTo>
                  <a:lnTo>
                    <a:pt x="38" y="46"/>
                  </a:lnTo>
                  <a:lnTo>
                    <a:pt x="35" y="43"/>
                  </a:lnTo>
                  <a:lnTo>
                    <a:pt x="33" y="40"/>
                  </a:lnTo>
                  <a:lnTo>
                    <a:pt x="31" y="38"/>
                  </a:lnTo>
                  <a:lnTo>
                    <a:pt x="28" y="34"/>
                  </a:lnTo>
                  <a:lnTo>
                    <a:pt x="26" y="31"/>
                  </a:lnTo>
                  <a:lnTo>
                    <a:pt x="24" y="29"/>
                  </a:lnTo>
                  <a:lnTo>
                    <a:pt x="21" y="26"/>
                  </a:lnTo>
                  <a:lnTo>
                    <a:pt x="19" y="24"/>
                  </a:lnTo>
                  <a:lnTo>
                    <a:pt x="16" y="21"/>
                  </a:lnTo>
                  <a:lnTo>
                    <a:pt x="14" y="17"/>
                  </a:lnTo>
                  <a:lnTo>
                    <a:pt x="11" y="15"/>
                  </a:lnTo>
                  <a:lnTo>
                    <a:pt x="7" y="12"/>
                  </a:lnTo>
                  <a:lnTo>
                    <a:pt x="4" y="1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1" name="Freeform 30"/>
            <p:cNvSpPr>
              <a:spLocks/>
            </p:cNvSpPr>
            <p:nvPr/>
          </p:nvSpPr>
          <p:spPr bwMode="auto">
            <a:xfrm>
              <a:off x="2772" y="3498"/>
              <a:ext cx="95" cy="24"/>
            </a:xfrm>
            <a:custGeom>
              <a:avLst/>
              <a:gdLst>
                <a:gd name="T0" fmla="*/ 90 w 95"/>
                <a:gd name="T1" fmla="*/ 8 h 24"/>
                <a:gd name="T2" fmla="*/ 85 w 95"/>
                <a:gd name="T3" fmla="*/ 10 h 24"/>
                <a:gd name="T4" fmla="*/ 81 w 95"/>
                <a:gd name="T5" fmla="*/ 10 h 24"/>
                <a:gd name="T6" fmla="*/ 76 w 95"/>
                <a:gd name="T7" fmla="*/ 12 h 24"/>
                <a:gd name="T8" fmla="*/ 71 w 95"/>
                <a:gd name="T9" fmla="*/ 13 h 24"/>
                <a:gd name="T10" fmla="*/ 64 w 95"/>
                <a:gd name="T11" fmla="*/ 15 h 24"/>
                <a:gd name="T12" fmla="*/ 59 w 95"/>
                <a:gd name="T13" fmla="*/ 17 h 24"/>
                <a:gd name="T14" fmla="*/ 52 w 95"/>
                <a:gd name="T15" fmla="*/ 17 h 24"/>
                <a:gd name="T16" fmla="*/ 47 w 95"/>
                <a:gd name="T17" fmla="*/ 19 h 24"/>
                <a:gd name="T18" fmla="*/ 40 w 95"/>
                <a:gd name="T19" fmla="*/ 20 h 24"/>
                <a:gd name="T20" fmla="*/ 35 w 95"/>
                <a:gd name="T21" fmla="*/ 22 h 24"/>
                <a:gd name="T22" fmla="*/ 28 w 95"/>
                <a:gd name="T23" fmla="*/ 22 h 24"/>
                <a:gd name="T24" fmla="*/ 23 w 95"/>
                <a:gd name="T25" fmla="*/ 24 h 24"/>
                <a:gd name="T26" fmla="*/ 17 w 95"/>
                <a:gd name="T27" fmla="*/ 24 h 24"/>
                <a:gd name="T28" fmla="*/ 12 w 95"/>
                <a:gd name="T29" fmla="*/ 24 h 24"/>
                <a:gd name="T30" fmla="*/ 7 w 95"/>
                <a:gd name="T31" fmla="*/ 24 h 24"/>
                <a:gd name="T32" fmla="*/ 4 w 95"/>
                <a:gd name="T33" fmla="*/ 24 h 24"/>
                <a:gd name="T34" fmla="*/ 0 w 95"/>
                <a:gd name="T35" fmla="*/ 22 h 24"/>
                <a:gd name="T36" fmla="*/ 2 w 95"/>
                <a:gd name="T37" fmla="*/ 20 h 24"/>
                <a:gd name="T38" fmla="*/ 4 w 95"/>
                <a:gd name="T39" fmla="*/ 19 h 24"/>
                <a:gd name="T40" fmla="*/ 4 w 95"/>
                <a:gd name="T41" fmla="*/ 15 h 24"/>
                <a:gd name="T42" fmla="*/ 7 w 95"/>
                <a:gd name="T43" fmla="*/ 13 h 24"/>
                <a:gd name="T44" fmla="*/ 12 w 95"/>
                <a:gd name="T45" fmla="*/ 13 h 24"/>
                <a:gd name="T46" fmla="*/ 17 w 95"/>
                <a:gd name="T47" fmla="*/ 12 h 24"/>
                <a:gd name="T48" fmla="*/ 24 w 95"/>
                <a:gd name="T49" fmla="*/ 10 h 24"/>
                <a:gd name="T50" fmla="*/ 29 w 95"/>
                <a:gd name="T51" fmla="*/ 10 h 24"/>
                <a:gd name="T52" fmla="*/ 35 w 95"/>
                <a:gd name="T53" fmla="*/ 8 h 24"/>
                <a:gd name="T54" fmla="*/ 40 w 95"/>
                <a:gd name="T55" fmla="*/ 8 h 24"/>
                <a:gd name="T56" fmla="*/ 45 w 95"/>
                <a:gd name="T57" fmla="*/ 7 h 24"/>
                <a:gd name="T58" fmla="*/ 52 w 95"/>
                <a:gd name="T59" fmla="*/ 7 h 24"/>
                <a:gd name="T60" fmla="*/ 57 w 95"/>
                <a:gd name="T61" fmla="*/ 5 h 24"/>
                <a:gd name="T62" fmla="*/ 62 w 95"/>
                <a:gd name="T63" fmla="*/ 5 h 24"/>
                <a:gd name="T64" fmla="*/ 67 w 95"/>
                <a:gd name="T65" fmla="*/ 3 h 24"/>
                <a:gd name="T66" fmla="*/ 73 w 95"/>
                <a:gd name="T67" fmla="*/ 3 h 24"/>
                <a:gd name="T68" fmla="*/ 78 w 95"/>
                <a:gd name="T69" fmla="*/ 1 h 24"/>
                <a:gd name="T70" fmla="*/ 83 w 95"/>
                <a:gd name="T71" fmla="*/ 1 h 24"/>
                <a:gd name="T72" fmla="*/ 90 w 95"/>
                <a:gd name="T73" fmla="*/ 0 h 24"/>
                <a:gd name="T74" fmla="*/ 92 w 95"/>
                <a:gd name="T75" fmla="*/ 0 h 24"/>
                <a:gd name="T76" fmla="*/ 93 w 95"/>
                <a:gd name="T77" fmla="*/ 0 h 24"/>
                <a:gd name="T78" fmla="*/ 93 w 95"/>
                <a:gd name="T79" fmla="*/ 1 h 24"/>
                <a:gd name="T80" fmla="*/ 95 w 95"/>
                <a:gd name="T81" fmla="*/ 1 h 24"/>
                <a:gd name="T82" fmla="*/ 95 w 95"/>
                <a:gd name="T83" fmla="*/ 3 h 24"/>
                <a:gd name="T84" fmla="*/ 95 w 95"/>
                <a:gd name="T85" fmla="*/ 5 h 24"/>
                <a:gd name="T86" fmla="*/ 93 w 95"/>
                <a:gd name="T87" fmla="*/ 7 h 24"/>
                <a:gd name="T88" fmla="*/ 90 w 95"/>
                <a:gd name="T89" fmla="*/ 8 h 24"/>
                <a:gd name="T90" fmla="*/ 90 w 95"/>
                <a:gd name="T91" fmla="*/ 8 h 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5" h="24">
                  <a:moveTo>
                    <a:pt x="90" y="8"/>
                  </a:moveTo>
                  <a:lnTo>
                    <a:pt x="85" y="10"/>
                  </a:lnTo>
                  <a:lnTo>
                    <a:pt x="81" y="10"/>
                  </a:lnTo>
                  <a:lnTo>
                    <a:pt x="76" y="12"/>
                  </a:lnTo>
                  <a:lnTo>
                    <a:pt x="71" y="13"/>
                  </a:lnTo>
                  <a:lnTo>
                    <a:pt x="64" y="15"/>
                  </a:lnTo>
                  <a:lnTo>
                    <a:pt x="59" y="17"/>
                  </a:lnTo>
                  <a:lnTo>
                    <a:pt x="52" y="17"/>
                  </a:lnTo>
                  <a:lnTo>
                    <a:pt x="47" y="19"/>
                  </a:lnTo>
                  <a:lnTo>
                    <a:pt x="40" y="20"/>
                  </a:lnTo>
                  <a:lnTo>
                    <a:pt x="35" y="22"/>
                  </a:lnTo>
                  <a:lnTo>
                    <a:pt x="28" y="22"/>
                  </a:lnTo>
                  <a:lnTo>
                    <a:pt x="23" y="24"/>
                  </a:lnTo>
                  <a:lnTo>
                    <a:pt x="17" y="24"/>
                  </a:lnTo>
                  <a:lnTo>
                    <a:pt x="12" y="24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7" y="13"/>
                  </a:lnTo>
                  <a:lnTo>
                    <a:pt x="12" y="13"/>
                  </a:lnTo>
                  <a:lnTo>
                    <a:pt x="17" y="12"/>
                  </a:lnTo>
                  <a:lnTo>
                    <a:pt x="24" y="10"/>
                  </a:lnTo>
                  <a:lnTo>
                    <a:pt x="29" y="10"/>
                  </a:lnTo>
                  <a:lnTo>
                    <a:pt x="35" y="8"/>
                  </a:lnTo>
                  <a:lnTo>
                    <a:pt x="40" y="8"/>
                  </a:lnTo>
                  <a:lnTo>
                    <a:pt x="45" y="7"/>
                  </a:lnTo>
                  <a:lnTo>
                    <a:pt x="52" y="7"/>
                  </a:lnTo>
                  <a:lnTo>
                    <a:pt x="57" y="5"/>
                  </a:lnTo>
                  <a:lnTo>
                    <a:pt x="62" y="5"/>
                  </a:lnTo>
                  <a:lnTo>
                    <a:pt x="67" y="3"/>
                  </a:lnTo>
                  <a:lnTo>
                    <a:pt x="73" y="3"/>
                  </a:lnTo>
                  <a:lnTo>
                    <a:pt x="78" y="1"/>
                  </a:lnTo>
                  <a:lnTo>
                    <a:pt x="83" y="1"/>
                  </a:lnTo>
                  <a:lnTo>
                    <a:pt x="90" y="0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3" y="1"/>
                  </a:lnTo>
                  <a:lnTo>
                    <a:pt x="95" y="1"/>
                  </a:lnTo>
                  <a:lnTo>
                    <a:pt x="95" y="3"/>
                  </a:lnTo>
                  <a:lnTo>
                    <a:pt x="95" y="5"/>
                  </a:lnTo>
                  <a:lnTo>
                    <a:pt x="93" y="7"/>
                  </a:lnTo>
                  <a:lnTo>
                    <a:pt x="90" y="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2" name="Freeform 31"/>
            <p:cNvSpPr>
              <a:spLocks/>
            </p:cNvSpPr>
            <p:nvPr/>
          </p:nvSpPr>
          <p:spPr bwMode="auto">
            <a:xfrm>
              <a:off x="2351" y="2307"/>
              <a:ext cx="842" cy="710"/>
            </a:xfrm>
            <a:custGeom>
              <a:avLst/>
              <a:gdLst>
                <a:gd name="T0" fmla="*/ 324 w 842"/>
                <a:gd name="T1" fmla="*/ 7 h 710"/>
                <a:gd name="T2" fmla="*/ 359 w 842"/>
                <a:gd name="T3" fmla="*/ 24 h 710"/>
                <a:gd name="T4" fmla="*/ 412 w 842"/>
                <a:gd name="T5" fmla="*/ 22 h 710"/>
                <a:gd name="T6" fmla="*/ 469 w 842"/>
                <a:gd name="T7" fmla="*/ 50 h 710"/>
                <a:gd name="T8" fmla="*/ 530 w 842"/>
                <a:gd name="T9" fmla="*/ 62 h 710"/>
                <a:gd name="T10" fmla="*/ 577 w 842"/>
                <a:gd name="T11" fmla="*/ 81 h 710"/>
                <a:gd name="T12" fmla="*/ 618 w 842"/>
                <a:gd name="T13" fmla="*/ 114 h 710"/>
                <a:gd name="T14" fmla="*/ 663 w 842"/>
                <a:gd name="T15" fmla="*/ 117 h 710"/>
                <a:gd name="T16" fmla="*/ 703 w 842"/>
                <a:gd name="T17" fmla="*/ 136 h 710"/>
                <a:gd name="T18" fmla="*/ 756 w 842"/>
                <a:gd name="T19" fmla="*/ 186 h 710"/>
                <a:gd name="T20" fmla="*/ 825 w 842"/>
                <a:gd name="T21" fmla="*/ 233 h 710"/>
                <a:gd name="T22" fmla="*/ 841 w 842"/>
                <a:gd name="T23" fmla="*/ 299 h 710"/>
                <a:gd name="T24" fmla="*/ 830 w 842"/>
                <a:gd name="T25" fmla="*/ 346 h 710"/>
                <a:gd name="T26" fmla="*/ 839 w 842"/>
                <a:gd name="T27" fmla="*/ 399 h 710"/>
                <a:gd name="T28" fmla="*/ 823 w 842"/>
                <a:gd name="T29" fmla="*/ 468 h 710"/>
                <a:gd name="T30" fmla="*/ 794 w 842"/>
                <a:gd name="T31" fmla="*/ 536 h 710"/>
                <a:gd name="T32" fmla="*/ 766 w 842"/>
                <a:gd name="T33" fmla="*/ 581 h 710"/>
                <a:gd name="T34" fmla="*/ 732 w 842"/>
                <a:gd name="T35" fmla="*/ 619 h 710"/>
                <a:gd name="T36" fmla="*/ 725 w 842"/>
                <a:gd name="T37" fmla="*/ 664 h 710"/>
                <a:gd name="T38" fmla="*/ 703 w 842"/>
                <a:gd name="T39" fmla="*/ 695 h 710"/>
                <a:gd name="T40" fmla="*/ 675 w 842"/>
                <a:gd name="T41" fmla="*/ 710 h 710"/>
                <a:gd name="T42" fmla="*/ 651 w 842"/>
                <a:gd name="T43" fmla="*/ 708 h 710"/>
                <a:gd name="T44" fmla="*/ 628 w 842"/>
                <a:gd name="T45" fmla="*/ 705 h 710"/>
                <a:gd name="T46" fmla="*/ 627 w 842"/>
                <a:gd name="T47" fmla="*/ 691 h 710"/>
                <a:gd name="T48" fmla="*/ 646 w 842"/>
                <a:gd name="T49" fmla="*/ 695 h 710"/>
                <a:gd name="T50" fmla="*/ 666 w 842"/>
                <a:gd name="T51" fmla="*/ 696 h 710"/>
                <a:gd name="T52" fmla="*/ 690 w 842"/>
                <a:gd name="T53" fmla="*/ 686 h 710"/>
                <a:gd name="T54" fmla="*/ 709 w 842"/>
                <a:gd name="T55" fmla="*/ 660 h 710"/>
                <a:gd name="T56" fmla="*/ 718 w 842"/>
                <a:gd name="T57" fmla="*/ 619 h 710"/>
                <a:gd name="T58" fmla="*/ 756 w 842"/>
                <a:gd name="T59" fmla="*/ 570 h 710"/>
                <a:gd name="T60" fmla="*/ 787 w 842"/>
                <a:gd name="T61" fmla="*/ 520 h 710"/>
                <a:gd name="T62" fmla="*/ 810 w 842"/>
                <a:gd name="T63" fmla="*/ 461 h 710"/>
                <a:gd name="T64" fmla="*/ 825 w 842"/>
                <a:gd name="T65" fmla="*/ 403 h 710"/>
                <a:gd name="T66" fmla="*/ 820 w 842"/>
                <a:gd name="T67" fmla="*/ 332 h 710"/>
                <a:gd name="T68" fmla="*/ 825 w 842"/>
                <a:gd name="T69" fmla="*/ 261 h 710"/>
                <a:gd name="T70" fmla="*/ 777 w 842"/>
                <a:gd name="T71" fmla="*/ 212 h 710"/>
                <a:gd name="T72" fmla="*/ 728 w 842"/>
                <a:gd name="T73" fmla="*/ 185 h 710"/>
                <a:gd name="T74" fmla="*/ 690 w 842"/>
                <a:gd name="T75" fmla="*/ 145 h 710"/>
                <a:gd name="T76" fmla="*/ 665 w 842"/>
                <a:gd name="T77" fmla="*/ 131 h 710"/>
                <a:gd name="T78" fmla="*/ 633 w 842"/>
                <a:gd name="T79" fmla="*/ 129 h 710"/>
                <a:gd name="T80" fmla="*/ 592 w 842"/>
                <a:gd name="T81" fmla="*/ 110 h 710"/>
                <a:gd name="T82" fmla="*/ 552 w 842"/>
                <a:gd name="T83" fmla="*/ 81 h 710"/>
                <a:gd name="T84" fmla="*/ 506 w 842"/>
                <a:gd name="T85" fmla="*/ 72 h 710"/>
                <a:gd name="T86" fmla="*/ 461 w 842"/>
                <a:gd name="T87" fmla="*/ 62 h 710"/>
                <a:gd name="T88" fmla="*/ 423 w 842"/>
                <a:gd name="T89" fmla="*/ 36 h 710"/>
                <a:gd name="T90" fmla="*/ 376 w 842"/>
                <a:gd name="T91" fmla="*/ 36 h 710"/>
                <a:gd name="T92" fmla="*/ 333 w 842"/>
                <a:gd name="T93" fmla="*/ 27 h 710"/>
                <a:gd name="T94" fmla="*/ 283 w 842"/>
                <a:gd name="T95" fmla="*/ 19 h 710"/>
                <a:gd name="T96" fmla="*/ 233 w 842"/>
                <a:gd name="T97" fmla="*/ 40 h 710"/>
                <a:gd name="T98" fmla="*/ 197 w 842"/>
                <a:gd name="T99" fmla="*/ 55 h 710"/>
                <a:gd name="T100" fmla="*/ 167 w 842"/>
                <a:gd name="T101" fmla="*/ 74 h 710"/>
                <a:gd name="T102" fmla="*/ 117 w 842"/>
                <a:gd name="T103" fmla="*/ 74 h 710"/>
                <a:gd name="T104" fmla="*/ 39 w 842"/>
                <a:gd name="T105" fmla="*/ 105 h 710"/>
                <a:gd name="T106" fmla="*/ 15 w 842"/>
                <a:gd name="T107" fmla="*/ 154 h 710"/>
                <a:gd name="T108" fmla="*/ 1 w 842"/>
                <a:gd name="T109" fmla="*/ 157 h 710"/>
                <a:gd name="T110" fmla="*/ 29 w 842"/>
                <a:gd name="T111" fmla="*/ 91 h 710"/>
                <a:gd name="T112" fmla="*/ 114 w 842"/>
                <a:gd name="T113" fmla="*/ 60 h 710"/>
                <a:gd name="T114" fmla="*/ 172 w 842"/>
                <a:gd name="T115" fmla="*/ 53 h 710"/>
                <a:gd name="T116" fmla="*/ 219 w 842"/>
                <a:gd name="T117" fmla="*/ 26 h 710"/>
                <a:gd name="T118" fmla="*/ 259 w 842"/>
                <a:gd name="T119" fmla="*/ 17 h 710"/>
                <a:gd name="T120" fmla="*/ 276 w 842"/>
                <a:gd name="T121" fmla="*/ 8 h 710"/>
                <a:gd name="T122" fmla="*/ 292 w 842"/>
                <a:gd name="T123" fmla="*/ 2 h 7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42" h="710">
                  <a:moveTo>
                    <a:pt x="292" y="2"/>
                  </a:moveTo>
                  <a:lnTo>
                    <a:pt x="298" y="0"/>
                  </a:lnTo>
                  <a:lnTo>
                    <a:pt x="304" y="0"/>
                  </a:lnTo>
                  <a:lnTo>
                    <a:pt x="309" y="0"/>
                  </a:lnTo>
                  <a:lnTo>
                    <a:pt x="314" y="2"/>
                  </a:lnTo>
                  <a:lnTo>
                    <a:pt x="319" y="3"/>
                  </a:lnTo>
                  <a:lnTo>
                    <a:pt x="324" y="7"/>
                  </a:lnTo>
                  <a:lnTo>
                    <a:pt x="330" y="10"/>
                  </a:lnTo>
                  <a:lnTo>
                    <a:pt x="335" y="14"/>
                  </a:lnTo>
                  <a:lnTo>
                    <a:pt x="338" y="15"/>
                  </a:lnTo>
                  <a:lnTo>
                    <a:pt x="343" y="19"/>
                  </a:lnTo>
                  <a:lnTo>
                    <a:pt x="349" y="21"/>
                  </a:lnTo>
                  <a:lnTo>
                    <a:pt x="354" y="24"/>
                  </a:lnTo>
                  <a:lnTo>
                    <a:pt x="359" y="24"/>
                  </a:lnTo>
                  <a:lnTo>
                    <a:pt x="364" y="24"/>
                  </a:lnTo>
                  <a:lnTo>
                    <a:pt x="369" y="24"/>
                  </a:lnTo>
                  <a:lnTo>
                    <a:pt x="376" y="22"/>
                  </a:lnTo>
                  <a:lnTo>
                    <a:pt x="387" y="19"/>
                  </a:lnTo>
                  <a:lnTo>
                    <a:pt x="395" y="19"/>
                  </a:lnTo>
                  <a:lnTo>
                    <a:pt x="404" y="21"/>
                  </a:lnTo>
                  <a:lnTo>
                    <a:pt x="412" y="22"/>
                  </a:lnTo>
                  <a:lnTo>
                    <a:pt x="421" y="24"/>
                  </a:lnTo>
                  <a:lnTo>
                    <a:pt x="430" y="29"/>
                  </a:lnTo>
                  <a:lnTo>
                    <a:pt x="437" y="33"/>
                  </a:lnTo>
                  <a:lnTo>
                    <a:pt x="445" y="38"/>
                  </a:lnTo>
                  <a:lnTo>
                    <a:pt x="454" y="41"/>
                  </a:lnTo>
                  <a:lnTo>
                    <a:pt x="461" y="47"/>
                  </a:lnTo>
                  <a:lnTo>
                    <a:pt x="469" y="50"/>
                  </a:lnTo>
                  <a:lnTo>
                    <a:pt x="478" y="55"/>
                  </a:lnTo>
                  <a:lnTo>
                    <a:pt x="487" y="57"/>
                  </a:lnTo>
                  <a:lnTo>
                    <a:pt x="497" y="59"/>
                  </a:lnTo>
                  <a:lnTo>
                    <a:pt x="506" y="60"/>
                  </a:lnTo>
                  <a:lnTo>
                    <a:pt x="516" y="60"/>
                  </a:lnTo>
                  <a:lnTo>
                    <a:pt x="523" y="60"/>
                  </a:lnTo>
                  <a:lnTo>
                    <a:pt x="530" y="62"/>
                  </a:lnTo>
                  <a:lnTo>
                    <a:pt x="537" y="64"/>
                  </a:lnTo>
                  <a:lnTo>
                    <a:pt x="544" y="66"/>
                  </a:lnTo>
                  <a:lnTo>
                    <a:pt x="551" y="69"/>
                  </a:lnTo>
                  <a:lnTo>
                    <a:pt x="558" y="71"/>
                  </a:lnTo>
                  <a:lnTo>
                    <a:pt x="563" y="74"/>
                  </a:lnTo>
                  <a:lnTo>
                    <a:pt x="570" y="78"/>
                  </a:lnTo>
                  <a:lnTo>
                    <a:pt x="577" y="81"/>
                  </a:lnTo>
                  <a:lnTo>
                    <a:pt x="582" y="85"/>
                  </a:lnTo>
                  <a:lnTo>
                    <a:pt x="589" y="88"/>
                  </a:lnTo>
                  <a:lnTo>
                    <a:pt x="596" y="93"/>
                  </a:lnTo>
                  <a:lnTo>
                    <a:pt x="601" y="97"/>
                  </a:lnTo>
                  <a:lnTo>
                    <a:pt x="606" y="102"/>
                  </a:lnTo>
                  <a:lnTo>
                    <a:pt x="613" y="107"/>
                  </a:lnTo>
                  <a:lnTo>
                    <a:pt x="618" y="114"/>
                  </a:lnTo>
                  <a:lnTo>
                    <a:pt x="625" y="114"/>
                  </a:lnTo>
                  <a:lnTo>
                    <a:pt x="630" y="114"/>
                  </a:lnTo>
                  <a:lnTo>
                    <a:pt x="637" y="114"/>
                  </a:lnTo>
                  <a:lnTo>
                    <a:pt x="644" y="116"/>
                  </a:lnTo>
                  <a:lnTo>
                    <a:pt x="649" y="116"/>
                  </a:lnTo>
                  <a:lnTo>
                    <a:pt x="656" y="116"/>
                  </a:lnTo>
                  <a:lnTo>
                    <a:pt x="663" y="117"/>
                  </a:lnTo>
                  <a:lnTo>
                    <a:pt x="670" y="117"/>
                  </a:lnTo>
                  <a:lnTo>
                    <a:pt x="675" y="119"/>
                  </a:lnTo>
                  <a:lnTo>
                    <a:pt x="682" y="121"/>
                  </a:lnTo>
                  <a:lnTo>
                    <a:pt x="687" y="124"/>
                  </a:lnTo>
                  <a:lnTo>
                    <a:pt x="692" y="128"/>
                  </a:lnTo>
                  <a:lnTo>
                    <a:pt x="697" y="131"/>
                  </a:lnTo>
                  <a:lnTo>
                    <a:pt x="703" y="136"/>
                  </a:lnTo>
                  <a:lnTo>
                    <a:pt x="708" y="142"/>
                  </a:lnTo>
                  <a:lnTo>
                    <a:pt x="713" y="148"/>
                  </a:lnTo>
                  <a:lnTo>
                    <a:pt x="718" y="157"/>
                  </a:lnTo>
                  <a:lnTo>
                    <a:pt x="727" y="167"/>
                  </a:lnTo>
                  <a:lnTo>
                    <a:pt x="735" y="174"/>
                  </a:lnTo>
                  <a:lnTo>
                    <a:pt x="746" y="181"/>
                  </a:lnTo>
                  <a:lnTo>
                    <a:pt x="756" y="186"/>
                  </a:lnTo>
                  <a:lnTo>
                    <a:pt x="766" y="193"/>
                  </a:lnTo>
                  <a:lnTo>
                    <a:pt x="777" y="199"/>
                  </a:lnTo>
                  <a:lnTo>
                    <a:pt x="789" y="204"/>
                  </a:lnTo>
                  <a:lnTo>
                    <a:pt x="799" y="211"/>
                  </a:lnTo>
                  <a:lnTo>
                    <a:pt x="808" y="218"/>
                  </a:lnTo>
                  <a:lnTo>
                    <a:pt x="817" y="225"/>
                  </a:lnTo>
                  <a:lnTo>
                    <a:pt x="825" y="233"/>
                  </a:lnTo>
                  <a:lnTo>
                    <a:pt x="832" y="242"/>
                  </a:lnTo>
                  <a:lnTo>
                    <a:pt x="837" y="252"/>
                  </a:lnTo>
                  <a:lnTo>
                    <a:pt x="841" y="264"/>
                  </a:lnTo>
                  <a:lnTo>
                    <a:pt x="842" y="278"/>
                  </a:lnTo>
                  <a:lnTo>
                    <a:pt x="842" y="285"/>
                  </a:lnTo>
                  <a:lnTo>
                    <a:pt x="842" y="292"/>
                  </a:lnTo>
                  <a:lnTo>
                    <a:pt x="841" y="299"/>
                  </a:lnTo>
                  <a:lnTo>
                    <a:pt x="841" y="306"/>
                  </a:lnTo>
                  <a:lnTo>
                    <a:pt x="839" y="313"/>
                  </a:lnTo>
                  <a:lnTo>
                    <a:pt x="837" y="320"/>
                  </a:lnTo>
                  <a:lnTo>
                    <a:pt x="836" y="326"/>
                  </a:lnTo>
                  <a:lnTo>
                    <a:pt x="834" y="333"/>
                  </a:lnTo>
                  <a:lnTo>
                    <a:pt x="832" y="340"/>
                  </a:lnTo>
                  <a:lnTo>
                    <a:pt x="830" y="346"/>
                  </a:lnTo>
                  <a:lnTo>
                    <a:pt x="829" y="352"/>
                  </a:lnTo>
                  <a:lnTo>
                    <a:pt x="829" y="359"/>
                  </a:lnTo>
                  <a:lnTo>
                    <a:pt x="829" y="366"/>
                  </a:lnTo>
                  <a:lnTo>
                    <a:pt x="830" y="373"/>
                  </a:lnTo>
                  <a:lnTo>
                    <a:pt x="832" y="380"/>
                  </a:lnTo>
                  <a:lnTo>
                    <a:pt x="836" y="387"/>
                  </a:lnTo>
                  <a:lnTo>
                    <a:pt x="839" y="399"/>
                  </a:lnTo>
                  <a:lnTo>
                    <a:pt x="839" y="409"/>
                  </a:lnTo>
                  <a:lnTo>
                    <a:pt x="839" y="420"/>
                  </a:lnTo>
                  <a:lnTo>
                    <a:pt x="839" y="430"/>
                  </a:lnTo>
                  <a:lnTo>
                    <a:pt x="836" y="439"/>
                  </a:lnTo>
                  <a:lnTo>
                    <a:pt x="832" y="449"/>
                  </a:lnTo>
                  <a:lnTo>
                    <a:pt x="829" y="458"/>
                  </a:lnTo>
                  <a:lnTo>
                    <a:pt x="823" y="468"/>
                  </a:lnTo>
                  <a:lnTo>
                    <a:pt x="818" y="477"/>
                  </a:lnTo>
                  <a:lnTo>
                    <a:pt x="813" y="487"/>
                  </a:lnTo>
                  <a:lnTo>
                    <a:pt x="808" y="496"/>
                  </a:lnTo>
                  <a:lnTo>
                    <a:pt x="804" y="506"/>
                  </a:lnTo>
                  <a:lnTo>
                    <a:pt x="799" y="517"/>
                  </a:lnTo>
                  <a:lnTo>
                    <a:pt x="798" y="525"/>
                  </a:lnTo>
                  <a:lnTo>
                    <a:pt x="794" y="536"/>
                  </a:lnTo>
                  <a:lnTo>
                    <a:pt x="792" y="546"/>
                  </a:lnTo>
                  <a:lnTo>
                    <a:pt x="791" y="553"/>
                  </a:lnTo>
                  <a:lnTo>
                    <a:pt x="787" y="560"/>
                  </a:lnTo>
                  <a:lnTo>
                    <a:pt x="782" y="565"/>
                  </a:lnTo>
                  <a:lnTo>
                    <a:pt x="777" y="570"/>
                  </a:lnTo>
                  <a:lnTo>
                    <a:pt x="772" y="575"/>
                  </a:lnTo>
                  <a:lnTo>
                    <a:pt x="766" y="581"/>
                  </a:lnTo>
                  <a:lnTo>
                    <a:pt x="760" y="586"/>
                  </a:lnTo>
                  <a:lnTo>
                    <a:pt x="754" y="591"/>
                  </a:lnTo>
                  <a:lnTo>
                    <a:pt x="749" y="596"/>
                  </a:lnTo>
                  <a:lnTo>
                    <a:pt x="744" y="601"/>
                  </a:lnTo>
                  <a:lnTo>
                    <a:pt x="739" y="606"/>
                  </a:lnTo>
                  <a:lnTo>
                    <a:pt x="735" y="612"/>
                  </a:lnTo>
                  <a:lnTo>
                    <a:pt x="732" y="619"/>
                  </a:lnTo>
                  <a:lnTo>
                    <a:pt x="730" y="625"/>
                  </a:lnTo>
                  <a:lnTo>
                    <a:pt x="730" y="632"/>
                  </a:lnTo>
                  <a:lnTo>
                    <a:pt x="730" y="641"/>
                  </a:lnTo>
                  <a:lnTo>
                    <a:pt x="728" y="646"/>
                  </a:lnTo>
                  <a:lnTo>
                    <a:pt x="728" y="653"/>
                  </a:lnTo>
                  <a:lnTo>
                    <a:pt x="727" y="658"/>
                  </a:lnTo>
                  <a:lnTo>
                    <a:pt x="725" y="664"/>
                  </a:lnTo>
                  <a:lnTo>
                    <a:pt x="722" y="669"/>
                  </a:lnTo>
                  <a:lnTo>
                    <a:pt x="720" y="674"/>
                  </a:lnTo>
                  <a:lnTo>
                    <a:pt x="716" y="679"/>
                  </a:lnTo>
                  <a:lnTo>
                    <a:pt x="713" y="683"/>
                  </a:lnTo>
                  <a:lnTo>
                    <a:pt x="709" y="688"/>
                  </a:lnTo>
                  <a:lnTo>
                    <a:pt x="706" y="691"/>
                  </a:lnTo>
                  <a:lnTo>
                    <a:pt x="703" y="695"/>
                  </a:lnTo>
                  <a:lnTo>
                    <a:pt x="699" y="698"/>
                  </a:lnTo>
                  <a:lnTo>
                    <a:pt x="694" y="702"/>
                  </a:lnTo>
                  <a:lnTo>
                    <a:pt x="690" y="703"/>
                  </a:lnTo>
                  <a:lnTo>
                    <a:pt x="685" y="707"/>
                  </a:lnTo>
                  <a:lnTo>
                    <a:pt x="680" y="708"/>
                  </a:lnTo>
                  <a:lnTo>
                    <a:pt x="678" y="708"/>
                  </a:lnTo>
                  <a:lnTo>
                    <a:pt x="675" y="710"/>
                  </a:lnTo>
                  <a:lnTo>
                    <a:pt x="671" y="710"/>
                  </a:lnTo>
                  <a:lnTo>
                    <a:pt x="668" y="710"/>
                  </a:lnTo>
                  <a:lnTo>
                    <a:pt x="665" y="710"/>
                  </a:lnTo>
                  <a:lnTo>
                    <a:pt x="661" y="710"/>
                  </a:lnTo>
                  <a:lnTo>
                    <a:pt x="658" y="710"/>
                  </a:lnTo>
                  <a:lnTo>
                    <a:pt x="654" y="710"/>
                  </a:lnTo>
                  <a:lnTo>
                    <a:pt x="651" y="708"/>
                  </a:lnTo>
                  <a:lnTo>
                    <a:pt x="647" y="708"/>
                  </a:lnTo>
                  <a:lnTo>
                    <a:pt x="644" y="708"/>
                  </a:lnTo>
                  <a:lnTo>
                    <a:pt x="640" y="707"/>
                  </a:lnTo>
                  <a:lnTo>
                    <a:pt x="639" y="707"/>
                  </a:lnTo>
                  <a:lnTo>
                    <a:pt x="635" y="707"/>
                  </a:lnTo>
                  <a:lnTo>
                    <a:pt x="632" y="705"/>
                  </a:lnTo>
                  <a:lnTo>
                    <a:pt x="628" y="705"/>
                  </a:lnTo>
                  <a:lnTo>
                    <a:pt x="627" y="705"/>
                  </a:lnTo>
                  <a:lnTo>
                    <a:pt x="627" y="703"/>
                  </a:lnTo>
                  <a:lnTo>
                    <a:pt x="625" y="700"/>
                  </a:lnTo>
                  <a:lnTo>
                    <a:pt x="625" y="698"/>
                  </a:lnTo>
                  <a:lnTo>
                    <a:pt x="625" y="695"/>
                  </a:lnTo>
                  <a:lnTo>
                    <a:pt x="627" y="693"/>
                  </a:lnTo>
                  <a:lnTo>
                    <a:pt x="627" y="691"/>
                  </a:lnTo>
                  <a:lnTo>
                    <a:pt x="627" y="689"/>
                  </a:lnTo>
                  <a:lnTo>
                    <a:pt x="630" y="691"/>
                  </a:lnTo>
                  <a:lnTo>
                    <a:pt x="633" y="691"/>
                  </a:lnTo>
                  <a:lnTo>
                    <a:pt x="637" y="693"/>
                  </a:lnTo>
                  <a:lnTo>
                    <a:pt x="640" y="693"/>
                  </a:lnTo>
                  <a:lnTo>
                    <a:pt x="642" y="695"/>
                  </a:lnTo>
                  <a:lnTo>
                    <a:pt x="646" y="695"/>
                  </a:lnTo>
                  <a:lnTo>
                    <a:pt x="647" y="696"/>
                  </a:lnTo>
                  <a:lnTo>
                    <a:pt x="651" y="696"/>
                  </a:lnTo>
                  <a:lnTo>
                    <a:pt x="654" y="696"/>
                  </a:lnTo>
                  <a:lnTo>
                    <a:pt x="656" y="696"/>
                  </a:lnTo>
                  <a:lnTo>
                    <a:pt x="659" y="696"/>
                  </a:lnTo>
                  <a:lnTo>
                    <a:pt x="663" y="696"/>
                  </a:lnTo>
                  <a:lnTo>
                    <a:pt x="666" y="696"/>
                  </a:lnTo>
                  <a:lnTo>
                    <a:pt x="670" y="696"/>
                  </a:lnTo>
                  <a:lnTo>
                    <a:pt x="671" y="695"/>
                  </a:lnTo>
                  <a:lnTo>
                    <a:pt x="675" y="695"/>
                  </a:lnTo>
                  <a:lnTo>
                    <a:pt x="680" y="693"/>
                  </a:lnTo>
                  <a:lnTo>
                    <a:pt x="684" y="691"/>
                  </a:lnTo>
                  <a:lnTo>
                    <a:pt x="687" y="688"/>
                  </a:lnTo>
                  <a:lnTo>
                    <a:pt x="690" y="686"/>
                  </a:lnTo>
                  <a:lnTo>
                    <a:pt x="694" y="683"/>
                  </a:lnTo>
                  <a:lnTo>
                    <a:pt x="697" y="679"/>
                  </a:lnTo>
                  <a:lnTo>
                    <a:pt x="699" y="676"/>
                  </a:lnTo>
                  <a:lnTo>
                    <a:pt x="703" y="672"/>
                  </a:lnTo>
                  <a:lnTo>
                    <a:pt x="706" y="669"/>
                  </a:lnTo>
                  <a:lnTo>
                    <a:pt x="708" y="664"/>
                  </a:lnTo>
                  <a:lnTo>
                    <a:pt x="709" y="660"/>
                  </a:lnTo>
                  <a:lnTo>
                    <a:pt x="713" y="655"/>
                  </a:lnTo>
                  <a:lnTo>
                    <a:pt x="713" y="651"/>
                  </a:lnTo>
                  <a:lnTo>
                    <a:pt x="715" y="646"/>
                  </a:lnTo>
                  <a:lnTo>
                    <a:pt x="716" y="641"/>
                  </a:lnTo>
                  <a:lnTo>
                    <a:pt x="716" y="636"/>
                  </a:lnTo>
                  <a:lnTo>
                    <a:pt x="716" y="627"/>
                  </a:lnTo>
                  <a:lnTo>
                    <a:pt x="718" y="619"/>
                  </a:lnTo>
                  <a:lnTo>
                    <a:pt x="720" y="610"/>
                  </a:lnTo>
                  <a:lnTo>
                    <a:pt x="725" y="603"/>
                  </a:lnTo>
                  <a:lnTo>
                    <a:pt x="730" y="596"/>
                  </a:lnTo>
                  <a:lnTo>
                    <a:pt x="735" y="589"/>
                  </a:lnTo>
                  <a:lnTo>
                    <a:pt x="742" y="582"/>
                  </a:lnTo>
                  <a:lnTo>
                    <a:pt x="749" y="577"/>
                  </a:lnTo>
                  <a:lnTo>
                    <a:pt x="756" y="570"/>
                  </a:lnTo>
                  <a:lnTo>
                    <a:pt x="763" y="565"/>
                  </a:lnTo>
                  <a:lnTo>
                    <a:pt x="768" y="558"/>
                  </a:lnTo>
                  <a:lnTo>
                    <a:pt x="775" y="553"/>
                  </a:lnTo>
                  <a:lnTo>
                    <a:pt x="779" y="544"/>
                  </a:lnTo>
                  <a:lnTo>
                    <a:pt x="782" y="537"/>
                  </a:lnTo>
                  <a:lnTo>
                    <a:pt x="785" y="529"/>
                  </a:lnTo>
                  <a:lnTo>
                    <a:pt x="787" y="520"/>
                  </a:lnTo>
                  <a:lnTo>
                    <a:pt x="789" y="511"/>
                  </a:lnTo>
                  <a:lnTo>
                    <a:pt x="791" y="503"/>
                  </a:lnTo>
                  <a:lnTo>
                    <a:pt x="794" y="494"/>
                  </a:lnTo>
                  <a:lnTo>
                    <a:pt x="799" y="487"/>
                  </a:lnTo>
                  <a:lnTo>
                    <a:pt x="803" y="479"/>
                  </a:lnTo>
                  <a:lnTo>
                    <a:pt x="806" y="470"/>
                  </a:lnTo>
                  <a:lnTo>
                    <a:pt x="810" y="461"/>
                  </a:lnTo>
                  <a:lnTo>
                    <a:pt x="815" y="454"/>
                  </a:lnTo>
                  <a:lnTo>
                    <a:pt x="818" y="446"/>
                  </a:lnTo>
                  <a:lnTo>
                    <a:pt x="822" y="437"/>
                  </a:lnTo>
                  <a:lnTo>
                    <a:pt x="823" y="428"/>
                  </a:lnTo>
                  <a:lnTo>
                    <a:pt x="825" y="422"/>
                  </a:lnTo>
                  <a:lnTo>
                    <a:pt x="825" y="411"/>
                  </a:lnTo>
                  <a:lnTo>
                    <a:pt x="825" y="403"/>
                  </a:lnTo>
                  <a:lnTo>
                    <a:pt x="823" y="394"/>
                  </a:lnTo>
                  <a:lnTo>
                    <a:pt x="820" y="385"/>
                  </a:lnTo>
                  <a:lnTo>
                    <a:pt x="817" y="375"/>
                  </a:lnTo>
                  <a:lnTo>
                    <a:pt x="817" y="365"/>
                  </a:lnTo>
                  <a:lnTo>
                    <a:pt x="817" y="354"/>
                  </a:lnTo>
                  <a:lnTo>
                    <a:pt x="818" y="344"/>
                  </a:lnTo>
                  <a:lnTo>
                    <a:pt x="820" y="332"/>
                  </a:lnTo>
                  <a:lnTo>
                    <a:pt x="822" y="321"/>
                  </a:lnTo>
                  <a:lnTo>
                    <a:pt x="823" y="311"/>
                  </a:lnTo>
                  <a:lnTo>
                    <a:pt x="827" y="301"/>
                  </a:lnTo>
                  <a:lnTo>
                    <a:pt x="827" y="290"/>
                  </a:lnTo>
                  <a:lnTo>
                    <a:pt x="827" y="280"/>
                  </a:lnTo>
                  <a:lnTo>
                    <a:pt x="827" y="269"/>
                  </a:lnTo>
                  <a:lnTo>
                    <a:pt x="825" y="261"/>
                  </a:lnTo>
                  <a:lnTo>
                    <a:pt x="822" y="250"/>
                  </a:lnTo>
                  <a:lnTo>
                    <a:pt x="817" y="242"/>
                  </a:lnTo>
                  <a:lnTo>
                    <a:pt x="810" y="233"/>
                  </a:lnTo>
                  <a:lnTo>
                    <a:pt x="799" y="226"/>
                  </a:lnTo>
                  <a:lnTo>
                    <a:pt x="792" y="221"/>
                  </a:lnTo>
                  <a:lnTo>
                    <a:pt x="785" y="218"/>
                  </a:lnTo>
                  <a:lnTo>
                    <a:pt x="777" y="212"/>
                  </a:lnTo>
                  <a:lnTo>
                    <a:pt x="770" y="211"/>
                  </a:lnTo>
                  <a:lnTo>
                    <a:pt x="763" y="206"/>
                  </a:lnTo>
                  <a:lnTo>
                    <a:pt x="756" y="202"/>
                  </a:lnTo>
                  <a:lnTo>
                    <a:pt x="747" y="199"/>
                  </a:lnTo>
                  <a:lnTo>
                    <a:pt x="742" y="195"/>
                  </a:lnTo>
                  <a:lnTo>
                    <a:pt x="735" y="190"/>
                  </a:lnTo>
                  <a:lnTo>
                    <a:pt x="728" y="185"/>
                  </a:lnTo>
                  <a:lnTo>
                    <a:pt x="722" y="180"/>
                  </a:lnTo>
                  <a:lnTo>
                    <a:pt x="716" y="174"/>
                  </a:lnTo>
                  <a:lnTo>
                    <a:pt x="709" y="169"/>
                  </a:lnTo>
                  <a:lnTo>
                    <a:pt x="704" y="162"/>
                  </a:lnTo>
                  <a:lnTo>
                    <a:pt x="699" y="155"/>
                  </a:lnTo>
                  <a:lnTo>
                    <a:pt x="696" y="148"/>
                  </a:lnTo>
                  <a:lnTo>
                    <a:pt x="690" y="145"/>
                  </a:lnTo>
                  <a:lnTo>
                    <a:pt x="687" y="142"/>
                  </a:lnTo>
                  <a:lnTo>
                    <a:pt x="684" y="138"/>
                  </a:lnTo>
                  <a:lnTo>
                    <a:pt x="680" y="136"/>
                  </a:lnTo>
                  <a:lnTo>
                    <a:pt x="675" y="135"/>
                  </a:lnTo>
                  <a:lnTo>
                    <a:pt x="671" y="133"/>
                  </a:lnTo>
                  <a:lnTo>
                    <a:pt x="668" y="131"/>
                  </a:lnTo>
                  <a:lnTo>
                    <a:pt x="665" y="131"/>
                  </a:lnTo>
                  <a:lnTo>
                    <a:pt x="659" y="129"/>
                  </a:lnTo>
                  <a:lnTo>
                    <a:pt x="654" y="129"/>
                  </a:lnTo>
                  <a:lnTo>
                    <a:pt x="651" y="129"/>
                  </a:lnTo>
                  <a:lnTo>
                    <a:pt x="647" y="129"/>
                  </a:lnTo>
                  <a:lnTo>
                    <a:pt x="642" y="129"/>
                  </a:lnTo>
                  <a:lnTo>
                    <a:pt x="639" y="129"/>
                  </a:lnTo>
                  <a:lnTo>
                    <a:pt x="633" y="129"/>
                  </a:lnTo>
                  <a:lnTo>
                    <a:pt x="630" y="131"/>
                  </a:lnTo>
                  <a:lnTo>
                    <a:pt x="623" y="129"/>
                  </a:lnTo>
                  <a:lnTo>
                    <a:pt x="616" y="126"/>
                  </a:lnTo>
                  <a:lnTo>
                    <a:pt x="609" y="123"/>
                  </a:lnTo>
                  <a:lnTo>
                    <a:pt x="604" y="119"/>
                  </a:lnTo>
                  <a:lnTo>
                    <a:pt x="597" y="116"/>
                  </a:lnTo>
                  <a:lnTo>
                    <a:pt x="592" y="110"/>
                  </a:lnTo>
                  <a:lnTo>
                    <a:pt x="587" y="107"/>
                  </a:lnTo>
                  <a:lnTo>
                    <a:pt x="582" y="102"/>
                  </a:lnTo>
                  <a:lnTo>
                    <a:pt x="577" y="97"/>
                  </a:lnTo>
                  <a:lnTo>
                    <a:pt x="570" y="93"/>
                  </a:lnTo>
                  <a:lnTo>
                    <a:pt x="564" y="88"/>
                  </a:lnTo>
                  <a:lnTo>
                    <a:pt x="559" y="85"/>
                  </a:lnTo>
                  <a:lnTo>
                    <a:pt x="552" y="81"/>
                  </a:lnTo>
                  <a:lnTo>
                    <a:pt x="545" y="79"/>
                  </a:lnTo>
                  <a:lnTo>
                    <a:pt x="539" y="78"/>
                  </a:lnTo>
                  <a:lnTo>
                    <a:pt x="532" y="78"/>
                  </a:lnTo>
                  <a:lnTo>
                    <a:pt x="526" y="76"/>
                  </a:lnTo>
                  <a:lnTo>
                    <a:pt x="520" y="74"/>
                  </a:lnTo>
                  <a:lnTo>
                    <a:pt x="513" y="72"/>
                  </a:lnTo>
                  <a:lnTo>
                    <a:pt x="506" y="72"/>
                  </a:lnTo>
                  <a:lnTo>
                    <a:pt x="501" y="71"/>
                  </a:lnTo>
                  <a:lnTo>
                    <a:pt x="494" y="71"/>
                  </a:lnTo>
                  <a:lnTo>
                    <a:pt x="487" y="69"/>
                  </a:lnTo>
                  <a:lnTo>
                    <a:pt x="480" y="67"/>
                  </a:lnTo>
                  <a:lnTo>
                    <a:pt x="475" y="66"/>
                  </a:lnTo>
                  <a:lnTo>
                    <a:pt x="468" y="66"/>
                  </a:lnTo>
                  <a:lnTo>
                    <a:pt x="461" y="62"/>
                  </a:lnTo>
                  <a:lnTo>
                    <a:pt x="456" y="60"/>
                  </a:lnTo>
                  <a:lnTo>
                    <a:pt x="450" y="57"/>
                  </a:lnTo>
                  <a:lnTo>
                    <a:pt x="445" y="53"/>
                  </a:lnTo>
                  <a:lnTo>
                    <a:pt x="438" y="50"/>
                  </a:lnTo>
                  <a:lnTo>
                    <a:pt x="435" y="45"/>
                  </a:lnTo>
                  <a:lnTo>
                    <a:pt x="428" y="40"/>
                  </a:lnTo>
                  <a:lnTo>
                    <a:pt x="423" y="36"/>
                  </a:lnTo>
                  <a:lnTo>
                    <a:pt x="416" y="34"/>
                  </a:lnTo>
                  <a:lnTo>
                    <a:pt x="409" y="33"/>
                  </a:lnTo>
                  <a:lnTo>
                    <a:pt x="402" y="33"/>
                  </a:lnTo>
                  <a:lnTo>
                    <a:pt x="397" y="33"/>
                  </a:lnTo>
                  <a:lnTo>
                    <a:pt x="390" y="34"/>
                  </a:lnTo>
                  <a:lnTo>
                    <a:pt x="383" y="34"/>
                  </a:lnTo>
                  <a:lnTo>
                    <a:pt x="376" y="36"/>
                  </a:lnTo>
                  <a:lnTo>
                    <a:pt x="369" y="36"/>
                  </a:lnTo>
                  <a:lnTo>
                    <a:pt x="362" y="36"/>
                  </a:lnTo>
                  <a:lnTo>
                    <a:pt x="357" y="36"/>
                  </a:lnTo>
                  <a:lnTo>
                    <a:pt x="350" y="36"/>
                  </a:lnTo>
                  <a:lnTo>
                    <a:pt x="343" y="34"/>
                  </a:lnTo>
                  <a:lnTo>
                    <a:pt x="338" y="33"/>
                  </a:lnTo>
                  <a:lnTo>
                    <a:pt x="333" y="27"/>
                  </a:lnTo>
                  <a:lnTo>
                    <a:pt x="324" y="22"/>
                  </a:lnTo>
                  <a:lnTo>
                    <a:pt x="317" y="19"/>
                  </a:lnTo>
                  <a:lnTo>
                    <a:pt x="311" y="15"/>
                  </a:lnTo>
                  <a:lnTo>
                    <a:pt x="304" y="15"/>
                  </a:lnTo>
                  <a:lnTo>
                    <a:pt x="297" y="15"/>
                  </a:lnTo>
                  <a:lnTo>
                    <a:pt x="290" y="17"/>
                  </a:lnTo>
                  <a:lnTo>
                    <a:pt x="283" y="19"/>
                  </a:lnTo>
                  <a:lnTo>
                    <a:pt x="276" y="22"/>
                  </a:lnTo>
                  <a:lnTo>
                    <a:pt x="269" y="26"/>
                  </a:lnTo>
                  <a:lnTo>
                    <a:pt x="262" y="29"/>
                  </a:lnTo>
                  <a:lnTo>
                    <a:pt x="255" y="33"/>
                  </a:lnTo>
                  <a:lnTo>
                    <a:pt x="248" y="36"/>
                  </a:lnTo>
                  <a:lnTo>
                    <a:pt x="241" y="38"/>
                  </a:lnTo>
                  <a:lnTo>
                    <a:pt x="233" y="40"/>
                  </a:lnTo>
                  <a:lnTo>
                    <a:pt x="226" y="41"/>
                  </a:lnTo>
                  <a:lnTo>
                    <a:pt x="219" y="41"/>
                  </a:lnTo>
                  <a:lnTo>
                    <a:pt x="214" y="43"/>
                  </a:lnTo>
                  <a:lnTo>
                    <a:pt x="209" y="45"/>
                  </a:lnTo>
                  <a:lnTo>
                    <a:pt x="205" y="48"/>
                  </a:lnTo>
                  <a:lnTo>
                    <a:pt x="200" y="52"/>
                  </a:lnTo>
                  <a:lnTo>
                    <a:pt x="197" y="55"/>
                  </a:lnTo>
                  <a:lnTo>
                    <a:pt x="191" y="59"/>
                  </a:lnTo>
                  <a:lnTo>
                    <a:pt x="188" y="60"/>
                  </a:lnTo>
                  <a:lnTo>
                    <a:pt x="184" y="64"/>
                  </a:lnTo>
                  <a:lnTo>
                    <a:pt x="179" y="67"/>
                  </a:lnTo>
                  <a:lnTo>
                    <a:pt x="176" y="71"/>
                  </a:lnTo>
                  <a:lnTo>
                    <a:pt x="171" y="72"/>
                  </a:lnTo>
                  <a:lnTo>
                    <a:pt x="167" y="74"/>
                  </a:lnTo>
                  <a:lnTo>
                    <a:pt x="162" y="74"/>
                  </a:lnTo>
                  <a:lnTo>
                    <a:pt x="157" y="76"/>
                  </a:lnTo>
                  <a:lnTo>
                    <a:pt x="152" y="76"/>
                  </a:lnTo>
                  <a:lnTo>
                    <a:pt x="146" y="74"/>
                  </a:lnTo>
                  <a:lnTo>
                    <a:pt x="138" y="72"/>
                  </a:lnTo>
                  <a:lnTo>
                    <a:pt x="127" y="72"/>
                  </a:lnTo>
                  <a:lnTo>
                    <a:pt x="117" y="74"/>
                  </a:lnTo>
                  <a:lnTo>
                    <a:pt x="105" y="76"/>
                  </a:lnTo>
                  <a:lnTo>
                    <a:pt x="93" y="79"/>
                  </a:lnTo>
                  <a:lnTo>
                    <a:pt x="83" y="83"/>
                  </a:lnTo>
                  <a:lnTo>
                    <a:pt x="70" y="88"/>
                  </a:lnTo>
                  <a:lnTo>
                    <a:pt x="60" y="93"/>
                  </a:lnTo>
                  <a:lnTo>
                    <a:pt x="50" y="100"/>
                  </a:lnTo>
                  <a:lnTo>
                    <a:pt x="39" y="105"/>
                  </a:lnTo>
                  <a:lnTo>
                    <a:pt x="31" y="114"/>
                  </a:lnTo>
                  <a:lnTo>
                    <a:pt x="24" y="121"/>
                  </a:lnTo>
                  <a:lnTo>
                    <a:pt x="19" y="129"/>
                  </a:lnTo>
                  <a:lnTo>
                    <a:pt x="17" y="136"/>
                  </a:lnTo>
                  <a:lnTo>
                    <a:pt x="15" y="145"/>
                  </a:lnTo>
                  <a:lnTo>
                    <a:pt x="17" y="154"/>
                  </a:lnTo>
                  <a:lnTo>
                    <a:pt x="15" y="154"/>
                  </a:lnTo>
                  <a:lnTo>
                    <a:pt x="14" y="154"/>
                  </a:lnTo>
                  <a:lnTo>
                    <a:pt x="10" y="154"/>
                  </a:lnTo>
                  <a:lnTo>
                    <a:pt x="8" y="154"/>
                  </a:lnTo>
                  <a:lnTo>
                    <a:pt x="7" y="154"/>
                  </a:lnTo>
                  <a:lnTo>
                    <a:pt x="5" y="155"/>
                  </a:lnTo>
                  <a:lnTo>
                    <a:pt x="3" y="155"/>
                  </a:lnTo>
                  <a:lnTo>
                    <a:pt x="1" y="157"/>
                  </a:lnTo>
                  <a:lnTo>
                    <a:pt x="0" y="147"/>
                  </a:lnTo>
                  <a:lnTo>
                    <a:pt x="0" y="136"/>
                  </a:lnTo>
                  <a:lnTo>
                    <a:pt x="1" y="126"/>
                  </a:lnTo>
                  <a:lnTo>
                    <a:pt x="7" y="117"/>
                  </a:lnTo>
                  <a:lnTo>
                    <a:pt x="12" y="109"/>
                  </a:lnTo>
                  <a:lnTo>
                    <a:pt x="20" y="100"/>
                  </a:lnTo>
                  <a:lnTo>
                    <a:pt x="29" y="91"/>
                  </a:lnTo>
                  <a:lnTo>
                    <a:pt x="41" y="85"/>
                  </a:lnTo>
                  <a:lnTo>
                    <a:pt x="51" y="78"/>
                  </a:lnTo>
                  <a:lnTo>
                    <a:pt x="64" y="72"/>
                  </a:lnTo>
                  <a:lnTo>
                    <a:pt x="77" y="67"/>
                  </a:lnTo>
                  <a:lnTo>
                    <a:pt x="89" y="64"/>
                  </a:lnTo>
                  <a:lnTo>
                    <a:pt x="102" y="62"/>
                  </a:lnTo>
                  <a:lnTo>
                    <a:pt x="114" y="60"/>
                  </a:lnTo>
                  <a:lnTo>
                    <a:pt x="124" y="60"/>
                  </a:lnTo>
                  <a:lnTo>
                    <a:pt x="136" y="60"/>
                  </a:lnTo>
                  <a:lnTo>
                    <a:pt x="143" y="62"/>
                  </a:lnTo>
                  <a:lnTo>
                    <a:pt x="152" y="60"/>
                  </a:lnTo>
                  <a:lnTo>
                    <a:pt x="157" y="59"/>
                  </a:lnTo>
                  <a:lnTo>
                    <a:pt x="165" y="57"/>
                  </a:lnTo>
                  <a:lnTo>
                    <a:pt x="172" y="53"/>
                  </a:lnTo>
                  <a:lnTo>
                    <a:pt x="179" y="48"/>
                  </a:lnTo>
                  <a:lnTo>
                    <a:pt x="184" y="45"/>
                  </a:lnTo>
                  <a:lnTo>
                    <a:pt x="191" y="41"/>
                  </a:lnTo>
                  <a:lnTo>
                    <a:pt x="198" y="36"/>
                  </a:lnTo>
                  <a:lnTo>
                    <a:pt x="205" y="33"/>
                  </a:lnTo>
                  <a:lnTo>
                    <a:pt x="212" y="27"/>
                  </a:lnTo>
                  <a:lnTo>
                    <a:pt x="219" y="26"/>
                  </a:lnTo>
                  <a:lnTo>
                    <a:pt x="226" y="22"/>
                  </a:lnTo>
                  <a:lnTo>
                    <a:pt x="235" y="21"/>
                  </a:lnTo>
                  <a:lnTo>
                    <a:pt x="241" y="21"/>
                  </a:lnTo>
                  <a:lnTo>
                    <a:pt x="252" y="22"/>
                  </a:lnTo>
                  <a:lnTo>
                    <a:pt x="254" y="21"/>
                  </a:lnTo>
                  <a:lnTo>
                    <a:pt x="255" y="19"/>
                  </a:lnTo>
                  <a:lnTo>
                    <a:pt x="259" y="17"/>
                  </a:lnTo>
                  <a:lnTo>
                    <a:pt x="260" y="15"/>
                  </a:lnTo>
                  <a:lnTo>
                    <a:pt x="264" y="14"/>
                  </a:lnTo>
                  <a:lnTo>
                    <a:pt x="266" y="14"/>
                  </a:lnTo>
                  <a:lnTo>
                    <a:pt x="269" y="12"/>
                  </a:lnTo>
                  <a:lnTo>
                    <a:pt x="271" y="10"/>
                  </a:lnTo>
                  <a:lnTo>
                    <a:pt x="273" y="8"/>
                  </a:lnTo>
                  <a:lnTo>
                    <a:pt x="276" y="8"/>
                  </a:lnTo>
                  <a:lnTo>
                    <a:pt x="278" y="7"/>
                  </a:lnTo>
                  <a:lnTo>
                    <a:pt x="281" y="5"/>
                  </a:lnTo>
                  <a:lnTo>
                    <a:pt x="283" y="3"/>
                  </a:lnTo>
                  <a:lnTo>
                    <a:pt x="286" y="3"/>
                  </a:lnTo>
                  <a:lnTo>
                    <a:pt x="288" y="2"/>
                  </a:lnTo>
                  <a:lnTo>
                    <a:pt x="29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3" name="Freeform 32"/>
            <p:cNvSpPr>
              <a:spLocks/>
            </p:cNvSpPr>
            <p:nvPr/>
          </p:nvSpPr>
          <p:spPr bwMode="auto">
            <a:xfrm>
              <a:off x="2352" y="2443"/>
              <a:ext cx="582" cy="472"/>
            </a:xfrm>
            <a:custGeom>
              <a:avLst/>
              <a:gdLst>
                <a:gd name="T0" fmla="*/ 18 w 582"/>
                <a:gd name="T1" fmla="*/ 21 h 472"/>
                <a:gd name="T2" fmla="*/ 37 w 582"/>
                <a:gd name="T3" fmla="*/ 49 h 472"/>
                <a:gd name="T4" fmla="*/ 66 w 582"/>
                <a:gd name="T5" fmla="*/ 64 h 472"/>
                <a:gd name="T6" fmla="*/ 107 w 582"/>
                <a:gd name="T7" fmla="*/ 57 h 472"/>
                <a:gd name="T8" fmla="*/ 152 w 582"/>
                <a:gd name="T9" fmla="*/ 68 h 472"/>
                <a:gd name="T10" fmla="*/ 197 w 582"/>
                <a:gd name="T11" fmla="*/ 75 h 472"/>
                <a:gd name="T12" fmla="*/ 240 w 582"/>
                <a:gd name="T13" fmla="*/ 57 h 472"/>
                <a:gd name="T14" fmla="*/ 280 w 582"/>
                <a:gd name="T15" fmla="*/ 63 h 472"/>
                <a:gd name="T16" fmla="*/ 318 w 582"/>
                <a:gd name="T17" fmla="*/ 78 h 472"/>
                <a:gd name="T18" fmla="*/ 358 w 582"/>
                <a:gd name="T19" fmla="*/ 82 h 472"/>
                <a:gd name="T20" fmla="*/ 384 w 582"/>
                <a:gd name="T21" fmla="*/ 97 h 472"/>
                <a:gd name="T22" fmla="*/ 410 w 582"/>
                <a:gd name="T23" fmla="*/ 116 h 472"/>
                <a:gd name="T24" fmla="*/ 441 w 582"/>
                <a:gd name="T25" fmla="*/ 118 h 472"/>
                <a:gd name="T26" fmla="*/ 481 w 582"/>
                <a:gd name="T27" fmla="*/ 116 h 472"/>
                <a:gd name="T28" fmla="*/ 515 w 582"/>
                <a:gd name="T29" fmla="*/ 142 h 472"/>
                <a:gd name="T30" fmla="*/ 546 w 582"/>
                <a:gd name="T31" fmla="*/ 175 h 472"/>
                <a:gd name="T32" fmla="*/ 558 w 582"/>
                <a:gd name="T33" fmla="*/ 204 h 472"/>
                <a:gd name="T34" fmla="*/ 555 w 582"/>
                <a:gd name="T35" fmla="*/ 239 h 472"/>
                <a:gd name="T36" fmla="*/ 562 w 582"/>
                <a:gd name="T37" fmla="*/ 270 h 472"/>
                <a:gd name="T38" fmla="*/ 582 w 582"/>
                <a:gd name="T39" fmla="*/ 303 h 472"/>
                <a:gd name="T40" fmla="*/ 570 w 582"/>
                <a:gd name="T41" fmla="*/ 339 h 472"/>
                <a:gd name="T42" fmla="*/ 553 w 582"/>
                <a:gd name="T43" fmla="*/ 374 h 472"/>
                <a:gd name="T44" fmla="*/ 555 w 582"/>
                <a:gd name="T45" fmla="*/ 408 h 472"/>
                <a:gd name="T46" fmla="*/ 548 w 582"/>
                <a:gd name="T47" fmla="*/ 431 h 472"/>
                <a:gd name="T48" fmla="*/ 538 w 582"/>
                <a:gd name="T49" fmla="*/ 453 h 472"/>
                <a:gd name="T50" fmla="*/ 525 w 582"/>
                <a:gd name="T51" fmla="*/ 467 h 472"/>
                <a:gd name="T52" fmla="*/ 525 w 582"/>
                <a:gd name="T53" fmla="*/ 441 h 472"/>
                <a:gd name="T54" fmla="*/ 539 w 582"/>
                <a:gd name="T55" fmla="*/ 413 h 472"/>
                <a:gd name="T56" fmla="*/ 541 w 582"/>
                <a:gd name="T57" fmla="*/ 384 h 472"/>
                <a:gd name="T58" fmla="*/ 550 w 582"/>
                <a:gd name="T59" fmla="*/ 348 h 472"/>
                <a:gd name="T60" fmla="*/ 565 w 582"/>
                <a:gd name="T61" fmla="*/ 315 h 472"/>
                <a:gd name="T62" fmla="*/ 558 w 582"/>
                <a:gd name="T63" fmla="*/ 282 h 472"/>
                <a:gd name="T64" fmla="*/ 541 w 582"/>
                <a:gd name="T65" fmla="*/ 251 h 472"/>
                <a:gd name="T66" fmla="*/ 544 w 582"/>
                <a:gd name="T67" fmla="*/ 216 h 472"/>
                <a:gd name="T68" fmla="*/ 539 w 582"/>
                <a:gd name="T69" fmla="*/ 187 h 472"/>
                <a:gd name="T70" fmla="*/ 515 w 582"/>
                <a:gd name="T71" fmla="*/ 165 h 472"/>
                <a:gd name="T72" fmla="*/ 493 w 582"/>
                <a:gd name="T73" fmla="*/ 139 h 472"/>
                <a:gd name="T74" fmla="*/ 468 w 582"/>
                <a:gd name="T75" fmla="*/ 127 h 472"/>
                <a:gd name="T76" fmla="*/ 437 w 582"/>
                <a:gd name="T77" fmla="*/ 132 h 472"/>
                <a:gd name="T78" fmla="*/ 408 w 582"/>
                <a:gd name="T79" fmla="*/ 130 h 472"/>
                <a:gd name="T80" fmla="*/ 380 w 582"/>
                <a:gd name="T81" fmla="*/ 114 h 472"/>
                <a:gd name="T82" fmla="*/ 360 w 582"/>
                <a:gd name="T83" fmla="*/ 95 h 472"/>
                <a:gd name="T84" fmla="*/ 346 w 582"/>
                <a:gd name="T85" fmla="*/ 94 h 472"/>
                <a:gd name="T86" fmla="*/ 330 w 582"/>
                <a:gd name="T87" fmla="*/ 94 h 472"/>
                <a:gd name="T88" fmla="*/ 318 w 582"/>
                <a:gd name="T89" fmla="*/ 94 h 472"/>
                <a:gd name="T90" fmla="*/ 289 w 582"/>
                <a:gd name="T91" fmla="*/ 82 h 472"/>
                <a:gd name="T92" fmla="*/ 261 w 582"/>
                <a:gd name="T93" fmla="*/ 71 h 472"/>
                <a:gd name="T94" fmla="*/ 232 w 582"/>
                <a:gd name="T95" fmla="*/ 75 h 472"/>
                <a:gd name="T96" fmla="*/ 189 w 582"/>
                <a:gd name="T97" fmla="*/ 90 h 472"/>
                <a:gd name="T98" fmla="*/ 144 w 582"/>
                <a:gd name="T99" fmla="*/ 80 h 472"/>
                <a:gd name="T100" fmla="*/ 97 w 582"/>
                <a:gd name="T101" fmla="*/ 71 h 472"/>
                <a:gd name="T102" fmla="*/ 73 w 582"/>
                <a:gd name="T103" fmla="*/ 75 h 472"/>
                <a:gd name="T104" fmla="*/ 61 w 582"/>
                <a:gd name="T105" fmla="*/ 75 h 472"/>
                <a:gd name="T106" fmla="*/ 50 w 582"/>
                <a:gd name="T107" fmla="*/ 75 h 472"/>
                <a:gd name="T108" fmla="*/ 37 w 582"/>
                <a:gd name="T109" fmla="*/ 68 h 472"/>
                <a:gd name="T110" fmla="*/ 16 w 582"/>
                <a:gd name="T111" fmla="*/ 45 h 472"/>
                <a:gd name="T112" fmla="*/ 0 w 582"/>
                <a:gd name="T113" fmla="*/ 21 h 472"/>
                <a:gd name="T114" fmla="*/ 4 w 582"/>
                <a:gd name="T115" fmla="*/ 0 h 47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82" h="472">
                  <a:moveTo>
                    <a:pt x="4" y="0"/>
                  </a:moveTo>
                  <a:lnTo>
                    <a:pt x="7" y="6"/>
                  </a:lnTo>
                  <a:lnTo>
                    <a:pt x="11" y="11"/>
                  </a:lnTo>
                  <a:lnTo>
                    <a:pt x="14" y="16"/>
                  </a:lnTo>
                  <a:lnTo>
                    <a:pt x="18" y="21"/>
                  </a:lnTo>
                  <a:lnTo>
                    <a:pt x="21" y="26"/>
                  </a:lnTo>
                  <a:lnTo>
                    <a:pt x="25" y="33"/>
                  </a:lnTo>
                  <a:lnTo>
                    <a:pt x="28" y="38"/>
                  </a:lnTo>
                  <a:lnTo>
                    <a:pt x="33" y="44"/>
                  </a:lnTo>
                  <a:lnTo>
                    <a:pt x="37" y="49"/>
                  </a:lnTo>
                  <a:lnTo>
                    <a:pt x="42" y="54"/>
                  </a:lnTo>
                  <a:lnTo>
                    <a:pt x="47" y="57"/>
                  </a:lnTo>
                  <a:lnTo>
                    <a:pt x="52" y="61"/>
                  </a:lnTo>
                  <a:lnTo>
                    <a:pt x="59" y="63"/>
                  </a:lnTo>
                  <a:lnTo>
                    <a:pt x="66" y="64"/>
                  </a:lnTo>
                  <a:lnTo>
                    <a:pt x="73" y="64"/>
                  </a:lnTo>
                  <a:lnTo>
                    <a:pt x="82" y="63"/>
                  </a:lnTo>
                  <a:lnTo>
                    <a:pt x="90" y="59"/>
                  </a:lnTo>
                  <a:lnTo>
                    <a:pt x="99" y="57"/>
                  </a:lnTo>
                  <a:lnTo>
                    <a:pt x="107" y="57"/>
                  </a:lnTo>
                  <a:lnTo>
                    <a:pt x="116" y="57"/>
                  </a:lnTo>
                  <a:lnTo>
                    <a:pt x="125" y="59"/>
                  </a:lnTo>
                  <a:lnTo>
                    <a:pt x="135" y="63"/>
                  </a:lnTo>
                  <a:lnTo>
                    <a:pt x="144" y="64"/>
                  </a:lnTo>
                  <a:lnTo>
                    <a:pt x="152" y="68"/>
                  </a:lnTo>
                  <a:lnTo>
                    <a:pt x="161" y="71"/>
                  </a:lnTo>
                  <a:lnTo>
                    <a:pt x="170" y="73"/>
                  </a:lnTo>
                  <a:lnTo>
                    <a:pt x="178" y="75"/>
                  </a:lnTo>
                  <a:lnTo>
                    <a:pt x="189" y="75"/>
                  </a:lnTo>
                  <a:lnTo>
                    <a:pt x="197" y="75"/>
                  </a:lnTo>
                  <a:lnTo>
                    <a:pt x="206" y="73"/>
                  </a:lnTo>
                  <a:lnTo>
                    <a:pt x="215" y="70"/>
                  </a:lnTo>
                  <a:lnTo>
                    <a:pt x="225" y="64"/>
                  </a:lnTo>
                  <a:lnTo>
                    <a:pt x="232" y="59"/>
                  </a:lnTo>
                  <a:lnTo>
                    <a:pt x="240" y="57"/>
                  </a:lnTo>
                  <a:lnTo>
                    <a:pt x="249" y="56"/>
                  </a:lnTo>
                  <a:lnTo>
                    <a:pt x="258" y="56"/>
                  </a:lnTo>
                  <a:lnTo>
                    <a:pt x="265" y="57"/>
                  </a:lnTo>
                  <a:lnTo>
                    <a:pt x="272" y="59"/>
                  </a:lnTo>
                  <a:lnTo>
                    <a:pt x="280" y="63"/>
                  </a:lnTo>
                  <a:lnTo>
                    <a:pt x="287" y="66"/>
                  </a:lnTo>
                  <a:lnTo>
                    <a:pt x="296" y="70"/>
                  </a:lnTo>
                  <a:lnTo>
                    <a:pt x="303" y="73"/>
                  </a:lnTo>
                  <a:lnTo>
                    <a:pt x="311" y="75"/>
                  </a:lnTo>
                  <a:lnTo>
                    <a:pt x="318" y="78"/>
                  </a:lnTo>
                  <a:lnTo>
                    <a:pt x="327" y="80"/>
                  </a:lnTo>
                  <a:lnTo>
                    <a:pt x="335" y="82"/>
                  </a:lnTo>
                  <a:lnTo>
                    <a:pt x="342" y="82"/>
                  </a:lnTo>
                  <a:lnTo>
                    <a:pt x="353" y="80"/>
                  </a:lnTo>
                  <a:lnTo>
                    <a:pt x="358" y="82"/>
                  </a:lnTo>
                  <a:lnTo>
                    <a:pt x="363" y="83"/>
                  </a:lnTo>
                  <a:lnTo>
                    <a:pt x="368" y="85"/>
                  </a:lnTo>
                  <a:lnTo>
                    <a:pt x="373" y="89"/>
                  </a:lnTo>
                  <a:lnTo>
                    <a:pt x="379" y="94"/>
                  </a:lnTo>
                  <a:lnTo>
                    <a:pt x="384" y="97"/>
                  </a:lnTo>
                  <a:lnTo>
                    <a:pt x="389" y="102"/>
                  </a:lnTo>
                  <a:lnTo>
                    <a:pt x="394" y="106"/>
                  </a:lnTo>
                  <a:lnTo>
                    <a:pt x="399" y="111"/>
                  </a:lnTo>
                  <a:lnTo>
                    <a:pt x="405" y="114"/>
                  </a:lnTo>
                  <a:lnTo>
                    <a:pt x="410" y="116"/>
                  </a:lnTo>
                  <a:lnTo>
                    <a:pt x="415" y="120"/>
                  </a:lnTo>
                  <a:lnTo>
                    <a:pt x="420" y="121"/>
                  </a:lnTo>
                  <a:lnTo>
                    <a:pt x="427" y="121"/>
                  </a:lnTo>
                  <a:lnTo>
                    <a:pt x="434" y="120"/>
                  </a:lnTo>
                  <a:lnTo>
                    <a:pt x="441" y="118"/>
                  </a:lnTo>
                  <a:lnTo>
                    <a:pt x="449" y="114"/>
                  </a:lnTo>
                  <a:lnTo>
                    <a:pt x="458" y="113"/>
                  </a:lnTo>
                  <a:lnTo>
                    <a:pt x="465" y="113"/>
                  </a:lnTo>
                  <a:lnTo>
                    <a:pt x="474" y="114"/>
                  </a:lnTo>
                  <a:lnTo>
                    <a:pt x="481" y="116"/>
                  </a:lnTo>
                  <a:lnTo>
                    <a:pt x="487" y="120"/>
                  </a:lnTo>
                  <a:lnTo>
                    <a:pt x="494" y="125"/>
                  </a:lnTo>
                  <a:lnTo>
                    <a:pt x="503" y="130"/>
                  </a:lnTo>
                  <a:lnTo>
                    <a:pt x="508" y="135"/>
                  </a:lnTo>
                  <a:lnTo>
                    <a:pt x="515" y="142"/>
                  </a:lnTo>
                  <a:lnTo>
                    <a:pt x="522" y="149"/>
                  </a:lnTo>
                  <a:lnTo>
                    <a:pt x="527" y="156"/>
                  </a:lnTo>
                  <a:lnTo>
                    <a:pt x="534" y="163"/>
                  </a:lnTo>
                  <a:lnTo>
                    <a:pt x="539" y="168"/>
                  </a:lnTo>
                  <a:lnTo>
                    <a:pt x="546" y="175"/>
                  </a:lnTo>
                  <a:lnTo>
                    <a:pt x="553" y="180"/>
                  </a:lnTo>
                  <a:lnTo>
                    <a:pt x="555" y="185"/>
                  </a:lnTo>
                  <a:lnTo>
                    <a:pt x="558" y="192"/>
                  </a:lnTo>
                  <a:lnTo>
                    <a:pt x="558" y="197"/>
                  </a:lnTo>
                  <a:lnTo>
                    <a:pt x="558" y="204"/>
                  </a:lnTo>
                  <a:lnTo>
                    <a:pt x="558" y="211"/>
                  </a:lnTo>
                  <a:lnTo>
                    <a:pt x="558" y="218"/>
                  </a:lnTo>
                  <a:lnTo>
                    <a:pt x="557" y="225"/>
                  </a:lnTo>
                  <a:lnTo>
                    <a:pt x="557" y="232"/>
                  </a:lnTo>
                  <a:lnTo>
                    <a:pt x="555" y="239"/>
                  </a:lnTo>
                  <a:lnTo>
                    <a:pt x="555" y="246"/>
                  </a:lnTo>
                  <a:lnTo>
                    <a:pt x="555" y="251"/>
                  </a:lnTo>
                  <a:lnTo>
                    <a:pt x="557" y="258"/>
                  </a:lnTo>
                  <a:lnTo>
                    <a:pt x="558" y="265"/>
                  </a:lnTo>
                  <a:lnTo>
                    <a:pt x="562" y="270"/>
                  </a:lnTo>
                  <a:lnTo>
                    <a:pt x="567" y="277"/>
                  </a:lnTo>
                  <a:lnTo>
                    <a:pt x="574" y="282"/>
                  </a:lnTo>
                  <a:lnTo>
                    <a:pt x="579" y="289"/>
                  </a:lnTo>
                  <a:lnTo>
                    <a:pt x="581" y="296"/>
                  </a:lnTo>
                  <a:lnTo>
                    <a:pt x="582" y="303"/>
                  </a:lnTo>
                  <a:lnTo>
                    <a:pt x="581" y="310"/>
                  </a:lnTo>
                  <a:lnTo>
                    <a:pt x="579" y="318"/>
                  </a:lnTo>
                  <a:lnTo>
                    <a:pt x="577" y="324"/>
                  </a:lnTo>
                  <a:lnTo>
                    <a:pt x="574" y="330"/>
                  </a:lnTo>
                  <a:lnTo>
                    <a:pt x="570" y="339"/>
                  </a:lnTo>
                  <a:lnTo>
                    <a:pt x="565" y="344"/>
                  </a:lnTo>
                  <a:lnTo>
                    <a:pt x="562" y="353"/>
                  </a:lnTo>
                  <a:lnTo>
                    <a:pt x="558" y="360"/>
                  </a:lnTo>
                  <a:lnTo>
                    <a:pt x="555" y="367"/>
                  </a:lnTo>
                  <a:lnTo>
                    <a:pt x="553" y="374"/>
                  </a:lnTo>
                  <a:lnTo>
                    <a:pt x="553" y="381"/>
                  </a:lnTo>
                  <a:lnTo>
                    <a:pt x="553" y="389"/>
                  </a:lnTo>
                  <a:lnTo>
                    <a:pt x="555" y="398"/>
                  </a:lnTo>
                  <a:lnTo>
                    <a:pt x="555" y="401"/>
                  </a:lnTo>
                  <a:lnTo>
                    <a:pt x="555" y="408"/>
                  </a:lnTo>
                  <a:lnTo>
                    <a:pt x="555" y="412"/>
                  </a:lnTo>
                  <a:lnTo>
                    <a:pt x="553" y="417"/>
                  </a:lnTo>
                  <a:lnTo>
                    <a:pt x="551" y="422"/>
                  </a:lnTo>
                  <a:lnTo>
                    <a:pt x="550" y="427"/>
                  </a:lnTo>
                  <a:lnTo>
                    <a:pt x="548" y="431"/>
                  </a:lnTo>
                  <a:lnTo>
                    <a:pt x="546" y="436"/>
                  </a:lnTo>
                  <a:lnTo>
                    <a:pt x="544" y="439"/>
                  </a:lnTo>
                  <a:lnTo>
                    <a:pt x="541" y="445"/>
                  </a:lnTo>
                  <a:lnTo>
                    <a:pt x="539" y="448"/>
                  </a:lnTo>
                  <a:lnTo>
                    <a:pt x="538" y="453"/>
                  </a:lnTo>
                  <a:lnTo>
                    <a:pt x="534" y="457"/>
                  </a:lnTo>
                  <a:lnTo>
                    <a:pt x="532" y="462"/>
                  </a:lnTo>
                  <a:lnTo>
                    <a:pt x="532" y="467"/>
                  </a:lnTo>
                  <a:lnTo>
                    <a:pt x="531" y="472"/>
                  </a:lnTo>
                  <a:lnTo>
                    <a:pt x="525" y="467"/>
                  </a:lnTo>
                  <a:lnTo>
                    <a:pt x="524" y="462"/>
                  </a:lnTo>
                  <a:lnTo>
                    <a:pt x="522" y="457"/>
                  </a:lnTo>
                  <a:lnTo>
                    <a:pt x="522" y="451"/>
                  </a:lnTo>
                  <a:lnTo>
                    <a:pt x="524" y="446"/>
                  </a:lnTo>
                  <a:lnTo>
                    <a:pt x="525" y="441"/>
                  </a:lnTo>
                  <a:lnTo>
                    <a:pt x="527" y="434"/>
                  </a:lnTo>
                  <a:lnTo>
                    <a:pt x="531" y="431"/>
                  </a:lnTo>
                  <a:lnTo>
                    <a:pt x="534" y="424"/>
                  </a:lnTo>
                  <a:lnTo>
                    <a:pt x="538" y="419"/>
                  </a:lnTo>
                  <a:lnTo>
                    <a:pt x="539" y="413"/>
                  </a:lnTo>
                  <a:lnTo>
                    <a:pt x="543" y="407"/>
                  </a:lnTo>
                  <a:lnTo>
                    <a:pt x="543" y="401"/>
                  </a:lnTo>
                  <a:lnTo>
                    <a:pt x="544" y="396"/>
                  </a:lnTo>
                  <a:lnTo>
                    <a:pt x="543" y="389"/>
                  </a:lnTo>
                  <a:lnTo>
                    <a:pt x="541" y="384"/>
                  </a:lnTo>
                  <a:lnTo>
                    <a:pt x="539" y="375"/>
                  </a:lnTo>
                  <a:lnTo>
                    <a:pt x="541" y="369"/>
                  </a:lnTo>
                  <a:lnTo>
                    <a:pt x="543" y="362"/>
                  </a:lnTo>
                  <a:lnTo>
                    <a:pt x="546" y="355"/>
                  </a:lnTo>
                  <a:lnTo>
                    <a:pt x="550" y="348"/>
                  </a:lnTo>
                  <a:lnTo>
                    <a:pt x="553" y="341"/>
                  </a:lnTo>
                  <a:lnTo>
                    <a:pt x="557" y="334"/>
                  </a:lnTo>
                  <a:lnTo>
                    <a:pt x="560" y="327"/>
                  </a:lnTo>
                  <a:lnTo>
                    <a:pt x="563" y="320"/>
                  </a:lnTo>
                  <a:lnTo>
                    <a:pt x="565" y="315"/>
                  </a:lnTo>
                  <a:lnTo>
                    <a:pt x="567" y="308"/>
                  </a:lnTo>
                  <a:lnTo>
                    <a:pt x="567" y="301"/>
                  </a:lnTo>
                  <a:lnTo>
                    <a:pt x="567" y="294"/>
                  </a:lnTo>
                  <a:lnTo>
                    <a:pt x="563" y="287"/>
                  </a:lnTo>
                  <a:lnTo>
                    <a:pt x="558" y="282"/>
                  </a:lnTo>
                  <a:lnTo>
                    <a:pt x="551" y="275"/>
                  </a:lnTo>
                  <a:lnTo>
                    <a:pt x="546" y="270"/>
                  </a:lnTo>
                  <a:lnTo>
                    <a:pt x="544" y="263"/>
                  </a:lnTo>
                  <a:lnTo>
                    <a:pt x="541" y="256"/>
                  </a:lnTo>
                  <a:lnTo>
                    <a:pt x="541" y="251"/>
                  </a:lnTo>
                  <a:lnTo>
                    <a:pt x="541" y="244"/>
                  </a:lnTo>
                  <a:lnTo>
                    <a:pt x="541" y="237"/>
                  </a:lnTo>
                  <a:lnTo>
                    <a:pt x="543" y="230"/>
                  </a:lnTo>
                  <a:lnTo>
                    <a:pt x="543" y="223"/>
                  </a:lnTo>
                  <a:lnTo>
                    <a:pt x="544" y="216"/>
                  </a:lnTo>
                  <a:lnTo>
                    <a:pt x="544" y="211"/>
                  </a:lnTo>
                  <a:lnTo>
                    <a:pt x="544" y="204"/>
                  </a:lnTo>
                  <a:lnTo>
                    <a:pt x="544" y="199"/>
                  </a:lnTo>
                  <a:lnTo>
                    <a:pt x="543" y="192"/>
                  </a:lnTo>
                  <a:lnTo>
                    <a:pt x="539" y="187"/>
                  </a:lnTo>
                  <a:lnTo>
                    <a:pt x="534" y="184"/>
                  </a:lnTo>
                  <a:lnTo>
                    <a:pt x="529" y="178"/>
                  </a:lnTo>
                  <a:lnTo>
                    <a:pt x="524" y="173"/>
                  </a:lnTo>
                  <a:lnTo>
                    <a:pt x="519" y="170"/>
                  </a:lnTo>
                  <a:lnTo>
                    <a:pt x="515" y="165"/>
                  </a:lnTo>
                  <a:lnTo>
                    <a:pt x="510" y="159"/>
                  </a:lnTo>
                  <a:lnTo>
                    <a:pt x="506" y="152"/>
                  </a:lnTo>
                  <a:lnTo>
                    <a:pt x="501" y="149"/>
                  </a:lnTo>
                  <a:lnTo>
                    <a:pt x="498" y="144"/>
                  </a:lnTo>
                  <a:lnTo>
                    <a:pt x="493" y="139"/>
                  </a:lnTo>
                  <a:lnTo>
                    <a:pt x="489" y="135"/>
                  </a:lnTo>
                  <a:lnTo>
                    <a:pt x="484" y="132"/>
                  </a:lnTo>
                  <a:lnTo>
                    <a:pt x="479" y="128"/>
                  </a:lnTo>
                  <a:lnTo>
                    <a:pt x="474" y="127"/>
                  </a:lnTo>
                  <a:lnTo>
                    <a:pt x="468" y="127"/>
                  </a:lnTo>
                  <a:lnTo>
                    <a:pt x="463" y="127"/>
                  </a:lnTo>
                  <a:lnTo>
                    <a:pt x="456" y="127"/>
                  </a:lnTo>
                  <a:lnTo>
                    <a:pt x="449" y="130"/>
                  </a:lnTo>
                  <a:lnTo>
                    <a:pt x="444" y="132"/>
                  </a:lnTo>
                  <a:lnTo>
                    <a:pt x="437" y="132"/>
                  </a:lnTo>
                  <a:lnTo>
                    <a:pt x="430" y="133"/>
                  </a:lnTo>
                  <a:lnTo>
                    <a:pt x="425" y="133"/>
                  </a:lnTo>
                  <a:lnTo>
                    <a:pt x="418" y="133"/>
                  </a:lnTo>
                  <a:lnTo>
                    <a:pt x="413" y="132"/>
                  </a:lnTo>
                  <a:lnTo>
                    <a:pt x="408" y="130"/>
                  </a:lnTo>
                  <a:lnTo>
                    <a:pt x="401" y="128"/>
                  </a:lnTo>
                  <a:lnTo>
                    <a:pt x="396" y="125"/>
                  </a:lnTo>
                  <a:lnTo>
                    <a:pt x="391" y="123"/>
                  </a:lnTo>
                  <a:lnTo>
                    <a:pt x="386" y="120"/>
                  </a:lnTo>
                  <a:lnTo>
                    <a:pt x="380" y="114"/>
                  </a:lnTo>
                  <a:lnTo>
                    <a:pt x="375" y="111"/>
                  </a:lnTo>
                  <a:lnTo>
                    <a:pt x="372" y="106"/>
                  </a:lnTo>
                  <a:lnTo>
                    <a:pt x="367" y="101"/>
                  </a:lnTo>
                  <a:lnTo>
                    <a:pt x="363" y="97"/>
                  </a:lnTo>
                  <a:lnTo>
                    <a:pt x="360" y="95"/>
                  </a:lnTo>
                  <a:lnTo>
                    <a:pt x="358" y="95"/>
                  </a:lnTo>
                  <a:lnTo>
                    <a:pt x="356" y="95"/>
                  </a:lnTo>
                  <a:lnTo>
                    <a:pt x="353" y="95"/>
                  </a:lnTo>
                  <a:lnTo>
                    <a:pt x="349" y="95"/>
                  </a:lnTo>
                  <a:lnTo>
                    <a:pt x="346" y="94"/>
                  </a:lnTo>
                  <a:lnTo>
                    <a:pt x="342" y="94"/>
                  </a:lnTo>
                  <a:lnTo>
                    <a:pt x="341" y="94"/>
                  </a:lnTo>
                  <a:lnTo>
                    <a:pt x="335" y="94"/>
                  </a:lnTo>
                  <a:lnTo>
                    <a:pt x="334" y="94"/>
                  </a:lnTo>
                  <a:lnTo>
                    <a:pt x="330" y="94"/>
                  </a:lnTo>
                  <a:lnTo>
                    <a:pt x="327" y="94"/>
                  </a:lnTo>
                  <a:lnTo>
                    <a:pt x="323" y="94"/>
                  </a:lnTo>
                  <a:lnTo>
                    <a:pt x="322" y="94"/>
                  </a:lnTo>
                  <a:lnTo>
                    <a:pt x="320" y="94"/>
                  </a:lnTo>
                  <a:lnTo>
                    <a:pt x="318" y="94"/>
                  </a:lnTo>
                  <a:lnTo>
                    <a:pt x="313" y="92"/>
                  </a:lnTo>
                  <a:lnTo>
                    <a:pt x="306" y="90"/>
                  </a:lnTo>
                  <a:lnTo>
                    <a:pt x="301" y="87"/>
                  </a:lnTo>
                  <a:lnTo>
                    <a:pt x="296" y="85"/>
                  </a:lnTo>
                  <a:lnTo>
                    <a:pt x="289" y="82"/>
                  </a:lnTo>
                  <a:lnTo>
                    <a:pt x="284" y="80"/>
                  </a:lnTo>
                  <a:lnTo>
                    <a:pt x="278" y="76"/>
                  </a:lnTo>
                  <a:lnTo>
                    <a:pt x="273" y="75"/>
                  </a:lnTo>
                  <a:lnTo>
                    <a:pt x="266" y="73"/>
                  </a:lnTo>
                  <a:lnTo>
                    <a:pt x="261" y="71"/>
                  </a:lnTo>
                  <a:lnTo>
                    <a:pt x="254" y="71"/>
                  </a:lnTo>
                  <a:lnTo>
                    <a:pt x="249" y="71"/>
                  </a:lnTo>
                  <a:lnTo>
                    <a:pt x="242" y="71"/>
                  </a:lnTo>
                  <a:lnTo>
                    <a:pt x="237" y="73"/>
                  </a:lnTo>
                  <a:lnTo>
                    <a:pt x="232" y="75"/>
                  </a:lnTo>
                  <a:lnTo>
                    <a:pt x="225" y="80"/>
                  </a:lnTo>
                  <a:lnTo>
                    <a:pt x="216" y="85"/>
                  </a:lnTo>
                  <a:lnTo>
                    <a:pt x="208" y="87"/>
                  </a:lnTo>
                  <a:lnTo>
                    <a:pt x="197" y="89"/>
                  </a:lnTo>
                  <a:lnTo>
                    <a:pt x="189" y="90"/>
                  </a:lnTo>
                  <a:lnTo>
                    <a:pt x="180" y="89"/>
                  </a:lnTo>
                  <a:lnTo>
                    <a:pt x="170" y="87"/>
                  </a:lnTo>
                  <a:lnTo>
                    <a:pt x="161" y="85"/>
                  </a:lnTo>
                  <a:lnTo>
                    <a:pt x="152" y="83"/>
                  </a:lnTo>
                  <a:lnTo>
                    <a:pt x="144" y="80"/>
                  </a:lnTo>
                  <a:lnTo>
                    <a:pt x="133" y="76"/>
                  </a:lnTo>
                  <a:lnTo>
                    <a:pt x="125" y="75"/>
                  </a:lnTo>
                  <a:lnTo>
                    <a:pt x="116" y="73"/>
                  </a:lnTo>
                  <a:lnTo>
                    <a:pt x="106" y="71"/>
                  </a:lnTo>
                  <a:lnTo>
                    <a:pt x="97" y="71"/>
                  </a:lnTo>
                  <a:lnTo>
                    <a:pt x="87" y="73"/>
                  </a:lnTo>
                  <a:lnTo>
                    <a:pt x="78" y="75"/>
                  </a:lnTo>
                  <a:lnTo>
                    <a:pt x="76" y="75"/>
                  </a:lnTo>
                  <a:lnTo>
                    <a:pt x="75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68" y="75"/>
                  </a:lnTo>
                  <a:lnTo>
                    <a:pt x="66" y="75"/>
                  </a:lnTo>
                  <a:lnTo>
                    <a:pt x="63" y="75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6" y="75"/>
                  </a:lnTo>
                  <a:lnTo>
                    <a:pt x="54" y="75"/>
                  </a:lnTo>
                  <a:lnTo>
                    <a:pt x="52" y="75"/>
                  </a:lnTo>
                  <a:lnTo>
                    <a:pt x="50" y="75"/>
                  </a:lnTo>
                  <a:lnTo>
                    <a:pt x="47" y="75"/>
                  </a:lnTo>
                  <a:lnTo>
                    <a:pt x="45" y="75"/>
                  </a:lnTo>
                  <a:lnTo>
                    <a:pt x="42" y="71"/>
                  </a:lnTo>
                  <a:lnTo>
                    <a:pt x="37" y="68"/>
                  </a:lnTo>
                  <a:lnTo>
                    <a:pt x="33" y="64"/>
                  </a:lnTo>
                  <a:lnTo>
                    <a:pt x="28" y="59"/>
                  </a:lnTo>
                  <a:lnTo>
                    <a:pt x="25" y="54"/>
                  </a:lnTo>
                  <a:lnTo>
                    <a:pt x="19" y="50"/>
                  </a:lnTo>
                  <a:lnTo>
                    <a:pt x="16" y="45"/>
                  </a:lnTo>
                  <a:lnTo>
                    <a:pt x="13" y="40"/>
                  </a:lnTo>
                  <a:lnTo>
                    <a:pt x="7" y="35"/>
                  </a:lnTo>
                  <a:lnTo>
                    <a:pt x="6" y="31"/>
                  </a:lnTo>
                  <a:lnTo>
                    <a:pt x="2" y="26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4" name="Freeform 33"/>
            <p:cNvSpPr>
              <a:spLocks/>
            </p:cNvSpPr>
            <p:nvPr/>
          </p:nvSpPr>
          <p:spPr bwMode="auto">
            <a:xfrm>
              <a:off x="2660" y="2653"/>
              <a:ext cx="62" cy="67"/>
            </a:xfrm>
            <a:custGeom>
              <a:avLst/>
              <a:gdLst>
                <a:gd name="T0" fmla="*/ 21 w 62"/>
                <a:gd name="T1" fmla="*/ 1 h 67"/>
                <a:gd name="T2" fmla="*/ 27 w 62"/>
                <a:gd name="T3" fmla="*/ 0 h 67"/>
                <a:gd name="T4" fmla="*/ 34 w 62"/>
                <a:gd name="T5" fmla="*/ 0 h 67"/>
                <a:gd name="T6" fmla="*/ 41 w 62"/>
                <a:gd name="T7" fmla="*/ 1 h 67"/>
                <a:gd name="T8" fmla="*/ 48 w 62"/>
                <a:gd name="T9" fmla="*/ 6 h 67"/>
                <a:gd name="T10" fmla="*/ 52 w 62"/>
                <a:gd name="T11" fmla="*/ 10 h 67"/>
                <a:gd name="T12" fmla="*/ 55 w 62"/>
                <a:gd name="T13" fmla="*/ 15 h 67"/>
                <a:gd name="T14" fmla="*/ 59 w 62"/>
                <a:gd name="T15" fmla="*/ 22 h 67"/>
                <a:gd name="T16" fmla="*/ 60 w 62"/>
                <a:gd name="T17" fmla="*/ 29 h 67"/>
                <a:gd name="T18" fmla="*/ 62 w 62"/>
                <a:gd name="T19" fmla="*/ 36 h 67"/>
                <a:gd name="T20" fmla="*/ 62 w 62"/>
                <a:gd name="T21" fmla="*/ 41 h 67"/>
                <a:gd name="T22" fmla="*/ 60 w 62"/>
                <a:gd name="T23" fmla="*/ 48 h 67"/>
                <a:gd name="T24" fmla="*/ 57 w 62"/>
                <a:gd name="T25" fmla="*/ 53 h 67"/>
                <a:gd name="T26" fmla="*/ 53 w 62"/>
                <a:gd name="T27" fmla="*/ 58 h 67"/>
                <a:gd name="T28" fmla="*/ 48 w 62"/>
                <a:gd name="T29" fmla="*/ 63 h 67"/>
                <a:gd name="T30" fmla="*/ 41 w 62"/>
                <a:gd name="T31" fmla="*/ 65 h 67"/>
                <a:gd name="T32" fmla="*/ 34 w 62"/>
                <a:gd name="T33" fmla="*/ 67 h 67"/>
                <a:gd name="T34" fmla="*/ 27 w 62"/>
                <a:gd name="T35" fmla="*/ 65 h 67"/>
                <a:gd name="T36" fmla="*/ 21 w 62"/>
                <a:gd name="T37" fmla="*/ 63 h 67"/>
                <a:gd name="T38" fmla="*/ 15 w 62"/>
                <a:gd name="T39" fmla="*/ 62 h 67"/>
                <a:gd name="T40" fmla="*/ 12 w 62"/>
                <a:gd name="T41" fmla="*/ 58 h 67"/>
                <a:gd name="T42" fmla="*/ 7 w 62"/>
                <a:gd name="T43" fmla="*/ 53 h 67"/>
                <a:gd name="T44" fmla="*/ 3 w 62"/>
                <a:gd name="T45" fmla="*/ 50 h 67"/>
                <a:gd name="T46" fmla="*/ 2 w 62"/>
                <a:gd name="T47" fmla="*/ 44 h 67"/>
                <a:gd name="T48" fmla="*/ 0 w 62"/>
                <a:gd name="T49" fmla="*/ 39 h 67"/>
                <a:gd name="T50" fmla="*/ 0 w 62"/>
                <a:gd name="T51" fmla="*/ 34 h 67"/>
                <a:gd name="T52" fmla="*/ 0 w 62"/>
                <a:gd name="T53" fmla="*/ 27 h 67"/>
                <a:gd name="T54" fmla="*/ 0 w 62"/>
                <a:gd name="T55" fmla="*/ 22 h 67"/>
                <a:gd name="T56" fmla="*/ 3 w 62"/>
                <a:gd name="T57" fmla="*/ 17 h 67"/>
                <a:gd name="T58" fmla="*/ 5 w 62"/>
                <a:gd name="T59" fmla="*/ 12 h 67"/>
                <a:gd name="T60" fmla="*/ 10 w 62"/>
                <a:gd name="T61" fmla="*/ 8 h 67"/>
                <a:gd name="T62" fmla="*/ 15 w 62"/>
                <a:gd name="T63" fmla="*/ 5 h 67"/>
                <a:gd name="T64" fmla="*/ 21 w 62"/>
                <a:gd name="T65" fmla="*/ 1 h 67"/>
                <a:gd name="T66" fmla="*/ 21 w 62"/>
                <a:gd name="T67" fmla="*/ 1 h 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2" h="67">
                  <a:moveTo>
                    <a:pt x="21" y="1"/>
                  </a:moveTo>
                  <a:lnTo>
                    <a:pt x="27" y="0"/>
                  </a:lnTo>
                  <a:lnTo>
                    <a:pt x="34" y="0"/>
                  </a:lnTo>
                  <a:lnTo>
                    <a:pt x="41" y="1"/>
                  </a:lnTo>
                  <a:lnTo>
                    <a:pt x="48" y="6"/>
                  </a:lnTo>
                  <a:lnTo>
                    <a:pt x="52" y="10"/>
                  </a:lnTo>
                  <a:lnTo>
                    <a:pt x="55" y="15"/>
                  </a:lnTo>
                  <a:lnTo>
                    <a:pt x="59" y="22"/>
                  </a:lnTo>
                  <a:lnTo>
                    <a:pt x="60" y="29"/>
                  </a:lnTo>
                  <a:lnTo>
                    <a:pt x="62" y="36"/>
                  </a:lnTo>
                  <a:lnTo>
                    <a:pt x="62" y="41"/>
                  </a:lnTo>
                  <a:lnTo>
                    <a:pt x="60" y="48"/>
                  </a:lnTo>
                  <a:lnTo>
                    <a:pt x="57" y="53"/>
                  </a:lnTo>
                  <a:lnTo>
                    <a:pt x="53" y="58"/>
                  </a:lnTo>
                  <a:lnTo>
                    <a:pt x="48" y="63"/>
                  </a:lnTo>
                  <a:lnTo>
                    <a:pt x="41" y="65"/>
                  </a:lnTo>
                  <a:lnTo>
                    <a:pt x="34" y="67"/>
                  </a:lnTo>
                  <a:lnTo>
                    <a:pt x="27" y="65"/>
                  </a:lnTo>
                  <a:lnTo>
                    <a:pt x="21" y="63"/>
                  </a:lnTo>
                  <a:lnTo>
                    <a:pt x="15" y="62"/>
                  </a:lnTo>
                  <a:lnTo>
                    <a:pt x="12" y="58"/>
                  </a:lnTo>
                  <a:lnTo>
                    <a:pt x="7" y="53"/>
                  </a:lnTo>
                  <a:lnTo>
                    <a:pt x="3" y="50"/>
                  </a:lnTo>
                  <a:lnTo>
                    <a:pt x="2" y="44"/>
                  </a:lnTo>
                  <a:lnTo>
                    <a:pt x="0" y="39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3" y="17"/>
                  </a:lnTo>
                  <a:lnTo>
                    <a:pt x="5" y="12"/>
                  </a:lnTo>
                  <a:lnTo>
                    <a:pt x="10" y="8"/>
                  </a:lnTo>
                  <a:lnTo>
                    <a:pt x="15" y="5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5" name="Freeform 35"/>
            <p:cNvSpPr>
              <a:spLocks/>
            </p:cNvSpPr>
            <p:nvPr/>
          </p:nvSpPr>
          <p:spPr bwMode="auto">
            <a:xfrm>
              <a:off x="2156" y="2506"/>
              <a:ext cx="250" cy="617"/>
            </a:xfrm>
            <a:custGeom>
              <a:avLst/>
              <a:gdLst>
                <a:gd name="T0" fmla="*/ 245 w 250"/>
                <a:gd name="T1" fmla="*/ 5 h 617"/>
                <a:gd name="T2" fmla="*/ 250 w 250"/>
                <a:gd name="T3" fmla="*/ 5 h 617"/>
                <a:gd name="T4" fmla="*/ 246 w 250"/>
                <a:gd name="T5" fmla="*/ 13 h 617"/>
                <a:gd name="T6" fmla="*/ 243 w 250"/>
                <a:gd name="T7" fmla="*/ 19 h 617"/>
                <a:gd name="T8" fmla="*/ 240 w 250"/>
                <a:gd name="T9" fmla="*/ 26 h 617"/>
                <a:gd name="T10" fmla="*/ 236 w 250"/>
                <a:gd name="T11" fmla="*/ 34 h 617"/>
                <a:gd name="T12" fmla="*/ 234 w 250"/>
                <a:gd name="T13" fmla="*/ 43 h 617"/>
                <a:gd name="T14" fmla="*/ 222 w 250"/>
                <a:gd name="T15" fmla="*/ 95 h 617"/>
                <a:gd name="T16" fmla="*/ 210 w 250"/>
                <a:gd name="T17" fmla="*/ 148 h 617"/>
                <a:gd name="T18" fmla="*/ 196 w 250"/>
                <a:gd name="T19" fmla="*/ 202 h 617"/>
                <a:gd name="T20" fmla="*/ 181 w 250"/>
                <a:gd name="T21" fmla="*/ 254 h 617"/>
                <a:gd name="T22" fmla="*/ 157 w 250"/>
                <a:gd name="T23" fmla="*/ 304 h 617"/>
                <a:gd name="T24" fmla="*/ 133 w 250"/>
                <a:gd name="T25" fmla="*/ 349 h 617"/>
                <a:gd name="T26" fmla="*/ 110 w 250"/>
                <a:gd name="T27" fmla="*/ 392 h 617"/>
                <a:gd name="T28" fmla="*/ 86 w 250"/>
                <a:gd name="T29" fmla="*/ 435 h 617"/>
                <a:gd name="T30" fmla="*/ 58 w 250"/>
                <a:gd name="T31" fmla="*/ 477 h 617"/>
                <a:gd name="T32" fmla="*/ 32 w 250"/>
                <a:gd name="T33" fmla="*/ 518 h 617"/>
                <a:gd name="T34" fmla="*/ 13 w 250"/>
                <a:gd name="T35" fmla="*/ 553 h 617"/>
                <a:gd name="T36" fmla="*/ 24 w 250"/>
                <a:gd name="T37" fmla="*/ 570 h 617"/>
                <a:gd name="T38" fmla="*/ 50 w 250"/>
                <a:gd name="T39" fmla="*/ 582 h 617"/>
                <a:gd name="T40" fmla="*/ 86 w 250"/>
                <a:gd name="T41" fmla="*/ 592 h 617"/>
                <a:gd name="T42" fmla="*/ 120 w 250"/>
                <a:gd name="T43" fmla="*/ 599 h 617"/>
                <a:gd name="T44" fmla="*/ 150 w 250"/>
                <a:gd name="T45" fmla="*/ 603 h 617"/>
                <a:gd name="T46" fmla="*/ 146 w 250"/>
                <a:gd name="T47" fmla="*/ 610 h 617"/>
                <a:gd name="T48" fmla="*/ 131 w 250"/>
                <a:gd name="T49" fmla="*/ 615 h 617"/>
                <a:gd name="T50" fmla="*/ 108 w 250"/>
                <a:gd name="T51" fmla="*/ 615 h 617"/>
                <a:gd name="T52" fmla="*/ 86 w 250"/>
                <a:gd name="T53" fmla="*/ 611 h 617"/>
                <a:gd name="T54" fmla="*/ 63 w 250"/>
                <a:gd name="T55" fmla="*/ 605 h 617"/>
                <a:gd name="T56" fmla="*/ 43 w 250"/>
                <a:gd name="T57" fmla="*/ 598 h 617"/>
                <a:gd name="T58" fmla="*/ 24 w 250"/>
                <a:gd name="T59" fmla="*/ 587 h 617"/>
                <a:gd name="T60" fmla="*/ 10 w 250"/>
                <a:gd name="T61" fmla="*/ 577 h 617"/>
                <a:gd name="T62" fmla="*/ 1 w 250"/>
                <a:gd name="T63" fmla="*/ 563 h 617"/>
                <a:gd name="T64" fmla="*/ 0 w 250"/>
                <a:gd name="T65" fmla="*/ 547 h 617"/>
                <a:gd name="T66" fmla="*/ 5 w 250"/>
                <a:gd name="T67" fmla="*/ 530 h 617"/>
                <a:gd name="T68" fmla="*/ 15 w 250"/>
                <a:gd name="T69" fmla="*/ 513 h 617"/>
                <a:gd name="T70" fmla="*/ 67 w 250"/>
                <a:gd name="T71" fmla="*/ 437 h 617"/>
                <a:gd name="T72" fmla="*/ 115 w 250"/>
                <a:gd name="T73" fmla="*/ 361 h 617"/>
                <a:gd name="T74" fmla="*/ 155 w 250"/>
                <a:gd name="T75" fmla="*/ 280 h 617"/>
                <a:gd name="T76" fmla="*/ 186 w 250"/>
                <a:gd name="T77" fmla="*/ 197 h 617"/>
                <a:gd name="T78" fmla="*/ 207 w 250"/>
                <a:gd name="T79" fmla="*/ 112 h 617"/>
                <a:gd name="T80" fmla="*/ 214 w 250"/>
                <a:gd name="T81" fmla="*/ 67 h 617"/>
                <a:gd name="T82" fmla="*/ 217 w 250"/>
                <a:gd name="T83" fmla="*/ 50 h 617"/>
                <a:gd name="T84" fmla="*/ 221 w 250"/>
                <a:gd name="T85" fmla="*/ 36 h 617"/>
                <a:gd name="T86" fmla="*/ 224 w 250"/>
                <a:gd name="T87" fmla="*/ 22 h 617"/>
                <a:gd name="T88" fmla="*/ 233 w 250"/>
                <a:gd name="T89" fmla="*/ 10 h 617"/>
                <a:gd name="T90" fmla="*/ 240 w 250"/>
                <a:gd name="T91" fmla="*/ 0 h 61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50" h="617">
                  <a:moveTo>
                    <a:pt x="240" y="0"/>
                  </a:moveTo>
                  <a:lnTo>
                    <a:pt x="241" y="3"/>
                  </a:lnTo>
                  <a:lnTo>
                    <a:pt x="245" y="5"/>
                  </a:lnTo>
                  <a:lnTo>
                    <a:pt x="246" y="5"/>
                  </a:lnTo>
                  <a:lnTo>
                    <a:pt x="248" y="5"/>
                  </a:lnTo>
                  <a:lnTo>
                    <a:pt x="250" y="5"/>
                  </a:lnTo>
                  <a:lnTo>
                    <a:pt x="250" y="8"/>
                  </a:lnTo>
                  <a:lnTo>
                    <a:pt x="248" y="10"/>
                  </a:lnTo>
                  <a:lnTo>
                    <a:pt x="246" y="13"/>
                  </a:lnTo>
                  <a:lnTo>
                    <a:pt x="245" y="15"/>
                  </a:lnTo>
                  <a:lnTo>
                    <a:pt x="243" y="17"/>
                  </a:lnTo>
                  <a:lnTo>
                    <a:pt x="243" y="19"/>
                  </a:lnTo>
                  <a:lnTo>
                    <a:pt x="241" y="22"/>
                  </a:lnTo>
                  <a:lnTo>
                    <a:pt x="240" y="24"/>
                  </a:lnTo>
                  <a:lnTo>
                    <a:pt x="240" y="26"/>
                  </a:lnTo>
                  <a:lnTo>
                    <a:pt x="238" y="29"/>
                  </a:lnTo>
                  <a:lnTo>
                    <a:pt x="236" y="32"/>
                  </a:lnTo>
                  <a:lnTo>
                    <a:pt x="236" y="34"/>
                  </a:lnTo>
                  <a:lnTo>
                    <a:pt x="236" y="38"/>
                  </a:lnTo>
                  <a:lnTo>
                    <a:pt x="234" y="39"/>
                  </a:lnTo>
                  <a:lnTo>
                    <a:pt x="234" y="43"/>
                  </a:lnTo>
                  <a:lnTo>
                    <a:pt x="229" y="60"/>
                  </a:lnTo>
                  <a:lnTo>
                    <a:pt x="226" y="77"/>
                  </a:lnTo>
                  <a:lnTo>
                    <a:pt x="222" y="95"/>
                  </a:lnTo>
                  <a:lnTo>
                    <a:pt x="217" y="114"/>
                  </a:lnTo>
                  <a:lnTo>
                    <a:pt x="214" y="131"/>
                  </a:lnTo>
                  <a:lnTo>
                    <a:pt x="210" y="148"/>
                  </a:lnTo>
                  <a:lnTo>
                    <a:pt x="205" y="167"/>
                  </a:lnTo>
                  <a:lnTo>
                    <a:pt x="202" y="185"/>
                  </a:lnTo>
                  <a:lnTo>
                    <a:pt x="196" y="202"/>
                  </a:lnTo>
                  <a:lnTo>
                    <a:pt x="191" y="219"/>
                  </a:lnTo>
                  <a:lnTo>
                    <a:pt x="186" y="236"/>
                  </a:lnTo>
                  <a:lnTo>
                    <a:pt x="181" y="254"/>
                  </a:lnTo>
                  <a:lnTo>
                    <a:pt x="172" y="271"/>
                  </a:lnTo>
                  <a:lnTo>
                    <a:pt x="165" y="286"/>
                  </a:lnTo>
                  <a:lnTo>
                    <a:pt x="157" y="304"/>
                  </a:lnTo>
                  <a:lnTo>
                    <a:pt x="148" y="319"/>
                  </a:lnTo>
                  <a:lnTo>
                    <a:pt x="141" y="335"/>
                  </a:lnTo>
                  <a:lnTo>
                    <a:pt x="133" y="349"/>
                  </a:lnTo>
                  <a:lnTo>
                    <a:pt x="126" y="363"/>
                  </a:lnTo>
                  <a:lnTo>
                    <a:pt x="119" y="378"/>
                  </a:lnTo>
                  <a:lnTo>
                    <a:pt x="110" y="392"/>
                  </a:lnTo>
                  <a:lnTo>
                    <a:pt x="103" y="406"/>
                  </a:lnTo>
                  <a:lnTo>
                    <a:pt x="95" y="420"/>
                  </a:lnTo>
                  <a:lnTo>
                    <a:pt x="86" y="435"/>
                  </a:lnTo>
                  <a:lnTo>
                    <a:pt x="76" y="447"/>
                  </a:lnTo>
                  <a:lnTo>
                    <a:pt x="67" y="463"/>
                  </a:lnTo>
                  <a:lnTo>
                    <a:pt x="58" y="477"/>
                  </a:lnTo>
                  <a:lnTo>
                    <a:pt x="50" y="490"/>
                  </a:lnTo>
                  <a:lnTo>
                    <a:pt x="41" y="504"/>
                  </a:lnTo>
                  <a:lnTo>
                    <a:pt x="32" y="518"/>
                  </a:lnTo>
                  <a:lnTo>
                    <a:pt x="24" y="532"/>
                  </a:lnTo>
                  <a:lnTo>
                    <a:pt x="15" y="547"/>
                  </a:lnTo>
                  <a:lnTo>
                    <a:pt x="13" y="553"/>
                  </a:lnTo>
                  <a:lnTo>
                    <a:pt x="15" y="560"/>
                  </a:lnTo>
                  <a:lnTo>
                    <a:pt x="19" y="565"/>
                  </a:lnTo>
                  <a:lnTo>
                    <a:pt x="24" y="570"/>
                  </a:lnTo>
                  <a:lnTo>
                    <a:pt x="31" y="573"/>
                  </a:lnTo>
                  <a:lnTo>
                    <a:pt x="39" y="579"/>
                  </a:lnTo>
                  <a:lnTo>
                    <a:pt x="50" y="582"/>
                  </a:lnTo>
                  <a:lnTo>
                    <a:pt x="62" y="585"/>
                  </a:lnTo>
                  <a:lnTo>
                    <a:pt x="74" y="589"/>
                  </a:lnTo>
                  <a:lnTo>
                    <a:pt x="86" y="592"/>
                  </a:lnTo>
                  <a:lnTo>
                    <a:pt x="98" y="596"/>
                  </a:lnTo>
                  <a:lnTo>
                    <a:pt x="110" y="598"/>
                  </a:lnTo>
                  <a:lnTo>
                    <a:pt x="120" y="599"/>
                  </a:lnTo>
                  <a:lnTo>
                    <a:pt x="131" y="601"/>
                  </a:lnTo>
                  <a:lnTo>
                    <a:pt x="141" y="603"/>
                  </a:lnTo>
                  <a:lnTo>
                    <a:pt x="150" y="603"/>
                  </a:lnTo>
                  <a:lnTo>
                    <a:pt x="150" y="606"/>
                  </a:lnTo>
                  <a:lnTo>
                    <a:pt x="148" y="608"/>
                  </a:lnTo>
                  <a:lnTo>
                    <a:pt x="146" y="610"/>
                  </a:lnTo>
                  <a:lnTo>
                    <a:pt x="146" y="613"/>
                  </a:lnTo>
                  <a:lnTo>
                    <a:pt x="139" y="615"/>
                  </a:lnTo>
                  <a:lnTo>
                    <a:pt x="131" y="615"/>
                  </a:lnTo>
                  <a:lnTo>
                    <a:pt x="124" y="615"/>
                  </a:lnTo>
                  <a:lnTo>
                    <a:pt x="117" y="617"/>
                  </a:lnTo>
                  <a:lnTo>
                    <a:pt x="108" y="615"/>
                  </a:lnTo>
                  <a:lnTo>
                    <a:pt x="101" y="615"/>
                  </a:lnTo>
                  <a:lnTo>
                    <a:pt x="93" y="613"/>
                  </a:lnTo>
                  <a:lnTo>
                    <a:pt x="86" y="611"/>
                  </a:lnTo>
                  <a:lnTo>
                    <a:pt x="79" y="610"/>
                  </a:lnTo>
                  <a:lnTo>
                    <a:pt x="70" y="608"/>
                  </a:lnTo>
                  <a:lnTo>
                    <a:pt x="63" y="605"/>
                  </a:lnTo>
                  <a:lnTo>
                    <a:pt x="57" y="603"/>
                  </a:lnTo>
                  <a:lnTo>
                    <a:pt x="50" y="599"/>
                  </a:lnTo>
                  <a:lnTo>
                    <a:pt x="43" y="598"/>
                  </a:lnTo>
                  <a:lnTo>
                    <a:pt x="36" y="594"/>
                  </a:lnTo>
                  <a:lnTo>
                    <a:pt x="31" y="592"/>
                  </a:lnTo>
                  <a:lnTo>
                    <a:pt x="24" y="587"/>
                  </a:lnTo>
                  <a:lnTo>
                    <a:pt x="19" y="585"/>
                  </a:lnTo>
                  <a:lnTo>
                    <a:pt x="13" y="580"/>
                  </a:lnTo>
                  <a:lnTo>
                    <a:pt x="10" y="577"/>
                  </a:lnTo>
                  <a:lnTo>
                    <a:pt x="6" y="572"/>
                  </a:lnTo>
                  <a:lnTo>
                    <a:pt x="3" y="568"/>
                  </a:lnTo>
                  <a:lnTo>
                    <a:pt x="1" y="563"/>
                  </a:lnTo>
                  <a:lnTo>
                    <a:pt x="1" y="558"/>
                  </a:lnTo>
                  <a:lnTo>
                    <a:pt x="0" y="553"/>
                  </a:lnTo>
                  <a:lnTo>
                    <a:pt x="0" y="547"/>
                  </a:lnTo>
                  <a:lnTo>
                    <a:pt x="1" y="542"/>
                  </a:lnTo>
                  <a:lnTo>
                    <a:pt x="3" y="535"/>
                  </a:lnTo>
                  <a:lnTo>
                    <a:pt x="5" y="530"/>
                  </a:lnTo>
                  <a:lnTo>
                    <a:pt x="6" y="525"/>
                  </a:lnTo>
                  <a:lnTo>
                    <a:pt x="10" y="518"/>
                  </a:lnTo>
                  <a:lnTo>
                    <a:pt x="15" y="513"/>
                  </a:lnTo>
                  <a:lnTo>
                    <a:pt x="32" y="489"/>
                  </a:lnTo>
                  <a:lnTo>
                    <a:pt x="50" y="463"/>
                  </a:lnTo>
                  <a:lnTo>
                    <a:pt x="67" y="437"/>
                  </a:lnTo>
                  <a:lnTo>
                    <a:pt x="84" y="413"/>
                  </a:lnTo>
                  <a:lnTo>
                    <a:pt x="100" y="387"/>
                  </a:lnTo>
                  <a:lnTo>
                    <a:pt x="115" y="361"/>
                  </a:lnTo>
                  <a:lnTo>
                    <a:pt x="129" y="335"/>
                  </a:lnTo>
                  <a:lnTo>
                    <a:pt x="143" y="307"/>
                  </a:lnTo>
                  <a:lnTo>
                    <a:pt x="155" y="280"/>
                  </a:lnTo>
                  <a:lnTo>
                    <a:pt x="167" y="254"/>
                  </a:lnTo>
                  <a:lnTo>
                    <a:pt x="177" y="226"/>
                  </a:lnTo>
                  <a:lnTo>
                    <a:pt x="186" y="197"/>
                  </a:lnTo>
                  <a:lnTo>
                    <a:pt x="195" y="169"/>
                  </a:lnTo>
                  <a:lnTo>
                    <a:pt x="202" y="140"/>
                  </a:lnTo>
                  <a:lnTo>
                    <a:pt x="207" y="112"/>
                  </a:lnTo>
                  <a:lnTo>
                    <a:pt x="212" y="83"/>
                  </a:lnTo>
                  <a:lnTo>
                    <a:pt x="212" y="74"/>
                  </a:lnTo>
                  <a:lnTo>
                    <a:pt x="214" y="67"/>
                  </a:lnTo>
                  <a:lnTo>
                    <a:pt x="215" y="60"/>
                  </a:lnTo>
                  <a:lnTo>
                    <a:pt x="215" y="55"/>
                  </a:lnTo>
                  <a:lnTo>
                    <a:pt x="217" y="50"/>
                  </a:lnTo>
                  <a:lnTo>
                    <a:pt x="217" y="45"/>
                  </a:lnTo>
                  <a:lnTo>
                    <a:pt x="219" y="39"/>
                  </a:lnTo>
                  <a:lnTo>
                    <a:pt x="221" y="36"/>
                  </a:lnTo>
                  <a:lnTo>
                    <a:pt x="222" y="31"/>
                  </a:lnTo>
                  <a:lnTo>
                    <a:pt x="222" y="27"/>
                  </a:lnTo>
                  <a:lnTo>
                    <a:pt x="224" y="22"/>
                  </a:lnTo>
                  <a:lnTo>
                    <a:pt x="228" y="19"/>
                  </a:lnTo>
                  <a:lnTo>
                    <a:pt x="229" y="13"/>
                  </a:lnTo>
                  <a:lnTo>
                    <a:pt x="233" y="10"/>
                  </a:lnTo>
                  <a:lnTo>
                    <a:pt x="236" y="5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6" name="Freeform 36"/>
            <p:cNvSpPr>
              <a:spLocks/>
            </p:cNvSpPr>
            <p:nvPr/>
          </p:nvSpPr>
          <p:spPr bwMode="auto">
            <a:xfrm>
              <a:off x="2290" y="3202"/>
              <a:ext cx="87" cy="19"/>
            </a:xfrm>
            <a:custGeom>
              <a:avLst/>
              <a:gdLst>
                <a:gd name="T0" fmla="*/ 7 w 87"/>
                <a:gd name="T1" fmla="*/ 2 h 19"/>
                <a:gd name="T2" fmla="*/ 9 w 87"/>
                <a:gd name="T3" fmla="*/ 2 h 19"/>
                <a:gd name="T4" fmla="*/ 12 w 87"/>
                <a:gd name="T5" fmla="*/ 2 h 19"/>
                <a:gd name="T6" fmla="*/ 16 w 87"/>
                <a:gd name="T7" fmla="*/ 2 h 19"/>
                <a:gd name="T8" fmla="*/ 21 w 87"/>
                <a:gd name="T9" fmla="*/ 2 h 19"/>
                <a:gd name="T10" fmla="*/ 24 w 87"/>
                <a:gd name="T11" fmla="*/ 2 h 19"/>
                <a:gd name="T12" fmla="*/ 30 w 87"/>
                <a:gd name="T13" fmla="*/ 2 h 19"/>
                <a:gd name="T14" fmla="*/ 37 w 87"/>
                <a:gd name="T15" fmla="*/ 0 h 19"/>
                <a:gd name="T16" fmla="*/ 42 w 87"/>
                <a:gd name="T17" fmla="*/ 0 h 19"/>
                <a:gd name="T18" fmla="*/ 47 w 87"/>
                <a:gd name="T19" fmla="*/ 0 h 19"/>
                <a:gd name="T20" fmla="*/ 54 w 87"/>
                <a:gd name="T21" fmla="*/ 0 h 19"/>
                <a:gd name="T22" fmla="*/ 59 w 87"/>
                <a:gd name="T23" fmla="*/ 0 h 19"/>
                <a:gd name="T24" fmla="*/ 64 w 87"/>
                <a:gd name="T25" fmla="*/ 0 h 19"/>
                <a:gd name="T26" fmla="*/ 69 w 87"/>
                <a:gd name="T27" fmla="*/ 0 h 19"/>
                <a:gd name="T28" fmla="*/ 75 w 87"/>
                <a:gd name="T29" fmla="*/ 2 h 19"/>
                <a:gd name="T30" fmla="*/ 80 w 87"/>
                <a:gd name="T31" fmla="*/ 2 h 19"/>
                <a:gd name="T32" fmla="*/ 85 w 87"/>
                <a:gd name="T33" fmla="*/ 4 h 19"/>
                <a:gd name="T34" fmla="*/ 87 w 87"/>
                <a:gd name="T35" fmla="*/ 5 h 19"/>
                <a:gd name="T36" fmla="*/ 85 w 87"/>
                <a:gd name="T37" fmla="*/ 9 h 19"/>
                <a:gd name="T38" fmla="*/ 83 w 87"/>
                <a:gd name="T39" fmla="*/ 12 h 19"/>
                <a:gd name="T40" fmla="*/ 83 w 87"/>
                <a:gd name="T41" fmla="*/ 16 h 19"/>
                <a:gd name="T42" fmla="*/ 76 w 87"/>
                <a:gd name="T43" fmla="*/ 14 h 19"/>
                <a:gd name="T44" fmla="*/ 71 w 87"/>
                <a:gd name="T45" fmla="*/ 14 h 19"/>
                <a:gd name="T46" fmla="*/ 64 w 87"/>
                <a:gd name="T47" fmla="*/ 14 h 19"/>
                <a:gd name="T48" fmla="*/ 59 w 87"/>
                <a:gd name="T49" fmla="*/ 14 h 19"/>
                <a:gd name="T50" fmla="*/ 54 w 87"/>
                <a:gd name="T51" fmla="*/ 14 h 19"/>
                <a:gd name="T52" fmla="*/ 49 w 87"/>
                <a:gd name="T53" fmla="*/ 14 h 19"/>
                <a:gd name="T54" fmla="*/ 43 w 87"/>
                <a:gd name="T55" fmla="*/ 14 h 19"/>
                <a:gd name="T56" fmla="*/ 38 w 87"/>
                <a:gd name="T57" fmla="*/ 16 h 19"/>
                <a:gd name="T58" fmla="*/ 33 w 87"/>
                <a:gd name="T59" fmla="*/ 16 h 19"/>
                <a:gd name="T60" fmla="*/ 28 w 87"/>
                <a:gd name="T61" fmla="*/ 16 h 19"/>
                <a:gd name="T62" fmla="*/ 23 w 87"/>
                <a:gd name="T63" fmla="*/ 17 h 19"/>
                <a:gd name="T64" fmla="*/ 18 w 87"/>
                <a:gd name="T65" fmla="*/ 17 h 19"/>
                <a:gd name="T66" fmla="*/ 14 w 87"/>
                <a:gd name="T67" fmla="*/ 17 h 19"/>
                <a:gd name="T68" fmla="*/ 9 w 87"/>
                <a:gd name="T69" fmla="*/ 19 h 19"/>
                <a:gd name="T70" fmla="*/ 4 w 87"/>
                <a:gd name="T71" fmla="*/ 19 h 19"/>
                <a:gd name="T72" fmla="*/ 0 w 87"/>
                <a:gd name="T73" fmla="*/ 19 h 19"/>
                <a:gd name="T74" fmla="*/ 0 w 87"/>
                <a:gd name="T75" fmla="*/ 17 h 19"/>
                <a:gd name="T76" fmla="*/ 0 w 87"/>
                <a:gd name="T77" fmla="*/ 14 h 19"/>
                <a:gd name="T78" fmla="*/ 0 w 87"/>
                <a:gd name="T79" fmla="*/ 12 h 19"/>
                <a:gd name="T80" fmla="*/ 0 w 87"/>
                <a:gd name="T81" fmla="*/ 10 h 19"/>
                <a:gd name="T82" fmla="*/ 0 w 87"/>
                <a:gd name="T83" fmla="*/ 9 h 19"/>
                <a:gd name="T84" fmla="*/ 0 w 87"/>
                <a:gd name="T85" fmla="*/ 7 h 19"/>
                <a:gd name="T86" fmla="*/ 0 w 87"/>
                <a:gd name="T87" fmla="*/ 5 h 19"/>
                <a:gd name="T88" fmla="*/ 2 w 87"/>
                <a:gd name="T89" fmla="*/ 5 h 19"/>
                <a:gd name="T90" fmla="*/ 4 w 87"/>
                <a:gd name="T91" fmla="*/ 4 h 19"/>
                <a:gd name="T92" fmla="*/ 7 w 87"/>
                <a:gd name="T93" fmla="*/ 2 h 19"/>
                <a:gd name="T94" fmla="*/ 7 w 87"/>
                <a:gd name="T95" fmla="*/ 2 h 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7" h="19">
                  <a:moveTo>
                    <a:pt x="7" y="2"/>
                  </a:moveTo>
                  <a:lnTo>
                    <a:pt x="9" y="2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30" y="2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9" y="0"/>
                  </a:lnTo>
                  <a:lnTo>
                    <a:pt x="75" y="2"/>
                  </a:lnTo>
                  <a:lnTo>
                    <a:pt x="80" y="2"/>
                  </a:lnTo>
                  <a:lnTo>
                    <a:pt x="85" y="4"/>
                  </a:lnTo>
                  <a:lnTo>
                    <a:pt x="87" y="5"/>
                  </a:lnTo>
                  <a:lnTo>
                    <a:pt x="85" y="9"/>
                  </a:lnTo>
                  <a:lnTo>
                    <a:pt x="83" y="12"/>
                  </a:lnTo>
                  <a:lnTo>
                    <a:pt x="83" y="16"/>
                  </a:lnTo>
                  <a:lnTo>
                    <a:pt x="76" y="14"/>
                  </a:lnTo>
                  <a:lnTo>
                    <a:pt x="71" y="14"/>
                  </a:lnTo>
                  <a:lnTo>
                    <a:pt x="64" y="14"/>
                  </a:lnTo>
                  <a:lnTo>
                    <a:pt x="59" y="14"/>
                  </a:lnTo>
                  <a:lnTo>
                    <a:pt x="54" y="14"/>
                  </a:lnTo>
                  <a:lnTo>
                    <a:pt x="49" y="14"/>
                  </a:lnTo>
                  <a:lnTo>
                    <a:pt x="43" y="14"/>
                  </a:lnTo>
                  <a:lnTo>
                    <a:pt x="38" y="16"/>
                  </a:lnTo>
                  <a:lnTo>
                    <a:pt x="33" y="16"/>
                  </a:lnTo>
                  <a:lnTo>
                    <a:pt x="28" y="16"/>
                  </a:lnTo>
                  <a:lnTo>
                    <a:pt x="23" y="17"/>
                  </a:lnTo>
                  <a:lnTo>
                    <a:pt x="18" y="17"/>
                  </a:lnTo>
                  <a:lnTo>
                    <a:pt x="14" y="17"/>
                  </a:lnTo>
                  <a:lnTo>
                    <a:pt x="9" y="19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4" y="4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7" name="Freeform 37"/>
            <p:cNvSpPr>
              <a:spLocks/>
            </p:cNvSpPr>
            <p:nvPr/>
          </p:nvSpPr>
          <p:spPr bwMode="auto">
            <a:xfrm>
              <a:off x="2451" y="3529"/>
              <a:ext cx="122" cy="124"/>
            </a:xfrm>
            <a:custGeom>
              <a:avLst/>
              <a:gdLst>
                <a:gd name="T0" fmla="*/ 57 w 122"/>
                <a:gd name="T1" fmla="*/ 0 h 124"/>
                <a:gd name="T2" fmla="*/ 64 w 122"/>
                <a:gd name="T3" fmla="*/ 0 h 124"/>
                <a:gd name="T4" fmla="*/ 71 w 122"/>
                <a:gd name="T5" fmla="*/ 0 h 124"/>
                <a:gd name="T6" fmla="*/ 79 w 122"/>
                <a:gd name="T7" fmla="*/ 0 h 124"/>
                <a:gd name="T8" fmla="*/ 86 w 122"/>
                <a:gd name="T9" fmla="*/ 1 h 124"/>
                <a:gd name="T10" fmla="*/ 95 w 122"/>
                <a:gd name="T11" fmla="*/ 5 h 124"/>
                <a:gd name="T12" fmla="*/ 100 w 122"/>
                <a:gd name="T13" fmla="*/ 7 h 124"/>
                <a:gd name="T14" fmla="*/ 105 w 122"/>
                <a:gd name="T15" fmla="*/ 10 h 124"/>
                <a:gd name="T16" fmla="*/ 112 w 122"/>
                <a:gd name="T17" fmla="*/ 19 h 124"/>
                <a:gd name="T18" fmla="*/ 117 w 122"/>
                <a:gd name="T19" fmla="*/ 29 h 124"/>
                <a:gd name="T20" fmla="*/ 121 w 122"/>
                <a:gd name="T21" fmla="*/ 43 h 124"/>
                <a:gd name="T22" fmla="*/ 122 w 122"/>
                <a:gd name="T23" fmla="*/ 59 h 124"/>
                <a:gd name="T24" fmla="*/ 122 w 122"/>
                <a:gd name="T25" fmla="*/ 72 h 124"/>
                <a:gd name="T26" fmla="*/ 121 w 122"/>
                <a:gd name="T27" fmla="*/ 88 h 124"/>
                <a:gd name="T28" fmla="*/ 117 w 122"/>
                <a:gd name="T29" fmla="*/ 103 h 124"/>
                <a:gd name="T30" fmla="*/ 114 w 122"/>
                <a:gd name="T31" fmla="*/ 117 h 124"/>
                <a:gd name="T32" fmla="*/ 109 w 122"/>
                <a:gd name="T33" fmla="*/ 119 h 124"/>
                <a:gd name="T34" fmla="*/ 105 w 122"/>
                <a:gd name="T35" fmla="*/ 110 h 124"/>
                <a:gd name="T36" fmla="*/ 103 w 122"/>
                <a:gd name="T37" fmla="*/ 100 h 124"/>
                <a:gd name="T38" fmla="*/ 105 w 122"/>
                <a:gd name="T39" fmla="*/ 90 h 124"/>
                <a:gd name="T40" fmla="*/ 107 w 122"/>
                <a:gd name="T41" fmla="*/ 81 h 124"/>
                <a:gd name="T42" fmla="*/ 109 w 122"/>
                <a:gd name="T43" fmla="*/ 69 h 124"/>
                <a:gd name="T44" fmla="*/ 109 w 122"/>
                <a:gd name="T45" fmla="*/ 59 h 124"/>
                <a:gd name="T46" fmla="*/ 107 w 122"/>
                <a:gd name="T47" fmla="*/ 50 h 124"/>
                <a:gd name="T48" fmla="*/ 105 w 122"/>
                <a:gd name="T49" fmla="*/ 38 h 124"/>
                <a:gd name="T50" fmla="*/ 98 w 122"/>
                <a:gd name="T51" fmla="*/ 26 h 124"/>
                <a:gd name="T52" fmla="*/ 88 w 122"/>
                <a:gd name="T53" fmla="*/ 19 h 124"/>
                <a:gd name="T54" fmla="*/ 74 w 122"/>
                <a:gd name="T55" fmla="*/ 15 h 124"/>
                <a:gd name="T56" fmla="*/ 59 w 122"/>
                <a:gd name="T57" fmla="*/ 17 h 124"/>
                <a:gd name="T58" fmla="*/ 41 w 122"/>
                <a:gd name="T59" fmla="*/ 19 h 124"/>
                <a:gd name="T60" fmla="*/ 24 w 122"/>
                <a:gd name="T61" fmla="*/ 24 h 124"/>
                <a:gd name="T62" fmla="*/ 10 w 122"/>
                <a:gd name="T63" fmla="*/ 29 h 124"/>
                <a:gd name="T64" fmla="*/ 2 w 122"/>
                <a:gd name="T65" fmla="*/ 33 h 124"/>
                <a:gd name="T66" fmla="*/ 0 w 122"/>
                <a:gd name="T67" fmla="*/ 36 h 124"/>
                <a:gd name="T68" fmla="*/ 0 w 122"/>
                <a:gd name="T69" fmla="*/ 36 h 124"/>
                <a:gd name="T70" fmla="*/ 0 w 122"/>
                <a:gd name="T71" fmla="*/ 34 h 124"/>
                <a:gd name="T72" fmla="*/ 2 w 122"/>
                <a:gd name="T73" fmla="*/ 29 h 124"/>
                <a:gd name="T74" fmla="*/ 3 w 122"/>
                <a:gd name="T75" fmla="*/ 24 h 124"/>
                <a:gd name="T76" fmla="*/ 5 w 122"/>
                <a:gd name="T77" fmla="*/ 17 h 124"/>
                <a:gd name="T78" fmla="*/ 8 w 122"/>
                <a:gd name="T79" fmla="*/ 14 h 124"/>
                <a:gd name="T80" fmla="*/ 12 w 122"/>
                <a:gd name="T81" fmla="*/ 12 h 124"/>
                <a:gd name="T82" fmla="*/ 15 w 122"/>
                <a:gd name="T83" fmla="*/ 12 h 124"/>
                <a:gd name="T84" fmla="*/ 19 w 122"/>
                <a:gd name="T85" fmla="*/ 10 h 124"/>
                <a:gd name="T86" fmla="*/ 22 w 122"/>
                <a:gd name="T87" fmla="*/ 7 h 124"/>
                <a:gd name="T88" fmla="*/ 31 w 122"/>
                <a:gd name="T89" fmla="*/ 5 h 124"/>
                <a:gd name="T90" fmla="*/ 45 w 122"/>
                <a:gd name="T91" fmla="*/ 3 h 124"/>
                <a:gd name="T92" fmla="*/ 53 w 122"/>
                <a:gd name="T93" fmla="*/ 1 h 12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2" h="124">
                  <a:moveTo>
                    <a:pt x="53" y="1"/>
                  </a:moveTo>
                  <a:lnTo>
                    <a:pt x="57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3" y="1"/>
                  </a:lnTo>
                  <a:lnTo>
                    <a:pt x="86" y="1"/>
                  </a:lnTo>
                  <a:lnTo>
                    <a:pt x="90" y="3"/>
                  </a:lnTo>
                  <a:lnTo>
                    <a:pt x="95" y="5"/>
                  </a:lnTo>
                  <a:lnTo>
                    <a:pt x="98" y="5"/>
                  </a:lnTo>
                  <a:lnTo>
                    <a:pt x="100" y="7"/>
                  </a:lnTo>
                  <a:lnTo>
                    <a:pt x="103" y="8"/>
                  </a:lnTo>
                  <a:lnTo>
                    <a:pt x="105" y="10"/>
                  </a:lnTo>
                  <a:lnTo>
                    <a:pt x="109" y="14"/>
                  </a:lnTo>
                  <a:lnTo>
                    <a:pt x="112" y="19"/>
                  </a:lnTo>
                  <a:lnTo>
                    <a:pt x="116" y="24"/>
                  </a:lnTo>
                  <a:lnTo>
                    <a:pt x="117" y="29"/>
                  </a:lnTo>
                  <a:lnTo>
                    <a:pt x="119" y="36"/>
                  </a:lnTo>
                  <a:lnTo>
                    <a:pt x="121" y="43"/>
                  </a:lnTo>
                  <a:lnTo>
                    <a:pt x="122" y="50"/>
                  </a:lnTo>
                  <a:lnTo>
                    <a:pt x="122" y="59"/>
                  </a:lnTo>
                  <a:lnTo>
                    <a:pt x="122" y="65"/>
                  </a:lnTo>
                  <a:lnTo>
                    <a:pt x="122" y="72"/>
                  </a:lnTo>
                  <a:lnTo>
                    <a:pt x="122" y="81"/>
                  </a:lnTo>
                  <a:lnTo>
                    <a:pt x="121" y="88"/>
                  </a:lnTo>
                  <a:lnTo>
                    <a:pt x="119" y="97"/>
                  </a:lnTo>
                  <a:lnTo>
                    <a:pt x="117" y="103"/>
                  </a:lnTo>
                  <a:lnTo>
                    <a:pt x="116" y="110"/>
                  </a:lnTo>
                  <a:lnTo>
                    <a:pt x="114" y="117"/>
                  </a:lnTo>
                  <a:lnTo>
                    <a:pt x="112" y="124"/>
                  </a:lnTo>
                  <a:lnTo>
                    <a:pt x="109" y="119"/>
                  </a:lnTo>
                  <a:lnTo>
                    <a:pt x="105" y="116"/>
                  </a:lnTo>
                  <a:lnTo>
                    <a:pt x="105" y="110"/>
                  </a:lnTo>
                  <a:lnTo>
                    <a:pt x="103" y="105"/>
                  </a:lnTo>
                  <a:lnTo>
                    <a:pt x="103" y="100"/>
                  </a:lnTo>
                  <a:lnTo>
                    <a:pt x="103" y="95"/>
                  </a:lnTo>
                  <a:lnTo>
                    <a:pt x="105" y="90"/>
                  </a:lnTo>
                  <a:lnTo>
                    <a:pt x="105" y="86"/>
                  </a:lnTo>
                  <a:lnTo>
                    <a:pt x="107" y="81"/>
                  </a:lnTo>
                  <a:lnTo>
                    <a:pt x="107" y="76"/>
                  </a:lnTo>
                  <a:lnTo>
                    <a:pt x="109" y="69"/>
                  </a:lnTo>
                  <a:lnTo>
                    <a:pt x="109" y="65"/>
                  </a:lnTo>
                  <a:lnTo>
                    <a:pt x="109" y="59"/>
                  </a:lnTo>
                  <a:lnTo>
                    <a:pt x="109" y="55"/>
                  </a:lnTo>
                  <a:lnTo>
                    <a:pt x="107" y="50"/>
                  </a:lnTo>
                  <a:lnTo>
                    <a:pt x="105" y="46"/>
                  </a:lnTo>
                  <a:lnTo>
                    <a:pt x="105" y="38"/>
                  </a:lnTo>
                  <a:lnTo>
                    <a:pt x="103" y="31"/>
                  </a:lnTo>
                  <a:lnTo>
                    <a:pt x="98" y="26"/>
                  </a:lnTo>
                  <a:lnTo>
                    <a:pt x="95" y="22"/>
                  </a:lnTo>
                  <a:lnTo>
                    <a:pt x="88" y="19"/>
                  </a:lnTo>
                  <a:lnTo>
                    <a:pt x="81" y="17"/>
                  </a:lnTo>
                  <a:lnTo>
                    <a:pt x="74" y="15"/>
                  </a:lnTo>
                  <a:lnTo>
                    <a:pt x="67" y="15"/>
                  </a:lnTo>
                  <a:lnTo>
                    <a:pt x="59" y="17"/>
                  </a:lnTo>
                  <a:lnTo>
                    <a:pt x="50" y="17"/>
                  </a:lnTo>
                  <a:lnTo>
                    <a:pt x="41" y="19"/>
                  </a:lnTo>
                  <a:lnTo>
                    <a:pt x="33" y="22"/>
                  </a:lnTo>
                  <a:lnTo>
                    <a:pt x="24" y="24"/>
                  </a:lnTo>
                  <a:lnTo>
                    <a:pt x="17" y="26"/>
                  </a:lnTo>
                  <a:lnTo>
                    <a:pt x="10" y="29"/>
                  </a:lnTo>
                  <a:lnTo>
                    <a:pt x="5" y="31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2" y="33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3" y="24"/>
                  </a:lnTo>
                  <a:lnTo>
                    <a:pt x="3" y="20"/>
                  </a:lnTo>
                  <a:lnTo>
                    <a:pt x="5" y="17"/>
                  </a:lnTo>
                  <a:lnTo>
                    <a:pt x="5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7" y="10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31" y="5"/>
                  </a:lnTo>
                  <a:lnTo>
                    <a:pt x="38" y="5"/>
                  </a:lnTo>
                  <a:lnTo>
                    <a:pt x="45" y="3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8" name="Freeform 38"/>
            <p:cNvSpPr>
              <a:spLocks/>
            </p:cNvSpPr>
            <p:nvPr/>
          </p:nvSpPr>
          <p:spPr bwMode="auto">
            <a:xfrm>
              <a:off x="2434" y="2806"/>
              <a:ext cx="229" cy="341"/>
            </a:xfrm>
            <a:custGeom>
              <a:avLst/>
              <a:gdLst>
                <a:gd name="T0" fmla="*/ 219 w 229"/>
                <a:gd name="T1" fmla="*/ 7 h 341"/>
                <a:gd name="T2" fmla="*/ 229 w 229"/>
                <a:gd name="T3" fmla="*/ 25 h 341"/>
                <a:gd name="T4" fmla="*/ 228 w 229"/>
                <a:gd name="T5" fmla="*/ 49 h 341"/>
                <a:gd name="T6" fmla="*/ 217 w 229"/>
                <a:gd name="T7" fmla="*/ 73 h 341"/>
                <a:gd name="T8" fmla="*/ 209 w 229"/>
                <a:gd name="T9" fmla="*/ 97 h 341"/>
                <a:gd name="T10" fmla="*/ 196 w 229"/>
                <a:gd name="T11" fmla="*/ 125 h 341"/>
                <a:gd name="T12" fmla="*/ 177 w 229"/>
                <a:gd name="T13" fmla="*/ 170 h 341"/>
                <a:gd name="T14" fmla="*/ 157 w 229"/>
                <a:gd name="T15" fmla="*/ 211 h 341"/>
                <a:gd name="T16" fmla="*/ 136 w 229"/>
                <a:gd name="T17" fmla="*/ 254 h 341"/>
                <a:gd name="T18" fmla="*/ 115 w 229"/>
                <a:gd name="T19" fmla="*/ 298 h 341"/>
                <a:gd name="T20" fmla="*/ 93 w 229"/>
                <a:gd name="T21" fmla="*/ 341 h 341"/>
                <a:gd name="T22" fmla="*/ 88 w 229"/>
                <a:gd name="T23" fmla="*/ 341 h 341"/>
                <a:gd name="T24" fmla="*/ 79 w 229"/>
                <a:gd name="T25" fmla="*/ 341 h 341"/>
                <a:gd name="T26" fmla="*/ 105 w 229"/>
                <a:gd name="T27" fmla="*/ 284 h 341"/>
                <a:gd name="T28" fmla="*/ 133 w 229"/>
                <a:gd name="T29" fmla="*/ 227 h 341"/>
                <a:gd name="T30" fmla="*/ 160 w 229"/>
                <a:gd name="T31" fmla="*/ 171 h 341"/>
                <a:gd name="T32" fmla="*/ 186 w 229"/>
                <a:gd name="T33" fmla="*/ 114 h 341"/>
                <a:gd name="T34" fmla="*/ 210 w 229"/>
                <a:gd name="T35" fmla="*/ 57 h 341"/>
                <a:gd name="T36" fmla="*/ 215 w 229"/>
                <a:gd name="T37" fmla="*/ 33 h 341"/>
                <a:gd name="T38" fmla="*/ 214 w 229"/>
                <a:gd name="T39" fmla="*/ 26 h 341"/>
                <a:gd name="T40" fmla="*/ 212 w 229"/>
                <a:gd name="T41" fmla="*/ 19 h 341"/>
                <a:gd name="T42" fmla="*/ 193 w 229"/>
                <a:gd name="T43" fmla="*/ 28 h 341"/>
                <a:gd name="T44" fmla="*/ 177 w 229"/>
                <a:gd name="T45" fmla="*/ 44 h 341"/>
                <a:gd name="T46" fmla="*/ 165 w 229"/>
                <a:gd name="T47" fmla="*/ 61 h 341"/>
                <a:gd name="T48" fmla="*/ 157 w 229"/>
                <a:gd name="T49" fmla="*/ 80 h 341"/>
                <a:gd name="T50" fmla="*/ 148 w 229"/>
                <a:gd name="T51" fmla="*/ 99 h 341"/>
                <a:gd name="T52" fmla="*/ 134 w 229"/>
                <a:gd name="T53" fmla="*/ 133 h 341"/>
                <a:gd name="T54" fmla="*/ 112 w 229"/>
                <a:gd name="T55" fmla="*/ 173 h 341"/>
                <a:gd name="T56" fmla="*/ 88 w 229"/>
                <a:gd name="T57" fmla="*/ 213 h 341"/>
                <a:gd name="T58" fmla="*/ 62 w 229"/>
                <a:gd name="T59" fmla="*/ 253 h 341"/>
                <a:gd name="T60" fmla="*/ 36 w 229"/>
                <a:gd name="T61" fmla="*/ 292 h 341"/>
                <a:gd name="T62" fmla="*/ 20 w 229"/>
                <a:gd name="T63" fmla="*/ 322 h 341"/>
                <a:gd name="T64" fmla="*/ 17 w 229"/>
                <a:gd name="T65" fmla="*/ 329 h 341"/>
                <a:gd name="T66" fmla="*/ 13 w 229"/>
                <a:gd name="T67" fmla="*/ 336 h 341"/>
                <a:gd name="T68" fmla="*/ 10 w 229"/>
                <a:gd name="T69" fmla="*/ 337 h 341"/>
                <a:gd name="T70" fmla="*/ 3 w 229"/>
                <a:gd name="T71" fmla="*/ 339 h 341"/>
                <a:gd name="T72" fmla="*/ 8 w 229"/>
                <a:gd name="T73" fmla="*/ 318 h 341"/>
                <a:gd name="T74" fmla="*/ 24 w 229"/>
                <a:gd name="T75" fmla="*/ 285 h 341"/>
                <a:gd name="T76" fmla="*/ 41 w 229"/>
                <a:gd name="T77" fmla="*/ 256 h 341"/>
                <a:gd name="T78" fmla="*/ 60 w 229"/>
                <a:gd name="T79" fmla="*/ 227 h 341"/>
                <a:gd name="T80" fmla="*/ 82 w 229"/>
                <a:gd name="T81" fmla="*/ 197 h 341"/>
                <a:gd name="T82" fmla="*/ 103 w 229"/>
                <a:gd name="T83" fmla="*/ 166 h 341"/>
                <a:gd name="T84" fmla="*/ 119 w 229"/>
                <a:gd name="T85" fmla="*/ 133 h 341"/>
                <a:gd name="T86" fmla="*/ 133 w 229"/>
                <a:gd name="T87" fmla="*/ 97 h 341"/>
                <a:gd name="T88" fmla="*/ 150 w 229"/>
                <a:gd name="T89" fmla="*/ 61 h 341"/>
                <a:gd name="T90" fmla="*/ 172 w 229"/>
                <a:gd name="T91" fmla="*/ 28 h 341"/>
                <a:gd name="T92" fmla="*/ 203 w 229"/>
                <a:gd name="T93" fmla="*/ 0 h 3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29" h="341">
                  <a:moveTo>
                    <a:pt x="203" y="0"/>
                  </a:moveTo>
                  <a:lnTo>
                    <a:pt x="212" y="4"/>
                  </a:lnTo>
                  <a:lnTo>
                    <a:pt x="219" y="7"/>
                  </a:lnTo>
                  <a:lnTo>
                    <a:pt x="224" y="12"/>
                  </a:lnTo>
                  <a:lnTo>
                    <a:pt x="228" y="19"/>
                  </a:lnTo>
                  <a:lnTo>
                    <a:pt x="229" y="25"/>
                  </a:lnTo>
                  <a:lnTo>
                    <a:pt x="229" y="31"/>
                  </a:lnTo>
                  <a:lnTo>
                    <a:pt x="228" y="40"/>
                  </a:lnTo>
                  <a:lnTo>
                    <a:pt x="228" y="49"/>
                  </a:lnTo>
                  <a:lnTo>
                    <a:pt x="224" y="56"/>
                  </a:lnTo>
                  <a:lnTo>
                    <a:pt x="221" y="64"/>
                  </a:lnTo>
                  <a:lnTo>
                    <a:pt x="217" y="73"/>
                  </a:lnTo>
                  <a:lnTo>
                    <a:pt x="214" y="82"/>
                  </a:lnTo>
                  <a:lnTo>
                    <a:pt x="210" y="88"/>
                  </a:lnTo>
                  <a:lnTo>
                    <a:pt x="209" y="97"/>
                  </a:lnTo>
                  <a:lnTo>
                    <a:pt x="205" y="104"/>
                  </a:lnTo>
                  <a:lnTo>
                    <a:pt x="203" y="111"/>
                  </a:lnTo>
                  <a:lnTo>
                    <a:pt x="196" y="125"/>
                  </a:lnTo>
                  <a:lnTo>
                    <a:pt x="190" y="140"/>
                  </a:lnTo>
                  <a:lnTo>
                    <a:pt x="183" y="154"/>
                  </a:lnTo>
                  <a:lnTo>
                    <a:pt x="177" y="170"/>
                  </a:lnTo>
                  <a:lnTo>
                    <a:pt x="171" y="184"/>
                  </a:lnTo>
                  <a:lnTo>
                    <a:pt x="164" y="197"/>
                  </a:lnTo>
                  <a:lnTo>
                    <a:pt x="157" y="211"/>
                  </a:lnTo>
                  <a:lnTo>
                    <a:pt x="150" y="227"/>
                  </a:lnTo>
                  <a:lnTo>
                    <a:pt x="143" y="241"/>
                  </a:lnTo>
                  <a:lnTo>
                    <a:pt x="136" y="254"/>
                  </a:lnTo>
                  <a:lnTo>
                    <a:pt x="129" y="270"/>
                  </a:lnTo>
                  <a:lnTo>
                    <a:pt x="122" y="284"/>
                  </a:lnTo>
                  <a:lnTo>
                    <a:pt x="115" y="298"/>
                  </a:lnTo>
                  <a:lnTo>
                    <a:pt x="107" y="311"/>
                  </a:lnTo>
                  <a:lnTo>
                    <a:pt x="100" y="325"/>
                  </a:lnTo>
                  <a:lnTo>
                    <a:pt x="93" y="341"/>
                  </a:lnTo>
                  <a:lnTo>
                    <a:pt x="91" y="341"/>
                  </a:lnTo>
                  <a:lnTo>
                    <a:pt x="89" y="341"/>
                  </a:lnTo>
                  <a:lnTo>
                    <a:pt x="88" y="341"/>
                  </a:lnTo>
                  <a:lnTo>
                    <a:pt x="86" y="341"/>
                  </a:lnTo>
                  <a:lnTo>
                    <a:pt x="82" y="341"/>
                  </a:lnTo>
                  <a:lnTo>
                    <a:pt x="79" y="341"/>
                  </a:lnTo>
                  <a:lnTo>
                    <a:pt x="88" y="322"/>
                  </a:lnTo>
                  <a:lnTo>
                    <a:pt x="96" y="303"/>
                  </a:lnTo>
                  <a:lnTo>
                    <a:pt x="105" y="284"/>
                  </a:lnTo>
                  <a:lnTo>
                    <a:pt x="115" y="265"/>
                  </a:lnTo>
                  <a:lnTo>
                    <a:pt x="124" y="246"/>
                  </a:lnTo>
                  <a:lnTo>
                    <a:pt x="133" y="227"/>
                  </a:lnTo>
                  <a:lnTo>
                    <a:pt x="143" y="209"/>
                  </a:lnTo>
                  <a:lnTo>
                    <a:pt x="152" y="190"/>
                  </a:lnTo>
                  <a:lnTo>
                    <a:pt x="160" y="171"/>
                  </a:lnTo>
                  <a:lnTo>
                    <a:pt x="169" y="152"/>
                  </a:lnTo>
                  <a:lnTo>
                    <a:pt x="177" y="133"/>
                  </a:lnTo>
                  <a:lnTo>
                    <a:pt x="186" y="114"/>
                  </a:lnTo>
                  <a:lnTo>
                    <a:pt x="195" y="95"/>
                  </a:lnTo>
                  <a:lnTo>
                    <a:pt x="202" y="76"/>
                  </a:lnTo>
                  <a:lnTo>
                    <a:pt x="210" y="57"/>
                  </a:lnTo>
                  <a:lnTo>
                    <a:pt x="217" y="38"/>
                  </a:lnTo>
                  <a:lnTo>
                    <a:pt x="215" y="35"/>
                  </a:lnTo>
                  <a:lnTo>
                    <a:pt x="215" y="33"/>
                  </a:lnTo>
                  <a:lnTo>
                    <a:pt x="215" y="30"/>
                  </a:lnTo>
                  <a:lnTo>
                    <a:pt x="215" y="28"/>
                  </a:lnTo>
                  <a:lnTo>
                    <a:pt x="214" y="26"/>
                  </a:lnTo>
                  <a:lnTo>
                    <a:pt x="214" y="25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05" y="21"/>
                  </a:lnTo>
                  <a:lnTo>
                    <a:pt x="198" y="25"/>
                  </a:lnTo>
                  <a:lnTo>
                    <a:pt x="193" y="28"/>
                  </a:lnTo>
                  <a:lnTo>
                    <a:pt x="188" y="33"/>
                  </a:lnTo>
                  <a:lnTo>
                    <a:pt x="183" y="38"/>
                  </a:lnTo>
                  <a:lnTo>
                    <a:pt x="177" y="44"/>
                  </a:lnTo>
                  <a:lnTo>
                    <a:pt x="174" y="49"/>
                  </a:lnTo>
                  <a:lnTo>
                    <a:pt x="171" y="56"/>
                  </a:lnTo>
                  <a:lnTo>
                    <a:pt x="165" y="61"/>
                  </a:lnTo>
                  <a:lnTo>
                    <a:pt x="162" y="68"/>
                  </a:lnTo>
                  <a:lnTo>
                    <a:pt x="158" y="75"/>
                  </a:lnTo>
                  <a:lnTo>
                    <a:pt x="157" y="80"/>
                  </a:lnTo>
                  <a:lnTo>
                    <a:pt x="153" y="87"/>
                  </a:lnTo>
                  <a:lnTo>
                    <a:pt x="152" y="94"/>
                  </a:lnTo>
                  <a:lnTo>
                    <a:pt x="148" y="99"/>
                  </a:lnTo>
                  <a:lnTo>
                    <a:pt x="146" y="104"/>
                  </a:lnTo>
                  <a:lnTo>
                    <a:pt x="141" y="118"/>
                  </a:lnTo>
                  <a:lnTo>
                    <a:pt x="134" y="133"/>
                  </a:lnTo>
                  <a:lnTo>
                    <a:pt x="127" y="145"/>
                  </a:lnTo>
                  <a:lnTo>
                    <a:pt x="120" y="159"/>
                  </a:lnTo>
                  <a:lnTo>
                    <a:pt x="112" y="173"/>
                  </a:lnTo>
                  <a:lnTo>
                    <a:pt x="105" y="187"/>
                  </a:lnTo>
                  <a:lnTo>
                    <a:pt x="96" y="199"/>
                  </a:lnTo>
                  <a:lnTo>
                    <a:pt x="88" y="213"/>
                  </a:lnTo>
                  <a:lnTo>
                    <a:pt x="79" y="227"/>
                  </a:lnTo>
                  <a:lnTo>
                    <a:pt x="70" y="239"/>
                  </a:lnTo>
                  <a:lnTo>
                    <a:pt x="62" y="253"/>
                  </a:lnTo>
                  <a:lnTo>
                    <a:pt x="53" y="266"/>
                  </a:lnTo>
                  <a:lnTo>
                    <a:pt x="44" y="279"/>
                  </a:lnTo>
                  <a:lnTo>
                    <a:pt x="36" y="292"/>
                  </a:lnTo>
                  <a:lnTo>
                    <a:pt x="29" y="306"/>
                  </a:lnTo>
                  <a:lnTo>
                    <a:pt x="22" y="320"/>
                  </a:lnTo>
                  <a:lnTo>
                    <a:pt x="20" y="322"/>
                  </a:lnTo>
                  <a:lnTo>
                    <a:pt x="20" y="324"/>
                  </a:lnTo>
                  <a:lnTo>
                    <a:pt x="19" y="325"/>
                  </a:lnTo>
                  <a:lnTo>
                    <a:pt x="17" y="329"/>
                  </a:lnTo>
                  <a:lnTo>
                    <a:pt x="17" y="330"/>
                  </a:lnTo>
                  <a:lnTo>
                    <a:pt x="15" y="332"/>
                  </a:lnTo>
                  <a:lnTo>
                    <a:pt x="13" y="336"/>
                  </a:lnTo>
                  <a:lnTo>
                    <a:pt x="13" y="337"/>
                  </a:lnTo>
                  <a:lnTo>
                    <a:pt x="12" y="337"/>
                  </a:lnTo>
                  <a:lnTo>
                    <a:pt x="10" y="337"/>
                  </a:lnTo>
                  <a:lnTo>
                    <a:pt x="6" y="337"/>
                  </a:lnTo>
                  <a:lnTo>
                    <a:pt x="5" y="337"/>
                  </a:lnTo>
                  <a:lnTo>
                    <a:pt x="3" y="339"/>
                  </a:lnTo>
                  <a:lnTo>
                    <a:pt x="0" y="341"/>
                  </a:lnTo>
                  <a:lnTo>
                    <a:pt x="3" y="329"/>
                  </a:lnTo>
                  <a:lnTo>
                    <a:pt x="8" y="318"/>
                  </a:lnTo>
                  <a:lnTo>
                    <a:pt x="13" y="308"/>
                  </a:lnTo>
                  <a:lnTo>
                    <a:pt x="19" y="298"/>
                  </a:lnTo>
                  <a:lnTo>
                    <a:pt x="24" y="285"/>
                  </a:lnTo>
                  <a:lnTo>
                    <a:pt x="29" y="277"/>
                  </a:lnTo>
                  <a:lnTo>
                    <a:pt x="36" y="266"/>
                  </a:lnTo>
                  <a:lnTo>
                    <a:pt x="41" y="256"/>
                  </a:lnTo>
                  <a:lnTo>
                    <a:pt x="48" y="246"/>
                  </a:lnTo>
                  <a:lnTo>
                    <a:pt x="55" y="237"/>
                  </a:lnTo>
                  <a:lnTo>
                    <a:pt x="60" y="227"/>
                  </a:lnTo>
                  <a:lnTo>
                    <a:pt x="69" y="216"/>
                  </a:lnTo>
                  <a:lnTo>
                    <a:pt x="74" y="206"/>
                  </a:lnTo>
                  <a:lnTo>
                    <a:pt x="82" y="197"/>
                  </a:lnTo>
                  <a:lnTo>
                    <a:pt x="89" y="187"/>
                  </a:lnTo>
                  <a:lnTo>
                    <a:pt x="96" y="178"/>
                  </a:lnTo>
                  <a:lnTo>
                    <a:pt x="103" y="166"/>
                  </a:lnTo>
                  <a:lnTo>
                    <a:pt x="108" y="156"/>
                  </a:lnTo>
                  <a:lnTo>
                    <a:pt x="114" y="144"/>
                  </a:lnTo>
                  <a:lnTo>
                    <a:pt x="119" y="133"/>
                  </a:lnTo>
                  <a:lnTo>
                    <a:pt x="124" y="121"/>
                  </a:lnTo>
                  <a:lnTo>
                    <a:pt x="129" y="109"/>
                  </a:lnTo>
                  <a:lnTo>
                    <a:pt x="133" y="97"/>
                  </a:lnTo>
                  <a:lnTo>
                    <a:pt x="138" y="85"/>
                  </a:lnTo>
                  <a:lnTo>
                    <a:pt x="143" y="73"/>
                  </a:lnTo>
                  <a:lnTo>
                    <a:pt x="150" y="61"/>
                  </a:lnTo>
                  <a:lnTo>
                    <a:pt x="157" y="50"/>
                  </a:lnTo>
                  <a:lnTo>
                    <a:pt x="164" y="40"/>
                  </a:lnTo>
                  <a:lnTo>
                    <a:pt x="172" y="28"/>
                  </a:lnTo>
                  <a:lnTo>
                    <a:pt x="181" y="19"/>
                  </a:lnTo>
                  <a:lnTo>
                    <a:pt x="191" y="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9" name="Freeform 39"/>
            <p:cNvSpPr>
              <a:spLocks/>
            </p:cNvSpPr>
            <p:nvPr/>
          </p:nvSpPr>
          <p:spPr bwMode="auto">
            <a:xfrm>
              <a:off x="2551" y="3038"/>
              <a:ext cx="88" cy="76"/>
            </a:xfrm>
            <a:custGeom>
              <a:avLst/>
              <a:gdLst>
                <a:gd name="T0" fmla="*/ 35 w 88"/>
                <a:gd name="T1" fmla="*/ 0 h 76"/>
                <a:gd name="T2" fmla="*/ 50 w 88"/>
                <a:gd name="T3" fmla="*/ 0 h 76"/>
                <a:gd name="T4" fmla="*/ 64 w 88"/>
                <a:gd name="T5" fmla="*/ 5 h 76"/>
                <a:gd name="T6" fmla="*/ 74 w 88"/>
                <a:gd name="T7" fmla="*/ 14 h 76"/>
                <a:gd name="T8" fmla="*/ 83 w 88"/>
                <a:gd name="T9" fmla="*/ 26 h 76"/>
                <a:gd name="T10" fmla="*/ 86 w 88"/>
                <a:gd name="T11" fmla="*/ 40 h 76"/>
                <a:gd name="T12" fmla="*/ 88 w 88"/>
                <a:gd name="T13" fmla="*/ 53 h 76"/>
                <a:gd name="T14" fmla="*/ 83 w 88"/>
                <a:gd name="T15" fmla="*/ 67 h 76"/>
                <a:gd name="T16" fmla="*/ 76 w 88"/>
                <a:gd name="T17" fmla="*/ 71 h 76"/>
                <a:gd name="T18" fmla="*/ 73 w 88"/>
                <a:gd name="T19" fmla="*/ 62 h 76"/>
                <a:gd name="T20" fmla="*/ 71 w 88"/>
                <a:gd name="T21" fmla="*/ 52 h 76"/>
                <a:gd name="T22" fmla="*/ 71 w 88"/>
                <a:gd name="T23" fmla="*/ 41 h 76"/>
                <a:gd name="T24" fmla="*/ 69 w 88"/>
                <a:gd name="T25" fmla="*/ 33 h 76"/>
                <a:gd name="T26" fmla="*/ 67 w 88"/>
                <a:gd name="T27" fmla="*/ 24 h 76"/>
                <a:gd name="T28" fmla="*/ 62 w 88"/>
                <a:gd name="T29" fmla="*/ 17 h 76"/>
                <a:gd name="T30" fmla="*/ 52 w 88"/>
                <a:gd name="T31" fmla="*/ 15 h 76"/>
                <a:gd name="T32" fmla="*/ 40 w 88"/>
                <a:gd name="T33" fmla="*/ 14 h 76"/>
                <a:gd name="T34" fmla="*/ 35 w 88"/>
                <a:gd name="T35" fmla="*/ 14 h 76"/>
                <a:gd name="T36" fmla="*/ 28 w 88"/>
                <a:gd name="T37" fmla="*/ 15 h 76"/>
                <a:gd name="T38" fmla="*/ 22 w 88"/>
                <a:gd name="T39" fmla="*/ 21 h 76"/>
                <a:gd name="T40" fmla="*/ 19 w 88"/>
                <a:gd name="T41" fmla="*/ 26 h 76"/>
                <a:gd name="T42" fmla="*/ 14 w 88"/>
                <a:gd name="T43" fmla="*/ 31 h 76"/>
                <a:gd name="T44" fmla="*/ 9 w 88"/>
                <a:gd name="T45" fmla="*/ 33 h 76"/>
                <a:gd name="T46" fmla="*/ 3 w 88"/>
                <a:gd name="T47" fmla="*/ 33 h 76"/>
                <a:gd name="T48" fmla="*/ 0 w 88"/>
                <a:gd name="T49" fmla="*/ 29 h 76"/>
                <a:gd name="T50" fmla="*/ 3 w 88"/>
                <a:gd name="T51" fmla="*/ 24 h 76"/>
                <a:gd name="T52" fmla="*/ 7 w 88"/>
                <a:gd name="T53" fmla="*/ 19 h 76"/>
                <a:gd name="T54" fmla="*/ 12 w 88"/>
                <a:gd name="T55" fmla="*/ 14 h 76"/>
                <a:gd name="T56" fmla="*/ 16 w 88"/>
                <a:gd name="T57" fmla="*/ 10 h 76"/>
                <a:gd name="T58" fmla="*/ 21 w 88"/>
                <a:gd name="T59" fmla="*/ 7 h 76"/>
                <a:gd name="T60" fmla="*/ 24 w 88"/>
                <a:gd name="T61" fmla="*/ 3 h 76"/>
                <a:gd name="T62" fmla="*/ 26 w 88"/>
                <a:gd name="T63" fmla="*/ 2 h 7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8" h="76">
                  <a:moveTo>
                    <a:pt x="26" y="2"/>
                  </a:moveTo>
                  <a:lnTo>
                    <a:pt x="35" y="0"/>
                  </a:lnTo>
                  <a:lnTo>
                    <a:pt x="41" y="0"/>
                  </a:lnTo>
                  <a:lnTo>
                    <a:pt x="50" y="0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69" y="10"/>
                  </a:lnTo>
                  <a:lnTo>
                    <a:pt x="74" y="14"/>
                  </a:lnTo>
                  <a:lnTo>
                    <a:pt x="79" y="21"/>
                  </a:lnTo>
                  <a:lnTo>
                    <a:pt x="83" y="26"/>
                  </a:lnTo>
                  <a:lnTo>
                    <a:pt x="85" y="33"/>
                  </a:lnTo>
                  <a:lnTo>
                    <a:pt x="86" y="40"/>
                  </a:lnTo>
                  <a:lnTo>
                    <a:pt x="88" y="47"/>
                  </a:lnTo>
                  <a:lnTo>
                    <a:pt x="88" y="53"/>
                  </a:lnTo>
                  <a:lnTo>
                    <a:pt x="86" y="60"/>
                  </a:lnTo>
                  <a:lnTo>
                    <a:pt x="83" y="67"/>
                  </a:lnTo>
                  <a:lnTo>
                    <a:pt x="79" y="76"/>
                  </a:lnTo>
                  <a:lnTo>
                    <a:pt x="76" y="71"/>
                  </a:lnTo>
                  <a:lnTo>
                    <a:pt x="74" y="67"/>
                  </a:lnTo>
                  <a:lnTo>
                    <a:pt x="73" y="62"/>
                  </a:lnTo>
                  <a:lnTo>
                    <a:pt x="73" y="57"/>
                  </a:lnTo>
                  <a:lnTo>
                    <a:pt x="71" y="52"/>
                  </a:lnTo>
                  <a:lnTo>
                    <a:pt x="71" y="47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69" y="33"/>
                  </a:lnTo>
                  <a:lnTo>
                    <a:pt x="69" y="28"/>
                  </a:lnTo>
                  <a:lnTo>
                    <a:pt x="67" y="24"/>
                  </a:lnTo>
                  <a:lnTo>
                    <a:pt x="66" y="21"/>
                  </a:lnTo>
                  <a:lnTo>
                    <a:pt x="62" y="17"/>
                  </a:lnTo>
                  <a:lnTo>
                    <a:pt x="57" y="15"/>
                  </a:lnTo>
                  <a:lnTo>
                    <a:pt x="52" y="15"/>
                  </a:lnTo>
                  <a:lnTo>
                    <a:pt x="45" y="15"/>
                  </a:lnTo>
                  <a:lnTo>
                    <a:pt x="40" y="14"/>
                  </a:lnTo>
                  <a:lnTo>
                    <a:pt x="38" y="14"/>
                  </a:lnTo>
                  <a:lnTo>
                    <a:pt x="35" y="14"/>
                  </a:lnTo>
                  <a:lnTo>
                    <a:pt x="31" y="14"/>
                  </a:lnTo>
                  <a:lnTo>
                    <a:pt x="28" y="15"/>
                  </a:lnTo>
                  <a:lnTo>
                    <a:pt x="26" y="19"/>
                  </a:lnTo>
                  <a:lnTo>
                    <a:pt x="22" y="21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6" y="29"/>
                  </a:lnTo>
                  <a:lnTo>
                    <a:pt x="14" y="31"/>
                  </a:lnTo>
                  <a:lnTo>
                    <a:pt x="12" y="33"/>
                  </a:lnTo>
                  <a:lnTo>
                    <a:pt x="9" y="33"/>
                  </a:lnTo>
                  <a:lnTo>
                    <a:pt x="7" y="34"/>
                  </a:lnTo>
                  <a:lnTo>
                    <a:pt x="3" y="33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2" y="26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7" y="19"/>
                  </a:lnTo>
                  <a:lnTo>
                    <a:pt x="10" y="15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2" y="5"/>
                  </a:lnTo>
                  <a:lnTo>
                    <a:pt x="24" y="3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0" name="Freeform 40"/>
            <p:cNvSpPr>
              <a:spLocks/>
            </p:cNvSpPr>
            <p:nvPr/>
          </p:nvSpPr>
          <p:spPr bwMode="auto">
            <a:xfrm>
              <a:off x="2553" y="3093"/>
              <a:ext cx="126" cy="100"/>
            </a:xfrm>
            <a:custGeom>
              <a:avLst/>
              <a:gdLst>
                <a:gd name="T0" fmla="*/ 90 w 126"/>
                <a:gd name="T1" fmla="*/ 0 h 100"/>
                <a:gd name="T2" fmla="*/ 100 w 126"/>
                <a:gd name="T3" fmla="*/ 4 h 100"/>
                <a:gd name="T4" fmla="*/ 109 w 126"/>
                <a:gd name="T5" fmla="*/ 9 h 100"/>
                <a:gd name="T6" fmla="*/ 115 w 126"/>
                <a:gd name="T7" fmla="*/ 16 h 100"/>
                <a:gd name="T8" fmla="*/ 121 w 126"/>
                <a:gd name="T9" fmla="*/ 24 h 100"/>
                <a:gd name="T10" fmla="*/ 124 w 126"/>
                <a:gd name="T11" fmla="*/ 35 h 100"/>
                <a:gd name="T12" fmla="*/ 126 w 126"/>
                <a:gd name="T13" fmla="*/ 45 h 100"/>
                <a:gd name="T14" fmla="*/ 124 w 126"/>
                <a:gd name="T15" fmla="*/ 56 h 100"/>
                <a:gd name="T16" fmla="*/ 122 w 126"/>
                <a:gd name="T17" fmla="*/ 61 h 100"/>
                <a:gd name="T18" fmla="*/ 117 w 126"/>
                <a:gd name="T19" fmla="*/ 61 h 100"/>
                <a:gd name="T20" fmla="*/ 114 w 126"/>
                <a:gd name="T21" fmla="*/ 56 h 100"/>
                <a:gd name="T22" fmla="*/ 112 w 126"/>
                <a:gd name="T23" fmla="*/ 47 h 100"/>
                <a:gd name="T24" fmla="*/ 109 w 126"/>
                <a:gd name="T25" fmla="*/ 38 h 100"/>
                <a:gd name="T26" fmla="*/ 105 w 126"/>
                <a:gd name="T27" fmla="*/ 30 h 100"/>
                <a:gd name="T28" fmla="*/ 100 w 126"/>
                <a:gd name="T29" fmla="*/ 21 h 100"/>
                <a:gd name="T30" fmla="*/ 93 w 126"/>
                <a:gd name="T31" fmla="*/ 18 h 100"/>
                <a:gd name="T32" fmla="*/ 84 w 126"/>
                <a:gd name="T33" fmla="*/ 18 h 100"/>
                <a:gd name="T34" fmla="*/ 76 w 126"/>
                <a:gd name="T35" fmla="*/ 21 h 100"/>
                <a:gd name="T36" fmla="*/ 65 w 126"/>
                <a:gd name="T37" fmla="*/ 28 h 100"/>
                <a:gd name="T38" fmla="*/ 57 w 126"/>
                <a:gd name="T39" fmla="*/ 35 h 100"/>
                <a:gd name="T40" fmla="*/ 46 w 126"/>
                <a:gd name="T41" fmla="*/ 43 h 100"/>
                <a:gd name="T42" fmla="*/ 39 w 126"/>
                <a:gd name="T43" fmla="*/ 50 h 100"/>
                <a:gd name="T44" fmla="*/ 33 w 126"/>
                <a:gd name="T45" fmla="*/ 61 h 100"/>
                <a:gd name="T46" fmla="*/ 26 w 126"/>
                <a:gd name="T47" fmla="*/ 69 h 100"/>
                <a:gd name="T48" fmla="*/ 20 w 126"/>
                <a:gd name="T49" fmla="*/ 81 h 100"/>
                <a:gd name="T50" fmla="*/ 15 w 126"/>
                <a:gd name="T51" fmla="*/ 92 h 100"/>
                <a:gd name="T52" fmla="*/ 10 w 126"/>
                <a:gd name="T53" fmla="*/ 97 h 100"/>
                <a:gd name="T54" fmla="*/ 3 w 126"/>
                <a:gd name="T55" fmla="*/ 99 h 100"/>
                <a:gd name="T56" fmla="*/ 1 w 126"/>
                <a:gd name="T57" fmla="*/ 92 h 100"/>
                <a:gd name="T58" fmla="*/ 5 w 126"/>
                <a:gd name="T59" fmla="*/ 75 h 100"/>
                <a:gd name="T60" fmla="*/ 14 w 126"/>
                <a:gd name="T61" fmla="*/ 61 h 100"/>
                <a:gd name="T62" fmla="*/ 22 w 126"/>
                <a:gd name="T63" fmla="*/ 47 h 100"/>
                <a:gd name="T64" fmla="*/ 34 w 126"/>
                <a:gd name="T65" fmla="*/ 35 h 100"/>
                <a:gd name="T66" fmla="*/ 48 w 126"/>
                <a:gd name="T67" fmla="*/ 23 h 100"/>
                <a:gd name="T68" fmla="*/ 62 w 126"/>
                <a:gd name="T69" fmla="*/ 12 h 100"/>
                <a:gd name="T70" fmla="*/ 76 w 126"/>
                <a:gd name="T71" fmla="*/ 4 h 100"/>
                <a:gd name="T72" fmla="*/ 84 w 126"/>
                <a:gd name="T73" fmla="*/ 0 h 10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6" h="100">
                  <a:moveTo>
                    <a:pt x="84" y="0"/>
                  </a:moveTo>
                  <a:lnTo>
                    <a:pt x="90" y="0"/>
                  </a:lnTo>
                  <a:lnTo>
                    <a:pt x="95" y="2"/>
                  </a:lnTo>
                  <a:lnTo>
                    <a:pt x="100" y="4"/>
                  </a:lnTo>
                  <a:lnTo>
                    <a:pt x="103" y="5"/>
                  </a:lnTo>
                  <a:lnTo>
                    <a:pt x="109" y="9"/>
                  </a:lnTo>
                  <a:lnTo>
                    <a:pt x="112" y="12"/>
                  </a:lnTo>
                  <a:lnTo>
                    <a:pt x="115" y="16"/>
                  </a:lnTo>
                  <a:lnTo>
                    <a:pt x="119" y="21"/>
                  </a:lnTo>
                  <a:lnTo>
                    <a:pt x="121" y="24"/>
                  </a:lnTo>
                  <a:lnTo>
                    <a:pt x="122" y="30"/>
                  </a:lnTo>
                  <a:lnTo>
                    <a:pt x="124" y="35"/>
                  </a:lnTo>
                  <a:lnTo>
                    <a:pt x="126" y="40"/>
                  </a:lnTo>
                  <a:lnTo>
                    <a:pt x="126" y="45"/>
                  </a:lnTo>
                  <a:lnTo>
                    <a:pt x="126" y="50"/>
                  </a:lnTo>
                  <a:lnTo>
                    <a:pt x="124" y="56"/>
                  </a:lnTo>
                  <a:lnTo>
                    <a:pt x="124" y="61"/>
                  </a:lnTo>
                  <a:lnTo>
                    <a:pt x="122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5" y="61"/>
                  </a:lnTo>
                  <a:lnTo>
                    <a:pt x="114" y="56"/>
                  </a:lnTo>
                  <a:lnTo>
                    <a:pt x="114" y="52"/>
                  </a:lnTo>
                  <a:lnTo>
                    <a:pt x="112" y="47"/>
                  </a:lnTo>
                  <a:lnTo>
                    <a:pt x="112" y="42"/>
                  </a:lnTo>
                  <a:lnTo>
                    <a:pt x="109" y="38"/>
                  </a:lnTo>
                  <a:lnTo>
                    <a:pt x="107" y="33"/>
                  </a:lnTo>
                  <a:lnTo>
                    <a:pt x="105" y="30"/>
                  </a:lnTo>
                  <a:lnTo>
                    <a:pt x="103" y="24"/>
                  </a:lnTo>
                  <a:lnTo>
                    <a:pt x="100" y="21"/>
                  </a:lnTo>
                  <a:lnTo>
                    <a:pt x="96" y="19"/>
                  </a:lnTo>
                  <a:lnTo>
                    <a:pt x="93" y="18"/>
                  </a:lnTo>
                  <a:lnTo>
                    <a:pt x="90" y="18"/>
                  </a:lnTo>
                  <a:lnTo>
                    <a:pt x="84" y="18"/>
                  </a:lnTo>
                  <a:lnTo>
                    <a:pt x="81" y="18"/>
                  </a:lnTo>
                  <a:lnTo>
                    <a:pt x="76" y="21"/>
                  </a:lnTo>
                  <a:lnTo>
                    <a:pt x="72" y="26"/>
                  </a:lnTo>
                  <a:lnTo>
                    <a:pt x="65" y="28"/>
                  </a:lnTo>
                  <a:lnTo>
                    <a:pt x="62" y="31"/>
                  </a:lnTo>
                  <a:lnTo>
                    <a:pt x="57" y="35"/>
                  </a:lnTo>
                  <a:lnTo>
                    <a:pt x="52" y="38"/>
                  </a:lnTo>
                  <a:lnTo>
                    <a:pt x="46" y="43"/>
                  </a:lnTo>
                  <a:lnTo>
                    <a:pt x="43" y="47"/>
                  </a:lnTo>
                  <a:lnTo>
                    <a:pt x="39" y="50"/>
                  </a:lnTo>
                  <a:lnTo>
                    <a:pt x="36" y="56"/>
                  </a:lnTo>
                  <a:lnTo>
                    <a:pt x="33" y="61"/>
                  </a:lnTo>
                  <a:lnTo>
                    <a:pt x="29" y="66"/>
                  </a:lnTo>
                  <a:lnTo>
                    <a:pt x="26" y="69"/>
                  </a:lnTo>
                  <a:lnTo>
                    <a:pt x="22" y="76"/>
                  </a:lnTo>
                  <a:lnTo>
                    <a:pt x="20" y="81"/>
                  </a:lnTo>
                  <a:lnTo>
                    <a:pt x="17" y="87"/>
                  </a:lnTo>
                  <a:lnTo>
                    <a:pt x="15" y="92"/>
                  </a:lnTo>
                  <a:lnTo>
                    <a:pt x="14" y="97"/>
                  </a:lnTo>
                  <a:lnTo>
                    <a:pt x="10" y="97"/>
                  </a:lnTo>
                  <a:lnTo>
                    <a:pt x="7" y="99"/>
                  </a:lnTo>
                  <a:lnTo>
                    <a:pt x="3" y="99"/>
                  </a:lnTo>
                  <a:lnTo>
                    <a:pt x="0" y="100"/>
                  </a:lnTo>
                  <a:lnTo>
                    <a:pt x="1" y="92"/>
                  </a:lnTo>
                  <a:lnTo>
                    <a:pt x="3" y="83"/>
                  </a:lnTo>
                  <a:lnTo>
                    <a:pt x="5" y="75"/>
                  </a:lnTo>
                  <a:lnTo>
                    <a:pt x="8" y="68"/>
                  </a:lnTo>
                  <a:lnTo>
                    <a:pt x="14" y="61"/>
                  </a:lnTo>
                  <a:lnTo>
                    <a:pt x="17" y="54"/>
                  </a:lnTo>
                  <a:lnTo>
                    <a:pt x="22" y="47"/>
                  </a:lnTo>
                  <a:lnTo>
                    <a:pt x="29" y="40"/>
                  </a:lnTo>
                  <a:lnTo>
                    <a:pt x="34" y="35"/>
                  </a:lnTo>
                  <a:lnTo>
                    <a:pt x="41" y="30"/>
                  </a:lnTo>
                  <a:lnTo>
                    <a:pt x="48" y="23"/>
                  </a:lnTo>
                  <a:lnTo>
                    <a:pt x="55" y="18"/>
                  </a:lnTo>
                  <a:lnTo>
                    <a:pt x="62" y="12"/>
                  </a:lnTo>
                  <a:lnTo>
                    <a:pt x="69" y="9"/>
                  </a:lnTo>
                  <a:lnTo>
                    <a:pt x="76" y="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1" name="Freeform 41"/>
            <p:cNvSpPr>
              <a:spLocks/>
            </p:cNvSpPr>
            <p:nvPr/>
          </p:nvSpPr>
          <p:spPr bwMode="auto">
            <a:xfrm>
              <a:off x="2472" y="3138"/>
              <a:ext cx="252" cy="363"/>
            </a:xfrm>
            <a:custGeom>
              <a:avLst/>
              <a:gdLst>
                <a:gd name="T0" fmla="*/ 234 w 252"/>
                <a:gd name="T1" fmla="*/ 9 h 363"/>
                <a:gd name="T2" fmla="*/ 248 w 252"/>
                <a:gd name="T3" fmla="*/ 35 h 363"/>
                <a:gd name="T4" fmla="*/ 250 w 252"/>
                <a:gd name="T5" fmla="*/ 73 h 363"/>
                <a:gd name="T6" fmla="*/ 250 w 252"/>
                <a:gd name="T7" fmla="*/ 109 h 363"/>
                <a:gd name="T8" fmla="*/ 250 w 252"/>
                <a:gd name="T9" fmla="*/ 135 h 363"/>
                <a:gd name="T10" fmla="*/ 248 w 252"/>
                <a:gd name="T11" fmla="*/ 163 h 363"/>
                <a:gd name="T12" fmla="*/ 240 w 252"/>
                <a:gd name="T13" fmla="*/ 189 h 363"/>
                <a:gd name="T14" fmla="*/ 222 w 252"/>
                <a:gd name="T15" fmla="*/ 208 h 363"/>
                <a:gd name="T16" fmla="*/ 198 w 252"/>
                <a:gd name="T17" fmla="*/ 201 h 363"/>
                <a:gd name="T18" fmla="*/ 191 w 252"/>
                <a:gd name="T19" fmla="*/ 178 h 363"/>
                <a:gd name="T20" fmla="*/ 195 w 252"/>
                <a:gd name="T21" fmla="*/ 149 h 363"/>
                <a:gd name="T22" fmla="*/ 193 w 252"/>
                <a:gd name="T23" fmla="*/ 119 h 363"/>
                <a:gd name="T24" fmla="*/ 164 w 252"/>
                <a:gd name="T25" fmla="*/ 151 h 363"/>
                <a:gd name="T26" fmla="*/ 131 w 252"/>
                <a:gd name="T27" fmla="*/ 201 h 363"/>
                <a:gd name="T28" fmla="*/ 100 w 252"/>
                <a:gd name="T29" fmla="*/ 251 h 363"/>
                <a:gd name="T30" fmla="*/ 65 w 252"/>
                <a:gd name="T31" fmla="*/ 301 h 363"/>
                <a:gd name="T32" fmla="*/ 46 w 252"/>
                <a:gd name="T33" fmla="*/ 322 h 363"/>
                <a:gd name="T34" fmla="*/ 34 w 252"/>
                <a:gd name="T35" fmla="*/ 334 h 363"/>
                <a:gd name="T36" fmla="*/ 22 w 252"/>
                <a:gd name="T37" fmla="*/ 346 h 363"/>
                <a:gd name="T38" fmla="*/ 12 w 252"/>
                <a:gd name="T39" fmla="*/ 358 h 363"/>
                <a:gd name="T40" fmla="*/ 1 w 252"/>
                <a:gd name="T41" fmla="*/ 363 h 363"/>
                <a:gd name="T42" fmla="*/ 8 w 252"/>
                <a:gd name="T43" fmla="*/ 342 h 363"/>
                <a:gd name="T44" fmla="*/ 29 w 252"/>
                <a:gd name="T45" fmla="*/ 318 h 363"/>
                <a:gd name="T46" fmla="*/ 53 w 252"/>
                <a:gd name="T47" fmla="*/ 297 h 363"/>
                <a:gd name="T48" fmla="*/ 72 w 252"/>
                <a:gd name="T49" fmla="*/ 273 h 363"/>
                <a:gd name="T50" fmla="*/ 93 w 252"/>
                <a:gd name="T51" fmla="*/ 232 h 363"/>
                <a:gd name="T52" fmla="*/ 122 w 252"/>
                <a:gd name="T53" fmla="*/ 189 h 363"/>
                <a:gd name="T54" fmla="*/ 152 w 252"/>
                <a:gd name="T55" fmla="*/ 145 h 363"/>
                <a:gd name="T56" fmla="*/ 183 w 252"/>
                <a:gd name="T57" fmla="*/ 102 h 363"/>
                <a:gd name="T58" fmla="*/ 200 w 252"/>
                <a:gd name="T59" fmla="*/ 97 h 363"/>
                <a:gd name="T60" fmla="*/ 205 w 252"/>
                <a:gd name="T61" fmla="*/ 114 h 363"/>
                <a:gd name="T62" fmla="*/ 209 w 252"/>
                <a:gd name="T63" fmla="*/ 137 h 363"/>
                <a:gd name="T64" fmla="*/ 209 w 252"/>
                <a:gd name="T65" fmla="*/ 159 h 363"/>
                <a:gd name="T66" fmla="*/ 207 w 252"/>
                <a:gd name="T67" fmla="*/ 182 h 363"/>
                <a:gd name="T68" fmla="*/ 215 w 252"/>
                <a:gd name="T69" fmla="*/ 192 h 363"/>
                <a:gd name="T70" fmla="*/ 231 w 252"/>
                <a:gd name="T71" fmla="*/ 168 h 363"/>
                <a:gd name="T72" fmla="*/ 238 w 252"/>
                <a:gd name="T73" fmla="*/ 130 h 363"/>
                <a:gd name="T74" fmla="*/ 238 w 252"/>
                <a:gd name="T75" fmla="*/ 90 h 363"/>
                <a:gd name="T76" fmla="*/ 236 w 252"/>
                <a:gd name="T77" fmla="*/ 52 h 363"/>
                <a:gd name="T78" fmla="*/ 228 w 252"/>
                <a:gd name="T79" fmla="*/ 21 h 363"/>
                <a:gd name="T80" fmla="*/ 205 w 252"/>
                <a:gd name="T81" fmla="*/ 17 h 363"/>
                <a:gd name="T82" fmla="*/ 181 w 252"/>
                <a:gd name="T83" fmla="*/ 33 h 363"/>
                <a:gd name="T84" fmla="*/ 162 w 252"/>
                <a:gd name="T85" fmla="*/ 55 h 363"/>
                <a:gd name="T86" fmla="*/ 152 w 252"/>
                <a:gd name="T87" fmla="*/ 69 h 363"/>
                <a:gd name="T88" fmla="*/ 143 w 252"/>
                <a:gd name="T89" fmla="*/ 78 h 363"/>
                <a:gd name="T90" fmla="*/ 133 w 252"/>
                <a:gd name="T91" fmla="*/ 83 h 363"/>
                <a:gd name="T92" fmla="*/ 138 w 252"/>
                <a:gd name="T93" fmla="*/ 66 h 363"/>
                <a:gd name="T94" fmla="*/ 153 w 252"/>
                <a:gd name="T95" fmla="*/ 45 h 363"/>
                <a:gd name="T96" fmla="*/ 171 w 252"/>
                <a:gd name="T97" fmla="*/ 23 h 363"/>
                <a:gd name="T98" fmla="*/ 191 w 252"/>
                <a:gd name="T99" fmla="*/ 7 h 363"/>
                <a:gd name="T100" fmla="*/ 210 w 252"/>
                <a:gd name="T101" fmla="*/ 0 h 36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52" h="363">
                  <a:moveTo>
                    <a:pt x="210" y="0"/>
                  </a:moveTo>
                  <a:lnTo>
                    <a:pt x="221" y="0"/>
                  </a:lnTo>
                  <a:lnTo>
                    <a:pt x="228" y="4"/>
                  </a:lnTo>
                  <a:lnTo>
                    <a:pt x="234" y="9"/>
                  </a:lnTo>
                  <a:lnTo>
                    <a:pt x="240" y="14"/>
                  </a:lnTo>
                  <a:lnTo>
                    <a:pt x="243" y="19"/>
                  </a:lnTo>
                  <a:lnTo>
                    <a:pt x="247" y="28"/>
                  </a:lnTo>
                  <a:lnTo>
                    <a:pt x="248" y="35"/>
                  </a:lnTo>
                  <a:lnTo>
                    <a:pt x="250" y="45"/>
                  </a:lnTo>
                  <a:lnTo>
                    <a:pt x="250" y="54"/>
                  </a:lnTo>
                  <a:lnTo>
                    <a:pt x="252" y="62"/>
                  </a:lnTo>
                  <a:lnTo>
                    <a:pt x="250" y="73"/>
                  </a:lnTo>
                  <a:lnTo>
                    <a:pt x="250" y="81"/>
                  </a:lnTo>
                  <a:lnTo>
                    <a:pt x="250" y="92"/>
                  </a:lnTo>
                  <a:lnTo>
                    <a:pt x="250" y="100"/>
                  </a:lnTo>
                  <a:lnTo>
                    <a:pt x="250" y="109"/>
                  </a:lnTo>
                  <a:lnTo>
                    <a:pt x="252" y="116"/>
                  </a:lnTo>
                  <a:lnTo>
                    <a:pt x="252" y="123"/>
                  </a:lnTo>
                  <a:lnTo>
                    <a:pt x="252" y="130"/>
                  </a:lnTo>
                  <a:lnTo>
                    <a:pt x="250" y="135"/>
                  </a:lnTo>
                  <a:lnTo>
                    <a:pt x="250" y="144"/>
                  </a:lnTo>
                  <a:lnTo>
                    <a:pt x="250" y="149"/>
                  </a:lnTo>
                  <a:lnTo>
                    <a:pt x="248" y="157"/>
                  </a:lnTo>
                  <a:lnTo>
                    <a:pt x="248" y="163"/>
                  </a:lnTo>
                  <a:lnTo>
                    <a:pt x="247" y="170"/>
                  </a:lnTo>
                  <a:lnTo>
                    <a:pt x="245" y="176"/>
                  </a:lnTo>
                  <a:lnTo>
                    <a:pt x="243" y="183"/>
                  </a:lnTo>
                  <a:lnTo>
                    <a:pt x="240" y="189"/>
                  </a:lnTo>
                  <a:lnTo>
                    <a:pt x="238" y="194"/>
                  </a:lnTo>
                  <a:lnTo>
                    <a:pt x="233" y="199"/>
                  </a:lnTo>
                  <a:lnTo>
                    <a:pt x="229" y="202"/>
                  </a:lnTo>
                  <a:lnTo>
                    <a:pt x="222" y="208"/>
                  </a:lnTo>
                  <a:lnTo>
                    <a:pt x="217" y="211"/>
                  </a:lnTo>
                  <a:lnTo>
                    <a:pt x="210" y="208"/>
                  </a:lnTo>
                  <a:lnTo>
                    <a:pt x="203" y="206"/>
                  </a:lnTo>
                  <a:lnTo>
                    <a:pt x="198" y="201"/>
                  </a:lnTo>
                  <a:lnTo>
                    <a:pt x="195" y="197"/>
                  </a:lnTo>
                  <a:lnTo>
                    <a:pt x="193" y="190"/>
                  </a:lnTo>
                  <a:lnTo>
                    <a:pt x="193" y="185"/>
                  </a:lnTo>
                  <a:lnTo>
                    <a:pt x="191" y="178"/>
                  </a:lnTo>
                  <a:lnTo>
                    <a:pt x="193" y="171"/>
                  </a:lnTo>
                  <a:lnTo>
                    <a:pt x="193" y="163"/>
                  </a:lnTo>
                  <a:lnTo>
                    <a:pt x="193" y="156"/>
                  </a:lnTo>
                  <a:lnTo>
                    <a:pt x="195" y="149"/>
                  </a:lnTo>
                  <a:lnTo>
                    <a:pt x="195" y="140"/>
                  </a:lnTo>
                  <a:lnTo>
                    <a:pt x="195" y="133"/>
                  </a:lnTo>
                  <a:lnTo>
                    <a:pt x="195" y="126"/>
                  </a:lnTo>
                  <a:lnTo>
                    <a:pt x="193" y="119"/>
                  </a:lnTo>
                  <a:lnTo>
                    <a:pt x="190" y="114"/>
                  </a:lnTo>
                  <a:lnTo>
                    <a:pt x="181" y="126"/>
                  </a:lnTo>
                  <a:lnTo>
                    <a:pt x="172" y="138"/>
                  </a:lnTo>
                  <a:lnTo>
                    <a:pt x="164" y="151"/>
                  </a:lnTo>
                  <a:lnTo>
                    <a:pt x="155" y="163"/>
                  </a:lnTo>
                  <a:lnTo>
                    <a:pt x="146" y="175"/>
                  </a:lnTo>
                  <a:lnTo>
                    <a:pt x="138" y="189"/>
                  </a:lnTo>
                  <a:lnTo>
                    <a:pt x="131" y="201"/>
                  </a:lnTo>
                  <a:lnTo>
                    <a:pt x="122" y="214"/>
                  </a:lnTo>
                  <a:lnTo>
                    <a:pt x="115" y="227"/>
                  </a:lnTo>
                  <a:lnTo>
                    <a:pt x="107" y="239"/>
                  </a:lnTo>
                  <a:lnTo>
                    <a:pt x="100" y="251"/>
                  </a:lnTo>
                  <a:lnTo>
                    <a:pt x="91" y="265"/>
                  </a:lnTo>
                  <a:lnTo>
                    <a:pt x="82" y="277"/>
                  </a:lnTo>
                  <a:lnTo>
                    <a:pt x="74" y="289"/>
                  </a:lnTo>
                  <a:lnTo>
                    <a:pt x="65" y="301"/>
                  </a:lnTo>
                  <a:lnTo>
                    <a:pt x="57" y="313"/>
                  </a:lnTo>
                  <a:lnTo>
                    <a:pt x="53" y="316"/>
                  </a:lnTo>
                  <a:lnTo>
                    <a:pt x="50" y="320"/>
                  </a:lnTo>
                  <a:lnTo>
                    <a:pt x="46" y="322"/>
                  </a:lnTo>
                  <a:lnTo>
                    <a:pt x="43" y="325"/>
                  </a:lnTo>
                  <a:lnTo>
                    <a:pt x="39" y="329"/>
                  </a:lnTo>
                  <a:lnTo>
                    <a:pt x="38" y="330"/>
                  </a:lnTo>
                  <a:lnTo>
                    <a:pt x="34" y="334"/>
                  </a:lnTo>
                  <a:lnTo>
                    <a:pt x="31" y="337"/>
                  </a:lnTo>
                  <a:lnTo>
                    <a:pt x="27" y="339"/>
                  </a:lnTo>
                  <a:lnTo>
                    <a:pt x="25" y="342"/>
                  </a:lnTo>
                  <a:lnTo>
                    <a:pt x="22" y="346"/>
                  </a:lnTo>
                  <a:lnTo>
                    <a:pt x="19" y="349"/>
                  </a:lnTo>
                  <a:lnTo>
                    <a:pt x="17" y="351"/>
                  </a:lnTo>
                  <a:lnTo>
                    <a:pt x="13" y="354"/>
                  </a:lnTo>
                  <a:lnTo>
                    <a:pt x="12" y="358"/>
                  </a:lnTo>
                  <a:lnTo>
                    <a:pt x="8" y="363"/>
                  </a:lnTo>
                  <a:lnTo>
                    <a:pt x="6" y="363"/>
                  </a:lnTo>
                  <a:lnTo>
                    <a:pt x="5" y="363"/>
                  </a:lnTo>
                  <a:lnTo>
                    <a:pt x="1" y="363"/>
                  </a:lnTo>
                  <a:lnTo>
                    <a:pt x="0" y="363"/>
                  </a:lnTo>
                  <a:lnTo>
                    <a:pt x="1" y="354"/>
                  </a:lnTo>
                  <a:lnTo>
                    <a:pt x="5" y="348"/>
                  </a:lnTo>
                  <a:lnTo>
                    <a:pt x="8" y="342"/>
                  </a:lnTo>
                  <a:lnTo>
                    <a:pt x="12" y="335"/>
                  </a:lnTo>
                  <a:lnTo>
                    <a:pt x="17" y="330"/>
                  </a:lnTo>
                  <a:lnTo>
                    <a:pt x="22" y="323"/>
                  </a:lnTo>
                  <a:lnTo>
                    <a:pt x="29" y="318"/>
                  </a:lnTo>
                  <a:lnTo>
                    <a:pt x="34" y="313"/>
                  </a:lnTo>
                  <a:lnTo>
                    <a:pt x="41" y="308"/>
                  </a:lnTo>
                  <a:lnTo>
                    <a:pt x="46" y="303"/>
                  </a:lnTo>
                  <a:lnTo>
                    <a:pt x="53" y="297"/>
                  </a:lnTo>
                  <a:lnTo>
                    <a:pt x="58" y="292"/>
                  </a:lnTo>
                  <a:lnTo>
                    <a:pt x="63" y="285"/>
                  </a:lnTo>
                  <a:lnTo>
                    <a:pt x="69" y="280"/>
                  </a:lnTo>
                  <a:lnTo>
                    <a:pt x="72" y="273"/>
                  </a:lnTo>
                  <a:lnTo>
                    <a:pt x="76" y="266"/>
                  </a:lnTo>
                  <a:lnTo>
                    <a:pt x="81" y="254"/>
                  </a:lnTo>
                  <a:lnTo>
                    <a:pt x="88" y="244"/>
                  </a:lnTo>
                  <a:lnTo>
                    <a:pt x="93" y="232"/>
                  </a:lnTo>
                  <a:lnTo>
                    <a:pt x="100" y="221"/>
                  </a:lnTo>
                  <a:lnTo>
                    <a:pt x="107" y="209"/>
                  </a:lnTo>
                  <a:lnTo>
                    <a:pt x="114" y="199"/>
                  </a:lnTo>
                  <a:lnTo>
                    <a:pt x="122" y="189"/>
                  </a:lnTo>
                  <a:lnTo>
                    <a:pt x="129" y="176"/>
                  </a:lnTo>
                  <a:lnTo>
                    <a:pt x="138" y="166"/>
                  </a:lnTo>
                  <a:lnTo>
                    <a:pt x="145" y="156"/>
                  </a:lnTo>
                  <a:lnTo>
                    <a:pt x="152" y="145"/>
                  </a:lnTo>
                  <a:lnTo>
                    <a:pt x="160" y="135"/>
                  </a:lnTo>
                  <a:lnTo>
                    <a:pt x="167" y="123"/>
                  </a:lnTo>
                  <a:lnTo>
                    <a:pt x="176" y="112"/>
                  </a:lnTo>
                  <a:lnTo>
                    <a:pt x="183" y="102"/>
                  </a:lnTo>
                  <a:lnTo>
                    <a:pt x="190" y="92"/>
                  </a:lnTo>
                  <a:lnTo>
                    <a:pt x="193" y="93"/>
                  </a:lnTo>
                  <a:lnTo>
                    <a:pt x="196" y="95"/>
                  </a:lnTo>
                  <a:lnTo>
                    <a:pt x="200" y="97"/>
                  </a:lnTo>
                  <a:lnTo>
                    <a:pt x="203" y="99"/>
                  </a:lnTo>
                  <a:lnTo>
                    <a:pt x="205" y="104"/>
                  </a:lnTo>
                  <a:lnTo>
                    <a:pt x="205" y="109"/>
                  </a:lnTo>
                  <a:lnTo>
                    <a:pt x="205" y="114"/>
                  </a:lnTo>
                  <a:lnTo>
                    <a:pt x="207" y="121"/>
                  </a:lnTo>
                  <a:lnTo>
                    <a:pt x="207" y="126"/>
                  </a:lnTo>
                  <a:lnTo>
                    <a:pt x="207" y="132"/>
                  </a:lnTo>
                  <a:lnTo>
                    <a:pt x="209" y="137"/>
                  </a:lnTo>
                  <a:lnTo>
                    <a:pt x="209" y="142"/>
                  </a:lnTo>
                  <a:lnTo>
                    <a:pt x="209" y="149"/>
                  </a:lnTo>
                  <a:lnTo>
                    <a:pt x="209" y="154"/>
                  </a:lnTo>
                  <a:lnTo>
                    <a:pt x="209" y="159"/>
                  </a:lnTo>
                  <a:lnTo>
                    <a:pt x="209" y="164"/>
                  </a:lnTo>
                  <a:lnTo>
                    <a:pt x="207" y="170"/>
                  </a:lnTo>
                  <a:lnTo>
                    <a:pt x="207" y="176"/>
                  </a:lnTo>
                  <a:lnTo>
                    <a:pt x="207" y="182"/>
                  </a:lnTo>
                  <a:lnTo>
                    <a:pt x="207" y="189"/>
                  </a:lnTo>
                  <a:lnTo>
                    <a:pt x="209" y="189"/>
                  </a:lnTo>
                  <a:lnTo>
                    <a:pt x="212" y="190"/>
                  </a:lnTo>
                  <a:lnTo>
                    <a:pt x="215" y="192"/>
                  </a:lnTo>
                  <a:lnTo>
                    <a:pt x="219" y="195"/>
                  </a:lnTo>
                  <a:lnTo>
                    <a:pt x="224" y="185"/>
                  </a:lnTo>
                  <a:lnTo>
                    <a:pt x="228" y="176"/>
                  </a:lnTo>
                  <a:lnTo>
                    <a:pt x="231" y="168"/>
                  </a:lnTo>
                  <a:lnTo>
                    <a:pt x="234" y="159"/>
                  </a:lnTo>
                  <a:lnTo>
                    <a:pt x="236" y="149"/>
                  </a:lnTo>
                  <a:lnTo>
                    <a:pt x="238" y="138"/>
                  </a:lnTo>
                  <a:lnTo>
                    <a:pt x="238" y="130"/>
                  </a:lnTo>
                  <a:lnTo>
                    <a:pt x="238" y="121"/>
                  </a:lnTo>
                  <a:lnTo>
                    <a:pt x="238" y="111"/>
                  </a:lnTo>
                  <a:lnTo>
                    <a:pt x="238" y="100"/>
                  </a:lnTo>
                  <a:lnTo>
                    <a:pt x="238" y="90"/>
                  </a:lnTo>
                  <a:lnTo>
                    <a:pt x="238" y="81"/>
                  </a:lnTo>
                  <a:lnTo>
                    <a:pt x="238" y="71"/>
                  </a:lnTo>
                  <a:lnTo>
                    <a:pt x="236" y="61"/>
                  </a:lnTo>
                  <a:lnTo>
                    <a:pt x="236" y="52"/>
                  </a:lnTo>
                  <a:lnTo>
                    <a:pt x="238" y="42"/>
                  </a:lnTo>
                  <a:lnTo>
                    <a:pt x="234" y="33"/>
                  </a:lnTo>
                  <a:lnTo>
                    <a:pt x="231" y="26"/>
                  </a:lnTo>
                  <a:lnTo>
                    <a:pt x="228" y="21"/>
                  </a:lnTo>
                  <a:lnTo>
                    <a:pt x="222" y="17"/>
                  </a:lnTo>
                  <a:lnTo>
                    <a:pt x="217" y="16"/>
                  </a:lnTo>
                  <a:lnTo>
                    <a:pt x="212" y="16"/>
                  </a:lnTo>
                  <a:lnTo>
                    <a:pt x="205" y="17"/>
                  </a:lnTo>
                  <a:lnTo>
                    <a:pt x="200" y="21"/>
                  </a:lnTo>
                  <a:lnTo>
                    <a:pt x="193" y="23"/>
                  </a:lnTo>
                  <a:lnTo>
                    <a:pt x="186" y="28"/>
                  </a:lnTo>
                  <a:lnTo>
                    <a:pt x="181" y="33"/>
                  </a:lnTo>
                  <a:lnTo>
                    <a:pt x="176" y="38"/>
                  </a:lnTo>
                  <a:lnTo>
                    <a:pt x="171" y="43"/>
                  </a:lnTo>
                  <a:lnTo>
                    <a:pt x="165" y="50"/>
                  </a:lnTo>
                  <a:lnTo>
                    <a:pt x="162" y="55"/>
                  </a:lnTo>
                  <a:lnTo>
                    <a:pt x="158" y="62"/>
                  </a:lnTo>
                  <a:lnTo>
                    <a:pt x="157" y="64"/>
                  </a:lnTo>
                  <a:lnTo>
                    <a:pt x="153" y="68"/>
                  </a:lnTo>
                  <a:lnTo>
                    <a:pt x="152" y="69"/>
                  </a:lnTo>
                  <a:lnTo>
                    <a:pt x="150" y="71"/>
                  </a:lnTo>
                  <a:lnTo>
                    <a:pt x="148" y="73"/>
                  </a:lnTo>
                  <a:lnTo>
                    <a:pt x="146" y="74"/>
                  </a:lnTo>
                  <a:lnTo>
                    <a:pt x="143" y="78"/>
                  </a:lnTo>
                  <a:lnTo>
                    <a:pt x="139" y="81"/>
                  </a:lnTo>
                  <a:lnTo>
                    <a:pt x="136" y="85"/>
                  </a:lnTo>
                  <a:lnTo>
                    <a:pt x="134" y="87"/>
                  </a:lnTo>
                  <a:lnTo>
                    <a:pt x="133" y="83"/>
                  </a:lnTo>
                  <a:lnTo>
                    <a:pt x="133" y="80"/>
                  </a:lnTo>
                  <a:lnTo>
                    <a:pt x="133" y="76"/>
                  </a:lnTo>
                  <a:lnTo>
                    <a:pt x="133" y="73"/>
                  </a:lnTo>
                  <a:lnTo>
                    <a:pt x="138" y="66"/>
                  </a:lnTo>
                  <a:lnTo>
                    <a:pt x="141" y="61"/>
                  </a:lnTo>
                  <a:lnTo>
                    <a:pt x="145" y="55"/>
                  </a:lnTo>
                  <a:lnTo>
                    <a:pt x="150" y="50"/>
                  </a:lnTo>
                  <a:lnTo>
                    <a:pt x="153" y="45"/>
                  </a:lnTo>
                  <a:lnTo>
                    <a:pt x="158" y="38"/>
                  </a:lnTo>
                  <a:lnTo>
                    <a:pt x="162" y="33"/>
                  </a:lnTo>
                  <a:lnTo>
                    <a:pt x="167" y="30"/>
                  </a:lnTo>
                  <a:lnTo>
                    <a:pt x="171" y="23"/>
                  </a:lnTo>
                  <a:lnTo>
                    <a:pt x="176" y="19"/>
                  </a:lnTo>
                  <a:lnTo>
                    <a:pt x="181" y="14"/>
                  </a:lnTo>
                  <a:lnTo>
                    <a:pt x="186" y="11"/>
                  </a:lnTo>
                  <a:lnTo>
                    <a:pt x="191" y="7"/>
                  </a:lnTo>
                  <a:lnTo>
                    <a:pt x="198" y="4"/>
                  </a:lnTo>
                  <a:lnTo>
                    <a:pt x="203" y="2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2" name="Freeform 42"/>
            <p:cNvSpPr>
              <a:spLocks/>
            </p:cNvSpPr>
            <p:nvPr/>
          </p:nvSpPr>
          <p:spPr bwMode="auto">
            <a:xfrm>
              <a:off x="2313" y="2979"/>
              <a:ext cx="171" cy="424"/>
            </a:xfrm>
            <a:custGeom>
              <a:avLst/>
              <a:gdLst>
                <a:gd name="T0" fmla="*/ 152 w 171"/>
                <a:gd name="T1" fmla="*/ 4 h 424"/>
                <a:gd name="T2" fmla="*/ 165 w 171"/>
                <a:gd name="T3" fmla="*/ 17 h 424"/>
                <a:gd name="T4" fmla="*/ 171 w 171"/>
                <a:gd name="T5" fmla="*/ 38 h 424"/>
                <a:gd name="T6" fmla="*/ 169 w 171"/>
                <a:gd name="T7" fmla="*/ 61 h 424"/>
                <a:gd name="T8" fmla="*/ 165 w 171"/>
                <a:gd name="T9" fmla="*/ 83 h 424"/>
                <a:gd name="T10" fmla="*/ 160 w 171"/>
                <a:gd name="T11" fmla="*/ 95 h 424"/>
                <a:gd name="T12" fmla="*/ 155 w 171"/>
                <a:gd name="T13" fmla="*/ 95 h 424"/>
                <a:gd name="T14" fmla="*/ 153 w 171"/>
                <a:gd name="T15" fmla="*/ 80 h 424"/>
                <a:gd name="T16" fmla="*/ 155 w 171"/>
                <a:gd name="T17" fmla="*/ 64 h 424"/>
                <a:gd name="T18" fmla="*/ 155 w 171"/>
                <a:gd name="T19" fmla="*/ 49 h 424"/>
                <a:gd name="T20" fmla="*/ 155 w 171"/>
                <a:gd name="T21" fmla="*/ 35 h 424"/>
                <a:gd name="T22" fmla="*/ 150 w 171"/>
                <a:gd name="T23" fmla="*/ 21 h 424"/>
                <a:gd name="T24" fmla="*/ 143 w 171"/>
                <a:gd name="T25" fmla="*/ 19 h 424"/>
                <a:gd name="T26" fmla="*/ 136 w 171"/>
                <a:gd name="T27" fmla="*/ 24 h 424"/>
                <a:gd name="T28" fmla="*/ 122 w 171"/>
                <a:gd name="T29" fmla="*/ 55 h 424"/>
                <a:gd name="T30" fmla="*/ 107 w 171"/>
                <a:gd name="T31" fmla="*/ 99 h 424"/>
                <a:gd name="T32" fmla="*/ 96 w 171"/>
                <a:gd name="T33" fmla="*/ 145 h 424"/>
                <a:gd name="T34" fmla="*/ 84 w 171"/>
                <a:gd name="T35" fmla="*/ 190 h 424"/>
                <a:gd name="T36" fmla="*/ 69 w 171"/>
                <a:gd name="T37" fmla="*/ 233 h 424"/>
                <a:gd name="T38" fmla="*/ 52 w 171"/>
                <a:gd name="T39" fmla="*/ 271 h 424"/>
                <a:gd name="T40" fmla="*/ 39 w 171"/>
                <a:gd name="T41" fmla="*/ 299 h 424"/>
                <a:gd name="T42" fmla="*/ 31 w 171"/>
                <a:gd name="T43" fmla="*/ 329 h 424"/>
                <a:gd name="T44" fmla="*/ 24 w 171"/>
                <a:gd name="T45" fmla="*/ 360 h 424"/>
                <a:gd name="T46" fmla="*/ 17 w 171"/>
                <a:gd name="T47" fmla="*/ 389 h 424"/>
                <a:gd name="T48" fmla="*/ 10 w 171"/>
                <a:gd name="T49" fmla="*/ 420 h 424"/>
                <a:gd name="T50" fmla="*/ 5 w 171"/>
                <a:gd name="T51" fmla="*/ 422 h 424"/>
                <a:gd name="T52" fmla="*/ 0 w 171"/>
                <a:gd name="T53" fmla="*/ 413 h 424"/>
                <a:gd name="T54" fmla="*/ 0 w 171"/>
                <a:gd name="T55" fmla="*/ 399 h 424"/>
                <a:gd name="T56" fmla="*/ 3 w 171"/>
                <a:gd name="T57" fmla="*/ 386 h 424"/>
                <a:gd name="T58" fmla="*/ 7 w 171"/>
                <a:gd name="T59" fmla="*/ 372 h 424"/>
                <a:gd name="T60" fmla="*/ 10 w 171"/>
                <a:gd name="T61" fmla="*/ 358 h 424"/>
                <a:gd name="T62" fmla="*/ 15 w 171"/>
                <a:gd name="T63" fmla="*/ 334 h 424"/>
                <a:gd name="T64" fmla="*/ 29 w 171"/>
                <a:gd name="T65" fmla="*/ 292 h 424"/>
                <a:gd name="T66" fmla="*/ 46 w 171"/>
                <a:gd name="T67" fmla="*/ 252 h 424"/>
                <a:gd name="T68" fmla="*/ 62 w 171"/>
                <a:gd name="T69" fmla="*/ 214 h 424"/>
                <a:gd name="T70" fmla="*/ 76 w 171"/>
                <a:gd name="T71" fmla="*/ 173 h 424"/>
                <a:gd name="T72" fmla="*/ 84 w 171"/>
                <a:gd name="T73" fmla="*/ 132 h 424"/>
                <a:gd name="T74" fmla="*/ 93 w 171"/>
                <a:gd name="T75" fmla="*/ 106 h 424"/>
                <a:gd name="T76" fmla="*/ 98 w 171"/>
                <a:gd name="T77" fmla="*/ 80 h 424"/>
                <a:gd name="T78" fmla="*/ 105 w 171"/>
                <a:gd name="T79" fmla="*/ 54 h 424"/>
                <a:gd name="T80" fmla="*/ 117 w 171"/>
                <a:gd name="T81" fmla="*/ 30 h 424"/>
                <a:gd name="T82" fmla="*/ 133 w 171"/>
                <a:gd name="T83" fmla="*/ 7 h 4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1" h="424">
                  <a:moveTo>
                    <a:pt x="140" y="0"/>
                  </a:moveTo>
                  <a:lnTo>
                    <a:pt x="146" y="2"/>
                  </a:lnTo>
                  <a:lnTo>
                    <a:pt x="152" y="4"/>
                  </a:lnTo>
                  <a:lnTo>
                    <a:pt x="157" y="7"/>
                  </a:lnTo>
                  <a:lnTo>
                    <a:pt x="162" y="12"/>
                  </a:lnTo>
                  <a:lnTo>
                    <a:pt x="165" y="17"/>
                  </a:lnTo>
                  <a:lnTo>
                    <a:pt x="167" y="24"/>
                  </a:lnTo>
                  <a:lnTo>
                    <a:pt x="169" y="31"/>
                  </a:lnTo>
                  <a:lnTo>
                    <a:pt x="171" y="38"/>
                  </a:lnTo>
                  <a:lnTo>
                    <a:pt x="171" y="45"/>
                  </a:lnTo>
                  <a:lnTo>
                    <a:pt x="171" y="54"/>
                  </a:lnTo>
                  <a:lnTo>
                    <a:pt x="169" y="61"/>
                  </a:lnTo>
                  <a:lnTo>
                    <a:pt x="169" y="69"/>
                  </a:lnTo>
                  <a:lnTo>
                    <a:pt x="167" y="76"/>
                  </a:lnTo>
                  <a:lnTo>
                    <a:pt x="165" y="83"/>
                  </a:lnTo>
                  <a:lnTo>
                    <a:pt x="164" y="90"/>
                  </a:lnTo>
                  <a:lnTo>
                    <a:pt x="162" y="95"/>
                  </a:lnTo>
                  <a:lnTo>
                    <a:pt x="160" y="95"/>
                  </a:lnTo>
                  <a:lnTo>
                    <a:pt x="159" y="95"/>
                  </a:lnTo>
                  <a:lnTo>
                    <a:pt x="157" y="95"/>
                  </a:lnTo>
                  <a:lnTo>
                    <a:pt x="155" y="95"/>
                  </a:lnTo>
                  <a:lnTo>
                    <a:pt x="153" y="90"/>
                  </a:lnTo>
                  <a:lnTo>
                    <a:pt x="153" y="85"/>
                  </a:lnTo>
                  <a:lnTo>
                    <a:pt x="153" y="80"/>
                  </a:lnTo>
                  <a:lnTo>
                    <a:pt x="155" y="74"/>
                  </a:lnTo>
                  <a:lnTo>
                    <a:pt x="155" y="69"/>
                  </a:lnTo>
                  <a:lnTo>
                    <a:pt x="155" y="64"/>
                  </a:lnTo>
                  <a:lnTo>
                    <a:pt x="155" y="59"/>
                  </a:lnTo>
                  <a:lnTo>
                    <a:pt x="157" y="55"/>
                  </a:lnTo>
                  <a:lnTo>
                    <a:pt x="155" y="49"/>
                  </a:lnTo>
                  <a:lnTo>
                    <a:pt x="155" y="45"/>
                  </a:lnTo>
                  <a:lnTo>
                    <a:pt x="155" y="40"/>
                  </a:lnTo>
                  <a:lnTo>
                    <a:pt x="155" y="35"/>
                  </a:lnTo>
                  <a:lnTo>
                    <a:pt x="153" y="30"/>
                  </a:lnTo>
                  <a:lnTo>
                    <a:pt x="152" y="26"/>
                  </a:lnTo>
                  <a:lnTo>
                    <a:pt x="150" y="21"/>
                  </a:lnTo>
                  <a:lnTo>
                    <a:pt x="148" y="16"/>
                  </a:lnTo>
                  <a:lnTo>
                    <a:pt x="145" y="17"/>
                  </a:lnTo>
                  <a:lnTo>
                    <a:pt x="143" y="19"/>
                  </a:lnTo>
                  <a:lnTo>
                    <a:pt x="141" y="21"/>
                  </a:lnTo>
                  <a:lnTo>
                    <a:pt x="140" y="21"/>
                  </a:lnTo>
                  <a:lnTo>
                    <a:pt x="136" y="24"/>
                  </a:lnTo>
                  <a:lnTo>
                    <a:pt x="134" y="28"/>
                  </a:lnTo>
                  <a:lnTo>
                    <a:pt x="127" y="42"/>
                  </a:lnTo>
                  <a:lnTo>
                    <a:pt x="122" y="55"/>
                  </a:lnTo>
                  <a:lnTo>
                    <a:pt x="115" y="69"/>
                  </a:lnTo>
                  <a:lnTo>
                    <a:pt x="112" y="85"/>
                  </a:lnTo>
                  <a:lnTo>
                    <a:pt x="107" y="99"/>
                  </a:lnTo>
                  <a:lnTo>
                    <a:pt x="103" y="114"/>
                  </a:lnTo>
                  <a:lnTo>
                    <a:pt x="100" y="130"/>
                  </a:lnTo>
                  <a:lnTo>
                    <a:pt x="96" y="145"/>
                  </a:lnTo>
                  <a:lnTo>
                    <a:pt x="93" y="159"/>
                  </a:lnTo>
                  <a:lnTo>
                    <a:pt x="89" y="175"/>
                  </a:lnTo>
                  <a:lnTo>
                    <a:pt x="84" y="190"/>
                  </a:lnTo>
                  <a:lnTo>
                    <a:pt x="81" y="204"/>
                  </a:lnTo>
                  <a:lnTo>
                    <a:pt x="74" y="220"/>
                  </a:lnTo>
                  <a:lnTo>
                    <a:pt x="69" y="233"/>
                  </a:lnTo>
                  <a:lnTo>
                    <a:pt x="64" y="247"/>
                  </a:lnTo>
                  <a:lnTo>
                    <a:pt x="57" y="263"/>
                  </a:lnTo>
                  <a:lnTo>
                    <a:pt x="52" y="271"/>
                  </a:lnTo>
                  <a:lnTo>
                    <a:pt x="46" y="280"/>
                  </a:lnTo>
                  <a:lnTo>
                    <a:pt x="43" y="291"/>
                  </a:lnTo>
                  <a:lnTo>
                    <a:pt x="39" y="299"/>
                  </a:lnTo>
                  <a:lnTo>
                    <a:pt x="38" y="310"/>
                  </a:lnTo>
                  <a:lnTo>
                    <a:pt x="34" y="320"/>
                  </a:lnTo>
                  <a:lnTo>
                    <a:pt x="31" y="329"/>
                  </a:lnTo>
                  <a:lnTo>
                    <a:pt x="29" y="339"/>
                  </a:lnTo>
                  <a:lnTo>
                    <a:pt x="26" y="349"/>
                  </a:lnTo>
                  <a:lnTo>
                    <a:pt x="24" y="360"/>
                  </a:lnTo>
                  <a:lnTo>
                    <a:pt x="22" y="368"/>
                  </a:lnTo>
                  <a:lnTo>
                    <a:pt x="19" y="379"/>
                  </a:lnTo>
                  <a:lnTo>
                    <a:pt x="17" y="389"/>
                  </a:lnTo>
                  <a:lnTo>
                    <a:pt x="15" y="399"/>
                  </a:lnTo>
                  <a:lnTo>
                    <a:pt x="12" y="410"/>
                  </a:lnTo>
                  <a:lnTo>
                    <a:pt x="10" y="420"/>
                  </a:lnTo>
                  <a:lnTo>
                    <a:pt x="8" y="420"/>
                  </a:lnTo>
                  <a:lnTo>
                    <a:pt x="7" y="422"/>
                  </a:lnTo>
                  <a:lnTo>
                    <a:pt x="5" y="422"/>
                  </a:lnTo>
                  <a:lnTo>
                    <a:pt x="3" y="424"/>
                  </a:lnTo>
                  <a:lnTo>
                    <a:pt x="1" y="418"/>
                  </a:lnTo>
                  <a:lnTo>
                    <a:pt x="0" y="413"/>
                  </a:lnTo>
                  <a:lnTo>
                    <a:pt x="0" y="410"/>
                  </a:lnTo>
                  <a:lnTo>
                    <a:pt x="0" y="405"/>
                  </a:lnTo>
                  <a:lnTo>
                    <a:pt x="0" y="399"/>
                  </a:lnTo>
                  <a:lnTo>
                    <a:pt x="0" y="396"/>
                  </a:lnTo>
                  <a:lnTo>
                    <a:pt x="1" y="391"/>
                  </a:lnTo>
                  <a:lnTo>
                    <a:pt x="3" y="386"/>
                  </a:lnTo>
                  <a:lnTo>
                    <a:pt x="5" y="380"/>
                  </a:lnTo>
                  <a:lnTo>
                    <a:pt x="7" y="377"/>
                  </a:lnTo>
                  <a:lnTo>
                    <a:pt x="7" y="372"/>
                  </a:lnTo>
                  <a:lnTo>
                    <a:pt x="8" y="367"/>
                  </a:lnTo>
                  <a:lnTo>
                    <a:pt x="10" y="361"/>
                  </a:lnTo>
                  <a:lnTo>
                    <a:pt x="10" y="358"/>
                  </a:lnTo>
                  <a:lnTo>
                    <a:pt x="12" y="353"/>
                  </a:lnTo>
                  <a:lnTo>
                    <a:pt x="12" y="348"/>
                  </a:lnTo>
                  <a:lnTo>
                    <a:pt x="15" y="334"/>
                  </a:lnTo>
                  <a:lnTo>
                    <a:pt x="19" y="320"/>
                  </a:lnTo>
                  <a:lnTo>
                    <a:pt x="24" y="306"/>
                  </a:lnTo>
                  <a:lnTo>
                    <a:pt x="29" y="292"/>
                  </a:lnTo>
                  <a:lnTo>
                    <a:pt x="34" y="280"/>
                  </a:lnTo>
                  <a:lnTo>
                    <a:pt x="39" y="266"/>
                  </a:lnTo>
                  <a:lnTo>
                    <a:pt x="46" y="252"/>
                  </a:lnTo>
                  <a:lnTo>
                    <a:pt x="52" y="240"/>
                  </a:lnTo>
                  <a:lnTo>
                    <a:pt x="57" y="227"/>
                  </a:lnTo>
                  <a:lnTo>
                    <a:pt x="62" y="214"/>
                  </a:lnTo>
                  <a:lnTo>
                    <a:pt x="67" y="201"/>
                  </a:lnTo>
                  <a:lnTo>
                    <a:pt x="72" y="187"/>
                  </a:lnTo>
                  <a:lnTo>
                    <a:pt x="76" y="173"/>
                  </a:lnTo>
                  <a:lnTo>
                    <a:pt x="79" y="159"/>
                  </a:lnTo>
                  <a:lnTo>
                    <a:pt x="83" y="145"/>
                  </a:lnTo>
                  <a:lnTo>
                    <a:pt x="84" y="132"/>
                  </a:lnTo>
                  <a:lnTo>
                    <a:pt x="88" y="123"/>
                  </a:lnTo>
                  <a:lnTo>
                    <a:pt x="89" y="114"/>
                  </a:lnTo>
                  <a:lnTo>
                    <a:pt x="93" y="106"/>
                  </a:lnTo>
                  <a:lnTo>
                    <a:pt x="95" y="97"/>
                  </a:lnTo>
                  <a:lnTo>
                    <a:pt x="96" y="88"/>
                  </a:lnTo>
                  <a:lnTo>
                    <a:pt x="98" y="80"/>
                  </a:lnTo>
                  <a:lnTo>
                    <a:pt x="102" y="71"/>
                  </a:lnTo>
                  <a:lnTo>
                    <a:pt x="103" y="62"/>
                  </a:lnTo>
                  <a:lnTo>
                    <a:pt x="105" y="54"/>
                  </a:lnTo>
                  <a:lnTo>
                    <a:pt x="108" y="45"/>
                  </a:lnTo>
                  <a:lnTo>
                    <a:pt x="112" y="36"/>
                  </a:lnTo>
                  <a:lnTo>
                    <a:pt x="117" y="30"/>
                  </a:lnTo>
                  <a:lnTo>
                    <a:pt x="121" y="21"/>
                  </a:lnTo>
                  <a:lnTo>
                    <a:pt x="126" y="14"/>
                  </a:lnTo>
                  <a:lnTo>
                    <a:pt x="133" y="7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3" name="Freeform 43"/>
            <p:cNvSpPr>
              <a:spLocks/>
            </p:cNvSpPr>
            <p:nvPr/>
          </p:nvSpPr>
          <p:spPr bwMode="auto">
            <a:xfrm>
              <a:off x="2316" y="3392"/>
              <a:ext cx="164" cy="361"/>
            </a:xfrm>
            <a:custGeom>
              <a:avLst/>
              <a:gdLst>
                <a:gd name="T0" fmla="*/ 7 w 164"/>
                <a:gd name="T1" fmla="*/ 9 h 361"/>
                <a:gd name="T2" fmla="*/ 17 w 164"/>
                <a:gd name="T3" fmla="*/ 23 h 361"/>
                <a:gd name="T4" fmla="*/ 30 w 164"/>
                <a:gd name="T5" fmla="*/ 35 h 361"/>
                <a:gd name="T6" fmla="*/ 43 w 164"/>
                <a:gd name="T7" fmla="*/ 47 h 361"/>
                <a:gd name="T8" fmla="*/ 57 w 164"/>
                <a:gd name="T9" fmla="*/ 56 h 361"/>
                <a:gd name="T10" fmla="*/ 73 w 164"/>
                <a:gd name="T11" fmla="*/ 64 h 361"/>
                <a:gd name="T12" fmla="*/ 88 w 164"/>
                <a:gd name="T13" fmla="*/ 73 h 361"/>
                <a:gd name="T14" fmla="*/ 104 w 164"/>
                <a:gd name="T15" fmla="*/ 78 h 361"/>
                <a:gd name="T16" fmla="*/ 116 w 164"/>
                <a:gd name="T17" fmla="*/ 83 h 361"/>
                <a:gd name="T18" fmla="*/ 123 w 164"/>
                <a:gd name="T19" fmla="*/ 87 h 361"/>
                <a:gd name="T20" fmla="*/ 128 w 164"/>
                <a:gd name="T21" fmla="*/ 90 h 361"/>
                <a:gd name="T22" fmla="*/ 135 w 164"/>
                <a:gd name="T23" fmla="*/ 92 h 361"/>
                <a:gd name="T24" fmla="*/ 142 w 164"/>
                <a:gd name="T25" fmla="*/ 95 h 361"/>
                <a:gd name="T26" fmla="*/ 147 w 164"/>
                <a:gd name="T27" fmla="*/ 97 h 361"/>
                <a:gd name="T28" fmla="*/ 154 w 164"/>
                <a:gd name="T29" fmla="*/ 99 h 361"/>
                <a:gd name="T30" fmla="*/ 161 w 164"/>
                <a:gd name="T31" fmla="*/ 99 h 361"/>
                <a:gd name="T32" fmla="*/ 159 w 164"/>
                <a:gd name="T33" fmla="*/ 118 h 361"/>
                <a:gd name="T34" fmla="*/ 147 w 164"/>
                <a:gd name="T35" fmla="*/ 152 h 361"/>
                <a:gd name="T36" fmla="*/ 133 w 164"/>
                <a:gd name="T37" fmla="*/ 185 h 361"/>
                <a:gd name="T38" fmla="*/ 119 w 164"/>
                <a:gd name="T39" fmla="*/ 216 h 361"/>
                <a:gd name="T40" fmla="*/ 102 w 164"/>
                <a:gd name="T41" fmla="*/ 247 h 361"/>
                <a:gd name="T42" fmla="*/ 85 w 164"/>
                <a:gd name="T43" fmla="*/ 278 h 361"/>
                <a:gd name="T44" fmla="*/ 68 w 164"/>
                <a:gd name="T45" fmla="*/ 310 h 361"/>
                <a:gd name="T46" fmla="*/ 52 w 164"/>
                <a:gd name="T47" fmla="*/ 342 h 361"/>
                <a:gd name="T48" fmla="*/ 40 w 164"/>
                <a:gd name="T49" fmla="*/ 360 h 361"/>
                <a:gd name="T50" fmla="*/ 33 w 164"/>
                <a:gd name="T51" fmla="*/ 358 h 361"/>
                <a:gd name="T52" fmla="*/ 36 w 164"/>
                <a:gd name="T53" fmla="*/ 341 h 361"/>
                <a:gd name="T54" fmla="*/ 52 w 164"/>
                <a:gd name="T55" fmla="*/ 310 h 361"/>
                <a:gd name="T56" fmla="*/ 69 w 164"/>
                <a:gd name="T57" fmla="*/ 280 h 361"/>
                <a:gd name="T58" fmla="*/ 85 w 164"/>
                <a:gd name="T59" fmla="*/ 251 h 361"/>
                <a:gd name="T60" fmla="*/ 102 w 164"/>
                <a:gd name="T61" fmla="*/ 221 h 361"/>
                <a:gd name="T62" fmla="*/ 116 w 164"/>
                <a:gd name="T63" fmla="*/ 192 h 361"/>
                <a:gd name="T64" fmla="*/ 130 w 164"/>
                <a:gd name="T65" fmla="*/ 161 h 361"/>
                <a:gd name="T66" fmla="*/ 142 w 164"/>
                <a:gd name="T67" fmla="*/ 130 h 361"/>
                <a:gd name="T68" fmla="*/ 137 w 164"/>
                <a:gd name="T69" fmla="*/ 107 h 361"/>
                <a:gd name="T70" fmla="*/ 116 w 164"/>
                <a:gd name="T71" fmla="*/ 99 h 361"/>
                <a:gd name="T72" fmla="*/ 95 w 164"/>
                <a:gd name="T73" fmla="*/ 88 h 361"/>
                <a:gd name="T74" fmla="*/ 73 w 164"/>
                <a:gd name="T75" fmla="*/ 80 h 361"/>
                <a:gd name="T76" fmla="*/ 52 w 164"/>
                <a:gd name="T77" fmla="*/ 69 h 361"/>
                <a:gd name="T78" fmla="*/ 33 w 164"/>
                <a:gd name="T79" fmla="*/ 57 h 361"/>
                <a:gd name="T80" fmla="*/ 16 w 164"/>
                <a:gd name="T81" fmla="*/ 40 h 361"/>
                <a:gd name="T82" fmla="*/ 4 w 164"/>
                <a:gd name="T83" fmla="*/ 21 h 361"/>
                <a:gd name="T84" fmla="*/ 0 w 164"/>
                <a:gd name="T85" fmla="*/ 7 h 361"/>
                <a:gd name="T86" fmla="*/ 2 w 164"/>
                <a:gd name="T87" fmla="*/ 4 h 361"/>
                <a:gd name="T88" fmla="*/ 2 w 164"/>
                <a:gd name="T89" fmla="*/ 0 h 3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64" h="361">
                  <a:moveTo>
                    <a:pt x="2" y="0"/>
                  </a:moveTo>
                  <a:lnTo>
                    <a:pt x="7" y="9"/>
                  </a:lnTo>
                  <a:lnTo>
                    <a:pt x="12" y="16"/>
                  </a:lnTo>
                  <a:lnTo>
                    <a:pt x="17" y="23"/>
                  </a:lnTo>
                  <a:lnTo>
                    <a:pt x="24" y="28"/>
                  </a:lnTo>
                  <a:lnTo>
                    <a:pt x="30" y="35"/>
                  </a:lnTo>
                  <a:lnTo>
                    <a:pt x="36" y="40"/>
                  </a:lnTo>
                  <a:lnTo>
                    <a:pt x="43" y="47"/>
                  </a:lnTo>
                  <a:lnTo>
                    <a:pt x="50" y="52"/>
                  </a:lnTo>
                  <a:lnTo>
                    <a:pt x="57" y="56"/>
                  </a:lnTo>
                  <a:lnTo>
                    <a:pt x="64" y="61"/>
                  </a:lnTo>
                  <a:lnTo>
                    <a:pt x="73" y="64"/>
                  </a:lnTo>
                  <a:lnTo>
                    <a:pt x="80" y="69"/>
                  </a:lnTo>
                  <a:lnTo>
                    <a:pt x="88" y="73"/>
                  </a:lnTo>
                  <a:lnTo>
                    <a:pt x="97" y="76"/>
                  </a:lnTo>
                  <a:lnTo>
                    <a:pt x="104" y="78"/>
                  </a:lnTo>
                  <a:lnTo>
                    <a:pt x="112" y="81"/>
                  </a:lnTo>
                  <a:lnTo>
                    <a:pt x="116" y="83"/>
                  </a:lnTo>
                  <a:lnTo>
                    <a:pt x="119" y="85"/>
                  </a:lnTo>
                  <a:lnTo>
                    <a:pt x="123" y="87"/>
                  </a:lnTo>
                  <a:lnTo>
                    <a:pt x="124" y="88"/>
                  </a:lnTo>
                  <a:lnTo>
                    <a:pt x="128" y="90"/>
                  </a:lnTo>
                  <a:lnTo>
                    <a:pt x="131" y="90"/>
                  </a:lnTo>
                  <a:lnTo>
                    <a:pt x="135" y="92"/>
                  </a:lnTo>
                  <a:lnTo>
                    <a:pt x="138" y="94"/>
                  </a:lnTo>
                  <a:lnTo>
                    <a:pt x="142" y="95"/>
                  </a:lnTo>
                  <a:lnTo>
                    <a:pt x="145" y="95"/>
                  </a:lnTo>
                  <a:lnTo>
                    <a:pt x="147" y="97"/>
                  </a:lnTo>
                  <a:lnTo>
                    <a:pt x="150" y="99"/>
                  </a:lnTo>
                  <a:lnTo>
                    <a:pt x="154" y="99"/>
                  </a:lnTo>
                  <a:lnTo>
                    <a:pt x="157" y="99"/>
                  </a:lnTo>
                  <a:lnTo>
                    <a:pt x="161" y="99"/>
                  </a:lnTo>
                  <a:lnTo>
                    <a:pt x="164" y="100"/>
                  </a:lnTo>
                  <a:lnTo>
                    <a:pt x="159" y="118"/>
                  </a:lnTo>
                  <a:lnTo>
                    <a:pt x="154" y="135"/>
                  </a:lnTo>
                  <a:lnTo>
                    <a:pt x="147" y="152"/>
                  </a:lnTo>
                  <a:lnTo>
                    <a:pt x="142" y="170"/>
                  </a:lnTo>
                  <a:lnTo>
                    <a:pt x="133" y="185"/>
                  </a:lnTo>
                  <a:lnTo>
                    <a:pt x="126" y="201"/>
                  </a:lnTo>
                  <a:lnTo>
                    <a:pt x="119" y="216"/>
                  </a:lnTo>
                  <a:lnTo>
                    <a:pt x="111" y="232"/>
                  </a:lnTo>
                  <a:lnTo>
                    <a:pt x="102" y="247"/>
                  </a:lnTo>
                  <a:lnTo>
                    <a:pt x="93" y="263"/>
                  </a:lnTo>
                  <a:lnTo>
                    <a:pt x="85" y="278"/>
                  </a:lnTo>
                  <a:lnTo>
                    <a:pt x="76" y="294"/>
                  </a:lnTo>
                  <a:lnTo>
                    <a:pt x="68" y="310"/>
                  </a:lnTo>
                  <a:lnTo>
                    <a:pt x="61" y="327"/>
                  </a:lnTo>
                  <a:lnTo>
                    <a:pt x="52" y="342"/>
                  </a:lnTo>
                  <a:lnTo>
                    <a:pt x="43" y="361"/>
                  </a:lnTo>
                  <a:lnTo>
                    <a:pt x="40" y="360"/>
                  </a:lnTo>
                  <a:lnTo>
                    <a:pt x="36" y="360"/>
                  </a:lnTo>
                  <a:lnTo>
                    <a:pt x="33" y="358"/>
                  </a:lnTo>
                  <a:lnTo>
                    <a:pt x="31" y="356"/>
                  </a:lnTo>
                  <a:lnTo>
                    <a:pt x="36" y="341"/>
                  </a:lnTo>
                  <a:lnTo>
                    <a:pt x="45" y="325"/>
                  </a:lnTo>
                  <a:lnTo>
                    <a:pt x="52" y="310"/>
                  </a:lnTo>
                  <a:lnTo>
                    <a:pt x="61" y="294"/>
                  </a:lnTo>
                  <a:lnTo>
                    <a:pt x="69" y="280"/>
                  </a:lnTo>
                  <a:lnTo>
                    <a:pt x="76" y="265"/>
                  </a:lnTo>
                  <a:lnTo>
                    <a:pt x="85" y="251"/>
                  </a:lnTo>
                  <a:lnTo>
                    <a:pt x="93" y="237"/>
                  </a:lnTo>
                  <a:lnTo>
                    <a:pt x="102" y="221"/>
                  </a:lnTo>
                  <a:lnTo>
                    <a:pt x="109" y="208"/>
                  </a:lnTo>
                  <a:lnTo>
                    <a:pt x="116" y="192"/>
                  </a:lnTo>
                  <a:lnTo>
                    <a:pt x="124" y="177"/>
                  </a:lnTo>
                  <a:lnTo>
                    <a:pt x="130" y="161"/>
                  </a:lnTo>
                  <a:lnTo>
                    <a:pt x="137" y="145"/>
                  </a:lnTo>
                  <a:lnTo>
                    <a:pt x="142" y="130"/>
                  </a:lnTo>
                  <a:lnTo>
                    <a:pt x="147" y="113"/>
                  </a:lnTo>
                  <a:lnTo>
                    <a:pt x="137" y="107"/>
                  </a:lnTo>
                  <a:lnTo>
                    <a:pt x="126" y="102"/>
                  </a:lnTo>
                  <a:lnTo>
                    <a:pt x="116" y="99"/>
                  </a:lnTo>
                  <a:lnTo>
                    <a:pt x="105" y="94"/>
                  </a:lnTo>
                  <a:lnTo>
                    <a:pt x="95" y="88"/>
                  </a:lnTo>
                  <a:lnTo>
                    <a:pt x="83" y="85"/>
                  </a:lnTo>
                  <a:lnTo>
                    <a:pt x="73" y="80"/>
                  </a:lnTo>
                  <a:lnTo>
                    <a:pt x="62" y="75"/>
                  </a:lnTo>
                  <a:lnTo>
                    <a:pt x="52" y="69"/>
                  </a:lnTo>
                  <a:lnTo>
                    <a:pt x="42" y="62"/>
                  </a:lnTo>
                  <a:lnTo>
                    <a:pt x="33" y="57"/>
                  </a:lnTo>
                  <a:lnTo>
                    <a:pt x="24" y="49"/>
                  </a:lnTo>
                  <a:lnTo>
                    <a:pt x="16" y="40"/>
                  </a:lnTo>
                  <a:lnTo>
                    <a:pt x="9" y="31"/>
                  </a:lnTo>
                  <a:lnTo>
                    <a:pt x="4" y="2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4" name="Freeform 44"/>
            <p:cNvSpPr>
              <a:spLocks/>
            </p:cNvSpPr>
            <p:nvPr/>
          </p:nvSpPr>
          <p:spPr bwMode="auto">
            <a:xfrm>
              <a:off x="2121" y="3392"/>
              <a:ext cx="202" cy="351"/>
            </a:xfrm>
            <a:custGeom>
              <a:avLst/>
              <a:gdLst>
                <a:gd name="T0" fmla="*/ 200 w 202"/>
                <a:gd name="T1" fmla="*/ 5 h 351"/>
                <a:gd name="T2" fmla="*/ 202 w 202"/>
                <a:gd name="T3" fmla="*/ 12 h 351"/>
                <a:gd name="T4" fmla="*/ 200 w 202"/>
                <a:gd name="T5" fmla="*/ 21 h 351"/>
                <a:gd name="T6" fmla="*/ 195 w 202"/>
                <a:gd name="T7" fmla="*/ 30 h 351"/>
                <a:gd name="T8" fmla="*/ 188 w 202"/>
                <a:gd name="T9" fmla="*/ 38 h 351"/>
                <a:gd name="T10" fmla="*/ 183 w 202"/>
                <a:gd name="T11" fmla="*/ 47 h 351"/>
                <a:gd name="T12" fmla="*/ 176 w 202"/>
                <a:gd name="T13" fmla="*/ 56 h 351"/>
                <a:gd name="T14" fmla="*/ 171 w 202"/>
                <a:gd name="T15" fmla="*/ 64 h 351"/>
                <a:gd name="T16" fmla="*/ 164 w 202"/>
                <a:gd name="T17" fmla="*/ 81 h 351"/>
                <a:gd name="T18" fmla="*/ 149 w 202"/>
                <a:gd name="T19" fmla="*/ 109 h 351"/>
                <a:gd name="T20" fmla="*/ 131 w 202"/>
                <a:gd name="T21" fmla="*/ 135 h 351"/>
                <a:gd name="T22" fmla="*/ 114 w 202"/>
                <a:gd name="T23" fmla="*/ 161 h 351"/>
                <a:gd name="T24" fmla="*/ 97 w 202"/>
                <a:gd name="T25" fmla="*/ 187 h 351"/>
                <a:gd name="T26" fmla="*/ 81 w 202"/>
                <a:gd name="T27" fmla="*/ 213 h 351"/>
                <a:gd name="T28" fmla="*/ 66 w 202"/>
                <a:gd name="T29" fmla="*/ 240 h 351"/>
                <a:gd name="T30" fmla="*/ 50 w 202"/>
                <a:gd name="T31" fmla="*/ 268 h 351"/>
                <a:gd name="T32" fmla="*/ 40 w 202"/>
                <a:gd name="T33" fmla="*/ 285 h 351"/>
                <a:gd name="T34" fmla="*/ 31 w 202"/>
                <a:gd name="T35" fmla="*/ 294 h 351"/>
                <a:gd name="T36" fmla="*/ 26 w 202"/>
                <a:gd name="T37" fmla="*/ 304 h 351"/>
                <a:gd name="T38" fmla="*/ 22 w 202"/>
                <a:gd name="T39" fmla="*/ 315 h 351"/>
                <a:gd name="T40" fmla="*/ 17 w 202"/>
                <a:gd name="T41" fmla="*/ 325 h 351"/>
                <a:gd name="T42" fmla="*/ 12 w 202"/>
                <a:gd name="T43" fmla="*/ 336 h 351"/>
                <a:gd name="T44" fmla="*/ 5 w 202"/>
                <a:gd name="T45" fmla="*/ 342 h 351"/>
                <a:gd name="T46" fmla="*/ 0 w 202"/>
                <a:gd name="T47" fmla="*/ 348 h 351"/>
                <a:gd name="T48" fmla="*/ 0 w 202"/>
                <a:gd name="T49" fmla="*/ 337 h 351"/>
                <a:gd name="T50" fmla="*/ 7 w 202"/>
                <a:gd name="T51" fmla="*/ 315 h 351"/>
                <a:gd name="T52" fmla="*/ 19 w 202"/>
                <a:gd name="T53" fmla="*/ 292 h 351"/>
                <a:gd name="T54" fmla="*/ 31 w 202"/>
                <a:gd name="T55" fmla="*/ 270 h 351"/>
                <a:gd name="T56" fmla="*/ 45 w 202"/>
                <a:gd name="T57" fmla="*/ 247 h 351"/>
                <a:gd name="T58" fmla="*/ 59 w 202"/>
                <a:gd name="T59" fmla="*/ 227 h 351"/>
                <a:gd name="T60" fmla="*/ 73 w 202"/>
                <a:gd name="T61" fmla="*/ 204 h 351"/>
                <a:gd name="T62" fmla="*/ 85 w 202"/>
                <a:gd name="T63" fmla="*/ 182 h 351"/>
                <a:gd name="T64" fmla="*/ 98 w 202"/>
                <a:gd name="T65" fmla="*/ 161 h 351"/>
                <a:gd name="T66" fmla="*/ 114 w 202"/>
                <a:gd name="T67" fmla="*/ 140 h 351"/>
                <a:gd name="T68" fmla="*/ 128 w 202"/>
                <a:gd name="T69" fmla="*/ 118 h 351"/>
                <a:gd name="T70" fmla="*/ 140 w 202"/>
                <a:gd name="T71" fmla="*/ 97 h 351"/>
                <a:gd name="T72" fmla="*/ 152 w 202"/>
                <a:gd name="T73" fmla="*/ 75 h 351"/>
                <a:gd name="T74" fmla="*/ 164 w 202"/>
                <a:gd name="T75" fmla="*/ 54 h 351"/>
                <a:gd name="T76" fmla="*/ 176 w 202"/>
                <a:gd name="T77" fmla="*/ 31 h 351"/>
                <a:gd name="T78" fmla="*/ 190 w 202"/>
                <a:gd name="T79" fmla="*/ 11 h 351"/>
                <a:gd name="T80" fmla="*/ 199 w 202"/>
                <a:gd name="T81" fmla="*/ 0 h 3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2" h="351">
                  <a:moveTo>
                    <a:pt x="199" y="0"/>
                  </a:moveTo>
                  <a:lnTo>
                    <a:pt x="200" y="5"/>
                  </a:lnTo>
                  <a:lnTo>
                    <a:pt x="202" y="9"/>
                  </a:lnTo>
                  <a:lnTo>
                    <a:pt x="202" y="12"/>
                  </a:lnTo>
                  <a:lnTo>
                    <a:pt x="202" y="18"/>
                  </a:lnTo>
                  <a:lnTo>
                    <a:pt x="200" y="21"/>
                  </a:lnTo>
                  <a:lnTo>
                    <a:pt x="199" y="26"/>
                  </a:lnTo>
                  <a:lnTo>
                    <a:pt x="195" y="30"/>
                  </a:lnTo>
                  <a:lnTo>
                    <a:pt x="192" y="35"/>
                  </a:lnTo>
                  <a:lnTo>
                    <a:pt x="188" y="38"/>
                  </a:lnTo>
                  <a:lnTo>
                    <a:pt x="185" y="43"/>
                  </a:lnTo>
                  <a:lnTo>
                    <a:pt x="183" y="47"/>
                  </a:lnTo>
                  <a:lnTo>
                    <a:pt x="180" y="52"/>
                  </a:lnTo>
                  <a:lnTo>
                    <a:pt x="176" y="56"/>
                  </a:lnTo>
                  <a:lnTo>
                    <a:pt x="173" y="61"/>
                  </a:lnTo>
                  <a:lnTo>
                    <a:pt x="171" y="64"/>
                  </a:lnTo>
                  <a:lnTo>
                    <a:pt x="171" y="69"/>
                  </a:lnTo>
                  <a:lnTo>
                    <a:pt x="164" y="81"/>
                  </a:lnTo>
                  <a:lnTo>
                    <a:pt x="155" y="95"/>
                  </a:lnTo>
                  <a:lnTo>
                    <a:pt x="149" y="109"/>
                  </a:lnTo>
                  <a:lnTo>
                    <a:pt x="140" y="121"/>
                  </a:lnTo>
                  <a:lnTo>
                    <a:pt x="131" y="135"/>
                  </a:lnTo>
                  <a:lnTo>
                    <a:pt x="123" y="147"/>
                  </a:lnTo>
                  <a:lnTo>
                    <a:pt x="114" y="161"/>
                  </a:lnTo>
                  <a:lnTo>
                    <a:pt x="105" y="175"/>
                  </a:lnTo>
                  <a:lnTo>
                    <a:pt x="97" y="187"/>
                  </a:lnTo>
                  <a:lnTo>
                    <a:pt x="90" y="201"/>
                  </a:lnTo>
                  <a:lnTo>
                    <a:pt x="81" y="213"/>
                  </a:lnTo>
                  <a:lnTo>
                    <a:pt x="73" y="227"/>
                  </a:lnTo>
                  <a:lnTo>
                    <a:pt x="66" y="240"/>
                  </a:lnTo>
                  <a:lnTo>
                    <a:pt x="57" y="254"/>
                  </a:lnTo>
                  <a:lnTo>
                    <a:pt x="50" y="268"/>
                  </a:lnTo>
                  <a:lnTo>
                    <a:pt x="45" y="282"/>
                  </a:lnTo>
                  <a:lnTo>
                    <a:pt x="40" y="285"/>
                  </a:lnTo>
                  <a:lnTo>
                    <a:pt x="36" y="291"/>
                  </a:lnTo>
                  <a:lnTo>
                    <a:pt x="31" y="294"/>
                  </a:lnTo>
                  <a:lnTo>
                    <a:pt x="29" y="299"/>
                  </a:lnTo>
                  <a:lnTo>
                    <a:pt x="26" y="304"/>
                  </a:lnTo>
                  <a:lnTo>
                    <a:pt x="24" y="310"/>
                  </a:lnTo>
                  <a:lnTo>
                    <a:pt x="22" y="315"/>
                  </a:lnTo>
                  <a:lnTo>
                    <a:pt x="19" y="320"/>
                  </a:lnTo>
                  <a:lnTo>
                    <a:pt x="17" y="325"/>
                  </a:lnTo>
                  <a:lnTo>
                    <a:pt x="16" y="330"/>
                  </a:lnTo>
                  <a:lnTo>
                    <a:pt x="12" y="336"/>
                  </a:lnTo>
                  <a:lnTo>
                    <a:pt x="10" y="339"/>
                  </a:lnTo>
                  <a:lnTo>
                    <a:pt x="5" y="342"/>
                  </a:lnTo>
                  <a:lnTo>
                    <a:pt x="3" y="346"/>
                  </a:lnTo>
                  <a:lnTo>
                    <a:pt x="0" y="348"/>
                  </a:lnTo>
                  <a:lnTo>
                    <a:pt x="0" y="351"/>
                  </a:lnTo>
                  <a:lnTo>
                    <a:pt x="0" y="337"/>
                  </a:lnTo>
                  <a:lnTo>
                    <a:pt x="2" y="325"/>
                  </a:lnTo>
                  <a:lnTo>
                    <a:pt x="7" y="315"/>
                  </a:lnTo>
                  <a:lnTo>
                    <a:pt x="12" y="303"/>
                  </a:lnTo>
                  <a:lnTo>
                    <a:pt x="19" y="292"/>
                  </a:lnTo>
                  <a:lnTo>
                    <a:pt x="24" y="280"/>
                  </a:lnTo>
                  <a:lnTo>
                    <a:pt x="31" y="270"/>
                  </a:lnTo>
                  <a:lnTo>
                    <a:pt x="38" y="259"/>
                  </a:lnTo>
                  <a:lnTo>
                    <a:pt x="45" y="247"/>
                  </a:lnTo>
                  <a:lnTo>
                    <a:pt x="52" y="237"/>
                  </a:lnTo>
                  <a:lnTo>
                    <a:pt x="59" y="227"/>
                  </a:lnTo>
                  <a:lnTo>
                    <a:pt x="66" y="215"/>
                  </a:lnTo>
                  <a:lnTo>
                    <a:pt x="73" y="204"/>
                  </a:lnTo>
                  <a:lnTo>
                    <a:pt x="79" y="194"/>
                  </a:lnTo>
                  <a:lnTo>
                    <a:pt x="85" y="182"/>
                  </a:lnTo>
                  <a:lnTo>
                    <a:pt x="92" y="171"/>
                  </a:lnTo>
                  <a:lnTo>
                    <a:pt x="98" y="161"/>
                  </a:lnTo>
                  <a:lnTo>
                    <a:pt x="107" y="151"/>
                  </a:lnTo>
                  <a:lnTo>
                    <a:pt x="114" y="140"/>
                  </a:lnTo>
                  <a:lnTo>
                    <a:pt x="121" y="130"/>
                  </a:lnTo>
                  <a:lnTo>
                    <a:pt x="128" y="118"/>
                  </a:lnTo>
                  <a:lnTo>
                    <a:pt x="133" y="107"/>
                  </a:lnTo>
                  <a:lnTo>
                    <a:pt x="140" y="97"/>
                  </a:lnTo>
                  <a:lnTo>
                    <a:pt x="145" y="87"/>
                  </a:lnTo>
                  <a:lnTo>
                    <a:pt x="152" y="75"/>
                  </a:lnTo>
                  <a:lnTo>
                    <a:pt x="157" y="64"/>
                  </a:lnTo>
                  <a:lnTo>
                    <a:pt x="164" y="54"/>
                  </a:lnTo>
                  <a:lnTo>
                    <a:pt x="169" y="42"/>
                  </a:lnTo>
                  <a:lnTo>
                    <a:pt x="176" y="31"/>
                  </a:lnTo>
                  <a:lnTo>
                    <a:pt x="183" y="21"/>
                  </a:lnTo>
                  <a:lnTo>
                    <a:pt x="190" y="11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5" name="Freeform 45"/>
            <p:cNvSpPr>
              <a:spLocks/>
            </p:cNvSpPr>
            <p:nvPr/>
          </p:nvSpPr>
          <p:spPr bwMode="auto">
            <a:xfrm>
              <a:off x="2370" y="3620"/>
              <a:ext cx="582" cy="95"/>
            </a:xfrm>
            <a:custGeom>
              <a:avLst/>
              <a:gdLst>
                <a:gd name="T0" fmla="*/ 373 w 582"/>
                <a:gd name="T1" fmla="*/ 0 h 95"/>
                <a:gd name="T2" fmla="*/ 400 w 582"/>
                <a:gd name="T3" fmla="*/ 2 h 95"/>
                <a:gd name="T4" fmla="*/ 426 w 582"/>
                <a:gd name="T5" fmla="*/ 4 h 95"/>
                <a:gd name="T6" fmla="*/ 454 w 582"/>
                <a:gd name="T7" fmla="*/ 7 h 95"/>
                <a:gd name="T8" fmla="*/ 478 w 582"/>
                <a:gd name="T9" fmla="*/ 14 h 95"/>
                <a:gd name="T10" fmla="*/ 504 w 582"/>
                <a:gd name="T11" fmla="*/ 19 h 95"/>
                <a:gd name="T12" fmla="*/ 530 w 582"/>
                <a:gd name="T13" fmla="*/ 26 h 95"/>
                <a:gd name="T14" fmla="*/ 554 w 582"/>
                <a:gd name="T15" fmla="*/ 33 h 95"/>
                <a:gd name="T16" fmla="*/ 570 w 582"/>
                <a:gd name="T17" fmla="*/ 38 h 95"/>
                <a:gd name="T18" fmla="*/ 575 w 582"/>
                <a:gd name="T19" fmla="*/ 40 h 95"/>
                <a:gd name="T20" fmla="*/ 578 w 582"/>
                <a:gd name="T21" fmla="*/ 42 h 95"/>
                <a:gd name="T22" fmla="*/ 580 w 582"/>
                <a:gd name="T23" fmla="*/ 45 h 95"/>
                <a:gd name="T24" fmla="*/ 580 w 582"/>
                <a:gd name="T25" fmla="*/ 50 h 95"/>
                <a:gd name="T26" fmla="*/ 563 w 582"/>
                <a:gd name="T27" fmla="*/ 49 h 95"/>
                <a:gd name="T28" fmla="*/ 532 w 582"/>
                <a:gd name="T29" fmla="*/ 40 h 95"/>
                <a:gd name="T30" fmla="*/ 499 w 582"/>
                <a:gd name="T31" fmla="*/ 31 h 95"/>
                <a:gd name="T32" fmla="*/ 468 w 582"/>
                <a:gd name="T33" fmla="*/ 25 h 95"/>
                <a:gd name="T34" fmla="*/ 435 w 582"/>
                <a:gd name="T35" fmla="*/ 19 h 95"/>
                <a:gd name="T36" fmla="*/ 402 w 582"/>
                <a:gd name="T37" fmla="*/ 14 h 95"/>
                <a:gd name="T38" fmla="*/ 369 w 582"/>
                <a:gd name="T39" fmla="*/ 14 h 95"/>
                <a:gd name="T40" fmla="*/ 335 w 582"/>
                <a:gd name="T41" fmla="*/ 18 h 95"/>
                <a:gd name="T42" fmla="*/ 297 w 582"/>
                <a:gd name="T43" fmla="*/ 21 h 95"/>
                <a:gd name="T44" fmla="*/ 255 w 582"/>
                <a:gd name="T45" fmla="*/ 25 h 95"/>
                <a:gd name="T46" fmla="*/ 216 w 582"/>
                <a:gd name="T47" fmla="*/ 31 h 95"/>
                <a:gd name="T48" fmla="*/ 176 w 582"/>
                <a:gd name="T49" fmla="*/ 40 h 95"/>
                <a:gd name="T50" fmla="*/ 138 w 582"/>
                <a:gd name="T51" fmla="*/ 52 h 95"/>
                <a:gd name="T52" fmla="*/ 100 w 582"/>
                <a:gd name="T53" fmla="*/ 66 h 95"/>
                <a:gd name="T54" fmla="*/ 62 w 582"/>
                <a:gd name="T55" fmla="*/ 78 h 95"/>
                <a:gd name="T56" fmla="*/ 24 w 582"/>
                <a:gd name="T57" fmla="*/ 90 h 95"/>
                <a:gd name="T58" fmla="*/ 3 w 582"/>
                <a:gd name="T59" fmla="*/ 95 h 95"/>
                <a:gd name="T60" fmla="*/ 1 w 582"/>
                <a:gd name="T61" fmla="*/ 92 h 95"/>
                <a:gd name="T62" fmla="*/ 1 w 582"/>
                <a:gd name="T63" fmla="*/ 87 h 95"/>
                <a:gd name="T64" fmla="*/ 12 w 582"/>
                <a:gd name="T65" fmla="*/ 80 h 95"/>
                <a:gd name="T66" fmla="*/ 38 w 582"/>
                <a:gd name="T67" fmla="*/ 69 h 95"/>
                <a:gd name="T68" fmla="*/ 64 w 582"/>
                <a:gd name="T69" fmla="*/ 61 h 95"/>
                <a:gd name="T70" fmla="*/ 88 w 582"/>
                <a:gd name="T71" fmla="*/ 52 h 95"/>
                <a:gd name="T72" fmla="*/ 112 w 582"/>
                <a:gd name="T73" fmla="*/ 45 h 95"/>
                <a:gd name="T74" fmla="*/ 138 w 582"/>
                <a:gd name="T75" fmla="*/ 38 h 95"/>
                <a:gd name="T76" fmla="*/ 164 w 582"/>
                <a:gd name="T77" fmla="*/ 31 h 95"/>
                <a:gd name="T78" fmla="*/ 190 w 582"/>
                <a:gd name="T79" fmla="*/ 25 h 95"/>
                <a:gd name="T80" fmla="*/ 214 w 582"/>
                <a:gd name="T81" fmla="*/ 18 h 95"/>
                <a:gd name="T82" fmla="*/ 231 w 582"/>
                <a:gd name="T83" fmla="*/ 14 h 95"/>
                <a:gd name="T84" fmla="*/ 252 w 582"/>
                <a:gd name="T85" fmla="*/ 11 h 95"/>
                <a:gd name="T86" fmla="*/ 271 w 582"/>
                <a:gd name="T87" fmla="*/ 9 h 95"/>
                <a:gd name="T88" fmla="*/ 290 w 582"/>
                <a:gd name="T89" fmla="*/ 7 h 95"/>
                <a:gd name="T90" fmla="*/ 311 w 582"/>
                <a:gd name="T91" fmla="*/ 6 h 95"/>
                <a:gd name="T92" fmla="*/ 330 w 582"/>
                <a:gd name="T93" fmla="*/ 6 h 95"/>
                <a:gd name="T94" fmla="*/ 349 w 582"/>
                <a:gd name="T95" fmla="*/ 4 h 95"/>
                <a:gd name="T96" fmla="*/ 359 w 582"/>
                <a:gd name="T97" fmla="*/ 2 h 9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82" h="95">
                  <a:moveTo>
                    <a:pt x="359" y="2"/>
                  </a:moveTo>
                  <a:lnTo>
                    <a:pt x="373" y="0"/>
                  </a:lnTo>
                  <a:lnTo>
                    <a:pt x="387" y="0"/>
                  </a:lnTo>
                  <a:lnTo>
                    <a:pt x="400" y="2"/>
                  </a:lnTo>
                  <a:lnTo>
                    <a:pt x="414" y="2"/>
                  </a:lnTo>
                  <a:lnTo>
                    <a:pt x="426" y="4"/>
                  </a:lnTo>
                  <a:lnTo>
                    <a:pt x="440" y="6"/>
                  </a:lnTo>
                  <a:lnTo>
                    <a:pt x="454" y="7"/>
                  </a:lnTo>
                  <a:lnTo>
                    <a:pt x="466" y="11"/>
                  </a:lnTo>
                  <a:lnTo>
                    <a:pt x="478" y="14"/>
                  </a:lnTo>
                  <a:lnTo>
                    <a:pt x="492" y="18"/>
                  </a:lnTo>
                  <a:lnTo>
                    <a:pt x="504" y="19"/>
                  </a:lnTo>
                  <a:lnTo>
                    <a:pt x="516" y="23"/>
                  </a:lnTo>
                  <a:lnTo>
                    <a:pt x="530" y="26"/>
                  </a:lnTo>
                  <a:lnTo>
                    <a:pt x="542" y="30"/>
                  </a:lnTo>
                  <a:lnTo>
                    <a:pt x="554" y="33"/>
                  </a:lnTo>
                  <a:lnTo>
                    <a:pt x="568" y="37"/>
                  </a:lnTo>
                  <a:lnTo>
                    <a:pt x="570" y="38"/>
                  </a:lnTo>
                  <a:lnTo>
                    <a:pt x="573" y="40"/>
                  </a:lnTo>
                  <a:lnTo>
                    <a:pt x="575" y="40"/>
                  </a:lnTo>
                  <a:lnTo>
                    <a:pt x="577" y="42"/>
                  </a:lnTo>
                  <a:lnTo>
                    <a:pt x="578" y="42"/>
                  </a:lnTo>
                  <a:lnTo>
                    <a:pt x="582" y="42"/>
                  </a:lnTo>
                  <a:lnTo>
                    <a:pt x="580" y="45"/>
                  </a:lnTo>
                  <a:lnTo>
                    <a:pt x="580" y="47"/>
                  </a:lnTo>
                  <a:lnTo>
                    <a:pt x="580" y="50"/>
                  </a:lnTo>
                  <a:lnTo>
                    <a:pt x="580" y="52"/>
                  </a:lnTo>
                  <a:lnTo>
                    <a:pt x="563" y="49"/>
                  </a:lnTo>
                  <a:lnTo>
                    <a:pt x="547" y="45"/>
                  </a:lnTo>
                  <a:lnTo>
                    <a:pt x="532" y="40"/>
                  </a:lnTo>
                  <a:lnTo>
                    <a:pt x="516" y="37"/>
                  </a:lnTo>
                  <a:lnTo>
                    <a:pt x="499" y="31"/>
                  </a:lnTo>
                  <a:lnTo>
                    <a:pt x="483" y="28"/>
                  </a:lnTo>
                  <a:lnTo>
                    <a:pt x="468" y="25"/>
                  </a:lnTo>
                  <a:lnTo>
                    <a:pt x="450" y="23"/>
                  </a:lnTo>
                  <a:lnTo>
                    <a:pt x="435" y="19"/>
                  </a:lnTo>
                  <a:lnTo>
                    <a:pt x="418" y="18"/>
                  </a:lnTo>
                  <a:lnTo>
                    <a:pt x="402" y="14"/>
                  </a:lnTo>
                  <a:lnTo>
                    <a:pt x="385" y="14"/>
                  </a:lnTo>
                  <a:lnTo>
                    <a:pt x="369" y="14"/>
                  </a:lnTo>
                  <a:lnTo>
                    <a:pt x="352" y="16"/>
                  </a:lnTo>
                  <a:lnTo>
                    <a:pt x="335" y="18"/>
                  </a:lnTo>
                  <a:lnTo>
                    <a:pt x="319" y="21"/>
                  </a:lnTo>
                  <a:lnTo>
                    <a:pt x="297" y="21"/>
                  </a:lnTo>
                  <a:lnTo>
                    <a:pt x="276" y="23"/>
                  </a:lnTo>
                  <a:lnTo>
                    <a:pt x="255" y="25"/>
                  </a:lnTo>
                  <a:lnTo>
                    <a:pt x="235" y="28"/>
                  </a:lnTo>
                  <a:lnTo>
                    <a:pt x="216" y="31"/>
                  </a:lnTo>
                  <a:lnTo>
                    <a:pt x="195" y="35"/>
                  </a:lnTo>
                  <a:lnTo>
                    <a:pt x="176" y="40"/>
                  </a:lnTo>
                  <a:lnTo>
                    <a:pt x="157" y="47"/>
                  </a:lnTo>
                  <a:lnTo>
                    <a:pt x="138" y="52"/>
                  </a:lnTo>
                  <a:lnTo>
                    <a:pt x="119" y="59"/>
                  </a:lnTo>
                  <a:lnTo>
                    <a:pt x="100" y="66"/>
                  </a:lnTo>
                  <a:lnTo>
                    <a:pt x="81" y="71"/>
                  </a:lnTo>
                  <a:lnTo>
                    <a:pt x="62" y="78"/>
                  </a:lnTo>
                  <a:lnTo>
                    <a:pt x="43" y="85"/>
                  </a:lnTo>
                  <a:lnTo>
                    <a:pt x="24" y="90"/>
                  </a:lnTo>
                  <a:lnTo>
                    <a:pt x="5" y="95"/>
                  </a:lnTo>
                  <a:lnTo>
                    <a:pt x="3" y="95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0" y="85"/>
                  </a:lnTo>
                  <a:lnTo>
                    <a:pt x="12" y="80"/>
                  </a:lnTo>
                  <a:lnTo>
                    <a:pt x="26" y="75"/>
                  </a:lnTo>
                  <a:lnTo>
                    <a:pt x="38" y="69"/>
                  </a:lnTo>
                  <a:lnTo>
                    <a:pt x="51" y="66"/>
                  </a:lnTo>
                  <a:lnTo>
                    <a:pt x="64" y="61"/>
                  </a:lnTo>
                  <a:lnTo>
                    <a:pt x="76" y="57"/>
                  </a:lnTo>
                  <a:lnTo>
                    <a:pt x="88" y="52"/>
                  </a:lnTo>
                  <a:lnTo>
                    <a:pt x="100" y="50"/>
                  </a:lnTo>
                  <a:lnTo>
                    <a:pt x="112" y="45"/>
                  </a:lnTo>
                  <a:lnTo>
                    <a:pt x="126" y="42"/>
                  </a:lnTo>
                  <a:lnTo>
                    <a:pt x="138" y="38"/>
                  </a:lnTo>
                  <a:lnTo>
                    <a:pt x="152" y="35"/>
                  </a:lnTo>
                  <a:lnTo>
                    <a:pt x="164" y="31"/>
                  </a:lnTo>
                  <a:lnTo>
                    <a:pt x="176" y="28"/>
                  </a:lnTo>
                  <a:lnTo>
                    <a:pt x="190" y="25"/>
                  </a:lnTo>
                  <a:lnTo>
                    <a:pt x="203" y="21"/>
                  </a:lnTo>
                  <a:lnTo>
                    <a:pt x="214" y="18"/>
                  </a:lnTo>
                  <a:lnTo>
                    <a:pt x="222" y="16"/>
                  </a:lnTo>
                  <a:lnTo>
                    <a:pt x="231" y="14"/>
                  </a:lnTo>
                  <a:lnTo>
                    <a:pt x="241" y="12"/>
                  </a:lnTo>
                  <a:lnTo>
                    <a:pt x="252" y="11"/>
                  </a:lnTo>
                  <a:lnTo>
                    <a:pt x="260" y="9"/>
                  </a:lnTo>
                  <a:lnTo>
                    <a:pt x="271" y="9"/>
                  </a:lnTo>
                  <a:lnTo>
                    <a:pt x="281" y="7"/>
                  </a:lnTo>
                  <a:lnTo>
                    <a:pt x="290" y="7"/>
                  </a:lnTo>
                  <a:lnTo>
                    <a:pt x="300" y="7"/>
                  </a:lnTo>
                  <a:lnTo>
                    <a:pt x="311" y="6"/>
                  </a:lnTo>
                  <a:lnTo>
                    <a:pt x="319" y="6"/>
                  </a:lnTo>
                  <a:lnTo>
                    <a:pt x="330" y="6"/>
                  </a:lnTo>
                  <a:lnTo>
                    <a:pt x="340" y="4"/>
                  </a:lnTo>
                  <a:lnTo>
                    <a:pt x="349" y="4"/>
                  </a:lnTo>
                  <a:lnTo>
                    <a:pt x="35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6" name="Freeform 46"/>
            <p:cNvSpPr>
              <a:spLocks/>
            </p:cNvSpPr>
            <p:nvPr/>
          </p:nvSpPr>
          <p:spPr bwMode="auto">
            <a:xfrm>
              <a:off x="2848" y="3002"/>
              <a:ext cx="171" cy="649"/>
            </a:xfrm>
            <a:custGeom>
              <a:avLst/>
              <a:gdLst>
                <a:gd name="T0" fmla="*/ 169 w 171"/>
                <a:gd name="T1" fmla="*/ 1 h 649"/>
                <a:gd name="T2" fmla="*/ 171 w 171"/>
                <a:gd name="T3" fmla="*/ 8 h 649"/>
                <a:gd name="T4" fmla="*/ 171 w 171"/>
                <a:gd name="T5" fmla="*/ 15 h 649"/>
                <a:gd name="T6" fmla="*/ 169 w 171"/>
                <a:gd name="T7" fmla="*/ 22 h 649"/>
                <a:gd name="T8" fmla="*/ 166 w 171"/>
                <a:gd name="T9" fmla="*/ 31 h 649"/>
                <a:gd name="T10" fmla="*/ 162 w 171"/>
                <a:gd name="T11" fmla="*/ 39 h 649"/>
                <a:gd name="T12" fmla="*/ 161 w 171"/>
                <a:gd name="T13" fmla="*/ 48 h 649"/>
                <a:gd name="T14" fmla="*/ 159 w 171"/>
                <a:gd name="T15" fmla="*/ 55 h 649"/>
                <a:gd name="T16" fmla="*/ 155 w 171"/>
                <a:gd name="T17" fmla="*/ 74 h 649"/>
                <a:gd name="T18" fmla="*/ 150 w 171"/>
                <a:gd name="T19" fmla="*/ 102 h 649"/>
                <a:gd name="T20" fmla="*/ 143 w 171"/>
                <a:gd name="T21" fmla="*/ 131 h 649"/>
                <a:gd name="T22" fmla="*/ 136 w 171"/>
                <a:gd name="T23" fmla="*/ 160 h 649"/>
                <a:gd name="T24" fmla="*/ 130 w 171"/>
                <a:gd name="T25" fmla="*/ 188 h 649"/>
                <a:gd name="T26" fmla="*/ 121 w 171"/>
                <a:gd name="T27" fmla="*/ 216 h 649"/>
                <a:gd name="T28" fmla="*/ 111 w 171"/>
                <a:gd name="T29" fmla="*/ 243 h 649"/>
                <a:gd name="T30" fmla="*/ 100 w 171"/>
                <a:gd name="T31" fmla="*/ 271 h 649"/>
                <a:gd name="T32" fmla="*/ 90 w 171"/>
                <a:gd name="T33" fmla="*/ 302 h 649"/>
                <a:gd name="T34" fmla="*/ 78 w 171"/>
                <a:gd name="T35" fmla="*/ 333 h 649"/>
                <a:gd name="T36" fmla="*/ 66 w 171"/>
                <a:gd name="T37" fmla="*/ 366 h 649"/>
                <a:gd name="T38" fmla="*/ 54 w 171"/>
                <a:gd name="T39" fmla="*/ 397 h 649"/>
                <a:gd name="T40" fmla="*/ 42 w 171"/>
                <a:gd name="T41" fmla="*/ 430 h 649"/>
                <a:gd name="T42" fmla="*/ 33 w 171"/>
                <a:gd name="T43" fmla="*/ 463 h 649"/>
                <a:gd name="T44" fmla="*/ 26 w 171"/>
                <a:gd name="T45" fmla="*/ 496 h 649"/>
                <a:gd name="T46" fmla="*/ 24 w 171"/>
                <a:gd name="T47" fmla="*/ 532 h 649"/>
                <a:gd name="T48" fmla="*/ 23 w 171"/>
                <a:gd name="T49" fmla="*/ 556 h 649"/>
                <a:gd name="T50" fmla="*/ 21 w 171"/>
                <a:gd name="T51" fmla="*/ 570 h 649"/>
                <a:gd name="T52" fmla="*/ 21 w 171"/>
                <a:gd name="T53" fmla="*/ 582 h 649"/>
                <a:gd name="T54" fmla="*/ 19 w 171"/>
                <a:gd name="T55" fmla="*/ 596 h 649"/>
                <a:gd name="T56" fmla="*/ 19 w 171"/>
                <a:gd name="T57" fmla="*/ 610 h 649"/>
                <a:gd name="T58" fmla="*/ 16 w 171"/>
                <a:gd name="T59" fmla="*/ 622 h 649"/>
                <a:gd name="T60" fmla="*/ 12 w 171"/>
                <a:gd name="T61" fmla="*/ 634 h 649"/>
                <a:gd name="T62" fmla="*/ 4 w 171"/>
                <a:gd name="T63" fmla="*/ 644 h 649"/>
                <a:gd name="T64" fmla="*/ 0 w 171"/>
                <a:gd name="T65" fmla="*/ 636 h 649"/>
                <a:gd name="T66" fmla="*/ 4 w 171"/>
                <a:gd name="T67" fmla="*/ 611 h 649"/>
                <a:gd name="T68" fmla="*/ 5 w 171"/>
                <a:gd name="T69" fmla="*/ 587 h 649"/>
                <a:gd name="T70" fmla="*/ 9 w 171"/>
                <a:gd name="T71" fmla="*/ 561 h 649"/>
                <a:gd name="T72" fmla="*/ 10 w 171"/>
                <a:gd name="T73" fmla="*/ 537 h 649"/>
                <a:gd name="T74" fmla="*/ 14 w 171"/>
                <a:gd name="T75" fmla="*/ 513 h 649"/>
                <a:gd name="T76" fmla="*/ 16 w 171"/>
                <a:gd name="T77" fmla="*/ 487 h 649"/>
                <a:gd name="T78" fmla="*/ 21 w 171"/>
                <a:gd name="T79" fmla="*/ 463 h 649"/>
                <a:gd name="T80" fmla="*/ 26 w 171"/>
                <a:gd name="T81" fmla="*/ 435 h 649"/>
                <a:gd name="T82" fmla="*/ 38 w 171"/>
                <a:gd name="T83" fmla="*/ 402 h 649"/>
                <a:gd name="T84" fmla="*/ 48 w 171"/>
                <a:gd name="T85" fmla="*/ 373 h 649"/>
                <a:gd name="T86" fmla="*/ 59 w 171"/>
                <a:gd name="T87" fmla="*/ 342 h 649"/>
                <a:gd name="T88" fmla="*/ 71 w 171"/>
                <a:gd name="T89" fmla="*/ 311 h 649"/>
                <a:gd name="T90" fmla="*/ 81 w 171"/>
                <a:gd name="T91" fmla="*/ 280 h 649"/>
                <a:gd name="T92" fmla="*/ 95 w 171"/>
                <a:gd name="T93" fmla="*/ 250 h 649"/>
                <a:gd name="T94" fmla="*/ 107 w 171"/>
                <a:gd name="T95" fmla="*/ 219 h 649"/>
                <a:gd name="T96" fmla="*/ 117 w 171"/>
                <a:gd name="T97" fmla="*/ 191 h 649"/>
                <a:gd name="T98" fmla="*/ 124 w 171"/>
                <a:gd name="T99" fmla="*/ 166 h 649"/>
                <a:gd name="T100" fmla="*/ 130 w 171"/>
                <a:gd name="T101" fmla="*/ 140 h 649"/>
                <a:gd name="T102" fmla="*/ 133 w 171"/>
                <a:gd name="T103" fmla="*/ 114 h 649"/>
                <a:gd name="T104" fmla="*/ 138 w 171"/>
                <a:gd name="T105" fmla="*/ 86 h 649"/>
                <a:gd name="T106" fmla="*/ 143 w 171"/>
                <a:gd name="T107" fmla="*/ 60 h 649"/>
                <a:gd name="T108" fmla="*/ 150 w 171"/>
                <a:gd name="T109" fmla="*/ 36 h 649"/>
                <a:gd name="T110" fmla="*/ 161 w 171"/>
                <a:gd name="T111" fmla="*/ 10 h 649"/>
                <a:gd name="T112" fmla="*/ 168 w 171"/>
                <a:gd name="T113" fmla="*/ 0 h 6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1" h="649">
                  <a:moveTo>
                    <a:pt x="168" y="0"/>
                  </a:moveTo>
                  <a:lnTo>
                    <a:pt x="169" y="1"/>
                  </a:lnTo>
                  <a:lnTo>
                    <a:pt x="171" y="5"/>
                  </a:lnTo>
                  <a:lnTo>
                    <a:pt x="171" y="8"/>
                  </a:lnTo>
                  <a:lnTo>
                    <a:pt x="171" y="12"/>
                  </a:lnTo>
                  <a:lnTo>
                    <a:pt x="171" y="15"/>
                  </a:lnTo>
                  <a:lnTo>
                    <a:pt x="171" y="19"/>
                  </a:lnTo>
                  <a:lnTo>
                    <a:pt x="169" y="22"/>
                  </a:lnTo>
                  <a:lnTo>
                    <a:pt x="168" y="27"/>
                  </a:lnTo>
                  <a:lnTo>
                    <a:pt x="166" y="31"/>
                  </a:lnTo>
                  <a:lnTo>
                    <a:pt x="164" y="36"/>
                  </a:lnTo>
                  <a:lnTo>
                    <a:pt x="162" y="39"/>
                  </a:lnTo>
                  <a:lnTo>
                    <a:pt x="162" y="43"/>
                  </a:lnTo>
                  <a:lnTo>
                    <a:pt x="161" y="48"/>
                  </a:lnTo>
                  <a:lnTo>
                    <a:pt x="159" y="51"/>
                  </a:lnTo>
                  <a:lnTo>
                    <a:pt x="159" y="55"/>
                  </a:lnTo>
                  <a:lnTo>
                    <a:pt x="159" y="58"/>
                  </a:lnTo>
                  <a:lnTo>
                    <a:pt x="155" y="74"/>
                  </a:lnTo>
                  <a:lnTo>
                    <a:pt x="152" y="88"/>
                  </a:lnTo>
                  <a:lnTo>
                    <a:pt x="150" y="102"/>
                  </a:lnTo>
                  <a:lnTo>
                    <a:pt x="147" y="117"/>
                  </a:lnTo>
                  <a:lnTo>
                    <a:pt x="143" y="131"/>
                  </a:lnTo>
                  <a:lnTo>
                    <a:pt x="140" y="145"/>
                  </a:lnTo>
                  <a:lnTo>
                    <a:pt x="136" y="160"/>
                  </a:lnTo>
                  <a:lnTo>
                    <a:pt x="133" y="174"/>
                  </a:lnTo>
                  <a:lnTo>
                    <a:pt x="130" y="188"/>
                  </a:lnTo>
                  <a:lnTo>
                    <a:pt x="126" y="202"/>
                  </a:lnTo>
                  <a:lnTo>
                    <a:pt x="121" y="216"/>
                  </a:lnTo>
                  <a:lnTo>
                    <a:pt x="117" y="229"/>
                  </a:lnTo>
                  <a:lnTo>
                    <a:pt x="111" y="243"/>
                  </a:lnTo>
                  <a:lnTo>
                    <a:pt x="107" y="257"/>
                  </a:lnTo>
                  <a:lnTo>
                    <a:pt x="100" y="271"/>
                  </a:lnTo>
                  <a:lnTo>
                    <a:pt x="95" y="285"/>
                  </a:lnTo>
                  <a:lnTo>
                    <a:pt x="90" y="302"/>
                  </a:lnTo>
                  <a:lnTo>
                    <a:pt x="83" y="318"/>
                  </a:lnTo>
                  <a:lnTo>
                    <a:pt x="78" y="333"/>
                  </a:lnTo>
                  <a:lnTo>
                    <a:pt x="71" y="349"/>
                  </a:lnTo>
                  <a:lnTo>
                    <a:pt x="66" y="366"/>
                  </a:lnTo>
                  <a:lnTo>
                    <a:pt x="59" y="382"/>
                  </a:lnTo>
                  <a:lnTo>
                    <a:pt x="54" y="397"/>
                  </a:lnTo>
                  <a:lnTo>
                    <a:pt x="48" y="413"/>
                  </a:lnTo>
                  <a:lnTo>
                    <a:pt x="42" y="430"/>
                  </a:lnTo>
                  <a:lnTo>
                    <a:pt x="36" y="446"/>
                  </a:lnTo>
                  <a:lnTo>
                    <a:pt x="33" y="463"/>
                  </a:lnTo>
                  <a:lnTo>
                    <a:pt x="29" y="480"/>
                  </a:lnTo>
                  <a:lnTo>
                    <a:pt x="26" y="496"/>
                  </a:lnTo>
                  <a:lnTo>
                    <a:pt x="24" y="515"/>
                  </a:lnTo>
                  <a:lnTo>
                    <a:pt x="24" y="532"/>
                  </a:lnTo>
                  <a:lnTo>
                    <a:pt x="24" y="551"/>
                  </a:lnTo>
                  <a:lnTo>
                    <a:pt x="23" y="556"/>
                  </a:lnTo>
                  <a:lnTo>
                    <a:pt x="23" y="563"/>
                  </a:lnTo>
                  <a:lnTo>
                    <a:pt x="21" y="570"/>
                  </a:lnTo>
                  <a:lnTo>
                    <a:pt x="21" y="575"/>
                  </a:lnTo>
                  <a:lnTo>
                    <a:pt x="21" y="582"/>
                  </a:lnTo>
                  <a:lnTo>
                    <a:pt x="21" y="589"/>
                  </a:lnTo>
                  <a:lnTo>
                    <a:pt x="19" y="596"/>
                  </a:lnTo>
                  <a:lnTo>
                    <a:pt x="19" y="603"/>
                  </a:lnTo>
                  <a:lnTo>
                    <a:pt x="19" y="610"/>
                  </a:lnTo>
                  <a:lnTo>
                    <a:pt x="17" y="615"/>
                  </a:lnTo>
                  <a:lnTo>
                    <a:pt x="16" y="622"/>
                  </a:lnTo>
                  <a:lnTo>
                    <a:pt x="14" y="629"/>
                  </a:lnTo>
                  <a:lnTo>
                    <a:pt x="12" y="634"/>
                  </a:lnTo>
                  <a:lnTo>
                    <a:pt x="9" y="639"/>
                  </a:lnTo>
                  <a:lnTo>
                    <a:pt x="4" y="644"/>
                  </a:lnTo>
                  <a:lnTo>
                    <a:pt x="0" y="649"/>
                  </a:lnTo>
                  <a:lnTo>
                    <a:pt x="0" y="636"/>
                  </a:lnTo>
                  <a:lnTo>
                    <a:pt x="2" y="624"/>
                  </a:lnTo>
                  <a:lnTo>
                    <a:pt x="4" y="611"/>
                  </a:lnTo>
                  <a:lnTo>
                    <a:pt x="5" y="599"/>
                  </a:lnTo>
                  <a:lnTo>
                    <a:pt x="5" y="587"/>
                  </a:lnTo>
                  <a:lnTo>
                    <a:pt x="7" y="575"/>
                  </a:lnTo>
                  <a:lnTo>
                    <a:pt x="9" y="561"/>
                  </a:lnTo>
                  <a:lnTo>
                    <a:pt x="9" y="549"/>
                  </a:lnTo>
                  <a:lnTo>
                    <a:pt x="10" y="537"/>
                  </a:lnTo>
                  <a:lnTo>
                    <a:pt x="12" y="525"/>
                  </a:lnTo>
                  <a:lnTo>
                    <a:pt x="14" y="513"/>
                  </a:lnTo>
                  <a:lnTo>
                    <a:pt x="16" y="501"/>
                  </a:lnTo>
                  <a:lnTo>
                    <a:pt x="16" y="487"/>
                  </a:lnTo>
                  <a:lnTo>
                    <a:pt x="17" y="475"/>
                  </a:lnTo>
                  <a:lnTo>
                    <a:pt x="21" y="463"/>
                  </a:lnTo>
                  <a:lnTo>
                    <a:pt x="23" y="451"/>
                  </a:lnTo>
                  <a:lnTo>
                    <a:pt x="26" y="435"/>
                  </a:lnTo>
                  <a:lnTo>
                    <a:pt x="31" y="420"/>
                  </a:lnTo>
                  <a:lnTo>
                    <a:pt x="38" y="402"/>
                  </a:lnTo>
                  <a:lnTo>
                    <a:pt x="43" y="388"/>
                  </a:lnTo>
                  <a:lnTo>
                    <a:pt x="48" y="373"/>
                  </a:lnTo>
                  <a:lnTo>
                    <a:pt x="54" y="357"/>
                  </a:lnTo>
                  <a:lnTo>
                    <a:pt x="59" y="342"/>
                  </a:lnTo>
                  <a:lnTo>
                    <a:pt x="64" y="326"/>
                  </a:lnTo>
                  <a:lnTo>
                    <a:pt x="71" y="311"/>
                  </a:lnTo>
                  <a:lnTo>
                    <a:pt x="76" y="295"/>
                  </a:lnTo>
                  <a:lnTo>
                    <a:pt x="81" y="280"/>
                  </a:lnTo>
                  <a:lnTo>
                    <a:pt x="88" y="264"/>
                  </a:lnTo>
                  <a:lnTo>
                    <a:pt x="95" y="250"/>
                  </a:lnTo>
                  <a:lnTo>
                    <a:pt x="102" y="235"/>
                  </a:lnTo>
                  <a:lnTo>
                    <a:pt x="107" y="219"/>
                  </a:lnTo>
                  <a:lnTo>
                    <a:pt x="114" y="204"/>
                  </a:lnTo>
                  <a:lnTo>
                    <a:pt x="117" y="191"/>
                  </a:lnTo>
                  <a:lnTo>
                    <a:pt x="121" y="178"/>
                  </a:lnTo>
                  <a:lnTo>
                    <a:pt x="124" y="166"/>
                  </a:lnTo>
                  <a:lnTo>
                    <a:pt x="126" y="152"/>
                  </a:lnTo>
                  <a:lnTo>
                    <a:pt x="130" y="140"/>
                  </a:lnTo>
                  <a:lnTo>
                    <a:pt x="131" y="126"/>
                  </a:lnTo>
                  <a:lnTo>
                    <a:pt x="133" y="114"/>
                  </a:lnTo>
                  <a:lnTo>
                    <a:pt x="136" y="100"/>
                  </a:lnTo>
                  <a:lnTo>
                    <a:pt x="138" y="86"/>
                  </a:lnTo>
                  <a:lnTo>
                    <a:pt x="140" y="74"/>
                  </a:lnTo>
                  <a:lnTo>
                    <a:pt x="143" y="60"/>
                  </a:lnTo>
                  <a:lnTo>
                    <a:pt x="147" y="48"/>
                  </a:lnTo>
                  <a:lnTo>
                    <a:pt x="150" y="36"/>
                  </a:lnTo>
                  <a:lnTo>
                    <a:pt x="155" y="24"/>
                  </a:lnTo>
                  <a:lnTo>
                    <a:pt x="161" y="1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7" name="Freeform 47"/>
            <p:cNvSpPr>
              <a:spLocks/>
            </p:cNvSpPr>
            <p:nvPr/>
          </p:nvSpPr>
          <p:spPr bwMode="auto">
            <a:xfrm>
              <a:off x="2560" y="2614"/>
              <a:ext cx="266" cy="168"/>
            </a:xfrm>
            <a:custGeom>
              <a:avLst/>
              <a:gdLst>
                <a:gd name="T0" fmla="*/ 114 w 266"/>
                <a:gd name="T1" fmla="*/ 0 h 168"/>
                <a:gd name="T2" fmla="*/ 140 w 266"/>
                <a:gd name="T3" fmla="*/ 0 h 168"/>
                <a:gd name="T4" fmla="*/ 165 w 266"/>
                <a:gd name="T5" fmla="*/ 6 h 168"/>
                <a:gd name="T6" fmla="*/ 190 w 266"/>
                <a:gd name="T7" fmla="*/ 18 h 168"/>
                <a:gd name="T8" fmla="*/ 212 w 266"/>
                <a:gd name="T9" fmla="*/ 32 h 168"/>
                <a:gd name="T10" fmla="*/ 233 w 266"/>
                <a:gd name="T11" fmla="*/ 51 h 168"/>
                <a:gd name="T12" fmla="*/ 248 w 266"/>
                <a:gd name="T13" fmla="*/ 71 h 168"/>
                <a:gd name="T14" fmla="*/ 260 w 266"/>
                <a:gd name="T15" fmla="*/ 96 h 168"/>
                <a:gd name="T16" fmla="*/ 264 w 266"/>
                <a:gd name="T17" fmla="*/ 116 h 168"/>
                <a:gd name="T18" fmla="*/ 259 w 266"/>
                <a:gd name="T19" fmla="*/ 132 h 168"/>
                <a:gd name="T20" fmla="*/ 248 w 266"/>
                <a:gd name="T21" fmla="*/ 144 h 168"/>
                <a:gd name="T22" fmla="*/ 235 w 266"/>
                <a:gd name="T23" fmla="*/ 154 h 168"/>
                <a:gd name="T24" fmla="*/ 219 w 266"/>
                <a:gd name="T25" fmla="*/ 161 h 168"/>
                <a:gd name="T26" fmla="*/ 202 w 266"/>
                <a:gd name="T27" fmla="*/ 165 h 168"/>
                <a:gd name="T28" fmla="*/ 184 w 266"/>
                <a:gd name="T29" fmla="*/ 168 h 168"/>
                <a:gd name="T30" fmla="*/ 167 w 266"/>
                <a:gd name="T31" fmla="*/ 166 h 168"/>
                <a:gd name="T32" fmla="*/ 162 w 266"/>
                <a:gd name="T33" fmla="*/ 163 h 168"/>
                <a:gd name="T34" fmla="*/ 162 w 266"/>
                <a:gd name="T35" fmla="*/ 158 h 168"/>
                <a:gd name="T36" fmla="*/ 160 w 266"/>
                <a:gd name="T37" fmla="*/ 156 h 168"/>
                <a:gd name="T38" fmla="*/ 160 w 266"/>
                <a:gd name="T39" fmla="*/ 154 h 168"/>
                <a:gd name="T40" fmla="*/ 167 w 266"/>
                <a:gd name="T41" fmla="*/ 153 h 168"/>
                <a:gd name="T42" fmla="*/ 178 w 266"/>
                <a:gd name="T43" fmla="*/ 151 h 168"/>
                <a:gd name="T44" fmla="*/ 188 w 266"/>
                <a:gd name="T45" fmla="*/ 149 h 168"/>
                <a:gd name="T46" fmla="*/ 200 w 266"/>
                <a:gd name="T47" fmla="*/ 149 h 168"/>
                <a:gd name="T48" fmla="*/ 212 w 266"/>
                <a:gd name="T49" fmla="*/ 146 h 168"/>
                <a:gd name="T50" fmla="*/ 222 w 266"/>
                <a:gd name="T51" fmla="*/ 142 h 168"/>
                <a:gd name="T52" fmla="*/ 233 w 266"/>
                <a:gd name="T53" fmla="*/ 139 h 168"/>
                <a:gd name="T54" fmla="*/ 241 w 266"/>
                <a:gd name="T55" fmla="*/ 132 h 168"/>
                <a:gd name="T56" fmla="*/ 248 w 266"/>
                <a:gd name="T57" fmla="*/ 121 h 168"/>
                <a:gd name="T58" fmla="*/ 250 w 266"/>
                <a:gd name="T59" fmla="*/ 106 h 168"/>
                <a:gd name="T60" fmla="*/ 247 w 266"/>
                <a:gd name="T61" fmla="*/ 90 h 168"/>
                <a:gd name="T62" fmla="*/ 238 w 266"/>
                <a:gd name="T63" fmla="*/ 77 h 168"/>
                <a:gd name="T64" fmla="*/ 228 w 266"/>
                <a:gd name="T65" fmla="*/ 64 h 168"/>
                <a:gd name="T66" fmla="*/ 214 w 266"/>
                <a:gd name="T67" fmla="*/ 52 h 168"/>
                <a:gd name="T68" fmla="*/ 200 w 266"/>
                <a:gd name="T69" fmla="*/ 42 h 168"/>
                <a:gd name="T70" fmla="*/ 186 w 266"/>
                <a:gd name="T71" fmla="*/ 32 h 168"/>
                <a:gd name="T72" fmla="*/ 169 w 266"/>
                <a:gd name="T73" fmla="*/ 23 h 168"/>
                <a:gd name="T74" fmla="*/ 146 w 266"/>
                <a:gd name="T75" fmla="*/ 18 h 168"/>
                <a:gd name="T76" fmla="*/ 126 w 266"/>
                <a:gd name="T77" fmla="*/ 16 h 168"/>
                <a:gd name="T78" fmla="*/ 103 w 266"/>
                <a:gd name="T79" fmla="*/ 19 h 168"/>
                <a:gd name="T80" fmla="*/ 83 w 266"/>
                <a:gd name="T81" fmla="*/ 26 h 168"/>
                <a:gd name="T82" fmla="*/ 64 w 266"/>
                <a:gd name="T83" fmla="*/ 35 h 168"/>
                <a:gd name="T84" fmla="*/ 43 w 266"/>
                <a:gd name="T85" fmla="*/ 45 h 168"/>
                <a:gd name="T86" fmla="*/ 24 w 266"/>
                <a:gd name="T87" fmla="*/ 58 h 168"/>
                <a:gd name="T88" fmla="*/ 10 w 266"/>
                <a:gd name="T89" fmla="*/ 61 h 168"/>
                <a:gd name="T90" fmla="*/ 5 w 266"/>
                <a:gd name="T91" fmla="*/ 59 h 168"/>
                <a:gd name="T92" fmla="*/ 0 w 266"/>
                <a:gd name="T93" fmla="*/ 58 h 168"/>
                <a:gd name="T94" fmla="*/ 5 w 266"/>
                <a:gd name="T95" fmla="*/ 49 h 168"/>
                <a:gd name="T96" fmla="*/ 17 w 266"/>
                <a:gd name="T97" fmla="*/ 40 h 168"/>
                <a:gd name="T98" fmla="*/ 27 w 266"/>
                <a:gd name="T99" fmla="*/ 32 h 168"/>
                <a:gd name="T100" fmla="*/ 39 w 266"/>
                <a:gd name="T101" fmla="*/ 25 h 168"/>
                <a:gd name="T102" fmla="*/ 53 w 266"/>
                <a:gd name="T103" fmla="*/ 19 h 168"/>
                <a:gd name="T104" fmla="*/ 65 w 266"/>
                <a:gd name="T105" fmla="*/ 16 h 168"/>
                <a:gd name="T106" fmla="*/ 79 w 266"/>
                <a:gd name="T107" fmla="*/ 11 h 168"/>
                <a:gd name="T108" fmla="*/ 93 w 266"/>
                <a:gd name="T109" fmla="*/ 6 h 168"/>
                <a:gd name="T110" fmla="*/ 102 w 266"/>
                <a:gd name="T111" fmla="*/ 4 h 1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6" h="168">
                  <a:moveTo>
                    <a:pt x="102" y="4"/>
                  </a:moveTo>
                  <a:lnTo>
                    <a:pt x="114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3" y="4"/>
                  </a:lnTo>
                  <a:lnTo>
                    <a:pt x="165" y="6"/>
                  </a:lnTo>
                  <a:lnTo>
                    <a:pt x="179" y="11"/>
                  </a:lnTo>
                  <a:lnTo>
                    <a:pt x="190" y="18"/>
                  </a:lnTo>
                  <a:lnTo>
                    <a:pt x="202" y="25"/>
                  </a:lnTo>
                  <a:lnTo>
                    <a:pt x="212" y="32"/>
                  </a:lnTo>
                  <a:lnTo>
                    <a:pt x="222" y="42"/>
                  </a:lnTo>
                  <a:lnTo>
                    <a:pt x="233" y="51"/>
                  </a:lnTo>
                  <a:lnTo>
                    <a:pt x="241" y="61"/>
                  </a:lnTo>
                  <a:lnTo>
                    <a:pt x="248" y="71"/>
                  </a:lnTo>
                  <a:lnTo>
                    <a:pt x="255" y="83"/>
                  </a:lnTo>
                  <a:lnTo>
                    <a:pt x="260" y="96"/>
                  </a:lnTo>
                  <a:lnTo>
                    <a:pt x="266" y="109"/>
                  </a:lnTo>
                  <a:lnTo>
                    <a:pt x="264" y="116"/>
                  </a:lnTo>
                  <a:lnTo>
                    <a:pt x="262" y="125"/>
                  </a:lnTo>
                  <a:lnTo>
                    <a:pt x="259" y="132"/>
                  </a:lnTo>
                  <a:lnTo>
                    <a:pt x="254" y="139"/>
                  </a:lnTo>
                  <a:lnTo>
                    <a:pt x="248" y="144"/>
                  </a:lnTo>
                  <a:lnTo>
                    <a:pt x="241" y="149"/>
                  </a:lnTo>
                  <a:lnTo>
                    <a:pt x="235" y="154"/>
                  </a:lnTo>
                  <a:lnTo>
                    <a:pt x="226" y="158"/>
                  </a:lnTo>
                  <a:lnTo>
                    <a:pt x="219" y="161"/>
                  </a:lnTo>
                  <a:lnTo>
                    <a:pt x="210" y="163"/>
                  </a:lnTo>
                  <a:lnTo>
                    <a:pt x="202" y="165"/>
                  </a:lnTo>
                  <a:lnTo>
                    <a:pt x="193" y="166"/>
                  </a:lnTo>
                  <a:lnTo>
                    <a:pt x="184" y="168"/>
                  </a:lnTo>
                  <a:lnTo>
                    <a:pt x="176" y="168"/>
                  </a:lnTo>
                  <a:lnTo>
                    <a:pt x="167" y="166"/>
                  </a:lnTo>
                  <a:lnTo>
                    <a:pt x="160" y="166"/>
                  </a:lnTo>
                  <a:lnTo>
                    <a:pt x="162" y="163"/>
                  </a:lnTo>
                  <a:lnTo>
                    <a:pt x="162" y="161"/>
                  </a:lnTo>
                  <a:lnTo>
                    <a:pt x="162" y="158"/>
                  </a:lnTo>
                  <a:lnTo>
                    <a:pt x="160" y="158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72" y="153"/>
                  </a:lnTo>
                  <a:lnTo>
                    <a:pt x="178" y="151"/>
                  </a:lnTo>
                  <a:lnTo>
                    <a:pt x="183" y="151"/>
                  </a:lnTo>
                  <a:lnTo>
                    <a:pt x="188" y="149"/>
                  </a:lnTo>
                  <a:lnTo>
                    <a:pt x="195" y="149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2" y="146"/>
                  </a:lnTo>
                  <a:lnTo>
                    <a:pt x="217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3" y="139"/>
                  </a:lnTo>
                  <a:lnTo>
                    <a:pt x="238" y="135"/>
                  </a:lnTo>
                  <a:lnTo>
                    <a:pt x="241" y="132"/>
                  </a:lnTo>
                  <a:lnTo>
                    <a:pt x="245" y="130"/>
                  </a:lnTo>
                  <a:lnTo>
                    <a:pt x="248" y="121"/>
                  </a:lnTo>
                  <a:lnTo>
                    <a:pt x="250" y="113"/>
                  </a:lnTo>
                  <a:lnTo>
                    <a:pt x="250" y="106"/>
                  </a:lnTo>
                  <a:lnTo>
                    <a:pt x="250" y="99"/>
                  </a:lnTo>
                  <a:lnTo>
                    <a:pt x="247" y="90"/>
                  </a:lnTo>
                  <a:lnTo>
                    <a:pt x="243" y="83"/>
                  </a:lnTo>
                  <a:lnTo>
                    <a:pt x="238" y="77"/>
                  </a:lnTo>
                  <a:lnTo>
                    <a:pt x="233" y="71"/>
                  </a:lnTo>
                  <a:lnTo>
                    <a:pt x="228" y="64"/>
                  </a:lnTo>
                  <a:lnTo>
                    <a:pt x="221" y="58"/>
                  </a:lnTo>
                  <a:lnTo>
                    <a:pt x="214" y="52"/>
                  </a:lnTo>
                  <a:lnTo>
                    <a:pt x="207" y="47"/>
                  </a:lnTo>
                  <a:lnTo>
                    <a:pt x="200" y="42"/>
                  </a:lnTo>
                  <a:lnTo>
                    <a:pt x="193" y="37"/>
                  </a:lnTo>
                  <a:lnTo>
                    <a:pt x="186" y="32"/>
                  </a:lnTo>
                  <a:lnTo>
                    <a:pt x="181" y="28"/>
                  </a:lnTo>
                  <a:lnTo>
                    <a:pt x="169" y="23"/>
                  </a:lnTo>
                  <a:lnTo>
                    <a:pt x="159" y="19"/>
                  </a:lnTo>
                  <a:lnTo>
                    <a:pt x="146" y="18"/>
                  </a:lnTo>
                  <a:lnTo>
                    <a:pt x="136" y="16"/>
                  </a:lnTo>
                  <a:lnTo>
                    <a:pt x="126" y="16"/>
                  </a:lnTo>
                  <a:lnTo>
                    <a:pt x="115" y="18"/>
                  </a:lnTo>
                  <a:lnTo>
                    <a:pt x="103" y="19"/>
                  </a:lnTo>
                  <a:lnTo>
                    <a:pt x="93" y="23"/>
                  </a:lnTo>
                  <a:lnTo>
                    <a:pt x="83" y="26"/>
                  </a:lnTo>
                  <a:lnTo>
                    <a:pt x="72" y="30"/>
                  </a:lnTo>
                  <a:lnTo>
                    <a:pt x="64" y="35"/>
                  </a:lnTo>
                  <a:lnTo>
                    <a:pt x="53" y="40"/>
                  </a:lnTo>
                  <a:lnTo>
                    <a:pt x="43" y="45"/>
                  </a:lnTo>
                  <a:lnTo>
                    <a:pt x="32" y="51"/>
                  </a:lnTo>
                  <a:lnTo>
                    <a:pt x="24" y="58"/>
                  </a:lnTo>
                  <a:lnTo>
                    <a:pt x="13" y="63"/>
                  </a:lnTo>
                  <a:lnTo>
                    <a:pt x="10" y="61"/>
                  </a:lnTo>
                  <a:lnTo>
                    <a:pt x="7" y="59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5" y="49"/>
                  </a:lnTo>
                  <a:lnTo>
                    <a:pt x="10" y="45"/>
                  </a:lnTo>
                  <a:lnTo>
                    <a:pt x="17" y="40"/>
                  </a:lnTo>
                  <a:lnTo>
                    <a:pt x="22" y="37"/>
                  </a:lnTo>
                  <a:lnTo>
                    <a:pt x="27" y="32"/>
                  </a:lnTo>
                  <a:lnTo>
                    <a:pt x="34" y="28"/>
                  </a:lnTo>
                  <a:lnTo>
                    <a:pt x="39" y="25"/>
                  </a:lnTo>
                  <a:lnTo>
                    <a:pt x="46" y="23"/>
                  </a:lnTo>
                  <a:lnTo>
                    <a:pt x="53" y="19"/>
                  </a:lnTo>
                  <a:lnTo>
                    <a:pt x="60" y="18"/>
                  </a:lnTo>
                  <a:lnTo>
                    <a:pt x="65" y="16"/>
                  </a:lnTo>
                  <a:lnTo>
                    <a:pt x="72" y="13"/>
                  </a:lnTo>
                  <a:lnTo>
                    <a:pt x="79" y="11"/>
                  </a:lnTo>
                  <a:lnTo>
                    <a:pt x="88" y="9"/>
                  </a:lnTo>
                  <a:lnTo>
                    <a:pt x="93" y="6"/>
                  </a:lnTo>
                  <a:lnTo>
                    <a:pt x="10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8" name="Freeform 48"/>
            <p:cNvSpPr>
              <a:spLocks/>
            </p:cNvSpPr>
            <p:nvPr/>
          </p:nvSpPr>
          <p:spPr bwMode="auto">
            <a:xfrm>
              <a:off x="2553" y="2668"/>
              <a:ext cx="72" cy="86"/>
            </a:xfrm>
            <a:custGeom>
              <a:avLst/>
              <a:gdLst>
                <a:gd name="T0" fmla="*/ 29 w 72"/>
                <a:gd name="T1" fmla="*/ 4 h 86"/>
                <a:gd name="T2" fmla="*/ 24 w 72"/>
                <a:gd name="T3" fmla="*/ 10 h 86"/>
                <a:gd name="T4" fmla="*/ 20 w 72"/>
                <a:gd name="T5" fmla="*/ 17 h 86"/>
                <a:gd name="T6" fmla="*/ 19 w 72"/>
                <a:gd name="T7" fmla="*/ 24 h 86"/>
                <a:gd name="T8" fmla="*/ 19 w 72"/>
                <a:gd name="T9" fmla="*/ 33 h 86"/>
                <a:gd name="T10" fmla="*/ 20 w 72"/>
                <a:gd name="T11" fmla="*/ 40 h 86"/>
                <a:gd name="T12" fmla="*/ 24 w 72"/>
                <a:gd name="T13" fmla="*/ 48 h 86"/>
                <a:gd name="T14" fmla="*/ 33 w 72"/>
                <a:gd name="T15" fmla="*/ 54 h 86"/>
                <a:gd name="T16" fmla="*/ 39 w 72"/>
                <a:gd name="T17" fmla="*/ 57 h 86"/>
                <a:gd name="T18" fmla="*/ 43 w 72"/>
                <a:gd name="T19" fmla="*/ 61 h 86"/>
                <a:gd name="T20" fmla="*/ 48 w 72"/>
                <a:gd name="T21" fmla="*/ 64 h 86"/>
                <a:gd name="T22" fmla="*/ 55 w 72"/>
                <a:gd name="T23" fmla="*/ 66 h 86"/>
                <a:gd name="T24" fmla="*/ 58 w 72"/>
                <a:gd name="T25" fmla="*/ 69 h 86"/>
                <a:gd name="T26" fmla="*/ 64 w 72"/>
                <a:gd name="T27" fmla="*/ 71 h 86"/>
                <a:gd name="T28" fmla="*/ 69 w 72"/>
                <a:gd name="T29" fmla="*/ 73 h 86"/>
                <a:gd name="T30" fmla="*/ 60 w 72"/>
                <a:gd name="T31" fmla="*/ 86 h 86"/>
                <a:gd name="T32" fmla="*/ 50 w 72"/>
                <a:gd name="T33" fmla="*/ 85 h 86"/>
                <a:gd name="T34" fmla="*/ 41 w 72"/>
                <a:gd name="T35" fmla="*/ 81 h 86"/>
                <a:gd name="T36" fmla="*/ 31 w 72"/>
                <a:gd name="T37" fmla="*/ 76 h 86"/>
                <a:gd name="T38" fmla="*/ 24 w 72"/>
                <a:gd name="T39" fmla="*/ 69 h 86"/>
                <a:gd name="T40" fmla="*/ 15 w 72"/>
                <a:gd name="T41" fmla="*/ 62 h 86"/>
                <a:gd name="T42" fmla="*/ 8 w 72"/>
                <a:gd name="T43" fmla="*/ 55 h 86"/>
                <a:gd name="T44" fmla="*/ 3 w 72"/>
                <a:gd name="T45" fmla="*/ 48 h 86"/>
                <a:gd name="T46" fmla="*/ 1 w 72"/>
                <a:gd name="T47" fmla="*/ 40 h 86"/>
                <a:gd name="T48" fmla="*/ 1 w 72"/>
                <a:gd name="T49" fmla="*/ 33 h 86"/>
                <a:gd name="T50" fmla="*/ 1 w 72"/>
                <a:gd name="T51" fmla="*/ 26 h 86"/>
                <a:gd name="T52" fmla="*/ 0 w 72"/>
                <a:gd name="T53" fmla="*/ 21 h 86"/>
                <a:gd name="T54" fmla="*/ 1 w 72"/>
                <a:gd name="T55" fmla="*/ 16 h 86"/>
                <a:gd name="T56" fmla="*/ 1 w 72"/>
                <a:gd name="T57" fmla="*/ 10 h 86"/>
                <a:gd name="T58" fmla="*/ 3 w 72"/>
                <a:gd name="T59" fmla="*/ 7 h 86"/>
                <a:gd name="T60" fmla="*/ 8 w 72"/>
                <a:gd name="T61" fmla="*/ 0 h 86"/>
                <a:gd name="T62" fmla="*/ 31 w 72"/>
                <a:gd name="T63" fmla="*/ 0 h 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2" h="86">
                  <a:moveTo>
                    <a:pt x="31" y="0"/>
                  </a:moveTo>
                  <a:lnTo>
                    <a:pt x="29" y="4"/>
                  </a:lnTo>
                  <a:lnTo>
                    <a:pt x="26" y="7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20" y="17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9" y="29"/>
                  </a:lnTo>
                  <a:lnTo>
                    <a:pt x="19" y="33"/>
                  </a:lnTo>
                  <a:lnTo>
                    <a:pt x="19" y="36"/>
                  </a:lnTo>
                  <a:lnTo>
                    <a:pt x="20" y="40"/>
                  </a:lnTo>
                  <a:lnTo>
                    <a:pt x="22" y="45"/>
                  </a:lnTo>
                  <a:lnTo>
                    <a:pt x="24" y="48"/>
                  </a:lnTo>
                  <a:lnTo>
                    <a:pt x="29" y="52"/>
                  </a:lnTo>
                  <a:lnTo>
                    <a:pt x="33" y="54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41" y="59"/>
                  </a:lnTo>
                  <a:lnTo>
                    <a:pt x="43" y="61"/>
                  </a:lnTo>
                  <a:lnTo>
                    <a:pt x="45" y="61"/>
                  </a:lnTo>
                  <a:lnTo>
                    <a:pt x="48" y="64"/>
                  </a:lnTo>
                  <a:lnTo>
                    <a:pt x="53" y="66"/>
                  </a:lnTo>
                  <a:lnTo>
                    <a:pt x="55" y="66"/>
                  </a:lnTo>
                  <a:lnTo>
                    <a:pt x="57" y="67"/>
                  </a:lnTo>
                  <a:lnTo>
                    <a:pt x="58" y="69"/>
                  </a:lnTo>
                  <a:lnTo>
                    <a:pt x="62" y="69"/>
                  </a:lnTo>
                  <a:lnTo>
                    <a:pt x="64" y="71"/>
                  </a:lnTo>
                  <a:lnTo>
                    <a:pt x="65" y="71"/>
                  </a:lnTo>
                  <a:lnTo>
                    <a:pt x="69" y="73"/>
                  </a:lnTo>
                  <a:lnTo>
                    <a:pt x="72" y="74"/>
                  </a:lnTo>
                  <a:lnTo>
                    <a:pt x="60" y="86"/>
                  </a:lnTo>
                  <a:lnTo>
                    <a:pt x="55" y="85"/>
                  </a:lnTo>
                  <a:lnTo>
                    <a:pt x="50" y="85"/>
                  </a:lnTo>
                  <a:lnTo>
                    <a:pt x="45" y="83"/>
                  </a:lnTo>
                  <a:lnTo>
                    <a:pt x="41" y="81"/>
                  </a:lnTo>
                  <a:lnTo>
                    <a:pt x="36" y="78"/>
                  </a:lnTo>
                  <a:lnTo>
                    <a:pt x="31" y="76"/>
                  </a:lnTo>
                  <a:lnTo>
                    <a:pt x="27" y="73"/>
                  </a:lnTo>
                  <a:lnTo>
                    <a:pt x="24" y="69"/>
                  </a:lnTo>
                  <a:lnTo>
                    <a:pt x="19" y="66"/>
                  </a:lnTo>
                  <a:lnTo>
                    <a:pt x="15" y="62"/>
                  </a:lnTo>
                  <a:lnTo>
                    <a:pt x="12" y="59"/>
                  </a:lnTo>
                  <a:lnTo>
                    <a:pt x="8" y="55"/>
                  </a:lnTo>
                  <a:lnTo>
                    <a:pt x="7" y="52"/>
                  </a:lnTo>
                  <a:lnTo>
                    <a:pt x="3" y="48"/>
                  </a:lnTo>
                  <a:lnTo>
                    <a:pt x="1" y="43"/>
                  </a:lnTo>
                  <a:lnTo>
                    <a:pt x="1" y="40"/>
                  </a:lnTo>
                  <a:lnTo>
                    <a:pt x="1" y="36"/>
                  </a:lnTo>
                  <a:lnTo>
                    <a:pt x="1" y="33"/>
                  </a:lnTo>
                  <a:lnTo>
                    <a:pt x="1" y="29"/>
                  </a:lnTo>
                  <a:lnTo>
                    <a:pt x="1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1" y="10"/>
                  </a:lnTo>
                  <a:lnTo>
                    <a:pt x="1" y="9"/>
                  </a:lnTo>
                  <a:lnTo>
                    <a:pt x="3" y="7"/>
                  </a:lnTo>
                  <a:lnTo>
                    <a:pt x="5" y="4"/>
                  </a:lnTo>
                  <a:lnTo>
                    <a:pt x="8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9" name="Freeform 49"/>
            <p:cNvSpPr>
              <a:spLocks/>
            </p:cNvSpPr>
            <p:nvPr/>
          </p:nvSpPr>
          <p:spPr bwMode="auto">
            <a:xfrm>
              <a:off x="2278" y="3316"/>
              <a:ext cx="31" cy="113"/>
            </a:xfrm>
            <a:custGeom>
              <a:avLst/>
              <a:gdLst>
                <a:gd name="T0" fmla="*/ 5 w 31"/>
                <a:gd name="T1" fmla="*/ 0 h 113"/>
                <a:gd name="T2" fmla="*/ 5 w 31"/>
                <a:gd name="T3" fmla="*/ 2 h 113"/>
                <a:gd name="T4" fmla="*/ 7 w 31"/>
                <a:gd name="T5" fmla="*/ 2 h 113"/>
                <a:gd name="T6" fmla="*/ 9 w 31"/>
                <a:gd name="T7" fmla="*/ 2 h 113"/>
                <a:gd name="T8" fmla="*/ 11 w 31"/>
                <a:gd name="T9" fmla="*/ 2 h 113"/>
                <a:gd name="T10" fmla="*/ 12 w 31"/>
                <a:gd name="T11" fmla="*/ 0 h 113"/>
                <a:gd name="T12" fmla="*/ 14 w 31"/>
                <a:gd name="T13" fmla="*/ 0 h 113"/>
                <a:gd name="T14" fmla="*/ 14 w 31"/>
                <a:gd name="T15" fmla="*/ 2 h 113"/>
                <a:gd name="T16" fmla="*/ 16 w 31"/>
                <a:gd name="T17" fmla="*/ 4 h 113"/>
                <a:gd name="T18" fmla="*/ 14 w 31"/>
                <a:gd name="T19" fmla="*/ 9 h 113"/>
                <a:gd name="T20" fmla="*/ 14 w 31"/>
                <a:gd name="T21" fmla="*/ 16 h 113"/>
                <a:gd name="T22" fmla="*/ 14 w 31"/>
                <a:gd name="T23" fmla="*/ 21 h 113"/>
                <a:gd name="T24" fmla="*/ 14 w 31"/>
                <a:gd name="T25" fmla="*/ 28 h 113"/>
                <a:gd name="T26" fmla="*/ 14 w 31"/>
                <a:gd name="T27" fmla="*/ 35 h 113"/>
                <a:gd name="T28" fmla="*/ 14 w 31"/>
                <a:gd name="T29" fmla="*/ 42 h 113"/>
                <a:gd name="T30" fmla="*/ 14 w 31"/>
                <a:gd name="T31" fmla="*/ 49 h 113"/>
                <a:gd name="T32" fmla="*/ 14 w 31"/>
                <a:gd name="T33" fmla="*/ 57 h 113"/>
                <a:gd name="T34" fmla="*/ 14 w 31"/>
                <a:gd name="T35" fmla="*/ 62 h 113"/>
                <a:gd name="T36" fmla="*/ 16 w 31"/>
                <a:gd name="T37" fmla="*/ 69 h 113"/>
                <a:gd name="T38" fmla="*/ 17 w 31"/>
                <a:gd name="T39" fmla="*/ 76 h 113"/>
                <a:gd name="T40" fmla="*/ 19 w 31"/>
                <a:gd name="T41" fmla="*/ 83 h 113"/>
                <a:gd name="T42" fmla="*/ 21 w 31"/>
                <a:gd name="T43" fmla="*/ 88 h 113"/>
                <a:gd name="T44" fmla="*/ 24 w 31"/>
                <a:gd name="T45" fmla="*/ 94 h 113"/>
                <a:gd name="T46" fmla="*/ 26 w 31"/>
                <a:gd name="T47" fmla="*/ 97 h 113"/>
                <a:gd name="T48" fmla="*/ 31 w 31"/>
                <a:gd name="T49" fmla="*/ 100 h 113"/>
                <a:gd name="T50" fmla="*/ 30 w 31"/>
                <a:gd name="T51" fmla="*/ 102 h 113"/>
                <a:gd name="T52" fmla="*/ 28 w 31"/>
                <a:gd name="T53" fmla="*/ 106 h 113"/>
                <a:gd name="T54" fmla="*/ 26 w 31"/>
                <a:gd name="T55" fmla="*/ 107 h 113"/>
                <a:gd name="T56" fmla="*/ 26 w 31"/>
                <a:gd name="T57" fmla="*/ 109 h 113"/>
                <a:gd name="T58" fmla="*/ 26 w 31"/>
                <a:gd name="T59" fmla="*/ 111 h 113"/>
                <a:gd name="T60" fmla="*/ 26 w 31"/>
                <a:gd name="T61" fmla="*/ 113 h 113"/>
                <a:gd name="T62" fmla="*/ 19 w 31"/>
                <a:gd name="T63" fmla="*/ 107 h 113"/>
                <a:gd name="T64" fmla="*/ 14 w 31"/>
                <a:gd name="T65" fmla="*/ 100 h 113"/>
                <a:gd name="T66" fmla="*/ 11 w 31"/>
                <a:gd name="T67" fmla="*/ 94 h 113"/>
                <a:gd name="T68" fmla="*/ 7 w 31"/>
                <a:gd name="T69" fmla="*/ 88 h 113"/>
                <a:gd name="T70" fmla="*/ 5 w 31"/>
                <a:gd name="T71" fmla="*/ 81 h 113"/>
                <a:gd name="T72" fmla="*/ 2 w 31"/>
                <a:gd name="T73" fmla="*/ 74 h 113"/>
                <a:gd name="T74" fmla="*/ 2 w 31"/>
                <a:gd name="T75" fmla="*/ 66 h 113"/>
                <a:gd name="T76" fmla="*/ 0 w 31"/>
                <a:gd name="T77" fmla="*/ 59 h 113"/>
                <a:gd name="T78" fmla="*/ 0 w 31"/>
                <a:gd name="T79" fmla="*/ 52 h 113"/>
                <a:gd name="T80" fmla="*/ 0 w 31"/>
                <a:gd name="T81" fmla="*/ 43 h 113"/>
                <a:gd name="T82" fmla="*/ 0 w 31"/>
                <a:gd name="T83" fmla="*/ 36 h 113"/>
                <a:gd name="T84" fmla="*/ 0 w 31"/>
                <a:gd name="T85" fmla="*/ 30 h 113"/>
                <a:gd name="T86" fmla="*/ 2 w 31"/>
                <a:gd name="T87" fmla="*/ 21 h 113"/>
                <a:gd name="T88" fmla="*/ 2 w 31"/>
                <a:gd name="T89" fmla="*/ 14 h 113"/>
                <a:gd name="T90" fmla="*/ 4 w 31"/>
                <a:gd name="T91" fmla="*/ 7 h 113"/>
                <a:gd name="T92" fmla="*/ 5 w 31"/>
                <a:gd name="T93" fmla="*/ 0 h 113"/>
                <a:gd name="T94" fmla="*/ 5 w 31"/>
                <a:gd name="T95" fmla="*/ 0 h 11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1" h="113">
                  <a:moveTo>
                    <a:pt x="5" y="0"/>
                  </a:moveTo>
                  <a:lnTo>
                    <a:pt x="5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4" y="9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4" y="28"/>
                  </a:lnTo>
                  <a:lnTo>
                    <a:pt x="14" y="35"/>
                  </a:lnTo>
                  <a:lnTo>
                    <a:pt x="14" y="42"/>
                  </a:lnTo>
                  <a:lnTo>
                    <a:pt x="14" y="49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6" y="69"/>
                  </a:lnTo>
                  <a:lnTo>
                    <a:pt x="17" y="76"/>
                  </a:lnTo>
                  <a:lnTo>
                    <a:pt x="19" y="83"/>
                  </a:lnTo>
                  <a:lnTo>
                    <a:pt x="21" y="88"/>
                  </a:lnTo>
                  <a:lnTo>
                    <a:pt x="24" y="94"/>
                  </a:lnTo>
                  <a:lnTo>
                    <a:pt x="26" y="97"/>
                  </a:lnTo>
                  <a:lnTo>
                    <a:pt x="31" y="100"/>
                  </a:lnTo>
                  <a:lnTo>
                    <a:pt x="30" y="102"/>
                  </a:lnTo>
                  <a:lnTo>
                    <a:pt x="28" y="106"/>
                  </a:lnTo>
                  <a:lnTo>
                    <a:pt x="26" y="107"/>
                  </a:lnTo>
                  <a:lnTo>
                    <a:pt x="26" y="109"/>
                  </a:lnTo>
                  <a:lnTo>
                    <a:pt x="26" y="111"/>
                  </a:lnTo>
                  <a:lnTo>
                    <a:pt x="26" y="113"/>
                  </a:lnTo>
                  <a:lnTo>
                    <a:pt x="19" y="107"/>
                  </a:lnTo>
                  <a:lnTo>
                    <a:pt x="14" y="100"/>
                  </a:lnTo>
                  <a:lnTo>
                    <a:pt x="11" y="94"/>
                  </a:lnTo>
                  <a:lnTo>
                    <a:pt x="7" y="88"/>
                  </a:lnTo>
                  <a:lnTo>
                    <a:pt x="5" y="81"/>
                  </a:lnTo>
                  <a:lnTo>
                    <a:pt x="2" y="74"/>
                  </a:lnTo>
                  <a:lnTo>
                    <a:pt x="2" y="66"/>
                  </a:lnTo>
                  <a:lnTo>
                    <a:pt x="0" y="59"/>
                  </a:lnTo>
                  <a:lnTo>
                    <a:pt x="0" y="52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2" y="14"/>
                  </a:lnTo>
                  <a:lnTo>
                    <a:pt x="4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0" name="Freeform 50"/>
            <p:cNvSpPr>
              <a:spLocks/>
            </p:cNvSpPr>
            <p:nvPr/>
          </p:nvSpPr>
          <p:spPr bwMode="auto">
            <a:xfrm>
              <a:off x="2287" y="3247"/>
              <a:ext cx="71" cy="17"/>
            </a:xfrm>
            <a:custGeom>
              <a:avLst/>
              <a:gdLst>
                <a:gd name="T0" fmla="*/ 2 w 71"/>
                <a:gd name="T1" fmla="*/ 2 h 17"/>
                <a:gd name="T2" fmla="*/ 5 w 71"/>
                <a:gd name="T3" fmla="*/ 2 h 17"/>
                <a:gd name="T4" fmla="*/ 8 w 71"/>
                <a:gd name="T5" fmla="*/ 3 h 17"/>
                <a:gd name="T6" fmla="*/ 14 w 71"/>
                <a:gd name="T7" fmla="*/ 3 h 17"/>
                <a:gd name="T8" fmla="*/ 17 w 71"/>
                <a:gd name="T9" fmla="*/ 3 h 17"/>
                <a:gd name="T10" fmla="*/ 22 w 71"/>
                <a:gd name="T11" fmla="*/ 2 h 17"/>
                <a:gd name="T12" fmla="*/ 26 w 71"/>
                <a:gd name="T13" fmla="*/ 2 h 17"/>
                <a:gd name="T14" fmla="*/ 31 w 71"/>
                <a:gd name="T15" fmla="*/ 2 h 17"/>
                <a:gd name="T16" fmla="*/ 36 w 71"/>
                <a:gd name="T17" fmla="*/ 2 h 17"/>
                <a:gd name="T18" fmla="*/ 40 w 71"/>
                <a:gd name="T19" fmla="*/ 0 h 17"/>
                <a:gd name="T20" fmla="*/ 45 w 71"/>
                <a:gd name="T21" fmla="*/ 0 h 17"/>
                <a:gd name="T22" fmla="*/ 50 w 71"/>
                <a:gd name="T23" fmla="*/ 0 h 17"/>
                <a:gd name="T24" fmla="*/ 53 w 71"/>
                <a:gd name="T25" fmla="*/ 0 h 17"/>
                <a:gd name="T26" fmla="*/ 57 w 71"/>
                <a:gd name="T27" fmla="*/ 0 h 17"/>
                <a:gd name="T28" fmla="*/ 62 w 71"/>
                <a:gd name="T29" fmla="*/ 0 h 17"/>
                <a:gd name="T30" fmla="*/ 65 w 71"/>
                <a:gd name="T31" fmla="*/ 0 h 17"/>
                <a:gd name="T32" fmla="*/ 69 w 71"/>
                <a:gd name="T33" fmla="*/ 2 h 17"/>
                <a:gd name="T34" fmla="*/ 71 w 71"/>
                <a:gd name="T35" fmla="*/ 2 h 17"/>
                <a:gd name="T36" fmla="*/ 71 w 71"/>
                <a:gd name="T37" fmla="*/ 5 h 17"/>
                <a:gd name="T38" fmla="*/ 69 w 71"/>
                <a:gd name="T39" fmla="*/ 7 h 17"/>
                <a:gd name="T40" fmla="*/ 71 w 71"/>
                <a:gd name="T41" fmla="*/ 10 h 17"/>
                <a:gd name="T42" fmla="*/ 67 w 71"/>
                <a:gd name="T43" fmla="*/ 12 h 17"/>
                <a:gd name="T44" fmla="*/ 64 w 71"/>
                <a:gd name="T45" fmla="*/ 14 h 17"/>
                <a:gd name="T46" fmla="*/ 60 w 71"/>
                <a:gd name="T47" fmla="*/ 14 h 17"/>
                <a:gd name="T48" fmla="*/ 57 w 71"/>
                <a:gd name="T49" fmla="*/ 16 h 17"/>
                <a:gd name="T50" fmla="*/ 52 w 71"/>
                <a:gd name="T51" fmla="*/ 16 h 17"/>
                <a:gd name="T52" fmla="*/ 46 w 71"/>
                <a:gd name="T53" fmla="*/ 17 h 17"/>
                <a:gd name="T54" fmla="*/ 43 w 71"/>
                <a:gd name="T55" fmla="*/ 17 h 17"/>
                <a:gd name="T56" fmla="*/ 38 w 71"/>
                <a:gd name="T57" fmla="*/ 17 h 17"/>
                <a:gd name="T58" fmla="*/ 33 w 71"/>
                <a:gd name="T59" fmla="*/ 17 h 17"/>
                <a:gd name="T60" fmla="*/ 27 w 71"/>
                <a:gd name="T61" fmla="*/ 17 h 17"/>
                <a:gd name="T62" fmla="*/ 22 w 71"/>
                <a:gd name="T63" fmla="*/ 17 h 17"/>
                <a:gd name="T64" fmla="*/ 19 w 71"/>
                <a:gd name="T65" fmla="*/ 17 h 17"/>
                <a:gd name="T66" fmla="*/ 14 w 71"/>
                <a:gd name="T67" fmla="*/ 17 h 17"/>
                <a:gd name="T68" fmla="*/ 10 w 71"/>
                <a:gd name="T69" fmla="*/ 17 h 17"/>
                <a:gd name="T70" fmla="*/ 5 w 71"/>
                <a:gd name="T71" fmla="*/ 17 h 17"/>
                <a:gd name="T72" fmla="*/ 2 w 71"/>
                <a:gd name="T73" fmla="*/ 17 h 17"/>
                <a:gd name="T74" fmla="*/ 2 w 71"/>
                <a:gd name="T75" fmla="*/ 16 h 17"/>
                <a:gd name="T76" fmla="*/ 0 w 71"/>
                <a:gd name="T77" fmla="*/ 14 h 17"/>
                <a:gd name="T78" fmla="*/ 0 w 71"/>
                <a:gd name="T79" fmla="*/ 12 h 17"/>
                <a:gd name="T80" fmla="*/ 0 w 71"/>
                <a:gd name="T81" fmla="*/ 10 h 17"/>
                <a:gd name="T82" fmla="*/ 2 w 71"/>
                <a:gd name="T83" fmla="*/ 7 h 17"/>
                <a:gd name="T84" fmla="*/ 2 w 71"/>
                <a:gd name="T85" fmla="*/ 5 h 17"/>
                <a:gd name="T86" fmla="*/ 2 w 71"/>
                <a:gd name="T87" fmla="*/ 3 h 17"/>
                <a:gd name="T88" fmla="*/ 2 w 71"/>
                <a:gd name="T89" fmla="*/ 2 h 17"/>
                <a:gd name="T90" fmla="*/ 2 w 71"/>
                <a:gd name="T91" fmla="*/ 2 h 1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1" h="17">
                  <a:moveTo>
                    <a:pt x="2" y="2"/>
                  </a:moveTo>
                  <a:lnTo>
                    <a:pt x="5" y="2"/>
                  </a:lnTo>
                  <a:lnTo>
                    <a:pt x="8" y="3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6" y="2"/>
                  </a:lnTo>
                  <a:lnTo>
                    <a:pt x="31" y="2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53" y="0"/>
                  </a:lnTo>
                  <a:lnTo>
                    <a:pt x="57" y="0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2"/>
                  </a:lnTo>
                  <a:lnTo>
                    <a:pt x="71" y="2"/>
                  </a:lnTo>
                  <a:lnTo>
                    <a:pt x="71" y="5"/>
                  </a:lnTo>
                  <a:lnTo>
                    <a:pt x="69" y="7"/>
                  </a:lnTo>
                  <a:lnTo>
                    <a:pt x="71" y="10"/>
                  </a:lnTo>
                  <a:lnTo>
                    <a:pt x="67" y="12"/>
                  </a:lnTo>
                  <a:lnTo>
                    <a:pt x="64" y="14"/>
                  </a:lnTo>
                  <a:lnTo>
                    <a:pt x="60" y="14"/>
                  </a:lnTo>
                  <a:lnTo>
                    <a:pt x="57" y="16"/>
                  </a:lnTo>
                  <a:lnTo>
                    <a:pt x="52" y="16"/>
                  </a:lnTo>
                  <a:lnTo>
                    <a:pt x="46" y="17"/>
                  </a:lnTo>
                  <a:lnTo>
                    <a:pt x="43" y="17"/>
                  </a:lnTo>
                  <a:lnTo>
                    <a:pt x="38" y="17"/>
                  </a:lnTo>
                  <a:lnTo>
                    <a:pt x="33" y="17"/>
                  </a:lnTo>
                  <a:lnTo>
                    <a:pt x="27" y="17"/>
                  </a:lnTo>
                  <a:lnTo>
                    <a:pt x="22" y="17"/>
                  </a:lnTo>
                  <a:lnTo>
                    <a:pt x="19" y="17"/>
                  </a:lnTo>
                  <a:lnTo>
                    <a:pt x="14" y="17"/>
                  </a:lnTo>
                  <a:lnTo>
                    <a:pt x="10" y="17"/>
                  </a:lnTo>
                  <a:lnTo>
                    <a:pt x="5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1" name="Freeform 51"/>
            <p:cNvSpPr>
              <a:spLocks/>
            </p:cNvSpPr>
            <p:nvPr/>
          </p:nvSpPr>
          <p:spPr bwMode="auto">
            <a:xfrm>
              <a:off x="2285" y="3301"/>
              <a:ext cx="61" cy="22"/>
            </a:xfrm>
            <a:custGeom>
              <a:avLst/>
              <a:gdLst>
                <a:gd name="T0" fmla="*/ 59 w 61"/>
                <a:gd name="T1" fmla="*/ 0 h 22"/>
                <a:gd name="T2" fmla="*/ 61 w 61"/>
                <a:gd name="T3" fmla="*/ 0 h 22"/>
                <a:gd name="T4" fmla="*/ 61 w 61"/>
                <a:gd name="T5" fmla="*/ 0 h 22"/>
                <a:gd name="T6" fmla="*/ 61 w 61"/>
                <a:gd name="T7" fmla="*/ 1 h 22"/>
                <a:gd name="T8" fmla="*/ 59 w 61"/>
                <a:gd name="T9" fmla="*/ 5 h 22"/>
                <a:gd name="T10" fmla="*/ 57 w 61"/>
                <a:gd name="T11" fmla="*/ 7 h 22"/>
                <a:gd name="T12" fmla="*/ 57 w 61"/>
                <a:gd name="T13" fmla="*/ 8 h 22"/>
                <a:gd name="T14" fmla="*/ 55 w 61"/>
                <a:gd name="T15" fmla="*/ 10 h 22"/>
                <a:gd name="T16" fmla="*/ 57 w 61"/>
                <a:gd name="T17" fmla="*/ 12 h 22"/>
                <a:gd name="T18" fmla="*/ 54 w 61"/>
                <a:gd name="T19" fmla="*/ 13 h 22"/>
                <a:gd name="T20" fmla="*/ 52 w 61"/>
                <a:gd name="T21" fmla="*/ 15 h 22"/>
                <a:gd name="T22" fmla="*/ 48 w 61"/>
                <a:gd name="T23" fmla="*/ 17 h 22"/>
                <a:gd name="T24" fmla="*/ 45 w 61"/>
                <a:gd name="T25" fmla="*/ 19 h 22"/>
                <a:gd name="T26" fmla="*/ 42 w 61"/>
                <a:gd name="T27" fmla="*/ 19 h 22"/>
                <a:gd name="T28" fmla="*/ 38 w 61"/>
                <a:gd name="T29" fmla="*/ 20 h 22"/>
                <a:gd name="T30" fmla="*/ 35 w 61"/>
                <a:gd name="T31" fmla="*/ 20 h 22"/>
                <a:gd name="T32" fmla="*/ 31 w 61"/>
                <a:gd name="T33" fmla="*/ 22 h 22"/>
                <a:gd name="T34" fmla="*/ 28 w 61"/>
                <a:gd name="T35" fmla="*/ 22 h 22"/>
                <a:gd name="T36" fmla="*/ 24 w 61"/>
                <a:gd name="T37" fmla="*/ 22 h 22"/>
                <a:gd name="T38" fmla="*/ 19 w 61"/>
                <a:gd name="T39" fmla="*/ 22 h 22"/>
                <a:gd name="T40" fmla="*/ 16 w 61"/>
                <a:gd name="T41" fmla="*/ 22 h 22"/>
                <a:gd name="T42" fmla="*/ 12 w 61"/>
                <a:gd name="T43" fmla="*/ 22 h 22"/>
                <a:gd name="T44" fmla="*/ 9 w 61"/>
                <a:gd name="T45" fmla="*/ 22 h 22"/>
                <a:gd name="T46" fmla="*/ 5 w 61"/>
                <a:gd name="T47" fmla="*/ 22 h 22"/>
                <a:gd name="T48" fmla="*/ 4 w 61"/>
                <a:gd name="T49" fmla="*/ 22 h 22"/>
                <a:gd name="T50" fmla="*/ 2 w 61"/>
                <a:gd name="T51" fmla="*/ 20 h 22"/>
                <a:gd name="T52" fmla="*/ 2 w 61"/>
                <a:gd name="T53" fmla="*/ 17 h 22"/>
                <a:gd name="T54" fmla="*/ 2 w 61"/>
                <a:gd name="T55" fmla="*/ 13 h 22"/>
                <a:gd name="T56" fmla="*/ 0 w 61"/>
                <a:gd name="T57" fmla="*/ 12 h 22"/>
                <a:gd name="T58" fmla="*/ 4 w 61"/>
                <a:gd name="T59" fmla="*/ 10 h 22"/>
                <a:gd name="T60" fmla="*/ 9 w 61"/>
                <a:gd name="T61" fmla="*/ 8 h 22"/>
                <a:gd name="T62" fmla="*/ 12 w 61"/>
                <a:gd name="T63" fmla="*/ 8 h 22"/>
                <a:gd name="T64" fmla="*/ 16 w 61"/>
                <a:gd name="T65" fmla="*/ 8 h 22"/>
                <a:gd name="T66" fmla="*/ 19 w 61"/>
                <a:gd name="T67" fmla="*/ 7 h 22"/>
                <a:gd name="T68" fmla="*/ 23 w 61"/>
                <a:gd name="T69" fmla="*/ 7 h 22"/>
                <a:gd name="T70" fmla="*/ 26 w 61"/>
                <a:gd name="T71" fmla="*/ 7 h 22"/>
                <a:gd name="T72" fmla="*/ 31 w 61"/>
                <a:gd name="T73" fmla="*/ 7 h 22"/>
                <a:gd name="T74" fmla="*/ 33 w 61"/>
                <a:gd name="T75" fmla="*/ 7 h 22"/>
                <a:gd name="T76" fmla="*/ 36 w 61"/>
                <a:gd name="T77" fmla="*/ 7 h 22"/>
                <a:gd name="T78" fmla="*/ 40 w 61"/>
                <a:gd name="T79" fmla="*/ 5 h 22"/>
                <a:gd name="T80" fmla="*/ 45 w 61"/>
                <a:gd name="T81" fmla="*/ 5 h 22"/>
                <a:gd name="T82" fmla="*/ 47 w 61"/>
                <a:gd name="T83" fmla="*/ 3 h 22"/>
                <a:gd name="T84" fmla="*/ 52 w 61"/>
                <a:gd name="T85" fmla="*/ 3 h 22"/>
                <a:gd name="T86" fmla="*/ 55 w 61"/>
                <a:gd name="T87" fmla="*/ 1 h 22"/>
                <a:gd name="T88" fmla="*/ 59 w 61"/>
                <a:gd name="T89" fmla="*/ 0 h 22"/>
                <a:gd name="T90" fmla="*/ 59 w 61"/>
                <a:gd name="T91" fmla="*/ 0 h 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1" h="22">
                  <a:moveTo>
                    <a:pt x="59" y="0"/>
                  </a:moveTo>
                  <a:lnTo>
                    <a:pt x="61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5" y="10"/>
                  </a:lnTo>
                  <a:lnTo>
                    <a:pt x="57" y="12"/>
                  </a:lnTo>
                  <a:lnTo>
                    <a:pt x="54" y="13"/>
                  </a:lnTo>
                  <a:lnTo>
                    <a:pt x="52" y="15"/>
                  </a:lnTo>
                  <a:lnTo>
                    <a:pt x="48" y="17"/>
                  </a:lnTo>
                  <a:lnTo>
                    <a:pt x="45" y="19"/>
                  </a:lnTo>
                  <a:lnTo>
                    <a:pt x="42" y="19"/>
                  </a:lnTo>
                  <a:lnTo>
                    <a:pt x="38" y="20"/>
                  </a:lnTo>
                  <a:lnTo>
                    <a:pt x="35" y="20"/>
                  </a:lnTo>
                  <a:lnTo>
                    <a:pt x="31" y="22"/>
                  </a:lnTo>
                  <a:lnTo>
                    <a:pt x="28" y="22"/>
                  </a:lnTo>
                  <a:lnTo>
                    <a:pt x="24" y="22"/>
                  </a:lnTo>
                  <a:lnTo>
                    <a:pt x="19" y="22"/>
                  </a:lnTo>
                  <a:lnTo>
                    <a:pt x="16" y="22"/>
                  </a:lnTo>
                  <a:lnTo>
                    <a:pt x="12" y="22"/>
                  </a:lnTo>
                  <a:lnTo>
                    <a:pt x="9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0" y="12"/>
                  </a:lnTo>
                  <a:lnTo>
                    <a:pt x="4" y="10"/>
                  </a:lnTo>
                  <a:lnTo>
                    <a:pt x="9" y="8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19" y="7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6" y="7"/>
                  </a:lnTo>
                  <a:lnTo>
                    <a:pt x="40" y="5"/>
                  </a:lnTo>
                  <a:lnTo>
                    <a:pt x="45" y="5"/>
                  </a:lnTo>
                  <a:lnTo>
                    <a:pt x="47" y="3"/>
                  </a:lnTo>
                  <a:lnTo>
                    <a:pt x="52" y="3"/>
                  </a:lnTo>
                  <a:lnTo>
                    <a:pt x="55" y="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2" name="Freeform 52"/>
            <p:cNvSpPr>
              <a:spLocks/>
            </p:cNvSpPr>
            <p:nvPr/>
          </p:nvSpPr>
          <p:spPr bwMode="auto">
            <a:xfrm>
              <a:off x="2839" y="2901"/>
              <a:ext cx="147" cy="215"/>
            </a:xfrm>
            <a:custGeom>
              <a:avLst/>
              <a:gdLst>
                <a:gd name="T0" fmla="*/ 90 w 147"/>
                <a:gd name="T1" fmla="*/ 0 h 215"/>
                <a:gd name="T2" fmla="*/ 111 w 147"/>
                <a:gd name="T3" fmla="*/ 9 h 215"/>
                <a:gd name="T4" fmla="*/ 128 w 147"/>
                <a:gd name="T5" fmla="*/ 25 h 215"/>
                <a:gd name="T6" fmla="*/ 140 w 147"/>
                <a:gd name="T7" fmla="*/ 45 h 215"/>
                <a:gd name="T8" fmla="*/ 145 w 147"/>
                <a:gd name="T9" fmla="*/ 70 h 215"/>
                <a:gd name="T10" fmla="*/ 145 w 147"/>
                <a:gd name="T11" fmla="*/ 94 h 215"/>
                <a:gd name="T12" fmla="*/ 140 w 147"/>
                <a:gd name="T13" fmla="*/ 120 h 215"/>
                <a:gd name="T14" fmla="*/ 130 w 147"/>
                <a:gd name="T15" fmla="*/ 142 h 215"/>
                <a:gd name="T16" fmla="*/ 120 w 147"/>
                <a:gd name="T17" fmla="*/ 158 h 215"/>
                <a:gd name="T18" fmla="*/ 113 w 147"/>
                <a:gd name="T19" fmla="*/ 170 h 215"/>
                <a:gd name="T20" fmla="*/ 102 w 147"/>
                <a:gd name="T21" fmla="*/ 184 h 215"/>
                <a:gd name="T22" fmla="*/ 90 w 147"/>
                <a:gd name="T23" fmla="*/ 194 h 215"/>
                <a:gd name="T24" fmla="*/ 78 w 147"/>
                <a:gd name="T25" fmla="*/ 203 h 215"/>
                <a:gd name="T26" fmla="*/ 64 w 147"/>
                <a:gd name="T27" fmla="*/ 210 h 215"/>
                <a:gd name="T28" fmla="*/ 49 w 147"/>
                <a:gd name="T29" fmla="*/ 213 h 215"/>
                <a:gd name="T30" fmla="*/ 33 w 147"/>
                <a:gd name="T31" fmla="*/ 213 h 215"/>
                <a:gd name="T32" fmla="*/ 23 w 147"/>
                <a:gd name="T33" fmla="*/ 213 h 215"/>
                <a:gd name="T34" fmla="*/ 18 w 147"/>
                <a:gd name="T35" fmla="*/ 213 h 215"/>
                <a:gd name="T36" fmla="*/ 13 w 147"/>
                <a:gd name="T37" fmla="*/ 210 h 215"/>
                <a:gd name="T38" fmla="*/ 7 w 147"/>
                <a:gd name="T39" fmla="*/ 208 h 215"/>
                <a:gd name="T40" fmla="*/ 4 w 147"/>
                <a:gd name="T41" fmla="*/ 204 h 215"/>
                <a:gd name="T42" fmla="*/ 0 w 147"/>
                <a:gd name="T43" fmla="*/ 199 h 215"/>
                <a:gd name="T44" fmla="*/ 0 w 147"/>
                <a:gd name="T45" fmla="*/ 196 h 215"/>
                <a:gd name="T46" fmla="*/ 4 w 147"/>
                <a:gd name="T47" fmla="*/ 192 h 215"/>
                <a:gd name="T48" fmla="*/ 14 w 147"/>
                <a:gd name="T49" fmla="*/ 194 h 215"/>
                <a:gd name="T50" fmla="*/ 30 w 147"/>
                <a:gd name="T51" fmla="*/ 199 h 215"/>
                <a:gd name="T52" fmla="*/ 45 w 147"/>
                <a:gd name="T53" fmla="*/ 199 h 215"/>
                <a:gd name="T54" fmla="*/ 63 w 147"/>
                <a:gd name="T55" fmla="*/ 196 h 215"/>
                <a:gd name="T56" fmla="*/ 76 w 147"/>
                <a:gd name="T57" fmla="*/ 187 h 215"/>
                <a:gd name="T58" fmla="*/ 90 w 147"/>
                <a:gd name="T59" fmla="*/ 175 h 215"/>
                <a:gd name="T60" fmla="*/ 101 w 147"/>
                <a:gd name="T61" fmla="*/ 163 h 215"/>
                <a:gd name="T62" fmla="*/ 109 w 147"/>
                <a:gd name="T63" fmla="*/ 147 h 215"/>
                <a:gd name="T64" fmla="*/ 118 w 147"/>
                <a:gd name="T65" fmla="*/ 133 h 215"/>
                <a:gd name="T66" fmla="*/ 126 w 147"/>
                <a:gd name="T67" fmla="*/ 118 h 215"/>
                <a:gd name="T68" fmla="*/ 133 w 147"/>
                <a:gd name="T69" fmla="*/ 101 h 215"/>
                <a:gd name="T70" fmla="*/ 133 w 147"/>
                <a:gd name="T71" fmla="*/ 83 h 215"/>
                <a:gd name="T72" fmla="*/ 132 w 147"/>
                <a:gd name="T73" fmla="*/ 64 h 215"/>
                <a:gd name="T74" fmla="*/ 126 w 147"/>
                <a:gd name="T75" fmla="*/ 47 h 215"/>
                <a:gd name="T76" fmla="*/ 118 w 147"/>
                <a:gd name="T77" fmla="*/ 33 h 215"/>
                <a:gd name="T78" fmla="*/ 104 w 147"/>
                <a:gd name="T79" fmla="*/ 19 h 215"/>
                <a:gd name="T80" fmla="*/ 92 w 147"/>
                <a:gd name="T81" fmla="*/ 12 h 215"/>
                <a:gd name="T82" fmla="*/ 83 w 147"/>
                <a:gd name="T83" fmla="*/ 12 h 215"/>
                <a:gd name="T84" fmla="*/ 75 w 147"/>
                <a:gd name="T85" fmla="*/ 12 h 215"/>
                <a:gd name="T86" fmla="*/ 66 w 147"/>
                <a:gd name="T87" fmla="*/ 16 h 215"/>
                <a:gd name="T88" fmla="*/ 57 w 147"/>
                <a:gd name="T89" fmla="*/ 19 h 215"/>
                <a:gd name="T90" fmla="*/ 51 w 147"/>
                <a:gd name="T91" fmla="*/ 21 h 215"/>
                <a:gd name="T92" fmla="*/ 42 w 147"/>
                <a:gd name="T93" fmla="*/ 23 h 215"/>
                <a:gd name="T94" fmla="*/ 33 w 147"/>
                <a:gd name="T95" fmla="*/ 23 h 215"/>
                <a:gd name="T96" fmla="*/ 32 w 147"/>
                <a:gd name="T97" fmla="*/ 18 h 215"/>
                <a:gd name="T98" fmla="*/ 35 w 147"/>
                <a:gd name="T99" fmla="*/ 12 h 215"/>
                <a:gd name="T100" fmla="*/ 40 w 147"/>
                <a:gd name="T101" fmla="*/ 9 h 215"/>
                <a:gd name="T102" fmla="*/ 47 w 147"/>
                <a:gd name="T103" fmla="*/ 6 h 215"/>
                <a:gd name="T104" fmla="*/ 54 w 147"/>
                <a:gd name="T105" fmla="*/ 6 h 215"/>
                <a:gd name="T106" fmla="*/ 61 w 147"/>
                <a:gd name="T107" fmla="*/ 4 h 215"/>
                <a:gd name="T108" fmla="*/ 68 w 147"/>
                <a:gd name="T109" fmla="*/ 4 h 215"/>
                <a:gd name="T110" fmla="*/ 73 w 147"/>
                <a:gd name="T111" fmla="*/ 2 h 215"/>
                <a:gd name="T112" fmla="*/ 76 w 147"/>
                <a:gd name="T113" fmla="*/ 0 h 21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215">
                  <a:moveTo>
                    <a:pt x="76" y="0"/>
                  </a:moveTo>
                  <a:lnTo>
                    <a:pt x="90" y="0"/>
                  </a:lnTo>
                  <a:lnTo>
                    <a:pt x="101" y="4"/>
                  </a:lnTo>
                  <a:lnTo>
                    <a:pt x="111" y="9"/>
                  </a:lnTo>
                  <a:lnTo>
                    <a:pt x="121" y="16"/>
                  </a:lnTo>
                  <a:lnTo>
                    <a:pt x="128" y="25"/>
                  </a:lnTo>
                  <a:lnTo>
                    <a:pt x="135" y="33"/>
                  </a:lnTo>
                  <a:lnTo>
                    <a:pt x="140" y="45"/>
                  </a:lnTo>
                  <a:lnTo>
                    <a:pt x="144" y="57"/>
                  </a:lnTo>
                  <a:lnTo>
                    <a:pt x="145" y="70"/>
                  </a:lnTo>
                  <a:lnTo>
                    <a:pt x="147" y="82"/>
                  </a:lnTo>
                  <a:lnTo>
                    <a:pt x="145" y="94"/>
                  </a:lnTo>
                  <a:lnTo>
                    <a:pt x="145" y="108"/>
                  </a:lnTo>
                  <a:lnTo>
                    <a:pt x="140" y="120"/>
                  </a:lnTo>
                  <a:lnTo>
                    <a:pt x="137" y="130"/>
                  </a:lnTo>
                  <a:lnTo>
                    <a:pt x="130" y="142"/>
                  </a:lnTo>
                  <a:lnTo>
                    <a:pt x="123" y="151"/>
                  </a:lnTo>
                  <a:lnTo>
                    <a:pt x="120" y="158"/>
                  </a:lnTo>
                  <a:lnTo>
                    <a:pt x="116" y="165"/>
                  </a:lnTo>
                  <a:lnTo>
                    <a:pt x="113" y="170"/>
                  </a:lnTo>
                  <a:lnTo>
                    <a:pt x="108" y="177"/>
                  </a:lnTo>
                  <a:lnTo>
                    <a:pt x="102" y="184"/>
                  </a:lnTo>
                  <a:lnTo>
                    <a:pt x="97" y="189"/>
                  </a:lnTo>
                  <a:lnTo>
                    <a:pt x="90" y="194"/>
                  </a:lnTo>
                  <a:lnTo>
                    <a:pt x="85" y="199"/>
                  </a:lnTo>
                  <a:lnTo>
                    <a:pt x="78" y="203"/>
                  </a:lnTo>
                  <a:lnTo>
                    <a:pt x="71" y="206"/>
                  </a:lnTo>
                  <a:lnTo>
                    <a:pt x="64" y="210"/>
                  </a:lnTo>
                  <a:lnTo>
                    <a:pt x="56" y="213"/>
                  </a:lnTo>
                  <a:lnTo>
                    <a:pt x="49" y="213"/>
                  </a:lnTo>
                  <a:lnTo>
                    <a:pt x="40" y="215"/>
                  </a:lnTo>
                  <a:lnTo>
                    <a:pt x="33" y="213"/>
                  </a:lnTo>
                  <a:lnTo>
                    <a:pt x="25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18" y="213"/>
                  </a:lnTo>
                  <a:lnTo>
                    <a:pt x="16" y="211"/>
                  </a:lnTo>
                  <a:lnTo>
                    <a:pt x="13" y="210"/>
                  </a:lnTo>
                  <a:lnTo>
                    <a:pt x="11" y="210"/>
                  </a:lnTo>
                  <a:lnTo>
                    <a:pt x="7" y="208"/>
                  </a:lnTo>
                  <a:lnTo>
                    <a:pt x="6" y="206"/>
                  </a:lnTo>
                  <a:lnTo>
                    <a:pt x="4" y="204"/>
                  </a:lnTo>
                  <a:lnTo>
                    <a:pt x="2" y="203"/>
                  </a:lnTo>
                  <a:lnTo>
                    <a:pt x="0" y="199"/>
                  </a:lnTo>
                  <a:lnTo>
                    <a:pt x="0" y="197"/>
                  </a:lnTo>
                  <a:lnTo>
                    <a:pt x="0" y="196"/>
                  </a:lnTo>
                  <a:lnTo>
                    <a:pt x="0" y="194"/>
                  </a:lnTo>
                  <a:lnTo>
                    <a:pt x="4" y="192"/>
                  </a:lnTo>
                  <a:lnTo>
                    <a:pt x="6" y="190"/>
                  </a:lnTo>
                  <a:lnTo>
                    <a:pt x="14" y="194"/>
                  </a:lnTo>
                  <a:lnTo>
                    <a:pt x="21" y="197"/>
                  </a:lnTo>
                  <a:lnTo>
                    <a:pt x="30" y="199"/>
                  </a:lnTo>
                  <a:lnTo>
                    <a:pt x="37" y="201"/>
                  </a:lnTo>
                  <a:lnTo>
                    <a:pt x="45" y="199"/>
                  </a:lnTo>
                  <a:lnTo>
                    <a:pt x="54" y="197"/>
                  </a:lnTo>
                  <a:lnTo>
                    <a:pt x="63" y="196"/>
                  </a:lnTo>
                  <a:lnTo>
                    <a:pt x="70" y="192"/>
                  </a:lnTo>
                  <a:lnTo>
                    <a:pt x="76" y="187"/>
                  </a:lnTo>
                  <a:lnTo>
                    <a:pt x="83" y="182"/>
                  </a:lnTo>
                  <a:lnTo>
                    <a:pt x="90" y="175"/>
                  </a:lnTo>
                  <a:lnTo>
                    <a:pt x="97" y="170"/>
                  </a:lnTo>
                  <a:lnTo>
                    <a:pt x="101" y="163"/>
                  </a:lnTo>
                  <a:lnTo>
                    <a:pt x="106" y="156"/>
                  </a:lnTo>
                  <a:lnTo>
                    <a:pt x="109" y="147"/>
                  </a:lnTo>
                  <a:lnTo>
                    <a:pt x="113" y="140"/>
                  </a:lnTo>
                  <a:lnTo>
                    <a:pt x="118" y="133"/>
                  </a:lnTo>
                  <a:lnTo>
                    <a:pt x="123" y="125"/>
                  </a:lnTo>
                  <a:lnTo>
                    <a:pt x="126" y="118"/>
                  </a:lnTo>
                  <a:lnTo>
                    <a:pt x="130" y="109"/>
                  </a:lnTo>
                  <a:lnTo>
                    <a:pt x="133" y="101"/>
                  </a:lnTo>
                  <a:lnTo>
                    <a:pt x="133" y="92"/>
                  </a:lnTo>
                  <a:lnTo>
                    <a:pt x="133" y="83"/>
                  </a:lnTo>
                  <a:lnTo>
                    <a:pt x="133" y="75"/>
                  </a:lnTo>
                  <a:lnTo>
                    <a:pt x="132" y="64"/>
                  </a:lnTo>
                  <a:lnTo>
                    <a:pt x="130" y="56"/>
                  </a:lnTo>
                  <a:lnTo>
                    <a:pt x="126" y="47"/>
                  </a:lnTo>
                  <a:lnTo>
                    <a:pt x="123" y="40"/>
                  </a:lnTo>
                  <a:lnTo>
                    <a:pt x="118" y="33"/>
                  </a:lnTo>
                  <a:lnTo>
                    <a:pt x="111" y="26"/>
                  </a:lnTo>
                  <a:lnTo>
                    <a:pt x="104" y="19"/>
                  </a:lnTo>
                  <a:lnTo>
                    <a:pt x="97" y="14"/>
                  </a:lnTo>
                  <a:lnTo>
                    <a:pt x="92" y="12"/>
                  </a:lnTo>
                  <a:lnTo>
                    <a:pt x="89" y="12"/>
                  </a:lnTo>
                  <a:lnTo>
                    <a:pt x="83" y="12"/>
                  </a:lnTo>
                  <a:lnTo>
                    <a:pt x="78" y="12"/>
                  </a:lnTo>
                  <a:lnTo>
                    <a:pt x="75" y="12"/>
                  </a:lnTo>
                  <a:lnTo>
                    <a:pt x="70" y="14"/>
                  </a:lnTo>
                  <a:lnTo>
                    <a:pt x="66" y="16"/>
                  </a:lnTo>
                  <a:lnTo>
                    <a:pt x="63" y="18"/>
                  </a:lnTo>
                  <a:lnTo>
                    <a:pt x="57" y="19"/>
                  </a:lnTo>
                  <a:lnTo>
                    <a:pt x="54" y="19"/>
                  </a:lnTo>
                  <a:lnTo>
                    <a:pt x="51" y="21"/>
                  </a:lnTo>
                  <a:lnTo>
                    <a:pt x="45" y="23"/>
                  </a:lnTo>
                  <a:lnTo>
                    <a:pt x="42" y="23"/>
                  </a:lnTo>
                  <a:lnTo>
                    <a:pt x="38" y="23"/>
                  </a:lnTo>
                  <a:lnTo>
                    <a:pt x="33" y="23"/>
                  </a:lnTo>
                  <a:lnTo>
                    <a:pt x="30" y="21"/>
                  </a:lnTo>
                  <a:lnTo>
                    <a:pt x="32" y="18"/>
                  </a:lnTo>
                  <a:lnTo>
                    <a:pt x="33" y="14"/>
                  </a:lnTo>
                  <a:lnTo>
                    <a:pt x="35" y="12"/>
                  </a:lnTo>
                  <a:lnTo>
                    <a:pt x="38" y="11"/>
                  </a:lnTo>
                  <a:lnTo>
                    <a:pt x="40" y="9"/>
                  </a:lnTo>
                  <a:lnTo>
                    <a:pt x="44" y="7"/>
                  </a:lnTo>
                  <a:lnTo>
                    <a:pt x="47" y="6"/>
                  </a:lnTo>
                  <a:lnTo>
                    <a:pt x="51" y="6"/>
                  </a:lnTo>
                  <a:lnTo>
                    <a:pt x="54" y="6"/>
                  </a:lnTo>
                  <a:lnTo>
                    <a:pt x="57" y="6"/>
                  </a:lnTo>
                  <a:lnTo>
                    <a:pt x="61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1" y="2"/>
                  </a:lnTo>
                  <a:lnTo>
                    <a:pt x="73" y="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3" name="Freeform 53"/>
            <p:cNvSpPr>
              <a:spLocks/>
            </p:cNvSpPr>
            <p:nvPr/>
          </p:nvSpPr>
          <p:spPr bwMode="auto">
            <a:xfrm>
              <a:off x="2256" y="3014"/>
              <a:ext cx="58" cy="36"/>
            </a:xfrm>
            <a:custGeom>
              <a:avLst/>
              <a:gdLst>
                <a:gd name="T0" fmla="*/ 3 w 58"/>
                <a:gd name="T1" fmla="*/ 36 h 36"/>
                <a:gd name="T2" fmla="*/ 0 w 58"/>
                <a:gd name="T3" fmla="*/ 33 h 36"/>
                <a:gd name="T4" fmla="*/ 0 w 58"/>
                <a:gd name="T5" fmla="*/ 29 h 36"/>
                <a:gd name="T6" fmla="*/ 0 w 58"/>
                <a:gd name="T7" fmla="*/ 27 h 36"/>
                <a:gd name="T8" fmla="*/ 1 w 58"/>
                <a:gd name="T9" fmla="*/ 26 h 36"/>
                <a:gd name="T10" fmla="*/ 3 w 58"/>
                <a:gd name="T11" fmla="*/ 26 h 36"/>
                <a:gd name="T12" fmla="*/ 5 w 58"/>
                <a:gd name="T13" fmla="*/ 24 h 36"/>
                <a:gd name="T14" fmla="*/ 7 w 58"/>
                <a:gd name="T15" fmla="*/ 24 h 36"/>
                <a:gd name="T16" fmla="*/ 10 w 58"/>
                <a:gd name="T17" fmla="*/ 24 h 36"/>
                <a:gd name="T18" fmla="*/ 12 w 58"/>
                <a:gd name="T19" fmla="*/ 24 h 36"/>
                <a:gd name="T20" fmla="*/ 14 w 58"/>
                <a:gd name="T21" fmla="*/ 24 h 36"/>
                <a:gd name="T22" fmla="*/ 15 w 58"/>
                <a:gd name="T23" fmla="*/ 22 h 36"/>
                <a:gd name="T24" fmla="*/ 19 w 58"/>
                <a:gd name="T25" fmla="*/ 22 h 36"/>
                <a:gd name="T26" fmla="*/ 20 w 58"/>
                <a:gd name="T27" fmla="*/ 22 h 36"/>
                <a:gd name="T28" fmla="*/ 24 w 58"/>
                <a:gd name="T29" fmla="*/ 22 h 36"/>
                <a:gd name="T30" fmla="*/ 26 w 58"/>
                <a:gd name="T31" fmla="*/ 20 h 36"/>
                <a:gd name="T32" fmla="*/ 29 w 58"/>
                <a:gd name="T33" fmla="*/ 20 h 36"/>
                <a:gd name="T34" fmla="*/ 31 w 58"/>
                <a:gd name="T35" fmla="*/ 19 h 36"/>
                <a:gd name="T36" fmla="*/ 34 w 58"/>
                <a:gd name="T37" fmla="*/ 17 h 36"/>
                <a:gd name="T38" fmla="*/ 36 w 58"/>
                <a:gd name="T39" fmla="*/ 15 h 36"/>
                <a:gd name="T40" fmla="*/ 39 w 58"/>
                <a:gd name="T41" fmla="*/ 14 h 36"/>
                <a:gd name="T42" fmla="*/ 41 w 58"/>
                <a:gd name="T43" fmla="*/ 12 h 36"/>
                <a:gd name="T44" fmla="*/ 43 w 58"/>
                <a:gd name="T45" fmla="*/ 10 h 36"/>
                <a:gd name="T46" fmla="*/ 45 w 58"/>
                <a:gd name="T47" fmla="*/ 8 h 36"/>
                <a:gd name="T48" fmla="*/ 46 w 58"/>
                <a:gd name="T49" fmla="*/ 7 h 36"/>
                <a:gd name="T50" fmla="*/ 48 w 58"/>
                <a:gd name="T51" fmla="*/ 3 h 36"/>
                <a:gd name="T52" fmla="*/ 48 w 58"/>
                <a:gd name="T53" fmla="*/ 1 h 36"/>
                <a:gd name="T54" fmla="*/ 50 w 58"/>
                <a:gd name="T55" fmla="*/ 0 h 36"/>
                <a:gd name="T56" fmla="*/ 52 w 58"/>
                <a:gd name="T57" fmla="*/ 0 h 36"/>
                <a:gd name="T58" fmla="*/ 53 w 58"/>
                <a:gd name="T59" fmla="*/ 0 h 36"/>
                <a:gd name="T60" fmla="*/ 55 w 58"/>
                <a:gd name="T61" fmla="*/ 0 h 36"/>
                <a:gd name="T62" fmla="*/ 57 w 58"/>
                <a:gd name="T63" fmla="*/ 0 h 36"/>
                <a:gd name="T64" fmla="*/ 58 w 58"/>
                <a:gd name="T65" fmla="*/ 3 h 36"/>
                <a:gd name="T66" fmla="*/ 57 w 58"/>
                <a:gd name="T67" fmla="*/ 7 h 36"/>
                <a:gd name="T68" fmla="*/ 57 w 58"/>
                <a:gd name="T69" fmla="*/ 12 h 36"/>
                <a:gd name="T70" fmla="*/ 55 w 58"/>
                <a:gd name="T71" fmla="*/ 15 h 36"/>
                <a:gd name="T72" fmla="*/ 53 w 58"/>
                <a:gd name="T73" fmla="*/ 19 h 36"/>
                <a:gd name="T74" fmla="*/ 50 w 58"/>
                <a:gd name="T75" fmla="*/ 22 h 36"/>
                <a:gd name="T76" fmla="*/ 48 w 58"/>
                <a:gd name="T77" fmla="*/ 24 h 36"/>
                <a:gd name="T78" fmla="*/ 43 w 58"/>
                <a:gd name="T79" fmla="*/ 26 h 36"/>
                <a:gd name="T80" fmla="*/ 39 w 58"/>
                <a:gd name="T81" fmla="*/ 29 h 36"/>
                <a:gd name="T82" fmla="*/ 36 w 58"/>
                <a:gd name="T83" fmla="*/ 31 h 36"/>
                <a:gd name="T84" fmla="*/ 31 w 58"/>
                <a:gd name="T85" fmla="*/ 31 h 36"/>
                <a:gd name="T86" fmla="*/ 26 w 58"/>
                <a:gd name="T87" fmla="*/ 33 h 36"/>
                <a:gd name="T88" fmla="*/ 22 w 58"/>
                <a:gd name="T89" fmla="*/ 34 h 36"/>
                <a:gd name="T90" fmla="*/ 17 w 58"/>
                <a:gd name="T91" fmla="*/ 34 h 36"/>
                <a:gd name="T92" fmla="*/ 12 w 58"/>
                <a:gd name="T93" fmla="*/ 34 h 36"/>
                <a:gd name="T94" fmla="*/ 8 w 58"/>
                <a:gd name="T95" fmla="*/ 34 h 36"/>
                <a:gd name="T96" fmla="*/ 3 w 58"/>
                <a:gd name="T97" fmla="*/ 36 h 36"/>
                <a:gd name="T98" fmla="*/ 3 w 58"/>
                <a:gd name="T99" fmla="*/ 36 h 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8" h="36">
                  <a:moveTo>
                    <a:pt x="3" y="36"/>
                  </a:moveTo>
                  <a:lnTo>
                    <a:pt x="0" y="33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3" y="26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10" y="24"/>
                  </a:lnTo>
                  <a:lnTo>
                    <a:pt x="12" y="24"/>
                  </a:lnTo>
                  <a:lnTo>
                    <a:pt x="14" y="24"/>
                  </a:lnTo>
                  <a:lnTo>
                    <a:pt x="15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4" y="22"/>
                  </a:lnTo>
                  <a:lnTo>
                    <a:pt x="26" y="20"/>
                  </a:lnTo>
                  <a:lnTo>
                    <a:pt x="29" y="20"/>
                  </a:lnTo>
                  <a:lnTo>
                    <a:pt x="31" y="19"/>
                  </a:lnTo>
                  <a:lnTo>
                    <a:pt x="34" y="17"/>
                  </a:lnTo>
                  <a:lnTo>
                    <a:pt x="36" y="15"/>
                  </a:lnTo>
                  <a:lnTo>
                    <a:pt x="39" y="14"/>
                  </a:lnTo>
                  <a:lnTo>
                    <a:pt x="41" y="12"/>
                  </a:lnTo>
                  <a:lnTo>
                    <a:pt x="43" y="10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8" y="3"/>
                  </a:lnTo>
                  <a:lnTo>
                    <a:pt x="48" y="1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3"/>
                  </a:lnTo>
                  <a:lnTo>
                    <a:pt x="57" y="7"/>
                  </a:lnTo>
                  <a:lnTo>
                    <a:pt x="57" y="12"/>
                  </a:lnTo>
                  <a:lnTo>
                    <a:pt x="55" y="15"/>
                  </a:lnTo>
                  <a:lnTo>
                    <a:pt x="53" y="19"/>
                  </a:lnTo>
                  <a:lnTo>
                    <a:pt x="50" y="22"/>
                  </a:lnTo>
                  <a:lnTo>
                    <a:pt x="48" y="24"/>
                  </a:lnTo>
                  <a:lnTo>
                    <a:pt x="43" y="26"/>
                  </a:lnTo>
                  <a:lnTo>
                    <a:pt x="39" y="29"/>
                  </a:lnTo>
                  <a:lnTo>
                    <a:pt x="36" y="31"/>
                  </a:lnTo>
                  <a:lnTo>
                    <a:pt x="31" y="31"/>
                  </a:lnTo>
                  <a:lnTo>
                    <a:pt x="26" y="33"/>
                  </a:lnTo>
                  <a:lnTo>
                    <a:pt x="22" y="34"/>
                  </a:lnTo>
                  <a:lnTo>
                    <a:pt x="17" y="34"/>
                  </a:lnTo>
                  <a:lnTo>
                    <a:pt x="12" y="34"/>
                  </a:lnTo>
                  <a:lnTo>
                    <a:pt x="8" y="34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4" name="Freeform 54"/>
            <p:cNvSpPr>
              <a:spLocks/>
            </p:cNvSpPr>
            <p:nvPr/>
          </p:nvSpPr>
          <p:spPr bwMode="auto">
            <a:xfrm>
              <a:off x="2242" y="3072"/>
              <a:ext cx="57" cy="18"/>
            </a:xfrm>
            <a:custGeom>
              <a:avLst/>
              <a:gdLst>
                <a:gd name="T0" fmla="*/ 0 w 57"/>
                <a:gd name="T1" fmla="*/ 7 h 18"/>
                <a:gd name="T2" fmla="*/ 0 w 57"/>
                <a:gd name="T3" fmla="*/ 4 h 18"/>
                <a:gd name="T4" fmla="*/ 2 w 57"/>
                <a:gd name="T5" fmla="*/ 2 h 18"/>
                <a:gd name="T6" fmla="*/ 3 w 57"/>
                <a:gd name="T7" fmla="*/ 0 h 18"/>
                <a:gd name="T8" fmla="*/ 5 w 57"/>
                <a:gd name="T9" fmla="*/ 0 h 18"/>
                <a:gd name="T10" fmla="*/ 9 w 57"/>
                <a:gd name="T11" fmla="*/ 0 h 18"/>
                <a:gd name="T12" fmla="*/ 10 w 57"/>
                <a:gd name="T13" fmla="*/ 0 h 18"/>
                <a:gd name="T14" fmla="*/ 14 w 57"/>
                <a:gd name="T15" fmla="*/ 0 h 18"/>
                <a:gd name="T16" fmla="*/ 17 w 57"/>
                <a:gd name="T17" fmla="*/ 0 h 18"/>
                <a:gd name="T18" fmla="*/ 21 w 57"/>
                <a:gd name="T19" fmla="*/ 2 h 18"/>
                <a:gd name="T20" fmla="*/ 24 w 57"/>
                <a:gd name="T21" fmla="*/ 2 h 18"/>
                <a:gd name="T22" fmla="*/ 28 w 57"/>
                <a:gd name="T23" fmla="*/ 4 h 18"/>
                <a:gd name="T24" fmla="*/ 33 w 57"/>
                <a:gd name="T25" fmla="*/ 4 h 18"/>
                <a:gd name="T26" fmla="*/ 36 w 57"/>
                <a:gd name="T27" fmla="*/ 4 h 18"/>
                <a:gd name="T28" fmla="*/ 40 w 57"/>
                <a:gd name="T29" fmla="*/ 4 h 18"/>
                <a:gd name="T30" fmla="*/ 43 w 57"/>
                <a:gd name="T31" fmla="*/ 4 h 18"/>
                <a:gd name="T32" fmla="*/ 47 w 57"/>
                <a:gd name="T33" fmla="*/ 4 h 18"/>
                <a:gd name="T34" fmla="*/ 50 w 57"/>
                <a:gd name="T35" fmla="*/ 2 h 18"/>
                <a:gd name="T36" fmla="*/ 52 w 57"/>
                <a:gd name="T37" fmla="*/ 2 h 18"/>
                <a:gd name="T38" fmla="*/ 53 w 57"/>
                <a:gd name="T39" fmla="*/ 2 h 18"/>
                <a:gd name="T40" fmla="*/ 55 w 57"/>
                <a:gd name="T41" fmla="*/ 4 h 18"/>
                <a:gd name="T42" fmla="*/ 57 w 57"/>
                <a:gd name="T43" fmla="*/ 6 h 18"/>
                <a:gd name="T44" fmla="*/ 57 w 57"/>
                <a:gd name="T45" fmla="*/ 9 h 18"/>
                <a:gd name="T46" fmla="*/ 55 w 57"/>
                <a:gd name="T47" fmla="*/ 11 h 18"/>
                <a:gd name="T48" fmla="*/ 52 w 57"/>
                <a:gd name="T49" fmla="*/ 14 h 18"/>
                <a:gd name="T50" fmla="*/ 48 w 57"/>
                <a:gd name="T51" fmla="*/ 16 h 18"/>
                <a:gd name="T52" fmla="*/ 47 w 57"/>
                <a:gd name="T53" fmla="*/ 18 h 18"/>
                <a:gd name="T54" fmla="*/ 43 w 57"/>
                <a:gd name="T55" fmla="*/ 18 h 18"/>
                <a:gd name="T56" fmla="*/ 41 w 57"/>
                <a:gd name="T57" fmla="*/ 18 h 18"/>
                <a:gd name="T58" fmla="*/ 38 w 57"/>
                <a:gd name="T59" fmla="*/ 18 h 18"/>
                <a:gd name="T60" fmla="*/ 36 w 57"/>
                <a:gd name="T61" fmla="*/ 18 h 18"/>
                <a:gd name="T62" fmla="*/ 33 w 57"/>
                <a:gd name="T63" fmla="*/ 18 h 18"/>
                <a:gd name="T64" fmla="*/ 31 w 57"/>
                <a:gd name="T65" fmla="*/ 18 h 18"/>
                <a:gd name="T66" fmla="*/ 28 w 57"/>
                <a:gd name="T67" fmla="*/ 18 h 18"/>
                <a:gd name="T68" fmla="*/ 26 w 57"/>
                <a:gd name="T69" fmla="*/ 18 h 18"/>
                <a:gd name="T70" fmla="*/ 22 w 57"/>
                <a:gd name="T71" fmla="*/ 16 h 18"/>
                <a:gd name="T72" fmla="*/ 21 w 57"/>
                <a:gd name="T73" fmla="*/ 16 h 18"/>
                <a:gd name="T74" fmla="*/ 19 w 57"/>
                <a:gd name="T75" fmla="*/ 16 h 18"/>
                <a:gd name="T76" fmla="*/ 17 w 57"/>
                <a:gd name="T77" fmla="*/ 16 h 18"/>
                <a:gd name="T78" fmla="*/ 14 w 57"/>
                <a:gd name="T79" fmla="*/ 16 h 18"/>
                <a:gd name="T80" fmla="*/ 12 w 57"/>
                <a:gd name="T81" fmla="*/ 16 h 18"/>
                <a:gd name="T82" fmla="*/ 10 w 57"/>
                <a:gd name="T83" fmla="*/ 14 h 18"/>
                <a:gd name="T84" fmla="*/ 9 w 57"/>
                <a:gd name="T85" fmla="*/ 13 h 18"/>
                <a:gd name="T86" fmla="*/ 7 w 57"/>
                <a:gd name="T87" fmla="*/ 13 h 18"/>
                <a:gd name="T88" fmla="*/ 5 w 57"/>
                <a:gd name="T89" fmla="*/ 11 h 18"/>
                <a:gd name="T90" fmla="*/ 2 w 57"/>
                <a:gd name="T91" fmla="*/ 9 h 18"/>
                <a:gd name="T92" fmla="*/ 0 w 57"/>
                <a:gd name="T93" fmla="*/ 7 h 18"/>
                <a:gd name="T94" fmla="*/ 0 w 57"/>
                <a:gd name="T95" fmla="*/ 7 h 1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7" h="18">
                  <a:moveTo>
                    <a:pt x="0" y="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8" y="4"/>
                  </a:lnTo>
                  <a:lnTo>
                    <a:pt x="33" y="4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47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5" y="4"/>
                  </a:lnTo>
                  <a:lnTo>
                    <a:pt x="57" y="6"/>
                  </a:lnTo>
                  <a:lnTo>
                    <a:pt x="57" y="9"/>
                  </a:lnTo>
                  <a:lnTo>
                    <a:pt x="55" y="11"/>
                  </a:lnTo>
                  <a:lnTo>
                    <a:pt x="52" y="14"/>
                  </a:lnTo>
                  <a:lnTo>
                    <a:pt x="48" y="16"/>
                  </a:lnTo>
                  <a:lnTo>
                    <a:pt x="47" y="18"/>
                  </a:lnTo>
                  <a:lnTo>
                    <a:pt x="43" y="18"/>
                  </a:lnTo>
                  <a:lnTo>
                    <a:pt x="41" y="18"/>
                  </a:lnTo>
                  <a:lnTo>
                    <a:pt x="38" y="18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28" y="18"/>
                  </a:lnTo>
                  <a:lnTo>
                    <a:pt x="26" y="18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4" y="16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9" y="13"/>
                  </a:lnTo>
                  <a:lnTo>
                    <a:pt x="7" y="13"/>
                  </a:lnTo>
                  <a:lnTo>
                    <a:pt x="5" y="11"/>
                  </a:lnTo>
                  <a:lnTo>
                    <a:pt x="2" y="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5" name="Freeform 55"/>
            <p:cNvSpPr>
              <a:spLocks/>
            </p:cNvSpPr>
            <p:nvPr/>
          </p:nvSpPr>
          <p:spPr bwMode="auto">
            <a:xfrm>
              <a:off x="2314" y="2903"/>
              <a:ext cx="49" cy="23"/>
            </a:xfrm>
            <a:custGeom>
              <a:avLst/>
              <a:gdLst>
                <a:gd name="T0" fmla="*/ 2 w 49"/>
                <a:gd name="T1" fmla="*/ 12 h 23"/>
                <a:gd name="T2" fmla="*/ 4 w 49"/>
                <a:gd name="T3" fmla="*/ 12 h 23"/>
                <a:gd name="T4" fmla="*/ 7 w 49"/>
                <a:gd name="T5" fmla="*/ 10 h 23"/>
                <a:gd name="T6" fmla="*/ 9 w 49"/>
                <a:gd name="T7" fmla="*/ 9 h 23"/>
                <a:gd name="T8" fmla="*/ 13 w 49"/>
                <a:gd name="T9" fmla="*/ 7 h 23"/>
                <a:gd name="T10" fmla="*/ 14 w 49"/>
                <a:gd name="T11" fmla="*/ 7 h 23"/>
                <a:gd name="T12" fmla="*/ 18 w 49"/>
                <a:gd name="T13" fmla="*/ 5 h 23"/>
                <a:gd name="T14" fmla="*/ 21 w 49"/>
                <a:gd name="T15" fmla="*/ 5 h 23"/>
                <a:gd name="T16" fmla="*/ 23 w 49"/>
                <a:gd name="T17" fmla="*/ 4 h 23"/>
                <a:gd name="T18" fmla="*/ 26 w 49"/>
                <a:gd name="T19" fmla="*/ 4 h 23"/>
                <a:gd name="T20" fmla="*/ 30 w 49"/>
                <a:gd name="T21" fmla="*/ 2 h 23"/>
                <a:gd name="T22" fmla="*/ 33 w 49"/>
                <a:gd name="T23" fmla="*/ 2 h 23"/>
                <a:gd name="T24" fmla="*/ 37 w 49"/>
                <a:gd name="T25" fmla="*/ 0 h 23"/>
                <a:gd name="T26" fmla="*/ 38 w 49"/>
                <a:gd name="T27" fmla="*/ 0 h 23"/>
                <a:gd name="T28" fmla="*/ 42 w 49"/>
                <a:gd name="T29" fmla="*/ 0 h 23"/>
                <a:gd name="T30" fmla="*/ 45 w 49"/>
                <a:gd name="T31" fmla="*/ 0 h 23"/>
                <a:gd name="T32" fmla="*/ 49 w 49"/>
                <a:gd name="T33" fmla="*/ 0 h 23"/>
                <a:gd name="T34" fmla="*/ 47 w 49"/>
                <a:gd name="T35" fmla="*/ 2 h 23"/>
                <a:gd name="T36" fmla="*/ 47 w 49"/>
                <a:gd name="T37" fmla="*/ 4 h 23"/>
                <a:gd name="T38" fmla="*/ 47 w 49"/>
                <a:gd name="T39" fmla="*/ 7 h 23"/>
                <a:gd name="T40" fmla="*/ 47 w 49"/>
                <a:gd name="T41" fmla="*/ 9 h 23"/>
                <a:gd name="T42" fmla="*/ 44 w 49"/>
                <a:gd name="T43" fmla="*/ 9 h 23"/>
                <a:gd name="T44" fmla="*/ 40 w 49"/>
                <a:gd name="T45" fmla="*/ 10 h 23"/>
                <a:gd name="T46" fmla="*/ 37 w 49"/>
                <a:gd name="T47" fmla="*/ 12 h 23"/>
                <a:gd name="T48" fmla="*/ 32 w 49"/>
                <a:gd name="T49" fmla="*/ 14 h 23"/>
                <a:gd name="T50" fmla="*/ 28 w 49"/>
                <a:gd name="T51" fmla="*/ 16 h 23"/>
                <a:gd name="T52" fmla="*/ 23 w 49"/>
                <a:gd name="T53" fmla="*/ 17 h 23"/>
                <a:gd name="T54" fmla="*/ 18 w 49"/>
                <a:gd name="T55" fmla="*/ 19 h 23"/>
                <a:gd name="T56" fmla="*/ 14 w 49"/>
                <a:gd name="T57" fmla="*/ 21 h 23"/>
                <a:gd name="T58" fmla="*/ 11 w 49"/>
                <a:gd name="T59" fmla="*/ 23 h 23"/>
                <a:gd name="T60" fmla="*/ 7 w 49"/>
                <a:gd name="T61" fmla="*/ 23 h 23"/>
                <a:gd name="T62" fmla="*/ 4 w 49"/>
                <a:gd name="T63" fmla="*/ 23 h 23"/>
                <a:gd name="T64" fmla="*/ 2 w 49"/>
                <a:gd name="T65" fmla="*/ 23 h 23"/>
                <a:gd name="T66" fmla="*/ 0 w 49"/>
                <a:gd name="T67" fmla="*/ 23 h 23"/>
                <a:gd name="T68" fmla="*/ 0 w 49"/>
                <a:gd name="T69" fmla="*/ 19 h 23"/>
                <a:gd name="T70" fmla="*/ 0 w 49"/>
                <a:gd name="T71" fmla="*/ 17 h 23"/>
                <a:gd name="T72" fmla="*/ 2 w 49"/>
                <a:gd name="T73" fmla="*/ 12 h 23"/>
                <a:gd name="T74" fmla="*/ 2 w 49"/>
                <a:gd name="T75" fmla="*/ 12 h 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9" h="23">
                  <a:moveTo>
                    <a:pt x="2" y="12"/>
                  </a:moveTo>
                  <a:lnTo>
                    <a:pt x="4" y="12"/>
                  </a:lnTo>
                  <a:lnTo>
                    <a:pt x="7" y="10"/>
                  </a:lnTo>
                  <a:lnTo>
                    <a:pt x="9" y="9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8" y="5"/>
                  </a:lnTo>
                  <a:lnTo>
                    <a:pt x="21" y="5"/>
                  </a:lnTo>
                  <a:lnTo>
                    <a:pt x="23" y="4"/>
                  </a:lnTo>
                  <a:lnTo>
                    <a:pt x="26" y="4"/>
                  </a:lnTo>
                  <a:lnTo>
                    <a:pt x="30" y="2"/>
                  </a:lnTo>
                  <a:lnTo>
                    <a:pt x="33" y="2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7" y="7"/>
                  </a:lnTo>
                  <a:lnTo>
                    <a:pt x="47" y="9"/>
                  </a:lnTo>
                  <a:lnTo>
                    <a:pt x="44" y="9"/>
                  </a:lnTo>
                  <a:lnTo>
                    <a:pt x="40" y="10"/>
                  </a:lnTo>
                  <a:lnTo>
                    <a:pt x="37" y="12"/>
                  </a:lnTo>
                  <a:lnTo>
                    <a:pt x="32" y="14"/>
                  </a:lnTo>
                  <a:lnTo>
                    <a:pt x="28" y="16"/>
                  </a:lnTo>
                  <a:lnTo>
                    <a:pt x="23" y="17"/>
                  </a:lnTo>
                  <a:lnTo>
                    <a:pt x="18" y="19"/>
                  </a:lnTo>
                  <a:lnTo>
                    <a:pt x="14" y="21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6" name="Freeform 56"/>
            <p:cNvSpPr>
              <a:spLocks/>
            </p:cNvSpPr>
            <p:nvPr/>
          </p:nvSpPr>
          <p:spPr bwMode="auto">
            <a:xfrm>
              <a:off x="2344" y="2856"/>
              <a:ext cx="48" cy="18"/>
            </a:xfrm>
            <a:custGeom>
              <a:avLst/>
              <a:gdLst>
                <a:gd name="T0" fmla="*/ 0 w 48"/>
                <a:gd name="T1" fmla="*/ 9 h 18"/>
                <a:gd name="T2" fmla="*/ 0 w 48"/>
                <a:gd name="T3" fmla="*/ 7 h 18"/>
                <a:gd name="T4" fmla="*/ 2 w 48"/>
                <a:gd name="T5" fmla="*/ 6 h 18"/>
                <a:gd name="T6" fmla="*/ 3 w 48"/>
                <a:gd name="T7" fmla="*/ 6 h 18"/>
                <a:gd name="T8" fmla="*/ 3 w 48"/>
                <a:gd name="T9" fmla="*/ 4 h 18"/>
                <a:gd name="T10" fmla="*/ 7 w 48"/>
                <a:gd name="T11" fmla="*/ 4 h 18"/>
                <a:gd name="T12" fmla="*/ 8 w 48"/>
                <a:gd name="T13" fmla="*/ 4 h 18"/>
                <a:gd name="T14" fmla="*/ 10 w 48"/>
                <a:gd name="T15" fmla="*/ 4 h 18"/>
                <a:gd name="T16" fmla="*/ 12 w 48"/>
                <a:gd name="T17" fmla="*/ 4 h 18"/>
                <a:gd name="T18" fmla="*/ 15 w 48"/>
                <a:gd name="T19" fmla="*/ 4 h 18"/>
                <a:gd name="T20" fmla="*/ 19 w 48"/>
                <a:gd name="T21" fmla="*/ 4 h 18"/>
                <a:gd name="T22" fmla="*/ 21 w 48"/>
                <a:gd name="T23" fmla="*/ 4 h 18"/>
                <a:gd name="T24" fmla="*/ 24 w 48"/>
                <a:gd name="T25" fmla="*/ 4 h 18"/>
                <a:gd name="T26" fmla="*/ 26 w 48"/>
                <a:gd name="T27" fmla="*/ 4 h 18"/>
                <a:gd name="T28" fmla="*/ 29 w 48"/>
                <a:gd name="T29" fmla="*/ 4 h 18"/>
                <a:gd name="T30" fmla="*/ 31 w 48"/>
                <a:gd name="T31" fmla="*/ 2 h 18"/>
                <a:gd name="T32" fmla="*/ 34 w 48"/>
                <a:gd name="T33" fmla="*/ 0 h 18"/>
                <a:gd name="T34" fmla="*/ 36 w 48"/>
                <a:gd name="T35" fmla="*/ 0 h 18"/>
                <a:gd name="T36" fmla="*/ 38 w 48"/>
                <a:gd name="T37" fmla="*/ 0 h 18"/>
                <a:gd name="T38" fmla="*/ 40 w 48"/>
                <a:gd name="T39" fmla="*/ 0 h 18"/>
                <a:gd name="T40" fmla="*/ 41 w 48"/>
                <a:gd name="T41" fmla="*/ 0 h 18"/>
                <a:gd name="T42" fmla="*/ 43 w 48"/>
                <a:gd name="T43" fmla="*/ 0 h 18"/>
                <a:gd name="T44" fmla="*/ 45 w 48"/>
                <a:gd name="T45" fmla="*/ 0 h 18"/>
                <a:gd name="T46" fmla="*/ 46 w 48"/>
                <a:gd name="T47" fmla="*/ 0 h 18"/>
                <a:gd name="T48" fmla="*/ 48 w 48"/>
                <a:gd name="T49" fmla="*/ 2 h 18"/>
                <a:gd name="T50" fmla="*/ 48 w 48"/>
                <a:gd name="T51" fmla="*/ 4 h 18"/>
                <a:gd name="T52" fmla="*/ 46 w 48"/>
                <a:gd name="T53" fmla="*/ 6 h 18"/>
                <a:gd name="T54" fmla="*/ 45 w 48"/>
                <a:gd name="T55" fmla="*/ 9 h 18"/>
                <a:gd name="T56" fmla="*/ 41 w 48"/>
                <a:gd name="T57" fmla="*/ 11 h 18"/>
                <a:gd name="T58" fmla="*/ 40 w 48"/>
                <a:gd name="T59" fmla="*/ 13 h 18"/>
                <a:gd name="T60" fmla="*/ 36 w 48"/>
                <a:gd name="T61" fmla="*/ 14 h 18"/>
                <a:gd name="T62" fmla="*/ 33 w 48"/>
                <a:gd name="T63" fmla="*/ 16 h 18"/>
                <a:gd name="T64" fmla="*/ 29 w 48"/>
                <a:gd name="T65" fmla="*/ 16 h 18"/>
                <a:gd name="T66" fmla="*/ 26 w 48"/>
                <a:gd name="T67" fmla="*/ 18 h 18"/>
                <a:gd name="T68" fmla="*/ 24 w 48"/>
                <a:gd name="T69" fmla="*/ 18 h 18"/>
                <a:gd name="T70" fmla="*/ 19 w 48"/>
                <a:gd name="T71" fmla="*/ 18 h 18"/>
                <a:gd name="T72" fmla="*/ 15 w 48"/>
                <a:gd name="T73" fmla="*/ 18 h 18"/>
                <a:gd name="T74" fmla="*/ 14 w 48"/>
                <a:gd name="T75" fmla="*/ 16 h 18"/>
                <a:gd name="T76" fmla="*/ 10 w 48"/>
                <a:gd name="T77" fmla="*/ 16 h 18"/>
                <a:gd name="T78" fmla="*/ 7 w 48"/>
                <a:gd name="T79" fmla="*/ 14 h 18"/>
                <a:gd name="T80" fmla="*/ 5 w 48"/>
                <a:gd name="T81" fmla="*/ 13 h 18"/>
                <a:gd name="T82" fmla="*/ 2 w 48"/>
                <a:gd name="T83" fmla="*/ 11 h 18"/>
                <a:gd name="T84" fmla="*/ 0 w 48"/>
                <a:gd name="T85" fmla="*/ 9 h 18"/>
                <a:gd name="T86" fmla="*/ 0 w 48"/>
                <a:gd name="T87" fmla="*/ 9 h 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" h="18">
                  <a:moveTo>
                    <a:pt x="0" y="9"/>
                  </a:moveTo>
                  <a:lnTo>
                    <a:pt x="0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5" y="4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9" y="4"/>
                  </a:lnTo>
                  <a:lnTo>
                    <a:pt x="31" y="2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6" y="0"/>
                  </a:lnTo>
                  <a:lnTo>
                    <a:pt x="48" y="2"/>
                  </a:lnTo>
                  <a:lnTo>
                    <a:pt x="48" y="4"/>
                  </a:lnTo>
                  <a:lnTo>
                    <a:pt x="46" y="6"/>
                  </a:lnTo>
                  <a:lnTo>
                    <a:pt x="45" y="9"/>
                  </a:lnTo>
                  <a:lnTo>
                    <a:pt x="41" y="11"/>
                  </a:lnTo>
                  <a:lnTo>
                    <a:pt x="40" y="13"/>
                  </a:lnTo>
                  <a:lnTo>
                    <a:pt x="36" y="14"/>
                  </a:lnTo>
                  <a:lnTo>
                    <a:pt x="33" y="16"/>
                  </a:lnTo>
                  <a:lnTo>
                    <a:pt x="29" y="16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19" y="18"/>
                  </a:lnTo>
                  <a:lnTo>
                    <a:pt x="15" y="18"/>
                  </a:lnTo>
                  <a:lnTo>
                    <a:pt x="14" y="16"/>
                  </a:lnTo>
                  <a:lnTo>
                    <a:pt x="10" y="16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2" y="11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7" name="Freeform 57"/>
            <p:cNvSpPr>
              <a:spLocks/>
            </p:cNvSpPr>
            <p:nvPr/>
          </p:nvSpPr>
          <p:spPr bwMode="auto">
            <a:xfrm>
              <a:off x="2351" y="2818"/>
              <a:ext cx="48" cy="23"/>
            </a:xfrm>
            <a:custGeom>
              <a:avLst/>
              <a:gdLst>
                <a:gd name="T0" fmla="*/ 5 w 48"/>
                <a:gd name="T1" fmla="*/ 11 h 23"/>
                <a:gd name="T2" fmla="*/ 1 w 48"/>
                <a:gd name="T3" fmla="*/ 9 h 23"/>
                <a:gd name="T4" fmla="*/ 1 w 48"/>
                <a:gd name="T5" fmla="*/ 7 h 23"/>
                <a:gd name="T6" fmla="*/ 0 w 48"/>
                <a:gd name="T7" fmla="*/ 6 h 23"/>
                <a:gd name="T8" fmla="*/ 1 w 48"/>
                <a:gd name="T9" fmla="*/ 4 h 23"/>
                <a:gd name="T10" fmla="*/ 1 w 48"/>
                <a:gd name="T11" fmla="*/ 4 h 23"/>
                <a:gd name="T12" fmla="*/ 3 w 48"/>
                <a:gd name="T13" fmla="*/ 2 h 23"/>
                <a:gd name="T14" fmla="*/ 5 w 48"/>
                <a:gd name="T15" fmla="*/ 0 h 23"/>
                <a:gd name="T16" fmla="*/ 8 w 48"/>
                <a:gd name="T17" fmla="*/ 0 h 23"/>
                <a:gd name="T18" fmla="*/ 8 w 48"/>
                <a:gd name="T19" fmla="*/ 0 h 23"/>
                <a:gd name="T20" fmla="*/ 12 w 48"/>
                <a:gd name="T21" fmla="*/ 0 h 23"/>
                <a:gd name="T22" fmla="*/ 14 w 48"/>
                <a:gd name="T23" fmla="*/ 0 h 23"/>
                <a:gd name="T24" fmla="*/ 15 w 48"/>
                <a:gd name="T25" fmla="*/ 0 h 23"/>
                <a:gd name="T26" fmla="*/ 17 w 48"/>
                <a:gd name="T27" fmla="*/ 0 h 23"/>
                <a:gd name="T28" fmla="*/ 20 w 48"/>
                <a:gd name="T29" fmla="*/ 2 h 23"/>
                <a:gd name="T30" fmla="*/ 22 w 48"/>
                <a:gd name="T31" fmla="*/ 2 h 23"/>
                <a:gd name="T32" fmla="*/ 26 w 48"/>
                <a:gd name="T33" fmla="*/ 4 h 23"/>
                <a:gd name="T34" fmla="*/ 29 w 48"/>
                <a:gd name="T35" fmla="*/ 4 h 23"/>
                <a:gd name="T36" fmla="*/ 31 w 48"/>
                <a:gd name="T37" fmla="*/ 4 h 23"/>
                <a:gd name="T38" fmla="*/ 34 w 48"/>
                <a:gd name="T39" fmla="*/ 6 h 23"/>
                <a:gd name="T40" fmla="*/ 36 w 48"/>
                <a:gd name="T41" fmla="*/ 6 h 23"/>
                <a:gd name="T42" fmla="*/ 39 w 48"/>
                <a:gd name="T43" fmla="*/ 7 h 23"/>
                <a:gd name="T44" fmla="*/ 41 w 48"/>
                <a:gd name="T45" fmla="*/ 9 h 23"/>
                <a:gd name="T46" fmla="*/ 43 w 48"/>
                <a:gd name="T47" fmla="*/ 9 h 23"/>
                <a:gd name="T48" fmla="*/ 45 w 48"/>
                <a:gd name="T49" fmla="*/ 11 h 23"/>
                <a:gd name="T50" fmla="*/ 46 w 48"/>
                <a:gd name="T51" fmla="*/ 11 h 23"/>
                <a:gd name="T52" fmla="*/ 48 w 48"/>
                <a:gd name="T53" fmla="*/ 13 h 23"/>
                <a:gd name="T54" fmla="*/ 48 w 48"/>
                <a:gd name="T55" fmla="*/ 14 h 23"/>
                <a:gd name="T56" fmla="*/ 48 w 48"/>
                <a:gd name="T57" fmla="*/ 16 h 23"/>
                <a:gd name="T58" fmla="*/ 48 w 48"/>
                <a:gd name="T59" fmla="*/ 16 h 23"/>
                <a:gd name="T60" fmla="*/ 46 w 48"/>
                <a:gd name="T61" fmla="*/ 18 h 23"/>
                <a:gd name="T62" fmla="*/ 46 w 48"/>
                <a:gd name="T63" fmla="*/ 19 h 23"/>
                <a:gd name="T64" fmla="*/ 45 w 48"/>
                <a:gd name="T65" fmla="*/ 23 h 23"/>
                <a:gd name="T66" fmla="*/ 43 w 48"/>
                <a:gd name="T67" fmla="*/ 21 h 23"/>
                <a:gd name="T68" fmla="*/ 39 w 48"/>
                <a:gd name="T69" fmla="*/ 19 h 23"/>
                <a:gd name="T70" fmla="*/ 38 w 48"/>
                <a:gd name="T71" fmla="*/ 19 h 23"/>
                <a:gd name="T72" fmla="*/ 36 w 48"/>
                <a:gd name="T73" fmla="*/ 18 h 23"/>
                <a:gd name="T74" fmla="*/ 33 w 48"/>
                <a:gd name="T75" fmla="*/ 18 h 23"/>
                <a:gd name="T76" fmla="*/ 31 w 48"/>
                <a:gd name="T77" fmla="*/ 16 h 23"/>
                <a:gd name="T78" fmla="*/ 27 w 48"/>
                <a:gd name="T79" fmla="*/ 16 h 23"/>
                <a:gd name="T80" fmla="*/ 26 w 48"/>
                <a:gd name="T81" fmla="*/ 16 h 23"/>
                <a:gd name="T82" fmla="*/ 22 w 48"/>
                <a:gd name="T83" fmla="*/ 14 h 23"/>
                <a:gd name="T84" fmla="*/ 20 w 48"/>
                <a:gd name="T85" fmla="*/ 14 h 23"/>
                <a:gd name="T86" fmla="*/ 17 w 48"/>
                <a:gd name="T87" fmla="*/ 14 h 23"/>
                <a:gd name="T88" fmla="*/ 15 w 48"/>
                <a:gd name="T89" fmla="*/ 14 h 23"/>
                <a:gd name="T90" fmla="*/ 12 w 48"/>
                <a:gd name="T91" fmla="*/ 13 h 23"/>
                <a:gd name="T92" fmla="*/ 10 w 48"/>
                <a:gd name="T93" fmla="*/ 13 h 23"/>
                <a:gd name="T94" fmla="*/ 7 w 48"/>
                <a:gd name="T95" fmla="*/ 11 h 23"/>
                <a:gd name="T96" fmla="*/ 5 w 48"/>
                <a:gd name="T97" fmla="*/ 11 h 23"/>
                <a:gd name="T98" fmla="*/ 5 w 48"/>
                <a:gd name="T99" fmla="*/ 11 h 2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8" h="23">
                  <a:moveTo>
                    <a:pt x="5" y="11"/>
                  </a:moveTo>
                  <a:lnTo>
                    <a:pt x="1" y="9"/>
                  </a:lnTo>
                  <a:lnTo>
                    <a:pt x="1" y="7"/>
                  </a:lnTo>
                  <a:lnTo>
                    <a:pt x="0" y="6"/>
                  </a:lnTo>
                  <a:lnTo>
                    <a:pt x="1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6" y="4"/>
                  </a:lnTo>
                  <a:lnTo>
                    <a:pt x="29" y="4"/>
                  </a:lnTo>
                  <a:lnTo>
                    <a:pt x="31" y="4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9" y="7"/>
                  </a:lnTo>
                  <a:lnTo>
                    <a:pt x="41" y="9"/>
                  </a:lnTo>
                  <a:lnTo>
                    <a:pt x="43" y="9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8" y="13"/>
                  </a:lnTo>
                  <a:lnTo>
                    <a:pt x="48" y="14"/>
                  </a:lnTo>
                  <a:lnTo>
                    <a:pt x="48" y="16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23"/>
                  </a:lnTo>
                  <a:lnTo>
                    <a:pt x="43" y="21"/>
                  </a:lnTo>
                  <a:lnTo>
                    <a:pt x="39" y="19"/>
                  </a:lnTo>
                  <a:lnTo>
                    <a:pt x="38" y="19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1" y="16"/>
                  </a:lnTo>
                  <a:lnTo>
                    <a:pt x="27" y="16"/>
                  </a:lnTo>
                  <a:lnTo>
                    <a:pt x="26" y="16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7" y="14"/>
                  </a:lnTo>
                  <a:lnTo>
                    <a:pt x="15" y="14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7" y="11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8" name="Freeform 58"/>
            <p:cNvSpPr>
              <a:spLocks/>
            </p:cNvSpPr>
            <p:nvPr/>
          </p:nvSpPr>
          <p:spPr bwMode="auto">
            <a:xfrm>
              <a:off x="2384" y="2786"/>
              <a:ext cx="31" cy="13"/>
            </a:xfrm>
            <a:custGeom>
              <a:avLst/>
              <a:gdLst>
                <a:gd name="T0" fmla="*/ 0 w 31"/>
                <a:gd name="T1" fmla="*/ 6 h 13"/>
                <a:gd name="T2" fmla="*/ 1 w 31"/>
                <a:gd name="T3" fmla="*/ 5 h 13"/>
                <a:gd name="T4" fmla="*/ 3 w 31"/>
                <a:gd name="T5" fmla="*/ 1 h 13"/>
                <a:gd name="T6" fmla="*/ 5 w 31"/>
                <a:gd name="T7" fmla="*/ 0 h 13"/>
                <a:gd name="T8" fmla="*/ 8 w 31"/>
                <a:gd name="T9" fmla="*/ 0 h 13"/>
                <a:gd name="T10" fmla="*/ 10 w 31"/>
                <a:gd name="T11" fmla="*/ 0 h 13"/>
                <a:gd name="T12" fmla="*/ 12 w 31"/>
                <a:gd name="T13" fmla="*/ 0 h 13"/>
                <a:gd name="T14" fmla="*/ 15 w 31"/>
                <a:gd name="T15" fmla="*/ 0 h 13"/>
                <a:gd name="T16" fmla="*/ 18 w 31"/>
                <a:gd name="T17" fmla="*/ 0 h 13"/>
                <a:gd name="T18" fmla="*/ 20 w 31"/>
                <a:gd name="T19" fmla="*/ 0 h 13"/>
                <a:gd name="T20" fmla="*/ 24 w 31"/>
                <a:gd name="T21" fmla="*/ 1 h 13"/>
                <a:gd name="T22" fmla="*/ 25 w 31"/>
                <a:gd name="T23" fmla="*/ 1 h 13"/>
                <a:gd name="T24" fmla="*/ 27 w 31"/>
                <a:gd name="T25" fmla="*/ 1 h 13"/>
                <a:gd name="T26" fmla="*/ 31 w 31"/>
                <a:gd name="T27" fmla="*/ 3 h 13"/>
                <a:gd name="T28" fmla="*/ 31 w 31"/>
                <a:gd name="T29" fmla="*/ 6 h 13"/>
                <a:gd name="T30" fmla="*/ 29 w 31"/>
                <a:gd name="T31" fmla="*/ 6 h 13"/>
                <a:gd name="T32" fmla="*/ 29 w 31"/>
                <a:gd name="T33" fmla="*/ 10 h 13"/>
                <a:gd name="T34" fmla="*/ 29 w 31"/>
                <a:gd name="T35" fmla="*/ 12 h 13"/>
                <a:gd name="T36" fmla="*/ 29 w 31"/>
                <a:gd name="T37" fmla="*/ 13 h 13"/>
                <a:gd name="T38" fmla="*/ 27 w 31"/>
                <a:gd name="T39" fmla="*/ 12 h 13"/>
                <a:gd name="T40" fmla="*/ 24 w 31"/>
                <a:gd name="T41" fmla="*/ 12 h 13"/>
                <a:gd name="T42" fmla="*/ 22 w 31"/>
                <a:gd name="T43" fmla="*/ 12 h 13"/>
                <a:gd name="T44" fmla="*/ 20 w 31"/>
                <a:gd name="T45" fmla="*/ 12 h 13"/>
                <a:gd name="T46" fmla="*/ 17 w 31"/>
                <a:gd name="T47" fmla="*/ 12 h 13"/>
                <a:gd name="T48" fmla="*/ 15 w 31"/>
                <a:gd name="T49" fmla="*/ 12 h 13"/>
                <a:gd name="T50" fmla="*/ 13 w 31"/>
                <a:gd name="T51" fmla="*/ 12 h 13"/>
                <a:gd name="T52" fmla="*/ 12 w 31"/>
                <a:gd name="T53" fmla="*/ 12 h 13"/>
                <a:gd name="T54" fmla="*/ 8 w 31"/>
                <a:gd name="T55" fmla="*/ 12 h 13"/>
                <a:gd name="T56" fmla="*/ 6 w 31"/>
                <a:gd name="T57" fmla="*/ 12 h 13"/>
                <a:gd name="T58" fmla="*/ 5 w 31"/>
                <a:gd name="T59" fmla="*/ 10 h 13"/>
                <a:gd name="T60" fmla="*/ 3 w 31"/>
                <a:gd name="T61" fmla="*/ 10 h 13"/>
                <a:gd name="T62" fmla="*/ 1 w 31"/>
                <a:gd name="T63" fmla="*/ 10 h 13"/>
                <a:gd name="T64" fmla="*/ 0 w 31"/>
                <a:gd name="T65" fmla="*/ 6 h 13"/>
                <a:gd name="T66" fmla="*/ 0 w 31"/>
                <a:gd name="T67" fmla="*/ 6 h 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1" h="13">
                  <a:moveTo>
                    <a:pt x="0" y="6"/>
                  </a:moveTo>
                  <a:lnTo>
                    <a:pt x="1" y="5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1" y="6"/>
                  </a:lnTo>
                  <a:lnTo>
                    <a:pt x="29" y="6"/>
                  </a:lnTo>
                  <a:lnTo>
                    <a:pt x="29" y="10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27" y="12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20" y="12"/>
                  </a:lnTo>
                  <a:lnTo>
                    <a:pt x="17" y="12"/>
                  </a:lnTo>
                  <a:lnTo>
                    <a:pt x="15" y="12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6" y="12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9" name="Freeform 59"/>
            <p:cNvSpPr>
              <a:spLocks/>
            </p:cNvSpPr>
            <p:nvPr/>
          </p:nvSpPr>
          <p:spPr bwMode="auto">
            <a:xfrm>
              <a:off x="2283" y="3019"/>
              <a:ext cx="33" cy="59"/>
            </a:xfrm>
            <a:custGeom>
              <a:avLst/>
              <a:gdLst>
                <a:gd name="T0" fmla="*/ 12 w 33"/>
                <a:gd name="T1" fmla="*/ 34 h 59"/>
                <a:gd name="T2" fmla="*/ 11 w 33"/>
                <a:gd name="T3" fmla="*/ 31 h 59"/>
                <a:gd name="T4" fmla="*/ 7 w 33"/>
                <a:gd name="T5" fmla="*/ 28 h 59"/>
                <a:gd name="T6" fmla="*/ 6 w 33"/>
                <a:gd name="T7" fmla="*/ 24 h 59"/>
                <a:gd name="T8" fmla="*/ 4 w 33"/>
                <a:gd name="T9" fmla="*/ 21 h 59"/>
                <a:gd name="T10" fmla="*/ 2 w 33"/>
                <a:gd name="T11" fmla="*/ 17 h 59"/>
                <a:gd name="T12" fmla="*/ 2 w 33"/>
                <a:gd name="T13" fmla="*/ 14 h 59"/>
                <a:gd name="T14" fmla="*/ 0 w 33"/>
                <a:gd name="T15" fmla="*/ 9 h 59"/>
                <a:gd name="T16" fmla="*/ 0 w 33"/>
                <a:gd name="T17" fmla="*/ 7 h 59"/>
                <a:gd name="T18" fmla="*/ 0 w 33"/>
                <a:gd name="T19" fmla="*/ 5 h 59"/>
                <a:gd name="T20" fmla="*/ 0 w 33"/>
                <a:gd name="T21" fmla="*/ 3 h 59"/>
                <a:gd name="T22" fmla="*/ 0 w 33"/>
                <a:gd name="T23" fmla="*/ 2 h 59"/>
                <a:gd name="T24" fmla="*/ 2 w 33"/>
                <a:gd name="T25" fmla="*/ 0 h 59"/>
                <a:gd name="T26" fmla="*/ 2 w 33"/>
                <a:gd name="T27" fmla="*/ 0 h 59"/>
                <a:gd name="T28" fmla="*/ 6 w 33"/>
                <a:gd name="T29" fmla="*/ 0 h 59"/>
                <a:gd name="T30" fmla="*/ 7 w 33"/>
                <a:gd name="T31" fmla="*/ 0 h 59"/>
                <a:gd name="T32" fmla="*/ 9 w 33"/>
                <a:gd name="T33" fmla="*/ 3 h 59"/>
                <a:gd name="T34" fmla="*/ 11 w 33"/>
                <a:gd name="T35" fmla="*/ 5 h 59"/>
                <a:gd name="T36" fmla="*/ 12 w 33"/>
                <a:gd name="T37" fmla="*/ 9 h 59"/>
                <a:gd name="T38" fmla="*/ 14 w 33"/>
                <a:gd name="T39" fmla="*/ 12 h 59"/>
                <a:gd name="T40" fmla="*/ 16 w 33"/>
                <a:gd name="T41" fmla="*/ 15 h 59"/>
                <a:gd name="T42" fmla="*/ 18 w 33"/>
                <a:gd name="T43" fmla="*/ 17 h 59"/>
                <a:gd name="T44" fmla="*/ 19 w 33"/>
                <a:gd name="T45" fmla="*/ 21 h 59"/>
                <a:gd name="T46" fmla="*/ 21 w 33"/>
                <a:gd name="T47" fmla="*/ 24 h 59"/>
                <a:gd name="T48" fmla="*/ 25 w 33"/>
                <a:gd name="T49" fmla="*/ 28 h 59"/>
                <a:gd name="T50" fmla="*/ 26 w 33"/>
                <a:gd name="T51" fmla="*/ 31 h 59"/>
                <a:gd name="T52" fmla="*/ 28 w 33"/>
                <a:gd name="T53" fmla="*/ 33 h 59"/>
                <a:gd name="T54" fmla="*/ 28 w 33"/>
                <a:gd name="T55" fmla="*/ 36 h 59"/>
                <a:gd name="T56" fmla="*/ 30 w 33"/>
                <a:gd name="T57" fmla="*/ 40 h 59"/>
                <a:gd name="T58" fmla="*/ 31 w 33"/>
                <a:gd name="T59" fmla="*/ 43 h 59"/>
                <a:gd name="T60" fmla="*/ 33 w 33"/>
                <a:gd name="T61" fmla="*/ 47 h 59"/>
                <a:gd name="T62" fmla="*/ 33 w 33"/>
                <a:gd name="T63" fmla="*/ 50 h 59"/>
                <a:gd name="T64" fmla="*/ 33 w 33"/>
                <a:gd name="T65" fmla="*/ 55 h 59"/>
                <a:gd name="T66" fmla="*/ 30 w 33"/>
                <a:gd name="T67" fmla="*/ 55 h 59"/>
                <a:gd name="T68" fmla="*/ 28 w 33"/>
                <a:gd name="T69" fmla="*/ 59 h 59"/>
                <a:gd name="T70" fmla="*/ 26 w 33"/>
                <a:gd name="T71" fmla="*/ 59 h 59"/>
                <a:gd name="T72" fmla="*/ 26 w 33"/>
                <a:gd name="T73" fmla="*/ 59 h 59"/>
                <a:gd name="T74" fmla="*/ 25 w 33"/>
                <a:gd name="T75" fmla="*/ 55 h 59"/>
                <a:gd name="T76" fmla="*/ 23 w 33"/>
                <a:gd name="T77" fmla="*/ 53 h 59"/>
                <a:gd name="T78" fmla="*/ 21 w 33"/>
                <a:gd name="T79" fmla="*/ 50 h 59"/>
                <a:gd name="T80" fmla="*/ 19 w 33"/>
                <a:gd name="T81" fmla="*/ 47 h 59"/>
                <a:gd name="T82" fmla="*/ 18 w 33"/>
                <a:gd name="T83" fmla="*/ 43 h 59"/>
                <a:gd name="T84" fmla="*/ 16 w 33"/>
                <a:gd name="T85" fmla="*/ 40 h 59"/>
                <a:gd name="T86" fmla="*/ 14 w 33"/>
                <a:gd name="T87" fmla="*/ 38 h 59"/>
                <a:gd name="T88" fmla="*/ 12 w 33"/>
                <a:gd name="T89" fmla="*/ 34 h 59"/>
                <a:gd name="T90" fmla="*/ 12 w 33"/>
                <a:gd name="T91" fmla="*/ 34 h 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3" h="59">
                  <a:moveTo>
                    <a:pt x="12" y="34"/>
                  </a:moveTo>
                  <a:lnTo>
                    <a:pt x="11" y="31"/>
                  </a:lnTo>
                  <a:lnTo>
                    <a:pt x="7" y="28"/>
                  </a:lnTo>
                  <a:lnTo>
                    <a:pt x="6" y="24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3"/>
                  </a:lnTo>
                  <a:lnTo>
                    <a:pt x="11" y="5"/>
                  </a:lnTo>
                  <a:lnTo>
                    <a:pt x="12" y="9"/>
                  </a:lnTo>
                  <a:lnTo>
                    <a:pt x="14" y="12"/>
                  </a:lnTo>
                  <a:lnTo>
                    <a:pt x="16" y="15"/>
                  </a:lnTo>
                  <a:lnTo>
                    <a:pt x="18" y="17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5" y="28"/>
                  </a:lnTo>
                  <a:lnTo>
                    <a:pt x="26" y="31"/>
                  </a:lnTo>
                  <a:lnTo>
                    <a:pt x="28" y="33"/>
                  </a:lnTo>
                  <a:lnTo>
                    <a:pt x="28" y="36"/>
                  </a:lnTo>
                  <a:lnTo>
                    <a:pt x="30" y="40"/>
                  </a:lnTo>
                  <a:lnTo>
                    <a:pt x="31" y="43"/>
                  </a:lnTo>
                  <a:lnTo>
                    <a:pt x="33" y="47"/>
                  </a:lnTo>
                  <a:lnTo>
                    <a:pt x="33" y="50"/>
                  </a:lnTo>
                  <a:lnTo>
                    <a:pt x="33" y="55"/>
                  </a:lnTo>
                  <a:lnTo>
                    <a:pt x="30" y="55"/>
                  </a:lnTo>
                  <a:lnTo>
                    <a:pt x="28" y="59"/>
                  </a:lnTo>
                  <a:lnTo>
                    <a:pt x="26" y="59"/>
                  </a:lnTo>
                  <a:lnTo>
                    <a:pt x="25" y="55"/>
                  </a:lnTo>
                  <a:lnTo>
                    <a:pt x="23" y="53"/>
                  </a:lnTo>
                  <a:lnTo>
                    <a:pt x="21" y="50"/>
                  </a:lnTo>
                  <a:lnTo>
                    <a:pt x="19" y="47"/>
                  </a:lnTo>
                  <a:lnTo>
                    <a:pt x="18" y="43"/>
                  </a:lnTo>
                  <a:lnTo>
                    <a:pt x="16" y="40"/>
                  </a:lnTo>
                  <a:lnTo>
                    <a:pt x="14" y="38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0" name="Freeform 60"/>
            <p:cNvSpPr>
              <a:spLocks/>
            </p:cNvSpPr>
            <p:nvPr/>
          </p:nvSpPr>
          <p:spPr bwMode="auto">
            <a:xfrm>
              <a:off x="2297" y="2953"/>
              <a:ext cx="26" cy="62"/>
            </a:xfrm>
            <a:custGeom>
              <a:avLst/>
              <a:gdLst>
                <a:gd name="T0" fmla="*/ 2 w 26"/>
                <a:gd name="T1" fmla="*/ 11 h 62"/>
                <a:gd name="T2" fmla="*/ 0 w 26"/>
                <a:gd name="T3" fmla="*/ 7 h 62"/>
                <a:gd name="T4" fmla="*/ 0 w 26"/>
                <a:gd name="T5" fmla="*/ 5 h 62"/>
                <a:gd name="T6" fmla="*/ 0 w 26"/>
                <a:gd name="T7" fmla="*/ 4 h 62"/>
                <a:gd name="T8" fmla="*/ 0 w 26"/>
                <a:gd name="T9" fmla="*/ 2 h 62"/>
                <a:gd name="T10" fmla="*/ 2 w 26"/>
                <a:gd name="T11" fmla="*/ 0 h 62"/>
                <a:gd name="T12" fmla="*/ 4 w 26"/>
                <a:gd name="T13" fmla="*/ 0 h 62"/>
                <a:gd name="T14" fmla="*/ 5 w 26"/>
                <a:gd name="T15" fmla="*/ 0 h 62"/>
                <a:gd name="T16" fmla="*/ 9 w 26"/>
                <a:gd name="T17" fmla="*/ 0 h 62"/>
                <a:gd name="T18" fmla="*/ 12 w 26"/>
                <a:gd name="T19" fmla="*/ 2 h 62"/>
                <a:gd name="T20" fmla="*/ 14 w 26"/>
                <a:gd name="T21" fmla="*/ 5 h 62"/>
                <a:gd name="T22" fmla="*/ 17 w 26"/>
                <a:gd name="T23" fmla="*/ 7 h 62"/>
                <a:gd name="T24" fmla="*/ 19 w 26"/>
                <a:gd name="T25" fmla="*/ 11 h 62"/>
                <a:gd name="T26" fmla="*/ 21 w 26"/>
                <a:gd name="T27" fmla="*/ 14 h 62"/>
                <a:gd name="T28" fmla="*/ 23 w 26"/>
                <a:gd name="T29" fmla="*/ 18 h 62"/>
                <a:gd name="T30" fmla="*/ 24 w 26"/>
                <a:gd name="T31" fmla="*/ 21 h 62"/>
                <a:gd name="T32" fmla="*/ 24 w 26"/>
                <a:gd name="T33" fmla="*/ 24 h 62"/>
                <a:gd name="T34" fmla="*/ 24 w 26"/>
                <a:gd name="T35" fmla="*/ 28 h 62"/>
                <a:gd name="T36" fmla="*/ 26 w 26"/>
                <a:gd name="T37" fmla="*/ 31 h 62"/>
                <a:gd name="T38" fmla="*/ 26 w 26"/>
                <a:gd name="T39" fmla="*/ 37 h 62"/>
                <a:gd name="T40" fmla="*/ 26 w 26"/>
                <a:gd name="T41" fmla="*/ 40 h 62"/>
                <a:gd name="T42" fmla="*/ 26 w 26"/>
                <a:gd name="T43" fmla="*/ 43 h 62"/>
                <a:gd name="T44" fmla="*/ 26 w 26"/>
                <a:gd name="T45" fmla="*/ 47 h 62"/>
                <a:gd name="T46" fmla="*/ 26 w 26"/>
                <a:gd name="T47" fmla="*/ 52 h 62"/>
                <a:gd name="T48" fmla="*/ 26 w 26"/>
                <a:gd name="T49" fmla="*/ 56 h 62"/>
                <a:gd name="T50" fmla="*/ 24 w 26"/>
                <a:gd name="T51" fmla="*/ 57 h 62"/>
                <a:gd name="T52" fmla="*/ 24 w 26"/>
                <a:gd name="T53" fmla="*/ 61 h 62"/>
                <a:gd name="T54" fmla="*/ 23 w 26"/>
                <a:gd name="T55" fmla="*/ 61 h 62"/>
                <a:gd name="T56" fmla="*/ 21 w 26"/>
                <a:gd name="T57" fmla="*/ 62 h 62"/>
                <a:gd name="T58" fmla="*/ 19 w 26"/>
                <a:gd name="T59" fmla="*/ 61 h 62"/>
                <a:gd name="T60" fmla="*/ 17 w 26"/>
                <a:gd name="T61" fmla="*/ 59 h 62"/>
                <a:gd name="T62" fmla="*/ 16 w 26"/>
                <a:gd name="T63" fmla="*/ 57 h 62"/>
                <a:gd name="T64" fmla="*/ 16 w 26"/>
                <a:gd name="T65" fmla="*/ 54 h 62"/>
                <a:gd name="T66" fmla="*/ 14 w 26"/>
                <a:gd name="T67" fmla="*/ 50 h 62"/>
                <a:gd name="T68" fmla="*/ 14 w 26"/>
                <a:gd name="T69" fmla="*/ 47 h 62"/>
                <a:gd name="T70" fmla="*/ 14 w 26"/>
                <a:gd name="T71" fmla="*/ 43 h 62"/>
                <a:gd name="T72" fmla="*/ 14 w 26"/>
                <a:gd name="T73" fmla="*/ 40 h 62"/>
                <a:gd name="T74" fmla="*/ 14 w 26"/>
                <a:gd name="T75" fmla="*/ 37 h 62"/>
                <a:gd name="T76" fmla="*/ 14 w 26"/>
                <a:gd name="T77" fmla="*/ 33 h 62"/>
                <a:gd name="T78" fmla="*/ 12 w 26"/>
                <a:gd name="T79" fmla="*/ 30 h 62"/>
                <a:gd name="T80" fmla="*/ 12 w 26"/>
                <a:gd name="T81" fmla="*/ 26 h 62"/>
                <a:gd name="T82" fmla="*/ 11 w 26"/>
                <a:gd name="T83" fmla="*/ 23 h 62"/>
                <a:gd name="T84" fmla="*/ 11 w 26"/>
                <a:gd name="T85" fmla="*/ 21 h 62"/>
                <a:gd name="T86" fmla="*/ 9 w 26"/>
                <a:gd name="T87" fmla="*/ 18 h 62"/>
                <a:gd name="T88" fmla="*/ 7 w 26"/>
                <a:gd name="T89" fmla="*/ 14 h 62"/>
                <a:gd name="T90" fmla="*/ 5 w 26"/>
                <a:gd name="T91" fmla="*/ 12 h 62"/>
                <a:gd name="T92" fmla="*/ 2 w 26"/>
                <a:gd name="T93" fmla="*/ 11 h 62"/>
                <a:gd name="T94" fmla="*/ 2 w 26"/>
                <a:gd name="T95" fmla="*/ 11 h 6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6" h="62">
                  <a:moveTo>
                    <a:pt x="2" y="11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7" y="7"/>
                  </a:lnTo>
                  <a:lnTo>
                    <a:pt x="19" y="11"/>
                  </a:lnTo>
                  <a:lnTo>
                    <a:pt x="21" y="14"/>
                  </a:lnTo>
                  <a:lnTo>
                    <a:pt x="23" y="18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4" y="28"/>
                  </a:lnTo>
                  <a:lnTo>
                    <a:pt x="26" y="31"/>
                  </a:lnTo>
                  <a:lnTo>
                    <a:pt x="26" y="37"/>
                  </a:lnTo>
                  <a:lnTo>
                    <a:pt x="26" y="40"/>
                  </a:lnTo>
                  <a:lnTo>
                    <a:pt x="26" y="43"/>
                  </a:lnTo>
                  <a:lnTo>
                    <a:pt x="26" y="47"/>
                  </a:lnTo>
                  <a:lnTo>
                    <a:pt x="26" y="52"/>
                  </a:lnTo>
                  <a:lnTo>
                    <a:pt x="26" y="56"/>
                  </a:lnTo>
                  <a:lnTo>
                    <a:pt x="24" y="57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21" y="62"/>
                  </a:lnTo>
                  <a:lnTo>
                    <a:pt x="19" y="61"/>
                  </a:lnTo>
                  <a:lnTo>
                    <a:pt x="17" y="59"/>
                  </a:lnTo>
                  <a:lnTo>
                    <a:pt x="16" y="57"/>
                  </a:lnTo>
                  <a:lnTo>
                    <a:pt x="16" y="54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43"/>
                  </a:lnTo>
                  <a:lnTo>
                    <a:pt x="14" y="40"/>
                  </a:lnTo>
                  <a:lnTo>
                    <a:pt x="14" y="37"/>
                  </a:lnTo>
                  <a:lnTo>
                    <a:pt x="14" y="33"/>
                  </a:lnTo>
                  <a:lnTo>
                    <a:pt x="12" y="30"/>
                  </a:lnTo>
                  <a:lnTo>
                    <a:pt x="12" y="26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9" y="18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2" y="1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1" name="Freeform 61"/>
            <p:cNvSpPr>
              <a:spLocks/>
            </p:cNvSpPr>
            <p:nvPr/>
          </p:nvSpPr>
          <p:spPr bwMode="auto">
            <a:xfrm>
              <a:off x="2327" y="2874"/>
              <a:ext cx="20" cy="83"/>
            </a:xfrm>
            <a:custGeom>
              <a:avLst/>
              <a:gdLst>
                <a:gd name="T0" fmla="*/ 3 w 20"/>
                <a:gd name="T1" fmla="*/ 3 h 83"/>
                <a:gd name="T2" fmla="*/ 5 w 20"/>
                <a:gd name="T3" fmla="*/ 0 h 83"/>
                <a:gd name="T4" fmla="*/ 6 w 20"/>
                <a:gd name="T5" fmla="*/ 0 h 83"/>
                <a:gd name="T6" fmla="*/ 12 w 20"/>
                <a:gd name="T7" fmla="*/ 1 h 83"/>
                <a:gd name="T8" fmla="*/ 17 w 20"/>
                <a:gd name="T9" fmla="*/ 5 h 83"/>
                <a:gd name="T10" fmla="*/ 17 w 20"/>
                <a:gd name="T11" fmla="*/ 10 h 83"/>
                <a:gd name="T12" fmla="*/ 19 w 20"/>
                <a:gd name="T13" fmla="*/ 15 h 83"/>
                <a:gd name="T14" fmla="*/ 19 w 20"/>
                <a:gd name="T15" fmla="*/ 20 h 83"/>
                <a:gd name="T16" fmla="*/ 20 w 20"/>
                <a:gd name="T17" fmla="*/ 26 h 83"/>
                <a:gd name="T18" fmla="*/ 20 w 20"/>
                <a:gd name="T19" fmla="*/ 31 h 83"/>
                <a:gd name="T20" fmla="*/ 20 w 20"/>
                <a:gd name="T21" fmla="*/ 38 h 83"/>
                <a:gd name="T22" fmla="*/ 20 w 20"/>
                <a:gd name="T23" fmla="*/ 43 h 83"/>
                <a:gd name="T24" fmla="*/ 20 w 20"/>
                <a:gd name="T25" fmla="*/ 46 h 83"/>
                <a:gd name="T26" fmla="*/ 19 w 20"/>
                <a:gd name="T27" fmla="*/ 50 h 83"/>
                <a:gd name="T28" fmla="*/ 19 w 20"/>
                <a:gd name="T29" fmla="*/ 53 h 83"/>
                <a:gd name="T30" fmla="*/ 17 w 20"/>
                <a:gd name="T31" fmla="*/ 57 h 83"/>
                <a:gd name="T32" fmla="*/ 17 w 20"/>
                <a:gd name="T33" fmla="*/ 62 h 83"/>
                <a:gd name="T34" fmla="*/ 15 w 20"/>
                <a:gd name="T35" fmla="*/ 67 h 83"/>
                <a:gd name="T36" fmla="*/ 13 w 20"/>
                <a:gd name="T37" fmla="*/ 72 h 83"/>
                <a:gd name="T38" fmla="*/ 12 w 20"/>
                <a:gd name="T39" fmla="*/ 76 h 83"/>
                <a:gd name="T40" fmla="*/ 12 w 20"/>
                <a:gd name="T41" fmla="*/ 79 h 83"/>
                <a:gd name="T42" fmla="*/ 10 w 20"/>
                <a:gd name="T43" fmla="*/ 81 h 83"/>
                <a:gd name="T44" fmla="*/ 5 w 20"/>
                <a:gd name="T45" fmla="*/ 83 h 83"/>
                <a:gd name="T46" fmla="*/ 1 w 20"/>
                <a:gd name="T47" fmla="*/ 81 h 83"/>
                <a:gd name="T48" fmla="*/ 0 w 20"/>
                <a:gd name="T49" fmla="*/ 76 h 83"/>
                <a:gd name="T50" fmla="*/ 0 w 20"/>
                <a:gd name="T51" fmla="*/ 71 h 83"/>
                <a:gd name="T52" fmla="*/ 3 w 20"/>
                <a:gd name="T53" fmla="*/ 64 h 83"/>
                <a:gd name="T54" fmla="*/ 5 w 20"/>
                <a:gd name="T55" fmla="*/ 57 h 83"/>
                <a:gd name="T56" fmla="*/ 6 w 20"/>
                <a:gd name="T57" fmla="*/ 48 h 83"/>
                <a:gd name="T58" fmla="*/ 8 w 20"/>
                <a:gd name="T59" fmla="*/ 41 h 83"/>
                <a:gd name="T60" fmla="*/ 10 w 20"/>
                <a:gd name="T61" fmla="*/ 33 h 83"/>
                <a:gd name="T62" fmla="*/ 10 w 20"/>
                <a:gd name="T63" fmla="*/ 24 h 83"/>
                <a:gd name="T64" fmla="*/ 8 w 20"/>
                <a:gd name="T65" fmla="*/ 15 h 83"/>
                <a:gd name="T66" fmla="*/ 6 w 20"/>
                <a:gd name="T67" fmla="*/ 8 h 83"/>
                <a:gd name="T68" fmla="*/ 5 w 20"/>
                <a:gd name="T69" fmla="*/ 5 h 8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" h="83">
                  <a:moveTo>
                    <a:pt x="5" y="5"/>
                  </a:moveTo>
                  <a:lnTo>
                    <a:pt x="3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5" y="3"/>
                  </a:lnTo>
                  <a:lnTo>
                    <a:pt x="17" y="5"/>
                  </a:lnTo>
                  <a:lnTo>
                    <a:pt x="17" y="8"/>
                  </a:lnTo>
                  <a:lnTo>
                    <a:pt x="17" y="10"/>
                  </a:lnTo>
                  <a:lnTo>
                    <a:pt x="19" y="12"/>
                  </a:lnTo>
                  <a:lnTo>
                    <a:pt x="19" y="15"/>
                  </a:lnTo>
                  <a:lnTo>
                    <a:pt x="19" y="17"/>
                  </a:lnTo>
                  <a:lnTo>
                    <a:pt x="19" y="20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20" y="29"/>
                  </a:lnTo>
                  <a:lnTo>
                    <a:pt x="20" y="31"/>
                  </a:lnTo>
                  <a:lnTo>
                    <a:pt x="20" y="34"/>
                  </a:lnTo>
                  <a:lnTo>
                    <a:pt x="20" y="38"/>
                  </a:lnTo>
                  <a:lnTo>
                    <a:pt x="20" y="39"/>
                  </a:lnTo>
                  <a:lnTo>
                    <a:pt x="20" y="43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8"/>
                  </a:lnTo>
                  <a:lnTo>
                    <a:pt x="19" y="50"/>
                  </a:lnTo>
                  <a:lnTo>
                    <a:pt x="19" y="52"/>
                  </a:lnTo>
                  <a:lnTo>
                    <a:pt x="19" y="53"/>
                  </a:lnTo>
                  <a:lnTo>
                    <a:pt x="19" y="55"/>
                  </a:lnTo>
                  <a:lnTo>
                    <a:pt x="17" y="57"/>
                  </a:lnTo>
                  <a:lnTo>
                    <a:pt x="17" y="58"/>
                  </a:lnTo>
                  <a:lnTo>
                    <a:pt x="17" y="62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9"/>
                  </a:lnTo>
                  <a:lnTo>
                    <a:pt x="13" y="72"/>
                  </a:lnTo>
                  <a:lnTo>
                    <a:pt x="13" y="74"/>
                  </a:lnTo>
                  <a:lnTo>
                    <a:pt x="12" y="76"/>
                  </a:lnTo>
                  <a:lnTo>
                    <a:pt x="12" y="77"/>
                  </a:lnTo>
                  <a:lnTo>
                    <a:pt x="12" y="79"/>
                  </a:lnTo>
                  <a:lnTo>
                    <a:pt x="10" y="81"/>
                  </a:lnTo>
                  <a:lnTo>
                    <a:pt x="8" y="83"/>
                  </a:lnTo>
                  <a:lnTo>
                    <a:pt x="5" y="83"/>
                  </a:lnTo>
                  <a:lnTo>
                    <a:pt x="3" y="83"/>
                  </a:lnTo>
                  <a:lnTo>
                    <a:pt x="1" y="81"/>
                  </a:lnTo>
                  <a:lnTo>
                    <a:pt x="0" y="77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3" y="60"/>
                  </a:lnTo>
                  <a:lnTo>
                    <a:pt x="5" y="57"/>
                  </a:lnTo>
                  <a:lnTo>
                    <a:pt x="6" y="53"/>
                  </a:lnTo>
                  <a:lnTo>
                    <a:pt x="6" y="48"/>
                  </a:lnTo>
                  <a:lnTo>
                    <a:pt x="8" y="45"/>
                  </a:lnTo>
                  <a:lnTo>
                    <a:pt x="8" y="41"/>
                  </a:lnTo>
                  <a:lnTo>
                    <a:pt x="10" y="36"/>
                  </a:lnTo>
                  <a:lnTo>
                    <a:pt x="10" y="33"/>
                  </a:lnTo>
                  <a:lnTo>
                    <a:pt x="10" y="27"/>
                  </a:lnTo>
                  <a:lnTo>
                    <a:pt x="10" y="24"/>
                  </a:lnTo>
                  <a:lnTo>
                    <a:pt x="10" y="20"/>
                  </a:lnTo>
                  <a:lnTo>
                    <a:pt x="8" y="15"/>
                  </a:lnTo>
                  <a:lnTo>
                    <a:pt x="8" y="12"/>
                  </a:lnTo>
                  <a:lnTo>
                    <a:pt x="6" y="8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2" name="Freeform 62"/>
            <p:cNvSpPr>
              <a:spLocks/>
            </p:cNvSpPr>
            <p:nvPr/>
          </p:nvSpPr>
          <p:spPr bwMode="auto">
            <a:xfrm>
              <a:off x="2356" y="2812"/>
              <a:ext cx="22" cy="70"/>
            </a:xfrm>
            <a:custGeom>
              <a:avLst/>
              <a:gdLst>
                <a:gd name="T0" fmla="*/ 0 w 22"/>
                <a:gd name="T1" fmla="*/ 65 h 70"/>
                <a:gd name="T2" fmla="*/ 2 w 22"/>
                <a:gd name="T3" fmla="*/ 62 h 70"/>
                <a:gd name="T4" fmla="*/ 2 w 22"/>
                <a:gd name="T5" fmla="*/ 57 h 70"/>
                <a:gd name="T6" fmla="*/ 3 w 22"/>
                <a:gd name="T7" fmla="*/ 53 h 70"/>
                <a:gd name="T8" fmla="*/ 5 w 22"/>
                <a:gd name="T9" fmla="*/ 50 h 70"/>
                <a:gd name="T10" fmla="*/ 5 w 22"/>
                <a:gd name="T11" fmla="*/ 46 h 70"/>
                <a:gd name="T12" fmla="*/ 7 w 22"/>
                <a:gd name="T13" fmla="*/ 43 h 70"/>
                <a:gd name="T14" fmla="*/ 7 w 22"/>
                <a:gd name="T15" fmla="*/ 38 h 70"/>
                <a:gd name="T16" fmla="*/ 9 w 22"/>
                <a:gd name="T17" fmla="*/ 34 h 70"/>
                <a:gd name="T18" fmla="*/ 9 w 22"/>
                <a:gd name="T19" fmla="*/ 31 h 70"/>
                <a:gd name="T20" fmla="*/ 9 w 22"/>
                <a:gd name="T21" fmla="*/ 27 h 70"/>
                <a:gd name="T22" fmla="*/ 9 w 22"/>
                <a:gd name="T23" fmla="*/ 22 h 70"/>
                <a:gd name="T24" fmla="*/ 10 w 22"/>
                <a:gd name="T25" fmla="*/ 19 h 70"/>
                <a:gd name="T26" fmla="*/ 10 w 22"/>
                <a:gd name="T27" fmla="*/ 15 h 70"/>
                <a:gd name="T28" fmla="*/ 10 w 22"/>
                <a:gd name="T29" fmla="*/ 12 h 70"/>
                <a:gd name="T30" fmla="*/ 10 w 22"/>
                <a:gd name="T31" fmla="*/ 6 h 70"/>
                <a:gd name="T32" fmla="*/ 10 w 22"/>
                <a:gd name="T33" fmla="*/ 3 h 70"/>
                <a:gd name="T34" fmla="*/ 12 w 22"/>
                <a:gd name="T35" fmla="*/ 1 h 70"/>
                <a:gd name="T36" fmla="*/ 14 w 22"/>
                <a:gd name="T37" fmla="*/ 0 h 70"/>
                <a:gd name="T38" fmla="*/ 14 w 22"/>
                <a:gd name="T39" fmla="*/ 0 h 70"/>
                <a:gd name="T40" fmla="*/ 17 w 22"/>
                <a:gd name="T41" fmla="*/ 1 h 70"/>
                <a:gd name="T42" fmla="*/ 17 w 22"/>
                <a:gd name="T43" fmla="*/ 3 h 70"/>
                <a:gd name="T44" fmla="*/ 21 w 22"/>
                <a:gd name="T45" fmla="*/ 5 h 70"/>
                <a:gd name="T46" fmla="*/ 21 w 22"/>
                <a:gd name="T47" fmla="*/ 8 h 70"/>
                <a:gd name="T48" fmla="*/ 22 w 22"/>
                <a:gd name="T49" fmla="*/ 12 h 70"/>
                <a:gd name="T50" fmla="*/ 22 w 22"/>
                <a:gd name="T51" fmla="*/ 15 h 70"/>
                <a:gd name="T52" fmla="*/ 22 w 22"/>
                <a:gd name="T53" fmla="*/ 19 h 70"/>
                <a:gd name="T54" fmla="*/ 22 w 22"/>
                <a:gd name="T55" fmla="*/ 22 h 70"/>
                <a:gd name="T56" fmla="*/ 22 w 22"/>
                <a:gd name="T57" fmla="*/ 25 h 70"/>
                <a:gd name="T58" fmla="*/ 22 w 22"/>
                <a:gd name="T59" fmla="*/ 31 h 70"/>
                <a:gd name="T60" fmla="*/ 22 w 22"/>
                <a:gd name="T61" fmla="*/ 34 h 70"/>
                <a:gd name="T62" fmla="*/ 22 w 22"/>
                <a:gd name="T63" fmla="*/ 38 h 70"/>
                <a:gd name="T64" fmla="*/ 21 w 22"/>
                <a:gd name="T65" fmla="*/ 43 h 70"/>
                <a:gd name="T66" fmla="*/ 21 w 22"/>
                <a:gd name="T67" fmla="*/ 46 h 70"/>
                <a:gd name="T68" fmla="*/ 19 w 22"/>
                <a:gd name="T69" fmla="*/ 50 h 70"/>
                <a:gd name="T70" fmla="*/ 17 w 22"/>
                <a:gd name="T71" fmla="*/ 53 h 70"/>
                <a:gd name="T72" fmla="*/ 17 w 22"/>
                <a:gd name="T73" fmla="*/ 57 h 70"/>
                <a:gd name="T74" fmla="*/ 15 w 22"/>
                <a:gd name="T75" fmla="*/ 60 h 70"/>
                <a:gd name="T76" fmla="*/ 14 w 22"/>
                <a:gd name="T77" fmla="*/ 63 h 70"/>
                <a:gd name="T78" fmla="*/ 12 w 22"/>
                <a:gd name="T79" fmla="*/ 65 h 70"/>
                <a:gd name="T80" fmla="*/ 9 w 22"/>
                <a:gd name="T81" fmla="*/ 69 h 70"/>
                <a:gd name="T82" fmla="*/ 5 w 22"/>
                <a:gd name="T83" fmla="*/ 70 h 70"/>
                <a:gd name="T84" fmla="*/ 2 w 22"/>
                <a:gd name="T85" fmla="*/ 70 h 70"/>
                <a:gd name="T86" fmla="*/ 0 w 22"/>
                <a:gd name="T87" fmla="*/ 69 h 70"/>
                <a:gd name="T88" fmla="*/ 0 w 22"/>
                <a:gd name="T89" fmla="*/ 65 h 70"/>
                <a:gd name="T90" fmla="*/ 0 w 22"/>
                <a:gd name="T91" fmla="*/ 65 h 7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" h="70">
                  <a:moveTo>
                    <a:pt x="0" y="65"/>
                  </a:moveTo>
                  <a:lnTo>
                    <a:pt x="2" y="62"/>
                  </a:lnTo>
                  <a:lnTo>
                    <a:pt x="2" y="57"/>
                  </a:lnTo>
                  <a:lnTo>
                    <a:pt x="3" y="53"/>
                  </a:lnTo>
                  <a:lnTo>
                    <a:pt x="5" y="50"/>
                  </a:lnTo>
                  <a:lnTo>
                    <a:pt x="5" y="46"/>
                  </a:lnTo>
                  <a:lnTo>
                    <a:pt x="7" y="43"/>
                  </a:lnTo>
                  <a:lnTo>
                    <a:pt x="7" y="38"/>
                  </a:lnTo>
                  <a:lnTo>
                    <a:pt x="9" y="34"/>
                  </a:lnTo>
                  <a:lnTo>
                    <a:pt x="9" y="31"/>
                  </a:lnTo>
                  <a:lnTo>
                    <a:pt x="9" y="27"/>
                  </a:lnTo>
                  <a:lnTo>
                    <a:pt x="9" y="22"/>
                  </a:lnTo>
                  <a:lnTo>
                    <a:pt x="10" y="19"/>
                  </a:lnTo>
                  <a:lnTo>
                    <a:pt x="10" y="15"/>
                  </a:lnTo>
                  <a:lnTo>
                    <a:pt x="10" y="12"/>
                  </a:lnTo>
                  <a:lnTo>
                    <a:pt x="10" y="6"/>
                  </a:lnTo>
                  <a:lnTo>
                    <a:pt x="10" y="3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21" y="5"/>
                  </a:lnTo>
                  <a:lnTo>
                    <a:pt x="21" y="8"/>
                  </a:lnTo>
                  <a:lnTo>
                    <a:pt x="22" y="12"/>
                  </a:lnTo>
                  <a:lnTo>
                    <a:pt x="22" y="15"/>
                  </a:lnTo>
                  <a:lnTo>
                    <a:pt x="22" y="19"/>
                  </a:lnTo>
                  <a:lnTo>
                    <a:pt x="22" y="22"/>
                  </a:lnTo>
                  <a:lnTo>
                    <a:pt x="22" y="25"/>
                  </a:lnTo>
                  <a:lnTo>
                    <a:pt x="22" y="31"/>
                  </a:lnTo>
                  <a:lnTo>
                    <a:pt x="22" y="34"/>
                  </a:lnTo>
                  <a:lnTo>
                    <a:pt x="22" y="38"/>
                  </a:lnTo>
                  <a:lnTo>
                    <a:pt x="21" y="43"/>
                  </a:lnTo>
                  <a:lnTo>
                    <a:pt x="21" y="46"/>
                  </a:lnTo>
                  <a:lnTo>
                    <a:pt x="19" y="50"/>
                  </a:lnTo>
                  <a:lnTo>
                    <a:pt x="17" y="53"/>
                  </a:lnTo>
                  <a:lnTo>
                    <a:pt x="17" y="57"/>
                  </a:lnTo>
                  <a:lnTo>
                    <a:pt x="15" y="60"/>
                  </a:lnTo>
                  <a:lnTo>
                    <a:pt x="14" y="63"/>
                  </a:lnTo>
                  <a:lnTo>
                    <a:pt x="12" y="65"/>
                  </a:lnTo>
                  <a:lnTo>
                    <a:pt x="9" y="69"/>
                  </a:lnTo>
                  <a:lnTo>
                    <a:pt x="5" y="70"/>
                  </a:lnTo>
                  <a:lnTo>
                    <a:pt x="2" y="70"/>
                  </a:lnTo>
                  <a:lnTo>
                    <a:pt x="0" y="69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3" name="Freeform 63"/>
            <p:cNvSpPr>
              <a:spLocks/>
            </p:cNvSpPr>
            <p:nvPr/>
          </p:nvSpPr>
          <p:spPr bwMode="auto">
            <a:xfrm>
              <a:off x="2280" y="2971"/>
              <a:ext cx="57" cy="15"/>
            </a:xfrm>
            <a:custGeom>
              <a:avLst/>
              <a:gdLst>
                <a:gd name="T0" fmla="*/ 0 w 57"/>
                <a:gd name="T1" fmla="*/ 5 h 15"/>
                <a:gd name="T2" fmla="*/ 0 w 57"/>
                <a:gd name="T3" fmla="*/ 3 h 15"/>
                <a:gd name="T4" fmla="*/ 2 w 57"/>
                <a:gd name="T5" fmla="*/ 1 h 15"/>
                <a:gd name="T6" fmla="*/ 3 w 57"/>
                <a:gd name="T7" fmla="*/ 0 h 15"/>
                <a:gd name="T8" fmla="*/ 5 w 57"/>
                <a:gd name="T9" fmla="*/ 0 h 15"/>
                <a:gd name="T10" fmla="*/ 7 w 57"/>
                <a:gd name="T11" fmla="*/ 0 h 15"/>
                <a:gd name="T12" fmla="*/ 10 w 57"/>
                <a:gd name="T13" fmla="*/ 0 h 15"/>
                <a:gd name="T14" fmla="*/ 12 w 57"/>
                <a:gd name="T15" fmla="*/ 0 h 15"/>
                <a:gd name="T16" fmla="*/ 17 w 57"/>
                <a:gd name="T17" fmla="*/ 0 h 15"/>
                <a:gd name="T18" fmla="*/ 19 w 57"/>
                <a:gd name="T19" fmla="*/ 1 h 15"/>
                <a:gd name="T20" fmla="*/ 24 w 57"/>
                <a:gd name="T21" fmla="*/ 1 h 15"/>
                <a:gd name="T22" fmla="*/ 28 w 57"/>
                <a:gd name="T23" fmla="*/ 1 h 15"/>
                <a:gd name="T24" fmla="*/ 31 w 57"/>
                <a:gd name="T25" fmla="*/ 3 h 15"/>
                <a:gd name="T26" fmla="*/ 36 w 57"/>
                <a:gd name="T27" fmla="*/ 3 h 15"/>
                <a:gd name="T28" fmla="*/ 40 w 57"/>
                <a:gd name="T29" fmla="*/ 3 h 15"/>
                <a:gd name="T30" fmla="*/ 43 w 57"/>
                <a:gd name="T31" fmla="*/ 3 h 15"/>
                <a:gd name="T32" fmla="*/ 47 w 57"/>
                <a:gd name="T33" fmla="*/ 3 h 15"/>
                <a:gd name="T34" fmla="*/ 50 w 57"/>
                <a:gd name="T35" fmla="*/ 1 h 15"/>
                <a:gd name="T36" fmla="*/ 52 w 57"/>
                <a:gd name="T37" fmla="*/ 1 h 15"/>
                <a:gd name="T38" fmla="*/ 53 w 57"/>
                <a:gd name="T39" fmla="*/ 1 h 15"/>
                <a:gd name="T40" fmla="*/ 55 w 57"/>
                <a:gd name="T41" fmla="*/ 1 h 15"/>
                <a:gd name="T42" fmla="*/ 57 w 57"/>
                <a:gd name="T43" fmla="*/ 5 h 15"/>
                <a:gd name="T44" fmla="*/ 57 w 57"/>
                <a:gd name="T45" fmla="*/ 6 h 15"/>
                <a:gd name="T46" fmla="*/ 55 w 57"/>
                <a:gd name="T47" fmla="*/ 10 h 15"/>
                <a:gd name="T48" fmla="*/ 52 w 57"/>
                <a:gd name="T49" fmla="*/ 13 h 15"/>
                <a:gd name="T50" fmla="*/ 48 w 57"/>
                <a:gd name="T51" fmla="*/ 15 h 15"/>
                <a:gd name="T52" fmla="*/ 47 w 57"/>
                <a:gd name="T53" fmla="*/ 15 h 15"/>
                <a:gd name="T54" fmla="*/ 43 w 57"/>
                <a:gd name="T55" fmla="*/ 15 h 15"/>
                <a:gd name="T56" fmla="*/ 41 w 57"/>
                <a:gd name="T57" fmla="*/ 15 h 15"/>
                <a:gd name="T58" fmla="*/ 38 w 57"/>
                <a:gd name="T59" fmla="*/ 15 h 15"/>
                <a:gd name="T60" fmla="*/ 36 w 57"/>
                <a:gd name="T61" fmla="*/ 15 h 15"/>
                <a:gd name="T62" fmla="*/ 33 w 57"/>
                <a:gd name="T63" fmla="*/ 15 h 15"/>
                <a:gd name="T64" fmla="*/ 29 w 57"/>
                <a:gd name="T65" fmla="*/ 15 h 15"/>
                <a:gd name="T66" fmla="*/ 28 w 57"/>
                <a:gd name="T67" fmla="*/ 15 h 15"/>
                <a:gd name="T68" fmla="*/ 24 w 57"/>
                <a:gd name="T69" fmla="*/ 15 h 15"/>
                <a:gd name="T70" fmla="*/ 22 w 57"/>
                <a:gd name="T71" fmla="*/ 13 h 15"/>
                <a:gd name="T72" fmla="*/ 19 w 57"/>
                <a:gd name="T73" fmla="*/ 13 h 15"/>
                <a:gd name="T74" fmla="*/ 17 w 57"/>
                <a:gd name="T75" fmla="*/ 13 h 15"/>
                <a:gd name="T76" fmla="*/ 15 w 57"/>
                <a:gd name="T77" fmla="*/ 13 h 15"/>
                <a:gd name="T78" fmla="*/ 12 w 57"/>
                <a:gd name="T79" fmla="*/ 13 h 15"/>
                <a:gd name="T80" fmla="*/ 12 w 57"/>
                <a:gd name="T81" fmla="*/ 13 h 15"/>
                <a:gd name="T82" fmla="*/ 9 w 57"/>
                <a:gd name="T83" fmla="*/ 12 h 15"/>
                <a:gd name="T84" fmla="*/ 7 w 57"/>
                <a:gd name="T85" fmla="*/ 12 h 15"/>
                <a:gd name="T86" fmla="*/ 5 w 57"/>
                <a:gd name="T87" fmla="*/ 10 h 15"/>
                <a:gd name="T88" fmla="*/ 3 w 57"/>
                <a:gd name="T89" fmla="*/ 10 h 15"/>
                <a:gd name="T90" fmla="*/ 2 w 57"/>
                <a:gd name="T91" fmla="*/ 8 h 15"/>
                <a:gd name="T92" fmla="*/ 0 w 57"/>
                <a:gd name="T93" fmla="*/ 5 h 15"/>
                <a:gd name="T94" fmla="*/ 0 w 57"/>
                <a:gd name="T95" fmla="*/ 5 h 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7" h="15">
                  <a:moveTo>
                    <a:pt x="0" y="5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1" y="3"/>
                  </a:lnTo>
                  <a:lnTo>
                    <a:pt x="36" y="3"/>
                  </a:lnTo>
                  <a:lnTo>
                    <a:pt x="40" y="3"/>
                  </a:lnTo>
                  <a:lnTo>
                    <a:pt x="43" y="3"/>
                  </a:lnTo>
                  <a:lnTo>
                    <a:pt x="47" y="3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7" y="5"/>
                  </a:lnTo>
                  <a:lnTo>
                    <a:pt x="57" y="6"/>
                  </a:lnTo>
                  <a:lnTo>
                    <a:pt x="55" y="10"/>
                  </a:lnTo>
                  <a:lnTo>
                    <a:pt x="52" y="13"/>
                  </a:lnTo>
                  <a:lnTo>
                    <a:pt x="48" y="15"/>
                  </a:lnTo>
                  <a:lnTo>
                    <a:pt x="47" y="15"/>
                  </a:lnTo>
                  <a:lnTo>
                    <a:pt x="43" y="15"/>
                  </a:lnTo>
                  <a:lnTo>
                    <a:pt x="41" y="15"/>
                  </a:lnTo>
                  <a:lnTo>
                    <a:pt x="38" y="15"/>
                  </a:lnTo>
                  <a:lnTo>
                    <a:pt x="36" y="15"/>
                  </a:lnTo>
                  <a:lnTo>
                    <a:pt x="33" y="15"/>
                  </a:lnTo>
                  <a:lnTo>
                    <a:pt x="29" y="15"/>
                  </a:lnTo>
                  <a:lnTo>
                    <a:pt x="28" y="15"/>
                  </a:lnTo>
                  <a:lnTo>
                    <a:pt x="24" y="15"/>
                  </a:lnTo>
                  <a:lnTo>
                    <a:pt x="22" y="13"/>
                  </a:lnTo>
                  <a:lnTo>
                    <a:pt x="19" y="13"/>
                  </a:lnTo>
                  <a:lnTo>
                    <a:pt x="17" y="13"/>
                  </a:lnTo>
                  <a:lnTo>
                    <a:pt x="15" y="13"/>
                  </a:lnTo>
                  <a:lnTo>
                    <a:pt x="12" y="13"/>
                  </a:lnTo>
                  <a:lnTo>
                    <a:pt x="9" y="12"/>
                  </a:lnTo>
                  <a:lnTo>
                    <a:pt x="7" y="12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4" name="Freeform 64"/>
            <p:cNvSpPr>
              <a:spLocks/>
            </p:cNvSpPr>
            <p:nvPr/>
          </p:nvSpPr>
          <p:spPr bwMode="auto">
            <a:xfrm>
              <a:off x="2282" y="2779"/>
              <a:ext cx="139" cy="554"/>
            </a:xfrm>
            <a:custGeom>
              <a:avLst/>
              <a:gdLst>
                <a:gd name="T0" fmla="*/ 138 w 139"/>
                <a:gd name="T1" fmla="*/ 5 h 554"/>
                <a:gd name="T2" fmla="*/ 139 w 139"/>
                <a:gd name="T3" fmla="*/ 13 h 554"/>
                <a:gd name="T4" fmla="*/ 138 w 139"/>
                <a:gd name="T5" fmla="*/ 22 h 554"/>
                <a:gd name="T6" fmla="*/ 134 w 139"/>
                <a:gd name="T7" fmla="*/ 33 h 554"/>
                <a:gd name="T8" fmla="*/ 129 w 139"/>
                <a:gd name="T9" fmla="*/ 43 h 554"/>
                <a:gd name="T10" fmla="*/ 124 w 139"/>
                <a:gd name="T11" fmla="*/ 52 h 554"/>
                <a:gd name="T12" fmla="*/ 120 w 139"/>
                <a:gd name="T13" fmla="*/ 62 h 554"/>
                <a:gd name="T14" fmla="*/ 117 w 139"/>
                <a:gd name="T15" fmla="*/ 72 h 554"/>
                <a:gd name="T16" fmla="*/ 105 w 139"/>
                <a:gd name="T17" fmla="*/ 103 h 554"/>
                <a:gd name="T18" fmla="*/ 84 w 139"/>
                <a:gd name="T19" fmla="*/ 159 h 554"/>
                <a:gd name="T20" fmla="*/ 65 w 139"/>
                <a:gd name="T21" fmla="*/ 216 h 554"/>
                <a:gd name="T22" fmla="*/ 48 w 139"/>
                <a:gd name="T23" fmla="*/ 273 h 554"/>
                <a:gd name="T24" fmla="*/ 36 w 139"/>
                <a:gd name="T25" fmla="*/ 332 h 554"/>
                <a:gd name="T26" fmla="*/ 24 w 139"/>
                <a:gd name="T27" fmla="*/ 390 h 554"/>
                <a:gd name="T28" fmla="*/ 17 w 139"/>
                <a:gd name="T29" fmla="*/ 452 h 554"/>
                <a:gd name="T30" fmla="*/ 12 w 139"/>
                <a:gd name="T31" fmla="*/ 513 h 554"/>
                <a:gd name="T32" fmla="*/ 7 w 139"/>
                <a:gd name="T33" fmla="*/ 546 h 554"/>
                <a:gd name="T34" fmla="*/ 3 w 139"/>
                <a:gd name="T35" fmla="*/ 551 h 554"/>
                <a:gd name="T36" fmla="*/ 0 w 139"/>
                <a:gd name="T37" fmla="*/ 532 h 554"/>
                <a:gd name="T38" fmla="*/ 0 w 139"/>
                <a:gd name="T39" fmla="*/ 489 h 554"/>
                <a:gd name="T40" fmla="*/ 3 w 139"/>
                <a:gd name="T41" fmla="*/ 447 h 554"/>
                <a:gd name="T42" fmla="*/ 8 w 139"/>
                <a:gd name="T43" fmla="*/ 404 h 554"/>
                <a:gd name="T44" fmla="*/ 15 w 139"/>
                <a:gd name="T45" fmla="*/ 364 h 554"/>
                <a:gd name="T46" fmla="*/ 24 w 139"/>
                <a:gd name="T47" fmla="*/ 323 h 554"/>
                <a:gd name="T48" fmla="*/ 32 w 139"/>
                <a:gd name="T49" fmla="*/ 281 h 554"/>
                <a:gd name="T50" fmla="*/ 43 w 139"/>
                <a:gd name="T51" fmla="*/ 242 h 554"/>
                <a:gd name="T52" fmla="*/ 53 w 139"/>
                <a:gd name="T53" fmla="*/ 207 h 554"/>
                <a:gd name="T54" fmla="*/ 62 w 139"/>
                <a:gd name="T55" fmla="*/ 179 h 554"/>
                <a:gd name="T56" fmla="*/ 72 w 139"/>
                <a:gd name="T57" fmla="*/ 150 h 554"/>
                <a:gd name="T58" fmla="*/ 83 w 139"/>
                <a:gd name="T59" fmla="*/ 122 h 554"/>
                <a:gd name="T60" fmla="*/ 93 w 139"/>
                <a:gd name="T61" fmla="*/ 95 h 554"/>
                <a:gd name="T62" fmla="*/ 103 w 139"/>
                <a:gd name="T63" fmla="*/ 67 h 554"/>
                <a:gd name="T64" fmla="*/ 115 w 139"/>
                <a:gd name="T65" fmla="*/ 39 h 554"/>
                <a:gd name="T66" fmla="*/ 127 w 139"/>
                <a:gd name="T67" fmla="*/ 13 h 554"/>
                <a:gd name="T68" fmla="*/ 136 w 139"/>
                <a:gd name="T69" fmla="*/ 0 h 55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9" h="554">
                  <a:moveTo>
                    <a:pt x="136" y="0"/>
                  </a:moveTo>
                  <a:lnTo>
                    <a:pt x="138" y="5"/>
                  </a:lnTo>
                  <a:lnTo>
                    <a:pt x="139" y="8"/>
                  </a:lnTo>
                  <a:lnTo>
                    <a:pt x="139" y="13"/>
                  </a:lnTo>
                  <a:lnTo>
                    <a:pt x="139" y="19"/>
                  </a:lnTo>
                  <a:lnTo>
                    <a:pt x="138" y="22"/>
                  </a:lnTo>
                  <a:lnTo>
                    <a:pt x="136" y="27"/>
                  </a:lnTo>
                  <a:lnTo>
                    <a:pt x="134" y="33"/>
                  </a:lnTo>
                  <a:lnTo>
                    <a:pt x="133" y="38"/>
                  </a:lnTo>
                  <a:lnTo>
                    <a:pt x="129" y="43"/>
                  </a:lnTo>
                  <a:lnTo>
                    <a:pt x="127" y="48"/>
                  </a:lnTo>
                  <a:lnTo>
                    <a:pt x="124" y="52"/>
                  </a:lnTo>
                  <a:lnTo>
                    <a:pt x="122" y="57"/>
                  </a:lnTo>
                  <a:lnTo>
                    <a:pt x="120" y="62"/>
                  </a:lnTo>
                  <a:lnTo>
                    <a:pt x="119" y="67"/>
                  </a:lnTo>
                  <a:lnTo>
                    <a:pt x="117" y="72"/>
                  </a:lnTo>
                  <a:lnTo>
                    <a:pt x="119" y="77"/>
                  </a:lnTo>
                  <a:lnTo>
                    <a:pt x="105" y="103"/>
                  </a:lnTo>
                  <a:lnTo>
                    <a:pt x="95" y="131"/>
                  </a:lnTo>
                  <a:lnTo>
                    <a:pt x="84" y="159"/>
                  </a:lnTo>
                  <a:lnTo>
                    <a:pt x="74" y="188"/>
                  </a:lnTo>
                  <a:lnTo>
                    <a:pt x="65" y="216"/>
                  </a:lnTo>
                  <a:lnTo>
                    <a:pt x="57" y="245"/>
                  </a:lnTo>
                  <a:lnTo>
                    <a:pt x="48" y="273"/>
                  </a:lnTo>
                  <a:lnTo>
                    <a:pt x="43" y="302"/>
                  </a:lnTo>
                  <a:lnTo>
                    <a:pt x="36" y="332"/>
                  </a:lnTo>
                  <a:lnTo>
                    <a:pt x="29" y="361"/>
                  </a:lnTo>
                  <a:lnTo>
                    <a:pt x="24" y="390"/>
                  </a:lnTo>
                  <a:lnTo>
                    <a:pt x="20" y="421"/>
                  </a:lnTo>
                  <a:lnTo>
                    <a:pt x="17" y="452"/>
                  </a:lnTo>
                  <a:lnTo>
                    <a:pt x="13" y="482"/>
                  </a:lnTo>
                  <a:lnTo>
                    <a:pt x="12" y="513"/>
                  </a:lnTo>
                  <a:lnTo>
                    <a:pt x="10" y="544"/>
                  </a:lnTo>
                  <a:lnTo>
                    <a:pt x="7" y="546"/>
                  </a:lnTo>
                  <a:lnTo>
                    <a:pt x="5" y="549"/>
                  </a:lnTo>
                  <a:lnTo>
                    <a:pt x="3" y="551"/>
                  </a:lnTo>
                  <a:lnTo>
                    <a:pt x="1" y="554"/>
                  </a:lnTo>
                  <a:lnTo>
                    <a:pt x="0" y="532"/>
                  </a:lnTo>
                  <a:lnTo>
                    <a:pt x="0" y="511"/>
                  </a:lnTo>
                  <a:lnTo>
                    <a:pt x="0" y="489"/>
                  </a:lnTo>
                  <a:lnTo>
                    <a:pt x="1" y="468"/>
                  </a:lnTo>
                  <a:lnTo>
                    <a:pt x="3" y="447"/>
                  </a:lnTo>
                  <a:lnTo>
                    <a:pt x="5" y="425"/>
                  </a:lnTo>
                  <a:lnTo>
                    <a:pt x="8" y="404"/>
                  </a:lnTo>
                  <a:lnTo>
                    <a:pt x="12" y="385"/>
                  </a:lnTo>
                  <a:lnTo>
                    <a:pt x="15" y="364"/>
                  </a:lnTo>
                  <a:lnTo>
                    <a:pt x="19" y="344"/>
                  </a:lnTo>
                  <a:lnTo>
                    <a:pt x="24" y="323"/>
                  </a:lnTo>
                  <a:lnTo>
                    <a:pt x="27" y="302"/>
                  </a:lnTo>
                  <a:lnTo>
                    <a:pt x="32" y="281"/>
                  </a:lnTo>
                  <a:lnTo>
                    <a:pt x="38" y="261"/>
                  </a:lnTo>
                  <a:lnTo>
                    <a:pt x="43" y="242"/>
                  </a:lnTo>
                  <a:lnTo>
                    <a:pt x="48" y="223"/>
                  </a:lnTo>
                  <a:lnTo>
                    <a:pt x="53" y="207"/>
                  </a:lnTo>
                  <a:lnTo>
                    <a:pt x="58" y="193"/>
                  </a:lnTo>
                  <a:lnTo>
                    <a:pt x="62" y="179"/>
                  </a:lnTo>
                  <a:lnTo>
                    <a:pt x="67" y="166"/>
                  </a:lnTo>
                  <a:lnTo>
                    <a:pt x="72" y="150"/>
                  </a:lnTo>
                  <a:lnTo>
                    <a:pt x="77" y="136"/>
                  </a:lnTo>
                  <a:lnTo>
                    <a:pt x="83" y="122"/>
                  </a:lnTo>
                  <a:lnTo>
                    <a:pt x="88" y="109"/>
                  </a:lnTo>
                  <a:lnTo>
                    <a:pt x="93" y="95"/>
                  </a:lnTo>
                  <a:lnTo>
                    <a:pt x="98" y="81"/>
                  </a:lnTo>
                  <a:lnTo>
                    <a:pt x="103" y="67"/>
                  </a:lnTo>
                  <a:lnTo>
                    <a:pt x="110" y="53"/>
                  </a:lnTo>
                  <a:lnTo>
                    <a:pt x="115" y="39"/>
                  </a:lnTo>
                  <a:lnTo>
                    <a:pt x="122" y="26"/>
                  </a:lnTo>
                  <a:lnTo>
                    <a:pt x="127" y="13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5" name="Freeform 65"/>
            <p:cNvSpPr>
              <a:spLocks/>
            </p:cNvSpPr>
            <p:nvPr/>
          </p:nvSpPr>
          <p:spPr bwMode="auto">
            <a:xfrm>
              <a:off x="2610" y="2739"/>
              <a:ext cx="122" cy="43"/>
            </a:xfrm>
            <a:custGeom>
              <a:avLst/>
              <a:gdLst>
                <a:gd name="T0" fmla="*/ 5 w 122"/>
                <a:gd name="T1" fmla="*/ 0 h 43"/>
                <a:gd name="T2" fmla="*/ 5 w 122"/>
                <a:gd name="T3" fmla="*/ 0 h 43"/>
                <a:gd name="T4" fmla="*/ 8 w 122"/>
                <a:gd name="T5" fmla="*/ 0 h 43"/>
                <a:gd name="T6" fmla="*/ 12 w 122"/>
                <a:gd name="T7" fmla="*/ 2 h 43"/>
                <a:gd name="T8" fmla="*/ 17 w 122"/>
                <a:gd name="T9" fmla="*/ 3 h 43"/>
                <a:gd name="T10" fmla="*/ 24 w 122"/>
                <a:gd name="T11" fmla="*/ 5 h 43"/>
                <a:gd name="T12" fmla="*/ 33 w 122"/>
                <a:gd name="T13" fmla="*/ 9 h 43"/>
                <a:gd name="T14" fmla="*/ 41 w 122"/>
                <a:gd name="T15" fmla="*/ 10 h 43"/>
                <a:gd name="T16" fmla="*/ 50 w 122"/>
                <a:gd name="T17" fmla="*/ 14 h 43"/>
                <a:gd name="T18" fmla="*/ 60 w 122"/>
                <a:gd name="T19" fmla="*/ 15 h 43"/>
                <a:gd name="T20" fmla="*/ 71 w 122"/>
                <a:gd name="T21" fmla="*/ 19 h 43"/>
                <a:gd name="T22" fmla="*/ 81 w 122"/>
                <a:gd name="T23" fmla="*/ 21 h 43"/>
                <a:gd name="T24" fmla="*/ 90 w 122"/>
                <a:gd name="T25" fmla="*/ 22 h 43"/>
                <a:gd name="T26" fmla="*/ 100 w 122"/>
                <a:gd name="T27" fmla="*/ 24 h 43"/>
                <a:gd name="T28" fmla="*/ 109 w 122"/>
                <a:gd name="T29" fmla="*/ 26 h 43"/>
                <a:gd name="T30" fmla="*/ 115 w 122"/>
                <a:gd name="T31" fmla="*/ 28 h 43"/>
                <a:gd name="T32" fmla="*/ 122 w 122"/>
                <a:gd name="T33" fmla="*/ 28 h 43"/>
                <a:gd name="T34" fmla="*/ 122 w 122"/>
                <a:gd name="T35" fmla="*/ 43 h 43"/>
                <a:gd name="T36" fmla="*/ 121 w 122"/>
                <a:gd name="T37" fmla="*/ 41 h 43"/>
                <a:gd name="T38" fmla="*/ 117 w 122"/>
                <a:gd name="T39" fmla="*/ 41 h 43"/>
                <a:gd name="T40" fmla="*/ 112 w 122"/>
                <a:gd name="T41" fmla="*/ 40 h 43"/>
                <a:gd name="T42" fmla="*/ 107 w 122"/>
                <a:gd name="T43" fmla="*/ 40 h 43"/>
                <a:gd name="T44" fmla="*/ 98 w 122"/>
                <a:gd name="T45" fmla="*/ 38 h 43"/>
                <a:gd name="T46" fmla="*/ 90 w 122"/>
                <a:gd name="T47" fmla="*/ 36 h 43"/>
                <a:gd name="T48" fmla="*/ 79 w 122"/>
                <a:gd name="T49" fmla="*/ 34 h 43"/>
                <a:gd name="T50" fmla="*/ 71 w 122"/>
                <a:gd name="T51" fmla="*/ 33 h 43"/>
                <a:gd name="T52" fmla="*/ 60 w 122"/>
                <a:gd name="T53" fmla="*/ 31 h 43"/>
                <a:gd name="T54" fmla="*/ 50 w 122"/>
                <a:gd name="T55" fmla="*/ 28 h 43"/>
                <a:gd name="T56" fmla="*/ 39 w 122"/>
                <a:gd name="T57" fmla="*/ 26 h 43"/>
                <a:gd name="T58" fmla="*/ 29 w 122"/>
                <a:gd name="T59" fmla="*/ 24 h 43"/>
                <a:gd name="T60" fmla="*/ 20 w 122"/>
                <a:gd name="T61" fmla="*/ 22 h 43"/>
                <a:gd name="T62" fmla="*/ 12 w 122"/>
                <a:gd name="T63" fmla="*/ 21 h 43"/>
                <a:gd name="T64" fmla="*/ 5 w 122"/>
                <a:gd name="T65" fmla="*/ 17 h 43"/>
                <a:gd name="T66" fmla="*/ 0 w 122"/>
                <a:gd name="T67" fmla="*/ 15 h 43"/>
                <a:gd name="T68" fmla="*/ 5 w 122"/>
                <a:gd name="T69" fmla="*/ 0 h 43"/>
                <a:gd name="T70" fmla="*/ 5 w 122"/>
                <a:gd name="T71" fmla="*/ 0 h 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2" h="43">
                  <a:moveTo>
                    <a:pt x="5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7" y="3"/>
                  </a:lnTo>
                  <a:lnTo>
                    <a:pt x="24" y="5"/>
                  </a:lnTo>
                  <a:lnTo>
                    <a:pt x="33" y="9"/>
                  </a:lnTo>
                  <a:lnTo>
                    <a:pt x="41" y="10"/>
                  </a:lnTo>
                  <a:lnTo>
                    <a:pt x="50" y="14"/>
                  </a:lnTo>
                  <a:lnTo>
                    <a:pt x="60" y="15"/>
                  </a:lnTo>
                  <a:lnTo>
                    <a:pt x="71" y="19"/>
                  </a:lnTo>
                  <a:lnTo>
                    <a:pt x="81" y="21"/>
                  </a:lnTo>
                  <a:lnTo>
                    <a:pt x="90" y="22"/>
                  </a:lnTo>
                  <a:lnTo>
                    <a:pt x="100" y="24"/>
                  </a:lnTo>
                  <a:lnTo>
                    <a:pt x="109" y="26"/>
                  </a:lnTo>
                  <a:lnTo>
                    <a:pt x="115" y="28"/>
                  </a:lnTo>
                  <a:lnTo>
                    <a:pt x="122" y="28"/>
                  </a:lnTo>
                  <a:lnTo>
                    <a:pt x="122" y="43"/>
                  </a:lnTo>
                  <a:lnTo>
                    <a:pt x="121" y="41"/>
                  </a:lnTo>
                  <a:lnTo>
                    <a:pt x="117" y="41"/>
                  </a:lnTo>
                  <a:lnTo>
                    <a:pt x="112" y="40"/>
                  </a:lnTo>
                  <a:lnTo>
                    <a:pt x="107" y="40"/>
                  </a:lnTo>
                  <a:lnTo>
                    <a:pt x="98" y="38"/>
                  </a:lnTo>
                  <a:lnTo>
                    <a:pt x="90" y="36"/>
                  </a:lnTo>
                  <a:lnTo>
                    <a:pt x="79" y="34"/>
                  </a:lnTo>
                  <a:lnTo>
                    <a:pt x="71" y="33"/>
                  </a:lnTo>
                  <a:lnTo>
                    <a:pt x="60" y="31"/>
                  </a:lnTo>
                  <a:lnTo>
                    <a:pt x="50" y="28"/>
                  </a:lnTo>
                  <a:lnTo>
                    <a:pt x="39" y="26"/>
                  </a:lnTo>
                  <a:lnTo>
                    <a:pt x="29" y="24"/>
                  </a:lnTo>
                  <a:lnTo>
                    <a:pt x="20" y="22"/>
                  </a:lnTo>
                  <a:lnTo>
                    <a:pt x="12" y="21"/>
                  </a:lnTo>
                  <a:lnTo>
                    <a:pt x="5" y="17"/>
                  </a:lnTo>
                  <a:lnTo>
                    <a:pt x="0" y="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903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2903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278194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PROSTHETIC DEVICES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B673176-D665-4A67-8A27-A5367C64DC2F}" type="slidenum">
              <a:rPr lang="en-US" smtClean="0"/>
              <a:pPr eaLnBrk="1" hangingPunct="1"/>
              <a:t>124</a:t>
            </a:fld>
            <a:endParaRPr lang="en-US" smtClean="0"/>
          </a:p>
        </p:txBody>
      </p:sp>
      <p:sp>
        <p:nvSpPr>
          <p:cNvPr id="13005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371600"/>
            <a:ext cx="5743575" cy="45259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Eyeglasses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 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Lens made of glass or plastic 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Stored in protective case to prevent damage when not in use 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Held by frames</a:t>
            </a:r>
          </a:p>
        </p:txBody>
      </p:sp>
      <p:grpSp>
        <p:nvGrpSpPr>
          <p:cNvPr id="130053" name="Group 77"/>
          <p:cNvGrpSpPr>
            <a:grpSpLocks/>
          </p:cNvGrpSpPr>
          <p:nvPr/>
        </p:nvGrpSpPr>
        <p:grpSpPr bwMode="auto">
          <a:xfrm>
            <a:off x="5575300" y="2819400"/>
            <a:ext cx="3168650" cy="1774825"/>
            <a:chOff x="1052" y="1417"/>
            <a:chExt cx="4990" cy="2795"/>
          </a:xfrm>
        </p:grpSpPr>
        <p:sp>
          <p:nvSpPr>
            <p:cNvPr id="130056" name="Freeform 78"/>
            <p:cNvSpPr>
              <a:spLocks/>
            </p:cNvSpPr>
            <p:nvPr/>
          </p:nvSpPr>
          <p:spPr bwMode="auto">
            <a:xfrm>
              <a:off x="1057" y="1417"/>
              <a:ext cx="4985" cy="2795"/>
            </a:xfrm>
            <a:custGeom>
              <a:avLst/>
              <a:gdLst>
                <a:gd name="T0" fmla="*/ 4980 w 4985"/>
                <a:gd name="T1" fmla="*/ 1215 h 2795"/>
                <a:gd name="T2" fmla="*/ 4980 w 4985"/>
                <a:gd name="T3" fmla="*/ 1185 h 2795"/>
                <a:gd name="T4" fmla="*/ 4785 w 4985"/>
                <a:gd name="T5" fmla="*/ 1180 h 2795"/>
                <a:gd name="T6" fmla="*/ 4545 w 4985"/>
                <a:gd name="T7" fmla="*/ 1260 h 2795"/>
                <a:gd name="T8" fmla="*/ 4310 w 4985"/>
                <a:gd name="T9" fmla="*/ 1655 h 2795"/>
                <a:gd name="T10" fmla="*/ 3915 w 4985"/>
                <a:gd name="T11" fmla="*/ 2355 h 2795"/>
                <a:gd name="T12" fmla="*/ 3820 w 4985"/>
                <a:gd name="T13" fmla="*/ 2300 h 2795"/>
                <a:gd name="T14" fmla="*/ 3425 w 4985"/>
                <a:gd name="T15" fmla="*/ 1885 h 2795"/>
                <a:gd name="T16" fmla="*/ 2980 w 4985"/>
                <a:gd name="T17" fmla="*/ 1955 h 2795"/>
                <a:gd name="T18" fmla="*/ 2840 w 4985"/>
                <a:gd name="T19" fmla="*/ 2195 h 2795"/>
                <a:gd name="T20" fmla="*/ 2800 w 4985"/>
                <a:gd name="T21" fmla="*/ 2375 h 2795"/>
                <a:gd name="T22" fmla="*/ 2615 w 4985"/>
                <a:gd name="T23" fmla="*/ 2235 h 2795"/>
                <a:gd name="T24" fmla="*/ 2595 w 4985"/>
                <a:gd name="T25" fmla="*/ 2080 h 2795"/>
                <a:gd name="T26" fmla="*/ 2570 w 4985"/>
                <a:gd name="T27" fmla="*/ 2020 h 2795"/>
                <a:gd name="T28" fmla="*/ 2330 w 4985"/>
                <a:gd name="T29" fmla="*/ 1600 h 2795"/>
                <a:gd name="T30" fmla="*/ 1880 w 4985"/>
                <a:gd name="T31" fmla="*/ 1535 h 2795"/>
                <a:gd name="T32" fmla="*/ 1625 w 4985"/>
                <a:gd name="T33" fmla="*/ 1415 h 2795"/>
                <a:gd name="T34" fmla="*/ 1660 w 4985"/>
                <a:gd name="T35" fmla="*/ 775 h 2795"/>
                <a:gd name="T36" fmla="*/ 1685 w 4985"/>
                <a:gd name="T37" fmla="*/ 330 h 2795"/>
                <a:gd name="T38" fmla="*/ 1690 w 4985"/>
                <a:gd name="T39" fmla="*/ 320 h 2795"/>
                <a:gd name="T40" fmla="*/ 1740 w 4985"/>
                <a:gd name="T41" fmla="*/ 220 h 2795"/>
                <a:gd name="T42" fmla="*/ 2060 w 4985"/>
                <a:gd name="T43" fmla="*/ 85 h 2795"/>
                <a:gd name="T44" fmla="*/ 2110 w 4985"/>
                <a:gd name="T45" fmla="*/ 30 h 2795"/>
                <a:gd name="T46" fmla="*/ 2020 w 4985"/>
                <a:gd name="T47" fmla="*/ 10 h 2795"/>
                <a:gd name="T48" fmla="*/ 1720 w 4985"/>
                <a:gd name="T49" fmla="*/ 160 h 2795"/>
                <a:gd name="T50" fmla="*/ 1595 w 4985"/>
                <a:gd name="T51" fmla="*/ 1505 h 2795"/>
                <a:gd name="T52" fmla="*/ 1380 w 4985"/>
                <a:gd name="T53" fmla="*/ 1445 h 2795"/>
                <a:gd name="T54" fmla="*/ 1110 w 4985"/>
                <a:gd name="T55" fmla="*/ 1355 h 2795"/>
                <a:gd name="T56" fmla="*/ 1050 w 4985"/>
                <a:gd name="T57" fmla="*/ 1285 h 2795"/>
                <a:gd name="T58" fmla="*/ 800 w 4985"/>
                <a:gd name="T59" fmla="*/ 1050 h 2795"/>
                <a:gd name="T60" fmla="*/ 540 w 4985"/>
                <a:gd name="T61" fmla="*/ 1035 h 2795"/>
                <a:gd name="T62" fmla="*/ 450 w 4985"/>
                <a:gd name="T63" fmla="*/ 1215 h 2795"/>
                <a:gd name="T64" fmla="*/ 405 w 4985"/>
                <a:gd name="T65" fmla="*/ 1270 h 2795"/>
                <a:gd name="T66" fmla="*/ 375 w 4985"/>
                <a:gd name="T67" fmla="*/ 1285 h 2795"/>
                <a:gd name="T68" fmla="*/ 205 w 4985"/>
                <a:gd name="T69" fmla="*/ 1415 h 2795"/>
                <a:gd name="T70" fmla="*/ 190 w 4985"/>
                <a:gd name="T71" fmla="*/ 1610 h 2795"/>
                <a:gd name="T72" fmla="*/ 90 w 4985"/>
                <a:gd name="T73" fmla="*/ 1760 h 2795"/>
                <a:gd name="T74" fmla="*/ 60 w 4985"/>
                <a:gd name="T75" fmla="*/ 1940 h 2795"/>
                <a:gd name="T76" fmla="*/ 10 w 4985"/>
                <a:gd name="T77" fmla="*/ 2115 h 2795"/>
                <a:gd name="T78" fmla="*/ 55 w 4985"/>
                <a:gd name="T79" fmla="*/ 2345 h 2795"/>
                <a:gd name="T80" fmla="*/ 375 w 4985"/>
                <a:gd name="T81" fmla="*/ 2650 h 2795"/>
                <a:gd name="T82" fmla="*/ 765 w 4985"/>
                <a:gd name="T83" fmla="*/ 2780 h 2795"/>
                <a:gd name="T84" fmla="*/ 980 w 4985"/>
                <a:gd name="T85" fmla="*/ 2760 h 2795"/>
                <a:gd name="T86" fmla="*/ 1045 w 4985"/>
                <a:gd name="T87" fmla="*/ 2695 h 2795"/>
                <a:gd name="T88" fmla="*/ 1030 w 4985"/>
                <a:gd name="T89" fmla="*/ 2635 h 2795"/>
                <a:gd name="T90" fmla="*/ 1395 w 4985"/>
                <a:gd name="T91" fmla="*/ 2555 h 2795"/>
                <a:gd name="T92" fmla="*/ 1520 w 4985"/>
                <a:gd name="T93" fmla="*/ 2335 h 2795"/>
                <a:gd name="T94" fmla="*/ 1675 w 4985"/>
                <a:gd name="T95" fmla="*/ 2245 h 2795"/>
                <a:gd name="T96" fmla="*/ 1745 w 4985"/>
                <a:gd name="T97" fmla="*/ 2195 h 2795"/>
                <a:gd name="T98" fmla="*/ 2185 w 4985"/>
                <a:gd name="T99" fmla="*/ 2345 h 2795"/>
                <a:gd name="T100" fmla="*/ 2480 w 4985"/>
                <a:gd name="T101" fmla="*/ 2305 h 2795"/>
                <a:gd name="T102" fmla="*/ 2810 w 4985"/>
                <a:gd name="T103" fmla="*/ 2415 h 2795"/>
                <a:gd name="T104" fmla="*/ 3100 w 4985"/>
                <a:gd name="T105" fmla="*/ 2670 h 2795"/>
                <a:gd name="T106" fmla="*/ 3600 w 4985"/>
                <a:gd name="T107" fmla="*/ 2785 h 2795"/>
                <a:gd name="T108" fmla="*/ 3735 w 4985"/>
                <a:gd name="T109" fmla="*/ 2710 h 2795"/>
                <a:gd name="T110" fmla="*/ 3830 w 4985"/>
                <a:gd name="T111" fmla="*/ 2560 h 2795"/>
                <a:gd name="T112" fmla="*/ 4155 w 4985"/>
                <a:gd name="T113" fmla="*/ 1980 h 2795"/>
                <a:gd name="T114" fmla="*/ 4485 w 4985"/>
                <a:gd name="T115" fmla="*/ 1405 h 2795"/>
                <a:gd name="T116" fmla="*/ 4655 w 4985"/>
                <a:gd name="T117" fmla="*/ 1265 h 27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85" h="2795">
                  <a:moveTo>
                    <a:pt x="4655" y="1265"/>
                  </a:moveTo>
                  <a:lnTo>
                    <a:pt x="4785" y="1260"/>
                  </a:lnTo>
                  <a:lnTo>
                    <a:pt x="4885" y="1255"/>
                  </a:lnTo>
                  <a:lnTo>
                    <a:pt x="4950" y="1240"/>
                  </a:lnTo>
                  <a:lnTo>
                    <a:pt x="4980" y="1215"/>
                  </a:lnTo>
                  <a:lnTo>
                    <a:pt x="4985" y="1210"/>
                  </a:lnTo>
                  <a:lnTo>
                    <a:pt x="4985" y="1200"/>
                  </a:lnTo>
                  <a:lnTo>
                    <a:pt x="4985" y="1195"/>
                  </a:lnTo>
                  <a:lnTo>
                    <a:pt x="4985" y="1190"/>
                  </a:lnTo>
                  <a:lnTo>
                    <a:pt x="4980" y="1185"/>
                  </a:lnTo>
                  <a:lnTo>
                    <a:pt x="4970" y="1180"/>
                  </a:lnTo>
                  <a:lnTo>
                    <a:pt x="4960" y="1175"/>
                  </a:lnTo>
                  <a:lnTo>
                    <a:pt x="4915" y="1170"/>
                  </a:lnTo>
                  <a:lnTo>
                    <a:pt x="4855" y="1170"/>
                  </a:lnTo>
                  <a:lnTo>
                    <a:pt x="4785" y="1180"/>
                  </a:lnTo>
                  <a:lnTo>
                    <a:pt x="4710" y="1195"/>
                  </a:lnTo>
                  <a:lnTo>
                    <a:pt x="4640" y="1210"/>
                  </a:lnTo>
                  <a:lnTo>
                    <a:pt x="4590" y="1225"/>
                  </a:lnTo>
                  <a:lnTo>
                    <a:pt x="4560" y="1240"/>
                  </a:lnTo>
                  <a:lnTo>
                    <a:pt x="4545" y="1260"/>
                  </a:lnTo>
                  <a:lnTo>
                    <a:pt x="4515" y="1300"/>
                  </a:lnTo>
                  <a:lnTo>
                    <a:pt x="4480" y="1360"/>
                  </a:lnTo>
                  <a:lnTo>
                    <a:pt x="4435" y="1440"/>
                  </a:lnTo>
                  <a:lnTo>
                    <a:pt x="4375" y="1540"/>
                  </a:lnTo>
                  <a:lnTo>
                    <a:pt x="4310" y="1655"/>
                  </a:lnTo>
                  <a:lnTo>
                    <a:pt x="4235" y="1785"/>
                  </a:lnTo>
                  <a:lnTo>
                    <a:pt x="4155" y="1935"/>
                  </a:lnTo>
                  <a:lnTo>
                    <a:pt x="4060" y="2095"/>
                  </a:lnTo>
                  <a:lnTo>
                    <a:pt x="3990" y="2225"/>
                  </a:lnTo>
                  <a:lnTo>
                    <a:pt x="3915" y="2355"/>
                  </a:lnTo>
                  <a:lnTo>
                    <a:pt x="3850" y="2470"/>
                  </a:lnTo>
                  <a:lnTo>
                    <a:pt x="3795" y="2570"/>
                  </a:lnTo>
                  <a:lnTo>
                    <a:pt x="3815" y="2485"/>
                  </a:lnTo>
                  <a:lnTo>
                    <a:pt x="3825" y="2395"/>
                  </a:lnTo>
                  <a:lnTo>
                    <a:pt x="3820" y="2300"/>
                  </a:lnTo>
                  <a:lnTo>
                    <a:pt x="3795" y="2205"/>
                  </a:lnTo>
                  <a:lnTo>
                    <a:pt x="3740" y="2105"/>
                  </a:lnTo>
                  <a:lnTo>
                    <a:pt x="3660" y="2020"/>
                  </a:lnTo>
                  <a:lnTo>
                    <a:pt x="3555" y="1945"/>
                  </a:lnTo>
                  <a:lnTo>
                    <a:pt x="3425" y="1885"/>
                  </a:lnTo>
                  <a:lnTo>
                    <a:pt x="3320" y="1855"/>
                  </a:lnTo>
                  <a:lnTo>
                    <a:pt x="3225" y="1850"/>
                  </a:lnTo>
                  <a:lnTo>
                    <a:pt x="3135" y="1860"/>
                  </a:lnTo>
                  <a:lnTo>
                    <a:pt x="3055" y="1895"/>
                  </a:lnTo>
                  <a:lnTo>
                    <a:pt x="2980" y="1955"/>
                  </a:lnTo>
                  <a:lnTo>
                    <a:pt x="2925" y="2030"/>
                  </a:lnTo>
                  <a:lnTo>
                    <a:pt x="2880" y="2105"/>
                  </a:lnTo>
                  <a:lnTo>
                    <a:pt x="2845" y="2185"/>
                  </a:lnTo>
                  <a:lnTo>
                    <a:pt x="2845" y="2190"/>
                  </a:lnTo>
                  <a:lnTo>
                    <a:pt x="2840" y="2195"/>
                  </a:lnTo>
                  <a:lnTo>
                    <a:pt x="2820" y="2275"/>
                  </a:lnTo>
                  <a:lnTo>
                    <a:pt x="2805" y="2335"/>
                  </a:lnTo>
                  <a:lnTo>
                    <a:pt x="2800" y="2375"/>
                  </a:lnTo>
                  <a:lnTo>
                    <a:pt x="2715" y="2340"/>
                  </a:lnTo>
                  <a:lnTo>
                    <a:pt x="2625" y="2310"/>
                  </a:lnTo>
                  <a:lnTo>
                    <a:pt x="2545" y="2295"/>
                  </a:lnTo>
                  <a:lnTo>
                    <a:pt x="2580" y="2270"/>
                  </a:lnTo>
                  <a:lnTo>
                    <a:pt x="2615" y="2235"/>
                  </a:lnTo>
                  <a:lnTo>
                    <a:pt x="2640" y="2185"/>
                  </a:lnTo>
                  <a:lnTo>
                    <a:pt x="2645" y="2145"/>
                  </a:lnTo>
                  <a:lnTo>
                    <a:pt x="2625" y="2105"/>
                  </a:lnTo>
                  <a:lnTo>
                    <a:pt x="2610" y="2090"/>
                  </a:lnTo>
                  <a:lnTo>
                    <a:pt x="2595" y="2080"/>
                  </a:lnTo>
                  <a:lnTo>
                    <a:pt x="2580" y="2080"/>
                  </a:lnTo>
                  <a:lnTo>
                    <a:pt x="2575" y="2080"/>
                  </a:lnTo>
                  <a:lnTo>
                    <a:pt x="2565" y="2085"/>
                  </a:lnTo>
                  <a:lnTo>
                    <a:pt x="2570" y="2050"/>
                  </a:lnTo>
                  <a:lnTo>
                    <a:pt x="2570" y="2020"/>
                  </a:lnTo>
                  <a:lnTo>
                    <a:pt x="2560" y="1925"/>
                  </a:lnTo>
                  <a:lnTo>
                    <a:pt x="2535" y="1835"/>
                  </a:lnTo>
                  <a:lnTo>
                    <a:pt x="2480" y="1745"/>
                  </a:lnTo>
                  <a:lnTo>
                    <a:pt x="2410" y="1665"/>
                  </a:lnTo>
                  <a:lnTo>
                    <a:pt x="2330" y="1600"/>
                  </a:lnTo>
                  <a:lnTo>
                    <a:pt x="2250" y="1555"/>
                  </a:lnTo>
                  <a:lnTo>
                    <a:pt x="2165" y="1525"/>
                  </a:lnTo>
                  <a:lnTo>
                    <a:pt x="2060" y="1505"/>
                  </a:lnTo>
                  <a:lnTo>
                    <a:pt x="1965" y="1515"/>
                  </a:lnTo>
                  <a:lnTo>
                    <a:pt x="1880" y="1535"/>
                  </a:lnTo>
                  <a:lnTo>
                    <a:pt x="1805" y="1565"/>
                  </a:lnTo>
                  <a:lnTo>
                    <a:pt x="1745" y="1600"/>
                  </a:lnTo>
                  <a:lnTo>
                    <a:pt x="1685" y="1555"/>
                  </a:lnTo>
                  <a:lnTo>
                    <a:pt x="1615" y="1515"/>
                  </a:lnTo>
                  <a:lnTo>
                    <a:pt x="1625" y="1415"/>
                  </a:lnTo>
                  <a:lnTo>
                    <a:pt x="1630" y="1305"/>
                  </a:lnTo>
                  <a:lnTo>
                    <a:pt x="1635" y="1175"/>
                  </a:lnTo>
                  <a:lnTo>
                    <a:pt x="1645" y="1040"/>
                  </a:lnTo>
                  <a:lnTo>
                    <a:pt x="1650" y="905"/>
                  </a:lnTo>
                  <a:lnTo>
                    <a:pt x="1660" y="775"/>
                  </a:lnTo>
                  <a:lnTo>
                    <a:pt x="1665" y="650"/>
                  </a:lnTo>
                  <a:lnTo>
                    <a:pt x="1675" y="535"/>
                  </a:lnTo>
                  <a:lnTo>
                    <a:pt x="1680" y="445"/>
                  </a:lnTo>
                  <a:lnTo>
                    <a:pt x="1685" y="375"/>
                  </a:lnTo>
                  <a:lnTo>
                    <a:pt x="1685" y="330"/>
                  </a:lnTo>
                  <a:lnTo>
                    <a:pt x="1690" y="330"/>
                  </a:lnTo>
                  <a:lnTo>
                    <a:pt x="1690" y="325"/>
                  </a:lnTo>
                  <a:lnTo>
                    <a:pt x="1690" y="320"/>
                  </a:lnTo>
                  <a:lnTo>
                    <a:pt x="1690" y="315"/>
                  </a:lnTo>
                  <a:lnTo>
                    <a:pt x="1690" y="300"/>
                  </a:lnTo>
                  <a:lnTo>
                    <a:pt x="1695" y="280"/>
                  </a:lnTo>
                  <a:lnTo>
                    <a:pt x="1710" y="250"/>
                  </a:lnTo>
                  <a:lnTo>
                    <a:pt x="1740" y="220"/>
                  </a:lnTo>
                  <a:lnTo>
                    <a:pt x="1780" y="190"/>
                  </a:lnTo>
                  <a:lnTo>
                    <a:pt x="1840" y="155"/>
                  </a:lnTo>
                  <a:lnTo>
                    <a:pt x="1925" y="125"/>
                  </a:lnTo>
                  <a:lnTo>
                    <a:pt x="2030" y="100"/>
                  </a:lnTo>
                  <a:lnTo>
                    <a:pt x="2060" y="85"/>
                  </a:lnTo>
                  <a:lnTo>
                    <a:pt x="2095" y="65"/>
                  </a:lnTo>
                  <a:lnTo>
                    <a:pt x="2110" y="40"/>
                  </a:lnTo>
                  <a:lnTo>
                    <a:pt x="2110" y="35"/>
                  </a:lnTo>
                  <a:lnTo>
                    <a:pt x="2110" y="30"/>
                  </a:lnTo>
                  <a:lnTo>
                    <a:pt x="2105" y="20"/>
                  </a:lnTo>
                  <a:lnTo>
                    <a:pt x="2100" y="15"/>
                  </a:lnTo>
                  <a:lnTo>
                    <a:pt x="2090" y="5"/>
                  </a:lnTo>
                  <a:lnTo>
                    <a:pt x="2060" y="0"/>
                  </a:lnTo>
                  <a:lnTo>
                    <a:pt x="2020" y="10"/>
                  </a:lnTo>
                  <a:lnTo>
                    <a:pt x="1970" y="30"/>
                  </a:lnTo>
                  <a:lnTo>
                    <a:pt x="1910" y="55"/>
                  </a:lnTo>
                  <a:lnTo>
                    <a:pt x="1845" y="90"/>
                  </a:lnTo>
                  <a:lnTo>
                    <a:pt x="1760" y="130"/>
                  </a:lnTo>
                  <a:lnTo>
                    <a:pt x="1720" y="160"/>
                  </a:lnTo>
                  <a:lnTo>
                    <a:pt x="1690" y="195"/>
                  </a:lnTo>
                  <a:lnTo>
                    <a:pt x="1675" y="225"/>
                  </a:lnTo>
                  <a:lnTo>
                    <a:pt x="1665" y="255"/>
                  </a:lnTo>
                  <a:lnTo>
                    <a:pt x="1665" y="265"/>
                  </a:lnTo>
                  <a:lnTo>
                    <a:pt x="1595" y="1505"/>
                  </a:lnTo>
                  <a:lnTo>
                    <a:pt x="1545" y="1485"/>
                  </a:lnTo>
                  <a:lnTo>
                    <a:pt x="1500" y="1470"/>
                  </a:lnTo>
                  <a:lnTo>
                    <a:pt x="1470" y="1465"/>
                  </a:lnTo>
                  <a:lnTo>
                    <a:pt x="1435" y="1460"/>
                  </a:lnTo>
                  <a:lnTo>
                    <a:pt x="1380" y="1445"/>
                  </a:lnTo>
                  <a:lnTo>
                    <a:pt x="1310" y="1425"/>
                  </a:lnTo>
                  <a:lnTo>
                    <a:pt x="1240" y="1400"/>
                  </a:lnTo>
                  <a:lnTo>
                    <a:pt x="1170" y="1375"/>
                  </a:lnTo>
                  <a:lnTo>
                    <a:pt x="1115" y="1355"/>
                  </a:lnTo>
                  <a:lnTo>
                    <a:pt x="1110" y="1355"/>
                  </a:lnTo>
                  <a:lnTo>
                    <a:pt x="1100" y="1355"/>
                  </a:lnTo>
                  <a:lnTo>
                    <a:pt x="1085" y="1340"/>
                  </a:lnTo>
                  <a:lnTo>
                    <a:pt x="1070" y="1325"/>
                  </a:lnTo>
                  <a:lnTo>
                    <a:pt x="1065" y="1315"/>
                  </a:lnTo>
                  <a:lnTo>
                    <a:pt x="1050" y="1285"/>
                  </a:lnTo>
                  <a:lnTo>
                    <a:pt x="1015" y="1245"/>
                  </a:lnTo>
                  <a:lnTo>
                    <a:pt x="970" y="1200"/>
                  </a:lnTo>
                  <a:lnTo>
                    <a:pt x="920" y="1145"/>
                  </a:lnTo>
                  <a:lnTo>
                    <a:pt x="860" y="1095"/>
                  </a:lnTo>
                  <a:lnTo>
                    <a:pt x="800" y="1050"/>
                  </a:lnTo>
                  <a:lnTo>
                    <a:pt x="735" y="1015"/>
                  </a:lnTo>
                  <a:lnTo>
                    <a:pt x="680" y="995"/>
                  </a:lnTo>
                  <a:lnTo>
                    <a:pt x="630" y="990"/>
                  </a:lnTo>
                  <a:lnTo>
                    <a:pt x="580" y="1010"/>
                  </a:lnTo>
                  <a:lnTo>
                    <a:pt x="540" y="1035"/>
                  </a:lnTo>
                  <a:lnTo>
                    <a:pt x="510" y="1070"/>
                  </a:lnTo>
                  <a:lnTo>
                    <a:pt x="490" y="1110"/>
                  </a:lnTo>
                  <a:lnTo>
                    <a:pt x="470" y="1150"/>
                  </a:lnTo>
                  <a:lnTo>
                    <a:pt x="460" y="1190"/>
                  </a:lnTo>
                  <a:lnTo>
                    <a:pt x="450" y="1215"/>
                  </a:lnTo>
                  <a:lnTo>
                    <a:pt x="445" y="1235"/>
                  </a:lnTo>
                  <a:lnTo>
                    <a:pt x="435" y="1250"/>
                  </a:lnTo>
                  <a:lnTo>
                    <a:pt x="420" y="1260"/>
                  </a:lnTo>
                  <a:lnTo>
                    <a:pt x="415" y="1270"/>
                  </a:lnTo>
                  <a:lnTo>
                    <a:pt x="405" y="1270"/>
                  </a:lnTo>
                  <a:lnTo>
                    <a:pt x="400" y="1275"/>
                  </a:lnTo>
                  <a:lnTo>
                    <a:pt x="395" y="1275"/>
                  </a:lnTo>
                  <a:lnTo>
                    <a:pt x="390" y="1275"/>
                  </a:lnTo>
                  <a:lnTo>
                    <a:pt x="375" y="1285"/>
                  </a:lnTo>
                  <a:lnTo>
                    <a:pt x="345" y="1300"/>
                  </a:lnTo>
                  <a:lnTo>
                    <a:pt x="310" y="1325"/>
                  </a:lnTo>
                  <a:lnTo>
                    <a:pt x="265" y="1355"/>
                  </a:lnTo>
                  <a:lnTo>
                    <a:pt x="230" y="1385"/>
                  </a:lnTo>
                  <a:lnTo>
                    <a:pt x="205" y="1415"/>
                  </a:lnTo>
                  <a:lnTo>
                    <a:pt x="190" y="1450"/>
                  </a:lnTo>
                  <a:lnTo>
                    <a:pt x="185" y="1490"/>
                  </a:lnTo>
                  <a:lnTo>
                    <a:pt x="185" y="1530"/>
                  </a:lnTo>
                  <a:lnTo>
                    <a:pt x="185" y="1575"/>
                  </a:lnTo>
                  <a:lnTo>
                    <a:pt x="190" y="1610"/>
                  </a:lnTo>
                  <a:lnTo>
                    <a:pt x="190" y="1635"/>
                  </a:lnTo>
                  <a:lnTo>
                    <a:pt x="175" y="1650"/>
                  </a:lnTo>
                  <a:lnTo>
                    <a:pt x="150" y="1680"/>
                  </a:lnTo>
                  <a:lnTo>
                    <a:pt x="120" y="1715"/>
                  </a:lnTo>
                  <a:lnTo>
                    <a:pt x="90" y="1760"/>
                  </a:lnTo>
                  <a:lnTo>
                    <a:pt x="65" y="1805"/>
                  </a:lnTo>
                  <a:lnTo>
                    <a:pt x="55" y="1850"/>
                  </a:lnTo>
                  <a:lnTo>
                    <a:pt x="55" y="1865"/>
                  </a:lnTo>
                  <a:lnTo>
                    <a:pt x="55" y="1885"/>
                  </a:lnTo>
                  <a:lnTo>
                    <a:pt x="60" y="1940"/>
                  </a:lnTo>
                  <a:lnTo>
                    <a:pt x="75" y="1990"/>
                  </a:lnTo>
                  <a:lnTo>
                    <a:pt x="85" y="2020"/>
                  </a:lnTo>
                  <a:lnTo>
                    <a:pt x="60" y="2040"/>
                  </a:lnTo>
                  <a:lnTo>
                    <a:pt x="35" y="2075"/>
                  </a:lnTo>
                  <a:lnTo>
                    <a:pt x="10" y="2115"/>
                  </a:lnTo>
                  <a:lnTo>
                    <a:pt x="0" y="2160"/>
                  </a:lnTo>
                  <a:lnTo>
                    <a:pt x="0" y="2200"/>
                  </a:lnTo>
                  <a:lnTo>
                    <a:pt x="5" y="2245"/>
                  </a:lnTo>
                  <a:lnTo>
                    <a:pt x="20" y="2295"/>
                  </a:lnTo>
                  <a:lnTo>
                    <a:pt x="55" y="2345"/>
                  </a:lnTo>
                  <a:lnTo>
                    <a:pt x="105" y="2395"/>
                  </a:lnTo>
                  <a:lnTo>
                    <a:pt x="170" y="2450"/>
                  </a:lnTo>
                  <a:lnTo>
                    <a:pt x="235" y="2520"/>
                  </a:lnTo>
                  <a:lnTo>
                    <a:pt x="305" y="2585"/>
                  </a:lnTo>
                  <a:lnTo>
                    <a:pt x="375" y="2650"/>
                  </a:lnTo>
                  <a:lnTo>
                    <a:pt x="445" y="2700"/>
                  </a:lnTo>
                  <a:lnTo>
                    <a:pt x="525" y="2740"/>
                  </a:lnTo>
                  <a:lnTo>
                    <a:pt x="610" y="2765"/>
                  </a:lnTo>
                  <a:lnTo>
                    <a:pt x="695" y="2780"/>
                  </a:lnTo>
                  <a:lnTo>
                    <a:pt x="765" y="2780"/>
                  </a:lnTo>
                  <a:lnTo>
                    <a:pt x="815" y="2785"/>
                  </a:lnTo>
                  <a:lnTo>
                    <a:pt x="845" y="2780"/>
                  </a:lnTo>
                  <a:lnTo>
                    <a:pt x="885" y="2780"/>
                  </a:lnTo>
                  <a:lnTo>
                    <a:pt x="935" y="2770"/>
                  </a:lnTo>
                  <a:lnTo>
                    <a:pt x="980" y="2760"/>
                  </a:lnTo>
                  <a:lnTo>
                    <a:pt x="1020" y="2745"/>
                  </a:lnTo>
                  <a:lnTo>
                    <a:pt x="1045" y="2720"/>
                  </a:lnTo>
                  <a:lnTo>
                    <a:pt x="1045" y="2715"/>
                  </a:lnTo>
                  <a:lnTo>
                    <a:pt x="1045" y="2705"/>
                  </a:lnTo>
                  <a:lnTo>
                    <a:pt x="1045" y="2695"/>
                  </a:lnTo>
                  <a:lnTo>
                    <a:pt x="1040" y="2685"/>
                  </a:lnTo>
                  <a:lnTo>
                    <a:pt x="1025" y="2670"/>
                  </a:lnTo>
                  <a:lnTo>
                    <a:pt x="1000" y="2645"/>
                  </a:lnTo>
                  <a:lnTo>
                    <a:pt x="960" y="2615"/>
                  </a:lnTo>
                  <a:lnTo>
                    <a:pt x="1030" y="2635"/>
                  </a:lnTo>
                  <a:lnTo>
                    <a:pt x="1105" y="2645"/>
                  </a:lnTo>
                  <a:lnTo>
                    <a:pt x="1180" y="2635"/>
                  </a:lnTo>
                  <a:lnTo>
                    <a:pt x="1255" y="2615"/>
                  </a:lnTo>
                  <a:lnTo>
                    <a:pt x="1325" y="2590"/>
                  </a:lnTo>
                  <a:lnTo>
                    <a:pt x="1395" y="2555"/>
                  </a:lnTo>
                  <a:lnTo>
                    <a:pt x="1450" y="2520"/>
                  </a:lnTo>
                  <a:lnTo>
                    <a:pt x="1500" y="2480"/>
                  </a:lnTo>
                  <a:lnTo>
                    <a:pt x="1525" y="2435"/>
                  </a:lnTo>
                  <a:lnTo>
                    <a:pt x="1535" y="2385"/>
                  </a:lnTo>
                  <a:lnTo>
                    <a:pt x="1520" y="2335"/>
                  </a:lnTo>
                  <a:lnTo>
                    <a:pt x="1565" y="2325"/>
                  </a:lnTo>
                  <a:lnTo>
                    <a:pt x="1605" y="2315"/>
                  </a:lnTo>
                  <a:lnTo>
                    <a:pt x="1630" y="2305"/>
                  </a:lnTo>
                  <a:lnTo>
                    <a:pt x="1650" y="2280"/>
                  </a:lnTo>
                  <a:lnTo>
                    <a:pt x="1675" y="2245"/>
                  </a:lnTo>
                  <a:lnTo>
                    <a:pt x="1690" y="2200"/>
                  </a:lnTo>
                  <a:lnTo>
                    <a:pt x="1695" y="2150"/>
                  </a:lnTo>
                  <a:lnTo>
                    <a:pt x="1695" y="2145"/>
                  </a:lnTo>
                  <a:lnTo>
                    <a:pt x="1695" y="2140"/>
                  </a:lnTo>
                  <a:lnTo>
                    <a:pt x="1745" y="2195"/>
                  </a:lnTo>
                  <a:lnTo>
                    <a:pt x="1815" y="2255"/>
                  </a:lnTo>
                  <a:lnTo>
                    <a:pt x="1890" y="2300"/>
                  </a:lnTo>
                  <a:lnTo>
                    <a:pt x="1980" y="2330"/>
                  </a:lnTo>
                  <a:lnTo>
                    <a:pt x="2085" y="2340"/>
                  </a:lnTo>
                  <a:lnTo>
                    <a:pt x="2185" y="2345"/>
                  </a:lnTo>
                  <a:lnTo>
                    <a:pt x="2275" y="2340"/>
                  </a:lnTo>
                  <a:lnTo>
                    <a:pt x="2355" y="2330"/>
                  </a:lnTo>
                  <a:lnTo>
                    <a:pt x="2415" y="2320"/>
                  </a:lnTo>
                  <a:lnTo>
                    <a:pt x="2460" y="2315"/>
                  </a:lnTo>
                  <a:lnTo>
                    <a:pt x="2480" y="2305"/>
                  </a:lnTo>
                  <a:lnTo>
                    <a:pt x="2550" y="2320"/>
                  </a:lnTo>
                  <a:lnTo>
                    <a:pt x="2630" y="2340"/>
                  </a:lnTo>
                  <a:lnTo>
                    <a:pt x="2705" y="2360"/>
                  </a:lnTo>
                  <a:lnTo>
                    <a:pt x="2765" y="2385"/>
                  </a:lnTo>
                  <a:lnTo>
                    <a:pt x="2810" y="2415"/>
                  </a:lnTo>
                  <a:lnTo>
                    <a:pt x="2830" y="2445"/>
                  </a:lnTo>
                  <a:lnTo>
                    <a:pt x="2855" y="2500"/>
                  </a:lnTo>
                  <a:lnTo>
                    <a:pt x="2910" y="2560"/>
                  </a:lnTo>
                  <a:lnTo>
                    <a:pt x="2990" y="2615"/>
                  </a:lnTo>
                  <a:lnTo>
                    <a:pt x="3100" y="2670"/>
                  </a:lnTo>
                  <a:lnTo>
                    <a:pt x="3235" y="2725"/>
                  </a:lnTo>
                  <a:lnTo>
                    <a:pt x="3345" y="2760"/>
                  </a:lnTo>
                  <a:lnTo>
                    <a:pt x="3440" y="2785"/>
                  </a:lnTo>
                  <a:lnTo>
                    <a:pt x="3525" y="2795"/>
                  </a:lnTo>
                  <a:lnTo>
                    <a:pt x="3600" y="2785"/>
                  </a:lnTo>
                  <a:lnTo>
                    <a:pt x="3665" y="2760"/>
                  </a:lnTo>
                  <a:lnTo>
                    <a:pt x="3735" y="2710"/>
                  </a:lnTo>
                  <a:lnTo>
                    <a:pt x="3745" y="2700"/>
                  </a:lnTo>
                  <a:lnTo>
                    <a:pt x="3765" y="2670"/>
                  </a:lnTo>
                  <a:lnTo>
                    <a:pt x="3790" y="2625"/>
                  </a:lnTo>
                  <a:lnTo>
                    <a:pt x="3830" y="2560"/>
                  </a:lnTo>
                  <a:lnTo>
                    <a:pt x="3875" y="2475"/>
                  </a:lnTo>
                  <a:lnTo>
                    <a:pt x="3935" y="2375"/>
                  </a:lnTo>
                  <a:lnTo>
                    <a:pt x="4005" y="2250"/>
                  </a:lnTo>
                  <a:lnTo>
                    <a:pt x="4085" y="2105"/>
                  </a:lnTo>
                  <a:lnTo>
                    <a:pt x="4155" y="1980"/>
                  </a:lnTo>
                  <a:lnTo>
                    <a:pt x="4230" y="1850"/>
                  </a:lnTo>
                  <a:lnTo>
                    <a:pt x="4300" y="1725"/>
                  </a:lnTo>
                  <a:lnTo>
                    <a:pt x="4370" y="1605"/>
                  </a:lnTo>
                  <a:lnTo>
                    <a:pt x="4430" y="1495"/>
                  </a:lnTo>
                  <a:lnTo>
                    <a:pt x="4485" y="1405"/>
                  </a:lnTo>
                  <a:lnTo>
                    <a:pt x="4530" y="1330"/>
                  </a:lnTo>
                  <a:lnTo>
                    <a:pt x="4555" y="1310"/>
                  </a:lnTo>
                  <a:lnTo>
                    <a:pt x="4590" y="1290"/>
                  </a:lnTo>
                  <a:lnTo>
                    <a:pt x="4625" y="1270"/>
                  </a:lnTo>
                  <a:lnTo>
                    <a:pt x="4655" y="1265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7" name="Freeform 79"/>
            <p:cNvSpPr>
              <a:spLocks/>
            </p:cNvSpPr>
            <p:nvPr/>
          </p:nvSpPr>
          <p:spPr bwMode="auto">
            <a:xfrm>
              <a:off x="1052" y="1417"/>
              <a:ext cx="4990" cy="2790"/>
            </a:xfrm>
            <a:custGeom>
              <a:avLst/>
              <a:gdLst>
                <a:gd name="T0" fmla="*/ 4655 w 4990"/>
                <a:gd name="T1" fmla="*/ 1265 h 2790"/>
                <a:gd name="T2" fmla="*/ 4985 w 4990"/>
                <a:gd name="T3" fmla="*/ 1210 h 2790"/>
                <a:gd name="T4" fmla="*/ 4975 w 4990"/>
                <a:gd name="T5" fmla="*/ 1175 h 2790"/>
                <a:gd name="T6" fmla="*/ 4710 w 4990"/>
                <a:gd name="T7" fmla="*/ 1195 h 2790"/>
                <a:gd name="T8" fmla="*/ 4520 w 4990"/>
                <a:gd name="T9" fmla="*/ 1300 h 2790"/>
                <a:gd name="T10" fmla="*/ 4235 w 4990"/>
                <a:gd name="T11" fmla="*/ 1785 h 2790"/>
                <a:gd name="T12" fmla="*/ 3850 w 4990"/>
                <a:gd name="T13" fmla="*/ 2470 h 2790"/>
                <a:gd name="T14" fmla="*/ 3795 w 4990"/>
                <a:gd name="T15" fmla="*/ 2205 h 2790"/>
                <a:gd name="T16" fmla="*/ 3325 w 4990"/>
                <a:gd name="T17" fmla="*/ 1855 h 2790"/>
                <a:gd name="T18" fmla="*/ 2925 w 4990"/>
                <a:gd name="T19" fmla="*/ 2025 h 2790"/>
                <a:gd name="T20" fmla="*/ 2845 w 4990"/>
                <a:gd name="T21" fmla="*/ 2195 h 2790"/>
                <a:gd name="T22" fmla="*/ 2720 w 4990"/>
                <a:gd name="T23" fmla="*/ 2340 h 2790"/>
                <a:gd name="T24" fmla="*/ 2645 w 4990"/>
                <a:gd name="T25" fmla="*/ 2185 h 2790"/>
                <a:gd name="T26" fmla="*/ 2580 w 4990"/>
                <a:gd name="T27" fmla="*/ 2080 h 2790"/>
                <a:gd name="T28" fmla="*/ 2565 w 4990"/>
                <a:gd name="T29" fmla="*/ 1925 h 2790"/>
                <a:gd name="T30" fmla="*/ 2250 w 4990"/>
                <a:gd name="T31" fmla="*/ 1550 h 2790"/>
                <a:gd name="T32" fmla="*/ 1805 w 4990"/>
                <a:gd name="T33" fmla="*/ 1565 h 2790"/>
                <a:gd name="T34" fmla="*/ 1630 w 4990"/>
                <a:gd name="T35" fmla="*/ 1300 h 2790"/>
                <a:gd name="T36" fmla="*/ 1670 w 4990"/>
                <a:gd name="T37" fmla="*/ 645 h 2790"/>
                <a:gd name="T38" fmla="*/ 1690 w 4990"/>
                <a:gd name="T39" fmla="*/ 325 h 2790"/>
                <a:gd name="T40" fmla="*/ 1690 w 4990"/>
                <a:gd name="T41" fmla="*/ 315 h 2790"/>
                <a:gd name="T42" fmla="*/ 1780 w 4990"/>
                <a:gd name="T43" fmla="*/ 185 h 2790"/>
                <a:gd name="T44" fmla="*/ 2095 w 4990"/>
                <a:gd name="T45" fmla="*/ 65 h 2790"/>
                <a:gd name="T46" fmla="*/ 2110 w 4990"/>
                <a:gd name="T47" fmla="*/ 20 h 2790"/>
                <a:gd name="T48" fmla="*/ 1975 w 4990"/>
                <a:gd name="T49" fmla="*/ 30 h 2790"/>
                <a:gd name="T50" fmla="*/ 1690 w 4990"/>
                <a:gd name="T51" fmla="*/ 190 h 2790"/>
                <a:gd name="T52" fmla="*/ 1545 w 4990"/>
                <a:gd name="T53" fmla="*/ 1480 h 2790"/>
                <a:gd name="T54" fmla="*/ 1315 w 4990"/>
                <a:gd name="T55" fmla="*/ 1425 h 2790"/>
                <a:gd name="T56" fmla="*/ 1105 w 4990"/>
                <a:gd name="T57" fmla="*/ 1355 h 2790"/>
                <a:gd name="T58" fmla="*/ 1015 w 4990"/>
                <a:gd name="T59" fmla="*/ 1245 h 2790"/>
                <a:gd name="T60" fmla="*/ 740 w 4990"/>
                <a:gd name="T61" fmla="*/ 1015 h 2790"/>
                <a:gd name="T62" fmla="*/ 510 w 4990"/>
                <a:gd name="T63" fmla="*/ 1070 h 2790"/>
                <a:gd name="T64" fmla="*/ 445 w 4990"/>
                <a:gd name="T65" fmla="*/ 1235 h 2790"/>
                <a:gd name="T66" fmla="*/ 400 w 4990"/>
                <a:gd name="T67" fmla="*/ 1275 h 2790"/>
                <a:gd name="T68" fmla="*/ 350 w 4990"/>
                <a:gd name="T69" fmla="*/ 1300 h 2790"/>
                <a:gd name="T70" fmla="*/ 195 w 4990"/>
                <a:gd name="T71" fmla="*/ 1445 h 2790"/>
                <a:gd name="T72" fmla="*/ 190 w 4990"/>
                <a:gd name="T73" fmla="*/ 1630 h 2790"/>
                <a:gd name="T74" fmla="*/ 70 w 4990"/>
                <a:gd name="T75" fmla="*/ 1805 h 2790"/>
                <a:gd name="T76" fmla="*/ 75 w 4990"/>
                <a:gd name="T77" fmla="*/ 1990 h 2790"/>
                <a:gd name="T78" fmla="*/ 0 w 4990"/>
                <a:gd name="T79" fmla="*/ 2160 h 2790"/>
                <a:gd name="T80" fmla="*/ 105 w 4990"/>
                <a:gd name="T81" fmla="*/ 2395 h 2790"/>
                <a:gd name="T82" fmla="*/ 445 w 4990"/>
                <a:gd name="T83" fmla="*/ 2700 h 2790"/>
                <a:gd name="T84" fmla="*/ 815 w 4990"/>
                <a:gd name="T85" fmla="*/ 2780 h 2790"/>
                <a:gd name="T86" fmla="*/ 1020 w 4990"/>
                <a:gd name="T87" fmla="*/ 2745 h 2790"/>
                <a:gd name="T88" fmla="*/ 1040 w 4990"/>
                <a:gd name="T89" fmla="*/ 2685 h 2790"/>
                <a:gd name="T90" fmla="*/ 1105 w 4990"/>
                <a:gd name="T91" fmla="*/ 2645 h 2790"/>
                <a:gd name="T92" fmla="*/ 1455 w 4990"/>
                <a:gd name="T93" fmla="*/ 2520 h 2790"/>
                <a:gd name="T94" fmla="*/ 1570 w 4990"/>
                <a:gd name="T95" fmla="*/ 2325 h 2790"/>
                <a:gd name="T96" fmla="*/ 1695 w 4990"/>
                <a:gd name="T97" fmla="*/ 2200 h 2790"/>
                <a:gd name="T98" fmla="*/ 1815 w 4990"/>
                <a:gd name="T99" fmla="*/ 2255 h 2790"/>
                <a:gd name="T100" fmla="*/ 2275 w 4990"/>
                <a:gd name="T101" fmla="*/ 2340 h 2790"/>
                <a:gd name="T102" fmla="*/ 2555 w 4990"/>
                <a:gd name="T103" fmla="*/ 2320 h 2790"/>
                <a:gd name="T104" fmla="*/ 2830 w 4990"/>
                <a:gd name="T105" fmla="*/ 2445 h 2790"/>
                <a:gd name="T106" fmla="*/ 3235 w 4990"/>
                <a:gd name="T107" fmla="*/ 2725 h 2790"/>
                <a:gd name="T108" fmla="*/ 3670 w 4990"/>
                <a:gd name="T109" fmla="*/ 2760 h 2790"/>
                <a:gd name="T110" fmla="*/ 3735 w 4990"/>
                <a:gd name="T111" fmla="*/ 2710 h 2790"/>
                <a:gd name="T112" fmla="*/ 3875 w 4990"/>
                <a:gd name="T113" fmla="*/ 2475 h 2790"/>
                <a:gd name="T114" fmla="*/ 4230 w 4990"/>
                <a:gd name="T115" fmla="*/ 1850 h 2790"/>
                <a:gd name="T116" fmla="*/ 4530 w 4990"/>
                <a:gd name="T117" fmla="*/ 1330 h 27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90" h="2790">
                  <a:moveTo>
                    <a:pt x="4530" y="1330"/>
                  </a:moveTo>
                  <a:lnTo>
                    <a:pt x="4555" y="1310"/>
                  </a:lnTo>
                  <a:lnTo>
                    <a:pt x="4590" y="1290"/>
                  </a:lnTo>
                  <a:lnTo>
                    <a:pt x="4625" y="1270"/>
                  </a:lnTo>
                  <a:lnTo>
                    <a:pt x="4655" y="1265"/>
                  </a:lnTo>
                  <a:lnTo>
                    <a:pt x="4785" y="1260"/>
                  </a:lnTo>
                  <a:lnTo>
                    <a:pt x="4885" y="1250"/>
                  </a:lnTo>
                  <a:lnTo>
                    <a:pt x="4950" y="1235"/>
                  </a:lnTo>
                  <a:lnTo>
                    <a:pt x="4985" y="1215"/>
                  </a:lnTo>
                  <a:lnTo>
                    <a:pt x="4985" y="1210"/>
                  </a:lnTo>
                  <a:lnTo>
                    <a:pt x="4990" y="1200"/>
                  </a:lnTo>
                  <a:lnTo>
                    <a:pt x="4985" y="1195"/>
                  </a:lnTo>
                  <a:lnTo>
                    <a:pt x="4985" y="1190"/>
                  </a:lnTo>
                  <a:lnTo>
                    <a:pt x="4980" y="1185"/>
                  </a:lnTo>
                  <a:lnTo>
                    <a:pt x="4975" y="1175"/>
                  </a:lnTo>
                  <a:lnTo>
                    <a:pt x="4960" y="1175"/>
                  </a:lnTo>
                  <a:lnTo>
                    <a:pt x="4920" y="1170"/>
                  </a:lnTo>
                  <a:lnTo>
                    <a:pt x="4855" y="1170"/>
                  </a:lnTo>
                  <a:lnTo>
                    <a:pt x="4785" y="1180"/>
                  </a:lnTo>
                  <a:lnTo>
                    <a:pt x="4710" y="1195"/>
                  </a:lnTo>
                  <a:lnTo>
                    <a:pt x="4645" y="1210"/>
                  </a:lnTo>
                  <a:lnTo>
                    <a:pt x="4590" y="1225"/>
                  </a:lnTo>
                  <a:lnTo>
                    <a:pt x="4560" y="1240"/>
                  </a:lnTo>
                  <a:lnTo>
                    <a:pt x="4545" y="1260"/>
                  </a:lnTo>
                  <a:lnTo>
                    <a:pt x="4520" y="1300"/>
                  </a:lnTo>
                  <a:lnTo>
                    <a:pt x="4480" y="1360"/>
                  </a:lnTo>
                  <a:lnTo>
                    <a:pt x="4435" y="1440"/>
                  </a:lnTo>
                  <a:lnTo>
                    <a:pt x="4380" y="1540"/>
                  </a:lnTo>
                  <a:lnTo>
                    <a:pt x="4310" y="1655"/>
                  </a:lnTo>
                  <a:lnTo>
                    <a:pt x="4235" y="1785"/>
                  </a:lnTo>
                  <a:lnTo>
                    <a:pt x="4155" y="1930"/>
                  </a:lnTo>
                  <a:lnTo>
                    <a:pt x="4065" y="2095"/>
                  </a:lnTo>
                  <a:lnTo>
                    <a:pt x="3990" y="2225"/>
                  </a:lnTo>
                  <a:lnTo>
                    <a:pt x="3915" y="2355"/>
                  </a:lnTo>
                  <a:lnTo>
                    <a:pt x="3850" y="2470"/>
                  </a:lnTo>
                  <a:lnTo>
                    <a:pt x="3795" y="2565"/>
                  </a:lnTo>
                  <a:lnTo>
                    <a:pt x="3815" y="2485"/>
                  </a:lnTo>
                  <a:lnTo>
                    <a:pt x="3825" y="2395"/>
                  </a:lnTo>
                  <a:lnTo>
                    <a:pt x="3820" y="2300"/>
                  </a:lnTo>
                  <a:lnTo>
                    <a:pt x="3795" y="2205"/>
                  </a:lnTo>
                  <a:lnTo>
                    <a:pt x="3740" y="2105"/>
                  </a:lnTo>
                  <a:lnTo>
                    <a:pt x="3660" y="2020"/>
                  </a:lnTo>
                  <a:lnTo>
                    <a:pt x="3555" y="1945"/>
                  </a:lnTo>
                  <a:lnTo>
                    <a:pt x="3425" y="1885"/>
                  </a:lnTo>
                  <a:lnTo>
                    <a:pt x="3325" y="1855"/>
                  </a:lnTo>
                  <a:lnTo>
                    <a:pt x="3225" y="1845"/>
                  </a:lnTo>
                  <a:lnTo>
                    <a:pt x="3140" y="1860"/>
                  </a:lnTo>
                  <a:lnTo>
                    <a:pt x="3055" y="1895"/>
                  </a:lnTo>
                  <a:lnTo>
                    <a:pt x="2985" y="1955"/>
                  </a:lnTo>
                  <a:lnTo>
                    <a:pt x="2925" y="2025"/>
                  </a:lnTo>
                  <a:lnTo>
                    <a:pt x="2880" y="2105"/>
                  </a:lnTo>
                  <a:lnTo>
                    <a:pt x="2845" y="2185"/>
                  </a:lnTo>
                  <a:lnTo>
                    <a:pt x="2845" y="2190"/>
                  </a:lnTo>
                  <a:lnTo>
                    <a:pt x="2845" y="2195"/>
                  </a:lnTo>
                  <a:lnTo>
                    <a:pt x="2820" y="2275"/>
                  </a:lnTo>
                  <a:lnTo>
                    <a:pt x="2805" y="2335"/>
                  </a:lnTo>
                  <a:lnTo>
                    <a:pt x="2800" y="2375"/>
                  </a:lnTo>
                  <a:lnTo>
                    <a:pt x="2720" y="2340"/>
                  </a:lnTo>
                  <a:lnTo>
                    <a:pt x="2625" y="2310"/>
                  </a:lnTo>
                  <a:lnTo>
                    <a:pt x="2545" y="2295"/>
                  </a:lnTo>
                  <a:lnTo>
                    <a:pt x="2580" y="2270"/>
                  </a:lnTo>
                  <a:lnTo>
                    <a:pt x="2620" y="2230"/>
                  </a:lnTo>
                  <a:lnTo>
                    <a:pt x="2645" y="2185"/>
                  </a:lnTo>
                  <a:lnTo>
                    <a:pt x="2645" y="2145"/>
                  </a:lnTo>
                  <a:lnTo>
                    <a:pt x="2630" y="2105"/>
                  </a:lnTo>
                  <a:lnTo>
                    <a:pt x="2615" y="2090"/>
                  </a:lnTo>
                  <a:lnTo>
                    <a:pt x="2595" y="2080"/>
                  </a:lnTo>
                  <a:lnTo>
                    <a:pt x="2580" y="2080"/>
                  </a:lnTo>
                  <a:lnTo>
                    <a:pt x="2575" y="2080"/>
                  </a:lnTo>
                  <a:lnTo>
                    <a:pt x="2570" y="2085"/>
                  </a:lnTo>
                  <a:lnTo>
                    <a:pt x="2570" y="2050"/>
                  </a:lnTo>
                  <a:lnTo>
                    <a:pt x="2570" y="2015"/>
                  </a:lnTo>
                  <a:lnTo>
                    <a:pt x="2565" y="1925"/>
                  </a:lnTo>
                  <a:lnTo>
                    <a:pt x="2535" y="1835"/>
                  </a:lnTo>
                  <a:lnTo>
                    <a:pt x="2480" y="1740"/>
                  </a:lnTo>
                  <a:lnTo>
                    <a:pt x="2410" y="1660"/>
                  </a:lnTo>
                  <a:lnTo>
                    <a:pt x="2335" y="1600"/>
                  </a:lnTo>
                  <a:lnTo>
                    <a:pt x="2250" y="1550"/>
                  </a:lnTo>
                  <a:lnTo>
                    <a:pt x="2170" y="1525"/>
                  </a:lnTo>
                  <a:lnTo>
                    <a:pt x="2060" y="1505"/>
                  </a:lnTo>
                  <a:lnTo>
                    <a:pt x="1965" y="1510"/>
                  </a:lnTo>
                  <a:lnTo>
                    <a:pt x="1880" y="1535"/>
                  </a:lnTo>
                  <a:lnTo>
                    <a:pt x="1805" y="1565"/>
                  </a:lnTo>
                  <a:lnTo>
                    <a:pt x="1745" y="1600"/>
                  </a:lnTo>
                  <a:lnTo>
                    <a:pt x="1685" y="1550"/>
                  </a:lnTo>
                  <a:lnTo>
                    <a:pt x="1620" y="1515"/>
                  </a:lnTo>
                  <a:lnTo>
                    <a:pt x="1625" y="1415"/>
                  </a:lnTo>
                  <a:lnTo>
                    <a:pt x="1630" y="1300"/>
                  </a:lnTo>
                  <a:lnTo>
                    <a:pt x="1640" y="1175"/>
                  </a:lnTo>
                  <a:lnTo>
                    <a:pt x="1645" y="1040"/>
                  </a:lnTo>
                  <a:lnTo>
                    <a:pt x="1655" y="905"/>
                  </a:lnTo>
                  <a:lnTo>
                    <a:pt x="1660" y="770"/>
                  </a:lnTo>
                  <a:lnTo>
                    <a:pt x="1670" y="645"/>
                  </a:lnTo>
                  <a:lnTo>
                    <a:pt x="1675" y="535"/>
                  </a:lnTo>
                  <a:lnTo>
                    <a:pt x="1680" y="440"/>
                  </a:lnTo>
                  <a:lnTo>
                    <a:pt x="1685" y="370"/>
                  </a:lnTo>
                  <a:lnTo>
                    <a:pt x="1685" y="330"/>
                  </a:lnTo>
                  <a:lnTo>
                    <a:pt x="1690" y="325"/>
                  </a:lnTo>
                  <a:lnTo>
                    <a:pt x="1690" y="320"/>
                  </a:lnTo>
                  <a:lnTo>
                    <a:pt x="1690" y="315"/>
                  </a:lnTo>
                  <a:lnTo>
                    <a:pt x="1690" y="300"/>
                  </a:lnTo>
                  <a:lnTo>
                    <a:pt x="1695" y="275"/>
                  </a:lnTo>
                  <a:lnTo>
                    <a:pt x="1715" y="250"/>
                  </a:lnTo>
                  <a:lnTo>
                    <a:pt x="1740" y="220"/>
                  </a:lnTo>
                  <a:lnTo>
                    <a:pt x="1780" y="185"/>
                  </a:lnTo>
                  <a:lnTo>
                    <a:pt x="1840" y="155"/>
                  </a:lnTo>
                  <a:lnTo>
                    <a:pt x="1925" y="125"/>
                  </a:lnTo>
                  <a:lnTo>
                    <a:pt x="2030" y="95"/>
                  </a:lnTo>
                  <a:lnTo>
                    <a:pt x="2060" y="85"/>
                  </a:lnTo>
                  <a:lnTo>
                    <a:pt x="2095" y="65"/>
                  </a:lnTo>
                  <a:lnTo>
                    <a:pt x="2110" y="40"/>
                  </a:lnTo>
                  <a:lnTo>
                    <a:pt x="2115" y="35"/>
                  </a:lnTo>
                  <a:lnTo>
                    <a:pt x="2110" y="30"/>
                  </a:lnTo>
                  <a:lnTo>
                    <a:pt x="2110" y="20"/>
                  </a:lnTo>
                  <a:lnTo>
                    <a:pt x="2100" y="15"/>
                  </a:lnTo>
                  <a:lnTo>
                    <a:pt x="2090" y="5"/>
                  </a:lnTo>
                  <a:lnTo>
                    <a:pt x="2065" y="0"/>
                  </a:lnTo>
                  <a:lnTo>
                    <a:pt x="2025" y="10"/>
                  </a:lnTo>
                  <a:lnTo>
                    <a:pt x="1975" y="30"/>
                  </a:lnTo>
                  <a:lnTo>
                    <a:pt x="1915" y="55"/>
                  </a:lnTo>
                  <a:lnTo>
                    <a:pt x="1845" y="90"/>
                  </a:lnTo>
                  <a:lnTo>
                    <a:pt x="1765" y="130"/>
                  </a:lnTo>
                  <a:lnTo>
                    <a:pt x="1720" y="155"/>
                  </a:lnTo>
                  <a:lnTo>
                    <a:pt x="1690" y="190"/>
                  </a:lnTo>
                  <a:lnTo>
                    <a:pt x="1675" y="225"/>
                  </a:lnTo>
                  <a:lnTo>
                    <a:pt x="1665" y="250"/>
                  </a:lnTo>
                  <a:lnTo>
                    <a:pt x="1665" y="265"/>
                  </a:lnTo>
                  <a:lnTo>
                    <a:pt x="1595" y="1500"/>
                  </a:lnTo>
                  <a:lnTo>
                    <a:pt x="1545" y="1480"/>
                  </a:lnTo>
                  <a:lnTo>
                    <a:pt x="1505" y="1470"/>
                  </a:lnTo>
                  <a:lnTo>
                    <a:pt x="1475" y="1465"/>
                  </a:lnTo>
                  <a:lnTo>
                    <a:pt x="1435" y="1460"/>
                  </a:lnTo>
                  <a:lnTo>
                    <a:pt x="1380" y="1445"/>
                  </a:lnTo>
                  <a:lnTo>
                    <a:pt x="1315" y="1425"/>
                  </a:lnTo>
                  <a:lnTo>
                    <a:pt x="1240" y="1400"/>
                  </a:lnTo>
                  <a:lnTo>
                    <a:pt x="1175" y="1375"/>
                  </a:lnTo>
                  <a:lnTo>
                    <a:pt x="1115" y="1355"/>
                  </a:lnTo>
                  <a:lnTo>
                    <a:pt x="1110" y="1355"/>
                  </a:lnTo>
                  <a:lnTo>
                    <a:pt x="1105" y="1355"/>
                  </a:lnTo>
                  <a:lnTo>
                    <a:pt x="1085" y="1340"/>
                  </a:lnTo>
                  <a:lnTo>
                    <a:pt x="1075" y="1325"/>
                  </a:lnTo>
                  <a:lnTo>
                    <a:pt x="1065" y="1315"/>
                  </a:lnTo>
                  <a:lnTo>
                    <a:pt x="1050" y="1285"/>
                  </a:lnTo>
                  <a:lnTo>
                    <a:pt x="1015" y="1245"/>
                  </a:lnTo>
                  <a:lnTo>
                    <a:pt x="970" y="1200"/>
                  </a:lnTo>
                  <a:lnTo>
                    <a:pt x="920" y="1145"/>
                  </a:lnTo>
                  <a:lnTo>
                    <a:pt x="860" y="1095"/>
                  </a:lnTo>
                  <a:lnTo>
                    <a:pt x="800" y="1050"/>
                  </a:lnTo>
                  <a:lnTo>
                    <a:pt x="740" y="1015"/>
                  </a:lnTo>
                  <a:lnTo>
                    <a:pt x="680" y="995"/>
                  </a:lnTo>
                  <a:lnTo>
                    <a:pt x="635" y="990"/>
                  </a:lnTo>
                  <a:lnTo>
                    <a:pt x="580" y="1005"/>
                  </a:lnTo>
                  <a:lnTo>
                    <a:pt x="540" y="1035"/>
                  </a:lnTo>
                  <a:lnTo>
                    <a:pt x="510" y="1070"/>
                  </a:lnTo>
                  <a:lnTo>
                    <a:pt x="490" y="1110"/>
                  </a:lnTo>
                  <a:lnTo>
                    <a:pt x="475" y="1150"/>
                  </a:lnTo>
                  <a:lnTo>
                    <a:pt x="460" y="1190"/>
                  </a:lnTo>
                  <a:lnTo>
                    <a:pt x="455" y="1215"/>
                  </a:lnTo>
                  <a:lnTo>
                    <a:pt x="445" y="1235"/>
                  </a:lnTo>
                  <a:lnTo>
                    <a:pt x="435" y="1250"/>
                  </a:lnTo>
                  <a:lnTo>
                    <a:pt x="425" y="1260"/>
                  </a:lnTo>
                  <a:lnTo>
                    <a:pt x="415" y="1270"/>
                  </a:lnTo>
                  <a:lnTo>
                    <a:pt x="405" y="1270"/>
                  </a:lnTo>
                  <a:lnTo>
                    <a:pt x="400" y="1275"/>
                  </a:lnTo>
                  <a:lnTo>
                    <a:pt x="395" y="1275"/>
                  </a:lnTo>
                  <a:lnTo>
                    <a:pt x="390" y="1275"/>
                  </a:lnTo>
                  <a:lnTo>
                    <a:pt x="380" y="1280"/>
                  </a:lnTo>
                  <a:lnTo>
                    <a:pt x="350" y="1300"/>
                  </a:lnTo>
                  <a:lnTo>
                    <a:pt x="310" y="1325"/>
                  </a:lnTo>
                  <a:lnTo>
                    <a:pt x="270" y="1355"/>
                  </a:lnTo>
                  <a:lnTo>
                    <a:pt x="230" y="1385"/>
                  </a:lnTo>
                  <a:lnTo>
                    <a:pt x="205" y="1415"/>
                  </a:lnTo>
                  <a:lnTo>
                    <a:pt x="195" y="1445"/>
                  </a:lnTo>
                  <a:lnTo>
                    <a:pt x="185" y="1490"/>
                  </a:lnTo>
                  <a:lnTo>
                    <a:pt x="185" y="1530"/>
                  </a:lnTo>
                  <a:lnTo>
                    <a:pt x="185" y="1575"/>
                  </a:lnTo>
                  <a:lnTo>
                    <a:pt x="190" y="1610"/>
                  </a:lnTo>
                  <a:lnTo>
                    <a:pt x="190" y="1630"/>
                  </a:lnTo>
                  <a:lnTo>
                    <a:pt x="175" y="1650"/>
                  </a:lnTo>
                  <a:lnTo>
                    <a:pt x="150" y="1680"/>
                  </a:lnTo>
                  <a:lnTo>
                    <a:pt x="120" y="1715"/>
                  </a:lnTo>
                  <a:lnTo>
                    <a:pt x="90" y="1760"/>
                  </a:lnTo>
                  <a:lnTo>
                    <a:pt x="70" y="1805"/>
                  </a:lnTo>
                  <a:lnTo>
                    <a:pt x="55" y="1850"/>
                  </a:lnTo>
                  <a:lnTo>
                    <a:pt x="55" y="1865"/>
                  </a:lnTo>
                  <a:lnTo>
                    <a:pt x="55" y="1880"/>
                  </a:lnTo>
                  <a:lnTo>
                    <a:pt x="60" y="1940"/>
                  </a:lnTo>
                  <a:lnTo>
                    <a:pt x="75" y="1990"/>
                  </a:lnTo>
                  <a:lnTo>
                    <a:pt x="85" y="2020"/>
                  </a:lnTo>
                  <a:lnTo>
                    <a:pt x="65" y="2040"/>
                  </a:lnTo>
                  <a:lnTo>
                    <a:pt x="35" y="2070"/>
                  </a:lnTo>
                  <a:lnTo>
                    <a:pt x="10" y="2115"/>
                  </a:lnTo>
                  <a:lnTo>
                    <a:pt x="0" y="2160"/>
                  </a:lnTo>
                  <a:lnTo>
                    <a:pt x="0" y="2200"/>
                  </a:lnTo>
                  <a:lnTo>
                    <a:pt x="5" y="2245"/>
                  </a:lnTo>
                  <a:lnTo>
                    <a:pt x="25" y="2295"/>
                  </a:lnTo>
                  <a:lnTo>
                    <a:pt x="55" y="2345"/>
                  </a:lnTo>
                  <a:lnTo>
                    <a:pt x="105" y="2395"/>
                  </a:lnTo>
                  <a:lnTo>
                    <a:pt x="170" y="2450"/>
                  </a:lnTo>
                  <a:lnTo>
                    <a:pt x="240" y="2520"/>
                  </a:lnTo>
                  <a:lnTo>
                    <a:pt x="305" y="2585"/>
                  </a:lnTo>
                  <a:lnTo>
                    <a:pt x="375" y="2645"/>
                  </a:lnTo>
                  <a:lnTo>
                    <a:pt x="445" y="2700"/>
                  </a:lnTo>
                  <a:lnTo>
                    <a:pt x="530" y="2740"/>
                  </a:lnTo>
                  <a:lnTo>
                    <a:pt x="615" y="2765"/>
                  </a:lnTo>
                  <a:lnTo>
                    <a:pt x="695" y="2775"/>
                  </a:lnTo>
                  <a:lnTo>
                    <a:pt x="765" y="2780"/>
                  </a:lnTo>
                  <a:lnTo>
                    <a:pt x="815" y="2780"/>
                  </a:lnTo>
                  <a:lnTo>
                    <a:pt x="845" y="2780"/>
                  </a:lnTo>
                  <a:lnTo>
                    <a:pt x="885" y="2775"/>
                  </a:lnTo>
                  <a:lnTo>
                    <a:pt x="935" y="2770"/>
                  </a:lnTo>
                  <a:lnTo>
                    <a:pt x="980" y="2760"/>
                  </a:lnTo>
                  <a:lnTo>
                    <a:pt x="1020" y="2745"/>
                  </a:lnTo>
                  <a:lnTo>
                    <a:pt x="1045" y="2720"/>
                  </a:lnTo>
                  <a:lnTo>
                    <a:pt x="1045" y="2715"/>
                  </a:lnTo>
                  <a:lnTo>
                    <a:pt x="1050" y="2705"/>
                  </a:lnTo>
                  <a:lnTo>
                    <a:pt x="1045" y="2695"/>
                  </a:lnTo>
                  <a:lnTo>
                    <a:pt x="1040" y="2685"/>
                  </a:lnTo>
                  <a:lnTo>
                    <a:pt x="1030" y="2665"/>
                  </a:lnTo>
                  <a:lnTo>
                    <a:pt x="1000" y="2645"/>
                  </a:lnTo>
                  <a:lnTo>
                    <a:pt x="960" y="2615"/>
                  </a:lnTo>
                  <a:lnTo>
                    <a:pt x="1030" y="2635"/>
                  </a:lnTo>
                  <a:lnTo>
                    <a:pt x="1105" y="2645"/>
                  </a:lnTo>
                  <a:lnTo>
                    <a:pt x="1180" y="2635"/>
                  </a:lnTo>
                  <a:lnTo>
                    <a:pt x="1255" y="2610"/>
                  </a:lnTo>
                  <a:lnTo>
                    <a:pt x="1325" y="2585"/>
                  </a:lnTo>
                  <a:lnTo>
                    <a:pt x="1395" y="2555"/>
                  </a:lnTo>
                  <a:lnTo>
                    <a:pt x="1455" y="2520"/>
                  </a:lnTo>
                  <a:lnTo>
                    <a:pt x="1500" y="2480"/>
                  </a:lnTo>
                  <a:lnTo>
                    <a:pt x="1530" y="2435"/>
                  </a:lnTo>
                  <a:lnTo>
                    <a:pt x="1535" y="2385"/>
                  </a:lnTo>
                  <a:lnTo>
                    <a:pt x="1520" y="2335"/>
                  </a:lnTo>
                  <a:lnTo>
                    <a:pt x="1570" y="2325"/>
                  </a:lnTo>
                  <a:lnTo>
                    <a:pt x="1605" y="2315"/>
                  </a:lnTo>
                  <a:lnTo>
                    <a:pt x="1630" y="2305"/>
                  </a:lnTo>
                  <a:lnTo>
                    <a:pt x="1650" y="2280"/>
                  </a:lnTo>
                  <a:lnTo>
                    <a:pt x="1675" y="2245"/>
                  </a:lnTo>
                  <a:lnTo>
                    <a:pt x="1695" y="2200"/>
                  </a:lnTo>
                  <a:lnTo>
                    <a:pt x="1695" y="2150"/>
                  </a:lnTo>
                  <a:lnTo>
                    <a:pt x="1695" y="2145"/>
                  </a:lnTo>
                  <a:lnTo>
                    <a:pt x="1695" y="2140"/>
                  </a:lnTo>
                  <a:lnTo>
                    <a:pt x="1750" y="2195"/>
                  </a:lnTo>
                  <a:lnTo>
                    <a:pt x="1815" y="2255"/>
                  </a:lnTo>
                  <a:lnTo>
                    <a:pt x="1890" y="2300"/>
                  </a:lnTo>
                  <a:lnTo>
                    <a:pt x="1980" y="2330"/>
                  </a:lnTo>
                  <a:lnTo>
                    <a:pt x="2085" y="2340"/>
                  </a:lnTo>
                  <a:lnTo>
                    <a:pt x="2185" y="2345"/>
                  </a:lnTo>
                  <a:lnTo>
                    <a:pt x="2275" y="2340"/>
                  </a:lnTo>
                  <a:lnTo>
                    <a:pt x="2355" y="2330"/>
                  </a:lnTo>
                  <a:lnTo>
                    <a:pt x="2420" y="2320"/>
                  </a:lnTo>
                  <a:lnTo>
                    <a:pt x="2460" y="2310"/>
                  </a:lnTo>
                  <a:lnTo>
                    <a:pt x="2480" y="2305"/>
                  </a:lnTo>
                  <a:lnTo>
                    <a:pt x="2555" y="2320"/>
                  </a:lnTo>
                  <a:lnTo>
                    <a:pt x="2630" y="2340"/>
                  </a:lnTo>
                  <a:lnTo>
                    <a:pt x="2705" y="2360"/>
                  </a:lnTo>
                  <a:lnTo>
                    <a:pt x="2765" y="2385"/>
                  </a:lnTo>
                  <a:lnTo>
                    <a:pt x="2815" y="2415"/>
                  </a:lnTo>
                  <a:lnTo>
                    <a:pt x="2830" y="2445"/>
                  </a:lnTo>
                  <a:lnTo>
                    <a:pt x="2855" y="2500"/>
                  </a:lnTo>
                  <a:lnTo>
                    <a:pt x="2910" y="2555"/>
                  </a:lnTo>
                  <a:lnTo>
                    <a:pt x="2995" y="2615"/>
                  </a:lnTo>
                  <a:lnTo>
                    <a:pt x="3105" y="2670"/>
                  </a:lnTo>
                  <a:lnTo>
                    <a:pt x="3235" y="2725"/>
                  </a:lnTo>
                  <a:lnTo>
                    <a:pt x="3345" y="2760"/>
                  </a:lnTo>
                  <a:lnTo>
                    <a:pt x="3440" y="2785"/>
                  </a:lnTo>
                  <a:lnTo>
                    <a:pt x="3525" y="2790"/>
                  </a:lnTo>
                  <a:lnTo>
                    <a:pt x="3600" y="2785"/>
                  </a:lnTo>
                  <a:lnTo>
                    <a:pt x="3670" y="2760"/>
                  </a:lnTo>
                  <a:lnTo>
                    <a:pt x="3735" y="2710"/>
                  </a:lnTo>
                  <a:lnTo>
                    <a:pt x="3745" y="2700"/>
                  </a:lnTo>
                  <a:lnTo>
                    <a:pt x="3765" y="2670"/>
                  </a:lnTo>
                  <a:lnTo>
                    <a:pt x="3790" y="2620"/>
                  </a:lnTo>
                  <a:lnTo>
                    <a:pt x="3830" y="2560"/>
                  </a:lnTo>
                  <a:lnTo>
                    <a:pt x="3875" y="2475"/>
                  </a:lnTo>
                  <a:lnTo>
                    <a:pt x="3935" y="2370"/>
                  </a:lnTo>
                  <a:lnTo>
                    <a:pt x="4005" y="2250"/>
                  </a:lnTo>
                  <a:lnTo>
                    <a:pt x="4085" y="2105"/>
                  </a:lnTo>
                  <a:lnTo>
                    <a:pt x="4155" y="1980"/>
                  </a:lnTo>
                  <a:lnTo>
                    <a:pt x="4230" y="1850"/>
                  </a:lnTo>
                  <a:lnTo>
                    <a:pt x="4300" y="1725"/>
                  </a:lnTo>
                  <a:lnTo>
                    <a:pt x="4370" y="1605"/>
                  </a:lnTo>
                  <a:lnTo>
                    <a:pt x="4430" y="1495"/>
                  </a:lnTo>
                  <a:lnTo>
                    <a:pt x="4485" y="1400"/>
                  </a:lnTo>
                  <a:lnTo>
                    <a:pt x="4530" y="133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58" name="Freeform 80"/>
            <p:cNvSpPr>
              <a:spLocks/>
            </p:cNvSpPr>
            <p:nvPr/>
          </p:nvSpPr>
          <p:spPr bwMode="auto">
            <a:xfrm>
              <a:off x="5612" y="2612"/>
              <a:ext cx="405" cy="80"/>
            </a:xfrm>
            <a:custGeom>
              <a:avLst/>
              <a:gdLst>
                <a:gd name="T0" fmla="*/ 15 w 405"/>
                <a:gd name="T1" fmla="*/ 65 h 80"/>
                <a:gd name="T2" fmla="*/ 45 w 405"/>
                <a:gd name="T3" fmla="*/ 50 h 80"/>
                <a:gd name="T4" fmla="*/ 90 w 405"/>
                <a:gd name="T5" fmla="*/ 35 h 80"/>
                <a:gd name="T6" fmla="*/ 155 w 405"/>
                <a:gd name="T7" fmla="*/ 25 h 80"/>
                <a:gd name="T8" fmla="*/ 220 w 405"/>
                <a:gd name="T9" fmla="*/ 10 h 80"/>
                <a:gd name="T10" fmla="*/ 280 w 405"/>
                <a:gd name="T11" fmla="*/ 5 h 80"/>
                <a:gd name="T12" fmla="*/ 340 w 405"/>
                <a:gd name="T13" fmla="*/ 0 h 80"/>
                <a:gd name="T14" fmla="*/ 380 w 405"/>
                <a:gd name="T15" fmla="*/ 0 h 80"/>
                <a:gd name="T16" fmla="*/ 405 w 405"/>
                <a:gd name="T17" fmla="*/ 5 h 80"/>
                <a:gd name="T18" fmla="*/ 405 w 405"/>
                <a:gd name="T19" fmla="*/ 5 h 80"/>
                <a:gd name="T20" fmla="*/ 405 w 405"/>
                <a:gd name="T21" fmla="*/ 5 h 80"/>
                <a:gd name="T22" fmla="*/ 405 w 405"/>
                <a:gd name="T23" fmla="*/ 5 h 80"/>
                <a:gd name="T24" fmla="*/ 400 w 405"/>
                <a:gd name="T25" fmla="*/ 5 h 80"/>
                <a:gd name="T26" fmla="*/ 385 w 405"/>
                <a:gd name="T27" fmla="*/ 20 h 80"/>
                <a:gd name="T28" fmla="*/ 350 w 405"/>
                <a:gd name="T29" fmla="*/ 30 h 80"/>
                <a:gd name="T30" fmla="*/ 290 w 405"/>
                <a:gd name="T31" fmla="*/ 35 h 80"/>
                <a:gd name="T32" fmla="*/ 205 w 405"/>
                <a:gd name="T33" fmla="*/ 40 h 80"/>
                <a:gd name="T34" fmla="*/ 95 w 405"/>
                <a:gd name="T35" fmla="*/ 45 h 80"/>
                <a:gd name="T36" fmla="*/ 65 w 405"/>
                <a:gd name="T37" fmla="*/ 50 h 80"/>
                <a:gd name="T38" fmla="*/ 35 w 405"/>
                <a:gd name="T39" fmla="*/ 65 h 80"/>
                <a:gd name="T40" fmla="*/ 0 w 405"/>
                <a:gd name="T41" fmla="*/ 80 h 80"/>
                <a:gd name="T42" fmla="*/ 10 w 405"/>
                <a:gd name="T43" fmla="*/ 70 h 80"/>
                <a:gd name="T44" fmla="*/ 15 w 405"/>
                <a:gd name="T45" fmla="*/ 65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5" h="80">
                  <a:moveTo>
                    <a:pt x="15" y="65"/>
                  </a:moveTo>
                  <a:lnTo>
                    <a:pt x="45" y="50"/>
                  </a:lnTo>
                  <a:lnTo>
                    <a:pt x="90" y="35"/>
                  </a:lnTo>
                  <a:lnTo>
                    <a:pt x="155" y="25"/>
                  </a:lnTo>
                  <a:lnTo>
                    <a:pt x="220" y="10"/>
                  </a:lnTo>
                  <a:lnTo>
                    <a:pt x="280" y="5"/>
                  </a:lnTo>
                  <a:lnTo>
                    <a:pt x="340" y="0"/>
                  </a:lnTo>
                  <a:lnTo>
                    <a:pt x="380" y="0"/>
                  </a:lnTo>
                  <a:lnTo>
                    <a:pt x="405" y="5"/>
                  </a:lnTo>
                  <a:lnTo>
                    <a:pt x="400" y="5"/>
                  </a:lnTo>
                  <a:lnTo>
                    <a:pt x="385" y="20"/>
                  </a:lnTo>
                  <a:lnTo>
                    <a:pt x="350" y="30"/>
                  </a:lnTo>
                  <a:lnTo>
                    <a:pt x="290" y="35"/>
                  </a:lnTo>
                  <a:lnTo>
                    <a:pt x="205" y="40"/>
                  </a:lnTo>
                  <a:lnTo>
                    <a:pt x="95" y="45"/>
                  </a:lnTo>
                  <a:lnTo>
                    <a:pt x="65" y="50"/>
                  </a:lnTo>
                  <a:lnTo>
                    <a:pt x="35" y="65"/>
                  </a:lnTo>
                  <a:lnTo>
                    <a:pt x="0" y="80"/>
                  </a:lnTo>
                  <a:lnTo>
                    <a:pt x="10" y="70"/>
                  </a:lnTo>
                  <a:lnTo>
                    <a:pt x="15" y="65"/>
                  </a:lnTo>
                  <a:close/>
                </a:path>
              </a:pathLst>
            </a:custGeom>
            <a:solidFill>
              <a:srgbClr val="C40000"/>
            </a:solidFill>
            <a:ln w="0">
              <a:solidFill>
                <a:srgbClr val="C4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59" name="Freeform 81"/>
            <p:cNvSpPr>
              <a:spLocks/>
            </p:cNvSpPr>
            <p:nvPr/>
          </p:nvSpPr>
          <p:spPr bwMode="auto">
            <a:xfrm>
              <a:off x="2762" y="1442"/>
              <a:ext cx="380" cy="190"/>
            </a:xfrm>
            <a:custGeom>
              <a:avLst/>
              <a:gdLst>
                <a:gd name="T0" fmla="*/ 65 w 380"/>
                <a:gd name="T1" fmla="*/ 130 h 190"/>
                <a:gd name="T2" fmla="*/ 145 w 380"/>
                <a:gd name="T3" fmla="*/ 90 h 190"/>
                <a:gd name="T4" fmla="*/ 185 w 380"/>
                <a:gd name="T5" fmla="*/ 70 h 190"/>
                <a:gd name="T6" fmla="*/ 230 w 380"/>
                <a:gd name="T7" fmla="*/ 45 h 190"/>
                <a:gd name="T8" fmla="*/ 275 w 380"/>
                <a:gd name="T9" fmla="*/ 25 h 190"/>
                <a:gd name="T10" fmla="*/ 315 w 380"/>
                <a:gd name="T11" fmla="*/ 10 h 190"/>
                <a:gd name="T12" fmla="*/ 350 w 380"/>
                <a:gd name="T13" fmla="*/ 0 h 190"/>
                <a:gd name="T14" fmla="*/ 370 w 380"/>
                <a:gd name="T15" fmla="*/ 5 h 190"/>
                <a:gd name="T16" fmla="*/ 375 w 380"/>
                <a:gd name="T17" fmla="*/ 5 h 190"/>
                <a:gd name="T18" fmla="*/ 380 w 380"/>
                <a:gd name="T19" fmla="*/ 10 h 190"/>
                <a:gd name="T20" fmla="*/ 380 w 380"/>
                <a:gd name="T21" fmla="*/ 10 h 190"/>
                <a:gd name="T22" fmla="*/ 380 w 380"/>
                <a:gd name="T23" fmla="*/ 10 h 190"/>
                <a:gd name="T24" fmla="*/ 375 w 380"/>
                <a:gd name="T25" fmla="*/ 15 h 190"/>
                <a:gd name="T26" fmla="*/ 365 w 380"/>
                <a:gd name="T27" fmla="*/ 25 h 190"/>
                <a:gd name="T28" fmla="*/ 355 w 380"/>
                <a:gd name="T29" fmla="*/ 30 h 190"/>
                <a:gd name="T30" fmla="*/ 345 w 380"/>
                <a:gd name="T31" fmla="*/ 40 h 190"/>
                <a:gd name="T32" fmla="*/ 330 w 380"/>
                <a:gd name="T33" fmla="*/ 45 h 190"/>
                <a:gd name="T34" fmla="*/ 315 w 380"/>
                <a:gd name="T35" fmla="*/ 45 h 190"/>
                <a:gd name="T36" fmla="*/ 215 w 380"/>
                <a:gd name="T37" fmla="*/ 70 h 190"/>
                <a:gd name="T38" fmla="*/ 135 w 380"/>
                <a:gd name="T39" fmla="*/ 100 h 190"/>
                <a:gd name="T40" fmla="*/ 75 w 380"/>
                <a:gd name="T41" fmla="*/ 130 h 190"/>
                <a:gd name="T42" fmla="*/ 30 w 380"/>
                <a:gd name="T43" fmla="*/ 160 h 190"/>
                <a:gd name="T44" fmla="*/ 0 w 380"/>
                <a:gd name="T45" fmla="*/ 190 h 190"/>
                <a:gd name="T46" fmla="*/ 10 w 380"/>
                <a:gd name="T47" fmla="*/ 175 h 190"/>
                <a:gd name="T48" fmla="*/ 20 w 380"/>
                <a:gd name="T49" fmla="*/ 155 h 190"/>
                <a:gd name="T50" fmla="*/ 40 w 380"/>
                <a:gd name="T51" fmla="*/ 140 h 190"/>
                <a:gd name="T52" fmla="*/ 65 w 380"/>
                <a:gd name="T53" fmla="*/ 130 h 19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80" h="190">
                  <a:moveTo>
                    <a:pt x="65" y="130"/>
                  </a:moveTo>
                  <a:lnTo>
                    <a:pt x="145" y="90"/>
                  </a:lnTo>
                  <a:lnTo>
                    <a:pt x="185" y="70"/>
                  </a:lnTo>
                  <a:lnTo>
                    <a:pt x="230" y="45"/>
                  </a:lnTo>
                  <a:lnTo>
                    <a:pt x="275" y="25"/>
                  </a:lnTo>
                  <a:lnTo>
                    <a:pt x="315" y="10"/>
                  </a:lnTo>
                  <a:lnTo>
                    <a:pt x="350" y="0"/>
                  </a:lnTo>
                  <a:lnTo>
                    <a:pt x="370" y="5"/>
                  </a:lnTo>
                  <a:lnTo>
                    <a:pt x="375" y="5"/>
                  </a:lnTo>
                  <a:lnTo>
                    <a:pt x="380" y="10"/>
                  </a:lnTo>
                  <a:lnTo>
                    <a:pt x="375" y="15"/>
                  </a:lnTo>
                  <a:lnTo>
                    <a:pt x="365" y="25"/>
                  </a:lnTo>
                  <a:lnTo>
                    <a:pt x="355" y="30"/>
                  </a:lnTo>
                  <a:lnTo>
                    <a:pt x="345" y="40"/>
                  </a:lnTo>
                  <a:lnTo>
                    <a:pt x="330" y="45"/>
                  </a:lnTo>
                  <a:lnTo>
                    <a:pt x="315" y="45"/>
                  </a:lnTo>
                  <a:lnTo>
                    <a:pt x="215" y="70"/>
                  </a:lnTo>
                  <a:lnTo>
                    <a:pt x="135" y="100"/>
                  </a:lnTo>
                  <a:lnTo>
                    <a:pt x="75" y="130"/>
                  </a:lnTo>
                  <a:lnTo>
                    <a:pt x="30" y="160"/>
                  </a:lnTo>
                  <a:lnTo>
                    <a:pt x="0" y="190"/>
                  </a:lnTo>
                  <a:lnTo>
                    <a:pt x="10" y="175"/>
                  </a:lnTo>
                  <a:lnTo>
                    <a:pt x="20" y="155"/>
                  </a:lnTo>
                  <a:lnTo>
                    <a:pt x="40" y="140"/>
                  </a:lnTo>
                  <a:lnTo>
                    <a:pt x="65" y="130"/>
                  </a:lnTo>
                  <a:close/>
                </a:path>
              </a:pathLst>
            </a:custGeom>
            <a:solidFill>
              <a:srgbClr val="C40000"/>
            </a:solidFill>
            <a:ln w="0">
              <a:solidFill>
                <a:srgbClr val="C4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0" name="Freeform 82"/>
            <p:cNvSpPr>
              <a:spLocks/>
            </p:cNvSpPr>
            <p:nvPr/>
          </p:nvSpPr>
          <p:spPr bwMode="auto">
            <a:xfrm>
              <a:off x="3877" y="3602"/>
              <a:ext cx="100" cy="195"/>
            </a:xfrm>
            <a:custGeom>
              <a:avLst/>
              <a:gdLst>
                <a:gd name="T0" fmla="*/ 45 w 100"/>
                <a:gd name="T1" fmla="*/ 15 h 195"/>
                <a:gd name="T2" fmla="*/ 55 w 100"/>
                <a:gd name="T3" fmla="*/ 10 h 195"/>
                <a:gd name="T4" fmla="*/ 65 w 100"/>
                <a:gd name="T5" fmla="*/ 5 h 195"/>
                <a:gd name="T6" fmla="*/ 75 w 100"/>
                <a:gd name="T7" fmla="*/ 0 h 195"/>
                <a:gd name="T8" fmla="*/ 85 w 100"/>
                <a:gd name="T9" fmla="*/ 0 h 195"/>
                <a:gd name="T10" fmla="*/ 95 w 100"/>
                <a:gd name="T11" fmla="*/ 0 h 195"/>
                <a:gd name="T12" fmla="*/ 95 w 100"/>
                <a:gd name="T13" fmla="*/ 5 h 195"/>
                <a:gd name="T14" fmla="*/ 100 w 100"/>
                <a:gd name="T15" fmla="*/ 15 h 195"/>
                <a:gd name="T16" fmla="*/ 100 w 100"/>
                <a:gd name="T17" fmla="*/ 30 h 195"/>
                <a:gd name="T18" fmla="*/ 95 w 100"/>
                <a:gd name="T19" fmla="*/ 45 h 195"/>
                <a:gd name="T20" fmla="*/ 90 w 100"/>
                <a:gd name="T21" fmla="*/ 85 h 195"/>
                <a:gd name="T22" fmla="*/ 80 w 100"/>
                <a:gd name="T23" fmla="*/ 130 h 195"/>
                <a:gd name="T24" fmla="*/ 65 w 100"/>
                <a:gd name="T25" fmla="*/ 165 h 195"/>
                <a:gd name="T26" fmla="*/ 45 w 100"/>
                <a:gd name="T27" fmla="*/ 190 h 195"/>
                <a:gd name="T28" fmla="*/ 30 w 100"/>
                <a:gd name="T29" fmla="*/ 195 h 195"/>
                <a:gd name="T30" fmla="*/ 15 w 100"/>
                <a:gd name="T31" fmla="*/ 195 h 195"/>
                <a:gd name="T32" fmla="*/ 0 w 100"/>
                <a:gd name="T33" fmla="*/ 190 h 195"/>
                <a:gd name="T34" fmla="*/ 5 w 100"/>
                <a:gd name="T35" fmla="*/ 150 h 195"/>
                <a:gd name="T36" fmla="*/ 20 w 100"/>
                <a:gd name="T37" fmla="*/ 90 h 195"/>
                <a:gd name="T38" fmla="*/ 45 w 100"/>
                <a:gd name="T39" fmla="*/ 15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0" h="195">
                  <a:moveTo>
                    <a:pt x="45" y="15"/>
                  </a:moveTo>
                  <a:lnTo>
                    <a:pt x="55" y="10"/>
                  </a:lnTo>
                  <a:lnTo>
                    <a:pt x="65" y="5"/>
                  </a:lnTo>
                  <a:lnTo>
                    <a:pt x="75" y="0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95" y="5"/>
                  </a:lnTo>
                  <a:lnTo>
                    <a:pt x="100" y="15"/>
                  </a:lnTo>
                  <a:lnTo>
                    <a:pt x="100" y="30"/>
                  </a:lnTo>
                  <a:lnTo>
                    <a:pt x="95" y="45"/>
                  </a:lnTo>
                  <a:lnTo>
                    <a:pt x="90" y="85"/>
                  </a:lnTo>
                  <a:lnTo>
                    <a:pt x="80" y="130"/>
                  </a:lnTo>
                  <a:lnTo>
                    <a:pt x="65" y="165"/>
                  </a:lnTo>
                  <a:lnTo>
                    <a:pt x="45" y="190"/>
                  </a:lnTo>
                  <a:lnTo>
                    <a:pt x="30" y="195"/>
                  </a:lnTo>
                  <a:lnTo>
                    <a:pt x="15" y="195"/>
                  </a:lnTo>
                  <a:lnTo>
                    <a:pt x="0" y="190"/>
                  </a:lnTo>
                  <a:lnTo>
                    <a:pt x="5" y="150"/>
                  </a:lnTo>
                  <a:lnTo>
                    <a:pt x="20" y="90"/>
                  </a:lnTo>
                  <a:lnTo>
                    <a:pt x="45" y="15"/>
                  </a:lnTo>
                  <a:close/>
                </a:path>
              </a:pathLst>
            </a:custGeom>
            <a:solidFill>
              <a:srgbClr val="DBFFED"/>
            </a:solidFill>
            <a:ln w="0">
              <a:solidFill>
                <a:srgbClr val="DBFF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1" name="Freeform 83"/>
            <p:cNvSpPr>
              <a:spLocks/>
            </p:cNvSpPr>
            <p:nvPr/>
          </p:nvSpPr>
          <p:spPr bwMode="auto">
            <a:xfrm>
              <a:off x="3552" y="3522"/>
              <a:ext cx="120" cy="180"/>
            </a:xfrm>
            <a:custGeom>
              <a:avLst/>
              <a:gdLst>
                <a:gd name="T0" fmla="*/ 85 w 120"/>
                <a:gd name="T1" fmla="*/ 0 h 180"/>
                <a:gd name="T2" fmla="*/ 90 w 120"/>
                <a:gd name="T3" fmla="*/ 0 h 180"/>
                <a:gd name="T4" fmla="*/ 100 w 120"/>
                <a:gd name="T5" fmla="*/ 5 h 180"/>
                <a:gd name="T6" fmla="*/ 105 w 120"/>
                <a:gd name="T7" fmla="*/ 15 h 180"/>
                <a:gd name="T8" fmla="*/ 115 w 120"/>
                <a:gd name="T9" fmla="*/ 35 h 180"/>
                <a:gd name="T10" fmla="*/ 120 w 120"/>
                <a:gd name="T11" fmla="*/ 55 h 180"/>
                <a:gd name="T12" fmla="*/ 120 w 120"/>
                <a:gd name="T13" fmla="*/ 75 h 180"/>
                <a:gd name="T14" fmla="*/ 100 w 120"/>
                <a:gd name="T15" fmla="*/ 110 h 180"/>
                <a:gd name="T16" fmla="*/ 75 w 120"/>
                <a:gd name="T17" fmla="*/ 135 h 180"/>
                <a:gd name="T18" fmla="*/ 45 w 120"/>
                <a:gd name="T19" fmla="*/ 160 h 180"/>
                <a:gd name="T20" fmla="*/ 20 w 120"/>
                <a:gd name="T21" fmla="*/ 170 h 180"/>
                <a:gd name="T22" fmla="*/ 10 w 120"/>
                <a:gd name="T23" fmla="*/ 175 h 180"/>
                <a:gd name="T24" fmla="*/ 10 w 120"/>
                <a:gd name="T25" fmla="*/ 180 h 180"/>
                <a:gd name="T26" fmla="*/ 5 w 120"/>
                <a:gd name="T27" fmla="*/ 180 h 180"/>
                <a:gd name="T28" fmla="*/ 5 w 120"/>
                <a:gd name="T29" fmla="*/ 180 h 180"/>
                <a:gd name="T30" fmla="*/ 0 w 120"/>
                <a:gd name="T31" fmla="*/ 180 h 180"/>
                <a:gd name="T32" fmla="*/ 35 w 120"/>
                <a:gd name="T33" fmla="*/ 100 h 180"/>
                <a:gd name="T34" fmla="*/ 60 w 120"/>
                <a:gd name="T35" fmla="*/ 20 h 180"/>
                <a:gd name="T36" fmla="*/ 70 w 120"/>
                <a:gd name="T37" fmla="*/ 10 h 180"/>
                <a:gd name="T38" fmla="*/ 75 w 120"/>
                <a:gd name="T39" fmla="*/ 0 h 180"/>
                <a:gd name="T40" fmla="*/ 85 w 120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0" h="180">
                  <a:moveTo>
                    <a:pt x="85" y="0"/>
                  </a:moveTo>
                  <a:lnTo>
                    <a:pt x="90" y="0"/>
                  </a:lnTo>
                  <a:lnTo>
                    <a:pt x="100" y="5"/>
                  </a:lnTo>
                  <a:lnTo>
                    <a:pt x="105" y="15"/>
                  </a:lnTo>
                  <a:lnTo>
                    <a:pt x="115" y="35"/>
                  </a:lnTo>
                  <a:lnTo>
                    <a:pt x="120" y="55"/>
                  </a:lnTo>
                  <a:lnTo>
                    <a:pt x="120" y="75"/>
                  </a:lnTo>
                  <a:lnTo>
                    <a:pt x="100" y="110"/>
                  </a:lnTo>
                  <a:lnTo>
                    <a:pt x="75" y="135"/>
                  </a:lnTo>
                  <a:lnTo>
                    <a:pt x="45" y="160"/>
                  </a:lnTo>
                  <a:lnTo>
                    <a:pt x="20" y="170"/>
                  </a:lnTo>
                  <a:lnTo>
                    <a:pt x="10" y="175"/>
                  </a:lnTo>
                  <a:lnTo>
                    <a:pt x="10" y="180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35" y="100"/>
                  </a:lnTo>
                  <a:lnTo>
                    <a:pt x="60" y="20"/>
                  </a:lnTo>
                  <a:lnTo>
                    <a:pt x="70" y="10"/>
                  </a:lnTo>
                  <a:lnTo>
                    <a:pt x="75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BFFED"/>
            </a:solidFill>
            <a:ln w="0">
              <a:solidFill>
                <a:srgbClr val="DBFF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2" name="Freeform 84"/>
            <p:cNvSpPr>
              <a:spLocks/>
            </p:cNvSpPr>
            <p:nvPr/>
          </p:nvSpPr>
          <p:spPr bwMode="auto">
            <a:xfrm>
              <a:off x="2732" y="3052"/>
              <a:ext cx="115" cy="130"/>
            </a:xfrm>
            <a:custGeom>
              <a:avLst/>
              <a:gdLst>
                <a:gd name="T0" fmla="*/ 80 w 115"/>
                <a:gd name="T1" fmla="*/ 20 h 130"/>
                <a:gd name="T2" fmla="*/ 110 w 115"/>
                <a:gd name="T3" fmla="*/ 75 h 130"/>
                <a:gd name="T4" fmla="*/ 115 w 115"/>
                <a:gd name="T5" fmla="*/ 130 h 130"/>
                <a:gd name="T6" fmla="*/ 65 w 115"/>
                <a:gd name="T7" fmla="*/ 90 h 130"/>
                <a:gd name="T8" fmla="*/ 0 w 115"/>
                <a:gd name="T9" fmla="*/ 50 h 130"/>
                <a:gd name="T10" fmla="*/ 15 w 115"/>
                <a:gd name="T11" fmla="*/ 35 h 130"/>
                <a:gd name="T12" fmla="*/ 35 w 115"/>
                <a:gd name="T13" fmla="*/ 20 h 130"/>
                <a:gd name="T14" fmla="*/ 60 w 115"/>
                <a:gd name="T15" fmla="*/ 0 h 130"/>
                <a:gd name="T16" fmla="*/ 70 w 115"/>
                <a:gd name="T17" fmla="*/ 10 h 130"/>
                <a:gd name="T18" fmla="*/ 80 w 115"/>
                <a:gd name="T19" fmla="*/ 20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5" h="130">
                  <a:moveTo>
                    <a:pt x="80" y="20"/>
                  </a:moveTo>
                  <a:lnTo>
                    <a:pt x="110" y="75"/>
                  </a:lnTo>
                  <a:lnTo>
                    <a:pt x="115" y="130"/>
                  </a:lnTo>
                  <a:lnTo>
                    <a:pt x="65" y="90"/>
                  </a:lnTo>
                  <a:lnTo>
                    <a:pt x="0" y="50"/>
                  </a:lnTo>
                  <a:lnTo>
                    <a:pt x="15" y="35"/>
                  </a:lnTo>
                  <a:lnTo>
                    <a:pt x="35" y="20"/>
                  </a:lnTo>
                  <a:lnTo>
                    <a:pt x="60" y="0"/>
                  </a:lnTo>
                  <a:lnTo>
                    <a:pt x="70" y="10"/>
                  </a:lnTo>
                  <a:lnTo>
                    <a:pt x="80" y="20"/>
                  </a:lnTo>
                  <a:close/>
                </a:path>
              </a:pathLst>
            </a:custGeom>
            <a:solidFill>
              <a:srgbClr val="99C9D1"/>
            </a:solidFill>
            <a:ln w="0">
              <a:solidFill>
                <a:srgbClr val="99C9D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3" name="Freeform 85"/>
            <p:cNvSpPr>
              <a:spLocks/>
            </p:cNvSpPr>
            <p:nvPr/>
          </p:nvSpPr>
          <p:spPr bwMode="auto">
            <a:xfrm>
              <a:off x="2662" y="2957"/>
              <a:ext cx="115" cy="130"/>
            </a:xfrm>
            <a:custGeom>
              <a:avLst/>
              <a:gdLst>
                <a:gd name="T0" fmla="*/ 115 w 115"/>
                <a:gd name="T1" fmla="*/ 75 h 130"/>
                <a:gd name="T2" fmla="*/ 95 w 115"/>
                <a:gd name="T3" fmla="*/ 90 h 130"/>
                <a:gd name="T4" fmla="*/ 75 w 115"/>
                <a:gd name="T5" fmla="*/ 105 h 130"/>
                <a:gd name="T6" fmla="*/ 60 w 115"/>
                <a:gd name="T7" fmla="*/ 120 h 130"/>
                <a:gd name="T8" fmla="*/ 50 w 115"/>
                <a:gd name="T9" fmla="*/ 130 h 130"/>
                <a:gd name="T10" fmla="*/ 25 w 115"/>
                <a:gd name="T11" fmla="*/ 120 h 130"/>
                <a:gd name="T12" fmla="*/ 0 w 115"/>
                <a:gd name="T13" fmla="*/ 105 h 130"/>
                <a:gd name="T14" fmla="*/ 0 w 115"/>
                <a:gd name="T15" fmla="*/ 90 h 130"/>
                <a:gd name="T16" fmla="*/ 5 w 115"/>
                <a:gd name="T17" fmla="*/ 50 h 130"/>
                <a:gd name="T18" fmla="*/ 5 w 115"/>
                <a:gd name="T19" fmla="*/ 0 h 130"/>
                <a:gd name="T20" fmla="*/ 65 w 115"/>
                <a:gd name="T21" fmla="*/ 35 h 130"/>
                <a:gd name="T22" fmla="*/ 115 w 115"/>
                <a:gd name="T23" fmla="*/ 75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130">
                  <a:moveTo>
                    <a:pt x="115" y="75"/>
                  </a:moveTo>
                  <a:lnTo>
                    <a:pt x="95" y="90"/>
                  </a:lnTo>
                  <a:lnTo>
                    <a:pt x="75" y="105"/>
                  </a:lnTo>
                  <a:lnTo>
                    <a:pt x="60" y="120"/>
                  </a:lnTo>
                  <a:lnTo>
                    <a:pt x="50" y="130"/>
                  </a:lnTo>
                  <a:lnTo>
                    <a:pt x="25" y="120"/>
                  </a:lnTo>
                  <a:lnTo>
                    <a:pt x="0" y="105"/>
                  </a:lnTo>
                  <a:lnTo>
                    <a:pt x="0" y="90"/>
                  </a:lnTo>
                  <a:lnTo>
                    <a:pt x="5" y="50"/>
                  </a:lnTo>
                  <a:lnTo>
                    <a:pt x="5" y="0"/>
                  </a:lnTo>
                  <a:lnTo>
                    <a:pt x="65" y="35"/>
                  </a:lnTo>
                  <a:lnTo>
                    <a:pt x="115" y="7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4" name="Freeform 86"/>
            <p:cNvSpPr>
              <a:spLocks/>
            </p:cNvSpPr>
            <p:nvPr/>
          </p:nvSpPr>
          <p:spPr bwMode="auto">
            <a:xfrm>
              <a:off x="2202" y="2812"/>
              <a:ext cx="440" cy="240"/>
            </a:xfrm>
            <a:custGeom>
              <a:avLst/>
              <a:gdLst>
                <a:gd name="T0" fmla="*/ 325 w 440"/>
                <a:gd name="T1" fmla="*/ 95 h 240"/>
                <a:gd name="T2" fmla="*/ 350 w 440"/>
                <a:gd name="T3" fmla="*/ 100 h 240"/>
                <a:gd name="T4" fmla="*/ 395 w 440"/>
                <a:gd name="T5" fmla="*/ 115 h 240"/>
                <a:gd name="T6" fmla="*/ 440 w 440"/>
                <a:gd name="T7" fmla="*/ 135 h 240"/>
                <a:gd name="T8" fmla="*/ 435 w 440"/>
                <a:gd name="T9" fmla="*/ 240 h 240"/>
                <a:gd name="T10" fmla="*/ 365 w 440"/>
                <a:gd name="T11" fmla="*/ 205 h 240"/>
                <a:gd name="T12" fmla="*/ 305 w 440"/>
                <a:gd name="T13" fmla="*/ 180 h 240"/>
                <a:gd name="T14" fmla="*/ 255 w 440"/>
                <a:gd name="T15" fmla="*/ 160 h 240"/>
                <a:gd name="T16" fmla="*/ 225 w 440"/>
                <a:gd name="T17" fmla="*/ 150 h 240"/>
                <a:gd name="T18" fmla="*/ 155 w 440"/>
                <a:gd name="T19" fmla="*/ 105 h 240"/>
                <a:gd name="T20" fmla="*/ 75 w 440"/>
                <a:gd name="T21" fmla="*/ 50 h 240"/>
                <a:gd name="T22" fmla="*/ 0 w 440"/>
                <a:gd name="T23" fmla="*/ 0 h 240"/>
                <a:gd name="T24" fmla="*/ 50 w 440"/>
                <a:gd name="T25" fmla="*/ 15 h 240"/>
                <a:gd name="T26" fmla="*/ 110 w 440"/>
                <a:gd name="T27" fmla="*/ 35 h 240"/>
                <a:gd name="T28" fmla="*/ 175 w 440"/>
                <a:gd name="T29" fmla="*/ 60 h 240"/>
                <a:gd name="T30" fmla="*/ 235 w 440"/>
                <a:gd name="T31" fmla="*/ 75 h 240"/>
                <a:gd name="T32" fmla="*/ 285 w 440"/>
                <a:gd name="T33" fmla="*/ 90 h 240"/>
                <a:gd name="T34" fmla="*/ 325 w 440"/>
                <a:gd name="T35" fmla="*/ 95 h 2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40" h="240">
                  <a:moveTo>
                    <a:pt x="325" y="95"/>
                  </a:moveTo>
                  <a:lnTo>
                    <a:pt x="350" y="100"/>
                  </a:lnTo>
                  <a:lnTo>
                    <a:pt x="395" y="115"/>
                  </a:lnTo>
                  <a:lnTo>
                    <a:pt x="440" y="135"/>
                  </a:lnTo>
                  <a:lnTo>
                    <a:pt x="435" y="240"/>
                  </a:lnTo>
                  <a:lnTo>
                    <a:pt x="365" y="205"/>
                  </a:lnTo>
                  <a:lnTo>
                    <a:pt x="305" y="180"/>
                  </a:lnTo>
                  <a:lnTo>
                    <a:pt x="255" y="160"/>
                  </a:lnTo>
                  <a:lnTo>
                    <a:pt x="225" y="150"/>
                  </a:lnTo>
                  <a:lnTo>
                    <a:pt x="155" y="105"/>
                  </a:lnTo>
                  <a:lnTo>
                    <a:pt x="75" y="50"/>
                  </a:lnTo>
                  <a:lnTo>
                    <a:pt x="0" y="0"/>
                  </a:lnTo>
                  <a:lnTo>
                    <a:pt x="50" y="15"/>
                  </a:lnTo>
                  <a:lnTo>
                    <a:pt x="110" y="35"/>
                  </a:lnTo>
                  <a:lnTo>
                    <a:pt x="175" y="60"/>
                  </a:lnTo>
                  <a:lnTo>
                    <a:pt x="235" y="75"/>
                  </a:lnTo>
                  <a:lnTo>
                    <a:pt x="285" y="90"/>
                  </a:lnTo>
                  <a:lnTo>
                    <a:pt x="325" y="9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5" name="Freeform 87"/>
            <p:cNvSpPr>
              <a:spLocks/>
            </p:cNvSpPr>
            <p:nvPr/>
          </p:nvSpPr>
          <p:spPr bwMode="auto">
            <a:xfrm>
              <a:off x="1077" y="2432"/>
              <a:ext cx="1800" cy="1740"/>
            </a:xfrm>
            <a:custGeom>
              <a:avLst/>
              <a:gdLst>
                <a:gd name="T0" fmla="*/ 1480 w 1800"/>
                <a:gd name="T1" fmla="*/ 1295 h 1740"/>
                <a:gd name="T2" fmla="*/ 1460 w 1800"/>
                <a:gd name="T3" fmla="*/ 1295 h 1740"/>
                <a:gd name="T4" fmla="*/ 1260 w 1800"/>
                <a:gd name="T5" fmla="*/ 1295 h 1740"/>
                <a:gd name="T6" fmla="*/ 1100 w 1800"/>
                <a:gd name="T7" fmla="*/ 1255 h 1740"/>
                <a:gd name="T8" fmla="*/ 725 w 1800"/>
                <a:gd name="T9" fmla="*/ 1165 h 1740"/>
                <a:gd name="T10" fmla="*/ 560 w 1800"/>
                <a:gd name="T11" fmla="*/ 1020 h 1740"/>
                <a:gd name="T12" fmla="*/ 445 w 1800"/>
                <a:gd name="T13" fmla="*/ 880 h 1740"/>
                <a:gd name="T14" fmla="*/ 430 w 1800"/>
                <a:gd name="T15" fmla="*/ 895 h 1740"/>
                <a:gd name="T16" fmla="*/ 500 w 1800"/>
                <a:gd name="T17" fmla="*/ 990 h 1740"/>
                <a:gd name="T18" fmla="*/ 680 w 1800"/>
                <a:gd name="T19" fmla="*/ 1170 h 1740"/>
                <a:gd name="T20" fmla="*/ 970 w 1800"/>
                <a:gd name="T21" fmla="*/ 1245 h 1740"/>
                <a:gd name="T22" fmla="*/ 1170 w 1800"/>
                <a:gd name="T23" fmla="*/ 1300 h 1740"/>
                <a:gd name="T24" fmla="*/ 1395 w 1800"/>
                <a:gd name="T25" fmla="*/ 1325 h 1740"/>
                <a:gd name="T26" fmla="*/ 1455 w 1800"/>
                <a:gd name="T27" fmla="*/ 1455 h 1740"/>
                <a:gd name="T28" fmla="*/ 1215 w 1800"/>
                <a:gd name="T29" fmla="*/ 1575 h 1740"/>
                <a:gd name="T30" fmla="*/ 955 w 1800"/>
                <a:gd name="T31" fmla="*/ 1580 h 1740"/>
                <a:gd name="T32" fmla="*/ 810 w 1800"/>
                <a:gd name="T33" fmla="*/ 1505 h 1740"/>
                <a:gd name="T34" fmla="*/ 625 w 1800"/>
                <a:gd name="T35" fmla="*/ 1385 h 1740"/>
                <a:gd name="T36" fmla="*/ 360 w 1800"/>
                <a:gd name="T37" fmla="*/ 1160 h 1740"/>
                <a:gd name="T38" fmla="*/ 340 w 1800"/>
                <a:gd name="T39" fmla="*/ 1160 h 1740"/>
                <a:gd name="T40" fmla="*/ 445 w 1800"/>
                <a:gd name="T41" fmla="*/ 1280 h 1740"/>
                <a:gd name="T42" fmla="*/ 785 w 1800"/>
                <a:gd name="T43" fmla="*/ 1525 h 1740"/>
                <a:gd name="T44" fmla="*/ 980 w 1800"/>
                <a:gd name="T45" fmla="*/ 1665 h 1740"/>
                <a:gd name="T46" fmla="*/ 995 w 1800"/>
                <a:gd name="T47" fmla="*/ 1695 h 1740"/>
                <a:gd name="T48" fmla="*/ 840 w 1800"/>
                <a:gd name="T49" fmla="*/ 1740 h 1740"/>
                <a:gd name="T50" fmla="*/ 595 w 1800"/>
                <a:gd name="T51" fmla="*/ 1725 h 1740"/>
                <a:gd name="T52" fmla="*/ 230 w 1800"/>
                <a:gd name="T53" fmla="*/ 1485 h 1740"/>
                <a:gd name="T54" fmla="*/ 10 w 1800"/>
                <a:gd name="T55" fmla="*/ 1250 h 1740"/>
                <a:gd name="T56" fmla="*/ 30 w 1800"/>
                <a:gd name="T57" fmla="*/ 1070 h 1740"/>
                <a:gd name="T58" fmla="*/ 90 w 1800"/>
                <a:gd name="T59" fmla="*/ 1010 h 1740"/>
                <a:gd name="T60" fmla="*/ 85 w 1800"/>
                <a:gd name="T61" fmla="*/ 990 h 1740"/>
                <a:gd name="T62" fmla="*/ 55 w 1800"/>
                <a:gd name="T63" fmla="*/ 855 h 1740"/>
                <a:gd name="T64" fmla="*/ 125 w 1800"/>
                <a:gd name="T65" fmla="*/ 705 h 1740"/>
                <a:gd name="T66" fmla="*/ 190 w 1800"/>
                <a:gd name="T67" fmla="*/ 625 h 1740"/>
                <a:gd name="T68" fmla="*/ 185 w 1800"/>
                <a:gd name="T69" fmla="*/ 575 h 1740"/>
                <a:gd name="T70" fmla="*/ 200 w 1800"/>
                <a:gd name="T71" fmla="*/ 415 h 1740"/>
                <a:gd name="T72" fmla="*/ 330 w 1800"/>
                <a:gd name="T73" fmla="*/ 310 h 1740"/>
                <a:gd name="T74" fmla="*/ 395 w 1800"/>
                <a:gd name="T75" fmla="*/ 280 h 1740"/>
                <a:gd name="T76" fmla="*/ 440 w 1800"/>
                <a:gd name="T77" fmla="*/ 230 h 1740"/>
                <a:gd name="T78" fmla="*/ 495 w 1800"/>
                <a:gd name="T79" fmla="*/ 95 h 1740"/>
                <a:gd name="T80" fmla="*/ 655 w 1800"/>
                <a:gd name="T81" fmla="*/ 5 h 1740"/>
                <a:gd name="T82" fmla="*/ 880 w 1800"/>
                <a:gd name="T83" fmla="*/ 155 h 1740"/>
                <a:gd name="T84" fmla="*/ 1020 w 1800"/>
                <a:gd name="T85" fmla="*/ 310 h 1740"/>
                <a:gd name="T86" fmla="*/ 1175 w 1800"/>
                <a:gd name="T87" fmla="*/ 445 h 1740"/>
                <a:gd name="T88" fmla="*/ 1340 w 1800"/>
                <a:gd name="T89" fmla="*/ 555 h 1740"/>
                <a:gd name="T90" fmla="*/ 1470 w 1800"/>
                <a:gd name="T91" fmla="*/ 605 h 1740"/>
                <a:gd name="T92" fmla="*/ 1620 w 1800"/>
                <a:gd name="T93" fmla="*/ 690 h 1740"/>
                <a:gd name="T94" fmla="*/ 1765 w 1800"/>
                <a:gd name="T95" fmla="*/ 780 h 1740"/>
                <a:gd name="T96" fmla="*/ 1775 w 1800"/>
                <a:gd name="T97" fmla="*/ 790 h 1740"/>
                <a:gd name="T98" fmla="*/ 1775 w 1800"/>
                <a:gd name="T99" fmla="*/ 850 h 1740"/>
                <a:gd name="T100" fmla="*/ 1655 w 1800"/>
                <a:gd name="T101" fmla="*/ 935 h 1740"/>
                <a:gd name="T102" fmla="*/ 1430 w 1800"/>
                <a:gd name="T103" fmla="*/ 995 h 1740"/>
                <a:gd name="T104" fmla="*/ 1225 w 1800"/>
                <a:gd name="T105" fmla="*/ 905 h 1740"/>
                <a:gd name="T106" fmla="*/ 900 w 1800"/>
                <a:gd name="T107" fmla="*/ 695 h 1740"/>
                <a:gd name="T108" fmla="*/ 595 w 1800"/>
                <a:gd name="T109" fmla="*/ 470 h 1740"/>
                <a:gd name="T110" fmla="*/ 535 w 1800"/>
                <a:gd name="T111" fmla="*/ 430 h 1740"/>
                <a:gd name="T112" fmla="*/ 580 w 1800"/>
                <a:gd name="T113" fmla="*/ 495 h 1740"/>
                <a:gd name="T114" fmla="*/ 895 w 1800"/>
                <a:gd name="T115" fmla="*/ 720 h 1740"/>
                <a:gd name="T116" fmla="*/ 1215 w 1800"/>
                <a:gd name="T117" fmla="*/ 930 h 1740"/>
                <a:gd name="T118" fmla="*/ 1455 w 1800"/>
                <a:gd name="T119" fmla="*/ 1020 h 1740"/>
                <a:gd name="T120" fmla="*/ 1625 w 1800"/>
                <a:gd name="T121" fmla="*/ 1085 h 1740"/>
                <a:gd name="T122" fmla="*/ 1605 w 1800"/>
                <a:gd name="T123" fmla="*/ 1250 h 174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800" h="1740">
                  <a:moveTo>
                    <a:pt x="1585" y="1270"/>
                  </a:moveTo>
                  <a:lnTo>
                    <a:pt x="1565" y="1280"/>
                  </a:lnTo>
                  <a:lnTo>
                    <a:pt x="1530" y="1290"/>
                  </a:lnTo>
                  <a:lnTo>
                    <a:pt x="1480" y="1295"/>
                  </a:lnTo>
                  <a:lnTo>
                    <a:pt x="1475" y="1290"/>
                  </a:lnTo>
                  <a:lnTo>
                    <a:pt x="1470" y="1290"/>
                  </a:lnTo>
                  <a:lnTo>
                    <a:pt x="1465" y="1290"/>
                  </a:lnTo>
                  <a:lnTo>
                    <a:pt x="1460" y="1295"/>
                  </a:lnTo>
                  <a:lnTo>
                    <a:pt x="1390" y="1295"/>
                  </a:lnTo>
                  <a:lnTo>
                    <a:pt x="1325" y="1295"/>
                  </a:lnTo>
                  <a:lnTo>
                    <a:pt x="1260" y="1295"/>
                  </a:lnTo>
                  <a:lnTo>
                    <a:pt x="1210" y="1285"/>
                  </a:lnTo>
                  <a:lnTo>
                    <a:pt x="1180" y="1280"/>
                  </a:lnTo>
                  <a:lnTo>
                    <a:pt x="1150" y="1270"/>
                  </a:lnTo>
                  <a:lnTo>
                    <a:pt x="1100" y="1255"/>
                  </a:lnTo>
                  <a:lnTo>
                    <a:pt x="1025" y="1235"/>
                  </a:lnTo>
                  <a:lnTo>
                    <a:pt x="940" y="1215"/>
                  </a:lnTo>
                  <a:lnTo>
                    <a:pt x="845" y="1190"/>
                  </a:lnTo>
                  <a:lnTo>
                    <a:pt x="725" y="1165"/>
                  </a:lnTo>
                  <a:lnTo>
                    <a:pt x="690" y="1150"/>
                  </a:lnTo>
                  <a:lnTo>
                    <a:pt x="650" y="1115"/>
                  </a:lnTo>
                  <a:lnTo>
                    <a:pt x="605" y="1070"/>
                  </a:lnTo>
                  <a:lnTo>
                    <a:pt x="560" y="1020"/>
                  </a:lnTo>
                  <a:lnTo>
                    <a:pt x="515" y="970"/>
                  </a:lnTo>
                  <a:lnTo>
                    <a:pt x="480" y="925"/>
                  </a:lnTo>
                  <a:lnTo>
                    <a:pt x="450" y="885"/>
                  </a:lnTo>
                  <a:lnTo>
                    <a:pt x="445" y="880"/>
                  </a:lnTo>
                  <a:lnTo>
                    <a:pt x="440" y="880"/>
                  </a:lnTo>
                  <a:lnTo>
                    <a:pt x="435" y="885"/>
                  </a:lnTo>
                  <a:lnTo>
                    <a:pt x="430" y="890"/>
                  </a:lnTo>
                  <a:lnTo>
                    <a:pt x="430" y="895"/>
                  </a:lnTo>
                  <a:lnTo>
                    <a:pt x="430" y="900"/>
                  </a:lnTo>
                  <a:lnTo>
                    <a:pt x="440" y="915"/>
                  </a:lnTo>
                  <a:lnTo>
                    <a:pt x="465" y="945"/>
                  </a:lnTo>
                  <a:lnTo>
                    <a:pt x="500" y="990"/>
                  </a:lnTo>
                  <a:lnTo>
                    <a:pt x="545" y="1040"/>
                  </a:lnTo>
                  <a:lnTo>
                    <a:pt x="590" y="1090"/>
                  </a:lnTo>
                  <a:lnTo>
                    <a:pt x="635" y="1135"/>
                  </a:lnTo>
                  <a:lnTo>
                    <a:pt x="680" y="1170"/>
                  </a:lnTo>
                  <a:lnTo>
                    <a:pt x="720" y="1190"/>
                  </a:lnTo>
                  <a:lnTo>
                    <a:pt x="840" y="1215"/>
                  </a:lnTo>
                  <a:lnTo>
                    <a:pt x="905" y="1230"/>
                  </a:lnTo>
                  <a:lnTo>
                    <a:pt x="970" y="1245"/>
                  </a:lnTo>
                  <a:lnTo>
                    <a:pt x="1040" y="1265"/>
                  </a:lnTo>
                  <a:lnTo>
                    <a:pt x="1100" y="1280"/>
                  </a:lnTo>
                  <a:lnTo>
                    <a:pt x="1145" y="1290"/>
                  </a:lnTo>
                  <a:lnTo>
                    <a:pt x="1170" y="1300"/>
                  </a:lnTo>
                  <a:lnTo>
                    <a:pt x="1205" y="1310"/>
                  </a:lnTo>
                  <a:lnTo>
                    <a:pt x="1255" y="1315"/>
                  </a:lnTo>
                  <a:lnTo>
                    <a:pt x="1325" y="1320"/>
                  </a:lnTo>
                  <a:lnTo>
                    <a:pt x="1395" y="1325"/>
                  </a:lnTo>
                  <a:lnTo>
                    <a:pt x="1470" y="1320"/>
                  </a:lnTo>
                  <a:lnTo>
                    <a:pt x="1485" y="1365"/>
                  </a:lnTo>
                  <a:lnTo>
                    <a:pt x="1480" y="1410"/>
                  </a:lnTo>
                  <a:lnTo>
                    <a:pt x="1455" y="1455"/>
                  </a:lnTo>
                  <a:lnTo>
                    <a:pt x="1405" y="1490"/>
                  </a:lnTo>
                  <a:lnTo>
                    <a:pt x="1350" y="1525"/>
                  </a:lnTo>
                  <a:lnTo>
                    <a:pt x="1285" y="1550"/>
                  </a:lnTo>
                  <a:lnTo>
                    <a:pt x="1215" y="1575"/>
                  </a:lnTo>
                  <a:lnTo>
                    <a:pt x="1150" y="1595"/>
                  </a:lnTo>
                  <a:lnTo>
                    <a:pt x="1085" y="1605"/>
                  </a:lnTo>
                  <a:lnTo>
                    <a:pt x="1015" y="1595"/>
                  </a:lnTo>
                  <a:lnTo>
                    <a:pt x="955" y="1580"/>
                  </a:lnTo>
                  <a:lnTo>
                    <a:pt x="895" y="1555"/>
                  </a:lnTo>
                  <a:lnTo>
                    <a:pt x="850" y="1530"/>
                  </a:lnTo>
                  <a:lnTo>
                    <a:pt x="820" y="1515"/>
                  </a:lnTo>
                  <a:lnTo>
                    <a:pt x="810" y="1505"/>
                  </a:lnTo>
                  <a:lnTo>
                    <a:pt x="805" y="1505"/>
                  </a:lnTo>
                  <a:lnTo>
                    <a:pt x="800" y="1505"/>
                  </a:lnTo>
                  <a:lnTo>
                    <a:pt x="710" y="1445"/>
                  </a:lnTo>
                  <a:lnTo>
                    <a:pt x="625" y="1385"/>
                  </a:lnTo>
                  <a:lnTo>
                    <a:pt x="540" y="1320"/>
                  </a:lnTo>
                  <a:lnTo>
                    <a:pt x="465" y="1260"/>
                  </a:lnTo>
                  <a:lnTo>
                    <a:pt x="400" y="1205"/>
                  </a:lnTo>
                  <a:lnTo>
                    <a:pt x="360" y="1160"/>
                  </a:lnTo>
                  <a:lnTo>
                    <a:pt x="355" y="1155"/>
                  </a:lnTo>
                  <a:lnTo>
                    <a:pt x="350" y="1155"/>
                  </a:lnTo>
                  <a:lnTo>
                    <a:pt x="340" y="1155"/>
                  </a:lnTo>
                  <a:lnTo>
                    <a:pt x="340" y="1160"/>
                  </a:lnTo>
                  <a:lnTo>
                    <a:pt x="335" y="1165"/>
                  </a:lnTo>
                  <a:lnTo>
                    <a:pt x="340" y="1175"/>
                  </a:lnTo>
                  <a:lnTo>
                    <a:pt x="380" y="1220"/>
                  </a:lnTo>
                  <a:lnTo>
                    <a:pt x="445" y="1280"/>
                  </a:lnTo>
                  <a:lnTo>
                    <a:pt x="520" y="1340"/>
                  </a:lnTo>
                  <a:lnTo>
                    <a:pt x="610" y="1405"/>
                  </a:lnTo>
                  <a:lnTo>
                    <a:pt x="700" y="1465"/>
                  </a:lnTo>
                  <a:lnTo>
                    <a:pt x="785" y="1525"/>
                  </a:lnTo>
                  <a:lnTo>
                    <a:pt x="845" y="1565"/>
                  </a:lnTo>
                  <a:lnTo>
                    <a:pt x="900" y="1605"/>
                  </a:lnTo>
                  <a:lnTo>
                    <a:pt x="945" y="1640"/>
                  </a:lnTo>
                  <a:lnTo>
                    <a:pt x="980" y="1665"/>
                  </a:lnTo>
                  <a:lnTo>
                    <a:pt x="995" y="1680"/>
                  </a:lnTo>
                  <a:lnTo>
                    <a:pt x="1000" y="1685"/>
                  </a:lnTo>
                  <a:lnTo>
                    <a:pt x="1000" y="1690"/>
                  </a:lnTo>
                  <a:lnTo>
                    <a:pt x="995" y="1695"/>
                  </a:lnTo>
                  <a:lnTo>
                    <a:pt x="975" y="1710"/>
                  </a:lnTo>
                  <a:lnTo>
                    <a:pt x="940" y="1725"/>
                  </a:lnTo>
                  <a:lnTo>
                    <a:pt x="890" y="1735"/>
                  </a:lnTo>
                  <a:lnTo>
                    <a:pt x="840" y="1740"/>
                  </a:lnTo>
                  <a:lnTo>
                    <a:pt x="790" y="1740"/>
                  </a:lnTo>
                  <a:lnTo>
                    <a:pt x="740" y="1740"/>
                  </a:lnTo>
                  <a:lnTo>
                    <a:pt x="675" y="1735"/>
                  </a:lnTo>
                  <a:lnTo>
                    <a:pt x="595" y="1725"/>
                  </a:lnTo>
                  <a:lnTo>
                    <a:pt x="515" y="1705"/>
                  </a:lnTo>
                  <a:lnTo>
                    <a:pt x="435" y="1665"/>
                  </a:lnTo>
                  <a:lnTo>
                    <a:pt x="330" y="1585"/>
                  </a:lnTo>
                  <a:lnTo>
                    <a:pt x="230" y="1485"/>
                  </a:lnTo>
                  <a:lnTo>
                    <a:pt x="160" y="1415"/>
                  </a:lnTo>
                  <a:lnTo>
                    <a:pt x="95" y="1360"/>
                  </a:lnTo>
                  <a:lnTo>
                    <a:pt x="40" y="1305"/>
                  </a:lnTo>
                  <a:lnTo>
                    <a:pt x="10" y="1250"/>
                  </a:lnTo>
                  <a:lnTo>
                    <a:pt x="0" y="1195"/>
                  </a:lnTo>
                  <a:lnTo>
                    <a:pt x="0" y="1145"/>
                  </a:lnTo>
                  <a:lnTo>
                    <a:pt x="10" y="1105"/>
                  </a:lnTo>
                  <a:lnTo>
                    <a:pt x="30" y="1070"/>
                  </a:lnTo>
                  <a:lnTo>
                    <a:pt x="55" y="1045"/>
                  </a:lnTo>
                  <a:lnTo>
                    <a:pt x="75" y="1025"/>
                  </a:lnTo>
                  <a:lnTo>
                    <a:pt x="85" y="1015"/>
                  </a:lnTo>
                  <a:lnTo>
                    <a:pt x="90" y="1010"/>
                  </a:lnTo>
                  <a:lnTo>
                    <a:pt x="90" y="1005"/>
                  </a:lnTo>
                  <a:lnTo>
                    <a:pt x="90" y="1000"/>
                  </a:lnTo>
                  <a:lnTo>
                    <a:pt x="85" y="990"/>
                  </a:lnTo>
                  <a:lnTo>
                    <a:pt x="70" y="960"/>
                  </a:lnTo>
                  <a:lnTo>
                    <a:pt x="60" y="920"/>
                  </a:lnTo>
                  <a:lnTo>
                    <a:pt x="55" y="865"/>
                  </a:lnTo>
                  <a:lnTo>
                    <a:pt x="55" y="855"/>
                  </a:lnTo>
                  <a:lnTo>
                    <a:pt x="55" y="840"/>
                  </a:lnTo>
                  <a:lnTo>
                    <a:pt x="70" y="795"/>
                  </a:lnTo>
                  <a:lnTo>
                    <a:pt x="95" y="745"/>
                  </a:lnTo>
                  <a:lnTo>
                    <a:pt x="125" y="705"/>
                  </a:lnTo>
                  <a:lnTo>
                    <a:pt x="155" y="665"/>
                  </a:lnTo>
                  <a:lnTo>
                    <a:pt x="180" y="640"/>
                  </a:lnTo>
                  <a:lnTo>
                    <a:pt x="190" y="630"/>
                  </a:lnTo>
                  <a:lnTo>
                    <a:pt x="190" y="625"/>
                  </a:lnTo>
                  <a:lnTo>
                    <a:pt x="190" y="620"/>
                  </a:lnTo>
                  <a:lnTo>
                    <a:pt x="185" y="575"/>
                  </a:lnTo>
                  <a:lnTo>
                    <a:pt x="185" y="515"/>
                  </a:lnTo>
                  <a:lnTo>
                    <a:pt x="185" y="475"/>
                  </a:lnTo>
                  <a:lnTo>
                    <a:pt x="190" y="440"/>
                  </a:lnTo>
                  <a:lnTo>
                    <a:pt x="200" y="415"/>
                  </a:lnTo>
                  <a:lnTo>
                    <a:pt x="225" y="385"/>
                  </a:lnTo>
                  <a:lnTo>
                    <a:pt x="260" y="360"/>
                  </a:lnTo>
                  <a:lnTo>
                    <a:pt x="295" y="330"/>
                  </a:lnTo>
                  <a:lnTo>
                    <a:pt x="330" y="310"/>
                  </a:lnTo>
                  <a:lnTo>
                    <a:pt x="360" y="290"/>
                  </a:lnTo>
                  <a:lnTo>
                    <a:pt x="375" y="285"/>
                  </a:lnTo>
                  <a:lnTo>
                    <a:pt x="385" y="280"/>
                  </a:lnTo>
                  <a:lnTo>
                    <a:pt x="395" y="280"/>
                  </a:lnTo>
                  <a:lnTo>
                    <a:pt x="405" y="275"/>
                  </a:lnTo>
                  <a:lnTo>
                    <a:pt x="415" y="265"/>
                  </a:lnTo>
                  <a:lnTo>
                    <a:pt x="430" y="250"/>
                  </a:lnTo>
                  <a:lnTo>
                    <a:pt x="440" y="230"/>
                  </a:lnTo>
                  <a:lnTo>
                    <a:pt x="450" y="205"/>
                  </a:lnTo>
                  <a:lnTo>
                    <a:pt x="460" y="180"/>
                  </a:lnTo>
                  <a:lnTo>
                    <a:pt x="475" y="135"/>
                  </a:lnTo>
                  <a:lnTo>
                    <a:pt x="495" y="95"/>
                  </a:lnTo>
                  <a:lnTo>
                    <a:pt x="520" y="50"/>
                  </a:lnTo>
                  <a:lnTo>
                    <a:pt x="560" y="20"/>
                  </a:lnTo>
                  <a:lnTo>
                    <a:pt x="610" y="0"/>
                  </a:lnTo>
                  <a:lnTo>
                    <a:pt x="655" y="5"/>
                  </a:lnTo>
                  <a:lnTo>
                    <a:pt x="710" y="25"/>
                  </a:lnTo>
                  <a:lnTo>
                    <a:pt x="765" y="60"/>
                  </a:lnTo>
                  <a:lnTo>
                    <a:pt x="825" y="105"/>
                  </a:lnTo>
                  <a:lnTo>
                    <a:pt x="880" y="155"/>
                  </a:lnTo>
                  <a:lnTo>
                    <a:pt x="930" y="200"/>
                  </a:lnTo>
                  <a:lnTo>
                    <a:pt x="970" y="250"/>
                  </a:lnTo>
                  <a:lnTo>
                    <a:pt x="1000" y="285"/>
                  </a:lnTo>
                  <a:lnTo>
                    <a:pt x="1020" y="310"/>
                  </a:lnTo>
                  <a:lnTo>
                    <a:pt x="1035" y="335"/>
                  </a:lnTo>
                  <a:lnTo>
                    <a:pt x="1075" y="370"/>
                  </a:lnTo>
                  <a:lnTo>
                    <a:pt x="1120" y="405"/>
                  </a:lnTo>
                  <a:lnTo>
                    <a:pt x="1175" y="445"/>
                  </a:lnTo>
                  <a:lnTo>
                    <a:pt x="1230" y="485"/>
                  </a:lnTo>
                  <a:lnTo>
                    <a:pt x="1280" y="515"/>
                  </a:lnTo>
                  <a:lnTo>
                    <a:pt x="1320" y="540"/>
                  </a:lnTo>
                  <a:lnTo>
                    <a:pt x="1340" y="555"/>
                  </a:lnTo>
                  <a:lnTo>
                    <a:pt x="1400" y="575"/>
                  </a:lnTo>
                  <a:lnTo>
                    <a:pt x="1470" y="605"/>
                  </a:lnTo>
                  <a:lnTo>
                    <a:pt x="1545" y="640"/>
                  </a:lnTo>
                  <a:lnTo>
                    <a:pt x="1615" y="675"/>
                  </a:lnTo>
                  <a:lnTo>
                    <a:pt x="1620" y="685"/>
                  </a:lnTo>
                  <a:lnTo>
                    <a:pt x="1620" y="690"/>
                  </a:lnTo>
                  <a:lnTo>
                    <a:pt x="1630" y="690"/>
                  </a:lnTo>
                  <a:lnTo>
                    <a:pt x="1635" y="690"/>
                  </a:lnTo>
                  <a:lnTo>
                    <a:pt x="1710" y="735"/>
                  </a:lnTo>
                  <a:lnTo>
                    <a:pt x="1765" y="780"/>
                  </a:lnTo>
                  <a:lnTo>
                    <a:pt x="1765" y="790"/>
                  </a:lnTo>
                  <a:lnTo>
                    <a:pt x="1775" y="790"/>
                  </a:lnTo>
                  <a:lnTo>
                    <a:pt x="1790" y="815"/>
                  </a:lnTo>
                  <a:lnTo>
                    <a:pt x="1800" y="835"/>
                  </a:lnTo>
                  <a:lnTo>
                    <a:pt x="1800" y="855"/>
                  </a:lnTo>
                  <a:lnTo>
                    <a:pt x="1775" y="850"/>
                  </a:lnTo>
                  <a:lnTo>
                    <a:pt x="1750" y="850"/>
                  </a:lnTo>
                  <a:lnTo>
                    <a:pt x="1725" y="860"/>
                  </a:lnTo>
                  <a:lnTo>
                    <a:pt x="1685" y="890"/>
                  </a:lnTo>
                  <a:lnTo>
                    <a:pt x="1655" y="935"/>
                  </a:lnTo>
                  <a:lnTo>
                    <a:pt x="1630" y="975"/>
                  </a:lnTo>
                  <a:lnTo>
                    <a:pt x="1620" y="1005"/>
                  </a:lnTo>
                  <a:lnTo>
                    <a:pt x="1515" y="1000"/>
                  </a:lnTo>
                  <a:lnTo>
                    <a:pt x="1430" y="995"/>
                  </a:lnTo>
                  <a:lnTo>
                    <a:pt x="1365" y="980"/>
                  </a:lnTo>
                  <a:lnTo>
                    <a:pt x="1320" y="960"/>
                  </a:lnTo>
                  <a:lnTo>
                    <a:pt x="1280" y="940"/>
                  </a:lnTo>
                  <a:lnTo>
                    <a:pt x="1225" y="905"/>
                  </a:lnTo>
                  <a:lnTo>
                    <a:pt x="1155" y="860"/>
                  </a:lnTo>
                  <a:lnTo>
                    <a:pt x="1075" y="810"/>
                  </a:lnTo>
                  <a:lnTo>
                    <a:pt x="990" y="755"/>
                  </a:lnTo>
                  <a:lnTo>
                    <a:pt x="900" y="695"/>
                  </a:lnTo>
                  <a:lnTo>
                    <a:pt x="815" y="635"/>
                  </a:lnTo>
                  <a:lnTo>
                    <a:pt x="730" y="575"/>
                  </a:lnTo>
                  <a:lnTo>
                    <a:pt x="655" y="520"/>
                  </a:lnTo>
                  <a:lnTo>
                    <a:pt x="595" y="470"/>
                  </a:lnTo>
                  <a:lnTo>
                    <a:pt x="550" y="430"/>
                  </a:lnTo>
                  <a:lnTo>
                    <a:pt x="545" y="430"/>
                  </a:lnTo>
                  <a:lnTo>
                    <a:pt x="540" y="430"/>
                  </a:lnTo>
                  <a:lnTo>
                    <a:pt x="535" y="430"/>
                  </a:lnTo>
                  <a:lnTo>
                    <a:pt x="530" y="435"/>
                  </a:lnTo>
                  <a:lnTo>
                    <a:pt x="530" y="445"/>
                  </a:lnTo>
                  <a:lnTo>
                    <a:pt x="535" y="450"/>
                  </a:lnTo>
                  <a:lnTo>
                    <a:pt x="580" y="495"/>
                  </a:lnTo>
                  <a:lnTo>
                    <a:pt x="645" y="545"/>
                  </a:lnTo>
                  <a:lnTo>
                    <a:pt x="720" y="600"/>
                  </a:lnTo>
                  <a:lnTo>
                    <a:pt x="805" y="660"/>
                  </a:lnTo>
                  <a:lnTo>
                    <a:pt x="895" y="720"/>
                  </a:lnTo>
                  <a:lnTo>
                    <a:pt x="985" y="780"/>
                  </a:lnTo>
                  <a:lnTo>
                    <a:pt x="1070" y="835"/>
                  </a:lnTo>
                  <a:lnTo>
                    <a:pt x="1150" y="885"/>
                  </a:lnTo>
                  <a:lnTo>
                    <a:pt x="1215" y="930"/>
                  </a:lnTo>
                  <a:lnTo>
                    <a:pt x="1270" y="965"/>
                  </a:lnTo>
                  <a:lnTo>
                    <a:pt x="1305" y="985"/>
                  </a:lnTo>
                  <a:lnTo>
                    <a:pt x="1370" y="1005"/>
                  </a:lnTo>
                  <a:lnTo>
                    <a:pt x="1455" y="1020"/>
                  </a:lnTo>
                  <a:lnTo>
                    <a:pt x="1570" y="1030"/>
                  </a:lnTo>
                  <a:lnTo>
                    <a:pt x="1575" y="1035"/>
                  </a:lnTo>
                  <a:lnTo>
                    <a:pt x="1575" y="1040"/>
                  </a:lnTo>
                  <a:lnTo>
                    <a:pt x="1625" y="1085"/>
                  </a:lnTo>
                  <a:lnTo>
                    <a:pt x="1645" y="1140"/>
                  </a:lnTo>
                  <a:lnTo>
                    <a:pt x="1645" y="1180"/>
                  </a:lnTo>
                  <a:lnTo>
                    <a:pt x="1625" y="1220"/>
                  </a:lnTo>
                  <a:lnTo>
                    <a:pt x="1605" y="1250"/>
                  </a:lnTo>
                  <a:lnTo>
                    <a:pt x="1585" y="1270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6" name="Freeform 88"/>
            <p:cNvSpPr>
              <a:spLocks/>
            </p:cNvSpPr>
            <p:nvPr/>
          </p:nvSpPr>
          <p:spPr bwMode="auto">
            <a:xfrm>
              <a:off x="2722" y="3307"/>
              <a:ext cx="150" cy="130"/>
            </a:xfrm>
            <a:custGeom>
              <a:avLst/>
              <a:gdLst>
                <a:gd name="T0" fmla="*/ 150 w 150"/>
                <a:gd name="T1" fmla="*/ 5 h 130"/>
                <a:gd name="T2" fmla="*/ 130 w 150"/>
                <a:gd name="T3" fmla="*/ 65 h 130"/>
                <a:gd name="T4" fmla="*/ 120 w 150"/>
                <a:gd name="T5" fmla="*/ 105 h 130"/>
                <a:gd name="T6" fmla="*/ 110 w 150"/>
                <a:gd name="T7" fmla="*/ 125 h 130"/>
                <a:gd name="T8" fmla="*/ 100 w 150"/>
                <a:gd name="T9" fmla="*/ 130 h 130"/>
                <a:gd name="T10" fmla="*/ 85 w 150"/>
                <a:gd name="T11" fmla="*/ 130 h 130"/>
                <a:gd name="T12" fmla="*/ 70 w 150"/>
                <a:gd name="T13" fmla="*/ 130 h 130"/>
                <a:gd name="T14" fmla="*/ 35 w 150"/>
                <a:gd name="T15" fmla="*/ 130 h 130"/>
                <a:gd name="T16" fmla="*/ 0 w 150"/>
                <a:gd name="T17" fmla="*/ 130 h 130"/>
                <a:gd name="T18" fmla="*/ 15 w 150"/>
                <a:gd name="T19" fmla="*/ 100 h 130"/>
                <a:gd name="T20" fmla="*/ 30 w 150"/>
                <a:gd name="T21" fmla="*/ 65 h 130"/>
                <a:gd name="T22" fmla="*/ 60 w 150"/>
                <a:gd name="T23" fmla="*/ 30 h 130"/>
                <a:gd name="T24" fmla="*/ 90 w 150"/>
                <a:gd name="T25" fmla="*/ 5 h 130"/>
                <a:gd name="T26" fmla="*/ 110 w 150"/>
                <a:gd name="T27" fmla="*/ 0 h 130"/>
                <a:gd name="T28" fmla="*/ 130 w 150"/>
                <a:gd name="T29" fmla="*/ 0 h 130"/>
                <a:gd name="T30" fmla="*/ 150 w 150"/>
                <a:gd name="T31" fmla="*/ 5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0" h="130">
                  <a:moveTo>
                    <a:pt x="150" y="5"/>
                  </a:moveTo>
                  <a:lnTo>
                    <a:pt x="130" y="65"/>
                  </a:lnTo>
                  <a:lnTo>
                    <a:pt x="120" y="105"/>
                  </a:lnTo>
                  <a:lnTo>
                    <a:pt x="110" y="125"/>
                  </a:lnTo>
                  <a:lnTo>
                    <a:pt x="100" y="130"/>
                  </a:lnTo>
                  <a:lnTo>
                    <a:pt x="85" y="130"/>
                  </a:lnTo>
                  <a:lnTo>
                    <a:pt x="70" y="130"/>
                  </a:lnTo>
                  <a:lnTo>
                    <a:pt x="35" y="130"/>
                  </a:lnTo>
                  <a:lnTo>
                    <a:pt x="0" y="130"/>
                  </a:lnTo>
                  <a:lnTo>
                    <a:pt x="15" y="100"/>
                  </a:lnTo>
                  <a:lnTo>
                    <a:pt x="30" y="65"/>
                  </a:lnTo>
                  <a:lnTo>
                    <a:pt x="60" y="30"/>
                  </a:lnTo>
                  <a:lnTo>
                    <a:pt x="90" y="5"/>
                  </a:lnTo>
                  <a:lnTo>
                    <a:pt x="110" y="0"/>
                  </a:lnTo>
                  <a:lnTo>
                    <a:pt x="130" y="0"/>
                  </a:lnTo>
                  <a:lnTo>
                    <a:pt x="150" y="5"/>
                  </a:lnTo>
                  <a:close/>
                </a:path>
              </a:pathLst>
            </a:custGeom>
            <a:solidFill>
              <a:srgbClr val="F2CCAD"/>
            </a:solidFill>
            <a:ln w="0">
              <a:solidFill>
                <a:srgbClr val="F2CCA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7" name="Freeform 89"/>
            <p:cNvSpPr>
              <a:spLocks/>
            </p:cNvSpPr>
            <p:nvPr/>
          </p:nvSpPr>
          <p:spPr bwMode="auto">
            <a:xfrm>
              <a:off x="2712" y="2947"/>
              <a:ext cx="885" cy="790"/>
            </a:xfrm>
            <a:custGeom>
              <a:avLst/>
              <a:gdLst>
                <a:gd name="T0" fmla="*/ 325 w 885"/>
                <a:gd name="T1" fmla="*/ 775 h 790"/>
                <a:gd name="T2" fmla="*/ 255 w 885"/>
                <a:gd name="T3" fmla="*/ 755 h 790"/>
                <a:gd name="T4" fmla="*/ 190 w 885"/>
                <a:gd name="T5" fmla="*/ 715 h 790"/>
                <a:gd name="T6" fmla="*/ 135 w 885"/>
                <a:gd name="T7" fmla="*/ 675 h 790"/>
                <a:gd name="T8" fmla="*/ 85 w 885"/>
                <a:gd name="T9" fmla="*/ 625 h 790"/>
                <a:gd name="T10" fmla="*/ 45 w 885"/>
                <a:gd name="T11" fmla="*/ 580 h 790"/>
                <a:gd name="T12" fmla="*/ 15 w 885"/>
                <a:gd name="T13" fmla="*/ 540 h 790"/>
                <a:gd name="T14" fmla="*/ 0 w 885"/>
                <a:gd name="T15" fmla="*/ 515 h 790"/>
                <a:gd name="T16" fmla="*/ 40 w 885"/>
                <a:gd name="T17" fmla="*/ 515 h 790"/>
                <a:gd name="T18" fmla="*/ 80 w 885"/>
                <a:gd name="T19" fmla="*/ 515 h 790"/>
                <a:gd name="T20" fmla="*/ 95 w 885"/>
                <a:gd name="T21" fmla="*/ 515 h 790"/>
                <a:gd name="T22" fmla="*/ 115 w 885"/>
                <a:gd name="T23" fmla="*/ 515 h 790"/>
                <a:gd name="T24" fmla="*/ 130 w 885"/>
                <a:gd name="T25" fmla="*/ 510 h 790"/>
                <a:gd name="T26" fmla="*/ 140 w 885"/>
                <a:gd name="T27" fmla="*/ 495 h 790"/>
                <a:gd name="T28" fmla="*/ 155 w 885"/>
                <a:gd name="T29" fmla="*/ 465 h 790"/>
                <a:gd name="T30" fmla="*/ 170 w 885"/>
                <a:gd name="T31" fmla="*/ 425 h 790"/>
                <a:gd name="T32" fmla="*/ 190 w 885"/>
                <a:gd name="T33" fmla="*/ 360 h 790"/>
                <a:gd name="T34" fmla="*/ 190 w 885"/>
                <a:gd name="T35" fmla="*/ 350 h 790"/>
                <a:gd name="T36" fmla="*/ 190 w 885"/>
                <a:gd name="T37" fmla="*/ 335 h 790"/>
                <a:gd name="T38" fmla="*/ 185 w 885"/>
                <a:gd name="T39" fmla="*/ 310 h 790"/>
                <a:gd name="T40" fmla="*/ 175 w 885"/>
                <a:gd name="T41" fmla="*/ 285 h 790"/>
                <a:gd name="T42" fmla="*/ 155 w 885"/>
                <a:gd name="T43" fmla="*/ 260 h 790"/>
                <a:gd name="T44" fmla="*/ 155 w 885"/>
                <a:gd name="T45" fmla="*/ 185 h 790"/>
                <a:gd name="T46" fmla="*/ 120 w 885"/>
                <a:gd name="T47" fmla="*/ 110 h 790"/>
                <a:gd name="T48" fmla="*/ 115 w 885"/>
                <a:gd name="T49" fmla="*/ 100 h 790"/>
                <a:gd name="T50" fmla="*/ 105 w 885"/>
                <a:gd name="T51" fmla="*/ 90 h 790"/>
                <a:gd name="T52" fmla="*/ 160 w 885"/>
                <a:gd name="T53" fmla="*/ 55 h 790"/>
                <a:gd name="T54" fmla="*/ 230 w 885"/>
                <a:gd name="T55" fmla="*/ 25 h 790"/>
                <a:gd name="T56" fmla="*/ 310 w 885"/>
                <a:gd name="T57" fmla="*/ 5 h 790"/>
                <a:gd name="T58" fmla="*/ 400 w 885"/>
                <a:gd name="T59" fmla="*/ 0 h 790"/>
                <a:gd name="T60" fmla="*/ 500 w 885"/>
                <a:gd name="T61" fmla="*/ 15 h 790"/>
                <a:gd name="T62" fmla="*/ 580 w 885"/>
                <a:gd name="T63" fmla="*/ 45 h 790"/>
                <a:gd name="T64" fmla="*/ 660 w 885"/>
                <a:gd name="T65" fmla="*/ 90 h 790"/>
                <a:gd name="T66" fmla="*/ 735 w 885"/>
                <a:gd name="T67" fmla="*/ 150 h 790"/>
                <a:gd name="T68" fmla="*/ 800 w 885"/>
                <a:gd name="T69" fmla="*/ 225 h 790"/>
                <a:gd name="T70" fmla="*/ 850 w 885"/>
                <a:gd name="T71" fmla="*/ 315 h 790"/>
                <a:gd name="T72" fmla="*/ 880 w 885"/>
                <a:gd name="T73" fmla="*/ 400 h 790"/>
                <a:gd name="T74" fmla="*/ 885 w 885"/>
                <a:gd name="T75" fmla="*/ 485 h 790"/>
                <a:gd name="T76" fmla="*/ 885 w 885"/>
                <a:gd name="T77" fmla="*/ 535 h 790"/>
                <a:gd name="T78" fmla="*/ 875 w 885"/>
                <a:gd name="T79" fmla="*/ 590 h 790"/>
                <a:gd name="T80" fmla="*/ 855 w 885"/>
                <a:gd name="T81" fmla="*/ 630 h 790"/>
                <a:gd name="T82" fmla="*/ 835 w 885"/>
                <a:gd name="T83" fmla="*/ 680 h 790"/>
                <a:gd name="T84" fmla="*/ 820 w 885"/>
                <a:gd name="T85" fmla="*/ 720 h 790"/>
                <a:gd name="T86" fmla="*/ 810 w 885"/>
                <a:gd name="T87" fmla="*/ 755 h 790"/>
                <a:gd name="T88" fmla="*/ 775 w 885"/>
                <a:gd name="T89" fmla="*/ 760 h 790"/>
                <a:gd name="T90" fmla="*/ 720 w 885"/>
                <a:gd name="T91" fmla="*/ 775 h 790"/>
                <a:gd name="T92" fmla="*/ 640 w 885"/>
                <a:gd name="T93" fmla="*/ 785 h 790"/>
                <a:gd name="T94" fmla="*/ 545 w 885"/>
                <a:gd name="T95" fmla="*/ 790 h 790"/>
                <a:gd name="T96" fmla="*/ 440 w 885"/>
                <a:gd name="T97" fmla="*/ 785 h 790"/>
                <a:gd name="T98" fmla="*/ 325 w 885"/>
                <a:gd name="T99" fmla="*/ 775 h 79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85" h="790">
                  <a:moveTo>
                    <a:pt x="325" y="775"/>
                  </a:moveTo>
                  <a:lnTo>
                    <a:pt x="255" y="755"/>
                  </a:lnTo>
                  <a:lnTo>
                    <a:pt x="190" y="715"/>
                  </a:lnTo>
                  <a:lnTo>
                    <a:pt x="135" y="675"/>
                  </a:lnTo>
                  <a:lnTo>
                    <a:pt x="85" y="625"/>
                  </a:lnTo>
                  <a:lnTo>
                    <a:pt x="45" y="580"/>
                  </a:lnTo>
                  <a:lnTo>
                    <a:pt x="15" y="540"/>
                  </a:lnTo>
                  <a:lnTo>
                    <a:pt x="0" y="515"/>
                  </a:lnTo>
                  <a:lnTo>
                    <a:pt x="40" y="515"/>
                  </a:lnTo>
                  <a:lnTo>
                    <a:pt x="80" y="515"/>
                  </a:lnTo>
                  <a:lnTo>
                    <a:pt x="95" y="515"/>
                  </a:lnTo>
                  <a:lnTo>
                    <a:pt x="115" y="515"/>
                  </a:lnTo>
                  <a:lnTo>
                    <a:pt x="130" y="510"/>
                  </a:lnTo>
                  <a:lnTo>
                    <a:pt x="140" y="495"/>
                  </a:lnTo>
                  <a:lnTo>
                    <a:pt x="155" y="465"/>
                  </a:lnTo>
                  <a:lnTo>
                    <a:pt x="170" y="425"/>
                  </a:lnTo>
                  <a:lnTo>
                    <a:pt x="190" y="360"/>
                  </a:lnTo>
                  <a:lnTo>
                    <a:pt x="190" y="350"/>
                  </a:lnTo>
                  <a:lnTo>
                    <a:pt x="190" y="335"/>
                  </a:lnTo>
                  <a:lnTo>
                    <a:pt x="185" y="310"/>
                  </a:lnTo>
                  <a:lnTo>
                    <a:pt x="175" y="285"/>
                  </a:lnTo>
                  <a:lnTo>
                    <a:pt x="155" y="260"/>
                  </a:lnTo>
                  <a:lnTo>
                    <a:pt x="155" y="185"/>
                  </a:lnTo>
                  <a:lnTo>
                    <a:pt x="120" y="110"/>
                  </a:lnTo>
                  <a:lnTo>
                    <a:pt x="115" y="100"/>
                  </a:lnTo>
                  <a:lnTo>
                    <a:pt x="105" y="90"/>
                  </a:lnTo>
                  <a:lnTo>
                    <a:pt x="160" y="55"/>
                  </a:lnTo>
                  <a:lnTo>
                    <a:pt x="230" y="25"/>
                  </a:lnTo>
                  <a:lnTo>
                    <a:pt x="310" y="5"/>
                  </a:lnTo>
                  <a:lnTo>
                    <a:pt x="400" y="0"/>
                  </a:lnTo>
                  <a:lnTo>
                    <a:pt x="500" y="15"/>
                  </a:lnTo>
                  <a:lnTo>
                    <a:pt x="580" y="45"/>
                  </a:lnTo>
                  <a:lnTo>
                    <a:pt x="660" y="90"/>
                  </a:lnTo>
                  <a:lnTo>
                    <a:pt x="735" y="150"/>
                  </a:lnTo>
                  <a:lnTo>
                    <a:pt x="800" y="225"/>
                  </a:lnTo>
                  <a:lnTo>
                    <a:pt x="850" y="315"/>
                  </a:lnTo>
                  <a:lnTo>
                    <a:pt x="880" y="400"/>
                  </a:lnTo>
                  <a:lnTo>
                    <a:pt x="885" y="485"/>
                  </a:lnTo>
                  <a:lnTo>
                    <a:pt x="885" y="535"/>
                  </a:lnTo>
                  <a:lnTo>
                    <a:pt x="875" y="590"/>
                  </a:lnTo>
                  <a:lnTo>
                    <a:pt x="855" y="630"/>
                  </a:lnTo>
                  <a:lnTo>
                    <a:pt x="835" y="680"/>
                  </a:lnTo>
                  <a:lnTo>
                    <a:pt x="820" y="720"/>
                  </a:lnTo>
                  <a:lnTo>
                    <a:pt x="810" y="755"/>
                  </a:lnTo>
                  <a:lnTo>
                    <a:pt x="775" y="760"/>
                  </a:lnTo>
                  <a:lnTo>
                    <a:pt x="720" y="775"/>
                  </a:lnTo>
                  <a:lnTo>
                    <a:pt x="640" y="785"/>
                  </a:lnTo>
                  <a:lnTo>
                    <a:pt x="545" y="790"/>
                  </a:lnTo>
                  <a:lnTo>
                    <a:pt x="440" y="785"/>
                  </a:lnTo>
                  <a:lnTo>
                    <a:pt x="325" y="775"/>
                  </a:lnTo>
                  <a:close/>
                </a:path>
              </a:pathLst>
            </a:custGeom>
            <a:solidFill>
              <a:srgbClr val="ABEBED"/>
            </a:solidFill>
            <a:ln w="0">
              <a:solidFill>
                <a:srgbClr val="ABEB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8" name="Freeform 90"/>
            <p:cNvSpPr>
              <a:spLocks/>
            </p:cNvSpPr>
            <p:nvPr/>
          </p:nvSpPr>
          <p:spPr bwMode="auto">
            <a:xfrm>
              <a:off x="3892" y="3287"/>
              <a:ext cx="960" cy="895"/>
            </a:xfrm>
            <a:custGeom>
              <a:avLst/>
              <a:gdLst>
                <a:gd name="T0" fmla="*/ 405 w 960"/>
                <a:gd name="T1" fmla="*/ 830 h 895"/>
                <a:gd name="T2" fmla="*/ 275 w 960"/>
                <a:gd name="T3" fmla="*/ 780 h 895"/>
                <a:gd name="T4" fmla="*/ 170 w 960"/>
                <a:gd name="T5" fmla="*/ 730 h 895"/>
                <a:gd name="T6" fmla="*/ 90 w 960"/>
                <a:gd name="T7" fmla="*/ 675 h 895"/>
                <a:gd name="T8" fmla="*/ 40 w 960"/>
                <a:gd name="T9" fmla="*/ 620 h 895"/>
                <a:gd name="T10" fmla="*/ 15 w 960"/>
                <a:gd name="T11" fmla="*/ 570 h 895"/>
                <a:gd name="T12" fmla="*/ 10 w 960"/>
                <a:gd name="T13" fmla="*/ 550 h 895"/>
                <a:gd name="T14" fmla="*/ 0 w 960"/>
                <a:gd name="T15" fmla="*/ 535 h 895"/>
                <a:gd name="T16" fmla="*/ 20 w 960"/>
                <a:gd name="T17" fmla="*/ 535 h 895"/>
                <a:gd name="T18" fmla="*/ 40 w 960"/>
                <a:gd name="T19" fmla="*/ 530 h 895"/>
                <a:gd name="T20" fmla="*/ 70 w 960"/>
                <a:gd name="T21" fmla="*/ 500 h 895"/>
                <a:gd name="T22" fmla="*/ 85 w 960"/>
                <a:gd name="T23" fmla="*/ 460 h 895"/>
                <a:gd name="T24" fmla="*/ 100 w 960"/>
                <a:gd name="T25" fmla="*/ 410 h 895"/>
                <a:gd name="T26" fmla="*/ 105 w 960"/>
                <a:gd name="T27" fmla="*/ 360 h 895"/>
                <a:gd name="T28" fmla="*/ 105 w 960"/>
                <a:gd name="T29" fmla="*/ 345 h 895"/>
                <a:gd name="T30" fmla="*/ 110 w 960"/>
                <a:gd name="T31" fmla="*/ 330 h 895"/>
                <a:gd name="T32" fmla="*/ 105 w 960"/>
                <a:gd name="T33" fmla="*/ 315 h 895"/>
                <a:gd name="T34" fmla="*/ 100 w 960"/>
                <a:gd name="T35" fmla="*/ 305 h 895"/>
                <a:gd name="T36" fmla="*/ 90 w 960"/>
                <a:gd name="T37" fmla="*/ 295 h 895"/>
                <a:gd name="T38" fmla="*/ 80 w 960"/>
                <a:gd name="T39" fmla="*/ 290 h 895"/>
                <a:gd name="T40" fmla="*/ 70 w 960"/>
                <a:gd name="T41" fmla="*/ 290 h 895"/>
                <a:gd name="T42" fmla="*/ 55 w 960"/>
                <a:gd name="T43" fmla="*/ 290 h 895"/>
                <a:gd name="T44" fmla="*/ 40 w 960"/>
                <a:gd name="T45" fmla="*/ 295 h 895"/>
                <a:gd name="T46" fmla="*/ 75 w 960"/>
                <a:gd name="T47" fmla="*/ 225 h 895"/>
                <a:gd name="T48" fmla="*/ 115 w 960"/>
                <a:gd name="T49" fmla="*/ 160 h 895"/>
                <a:gd name="T50" fmla="*/ 165 w 960"/>
                <a:gd name="T51" fmla="*/ 95 h 895"/>
                <a:gd name="T52" fmla="*/ 230 w 960"/>
                <a:gd name="T53" fmla="*/ 50 h 895"/>
                <a:gd name="T54" fmla="*/ 305 w 960"/>
                <a:gd name="T55" fmla="*/ 15 h 895"/>
                <a:gd name="T56" fmla="*/ 390 w 960"/>
                <a:gd name="T57" fmla="*/ 0 h 895"/>
                <a:gd name="T58" fmla="*/ 480 w 960"/>
                <a:gd name="T59" fmla="*/ 10 h 895"/>
                <a:gd name="T60" fmla="*/ 580 w 960"/>
                <a:gd name="T61" fmla="*/ 40 h 895"/>
                <a:gd name="T62" fmla="*/ 705 w 960"/>
                <a:gd name="T63" fmla="*/ 100 h 895"/>
                <a:gd name="T64" fmla="*/ 805 w 960"/>
                <a:gd name="T65" fmla="*/ 170 h 895"/>
                <a:gd name="T66" fmla="*/ 880 w 960"/>
                <a:gd name="T67" fmla="*/ 250 h 895"/>
                <a:gd name="T68" fmla="*/ 930 w 960"/>
                <a:gd name="T69" fmla="*/ 345 h 895"/>
                <a:gd name="T70" fmla="*/ 960 w 960"/>
                <a:gd name="T71" fmla="*/ 455 h 895"/>
                <a:gd name="T72" fmla="*/ 960 w 960"/>
                <a:gd name="T73" fmla="*/ 560 h 895"/>
                <a:gd name="T74" fmla="*/ 940 w 960"/>
                <a:gd name="T75" fmla="*/ 665 h 895"/>
                <a:gd name="T76" fmla="*/ 910 w 960"/>
                <a:gd name="T77" fmla="*/ 750 h 895"/>
                <a:gd name="T78" fmla="*/ 880 w 960"/>
                <a:gd name="T79" fmla="*/ 825 h 895"/>
                <a:gd name="T80" fmla="*/ 815 w 960"/>
                <a:gd name="T81" fmla="*/ 865 h 895"/>
                <a:gd name="T82" fmla="*/ 750 w 960"/>
                <a:gd name="T83" fmla="*/ 890 h 895"/>
                <a:gd name="T84" fmla="*/ 680 w 960"/>
                <a:gd name="T85" fmla="*/ 895 h 895"/>
                <a:gd name="T86" fmla="*/ 600 w 960"/>
                <a:gd name="T87" fmla="*/ 890 h 895"/>
                <a:gd name="T88" fmla="*/ 510 w 960"/>
                <a:gd name="T89" fmla="*/ 865 h 895"/>
                <a:gd name="T90" fmla="*/ 405 w 960"/>
                <a:gd name="T91" fmla="*/ 830 h 8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60" h="895">
                  <a:moveTo>
                    <a:pt x="405" y="830"/>
                  </a:moveTo>
                  <a:lnTo>
                    <a:pt x="275" y="780"/>
                  </a:lnTo>
                  <a:lnTo>
                    <a:pt x="170" y="730"/>
                  </a:lnTo>
                  <a:lnTo>
                    <a:pt x="90" y="675"/>
                  </a:lnTo>
                  <a:lnTo>
                    <a:pt x="40" y="620"/>
                  </a:lnTo>
                  <a:lnTo>
                    <a:pt x="15" y="570"/>
                  </a:lnTo>
                  <a:lnTo>
                    <a:pt x="10" y="550"/>
                  </a:lnTo>
                  <a:lnTo>
                    <a:pt x="0" y="535"/>
                  </a:lnTo>
                  <a:lnTo>
                    <a:pt x="20" y="535"/>
                  </a:lnTo>
                  <a:lnTo>
                    <a:pt x="40" y="530"/>
                  </a:lnTo>
                  <a:lnTo>
                    <a:pt x="70" y="500"/>
                  </a:lnTo>
                  <a:lnTo>
                    <a:pt x="85" y="460"/>
                  </a:lnTo>
                  <a:lnTo>
                    <a:pt x="100" y="410"/>
                  </a:lnTo>
                  <a:lnTo>
                    <a:pt x="105" y="360"/>
                  </a:lnTo>
                  <a:lnTo>
                    <a:pt x="105" y="345"/>
                  </a:lnTo>
                  <a:lnTo>
                    <a:pt x="110" y="330"/>
                  </a:lnTo>
                  <a:lnTo>
                    <a:pt x="105" y="315"/>
                  </a:lnTo>
                  <a:lnTo>
                    <a:pt x="100" y="305"/>
                  </a:lnTo>
                  <a:lnTo>
                    <a:pt x="90" y="295"/>
                  </a:lnTo>
                  <a:lnTo>
                    <a:pt x="80" y="290"/>
                  </a:lnTo>
                  <a:lnTo>
                    <a:pt x="70" y="290"/>
                  </a:lnTo>
                  <a:lnTo>
                    <a:pt x="55" y="290"/>
                  </a:lnTo>
                  <a:lnTo>
                    <a:pt x="40" y="295"/>
                  </a:lnTo>
                  <a:lnTo>
                    <a:pt x="75" y="225"/>
                  </a:lnTo>
                  <a:lnTo>
                    <a:pt x="115" y="160"/>
                  </a:lnTo>
                  <a:lnTo>
                    <a:pt x="165" y="95"/>
                  </a:lnTo>
                  <a:lnTo>
                    <a:pt x="230" y="50"/>
                  </a:lnTo>
                  <a:lnTo>
                    <a:pt x="305" y="15"/>
                  </a:lnTo>
                  <a:lnTo>
                    <a:pt x="390" y="0"/>
                  </a:lnTo>
                  <a:lnTo>
                    <a:pt x="480" y="10"/>
                  </a:lnTo>
                  <a:lnTo>
                    <a:pt x="580" y="40"/>
                  </a:lnTo>
                  <a:lnTo>
                    <a:pt x="705" y="100"/>
                  </a:lnTo>
                  <a:lnTo>
                    <a:pt x="805" y="170"/>
                  </a:lnTo>
                  <a:lnTo>
                    <a:pt x="880" y="250"/>
                  </a:lnTo>
                  <a:lnTo>
                    <a:pt x="930" y="345"/>
                  </a:lnTo>
                  <a:lnTo>
                    <a:pt x="960" y="455"/>
                  </a:lnTo>
                  <a:lnTo>
                    <a:pt x="960" y="560"/>
                  </a:lnTo>
                  <a:lnTo>
                    <a:pt x="940" y="665"/>
                  </a:lnTo>
                  <a:lnTo>
                    <a:pt x="910" y="750"/>
                  </a:lnTo>
                  <a:lnTo>
                    <a:pt x="880" y="825"/>
                  </a:lnTo>
                  <a:lnTo>
                    <a:pt x="815" y="865"/>
                  </a:lnTo>
                  <a:lnTo>
                    <a:pt x="750" y="890"/>
                  </a:lnTo>
                  <a:lnTo>
                    <a:pt x="680" y="895"/>
                  </a:lnTo>
                  <a:lnTo>
                    <a:pt x="600" y="890"/>
                  </a:lnTo>
                  <a:lnTo>
                    <a:pt x="510" y="865"/>
                  </a:lnTo>
                  <a:lnTo>
                    <a:pt x="405" y="830"/>
                  </a:lnTo>
                  <a:close/>
                </a:path>
              </a:pathLst>
            </a:custGeom>
            <a:solidFill>
              <a:srgbClr val="ABEBED"/>
            </a:solidFill>
            <a:ln w="0">
              <a:solidFill>
                <a:srgbClr val="ABEBE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69" name="Freeform 91"/>
            <p:cNvSpPr>
              <a:spLocks/>
            </p:cNvSpPr>
            <p:nvPr/>
          </p:nvSpPr>
          <p:spPr bwMode="auto">
            <a:xfrm>
              <a:off x="1612" y="2517"/>
              <a:ext cx="740" cy="630"/>
            </a:xfrm>
            <a:custGeom>
              <a:avLst/>
              <a:gdLst>
                <a:gd name="T0" fmla="*/ 90 w 740"/>
                <a:gd name="T1" fmla="*/ 0 h 630"/>
                <a:gd name="T2" fmla="*/ 80 w 740"/>
                <a:gd name="T3" fmla="*/ 5 h 630"/>
                <a:gd name="T4" fmla="*/ 60 w 740"/>
                <a:gd name="T5" fmla="*/ 20 h 630"/>
                <a:gd name="T6" fmla="*/ 35 w 740"/>
                <a:gd name="T7" fmla="*/ 40 h 630"/>
                <a:gd name="T8" fmla="*/ 15 w 740"/>
                <a:gd name="T9" fmla="*/ 65 h 630"/>
                <a:gd name="T10" fmla="*/ 0 w 740"/>
                <a:gd name="T11" fmla="*/ 90 h 630"/>
                <a:gd name="T12" fmla="*/ 5 w 740"/>
                <a:gd name="T13" fmla="*/ 115 h 630"/>
                <a:gd name="T14" fmla="*/ 25 w 740"/>
                <a:gd name="T15" fmla="*/ 130 h 630"/>
                <a:gd name="T16" fmla="*/ 55 w 740"/>
                <a:gd name="T17" fmla="*/ 135 h 630"/>
                <a:gd name="T18" fmla="*/ 95 w 740"/>
                <a:gd name="T19" fmla="*/ 135 h 630"/>
                <a:gd name="T20" fmla="*/ 130 w 740"/>
                <a:gd name="T21" fmla="*/ 135 h 630"/>
                <a:gd name="T22" fmla="*/ 170 w 740"/>
                <a:gd name="T23" fmla="*/ 140 h 630"/>
                <a:gd name="T24" fmla="*/ 195 w 740"/>
                <a:gd name="T25" fmla="*/ 155 h 630"/>
                <a:gd name="T26" fmla="*/ 215 w 740"/>
                <a:gd name="T27" fmla="*/ 170 h 630"/>
                <a:gd name="T28" fmla="*/ 250 w 740"/>
                <a:gd name="T29" fmla="*/ 200 h 630"/>
                <a:gd name="T30" fmla="*/ 290 w 740"/>
                <a:gd name="T31" fmla="*/ 240 h 630"/>
                <a:gd name="T32" fmla="*/ 340 w 740"/>
                <a:gd name="T33" fmla="*/ 290 h 630"/>
                <a:gd name="T34" fmla="*/ 400 w 740"/>
                <a:gd name="T35" fmla="*/ 340 h 630"/>
                <a:gd name="T36" fmla="*/ 455 w 740"/>
                <a:gd name="T37" fmla="*/ 395 h 630"/>
                <a:gd name="T38" fmla="*/ 515 w 740"/>
                <a:gd name="T39" fmla="*/ 445 h 630"/>
                <a:gd name="T40" fmla="*/ 575 w 740"/>
                <a:gd name="T41" fmla="*/ 500 h 630"/>
                <a:gd name="T42" fmla="*/ 625 w 740"/>
                <a:gd name="T43" fmla="*/ 545 h 630"/>
                <a:gd name="T44" fmla="*/ 675 w 740"/>
                <a:gd name="T45" fmla="*/ 585 h 630"/>
                <a:gd name="T46" fmla="*/ 710 w 740"/>
                <a:gd name="T47" fmla="*/ 610 h 630"/>
                <a:gd name="T48" fmla="*/ 730 w 740"/>
                <a:gd name="T49" fmla="*/ 630 h 630"/>
                <a:gd name="T50" fmla="*/ 740 w 740"/>
                <a:gd name="T51" fmla="*/ 630 h 630"/>
                <a:gd name="T52" fmla="*/ 735 w 740"/>
                <a:gd name="T53" fmla="*/ 610 h 630"/>
                <a:gd name="T54" fmla="*/ 715 w 740"/>
                <a:gd name="T55" fmla="*/ 580 h 630"/>
                <a:gd name="T56" fmla="*/ 680 w 740"/>
                <a:gd name="T57" fmla="*/ 540 h 630"/>
                <a:gd name="T58" fmla="*/ 645 w 740"/>
                <a:gd name="T59" fmla="*/ 490 h 630"/>
                <a:gd name="T60" fmla="*/ 605 w 740"/>
                <a:gd name="T61" fmla="*/ 440 h 630"/>
                <a:gd name="T62" fmla="*/ 560 w 740"/>
                <a:gd name="T63" fmla="*/ 385 h 630"/>
                <a:gd name="T64" fmla="*/ 520 w 740"/>
                <a:gd name="T65" fmla="*/ 335 h 630"/>
                <a:gd name="T66" fmla="*/ 480 w 740"/>
                <a:gd name="T67" fmla="*/ 290 h 630"/>
                <a:gd name="T68" fmla="*/ 450 w 740"/>
                <a:gd name="T69" fmla="*/ 255 h 630"/>
                <a:gd name="T70" fmla="*/ 430 w 740"/>
                <a:gd name="T71" fmla="*/ 230 h 630"/>
                <a:gd name="T72" fmla="*/ 405 w 740"/>
                <a:gd name="T73" fmla="*/ 210 h 630"/>
                <a:gd name="T74" fmla="*/ 370 w 740"/>
                <a:gd name="T75" fmla="*/ 185 h 630"/>
                <a:gd name="T76" fmla="*/ 320 w 740"/>
                <a:gd name="T77" fmla="*/ 150 h 630"/>
                <a:gd name="T78" fmla="*/ 270 w 740"/>
                <a:gd name="T79" fmla="*/ 115 h 630"/>
                <a:gd name="T80" fmla="*/ 215 w 740"/>
                <a:gd name="T81" fmla="*/ 80 h 630"/>
                <a:gd name="T82" fmla="*/ 170 w 740"/>
                <a:gd name="T83" fmla="*/ 50 h 630"/>
                <a:gd name="T84" fmla="*/ 130 w 740"/>
                <a:gd name="T85" fmla="*/ 25 h 630"/>
                <a:gd name="T86" fmla="*/ 100 w 740"/>
                <a:gd name="T87" fmla="*/ 5 h 630"/>
                <a:gd name="T88" fmla="*/ 90 w 740"/>
                <a:gd name="T89" fmla="*/ 0 h 63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0" h="630">
                  <a:moveTo>
                    <a:pt x="90" y="0"/>
                  </a:moveTo>
                  <a:lnTo>
                    <a:pt x="80" y="5"/>
                  </a:lnTo>
                  <a:lnTo>
                    <a:pt x="60" y="20"/>
                  </a:lnTo>
                  <a:lnTo>
                    <a:pt x="35" y="40"/>
                  </a:lnTo>
                  <a:lnTo>
                    <a:pt x="15" y="65"/>
                  </a:lnTo>
                  <a:lnTo>
                    <a:pt x="0" y="90"/>
                  </a:lnTo>
                  <a:lnTo>
                    <a:pt x="5" y="115"/>
                  </a:lnTo>
                  <a:lnTo>
                    <a:pt x="25" y="130"/>
                  </a:lnTo>
                  <a:lnTo>
                    <a:pt x="55" y="135"/>
                  </a:lnTo>
                  <a:lnTo>
                    <a:pt x="95" y="135"/>
                  </a:lnTo>
                  <a:lnTo>
                    <a:pt x="130" y="135"/>
                  </a:lnTo>
                  <a:lnTo>
                    <a:pt x="170" y="140"/>
                  </a:lnTo>
                  <a:lnTo>
                    <a:pt x="195" y="155"/>
                  </a:lnTo>
                  <a:lnTo>
                    <a:pt x="215" y="170"/>
                  </a:lnTo>
                  <a:lnTo>
                    <a:pt x="250" y="200"/>
                  </a:lnTo>
                  <a:lnTo>
                    <a:pt x="290" y="240"/>
                  </a:lnTo>
                  <a:lnTo>
                    <a:pt x="340" y="290"/>
                  </a:lnTo>
                  <a:lnTo>
                    <a:pt x="400" y="340"/>
                  </a:lnTo>
                  <a:lnTo>
                    <a:pt x="455" y="395"/>
                  </a:lnTo>
                  <a:lnTo>
                    <a:pt x="515" y="445"/>
                  </a:lnTo>
                  <a:lnTo>
                    <a:pt x="575" y="500"/>
                  </a:lnTo>
                  <a:lnTo>
                    <a:pt x="625" y="545"/>
                  </a:lnTo>
                  <a:lnTo>
                    <a:pt x="675" y="585"/>
                  </a:lnTo>
                  <a:lnTo>
                    <a:pt x="710" y="610"/>
                  </a:lnTo>
                  <a:lnTo>
                    <a:pt x="730" y="630"/>
                  </a:lnTo>
                  <a:lnTo>
                    <a:pt x="740" y="630"/>
                  </a:lnTo>
                  <a:lnTo>
                    <a:pt x="735" y="610"/>
                  </a:lnTo>
                  <a:lnTo>
                    <a:pt x="715" y="580"/>
                  </a:lnTo>
                  <a:lnTo>
                    <a:pt x="680" y="540"/>
                  </a:lnTo>
                  <a:lnTo>
                    <a:pt x="645" y="490"/>
                  </a:lnTo>
                  <a:lnTo>
                    <a:pt x="605" y="440"/>
                  </a:lnTo>
                  <a:lnTo>
                    <a:pt x="560" y="385"/>
                  </a:lnTo>
                  <a:lnTo>
                    <a:pt x="520" y="335"/>
                  </a:lnTo>
                  <a:lnTo>
                    <a:pt x="480" y="290"/>
                  </a:lnTo>
                  <a:lnTo>
                    <a:pt x="450" y="255"/>
                  </a:lnTo>
                  <a:lnTo>
                    <a:pt x="430" y="230"/>
                  </a:lnTo>
                  <a:lnTo>
                    <a:pt x="405" y="210"/>
                  </a:lnTo>
                  <a:lnTo>
                    <a:pt x="370" y="185"/>
                  </a:lnTo>
                  <a:lnTo>
                    <a:pt x="320" y="150"/>
                  </a:lnTo>
                  <a:lnTo>
                    <a:pt x="270" y="115"/>
                  </a:lnTo>
                  <a:lnTo>
                    <a:pt x="215" y="80"/>
                  </a:lnTo>
                  <a:lnTo>
                    <a:pt x="170" y="50"/>
                  </a:lnTo>
                  <a:lnTo>
                    <a:pt x="130" y="25"/>
                  </a:lnTo>
                  <a:lnTo>
                    <a:pt x="100" y="5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FD6BD"/>
            </a:solidFill>
            <a:ln w="0">
              <a:solidFill>
                <a:srgbClr val="FFD6B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70" name="Freeform 92"/>
            <p:cNvSpPr>
              <a:spLocks/>
            </p:cNvSpPr>
            <p:nvPr/>
          </p:nvSpPr>
          <p:spPr bwMode="auto">
            <a:xfrm>
              <a:off x="1342" y="2817"/>
              <a:ext cx="315" cy="325"/>
            </a:xfrm>
            <a:custGeom>
              <a:avLst/>
              <a:gdLst>
                <a:gd name="T0" fmla="*/ 100 w 315"/>
                <a:gd name="T1" fmla="*/ 0 h 325"/>
                <a:gd name="T2" fmla="*/ 0 w 315"/>
                <a:gd name="T3" fmla="*/ 85 h 325"/>
                <a:gd name="T4" fmla="*/ 10 w 315"/>
                <a:gd name="T5" fmla="*/ 95 h 325"/>
                <a:gd name="T6" fmla="*/ 30 w 315"/>
                <a:gd name="T7" fmla="*/ 120 h 325"/>
                <a:gd name="T8" fmla="*/ 65 w 315"/>
                <a:gd name="T9" fmla="*/ 150 h 325"/>
                <a:gd name="T10" fmla="*/ 105 w 315"/>
                <a:gd name="T11" fmla="*/ 190 h 325"/>
                <a:gd name="T12" fmla="*/ 145 w 315"/>
                <a:gd name="T13" fmla="*/ 230 h 325"/>
                <a:gd name="T14" fmla="*/ 190 w 315"/>
                <a:gd name="T15" fmla="*/ 270 h 325"/>
                <a:gd name="T16" fmla="*/ 235 w 315"/>
                <a:gd name="T17" fmla="*/ 300 h 325"/>
                <a:gd name="T18" fmla="*/ 270 w 315"/>
                <a:gd name="T19" fmla="*/ 320 h 325"/>
                <a:gd name="T20" fmla="*/ 295 w 315"/>
                <a:gd name="T21" fmla="*/ 325 h 325"/>
                <a:gd name="T22" fmla="*/ 310 w 315"/>
                <a:gd name="T23" fmla="*/ 310 h 325"/>
                <a:gd name="T24" fmla="*/ 315 w 315"/>
                <a:gd name="T25" fmla="*/ 275 h 325"/>
                <a:gd name="T26" fmla="*/ 295 w 315"/>
                <a:gd name="T27" fmla="*/ 235 h 325"/>
                <a:gd name="T28" fmla="*/ 270 w 315"/>
                <a:gd name="T29" fmla="*/ 190 h 325"/>
                <a:gd name="T30" fmla="*/ 235 w 315"/>
                <a:gd name="T31" fmla="*/ 145 h 325"/>
                <a:gd name="T32" fmla="*/ 200 w 315"/>
                <a:gd name="T33" fmla="*/ 100 h 325"/>
                <a:gd name="T34" fmla="*/ 160 w 315"/>
                <a:gd name="T35" fmla="*/ 60 h 325"/>
                <a:gd name="T36" fmla="*/ 130 w 315"/>
                <a:gd name="T37" fmla="*/ 30 h 325"/>
                <a:gd name="T38" fmla="*/ 105 w 315"/>
                <a:gd name="T39" fmla="*/ 5 h 325"/>
                <a:gd name="T40" fmla="*/ 100 w 315"/>
                <a:gd name="T41" fmla="*/ 0 h 3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5" h="325">
                  <a:moveTo>
                    <a:pt x="100" y="0"/>
                  </a:moveTo>
                  <a:lnTo>
                    <a:pt x="0" y="85"/>
                  </a:lnTo>
                  <a:lnTo>
                    <a:pt x="10" y="95"/>
                  </a:lnTo>
                  <a:lnTo>
                    <a:pt x="30" y="120"/>
                  </a:lnTo>
                  <a:lnTo>
                    <a:pt x="65" y="150"/>
                  </a:lnTo>
                  <a:lnTo>
                    <a:pt x="105" y="190"/>
                  </a:lnTo>
                  <a:lnTo>
                    <a:pt x="145" y="230"/>
                  </a:lnTo>
                  <a:lnTo>
                    <a:pt x="190" y="270"/>
                  </a:lnTo>
                  <a:lnTo>
                    <a:pt x="235" y="300"/>
                  </a:lnTo>
                  <a:lnTo>
                    <a:pt x="270" y="320"/>
                  </a:lnTo>
                  <a:lnTo>
                    <a:pt x="295" y="325"/>
                  </a:lnTo>
                  <a:lnTo>
                    <a:pt x="310" y="310"/>
                  </a:lnTo>
                  <a:lnTo>
                    <a:pt x="315" y="275"/>
                  </a:lnTo>
                  <a:lnTo>
                    <a:pt x="295" y="235"/>
                  </a:lnTo>
                  <a:lnTo>
                    <a:pt x="270" y="190"/>
                  </a:lnTo>
                  <a:lnTo>
                    <a:pt x="235" y="145"/>
                  </a:lnTo>
                  <a:lnTo>
                    <a:pt x="200" y="100"/>
                  </a:lnTo>
                  <a:lnTo>
                    <a:pt x="160" y="60"/>
                  </a:lnTo>
                  <a:lnTo>
                    <a:pt x="130" y="30"/>
                  </a:lnTo>
                  <a:lnTo>
                    <a:pt x="105" y="5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FD6BD"/>
            </a:solidFill>
            <a:ln w="0">
              <a:solidFill>
                <a:srgbClr val="FFD6B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71" name="Freeform 93"/>
            <p:cNvSpPr>
              <a:spLocks/>
            </p:cNvSpPr>
            <p:nvPr/>
          </p:nvSpPr>
          <p:spPr bwMode="auto">
            <a:xfrm>
              <a:off x="1227" y="3252"/>
              <a:ext cx="180" cy="155"/>
            </a:xfrm>
            <a:custGeom>
              <a:avLst/>
              <a:gdLst>
                <a:gd name="T0" fmla="*/ 10 w 180"/>
                <a:gd name="T1" fmla="*/ 0 h 155"/>
                <a:gd name="T2" fmla="*/ 10 w 180"/>
                <a:gd name="T3" fmla="*/ 10 h 155"/>
                <a:gd name="T4" fmla="*/ 5 w 180"/>
                <a:gd name="T5" fmla="*/ 30 h 155"/>
                <a:gd name="T6" fmla="*/ 0 w 180"/>
                <a:gd name="T7" fmla="*/ 55 h 155"/>
                <a:gd name="T8" fmla="*/ 5 w 180"/>
                <a:gd name="T9" fmla="*/ 80 h 155"/>
                <a:gd name="T10" fmla="*/ 20 w 180"/>
                <a:gd name="T11" fmla="*/ 100 h 155"/>
                <a:gd name="T12" fmla="*/ 45 w 180"/>
                <a:gd name="T13" fmla="*/ 110 h 155"/>
                <a:gd name="T14" fmla="*/ 75 w 180"/>
                <a:gd name="T15" fmla="*/ 125 h 155"/>
                <a:gd name="T16" fmla="*/ 105 w 180"/>
                <a:gd name="T17" fmla="*/ 135 h 155"/>
                <a:gd name="T18" fmla="*/ 140 w 180"/>
                <a:gd name="T19" fmla="*/ 150 h 155"/>
                <a:gd name="T20" fmla="*/ 165 w 180"/>
                <a:gd name="T21" fmla="*/ 155 h 155"/>
                <a:gd name="T22" fmla="*/ 180 w 180"/>
                <a:gd name="T23" fmla="*/ 155 h 155"/>
                <a:gd name="T24" fmla="*/ 175 w 180"/>
                <a:gd name="T25" fmla="*/ 145 h 155"/>
                <a:gd name="T26" fmla="*/ 155 w 180"/>
                <a:gd name="T27" fmla="*/ 125 h 155"/>
                <a:gd name="T28" fmla="*/ 130 w 180"/>
                <a:gd name="T29" fmla="*/ 100 h 155"/>
                <a:gd name="T30" fmla="*/ 100 w 180"/>
                <a:gd name="T31" fmla="*/ 75 h 155"/>
                <a:gd name="T32" fmla="*/ 65 w 180"/>
                <a:gd name="T33" fmla="*/ 45 h 155"/>
                <a:gd name="T34" fmla="*/ 40 w 180"/>
                <a:gd name="T35" fmla="*/ 25 h 155"/>
                <a:gd name="T36" fmla="*/ 20 w 180"/>
                <a:gd name="T37" fmla="*/ 5 h 155"/>
                <a:gd name="T38" fmla="*/ 10 w 180"/>
                <a:gd name="T39" fmla="*/ 0 h 1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0" h="155">
                  <a:moveTo>
                    <a:pt x="10" y="0"/>
                  </a:moveTo>
                  <a:lnTo>
                    <a:pt x="10" y="10"/>
                  </a:lnTo>
                  <a:lnTo>
                    <a:pt x="5" y="30"/>
                  </a:lnTo>
                  <a:lnTo>
                    <a:pt x="0" y="55"/>
                  </a:lnTo>
                  <a:lnTo>
                    <a:pt x="5" y="80"/>
                  </a:lnTo>
                  <a:lnTo>
                    <a:pt x="20" y="100"/>
                  </a:lnTo>
                  <a:lnTo>
                    <a:pt x="45" y="110"/>
                  </a:lnTo>
                  <a:lnTo>
                    <a:pt x="75" y="125"/>
                  </a:lnTo>
                  <a:lnTo>
                    <a:pt x="105" y="135"/>
                  </a:lnTo>
                  <a:lnTo>
                    <a:pt x="140" y="150"/>
                  </a:lnTo>
                  <a:lnTo>
                    <a:pt x="165" y="155"/>
                  </a:lnTo>
                  <a:lnTo>
                    <a:pt x="180" y="155"/>
                  </a:lnTo>
                  <a:lnTo>
                    <a:pt x="175" y="145"/>
                  </a:lnTo>
                  <a:lnTo>
                    <a:pt x="155" y="125"/>
                  </a:lnTo>
                  <a:lnTo>
                    <a:pt x="130" y="100"/>
                  </a:lnTo>
                  <a:lnTo>
                    <a:pt x="100" y="75"/>
                  </a:lnTo>
                  <a:lnTo>
                    <a:pt x="65" y="45"/>
                  </a:lnTo>
                  <a:lnTo>
                    <a:pt x="40" y="25"/>
                  </a:lnTo>
                  <a:lnTo>
                    <a:pt x="20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D6BD"/>
            </a:solidFill>
            <a:ln w="0">
              <a:solidFill>
                <a:srgbClr val="FFD6B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72" name="Freeform 94"/>
            <p:cNvSpPr>
              <a:spLocks/>
            </p:cNvSpPr>
            <p:nvPr/>
          </p:nvSpPr>
          <p:spPr bwMode="auto">
            <a:xfrm>
              <a:off x="2887" y="3012"/>
              <a:ext cx="495" cy="125"/>
            </a:xfrm>
            <a:custGeom>
              <a:avLst/>
              <a:gdLst>
                <a:gd name="T0" fmla="*/ 0 w 495"/>
                <a:gd name="T1" fmla="*/ 35 h 125"/>
                <a:gd name="T2" fmla="*/ 10 w 495"/>
                <a:gd name="T3" fmla="*/ 30 h 125"/>
                <a:gd name="T4" fmla="*/ 45 w 495"/>
                <a:gd name="T5" fmla="*/ 20 h 125"/>
                <a:gd name="T6" fmla="*/ 100 w 495"/>
                <a:gd name="T7" fmla="*/ 10 h 125"/>
                <a:gd name="T8" fmla="*/ 165 w 495"/>
                <a:gd name="T9" fmla="*/ 0 h 125"/>
                <a:gd name="T10" fmla="*/ 240 w 495"/>
                <a:gd name="T11" fmla="*/ 5 h 125"/>
                <a:gd name="T12" fmla="*/ 325 w 495"/>
                <a:gd name="T13" fmla="*/ 20 h 125"/>
                <a:gd name="T14" fmla="*/ 410 w 495"/>
                <a:gd name="T15" fmla="*/ 60 h 125"/>
                <a:gd name="T16" fmla="*/ 495 w 495"/>
                <a:gd name="T17" fmla="*/ 125 h 125"/>
                <a:gd name="T18" fmla="*/ 480 w 495"/>
                <a:gd name="T19" fmla="*/ 120 h 125"/>
                <a:gd name="T20" fmla="*/ 445 w 495"/>
                <a:gd name="T21" fmla="*/ 110 h 125"/>
                <a:gd name="T22" fmla="*/ 395 w 495"/>
                <a:gd name="T23" fmla="*/ 95 h 125"/>
                <a:gd name="T24" fmla="*/ 330 w 495"/>
                <a:gd name="T25" fmla="*/ 75 h 125"/>
                <a:gd name="T26" fmla="*/ 250 w 495"/>
                <a:gd name="T27" fmla="*/ 60 h 125"/>
                <a:gd name="T28" fmla="*/ 170 w 495"/>
                <a:gd name="T29" fmla="*/ 45 h 125"/>
                <a:gd name="T30" fmla="*/ 85 w 495"/>
                <a:gd name="T31" fmla="*/ 35 h 125"/>
                <a:gd name="T32" fmla="*/ 0 w 495"/>
                <a:gd name="T33" fmla="*/ 35 h 1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5" h="125">
                  <a:moveTo>
                    <a:pt x="0" y="35"/>
                  </a:moveTo>
                  <a:lnTo>
                    <a:pt x="10" y="30"/>
                  </a:lnTo>
                  <a:lnTo>
                    <a:pt x="45" y="20"/>
                  </a:lnTo>
                  <a:lnTo>
                    <a:pt x="100" y="10"/>
                  </a:lnTo>
                  <a:lnTo>
                    <a:pt x="165" y="0"/>
                  </a:lnTo>
                  <a:lnTo>
                    <a:pt x="240" y="5"/>
                  </a:lnTo>
                  <a:lnTo>
                    <a:pt x="325" y="20"/>
                  </a:lnTo>
                  <a:lnTo>
                    <a:pt x="410" y="60"/>
                  </a:lnTo>
                  <a:lnTo>
                    <a:pt x="495" y="125"/>
                  </a:lnTo>
                  <a:lnTo>
                    <a:pt x="480" y="120"/>
                  </a:lnTo>
                  <a:lnTo>
                    <a:pt x="445" y="110"/>
                  </a:lnTo>
                  <a:lnTo>
                    <a:pt x="395" y="95"/>
                  </a:lnTo>
                  <a:lnTo>
                    <a:pt x="330" y="75"/>
                  </a:lnTo>
                  <a:lnTo>
                    <a:pt x="250" y="60"/>
                  </a:lnTo>
                  <a:lnTo>
                    <a:pt x="170" y="45"/>
                  </a:lnTo>
                  <a:lnTo>
                    <a:pt x="85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E8FFFF"/>
            </a:solidFill>
            <a:ln w="0">
              <a:solidFill>
                <a:srgbClr val="E8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073" name="Freeform 95"/>
            <p:cNvSpPr>
              <a:spLocks/>
            </p:cNvSpPr>
            <p:nvPr/>
          </p:nvSpPr>
          <p:spPr bwMode="auto">
            <a:xfrm>
              <a:off x="4077" y="3367"/>
              <a:ext cx="465" cy="110"/>
            </a:xfrm>
            <a:custGeom>
              <a:avLst/>
              <a:gdLst>
                <a:gd name="T0" fmla="*/ 0 w 465"/>
                <a:gd name="T1" fmla="*/ 110 h 110"/>
                <a:gd name="T2" fmla="*/ 0 w 465"/>
                <a:gd name="T3" fmla="*/ 105 h 110"/>
                <a:gd name="T4" fmla="*/ 10 w 465"/>
                <a:gd name="T5" fmla="*/ 90 h 110"/>
                <a:gd name="T6" fmla="*/ 20 w 465"/>
                <a:gd name="T7" fmla="*/ 75 h 110"/>
                <a:gd name="T8" fmla="*/ 35 w 465"/>
                <a:gd name="T9" fmla="*/ 55 h 110"/>
                <a:gd name="T10" fmla="*/ 65 w 465"/>
                <a:gd name="T11" fmla="*/ 30 h 110"/>
                <a:gd name="T12" fmla="*/ 100 w 465"/>
                <a:gd name="T13" fmla="*/ 15 h 110"/>
                <a:gd name="T14" fmla="*/ 145 w 465"/>
                <a:gd name="T15" fmla="*/ 0 h 110"/>
                <a:gd name="T16" fmla="*/ 205 w 465"/>
                <a:gd name="T17" fmla="*/ 0 h 110"/>
                <a:gd name="T18" fmla="*/ 275 w 465"/>
                <a:gd name="T19" fmla="*/ 5 h 110"/>
                <a:gd name="T20" fmla="*/ 365 w 465"/>
                <a:gd name="T21" fmla="*/ 25 h 110"/>
                <a:gd name="T22" fmla="*/ 465 w 465"/>
                <a:gd name="T23" fmla="*/ 60 h 110"/>
                <a:gd name="T24" fmla="*/ 450 w 465"/>
                <a:gd name="T25" fmla="*/ 60 h 110"/>
                <a:gd name="T26" fmla="*/ 405 w 465"/>
                <a:gd name="T27" fmla="*/ 55 h 110"/>
                <a:gd name="T28" fmla="*/ 340 w 465"/>
                <a:gd name="T29" fmla="*/ 55 h 110"/>
                <a:gd name="T30" fmla="*/ 260 w 465"/>
                <a:gd name="T31" fmla="*/ 55 h 110"/>
                <a:gd name="T32" fmla="*/ 180 w 465"/>
                <a:gd name="T33" fmla="*/ 60 h 110"/>
                <a:gd name="T34" fmla="*/ 105 w 465"/>
                <a:gd name="T35" fmla="*/ 70 h 110"/>
                <a:gd name="T36" fmla="*/ 45 w 465"/>
                <a:gd name="T37" fmla="*/ 85 h 110"/>
                <a:gd name="T38" fmla="*/ 0 w 465"/>
                <a:gd name="T39" fmla="*/ 110 h 1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5" h="110">
                  <a:moveTo>
                    <a:pt x="0" y="110"/>
                  </a:moveTo>
                  <a:lnTo>
                    <a:pt x="0" y="105"/>
                  </a:lnTo>
                  <a:lnTo>
                    <a:pt x="10" y="90"/>
                  </a:lnTo>
                  <a:lnTo>
                    <a:pt x="20" y="75"/>
                  </a:lnTo>
                  <a:lnTo>
                    <a:pt x="35" y="55"/>
                  </a:lnTo>
                  <a:lnTo>
                    <a:pt x="65" y="30"/>
                  </a:lnTo>
                  <a:lnTo>
                    <a:pt x="100" y="15"/>
                  </a:lnTo>
                  <a:lnTo>
                    <a:pt x="145" y="0"/>
                  </a:lnTo>
                  <a:lnTo>
                    <a:pt x="205" y="0"/>
                  </a:lnTo>
                  <a:lnTo>
                    <a:pt x="275" y="5"/>
                  </a:lnTo>
                  <a:lnTo>
                    <a:pt x="365" y="25"/>
                  </a:lnTo>
                  <a:lnTo>
                    <a:pt x="465" y="60"/>
                  </a:lnTo>
                  <a:lnTo>
                    <a:pt x="450" y="60"/>
                  </a:lnTo>
                  <a:lnTo>
                    <a:pt x="405" y="55"/>
                  </a:lnTo>
                  <a:lnTo>
                    <a:pt x="340" y="55"/>
                  </a:lnTo>
                  <a:lnTo>
                    <a:pt x="260" y="55"/>
                  </a:lnTo>
                  <a:lnTo>
                    <a:pt x="180" y="60"/>
                  </a:lnTo>
                  <a:lnTo>
                    <a:pt x="105" y="70"/>
                  </a:lnTo>
                  <a:lnTo>
                    <a:pt x="45" y="85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E8FFFF"/>
            </a:solidFill>
            <a:ln w="0">
              <a:solidFill>
                <a:srgbClr val="E8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005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005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277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A1D93AB-0FFA-4A67-BAAD-C7CC8AE81C22}" type="slidenum">
              <a:rPr lang="en-US" smtClean="0"/>
              <a:pPr eaLnBrk="1" hangingPunct="1"/>
              <a:t>125</a:t>
            </a:fld>
            <a:endParaRPr lang="en-US" smtClean="0"/>
          </a:p>
        </p:txBody>
      </p:sp>
      <p:sp>
        <p:nvSpPr>
          <p:cNvPr id="13107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447800"/>
            <a:ext cx="6200775" cy="45259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Eyeglasses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 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Washed under running water using mild detergent. 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rinsed with clear water 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dried with tissue or soft cloth </a:t>
            </a:r>
          </a:p>
        </p:txBody>
      </p:sp>
      <p:grpSp>
        <p:nvGrpSpPr>
          <p:cNvPr id="131077" name="Group 67"/>
          <p:cNvGrpSpPr>
            <a:grpSpLocks/>
          </p:cNvGrpSpPr>
          <p:nvPr/>
        </p:nvGrpSpPr>
        <p:grpSpPr bwMode="auto">
          <a:xfrm>
            <a:off x="5961324" y="3179215"/>
            <a:ext cx="2545620" cy="2071693"/>
            <a:chOff x="3152" y="1698"/>
            <a:chExt cx="2386" cy="1907"/>
          </a:xfrm>
        </p:grpSpPr>
        <p:grpSp>
          <p:nvGrpSpPr>
            <p:cNvPr id="131080" name="Group 21"/>
            <p:cNvGrpSpPr>
              <a:grpSpLocks/>
            </p:cNvGrpSpPr>
            <p:nvPr/>
          </p:nvGrpSpPr>
          <p:grpSpPr bwMode="auto">
            <a:xfrm flipH="1">
              <a:off x="4325" y="2360"/>
              <a:ext cx="1213" cy="1245"/>
              <a:chOff x="1619" y="1043"/>
              <a:chExt cx="3915" cy="4465"/>
            </a:xfrm>
          </p:grpSpPr>
          <p:sp>
            <p:nvSpPr>
              <p:cNvPr id="131101" name="Freeform 22"/>
              <p:cNvSpPr>
                <a:spLocks/>
              </p:cNvSpPr>
              <p:nvPr/>
            </p:nvSpPr>
            <p:spPr bwMode="auto">
              <a:xfrm>
                <a:off x="1619" y="1043"/>
                <a:ext cx="3915" cy="4465"/>
              </a:xfrm>
              <a:custGeom>
                <a:avLst/>
                <a:gdLst>
                  <a:gd name="T0" fmla="*/ 3780 w 3915"/>
                  <a:gd name="T1" fmla="*/ 5 h 4465"/>
                  <a:gd name="T2" fmla="*/ 3780 w 3915"/>
                  <a:gd name="T3" fmla="*/ 385 h 4465"/>
                  <a:gd name="T4" fmla="*/ 3580 w 3915"/>
                  <a:gd name="T5" fmla="*/ 645 h 4465"/>
                  <a:gd name="T6" fmla="*/ 2705 w 3915"/>
                  <a:gd name="T7" fmla="*/ 830 h 4465"/>
                  <a:gd name="T8" fmla="*/ 2515 w 3915"/>
                  <a:gd name="T9" fmla="*/ 400 h 4465"/>
                  <a:gd name="T10" fmla="*/ 2220 w 3915"/>
                  <a:gd name="T11" fmla="*/ 415 h 4465"/>
                  <a:gd name="T12" fmla="*/ 1980 w 3915"/>
                  <a:gd name="T13" fmla="*/ 785 h 4465"/>
                  <a:gd name="T14" fmla="*/ 1730 w 3915"/>
                  <a:gd name="T15" fmla="*/ 655 h 4465"/>
                  <a:gd name="T16" fmla="*/ 1435 w 3915"/>
                  <a:gd name="T17" fmla="*/ 1010 h 4465"/>
                  <a:gd name="T18" fmla="*/ 1460 w 3915"/>
                  <a:gd name="T19" fmla="*/ 1565 h 4465"/>
                  <a:gd name="T20" fmla="*/ 1450 w 3915"/>
                  <a:gd name="T21" fmla="*/ 1695 h 4465"/>
                  <a:gd name="T22" fmla="*/ 1415 w 3915"/>
                  <a:gd name="T23" fmla="*/ 1670 h 4465"/>
                  <a:gd name="T24" fmla="*/ 1195 w 3915"/>
                  <a:gd name="T25" fmla="*/ 1530 h 4465"/>
                  <a:gd name="T26" fmla="*/ 755 w 3915"/>
                  <a:gd name="T27" fmla="*/ 1670 h 4465"/>
                  <a:gd name="T28" fmla="*/ 710 w 3915"/>
                  <a:gd name="T29" fmla="*/ 2255 h 4465"/>
                  <a:gd name="T30" fmla="*/ 780 w 3915"/>
                  <a:gd name="T31" fmla="*/ 2540 h 4465"/>
                  <a:gd name="T32" fmla="*/ 835 w 3915"/>
                  <a:gd name="T33" fmla="*/ 2675 h 4465"/>
                  <a:gd name="T34" fmla="*/ 460 w 3915"/>
                  <a:gd name="T35" fmla="*/ 3245 h 4465"/>
                  <a:gd name="T36" fmla="*/ 85 w 3915"/>
                  <a:gd name="T37" fmla="*/ 3815 h 4465"/>
                  <a:gd name="T38" fmla="*/ 5 w 3915"/>
                  <a:gd name="T39" fmla="*/ 3950 h 4465"/>
                  <a:gd name="T40" fmla="*/ 105 w 3915"/>
                  <a:gd name="T41" fmla="*/ 3825 h 4465"/>
                  <a:gd name="T42" fmla="*/ 495 w 3915"/>
                  <a:gd name="T43" fmla="*/ 3235 h 4465"/>
                  <a:gd name="T44" fmla="*/ 870 w 3915"/>
                  <a:gd name="T45" fmla="*/ 2665 h 4465"/>
                  <a:gd name="T46" fmla="*/ 1470 w 3915"/>
                  <a:gd name="T47" fmla="*/ 2580 h 4465"/>
                  <a:gd name="T48" fmla="*/ 2140 w 3915"/>
                  <a:gd name="T49" fmla="*/ 2530 h 4465"/>
                  <a:gd name="T50" fmla="*/ 2350 w 3915"/>
                  <a:gd name="T51" fmla="*/ 2370 h 4465"/>
                  <a:gd name="T52" fmla="*/ 2405 w 3915"/>
                  <a:gd name="T53" fmla="*/ 2100 h 4465"/>
                  <a:gd name="T54" fmla="*/ 2695 w 3915"/>
                  <a:gd name="T55" fmla="*/ 2305 h 4465"/>
                  <a:gd name="T56" fmla="*/ 2795 w 3915"/>
                  <a:gd name="T57" fmla="*/ 2415 h 4465"/>
                  <a:gd name="T58" fmla="*/ 2695 w 3915"/>
                  <a:gd name="T59" fmla="*/ 2305 h 4465"/>
                  <a:gd name="T60" fmla="*/ 2405 w 3915"/>
                  <a:gd name="T61" fmla="*/ 2100 h 4465"/>
                  <a:gd name="T62" fmla="*/ 2350 w 3915"/>
                  <a:gd name="T63" fmla="*/ 2370 h 4465"/>
                  <a:gd name="T64" fmla="*/ 2140 w 3915"/>
                  <a:gd name="T65" fmla="*/ 2530 h 4465"/>
                  <a:gd name="T66" fmla="*/ 1470 w 3915"/>
                  <a:gd name="T67" fmla="*/ 2580 h 4465"/>
                  <a:gd name="T68" fmla="*/ 870 w 3915"/>
                  <a:gd name="T69" fmla="*/ 2665 h 4465"/>
                  <a:gd name="T70" fmla="*/ 495 w 3915"/>
                  <a:gd name="T71" fmla="*/ 3235 h 4465"/>
                  <a:gd name="T72" fmla="*/ 105 w 3915"/>
                  <a:gd name="T73" fmla="*/ 3825 h 4465"/>
                  <a:gd name="T74" fmla="*/ 5 w 3915"/>
                  <a:gd name="T75" fmla="*/ 3950 h 4465"/>
                  <a:gd name="T76" fmla="*/ 280 w 3915"/>
                  <a:gd name="T77" fmla="*/ 4170 h 4465"/>
                  <a:gd name="T78" fmla="*/ 965 w 3915"/>
                  <a:gd name="T79" fmla="*/ 4450 h 4465"/>
                  <a:gd name="T80" fmla="*/ 1255 w 3915"/>
                  <a:gd name="T81" fmla="*/ 4460 h 4465"/>
                  <a:gd name="T82" fmla="*/ 1370 w 3915"/>
                  <a:gd name="T83" fmla="*/ 4185 h 4465"/>
                  <a:gd name="T84" fmla="*/ 1600 w 3915"/>
                  <a:gd name="T85" fmla="*/ 3590 h 4465"/>
                  <a:gd name="T86" fmla="*/ 1820 w 3915"/>
                  <a:gd name="T87" fmla="*/ 3130 h 4465"/>
                  <a:gd name="T88" fmla="*/ 2320 w 3915"/>
                  <a:gd name="T89" fmla="*/ 2865 h 4465"/>
                  <a:gd name="T90" fmla="*/ 2655 w 3915"/>
                  <a:gd name="T91" fmla="*/ 2620 h 4465"/>
                  <a:gd name="T92" fmla="*/ 2820 w 3915"/>
                  <a:gd name="T93" fmla="*/ 2415 h 4465"/>
                  <a:gd name="T94" fmla="*/ 2720 w 3915"/>
                  <a:gd name="T95" fmla="*/ 2295 h 4465"/>
                  <a:gd name="T96" fmla="*/ 2895 w 3915"/>
                  <a:gd name="T97" fmla="*/ 1995 h 4465"/>
                  <a:gd name="T98" fmla="*/ 2880 w 3915"/>
                  <a:gd name="T99" fmla="*/ 1815 h 4465"/>
                  <a:gd name="T100" fmla="*/ 2910 w 3915"/>
                  <a:gd name="T101" fmla="*/ 1750 h 4465"/>
                  <a:gd name="T102" fmla="*/ 3080 w 3915"/>
                  <a:gd name="T103" fmla="*/ 1420 h 4465"/>
                  <a:gd name="T104" fmla="*/ 3055 w 3915"/>
                  <a:gd name="T105" fmla="*/ 1310 h 4465"/>
                  <a:gd name="T106" fmla="*/ 3110 w 3915"/>
                  <a:gd name="T107" fmla="*/ 1075 h 4465"/>
                  <a:gd name="T108" fmla="*/ 2890 w 3915"/>
                  <a:gd name="T109" fmla="*/ 965 h 4465"/>
                  <a:gd name="T110" fmla="*/ 2925 w 3915"/>
                  <a:gd name="T111" fmla="*/ 865 h 4465"/>
                  <a:gd name="T112" fmla="*/ 3630 w 3915"/>
                  <a:gd name="T113" fmla="*/ 705 h 4465"/>
                  <a:gd name="T114" fmla="*/ 3910 w 3915"/>
                  <a:gd name="T115" fmla="*/ 600 h 446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915" h="4465">
                    <a:moveTo>
                      <a:pt x="3905" y="205"/>
                    </a:moveTo>
                    <a:lnTo>
                      <a:pt x="3895" y="100"/>
                    </a:lnTo>
                    <a:lnTo>
                      <a:pt x="3890" y="45"/>
                    </a:lnTo>
                    <a:lnTo>
                      <a:pt x="3865" y="10"/>
                    </a:lnTo>
                    <a:lnTo>
                      <a:pt x="3825" y="0"/>
                    </a:lnTo>
                    <a:lnTo>
                      <a:pt x="3780" y="5"/>
                    </a:lnTo>
                    <a:lnTo>
                      <a:pt x="3760" y="25"/>
                    </a:lnTo>
                    <a:lnTo>
                      <a:pt x="3750" y="65"/>
                    </a:lnTo>
                    <a:lnTo>
                      <a:pt x="3745" y="120"/>
                    </a:lnTo>
                    <a:lnTo>
                      <a:pt x="3755" y="195"/>
                    </a:lnTo>
                    <a:lnTo>
                      <a:pt x="3765" y="285"/>
                    </a:lnTo>
                    <a:lnTo>
                      <a:pt x="3780" y="385"/>
                    </a:lnTo>
                    <a:lnTo>
                      <a:pt x="3790" y="470"/>
                    </a:lnTo>
                    <a:lnTo>
                      <a:pt x="3800" y="540"/>
                    </a:lnTo>
                    <a:lnTo>
                      <a:pt x="3785" y="560"/>
                    </a:lnTo>
                    <a:lnTo>
                      <a:pt x="3745" y="585"/>
                    </a:lnTo>
                    <a:lnTo>
                      <a:pt x="3675" y="615"/>
                    </a:lnTo>
                    <a:lnTo>
                      <a:pt x="3580" y="645"/>
                    </a:lnTo>
                    <a:lnTo>
                      <a:pt x="3470" y="675"/>
                    </a:lnTo>
                    <a:lnTo>
                      <a:pt x="3340" y="705"/>
                    </a:lnTo>
                    <a:lnTo>
                      <a:pt x="3195" y="735"/>
                    </a:lnTo>
                    <a:lnTo>
                      <a:pt x="3040" y="770"/>
                    </a:lnTo>
                    <a:lnTo>
                      <a:pt x="2875" y="800"/>
                    </a:lnTo>
                    <a:lnTo>
                      <a:pt x="2705" y="830"/>
                    </a:lnTo>
                    <a:lnTo>
                      <a:pt x="2530" y="860"/>
                    </a:lnTo>
                    <a:lnTo>
                      <a:pt x="2545" y="780"/>
                    </a:lnTo>
                    <a:lnTo>
                      <a:pt x="2555" y="675"/>
                    </a:lnTo>
                    <a:lnTo>
                      <a:pt x="2550" y="550"/>
                    </a:lnTo>
                    <a:lnTo>
                      <a:pt x="2535" y="465"/>
                    </a:lnTo>
                    <a:lnTo>
                      <a:pt x="2515" y="400"/>
                    </a:lnTo>
                    <a:lnTo>
                      <a:pt x="2490" y="360"/>
                    </a:lnTo>
                    <a:lnTo>
                      <a:pt x="2455" y="335"/>
                    </a:lnTo>
                    <a:lnTo>
                      <a:pt x="2410" y="325"/>
                    </a:lnTo>
                    <a:lnTo>
                      <a:pt x="2355" y="335"/>
                    </a:lnTo>
                    <a:lnTo>
                      <a:pt x="2295" y="370"/>
                    </a:lnTo>
                    <a:lnTo>
                      <a:pt x="2220" y="415"/>
                    </a:lnTo>
                    <a:lnTo>
                      <a:pt x="2150" y="485"/>
                    </a:lnTo>
                    <a:lnTo>
                      <a:pt x="2095" y="565"/>
                    </a:lnTo>
                    <a:lnTo>
                      <a:pt x="2050" y="645"/>
                    </a:lnTo>
                    <a:lnTo>
                      <a:pt x="2015" y="730"/>
                    </a:lnTo>
                    <a:lnTo>
                      <a:pt x="1995" y="810"/>
                    </a:lnTo>
                    <a:lnTo>
                      <a:pt x="1980" y="785"/>
                    </a:lnTo>
                    <a:lnTo>
                      <a:pt x="1960" y="750"/>
                    </a:lnTo>
                    <a:lnTo>
                      <a:pt x="1935" y="715"/>
                    </a:lnTo>
                    <a:lnTo>
                      <a:pt x="1895" y="680"/>
                    </a:lnTo>
                    <a:lnTo>
                      <a:pt x="1850" y="655"/>
                    </a:lnTo>
                    <a:lnTo>
                      <a:pt x="1790" y="645"/>
                    </a:lnTo>
                    <a:lnTo>
                      <a:pt x="1730" y="655"/>
                    </a:lnTo>
                    <a:lnTo>
                      <a:pt x="1660" y="680"/>
                    </a:lnTo>
                    <a:lnTo>
                      <a:pt x="1590" y="725"/>
                    </a:lnTo>
                    <a:lnTo>
                      <a:pt x="1530" y="780"/>
                    </a:lnTo>
                    <a:lnTo>
                      <a:pt x="1485" y="845"/>
                    </a:lnTo>
                    <a:lnTo>
                      <a:pt x="1455" y="925"/>
                    </a:lnTo>
                    <a:lnTo>
                      <a:pt x="1435" y="1010"/>
                    </a:lnTo>
                    <a:lnTo>
                      <a:pt x="1420" y="1100"/>
                    </a:lnTo>
                    <a:lnTo>
                      <a:pt x="1420" y="1190"/>
                    </a:lnTo>
                    <a:lnTo>
                      <a:pt x="1425" y="1300"/>
                    </a:lnTo>
                    <a:lnTo>
                      <a:pt x="1435" y="1400"/>
                    </a:lnTo>
                    <a:lnTo>
                      <a:pt x="1445" y="1490"/>
                    </a:lnTo>
                    <a:lnTo>
                      <a:pt x="1460" y="1565"/>
                    </a:lnTo>
                    <a:lnTo>
                      <a:pt x="1475" y="1620"/>
                    </a:lnTo>
                    <a:lnTo>
                      <a:pt x="1480" y="1650"/>
                    </a:lnTo>
                    <a:lnTo>
                      <a:pt x="1475" y="1655"/>
                    </a:lnTo>
                    <a:lnTo>
                      <a:pt x="1470" y="1665"/>
                    </a:lnTo>
                    <a:lnTo>
                      <a:pt x="1460" y="1680"/>
                    </a:lnTo>
                    <a:lnTo>
                      <a:pt x="1450" y="1695"/>
                    </a:lnTo>
                    <a:lnTo>
                      <a:pt x="1450" y="1690"/>
                    </a:lnTo>
                    <a:lnTo>
                      <a:pt x="1445" y="1685"/>
                    </a:lnTo>
                    <a:lnTo>
                      <a:pt x="1440" y="1680"/>
                    </a:lnTo>
                    <a:lnTo>
                      <a:pt x="1435" y="1675"/>
                    </a:lnTo>
                    <a:lnTo>
                      <a:pt x="1425" y="1670"/>
                    </a:lnTo>
                    <a:lnTo>
                      <a:pt x="1415" y="1670"/>
                    </a:lnTo>
                    <a:lnTo>
                      <a:pt x="1365" y="1680"/>
                    </a:lnTo>
                    <a:lnTo>
                      <a:pt x="1325" y="1695"/>
                    </a:lnTo>
                    <a:lnTo>
                      <a:pt x="1310" y="1665"/>
                    </a:lnTo>
                    <a:lnTo>
                      <a:pt x="1280" y="1625"/>
                    </a:lnTo>
                    <a:lnTo>
                      <a:pt x="1240" y="1575"/>
                    </a:lnTo>
                    <a:lnTo>
                      <a:pt x="1195" y="1530"/>
                    </a:lnTo>
                    <a:lnTo>
                      <a:pt x="1135" y="1490"/>
                    </a:lnTo>
                    <a:lnTo>
                      <a:pt x="1070" y="1470"/>
                    </a:lnTo>
                    <a:lnTo>
                      <a:pt x="985" y="1475"/>
                    </a:lnTo>
                    <a:lnTo>
                      <a:pt x="905" y="1510"/>
                    </a:lnTo>
                    <a:lnTo>
                      <a:pt x="820" y="1585"/>
                    </a:lnTo>
                    <a:lnTo>
                      <a:pt x="755" y="1670"/>
                    </a:lnTo>
                    <a:lnTo>
                      <a:pt x="715" y="1765"/>
                    </a:lnTo>
                    <a:lnTo>
                      <a:pt x="690" y="1860"/>
                    </a:lnTo>
                    <a:lnTo>
                      <a:pt x="680" y="1965"/>
                    </a:lnTo>
                    <a:lnTo>
                      <a:pt x="685" y="2065"/>
                    </a:lnTo>
                    <a:lnTo>
                      <a:pt x="695" y="2165"/>
                    </a:lnTo>
                    <a:lnTo>
                      <a:pt x="710" y="2255"/>
                    </a:lnTo>
                    <a:lnTo>
                      <a:pt x="730" y="2340"/>
                    </a:lnTo>
                    <a:lnTo>
                      <a:pt x="750" y="2415"/>
                    </a:lnTo>
                    <a:lnTo>
                      <a:pt x="765" y="2465"/>
                    </a:lnTo>
                    <a:lnTo>
                      <a:pt x="775" y="2505"/>
                    </a:lnTo>
                    <a:lnTo>
                      <a:pt x="780" y="2530"/>
                    </a:lnTo>
                    <a:lnTo>
                      <a:pt x="780" y="2540"/>
                    </a:lnTo>
                    <a:lnTo>
                      <a:pt x="785" y="2550"/>
                    </a:lnTo>
                    <a:lnTo>
                      <a:pt x="795" y="2555"/>
                    </a:lnTo>
                    <a:lnTo>
                      <a:pt x="835" y="2570"/>
                    </a:lnTo>
                    <a:lnTo>
                      <a:pt x="895" y="2580"/>
                    </a:lnTo>
                    <a:lnTo>
                      <a:pt x="870" y="2615"/>
                    </a:lnTo>
                    <a:lnTo>
                      <a:pt x="835" y="2675"/>
                    </a:lnTo>
                    <a:lnTo>
                      <a:pt x="790" y="2745"/>
                    </a:lnTo>
                    <a:lnTo>
                      <a:pt x="730" y="2830"/>
                    </a:lnTo>
                    <a:lnTo>
                      <a:pt x="670" y="2925"/>
                    </a:lnTo>
                    <a:lnTo>
                      <a:pt x="605" y="3025"/>
                    </a:lnTo>
                    <a:lnTo>
                      <a:pt x="535" y="3135"/>
                    </a:lnTo>
                    <a:lnTo>
                      <a:pt x="460" y="3245"/>
                    </a:lnTo>
                    <a:lnTo>
                      <a:pt x="390" y="3355"/>
                    </a:lnTo>
                    <a:lnTo>
                      <a:pt x="320" y="3460"/>
                    </a:lnTo>
                    <a:lnTo>
                      <a:pt x="250" y="3565"/>
                    </a:lnTo>
                    <a:lnTo>
                      <a:pt x="185" y="3660"/>
                    </a:lnTo>
                    <a:lnTo>
                      <a:pt x="130" y="3745"/>
                    </a:lnTo>
                    <a:lnTo>
                      <a:pt x="85" y="3815"/>
                    </a:lnTo>
                    <a:lnTo>
                      <a:pt x="45" y="3875"/>
                    </a:lnTo>
                    <a:lnTo>
                      <a:pt x="20" y="3915"/>
                    </a:lnTo>
                    <a:lnTo>
                      <a:pt x="5" y="3930"/>
                    </a:lnTo>
                    <a:lnTo>
                      <a:pt x="0" y="3940"/>
                    </a:lnTo>
                    <a:lnTo>
                      <a:pt x="0" y="3945"/>
                    </a:lnTo>
                    <a:lnTo>
                      <a:pt x="5" y="3950"/>
                    </a:lnTo>
                    <a:lnTo>
                      <a:pt x="10" y="3950"/>
                    </a:lnTo>
                    <a:lnTo>
                      <a:pt x="20" y="3950"/>
                    </a:lnTo>
                    <a:lnTo>
                      <a:pt x="25" y="3950"/>
                    </a:lnTo>
                    <a:lnTo>
                      <a:pt x="40" y="3925"/>
                    </a:lnTo>
                    <a:lnTo>
                      <a:pt x="65" y="3885"/>
                    </a:lnTo>
                    <a:lnTo>
                      <a:pt x="105" y="3825"/>
                    </a:lnTo>
                    <a:lnTo>
                      <a:pt x="155" y="3750"/>
                    </a:lnTo>
                    <a:lnTo>
                      <a:pt x="215" y="3660"/>
                    </a:lnTo>
                    <a:lnTo>
                      <a:pt x="280" y="3565"/>
                    </a:lnTo>
                    <a:lnTo>
                      <a:pt x="350" y="3455"/>
                    </a:lnTo>
                    <a:lnTo>
                      <a:pt x="425" y="3345"/>
                    </a:lnTo>
                    <a:lnTo>
                      <a:pt x="495" y="3235"/>
                    </a:lnTo>
                    <a:lnTo>
                      <a:pt x="570" y="3120"/>
                    </a:lnTo>
                    <a:lnTo>
                      <a:pt x="640" y="3010"/>
                    </a:lnTo>
                    <a:lnTo>
                      <a:pt x="710" y="2910"/>
                    </a:lnTo>
                    <a:lnTo>
                      <a:pt x="770" y="2815"/>
                    </a:lnTo>
                    <a:lnTo>
                      <a:pt x="825" y="2730"/>
                    </a:lnTo>
                    <a:lnTo>
                      <a:pt x="870" y="2665"/>
                    </a:lnTo>
                    <a:lnTo>
                      <a:pt x="905" y="2610"/>
                    </a:lnTo>
                    <a:lnTo>
                      <a:pt x="925" y="2580"/>
                    </a:lnTo>
                    <a:lnTo>
                      <a:pt x="1050" y="2585"/>
                    </a:lnTo>
                    <a:lnTo>
                      <a:pt x="1190" y="2585"/>
                    </a:lnTo>
                    <a:lnTo>
                      <a:pt x="1335" y="2585"/>
                    </a:lnTo>
                    <a:lnTo>
                      <a:pt x="1470" y="2580"/>
                    </a:lnTo>
                    <a:lnTo>
                      <a:pt x="1580" y="2575"/>
                    </a:lnTo>
                    <a:lnTo>
                      <a:pt x="1700" y="2565"/>
                    </a:lnTo>
                    <a:lnTo>
                      <a:pt x="1820" y="2560"/>
                    </a:lnTo>
                    <a:lnTo>
                      <a:pt x="1935" y="2550"/>
                    </a:lnTo>
                    <a:lnTo>
                      <a:pt x="2045" y="2540"/>
                    </a:lnTo>
                    <a:lnTo>
                      <a:pt x="2140" y="2530"/>
                    </a:lnTo>
                    <a:lnTo>
                      <a:pt x="2215" y="2520"/>
                    </a:lnTo>
                    <a:lnTo>
                      <a:pt x="2270" y="2510"/>
                    </a:lnTo>
                    <a:lnTo>
                      <a:pt x="2300" y="2500"/>
                    </a:lnTo>
                    <a:lnTo>
                      <a:pt x="2315" y="2475"/>
                    </a:lnTo>
                    <a:lnTo>
                      <a:pt x="2335" y="2430"/>
                    </a:lnTo>
                    <a:lnTo>
                      <a:pt x="2350" y="2370"/>
                    </a:lnTo>
                    <a:lnTo>
                      <a:pt x="2370" y="2300"/>
                    </a:lnTo>
                    <a:lnTo>
                      <a:pt x="2380" y="2235"/>
                    </a:lnTo>
                    <a:lnTo>
                      <a:pt x="2390" y="2175"/>
                    </a:lnTo>
                    <a:lnTo>
                      <a:pt x="2400" y="2130"/>
                    </a:lnTo>
                    <a:lnTo>
                      <a:pt x="2405" y="2100"/>
                    </a:lnTo>
                    <a:lnTo>
                      <a:pt x="2405" y="2095"/>
                    </a:lnTo>
                    <a:lnTo>
                      <a:pt x="2690" y="2305"/>
                    </a:lnTo>
                    <a:lnTo>
                      <a:pt x="2695" y="2305"/>
                    </a:lnTo>
                    <a:lnTo>
                      <a:pt x="2720" y="2325"/>
                    </a:lnTo>
                    <a:lnTo>
                      <a:pt x="2750" y="2345"/>
                    </a:lnTo>
                    <a:lnTo>
                      <a:pt x="2780" y="2375"/>
                    </a:lnTo>
                    <a:lnTo>
                      <a:pt x="2795" y="2405"/>
                    </a:lnTo>
                    <a:lnTo>
                      <a:pt x="2795" y="2410"/>
                    </a:lnTo>
                    <a:lnTo>
                      <a:pt x="2795" y="2415"/>
                    </a:lnTo>
                    <a:lnTo>
                      <a:pt x="2795" y="2410"/>
                    </a:lnTo>
                    <a:lnTo>
                      <a:pt x="2795" y="2405"/>
                    </a:lnTo>
                    <a:lnTo>
                      <a:pt x="2780" y="2375"/>
                    </a:lnTo>
                    <a:lnTo>
                      <a:pt x="2750" y="2345"/>
                    </a:lnTo>
                    <a:lnTo>
                      <a:pt x="2720" y="2325"/>
                    </a:lnTo>
                    <a:lnTo>
                      <a:pt x="2695" y="2305"/>
                    </a:lnTo>
                    <a:lnTo>
                      <a:pt x="2690" y="2305"/>
                    </a:lnTo>
                    <a:lnTo>
                      <a:pt x="2405" y="2095"/>
                    </a:lnTo>
                    <a:lnTo>
                      <a:pt x="2405" y="2100"/>
                    </a:lnTo>
                    <a:lnTo>
                      <a:pt x="2400" y="2130"/>
                    </a:lnTo>
                    <a:lnTo>
                      <a:pt x="2390" y="2175"/>
                    </a:lnTo>
                    <a:lnTo>
                      <a:pt x="2380" y="2235"/>
                    </a:lnTo>
                    <a:lnTo>
                      <a:pt x="2370" y="2300"/>
                    </a:lnTo>
                    <a:lnTo>
                      <a:pt x="2350" y="2370"/>
                    </a:lnTo>
                    <a:lnTo>
                      <a:pt x="2335" y="2430"/>
                    </a:lnTo>
                    <a:lnTo>
                      <a:pt x="2315" y="2475"/>
                    </a:lnTo>
                    <a:lnTo>
                      <a:pt x="2300" y="2500"/>
                    </a:lnTo>
                    <a:lnTo>
                      <a:pt x="2270" y="2510"/>
                    </a:lnTo>
                    <a:lnTo>
                      <a:pt x="2215" y="2520"/>
                    </a:lnTo>
                    <a:lnTo>
                      <a:pt x="2140" y="2530"/>
                    </a:lnTo>
                    <a:lnTo>
                      <a:pt x="2045" y="2540"/>
                    </a:lnTo>
                    <a:lnTo>
                      <a:pt x="1935" y="2550"/>
                    </a:lnTo>
                    <a:lnTo>
                      <a:pt x="1820" y="2560"/>
                    </a:lnTo>
                    <a:lnTo>
                      <a:pt x="1700" y="2565"/>
                    </a:lnTo>
                    <a:lnTo>
                      <a:pt x="1580" y="2575"/>
                    </a:lnTo>
                    <a:lnTo>
                      <a:pt x="1470" y="2580"/>
                    </a:lnTo>
                    <a:lnTo>
                      <a:pt x="1335" y="2585"/>
                    </a:lnTo>
                    <a:lnTo>
                      <a:pt x="1190" y="2585"/>
                    </a:lnTo>
                    <a:lnTo>
                      <a:pt x="1050" y="2585"/>
                    </a:lnTo>
                    <a:lnTo>
                      <a:pt x="925" y="2580"/>
                    </a:lnTo>
                    <a:lnTo>
                      <a:pt x="905" y="2610"/>
                    </a:lnTo>
                    <a:lnTo>
                      <a:pt x="870" y="2665"/>
                    </a:lnTo>
                    <a:lnTo>
                      <a:pt x="825" y="2730"/>
                    </a:lnTo>
                    <a:lnTo>
                      <a:pt x="770" y="2815"/>
                    </a:lnTo>
                    <a:lnTo>
                      <a:pt x="710" y="2910"/>
                    </a:lnTo>
                    <a:lnTo>
                      <a:pt x="640" y="3010"/>
                    </a:lnTo>
                    <a:lnTo>
                      <a:pt x="570" y="3120"/>
                    </a:lnTo>
                    <a:lnTo>
                      <a:pt x="495" y="3235"/>
                    </a:lnTo>
                    <a:lnTo>
                      <a:pt x="425" y="3345"/>
                    </a:lnTo>
                    <a:lnTo>
                      <a:pt x="350" y="3455"/>
                    </a:lnTo>
                    <a:lnTo>
                      <a:pt x="280" y="3565"/>
                    </a:lnTo>
                    <a:lnTo>
                      <a:pt x="215" y="3660"/>
                    </a:lnTo>
                    <a:lnTo>
                      <a:pt x="155" y="3750"/>
                    </a:lnTo>
                    <a:lnTo>
                      <a:pt x="105" y="3825"/>
                    </a:lnTo>
                    <a:lnTo>
                      <a:pt x="65" y="3885"/>
                    </a:lnTo>
                    <a:lnTo>
                      <a:pt x="40" y="3925"/>
                    </a:lnTo>
                    <a:lnTo>
                      <a:pt x="25" y="3950"/>
                    </a:lnTo>
                    <a:lnTo>
                      <a:pt x="20" y="3950"/>
                    </a:lnTo>
                    <a:lnTo>
                      <a:pt x="10" y="3950"/>
                    </a:lnTo>
                    <a:lnTo>
                      <a:pt x="5" y="3950"/>
                    </a:lnTo>
                    <a:lnTo>
                      <a:pt x="15" y="3960"/>
                    </a:lnTo>
                    <a:lnTo>
                      <a:pt x="40" y="3980"/>
                    </a:lnTo>
                    <a:lnTo>
                      <a:pt x="80" y="4015"/>
                    </a:lnTo>
                    <a:lnTo>
                      <a:pt x="135" y="4060"/>
                    </a:lnTo>
                    <a:lnTo>
                      <a:pt x="200" y="4115"/>
                    </a:lnTo>
                    <a:lnTo>
                      <a:pt x="280" y="4170"/>
                    </a:lnTo>
                    <a:lnTo>
                      <a:pt x="375" y="4225"/>
                    </a:lnTo>
                    <a:lnTo>
                      <a:pt x="475" y="4285"/>
                    </a:lnTo>
                    <a:lnTo>
                      <a:pt x="585" y="4340"/>
                    </a:lnTo>
                    <a:lnTo>
                      <a:pt x="705" y="4385"/>
                    </a:lnTo>
                    <a:lnTo>
                      <a:pt x="830" y="4425"/>
                    </a:lnTo>
                    <a:lnTo>
                      <a:pt x="965" y="4450"/>
                    </a:lnTo>
                    <a:lnTo>
                      <a:pt x="1105" y="4465"/>
                    </a:lnTo>
                    <a:lnTo>
                      <a:pt x="1245" y="4460"/>
                    </a:lnTo>
                    <a:lnTo>
                      <a:pt x="1250" y="4465"/>
                    </a:lnTo>
                    <a:lnTo>
                      <a:pt x="1255" y="4460"/>
                    </a:lnTo>
                    <a:lnTo>
                      <a:pt x="1260" y="4455"/>
                    </a:lnTo>
                    <a:lnTo>
                      <a:pt x="1265" y="4440"/>
                    </a:lnTo>
                    <a:lnTo>
                      <a:pt x="1280" y="4405"/>
                    </a:lnTo>
                    <a:lnTo>
                      <a:pt x="1305" y="4345"/>
                    </a:lnTo>
                    <a:lnTo>
                      <a:pt x="1335" y="4270"/>
                    </a:lnTo>
                    <a:lnTo>
                      <a:pt x="1370" y="4185"/>
                    </a:lnTo>
                    <a:lnTo>
                      <a:pt x="1410" y="4090"/>
                    </a:lnTo>
                    <a:lnTo>
                      <a:pt x="1450" y="3985"/>
                    </a:lnTo>
                    <a:lnTo>
                      <a:pt x="1490" y="3880"/>
                    </a:lnTo>
                    <a:lnTo>
                      <a:pt x="1530" y="3780"/>
                    </a:lnTo>
                    <a:lnTo>
                      <a:pt x="1565" y="3680"/>
                    </a:lnTo>
                    <a:lnTo>
                      <a:pt x="1600" y="3590"/>
                    </a:lnTo>
                    <a:lnTo>
                      <a:pt x="1630" y="3510"/>
                    </a:lnTo>
                    <a:lnTo>
                      <a:pt x="1655" y="3450"/>
                    </a:lnTo>
                    <a:lnTo>
                      <a:pt x="1670" y="3400"/>
                    </a:lnTo>
                    <a:lnTo>
                      <a:pt x="1710" y="3295"/>
                    </a:lnTo>
                    <a:lnTo>
                      <a:pt x="1760" y="3205"/>
                    </a:lnTo>
                    <a:lnTo>
                      <a:pt x="1820" y="3130"/>
                    </a:lnTo>
                    <a:lnTo>
                      <a:pt x="1890" y="3050"/>
                    </a:lnTo>
                    <a:lnTo>
                      <a:pt x="1955" y="3005"/>
                    </a:lnTo>
                    <a:lnTo>
                      <a:pt x="2035" y="2965"/>
                    </a:lnTo>
                    <a:lnTo>
                      <a:pt x="2130" y="2930"/>
                    </a:lnTo>
                    <a:lnTo>
                      <a:pt x="2230" y="2895"/>
                    </a:lnTo>
                    <a:lnTo>
                      <a:pt x="2320" y="2865"/>
                    </a:lnTo>
                    <a:lnTo>
                      <a:pt x="2395" y="2835"/>
                    </a:lnTo>
                    <a:lnTo>
                      <a:pt x="2450" y="2805"/>
                    </a:lnTo>
                    <a:lnTo>
                      <a:pt x="2495" y="2770"/>
                    </a:lnTo>
                    <a:lnTo>
                      <a:pt x="2545" y="2725"/>
                    </a:lnTo>
                    <a:lnTo>
                      <a:pt x="2600" y="2675"/>
                    </a:lnTo>
                    <a:lnTo>
                      <a:pt x="2655" y="2620"/>
                    </a:lnTo>
                    <a:lnTo>
                      <a:pt x="2710" y="2565"/>
                    </a:lnTo>
                    <a:lnTo>
                      <a:pt x="2755" y="2515"/>
                    </a:lnTo>
                    <a:lnTo>
                      <a:pt x="2790" y="2475"/>
                    </a:lnTo>
                    <a:lnTo>
                      <a:pt x="2810" y="2445"/>
                    </a:lnTo>
                    <a:lnTo>
                      <a:pt x="2820" y="2430"/>
                    </a:lnTo>
                    <a:lnTo>
                      <a:pt x="2820" y="2415"/>
                    </a:lnTo>
                    <a:lnTo>
                      <a:pt x="2820" y="2410"/>
                    </a:lnTo>
                    <a:lnTo>
                      <a:pt x="2820" y="2400"/>
                    </a:lnTo>
                    <a:lnTo>
                      <a:pt x="2805" y="2365"/>
                    </a:lnTo>
                    <a:lnTo>
                      <a:pt x="2775" y="2335"/>
                    </a:lnTo>
                    <a:lnTo>
                      <a:pt x="2745" y="2310"/>
                    </a:lnTo>
                    <a:lnTo>
                      <a:pt x="2720" y="2295"/>
                    </a:lnTo>
                    <a:lnTo>
                      <a:pt x="2740" y="2265"/>
                    </a:lnTo>
                    <a:lnTo>
                      <a:pt x="2770" y="2225"/>
                    </a:lnTo>
                    <a:lnTo>
                      <a:pt x="2805" y="2170"/>
                    </a:lnTo>
                    <a:lnTo>
                      <a:pt x="2840" y="2115"/>
                    </a:lnTo>
                    <a:lnTo>
                      <a:pt x="2870" y="2055"/>
                    </a:lnTo>
                    <a:lnTo>
                      <a:pt x="2895" y="1995"/>
                    </a:lnTo>
                    <a:lnTo>
                      <a:pt x="2905" y="1945"/>
                    </a:lnTo>
                    <a:lnTo>
                      <a:pt x="2910" y="1910"/>
                    </a:lnTo>
                    <a:lnTo>
                      <a:pt x="2905" y="1870"/>
                    </a:lnTo>
                    <a:lnTo>
                      <a:pt x="2895" y="1845"/>
                    </a:lnTo>
                    <a:lnTo>
                      <a:pt x="2885" y="1825"/>
                    </a:lnTo>
                    <a:lnTo>
                      <a:pt x="2880" y="1815"/>
                    </a:lnTo>
                    <a:lnTo>
                      <a:pt x="2875" y="1805"/>
                    </a:lnTo>
                    <a:lnTo>
                      <a:pt x="2880" y="1800"/>
                    </a:lnTo>
                    <a:lnTo>
                      <a:pt x="2885" y="1790"/>
                    </a:lnTo>
                    <a:lnTo>
                      <a:pt x="2890" y="1775"/>
                    </a:lnTo>
                    <a:lnTo>
                      <a:pt x="2900" y="1765"/>
                    </a:lnTo>
                    <a:lnTo>
                      <a:pt x="2910" y="1750"/>
                    </a:lnTo>
                    <a:lnTo>
                      <a:pt x="2925" y="1730"/>
                    </a:lnTo>
                    <a:lnTo>
                      <a:pt x="2970" y="1670"/>
                    </a:lnTo>
                    <a:lnTo>
                      <a:pt x="3015" y="1595"/>
                    </a:lnTo>
                    <a:lnTo>
                      <a:pt x="3060" y="1515"/>
                    </a:lnTo>
                    <a:lnTo>
                      <a:pt x="3075" y="1465"/>
                    </a:lnTo>
                    <a:lnTo>
                      <a:pt x="3080" y="1420"/>
                    </a:lnTo>
                    <a:lnTo>
                      <a:pt x="3080" y="1395"/>
                    </a:lnTo>
                    <a:lnTo>
                      <a:pt x="3070" y="1375"/>
                    </a:lnTo>
                    <a:lnTo>
                      <a:pt x="3060" y="1360"/>
                    </a:lnTo>
                    <a:lnTo>
                      <a:pt x="3050" y="1355"/>
                    </a:lnTo>
                    <a:lnTo>
                      <a:pt x="3040" y="1350"/>
                    </a:lnTo>
                    <a:lnTo>
                      <a:pt x="3055" y="1310"/>
                    </a:lnTo>
                    <a:lnTo>
                      <a:pt x="3070" y="1255"/>
                    </a:lnTo>
                    <a:lnTo>
                      <a:pt x="3085" y="1195"/>
                    </a:lnTo>
                    <a:lnTo>
                      <a:pt x="3100" y="1135"/>
                    </a:lnTo>
                    <a:lnTo>
                      <a:pt x="3110" y="1080"/>
                    </a:lnTo>
                    <a:lnTo>
                      <a:pt x="3110" y="1075"/>
                    </a:lnTo>
                    <a:lnTo>
                      <a:pt x="3105" y="1050"/>
                    </a:lnTo>
                    <a:lnTo>
                      <a:pt x="3095" y="1030"/>
                    </a:lnTo>
                    <a:lnTo>
                      <a:pt x="3060" y="1005"/>
                    </a:lnTo>
                    <a:lnTo>
                      <a:pt x="3015" y="985"/>
                    </a:lnTo>
                    <a:lnTo>
                      <a:pt x="2955" y="970"/>
                    </a:lnTo>
                    <a:lnTo>
                      <a:pt x="2890" y="965"/>
                    </a:lnTo>
                    <a:lnTo>
                      <a:pt x="2825" y="955"/>
                    </a:lnTo>
                    <a:lnTo>
                      <a:pt x="2745" y="945"/>
                    </a:lnTo>
                    <a:lnTo>
                      <a:pt x="2655" y="925"/>
                    </a:lnTo>
                    <a:lnTo>
                      <a:pt x="2730" y="905"/>
                    </a:lnTo>
                    <a:lnTo>
                      <a:pt x="2820" y="885"/>
                    </a:lnTo>
                    <a:lnTo>
                      <a:pt x="2925" y="865"/>
                    </a:lnTo>
                    <a:lnTo>
                      <a:pt x="3040" y="835"/>
                    </a:lnTo>
                    <a:lnTo>
                      <a:pt x="3160" y="810"/>
                    </a:lnTo>
                    <a:lnTo>
                      <a:pt x="3285" y="785"/>
                    </a:lnTo>
                    <a:lnTo>
                      <a:pt x="3410" y="755"/>
                    </a:lnTo>
                    <a:lnTo>
                      <a:pt x="3525" y="730"/>
                    </a:lnTo>
                    <a:lnTo>
                      <a:pt x="3630" y="705"/>
                    </a:lnTo>
                    <a:lnTo>
                      <a:pt x="3725" y="685"/>
                    </a:lnTo>
                    <a:lnTo>
                      <a:pt x="3795" y="670"/>
                    </a:lnTo>
                    <a:lnTo>
                      <a:pt x="3850" y="660"/>
                    </a:lnTo>
                    <a:lnTo>
                      <a:pt x="3875" y="655"/>
                    </a:lnTo>
                    <a:lnTo>
                      <a:pt x="3895" y="640"/>
                    </a:lnTo>
                    <a:lnTo>
                      <a:pt x="3910" y="600"/>
                    </a:lnTo>
                    <a:lnTo>
                      <a:pt x="3915" y="535"/>
                    </a:lnTo>
                    <a:lnTo>
                      <a:pt x="3915" y="450"/>
                    </a:lnTo>
                    <a:lnTo>
                      <a:pt x="3910" y="340"/>
                    </a:lnTo>
                    <a:lnTo>
                      <a:pt x="3905" y="205"/>
                    </a:lnTo>
                  </a:path>
                </a:pathLst>
              </a:custGeom>
              <a:noFill/>
              <a:ln w="28575">
                <a:solidFill>
                  <a:srgbClr val="7A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2" name="Freeform 23"/>
              <p:cNvSpPr>
                <a:spLocks/>
              </p:cNvSpPr>
              <p:nvPr/>
            </p:nvSpPr>
            <p:spPr bwMode="auto">
              <a:xfrm>
                <a:off x="1624" y="3143"/>
                <a:ext cx="2790" cy="2365"/>
              </a:xfrm>
              <a:custGeom>
                <a:avLst/>
                <a:gdLst>
                  <a:gd name="T0" fmla="*/ 1240 w 2790"/>
                  <a:gd name="T1" fmla="*/ 2360 h 2365"/>
                  <a:gd name="T2" fmla="*/ 1235 w 2790"/>
                  <a:gd name="T3" fmla="*/ 2355 h 2365"/>
                  <a:gd name="T4" fmla="*/ 1235 w 2790"/>
                  <a:gd name="T5" fmla="*/ 2345 h 2365"/>
                  <a:gd name="T6" fmla="*/ 1255 w 2790"/>
                  <a:gd name="T7" fmla="*/ 2295 h 2365"/>
                  <a:gd name="T8" fmla="*/ 1305 w 2790"/>
                  <a:gd name="T9" fmla="*/ 2165 h 2365"/>
                  <a:gd name="T10" fmla="*/ 1380 w 2790"/>
                  <a:gd name="T11" fmla="*/ 1980 h 2365"/>
                  <a:gd name="T12" fmla="*/ 1460 w 2790"/>
                  <a:gd name="T13" fmla="*/ 1775 h 2365"/>
                  <a:gd name="T14" fmla="*/ 1540 w 2790"/>
                  <a:gd name="T15" fmla="*/ 1575 h 2365"/>
                  <a:gd name="T16" fmla="*/ 1605 w 2790"/>
                  <a:gd name="T17" fmla="*/ 1405 h 2365"/>
                  <a:gd name="T18" fmla="*/ 1640 w 2790"/>
                  <a:gd name="T19" fmla="*/ 1295 h 2365"/>
                  <a:gd name="T20" fmla="*/ 1730 w 2790"/>
                  <a:gd name="T21" fmla="*/ 1095 h 2365"/>
                  <a:gd name="T22" fmla="*/ 1870 w 2790"/>
                  <a:gd name="T23" fmla="*/ 935 h 2365"/>
                  <a:gd name="T24" fmla="*/ 2020 w 2790"/>
                  <a:gd name="T25" fmla="*/ 845 h 2365"/>
                  <a:gd name="T26" fmla="*/ 2215 w 2790"/>
                  <a:gd name="T27" fmla="*/ 775 h 2365"/>
                  <a:gd name="T28" fmla="*/ 2380 w 2790"/>
                  <a:gd name="T29" fmla="*/ 715 h 2365"/>
                  <a:gd name="T30" fmla="*/ 2475 w 2790"/>
                  <a:gd name="T31" fmla="*/ 655 h 2365"/>
                  <a:gd name="T32" fmla="*/ 2580 w 2790"/>
                  <a:gd name="T33" fmla="*/ 560 h 2365"/>
                  <a:gd name="T34" fmla="*/ 2685 w 2790"/>
                  <a:gd name="T35" fmla="*/ 450 h 2365"/>
                  <a:gd name="T36" fmla="*/ 2765 w 2790"/>
                  <a:gd name="T37" fmla="*/ 360 h 2365"/>
                  <a:gd name="T38" fmla="*/ 2790 w 2790"/>
                  <a:gd name="T39" fmla="*/ 320 h 2365"/>
                  <a:gd name="T40" fmla="*/ 2775 w 2790"/>
                  <a:gd name="T41" fmla="*/ 280 h 2365"/>
                  <a:gd name="T42" fmla="*/ 2715 w 2790"/>
                  <a:gd name="T43" fmla="*/ 225 h 2365"/>
                  <a:gd name="T44" fmla="*/ 2690 w 2790"/>
                  <a:gd name="T45" fmla="*/ 210 h 2365"/>
                  <a:gd name="T46" fmla="*/ 2685 w 2790"/>
                  <a:gd name="T47" fmla="*/ 205 h 2365"/>
                  <a:gd name="T48" fmla="*/ 2400 w 2790"/>
                  <a:gd name="T49" fmla="*/ 0 h 2365"/>
                  <a:gd name="T50" fmla="*/ 2400 w 2790"/>
                  <a:gd name="T51" fmla="*/ 5 h 2365"/>
                  <a:gd name="T52" fmla="*/ 2385 w 2790"/>
                  <a:gd name="T53" fmla="*/ 75 h 2365"/>
                  <a:gd name="T54" fmla="*/ 2360 w 2790"/>
                  <a:gd name="T55" fmla="*/ 205 h 2365"/>
                  <a:gd name="T56" fmla="*/ 2330 w 2790"/>
                  <a:gd name="T57" fmla="*/ 330 h 2365"/>
                  <a:gd name="T58" fmla="*/ 2295 w 2790"/>
                  <a:gd name="T59" fmla="*/ 400 h 2365"/>
                  <a:gd name="T60" fmla="*/ 2210 w 2790"/>
                  <a:gd name="T61" fmla="*/ 420 h 2365"/>
                  <a:gd name="T62" fmla="*/ 2040 w 2790"/>
                  <a:gd name="T63" fmla="*/ 440 h 2365"/>
                  <a:gd name="T64" fmla="*/ 1815 w 2790"/>
                  <a:gd name="T65" fmla="*/ 460 h 2365"/>
                  <a:gd name="T66" fmla="*/ 1575 w 2790"/>
                  <a:gd name="T67" fmla="*/ 475 h 2365"/>
                  <a:gd name="T68" fmla="*/ 1330 w 2790"/>
                  <a:gd name="T69" fmla="*/ 485 h 2365"/>
                  <a:gd name="T70" fmla="*/ 1045 w 2790"/>
                  <a:gd name="T71" fmla="*/ 490 h 2365"/>
                  <a:gd name="T72" fmla="*/ 900 w 2790"/>
                  <a:gd name="T73" fmla="*/ 515 h 2365"/>
                  <a:gd name="T74" fmla="*/ 820 w 2790"/>
                  <a:gd name="T75" fmla="*/ 635 h 2365"/>
                  <a:gd name="T76" fmla="*/ 705 w 2790"/>
                  <a:gd name="T77" fmla="*/ 810 h 2365"/>
                  <a:gd name="T78" fmla="*/ 565 w 2790"/>
                  <a:gd name="T79" fmla="*/ 1020 h 2365"/>
                  <a:gd name="T80" fmla="*/ 420 w 2790"/>
                  <a:gd name="T81" fmla="*/ 1250 h 2365"/>
                  <a:gd name="T82" fmla="*/ 275 w 2790"/>
                  <a:gd name="T83" fmla="*/ 1465 h 2365"/>
                  <a:gd name="T84" fmla="*/ 150 w 2790"/>
                  <a:gd name="T85" fmla="*/ 1650 h 2365"/>
                  <a:gd name="T86" fmla="*/ 60 w 2790"/>
                  <a:gd name="T87" fmla="*/ 1785 h 2365"/>
                  <a:gd name="T88" fmla="*/ 20 w 2790"/>
                  <a:gd name="T89" fmla="*/ 1850 h 2365"/>
                  <a:gd name="T90" fmla="*/ 5 w 2790"/>
                  <a:gd name="T91" fmla="*/ 1855 h 2365"/>
                  <a:gd name="T92" fmla="*/ 10 w 2790"/>
                  <a:gd name="T93" fmla="*/ 1860 h 2365"/>
                  <a:gd name="T94" fmla="*/ 75 w 2790"/>
                  <a:gd name="T95" fmla="*/ 1920 h 2365"/>
                  <a:gd name="T96" fmla="*/ 195 w 2790"/>
                  <a:gd name="T97" fmla="*/ 2015 h 2365"/>
                  <a:gd name="T98" fmla="*/ 370 w 2790"/>
                  <a:gd name="T99" fmla="*/ 2130 h 2365"/>
                  <a:gd name="T100" fmla="*/ 580 w 2790"/>
                  <a:gd name="T101" fmla="*/ 2240 h 2365"/>
                  <a:gd name="T102" fmla="*/ 825 w 2790"/>
                  <a:gd name="T103" fmla="*/ 2325 h 2365"/>
                  <a:gd name="T104" fmla="*/ 1095 w 2790"/>
                  <a:gd name="T105" fmla="*/ 2365 h 236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790" h="2365">
                    <a:moveTo>
                      <a:pt x="1240" y="2365"/>
                    </a:moveTo>
                    <a:lnTo>
                      <a:pt x="1240" y="2360"/>
                    </a:lnTo>
                    <a:lnTo>
                      <a:pt x="1235" y="2355"/>
                    </a:lnTo>
                    <a:lnTo>
                      <a:pt x="1235" y="2350"/>
                    </a:lnTo>
                    <a:lnTo>
                      <a:pt x="1235" y="2345"/>
                    </a:lnTo>
                    <a:lnTo>
                      <a:pt x="1240" y="2330"/>
                    </a:lnTo>
                    <a:lnTo>
                      <a:pt x="1255" y="2295"/>
                    </a:lnTo>
                    <a:lnTo>
                      <a:pt x="1275" y="2235"/>
                    </a:lnTo>
                    <a:lnTo>
                      <a:pt x="1305" y="2165"/>
                    </a:lnTo>
                    <a:lnTo>
                      <a:pt x="1340" y="2075"/>
                    </a:lnTo>
                    <a:lnTo>
                      <a:pt x="1380" y="1980"/>
                    </a:lnTo>
                    <a:lnTo>
                      <a:pt x="1420" y="1880"/>
                    </a:lnTo>
                    <a:lnTo>
                      <a:pt x="1460" y="1775"/>
                    </a:lnTo>
                    <a:lnTo>
                      <a:pt x="1500" y="1670"/>
                    </a:lnTo>
                    <a:lnTo>
                      <a:pt x="1540" y="1575"/>
                    </a:lnTo>
                    <a:lnTo>
                      <a:pt x="1575" y="1485"/>
                    </a:lnTo>
                    <a:lnTo>
                      <a:pt x="1605" y="1405"/>
                    </a:lnTo>
                    <a:lnTo>
                      <a:pt x="1625" y="1340"/>
                    </a:lnTo>
                    <a:lnTo>
                      <a:pt x="1640" y="1295"/>
                    </a:lnTo>
                    <a:lnTo>
                      <a:pt x="1685" y="1185"/>
                    </a:lnTo>
                    <a:lnTo>
                      <a:pt x="1730" y="1095"/>
                    </a:lnTo>
                    <a:lnTo>
                      <a:pt x="1795" y="1015"/>
                    </a:lnTo>
                    <a:lnTo>
                      <a:pt x="1870" y="935"/>
                    </a:lnTo>
                    <a:lnTo>
                      <a:pt x="1935" y="885"/>
                    </a:lnTo>
                    <a:lnTo>
                      <a:pt x="2020" y="845"/>
                    </a:lnTo>
                    <a:lnTo>
                      <a:pt x="2115" y="805"/>
                    </a:lnTo>
                    <a:lnTo>
                      <a:pt x="2215" y="775"/>
                    </a:lnTo>
                    <a:lnTo>
                      <a:pt x="2305" y="745"/>
                    </a:lnTo>
                    <a:lnTo>
                      <a:pt x="2380" y="715"/>
                    </a:lnTo>
                    <a:lnTo>
                      <a:pt x="2430" y="685"/>
                    </a:lnTo>
                    <a:lnTo>
                      <a:pt x="2475" y="655"/>
                    </a:lnTo>
                    <a:lnTo>
                      <a:pt x="2525" y="610"/>
                    </a:lnTo>
                    <a:lnTo>
                      <a:pt x="2580" y="560"/>
                    </a:lnTo>
                    <a:lnTo>
                      <a:pt x="2635" y="505"/>
                    </a:lnTo>
                    <a:lnTo>
                      <a:pt x="2685" y="450"/>
                    </a:lnTo>
                    <a:lnTo>
                      <a:pt x="2730" y="405"/>
                    </a:lnTo>
                    <a:lnTo>
                      <a:pt x="2765" y="360"/>
                    </a:lnTo>
                    <a:lnTo>
                      <a:pt x="2785" y="335"/>
                    </a:lnTo>
                    <a:lnTo>
                      <a:pt x="2790" y="320"/>
                    </a:lnTo>
                    <a:lnTo>
                      <a:pt x="2790" y="310"/>
                    </a:lnTo>
                    <a:lnTo>
                      <a:pt x="2775" y="280"/>
                    </a:lnTo>
                    <a:lnTo>
                      <a:pt x="2745" y="250"/>
                    </a:lnTo>
                    <a:lnTo>
                      <a:pt x="2715" y="225"/>
                    </a:lnTo>
                    <a:lnTo>
                      <a:pt x="2690" y="210"/>
                    </a:lnTo>
                    <a:lnTo>
                      <a:pt x="2685" y="205"/>
                    </a:lnTo>
                    <a:lnTo>
                      <a:pt x="2400" y="0"/>
                    </a:lnTo>
                    <a:lnTo>
                      <a:pt x="2400" y="5"/>
                    </a:lnTo>
                    <a:lnTo>
                      <a:pt x="2395" y="30"/>
                    </a:lnTo>
                    <a:lnTo>
                      <a:pt x="2385" y="75"/>
                    </a:lnTo>
                    <a:lnTo>
                      <a:pt x="2375" y="135"/>
                    </a:lnTo>
                    <a:lnTo>
                      <a:pt x="2360" y="205"/>
                    </a:lnTo>
                    <a:lnTo>
                      <a:pt x="2345" y="270"/>
                    </a:lnTo>
                    <a:lnTo>
                      <a:pt x="2330" y="330"/>
                    </a:lnTo>
                    <a:lnTo>
                      <a:pt x="2310" y="375"/>
                    </a:lnTo>
                    <a:lnTo>
                      <a:pt x="2295" y="400"/>
                    </a:lnTo>
                    <a:lnTo>
                      <a:pt x="2265" y="410"/>
                    </a:lnTo>
                    <a:lnTo>
                      <a:pt x="2210" y="420"/>
                    </a:lnTo>
                    <a:lnTo>
                      <a:pt x="2135" y="430"/>
                    </a:lnTo>
                    <a:lnTo>
                      <a:pt x="2040" y="440"/>
                    </a:lnTo>
                    <a:lnTo>
                      <a:pt x="1930" y="450"/>
                    </a:lnTo>
                    <a:lnTo>
                      <a:pt x="1815" y="460"/>
                    </a:lnTo>
                    <a:lnTo>
                      <a:pt x="1695" y="465"/>
                    </a:lnTo>
                    <a:lnTo>
                      <a:pt x="1575" y="475"/>
                    </a:lnTo>
                    <a:lnTo>
                      <a:pt x="1465" y="480"/>
                    </a:lnTo>
                    <a:lnTo>
                      <a:pt x="1330" y="485"/>
                    </a:lnTo>
                    <a:lnTo>
                      <a:pt x="1185" y="490"/>
                    </a:lnTo>
                    <a:lnTo>
                      <a:pt x="1045" y="490"/>
                    </a:lnTo>
                    <a:lnTo>
                      <a:pt x="920" y="480"/>
                    </a:lnTo>
                    <a:lnTo>
                      <a:pt x="900" y="515"/>
                    </a:lnTo>
                    <a:lnTo>
                      <a:pt x="865" y="565"/>
                    </a:lnTo>
                    <a:lnTo>
                      <a:pt x="820" y="635"/>
                    </a:lnTo>
                    <a:lnTo>
                      <a:pt x="765" y="715"/>
                    </a:lnTo>
                    <a:lnTo>
                      <a:pt x="705" y="810"/>
                    </a:lnTo>
                    <a:lnTo>
                      <a:pt x="635" y="915"/>
                    </a:lnTo>
                    <a:lnTo>
                      <a:pt x="565" y="1020"/>
                    </a:lnTo>
                    <a:lnTo>
                      <a:pt x="490" y="1135"/>
                    </a:lnTo>
                    <a:lnTo>
                      <a:pt x="420" y="1250"/>
                    </a:lnTo>
                    <a:lnTo>
                      <a:pt x="345" y="1360"/>
                    </a:lnTo>
                    <a:lnTo>
                      <a:pt x="275" y="1465"/>
                    </a:lnTo>
                    <a:lnTo>
                      <a:pt x="210" y="1565"/>
                    </a:lnTo>
                    <a:lnTo>
                      <a:pt x="150" y="1650"/>
                    </a:lnTo>
                    <a:lnTo>
                      <a:pt x="100" y="1730"/>
                    </a:lnTo>
                    <a:lnTo>
                      <a:pt x="60" y="1785"/>
                    </a:lnTo>
                    <a:lnTo>
                      <a:pt x="35" y="1830"/>
                    </a:lnTo>
                    <a:lnTo>
                      <a:pt x="20" y="1850"/>
                    </a:lnTo>
                    <a:lnTo>
                      <a:pt x="15" y="1855"/>
                    </a:lnTo>
                    <a:lnTo>
                      <a:pt x="5" y="1855"/>
                    </a:lnTo>
                    <a:lnTo>
                      <a:pt x="0" y="1850"/>
                    </a:lnTo>
                    <a:lnTo>
                      <a:pt x="10" y="1860"/>
                    </a:lnTo>
                    <a:lnTo>
                      <a:pt x="35" y="1880"/>
                    </a:lnTo>
                    <a:lnTo>
                      <a:pt x="75" y="1920"/>
                    </a:lnTo>
                    <a:lnTo>
                      <a:pt x="130" y="1965"/>
                    </a:lnTo>
                    <a:lnTo>
                      <a:pt x="195" y="2015"/>
                    </a:lnTo>
                    <a:lnTo>
                      <a:pt x="275" y="2070"/>
                    </a:lnTo>
                    <a:lnTo>
                      <a:pt x="370" y="2130"/>
                    </a:lnTo>
                    <a:lnTo>
                      <a:pt x="470" y="2185"/>
                    </a:lnTo>
                    <a:lnTo>
                      <a:pt x="580" y="2240"/>
                    </a:lnTo>
                    <a:lnTo>
                      <a:pt x="700" y="2285"/>
                    </a:lnTo>
                    <a:lnTo>
                      <a:pt x="825" y="2325"/>
                    </a:lnTo>
                    <a:lnTo>
                      <a:pt x="960" y="2355"/>
                    </a:lnTo>
                    <a:lnTo>
                      <a:pt x="1095" y="2365"/>
                    </a:lnTo>
                    <a:lnTo>
                      <a:pt x="1240" y="2365"/>
                    </a:lnTo>
                    <a:close/>
                  </a:path>
                </a:pathLst>
              </a:custGeom>
              <a:solidFill>
                <a:srgbClr val="FCA180"/>
              </a:solidFill>
              <a:ln w="0">
                <a:solidFill>
                  <a:srgbClr val="FCA1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3" name="Freeform 24"/>
              <p:cNvSpPr>
                <a:spLocks/>
              </p:cNvSpPr>
              <p:nvPr/>
            </p:nvSpPr>
            <p:spPr bwMode="auto">
              <a:xfrm>
                <a:off x="1619" y="1043"/>
                <a:ext cx="3915" cy="4465"/>
              </a:xfrm>
              <a:custGeom>
                <a:avLst/>
                <a:gdLst>
                  <a:gd name="T0" fmla="*/ 2495 w 3915"/>
                  <a:gd name="T1" fmla="*/ 2775 h 4465"/>
                  <a:gd name="T2" fmla="*/ 2755 w 3915"/>
                  <a:gd name="T3" fmla="*/ 2520 h 4465"/>
                  <a:gd name="T4" fmla="*/ 2820 w 3915"/>
                  <a:gd name="T5" fmla="*/ 2410 h 4465"/>
                  <a:gd name="T6" fmla="*/ 2720 w 3915"/>
                  <a:gd name="T7" fmla="*/ 2295 h 4465"/>
                  <a:gd name="T8" fmla="*/ 2870 w 3915"/>
                  <a:gd name="T9" fmla="*/ 2055 h 4465"/>
                  <a:gd name="T10" fmla="*/ 2895 w 3915"/>
                  <a:gd name="T11" fmla="*/ 1845 h 4465"/>
                  <a:gd name="T12" fmla="*/ 2885 w 3915"/>
                  <a:gd name="T13" fmla="*/ 1790 h 4465"/>
                  <a:gd name="T14" fmla="*/ 2970 w 3915"/>
                  <a:gd name="T15" fmla="*/ 1670 h 4465"/>
                  <a:gd name="T16" fmla="*/ 3080 w 3915"/>
                  <a:gd name="T17" fmla="*/ 1395 h 4465"/>
                  <a:gd name="T18" fmla="*/ 3055 w 3915"/>
                  <a:gd name="T19" fmla="*/ 1310 h 4465"/>
                  <a:gd name="T20" fmla="*/ 3110 w 3915"/>
                  <a:gd name="T21" fmla="*/ 1080 h 4465"/>
                  <a:gd name="T22" fmla="*/ 3015 w 3915"/>
                  <a:gd name="T23" fmla="*/ 985 h 4465"/>
                  <a:gd name="T24" fmla="*/ 2655 w 3915"/>
                  <a:gd name="T25" fmla="*/ 925 h 4465"/>
                  <a:gd name="T26" fmla="*/ 3160 w 3915"/>
                  <a:gd name="T27" fmla="*/ 810 h 4465"/>
                  <a:gd name="T28" fmla="*/ 3725 w 3915"/>
                  <a:gd name="T29" fmla="*/ 690 h 4465"/>
                  <a:gd name="T30" fmla="*/ 3910 w 3915"/>
                  <a:gd name="T31" fmla="*/ 600 h 4465"/>
                  <a:gd name="T32" fmla="*/ 3895 w 3915"/>
                  <a:gd name="T33" fmla="*/ 100 h 4465"/>
                  <a:gd name="T34" fmla="*/ 3760 w 3915"/>
                  <a:gd name="T35" fmla="*/ 25 h 4465"/>
                  <a:gd name="T36" fmla="*/ 3780 w 3915"/>
                  <a:gd name="T37" fmla="*/ 385 h 4465"/>
                  <a:gd name="T38" fmla="*/ 3675 w 3915"/>
                  <a:gd name="T39" fmla="*/ 615 h 4465"/>
                  <a:gd name="T40" fmla="*/ 3040 w 3915"/>
                  <a:gd name="T41" fmla="*/ 770 h 4465"/>
                  <a:gd name="T42" fmla="*/ 2555 w 3915"/>
                  <a:gd name="T43" fmla="*/ 675 h 4465"/>
                  <a:gd name="T44" fmla="*/ 2455 w 3915"/>
                  <a:gd name="T45" fmla="*/ 335 h 4465"/>
                  <a:gd name="T46" fmla="*/ 2150 w 3915"/>
                  <a:gd name="T47" fmla="*/ 485 h 4465"/>
                  <a:gd name="T48" fmla="*/ 1980 w 3915"/>
                  <a:gd name="T49" fmla="*/ 785 h 4465"/>
                  <a:gd name="T50" fmla="*/ 1790 w 3915"/>
                  <a:gd name="T51" fmla="*/ 645 h 4465"/>
                  <a:gd name="T52" fmla="*/ 1485 w 3915"/>
                  <a:gd name="T53" fmla="*/ 850 h 4465"/>
                  <a:gd name="T54" fmla="*/ 1425 w 3915"/>
                  <a:gd name="T55" fmla="*/ 1300 h 4465"/>
                  <a:gd name="T56" fmla="*/ 1480 w 3915"/>
                  <a:gd name="T57" fmla="*/ 1650 h 4465"/>
                  <a:gd name="T58" fmla="*/ 1450 w 3915"/>
                  <a:gd name="T59" fmla="*/ 1690 h 4465"/>
                  <a:gd name="T60" fmla="*/ 1415 w 3915"/>
                  <a:gd name="T61" fmla="*/ 1670 h 4465"/>
                  <a:gd name="T62" fmla="*/ 1240 w 3915"/>
                  <a:gd name="T63" fmla="*/ 1575 h 4465"/>
                  <a:gd name="T64" fmla="*/ 905 w 3915"/>
                  <a:gd name="T65" fmla="*/ 1515 h 4465"/>
                  <a:gd name="T66" fmla="*/ 680 w 3915"/>
                  <a:gd name="T67" fmla="*/ 1965 h 4465"/>
                  <a:gd name="T68" fmla="*/ 750 w 3915"/>
                  <a:gd name="T69" fmla="*/ 2415 h 4465"/>
                  <a:gd name="T70" fmla="*/ 785 w 3915"/>
                  <a:gd name="T71" fmla="*/ 2550 h 4465"/>
                  <a:gd name="T72" fmla="*/ 835 w 3915"/>
                  <a:gd name="T73" fmla="*/ 2675 h 4465"/>
                  <a:gd name="T74" fmla="*/ 535 w 3915"/>
                  <a:gd name="T75" fmla="*/ 3135 h 4465"/>
                  <a:gd name="T76" fmla="*/ 185 w 3915"/>
                  <a:gd name="T77" fmla="*/ 3660 h 4465"/>
                  <a:gd name="T78" fmla="*/ 5 w 3915"/>
                  <a:gd name="T79" fmla="*/ 3935 h 4465"/>
                  <a:gd name="T80" fmla="*/ 20 w 3915"/>
                  <a:gd name="T81" fmla="*/ 3955 h 4465"/>
                  <a:gd name="T82" fmla="*/ 155 w 3915"/>
                  <a:gd name="T83" fmla="*/ 3750 h 4465"/>
                  <a:gd name="T84" fmla="*/ 495 w 3915"/>
                  <a:gd name="T85" fmla="*/ 3235 h 4465"/>
                  <a:gd name="T86" fmla="*/ 825 w 3915"/>
                  <a:gd name="T87" fmla="*/ 2735 h 4465"/>
                  <a:gd name="T88" fmla="*/ 1190 w 3915"/>
                  <a:gd name="T89" fmla="*/ 2590 h 4465"/>
                  <a:gd name="T90" fmla="*/ 1820 w 3915"/>
                  <a:gd name="T91" fmla="*/ 2560 h 4465"/>
                  <a:gd name="T92" fmla="*/ 2270 w 3915"/>
                  <a:gd name="T93" fmla="*/ 2510 h 4465"/>
                  <a:gd name="T94" fmla="*/ 2365 w 3915"/>
                  <a:gd name="T95" fmla="*/ 2305 h 4465"/>
                  <a:gd name="T96" fmla="*/ 2405 w 3915"/>
                  <a:gd name="T97" fmla="*/ 2100 h 4465"/>
                  <a:gd name="T98" fmla="*/ 2695 w 3915"/>
                  <a:gd name="T99" fmla="*/ 2310 h 4465"/>
                  <a:gd name="T100" fmla="*/ 2795 w 3915"/>
                  <a:gd name="T101" fmla="*/ 2410 h 4465"/>
                  <a:gd name="T102" fmla="*/ 2690 w 3915"/>
                  <a:gd name="T103" fmla="*/ 2550 h 4465"/>
                  <a:gd name="T104" fmla="*/ 2435 w 3915"/>
                  <a:gd name="T105" fmla="*/ 2785 h 4465"/>
                  <a:gd name="T106" fmla="*/ 2025 w 3915"/>
                  <a:gd name="T107" fmla="*/ 2945 h 4465"/>
                  <a:gd name="T108" fmla="*/ 1690 w 3915"/>
                  <a:gd name="T109" fmla="*/ 3285 h 4465"/>
                  <a:gd name="T110" fmla="*/ 1545 w 3915"/>
                  <a:gd name="T111" fmla="*/ 3675 h 4465"/>
                  <a:gd name="T112" fmla="*/ 1345 w 3915"/>
                  <a:gd name="T113" fmla="*/ 4175 h 4465"/>
                  <a:gd name="T114" fmla="*/ 1240 w 3915"/>
                  <a:gd name="T115" fmla="*/ 4445 h 4465"/>
                  <a:gd name="T116" fmla="*/ 1255 w 3915"/>
                  <a:gd name="T117" fmla="*/ 4460 h 4465"/>
                  <a:gd name="T118" fmla="*/ 1335 w 3915"/>
                  <a:gd name="T119" fmla="*/ 4270 h 4465"/>
                  <a:gd name="T120" fmla="*/ 1530 w 3915"/>
                  <a:gd name="T121" fmla="*/ 3780 h 4465"/>
                  <a:gd name="T122" fmla="*/ 1670 w 3915"/>
                  <a:gd name="T123" fmla="*/ 3405 h 4465"/>
                  <a:gd name="T124" fmla="*/ 1955 w 3915"/>
                  <a:gd name="T125" fmla="*/ 3005 h 44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915" h="4465">
                    <a:moveTo>
                      <a:pt x="2230" y="2895"/>
                    </a:moveTo>
                    <a:lnTo>
                      <a:pt x="2320" y="2865"/>
                    </a:lnTo>
                    <a:lnTo>
                      <a:pt x="2395" y="2840"/>
                    </a:lnTo>
                    <a:lnTo>
                      <a:pt x="2450" y="2810"/>
                    </a:lnTo>
                    <a:lnTo>
                      <a:pt x="2495" y="2775"/>
                    </a:lnTo>
                    <a:lnTo>
                      <a:pt x="2545" y="2730"/>
                    </a:lnTo>
                    <a:lnTo>
                      <a:pt x="2600" y="2675"/>
                    </a:lnTo>
                    <a:lnTo>
                      <a:pt x="2655" y="2620"/>
                    </a:lnTo>
                    <a:lnTo>
                      <a:pt x="2710" y="2570"/>
                    </a:lnTo>
                    <a:lnTo>
                      <a:pt x="2755" y="2520"/>
                    </a:lnTo>
                    <a:lnTo>
                      <a:pt x="2790" y="2475"/>
                    </a:lnTo>
                    <a:lnTo>
                      <a:pt x="2810" y="2445"/>
                    </a:lnTo>
                    <a:lnTo>
                      <a:pt x="2820" y="2430"/>
                    </a:lnTo>
                    <a:lnTo>
                      <a:pt x="2820" y="2415"/>
                    </a:lnTo>
                    <a:lnTo>
                      <a:pt x="2820" y="2410"/>
                    </a:lnTo>
                    <a:lnTo>
                      <a:pt x="2820" y="2400"/>
                    </a:lnTo>
                    <a:lnTo>
                      <a:pt x="2805" y="2370"/>
                    </a:lnTo>
                    <a:lnTo>
                      <a:pt x="2775" y="2335"/>
                    </a:lnTo>
                    <a:lnTo>
                      <a:pt x="2745" y="2310"/>
                    </a:lnTo>
                    <a:lnTo>
                      <a:pt x="2720" y="2295"/>
                    </a:lnTo>
                    <a:lnTo>
                      <a:pt x="2740" y="2265"/>
                    </a:lnTo>
                    <a:lnTo>
                      <a:pt x="2770" y="2225"/>
                    </a:lnTo>
                    <a:lnTo>
                      <a:pt x="2805" y="2175"/>
                    </a:lnTo>
                    <a:lnTo>
                      <a:pt x="2840" y="2115"/>
                    </a:lnTo>
                    <a:lnTo>
                      <a:pt x="2870" y="2055"/>
                    </a:lnTo>
                    <a:lnTo>
                      <a:pt x="2895" y="1995"/>
                    </a:lnTo>
                    <a:lnTo>
                      <a:pt x="2905" y="1950"/>
                    </a:lnTo>
                    <a:lnTo>
                      <a:pt x="2910" y="1910"/>
                    </a:lnTo>
                    <a:lnTo>
                      <a:pt x="2905" y="1875"/>
                    </a:lnTo>
                    <a:lnTo>
                      <a:pt x="2895" y="1845"/>
                    </a:lnTo>
                    <a:lnTo>
                      <a:pt x="2885" y="1825"/>
                    </a:lnTo>
                    <a:lnTo>
                      <a:pt x="2880" y="1815"/>
                    </a:lnTo>
                    <a:lnTo>
                      <a:pt x="2875" y="1805"/>
                    </a:lnTo>
                    <a:lnTo>
                      <a:pt x="2875" y="1800"/>
                    </a:lnTo>
                    <a:lnTo>
                      <a:pt x="2885" y="1790"/>
                    </a:lnTo>
                    <a:lnTo>
                      <a:pt x="2890" y="1780"/>
                    </a:lnTo>
                    <a:lnTo>
                      <a:pt x="2900" y="1765"/>
                    </a:lnTo>
                    <a:lnTo>
                      <a:pt x="2910" y="1750"/>
                    </a:lnTo>
                    <a:lnTo>
                      <a:pt x="2925" y="1735"/>
                    </a:lnTo>
                    <a:lnTo>
                      <a:pt x="2970" y="1670"/>
                    </a:lnTo>
                    <a:lnTo>
                      <a:pt x="3015" y="1595"/>
                    </a:lnTo>
                    <a:lnTo>
                      <a:pt x="3060" y="1515"/>
                    </a:lnTo>
                    <a:lnTo>
                      <a:pt x="3075" y="1465"/>
                    </a:lnTo>
                    <a:lnTo>
                      <a:pt x="3080" y="1420"/>
                    </a:lnTo>
                    <a:lnTo>
                      <a:pt x="3080" y="1395"/>
                    </a:lnTo>
                    <a:lnTo>
                      <a:pt x="3070" y="1375"/>
                    </a:lnTo>
                    <a:lnTo>
                      <a:pt x="3060" y="1365"/>
                    </a:lnTo>
                    <a:lnTo>
                      <a:pt x="3050" y="1355"/>
                    </a:lnTo>
                    <a:lnTo>
                      <a:pt x="3040" y="1350"/>
                    </a:lnTo>
                    <a:lnTo>
                      <a:pt x="3055" y="1310"/>
                    </a:lnTo>
                    <a:lnTo>
                      <a:pt x="3070" y="1260"/>
                    </a:lnTo>
                    <a:lnTo>
                      <a:pt x="3085" y="1195"/>
                    </a:lnTo>
                    <a:lnTo>
                      <a:pt x="3100" y="1135"/>
                    </a:lnTo>
                    <a:lnTo>
                      <a:pt x="3110" y="1085"/>
                    </a:lnTo>
                    <a:lnTo>
                      <a:pt x="3110" y="1080"/>
                    </a:lnTo>
                    <a:lnTo>
                      <a:pt x="3110" y="1075"/>
                    </a:lnTo>
                    <a:lnTo>
                      <a:pt x="3105" y="1055"/>
                    </a:lnTo>
                    <a:lnTo>
                      <a:pt x="3095" y="1035"/>
                    </a:lnTo>
                    <a:lnTo>
                      <a:pt x="3060" y="1005"/>
                    </a:lnTo>
                    <a:lnTo>
                      <a:pt x="3015" y="985"/>
                    </a:lnTo>
                    <a:lnTo>
                      <a:pt x="2955" y="975"/>
                    </a:lnTo>
                    <a:lnTo>
                      <a:pt x="2890" y="965"/>
                    </a:lnTo>
                    <a:lnTo>
                      <a:pt x="2825" y="955"/>
                    </a:lnTo>
                    <a:lnTo>
                      <a:pt x="2745" y="945"/>
                    </a:lnTo>
                    <a:lnTo>
                      <a:pt x="2655" y="925"/>
                    </a:lnTo>
                    <a:lnTo>
                      <a:pt x="2730" y="910"/>
                    </a:lnTo>
                    <a:lnTo>
                      <a:pt x="2820" y="890"/>
                    </a:lnTo>
                    <a:lnTo>
                      <a:pt x="2925" y="865"/>
                    </a:lnTo>
                    <a:lnTo>
                      <a:pt x="3040" y="840"/>
                    </a:lnTo>
                    <a:lnTo>
                      <a:pt x="3160" y="810"/>
                    </a:lnTo>
                    <a:lnTo>
                      <a:pt x="3285" y="785"/>
                    </a:lnTo>
                    <a:lnTo>
                      <a:pt x="3410" y="755"/>
                    </a:lnTo>
                    <a:lnTo>
                      <a:pt x="3525" y="730"/>
                    </a:lnTo>
                    <a:lnTo>
                      <a:pt x="3630" y="710"/>
                    </a:lnTo>
                    <a:lnTo>
                      <a:pt x="3725" y="690"/>
                    </a:lnTo>
                    <a:lnTo>
                      <a:pt x="3795" y="670"/>
                    </a:lnTo>
                    <a:lnTo>
                      <a:pt x="3850" y="660"/>
                    </a:lnTo>
                    <a:lnTo>
                      <a:pt x="3875" y="655"/>
                    </a:lnTo>
                    <a:lnTo>
                      <a:pt x="3895" y="640"/>
                    </a:lnTo>
                    <a:lnTo>
                      <a:pt x="3910" y="600"/>
                    </a:lnTo>
                    <a:lnTo>
                      <a:pt x="3915" y="540"/>
                    </a:lnTo>
                    <a:lnTo>
                      <a:pt x="3915" y="450"/>
                    </a:lnTo>
                    <a:lnTo>
                      <a:pt x="3910" y="340"/>
                    </a:lnTo>
                    <a:lnTo>
                      <a:pt x="3905" y="210"/>
                    </a:lnTo>
                    <a:lnTo>
                      <a:pt x="3895" y="100"/>
                    </a:lnTo>
                    <a:lnTo>
                      <a:pt x="3890" y="45"/>
                    </a:lnTo>
                    <a:lnTo>
                      <a:pt x="3865" y="15"/>
                    </a:lnTo>
                    <a:lnTo>
                      <a:pt x="3825" y="0"/>
                    </a:lnTo>
                    <a:lnTo>
                      <a:pt x="3780" y="10"/>
                    </a:lnTo>
                    <a:lnTo>
                      <a:pt x="3760" y="25"/>
                    </a:lnTo>
                    <a:lnTo>
                      <a:pt x="3750" y="65"/>
                    </a:lnTo>
                    <a:lnTo>
                      <a:pt x="3745" y="120"/>
                    </a:lnTo>
                    <a:lnTo>
                      <a:pt x="3755" y="195"/>
                    </a:lnTo>
                    <a:lnTo>
                      <a:pt x="3765" y="285"/>
                    </a:lnTo>
                    <a:lnTo>
                      <a:pt x="3780" y="385"/>
                    </a:lnTo>
                    <a:lnTo>
                      <a:pt x="3790" y="475"/>
                    </a:lnTo>
                    <a:lnTo>
                      <a:pt x="3800" y="540"/>
                    </a:lnTo>
                    <a:lnTo>
                      <a:pt x="3785" y="565"/>
                    </a:lnTo>
                    <a:lnTo>
                      <a:pt x="3745" y="590"/>
                    </a:lnTo>
                    <a:lnTo>
                      <a:pt x="3675" y="615"/>
                    </a:lnTo>
                    <a:lnTo>
                      <a:pt x="3580" y="645"/>
                    </a:lnTo>
                    <a:lnTo>
                      <a:pt x="3470" y="675"/>
                    </a:lnTo>
                    <a:lnTo>
                      <a:pt x="3340" y="705"/>
                    </a:lnTo>
                    <a:lnTo>
                      <a:pt x="3195" y="740"/>
                    </a:lnTo>
                    <a:lnTo>
                      <a:pt x="3040" y="770"/>
                    </a:lnTo>
                    <a:lnTo>
                      <a:pt x="2875" y="800"/>
                    </a:lnTo>
                    <a:lnTo>
                      <a:pt x="2705" y="830"/>
                    </a:lnTo>
                    <a:lnTo>
                      <a:pt x="2530" y="860"/>
                    </a:lnTo>
                    <a:lnTo>
                      <a:pt x="2545" y="780"/>
                    </a:lnTo>
                    <a:lnTo>
                      <a:pt x="2555" y="675"/>
                    </a:lnTo>
                    <a:lnTo>
                      <a:pt x="2550" y="550"/>
                    </a:lnTo>
                    <a:lnTo>
                      <a:pt x="2535" y="465"/>
                    </a:lnTo>
                    <a:lnTo>
                      <a:pt x="2515" y="405"/>
                    </a:lnTo>
                    <a:lnTo>
                      <a:pt x="2490" y="360"/>
                    </a:lnTo>
                    <a:lnTo>
                      <a:pt x="2455" y="335"/>
                    </a:lnTo>
                    <a:lnTo>
                      <a:pt x="2410" y="325"/>
                    </a:lnTo>
                    <a:lnTo>
                      <a:pt x="2355" y="340"/>
                    </a:lnTo>
                    <a:lnTo>
                      <a:pt x="2295" y="370"/>
                    </a:lnTo>
                    <a:lnTo>
                      <a:pt x="2220" y="420"/>
                    </a:lnTo>
                    <a:lnTo>
                      <a:pt x="2150" y="485"/>
                    </a:lnTo>
                    <a:lnTo>
                      <a:pt x="2095" y="565"/>
                    </a:lnTo>
                    <a:lnTo>
                      <a:pt x="2050" y="650"/>
                    </a:lnTo>
                    <a:lnTo>
                      <a:pt x="2015" y="730"/>
                    </a:lnTo>
                    <a:lnTo>
                      <a:pt x="1990" y="810"/>
                    </a:lnTo>
                    <a:lnTo>
                      <a:pt x="1980" y="785"/>
                    </a:lnTo>
                    <a:lnTo>
                      <a:pt x="1960" y="750"/>
                    </a:lnTo>
                    <a:lnTo>
                      <a:pt x="1935" y="715"/>
                    </a:lnTo>
                    <a:lnTo>
                      <a:pt x="1895" y="680"/>
                    </a:lnTo>
                    <a:lnTo>
                      <a:pt x="1850" y="655"/>
                    </a:lnTo>
                    <a:lnTo>
                      <a:pt x="1790" y="645"/>
                    </a:lnTo>
                    <a:lnTo>
                      <a:pt x="1725" y="655"/>
                    </a:lnTo>
                    <a:lnTo>
                      <a:pt x="1660" y="680"/>
                    </a:lnTo>
                    <a:lnTo>
                      <a:pt x="1590" y="725"/>
                    </a:lnTo>
                    <a:lnTo>
                      <a:pt x="1530" y="780"/>
                    </a:lnTo>
                    <a:lnTo>
                      <a:pt x="1485" y="850"/>
                    </a:lnTo>
                    <a:lnTo>
                      <a:pt x="1455" y="925"/>
                    </a:lnTo>
                    <a:lnTo>
                      <a:pt x="1435" y="1010"/>
                    </a:lnTo>
                    <a:lnTo>
                      <a:pt x="1420" y="1100"/>
                    </a:lnTo>
                    <a:lnTo>
                      <a:pt x="1420" y="1190"/>
                    </a:lnTo>
                    <a:lnTo>
                      <a:pt x="1425" y="1300"/>
                    </a:lnTo>
                    <a:lnTo>
                      <a:pt x="1435" y="1400"/>
                    </a:lnTo>
                    <a:lnTo>
                      <a:pt x="1445" y="1490"/>
                    </a:lnTo>
                    <a:lnTo>
                      <a:pt x="1460" y="1565"/>
                    </a:lnTo>
                    <a:lnTo>
                      <a:pt x="1475" y="1620"/>
                    </a:lnTo>
                    <a:lnTo>
                      <a:pt x="1480" y="1650"/>
                    </a:lnTo>
                    <a:lnTo>
                      <a:pt x="1475" y="1660"/>
                    </a:lnTo>
                    <a:lnTo>
                      <a:pt x="1470" y="1670"/>
                    </a:lnTo>
                    <a:lnTo>
                      <a:pt x="1460" y="1680"/>
                    </a:lnTo>
                    <a:lnTo>
                      <a:pt x="1450" y="1700"/>
                    </a:lnTo>
                    <a:lnTo>
                      <a:pt x="1450" y="1690"/>
                    </a:lnTo>
                    <a:lnTo>
                      <a:pt x="1445" y="1685"/>
                    </a:lnTo>
                    <a:lnTo>
                      <a:pt x="1440" y="1680"/>
                    </a:lnTo>
                    <a:lnTo>
                      <a:pt x="1435" y="1675"/>
                    </a:lnTo>
                    <a:lnTo>
                      <a:pt x="1425" y="1675"/>
                    </a:lnTo>
                    <a:lnTo>
                      <a:pt x="1415" y="1670"/>
                    </a:lnTo>
                    <a:lnTo>
                      <a:pt x="1365" y="1680"/>
                    </a:lnTo>
                    <a:lnTo>
                      <a:pt x="1325" y="1700"/>
                    </a:lnTo>
                    <a:lnTo>
                      <a:pt x="1310" y="1665"/>
                    </a:lnTo>
                    <a:lnTo>
                      <a:pt x="1280" y="1625"/>
                    </a:lnTo>
                    <a:lnTo>
                      <a:pt x="1240" y="1575"/>
                    </a:lnTo>
                    <a:lnTo>
                      <a:pt x="1190" y="1530"/>
                    </a:lnTo>
                    <a:lnTo>
                      <a:pt x="1135" y="1495"/>
                    </a:lnTo>
                    <a:lnTo>
                      <a:pt x="1070" y="1470"/>
                    </a:lnTo>
                    <a:lnTo>
                      <a:pt x="985" y="1475"/>
                    </a:lnTo>
                    <a:lnTo>
                      <a:pt x="905" y="1515"/>
                    </a:lnTo>
                    <a:lnTo>
                      <a:pt x="820" y="1585"/>
                    </a:lnTo>
                    <a:lnTo>
                      <a:pt x="755" y="1670"/>
                    </a:lnTo>
                    <a:lnTo>
                      <a:pt x="715" y="1765"/>
                    </a:lnTo>
                    <a:lnTo>
                      <a:pt x="690" y="1865"/>
                    </a:lnTo>
                    <a:lnTo>
                      <a:pt x="680" y="1965"/>
                    </a:lnTo>
                    <a:lnTo>
                      <a:pt x="680" y="2065"/>
                    </a:lnTo>
                    <a:lnTo>
                      <a:pt x="695" y="2165"/>
                    </a:lnTo>
                    <a:lnTo>
                      <a:pt x="710" y="2255"/>
                    </a:lnTo>
                    <a:lnTo>
                      <a:pt x="730" y="2340"/>
                    </a:lnTo>
                    <a:lnTo>
                      <a:pt x="750" y="2415"/>
                    </a:lnTo>
                    <a:lnTo>
                      <a:pt x="765" y="2465"/>
                    </a:lnTo>
                    <a:lnTo>
                      <a:pt x="775" y="2505"/>
                    </a:lnTo>
                    <a:lnTo>
                      <a:pt x="775" y="2530"/>
                    </a:lnTo>
                    <a:lnTo>
                      <a:pt x="780" y="2540"/>
                    </a:lnTo>
                    <a:lnTo>
                      <a:pt x="785" y="2550"/>
                    </a:lnTo>
                    <a:lnTo>
                      <a:pt x="795" y="2560"/>
                    </a:lnTo>
                    <a:lnTo>
                      <a:pt x="835" y="2570"/>
                    </a:lnTo>
                    <a:lnTo>
                      <a:pt x="895" y="2580"/>
                    </a:lnTo>
                    <a:lnTo>
                      <a:pt x="870" y="2620"/>
                    </a:lnTo>
                    <a:lnTo>
                      <a:pt x="835" y="2675"/>
                    </a:lnTo>
                    <a:lnTo>
                      <a:pt x="785" y="2745"/>
                    </a:lnTo>
                    <a:lnTo>
                      <a:pt x="730" y="2830"/>
                    </a:lnTo>
                    <a:lnTo>
                      <a:pt x="670" y="2925"/>
                    </a:lnTo>
                    <a:lnTo>
                      <a:pt x="605" y="3025"/>
                    </a:lnTo>
                    <a:lnTo>
                      <a:pt x="535" y="3135"/>
                    </a:lnTo>
                    <a:lnTo>
                      <a:pt x="460" y="3245"/>
                    </a:lnTo>
                    <a:lnTo>
                      <a:pt x="390" y="3355"/>
                    </a:lnTo>
                    <a:lnTo>
                      <a:pt x="320" y="3460"/>
                    </a:lnTo>
                    <a:lnTo>
                      <a:pt x="250" y="3565"/>
                    </a:lnTo>
                    <a:lnTo>
                      <a:pt x="185" y="3660"/>
                    </a:lnTo>
                    <a:lnTo>
                      <a:pt x="130" y="3745"/>
                    </a:lnTo>
                    <a:lnTo>
                      <a:pt x="85" y="3815"/>
                    </a:lnTo>
                    <a:lnTo>
                      <a:pt x="45" y="3875"/>
                    </a:lnTo>
                    <a:lnTo>
                      <a:pt x="20" y="3915"/>
                    </a:lnTo>
                    <a:lnTo>
                      <a:pt x="5" y="3935"/>
                    </a:lnTo>
                    <a:lnTo>
                      <a:pt x="0" y="3940"/>
                    </a:lnTo>
                    <a:lnTo>
                      <a:pt x="0" y="3945"/>
                    </a:lnTo>
                    <a:lnTo>
                      <a:pt x="5" y="3950"/>
                    </a:lnTo>
                    <a:lnTo>
                      <a:pt x="10" y="3955"/>
                    </a:lnTo>
                    <a:lnTo>
                      <a:pt x="20" y="3955"/>
                    </a:lnTo>
                    <a:lnTo>
                      <a:pt x="25" y="3950"/>
                    </a:lnTo>
                    <a:lnTo>
                      <a:pt x="40" y="3930"/>
                    </a:lnTo>
                    <a:lnTo>
                      <a:pt x="65" y="3885"/>
                    </a:lnTo>
                    <a:lnTo>
                      <a:pt x="105" y="3830"/>
                    </a:lnTo>
                    <a:lnTo>
                      <a:pt x="155" y="3750"/>
                    </a:lnTo>
                    <a:lnTo>
                      <a:pt x="215" y="3665"/>
                    </a:lnTo>
                    <a:lnTo>
                      <a:pt x="280" y="3565"/>
                    </a:lnTo>
                    <a:lnTo>
                      <a:pt x="350" y="3460"/>
                    </a:lnTo>
                    <a:lnTo>
                      <a:pt x="425" y="3350"/>
                    </a:lnTo>
                    <a:lnTo>
                      <a:pt x="495" y="3235"/>
                    </a:lnTo>
                    <a:lnTo>
                      <a:pt x="570" y="3120"/>
                    </a:lnTo>
                    <a:lnTo>
                      <a:pt x="640" y="3015"/>
                    </a:lnTo>
                    <a:lnTo>
                      <a:pt x="710" y="2910"/>
                    </a:lnTo>
                    <a:lnTo>
                      <a:pt x="770" y="2815"/>
                    </a:lnTo>
                    <a:lnTo>
                      <a:pt x="825" y="2735"/>
                    </a:lnTo>
                    <a:lnTo>
                      <a:pt x="870" y="2665"/>
                    </a:lnTo>
                    <a:lnTo>
                      <a:pt x="905" y="2615"/>
                    </a:lnTo>
                    <a:lnTo>
                      <a:pt x="925" y="2580"/>
                    </a:lnTo>
                    <a:lnTo>
                      <a:pt x="1050" y="2590"/>
                    </a:lnTo>
                    <a:lnTo>
                      <a:pt x="1190" y="2590"/>
                    </a:lnTo>
                    <a:lnTo>
                      <a:pt x="1335" y="2585"/>
                    </a:lnTo>
                    <a:lnTo>
                      <a:pt x="1470" y="2580"/>
                    </a:lnTo>
                    <a:lnTo>
                      <a:pt x="1580" y="2575"/>
                    </a:lnTo>
                    <a:lnTo>
                      <a:pt x="1700" y="2565"/>
                    </a:lnTo>
                    <a:lnTo>
                      <a:pt x="1820" y="2560"/>
                    </a:lnTo>
                    <a:lnTo>
                      <a:pt x="1935" y="2550"/>
                    </a:lnTo>
                    <a:lnTo>
                      <a:pt x="2045" y="2540"/>
                    </a:lnTo>
                    <a:lnTo>
                      <a:pt x="2140" y="2530"/>
                    </a:lnTo>
                    <a:lnTo>
                      <a:pt x="2215" y="2520"/>
                    </a:lnTo>
                    <a:lnTo>
                      <a:pt x="2270" y="2510"/>
                    </a:lnTo>
                    <a:lnTo>
                      <a:pt x="2300" y="2500"/>
                    </a:lnTo>
                    <a:lnTo>
                      <a:pt x="2315" y="2475"/>
                    </a:lnTo>
                    <a:lnTo>
                      <a:pt x="2335" y="2430"/>
                    </a:lnTo>
                    <a:lnTo>
                      <a:pt x="2350" y="2370"/>
                    </a:lnTo>
                    <a:lnTo>
                      <a:pt x="2365" y="2305"/>
                    </a:lnTo>
                    <a:lnTo>
                      <a:pt x="2380" y="2235"/>
                    </a:lnTo>
                    <a:lnTo>
                      <a:pt x="2390" y="2175"/>
                    </a:lnTo>
                    <a:lnTo>
                      <a:pt x="2400" y="2130"/>
                    </a:lnTo>
                    <a:lnTo>
                      <a:pt x="2405" y="2105"/>
                    </a:lnTo>
                    <a:lnTo>
                      <a:pt x="2405" y="2100"/>
                    </a:lnTo>
                    <a:lnTo>
                      <a:pt x="2690" y="2305"/>
                    </a:lnTo>
                    <a:lnTo>
                      <a:pt x="2695" y="2310"/>
                    </a:lnTo>
                    <a:lnTo>
                      <a:pt x="2720" y="2325"/>
                    </a:lnTo>
                    <a:lnTo>
                      <a:pt x="2750" y="2350"/>
                    </a:lnTo>
                    <a:lnTo>
                      <a:pt x="2780" y="2380"/>
                    </a:lnTo>
                    <a:lnTo>
                      <a:pt x="2795" y="2410"/>
                    </a:lnTo>
                    <a:lnTo>
                      <a:pt x="2795" y="2420"/>
                    </a:lnTo>
                    <a:lnTo>
                      <a:pt x="2790" y="2435"/>
                    </a:lnTo>
                    <a:lnTo>
                      <a:pt x="2770" y="2460"/>
                    </a:lnTo>
                    <a:lnTo>
                      <a:pt x="2735" y="2505"/>
                    </a:lnTo>
                    <a:lnTo>
                      <a:pt x="2690" y="2550"/>
                    </a:lnTo>
                    <a:lnTo>
                      <a:pt x="2640" y="2605"/>
                    </a:lnTo>
                    <a:lnTo>
                      <a:pt x="2585" y="2660"/>
                    </a:lnTo>
                    <a:lnTo>
                      <a:pt x="2530" y="2710"/>
                    </a:lnTo>
                    <a:lnTo>
                      <a:pt x="2480" y="2755"/>
                    </a:lnTo>
                    <a:lnTo>
                      <a:pt x="2435" y="2785"/>
                    </a:lnTo>
                    <a:lnTo>
                      <a:pt x="2385" y="2815"/>
                    </a:lnTo>
                    <a:lnTo>
                      <a:pt x="2310" y="2845"/>
                    </a:lnTo>
                    <a:lnTo>
                      <a:pt x="2220" y="2875"/>
                    </a:lnTo>
                    <a:lnTo>
                      <a:pt x="2120" y="2905"/>
                    </a:lnTo>
                    <a:lnTo>
                      <a:pt x="2025" y="2945"/>
                    </a:lnTo>
                    <a:lnTo>
                      <a:pt x="1940" y="2985"/>
                    </a:lnTo>
                    <a:lnTo>
                      <a:pt x="1875" y="3035"/>
                    </a:lnTo>
                    <a:lnTo>
                      <a:pt x="1800" y="3115"/>
                    </a:lnTo>
                    <a:lnTo>
                      <a:pt x="1735" y="3195"/>
                    </a:lnTo>
                    <a:lnTo>
                      <a:pt x="1690" y="3285"/>
                    </a:lnTo>
                    <a:lnTo>
                      <a:pt x="1645" y="3395"/>
                    </a:lnTo>
                    <a:lnTo>
                      <a:pt x="1630" y="3440"/>
                    </a:lnTo>
                    <a:lnTo>
                      <a:pt x="1610" y="3505"/>
                    </a:lnTo>
                    <a:lnTo>
                      <a:pt x="1580" y="3585"/>
                    </a:lnTo>
                    <a:lnTo>
                      <a:pt x="1545" y="3675"/>
                    </a:lnTo>
                    <a:lnTo>
                      <a:pt x="1505" y="3770"/>
                    </a:lnTo>
                    <a:lnTo>
                      <a:pt x="1465" y="3875"/>
                    </a:lnTo>
                    <a:lnTo>
                      <a:pt x="1425" y="3980"/>
                    </a:lnTo>
                    <a:lnTo>
                      <a:pt x="1385" y="4080"/>
                    </a:lnTo>
                    <a:lnTo>
                      <a:pt x="1345" y="4175"/>
                    </a:lnTo>
                    <a:lnTo>
                      <a:pt x="1310" y="4265"/>
                    </a:lnTo>
                    <a:lnTo>
                      <a:pt x="1280" y="4335"/>
                    </a:lnTo>
                    <a:lnTo>
                      <a:pt x="1260" y="4395"/>
                    </a:lnTo>
                    <a:lnTo>
                      <a:pt x="1245" y="4430"/>
                    </a:lnTo>
                    <a:lnTo>
                      <a:pt x="1240" y="4445"/>
                    </a:lnTo>
                    <a:lnTo>
                      <a:pt x="1235" y="4455"/>
                    </a:lnTo>
                    <a:lnTo>
                      <a:pt x="1240" y="4460"/>
                    </a:lnTo>
                    <a:lnTo>
                      <a:pt x="1245" y="4465"/>
                    </a:lnTo>
                    <a:lnTo>
                      <a:pt x="1250" y="4465"/>
                    </a:lnTo>
                    <a:lnTo>
                      <a:pt x="1255" y="4460"/>
                    </a:lnTo>
                    <a:lnTo>
                      <a:pt x="1260" y="4455"/>
                    </a:lnTo>
                    <a:lnTo>
                      <a:pt x="1265" y="4440"/>
                    </a:lnTo>
                    <a:lnTo>
                      <a:pt x="1280" y="4405"/>
                    </a:lnTo>
                    <a:lnTo>
                      <a:pt x="1305" y="4345"/>
                    </a:lnTo>
                    <a:lnTo>
                      <a:pt x="1335" y="4270"/>
                    </a:lnTo>
                    <a:lnTo>
                      <a:pt x="1370" y="4185"/>
                    </a:lnTo>
                    <a:lnTo>
                      <a:pt x="1405" y="4090"/>
                    </a:lnTo>
                    <a:lnTo>
                      <a:pt x="1450" y="3985"/>
                    </a:lnTo>
                    <a:lnTo>
                      <a:pt x="1490" y="3885"/>
                    </a:lnTo>
                    <a:lnTo>
                      <a:pt x="1530" y="3780"/>
                    </a:lnTo>
                    <a:lnTo>
                      <a:pt x="1565" y="3680"/>
                    </a:lnTo>
                    <a:lnTo>
                      <a:pt x="1600" y="3590"/>
                    </a:lnTo>
                    <a:lnTo>
                      <a:pt x="1630" y="3515"/>
                    </a:lnTo>
                    <a:lnTo>
                      <a:pt x="1655" y="3450"/>
                    </a:lnTo>
                    <a:lnTo>
                      <a:pt x="1670" y="3405"/>
                    </a:lnTo>
                    <a:lnTo>
                      <a:pt x="1710" y="3295"/>
                    </a:lnTo>
                    <a:lnTo>
                      <a:pt x="1760" y="3210"/>
                    </a:lnTo>
                    <a:lnTo>
                      <a:pt x="1815" y="3130"/>
                    </a:lnTo>
                    <a:lnTo>
                      <a:pt x="1890" y="3050"/>
                    </a:lnTo>
                    <a:lnTo>
                      <a:pt x="1955" y="3005"/>
                    </a:lnTo>
                    <a:lnTo>
                      <a:pt x="2035" y="2965"/>
                    </a:lnTo>
                    <a:lnTo>
                      <a:pt x="2130" y="2930"/>
                    </a:lnTo>
                    <a:lnTo>
                      <a:pt x="2230" y="2895"/>
                    </a:lnTo>
                    <a:close/>
                  </a:path>
                </a:pathLst>
              </a:custGeom>
              <a:solidFill>
                <a:srgbClr val="7A0000"/>
              </a:solidFill>
              <a:ln w="0">
                <a:solidFill>
                  <a:srgbClr val="7A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4" name="Freeform 25"/>
              <p:cNvSpPr>
                <a:spLocks/>
              </p:cNvSpPr>
              <p:nvPr/>
            </p:nvSpPr>
            <p:spPr bwMode="auto">
              <a:xfrm>
                <a:off x="3384" y="2248"/>
                <a:ext cx="1290" cy="585"/>
              </a:xfrm>
              <a:custGeom>
                <a:avLst/>
                <a:gdLst>
                  <a:gd name="T0" fmla="*/ 1290 w 1290"/>
                  <a:gd name="T1" fmla="*/ 200 h 585"/>
                  <a:gd name="T2" fmla="*/ 1285 w 1290"/>
                  <a:gd name="T3" fmla="*/ 255 h 585"/>
                  <a:gd name="T4" fmla="*/ 1230 w 1290"/>
                  <a:gd name="T5" fmla="*/ 380 h 585"/>
                  <a:gd name="T6" fmla="*/ 1140 w 1290"/>
                  <a:gd name="T7" fmla="*/ 515 h 585"/>
                  <a:gd name="T8" fmla="*/ 1105 w 1290"/>
                  <a:gd name="T9" fmla="*/ 555 h 585"/>
                  <a:gd name="T10" fmla="*/ 1090 w 1290"/>
                  <a:gd name="T11" fmla="*/ 585 h 585"/>
                  <a:gd name="T12" fmla="*/ 990 w 1290"/>
                  <a:gd name="T13" fmla="*/ 550 h 585"/>
                  <a:gd name="T14" fmla="*/ 845 w 1290"/>
                  <a:gd name="T15" fmla="*/ 495 h 585"/>
                  <a:gd name="T16" fmla="*/ 695 w 1290"/>
                  <a:gd name="T17" fmla="*/ 440 h 585"/>
                  <a:gd name="T18" fmla="*/ 600 w 1290"/>
                  <a:gd name="T19" fmla="*/ 405 h 585"/>
                  <a:gd name="T20" fmla="*/ 525 w 1290"/>
                  <a:gd name="T21" fmla="*/ 390 h 585"/>
                  <a:gd name="T22" fmla="*/ 390 w 1290"/>
                  <a:gd name="T23" fmla="*/ 365 h 585"/>
                  <a:gd name="T24" fmla="*/ 220 w 1290"/>
                  <a:gd name="T25" fmla="*/ 335 h 585"/>
                  <a:gd name="T26" fmla="*/ 85 w 1290"/>
                  <a:gd name="T27" fmla="*/ 295 h 585"/>
                  <a:gd name="T28" fmla="*/ 25 w 1290"/>
                  <a:gd name="T29" fmla="*/ 260 h 585"/>
                  <a:gd name="T30" fmla="*/ 5 w 1290"/>
                  <a:gd name="T31" fmla="*/ 220 h 585"/>
                  <a:gd name="T32" fmla="*/ 5 w 1290"/>
                  <a:gd name="T33" fmla="*/ 150 h 585"/>
                  <a:gd name="T34" fmla="*/ 55 w 1290"/>
                  <a:gd name="T35" fmla="*/ 50 h 585"/>
                  <a:gd name="T36" fmla="*/ 70 w 1290"/>
                  <a:gd name="T37" fmla="*/ 40 h 585"/>
                  <a:gd name="T38" fmla="*/ 100 w 1290"/>
                  <a:gd name="T39" fmla="*/ 30 h 585"/>
                  <a:gd name="T40" fmla="*/ 105 w 1290"/>
                  <a:gd name="T41" fmla="*/ 35 h 585"/>
                  <a:gd name="T42" fmla="*/ 120 w 1290"/>
                  <a:gd name="T43" fmla="*/ 45 h 585"/>
                  <a:gd name="T44" fmla="*/ 130 w 1290"/>
                  <a:gd name="T45" fmla="*/ 35 h 585"/>
                  <a:gd name="T46" fmla="*/ 130 w 1290"/>
                  <a:gd name="T47" fmla="*/ 25 h 585"/>
                  <a:gd name="T48" fmla="*/ 125 w 1290"/>
                  <a:gd name="T49" fmla="*/ 20 h 585"/>
                  <a:gd name="T50" fmla="*/ 240 w 1290"/>
                  <a:gd name="T51" fmla="*/ 10 h 585"/>
                  <a:gd name="T52" fmla="*/ 425 w 1290"/>
                  <a:gd name="T53" fmla="*/ 0 h 585"/>
                  <a:gd name="T54" fmla="*/ 705 w 1290"/>
                  <a:gd name="T55" fmla="*/ 0 h 585"/>
                  <a:gd name="T56" fmla="*/ 765 w 1290"/>
                  <a:gd name="T57" fmla="*/ 5 h 585"/>
                  <a:gd name="T58" fmla="*/ 870 w 1290"/>
                  <a:gd name="T59" fmla="*/ 35 h 585"/>
                  <a:gd name="T60" fmla="*/ 1020 w 1290"/>
                  <a:gd name="T61" fmla="*/ 85 h 585"/>
                  <a:gd name="T62" fmla="*/ 1180 w 1290"/>
                  <a:gd name="T63" fmla="*/ 140 h 585"/>
                  <a:gd name="T64" fmla="*/ 1260 w 1290"/>
                  <a:gd name="T65" fmla="*/ 165 h 585"/>
                  <a:gd name="T66" fmla="*/ 1260 w 1290"/>
                  <a:gd name="T67" fmla="*/ 165 h 585"/>
                  <a:gd name="T68" fmla="*/ 1260 w 1290"/>
                  <a:gd name="T69" fmla="*/ 165 h 585"/>
                  <a:gd name="T70" fmla="*/ 1275 w 1290"/>
                  <a:gd name="T71" fmla="*/ 175 h 58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90" h="585">
                    <a:moveTo>
                      <a:pt x="1285" y="185"/>
                    </a:moveTo>
                    <a:lnTo>
                      <a:pt x="1290" y="200"/>
                    </a:lnTo>
                    <a:lnTo>
                      <a:pt x="1290" y="225"/>
                    </a:lnTo>
                    <a:lnTo>
                      <a:pt x="1285" y="255"/>
                    </a:lnTo>
                    <a:lnTo>
                      <a:pt x="1270" y="300"/>
                    </a:lnTo>
                    <a:lnTo>
                      <a:pt x="1230" y="380"/>
                    </a:lnTo>
                    <a:lnTo>
                      <a:pt x="1185" y="450"/>
                    </a:lnTo>
                    <a:lnTo>
                      <a:pt x="1140" y="515"/>
                    </a:lnTo>
                    <a:lnTo>
                      <a:pt x="1120" y="540"/>
                    </a:lnTo>
                    <a:lnTo>
                      <a:pt x="1105" y="555"/>
                    </a:lnTo>
                    <a:lnTo>
                      <a:pt x="1095" y="575"/>
                    </a:lnTo>
                    <a:lnTo>
                      <a:pt x="1090" y="585"/>
                    </a:lnTo>
                    <a:lnTo>
                      <a:pt x="1050" y="570"/>
                    </a:lnTo>
                    <a:lnTo>
                      <a:pt x="990" y="550"/>
                    </a:lnTo>
                    <a:lnTo>
                      <a:pt x="920" y="520"/>
                    </a:lnTo>
                    <a:lnTo>
                      <a:pt x="845" y="495"/>
                    </a:lnTo>
                    <a:lnTo>
                      <a:pt x="765" y="465"/>
                    </a:lnTo>
                    <a:lnTo>
                      <a:pt x="695" y="440"/>
                    </a:lnTo>
                    <a:lnTo>
                      <a:pt x="640" y="420"/>
                    </a:lnTo>
                    <a:lnTo>
                      <a:pt x="600" y="405"/>
                    </a:lnTo>
                    <a:lnTo>
                      <a:pt x="570" y="400"/>
                    </a:lnTo>
                    <a:lnTo>
                      <a:pt x="525" y="390"/>
                    </a:lnTo>
                    <a:lnTo>
                      <a:pt x="465" y="380"/>
                    </a:lnTo>
                    <a:lnTo>
                      <a:pt x="390" y="365"/>
                    </a:lnTo>
                    <a:lnTo>
                      <a:pt x="305" y="350"/>
                    </a:lnTo>
                    <a:lnTo>
                      <a:pt x="220" y="335"/>
                    </a:lnTo>
                    <a:lnTo>
                      <a:pt x="145" y="315"/>
                    </a:lnTo>
                    <a:lnTo>
                      <a:pt x="85" y="295"/>
                    </a:lnTo>
                    <a:lnTo>
                      <a:pt x="45" y="275"/>
                    </a:lnTo>
                    <a:lnTo>
                      <a:pt x="25" y="260"/>
                    </a:lnTo>
                    <a:lnTo>
                      <a:pt x="15" y="240"/>
                    </a:lnTo>
                    <a:lnTo>
                      <a:pt x="5" y="220"/>
                    </a:lnTo>
                    <a:lnTo>
                      <a:pt x="0" y="200"/>
                    </a:lnTo>
                    <a:lnTo>
                      <a:pt x="5" y="150"/>
                    </a:lnTo>
                    <a:lnTo>
                      <a:pt x="20" y="100"/>
                    </a:lnTo>
                    <a:lnTo>
                      <a:pt x="55" y="50"/>
                    </a:lnTo>
                    <a:lnTo>
                      <a:pt x="60" y="45"/>
                    </a:lnTo>
                    <a:lnTo>
                      <a:pt x="70" y="40"/>
                    </a:lnTo>
                    <a:lnTo>
                      <a:pt x="85" y="35"/>
                    </a:lnTo>
                    <a:lnTo>
                      <a:pt x="100" y="30"/>
                    </a:lnTo>
                    <a:lnTo>
                      <a:pt x="105" y="35"/>
                    </a:lnTo>
                    <a:lnTo>
                      <a:pt x="110" y="40"/>
                    </a:lnTo>
                    <a:lnTo>
                      <a:pt x="120" y="45"/>
                    </a:lnTo>
                    <a:lnTo>
                      <a:pt x="125" y="40"/>
                    </a:lnTo>
                    <a:lnTo>
                      <a:pt x="130" y="35"/>
                    </a:lnTo>
                    <a:lnTo>
                      <a:pt x="130" y="30"/>
                    </a:lnTo>
                    <a:lnTo>
                      <a:pt x="130" y="25"/>
                    </a:lnTo>
                    <a:lnTo>
                      <a:pt x="125" y="20"/>
                    </a:lnTo>
                    <a:lnTo>
                      <a:pt x="175" y="15"/>
                    </a:lnTo>
                    <a:lnTo>
                      <a:pt x="240" y="10"/>
                    </a:lnTo>
                    <a:lnTo>
                      <a:pt x="320" y="5"/>
                    </a:lnTo>
                    <a:lnTo>
                      <a:pt x="425" y="0"/>
                    </a:lnTo>
                    <a:lnTo>
                      <a:pt x="555" y="0"/>
                    </a:lnTo>
                    <a:lnTo>
                      <a:pt x="705" y="0"/>
                    </a:lnTo>
                    <a:lnTo>
                      <a:pt x="740" y="0"/>
                    </a:lnTo>
                    <a:lnTo>
                      <a:pt x="765" y="5"/>
                    </a:lnTo>
                    <a:lnTo>
                      <a:pt x="810" y="20"/>
                    </a:lnTo>
                    <a:lnTo>
                      <a:pt x="870" y="35"/>
                    </a:lnTo>
                    <a:lnTo>
                      <a:pt x="940" y="60"/>
                    </a:lnTo>
                    <a:lnTo>
                      <a:pt x="1020" y="85"/>
                    </a:lnTo>
                    <a:lnTo>
                      <a:pt x="1100" y="110"/>
                    </a:lnTo>
                    <a:lnTo>
                      <a:pt x="1180" y="140"/>
                    </a:lnTo>
                    <a:lnTo>
                      <a:pt x="1255" y="165"/>
                    </a:lnTo>
                    <a:lnTo>
                      <a:pt x="1260" y="165"/>
                    </a:lnTo>
                    <a:lnTo>
                      <a:pt x="1270" y="170"/>
                    </a:lnTo>
                    <a:lnTo>
                      <a:pt x="1275" y="175"/>
                    </a:lnTo>
                    <a:lnTo>
                      <a:pt x="1285" y="185"/>
                    </a:lnTo>
                    <a:close/>
                  </a:path>
                </a:pathLst>
              </a:custGeom>
              <a:solidFill>
                <a:srgbClr val="FCA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CA18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5" name="Freeform 26"/>
              <p:cNvSpPr>
                <a:spLocks/>
              </p:cNvSpPr>
              <p:nvPr/>
            </p:nvSpPr>
            <p:spPr bwMode="auto">
              <a:xfrm>
                <a:off x="2659" y="2758"/>
                <a:ext cx="1240" cy="740"/>
              </a:xfrm>
              <a:custGeom>
                <a:avLst/>
                <a:gdLst>
                  <a:gd name="T0" fmla="*/ 1235 w 1240"/>
                  <a:gd name="T1" fmla="*/ 565 h 740"/>
                  <a:gd name="T2" fmla="*/ 1240 w 1240"/>
                  <a:gd name="T3" fmla="*/ 670 h 740"/>
                  <a:gd name="T4" fmla="*/ 1240 w 1240"/>
                  <a:gd name="T5" fmla="*/ 690 h 740"/>
                  <a:gd name="T6" fmla="*/ 1155 w 1240"/>
                  <a:gd name="T7" fmla="*/ 715 h 740"/>
                  <a:gd name="T8" fmla="*/ 965 w 1240"/>
                  <a:gd name="T9" fmla="*/ 730 h 740"/>
                  <a:gd name="T10" fmla="*/ 690 w 1240"/>
                  <a:gd name="T11" fmla="*/ 740 h 740"/>
                  <a:gd name="T12" fmla="*/ 360 w 1240"/>
                  <a:gd name="T13" fmla="*/ 740 h 740"/>
                  <a:gd name="T14" fmla="*/ 0 w 1240"/>
                  <a:gd name="T15" fmla="*/ 735 h 740"/>
                  <a:gd name="T16" fmla="*/ 80 w 1240"/>
                  <a:gd name="T17" fmla="*/ 660 h 740"/>
                  <a:gd name="T18" fmla="*/ 185 w 1240"/>
                  <a:gd name="T19" fmla="*/ 545 h 740"/>
                  <a:gd name="T20" fmla="*/ 285 w 1240"/>
                  <a:gd name="T21" fmla="*/ 415 h 740"/>
                  <a:gd name="T22" fmla="*/ 345 w 1240"/>
                  <a:gd name="T23" fmla="*/ 300 h 740"/>
                  <a:gd name="T24" fmla="*/ 420 w 1240"/>
                  <a:gd name="T25" fmla="*/ 125 h 740"/>
                  <a:gd name="T26" fmla="*/ 470 w 1240"/>
                  <a:gd name="T27" fmla="*/ 80 h 740"/>
                  <a:gd name="T28" fmla="*/ 495 w 1240"/>
                  <a:gd name="T29" fmla="*/ 165 h 740"/>
                  <a:gd name="T30" fmla="*/ 575 w 1240"/>
                  <a:gd name="T31" fmla="*/ 270 h 740"/>
                  <a:gd name="T32" fmla="*/ 670 w 1240"/>
                  <a:gd name="T33" fmla="*/ 345 h 740"/>
                  <a:gd name="T34" fmla="*/ 755 w 1240"/>
                  <a:gd name="T35" fmla="*/ 400 h 740"/>
                  <a:gd name="T36" fmla="*/ 800 w 1240"/>
                  <a:gd name="T37" fmla="*/ 460 h 740"/>
                  <a:gd name="T38" fmla="*/ 865 w 1240"/>
                  <a:gd name="T39" fmla="*/ 555 h 740"/>
                  <a:gd name="T40" fmla="*/ 950 w 1240"/>
                  <a:gd name="T41" fmla="*/ 690 h 740"/>
                  <a:gd name="T42" fmla="*/ 985 w 1240"/>
                  <a:gd name="T43" fmla="*/ 715 h 740"/>
                  <a:gd name="T44" fmla="*/ 995 w 1240"/>
                  <a:gd name="T45" fmla="*/ 710 h 740"/>
                  <a:gd name="T46" fmla="*/ 995 w 1240"/>
                  <a:gd name="T47" fmla="*/ 700 h 740"/>
                  <a:gd name="T48" fmla="*/ 970 w 1240"/>
                  <a:gd name="T49" fmla="*/ 675 h 740"/>
                  <a:gd name="T50" fmla="*/ 915 w 1240"/>
                  <a:gd name="T51" fmla="*/ 590 h 740"/>
                  <a:gd name="T52" fmla="*/ 850 w 1240"/>
                  <a:gd name="T53" fmla="*/ 490 h 740"/>
                  <a:gd name="T54" fmla="*/ 790 w 1240"/>
                  <a:gd name="T55" fmla="*/ 405 h 740"/>
                  <a:gd name="T56" fmla="*/ 765 w 1240"/>
                  <a:gd name="T57" fmla="*/ 375 h 740"/>
                  <a:gd name="T58" fmla="*/ 750 w 1240"/>
                  <a:gd name="T59" fmla="*/ 365 h 740"/>
                  <a:gd name="T60" fmla="*/ 730 w 1240"/>
                  <a:gd name="T61" fmla="*/ 355 h 740"/>
                  <a:gd name="T62" fmla="*/ 725 w 1240"/>
                  <a:gd name="T63" fmla="*/ 350 h 740"/>
                  <a:gd name="T64" fmla="*/ 620 w 1240"/>
                  <a:gd name="T65" fmla="*/ 280 h 740"/>
                  <a:gd name="T66" fmla="*/ 525 w 1240"/>
                  <a:gd name="T67" fmla="*/ 165 h 740"/>
                  <a:gd name="T68" fmla="*/ 490 w 1240"/>
                  <a:gd name="T69" fmla="*/ 60 h 740"/>
                  <a:gd name="T70" fmla="*/ 505 w 1240"/>
                  <a:gd name="T71" fmla="*/ 25 h 740"/>
                  <a:gd name="T72" fmla="*/ 520 w 1240"/>
                  <a:gd name="T73" fmla="*/ 10 h 740"/>
                  <a:gd name="T74" fmla="*/ 530 w 1240"/>
                  <a:gd name="T75" fmla="*/ 0 h 740"/>
                  <a:gd name="T76" fmla="*/ 545 w 1240"/>
                  <a:gd name="T77" fmla="*/ 5 h 740"/>
                  <a:gd name="T78" fmla="*/ 545 w 1240"/>
                  <a:gd name="T79" fmla="*/ 75 h 740"/>
                  <a:gd name="T80" fmla="*/ 590 w 1240"/>
                  <a:gd name="T81" fmla="*/ 155 h 740"/>
                  <a:gd name="T82" fmla="*/ 655 w 1240"/>
                  <a:gd name="T83" fmla="*/ 190 h 740"/>
                  <a:gd name="T84" fmla="*/ 695 w 1240"/>
                  <a:gd name="T85" fmla="*/ 190 h 740"/>
                  <a:gd name="T86" fmla="*/ 735 w 1240"/>
                  <a:gd name="T87" fmla="*/ 155 h 740"/>
                  <a:gd name="T88" fmla="*/ 750 w 1240"/>
                  <a:gd name="T89" fmla="*/ 90 h 740"/>
                  <a:gd name="T90" fmla="*/ 875 w 1240"/>
                  <a:gd name="T91" fmla="*/ 150 h 740"/>
                  <a:gd name="T92" fmla="*/ 1005 w 1240"/>
                  <a:gd name="T93" fmla="*/ 220 h 740"/>
                  <a:gd name="T94" fmla="*/ 1120 w 1240"/>
                  <a:gd name="T95" fmla="*/ 280 h 740"/>
                  <a:gd name="T96" fmla="*/ 1195 w 1240"/>
                  <a:gd name="T97" fmla="*/ 320 h 740"/>
                  <a:gd name="T98" fmla="*/ 1210 w 1240"/>
                  <a:gd name="T99" fmla="*/ 330 h 740"/>
                  <a:gd name="T100" fmla="*/ 1220 w 1240"/>
                  <a:gd name="T101" fmla="*/ 415 h 74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40" h="740">
                    <a:moveTo>
                      <a:pt x="1225" y="495"/>
                    </a:moveTo>
                    <a:lnTo>
                      <a:pt x="1235" y="565"/>
                    </a:lnTo>
                    <a:lnTo>
                      <a:pt x="1240" y="625"/>
                    </a:lnTo>
                    <a:lnTo>
                      <a:pt x="1240" y="670"/>
                    </a:lnTo>
                    <a:lnTo>
                      <a:pt x="1240" y="685"/>
                    </a:lnTo>
                    <a:lnTo>
                      <a:pt x="1240" y="690"/>
                    </a:lnTo>
                    <a:lnTo>
                      <a:pt x="1215" y="705"/>
                    </a:lnTo>
                    <a:lnTo>
                      <a:pt x="1155" y="715"/>
                    </a:lnTo>
                    <a:lnTo>
                      <a:pt x="1075" y="725"/>
                    </a:lnTo>
                    <a:lnTo>
                      <a:pt x="965" y="730"/>
                    </a:lnTo>
                    <a:lnTo>
                      <a:pt x="835" y="735"/>
                    </a:lnTo>
                    <a:lnTo>
                      <a:pt x="690" y="740"/>
                    </a:lnTo>
                    <a:lnTo>
                      <a:pt x="530" y="740"/>
                    </a:lnTo>
                    <a:lnTo>
                      <a:pt x="360" y="740"/>
                    </a:lnTo>
                    <a:lnTo>
                      <a:pt x="185" y="740"/>
                    </a:lnTo>
                    <a:lnTo>
                      <a:pt x="0" y="735"/>
                    </a:lnTo>
                    <a:lnTo>
                      <a:pt x="35" y="705"/>
                    </a:lnTo>
                    <a:lnTo>
                      <a:pt x="80" y="660"/>
                    </a:lnTo>
                    <a:lnTo>
                      <a:pt x="130" y="605"/>
                    </a:lnTo>
                    <a:lnTo>
                      <a:pt x="185" y="545"/>
                    </a:lnTo>
                    <a:lnTo>
                      <a:pt x="240" y="480"/>
                    </a:lnTo>
                    <a:lnTo>
                      <a:pt x="285" y="415"/>
                    </a:lnTo>
                    <a:lnTo>
                      <a:pt x="320" y="355"/>
                    </a:lnTo>
                    <a:lnTo>
                      <a:pt x="345" y="300"/>
                    </a:lnTo>
                    <a:lnTo>
                      <a:pt x="380" y="205"/>
                    </a:lnTo>
                    <a:lnTo>
                      <a:pt x="420" y="125"/>
                    </a:lnTo>
                    <a:lnTo>
                      <a:pt x="465" y="60"/>
                    </a:lnTo>
                    <a:lnTo>
                      <a:pt x="470" y="80"/>
                    </a:lnTo>
                    <a:lnTo>
                      <a:pt x="475" y="95"/>
                    </a:lnTo>
                    <a:lnTo>
                      <a:pt x="495" y="165"/>
                    </a:lnTo>
                    <a:lnTo>
                      <a:pt x="530" y="225"/>
                    </a:lnTo>
                    <a:lnTo>
                      <a:pt x="575" y="270"/>
                    </a:lnTo>
                    <a:lnTo>
                      <a:pt x="620" y="310"/>
                    </a:lnTo>
                    <a:lnTo>
                      <a:pt x="670" y="345"/>
                    </a:lnTo>
                    <a:lnTo>
                      <a:pt x="710" y="370"/>
                    </a:lnTo>
                    <a:lnTo>
                      <a:pt x="755" y="400"/>
                    </a:lnTo>
                    <a:lnTo>
                      <a:pt x="775" y="420"/>
                    </a:lnTo>
                    <a:lnTo>
                      <a:pt x="800" y="460"/>
                    </a:lnTo>
                    <a:lnTo>
                      <a:pt x="830" y="505"/>
                    </a:lnTo>
                    <a:lnTo>
                      <a:pt x="865" y="555"/>
                    </a:lnTo>
                    <a:lnTo>
                      <a:pt x="915" y="635"/>
                    </a:lnTo>
                    <a:lnTo>
                      <a:pt x="950" y="690"/>
                    </a:lnTo>
                    <a:lnTo>
                      <a:pt x="980" y="715"/>
                    </a:lnTo>
                    <a:lnTo>
                      <a:pt x="985" y="715"/>
                    </a:lnTo>
                    <a:lnTo>
                      <a:pt x="990" y="715"/>
                    </a:lnTo>
                    <a:lnTo>
                      <a:pt x="995" y="710"/>
                    </a:lnTo>
                    <a:lnTo>
                      <a:pt x="1000" y="705"/>
                    </a:lnTo>
                    <a:lnTo>
                      <a:pt x="995" y="700"/>
                    </a:lnTo>
                    <a:lnTo>
                      <a:pt x="990" y="695"/>
                    </a:lnTo>
                    <a:lnTo>
                      <a:pt x="970" y="675"/>
                    </a:lnTo>
                    <a:lnTo>
                      <a:pt x="945" y="640"/>
                    </a:lnTo>
                    <a:lnTo>
                      <a:pt x="915" y="590"/>
                    </a:lnTo>
                    <a:lnTo>
                      <a:pt x="885" y="540"/>
                    </a:lnTo>
                    <a:lnTo>
                      <a:pt x="850" y="490"/>
                    </a:lnTo>
                    <a:lnTo>
                      <a:pt x="820" y="440"/>
                    </a:lnTo>
                    <a:lnTo>
                      <a:pt x="790" y="405"/>
                    </a:lnTo>
                    <a:lnTo>
                      <a:pt x="770" y="380"/>
                    </a:lnTo>
                    <a:lnTo>
                      <a:pt x="765" y="375"/>
                    </a:lnTo>
                    <a:lnTo>
                      <a:pt x="760" y="370"/>
                    </a:lnTo>
                    <a:lnTo>
                      <a:pt x="750" y="365"/>
                    </a:lnTo>
                    <a:lnTo>
                      <a:pt x="740" y="360"/>
                    </a:lnTo>
                    <a:lnTo>
                      <a:pt x="730" y="355"/>
                    </a:lnTo>
                    <a:lnTo>
                      <a:pt x="725" y="350"/>
                    </a:lnTo>
                    <a:lnTo>
                      <a:pt x="675" y="320"/>
                    </a:lnTo>
                    <a:lnTo>
                      <a:pt x="620" y="280"/>
                    </a:lnTo>
                    <a:lnTo>
                      <a:pt x="570" y="230"/>
                    </a:lnTo>
                    <a:lnTo>
                      <a:pt x="525" y="165"/>
                    </a:lnTo>
                    <a:lnTo>
                      <a:pt x="495" y="90"/>
                    </a:lnTo>
                    <a:lnTo>
                      <a:pt x="490" y="60"/>
                    </a:lnTo>
                    <a:lnTo>
                      <a:pt x="490" y="35"/>
                    </a:lnTo>
                    <a:lnTo>
                      <a:pt x="505" y="25"/>
                    </a:lnTo>
                    <a:lnTo>
                      <a:pt x="515" y="15"/>
                    </a:lnTo>
                    <a:lnTo>
                      <a:pt x="520" y="10"/>
                    </a:lnTo>
                    <a:lnTo>
                      <a:pt x="525" y="5"/>
                    </a:lnTo>
                    <a:lnTo>
                      <a:pt x="530" y="0"/>
                    </a:lnTo>
                    <a:lnTo>
                      <a:pt x="535" y="0"/>
                    </a:lnTo>
                    <a:lnTo>
                      <a:pt x="545" y="5"/>
                    </a:lnTo>
                    <a:lnTo>
                      <a:pt x="545" y="35"/>
                    </a:lnTo>
                    <a:lnTo>
                      <a:pt x="545" y="75"/>
                    </a:lnTo>
                    <a:lnTo>
                      <a:pt x="560" y="115"/>
                    </a:lnTo>
                    <a:lnTo>
                      <a:pt x="590" y="155"/>
                    </a:lnTo>
                    <a:lnTo>
                      <a:pt x="635" y="185"/>
                    </a:lnTo>
                    <a:lnTo>
                      <a:pt x="655" y="190"/>
                    </a:lnTo>
                    <a:lnTo>
                      <a:pt x="675" y="195"/>
                    </a:lnTo>
                    <a:lnTo>
                      <a:pt x="695" y="190"/>
                    </a:lnTo>
                    <a:lnTo>
                      <a:pt x="710" y="185"/>
                    </a:lnTo>
                    <a:lnTo>
                      <a:pt x="735" y="155"/>
                    </a:lnTo>
                    <a:lnTo>
                      <a:pt x="750" y="120"/>
                    </a:lnTo>
                    <a:lnTo>
                      <a:pt x="750" y="90"/>
                    </a:lnTo>
                    <a:lnTo>
                      <a:pt x="810" y="120"/>
                    </a:lnTo>
                    <a:lnTo>
                      <a:pt x="875" y="150"/>
                    </a:lnTo>
                    <a:lnTo>
                      <a:pt x="940" y="185"/>
                    </a:lnTo>
                    <a:lnTo>
                      <a:pt x="1005" y="220"/>
                    </a:lnTo>
                    <a:lnTo>
                      <a:pt x="1070" y="255"/>
                    </a:lnTo>
                    <a:lnTo>
                      <a:pt x="1120" y="280"/>
                    </a:lnTo>
                    <a:lnTo>
                      <a:pt x="1165" y="305"/>
                    </a:lnTo>
                    <a:lnTo>
                      <a:pt x="1195" y="320"/>
                    </a:lnTo>
                    <a:lnTo>
                      <a:pt x="1205" y="330"/>
                    </a:lnTo>
                    <a:lnTo>
                      <a:pt x="1210" y="330"/>
                    </a:lnTo>
                    <a:lnTo>
                      <a:pt x="1215" y="330"/>
                    </a:lnTo>
                    <a:lnTo>
                      <a:pt x="1220" y="415"/>
                    </a:lnTo>
                    <a:lnTo>
                      <a:pt x="1225" y="495"/>
                    </a:lnTo>
                    <a:close/>
                  </a:path>
                </a:pathLst>
              </a:custGeom>
              <a:solidFill>
                <a:srgbClr val="FCA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CA18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6" name="Freeform 27"/>
              <p:cNvSpPr>
                <a:spLocks/>
              </p:cNvSpPr>
              <p:nvPr/>
            </p:nvSpPr>
            <p:spPr bwMode="auto">
              <a:xfrm>
                <a:off x="2369" y="2618"/>
                <a:ext cx="555" cy="875"/>
              </a:xfrm>
              <a:custGeom>
                <a:avLst/>
                <a:gdLst>
                  <a:gd name="T0" fmla="*/ 555 w 555"/>
                  <a:gd name="T1" fmla="*/ 220 h 875"/>
                  <a:gd name="T2" fmla="*/ 555 w 555"/>
                  <a:gd name="T3" fmla="*/ 220 h 875"/>
                  <a:gd name="T4" fmla="*/ 555 w 555"/>
                  <a:gd name="T5" fmla="*/ 220 h 875"/>
                  <a:gd name="T6" fmla="*/ 550 w 555"/>
                  <a:gd name="T7" fmla="*/ 235 h 875"/>
                  <a:gd name="T8" fmla="*/ 550 w 555"/>
                  <a:gd name="T9" fmla="*/ 250 h 875"/>
                  <a:gd name="T10" fmla="*/ 545 w 555"/>
                  <a:gd name="T11" fmla="*/ 270 h 875"/>
                  <a:gd name="T12" fmla="*/ 545 w 555"/>
                  <a:gd name="T13" fmla="*/ 275 h 875"/>
                  <a:gd name="T14" fmla="*/ 550 w 555"/>
                  <a:gd name="T15" fmla="*/ 285 h 875"/>
                  <a:gd name="T16" fmla="*/ 550 w 555"/>
                  <a:gd name="T17" fmla="*/ 300 h 875"/>
                  <a:gd name="T18" fmla="*/ 550 w 555"/>
                  <a:gd name="T19" fmla="*/ 315 h 875"/>
                  <a:gd name="T20" fmla="*/ 545 w 555"/>
                  <a:gd name="T21" fmla="*/ 370 h 875"/>
                  <a:gd name="T22" fmla="*/ 520 w 555"/>
                  <a:gd name="T23" fmla="*/ 435 h 875"/>
                  <a:gd name="T24" fmla="*/ 485 w 555"/>
                  <a:gd name="T25" fmla="*/ 500 h 875"/>
                  <a:gd name="T26" fmla="*/ 440 w 555"/>
                  <a:gd name="T27" fmla="*/ 570 h 875"/>
                  <a:gd name="T28" fmla="*/ 395 w 555"/>
                  <a:gd name="T29" fmla="*/ 635 h 875"/>
                  <a:gd name="T30" fmla="*/ 345 w 555"/>
                  <a:gd name="T31" fmla="*/ 695 h 875"/>
                  <a:gd name="T32" fmla="*/ 295 w 555"/>
                  <a:gd name="T33" fmla="*/ 750 h 875"/>
                  <a:gd name="T34" fmla="*/ 255 w 555"/>
                  <a:gd name="T35" fmla="*/ 795 h 875"/>
                  <a:gd name="T36" fmla="*/ 220 w 555"/>
                  <a:gd name="T37" fmla="*/ 835 h 875"/>
                  <a:gd name="T38" fmla="*/ 195 w 555"/>
                  <a:gd name="T39" fmla="*/ 855 h 875"/>
                  <a:gd name="T40" fmla="*/ 185 w 555"/>
                  <a:gd name="T41" fmla="*/ 865 h 875"/>
                  <a:gd name="T42" fmla="*/ 180 w 555"/>
                  <a:gd name="T43" fmla="*/ 870 h 875"/>
                  <a:gd name="T44" fmla="*/ 180 w 555"/>
                  <a:gd name="T45" fmla="*/ 875 h 875"/>
                  <a:gd name="T46" fmla="*/ 150 w 555"/>
                  <a:gd name="T47" fmla="*/ 875 h 875"/>
                  <a:gd name="T48" fmla="*/ 120 w 555"/>
                  <a:gd name="T49" fmla="*/ 875 h 875"/>
                  <a:gd name="T50" fmla="*/ 105 w 555"/>
                  <a:gd name="T51" fmla="*/ 845 h 875"/>
                  <a:gd name="T52" fmla="*/ 90 w 555"/>
                  <a:gd name="T53" fmla="*/ 800 h 875"/>
                  <a:gd name="T54" fmla="*/ 65 w 555"/>
                  <a:gd name="T55" fmla="*/ 735 h 875"/>
                  <a:gd name="T56" fmla="*/ 40 w 555"/>
                  <a:gd name="T57" fmla="*/ 660 h 875"/>
                  <a:gd name="T58" fmla="*/ 20 w 555"/>
                  <a:gd name="T59" fmla="*/ 575 h 875"/>
                  <a:gd name="T60" fmla="*/ 5 w 555"/>
                  <a:gd name="T61" fmla="*/ 485 h 875"/>
                  <a:gd name="T62" fmla="*/ 0 w 555"/>
                  <a:gd name="T63" fmla="*/ 395 h 875"/>
                  <a:gd name="T64" fmla="*/ 10 w 555"/>
                  <a:gd name="T65" fmla="*/ 305 h 875"/>
                  <a:gd name="T66" fmla="*/ 30 w 555"/>
                  <a:gd name="T67" fmla="*/ 220 h 875"/>
                  <a:gd name="T68" fmla="*/ 65 w 555"/>
                  <a:gd name="T69" fmla="*/ 145 h 875"/>
                  <a:gd name="T70" fmla="*/ 120 w 555"/>
                  <a:gd name="T71" fmla="*/ 80 h 875"/>
                  <a:gd name="T72" fmla="*/ 190 w 555"/>
                  <a:gd name="T73" fmla="*/ 25 h 875"/>
                  <a:gd name="T74" fmla="*/ 260 w 555"/>
                  <a:gd name="T75" fmla="*/ 0 h 875"/>
                  <a:gd name="T76" fmla="*/ 325 w 555"/>
                  <a:gd name="T77" fmla="*/ 0 h 875"/>
                  <a:gd name="T78" fmla="*/ 390 w 555"/>
                  <a:gd name="T79" fmla="*/ 25 h 875"/>
                  <a:gd name="T80" fmla="*/ 440 w 555"/>
                  <a:gd name="T81" fmla="*/ 65 h 875"/>
                  <a:gd name="T82" fmla="*/ 485 w 555"/>
                  <a:gd name="T83" fmla="*/ 110 h 875"/>
                  <a:gd name="T84" fmla="*/ 520 w 555"/>
                  <a:gd name="T85" fmla="*/ 160 h 875"/>
                  <a:gd name="T86" fmla="*/ 545 w 555"/>
                  <a:gd name="T87" fmla="*/ 200 h 875"/>
                  <a:gd name="T88" fmla="*/ 555 w 555"/>
                  <a:gd name="T89" fmla="*/ 220 h 87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555" h="875">
                    <a:moveTo>
                      <a:pt x="555" y="220"/>
                    </a:moveTo>
                    <a:lnTo>
                      <a:pt x="555" y="220"/>
                    </a:lnTo>
                    <a:lnTo>
                      <a:pt x="550" y="235"/>
                    </a:lnTo>
                    <a:lnTo>
                      <a:pt x="550" y="250"/>
                    </a:lnTo>
                    <a:lnTo>
                      <a:pt x="545" y="270"/>
                    </a:lnTo>
                    <a:lnTo>
                      <a:pt x="545" y="275"/>
                    </a:lnTo>
                    <a:lnTo>
                      <a:pt x="550" y="285"/>
                    </a:lnTo>
                    <a:lnTo>
                      <a:pt x="550" y="300"/>
                    </a:lnTo>
                    <a:lnTo>
                      <a:pt x="550" y="315"/>
                    </a:lnTo>
                    <a:lnTo>
                      <a:pt x="545" y="370"/>
                    </a:lnTo>
                    <a:lnTo>
                      <a:pt x="520" y="435"/>
                    </a:lnTo>
                    <a:lnTo>
                      <a:pt x="485" y="500"/>
                    </a:lnTo>
                    <a:lnTo>
                      <a:pt x="440" y="570"/>
                    </a:lnTo>
                    <a:lnTo>
                      <a:pt x="395" y="635"/>
                    </a:lnTo>
                    <a:lnTo>
                      <a:pt x="345" y="695"/>
                    </a:lnTo>
                    <a:lnTo>
                      <a:pt x="295" y="750"/>
                    </a:lnTo>
                    <a:lnTo>
                      <a:pt x="255" y="795"/>
                    </a:lnTo>
                    <a:lnTo>
                      <a:pt x="220" y="835"/>
                    </a:lnTo>
                    <a:lnTo>
                      <a:pt x="195" y="855"/>
                    </a:lnTo>
                    <a:lnTo>
                      <a:pt x="185" y="865"/>
                    </a:lnTo>
                    <a:lnTo>
                      <a:pt x="180" y="870"/>
                    </a:lnTo>
                    <a:lnTo>
                      <a:pt x="180" y="875"/>
                    </a:lnTo>
                    <a:lnTo>
                      <a:pt x="150" y="875"/>
                    </a:lnTo>
                    <a:lnTo>
                      <a:pt x="120" y="875"/>
                    </a:lnTo>
                    <a:lnTo>
                      <a:pt x="105" y="845"/>
                    </a:lnTo>
                    <a:lnTo>
                      <a:pt x="90" y="800"/>
                    </a:lnTo>
                    <a:lnTo>
                      <a:pt x="65" y="735"/>
                    </a:lnTo>
                    <a:lnTo>
                      <a:pt x="40" y="660"/>
                    </a:lnTo>
                    <a:lnTo>
                      <a:pt x="20" y="575"/>
                    </a:lnTo>
                    <a:lnTo>
                      <a:pt x="5" y="485"/>
                    </a:lnTo>
                    <a:lnTo>
                      <a:pt x="0" y="395"/>
                    </a:lnTo>
                    <a:lnTo>
                      <a:pt x="10" y="305"/>
                    </a:lnTo>
                    <a:lnTo>
                      <a:pt x="30" y="220"/>
                    </a:lnTo>
                    <a:lnTo>
                      <a:pt x="65" y="145"/>
                    </a:lnTo>
                    <a:lnTo>
                      <a:pt x="120" y="80"/>
                    </a:lnTo>
                    <a:lnTo>
                      <a:pt x="190" y="25"/>
                    </a:lnTo>
                    <a:lnTo>
                      <a:pt x="260" y="0"/>
                    </a:lnTo>
                    <a:lnTo>
                      <a:pt x="325" y="0"/>
                    </a:lnTo>
                    <a:lnTo>
                      <a:pt x="390" y="25"/>
                    </a:lnTo>
                    <a:lnTo>
                      <a:pt x="440" y="65"/>
                    </a:lnTo>
                    <a:lnTo>
                      <a:pt x="485" y="110"/>
                    </a:lnTo>
                    <a:lnTo>
                      <a:pt x="520" y="160"/>
                    </a:lnTo>
                    <a:lnTo>
                      <a:pt x="545" y="200"/>
                    </a:lnTo>
                    <a:lnTo>
                      <a:pt x="555" y="220"/>
                    </a:lnTo>
                    <a:close/>
                  </a:path>
                </a:pathLst>
              </a:custGeom>
              <a:solidFill>
                <a:srgbClr val="FFD9E5"/>
              </a:solidFill>
              <a:ln w="0">
                <a:solidFill>
                  <a:srgbClr val="FFD9E5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7" name="Freeform 28"/>
              <p:cNvSpPr>
                <a:spLocks/>
              </p:cNvSpPr>
              <p:nvPr/>
            </p:nvSpPr>
            <p:spPr bwMode="auto">
              <a:xfrm>
                <a:off x="2579" y="2973"/>
                <a:ext cx="420" cy="520"/>
              </a:xfrm>
              <a:custGeom>
                <a:avLst/>
                <a:gdLst>
                  <a:gd name="T0" fmla="*/ 360 w 420"/>
                  <a:gd name="T1" fmla="*/ 0 h 520"/>
                  <a:gd name="T2" fmla="*/ 370 w 420"/>
                  <a:gd name="T3" fmla="*/ 15 h 520"/>
                  <a:gd name="T4" fmla="*/ 380 w 420"/>
                  <a:gd name="T5" fmla="*/ 25 h 520"/>
                  <a:gd name="T6" fmla="*/ 390 w 420"/>
                  <a:gd name="T7" fmla="*/ 30 h 520"/>
                  <a:gd name="T8" fmla="*/ 410 w 420"/>
                  <a:gd name="T9" fmla="*/ 30 h 520"/>
                  <a:gd name="T10" fmla="*/ 415 w 420"/>
                  <a:gd name="T11" fmla="*/ 25 h 520"/>
                  <a:gd name="T12" fmla="*/ 420 w 420"/>
                  <a:gd name="T13" fmla="*/ 20 h 520"/>
                  <a:gd name="T14" fmla="*/ 410 w 420"/>
                  <a:gd name="T15" fmla="*/ 50 h 520"/>
                  <a:gd name="T16" fmla="*/ 400 w 420"/>
                  <a:gd name="T17" fmla="*/ 80 h 520"/>
                  <a:gd name="T18" fmla="*/ 380 w 420"/>
                  <a:gd name="T19" fmla="*/ 125 h 520"/>
                  <a:gd name="T20" fmla="*/ 350 w 420"/>
                  <a:gd name="T21" fmla="*/ 180 h 520"/>
                  <a:gd name="T22" fmla="*/ 305 w 420"/>
                  <a:gd name="T23" fmla="*/ 240 h 520"/>
                  <a:gd name="T24" fmla="*/ 260 w 420"/>
                  <a:gd name="T25" fmla="*/ 295 h 520"/>
                  <a:gd name="T26" fmla="*/ 210 w 420"/>
                  <a:gd name="T27" fmla="*/ 355 h 520"/>
                  <a:gd name="T28" fmla="*/ 160 w 420"/>
                  <a:gd name="T29" fmla="*/ 405 h 520"/>
                  <a:gd name="T30" fmla="*/ 115 w 420"/>
                  <a:gd name="T31" fmla="*/ 450 h 520"/>
                  <a:gd name="T32" fmla="*/ 80 w 420"/>
                  <a:gd name="T33" fmla="*/ 490 h 520"/>
                  <a:gd name="T34" fmla="*/ 55 w 420"/>
                  <a:gd name="T35" fmla="*/ 510 h 520"/>
                  <a:gd name="T36" fmla="*/ 45 w 420"/>
                  <a:gd name="T37" fmla="*/ 520 h 520"/>
                  <a:gd name="T38" fmla="*/ 45 w 420"/>
                  <a:gd name="T39" fmla="*/ 520 h 520"/>
                  <a:gd name="T40" fmla="*/ 45 w 420"/>
                  <a:gd name="T41" fmla="*/ 520 h 520"/>
                  <a:gd name="T42" fmla="*/ 25 w 420"/>
                  <a:gd name="T43" fmla="*/ 520 h 520"/>
                  <a:gd name="T44" fmla="*/ 0 w 420"/>
                  <a:gd name="T45" fmla="*/ 520 h 520"/>
                  <a:gd name="T46" fmla="*/ 25 w 420"/>
                  <a:gd name="T47" fmla="*/ 495 h 520"/>
                  <a:gd name="T48" fmla="*/ 65 w 420"/>
                  <a:gd name="T49" fmla="*/ 455 h 520"/>
                  <a:gd name="T50" fmla="*/ 110 w 420"/>
                  <a:gd name="T51" fmla="*/ 405 h 520"/>
                  <a:gd name="T52" fmla="*/ 160 w 420"/>
                  <a:gd name="T53" fmla="*/ 345 h 520"/>
                  <a:gd name="T54" fmla="*/ 215 w 420"/>
                  <a:gd name="T55" fmla="*/ 280 h 520"/>
                  <a:gd name="T56" fmla="*/ 265 w 420"/>
                  <a:gd name="T57" fmla="*/ 210 h 520"/>
                  <a:gd name="T58" fmla="*/ 310 w 420"/>
                  <a:gd name="T59" fmla="*/ 135 h 520"/>
                  <a:gd name="T60" fmla="*/ 340 w 420"/>
                  <a:gd name="T61" fmla="*/ 65 h 520"/>
                  <a:gd name="T62" fmla="*/ 360 w 420"/>
                  <a:gd name="T63" fmla="*/ 0 h 5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20" h="520">
                    <a:moveTo>
                      <a:pt x="360" y="0"/>
                    </a:moveTo>
                    <a:lnTo>
                      <a:pt x="370" y="15"/>
                    </a:lnTo>
                    <a:lnTo>
                      <a:pt x="380" y="25"/>
                    </a:lnTo>
                    <a:lnTo>
                      <a:pt x="390" y="30"/>
                    </a:lnTo>
                    <a:lnTo>
                      <a:pt x="410" y="30"/>
                    </a:lnTo>
                    <a:lnTo>
                      <a:pt x="415" y="25"/>
                    </a:lnTo>
                    <a:lnTo>
                      <a:pt x="420" y="20"/>
                    </a:lnTo>
                    <a:lnTo>
                      <a:pt x="410" y="50"/>
                    </a:lnTo>
                    <a:lnTo>
                      <a:pt x="400" y="80"/>
                    </a:lnTo>
                    <a:lnTo>
                      <a:pt x="380" y="125"/>
                    </a:lnTo>
                    <a:lnTo>
                      <a:pt x="350" y="180"/>
                    </a:lnTo>
                    <a:lnTo>
                      <a:pt x="305" y="240"/>
                    </a:lnTo>
                    <a:lnTo>
                      <a:pt x="260" y="295"/>
                    </a:lnTo>
                    <a:lnTo>
                      <a:pt x="210" y="355"/>
                    </a:lnTo>
                    <a:lnTo>
                      <a:pt x="160" y="405"/>
                    </a:lnTo>
                    <a:lnTo>
                      <a:pt x="115" y="450"/>
                    </a:lnTo>
                    <a:lnTo>
                      <a:pt x="80" y="490"/>
                    </a:lnTo>
                    <a:lnTo>
                      <a:pt x="55" y="510"/>
                    </a:lnTo>
                    <a:lnTo>
                      <a:pt x="45" y="520"/>
                    </a:lnTo>
                    <a:lnTo>
                      <a:pt x="25" y="520"/>
                    </a:lnTo>
                    <a:lnTo>
                      <a:pt x="0" y="520"/>
                    </a:lnTo>
                    <a:lnTo>
                      <a:pt x="25" y="495"/>
                    </a:lnTo>
                    <a:lnTo>
                      <a:pt x="65" y="455"/>
                    </a:lnTo>
                    <a:lnTo>
                      <a:pt x="110" y="405"/>
                    </a:lnTo>
                    <a:lnTo>
                      <a:pt x="160" y="345"/>
                    </a:lnTo>
                    <a:lnTo>
                      <a:pt x="215" y="280"/>
                    </a:lnTo>
                    <a:lnTo>
                      <a:pt x="265" y="210"/>
                    </a:lnTo>
                    <a:lnTo>
                      <a:pt x="310" y="135"/>
                    </a:lnTo>
                    <a:lnTo>
                      <a:pt x="340" y="65"/>
                    </a:lnTo>
                    <a:lnTo>
                      <a:pt x="360" y="0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8" name="Freeform 29"/>
              <p:cNvSpPr>
                <a:spLocks/>
              </p:cNvSpPr>
              <p:nvPr/>
            </p:nvSpPr>
            <p:spPr bwMode="auto">
              <a:xfrm>
                <a:off x="3134" y="2443"/>
                <a:ext cx="80" cy="270"/>
              </a:xfrm>
              <a:custGeom>
                <a:avLst/>
                <a:gdLst>
                  <a:gd name="T0" fmla="*/ 25 w 80"/>
                  <a:gd name="T1" fmla="*/ 0 h 270"/>
                  <a:gd name="T2" fmla="*/ 30 w 80"/>
                  <a:gd name="T3" fmla="*/ 5 h 270"/>
                  <a:gd name="T4" fmla="*/ 30 w 80"/>
                  <a:gd name="T5" fmla="*/ 5 h 270"/>
                  <a:gd name="T6" fmla="*/ 55 w 80"/>
                  <a:gd name="T7" fmla="*/ 45 h 270"/>
                  <a:gd name="T8" fmla="*/ 65 w 80"/>
                  <a:gd name="T9" fmla="*/ 90 h 270"/>
                  <a:gd name="T10" fmla="*/ 75 w 80"/>
                  <a:gd name="T11" fmla="*/ 130 h 270"/>
                  <a:gd name="T12" fmla="*/ 80 w 80"/>
                  <a:gd name="T13" fmla="*/ 165 h 270"/>
                  <a:gd name="T14" fmla="*/ 70 w 80"/>
                  <a:gd name="T15" fmla="*/ 175 h 270"/>
                  <a:gd name="T16" fmla="*/ 70 w 80"/>
                  <a:gd name="T17" fmla="*/ 195 h 270"/>
                  <a:gd name="T18" fmla="*/ 70 w 80"/>
                  <a:gd name="T19" fmla="*/ 225 h 270"/>
                  <a:gd name="T20" fmla="*/ 75 w 80"/>
                  <a:gd name="T21" fmla="*/ 260 h 270"/>
                  <a:gd name="T22" fmla="*/ 65 w 80"/>
                  <a:gd name="T23" fmla="*/ 265 h 270"/>
                  <a:gd name="T24" fmla="*/ 60 w 80"/>
                  <a:gd name="T25" fmla="*/ 270 h 270"/>
                  <a:gd name="T26" fmla="*/ 35 w 80"/>
                  <a:gd name="T27" fmla="*/ 255 h 270"/>
                  <a:gd name="T28" fmla="*/ 15 w 80"/>
                  <a:gd name="T29" fmla="*/ 220 h 270"/>
                  <a:gd name="T30" fmla="*/ 0 w 80"/>
                  <a:gd name="T31" fmla="*/ 180 h 270"/>
                  <a:gd name="T32" fmla="*/ 5 w 80"/>
                  <a:gd name="T33" fmla="*/ 115 h 270"/>
                  <a:gd name="T34" fmla="*/ 10 w 80"/>
                  <a:gd name="T35" fmla="*/ 60 h 270"/>
                  <a:gd name="T36" fmla="*/ 15 w 80"/>
                  <a:gd name="T37" fmla="*/ 20 h 270"/>
                  <a:gd name="T38" fmla="*/ 25 w 80"/>
                  <a:gd name="T39" fmla="*/ 0 h 27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0" h="270">
                    <a:moveTo>
                      <a:pt x="25" y="0"/>
                    </a:moveTo>
                    <a:lnTo>
                      <a:pt x="30" y="5"/>
                    </a:lnTo>
                    <a:lnTo>
                      <a:pt x="55" y="45"/>
                    </a:lnTo>
                    <a:lnTo>
                      <a:pt x="65" y="90"/>
                    </a:lnTo>
                    <a:lnTo>
                      <a:pt x="75" y="130"/>
                    </a:lnTo>
                    <a:lnTo>
                      <a:pt x="80" y="165"/>
                    </a:lnTo>
                    <a:lnTo>
                      <a:pt x="70" y="175"/>
                    </a:lnTo>
                    <a:lnTo>
                      <a:pt x="70" y="195"/>
                    </a:lnTo>
                    <a:lnTo>
                      <a:pt x="70" y="225"/>
                    </a:lnTo>
                    <a:lnTo>
                      <a:pt x="75" y="260"/>
                    </a:lnTo>
                    <a:lnTo>
                      <a:pt x="65" y="265"/>
                    </a:lnTo>
                    <a:lnTo>
                      <a:pt x="60" y="270"/>
                    </a:lnTo>
                    <a:lnTo>
                      <a:pt x="35" y="255"/>
                    </a:lnTo>
                    <a:lnTo>
                      <a:pt x="15" y="220"/>
                    </a:lnTo>
                    <a:lnTo>
                      <a:pt x="0" y="180"/>
                    </a:lnTo>
                    <a:lnTo>
                      <a:pt x="5" y="115"/>
                    </a:lnTo>
                    <a:lnTo>
                      <a:pt x="10" y="60"/>
                    </a:lnTo>
                    <a:lnTo>
                      <a:pt x="15" y="2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9" name="Freeform 30"/>
              <p:cNvSpPr>
                <a:spLocks/>
              </p:cNvSpPr>
              <p:nvPr/>
            </p:nvSpPr>
            <p:spPr bwMode="auto">
              <a:xfrm>
                <a:off x="3229" y="2768"/>
                <a:ext cx="160" cy="160"/>
              </a:xfrm>
              <a:custGeom>
                <a:avLst/>
                <a:gdLst>
                  <a:gd name="T0" fmla="*/ 160 w 160"/>
                  <a:gd name="T1" fmla="*/ 70 h 160"/>
                  <a:gd name="T2" fmla="*/ 155 w 160"/>
                  <a:gd name="T3" fmla="*/ 95 h 160"/>
                  <a:gd name="T4" fmla="*/ 145 w 160"/>
                  <a:gd name="T5" fmla="*/ 130 h 160"/>
                  <a:gd name="T6" fmla="*/ 125 w 160"/>
                  <a:gd name="T7" fmla="*/ 150 h 160"/>
                  <a:gd name="T8" fmla="*/ 110 w 160"/>
                  <a:gd name="T9" fmla="*/ 160 h 160"/>
                  <a:gd name="T10" fmla="*/ 95 w 160"/>
                  <a:gd name="T11" fmla="*/ 160 h 160"/>
                  <a:gd name="T12" fmla="*/ 75 w 160"/>
                  <a:gd name="T13" fmla="*/ 150 h 160"/>
                  <a:gd name="T14" fmla="*/ 40 w 160"/>
                  <a:gd name="T15" fmla="*/ 130 h 160"/>
                  <a:gd name="T16" fmla="*/ 15 w 160"/>
                  <a:gd name="T17" fmla="*/ 100 h 160"/>
                  <a:gd name="T18" fmla="*/ 5 w 160"/>
                  <a:gd name="T19" fmla="*/ 65 h 160"/>
                  <a:gd name="T20" fmla="*/ 0 w 160"/>
                  <a:gd name="T21" fmla="*/ 30 h 160"/>
                  <a:gd name="T22" fmla="*/ 0 w 160"/>
                  <a:gd name="T23" fmla="*/ 0 h 160"/>
                  <a:gd name="T24" fmla="*/ 10 w 160"/>
                  <a:gd name="T25" fmla="*/ 10 h 160"/>
                  <a:gd name="T26" fmla="*/ 20 w 160"/>
                  <a:gd name="T27" fmla="*/ 15 h 160"/>
                  <a:gd name="T28" fmla="*/ 30 w 160"/>
                  <a:gd name="T29" fmla="*/ 20 h 160"/>
                  <a:gd name="T30" fmla="*/ 30 w 160"/>
                  <a:gd name="T31" fmla="*/ 20 h 160"/>
                  <a:gd name="T32" fmla="*/ 35 w 160"/>
                  <a:gd name="T33" fmla="*/ 25 h 160"/>
                  <a:gd name="T34" fmla="*/ 60 w 160"/>
                  <a:gd name="T35" fmla="*/ 35 h 160"/>
                  <a:gd name="T36" fmla="*/ 85 w 160"/>
                  <a:gd name="T37" fmla="*/ 45 h 160"/>
                  <a:gd name="T38" fmla="*/ 100 w 160"/>
                  <a:gd name="T39" fmla="*/ 45 h 160"/>
                  <a:gd name="T40" fmla="*/ 115 w 160"/>
                  <a:gd name="T41" fmla="*/ 55 h 160"/>
                  <a:gd name="T42" fmla="*/ 135 w 160"/>
                  <a:gd name="T43" fmla="*/ 60 h 160"/>
                  <a:gd name="T44" fmla="*/ 160 w 160"/>
                  <a:gd name="T45" fmla="*/ 70 h 160"/>
                  <a:gd name="T46" fmla="*/ 160 w 160"/>
                  <a:gd name="T47" fmla="*/ 70 h 160"/>
                  <a:gd name="T48" fmla="*/ 160 w 160"/>
                  <a:gd name="T49" fmla="*/ 70 h 1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60" h="160">
                    <a:moveTo>
                      <a:pt x="160" y="70"/>
                    </a:moveTo>
                    <a:lnTo>
                      <a:pt x="155" y="95"/>
                    </a:lnTo>
                    <a:lnTo>
                      <a:pt x="145" y="130"/>
                    </a:lnTo>
                    <a:lnTo>
                      <a:pt x="125" y="150"/>
                    </a:lnTo>
                    <a:lnTo>
                      <a:pt x="110" y="160"/>
                    </a:lnTo>
                    <a:lnTo>
                      <a:pt x="95" y="160"/>
                    </a:lnTo>
                    <a:lnTo>
                      <a:pt x="75" y="150"/>
                    </a:lnTo>
                    <a:lnTo>
                      <a:pt x="40" y="130"/>
                    </a:lnTo>
                    <a:lnTo>
                      <a:pt x="15" y="100"/>
                    </a:lnTo>
                    <a:lnTo>
                      <a:pt x="5" y="65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20" y="15"/>
                    </a:lnTo>
                    <a:lnTo>
                      <a:pt x="30" y="20"/>
                    </a:lnTo>
                    <a:lnTo>
                      <a:pt x="35" y="25"/>
                    </a:lnTo>
                    <a:lnTo>
                      <a:pt x="60" y="35"/>
                    </a:lnTo>
                    <a:lnTo>
                      <a:pt x="85" y="45"/>
                    </a:lnTo>
                    <a:lnTo>
                      <a:pt x="100" y="45"/>
                    </a:lnTo>
                    <a:lnTo>
                      <a:pt x="115" y="55"/>
                    </a:lnTo>
                    <a:lnTo>
                      <a:pt x="135" y="60"/>
                    </a:lnTo>
                    <a:lnTo>
                      <a:pt x="160" y="70"/>
                    </a:lnTo>
                    <a:close/>
                  </a:path>
                </a:pathLst>
              </a:custGeom>
              <a:solidFill>
                <a:srgbClr val="FCBA80"/>
              </a:solidFill>
              <a:ln w="0">
                <a:solidFill>
                  <a:srgbClr val="FCBA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0" name="Freeform 31"/>
              <p:cNvSpPr>
                <a:spLocks/>
              </p:cNvSpPr>
              <p:nvPr/>
            </p:nvSpPr>
            <p:spPr bwMode="auto">
              <a:xfrm>
                <a:off x="3124" y="1783"/>
                <a:ext cx="465" cy="800"/>
              </a:xfrm>
              <a:custGeom>
                <a:avLst/>
                <a:gdLst>
                  <a:gd name="T0" fmla="*/ 60 w 465"/>
                  <a:gd name="T1" fmla="*/ 650 h 800"/>
                  <a:gd name="T2" fmla="*/ 50 w 465"/>
                  <a:gd name="T3" fmla="*/ 640 h 800"/>
                  <a:gd name="T4" fmla="*/ 40 w 465"/>
                  <a:gd name="T5" fmla="*/ 635 h 800"/>
                  <a:gd name="T6" fmla="*/ 35 w 465"/>
                  <a:gd name="T7" fmla="*/ 635 h 800"/>
                  <a:gd name="T8" fmla="*/ 30 w 465"/>
                  <a:gd name="T9" fmla="*/ 635 h 800"/>
                  <a:gd name="T10" fmla="*/ 20 w 465"/>
                  <a:gd name="T11" fmla="*/ 640 h 800"/>
                  <a:gd name="T12" fmla="*/ 15 w 465"/>
                  <a:gd name="T13" fmla="*/ 645 h 800"/>
                  <a:gd name="T14" fmla="*/ 10 w 465"/>
                  <a:gd name="T15" fmla="*/ 600 h 800"/>
                  <a:gd name="T16" fmla="*/ 5 w 465"/>
                  <a:gd name="T17" fmla="*/ 540 h 800"/>
                  <a:gd name="T18" fmla="*/ 0 w 465"/>
                  <a:gd name="T19" fmla="*/ 465 h 800"/>
                  <a:gd name="T20" fmla="*/ 5 w 465"/>
                  <a:gd name="T21" fmla="*/ 385 h 800"/>
                  <a:gd name="T22" fmla="*/ 15 w 465"/>
                  <a:gd name="T23" fmla="*/ 305 h 800"/>
                  <a:gd name="T24" fmla="*/ 40 w 465"/>
                  <a:gd name="T25" fmla="*/ 220 h 800"/>
                  <a:gd name="T26" fmla="*/ 70 w 465"/>
                  <a:gd name="T27" fmla="*/ 145 h 800"/>
                  <a:gd name="T28" fmla="*/ 120 w 465"/>
                  <a:gd name="T29" fmla="*/ 80 h 800"/>
                  <a:gd name="T30" fmla="*/ 190 w 465"/>
                  <a:gd name="T31" fmla="*/ 25 h 800"/>
                  <a:gd name="T32" fmla="*/ 255 w 465"/>
                  <a:gd name="T33" fmla="*/ 0 h 800"/>
                  <a:gd name="T34" fmla="*/ 320 w 465"/>
                  <a:gd name="T35" fmla="*/ 10 h 800"/>
                  <a:gd name="T36" fmla="*/ 365 w 465"/>
                  <a:gd name="T37" fmla="*/ 35 h 800"/>
                  <a:gd name="T38" fmla="*/ 405 w 465"/>
                  <a:gd name="T39" fmla="*/ 70 h 800"/>
                  <a:gd name="T40" fmla="*/ 435 w 465"/>
                  <a:gd name="T41" fmla="*/ 110 h 800"/>
                  <a:gd name="T42" fmla="*/ 455 w 465"/>
                  <a:gd name="T43" fmla="*/ 145 h 800"/>
                  <a:gd name="T44" fmla="*/ 465 w 465"/>
                  <a:gd name="T45" fmla="*/ 165 h 800"/>
                  <a:gd name="T46" fmla="*/ 465 w 465"/>
                  <a:gd name="T47" fmla="*/ 180 h 800"/>
                  <a:gd name="T48" fmla="*/ 460 w 465"/>
                  <a:gd name="T49" fmla="*/ 190 h 800"/>
                  <a:gd name="T50" fmla="*/ 455 w 465"/>
                  <a:gd name="T51" fmla="*/ 210 h 800"/>
                  <a:gd name="T52" fmla="*/ 455 w 465"/>
                  <a:gd name="T53" fmla="*/ 225 h 800"/>
                  <a:gd name="T54" fmla="*/ 450 w 465"/>
                  <a:gd name="T55" fmla="*/ 235 h 800"/>
                  <a:gd name="T56" fmla="*/ 450 w 465"/>
                  <a:gd name="T57" fmla="*/ 245 h 800"/>
                  <a:gd name="T58" fmla="*/ 445 w 465"/>
                  <a:gd name="T59" fmla="*/ 250 h 800"/>
                  <a:gd name="T60" fmla="*/ 450 w 465"/>
                  <a:gd name="T61" fmla="*/ 255 h 800"/>
                  <a:gd name="T62" fmla="*/ 385 w 465"/>
                  <a:gd name="T63" fmla="*/ 295 h 800"/>
                  <a:gd name="T64" fmla="*/ 350 w 465"/>
                  <a:gd name="T65" fmla="*/ 350 h 800"/>
                  <a:gd name="T66" fmla="*/ 340 w 465"/>
                  <a:gd name="T67" fmla="*/ 395 h 800"/>
                  <a:gd name="T68" fmla="*/ 340 w 465"/>
                  <a:gd name="T69" fmla="*/ 435 h 800"/>
                  <a:gd name="T70" fmla="*/ 350 w 465"/>
                  <a:gd name="T71" fmla="*/ 470 h 800"/>
                  <a:gd name="T72" fmla="*/ 325 w 465"/>
                  <a:gd name="T73" fmla="*/ 480 h 800"/>
                  <a:gd name="T74" fmla="*/ 310 w 465"/>
                  <a:gd name="T75" fmla="*/ 485 h 800"/>
                  <a:gd name="T76" fmla="*/ 295 w 465"/>
                  <a:gd name="T77" fmla="*/ 495 h 800"/>
                  <a:gd name="T78" fmla="*/ 260 w 465"/>
                  <a:gd name="T79" fmla="*/ 550 h 800"/>
                  <a:gd name="T80" fmla="*/ 240 w 465"/>
                  <a:gd name="T81" fmla="*/ 610 h 800"/>
                  <a:gd name="T82" fmla="*/ 235 w 465"/>
                  <a:gd name="T83" fmla="*/ 665 h 800"/>
                  <a:gd name="T84" fmla="*/ 240 w 465"/>
                  <a:gd name="T85" fmla="*/ 695 h 800"/>
                  <a:gd name="T86" fmla="*/ 250 w 465"/>
                  <a:gd name="T87" fmla="*/ 720 h 800"/>
                  <a:gd name="T88" fmla="*/ 270 w 465"/>
                  <a:gd name="T89" fmla="*/ 740 h 800"/>
                  <a:gd name="T90" fmla="*/ 220 w 465"/>
                  <a:gd name="T91" fmla="*/ 755 h 800"/>
                  <a:gd name="T92" fmla="*/ 160 w 465"/>
                  <a:gd name="T93" fmla="*/ 775 h 800"/>
                  <a:gd name="T94" fmla="*/ 110 w 465"/>
                  <a:gd name="T95" fmla="*/ 800 h 800"/>
                  <a:gd name="T96" fmla="*/ 105 w 465"/>
                  <a:gd name="T97" fmla="*/ 750 h 800"/>
                  <a:gd name="T98" fmla="*/ 90 w 465"/>
                  <a:gd name="T99" fmla="*/ 700 h 800"/>
                  <a:gd name="T100" fmla="*/ 60 w 465"/>
                  <a:gd name="T101" fmla="*/ 650 h 8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65" h="800">
                    <a:moveTo>
                      <a:pt x="60" y="650"/>
                    </a:moveTo>
                    <a:lnTo>
                      <a:pt x="50" y="640"/>
                    </a:lnTo>
                    <a:lnTo>
                      <a:pt x="40" y="635"/>
                    </a:lnTo>
                    <a:lnTo>
                      <a:pt x="35" y="635"/>
                    </a:lnTo>
                    <a:lnTo>
                      <a:pt x="30" y="635"/>
                    </a:lnTo>
                    <a:lnTo>
                      <a:pt x="20" y="640"/>
                    </a:lnTo>
                    <a:lnTo>
                      <a:pt x="15" y="645"/>
                    </a:lnTo>
                    <a:lnTo>
                      <a:pt x="10" y="600"/>
                    </a:lnTo>
                    <a:lnTo>
                      <a:pt x="5" y="540"/>
                    </a:lnTo>
                    <a:lnTo>
                      <a:pt x="0" y="465"/>
                    </a:lnTo>
                    <a:lnTo>
                      <a:pt x="5" y="385"/>
                    </a:lnTo>
                    <a:lnTo>
                      <a:pt x="15" y="305"/>
                    </a:lnTo>
                    <a:lnTo>
                      <a:pt x="40" y="220"/>
                    </a:lnTo>
                    <a:lnTo>
                      <a:pt x="70" y="145"/>
                    </a:lnTo>
                    <a:lnTo>
                      <a:pt x="120" y="80"/>
                    </a:lnTo>
                    <a:lnTo>
                      <a:pt x="190" y="25"/>
                    </a:lnTo>
                    <a:lnTo>
                      <a:pt x="255" y="0"/>
                    </a:lnTo>
                    <a:lnTo>
                      <a:pt x="320" y="10"/>
                    </a:lnTo>
                    <a:lnTo>
                      <a:pt x="365" y="35"/>
                    </a:lnTo>
                    <a:lnTo>
                      <a:pt x="405" y="70"/>
                    </a:lnTo>
                    <a:lnTo>
                      <a:pt x="435" y="110"/>
                    </a:lnTo>
                    <a:lnTo>
                      <a:pt x="455" y="145"/>
                    </a:lnTo>
                    <a:lnTo>
                      <a:pt x="465" y="165"/>
                    </a:lnTo>
                    <a:lnTo>
                      <a:pt x="465" y="180"/>
                    </a:lnTo>
                    <a:lnTo>
                      <a:pt x="460" y="190"/>
                    </a:lnTo>
                    <a:lnTo>
                      <a:pt x="455" y="210"/>
                    </a:lnTo>
                    <a:lnTo>
                      <a:pt x="455" y="225"/>
                    </a:lnTo>
                    <a:lnTo>
                      <a:pt x="450" y="235"/>
                    </a:lnTo>
                    <a:lnTo>
                      <a:pt x="450" y="245"/>
                    </a:lnTo>
                    <a:lnTo>
                      <a:pt x="445" y="250"/>
                    </a:lnTo>
                    <a:lnTo>
                      <a:pt x="450" y="255"/>
                    </a:lnTo>
                    <a:lnTo>
                      <a:pt x="385" y="295"/>
                    </a:lnTo>
                    <a:lnTo>
                      <a:pt x="350" y="350"/>
                    </a:lnTo>
                    <a:lnTo>
                      <a:pt x="340" y="395"/>
                    </a:lnTo>
                    <a:lnTo>
                      <a:pt x="340" y="435"/>
                    </a:lnTo>
                    <a:lnTo>
                      <a:pt x="350" y="470"/>
                    </a:lnTo>
                    <a:lnTo>
                      <a:pt x="325" y="480"/>
                    </a:lnTo>
                    <a:lnTo>
                      <a:pt x="310" y="485"/>
                    </a:lnTo>
                    <a:lnTo>
                      <a:pt x="295" y="495"/>
                    </a:lnTo>
                    <a:lnTo>
                      <a:pt x="260" y="550"/>
                    </a:lnTo>
                    <a:lnTo>
                      <a:pt x="240" y="610"/>
                    </a:lnTo>
                    <a:lnTo>
                      <a:pt x="235" y="665"/>
                    </a:lnTo>
                    <a:lnTo>
                      <a:pt x="240" y="695"/>
                    </a:lnTo>
                    <a:lnTo>
                      <a:pt x="250" y="720"/>
                    </a:lnTo>
                    <a:lnTo>
                      <a:pt x="270" y="740"/>
                    </a:lnTo>
                    <a:lnTo>
                      <a:pt x="220" y="755"/>
                    </a:lnTo>
                    <a:lnTo>
                      <a:pt x="160" y="775"/>
                    </a:lnTo>
                    <a:lnTo>
                      <a:pt x="110" y="800"/>
                    </a:lnTo>
                    <a:lnTo>
                      <a:pt x="105" y="750"/>
                    </a:lnTo>
                    <a:lnTo>
                      <a:pt x="90" y="700"/>
                    </a:lnTo>
                    <a:lnTo>
                      <a:pt x="60" y="650"/>
                    </a:lnTo>
                    <a:close/>
                  </a:path>
                </a:pathLst>
              </a:custGeom>
              <a:solidFill>
                <a:srgbClr val="FFD9E5"/>
              </a:solidFill>
              <a:ln w="0">
                <a:solidFill>
                  <a:srgbClr val="FFD9E5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1" name="Freeform 32"/>
              <p:cNvSpPr>
                <a:spLocks/>
              </p:cNvSpPr>
              <p:nvPr/>
            </p:nvSpPr>
            <p:spPr bwMode="auto">
              <a:xfrm>
                <a:off x="3524" y="2028"/>
                <a:ext cx="185" cy="135"/>
              </a:xfrm>
              <a:custGeom>
                <a:avLst/>
                <a:gdLst>
                  <a:gd name="T0" fmla="*/ 175 w 185"/>
                  <a:gd name="T1" fmla="*/ 130 h 135"/>
                  <a:gd name="T2" fmla="*/ 140 w 185"/>
                  <a:gd name="T3" fmla="*/ 135 h 135"/>
                  <a:gd name="T4" fmla="*/ 85 w 185"/>
                  <a:gd name="T5" fmla="*/ 135 h 135"/>
                  <a:gd name="T6" fmla="*/ 20 w 185"/>
                  <a:gd name="T7" fmla="*/ 125 h 135"/>
                  <a:gd name="T8" fmla="*/ 15 w 185"/>
                  <a:gd name="T9" fmla="*/ 125 h 135"/>
                  <a:gd name="T10" fmla="*/ 5 w 185"/>
                  <a:gd name="T11" fmla="*/ 120 h 135"/>
                  <a:gd name="T12" fmla="*/ 0 w 185"/>
                  <a:gd name="T13" fmla="*/ 115 h 135"/>
                  <a:gd name="T14" fmla="*/ 5 w 185"/>
                  <a:gd name="T15" fmla="*/ 95 h 135"/>
                  <a:gd name="T16" fmla="*/ 25 w 185"/>
                  <a:gd name="T17" fmla="*/ 75 h 135"/>
                  <a:gd name="T18" fmla="*/ 55 w 185"/>
                  <a:gd name="T19" fmla="*/ 50 h 135"/>
                  <a:gd name="T20" fmla="*/ 85 w 185"/>
                  <a:gd name="T21" fmla="*/ 25 h 135"/>
                  <a:gd name="T22" fmla="*/ 90 w 185"/>
                  <a:gd name="T23" fmla="*/ 25 h 135"/>
                  <a:gd name="T24" fmla="*/ 90 w 185"/>
                  <a:gd name="T25" fmla="*/ 20 h 135"/>
                  <a:gd name="T26" fmla="*/ 115 w 185"/>
                  <a:gd name="T27" fmla="*/ 15 h 135"/>
                  <a:gd name="T28" fmla="*/ 145 w 185"/>
                  <a:gd name="T29" fmla="*/ 5 h 135"/>
                  <a:gd name="T30" fmla="*/ 165 w 185"/>
                  <a:gd name="T31" fmla="*/ 0 h 135"/>
                  <a:gd name="T32" fmla="*/ 185 w 185"/>
                  <a:gd name="T33" fmla="*/ 0 h 135"/>
                  <a:gd name="T34" fmla="*/ 180 w 185"/>
                  <a:gd name="T35" fmla="*/ 20 h 135"/>
                  <a:gd name="T36" fmla="*/ 175 w 185"/>
                  <a:gd name="T37" fmla="*/ 45 h 135"/>
                  <a:gd name="T38" fmla="*/ 170 w 185"/>
                  <a:gd name="T39" fmla="*/ 70 h 135"/>
                  <a:gd name="T40" fmla="*/ 175 w 185"/>
                  <a:gd name="T41" fmla="*/ 95 h 135"/>
                  <a:gd name="T42" fmla="*/ 175 w 185"/>
                  <a:gd name="T43" fmla="*/ 115 h 135"/>
                  <a:gd name="T44" fmla="*/ 175 w 185"/>
                  <a:gd name="T45" fmla="*/ 130 h 1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5" h="135">
                    <a:moveTo>
                      <a:pt x="175" y="130"/>
                    </a:moveTo>
                    <a:lnTo>
                      <a:pt x="140" y="135"/>
                    </a:lnTo>
                    <a:lnTo>
                      <a:pt x="85" y="135"/>
                    </a:lnTo>
                    <a:lnTo>
                      <a:pt x="20" y="125"/>
                    </a:lnTo>
                    <a:lnTo>
                      <a:pt x="15" y="125"/>
                    </a:lnTo>
                    <a:lnTo>
                      <a:pt x="5" y="120"/>
                    </a:lnTo>
                    <a:lnTo>
                      <a:pt x="0" y="115"/>
                    </a:lnTo>
                    <a:lnTo>
                      <a:pt x="5" y="95"/>
                    </a:lnTo>
                    <a:lnTo>
                      <a:pt x="25" y="75"/>
                    </a:lnTo>
                    <a:lnTo>
                      <a:pt x="55" y="50"/>
                    </a:lnTo>
                    <a:lnTo>
                      <a:pt x="85" y="25"/>
                    </a:lnTo>
                    <a:lnTo>
                      <a:pt x="90" y="25"/>
                    </a:lnTo>
                    <a:lnTo>
                      <a:pt x="90" y="20"/>
                    </a:lnTo>
                    <a:lnTo>
                      <a:pt x="115" y="15"/>
                    </a:lnTo>
                    <a:lnTo>
                      <a:pt x="145" y="5"/>
                    </a:lnTo>
                    <a:lnTo>
                      <a:pt x="165" y="0"/>
                    </a:lnTo>
                    <a:lnTo>
                      <a:pt x="185" y="0"/>
                    </a:lnTo>
                    <a:lnTo>
                      <a:pt x="180" y="20"/>
                    </a:lnTo>
                    <a:lnTo>
                      <a:pt x="175" y="45"/>
                    </a:lnTo>
                    <a:lnTo>
                      <a:pt x="170" y="70"/>
                    </a:lnTo>
                    <a:lnTo>
                      <a:pt x="175" y="95"/>
                    </a:lnTo>
                    <a:lnTo>
                      <a:pt x="175" y="115"/>
                    </a:lnTo>
                    <a:lnTo>
                      <a:pt x="175" y="130"/>
                    </a:lnTo>
                    <a:close/>
                  </a:path>
                </a:pathLst>
              </a:custGeom>
              <a:solidFill>
                <a:srgbClr val="FCB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CBA8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2" name="Freeform 33"/>
              <p:cNvSpPr>
                <a:spLocks/>
              </p:cNvSpPr>
              <p:nvPr/>
            </p:nvSpPr>
            <p:spPr bwMode="auto">
              <a:xfrm>
                <a:off x="3489" y="1943"/>
                <a:ext cx="1215" cy="440"/>
              </a:xfrm>
              <a:custGeom>
                <a:avLst/>
                <a:gdLst>
                  <a:gd name="T0" fmla="*/ 1000 w 1215"/>
                  <a:gd name="T1" fmla="*/ 85 h 440"/>
                  <a:gd name="T2" fmla="*/ 1120 w 1215"/>
                  <a:gd name="T3" fmla="*/ 105 h 440"/>
                  <a:gd name="T4" fmla="*/ 1205 w 1215"/>
                  <a:gd name="T5" fmla="*/ 150 h 440"/>
                  <a:gd name="T6" fmla="*/ 1215 w 1215"/>
                  <a:gd name="T7" fmla="*/ 180 h 440"/>
                  <a:gd name="T8" fmla="*/ 1190 w 1215"/>
                  <a:gd name="T9" fmla="*/ 290 h 440"/>
                  <a:gd name="T10" fmla="*/ 1160 w 1215"/>
                  <a:gd name="T11" fmla="*/ 405 h 440"/>
                  <a:gd name="T12" fmla="*/ 1110 w 1215"/>
                  <a:gd name="T13" fmla="*/ 430 h 440"/>
                  <a:gd name="T14" fmla="*/ 990 w 1215"/>
                  <a:gd name="T15" fmla="*/ 385 h 440"/>
                  <a:gd name="T16" fmla="*/ 840 w 1215"/>
                  <a:gd name="T17" fmla="*/ 340 h 440"/>
                  <a:gd name="T18" fmla="*/ 710 w 1215"/>
                  <a:gd name="T19" fmla="*/ 300 h 440"/>
                  <a:gd name="T20" fmla="*/ 635 w 1215"/>
                  <a:gd name="T21" fmla="*/ 280 h 440"/>
                  <a:gd name="T22" fmla="*/ 435 w 1215"/>
                  <a:gd name="T23" fmla="*/ 280 h 440"/>
                  <a:gd name="T24" fmla="*/ 180 w 1215"/>
                  <a:gd name="T25" fmla="*/ 285 h 440"/>
                  <a:gd name="T26" fmla="*/ 10 w 1215"/>
                  <a:gd name="T27" fmla="*/ 305 h 440"/>
                  <a:gd name="T28" fmla="*/ 0 w 1215"/>
                  <a:gd name="T29" fmla="*/ 235 h 440"/>
                  <a:gd name="T30" fmla="*/ 10 w 1215"/>
                  <a:gd name="T31" fmla="*/ 190 h 440"/>
                  <a:gd name="T32" fmla="*/ 10 w 1215"/>
                  <a:gd name="T33" fmla="*/ 195 h 440"/>
                  <a:gd name="T34" fmla="*/ 15 w 1215"/>
                  <a:gd name="T35" fmla="*/ 215 h 440"/>
                  <a:gd name="T36" fmla="*/ 35 w 1215"/>
                  <a:gd name="T37" fmla="*/ 230 h 440"/>
                  <a:gd name="T38" fmla="*/ 120 w 1215"/>
                  <a:gd name="T39" fmla="*/ 245 h 440"/>
                  <a:gd name="T40" fmla="*/ 215 w 1215"/>
                  <a:gd name="T41" fmla="*/ 240 h 440"/>
                  <a:gd name="T42" fmla="*/ 235 w 1215"/>
                  <a:gd name="T43" fmla="*/ 230 h 440"/>
                  <a:gd name="T44" fmla="*/ 240 w 1215"/>
                  <a:gd name="T45" fmla="*/ 220 h 440"/>
                  <a:gd name="T46" fmla="*/ 235 w 1215"/>
                  <a:gd name="T47" fmla="*/ 180 h 440"/>
                  <a:gd name="T48" fmla="*/ 240 w 1215"/>
                  <a:gd name="T49" fmla="*/ 105 h 440"/>
                  <a:gd name="T50" fmla="*/ 355 w 1215"/>
                  <a:gd name="T51" fmla="*/ 55 h 440"/>
                  <a:gd name="T52" fmla="*/ 485 w 1215"/>
                  <a:gd name="T53" fmla="*/ 25 h 440"/>
                  <a:gd name="T54" fmla="*/ 550 w 1215"/>
                  <a:gd name="T55" fmla="*/ 5 h 440"/>
                  <a:gd name="T56" fmla="*/ 575 w 1215"/>
                  <a:gd name="T57" fmla="*/ 0 h 440"/>
                  <a:gd name="T58" fmla="*/ 605 w 1215"/>
                  <a:gd name="T59" fmla="*/ 5 h 440"/>
                  <a:gd name="T60" fmla="*/ 630 w 1215"/>
                  <a:gd name="T61" fmla="*/ 10 h 440"/>
                  <a:gd name="T62" fmla="*/ 640 w 1215"/>
                  <a:gd name="T63" fmla="*/ 15 h 440"/>
                  <a:gd name="T64" fmla="*/ 670 w 1215"/>
                  <a:gd name="T65" fmla="*/ 20 h 440"/>
                  <a:gd name="T66" fmla="*/ 695 w 1215"/>
                  <a:gd name="T67" fmla="*/ 30 h 440"/>
                  <a:gd name="T68" fmla="*/ 700 w 1215"/>
                  <a:gd name="T69" fmla="*/ 35 h 440"/>
                  <a:gd name="T70" fmla="*/ 710 w 1215"/>
                  <a:gd name="T71" fmla="*/ 40 h 440"/>
                  <a:gd name="T72" fmla="*/ 720 w 1215"/>
                  <a:gd name="T73" fmla="*/ 40 h 440"/>
                  <a:gd name="T74" fmla="*/ 810 w 1215"/>
                  <a:gd name="T75" fmla="*/ 55 h 440"/>
                  <a:gd name="T76" fmla="*/ 950 w 1215"/>
                  <a:gd name="T77" fmla="*/ 80 h 4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15" h="440">
                    <a:moveTo>
                      <a:pt x="950" y="80"/>
                    </a:moveTo>
                    <a:lnTo>
                      <a:pt x="1000" y="85"/>
                    </a:lnTo>
                    <a:lnTo>
                      <a:pt x="1055" y="95"/>
                    </a:lnTo>
                    <a:lnTo>
                      <a:pt x="1120" y="105"/>
                    </a:lnTo>
                    <a:lnTo>
                      <a:pt x="1170" y="125"/>
                    </a:lnTo>
                    <a:lnTo>
                      <a:pt x="1205" y="150"/>
                    </a:lnTo>
                    <a:lnTo>
                      <a:pt x="1215" y="165"/>
                    </a:lnTo>
                    <a:lnTo>
                      <a:pt x="1215" y="180"/>
                    </a:lnTo>
                    <a:lnTo>
                      <a:pt x="1205" y="230"/>
                    </a:lnTo>
                    <a:lnTo>
                      <a:pt x="1190" y="290"/>
                    </a:lnTo>
                    <a:lnTo>
                      <a:pt x="1175" y="350"/>
                    </a:lnTo>
                    <a:lnTo>
                      <a:pt x="1160" y="405"/>
                    </a:lnTo>
                    <a:lnTo>
                      <a:pt x="1150" y="440"/>
                    </a:lnTo>
                    <a:lnTo>
                      <a:pt x="1110" y="430"/>
                    </a:lnTo>
                    <a:lnTo>
                      <a:pt x="1055" y="410"/>
                    </a:lnTo>
                    <a:lnTo>
                      <a:pt x="990" y="385"/>
                    </a:lnTo>
                    <a:lnTo>
                      <a:pt x="915" y="365"/>
                    </a:lnTo>
                    <a:lnTo>
                      <a:pt x="840" y="340"/>
                    </a:lnTo>
                    <a:lnTo>
                      <a:pt x="770" y="315"/>
                    </a:lnTo>
                    <a:lnTo>
                      <a:pt x="710" y="300"/>
                    </a:lnTo>
                    <a:lnTo>
                      <a:pt x="665" y="285"/>
                    </a:lnTo>
                    <a:lnTo>
                      <a:pt x="635" y="280"/>
                    </a:lnTo>
                    <a:lnTo>
                      <a:pt x="600" y="280"/>
                    </a:lnTo>
                    <a:lnTo>
                      <a:pt x="435" y="280"/>
                    </a:lnTo>
                    <a:lnTo>
                      <a:pt x="295" y="280"/>
                    </a:lnTo>
                    <a:lnTo>
                      <a:pt x="180" y="285"/>
                    </a:lnTo>
                    <a:lnTo>
                      <a:pt x="85" y="295"/>
                    </a:lnTo>
                    <a:lnTo>
                      <a:pt x="10" y="305"/>
                    </a:lnTo>
                    <a:lnTo>
                      <a:pt x="0" y="275"/>
                    </a:lnTo>
                    <a:lnTo>
                      <a:pt x="0" y="235"/>
                    </a:lnTo>
                    <a:lnTo>
                      <a:pt x="10" y="195"/>
                    </a:lnTo>
                    <a:lnTo>
                      <a:pt x="10" y="190"/>
                    </a:lnTo>
                    <a:lnTo>
                      <a:pt x="15" y="185"/>
                    </a:lnTo>
                    <a:lnTo>
                      <a:pt x="10" y="195"/>
                    </a:lnTo>
                    <a:lnTo>
                      <a:pt x="10" y="205"/>
                    </a:lnTo>
                    <a:lnTo>
                      <a:pt x="15" y="215"/>
                    </a:lnTo>
                    <a:lnTo>
                      <a:pt x="25" y="225"/>
                    </a:lnTo>
                    <a:lnTo>
                      <a:pt x="35" y="230"/>
                    </a:lnTo>
                    <a:lnTo>
                      <a:pt x="50" y="235"/>
                    </a:lnTo>
                    <a:lnTo>
                      <a:pt x="120" y="245"/>
                    </a:lnTo>
                    <a:lnTo>
                      <a:pt x="175" y="245"/>
                    </a:lnTo>
                    <a:lnTo>
                      <a:pt x="215" y="240"/>
                    </a:lnTo>
                    <a:lnTo>
                      <a:pt x="230" y="235"/>
                    </a:lnTo>
                    <a:lnTo>
                      <a:pt x="235" y="230"/>
                    </a:lnTo>
                    <a:lnTo>
                      <a:pt x="240" y="225"/>
                    </a:lnTo>
                    <a:lnTo>
                      <a:pt x="240" y="220"/>
                    </a:lnTo>
                    <a:lnTo>
                      <a:pt x="235" y="210"/>
                    </a:lnTo>
                    <a:lnTo>
                      <a:pt x="235" y="180"/>
                    </a:lnTo>
                    <a:lnTo>
                      <a:pt x="230" y="145"/>
                    </a:lnTo>
                    <a:lnTo>
                      <a:pt x="240" y="105"/>
                    </a:lnTo>
                    <a:lnTo>
                      <a:pt x="260" y="75"/>
                    </a:lnTo>
                    <a:lnTo>
                      <a:pt x="355" y="55"/>
                    </a:lnTo>
                    <a:lnTo>
                      <a:pt x="430" y="35"/>
                    </a:lnTo>
                    <a:lnTo>
                      <a:pt x="485" y="25"/>
                    </a:lnTo>
                    <a:lnTo>
                      <a:pt x="525" y="15"/>
                    </a:lnTo>
                    <a:lnTo>
                      <a:pt x="550" y="5"/>
                    </a:lnTo>
                    <a:lnTo>
                      <a:pt x="570" y="0"/>
                    </a:lnTo>
                    <a:lnTo>
                      <a:pt x="575" y="0"/>
                    </a:lnTo>
                    <a:lnTo>
                      <a:pt x="590" y="0"/>
                    </a:lnTo>
                    <a:lnTo>
                      <a:pt x="605" y="5"/>
                    </a:lnTo>
                    <a:lnTo>
                      <a:pt x="630" y="10"/>
                    </a:lnTo>
                    <a:lnTo>
                      <a:pt x="635" y="15"/>
                    </a:lnTo>
                    <a:lnTo>
                      <a:pt x="640" y="15"/>
                    </a:lnTo>
                    <a:lnTo>
                      <a:pt x="645" y="15"/>
                    </a:lnTo>
                    <a:lnTo>
                      <a:pt x="670" y="20"/>
                    </a:lnTo>
                    <a:lnTo>
                      <a:pt x="695" y="25"/>
                    </a:lnTo>
                    <a:lnTo>
                      <a:pt x="695" y="30"/>
                    </a:lnTo>
                    <a:lnTo>
                      <a:pt x="700" y="35"/>
                    </a:lnTo>
                    <a:lnTo>
                      <a:pt x="705" y="40"/>
                    </a:lnTo>
                    <a:lnTo>
                      <a:pt x="710" y="40"/>
                    </a:lnTo>
                    <a:lnTo>
                      <a:pt x="715" y="40"/>
                    </a:lnTo>
                    <a:lnTo>
                      <a:pt x="720" y="40"/>
                    </a:lnTo>
                    <a:lnTo>
                      <a:pt x="730" y="35"/>
                    </a:lnTo>
                    <a:lnTo>
                      <a:pt x="810" y="55"/>
                    </a:lnTo>
                    <a:lnTo>
                      <a:pt x="885" y="70"/>
                    </a:lnTo>
                    <a:lnTo>
                      <a:pt x="950" y="80"/>
                    </a:lnTo>
                    <a:close/>
                  </a:path>
                </a:pathLst>
              </a:custGeom>
              <a:solidFill>
                <a:srgbClr val="FCA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CA18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3" name="Freeform 34"/>
              <p:cNvSpPr>
                <a:spLocks/>
              </p:cNvSpPr>
              <p:nvPr/>
            </p:nvSpPr>
            <p:spPr bwMode="auto">
              <a:xfrm>
                <a:off x="4144" y="1068"/>
                <a:ext cx="1365" cy="885"/>
              </a:xfrm>
              <a:custGeom>
                <a:avLst/>
                <a:gdLst>
                  <a:gd name="T0" fmla="*/ 635 w 1365"/>
                  <a:gd name="T1" fmla="*/ 745 h 885"/>
                  <a:gd name="T2" fmla="*/ 800 w 1365"/>
                  <a:gd name="T3" fmla="*/ 710 h 885"/>
                  <a:gd name="T4" fmla="*/ 940 w 1365"/>
                  <a:gd name="T5" fmla="*/ 680 h 885"/>
                  <a:gd name="T6" fmla="*/ 1050 w 1365"/>
                  <a:gd name="T7" fmla="*/ 650 h 885"/>
                  <a:gd name="T8" fmla="*/ 1130 w 1365"/>
                  <a:gd name="T9" fmla="*/ 620 h 885"/>
                  <a:gd name="T10" fmla="*/ 1195 w 1365"/>
                  <a:gd name="T11" fmla="*/ 600 h 885"/>
                  <a:gd name="T12" fmla="*/ 1240 w 1365"/>
                  <a:gd name="T13" fmla="*/ 580 h 885"/>
                  <a:gd name="T14" fmla="*/ 1270 w 1365"/>
                  <a:gd name="T15" fmla="*/ 560 h 885"/>
                  <a:gd name="T16" fmla="*/ 1290 w 1365"/>
                  <a:gd name="T17" fmla="*/ 545 h 885"/>
                  <a:gd name="T18" fmla="*/ 1295 w 1365"/>
                  <a:gd name="T19" fmla="*/ 535 h 885"/>
                  <a:gd name="T20" fmla="*/ 1300 w 1365"/>
                  <a:gd name="T21" fmla="*/ 525 h 885"/>
                  <a:gd name="T22" fmla="*/ 1300 w 1365"/>
                  <a:gd name="T23" fmla="*/ 515 h 885"/>
                  <a:gd name="T24" fmla="*/ 1290 w 1365"/>
                  <a:gd name="T25" fmla="*/ 445 h 885"/>
                  <a:gd name="T26" fmla="*/ 1280 w 1365"/>
                  <a:gd name="T27" fmla="*/ 360 h 885"/>
                  <a:gd name="T28" fmla="*/ 1270 w 1365"/>
                  <a:gd name="T29" fmla="*/ 305 h 885"/>
                  <a:gd name="T30" fmla="*/ 1260 w 1365"/>
                  <a:gd name="T31" fmla="*/ 240 h 885"/>
                  <a:gd name="T32" fmla="*/ 1255 w 1365"/>
                  <a:gd name="T33" fmla="*/ 175 h 885"/>
                  <a:gd name="T34" fmla="*/ 1250 w 1365"/>
                  <a:gd name="T35" fmla="*/ 115 h 885"/>
                  <a:gd name="T36" fmla="*/ 1245 w 1365"/>
                  <a:gd name="T37" fmla="*/ 60 h 885"/>
                  <a:gd name="T38" fmla="*/ 1250 w 1365"/>
                  <a:gd name="T39" fmla="*/ 25 h 885"/>
                  <a:gd name="T40" fmla="*/ 1260 w 1365"/>
                  <a:gd name="T41" fmla="*/ 5 h 885"/>
                  <a:gd name="T42" fmla="*/ 1280 w 1365"/>
                  <a:gd name="T43" fmla="*/ 0 h 885"/>
                  <a:gd name="T44" fmla="*/ 1295 w 1365"/>
                  <a:gd name="T45" fmla="*/ 0 h 885"/>
                  <a:gd name="T46" fmla="*/ 1310 w 1365"/>
                  <a:gd name="T47" fmla="*/ 0 h 885"/>
                  <a:gd name="T48" fmla="*/ 1325 w 1365"/>
                  <a:gd name="T49" fmla="*/ 10 h 885"/>
                  <a:gd name="T50" fmla="*/ 1335 w 1365"/>
                  <a:gd name="T51" fmla="*/ 20 h 885"/>
                  <a:gd name="T52" fmla="*/ 1340 w 1365"/>
                  <a:gd name="T53" fmla="*/ 35 h 885"/>
                  <a:gd name="T54" fmla="*/ 1345 w 1365"/>
                  <a:gd name="T55" fmla="*/ 55 h 885"/>
                  <a:gd name="T56" fmla="*/ 1345 w 1365"/>
                  <a:gd name="T57" fmla="*/ 75 h 885"/>
                  <a:gd name="T58" fmla="*/ 1355 w 1365"/>
                  <a:gd name="T59" fmla="*/ 185 h 885"/>
                  <a:gd name="T60" fmla="*/ 1360 w 1365"/>
                  <a:gd name="T61" fmla="*/ 335 h 885"/>
                  <a:gd name="T62" fmla="*/ 1365 w 1365"/>
                  <a:gd name="T63" fmla="*/ 450 h 885"/>
                  <a:gd name="T64" fmla="*/ 1365 w 1365"/>
                  <a:gd name="T65" fmla="*/ 535 h 885"/>
                  <a:gd name="T66" fmla="*/ 1360 w 1365"/>
                  <a:gd name="T67" fmla="*/ 585 h 885"/>
                  <a:gd name="T68" fmla="*/ 1345 w 1365"/>
                  <a:gd name="T69" fmla="*/ 605 h 885"/>
                  <a:gd name="T70" fmla="*/ 1320 w 1365"/>
                  <a:gd name="T71" fmla="*/ 610 h 885"/>
                  <a:gd name="T72" fmla="*/ 1270 w 1365"/>
                  <a:gd name="T73" fmla="*/ 620 h 885"/>
                  <a:gd name="T74" fmla="*/ 1195 w 1365"/>
                  <a:gd name="T75" fmla="*/ 640 h 885"/>
                  <a:gd name="T76" fmla="*/ 1105 w 1365"/>
                  <a:gd name="T77" fmla="*/ 660 h 885"/>
                  <a:gd name="T78" fmla="*/ 1000 w 1365"/>
                  <a:gd name="T79" fmla="*/ 680 h 885"/>
                  <a:gd name="T80" fmla="*/ 880 w 1365"/>
                  <a:gd name="T81" fmla="*/ 705 h 885"/>
                  <a:gd name="T82" fmla="*/ 760 w 1365"/>
                  <a:gd name="T83" fmla="*/ 735 h 885"/>
                  <a:gd name="T84" fmla="*/ 640 w 1365"/>
                  <a:gd name="T85" fmla="*/ 760 h 885"/>
                  <a:gd name="T86" fmla="*/ 515 w 1365"/>
                  <a:gd name="T87" fmla="*/ 790 h 885"/>
                  <a:gd name="T88" fmla="*/ 400 w 1365"/>
                  <a:gd name="T89" fmla="*/ 815 h 885"/>
                  <a:gd name="T90" fmla="*/ 295 w 1365"/>
                  <a:gd name="T91" fmla="*/ 835 h 885"/>
                  <a:gd name="T92" fmla="*/ 205 w 1365"/>
                  <a:gd name="T93" fmla="*/ 855 h 885"/>
                  <a:gd name="T94" fmla="*/ 130 w 1365"/>
                  <a:gd name="T95" fmla="*/ 875 h 885"/>
                  <a:gd name="T96" fmla="*/ 75 w 1365"/>
                  <a:gd name="T97" fmla="*/ 885 h 885"/>
                  <a:gd name="T98" fmla="*/ 70 w 1365"/>
                  <a:gd name="T99" fmla="*/ 885 h 885"/>
                  <a:gd name="T100" fmla="*/ 60 w 1365"/>
                  <a:gd name="T101" fmla="*/ 880 h 885"/>
                  <a:gd name="T102" fmla="*/ 30 w 1365"/>
                  <a:gd name="T103" fmla="*/ 875 h 885"/>
                  <a:gd name="T104" fmla="*/ 0 w 1365"/>
                  <a:gd name="T105" fmla="*/ 865 h 885"/>
                  <a:gd name="T106" fmla="*/ 0 w 1365"/>
                  <a:gd name="T107" fmla="*/ 865 h 885"/>
                  <a:gd name="T108" fmla="*/ 0 w 1365"/>
                  <a:gd name="T109" fmla="*/ 860 h 885"/>
                  <a:gd name="T110" fmla="*/ 60 w 1365"/>
                  <a:gd name="T111" fmla="*/ 850 h 885"/>
                  <a:gd name="T112" fmla="*/ 145 w 1365"/>
                  <a:gd name="T113" fmla="*/ 835 h 885"/>
                  <a:gd name="T114" fmla="*/ 250 w 1365"/>
                  <a:gd name="T115" fmla="*/ 820 h 885"/>
                  <a:gd name="T116" fmla="*/ 370 w 1365"/>
                  <a:gd name="T117" fmla="*/ 800 h 885"/>
                  <a:gd name="T118" fmla="*/ 500 w 1365"/>
                  <a:gd name="T119" fmla="*/ 775 h 885"/>
                  <a:gd name="T120" fmla="*/ 635 w 1365"/>
                  <a:gd name="T121" fmla="*/ 745 h 8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65" h="885">
                    <a:moveTo>
                      <a:pt x="635" y="745"/>
                    </a:moveTo>
                    <a:lnTo>
                      <a:pt x="800" y="710"/>
                    </a:lnTo>
                    <a:lnTo>
                      <a:pt x="940" y="680"/>
                    </a:lnTo>
                    <a:lnTo>
                      <a:pt x="1050" y="650"/>
                    </a:lnTo>
                    <a:lnTo>
                      <a:pt x="1130" y="620"/>
                    </a:lnTo>
                    <a:lnTo>
                      <a:pt x="1195" y="600"/>
                    </a:lnTo>
                    <a:lnTo>
                      <a:pt x="1240" y="580"/>
                    </a:lnTo>
                    <a:lnTo>
                      <a:pt x="1270" y="560"/>
                    </a:lnTo>
                    <a:lnTo>
                      <a:pt x="1290" y="545"/>
                    </a:lnTo>
                    <a:lnTo>
                      <a:pt x="1295" y="535"/>
                    </a:lnTo>
                    <a:lnTo>
                      <a:pt x="1300" y="525"/>
                    </a:lnTo>
                    <a:lnTo>
                      <a:pt x="1300" y="515"/>
                    </a:lnTo>
                    <a:lnTo>
                      <a:pt x="1290" y="445"/>
                    </a:lnTo>
                    <a:lnTo>
                      <a:pt x="1280" y="360"/>
                    </a:lnTo>
                    <a:lnTo>
                      <a:pt x="1270" y="305"/>
                    </a:lnTo>
                    <a:lnTo>
                      <a:pt x="1260" y="240"/>
                    </a:lnTo>
                    <a:lnTo>
                      <a:pt x="1255" y="175"/>
                    </a:lnTo>
                    <a:lnTo>
                      <a:pt x="1250" y="115"/>
                    </a:lnTo>
                    <a:lnTo>
                      <a:pt x="1245" y="60"/>
                    </a:lnTo>
                    <a:lnTo>
                      <a:pt x="1250" y="25"/>
                    </a:lnTo>
                    <a:lnTo>
                      <a:pt x="1260" y="5"/>
                    </a:lnTo>
                    <a:lnTo>
                      <a:pt x="1280" y="0"/>
                    </a:lnTo>
                    <a:lnTo>
                      <a:pt x="1295" y="0"/>
                    </a:lnTo>
                    <a:lnTo>
                      <a:pt x="1310" y="0"/>
                    </a:lnTo>
                    <a:lnTo>
                      <a:pt x="1325" y="10"/>
                    </a:lnTo>
                    <a:lnTo>
                      <a:pt x="1335" y="20"/>
                    </a:lnTo>
                    <a:lnTo>
                      <a:pt x="1340" y="35"/>
                    </a:lnTo>
                    <a:lnTo>
                      <a:pt x="1345" y="55"/>
                    </a:lnTo>
                    <a:lnTo>
                      <a:pt x="1345" y="75"/>
                    </a:lnTo>
                    <a:lnTo>
                      <a:pt x="1355" y="185"/>
                    </a:lnTo>
                    <a:lnTo>
                      <a:pt x="1360" y="335"/>
                    </a:lnTo>
                    <a:lnTo>
                      <a:pt x="1365" y="450"/>
                    </a:lnTo>
                    <a:lnTo>
                      <a:pt x="1365" y="535"/>
                    </a:lnTo>
                    <a:lnTo>
                      <a:pt x="1360" y="585"/>
                    </a:lnTo>
                    <a:lnTo>
                      <a:pt x="1345" y="605"/>
                    </a:lnTo>
                    <a:lnTo>
                      <a:pt x="1320" y="610"/>
                    </a:lnTo>
                    <a:lnTo>
                      <a:pt x="1270" y="620"/>
                    </a:lnTo>
                    <a:lnTo>
                      <a:pt x="1195" y="640"/>
                    </a:lnTo>
                    <a:lnTo>
                      <a:pt x="1105" y="660"/>
                    </a:lnTo>
                    <a:lnTo>
                      <a:pt x="1000" y="680"/>
                    </a:lnTo>
                    <a:lnTo>
                      <a:pt x="880" y="705"/>
                    </a:lnTo>
                    <a:lnTo>
                      <a:pt x="760" y="735"/>
                    </a:lnTo>
                    <a:lnTo>
                      <a:pt x="640" y="760"/>
                    </a:lnTo>
                    <a:lnTo>
                      <a:pt x="515" y="790"/>
                    </a:lnTo>
                    <a:lnTo>
                      <a:pt x="400" y="815"/>
                    </a:lnTo>
                    <a:lnTo>
                      <a:pt x="295" y="835"/>
                    </a:lnTo>
                    <a:lnTo>
                      <a:pt x="205" y="855"/>
                    </a:lnTo>
                    <a:lnTo>
                      <a:pt x="130" y="875"/>
                    </a:lnTo>
                    <a:lnTo>
                      <a:pt x="75" y="885"/>
                    </a:lnTo>
                    <a:lnTo>
                      <a:pt x="70" y="885"/>
                    </a:lnTo>
                    <a:lnTo>
                      <a:pt x="60" y="880"/>
                    </a:lnTo>
                    <a:lnTo>
                      <a:pt x="30" y="875"/>
                    </a:lnTo>
                    <a:lnTo>
                      <a:pt x="0" y="865"/>
                    </a:lnTo>
                    <a:lnTo>
                      <a:pt x="0" y="860"/>
                    </a:lnTo>
                    <a:lnTo>
                      <a:pt x="60" y="850"/>
                    </a:lnTo>
                    <a:lnTo>
                      <a:pt x="145" y="835"/>
                    </a:lnTo>
                    <a:lnTo>
                      <a:pt x="250" y="820"/>
                    </a:lnTo>
                    <a:lnTo>
                      <a:pt x="370" y="800"/>
                    </a:lnTo>
                    <a:lnTo>
                      <a:pt x="500" y="775"/>
                    </a:lnTo>
                    <a:lnTo>
                      <a:pt x="635" y="745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4" name="Freeform 35"/>
              <p:cNvSpPr>
                <a:spLocks/>
              </p:cNvSpPr>
              <p:nvPr/>
            </p:nvSpPr>
            <p:spPr bwMode="auto">
              <a:xfrm>
                <a:off x="3599" y="1393"/>
                <a:ext cx="550" cy="635"/>
              </a:xfrm>
              <a:custGeom>
                <a:avLst/>
                <a:gdLst>
                  <a:gd name="T0" fmla="*/ 255 w 550"/>
                  <a:gd name="T1" fmla="*/ 90 h 635"/>
                  <a:gd name="T2" fmla="*/ 325 w 550"/>
                  <a:gd name="T3" fmla="*/ 45 h 635"/>
                  <a:gd name="T4" fmla="*/ 380 w 550"/>
                  <a:gd name="T5" fmla="*/ 15 h 635"/>
                  <a:gd name="T6" fmla="*/ 425 w 550"/>
                  <a:gd name="T7" fmla="*/ 0 h 635"/>
                  <a:gd name="T8" fmla="*/ 465 w 550"/>
                  <a:gd name="T9" fmla="*/ 10 h 635"/>
                  <a:gd name="T10" fmla="*/ 495 w 550"/>
                  <a:gd name="T11" fmla="*/ 30 h 635"/>
                  <a:gd name="T12" fmla="*/ 515 w 550"/>
                  <a:gd name="T13" fmla="*/ 70 h 635"/>
                  <a:gd name="T14" fmla="*/ 530 w 550"/>
                  <a:gd name="T15" fmla="*/ 125 h 635"/>
                  <a:gd name="T16" fmla="*/ 545 w 550"/>
                  <a:gd name="T17" fmla="*/ 200 h 635"/>
                  <a:gd name="T18" fmla="*/ 550 w 550"/>
                  <a:gd name="T19" fmla="*/ 300 h 635"/>
                  <a:gd name="T20" fmla="*/ 545 w 550"/>
                  <a:gd name="T21" fmla="*/ 390 h 635"/>
                  <a:gd name="T22" fmla="*/ 535 w 550"/>
                  <a:gd name="T23" fmla="*/ 460 h 635"/>
                  <a:gd name="T24" fmla="*/ 525 w 550"/>
                  <a:gd name="T25" fmla="*/ 515 h 635"/>
                  <a:gd name="T26" fmla="*/ 520 w 550"/>
                  <a:gd name="T27" fmla="*/ 515 h 635"/>
                  <a:gd name="T28" fmla="*/ 515 w 550"/>
                  <a:gd name="T29" fmla="*/ 515 h 635"/>
                  <a:gd name="T30" fmla="*/ 505 w 550"/>
                  <a:gd name="T31" fmla="*/ 520 h 635"/>
                  <a:gd name="T32" fmla="*/ 505 w 550"/>
                  <a:gd name="T33" fmla="*/ 525 h 635"/>
                  <a:gd name="T34" fmla="*/ 505 w 550"/>
                  <a:gd name="T35" fmla="*/ 530 h 635"/>
                  <a:gd name="T36" fmla="*/ 505 w 550"/>
                  <a:gd name="T37" fmla="*/ 530 h 635"/>
                  <a:gd name="T38" fmla="*/ 505 w 550"/>
                  <a:gd name="T39" fmla="*/ 530 h 635"/>
                  <a:gd name="T40" fmla="*/ 480 w 550"/>
                  <a:gd name="T41" fmla="*/ 525 h 635"/>
                  <a:gd name="T42" fmla="*/ 460 w 550"/>
                  <a:gd name="T43" fmla="*/ 525 h 635"/>
                  <a:gd name="T44" fmla="*/ 450 w 550"/>
                  <a:gd name="T45" fmla="*/ 525 h 635"/>
                  <a:gd name="T46" fmla="*/ 435 w 550"/>
                  <a:gd name="T47" fmla="*/ 530 h 635"/>
                  <a:gd name="T48" fmla="*/ 405 w 550"/>
                  <a:gd name="T49" fmla="*/ 540 h 635"/>
                  <a:gd name="T50" fmla="*/ 370 w 550"/>
                  <a:gd name="T51" fmla="*/ 550 h 635"/>
                  <a:gd name="T52" fmla="*/ 315 w 550"/>
                  <a:gd name="T53" fmla="*/ 560 h 635"/>
                  <a:gd name="T54" fmla="*/ 245 w 550"/>
                  <a:gd name="T55" fmla="*/ 580 h 635"/>
                  <a:gd name="T56" fmla="*/ 155 w 550"/>
                  <a:gd name="T57" fmla="*/ 600 h 635"/>
                  <a:gd name="T58" fmla="*/ 145 w 550"/>
                  <a:gd name="T59" fmla="*/ 595 h 635"/>
                  <a:gd name="T60" fmla="*/ 140 w 550"/>
                  <a:gd name="T61" fmla="*/ 600 h 635"/>
                  <a:gd name="T62" fmla="*/ 140 w 550"/>
                  <a:gd name="T63" fmla="*/ 600 h 635"/>
                  <a:gd name="T64" fmla="*/ 140 w 550"/>
                  <a:gd name="T65" fmla="*/ 600 h 635"/>
                  <a:gd name="T66" fmla="*/ 100 w 550"/>
                  <a:gd name="T67" fmla="*/ 610 h 635"/>
                  <a:gd name="T68" fmla="*/ 65 w 550"/>
                  <a:gd name="T69" fmla="*/ 620 h 635"/>
                  <a:gd name="T70" fmla="*/ 30 w 550"/>
                  <a:gd name="T71" fmla="*/ 625 h 635"/>
                  <a:gd name="T72" fmla="*/ 0 w 550"/>
                  <a:gd name="T73" fmla="*/ 635 h 635"/>
                  <a:gd name="T74" fmla="*/ 0 w 550"/>
                  <a:gd name="T75" fmla="*/ 625 h 635"/>
                  <a:gd name="T76" fmla="*/ 5 w 550"/>
                  <a:gd name="T77" fmla="*/ 605 h 635"/>
                  <a:gd name="T78" fmla="*/ 10 w 550"/>
                  <a:gd name="T79" fmla="*/ 585 h 635"/>
                  <a:gd name="T80" fmla="*/ 10 w 550"/>
                  <a:gd name="T81" fmla="*/ 575 h 635"/>
                  <a:gd name="T82" fmla="*/ 15 w 550"/>
                  <a:gd name="T83" fmla="*/ 565 h 635"/>
                  <a:gd name="T84" fmla="*/ 15 w 550"/>
                  <a:gd name="T85" fmla="*/ 560 h 635"/>
                  <a:gd name="T86" fmla="*/ 15 w 550"/>
                  <a:gd name="T87" fmla="*/ 555 h 635"/>
                  <a:gd name="T88" fmla="*/ 30 w 550"/>
                  <a:gd name="T89" fmla="*/ 485 h 635"/>
                  <a:gd name="T90" fmla="*/ 55 w 550"/>
                  <a:gd name="T91" fmla="*/ 405 h 635"/>
                  <a:gd name="T92" fmla="*/ 85 w 550"/>
                  <a:gd name="T93" fmla="*/ 320 h 635"/>
                  <a:gd name="T94" fmla="*/ 130 w 550"/>
                  <a:gd name="T95" fmla="*/ 235 h 635"/>
                  <a:gd name="T96" fmla="*/ 185 w 550"/>
                  <a:gd name="T97" fmla="*/ 160 h 635"/>
                  <a:gd name="T98" fmla="*/ 255 w 550"/>
                  <a:gd name="T99" fmla="*/ 90 h 63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0" h="635">
                    <a:moveTo>
                      <a:pt x="255" y="90"/>
                    </a:moveTo>
                    <a:lnTo>
                      <a:pt x="325" y="45"/>
                    </a:lnTo>
                    <a:lnTo>
                      <a:pt x="380" y="15"/>
                    </a:lnTo>
                    <a:lnTo>
                      <a:pt x="425" y="0"/>
                    </a:lnTo>
                    <a:lnTo>
                      <a:pt x="465" y="10"/>
                    </a:lnTo>
                    <a:lnTo>
                      <a:pt x="495" y="30"/>
                    </a:lnTo>
                    <a:lnTo>
                      <a:pt x="515" y="70"/>
                    </a:lnTo>
                    <a:lnTo>
                      <a:pt x="530" y="125"/>
                    </a:lnTo>
                    <a:lnTo>
                      <a:pt x="545" y="200"/>
                    </a:lnTo>
                    <a:lnTo>
                      <a:pt x="550" y="300"/>
                    </a:lnTo>
                    <a:lnTo>
                      <a:pt x="545" y="390"/>
                    </a:lnTo>
                    <a:lnTo>
                      <a:pt x="535" y="460"/>
                    </a:lnTo>
                    <a:lnTo>
                      <a:pt x="525" y="515"/>
                    </a:lnTo>
                    <a:lnTo>
                      <a:pt x="520" y="515"/>
                    </a:lnTo>
                    <a:lnTo>
                      <a:pt x="515" y="515"/>
                    </a:lnTo>
                    <a:lnTo>
                      <a:pt x="505" y="520"/>
                    </a:lnTo>
                    <a:lnTo>
                      <a:pt x="505" y="525"/>
                    </a:lnTo>
                    <a:lnTo>
                      <a:pt x="505" y="530"/>
                    </a:lnTo>
                    <a:lnTo>
                      <a:pt x="480" y="525"/>
                    </a:lnTo>
                    <a:lnTo>
                      <a:pt x="460" y="525"/>
                    </a:lnTo>
                    <a:lnTo>
                      <a:pt x="450" y="525"/>
                    </a:lnTo>
                    <a:lnTo>
                      <a:pt x="435" y="530"/>
                    </a:lnTo>
                    <a:lnTo>
                      <a:pt x="405" y="540"/>
                    </a:lnTo>
                    <a:lnTo>
                      <a:pt x="370" y="550"/>
                    </a:lnTo>
                    <a:lnTo>
                      <a:pt x="315" y="560"/>
                    </a:lnTo>
                    <a:lnTo>
                      <a:pt x="245" y="580"/>
                    </a:lnTo>
                    <a:lnTo>
                      <a:pt x="155" y="600"/>
                    </a:lnTo>
                    <a:lnTo>
                      <a:pt x="145" y="595"/>
                    </a:lnTo>
                    <a:lnTo>
                      <a:pt x="140" y="600"/>
                    </a:lnTo>
                    <a:lnTo>
                      <a:pt x="100" y="610"/>
                    </a:lnTo>
                    <a:lnTo>
                      <a:pt x="65" y="620"/>
                    </a:lnTo>
                    <a:lnTo>
                      <a:pt x="30" y="625"/>
                    </a:lnTo>
                    <a:lnTo>
                      <a:pt x="0" y="635"/>
                    </a:lnTo>
                    <a:lnTo>
                      <a:pt x="0" y="625"/>
                    </a:lnTo>
                    <a:lnTo>
                      <a:pt x="5" y="605"/>
                    </a:lnTo>
                    <a:lnTo>
                      <a:pt x="10" y="585"/>
                    </a:lnTo>
                    <a:lnTo>
                      <a:pt x="10" y="575"/>
                    </a:lnTo>
                    <a:lnTo>
                      <a:pt x="15" y="565"/>
                    </a:lnTo>
                    <a:lnTo>
                      <a:pt x="15" y="560"/>
                    </a:lnTo>
                    <a:lnTo>
                      <a:pt x="15" y="555"/>
                    </a:lnTo>
                    <a:lnTo>
                      <a:pt x="30" y="485"/>
                    </a:lnTo>
                    <a:lnTo>
                      <a:pt x="55" y="405"/>
                    </a:lnTo>
                    <a:lnTo>
                      <a:pt x="85" y="320"/>
                    </a:lnTo>
                    <a:lnTo>
                      <a:pt x="130" y="235"/>
                    </a:lnTo>
                    <a:lnTo>
                      <a:pt x="185" y="160"/>
                    </a:lnTo>
                    <a:lnTo>
                      <a:pt x="255" y="90"/>
                    </a:lnTo>
                    <a:close/>
                  </a:path>
                </a:pathLst>
              </a:custGeom>
              <a:solidFill>
                <a:srgbClr val="FCA180"/>
              </a:solidFill>
              <a:ln w="0">
                <a:solidFill>
                  <a:srgbClr val="FCA1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5" name="Freeform 36"/>
              <p:cNvSpPr>
                <a:spLocks/>
              </p:cNvSpPr>
              <p:nvPr/>
            </p:nvSpPr>
            <p:spPr bwMode="auto">
              <a:xfrm>
                <a:off x="3044" y="1713"/>
                <a:ext cx="560" cy="1185"/>
              </a:xfrm>
              <a:custGeom>
                <a:avLst/>
                <a:gdLst>
                  <a:gd name="T0" fmla="*/ 75 w 560"/>
                  <a:gd name="T1" fmla="*/ 965 h 1185"/>
                  <a:gd name="T2" fmla="*/ 55 w 560"/>
                  <a:gd name="T3" fmla="*/ 865 h 1185"/>
                  <a:gd name="T4" fmla="*/ 30 w 560"/>
                  <a:gd name="T5" fmla="*/ 700 h 1185"/>
                  <a:gd name="T6" fmla="*/ 20 w 560"/>
                  <a:gd name="T7" fmla="*/ 500 h 1185"/>
                  <a:gd name="T8" fmla="*/ 45 w 560"/>
                  <a:gd name="T9" fmla="*/ 305 h 1185"/>
                  <a:gd name="T10" fmla="*/ 115 w 560"/>
                  <a:gd name="T11" fmla="*/ 135 h 1185"/>
                  <a:gd name="T12" fmla="*/ 265 w 560"/>
                  <a:gd name="T13" fmla="*/ 25 h 1185"/>
                  <a:gd name="T14" fmla="*/ 415 w 560"/>
                  <a:gd name="T15" fmla="*/ 10 h 1185"/>
                  <a:gd name="T16" fmla="*/ 505 w 560"/>
                  <a:gd name="T17" fmla="*/ 75 h 1185"/>
                  <a:gd name="T18" fmla="*/ 545 w 560"/>
                  <a:gd name="T19" fmla="*/ 145 h 1185"/>
                  <a:gd name="T20" fmla="*/ 550 w 560"/>
                  <a:gd name="T21" fmla="*/ 165 h 1185"/>
                  <a:gd name="T22" fmla="*/ 555 w 560"/>
                  <a:gd name="T23" fmla="*/ 185 h 1185"/>
                  <a:gd name="T24" fmla="*/ 530 w 560"/>
                  <a:gd name="T25" fmla="*/ 160 h 1185"/>
                  <a:gd name="T26" fmla="*/ 460 w 560"/>
                  <a:gd name="T27" fmla="*/ 80 h 1185"/>
                  <a:gd name="T28" fmla="*/ 360 w 560"/>
                  <a:gd name="T29" fmla="*/ 45 h 1185"/>
                  <a:gd name="T30" fmla="*/ 255 w 560"/>
                  <a:gd name="T31" fmla="*/ 75 h 1185"/>
                  <a:gd name="T32" fmla="*/ 135 w 560"/>
                  <a:gd name="T33" fmla="*/ 190 h 1185"/>
                  <a:gd name="T34" fmla="*/ 75 w 560"/>
                  <a:gd name="T35" fmla="*/ 345 h 1185"/>
                  <a:gd name="T36" fmla="*/ 55 w 560"/>
                  <a:gd name="T37" fmla="*/ 505 h 1185"/>
                  <a:gd name="T38" fmla="*/ 60 w 560"/>
                  <a:gd name="T39" fmla="*/ 645 h 1185"/>
                  <a:gd name="T40" fmla="*/ 75 w 560"/>
                  <a:gd name="T41" fmla="*/ 735 h 1185"/>
                  <a:gd name="T42" fmla="*/ 80 w 560"/>
                  <a:gd name="T43" fmla="*/ 755 h 1185"/>
                  <a:gd name="T44" fmla="*/ 70 w 560"/>
                  <a:gd name="T45" fmla="*/ 805 h 1185"/>
                  <a:gd name="T46" fmla="*/ 65 w 560"/>
                  <a:gd name="T47" fmla="*/ 910 h 1185"/>
                  <a:gd name="T48" fmla="*/ 70 w 560"/>
                  <a:gd name="T49" fmla="*/ 915 h 1185"/>
                  <a:gd name="T50" fmla="*/ 90 w 560"/>
                  <a:gd name="T51" fmla="*/ 965 h 1185"/>
                  <a:gd name="T52" fmla="*/ 130 w 560"/>
                  <a:gd name="T53" fmla="*/ 1020 h 1185"/>
                  <a:gd name="T54" fmla="*/ 105 w 560"/>
                  <a:gd name="T55" fmla="*/ 1030 h 1185"/>
                  <a:gd name="T56" fmla="*/ 85 w 560"/>
                  <a:gd name="T57" fmla="*/ 1050 h 1185"/>
                  <a:gd name="T58" fmla="*/ 40 w 560"/>
                  <a:gd name="T59" fmla="*/ 1120 h 1185"/>
                  <a:gd name="T60" fmla="*/ 15 w 560"/>
                  <a:gd name="T61" fmla="*/ 1140 h 1185"/>
                  <a:gd name="T62" fmla="*/ 30 w 560"/>
                  <a:gd name="T63" fmla="*/ 1070 h 1185"/>
                  <a:gd name="T64" fmla="*/ 80 w 560"/>
                  <a:gd name="T65" fmla="*/ 985 h 118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60" h="1185">
                    <a:moveTo>
                      <a:pt x="80" y="980"/>
                    </a:moveTo>
                    <a:lnTo>
                      <a:pt x="75" y="965"/>
                    </a:lnTo>
                    <a:lnTo>
                      <a:pt x="70" y="925"/>
                    </a:lnTo>
                    <a:lnTo>
                      <a:pt x="55" y="865"/>
                    </a:lnTo>
                    <a:lnTo>
                      <a:pt x="40" y="790"/>
                    </a:lnTo>
                    <a:lnTo>
                      <a:pt x="30" y="700"/>
                    </a:lnTo>
                    <a:lnTo>
                      <a:pt x="20" y="605"/>
                    </a:lnTo>
                    <a:lnTo>
                      <a:pt x="20" y="500"/>
                    </a:lnTo>
                    <a:lnTo>
                      <a:pt x="25" y="400"/>
                    </a:lnTo>
                    <a:lnTo>
                      <a:pt x="45" y="305"/>
                    </a:lnTo>
                    <a:lnTo>
                      <a:pt x="70" y="215"/>
                    </a:lnTo>
                    <a:lnTo>
                      <a:pt x="115" y="135"/>
                    </a:lnTo>
                    <a:lnTo>
                      <a:pt x="180" y="75"/>
                    </a:lnTo>
                    <a:lnTo>
                      <a:pt x="265" y="25"/>
                    </a:lnTo>
                    <a:lnTo>
                      <a:pt x="345" y="0"/>
                    </a:lnTo>
                    <a:lnTo>
                      <a:pt x="415" y="10"/>
                    </a:lnTo>
                    <a:lnTo>
                      <a:pt x="465" y="35"/>
                    </a:lnTo>
                    <a:lnTo>
                      <a:pt x="505" y="75"/>
                    </a:lnTo>
                    <a:lnTo>
                      <a:pt x="530" y="115"/>
                    </a:lnTo>
                    <a:lnTo>
                      <a:pt x="545" y="145"/>
                    </a:lnTo>
                    <a:lnTo>
                      <a:pt x="550" y="160"/>
                    </a:lnTo>
                    <a:lnTo>
                      <a:pt x="550" y="165"/>
                    </a:lnTo>
                    <a:lnTo>
                      <a:pt x="560" y="170"/>
                    </a:lnTo>
                    <a:lnTo>
                      <a:pt x="555" y="185"/>
                    </a:lnTo>
                    <a:lnTo>
                      <a:pt x="555" y="195"/>
                    </a:lnTo>
                    <a:lnTo>
                      <a:pt x="530" y="160"/>
                    </a:lnTo>
                    <a:lnTo>
                      <a:pt x="500" y="120"/>
                    </a:lnTo>
                    <a:lnTo>
                      <a:pt x="460" y="80"/>
                    </a:lnTo>
                    <a:lnTo>
                      <a:pt x="410" y="55"/>
                    </a:lnTo>
                    <a:lnTo>
                      <a:pt x="360" y="45"/>
                    </a:lnTo>
                    <a:lnTo>
                      <a:pt x="310" y="50"/>
                    </a:lnTo>
                    <a:lnTo>
                      <a:pt x="255" y="75"/>
                    </a:lnTo>
                    <a:lnTo>
                      <a:pt x="190" y="125"/>
                    </a:lnTo>
                    <a:lnTo>
                      <a:pt x="135" y="190"/>
                    </a:lnTo>
                    <a:lnTo>
                      <a:pt x="100" y="265"/>
                    </a:lnTo>
                    <a:lnTo>
                      <a:pt x="75" y="345"/>
                    </a:lnTo>
                    <a:lnTo>
                      <a:pt x="60" y="425"/>
                    </a:lnTo>
                    <a:lnTo>
                      <a:pt x="55" y="505"/>
                    </a:lnTo>
                    <a:lnTo>
                      <a:pt x="55" y="580"/>
                    </a:lnTo>
                    <a:lnTo>
                      <a:pt x="60" y="645"/>
                    </a:lnTo>
                    <a:lnTo>
                      <a:pt x="70" y="700"/>
                    </a:lnTo>
                    <a:lnTo>
                      <a:pt x="75" y="735"/>
                    </a:lnTo>
                    <a:lnTo>
                      <a:pt x="80" y="750"/>
                    </a:lnTo>
                    <a:lnTo>
                      <a:pt x="80" y="755"/>
                    </a:lnTo>
                    <a:lnTo>
                      <a:pt x="70" y="805"/>
                    </a:lnTo>
                    <a:lnTo>
                      <a:pt x="70" y="860"/>
                    </a:lnTo>
                    <a:lnTo>
                      <a:pt x="65" y="910"/>
                    </a:lnTo>
                    <a:lnTo>
                      <a:pt x="65" y="915"/>
                    </a:lnTo>
                    <a:lnTo>
                      <a:pt x="70" y="915"/>
                    </a:lnTo>
                    <a:lnTo>
                      <a:pt x="75" y="935"/>
                    </a:lnTo>
                    <a:lnTo>
                      <a:pt x="90" y="965"/>
                    </a:lnTo>
                    <a:lnTo>
                      <a:pt x="105" y="995"/>
                    </a:lnTo>
                    <a:lnTo>
                      <a:pt x="130" y="1020"/>
                    </a:lnTo>
                    <a:lnTo>
                      <a:pt x="115" y="1020"/>
                    </a:lnTo>
                    <a:lnTo>
                      <a:pt x="105" y="1030"/>
                    </a:lnTo>
                    <a:lnTo>
                      <a:pt x="95" y="1040"/>
                    </a:lnTo>
                    <a:lnTo>
                      <a:pt x="85" y="1050"/>
                    </a:lnTo>
                    <a:lnTo>
                      <a:pt x="80" y="1070"/>
                    </a:lnTo>
                    <a:lnTo>
                      <a:pt x="40" y="1120"/>
                    </a:lnTo>
                    <a:lnTo>
                      <a:pt x="0" y="1185"/>
                    </a:lnTo>
                    <a:lnTo>
                      <a:pt x="15" y="1140"/>
                    </a:lnTo>
                    <a:lnTo>
                      <a:pt x="25" y="1095"/>
                    </a:lnTo>
                    <a:lnTo>
                      <a:pt x="30" y="1070"/>
                    </a:lnTo>
                    <a:lnTo>
                      <a:pt x="80" y="990"/>
                    </a:lnTo>
                    <a:lnTo>
                      <a:pt x="80" y="985"/>
                    </a:lnTo>
                    <a:lnTo>
                      <a:pt x="80" y="980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6" name="Freeform 37"/>
              <p:cNvSpPr>
                <a:spLocks/>
              </p:cNvSpPr>
              <p:nvPr/>
            </p:nvSpPr>
            <p:spPr bwMode="auto">
              <a:xfrm>
                <a:off x="2949" y="2738"/>
                <a:ext cx="100" cy="245"/>
              </a:xfrm>
              <a:custGeom>
                <a:avLst/>
                <a:gdLst>
                  <a:gd name="T0" fmla="*/ 95 w 100"/>
                  <a:gd name="T1" fmla="*/ 5 h 245"/>
                  <a:gd name="T2" fmla="*/ 100 w 100"/>
                  <a:gd name="T3" fmla="*/ 15 h 245"/>
                  <a:gd name="T4" fmla="*/ 100 w 100"/>
                  <a:gd name="T5" fmla="*/ 25 h 245"/>
                  <a:gd name="T6" fmla="*/ 100 w 100"/>
                  <a:gd name="T7" fmla="*/ 30 h 245"/>
                  <a:gd name="T8" fmla="*/ 100 w 100"/>
                  <a:gd name="T9" fmla="*/ 40 h 245"/>
                  <a:gd name="T10" fmla="*/ 85 w 100"/>
                  <a:gd name="T11" fmla="*/ 100 h 245"/>
                  <a:gd name="T12" fmla="*/ 70 w 100"/>
                  <a:gd name="T13" fmla="*/ 155 h 245"/>
                  <a:gd name="T14" fmla="*/ 50 w 100"/>
                  <a:gd name="T15" fmla="*/ 200 h 245"/>
                  <a:gd name="T16" fmla="*/ 35 w 100"/>
                  <a:gd name="T17" fmla="*/ 230 h 245"/>
                  <a:gd name="T18" fmla="*/ 25 w 100"/>
                  <a:gd name="T19" fmla="*/ 245 h 245"/>
                  <a:gd name="T20" fmla="*/ 15 w 100"/>
                  <a:gd name="T21" fmla="*/ 220 h 245"/>
                  <a:gd name="T22" fmla="*/ 5 w 100"/>
                  <a:gd name="T23" fmla="*/ 175 h 245"/>
                  <a:gd name="T24" fmla="*/ 0 w 100"/>
                  <a:gd name="T25" fmla="*/ 105 h 245"/>
                  <a:gd name="T26" fmla="*/ 5 w 100"/>
                  <a:gd name="T27" fmla="*/ 105 h 245"/>
                  <a:gd name="T28" fmla="*/ 5 w 100"/>
                  <a:gd name="T29" fmla="*/ 100 h 245"/>
                  <a:gd name="T30" fmla="*/ 5 w 100"/>
                  <a:gd name="T31" fmla="*/ 100 h 245"/>
                  <a:gd name="T32" fmla="*/ 0 w 100"/>
                  <a:gd name="T33" fmla="*/ 95 h 245"/>
                  <a:gd name="T34" fmla="*/ 0 w 100"/>
                  <a:gd name="T35" fmla="*/ 95 h 245"/>
                  <a:gd name="T36" fmla="*/ 0 w 100"/>
                  <a:gd name="T37" fmla="*/ 95 h 245"/>
                  <a:gd name="T38" fmla="*/ 0 w 100"/>
                  <a:gd name="T39" fmla="*/ 90 h 245"/>
                  <a:gd name="T40" fmla="*/ 0 w 100"/>
                  <a:gd name="T41" fmla="*/ 80 h 245"/>
                  <a:gd name="T42" fmla="*/ 0 w 100"/>
                  <a:gd name="T43" fmla="*/ 55 h 245"/>
                  <a:gd name="T44" fmla="*/ 5 w 100"/>
                  <a:gd name="T45" fmla="*/ 30 h 245"/>
                  <a:gd name="T46" fmla="*/ 15 w 100"/>
                  <a:gd name="T47" fmla="*/ 20 h 245"/>
                  <a:gd name="T48" fmla="*/ 30 w 100"/>
                  <a:gd name="T49" fmla="*/ 15 h 245"/>
                  <a:gd name="T50" fmla="*/ 45 w 100"/>
                  <a:gd name="T51" fmla="*/ 10 h 245"/>
                  <a:gd name="T52" fmla="*/ 65 w 100"/>
                  <a:gd name="T53" fmla="*/ 5 h 245"/>
                  <a:gd name="T54" fmla="*/ 85 w 100"/>
                  <a:gd name="T55" fmla="*/ 0 h 245"/>
                  <a:gd name="T56" fmla="*/ 90 w 100"/>
                  <a:gd name="T57" fmla="*/ 5 h 245"/>
                  <a:gd name="T58" fmla="*/ 95 w 100"/>
                  <a:gd name="T59" fmla="*/ 5 h 245"/>
                  <a:gd name="T60" fmla="*/ 95 w 100"/>
                  <a:gd name="T61" fmla="*/ 5 h 24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0" h="245">
                    <a:moveTo>
                      <a:pt x="95" y="5"/>
                    </a:moveTo>
                    <a:lnTo>
                      <a:pt x="100" y="15"/>
                    </a:lnTo>
                    <a:lnTo>
                      <a:pt x="100" y="25"/>
                    </a:lnTo>
                    <a:lnTo>
                      <a:pt x="100" y="30"/>
                    </a:lnTo>
                    <a:lnTo>
                      <a:pt x="100" y="40"/>
                    </a:lnTo>
                    <a:lnTo>
                      <a:pt x="85" y="100"/>
                    </a:lnTo>
                    <a:lnTo>
                      <a:pt x="70" y="155"/>
                    </a:lnTo>
                    <a:lnTo>
                      <a:pt x="50" y="200"/>
                    </a:lnTo>
                    <a:lnTo>
                      <a:pt x="35" y="230"/>
                    </a:lnTo>
                    <a:lnTo>
                      <a:pt x="25" y="245"/>
                    </a:lnTo>
                    <a:lnTo>
                      <a:pt x="15" y="220"/>
                    </a:lnTo>
                    <a:lnTo>
                      <a:pt x="5" y="175"/>
                    </a:lnTo>
                    <a:lnTo>
                      <a:pt x="0" y="105"/>
                    </a:lnTo>
                    <a:lnTo>
                      <a:pt x="5" y="105"/>
                    </a:lnTo>
                    <a:lnTo>
                      <a:pt x="5" y="100"/>
                    </a:lnTo>
                    <a:lnTo>
                      <a:pt x="0" y="95"/>
                    </a:lnTo>
                    <a:lnTo>
                      <a:pt x="0" y="90"/>
                    </a:lnTo>
                    <a:lnTo>
                      <a:pt x="0" y="80"/>
                    </a:lnTo>
                    <a:lnTo>
                      <a:pt x="0" y="55"/>
                    </a:lnTo>
                    <a:lnTo>
                      <a:pt x="5" y="30"/>
                    </a:lnTo>
                    <a:lnTo>
                      <a:pt x="15" y="20"/>
                    </a:lnTo>
                    <a:lnTo>
                      <a:pt x="30" y="15"/>
                    </a:lnTo>
                    <a:lnTo>
                      <a:pt x="45" y="10"/>
                    </a:lnTo>
                    <a:lnTo>
                      <a:pt x="65" y="5"/>
                    </a:lnTo>
                    <a:lnTo>
                      <a:pt x="85" y="0"/>
                    </a:lnTo>
                    <a:lnTo>
                      <a:pt x="90" y="5"/>
                    </a:lnTo>
                    <a:lnTo>
                      <a:pt x="95" y="5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7" name="Freeform 38"/>
              <p:cNvSpPr>
                <a:spLocks/>
              </p:cNvSpPr>
              <p:nvPr/>
            </p:nvSpPr>
            <p:spPr bwMode="auto">
              <a:xfrm>
                <a:off x="2324" y="2538"/>
                <a:ext cx="1700" cy="1070"/>
              </a:xfrm>
              <a:custGeom>
                <a:avLst/>
                <a:gdLst>
                  <a:gd name="T0" fmla="*/ 1550 w 1700"/>
                  <a:gd name="T1" fmla="*/ 995 h 1070"/>
                  <a:gd name="T2" fmla="*/ 1395 w 1700"/>
                  <a:gd name="T3" fmla="*/ 1015 h 1070"/>
                  <a:gd name="T4" fmla="*/ 1155 w 1700"/>
                  <a:gd name="T5" fmla="*/ 1035 h 1070"/>
                  <a:gd name="T6" fmla="*/ 865 w 1700"/>
                  <a:gd name="T7" fmla="*/ 1055 h 1070"/>
                  <a:gd name="T8" fmla="*/ 575 w 1700"/>
                  <a:gd name="T9" fmla="*/ 1065 h 1070"/>
                  <a:gd name="T10" fmla="*/ 320 w 1700"/>
                  <a:gd name="T11" fmla="*/ 1065 h 1070"/>
                  <a:gd name="T12" fmla="*/ 220 w 1700"/>
                  <a:gd name="T13" fmla="*/ 1060 h 1070"/>
                  <a:gd name="T14" fmla="*/ 210 w 1700"/>
                  <a:gd name="T15" fmla="*/ 1060 h 1070"/>
                  <a:gd name="T16" fmla="*/ 120 w 1700"/>
                  <a:gd name="T17" fmla="*/ 1050 h 1070"/>
                  <a:gd name="T18" fmla="*/ 100 w 1700"/>
                  <a:gd name="T19" fmla="*/ 1040 h 1070"/>
                  <a:gd name="T20" fmla="*/ 95 w 1700"/>
                  <a:gd name="T21" fmla="*/ 1035 h 1070"/>
                  <a:gd name="T22" fmla="*/ 85 w 1700"/>
                  <a:gd name="T23" fmla="*/ 965 h 1070"/>
                  <a:gd name="T24" fmla="*/ 45 w 1700"/>
                  <a:gd name="T25" fmla="*/ 825 h 1070"/>
                  <a:gd name="T26" fmla="*/ 5 w 1700"/>
                  <a:gd name="T27" fmla="*/ 610 h 1070"/>
                  <a:gd name="T28" fmla="*/ 5 w 1700"/>
                  <a:gd name="T29" fmla="*/ 390 h 1070"/>
                  <a:gd name="T30" fmla="*/ 70 w 1700"/>
                  <a:gd name="T31" fmla="*/ 195 h 1070"/>
                  <a:gd name="T32" fmla="*/ 210 w 1700"/>
                  <a:gd name="T33" fmla="*/ 40 h 1070"/>
                  <a:gd name="T34" fmla="*/ 360 w 1700"/>
                  <a:gd name="T35" fmla="*/ 0 h 1070"/>
                  <a:gd name="T36" fmla="*/ 480 w 1700"/>
                  <a:gd name="T37" fmla="*/ 65 h 1070"/>
                  <a:gd name="T38" fmla="*/ 565 w 1700"/>
                  <a:gd name="T39" fmla="*/ 160 h 1070"/>
                  <a:gd name="T40" fmla="*/ 605 w 1700"/>
                  <a:gd name="T41" fmla="*/ 225 h 1070"/>
                  <a:gd name="T42" fmla="*/ 600 w 1700"/>
                  <a:gd name="T43" fmla="*/ 250 h 1070"/>
                  <a:gd name="T44" fmla="*/ 540 w 1700"/>
                  <a:gd name="T45" fmla="*/ 160 h 1070"/>
                  <a:gd name="T46" fmla="*/ 440 w 1700"/>
                  <a:gd name="T47" fmla="*/ 80 h 1070"/>
                  <a:gd name="T48" fmla="*/ 300 w 1700"/>
                  <a:gd name="T49" fmla="*/ 55 h 1070"/>
                  <a:gd name="T50" fmla="*/ 150 w 1700"/>
                  <a:gd name="T51" fmla="*/ 140 h 1070"/>
                  <a:gd name="T52" fmla="*/ 50 w 1700"/>
                  <a:gd name="T53" fmla="*/ 290 h 1070"/>
                  <a:gd name="T54" fmla="*/ 20 w 1700"/>
                  <a:gd name="T55" fmla="*/ 465 h 1070"/>
                  <a:gd name="T56" fmla="*/ 35 w 1700"/>
                  <a:gd name="T57" fmla="*/ 645 h 1070"/>
                  <a:gd name="T58" fmla="*/ 80 w 1700"/>
                  <a:gd name="T59" fmla="*/ 805 h 1070"/>
                  <a:gd name="T60" fmla="*/ 120 w 1700"/>
                  <a:gd name="T61" fmla="*/ 920 h 1070"/>
                  <a:gd name="T62" fmla="*/ 145 w 1700"/>
                  <a:gd name="T63" fmla="*/ 970 h 1070"/>
                  <a:gd name="T64" fmla="*/ 155 w 1700"/>
                  <a:gd name="T65" fmla="*/ 980 h 1070"/>
                  <a:gd name="T66" fmla="*/ 220 w 1700"/>
                  <a:gd name="T67" fmla="*/ 980 h 1070"/>
                  <a:gd name="T68" fmla="*/ 380 w 1700"/>
                  <a:gd name="T69" fmla="*/ 985 h 1070"/>
                  <a:gd name="T70" fmla="*/ 610 w 1700"/>
                  <a:gd name="T71" fmla="*/ 985 h 1070"/>
                  <a:gd name="T72" fmla="*/ 865 w 1700"/>
                  <a:gd name="T73" fmla="*/ 985 h 1070"/>
                  <a:gd name="T74" fmla="*/ 1195 w 1700"/>
                  <a:gd name="T75" fmla="*/ 980 h 1070"/>
                  <a:gd name="T76" fmla="*/ 1405 w 1700"/>
                  <a:gd name="T77" fmla="*/ 970 h 1070"/>
                  <a:gd name="T78" fmla="*/ 1525 w 1700"/>
                  <a:gd name="T79" fmla="*/ 955 h 1070"/>
                  <a:gd name="T80" fmla="*/ 1580 w 1700"/>
                  <a:gd name="T81" fmla="*/ 940 h 1070"/>
                  <a:gd name="T82" fmla="*/ 1595 w 1700"/>
                  <a:gd name="T83" fmla="*/ 920 h 1070"/>
                  <a:gd name="T84" fmla="*/ 1600 w 1700"/>
                  <a:gd name="T85" fmla="*/ 870 h 1070"/>
                  <a:gd name="T86" fmla="*/ 1585 w 1700"/>
                  <a:gd name="T87" fmla="*/ 715 h 1070"/>
                  <a:gd name="T88" fmla="*/ 1575 w 1700"/>
                  <a:gd name="T89" fmla="*/ 560 h 1070"/>
                  <a:gd name="T90" fmla="*/ 1570 w 1700"/>
                  <a:gd name="T91" fmla="*/ 410 h 1070"/>
                  <a:gd name="T92" fmla="*/ 1585 w 1700"/>
                  <a:gd name="T93" fmla="*/ 320 h 1070"/>
                  <a:gd name="T94" fmla="*/ 1625 w 1700"/>
                  <a:gd name="T95" fmla="*/ 255 h 1070"/>
                  <a:gd name="T96" fmla="*/ 1670 w 1700"/>
                  <a:gd name="T97" fmla="*/ 220 h 1070"/>
                  <a:gd name="T98" fmla="*/ 1680 w 1700"/>
                  <a:gd name="T99" fmla="*/ 220 h 1070"/>
                  <a:gd name="T100" fmla="*/ 1695 w 1700"/>
                  <a:gd name="T101" fmla="*/ 255 h 1070"/>
                  <a:gd name="T102" fmla="*/ 1695 w 1700"/>
                  <a:gd name="T103" fmla="*/ 380 h 1070"/>
                  <a:gd name="T104" fmla="*/ 1675 w 1700"/>
                  <a:gd name="T105" fmla="*/ 605 h 1070"/>
                  <a:gd name="T106" fmla="*/ 1630 w 1700"/>
                  <a:gd name="T107" fmla="*/ 830 h 1070"/>
                  <a:gd name="T108" fmla="*/ 1595 w 1700"/>
                  <a:gd name="T109" fmla="*/ 960 h 10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00" h="1070">
                    <a:moveTo>
                      <a:pt x="1580" y="985"/>
                    </a:moveTo>
                    <a:lnTo>
                      <a:pt x="1550" y="995"/>
                    </a:lnTo>
                    <a:lnTo>
                      <a:pt x="1485" y="1005"/>
                    </a:lnTo>
                    <a:lnTo>
                      <a:pt x="1395" y="1015"/>
                    </a:lnTo>
                    <a:lnTo>
                      <a:pt x="1285" y="1025"/>
                    </a:lnTo>
                    <a:lnTo>
                      <a:pt x="1155" y="1035"/>
                    </a:lnTo>
                    <a:lnTo>
                      <a:pt x="1015" y="1045"/>
                    </a:lnTo>
                    <a:lnTo>
                      <a:pt x="865" y="1055"/>
                    </a:lnTo>
                    <a:lnTo>
                      <a:pt x="720" y="1060"/>
                    </a:lnTo>
                    <a:lnTo>
                      <a:pt x="575" y="1065"/>
                    </a:lnTo>
                    <a:lnTo>
                      <a:pt x="440" y="1070"/>
                    </a:lnTo>
                    <a:lnTo>
                      <a:pt x="320" y="1065"/>
                    </a:lnTo>
                    <a:lnTo>
                      <a:pt x="220" y="1060"/>
                    </a:lnTo>
                    <a:lnTo>
                      <a:pt x="215" y="1060"/>
                    </a:lnTo>
                    <a:lnTo>
                      <a:pt x="210" y="1060"/>
                    </a:lnTo>
                    <a:lnTo>
                      <a:pt x="160" y="1055"/>
                    </a:lnTo>
                    <a:lnTo>
                      <a:pt x="120" y="1050"/>
                    </a:lnTo>
                    <a:lnTo>
                      <a:pt x="110" y="1045"/>
                    </a:lnTo>
                    <a:lnTo>
                      <a:pt x="100" y="1040"/>
                    </a:lnTo>
                    <a:lnTo>
                      <a:pt x="100" y="1035"/>
                    </a:lnTo>
                    <a:lnTo>
                      <a:pt x="95" y="1035"/>
                    </a:lnTo>
                    <a:lnTo>
                      <a:pt x="95" y="1005"/>
                    </a:lnTo>
                    <a:lnTo>
                      <a:pt x="85" y="965"/>
                    </a:lnTo>
                    <a:lnTo>
                      <a:pt x="70" y="915"/>
                    </a:lnTo>
                    <a:lnTo>
                      <a:pt x="45" y="825"/>
                    </a:lnTo>
                    <a:lnTo>
                      <a:pt x="25" y="725"/>
                    </a:lnTo>
                    <a:lnTo>
                      <a:pt x="5" y="610"/>
                    </a:lnTo>
                    <a:lnTo>
                      <a:pt x="0" y="495"/>
                    </a:lnTo>
                    <a:lnTo>
                      <a:pt x="5" y="390"/>
                    </a:lnTo>
                    <a:lnTo>
                      <a:pt x="30" y="290"/>
                    </a:lnTo>
                    <a:lnTo>
                      <a:pt x="70" y="195"/>
                    </a:lnTo>
                    <a:lnTo>
                      <a:pt x="135" y="105"/>
                    </a:lnTo>
                    <a:lnTo>
                      <a:pt x="210" y="40"/>
                    </a:lnTo>
                    <a:lnTo>
                      <a:pt x="285" y="5"/>
                    </a:lnTo>
                    <a:lnTo>
                      <a:pt x="360" y="0"/>
                    </a:lnTo>
                    <a:lnTo>
                      <a:pt x="425" y="25"/>
                    </a:lnTo>
                    <a:lnTo>
                      <a:pt x="480" y="65"/>
                    </a:lnTo>
                    <a:lnTo>
                      <a:pt x="530" y="110"/>
                    </a:lnTo>
                    <a:lnTo>
                      <a:pt x="565" y="160"/>
                    </a:lnTo>
                    <a:lnTo>
                      <a:pt x="590" y="200"/>
                    </a:lnTo>
                    <a:lnTo>
                      <a:pt x="605" y="225"/>
                    </a:lnTo>
                    <a:lnTo>
                      <a:pt x="605" y="235"/>
                    </a:lnTo>
                    <a:lnTo>
                      <a:pt x="600" y="250"/>
                    </a:lnTo>
                    <a:lnTo>
                      <a:pt x="575" y="205"/>
                    </a:lnTo>
                    <a:lnTo>
                      <a:pt x="540" y="160"/>
                    </a:lnTo>
                    <a:lnTo>
                      <a:pt x="495" y="115"/>
                    </a:lnTo>
                    <a:lnTo>
                      <a:pt x="440" y="80"/>
                    </a:lnTo>
                    <a:lnTo>
                      <a:pt x="375" y="55"/>
                    </a:lnTo>
                    <a:lnTo>
                      <a:pt x="300" y="55"/>
                    </a:lnTo>
                    <a:lnTo>
                      <a:pt x="225" y="85"/>
                    </a:lnTo>
                    <a:lnTo>
                      <a:pt x="150" y="140"/>
                    </a:lnTo>
                    <a:lnTo>
                      <a:pt x="90" y="210"/>
                    </a:lnTo>
                    <a:lnTo>
                      <a:pt x="50" y="290"/>
                    </a:lnTo>
                    <a:lnTo>
                      <a:pt x="30" y="375"/>
                    </a:lnTo>
                    <a:lnTo>
                      <a:pt x="20" y="465"/>
                    </a:lnTo>
                    <a:lnTo>
                      <a:pt x="25" y="555"/>
                    </a:lnTo>
                    <a:lnTo>
                      <a:pt x="35" y="645"/>
                    </a:lnTo>
                    <a:lnTo>
                      <a:pt x="55" y="725"/>
                    </a:lnTo>
                    <a:lnTo>
                      <a:pt x="80" y="805"/>
                    </a:lnTo>
                    <a:lnTo>
                      <a:pt x="100" y="870"/>
                    </a:lnTo>
                    <a:lnTo>
                      <a:pt x="120" y="920"/>
                    </a:lnTo>
                    <a:lnTo>
                      <a:pt x="135" y="955"/>
                    </a:lnTo>
                    <a:lnTo>
                      <a:pt x="145" y="970"/>
                    </a:lnTo>
                    <a:lnTo>
                      <a:pt x="150" y="975"/>
                    </a:lnTo>
                    <a:lnTo>
                      <a:pt x="155" y="980"/>
                    </a:lnTo>
                    <a:lnTo>
                      <a:pt x="175" y="980"/>
                    </a:lnTo>
                    <a:lnTo>
                      <a:pt x="220" y="980"/>
                    </a:lnTo>
                    <a:lnTo>
                      <a:pt x="290" y="980"/>
                    </a:lnTo>
                    <a:lnTo>
                      <a:pt x="380" y="985"/>
                    </a:lnTo>
                    <a:lnTo>
                      <a:pt x="490" y="985"/>
                    </a:lnTo>
                    <a:lnTo>
                      <a:pt x="610" y="985"/>
                    </a:lnTo>
                    <a:lnTo>
                      <a:pt x="735" y="985"/>
                    </a:lnTo>
                    <a:lnTo>
                      <a:pt x="865" y="985"/>
                    </a:lnTo>
                    <a:lnTo>
                      <a:pt x="1045" y="985"/>
                    </a:lnTo>
                    <a:lnTo>
                      <a:pt x="1195" y="980"/>
                    </a:lnTo>
                    <a:lnTo>
                      <a:pt x="1315" y="975"/>
                    </a:lnTo>
                    <a:lnTo>
                      <a:pt x="1405" y="970"/>
                    </a:lnTo>
                    <a:lnTo>
                      <a:pt x="1475" y="965"/>
                    </a:lnTo>
                    <a:lnTo>
                      <a:pt x="1525" y="955"/>
                    </a:lnTo>
                    <a:lnTo>
                      <a:pt x="1560" y="945"/>
                    </a:lnTo>
                    <a:lnTo>
                      <a:pt x="1580" y="940"/>
                    </a:lnTo>
                    <a:lnTo>
                      <a:pt x="1590" y="930"/>
                    </a:lnTo>
                    <a:lnTo>
                      <a:pt x="1595" y="920"/>
                    </a:lnTo>
                    <a:lnTo>
                      <a:pt x="1600" y="915"/>
                    </a:lnTo>
                    <a:lnTo>
                      <a:pt x="1600" y="870"/>
                    </a:lnTo>
                    <a:lnTo>
                      <a:pt x="1595" y="800"/>
                    </a:lnTo>
                    <a:lnTo>
                      <a:pt x="1585" y="715"/>
                    </a:lnTo>
                    <a:lnTo>
                      <a:pt x="1580" y="640"/>
                    </a:lnTo>
                    <a:lnTo>
                      <a:pt x="1575" y="560"/>
                    </a:lnTo>
                    <a:lnTo>
                      <a:pt x="1570" y="480"/>
                    </a:lnTo>
                    <a:lnTo>
                      <a:pt x="1570" y="410"/>
                    </a:lnTo>
                    <a:lnTo>
                      <a:pt x="1575" y="355"/>
                    </a:lnTo>
                    <a:lnTo>
                      <a:pt x="1585" y="320"/>
                    </a:lnTo>
                    <a:lnTo>
                      <a:pt x="1605" y="290"/>
                    </a:lnTo>
                    <a:lnTo>
                      <a:pt x="1625" y="255"/>
                    </a:lnTo>
                    <a:lnTo>
                      <a:pt x="1645" y="230"/>
                    </a:lnTo>
                    <a:lnTo>
                      <a:pt x="1670" y="220"/>
                    </a:lnTo>
                    <a:lnTo>
                      <a:pt x="1675" y="220"/>
                    </a:lnTo>
                    <a:lnTo>
                      <a:pt x="1680" y="220"/>
                    </a:lnTo>
                    <a:lnTo>
                      <a:pt x="1690" y="230"/>
                    </a:lnTo>
                    <a:lnTo>
                      <a:pt x="1695" y="255"/>
                    </a:lnTo>
                    <a:lnTo>
                      <a:pt x="1700" y="305"/>
                    </a:lnTo>
                    <a:lnTo>
                      <a:pt x="1695" y="380"/>
                    </a:lnTo>
                    <a:lnTo>
                      <a:pt x="1690" y="480"/>
                    </a:lnTo>
                    <a:lnTo>
                      <a:pt x="1675" y="605"/>
                    </a:lnTo>
                    <a:lnTo>
                      <a:pt x="1655" y="725"/>
                    </a:lnTo>
                    <a:lnTo>
                      <a:pt x="1630" y="830"/>
                    </a:lnTo>
                    <a:lnTo>
                      <a:pt x="1610" y="910"/>
                    </a:lnTo>
                    <a:lnTo>
                      <a:pt x="1595" y="960"/>
                    </a:lnTo>
                    <a:lnTo>
                      <a:pt x="1580" y="985"/>
                    </a:lnTo>
                    <a:close/>
                  </a:path>
                </a:pathLst>
              </a:custGeom>
              <a:solidFill>
                <a:srgbClr val="B0D6D9"/>
              </a:solidFill>
              <a:ln w="0">
                <a:solidFill>
                  <a:srgbClr val="B0D6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8" name="Freeform 39"/>
              <p:cNvSpPr>
                <a:spLocks/>
              </p:cNvSpPr>
              <p:nvPr/>
            </p:nvSpPr>
            <p:spPr bwMode="auto">
              <a:xfrm>
                <a:off x="3229" y="2548"/>
                <a:ext cx="1275" cy="775"/>
              </a:xfrm>
              <a:custGeom>
                <a:avLst/>
                <a:gdLst>
                  <a:gd name="T0" fmla="*/ 805 w 1275"/>
                  <a:gd name="T1" fmla="*/ 505 h 775"/>
                  <a:gd name="T2" fmla="*/ 820 w 1275"/>
                  <a:gd name="T3" fmla="*/ 360 h 775"/>
                  <a:gd name="T4" fmla="*/ 815 w 1275"/>
                  <a:gd name="T5" fmla="*/ 235 h 775"/>
                  <a:gd name="T6" fmla="*/ 790 w 1275"/>
                  <a:gd name="T7" fmla="*/ 190 h 775"/>
                  <a:gd name="T8" fmla="*/ 770 w 1275"/>
                  <a:gd name="T9" fmla="*/ 185 h 775"/>
                  <a:gd name="T10" fmla="*/ 730 w 1275"/>
                  <a:gd name="T11" fmla="*/ 195 h 775"/>
                  <a:gd name="T12" fmla="*/ 685 w 1275"/>
                  <a:gd name="T13" fmla="*/ 255 h 775"/>
                  <a:gd name="T14" fmla="*/ 660 w 1275"/>
                  <a:gd name="T15" fmla="*/ 295 h 775"/>
                  <a:gd name="T16" fmla="*/ 640 w 1275"/>
                  <a:gd name="T17" fmla="*/ 375 h 775"/>
                  <a:gd name="T18" fmla="*/ 640 w 1275"/>
                  <a:gd name="T19" fmla="*/ 470 h 775"/>
                  <a:gd name="T20" fmla="*/ 615 w 1275"/>
                  <a:gd name="T21" fmla="*/ 500 h 775"/>
                  <a:gd name="T22" fmla="*/ 520 w 1275"/>
                  <a:gd name="T23" fmla="*/ 445 h 775"/>
                  <a:gd name="T24" fmla="*/ 380 w 1275"/>
                  <a:gd name="T25" fmla="*/ 375 h 775"/>
                  <a:gd name="T26" fmla="*/ 240 w 1275"/>
                  <a:gd name="T27" fmla="*/ 300 h 775"/>
                  <a:gd name="T28" fmla="*/ 125 w 1275"/>
                  <a:gd name="T29" fmla="*/ 250 h 775"/>
                  <a:gd name="T30" fmla="*/ 50 w 1275"/>
                  <a:gd name="T31" fmla="*/ 220 h 775"/>
                  <a:gd name="T32" fmla="*/ 5 w 1275"/>
                  <a:gd name="T33" fmla="*/ 160 h 775"/>
                  <a:gd name="T34" fmla="*/ 10 w 1275"/>
                  <a:gd name="T35" fmla="*/ 155 h 775"/>
                  <a:gd name="T36" fmla="*/ 5 w 1275"/>
                  <a:gd name="T37" fmla="*/ 140 h 775"/>
                  <a:gd name="T38" fmla="*/ 0 w 1275"/>
                  <a:gd name="T39" fmla="*/ 140 h 775"/>
                  <a:gd name="T40" fmla="*/ 0 w 1275"/>
                  <a:gd name="T41" fmla="*/ 115 h 775"/>
                  <a:gd name="T42" fmla="*/ 5 w 1275"/>
                  <a:gd name="T43" fmla="*/ 85 h 775"/>
                  <a:gd name="T44" fmla="*/ 10 w 1275"/>
                  <a:gd name="T45" fmla="*/ 75 h 775"/>
                  <a:gd name="T46" fmla="*/ 40 w 1275"/>
                  <a:gd name="T47" fmla="*/ 45 h 775"/>
                  <a:gd name="T48" fmla="*/ 140 w 1275"/>
                  <a:gd name="T49" fmla="*/ 10 h 775"/>
                  <a:gd name="T50" fmla="*/ 245 w 1275"/>
                  <a:gd name="T51" fmla="*/ 25 h 775"/>
                  <a:gd name="T52" fmla="*/ 420 w 1275"/>
                  <a:gd name="T53" fmla="*/ 70 h 775"/>
                  <a:gd name="T54" fmla="*/ 620 w 1275"/>
                  <a:gd name="T55" fmla="*/ 105 h 775"/>
                  <a:gd name="T56" fmla="*/ 720 w 1275"/>
                  <a:gd name="T57" fmla="*/ 125 h 775"/>
                  <a:gd name="T58" fmla="*/ 780 w 1275"/>
                  <a:gd name="T59" fmla="*/ 140 h 775"/>
                  <a:gd name="T60" fmla="*/ 895 w 1275"/>
                  <a:gd name="T61" fmla="*/ 180 h 775"/>
                  <a:gd name="T62" fmla="*/ 1035 w 1275"/>
                  <a:gd name="T63" fmla="*/ 235 h 775"/>
                  <a:gd name="T64" fmla="*/ 1165 w 1275"/>
                  <a:gd name="T65" fmla="*/ 280 h 775"/>
                  <a:gd name="T66" fmla="*/ 1240 w 1275"/>
                  <a:gd name="T67" fmla="*/ 310 h 775"/>
                  <a:gd name="T68" fmla="*/ 1255 w 1275"/>
                  <a:gd name="T69" fmla="*/ 335 h 775"/>
                  <a:gd name="T70" fmla="*/ 1275 w 1275"/>
                  <a:gd name="T71" fmla="*/ 385 h 775"/>
                  <a:gd name="T72" fmla="*/ 1260 w 1275"/>
                  <a:gd name="T73" fmla="*/ 480 h 775"/>
                  <a:gd name="T74" fmla="*/ 1205 w 1275"/>
                  <a:gd name="T75" fmla="*/ 600 h 775"/>
                  <a:gd name="T76" fmla="*/ 1140 w 1275"/>
                  <a:gd name="T77" fmla="*/ 705 h 775"/>
                  <a:gd name="T78" fmla="*/ 1085 w 1275"/>
                  <a:gd name="T79" fmla="*/ 775 h 775"/>
                  <a:gd name="T80" fmla="*/ 800 w 1275"/>
                  <a:gd name="T81" fmla="*/ 565 h 77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5" h="775">
                    <a:moveTo>
                      <a:pt x="795" y="565"/>
                    </a:moveTo>
                    <a:lnTo>
                      <a:pt x="805" y="505"/>
                    </a:lnTo>
                    <a:lnTo>
                      <a:pt x="815" y="435"/>
                    </a:lnTo>
                    <a:lnTo>
                      <a:pt x="820" y="360"/>
                    </a:lnTo>
                    <a:lnTo>
                      <a:pt x="820" y="290"/>
                    </a:lnTo>
                    <a:lnTo>
                      <a:pt x="815" y="235"/>
                    </a:lnTo>
                    <a:lnTo>
                      <a:pt x="805" y="200"/>
                    </a:lnTo>
                    <a:lnTo>
                      <a:pt x="790" y="190"/>
                    </a:lnTo>
                    <a:lnTo>
                      <a:pt x="780" y="185"/>
                    </a:lnTo>
                    <a:lnTo>
                      <a:pt x="770" y="185"/>
                    </a:lnTo>
                    <a:lnTo>
                      <a:pt x="760" y="185"/>
                    </a:lnTo>
                    <a:lnTo>
                      <a:pt x="730" y="195"/>
                    </a:lnTo>
                    <a:lnTo>
                      <a:pt x="705" y="225"/>
                    </a:lnTo>
                    <a:lnTo>
                      <a:pt x="685" y="255"/>
                    </a:lnTo>
                    <a:lnTo>
                      <a:pt x="665" y="280"/>
                    </a:lnTo>
                    <a:lnTo>
                      <a:pt x="660" y="295"/>
                    </a:lnTo>
                    <a:lnTo>
                      <a:pt x="650" y="330"/>
                    </a:lnTo>
                    <a:lnTo>
                      <a:pt x="640" y="375"/>
                    </a:lnTo>
                    <a:lnTo>
                      <a:pt x="640" y="430"/>
                    </a:lnTo>
                    <a:lnTo>
                      <a:pt x="640" y="470"/>
                    </a:lnTo>
                    <a:lnTo>
                      <a:pt x="640" y="515"/>
                    </a:lnTo>
                    <a:lnTo>
                      <a:pt x="615" y="500"/>
                    </a:lnTo>
                    <a:lnTo>
                      <a:pt x="575" y="475"/>
                    </a:lnTo>
                    <a:lnTo>
                      <a:pt x="520" y="445"/>
                    </a:lnTo>
                    <a:lnTo>
                      <a:pt x="455" y="410"/>
                    </a:lnTo>
                    <a:lnTo>
                      <a:pt x="380" y="375"/>
                    </a:lnTo>
                    <a:lnTo>
                      <a:pt x="310" y="335"/>
                    </a:lnTo>
                    <a:lnTo>
                      <a:pt x="240" y="300"/>
                    </a:lnTo>
                    <a:lnTo>
                      <a:pt x="180" y="270"/>
                    </a:lnTo>
                    <a:lnTo>
                      <a:pt x="125" y="250"/>
                    </a:lnTo>
                    <a:lnTo>
                      <a:pt x="90" y="240"/>
                    </a:lnTo>
                    <a:lnTo>
                      <a:pt x="50" y="220"/>
                    </a:lnTo>
                    <a:lnTo>
                      <a:pt x="20" y="195"/>
                    </a:lnTo>
                    <a:lnTo>
                      <a:pt x="5" y="160"/>
                    </a:lnTo>
                    <a:lnTo>
                      <a:pt x="5" y="155"/>
                    </a:lnTo>
                    <a:lnTo>
                      <a:pt x="10" y="155"/>
                    </a:lnTo>
                    <a:lnTo>
                      <a:pt x="10" y="150"/>
                    </a:lnTo>
                    <a:lnTo>
                      <a:pt x="5" y="140"/>
                    </a:lnTo>
                    <a:lnTo>
                      <a:pt x="0" y="140"/>
                    </a:lnTo>
                    <a:lnTo>
                      <a:pt x="0" y="115"/>
                    </a:lnTo>
                    <a:lnTo>
                      <a:pt x="0" y="90"/>
                    </a:lnTo>
                    <a:lnTo>
                      <a:pt x="5" y="85"/>
                    </a:lnTo>
                    <a:lnTo>
                      <a:pt x="10" y="75"/>
                    </a:lnTo>
                    <a:lnTo>
                      <a:pt x="10" y="65"/>
                    </a:lnTo>
                    <a:lnTo>
                      <a:pt x="40" y="45"/>
                    </a:lnTo>
                    <a:lnTo>
                      <a:pt x="85" y="25"/>
                    </a:lnTo>
                    <a:lnTo>
                      <a:pt x="140" y="10"/>
                    </a:lnTo>
                    <a:lnTo>
                      <a:pt x="190" y="0"/>
                    </a:lnTo>
                    <a:lnTo>
                      <a:pt x="245" y="25"/>
                    </a:lnTo>
                    <a:lnTo>
                      <a:pt x="325" y="45"/>
                    </a:lnTo>
                    <a:lnTo>
                      <a:pt x="420" y="70"/>
                    </a:lnTo>
                    <a:lnTo>
                      <a:pt x="520" y="90"/>
                    </a:lnTo>
                    <a:lnTo>
                      <a:pt x="620" y="105"/>
                    </a:lnTo>
                    <a:lnTo>
                      <a:pt x="675" y="115"/>
                    </a:lnTo>
                    <a:lnTo>
                      <a:pt x="720" y="125"/>
                    </a:lnTo>
                    <a:lnTo>
                      <a:pt x="750" y="130"/>
                    </a:lnTo>
                    <a:lnTo>
                      <a:pt x="780" y="140"/>
                    </a:lnTo>
                    <a:lnTo>
                      <a:pt x="830" y="160"/>
                    </a:lnTo>
                    <a:lnTo>
                      <a:pt x="895" y="180"/>
                    </a:lnTo>
                    <a:lnTo>
                      <a:pt x="965" y="205"/>
                    </a:lnTo>
                    <a:lnTo>
                      <a:pt x="1035" y="235"/>
                    </a:lnTo>
                    <a:lnTo>
                      <a:pt x="1105" y="260"/>
                    </a:lnTo>
                    <a:lnTo>
                      <a:pt x="1165" y="280"/>
                    </a:lnTo>
                    <a:lnTo>
                      <a:pt x="1210" y="300"/>
                    </a:lnTo>
                    <a:lnTo>
                      <a:pt x="1240" y="310"/>
                    </a:lnTo>
                    <a:lnTo>
                      <a:pt x="1245" y="325"/>
                    </a:lnTo>
                    <a:lnTo>
                      <a:pt x="1255" y="335"/>
                    </a:lnTo>
                    <a:lnTo>
                      <a:pt x="1265" y="355"/>
                    </a:lnTo>
                    <a:lnTo>
                      <a:pt x="1275" y="385"/>
                    </a:lnTo>
                    <a:lnTo>
                      <a:pt x="1275" y="425"/>
                    </a:lnTo>
                    <a:lnTo>
                      <a:pt x="1260" y="480"/>
                    </a:lnTo>
                    <a:lnTo>
                      <a:pt x="1240" y="540"/>
                    </a:lnTo>
                    <a:lnTo>
                      <a:pt x="1205" y="600"/>
                    </a:lnTo>
                    <a:lnTo>
                      <a:pt x="1170" y="655"/>
                    </a:lnTo>
                    <a:lnTo>
                      <a:pt x="1140" y="705"/>
                    </a:lnTo>
                    <a:lnTo>
                      <a:pt x="1110" y="750"/>
                    </a:lnTo>
                    <a:lnTo>
                      <a:pt x="1085" y="775"/>
                    </a:lnTo>
                    <a:lnTo>
                      <a:pt x="800" y="570"/>
                    </a:lnTo>
                    <a:lnTo>
                      <a:pt x="800" y="565"/>
                    </a:lnTo>
                    <a:lnTo>
                      <a:pt x="795" y="565"/>
                    </a:lnTo>
                    <a:close/>
                  </a:path>
                </a:pathLst>
              </a:custGeom>
              <a:solidFill>
                <a:srgbClr val="FCA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CA18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19" name="Freeform 40"/>
              <p:cNvSpPr>
                <a:spLocks/>
              </p:cNvSpPr>
              <p:nvPr/>
            </p:nvSpPr>
            <p:spPr bwMode="auto">
              <a:xfrm>
                <a:off x="3274" y="2573"/>
                <a:ext cx="260" cy="220"/>
              </a:xfrm>
              <a:custGeom>
                <a:avLst/>
                <a:gdLst>
                  <a:gd name="T0" fmla="*/ 250 w 260"/>
                  <a:gd name="T1" fmla="*/ 40 h 220"/>
                  <a:gd name="T2" fmla="*/ 240 w 260"/>
                  <a:gd name="T3" fmla="*/ 35 h 220"/>
                  <a:gd name="T4" fmla="*/ 215 w 260"/>
                  <a:gd name="T5" fmla="*/ 30 h 220"/>
                  <a:gd name="T6" fmla="*/ 180 w 260"/>
                  <a:gd name="T7" fmla="*/ 20 h 220"/>
                  <a:gd name="T8" fmla="*/ 145 w 260"/>
                  <a:gd name="T9" fmla="*/ 5 h 220"/>
                  <a:gd name="T10" fmla="*/ 120 w 260"/>
                  <a:gd name="T11" fmla="*/ 0 h 220"/>
                  <a:gd name="T12" fmla="*/ 115 w 260"/>
                  <a:gd name="T13" fmla="*/ 0 h 220"/>
                  <a:gd name="T14" fmla="*/ 115 w 260"/>
                  <a:gd name="T15" fmla="*/ 0 h 220"/>
                  <a:gd name="T16" fmla="*/ 90 w 260"/>
                  <a:gd name="T17" fmla="*/ 0 h 220"/>
                  <a:gd name="T18" fmla="*/ 60 w 260"/>
                  <a:gd name="T19" fmla="*/ 10 h 220"/>
                  <a:gd name="T20" fmla="*/ 30 w 260"/>
                  <a:gd name="T21" fmla="*/ 30 h 220"/>
                  <a:gd name="T22" fmla="*/ 10 w 260"/>
                  <a:gd name="T23" fmla="*/ 55 h 220"/>
                  <a:gd name="T24" fmla="*/ 0 w 260"/>
                  <a:gd name="T25" fmla="*/ 95 h 220"/>
                  <a:gd name="T26" fmla="*/ 10 w 260"/>
                  <a:gd name="T27" fmla="*/ 135 h 220"/>
                  <a:gd name="T28" fmla="*/ 35 w 260"/>
                  <a:gd name="T29" fmla="*/ 165 h 220"/>
                  <a:gd name="T30" fmla="*/ 65 w 260"/>
                  <a:gd name="T31" fmla="*/ 190 h 220"/>
                  <a:gd name="T32" fmla="*/ 95 w 260"/>
                  <a:gd name="T33" fmla="*/ 205 h 220"/>
                  <a:gd name="T34" fmla="*/ 120 w 260"/>
                  <a:gd name="T35" fmla="*/ 215 h 220"/>
                  <a:gd name="T36" fmla="*/ 135 w 260"/>
                  <a:gd name="T37" fmla="*/ 220 h 220"/>
                  <a:gd name="T38" fmla="*/ 140 w 260"/>
                  <a:gd name="T39" fmla="*/ 215 h 220"/>
                  <a:gd name="T40" fmla="*/ 145 w 260"/>
                  <a:gd name="T41" fmla="*/ 215 h 220"/>
                  <a:gd name="T42" fmla="*/ 260 w 260"/>
                  <a:gd name="T43" fmla="*/ 60 h 220"/>
                  <a:gd name="T44" fmla="*/ 260 w 260"/>
                  <a:gd name="T45" fmla="*/ 55 h 220"/>
                  <a:gd name="T46" fmla="*/ 260 w 260"/>
                  <a:gd name="T47" fmla="*/ 50 h 220"/>
                  <a:gd name="T48" fmla="*/ 255 w 260"/>
                  <a:gd name="T49" fmla="*/ 45 h 220"/>
                  <a:gd name="T50" fmla="*/ 250 w 260"/>
                  <a:gd name="T51" fmla="*/ 40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0" h="220">
                    <a:moveTo>
                      <a:pt x="250" y="40"/>
                    </a:moveTo>
                    <a:lnTo>
                      <a:pt x="240" y="35"/>
                    </a:lnTo>
                    <a:lnTo>
                      <a:pt x="215" y="30"/>
                    </a:lnTo>
                    <a:lnTo>
                      <a:pt x="180" y="20"/>
                    </a:lnTo>
                    <a:lnTo>
                      <a:pt x="145" y="5"/>
                    </a:lnTo>
                    <a:lnTo>
                      <a:pt x="120" y="0"/>
                    </a:lnTo>
                    <a:lnTo>
                      <a:pt x="115" y="0"/>
                    </a:lnTo>
                    <a:lnTo>
                      <a:pt x="90" y="0"/>
                    </a:lnTo>
                    <a:lnTo>
                      <a:pt x="60" y="10"/>
                    </a:lnTo>
                    <a:lnTo>
                      <a:pt x="30" y="30"/>
                    </a:lnTo>
                    <a:lnTo>
                      <a:pt x="10" y="55"/>
                    </a:lnTo>
                    <a:lnTo>
                      <a:pt x="0" y="95"/>
                    </a:lnTo>
                    <a:lnTo>
                      <a:pt x="10" y="135"/>
                    </a:lnTo>
                    <a:lnTo>
                      <a:pt x="35" y="165"/>
                    </a:lnTo>
                    <a:lnTo>
                      <a:pt x="65" y="190"/>
                    </a:lnTo>
                    <a:lnTo>
                      <a:pt x="95" y="205"/>
                    </a:lnTo>
                    <a:lnTo>
                      <a:pt x="120" y="215"/>
                    </a:lnTo>
                    <a:lnTo>
                      <a:pt x="135" y="220"/>
                    </a:lnTo>
                    <a:lnTo>
                      <a:pt x="140" y="215"/>
                    </a:lnTo>
                    <a:lnTo>
                      <a:pt x="145" y="215"/>
                    </a:lnTo>
                    <a:lnTo>
                      <a:pt x="260" y="60"/>
                    </a:lnTo>
                    <a:lnTo>
                      <a:pt x="260" y="55"/>
                    </a:lnTo>
                    <a:lnTo>
                      <a:pt x="260" y="50"/>
                    </a:lnTo>
                    <a:lnTo>
                      <a:pt x="255" y="45"/>
                    </a:lnTo>
                    <a:lnTo>
                      <a:pt x="250" y="40"/>
                    </a:lnTo>
                    <a:close/>
                  </a:path>
                </a:pathLst>
              </a:custGeom>
              <a:solidFill>
                <a:srgbClr val="7A0000"/>
              </a:solidFill>
              <a:ln w="0">
                <a:solidFill>
                  <a:srgbClr val="7A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0" name="Freeform 41"/>
              <p:cNvSpPr>
                <a:spLocks/>
              </p:cNvSpPr>
              <p:nvPr/>
            </p:nvSpPr>
            <p:spPr bwMode="auto">
              <a:xfrm>
                <a:off x="3299" y="2598"/>
                <a:ext cx="205" cy="165"/>
              </a:xfrm>
              <a:custGeom>
                <a:avLst/>
                <a:gdLst>
                  <a:gd name="T0" fmla="*/ 105 w 205"/>
                  <a:gd name="T1" fmla="*/ 165 h 165"/>
                  <a:gd name="T2" fmla="*/ 85 w 205"/>
                  <a:gd name="T3" fmla="*/ 160 h 165"/>
                  <a:gd name="T4" fmla="*/ 60 w 205"/>
                  <a:gd name="T5" fmla="*/ 145 h 165"/>
                  <a:gd name="T6" fmla="*/ 30 w 205"/>
                  <a:gd name="T7" fmla="*/ 125 h 165"/>
                  <a:gd name="T8" fmla="*/ 10 w 205"/>
                  <a:gd name="T9" fmla="*/ 100 h 165"/>
                  <a:gd name="T10" fmla="*/ 0 w 205"/>
                  <a:gd name="T11" fmla="*/ 70 h 165"/>
                  <a:gd name="T12" fmla="*/ 10 w 205"/>
                  <a:gd name="T13" fmla="*/ 35 h 165"/>
                  <a:gd name="T14" fmla="*/ 30 w 205"/>
                  <a:gd name="T15" fmla="*/ 15 h 165"/>
                  <a:gd name="T16" fmla="*/ 55 w 205"/>
                  <a:gd name="T17" fmla="*/ 5 h 165"/>
                  <a:gd name="T18" fmla="*/ 75 w 205"/>
                  <a:gd name="T19" fmla="*/ 0 h 165"/>
                  <a:gd name="T20" fmla="*/ 90 w 205"/>
                  <a:gd name="T21" fmla="*/ 0 h 165"/>
                  <a:gd name="T22" fmla="*/ 125 w 205"/>
                  <a:gd name="T23" fmla="*/ 10 h 165"/>
                  <a:gd name="T24" fmla="*/ 165 w 205"/>
                  <a:gd name="T25" fmla="*/ 20 h 165"/>
                  <a:gd name="T26" fmla="*/ 205 w 205"/>
                  <a:gd name="T27" fmla="*/ 35 h 165"/>
                  <a:gd name="T28" fmla="*/ 185 w 205"/>
                  <a:gd name="T29" fmla="*/ 55 h 165"/>
                  <a:gd name="T30" fmla="*/ 165 w 205"/>
                  <a:gd name="T31" fmla="*/ 85 h 165"/>
                  <a:gd name="T32" fmla="*/ 140 w 205"/>
                  <a:gd name="T33" fmla="*/ 120 h 165"/>
                  <a:gd name="T34" fmla="*/ 120 w 205"/>
                  <a:gd name="T35" fmla="*/ 150 h 165"/>
                  <a:gd name="T36" fmla="*/ 105 w 205"/>
                  <a:gd name="T37" fmla="*/ 165 h 1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05" h="165">
                    <a:moveTo>
                      <a:pt x="105" y="165"/>
                    </a:moveTo>
                    <a:lnTo>
                      <a:pt x="85" y="160"/>
                    </a:lnTo>
                    <a:lnTo>
                      <a:pt x="60" y="145"/>
                    </a:lnTo>
                    <a:lnTo>
                      <a:pt x="30" y="125"/>
                    </a:lnTo>
                    <a:lnTo>
                      <a:pt x="10" y="100"/>
                    </a:lnTo>
                    <a:lnTo>
                      <a:pt x="0" y="70"/>
                    </a:lnTo>
                    <a:lnTo>
                      <a:pt x="10" y="35"/>
                    </a:lnTo>
                    <a:lnTo>
                      <a:pt x="30" y="15"/>
                    </a:lnTo>
                    <a:lnTo>
                      <a:pt x="55" y="5"/>
                    </a:lnTo>
                    <a:lnTo>
                      <a:pt x="75" y="0"/>
                    </a:lnTo>
                    <a:lnTo>
                      <a:pt x="90" y="0"/>
                    </a:lnTo>
                    <a:lnTo>
                      <a:pt x="125" y="10"/>
                    </a:lnTo>
                    <a:lnTo>
                      <a:pt x="165" y="20"/>
                    </a:lnTo>
                    <a:lnTo>
                      <a:pt x="205" y="35"/>
                    </a:lnTo>
                    <a:lnTo>
                      <a:pt x="185" y="55"/>
                    </a:lnTo>
                    <a:lnTo>
                      <a:pt x="165" y="85"/>
                    </a:lnTo>
                    <a:lnTo>
                      <a:pt x="140" y="120"/>
                    </a:lnTo>
                    <a:lnTo>
                      <a:pt x="120" y="150"/>
                    </a:lnTo>
                    <a:lnTo>
                      <a:pt x="105" y="165"/>
                    </a:lnTo>
                    <a:close/>
                  </a:path>
                </a:pathLst>
              </a:custGeom>
              <a:solidFill>
                <a:srgbClr val="FCBA80"/>
              </a:solidFill>
              <a:ln w="0">
                <a:solidFill>
                  <a:srgbClr val="FCBA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1" name="Freeform 42"/>
              <p:cNvSpPr>
                <a:spLocks/>
              </p:cNvSpPr>
              <p:nvPr/>
            </p:nvSpPr>
            <p:spPr bwMode="auto">
              <a:xfrm>
                <a:off x="3429" y="2268"/>
                <a:ext cx="230" cy="280"/>
              </a:xfrm>
              <a:custGeom>
                <a:avLst/>
                <a:gdLst>
                  <a:gd name="T0" fmla="*/ 215 w 230"/>
                  <a:gd name="T1" fmla="*/ 0 h 280"/>
                  <a:gd name="T2" fmla="*/ 205 w 230"/>
                  <a:gd name="T3" fmla="*/ 0 h 280"/>
                  <a:gd name="T4" fmla="*/ 175 w 230"/>
                  <a:gd name="T5" fmla="*/ 0 h 280"/>
                  <a:gd name="T6" fmla="*/ 135 w 230"/>
                  <a:gd name="T7" fmla="*/ 5 h 280"/>
                  <a:gd name="T8" fmla="*/ 95 w 230"/>
                  <a:gd name="T9" fmla="*/ 20 h 280"/>
                  <a:gd name="T10" fmla="*/ 50 w 230"/>
                  <a:gd name="T11" fmla="*/ 40 h 280"/>
                  <a:gd name="T12" fmla="*/ 20 w 230"/>
                  <a:gd name="T13" fmla="*/ 80 h 280"/>
                  <a:gd name="T14" fmla="*/ 0 w 230"/>
                  <a:gd name="T15" fmla="*/ 130 h 280"/>
                  <a:gd name="T16" fmla="*/ 0 w 230"/>
                  <a:gd name="T17" fmla="*/ 185 h 280"/>
                  <a:gd name="T18" fmla="*/ 20 w 230"/>
                  <a:gd name="T19" fmla="*/ 225 h 280"/>
                  <a:gd name="T20" fmla="*/ 60 w 230"/>
                  <a:gd name="T21" fmla="*/ 255 h 280"/>
                  <a:gd name="T22" fmla="*/ 105 w 230"/>
                  <a:gd name="T23" fmla="*/ 270 h 280"/>
                  <a:gd name="T24" fmla="*/ 140 w 230"/>
                  <a:gd name="T25" fmla="*/ 275 h 280"/>
                  <a:gd name="T26" fmla="*/ 155 w 230"/>
                  <a:gd name="T27" fmla="*/ 280 h 280"/>
                  <a:gd name="T28" fmla="*/ 165 w 230"/>
                  <a:gd name="T29" fmla="*/ 275 h 280"/>
                  <a:gd name="T30" fmla="*/ 165 w 230"/>
                  <a:gd name="T31" fmla="*/ 265 h 280"/>
                  <a:gd name="T32" fmla="*/ 170 w 230"/>
                  <a:gd name="T33" fmla="*/ 225 h 280"/>
                  <a:gd name="T34" fmla="*/ 175 w 230"/>
                  <a:gd name="T35" fmla="*/ 165 h 280"/>
                  <a:gd name="T36" fmla="*/ 190 w 230"/>
                  <a:gd name="T37" fmla="*/ 105 h 280"/>
                  <a:gd name="T38" fmla="*/ 205 w 230"/>
                  <a:gd name="T39" fmla="*/ 55 h 280"/>
                  <a:gd name="T40" fmla="*/ 225 w 230"/>
                  <a:gd name="T41" fmla="*/ 20 h 280"/>
                  <a:gd name="T42" fmla="*/ 230 w 230"/>
                  <a:gd name="T43" fmla="*/ 15 h 280"/>
                  <a:gd name="T44" fmla="*/ 225 w 230"/>
                  <a:gd name="T45" fmla="*/ 5 h 280"/>
                  <a:gd name="T46" fmla="*/ 225 w 230"/>
                  <a:gd name="T47" fmla="*/ 0 h 280"/>
                  <a:gd name="T48" fmla="*/ 215 w 230"/>
                  <a:gd name="T49" fmla="*/ 0 h 28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0" h="280">
                    <a:moveTo>
                      <a:pt x="215" y="0"/>
                    </a:moveTo>
                    <a:lnTo>
                      <a:pt x="205" y="0"/>
                    </a:lnTo>
                    <a:lnTo>
                      <a:pt x="175" y="0"/>
                    </a:lnTo>
                    <a:lnTo>
                      <a:pt x="135" y="5"/>
                    </a:lnTo>
                    <a:lnTo>
                      <a:pt x="95" y="20"/>
                    </a:lnTo>
                    <a:lnTo>
                      <a:pt x="50" y="40"/>
                    </a:lnTo>
                    <a:lnTo>
                      <a:pt x="20" y="80"/>
                    </a:lnTo>
                    <a:lnTo>
                      <a:pt x="0" y="130"/>
                    </a:lnTo>
                    <a:lnTo>
                      <a:pt x="0" y="185"/>
                    </a:lnTo>
                    <a:lnTo>
                      <a:pt x="20" y="225"/>
                    </a:lnTo>
                    <a:lnTo>
                      <a:pt x="60" y="255"/>
                    </a:lnTo>
                    <a:lnTo>
                      <a:pt x="105" y="270"/>
                    </a:lnTo>
                    <a:lnTo>
                      <a:pt x="140" y="275"/>
                    </a:lnTo>
                    <a:lnTo>
                      <a:pt x="155" y="280"/>
                    </a:lnTo>
                    <a:lnTo>
                      <a:pt x="165" y="275"/>
                    </a:lnTo>
                    <a:lnTo>
                      <a:pt x="165" y="265"/>
                    </a:lnTo>
                    <a:lnTo>
                      <a:pt x="170" y="225"/>
                    </a:lnTo>
                    <a:lnTo>
                      <a:pt x="175" y="165"/>
                    </a:lnTo>
                    <a:lnTo>
                      <a:pt x="190" y="105"/>
                    </a:lnTo>
                    <a:lnTo>
                      <a:pt x="205" y="55"/>
                    </a:lnTo>
                    <a:lnTo>
                      <a:pt x="225" y="20"/>
                    </a:lnTo>
                    <a:lnTo>
                      <a:pt x="230" y="15"/>
                    </a:lnTo>
                    <a:lnTo>
                      <a:pt x="225" y="5"/>
                    </a:lnTo>
                    <a:lnTo>
                      <a:pt x="225" y="0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7A0000"/>
              </a:solidFill>
              <a:ln w="0">
                <a:solidFill>
                  <a:srgbClr val="7A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2" name="Freeform 43"/>
              <p:cNvSpPr>
                <a:spLocks/>
              </p:cNvSpPr>
              <p:nvPr/>
            </p:nvSpPr>
            <p:spPr bwMode="auto">
              <a:xfrm>
                <a:off x="3449" y="2293"/>
                <a:ext cx="170" cy="225"/>
              </a:xfrm>
              <a:custGeom>
                <a:avLst/>
                <a:gdLst>
                  <a:gd name="T0" fmla="*/ 120 w 170"/>
                  <a:gd name="T1" fmla="*/ 225 h 225"/>
                  <a:gd name="T2" fmla="*/ 90 w 170"/>
                  <a:gd name="T3" fmla="*/ 225 h 225"/>
                  <a:gd name="T4" fmla="*/ 55 w 170"/>
                  <a:gd name="T5" fmla="*/ 210 h 225"/>
                  <a:gd name="T6" fmla="*/ 20 w 170"/>
                  <a:gd name="T7" fmla="*/ 185 h 225"/>
                  <a:gd name="T8" fmla="*/ 10 w 170"/>
                  <a:gd name="T9" fmla="*/ 170 h 225"/>
                  <a:gd name="T10" fmla="*/ 5 w 170"/>
                  <a:gd name="T11" fmla="*/ 150 h 225"/>
                  <a:gd name="T12" fmla="*/ 0 w 170"/>
                  <a:gd name="T13" fmla="*/ 130 h 225"/>
                  <a:gd name="T14" fmla="*/ 0 w 170"/>
                  <a:gd name="T15" fmla="*/ 120 h 225"/>
                  <a:gd name="T16" fmla="*/ 5 w 170"/>
                  <a:gd name="T17" fmla="*/ 110 h 225"/>
                  <a:gd name="T18" fmla="*/ 20 w 170"/>
                  <a:gd name="T19" fmla="*/ 70 h 225"/>
                  <a:gd name="T20" fmla="*/ 45 w 170"/>
                  <a:gd name="T21" fmla="*/ 40 h 225"/>
                  <a:gd name="T22" fmla="*/ 75 w 170"/>
                  <a:gd name="T23" fmla="*/ 20 h 225"/>
                  <a:gd name="T24" fmla="*/ 110 w 170"/>
                  <a:gd name="T25" fmla="*/ 5 h 225"/>
                  <a:gd name="T26" fmla="*/ 145 w 170"/>
                  <a:gd name="T27" fmla="*/ 0 h 225"/>
                  <a:gd name="T28" fmla="*/ 170 w 170"/>
                  <a:gd name="T29" fmla="*/ 0 h 225"/>
                  <a:gd name="T30" fmla="*/ 150 w 170"/>
                  <a:gd name="T31" fmla="*/ 55 h 225"/>
                  <a:gd name="T32" fmla="*/ 135 w 170"/>
                  <a:gd name="T33" fmla="*/ 120 h 225"/>
                  <a:gd name="T34" fmla="*/ 125 w 170"/>
                  <a:gd name="T35" fmla="*/ 185 h 225"/>
                  <a:gd name="T36" fmla="*/ 120 w 170"/>
                  <a:gd name="T37" fmla="*/ 225 h 2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0" h="225">
                    <a:moveTo>
                      <a:pt x="120" y="225"/>
                    </a:moveTo>
                    <a:lnTo>
                      <a:pt x="90" y="225"/>
                    </a:lnTo>
                    <a:lnTo>
                      <a:pt x="55" y="210"/>
                    </a:lnTo>
                    <a:lnTo>
                      <a:pt x="20" y="185"/>
                    </a:lnTo>
                    <a:lnTo>
                      <a:pt x="10" y="170"/>
                    </a:lnTo>
                    <a:lnTo>
                      <a:pt x="5" y="150"/>
                    </a:lnTo>
                    <a:lnTo>
                      <a:pt x="0" y="130"/>
                    </a:lnTo>
                    <a:lnTo>
                      <a:pt x="0" y="120"/>
                    </a:lnTo>
                    <a:lnTo>
                      <a:pt x="5" y="110"/>
                    </a:lnTo>
                    <a:lnTo>
                      <a:pt x="20" y="70"/>
                    </a:lnTo>
                    <a:lnTo>
                      <a:pt x="45" y="40"/>
                    </a:lnTo>
                    <a:lnTo>
                      <a:pt x="75" y="20"/>
                    </a:lnTo>
                    <a:lnTo>
                      <a:pt x="110" y="5"/>
                    </a:lnTo>
                    <a:lnTo>
                      <a:pt x="145" y="0"/>
                    </a:lnTo>
                    <a:lnTo>
                      <a:pt x="170" y="0"/>
                    </a:lnTo>
                    <a:lnTo>
                      <a:pt x="150" y="55"/>
                    </a:lnTo>
                    <a:lnTo>
                      <a:pt x="135" y="120"/>
                    </a:lnTo>
                    <a:lnTo>
                      <a:pt x="125" y="185"/>
                    </a:lnTo>
                    <a:lnTo>
                      <a:pt x="120" y="225"/>
                    </a:lnTo>
                    <a:close/>
                  </a:path>
                </a:pathLst>
              </a:custGeom>
              <a:solidFill>
                <a:srgbClr val="FCBA80"/>
              </a:solidFill>
              <a:ln w="0">
                <a:solidFill>
                  <a:srgbClr val="FCBA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3" name="Freeform 44"/>
              <p:cNvSpPr>
                <a:spLocks/>
              </p:cNvSpPr>
              <p:nvPr/>
            </p:nvSpPr>
            <p:spPr bwMode="auto">
              <a:xfrm>
                <a:off x="2499" y="2718"/>
                <a:ext cx="185" cy="420"/>
              </a:xfrm>
              <a:custGeom>
                <a:avLst/>
                <a:gdLst>
                  <a:gd name="T0" fmla="*/ 115 w 185"/>
                  <a:gd name="T1" fmla="*/ 0 h 420"/>
                  <a:gd name="T2" fmla="*/ 110 w 185"/>
                  <a:gd name="T3" fmla="*/ 15 h 420"/>
                  <a:gd name="T4" fmla="*/ 95 w 185"/>
                  <a:gd name="T5" fmla="*/ 40 h 420"/>
                  <a:gd name="T6" fmla="*/ 75 w 185"/>
                  <a:gd name="T7" fmla="*/ 80 h 420"/>
                  <a:gd name="T8" fmla="*/ 55 w 185"/>
                  <a:gd name="T9" fmla="*/ 135 h 420"/>
                  <a:gd name="T10" fmla="*/ 35 w 185"/>
                  <a:gd name="T11" fmla="*/ 190 h 420"/>
                  <a:gd name="T12" fmla="*/ 15 w 185"/>
                  <a:gd name="T13" fmla="*/ 250 h 420"/>
                  <a:gd name="T14" fmla="*/ 0 w 185"/>
                  <a:gd name="T15" fmla="*/ 310 h 420"/>
                  <a:gd name="T16" fmla="*/ 0 w 185"/>
                  <a:gd name="T17" fmla="*/ 360 h 420"/>
                  <a:gd name="T18" fmla="*/ 10 w 185"/>
                  <a:gd name="T19" fmla="*/ 400 h 420"/>
                  <a:gd name="T20" fmla="*/ 30 w 185"/>
                  <a:gd name="T21" fmla="*/ 420 h 420"/>
                  <a:gd name="T22" fmla="*/ 50 w 185"/>
                  <a:gd name="T23" fmla="*/ 410 h 420"/>
                  <a:gd name="T24" fmla="*/ 70 w 185"/>
                  <a:gd name="T25" fmla="*/ 380 h 420"/>
                  <a:gd name="T26" fmla="*/ 95 w 185"/>
                  <a:gd name="T27" fmla="*/ 335 h 420"/>
                  <a:gd name="T28" fmla="*/ 115 w 185"/>
                  <a:gd name="T29" fmla="*/ 285 h 420"/>
                  <a:gd name="T30" fmla="*/ 140 w 185"/>
                  <a:gd name="T31" fmla="*/ 225 h 420"/>
                  <a:gd name="T32" fmla="*/ 155 w 185"/>
                  <a:gd name="T33" fmla="*/ 170 h 420"/>
                  <a:gd name="T34" fmla="*/ 170 w 185"/>
                  <a:gd name="T35" fmla="*/ 125 h 420"/>
                  <a:gd name="T36" fmla="*/ 180 w 185"/>
                  <a:gd name="T37" fmla="*/ 95 h 420"/>
                  <a:gd name="T38" fmla="*/ 185 w 185"/>
                  <a:gd name="T39" fmla="*/ 80 h 420"/>
                  <a:gd name="T40" fmla="*/ 115 w 185"/>
                  <a:gd name="T41" fmla="*/ 0 h 4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5" h="420">
                    <a:moveTo>
                      <a:pt x="115" y="0"/>
                    </a:moveTo>
                    <a:lnTo>
                      <a:pt x="110" y="15"/>
                    </a:lnTo>
                    <a:lnTo>
                      <a:pt x="95" y="40"/>
                    </a:lnTo>
                    <a:lnTo>
                      <a:pt x="75" y="80"/>
                    </a:lnTo>
                    <a:lnTo>
                      <a:pt x="55" y="135"/>
                    </a:lnTo>
                    <a:lnTo>
                      <a:pt x="35" y="190"/>
                    </a:lnTo>
                    <a:lnTo>
                      <a:pt x="15" y="250"/>
                    </a:lnTo>
                    <a:lnTo>
                      <a:pt x="0" y="310"/>
                    </a:lnTo>
                    <a:lnTo>
                      <a:pt x="0" y="360"/>
                    </a:lnTo>
                    <a:lnTo>
                      <a:pt x="10" y="400"/>
                    </a:lnTo>
                    <a:lnTo>
                      <a:pt x="30" y="420"/>
                    </a:lnTo>
                    <a:lnTo>
                      <a:pt x="50" y="410"/>
                    </a:lnTo>
                    <a:lnTo>
                      <a:pt x="70" y="380"/>
                    </a:lnTo>
                    <a:lnTo>
                      <a:pt x="95" y="335"/>
                    </a:lnTo>
                    <a:lnTo>
                      <a:pt x="115" y="285"/>
                    </a:lnTo>
                    <a:lnTo>
                      <a:pt x="140" y="225"/>
                    </a:lnTo>
                    <a:lnTo>
                      <a:pt x="155" y="170"/>
                    </a:lnTo>
                    <a:lnTo>
                      <a:pt x="170" y="125"/>
                    </a:lnTo>
                    <a:lnTo>
                      <a:pt x="180" y="95"/>
                    </a:lnTo>
                    <a:lnTo>
                      <a:pt x="185" y="8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4" name="Freeform 45"/>
              <p:cNvSpPr>
                <a:spLocks/>
              </p:cNvSpPr>
              <p:nvPr/>
            </p:nvSpPr>
            <p:spPr bwMode="auto">
              <a:xfrm>
                <a:off x="1729" y="3693"/>
                <a:ext cx="940" cy="1465"/>
              </a:xfrm>
              <a:custGeom>
                <a:avLst/>
                <a:gdLst>
                  <a:gd name="T0" fmla="*/ 845 w 940"/>
                  <a:gd name="T1" fmla="*/ 0 h 1465"/>
                  <a:gd name="T2" fmla="*/ 840 w 940"/>
                  <a:gd name="T3" fmla="*/ 10 h 1465"/>
                  <a:gd name="T4" fmla="*/ 820 w 940"/>
                  <a:gd name="T5" fmla="*/ 40 h 1465"/>
                  <a:gd name="T6" fmla="*/ 785 w 940"/>
                  <a:gd name="T7" fmla="*/ 85 h 1465"/>
                  <a:gd name="T8" fmla="*/ 740 w 940"/>
                  <a:gd name="T9" fmla="*/ 145 h 1465"/>
                  <a:gd name="T10" fmla="*/ 690 w 940"/>
                  <a:gd name="T11" fmla="*/ 215 h 1465"/>
                  <a:gd name="T12" fmla="*/ 630 w 940"/>
                  <a:gd name="T13" fmla="*/ 300 h 1465"/>
                  <a:gd name="T14" fmla="*/ 570 w 940"/>
                  <a:gd name="T15" fmla="*/ 390 h 1465"/>
                  <a:gd name="T16" fmla="*/ 500 w 940"/>
                  <a:gd name="T17" fmla="*/ 485 h 1465"/>
                  <a:gd name="T18" fmla="*/ 430 w 940"/>
                  <a:gd name="T19" fmla="*/ 590 h 1465"/>
                  <a:gd name="T20" fmla="*/ 360 w 940"/>
                  <a:gd name="T21" fmla="*/ 690 h 1465"/>
                  <a:gd name="T22" fmla="*/ 295 w 940"/>
                  <a:gd name="T23" fmla="*/ 795 h 1465"/>
                  <a:gd name="T24" fmla="*/ 230 w 940"/>
                  <a:gd name="T25" fmla="*/ 895 h 1465"/>
                  <a:gd name="T26" fmla="*/ 170 w 940"/>
                  <a:gd name="T27" fmla="*/ 990 h 1465"/>
                  <a:gd name="T28" fmla="*/ 115 w 940"/>
                  <a:gd name="T29" fmla="*/ 1075 h 1465"/>
                  <a:gd name="T30" fmla="*/ 70 w 940"/>
                  <a:gd name="T31" fmla="*/ 1155 h 1465"/>
                  <a:gd name="T32" fmla="*/ 35 w 940"/>
                  <a:gd name="T33" fmla="*/ 1225 h 1465"/>
                  <a:gd name="T34" fmla="*/ 10 w 940"/>
                  <a:gd name="T35" fmla="*/ 1280 h 1465"/>
                  <a:gd name="T36" fmla="*/ 0 w 940"/>
                  <a:gd name="T37" fmla="*/ 1325 h 1465"/>
                  <a:gd name="T38" fmla="*/ 5 w 940"/>
                  <a:gd name="T39" fmla="*/ 1345 h 1465"/>
                  <a:gd name="T40" fmla="*/ 50 w 940"/>
                  <a:gd name="T41" fmla="*/ 1390 h 1465"/>
                  <a:gd name="T42" fmla="*/ 100 w 940"/>
                  <a:gd name="T43" fmla="*/ 1420 h 1465"/>
                  <a:gd name="T44" fmla="*/ 150 w 940"/>
                  <a:gd name="T45" fmla="*/ 1440 h 1465"/>
                  <a:gd name="T46" fmla="*/ 190 w 940"/>
                  <a:gd name="T47" fmla="*/ 1455 h 1465"/>
                  <a:gd name="T48" fmla="*/ 220 w 940"/>
                  <a:gd name="T49" fmla="*/ 1465 h 1465"/>
                  <a:gd name="T50" fmla="*/ 235 w 940"/>
                  <a:gd name="T51" fmla="*/ 1465 h 1465"/>
                  <a:gd name="T52" fmla="*/ 180 w 940"/>
                  <a:gd name="T53" fmla="*/ 1240 h 1465"/>
                  <a:gd name="T54" fmla="*/ 940 w 940"/>
                  <a:gd name="T55" fmla="*/ 120 h 1465"/>
                  <a:gd name="T56" fmla="*/ 845 w 940"/>
                  <a:gd name="T57" fmla="*/ 0 h 146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40" h="1465">
                    <a:moveTo>
                      <a:pt x="845" y="0"/>
                    </a:moveTo>
                    <a:lnTo>
                      <a:pt x="840" y="10"/>
                    </a:lnTo>
                    <a:lnTo>
                      <a:pt x="820" y="40"/>
                    </a:lnTo>
                    <a:lnTo>
                      <a:pt x="785" y="85"/>
                    </a:lnTo>
                    <a:lnTo>
                      <a:pt x="740" y="145"/>
                    </a:lnTo>
                    <a:lnTo>
                      <a:pt x="690" y="215"/>
                    </a:lnTo>
                    <a:lnTo>
                      <a:pt x="630" y="300"/>
                    </a:lnTo>
                    <a:lnTo>
                      <a:pt x="570" y="390"/>
                    </a:lnTo>
                    <a:lnTo>
                      <a:pt x="500" y="485"/>
                    </a:lnTo>
                    <a:lnTo>
                      <a:pt x="430" y="590"/>
                    </a:lnTo>
                    <a:lnTo>
                      <a:pt x="360" y="690"/>
                    </a:lnTo>
                    <a:lnTo>
                      <a:pt x="295" y="795"/>
                    </a:lnTo>
                    <a:lnTo>
                      <a:pt x="230" y="895"/>
                    </a:lnTo>
                    <a:lnTo>
                      <a:pt x="170" y="990"/>
                    </a:lnTo>
                    <a:lnTo>
                      <a:pt x="115" y="1075"/>
                    </a:lnTo>
                    <a:lnTo>
                      <a:pt x="70" y="1155"/>
                    </a:lnTo>
                    <a:lnTo>
                      <a:pt x="35" y="1225"/>
                    </a:lnTo>
                    <a:lnTo>
                      <a:pt x="10" y="1280"/>
                    </a:lnTo>
                    <a:lnTo>
                      <a:pt x="0" y="1325"/>
                    </a:lnTo>
                    <a:lnTo>
                      <a:pt x="5" y="1345"/>
                    </a:lnTo>
                    <a:lnTo>
                      <a:pt x="50" y="1390"/>
                    </a:lnTo>
                    <a:lnTo>
                      <a:pt x="100" y="1420"/>
                    </a:lnTo>
                    <a:lnTo>
                      <a:pt x="150" y="1440"/>
                    </a:lnTo>
                    <a:lnTo>
                      <a:pt x="190" y="1455"/>
                    </a:lnTo>
                    <a:lnTo>
                      <a:pt x="220" y="1465"/>
                    </a:lnTo>
                    <a:lnTo>
                      <a:pt x="235" y="1465"/>
                    </a:lnTo>
                    <a:lnTo>
                      <a:pt x="180" y="1240"/>
                    </a:lnTo>
                    <a:lnTo>
                      <a:pt x="940" y="120"/>
                    </a:lnTo>
                    <a:lnTo>
                      <a:pt x="845" y="0"/>
                    </a:lnTo>
                    <a:close/>
                  </a:path>
                </a:pathLst>
              </a:custGeom>
              <a:solidFill>
                <a:srgbClr val="FFCCBF"/>
              </a:solidFill>
              <a:ln w="0">
                <a:solidFill>
                  <a:srgbClr val="FFCCB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25" name="Freeform 46"/>
              <p:cNvSpPr>
                <a:spLocks/>
              </p:cNvSpPr>
              <p:nvPr/>
            </p:nvSpPr>
            <p:spPr bwMode="auto">
              <a:xfrm>
                <a:off x="3679" y="1548"/>
                <a:ext cx="255" cy="310"/>
              </a:xfrm>
              <a:custGeom>
                <a:avLst/>
                <a:gdLst>
                  <a:gd name="T0" fmla="*/ 255 w 255"/>
                  <a:gd name="T1" fmla="*/ 0 h 310"/>
                  <a:gd name="T2" fmla="*/ 245 w 255"/>
                  <a:gd name="T3" fmla="*/ 5 h 310"/>
                  <a:gd name="T4" fmla="*/ 220 w 255"/>
                  <a:gd name="T5" fmla="*/ 25 h 310"/>
                  <a:gd name="T6" fmla="*/ 180 w 255"/>
                  <a:gd name="T7" fmla="*/ 55 h 310"/>
                  <a:gd name="T8" fmla="*/ 135 w 255"/>
                  <a:gd name="T9" fmla="*/ 95 h 310"/>
                  <a:gd name="T10" fmla="*/ 85 w 255"/>
                  <a:gd name="T11" fmla="*/ 135 h 310"/>
                  <a:gd name="T12" fmla="*/ 45 w 255"/>
                  <a:gd name="T13" fmla="*/ 180 h 310"/>
                  <a:gd name="T14" fmla="*/ 15 w 255"/>
                  <a:gd name="T15" fmla="*/ 225 h 310"/>
                  <a:gd name="T16" fmla="*/ 0 w 255"/>
                  <a:gd name="T17" fmla="*/ 260 h 310"/>
                  <a:gd name="T18" fmla="*/ 5 w 255"/>
                  <a:gd name="T19" fmla="*/ 290 h 310"/>
                  <a:gd name="T20" fmla="*/ 30 w 255"/>
                  <a:gd name="T21" fmla="*/ 310 h 310"/>
                  <a:gd name="T22" fmla="*/ 65 w 255"/>
                  <a:gd name="T23" fmla="*/ 310 h 310"/>
                  <a:gd name="T24" fmla="*/ 110 w 255"/>
                  <a:gd name="T25" fmla="*/ 290 h 310"/>
                  <a:gd name="T26" fmla="*/ 155 w 255"/>
                  <a:gd name="T27" fmla="*/ 250 h 310"/>
                  <a:gd name="T28" fmla="*/ 195 w 255"/>
                  <a:gd name="T29" fmla="*/ 200 h 310"/>
                  <a:gd name="T30" fmla="*/ 230 w 255"/>
                  <a:gd name="T31" fmla="*/ 140 h 310"/>
                  <a:gd name="T32" fmla="*/ 250 w 255"/>
                  <a:gd name="T33" fmla="*/ 70 h 310"/>
                  <a:gd name="T34" fmla="*/ 255 w 255"/>
                  <a:gd name="T35" fmla="*/ 0 h 3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5" h="310">
                    <a:moveTo>
                      <a:pt x="255" y="0"/>
                    </a:moveTo>
                    <a:lnTo>
                      <a:pt x="245" y="5"/>
                    </a:lnTo>
                    <a:lnTo>
                      <a:pt x="220" y="25"/>
                    </a:lnTo>
                    <a:lnTo>
                      <a:pt x="180" y="55"/>
                    </a:lnTo>
                    <a:lnTo>
                      <a:pt x="135" y="95"/>
                    </a:lnTo>
                    <a:lnTo>
                      <a:pt x="85" y="135"/>
                    </a:lnTo>
                    <a:lnTo>
                      <a:pt x="45" y="180"/>
                    </a:lnTo>
                    <a:lnTo>
                      <a:pt x="15" y="225"/>
                    </a:lnTo>
                    <a:lnTo>
                      <a:pt x="0" y="260"/>
                    </a:lnTo>
                    <a:lnTo>
                      <a:pt x="5" y="290"/>
                    </a:lnTo>
                    <a:lnTo>
                      <a:pt x="30" y="310"/>
                    </a:lnTo>
                    <a:lnTo>
                      <a:pt x="65" y="310"/>
                    </a:lnTo>
                    <a:lnTo>
                      <a:pt x="110" y="290"/>
                    </a:lnTo>
                    <a:lnTo>
                      <a:pt x="155" y="250"/>
                    </a:lnTo>
                    <a:lnTo>
                      <a:pt x="195" y="200"/>
                    </a:lnTo>
                    <a:lnTo>
                      <a:pt x="230" y="140"/>
                    </a:lnTo>
                    <a:lnTo>
                      <a:pt x="250" y="70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FFCCBF"/>
              </a:solidFill>
              <a:ln w="0">
                <a:solidFill>
                  <a:srgbClr val="FFCCB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081" name="Group 47"/>
            <p:cNvGrpSpPr>
              <a:grpSpLocks/>
            </p:cNvGrpSpPr>
            <p:nvPr/>
          </p:nvGrpSpPr>
          <p:grpSpPr bwMode="auto">
            <a:xfrm flipH="1">
              <a:off x="3152" y="1698"/>
              <a:ext cx="1505" cy="866"/>
              <a:chOff x="6216" y="1272"/>
              <a:chExt cx="4560" cy="2940"/>
            </a:xfrm>
          </p:grpSpPr>
          <p:sp>
            <p:nvSpPr>
              <p:cNvPr id="131082" name="Rectangle 48"/>
              <p:cNvSpPr>
                <a:spLocks noChangeArrowheads="1"/>
              </p:cNvSpPr>
              <p:nvPr/>
            </p:nvSpPr>
            <p:spPr bwMode="auto">
              <a:xfrm>
                <a:off x="6216" y="1272"/>
                <a:ext cx="4560" cy="29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3" name="Freeform 49"/>
              <p:cNvSpPr>
                <a:spLocks/>
              </p:cNvSpPr>
              <p:nvPr/>
            </p:nvSpPr>
            <p:spPr bwMode="auto">
              <a:xfrm>
                <a:off x="6251" y="1312"/>
                <a:ext cx="4500" cy="2875"/>
              </a:xfrm>
              <a:custGeom>
                <a:avLst/>
                <a:gdLst>
                  <a:gd name="T0" fmla="*/ 815 w 4500"/>
                  <a:gd name="T1" fmla="*/ 2755 h 2875"/>
                  <a:gd name="T2" fmla="*/ 980 w 4500"/>
                  <a:gd name="T3" fmla="*/ 2695 h 2875"/>
                  <a:gd name="T4" fmla="*/ 1070 w 4500"/>
                  <a:gd name="T5" fmla="*/ 2585 h 2875"/>
                  <a:gd name="T6" fmla="*/ 985 w 4500"/>
                  <a:gd name="T7" fmla="*/ 2480 h 2875"/>
                  <a:gd name="T8" fmla="*/ 810 w 4500"/>
                  <a:gd name="T9" fmla="*/ 1285 h 2875"/>
                  <a:gd name="T10" fmla="*/ 1075 w 4500"/>
                  <a:gd name="T11" fmla="*/ 1125 h 2875"/>
                  <a:gd name="T12" fmla="*/ 1715 w 4500"/>
                  <a:gd name="T13" fmla="*/ 1080 h 2875"/>
                  <a:gd name="T14" fmla="*/ 1945 w 4500"/>
                  <a:gd name="T15" fmla="*/ 1135 h 2875"/>
                  <a:gd name="T16" fmla="*/ 1955 w 4500"/>
                  <a:gd name="T17" fmla="*/ 1265 h 2875"/>
                  <a:gd name="T18" fmla="*/ 1880 w 4500"/>
                  <a:gd name="T19" fmla="*/ 1305 h 2875"/>
                  <a:gd name="T20" fmla="*/ 1635 w 4500"/>
                  <a:gd name="T21" fmla="*/ 1430 h 2875"/>
                  <a:gd name="T22" fmla="*/ 1415 w 4500"/>
                  <a:gd name="T23" fmla="*/ 1855 h 2875"/>
                  <a:gd name="T24" fmla="*/ 1360 w 4500"/>
                  <a:gd name="T25" fmla="*/ 2760 h 2875"/>
                  <a:gd name="T26" fmla="*/ 3575 w 4500"/>
                  <a:gd name="T27" fmla="*/ 2730 h 2875"/>
                  <a:gd name="T28" fmla="*/ 3965 w 4500"/>
                  <a:gd name="T29" fmla="*/ 2520 h 2875"/>
                  <a:gd name="T30" fmla="*/ 4400 w 4500"/>
                  <a:gd name="T31" fmla="*/ 2155 h 2875"/>
                  <a:gd name="T32" fmla="*/ 4490 w 4500"/>
                  <a:gd name="T33" fmla="*/ 1610 h 2875"/>
                  <a:gd name="T34" fmla="*/ 4430 w 4500"/>
                  <a:gd name="T35" fmla="*/ 1330 h 2875"/>
                  <a:gd name="T36" fmla="*/ 4440 w 4500"/>
                  <a:gd name="T37" fmla="*/ 1305 h 2875"/>
                  <a:gd name="T38" fmla="*/ 3455 w 4500"/>
                  <a:gd name="T39" fmla="*/ 1230 h 2875"/>
                  <a:gd name="T40" fmla="*/ 3400 w 4500"/>
                  <a:gd name="T41" fmla="*/ 1015 h 2875"/>
                  <a:gd name="T42" fmla="*/ 3275 w 4500"/>
                  <a:gd name="T43" fmla="*/ 495 h 2875"/>
                  <a:gd name="T44" fmla="*/ 3130 w 4500"/>
                  <a:gd name="T45" fmla="*/ 400 h 2875"/>
                  <a:gd name="T46" fmla="*/ 2930 w 4500"/>
                  <a:gd name="T47" fmla="*/ 275 h 2875"/>
                  <a:gd name="T48" fmla="*/ 3675 w 4500"/>
                  <a:gd name="T49" fmla="*/ 215 h 2875"/>
                  <a:gd name="T50" fmla="*/ 3635 w 4500"/>
                  <a:gd name="T51" fmla="*/ 10 h 2875"/>
                  <a:gd name="T52" fmla="*/ 3230 w 4500"/>
                  <a:gd name="T53" fmla="*/ 30 h 2875"/>
                  <a:gd name="T54" fmla="*/ 2800 w 4500"/>
                  <a:gd name="T55" fmla="*/ 115 h 2875"/>
                  <a:gd name="T56" fmla="*/ 2735 w 4500"/>
                  <a:gd name="T57" fmla="*/ 60 h 2875"/>
                  <a:gd name="T58" fmla="*/ 2660 w 4500"/>
                  <a:gd name="T59" fmla="*/ 85 h 2875"/>
                  <a:gd name="T60" fmla="*/ 2375 w 4500"/>
                  <a:gd name="T61" fmla="*/ 85 h 2875"/>
                  <a:gd name="T62" fmla="*/ 1855 w 4500"/>
                  <a:gd name="T63" fmla="*/ 35 h 2875"/>
                  <a:gd name="T64" fmla="*/ 1665 w 4500"/>
                  <a:gd name="T65" fmla="*/ 150 h 2875"/>
                  <a:gd name="T66" fmla="*/ 1685 w 4500"/>
                  <a:gd name="T67" fmla="*/ 285 h 2875"/>
                  <a:gd name="T68" fmla="*/ 2440 w 4500"/>
                  <a:gd name="T69" fmla="*/ 375 h 2875"/>
                  <a:gd name="T70" fmla="*/ 2165 w 4500"/>
                  <a:gd name="T71" fmla="*/ 565 h 2875"/>
                  <a:gd name="T72" fmla="*/ 1765 w 4500"/>
                  <a:gd name="T73" fmla="*/ 720 h 2875"/>
                  <a:gd name="T74" fmla="*/ 1200 w 4500"/>
                  <a:gd name="T75" fmla="*/ 745 h 2875"/>
                  <a:gd name="T76" fmla="*/ 945 w 4500"/>
                  <a:gd name="T77" fmla="*/ 745 h 2875"/>
                  <a:gd name="T78" fmla="*/ 645 w 4500"/>
                  <a:gd name="T79" fmla="*/ 790 h 2875"/>
                  <a:gd name="T80" fmla="*/ 370 w 4500"/>
                  <a:gd name="T81" fmla="*/ 1040 h 2875"/>
                  <a:gd name="T82" fmla="*/ 345 w 4500"/>
                  <a:gd name="T83" fmla="*/ 1295 h 2875"/>
                  <a:gd name="T84" fmla="*/ 400 w 4500"/>
                  <a:gd name="T85" fmla="*/ 1310 h 2875"/>
                  <a:gd name="T86" fmla="*/ 150 w 4500"/>
                  <a:gd name="T87" fmla="*/ 2495 h 2875"/>
                  <a:gd name="T88" fmla="*/ 0 w 4500"/>
                  <a:gd name="T89" fmla="*/ 2605 h 2875"/>
                  <a:gd name="T90" fmla="*/ 45 w 4500"/>
                  <a:gd name="T91" fmla="*/ 2685 h 2875"/>
                  <a:gd name="T92" fmla="*/ 155 w 4500"/>
                  <a:gd name="T93" fmla="*/ 2790 h 2875"/>
                  <a:gd name="T94" fmla="*/ 195 w 4500"/>
                  <a:gd name="T95" fmla="*/ 2870 h 2875"/>
                  <a:gd name="T96" fmla="*/ 400 w 4500"/>
                  <a:gd name="T97" fmla="*/ 2830 h 2875"/>
                  <a:gd name="T98" fmla="*/ 520 w 4500"/>
                  <a:gd name="T99" fmla="*/ 2815 h 2875"/>
                  <a:gd name="T100" fmla="*/ 790 w 4500"/>
                  <a:gd name="T101" fmla="*/ 2825 h 287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4500" h="2875">
                    <a:moveTo>
                      <a:pt x="810" y="2810"/>
                    </a:moveTo>
                    <a:lnTo>
                      <a:pt x="815" y="2795"/>
                    </a:lnTo>
                    <a:lnTo>
                      <a:pt x="820" y="2780"/>
                    </a:lnTo>
                    <a:lnTo>
                      <a:pt x="815" y="2765"/>
                    </a:lnTo>
                    <a:lnTo>
                      <a:pt x="815" y="2755"/>
                    </a:lnTo>
                    <a:lnTo>
                      <a:pt x="815" y="2750"/>
                    </a:lnTo>
                    <a:lnTo>
                      <a:pt x="815" y="2745"/>
                    </a:lnTo>
                    <a:lnTo>
                      <a:pt x="860" y="2740"/>
                    </a:lnTo>
                    <a:lnTo>
                      <a:pt x="920" y="2725"/>
                    </a:lnTo>
                    <a:lnTo>
                      <a:pt x="980" y="2695"/>
                    </a:lnTo>
                    <a:lnTo>
                      <a:pt x="1040" y="2655"/>
                    </a:lnTo>
                    <a:lnTo>
                      <a:pt x="1055" y="2630"/>
                    </a:lnTo>
                    <a:lnTo>
                      <a:pt x="1070" y="2610"/>
                    </a:lnTo>
                    <a:lnTo>
                      <a:pt x="1070" y="2590"/>
                    </a:lnTo>
                    <a:lnTo>
                      <a:pt x="1070" y="2585"/>
                    </a:lnTo>
                    <a:lnTo>
                      <a:pt x="1060" y="2550"/>
                    </a:lnTo>
                    <a:lnTo>
                      <a:pt x="1030" y="2515"/>
                    </a:lnTo>
                    <a:lnTo>
                      <a:pt x="990" y="2480"/>
                    </a:lnTo>
                    <a:lnTo>
                      <a:pt x="985" y="2480"/>
                    </a:lnTo>
                    <a:lnTo>
                      <a:pt x="955" y="2465"/>
                    </a:lnTo>
                    <a:lnTo>
                      <a:pt x="920" y="2460"/>
                    </a:lnTo>
                    <a:lnTo>
                      <a:pt x="885" y="2470"/>
                    </a:lnTo>
                    <a:lnTo>
                      <a:pt x="795" y="1305"/>
                    </a:lnTo>
                    <a:lnTo>
                      <a:pt x="810" y="1285"/>
                    </a:lnTo>
                    <a:lnTo>
                      <a:pt x="835" y="1260"/>
                    </a:lnTo>
                    <a:lnTo>
                      <a:pt x="870" y="1230"/>
                    </a:lnTo>
                    <a:lnTo>
                      <a:pt x="925" y="1190"/>
                    </a:lnTo>
                    <a:lnTo>
                      <a:pt x="990" y="1155"/>
                    </a:lnTo>
                    <a:lnTo>
                      <a:pt x="1075" y="1125"/>
                    </a:lnTo>
                    <a:lnTo>
                      <a:pt x="1180" y="1105"/>
                    </a:lnTo>
                    <a:lnTo>
                      <a:pt x="1300" y="1090"/>
                    </a:lnTo>
                    <a:lnTo>
                      <a:pt x="1465" y="1085"/>
                    </a:lnTo>
                    <a:lnTo>
                      <a:pt x="1600" y="1085"/>
                    </a:lnTo>
                    <a:lnTo>
                      <a:pt x="1715" y="1080"/>
                    </a:lnTo>
                    <a:lnTo>
                      <a:pt x="1805" y="1080"/>
                    </a:lnTo>
                    <a:lnTo>
                      <a:pt x="1865" y="1080"/>
                    </a:lnTo>
                    <a:lnTo>
                      <a:pt x="1900" y="1080"/>
                    </a:lnTo>
                    <a:lnTo>
                      <a:pt x="1915" y="1100"/>
                    </a:lnTo>
                    <a:lnTo>
                      <a:pt x="1945" y="1135"/>
                    </a:lnTo>
                    <a:lnTo>
                      <a:pt x="1990" y="1175"/>
                    </a:lnTo>
                    <a:lnTo>
                      <a:pt x="2045" y="1205"/>
                    </a:lnTo>
                    <a:lnTo>
                      <a:pt x="2015" y="1220"/>
                    </a:lnTo>
                    <a:lnTo>
                      <a:pt x="1980" y="1240"/>
                    </a:lnTo>
                    <a:lnTo>
                      <a:pt x="1955" y="1265"/>
                    </a:lnTo>
                    <a:lnTo>
                      <a:pt x="1945" y="1300"/>
                    </a:lnTo>
                    <a:lnTo>
                      <a:pt x="1895" y="1300"/>
                    </a:lnTo>
                    <a:lnTo>
                      <a:pt x="1890" y="1300"/>
                    </a:lnTo>
                    <a:lnTo>
                      <a:pt x="1880" y="1305"/>
                    </a:lnTo>
                    <a:lnTo>
                      <a:pt x="1855" y="1310"/>
                    </a:lnTo>
                    <a:lnTo>
                      <a:pt x="1810" y="1330"/>
                    </a:lnTo>
                    <a:lnTo>
                      <a:pt x="1760" y="1350"/>
                    </a:lnTo>
                    <a:lnTo>
                      <a:pt x="1700" y="1385"/>
                    </a:lnTo>
                    <a:lnTo>
                      <a:pt x="1635" y="1430"/>
                    </a:lnTo>
                    <a:lnTo>
                      <a:pt x="1575" y="1485"/>
                    </a:lnTo>
                    <a:lnTo>
                      <a:pt x="1520" y="1555"/>
                    </a:lnTo>
                    <a:lnTo>
                      <a:pt x="1475" y="1640"/>
                    </a:lnTo>
                    <a:lnTo>
                      <a:pt x="1435" y="1740"/>
                    </a:lnTo>
                    <a:lnTo>
                      <a:pt x="1415" y="1855"/>
                    </a:lnTo>
                    <a:lnTo>
                      <a:pt x="1340" y="2745"/>
                    </a:lnTo>
                    <a:lnTo>
                      <a:pt x="1340" y="2750"/>
                    </a:lnTo>
                    <a:lnTo>
                      <a:pt x="1345" y="2755"/>
                    </a:lnTo>
                    <a:lnTo>
                      <a:pt x="1350" y="2760"/>
                    </a:lnTo>
                    <a:lnTo>
                      <a:pt x="1360" y="2760"/>
                    </a:lnTo>
                    <a:lnTo>
                      <a:pt x="1360" y="2755"/>
                    </a:lnTo>
                    <a:lnTo>
                      <a:pt x="1365" y="2750"/>
                    </a:lnTo>
                    <a:lnTo>
                      <a:pt x="3525" y="2750"/>
                    </a:lnTo>
                    <a:lnTo>
                      <a:pt x="3540" y="2745"/>
                    </a:lnTo>
                    <a:lnTo>
                      <a:pt x="3575" y="2730"/>
                    </a:lnTo>
                    <a:lnTo>
                      <a:pt x="3630" y="2705"/>
                    </a:lnTo>
                    <a:lnTo>
                      <a:pt x="3695" y="2670"/>
                    </a:lnTo>
                    <a:lnTo>
                      <a:pt x="3780" y="2625"/>
                    </a:lnTo>
                    <a:lnTo>
                      <a:pt x="3870" y="2575"/>
                    </a:lnTo>
                    <a:lnTo>
                      <a:pt x="3965" y="2520"/>
                    </a:lnTo>
                    <a:lnTo>
                      <a:pt x="4060" y="2455"/>
                    </a:lnTo>
                    <a:lnTo>
                      <a:pt x="4155" y="2390"/>
                    </a:lnTo>
                    <a:lnTo>
                      <a:pt x="4245" y="2315"/>
                    </a:lnTo>
                    <a:lnTo>
                      <a:pt x="4330" y="2235"/>
                    </a:lnTo>
                    <a:lnTo>
                      <a:pt x="4400" y="2155"/>
                    </a:lnTo>
                    <a:lnTo>
                      <a:pt x="4455" y="2070"/>
                    </a:lnTo>
                    <a:lnTo>
                      <a:pt x="4485" y="1980"/>
                    </a:lnTo>
                    <a:lnTo>
                      <a:pt x="4500" y="1890"/>
                    </a:lnTo>
                    <a:lnTo>
                      <a:pt x="4495" y="1735"/>
                    </a:lnTo>
                    <a:lnTo>
                      <a:pt x="4490" y="1610"/>
                    </a:lnTo>
                    <a:lnTo>
                      <a:pt x="4475" y="1515"/>
                    </a:lnTo>
                    <a:lnTo>
                      <a:pt x="4465" y="1440"/>
                    </a:lnTo>
                    <a:lnTo>
                      <a:pt x="4450" y="1385"/>
                    </a:lnTo>
                    <a:lnTo>
                      <a:pt x="4440" y="1350"/>
                    </a:lnTo>
                    <a:lnTo>
                      <a:pt x="4430" y="1330"/>
                    </a:lnTo>
                    <a:lnTo>
                      <a:pt x="4430" y="1325"/>
                    </a:lnTo>
                    <a:lnTo>
                      <a:pt x="4435" y="1325"/>
                    </a:lnTo>
                    <a:lnTo>
                      <a:pt x="4440" y="1320"/>
                    </a:lnTo>
                    <a:lnTo>
                      <a:pt x="4440" y="1310"/>
                    </a:lnTo>
                    <a:lnTo>
                      <a:pt x="4440" y="1305"/>
                    </a:lnTo>
                    <a:lnTo>
                      <a:pt x="4435" y="1300"/>
                    </a:lnTo>
                    <a:lnTo>
                      <a:pt x="4430" y="1300"/>
                    </a:lnTo>
                    <a:lnTo>
                      <a:pt x="3505" y="1300"/>
                    </a:lnTo>
                    <a:lnTo>
                      <a:pt x="3485" y="1255"/>
                    </a:lnTo>
                    <a:lnTo>
                      <a:pt x="3455" y="1230"/>
                    </a:lnTo>
                    <a:lnTo>
                      <a:pt x="3420" y="1215"/>
                    </a:lnTo>
                    <a:lnTo>
                      <a:pt x="3395" y="1210"/>
                    </a:lnTo>
                    <a:lnTo>
                      <a:pt x="3395" y="1170"/>
                    </a:lnTo>
                    <a:lnTo>
                      <a:pt x="3400" y="1100"/>
                    </a:lnTo>
                    <a:lnTo>
                      <a:pt x="3400" y="1015"/>
                    </a:lnTo>
                    <a:lnTo>
                      <a:pt x="3390" y="915"/>
                    </a:lnTo>
                    <a:lnTo>
                      <a:pt x="3380" y="805"/>
                    </a:lnTo>
                    <a:lnTo>
                      <a:pt x="3355" y="695"/>
                    </a:lnTo>
                    <a:lnTo>
                      <a:pt x="3320" y="590"/>
                    </a:lnTo>
                    <a:lnTo>
                      <a:pt x="3275" y="495"/>
                    </a:lnTo>
                    <a:lnTo>
                      <a:pt x="3210" y="410"/>
                    </a:lnTo>
                    <a:lnTo>
                      <a:pt x="3205" y="410"/>
                    </a:lnTo>
                    <a:lnTo>
                      <a:pt x="3200" y="410"/>
                    </a:lnTo>
                    <a:lnTo>
                      <a:pt x="3180" y="405"/>
                    </a:lnTo>
                    <a:lnTo>
                      <a:pt x="3130" y="400"/>
                    </a:lnTo>
                    <a:lnTo>
                      <a:pt x="3065" y="395"/>
                    </a:lnTo>
                    <a:lnTo>
                      <a:pt x="2980" y="390"/>
                    </a:lnTo>
                    <a:lnTo>
                      <a:pt x="2980" y="380"/>
                    </a:lnTo>
                    <a:lnTo>
                      <a:pt x="2980" y="375"/>
                    </a:lnTo>
                    <a:lnTo>
                      <a:pt x="2930" y="275"/>
                    </a:lnTo>
                    <a:lnTo>
                      <a:pt x="3655" y="265"/>
                    </a:lnTo>
                    <a:lnTo>
                      <a:pt x="3660" y="265"/>
                    </a:lnTo>
                    <a:lnTo>
                      <a:pt x="3665" y="255"/>
                    </a:lnTo>
                    <a:lnTo>
                      <a:pt x="3670" y="245"/>
                    </a:lnTo>
                    <a:lnTo>
                      <a:pt x="3675" y="215"/>
                    </a:lnTo>
                    <a:lnTo>
                      <a:pt x="3685" y="175"/>
                    </a:lnTo>
                    <a:lnTo>
                      <a:pt x="3690" y="125"/>
                    </a:lnTo>
                    <a:lnTo>
                      <a:pt x="3685" y="75"/>
                    </a:lnTo>
                    <a:lnTo>
                      <a:pt x="3665" y="25"/>
                    </a:lnTo>
                    <a:lnTo>
                      <a:pt x="3635" y="10"/>
                    </a:lnTo>
                    <a:lnTo>
                      <a:pt x="3585" y="0"/>
                    </a:lnTo>
                    <a:lnTo>
                      <a:pt x="3515" y="0"/>
                    </a:lnTo>
                    <a:lnTo>
                      <a:pt x="3430" y="5"/>
                    </a:lnTo>
                    <a:lnTo>
                      <a:pt x="3330" y="15"/>
                    </a:lnTo>
                    <a:lnTo>
                      <a:pt x="3230" y="30"/>
                    </a:lnTo>
                    <a:lnTo>
                      <a:pt x="3130" y="50"/>
                    </a:lnTo>
                    <a:lnTo>
                      <a:pt x="3030" y="70"/>
                    </a:lnTo>
                    <a:lnTo>
                      <a:pt x="2940" y="85"/>
                    </a:lnTo>
                    <a:lnTo>
                      <a:pt x="2860" y="105"/>
                    </a:lnTo>
                    <a:lnTo>
                      <a:pt x="2800" y="115"/>
                    </a:lnTo>
                    <a:lnTo>
                      <a:pt x="2790" y="100"/>
                    </a:lnTo>
                    <a:lnTo>
                      <a:pt x="2780" y="90"/>
                    </a:lnTo>
                    <a:lnTo>
                      <a:pt x="2770" y="75"/>
                    </a:lnTo>
                    <a:lnTo>
                      <a:pt x="2755" y="65"/>
                    </a:lnTo>
                    <a:lnTo>
                      <a:pt x="2735" y="60"/>
                    </a:lnTo>
                    <a:lnTo>
                      <a:pt x="2715" y="55"/>
                    </a:lnTo>
                    <a:lnTo>
                      <a:pt x="2695" y="60"/>
                    </a:lnTo>
                    <a:lnTo>
                      <a:pt x="2680" y="65"/>
                    </a:lnTo>
                    <a:lnTo>
                      <a:pt x="2670" y="75"/>
                    </a:lnTo>
                    <a:lnTo>
                      <a:pt x="2660" y="85"/>
                    </a:lnTo>
                    <a:lnTo>
                      <a:pt x="2650" y="105"/>
                    </a:lnTo>
                    <a:lnTo>
                      <a:pt x="2640" y="120"/>
                    </a:lnTo>
                    <a:lnTo>
                      <a:pt x="2570" y="110"/>
                    </a:lnTo>
                    <a:lnTo>
                      <a:pt x="2480" y="95"/>
                    </a:lnTo>
                    <a:lnTo>
                      <a:pt x="2375" y="85"/>
                    </a:lnTo>
                    <a:lnTo>
                      <a:pt x="2265" y="70"/>
                    </a:lnTo>
                    <a:lnTo>
                      <a:pt x="2155" y="55"/>
                    </a:lnTo>
                    <a:lnTo>
                      <a:pt x="2045" y="45"/>
                    </a:lnTo>
                    <a:lnTo>
                      <a:pt x="1945" y="40"/>
                    </a:lnTo>
                    <a:lnTo>
                      <a:pt x="1855" y="35"/>
                    </a:lnTo>
                    <a:lnTo>
                      <a:pt x="1780" y="40"/>
                    </a:lnTo>
                    <a:lnTo>
                      <a:pt x="1730" y="50"/>
                    </a:lnTo>
                    <a:lnTo>
                      <a:pt x="1705" y="65"/>
                    </a:lnTo>
                    <a:lnTo>
                      <a:pt x="1685" y="105"/>
                    </a:lnTo>
                    <a:lnTo>
                      <a:pt x="1665" y="150"/>
                    </a:lnTo>
                    <a:lnTo>
                      <a:pt x="1650" y="190"/>
                    </a:lnTo>
                    <a:lnTo>
                      <a:pt x="1650" y="230"/>
                    </a:lnTo>
                    <a:lnTo>
                      <a:pt x="1660" y="260"/>
                    </a:lnTo>
                    <a:lnTo>
                      <a:pt x="1670" y="275"/>
                    </a:lnTo>
                    <a:lnTo>
                      <a:pt x="1685" y="285"/>
                    </a:lnTo>
                    <a:lnTo>
                      <a:pt x="1705" y="290"/>
                    </a:lnTo>
                    <a:lnTo>
                      <a:pt x="1725" y="290"/>
                    </a:lnTo>
                    <a:lnTo>
                      <a:pt x="2515" y="290"/>
                    </a:lnTo>
                    <a:lnTo>
                      <a:pt x="2505" y="370"/>
                    </a:lnTo>
                    <a:lnTo>
                      <a:pt x="2440" y="375"/>
                    </a:lnTo>
                    <a:lnTo>
                      <a:pt x="2390" y="385"/>
                    </a:lnTo>
                    <a:lnTo>
                      <a:pt x="2355" y="395"/>
                    </a:lnTo>
                    <a:lnTo>
                      <a:pt x="2290" y="445"/>
                    </a:lnTo>
                    <a:lnTo>
                      <a:pt x="2230" y="500"/>
                    </a:lnTo>
                    <a:lnTo>
                      <a:pt x="2165" y="565"/>
                    </a:lnTo>
                    <a:lnTo>
                      <a:pt x="2085" y="625"/>
                    </a:lnTo>
                    <a:lnTo>
                      <a:pt x="1995" y="680"/>
                    </a:lnTo>
                    <a:lnTo>
                      <a:pt x="1940" y="700"/>
                    </a:lnTo>
                    <a:lnTo>
                      <a:pt x="1860" y="710"/>
                    </a:lnTo>
                    <a:lnTo>
                      <a:pt x="1765" y="720"/>
                    </a:lnTo>
                    <a:lnTo>
                      <a:pt x="1655" y="730"/>
                    </a:lnTo>
                    <a:lnTo>
                      <a:pt x="1540" y="735"/>
                    </a:lnTo>
                    <a:lnTo>
                      <a:pt x="1420" y="740"/>
                    </a:lnTo>
                    <a:lnTo>
                      <a:pt x="1305" y="745"/>
                    </a:lnTo>
                    <a:lnTo>
                      <a:pt x="1200" y="745"/>
                    </a:lnTo>
                    <a:lnTo>
                      <a:pt x="1105" y="745"/>
                    </a:lnTo>
                    <a:lnTo>
                      <a:pt x="1030" y="745"/>
                    </a:lnTo>
                    <a:lnTo>
                      <a:pt x="985" y="745"/>
                    </a:lnTo>
                    <a:lnTo>
                      <a:pt x="965" y="745"/>
                    </a:lnTo>
                    <a:lnTo>
                      <a:pt x="945" y="745"/>
                    </a:lnTo>
                    <a:lnTo>
                      <a:pt x="910" y="745"/>
                    </a:lnTo>
                    <a:lnTo>
                      <a:pt x="860" y="750"/>
                    </a:lnTo>
                    <a:lnTo>
                      <a:pt x="795" y="755"/>
                    </a:lnTo>
                    <a:lnTo>
                      <a:pt x="720" y="770"/>
                    </a:lnTo>
                    <a:lnTo>
                      <a:pt x="645" y="790"/>
                    </a:lnTo>
                    <a:lnTo>
                      <a:pt x="575" y="815"/>
                    </a:lnTo>
                    <a:lnTo>
                      <a:pt x="505" y="855"/>
                    </a:lnTo>
                    <a:lnTo>
                      <a:pt x="445" y="900"/>
                    </a:lnTo>
                    <a:lnTo>
                      <a:pt x="400" y="965"/>
                    </a:lnTo>
                    <a:lnTo>
                      <a:pt x="370" y="1040"/>
                    </a:lnTo>
                    <a:lnTo>
                      <a:pt x="350" y="1130"/>
                    </a:lnTo>
                    <a:lnTo>
                      <a:pt x="340" y="1200"/>
                    </a:lnTo>
                    <a:lnTo>
                      <a:pt x="340" y="1245"/>
                    </a:lnTo>
                    <a:lnTo>
                      <a:pt x="340" y="1280"/>
                    </a:lnTo>
                    <a:lnTo>
                      <a:pt x="345" y="1295"/>
                    </a:lnTo>
                    <a:lnTo>
                      <a:pt x="350" y="1305"/>
                    </a:lnTo>
                    <a:lnTo>
                      <a:pt x="355" y="1310"/>
                    </a:lnTo>
                    <a:lnTo>
                      <a:pt x="365" y="1315"/>
                    </a:lnTo>
                    <a:lnTo>
                      <a:pt x="375" y="1310"/>
                    </a:lnTo>
                    <a:lnTo>
                      <a:pt x="400" y="1310"/>
                    </a:lnTo>
                    <a:lnTo>
                      <a:pt x="395" y="1325"/>
                    </a:lnTo>
                    <a:lnTo>
                      <a:pt x="270" y="2435"/>
                    </a:lnTo>
                    <a:lnTo>
                      <a:pt x="230" y="2445"/>
                    </a:lnTo>
                    <a:lnTo>
                      <a:pt x="190" y="2465"/>
                    </a:lnTo>
                    <a:lnTo>
                      <a:pt x="150" y="2495"/>
                    </a:lnTo>
                    <a:lnTo>
                      <a:pt x="100" y="2535"/>
                    </a:lnTo>
                    <a:lnTo>
                      <a:pt x="40" y="2570"/>
                    </a:lnTo>
                    <a:lnTo>
                      <a:pt x="20" y="2580"/>
                    </a:lnTo>
                    <a:lnTo>
                      <a:pt x="10" y="2590"/>
                    </a:lnTo>
                    <a:lnTo>
                      <a:pt x="0" y="2605"/>
                    </a:lnTo>
                    <a:lnTo>
                      <a:pt x="0" y="2620"/>
                    </a:lnTo>
                    <a:lnTo>
                      <a:pt x="0" y="2625"/>
                    </a:lnTo>
                    <a:lnTo>
                      <a:pt x="10" y="2655"/>
                    </a:lnTo>
                    <a:lnTo>
                      <a:pt x="45" y="2685"/>
                    </a:lnTo>
                    <a:lnTo>
                      <a:pt x="85" y="2710"/>
                    </a:lnTo>
                    <a:lnTo>
                      <a:pt x="125" y="2730"/>
                    </a:lnTo>
                    <a:lnTo>
                      <a:pt x="160" y="2740"/>
                    </a:lnTo>
                    <a:lnTo>
                      <a:pt x="155" y="2765"/>
                    </a:lnTo>
                    <a:lnTo>
                      <a:pt x="155" y="2790"/>
                    </a:lnTo>
                    <a:lnTo>
                      <a:pt x="155" y="2810"/>
                    </a:lnTo>
                    <a:lnTo>
                      <a:pt x="160" y="2830"/>
                    </a:lnTo>
                    <a:lnTo>
                      <a:pt x="170" y="2850"/>
                    </a:lnTo>
                    <a:lnTo>
                      <a:pt x="180" y="2860"/>
                    </a:lnTo>
                    <a:lnTo>
                      <a:pt x="195" y="2870"/>
                    </a:lnTo>
                    <a:lnTo>
                      <a:pt x="210" y="2875"/>
                    </a:lnTo>
                    <a:lnTo>
                      <a:pt x="230" y="2875"/>
                    </a:lnTo>
                    <a:lnTo>
                      <a:pt x="300" y="2870"/>
                    </a:lnTo>
                    <a:lnTo>
                      <a:pt x="355" y="2850"/>
                    </a:lnTo>
                    <a:lnTo>
                      <a:pt x="400" y="2830"/>
                    </a:lnTo>
                    <a:lnTo>
                      <a:pt x="425" y="2820"/>
                    </a:lnTo>
                    <a:lnTo>
                      <a:pt x="450" y="2810"/>
                    </a:lnTo>
                    <a:lnTo>
                      <a:pt x="470" y="2810"/>
                    </a:lnTo>
                    <a:lnTo>
                      <a:pt x="490" y="2810"/>
                    </a:lnTo>
                    <a:lnTo>
                      <a:pt x="520" y="2815"/>
                    </a:lnTo>
                    <a:lnTo>
                      <a:pt x="565" y="2825"/>
                    </a:lnTo>
                    <a:lnTo>
                      <a:pt x="625" y="2835"/>
                    </a:lnTo>
                    <a:lnTo>
                      <a:pt x="705" y="2835"/>
                    </a:lnTo>
                    <a:lnTo>
                      <a:pt x="755" y="2835"/>
                    </a:lnTo>
                    <a:lnTo>
                      <a:pt x="790" y="2825"/>
                    </a:lnTo>
                    <a:lnTo>
                      <a:pt x="810" y="28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7A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4" name="Freeform 50"/>
              <p:cNvSpPr>
                <a:spLocks/>
              </p:cNvSpPr>
              <p:nvPr/>
            </p:nvSpPr>
            <p:spPr bwMode="auto">
              <a:xfrm>
                <a:off x="7691" y="2842"/>
                <a:ext cx="130" cy="325"/>
              </a:xfrm>
              <a:custGeom>
                <a:avLst/>
                <a:gdLst>
                  <a:gd name="T0" fmla="*/ 130 w 130"/>
                  <a:gd name="T1" fmla="*/ 0 h 325"/>
                  <a:gd name="T2" fmla="*/ 90 w 130"/>
                  <a:gd name="T3" fmla="*/ 65 h 325"/>
                  <a:gd name="T4" fmla="*/ 55 w 130"/>
                  <a:gd name="T5" fmla="*/ 140 h 325"/>
                  <a:gd name="T6" fmla="*/ 25 w 130"/>
                  <a:gd name="T7" fmla="*/ 225 h 325"/>
                  <a:gd name="T8" fmla="*/ 0 w 130"/>
                  <a:gd name="T9" fmla="*/ 325 h 325"/>
                  <a:gd name="T10" fmla="*/ 20 w 130"/>
                  <a:gd name="T11" fmla="*/ 225 h 325"/>
                  <a:gd name="T12" fmla="*/ 45 w 130"/>
                  <a:gd name="T13" fmla="*/ 140 h 325"/>
                  <a:gd name="T14" fmla="*/ 85 w 130"/>
                  <a:gd name="T15" fmla="*/ 65 h 325"/>
                  <a:gd name="T16" fmla="*/ 130 w 130"/>
                  <a:gd name="T17" fmla="*/ 0 h 3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325">
                    <a:moveTo>
                      <a:pt x="130" y="0"/>
                    </a:moveTo>
                    <a:lnTo>
                      <a:pt x="90" y="65"/>
                    </a:lnTo>
                    <a:lnTo>
                      <a:pt x="55" y="140"/>
                    </a:lnTo>
                    <a:lnTo>
                      <a:pt x="25" y="225"/>
                    </a:lnTo>
                    <a:lnTo>
                      <a:pt x="0" y="325"/>
                    </a:lnTo>
                    <a:lnTo>
                      <a:pt x="20" y="225"/>
                    </a:lnTo>
                    <a:lnTo>
                      <a:pt x="45" y="140"/>
                    </a:lnTo>
                    <a:lnTo>
                      <a:pt x="85" y="65"/>
                    </a:lnTo>
                    <a:lnTo>
                      <a:pt x="1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rgbClr val="7A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5" name="Freeform 51"/>
              <p:cNvSpPr>
                <a:spLocks/>
              </p:cNvSpPr>
              <p:nvPr/>
            </p:nvSpPr>
            <p:spPr bwMode="auto">
              <a:xfrm>
                <a:off x="7616" y="2637"/>
                <a:ext cx="3135" cy="1425"/>
              </a:xfrm>
              <a:custGeom>
                <a:avLst/>
                <a:gdLst>
                  <a:gd name="T0" fmla="*/ 0 w 3135"/>
                  <a:gd name="T1" fmla="*/ 1425 h 1425"/>
                  <a:gd name="T2" fmla="*/ 2165 w 3135"/>
                  <a:gd name="T3" fmla="*/ 1425 h 1425"/>
                  <a:gd name="T4" fmla="*/ 2175 w 3135"/>
                  <a:gd name="T5" fmla="*/ 1420 h 1425"/>
                  <a:gd name="T6" fmla="*/ 2210 w 3135"/>
                  <a:gd name="T7" fmla="*/ 1405 h 1425"/>
                  <a:gd name="T8" fmla="*/ 2265 w 3135"/>
                  <a:gd name="T9" fmla="*/ 1380 h 1425"/>
                  <a:gd name="T10" fmla="*/ 2335 w 3135"/>
                  <a:gd name="T11" fmla="*/ 1345 h 1425"/>
                  <a:gd name="T12" fmla="*/ 2415 w 3135"/>
                  <a:gd name="T13" fmla="*/ 1300 h 1425"/>
                  <a:gd name="T14" fmla="*/ 2505 w 3135"/>
                  <a:gd name="T15" fmla="*/ 1250 h 1425"/>
                  <a:gd name="T16" fmla="*/ 2600 w 3135"/>
                  <a:gd name="T17" fmla="*/ 1195 h 1425"/>
                  <a:gd name="T18" fmla="*/ 2700 w 3135"/>
                  <a:gd name="T19" fmla="*/ 1130 h 1425"/>
                  <a:gd name="T20" fmla="*/ 2795 w 3135"/>
                  <a:gd name="T21" fmla="*/ 1065 h 1425"/>
                  <a:gd name="T22" fmla="*/ 2885 w 3135"/>
                  <a:gd name="T23" fmla="*/ 990 h 1425"/>
                  <a:gd name="T24" fmla="*/ 2965 w 3135"/>
                  <a:gd name="T25" fmla="*/ 910 h 1425"/>
                  <a:gd name="T26" fmla="*/ 3035 w 3135"/>
                  <a:gd name="T27" fmla="*/ 830 h 1425"/>
                  <a:gd name="T28" fmla="*/ 3090 w 3135"/>
                  <a:gd name="T29" fmla="*/ 745 h 1425"/>
                  <a:gd name="T30" fmla="*/ 3125 w 3135"/>
                  <a:gd name="T31" fmla="*/ 655 h 1425"/>
                  <a:gd name="T32" fmla="*/ 3135 w 3135"/>
                  <a:gd name="T33" fmla="*/ 565 h 1425"/>
                  <a:gd name="T34" fmla="*/ 3135 w 3135"/>
                  <a:gd name="T35" fmla="*/ 410 h 1425"/>
                  <a:gd name="T36" fmla="*/ 3125 w 3135"/>
                  <a:gd name="T37" fmla="*/ 285 h 1425"/>
                  <a:gd name="T38" fmla="*/ 3115 w 3135"/>
                  <a:gd name="T39" fmla="*/ 190 h 1425"/>
                  <a:gd name="T40" fmla="*/ 3100 w 3135"/>
                  <a:gd name="T41" fmla="*/ 115 h 1425"/>
                  <a:gd name="T42" fmla="*/ 3085 w 3135"/>
                  <a:gd name="T43" fmla="*/ 60 h 1425"/>
                  <a:gd name="T44" fmla="*/ 3075 w 3135"/>
                  <a:gd name="T45" fmla="*/ 25 h 1425"/>
                  <a:gd name="T46" fmla="*/ 3070 w 3135"/>
                  <a:gd name="T47" fmla="*/ 5 h 1425"/>
                  <a:gd name="T48" fmla="*/ 3065 w 3135"/>
                  <a:gd name="T49" fmla="*/ 0 h 1425"/>
                  <a:gd name="T50" fmla="*/ 535 w 3135"/>
                  <a:gd name="T51" fmla="*/ 0 h 1425"/>
                  <a:gd name="T52" fmla="*/ 525 w 3135"/>
                  <a:gd name="T53" fmla="*/ 0 h 1425"/>
                  <a:gd name="T54" fmla="*/ 500 w 3135"/>
                  <a:gd name="T55" fmla="*/ 5 h 1425"/>
                  <a:gd name="T56" fmla="*/ 460 w 3135"/>
                  <a:gd name="T57" fmla="*/ 20 h 1425"/>
                  <a:gd name="T58" fmla="*/ 415 w 3135"/>
                  <a:gd name="T59" fmla="*/ 35 h 1425"/>
                  <a:gd name="T60" fmla="*/ 360 w 3135"/>
                  <a:gd name="T61" fmla="*/ 65 h 1425"/>
                  <a:gd name="T62" fmla="*/ 305 w 3135"/>
                  <a:gd name="T63" fmla="*/ 105 h 1425"/>
                  <a:gd name="T64" fmla="*/ 250 w 3135"/>
                  <a:gd name="T65" fmla="*/ 155 h 1425"/>
                  <a:gd name="T66" fmla="*/ 195 w 3135"/>
                  <a:gd name="T67" fmla="*/ 225 h 1425"/>
                  <a:gd name="T68" fmla="*/ 145 w 3135"/>
                  <a:gd name="T69" fmla="*/ 305 h 1425"/>
                  <a:gd name="T70" fmla="*/ 105 w 3135"/>
                  <a:gd name="T71" fmla="*/ 410 h 1425"/>
                  <a:gd name="T72" fmla="*/ 80 w 3135"/>
                  <a:gd name="T73" fmla="*/ 530 h 1425"/>
                  <a:gd name="T74" fmla="*/ 0 w 3135"/>
                  <a:gd name="T75" fmla="*/ 1425 h 142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135" h="1425">
                    <a:moveTo>
                      <a:pt x="0" y="1425"/>
                    </a:moveTo>
                    <a:lnTo>
                      <a:pt x="2165" y="1425"/>
                    </a:lnTo>
                    <a:lnTo>
                      <a:pt x="2175" y="1420"/>
                    </a:lnTo>
                    <a:lnTo>
                      <a:pt x="2210" y="1405"/>
                    </a:lnTo>
                    <a:lnTo>
                      <a:pt x="2265" y="1380"/>
                    </a:lnTo>
                    <a:lnTo>
                      <a:pt x="2335" y="1345"/>
                    </a:lnTo>
                    <a:lnTo>
                      <a:pt x="2415" y="1300"/>
                    </a:lnTo>
                    <a:lnTo>
                      <a:pt x="2505" y="1250"/>
                    </a:lnTo>
                    <a:lnTo>
                      <a:pt x="2600" y="1195"/>
                    </a:lnTo>
                    <a:lnTo>
                      <a:pt x="2700" y="1130"/>
                    </a:lnTo>
                    <a:lnTo>
                      <a:pt x="2795" y="1065"/>
                    </a:lnTo>
                    <a:lnTo>
                      <a:pt x="2885" y="990"/>
                    </a:lnTo>
                    <a:lnTo>
                      <a:pt x="2965" y="910"/>
                    </a:lnTo>
                    <a:lnTo>
                      <a:pt x="3035" y="830"/>
                    </a:lnTo>
                    <a:lnTo>
                      <a:pt x="3090" y="745"/>
                    </a:lnTo>
                    <a:lnTo>
                      <a:pt x="3125" y="655"/>
                    </a:lnTo>
                    <a:lnTo>
                      <a:pt x="3135" y="565"/>
                    </a:lnTo>
                    <a:lnTo>
                      <a:pt x="3135" y="410"/>
                    </a:lnTo>
                    <a:lnTo>
                      <a:pt x="3125" y="285"/>
                    </a:lnTo>
                    <a:lnTo>
                      <a:pt x="3115" y="190"/>
                    </a:lnTo>
                    <a:lnTo>
                      <a:pt x="3100" y="115"/>
                    </a:lnTo>
                    <a:lnTo>
                      <a:pt x="3085" y="60"/>
                    </a:lnTo>
                    <a:lnTo>
                      <a:pt x="3075" y="25"/>
                    </a:lnTo>
                    <a:lnTo>
                      <a:pt x="3070" y="5"/>
                    </a:lnTo>
                    <a:lnTo>
                      <a:pt x="3065" y="0"/>
                    </a:lnTo>
                    <a:lnTo>
                      <a:pt x="535" y="0"/>
                    </a:lnTo>
                    <a:lnTo>
                      <a:pt x="525" y="0"/>
                    </a:lnTo>
                    <a:lnTo>
                      <a:pt x="500" y="5"/>
                    </a:lnTo>
                    <a:lnTo>
                      <a:pt x="460" y="20"/>
                    </a:lnTo>
                    <a:lnTo>
                      <a:pt x="415" y="35"/>
                    </a:lnTo>
                    <a:lnTo>
                      <a:pt x="360" y="65"/>
                    </a:lnTo>
                    <a:lnTo>
                      <a:pt x="305" y="105"/>
                    </a:lnTo>
                    <a:lnTo>
                      <a:pt x="250" y="155"/>
                    </a:lnTo>
                    <a:lnTo>
                      <a:pt x="195" y="225"/>
                    </a:lnTo>
                    <a:lnTo>
                      <a:pt x="145" y="305"/>
                    </a:lnTo>
                    <a:lnTo>
                      <a:pt x="105" y="410"/>
                    </a:lnTo>
                    <a:lnTo>
                      <a:pt x="80" y="530"/>
                    </a:lnTo>
                    <a:lnTo>
                      <a:pt x="0" y="1425"/>
                    </a:lnTo>
                    <a:close/>
                  </a:path>
                </a:pathLst>
              </a:custGeom>
              <a:solidFill>
                <a:srgbClr val="A8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8F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6" name="Freeform 52"/>
              <p:cNvSpPr>
                <a:spLocks/>
              </p:cNvSpPr>
              <p:nvPr/>
            </p:nvSpPr>
            <p:spPr bwMode="auto">
              <a:xfrm>
                <a:off x="6251" y="1312"/>
                <a:ext cx="4440" cy="2875"/>
              </a:xfrm>
              <a:custGeom>
                <a:avLst/>
                <a:gdLst>
                  <a:gd name="T0" fmla="*/ 150 w 4440"/>
                  <a:gd name="T1" fmla="*/ 2495 h 2875"/>
                  <a:gd name="T2" fmla="*/ 0 w 4440"/>
                  <a:gd name="T3" fmla="*/ 2605 h 2875"/>
                  <a:gd name="T4" fmla="*/ 45 w 4440"/>
                  <a:gd name="T5" fmla="*/ 2685 h 2875"/>
                  <a:gd name="T6" fmla="*/ 155 w 4440"/>
                  <a:gd name="T7" fmla="*/ 2790 h 2875"/>
                  <a:gd name="T8" fmla="*/ 195 w 4440"/>
                  <a:gd name="T9" fmla="*/ 2870 h 2875"/>
                  <a:gd name="T10" fmla="*/ 405 w 4440"/>
                  <a:gd name="T11" fmla="*/ 2830 h 2875"/>
                  <a:gd name="T12" fmla="*/ 520 w 4440"/>
                  <a:gd name="T13" fmla="*/ 2815 h 2875"/>
                  <a:gd name="T14" fmla="*/ 790 w 4440"/>
                  <a:gd name="T15" fmla="*/ 2825 h 2875"/>
                  <a:gd name="T16" fmla="*/ 815 w 4440"/>
                  <a:gd name="T17" fmla="*/ 2755 h 2875"/>
                  <a:gd name="T18" fmla="*/ 985 w 4440"/>
                  <a:gd name="T19" fmla="*/ 2695 h 2875"/>
                  <a:gd name="T20" fmla="*/ 1070 w 4440"/>
                  <a:gd name="T21" fmla="*/ 2585 h 2875"/>
                  <a:gd name="T22" fmla="*/ 985 w 4440"/>
                  <a:gd name="T23" fmla="*/ 2480 h 2875"/>
                  <a:gd name="T24" fmla="*/ 810 w 4440"/>
                  <a:gd name="T25" fmla="*/ 1285 h 2875"/>
                  <a:gd name="T26" fmla="*/ 1080 w 4440"/>
                  <a:gd name="T27" fmla="*/ 1125 h 2875"/>
                  <a:gd name="T28" fmla="*/ 1720 w 4440"/>
                  <a:gd name="T29" fmla="*/ 1080 h 2875"/>
                  <a:gd name="T30" fmla="*/ 1950 w 4440"/>
                  <a:gd name="T31" fmla="*/ 1135 h 2875"/>
                  <a:gd name="T32" fmla="*/ 1960 w 4440"/>
                  <a:gd name="T33" fmla="*/ 1265 h 2875"/>
                  <a:gd name="T34" fmla="*/ 1885 w 4440"/>
                  <a:gd name="T35" fmla="*/ 1305 h 2875"/>
                  <a:gd name="T36" fmla="*/ 1640 w 4440"/>
                  <a:gd name="T37" fmla="*/ 1430 h 2875"/>
                  <a:gd name="T38" fmla="*/ 1420 w 4440"/>
                  <a:gd name="T39" fmla="*/ 1855 h 2875"/>
                  <a:gd name="T40" fmla="*/ 1360 w 4440"/>
                  <a:gd name="T41" fmla="*/ 2760 h 2875"/>
                  <a:gd name="T42" fmla="*/ 1495 w 4440"/>
                  <a:gd name="T43" fmla="*/ 1655 h 2875"/>
                  <a:gd name="T44" fmla="*/ 1765 w 4440"/>
                  <a:gd name="T45" fmla="*/ 1375 h 2875"/>
                  <a:gd name="T46" fmla="*/ 1915 w 4440"/>
                  <a:gd name="T47" fmla="*/ 1325 h 2875"/>
                  <a:gd name="T48" fmla="*/ 2425 w 4440"/>
                  <a:gd name="T49" fmla="*/ 1325 h 2875"/>
                  <a:gd name="T50" fmla="*/ 3305 w 4440"/>
                  <a:gd name="T51" fmla="*/ 1325 h 2875"/>
                  <a:gd name="T52" fmla="*/ 3495 w 4440"/>
                  <a:gd name="T53" fmla="*/ 1335 h 2875"/>
                  <a:gd name="T54" fmla="*/ 3695 w 4440"/>
                  <a:gd name="T55" fmla="*/ 1325 h 2875"/>
                  <a:gd name="T56" fmla="*/ 4355 w 4440"/>
                  <a:gd name="T57" fmla="*/ 1325 h 2875"/>
                  <a:gd name="T58" fmla="*/ 4440 w 4440"/>
                  <a:gd name="T59" fmla="*/ 1310 h 2875"/>
                  <a:gd name="T60" fmla="*/ 3485 w 4440"/>
                  <a:gd name="T61" fmla="*/ 1255 h 2875"/>
                  <a:gd name="T62" fmla="*/ 3400 w 4440"/>
                  <a:gd name="T63" fmla="*/ 1100 h 2875"/>
                  <a:gd name="T64" fmla="*/ 3325 w 4440"/>
                  <a:gd name="T65" fmla="*/ 590 h 2875"/>
                  <a:gd name="T66" fmla="*/ 3180 w 4440"/>
                  <a:gd name="T67" fmla="*/ 405 h 2875"/>
                  <a:gd name="T68" fmla="*/ 2980 w 4440"/>
                  <a:gd name="T69" fmla="*/ 375 h 2875"/>
                  <a:gd name="T70" fmla="*/ 3670 w 4440"/>
                  <a:gd name="T71" fmla="*/ 245 h 2875"/>
                  <a:gd name="T72" fmla="*/ 3665 w 4440"/>
                  <a:gd name="T73" fmla="*/ 25 h 2875"/>
                  <a:gd name="T74" fmla="*/ 3335 w 4440"/>
                  <a:gd name="T75" fmla="*/ 15 h 2875"/>
                  <a:gd name="T76" fmla="*/ 2860 w 4440"/>
                  <a:gd name="T77" fmla="*/ 105 h 2875"/>
                  <a:gd name="T78" fmla="*/ 2755 w 4440"/>
                  <a:gd name="T79" fmla="*/ 65 h 2875"/>
                  <a:gd name="T80" fmla="*/ 2670 w 4440"/>
                  <a:gd name="T81" fmla="*/ 75 h 2875"/>
                  <a:gd name="T82" fmla="*/ 2480 w 4440"/>
                  <a:gd name="T83" fmla="*/ 95 h 2875"/>
                  <a:gd name="T84" fmla="*/ 1945 w 4440"/>
                  <a:gd name="T85" fmla="*/ 40 h 2875"/>
                  <a:gd name="T86" fmla="*/ 1685 w 4440"/>
                  <a:gd name="T87" fmla="*/ 105 h 2875"/>
                  <a:gd name="T88" fmla="*/ 1670 w 4440"/>
                  <a:gd name="T89" fmla="*/ 275 h 2875"/>
                  <a:gd name="T90" fmla="*/ 2505 w 4440"/>
                  <a:gd name="T91" fmla="*/ 370 h 2875"/>
                  <a:gd name="T92" fmla="*/ 2230 w 4440"/>
                  <a:gd name="T93" fmla="*/ 500 h 2875"/>
                  <a:gd name="T94" fmla="*/ 1860 w 4440"/>
                  <a:gd name="T95" fmla="*/ 710 h 2875"/>
                  <a:gd name="T96" fmla="*/ 1305 w 4440"/>
                  <a:gd name="T97" fmla="*/ 745 h 2875"/>
                  <a:gd name="T98" fmla="*/ 965 w 4440"/>
                  <a:gd name="T99" fmla="*/ 745 h 2875"/>
                  <a:gd name="T100" fmla="*/ 725 w 4440"/>
                  <a:gd name="T101" fmla="*/ 770 h 2875"/>
                  <a:gd name="T102" fmla="*/ 400 w 4440"/>
                  <a:gd name="T103" fmla="*/ 965 h 2875"/>
                  <a:gd name="T104" fmla="*/ 340 w 4440"/>
                  <a:gd name="T105" fmla="*/ 1280 h 2875"/>
                  <a:gd name="T106" fmla="*/ 375 w 4440"/>
                  <a:gd name="T107" fmla="*/ 1310 h 287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440" h="2875">
                    <a:moveTo>
                      <a:pt x="395" y="1325"/>
                    </a:moveTo>
                    <a:lnTo>
                      <a:pt x="270" y="2435"/>
                    </a:lnTo>
                    <a:lnTo>
                      <a:pt x="230" y="2445"/>
                    </a:lnTo>
                    <a:lnTo>
                      <a:pt x="190" y="2465"/>
                    </a:lnTo>
                    <a:lnTo>
                      <a:pt x="150" y="2495"/>
                    </a:lnTo>
                    <a:lnTo>
                      <a:pt x="100" y="2535"/>
                    </a:lnTo>
                    <a:lnTo>
                      <a:pt x="40" y="2570"/>
                    </a:lnTo>
                    <a:lnTo>
                      <a:pt x="25" y="2580"/>
                    </a:lnTo>
                    <a:lnTo>
                      <a:pt x="10" y="2590"/>
                    </a:lnTo>
                    <a:lnTo>
                      <a:pt x="0" y="2605"/>
                    </a:lnTo>
                    <a:lnTo>
                      <a:pt x="0" y="2620"/>
                    </a:lnTo>
                    <a:lnTo>
                      <a:pt x="0" y="2625"/>
                    </a:lnTo>
                    <a:lnTo>
                      <a:pt x="15" y="2655"/>
                    </a:lnTo>
                    <a:lnTo>
                      <a:pt x="45" y="2685"/>
                    </a:lnTo>
                    <a:lnTo>
                      <a:pt x="85" y="2710"/>
                    </a:lnTo>
                    <a:lnTo>
                      <a:pt x="130" y="2730"/>
                    </a:lnTo>
                    <a:lnTo>
                      <a:pt x="160" y="2740"/>
                    </a:lnTo>
                    <a:lnTo>
                      <a:pt x="160" y="2765"/>
                    </a:lnTo>
                    <a:lnTo>
                      <a:pt x="155" y="2790"/>
                    </a:lnTo>
                    <a:lnTo>
                      <a:pt x="160" y="2810"/>
                    </a:lnTo>
                    <a:lnTo>
                      <a:pt x="165" y="2830"/>
                    </a:lnTo>
                    <a:lnTo>
                      <a:pt x="170" y="2850"/>
                    </a:lnTo>
                    <a:lnTo>
                      <a:pt x="180" y="2860"/>
                    </a:lnTo>
                    <a:lnTo>
                      <a:pt x="195" y="2870"/>
                    </a:lnTo>
                    <a:lnTo>
                      <a:pt x="210" y="2875"/>
                    </a:lnTo>
                    <a:lnTo>
                      <a:pt x="230" y="2875"/>
                    </a:lnTo>
                    <a:lnTo>
                      <a:pt x="300" y="2870"/>
                    </a:lnTo>
                    <a:lnTo>
                      <a:pt x="360" y="2850"/>
                    </a:lnTo>
                    <a:lnTo>
                      <a:pt x="405" y="2830"/>
                    </a:lnTo>
                    <a:lnTo>
                      <a:pt x="430" y="2820"/>
                    </a:lnTo>
                    <a:lnTo>
                      <a:pt x="450" y="2810"/>
                    </a:lnTo>
                    <a:lnTo>
                      <a:pt x="470" y="2810"/>
                    </a:lnTo>
                    <a:lnTo>
                      <a:pt x="495" y="2810"/>
                    </a:lnTo>
                    <a:lnTo>
                      <a:pt x="520" y="2815"/>
                    </a:lnTo>
                    <a:lnTo>
                      <a:pt x="565" y="2825"/>
                    </a:lnTo>
                    <a:lnTo>
                      <a:pt x="625" y="2835"/>
                    </a:lnTo>
                    <a:lnTo>
                      <a:pt x="705" y="2835"/>
                    </a:lnTo>
                    <a:lnTo>
                      <a:pt x="755" y="2835"/>
                    </a:lnTo>
                    <a:lnTo>
                      <a:pt x="790" y="2825"/>
                    </a:lnTo>
                    <a:lnTo>
                      <a:pt x="810" y="2810"/>
                    </a:lnTo>
                    <a:lnTo>
                      <a:pt x="820" y="2795"/>
                    </a:lnTo>
                    <a:lnTo>
                      <a:pt x="820" y="2780"/>
                    </a:lnTo>
                    <a:lnTo>
                      <a:pt x="820" y="2765"/>
                    </a:lnTo>
                    <a:lnTo>
                      <a:pt x="815" y="2755"/>
                    </a:lnTo>
                    <a:lnTo>
                      <a:pt x="815" y="2750"/>
                    </a:lnTo>
                    <a:lnTo>
                      <a:pt x="815" y="2745"/>
                    </a:lnTo>
                    <a:lnTo>
                      <a:pt x="860" y="2740"/>
                    </a:lnTo>
                    <a:lnTo>
                      <a:pt x="920" y="2725"/>
                    </a:lnTo>
                    <a:lnTo>
                      <a:pt x="985" y="2695"/>
                    </a:lnTo>
                    <a:lnTo>
                      <a:pt x="1040" y="2655"/>
                    </a:lnTo>
                    <a:lnTo>
                      <a:pt x="1060" y="2630"/>
                    </a:lnTo>
                    <a:lnTo>
                      <a:pt x="1070" y="2610"/>
                    </a:lnTo>
                    <a:lnTo>
                      <a:pt x="1075" y="2590"/>
                    </a:lnTo>
                    <a:lnTo>
                      <a:pt x="1070" y="2585"/>
                    </a:lnTo>
                    <a:lnTo>
                      <a:pt x="1060" y="2550"/>
                    </a:lnTo>
                    <a:lnTo>
                      <a:pt x="1030" y="2515"/>
                    </a:lnTo>
                    <a:lnTo>
                      <a:pt x="990" y="2480"/>
                    </a:lnTo>
                    <a:lnTo>
                      <a:pt x="985" y="2480"/>
                    </a:lnTo>
                    <a:lnTo>
                      <a:pt x="955" y="2465"/>
                    </a:lnTo>
                    <a:lnTo>
                      <a:pt x="920" y="2460"/>
                    </a:lnTo>
                    <a:lnTo>
                      <a:pt x="885" y="2470"/>
                    </a:lnTo>
                    <a:lnTo>
                      <a:pt x="800" y="1305"/>
                    </a:lnTo>
                    <a:lnTo>
                      <a:pt x="810" y="1285"/>
                    </a:lnTo>
                    <a:lnTo>
                      <a:pt x="835" y="1260"/>
                    </a:lnTo>
                    <a:lnTo>
                      <a:pt x="875" y="1230"/>
                    </a:lnTo>
                    <a:lnTo>
                      <a:pt x="925" y="1190"/>
                    </a:lnTo>
                    <a:lnTo>
                      <a:pt x="995" y="1155"/>
                    </a:lnTo>
                    <a:lnTo>
                      <a:pt x="1080" y="1125"/>
                    </a:lnTo>
                    <a:lnTo>
                      <a:pt x="1180" y="1105"/>
                    </a:lnTo>
                    <a:lnTo>
                      <a:pt x="1300" y="1090"/>
                    </a:lnTo>
                    <a:lnTo>
                      <a:pt x="1465" y="1085"/>
                    </a:lnTo>
                    <a:lnTo>
                      <a:pt x="1605" y="1085"/>
                    </a:lnTo>
                    <a:lnTo>
                      <a:pt x="1720" y="1080"/>
                    </a:lnTo>
                    <a:lnTo>
                      <a:pt x="1805" y="1080"/>
                    </a:lnTo>
                    <a:lnTo>
                      <a:pt x="1870" y="1080"/>
                    </a:lnTo>
                    <a:lnTo>
                      <a:pt x="1900" y="1080"/>
                    </a:lnTo>
                    <a:lnTo>
                      <a:pt x="1920" y="1100"/>
                    </a:lnTo>
                    <a:lnTo>
                      <a:pt x="1950" y="1135"/>
                    </a:lnTo>
                    <a:lnTo>
                      <a:pt x="1990" y="1175"/>
                    </a:lnTo>
                    <a:lnTo>
                      <a:pt x="2050" y="1205"/>
                    </a:lnTo>
                    <a:lnTo>
                      <a:pt x="2015" y="1220"/>
                    </a:lnTo>
                    <a:lnTo>
                      <a:pt x="1985" y="1240"/>
                    </a:lnTo>
                    <a:lnTo>
                      <a:pt x="1960" y="1265"/>
                    </a:lnTo>
                    <a:lnTo>
                      <a:pt x="1950" y="1300"/>
                    </a:lnTo>
                    <a:lnTo>
                      <a:pt x="1895" y="1300"/>
                    </a:lnTo>
                    <a:lnTo>
                      <a:pt x="1885" y="1305"/>
                    </a:lnTo>
                    <a:lnTo>
                      <a:pt x="1855" y="1310"/>
                    </a:lnTo>
                    <a:lnTo>
                      <a:pt x="1810" y="1330"/>
                    </a:lnTo>
                    <a:lnTo>
                      <a:pt x="1760" y="1350"/>
                    </a:lnTo>
                    <a:lnTo>
                      <a:pt x="1700" y="1385"/>
                    </a:lnTo>
                    <a:lnTo>
                      <a:pt x="1640" y="1430"/>
                    </a:lnTo>
                    <a:lnTo>
                      <a:pt x="1580" y="1485"/>
                    </a:lnTo>
                    <a:lnTo>
                      <a:pt x="1520" y="1555"/>
                    </a:lnTo>
                    <a:lnTo>
                      <a:pt x="1475" y="1640"/>
                    </a:lnTo>
                    <a:lnTo>
                      <a:pt x="1440" y="1740"/>
                    </a:lnTo>
                    <a:lnTo>
                      <a:pt x="1420" y="1855"/>
                    </a:lnTo>
                    <a:lnTo>
                      <a:pt x="1340" y="2745"/>
                    </a:lnTo>
                    <a:lnTo>
                      <a:pt x="1340" y="2750"/>
                    </a:lnTo>
                    <a:lnTo>
                      <a:pt x="1345" y="2755"/>
                    </a:lnTo>
                    <a:lnTo>
                      <a:pt x="1350" y="2760"/>
                    </a:lnTo>
                    <a:lnTo>
                      <a:pt x="1360" y="2760"/>
                    </a:lnTo>
                    <a:lnTo>
                      <a:pt x="1365" y="2755"/>
                    </a:lnTo>
                    <a:lnTo>
                      <a:pt x="1365" y="2750"/>
                    </a:lnTo>
                    <a:lnTo>
                      <a:pt x="1445" y="1855"/>
                    </a:lnTo>
                    <a:lnTo>
                      <a:pt x="1460" y="1745"/>
                    </a:lnTo>
                    <a:lnTo>
                      <a:pt x="1495" y="1655"/>
                    </a:lnTo>
                    <a:lnTo>
                      <a:pt x="1540" y="1575"/>
                    </a:lnTo>
                    <a:lnTo>
                      <a:pt x="1595" y="1505"/>
                    </a:lnTo>
                    <a:lnTo>
                      <a:pt x="1650" y="1455"/>
                    </a:lnTo>
                    <a:lnTo>
                      <a:pt x="1710" y="1410"/>
                    </a:lnTo>
                    <a:lnTo>
                      <a:pt x="1765" y="1375"/>
                    </a:lnTo>
                    <a:lnTo>
                      <a:pt x="1815" y="1355"/>
                    </a:lnTo>
                    <a:lnTo>
                      <a:pt x="1855" y="1335"/>
                    </a:lnTo>
                    <a:lnTo>
                      <a:pt x="1885" y="1330"/>
                    </a:lnTo>
                    <a:lnTo>
                      <a:pt x="1900" y="1325"/>
                    </a:lnTo>
                    <a:lnTo>
                      <a:pt x="1915" y="1325"/>
                    </a:lnTo>
                    <a:lnTo>
                      <a:pt x="1965" y="1325"/>
                    </a:lnTo>
                    <a:lnTo>
                      <a:pt x="2045" y="1325"/>
                    </a:lnTo>
                    <a:lnTo>
                      <a:pt x="2150" y="1325"/>
                    </a:lnTo>
                    <a:lnTo>
                      <a:pt x="2280" y="1325"/>
                    </a:lnTo>
                    <a:lnTo>
                      <a:pt x="2425" y="1325"/>
                    </a:lnTo>
                    <a:lnTo>
                      <a:pt x="2585" y="1325"/>
                    </a:lnTo>
                    <a:lnTo>
                      <a:pt x="2755" y="1325"/>
                    </a:lnTo>
                    <a:lnTo>
                      <a:pt x="2935" y="1325"/>
                    </a:lnTo>
                    <a:lnTo>
                      <a:pt x="3120" y="1325"/>
                    </a:lnTo>
                    <a:lnTo>
                      <a:pt x="3305" y="1325"/>
                    </a:lnTo>
                    <a:lnTo>
                      <a:pt x="3485" y="1325"/>
                    </a:lnTo>
                    <a:lnTo>
                      <a:pt x="3490" y="1335"/>
                    </a:lnTo>
                    <a:lnTo>
                      <a:pt x="3495" y="1335"/>
                    </a:lnTo>
                    <a:lnTo>
                      <a:pt x="3500" y="1340"/>
                    </a:lnTo>
                    <a:lnTo>
                      <a:pt x="3505" y="1335"/>
                    </a:lnTo>
                    <a:lnTo>
                      <a:pt x="3510" y="1330"/>
                    </a:lnTo>
                    <a:lnTo>
                      <a:pt x="3510" y="1325"/>
                    </a:lnTo>
                    <a:lnTo>
                      <a:pt x="3695" y="1325"/>
                    </a:lnTo>
                    <a:lnTo>
                      <a:pt x="3865" y="1325"/>
                    </a:lnTo>
                    <a:lnTo>
                      <a:pt x="4020" y="1325"/>
                    </a:lnTo>
                    <a:lnTo>
                      <a:pt x="4155" y="1325"/>
                    </a:lnTo>
                    <a:lnTo>
                      <a:pt x="4270" y="1325"/>
                    </a:lnTo>
                    <a:lnTo>
                      <a:pt x="4355" y="1325"/>
                    </a:lnTo>
                    <a:lnTo>
                      <a:pt x="4410" y="1325"/>
                    </a:lnTo>
                    <a:lnTo>
                      <a:pt x="4430" y="1325"/>
                    </a:lnTo>
                    <a:lnTo>
                      <a:pt x="4435" y="1325"/>
                    </a:lnTo>
                    <a:lnTo>
                      <a:pt x="4440" y="1320"/>
                    </a:lnTo>
                    <a:lnTo>
                      <a:pt x="4440" y="1310"/>
                    </a:lnTo>
                    <a:lnTo>
                      <a:pt x="4440" y="1305"/>
                    </a:lnTo>
                    <a:lnTo>
                      <a:pt x="4435" y="1300"/>
                    </a:lnTo>
                    <a:lnTo>
                      <a:pt x="4430" y="1300"/>
                    </a:lnTo>
                    <a:lnTo>
                      <a:pt x="3505" y="1300"/>
                    </a:lnTo>
                    <a:lnTo>
                      <a:pt x="3485" y="1255"/>
                    </a:lnTo>
                    <a:lnTo>
                      <a:pt x="3455" y="1230"/>
                    </a:lnTo>
                    <a:lnTo>
                      <a:pt x="3420" y="1215"/>
                    </a:lnTo>
                    <a:lnTo>
                      <a:pt x="3395" y="1210"/>
                    </a:lnTo>
                    <a:lnTo>
                      <a:pt x="3400" y="1170"/>
                    </a:lnTo>
                    <a:lnTo>
                      <a:pt x="3400" y="1100"/>
                    </a:lnTo>
                    <a:lnTo>
                      <a:pt x="3400" y="1015"/>
                    </a:lnTo>
                    <a:lnTo>
                      <a:pt x="3395" y="915"/>
                    </a:lnTo>
                    <a:lnTo>
                      <a:pt x="3380" y="805"/>
                    </a:lnTo>
                    <a:lnTo>
                      <a:pt x="3355" y="695"/>
                    </a:lnTo>
                    <a:lnTo>
                      <a:pt x="3325" y="590"/>
                    </a:lnTo>
                    <a:lnTo>
                      <a:pt x="3275" y="495"/>
                    </a:lnTo>
                    <a:lnTo>
                      <a:pt x="3210" y="410"/>
                    </a:lnTo>
                    <a:lnTo>
                      <a:pt x="3205" y="410"/>
                    </a:lnTo>
                    <a:lnTo>
                      <a:pt x="3180" y="405"/>
                    </a:lnTo>
                    <a:lnTo>
                      <a:pt x="3135" y="400"/>
                    </a:lnTo>
                    <a:lnTo>
                      <a:pt x="3065" y="395"/>
                    </a:lnTo>
                    <a:lnTo>
                      <a:pt x="2980" y="390"/>
                    </a:lnTo>
                    <a:lnTo>
                      <a:pt x="2980" y="380"/>
                    </a:lnTo>
                    <a:lnTo>
                      <a:pt x="2980" y="375"/>
                    </a:lnTo>
                    <a:lnTo>
                      <a:pt x="2930" y="275"/>
                    </a:lnTo>
                    <a:lnTo>
                      <a:pt x="3655" y="265"/>
                    </a:lnTo>
                    <a:lnTo>
                      <a:pt x="3660" y="265"/>
                    </a:lnTo>
                    <a:lnTo>
                      <a:pt x="3665" y="255"/>
                    </a:lnTo>
                    <a:lnTo>
                      <a:pt x="3670" y="245"/>
                    </a:lnTo>
                    <a:lnTo>
                      <a:pt x="3680" y="215"/>
                    </a:lnTo>
                    <a:lnTo>
                      <a:pt x="3685" y="175"/>
                    </a:lnTo>
                    <a:lnTo>
                      <a:pt x="3690" y="125"/>
                    </a:lnTo>
                    <a:lnTo>
                      <a:pt x="3685" y="75"/>
                    </a:lnTo>
                    <a:lnTo>
                      <a:pt x="3665" y="25"/>
                    </a:lnTo>
                    <a:lnTo>
                      <a:pt x="3640" y="10"/>
                    </a:lnTo>
                    <a:lnTo>
                      <a:pt x="3585" y="0"/>
                    </a:lnTo>
                    <a:lnTo>
                      <a:pt x="3515" y="0"/>
                    </a:lnTo>
                    <a:lnTo>
                      <a:pt x="3430" y="5"/>
                    </a:lnTo>
                    <a:lnTo>
                      <a:pt x="3335" y="15"/>
                    </a:lnTo>
                    <a:lnTo>
                      <a:pt x="3230" y="30"/>
                    </a:lnTo>
                    <a:lnTo>
                      <a:pt x="3130" y="50"/>
                    </a:lnTo>
                    <a:lnTo>
                      <a:pt x="3030" y="70"/>
                    </a:lnTo>
                    <a:lnTo>
                      <a:pt x="2940" y="85"/>
                    </a:lnTo>
                    <a:lnTo>
                      <a:pt x="2860" y="105"/>
                    </a:lnTo>
                    <a:lnTo>
                      <a:pt x="2800" y="115"/>
                    </a:lnTo>
                    <a:lnTo>
                      <a:pt x="2790" y="100"/>
                    </a:lnTo>
                    <a:lnTo>
                      <a:pt x="2780" y="90"/>
                    </a:lnTo>
                    <a:lnTo>
                      <a:pt x="2770" y="75"/>
                    </a:lnTo>
                    <a:lnTo>
                      <a:pt x="2755" y="65"/>
                    </a:lnTo>
                    <a:lnTo>
                      <a:pt x="2735" y="60"/>
                    </a:lnTo>
                    <a:lnTo>
                      <a:pt x="2715" y="55"/>
                    </a:lnTo>
                    <a:lnTo>
                      <a:pt x="2695" y="60"/>
                    </a:lnTo>
                    <a:lnTo>
                      <a:pt x="2680" y="65"/>
                    </a:lnTo>
                    <a:lnTo>
                      <a:pt x="2670" y="75"/>
                    </a:lnTo>
                    <a:lnTo>
                      <a:pt x="2660" y="85"/>
                    </a:lnTo>
                    <a:lnTo>
                      <a:pt x="2650" y="105"/>
                    </a:lnTo>
                    <a:lnTo>
                      <a:pt x="2645" y="120"/>
                    </a:lnTo>
                    <a:lnTo>
                      <a:pt x="2570" y="110"/>
                    </a:lnTo>
                    <a:lnTo>
                      <a:pt x="2480" y="95"/>
                    </a:lnTo>
                    <a:lnTo>
                      <a:pt x="2375" y="85"/>
                    </a:lnTo>
                    <a:lnTo>
                      <a:pt x="2270" y="70"/>
                    </a:lnTo>
                    <a:lnTo>
                      <a:pt x="2155" y="55"/>
                    </a:lnTo>
                    <a:lnTo>
                      <a:pt x="2045" y="45"/>
                    </a:lnTo>
                    <a:lnTo>
                      <a:pt x="1945" y="40"/>
                    </a:lnTo>
                    <a:lnTo>
                      <a:pt x="1855" y="35"/>
                    </a:lnTo>
                    <a:lnTo>
                      <a:pt x="1780" y="40"/>
                    </a:lnTo>
                    <a:lnTo>
                      <a:pt x="1730" y="50"/>
                    </a:lnTo>
                    <a:lnTo>
                      <a:pt x="1705" y="65"/>
                    </a:lnTo>
                    <a:lnTo>
                      <a:pt x="1685" y="105"/>
                    </a:lnTo>
                    <a:lnTo>
                      <a:pt x="1665" y="150"/>
                    </a:lnTo>
                    <a:lnTo>
                      <a:pt x="1655" y="190"/>
                    </a:lnTo>
                    <a:lnTo>
                      <a:pt x="1650" y="230"/>
                    </a:lnTo>
                    <a:lnTo>
                      <a:pt x="1660" y="260"/>
                    </a:lnTo>
                    <a:lnTo>
                      <a:pt x="1670" y="275"/>
                    </a:lnTo>
                    <a:lnTo>
                      <a:pt x="1685" y="285"/>
                    </a:lnTo>
                    <a:lnTo>
                      <a:pt x="1705" y="290"/>
                    </a:lnTo>
                    <a:lnTo>
                      <a:pt x="1730" y="290"/>
                    </a:lnTo>
                    <a:lnTo>
                      <a:pt x="2515" y="290"/>
                    </a:lnTo>
                    <a:lnTo>
                      <a:pt x="2505" y="370"/>
                    </a:lnTo>
                    <a:lnTo>
                      <a:pt x="2440" y="375"/>
                    </a:lnTo>
                    <a:lnTo>
                      <a:pt x="2390" y="385"/>
                    </a:lnTo>
                    <a:lnTo>
                      <a:pt x="2355" y="395"/>
                    </a:lnTo>
                    <a:lnTo>
                      <a:pt x="2295" y="445"/>
                    </a:lnTo>
                    <a:lnTo>
                      <a:pt x="2230" y="500"/>
                    </a:lnTo>
                    <a:lnTo>
                      <a:pt x="2165" y="565"/>
                    </a:lnTo>
                    <a:lnTo>
                      <a:pt x="2085" y="625"/>
                    </a:lnTo>
                    <a:lnTo>
                      <a:pt x="1995" y="680"/>
                    </a:lnTo>
                    <a:lnTo>
                      <a:pt x="1940" y="700"/>
                    </a:lnTo>
                    <a:lnTo>
                      <a:pt x="1860" y="710"/>
                    </a:lnTo>
                    <a:lnTo>
                      <a:pt x="1765" y="720"/>
                    </a:lnTo>
                    <a:lnTo>
                      <a:pt x="1655" y="730"/>
                    </a:lnTo>
                    <a:lnTo>
                      <a:pt x="1540" y="735"/>
                    </a:lnTo>
                    <a:lnTo>
                      <a:pt x="1420" y="740"/>
                    </a:lnTo>
                    <a:lnTo>
                      <a:pt x="1305" y="745"/>
                    </a:lnTo>
                    <a:lnTo>
                      <a:pt x="1200" y="745"/>
                    </a:lnTo>
                    <a:lnTo>
                      <a:pt x="1105" y="745"/>
                    </a:lnTo>
                    <a:lnTo>
                      <a:pt x="1035" y="745"/>
                    </a:lnTo>
                    <a:lnTo>
                      <a:pt x="985" y="745"/>
                    </a:lnTo>
                    <a:lnTo>
                      <a:pt x="965" y="745"/>
                    </a:lnTo>
                    <a:lnTo>
                      <a:pt x="950" y="745"/>
                    </a:lnTo>
                    <a:lnTo>
                      <a:pt x="910" y="745"/>
                    </a:lnTo>
                    <a:lnTo>
                      <a:pt x="860" y="750"/>
                    </a:lnTo>
                    <a:lnTo>
                      <a:pt x="795" y="755"/>
                    </a:lnTo>
                    <a:lnTo>
                      <a:pt x="725" y="770"/>
                    </a:lnTo>
                    <a:lnTo>
                      <a:pt x="650" y="790"/>
                    </a:lnTo>
                    <a:lnTo>
                      <a:pt x="575" y="815"/>
                    </a:lnTo>
                    <a:lnTo>
                      <a:pt x="505" y="855"/>
                    </a:lnTo>
                    <a:lnTo>
                      <a:pt x="445" y="900"/>
                    </a:lnTo>
                    <a:lnTo>
                      <a:pt x="400" y="965"/>
                    </a:lnTo>
                    <a:lnTo>
                      <a:pt x="370" y="1040"/>
                    </a:lnTo>
                    <a:lnTo>
                      <a:pt x="355" y="1130"/>
                    </a:lnTo>
                    <a:lnTo>
                      <a:pt x="345" y="1200"/>
                    </a:lnTo>
                    <a:lnTo>
                      <a:pt x="340" y="1245"/>
                    </a:lnTo>
                    <a:lnTo>
                      <a:pt x="340" y="1280"/>
                    </a:lnTo>
                    <a:lnTo>
                      <a:pt x="345" y="1295"/>
                    </a:lnTo>
                    <a:lnTo>
                      <a:pt x="350" y="1305"/>
                    </a:lnTo>
                    <a:lnTo>
                      <a:pt x="355" y="1310"/>
                    </a:lnTo>
                    <a:lnTo>
                      <a:pt x="365" y="1315"/>
                    </a:lnTo>
                    <a:lnTo>
                      <a:pt x="375" y="1310"/>
                    </a:lnTo>
                    <a:lnTo>
                      <a:pt x="400" y="1310"/>
                    </a:lnTo>
                    <a:lnTo>
                      <a:pt x="395" y="1325"/>
                    </a:lnTo>
                    <a:close/>
                  </a:path>
                </a:pathLst>
              </a:custGeom>
              <a:solidFill>
                <a:srgbClr val="7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7A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7" name="Freeform 53"/>
              <p:cNvSpPr>
                <a:spLocks/>
              </p:cNvSpPr>
              <p:nvPr/>
            </p:nvSpPr>
            <p:spPr bwMode="auto">
              <a:xfrm>
                <a:off x="6546" y="2622"/>
                <a:ext cx="565" cy="1320"/>
              </a:xfrm>
              <a:custGeom>
                <a:avLst/>
                <a:gdLst>
                  <a:gd name="T0" fmla="*/ 130 w 565"/>
                  <a:gd name="T1" fmla="*/ 0 h 1320"/>
                  <a:gd name="T2" fmla="*/ 335 w 565"/>
                  <a:gd name="T3" fmla="*/ 0 h 1320"/>
                  <a:gd name="T4" fmla="*/ 295 w 565"/>
                  <a:gd name="T5" fmla="*/ 985 h 1320"/>
                  <a:gd name="T6" fmla="*/ 300 w 565"/>
                  <a:gd name="T7" fmla="*/ 990 h 1320"/>
                  <a:gd name="T8" fmla="*/ 300 w 565"/>
                  <a:gd name="T9" fmla="*/ 995 h 1320"/>
                  <a:gd name="T10" fmla="*/ 310 w 565"/>
                  <a:gd name="T11" fmla="*/ 995 h 1320"/>
                  <a:gd name="T12" fmla="*/ 315 w 565"/>
                  <a:gd name="T13" fmla="*/ 995 h 1320"/>
                  <a:gd name="T14" fmla="*/ 320 w 565"/>
                  <a:gd name="T15" fmla="*/ 990 h 1320"/>
                  <a:gd name="T16" fmla="*/ 320 w 565"/>
                  <a:gd name="T17" fmla="*/ 985 h 1320"/>
                  <a:gd name="T18" fmla="*/ 360 w 565"/>
                  <a:gd name="T19" fmla="*/ 0 h 1320"/>
                  <a:gd name="T20" fmla="*/ 480 w 565"/>
                  <a:gd name="T21" fmla="*/ 0 h 1320"/>
                  <a:gd name="T22" fmla="*/ 565 w 565"/>
                  <a:gd name="T23" fmla="*/ 1165 h 1320"/>
                  <a:gd name="T24" fmla="*/ 555 w 565"/>
                  <a:gd name="T25" fmla="*/ 1170 h 1320"/>
                  <a:gd name="T26" fmla="*/ 550 w 565"/>
                  <a:gd name="T27" fmla="*/ 1170 h 1320"/>
                  <a:gd name="T28" fmla="*/ 500 w 565"/>
                  <a:gd name="T29" fmla="*/ 1190 h 1320"/>
                  <a:gd name="T30" fmla="*/ 455 w 565"/>
                  <a:gd name="T31" fmla="*/ 1190 h 1320"/>
                  <a:gd name="T32" fmla="*/ 410 w 565"/>
                  <a:gd name="T33" fmla="*/ 1195 h 1320"/>
                  <a:gd name="T34" fmla="*/ 370 w 565"/>
                  <a:gd name="T35" fmla="*/ 1220 h 1320"/>
                  <a:gd name="T36" fmla="*/ 335 w 565"/>
                  <a:gd name="T37" fmla="*/ 1255 h 1320"/>
                  <a:gd name="T38" fmla="*/ 310 w 565"/>
                  <a:gd name="T39" fmla="*/ 1290 h 1320"/>
                  <a:gd name="T40" fmla="*/ 300 w 565"/>
                  <a:gd name="T41" fmla="*/ 1310 h 1320"/>
                  <a:gd name="T42" fmla="*/ 260 w 565"/>
                  <a:gd name="T43" fmla="*/ 1320 h 1320"/>
                  <a:gd name="T44" fmla="*/ 225 w 565"/>
                  <a:gd name="T45" fmla="*/ 1315 h 1320"/>
                  <a:gd name="T46" fmla="*/ 190 w 565"/>
                  <a:gd name="T47" fmla="*/ 1290 h 1320"/>
                  <a:gd name="T48" fmla="*/ 155 w 565"/>
                  <a:gd name="T49" fmla="*/ 1260 h 1320"/>
                  <a:gd name="T50" fmla="*/ 120 w 565"/>
                  <a:gd name="T51" fmla="*/ 1225 h 1320"/>
                  <a:gd name="T52" fmla="*/ 75 w 565"/>
                  <a:gd name="T53" fmla="*/ 1180 h 1320"/>
                  <a:gd name="T54" fmla="*/ 30 w 565"/>
                  <a:gd name="T55" fmla="*/ 1140 h 1320"/>
                  <a:gd name="T56" fmla="*/ 15 w 565"/>
                  <a:gd name="T57" fmla="*/ 1135 h 1320"/>
                  <a:gd name="T58" fmla="*/ 0 w 565"/>
                  <a:gd name="T59" fmla="*/ 1130 h 1320"/>
                  <a:gd name="T60" fmla="*/ 125 w 565"/>
                  <a:gd name="T61" fmla="*/ 15 h 1320"/>
                  <a:gd name="T62" fmla="*/ 130 w 565"/>
                  <a:gd name="T63" fmla="*/ 0 h 13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65" h="1320">
                    <a:moveTo>
                      <a:pt x="130" y="0"/>
                    </a:moveTo>
                    <a:lnTo>
                      <a:pt x="335" y="0"/>
                    </a:lnTo>
                    <a:lnTo>
                      <a:pt x="295" y="985"/>
                    </a:lnTo>
                    <a:lnTo>
                      <a:pt x="300" y="990"/>
                    </a:lnTo>
                    <a:lnTo>
                      <a:pt x="300" y="995"/>
                    </a:lnTo>
                    <a:lnTo>
                      <a:pt x="310" y="995"/>
                    </a:lnTo>
                    <a:lnTo>
                      <a:pt x="315" y="995"/>
                    </a:lnTo>
                    <a:lnTo>
                      <a:pt x="320" y="990"/>
                    </a:lnTo>
                    <a:lnTo>
                      <a:pt x="320" y="985"/>
                    </a:lnTo>
                    <a:lnTo>
                      <a:pt x="360" y="0"/>
                    </a:lnTo>
                    <a:lnTo>
                      <a:pt x="480" y="0"/>
                    </a:lnTo>
                    <a:lnTo>
                      <a:pt x="565" y="1165"/>
                    </a:lnTo>
                    <a:lnTo>
                      <a:pt x="555" y="1170"/>
                    </a:lnTo>
                    <a:lnTo>
                      <a:pt x="550" y="1170"/>
                    </a:lnTo>
                    <a:lnTo>
                      <a:pt x="500" y="1190"/>
                    </a:lnTo>
                    <a:lnTo>
                      <a:pt x="455" y="1190"/>
                    </a:lnTo>
                    <a:lnTo>
                      <a:pt x="410" y="1195"/>
                    </a:lnTo>
                    <a:lnTo>
                      <a:pt x="370" y="1220"/>
                    </a:lnTo>
                    <a:lnTo>
                      <a:pt x="335" y="1255"/>
                    </a:lnTo>
                    <a:lnTo>
                      <a:pt x="310" y="1290"/>
                    </a:lnTo>
                    <a:lnTo>
                      <a:pt x="300" y="1310"/>
                    </a:lnTo>
                    <a:lnTo>
                      <a:pt x="260" y="1320"/>
                    </a:lnTo>
                    <a:lnTo>
                      <a:pt x="225" y="1315"/>
                    </a:lnTo>
                    <a:lnTo>
                      <a:pt x="190" y="1290"/>
                    </a:lnTo>
                    <a:lnTo>
                      <a:pt x="155" y="1260"/>
                    </a:lnTo>
                    <a:lnTo>
                      <a:pt x="120" y="1225"/>
                    </a:lnTo>
                    <a:lnTo>
                      <a:pt x="75" y="1180"/>
                    </a:lnTo>
                    <a:lnTo>
                      <a:pt x="30" y="1140"/>
                    </a:lnTo>
                    <a:lnTo>
                      <a:pt x="15" y="1135"/>
                    </a:lnTo>
                    <a:lnTo>
                      <a:pt x="0" y="1130"/>
                    </a:lnTo>
                    <a:lnTo>
                      <a:pt x="125" y="15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E0F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0F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8" name="Freeform 54"/>
              <p:cNvSpPr>
                <a:spLocks/>
              </p:cNvSpPr>
              <p:nvPr/>
            </p:nvSpPr>
            <p:spPr bwMode="auto">
              <a:xfrm>
                <a:off x="8226" y="2537"/>
                <a:ext cx="1505" cy="75"/>
              </a:xfrm>
              <a:custGeom>
                <a:avLst/>
                <a:gdLst>
                  <a:gd name="T0" fmla="*/ 1505 w 1505"/>
                  <a:gd name="T1" fmla="*/ 75 h 75"/>
                  <a:gd name="T2" fmla="*/ 0 w 1505"/>
                  <a:gd name="T3" fmla="*/ 75 h 75"/>
                  <a:gd name="T4" fmla="*/ 10 w 1505"/>
                  <a:gd name="T5" fmla="*/ 50 h 75"/>
                  <a:gd name="T6" fmla="*/ 30 w 1505"/>
                  <a:gd name="T7" fmla="*/ 30 h 75"/>
                  <a:gd name="T8" fmla="*/ 60 w 1505"/>
                  <a:gd name="T9" fmla="*/ 15 h 75"/>
                  <a:gd name="T10" fmla="*/ 90 w 1505"/>
                  <a:gd name="T11" fmla="*/ 5 h 75"/>
                  <a:gd name="T12" fmla="*/ 110 w 1505"/>
                  <a:gd name="T13" fmla="*/ 0 h 75"/>
                  <a:gd name="T14" fmla="*/ 150 w 1505"/>
                  <a:gd name="T15" fmla="*/ 5 h 75"/>
                  <a:gd name="T16" fmla="*/ 195 w 1505"/>
                  <a:gd name="T17" fmla="*/ 10 h 75"/>
                  <a:gd name="T18" fmla="*/ 1410 w 1505"/>
                  <a:gd name="T19" fmla="*/ 10 h 75"/>
                  <a:gd name="T20" fmla="*/ 1415 w 1505"/>
                  <a:gd name="T21" fmla="*/ 10 h 75"/>
                  <a:gd name="T22" fmla="*/ 1435 w 1505"/>
                  <a:gd name="T23" fmla="*/ 15 h 75"/>
                  <a:gd name="T24" fmla="*/ 1460 w 1505"/>
                  <a:gd name="T25" fmla="*/ 25 h 75"/>
                  <a:gd name="T26" fmla="*/ 1485 w 1505"/>
                  <a:gd name="T27" fmla="*/ 45 h 75"/>
                  <a:gd name="T28" fmla="*/ 1505 w 1505"/>
                  <a:gd name="T29" fmla="*/ 75 h 7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5" h="75">
                    <a:moveTo>
                      <a:pt x="1505" y="75"/>
                    </a:moveTo>
                    <a:lnTo>
                      <a:pt x="0" y="75"/>
                    </a:lnTo>
                    <a:lnTo>
                      <a:pt x="10" y="50"/>
                    </a:lnTo>
                    <a:lnTo>
                      <a:pt x="30" y="30"/>
                    </a:lnTo>
                    <a:lnTo>
                      <a:pt x="60" y="15"/>
                    </a:lnTo>
                    <a:lnTo>
                      <a:pt x="90" y="5"/>
                    </a:lnTo>
                    <a:lnTo>
                      <a:pt x="110" y="0"/>
                    </a:lnTo>
                    <a:lnTo>
                      <a:pt x="150" y="5"/>
                    </a:lnTo>
                    <a:lnTo>
                      <a:pt x="195" y="10"/>
                    </a:lnTo>
                    <a:lnTo>
                      <a:pt x="1410" y="10"/>
                    </a:lnTo>
                    <a:lnTo>
                      <a:pt x="1415" y="10"/>
                    </a:lnTo>
                    <a:lnTo>
                      <a:pt x="1435" y="15"/>
                    </a:lnTo>
                    <a:lnTo>
                      <a:pt x="1460" y="25"/>
                    </a:lnTo>
                    <a:lnTo>
                      <a:pt x="1485" y="45"/>
                    </a:lnTo>
                    <a:lnTo>
                      <a:pt x="1505" y="75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CC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89" name="Freeform 55"/>
              <p:cNvSpPr>
                <a:spLocks/>
              </p:cNvSpPr>
              <p:nvPr/>
            </p:nvSpPr>
            <p:spPr bwMode="auto">
              <a:xfrm>
                <a:off x="9061" y="1332"/>
                <a:ext cx="855" cy="235"/>
              </a:xfrm>
              <a:custGeom>
                <a:avLst/>
                <a:gdLst>
                  <a:gd name="T0" fmla="*/ 835 w 855"/>
                  <a:gd name="T1" fmla="*/ 20 h 235"/>
                  <a:gd name="T2" fmla="*/ 850 w 855"/>
                  <a:gd name="T3" fmla="*/ 65 h 235"/>
                  <a:gd name="T4" fmla="*/ 855 w 855"/>
                  <a:gd name="T5" fmla="*/ 110 h 235"/>
                  <a:gd name="T6" fmla="*/ 850 w 855"/>
                  <a:gd name="T7" fmla="*/ 155 h 235"/>
                  <a:gd name="T8" fmla="*/ 845 w 855"/>
                  <a:gd name="T9" fmla="*/ 195 h 235"/>
                  <a:gd name="T10" fmla="*/ 835 w 855"/>
                  <a:gd name="T11" fmla="*/ 220 h 235"/>
                  <a:gd name="T12" fmla="*/ 815 w 855"/>
                  <a:gd name="T13" fmla="*/ 220 h 235"/>
                  <a:gd name="T14" fmla="*/ 760 w 855"/>
                  <a:gd name="T15" fmla="*/ 220 h 235"/>
                  <a:gd name="T16" fmla="*/ 680 w 855"/>
                  <a:gd name="T17" fmla="*/ 220 h 235"/>
                  <a:gd name="T18" fmla="*/ 590 w 855"/>
                  <a:gd name="T19" fmla="*/ 225 h 235"/>
                  <a:gd name="T20" fmla="*/ 480 w 855"/>
                  <a:gd name="T21" fmla="*/ 225 h 235"/>
                  <a:gd name="T22" fmla="*/ 375 w 855"/>
                  <a:gd name="T23" fmla="*/ 225 h 235"/>
                  <a:gd name="T24" fmla="*/ 270 w 855"/>
                  <a:gd name="T25" fmla="*/ 230 h 235"/>
                  <a:gd name="T26" fmla="*/ 175 w 855"/>
                  <a:gd name="T27" fmla="*/ 230 h 235"/>
                  <a:gd name="T28" fmla="*/ 95 w 855"/>
                  <a:gd name="T29" fmla="*/ 230 h 235"/>
                  <a:gd name="T30" fmla="*/ 40 w 855"/>
                  <a:gd name="T31" fmla="*/ 230 h 235"/>
                  <a:gd name="T32" fmla="*/ 15 w 855"/>
                  <a:gd name="T33" fmla="*/ 235 h 235"/>
                  <a:gd name="T34" fmla="*/ 10 w 855"/>
                  <a:gd name="T35" fmla="*/ 170 h 235"/>
                  <a:gd name="T36" fmla="*/ 0 w 855"/>
                  <a:gd name="T37" fmla="*/ 120 h 235"/>
                  <a:gd name="T38" fmla="*/ 105 w 855"/>
                  <a:gd name="T39" fmla="*/ 100 h 235"/>
                  <a:gd name="T40" fmla="*/ 215 w 855"/>
                  <a:gd name="T41" fmla="*/ 75 h 235"/>
                  <a:gd name="T42" fmla="*/ 325 w 855"/>
                  <a:gd name="T43" fmla="*/ 55 h 235"/>
                  <a:gd name="T44" fmla="*/ 430 w 855"/>
                  <a:gd name="T45" fmla="*/ 35 h 235"/>
                  <a:gd name="T46" fmla="*/ 530 w 855"/>
                  <a:gd name="T47" fmla="*/ 20 h 235"/>
                  <a:gd name="T48" fmla="*/ 625 w 855"/>
                  <a:gd name="T49" fmla="*/ 10 h 235"/>
                  <a:gd name="T50" fmla="*/ 705 w 855"/>
                  <a:gd name="T51" fmla="*/ 0 h 235"/>
                  <a:gd name="T52" fmla="*/ 765 w 855"/>
                  <a:gd name="T53" fmla="*/ 0 h 235"/>
                  <a:gd name="T54" fmla="*/ 810 w 855"/>
                  <a:gd name="T55" fmla="*/ 5 h 235"/>
                  <a:gd name="T56" fmla="*/ 835 w 855"/>
                  <a:gd name="T57" fmla="*/ 20 h 23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55" h="235">
                    <a:moveTo>
                      <a:pt x="835" y="20"/>
                    </a:moveTo>
                    <a:lnTo>
                      <a:pt x="850" y="65"/>
                    </a:lnTo>
                    <a:lnTo>
                      <a:pt x="855" y="110"/>
                    </a:lnTo>
                    <a:lnTo>
                      <a:pt x="850" y="155"/>
                    </a:lnTo>
                    <a:lnTo>
                      <a:pt x="845" y="195"/>
                    </a:lnTo>
                    <a:lnTo>
                      <a:pt x="835" y="220"/>
                    </a:lnTo>
                    <a:lnTo>
                      <a:pt x="815" y="220"/>
                    </a:lnTo>
                    <a:lnTo>
                      <a:pt x="760" y="220"/>
                    </a:lnTo>
                    <a:lnTo>
                      <a:pt x="680" y="220"/>
                    </a:lnTo>
                    <a:lnTo>
                      <a:pt x="590" y="225"/>
                    </a:lnTo>
                    <a:lnTo>
                      <a:pt x="480" y="225"/>
                    </a:lnTo>
                    <a:lnTo>
                      <a:pt x="375" y="225"/>
                    </a:lnTo>
                    <a:lnTo>
                      <a:pt x="270" y="230"/>
                    </a:lnTo>
                    <a:lnTo>
                      <a:pt x="175" y="230"/>
                    </a:lnTo>
                    <a:lnTo>
                      <a:pt x="95" y="230"/>
                    </a:lnTo>
                    <a:lnTo>
                      <a:pt x="40" y="230"/>
                    </a:lnTo>
                    <a:lnTo>
                      <a:pt x="15" y="235"/>
                    </a:lnTo>
                    <a:lnTo>
                      <a:pt x="10" y="170"/>
                    </a:lnTo>
                    <a:lnTo>
                      <a:pt x="0" y="120"/>
                    </a:lnTo>
                    <a:lnTo>
                      <a:pt x="105" y="100"/>
                    </a:lnTo>
                    <a:lnTo>
                      <a:pt x="215" y="75"/>
                    </a:lnTo>
                    <a:lnTo>
                      <a:pt x="325" y="55"/>
                    </a:lnTo>
                    <a:lnTo>
                      <a:pt x="430" y="35"/>
                    </a:lnTo>
                    <a:lnTo>
                      <a:pt x="530" y="20"/>
                    </a:lnTo>
                    <a:lnTo>
                      <a:pt x="625" y="10"/>
                    </a:lnTo>
                    <a:lnTo>
                      <a:pt x="705" y="0"/>
                    </a:lnTo>
                    <a:lnTo>
                      <a:pt x="765" y="0"/>
                    </a:lnTo>
                    <a:lnTo>
                      <a:pt x="810" y="5"/>
                    </a:lnTo>
                    <a:lnTo>
                      <a:pt x="835" y="20"/>
                    </a:lnTo>
                    <a:close/>
                  </a:path>
                </a:pathLst>
              </a:custGeom>
              <a:solidFill>
                <a:srgbClr val="E0F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0F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0" name="Freeform 56"/>
              <p:cNvSpPr>
                <a:spLocks/>
              </p:cNvSpPr>
              <p:nvPr/>
            </p:nvSpPr>
            <p:spPr bwMode="auto">
              <a:xfrm>
                <a:off x="8896" y="1392"/>
                <a:ext cx="155" cy="180"/>
              </a:xfrm>
              <a:custGeom>
                <a:avLst/>
                <a:gdLst>
                  <a:gd name="T0" fmla="*/ 55 w 155"/>
                  <a:gd name="T1" fmla="*/ 5 h 180"/>
                  <a:gd name="T2" fmla="*/ 75 w 155"/>
                  <a:gd name="T3" fmla="*/ 0 h 180"/>
                  <a:gd name="T4" fmla="*/ 95 w 155"/>
                  <a:gd name="T5" fmla="*/ 5 h 180"/>
                  <a:gd name="T6" fmla="*/ 110 w 155"/>
                  <a:gd name="T7" fmla="*/ 15 h 180"/>
                  <a:gd name="T8" fmla="*/ 120 w 155"/>
                  <a:gd name="T9" fmla="*/ 25 h 180"/>
                  <a:gd name="T10" fmla="*/ 130 w 155"/>
                  <a:gd name="T11" fmla="*/ 45 h 180"/>
                  <a:gd name="T12" fmla="*/ 130 w 155"/>
                  <a:gd name="T13" fmla="*/ 45 h 180"/>
                  <a:gd name="T14" fmla="*/ 125 w 155"/>
                  <a:gd name="T15" fmla="*/ 45 h 180"/>
                  <a:gd name="T16" fmla="*/ 120 w 155"/>
                  <a:gd name="T17" fmla="*/ 50 h 180"/>
                  <a:gd name="T18" fmla="*/ 120 w 155"/>
                  <a:gd name="T19" fmla="*/ 55 h 180"/>
                  <a:gd name="T20" fmla="*/ 120 w 155"/>
                  <a:gd name="T21" fmla="*/ 60 h 180"/>
                  <a:gd name="T22" fmla="*/ 120 w 155"/>
                  <a:gd name="T23" fmla="*/ 60 h 180"/>
                  <a:gd name="T24" fmla="*/ 120 w 155"/>
                  <a:gd name="T25" fmla="*/ 65 h 180"/>
                  <a:gd name="T26" fmla="*/ 125 w 155"/>
                  <a:gd name="T27" fmla="*/ 70 h 180"/>
                  <a:gd name="T28" fmla="*/ 135 w 155"/>
                  <a:gd name="T29" fmla="*/ 70 h 180"/>
                  <a:gd name="T30" fmla="*/ 135 w 155"/>
                  <a:gd name="T31" fmla="*/ 65 h 180"/>
                  <a:gd name="T32" fmla="*/ 140 w 155"/>
                  <a:gd name="T33" fmla="*/ 65 h 180"/>
                  <a:gd name="T34" fmla="*/ 150 w 155"/>
                  <a:gd name="T35" fmla="*/ 115 h 180"/>
                  <a:gd name="T36" fmla="*/ 155 w 155"/>
                  <a:gd name="T37" fmla="*/ 180 h 180"/>
                  <a:gd name="T38" fmla="*/ 0 w 155"/>
                  <a:gd name="T39" fmla="*/ 175 h 180"/>
                  <a:gd name="T40" fmla="*/ 5 w 155"/>
                  <a:gd name="T41" fmla="*/ 120 h 180"/>
                  <a:gd name="T42" fmla="*/ 15 w 155"/>
                  <a:gd name="T43" fmla="*/ 70 h 180"/>
                  <a:gd name="T44" fmla="*/ 25 w 155"/>
                  <a:gd name="T45" fmla="*/ 65 h 180"/>
                  <a:gd name="T46" fmla="*/ 25 w 155"/>
                  <a:gd name="T47" fmla="*/ 60 h 180"/>
                  <a:gd name="T48" fmla="*/ 25 w 155"/>
                  <a:gd name="T49" fmla="*/ 50 h 180"/>
                  <a:gd name="T50" fmla="*/ 20 w 155"/>
                  <a:gd name="T51" fmla="*/ 45 h 180"/>
                  <a:gd name="T52" fmla="*/ 30 w 155"/>
                  <a:gd name="T53" fmla="*/ 30 h 180"/>
                  <a:gd name="T54" fmla="*/ 35 w 155"/>
                  <a:gd name="T55" fmla="*/ 15 h 180"/>
                  <a:gd name="T56" fmla="*/ 45 w 155"/>
                  <a:gd name="T57" fmla="*/ 10 h 180"/>
                  <a:gd name="T58" fmla="*/ 55 w 155"/>
                  <a:gd name="T59" fmla="*/ 5 h 18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5" h="180">
                    <a:moveTo>
                      <a:pt x="55" y="5"/>
                    </a:moveTo>
                    <a:lnTo>
                      <a:pt x="75" y="0"/>
                    </a:lnTo>
                    <a:lnTo>
                      <a:pt x="95" y="5"/>
                    </a:lnTo>
                    <a:lnTo>
                      <a:pt x="110" y="15"/>
                    </a:lnTo>
                    <a:lnTo>
                      <a:pt x="120" y="25"/>
                    </a:lnTo>
                    <a:lnTo>
                      <a:pt x="130" y="45"/>
                    </a:lnTo>
                    <a:lnTo>
                      <a:pt x="125" y="45"/>
                    </a:lnTo>
                    <a:lnTo>
                      <a:pt x="120" y="50"/>
                    </a:lnTo>
                    <a:lnTo>
                      <a:pt x="120" y="55"/>
                    </a:lnTo>
                    <a:lnTo>
                      <a:pt x="120" y="60"/>
                    </a:lnTo>
                    <a:lnTo>
                      <a:pt x="120" y="65"/>
                    </a:lnTo>
                    <a:lnTo>
                      <a:pt x="125" y="70"/>
                    </a:lnTo>
                    <a:lnTo>
                      <a:pt x="135" y="70"/>
                    </a:lnTo>
                    <a:lnTo>
                      <a:pt x="135" y="65"/>
                    </a:lnTo>
                    <a:lnTo>
                      <a:pt x="140" y="65"/>
                    </a:lnTo>
                    <a:lnTo>
                      <a:pt x="150" y="115"/>
                    </a:lnTo>
                    <a:lnTo>
                      <a:pt x="155" y="180"/>
                    </a:lnTo>
                    <a:lnTo>
                      <a:pt x="0" y="175"/>
                    </a:lnTo>
                    <a:lnTo>
                      <a:pt x="5" y="120"/>
                    </a:lnTo>
                    <a:lnTo>
                      <a:pt x="15" y="70"/>
                    </a:lnTo>
                    <a:lnTo>
                      <a:pt x="25" y="65"/>
                    </a:lnTo>
                    <a:lnTo>
                      <a:pt x="25" y="60"/>
                    </a:lnTo>
                    <a:lnTo>
                      <a:pt x="25" y="50"/>
                    </a:lnTo>
                    <a:lnTo>
                      <a:pt x="20" y="45"/>
                    </a:lnTo>
                    <a:lnTo>
                      <a:pt x="30" y="30"/>
                    </a:lnTo>
                    <a:lnTo>
                      <a:pt x="35" y="15"/>
                    </a:lnTo>
                    <a:lnTo>
                      <a:pt x="45" y="10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CC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1" name="Freeform 57"/>
              <p:cNvSpPr>
                <a:spLocks/>
              </p:cNvSpPr>
              <p:nvPr/>
            </p:nvSpPr>
            <p:spPr bwMode="auto">
              <a:xfrm>
                <a:off x="7926" y="1372"/>
                <a:ext cx="960" cy="205"/>
              </a:xfrm>
              <a:custGeom>
                <a:avLst/>
                <a:gdLst>
                  <a:gd name="T0" fmla="*/ 55 w 960"/>
                  <a:gd name="T1" fmla="*/ 205 h 205"/>
                  <a:gd name="T2" fmla="*/ 30 w 960"/>
                  <a:gd name="T3" fmla="*/ 205 h 205"/>
                  <a:gd name="T4" fmla="*/ 15 w 960"/>
                  <a:gd name="T5" fmla="*/ 200 h 205"/>
                  <a:gd name="T6" fmla="*/ 5 w 960"/>
                  <a:gd name="T7" fmla="*/ 190 h 205"/>
                  <a:gd name="T8" fmla="*/ 0 w 960"/>
                  <a:gd name="T9" fmla="*/ 160 h 205"/>
                  <a:gd name="T10" fmla="*/ 5 w 960"/>
                  <a:gd name="T11" fmla="*/ 125 h 205"/>
                  <a:gd name="T12" fmla="*/ 20 w 960"/>
                  <a:gd name="T13" fmla="*/ 90 h 205"/>
                  <a:gd name="T14" fmla="*/ 35 w 960"/>
                  <a:gd name="T15" fmla="*/ 50 h 205"/>
                  <a:gd name="T16" fmla="*/ 50 w 960"/>
                  <a:gd name="T17" fmla="*/ 15 h 205"/>
                  <a:gd name="T18" fmla="*/ 75 w 960"/>
                  <a:gd name="T19" fmla="*/ 5 h 205"/>
                  <a:gd name="T20" fmla="*/ 125 w 960"/>
                  <a:gd name="T21" fmla="*/ 0 h 205"/>
                  <a:gd name="T22" fmla="*/ 200 w 960"/>
                  <a:gd name="T23" fmla="*/ 0 h 205"/>
                  <a:gd name="T24" fmla="*/ 300 w 960"/>
                  <a:gd name="T25" fmla="*/ 5 h 205"/>
                  <a:gd name="T26" fmla="*/ 415 w 960"/>
                  <a:gd name="T27" fmla="*/ 15 h 205"/>
                  <a:gd name="T28" fmla="*/ 540 w 960"/>
                  <a:gd name="T29" fmla="*/ 30 h 205"/>
                  <a:gd name="T30" fmla="*/ 675 w 960"/>
                  <a:gd name="T31" fmla="*/ 45 h 205"/>
                  <a:gd name="T32" fmla="*/ 820 w 960"/>
                  <a:gd name="T33" fmla="*/ 65 h 205"/>
                  <a:gd name="T34" fmla="*/ 960 w 960"/>
                  <a:gd name="T35" fmla="*/ 85 h 205"/>
                  <a:gd name="T36" fmla="*/ 950 w 960"/>
                  <a:gd name="T37" fmla="*/ 145 h 205"/>
                  <a:gd name="T38" fmla="*/ 945 w 960"/>
                  <a:gd name="T39" fmla="*/ 195 h 205"/>
                  <a:gd name="T40" fmla="*/ 855 w 960"/>
                  <a:gd name="T41" fmla="*/ 195 h 205"/>
                  <a:gd name="T42" fmla="*/ 845 w 960"/>
                  <a:gd name="T43" fmla="*/ 195 h 205"/>
                  <a:gd name="T44" fmla="*/ 840 w 960"/>
                  <a:gd name="T45" fmla="*/ 205 h 205"/>
                  <a:gd name="T46" fmla="*/ 840 w 960"/>
                  <a:gd name="T47" fmla="*/ 205 h 205"/>
                  <a:gd name="T48" fmla="*/ 55 w 960"/>
                  <a:gd name="T49" fmla="*/ 205 h 20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960" h="205">
                    <a:moveTo>
                      <a:pt x="55" y="205"/>
                    </a:moveTo>
                    <a:lnTo>
                      <a:pt x="30" y="205"/>
                    </a:lnTo>
                    <a:lnTo>
                      <a:pt x="15" y="200"/>
                    </a:lnTo>
                    <a:lnTo>
                      <a:pt x="5" y="190"/>
                    </a:lnTo>
                    <a:lnTo>
                      <a:pt x="0" y="160"/>
                    </a:lnTo>
                    <a:lnTo>
                      <a:pt x="5" y="125"/>
                    </a:lnTo>
                    <a:lnTo>
                      <a:pt x="20" y="90"/>
                    </a:lnTo>
                    <a:lnTo>
                      <a:pt x="35" y="50"/>
                    </a:lnTo>
                    <a:lnTo>
                      <a:pt x="50" y="15"/>
                    </a:lnTo>
                    <a:lnTo>
                      <a:pt x="75" y="5"/>
                    </a:lnTo>
                    <a:lnTo>
                      <a:pt x="125" y="0"/>
                    </a:lnTo>
                    <a:lnTo>
                      <a:pt x="200" y="0"/>
                    </a:lnTo>
                    <a:lnTo>
                      <a:pt x="300" y="5"/>
                    </a:lnTo>
                    <a:lnTo>
                      <a:pt x="415" y="15"/>
                    </a:lnTo>
                    <a:lnTo>
                      <a:pt x="540" y="30"/>
                    </a:lnTo>
                    <a:lnTo>
                      <a:pt x="675" y="45"/>
                    </a:lnTo>
                    <a:lnTo>
                      <a:pt x="820" y="65"/>
                    </a:lnTo>
                    <a:lnTo>
                      <a:pt x="960" y="85"/>
                    </a:lnTo>
                    <a:lnTo>
                      <a:pt x="950" y="145"/>
                    </a:lnTo>
                    <a:lnTo>
                      <a:pt x="945" y="195"/>
                    </a:lnTo>
                    <a:lnTo>
                      <a:pt x="855" y="195"/>
                    </a:lnTo>
                    <a:lnTo>
                      <a:pt x="845" y="195"/>
                    </a:lnTo>
                    <a:lnTo>
                      <a:pt x="840" y="205"/>
                    </a:lnTo>
                    <a:lnTo>
                      <a:pt x="55" y="205"/>
                    </a:lnTo>
                    <a:close/>
                  </a:path>
                </a:pathLst>
              </a:custGeom>
              <a:solidFill>
                <a:srgbClr val="E0F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0F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2" name="Freeform 58"/>
              <p:cNvSpPr>
                <a:spLocks/>
              </p:cNvSpPr>
              <p:nvPr/>
            </p:nvSpPr>
            <p:spPr bwMode="auto">
              <a:xfrm>
                <a:off x="8781" y="1592"/>
                <a:ext cx="430" cy="105"/>
              </a:xfrm>
              <a:custGeom>
                <a:avLst/>
                <a:gdLst>
                  <a:gd name="T0" fmla="*/ 10 w 430"/>
                  <a:gd name="T1" fmla="*/ 10 h 105"/>
                  <a:gd name="T2" fmla="*/ 25 w 430"/>
                  <a:gd name="T3" fmla="*/ 10 h 105"/>
                  <a:gd name="T4" fmla="*/ 35 w 430"/>
                  <a:gd name="T5" fmla="*/ 5 h 105"/>
                  <a:gd name="T6" fmla="*/ 40 w 430"/>
                  <a:gd name="T7" fmla="*/ 0 h 105"/>
                  <a:gd name="T8" fmla="*/ 60 w 430"/>
                  <a:gd name="T9" fmla="*/ 0 h 105"/>
                  <a:gd name="T10" fmla="*/ 90 w 430"/>
                  <a:gd name="T11" fmla="*/ 0 h 105"/>
                  <a:gd name="T12" fmla="*/ 95 w 430"/>
                  <a:gd name="T13" fmla="*/ 10 h 105"/>
                  <a:gd name="T14" fmla="*/ 105 w 430"/>
                  <a:gd name="T15" fmla="*/ 10 h 105"/>
                  <a:gd name="T16" fmla="*/ 110 w 430"/>
                  <a:gd name="T17" fmla="*/ 10 h 105"/>
                  <a:gd name="T18" fmla="*/ 115 w 430"/>
                  <a:gd name="T19" fmla="*/ 0 h 105"/>
                  <a:gd name="T20" fmla="*/ 180 w 430"/>
                  <a:gd name="T21" fmla="*/ 5 h 105"/>
                  <a:gd name="T22" fmla="*/ 250 w 430"/>
                  <a:gd name="T23" fmla="*/ 5 h 105"/>
                  <a:gd name="T24" fmla="*/ 315 w 430"/>
                  <a:gd name="T25" fmla="*/ 10 h 105"/>
                  <a:gd name="T26" fmla="*/ 360 w 430"/>
                  <a:gd name="T27" fmla="*/ 10 h 105"/>
                  <a:gd name="T28" fmla="*/ 380 w 430"/>
                  <a:gd name="T29" fmla="*/ 10 h 105"/>
                  <a:gd name="T30" fmla="*/ 390 w 430"/>
                  <a:gd name="T31" fmla="*/ 30 h 105"/>
                  <a:gd name="T32" fmla="*/ 405 w 430"/>
                  <a:gd name="T33" fmla="*/ 60 h 105"/>
                  <a:gd name="T34" fmla="*/ 420 w 430"/>
                  <a:gd name="T35" fmla="*/ 90 h 105"/>
                  <a:gd name="T36" fmla="*/ 430 w 430"/>
                  <a:gd name="T37" fmla="*/ 105 h 105"/>
                  <a:gd name="T38" fmla="*/ 285 w 430"/>
                  <a:gd name="T39" fmla="*/ 95 h 105"/>
                  <a:gd name="T40" fmla="*/ 135 w 430"/>
                  <a:gd name="T41" fmla="*/ 90 h 105"/>
                  <a:gd name="T42" fmla="*/ 0 w 430"/>
                  <a:gd name="T43" fmla="*/ 90 h 105"/>
                  <a:gd name="T44" fmla="*/ 5 w 430"/>
                  <a:gd name="T45" fmla="*/ 75 h 105"/>
                  <a:gd name="T46" fmla="*/ 5 w 430"/>
                  <a:gd name="T47" fmla="*/ 50 h 105"/>
                  <a:gd name="T48" fmla="*/ 5 w 430"/>
                  <a:gd name="T49" fmla="*/ 30 h 105"/>
                  <a:gd name="T50" fmla="*/ 10 w 430"/>
                  <a:gd name="T51" fmla="*/ 10 h 10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30" h="105">
                    <a:moveTo>
                      <a:pt x="10" y="10"/>
                    </a:moveTo>
                    <a:lnTo>
                      <a:pt x="25" y="10"/>
                    </a:lnTo>
                    <a:lnTo>
                      <a:pt x="35" y="5"/>
                    </a:lnTo>
                    <a:lnTo>
                      <a:pt x="40" y="0"/>
                    </a:lnTo>
                    <a:lnTo>
                      <a:pt x="60" y="0"/>
                    </a:lnTo>
                    <a:lnTo>
                      <a:pt x="90" y="0"/>
                    </a:lnTo>
                    <a:lnTo>
                      <a:pt x="95" y="10"/>
                    </a:lnTo>
                    <a:lnTo>
                      <a:pt x="105" y="10"/>
                    </a:lnTo>
                    <a:lnTo>
                      <a:pt x="110" y="10"/>
                    </a:lnTo>
                    <a:lnTo>
                      <a:pt x="115" y="0"/>
                    </a:lnTo>
                    <a:lnTo>
                      <a:pt x="180" y="5"/>
                    </a:lnTo>
                    <a:lnTo>
                      <a:pt x="250" y="5"/>
                    </a:lnTo>
                    <a:lnTo>
                      <a:pt x="315" y="10"/>
                    </a:lnTo>
                    <a:lnTo>
                      <a:pt x="360" y="10"/>
                    </a:lnTo>
                    <a:lnTo>
                      <a:pt x="380" y="10"/>
                    </a:lnTo>
                    <a:lnTo>
                      <a:pt x="390" y="30"/>
                    </a:lnTo>
                    <a:lnTo>
                      <a:pt x="405" y="60"/>
                    </a:lnTo>
                    <a:lnTo>
                      <a:pt x="420" y="90"/>
                    </a:lnTo>
                    <a:lnTo>
                      <a:pt x="430" y="105"/>
                    </a:lnTo>
                    <a:lnTo>
                      <a:pt x="285" y="95"/>
                    </a:lnTo>
                    <a:lnTo>
                      <a:pt x="135" y="90"/>
                    </a:lnTo>
                    <a:lnTo>
                      <a:pt x="0" y="90"/>
                    </a:lnTo>
                    <a:lnTo>
                      <a:pt x="5" y="75"/>
                    </a:lnTo>
                    <a:lnTo>
                      <a:pt x="5" y="50"/>
                    </a:lnTo>
                    <a:lnTo>
                      <a:pt x="5" y="3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CC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3" name="Freeform 59"/>
              <p:cNvSpPr>
                <a:spLocks/>
              </p:cNvSpPr>
              <p:nvPr/>
            </p:nvSpPr>
            <p:spPr bwMode="auto">
              <a:xfrm>
                <a:off x="6616" y="1707"/>
                <a:ext cx="3010" cy="895"/>
              </a:xfrm>
              <a:custGeom>
                <a:avLst/>
                <a:gdLst>
                  <a:gd name="T0" fmla="*/ 5 w 3010"/>
                  <a:gd name="T1" fmla="*/ 890 h 895"/>
                  <a:gd name="T2" fmla="*/ 0 w 3010"/>
                  <a:gd name="T3" fmla="*/ 890 h 895"/>
                  <a:gd name="T4" fmla="*/ 0 w 3010"/>
                  <a:gd name="T5" fmla="*/ 860 h 895"/>
                  <a:gd name="T6" fmla="*/ 5 w 3010"/>
                  <a:gd name="T7" fmla="*/ 790 h 895"/>
                  <a:gd name="T8" fmla="*/ 30 w 3010"/>
                  <a:gd name="T9" fmla="*/ 650 h 895"/>
                  <a:gd name="T10" fmla="*/ 105 w 3010"/>
                  <a:gd name="T11" fmla="*/ 520 h 895"/>
                  <a:gd name="T12" fmla="*/ 230 w 3010"/>
                  <a:gd name="T13" fmla="*/ 440 h 895"/>
                  <a:gd name="T14" fmla="*/ 375 w 3010"/>
                  <a:gd name="T15" fmla="*/ 395 h 895"/>
                  <a:gd name="T16" fmla="*/ 505 w 3010"/>
                  <a:gd name="T17" fmla="*/ 380 h 895"/>
                  <a:gd name="T18" fmla="*/ 585 w 3010"/>
                  <a:gd name="T19" fmla="*/ 375 h 895"/>
                  <a:gd name="T20" fmla="*/ 625 w 3010"/>
                  <a:gd name="T21" fmla="*/ 375 h 895"/>
                  <a:gd name="T22" fmla="*/ 755 w 3010"/>
                  <a:gd name="T23" fmla="*/ 375 h 895"/>
                  <a:gd name="T24" fmla="*/ 955 w 3010"/>
                  <a:gd name="T25" fmla="*/ 375 h 895"/>
                  <a:gd name="T26" fmla="*/ 1190 w 3010"/>
                  <a:gd name="T27" fmla="*/ 365 h 895"/>
                  <a:gd name="T28" fmla="*/ 1410 w 3010"/>
                  <a:gd name="T29" fmla="*/ 350 h 895"/>
                  <a:gd name="T30" fmla="*/ 1585 w 3010"/>
                  <a:gd name="T31" fmla="*/ 325 h 895"/>
                  <a:gd name="T32" fmla="*/ 1735 w 3010"/>
                  <a:gd name="T33" fmla="*/ 255 h 895"/>
                  <a:gd name="T34" fmla="*/ 1885 w 3010"/>
                  <a:gd name="T35" fmla="*/ 125 h 895"/>
                  <a:gd name="T36" fmla="*/ 2005 w 3010"/>
                  <a:gd name="T37" fmla="*/ 25 h 895"/>
                  <a:gd name="T38" fmla="*/ 2100 w 3010"/>
                  <a:gd name="T39" fmla="*/ 5 h 895"/>
                  <a:gd name="T40" fmla="*/ 2270 w 3010"/>
                  <a:gd name="T41" fmla="*/ 0 h 895"/>
                  <a:gd name="T42" fmla="*/ 2475 w 3010"/>
                  <a:gd name="T43" fmla="*/ 10 h 895"/>
                  <a:gd name="T44" fmla="*/ 2675 w 3010"/>
                  <a:gd name="T45" fmla="*/ 25 h 895"/>
                  <a:gd name="T46" fmla="*/ 2830 w 3010"/>
                  <a:gd name="T47" fmla="*/ 35 h 895"/>
                  <a:gd name="T48" fmla="*/ 2935 w 3010"/>
                  <a:gd name="T49" fmla="*/ 205 h 895"/>
                  <a:gd name="T50" fmla="*/ 2990 w 3010"/>
                  <a:gd name="T51" fmla="*/ 410 h 895"/>
                  <a:gd name="T52" fmla="*/ 3010 w 3010"/>
                  <a:gd name="T53" fmla="*/ 610 h 895"/>
                  <a:gd name="T54" fmla="*/ 3010 w 3010"/>
                  <a:gd name="T55" fmla="*/ 770 h 895"/>
                  <a:gd name="T56" fmla="*/ 2985 w 3010"/>
                  <a:gd name="T57" fmla="*/ 815 h 895"/>
                  <a:gd name="T58" fmla="*/ 2855 w 3010"/>
                  <a:gd name="T59" fmla="*/ 815 h 895"/>
                  <a:gd name="T60" fmla="*/ 2645 w 3010"/>
                  <a:gd name="T61" fmla="*/ 815 h 895"/>
                  <a:gd name="T62" fmla="*/ 2395 w 3010"/>
                  <a:gd name="T63" fmla="*/ 815 h 895"/>
                  <a:gd name="T64" fmla="*/ 2150 w 3010"/>
                  <a:gd name="T65" fmla="*/ 815 h 895"/>
                  <a:gd name="T66" fmla="*/ 1940 w 3010"/>
                  <a:gd name="T67" fmla="*/ 815 h 895"/>
                  <a:gd name="T68" fmla="*/ 1820 w 3010"/>
                  <a:gd name="T69" fmla="*/ 815 h 895"/>
                  <a:gd name="T70" fmla="*/ 1765 w 3010"/>
                  <a:gd name="T71" fmla="*/ 810 h 895"/>
                  <a:gd name="T72" fmla="*/ 1730 w 3010"/>
                  <a:gd name="T73" fmla="*/ 800 h 895"/>
                  <a:gd name="T74" fmla="*/ 1665 w 3010"/>
                  <a:gd name="T75" fmla="*/ 775 h 895"/>
                  <a:gd name="T76" fmla="*/ 1585 w 3010"/>
                  <a:gd name="T77" fmla="*/ 705 h 895"/>
                  <a:gd name="T78" fmla="*/ 1555 w 3010"/>
                  <a:gd name="T79" fmla="*/ 665 h 895"/>
                  <a:gd name="T80" fmla="*/ 1545 w 3010"/>
                  <a:gd name="T81" fmla="*/ 660 h 895"/>
                  <a:gd name="T82" fmla="*/ 1470 w 3010"/>
                  <a:gd name="T83" fmla="*/ 660 h 895"/>
                  <a:gd name="T84" fmla="*/ 1265 w 3010"/>
                  <a:gd name="T85" fmla="*/ 665 h 895"/>
                  <a:gd name="T86" fmla="*/ 935 w 3010"/>
                  <a:gd name="T87" fmla="*/ 670 h 895"/>
                  <a:gd name="T88" fmla="*/ 705 w 3010"/>
                  <a:gd name="T89" fmla="*/ 705 h 895"/>
                  <a:gd name="T90" fmla="*/ 550 w 3010"/>
                  <a:gd name="T91" fmla="*/ 775 h 895"/>
                  <a:gd name="T92" fmla="*/ 455 w 3010"/>
                  <a:gd name="T93" fmla="*/ 845 h 895"/>
                  <a:gd name="T94" fmla="*/ 415 w 3010"/>
                  <a:gd name="T95" fmla="*/ 890 h 895"/>
                  <a:gd name="T96" fmla="*/ 350 w 3010"/>
                  <a:gd name="T97" fmla="*/ 890 h 895"/>
                  <a:gd name="T98" fmla="*/ 290 w 3010"/>
                  <a:gd name="T99" fmla="*/ 885 h 895"/>
                  <a:gd name="T100" fmla="*/ 280 w 3010"/>
                  <a:gd name="T101" fmla="*/ 880 h 895"/>
                  <a:gd name="T102" fmla="*/ 265 w 3010"/>
                  <a:gd name="T103" fmla="*/ 885 h 895"/>
                  <a:gd name="T104" fmla="*/ 265 w 3010"/>
                  <a:gd name="T105" fmla="*/ 890 h 895"/>
                  <a:gd name="T106" fmla="*/ 125 w 3010"/>
                  <a:gd name="T107" fmla="*/ 890 h 895"/>
                  <a:gd name="T108" fmla="*/ 20 w 3010"/>
                  <a:gd name="T109" fmla="*/ 890 h 89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010" h="895">
                    <a:moveTo>
                      <a:pt x="5" y="890"/>
                    </a:moveTo>
                    <a:lnTo>
                      <a:pt x="5" y="890"/>
                    </a:lnTo>
                    <a:lnTo>
                      <a:pt x="5" y="895"/>
                    </a:lnTo>
                    <a:lnTo>
                      <a:pt x="0" y="890"/>
                    </a:lnTo>
                    <a:lnTo>
                      <a:pt x="0" y="880"/>
                    </a:lnTo>
                    <a:lnTo>
                      <a:pt x="0" y="860"/>
                    </a:lnTo>
                    <a:lnTo>
                      <a:pt x="0" y="830"/>
                    </a:lnTo>
                    <a:lnTo>
                      <a:pt x="5" y="790"/>
                    </a:lnTo>
                    <a:lnTo>
                      <a:pt x="15" y="730"/>
                    </a:lnTo>
                    <a:lnTo>
                      <a:pt x="30" y="650"/>
                    </a:lnTo>
                    <a:lnTo>
                      <a:pt x="60" y="580"/>
                    </a:lnTo>
                    <a:lnTo>
                      <a:pt x="105" y="520"/>
                    </a:lnTo>
                    <a:lnTo>
                      <a:pt x="160" y="475"/>
                    </a:lnTo>
                    <a:lnTo>
                      <a:pt x="230" y="440"/>
                    </a:lnTo>
                    <a:lnTo>
                      <a:pt x="300" y="415"/>
                    </a:lnTo>
                    <a:lnTo>
                      <a:pt x="375" y="395"/>
                    </a:lnTo>
                    <a:lnTo>
                      <a:pt x="445" y="385"/>
                    </a:lnTo>
                    <a:lnTo>
                      <a:pt x="505" y="380"/>
                    </a:lnTo>
                    <a:lnTo>
                      <a:pt x="555" y="375"/>
                    </a:lnTo>
                    <a:lnTo>
                      <a:pt x="585" y="375"/>
                    </a:lnTo>
                    <a:lnTo>
                      <a:pt x="600" y="375"/>
                    </a:lnTo>
                    <a:lnTo>
                      <a:pt x="625" y="375"/>
                    </a:lnTo>
                    <a:lnTo>
                      <a:pt x="680" y="375"/>
                    </a:lnTo>
                    <a:lnTo>
                      <a:pt x="755" y="375"/>
                    </a:lnTo>
                    <a:lnTo>
                      <a:pt x="850" y="375"/>
                    </a:lnTo>
                    <a:lnTo>
                      <a:pt x="955" y="375"/>
                    </a:lnTo>
                    <a:lnTo>
                      <a:pt x="1070" y="370"/>
                    </a:lnTo>
                    <a:lnTo>
                      <a:pt x="1190" y="365"/>
                    </a:lnTo>
                    <a:lnTo>
                      <a:pt x="1305" y="360"/>
                    </a:lnTo>
                    <a:lnTo>
                      <a:pt x="1410" y="350"/>
                    </a:lnTo>
                    <a:lnTo>
                      <a:pt x="1505" y="340"/>
                    </a:lnTo>
                    <a:lnTo>
                      <a:pt x="1585" y="325"/>
                    </a:lnTo>
                    <a:lnTo>
                      <a:pt x="1640" y="310"/>
                    </a:lnTo>
                    <a:lnTo>
                      <a:pt x="1735" y="255"/>
                    </a:lnTo>
                    <a:lnTo>
                      <a:pt x="1815" y="190"/>
                    </a:lnTo>
                    <a:lnTo>
                      <a:pt x="1885" y="125"/>
                    </a:lnTo>
                    <a:lnTo>
                      <a:pt x="1945" y="70"/>
                    </a:lnTo>
                    <a:lnTo>
                      <a:pt x="2005" y="25"/>
                    </a:lnTo>
                    <a:lnTo>
                      <a:pt x="2040" y="10"/>
                    </a:lnTo>
                    <a:lnTo>
                      <a:pt x="2100" y="5"/>
                    </a:lnTo>
                    <a:lnTo>
                      <a:pt x="2180" y="0"/>
                    </a:lnTo>
                    <a:lnTo>
                      <a:pt x="2270" y="0"/>
                    </a:lnTo>
                    <a:lnTo>
                      <a:pt x="2370" y="5"/>
                    </a:lnTo>
                    <a:lnTo>
                      <a:pt x="2475" y="10"/>
                    </a:lnTo>
                    <a:lnTo>
                      <a:pt x="2575" y="15"/>
                    </a:lnTo>
                    <a:lnTo>
                      <a:pt x="2675" y="25"/>
                    </a:lnTo>
                    <a:lnTo>
                      <a:pt x="2760" y="30"/>
                    </a:lnTo>
                    <a:lnTo>
                      <a:pt x="2830" y="35"/>
                    </a:lnTo>
                    <a:lnTo>
                      <a:pt x="2890" y="115"/>
                    </a:lnTo>
                    <a:lnTo>
                      <a:pt x="2935" y="205"/>
                    </a:lnTo>
                    <a:lnTo>
                      <a:pt x="2965" y="305"/>
                    </a:lnTo>
                    <a:lnTo>
                      <a:pt x="2990" y="410"/>
                    </a:lnTo>
                    <a:lnTo>
                      <a:pt x="3000" y="515"/>
                    </a:lnTo>
                    <a:lnTo>
                      <a:pt x="3010" y="610"/>
                    </a:lnTo>
                    <a:lnTo>
                      <a:pt x="3010" y="695"/>
                    </a:lnTo>
                    <a:lnTo>
                      <a:pt x="3010" y="770"/>
                    </a:lnTo>
                    <a:lnTo>
                      <a:pt x="3005" y="815"/>
                    </a:lnTo>
                    <a:lnTo>
                      <a:pt x="2985" y="815"/>
                    </a:lnTo>
                    <a:lnTo>
                      <a:pt x="2930" y="815"/>
                    </a:lnTo>
                    <a:lnTo>
                      <a:pt x="2855" y="815"/>
                    </a:lnTo>
                    <a:lnTo>
                      <a:pt x="2760" y="815"/>
                    </a:lnTo>
                    <a:lnTo>
                      <a:pt x="2645" y="815"/>
                    </a:lnTo>
                    <a:lnTo>
                      <a:pt x="2525" y="815"/>
                    </a:lnTo>
                    <a:lnTo>
                      <a:pt x="2395" y="815"/>
                    </a:lnTo>
                    <a:lnTo>
                      <a:pt x="2270" y="815"/>
                    </a:lnTo>
                    <a:lnTo>
                      <a:pt x="2150" y="815"/>
                    </a:lnTo>
                    <a:lnTo>
                      <a:pt x="2035" y="815"/>
                    </a:lnTo>
                    <a:lnTo>
                      <a:pt x="1940" y="815"/>
                    </a:lnTo>
                    <a:lnTo>
                      <a:pt x="1870" y="815"/>
                    </a:lnTo>
                    <a:lnTo>
                      <a:pt x="1820" y="815"/>
                    </a:lnTo>
                    <a:lnTo>
                      <a:pt x="1805" y="815"/>
                    </a:lnTo>
                    <a:lnTo>
                      <a:pt x="1765" y="810"/>
                    </a:lnTo>
                    <a:lnTo>
                      <a:pt x="1735" y="805"/>
                    </a:lnTo>
                    <a:lnTo>
                      <a:pt x="1730" y="800"/>
                    </a:lnTo>
                    <a:lnTo>
                      <a:pt x="1725" y="800"/>
                    </a:lnTo>
                    <a:lnTo>
                      <a:pt x="1665" y="775"/>
                    </a:lnTo>
                    <a:lnTo>
                      <a:pt x="1620" y="740"/>
                    </a:lnTo>
                    <a:lnTo>
                      <a:pt x="1585" y="705"/>
                    </a:lnTo>
                    <a:lnTo>
                      <a:pt x="1560" y="675"/>
                    </a:lnTo>
                    <a:lnTo>
                      <a:pt x="1555" y="665"/>
                    </a:lnTo>
                    <a:lnTo>
                      <a:pt x="1550" y="660"/>
                    </a:lnTo>
                    <a:lnTo>
                      <a:pt x="1545" y="660"/>
                    </a:lnTo>
                    <a:lnTo>
                      <a:pt x="1525" y="660"/>
                    </a:lnTo>
                    <a:lnTo>
                      <a:pt x="1470" y="660"/>
                    </a:lnTo>
                    <a:lnTo>
                      <a:pt x="1385" y="660"/>
                    </a:lnTo>
                    <a:lnTo>
                      <a:pt x="1265" y="665"/>
                    </a:lnTo>
                    <a:lnTo>
                      <a:pt x="1115" y="665"/>
                    </a:lnTo>
                    <a:lnTo>
                      <a:pt x="935" y="670"/>
                    </a:lnTo>
                    <a:lnTo>
                      <a:pt x="810" y="685"/>
                    </a:lnTo>
                    <a:lnTo>
                      <a:pt x="705" y="705"/>
                    </a:lnTo>
                    <a:lnTo>
                      <a:pt x="620" y="740"/>
                    </a:lnTo>
                    <a:lnTo>
                      <a:pt x="550" y="775"/>
                    </a:lnTo>
                    <a:lnTo>
                      <a:pt x="495" y="810"/>
                    </a:lnTo>
                    <a:lnTo>
                      <a:pt x="455" y="845"/>
                    </a:lnTo>
                    <a:lnTo>
                      <a:pt x="430" y="875"/>
                    </a:lnTo>
                    <a:lnTo>
                      <a:pt x="415" y="890"/>
                    </a:lnTo>
                    <a:lnTo>
                      <a:pt x="395" y="890"/>
                    </a:lnTo>
                    <a:lnTo>
                      <a:pt x="350" y="890"/>
                    </a:lnTo>
                    <a:lnTo>
                      <a:pt x="290" y="890"/>
                    </a:lnTo>
                    <a:lnTo>
                      <a:pt x="290" y="885"/>
                    </a:lnTo>
                    <a:lnTo>
                      <a:pt x="285" y="880"/>
                    </a:lnTo>
                    <a:lnTo>
                      <a:pt x="280" y="880"/>
                    </a:lnTo>
                    <a:lnTo>
                      <a:pt x="270" y="880"/>
                    </a:lnTo>
                    <a:lnTo>
                      <a:pt x="265" y="885"/>
                    </a:lnTo>
                    <a:lnTo>
                      <a:pt x="265" y="890"/>
                    </a:lnTo>
                    <a:lnTo>
                      <a:pt x="195" y="890"/>
                    </a:lnTo>
                    <a:lnTo>
                      <a:pt x="125" y="890"/>
                    </a:lnTo>
                    <a:lnTo>
                      <a:pt x="65" y="890"/>
                    </a:lnTo>
                    <a:lnTo>
                      <a:pt x="20" y="890"/>
                    </a:lnTo>
                    <a:lnTo>
                      <a:pt x="5" y="890"/>
                    </a:lnTo>
                    <a:close/>
                  </a:path>
                </a:pathLst>
              </a:custGeom>
              <a:solidFill>
                <a:srgbClr val="824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824DED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4" name="Freeform 60"/>
              <p:cNvSpPr>
                <a:spLocks/>
              </p:cNvSpPr>
              <p:nvPr/>
            </p:nvSpPr>
            <p:spPr bwMode="auto">
              <a:xfrm>
                <a:off x="6276" y="3772"/>
                <a:ext cx="1020" cy="390"/>
              </a:xfrm>
              <a:custGeom>
                <a:avLst/>
                <a:gdLst>
                  <a:gd name="T0" fmla="*/ 755 w 1020"/>
                  <a:gd name="T1" fmla="*/ 340 h 390"/>
                  <a:gd name="T2" fmla="*/ 680 w 1020"/>
                  <a:gd name="T3" fmla="*/ 350 h 390"/>
                  <a:gd name="T4" fmla="*/ 545 w 1020"/>
                  <a:gd name="T5" fmla="*/ 340 h 390"/>
                  <a:gd name="T6" fmla="*/ 460 w 1020"/>
                  <a:gd name="T7" fmla="*/ 325 h 390"/>
                  <a:gd name="T8" fmla="*/ 395 w 1020"/>
                  <a:gd name="T9" fmla="*/ 335 h 390"/>
                  <a:gd name="T10" fmla="*/ 325 w 1020"/>
                  <a:gd name="T11" fmla="*/ 370 h 390"/>
                  <a:gd name="T12" fmla="*/ 205 w 1020"/>
                  <a:gd name="T13" fmla="*/ 390 h 390"/>
                  <a:gd name="T14" fmla="*/ 175 w 1020"/>
                  <a:gd name="T15" fmla="*/ 385 h 390"/>
                  <a:gd name="T16" fmla="*/ 160 w 1020"/>
                  <a:gd name="T17" fmla="*/ 360 h 390"/>
                  <a:gd name="T18" fmla="*/ 155 w 1020"/>
                  <a:gd name="T19" fmla="*/ 330 h 390"/>
                  <a:gd name="T20" fmla="*/ 165 w 1020"/>
                  <a:gd name="T21" fmla="*/ 280 h 390"/>
                  <a:gd name="T22" fmla="*/ 165 w 1020"/>
                  <a:gd name="T23" fmla="*/ 280 h 390"/>
                  <a:gd name="T24" fmla="*/ 165 w 1020"/>
                  <a:gd name="T25" fmla="*/ 275 h 390"/>
                  <a:gd name="T26" fmla="*/ 165 w 1020"/>
                  <a:gd name="T27" fmla="*/ 275 h 390"/>
                  <a:gd name="T28" fmla="*/ 190 w 1020"/>
                  <a:gd name="T29" fmla="*/ 190 h 390"/>
                  <a:gd name="T30" fmla="*/ 190 w 1020"/>
                  <a:gd name="T31" fmla="*/ 185 h 390"/>
                  <a:gd name="T32" fmla="*/ 185 w 1020"/>
                  <a:gd name="T33" fmla="*/ 170 h 390"/>
                  <a:gd name="T34" fmla="*/ 170 w 1020"/>
                  <a:gd name="T35" fmla="*/ 175 h 390"/>
                  <a:gd name="T36" fmla="*/ 165 w 1020"/>
                  <a:gd name="T37" fmla="*/ 185 h 390"/>
                  <a:gd name="T38" fmla="*/ 155 w 1020"/>
                  <a:gd name="T39" fmla="*/ 215 h 390"/>
                  <a:gd name="T40" fmla="*/ 140 w 1020"/>
                  <a:gd name="T41" fmla="*/ 255 h 390"/>
                  <a:gd name="T42" fmla="*/ 50 w 1020"/>
                  <a:gd name="T43" fmla="*/ 210 h 390"/>
                  <a:gd name="T44" fmla="*/ 0 w 1020"/>
                  <a:gd name="T45" fmla="*/ 160 h 390"/>
                  <a:gd name="T46" fmla="*/ 0 w 1020"/>
                  <a:gd name="T47" fmla="*/ 160 h 390"/>
                  <a:gd name="T48" fmla="*/ 10 w 1020"/>
                  <a:gd name="T49" fmla="*/ 145 h 390"/>
                  <a:gd name="T50" fmla="*/ 30 w 1020"/>
                  <a:gd name="T51" fmla="*/ 130 h 390"/>
                  <a:gd name="T52" fmla="*/ 140 w 1020"/>
                  <a:gd name="T53" fmla="*/ 55 h 390"/>
                  <a:gd name="T54" fmla="*/ 220 w 1020"/>
                  <a:gd name="T55" fmla="*/ 5 h 390"/>
                  <a:gd name="T56" fmla="*/ 255 w 1020"/>
                  <a:gd name="T57" fmla="*/ 0 h 390"/>
                  <a:gd name="T58" fmla="*/ 255 w 1020"/>
                  <a:gd name="T59" fmla="*/ 0 h 390"/>
                  <a:gd name="T60" fmla="*/ 270 w 1020"/>
                  <a:gd name="T61" fmla="*/ 5 h 390"/>
                  <a:gd name="T62" fmla="*/ 330 w 1020"/>
                  <a:gd name="T63" fmla="*/ 45 h 390"/>
                  <a:gd name="T64" fmla="*/ 410 w 1020"/>
                  <a:gd name="T65" fmla="*/ 130 h 390"/>
                  <a:gd name="T66" fmla="*/ 490 w 1020"/>
                  <a:gd name="T67" fmla="*/ 190 h 390"/>
                  <a:gd name="T68" fmla="*/ 585 w 1020"/>
                  <a:gd name="T69" fmla="*/ 180 h 390"/>
                  <a:gd name="T70" fmla="*/ 590 w 1020"/>
                  <a:gd name="T71" fmla="*/ 175 h 390"/>
                  <a:gd name="T72" fmla="*/ 610 w 1020"/>
                  <a:gd name="T73" fmla="*/ 145 h 390"/>
                  <a:gd name="T74" fmla="*/ 655 w 1020"/>
                  <a:gd name="T75" fmla="*/ 90 h 390"/>
                  <a:gd name="T76" fmla="*/ 720 w 1020"/>
                  <a:gd name="T77" fmla="*/ 65 h 390"/>
                  <a:gd name="T78" fmla="*/ 830 w 1020"/>
                  <a:gd name="T79" fmla="*/ 45 h 390"/>
                  <a:gd name="T80" fmla="*/ 835 w 1020"/>
                  <a:gd name="T81" fmla="*/ 40 h 390"/>
                  <a:gd name="T82" fmla="*/ 840 w 1020"/>
                  <a:gd name="T83" fmla="*/ 60 h 390"/>
                  <a:gd name="T84" fmla="*/ 850 w 1020"/>
                  <a:gd name="T85" fmla="*/ 65 h 390"/>
                  <a:gd name="T86" fmla="*/ 860 w 1020"/>
                  <a:gd name="T87" fmla="*/ 60 h 390"/>
                  <a:gd name="T88" fmla="*/ 860 w 1020"/>
                  <a:gd name="T89" fmla="*/ 35 h 390"/>
                  <a:gd name="T90" fmla="*/ 920 w 1020"/>
                  <a:gd name="T91" fmla="*/ 25 h 390"/>
                  <a:gd name="T92" fmla="*/ 950 w 1020"/>
                  <a:gd name="T93" fmla="*/ 40 h 390"/>
                  <a:gd name="T94" fmla="*/ 1010 w 1020"/>
                  <a:gd name="T95" fmla="*/ 100 h 390"/>
                  <a:gd name="T96" fmla="*/ 1020 w 1020"/>
                  <a:gd name="T97" fmla="*/ 140 h 390"/>
                  <a:gd name="T98" fmla="*/ 995 w 1020"/>
                  <a:gd name="T99" fmla="*/ 175 h 390"/>
                  <a:gd name="T100" fmla="*/ 880 w 1020"/>
                  <a:gd name="T101" fmla="*/ 240 h 390"/>
                  <a:gd name="T102" fmla="*/ 785 w 1020"/>
                  <a:gd name="T103" fmla="*/ 260 h 390"/>
                  <a:gd name="T104" fmla="*/ 770 w 1020"/>
                  <a:gd name="T105" fmla="*/ 270 h 390"/>
                  <a:gd name="T106" fmla="*/ 765 w 1020"/>
                  <a:gd name="T107" fmla="*/ 290 h 390"/>
                  <a:gd name="T108" fmla="*/ 770 w 1020"/>
                  <a:gd name="T109" fmla="*/ 315 h 390"/>
                  <a:gd name="T110" fmla="*/ 765 w 1020"/>
                  <a:gd name="T111" fmla="*/ 335 h 39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020" h="390">
                    <a:moveTo>
                      <a:pt x="765" y="335"/>
                    </a:moveTo>
                    <a:lnTo>
                      <a:pt x="755" y="340"/>
                    </a:lnTo>
                    <a:lnTo>
                      <a:pt x="725" y="350"/>
                    </a:lnTo>
                    <a:lnTo>
                      <a:pt x="680" y="350"/>
                    </a:lnTo>
                    <a:lnTo>
                      <a:pt x="605" y="350"/>
                    </a:lnTo>
                    <a:lnTo>
                      <a:pt x="545" y="340"/>
                    </a:lnTo>
                    <a:lnTo>
                      <a:pt x="500" y="330"/>
                    </a:lnTo>
                    <a:lnTo>
                      <a:pt x="460" y="325"/>
                    </a:lnTo>
                    <a:lnTo>
                      <a:pt x="420" y="325"/>
                    </a:lnTo>
                    <a:lnTo>
                      <a:pt x="395" y="335"/>
                    </a:lnTo>
                    <a:lnTo>
                      <a:pt x="365" y="350"/>
                    </a:lnTo>
                    <a:lnTo>
                      <a:pt x="325" y="370"/>
                    </a:lnTo>
                    <a:lnTo>
                      <a:pt x="270" y="385"/>
                    </a:lnTo>
                    <a:lnTo>
                      <a:pt x="205" y="390"/>
                    </a:lnTo>
                    <a:lnTo>
                      <a:pt x="190" y="390"/>
                    </a:lnTo>
                    <a:lnTo>
                      <a:pt x="175" y="385"/>
                    </a:lnTo>
                    <a:lnTo>
                      <a:pt x="165" y="375"/>
                    </a:lnTo>
                    <a:lnTo>
                      <a:pt x="160" y="360"/>
                    </a:lnTo>
                    <a:lnTo>
                      <a:pt x="160" y="345"/>
                    </a:lnTo>
                    <a:lnTo>
                      <a:pt x="155" y="330"/>
                    </a:lnTo>
                    <a:lnTo>
                      <a:pt x="160" y="305"/>
                    </a:lnTo>
                    <a:lnTo>
                      <a:pt x="165" y="280"/>
                    </a:lnTo>
                    <a:lnTo>
                      <a:pt x="165" y="275"/>
                    </a:lnTo>
                    <a:lnTo>
                      <a:pt x="175" y="225"/>
                    </a:lnTo>
                    <a:lnTo>
                      <a:pt x="190" y="190"/>
                    </a:lnTo>
                    <a:lnTo>
                      <a:pt x="190" y="185"/>
                    </a:lnTo>
                    <a:lnTo>
                      <a:pt x="190" y="175"/>
                    </a:lnTo>
                    <a:lnTo>
                      <a:pt x="185" y="170"/>
                    </a:lnTo>
                    <a:lnTo>
                      <a:pt x="175" y="170"/>
                    </a:lnTo>
                    <a:lnTo>
                      <a:pt x="170" y="175"/>
                    </a:lnTo>
                    <a:lnTo>
                      <a:pt x="165" y="180"/>
                    </a:lnTo>
                    <a:lnTo>
                      <a:pt x="165" y="185"/>
                    </a:lnTo>
                    <a:lnTo>
                      <a:pt x="160" y="200"/>
                    </a:lnTo>
                    <a:lnTo>
                      <a:pt x="155" y="215"/>
                    </a:lnTo>
                    <a:lnTo>
                      <a:pt x="145" y="235"/>
                    </a:lnTo>
                    <a:lnTo>
                      <a:pt x="140" y="255"/>
                    </a:lnTo>
                    <a:lnTo>
                      <a:pt x="95" y="235"/>
                    </a:lnTo>
                    <a:lnTo>
                      <a:pt x="50" y="210"/>
                    </a:lnTo>
                    <a:lnTo>
                      <a:pt x="15" y="185"/>
                    </a:lnTo>
                    <a:lnTo>
                      <a:pt x="0" y="160"/>
                    </a:lnTo>
                    <a:lnTo>
                      <a:pt x="0" y="150"/>
                    </a:lnTo>
                    <a:lnTo>
                      <a:pt x="10" y="145"/>
                    </a:lnTo>
                    <a:lnTo>
                      <a:pt x="20" y="135"/>
                    </a:lnTo>
                    <a:lnTo>
                      <a:pt x="30" y="130"/>
                    </a:lnTo>
                    <a:lnTo>
                      <a:pt x="90" y="95"/>
                    </a:lnTo>
                    <a:lnTo>
                      <a:pt x="140" y="55"/>
                    </a:lnTo>
                    <a:lnTo>
                      <a:pt x="180" y="25"/>
                    </a:lnTo>
                    <a:lnTo>
                      <a:pt x="220" y="5"/>
                    </a:lnTo>
                    <a:lnTo>
                      <a:pt x="255" y="0"/>
                    </a:lnTo>
                    <a:lnTo>
                      <a:pt x="270" y="5"/>
                    </a:lnTo>
                    <a:lnTo>
                      <a:pt x="290" y="15"/>
                    </a:lnTo>
                    <a:lnTo>
                      <a:pt x="330" y="45"/>
                    </a:lnTo>
                    <a:lnTo>
                      <a:pt x="375" y="90"/>
                    </a:lnTo>
                    <a:lnTo>
                      <a:pt x="410" y="130"/>
                    </a:lnTo>
                    <a:lnTo>
                      <a:pt x="450" y="165"/>
                    </a:lnTo>
                    <a:lnTo>
                      <a:pt x="490" y="190"/>
                    </a:lnTo>
                    <a:lnTo>
                      <a:pt x="535" y="195"/>
                    </a:lnTo>
                    <a:lnTo>
                      <a:pt x="585" y="180"/>
                    </a:lnTo>
                    <a:lnTo>
                      <a:pt x="590" y="180"/>
                    </a:lnTo>
                    <a:lnTo>
                      <a:pt x="590" y="175"/>
                    </a:lnTo>
                    <a:lnTo>
                      <a:pt x="595" y="165"/>
                    </a:lnTo>
                    <a:lnTo>
                      <a:pt x="610" y="145"/>
                    </a:lnTo>
                    <a:lnTo>
                      <a:pt x="630" y="115"/>
                    </a:lnTo>
                    <a:lnTo>
                      <a:pt x="655" y="90"/>
                    </a:lnTo>
                    <a:lnTo>
                      <a:pt x="685" y="70"/>
                    </a:lnTo>
                    <a:lnTo>
                      <a:pt x="720" y="65"/>
                    </a:lnTo>
                    <a:lnTo>
                      <a:pt x="775" y="65"/>
                    </a:lnTo>
                    <a:lnTo>
                      <a:pt x="830" y="45"/>
                    </a:lnTo>
                    <a:lnTo>
                      <a:pt x="835" y="45"/>
                    </a:lnTo>
                    <a:lnTo>
                      <a:pt x="835" y="40"/>
                    </a:lnTo>
                    <a:lnTo>
                      <a:pt x="840" y="55"/>
                    </a:lnTo>
                    <a:lnTo>
                      <a:pt x="840" y="60"/>
                    </a:lnTo>
                    <a:lnTo>
                      <a:pt x="845" y="65"/>
                    </a:lnTo>
                    <a:lnTo>
                      <a:pt x="850" y="65"/>
                    </a:lnTo>
                    <a:lnTo>
                      <a:pt x="855" y="65"/>
                    </a:lnTo>
                    <a:lnTo>
                      <a:pt x="860" y="60"/>
                    </a:lnTo>
                    <a:lnTo>
                      <a:pt x="865" y="55"/>
                    </a:lnTo>
                    <a:lnTo>
                      <a:pt x="860" y="35"/>
                    </a:lnTo>
                    <a:lnTo>
                      <a:pt x="890" y="25"/>
                    </a:lnTo>
                    <a:lnTo>
                      <a:pt x="920" y="25"/>
                    </a:lnTo>
                    <a:lnTo>
                      <a:pt x="945" y="40"/>
                    </a:lnTo>
                    <a:lnTo>
                      <a:pt x="950" y="40"/>
                    </a:lnTo>
                    <a:lnTo>
                      <a:pt x="985" y="70"/>
                    </a:lnTo>
                    <a:lnTo>
                      <a:pt x="1010" y="100"/>
                    </a:lnTo>
                    <a:lnTo>
                      <a:pt x="1020" y="125"/>
                    </a:lnTo>
                    <a:lnTo>
                      <a:pt x="1020" y="140"/>
                    </a:lnTo>
                    <a:lnTo>
                      <a:pt x="1010" y="155"/>
                    </a:lnTo>
                    <a:lnTo>
                      <a:pt x="995" y="175"/>
                    </a:lnTo>
                    <a:lnTo>
                      <a:pt x="945" y="215"/>
                    </a:lnTo>
                    <a:lnTo>
                      <a:pt x="880" y="240"/>
                    </a:lnTo>
                    <a:lnTo>
                      <a:pt x="825" y="255"/>
                    </a:lnTo>
                    <a:lnTo>
                      <a:pt x="785" y="260"/>
                    </a:lnTo>
                    <a:lnTo>
                      <a:pt x="775" y="265"/>
                    </a:lnTo>
                    <a:lnTo>
                      <a:pt x="770" y="270"/>
                    </a:lnTo>
                    <a:lnTo>
                      <a:pt x="765" y="280"/>
                    </a:lnTo>
                    <a:lnTo>
                      <a:pt x="765" y="290"/>
                    </a:lnTo>
                    <a:lnTo>
                      <a:pt x="765" y="300"/>
                    </a:lnTo>
                    <a:lnTo>
                      <a:pt x="770" y="315"/>
                    </a:lnTo>
                    <a:lnTo>
                      <a:pt x="770" y="325"/>
                    </a:lnTo>
                    <a:lnTo>
                      <a:pt x="765" y="335"/>
                    </a:lnTo>
                    <a:close/>
                  </a:path>
                </a:pathLst>
              </a:custGeom>
              <a:solidFill>
                <a:srgbClr val="EDF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DF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5" name="Freeform 61"/>
              <p:cNvSpPr>
                <a:spLocks/>
              </p:cNvSpPr>
              <p:nvPr/>
            </p:nvSpPr>
            <p:spPr bwMode="auto">
              <a:xfrm>
                <a:off x="6701" y="2717"/>
                <a:ext cx="65" cy="490"/>
              </a:xfrm>
              <a:custGeom>
                <a:avLst/>
                <a:gdLst>
                  <a:gd name="T0" fmla="*/ 50 w 65"/>
                  <a:gd name="T1" fmla="*/ 490 h 490"/>
                  <a:gd name="T2" fmla="*/ 60 w 65"/>
                  <a:gd name="T3" fmla="*/ 485 h 490"/>
                  <a:gd name="T4" fmla="*/ 60 w 65"/>
                  <a:gd name="T5" fmla="*/ 480 h 490"/>
                  <a:gd name="T6" fmla="*/ 65 w 65"/>
                  <a:gd name="T7" fmla="*/ 475 h 490"/>
                  <a:gd name="T8" fmla="*/ 25 w 65"/>
                  <a:gd name="T9" fmla="*/ 10 h 490"/>
                  <a:gd name="T10" fmla="*/ 20 w 65"/>
                  <a:gd name="T11" fmla="*/ 5 h 490"/>
                  <a:gd name="T12" fmla="*/ 15 w 65"/>
                  <a:gd name="T13" fmla="*/ 0 h 490"/>
                  <a:gd name="T14" fmla="*/ 10 w 65"/>
                  <a:gd name="T15" fmla="*/ 0 h 490"/>
                  <a:gd name="T16" fmla="*/ 5 w 65"/>
                  <a:gd name="T17" fmla="*/ 0 h 490"/>
                  <a:gd name="T18" fmla="*/ 0 w 65"/>
                  <a:gd name="T19" fmla="*/ 5 h 490"/>
                  <a:gd name="T20" fmla="*/ 0 w 65"/>
                  <a:gd name="T21" fmla="*/ 10 h 490"/>
                  <a:gd name="T22" fmla="*/ 40 w 65"/>
                  <a:gd name="T23" fmla="*/ 475 h 490"/>
                  <a:gd name="T24" fmla="*/ 40 w 65"/>
                  <a:gd name="T25" fmla="*/ 485 h 490"/>
                  <a:gd name="T26" fmla="*/ 45 w 65"/>
                  <a:gd name="T27" fmla="*/ 485 h 490"/>
                  <a:gd name="T28" fmla="*/ 50 w 65"/>
                  <a:gd name="T29" fmla="*/ 490 h 4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490">
                    <a:moveTo>
                      <a:pt x="50" y="490"/>
                    </a:moveTo>
                    <a:lnTo>
                      <a:pt x="60" y="485"/>
                    </a:lnTo>
                    <a:lnTo>
                      <a:pt x="60" y="480"/>
                    </a:lnTo>
                    <a:lnTo>
                      <a:pt x="65" y="475"/>
                    </a:lnTo>
                    <a:lnTo>
                      <a:pt x="25" y="10"/>
                    </a:lnTo>
                    <a:lnTo>
                      <a:pt x="20" y="5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40" y="475"/>
                    </a:lnTo>
                    <a:lnTo>
                      <a:pt x="40" y="485"/>
                    </a:lnTo>
                    <a:lnTo>
                      <a:pt x="45" y="485"/>
                    </a:lnTo>
                    <a:lnTo>
                      <a:pt x="50" y="490"/>
                    </a:lnTo>
                    <a:close/>
                  </a:path>
                </a:pathLst>
              </a:custGeom>
              <a:solidFill>
                <a:srgbClr val="7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7A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6" name="Freeform 62"/>
              <p:cNvSpPr>
                <a:spLocks/>
              </p:cNvSpPr>
              <p:nvPr/>
            </p:nvSpPr>
            <p:spPr bwMode="auto">
              <a:xfrm>
                <a:off x="6701" y="1817"/>
                <a:ext cx="2545" cy="665"/>
              </a:xfrm>
              <a:custGeom>
                <a:avLst/>
                <a:gdLst>
                  <a:gd name="T0" fmla="*/ 0 w 2545"/>
                  <a:gd name="T1" fmla="*/ 665 h 665"/>
                  <a:gd name="T2" fmla="*/ 0 w 2545"/>
                  <a:gd name="T3" fmla="*/ 655 h 665"/>
                  <a:gd name="T4" fmla="*/ 10 w 2545"/>
                  <a:gd name="T5" fmla="*/ 635 h 665"/>
                  <a:gd name="T6" fmla="*/ 25 w 2545"/>
                  <a:gd name="T7" fmla="*/ 595 h 665"/>
                  <a:gd name="T8" fmla="*/ 50 w 2545"/>
                  <a:gd name="T9" fmla="*/ 555 h 665"/>
                  <a:gd name="T10" fmla="*/ 85 w 2545"/>
                  <a:gd name="T11" fmla="*/ 510 h 665"/>
                  <a:gd name="T12" fmla="*/ 125 w 2545"/>
                  <a:gd name="T13" fmla="*/ 460 h 665"/>
                  <a:gd name="T14" fmla="*/ 185 w 2545"/>
                  <a:gd name="T15" fmla="*/ 420 h 665"/>
                  <a:gd name="T16" fmla="*/ 255 w 2545"/>
                  <a:gd name="T17" fmla="*/ 385 h 665"/>
                  <a:gd name="T18" fmla="*/ 340 w 2545"/>
                  <a:gd name="T19" fmla="*/ 365 h 665"/>
                  <a:gd name="T20" fmla="*/ 440 w 2545"/>
                  <a:gd name="T21" fmla="*/ 360 h 665"/>
                  <a:gd name="T22" fmla="*/ 535 w 2545"/>
                  <a:gd name="T23" fmla="*/ 360 h 665"/>
                  <a:gd name="T24" fmla="*/ 650 w 2545"/>
                  <a:gd name="T25" fmla="*/ 355 h 665"/>
                  <a:gd name="T26" fmla="*/ 775 w 2545"/>
                  <a:gd name="T27" fmla="*/ 350 h 665"/>
                  <a:gd name="T28" fmla="*/ 905 w 2545"/>
                  <a:gd name="T29" fmla="*/ 340 h 665"/>
                  <a:gd name="T30" fmla="*/ 1035 w 2545"/>
                  <a:gd name="T31" fmla="*/ 325 h 665"/>
                  <a:gd name="T32" fmla="*/ 1165 w 2545"/>
                  <a:gd name="T33" fmla="*/ 310 h 665"/>
                  <a:gd name="T34" fmla="*/ 1285 w 2545"/>
                  <a:gd name="T35" fmla="*/ 295 h 665"/>
                  <a:gd name="T36" fmla="*/ 1395 w 2545"/>
                  <a:gd name="T37" fmla="*/ 285 h 665"/>
                  <a:gd name="T38" fmla="*/ 1490 w 2545"/>
                  <a:gd name="T39" fmla="*/ 270 h 665"/>
                  <a:gd name="T40" fmla="*/ 1560 w 2545"/>
                  <a:gd name="T41" fmla="*/ 260 h 665"/>
                  <a:gd name="T42" fmla="*/ 1610 w 2545"/>
                  <a:gd name="T43" fmla="*/ 255 h 665"/>
                  <a:gd name="T44" fmla="*/ 1625 w 2545"/>
                  <a:gd name="T45" fmla="*/ 255 h 665"/>
                  <a:gd name="T46" fmla="*/ 1930 w 2545"/>
                  <a:gd name="T47" fmla="*/ 0 h 665"/>
                  <a:gd name="T48" fmla="*/ 2545 w 2545"/>
                  <a:gd name="T49" fmla="*/ 25 h 665"/>
                  <a:gd name="T50" fmla="*/ 2535 w 2545"/>
                  <a:gd name="T51" fmla="*/ 30 h 665"/>
                  <a:gd name="T52" fmla="*/ 2505 w 2545"/>
                  <a:gd name="T53" fmla="*/ 45 h 665"/>
                  <a:gd name="T54" fmla="*/ 2460 w 2545"/>
                  <a:gd name="T55" fmla="*/ 60 h 665"/>
                  <a:gd name="T56" fmla="*/ 2400 w 2545"/>
                  <a:gd name="T57" fmla="*/ 80 h 665"/>
                  <a:gd name="T58" fmla="*/ 2335 w 2545"/>
                  <a:gd name="T59" fmla="*/ 105 h 665"/>
                  <a:gd name="T60" fmla="*/ 2270 w 2545"/>
                  <a:gd name="T61" fmla="*/ 125 h 665"/>
                  <a:gd name="T62" fmla="*/ 2200 w 2545"/>
                  <a:gd name="T63" fmla="*/ 140 h 665"/>
                  <a:gd name="T64" fmla="*/ 2135 w 2545"/>
                  <a:gd name="T65" fmla="*/ 155 h 665"/>
                  <a:gd name="T66" fmla="*/ 2080 w 2545"/>
                  <a:gd name="T67" fmla="*/ 160 h 665"/>
                  <a:gd name="T68" fmla="*/ 2040 w 2545"/>
                  <a:gd name="T69" fmla="*/ 150 h 665"/>
                  <a:gd name="T70" fmla="*/ 2010 w 2545"/>
                  <a:gd name="T71" fmla="*/ 135 h 665"/>
                  <a:gd name="T72" fmla="*/ 1990 w 2545"/>
                  <a:gd name="T73" fmla="*/ 120 h 665"/>
                  <a:gd name="T74" fmla="*/ 1960 w 2545"/>
                  <a:gd name="T75" fmla="*/ 125 h 665"/>
                  <a:gd name="T76" fmla="*/ 1925 w 2545"/>
                  <a:gd name="T77" fmla="*/ 150 h 665"/>
                  <a:gd name="T78" fmla="*/ 1895 w 2545"/>
                  <a:gd name="T79" fmla="*/ 185 h 665"/>
                  <a:gd name="T80" fmla="*/ 1860 w 2545"/>
                  <a:gd name="T81" fmla="*/ 230 h 665"/>
                  <a:gd name="T82" fmla="*/ 1830 w 2545"/>
                  <a:gd name="T83" fmla="*/ 280 h 665"/>
                  <a:gd name="T84" fmla="*/ 1800 w 2545"/>
                  <a:gd name="T85" fmla="*/ 325 h 665"/>
                  <a:gd name="T86" fmla="*/ 1780 w 2545"/>
                  <a:gd name="T87" fmla="*/ 365 h 665"/>
                  <a:gd name="T88" fmla="*/ 1765 w 2545"/>
                  <a:gd name="T89" fmla="*/ 390 h 665"/>
                  <a:gd name="T90" fmla="*/ 1760 w 2545"/>
                  <a:gd name="T91" fmla="*/ 400 h 665"/>
                  <a:gd name="T92" fmla="*/ 385 w 2545"/>
                  <a:gd name="T93" fmla="*/ 465 h 665"/>
                  <a:gd name="T94" fmla="*/ 370 w 2545"/>
                  <a:gd name="T95" fmla="*/ 470 h 665"/>
                  <a:gd name="T96" fmla="*/ 335 w 2545"/>
                  <a:gd name="T97" fmla="*/ 480 h 665"/>
                  <a:gd name="T98" fmla="*/ 280 w 2545"/>
                  <a:gd name="T99" fmla="*/ 500 h 665"/>
                  <a:gd name="T100" fmla="*/ 220 w 2545"/>
                  <a:gd name="T101" fmla="*/ 525 h 665"/>
                  <a:gd name="T102" fmla="*/ 155 w 2545"/>
                  <a:gd name="T103" fmla="*/ 550 h 665"/>
                  <a:gd name="T104" fmla="*/ 90 w 2545"/>
                  <a:gd name="T105" fmla="*/ 585 h 665"/>
                  <a:gd name="T106" fmla="*/ 35 w 2545"/>
                  <a:gd name="T107" fmla="*/ 625 h 665"/>
                  <a:gd name="T108" fmla="*/ 0 w 2545"/>
                  <a:gd name="T109" fmla="*/ 665 h 66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545" h="665">
                    <a:moveTo>
                      <a:pt x="0" y="665"/>
                    </a:moveTo>
                    <a:lnTo>
                      <a:pt x="0" y="655"/>
                    </a:lnTo>
                    <a:lnTo>
                      <a:pt x="10" y="635"/>
                    </a:lnTo>
                    <a:lnTo>
                      <a:pt x="25" y="595"/>
                    </a:lnTo>
                    <a:lnTo>
                      <a:pt x="50" y="555"/>
                    </a:lnTo>
                    <a:lnTo>
                      <a:pt x="85" y="510"/>
                    </a:lnTo>
                    <a:lnTo>
                      <a:pt x="125" y="460"/>
                    </a:lnTo>
                    <a:lnTo>
                      <a:pt x="185" y="420"/>
                    </a:lnTo>
                    <a:lnTo>
                      <a:pt x="255" y="385"/>
                    </a:lnTo>
                    <a:lnTo>
                      <a:pt x="340" y="365"/>
                    </a:lnTo>
                    <a:lnTo>
                      <a:pt x="440" y="360"/>
                    </a:lnTo>
                    <a:lnTo>
                      <a:pt x="535" y="360"/>
                    </a:lnTo>
                    <a:lnTo>
                      <a:pt x="650" y="355"/>
                    </a:lnTo>
                    <a:lnTo>
                      <a:pt x="775" y="350"/>
                    </a:lnTo>
                    <a:lnTo>
                      <a:pt x="905" y="340"/>
                    </a:lnTo>
                    <a:lnTo>
                      <a:pt x="1035" y="325"/>
                    </a:lnTo>
                    <a:lnTo>
                      <a:pt x="1165" y="310"/>
                    </a:lnTo>
                    <a:lnTo>
                      <a:pt x="1285" y="295"/>
                    </a:lnTo>
                    <a:lnTo>
                      <a:pt x="1395" y="285"/>
                    </a:lnTo>
                    <a:lnTo>
                      <a:pt x="1490" y="270"/>
                    </a:lnTo>
                    <a:lnTo>
                      <a:pt x="1560" y="260"/>
                    </a:lnTo>
                    <a:lnTo>
                      <a:pt x="1610" y="255"/>
                    </a:lnTo>
                    <a:lnTo>
                      <a:pt x="1625" y="255"/>
                    </a:lnTo>
                    <a:lnTo>
                      <a:pt x="1930" y="0"/>
                    </a:lnTo>
                    <a:lnTo>
                      <a:pt x="2545" y="25"/>
                    </a:lnTo>
                    <a:lnTo>
                      <a:pt x="2535" y="30"/>
                    </a:lnTo>
                    <a:lnTo>
                      <a:pt x="2505" y="45"/>
                    </a:lnTo>
                    <a:lnTo>
                      <a:pt x="2460" y="60"/>
                    </a:lnTo>
                    <a:lnTo>
                      <a:pt x="2400" y="80"/>
                    </a:lnTo>
                    <a:lnTo>
                      <a:pt x="2335" y="105"/>
                    </a:lnTo>
                    <a:lnTo>
                      <a:pt x="2270" y="125"/>
                    </a:lnTo>
                    <a:lnTo>
                      <a:pt x="2200" y="140"/>
                    </a:lnTo>
                    <a:lnTo>
                      <a:pt x="2135" y="155"/>
                    </a:lnTo>
                    <a:lnTo>
                      <a:pt x="2080" y="160"/>
                    </a:lnTo>
                    <a:lnTo>
                      <a:pt x="2040" y="150"/>
                    </a:lnTo>
                    <a:lnTo>
                      <a:pt x="2010" y="135"/>
                    </a:lnTo>
                    <a:lnTo>
                      <a:pt x="1990" y="120"/>
                    </a:lnTo>
                    <a:lnTo>
                      <a:pt x="1960" y="125"/>
                    </a:lnTo>
                    <a:lnTo>
                      <a:pt x="1925" y="150"/>
                    </a:lnTo>
                    <a:lnTo>
                      <a:pt x="1895" y="185"/>
                    </a:lnTo>
                    <a:lnTo>
                      <a:pt x="1860" y="230"/>
                    </a:lnTo>
                    <a:lnTo>
                      <a:pt x="1830" y="280"/>
                    </a:lnTo>
                    <a:lnTo>
                      <a:pt x="1800" y="325"/>
                    </a:lnTo>
                    <a:lnTo>
                      <a:pt x="1780" y="365"/>
                    </a:lnTo>
                    <a:lnTo>
                      <a:pt x="1765" y="390"/>
                    </a:lnTo>
                    <a:lnTo>
                      <a:pt x="1760" y="400"/>
                    </a:lnTo>
                    <a:lnTo>
                      <a:pt x="385" y="465"/>
                    </a:lnTo>
                    <a:lnTo>
                      <a:pt x="370" y="470"/>
                    </a:lnTo>
                    <a:lnTo>
                      <a:pt x="335" y="480"/>
                    </a:lnTo>
                    <a:lnTo>
                      <a:pt x="280" y="500"/>
                    </a:lnTo>
                    <a:lnTo>
                      <a:pt x="220" y="525"/>
                    </a:lnTo>
                    <a:lnTo>
                      <a:pt x="155" y="550"/>
                    </a:lnTo>
                    <a:lnTo>
                      <a:pt x="90" y="585"/>
                    </a:lnTo>
                    <a:lnTo>
                      <a:pt x="35" y="625"/>
                    </a:lnTo>
                    <a:lnTo>
                      <a:pt x="0" y="665"/>
                    </a:lnTo>
                    <a:close/>
                  </a:path>
                </a:pathLst>
              </a:custGeom>
              <a:solidFill>
                <a:srgbClr val="DB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BB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7" name="Freeform 63"/>
              <p:cNvSpPr>
                <a:spLocks/>
              </p:cNvSpPr>
              <p:nvPr/>
            </p:nvSpPr>
            <p:spPr bwMode="auto">
              <a:xfrm>
                <a:off x="8086" y="2747"/>
                <a:ext cx="2440" cy="215"/>
              </a:xfrm>
              <a:custGeom>
                <a:avLst/>
                <a:gdLst>
                  <a:gd name="T0" fmla="*/ 295 w 2440"/>
                  <a:gd name="T1" fmla="*/ 5 h 215"/>
                  <a:gd name="T2" fmla="*/ 2440 w 2440"/>
                  <a:gd name="T3" fmla="*/ 5 h 215"/>
                  <a:gd name="T4" fmla="*/ 2435 w 2440"/>
                  <a:gd name="T5" fmla="*/ 15 h 215"/>
                  <a:gd name="T6" fmla="*/ 2420 w 2440"/>
                  <a:gd name="T7" fmla="*/ 45 h 215"/>
                  <a:gd name="T8" fmla="*/ 2400 w 2440"/>
                  <a:gd name="T9" fmla="*/ 85 h 215"/>
                  <a:gd name="T10" fmla="*/ 2375 w 2440"/>
                  <a:gd name="T11" fmla="*/ 130 h 215"/>
                  <a:gd name="T12" fmla="*/ 2350 w 2440"/>
                  <a:gd name="T13" fmla="*/ 175 h 215"/>
                  <a:gd name="T14" fmla="*/ 2325 w 2440"/>
                  <a:gd name="T15" fmla="*/ 205 h 215"/>
                  <a:gd name="T16" fmla="*/ 2305 w 2440"/>
                  <a:gd name="T17" fmla="*/ 215 h 215"/>
                  <a:gd name="T18" fmla="*/ 2285 w 2440"/>
                  <a:gd name="T19" fmla="*/ 215 h 215"/>
                  <a:gd name="T20" fmla="*/ 2230 w 2440"/>
                  <a:gd name="T21" fmla="*/ 215 h 215"/>
                  <a:gd name="T22" fmla="*/ 2145 w 2440"/>
                  <a:gd name="T23" fmla="*/ 210 h 215"/>
                  <a:gd name="T24" fmla="*/ 2040 w 2440"/>
                  <a:gd name="T25" fmla="*/ 210 h 215"/>
                  <a:gd name="T26" fmla="*/ 1915 w 2440"/>
                  <a:gd name="T27" fmla="*/ 205 h 215"/>
                  <a:gd name="T28" fmla="*/ 1775 w 2440"/>
                  <a:gd name="T29" fmla="*/ 205 h 215"/>
                  <a:gd name="T30" fmla="*/ 1620 w 2440"/>
                  <a:gd name="T31" fmla="*/ 200 h 215"/>
                  <a:gd name="T32" fmla="*/ 1460 w 2440"/>
                  <a:gd name="T33" fmla="*/ 195 h 215"/>
                  <a:gd name="T34" fmla="*/ 1290 w 2440"/>
                  <a:gd name="T35" fmla="*/ 190 h 215"/>
                  <a:gd name="T36" fmla="*/ 1120 w 2440"/>
                  <a:gd name="T37" fmla="*/ 185 h 215"/>
                  <a:gd name="T38" fmla="*/ 950 w 2440"/>
                  <a:gd name="T39" fmla="*/ 185 h 215"/>
                  <a:gd name="T40" fmla="*/ 790 w 2440"/>
                  <a:gd name="T41" fmla="*/ 180 h 215"/>
                  <a:gd name="T42" fmla="*/ 640 w 2440"/>
                  <a:gd name="T43" fmla="*/ 175 h 215"/>
                  <a:gd name="T44" fmla="*/ 500 w 2440"/>
                  <a:gd name="T45" fmla="*/ 170 h 215"/>
                  <a:gd name="T46" fmla="*/ 375 w 2440"/>
                  <a:gd name="T47" fmla="*/ 170 h 215"/>
                  <a:gd name="T48" fmla="*/ 275 w 2440"/>
                  <a:gd name="T49" fmla="*/ 165 h 215"/>
                  <a:gd name="T50" fmla="*/ 200 w 2440"/>
                  <a:gd name="T51" fmla="*/ 165 h 215"/>
                  <a:gd name="T52" fmla="*/ 150 w 2440"/>
                  <a:gd name="T53" fmla="*/ 165 h 215"/>
                  <a:gd name="T54" fmla="*/ 135 w 2440"/>
                  <a:gd name="T55" fmla="*/ 165 h 215"/>
                  <a:gd name="T56" fmla="*/ 125 w 2440"/>
                  <a:gd name="T57" fmla="*/ 160 h 215"/>
                  <a:gd name="T58" fmla="*/ 115 w 2440"/>
                  <a:gd name="T59" fmla="*/ 150 h 215"/>
                  <a:gd name="T60" fmla="*/ 95 w 2440"/>
                  <a:gd name="T61" fmla="*/ 140 h 215"/>
                  <a:gd name="T62" fmla="*/ 70 w 2440"/>
                  <a:gd name="T63" fmla="*/ 125 h 215"/>
                  <a:gd name="T64" fmla="*/ 45 w 2440"/>
                  <a:gd name="T65" fmla="*/ 105 h 215"/>
                  <a:gd name="T66" fmla="*/ 25 w 2440"/>
                  <a:gd name="T67" fmla="*/ 85 h 215"/>
                  <a:gd name="T68" fmla="*/ 10 w 2440"/>
                  <a:gd name="T69" fmla="*/ 70 h 215"/>
                  <a:gd name="T70" fmla="*/ 0 w 2440"/>
                  <a:gd name="T71" fmla="*/ 50 h 215"/>
                  <a:gd name="T72" fmla="*/ 5 w 2440"/>
                  <a:gd name="T73" fmla="*/ 30 h 215"/>
                  <a:gd name="T74" fmla="*/ 20 w 2440"/>
                  <a:gd name="T75" fmla="*/ 15 h 215"/>
                  <a:gd name="T76" fmla="*/ 55 w 2440"/>
                  <a:gd name="T77" fmla="*/ 5 h 215"/>
                  <a:gd name="T78" fmla="*/ 110 w 2440"/>
                  <a:gd name="T79" fmla="*/ 0 h 215"/>
                  <a:gd name="T80" fmla="*/ 190 w 2440"/>
                  <a:gd name="T81" fmla="*/ 0 h 215"/>
                  <a:gd name="T82" fmla="*/ 295 w 2440"/>
                  <a:gd name="T83" fmla="*/ 5 h 21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440" h="215">
                    <a:moveTo>
                      <a:pt x="295" y="5"/>
                    </a:moveTo>
                    <a:lnTo>
                      <a:pt x="2440" y="5"/>
                    </a:lnTo>
                    <a:lnTo>
                      <a:pt x="2435" y="15"/>
                    </a:lnTo>
                    <a:lnTo>
                      <a:pt x="2420" y="45"/>
                    </a:lnTo>
                    <a:lnTo>
                      <a:pt x="2400" y="85"/>
                    </a:lnTo>
                    <a:lnTo>
                      <a:pt x="2375" y="130"/>
                    </a:lnTo>
                    <a:lnTo>
                      <a:pt x="2350" y="175"/>
                    </a:lnTo>
                    <a:lnTo>
                      <a:pt x="2325" y="205"/>
                    </a:lnTo>
                    <a:lnTo>
                      <a:pt x="2305" y="215"/>
                    </a:lnTo>
                    <a:lnTo>
                      <a:pt x="2285" y="215"/>
                    </a:lnTo>
                    <a:lnTo>
                      <a:pt x="2230" y="215"/>
                    </a:lnTo>
                    <a:lnTo>
                      <a:pt x="2145" y="210"/>
                    </a:lnTo>
                    <a:lnTo>
                      <a:pt x="2040" y="210"/>
                    </a:lnTo>
                    <a:lnTo>
                      <a:pt x="1915" y="205"/>
                    </a:lnTo>
                    <a:lnTo>
                      <a:pt x="1775" y="205"/>
                    </a:lnTo>
                    <a:lnTo>
                      <a:pt x="1620" y="200"/>
                    </a:lnTo>
                    <a:lnTo>
                      <a:pt x="1460" y="195"/>
                    </a:lnTo>
                    <a:lnTo>
                      <a:pt x="1290" y="190"/>
                    </a:lnTo>
                    <a:lnTo>
                      <a:pt x="1120" y="185"/>
                    </a:lnTo>
                    <a:lnTo>
                      <a:pt x="950" y="185"/>
                    </a:lnTo>
                    <a:lnTo>
                      <a:pt x="790" y="180"/>
                    </a:lnTo>
                    <a:lnTo>
                      <a:pt x="640" y="175"/>
                    </a:lnTo>
                    <a:lnTo>
                      <a:pt x="500" y="170"/>
                    </a:lnTo>
                    <a:lnTo>
                      <a:pt x="375" y="170"/>
                    </a:lnTo>
                    <a:lnTo>
                      <a:pt x="275" y="165"/>
                    </a:lnTo>
                    <a:lnTo>
                      <a:pt x="200" y="165"/>
                    </a:lnTo>
                    <a:lnTo>
                      <a:pt x="150" y="165"/>
                    </a:lnTo>
                    <a:lnTo>
                      <a:pt x="135" y="165"/>
                    </a:lnTo>
                    <a:lnTo>
                      <a:pt x="125" y="160"/>
                    </a:lnTo>
                    <a:lnTo>
                      <a:pt x="115" y="150"/>
                    </a:lnTo>
                    <a:lnTo>
                      <a:pt x="95" y="140"/>
                    </a:lnTo>
                    <a:lnTo>
                      <a:pt x="70" y="125"/>
                    </a:lnTo>
                    <a:lnTo>
                      <a:pt x="45" y="105"/>
                    </a:lnTo>
                    <a:lnTo>
                      <a:pt x="25" y="85"/>
                    </a:lnTo>
                    <a:lnTo>
                      <a:pt x="10" y="70"/>
                    </a:lnTo>
                    <a:lnTo>
                      <a:pt x="0" y="50"/>
                    </a:lnTo>
                    <a:lnTo>
                      <a:pt x="5" y="30"/>
                    </a:lnTo>
                    <a:lnTo>
                      <a:pt x="20" y="15"/>
                    </a:lnTo>
                    <a:lnTo>
                      <a:pt x="55" y="5"/>
                    </a:lnTo>
                    <a:lnTo>
                      <a:pt x="110" y="0"/>
                    </a:lnTo>
                    <a:lnTo>
                      <a:pt x="190" y="0"/>
                    </a:lnTo>
                    <a:lnTo>
                      <a:pt x="295" y="5"/>
                    </a:lnTo>
                    <a:close/>
                  </a:path>
                </a:pathLst>
              </a:custGeom>
              <a:solidFill>
                <a:srgbClr val="D9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9F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8" name="Freeform 64"/>
              <p:cNvSpPr>
                <a:spLocks/>
              </p:cNvSpPr>
              <p:nvPr/>
            </p:nvSpPr>
            <p:spPr bwMode="auto">
              <a:xfrm>
                <a:off x="6621" y="3152"/>
                <a:ext cx="90" cy="640"/>
              </a:xfrm>
              <a:custGeom>
                <a:avLst/>
                <a:gdLst>
                  <a:gd name="T0" fmla="*/ 50 w 90"/>
                  <a:gd name="T1" fmla="*/ 0 h 640"/>
                  <a:gd name="T2" fmla="*/ 0 w 90"/>
                  <a:gd name="T3" fmla="*/ 505 h 640"/>
                  <a:gd name="T4" fmla="*/ 90 w 90"/>
                  <a:gd name="T5" fmla="*/ 640 h 640"/>
                  <a:gd name="T6" fmla="*/ 50 w 90"/>
                  <a:gd name="T7" fmla="*/ 0 h 6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640">
                    <a:moveTo>
                      <a:pt x="50" y="0"/>
                    </a:moveTo>
                    <a:lnTo>
                      <a:pt x="0" y="505"/>
                    </a:lnTo>
                    <a:lnTo>
                      <a:pt x="90" y="64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F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99" name="Freeform 65"/>
              <p:cNvSpPr>
                <a:spLocks/>
              </p:cNvSpPr>
              <p:nvPr/>
            </p:nvSpPr>
            <p:spPr bwMode="auto">
              <a:xfrm>
                <a:off x="8086" y="1432"/>
                <a:ext cx="575" cy="90"/>
              </a:xfrm>
              <a:custGeom>
                <a:avLst/>
                <a:gdLst>
                  <a:gd name="T0" fmla="*/ 575 w 575"/>
                  <a:gd name="T1" fmla="*/ 25 h 90"/>
                  <a:gd name="T2" fmla="*/ 560 w 575"/>
                  <a:gd name="T3" fmla="*/ 25 h 90"/>
                  <a:gd name="T4" fmla="*/ 525 w 575"/>
                  <a:gd name="T5" fmla="*/ 20 h 90"/>
                  <a:gd name="T6" fmla="*/ 475 w 575"/>
                  <a:gd name="T7" fmla="*/ 15 h 90"/>
                  <a:gd name="T8" fmla="*/ 410 w 575"/>
                  <a:gd name="T9" fmla="*/ 10 h 90"/>
                  <a:gd name="T10" fmla="*/ 340 w 575"/>
                  <a:gd name="T11" fmla="*/ 5 h 90"/>
                  <a:gd name="T12" fmla="*/ 265 w 575"/>
                  <a:gd name="T13" fmla="*/ 0 h 90"/>
                  <a:gd name="T14" fmla="*/ 190 w 575"/>
                  <a:gd name="T15" fmla="*/ 0 h 90"/>
                  <a:gd name="T16" fmla="*/ 125 w 575"/>
                  <a:gd name="T17" fmla="*/ 0 h 90"/>
                  <a:gd name="T18" fmla="*/ 65 w 575"/>
                  <a:gd name="T19" fmla="*/ 0 h 90"/>
                  <a:gd name="T20" fmla="*/ 25 w 575"/>
                  <a:gd name="T21" fmla="*/ 10 h 90"/>
                  <a:gd name="T22" fmla="*/ 0 w 575"/>
                  <a:gd name="T23" fmla="*/ 20 h 90"/>
                  <a:gd name="T24" fmla="*/ 0 w 575"/>
                  <a:gd name="T25" fmla="*/ 40 h 90"/>
                  <a:gd name="T26" fmla="*/ 30 w 575"/>
                  <a:gd name="T27" fmla="*/ 60 h 90"/>
                  <a:gd name="T28" fmla="*/ 85 w 575"/>
                  <a:gd name="T29" fmla="*/ 80 h 90"/>
                  <a:gd name="T30" fmla="*/ 160 w 575"/>
                  <a:gd name="T31" fmla="*/ 90 h 90"/>
                  <a:gd name="T32" fmla="*/ 245 w 575"/>
                  <a:gd name="T33" fmla="*/ 90 h 90"/>
                  <a:gd name="T34" fmla="*/ 330 w 575"/>
                  <a:gd name="T35" fmla="*/ 90 h 90"/>
                  <a:gd name="T36" fmla="*/ 410 w 575"/>
                  <a:gd name="T37" fmla="*/ 80 h 90"/>
                  <a:gd name="T38" fmla="*/ 485 w 575"/>
                  <a:gd name="T39" fmla="*/ 70 h 90"/>
                  <a:gd name="T40" fmla="*/ 540 w 575"/>
                  <a:gd name="T41" fmla="*/ 50 h 90"/>
                  <a:gd name="T42" fmla="*/ 575 w 575"/>
                  <a:gd name="T43" fmla="*/ 25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75" h="90">
                    <a:moveTo>
                      <a:pt x="575" y="25"/>
                    </a:moveTo>
                    <a:lnTo>
                      <a:pt x="560" y="25"/>
                    </a:lnTo>
                    <a:lnTo>
                      <a:pt x="525" y="20"/>
                    </a:lnTo>
                    <a:lnTo>
                      <a:pt x="475" y="15"/>
                    </a:lnTo>
                    <a:lnTo>
                      <a:pt x="410" y="10"/>
                    </a:lnTo>
                    <a:lnTo>
                      <a:pt x="340" y="5"/>
                    </a:lnTo>
                    <a:lnTo>
                      <a:pt x="265" y="0"/>
                    </a:lnTo>
                    <a:lnTo>
                      <a:pt x="190" y="0"/>
                    </a:lnTo>
                    <a:lnTo>
                      <a:pt x="125" y="0"/>
                    </a:lnTo>
                    <a:lnTo>
                      <a:pt x="65" y="0"/>
                    </a:lnTo>
                    <a:lnTo>
                      <a:pt x="25" y="10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30" y="60"/>
                    </a:lnTo>
                    <a:lnTo>
                      <a:pt x="85" y="80"/>
                    </a:lnTo>
                    <a:lnTo>
                      <a:pt x="160" y="90"/>
                    </a:lnTo>
                    <a:lnTo>
                      <a:pt x="245" y="90"/>
                    </a:lnTo>
                    <a:lnTo>
                      <a:pt x="330" y="90"/>
                    </a:lnTo>
                    <a:lnTo>
                      <a:pt x="410" y="80"/>
                    </a:lnTo>
                    <a:lnTo>
                      <a:pt x="485" y="70"/>
                    </a:lnTo>
                    <a:lnTo>
                      <a:pt x="540" y="50"/>
                    </a:lnTo>
                    <a:lnTo>
                      <a:pt x="575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F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00" name="Freeform 66"/>
              <p:cNvSpPr>
                <a:spLocks/>
              </p:cNvSpPr>
              <p:nvPr/>
            </p:nvSpPr>
            <p:spPr bwMode="auto">
              <a:xfrm>
                <a:off x="9256" y="1397"/>
                <a:ext cx="575" cy="130"/>
              </a:xfrm>
              <a:custGeom>
                <a:avLst/>
                <a:gdLst>
                  <a:gd name="T0" fmla="*/ 5 w 575"/>
                  <a:gd name="T1" fmla="*/ 75 h 130"/>
                  <a:gd name="T2" fmla="*/ 20 w 575"/>
                  <a:gd name="T3" fmla="*/ 60 h 130"/>
                  <a:gd name="T4" fmla="*/ 65 w 575"/>
                  <a:gd name="T5" fmla="*/ 45 h 130"/>
                  <a:gd name="T6" fmla="*/ 120 w 575"/>
                  <a:gd name="T7" fmla="*/ 35 h 130"/>
                  <a:gd name="T8" fmla="*/ 190 w 575"/>
                  <a:gd name="T9" fmla="*/ 20 h 130"/>
                  <a:gd name="T10" fmla="*/ 265 w 575"/>
                  <a:gd name="T11" fmla="*/ 10 h 130"/>
                  <a:gd name="T12" fmla="*/ 340 w 575"/>
                  <a:gd name="T13" fmla="*/ 5 h 130"/>
                  <a:gd name="T14" fmla="*/ 415 w 575"/>
                  <a:gd name="T15" fmla="*/ 0 h 130"/>
                  <a:gd name="T16" fmla="*/ 480 w 575"/>
                  <a:gd name="T17" fmla="*/ 0 h 130"/>
                  <a:gd name="T18" fmla="*/ 535 w 575"/>
                  <a:gd name="T19" fmla="*/ 0 h 130"/>
                  <a:gd name="T20" fmla="*/ 565 w 575"/>
                  <a:gd name="T21" fmla="*/ 10 h 130"/>
                  <a:gd name="T22" fmla="*/ 575 w 575"/>
                  <a:gd name="T23" fmla="*/ 20 h 130"/>
                  <a:gd name="T24" fmla="*/ 565 w 575"/>
                  <a:gd name="T25" fmla="*/ 35 h 130"/>
                  <a:gd name="T26" fmla="*/ 530 w 575"/>
                  <a:gd name="T27" fmla="*/ 50 h 130"/>
                  <a:gd name="T28" fmla="*/ 485 w 575"/>
                  <a:gd name="T29" fmla="*/ 65 h 130"/>
                  <a:gd name="T30" fmla="*/ 430 w 575"/>
                  <a:gd name="T31" fmla="*/ 80 h 130"/>
                  <a:gd name="T32" fmla="*/ 365 w 575"/>
                  <a:gd name="T33" fmla="*/ 95 h 130"/>
                  <a:gd name="T34" fmla="*/ 295 w 575"/>
                  <a:gd name="T35" fmla="*/ 110 h 130"/>
                  <a:gd name="T36" fmla="*/ 225 w 575"/>
                  <a:gd name="T37" fmla="*/ 120 h 130"/>
                  <a:gd name="T38" fmla="*/ 160 w 575"/>
                  <a:gd name="T39" fmla="*/ 130 h 130"/>
                  <a:gd name="T40" fmla="*/ 100 w 575"/>
                  <a:gd name="T41" fmla="*/ 130 h 130"/>
                  <a:gd name="T42" fmla="*/ 50 w 575"/>
                  <a:gd name="T43" fmla="*/ 125 h 130"/>
                  <a:gd name="T44" fmla="*/ 15 w 575"/>
                  <a:gd name="T45" fmla="*/ 115 h 130"/>
                  <a:gd name="T46" fmla="*/ 0 w 575"/>
                  <a:gd name="T47" fmla="*/ 100 h 130"/>
                  <a:gd name="T48" fmla="*/ 5 w 575"/>
                  <a:gd name="T49" fmla="*/ 75 h 1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5" h="130">
                    <a:moveTo>
                      <a:pt x="5" y="75"/>
                    </a:moveTo>
                    <a:lnTo>
                      <a:pt x="20" y="60"/>
                    </a:lnTo>
                    <a:lnTo>
                      <a:pt x="65" y="45"/>
                    </a:lnTo>
                    <a:lnTo>
                      <a:pt x="120" y="35"/>
                    </a:lnTo>
                    <a:lnTo>
                      <a:pt x="190" y="20"/>
                    </a:lnTo>
                    <a:lnTo>
                      <a:pt x="265" y="10"/>
                    </a:lnTo>
                    <a:lnTo>
                      <a:pt x="340" y="5"/>
                    </a:lnTo>
                    <a:lnTo>
                      <a:pt x="415" y="0"/>
                    </a:lnTo>
                    <a:lnTo>
                      <a:pt x="480" y="0"/>
                    </a:lnTo>
                    <a:lnTo>
                      <a:pt x="535" y="0"/>
                    </a:lnTo>
                    <a:lnTo>
                      <a:pt x="565" y="10"/>
                    </a:lnTo>
                    <a:lnTo>
                      <a:pt x="575" y="20"/>
                    </a:lnTo>
                    <a:lnTo>
                      <a:pt x="565" y="35"/>
                    </a:lnTo>
                    <a:lnTo>
                      <a:pt x="530" y="50"/>
                    </a:lnTo>
                    <a:lnTo>
                      <a:pt x="485" y="65"/>
                    </a:lnTo>
                    <a:lnTo>
                      <a:pt x="430" y="80"/>
                    </a:lnTo>
                    <a:lnTo>
                      <a:pt x="365" y="95"/>
                    </a:lnTo>
                    <a:lnTo>
                      <a:pt x="295" y="110"/>
                    </a:lnTo>
                    <a:lnTo>
                      <a:pt x="225" y="120"/>
                    </a:lnTo>
                    <a:lnTo>
                      <a:pt x="160" y="130"/>
                    </a:lnTo>
                    <a:lnTo>
                      <a:pt x="100" y="130"/>
                    </a:lnTo>
                    <a:lnTo>
                      <a:pt x="50" y="125"/>
                    </a:lnTo>
                    <a:lnTo>
                      <a:pt x="15" y="115"/>
                    </a:lnTo>
                    <a:lnTo>
                      <a:pt x="0" y="100"/>
                    </a:lnTo>
                    <a:lnTo>
                      <a:pt x="5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FF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3107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107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37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7076797-1D44-421B-8E3D-2B0E1398AAC4}" type="slidenum">
              <a:rPr lang="en-US" smtClean="0"/>
              <a:pPr eaLnBrk="1" hangingPunct="1"/>
              <a:t>126</a:t>
            </a:fld>
            <a:endParaRPr lang="en-US" smtClean="0"/>
          </a:p>
        </p:txBody>
      </p:sp>
      <p:sp>
        <p:nvSpPr>
          <p:cNvPr id="13210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1488" y="1431925"/>
            <a:ext cx="5246687" cy="463391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Eyeglasses…</a:t>
            </a:r>
            <a:endParaRPr lang="en-US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Tops of ears and nose observed for redness or irritation from glasses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Wash hands before and after cleansing resident’s glasses </a:t>
            </a:r>
          </a:p>
        </p:txBody>
      </p:sp>
      <p:grpSp>
        <p:nvGrpSpPr>
          <p:cNvPr id="132101" name="Group 27"/>
          <p:cNvGrpSpPr>
            <a:grpSpLocks/>
          </p:cNvGrpSpPr>
          <p:nvPr/>
        </p:nvGrpSpPr>
        <p:grpSpPr bwMode="auto">
          <a:xfrm>
            <a:off x="5548313" y="2058988"/>
            <a:ext cx="2921000" cy="3046412"/>
            <a:chOff x="3773" y="1507"/>
            <a:chExt cx="1541" cy="1542"/>
          </a:xfrm>
        </p:grpSpPr>
        <p:sp>
          <p:nvSpPr>
            <p:cNvPr id="132104" name="AutoShape 6"/>
            <p:cNvSpPr>
              <a:spLocks noChangeAspect="1" noChangeArrowheads="1" noTextEdit="1"/>
            </p:cNvSpPr>
            <p:nvPr/>
          </p:nvSpPr>
          <p:spPr bwMode="auto">
            <a:xfrm>
              <a:off x="3773" y="1507"/>
              <a:ext cx="1541" cy="1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5" name="Freeform 8"/>
            <p:cNvSpPr>
              <a:spLocks/>
            </p:cNvSpPr>
            <p:nvPr/>
          </p:nvSpPr>
          <p:spPr bwMode="auto">
            <a:xfrm>
              <a:off x="3831" y="1507"/>
              <a:ext cx="1416" cy="1542"/>
            </a:xfrm>
            <a:custGeom>
              <a:avLst/>
              <a:gdLst>
                <a:gd name="T0" fmla="*/ 322 w 1416"/>
                <a:gd name="T1" fmla="*/ 1542 h 1542"/>
                <a:gd name="T2" fmla="*/ 160 w 1416"/>
                <a:gd name="T3" fmla="*/ 1031 h 1542"/>
                <a:gd name="T4" fmla="*/ 0 w 1416"/>
                <a:gd name="T5" fmla="*/ 522 h 1542"/>
                <a:gd name="T6" fmla="*/ 351 w 1416"/>
                <a:gd name="T7" fmla="*/ 391 h 1542"/>
                <a:gd name="T8" fmla="*/ 703 w 1416"/>
                <a:gd name="T9" fmla="*/ 260 h 1542"/>
                <a:gd name="T10" fmla="*/ 1054 w 1416"/>
                <a:gd name="T11" fmla="*/ 131 h 1542"/>
                <a:gd name="T12" fmla="*/ 1407 w 1416"/>
                <a:gd name="T13" fmla="*/ 0 h 1542"/>
                <a:gd name="T14" fmla="*/ 1410 w 1416"/>
                <a:gd name="T15" fmla="*/ 344 h 1542"/>
                <a:gd name="T16" fmla="*/ 1412 w 1416"/>
                <a:gd name="T17" fmla="*/ 687 h 1542"/>
                <a:gd name="T18" fmla="*/ 1414 w 1416"/>
                <a:gd name="T19" fmla="*/ 1031 h 1542"/>
                <a:gd name="T20" fmla="*/ 1416 w 1416"/>
                <a:gd name="T21" fmla="*/ 1375 h 1542"/>
                <a:gd name="T22" fmla="*/ 870 w 1416"/>
                <a:gd name="T23" fmla="*/ 1459 h 1542"/>
                <a:gd name="T24" fmla="*/ 322 w 1416"/>
                <a:gd name="T25" fmla="*/ 1542 h 1542"/>
                <a:gd name="T26" fmla="*/ 322 w 1416"/>
                <a:gd name="T27" fmla="*/ 1542 h 15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6" h="1542">
                  <a:moveTo>
                    <a:pt x="322" y="1542"/>
                  </a:moveTo>
                  <a:lnTo>
                    <a:pt x="160" y="1031"/>
                  </a:lnTo>
                  <a:lnTo>
                    <a:pt x="0" y="522"/>
                  </a:lnTo>
                  <a:lnTo>
                    <a:pt x="351" y="391"/>
                  </a:lnTo>
                  <a:lnTo>
                    <a:pt x="703" y="260"/>
                  </a:lnTo>
                  <a:lnTo>
                    <a:pt x="1054" y="131"/>
                  </a:lnTo>
                  <a:lnTo>
                    <a:pt x="1407" y="0"/>
                  </a:lnTo>
                  <a:lnTo>
                    <a:pt x="1410" y="344"/>
                  </a:lnTo>
                  <a:lnTo>
                    <a:pt x="1412" y="687"/>
                  </a:lnTo>
                  <a:lnTo>
                    <a:pt x="1414" y="1031"/>
                  </a:lnTo>
                  <a:lnTo>
                    <a:pt x="1416" y="1375"/>
                  </a:lnTo>
                  <a:lnTo>
                    <a:pt x="870" y="1459"/>
                  </a:lnTo>
                  <a:lnTo>
                    <a:pt x="322" y="1542"/>
                  </a:lnTo>
                  <a:close/>
                </a:path>
              </a:pathLst>
            </a:custGeom>
            <a:solidFill>
              <a:srgbClr val="D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6" name="Freeform 9"/>
            <p:cNvSpPr>
              <a:spLocks/>
            </p:cNvSpPr>
            <p:nvPr/>
          </p:nvSpPr>
          <p:spPr bwMode="auto">
            <a:xfrm>
              <a:off x="3846" y="2247"/>
              <a:ext cx="956" cy="296"/>
            </a:xfrm>
            <a:custGeom>
              <a:avLst/>
              <a:gdLst>
                <a:gd name="T0" fmla="*/ 4 w 956"/>
                <a:gd name="T1" fmla="*/ 271 h 296"/>
                <a:gd name="T2" fmla="*/ 16 w 956"/>
                <a:gd name="T3" fmla="*/ 264 h 296"/>
                <a:gd name="T4" fmla="*/ 28 w 956"/>
                <a:gd name="T5" fmla="*/ 257 h 296"/>
                <a:gd name="T6" fmla="*/ 46 w 956"/>
                <a:gd name="T7" fmla="*/ 247 h 296"/>
                <a:gd name="T8" fmla="*/ 66 w 956"/>
                <a:gd name="T9" fmla="*/ 234 h 296"/>
                <a:gd name="T10" fmla="*/ 90 w 956"/>
                <a:gd name="T11" fmla="*/ 223 h 296"/>
                <a:gd name="T12" fmla="*/ 119 w 956"/>
                <a:gd name="T13" fmla="*/ 207 h 296"/>
                <a:gd name="T14" fmla="*/ 152 w 956"/>
                <a:gd name="T15" fmla="*/ 193 h 296"/>
                <a:gd name="T16" fmla="*/ 186 w 956"/>
                <a:gd name="T17" fmla="*/ 178 h 296"/>
                <a:gd name="T18" fmla="*/ 225 w 956"/>
                <a:gd name="T19" fmla="*/ 161 h 296"/>
                <a:gd name="T20" fmla="*/ 266 w 956"/>
                <a:gd name="T21" fmla="*/ 146 h 296"/>
                <a:gd name="T22" fmla="*/ 309 w 956"/>
                <a:gd name="T23" fmla="*/ 130 h 296"/>
                <a:gd name="T24" fmla="*/ 356 w 956"/>
                <a:gd name="T25" fmla="*/ 114 h 296"/>
                <a:gd name="T26" fmla="*/ 406 w 956"/>
                <a:gd name="T27" fmla="*/ 100 h 296"/>
                <a:gd name="T28" fmla="*/ 457 w 956"/>
                <a:gd name="T29" fmla="*/ 87 h 296"/>
                <a:gd name="T30" fmla="*/ 510 w 956"/>
                <a:gd name="T31" fmla="*/ 75 h 296"/>
                <a:gd name="T32" fmla="*/ 561 w 956"/>
                <a:gd name="T33" fmla="*/ 62 h 296"/>
                <a:gd name="T34" fmla="*/ 610 w 956"/>
                <a:gd name="T35" fmla="*/ 53 h 296"/>
                <a:gd name="T36" fmla="*/ 656 w 956"/>
                <a:gd name="T37" fmla="*/ 43 h 296"/>
                <a:gd name="T38" fmla="*/ 698 w 956"/>
                <a:gd name="T39" fmla="*/ 35 h 296"/>
                <a:gd name="T40" fmla="*/ 738 w 956"/>
                <a:gd name="T41" fmla="*/ 29 h 296"/>
                <a:gd name="T42" fmla="*/ 775 w 956"/>
                <a:gd name="T43" fmla="*/ 23 h 296"/>
                <a:gd name="T44" fmla="*/ 810 w 956"/>
                <a:gd name="T45" fmla="*/ 18 h 296"/>
                <a:gd name="T46" fmla="*/ 839 w 956"/>
                <a:gd name="T47" fmla="*/ 14 h 296"/>
                <a:gd name="T48" fmla="*/ 868 w 956"/>
                <a:gd name="T49" fmla="*/ 9 h 296"/>
                <a:gd name="T50" fmla="*/ 891 w 956"/>
                <a:gd name="T51" fmla="*/ 6 h 296"/>
                <a:gd name="T52" fmla="*/ 910 w 956"/>
                <a:gd name="T53" fmla="*/ 3 h 296"/>
                <a:gd name="T54" fmla="*/ 927 w 956"/>
                <a:gd name="T55" fmla="*/ 2 h 296"/>
                <a:gd name="T56" fmla="*/ 938 w 956"/>
                <a:gd name="T57" fmla="*/ 1 h 296"/>
                <a:gd name="T58" fmla="*/ 948 w 956"/>
                <a:gd name="T59" fmla="*/ 0 h 296"/>
                <a:gd name="T60" fmla="*/ 952 w 956"/>
                <a:gd name="T61" fmla="*/ 19 h 296"/>
                <a:gd name="T62" fmla="*/ 943 w 956"/>
                <a:gd name="T63" fmla="*/ 19 h 296"/>
                <a:gd name="T64" fmla="*/ 928 w 956"/>
                <a:gd name="T65" fmla="*/ 23 h 296"/>
                <a:gd name="T66" fmla="*/ 909 w 956"/>
                <a:gd name="T67" fmla="*/ 27 h 296"/>
                <a:gd name="T68" fmla="*/ 883 w 956"/>
                <a:gd name="T69" fmla="*/ 30 h 296"/>
                <a:gd name="T70" fmla="*/ 855 w 956"/>
                <a:gd name="T71" fmla="*/ 35 h 296"/>
                <a:gd name="T72" fmla="*/ 823 w 956"/>
                <a:gd name="T73" fmla="*/ 41 h 296"/>
                <a:gd name="T74" fmla="*/ 788 w 956"/>
                <a:gd name="T75" fmla="*/ 48 h 296"/>
                <a:gd name="T76" fmla="*/ 749 w 956"/>
                <a:gd name="T77" fmla="*/ 55 h 296"/>
                <a:gd name="T78" fmla="*/ 710 w 956"/>
                <a:gd name="T79" fmla="*/ 62 h 296"/>
                <a:gd name="T80" fmla="*/ 669 w 956"/>
                <a:gd name="T81" fmla="*/ 70 h 296"/>
                <a:gd name="T82" fmla="*/ 628 w 956"/>
                <a:gd name="T83" fmla="*/ 78 h 296"/>
                <a:gd name="T84" fmla="*/ 584 w 956"/>
                <a:gd name="T85" fmla="*/ 85 h 296"/>
                <a:gd name="T86" fmla="*/ 542 w 956"/>
                <a:gd name="T87" fmla="*/ 94 h 296"/>
                <a:gd name="T88" fmla="*/ 501 w 956"/>
                <a:gd name="T89" fmla="*/ 102 h 296"/>
                <a:gd name="T90" fmla="*/ 461 w 956"/>
                <a:gd name="T91" fmla="*/ 111 h 296"/>
                <a:gd name="T92" fmla="*/ 421 w 956"/>
                <a:gd name="T93" fmla="*/ 121 h 296"/>
                <a:gd name="T94" fmla="*/ 380 w 956"/>
                <a:gd name="T95" fmla="*/ 133 h 296"/>
                <a:gd name="T96" fmla="*/ 340 w 956"/>
                <a:gd name="T97" fmla="*/ 146 h 296"/>
                <a:gd name="T98" fmla="*/ 299 w 956"/>
                <a:gd name="T99" fmla="*/ 159 h 296"/>
                <a:gd name="T100" fmla="*/ 261 w 956"/>
                <a:gd name="T101" fmla="*/ 174 h 296"/>
                <a:gd name="T102" fmla="*/ 225 w 956"/>
                <a:gd name="T103" fmla="*/ 191 h 296"/>
                <a:gd name="T104" fmla="*/ 189 w 956"/>
                <a:gd name="T105" fmla="*/ 205 h 296"/>
                <a:gd name="T106" fmla="*/ 155 w 956"/>
                <a:gd name="T107" fmla="*/ 220 h 296"/>
                <a:gd name="T108" fmla="*/ 123 w 956"/>
                <a:gd name="T109" fmla="*/ 234 h 296"/>
                <a:gd name="T110" fmla="*/ 95 w 956"/>
                <a:gd name="T111" fmla="*/ 250 h 296"/>
                <a:gd name="T112" fmla="*/ 71 w 956"/>
                <a:gd name="T113" fmla="*/ 261 h 296"/>
                <a:gd name="T114" fmla="*/ 49 w 956"/>
                <a:gd name="T115" fmla="*/ 273 h 296"/>
                <a:gd name="T116" fmla="*/ 33 w 956"/>
                <a:gd name="T117" fmla="*/ 283 h 296"/>
                <a:gd name="T118" fmla="*/ 19 w 956"/>
                <a:gd name="T119" fmla="*/ 289 h 296"/>
                <a:gd name="T120" fmla="*/ 9 w 956"/>
                <a:gd name="T121" fmla="*/ 296 h 2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56" h="296">
                  <a:moveTo>
                    <a:pt x="0" y="275"/>
                  </a:moveTo>
                  <a:lnTo>
                    <a:pt x="0" y="275"/>
                  </a:lnTo>
                  <a:lnTo>
                    <a:pt x="1" y="274"/>
                  </a:lnTo>
                  <a:lnTo>
                    <a:pt x="4" y="271"/>
                  </a:lnTo>
                  <a:lnTo>
                    <a:pt x="8" y="270"/>
                  </a:lnTo>
                  <a:lnTo>
                    <a:pt x="9" y="267"/>
                  </a:lnTo>
                  <a:lnTo>
                    <a:pt x="13" y="266"/>
                  </a:lnTo>
                  <a:lnTo>
                    <a:pt x="16" y="264"/>
                  </a:lnTo>
                  <a:lnTo>
                    <a:pt x="18" y="264"/>
                  </a:lnTo>
                  <a:lnTo>
                    <a:pt x="22" y="261"/>
                  </a:lnTo>
                  <a:lnTo>
                    <a:pt x="26" y="259"/>
                  </a:lnTo>
                  <a:lnTo>
                    <a:pt x="28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41" y="250"/>
                  </a:lnTo>
                  <a:lnTo>
                    <a:pt x="46" y="247"/>
                  </a:lnTo>
                  <a:lnTo>
                    <a:pt x="50" y="243"/>
                  </a:lnTo>
                  <a:lnTo>
                    <a:pt x="55" y="241"/>
                  </a:lnTo>
                  <a:lnTo>
                    <a:pt x="60" y="238"/>
                  </a:lnTo>
                  <a:lnTo>
                    <a:pt x="66" y="234"/>
                  </a:lnTo>
                  <a:lnTo>
                    <a:pt x="73" y="232"/>
                  </a:lnTo>
                  <a:lnTo>
                    <a:pt x="78" y="228"/>
                  </a:lnTo>
                  <a:lnTo>
                    <a:pt x="85" y="226"/>
                  </a:lnTo>
                  <a:lnTo>
                    <a:pt x="90" y="223"/>
                  </a:lnTo>
                  <a:lnTo>
                    <a:pt x="98" y="219"/>
                  </a:lnTo>
                  <a:lnTo>
                    <a:pt x="105" y="215"/>
                  </a:lnTo>
                  <a:lnTo>
                    <a:pt x="112" y="211"/>
                  </a:lnTo>
                  <a:lnTo>
                    <a:pt x="119" y="207"/>
                  </a:lnTo>
                  <a:lnTo>
                    <a:pt x="128" y="205"/>
                  </a:lnTo>
                  <a:lnTo>
                    <a:pt x="135" y="201"/>
                  </a:lnTo>
                  <a:lnTo>
                    <a:pt x="144" y="196"/>
                  </a:lnTo>
                  <a:lnTo>
                    <a:pt x="152" y="193"/>
                  </a:lnTo>
                  <a:lnTo>
                    <a:pt x="161" y="189"/>
                  </a:lnTo>
                  <a:lnTo>
                    <a:pt x="168" y="184"/>
                  </a:lnTo>
                  <a:lnTo>
                    <a:pt x="177" y="182"/>
                  </a:lnTo>
                  <a:lnTo>
                    <a:pt x="186" y="178"/>
                  </a:lnTo>
                  <a:lnTo>
                    <a:pt x="195" y="174"/>
                  </a:lnTo>
                  <a:lnTo>
                    <a:pt x="205" y="170"/>
                  </a:lnTo>
                  <a:lnTo>
                    <a:pt x="214" y="166"/>
                  </a:lnTo>
                  <a:lnTo>
                    <a:pt x="225" y="161"/>
                  </a:lnTo>
                  <a:lnTo>
                    <a:pt x="234" y="157"/>
                  </a:lnTo>
                  <a:lnTo>
                    <a:pt x="245" y="153"/>
                  </a:lnTo>
                  <a:lnTo>
                    <a:pt x="254" y="150"/>
                  </a:lnTo>
                  <a:lnTo>
                    <a:pt x="266" y="146"/>
                  </a:lnTo>
                  <a:lnTo>
                    <a:pt x="276" y="143"/>
                  </a:lnTo>
                  <a:lnTo>
                    <a:pt x="286" y="138"/>
                  </a:lnTo>
                  <a:lnTo>
                    <a:pt x="298" y="134"/>
                  </a:lnTo>
                  <a:lnTo>
                    <a:pt x="309" y="130"/>
                  </a:lnTo>
                  <a:lnTo>
                    <a:pt x="321" y="126"/>
                  </a:lnTo>
                  <a:lnTo>
                    <a:pt x="332" y="123"/>
                  </a:lnTo>
                  <a:lnTo>
                    <a:pt x="344" y="119"/>
                  </a:lnTo>
                  <a:lnTo>
                    <a:pt x="356" y="114"/>
                  </a:lnTo>
                  <a:lnTo>
                    <a:pt x="368" y="111"/>
                  </a:lnTo>
                  <a:lnTo>
                    <a:pt x="381" y="107"/>
                  </a:lnTo>
                  <a:lnTo>
                    <a:pt x="393" y="103"/>
                  </a:lnTo>
                  <a:lnTo>
                    <a:pt x="406" y="100"/>
                  </a:lnTo>
                  <a:lnTo>
                    <a:pt x="418" y="97"/>
                  </a:lnTo>
                  <a:lnTo>
                    <a:pt x="430" y="94"/>
                  </a:lnTo>
                  <a:lnTo>
                    <a:pt x="445" y="91"/>
                  </a:lnTo>
                  <a:lnTo>
                    <a:pt x="457" y="87"/>
                  </a:lnTo>
                  <a:lnTo>
                    <a:pt x="471" y="84"/>
                  </a:lnTo>
                  <a:lnTo>
                    <a:pt x="484" y="82"/>
                  </a:lnTo>
                  <a:lnTo>
                    <a:pt x="497" y="78"/>
                  </a:lnTo>
                  <a:lnTo>
                    <a:pt x="510" y="75"/>
                  </a:lnTo>
                  <a:lnTo>
                    <a:pt x="522" y="71"/>
                  </a:lnTo>
                  <a:lnTo>
                    <a:pt x="535" y="68"/>
                  </a:lnTo>
                  <a:lnTo>
                    <a:pt x="548" y="66"/>
                  </a:lnTo>
                  <a:lnTo>
                    <a:pt x="561" y="62"/>
                  </a:lnTo>
                  <a:lnTo>
                    <a:pt x="574" y="61"/>
                  </a:lnTo>
                  <a:lnTo>
                    <a:pt x="585" y="57"/>
                  </a:lnTo>
                  <a:lnTo>
                    <a:pt x="598" y="56"/>
                  </a:lnTo>
                  <a:lnTo>
                    <a:pt x="610" y="53"/>
                  </a:lnTo>
                  <a:lnTo>
                    <a:pt x="621" y="51"/>
                  </a:lnTo>
                  <a:lnTo>
                    <a:pt x="633" y="48"/>
                  </a:lnTo>
                  <a:lnTo>
                    <a:pt x="644" y="46"/>
                  </a:lnTo>
                  <a:lnTo>
                    <a:pt x="656" y="43"/>
                  </a:lnTo>
                  <a:lnTo>
                    <a:pt x="667" y="42"/>
                  </a:lnTo>
                  <a:lnTo>
                    <a:pt x="676" y="39"/>
                  </a:lnTo>
                  <a:lnTo>
                    <a:pt x="687" y="38"/>
                  </a:lnTo>
                  <a:lnTo>
                    <a:pt x="698" y="35"/>
                  </a:lnTo>
                  <a:lnTo>
                    <a:pt x="710" y="34"/>
                  </a:lnTo>
                  <a:lnTo>
                    <a:pt x="719" y="32"/>
                  </a:lnTo>
                  <a:lnTo>
                    <a:pt x="729" y="30"/>
                  </a:lnTo>
                  <a:lnTo>
                    <a:pt x="738" y="29"/>
                  </a:lnTo>
                  <a:lnTo>
                    <a:pt x="748" y="27"/>
                  </a:lnTo>
                  <a:lnTo>
                    <a:pt x="757" y="27"/>
                  </a:lnTo>
                  <a:lnTo>
                    <a:pt x="766" y="25"/>
                  </a:lnTo>
                  <a:lnTo>
                    <a:pt x="775" y="23"/>
                  </a:lnTo>
                  <a:lnTo>
                    <a:pt x="784" y="21"/>
                  </a:lnTo>
                  <a:lnTo>
                    <a:pt x="793" y="19"/>
                  </a:lnTo>
                  <a:lnTo>
                    <a:pt x="801" y="19"/>
                  </a:lnTo>
                  <a:lnTo>
                    <a:pt x="810" y="18"/>
                  </a:lnTo>
                  <a:lnTo>
                    <a:pt x="817" y="16"/>
                  </a:lnTo>
                  <a:lnTo>
                    <a:pt x="825" y="15"/>
                  </a:lnTo>
                  <a:lnTo>
                    <a:pt x="833" y="14"/>
                  </a:lnTo>
                  <a:lnTo>
                    <a:pt x="839" y="14"/>
                  </a:lnTo>
                  <a:lnTo>
                    <a:pt x="847" y="11"/>
                  </a:lnTo>
                  <a:lnTo>
                    <a:pt x="853" y="11"/>
                  </a:lnTo>
                  <a:lnTo>
                    <a:pt x="860" y="10"/>
                  </a:lnTo>
                  <a:lnTo>
                    <a:pt x="868" y="9"/>
                  </a:lnTo>
                  <a:lnTo>
                    <a:pt x="873" y="9"/>
                  </a:lnTo>
                  <a:lnTo>
                    <a:pt x="879" y="7"/>
                  </a:lnTo>
                  <a:lnTo>
                    <a:pt x="884" y="7"/>
                  </a:lnTo>
                  <a:lnTo>
                    <a:pt x="891" y="6"/>
                  </a:lnTo>
                  <a:lnTo>
                    <a:pt x="896" y="5"/>
                  </a:lnTo>
                  <a:lnTo>
                    <a:pt x="901" y="5"/>
                  </a:lnTo>
                  <a:lnTo>
                    <a:pt x="906" y="3"/>
                  </a:lnTo>
                  <a:lnTo>
                    <a:pt x="910" y="3"/>
                  </a:lnTo>
                  <a:lnTo>
                    <a:pt x="916" y="3"/>
                  </a:lnTo>
                  <a:lnTo>
                    <a:pt x="919" y="2"/>
                  </a:lnTo>
                  <a:lnTo>
                    <a:pt x="923" y="2"/>
                  </a:lnTo>
                  <a:lnTo>
                    <a:pt x="927" y="2"/>
                  </a:lnTo>
                  <a:lnTo>
                    <a:pt x="930" y="2"/>
                  </a:lnTo>
                  <a:lnTo>
                    <a:pt x="932" y="1"/>
                  </a:lnTo>
                  <a:lnTo>
                    <a:pt x="936" y="1"/>
                  </a:lnTo>
                  <a:lnTo>
                    <a:pt x="938" y="1"/>
                  </a:lnTo>
                  <a:lnTo>
                    <a:pt x="941" y="1"/>
                  </a:lnTo>
                  <a:lnTo>
                    <a:pt x="944" y="0"/>
                  </a:lnTo>
                  <a:lnTo>
                    <a:pt x="948" y="0"/>
                  </a:lnTo>
                  <a:lnTo>
                    <a:pt x="950" y="0"/>
                  </a:lnTo>
                  <a:lnTo>
                    <a:pt x="956" y="19"/>
                  </a:lnTo>
                  <a:lnTo>
                    <a:pt x="955" y="19"/>
                  </a:lnTo>
                  <a:lnTo>
                    <a:pt x="952" y="19"/>
                  </a:lnTo>
                  <a:lnTo>
                    <a:pt x="951" y="19"/>
                  </a:lnTo>
                  <a:lnTo>
                    <a:pt x="948" y="19"/>
                  </a:lnTo>
                  <a:lnTo>
                    <a:pt x="946" y="19"/>
                  </a:lnTo>
                  <a:lnTo>
                    <a:pt x="943" y="19"/>
                  </a:lnTo>
                  <a:lnTo>
                    <a:pt x="941" y="19"/>
                  </a:lnTo>
                  <a:lnTo>
                    <a:pt x="936" y="20"/>
                  </a:lnTo>
                  <a:lnTo>
                    <a:pt x="932" y="21"/>
                  </a:lnTo>
                  <a:lnTo>
                    <a:pt x="928" y="23"/>
                  </a:lnTo>
                  <a:lnTo>
                    <a:pt x="923" y="23"/>
                  </a:lnTo>
                  <a:lnTo>
                    <a:pt x="919" y="24"/>
                  </a:lnTo>
                  <a:lnTo>
                    <a:pt x="914" y="25"/>
                  </a:lnTo>
                  <a:lnTo>
                    <a:pt x="909" y="27"/>
                  </a:lnTo>
                  <a:lnTo>
                    <a:pt x="902" y="27"/>
                  </a:lnTo>
                  <a:lnTo>
                    <a:pt x="896" y="27"/>
                  </a:lnTo>
                  <a:lnTo>
                    <a:pt x="889" y="28"/>
                  </a:lnTo>
                  <a:lnTo>
                    <a:pt x="883" y="30"/>
                  </a:lnTo>
                  <a:lnTo>
                    <a:pt x="876" y="32"/>
                  </a:lnTo>
                  <a:lnTo>
                    <a:pt x="869" y="32"/>
                  </a:lnTo>
                  <a:lnTo>
                    <a:pt x="861" y="33"/>
                  </a:lnTo>
                  <a:lnTo>
                    <a:pt x="855" y="35"/>
                  </a:lnTo>
                  <a:lnTo>
                    <a:pt x="847" y="37"/>
                  </a:lnTo>
                  <a:lnTo>
                    <a:pt x="838" y="38"/>
                  </a:lnTo>
                  <a:lnTo>
                    <a:pt x="832" y="39"/>
                  </a:lnTo>
                  <a:lnTo>
                    <a:pt x="823" y="41"/>
                  </a:lnTo>
                  <a:lnTo>
                    <a:pt x="814" y="43"/>
                  </a:lnTo>
                  <a:lnTo>
                    <a:pt x="806" y="43"/>
                  </a:lnTo>
                  <a:lnTo>
                    <a:pt x="797" y="46"/>
                  </a:lnTo>
                  <a:lnTo>
                    <a:pt x="788" y="48"/>
                  </a:lnTo>
                  <a:lnTo>
                    <a:pt x="778" y="50"/>
                  </a:lnTo>
                  <a:lnTo>
                    <a:pt x="769" y="51"/>
                  </a:lnTo>
                  <a:lnTo>
                    <a:pt x="758" y="52"/>
                  </a:lnTo>
                  <a:lnTo>
                    <a:pt x="749" y="55"/>
                  </a:lnTo>
                  <a:lnTo>
                    <a:pt x="740" y="56"/>
                  </a:lnTo>
                  <a:lnTo>
                    <a:pt x="729" y="57"/>
                  </a:lnTo>
                  <a:lnTo>
                    <a:pt x="720" y="60"/>
                  </a:lnTo>
                  <a:lnTo>
                    <a:pt x="710" y="62"/>
                  </a:lnTo>
                  <a:lnTo>
                    <a:pt x="699" y="62"/>
                  </a:lnTo>
                  <a:lnTo>
                    <a:pt x="689" y="65"/>
                  </a:lnTo>
                  <a:lnTo>
                    <a:pt x="680" y="68"/>
                  </a:lnTo>
                  <a:lnTo>
                    <a:pt x="669" y="70"/>
                  </a:lnTo>
                  <a:lnTo>
                    <a:pt x="658" y="70"/>
                  </a:lnTo>
                  <a:lnTo>
                    <a:pt x="648" y="73"/>
                  </a:lnTo>
                  <a:lnTo>
                    <a:pt x="638" y="75"/>
                  </a:lnTo>
                  <a:lnTo>
                    <a:pt x="628" y="78"/>
                  </a:lnTo>
                  <a:lnTo>
                    <a:pt x="616" y="79"/>
                  </a:lnTo>
                  <a:lnTo>
                    <a:pt x="606" y="82"/>
                  </a:lnTo>
                  <a:lnTo>
                    <a:pt x="594" y="83"/>
                  </a:lnTo>
                  <a:lnTo>
                    <a:pt x="584" y="85"/>
                  </a:lnTo>
                  <a:lnTo>
                    <a:pt x="574" y="87"/>
                  </a:lnTo>
                  <a:lnTo>
                    <a:pt x="563" y="89"/>
                  </a:lnTo>
                  <a:lnTo>
                    <a:pt x="552" y="91"/>
                  </a:lnTo>
                  <a:lnTo>
                    <a:pt x="542" y="94"/>
                  </a:lnTo>
                  <a:lnTo>
                    <a:pt x="531" y="96"/>
                  </a:lnTo>
                  <a:lnTo>
                    <a:pt x="521" y="98"/>
                  </a:lnTo>
                  <a:lnTo>
                    <a:pt x="511" y="100"/>
                  </a:lnTo>
                  <a:lnTo>
                    <a:pt x="501" y="102"/>
                  </a:lnTo>
                  <a:lnTo>
                    <a:pt x="490" y="105"/>
                  </a:lnTo>
                  <a:lnTo>
                    <a:pt x="480" y="107"/>
                  </a:lnTo>
                  <a:lnTo>
                    <a:pt x="470" y="110"/>
                  </a:lnTo>
                  <a:lnTo>
                    <a:pt x="461" y="111"/>
                  </a:lnTo>
                  <a:lnTo>
                    <a:pt x="449" y="112"/>
                  </a:lnTo>
                  <a:lnTo>
                    <a:pt x="440" y="116"/>
                  </a:lnTo>
                  <a:lnTo>
                    <a:pt x="429" y="119"/>
                  </a:lnTo>
                  <a:lnTo>
                    <a:pt x="421" y="121"/>
                  </a:lnTo>
                  <a:lnTo>
                    <a:pt x="409" y="123"/>
                  </a:lnTo>
                  <a:lnTo>
                    <a:pt x="399" y="126"/>
                  </a:lnTo>
                  <a:lnTo>
                    <a:pt x="389" y="130"/>
                  </a:lnTo>
                  <a:lnTo>
                    <a:pt x="380" y="133"/>
                  </a:lnTo>
                  <a:lnTo>
                    <a:pt x="370" y="135"/>
                  </a:lnTo>
                  <a:lnTo>
                    <a:pt x="358" y="139"/>
                  </a:lnTo>
                  <a:lnTo>
                    <a:pt x="349" y="142"/>
                  </a:lnTo>
                  <a:lnTo>
                    <a:pt x="340" y="146"/>
                  </a:lnTo>
                  <a:lnTo>
                    <a:pt x="329" y="148"/>
                  </a:lnTo>
                  <a:lnTo>
                    <a:pt x="320" y="152"/>
                  </a:lnTo>
                  <a:lnTo>
                    <a:pt x="309" y="155"/>
                  </a:lnTo>
                  <a:lnTo>
                    <a:pt x="299" y="159"/>
                  </a:lnTo>
                  <a:lnTo>
                    <a:pt x="290" y="162"/>
                  </a:lnTo>
                  <a:lnTo>
                    <a:pt x="280" y="166"/>
                  </a:lnTo>
                  <a:lnTo>
                    <a:pt x="271" y="170"/>
                  </a:lnTo>
                  <a:lnTo>
                    <a:pt x="261" y="174"/>
                  </a:lnTo>
                  <a:lnTo>
                    <a:pt x="252" y="178"/>
                  </a:lnTo>
                  <a:lnTo>
                    <a:pt x="241" y="183"/>
                  </a:lnTo>
                  <a:lnTo>
                    <a:pt x="232" y="185"/>
                  </a:lnTo>
                  <a:lnTo>
                    <a:pt x="225" y="191"/>
                  </a:lnTo>
                  <a:lnTo>
                    <a:pt x="214" y="193"/>
                  </a:lnTo>
                  <a:lnTo>
                    <a:pt x="205" y="198"/>
                  </a:lnTo>
                  <a:lnTo>
                    <a:pt x="196" y="201"/>
                  </a:lnTo>
                  <a:lnTo>
                    <a:pt x="189" y="205"/>
                  </a:lnTo>
                  <a:lnTo>
                    <a:pt x="178" y="209"/>
                  </a:lnTo>
                  <a:lnTo>
                    <a:pt x="171" y="214"/>
                  </a:lnTo>
                  <a:lnTo>
                    <a:pt x="163" y="216"/>
                  </a:lnTo>
                  <a:lnTo>
                    <a:pt x="155" y="220"/>
                  </a:lnTo>
                  <a:lnTo>
                    <a:pt x="146" y="224"/>
                  </a:lnTo>
                  <a:lnTo>
                    <a:pt x="137" y="226"/>
                  </a:lnTo>
                  <a:lnTo>
                    <a:pt x="131" y="230"/>
                  </a:lnTo>
                  <a:lnTo>
                    <a:pt x="123" y="234"/>
                  </a:lnTo>
                  <a:lnTo>
                    <a:pt x="117" y="238"/>
                  </a:lnTo>
                  <a:lnTo>
                    <a:pt x="109" y="242"/>
                  </a:lnTo>
                  <a:lnTo>
                    <a:pt x="102" y="246"/>
                  </a:lnTo>
                  <a:lnTo>
                    <a:pt x="95" y="250"/>
                  </a:lnTo>
                  <a:lnTo>
                    <a:pt x="89" y="252"/>
                  </a:lnTo>
                  <a:lnTo>
                    <a:pt x="82" y="255"/>
                  </a:lnTo>
                  <a:lnTo>
                    <a:pt x="76" y="259"/>
                  </a:lnTo>
                  <a:lnTo>
                    <a:pt x="71" y="261"/>
                  </a:lnTo>
                  <a:lnTo>
                    <a:pt x="64" y="264"/>
                  </a:lnTo>
                  <a:lnTo>
                    <a:pt x="59" y="267"/>
                  </a:lnTo>
                  <a:lnTo>
                    <a:pt x="54" y="270"/>
                  </a:lnTo>
                  <a:lnTo>
                    <a:pt x="49" y="273"/>
                  </a:lnTo>
                  <a:lnTo>
                    <a:pt x="45" y="275"/>
                  </a:lnTo>
                  <a:lnTo>
                    <a:pt x="40" y="276"/>
                  </a:lnTo>
                  <a:lnTo>
                    <a:pt x="36" y="279"/>
                  </a:lnTo>
                  <a:lnTo>
                    <a:pt x="33" y="283"/>
                  </a:lnTo>
                  <a:lnTo>
                    <a:pt x="28" y="283"/>
                  </a:lnTo>
                  <a:lnTo>
                    <a:pt x="26" y="285"/>
                  </a:lnTo>
                  <a:lnTo>
                    <a:pt x="22" y="287"/>
                  </a:lnTo>
                  <a:lnTo>
                    <a:pt x="19" y="289"/>
                  </a:lnTo>
                  <a:lnTo>
                    <a:pt x="14" y="292"/>
                  </a:lnTo>
                  <a:lnTo>
                    <a:pt x="12" y="294"/>
                  </a:lnTo>
                  <a:lnTo>
                    <a:pt x="9" y="294"/>
                  </a:lnTo>
                  <a:lnTo>
                    <a:pt x="9" y="296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7" name="Freeform 10"/>
            <p:cNvSpPr>
              <a:spLocks/>
            </p:cNvSpPr>
            <p:nvPr/>
          </p:nvSpPr>
          <p:spPr bwMode="auto">
            <a:xfrm>
              <a:off x="4420" y="2247"/>
              <a:ext cx="435" cy="257"/>
            </a:xfrm>
            <a:custGeom>
              <a:avLst/>
              <a:gdLst>
                <a:gd name="T0" fmla="*/ 1 w 435"/>
                <a:gd name="T1" fmla="*/ 94 h 257"/>
                <a:gd name="T2" fmla="*/ 2 w 435"/>
                <a:gd name="T3" fmla="*/ 116 h 257"/>
                <a:gd name="T4" fmla="*/ 7 w 435"/>
                <a:gd name="T5" fmla="*/ 134 h 257"/>
                <a:gd name="T6" fmla="*/ 11 w 435"/>
                <a:gd name="T7" fmla="*/ 153 h 257"/>
                <a:gd name="T8" fmla="*/ 16 w 435"/>
                <a:gd name="T9" fmla="*/ 173 h 257"/>
                <a:gd name="T10" fmla="*/ 24 w 435"/>
                <a:gd name="T11" fmla="*/ 193 h 257"/>
                <a:gd name="T12" fmla="*/ 32 w 435"/>
                <a:gd name="T13" fmla="*/ 211 h 257"/>
                <a:gd name="T14" fmla="*/ 48 w 435"/>
                <a:gd name="T15" fmla="*/ 235 h 257"/>
                <a:gd name="T16" fmla="*/ 66 w 435"/>
                <a:gd name="T17" fmla="*/ 247 h 257"/>
                <a:gd name="T18" fmla="*/ 95 w 435"/>
                <a:gd name="T19" fmla="*/ 253 h 257"/>
                <a:gd name="T20" fmla="*/ 132 w 435"/>
                <a:gd name="T21" fmla="*/ 256 h 257"/>
                <a:gd name="T22" fmla="*/ 175 w 435"/>
                <a:gd name="T23" fmla="*/ 255 h 257"/>
                <a:gd name="T24" fmla="*/ 222 w 435"/>
                <a:gd name="T25" fmla="*/ 251 h 257"/>
                <a:gd name="T26" fmla="*/ 270 w 435"/>
                <a:gd name="T27" fmla="*/ 243 h 257"/>
                <a:gd name="T28" fmla="*/ 317 w 435"/>
                <a:gd name="T29" fmla="*/ 235 h 257"/>
                <a:gd name="T30" fmla="*/ 358 w 435"/>
                <a:gd name="T31" fmla="*/ 225 h 257"/>
                <a:gd name="T32" fmla="*/ 391 w 435"/>
                <a:gd name="T33" fmla="*/ 212 h 257"/>
                <a:gd name="T34" fmla="*/ 417 w 435"/>
                <a:gd name="T35" fmla="*/ 200 h 257"/>
                <a:gd name="T36" fmla="*/ 431 w 435"/>
                <a:gd name="T37" fmla="*/ 185 h 257"/>
                <a:gd name="T38" fmla="*/ 435 w 435"/>
                <a:gd name="T39" fmla="*/ 169 h 257"/>
                <a:gd name="T40" fmla="*/ 435 w 435"/>
                <a:gd name="T41" fmla="*/ 148 h 257"/>
                <a:gd name="T42" fmla="*/ 431 w 435"/>
                <a:gd name="T43" fmla="*/ 126 h 257"/>
                <a:gd name="T44" fmla="*/ 424 w 435"/>
                <a:gd name="T45" fmla="*/ 102 h 257"/>
                <a:gd name="T46" fmla="*/ 414 w 435"/>
                <a:gd name="T47" fmla="*/ 79 h 257"/>
                <a:gd name="T48" fmla="*/ 404 w 435"/>
                <a:gd name="T49" fmla="*/ 56 h 257"/>
                <a:gd name="T50" fmla="*/ 395 w 435"/>
                <a:gd name="T51" fmla="*/ 37 h 257"/>
                <a:gd name="T52" fmla="*/ 385 w 435"/>
                <a:gd name="T53" fmla="*/ 16 h 257"/>
                <a:gd name="T54" fmla="*/ 354 w 435"/>
                <a:gd name="T55" fmla="*/ 14 h 257"/>
                <a:gd name="T56" fmla="*/ 365 w 435"/>
                <a:gd name="T57" fmla="*/ 33 h 257"/>
                <a:gd name="T58" fmla="*/ 376 w 435"/>
                <a:gd name="T59" fmla="*/ 53 h 257"/>
                <a:gd name="T60" fmla="*/ 383 w 435"/>
                <a:gd name="T61" fmla="*/ 71 h 257"/>
                <a:gd name="T62" fmla="*/ 392 w 435"/>
                <a:gd name="T63" fmla="*/ 91 h 257"/>
                <a:gd name="T64" fmla="*/ 400 w 435"/>
                <a:gd name="T65" fmla="*/ 111 h 257"/>
                <a:gd name="T66" fmla="*/ 405 w 435"/>
                <a:gd name="T67" fmla="*/ 130 h 257"/>
                <a:gd name="T68" fmla="*/ 406 w 435"/>
                <a:gd name="T69" fmla="*/ 147 h 257"/>
                <a:gd name="T70" fmla="*/ 405 w 435"/>
                <a:gd name="T71" fmla="*/ 173 h 257"/>
                <a:gd name="T72" fmla="*/ 386 w 435"/>
                <a:gd name="T73" fmla="*/ 187 h 257"/>
                <a:gd name="T74" fmla="*/ 359 w 435"/>
                <a:gd name="T75" fmla="*/ 198 h 257"/>
                <a:gd name="T76" fmla="*/ 326 w 435"/>
                <a:gd name="T77" fmla="*/ 207 h 257"/>
                <a:gd name="T78" fmla="*/ 287 w 435"/>
                <a:gd name="T79" fmla="*/ 215 h 257"/>
                <a:gd name="T80" fmla="*/ 246 w 435"/>
                <a:gd name="T81" fmla="*/ 223 h 257"/>
                <a:gd name="T82" fmla="*/ 204 w 435"/>
                <a:gd name="T83" fmla="*/ 226 h 257"/>
                <a:gd name="T84" fmla="*/ 164 w 435"/>
                <a:gd name="T85" fmla="*/ 230 h 257"/>
                <a:gd name="T86" fmla="*/ 127 w 435"/>
                <a:gd name="T87" fmla="*/ 230 h 257"/>
                <a:gd name="T88" fmla="*/ 98 w 435"/>
                <a:gd name="T89" fmla="*/ 228 h 257"/>
                <a:gd name="T90" fmla="*/ 77 w 435"/>
                <a:gd name="T91" fmla="*/ 223 h 257"/>
                <a:gd name="T92" fmla="*/ 59 w 435"/>
                <a:gd name="T93" fmla="*/ 206 h 257"/>
                <a:gd name="T94" fmla="*/ 43 w 435"/>
                <a:gd name="T95" fmla="*/ 179 h 257"/>
                <a:gd name="T96" fmla="*/ 39 w 435"/>
                <a:gd name="T97" fmla="*/ 161 h 257"/>
                <a:gd name="T98" fmla="*/ 34 w 435"/>
                <a:gd name="T99" fmla="*/ 143 h 257"/>
                <a:gd name="T100" fmla="*/ 29 w 435"/>
                <a:gd name="T101" fmla="*/ 124 h 257"/>
                <a:gd name="T102" fmla="*/ 27 w 435"/>
                <a:gd name="T103" fmla="*/ 102 h 257"/>
                <a:gd name="T104" fmla="*/ 24 w 435"/>
                <a:gd name="T105" fmla="*/ 79 h 2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35" h="257">
                  <a:moveTo>
                    <a:pt x="0" y="79"/>
                  </a:moveTo>
                  <a:lnTo>
                    <a:pt x="0" y="82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1" y="98"/>
                  </a:lnTo>
                  <a:lnTo>
                    <a:pt x="1" y="102"/>
                  </a:lnTo>
                  <a:lnTo>
                    <a:pt x="2" y="107"/>
                  </a:lnTo>
                  <a:lnTo>
                    <a:pt x="2" y="111"/>
                  </a:lnTo>
                  <a:lnTo>
                    <a:pt x="2" y="112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5" y="124"/>
                  </a:lnTo>
                  <a:lnTo>
                    <a:pt x="5" y="128"/>
                  </a:lnTo>
                  <a:lnTo>
                    <a:pt x="6" y="130"/>
                  </a:lnTo>
                  <a:lnTo>
                    <a:pt x="7" y="134"/>
                  </a:lnTo>
                  <a:lnTo>
                    <a:pt x="7" y="137"/>
                  </a:lnTo>
                  <a:lnTo>
                    <a:pt x="7" y="141"/>
                  </a:lnTo>
                  <a:lnTo>
                    <a:pt x="9" y="143"/>
                  </a:lnTo>
                  <a:lnTo>
                    <a:pt x="10" y="147"/>
                  </a:lnTo>
                  <a:lnTo>
                    <a:pt x="11" y="150"/>
                  </a:lnTo>
                  <a:lnTo>
                    <a:pt x="11" y="153"/>
                  </a:lnTo>
                  <a:lnTo>
                    <a:pt x="13" y="156"/>
                  </a:lnTo>
                  <a:lnTo>
                    <a:pt x="14" y="159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70"/>
                  </a:lnTo>
                  <a:lnTo>
                    <a:pt x="16" y="173"/>
                  </a:lnTo>
                  <a:lnTo>
                    <a:pt x="18" y="176"/>
                  </a:lnTo>
                  <a:lnTo>
                    <a:pt x="19" y="180"/>
                  </a:lnTo>
                  <a:lnTo>
                    <a:pt x="20" y="183"/>
                  </a:lnTo>
                  <a:lnTo>
                    <a:pt x="21" y="187"/>
                  </a:lnTo>
                  <a:lnTo>
                    <a:pt x="23" y="191"/>
                  </a:lnTo>
                  <a:lnTo>
                    <a:pt x="24" y="193"/>
                  </a:lnTo>
                  <a:lnTo>
                    <a:pt x="27" y="196"/>
                  </a:lnTo>
                  <a:lnTo>
                    <a:pt x="27" y="200"/>
                  </a:lnTo>
                  <a:lnTo>
                    <a:pt x="28" y="202"/>
                  </a:lnTo>
                  <a:lnTo>
                    <a:pt x="29" y="206"/>
                  </a:lnTo>
                  <a:lnTo>
                    <a:pt x="32" y="209"/>
                  </a:lnTo>
                  <a:lnTo>
                    <a:pt x="32" y="211"/>
                  </a:lnTo>
                  <a:lnTo>
                    <a:pt x="34" y="215"/>
                  </a:lnTo>
                  <a:lnTo>
                    <a:pt x="36" y="218"/>
                  </a:lnTo>
                  <a:lnTo>
                    <a:pt x="38" y="220"/>
                  </a:lnTo>
                  <a:lnTo>
                    <a:pt x="41" y="226"/>
                  </a:lnTo>
                  <a:lnTo>
                    <a:pt x="46" y="232"/>
                  </a:lnTo>
                  <a:lnTo>
                    <a:pt x="48" y="235"/>
                  </a:lnTo>
                  <a:lnTo>
                    <a:pt x="54" y="239"/>
                  </a:lnTo>
                  <a:lnTo>
                    <a:pt x="55" y="242"/>
                  </a:lnTo>
                  <a:lnTo>
                    <a:pt x="59" y="243"/>
                  </a:lnTo>
                  <a:lnTo>
                    <a:pt x="60" y="246"/>
                  </a:lnTo>
                  <a:lnTo>
                    <a:pt x="64" y="247"/>
                  </a:lnTo>
                  <a:lnTo>
                    <a:pt x="66" y="247"/>
                  </a:lnTo>
                  <a:lnTo>
                    <a:pt x="70" y="250"/>
                  </a:lnTo>
                  <a:lnTo>
                    <a:pt x="75" y="251"/>
                  </a:lnTo>
                  <a:lnTo>
                    <a:pt x="79" y="251"/>
                  </a:lnTo>
                  <a:lnTo>
                    <a:pt x="84" y="252"/>
                  </a:lnTo>
                  <a:lnTo>
                    <a:pt x="89" y="253"/>
                  </a:lnTo>
                  <a:lnTo>
                    <a:pt x="95" y="253"/>
                  </a:lnTo>
                  <a:lnTo>
                    <a:pt x="101" y="255"/>
                  </a:lnTo>
                  <a:lnTo>
                    <a:pt x="106" y="255"/>
                  </a:lnTo>
                  <a:lnTo>
                    <a:pt x="113" y="256"/>
                  </a:lnTo>
                  <a:lnTo>
                    <a:pt x="119" y="256"/>
                  </a:lnTo>
                  <a:lnTo>
                    <a:pt x="125" y="257"/>
                  </a:lnTo>
                  <a:lnTo>
                    <a:pt x="132" y="256"/>
                  </a:lnTo>
                  <a:lnTo>
                    <a:pt x="140" y="256"/>
                  </a:lnTo>
                  <a:lnTo>
                    <a:pt x="146" y="256"/>
                  </a:lnTo>
                  <a:lnTo>
                    <a:pt x="154" y="256"/>
                  </a:lnTo>
                  <a:lnTo>
                    <a:pt x="160" y="256"/>
                  </a:lnTo>
                  <a:lnTo>
                    <a:pt x="168" y="255"/>
                  </a:lnTo>
                  <a:lnTo>
                    <a:pt x="175" y="255"/>
                  </a:lnTo>
                  <a:lnTo>
                    <a:pt x="183" y="255"/>
                  </a:lnTo>
                  <a:lnTo>
                    <a:pt x="191" y="253"/>
                  </a:lnTo>
                  <a:lnTo>
                    <a:pt x="199" y="253"/>
                  </a:lnTo>
                  <a:lnTo>
                    <a:pt x="206" y="252"/>
                  </a:lnTo>
                  <a:lnTo>
                    <a:pt x="214" y="251"/>
                  </a:lnTo>
                  <a:lnTo>
                    <a:pt x="222" y="251"/>
                  </a:lnTo>
                  <a:lnTo>
                    <a:pt x="231" y="251"/>
                  </a:lnTo>
                  <a:lnTo>
                    <a:pt x="238" y="250"/>
                  </a:lnTo>
                  <a:lnTo>
                    <a:pt x="246" y="248"/>
                  </a:lnTo>
                  <a:lnTo>
                    <a:pt x="254" y="247"/>
                  </a:lnTo>
                  <a:lnTo>
                    <a:pt x="263" y="246"/>
                  </a:lnTo>
                  <a:lnTo>
                    <a:pt x="270" y="243"/>
                  </a:lnTo>
                  <a:lnTo>
                    <a:pt x="277" y="243"/>
                  </a:lnTo>
                  <a:lnTo>
                    <a:pt x="286" y="241"/>
                  </a:lnTo>
                  <a:lnTo>
                    <a:pt x="294" y="239"/>
                  </a:lnTo>
                  <a:lnTo>
                    <a:pt x="300" y="239"/>
                  </a:lnTo>
                  <a:lnTo>
                    <a:pt x="309" y="238"/>
                  </a:lnTo>
                  <a:lnTo>
                    <a:pt x="317" y="235"/>
                  </a:lnTo>
                  <a:lnTo>
                    <a:pt x="323" y="234"/>
                  </a:lnTo>
                  <a:lnTo>
                    <a:pt x="329" y="232"/>
                  </a:lnTo>
                  <a:lnTo>
                    <a:pt x="337" y="230"/>
                  </a:lnTo>
                  <a:lnTo>
                    <a:pt x="344" y="228"/>
                  </a:lnTo>
                  <a:lnTo>
                    <a:pt x="351" y="226"/>
                  </a:lnTo>
                  <a:lnTo>
                    <a:pt x="358" y="225"/>
                  </a:lnTo>
                  <a:lnTo>
                    <a:pt x="364" y="223"/>
                  </a:lnTo>
                  <a:lnTo>
                    <a:pt x="370" y="220"/>
                  </a:lnTo>
                  <a:lnTo>
                    <a:pt x="376" y="219"/>
                  </a:lnTo>
                  <a:lnTo>
                    <a:pt x="381" y="216"/>
                  </a:lnTo>
                  <a:lnTo>
                    <a:pt x="387" y="215"/>
                  </a:lnTo>
                  <a:lnTo>
                    <a:pt x="391" y="212"/>
                  </a:lnTo>
                  <a:lnTo>
                    <a:pt x="396" y="211"/>
                  </a:lnTo>
                  <a:lnTo>
                    <a:pt x="401" y="207"/>
                  </a:lnTo>
                  <a:lnTo>
                    <a:pt x="406" y="207"/>
                  </a:lnTo>
                  <a:lnTo>
                    <a:pt x="409" y="203"/>
                  </a:lnTo>
                  <a:lnTo>
                    <a:pt x="414" y="202"/>
                  </a:lnTo>
                  <a:lnTo>
                    <a:pt x="417" y="200"/>
                  </a:lnTo>
                  <a:lnTo>
                    <a:pt x="419" y="198"/>
                  </a:lnTo>
                  <a:lnTo>
                    <a:pt x="423" y="196"/>
                  </a:lnTo>
                  <a:lnTo>
                    <a:pt x="426" y="193"/>
                  </a:lnTo>
                  <a:lnTo>
                    <a:pt x="427" y="191"/>
                  </a:lnTo>
                  <a:lnTo>
                    <a:pt x="430" y="189"/>
                  </a:lnTo>
                  <a:lnTo>
                    <a:pt x="431" y="185"/>
                  </a:lnTo>
                  <a:lnTo>
                    <a:pt x="431" y="183"/>
                  </a:lnTo>
                  <a:lnTo>
                    <a:pt x="431" y="180"/>
                  </a:lnTo>
                  <a:lnTo>
                    <a:pt x="433" y="178"/>
                  </a:lnTo>
                  <a:lnTo>
                    <a:pt x="433" y="175"/>
                  </a:lnTo>
                  <a:lnTo>
                    <a:pt x="433" y="171"/>
                  </a:lnTo>
                  <a:lnTo>
                    <a:pt x="435" y="169"/>
                  </a:lnTo>
                  <a:lnTo>
                    <a:pt x="435" y="166"/>
                  </a:lnTo>
                  <a:lnTo>
                    <a:pt x="435" y="162"/>
                  </a:lnTo>
                  <a:lnTo>
                    <a:pt x="435" y="159"/>
                  </a:lnTo>
                  <a:lnTo>
                    <a:pt x="435" y="155"/>
                  </a:lnTo>
                  <a:lnTo>
                    <a:pt x="435" y="153"/>
                  </a:lnTo>
                  <a:lnTo>
                    <a:pt x="435" y="148"/>
                  </a:lnTo>
                  <a:lnTo>
                    <a:pt x="433" y="146"/>
                  </a:lnTo>
                  <a:lnTo>
                    <a:pt x="433" y="142"/>
                  </a:lnTo>
                  <a:lnTo>
                    <a:pt x="433" y="138"/>
                  </a:lnTo>
                  <a:lnTo>
                    <a:pt x="433" y="134"/>
                  </a:lnTo>
                  <a:lnTo>
                    <a:pt x="431" y="130"/>
                  </a:lnTo>
                  <a:lnTo>
                    <a:pt x="431" y="126"/>
                  </a:lnTo>
                  <a:lnTo>
                    <a:pt x="431" y="123"/>
                  </a:lnTo>
                  <a:lnTo>
                    <a:pt x="428" y="119"/>
                  </a:lnTo>
                  <a:lnTo>
                    <a:pt x="427" y="115"/>
                  </a:lnTo>
                  <a:lnTo>
                    <a:pt x="426" y="111"/>
                  </a:lnTo>
                  <a:lnTo>
                    <a:pt x="426" y="107"/>
                  </a:lnTo>
                  <a:lnTo>
                    <a:pt x="424" y="102"/>
                  </a:lnTo>
                  <a:lnTo>
                    <a:pt x="422" y="100"/>
                  </a:lnTo>
                  <a:lnTo>
                    <a:pt x="422" y="94"/>
                  </a:lnTo>
                  <a:lnTo>
                    <a:pt x="419" y="91"/>
                  </a:lnTo>
                  <a:lnTo>
                    <a:pt x="418" y="87"/>
                  </a:lnTo>
                  <a:lnTo>
                    <a:pt x="415" y="83"/>
                  </a:lnTo>
                  <a:lnTo>
                    <a:pt x="414" y="79"/>
                  </a:lnTo>
                  <a:lnTo>
                    <a:pt x="414" y="75"/>
                  </a:lnTo>
                  <a:lnTo>
                    <a:pt x="412" y="71"/>
                  </a:lnTo>
                  <a:lnTo>
                    <a:pt x="410" y="68"/>
                  </a:lnTo>
                  <a:lnTo>
                    <a:pt x="408" y="64"/>
                  </a:lnTo>
                  <a:lnTo>
                    <a:pt x="406" y="60"/>
                  </a:lnTo>
                  <a:lnTo>
                    <a:pt x="404" y="56"/>
                  </a:lnTo>
                  <a:lnTo>
                    <a:pt x="403" y="53"/>
                  </a:lnTo>
                  <a:lnTo>
                    <a:pt x="401" y="50"/>
                  </a:lnTo>
                  <a:lnTo>
                    <a:pt x="400" y="46"/>
                  </a:lnTo>
                  <a:lnTo>
                    <a:pt x="397" y="43"/>
                  </a:lnTo>
                  <a:lnTo>
                    <a:pt x="396" y="39"/>
                  </a:lnTo>
                  <a:lnTo>
                    <a:pt x="395" y="37"/>
                  </a:lnTo>
                  <a:lnTo>
                    <a:pt x="394" y="33"/>
                  </a:lnTo>
                  <a:lnTo>
                    <a:pt x="391" y="30"/>
                  </a:lnTo>
                  <a:lnTo>
                    <a:pt x="390" y="27"/>
                  </a:lnTo>
                  <a:lnTo>
                    <a:pt x="390" y="25"/>
                  </a:lnTo>
                  <a:lnTo>
                    <a:pt x="388" y="23"/>
                  </a:lnTo>
                  <a:lnTo>
                    <a:pt x="385" y="16"/>
                  </a:lnTo>
                  <a:lnTo>
                    <a:pt x="382" y="14"/>
                  </a:lnTo>
                  <a:lnTo>
                    <a:pt x="379" y="9"/>
                  </a:lnTo>
                  <a:lnTo>
                    <a:pt x="378" y="6"/>
                  </a:lnTo>
                  <a:lnTo>
                    <a:pt x="376" y="1"/>
                  </a:lnTo>
                  <a:lnTo>
                    <a:pt x="376" y="0"/>
                  </a:lnTo>
                  <a:lnTo>
                    <a:pt x="354" y="14"/>
                  </a:lnTo>
                  <a:lnTo>
                    <a:pt x="355" y="15"/>
                  </a:lnTo>
                  <a:lnTo>
                    <a:pt x="358" y="19"/>
                  </a:lnTo>
                  <a:lnTo>
                    <a:pt x="358" y="21"/>
                  </a:lnTo>
                  <a:lnTo>
                    <a:pt x="359" y="25"/>
                  </a:lnTo>
                  <a:lnTo>
                    <a:pt x="362" y="28"/>
                  </a:lnTo>
                  <a:lnTo>
                    <a:pt x="365" y="33"/>
                  </a:lnTo>
                  <a:lnTo>
                    <a:pt x="367" y="38"/>
                  </a:lnTo>
                  <a:lnTo>
                    <a:pt x="370" y="42"/>
                  </a:lnTo>
                  <a:lnTo>
                    <a:pt x="370" y="43"/>
                  </a:lnTo>
                  <a:lnTo>
                    <a:pt x="372" y="47"/>
                  </a:lnTo>
                  <a:lnTo>
                    <a:pt x="374" y="51"/>
                  </a:lnTo>
                  <a:lnTo>
                    <a:pt x="376" y="53"/>
                  </a:lnTo>
                  <a:lnTo>
                    <a:pt x="377" y="56"/>
                  </a:lnTo>
                  <a:lnTo>
                    <a:pt x="378" y="59"/>
                  </a:lnTo>
                  <a:lnTo>
                    <a:pt x="379" y="62"/>
                  </a:lnTo>
                  <a:lnTo>
                    <a:pt x="381" y="65"/>
                  </a:lnTo>
                  <a:lnTo>
                    <a:pt x="382" y="68"/>
                  </a:lnTo>
                  <a:lnTo>
                    <a:pt x="383" y="71"/>
                  </a:lnTo>
                  <a:lnTo>
                    <a:pt x="386" y="75"/>
                  </a:lnTo>
                  <a:lnTo>
                    <a:pt x="387" y="78"/>
                  </a:lnTo>
                  <a:lnTo>
                    <a:pt x="388" y="82"/>
                  </a:lnTo>
                  <a:lnTo>
                    <a:pt x="390" y="84"/>
                  </a:lnTo>
                  <a:lnTo>
                    <a:pt x="390" y="87"/>
                  </a:lnTo>
                  <a:lnTo>
                    <a:pt x="392" y="91"/>
                  </a:lnTo>
                  <a:lnTo>
                    <a:pt x="394" y="94"/>
                  </a:lnTo>
                  <a:lnTo>
                    <a:pt x="395" y="97"/>
                  </a:lnTo>
                  <a:lnTo>
                    <a:pt x="395" y="100"/>
                  </a:lnTo>
                  <a:lnTo>
                    <a:pt x="397" y="105"/>
                  </a:lnTo>
                  <a:lnTo>
                    <a:pt x="399" y="107"/>
                  </a:lnTo>
                  <a:lnTo>
                    <a:pt x="400" y="111"/>
                  </a:lnTo>
                  <a:lnTo>
                    <a:pt x="401" y="112"/>
                  </a:lnTo>
                  <a:lnTo>
                    <a:pt x="401" y="118"/>
                  </a:lnTo>
                  <a:lnTo>
                    <a:pt x="401" y="120"/>
                  </a:lnTo>
                  <a:lnTo>
                    <a:pt x="403" y="123"/>
                  </a:lnTo>
                  <a:lnTo>
                    <a:pt x="404" y="126"/>
                  </a:lnTo>
                  <a:lnTo>
                    <a:pt x="405" y="130"/>
                  </a:lnTo>
                  <a:lnTo>
                    <a:pt x="405" y="133"/>
                  </a:lnTo>
                  <a:lnTo>
                    <a:pt x="406" y="135"/>
                  </a:lnTo>
                  <a:lnTo>
                    <a:pt x="406" y="139"/>
                  </a:lnTo>
                  <a:lnTo>
                    <a:pt x="406" y="142"/>
                  </a:lnTo>
                  <a:lnTo>
                    <a:pt x="406" y="144"/>
                  </a:lnTo>
                  <a:lnTo>
                    <a:pt x="406" y="147"/>
                  </a:lnTo>
                  <a:lnTo>
                    <a:pt x="406" y="151"/>
                  </a:lnTo>
                  <a:lnTo>
                    <a:pt x="408" y="153"/>
                  </a:lnTo>
                  <a:lnTo>
                    <a:pt x="406" y="159"/>
                  </a:lnTo>
                  <a:lnTo>
                    <a:pt x="406" y="164"/>
                  </a:lnTo>
                  <a:lnTo>
                    <a:pt x="406" y="168"/>
                  </a:lnTo>
                  <a:lnTo>
                    <a:pt x="405" y="173"/>
                  </a:lnTo>
                  <a:lnTo>
                    <a:pt x="401" y="176"/>
                  </a:lnTo>
                  <a:lnTo>
                    <a:pt x="397" y="180"/>
                  </a:lnTo>
                  <a:lnTo>
                    <a:pt x="395" y="182"/>
                  </a:lnTo>
                  <a:lnTo>
                    <a:pt x="391" y="183"/>
                  </a:lnTo>
                  <a:lnTo>
                    <a:pt x="390" y="184"/>
                  </a:lnTo>
                  <a:lnTo>
                    <a:pt x="386" y="187"/>
                  </a:lnTo>
                  <a:lnTo>
                    <a:pt x="382" y="189"/>
                  </a:lnTo>
                  <a:lnTo>
                    <a:pt x="378" y="191"/>
                  </a:lnTo>
                  <a:lnTo>
                    <a:pt x="374" y="192"/>
                  </a:lnTo>
                  <a:lnTo>
                    <a:pt x="369" y="194"/>
                  </a:lnTo>
                  <a:lnTo>
                    <a:pt x="364" y="196"/>
                  </a:lnTo>
                  <a:lnTo>
                    <a:pt x="359" y="198"/>
                  </a:lnTo>
                  <a:lnTo>
                    <a:pt x="354" y="198"/>
                  </a:lnTo>
                  <a:lnTo>
                    <a:pt x="349" y="201"/>
                  </a:lnTo>
                  <a:lnTo>
                    <a:pt x="344" y="202"/>
                  </a:lnTo>
                  <a:lnTo>
                    <a:pt x="337" y="203"/>
                  </a:lnTo>
                  <a:lnTo>
                    <a:pt x="332" y="205"/>
                  </a:lnTo>
                  <a:lnTo>
                    <a:pt x="326" y="207"/>
                  </a:lnTo>
                  <a:lnTo>
                    <a:pt x="319" y="207"/>
                  </a:lnTo>
                  <a:lnTo>
                    <a:pt x="313" y="210"/>
                  </a:lnTo>
                  <a:lnTo>
                    <a:pt x="306" y="211"/>
                  </a:lnTo>
                  <a:lnTo>
                    <a:pt x="301" y="214"/>
                  </a:lnTo>
                  <a:lnTo>
                    <a:pt x="294" y="214"/>
                  </a:lnTo>
                  <a:lnTo>
                    <a:pt x="287" y="215"/>
                  </a:lnTo>
                  <a:lnTo>
                    <a:pt x="281" y="216"/>
                  </a:lnTo>
                  <a:lnTo>
                    <a:pt x="274" y="218"/>
                  </a:lnTo>
                  <a:lnTo>
                    <a:pt x="267" y="219"/>
                  </a:lnTo>
                  <a:lnTo>
                    <a:pt x="260" y="220"/>
                  </a:lnTo>
                  <a:lnTo>
                    <a:pt x="252" y="223"/>
                  </a:lnTo>
                  <a:lnTo>
                    <a:pt x="246" y="223"/>
                  </a:lnTo>
                  <a:lnTo>
                    <a:pt x="238" y="224"/>
                  </a:lnTo>
                  <a:lnTo>
                    <a:pt x="232" y="225"/>
                  </a:lnTo>
                  <a:lnTo>
                    <a:pt x="224" y="225"/>
                  </a:lnTo>
                  <a:lnTo>
                    <a:pt x="218" y="226"/>
                  </a:lnTo>
                  <a:lnTo>
                    <a:pt x="210" y="226"/>
                  </a:lnTo>
                  <a:lnTo>
                    <a:pt x="204" y="226"/>
                  </a:lnTo>
                  <a:lnTo>
                    <a:pt x="196" y="226"/>
                  </a:lnTo>
                  <a:lnTo>
                    <a:pt x="190" y="228"/>
                  </a:lnTo>
                  <a:lnTo>
                    <a:pt x="183" y="228"/>
                  </a:lnTo>
                  <a:lnTo>
                    <a:pt x="177" y="229"/>
                  </a:lnTo>
                  <a:lnTo>
                    <a:pt x="169" y="229"/>
                  </a:lnTo>
                  <a:lnTo>
                    <a:pt x="164" y="230"/>
                  </a:lnTo>
                  <a:lnTo>
                    <a:pt x="156" y="230"/>
                  </a:lnTo>
                  <a:lnTo>
                    <a:pt x="151" y="230"/>
                  </a:lnTo>
                  <a:lnTo>
                    <a:pt x="145" y="230"/>
                  </a:lnTo>
                  <a:lnTo>
                    <a:pt x="140" y="232"/>
                  </a:lnTo>
                  <a:lnTo>
                    <a:pt x="133" y="230"/>
                  </a:lnTo>
                  <a:lnTo>
                    <a:pt x="127" y="230"/>
                  </a:lnTo>
                  <a:lnTo>
                    <a:pt x="122" y="230"/>
                  </a:lnTo>
                  <a:lnTo>
                    <a:pt x="116" y="230"/>
                  </a:lnTo>
                  <a:lnTo>
                    <a:pt x="111" y="229"/>
                  </a:lnTo>
                  <a:lnTo>
                    <a:pt x="106" y="229"/>
                  </a:lnTo>
                  <a:lnTo>
                    <a:pt x="102" y="228"/>
                  </a:lnTo>
                  <a:lnTo>
                    <a:pt x="98" y="228"/>
                  </a:lnTo>
                  <a:lnTo>
                    <a:pt x="93" y="226"/>
                  </a:lnTo>
                  <a:lnTo>
                    <a:pt x="89" y="226"/>
                  </a:lnTo>
                  <a:lnTo>
                    <a:pt x="87" y="226"/>
                  </a:lnTo>
                  <a:lnTo>
                    <a:pt x="83" y="226"/>
                  </a:lnTo>
                  <a:lnTo>
                    <a:pt x="79" y="224"/>
                  </a:lnTo>
                  <a:lnTo>
                    <a:pt x="77" y="223"/>
                  </a:lnTo>
                  <a:lnTo>
                    <a:pt x="74" y="223"/>
                  </a:lnTo>
                  <a:lnTo>
                    <a:pt x="73" y="220"/>
                  </a:lnTo>
                  <a:lnTo>
                    <a:pt x="68" y="218"/>
                  </a:lnTo>
                  <a:lnTo>
                    <a:pt x="65" y="214"/>
                  </a:lnTo>
                  <a:lnTo>
                    <a:pt x="63" y="210"/>
                  </a:lnTo>
                  <a:lnTo>
                    <a:pt x="59" y="206"/>
                  </a:lnTo>
                  <a:lnTo>
                    <a:pt x="55" y="201"/>
                  </a:lnTo>
                  <a:lnTo>
                    <a:pt x="52" y="196"/>
                  </a:lnTo>
                  <a:lnTo>
                    <a:pt x="50" y="191"/>
                  </a:lnTo>
                  <a:lnTo>
                    <a:pt x="47" y="184"/>
                  </a:lnTo>
                  <a:lnTo>
                    <a:pt x="46" y="183"/>
                  </a:lnTo>
                  <a:lnTo>
                    <a:pt x="43" y="179"/>
                  </a:lnTo>
                  <a:lnTo>
                    <a:pt x="43" y="176"/>
                  </a:lnTo>
                  <a:lnTo>
                    <a:pt x="42" y="173"/>
                  </a:lnTo>
                  <a:lnTo>
                    <a:pt x="42" y="170"/>
                  </a:lnTo>
                  <a:lnTo>
                    <a:pt x="41" y="166"/>
                  </a:lnTo>
                  <a:lnTo>
                    <a:pt x="39" y="164"/>
                  </a:lnTo>
                  <a:lnTo>
                    <a:pt x="39" y="161"/>
                  </a:lnTo>
                  <a:lnTo>
                    <a:pt x="38" y="159"/>
                  </a:lnTo>
                  <a:lnTo>
                    <a:pt x="37" y="155"/>
                  </a:lnTo>
                  <a:lnTo>
                    <a:pt x="36" y="152"/>
                  </a:lnTo>
                  <a:lnTo>
                    <a:pt x="36" y="148"/>
                  </a:lnTo>
                  <a:lnTo>
                    <a:pt x="34" y="146"/>
                  </a:lnTo>
                  <a:lnTo>
                    <a:pt x="34" y="143"/>
                  </a:lnTo>
                  <a:lnTo>
                    <a:pt x="32" y="141"/>
                  </a:lnTo>
                  <a:lnTo>
                    <a:pt x="32" y="137"/>
                  </a:lnTo>
                  <a:lnTo>
                    <a:pt x="32" y="134"/>
                  </a:lnTo>
                  <a:lnTo>
                    <a:pt x="32" y="130"/>
                  </a:lnTo>
                  <a:lnTo>
                    <a:pt x="30" y="128"/>
                  </a:lnTo>
                  <a:lnTo>
                    <a:pt x="29" y="124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8" y="116"/>
                  </a:lnTo>
                  <a:lnTo>
                    <a:pt x="28" y="112"/>
                  </a:lnTo>
                  <a:lnTo>
                    <a:pt x="27" y="107"/>
                  </a:lnTo>
                  <a:lnTo>
                    <a:pt x="27" y="102"/>
                  </a:lnTo>
                  <a:lnTo>
                    <a:pt x="25" y="98"/>
                  </a:lnTo>
                  <a:lnTo>
                    <a:pt x="25" y="94"/>
                  </a:lnTo>
                  <a:lnTo>
                    <a:pt x="25" y="89"/>
                  </a:lnTo>
                  <a:lnTo>
                    <a:pt x="24" y="87"/>
                  </a:lnTo>
                  <a:lnTo>
                    <a:pt x="24" y="83"/>
                  </a:lnTo>
                  <a:lnTo>
                    <a:pt x="24" y="79"/>
                  </a:lnTo>
                  <a:lnTo>
                    <a:pt x="24" y="77"/>
                  </a:lnTo>
                  <a:lnTo>
                    <a:pt x="24" y="75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8" name="Freeform 11"/>
            <p:cNvSpPr>
              <a:spLocks/>
            </p:cNvSpPr>
            <p:nvPr/>
          </p:nvSpPr>
          <p:spPr bwMode="auto">
            <a:xfrm>
              <a:off x="4771" y="2212"/>
              <a:ext cx="86" cy="90"/>
            </a:xfrm>
            <a:custGeom>
              <a:avLst/>
              <a:gdLst>
                <a:gd name="T0" fmla="*/ 0 w 86"/>
                <a:gd name="T1" fmla="*/ 40 h 90"/>
                <a:gd name="T2" fmla="*/ 3 w 86"/>
                <a:gd name="T3" fmla="*/ 35 h 90"/>
                <a:gd name="T4" fmla="*/ 8 w 86"/>
                <a:gd name="T5" fmla="*/ 27 h 90"/>
                <a:gd name="T6" fmla="*/ 17 w 86"/>
                <a:gd name="T7" fmla="*/ 18 h 90"/>
                <a:gd name="T8" fmla="*/ 27 w 86"/>
                <a:gd name="T9" fmla="*/ 8 h 90"/>
                <a:gd name="T10" fmla="*/ 36 w 86"/>
                <a:gd name="T11" fmla="*/ 3 h 90"/>
                <a:gd name="T12" fmla="*/ 43 w 86"/>
                <a:gd name="T13" fmla="*/ 0 h 90"/>
                <a:gd name="T14" fmla="*/ 49 w 86"/>
                <a:gd name="T15" fmla="*/ 0 h 90"/>
                <a:gd name="T16" fmla="*/ 54 w 86"/>
                <a:gd name="T17" fmla="*/ 0 h 90"/>
                <a:gd name="T18" fmla="*/ 62 w 86"/>
                <a:gd name="T19" fmla="*/ 1 h 90"/>
                <a:gd name="T20" fmla="*/ 68 w 86"/>
                <a:gd name="T21" fmla="*/ 5 h 90"/>
                <a:gd name="T22" fmla="*/ 75 w 86"/>
                <a:gd name="T23" fmla="*/ 10 h 90"/>
                <a:gd name="T24" fmla="*/ 80 w 86"/>
                <a:gd name="T25" fmla="*/ 17 h 90"/>
                <a:gd name="T26" fmla="*/ 82 w 86"/>
                <a:gd name="T27" fmla="*/ 23 h 90"/>
                <a:gd name="T28" fmla="*/ 85 w 86"/>
                <a:gd name="T29" fmla="*/ 29 h 90"/>
                <a:gd name="T30" fmla="*/ 85 w 86"/>
                <a:gd name="T31" fmla="*/ 36 h 90"/>
                <a:gd name="T32" fmla="*/ 85 w 86"/>
                <a:gd name="T33" fmla="*/ 42 h 90"/>
                <a:gd name="T34" fmla="*/ 82 w 86"/>
                <a:gd name="T35" fmla="*/ 49 h 90"/>
                <a:gd name="T36" fmla="*/ 80 w 86"/>
                <a:gd name="T37" fmla="*/ 55 h 90"/>
                <a:gd name="T38" fmla="*/ 79 w 86"/>
                <a:gd name="T39" fmla="*/ 62 h 90"/>
                <a:gd name="T40" fmla="*/ 75 w 86"/>
                <a:gd name="T41" fmla="*/ 67 h 90"/>
                <a:gd name="T42" fmla="*/ 68 w 86"/>
                <a:gd name="T43" fmla="*/ 74 h 90"/>
                <a:gd name="T44" fmla="*/ 61 w 86"/>
                <a:gd name="T45" fmla="*/ 83 h 90"/>
                <a:gd name="T46" fmla="*/ 53 w 86"/>
                <a:gd name="T47" fmla="*/ 87 h 90"/>
                <a:gd name="T48" fmla="*/ 45 w 86"/>
                <a:gd name="T49" fmla="*/ 88 h 90"/>
                <a:gd name="T50" fmla="*/ 39 w 86"/>
                <a:gd name="T51" fmla="*/ 86 h 90"/>
                <a:gd name="T52" fmla="*/ 32 w 86"/>
                <a:gd name="T53" fmla="*/ 81 h 90"/>
                <a:gd name="T54" fmla="*/ 34 w 86"/>
                <a:gd name="T55" fmla="*/ 76 h 90"/>
                <a:gd name="T56" fmla="*/ 37 w 86"/>
                <a:gd name="T57" fmla="*/ 72 h 90"/>
                <a:gd name="T58" fmla="*/ 41 w 86"/>
                <a:gd name="T59" fmla="*/ 67 h 90"/>
                <a:gd name="T60" fmla="*/ 48 w 86"/>
                <a:gd name="T61" fmla="*/ 62 h 90"/>
                <a:gd name="T62" fmla="*/ 54 w 86"/>
                <a:gd name="T63" fmla="*/ 55 h 90"/>
                <a:gd name="T64" fmla="*/ 61 w 86"/>
                <a:gd name="T65" fmla="*/ 49 h 90"/>
                <a:gd name="T66" fmla="*/ 63 w 86"/>
                <a:gd name="T67" fmla="*/ 41 h 90"/>
                <a:gd name="T68" fmla="*/ 64 w 86"/>
                <a:gd name="T69" fmla="*/ 35 h 90"/>
                <a:gd name="T70" fmla="*/ 63 w 86"/>
                <a:gd name="T71" fmla="*/ 28 h 90"/>
                <a:gd name="T72" fmla="*/ 55 w 86"/>
                <a:gd name="T73" fmla="*/ 23 h 90"/>
                <a:gd name="T74" fmla="*/ 48 w 86"/>
                <a:gd name="T75" fmla="*/ 22 h 90"/>
                <a:gd name="T76" fmla="*/ 41 w 86"/>
                <a:gd name="T77" fmla="*/ 24 h 90"/>
                <a:gd name="T78" fmla="*/ 35 w 86"/>
                <a:gd name="T79" fmla="*/ 31 h 90"/>
                <a:gd name="T80" fmla="*/ 30 w 86"/>
                <a:gd name="T81" fmla="*/ 38 h 90"/>
                <a:gd name="T82" fmla="*/ 26 w 86"/>
                <a:gd name="T83" fmla="*/ 46 h 90"/>
                <a:gd name="T84" fmla="*/ 23 w 86"/>
                <a:gd name="T85" fmla="*/ 53 h 90"/>
                <a:gd name="T86" fmla="*/ 23 w 86"/>
                <a:gd name="T87" fmla="*/ 55 h 90"/>
                <a:gd name="T88" fmla="*/ 0 w 86"/>
                <a:gd name="T89" fmla="*/ 41 h 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6" h="90">
                  <a:moveTo>
                    <a:pt x="0" y="41"/>
                  </a:moveTo>
                  <a:lnTo>
                    <a:pt x="0" y="40"/>
                  </a:lnTo>
                  <a:lnTo>
                    <a:pt x="2" y="37"/>
                  </a:lnTo>
                  <a:lnTo>
                    <a:pt x="3" y="35"/>
                  </a:lnTo>
                  <a:lnTo>
                    <a:pt x="7" y="31"/>
                  </a:lnTo>
                  <a:lnTo>
                    <a:pt x="8" y="27"/>
                  </a:lnTo>
                  <a:lnTo>
                    <a:pt x="13" y="22"/>
                  </a:lnTo>
                  <a:lnTo>
                    <a:pt x="17" y="18"/>
                  </a:lnTo>
                  <a:lnTo>
                    <a:pt x="23" y="13"/>
                  </a:lnTo>
                  <a:lnTo>
                    <a:pt x="27" y="8"/>
                  </a:lnTo>
                  <a:lnTo>
                    <a:pt x="32" y="5"/>
                  </a:lnTo>
                  <a:lnTo>
                    <a:pt x="36" y="3"/>
                  </a:lnTo>
                  <a:lnTo>
                    <a:pt x="39" y="1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2" y="1"/>
                  </a:lnTo>
                  <a:lnTo>
                    <a:pt x="64" y="3"/>
                  </a:lnTo>
                  <a:lnTo>
                    <a:pt x="68" y="5"/>
                  </a:lnTo>
                  <a:lnTo>
                    <a:pt x="72" y="8"/>
                  </a:lnTo>
                  <a:lnTo>
                    <a:pt x="75" y="10"/>
                  </a:lnTo>
                  <a:lnTo>
                    <a:pt x="77" y="13"/>
                  </a:lnTo>
                  <a:lnTo>
                    <a:pt x="80" y="17"/>
                  </a:lnTo>
                  <a:lnTo>
                    <a:pt x="82" y="19"/>
                  </a:lnTo>
                  <a:lnTo>
                    <a:pt x="82" y="23"/>
                  </a:lnTo>
                  <a:lnTo>
                    <a:pt x="84" y="26"/>
                  </a:lnTo>
                  <a:lnTo>
                    <a:pt x="85" y="29"/>
                  </a:lnTo>
                  <a:lnTo>
                    <a:pt x="86" y="33"/>
                  </a:lnTo>
                  <a:lnTo>
                    <a:pt x="85" y="36"/>
                  </a:lnTo>
                  <a:lnTo>
                    <a:pt x="85" y="40"/>
                  </a:lnTo>
                  <a:lnTo>
                    <a:pt x="85" y="42"/>
                  </a:lnTo>
                  <a:lnTo>
                    <a:pt x="84" y="46"/>
                  </a:lnTo>
                  <a:lnTo>
                    <a:pt x="82" y="49"/>
                  </a:lnTo>
                  <a:lnTo>
                    <a:pt x="82" y="53"/>
                  </a:lnTo>
                  <a:lnTo>
                    <a:pt x="80" y="55"/>
                  </a:lnTo>
                  <a:lnTo>
                    <a:pt x="80" y="60"/>
                  </a:lnTo>
                  <a:lnTo>
                    <a:pt x="79" y="62"/>
                  </a:lnTo>
                  <a:lnTo>
                    <a:pt x="76" y="65"/>
                  </a:lnTo>
                  <a:lnTo>
                    <a:pt x="75" y="67"/>
                  </a:lnTo>
                  <a:lnTo>
                    <a:pt x="73" y="70"/>
                  </a:lnTo>
                  <a:lnTo>
                    <a:pt x="68" y="74"/>
                  </a:lnTo>
                  <a:lnTo>
                    <a:pt x="64" y="79"/>
                  </a:lnTo>
                  <a:lnTo>
                    <a:pt x="61" y="83"/>
                  </a:lnTo>
                  <a:lnTo>
                    <a:pt x="57" y="86"/>
                  </a:lnTo>
                  <a:lnTo>
                    <a:pt x="53" y="87"/>
                  </a:lnTo>
                  <a:lnTo>
                    <a:pt x="50" y="90"/>
                  </a:lnTo>
                  <a:lnTo>
                    <a:pt x="45" y="88"/>
                  </a:lnTo>
                  <a:lnTo>
                    <a:pt x="41" y="87"/>
                  </a:lnTo>
                  <a:lnTo>
                    <a:pt x="39" y="86"/>
                  </a:lnTo>
                  <a:lnTo>
                    <a:pt x="35" y="85"/>
                  </a:lnTo>
                  <a:lnTo>
                    <a:pt x="32" y="81"/>
                  </a:lnTo>
                  <a:lnTo>
                    <a:pt x="32" y="78"/>
                  </a:lnTo>
                  <a:lnTo>
                    <a:pt x="34" y="76"/>
                  </a:lnTo>
                  <a:lnTo>
                    <a:pt x="36" y="73"/>
                  </a:lnTo>
                  <a:lnTo>
                    <a:pt x="37" y="72"/>
                  </a:lnTo>
                  <a:lnTo>
                    <a:pt x="39" y="69"/>
                  </a:lnTo>
                  <a:lnTo>
                    <a:pt x="41" y="67"/>
                  </a:lnTo>
                  <a:lnTo>
                    <a:pt x="44" y="65"/>
                  </a:lnTo>
                  <a:lnTo>
                    <a:pt x="48" y="62"/>
                  </a:lnTo>
                  <a:lnTo>
                    <a:pt x="50" y="59"/>
                  </a:lnTo>
                  <a:lnTo>
                    <a:pt x="54" y="55"/>
                  </a:lnTo>
                  <a:lnTo>
                    <a:pt x="57" y="53"/>
                  </a:lnTo>
                  <a:lnTo>
                    <a:pt x="61" y="49"/>
                  </a:lnTo>
                  <a:lnTo>
                    <a:pt x="63" y="45"/>
                  </a:lnTo>
                  <a:lnTo>
                    <a:pt x="63" y="41"/>
                  </a:lnTo>
                  <a:lnTo>
                    <a:pt x="64" y="37"/>
                  </a:lnTo>
                  <a:lnTo>
                    <a:pt x="64" y="35"/>
                  </a:lnTo>
                  <a:lnTo>
                    <a:pt x="64" y="31"/>
                  </a:lnTo>
                  <a:lnTo>
                    <a:pt x="63" y="28"/>
                  </a:lnTo>
                  <a:lnTo>
                    <a:pt x="59" y="26"/>
                  </a:lnTo>
                  <a:lnTo>
                    <a:pt x="55" y="23"/>
                  </a:lnTo>
                  <a:lnTo>
                    <a:pt x="50" y="22"/>
                  </a:lnTo>
                  <a:lnTo>
                    <a:pt x="48" y="22"/>
                  </a:lnTo>
                  <a:lnTo>
                    <a:pt x="44" y="24"/>
                  </a:lnTo>
                  <a:lnTo>
                    <a:pt x="41" y="24"/>
                  </a:lnTo>
                  <a:lnTo>
                    <a:pt x="39" y="28"/>
                  </a:lnTo>
                  <a:lnTo>
                    <a:pt x="35" y="31"/>
                  </a:lnTo>
                  <a:lnTo>
                    <a:pt x="32" y="36"/>
                  </a:lnTo>
                  <a:lnTo>
                    <a:pt x="30" y="38"/>
                  </a:lnTo>
                  <a:lnTo>
                    <a:pt x="27" y="42"/>
                  </a:lnTo>
                  <a:lnTo>
                    <a:pt x="26" y="46"/>
                  </a:lnTo>
                  <a:lnTo>
                    <a:pt x="25" y="49"/>
                  </a:lnTo>
                  <a:lnTo>
                    <a:pt x="23" y="53"/>
                  </a:lnTo>
                  <a:lnTo>
                    <a:pt x="23" y="54"/>
                  </a:lnTo>
                  <a:lnTo>
                    <a:pt x="23" y="55"/>
                  </a:lnTo>
                  <a:lnTo>
                    <a:pt x="23" y="56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9" name="Freeform 12"/>
            <p:cNvSpPr>
              <a:spLocks/>
            </p:cNvSpPr>
            <p:nvPr/>
          </p:nvSpPr>
          <p:spPr bwMode="auto">
            <a:xfrm>
              <a:off x="4494" y="2167"/>
              <a:ext cx="83" cy="68"/>
            </a:xfrm>
            <a:custGeom>
              <a:avLst/>
              <a:gdLst>
                <a:gd name="T0" fmla="*/ 1 w 83"/>
                <a:gd name="T1" fmla="*/ 16 h 68"/>
                <a:gd name="T2" fmla="*/ 4 w 83"/>
                <a:gd name="T3" fmla="*/ 18 h 68"/>
                <a:gd name="T4" fmla="*/ 7 w 83"/>
                <a:gd name="T5" fmla="*/ 21 h 68"/>
                <a:gd name="T6" fmla="*/ 10 w 83"/>
                <a:gd name="T7" fmla="*/ 25 h 68"/>
                <a:gd name="T8" fmla="*/ 15 w 83"/>
                <a:gd name="T9" fmla="*/ 28 h 68"/>
                <a:gd name="T10" fmla="*/ 21 w 83"/>
                <a:gd name="T11" fmla="*/ 32 h 68"/>
                <a:gd name="T12" fmla="*/ 24 w 83"/>
                <a:gd name="T13" fmla="*/ 35 h 68"/>
                <a:gd name="T14" fmla="*/ 27 w 83"/>
                <a:gd name="T15" fmla="*/ 37 h 68"/>
                <a:gd name="T16" fmla="*/ 30 w 83"/>
                <a:gd name="T17" fmla="*/ 40 h 68"/>
                <a:gd name="T18" fmla="*/ 32 w 83"/>
                <a:gd name="T19" fmla="*/ 44 h 68"/>
                <a:gd name="T20" fmla="*/ 36 w 83"/>
                <a:gd name="T21" fmla="*/ 45 h 68"/>
                <a:gd name="T22" fmla="*/ 39 w 83"/>
                <a:gd name="T23" fmla="*/ 48 h 68"/>
                <a:gd name="T24" fmla="*/ 42 w 83"/>
                <a:gd name="T25" fmla="*/ 50 h 68"/>
                <a:gd name="T26" fmla="*/ 44 w 83"/>
                <a:gd name="T27" fmla="*/ 53 h 68"/>
                <a:gd name="T28" fmla="*/ 48 w 83"/>
                <a:gd name="T29" fmla="*/ 55 h 68"/>
                <a:gd name="T30" fmla="*/ 51 w 83"/>
                <a:gd name="T31" fmla="*/ 57 h 68"/>
                <a:gd name="T32" fmla="*/ 53 w 83"/>
                <a:gd name="T33" fmla="*/ 59 h 68"/>
                <a:gd name="T34" fmla="*/ 57 w 83"/>
                <a:gd name="T35" fmla="*/ 61 h 68"/>
                <a:gd name="T36" fmla="*/ 60 w 83"/>
                <a:gd name="T37" fmla="*/ 64 h 68"/>
                <a:gd name="T38" fmla="*/ 64 w 83"/>
                <a:gd name="T39" fmla="*/ 67 h 68"/>
                <a:gd name="T40" fmla="*/ 67 w 83"/>
                <a:gd name="T41" fmla="*/ 68 h 68"/>
                <a:gd name="T42" fmla="*/ 68 w 83"/>
                <a:gd name="T43" fmla="*/ 68 h 68"/>
                <a:gd name="T44" fmla="*/ 71 w 83"/>
                <a:gd name="T45" fmla="*/ 67 h 68"/>
                <a:gd name="T46" fmla="*/ 73 w 83"/>
                <a:gd name="T47" fmla="*/ 64 h 68"/>
                <a:gd name="T48" fmla="*/ 76 w 83"/>
                <a:gd name="T49" fmla="*/ 62 h 68"/>
                <a:gd name="T50" fmla="*/ 78 w 83"/>
                <a:gd name="T51" fmla="*/ 61 h 68"/>
                <a:gd name="T52" fmla="*/ 82 w 83"/>
                <a:gd name="T53" fmla="*/ 57 h 68"/>
                <a:gd name="T54" fmla="*/ 83 w 83"/>
                <a:gd name="T55" fmla="*/ 53 h 68"/>
                <a:gd name="T56" fmla="*/ 82 w 83"/>
                <a:gd name="T57" fmla="*/ 50 h 68"/>
                <a:gd name="T58" fmla="*/ 80 w 83"/>
                <a:gd name="T59" fmla="*/ 49 h 68"/>
                <a:gd name="T60" fmla="*/ 76 w 83"/>
                <a:gd name="T61" fmla="*/ 45 h 68"/>
                <a:gd name="T62" fmla="*/ 72 w 83"/>
                <a:gd name="T63" fmla="*/ 43 h 68"/>
                <a:gd name="T64" fmla="*/ 68 w 83"/>
                <a:gd name="T65" fmla="*/ 39 h 68"/>
                <a:gd name="T66" fmla="*/ 67 w 83"/>
                <a:gd name="T67" fmla="*/ 36 h 68"/>
                <a:gd name="T68" fmla="*/ 63 w 83"/>
                <a:gd name="T69" fmla="*/ 35 h 68"/>
                <a:gd name="T70" fmla="*/ 60 w 83"/>
                <a:gd name="T71" fmla="*/ 32 h 68"/>
                <a:gd name="T72" fmla="*/ 57 w 83"/>
                <a:gd name="T73" fmla="*/ 30 h 68"/>
                <a:gd name="T74" fmla="*/ 55 w 83"/>
                <a:gd name="T75" fmla="*/ 28 h 68"/>
                <a:gd name="T76" fmla="*/ 51 w 83"/>
                <a:gd name="T77" fmla="*/ 25 h 68"/>
                <a:gd name="T78" fmla="*/ 49 w 83"/>
                <a:gd name="T79" fmla="*/ 23 h 68"/>
                <a:gd name="T80" fmla="*/ 45 w 83"/>
                <a:gd name="T81" fmla="*/ 21 h 68"/>
                <a:gd name="T82" fmla="*/ 42 w 83"/>
                <a:gd name="T83" fmla="*/ 18 h 68"/>
                <a:gd name="T84" fmla="*/ 39 w 83"/>
                <a:gd name="T85" fmla="*/ 16 h 68"/>
                <a:gd name="T86" fmla="*/ 36 w 83"/>
                <a:gd name="T87" fmla="*/ 13 h 68"/>
                <a:gd name="T88" fmla="*/ 32 w 83"/>
                <a:gd name="T89" fmla="*/ 12 h 68"/>
                <a:gd name="T90" fmla="*/ 30 w 83"/>
                <a:gd name="T91" fmla="*/ 9 h 68"/>
                <a:gd name="T92" fmla="*/ 27 w 83"/>
                <a:gd name="T93" fmla="*/ 8 h 68"/>
                <a:gd name="T94" fmla="*/ 26 w 83"/>
                <a:gd name="T95" fmla="*/ 7 h 68"/>
                <a:gd name="T96" fmla="*/ 19 w 83"/>
                <a:gd name="T97" fmla="*/ 3 h 68"/>
                <a:gd name="T98" fmla="*/ 15 w 83"/>
                <a:gd name="T99" fmla="*/ 2 h 68"/>
                <a:gd name="T100" fmla="*/ 14 w 83"/>
                <a:gd name="T101" fmla="*/ 0 h 68"/>
                <a:gd name="T102" fmla="*/ 13 w 83"/>
                <a:gd name="T103" fmla="*/ 0 h 68"/>
                <a:gd name="T104" fmla="*/ 7 w 83"/>
                <a:gd name="T105" fmla="*/ 2 h 68"/>
                <a:gd name="T106" fmla="*/ 4 w 83"/>
                <a:gd name="T107" fmla="*/ 8 h 68"/>
                <a:gd name="T108" fmla="*/ 1 w 83"/>
                <a:gd name="T109" fmla="*/ 9 h 68"/>
                <a:gd name="T110" fmla="*/ 1 w 83"/>
                <a:gd name="T111" fmla="*/ 13 h 68"/>
                <a:gd name="T112" fmla="*/ 0 w 83"/>
                <a:gd name="T113" fmla="*/ 13 h 68"/>
                <a:gd name="T114" fmla="*/ 1 w 83"/>
                <a:gd name="T115" fmla="*/ 16 h 68"/>
                <a:gd name="T116" fmla="*/ 1 w 83"/>
                <a:gd name="T117" fmla="*/ 16 h 6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3" h="68">
                  <a:moveTo>
                    <a:pt x="1" y="16"/>
                  </a:moveTo>
                  <a:lnTo>
                    <a:pt x="4" y="18"/>
                  </a:lnTo>
                  <a:lnTo>
                    <a:pt x="7" y="21"/>
                  </a:lnTo>
                  <a:lnTo>
                    <a:pt x="10" y="25"/>
                  </a:lnTo>
                  <a:lnTo>
                    <a:pt x="15" y="28"/>
                  </a:lnTo>
                  <a:lnTo>
                    <a:pt x="21" y="32"/>
                  </a:lnTo>
                  <a:lnTo>
                    <a:pt x="24" y="35"/>
                  </a:lnTo>
                  <a:lnTo>
                    <a:pt x="27" y="37"/>
                  </a:lnTo>
                  <a:lnTo>
                    <a:pt x="30" y="40"/>
                  </a:lnTo>
                  <a:lnTo>
                    <a:pt x="32" y="44"/>
                  </a:lnTo>
                  <a:lnTo>
                    <a:pt x="36" y="45"/>
                  </a:lnTo>
                  <a:lnTo>
                    <a:pt x="39" y="48"/>
                  </a:lnTo>
                  <a:lnTo>
                    <a:pt x="42" y="50"/>
                  </a:lnTo>
                  <a:lnTo>
                    <a:pt x="44" y="53"/>
                  </a:lnTo>
                  <a:lnTo>
                    <a:pt x="48" y="55"/>
                  </a:lnTo>
                  <a:lnTo>
                    <a:pt x="51" y="57"/>
                  </a:lnTo>
                  <a:lnTo>
                    <a:pt x="53" y="59"/>
                  </a:lnTo>
                  <a:lnTo>
                    <a:pt x="57" y="61"/>
                  </a:lnTo>
                  <a:lnTo>
                    <a:pt x="60" y="64"/>
                  </a:lnTo>
                  <a:lnTo>
                    <a:pt x="64" y="67"/>
                  </a:lnTo>
                  <a:lnTo>
                    <a:pt x="67" y="68"/>
                  </a:lnTo>
                  <a:lnTo>
                    <a:pt x="68" y="68"/>
                  </a:lnTo>
                  <a:lnTo>
                    <a:pt x="71" y="67"/>
                  </a:lnTo>
                  <a:lnTo>
                    <a:pt x="73" y="64"/>
                  </a:lnTo>
                  <a:lnTo>
                    <a:pt x="76" y="62"/>
                  </a:lnTo>
                  <a:lnTo>
                    <a:pt x="78" y="61"/>
                  </a:lnTo>
                  <a:lnTo>
                    <a:pt x="82" y="57"/>
                  </a:lnTo>
                  <a:lnTo>
                    <a:pt x="83" y="53"/>
                  </a:lnTo>
                  <a:lnTo>
                    <a:pt x="82" y="50"/>
                  </a:lnTo>
                  <a:lnTo>
                    <a:pt x="80" y="49"/>
                  </a:lnTo>
                  <a:lnTo>
                    <a:pt x="76" y="45"/>
                  </a:lnTo>
                  <a:lnTo>
                    <a:pt x="72" y="43"/>
                  </a:lnTo>
                  <a:lnTo>
                    <a:pt x="68" y="39"/>
                  </a:lnTo>
                  <a:lnTo>
                    <a:pt x="67" y="36"/>
                  </a:lnTo>
                  <a:lnTo>
                    <a:pt x="63" y="35"/>
                  </a:lnTo>
                  <a:lnTo>
                    <a:pt x="60" y="32"/>
                  </a:lnTo>
                  <a:lnTo>
                    <a:pt x="57" y="30"/>
                  </a:lnTo>
                  <a:lnTo>
                    <a:pt x="55" y="28"/>
                  </a:lnTo>
                  <a:lnTo>
                    <a:pt x="51" y="25"/>
                  </a:lnTo>
                  <a:lnTo>
                    <a:pt x="49" y="23"/>
                  </a:lnTo>
                  <a:lnTo>
                    <a:pt x="45" y="21"/>
                  </a:lnTo>
                  <a:lnTo>
                    <a:pt x="42" y="18"/>
                  </a:lnTo>
                  <a:lnTo>
                    <a:pt x="39" y="16"/>
                  </a:lnTo>
                  <a:lnTo>
                    <a:pt x="36" y="13"/>
                  </a:lnTo>
                  <a:lnTo>
                    <a:pt x="32" y="12"/>
                  </a:lnTo>
                  <a:lnTo>
                    <a:pt x="30" y="9"/>
                  </a:lnTo>
                  <a:lnTo>
                    <a:pt x="27" y="8"/>
                  </a:lnTo>
                  <a:lnTo>
                    <a:pt x="26" y="7"/>
                  </a:lnTo>
                  <a:lnTo>
                    <a:pt x="19" y="3"/>
                  </a:lnTo>
                  <a:lnTo>
                    <a:pt x="15" y="2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7" y="2"/>
                  </a:lnTo>
                  <a:lnTo>
                    <a:pt x="4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0" name="Freeform 14"/>
            <p:cNvSpPr>
              <a:spLocks/>
            </p:cNvSpPr>
            <p:nvPr/>
          </p:nvSpPr>
          <p:spPr bwMode="auto">
            <a:xfrm>
              <a:off x="3879" y="2381"/>
              <a:ext cx="364" cy="245"/>
            </a:xfrm>
            <a:custGeom>
              <a:avLst/>
              <a:gdLst>
                <a:gd name="T0" fmla="*/ 0 w 364"/>
                <a:gd name="T1" fmla="*/ 149 h 245"/>
                <a:gd name="T2" fmla="*/ 0 w 364"/>
                <a:gd name="T3" fmla="*/ 163 h 245"/>
                <a:gd name="T4" fmla="*/ 3 w 364"/>
                <a:gd name="T5" fmla="*/ 181 h 245"/>
                <a:gd name="T6" fmla="*/ 8 w 364"/>
                <a:gd name="T7" fmla="*/ 201 h 245"/>
                <a:gd name="T8" fmla="*/ 16 w 364"/>
                <a:gd name="T9" fmla="*/ 221 h 245"/>
                <a:gd name="T10" fmla="*/ 27 w 364"/>
                <a:gd name="T11" fmla="*/ 236 h 245"/>
                <a:gd name="T12" fmla="*/ 45 w 364"/>
                <a:gd name="T13" fmla="*/ 244 h 245"/>
                <a:gd name="T14" fmla="*/ 65 w 364"/>
                <a:gd name="T15" fmla="*/ 245 h 245"/>
                <a:gd name="T16" fmla="*/ 93 w 364"/>
                <a:gd name="T17" fmla="*/ 242 h 245"/>
                <a:gd name="T18" fmla="*/ 124 w 364"/>
                <a:gd name="T19" fmla="*/ 236 h 245"/>
                <a:gd name="T20" fmla="*/ 158 w 364"/>
                <a:gd name="T21" fmla="*/ 228 h 245"/>
                <a:gd name="T22" fmla="*/ 196 w 364"/>
                <a:gd name="T23" fmla="*/ 219 h 245"/>
                <a:gd name="T24" fmla="*/ 233 w 364"/>
                <a:gd name="T25" fmla="*/ 208 h 245"/>
                <a:gd name="T26" fmla="*/ 266 w 364"/>
                <a:gd name="T27" fmla="*/ 195 h 245"/>
                <a:gd name="T28" fmla="*/ 298 w 364"/>
                <a:gd name="T29" fmla="*/ 182 h 245"/>
                <a:gd name="T30" fmla="*/ 324 w 364"/>
                <a:gd name="T31" fmla="*/ 168 h 245"/>
                <a:gd name="T32" fmla="*/ 347 w 364"/>
                <a:gd name="T33" fmla="*/ 154 h 245"/>
                <a:gd name="T34" fmla="*/ 361 w 364"/>
                <a:gd name="T35" fmla="*/ 137 h 245"/>
                <a:gd name="T36" fmla="*/ 364 w 364"/>
                <a:gd name="T37" fmla="*/ 121 h 245"/>
                <a:gd name="T38" fmla="*/ 364 w 364"/>
                <a:gd name="T39" fmla="*/ 105 h 245"/>
                <a:gd name="T40" fmla="*/ 361 w 364"/>
                <a:gd name="T41" fmla="*/ 92 h 245"/>
                <a:gd name="T42" fmla="*/ 357 w 364"/>
                <a:gd name="T43" fmla="*/ 78 h 245"/>
                <a:gd name="T44" fmla="*/ 348 w 364"/>
                <a:gd name="T45" fmla="*/ 54 h 245"/>
                <a:gd name="T46" fmla="*/ 337 w 364"/>
                <a:gd name="T47" fmla="*/ 32 h 245"/>
                <a:gd name="T48" fmla="*/ 324 w 364"/>
                <a:gd name="T49" fmla="*/ 13 h 245"/>
                <a:gd name="T50" fmla="*/ 312 w 364"/>
                <a:gd name="T51" fmla="*/ 1 h 245"/>
                <a:gd name="T52" fmla="*/ 299 w 364"/>
                <a:gd name="T53" fmla="*/ 7 h 245"/>
                <a:gd name="T54" fmla="*/ 296 w 364"/>
                <a:gd name="T55" fmla="*/ 16 h 245"/>
                <a:gd name="T56" fmla="*/ 307 w 364"/>
                <a:gd name="T57" fmla="*/ 31 h 245"/>
                <a:gd name="T58" fmla="*/ 319 w 364"/>
                <a:gd name="T59" fmla="*/ 50 h 245"/>
                <a:gd name="T60" fmla="*/ 332 w 364"/>
                <a:gd name="T61" fmla="*/ 75 h 245"/>
                <a:gd name="T62" fmla="*/ 338 w 364"/>
                <a:gd name="T63" fmla="*/ 98 h 245"/>
                <a:gd name="T64" fmla="*/ 339 w 364"/>
                <a:gd name="T65" fmla="*/ 121 h 245"/>
                <a:gd name="T66" fmla="*/ 328 w 364"/>
                <a:gd name="T67" fmla="*/ 137 h 245"/>
                <a:gd name="T68" fmla="*/ 312 w 364"/>
                <a:gd name="T69" fmla="*/ 148 h 245"/>
                <a:gd name="T70" fmla="*/ 290 w 364"/>
                <a:gd name="T71" fmla="*/ 158 h 245"/>
                <a:gd name="T72" fmla="*/ 265 w 364"/>
                <a:gd name="T73" fmla="*/ 169 h 245"/>
                <a:gd name="T74" fmla="*/ 235 w 364"/>
                <a:gd name="T75" fmla="*/ 178 h 245"/>
                <a:gd name="T76" fmla="*/ 205 w 364"/>
                <a:gd name="T77" fmla="*/ 189 h 245"/>
                <a:gd name="T78" fmla="*/ 172 w 364"/>
                <a:gd name="T79" fmla="*/ 198 h 245"/>
                <a:gd name="T80" fmla="*/ 142 w 364"/>
                <a:gd name="T81" fmla="*/ 207 h 245"/>
                <a:gd name="T82" fmla="*/ 112 w 364"/>
                <a:gd name="T83" fmla="*/ 213 h 245"/>
                <a:gd name="T84" fmla="*/ 86 w 364"/>
                <a:gd name="T85" fmla="*/ 217 h 245"/>
                <a:gd name="T86" fmla="*/ 66 w 364"/>
                <a:gd name="T87" fmla="*/ 218 h 245"/>
                <a:gd name="T88" fmla="*/ 52 w 364"/>
                <a:gd name="T89" fmla="*/ 217 h 245"/>
                <a:gd name="T90" fmla="*/ 39 w 364"/>
                <a:gd name="T91" fmla="*/ 204 h 245"/>
                <a:gd name="T92" fmla="*/ 31 w 364"/>
                <a:gd name="T93" fmla="*/ 189 h 245"/>
                <a:gd name="T94" fmla="*/ 26 w 364"/>
                <a:gd name="T95" fmla="*/ 169 h 245"/>
                <a:gd name="T96" fmla="*/ 25 w 364"/>
                <a:gd name="T97" fmla="*/ 151 h 245"/>
                <a:gd name="T98" fmla="*/ 22 w 364"/>
                <a:gd name="T99" fmla="*/ 137 h 245"/>
                <a:gd name="T100" fmla="*/ 22 w 364"/>
                <a:gd name="T101" fmla="*/ 125 h 2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64" h="245">
                  <a:moveTo>
                    <a:pt x="0" y="139"/>
                  </a:moveTo>
                  <a:lnTo>
                    <a:pt x="0" y="141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2" y="169"/>
                  </a:lnTo>
                  <a:lnTo>
                    <a:pt x="2" y="173"/>
                  </a:lnTo>
                  <a:lnTo>
                    <a:pt x="3" y="177"/>
                  </a:lnTo>
                  <a:lnTo>
                    <a:pt x="3" y="181"/>
                  </a:lnTo>
                  <a:lnTo>
                    <a:pt x="3" y="185"/>
                  </a:lnTo>
                  <a:lnTo>
                    <a:pt x="4" y="189"/>
                  </a:lnTo>
                  <a:lnTo>
                    <a:pt x="6" y="192"/>
                  </a:lnTo>
                  <a:lnTo>
                    <a:pt x="7" y="196"/>
                  </a:lnTo>
                  <a:lnTo>
                    <a:pt x="8" y="201"/>
                  </a:lnTo>
                  <a:lnTo>
                    <a:pt x="9" y="205"/>
                  </a:lnTo>
                  <a:lnTo>
                    <a:pt x="12" y="209"/>
                  </a:lnTo>
                  <a:lnTo>
                    <a:pt x="13" y="213"/>
                  </a:lnTo>
                  <a:lnTo>
                    <a:pt x="16" y="217"/>
                  </a:lnTo>
                  <a:lnTo>
                    <a:pt x="16" y="221"/>
                  </a:lnTo>
                  <a:lnTo>
                    <a:pt x="18" y="223"/>
                  </a:lnTo>
                  <a:lnTo>
                    <a:pt x="21" y="228"/>
                  </a:lnTo>
                  <a:lnTo>
                    <a:pt x="22" y="231"/>
                  </a:lnTo>
                  <a:lnTo>
                    <a:pt x="25" y="233"/>
                  </a:lnTo>
                  <a:lnTo>
                    <a:pt x="27" y="236"/>
                  </a:lnTo>
                  <a:lnTo>
                    <a:pt x="30" y="239"/>
                  </a:lnTo>
                  <a:lnTo>
                    <a:pt x="33" y="241"/>
                  </a:lnTo>
                  <a:lnTo>
                    <a:pt x="39" y="242"/>
                  </a:lnTo>
                  <a:lnTo>
                    <a:pt x="42" y="244"/>
                  </a:lnTo>
                  <a:lnTo>
                    <a:pt x="45" y="244"/>
                  </a:lnTo>
                  <a:lnTo>
                    <a:pt x="48" y="245"/>
                  </a:lnTo>
                  <a:lnTo>
                    <a:pt x="52" y="245"/>
                  </a:lnTo>
                  <a:lnTo>
                    <a:pt x="57" y="245"/>
                  </a:lnTo>
                  <a:lnTo>
                    <a:pt x="61" y="245"/>
                  </a:lnTo>
                  <a:lnTo>
                    <a:pt x="65" y="245"/>
                  </a:lnTo>
                  <a:lnTo>
                    <a:pt x="71" y="245"/>
                  </a:lnTo>
                  <a:lnTo>
                    <a:pt x="76" y="244"/>
                  </a:lnTo>
                  <a:lnTo>
                    <a:pt x="81" y="244"/>
                  </a:lnTo>
                  <a:lnTo>
                    <a:pt x="86" y="242"/>
                  </a:lnTo>
                  <a:lnTo>
                    <a:pt x="93" y="242"/>
                  </a:lnTo>
                  <a:lnTo>
                    <a:pt x="99" y="240"/>
                  </a:lnTo>
                  <a:lnTo>
                    <a:pt x="104" y="239"/>
                  </a:lnTo>
                  <a:lnTo>
                    <a:pt x="112" y="237"/>
                  </a:lnTo>
                  <a:lnTo>
                    <a:pt x="119" y="237"/>
                  </a:lnTo>
                  <a:lnTo>
                    <a:pt x="124" y="236"/>
                  </a:lnTo>
                  <a:lnTo>
                    <a:pt x="131" y="233"/>
                  </a:lnTo>
                  <a:lnTo>
                    <a:pt x="138" y="233"/>
                  </a:lnTo>
                  <a:lnTo>
                    <a:pt x="144" y="232"/>
                  </a:lnTo>
                  <a:lnTo>
                    <a:pt x="152" y="230"/>
                  </a:lnTo>
                  <a:lnTo>
                    <a:pt x="158" y="228"/>
                  </a:lnTo>
                  <a:lnTo>
                    <a:pt x="166" y="226"/>
                  </a:lnTo>
                  <a:lnTo>
                    <a:pt x="172" y="226"/>
                  </a:lnTo>
                  <a:lnTo>
                    <a:pt x="180" y="223"/>
                  </a:lnTo>
                  <a:lnTo>
                    <a:pt x="188" y="221"/>
                  </a:lnTo>
                  <a:lnTo>
                    <a:pt x="196" y="219"/>
                  </a:lnTo>
                  <a:lnTo>
                    <a:pt x="205" y="218"/>
                  </a:lnTo>
                  <a:lnTo>
                    <a:pt x="212" y="214"/>
                  </a:lnTo>
                  <a:lnTo>
                    <a:pt x="217" y="213"/>
                  </a:lnTo>
                  <a:lnTo>
                    <a:pt x="225" y="209"/>
                  </a:lnTo>
                  <a:lnTo>
                    <a:pt x="233" y="208"/>
                  </a:lnTo>
                  <a:lnTo>
                    <a:pt x="239" y="205"/>
                  </a:lnTo>
                  <a:lnTo>
                    <a:pt x="247" y="203"/>
                  </a:lnTo>
                  <a:lnTo>
                    <a:pt x="252" y="200"/>
                  </a:lnTo>
                  <a:lnTo>
                    <a:pt x="260" y="198"/>
                  </a:lnTo>
                  <a:lnTo>
                    <a:pt x="266" y="195"/>
                  </a:lnTo>
                  <a:lnTo>
                    <a:pt x="274" y="192"/>
                  </a:lnTo>
                  <a:lnTo>
                    <a:pt x="280" y="190"/>
                  </a:lnTo>
                  <a:lnTo>
                    <a:pt x="287" y="187"/>
                  </a:lnTo>
                  <a:lnTo>
                    <a:pt x="292" y="185"/>
                  </a:lnTo>
                  <a:lnTo>
                    <a:pt x="298" y="182"/>
                  </a:lnTo>
                  <a:lnTo>
                    <a:pt x="305" y="180"/>
                  </a:lnTo>
                  <a:lnTo>
                    <a:pt x="310" y="177"/>
                  </a:lnTo>
                  <a:lnTo>
                    <a:pt x="315" y="175"/>
                  </a:lnTo>
                  <a:lnTo>
                    <a:pt x="320" y="172"/>
                  </a:lnTo>
                  <a:lnTo>
                    <a:pt x="324" y="168"/>
                  </a:lnTo>
                  <a:lnTo>
                    <a:pt x="330" y="164"/>
                  </a:lnTo>
                  <a:lnTo>
                    <a:pt x="334" y="163"/>
                  </a:lnTo>
                  <a:lnTo>
                    <a:pt x="338" y="160"/>
                  </a:lnTo>
                  <a:lnTo>
                    <a:pt x="343" y="157"/>
                  </a:lnTo>
                  <a:lnTo>
                    <a:pt x="347" y="154"/>
                  </a:lnTo>
                  <a:lnTo>
                    <a:pt x="348" y="151"/>
                  </a:lnTo>
                  <a:lnTo>
                    <a:pt x="352" y="149"/>
                  </a:lnTo>
                  <a:lnTo>
                    <a:pt x="356" y="146"/>
                  </a:lnTo>
                  <a:lnTo>
                    <a:pt x="357" y="142"/>
                  </a:lnTo>
                  <a:lnTo>
                    <a:pt x="361" y="137"/>
                  </a:lnTo>
                  <a:lnTo>
                    <a:pt x="362" y="132"/>
                  </a:lnTo>
                  <a:lnTo>
                    <a:pt x="362" y="130"/>
                  </a:lnTo>
                  <a:lnTo>
                    <a:pt x="364" y="126"/>
                  </a:lnTo>
                  <a:lnTo>
                    <a:pt x="364" y="123"/>
                  </a:lnTo>
                  <a:lnTo>
                    <a:pt x="364" y="121"/>
                  </a:lnTo>
                  <a:lnTo>
                    <a:pt x="364" y="117"/>
                  </a:lnTo>
                  <a:lnTo>
                    <a:pt x="364" y="116"/>
                  </a:lnTo>
                  <a:lnTo>
                    <a:pt x="364" y="113"/>
                  </a:lnTo>
                  <a:lnTo>
                    <a:pt x="364" y="109"/>
                  </a:lnTo>
                  <a:lnTo>
                    <a:pt x="364" y="105"/>
                  </a:lnTo>
                  <a:lnTo>
                    <a:pt x="362" y="104"/>
                  </a:lnTo>
                  <a:lnTo>
                    <a:pt x="362" y="100"/>
                  </a:lnTo>
                  <a:lnTo>
                    <a:pt x="362" y="98"/>
                  </a:lnTo>
                  <a:lnTo>
                    <a:pt x="361" y="95"/>
                  </a:lnTo>
                  <a:lnTo>
                    <a:pt x="361" y="92"/>
                  </a:lnTo>
                  <a:lnTo>
                    <a:pt x="361" y="90"/>
                  </a:lnTo>
                  <a:lnTo>
                    <a:pt x="361" y="86"/>
                  </a:lnTo>
                  <a:lnTo>
                    <a:pt x="360" y="84"/>
                  </a:lnTo>
                  <a:lnTo>
                    <a:pt x="358" y="81"/>
                  </a:lnTo>
                  <a:lnTo>
                    <a:pt x="357" y="78"/>
                  </a:lnTo>
                  <a:lnTo>
                    <a:pt x="357" y="76"/>
                  </a:lnTo>
                  <a:lnTo>
                    <a:pt x="356" y="69"/>
                  </a:lnTo>
                  <a:lnTo>
                    <a:pt x="353" y="64"/>
                  </a:lnTo>
                  <a:lnTo>
                    <a:pt x="349" y="59"/>
                  </a:lnTo>
                  <a:lnTo>
                    <a:pt x="348" y="54"/>
                  </a:lnTo>
                  <a:lnTo>
                    <a:pt x="347" y="49"/>
                  </a:lnTo>
                  <a:lnTo>
                    <a:pt x="344" y="45"/>
                  </a:lnTo>
                  <a:lnTo>
                    <a:pt x="342" y="40"/>
                  </a:lnTo>
                  <a:lnTo>
                    <a:pt x="338" y="36"/>
                  </a:lnTo>
                  <a:lnTo>
                    <a:pt x="337" y="32"/>
                  </a:lnTo>
                  <a:lnTo>
                    <a:pt x="334" y="27"/>
                  </a:lnTo>
                  <a:lnTo>
                    <a:pt x="332" y="23"/>
                  </a:lnTo>
                  <a:lnTo>
                    <a:pt x="329" y="19"/>
                  </a:lnTo>
                  <a:lnTo>
                    <a:pt x="326" y="17"/>
                  </a:lnTo>
                  <a:lnTo>
                    <a:pt x="324" y="13"/>
                  </a:lnTo>
                  <a:lnTo>
                    <a:pt x="321" y="10"/>
                  </a:lnTo>
                  <a:lnTo>
                    <a:pt x="320" y="9"/>
                  </a:lnTo>
                  <a:lnTo>
                    <a:pt x="319" y="7"/>
                  </a:lnTo>
                  <a:lnTo>
                    <a:pt x="316" y="4"/>
                  </a:lnTo>
                  <a:lnTo>
                    <a:pt x="312" y="1"/>
                  </a:lnTo>
                  <a:lnTo>
                    <a:pt x="312" y="0"/>
                  </a:lnTo>
                  <a:lnTo>
                    <a:pt x="308" y="0"/>
                  </a:lnTo>
                  <a:lnTo>
                    <a:pt x="306" y="1"/>
                  </a:lnTo>
                  <a:lnTo>
                    <a:pt x="302" y="4"/>
                  </a:lnTo>
                  <a:lnTo>
                    <a:pt x="299" y="7"/>
                  </a:lnTo>
                  <a:lnTo>
                    <a:pt x="294" y="9"/>
                  </a:lnTo>
                  <a:lnTo>
                    <a:pt x="292" y="12"/>
                  </a:lnTo>
                  <a:lnTo>
                    <a:pt x="294" y="14"/>
                  </a:lnTo>
                  <a:lnTo>
                    <a:pt x="296" y="16"/>
                  </a:lnTo>
                  <a:lnTo>
                    <a:pt x="297" y="19"/>
                  </a:lnTo>
                  <a:lnTo>
                    <a:pt x="299" y="21"/>
                  </a:lnTo>
                  <a:lnTo>
                    <a:pt x="301" y="25"/>
                  </a:lnTo>
                  <a:lnTo>
                    <a:pt x="303" y="27"/>
                  </a:lnTo>
                  <a:lnTo>
                    <a:pt x="307" y="31"/>
                  </a:lnTo>
                  <a:lnTo>
                    <a:pt x="308" y="34"/>
                  </a:lnTo>
                  <a:lnTo>
                    <a:pt x="311" y="37"/>
                  </a:lnTo>
                  <a:lnTo>
                    <a:pt x="314" y="42"/>
                  </a:lnTo>
                  <a:lnTo>
                    <a:pt x="316" y="46"/>
                  </a:lnTo>
                  <a:lnTo>
                    <a:pt x="319" y="50"/>
                  </a:lnTo>
                  <a:lnTo>
                    <a:pt x="321" y="57"/>
                  </a:lnTo>
                  <a:lnTo>
                    <a:pt x="324" y="60"/>
                  </a:lnTo>
                  <a:lnTo>
                    <a:pt x="326" y="64"/>
                  </a:lnTo>
                  <a:lnTo>
                    <a:pt x="329" y="69"/>
                  </a:lnTo>
                  <a:lnTo>
                    <a:pt x="332" y="75"/>
                  </a:lnTo>
                  <a:lnTo>
                    <a:pt x="333" y="80"/>
                  </a:lnTo>
                  <a:lnTo>
                    <a:pt x="334" y="84"/>
                  </a:lnTo>
                  <a:lnTo>
                    <a:pt x="337" y="89"/>
                  </a:lnTo>
                  <a:lnTo>
                    <a:pt x="338" y="94"/>
                  </a:lnTo>
                  <a:lnTo>
                    <a:pt x="338" y="98"/>
                  </a:lnTo>
                  <a:lnTo>
                    <a:pt x="339" y="104"/>
                  </a:lnTo>
                  <a:lnTo>
                    <a:pt x="339" y="108"/>
                  </a:lnTo>
                  <a:lnTo>
                    <a:pt x="341" y="113"/>
                  </a:lnTo>
                  <a:lnTo>
                    <a:pt x="339" y="117"/>
                  </a:lnTo>
                  <a:lnTo>
                    <a:pt x="339" y="121"/>
                  </a:lnTo>
                  <a:lnTo>
                    <a:pt x="338" y="125"/>
                  </a:lnTo>
                  <a:lnTo>
                    <a:pt x="337" y="128"/>
                  </a:lnTo>
                  <a:lnTo>
                    <a:pt x="334" y="131"/>
                  </a:lnTo>
                  <a:lnTo>
                    <a:pt x="332" y="136"/>
                  </a:lnTo>
                  <a:lnTo>
                    <a:pt x="328" y="137"/>
                  </a:lnTo>
                  <a:lnTo>
                    <a:pt x="325" y="139"/>
                  </a:lnTo>
                  <a:lnTo>
                    <a:pt x="323" y="141"/>
                  </a:lnTo>
                  <a:lnTo>
                    <a:pt x="319" y="142"/>
                  </a:lnTo>
                  <a:lnTo>
                    <a:pt x="315" y="145"/>
                  </a:lnTo>
                  <a:lnTo>
                    <a:pt x="312" y="148"/>
                  </a:lnTo>
                  <a:lnTo>
                    <a:pt x="308" y="149"/>
                  </a:lnTo>
                  <a:lnTo>
                    <a:pt x="305" y="151"/>
                  </a:lnTo>
                  <a:lnTo>
                    <a:pt x="299" y="153"/>
                  </a:lnTo>
                  <a:lnTo>
                    <a:pt x="296" y="155"/>
                  </a:lnTo>
                  <a:lnTo>
                    <a:pt x="290" y="158"/>
                  </a:lnTo>
                  <a:lnTo>
                    <a:pt x="285" y="160"/>
                  </a:lnTo>
                  <a:lnTo>
                    <a:pt x="280" y="162"/>
                  </a:lnTo>
                  <a:lnTo>
                    <a:pt x="275" y="164"/>
                  </a:lnTo>
                  <a:lnTo>
                    <a:pt x="269" y="166"/>
                  </a:lnTo>
                  <a:lnTo>
                    <a:pt x="265" y="169"/>
                  </a:lnTo>
                  <a:lnTo>
                    <a:pt x="258" y="171"/>
                  </a:lnTo>
                  <a:lnTo>
                    <a:pt x="252" y="173"/>
                  </a:lnTo>
                  <a:lnTo>
                    <a:pt x="247" y="176"/>
                  </a:lnTo>
                  <a:lnTo>
                    <a:pt x="240" y="177"/>
                  </a:lnTo>
                  <a:lnTo>
                    <a:pt x="235" y="178"/>
                  </a:lnTo>
                  <a:lnTo>
                    <a:pt x="229" y="181"/>
                  </a:lnTo>
                  <a:lnTo>
                    <a:pt x="224" y="183"/>
                  </a:lnTo>
                  <a:lnTo>
                    <a:pt x="216" y="185"/>
                  </a:lnTo>
                  <a:lnTo>
                    <a:pt x="210" y="187"/>
                  </a:lnTo>
                  <a:lnTo>
                    <a:pt x="205" y="189"/>
                  </a:lnTo>
                  <a:lnTo>
                    <a:pt x="197" y="191"/>
                  </a:lnTo>
                  <a:lnTo>
                    <a:pt x="193" y="194"/>
                  </a:lnTo>
                  <a:lnTo>
                    <a:pt x="185" y="195"/>
                  </a:lnTo>
                  <a:lnTo>
                    <a:pt x="179" y="196"/>
                  </a:lnTo>
                  <a:lnTo>
                    <a:pt x="172" y="198"/>
                  </a:lnTo>
                  <a:lnTo>
                    <a:pt x="167" y="200"/>
                  </a:lnTo>
                  <a:lnTo>
                    <a:pt x="160" y="201"/>
                  </a:lnTo>
                  <a:lnTo>
                    <a:pt x="154" y="203"/>
                  </a:lnTo>
                  <a:lnTo>
                    <a:pt x="148" y="205"/>
                  </a:lnTo>
                  <a:lnTo>
                    <a:pt x="142" y="207"/>
                  </a:lnTo>
                  <a:lnTo>
                    <a:pt x="137" y="208"/>
                  </a:lnTo>
                  <a:lnTo>
                    <a:pt x="130" y="209"/>
                  </a:lnTo>
                  <a:lnTo>
                    <a:pt x="124" y="209"/>
                  </a:lnTo>
                  <a:lnTo>
                    <a:pt x="119" y="212"/>
                  </a:lnTo>
                  <a:lnTo>
                    <a:pt x="112" y="213"/>
                  </a:lnTo>
                  <a:lnTo>
                    <a:pt x="108" y="213"/>
                  </a:lnTo>
                  <a:lnTo>
                    <a:pt x="101" y="214"/>
                  </a:lnTo>
                  <a:lnTo>
                    <a:pt x="97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83" y="217"/>
                  </a:lnTo>
                  <a:lnTo>
                    <a:pt x="77" y="218"/>
                  </a:lnTo>
                  <a:lnTo>
                    <a:pt x="74" y="218"/>
                  </a:lnTo>
                  <a:lnTo>
                    <a:pt x="71" y="218"/>
                  </a:lnTo>
                  <a:lnTo>
                    <a:pt x="66" y="218"/>
                  </a:lnTo>
                  <a:lnTo>
                    <a:pt x="63" y="218"/>
                  </a:lnTo>
                  <a:lnTo>
                    <a:pt x="60" y="218"/>
                  </a:lnTo>
                  <a:lnTo>
                    <a:pt x="57" y="218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48" y="214"/>
                  </a:lnTo>
                  <a:lnTo>
                    <a:pt x="45" y="213"/>
                  </a:lnTo>
                  <a:lnTo>
                    <a:pt x="43" y="210"/>
                  </a:lnTo>
                  <a:lnTo>
                    <a:pt x="40" y="208"/>
                  </a:lnTo>
                  <a:lnTo>
                    <a:pt x="39" y="204"/>
                  </a:lnTo>
                  <a:lnTo>
                    <a:pt x="36" y="201"/>
                  </a:lnTo>
                  <a:lnTo>
                    <a:pt x="35" y="198"/>
                  </a:lnTo>
                  <a:lnTo>
                    <a:pt x="33" y="195"/>
                  </a:lnTo>
                  <a:lnTo>
                    <a:pt x="33" y="191"/>
                  </a:lnTo>
                  <a:lnTo>
                    <a:pt x="31" y="189"/>
                  </a:lnTo>
                  <a:lnTo>
                    <a:pt x="30" y="185"/>
                  </a:lnTo>
                  <a:lnTo>
                    <a:pt x="29" y="181"/>
                  </a:lnTo>
                  <a:lnTo>
                    <a:pt x="27" y="177"/>
                  </a:lnTo>
                  <a:lnTo>
                    <a:pt x="27" y="173"/>
                  </a:lnTo>
                  <a:lnTo>
                    <a:pt x="26" y="169"/>
                  </a:lnTo>
                  <a:lnTo>
                    <a:pt x="26" y="166"/>
                  </a:lnTo>
                  <a:lnTo>
                    <a:pt x="25" y="162"/>
                  </a:lnTo>
                  <a:lnTo>
                    <a:pt x="25" y="159"/>
                  </a:lnTo>
                  <a:lnTo>
                    <a:pt x="25" y="154"/>
                  </a:lnTo>
                  <a:lnTo>
                    <a:pt x="25" y="151"/>
                  </a:lnTo>
                  <a:lnTo>
                    <a:pt x="22" y="149"/>
                  </a:lnTo>
                  <a:lnTo>
                    <a:pt x="22" y="145"/>
                  </a:lnTo>
                  <a:lnTo>
                    <a:pt x="22" y="141"/>
                  </a:lnTo>
                  <a:lnTo>
                    <a:pt x="22" y="139"/>
                  </a:lnTo>
                  <a:lnTo>
                    <a:pt x="22" y="137"/>
                  </a:lnTo>
                  <a:lnTo>
                    <a:pt x="22" y="135"/>
                  </a:lnTo>
                  <a:lnTo>
                    <a:pt x="22" y="130"/>
                  </a:lnTo>
                  <a:lnTo>
                    <a:pt x="22" y="127"/>
                  </a:lnTo>
                  <a:lnTo>
                    <a:pt x="22" y="125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1" name="Freeform 15"/>
            <p:cNvSpPr>
              <a:spLocks/>
            </p:cNvSpPr>
            <p:nvPr/>
          </p:nvSpPr>
          <p:spPr bwMode="auto">
            <a:xfrm>
              <a:off x="3792" y="2337"/>
              <a:ext cx="86" cy="62"/>
            </a:xfrm>
            <a:custGeom>
              <a:avLst/>
              <a:gdLst>
                <a:gd name="T0" fmla="*/ 0 w 86"/>
                <a:gd name="T1" fmla="*/ 18 h 62"/>
                <a:gd name="T2" fmla="*/ 0 w 86"/>
                <a:gd name="T3" fmla="*/ 19 h 62"/>
                <a:gd name="T4" fmla="*/ 4 w 86"/>
                <a:gd name="T5" fmla="*/ 21 h 62"/>
                <a:gd name="T6" fmla="*/ 8 w 86"/>
                <a:gd name="T7" fmla="*/ 25 h 62"/>
                <a:gd name="T8" fmla="*/ 12 w 86"/>
                <a:gd name="T9" fmla="*/ 27 h 62"/>
                <a:gd name="T10" fmla="*/ 15 w 86"/>
                <a:gd name="T11" fmla="*/ 30 h 62"/>
                <a:gd name="T12" fmla="*/ 18 w 86"/>
                <a:gd name="T13" fmla="*/ 30 h 62"/>
                <a:gd name="T14" fmla="*/ 21 w 86"/>
                <a:gd name="T15" fmla="*/ 32 h 62"/>
                <a:gd name="T16" fmla="*/ 24 w 86"/>
                <a:gd name="T17" fmla="*/ 35 h 62"/>
                <a:gd name="T18" fmla="*/ 27 w 86"/>
                <a:gd name="T19" fmla="*/ 37 h 62"/>
                <a:gd name="T20" fmla="*/ 31 w 86"/>
                <a:gd name="T21" fmla="*/ 39 h 62"/>
                <a:gd name="T22" fmla="*/ 35 w 86"/>
                <a:gd name="T23" fmla="*/ 41 h 62"/>
                <a:gd name="T24" fmla="*/ 39 w 86"/>
                <a:gd name="T25" fmla="*/ 42 h 62"/>
                <a:gd name="T26" fmla="*/ 43 w 86"/>
                <a:gd name="T27" fmla="*/ 45 h 62"/>
                <a:gd name="T28" fmla="*/ 45 w 86"/>
                <a:gd name="T29" fmla="*/ 48 h 62"/>
                <a:gd name="T30" fmla="*/ 48 w 86"/>
                <a:gd name="T31" fmla="*/ 49 h 62"/>
                <a:gd name="T32" fmla="*/ 53 w 86"/>
                <a:gd name="T33" fmla="*/ 50 h 62"/>
                <a:gd name="T34" fmla="*/ 56 w 86"/>
                <a:gd name="T35" fmla="*/ 51 h 62"/>
                <a:gd name="T36" fmla="*/ 58 w 86"/>
                <a:gd name="T37" fmla="*/ 53 h 62"/>
                <a:gd name="T38" fmla="*/ 61 w 86"/>
                <a:gd name="T39" fmla="*/ 54 h 62"/>
                <a:gd name="T40" fmla="*/ 66 w 86"/>
                <a:gd name="T41" fmla="*/ 57 h 62"/>
                <a:gd name="T42" fmla="*/ 70 w 86"/>
                <a:gd name="T43" fmla="*/ 59 h 62"/>
                <a:gd name="T44" fmla="*/ 75 w 86"/>
                <a:gd name="T45" fmla="*/ 60 h 62"/>
                <a:gd name="T46" fmla="*/ 79 w 86"/>
                <a:gd name="T47" fmla="*/ 62 h 62"/>
                <a:gd name="T48" fmla="*/ 80 w 86"/>
                <a:gd name="T49" fmla="*/ 62 h 62"/>
                <a:gd name="T50" fmla="*/ 83 w 86"/>
                <a:gd name="T51" fmla="*/ 58 h 62"/>
                <a:gd name="T52" fmla="*/ 86 w 86"/>
                <a:gd name="T53" fmla="*/ 54 h 62"/>
                <a:gd name="T54" fmla="*/ 86 w 86"/>
                <a:gd name="T55" fmla="*/ 50 h 62"/>
                <a:gd name="T56" fmla="*/ 86 w 86"/>
                <a:gd name="T57" fmla="*/ 46 h 62"/>
                <a:gd name="T58" fmla="*/ 84 w 86"/>
                <a:gd name="T59" fmla="*/ 44 h 62"/>
                <a:gd name="T60" fmla="*/ 83 w 86"/>
                <a:gd name="T61" fmla="*/ 41 h 62"/>
                <a:gd name="T62" fmla="*/ 80 w 86"/>
                <a:gd name="T63" fmla="*/ 37 h 62"/>
                <a:gd name="T64" fmla="*/ 75 w 86"/>
                <a:gd name="T65" fmla="*/ 36 h 62"/>
                <a:gd name="T66" fmla="*/ 72 w 86"/>
                <a:gd name="T67" fmla="*/ 33 h 62"/>
                <a:gd name="T68" fmla="*/ 68 w 86"/>
                <a:gd name="T69" fmla="*/ 31 h 62"/>
                <a:gd name="T70" fmla="*/ 67 w 86"/>
                <a:gd name="T71" fmla="*/ 30 h 62"/>
                <a:gd name="T72" fmla="*/ 63 w 86"/>
                <a:gd name="T73" fmla="*/ 27 h 62"/>
                <a:gd name="T74" fmla="*/ 59 w 86"/>
                <a:gd name="T75" fmla="*/ 25 h 62"/>
                <a:gd name="T76" fmla="*/ 57 w 86"/>
                <a:gd name="T77" fmla="*/ 23 h 62"/>
                <a:gd name="T78" fmla="*/ 56 w 86"/>
                <a:gd name="T79" fmla="*/ 21 h 62"/>
                <a:gd name="T80" fmla="*/ 52 w 86"/>
                <a:gd name="T81" fmla="*/ 19 h 62"/>
                <a:gd name="T82" fmla="*/ 48 w 86"/>
                <a:gd name="T83" fmla="*/ 17 h 62"/>
                <a:gd name="T84" fmla="*/ 44 w 86"/>
                <a:gd name="T85" fmla="*/ 16 h 62"/>
                <a:gd name="T86" fmla="*/ 41 w 86"/>
                <a:gd name="T87" fmla="*/ 13 h 62"/>
                <a:gd name="T88" fmla="*/ 38 w 86"/>
                <a:gd name="T89" fmla="*/ 12 h 62"/>
                <a:gd name="T90" fmla="*/ 35 w 86"/>
                <a:gd name="T91" fmla="*/ 9 h 62"/>
                <a:gd name="T92" fmla="*/ 31 w 86"/>
                <a:gd name="T93" fmla="*/ 8 h 62"/>
                <a:gd name="T94" fmla="*/ 29 w 86"/>
                <a:gd name="T95" fmla="*/ 5 h 62"/>
                <a:gd name="T96" fmla="*/ 26 w 86"/>
                <a:gd name="T97" fmla="*/ 5 h 62"/>
                <a:gd name="T98" fmla="*/ 21 w 86"/>
                <a:gd name="T99" fmla="*/ 3 h 62"/>
                <a:gd name="T100" fmla="*/ 17 w 86"/>
                <a:gd name="T101" fmla="*/ 1 h 62"/>
                <a:gd name="T102" fmla="*/ 15 w 86"/>
                <a:gd name="T103" fmla="*/ 0 h 62"/>
                <a:gd name="T104" fmla="*/ 12 w 86"/>
                <a:gd name="T105" fmla="*/ 0 h 62"/>
                <a:gd name="T106" fmla="*/ 9 w 86"/>
                <a:gd name="T107" fmla="*/ 0 h 62"/>
                <a:gd name="T108" fmla="*/ 8 w 86"/>
                <a:gd name="T109" fmla="*/ 1 h 62"/>
                <a:gd name="T110" fmla="*/ 4 w 86"/>
                <a:gd name="T111" fmla="*/ 4 h 62"/>
                <a:gd name="T112" fmla="*/ 3 w 86"/>
                <a:gd name="T113" fmla="*/ 5 h 62"/>
                <a:gd name="T114" fmla="*/ 0 w 86"/>
                <a:gd name="T115" fmla="*/ 8 h 62"/>
                <a:gd name="T116" fmla="*/ 0 w 86"/>
                <a:gd name="T117" fmla="*/ 12 h 62"/>
                <a:gd name="T118" fmla="*/ 0 w 86"/>
                <a:gd name="T119" fmla="*/ 14 h 62"/>
                <a:gd name="T120" fmla="*/ 0 w 86"/>
                <a:gd name="T121" fmla="*/ 18 h 62"/>
                <a:gd name="T122" fmla="*/ 0 w 86"/>
                <a:gd name="T123" fmla="*/ 18 h 6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6" h="62">
                  <a:moveTo>
                    <a:pt x="0" y="18"/>
                  </a:moveTo>
                  <a:lnTo>
                    <a:pt x="0" y="19"/>
                  </a:lnTo>
                  <a:lnTo>
                    <a:pt x="4" y="21"/>
                  </a:lnTo>
                  <a:lnTo>
                    <a:pt x="8" y="25"/>
                  </a:lnTo>
                  <a:lnTo>
                    <a:pt x="12" y="27"/>
                  </a:lnTo>
                  <a:lnTo>
                    <a:pt x="15" y="30"/>
                  </a:lnTo>
                  <a:lnTo>
                    <a:pt x="18" y="30"/>
                  </a:lnTo>
                  <a:lnTo>
                    <a:pt x="21" y="32"/>
                  </a:lnTo>
                  <a:lnTo>
                    <a:pt x="24" y="35"/>
                  </a:lnTo>
                  <a:lnTo>
                    <a:pt x="27" y="37"/>
                  </a:lnTo>
                  <a:lnTo>
                    <a:pt x="31" y="39"/>
                  </a:lnTo>
                  <a:lnTo>
                    <a:pt x="35" y="41"/>
                  </a:lnTo>
                  <a:lnTo>
                    <a:pt x="39" y="42"/>
                  </a:lnTo>
                  <a:lnTo>
                    <a:pt x="43" y="45"/>
                  </a:lnTo>
                  <a:lnTo>
                    <a:pt x="45" y="48"/>
                  </a:lnTo>
                  <a:lnTo>
                    <a:pt x="48" y="49"/>
                  </a:lnTo>
                  <a:lnTo>
                    <a:pt x="53" y="50"/>
                  </a:lnTo>
                  <a:lnTo>
                    <a:pt x="56" y="51"/>
                  </a:lnTo>
                  <a:lnTo>
                    <a:pt x="58" y="53"/>
                  </a:lnTo>
                  <a:lnTo>
                    <a:pt x="61" y="54"/>
                  </a:lnTo>
                  <a:lnTo>
                    <a:pt x="66" y="57"/>
                  </a:lnTo>
                  <a:lnTo>
                    <a:pt x="70" y="59"/>
                  </a:lnTo>
                  <a:lnTo>
                    <a:pt x="75" y="60"/>
                  </a:lnTo>
                  <a:lnTo>
                    <a:pt x="79" y="62"/>
                  </a:lnTo>
                  <a:lnTo>
                    <a:pt x="80" y="62"/>
                  </a:lnTo>
                  <a:lnTo>
                    <a:pt x="83" y="58"/>
                  </a:lnTo>
                  <a:lnTo>
                    <a:pt x="86" y="54"/>
                  </a:lnTo>
                  <a:lnTo>
                    <a:pt x="86" y="50"/>
                  </a:lnTo>
                  <a:lnTo>
                    <a:pt x="86" y="46"/>
                  </a:lnTo>
                  <a:lnTo>
                    <a:pt x="84" y="44"/>
                  </a:lnTo>
                  <a:lnTo>
                    <a:pt x="83" y="41"/>
                  </a:lnTo>
                  <a:lnTo>
                    <a:pt x="80" y="37"/>
                  </a:lnTo>
                  <a:lnTo>
                    <a:pt x="75" y="36"/>
                  </a:lnTo>
                  <a:lnTo>
                    <a:pt x="72" y="33"/>
                  </a:lnTo>
                  <a:lnTo>
                    <a:pt x="68" y="31"/>
                  </a:lnTo>
                  <a:lnTo>
                    <a:pt x="67" y="30"/>
                  </a:lnTo>
                  <a:lnTo>
                    <a:pt x="63" y="27"/>
                  </a:lnTo>
                  <a:lnTo>
                    <a:pt x="59" y="25"/>
                  </a:lnTo>
                  <a:lnTo>
                    <a:pt x="57" y="23"/>
                  </a:lnTo>
                  <a:lnTo>
                    <a:pt x="56" y="21"/>
                  </a:lnTo>
                  <a:lnTo>
                    <a:pt x="52" y="19"/>
                  </a:lnTo>
                  <a:lnTo>
                    <a:pt x="48" y="17"/>
                  </a:lnTo>
                  <a:lnTo>
                    <a:pt x="44" y="16"/>
                  </a:lnTo>
                  <a:lnTo>
                    <a:pt x="41" y="13"/>
                  </a:lnTo>
                  <a:lnTo>
                    <a:pt x="38" y="12"/>
                  </a:lnTo>
                  <a:lnTo>
                    <a:pt x="35" y="9"/>
                  </a:lnTo>
                  <a:lnTo>
                    <a:pt x="31" y="8"/>
                  </a:lnTo>
                  <a:lnTo>
                    <a:pt x="29" y="5"/>
                  </a:lnTo>
                  <a:lnTo>
                    <a:pt x="26" y="5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2" name="Freeform 16"/>
            <p:cNvSpPr>
              <a:spLocks/>
            </p:cNvSpPr>
            <p:nvPr/>
          </p:nvSpPr>
          <p:spPr bwMode="auto">
            <a:xfrm>
              <a:off x="4015" y="2296"/>
              <a:ext cx="72" cy="80"/>
            </a:xfrm>
            <a:custGeom>
              <a:avLst/>
              <a:gdLst>
                <a:gd name="T0" fmla="*/ 56 w 72"/>
                <a:gd name="T1" fmla="*/ 2 h 80"/>
                <a:gd name="T2" fmla="*/ 55 w 72"/>
                <a:gd name="T3" fmla="*/ 2 h 80"/>
                <a:gd name="T4" fmla="*/ 54 w 72"/>
                <a:gd name="T5" fmla="*/ 6 h 80"/>
                <a:gd name="T6" fmla="*/ 49 w 72"/>
                <a:gd name="T7" fmla="*/ 8 h 80"/>
                <a:gd name="T8" fmla="*/ 46 w 72"/>
                <a:gd name="T9" fmla="*/ 13 h 80"/>
                <a:gd name="T10" fmla="*/ 42 w 72"/>
                <a:gd name="T11" fmla="*/ 17 h 80"/>
                <a:gd name="T12" fmla="*/ 36 w 72"/>
                <a:gd name="T13" fmla="*/ 22 h 80"/>
                <a:gd name="T14" fmla="*/ 35 w 72"/>
                <a:gd name="T15" fmla="*/ 25 h 80"/>
                <a:gd name="T16" fmla="*/ 31 w 72"/>
                <a:gd name="T17" fmla="*/ 29 h 80"/>
                <a:gd name="T18" fmla="*/ 29 w 72"/>
                <a:gd name="T19" fmla="*/ 31 h 80"/>
                <a:gd name="T20" fmla="*/ 27 w 72"/>
                <a:gd name="T21" fmla="*/ 34 h 80"/>
                <a:gd name="T22" fmla="*/ 23 w 72"/>
                <a:gd name="T23" fmla="*/ 38 h 80"/>
                <a:gd name="T24" fmla="*/ 22 w 72"/>
                <a:gd name="T25" fmla="*/ 40 h 80"/>
                <a:gd name="T26" fmla="*/ 19 w 72"/>
                <a:gd name="T27" fmla="*/ 43 h 80"/>
                <a:gd name="T28" fmla="*/ 17 w 72"/>
                <a:gd name="T29" fmla="*/ 45 h 80"/>
                <a:gd name="T30" fmla="*/ 12 w 72"/>
                <a:gd name="T31" fmla="*/ 49 h 80"/>
                <a:gd name="T32" fmla="*/ 8 w 72"/>
                <a:gd name="T33" fmla="*/ 56 h 80"/>
                <a:gd name="T34" fmla="*/ 5 w 72"/>
                <a:gd name="T35" fmla="*/ 58 h 80"/>
                <a:gd name="T36" fmla="*/ 3 w 72"/>
                <a:gd name="T37" fmla="*/ 61 h 80"/>
                <a:gd name="T38" fmla="*/ 0 w 72"/>
                <a:gd name="T39" fmla="*/ 63 h 80"/>
                <a:gd name="T40" fmla="*/ 0 w 72"/>
                <a:gd name="T41" fmla="*/ 65 h 80"/>
                <a:gd name="T42" fmla="*/ 0 w 72"/>
                <a:gd name="T43" fmla="*/ 66 h 80"/>
                <a:gd name="T44" fmla="*/ 1 w 72"/>
                <a:gd name="T45" fmla="*/ 68 h 80"/>
                <a:gd name="T46" fmla="*/ 3 w 72"/>
                <a:gd name="T47" fmla="*/ 70 h 80"/>
                <a:gd name="T48" fmla="*/ 4 w 72"/>
                <a:gd name="T49" fmla="*/ 72 h 80"/>
                <a:gd name="T50" fmla="*/ 5 w 72"/>
                <a:gd name="T51" fmla="*/ 76 h 80"/>
                <a:gd name="T52" fmla="*/ 8 w 72"/>
                <a:gd name="T53" fmla="*/ 79 h 80"/>
                <a:gd name="T54" fmla="*/ 10 w 72"/>
                <a:gd name="T55" fmla="*/ 80 h 80"/>
                <a:gd name="T56" fmla="*/ 13 w 72"/>
                <a:gd name="T57" fmla="*/ 80 h 80"/>
                <a:gd name="T58" fmla="*/ 15 w 72"/>
                <a:gd name="T59" fmla="*/ 77 h 80"/>
                <a:gd name="T60" fmla="*/ 19 w 72"/>
                <a:gd name="T61" fmla="*/ 75 h 80"/>
                <a:gd name="T62" fmla="*/ 22 w 72"/>
                <a:gd name="T63" fmla="*/ 72 h 80"/>
                <a:gd name="T64" fmla="*/ 27 w 72"/>
                <a:gd name="T65" fmla="*/ 68 h 80"/>
                <a:gd name="T66" fmla="*/ 31 w 72"/>
                <a:gd name="T67" fmla="*/ 62 h 80"/>
                <a:gd name="T68" fmla="*/ 36 w 72"/>
                <a:gd name="T69" fmla="*/ 57 h 80"/>
                <a:gd name="T70" fmla="*/ 38 w 72"/>
                <a:gd name="T71" fmla="*/ 56 h 80"/>
                <a:gd name="T72" fmla="*/ 42 w 72"/>
                <a:gd name="T73" fmla="*/ 52 h 80"/>
                <a:gd name="T74" fmla="*/ 44 w 72"/>
                <a:gd name="T75" fmla="*/ 49 h 80"/>
                <a:gd name="T76" fmla="*/ 47 w 72"/>
                <a:gd name="T77" fmla="*/ 47 h 80"/>
                <a:gd name="T78" fmla="*/ 49 w 72"/>
                <a:gd name="T79" fmla="*/ 44 h 80"/>
                <a:gd name="T80" fmla="*/ 51 w 72"/>
                <a:gd name="T81" fmla="*/ 40 h 80"/>
                <a:gd name="T82" fmla="*/ 55 w 72"/>
                <a:gd name="T83" fmla="*/ 38 h 80"/>
                <a:gd name="T84" fmla="*/ 56 w 72"/>
                <a:gd name="T85" fmla="*/ 34 h 80"/>
                <a:gd name="T86" fmla="*/ 60 w 72"/>
                <a:gd name="T87" fmla="*/ 29 h 80"/>
                <a:gd name="T88" fmla="*/ 65 w 72"/>
                <a:gd name="T89" fmla="*/ 25 h 80"/>
                <a:gd name="T90" fmla="*/ 68 w 72"/>
                <a:gd name="T91" fmla="*/ 20 h 80"/>
                <a:gd name="T92" fmla="*/ 71 w 72"/>
                <a:gd name="T93" fmla="*/ 16 h 80"/>
                <a:gd name="T94" fmla="*/ 71 w 72"/>
                <a:gd name="T95" fmla="*/ 13 h 80"/>
                <a:gd name="T96" fmla="*/ 72 w 72"/>
                <a:gd name="T97" fmla="*/ 13 h 80"/>
                <a:gd name="T98" fmla="*/ 69 w 72"/>
                <a:gd name="T99" fmla="*/ 8 h 80"/>
                <a:gd name="T100" fmla="*/ 65 w 72"/>
                <a:gd name="T101" fmla="*/ 4 h 80"/>
                <a:gd name="T102" fmla="*/ 60 w 72"/>
                <a:gd name="T103" fmla="*/ 0 h 80"/>
                <a:gd name="T104" fmla="*/ 56 w 72"/>
                <a:gd name="T105" fmla="*/ 2 h 80"/>
                <a:gd name="T106" fmla="*/ 56 w 72"/>
                <a:gd name="T107" fmla="*/ 2 h 8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2" h="80">
                  <a:moveTo>
                    <a:pt x="56" y="2"/>
                  </a:moveTo>
                  <a:lnTo>
                    <a:pt x="55" y="2"/>
                  </a:lnTo>
                  <a:lnTo>
                    <a:pt x="54" y="6"/>
                  </a:lnTo>
                  <a:lnTo>
                    <a:pt x="49" y="8"/>
                  </a:lnTo>
                  <a:lnTo>
                    <a:pt x="46" y="13"/>
                  </a:lnTo>
                  <a:lnTo>
                    <a:pt x="42" y="17"/>
                  </a:lnTo>
                  <a:lnTo>
                    <a:pt x="36" y="22"/>
                  </a:lnTo>
                  <a:lnTo>
                    <a:pt x="35" y="25"/>
                  </a:lnTo>
                  <a:lnTo>
                    <a:pt x="31" y="29"/>
                  </a:lnTo>
                  <a:lnTo>
                    <a:pt x="29" y="31"/>
                  </a:lnTo>
                  <a:lnTo>
                    <a:pt x="27" y="34"/>
                  </a:lnTo>
                  <a:lnTo>
                    <a:pt x="23" y="38"/>
                  </a:lnTo>
                  <a:lnTo>
                    <a:pt x="22" y="40"/>
                  </a:lnTo>
                  <a:lnTo>
                    <a:pt x="19" y="43"/>
                  </a:lnTo>
                  <a:lnTo>
                    <a:pt x="17" y="45"/>
                  </a:lnTo>
                  <a:lnTo>
                    <a:pt x="12" y="49"/>
                  </a:lnTo>
                  <a:lnTo>
                    <a:pt x="8" y="56"/>
                  </a:lnTo>
                  <a:lnTo>
                    <a:pt x="5" y="58"/>
                  </a:lnTo>
                  <a:lnTo>
                    <a:pt x="3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6"/>
                  </a:lnTo>
                  <a:lnTo>
                    <a:pt x="8" y="79"/>
                  </a:lnTo>
                  <a:lnTo>
                    <a:pt x="10" y="80"/>
                  </a:lnTo>
                  <a:lnTo>
                    <a:pt x="13" y="80"/>
                  </a:lnTo>
                  <a:lnTo>
                    <a:pt x="15" y="77"/>
                  </a:lnTo>
                  <a:lnTo>
                    <a:pt x="19" y="75"/>
                  </a:lnTo>
                  <a:lnTo>
                    <a:pt x="22" y="72"/>
                  </a:lnTo>
                  <a:lnTo>
                    <a:pt x="27" y="68"/>
                  </a:lnTo>
                  <a:lnTo>
                    <a:pt x="31" y="62"/>
                  </a:lnTo>
                  <a:lnTo>
                    <a:pt x="36" y="57"/>
                  </a:lnTo>
                  <a:lnTo>
                    <a:pt x="38" y="56"/>
                  </a:lnTo>
                  <a:lnTo>
                    <a:pt x="42" y="52"/>
                  </a:lnTo>
                  <a:lnTo>
                    <a:pt x="44" y="49"/>
                  </a:lnTo>
                  <a:lnTo>
                    <a:pt x="47" y="47"/>
                  </a:lnTo>
                  <a:lnTo>
                    <a:pt x="49" y="44"/>
                  </a:lnTo>
                  <a:lnTo>
                    <a:pt x="51" y="40"/>
                  </a:lnTo>
                  <a:lnTo>
                    <a:pt x="55" y="38"/>
                  </a:lnTo>
                  <a:lnTo>
                    <a:pt x="56" y="34"/>
                  </a:lnTo>
                  <a:lnTo>
                    <a:pt x="60" y="29"/>
                  </a:lnTo>
                  <a:lnTo>
                    <a:pt x="65" y="25"/>
                  </a:lnTo>
                  <a:lnTo>
                    <a:pt x="68" y="20"/>
                  </a:lnTo>
                  <a:lnTo>
                    <a:pt x="71" y="16"/>
                  </a:lnTo>
                  <a:lnTo>
                    <a:pt x="71" y="13"/>
                  </a:lnTo>
                  <a:lnTo>
                    <a:pt x="72" y="13"/>
                  </a:lnTo>
                  <a:lnTo>
                    <a:pt x="69" y="8"/>
                  </a:lnTo>
                  <a:lnTo>
                    <a:pt x="65" y="4"/>
                  </a:lnTo>
                  <a:lnTo>
                    <a:pt x="60" y="0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3" name="Freeform 17"/>
            <p:cNvSpPr>
              <a:spLocks/>
            </p:cNvSpPr>
            <p:nvPr/>
          </p:nvSpPr>
          <p:spPr bwMode="auto">
            <a:xfrm>
              <a:off x="4216" y="2289"/>
              <a:ext cx="134" cy="79"/>
            </a:xfrm>
            <a:custGeom>
              <a:avLst/>
              <a:gdLst>
                <a:gd name="T0" fmla="*/ 5 w 134"/>
                <a:gd name="T1" fmla="*/ 78 h 79"/>
                <a:gd name="T2" fmla="*/ 2 w 134"/>
                <a:gd name="T3" fmla="*/ 73 h 79"/>
                <a:gd name="T4" fmla="*/ 1 w 134"/>
                <a:gd name="T5" fmla="*/ 67 h 79"/>
                <a:gd name="T6" fmla="*/ 0 w 134"/>
                <a:gd name="T7" fmla="*/ 61 h 79"/>
                <a:gd name="T8" fmla="*/ 0 w 134"/>
                <a:gd name="T9" fmla="*/ 56 h 79"/>
                <a:gd name="T10" fmla="*/ 0 w 134"/>
                <a:gd name="T11" fmla="*/ 49 h 79"/>
                <a:gd name="T12" fmla="*/ 1 w 134"/>
                <a:gd name="T13" fmla="*/ 43 h 79"/>
                <a:gd name="T14" fmla="*/ 5 w 134"/>
                <a:gd name="T15" fmla="*/ 37 h 79"/>
                <a:gd name="T16" fmla="*/ 7 w 134"/>
                <a:gd name="T17" fmla="*/ 31 h 79"/>
                <a:gd name="T18" fmla="*/ 11 w 134"/>
                <a:gd name="T19" fmla="*/ 24 h 79"/>
                <a:gd name="T20" fmla="*/ 19 w 134"/>
                <a:gd name="T21" fmla="*/ 18 h 79"/>
                <a:gd name="T22" fmla="*/ 25 w 134"/>
                <a:gd name="T23" fmla="*/ 13 h 79"/>
                <a:gd name="T24" fmla="*/ 32 w 134"/>
                <a:gd name="T25" fmla="*/ 9 h 79"/>
                <a:gd name="T26" fmla="*/ 38 w 134"/>
                <a:gd name="T27" fmla="*/ 8 h 79"/>
                <a:gd name="T28" fmla="*/ 43 w 134"/>
                <a:gd name="T29" fmla="*/ 5 h 79"/>
                <a:gd name="T30" fmla="*/ 51 w 134"/>
                <a:gd name="T31" fmla="*/ 2 h 79"/>
                <a:gd name="T32" fmla="*/ 56 w 134"/>
                <a:gd name="T33" fmla="*/ 1 h 79"/>
                <a:gd name="T34" fmla="*/ 63 w 134"/>
                <a:gd name="T35" fmla="*/ 0 h 79"/>
                <a:gd name="T36" fmla="*/ 69 w 134"/>
                <a:gd name="T37" fmla="*/ 0 h 79"/>
                <a:gd name="T38" fmla="*/ 75 w 134"/>
                <a:gd name="T39" fmla="*/ 0 h 79"/>
                <a:gd name="T40" fmla="*/ 83 w 134"/>
                <a:gd name="T41" fmla="*/ 0 h 79"/>
                <a:gd name="T42" fmla="*/ 92 w 134"/>
                <a:gd name="T43" fmla="*/ 1 h 79"/>
                <a:gd name="T44" fmla="*/ 101 w 134"/>
                <a:gd name="T45" fmla="*/ 4 h 79"/>
                <a:gd name="T46" fmla="*/ 107 w 134"/>
                <a:gd name="T47" fmla="*/ 8 h 79"/>
                <a:gd name="T48" fmla="*/ 114 w 134"/>
                <a:gd name="T49" fmla="*/ 11 h 79"/>
                <a:gd name="T50" fmla="*/ 119 w 134"/>
                <a:gd name="T51" fmla="*/ 15 h 79"/>
                <a:gd name="T52" fmla="*/ 124 w 134"/>
                <a:gd name="T53" fmla="*/ 23 h 79"/>
                <a:gd name="T54" fmla="*/ 131 w 134"/>
                <a:gd name="T55" fmla="*/ 33 h 79"/>
                <a:gd name="T56" fmla="*/ 134 w 134"/>
                <a:gd name="T57" fmla="*/ 41 h 79"/>
                <a:gd name="T58" fmla="*/ 134 w 134"/>
                <a:gd name="T59" fmla="*/ 46 h 79"/>
                <a:gd name="T60" fmla="*/ 114 w 134"/>
                <a:gd name="T61" fmla="*/ 54 h 79"/>
                <a:gd name="T62" fmla="*/ 110 w 134"/>
                <a:gd name="T63" fmla="*/ 46 h 79"/>
                <a:gd name="T64" fmla="*/ 107 w 134"/>
                <a:gd name="T65" fmla="*/ 40 h 79"/>
                <a:gd name="T66" fmla="*/ 102 w 134"/>
                <a:gd name="T67" fmla="*/ 33 h 79"/>
                <a:gd name="T68" fmla="*/ 95 w 134"/>
                <a:gd name="T69" fmla="*/ 26 h 79"/>
                <a:gd name="T70" fmla="*/ 86 w 134"/>
                <a:gd name="T71" fmla="*/ 23 h 79"/>
                <a:gd name="T72" fmla="*/ 78 w 134"/>
                <a:gd name="T73" fmla="*/ 20 h 79"/>
                <a:gd name="T74" fmla="*/ 72 w 134"/>
                <a:gd name="T75" fmla="*/ 20 h 79"/>
                <a:gd name="T76" fmla="*/ 65 w 134"/>
                <a:gd name="T77" fmla="*/ 20 h 79"/>
                <a:gd name="T78" fmla="*/ 56 w 134"/>
                <a:gd name="T79" fmla="*/ 23 h 79"/>
                <a:gd name="T80" fmla="*/ 48 w 134"/>
                <a:gd name="T81" fmla="*/ 26 h 79"/>
                <a:gd name="T82" fmla="*/ 42 w 134"/>
                <a:gd name="T83" fmla="*/ 28 h 79"/>
                <a:gd name="T84" fmla="*/ 36 w 134"/>
                <a:gd name="T85" fmla="*/ 31 h 79"/>
                <a:gd name="T86" fmla="*/ 32 w 134"/>
                <a:gd name="T87" fmla="*/ 35 h 79"/>
                <a:gd name="T88" fmla="*/ 27 w 134"/>
                <a:gd name="T89" fmla="*/ 42 h 79"/>
                <a:gd name="T90" fmla="*/ 24 w 134"/>
                <a:gd name="T91" fmla="*/ 52 h 79"/>
                <a:gd name="T92" fmla="*/ 24 w 134"/>
                <a:gd name="T93" fmla="*/ 58 h 79"/>
                <a:gd name="T94" fmla="*/ 24 w 134"/>
                <a:gd name="T95" fmla="*/ 65 h 79"/>
                <a:gd name="T96" fmla="*/ 25 w 134"/>
                <a:gd name="T97" fmla="*/ 69 h 79"/>
                <a:gd name="T98" fmla="*/ 27 w 134"/>
                <a:gd name="T99" fmla="*/ 72 h 79"/>
                <a:gd name="T100" fmla="*/ 5 w 134"/>
                <a:gd name="T101" fmla="*/ 79 h 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4" h="79">
                  <a:moveTo>
                    <a:pt x="5" y="79"/>
                  </a:moveTo>
                  <a:lnTo>
                    <a:pt x="5" y="78"/>
                  </a:lnTo>
                  <a:lnTo>
                    <a:pt x="4" y="77"/>
                  </a:lnTo>
                  <a:lnTo>
                    <a:pt x="2" y="73"/>
                  </a:lnTo>
                  <a:lnTo>
                    <a:pt x="1" y="69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1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1" y="46"/>
                  </a:lnTo>
                  <a:lnTo>
                    <a:pt x="1" y="43"/>
                  </a:lnTo>
                  <a:lnTo>
                    <a:pt x="2" y="40"/>
                  </a:lnTo>
                  <a:lnTo>
                    <a:pt x="5" y="37"/>
                  </a:lnTo>
                  <a:lnTo>
                    <a:pt x="6" y="33"/>
                  </a:lnTo>
                  <a:lnTo>
                    <a:pt x="7" y="31"/>
                  </a:lnTo>
                  <a:lnTo>
                    <a:pt x="10" y="28"/>
                  </a:lnTo>
                  <a:lnTo>
                    <a:pt x="11" y="24"/>
                  </a:lnTo>
                  <a:lnTo>
                    <a:pt x="15" y="20"/>
                  </a:lnTo>
                  <a:lnTo>
                    <a:pt x="19" y="18"/>
                  </a:lnTo>
                  <a:lnTo>
                    <a:pt x="21" y="14"/>
                  </a:lnTo>
                  <a:lnTo>
                    <a:pt x="25" y="13"/>
                  </a:lnTo>
                  <a:lnTo>
                    <a:pt x="30" y="10"/>
                  </a:lnTo>
                  <a:lnTo>
                    <a:pt x="32" y="9"/>
                  </a:lnTo>
                  <a:lnTo>
                    <a:pt x="36" y="9"/>
                  </a:lnTo>
                  <a:lnTo>
                    <a:pt x="38" y="8"/>
                  </a:lnTo>
                  <a:lnTo>
                    <a:pt x="41" y="6"/>
                  </a:lnTo>
                  <a:lnTo>
                    <a:pt x="43" y="5"/>
                  </a:lnTo>
                  <a:lnTo>
                    <a:pt x="47" y="4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5" y="0"/>
                  </a:lnTo>
                  <a:lnTo>
                    <a:pt x="78" y="0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92" y="1"/>
                  </a:lnTo>
                  <a:lnTo>
                    <a:pt x="96" y="2"/>
                  </a:lnTo>
                  <a:lnTo>
                    <a:pt x="101" y="4"/>
                  </a:lnTo>
                  <a:lnTo>
                    <a:pt x="104" y="5"/>
                  </a:lnTo>
                  <a:lnTo>
                    <a:pt x="107" y="8"/>
                  </a:lnTo>
                  <a:lnTo>
                    <a:pt x="110" y="9"/>
                  </a:lnTo>
                  <a:lnTo>
                    <a:pt x="114" y="11"/>
                  </a:lnTo>
                  <a:lnTo>
                    <a:pt x="116" y="14"/>
                  </a:lnTo>
                  <a:lnTo>
                    <a:pt x="119" y="15"/>
                  </a:lnTo>
                  <a:lnTo>
                    <a:pt x="122" y="19"/>
                  </a:lnTo>
                  <a:lnTo>
                    <a:pt x="124" y="23"/>
                  </a:lnTo>
                  <a:lnTo>
                    <a:pt x="128" y="28"/>
                  </a:lnTo>
                  <a:lnTo>
                    <a:pt x="131" y="33"/>
                  </a:lnTo>
                  <a:lnTo>
                    <a:pt x="133" y="37"/>
                  </a:lnTo>
                  <a:lnTo>
                    <a:pt x="134" y="41"/>
                  </a:lnTo>
                  <a:lnTo>
                    <a:pt x="134" y="45"/>
                  </a:lnTo>
                  <a:lnTo>
                    <a:pt x="134" y="46"/>
                  </a:lnTo>
                  <a:lnTo>
                    <a:pt x="134" y="47"/>
                  </a:lnTo>
                  <a:lnTo>
                    <a:pt x="114" y="54"/>
                  </a:lnTo>
                  <a:lnTo>
                    <a:pt x="113" y="52"/>
                  </a:lnTo>
                  <a:lnTo>
                    <a:pt x="110" y="46"/>
                  </a:lnTo>
                  <a:lnTo>
                    <a:pt x="107" y="43"/>
                  </a:lnTo>
                  <a:lnTo>
                    <a:pt x="107" y="40"/>
                  </a:lnTo>
                  <a:lnTo>
                    <a:pt x="105" y="37"/>
                  </a:lnTo>
                  <a:lnTo>
                    <a:pt x="102" y="33"/>
                  </a:lnTo>
                  <a:lnTo>
                    <a:pt x="98" y="29"/>
                  </a:lnTo>
                  <a:lnTo>
                    <a:pt x="95" y="26"/>
                  </a:lnTo>
                  <a:lnTo>
                    <a:pt x="91" y="24"/>
                  </a:lnTo>
                  <a:lnTo>
                    <a:pt x="86" y="23"/>
                  </a:lnTo>
                  <a:lnTo>
                    <a:pt x="82" y="20"/>
                  </a:lnTo>
                  <a:lnTo>
                    <a:pt x="78" y="20"/>
                  </a:lnTo>
                  <a:lnTo>
                    <a:pt x="75" y="20"/>
                  </a:lnTo>
                  <a:lnTo>
                    <a:pt x="72" y="20"/>
                  </a:lnTo>
                  <a:lnTo>
                    <a:pt x="68" y="20"/>
                  </a:lnTo>
                  <a:lnTo>
                    <a:pt x="65" y="20"/>
                  </a:lnTo>
                  <a:lnTo>
                    <a:pt x="60" y="20"/>
                  </a:lnTo>
                  <a:lnTo>
                    <a:pt x="56" y="23"/>
                  </a:lnTo>
                  <a:lnTo>
                    <a:pt x="52" y="23"/>
                  </a:lnTo>
                  <a:lnTo>
                    <a:pt x="48" y="26"/>
                  </a:lnTo>
                  <a:lnTo>
                    <a:pt x="45" y="26"/>
                  </a:lnTo>
                  <a:lnTo>
                    <a:pt x="42" y="28"/>
                  </a:lnTo>
                  <a:lnTo>
                    <a:pt x="38" y="29"/>
                  </a:lnTo>
                  <a:lnTo>
                    <a:pt x="36" y="31"/>
                  </a:lnTo>
                  <a:lnTo>
                    <a:pt x="34" y="33"/>
                  </a:lnTo>
                  <a:lnTo>
                    <a:pt x="32" y="35"/>
                  </a:lnTo>
                  <a:lnTo>
                    <a:pt x="29" y="40"/>
                  </a:lnTo>
                  <a:lnTo>
                    <a:pt x="27" y="42"/>
                  </a:lnTo>
                  <a:lnTo>
                    <a:pt x="24" y="46"/>
                  </a:lnTo>
                  <a:lnTo>
                    <a:pt x="24" y="52"/>
                  </a:lnTo>
                  <a:lnTo>
                    <a:pt x="24" y="55"/>
                  </a:lnTo>
                  <a:lnTo>
                    <a:pt x="24" y="58"/>
                  </a:lnTo>
                  <a:lnTo>
                    <a:pt x="24" y="61"/>
                  </a:lnTo>
                  <a:lnTo>
                    <a:pt x="24" y="65"/>
                  </a:lnTo>
                  <a:lnTo>
                    <a:pt x="25" y="68"/>
                  </a:lnTo>
                  <a:lnTo>
                    <a:pt x="25" y="69"/>
                  </a:lnTo>
                  <a:lnTo>
                    <a:pt x="27" y="70"/>
                  </a:lnTo>
                  <a:lnTo>
                    <a:pt x="27" y="72"/>
                  </a:lnTo>
                  <a:lnTo>
                    <a:pt x="5" y="79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4" name="Freeform 18"/>
            <p:cNvSpPr>
              <a:spLocks/>
            </p:cNvSpPr>
            <p:nvPr/>
          </p:nvSpPr>
          <p:spPr bwMode="auto">
            <a:xfrm>
              <a:off x="3847" y="1806"/>
              <a:ext cx="628" cy="720"/>
            </a:xfrm>
            <a:custGeom>
              <a:avLst/>
              <a:gdLst>
                <a:gd name="T0" fmla="*/ 4 w 628"/>
                <a:gd name="T1" fmla="*/ 707 h 720"/>
                <a:gd name="T2" fmla="*/ 17 w 628"/>
                <a:gd name="T3" fmla="*/ 676 h 720"/>
                <a:gd name="T4" fmla="*/ 40 w 628"/>
                <a:gd name="T5" fmla="*/ 628 h 720"/>
                <a:gd name="T6" fmla="*/ 72 w 628"/>
                <a:gd name="T7" fmla="*/ 566 h 720"/>
                <a:gd name="T8" fmla="*/ 109 w 628"/>
                <a:gd name="T9" fmla="*/ 496 h 720"/>
                <a:gd name="T10" fmla="*/ 149 w 628"/>
                <a:gd name="T11" fmla="*/ 416 h 720"/>
                <a:gd name="T12" fmla="*/ 192 w 628"/>
                <a:gd name="T13" fmla="*/ 335 h 720"/>
                <a:gd name="T14" fmla="*/ 234 w 628"/>
                <a:gd name="T15" fmla="*/ 255 h 720"/>
                <a:gd name="T16" fmla="*/ 272 w 628"/>
                <a:gd name="T17" fmla="*/ 180 h 720"/>
                <a:gd name="T18" fmla="*/ 308 w 628"/>
                <a:gd name="T19" fmla="*/ 114 h 720"/>
                <a:gd name="T20" fmla="*/ 339 w 628"/>
                <a:gd name="T21" fmla="*/ 61 h 720"/>
                <a:gd name="T22" fmla="*/ 361 w 628"/>
                <a:gd name="T23" fmla="*/ 24 h 720"/>
                <a:gd name="T24" fmla="*/ 374 w 628"/>
                <a:gd name="T25" fmla="*/ 9 h 720"/>
                <a:gd name="T26" fmla="*/ 389 w 628"/>
                <a:gd name="T27" fmla="*/ 0 h 720"/>
                <a:gd name="T28" fmla="*/ 414 w 628"/>
                <a:gd name="T29" fmla="*/ 1 h 720"/>
                <a:gd name="T30" fmla="*/ 428 w 628"/>
                <a:gd name="T31" fmla="*/ 4 h 720"/>
                <a:gd name="T32" fmla="*/ 443 w 628"/>
                <a:gd name="T33" fmla="*/ 10 h 720"/>
                <a:gd name="T34" fmla="*/ 457 w 628"/>
                <a:gd name="T35" fmla="*/ 14 h 720"/>
                <a:gd name="T36" fmla="*/ 471 w 628"/>
                <a:gd name="T37" fmla="*/ 21 h 720"/>
                <a:gd name="T38" fmla="*/ 487 w 628"/>
                <a:gd name="T39" fmla="*/ 28 h 720"/>
                <a:gd name="T40" fmla="*/ 505 w 628"/>
                <a:gd name="T41" fmla="*/ 39 h 720"/>
                <a:gd name="T42" fmla="*/ 528 w 628"/>
                <a:gd name="T43" fmla="*/ 56 h 720"/>
                <a:gd name="T44" fmla="*/ 543 w 628"/>
                <a:gd name="T45" fmla="*/ 74 h 720"/>
                <a:gd name="T46" fmla="*/ 557 w 628"/>
                <a:gd name="T47" fmla="*/ 92 h 720"/>
                <a:gd name="T48" fmla="*/ 573 w 628"/>
                <a:gd name="T49" fmla="*/ 111 h 720"/>
                <a:gd name="T50" fmla="*/ 582 w 628"/>
                <a:gd name="T51" fmla="*/ 127 h 720"/>
                <a:gd name="T52" fmla="*/ 593 w 628"/>
                <a:gd name="T53" fmla="*/ 142 h 720"/>
                <a:gd name="T54" fmla="*/ 602 w 628"/>
                <a:gd name="T55" fmla="*/ 156 h 720"/>
                <a:gd name="T56" fmla="*/ 614 w 628"/>
                <a:gd name="T57" fmla="*/ 175 h 720"/>
                <a:gd name="T58" fmla="*/ 625 w 628"/>
                <a:gd name="T59" fmla="*/ 196 h 720"/>
                <a:gd name="T60" fmla="*/ 628 w 628"/>
                <a:gd name="T61" fmla="*/ 209 h 720"/>
                <a:gd name="T62" fmla="*/ 616 w 628"/>
                <a:gd name="T63" fmla="*/ 219 h 720"/>
                <a:gd name="T64" fmla="*/ 605 w 628"/>
                <a:gd name="T65" fmla="*/ 203 h 720"/>
                <a:gd name="T66" fmla="*/ 592 w 628"/>
                <a:gd name="T67" fmla="*/ 183 h 720"/>
                <a:gd name="T68" fmla="*/ 582 w 628"/>
                <a:gd name="T69" fmla="*/ 166 h 720"/>
                <a:gd name="T70" fmla="*/ 573 w 628"/>
                <a:gd name="T71" fmla="*/ 151 h 720"/>
                <a:gd name="T72" fmla="*/ 562 w 628"/>
                <a:gd name="T73" fmla="*/ 136 h 720"/>
                <a:gd name="T74" fmla="*/ 551 w 628"/>
                <a:gd name="T75" fmla="*/ 120 h 720"/>
                <a:gd name="T76" fmla="*/ 542 w 628"/>
                <a:gd name="T77" fmla="*/ 107 h 720"/>
                <a:gd name="T78" fmla="*/ 529 w 628"/>
                <a:gd name="T79" fmla="*/ 89 h 720"/>
                <a:gd name="T80" fmla="*/ 511 w 628"/>
                <a:gd name="T81" fmla="*/ 70 h 720"/>
                <a:gd name="T82" fmla="*/ 491 w 628"/>
                <a:gd name="T83" fmla="*/ 55 h 720"/>
                <a:gd name="T84" fmla="*/ 467 w 628"/>
                <a:gd name="T85" fmla="*/ 42 h 720"/>
                <a:gd name="T86" fmla="*/ 446 w 628"/>
                <a:gd name="T87" fmla="*/ 34 h 720"/>
                <a:gd name="T88" fmla="*/ 424 w 628"/>
                <a:gd name="T89" fmla="*/ 27 h 720"/>
                <a:gd name="T90" fmla="*/ 405 w 628"/>
                <a:gd name="T91" fmla="*/ 24 h 720"/>
                <a:gd name="T92" fmla="*/ 388 w 628"/>
                <a:gd name="T93" fmla="*/ 27 h 720"/>
                <a:gd name="T94" fmla="*/ 379 w 628"/>
                <a:gd name="T95" fmla="*/ 39 h 720"/>
                <a:gd name="T96" fmla="*/ 358 w 628"/>
                <a:gd name="T97" fmla="*/ 74 h 720"/>
                <a:gd name="T98" fmla="*/ 330 w 628"/>
                <a:gd name="T99" fmla="*/ 127 h 720"/>
                <a:gd name="T100" fmla="*/ 297 w 628"/>
                <a:gd name="T101" fmla="*/ 191 h 720"/>
                <a:gd name="T102" fmla="*/ 256 w 628"/>
                <a:gd name="T103" fmla="*/ 265 h 720"/>
                <a:gd name="T104" fmla="*/ 215 w 628"/>
                <a:gd name="T105" fmla="*/ 343 h 720"/>
                <a:gd name="T106" fmla="*/ 172 w 628"/>
                <a:gd name="T107" fmla="*/ 424 h 720"/>
                <a:gd name="T108" fmla="*/ 131 w 628"/>
                <a:gd name="T109" fmla="*/ 502 h 720"/>
                <a:gd name="T110" fmla="*/ 94 w 628"/>
                <a:gd name="T111" fmla="*/ 574 h 720"/>
                <a:gd name="T112" fmla="*/ 63 w 628"/>
                <a:gd name="T113" fmla="*/ 635 h 720"/>
                <a:gd name="T114" fmla="*/ 38 w 628"/>
                <a:gd name="T115" fmla="*/ 682 h 720"/>
                <a:gd name="T116" fmla="*/ 25 w 628"/>
                <a:gd name="T117" fmla="*/ 712 h 720"/>
                <a:gd name="T118" fmla="*/ 0 w 628"/>
                <a:gd name="T119" fmla="*/ 716 h 7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28" h="720">
                  <a:moveTo>
                    <a:pt x="0" y="716"/>
                  </a:moveTo>
                  <a:lnTo>
                    <a:pt x="0" y="715"/>
                  </a:lnTo>
                  <a:lnTo>
                    <a:pt x="0" y="714"/>
                  </a:lnTo>
                  <a:lnTo>
                    <a:pt x="2" y="711"/>
                  </a:lnTo>
                  <a:lnTo>
                    <a:pt x="4" y="707"/>
                  </a:lnTo>
                  <a:lnTo>
                    <a:pt x="6" y="702"/>
                  </a:lnTo>
                  <a:lnTo>
                    <a:pt x="8" y="697"/>
                  </a:lnTo>
                  <a:lnTo>
                    <a:pt x="11" y="692"/>
                  </a:lnTo>
                  <a:lnTo>
                    <a:pt x="15" y="684"/>
                  </a:lnTo>
                  <a:lnTo>
                    <a:pt x="17" y="676"/>
                  </a:lnTo>
                  <a:lnTo>
                    <a:pt x="22" y="667"/>
                  </a:lnTo>
                  <a:lnTo>
                    <a:pt x="26" y="659"/>
                  </a:lnTo>
                  <a:lnTo>
                    <a:pt x="32" y="650"/>
                  </a:lnTo>
                  <a:lnTo>
                    <a:pt x="35" y="639"/>
                  </a:lnTo>
                  <a:lnTo>
                    <a:pt x="40" y="628"/>
                  </a:lnTo>
                  <a:lnTo>
                    <a:pt x="48" y="617"/>
                  </a:lnTo>
                  <a:lnTo>
                    <a:pt x="53" y="606"/>
                  </a:lnTo>
                  <a:lnTo>
                    <a:pt x="59" y="593"/>
                  </a:lnTo>
                  <a:lnTo>
                    <a:pt x="65" y="580"/>
                  </a:lnTo>
                  <a:lnTo>
                    <a:pt x="72" y="566"/>
                  </a:lnTo>
                  <a:lnTo>
                    <a:pt x="80" y="552"/>
                  </a:lnTo>
                  <a:lnTo>
                    <a:pt x="86" y="539"/>
                  </a:lnTo>
                  <a:lnTo>
                    <a:pt x="94" y="524"/>
                  </a:lnTo>
                  <a:lnTo>
                    <a:pt x="102" y="509"/>
                  </a:lnTo>
                  <a:lnTo>
                    <a:pt x="109" y="496"/>
                  </a:lnTo>
                  <a:lnTo>
                    <a:pt x="117" y="479"/>
                  </a:lnTo>
                  <a:lnTo>
                    <a:pt x="125" y="464"/>
                  </a:lnTo>
                  <a:lnTo>
                    <a:pt x="133" y="448"/>
                  </a:lnTo>
                  <a:lnTo>
                    <a:pt x="142" y="432"/>
                  </a:lnTo>
                  <a:lnTo>
                    <a:pt x="149" y="416"/>
                  </a:lnTo>
                  <a:lnTo>
                    <a:pt x="158" y="400"/>
                  </a:lnTo>
                  <a:lnTo>
                    <a:pt x="166" y="384"/>
                  </a:lnTo>
                  <a:lnTo>
                    <a:pt x="176" y="368"/>
                  </a:lnTo>
                  <a:lnTo>
                    <a:pt x="184" y="352"/>
                  </a:lnTo>
                  <a:lnTo>
                    <a:pt x="192" y="335"/>
                  </a:lnTo>
                  <a:lnTo>
                    <a:pt x="201" y="320"/>
                  </a:lnTo>
                  <a:lnTo>
                    <a:pt x="208" y="303"/>
                  </a:lnTo>
                  <a:lnTo>
                    <a:pt x="217" y="287"/>
                  </a:lnTo>
                  <a:lnTo>
                    <a:pt x="225" y="271"/>
                  </a:lnTo>
                  <a:lnTo>
                    <a:pt x="234" y="255"/>
                  </a:lnTo>
                  <a:lnTo>
                    <a:pt x="242" y="239"/>
                  </a:lnTo>
                  <a:lnTo>
                    <a:pt x="249" y="224"/>
                  </a:lnTo>
                  <a:lnTo>
                    <a:pt x="257" y="210"/>
                  </a:lnTo>
                  <a:lnTo>
                    <a:pt x="265" y="194"/>
                  </a:lnTo>
                  <a:lnTo>
                    <a:pt x="272" y="180"/>
                  </a:lnTo>
                  <a:lnTo>
                    <a:pt x="280" y="168"/>
                  </a:lnTo>
                  <a:lnTo>
                    <a:pt x="288" y="153"/>
                  </a:lnTo>
                  <a:lnTo>
                    <a:pt x="296" y="139"/>
                  </a:lnTo>
                  <a:lnTo>
                    <a:pt x="303" y="127"/>
                  </a:lnTo>
                  <a:lnTo>
                    <a:pt x="308" y="114"/>
                  </a:lnTo>
                  <a:lnTo>
                    <a:pt x="316" y="102"/>
                  </a:lnTo>
                  <a:lnTo>
                    <a:pt x="321" y="91"/>
                  </a:lnTo>
                  <a:lnTo>
                    <a:pt x="328" y="80"/>
                  </a:lnTo>
                  <a:lnTo>
                    <a:pt x="333" y="70"/>
                  </a:lnTo>
                  <a:lnTo>
                    <a:pt x="339" y="61"/>
                  </a:lnTo>
                  <a:lnTo>
                    <a:pt x="344" y="51"/>
                  </a:lnTo>
                  <a:lnTo>
                    <a:pt x="349" y="45"/>
                  </a:lnTo>
                  <a:lnTo>
                    <a:pt x="353" y="37"/>
                  </a:lnTo>
                  <a:lnTo>
                    <a:pt x="356" y="30"/>
                  </a:lnTo>
                  <a:lnTo>
                    <a:pt x="361" y="24"/>
                  </a:lnTo>
                  <a:lnTo>
                    <a:pt x="364" y="19"/>
                  </a:lnTo>
                  <a:lnTo>
                    <a:pt x="366" y="15"/>
                  </a:lnTo>
                  <a:lnTo>
                    <a:pt x="369" y="11"/>
                  </a:lnTo>
                  <a:lnTo>
                    <a:pt x="371" y="10"/>
                  </a:lnTo>
                  <a:lnTo>
                    <a:pt x="374" y="9"/>
                  </a:lnTo>
                  <a:lnTo>
                    <a:pt x="375" y="5"/>
                  </a:lnTo>
                  <a:lnTo>
                    <a:pt x="379" y="4"/>
                  </a:lnTo>
                  <a:lnTo>
                    <a:pt x="380" y="2"/>
                  </a:lnTo>
                  <a:lnTo>
                    <a:pt x="385" y="1"/>
                  </a:lnTo>
                  <a:lnTo>
                    <a:pt x="389" y="0"/>
                  </a:lnTo>
                  <a:lnTo>
                    <a:pt x="394" y="0"/>
                  </a:lnTo>
                  <a:lnTo>
                    <a:pt x="399" y="0"/>
                  </a:lnTo>
                  <a:lnTo>
                    <a:pt x="405" y="0"/>
                  </a:lnTo>
                  <a:lnTo>
                    <a:pt x="408" y="0"/>
                  </a:lnTo>
                  <a:lnTo>
                    <a:pt x="414" y="1"/>
                  </a:lnTo>
                  <a:lnTo>
                    <a:pt x="417" y="1"/>
                  </a:lnTo>
                  <a:lnTo>
                    <a:pt x="420" y="2"/>
                  </a:lnTo>
                  <a:lnTo>
                    <a:pt x="423" y="2"/>
                  </a:lnTo>
                  <a:lnTo>
                    <a:pt x="425" y="4"/>
                  </a:lnTo>
                  <a:lnTo>
                    <a:pt x="428" y="4"/>
                  </a:lnTo>
                  <a:lnTo>
                    <a:pt x="432" y="5"/>
                  </a:lnTo>
                  <a:lnTo>
                    <a:pt x="434" y="6"/>
                  </a:lnTo>
                  <a:lnTo>
                    <a:pt x="437" y="7"/>
                  </a:lnTo>
                  <a:lnTo>
                    <a:pt x="439" y="9"/>
                  </a:lnTo>
                  <a:lnTo>
                    <a:pt x="443" y="10"/>
                  </a:lnTo>
                  <a:lnTo>
                    <a:pt x="446" y="10"/>
                  </a:lnTo>
                  <a:lnTo>
                    <a:pt x="448" y="11"/>
                  </a:lnTo>
                  <a:lnTo>
                    <a:pt x="451" y="11"/>
                  </a:lnTo>
                  <a:lnTo>
                    <a:pt x="455" y="12"/>
                  </a:lnTo>
                  <a:lnTo>
                    <a:pt x="457" y="14"/>
                  </a:lnTo>
                  <a:lnTo>
                    <a:pt x="460" y="15"/>
                  </a:lnTo>
                  <a:lnTo>
                    <a:pt x="464" y="16"/>
                  </a:lnTo>
                  <a:lnTo>
                    <a:pt x="465" y="18"/>
                  </a:lnTo>
                  <a:lnTo>
                    <a:pt x="469" y="20"/>
                  </a:lnTo>
                  <a:lnTo>
                    <a:pt x="471" y="21"/>
                  </a:lnTo>
                  <a:lnTo>
                    <a:pt x="475" y="21"/>
                  </a:lnTo>
                  <a:lnTo>
                    <a:pt x="476" y="24"/>
                  </a:lnTo>
                  <a:lnTo>
                    <a:pt x="480" y="25"/>
                  </a:lnTo>
                  <a:lnTo>
                    <a:pt x="484" y="27"/>
                  </a:lnTo>
                  <a:lnTo>
                    <a:pt x="487" y="28"/>
                  </a:lnTo>
                  <a:lnTo>
                    <a:pt x="491" y="30"/>
                  </a:lnTo>
                  <a:lnTo>
                    <a:pt x="492" y="32"/>
                  </a:lnTo>
                  <a:lnTo>
                    <a:pt x="496" y="34"/>
                  </a:lnTo>
                  <a:lnTo>
                    <a:pt x="501" y="37"/>
                  </a:lnTo>
                  <a:lnTo>
                    <a:pt x="505" y="39"/>
                  </a:lnTo>
                  <a:lnTo>
                    <a:pt x="510" y="42"/>
                  </a:lnTo>
                  <a:lnTo>
                    <a:pt x="516" y="46"/>
                  </a:lnTo>
                  <a:lnTo>
                    <a:pt x="520" y="50"/>
                  </a:lnTo>
                  <a:lnTo>
                    <a:pt x="523" y="51"/>
                  </a:lnTo>
                  <a:lnTo>
                    <a:pt x="528" y="56"/>
                  </a:lnTo>
                  <a:lnTo>
                    <a:pt x="532" y="59"/>
                  </a:lnTo>
                  <a:lnTo>
                    <a:pt x="533" y="62"/>
                  </a:lnTo>
                  <a:lnTo>
                    <a:pt x="537" y="65"/>
                  </a:lnTo>
                  <a:lnTo>
                    <a:pt x="541" y="70"/>
                  </a:lnTo>
                  <a:lnTo>
                    <a:pt x="543" y="74"/>
                  </a:lnTo>
                  <a:lnTo>
                    <a:pt x="547" y="79"/>
                  </a:lnTo>
                  <a:lnTo>
                    <a:pt x="551" y="83"/>
                  </a:lnTo>
                  <a:lnTo>
                    <a:pt x="553" y="86"/>
                  </a:lnTo>
                  <a:lnTo>
                    <a:pt x="556" y="89"/>
                  </a:lnTo>
                  <a:lnTo>
                    <a:pt x="557" y="92"/>
                  </a:lnTo>
                  <a:lnTo>
                    <a:pt x="561" y="95"/>
                  </a:lnTo>
                  <a:lnTo>
                    <a:pt x="564" y="100"/>
                  </a:lnTo>
                  <a:lnTo>
                    <a:pt x="568" y="106"/>
                  </a:lnTo>
                  <a:lnTo>
                    <a:pt x="570" y="107"/>
                  </a:lnTo>
                  <a:lnTo>
                    <a:pt x="573" y="111"/>
                  </a:lnTo>
                  <a:lnTo>
                    <a:pt x="574" y="114"/>
                  </a:lnTo>
                  <a:lnTo>
                    <a:pt x="577" y="118"/>
                  </a:lnTo>
                  <a:lnTo>
                    <a:pt x="578" y="120"/>
                  </a:lnTo>
                  <a:lnTo>
                    <a:pt x="580" y="124"/>
                  </a:lnTo>
                  <a:lnTo>
                    <a:pt x="582" y="127"/>
                  </a:lnTo>
                  <a:lnTo>
                    <a:pt x="586" y="129"/>
                  </a:lnTo>
                  <a:lnTo>
                    <a:pt x="588" y="132"/>
                  </a:lnTo>
                  <a:lnTo>
                    <a:pt x="588" y="136"/>
                  </a:lnTo>
                  <a:lnTo>
                    <a:pt x="591" y="138"/>
                  </a:lnTo>
                  <a:lnTo>
                    <a:pt x="593" y="142"/>
                  </a:lnTo>
                  <a:lnTo>
                    <a:pt x="594" y="143"/>
                  </a:lnTo>
                  <a:lnTo>
                    <a:pt x="597" y="147"/>
                  </a:lnTo>
                  <a:lnTo>
                    <a:pt x="600" y="151"/>
                  </a:lnTo>
                  <a:lnTo>
                    <a:pt x="600" y="152"/>
                  </a:lnTo>
                  <a:lnTo>
                    <a:pt x="602" y="156"/>
                  </a:lnTo>
                  <a:lnTo>
                    <a:pt x="605" y="159"/>
                  </a:lnTo>
                  <a:lnTo>
                    <a:pt x="605" y="161"/>
                  </a:lnTo>
                  <a:lnTo>
                    <a:pt x="607" y="164"/>
                  </a:lnTo>
                  <a:lnTo>
                    <a:pt x="611" y="169"/>
                  </a:lnTo>
                  <a:lnTo>
                    <a:pt x="614" y="175"/>
                  </a:lnTo>
                  <a:lnTo>
                    <a:pt x="616" y="179"/>
                  </a:lnTo>
                  <a:lnTo>
                    <a:pt x="619" y="184"/>
                  </a:lnTo>
                  <a:lnTo>
                    <a:pt x="621" y="188"/>
                  </a:lnTo>
                  <a:lnTo>
                    <a:pt x="624" y="192"/>
                  </a:lnTo>
                  <a:lnTo>
                    <a:pt x="625" y="196"/>
                  </a:lnTo>
                  <a:lnTo>
                    <a:pt x="627" y="198"/>
                  </a:lnTo>
                  <a:lnTo>
                    <a:pt x="628" y="202"/>
                  </a:lnTo>
                  <a:lnTo>
                    <a:pt x="628" y="203"/>
                  </a:lnTo>
                  <a:lnTo>
                    <a:pt x="628" y="207"/>
                  </a:lnTo>
                  <a:lnTo>
                    <a:pt x="628" y="209"/>
                  </a:lnTo>
                  <a:lnTo>
                    <a:pt x="627" y="210"/>
                  </a:lnTo>
                  <a:lnTo>
                    <a:pt x="624" y="215"/>
                  </a:lnTo>
                  <a:lnTo>
                    <a:pt x="623" y="215"/>
                  </a:lnTo>
                  <a:lnTo>
                    <a:pt x="620" y="219"/>
                  </a:lnTo>
                  <a:lnTo>
                    <a:pt x="616" y="219"/>
                  </a:lnTo>
                  <a:lnTo>
                    <a:pt x="614" y="218"/>
                  </a:lnTo>
                  <a:lnTo>
                    <a:pt x="612" y="215"/>
                  </a:lnTo>
                  <a:lnTo>
                    <a:pt x="610" y="210"/>
                  </a:lnTo>
                  <a:lnTo>
                    <a:pt x="607" y="207"/>
                  </a:lnTo>
                  <a:lnTo>
                    <a:pt x="605" y="203"/>
                  </a:lnTo>
                  <a:lnTo>
                    <a:pt x="603" y="200"/>
                  </a:lnTo>
                  <a:lnTo>
                    <a:pt x="601" y="197"/>
                  </a:lnTo>
                  <a:lnTo>
                    <a:pt x="598" y="192"/>
                  </a:lnTo>
                  <a:lnTo>
                    <a:pt x="594" y="187"/>
                  </a:lnTo>
                  <a:lnTo>
                    <a:pt x="592" y="183"/>
                  </a:lnTo>
                  <a:lnTo>
                    <a:pt x="588" y="177"/>
                  </a:lnTo>
                  <a:lnTo>
                    <a:pt x="588" y="174"/>
                  </a:lnTo>
                  <a:lnTo>
                    <a:pt x="586" y="171"/>
                  </a:lnTo>
                  <a:lnTo>
                    <a:pt x="583" y="168"/>
                  </a:lnTo>
                  <a:lnTo>
                    <a:pt x="582" y="166"/>
                  </a:lnTo>
                  <a:lnTo>
                    <a:pt x="580" y="162"/>
                  </a:lnTo>
                  <a:lnTo>
                    <a:pt x="578" y="160"/>
                  </a:lnTo>
                  <a:lnTo>
                    <a:pt x="575" y="156"/>
                  </a:lnTo>
                  <a:lnTo>
                    <a:pt x="575" y="155"/>
                  </a:lnTo>
                  <a:lnTo>
                    <a:pt x="573" y="151"/>
                  </a:lnTo>
                  <a:lnTo>
                    <a:pt x="570" y="148"/>
                  </a:lnTo>
                  <a:lnTo>
                    <a:pt x="568" y="145"/>
                  </a:lnTo>
                  <a:lnTo>
                    <a:pt x="566" y="142"/>
                  </a:lnTo>
                  <a:lnTo>
                    <a:pt x="564" y="138"/>
                  </a:lnTo>
                  <a:lnTo>
                    <a:pt x="562" y="136"/>
                  </a:lnTo>
                  <a:lnTo>
                    <a:pt x="560" y="132"/>
                  </a:lnTo>
                  <a:lnTo>
                    <a:pt x="559" y="129"/>
                  </a:lnTo>
                  <a:lnTo>
                    <a:pt x="556" y="127"/>
                  </a:lnTo>
                  <a:lnTo>
                    <a:pt x="553" y="124"/>
                  </a:lnTo>
                  <a:lnTo>
                    <a:pt x="551" y="120"/>
                  </a:lnTo>
                  <a:lnTo>
                    <a:pt x="550" y="118"/>
                  </a:lnTo>
                  <a:lnTo>
                    <a:pt x="547" y="114"/>
                  </a:lnTo>
                  <a:lnTo>
                    <a:pt x="546" y="111"/>
                  </a:lnTo>
                  <a:lnTo>
                    <a:pt x="543" y="109"/>
                  </a:lnTo>
                  <a:lnTo>
                    <a:pt x="542" y="107"/>
                  </a:lnTo>
                  <a:lnTo>
                    <a:pt x="541" y="103"/>
                  </a:lnTo>
                  <a:lnTo>
                    <a:pt x="538" y="101"/>
                  </a:lnTo>
                  <a:lnTo>
                    <a:pt x="535" y="97"/>
                  </a:lnTo>
                  <a:lnTo>
                    <a:pt x="533" y="95"/>
                  </a:lnTo>
                  <a:lnTo>
                    <a:pt x="529" y="89"/>
                  </a:lnTo>
                  <a:lnTo>
                    <a:pt x="526" y="86"/>
                  </a:lnTo>
                  <a:lnTo>
                    <a:pt x="520" y="80"/>
                  </a:lnTo>
                  <a:lnTo>
                    <a:pt x="518" y="78"/>
                  </a:lnTo>
                  <a:lnTo>
                    <a:pt x="515" y="73"/>
                  </a:lnTo>
                  <a:lnTo>
                    <a:pt x="511" y="70"/>
                  </a:lnTo>
                  <a:lnTo>
                    <a:pt x="507" y="66"/>
                  </a:lnTo>
                  <a:lnTo>
                    <a:pt x="503" y="64"/>
                  </a:lnTo>
                  <a:lnTo>
                    <a:pt x="498" y="60"/>
                  </a:lnTo>
                  <a:lnTo>
                    <a:pt x="494" y="59"/>
                  </a:lnTo>
                  <a:lnTo>
                    <a:pt x="491" y="55"/>
                  </a:lnTo>
                  <a:lnTo>
                    <a:pt x="485" y="51"/>
                  </a:lnTo>
                  <a:lnTo>
                    <a:pt x="482" y="50"/>
                  </a:lnTo>
                  <a:lnTo>
                    <a:pt x="476" y="47"/>
                  </a:lnTo>
                  <a:lnTo>
                    <a:pt x="473" y="45"/>
                  </a:lnTo>
                  <a:lnTo>
                    <a:pt x="467" y="42"/>
                  </a:lnTo>
                  <a:lnTo>
                    <a:pt x="464" y="39"/>
                  </a:lnTo>
                  <a:lnTo>
                    <a:pt x="460" y="39"/>
                  </a:lnTo>
                  <a:lnTo>
                    <a:pt x="455" y="37"/>
                  </a:lnTo>
                  <a:lnTo>
                    <a:pt x="450" y="34"/>
                  </a:lnTo>
                  <a:lnTo>
                    <a:pt x="446" y="34"/>
                  </a:lnTo>
                  <a:lnTo>
                    <a:pt x="441" y="33"/>
                  </a:lnTo>
                  <a:lnTo>
                    <a:pt x="437" y="30"/>
                  </a:lnTo>
                  <a:lnTo>
                    <a:pt x="432" y="30"/>
                  </a:lnTo>
                  <a:lnTo>
                    <a:pt x="428" y="27"/>
                  </a:lnTo>
                  <a:lnTo>
                    <a:pt x="424" y="27"/>
                  </a:lnTo>
                  <a:lnTo>
                    <a:pt x="420" y="25"/>
                  </a:lnTo>
                  <a:lnTo>
                    <a:pt x="416" y="25"/>
                  </a:lnTo>
                  <a:lnTo>
                    <a:pt x="412" y="24"/>
                  </a:lnTo>
                  <a:lnTo>
                    <a:pt x="408" y="24"/>
                  </a:lnTo>
                  <a:lnTo>
                    <a:pt x="405" y="24"/>
                  </a:lnTo>
                  <a:lnTo>
                    <a:pt x="402" y="24"/>
                  </a:lnTo>
                  <a:lnTo>
                    <a:pt x="399" y="24"/>
                  </a:lnTo>
                  <a:lnTo>
                    <a:pt x="396" y="24"/>
                  </a:lnTo>
                  <a:lnTo>
                    <a:pt x="392" y="24"/>
                  </a:lnTo>
                  <a:lnTo>
                    <a:pt x="388" y="27"/>
                  </a:lnTo>
                  <a:lnTo>
                    <a:pt x="385" y="28"/>
                  </a:lnTo>
                  <a:lnTo>
                    <a:pt x="383" y="32"/>
                  </a:lnTo>
                  <a:lnTo>
                    <a:pt x="380" y="34"/>
                  </a:lnTo>
                  <a:lnTo>
                    <a:pt x="379" y="39"/>
                  </a:lnTo>
                  <a:lnTo>
                    <a:pt x="375" y="45"/>
                  </a:lnTo>
                  <a:lnTo>
                    <a:pt x="371" y="51"/>
                  </a:lnTo>
                  <a:lnTo>
                    <a:pt x="367" y="59"/>
                  </a:lnTo>
                  <a:lnTo>
                    <a:pt x="364" y="65"/>
                  </a:lnTo>
                  <a:lnTo>
                    <a:pt x="358" y="74"/>
                  </a:lnTo>
                  <a:lnTo>
                    <a:pt x="353" y="83"/>
                  </a:lnTo>
                  <a:lnTo>
                    <a:pt x="348" y="93"/>
                  </a:lnTo>
                  <a:lnTo>
                    <a:pt x="342" y="103"/>
                  </a:lnTo>
                  <a:lnTo>
                    <a:pt x="337" y="114"/>
                  </a:lnTo>
                  <a:lnTo>
                    <a:pt x="330" y="127"/>
                  </a:lnTo>
                  <a:lnTo>
                    <a:pt x="324" y="138"/>
                  </a:lnTo>
                  <a:lnTo>
                    <a:pt x="317" y="151"/>
                  </a:lnTo>
                  <a:lnTo>
                    <a:pt x="310" y="162"/>
                  </a:lnTo>
                  <a:lnTo>
                    <a:pt x="303" y="177"/>
                  </a:lnTo>
                  <a:lnTo>
                    <a:pt x="297" y="191"/>
                  </a:lnTo>
                  <a:lnTo>
                    <a:pt x="288" y="203"/>
                  </a:lnTo>
                  <a:lnTo>
                    <a:pt x="280" y="219"/>
                  </a:lnTo>
                  <a:lnTo>
                    <a:pt x="272" y="234"/>
                  </a:lnTo>
                  <a:lnTo>
                    <a:pt x="265" y="248"/>
                  </a:lnTo>
                  <a:lnTo>
                    <a:pt x="256" y="265"/>
                  </a:lnTo>
                  <a:lnTo>
                    <a:pt x="248" y="279"/>
                  </a:lnTo>
                  <a:lnTo>
                    <a:pt x="240" y="296"/>
                  </a:lnTo>
                  <a:lnTo>
                    <a:pt x="231" y="311"/>
                  </a:lnTo>
                  <a:lnTo>
                    <a:pt x="224" y="328"/>
                  </a:lnTo>
                  <a:lnTo>
                    <a:pt x="215" y="343"/>
                  </a:lnTo>
                  <a:lnTo>
                    <a:pt x="206" y="359"/>
                  </a:lnTo>
                  <a:lnTo>
                    <a:pt x="199" y="375"/>
                  </a:lnTo>
                  <a:lnTo>
                    <a:pt x="189" y="392"/>
                  </a:lnTo>
                  <a:lnTo>
                    <a:pt x="181" y="407"/>
                  </a:lnTo>
                  <a:lnTo>
                    <a:pt x="172" y="424"/>
                  </a:lnTo>
                  <a:lnTo>
                    <a:pt x="165" y="439"/>
                  </a:lnTo>
                  <a:lnTo>
                    <a:pt x="156" y="455"/>
                  </a:lnTo>
                  <a:lnTo>
                    <a:pt x="148" y="471"/>
                  </a:lnTo>
                  <a:lnTo>
                    <a:pt x="140" y="485"/>
                  </a:lnTo>
                  <a:lnTo>
                    <a:pt x="131" y="502"/>
                  </a:lnTo>
                  <a:lnTo>
                    <a:pt x="124" y="516"/>
                  </a:lnTo>
                  <a:lnTo>
                    <a:pt x="116" y="532"/>
                  </a:lnTo>
                  <a:lnTo>
                    <a:pt x="108" y="546"/>
                  </a:lnTo>
                  <a:lnTo>
                    <a:pt x="103" y="560"/>
                  </a:lnTo>
                  <a:lnTo>
                    <a:pt x="94" y="574"/>
                  </a:lnTo>
                  <a:lnTo>
                    <a:pt x="88" y="587"/>
                  </a:lnTo>
                  <a:lnTo>
                    <a:pt x="81" y="600"/>
                  </a:lnTo>
                  <a:lnTo>
                    <a:pt x="75" y="612"/>
                  </a:lnTo>
                  <a:lnTo>
                    <a:pt x="68" y="624"/>
                  </a:lnTo>
                  <a:lnTo>
                    <a:pt x="63" y="635"/>
                  </a:lnTo>
                  <a:lnTo>
                    <a:pt x="57" y="646"/>
                  </a:lnTo>
                  <a:lnTo>
                    <a:pt x="53" y="656"/>
                  </a:lnTo>
                  <a:lnTo>
                    <a:pt x="48" y="665"/>
                  </a:lnTo>
                  <a:lnTo>
                    <a:pt x="44" y="675"/>
                  </a:lnTo>
                  <a:lnTo>
                    <a:pt x="38" y="682"/>
                  </a:lnTo>
                  <a:lnTo>
                    <a:pt x="35" y="691"/>
                  </a:lnTo>
                  <a:lnTo>
                    <a:pt x="32" y="696"/>
                  </a:lnTo>
                  <a:lnTo>
                    <a:pt x="29" y="702"/>
                  </a:lnTo>
                  <a:lnTo>
                    <a:pt x="25" y="707"/>
                  </a:lnTo>
                  <a:lnTo>
                    <a:pt x="25" y="712"/>
                  </a:lnTo>
                  <a:lnTo>
                    <a:pt x="22" y="715"/>
                  </a:lnTo>
                  <a:lnTo>
                    <a:pt x="21" y="716"/>
                  </a:lnTo>
                  <a:lnTo>
                    <a:pt x="21" y="719"/>
                  </a:lnTo>
                  <a:lnTo>
                    <a:pt x="21" y="720"/>
                  </a:lnTo>
                  <a:lnTo>
                    <a:pt x="0" y="716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5" name="Freeform 19"/>
            <p:cNvSpPr>
              <a:spLocks/>
            </p:cNvSpPr>
            <p:nvPr/>
          </p:nvSpPr>
          <p:spPr bwMode="auto">
            <a:xfrm>
              <a:off x="4305" y="1857"/>
              <a:ext cx="170" cy="213"/>
            </a:xfrm>
            <a:custGeom>
              <a:avLst/>
              <a:gdLst>
                <a:gd name="T0" fmla="*/ 34 w 170"/>
                <a:gd name="T1" fmla="*/ 0 h 213"/>
                <a:gd name="T2" fmla="*/ 25 w 170"/>
                <a:gd name="T3" fmla="*/ 5 h 213"/>
                <a:gd name="T4" fmla="*/ 15 w 170"/>
                <a:gd name="T5" fmla="*/ 11 h 213"/>
                <a:gd name="T6" fmla="*/ 6 w 170"/>
                <a:gd name="T7" fmla="*/ 18 h 213"/>
                <a:gd name="T8" fmla="*/ 0 w 170"/>
                <a:gd name="T9" fmla="*/ 29 h 213"/>
                <a:gd name="T10" fmla="*/ 2 w 170"/>
                <a:gd name="T11" fmla="*/ 35 h 213"/>
                <a:gd name="T12" fmla="*/ 7 w 170"/>
                <a:gd name="T13" fmla="*/ 50 h 213"/>
                <a:gd name="T14" fmla="*/ 12 w 170"/>
                <a:gd name="T15" fmla="*/ 58 h 213"/>
                <a:gd name="T16" fmla="*/ 16 w 170"/>
                <a:gd name="T17" fmla="*/ 68 h 213"/>
                <a:gd name="T18" fmla="*/ 21 w 170"/>
                <a:gd name="T19" fmla="*/ 79 h 213"/>
                <a:gd name="T20" fmla="*/ 26 w 170"/>
                <a:gd name="T21" fmla="*/ 92 h 213"/>
                <a:gd name="T22" fmla="*/ 33 w 170"/>
                <a:gd name="T23" fmla="*/ 104 h 213"/>
                <a:gd name="T24" fmla="*/ 38 w 170"/>
                <a:gd name="T25" fmla="*/ 117 h 213"/>
                <a:gd name="T26" fmla="*/ 44 w 170"/>
                <a:gd name="T27" fmla="*/ 129 h 213"/>
                <a:gd name="T28" fmla="*/ 51 w 170"/>
                <a:gd name="T29" fmla="*/ 141 h 213"/>
                <a:gd name="T30" fmla="*/ 57 w 170"/>
                <a:gd name="T31" fmla="*/ 155 h 213"/>
                <a:gd name="T32" fmla="*/ 62 w 170"/>
                <a:gd name="T33" fmla="*/ 164 h 213"/>
                <a:gd name="T34" fmla="*/ 70 w 170"/>
                <a:gd name="T35" fmla="*/ 177 h 213"/>
                <a:gd name="T36" fmla="*/ 75 w 170"/>
                <a:gd name="T37" fmla="*/ 186 h 213"/>
                <a:gd name="T38" fmla="*/ 81 w 170"/>
                <a:gd name="T39" fmla="*/ 195 h 213"/>
                <a:gd name="T40" fmla="*/ 89 w 170"/>
                <a:gd name="T41" fmla="*/ 205 h 213"/>
                <a:gd name="T42" fmla="*/ 98 w 170"/>
                <a:gd name="T43" fmla="*/ 211 h 213"/>
                <a:gd name="T44" fmla="*/ 110 w 170"/>
                <a:gd name="T45" fmla="*/ 209 h 213"/>
                <a:gd name="T46" fmla="*/ 117 w 170"/>
                <a:gd name="T47" fmla="*/ 205 h 213"/>
                <a:gd name="T48" fmla="*/ 126 w 170"/>
                <a:gd name="T49" fmla="*/ 200 h 213"/>
                <a:gd name="T50" fmla="*/ 135 w 170"/>
                <a:gd name="T51" fmla="*/ 193 h 213"/>
                <a:gd name="T52" fmla="*/ 144 w 170"/>
                <a:gd name="T53" fmla="*/ 188 h 213"/>
                <a:gd name="T54" fmla="*/ 158 w 170"/>
                <a:gd name="T55" fmla="*/ 174 h 213"/>
                <a:gd name="T56" fmla="*/ 170 w 170"/>
                <a:gd name="T57" fmla="*/ 163 h 213"/>
                <a:gd name="T58" fmla="*/ 169 w 170"/>
                <a:gd name="T59" fmla="*/ 155 h 213"/>
                <a:gd name="T60" fmla="*/ 161 w 170"/>
                <a:gd name="T61" fmla="*/ 147 h 213"/>
                <a:gd name="T62" fmla="*/ 153 w 170"/>
                <a:gd name="T63" fmla="*/ 145 h 213"/>
                <a:gd name="T64" fmla="*/ 147 w 170"/>
                <a:gd name="T65" fmla="*/ 152 h 213"/>
                <a:gd name="T66" fmla="*/ 138 w 170"/>
                <a:gd name="T67" fmla="*/ 164 h 213"/>
                <a:gd name="T68" fmla="*/ 125 w 170"/>
                <a:gd name="T69" fmla="*/ 176 h 213"/>
                <a:gd name="T70" fmla="*/ 112 w 170"/>
                <a:gd name="T71" fmla="*/ 185 h 213"/>
                <a:gd name="T72" fmla="*/ 103 w 170"/>
                <a:gd name="T73" fmla="*/ 186 h 213"/>
                <a:gd name="T74" fmla="*/ 95 w 170"/>
                <a:gd name="T75" fmla="*/ 179 h 213"/>
                <a:gd name="T76" fmla="*/ 88 w 170"/>
                <a:gd name="T77" fmla="*/ 169 h 213"/>
                <a:gd name="T78" fmla="*/ 81 w 170"/>
                <a:gd name="T79" fmla="*/ 156 h 213"/>
                <a:gd name="T80" fmla="*/ 76 w 170"/>
                <a:gd name="T81" fmla="*/ 147 h 213"/>
                <a:gd name="T82" fmla="*/ 72 w 170"/>
                <a:gd name="T83" fmla="*/ 138 h 213"/>
                <a:gd name="T84" fmla="*/ 67 w 170"/>
                <a:gd name="T85" fmla="*/ 128 h 213"/>
                <a:gd name="T86" fmla="*/ 62 w 170"/>
                <a:gd name="T87" fmla="*/ 118 h 213"/>
                <a:gd name="T88" fmla="*/ 58 w 170"/>
                <a:gd name="T89" fmla="*/ 109 h 213"/>
                <a:gd name="T90" fmla="*/ 52 w 170"/>
                <a:gd name="T91" fmla="*/ 99 h 213"/>
                <a:gd name="T92" fmla="*/ 48 w 170"/>
                <a:gd name="T93" fmla="*/ 87 h 213"/>
                <a:gd name="T94" fmla="*/ 44 w 170"/>
                <a:gd name="T95" fmla="*/ 78 h 213"/>
                <a:gd name="T96" fmla="*/ 39 w 170"/>
                <a:gd name="T97" fmla="*/ 68 h 213"/>
                <a:gd name="T98" fmla="*/ 36 w 170"/>
                <a:gd name="T99" fmla="*/ 60 h 213"/>
                <a:gd name="T100" fmla="*/ 33 w 170"/>
                <a:gd name="T101" fmla="*/ 47 h 213"/>
                <a:gd name="T102" fmla="*/ 27 w 170"/>
                <a:gd name="T103" fmla="*/ 36 h 213"/>
                <a:gd name="T104" fmla="*/ 26 w 170"/>
                <a:gd name="T105" fmla="*/ 32 h 213"/>
                <a:gd name="T106" fmla="*/ 35 w 170"/>
                <a:gd name="T107" fmla="*/ 22 h 213"/>
                <a:gd name="T108" fmla="*/ 49 w 170"/>
                <a:gd name="T109" fmla="*/ 15 h 213"/>
                <a:gd name="T110" fmla="*/ 38 w 170"/>
                <a:gd name="T111" fmla="*/ 0 h 2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0" h="213">
                  <a:moveTo>
                    <a:pt x="38" y="0"/>
                  </a:moveTo>
                  <a:lnTo>
                    <a:pt x="36" y="0"/>
                  </a:lnTo>
                  <a:lnTo>
                    <a:pt x="34" y="0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5" y="5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5" y="11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3" y="19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3" y="40"/>
                  </a:lnTo>
                  <a:lnTo>
                    <a:pt x="6" y="44"/>
                  </a:lnTo>
                  <a:lnTo>
                    <a:pt x="7" y="50"/>
                  </a:lnTo>
                  <a:lnTo>
                    <a:pt x="9" y="51"/>
                  </a:lnTo>
                  <a:lnTo>
                    <a:pt x="9" y="55"/>
                  </a:lnTo>
                  <a:lnTo>
                    <a:pt x="12" y="58"/>
                  </a:lnTo>
                  <a:lnTo>
                    <a:pt x="13" y="63"/>
                  </a:lnTo>
                  <a:lnTo>
                    <a:pt x="13" y="65"/>
                  </a:lnTo>
                  <a:lnTo>
                    <a:pt x="16" y="68"/>
                  </a:lnTo>
                  <a:lnTo>
                    <a:pt x="17" y="72"/>
                  </a:lnTo>
                  <a:lnTo>
                    <a:pt x="18" y="76"/>
                  </a:lnTo>
                  <a:lnTo>
                    <a:pt x="21" y="79"/>
                  </a:lnTo>
                  <a:lnTo>
                    <a:pt x="22" y="83"/>
                  </a:lnTo>
                  <a:lnTo>
                    <a:pt x="24" y="87"/>
                  </a:lnTo>
                  <a:lnTo>
                    <a:pt x="26" y="92"/>
                  </a:lnTo>
                  <a:lnTo>
                    <a:pt x="27" y="95"/>
                  </a:lnTo>
                  <a:lnTo>
                    <a:pt x="30" y="100"/>
                  </a:lnTo>
                  <a:lnTo>
                    <a:pt x="33" y="104"/>
                  </a:lnTo>
                  <a:lnTo>
                    <a:pt x="34" y="108"/>
                  </a:lnTo>
                  <a:lnTo>
                    <a:pt x="35" y="111"/>
                  </a:lnTo>
                  <a:lnTo>
                    <a:pt x="38" y="117"/>
                  </a:lnTo>
                  <a:lnTo>
                    <a:pt x="39" y="120"/>
                  </a:lnTo>
                  <a:lnTo>
                    <a:pt x="43" y="126"/>
                  </a:lnTo>
                  <a:lnTo>
                    <a:pt x="44" y="129"/>
                  </a:lnTo>
                  <a:lnTo>
                    <a:pt x="47" y="133"/>
                  </a:lnTo>
                  <a:lnTo>
                    <a:pt x="48" y="137"/>
                  </a:lnTo>
                  <a:lnTo>
                    <a:pt x="51" y="141"/>
                  </a:lnTo>
                  <a:lnTo>
                    <a:pt x="52" y="146"/>
                  </a:lnTo>
                  <a:lnTo>
                    <a:pt x="54" y="150"/>
                  </a:lnTo>
                  <a:lnTo>
                    <a:pt x="57" y="155"/>
                  </a:lnTo>
                  <a:lnTo>
                    <a:pt x="60" y="159"/>
                  </a:lnTo>
                  <a:lnTo>
                    <a:pt x="61" y="161"/>
                  </a:lnTo>
                  <a:lnTo>
                    <a:pt x="62" y="164"/>
                  </a:lnTo>
                  <a:lnTo>
                    <a:pt x="65" y="169"/>
                  </a:lnTo>
                  <a:lnTo>
                    <a:pt x="67" y="173"/>
                  </a:lnTo>
                  <a:lnTo>
                    <a:pt x="70" y="177"/>
                  </a:lnTo>
                  <a:lnTo>
                    <a:pt x="71" y="179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6" y="188"/>
                  </a:lnTo>
                  <a:lnTo>
                    <a:pt x="79" y="192"/>
                  </a:lnTo>
                  <a:lnTo>
                    <a:pt x="81" y="195"/>
                  </a:lnTo>
                  <a:lnTo>
                    <a:pt x="83" y="197"/>
                  </a:lnTo>
                  <a:lnTo>
                    <a:pt x="85" y="201"/>
                  </a:lnTo>
                  <a:lnTo>
                    <a:pt x="89" y="205"/>
                  </a:lnTo>
                  <a:lnTo>
                    <a:pt x="93" y="208"/>
                  </a:lnTo>
                  <a:lnTo>
                    <a:pt x="95" y="210"/>
                  </a:lnTo>
                  <a:lnTo>
                    <a:pt x="98" y="211"/>
                  </a:lnTo>
                  <a:lnTo>
                    <a:pt x="101" y="213"/>
                  </a:lnTo>
                  <a:lnTo>
                    <a:pt x="104" y="211"/>
                  </a:lnTo>
                  <a:lnTo>
                    <a:pt x="110" y="209"/>
                  </a:lnTo>
                  <a:lnTo>
                    <a:pt x="111" y="208"/>
                  </a:lnTo>
                  <a:lnTo>
                    <a:pt x="115" y="206"/>
                  </a:lnTo>
                  <a:lnTo>
                    <a:pt x="117" y="205"/>
                  </a:lnTo>
                  <a:lnTo>
                    <a:pt x="121" y="204"/>
                  </a:lnTo>
                  <a:lnTo>
                    <a:pt x="122" y="202"/>
                  </a:lnTo>
                  <a:lnTo>
                    <a:pt x="126" y="200"/>
                  </a:lnTo>
                  <a:lnTo>
                    <a:pt x="130" y="197"/>
                  </a:lnTo>
                  <a:lnTo>
                    <a:pt x="133" y="196"/>
                  </a:lnTo>
                  <a:lnTo>
                    <a:pt x="135" y="193"/>
                  </a:lnTo>
                  <a:lnTo>
                    <a:pt x="139" y="192"/>
                  </a:lnTo>
                  <a:lnTo>
                    <a:pt x="142" y="188"/>
                  </a:lnTo>
                  <a:lnTo>
                    <a:pt x="144" y="188"/>
                  </a:lnTo>
                  <a:lnTo>
                    <a:pt x="149" y="183"/>
                  </a:lnTo>
                  <a:lnTo>
                    <a:pt x="154" y="179"/>
                  </a:lnTo>
                  <a:lnTo>
                    <a:pt x="158" y="174"/>
                  </a:lnTo>
                  <a:lnTo>
                    <a:pt x="163" y="172"/>
                  </a:lnTo>
                  <a:lnTo>
                    <a:pt x="166" y="167"/>
                  </a:lnTo>
                  <a:lnTo>
                    <a:pt x="170" y="163"/>
                  </a:lnTo>
                  <a:lnTo>
                    <a:pt x="170" y="159"/>
                  </a:lnTo>
                  <a:lnTo>
                    <a:pt x="169" y="155"/>
                  </a:lnTo>
                  <a:lnTo>
                    <a:pt x="166" y="151"/>
                  </a:lnTo>
                  <a:lnTo>
                    <a:pt x="163" y="147"/>
                  </a:lnTo>
                  <a:lnTo>
                    <a:pt x="161" y="147"/>
                  </a:lnTo>
                  <a:lnTo>
                    <a:pt x="156" y="145"/>
                  </a:lnTo>
                  <a:lnTo>
                    <a:pt x="154" y="145"/>
                  </a:lnTo>
                  <a:lnTo>
                    <a:pt x="153" y="145"/>
                  </a:lnTo>
                  <a:lnTo>
                    <a:pt x="152" y="147"/>
                  </a:lnTo>
                  <a:lnTo>
                    <a:pt x="149" y="149"/>
                  </a:lnTo>
                  <a:lnTo>
                    <a:pt x="147" y="152"/>
                  </a:lnTo>
                  <a:lnTo>
                    <a:pt x="144" y="156"/>
                  </a:lnTo>
                  <a:lnTo>
                    <a:pt x="142" y="159"/>
                  </a:lnTo>
                  <a:lnTo>
                    <a:pt x="138" y="164"/>
                  </a:lnTo>
                  <a:lnTo>
                    <a:pt x="134" y="168"/>
                  </a:lnTo>
                  <a:lnTo>
                    <a:pt x="130" y="172"/>
                  </a:lnTo>
                  <a:lnTo>
                    <a:pt x="125" y="176"/>
                  </a:lnTo>
                  <a:lnTo>
                    <a:pt x="121" y="179"/>
                  </a:lnTo>
                  <a:lnTo>
                    <a:pt x="117" y="183"/>
                  </a:lnTo>
                  <a:lnTo>
                    <a:pt x="112" y="185"/>
                  </a:lnTo>
                  <a:lnTo>
                    <a:pt x="110" y="186"/>
                  </a:lnTo>
                  <a:lnTo>
                    <a:pt x="106" y="186"/>
                  </a:lnTo>
                  <a:lnTo>
                    <a:pt x="103" y="186"/>
                  </a:lnTo>
                  <a:lnTo>
                    <a:pt x="101" y="185"/>
                  </a:lnTo>
                  <a:lnTo>
                    <a:pt x="98" y="183"/>
                  </a:lnTo>
                  <a:lnTo>
                    <a:pt x="95" y="179"/>
                  </a:lnTo>
                  <a:lnTo>
                    <a:pt x="93" y="178"/>
                  </a:lnTo>
                  <a:lnTo>
                    <a:pt x="92" y="173"/>
                  </a:lnTo>
                  <a:lnTo>
                    <a:pt x="88" y="169"/>
                  </a:lnTo>
                  <a:lnTo>
                    <a:pt x="85" y="164"/>
                  </a:lnTo>
                  <a:lnTo>
                    <a:pt x="83" y="159"/>
                  </a:lnTo>
                  <a:lnTo>
                    <a:pt x="81" y="156"/>
                  </a:lnTo>
                  <a:lnTo>
                    <a:pt x="80" y="152"/>
                  </a:lnTo>
                  <a:lnTo>
                    <a:pt x="77" y="150"/>
                  </a:lnTo>
                  <a:lnTo>
                    <a:pt x="76" y="147"/>
                  </a:lnTo>
                  <a:lnTo>
                    <a:pt x="75" y="145"/>
                  </a:lnTo>
                  <a:lnTo>
                    <a:pt x="74" y="141"/>
                  </a:lnTo>
                  <a:lnTo>
                    <a:pt x="72" y="138"/>
                  </a:lnTo>
                  <a:lnTo>
                    <a:pt x="70" y="136"/>
                  </a:lnTo>
                  <a:lnTo>
                    <a:pt x="68" y="132"/>
                  </a:lnTo>
                  <a:lnTo>
                    <a:pt x="67" y="128"/>
                  </a:lnTo>
                  <a:lnTo>
                    <a:pt x="65" y="124"/>
                  </a:lnTo>
                  <a:lnTo>
                    <a:pt x="63" y="122"/>
                  </a:lnTo>
                  <a:lnTo>
                    <a:pt x="62" y="118"/>
                  </a:lnTo>
                  <a:lnTo>
                    <a:pt x="61" y="115"/>
                  </a:lnTo>
                  <a:lnTo>
                    <a:pt x="60" y="111"/>
                  </a:lnTo>
                  <a:lnTo>
                    <a:pt x="58" y="109"/>
                  </a:lnTo>
                  <a:lnTo>
                    <a:pt x="56" y="105"/>
                  </a:lnTo>
                  <a:lnTo>
                    <a:pt x="54" y="101"/>
                  </a:lnTo>
                  <a:lnTo>
                    <a:pt x="52" y="99"/>
                  </a:lnTo>
                  <a:lnTo>
                    <a:pt x="51" y="95"/>
                  </a:lnTo>
                  <a:lnTo>
                    <a:pt x="49" y="91"/>
                  </a:lnTo>
                  <a:lnTo>
                    <a:pt x="48" y="87"/>
                  </a:lnTo>
                  <a:lnTo>
                    <a:pt x="47" y="85"/>
                  </a:lnTo>
                  <a:lnTo>
                    <a:pt x="45" y="81"/>
                  </a:lnTo>
                  <a:lnTo>
                    <a:pt x="44" y="78"/>
                  </a:lnTo>
                  <a:lnTo>
                    <a:pt x="43" y="76"/>
                  </a:lnTo>
                  <a:lnTo>
                    <a:pt x="40" y="72"/>
                  </a:lnTo>
                  <a:lnTo>
                    <a:pt x="39" y="68"/>
                  </a:lnTo>
                  <a:lnTo>
                    <a:pt x="38" y="65"/>
                  </a:lnTo>
                  <a:lnTo>
                    <a:pt x="38" y="63"/>
                  </a:lnTo>
                  <a:lnTo>
                    <a:pt x="36" y="60"/>
                  </a:lnTo>
                  <a:lnTo>
                    <a:pt x="35" y="58"/>
                  </a:lnTo>
                  <a:lnTo>
                    <a:pt x="34" y="51"/>
                  </a:lnTo>
                  <a:lnTo>
                    <a:pt x="33" y="47"/>
                  </a:lnTo>
                  <a:lnTo>
                    <a:pt x="30" y="44"/>
                  </a:lnTo>
                  <a:lnTo>
                    <a:pt x="29" y="40"/>
                  </a:lnTo>
                  <a:lnTo>
                    <a:pt x="27" y="36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7" y="28"/>
                  </a:lnTo>
                  <a:lnTo>
                    <a:pt x="31" y="24"/>
                  </a:lnTo>
                  <a:lnTo>
                    <a:pt x="35" y="22"/>
                  </a:lnTo>
                  <a:lnTo>
                    <a:pt x="40" y="19"/>
                  </a:lnTo>
                  <a:lnTo>
                    <a:pt x="45" y="17"/>
                  </a:lnTo>
                  <a:lnTo>
                    <a:pt x="49" y="15"/>
                  </a:lnTo>
                  <a:lnTo>
                    <a:pt x="51" y="14"/>
                  </a:lnTo>
                  <a:lnTo>
                    <a:pt x="53" y="1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6" name="Freeform 20"/>
            <p:cNvSpPr>
              <a:spLocks/>
            </p:cNvSpPr>
            <p:nvPr/>
          </p:nvSpPr>
          <p:spPr bwMode="auto">
            <a:xfrm>
              <a:off x="4823" y="1838"/>
              <a:ext cx="491" cy="402"/>
            </a:xfrm>
            <a:custGeom>
              <a:avLst/>
              <a:gdLst>
                <a:gd name="T0" fmla="*/ 5 w 491"/>
                <a:gd name="T1" fmla="*/ 371 h 402"/>
                <a:gd name="T2" fmla="*/ 19 w 491"/>
                <a:gd name="T3" fmla="*/ 352 h 402"/>
                <a:gd name="T4" fmla="*/ 39 w 491"/>
                <a:gd name="T5" fmla="*/ 324 h 402"/>
                <a:gd name="T6" fmla="*/ 64 w 491"/>
                <a:gd name="T7" fmla="*/ 289 h 402"/>
                <a:gd name="T8" fmla="*/ 95 w 491"/>
                <a:gd name="T9" fmla="*/ 250 h 402"/>
                <a:gd name="T10" fmla="*/ 127 w 491"/>
                <a:gd name="T11" fmla="*/ 207 h 402"/>
                <a:gd name="T12" fmla="*/ 161 w 491"/>
                <a:gd name="T13" fmla="*/ 164 h 402"/>
                <a:gd name="T14" fmla="*/ 196 w 491"/>
                <a:gd name="T15" fmla="*/ 121 h 402"/>
                <a:gd name="T16" fmla="*/ 231 w 491"/>
                <a:gd name="T17" fmla="*/ 83 h 402"/>
                <a:gd name="T18" fmla="*/ 265 w 491"/>
                <a:gd name="T19" fmla="*/ 51 h 402"/>
                <a:gd name="T20" fmla="*/ 296 w 491"/>
                <a:gd name="T21" fmla="*/ 23 h 402"/>
                <a:gd name="T22" fmla="*/ 323 w 491"/>
                <a:gd name="T23" fmla="*/ 5 h 402"/>
                <a:gd name="T24" fmla="*/ 346 w 491"/>
                <a:gd name="T25" fmla="*/ 0 h 402"/>
                <a:gd name="T26" fmla="*/ 367 w 491"/>
                <a:gd name="T27" fmla="*/ 2 h 402"/>
                <a:gd name="T28" fmla="*/ 386 w 491"/>
                <a:gd name="T29" fmla="*/ 10 h 402"/>
                <a:gd name="T30" fmla="*/ 404 w 491"/>
                <a:gd name="T31" fmla="*/ 25 h 402"/>
                <a:gd name="T32" fmla="*/ 420 w 491"/>
                <a:gd name="T33" fmla="*/ 43 h 402"/>
                <a:gd name="T34" fmla="*/ 436 w 491"/>
                <a:gd name="T35" fmla="*/ 66 h 402"/>
                <a:gd name="T36" fmla="*/ 450 w 491"/>
                <a:gd name="T37" fmla="*/ 92 h 402"/>
                <a:gd name="T38" fmla="*/ 460 w 491"/>
                <a:gd name="T39" fmla="*/ 115 h 402"/>
                <a:gd name="T40" fmla="*/ 470 w 491"/>
                <a:gd name="T41" fmla="*/ 139 h 402"/>
                <a:gd name="T42" fmla="*/ 479 w 491"/>
                <a:gd name="T43" fmla="*/ 162 h 402"/>
                <a:gd name="T44" fmla="*/ 485 w 491"/>
                <a:gd name="T45" fmla="*/ 183 h 402"/>
                <a:gd name="T46" fmla="*/ 490 w 491"/>
                <a:gd name="T47" fmla="*/ 200 h 402"/>
                <a:gd name="T48" fmla="*/ 490 w 491"/>
                <a:gd name="T49" fmla="*/ 215 h 402"/>
                <a:gd name="T50" fmla="*/ 478 w 491"/>
                <a:gd name="T51" fmla="*/ 223 h 402"/>
                <a:gd name="T52" fmla="*/ 472 w 491"/>
                <a:gd name="T53" fmla="*/ 221 h 402"/>
                <a:gd name="T54" fmla="*/ 468 w 491"/>
                <a:gd name="T55" fmla="*/ 207 h 402"/>
                <a:gd name="T56" fmla="*/ 463 w 491"/>
                <a:gd name="T57" fmla="*/ 192 h 402"/>
                <a:gd name="T58" fmla="*/ 455 w 491"/>
                <a:gd name="T59" fmla="*/ 171 h 402"/>
                <a:gd name="T60" fmla="*/ 447 w 491"/>
                <a:gd name="T61" fmla="*/ 151 h 402"/>
                <a:gd name="T62" fmla="*/ 438 w 491"/>
                <a:gd name="T63" fmla="*/ 127 h 402"/>
                <a:gd name="T64" fmla="*/ 428 w 491"/>
                <a:gd name="T65" fmla="*/ 104 h 402"/>
                <a:gd name="T66" fmla="*/ 414 w 491"/>
                <a:gd name="T67" fmla="*/ 80 h 402"/>
                <a:gd name="T68" fmla="*/ 401 w 491"/>
                <a:gd name="T69" fmla="*/ 60 h 402"/>
                <a:gd name="T70" fmla="*/ 386 w 491"/>
                <a:gd name="T71" fmla="*/ 43 h 402"/>
                <a:gd name="T72" fmla="*/ 373 w 491"/>
                <a:gd name="T73" fmla="*/ 30 h 402"/>
                <a:gd name="T74" fmla="*/ 356 w 491"/>
                <a:gd name="T75" fmla="*/ 23 h 402"/>
                <a:gd name="T76" fmla="*/ 340 w 491"/>
                <a:gd name="T77" fmla="*/ 24 h 402"/>
                <a:gd name="T78" fmla="*/ 316 w 491"/>
                <a:gd name="T79" fmla="*/ 36 h 402"/>
                <a:gd name="T80" fmla="*/ 290 w 491"/>
                <a:gd name="T81" fmla="*/ 59 h 402"/>
                <a:gd name="T82" fmla="*/ 259 w 491"/>
                <a:gd name="T83" fmla="*/ 91 h 402"/>
                <a:gd name="T84" fmla="*/ 224 w 491"/>
                <a:gd name="T85" fmla="*/ 128 h 402"/>
                <a:gd name="T86" fmla="*/ 188 w 491"/>
                <a:gd name="T87" fmla="*/ 169 h 402"/>
                <a:gd name="T88" fmla="*/ 155 w 491"/>
                <a:gd name="T89" fmla="*/ 214 h 402"/>
                <a:gd name="T90" fmla="*/ 119 w 491"/>
                <a:gd name="T91" fmla="*/ 257 h 402"/>
                <a:gd name="T92" fmla="*/ 89 w 491"/>
                <a:gd name="T93" fmla="*/ 298 h 402"/>
                <a:gd name="T94" fmla="*/ 61 w 491"/>
                <a:gd name="T95" fmla="*/ 336 h 402"/>
                <a:gd name="T96" fmla="*/ 39 w 491"/>
                <a:gd name="T97" fmla="*/ 366 h 402"/>
                <a:gd name="T98" fmla="*/ 23 w 491"/>
                <a:gd name="T99" fmla="*/ 388 h 402"/>
                <a:gd name="T100" fmla="*/ 16 w 491"/>
                <a:gd name="T101" fmla="*/ 402 h 4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1" h="402">
                  <a:moveTo>
                    <a:pt x="0" y="382"/>
                  </a:moveTo>
                  <a:lnTo>
                    <a:pt x="0" y="379"/>
                  </a:lnTo>
                  <a:lnTo>
                    <a:pt x="2" y="378"/>
                  </a:lnTo>
                  <a:lnTo>
                    <a:pt x="3" y="375"/>
                  </a:lnTo>
                  <a:lnTo>
                    <a:pt x="5" y="371"/>
                  </a:lnTo>
                  <a:lnTo>
                    <a:pt x="7" y="369"/>
                  </a:lnTo>
                  <a:lnTo>
                    <a:pt x="11" y="366"/>
                  </a:lnTo>
                  <a:lnTo>
                    <a:pt x="12" y="362"/>
                  </a:lnTo>
                  <a:lnTo>
                    <a:pt x="16" y="357"/>
                  </a:lnTo>
                  <a:lnTo>
                    <a:pt x="19" y="352"/>
                  </a:lnTo>
                  <a:lnTo>
                    <a:pt x="23" y="347"/>
                  </a:lnTo>
                  <a:lnTo>
                    <a:pt x="27" y="343"/>
                  </a:lnTo>
                  <a:lnTo>
                    <a:pt x="30" y="336"/>
                  </a:lnTo>
                  <a:lnTo>
                    <a:pt x="36" y="330"/>
                  </a:lnTo>
                  <a:lnTo>
                    <a:pt x="39" y="324"/>
                  </a:lnTo>
                  <a:lnTo>
                    <a:pt x="43" y="319"/>
                  </a:lnTo>
                  <a:lnTo>
                    <a:pt x="48" y="311"/>
                  </a:lnTo>
                  <a:lnTo>
                    <a:pt x="55" y="305"/>
                  </a:lnTo>
                  <a:lnTo>
                    <a:pt x="59" y="297"/>
                  </a:lnTo>
                  <a:lnTo>
                    <a:pt x="64" y="289"/>
                  </a:lnTo>
                  <a:lnTo>
                    <a:pt x="69" y="282"/>
                  </a:lnTo>
                  <a:lnTo>
                    <a:pt x="75" y="274"/>
                  </a:lnTo>
                  <a:lnTo>
                    <a:pt x="82" y="266"/>
                  </a:lnTo>
                  <a:lnTo>
                    <a:pt x="88" y="259"/>
                  </a:lnTo>
                  <a:lnTo>
                    <a:pt x="95" y="250"/>
                  </a:lnTo>
                  <a:lnTo>
                    <a:pt x="100" y="241"/>
                  </a:lnTo>
                  <a:lnTo>
                    <a:pt x="107" y="234"/>
                  </a:lnTo>
                  <a:lnTo>
                    <a:pt x="112" y="224"/>
                  </a:lnTo>
                  <a:lnTo>
                    <a:pt x="119" y="216"/>
                  </a:lnTo>
                  <a:lnTo>
                    <a:pt x="127" y="207"/>
                  </a:lnTo>
                  <a:lnTo>
                    <a:pt x="133" y="200"/>
                  </a:lnTo>
                  <a:lnTo>
                    <a:pt x="139" y="191"/>
                  </a:lnTo>
                  <a:lnTo>
                    <a:pt x="147" y="182"/>
                  </a:lnTo>
                  <a:lnTo>
                    <a:pt x="154" y="174"/>
                  </a:lnTo>
                  <a:lnTo>
                    <a:pt x="161" y="164"/>
                  </a:lnTo>
                  <a:lnTo>
                    <a:pt x="166" y="155"/>
                  </a:lnTo>
                  <a:lnTo>
                    <a:pt x="175" y="147"/>
                  </a:lnTo>
                  <a:lnTo>
                    <a:pt x="180" y="138"/>
                  </a:lnTo>
                  <a:lnTo>
                    <a:pt x="189" y="130"/>
                  </a:lnTo>
                  <a:lnTo>
                    <a:pt x="196" y="121"/>
                  </a:lnTo>
                  <a:lnTo>
                    <a:pt x="204" y="114"/>
                  </a:lnTo>
                  <a:lnTo>
                    <a:pt x="210" y="106"/>
                  </a:lnTo>
                  <a:lnTo>
                    <a:pt x="218" y="98"/>
                  </a:lnTo>
                  <a:lnTo>
                    <a:pt x="223" y="91"/>
                  </a:lnTo>
                  <a:lnTo>
                    <a:pt x="231" y="83"/>
                  </a:lnTo>
                  <a:lnTo>
                    <a:pt x="238" y="75"/>
                  </a:lnTo>
                  <a:lnTo>
                    <a:pt x="246" y="70"/>
                  </a:lnTo>
                  <a:lnTo>
                    <a:pt x="251" y="63"/>
                  </a:lnTo>
                  <a:lnTo>
                    <a:pt x="259" y="56"/>
                  </a:lnTo>
                  <a:lnTo>
                    <a:pt x="265" y="51"/>
                  </a:lnTo>
                  <a:lnTo>
                    <a:pt x="270" y="43"/>
                  </a:lnTo>
                  <a:lnTo>
                    <a:pt x="278" y="38"/>
                  </a:lnTo>
                  <a:lnTo>
                    <a:pt x="283" y="33"/>
                  </a:lnTo>
                  <a:lnTo>
                    <a:pt x="290" y="28"/>
                  </a:lnTo>
                  <a:lnTo>
                    <a:pt x="296" y="23"/>
                  </a:lnTo>
                  <a:lnTo>
                    <a:pt x="302" y="19"/>
                  </a:lnTo>
                  <a:lnTo>
                    <a:pt x="308" y="15"/>
                  </a:lnTo>
                  <a:lnTo>
                    <a:pt x="314" y="11"/>
                  </a:lnTo>
                  <a:lnTo>
                    <a:pt x="319" y="7"/>
                  </a:lnTo>
                  <a:lnTo>
                    <a:pt x="323" y="5"/>
                  </a:lnTo>
                  <a:lnTo>
                    <a:pt x="328" y="4"/>
                  </a:lnTo>
                  <a:lnTo>
                    <a:pt x="332" y="2"/>
                  </a:lnTo>
                  <a:lnTo>
                    <a:pt x="338" y="2"/>
                  </a:lnTo>
                  <a:lnTo>
                    <a:pt x="342" y="0"/>
                  </a:lnTo>
                  <a:lnTo>
                    <a:pt x="346" y="0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59" y="0"/>
                  </a:lnTo>
                  <a:lnTo>
                    <a:pt x="363" y="1"/>
                  </a:lnTo>
                  <a:lnTo>
                    <a:pt x="367" y="2"/>
                  </a:lnTo>
                  <a:lnTo>
                    <a:pt x="372" y="2"/>
                  </a:lnTo>
                  <a:lnTo>
                    <a:pt x="374" y="4"/>
                  </a:lnTo>
                  <a:lnTo>
                    <a:pt x="378" y="5"/>
                  </a:lnTo>
                  <a:lnTo>
                    <a:pt x="383" y="7"/>
                  </a:lnTo>
                  <a:lnTo>
                    <a:pt x="386" y="10"/>
                  </a:lnTo>
                  <a:lnTo>
                    <a:pt x="390" y="13"/>
                  </a:lnTo>
                  <a:lnTo>
                    <a:pt x="395" y="15"/>
                  </a:lnTo>
                  <a:lnTo>
                    <a:pt x="397" y="19"/>
                  </a:lnTo>
                  <a:lnTo>
                    <a:pt x="401" y="21"/>
                  </a:lnTo>
                  <a:lnTo>
                    <a:pt x="404" y="25"/>
                  </a:lnTo>
                  <a:lnTo>
                    <a:pt x="408" y="28"/>
                  </a:lnTo>
                  <a:lnTo>
                    <a:pt x="410" y="33"/>
                  </a:lnTo>
                  <a:lnTo>
                    <a:pt x="414" y="36"/>
                  </a:lnTo>
                  <a:lnTo>
                    <a:pt x="418" y="39"/>
                  </a:lnTo>
                  <a:lnTo>
                    <a:pt x="420" y="43"/>
                  </a:lnTo>
                  <a:lnTo>
                    <a:pt x="423" y="48"/>
                  </a:lnTo>
                  <a:lnTo>
                    <a:pt x="428" y="52"/>
                  </a:lnTo>
                  <a:lnTo>
                    <a:pt x="431" y="57"/>
                  </a:lnTo>
                  <a:lnTo>
                    <a:pt x="433" y="63"/>
                  </a:lnTo>
                  <a:lnTo>
                    <a:pt x="436" y="66"/>
                  </a:lnTo>
                  <a:lnTo>
                    <a:pt x="438" y="71"/>
                  </a:lnTo>
                  <a:lnTo>
                    <a:pt x="442" y="75"/>
                  </a:lnTo>
                  <a:lnTo>
                    <a:pt x="445" y="82"/>
                  </a:lnTo>
                  <a:lnTo>
                    <a:pt x="447" y="87"/>
                  </a:lnTo>
                  <a:lnTo>
                    <a:pt x="450" y="92"/>
                  </a:lnTo>
                  <a:lnTo>
                    <a:pt x="453" y="96"/>
                  </a:lnTo>
                  <a:lnTo>
                    <a:pt x="455" y="101"/>
                  </a:lnTo>
                  <a:lnTo>
                    <a:pt x="456" y="106"/>
                  </a:lnTo>
                  <a:lnTo>
                    <a:pt x="459" y="111"/>
                  </a:lnTo>
                  <a:lnTo>
                    <a:pt x="460" y="115"/>
                  </a:lnTo>
                  <a:lnTo>
                    <a:pt x="464" y="120"/>
                  </a:lnTo>
                  <a:lnTo>
                    <a:pt x="465" y="125"/>
                  </a:lnTo>
                  <a:lnTo>
                    <a:pt x="468" y="130"/>
                  </a:lnTo>
                  <a:lnTo>
                    <a:pt x="469" y="136"/>
                  </a:lnTo>
                  <a:lnTo>
                    <a:pt x="470" y="139"/>
                  </a:lnTo>
                  <a:lnTo>
                    <a:pt x="472" y="145"/>
                  </a:lnTo>
                  <a:lnTo>
                    <a:pt x="474" y="148"/>
                  </a:lnTo>
                  <a:lnTo>
                    <a:pt x="477" y="154"/>
                  </a:lnTo>
                  <a:lnTo>
                    <a:pt x="478" y="159"/>
                  </a:lnTo>
                  <a:lnTo>
                    <a:pt x="479" y="162"/>
                  </a:lnTo>
                  <a:lnTo>
                    <a:pt x="481" y="166"/>
                  </a:lnTo>
                  <a:lnTo>
                    <a:pt x="482" y="171"/>
                  </a:lnTo>
                  <a:lnTo>
                    <a:pt x="482" y="175"/>
                  </a:lnTo>
                  <a:lnTo>
                    <a:pt x="483" y="178"/>
                  </a:lnTo>
                  <a:lnTo>
                    <a:pt x="485" y="183"/>
                  </a:lnTo>
                  <a:lnTo>
                    <a:pt x="486" y="187"/>
                  </a:lnTo>
                  <a:lnTo>
                    <a:pt x="487" y="189"/>
                  </a:lnTo>
                  <a:lnTo>
                    <a:pt x="487" y="192"/>
                  </a:lnTo>
                  <a:lnTo>
                    <a:pt x="488" y="196"/>
                  </a:lnTo>
                  <a:lnTo>
                    <a:pt x="490" y="200"/>
                  </a:lnTo>
                  <a:lnTo>
                    <a:pt x="490" y="205"/>
                  </a:lnTo>
                  <a:lnTo>
                    <a:pt x="490" y="207"/>
                  </a:lnTo>
                  <a:lnTo>
                    <a:pt x="491" y="210"/>
                  </a:lnTo>
                  <a:lnTo>
                    <a:pt x="490" y="212"/>
                  </a:lnTo>
                  <a:lnTo>
                    <a:pt x="490" y="215"/>
                  </a:lnTo>
                  <a:lnTo>
                    <a:pt x="488" y="216"/>
                  </a:lnTo>
                  <a:lnTo>
                    <a:pt x="487" y="219"/>
                  </a:lnTo>
                  <a:lnTo>
                    <a:pt x="483" y="221"/>
                  </a:lnTo>
                  <a:lnTo>
                    <a:pt x="482" y="223"/>
                  </a:lnTo>
                  <a:lnTo>
                    <a:pt x="478" y="223"/>
                  </a:lnTo>
                  <a:lnTo>
                    <a:pt x="476" y="224"/>
                  </a:lnTo>
                  <a:lnTo>
                    <a:pt x="473" y="224"/>
                  </a:lnTo>
                  <a:lnTo>
                    <a:pt x="472" y="223"/>
                  </a:lnTo>
                  <a:lnTo>
                    <a:pt x="472" y="221"/>
                  </a:lnTo>
                  <a:lnTo>
                    <a:pt x="470" y="219"/>
                  </a:lnTo>
                  <a:lnTo>
                    <a:pt x="470" y="215"/>
                  </a:lnTo>
                  <a:lnTo>
                    <a:pt x="469" y="212"/>
                  </a:lnTo>
                  <a:lnTo>
                    <a:pt x="469" y="210"/>
                  </a:lnTo>
                  <a:lnTo>
                    <a:pt x="468" y="207"/>
                  </a:lnTo>
                  <a:lnTo>
                    <a:pt x="467" y="205"/>
                  </a:lnTo>
                  <a:lnTo>
                    <a:pt x="467" y="202"/>
                  </a:lnTo>
                  <a:lnTo>
                    <a:pt x="465" y="198"/>
                  </a:lnTo>
                  <a:lnTo>
                    <a:pt x="464" y="195"/>
                  </a:lnTo>
                  <a:lnTo>
                    <a:pt x="463" y="192"/>
                  </a:lnTo>
                  <a:lnTo>
                    <a:pt x="461" y="188"/>
                  </a:lnTo>
                  <a:lnTo>
                    <a:pt x="459" y="183"/>
                  </a:lnTo>
                  <a:lnTo>
                    <a:pt x="459" y="179"/>
                  </a:lnTo>
                  <a:lnTo>
                    <a:pt x="458" y="177"/>
                  </a:lnTo>
                  <a:lnTo>
                    <a:pt x="455" y="171"/>
                  </a:lnTo>
                  <a:lnTo>
                    <a:pt x="455" y="166"/>
                  </a:lnTo>
                  <a:lnTo>
                    <a:pt x="454" y="164"/>
                  </a:lnTo>
                  <a:lnTo>
                    <a:pt x="451" y="159"/>
                  </a:lnTo>
                  <a:lnTo>
                    <a:pt x="449" y="155"/>
                  </a:lnTo>
                  <a:lnTo>
                    <a:pt x="447" y="151"/>
                  </a:lnTo>
                  <a:lnTo>
                    <a:pt x="446" y="146"/>
                  </a:lnTo>
                  <a:lnTo>
                    <a:pt x="444" y="141"/>
                  </a:lnTo>
                  <a:lnTo>
                    <a:pt x="442" y="136"/>
                  </a:lnTo>
                  <a:lnTo>
                    <a:pt x="441" y="132"/>
                  </a:lnTo>
                  <a:lnTo>
                    <a:pt x="438" y="127"/>
                  </a:lnTo>
                  <a:lnTo>
                    <a:pt x="436" y="123"/>
                  </a:lnTo>
                  <a:lnTo>
                    <a:pt x="435" y="118"/>
                  </a:lnTo>
                  <a:lnTo>
                    <a:pt x="432" y="113"/>
                  </a:lnTo>
                  <a:lnTo>
                    <a:pt x="429" y="107"/>
                  </a:lnTo>
                  <a:lnTo>
                    <a:pt x="428" y="104"/>
                  </a:lnTo>
                  <a:lnTo>
                    <a:pt x="424" y="98"/>
                  </a:lnTo>
                  <a:lnTo>
                    <a:pt x="423" y="95"/>
                  </a:lnTo>
                  <a:lnTo>
                    <a:pt x="419" y="89"/>
                  </a:lnTo>
                  <a:lnTo>
                    <a:pt x="418" y="86"/>
                  </a:lnTo>
                  <a:lnTo>
                    <a:pt x="414" y="80"/>
                  </a:lnTo>
                  <a:lnTo>
                    <a:pt x="411" y="75"/>
                  </a:lnTo>
                  <a:lnTo>
                    <a:pt x="410" y="71"/>
                  </a:lnTo>
                  <a:lnTo>
                    <a:pt x="406" y="68"/>
                  </a:lnTo>
                  <a:lnTo>
                    <a:pt x="404" y="63"/>
                  </a:lnTo>
                  <a:lnTo>
                    <a:pt x="401" y="60"/>
                  </a:lnTo>
                  <a:lnTo>
                    <a:pt x="399" y="56"/>
                  </a:lnTo>
                  <a:lnTo>
                    <a:pt x="396" y="52"/>
                  </a:lnTo>
                  <a:lnTo>
                    <a:pt x="392" y="50"/>
                  </a:lnTo>
                  <a:lnTo>
                    <a:pt x="390" y="46"/>
                  </a:lnTo>
                  <a:lnTo>
                    <a:pt x="386" y="43"/>
                  </a:lnTo>
                  <a:lnTo>
                    <a:pt x="385" y="39"/>
                  </a:lnTo>
                  <a:lnTo>
                    <a:pt x="382" y="37"/>
                  </a:lnTo>
                  <a:lnTo>
                    <a:pt x="378" y="34"/>
                  </a:lnTo>
                  <a:lnTo>
                    <a:pt x="374" y="33"/>
                  </a:lnTo>
                  <a:lnTo>
                    <a:pt x="373" y="30"/>
                  </a:lnTo>
                  <a:lnTo>
                    <a:pt x="368" y="28"/>
                  </a:lnTo>
                  <a:lnTo>
                    <a:pt x="365" y="27"/>
                  </a:lnTo>
                  <a:lnTo>
                    <a:pt x="363" y="25"/>
                  </a:lnTo>
                  <a:lnTo>
                    <a:pt x="360" y="24"/>
                  </a:lnTo>
                  <a:lnTo>
                    <a:pt x="356" y="23"/>
                  </a:lnTo>
                  <a:lnTo>
                    <a:pt x="354" y="23"/>
                  </a:lnTo>
                  <a:lnTo>
                    <a:pt x="351" y="23"/>
                  </a:lnTo>
                  <a:lnTo>
                    <a:pt x="347" y="23"/>
                  </a:lnTo>
                  <a:lnTo>
                    <a:pt x="343" y="23"/>
                  </a:lnTo>
                  <a:lnTo>
                    <a:pt x="340" y="24"/>
                  </a:lnTo>
                  <a:lnTo>
                    <a:pt x="336" y="25"/>
                  </a:lnTo>
                  <a:lnTo>
                    <a:pt x="332" y="28"/>
                  </a:lnTo>
                  <a:lnTo>
                    <a:pt x="327" y="30"/>
                  </a:lnTo>
                  <a:lnTo>
                    <a:pt x="322" y="33"/>
                  </a:lnTo>
                  <a:lnTo>
                    <a:pt x="316" y="36"/>
                  </a:lnTo>
                  <a:lnTo>
                    <a:pt x="313" y="41"/>
                  </a:lnTo>
                  <a:lnTo>
                    <a:pt x="306" y="43"/>
                  </a:lnTo>
                  <a:lnTo>
                    <a:pt x="301" y="48"/>
                  </a:lnTo>
                  <a:lnTo>
                    <a:pt x="295" y="54"/>
                  </a:lnTo>
                  <a:lnTo>
                    <a:pt x="290" y="59"/>
                  </a:lnTo>
                  <a:lnTo>
                    <a:pt x="283" y="64"/>
                  </a:lnTo>
                  <a:lnTo>
                    <a:pt x="278" y="70"/>
                  </a:lnTo>
                  <a:lnTo>
                    <a:pt x="270" y="77"/>
                  </a:lnTo>
                  <a:lnTo>
                    <a:pt x="265" y="84"/>
                  </a:lnTo>
                  <a:lnTo>
                    <a:pt x="259" y="91"/>
                  </a:lnTo>
                  <a:lnTo>
                    <a:pt x="251" y="97"/>
                  </a:lnTo>
                  <a:lnTo>
                    <a:pt x="245" y="105"/>
                  </a:lnTo>
                  <a:lnTo>
                    <a:pt x="238" y="111"/>
                  </a:lnTo>
                  <a:lnTo>
                    <a:pt x="231" y="120"/>
                  </a:lnTo>
                  <a:lnTo>
                    <a:pt x="224" y="128"/>
                  </a:lnTo>
                  <a:lnTo>
                    <a:pt x="218" y="136"/>
                  </a:lnTo>
                  <a:lnTo>
                    <a:pt x="211" y="145"/>
                  </a:lnTo>
                  <a:lnTo>
                    <a:pt x="204" y="152"/>
                  </a:lnTo>
                  <a:lnTo>
                    <a:pt x="196" y="160"/>
                  </a:lnTo>
                  <a:lnTo>
                    <a:pt x="188" y="169"/>
                  </a:lnTo>
                  <a:lnTo>
                    <a:pt x="183" y="178"/>
                  </a:lnTo>
                  <a:lnTo>
                    <a:pt x="175" y="187"/>
                  </a:lnTo>
                  <a:lnTo>
                    <a:pt x="168" y="196"/>
                  </a:lnTo>
                  <a:lnTo>
                    <a:pt x="161" y="205"/>
                  </a:lnTo>
                  <a:lnTo>
                    <a:pt x="155" y="214"/>
                  </a:lnTo>
                  <a:lnTo>
                    <a:pt x="147" y="223"/>
                  </a:lnTo>
                  <a:lnTo>
                    <a:pt x="139" y="232"/>
                  </a:lnTo>
                  <a:lnTo>
                    <a:pt x="133" y="239"/>
                  </a:lnTo>
                  <a:lnTo>
                    <a:pt x="127" y="248"/>
                  </a:lnTo>
                  <a:lnTo>
                    <a:pt x="119" y="257"/>
                  </a:lnTo>
                  <a:lnTo>
                    <a:pt x="114" y="265"/>
                  </a:lnTo>
                  <a:lnTo>
                    <a:pt x="107" y="274"/>
                  </a:lnTo>
                  <a:lnTo>
                    <a:pt x="101" y="283"/>
                  </a:lnTo>
                  <a:lnTo>
                    <a:pt x="95" y="291"/>
                  </a:lnTo>
                  <a:lnTo>
                    <a:pt x="89" y="298"/>
                  </a:lnTo>
                  <a:lnTo>
                    <a:pt x="83" y="307"/>
                  </a:lnTo>
                  <a:lnTo>
                    <a:pt x="78" y="315"/>
                  </a:lnTo>
                  <a:lnTo>
                    <a:pt x="71" y="321"/>
                  </a:lnTo>
                  <a:lnTo>
                    <a:pt x="68" y="329"/>
                  </a:lnTo>
                  <a:lnTo>
                    <a:pt x="61" y="336"/>
                  </a:lnTo>
                  <a:lnTo>
                    <a:pt x="57" y="343"/>
                  </a:lnTo>
                  <a:lnTo>
                    <a:pt x="51" y="350"/>
                  </a:lnTo>
                  <a:lnTo>
                    <a:pt x="47" y="355"/>
                  </a:lnTo>
                  <a:lnTo>
                    <a:pt x="43" y="361"/>
                  </a:lnTo>
                  <a:lnTo>
                    <a:pt x="39" y="366"/>
                  </a:lnTo>
                  <a:lnTo>
                    <a:pt x="36" y="371"/>
                  </a:lnTo>
                  <a:lnTo>
                    <a:pt x="32" y="377"/>
                  </a:lnTo>
                  <a:lnTo>
                    <a:pt x="28" y="380"/>
                  </a:lnTo>
                  <a:lnTo>
                    <a:pt x="27" y="386"/>
                  </a:lnTo>
                  <a:lnTo>
                    <a:pt x="23" y="388"/>
                  </a:lnTo>
                  <a:lnTo>
                    <a:pt x="21" y="392"/>
                  </a:lnTo>
                  <a:lnTo>
                    <a:pt x="19" y="394"/>
                  </a:lnTo>
                  <a:lnTo>
                    <a:pt x="19" y="397"/>
                  </a:lnTo>
                  <a:lnTo>
                    <a:pt x="16" y="400"/>
                  </a:lnTo>
                  <a:lnTo>
                    <a:pt x="16" y="402"/>
                  </a:lnTo>
                  <a:lnTo>
                    <a:pt x="0" y="382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7" name="Freeform 21"/>
            <p:cNvSpPr>
              <a:spLocks/>
            </p:cNvSpPr>
            <p:nvPr/>
          </p:nvSpPr>
          <p:spPr bwMode="auto">
            <a:xfrm>
              <a:off x="5193" y="1865"/>
              <a:ext cx="116" cy="198"/>
            </a:xfrm>
            <a:custGeom>
              <a:avLst/>
              <a:gdLst>
                <a:gd name="T0" fmla="*/ 16 w 116"/>
                <a:gd name="T1" fmla="*/ 5 h 198"/>
                <a:gd name="T2" fmla="*/ 9 w 116"/>
                <a:gd name="T3" fmla="*/ 16 h 198"/>
                <a:gd name="T4" fmla="*/ 6 w 116"/>
                <a:gd name="T5" fmla="*/ 27 h 198"/>
                <a:gd name="T6" fmla="*/ 4 w 116"/>
                <a:gd name="T7" fmla="*/ 38 h 198"/>
                <a:gd name="T8" fmla="*/ 2 w 116"/>
                <a:gd name="T9" fmla="*/ 52 h 198"/>
                <a:gd name="T10" fmla="*/ 0 w 116"/>
                <a:gd name="T11" fmla="*/ 62 h 198"/>
                <a:gd name="T12" fmla="*/ 0 w 116"/>
                <a:gd name="T13" fmla="*/ 71 h 198"/>
                <a:gd name="T14" fmla="*/ 0 w 116"/>
                <a:gd name="T15" fmla="*/ 80 h 198"/>
                <a:gd name="T16" fmla="*/ 2 w 116"/>
                <a:gd name="T17" fmla="*/ 91 h 198"/>
                <a:gd name="T18" fmla="*/ 3 w 116"/>
                <a:gd name="T19" fmla="*/ 101 h 198"/>
                <a:gd name="T20" fmla="*/ 4 w 116"/>
                <a:gd name="T21" fmla="*/ 111 h 198"/>
                <a:gd name="T22" fmla="*/ 8 w 116"/>
                <a:gd name="T23" fmla="*/ 124 h 198"/>
                <a:gd name="T24" fmla="*/ 9 w 116"/>
                <a:gd name="T25" fmla="*/ 135 h 198"/>
                <a:gd name="T26" fmla="*/ 15 w 116"/>
                <a:gd name="T27" fmla="*/ 144 h 198"/>
                <a:gd name="T28" fmla="*/ 21 w 116"/>
                <a:gd name="T29" fmla="*/ 156 h 198"/>
                <a:gd name="T30" fmla="*/ 31 w 116"/>
                <a:gd name="T31" fmla="*/ 171 h 198"/>
                <a:gd name="T32" fmla="*/ 44 w 116"/>
                <a:gd name="T33" fmla="*/ 180 h 198"/>
                <a:gd name="T34" fmla="*/ 58 w 116"/>
                <a:gd name="T35" fmla="*/ 188 h 198"/>
                <a:gd name="T36" fmla="*/ 71 w 116"/>
                <a:gd name="T37" fmla="*/ 194 h 198"/>
                <a:gd name="T38" fmla="*/ 84 w 116"/>
                <a:gd name="T39" fmla="*/ 197 h 198"/>
                <a:gd name="T40" fmla="*/ 94 w 116"/>
                <a:gd name="T41" fmla="*/ 198 h 198"/>
                <a:gd name="T42" fmla="*/ 103 w 116"/>
                <a:gd name="T43" fmla="*/ 198 h 198"/>
                <a:gd name="T44" fmla="*/ 112 w 116"/>
                <a:gd name="T45" fmla="*/ 196 h 198"/>
                <a:gd name="T46" fmla="*/ 116 w 116"/>
                <a:gd name="T47" fmla="*/ 188 h 198"/>
                <a:gd name="T48" fmla="*/ 112 w 116"/>
                <a:gd name="T49" fmla="*/ 178 h 198"/>
                <a:gd name="T50" fmla="*/ 111 w 116"/>
                <a:gd name="T51" fmla="*/ 173 h 198"/>
                <a:gd name="T52" fmla="*/ 104 w 116"/>
                <a:gd name="T53" fmla="*/ 173 h 198"/>
                <a:gd name="T54" fmla="*/ 95 w 116"/>
                <a:gd name="T55" fmla="*/ 171 h 198"/>
                <a:gd name="T56" fmla="*/ 85 w 116"/>
                <a:gd name="T57" fmla="*/ 170 h 198"/>
                <a:gd name="T58" fmla="*/ 77 w 116"/>
                <a:gd name="T59" fmla="*/ 168 h 198"/>
                <a:gd name="T60" fmla="*/ 65 w 116"/>
                <a:gd name="T61" fmla="*/ 164 h 198"/>
                <a:gd name="T62" fmla="*/ 56 w 116"/>
                <a:gd name="T63" fmla="*/ 156 h 198"/>
                <a:gd name="T64" fmla="*/ 45 w 116"/>
                <a:gd name="T65" fmla="*/ 148 h 198"/>
                <a:gd name="T66" fmla="*/ 38 w 116"/>
                <a:gd name="T67" fmla="*/ 138 h 198"/>
                <a:gd name="T68" fmla="*/ 31 w 116"/>
                <a:gd name="T69" fmla="*/ 124 h 198"/>
                <a:gd name="T70" fmla="*/ 27 w 116"/>
                <a:gd name="T71" fmla="*/ 112 h 198"/>
                <a:gd name="T72" fmla="*/ 25 w 116"/>
                <a:gd name="T73" fmla="*/ 102 h 198"/>
                <a:gd name="T74" fmla="*/ 21 w 116"/>
                <a:gd name="T75" fmla="*/ 87 h 198"/>
                <a:gd name="T76" fmla="*/ 21 w 116"/>
                <a:gd name="T77" fmla="*/ 73 h 198"/>
                <a:gd name="T78" fmla="*/ 22 w 116"/>
                <a:gd name="T79" fmla="*/ 60 h 198"/>
                <a:gd name="T80" fmla="*/ 25 w 116"/>
                <a:gd name="T81" fmla="*/ 50 h 198"/>
                <a:gd name="T82" fmla="*/ 29 w 116"/>
                <a:gd name="T83" fmla="*/ 41 h 198"/>
                <a:gd name="T84" fmla="*/ 31 w 116"/>
                <a:gd name="T85" fmla="*/ 30 h 198"/>
                <a:gd name="T86" fmla="*/ 38 w 116"/>
                <a:gd name="T87" fmla="*/ 21 h 198"/>
                <a:gd name="T88" fmla="*/ 18 w 116"/>
                <a:gd name="T89" fmla="*/ 0 h 19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16" h="198">
                  <a:moveTo>
                    <a:pt x="18" y="0"/>
                  </a:moveTo>
                  <a:lnTo>
                    <a:pt x="17" y="2"/>
                  </a:lnTo>
                  <a:lnTo>
                    <a:pt x="16" y="5"/>
                  </a:lnTo>
                  <a:lnTo>
                    <a:pt x="15" y="7"/>
                  </a:lnTo>
                  <a:lnTo>
                    <a:pt x="12" y="11"/>
                  </a:lnTo>
                  <a:lnTo>
                    <a:pt x="9" y="16"/>
                  </a:lnTo>
                  <a:lnTo>
                    <a:pt x="8" y="20"/>
                  </a:lnTo>
                  <a:lnTo>
                    <a:pt x="7" y="24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4" y="34"/>
                  </a:lnTo>
                  <a:lnTo>
                    <a:pt x="4" y="38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2" y="52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2" y="91"/>
                  </a:lnTo>
                  <a:lnTo>
                    <a:pt x="3" y="93"/>
                  </a:lnTo>
                  <a:lnTo>
                    <a:pt x="3" y="97"/>
                  </a:lnTo>
                  <a:lnTo>
                    <a:pt x="3" y="101"/>
                  </a:lnTo>
                  <a:lnTo>
                    <a:pt x="3" y="103"/>
                  </a:lnTo>
                  <a:lnTo>
                    <a:pt x="4" y="109"/>
                  </a:lnTo>
                  <a:lnTo>
                    <a:pt x="4" y="111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8" y="124"/>
                  </a:lnTo>
                  <a:lnTo>
                    <a:pt x="8" y="128"/>
                  </a:lnTo>
                  <a:lnTo>
                    <a:pt x="9" y="130"/>
                  </a:lnTo>
                  <a:lnTo>
                    <a:pt x="9" y="135"/>
                  </a:lnTo>
                  <a:lnTo>
                    <a:pt x="13" y="138"/>
                  </a:lnTo>
                  <a:lnTo>
                    <a:pt x="13" y="141"/>
                  </a:lnTo>
                  <a:lnTo>
                    <a:pt x="15" y="144"/>
                  </a:lnTo>
                  <a:lnTo>
                    <a:pt x="16" y="148"/>
                  </a:lnTo>
                  <a:lnTo>
                    <a:pt x="17" y="151"/>
                  </a:lnTo>
                  <a:lnTo>
                    <a:pt x="21" y="156"/>
                  </a:lnTo>
                  <a:lnTo>
                    <a:pt x="25" y="161"/>
                  </a:lnTo>
                  <a:lnTo>
                    <a:pt x="27" y="165"/>
                  </a:lnTo>
                  <a:lnTo>
                    <a:pt x="31" y="171"/>
                  </a:lnTo>
                  <a:lnTo>
                    <a:pt x="36" y="174"/>
                  </a:lnTo>
                  <a:lnTo>
                    <a:pt x="40" y="178"/>
                  </a:lnTo>
                  <a:lnTo>
                    <a:pt x="44" y="180"/>
                  </a:lnTo>
                  <a:lnTo>
                    <a:pt x="48" y="184"/>
                  </a:lnTo>
                  <a:lnTo>
                    <a:pt x="53" y="187"/>
                  </a:lnTo>
                  <a:lnTo>
                    <a:pt x="58" y="188"/>
                  </a:lnTo>
                  <a:lnTo>
                    <a:pt x="62" y="191"/>
                  </a:lnTo>
                  <a:lnTo>
                    <a:pt x="66" y="193"/>
                  </a:lnTo>
                  <a:lnTo>
                    <a:pt x="71" y="194"/>
                  </a:lnTo>
                  <a:lnTo>
                    <a:pt x="75" y="196"/>
                  </a:lnTo>
                  <a:lnTo>
                    <a:pt x="79" y="196"/>
                  </a:lnTo>
                  <a:lnTo>
                    <a:pt x="84" y="197"/>
                  </a:lnTo>
                  <a:lnTo>
                    <a:pt x="86" y="197"/>
                  </a:lnTo>
                  <a:lnTo>
                    <a:pt x="90" y="198"/>
                  </a:lnTo>
                  <a:lnTo>
                    <a:pt x="94" y="198"/>
                  </a:lnTo>
                  <a:lnTo>
                    <a:pt x="98" y="198"/>
                  </a:lnTo>
                  <a:lnTo>
                    <a:pt x="100" y="198"/>
                  </a:lnTo>
                  <a:lnTo>
                    <a:pt x="103" y="198"/>
                  </a:lnTo>
                  <a:lnTo>
                    <a:pt x="107" y="197"/>
                  </a:lnTo>
                  <a:lnTo>
                    <a:pt x="108" y="197"/>
                  </a:lnTo>
                  <a:lnTo>
                    <a:pt x="112" y="196"/>
                  </a:lnTo>
                  <a:lnTo>
                    <a:pt x="115" y="196"/>
                  </a:lnTo>
                  <a:lnTo>
                    <a:pt x="116" y="192"/>
                  </a:lnTo>
                  <a:lnTo>
                    <a:pt x="116" y="188"/>
                  </a:lnTo>
                  <a:lnTo>
                    <a:pt x="115" y="184"/>
                  </a:lnTo>
                  <a:lnTo>
                    <a:pt x="113" y="180"/>
                  </a:lnTo>
                  <a:lnTo>
                    <a:pt x="112" y="178"/>
                  </a:lnTo>
                  <a:lnTo>
                    <a:pt x="112" y="175"/>
                  </a:lnTo>
                  <a:lnTo>
                    <a:pt x="111" y="173"/>
                  </a:lnTo>
                  <a:lnTo>
                    <a:pt x="109" y="173"/>
                  </a:lnTo>
                  <a:lnTo>
                    <a:pt x="108" y="173"/>
                  </a:lnTo>
                  <a:lnTo>
                    <a:pt x="104" y="173"/>
                  </a:lnTo>
                  <a:lnTo>
                    <a:pt x="100" y="173"/>
                  </a:lnTo>
                  <a:lnTo>
                    <a:pt x="97" y="171"/>
                  </a:lnTo>
                  <a:lnTo>
                    <a:pt x="95" y="171"/>
                  </a:lnTo>
                  <a:lnTo>
                    <a:pt x="91" y="171"/>
                  </a:lnTo>
                  <a:lnTo>
                    <a:pt x="89" y="171"/>
                  </a:lnTo>
                  <a:lnTo>
                    <a:pt x="85" y="170"/>
                  </a:lnTo>
                  <a:lnTo>
                    <a:pt x="84" y="170"/>
                  </a:lnTo>
                  <a:lnTo>
                    <a:pt x="80" y="169"/>
                  </a:lnTo>
                  <a:lnTo>
                    <a:pt x="77" y="168"/>
                  </a:lnTo>
                  <a:lnTo>
                    <a:pt x="72" y="166"/>
                  </a:lnTo>
                  <a:lnTo>
                    <a:pt x="68" y="165"/>
                  </a:lnTo>
                  <a:lnTo>
                    <a:pt x="65" y="164"/>
                  </a:lnTo>
                  <a:lnTo>
                    <a:pt x="62" y="161"/>
                  </a:lnTo>
                  <a:lnTo>
                    <a:pt x="59" y="160"/>
                  </a:lnTo>
                  <a:lnTo>
                    <a:pt x="56" y="156"/>
                  </a:lnTo>
                  <a:lnTo>
                    <a:pt x="53" y="153"/>
                  </a:lnTo>
                  <a:lnTo>
                    <a:pt x="49" y="151"/>
                  </a:lnTo>
                  <a:lnTo>
                    <a:pt x="45" y="148"/>
                  </a:lnTo>
                  <a:lnTo>
                    <a:pt x="43" y="144"/>
                  </a:lnTo>
                  <a:lnTo>
                    <a:pt x="40" y="141"/>
                  </a:lnTo>
                  <a:lnTo>
                    <a:pt x="38" y="138"/>
                  </a:lnTo>
                  <a:lnTo>
                    <a:pt x="34" y="133"/>
                  </a:lnTo>
                  <a:lnTo>
                    <a:pt x="32" y="129"/>
                  </a:lnTo>
                  <a:lnTo>
                    <a:pt x="31" y="124"/>
                  </a:lnTo>
                  <a:lnTo>
                    <a:pt x="29" y="119"/>
                  </a:lnTo>
                  <a:lnTo>
                    <a:pt x="29" y="116"/>
                  </a:lnTo>
                  <a:lnTo>
                    <a:pt x="27" y="112"/>
                  </a:lnTo>
                  <a:lnTo>
                    <a:pt x="26" y="109"/>
                  </a:lnTo>
                  <a:lnTo>
                    <a:pt x="26" y="107"/>
                  </a:lnTo>
                  <a:lnTo>
                    <a:pt x="25" y="102"/>
                  </a:lnTo>
                  <a:lnTo>
                    <a:pt x="25" y="97"/>
                  </a:lnTo>
                  <a:lnTo>
                    <a:pt x="22" y="92"/>
                  </a:lnTo>
                  <a:lnTo>
                    <a:pt x="21" y="87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1" y="73"/>
                  </a:lnTo>
                  <a:lnTo>
                    <a:pt x="21" y="69"/>
                  </a:lnTo>
                  <a:lnTo>
                    <a:pt x="22" y="65"/>
                  </a:lnTo>
                  <a:lnTo>
                    <a:pt x="22" y="60"/>
                  </a:lnTo>
                  <a:lnTo>
                    <a:pt x="25" y="56"/>
                  </a:lnTo>
                  <a:lnTo>
                    <a:pt x="25" y="53"/>
                  </a:lnTo>
                  <a:lnTo>
                    <a:pt x="25" y="50"/>
                  </a:lnTo>
                  <a:lnTo>
                    <a:pt x="27" y="47"/>
                  </a:lnTo>
                  <a:lnTo>
                    <a:pt x="27" y="43"/>
                  </a:lnTo>
                  <a:lnTo>
                    <a:pt x="29" y="41"/>
                  </a:lnTo>
                  <a:lnTo>
                    <a:pt x="29" y="37"/>
                  </a:lnTo>
                  <a:lnTo>
                    <a:pt x="30" y="36"/>
                  </a:lnTo>
                  <a:lnTo>
                    <a:pt x="31" y="30"/>
                  </a:lnTo>
                  <a:lnTo>
                    <a:pt x="34" y="27"/>
                  </a:lnTo>
                  <a:lnTo>
                    <a:pt x="36" y="24"/>
                  </a:lnTo>
                  <a:lnTo>
                    <a:pt x="38" y="21"/>
                  </a:lnTo>
                  <a:lnTo>
                    <a:pt x="39" y="2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8" name="Freeform 22"/>
            <p:cNvSpPr>
              <a:spLocks/>
            </p:cNvSpPr>
            <p:nvPr/>
          </p:nvSpPr>
          <p:spPr bwMode="auto">
            <a:xfrm>
              <a:off x="4678" y="2111"/>
              <a:ext cx="47" cy="95"/>
            </a:xfrm>
            <a:custGeom>
              <a:avLst/>
              <a:gdLst>
                <a:gd name="T0" fmla="*/ 25 w 47"/>
                <a:gd name="T1" fmla="*/ 4 h 95"/>
                <a:gd name="T2" fmla="*/ 23 w 47"/>
                <a:gd name="T3" fmla="*/ 10 h 95"/>
                <a:gd name="T4" fmla="*/ 20 w 47"/>
                <a:gd name="T5" fmla="*/ 15 h 95"/>
                <a:gd name="T6" fmla="*/ 19 w 47"/>
                <a:gd name="T7" fmla="*/ 22 h 95"/>
                <a:gd name="T8" fmla="*/ 16 w 47"/>
                <a:gd name="T9" fmla="*/ 27 h 95"/>
                <a:gd name="T10" fmla="*/ 14 w 47"/>
                <a:gd name="T11" fmla="*/ 34 h 95"/>
                <a:gd name="T12" fmla="*/ 12 w 47"/>
                <a:gd name="T13" fmla="*/ 43 h 95"/>
                <a:gd name="T14" fmla="*/ 9 w 47"/>
                <a:gd name="T15" fmla="*/ 50 h 95"/>
                <a:gd name="T16" fmla="*/ 6 w 47"/>
                <a:gd name="T17" fmla="*/ 57 h 95"/>
                <a:gd name="T18" fmla="*/ 5 w 47"/>
                <a:gd name="T19" fmla="*/ 65 h 95"/>
                <a:gd name="T20" fmla="*/ 3 w 47"/>
                <a:gd name="T21" fmla="*/ 70 h 95"/>
                <a:gd name="T22" fmla="*/ 0 w 47"/>
                <a:gd name="T23" fmla="*/ 79 h 95"/>
                <a:gd name="T24" fmla="*/ 0 w 47"/>
                <a:gd name="T25" fmla="*/ 87 h 95"/>
                <a:gd name="T26" fmla="*/ 1 w 47"/>
                <a:gd name="T27" fmla="*/ 89 h 95"/>
                <a:gd name="T28" fmla="*/ 6 w 47"/>
                <a:gd name="T29" fmla="*/ 92 h 95"/>
                <a:gd name="T30" fmla="*/ 12 w 47"/>
                <a:gd name="T31" fmla="*/ 95 h 95"/>
                <a:gd name="T32" fmla="*/ 16 w 47"/>
                <a:gd name="T33" fmla="*/ 95 h 95"/>
                <a:gd name="T34" fmla="*/ 20 w 47"/>
                <a:gd name="T35" fmla="*/ 91 h 95"/>
                <a:gd name="T36" fmla="*/ 24 w 47"/>
                <a:gd name="T37" fmla="*/ 82 h 95"/>
                <a:gd name="T38" fmla="*/ 27 w 47"/>
                <a:gd name="T39" fmla="*/ 74 h 95"/>
                <a:gd name="T40" fmla="*/ 29 w 47"/>
                <a:gd name="T41" fmla="*/ 69 h 95"/>
                <a:gd name="T42" fmla="*/ 33 w 47"/>
                <a:gd name="T43" fmla="*/ 61 h 95"/>
                <a:gd name="T44" fmla="*/ 36 w 47"/>
                <a:gd name="T45" fmla="*/ 54 h 95"/>
                <a:gd name="T46" fmla="*/ 38 w 47"/>
                <a:gd name="T47" fmla="*/ 47 h 95"/>
                <a:gd name="T48" fmla="*/ 41 w 47"/>
                <a:gd name="T49" fmla="*/ 38 h 95"/>
                <a:gd name="T50" fmla="*/ 42 w 47"/>
                <a:gd name="T51" fmla="*/ 33 h 95"/>
                <a:gd name="T52" fmla="*/ 44 w 47"/>
                <a:gd name="T53" fmla="*/ 27 h 95"/>
                <a:gd name="T54" fmla="*/ 46 w 47"/>
                <a:gd name="T55" fmla="*/ 20 h 95"/>
                <a:gd name="T56" fmla="*/ 47 w 47"/>
                <a:gd name="T57" fmla="*/ 15 h 95"/>
                <a:gd name="T58" fmla="*/ 47 w 47"/>
                <a:gd name="T59" fmla="*/ 10 h 95"/>
                <a:gd name="T60" fmla="*/ 43 w 47"/>
                <a:gd name="T61" fmla="*/ 5 h 95"/>
                <a:gd name="T62" fmla="*/ 38 w 47"/>
                <a:gd name="T63" fmla="*/ 2 h 95"/>
                <a:gd name="T64" fmla="*/ 33 w 47"/>
                <a:gd name="T65" fmla="*/ 0 h 95"/>
                <a:gd name="T66" fmla="*/ 28 w 47"/>
                <a:gd name="T67" fmla="*/ 2 h 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7" h="95">
                  <a:moveTo>
                    <a:pt x="28" y="2"/>
                  </a:moveTo>
                  <a:lnTo>
                    <a:pt x="25" y="4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0" y="15"/>
                  </a:lnTo>
                  <a:lnTo>
                    <a:pt x="20" y="18"/>
                  </a:lnTo>
                  <a:lnTo>
                    <a:pt x="19" y="22"/>
                  </a:lnTo>
                  <a:lnTo>
                    <a:pt x="18" y="24"/>
                  </a:lnTo>
                  <a:lnTo>
                    <a:pt x="16" y="27"/>
                  </a:lnTo>
                  <a:lnTo>
                    <a:pt x="15" y="32"/>
                  </a:lnTo>
                  <a:lnTo>
                    <a:pt x="14" y="34"/>
                  </a:lnTo>
                  <a:lnTo>
                    <a:pt x="12" y="38"/>
                  </a:lnTo>
                  <a:lnTo>
                    <a:pt x="12" y="43"/>
                  </a:lnTo>
                  <a:lnTo>
                    <a:pt x="11" y="47"/>
                  </a:lnTo>
                  <a:lnTo>
                    <a:pt x="9" y="50"/>
                  </a:lnTo>
                  <a:lnTo>
                    <a:pt x="7" y="54"/>
                  </a:lnTo>
                  <a:lnTo>
                    <a:pt x="6" y="57"/>
                  </a:lnTo>
                  <a:lnTo>
                    <a:pt x="6" y="61"/>
                  </a:lnTo>
                  <a:lnTo>
                    <a:pt x="5" y="65"/>
                  </a:lnTo>
                  <a:lnTo>
                    <a:pt x="5" y="68"/>
                  </a:lnTo>
                  <a:lnTo>
                    <a:pt x="3" y="70"/>
                  </a:lnTo>
                  <a:lnTo>
                    <a:pt x="2" y="74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89"/>
                  </a:lnTo>
                  <a:lnTo>
                    <a:pt x="3" y="91"/>
                  </a:lnTo>
                  <a:lnTo>
                    <a:pt x="6" y="92"/>
                  </a:lnTo>
                  <a:lnTo>
                    <a:pt x="9" y="93"/>
                  </a:lnTo>
                  <a:lnTo>
                    <a:pt x="12" y="95"/>
                  </a:lnTo>
                  <a:lnTo>
                    <a:pt x="15" y="95"/>
                  </a:lnTo>
                  <a:lnTo>
                    <a:pt x="16" y="95"/>
                  </a:lnTo>
                  <a:lnTo>
                    <a:pt x="18" y="93"/>
                  </a:lnTo>
                  <a:lnTo>
                    <a:pt x="20" y="91"/>
                  </a:lnTo>
                  <a:lnTo>
                    <a:pt x="21" y="86"/>
                  </a:lnTo>
                  <a:lnTo>
                    <a:pt x="24" y="82"/>
                  </a:lnTo>
                  <a:lnTo>
                    <a:pt x="25" y="78"/>
                  </a:lnTo>
                  <a:lnTo>
                    <a:pt x="27" y="74"/>
                  </a:lnTo>
                  <a:lnTo>
                    <a:pt x="28" y="72"/>
                  </a:lnTo>
                  <a:lnTo>
                    <a:pt x="29" y="69"/>
                  </a:lnTo>
                  <a:lnTo>
                    <a:pt x="30" y="65"/>
                  </a:lnTo>
                  <a:lnTo>
                    <a:pt x="33" y="61"/>
                  </a:lnTo>
                  <a:lnTo>
                    <a:pt x="34" y="57"/>
                  </a:lnTo>
                  <a:lnTo>
                    <a:pt x="36" y="54"/>
                  </a:lnTo>
                  <a:lnTo>
                    <a:pt x="36" y="50"/>
                  </a:lnTo>
                  <a:lnTo>
                    <a:pt x="38" y="47"/>
                  </a:lnTo>
                  <a:lnTo>
                    <a:pt x="39" y="42"/>
                  </a:lnTo>
                  <a:lnTo>
                    <a:pt x="41" y="38"/>
                  </a:lnTo>
                  <a:lnTo>
                    <a:pt x="41" y="36"/>
                  </a:lnTo>
                  <a:lnTo>
                    <a:pt x="42" y="33"/>
                  </a:lnTo>
                  <a:lnTo>
                    <a:pt x="43" y="29"/>
                  </a:lnTo>
                  <a:lnTo>
                    <a:pt x="44" y="27"/>
                  </a:lnTo>
                  <a:lnTo>
                    <a:pt x="46" y="23"/>
                  </a:lnTo>
                  <a:lnTo>
                    <a:pt x="46" y="20"/>
                  </a:lnTo>
                  <a:lnTo>
                    <a:pt x="47" y="18"/>
                  </a:lnTo>
                  <a:lnTo>
                    <a:pt x="47" y="15"/>
                  </a:lnTo>
                  <a:lnTo>
                    <a:pt x="47" y="13"/>
                  </a:lnTo>
                  <a:lnTo>
                    <a:pt x="47" y="10"/>
                  </a:lnTo>
                  <a:lnTo>
                    <a:pt x="46" y="7"/>
                  </a:lnTo>
                  <a:lnTo>
                    <a:pt x="43" y="5"/>
                  </a:lnTo>
                  <a:lnTo>
                    <a:pt x="41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9" name="Freeform 23"/>
            <p:cNvSpPr>
              <a:spLocks/>
            </p:cNvSpPr>
            <p:nvPr/>
          </p:nvSpPr>
          <p:spPr bwMode="auto">
            <a:xfrm>
              <a:off x="4896" y="2380"/>
              <a:ext cx="97" cy="56"/>
            </a:xfrm>
            <a:custGeom>
              <a:avLst/>
              <a:gdLst>
                <a:gd name="T0" fmla="*/ 10 w 97"/>
                <a:gd name="T1" fmla="*/ 0 h 56"/>
                <a:gd name="T2" fmla="*/ 15 w 97"/>
                <a:gd name="T3" fmla="*/ 1 h 56"/>
                <a:gd name="T4" fmla="*/ 22 w 97"/>
                <a:gd name="T5" fmla="*/ 2 h 56"/>
                <a:gd name="T6" fmla="*/ 28 w 97"/>
                <a:gd name="T7" fmla="*/ 5 h 56"/>
                <a:gd name="T8" fmla="*/ 34 w 97"/>
                <a:gd name="T9" fmla="*/ 9 h 56"/>
                <a:gd name="T10" fmla="*/ 42 w 97"/>
                <a:gd name="T11" fmla="*/ 10 h 56"/>
                <a:gd name="T12" fmla="*/ 50 w 97"/>
                <a:gd name="T13" fmla="*/ 14 h 56"/>
                <a:gd name="T14" fmla="*/ 59 w 97"/>
                <a:gd name="T15" fmla="*/ 17 h 56"/>
                <a:gd name="T16" fmla="*/ 66 w 97"/>
                <a:gd name="T17" fmla="*/ 20 h 56"/>
                <a:gd name="T18" fmla="*/ 73 w 97"/>
                <a:gd name="T19" fmla="*/ 22 h 56"/>
                <a:gd name="T20" fmla="*/ 79 w 97"/>
                <a:gd name="T21" fmla="*/ 26 h 56"/>
                <a:gd name="T22" fmla="*/ 90 w 97"/>
                <a:gd name="T23" fmla="*/ 28 h 56"/>
                <a:gd name="T24" fmla="*/ 95 w 97"/>
                <a:gd name="T25" fmla="*/ 33 h 56"/>
                <a:gd name="T26" fmla="*/ 97 w 97"/>
                <a:gd name="T27" fmla="*/ 37 h 56"/>
                <a:gd name="T28" fmla="*/ 96 w 97"/>
                <a:gd name="T29" fmla="*/ 43 h 56"/>
                <a:gd name="T30" fmla="*/ 93 w 97"/>
                <a:gd name="T31" fmla="*/ 50 h 56"/>
                <a:gd name="T32" fmla="*/ 91 w 97"/>
                <a:gd name="T33" fmla="*/ 55 h 56"/>
                <a:gd name="T34" fmla="*/ 86 w 97"/>
                <a:gd name="T35" fmla="*/ 55 h 56"/>
                <a:gd name="T36" fmla="*/ 79 w 97"/>
                <a:gd name="T37" fmla="*/ 52 h 56"/>
                <a:gd name="T38" fmla="*/ 74 w 97"/>
                <a:gd name="T39" fmla="*/ 51 h 56"/>
                <a:gd name="T40" fmla="*/ 68 w 97"/>
                <a:gd name="T41" fmla="*/ 50 h 56"/>
                <a:gd name="T42" fmla="*/ 61 w 97"/>
                <a:gd name="T43" fmla="*/ 47 h 56"/>
                <a:gd name="T44" fmla="*/ 54 w 97"/>
                <a:gd name="T45" fmla="*/ 45 h 56"/>
                <a:gd name="T46" fmla="*/ 46 w 97"/>
                <a:gd name="T47" fmla="*/ 42 h 56"/>
                <a:gd name="T48" fmla="*/ 38 w 97"/>
                <a:gd name="T49" fmla="*/ 40 h 56"/>
                <a:gd name="T50" fmla="*/ 31 w 97"/>
                <a:gd name="T51" fmla="*/ 37 h 56"/>
                <a:gd name="T52" fmla="*/ 23 w 97"/>
                <a:gd name="T53" fmla="*/ 33 h 56"/>
                <a:gd name="T54" fmla="*/ 18 w 97"/>
                <a:gd name="T55" fmla="*/ 31 h 56"/>
                <a:gd name="T56" fmla="*/ 10 w 97"/>
                <a:gd name="T57" fmla="*/ 26 h 56"/>
                <a:gd name="T58" fmla="*/ 2 w 97"/>
                <a:gd name="T59" fmla="*/ 22 h 56"/>
                <a:gd name="T60" fmla="*/ 0 w 97"/>
                <a:gd name="T61" fmla="*/ 18 h 56"/>
                <a:gd name="T62" fmla="*/ 0 w 97"/>
                <a:gd name="T63" fmla="*/ 10 h 56"/>
                <a:gd name="T64" fmla="*/ 1 w 97"/>
                <a:gd name="T65" fmla="*/ 4 h 56"/>
                <a:gd name="T66" fmla="*/ 6 w 97"/>
                <a:gd name="T67" fmla="*/ 0 h 56"/>
                <a:gd name="T68" fmla="*/ 9 w 97"/>
                <a:gd name="T69" fmla="*/ 0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7" h="56">
                  <a:moveTo>
                    <a:pt x="9" y="0"/>
                  </a:moveTo>
                  <a:lnTo>
                    <a:pt x="10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1"/>
                  </a:lnTo>
                  <a:lnTo>
                    <a:pt x="22" y="2"/>
                  </a:lnTo>
                  <a:lnTo>
                    <a:pt x="24" y="5"/>
                  </a:lnTo>
                  <a:lnTo>
                    <a:pt x="28" y="5"/>
                  </a:lnTo>
                  <a:lnTo>
                    <a:pt x="31" y="6"/>
                  </a:lnTo>
                  <a:lnTo>
                    <a:pt x="34" y="9"/>
                  </a:lnTo>
                  <a:lnTo>
                    <a:pt x="38" y="10"/>
                  </a:lnTo>
                  <a:lnTo>
                    <a:pt x="42" y="10"/>
                  </a:lnTo>
                  <a:lnTo>
                    <a:pt x="46" y="13"/>
                  </a:lnTo>
                  <a:lnTo>
                    <a:pt x="50" y="14"/>
                  </a:lnTo>
                  <a:lnTo>
                    <a:pt x="54" y="15"/>
                  </a:lnTo>
                  <a:lnTo>
                    <a:pt x="59" y="17"/>
                  </a:lnTo>
                  <a:lnTo>
                    <a:pt x="63" y="18"/>
                  </a:lnTo>
                  <a:lnTo>
                    <a:pt x="66" y="20"/>
                  </a:lnTo>
                  <a:lnTo>
                    <a:pt x="70" y="20"/>
                  </a:lnTo>
                  <a:lnTo>
                    <a:pt x="73" y="22"/>
                  </a:lnTo>
                  <a:lnTo>
                    <a:pt x="78" y="23"/>
                  </a:lnTo>
                  <a:lnTo>
                    <a:pt x="79" y="26"/>
                  </a:lnTo>
                  <a:lnTo>
                    <a:pt x="83" y="26"/>
                  </a:lnTo>
                  <a:lnTo>
                    <a:pt x="90" y="28"/>
                  </a:lnTo>
                  <a:lnTo>
                    <a:pt x="92" y="32"/>
                  </a:lnTo>
                  <a:lnTo>
                    <a:pt x="95" y="33"/>
                  </a:lnTo>
                  <a:lnTo>
                    <a:pt x="97" y="35"/>
                  </a:lnTo>
                  <a:lnTo>
                    <a:pt x="97" y="37"/>
                  </a:lnTo>
                  <a:lnTo>
                    <a:pt x="97" y="40"/>
                  </a:lnTo>
                  <a:lnTo>
                    <a:pt x="96" y="43"/>
                  </a:lnTo>
                  <a:lnTo>
                    <a:pt x="95" y="47"/>
                  </a:lnTo>
                  <a:lnTo>
                    <a:pt x="93" y="50"/>
                  </a:lnTo>
                  <a:lnTo>
                    <a:pt x="92" y="52"/>
                  </a:lnTo>
                  <a:lnTo>
                    <a:pt x="91" y="55"/>
                  </a:lnTo>
                  <a:lnTo>
                    <a:pt x="88" y="56"/>
                  </a:lnTo>
                  <a:lnTo>
                    <a:pt x="86" y="55"/>
                  </a:lnTo>
                  <a:lnTo>
                    <a:pt x="82" y="54"/>
                  </a:lnTo>
                  <a:lnTo>
                    <a:pt x="79" y="52"/>
                  </a:lnTo>
                  <a:lnTo>
                    <a:pt x="78" y="52"/>
                  </a:lnTo>
                  <a:lnTo>
                    <a:pt x="74" y="51"/>
                  </a:lnTo>
                  <a:lnTo>
                    <a:pt x="70" y="51"/>
                  </a:lnTo>
                  <a:lnTo>
                    <a:pt x="68" y="50"/>
                  </a:lnTo>
                  <a:lnTo>
                    <a:pt x="65" y="49"/>
                  </a:lnTo>
                  <a:lnTo>
                    <a:pt x="61" y="47"/>
                  </a:lnTo>
                  <a:lnTo>
                    <a:pt x="57" y="46"/>
                  </a:lnTo>
                  <a:lnTo>
                    <a:pt x="54" y="45"/>
                  </a:lnTo>
                  <a:lnTo>
                    <a:pt x="50" y="45"/>
                  </a:lnTo>
                  <a:lnTo>
                    <a:pt x="46" y="42"/>
                  </a:lnTo>
                  <a:lnTo>
                    <a:pt x="42" y="41"/>
                  </a:lnTo>
                  <a:lnTo>
                    <a:pt x="38" y="40"/>
                  </a:lnTo>
                  <a:lnTo>
                    <a:pt x="34" y="38"/>
                  </a:lnTo>
                  <a:lnTo>
                    <a:pt x="31" y="37"/>
                  </a:lnTo>
                  <a:lnTo>
                    <a:pt x="28" y="35"/>
                  </a:lnTo>
                  <a:lnTo>
                    <a:pt x="23" y="33"/>
                  </a:lnTo>
                  <a:lnTo>
                    <a:pt x="20" y="33"/>
                  </a:lnTo>
                  <a:lnTo>
                    <a:pt x="18" y="31"/>
                  </a:lnTo>
                  <a:lnTo>
                    <a:pt x="15" y="29"/>
                  </a:lnTo>
                  <a:lnTo>
                    <a:pt x="10" y="26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1" y="8"/>
                  </a:lnTo>
                  <a:lnTo>
                    <a:pt x="1" y="4"/>
                  </a:lnTo>
                  <a:lnTo>
                    <a:pt x="2" y="1"/>
                  </a:lnTo>
                  <a:lnTo>
                    <a:pt x="6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0" name="Freeform 24"/>
            <p:cNvSpPr>
              <a:spLocks/>
            </p:cNvSpPr>
            <p:nvPr/>
          </p:nvSpPr>
          <p:spPr bwMode="auto">
            <a:xfrm>
              <a:off x="4639" y="2557"/>
              <a:ext cx="27" cy="81"/>
            </a:xfrm>
            <a:custGeom>
              <a:avLst/>
              <a:gdLst>
                <a:gd name="T0" fmla="*/ 4 w 27"/>
                <a:gd name="T1" fmla="*/ 4 h 81"/>
                <a:gd name="T2" fmla="*/ 1 w 27"/>
                <a:gd name="T3" fmla="*/ 6 h 81"/>
                <a:gd name="T4" fmla="*/ 1 w 27"/>
                <a:gd name="T5" fmla="*/ 9 h 81"/>
                <a:gd name="T6" fmla="*/ 0 w 27"/>
                <a:gd name="T7" fmla="*/ 13 h 81"/>
                <a:gd name="T8" fmla="*/ 0 w 27"/>
                <a:gd name="T9" fmla="*/ 18 h 81"/>
                <a:gd name="T10" fmla="*/ 0 w 27"/>
                <a:gd name="T11" fmla="*/ 20 h 81"/>
                <a:gd name="T12" fmla="*/ 0 w 27"/>
                <a:gd name="T13" fmla="*/ 22 h 81"/>
                <a:gd name="T14" fmla="*/ 0 w 27"/>
                <a:gd name="T15" fmla="*/ 25 h 81"/>
                <a:gd name="T16" fmla="*/ 0 w 27"/>
                <a:gd name="T17" fmla="*/ 28 h 81"/>
                <a:gd name="T18" fmla="*/ 0 w 27"/>
                <a:gd name="T19" fmla="*/ 32 h 81"/>
                <a:gd name="T20" fmla="*/ 0 w 27"/>
                <a:gd name="T21" fmla="*/ 34 h 81"/>
                <a:gd name="T22" fmla="*/ 0 w 27"/>
                <a:gd name="T23" fmla="*/ 37 h 81"/>
                <a:gd name="T24" fmla="*/ 0 w 27"/>
                <a:gd name="T25" fmla="*/ 41 h 81"/>
                <a:gd name="T26" fmla="*/ 0 w 27"/>
                <a:gd name="T27" fmla="*/ 43 h 81"/>
                <a:gd name="T28" fmla="*/ 0 w 27"/>
                <a:gd name="T29" fmla="*/ 46 h 81"/>
                <a:gd name="T30" fmla="*/ 0 w 27"/>
                <a:gd name="T31" fmla="*/ 50 h 81"/>
                <a:gd name="T32" fmla="*/ 0 w 27"/>
                <a:gd name="T33" fmla="*/ 52 h 81"/>
                <a:gd name="T34" fmla="*/ 0 w 27"/>
                <a:gd name="T35" fmla="*/ 57 h 81"/>
                <a:gd name="T36" fmla="*/ 0 w 27"/>
                <a:gd name="T37" fmla="*/ 63 h 81"/>
                <a:gd name="T38" fmla="*/ 0 w 27"/>
                <a:gd name="T39" fmla="*/ 68 h 81"/>
                <a:gd name="T40" fmla="*/ 1 w 27"/>
                <a:gd name="T41" fmla="*/ 70 h 81"/>
                <a:gd name="T42" fmla="*/ 3 w 27"/>
                <a:gd name="T43" fmla="*/ 74 h 81"/>
                <a:gd name="T44" fmla="*/ 4 w 27"/>
                <a:gd name="T45" fmla="*/ 77 h 81"/>
                <a:gd name="T46" fmla="*/ 5 w 27"/>
                <a:gd name="T47" fmla="*/ 77 h 81"/>
                <a:gd name="T48" fmla="*/ 8 w 27"/>
                <a:gd name="T49" fmla="*/ 79 h 81"/>
                <a:gd name="T50" fmla="*/ 12 w 27"/>
                <a:gd name="T51" fmla="*/ 79 h 81"/>
                <a:gd name="T52" fmla="*/ 14 w 27"/>
                <a:gd name="T53" fmla="*/ 81 h 81"/>
                <a:gd name="T54" fmla="*/ 17 w 27"/>
                <a:gd name="T55" fmla="*/ 81 h 81"/>
                <a:gd name="T56" fmla="*/ 19 w 27"/>
                <a:gd name="T57" fmla="*/ 81 h 81"/>
                <a:gd name="T58" fmla="*/ 22 w 27"/>
                <a:gd name="T59" fmla="*/ 79 h 81"/>
                <a:gd name="T60" fmla="*/ 24 w 27"/>
                <a:gd name="T61" fmla="*/ 78 h 81"/>
                <a:gd name="T62" fmla="*/ 24 w 27"/>
                <a:gd name="T63" fmla="*/ 77 h 81"/>
                <a:gd name="T64" fmla="*/ 24 w 27"/>
                <a:gd name="T65" fmla="*/ 73 h 81"/>
                <a:gd name="T66" fmla="*/ 24 w 27"/>
                <a:gd name="T67" fmla="*/ 69 h 81"/>
                <a:gd name="T68" fmla="*/ 24 w 27"/>
                <a:gd name="T69" fmla="*/ 64 h 81"/>
                <a:gd name="T70" fmla="*/ 24 w 27"/>
                <a:gd name="T71" fmla="*/ 61 h 81"/>
                <a:gd name="T72" fmla="*/ 24 w 27"/>
                <a:gd name="T73" fmla="*/ 59 h 81"/>
                <a:gd name="T74" fmla="*/ 24 w 27"/>
                <a:gd name="T75" fmla="*/ 56 h 81"/>
                <a:gd name="T76" fmla="*/ 24 w 27"/>
                <a:gd name="T77" fmla="*/ 54 h 81"/>
                <a:gd name="T78" fmla="*/ 24 w 27"/>
                <a:gd name="T79" fmla="*/ 50 h 81"/>
                <a:gd name="T80" fmla="*/ 24 w 27"/>
                <a:gd name="T81" fmla="*/ 47 h 81"/>
                <a:gd name="T82" fmla="*/ 24 w 27"/>
                <a:gd name="T83" fmla="*/ 45 h 81"/>
                <a:gd name="T84" fmla="*/ 27 w 27"/>
                <a:gd name="T85" fmla="*/ 41 h 81"/>
                <a:gd name="T86" fmla="*/ 24 w 27"/>
                <a:gd name="T87" fmla="*/ 37 h 81"/>
                <a:gd name="T88" fmla="*/ 24 w 27"/>
                <a:gd name="T89" fmla="*/ 34 h 81"/>
                <a:gd name="T90" fmla="*/ 24 w 27"/>
                <a:gd name="T91" fmla="*/ 32 h 81"/>
                <a:gd name="T92" fmla="*/ 24 w 27"/>
                <a:gd name="T93" fmla="*/ 28 h 81"/>
                <a:gd name="T94" fmla="*/ 24 w 27"/>
                <a:gd name="T95" fmla="*/ 25 h 81"/>
                <a:gd name="T96" fmla="*/ 24 w 27"/>
                <a:gd name="T97" fmla="*/ 23 h 81"/>
                <a:gd name="T98" fmla="*/ 24 w 27"/>
                <a:gd name="T99" fmla="*/ 20 h 81"/>
                <a:gd name="T100" fmla="*/ 24 w 27"/>
                <a:gd name="T101" fmla="*/ 18 h 81"/>
                <a:gd name="T102" fmla="*/ 23 w 27"/>
                <a:gd name="T103" fmla="*/ 13 h 81"/>
                <a:gd name="T104" fmla="*/ 23 w 27"/>
                <a:gd name="T105" fmla="*/ 9 h 81"/>
                <a:gd name="T106" fmla="*/ 22 w 27"/>
                <a:gd name="T107" fmla="*/ 6 h 81"/>
                <a:gd name="T108" fmla="*/ 22 w 27"/>
                <a:gd name="T109" fmla="*/ 4 h 81"/>
                <a:gd name="T110" fmla="*/ 19 w 27"/>
                <a:gd name="T111" fmla="*/ 1 h 81"/>
                <a:gd name="T112" fmla="*/ 18 w 27"/>
                <a:gd name="T113" fmla="*/ 1 h 81"/>
                <a:gd name="T114" fmla="*/ 14 w 27"/>
                <a:gd name="T115" fmla="*/ 0 h 81"/>
                <a:gd name="T116" fmla="*/ 12 w 27"/>
                <a:gd name="T117" fmla="*/ 0 h 81"/>
                <a:gd name="T118" fmla="*/ 7 w 27"/>
                <a:gd name="T119" fmla="*/ 1 h 81"/>
                <a:gd name="T120" fmla="*/ 4 w 27"/>
                <a:gd name="T121" fmla="*/ 4 h 81"/>
                <a:gd name="T122" fmla="*/ 4 w 27"/>
                <a:gd name="T123" fmla="*/ 4 h 8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" h="81">
                  <a:moveTo>
                    <a:pt x="4" y="4"/>
                  </a:moveTo>
                  <a:lnTo>
                    <a:pt x="1" y="6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4"/>
                  </a:lnTo>
                  <a:lnTo>
                    <a:pt x="4" y="77"/>
                  </a:lnTo>
                  <a:lnTo>
                    <a:pt x="5" y="77"/>
                  </a:lnTo>
                  <a:lnTo>
                    <a:pt x="8" y="79"/>
                  </a:lnTo>
                  <a:lnTo>
                    <a:pt x="12" y="79"/>
                  </a:lnTo>
                  <a:lnTo>
                    <a:pt x="14" y="81"/>
                  </a:lnTo>
                  <a:lnTo>
                    <a:pt x="17" y="81"/>
                  </a:lnTo>
                  <a:lnTo>
                    <a:pt x="19" y="81"/>
                  </a:lnTo>
                  <a:lnTo>
                    <a:pt x="22" y="79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4" y="73"/>
                  </a:lnTo>
                  <a:lnTo>
                    <a:pt x="24" y="69"/>
                  </a:lnTo>
                  <a:lnTo>
                    <a:pt x="24" y="64"/>
                  </a:lnTo>
                  <a:lnTo>
                    <a:pt x="24" y="61"/>
                  </a:lnTo>
                  <a:lnTo>
                    <a:pt x="24" y="59"/>
                  </a:lnTo>
                  <a:lnTo>
                    <a:pt x="24" y="56"/>
                  </a:lnTo>
                  <a:lnTo>
                    <a:pt x="24" y="54"/>
                  </a:lnTo>
                  <a:lnTo>
                    <a:pt x="24" y="50"/>
                  </a:lnTo>
                  <a:lnTo>
                    <a:pt x="24" y="47"/>
                  </a:lnTo>
                  <a:lnTo>
                    <a:pt x="24" y="45"/>
                  </a:lnTo>
                  <a:lnTo>
                    <a:pt x="27" y="41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3" y="13"/>
                  </a:lnTo>
                  <a:lnTo>
                    <a:pt x="23" y="9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1" name="Freeform 25"/>
            <p:cNvSpPr>
              <a:spLocks/>
            </p:cNvSpPr>
            <p:nvPr/>
          </p:nvSpPr>
          <p:spPr bwMode="auto">
            <a:xfrm>
              <a:off x="4037" y="2648"/>
              <a:ext cx="26" cy="70"/>
            </a:xfrm>
            <a:custGeom>
              <a:avLst/>
              <a:gdLst>
                <a:gd name="T0" fmla="*/ 7 w 26"/>
                <a:gd name="T1" fmla="*/ 9 h 70"/>
                <a:gd name="T2" fmla="*/ 5 w 26"/>
                <a:gd name="T3" fmla="*/ 10 h 70"/>
                <a:gd name="T4" fmla="*/ 4 w 26"/>
                <a:gd name="T5" fmla="*/ 13 h 70"/>
                <a:gd name="T6" fmla="*/ 4 w 26"/>
                <a:gd name="T7" fmla="*/ 15 h 70"/>
                <a:gd name="T8" fmla="*/ 3 w 26"/>
                <a:gd name="T9" fmla="*/ 19 h 70"/>
                <a:gd name="T10" fmla="*/ 3 w 26"/>
                <a:gd name="T11" fmla="*/ 22 h 70"/>
                <a:gd name="T12" fmla="*/ 3 w 26"/>
                <a:gd name="T13" fmla="*/ 27 h 70"/>
                <a:gd name="T14" fmla="*/ 2 w 26"/>
                <a:gd name="T15" fmla="*/ 31 h 70"/>
                <a:gd name="T16" fmla="*/ 2 w 26"/>
                <a:gd name="T17" fmla="*/ 36 h 70"/>
                <a:gd name="T18" fmla="*/ 0 w 26"/>
                <a:gd name="T19" fmla="*/ 40 h 70"/>
                <a:gd name="T20" fmla="*/ 0 w 26"/>
                <a:gd name="T21" fmla="*/ 43 h 70"/>
                <a:gd name="T22" fmla="*/ 0 w 26"/>
                <a:gd name="T23" fmla="*/ 47 h 70"/>
                <a:gd name="T24" fmla="*/ 0 w 26"/>
                <a:gd name="T25" fmla="*/ 51 h 70"/>
                <a:gd name="T26" fmla="*/ 0 w 26"/>
                <a:gd name="T27" fmla="*/ 54 h 70"/>
                <a:gd name="T28" fmla="*/ 0 w 26"/>
                <a:gd name="T29" fmla="*/ 57 h 70"/>
                <a:gd name="T30" fmla="*/ 0 w 26"/>
                <a:gd name="T31" fmla="*/ 60 h 70"/>
                <a:gd name="T32" fmla="*/ 2 w 26"/>
                <a:gd name="T33" fmla="*/ 63 h 70"/>
                <a:gd name="T34" fmla="*/ 3 w 26"/>
                <a:gd name="T35" fmla="*/ 64 h 70"/>
                <a:gd name="T36" fmla="*/ 5 w 26"/>
                <a:gd name="T37" fmla="*/ 66 h 70"/>
                <a:gd name="T38" fmla="*/ 8 w 26"/>
                <a:gd name="T39" fmla="*/ 69 h 70"/>
                <a:gd name="T40" fmla="*/ 11 w 26"/>
                <a:gd name="T41" fmla="*/ 70 h 70"/>
                <a:gd name="T42" fmla="*/ 13 w 26"/>
                <a:gd name="T43" fmla="*/ 70 h 70"/>
                <a:gd name="T44" fmla="*/ 14 w 26"/>
                <a:gd name="T45" fmla="*/ 70 h 70"/>
                <a:gd name="T46" fmla="*/ 17 w 26"/>
                <a:gd name="T47" fmla="*/ 69 h 70"/>
                <a:gd name="T48" fmla="*/ 20 w 26"/>
                <a:gd name="T49" fmla="*/ 69 h 70"/>
                <a:gd name="T50" fmla="*/ 20 w 26"/>
                <a:gd name="T51" fmla="*/ 66 h 70"/>
                <a:gd name="T52" fmla="*/ 21 w 26"/>
                <a:gd name="T53" fmla="*/ 64 h 70"/>
                <a:gd name="T54" fmla="*/ 22 w 26"/>
                <a:gd name="T55" fmla="*/ 60 h 70"/>
                <a:gd name="T56" fmla="*/ 22 w 26"/>
                <a:gd name="T57" fmla="*/ 57 h 70"/>
                <a:gd name="T58" fmla="*/ 22 w 26"/>
                <a:gd name="T59" fmla="*/ 51 h 70"/>
                <a:gd name="T60" fmla="*/ 23 w 26"/>
                <a:gd name="T61" fmla="*/ 47 h 70"/>
                <a:gd name="T62" fmla="*/ 23 w 26"/>
                <a:gd name="T63" fmla="*/ 42 h 70"/>
                <a:gd name="T64" fmla="*/ 25 w 26"/>
                <a:gd name="T65" fmla="*/ 37 h 70"/>
                <a:gd name="T66" fmla="*/ 25 w 26"/>
                <a:gd name="T67" fmla="*/ 32 h 70"/>
                <a:gd name="T68" fmla="*/ 25 w 26"/>
                <a:gd name="T69" fmla="*/ 27 h 70"/>
                <a:gd name="T70" fmla="*/ 25 w 26"/>
                <a:gd name="T71" fmla="*/ 22 h 70"/>
                <a:gd name="T72" fmla="*/ 26 w 26"/>
                <a:gd name="T73" fmla="*/ 16 h 70"/>
                <a:gd name="T74" fmla="*/ 25 w 26"/>
                <a:gd name="T75" fmla="*/ 13 h 70"/>
                <a:gd name="T76" fmla="*/ 25 w 26"/>
                <a:gd name="T77" fmla="*/ 10 h 70"/>
                <a:gd name="T78" fmla="*/ 25 w 26"/>
                <a:gd name="T79" fmla="*/ 6 h 70"/>
                <a:gd name="T80" fmla="*/ 25 w 26"/>
                <a:gd name="T81" fmla="*/ 5 h 70"/>
                <a:gd name="T82" fmla="*/ 22 w 26"/>
                <a:gd name="T83" fmla="*/ 2 h 70"/>
                <a:gd name="T84" fmla="*/ 21 w 26"/>
                <a:gd name="T85" fmla="*/ 2 h 70"/>
                <a:gd name="T86" fmla="*/ 17 w 26"/>
                <a:gd name="T87" fmla="*/ 0 h 70"/>
                <a:gd name="T88" fmla="*/ 14 w 26"/>
                <a:gd name="T89" fmla="*/ 0 h 70"/>
                <a:gd name="T90" fmla="*/ 12 w 26"/>
                <a:gd name="T91" fmla="*/ 0 h 70"/>
                <a:gd name="T92" fmla="*/ 11 w 26"/>
                <a:gd name="T93" fmla="*/ 2 h 70"/>
                <a:gd name="T94" fmla="*/ 8 w 26"/>
                <a:gd name="T95" fmla="*/ 4 h 70"/>
                <a:gd name="T96" fmla="*/ 7 w 26"/>
                <a:gd name="T97" fmla="*/ 9 h 70"/>
                <a:gd name="T98" fmla="*/ 7 w 26"/>
                <a:gd name="T99" fmla="*/ 9 h 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6" h="70">
                  <a:moveTo>
                    <a:pt x="7" y="9"/>
                  </a:moveTo>
                  <a:lnTo>
                    <a:pt x="5" y="10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3" y="19"/>
                  </a:lnTo>
                  <a:lnTo>
                    <a:pt x="3" y="22"/>
                  </a:lnTo>
                  <a:lnTo>
                    <a:pt x="3" y="27"/>
                  </a:lnTo>
                  <a:lnTo>
                    <a:pt x="2" y="31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2" y="63"/>
                  </a:lnTo>
                  <a:lnTo>
                    <a:pt x="3" y="64"/>
                  </a:lnTo>
                  <a:lnTo>
                    <a:pt x="5" y="66"/>
                  </a:lnTo>
                  <a:lnTo>
                    <a:pt x="8" y="69"/>
                  </a:lnTo>
                  <a:lnTo>
                    <a:pt x="11" y="70"/>
                  </a:lnTo>
                  <a:lnTo>
                    <a:pt x="13" y="70"/>
                  </a:lnTo>
                  <a:lnTo>
                    <a:pt x="14" y="70"/>
                  </a:lnTo>
                  <a:lnTo>
                    <a:pt x="17" y="69"/>
                  </a:lnTo>
                  <a:lnTo>
                    <a:pt x="20" y="69"/>
                  </a:lnTo>
                  <a:lnTo>
                    <a:pt x="20" y="66"/>
                  </a:lnTo>
                  <a:lnTo>
                    <a:pt x="21" y="64"/>
                  </a:lnTo>
                  <a:lnTo>
                    <a:pt x="22" y="60"/>
                  </a:lnTo>
                  <a:lnTo>
                    <a:pt x="22" y="57"/>
                  </a:lnTo>
                  <a:lnTo>
                    <a:pt x="22" y="51"/>
                  </a:lnTo>
                  <a:lnTo>
                    <a:pt x="23" y="47"/>
                  </a:lnTo>
                  <a:lnTo>
                    <a:pt x="23" y="42"/>
                  </a:lnTo>
                  <a:lnTo>
                    <a:pt x="25" y="37"/>
                  </a:lnTo>
                  <a:lnTo>
                    <a:pt x="25" y="32"/>
                  </a:lnTo>
                  <a:lnTo>
                    <a:pt x="25" y="27"/>
                  </a:lnTo>
                  <a:lnTo>
                    <a:pt x="25" y="22"/>
                  </a:lnTo>
                  <a:lnTo>
                    <a:pt x="26" y="16"/>
                  </a:lnTo>
                  <a:lnTo>
                    <a:pt x="25" y="13"/>
                  </a:lnTo>
                  <a:lnTo>
                    <a:pt x="25" y="10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2" y="2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8" y="4"/>
                  </a:lnTo>
                  <a:lnTo>
                    <a:pt x="7" y="9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2" name="Freeform 26"/>
            <p:cNvSpPr>
              <a:spLocks/>
            </p:cNvSpPr>
            <p:nvPr/>
          </p:nvSpPr>
          <p:spPr bwMode="auto">
            <a:xfrm>
              <a:off x="3773" y="2584"/>
              <a:ext cx="81" cy="38"/>
            </a:xfrm>
            <a:custGeom>
              <a:avLst/>
              <a:gdLst>
                <a:gd name="T0" fmla="*/ 73 w 81"/>
                <a:gd name="T1" fmla="*/ 0 h 38"/>
                <a:gd name="T2" fmla="*/ 69 w 81"/>
                <a:gd name="T3" fmla="*/ 0 h 38"/>
                <a:gd name="T4" fmla="*/ 67 w 81"/>
                <a:gd name="T5" fmla="*/ 1 h 38"/>
                <a:gd name="T6" fmla="*/ 62 w 81"/>
                <a:gd name="T7" fmla="*/ 1 h 38"/>
                <a:gd name="T8" fmla="*/ 58 w 81"/>
                <a:gd name="T9" fmla="*/ 4 h 38"/>
                <a:gd name="T10" fmla="*/ 55 w 81"/>
                <a:gd name="T11" fmla="*/ 4 h 38"/>
                <a:gd name="T12" fmla="*/ 53 w 81"/>
                <a:gd name="T13" fmla="*/ 5 h 38"/>
                <a:gd name="T14" fmla="*/ 50 w 81"/>
                <a:gd name="T15" fmla="*/ 5 h 38"/>
                <a:gd name="T16" fmla="*/ 46 w 81"/>
                <a:gd name="T17" fmla="*/ 6 h 38"/>
                <a:gd name="T18" fmla="*/ 42 w 81"/>
                <a:gd name="T19" fmla="*/ 6 h 38"/>
                <a:gd name="T20" fmla="*/ 41 w 81"/>
                <a:gd name="T21" fmla="*/ 6 h 38"/>
                <a:gd name="T22" fmla="*/ 37 w 81"/>
                <a:gd name="T23" fmla="*/ 7 h 38"/>
                <a:gd name="T24" fmla="*/ 36 w 81"/>
                <a:gd name="T25" fmla="*/ 9 h 38"/>
                <a:gd name="T26" fmla="*/ 32 w 81"/>
                <a:gd name="T27" fmla="*/ 9 h 38"/>
                <a:gd name="T28" fmla="*/ 30 w 81"/>
                <a:gd name="T29" fmla="*/ 10 h 38"/>
                <a:gd name="T30" fmla="*/ 26 w 81"/>
                <a:gd name="T31" fmla="*/ 10 h 38"/>
                <a:gd name="T32" fmla="*/ 23 w 81"/>
                <a:gd name="T33" fmla="*/ 10 h 38"/>
                <a:gd name="T34" fmla="*/ 18 w 81"/>
                <a:gd name="T35" fmla="*/ 13 h 38"/>
                <a:gd name="T36" fmla="*/ 14 w 81"/>
                <a:gd name="T37" fmla="*/ 14 h 38"/>
                <a:gd name="T38" fmla="*/ 9 w 81"/>
                <a:gd name="T39" fmla="*/ 15 h 38"/>
                <a:gd name="T40" fmla="*/ 6 w 81"/>
                <a:gd name="T41" fmla="*/ 18 h 38"/>
                <a:gd name="T42" fmla="*/ 3 w 81"/>
                <a:gd name="T43" fmla="*/ 18 h 38"/>
                <a:gd name="T44" fmla="*/ 3 w 81"/>
                <a:gd name="T45" fmla="*/ 19 h 38"/>
                <a:gd name="T46" fmla="*/ 0 w 81"/>
                <a:gd name="T47" fmla="*/ 23 h 38"/>
                <a:gd name="T48" fmla="*/ 0 w 81"/>
                <a:gd name="T49" fmla="*/ 30 h 38"/>
                <a:gd name="T50" fmla="*/ 3 w 81"/>
                <a:gd name="T51" fmla="*/ 34 h 38"/>
                <a:gd name="T52" fmla="*/ 6 w 81"/>
                <a:gd name="T53" fmla="*/ 38 h 38"/>
                <a:gd name="T54" fmla="*/ 8 w 81"/>
                <a:gd name="T55" fmla="*/ 38 h 38"/>
                <a:gd name="T56" fmla="*/ 10 w 81"/>
                <a:gd name="T57" fmla="*/ 38 h 38"/>
                <a:gd name="T58" fmla="*/ 14 w 81"/>
                <a:gd name="T59" fmla="*/ 37 h 38"/>
                <a:gd name="T60" fmla="*/ 19 w 81"/>
                <a:gd name="T61" fmla="*/ 37 h 38"/>
                <a:gd name="T62" fmla="*/ 23 w 81"/>
                <a:gd name="T63" fmla="*/ 36 h 38"/>
                <a:gd name="T64" fmla="*/ 26 w 81"/>
                <a:gd name="T65" fmla="*/ 34 h 38"/>
                <a:gd name="T66" fmla="*/ 28 w 81"/>
                <a:gd name="T67" fmla="*/ 34 h 38"/>
                <a:gd name="T68" fmla="*/ 31 w 81"/>
                <a:gd name="T69" fmla="*/ 34 h 38"/>
                <a:gd name="T70" fmla="*/ 35 w 81"/>
                <a:gd name="T71" fmla="*/ 33 h 38"/>
                <a:gd name="T72" fmla="*/ 38 w 81"/>
                <a:gd name="T73" fmla="*/ 33 h 38"/>
                <a:gd name="T74" fmla="*/ 42 w 81"/>
                <a:gd name="T75" fmla="*/ 32 h 38"/>
                <a:gd name="T76" fmla="*/ 45 w 81"/>
                <a:gd name="T77" fmla="*/ 30 h 38"/>
                <a:gd name="T78" fmla="*/ 49 w 81"/>
                <a:gd name="T79" fmla="*/ 30 h 38"/>
                <a:gd name="T80" fmla="*/ 51 w 81"/>
                <a:gd name="T81" fmla="*/ 30 h 38"/>
                <a:gd name="T82" fmla="*/ 55 w 81"/>
                <a:gd name="T83" fmla="*/ 28 h 38"/>
                <a:gd name="T84" fmla="*/ 58 w 81"/>
                <a:gd name="T85" fmla="*/ 28 h 38"/>
                <a:gd name="T86" fmla="*/ 62 w 81"/>
                <a:gd name="T87" fmla="*/ 27 h 38"/>
                <a:gd name="T88" fmla="*/ 64 w 81"/>
                <a:gd name="T89" fmla="*/ 25 h 38"/>
                <a:gd name="T90" fmla="*/ 67 w 81"/>
                <a:gd name="T91" fmla="*/ 25 h 38"/>
                <a:gd name="T92" fmla="*/ 69 w 81"/>
                <a:gd name="T93" fmla="*/ 25 h 38"/>
                <a:gd name="T94" fmla="*/ 74 w 81"/>
                <a:gd name="T95" fmla="*/ 23 h 38"/>
                <a:gd name="T96" fmla="*/ 78 w 81"/>
                <a:gd name="T97" fmla="*/ 20 h 38"/>
                <a:gd name="T98" fmla="*/ 80 w 81"/>
                <a:gd name="T99" fmla="*/ 19 h 38"/>
                <a:gd name="T100" fmla="*/ 81 w 81"/>
                <a:gd name="T101" fmla="*/ 18 h 38"/>
                <a:gd name="T102" fmla="*/ 81 w 81"/>
                <a:gd name="T103" fmla="*/ 16 h 38"/>
                <a:gd name="T104" fmla="*/ 81 w 81"/>
                <a:gd name="T105" fmla="*/ 13 h 38"/>
                <a:gd name="T106" fmla="*/ 80 w 81"/>
                <a:gd name="T107" fmla="*/ 10 h 38"/>
                <a:gd name="T108" fmla="*/ 80 w 81"/>
                <a:gd name="T109" fmla="*/ 6 h 38"/>
                <a:gd name="T110" fmla="*/ 80 w 81"/>
                <a:gd name="T111" fmla="*/ 5 h 38"/>
                <a:gd name="T112" fmla="*/ 78 w 81"/>
                <a:gd name="T113" fmla="*/ 2 h 38"/>
                <a:gd name="T114" fmla="*/ 74 w 81"/>
                <a:gd name="T115" fmla="*/ 0 h 38"/>
                <a:gd name="T116" fmla="*/ 73 w 81"/>
                <a:gd name="T117" fmla="*/ 0 h 38"/>
                <a:gd name="T118" fmla="*/ 73 w 81"/>
                <a:gd name="T119" fmla="*/ 0 h 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1" h="38">
                  <a:moveTo>
                    <a:pt x="73" y="0"/>
                  </a:moveTo>
                  <a:lnTo>
                    <a:pt x="69" y="0"/>
                  </a:lnTo>
                  <a:lnTo>
                    <a:pt x="67" y="1"/>
                  </a:lnTo>
                  <a:lnTo>
                    <a:pt x="62" y="1"/>
                  </a:lnTo>
                  <a:lnTo>
                    <a:pt x="58" y="4"/>
                  </a:lnTo>
                  <a:lnTo>
                    <a:pt x="55" y="4"/>
                  </a:lnTo>
                  <a:lnTo>
                    <a:pt x="53" y="5"/>
                  </a:lnTo>
                  <a:lnTo>
                    <a:pt x="50" y="5"/>
                  </a:lnTo>
                  <a:lnTo>
                    <a:pt x="46" y="6"/>
                  </a:lnTo>
                  <a:lnTo>
                    <a:pt x="42" y="6"/>
                  </a:lnTo>
                  <a:lnTo>
                    <a:pt x="41" y="6"/>
                  </a:lnTo>
                  <a:lnTo>
                    <a:pt x="37" y="7"/>
                  </a:lnTo>
                  <a:lnTo>
                    <a:pt x="36" y="9"/>
                  </a:lnTo>
                  <a:lnTo>
                    <a:pt x="32" y="9"/>
                  </a:lnTo>
                  <a:lnTo>
                    <a:pt x="30" y="10"/>
                  </a:lnTo>
                  <a:lnTo>
                    <a:pt x="26" y="10"/>
                  </a:lnTo>
                  <a:lnTo>
                    <a:pt x="23" y="10"/>
                  </a:lnTo>
                  <a:lnTo>
                    <a:pt x="18" y="13"/>
                  </a:lnTo>
                  <a:lnTo>
                    <a:pt x="14" y="14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3" y="34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4" y="37"/>
                  </a:lnTo>
                  <a:lnTo>
                    <a:pt x="19" y="37"/>
                  </a:lnTo>
                  <a:lnTo>
                    <a:pt x="23" y="36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1" y="34"/>
                  </a:lnTo>
                  <a:lnTo>
                    <a:pt x="35" y="33"/>
                  </a:lnTo>
                  <a:lnTo>
                    <a:pt x="38" y="33"/>
                  </a:lnTo>
                  <a:lnTo>
                    <a:pt x="42" y="32"/>
                  </a:lnTo>
                  <a:lnTo>
                    <a:pt x="45" y="30"/>
                  </a:lnTo>
                  <a:lnTo>
                    <a:pt x="49" y="30"/>
                  </a:lnTo>
                  <a:lnTo>
                    <a:pt x="51" y="30"/>
                  </a:lnTo>
                  <a:lnTo>
                    <a:pt x="55" y="28"/>
                  </a:lnTo>
                  <a:lnTo>
                    <a:pt x="58" y="28"/>
                  </a:lnTo>
                  <a:lnTo>
                    <a:pt x="62" y="27"/>
                  </a:lnTo>
                  <a:lnTo>
                    <a:pt x="64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74" y="23"/>
                  </a:lnTo>
                  <a:lnTo>
                    <a:pt x="78" y="20"/>
                  </a:lnTo>
                  <a:lnTo>
                    <a:pt x="80" y="19"/>
                  </a:lnTo>
                  <a:lnTo>
                    <a:pt x="81" y="18"/>
                  </a:lnTo>
                  <a:lnTo>
                    <a:pt x="81" y="16"/>
                  </a:lnTo>
                  <a:lnTo>
                    <a:pt x="81" y="13"/>
                  </a:lnTo>
                  <a:lnTo>
                    <a:pt x="80" y="10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78" y="2"/>
                  </a:lnTo>
                  <a:lnTo>
                    <a:pt x="74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AA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210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210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481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58D7CD0-55DB-45FB-A28E-5C0CA162E769}" type="slidenum">
              <a:rPr lang="en-US" smtClean="0"/>
              <a:pPr eaLnBrk="1" hangingPunct="1"/>
              <a:t>127</a:t>
            </a:fld>
            <a:endParaRPr lang="en-US" smtClean="0"/>
          </a:p>
        </p:txBody>
      </p:sp>
      <p:sp>
        <p:nvSpPr>
          <p:cNvPr id="13312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7038" y="1738313"/>
            <a:ext cx="5570537" cy="3048000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Contact Lenses (hard or soft)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encouraged to care for lenses</a:t>
            </a:r>
          </a:p>
        </p:txBody>
      </p:sp>
      <p:grpSp>
        <p:nvGrpSpPr>
          <p:cNvPr id="133125" name="Group 103"/>
          <p:cNvGrpSpPr>
            <a:grpSpLocks/>
          </p:cNvGrpSpPr>
          <p:nvPr/>
        </p:nvGrpSpPr>
        <p:grpSpPr bwMode="auto">
          <a:xfrm>
            <a:off x="6519863" y="1841500"/>
            <a:ext cx="1495425" cy="3028950"/>
            <a:chOff x="4386" y="1659"/>
            <a:chExt cx="942" cy="1908"/>
          </a:xfrm>
        </p:grpSpPr>
        <p:sp>
          <p:nvSpPr>
            <p:cNvPr id="133128" name="Freeform 102"/>
            <p:cNvSpPr>
              <a:spLocks/>
            </p:cNvSpPr>
            <p:nvPr/>
          </p:nvSpPr>
          <p:spPr bwMode="auto">
            <a:xfrm>
              <a:off x="4785" y="1697"/>
              <a:ext cx="512" cy="452"/>
            </a:xfrm>
            <a:custGeom>
              <a:avLst/>
              <a:gdLst>
                <a:gd name="T0" fmla="*/ 11 w 512"/>
                <a:gd name="T1" fmla="*/ 153 h 452"/>
                <a:gd name="T2" fmla="*/ 111 w 512"/>
                <a:gd name="T3" fmla="*/ 86 h 452"/>
                <a:gd name="T4" fmla="*/ 177 w 512"/>
                <a:gd name="T5" fmla="*/ 53 h 452"/>
                <a:gd name="T6" fmla="*/ 410 w 512"/>
                <a:gd name="T7" fmla="*/ 64 h 452"/>
                <a:gd name="T8" fmla="*/ 443 w 512"/>
                <a:gd name="T9" fmla="*/ 97 h 452"/>
                <a:gd name="T10" fmla="*/ 510 w 512"/>
                <a:gd name="T11" fmla="*/ 131 h 452"/>
                <a:gd name="T12" fmla="*/ 499 w 512"/>
                <a:gd name="T13" fmla="*/ 297 h 452"/>
                <a:gd name="T14" fmla="*/ 465 w 512"/>
                <a:gd name="T15" fmla="*/ 319 h 452"/>
                <a:gd name="T16" fmla="*/ 366 w 512"/>
                <a:gd name="T17" fmla="*/ 363 h 452"/>
                <a:gd name="T18" fmla="*/ 111 w 512"/>
                <a:gd name="T19" fmla="*/ 397 h 452"/>
                <a:gd name="T20" fmla="*/ 56 w 512"/>
                <a:gd name="T21" fmla="*/ 286 h 452"/>
                <a:gd name="T22" fmla="*/ 0 w 512"/>
                <a:gd name="T23" fmla="*/ 142 h 452"/>
                <a:gd name="T24" fmla="*/ 67 w 512"/>
                <a:gd name="T25" fmla="*/ 75 h 452"/>
                <a:gd name="T26" fmla="*/ 366 w 512"/>
                <a:gd name="T27" fmla="*/ 64 h 452"/>
                <a:gd name="T28" fmla="*/ 333 w 512"/>
                <a:gd name="T29" fmla="*/ 42 h 452"/>
                <a:gd name="T30" fmla="*/ 211 w 512"/>
                <a:gd name="T31" fmla="*/ 9 h 452"/>
                <a:gd name="T32" fmla="*/ 144 w 512"/>
                <a:gd name="T33" fmla="*/ 20 h 452"/>
                <a:gd name="T34" fmla="*/ 56 w 512"/>
                <a:gd name="T35" fmla="*/ 86 h 452"/>
                <a:gd name="T36" fmla="*/ 11 w 512"/>
                <a:gd name="T37" fmla="*/ 153 h 4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2" h="452">
                  <a:moveTo>
                    <a:pt x="11" y="153"/>
                  </a:moveTo>
                  <a:cubicBezTo>
                    <a:pt x="32" y="90"/>
                    <a:pt x="44" y="101"/>
                    <a:pt x="111" y="86"/>
                  </a:cubicBezTo>
                  <a:cubicBezTo>
                    <a:pt x="145" y="78"/>
                    <a:pt x="147" y="73"/>
                    <a:pt x="177" y="53"/>
                  </a:cubicBezTo>
                  <a:cubicBezTo>
                    <a:pt x="255" y="57"/>
                    <a:pt x="333" y="51"/>
                    <a:pt x="410" y="64"/>
                  </a:cubicBezTo>
                  <a:cubicBezTo>
                    <a:pt x="425" y="67"/>
                    <a:pt x="431" y="87"/>
                    <a:pt x="443" y="97"/>
                  </a:cubicBezTo>
                  <a:cubicBezTo>
                    <a:pt x="473" y="122"/>
                    <a:pt x="476" y="120"/>
                    <a:pt x="510" y="131"/>
                  </a:cubicBezTo>
                  <a:cubicBezTo>
                    <a:pt x="506" y="186"/>
                    <a:pt x="512" y="243"/>
                    <a:pt x="499" y="297"/>
                  </a:cubicBezTo>
                  <a:cubicBezTo>
                    <a:pt x="496" y="310"/>
                    <a:pt x="477" y="314"/>
                    <a:pt x="465" y="319"/>
                  </a:cubicBezTo>
                  <a:cubicBezTo>
                    <a:pt x="349" y="370"/>
                    <a:pt x="439" y="314"/>
                    <a:pt x="366" y="363"/>
                  </a:cubicBezTo>
                  <a:cubicBezTo>
                    <a:pt x="309" y="452"/>
                    <a:pt x="222" y="403"/>
                    <a:pt x="111" y="397"/>
                  </a:cubicBezTo>
                  <a:cubicBezTo>
                    <a:pt x="50" y="375"/>
                    <a:pt x="70" y="349"/>
                    <a:pt x="56" y="286"/>
                  </a:cubicBezTo>
                  <a:cubicBezTo>
                    <a:pt x="44" y="233"/>
                    <a:pt x="17" y="192"/>
                    <a:pt x="0" y="142"/>
                  </a:cubicBezTo>
                  <a:cubicBezTo>
                    <a:pt x="14" y="99"/>
                    <a:pt x="23" y="89"/>
                    <a:pt x="67" y="75"/>
                  </a:cubicBezTo>
                  <a:cubicBezTo>
                    <a:pt x="180" y="0"/>
                    <a:pt x="47" y="79"/>
                    <a:pt x="366" y="64"/>
                  </a:cubicBezTo>
                  <a:cubicBezTo>
                    <a:pt x="379" y="63"/>
                    <a:pt x="345" y="48"/>
                    <a:pt x="333" y="42"/>
                  </a:cubicBezTo>
                  <a:cubicBezTo>
                    <a:pt x="296" y="24"/>
                    <a:pt x="251" y="22"/>
                    <a:pt x="211" y="9"/>
                  </a:cubicBezTo>
                  <a:cubicBezTo>
                    <a:pt x="189" y="13"/>
                    <a:pt x="165" y="13"/>
                    <a:pt x="144" y="20"/>
                  </a:cubicBezTo>
                  <a:cubicBezTo>
                    <a:pt x="95" y="36"/>
                    <a:pt x="113" y="67"/>
                    <a:pt x="56" y="86"/>
                  </a:cubicBezTo>
                  <a:cubicBezTo>
                    <a:pt x="21" y="121"/>
                    <a:pt x="38" y="99"/>
                    <a:pt x="11" y="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29" name="Freeform 31"/>
            <p:cNvSpPr>
              <a:spLocks/>
            </p:cNvSpPr>
            <p:nvPr/>
          </p:nvSpPr>
          <p:spPr bwMode="auto">
            <a:xfrm>
              <a:off x="4557" y="1859"/>
              <a:ext cx="290" cy="267"/>
            </a:xfrm>
            <a:custGeom>
              <a:avLst/>
              <a:gdLst>
                <a:gd name="T0" fmla="*/ 194 w 290"/>
                <a:gd name="T1" fmla="*/ 267 h 267"/>
                <a:gd name="T2" fmla="*/ 247 w 290"/>
                <a:gd name="T3" fmla="*/ 246 h 267"/>
                <a:gd name="T4" fmla="*/ 290 w 290"/>
                <a:gd name="T5" fmla="*/ 160 h 267"/>
                <a:gd name="T6" fmla="*/ 278 w 290"/>
                <a:gd name="T7" fmla="*/ 82 h 267"/>
                <a:gd name="T8" fmla="*/ 228 w 290"/>
                <a:gd name="T9" fmla="*/ 24 h 267"/>
                <a:gd name="T10" fmla="*/ 166 w 290"/>
                <a:gd name="T11" fmla="*/ 0 h 267"/>
                <a:gd name="T12" fmla="*/ 77 w 290"/>
                <a:gd name="T13" fmla="*/ 9 h 267"/>
                <a:gd name="T14" fmla="*/ 13 w 290"/>
                <a:gd name="T15" fmla="*/ 82 h 267"/>
                <a:gd name="T16" fmla="*/ 0 w 290"/>
                <a:gd name="T17" fmla="*/ 166 h 267"/>
                <a:gd name="T18" fmla="*/ 49 w 290"/>
                <a:gd name="T19" fmla="*/ 220 h 267"/>
                <a:gd name="T20" fmla="*/ 194 w 290"/>
                <a:gd name="T21" fmla="*/ 267 h 267"/>
                <a:gd name="T22" fmla="*/ 194 w 290"/>
                <a:gd name="T23" fmla="*/ 267 h 2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0" h="267">
                  <a:moveTo>
                    <a:pt x="194" y="267"/>
                  </a:moveTo>
                  <a:lnTo>
                    <a:pt x="247" y="246"/>
                  </a:lnTo>
                  <a:lnTo>
                    <a:pt x="290" y="160"/>
                  </a:lnTo>
                  <a:lnTo>
                    <a:pt x="278" y="82"/>
                  </a:lnTo>
                  <a:lnTo>
                    <a:pt x="228" y="24"/>
                  </a:lnTo>
                  <a:lnTo>
                    <a:pt x="166" y="0"/>
                  </a:lnTo>
                  <a:lnTo>
                    <a:pt x="77" y="9"/>
                  </a:lnTo>
                  <a:lnTo>
                    <a:pt x="13" y="82"/>
                  </a:lnTo>
                  <a:lnTo>
                    <a:pt x="0" y="166"/>
                  </a:lnTo>
                  <a:lnTo>
                    <a:pt x="49" y="220"/>
                  </a:lnTo>
                  <a:lnTo>
                    <a:pt x="194" y="267"/>
                  </a:lnTo>
                  <a:close/>
                </a:path>
              </a:pathLst>
            </a:custGeom>
            <a:solidFill>
              <a:srgbClr val="DEF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0" name="Freeform 32"/>
            <p:cNvSpPr>
              <a:spLocks/>
            </p:cNvSpPr>
            <p:nvPr/>
          </p:nvSpPr>
          <p:spPr bwMode="auto">
            <a:xfrm>
              <a:off x="4539" y="3252"/>
              <a:ext cx="619" cy="315"/>
            </a:xfrm>
            <a:custGeom>
              <a:avLst/>
              <a:gdLst>
                <a:gd name="T0" fmla="*/ 0 w 619"/>
                <a:gd name="T1" fmla="*/ 73 h 315"/>
                <a:gd name="T2" fmla="*/ 263 w 619"/>
                <a:gd name="T3" fmla="*/ 104 h 315"/>
                <a:gd name="T4" fmla="*/ 483 w 619"/>
                <a:gd name="T5" fmla="*/ 54 h 315"/>
                <a:gd name="T6" fmla="*/ 591 w 619"/>
                <a:gd name="T7" fmla="*/ 0 h 315"/>
                <a:gd name="T8" fmla="*/ 619 w 619"/>
                <a:gd name="T9" fmla="*/ 203 h 315"/>
                <a:gd name="T10" fmla="*/ 617 w 619"/>
                <a:gd name="T11" fmla="*/ 205 h 315"/>
                <a:gd name="T12" fmla="*/ 612 w 619"/>
                <a:gd name="T13" fmla="*/ 207 h 315"/>
                <a:gd name="T14" fmla="*/ 604 w 619"/>
                <a:gd name="T15" fmla="*/ 209 h 315"/>
                <a:gd name="T16" fmla="*/ 593 w 619"/>
                <a:gd name="T17" fmla="*/ 216 h 315"/>
                <a:gd name="T18" fmla="*/ 578 w 619"/>
                <a:gd name="T19" fmla="*/ 220 h 315"/>
                <a:gd name="T20" fmla="*/ 561 w 619"/>
                <a:gd name="T21" fmla="*/ 226 h 315"/>
                <a:gd name="T22" fmla="*/ 543 w 619"/>
                <a:gd name="T23" fmla="*/ 235 h 315"/>
                <a:gd name="T24" fmla="*/ 522 w 619"/>
                <a:gd name="T25" fmla="*/ 244 h 315"/>
                <a:gd name="T26" fmla="*/ 500 w 619"/>
                <a:gd name="T27" fmla="*/ 250 h 315"/>
                <a:gd name="T28" fmla="*/ 474 w 619"/>
                <a:gd name="T29" fmla="*/ 259 h 315"/>
                <a:gd name="T30" fmla="*/ 449 w 619"/>
                <a:gd name="T31" fmla="*/ 267 h 315"/>
                <a:gd name="T32" fmla="*/ 423 w 619"/>
                <a:gd name="T33" fmla="*/ 276 h 315"/>
                <a:gd name="T34" fmla="*/ 395 w 619"/>
                <a:gd name="T35" fmla="*/ 283 h 315"/>
                <a:gd name="T36" fmla="*/ 367 w 619"/>
                <a:gd name="T37" fmla="*/ 291 h 315"/>
                <a:gd name="T38" fmla="*/ 339 w 619"/>
                <a:gd name="T39" fmla="*/ 298 h 315"/>
                <a:gd name="T40" fmla="*/ 308 w 619"/>
                <a:gd name="T41" fmla="*/ 304 h 315"/>
                <a:gd name="T42" fmla="*/ 280 w 619"/>
                <a:gd name="T43" fmla="*/ 308 h 315"/>
                <a:gd name="T44" fmla="*/ 252 w 619"/>
                <a:gd name="T45" fmla="*/ 311 h 315"/>
                <a:gd name="T46" fmla="*/ 224 w 619"/>
                <a:gd name="T47" fmla="*/ 313 h 315"/>
                <a:gd name="T48" fmla="*/ 199 w 619"/>
                <a:gd name="T49" fmla="*/ 315 h 315"/>
                <a:gd name="T50" fmla="*/ 173 w 619"/>
                <a:gd name="T51" fmla="*/ 315 h 315"/>
                <a:gd name="T52" fmla="*/ 149 w 619"/>
                <a:gd name="T53" fmla="*/ 315 h 315"/>
                <a:gd name="T54" fmla="*/ 125 w 619"/>
                <a:gd name="T55" fmla="*/ 313 h 315"/>
                <a:gd name="T56" fmla="*/ 106 w 619"/>
                <a:gd name="T57" fmla="*/ 311 h 315"/>
                <a:gd name="T58" fmla="*/ 87 w 619"/>
                <a:gd name="T59" fmla="*/ 308 h 315"/>
                <a:gd name="T60" fmla="*/ 69 w 619"/>
                <a:gd name="T61" fmla="*/ 306 h 315"/>
                <a:gd name="T62" fmla="*/ 54 w 619"/>
                <a:gd name="T63" fmla="*/ 304 h 315"/>
                <a:gd name="T64" fmla="*/ 41 w 619"/>
                <a:gd name="T65" fmla="*/ 302 h 315"/>
                <a:gd name="T66" fmla="*/ 33 w 619"/>
                <a:gd name="T67" fmla="*/ 300 h 315"/>
                <a:gd name="T68" fmla="*/ 24 w 619"/>
                <a:gd name="T69" fmla="*/ 298 h 315"/>
                <a:gd name="T70" fmla="*/ 20 w 619"/>
                <a:gd name="T71" fmla="*/ 298 h 315"/>
                <a:gd name="T72" fmla="*/ 18 w 619"/>
                <a:gd name="T73" fmla="*/ 298 h 315"/>
                <a:gd name="T74" fmla="*/ 0 w 619"/>
                <a:gd name="T75" fmla="*/ 73 h 315"/>
                <a:gd name="T76" fmla="*/ 0 w 619"/>
                <a:gd name="T77" fmla="*/ 73 h 3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19" h="315">
                  <a:moveTo>
                    <a:pt x="0" y="73"/>
                  </a:moveTo>
                  <a:lnTo>
                    <a:pt x="263" y="104"/>
                  </a:lnTo>
                  <a:lnTo>
                    <a:pt x="483" y="54"/>
                  </a:lnTo>
                  <a:lnTo>
                    <a:pt x="591" y="0"/>
                  </a:lnTo>
                  <a:lnTo>
                    <a:pt x="619" y="203"/>
                  </a:lnTo>
                  <a:lnTo>
                    <a:pt x="617" y="205"/>
                  </a:lnTo>
                  <a:lnTo>
                    <a:pt x="612" y="207"/>
                  </a:lnTo>
                  <a:lnTo>
                    <a:pt x="604" y="209"/>
                  </a:lnTo>
                  <a:lnTo>
                    <a:pt x="593" y="216"/>
                  </a:lnTo>
                  <a:lnTo>
                    <a:pt x="578" y="220"/>
                  </a:lnTo>
                  <a:lnTo>
                    <a:pt x="561" y="226"/>
                  </a:lnTo>
                  <a:lnTo>
                    <a:pt x="543" y="235"/>
                  </a:lnTo>
                  <a:lnTo>
                    <a:pt x="522" y="244"/>
                  </a:lnTo>
                  <a:lnTo>
                    <a:pt x="500" y="250"/>
                  </a:lnTo>
                  <a:lnTo>
                    <a:pt x="474" y="259"/>
                  </a:lnTo>
                  <a:lnTo>
                    <a:pt x="449" y="267"/>
                  </a:lnTo>
                  <a:lnTo>
                    <a:pt x="423" y="276"/>
                  </a:lnTo>
                  <a:lnTo>
                    <a:pt x="395" y="283"/>
                  </a:lnTo>
                  <a:lnTo>
                    <a:pt x="367" y="291"/>
                  </a:lnTo>
                  <a:lnTo>
                    <a:pt x="339" y="298"/>
                  </a:lnTo>
                  <a:lnTo>
                    <a:pt x="308" y="304"/>
                  </a:lnTo>
                  <a:lnTo>
                    <a:pt x="280" y="308"/>
                  </a:lnTo>
                  <a:lnTo>
                    <a:pt x="252" y="311"/>
                  </a:lnTo>
                  <a:lnTo>
                    <a:pt x="224" y="313"/>
                  </a:lnTo>
                  <a:lnTo>
                    <a:pt x="199" y="315"/>
                  </a:lnTo>
                  <a:lnTo>
                    <a:pt x="173" y="315"/>
                  </a:lnTo>
                  <a:lnTo>
                    <a:pt x="149" y="315"/>
                  </a:lnTo>
                  <a:lnTo>
                    <a:pt x="125" y="313"/>
                  </a:lnTo>
                  <a:lnTo>
                    <a:pt x="106" y="311"/>
                  </a:lnTo>
                  <a:lnTo>
                    <a:pt x="87" y="308"/>
                  </a:lnTo>
                  <a:lnTo>
                    <a:pt x="69" y="306"/>
                  </a:lnTo>
                  <a:lnTo>
                    <a:pt x="54" y="304"/>
                  </a:lnTo>
                  <a:lnTo>
                    <a:pt x="41" y="302"/>
                  </a:lnTo>
                  <a:lnTo>
                    <a:pt x="33" y="300"/>
                  </a:lnTo>
                  <a:lnTo>
                    <a:pt x="24" y="298"/>
                  </a:lnTo>
                  <a:lnTo>
                    <a:pt x="20" y="298"/>
                  </a:lnTo>
                  <a:lnTo>
                    <a:pt x="18" y="298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B0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1" name="Freeform 33"/>
            <p:cNvSpPr>
              <a:spLocks/>
            </p:cNvSpPr>
            <p:nvPr/>
          </p:nvSpPr>
          <p:spPr bwMode="auto">
            <a:xfrm>
              <a:off x="4402" y="1941"/>
              <a:ext cx="769" cy="1415"/>
            </a:xfrm>
            <a:custGeom>
              <a:avLst/>
              <a:gdLst>
                <a:gd name="T0" fmla="*/ 277 w 769"/>
                <a:gd name="T1" fmla="*/ 1399 h 1415"/>
                <a:gd name="T2" fmla="*/ 144 w 769"/>
                <a:gd name="T3" fmla="*/ 1374 h 1415"/>
                <a:gd name="T4" fmla="*/ 73 w 769"/>
                <a:gd name="T5" fmla="*/ 1149 h 1415"/>
                <a:gd name="T6" fmla="*/ 23 w 769"/>
                <a:gd name="T7" fmla="*/ 929 h 1415"/>
                <a:gd name="T8" fmla="*/ 0 w 769"/>
                <a:gd name="T9" fmla="*/ 664 h 1415"/>
                <a:gd name="T10" fmla="*/ 30 w 769"/>
                <a:gd name="T11" fmla="*/ 636 h 1415"/>
                <a:gd name="T12" fmla="*/ 86 w 769"/>
                <a:gd name="T13" fmla="*/ 660 h 1415"/>
                <a:gd name="T14" fmla="*/ 155 w 769"/>
                <a:gd name="T15" fmla="*/ 761 h 1415"/>
                <a:gd name="T16" fmla="*/ 161 w 769"/>
                <a:gd name="T17" fmla="*/ 593 h 1415"/>
                <a:gd name="T18" fmla="*/ 185 w 769"/>
                <a:gd name="T19" fmla="*/ 433 h 1415"/>
                <a:gd name="T20" fmla="*/ 185 w 769"/>
                <a:gd name="T21" fmla="*/ 216 h 1415"/>
                <a:gd name="T22" fmla="*/ 221 w 769"/>
                <a:gd name="T23" fmla="*/ 80 h 1415"/>
                <a:gd name="T24" fmla="*/ 271 w 769"/>
                <a:gd name="T25" fmla="*/ 11 h 1415"/>
                <a:gd name="T26" fmla="*/ 310 w 769"/>
                <a:gd name="T27" fmla="*/ 0 h 1415"/>
                <a:gd name="T28" fmla="*/ 349 w 769"/>
                <a:gd name="T29" fmla="*/ 45 h 1415"/>
                <a:gd name="T30" fmla="*/ 349 w 769"/>
                <a:gd name="T31" fmla="*/ 229 h 1415"/>
                <a:gd name="T32" fmla="*/ 329 w 769"/>
                <a:gd name="T33" fmla="*/ 664 h 1415"/>
                <a:gd name="T34" fmla="*/ 394 w 769"/>
                <a:gd name="T35" fmla="*/ 608 h 1415"/>
                <a:gd name="T36" fmla="*/ 435 w 769"/>
                <a:gd name="T37" fmla="*/ 610 h 1415"/>
                <a:gd name="T38" fmla="*/ 480 w 769"/>
                <a:gd name="T39" fmla="*/ 668 h 1415"/>
                <a:gd name="T40" fmla="*/ 512 w 769"/>
                <a:gd name="T41" fmla="*/ 636 h 1415"/>
                <a:gd name="T42" fmla="*/ 553 w 769"/>
                <a:gd name="T43" fmla="*/ 612 h 1415"/>
                <a:gd name="T44" fmla="*/ 601 w 769"/>
                <a:gd name="T45" fmla="*/ 643 h 1415"/>
                <a:gd name="T46" fmla="*/ 626 w 769"/>
                <a:gd name="T47" fmla="*/ 688 h 1415"/>
                <a:gd name="T48" fmla="*/ 672 w 769"/>
                <a:gd name="T49" fmla="*/ 649 h 1415"/>
                <a:gd name="T50" fmla="*/ 717 w 769"/>
                <a:gd name="T51" fmla="*/ 664 h 1415"/>
                <a:gd name="T52" fmla="*/ 745 w 769"/>
                <a:gd name="T53" fmla="*/ 720 h 1415"/>
                <a:gd name="T54" fmla="*/ 769 w 769"/>
                <a:gd name="T55" fmla="*/ 932 h 1415"/>
                <a:gd name="T56" fmla="*/ 756 w 769"/>
                <a:gd name="T57" fmla="*/ 1095 h 1415"/>
                <a:gd name="T58" fmla="*/ 713 w 769"/>
                <a:gd name="T59" fmla="*/ 1318 h 1415"/>
                <a:gd name="T60" fmla="*/ 433 w 769"/>
                <a:gd name="T61" fmla="*/ 1415 h 1415"/>
                <a:gd name="T62" fmla="*/ 277 w 769"/>
                <a:gd name="T63" fmla="*/ 1399 h 1415"/>
                <a:gd name="T64" fmla="*/ 277 w 769"/>
                <a:gd name="T65" fmla="*/ 1399 h 14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9" h="1415">
                  <a:moveTo>
                    <a:pt x="277" y="1399"/>
                  </a:moveTo>
                  <a:lnTo>
                    <a:pt x="144" y="1374"/>
                  </a:lnTo>
                  <a:lnTo>
                    <a:pt x="73" y="1149"/>
                  </a:lnTo>
                  <a:lnTo>
                    <a:pt x="23" y="929"/>
                  </a:lnTo>
                  <a:lnTo>
                    <a:pt x="0" y="664"/>
                  </a:lnTo>
                  <a:lnTo>
                    <a:pt x="30" y="636"/>
                  </a:lnTo>
                  <a:lnTo>
                    <a:pt x="86" y="660"/>
                  </a:lnTo>
                  <a:lnTo>
                    <a:pt x="155" y="761"/>
                  </a:lnTo>
                  <a:lnTo>
                    <a:pt x="161" y="593"/>
                  </a:lnTo>
                  <a:lnTo>
                    <a:pt x="185" y="433"/>
                  </a:lnTo>
                  <a:lnTo>
                    <a:pt x="185" y="216"/>
                  </a:lnTo>
                  <a:lnTo>
                    <a:pt x="221" y="80"/>
                  </a:lnTo>
                  <a:lnTo>
                    <a:pt x="271" y="11"/>
                  </a:lnTo>
                  <a:lnTo>
                    <a:pt x="310" y="0"/>
                  </a:lnTo>
                  <a:lnTo>
                    <a:pt x="349" y="45"/>
                  </a:lnTo>
                  <a:lnTo>
                    <a:pt x="349" y="229"/>
                  </a:lnTo>
                  <a:lnTo>
                    <a:pt x="329" y="664"/>
                  </a:lnTo>
                  <a:lnTo>
                    <a:pt x="394" y="608"/>
                  </a:lnTo>
                  <a:lnTo>
                    <a:pt x="435" y="610"/>
                  </a:lnTo>
                  <a:lnTo>
                    <a:pt x="480" y="668"/>
                  </a:lnTo>
                  <a:lnTo>
                    <a:pt x="512" y="636"/>
                  </a:lnTo>
                  <a:lnTo>
                    <a:pt x="553" y="612"/>
                  </a:lnTo>
                  <a:lnTo>
                    <a:pt x="601" y="643"/>
                  </a:lnTo>
                  <a:lnTo>
                    <a:pt x="626" y="688"/>
                  </a:lnTo>
                  <a:lnTo>
                    <a:pt x="672" y="649"/>
                  </a:lnTo>
                  <a:lnTo>
                    <a:pt x="717" y="664"/>
                  </a:lnTo>
                  <a:lnTo>
                    <a:pt x="745" y="720"/>
                  </a:lnTo>
                  <a:lnTo>
                    <a:pt x="769" y="932"/>
                  </a:lnTo>
                  <a:lnTo>
                    <a:pt x="756" y="1095"/>
                  </a:lnTo>
                  <a:lnTo>
                    <a:pt x="713" y="1318"/>
                  </a:lnTo>
                  <a:lnTo>
                    <a:pt x="433" y="1415"/>
                  </a:lnTo>
                  <a:lnTo>
                    <a:pt x="277" y="1399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2" name="Freeform 34"/>
            <p:cNvSpPr>
              <a:spLocks/>
            </p:cNvSpPr>
            <p:nvPr/>
          </p:nvSpPr>
          <p:spPr bwMode="auto">
            <a:xfrm>
              <a:off x="4649" y="1941"/>
              <a:ext cx="93" cy="119"/>
            </a:xfrm>
            <a:custGeom>
              <a:avLst/>
              <a:gdLst>
                <a:gd name="T0" fmla="*/ 0 w 93"/>
                <a:gd name="T1" fmla="*/ 58 h 119"/>
                <a:gd name="T2" fmla="*/ 5 w 93"/>
                <a:gd name="T3" fmla="*/ 112 h 119"/>
                <a:gd name="T4" fmla="*/ 46 w 93"/>
                <a:gd name="T5" fmla="*/ 119 h 119"/>
                <a:gd name="T6" fmla="*/ 84 w 93"/>
                <a:gd name="T7" fmla="*/ 91 h 119"/>
                <a:gd name="T8" fmla="*/ 93 w 93"/>
                <a:gd name="T9" fmla="*/ 26 h 119"/>
                <a:gd name="T10" fmla="*/ 58 w 93"/>
                <a:gd name="T11" fmla="*/ 0 h 119"/>
                <a:gd name="T12" fmla="*/ 13 w 93"/>
                <a:gd name="T13" fmla="*/ 22 h 119"/>
                <a:gd name="T14" fmla="*/ 0 w 93"/>
                <a:gd name="T15" fmla="*/ 58 h 119"/>
                <a:gd name="T16" fmla="*/ 0 w 93"/>
                <a:gd name="T17" fmla="*/ 58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9">
                  <a:moveTo>
                    <a:pt x="0" y="58"/>
                  </a:moveTo>
                  <a:lnTo>
                    <a:pt x="5" y="112"/>
                  </a:lnTo>
                  <a:lnTo>
                    <a:pt x="46" y="119"/>
                  </a:lnTo>
                  <a:lnTo>
                    <a:pt x="84" y="91"/>
                  </a:lnTo>
                  <a:lnTo>
                    <a:pt x="93" y="26"/>
                  </a:lnTo>
                  <a:lnTo>
                    <a:pt x="58" y="0"/>
                  </a:lnTo>
                  <a:lnTo>
                    <a:pt x="13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3" name="Freeform 35"/>
            <p:cNvSpPr>
              <a:spLocks/>
            </p:cNvSpPr>
            <p:nvPr/>
          </p:nvSpPr>
          <p:spPr bwMode="auto">
            <a:xfrm>
              <a:off x="4402" y="2607"/>
              <a:ext cx="47" cy="106"/>
            </a:xfrm>
            <a:custGeom>
              <a:avLst/>
              <a:gdLst>
                <a:gd name="T0" fmla="*/ 15 w 47"/>
                <a:gd name="T1" fmla="*/ 106 h 106"/>
                <a:gd name="T2" fmla="*/ 47 w 47"/>
                <a:gd name="T3" fmla="*/ 69 h 106"/>
                <a:gd name="T4" fmla="*/ 30 w 47"/>
                <a:gd name="T5" fmla="*/ 13 h 106"/>
                <a:gd name="T6" fmla="*/ 0 w 47"/>
                <a:gd name="T7" fmla="*/ 0 h 106"/>
                <a:gd name="T8" fmla="*/ 0 w 47"/>
                <a:gd name="T9" fmla="*/ 41 h 106"/>
                <a:gd name="T10" fmla="*/ 15 w 47"/>
                <a:gd name="T11" fmla="*/ 106 h 106"/>
                <a:gd name="T12" fmla="*/ 15 w 47"/>
                <a:gd name="T13" fmla="*/ 106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6">
                  <a:moveTo>
                    <a:pt x="15" y="106"/>
                  </a:moveTo>
                  <a:lnTo>
                    <a:pt x="47" y="69"/>
                  </a:lnTo>
                  <a:lnTo>
                    <a:pt x="30" y="13"/>
                  </a:lnTo>
                  <a:lnTo>
                    <a:pt x="0" y="0"/>
                  </a:lnTo>
                  <a:lnTo>
                    <a:pt x="0" y="41"/>
                  </a:lnTo>
                  <a:lnTo>
                    <a:pt x="15" y="106"/>
                  </a:lnTo>
                  <a:close/>
                </a:path>
              </a:pathLst>
            </a:custGeom>
            <a:solidFill>
              <a:srgbClr val="FF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4" name="Freeform 36"/>
            <p:cNvSpPr>
              <a:spLocks/>
            </p:cNvSpPr>
            <p:nvPr/>
          </p:nvSpPr>
          <p:spPr bwMode="auto">
            <a:xfrm>
              <a:off x="5065" y="2616"/>
              <a:ext cx="22" cy="129"/>
            </a:xfrm>
            <a:custGeom>
              <a:avLst/>
              <a:gdLst>
                <a:gd name="T0" fmla="*/ 15 w 22"/>
                <a:gd name="T1" fmla="*/ 9 h 129"/>
                <a:gd name="T2" fmla="*/ 15 w 22"/>
                <a:gd name="T3" fmla="*/ 13 h 129"/>
                <a:gd name="T4" fmla="*/ 15 w 22"/>
                <a:gd name="T5" fmla="*/ 19 h 129"/>
                <a:gd name="T6" fmla="*/ 17 w 22"/>
                <a:gd name="T7" fmla="*/ 28 h 129"/>
                <a:gd name="T8" fmla="*/ 17 w 22"/>
                <a:gd name="T9" fmla="*/ 34 h 129"/>
                <a:gd name="T10" fmla="*/ 17 w 22"/>
                <a:gd name="T11" fmla="*/ 43 h 129"/>
                <a:gd name="T12" fmla="*/ 19 w 22"/>
                <a:gd name="T13" fmla="*/ 50 h 129"/>
                <a:gd name="T14" fmla="*/ 19 w 22"/>
                <a:gd name="T15" fmla="*/ 58 h 129"/>
                <a:gd name="T16" fmla="*/ 22 w 22"/>
                <a:gd name="T17" fmla="*/ 67 h 129"/>
                <a:gd name="T18" fmla="*/ 22 w 22"/>
                <a:gd name="T19" fmla="*/ 75 h 129"/>
                <a:gd name="T20" fmla="*/ 22 w 22"/>
                <a:gd name="T21" fmla="*/ 84 h 129"/>
                <a:gd name="T22" fmla="*/ 22 w 22"/>
                <a:gd name="T23" fmla="*/ 91 h 129"/>
                <a:gd name="T24" fmla="*/ 22 w 22"/>
                <a:gd name="T25" fmla="*/ 99 h 129"/>
                <a:gd name="T26" fmla="*/ 19 w 22"/>
                <a:gd name="T27" fmla="*/ 108 h 129"/>
                <a:gd name="T28" fmla="*/ 19 w 22"/>
                <a:gd name="T29" fmla="*/ 114 h 129"/>
                <a:gd name="T30" fmla="*/ 17 w 22"/>
                <a:gd name="T31" fmla="*/ 121 h 129"/>
                <a:gd name="T32" fmla="*/ 17 w 22"/>
                <a:gd name="T33" fmla="*/ 127 h 129"/>
                <a:gd name="T34" fmla="*/ 15 w 22"/>
                <a:gd name="T35" fmla="*/ 129 h 129"/>
                <a:gd name="T36" fmla="*/ 13 w 22"/>
                <a:gd name="T37" fmla="*/ 129 h 129"/>
                <a:gd name="T38" fmla="*/ 13 w 22"/>
                <a:gd name="T39" fmla="*/ 129 h 129"/>
                <a:gd name="T40" fmla="*/ 11 w 22"/>
                <a:gd name="T41" fmla="*/ 127 h 129"/>
                <a:gd name="T42" fmla="*/ 9 w 22"/>
                <a:gd name="T43" fmla="*/ 127 h 129"/>
                <a:gd name="T44" fmla="*/ 7 w 22"/>
                <a:gd name="T45" fmla="*/ 127 h 129"/>
                <a:gd name="T46" fmla="*/ 7 w 22"/>
                <a:gd name="T47" fmla="*/ 127 h 129"/>
                <a:gd name="T48" fmla="*/ 4 w 22"/>
                <a:gd name="T49" fmla="*/ 129 h 129"/>
                <a:gd name="T50" fmla="*/ 2 w 22"/>
                <a:gd name="T51" fmla="*/ 121 h 129"/>
                <a:gd name="T52" fmla="*/ 2 w 22"/>
                <a:gd name="T53" fmla="*/ 114 h 129"/>
                <a:gd name="T54" fmla="*/ 2 w 22"/>
                <a:gd name="T55" fmla="*/ 106 h 129"/>
                <a:gd name="T56" fmla="*/ 2 w 22"/>
                <a:gd name="T57" fmla="*/ 99 h 129"/>
                <a:gd name="T58" fmla="*/ 0 w 22"/>
                <a:gd name="T59" fmla="*/ 91 h 129"/>
                <a:gd name="T60" fmla="*/ 0 w 22"/>
                <a:gd name="T61" fmla="*/ 84 h 129"/>
                <a:gd name="T62" fmla="*/ 0 w 22"/>
                <a:gd name="T63" fmla="*/ 75 h 129"/>
                <a:gd name="T64" fmla="*/ 0 w 22"/>
                <a:gd name="T65" fmla="*/ 69 h 129"/>
                <a:gd name="T66" fmla="*/ 0 w 22"/>
                <a:gd name="T67" fmla="*/ 60 h 129"/>
                <a:gd name="T68" fmla="*/ 0 w 22"/>
                <a:gd name="T69" fmla="*/ 54 h 129"/>
                <a:gd name="T70" fmla="*/ 0 w 22"/>
                <a:gd name="T71" fmla="*/ 45 h 129"/>
                <a:gd name="T72" fmla="*/ 0 w 22"/>
                <a:gd name="T73" fmla="*/ 39 h 129"/>
                <a:gd name="T74" fmla="*/ 0 w 22"/>
                <a:gd name="T75" fmla="*/ 30 h 129"/>
                <a:gd name="T76" fmla="*/ 0 w 22"/>
                <a:gd name="T77" fmla="*/ 24 h 129"/>
                <a:gd name="T78" fmla="*/ 0 w 22"/>
                <a:gd name="T79" fmla="*/ 15 h 129"/>
                <a:gd name="T80" fmla="*/ 0 w 22"/>
                <a:gd name="T81" fmla="*/ 9 h 129"/>
                <a:gd name="T82" fmla="*/ 0 w 22"/>
                <a:gd name="T83" fmla="*/ 6 h 129"/>
                <a:gd name="T84" fmla="*/ 0 w 22"/>
                <a:gd name="T85" fmla="*/ 6 h 129"/>
                <a:gd name="T86" fmla="*/ 0 w 22"/>
                <a:gd name="T87" fmla="*/ 4 h 129"/>
                <a:gd name="T88" fmla="*/ 2 w 22"/>
                <a:gd name="T89" fmla="*/ 2 h 129"/>
                <a:gd name="T90" fmla="*/ 2 w 22"/>
                <a:gd name="T91" fmla="*/ 0 h 129"/>
                <a:gd name="T92" fmla="*/ 7 w 22"/>
                <a:gd name="T93" fmla="*/ 0 h 129"/>
                <a:gd name="T94" fmla="*/ 9 w 22"/>
                <a:gd name="T95" fmla="*/ 0 h 129"/>
                <a:gd name="T96" fmla="*/ 11 w 22"/>
                <a:gd name="T97" fmla="*/ 0 h 129"/>
                <a:gd name="T98" fmla="*/ 11 w 22"/>
                <a:gd name="T99" fmla="*/ 2 h 129"/>
                <a:gd name="T100" fmla="*/ 13 w 22"/>
                <a:gd name="T101" fmla="*/ 4 h 129"/>
                <a:gd name="T102" fmla="*/ 13 w 22"/>
                <a:gd name="T103" fmla="*/ 4 h 129"/>
                <a:gd name="T104" fmla="*/ 15 w 22"/>
                <a:gd name="T105" fmla="*/ 9 h 129"/>
                <a:gd name="T106" fmla="*/ 15 w 22"/>
                <a:gd name="T107" fmla="*/ 9 h 12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" h="129">
                  <a:moveTo>
                    <a:pt x="15" y="9"/>
                  </a:moveTo>
                  <a:lnTo>
                    <a:pt x="15" y="13"/>
                  </a:lnTo>
                  <a:lnTo>
                    <a:pt x="15" y="19"/>
                  </a:lnTo>
                  <a:lnTo>
                    <a:pt x="17" y="28"/>
                  </a:lnTo>
                  <a:lnTo>
                    <a:pt x="17" y="34"/>
                  </a:lnTo>
                  <a:lnTo>
                    <a:pt x="17" y="43"/>
                  </a:lnTo>
                  <a:lnTo>
                    <a:pt x="19" y="50"/>
                  </a:lnTo>
                  <a:lnTo>
                    <a:pt x="19" y="58"/>
                  </a:lnTo>
                  <a:lnTo>
                    <a:pt x="22" y="67"/>
                  </a:lnTo>
                  <a:lnTo>
                    <a:pt x="22" y="75"/>
                  </a:lnTo>
                  <a:lnTo>
                    <a:pt x="22" y="84"/>
                  </a:lnTo>
                  <a:lnTo>
                    <a:pt x="22" y="91"/>
                  </a:lnTo>
                  <a:lnTo>
                    <a:pt x="22" y="99"/>
                  </a:lnTo>
                  <a:lnTo>
                    <a:pt x="19" y="108"/>
                  </a:lnTo>
                  <a:lnTo>
                    <a:pt x="19" y="114"/>
                  </a:lnTo>
                  <a:lnTo>
                    <a:pt x="17" y="121"/>
                  </a:lnTo>
                  <a:lnTo>
                    <a:pt x="17" y="127"/>
                  </a:lnTo>
                  <a:lnTo>
                    <a:pt x="15" y="129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9" y="127"/>
                  </a:lnTo>
                  <a:lnTo>
                    <a:pt x="7" y="127"/>
                  </a:lnTo>
                  <a:lnTo>
                    <a:pt x="4" y="129"/>
                  </a:lnTo>
                  <a:lnTo>
                    <a:pt x="2" y="121"/>
                  </a:lnTo>
                  <a:lnTo>
                    <a:pt x="2" y="114"/>
                  </a:lnTo>
                  <a:lnTo>
                    <a:pt x="2" y="106"/>
                  </a:lnTo>
                  <a:lnTo>
                    <a:pt x="2" y="99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0" y="75"/>
                  </a:lnTo>
                  <a:lnTo>
                    <a:pt x="0" y="69"/>
                  </a:lnTo>
                  <a:lnTo>
                    <a:pt x="0" y="60"/>
                  </a:lnTo>
                  <a:lnTo>
                    <a:pt x="0" y="54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3" y="4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5" name="Freeform 37"/>
            <p:cNvSpPr>
              <a:spLocks/>
            </p:cNvSpPr>
            <p:nvPr/>
          </p:nvSpPr>
          <p:spPr bwMode="auto">
            <a:xfrm>
              <a:off x="5026" y="2633"/>
              <a:ext cx="71" cy="54"/>
            </a:xfrm>
            <a:custGeom>
              <a:avLst/>
              <a:gdLst>
                <a:gd name="T0" fmla="*/ 69 w 71"/>
                <a:gd name="T1" fmla="*/ 39 h 54"/>
                <a:gd name="T2" fmla="*/ 71 w 71"/>
                <a:gd name="T3" fmla="*/ 43 h 54"/>
                <a:gd name="T4" fmla="*/ 71 w 71"/>
                <a:gd name="T5" fmla="*/ 45 h 54"/>
                <a:gd name="T6" fmla="*/ 71 w 71"/>
                <a:gd name="T7" fmla="*/ 48 h 54"/>
                <a:gd name="T8" fmla="*/ 69 w 71"/>
                <a:gd name="T9" fmla="*/ 50 h 54"/>
                <a:gd name="T10" fmla="*/ 67 w 71"/>
                <a:gd name="T11" fmla="*/ 52 h 54"/>
                <a:gd name="T12" fmla="*/ 63 w 71"/>
                <a:gd name="T13" fmla="*/ 54 h 54"/>
                <a:gd name="T14" fmla="*/ 61 w 71"/>
                <a:gd name="T15" fmla="*/ 54 h 54"/>
                <a:gd name="T16" fmla="*/ 56 w 71"/>
                <a:gd name="T17" fmla="*/ 54 h 54"/>
                <a:gd name="T18" fmla="*/ 54 w 71"/>
                <a:gd name="T19" fmla="*/ 54 h 54"/>
                <a:gd name="T20" fmla="*/ 50 w 71"/>
                <a:gd name="T21" fmla="*/ 52 h 54"/>
                <a:gd name="T22" fmla="*/ 46 w 71"/>
                <a:gd name="T23" fmla="*/ 50 h 54"/>
                <a:gd name="T24" fmla="*/ 43 w 71"/>
                <a:gd name="T25" fmla="*/ 50 h 54"/>
                <a:gd name="T26" fmla="*/ 39 w 71"/>
                <a:gd name="T27" fmla="*/ 45 h 54"/>
                <a:gd name="T28" fmla="*/ 35 w 71"/>
                <a:gd name="T29" fmla="*/ 45 h 54"/>
                <a:gd name="T30" fmla="*/ 30 w 71"/>
                <a:gd name="T31" fmla="*/ 41 h 54"/>
                <a:gd name="T32" fmla="*/ 26 w 71"/>
                <a:gd name="T33" fmla="*/ 39 h 54"/>
                <a:gd name="T34" fmla="*/ 22 w 71"/>
                <a:gd name="T35" fmla="*/ 37 h 54"/>
                <a:gd name="T36" fmla="*/ 18 w 71"/>
                <a:gd name="T37" fmla="*/ 35 h 54"/>
                <a:gd name="T38" fmla="*/ 15 w 71"/>
                <a:gd name="T39" fmla="*/ 30 h 54"/>
                <a:gd name="T40" fmla="*/ 11 w 71"/>
                <a:gd name="T41" fmla="*/ 28 h 54"/>
                <a:gd name="T42" fmla="*/ 9 w 71"/>
                <a:gd name="T43" fmla="*/ 24 h 54"/>
                <a:gd name="T44" fmla="*/ 5 w 71"/>
                <a:gd name="T45" fmla="*/ 22 h 54"/>
                <a:gd name="T46" fmla="*/ 2 w 71"/>
                <a:gd name="T47" fmla="*/ 20 h 54"/>
                <a:gd name="T48" fmla="*/ 2 w 71"/>
                <a:gd name="T49" fmla="*/ 15 h 54"/>
                <a:gd name="T50" fmla="*/ 0 w 71"/>
                <a:gd name="T51" fmla="*/ 13 h 54"/>
                <a:gd name="T52" fmla="*/ 0 w 71"/>
                <a:gd name="T53" fmla="*/ 11 h 54"/>
                <a:gd name="T54" fmla="*/ 0 w 71"/>
                <a:gd name="T55" fmla="*/ 7 h 54"/>
                <a:gd name="T56" fmla="*/ 0 w 71"/>
                <a:gd name="T57" fmla="*/ 5 h 54"/>
                <a:gd name="T58" fmla="*/ 2 w 71"/>
                <a:gd name="T59" fmla="*/ 2 h 54"/>
                <a:gd name="T60" fmla="*/ 5 w 71"/>
                <a:gd name="T61" fmla="*/ 0 h 54"/>
                <a:gd name="T62" fmla="*/ 5 w 71"/>
                <a:gd name="T63" fmla="*/ 0 h 54"/>
                <a:gd name="T64" fmla="*/ 7 w 71"/>
                <a:gd name="T65" fmla="*/ 0 h 54"/>
                <a:gd name="T66" fmla="*/ 9 w 71"/>
                <a:gd name="T67" fmla="*/ 0 h 54"/>
                <a:gd name="T68" fmla="*/ 11 w 71"/>
                <a:gd name="T69" fmla="*/ 2 h 54"/>
                <a:gd name="T70" fmla="*/ 13 w 71"/>
                <a:gd name="T71" fmla="*/ 5 h 54"/>
                <a:gd name="T72" fmla="*/ 18 w 71"/>
                <a:gd name="T73" fmla="*/ 7 h 54"/>
                <a:gd name="T74" fmla="*/ 20 w 71"/>
                <a:gd name="T75" fmla="*/ 11 h 54"/>
                <a:gd name="T76" fmla="*/ 24 w 71"/>
                <a:gd name="T77" fmla="*/ 13 h 54"/>
                <a:gd name="T78" fmla="*/ 26 w 71"/>
                <a:gd name="T79" fmla="*/ 15 h 54"/>
                <a:gd name="T80" fmla="*/ 30 w 71"/>
                <a:gd name="T81" fmla="*/ 17 h 54"/>
                <a:gd name="T82" fmla="*/ 35 w 71"/>
                <a:gd name="T83" fmla="*/ 20 h 54"/>
                <a:gd name="T84" fmla="*/ 39 w 71"/>
                <a:gd name="T85" fmla="*/ 22 h 54"/>
                <a:gd name="T86" fmla="*/ 41 w 71"/>
                <a:gd name="T87" fmla="*/ 24 h 54"/>
                <a:gd name="T88" fmla="*/ 46 w 71"/>
                <a:gd name="T89" fmla="*/ 26 h 54"/>
                <a:gd name="T90" fmla="*/ 50 w 71"/>
                <a:gd name="T91" fmla="*/ 28 h 54"/>
                <a:gd name="T92" fmla="*/ 54 w 71"/>
                <a:gd name="T93" fmla="*/ 30 h 54"/>
                <a:gd name="T94" fmla="*/ 56 w 71"/>
                <a:gd name="T95" fmla="*/ 33 h 54"/>
                <a:gd name="T96" fmla="*/ 61 w 71"/>
                <a:gd name="T97" fmla="*/ 35 h 54"/>
                <a:gd name="T98" fmla="*/ 65 w 71"/>
                <a:gd name="T99" fmla="*/ 37 h 54"/>
                <a:gd name="T100" fmla="*/ 69 w 71"/>
                <a:gd name="T101" fmla="*/ 39 h 54"/>
                <a:gd name="T102" fmla="*/ 69 w 71"/>
                <a:gd name="T103" fmla="*/ 39 h 5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1" h="54">
                  <a:moveTo>
                    <a:pt x="69" y="39"/>
                  </a:moveTo>
                  <a:lnTo>
                    <a:pt x="71" y="43"/>
                  </a:lnTo>
                  <a:lnTo>
                    <a:pt x="71" y="45"/>
                  </a:lnTo>
                  <a:lnTo>
                    <a:pt x="71" y="48"/>
                  </a:lnTo>
                  <a:lnTo>
                    <a:pt x="69" y="50"/>
                  </a:lnTo>
                  <a:lnTo>
                    <a:pt x="67" y="52"/>
                  </a:lnTo>
                  <a:lnTo>
                    <a:pt x="63" y="54"/>
                  </a:lnTo>
                  <a:lnTo>
                    <a:pt x="61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0" y="52"/>
                  </a:lnTo>
                  <a:lnTo>
                    <a:pt x="46" y="50"/>
                  </a:lnTo>
                  <a:lnTo>
                    <a:pt x="43" y="50"/>
                  </a:lnTo>
                  <a:lnTo>
                    <a:pt x="39" y="45"/>
                  </a:lnTo>
                  <a:lnTo>
                    <a:pt x="35" y="45"/>
                  </a:lnTo>
                  <a:lnTo>
                    <a:pt x="30" y="41"/>
                  </a:lnTo>
                  <a:lnTo>
                    <a:pt x="26" y="39"/>
                  </a:lnTo>
                  <a:lnTo>
                    <a:pt x="22" y="37"/>
                  </a:lnTo>
                  <a:lnTo>
                    <a:pt x="18" y="35"/>
                  </a:lnTo>
                  <a:lnTo>
                    <a:pt x="15" y="30"/>
                  </a:lnTo>
                  <a:lnTo>
                    <a:pt x="11" y="28"/>
                  </a:lnTo>
                  <a:lnTo>
                    <a:pt x="9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3" y="5"/>
                  </a:lnTo>
                  <a:lnTo>
                    <a:pt x="18" y="7"/>
                  </a:lnTo>
                  <a:lnTo>
                    <a:pt x="20" y="11"/>
                  </a:lnTo>
                  <a:lnTo>
                    <a:pt x="24" y="13"/>
                  </a:lnTo>
                  <a:lnTo>
                    <a:pt x="26" y="15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39" y="22"/>
                  </a:lnTo>
                  <a:lnTo>
                    <a:pt x="41" y="24"/>
                  </a:lnTo>
                  <a:lnTo>
                    <a:pt x="46" y="26"/>
                  </a:lnTo>
                  <a:lnTo>
                    <a:pt x="50" y="28"/>
                  </a:lnTo>
                  <a:lnTo>
                    <a:pt x="54" y="30"/>
                  </a:lnTo>
                  <a:lnTo>
                    <a:pt x="56" y="33"/>
                  </a:lnTo>
                  <a:lnTo>
                    <a:pt x="61" y="35"/>
                  </a:lnTo>
                  <a:lnTo>
                    <a:pt x="65" y="37"/>
                  </a:lnTo>
                  <a:lnTo>
                    <a:pt x="69" y="39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6" name="Freeform 38"/>
            <p:cNvSpPr>
              <a:spLocks/>
            </p:cNvSpPr>
            <p:nvPr/>
          </p:nvSpPr>
          <p:spPr bwMode="auto">
            <a:xfrm>
              <a:off x="5035" y="2707"/>
              <a:ext cx="73" cy="21"/>
            </a:xfrm>
            <a:custGeom>
              <a:avLst/>
              <a:gdLst>
                <a:gd name="T0" fmla="*/ 71 w 73"/>
                <a:gd name="T1" fmla="*/ 12 h 21"/>
                <a:gd name="T2" fmla="*/ 71 w 73"/>
                <a:gd name="T3" fmla="*/ 15 h 21"/>
                <a:gd name="T4" fmla="*/ 69 w 73"/>
                <a:gd name="T5" fmla="*/ 15 h 21"/>
                <a:gd name="T6" fmla="*/ 65 w 73"/>
                <a:gd name="T7" fmla="*/ 17 h 21"/>
                <a:gd name="T8" fmla="*/ 62 w 73"/>
                <a:gd name="T9" fmla="*/ 19 h 21"/>
                <a:gd name="T10" fmla="*/ 58 w 73"/>
                <a:gd name="T11" fmla="*/ 19 h 21"/>
                <a:gd name="T12" fmla="*/ 52 w 73"/>
                <a:gd name="T13" fmla="*/ 21 h 21"/>
                <a:gd name="T14" fmla="*/ 47 w 73"/>
                <a:gd name="T15" fmla="*/ 21 h 21"/>
                <a:gd name="T16" fmla="*/ 43 w 73"/>
                <a:gd name="T17" fmla="*/ 21 h 21"/>
                <a:gd name="T18" fmla="*/ 37 w 73"/>
                <a:gd name="T19" fmla="*/ 21 h 21"/>
                <a:gd name="T20" fmla="*/ 30 w 73"/>
                <a:gd name="T21" fmla="*/ 21 h 21"/>
                <a:gd name="T22" fmla="*/ 26 w 73"/>
                <a:gd name="T23" fmla="*/ 21 h 21"/>
                <a:gd name="T24" fmla="*/ 19 w 73"/>
                <a:gd name="T25" fmla="*/ 19 h 21"/>
                <a:gd name="T26" fmla="*/ 15 w 73"/>
                <a:gd name="T27" fmla="*/ 17 h 21"/>
                <a:gd name="T28" fmla="*/ 11 w 73"/>
                <a:gd name="T29" fmla="*/ 17 h 21"/>
                <a:gd name="T30" fmla="*/ 6 w 73"/>
                <a:gd name="T31" fmla="*/ 15 h 21"/>
                <a:gd name="T32" fmla="*/ 4 w 73"/>
                <a:gd name="T33" fmla="*/ 12 h 21"/>
                <a:gd name="T34" fmla="*/ 2 w 73"/>
                <a:gd name="T35" fmla="*/ 10 h 21"/>
                <a:gd name="T36" fmla="*/ 0 w 73"/>
                <a:gd name="T37" fmla="*/ 8 h 21"/>
                <a:gd name="T38" fmla="*/ 0 w 73"/>
                <a:gd name="T39" fmla="*/ 4 h 21"/>
                <a:gd name="T40" fmla="*/ 0 w 73"/>
                <a:gd name="T41" fmla="*/ 2 h 21"/>
                <a:gd name="T42" fmla="*/ 2 w 73"/>
                <a:gd name="T43" fmla="*/ 0 h 21"/>
                <a:gd name="T44" fmla="*/ 4 w 73"/>
                <a:gd name="T45" fmla="*/ 0 h 21"/>
                <a:gd name="T46" fmla="*/ 6 w 73"/>
                <a:gd name="T47" fmla="*/ 0 h 21"/>
                <a:gd name="T48" fmla="*/ 9 w 73"/>
                <a:gd name="T49" fmla="*/ 0 h 21"/>
                <a:gd name="T50" fmla="*/ 11 w 73"/>
                <a:gd name="T51" fmla="*/ 0 h 21"/>
                <a:gd name="T52" fmla="*/ 13 w 73"/>
                <a:gd name="T53" fmla="*/ 2 h 21"/>
                <a:gd name="T54" fmla="*/ 15 w 73"/>
                <a:gd name="T55" fmla="*/ 2 h 21"/>
                <a:gd name="T56" fmla="*/ 19 w 73"/>
                <a:gd name="T57" fmla="*/ 4 h 21"/>
                <a:gd name="T58" fmla="*/ 21 w 73"/>
                <a:gd name="T59" fmla="*/ 4 h 21"/>
                <a:gd name="T60" fmla="*/ 24 w 73"/>
                <a:gd name="T61" fmla="*/ 4 h 21"/>
                <a:gd name="T62" fmla="*/ 28 w 73"/>
                <a:gd name="T63" fmla="*/ 4 h 21"/>
                <a:gd name="T64" fmla="*/ 30 w 73"/>
                <a:gd name="T65" fmla="*/ 6 h 21"/>
                <a:gd name="T66" fmla="*/ 34 w 73"/>
                <a:gd name="T67" fmla="*/ 6 h 21"/>
                <a:gd name="T68" fmla="*/ 37 w 73"/>
                <a:gd name="T69" fmla="*/ 6 h 21"/>
                <a:gd name="T70" fmla="*/ 39 w 73"/>
                <a:gd name="T71" fmla="*/ 4 h 21"/>
                <a:gd name="T72" fmla="*/ 43 w 73"/>
                <a:gd name="T73" fmla="*/ 4 h 21"/>
                <a:gd name="T74" fmla="*/ 45 w 73"/>
                <a:gd name="T75" fmla="*/ 4 h 21"/>
                <a:gd name="T76" fmla="*/ 49 w 73"/>
                <a:gd name="T77" fmla="*/ 4 h 21"/>
                <a:gd name="T78" fmla="*/ 52 w 73"/>
                <a:gd name="T79" fmla="*/ 2 h 21"/>
                <a:gd name="T80" fmla="*/ 54 w 73"/>
                <a:gd name="T81" fmla="*/ 2 h 21"/>
                <a:gd name="T82" fmla="*/ 56 w 73"/>
                <a:gd name="T83" fmla="*/ 2 h 21"/>
                <a:gd name="T84" fmla="*/ 58 w 73"/>
                <a:gd name="T85" fmla="*/ 2 h 21"/>
                <a:gd name="T86" fmla="*/ 62 w 73"/>
                <a:gd name="T87" fmla="*/ 0 h 21"/>
                <a:gd name="T88" fmla="*/ 65 w 73"/>
                <a:gd name="T89" fmla="*/ 0 h 21"/>
                <a:gd name="T90" fmla="*/ 65 w 73"/>
                <a:gd name="T91" fmla="*/ 0 h 21"/>
                <a:gd name="T92" fmla="*/ 67 w 73"/>
                <a:gd name="T93" fmla="*/ 0 h 21"/>
                <a:gd name="T94" fmla="*/ 69 w 73"/>
                <a:gd name="T95" fmla="*/ 2 h 21"/>
                <a:gd name="T96" fmla="*/ 71 w 73"/>
                <a:gd name="T97" fmla="*/ 2 h 21"/>
                <a:gd name="T98" fmla="*/ 73 w 73"/>
                <a:gd name="T99" fmla="*/ 4 h 21"/>
                <a:gd name="T100" fmla="*/ 73 w 73"/>
                <a:gd name="T101" fmla="*/ 6 h 21"/>
                <a:gd name="T102" fmla="*/ 73 w 73"/>
                <a:gd name="T103" fmla="*/ 6 h 21"/>
                <a:gd name="T104" fmla="*/ 73 w 73"/>
                <a:gd name="T105" fmla="*/ 8 h 21"/>
                <a:gd name="T106" fmla="*/ 71 w 73"/>
                <a:gd name="T107" fmla="*/ 10 h 21"/>
                <a:gd name="T108" fmla="*/ 71 w 73"/>
                <a:gd name="T109" fmla="*/ 12 h 21"/>
                <a:gd name="T110" fmla="*/ 71 w 73"/>
                <a:gd name="T111" fmla="*/ 12 h 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3" h="21">
                  <a:moveTo>
                    <a:pt x="71" y="12"/>
                  </a:moveTo>
                  <a:lnTo>
                    <a:pt x="71" y="15"/>
                  </a:lnTo>
                  <a:lnTo>
                    <a:pt x="69" y="15"/>
                  </a:lnTo>
                  <a:lnTo>
                    <a:pt x="65" y="17"/>
                  </a:lnTo>
                  <a:lnTo>
                    <a:pt x="62" y="19"/>
                  </a:lnTo>
                  <a:lnTo>
                    <a:pt x="58" y="19"/>
                  </a:lnTo>
                  <a:lnTo>
                    <a:pt x="52" y="21"/>
                  </a:lnTo>
                  <a:lnTo>
                    <a:pt x="47" y="21"/>
                  </a:lnTo>
                  <a:lnTo>
                    <a:pt x="43" y="21"/>
                  </a:lnTo>
                  <a:lnTo>
                    <a:pt x="37" y="21"/>
                  </a:lnTo>
                  <a:lnTo>
                    <a:pt x="30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5" y="17"/>
                  </a:lnTo>
                  <a:lnTo>
                    <a:pt x="11" y="17"/>
                  </a:lnTo>
                  <a:lnTo>
                    <a:pt x="6" y="15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37" y="6"/>
                  </a:lnTo>
                  <a:lnTo>
                    <a:pt x="39" y="4"/>
                  </a:lnTo>
                  <a:lnTo>
                    <a:pt x="43" y="4"/>
                  </a:lnTo>
                  <a:lnTo>
                    <a:pt x="45" y="4"/>
                  </a:lnTo>
                  <a:lnTo>
                    <a:pt x="49" y="4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9" y="2"/>
                  </a:lnTo>
                  <a:lnTo>
                    <a:pt x="71" y="2"/>
                  </a:lnTo>
                  <a:lnTo>
                    <a:pt x="73" y="4"/>
                  </a:lnTo>
                  <a:lnTo>
                    <a:pt x="73" y="6"/>
                  </a:lnTo>
                  <a:lnTo>
                    <a:pt x="73" y="8"/>
                  </a:lnTo>
                  <a:lnTo>
                    <a:pt x="71" y="10"/>
                  </a:lnTo>
                  <a:lnTo>
                    <a:pt x="71" y="12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7" name="Freeform 39"/>
            <p:cNvSpPr>
              <a:spLocks/>
            </p:cNvSpPr>
            <p:nvPr/>
          </p:nvSpPr>
          <p:spPr bwMode="auto">
            <a:xfrm>
              <a:off x="4550" y="1846"/>
              <a:ext cx="306" cy="289"/>
            </a:xfrm>
            <a:custGeom>
              <a:avLst/>
              <a:gdLst>
                <a:gd name="T0" fmla="*/ 237 w 306"/>
                <a:gd name="T1" fmla="*/ 22 h 289"/>
                <a:gd name="T2" fmla="*/ 272 w 306"/>
                <a:gd name="T3" fmla="*/ 48 h 289"/>
                <a:gd name="T4" fmla="*/ 293 w 306"/>
                <a:gd name="T5" fmla="*/ 84 h 289"/>
                <a:gd name="T6" fmla="*/ 306 w 306"/>
                <a:gd name="T7" fmla="*/ 127 h 289"/>
                <a:gd name="T8" fmla="*/ 304 w 306"/>
                <a:gd name="T9" fmla="*/ 173 h 289"/>
                <a:gd name="T10" fmla="*/ 291 w 306"/>
                <a:gd name="T11" fmla="*/ 216 h 289"/>
                <a:gd name="T12" fmla="*/ 267 w 306"/>
                <a:gd name="T13" fmla="*/ 252 h 289"/>
                <a:gd name="T14" fmla="*/ 229 w 306"/>
                <a:gd name="T15" fmla="*/ 280 h 289"/>
                <a:gd name="T16" fmla="*/ 205 w 306"/>
                <a:gd name="T17" fmla="*/ 287 h 289"/>
                <a:gd name="T18" fmla="*/ 205 w 306"/>
                <a:gd name="T19" fmla="*/ 283 h 289"/>
                <a:gd name="T20" fmla="*/ 205 w 306"/>
                <a:gd name="T21" fmla="*/ 278 h 289"/>
                <a:gd name="T22" fmla="*/ 205 w 306"/>
                <a:gd name="T23" fmla="*/ 274 h 289"/>
                <a:gd name="T24" fmla="*/ 226 w 306"/>
                <a:gd name="T25" fmla="*/ 261 h 289"/>
                <a:gd name="T26" fmla="*/ 259 w 306"/>
                <a:gd name="T27" fmla="*/ 231 h 289"/>
                <a:gd name="T28" fmla="*/ 278 w 306"/>
                <a:gd name="T29" fmla="*/ 192 h 289"/>
                <a:gd name="T30" fmla="*/ 285 w 306"/>
                <a:gd name="T31" fmla="*/ 151 h 289"/>
                <a:gd name="T32" fmla="*/ 278 w 306"/>
                <a:gd name="T33" fmla="*/ 108 h 289"/>
                <a:gd name="T34" fmla="*/ 261 w 306"/>
                <a:gd name="T35" fmla="*/ 71 h 289"/>
                <a:gd name="T36" fmla="*/ 231 w 306"/>
                <a:gd name="T37" fmla="*/ 43 h 289"/>
                <a:gd name="T38" fmla="*/ 192 w 306"/>
                <a:gd name="T39" fmla="*/ 28 h 289"/>
                <a:gd name="T40" fmla="*/ 149 w 306"/>
                <a:gd name="T41" fmla="*/ 24 h 289"/>
                <a:gd name="T42" fmla="*/ 110 w 306"/>
                <a:gd name="T43" fmla="*/ 26 h 289"/>
                <a:gd name="T44" fmla="*/ 78 w 306"/>
                <a:gd name="T45" fmla="*/ 45 h 289"/>
                <a:gd name="T46" fmla="*/ 52 w 306"/>
                <a:gd name="T47" fmla="*/ 71 h 289"/>
                <a:gd name="T48" fmla="*/ 33 w 306"/>
                <a:gd name="T49" fmla="*/ 106 h 289"/>
                <a:gd name="T50" fmla="*/ 22 w 306"/>
                <a:gd name="T51" fmla="*/ 142 h 289"/>
                <a:gd name="T52" fmla="*/ 24 w 306"/>
                <a:gd name="T53" fmla="*/ 179 h 289"/>
                <a:gd name="T54" fmla="*/ 39 w 306"/>
                <a:gd name="T55" fmla="*/ 214 h 289"/>
                <a:gd name="T56" fmla="*/ 54 w 306"/>
                <a:gd name="T57" fmla="*/ 231 h 289"/>
                <a:gd name="T58" fmla="*/ 56 w 306"/>
                <a:gd name="T59" fmla="*/ 237 h 289"/>
                <a:gd name="T60" fmla="*/ 58 w 306"/>
                <a:gd name="T61" fmla="*/ 240 h 289"/>
                <a:gd name="T62" fmla="*/ 50 w 306"/>
                <a:gd name="T63" fmla="*/ 242 h 289"/>
                <a:gd name="T64" fmla="*/ 35 w 306"/>
                <a:gd name="T65" fmla="*/ 237 h 289"/>
                <a:gd name="T66" fmla="*/ 22 w 306"/>
                <a:gd name="T67" fmla="*/ 227 h 289"/>
                <a:gd name="T68" fmla="*/ 11 w 306"/>
                <a:gd name="T69" fmla="*/ 214 h 289"/>
                <a:gd name="T70" fmla="*/ 5 w 306"/>
                <a:gd name="T71" fmla="*/ 196 h 289"/>
                <a:gd name="T72" fmla="*/ 2 w 306"/>
                <a:gd name="T73" fmla="*/ 179 h 289"/>
                <a:gd name="T74" fmla="*/ 0 w 306"/>
                <a:gd name="T75" fmla="*/ 160 h 289"/>
                <a:gd name="T76" fmla="*/ 2 w 306"/>
                <a:gd name="T77" fmla="*/ 145 h 289"/>
                <a:gd name="T78" fmla="*/ 9 w 306"/>
                <a:gd name="T79" fmla="*/ 119 h 289"/>
                <a:gd name="T80" fmla="*/ 20 w 306"/>
                <a:gd name="T81" fmla="*/ 84 h 289"/>
                <a:gd name="T82" fmla="*/ 39 w 306"/>
                <a:gd name="T83" fmla="*/ 54 h 289"/>
                <a:gd name="T84" fmla="*/ 65 w 306"/>
                <a:gd name="T85" fmla="*/ 30 h 289"/>
                <a:gd name="T86" fmla="*/ 95 w 306"/>
                <a:gd name="T87" fmla="*/ 13 h 289"/>
                <a:gd name="T88" fmla="*/ 127 w 306"/>
                <a:gd name="T89" fmla="*/ 2 h 289"/>
                <a:gd name="T90" fmla="*/ 162 w 306"/>
                <a:gd name="T91" fmla="*/ 0 h 289"/>
                <a:gd name="T92" fmla="*/ 196 w 306"/>
                <a:gd name="T93" fmla="*/ 7 h 289"/>
                <a:gd name="T94" fmla="*/ 218 w 306"/>
                <a:gd name="T95" fmla="*/ 13 h 2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06" h="289">
                  <a:moveTo>
                    <a:pt x="218" y="13"/>
                  </a:moveTo>
                  <a:lnTo>
                    <a:pt x="237" y="22"/>
                  </a:lnTo>
                  <a:lnTo>
                    <a:pt x="257" y="33"/>
                  </a:lnTo>
                  <a:lnTo>
                    <a:pt x="272" y="48"/>
                  </a:lnTo>
                  <a:lnTo>
                    <a:pt x="285" y="65"/>
                  </a:lnTo>
                  <a:lnTo>
                    <a:pt x="293" y="84"/>
                  </a:lnTo>
                  <a:lnTo>
                    <a:pt x="302" y="106"/>
                  </a:lnTo>
                  <a:lnTo>
                    <a:pt x="306" y="127"/>
                  </a:lnTo>
                  <a:lnTo>
                    <a:pt x="306" y="151"/>
                  </a:lnTo>
                  <a:lnTo>
                    <a:pt x="304" y="173"/>
                  </a:lnTo>
                  <a:lnTo>
                    <a:pt x="300" y="194"/>
                  </a:lnTo>
                  <a:lnTo>
                    <a:pt x="291" y="216"/>
                  </a:lnTo>
                  <a:lnTo>
                    <a:pt x="280" y="235"/>
                  </a:lnTo>
                  <a:lnTo>
                    <a:pt x="267" y="252"/>
                  </a:lnTo>
                  <a:lnTo>
                    <a:pt x="250" y="268"/>
                  </a:lnTo>
                  <a:lnTo>
                    <a:pt x="229" y="280"/>
                  </a:lnTo>
                  <a:lnTo>
                    <a:pt x="207" y="289"/>
                  </a:lnTo>
                  <a:lnTo>
                    <a:pt x="205" y="287"/>
                  </a:lnTo>
                  <a:lnTo>
                    <a:pt x="205" y="285"/>
                  </a:lnTo>
                  <a:lnTo>
                    <a:pt x="205" y="283"/>
                  </a:lnTo>
                  <a:lnTo>
                    <a:pt x="205" y="280"/>
                  </a:lnTo>
                  <a:lnTo>
                    <a:pt x="205" y="278"/>
                  </a:lnTo>
                  <a:lnTo>
                    <a:pt x="205" y="276"/>
                  </a:lnTo>
                  <a:lnTo>
                    <a:pt x="205" y="274"/>
                  </a:lnTo>
                  <a:lnTo>
                    <a:pt x="205" y="272"/>
                  </a:lnTo>
                  <a:lnTo>
                    <a:pt x="226" y="261"/>
                  </a:lnTo>
                  <a:lnTo>
                    <a:pt x="244" y="248"/>
                  </a:lnTo>
                  <a:lnTo>
                    <a:pt x="259" y="231"/>
                  </a:lnTo>
                  <a:lnTo>
                    <a:pt x="272" y="214"/>
                  </a:lnTo>
                  <a:lnTo>
                    <a:pt x="278" y="192"/>
                  </a:lnTo>
                  <a:lnTo>
                    <a:pt x="282" y="173"/>
                  </a:lnTo>
                  <a:lnTo>
                    <a:pt x="285" y="151"/>
                  </a:lnTo>
                  <a:lnTo>
                    <a:pt x="285" y="130"/>
                  </a:lnTo>
                  <a:lnTo>
                    <a:pt x="278" y="108"/>
                  </a:lnTo>
                  <a:lnTo>
                    <a:pt x="272" y="89"/>
                  </a:lnTo>
                  <a:lnTo>
                    <a:pt x="261" y="71"/>
                  </a:lnTo>
                  <a:lnTo>
                    <a:pt x="248" y="56"/>
                  </a:lnTo>
                  <a:lnTo>
                    <a:pt x="231" y="43"/>
                  </a:lnTo>
                  <a:lnTo>
                    <a:pt x="213" y="33"/>
                  </a:lnTo>
                  <a:lnTo>
                    <a:pt x="192" y="28"/>
                  </a:lnTo>
                  <a:lnTo>
                    <a:pt x="168" y="26"/>
                  </a:lnTo>
                  <a:lnTo>
                    <a:pt x="149" y="24"/>
                  </a:lnTo>
                  <a:lnTo>
                    <a:pt x="129" y="24"/>
                  </a:lnTo>
                  <a:lnTo>
                    <a:pt x="110" y="26"/>
                  </a:lnTo>
                  <a:lnTo>
                    <a:pt x="93" y="35"/>
                  </a:lnTo>
                  <a:lnTo>
                    <a:pt x="78" y="45"/>
                  </a:lnTo>
                  <a:lnTo>
                    <a:pt x="63" y="58"/>
                  </a:lnTo>
                  <a:lnTo>
                    <a:pt x="52" y="71"/>
                  </a:lnTo>
                  <a:lnTo>
                    <a:pt x="41" y="89"/>
                  </a:lnTo>
                  <a:lnTo>
                    <a:pt x="33" y="106"/>
                  </a:lnTo>
                  <a:lnTo>
                    <a:pt x="26" y="125"/>
                  </a:lnTo>
                  <a:lnTo>
                    <a:pt x="22" y="142"/>
                  </a:lnTo>
                  <a:lnTo>
                    <a:pt x="22" y="162"/>
                  </a:lnTo>
                  <a:lnTo>
                    <a:pt x="24" y="179"/>
                  </a:lnTo>
                  <a:lnTo>
                    <a:pt x="30" y="199"/>
                  </a:lnTo>
                  <a:lnTo>
                    <a:pt x="39" y="214"/>
                  </a:lnTo>
                  <a:lnTo>
                    <a:pt x="54" y="229"/>
                  </a:lnTo>
                  <a:lnTo>
                    <a:pt x="54" y="231"/>
                  </a:lnTo>
                  <a:lnTo>
                    <a:pt x="56" y="235"/>
                  </a:lnTo>
                  <a:lnTo>
                    <a:pt x="56" y="237"/>
                  </a:lnTo>
                  <a:lnTo>
                    <a:pt x="56" y="240"/>
                  </a:lnTo>
                  <a:lnTo>
                    <a:pt x="58" y="240"/>
                  </a:lnTo>
                  <a:lnTo>
                    <a:pt x="58" y="242"/>
                  </a:lnTo>
                  <a:lnTo>
                    <a:pt x="50" y="242"/>
                  </a:lnTo>
                  <a:lnTo>
                    <a:pt x="41" y="242"/>
                  </a:lnTo>
                  <a:lnTo>
                    <a:pt x="35" y="237"/>
                  </a:lnTo>
                  <a:lnTo>
                    <a:pt x="26" y="233"/>
                  </a:lnTo>
                  <a:lnTo>
                    <a:pt x="22" y="227"/>
                  </a:lnTo>
                  <a:lnTo>
                    <a:pt x="15" y="220"/>
                  </a:lnTo>
                  <a:lnTo>
                    <a:pt x="11" y="214"/>
                  </a:lnTo>
                  <a:lnTo>
                    <a:pt x="9" y="205"/>
                  </a:lnTo>
                  <a:lnTo>
                    <a:pt x="5" y="196"/>
                  </a:lnTo>
                  <a:lnTo>
                    <a:pt x="2" y="188"/>
                  </a:lnTo>
                  <a:lnTo>
                    <a:pt x="2" y="179"/>
                  </a:lnTo>
                  <a:lnTo>
                    <a:pt x="0" y="171"/>
                  </a:lnTo>
                  <a:lnTo>
                    <a:pt x="0" y="160"/>
                  </a:lnTo>
                  <a:lnTo>
                    <a:pt x="2" y="153"/>
                  </a:lnTo>
                  <a:lnTo>
                    <a:pt x="2" y="145"/>
                  </a:lnTo>
                  <a:lnTo>
                    <a:pt x="7" y="138"/>
                  </a:lnTo>
                  <a:lnTo>
                    <a:pt x="9" y="119"/>
                  </a:lnTo>
                  <a:lnTo>
                    <a:pt x="13" y="102"/>
                  </a:lnTo>
                  <a:lnTo>
                    <a:pt x="20" y="84"/>
                  </a:lnTo>
                  <a:lnTo>
                    <a:pt x="28" y="67"/>
                  </a:lnTo>
                  <a:lnTo>
                    <a:pt x="39" y="54"/>
                  </a:lnTo>
                  <a:lnTo>
                    <a:pt x="52" y="41"/>
                  </a:lnTo>
                  <a:lnTo>
                    <a:pt x="65" y="30"/>
                  </a:lnTo>
                  <a:lnTo>
                    <a:pt x="80" y="22"/>
                  </a:lnTo>
                  <a:lnTo>
                    <a:pt x="95" y="13"/>
                  </a:lnTo>
                  <a:lnTo>
                    <a:pt x="110" y="7"/>
                  </a:lnTo>
                  <a:lnTo>
                    <a:pt x="127" y="2"/>
                  </a:lnTo>
                  <a:lnTo>
                    <a:pt x="145" y="0"/>
                  </a:lnTo>
                  <a:lnTo>
                    <a:pt x="162" y="0"/>
                  </a:lnTo>
                  <a:lnTo>
                    <a:pt x="179" y="2"/>
                  </a:lnTo>
                  <a:lnTo>
                    <a:pt x="196" y="7"/>
                  </a:lnTo>
                  <a:lnTo>
                    <a:pt x="213" y="15"/>
                  </a:lnTo>
                  <a:lnTo>
                    <a:pt x="21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8" name="Freeform 40"/>
            <p:cNvSpPr>
              <a:spLocks/>
            </p:cNvSpPr>
            <p:nvPr/>
          </p:nvSpPr>
          <p:spPr bwMode="auto">
            <a:xfrm>
              <a:off x="5024" y="2584"/>
              <a:ext cx="157" cy="675"/>
            </a:xfrm>
            <a:custGeom>
              <a:avLst/>
              <a:gdLst>
                <a:gd name="T0" fmla="*/ 108 w 157"/>
                <a:gd name="T1" fmla="*/ 19 h 675"/>
                <a:gd name="T2" fmla="*/ 132 w 157"/>
                <a:gd name="T3" fmla="*/ 56 h 675"/>
                <a:gd name="T4" fmla="*/ 144 w 157"/>
                <a:gd name="T5" fmla="*/ 99 h 675"/>
                <a:gd name="T6" fmla="*/ 149 w 157"/>
                <a:gd name="T7" fmla="*/ 146 h 675"/>
                <a:gd name="T8" fmla="*/ 151 w 157"/>
                <a:gd name="T9" fmla="*/ 194 h 675"/>
                <a:gd name="T10" fmla="*/ 155 w 157"/>
                <a:gd name="T11" fmla="*/ 232 h 675"/>
                <a:gd name="T12" fmla="*/ 157 w 157"/>
                <a:gd name="T13" fmla="*/ 261 h 675"/>
                <a:gd name="T14" fmla="*/ 157 w 157"/>
                <a:gd name="T15" fmla="*/ 286 h 675"/>
                <a:gd name="T16" fmla="*/ 157 w 157"/>
                <a:gd name="T17" fmla="*/ 314 h 675"/>
                <a:gd name="T18" fmla="*/ 157 w 157"/>
                <a:gd name="T19" fmla="*/ 345 h 675"/>
                <a:gd name="T20" fmla="*/ 155 w 157"/>
                <a:gd name="T21" fmla="*/ 375 h 675"/>
                <a:gd name="T22" fmla="*/ 147 w 157"/>
                <a:gd name="T23" fmla="*/ 431 h 675"/>
                <a:gd name="T24" fmla="*/ 136 w 157"/>
                <a:gd name="T25" fmla="*/ 485 h 675"/>
                <a:gd name="T26" fmla="*/ 123 w 157"/>
                <a:gd name="T27" fmla="*/ 541 h 675"/>
                <a:gd name="T28" fmla="*/ 110 w 157"/>
                <a:gd name="T29" fmla="*/ 595 h 675"/>
                <a:gd name="T30" fmla="*/ 101 w 157"/>
                <a:gd name="T31" fmla="*/ 649 h 675"/>
                <a:gd name="T32" fmla="*/ 95 w 157"/>
                <a:gd name="T33" fmla="*/ 670 h 675"/>
                <a:gd name="T34" fmla="*/ 88 w 157"/>
                <a:gd name="T35" fmla="*/ 672 h 675"/>
                <a:gd name="T36" fmla="*/ 82 w 157"/>
                <a:gd name="T37" fmla="*/ 675 h 675"/>
                <a:gd name="T38" fmla="*/ 84 w 157"/>
                <a:gd name="T39" fmla="*/ 618 h 675"/>
                <a:gd name="T40" fmla="*/ 93 w 157"/>
                <a:gd name="T41" fmla="*/ 562 h 675"/>
                <a:gd name="T42" fmla="*/ 106 w 157"/>
                <a:gd name="T43" fmla="*/ 506 h 675"/>
                <a:gd name="T44" fmla="*/ 119 w 157"/>
                <a:gd name="T45" fmla="*/ 452 h 675"/>
                <a:gd name="T46" fmla="*/ 129 w 157"/>
                <a:gd name="T47" fmla="*/ 396 h 675"/>
                <a:gd name="T48" fmla="*/ 134 w 157"/>
                <a:gd name="T49" fmla="*/ 351 h 675"/>
                <a:gd name="T50" fmla="*/ 134 w 157"/>
                <a:gd name="T51" fmla="*/ 310 h 675"/>
                <a:gd name="T52" fmla="*/ 134 w 157"/>
                <a:gd name="T53" fmla="*/ 273 h 675"/>
                <a:gd name="T54" fmla="*/ 132 w 157"/>
                <a:gd name="T55" fmla="*/ 235 h 675"/>
                <a:gd name="T56" fmla="*/ 132 w 157"/>
                <a:gd name="T57" fmla="*/ 196 h 675"/>
                <a:gd name="T58" fmla="*/ 129 w 157"/>
                <a:gd name="T59" fmla="*/ 159 h 675"/>
                <a:gd name="T60" fmla="*/ 125 w 157"/>
                <a:gd name="T61" fmla="*/ 129 h 675"/>
                <a:gd name="T62" fmla="*/ 121 w 157"/>
                <a:gd name="T63" fmla="*/ 94 h 675"/>
                <a:gd name="T64" fmla="*/ 112 w 157"/>
                <a:gd name="T65" fmla="*/ 62 h 675"/>
                <a:gd name="T66" fmla="*/ 97 w 157"/>
                <a:gd name="T67" fmla="*/ 36 h 675"/>
                <a:gd name="T68" fmla="*/ 67 w 157"/>
                <a:gd name="T69" fmla="*/ 21 h 675"/>
                <a:gd name="T70" fmla="*/ 50 w 157"/>
                <a:gd name="T71" fmla="*/ 21 h 675"/>
                <a:gd name="T72" fmla="*/ 37 w 157"/>
                <a:gd name="T73" fmla="*/ 28 h 675"/>
                <a:gd name="T74" fmla="*/ 28 w 157"/>
                <a:gd name="T75" fmla="*/ 38 h 675"/>
                <a:gd name="T76" fmla="*/ 17 w 157"/>
                <a:gd name="T77" fmla="*/ 51 h 675"/>
                <a:gd name="T78" fmla="*/ 7 w 157"/>
                <a:gd name="T79" fmla="*/ 60 h 675"/>
                <a:gd name="T80" fmla="*/ 0 w 157"/>
                <a:gd name="T81" fmla="*/ 47 h 675"/>
                <a:gd name="T82" fmla="*/ 7 w 157"/>
                <a:gd name="T83" fmla="*/ 28 h 675"/>
                <a:gd name="T84" fmla="*/ 24 w 157"/>
                <a:gd name="T85" fmla="*/ 13 h 675"/>
                <a:gd name="T86" fmla="*/ 45 w 157"/>
                <a:gd name="T87" fmla="*/ 4 h 675"/>
                <a:gd name="T88" fmla="*/ 67 w 157"/>
                <a:gd name="T89" fmla="*/ 0 h 675"/>
                <a:gd name="T90" fmla="*/ 82 w 157"/>
                <a:gd name="T91" fmla="*/ 0 h 6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7" h="675">
                  <a:moveTo>
                    <a:pt x="82" y="0"/>
                  </a:moveTo>
                  <a:lnTo>
                    <a:pt x="95" y="8"/>
                  </a:lnTo>
                  <a:lnTo>
                    <a:pt x="108" y="19"/>
                  </a:lnTo>
                  <a:lnTo>
                    <a:pt x="116" y="30"/>
                  </a:lnTo>
                  <a:lnTo>
                    <a:pt x="125" y="43"/>
                  </a:lnTo>
                  <a:lnTo>
                    <a:pt x="132" y="56"/>
                  </a:lnTo>
                  <a:lnTo>
                    <a:pt x="138" y="69"/>
                  </a:lnTo>
                  <a:lnTo>
                    <a:pt x="142" y="84"/>
                  </a:lnTo>
                  <a:lnTo>
                    <a:pt x="144" y="99"/>
                  </a:lnTo>
                  <a:lnTo>
                    <a:pt x="147" y="116"/>
                  </a:lnTo>
                  <a:lnTo>
                    <a:pt x="149" y="131"/>
                  </a:lnTo>
                  <a:lnTo>
                    <a:pt x="149" y="146"/>
                  </a:lnTo>
                  <a:lnTo>
                    <a:pt x="151" y="163"/>
                  </a:lnTo>
                  <a:lnTo>
                    <a:pt x="151" y="179"/>
                  </a:lnTo>
                  <a:lnTo>
                    <a:pt x="151" y="194"/>
                  </a:lnTo>
                  <a:lnTo>
                    <a:pt x="153" y="209"/>
                  </a:lnTo>
                  <a:lnTo>
                    <a:pt x="153" y="222"/>
                  </a:lnTo>
                  <a:lnTo>
                    <a:pt x="155" y="232"/>
                  </a:lnTo>
                  <a:lnTo>
                    <a:pt x="155" y="241"/>
                  </a:lnTo>
                  <a:lnTo>
                    <a:pt x="155" y="250"/>
                  </a:lnTo>
                  <a:lnTo>
                    <a:pt x="157" y="261"/>
                  </a:lnTo>
                  <a:lnTo>
                    <a:pt x="157" y="269"/>
                  </a:lnTo>
                  <a:lnTo>
                    <a:pt x="157" y="278"/>
                  </a:lnTo>
                  <a:lnTo>
                    <a:pt x="157" y="286"/>
                  </a:lnTo>
                  <a:lnTo>
                    <a:pt x="157" y="297"/>
                  </a:lnTo>
                  <a:lnTo>
                    <a:pt x="157" y="306"/>
                  </a:lnTo>
                  <a:lnTo>
                    <a:pt x="157" y="314"/>
                  </a:lnTo>
                  <a:lnTo>
                    <a:pt x="157" y="325"/>
                  </a:lnTo>
                  <a:lnTo>
                    <a:pt x="157" y="334"/>
                  </a:lnTo>
                  <a:lnTo>
                    <a:pt x="157" y="345"/>
                  </a:lnTo>
                  <a:lnTo>
                    <a:pt x="157" y="353"/>
                  </a:lnTo>
                  <a:lnTo>
                    <a:pt x="155" y="364"/>
                  </a:lnTo>
                  <a:lnTo>
                    <a:pt x="155" y="375"/>
                  </a:lnTo>
                  <a:lnTo>
                    <a:pt x="153" y="394"/>
                  </a:lnTo>
                  <a:lnTo>
                    <a:pt x="151" y="411"/>
                  </a:lnTo>
                  <a:lnTo>
                    <a:pt x="147" y="431"/>
                  </a:lnTo>
                  <a:lnTo>
                    <a:pt x="144" y="450"/>
                  </a:lnTo>
                  <a:lnTo>
                    <a:pt x="140" y="468"/>
                  </a:lnTo>
                  <a:lnTo>
                    <a:pt x="136" y="485"/>
                  </a:lnTo>
                  <a:lnTo>
                    <a:pt x="132" y="504"/>
                  </a:lnTo>
                  <a:lnTo>
                    <a:pt x="127" y="521"/>
                  </a:lnTo>
                  <a:lnTo>
                    <a:pt x="123" y="541"/>
                  </a:lnTo>
                  <a:lnTo>
                    <a:pt x="119" y="558"/>
                  </a:lnTo>
                  <a:lnTo>
                    <a:pt x="114" y="575"/>
                  </a:lnTo>
                  <a:lnTo>
                    <a:pt x="110" y="595"/>
                  </a:lnTo>
                  <a:lnTo>
                    <a:pt x="106" y="612"/>
                  </a:lnTo>
                  <a:lnTo>
                    <a:pt x="104" y="631"/>
                  </a:lnTo>
                  <a:lnTo>
                    <a:pt x="101" y="649"/>
                  </a:lnTo>
                  <a:lnTo>
                    <a:pt x="99" y="668"/>
                  </a:lnTo>
                  <a:lnTo>
                    <a:pt x="97" y="668"/>
                  </a:lnTo>
                  <a:lnTo>
                    <a:pt x="95" y="670"/>
                  </a:lnTo>
                  <a:lnTo>
                    <a:pt x="93" y="670"/>
                  </a:lnTo>
                  <a:lnTo>
                    <a:pt x="91" y="670"/>
                  </a:lnTo>
                  <a:lnTo>
                    <a:pt x="88" y="672"/>
                  </a:lnTo>
                  <a:lnTo>
                    <a:pt x="86" y="672"/>
                  </a:lnTo>
                  <a:lnTo>
                    <a:pt x="84" y="672"/>
                  </a:lnTo>
                  <a:lnTo>
                    <a:pt x="82" y="675"/>
                  </a:lnTo>
                  <a:lnTo>
                    <a:pt x="82" y="655"/>
                  </a:lnTo>
                  <a:lnTo>
                    <a:pt x="82" y="636"/>
                  </a:lnTo>
                  <a:lnTo>
                    <a:pt x="84" y="618"/>
                  </a:lnTo>
                  <a:lnTo>
                    <a:pt x="86" y="599"/>
                  </a:lnTo>
                  <a:lnTo>
                    <a:pt x="91" y="582"/>
                  </a:lnTo>
                  <a:lnTo>
                    <a:pt x="93" y="562"/>
                  </a:lnTo>
                  <a:lnTo>
                    <a:pt x="97" y="543"/>
                  </a:lnTo>
                  <a:lnTo>
                    <a:pt x="101" y="526"/>
                  </a:lnTo>
                  <a:lnTo>
                    <a:pt x="106" y="506"/>
                  </a:lnTo>
                  <a:lnTo>
                    <a:pt x="110" y="489"/>
                  </a:lnTo>
                  <a:lnTo>
                    <a:pt x="114" y="470"/>
                  </a:lnTo>
                  <a:lnTo>
                    <a:pt x="119" y="452"/>
                  </a:lnTo>
                  <a:lnTo>
                    <a:pt x="123" y="433"/>
                  </a:lnTo>
                  <a:lnTo>
                    <a:pt x="125" y="416"/>
                  </a:lnTo>
                  <a:lnTo>
                    <a:pt x="129" y="396"/>
                  </a:lnTo>
                  <a:lnTo>
                    <a:pt x="132" y="379"/>
                  </a:lnTo>
                  <a:lnTo>
                    <a:pt x="134" y="364"/>
                  </a:lnTo>
                  <a:lnTo>
                    <a:pt x="134" y="351"/>
                  </a:lnTo>
                  <a:lnTo>
                    <a:pt x="134" y="338"/>
                  </a:lnTo>
                  <a:lnTo>
                    <a:pt x="134" y="325"/>
                  </a:lnTo>
                  <a:lnTo>
                    <a:pt x="134" y="310"/>
                  </a:lnTo>
                  <a:lnTo>
                    <a:pt x="134" y="299"/>
                  </a:lnTo>
                  <a:lnTo>
                    <a:pt x="134" y="286"/>
                  </a:lnTo>
                  <a:lnTo>
                    <a:pt x="134" y="273"/>
                  </a:lnTo>
                  <a:lnTo>
                    <a:pt x="132" y="261"/>
                  </a:lnTo>
                  <a:lnTo>
                    <a:pt x="132" y="248"/>
                  </a:lnTo>
                  <a:lnTo>
                    <a:pt x="132" y="235"/>
                  </a:lnTo>
                  <a:lnTo>
                    <a:pt x="132" y="222"/>
                  </a:lnTo>
                  <a:lnTo>
                    <a:pt x="132" y="209"/>
                  </a:lnTo>
                  <a:lnTo>
                    <a:pt x="132" y="196"/>
                  </a:lnTo>
                  <a:lnTo>
                    <a:pt x="132" y="183"/>
                  </a:lnTo>
                  <a:lnTo>
                    <a:pt x="134" y="170"/>
                  </a:lnTo>
                  <a:lnTo>
                    <a:pt x="129" y="159"/>
                  </a:lnTo>
                  <a:lnTo>
                    <a:pt x="129" y="151"/>
                  </a:lnTo>
                  <a:lnTo>
                    <a:pt x="127" y="140"/>
                  </a:lnTo>
                  <a:lnTo>
                    <a:pt x="125" y="129"/>
                  </a:lnTo>
                  <a:lnTo>
                    <a:pt x="123" y="116"/>
                  </a:lnTo>
                  <a:lnTo>
                    <a:pt x="123" y="105"/>
                  </a:lnTo>
                  <a:lnTo>
                    <a:pt x="121" y="94"/>
                  </a:lnTo>
                  <a:lnTo>
                    <a:pt x="119" y="84"/>
                  </a:lnTo>
                  <a:lnTo>
                    <a:pt x="116" y="71"/>
                  </a:lnTo>
                  <a:lnTo>
                    <a:pt x="112" y="62"/>
                  </a:lnTo>
                  <a:lnTo>
                    <a:pt x="108" y="51"/>
                  </a:lnTo>
                  <a:lnTo>
                    <a:pt x="104" y="43"/>
                  </a:lnTo>
                  <a:lnTo>
                    <a:pt x="97" y="36"/>
                  </a:lnTo>
                  <a:lnTo>
                    <a:pt x="88" y="30"/>
                  </a:lnTo>
                  <a:lnTo>
                    <a:pt x="78" y="23"/>
                  </a:lnTo>
                  <a:lnTo>
                    <a:pt x="67" y="21"/>
                  </a:lnTo>
                  <a:lnTo>
                    <a:pt x="60" y="19"/>
                  </a:lnTo>
                  <a:lnTo>
                    <a:pt x="54" y="19"/>
                  </a:lnTo>
                  <a:lnTo>
                    <a:pt x="50" y="21"/>
                  </a:lnTo>
                  <a:lnTo>
                    <a:pt x="45" y="23"/>
                  </a:lnTo>
                  <a:lnTo>
                    <a:pt x="41" y="25"/>
                  </a:lnTo>
                  <a:lnTo>
                    <a:pt x="37" y="28"/>
                  </a:lnTo>
                  <a:lnTo>
                    <a:pt x="35" y="30"/>
                  </a:lnTo>
                  <a:lnTo>
                    <a:pt x="30" y="34"/>
                  </a:lnTo>
                  <a:lnTo>
                    <a:pt x="28" y="38"/>
                  </a:lnTo>
                  <a:lnTo>
                    <a:pt x="24" y="43"/>
                  </a:lnTo>
                  <a:lnTo>
                    <a:pt x="22" y="47"/>
                  </a:lnTo>
                  <a:lnTo>
                    <a:pt x="17" y="51"/>
                  </a:lnTo>
                  <a:lnTo>
                    <a:pt x="15" y="54"/>
                  </a:lnTo>
                  <a:lnTo>
                    <a:pt x="11" y="58"/>
                  </a:lnTo>
                  <a:lnTo>
                    <a:pt x="7" y="60"/>
                  </a:lnTo>
                  <a:lnTo>
                    <a:pt x="4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0" y="41"/>
                  </a:lnTo>
                  <a:lnTo>
                    <a:pt x="2" y="34"/>
                  </a:lnTo>
                  <a:lnTo>
                    <a:pt x="7" y="28"/>
                  </a:lnTo>
                  <a:lnTo>
                    <a:pt x="11" y="21"/>
                  </a:lnTo>
                  <a:lnTo>
                    <a:pt x="17" y="17"/>
                  </a:lnTo>
                  <a:lnTo>
                    <a:pt x="24" y="13"/>
                  </a:lnTo>
                  <a:lnTo>
                    <a:pt x="30" y="8"/>
                  </a:lnTo>
                  <a:lnTo>
                    <a:pt x="37" y="6"/>
                  </a:lnTo>
                  <a:lnTo>
                    <a:pt x="45" y="4"/>
                  </a:lnTo>
                  <a:lnTo>
                    <a:pt x="52" y="2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73" y="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39" name="Freeform 41"/>
            <p:cNvSpPr>
              <a:spLocks/>
            </p:cNvSpPr>
            <p:nvPr/>
          </p:nvSpPr>
          <p:spPr bwMode="auto">
            <a:xfrm>
              <a:off x="4544" y="3237"/>
              <a:ext cx="624" cy="216"/>
            </a:xfrm>
            <a:custGeom>
              <a:avLst/>
              <a:gdLst>
                <a:gd name="T0" fmla="*/ 601 w 624"/>
                <a:gd name="T1" fmla="*/ 17 h 216"/>
                <a:gd name="T2" fmla="*/ 607 w 624"/>
                <a:gd name="T3" fmla="*/ 45 h 216"/>
                <a:gd name="T4" fmla="*/ 609 w 624"/>
                <a:gd name="T5" fmla="*/ 73 h 216"/>
                <a:gd name="T6" fmla="*/ 609 w 624"/>
                <a:gd name="T7" fmla="*/ 103 h 216"/>
                <a:gd name="T8" fmla="*/ 614 w 624"/>
                <a:gd name="T9" fmla="*/ 134 h 216"/>
                <a:gd name="T10" fmla="*/ 616 w 624"/>
                <a:gd name="T11" fmla="*/ 155 h 216"/>
                <a:gd name="T12" fmla="*/ 616 w 624"/>
                <a:gd name="T13" fmla="*/ 168 h 216"/>
                <a:gd name="T14" fmla="*/ 618 w 624"/>
                <a:gd name="T15" fmla="*/ 179 h 216"/>
                <a:gd name="T16" fmla="*/ 622 w 624"/>
                <a:gd name="T17" fmla="*/ 192 h 216"/>
                <a:gd name="T18" fmla="*/ 624 w 624"/>
                <a:gd name="T19" fmla="*/ 203 h 216"/>
                <a:gd name="T20" fmla="*/ 622 w 624"/>
                <a:gd name="T21" fmla="*/ 216 h 216"/>
                <a:gd name="T22" fmla="*/ 603 w 624"/>
                <a:gd name="T23" fmla="*/ 205 h 216"/>
                <a:gd name="T24" fmla="*/ 596 w 624"/>
                <a:gd name="T25" fmla="*/ 188 h 216"/>
                <a:gd name="T26" fmla="*/ 596 w 624"/>
                <a:gd name="T27" fmla="*/ 168 h 216"/>
                <a:gd name="T28" fmla="*/ 599 w 624"/>
                <a:gd name="T29" fmla="*/ 147 h 216"/>
                <a:gd name="T30" fmla="*/ 594 w 624"/>
                <a:gd name="T31" fmla="*/ 127 h 216"/>
                <a:gd name="T32" fmla="*/ 590 w 624"/>
                <a:gd name="T33" fmla="*/ 110 h 216"/>
                <a:gd name="T34" fmla="*/ 588 w 624"/>
                <a:gd name="T35" fmla="*/ 93 h 216"/>
                <a:gd name="T36" fmla="*/ 586 w 624"/>
                <a:gd name="T37" fmla="*/ 73 h 216"/>
                <a:gd name="T38" fmla="*/ 584 w 624"/>
                <a:gd name="T39" fmla="*/ 56 h 216"/>
                <a:gd name="T40" fmla="*/ 584 w 624"/>
                <a:gd name="T41" fmla="*/ 37 h 216"/>
                <a:gd name="T42" fmla="*/ 560 w 624"/>
                <a:gd name="T43" fmla="*/ 39 h 216"/>
                <a:gd name="T44" fmla="*/ 487 w 624"/>
                <a:gd name="T45" fmla="*/ 71 h 216"/>
                <a:gd name="T46" fmla="*/ 411 w 624"/>
                <a:gd name="T47" fmla="*/ 97 h 216"/>
                <a:gd name="T48" fmla="*/ 336 w 624"/>
                <a:gd name="T49" fmla="*/ 114 h 216"/>
                <a:gd name="T50" fmla="*/ 258 w 624"/>
                <a:gd name="T51" fmla="*/ 121 h 216"/>
                <a:gd name="T52" fmla="*/ 183 w 624"/>
                <a:gd name="T53" fmla="*/ 119 h 216"/>
                <a:gd name="T54" fmla="*/ 151 w 624"/>
                <a:gd name="T55" fmla="*/ 114 h 216"/>
                <a:gd name="T56" fmla="*/ 116 w 624"/>
                <a:gd name="T57" fmla="*/ 114 h 216"/>
                <a:gd name="T58" fmla="*/ 82 w 624"/>
                <a:gd name="T59" fmla="*/ 112 h 216"/>
                <a:gd name="T60" fmla="*/ 49 w 624"/>
                <a:gd name="T61" fmla="*/ 106 h 216"/>
                <a:gd name="T62" fmla="*/ 17 w 624"/>
                <a:gd name="T63" fmla="*/ 95 h 216"/>
                <a:gd name="T64" fmla="*/ 11 w 624"/>
                <a:gd name="T65" fmla="*/ 88 h 216"/>
                <a:gd name="T66" fmla="*/ 8 w 624"/>
                <a:gd name="T67" fmla="*/ 86 h 216"/>
                <a:gd name="T68" fmla="*/ 0 w 624"/>
                <a:gd name="T69" fmla="*/ 80 h 216"/>
                <a:gd name="T70" fmla="*/ 0 w 624"/>
                <a:gd name="T71" fmla="*/ 80 h 216"/>
                <a:gd name="T72" fmla="*/ 26 w 624"/>
                <a:gd name="T73" fmla="*/ 82 h 216"/>
                <a:gd name="T74" fmla="*/ 64 w 624"/>
                <a:gd name="T75" fmla="*/ 84 h 216"/>
                <a:gd name="T76" fmla="*/ 107 w 624"/>
                <a:gd name="T77" fmla="*/ 88 h 216"/>
                <a:gd name="T78" fmla="*/ 148 w 624"/>
                <a:gd name="T79" fmla="*/ 93 h 216"/>
                <a:gd name="T80" fmla="*/ 189 w 624"/>
                <a:gd name="T81" fmla="*/ 95 h 216"/>
                <a:gd name="T82" fmla="*/ 237 w 624"/>
                <a:gd name="T83" fmla="*/ 97 h 216"/>
                <a:gd name="T84" fmla="*/ 308 w 624"/>
                <a:gd name="T85" fmla="*/ 93 h 216"/>
                <a:gd name="T86" fmla="*/ 379 w 624"/>
                <a:gd name="T87" fmla="*/ 78 h 216"/>
                <a:gd name="T88" fmla="*/ 452 w 624"/>
                <a:gd name="T89" fmla="*/ 58 h 216"/>
                <a:gd name="T90" fmla="*/ 523 w 624"/>
                <a:gd name="T91" fmla="*/ 30 h 216"/>
                <a:gd name="T92" fmla="*/ 592 w 624"/>
                <a:gd name="T93" fmla="*/ 0 h 2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24" h="216">
                  <a:moveTo>
                    <a:pt x="592" y="0"/>
                  </a:moveTo>
                  <a:lnTo>
                    <a:pt x="596" y="9"/>
                  </a:lnTo>
                  <a:lnTo>
                    <a:pt x="601" y="17"/>
                  </a:lnTo>
                  <a:lnTo>
                    <a:pt x="603" y="26"/>
                  </a:lnTo>
                  <a:lnTo>
                    <a:pt x="605" y="34"/>
                  </a:lnTo>
                  <a:lnTo>
                    <a:pt x="607" y="45"/>
                  </a:lnTo>
                  <a:lnTo>
                    <a:pt x="607" y="54"/>
                  </a:lnTo>
                  <a:lnTo>
                    <a:pt x="609" y="65"/>
                  </a:lnTo>
                  <a:lnTo>
                    <a:pt x="609" y="73"/>
                  </a:lnTo>
                  <a:lnTo>
                    <a:pt x="609" y="84"/>
                  </a:lnTo>
                  <a:lnTo>
                    <a:pt x="609" y="93"/>
                  </a:lnTo>
                  <a:lnTo>
                    <a:pt x="609" y="103"/>
                  </a:lnTo>
                  <a:lnTo>
                    <a:pt x="612" y="114"/>
                  </a:lnTo>
                  <a:lnTo>
                    <a:pt x="612" y="123"/>
                  </a:lnTo>
                  <a:lnTo>
                    <a:pt x="614" y="134"/>
                  </a:lnTo>
                  <a:lnTo>
                    <a:pt x="616" y="144"/>
                  </a:lnTo>
                  <a:lnTo>
                    <a:pt x="618" y="153"/>
                  </a:lnTo>
                  <a:lnTo>
                    <a:pt x="616" y="155"/>
                  </a:lnTo>
                  <a:lnTo>
                    <a:pt x="616" y="160"/>
                  </a:lnTo>
                  <a:lnTo>
                    <a:pt x="616" y="164"/>
                  </a:lnTo>
                  <a:lnTo>
                    <a:pt x="616" y="168"/>
                  </a:lnTo>
                  <a:lnTo>
                    <a:pt x="616" y="172"/>
                  </a:lnTo>
                  <a:lnTo>
                    <a:pt x="618" y="175"/>
                  </a:lnTo>
                  <a:lnTo>
                    <a:pt x="618" y="179"/>
                  </a:lnTo>
                  <a:lnTo>
                    <a:pt x="620" y="183"/>
                  </a:lnTo>
                  <a:lnTo>
                    <a:pt x="622" y="188"/>
                  </a:lnTo>
                  <a:lnTo>
                    <a:pt x="622" y="192"/>
                  </a:lnTo>
                  <a:lnTo>
                    <a:pt x="622" y="196"/>
                  </a:lnTo>
                  <a:lnTo>
                    <a:pt x="624" y="200"/>
                  </a:lnTo>
                  <a:lnTo>
                    <a:pt x="624" y="203"/>
                  </a:lnTo>
                  <a:lnTo>
                    <a:pt x="622" y="207"/>
                  </a:lnTo>
                  <a:lnTo>
                    <a:pt x="622" y="211"/>
                  </a:lnTo>
                  <a:lnTo>
                    <a:pt x="622" y="216"/>
                  </a:lnTo>
                  <a:lnTo>
                    <a:pt x="614" y="213"/>
                  </a:lnTo>
                  <a:lnTo>
                    <a:pt x="607" y="209"/>
                  </a:lnTo>
                  <a:lnTo>
                    <a:pt x="603" y="205"/>
                  </a:lnTo>
                  <a:lnTo>
                    <a:pt x="601" y="200"/>
                  </a:lnTo>
                  <a:lnTo>
                    <a:pt x="599" y="194"/>
                  </a:lnTo>
                  <a:lnTo>
                    <a:pt x="596" y="188"/>
                  </a:lnTo>
                  <a:lnTo>
                    <a:pt x="596" y="181"/>
                  </a:lnTo>
                  <a:lnTo>
                    <a:pt x="596" y="175"/>
                  </a:lnTo>
                  <a:lnTo>
                    <a:pt x="596" y="168"/>
                  </a:lnTo>
                  <a:lnTo>
                    <a:pt x="596" y="160"/>
                  </a:lnTo>
                  <a:lnTo>
                    <a:pt x="596" y="153"/>
                  </a:lnTo>
                  <a:lnTo>
                    <a:pt x="599" y="147"/>
                  </a:lnTo>
                  <a:lnTo>
                    <a:pt x="596" y="140"/>
                  </a:lnTo>
                  <a:lnTo>
                    <a:pt x="596" y="134"/>
                  </a:lnTo>
                  <a:lnTo>
                    <a:pt x="594" y="127"/>
                  </a:lnTo>
                  <a:lnTo>
                    <a:pt x="592" y="123"/>
                  </a:lnTo>
                  <a:lnTo>
                    <a:pt x="592" y="116"/>
                  </a:lnTo>
                  <a:lnTo>
                    <a:pt x="590" y="110"/>
                  </a:lnTo>
                  <a:lnTo>
                    <a:pt x="590" y="103"/>
                  </a:lnTo>
                  <a:lnTo>
                    <a:pt x="590" y="97"/>
                  </a:lnTo>
                  <a:lnTo>
                    <a:pt x="588" y="93"/>
                  </a:lnTo>
                  <a:lnTo>
                    <a:pt x="588" y="86"/>
                  </a:lnTo>
                  <a:lnTo>
                    <a:pt x="588" y="80"/>
                  </a:lnTo>
                  <a:lnTo>
                    <a:pt x="586" y="73"/>
                  </a:lnTo>
                  <a:lnTo>
                    <a:pt x="586" y="67"/>
                  </a:lnTo>
                  <a:lnTo>
                    <a:pt x="586" y="62"/>
                  </a:lnTo>
                  <a:lnTo>
                    <a:pt x="584" y="56"/>
                  </a:lnTo>
                  <a:lnTo>
                    <a:pt x="584" y="50"/>
                  </a:lnTo>
                  <a:lnTo>
                    <a:pt x="584" y="43"/>
                  </a:lnTo>
                  <a:lnTo>
                    <a:pt x="584" y="37"/>
                  </a:lnTo>
                  <a:lnTo>
                    <a:pt x="584" y="32"/>
                  </a:lnTo>
                  <a:lnTo>
                    <a:pt x="586" y="26"/>
                  </a:lnTo>
                  <a:lnTo>
                    <a:pt x="560" y="39"/>
                  </a:lnTo>
                  <a:lnTo>
                    <a:pt x="536" y="50"/>
                  </a:lnTo>
                  <a:lnTo>
                    <a:pt x="512" y="60"/>
                  </a:lnTo>
                  <a:lnTo>
                    <a:pt x="487" y="71"/>
                  </a:lnTo>
                  <a:lnTo>
                    <a:pt x="463" y="82"/>
                  </a:lnTo>
                  <a:lnTo>
                    <a:pt x="437" y="88"/>
                  </a:lnTo>
                  <a:lnTo>
                    <a:pt x="411" y="97"/>
                  </a:lnTo>
                  <a:lnTo>
                    <a:pt x="388" y="103"/>
                  </a:lnTo>
                  <a:lnTo>
                    <a:pt x="362" y="110"/>
                  </a:lnTo>
                  <a:lnTo>
                    <a:pt x="336" y="114"/>
                  </a:lnTo>
                  <a:lnTo>
                    <a:pt x="310" y="119"/>
                  </a:lnTo>
                  <a:lnTo>
                    <a:pt x="284" y="121"/>
                  </a:lnTo>
                  <a:lnTo>
                    <a:pt x="258" y="121"/>
                  </a:lnTo>
                  <a:lnTo>
                    <a:pt x="232" y="121"/>
                  </a:lnTo>
                  <a:lnTo>
                    <a:pt x="209" y="121"/>
                  </a:lnTo>
                  <a:lnTo>
                    <a:pt x="183" y="119"/>
                  </a:lnTo>
                  <a:lnTo>
                    <a:pt x="172" y="116"/>
                  </a:lnTo>
                  <a:lnTo>
                    <a:pt x="161" y="116"/>
                  </a:lnTo>
                  <a:lnTo>
                    <a:pt x="151" y="114"/>
                  </a:lnTo>
                  <a:lnTo>
                    <a:pt x="138" y="114"/>
                  </a:lnTo>
                  <a:lnTo>
                    <a:pt x="127" y="114"/>
                  </a:lnTo>
                  <a:lnTo>
                    <a:pt x="116" y="114"/>
                  </a:lnTo>
                  <a:lnTo>
                    <a:pt x="105" y="114"/>
                  </a:lnTo>
                  <a:lnTo>
                    <a:pt x="92" y="112"/>
                  </a:lnTo>
                  <a:lnTo>
                    <a:pt x="82" y="112"/>
                  </a:lnTo>
                  <a:lnTo>
                    <a:pt x="71" y="110"/>
                  </a:lnTo>
                  <a:lnTo>
                    <a:pt x="60" y="108"/>
                  </a:lnTo>
                  <a:lnTo>
                    <a:pt x="49" y="106"/>
                  </a:lnTo>
                  <a:lnTo>
                    <a:pt x="39" y="103"/>
                  </a:lnTo>
                  <a:lnTo>
                    <a:pt x="28" y="99"/>
                  </a:lnTo>
                  <a:lnTo>
                    <a:pt x="17" y="95"/>
                  </a:lnTo>
                  <a:lnTo>
                    <a:pt x="8" y="91"/>
                  </a:lnTo>
                  <a:lnTo>
                    <a:pt x="11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13" y="82"/>
                  </a:lnTo>
                  <a:lnTo>
                    <a:pt x="26" y="82"/>
                  </a:lnTo>
                  <a:lnTo>
                    <a:pt x="36" y="82"/>
                  </a:lnTo>
                  <a:lnTo>
                    <a:pt x="51" y="84"/>
                  </a:lnTo>
                  <a:lnTo>
                    <a:pt x="64" y="84"/>
                  </a:lnTo>
                  <a:lnTo>
                    <a:pt x="77" y="86"/>
                  </a:lnTo>
                  <a:lnTo>
                    <a:pt x="92" y="88"/>
                  </a:lnTo>
                  <a:lnTo>
                    <a:pt x="107" y="88"/>
                  </a:lnTo>
                  <a:lnTo>
                    <a:pt x="120" y="91"/>
                  </a:lnTo>
                  <a:lnTo>
                    <a:pt x="135" y="91"/>
                  </a:lnTo>
                  <a:lnTo>
                    <a:pt x="148" y="93"/>
                  </a:lnTo>
                  <a:lnTo>
                    <a:pt x="163" y="95"/>
                  </a:lnTo>
                  <a:lnTo>
                    <a:pt x="176" y="95"/>
                  </a:lnTo>
                  <a:lnTo>
                    <a:pt x="189" y="95"/>
                  </a:lnTo>
                  <a:lnTo>
                    <a:pt x="202" y="97"/>
                  </a:lnTo>
                  <a:lnTo>
                    <a:pt x="213" y="97"/>
                  </a:lnTo>
                  <a:lnTo>
                    <a:pt x="237" y="97"/>
                  </a:lnTo>
                  <a:lnTo>
                    <a:pt x="260" y="97"/>
                  </a:lnTo>
                  <a:lnTo>
                    <a:pt x="284" y="95"/>
                  </a:lnTo>
                  <a:lnTo>
                    <a:pt x="308" y="93"/>
                  </a:lnTo>
                  <a:lnTo>
                    <a:pt x="332" y="88"/>
                  </a:lnTo>
                  <a:lnTo>
                    <a:pt x="355" y="84"/>
                  </a:lnTo>
                  <a:lnTo>
                    <a:pt x="379" y="78"/>
                  </a:lnTo>
                  <a:lnTo>
                    <a:pt x="405" y="71"/>
                  </a:lnTo>
                  <a:lnTo>
                    <a:pt x="428" y="65"/>
                  </a:lnTo>
                  <a:lnTo>
                    <a:pt x="452" y="58"/>
                  </a:lnTo>
                  <a:lnTo>
                    <a:pt x="476" y="50"/>
                  </a:lnTo>
                  <a:lnTo>
                    <a:pt x="500" y="41"/>
                  </a:lnTo>
                  <a:lnTo>
                    <a:pt x="523" y="30"/>
                  </a:lnTo>
                  <a:lnTo>
                    <a:pt x="545" y="22"/>
                  </a:lnTo>
                  <a:lnTo>
                    <a:pt x="568" y="11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0" name="Freeform 42"/>
            <p:cNvSpPr>
              <a:spLocks/>
            </p:cNvSpPr>
            <p:nvPr/>
          </p:nvSpPr>
          <p:spPr bwMode="auto">
            <a:xfrm>
              <a:off x="4628" y="2333"/>
              <a:ext cx="49" cy="22"/>
            </a:xfrm>
            <a:custGeom>
              <a:avLst/>
              <a:gdLst>
                <a:gd name="T0" fmla="*/ 39 w 49"/>
                <a:gd name="T1" fmla="*/ 0 h 22"/>
                <a:gd name="T2" fmla="*/ 39 w 49"/>
                <a:gd name="T3" fmla="*/ 0 h 22"/>
                <a:gd name="T4" fmla="*/ 41 w 49"/>
                <a:gd name="T5" fmla="*/ 3 h 22"/>
                <a:gd name="T6" fmla="*/ 43 w 49"/>
                <a:gd name="T7" fmla="*/ 5 h 22"/>
                <a:gd name="T8" fmla="*/ 43 w 49"/>
                <a:gd name="T9" fmla="*/ 7 h 22"/>
                <a:gd name="T10" fmla="*/ 45 w 49"/>
                <a:gd name="T11" fmla="*/ 9 h 22"/>
                <a:gd name="T12" fmla="*/ 47 w 49"/>
                <a:gd name="T13" fmla="*/ 11 h 22"/>
                <a:gd name="T14" fmla="*/ 49 w 49"/>
                <a:gd name="T15" fmla="*/ 13 h 22"/>
                <a:gd name="T16" fmla="*/ 45 w 49"/>
                <a:gd name="T17" fmla="*/ 13 h 22"/>
                <a:gd name="T18" fmla="*/ 43 w 49"/>
                <a:gd name="T19" fmla="*/ 16 h 22"/>
                <a:gd name="T20" fmla="*/ 41 w 49"/>
                <a:gd name="T21" fmla="*/ 18 h 22"/>
                <a:gd name="T22" fmla="*/ 36 w 49"/>
                <a:gd name="T23" fmla="*/ 20 h 22"/>
                <a:gd name="T24" fmla="*/ 32 w 49"/>
                <a:gd name="T25" fmla="*/ 20 h 22"/>
                <a:gd name="T26" fmla="*/ 30 w 49"/>
                <a:gd name="T27" fmla="*/ 22 h 22"/>
                <a:gd name="T28" fmla="*/ 26 w 49"/>
                <a:gd name="T29" fmla="*/ 22 h 22"/>
                <a:gd name="T30" fmla="*/ 21 w 49"/>
                <a:gd name="T31" fmla="*/ 22 h 22"/>
                <a:gd name="T32" fmla="*/ 19 w 49"/>
                <a:gd name="T33" fmla="*/ 22 h 22"/>
                <a:gd name="T34" fmla="*/ 15 w 49"/>
                <a:gd name="T35" fmla="*/ 22 h 22"/>
                <a:gd name="T36" fmla="*/ 11 w 49"/>
                <a:gd name="T37" fmla="*/ 20 h 22"/>
                <a:gd name="T38" fmla="*/ 8 w 49"/>
                <a:gd name="T39" fmla="*/ 20 h 22"/>
                <a:gd name="T40" fmla="*/ 6 w 49"/>
                <a:gd name="T41" fmla="*/ 18 h 22"/>
                <a:gd name="T42" fmla="*/ 2 w 49"/>
                <a:gd name="T43" fmla="*/ 13 h 22"/>
                <a:gd name="T44" fmla="*/ 2 w 49"/>
                <a:gd name="T45" fmla="*/ 11 h 22"/>
                <a:gd name="T46" fmla="*/ 0 w 49"/>
                <a:gd name="T47" fmla="*/ 7 h 22"/>
                <a:gd name="T48" fmla="*/ 0 w 49"/>
                <a:gd name="T49" fmla="*/ 7 h 22"/>
                <a:gd name="T50" fmla="*/ 2 w 49"/>
                <a:gd name="T51" fmla="*/ 7 h 22"/>
                <a:gd name="T52" fmla="*/ 4 w 49"/>
                <a:gd name="T53" fmla="*/ 5 h 22"/>
                <a:gd name="T54" fmla="*/ 6 w 49"/>
                <a:gd name="T55" fmla="*/ 5 h 22"/>
                <a:gd name="T56" fmla="*/ 11 w 49"/>
                <a:gd name="T57" fmla="*/ 5 h 22"/>
                <a:gd name="T58" fmla="*/ 13 w 49"/>
                <a:gd name="T59" fmla="*/ 5 h 22"/>
                <a:gd name="T60" fmla="*/ 15 w 49"/>
                <a:gd name="T61" fmla="*/ 3 h 22"/>
                <a:gd name="T62" fmla="*/ 19 w 49"/>
                <a:gd name="T63" fmla="*/ 3 h 22"/>
                <a:gd name="T64" fmla="*/ 21 w 49"/>
                <a:gd name="T65" fmla="*/ 3 h 22"/>
                <a:gd name="T66" fmla="*/ 26 w 49"/>
                <a:gd name="T67" fmla="*/ 0 h 22"/>
                <a:gd name="T68" fmla="*/ 28 w 49"/>
                <a:gd name="T69" fmla="*/ 0 h 22"/>
                <a:gd name="T70" fmla="*/ 30 w 49"/>
                <a:gd name="T71" fmla="*/ 0 h 22"/>
                <a:gd name="T72" fmla="*/ 32 w 49"/>
                <a:gd name="T73" fmla="*/ 0 h 22"/>
                <a:gd name="T74" fmla="*/ 34 w 49"/>
                <a:gd name="T75" fmla="*/ 0 h 22"/>
                <a:gd name="T76" fmla="*/ 36 w 49"/>
                <a:gd name="T77" fmla="*/ 0 h 22"/>
                <a:gd name="T78" fmla="*/ 39 w 49"/>
                <a:gd name="T79" fmla="*/ 0 h 22"/>
                <a:gd name="T80" fmla="*/ 39 w 49"/>
                <a:gd name="T81" fmla="*/ 0 h 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9" h="22">
                  <a:moveTo>
                    <a:pt x="39" y="0"/>
                  </a:moveTo>
                  <a:lnTo>
                    <a:pt x="39" y="0"/>
                  </a:lnTo>
                  <a:lnTo>
                    <a:pt x="41" y="3"/>
                  </a:lnTo>
                  <a:lnTo>
                    <a:pt x="43" y="5"/>
                  </a:lnTo>
                  <a:lnTo>
                    <a:pt x="43" y="7"/>
                  </a:lnTo>
                  <a:lnTo>
                    <a:pt x="45" y="9"/>
                  </a:lnTo>
                  <a:lnTo>
                    <a:pt x="47" y="11"/>
                  </a:lnTo>
                  <a:lnTo>
                    <a:pt x="49" y="13"/>
                  </a:lnTo>
                  <a:lnTo>
                    <a:pt x="45" y="13"/>
                  </a:lnTo>
                  <a:lnTo>
                    <a:pt x="43" y="16"/>
                  </a:lnTo>
                  <a:lnTo>
                    <a:pt x="41" y="18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5" y="22"/>
                  </a:lnTo>
                  <a:lnTo>
                    <a:pt x="11" y="20"/>
                  </a:lnTo>
                  <a:lnTo>
                    <a:pt x="8" y="20"/>
                  </a:lnTo>
                  <a:lnTo>
                    <a:pt x="6" y="18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7"/>
                  </a:lnTo>
                  <a:lnTo>
                    <a:pt x="2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5" y="3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1" name="Freeform 43"/>
            <p:cNvSpPr>
              <a:spLocks/>
            </p:cNvSpPr>
            <p:nvPr/>
          </p:nvSpPr>
          <p:spPr bwMode="auto">
            <a:xfrm>
              <a:off x="4630" y="2385"/>
              <a:ext cx="69" cy="33"/>
            </a:xfrm>
            <a:custGeom>
              <a:avLst/>
              <a:gdLst>
                <a:gd name="T0" fmla="*/ 67 w 69"/>
                <a:gd name="T1" fmla="*/ 2 h 33"/>
                <a:gd name="T2" fmla="*/ 69 w 69"/>
                <a:gd name="T3" fmla="*/ 7 h 33"/>
                <a:gd name="T4" fmla="*/ 69 w 69"/>
                <a:gd name="T5" fmla="*/ 11 h 33"/>
                <a:gd name="T6" fmla="*/ 69 w 69"/>
                <a:gd name="T7" fmla="*/ 15 h 33"/>
                <a:gd name="T8" fmla="*/ 67 w 69"/>
                <a:gd name="T9" fmla="*/ 17 h 33"/>
                <a:gd name="T10" fmla="*/ 62 w 69"/>
                <a:gd name="T11" fmla="*/ 20 h 33"/>
                <a:gd name="T12" fmla="*/ 60 w 69"/>
                <a:gd name="T13" fmla="*/ 22 h 33"/>
                <a:gd name="T14" fmla="*/ 54 w 69"/>
                <a:gd name="T15" fmla="*/ 22 h 33"/>
                <a:gd name="T16" fmla="*/ 49 w 69"/>
                <a:gd name="T17" fmla="*/ 24 h 33"/>
                <a:gd name="T18" fmla="*/ 43 w 69"/>
                <a:gd name="T19" fmla="*/ 24 h 33"/>
                <a:gd name="T20" fmla="*/ 39 w 69"/>
                <a:gd name="T21" fmla="*/ 26 h 33"/>
                <a:gd name="T22" fmla="*/ 32 w 69"/>
                <a:gd name="T23" fmla="*/ 26 h 33"/>
                <a:gd name="T24" fmla="*/ 28 w 69"/>
                <a:gd name="T25" fmla="*/ 26 h 33"/>
                <a:gd name="T26" fmla="*/ 21 w 69"/>
                <a:gd name="T27" fmla="*/ 28 h 33"/>
                <a:gd name="T28" fmla="*/ 17 w 69"/>
                <a:gd name="T29" fmla="*/ 28 h 33"/>
                <a:gd name="T30" fmla="*/ 13 w 69"/>
                <a:gd name="T31" fmla="*/ 30 h 33"/>
                <a:gd name="T32" fmla="*/ 9 w 69"/>
                <a:gd name="T33" fmla="*/ 33 h 33"/>
                <a:gd name="T34" fmla="*/ 6 w 69"/>
                <a:gd name="T35" fmla="*/ 33 h 33"/>
                <a:gd name="T36" fmla="*/ 6 w 69"/>
                <a:gd name="T37" fmla="*/ 30 h 33"/>
                <a:gd name="T38" fmla="*/ 4 w 69"/>
                <a:gd name="T39" fmla="*/ 28 h 33"/>
                <a:gd name="T40" fmla="*/ 4 w 69"/>
                <a:gd name="T41" fmla="*/ 28 h 33"/>
                <a:gd name="T42" fmla="*/ 2 w 69"/>
                <a:gd name="T43" fmla="*/ 24 h 33"/>
                <a:gd name="T44" fmla="*/ 0 w 69"/>
                <a:gd name="T45" fmla="*/ 22 h 33"/>
                <a:gd name="T46" fmla="*/ 2 w 69"/>
                <a:gd name="T47" fmla="*/ 17 h 33"/>
                <a:gd name="T48" fmla="*/ 6 w 69"/>
                <a:gd name="T49" fmla="*/ 13 h 33"/>
                <a:gd name="T50" fmla="*/ 9 w 69"/>
                <a:gd name="T51" fmla="*/ 11 h 33"/>
                <a:gd name="T52" fmla="*/ 13 w 69"/>
                <a:gd name="T53" fmla="*/ 9 h 33"/>
                <a:gd name="T54" fmla="*/ 17 w 69"/>
                <a:gd name="T55" fmla="*/ 7 h 33"/>
                <a:gd name="T56" fmla="*/ 21 w 69"/>
                <a:gd name="T57" fmla="*/ 5 h 33"/>
                <a:gd name="T58" fmla="*/ 26 w 69"/>
                <a:gd name="T59" fmla="*/ 2 h 33"/>
                <a:gd name="T60" fmla="*/ 30 w 69"/>
                <a:gd name="T61" fmla="*/ 2 h 33"/>
                <a:gd name="T62" fmla="*/ 37 w 69"/>
                <a:gd name="T63" fmla="*/ 0 h 33"/>
                <a:gd name="T64" fmla="*/ 41 w 69"/>
                <a:gd name="T65" fmla="*/ 0 h 33"/>
                <a:gd name="T66" fmla="*/ 45 w 69"/>
                <a:gd name="T67" fmla="*/ 0 h 33"/>
                <a:gd name="T68" fmla="*/ 49 w 69"/>
                <a:gd name="T69" fmla="*/ 0 h 33"/>
                <a:gd name="T70" fmla="*/ 54 w 69"/>
                <a:gd name="T71" fmla="*/ 0 h 33"/>
                <a:gd name="T72" fmla="*/ 58 w 69"/>
                <a:gd name="T73" fmla="*/ 0 h 33"/>
                <a:gd name="T74" fmla="*/ 62 w 69"/>
                <a:gd name="T75" fmla="*/ 0 h 33"/>
                <a:gd name="T76" fmla="*/ 67 w 69"/>
                <a:gd name="T77" fmla="*/ 2 h 33"/>
                <a:gd name="T78" fmla="*/ 67 w 69"/>
                <a:gd name="T79" fmla="*/ 2 h 3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9" h="33">
                  <a:moveTo>
                    <a:pt x="67" y="2"/>
                  </a:moveTo>
                  <a:lnTo>
                    <a:pt x="69" y="7"/>
                  </a:lnTo>
                  <a:lnTo>
                    <a:pt x="69" y="11"/>
                  </a:lnTo>
                  <a:lnTo>
                    <a:pt x="69" y="15"/>
                  </a:lnTo>
                  <a:lnTo>
                    <a:pt x="67" y="17"/>
                  </a:lnTo>
                  <a:lnTo>
                    <a:pt x="62" y="20"/>
                  </a:lnTo>
                  <a:lnTo>
                    <a:pt x="60" y="22"/>
                  </a:lnTo>
                  <a:lnTo>
                    <a:pt x="54" y="22"/>
                  </a:lnTo>
                  <a:lnTo>
                    <a:pt x="49" y="24"/>
                  </a:lnTo>
                  <a:lnTo>
                    <a:pt x="43" y="24"/>
                  </a:lnTo>
                  <a:lnTo>
                    <a:pt x="39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1" y="28"/>
                  </a:lnTo>
                  <a:lnTo>
                    <a:pt x="17" y="28"/>
                  </a:lnTo>
                  <a:lnTo>
                    <a:pt x="13" y="30"/>
                  </a:lnTo>
                  <a:lnTo>
                    <a:pt x="9" y="33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6" y="13"/>
                  </a:lnTo>
                  <a:lnTo>
                    <a:pt x="9" y="11"/>
                  </a:lnTo>
                  <a:lnTo>
                    <a:pt x="13" y="9"/>
                  </a:lnTo>
                  <a:lnTo>
                    <a:pt x="17" y="7"/>
                  </a:lnTo>
                  <a:lnTo>
                    <a:pt x="21" y="5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2" name="Freeform 44"/>
            <p:cNvSpPr>
              <a:spLocks/>
            </p:cNvSpPr>
            <p:nvPr/>
          </p:nvSpPr>
          <p:spPr bwMode="auto">
            <a:xfrm>
              <a:off x="4632" y="2437"/>
              <a:ext cx="73" cy="28"/>
            </a:xfrm>
            <a:custGeom>
              <a:avLst/>
              <a:gdLst>
                <a:gd name="T0" fmla="*/ 71 w 73"/>
                <a:gd name="T1" fmla="*/ 6 h 28"/>
                <a:gd name="T2" fmla="*/ 73 w 73"/>
                <a:gd name="T3" fmla="*/ 13 h 28"/>
                <a:gd name="T4" fmla="*/ 73 w 73"/>
                <a:gd name="T5" fmla="*/ 17 h 28"/>
                <a:gd name="T6" fmla="*/ 71 w 73"/>
                <a:gd name="T7" fmla="*/ 22 h 28"/>
                <a:gd name="T8" fmla="*/ 67 w 73"/>
                <a:gd name="T9" fmla="*/ 26 h 28"/>
                <a:gd name="T10" fmla="*/ 63 w 73"/>
                <a:gd name="T11" fmla="*/ 28 h 28"/>
                <a:gd name="T12" fmla="*/ 58 w 73"/>
                <a:gd name="T13" fmla="*/ 28 h 28"/>
                <a:gd name="T14" fmla="*/ 52 w 73"/>
                <a:gd name="T15" fmla="*/ 28 h 28"/>
                <a:gd name="T16" fmla="*/ 47 w 73"/>
                <a:gd name="T17" fmla="*/ 28 h 28"/>
                <a:gd name="T18" fmla="*/ 41 w 73"/>
                <a:gd name="T19" fmla="*/ 28 h 28"/>
                <a:gd name="T20" fmla="*/ 35 w 73"/>
                <a:gd name="T21" fmla="*/ 26 h 28"/>
                <a:gd name="T22" fmla="*/ 26 w 73"/>
                <a:gd name="T23" fmla="*/ 26 h 28"/>
                <a:gd name="T24" fmla="*/ 19 w 73"/>
                <a:gd name="T25" fmla="*/ 24 h 28"/>
                <a:gd name="T26" fmla="*/ 15 w 73"/>
                <a:gd name="T27" fmla="*/ 22 h 28"/>
                <a:gd name="T28" fmla="*/ 9 w 73"/>
                <a:gd name="T29" fmla="*/ 22 h 28"/>
                <a:gd name="T30" fmla="*/ 4 w 73"/>
                <a:gd name="T31" fmla="*/ 19 h 28"/>
                <a:gd name="T32" fmla="*/ 0 w 73"/>
                <a:gd name="T33" fmla="*/ 19 h 28"/>
                <a:gd name="T34" fmla="*/ 2 w 73"/>
                <a:gd name="T35" fmla="*/ 13 h 28"/>
                <a:gd name="T36" fmla="*/ 4 w 73"/>
                <a:gd name="T37" fmla="*/ 9 h 28"/>
                <a:gd name="T38" fmla="*/ 7 w 73"/>
                <a:gd name="T39" fmla="*/ 4 h 28"/>
                <a:gd name="T40" fmla="*/ 11 w 73"/>
                <a:gd name="T41" fmla="*/ 2 h 28"/>
                <a:gd name="T42" fmla="*/ 15 w 73"/>
                <a:gd name="T43" fmla="*/ 2 h 28"/>
                <a:gd name="T44" fmla="*/ 19 w 73"/>
                <a:gd name="T45" fmla="*/ 0 h 28"/>
                <a:gd name="T46" fmla="*/ 24 w 73"/>
                <a:gd name="T47" fmla="*/ 2 h 28"/>
                <a:gd name="T48" fmla="*/ 28 w 73"/>
                <a:gd name="T49" fmla="*/ 2 h 28"/>
                <a:gd name="T50" fmla="*/ 35 w 73"/>
                <a:gd name="T51" fmla="*/ 2 h 28"/>
                <a:gd name="T52" fmla="*/ 39 w 73"/>
                <a:gd name="T53" fmla="*/ 4 h 28"/>
                <a:gd name="T54" fmla="*/ 45 w 73"/>
                <a:gd name="T55" fmla="*/ 6 h 28"/>
                <a:gd name="T56" fmla="*/ 52 w 73"/>
                <a:gd name="T57" fmla="*/ 6 h 28"/>
                <a:gd name="T58" fmla="*/ 56 w 73"/>
                <a:gd name="T59" fmla="*/ 6 h 28"/>
                <a:gd name="T60" fmla="*/ 63 w 73"/>
                <a:gd name="T61" fmla="*/ 6 h 28"/>
                <a:gd name="T62" fmla="*/ 67 w 73"/>
                <a:gd name="T63" fmla="*/ 6 h 28"/>
                <a:gd name="T64" fmla="*/ 71 w 73"/>
                <a:gd name="T65" fmla="*/ 6 h 28"/>
                <a:gd name="T66" fmla="*/ 71 w 73"/>
                <a:gd name="T67" fmla="*/ 6 h 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3" h="28">
                  <a:moveTo>
                    <a:pt x="71" y="6"/>
                  </a:moveTo>
                  <a:lnTo>
                    <a:pt x="73" y="13"/>
                  </a:lnTo>
                  <a:lnTo>
                    <a:pt x="73" y="17"/>
                  </a:lnTo>
                  <a:lnTo>
                    <a:pt x="71" y="22"/>
                  </a:lnTo>
                  <a:lnTo>
                    <a:pt x="67" y="26"/>
                  </a:lnTo>
                  <a:lnTo>
                    <a:pt x="63" y="28"/>
                  </a:lnTo>
                  <a:lnTo>
                    <a:pt x="58" y="28"/>
                  </a:lnTo>
                  <a:lnTo>
                    <a:pt x="52" y="28"/>
                  </a:lnTo>
                  <a:lnTo>
                    <a:pt x="47" y="28"/>
                  </a:lnTo>
                  <a:lnTo>
                    <a:pt x="41" y="28"/>
                  </a:lnTo>
                  <a:lnTo>
                    <a:pt x="35" y="26"/>
                  </a:lnTo>
                  <a:lnTo>
                    <a:pt x="26" y="26"/>
                  </a:lnTo>
                  <a:lnTo>
                    <a:pt x="19" y="24"/>
                  </a:lnTo>
                  <a:lnTo>
                    <a:pt x="15" y="22"/>
                  </a:lnTo>
                  <a:lnTo>
                    <a:pt x="9" y="22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35" y="2"/>
                  </a:lnTo>
                  <a:lnTo>
                    <a:pt x="39" y="4"/>
                  </a:lnTo>
                  <a:lnTo>
                    <a:pt x="45" y="6"/>
                  </a:lnTo>
                  <a:lnTo>
                    <a:pt x="52" y="6"/>
                  </a:lnTo>
                  <a:lnTo>
                    <a:pt x="56" y="6"/>
                  </a:lnTo>
                  <a:lnTo>
                    <a:pt x="63" y="6"/>
                  </a:lnTo>
                  <a:lnTo>
                    <a:pt x="67" y="6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3" name="Freeform 45"/>
            <p:cNvSpPr>
              <a:spLocks/>
            </p:cNvSpPr>
            <p:nvPr/>
          </p:nvSpPr>
          <p:spPr bwMode="auto">
            <a:xfrm>
              <a:off x="4962" y="2814"/>
              <a:ext cx="41" cy="22"/>
            </a:xfrm>
            <a:custGeom>
              <a:avLst/>
              <a:gdLst>
                <a:gd name="T0" fmla="*/ 36 w 41"/>
                <a:gd name="T1" fmla="*/ 0 h 22"/>
                <a:gd name="T2" fmla="*/ 38 w 41"/>
                <a:gd name="T3" fmla="*/ 5 h 22"/>
                <a:gd name="T4" fmla="*/ 41 w 41"/>
                <a:gd name="T5" fmla="*/ 9 h 22"/>
                <a:gd name="T6" fmla="*/ 38 w 41"/>
                <a:gd name="T7" fmla="*/ 13 h 22"/>
                <a:gd name="T8" fmla="*/ 36 w 41"/>
                <a:gd name="T9" fmla="*/ 15 h 22"/>
                <a:gd name="T10" fmla="*/ 34 w 41"/>
                <a:gd name="T11" fmla="*/ 18 h 22"/>
                <a:gd name="T12" fmla="*/ 30 w 41"/>
                <a:gd name="T13" fmla="*/ 20 h 22"/>
                <a:gd name="T14" fmla="*/ 23 w 41"/>
                <a:gd name="T15" fmla="*/ 22 h 22"/>
                <a:gd name="T16" fmla="*/ 19 w 41"/>
                <a:gd name="T17" fmla="*/ 22 h 22"/>
                <a:gd name="T18" fmla="*/ 15 w 41"/>
                <a:gd name="T19" fmla="*/ 22 h 22"/>
                <a:gd name="T20" fmla="*/ 8 w 41"/>
                <a:gd name="T21" fmla="*/ 22 h 22"/>
                <a:gd name="T22" fmla="*/ 4 w 41"/>
                <a:gd name="T23" fmla="*/ 22 h 22"/>
                <a:gd name="T24" fmla="*/ 2 w 41"/>
                <a:gd name="T25" fmla="*/ 20 h 22"/>
                <a:gd name="T26" fmla="*/ 0 w 41"/>
                <a:gd name="T27" fmla="*/ 18 h 22"/>
                <a:gd name="T28" fmla="*/ 0 w 41"/>
                <a:gd name="T29" fmla="*/ 13 h 22"/>
                <a:gd name="T30" fmla="*/ 0 w 41"/>
                <a:gd name="T31" fmla="*/ 9 h 22"/>
                <a:gd name="T32" fmla="*/ 4 w 41"/>
                <a:gd name="T33" fmla="*/ 5 h 22"/>
                <a:gd name="T34" fmla="*/ 4 w 41"/>
                <a:gd name="T35" fmla="*/ 2 h 22"/>
                <a:gd name="T36" fmla="*/ 6 w 41"/>
                <a:gd name="T37" fmla="*/ 2 h 22"/>
                <a:gd name="T38" fmla="*/ 8 w 41"/>
                <a:gd name="T39" fmla="*/ 2 h 22"/>
                <a:gd name="T40" fmla="*/ 10 w 41"/>
                <a:gd name="T41" fmla="*/ 2 h 22"/>
                <a:gd name="T42" fmla="*/ 15 w 41"/>
                <a:gd name="T43" fmla="*/ 2 h 22"/>
                <a:gd name="T44" fmla="*/ 17 w 41"/>
                <a:gd name="T45" fmla="*/ 2 h 22"/>
                <a:gd name="T46" fmla="*/ 19 w 41"/>
                <a:gd name="T47" fmla="*/ 2 h 22"/>
                <a:gd name="T48" fmla="*/ 21 w 41"/>
                <a:gd name="T49" fmla="*/ 2 h 22"/>
                <a:gd name="T50" fmla="*/ 23 w 41"/>
                <a:gd name="T51" fmla="*/ 2 h 22"/>
                <a:gd name="T52" fmla="*/ 26 w 41"/>
                <a:gd name="T53" fmla="*/ 2 h 22"/>
                <a:gd name="T54" fmla="*/ 28 w 41"/>
                <a:gd name="T55" fmla="*/ 2 h 22"/>
                <a:gd name="T56" fmla="*/ 32 w 41"/>
                <a:gd name="T57" fmla="*/ 2 h 22"/>
                <a:gd name="T58" fmla="*/ 32 w 41"/>
                <a:gd name="T59" fmla="*/ 0 h 22"/>
                <a:gd name="T60" fmla="*/ 34 w 41"/>
                <a:gd name="T61" fmla="*/ 0 h 22"/>
                <a:gd name="T62" fmla="*/ 36 w 41"/>
                <a:gd name="T63" fmla="*/ 0 h 22"/>
                <a:gd name="T64" fmla="*/ 36 w 41"/>
                <a:gd name="T65" fmla="*/ 0 h 22"/>
                <a:gd name="T66" fmla="*/ 36 w 41"/>
                <a:gd name="T67" fmla="*/ 0 h 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" h="22">
                  <a:moveTo>
                    <a:pt x="36" y="0"/>
                  </a:moveTo>
                  <a:lnTo>
                    <a:pt x="38" y="5"/>
                  </a:lnTo>
                  <a:lnTo>
                    <a:pt x="41" y="9"/>
                  </a:lnTo>
                  <a:lnTo>
                    <a:pt x="38" y="13"/>
                  </a:lnTo>
                  <a:lnTo>
                    <a:pt x="36" y="15"/>
                  </a:lnTo>
                  <a:lnTo>
                    <a:pt x="34" y="18"/>
                  </a:lnTo>
                  <a:lnTo>
                    <a:pt x="30" y="20"/>
                  </a:lnTo>
                  <a:lnTo>
                    <a:pt x="23" y="22"/>
                  </a:lnTo>
                  <a:lnTo>
                    <a:pt x="19" y="22"/>
                  </a:lnTo>
                  <a:lnTo>
                    <a:pt x="15" y="22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9"/>
                  </a:lnTo>
                  <a:lnTo>
                    <a:pt x="4" y="5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32" y="2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4" name="Freeform 46"/>
            <p:cNvSpPr>
              <a:spLocks/>
            </p:cNvSpPr>
            <p:nvPr/>
          </p:nvSpPr>
          <p:spPr bwMode="auto">
            <a:xfrm>
              <a:off x="4802" y="2808"/>
              <a:ext cx="52" cy="24"/>
            </a:xfrm>
            <a:custGeom>
              <a:avLst/>
              <a:gdLst>
                <a:gd name="T0" fmla="*/ 50 w 52"/>
                <a:gd name="T1" fmla="*/ 0 h 24"/>
                <a:gd name="T2" fmla="*/ 52 w 52"/>
                <a:gd name="T3" fmla="*/ 4 h 24"/>
                <a:gd name="T4" fmla="*/ 52 w 52"/>
                <a:gd name="T5" fmla="*/ 8 h 24"/>
                <a:gd name="T6" fmla="*/ 52 w 52"/>
                <a:gd name="T7" fmla="*/ 13 h 24"/>
                <a:gd name="T8" fmla="*/ 50 w 52"/>
                <a:gd name="T9" fmla="*/ 17 h 24"/>
                <a:gd name="T10" fmla="*/ 45 w 52"/>
                <a:gd name="T11" fmla="*/ 19 h 24"/>
                <a:gd name="T12" fmla="*/ 41 w 52"/>
                <a:gd name="T13" fmla="*/ 21 h 24"/>
                <a:gd name="T14" fmla="*/ 37 w 52"/>
                <a:gd name="T15" fmla="*/ 24 h 24"/>
                <a:gd name="T16" fmla="*/ 30 w 52"/>
                <a:gd name="T17" fmla="*/ 24 h 24"/>
                <a:gd name="T18" fmla="*/ 26 w 52"/>
                <a:gd name="T19" fmla="*/ 24 h 24"/>
                <a:gd name="T20" fmla="*/ 20 w 52"/>
                <a:gd name="T21" fmla="*/ 24 h 24"/>
                <a:gd name="T22" fmla="*/ 13 w 52"/>
                <a:gd name="T23" fmla="*/ 21 h 24"/>
                <a:gd name="T24" fmla="*/ 9 w 52"/>
                <a:gd name="T25" fmla="*/ 19 h 24"/>
                <a:gd name="T26" fmla="*/ 5 w 52"/>
                <a:gd name="T27" fmla="*/ 15 h 24"/>
                <a:gd name="T28" fmla="*/ 2 w 52"/>
                <a:gd name="T29" fmla="*/ 13 h 24"/>
                <a:gd name="T30" fmla="*/ 0 w 52"/>
                <a:gd name="T31" fmla="*/ 6 h 24"/>
                <a:gd name="T32" fmla="*/ 0 w 52"/>
                <a:gd name="T33" fmla="*/ 0 h 24"/>
                <a:gd name="T34" fmla="*/ 2 w 52"/>
                <a:gd name="T35" fmla="*/ 0 h 24"/>
                <a:gd name="T36" fmla="*/ 7 w 52"/>
                <a:gd name="T37" fmla="*/ 0 h 24"/>
                <a:gd name="T38" fmla="*/ 9 w 52"/>
                <a:gd name="T39" fmla="*/ 0 h 24"/>
                <a:gd name="T40" fmla="*/ 11 w 52"/>
                <a:gd name="T41" fmla="*/ 0 h 24"/>
                <a:gd name="T42" fmla="*/ 15 w 52"/>
                <a:gd name="T43" fmla="*/ 0 h 24"/>
                <a:gd name="T44" fmla="*/ 17 w 52"/>
                <a:gd name="T45" fmla="*/ 0 h 24"/>
                <a:gd name="T46" fmla="*/ 20 w 52"/>
                <a:gd name="T47" fmla="*/ 2 h 24"/>
                <a:gd name="T48" fmla="*/ 24 w 52"/>
                <a:gd name="T49" fmla="*/ 2 h 24"/>
                <a:gd name="T50" fmla="*/ 26 w 52"/>
                <a:gd name="T51" fmla="*/ 2 h 24"/>
                <a:gd name="T52" fmla="*/ 30 w 52"/>
                <a:gd name="T53" fmla="*/ 2 h 24"/>
                <a:gd name="T54" fmla="*/ 33 w 52"/>
                <a:gd name="T55" fmla="*/ 2 h 24"/>
                <a:gd name="T56" fmla="*/ 37 w 52"/>
                <a:gd name="T57" fmla="*/ 2 h 24"/>
                <a:gd name="T58" fmla="*/ 39 w 52"/>
                <a:gd name="T59" fmla="*/ 2 h 24"/>
                <a:gd name="T60" fmla="*/ 41 w 52"/>
                <a:gd name="T61" fmla="*/ 2 h 24"/>
                <a:gd name="T62" fmla="*/ 45 w 52"/>
                <a:gd name="T63" fmla="*/ 0 h 24"/>
                <a:gd name="T64" fmla="*/ 50 w 52"/>
                <a:gd name="T65" fmla="*/ 0 h 24"/>
                <a:gd name="T66" fmla="*/ 50 w 52"/>
                <a:gd name="T67" fmla="*/ 0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2" h="24">
                  <a:moveTo>
                    <a:pt x="50" y="0"/>
                  </a:moveTo>
                  <a:lnTo>
                    <a:pt x="52" y="4"/>
                  </a:lnTo>
                  <a:lnTo>
                    <a:pt x="52" y="8"/>
                  </a:lnTo>
                  <a:lnTo>
                    <a:pt x="52" y="13"/>
                  </a:lnTo>
                  <a:lnTo>
                    <a:pt x="50" y="17"/>
                  </a:lnTo>
                  <a:lnTo>
                    <a:pt x="45" y="19"/>
                  </a:lnTo>
                  <a:lnTo>
                    <a:pt x="41" y="21"/>
                  </a:lnTo>
                  <a:lnTo>
                    <a:pt x="37" y="24"/>
                  </a:lnTo>
                  <a:lnTo>
                    <a:pt x="30" y="24"/>
                  </a:lnTo>
                  <a:lnTo>
                    <a:pt x="26" y="24"/>
                  </a:lnTo>
                  <a:lnTo>
                    <a:pt x="20" y="24"/>
                  </a:lnTo>
                  <a:lnTo>
                    <a:pt x="13" y="21"/>
                  </a:lnTo>
                  <a:lnTo>
                    <a:pt x="9" y="19"/>
                  </a:lnTo>
                  <a:lnTo>
                    <a:pt x="5" y="15"/>
                  </a:lnTo>
                  <a:lnTo>
                    <a:pt x="2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2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30" y="2"/>
                  </a:lnTo>
                  <a:lnTo>
                    <a:pt x="33" y="2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41" y="2"/>
                  </a:lnTo>
                  <a:lnTo>
                    <a:pt x="45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5" name="Freeform 47"/>
            <p:cNvSpPr>
              <a:spLocks/>
            </p:cNvSpPr>
            <p:nvPr/>
          </p:nvSpPr>
          <p:spPr bwMode="auto">
            <a:xfrm>
              <a:off x="4641" y="1952"/>
              <a:ext cx="107" cy="121"/>
            </a:xfrm>
            <a:custGeom>
              <a:avLst/>
              <a:gdLst>
                <a:gd name="T0" fmla="*/ 94 w 107"/>
                <a:gd name="T1" fmla="*/ 19 h 121"/>
                <a:gd name="T2" fmla="*/ 99 w 107"/>
                <a:gd name="T3" fmla="*/ 21 h 121"/>
                <a:gd name="T4" fmla="*/ 101 w 107"/>
                <a:gd name="T5" fmla="*/ 28 h 121"/>
                <a:gd name="T6" fmla="*/ 105 w 107"/>
                <a:gd name="T7" fmla="*/ 32 h 121"/>
                <a:gd name="T8" fmla="*/ 107 w 107"/>
                <a:gd name="T9" fmla="*/ 34 h 121"/>
                <a:gd name="T10" fmla="*/ 107 w 107"/>
                <a:gd name="T11" fmla="*/ 39 h 121"/>
                <a:gd name="T12" fmla="*/ 107 w 107"/>
                <a:gd name="T13" fmla="*/ 43 h 121"/>
                <a:gd name="T14" fmla="*/ 103 w 107"/>
                <a:gd name="T15" fmla="*/ 58 h 121"/>
                <a:gd name="T16" fmla="*/ 97 w 107"/>
                <a:gd name="T17" fmla="*/ 77 h 121"/>
                <a:gd name="T18" fmla="*/ 88 w 107"/>
                <a:gd name="T19" fmla="*/ 95 h 121"/>
                <a:gd name="T20" fmla="*/ 75 w 107"/>
                <a:gd name="T21" fmla="*/ 108 h 121"/>
                <a:gd name="T22" fmla="*/ 64 w 107"/>
                <a:gd name="T23" fmla="*/ 116 h 121"/>
                <a:gd name="T24" fmla="*/ 49 w 107"/>
                <a:gd name="T25" fmla="*/ 121 h 121"/>
                <a:gd name="T26" fmla="*/ 34 w 107"/>
                <a:gd name="T27" fmla="*/ 118 h 121"/>
                <a:gd name="T28" fmla="*/ 19 w 107"/>
                <a:gd name="T29" fmla="*/ 114 h 121"/>
                <a:gd name="T30" fmla="*/ 8 w 107"/>
                <a:gd name="T31" fmla="*/ 101 h 121"/>
                <a:gd name="T32" fmla="*/ 2 w 107"/>
                <a:gd name="T33" fmla="*/ 88 h 121"/>
                <a:gd name="T34" fmla="*/ 0 w 107"/>
                <a:gd name="T35" fmla="*/ 73 h 121"/>
                <a:gd name="T36" fmla="*/ 0 w 107"/>
                <a:gd name="T37" fmla="*/ 58 h 121"/>
                <a:gd name="T38" fmla="*/ 4 w 107"/>
                <a:gd name="T39" fmla="*/ 43 h 121"/>
                <a:gd name="T40" fmla="*/ 8 w 107"/>
                <a:gd name="T41" fmla="*/ 28 h 121"/>
                <a:gd name="T42" fmla="*/ 15 w 107"/>
                <a:gd name="T43" fmla="*/ 15 h 121"/>
                <a:gd name="T44" fmla="*/ 21 w 107"/>
                <a:gd name="T45" fmla="*/ 4 h 121"/>
                <a:gd name="T46" fmla="*/ 28 w 107"/>
                <a:gd name="T47" fmla="*/ 2 h 121"/>
                <a:gd name="T48" fmla="*/ 34 w 107"/>
                <a:gd name="T49" fmla="*/ 4 h 121"/>
                <a:gd name="T50" fmla="*/ 36 w 107"/>
                <a:gd name="T51" fmla="*/ 6 h 121"/>
                <a:gd name="T52" fmla="*/ 38 w 107"/>
                <a:gd name="T53" fmla="*/ 8 h 121"/>
                <a:gd name="T54" fmla="*/ 38 w 107"/>
                <a:gd name="T55" fmla="*/ 11 h 121"/>
                <a:gd name="T56" fmla="*/ 34 w 107"/>
                <a:gd name="T57" fmla="*/ 17 h 121"/>
                <a:gd name="T58" fmla="*/ 30 w 107"/>
                <a:gd name="T59" fmla="*/ 28 h 121"/>
                <a:gd name="T60" fmla="*/ 23 w 107"/>
                <a:gd name="T61" fmla="*/ 43 h 121"/>
                <a:gd name="T62" fmla="*/ 21 w 107"/>
                <a:gd name="T63" fmla="*/ 56 h 121"/>
                <a:gd name="T64" fmla="*/ 19 w 107"/>
                <a:gd name="T65" fmla="*/ 67 h 121"/>
                <a:gd name="T66" fmla="*/ 21 w 107"/>
                <a:gd name="T67" fmla="*/ 80 h 121"/>
                <a:gd name="T68" fmla="*/ 26 w 107"/>
                <a:gd name="T69" fmla="*/ 88 h 121"/>
                <a:gd name="T70" fmla="*/ 36 w 107"/>
                <a:gd name="T71" fmla="*/ 95 h 121"/>
                <a:gd name="T72" fmla="*/ 51 w 107"/>
                <a:gd name="T73" fmla="*/ 97 h 121"/>
                <a:gd name="T74" fmla="*/ 66 w 107"/>
                <a:gd name="T75" fmla="*/ 90 h 121"/>
                <a:gd name="T76" fmla="*/ 75 w 107"/>
                <a:gd name="T77" fmla="*/ 80 h 121"/>
                <a:gd name="T78" fmla="*/ 82 w 107"/>
                <a:gd name="T79" fmla="*/ 69 h 121"/>
                <a:gd name="T80" fmla="*/ 86 w 107"/>
                <a:gd name="T81" fmla="*/ 54 h 121"/>
                <a:gd name="T82" fmla="*/ 88 w 107"/>
                <a:gd name="T83" fmla="*/ 41 h 121"/>
                <a:gd name="T84" fmla="*/ 90 w 107"/>
                <a:gd name="T85" fmla="*/ 28 h 121"/>
                <a:gd name="T86" fmla="*/ 92 w 107"/>
                <a:gd name="T87" fmla="*/ 19 h 121"/>
                <a:gd name="T88" fmla="*/ 94 w 107"/>
                <a:gd name="T89" fmla="*/ 17 h 1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7" h="121">
                  <a:moveTo>
                    <a:pt x="94" y="17"/>
                  </a:moveTo>
                  <a:lnTo>
                    <a:pt x="94" y="19"/>
                  </a:lnTo>
                  <a:lnTo>
                    <a:pt x="97" y="19"/>
                  </a:lnTo>
                  <a:lnTo>
                    <a:pt x="99" y="21"/>
                  </a:lnTo>
                  <a:lnTo>
                    <a:pt x="99" y="24"/>
                  </a:lnTo>
                  <a:lnTo>
                    <a:pt x="101" y="28"/>
                  </a:lnTo>
                  <a:lnTo>
                    <a:pt x="103" y="30"/>
                  </a:lnTo>
                  <a:lnTo>
                    <a:pt x="105" y="32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6"/>
                  </a:lnTo>
                  <a:lnTo>
                    <a:pt x="107" y="39"/>
                  </a:lnTo>
                  <a:lnTo>
                    <a:pt x="107" y="41"/>
                  </a:lnTo>
                  <a:lnTo>
                    <a:pt x="107" y="43"/>
                  </a:lnTo>
                  <a:lnTo>
                    <a:pt x="107" y="47"/>
                  </a:lnTo>
                  <a:lnTo>
                    <a:pt x="103" y="58"/>
                  </a:lnTo>
                  <a:lnTo>
                    <a:pt x="101" y="69"/>
                  </a:lnTo>
                  <a:lnTo>
                    <a:pt x="97" y="77"/>
                  </a:lnTo>
                  <a:lnTo>
                    <a:pt x="92" y="86"/>
                  </a:lnTo>
                  <a:lnTo>
                    <a:pt x="88" y="95"/>
                  </a:lnTo>
                  <a:lnTo>
                    <a:pt x="82" y="101"/>
                  </a:lnTo>
                  <a:lnTo>
                    <a:pt x="75" y="108"/>
                  </a:lnTo>
                  <a:lnTo>
                    <a:pt x="71" y="112"/>
                  </a:lnTo>
                  <a:lnTo>
                    <a:pt x="64" y="116"/>
                  </a:lnTo>
                  <a:lnTo>
                    <a:pt x="58" y="118"/>
                  </a:lnTo>
                  <a:lnTo>
                    <a:pt x="49" y="121"/>
                  </a:lnTo>
                  <a:lnTo>
                    <a:pt x="43" y="121"/>
                  </a:lnTo>
                  <a:lnTo>
                    <a:pt x="34" y="118"/>
                  </a:lnTo>
                  <a:lnTo>
                    <a:pt x="28" y="116"/>
                  </a:lnTo>
                  <a:lnTo>
                    <a:pt x="19" y="114"/>
                  </a:lnTo>
                  <a:lnTo>
                    <a:pt x="13" y="108"/>
                  </a:lnTo>
                  <a:lnTo>
                    <a:pt x="8" y="101"/>
                  </a:lnTo>
                  <a:lnTo>
                    <a:pt x="4" y="95"/>
                  </a:lnTo>
                  <a:lnTo>
                    <a:pt x="2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2" y="52"/>
                  </a:lnTo>
                  <a:lnTo>
                    <a:pt x="4" y="43"/>
                  </a:lnTo>
                  <a:lnTo>
                    <a:pt x="6" y="36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5" y="15"/>
                  </a:lnTo>
                  <a:lnTo>
                    <a:pt x="17" y="11"/>
                  </a:lnTo>
                  <a:lnTo>
                    <a:pt x="21" y="4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6" y="13"/>
                  </a:lnTo>
                  <a:lnTo>
                    <a:pt x="34" y="17"/>
                  </a:lnTo>
                  <a:lnTo>
                    <a:pt x="32" y="24"/>
                  </a:lnTo>
                  <a:lnTo>
                    <a:pt x="30" y="28"/>
                  </a:lnTo>
                  <a:lnTo>
                    <a:pt x="28" y="36"/>
                  </a:lnTo>
                  <a:lnTo>
                    <a:pt x="23" y="43"/>
                  </a:lnTo>
                  <a:lnTo>
                    <a:pt x="23" y="49"/>
                  </a:lnTo>
                  <a:lnTo>
                    <a:pt x="21" y="56"/>
                  </a:lnTo>
                  <a:lnTo>
                    <a:pt x="19" y="62"/>
                  </a:lnTo>
                  <a:lnTo>
                    <a:pt x="19" y="67"/>
                  </a:lnTo>
                  <a:lnTo>
                    <a:pt x="19" y="73"/>
                  </a:lnTo>
                  <a:lnTo>
                    <a:pt x="21" y="80"/>
                  </a:lnTo>
                  <a:lnTo>
                    <a:pt x="23" y="84"/>
                  </a:lnTo>
                  <a:lnTo>
                    <a:pt x="26" y="88"/>
                  </a:lnTo>
                  <a:lnTo>
                    <a:pt x="30" y="93"/>
                  </a:lnTo>
                  <a:lnTo>
                    <a:pt x="36" y="95"/>
                  </a:lnTo>
                  <a:lnTo>
                    <a:pt x="43" y="97"/>
                  </a:lnTo>
                  <a:lnTo>
                    <a:pt x="51" y="97"/>
                  </a:lnTo>
                  <a:lnTo>
                    <a:pt x="60" y="95"/>
                  </a:lnTo>
                  <a:lnTo>
                    <a:pt x="66" y="90"/>
                  </a:lnTo>
                  <a:lnTo>
                    <a:pt x="71" y="86"/>
                  </a:lnTo>
                  <a:lnTo>
                    <a:pt x="75" y="80"/>
                  </a:lnTo>
                  <a:lnTo>
                    <a:pt x="79" y="75"/>
                  </a:lnTo>
                  <a:lnTo>
                    <a:pt x="82" y="69"/>
                  </a:lnTo>
                  <a:lnTo>
                    <a:pt x="86" y="62"/>
                  </a:lnTo>
                  <a:lnTo>
                    <a:pt x="86" y="54"/>
                  </a:lnTo>
                  <a:lnTo>
                    <a:pt x="88" y="47"/>
                  </a:lnTo>
                  <a:lnTo>
                    <a:pt x="88" y="41"/>
                  </a:lnTo>
                  <a:lnTo>
                    <a:pt x="90" y="34"/>
                  </a:lnTo>
                  <a:lnTo>
                    <a:pt x="90" y="28"/>
                  </a:lnTo>
                  <a:lnTo>
                    <a:pt x="92" y="24"/>
                  </a:lnTo>
                  <a:lnTo>
                    <a:pt x="92" y="19"/>
                  </a:lnTo>
                  <a:lnTo>
                    <a:pt x="94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6" name="Freeform 48"/>
            <p:cNvSpPr>
              <a:spLocks/>
            </p:cNvSpPr>
            <p:nvPr/>
          </p:nvSpPr>
          <p:spPr bwMode="auto">
            <a:xfrm>
              <a:off x="4404" y="2592"/>
              <a:ext cx="54" cy="121"/>
            </a:xfrm>
            <a:custGeom>
              <a:avLst/>
              <a:gdLst>
                <a:gd name="T0" fmla="*/ 2 w 54"/>
                <a:gd name="T1" fmla="*/ 0 h 121"/>
                <a:gd name="T2" fmla="*/ 10 w 54"/>
                <a:gd name="T3" fmla="*/ 2 h 121"/>
                <a:gd name="T4" fmla="*/ 17 w 54"/>
                <a:gd name="T5" fmla="*/ 9 h 121"/>
                <a:gd name="T6" fmla="*/ 26 w 54"/>
                <a:gd name="T7" fmla="*/ 15 h 121"/>
                <a:gd name="T8" fmla="*/ 32 w 54"/>
                <a:gd name="T9" fmla="*/ 22 h 121"/>
                <a:gd name="T10" fmla="*/ 36 w 54"/>
                <a:gd name="T11" fmla="*/ 30 h 121"/>
                <a:gd name="T12" fmla="*/ 43 w 54"/>
                <a:gd name="T13" fmla="*/ 39 h 121"/>
                <a:gd name="T14" fmla="*/ 47 w 54"/>
                <a:gd name="T15" fmla="*/ 48 h 121"/>
                <a:gd name="T16" fmla="*/ 51 w 54"/>
                <a:gd name="T17" fmla="*/ 58 h 121"/>
                <a:gd name="T18" fmla="*/ 51 w 54"/>
                <a:gd name="T19" fmla="*/ 67 h 121"/>
                <a:gd name="T20" fmla="*/ 54 w 54"/>
                <a:gd name="T21" fmla="*/ 76 h 121"/>
                <a:gd name="T22" fmla="*/ 54 w 54"/>
                <a:gd name="T23" fmla="*/ 84 h 121"/>
                <a:gd name="T24" fmla="*/ 51 w 54"/>
                <a:gd name="T25" fmla="*/ 95 h 121"/>
                <a:gd name="T26" fmla="*/ 47 w 54"/>
                <a:gd name="T27" fmla="*/ 102 h 121"/>
                <a:gd name="T28" fmla="*/ 41 w 54"/>
                <a:gd name="T29" fmla="*/ 110 h 121"/>
                <a:gd name="T30" fmla="*/ 32 w 54"/>
                <a:gd name="T31" fmla="*/ 115 h 121"/>
                <a:gd name="T32" fmla="*/ 21 w 54"/>
                <a:gd name="T33" fmla="*/ 121 h 121"/>
                <a:gd name="T34" fmla="*/ 19 w 54"/>
                <a:gd name="T35" fmla="*/ 121 h 121"/>
                <a:gd name="T36" fmla="*/ 19 w 54"/>
                <a:gd name="T37" fmla="*/ 119 h 121"/>
                <a:gd name="T38" fmla="*/ 17 w 54"/>
                <a:gd name="T39" fmla="*/ 119 h 121"/>
                <a:gd name="T40" fmla="*/ 15 w 54"/>
                <a:gd name="T41" fmla="*/ 119 h 121"/>
                <a:gd name="T42" fmla="*/ 13 w 54"/>
                <a:gd name="T43" fmla="*/ 117 h 121"/>
                <a:gd name="T44" fmla="*/ 10 w 54"/>
                <a:gd name="T45" fmla="*/ 117 h 121"/>
                <a:gd name="T46" fmla="*/ 8 w 54"/>
                <a:gd name="T47" fmla="*/ 117 h 121"/>
                <a:gd name="T48" fmla="*/ 8 w 54"/>
                <a:gd name="T49" fmla="*/ 117 h 121"/>
                <a:gd name="T50" fmla="*/ 13 w 54"/>
                <a:gd name="T51" fmla="*/ 112 h 121"/>
                <a:gd name="T52" fmla="*/ 19 w 54"/>
                <a:gd name="T53" fmla="*/ 106 h 121"/>
                <a:gd name="T54" fmla="*/ 21 w 54"/>
                <a:gd name="T55" fmla="*/ 102 h 121"/>
                <a:gd name="T56" fmla="*/ 26 w 54"/>
                <a:gd name="T57" fmla="*/ 95 h 121"/>
                <a:gd name="T58" fmla="*/ 28 w 54"/>
                <a:gd name="T59" fmla="*/ 89 h 121"/>
                <a:gd name="T60" fmla="*/ 30 w 54"/>
                <a:gd name="T61" fmla="*/ 82 h 121"/>
                <a:gd name="T62" fmla="*/ 30 w 54"/>
                <a:gd name="T63" fmla="*/ 76 h 121"/>
                <a:gd name="T64" fmla="*/ 30 w 54"/>
                <a:gd name="T65" fmla="*/ 67 h 121"/>
                <a:gd name="T66" fmla="*/ 30 w 54"/>
                <a:gd name="T67" fmla="*/ 61 h 121"/>
                <a:gd name="T68" fmla="*/ 28 w 54"/>
                <a:gd name="T69" fmla="*/ 54 h 121"/>
                <a:gd name="T70" fmla="*/ 26 w 54"/>
                <a:gd name="T71" fmla="*/ 48 h 121"/>
                <a:gd name="T72" fmla="*/ 21 w 54"/>
                <a:gd name="T73" fmla="*/ 41 h 121"/>
                <a:gd name="T74" fmla="*/ 17 w 54"/>
                <a:gd name="T75" fmla="*/ 37 h 121"/>
                <a:gd name="T76" fmla="*/ 13 w 54"/>
                <a:gd name="T77" fmla="*/ 30 h 121"/>
                <a:gd name="T78" fmla="*/ 8 w 54"/>
                <a:gd name="T79" fmla="*/ 26 h 121"/>
                <a:gd name="T80" fmla="*/ 2 w 54"/>
                <a:gd name="T81" fmla="*/ 24 h 121"/>
                <a:gd name="T82" fmla="*/ 0 w 54"/>
                <a:gd name="T83" fmla="*/ 22 h 121"/>
                <a:gd name="T84" fmla="*/ 0 w 54"/>
                <a:gd name="T85" fmla="*/ 22 h 121"/>
                <a:gd name="T86" fmla="*/ 0 w 54"/>
                <a:gd name="T87" fmla="*/ 20 h 121"/>
                <a:gd name="T88" fmla="*/ 0 w 54"/>
                <a:gd name="T89" fmla="*/ 17 h 121"/>
                <a:gd name="T90" fmla="*/ 0 w 54"/>
                <a:gd name="T91" fmla="*/ 15 h 121"/>
                <a:gd name="T92" fmla="*/ 0 w 54"/>
                <a:gd name="T93" fmla="*/ 13 h 121"/>
                <a:gd name="T94" fmla="*/ 0 w 54"/>
                <a:gd name="T95" fmla="*/ 11 h 121"/>
                <a:gd name="T96" fmla="*/ 0 w 54"/>
                <a:gd name="T97" fmla="*/ 11 h 121"/>
                <a:gd name="T98" fmla="*/ 0 w 54"/>
                <a:gd name="T99" fmla="*/ 9 h 121"/>
                <a:gd name="T100" fmla="*/ 0 w 54"/>
                <a:gd name="T101" fmla="*/ 7 h 121"/>
                <a:gd name="T102" fmla="*/ 0 w 54"/>
                <a:gd name="T103" fmla="*/ 5 h 121"/>
                <a:gd name="T104" fmla="*/ 0 w 54"/>
                <a:gd name="T105" fmla="*/ 2 h 121"/>
                <a:gd name="T106" fmla="*/ 2 w 54"/>
                <a:gd name="T107" fmla="*/ 0 h 121"/>
                <a:gd name="T108" fmla="*/ 2 w 54"/>
                <a:gd name="T109" fmla="*/ 0 h 121"/>
                <a:gd name="T110" fmla="*/ 2 w 54"/>
                <a:gd name="T111" fmla="*/ 0 h 1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4" h="121">
                  <a:moveTo>
                    <a:pt x="2" y="0"/>
                  </a:moveTo>
                  <a:lnTo>
                    <a:pt x="10" y="2"/>
                  </a:lnTo>
                  <a:lnTo>
                    <a:pt x="17" y="9"/>
                  </a:lnTo>
                  <a:lnTo>
                    <a:pt x="26" y="15"/>
                  </a:lnTo>
                  <a:lnTo>
                    <a:pt x="32" y="22"/>
                  </a:lnTo>
                  <a:lnTo>
                    <a:pt x="36" y="30"/>
                  </a:lnTo>
                  <a:lnTo>
                    <a:pt x="43" y="39"/>
                  </a:lnTo>
                  <a:lnTo>
                    <a:pt x="47" y="48"/>
                  </a:lnTo>
                  <a:lnTo>
                    <a:pt x="51" y="58"/>
                  </a:lnTo>
                  <a:lnTo>
                    <a:pt x="51" y="67"/>
                  </a:lnTo>
                  <a:lnTo>
                    <a:pt x="54" y="76"/>
                  </a:lnTo>
                  <a:lnTo>
                    <a:pt x="54" y="84"/>
                  </a:lnTo>
                  <a:lnTo>
                    <a:pt x="51" y="95"/>
                  </a:lnTo>
                  <a:lnTo>
                    <a:pt x="47" y="102"/>
                  </a:lnTo>
                  <a:lnTo>
                    <a:pt x="41" y="110"/>
                  </a:lnTo>
                  <a:lnTo>
                    <a:pt x="32" y="115"/>
                  </a:lnTo>
                  <a:lnTo>
                    <a:pt x="21" y="121"/>
                  </a:lnTo>
                  <a:lnTo>
                    <a:pt x="19" y="121"/>
                  </a:lnTo>
                  <a:lnTo>
                    <a:pt x="19" y="119"/>
                  </a:lnTo>
                  <a:lnTo>
                    <a:pt x="17" y="119"/>
                  </a:lnTo>
                  <a:lnTo>
                    <a:pt x="15" y="119"/>
                  </a:lnTo>
                  <a:lnTo>
                    <a:pt x="13" y="117"/>
                  </a:lnTo>
                  <a:lnTo>
                    <a:pt x="10" y="117"/>
                  </a:lnTo>
                  <a:lnTo>
                    <a:pt x="8" y="117"/>
                  </a:lnTo>
                  <a:lnTo>
                    <a:pt x="13" y="112"/>
                  </a:lnTo>
                  <a:lnTo>
                    <a:pt x="19" y="106"/>
                  </a:lnTo>
                  <a:lnTo>
                    <a:pt x="21" y="102"/>
                  </a:lnTo>
                  <a:lnTo>
                    <a:pt x="26" y="95"/>
                  </a:lnTo>
                  <a:lnTo>
                    <a:pt x="28" y="89"/>
                  </a:lnTo>
                  <a:lnTo>
                    <a:pt x="30" y="82"/>
                  </a:lnTo>
                  <a:lnTo>
                    <a:pt x="30" y="76"/>
                  </a:lnTo>
                  <a:lnTo>
                    <a:pt x="30" y="67"/>
                  </a:lnTo>
                  <a:lnTo>
                    <a:pt x="30" y="61"/>
                  </a:lnTo>
                  <a:lnTo>
                    <a:pt x="28" y="54"/>
                  </a:lnTo>
                  <a:lnTo>
                    <a:pt x="26" y="48"/>
                  </a:lnTo>
                  <a:lnTo>
                    <a:pt x="21" y="41"/>
                  </a:lnTo>
                  <a:lnTo>
                    <a:pt x="17" y="37"/>
                  </a:lnTo>
                  <a:lnTo>
                    <a:pt x="13" y="30"/>
                  </a:lnTo>
                  <a:lnTo>
                    <a:pt x="8" y="26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7" name="Freeform 49"/>
            <p:cNvSpPr>
              <a:spLocks/>
            </p:cNvSpPr>
            <p:nvPr/>
          </p:nvSpPr>
          <p:spPr bwMode="auto">
            <a:xfrm>
              <a:off x="4447" y="2976"/>
              <a:ext cx="196" cy="76"/>
            </a:xfrm>
            <a:custGeom>
              <a:avLst/>
              <a:gdLst>
                <a:gd name="T0" fmla="*/ 192 w 196"/>
                <a:gd name="T1" fmla="*/ 58 h 76"/>
                <a:gd name="T2" fmla="*/ 194 w 196"/>
                <a:gd name="T3" fmla="*/ 63 h 76"/>
                <a:gd name="T4" fmla="*/ 196 w 196"/>
                <a:gd name="T5" fmla="*/ 67 h 76"/>
                <a:gd name="T6" fmla="*/ 196 w 196"/>
                <a:gd name="T7" fmla="*/ 71 h 76"/>
                <a:gd name="T8" fmla="*/ 189 w 196"/>
                <a:gd name="T9" fmla="*/ 73 h 76"/>
                <a:gd name="T10" fmla="*/ 181 w 196"/>
                <a:gd name="T11" fmla="*/ 76 h 76"/>
                <a:gd name="T12" fmla="*/ 170 w 196"/>
                <a:gd name="T13" fmla="*/ 76 h 76"/>
                <a:gd name="T14" fmla="*/ 155 w 196"/>
                <a:gd name="T15" fmla="*/ 76 h 76"/>
                <a:gd name="T16" fmla="*/ 142 w 196"/>
                <a:gd name="T17" fmla="*/ 71 h 76"/>
                <a:gd name="T18" fmla="*/ 127 w 196"/>
                <a:gd name="T19" fmla="*/ 69 h 76"/>
                <a:gd name="T20" fmla="*/ 112 w 196"/>
                <a:gd name="T21" fmla="*/ 65 h 76"/>
                <a:gd name="T22" fmla="*/ 99 w 196"/>
                <a:gd name="T23" fmla="*/ 60 h 76"/>
                <a:gd name="T24" fmla="*/ 86 w 196"/>
                <a:gd name="T25" fmla="*/ 58 h 76"/>
                <a:gd name="T26" fmla="*/ 77 w 196"/>
                <a:gd name="T27" fmla="*/ 56 h 76"/>
                <a:gd name="T28" fmla="*/ 67 w 196"/>
                <a:gd name="T29" fmla="*/ 54 h 76"/>
                <a:gd name="T30" fmla="*/ 56 w 196"/>
                <a:gd name="T31" fmla="*/ 50 h 76"/>
                <a:gd name="T32" fmla="*/ 45 w 196"/>
                <a:gd name="T33" fmla="*/ 45 h 76"/>
                <a:gd name="T34" fmla="*/ 34 w 196"/>
                <a:gd name="T35" fmla="*/ 41 h 76"/>
                <a:gd name="T36" fmla="*/ 21 w 196"/>
                <a:gd name="T37" fmla="*/ 35 h 76"/>
                <a:gd name="T38" fmla="*/ 13 w 196"/>
                <a:gd name="T39" fmla="*/ 28 h 76"/>
                <a:gd name="T40" fmla="*/ 6 w 196"/>
                <a:gd name="T41" fmla="*/ 19 h 76"/>
                <a:gd name="T42" fmla="*/ 2 w 196"/>
                <a:gd name="T43" fmla="*/ 13 h 76"/>
                <a:gd name="T44" fmla="*/ 0 w 196"/>
                <a:gd name="T45" fmla="*/ 9 h 76"/>
                <a:gd name="T46" fmla="*/ 2 w 196"/>
                <a:gd name="T47" fmla="*/ 2 h 76"/>
                <a:gd name="T48" fmla="*/ 4 w 196"/>
                <a:gd name="T49" fmla="*/ 0 h 76"/>
                <a:gd name="T50" fmla="*/ 8 w 196"/>
                <a:gd name="T51" fmla="*/ 0 h 76"/>
                <a:gd name="T52" fmla="*/ 21 w 196"/>
                <a:gd name="T53" fmla="*/ 9 h 76"/>
                <a:gd name="T54" fmla="*/ 41 w 196"/>
                <a:gd name="T55" fmla="*/ 19 h 76"/>
                <a:gd name="T56" fmla="*/ 64 w 196"/>
                <a:gd name="T57" fmla="*/ 30 h 76"/>
                <a:gd name="T58" fmla="*/ 86 w 196"/>
                <a:gd name="T59" fmla="*/ 39 h 76"/>
                <a:gd name="T60" fmla="*/ 110 w 196"/>
                <a:gd name="T61" fmla="*/ 43 h 76"/>
                <a:gd name="T62" fmla="*/ 133 w 196"/>
                <a:gd name="T63" fmla="*/ 47 h 76"/>
                <a:gd name="T64" fmla="*/ 155 w 196"/>
                <a:gd name="T65" fmla="*/ 52 h 76"/>
                <a:gd name="T66" fmla="*/ 179 w 196"/>
                <a:gd name="T67" fmla="*/ 56 h 76"/>
                <a:gd name="T68" fmla="*/ 189 w 196"/>
                <a:gd name="T69" fmla="*/ 58 h 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76">
                  <a:moveTo>
                    <a:pt x="189" y="58"/>
                  </a:moveTo>
                  <a:lnTo>
                    <a:pt x="192" y="58"/>
                  </a:lnTo>
                  <a:lnTo>
                    <a:pt x="194" y="60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7"/>
                  </a:lnTo>
                  <a:lnTo>
                    <a:pt x="196" y="69"/>
                  </a:lnTo>
                  <a:lnTo>
                    <a:pt x="196" y="71"/>
                  </a:lnTo>
                  <a:lnTo>
                    <a:pt x="194" y="71"/>
                  </a:lnTo>
                  <a:lnTo>
                    <a:pt x="189" y="73"/>
                  </a:lnTo>
                  <a:lnTo>
                    <a:pt x="187" y="76"/>
                  </a:lnTo>
                  <a:lnTo>
                    <a:pt x="181" y="76"/>
                  </a:lnTo>
                  <a:lnTo>
                    <a:pt x="176" y="76"/>
                  </a:lnTo>
                  <a:lnTo>
                    <a:pt x="170" y="76"/>
                  </a:lnTo>
                  <a:lnTo>
                    <a:pt x="164" y="76"/>
                  </a:lnTo>
                  <a:lnTo>
                    <a:pt x="155" y="76"/>
                  </a:lnTo>
                  <a:lnTo>
                    <a:pt x="148" y="73"/>
                  </a:lnTo>
                  <a:lnTo>
                    <a:pt x="142" y="71"/>
                  </a:lnTo>
                  <a:lnTo>
                    <a:pt x="133" y="71"/>
                  </a:lnTo>
                  <a:lnTo>
                    <a:pt x="127" y="69"/>
                  </a:lnTo>
                  <a:lnTo>
                    <a:pt x="118" y="67"/>
                  </a:lnTo>
                  <a:lnTo>
                    <a:pt x="112" y="65"/>
                  </a:lnTo>
                  <a:lnTo>
                    <a:pt x="105" y="63"/>
                  </a:lnTo>
                  <a:lnTo>
                    <a:pt x="99" y="60"/>
                  </a:lnTo>
                  <a:lnTo>
                    <a:pt x="92" y="60"/>
                  </a:lnTo>
                  <a:lnTo>
                    <a:pt x="86" y="58"/>
                  </a:lnTo>
                  <a:lnTo>
                    <a:pt x="82" y="58"/>
                  </a:lnTo>
                  <a:lnTo>
                    <a:pt x="77" y="56"/>
                  </a:lnTo>
                  <a:lnTo>
                    <a:pt x="73" y="56"/>
                  </a:lnTo>
                  <a:lnTo>
                    <a:pt x="67" y="54"/>
                  </a:lnTo>
                  <a:lnTo>
                    <a:pt x="62" y="52"/>
                  </a:lnTo>
                  <a:lnTo>
                    <a:pt x="56" y="50"/>
                  </a:lnTo>
                  <a:lnTo>
                    <a:pt x="49" y="47"/>
                  </a:lnTo>
                  <a:lnTo>
                    <a:pt x="45" y="45"/>
                  </a:lnTo>
                  <a:lnTo>
                    <a:pt x="39" y="43"/>
                  </a:lnTo>
                  <a:lnTo>
                    <a:pt x="34" y="41"/>
                  </a:lnTo>
                  <a:lnTo>
                    <a:pt x="28" y="37"/>
                  </a:lnTo>
                  <a:lnTo>
                    <a:pt x="21" y="35"/>
                  </a:lnTo>
                  <a:lnTo>
                    <a:pt x="17" y="30"/>
                  </a:lnTo>
                  <a:lnTo>
                    <a:pt x="13" y="28"/>
                  </a:lnTo>
                  <a:lnTo>
                    <a:pt x="8" y="24"/>
                  </a:lnTo>
                  <a:lnTo>
                    <a:pt x="6" y="19"/>
                  </a:lnTo>
                  <a:lnTo>
                    <a:pt x="4" y="17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21" y="9"/>
                  </a:lnTo>
                  <a:lnTo>
                    <a:pt x="30" y="15"/>
                  </a:lnTo>
                  <a:lnTo>
                    <a:pt x="41" y="19"/>
                  </a:lnTo>
                  <a:lnTo>
                    <a:pt x="54" y="26"/>
                  </a:lnTo>
                  <a:lnTo>
                    <a:pt x="64" y="30"/>
                  </a:lnTo>
                  <a:lnTo>
                    <a:pt x="75" y="35"/>
                  </a:lnTo>
                  <a:lnTo>
                    <a:pt x="86" y="39"/>
                  </a:lnTo>
                  <a:lnTo>
                    <a:pt x="99" y="41"/>
                  </a:lnTo>
                  <a:lnTo>
                    <a:pt x="110" y="43"/>
                  </a:lnTo>
                  <a:lnTo>
                    <a:pt x="120" y="45"/>
                  </a:lnTo>
                  <a:lnTo>
                    <a:pt x="133" y="47"/>
                  </a:lnTo>
                  <a:lnTo>
                    <a:pt x="144" y="50"/>
                  </a:lnTo>
                  <a:lnTo>
                    <a:pt x="155" y="52"/>
                  </a:lnTo>
                  <a:lnTo>
                    <a:pt x="168" y="54"/>
                  </a:lnTo>
                  <a:lnTo>
                    <a:pt x="179" y="56"/>
                  </a:lnTo>
                  <a:lnTo>
                    <a:pt x="189" y="58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8" name="Freeform 50"/>
            <p:cNvSpPr>
              <a:spLocks/>
            </p:cNvSpPr>
            <p:nvPr/>
          </p:nvSpPr>
          <p:spPr bwMode="auto">
            <a:xfrm>
              <a:off x="4481" y="3069"/>
              <a:ext cx="145" cy="52"/>
            </a:xfrm>
            <a:custGeom>
              <a:avLst/>
              <a:gdLst>
                <a:gd name="T0" fmla="*/ 136 w 145"/>
                <a:gd name="T1" fmla="*/ 34 h 52"/>
                <a:gd name="T2" fmla="*/ 140 w 145"/>
                <a:gd name="T3" fmla="*/ 36 h 52"/>
                <a:gd name="T4" fmla="*/ 145 w 145"/>
                <a:gd name="T5" fmla="*/ 39 h 52"/>
                <a:gd name="T6" fmla="*/ 145 w 145"/>
                <a:gd name="T7" fmla="*/ 43 h 52"/>
                <a:gd name="T8" fmla="*/ 142 w 145"/>
                <a:gd name="T9" fmla="*/ 45 h 52"/>
                <a:gd name="T10" fmla="*/ 138 w 145"/>
                <a:gd name="T11" fmla="*/ 47 h 52"/>
                <a:gd name="T12" fmla="*/ 134 w 145"/>
                <a:gd name="T13" fmla="*/ 49 h 52"/>
                <a:gd name="T14" fmla="*/ 125 w 145"/>
                <a:gd name="T15" fmla="*/ 52 h 52"/>
                <a:gd name="T16" fmla="*/ 112 w 145"/>
                <a:gd name="T17" fmla="*/ 52 h 52"/>
                <a:gd name="T18" fmla="*/ 99 w 145"/>
                <a:gd name="T19" fmla="*/ 49 h 52"/>
                <a:gd name="T20" fmla="*/ 84 w 145"/>
                <a:gd name="T21" fmla="*/ 47 h 52"/>
                <a:gd name="T22" fmla="*/ 69 w 145"/>
                <a:gd name="T23" fmla="*/ 45 h 52"/>
                <a:gd name="T24" fmla="*/ 54 w 145"/>
                <a:gd name="T25" fmla="*/ 41 h 52"/>
                <a:gd name="T26" fmla="*/ 41 w 145"/>
                <a:gd name="T27" fmla="*/ 36 h 52"/>
                <a:gd name="T28" fmla="*/ 28 w 145"/>
                <a:gd name="T29" fmla="*/ 32 h 52"/>
                <a:gd name="T30" fmla="*/ 20 w 145"/>
                <a:gd name="T31" fmla="*/ 28 h 52"/>
                <a:gd name="T32" fmla="*/ 13 w 145"/>
                <a:gd name="T33" fmla="*/ 23 h 52"/>
                <a:gd name="T34" fmla="*/ 9 w 145"/>
                <a:gd name="T35" fmla="*/ 19 h 52"/>
                <a:gd name="T36" fmla="*/ 5 w 145"/>
                <a:gd name="T37" fmla="*/ 13 h 52"/>
                <a:gd name="T38" fmla="*/ 2 w 145"/>
                <a:gd name="T39" fmla="*/ 8 h 52"/>
                <a:gd name="T40" fmla="*/ 0 w 145"/>
                <a:gd name="T41" fmla="*/ 4 h 52"/>
                <a:gd name="T42" fmla="*/ 2 w 145"/>
                <a:gd name="T43" fmla="*/ 0 h 52"/>
                <a:gd name="T44" fmla="*/ 5 w 145"/>
                <a:gd name="T45" fmla="*/ 0 h 52"/>
                <a:gd name="T46" fmla="*/ 13 w 145"/>
                <a:gd name="T47" fmla="*/ 4 h 52"/>
                <a:gd name="T48" fmla="*/ 22 w 145"/>
                <a:gd name="T49" fmla="*/ 8 h 52"/>
                <a:gd name="T50" fmla="*/ 30 w 145"/>
                <a:gd name="T51" fmla="*/ 13 h 52"/>
                <a:gd name="T52" fmla="*/ 39 w 145"/>
                <a:gd name="T53" fmla="*/ 15 h 52"/>
                <a:gd name="T54" fmla="*/ 48 w 145"/>
                <a:gd name="T55" fmla="*/ 19 h 52"/>
                <a:gd name="T56" fmla="*/ 56 w 145"/>
                <a:gd name="T57" fmla="*/ 21 h 52"/>
                <a:gd name="T58" fmla="*/ 65 w 145"/>
                <a:gd name="T59" fmla="*/ 26 h 52"/>
                <a:gd name="T60" fmla="*/ 74 w 145"/>
                <a:gd name="T61" fmla="*/ 28 h 52"/>
                <a:gd name="T62" fmla="*/ 82 w 145"/>
                <a:gd name="T63" fmla="*/ 30 h 52"/>
                <a:gd name="T64" fmla="*/ 89 w 145"/>
                <a:gd name="T65" fmla="*/ 30 h 52"/>
                <a:gd name="T66" fmla="*/ 95 w 145"/>
                <a:gd name="T67" fmla="*/ 32 h 52"/>
                <a:gd name="T68" fmla="*/ 102 w 145"/>
                <a:gd name="T69" fmla="*/ 32 h 52"/>
                <a:gd name="T70" fmla="*/ 108 w 145"/>
                <a:gd name="T71" fmla="*/ 32 h 52"/>
                <a:gd name="T72" fmla="*/ 114 w 145"/>
                <a:gd name="T73" fmla="*/ 34 h 52"/>
                <a:gd name="T74" fmla="*/ 123 w 145"/>
                <a:gd name="T75" fmla="*/ 34 h 52"/>
                <a:gd name="T76" fmla="*/ 130 w 145"/>
                <a:gd name="T77" fmla="*/ 34 h 52"/>
                <a:gd name="T78" fmla="*/ 134 w 145"/>
                <a:gd name="T79" fmla="*/ 34 h 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5" h="52">
                  <a:moveTo>
                    <a:pt x="134" y="34"/>
                  </a:moveTo>
                  <a:lnTo>
                    <a:pt x="136" y="34"/>
                  </a:lnTo>
                  <a:lnTo>
                    <a:pt x="138" y="34"/>
                  </a:lnTo>
                  <a:lnTo>
                    <a:pt x="140" y="36"/>
                  </a:lnTo>
                  <a:lnTo>
                    <a:pt x="142" y="36"/>
                  </a:lnTo>
                  <a:lnTo>
                    <a:pt x="145" y="39"/>
                  </a:lnTo>
                  <a:lnTo>
                    <a:pt x="145" y="41"/>
                  </a:lnTo>
                  <a:lnTo>
                    <a:pt x="145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0" y="45"/>
                  </a:lnTo>
                  <a:lnTo>
                    <a:pt x="138" y="47"/>
                  </a:lnTo>
                  <a:lnTo>
                    <a:pt x="136" y="49"/>
                  </a:lnTo>
                  <a:lnTo>
                    <a:pt x="134" y="49"/>
                  </a:lnTo>
                  <a:lnTo>
                    <a:pt x="130" y="52"/>
                  </a:lnTo>
                  <a:lnTo>
                    <a:pt x="125" y="52"/>
                  </a:lnTo>
                  <a:lnTo>
                    <a:pt x="119" y="52"/>
                  </a:lnTo>
                  <a:lnTo>
                    <a:pt x="112" y="52"/>
                  </a:lnTo>
                  <a:lnTo>
                    <a:pt x="106" y="52"/>
                  </a:lnTo>
                  <a:lnTo>
                    <a:pt x="99" y="49"/>
                  </a:lnTo>
                  <a:lnTo>
                    <a:pt x="93" y="49"/>
                  </a:lnTo>
                  <a:lnTo>
                    <a:pt x="84" y="47"/>
                  </a:lnTo>
                  <a:lnTo>
                    <a:pt x="78" y="47"/>
                  </a:lnTo>
                  <a:lnTo>
                    <a:pt x="69" y="45"/>
                  </a:lnTo>
                  <a:lnTo>
                    <a:pt x="63" y="43"/>
                  </a:lnTo>
                  <a:lnTo>
                    <a:pt x="54" y="41"/>
                  </a:lnTo>
                  <a:lnTo>
                    <a:pt x="48" y="39"/>
                  </a:lnTo>
                  <a:lnTo>
                    <a:pt x="41" y="36"/>
                  </a:lnTo>
                  <a:lnTo>
                    <a:pt x="35" y="34"/>
                  </a:lnTo>
                  <a:lnTo>
                    <a:pt x="28" y="32"/>
                  </a:lnTo>
                  <a:lnTo>
                    <a:pt x="24" y="30"/>
                  </a:lnTo>
                  <a:lnTo>
                    <a:pt x="20" y="28"/>
                  </a:lnTo>
                  <a:lnTo>
                    <a:pt x="17" y="26"/>
                  </a:lnTo>
                  <a:lnTo>
                    <a:pt x="13" y="23"/>
                  </a:lnTo>
                  <a:lnTo>
                    <a:pt x="11" y="21"/>
                  </a:lnTo>
                  <a:lnTo>
                    <a:pt x="9" y="19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2" y="8"/>
                  </a:lnTo>
                  <a:lnTo>
                    <a:pt x="26" y="11"/>
                  </a:lnTo>
                  <a:lnTo>
                    <a:pt x="30" y="13"/>
                  </a:lnTo>
                  <a:lnTo>
                    <a:pt x="35" y="13"/>
                  </a:lnTo>
                  <a:lnTo>
                    <a:pt x="39" y="15"/>
                  </a:lnTo>
                  <a:lnTo>
                    <a:pt x="43" y="17"/>
                  </a:lnTo>
                  <a:lnTo>
                    <a:pt x="48" y="19"/>
                  </a:lnTo>
                  <a:lnTo>
                    <a:pt x="52" y="21"/>
                  </a:lnTo>
                  <a:lnTo>
                    <a:pt x="56" y="21"/>
                  </a:lnTo>
                  <a:lnTo>
                    <a:pt x="61" y="23"/>
                  </a:lnTo>
                  <a:lnTo>
                    <a:pt x="65" y="26"/>
                  </a:lnTo>
                  <a:lnTo>
                    <a:pt x="69" y="26"/>
                  </a:lnTo>
                  <a:lnTo>
                    <a:pt x="74" y="28"/>
                  </a:lnTo>
                  <a:lnTo>
                    <a:pt x="78" y="28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9" y="30"/>
                  </a:lnTo>
                  <a:lnTo>
                    <a:pt x="91" y="32"/>
                  </a:lnTo>
                  <a:lnTo>
                    <a:pt x="95" y="32"/>
                  </a:lnTo>
                  <a:lnTo>
                    <a:pt x="99" y="32"/>
                  </a:lnTo>
                  <a:lnTo>
                    <a:pt x="102" y="32"/>
                  </a:lnTo>
                  <a:lnTo>
                    <a:pt x="106" y="32"/>
                  </a:lnTo>
                  <a:lnTo>
                    <a:pt x="108" y="32"/>
                  </a:lnTo>
                  <a:lnTo>
                    <a:pt x="112" y="32"/>
                  </a:lnTo>
                  <a:lnTo>
                    <a:pt x="114" y="34"/>
                  </a:lnTo>
                  <a:lnTo>
                    <a:pt x="119" y="34"/>
                  </a:lnTo>
                  <a:lnTo>
                    <a:pt x="123" y="34"/>
                  </a:lnTo>
                  <a:lnTo>
                    <a:pt x="125" y="34"/>
                  </a:lnTo>
                  <a:lnTo>
                    <a:pt x="130" y="34"/>
                  </a:lnTo>
                  <a:lnTo>
                    <a:pt x="134" y="34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49" name="Freeform 51"/>
            <p:cNvSpPr>
              <a:spLocks/>
            </p:cNvSpPr>
            <p:nvPr/>
          </p:nvSpPr>
          <p:spPr bwMode="auto">
            <a:xfrm>
              <a:off x="4470" y="2963"/>
              <a:ext cx="85" cy="110"/>
            </a:xfrm>
            <a:custGeom>
              <a:avLst/>
              <a:gdLst>
                <a:gd name="T0" fmla="*/ 82 w 85"/>
                <a:gd name="T1" fmla="*/ 13 h 110"/>
                <a:gd name="T2" fmla="*/ 78 w 85"/>
                <a:gd name="T3" fmla="*/ 17 h 110"/>
                <a:gd name="T4" fmla="*/ 74 w 85"/>
                <a:gd name="T5" fmla="*/ 24 h 110"/>
                <a:gd name="T6" fmla="*/ 69 w 85"/>
                <a:gd name="T7" fmla="*/ 28 h 110"/>
                <a:gd name="T8" fmla="*/ 63 w 85"/>
                <a:gd name="T9" fmla="*/ 35 h 110"/>
                <a:gd name="T10" fmla="*/ 59 w 85"/>
                <a:gd name="T11" fmla="*/ 39 h 110"/>
                <a:gd name="T12" fmla="*/ 54 w 85"/>
                <a:gd name="T13" fmla="*/ 45 h 110"/>
                <a:gd name="T14" fmla="*/ 48 w 85"/>
                <a:gd name="T15" fmla="*/ 52 h 110"/>
                <a:gd name="T16" fmla="*/ 44 w 85"/>
                <a:gd name="T17" fmla="*/ 56 h 110"/>
                <a:gd name="T18" fmla="*/ 39 w 85"/>
                <a:gd name="T19" fmla="*/ 63 h 110"/>
                <a:gd name="T20" fmla="*/ 33 w 85"/>
                <a:gd name="T21" fmla="*/ 69 h 110"/>
                <a:gd name="T22" fmla="*/ 28 w 85"/>
                <a:gd name="T23" fmla="*/ 76 h 110"/>
                <a:gd name="T24" fmla="*/ 24 w 85"/>
                <a:gd name="T25" fmla="*/ 82 h 110"/>
                <a:gd name="T26" fmla="*/ 20 w 85"/>
                <a:gd name="T27" fmla="*/ 89 h 110"/>
                <a:gd name="T28" fmla="*/ 16 w 85"/>
                <a:gd name="T29" fmla="*/ 95 h 110"/>
                <a:gd name="T30" fmla="*/ 13 w 85"/>
                <a:gd name="T31" fmla="*/ 101 h 110"/>
                <a:gd name="T32" fmla="*/ 9 w 85"/>
                <a:gd name="T33" fmla="*/ 110 h 110"/>
                <a:gd name="T34" fmla="*/ 5 w 85"/>
                <a:gd name="T35" fmla="*/ 101 h 110"/>
                <a:gd name="T36" fmla="*/ 0 w 85"/>
                <a:gd name="T37" fmla="*/ 95 h 110"/>
                <a:gd name="T38" fmla="*/ 0 w 85"/>
                <a:gd name="T39" fmla="*/ 86 h 110"/>
                <a:gd name="T40" fmla="*/ 0 w 85"/>
                <a:gd name="T41" fmla="*/ 80 h 110"/>
                <a:gd name="T42" fmla="*/ 3 w 85"/>
                <a:gd name="T43" fmla="*/ 71 h 110"/>
                <a:gd name="T44" fmla="*/ 5 w 85"/>
                <a:gd name="T45" fmla="*/ 65 h 110"/>
                <a:gd name="T46" fmla="*/ 9 w 85"/>
                <a:gd name="T47" fmla="*/ 58 h 110"/>
                <a:gd name="T48" fmla="*/ 16 w 85"/>
                <a:gd name="T49" fmla="*/ 52 h 110"/>
                <a:gd name="T50" fmla="*/ 20 w 85"/>
                <a:gd name="T51" fmla="*/ 43 h 110"/>
                <a:gd name="T52" fmla="*/ 26 w 85"/>
                <a:gd name="T53" fmla="*/ 37 h 110"/>
                <a:gd name="T54" fmla="*/ 33 w 85"/>
                <a:gd name="T55" fmla="*/ 32 h 110"/>
                <a:gd name="T56" fmla="*/ 39 w 85"/>
                <a:gd name="T57" fmla="*/ 26 h 110"/>
                <a:gd name="T58" fmla="*/ 46 w 85"/>
                <a:gd name="T59" fmla="*/ 20 h 110"/>
                <a:gd name="T60" fmla="*/ 52 w 85"/>
                <a:gd name="T61" fmla="*/ 15 h 110"/>
                <a:gd name="T62" fmla="*/ 56 w 85"/>
                <a:gd name="T63" fmla="*/ 11 h 110"/>
                <a:gd name="T64" fmla="*/ 63 w 85"/>
                <a:gd name="T65" fmla="*/ 7 h 110"/>
                <a:gd name="T66" fmla="*/ 65 w 85"/>
                <a:gd name="T67" fmla="*/ 4 h 110"/>
                <a:gd name="T68" fmla="*/ 67 w 85"/>
                <a:gd name="T69" fmla="*/ 2 h 110"/>
                <a:gd name="T70" fmla="*/ 69 w 85"/>
                <a:gd name="T71" fmla="*/ 2 h 110"/>
                <a:gd name="T72" fmla="*/ 74 w 85"/>
                <a:gd name="T73" fmla="*/ 0 h 110"/>
                <a:gd name="T74" fmla="*/ 76 w 85"/>
                <a:gd name="T75" fmla="*/ 0 h 110"/>
                <a:gd name="T76" fmla="*/ 78 w 85"/>
                <a:gd name="T77" fmla="*/ 0 h 110"/>
                <a:gd name="T78" fmla="*/ 78 w 85"/>
                <a:gd name="T79" fmla="*/ 0 h 110"/>
                <a:gd name="T80" fmla="*/ 80 w 85"/>
                <a:gd name="T81" fmla="*/ 0 h 110"/>
                <a:gd name="T82" fmla="*/ 82 w 85"/>
                <a:gd name="T83" fmla="*/ 2 h 110"/>
                <a:gd name="T84" fmla="*/ 85 w 85"/>
                <a:gd name="T85" fmla="*/ 7 h 110"/>
                <a:gd name="T86" fmla="*/ 85 w 85"/>
                <a:gd name="T87" fmla="*/ 9 h 110"/>
                <a:gd name="T88" fmla="*/ 82 w 85"/>
                <a:gd name="T89" fmla="*/ 13 h 110"/>
                <a:gd name="T90" fmla="*/ 82 w 85"/>
                <a:gd name="T91" fmla="*/ 13 h 1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5" h="110">
                  <a:moveTo>
                    <a:pt x="82" y="13"/>
                  </a:moveTo>
                  <a:lnTo>
                    <a:pt x="78" y="17"/>
                  </a:lnTo>
                  <a:lnTo>
                    <a:pt x="74" y="24"/>
                  </a:lnTo>
                  <a:lnTo>
                    <a:pt x="69" y="28"/>
                  </a:lnTo>
                  <a:lnTo>
                    <a:pt x="63" y="35"/>
                  </a:lnTo>
                  <a:lnTo>
                    <a:pt x="59" y="39"/>
                  </a:lnTo>
                  <a:lnTo>
                    <a:pt x="54" y="45"/>
                  </a:lnTo>
                  <a:lnTo>
                    <a:pt x="48" y="52"/>
                  </a:lnTo>
                  <a:lnTo>
                    <a:pt x="44" y="56"/>
                  </a:lnTo>
                  <a:lnTo>
                    <a:pt x="39" y="63"/>
                  </a:lnTo>
                  <a:lnTo>
                    <a:pt x="33" y="69"/>
                  </a:lnTo>
                  <a:lnTo>
                    <a:pt x="28" y="76"/>
                  </a:lnTo>
                  <a:lnTo>
                    <a:pt x="24" y="82"/>
                  </a:lnTo>
                  <a:lnTo>
                    <a:pt x="20" y="89"/>
                  </a:lnTo>
                  <a:lnTo>
                    <a:pt x="16" y="95"/>
                  </a:lnTo>
                  <a:lnTo>
                    <a:pt x="13" y="101"/>
                  </a:lnTo>
                  <a:lnTo>
                    <a:pt x="9" y="110"/>
                  </a:lnTo>
                  <a:lnTo>
                    <a:pt x="5" y="101"/>
                  </a:lnTo>
                  <a:lnTo>
                    <a:pt x="0" y="95"/>
                  </a:lnTo>
                  <a:lnTo>
                    <a:pt x="0" y="86"/>
                  </a:lnTo>
                  <a:lnTo>
                    <a:pt x="0" y="80"/>
                  </a:lnTo>
                  <a:lnTo>
                    <a:pt x="3" y="71"/>
                  </a:lnTo>
                  <a:lnTo>
                    <a:pt x="5" y="65"/>
                  </a:lnTo>
                  <a:lnTo>
                    <a:pt x="9" y="58"/>
                  </a:lnTo>
                  <a:lnTo>
                    <a:pt x="16" y="52"/>
                  </a:lnTo>
                  <a:lnTo>
                    <a:pt x="20" y="43"/>
                  </a:lnTo>
                  <a:lnTo>
                    <a:pt x="26" y="37"/>
                  </a:lnTo>
                  <a:lnTo>
                    <a:pt x="33" y="32"/>
                  </a:lnTo>
                  <a:lnTo>
                    <a:pt x="39" y="26"/>
                  </a:lnTo>
                  <a:lnTo>
                    <a:pt x="46" y="20"/>
                  </a:lnTo>
                  <a:lnTo>
                    <a:pt x="52" y="15"/>
                  </a:lnTo>
                  <a:lnTo>
                    <a:pt x="56" y="11"/>
                  </a:lnTo>
                  <a:lnTo>
                    <a:pt x="63" y="7"/>
                  </a:lnTo>
                  <a:lnTo>
                    <a:pt x="65" y="4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2" y="2"/>
                  </a:lnTo>
                  <a:lnTo>
                    <a:pt x="85" y="7"/>
                  </a:lnTo>
                  <a:lnTo>
                    <a:pt x="85" y="9"/>
                  </a:lnTo>
                  <a:lnTo>
                    <a:pt x="82" y="1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0" name="Freeform 52"/>
            <p:cNvSpPr>
              <a:spLocks/>
            </p:cNvSpPr>
            <p:nvPr/>
          </p:nvSpPr>
          <p:spPr bwMode="auto">
            <a:xfrm>
              <a:off x="4514" y="3060"/>
              <a:ext cx="77" cy="93"/>
            </a:xfrm>
            <a:custGeom>
              <a:avLst/>
              <a:gdLst>
                <a:gd name="T0" fmla="*/ 77 w 77"/>
                <a:gd name="T1" fmla="*/ 11 h 93"/>
                <a:gd name="T2" fmla="*/ 73 w 77"/>
                <a:gd name="T3" fmla="*/ 15 h 93"/>
                <a:gd name="T4" fmla="*/ 69 w 77"/>
                <a:gd name="T5" fmla="*/ 20 h 93"/>
                <a:gd name="T6" fmla="*/ 64 w 77"/>
                <a:gd name="T7" fmla="*/ 24 h 93"/>
                <a:gd name="T8" fmla="*/ 60 w 77"/>
                <a:gd name="T9" fmla="*/ 30 h 93"/>
                <a:gd name="T10" fmla="*/ 56 w 77"/>
                <a:gd name="T11" fmla="*/ 32 h 93"/>
                <a:gd name="T12" fmla="*/ 51 w 77"/>
                <a:gd name="T13" fmla="*/ 39 h 93"/>
                <a:gd name="T14" fmla="*/ 47 w 77"/>
                <a:gd name="T15" fmla="*/ 43 h 93"/>
                <a:gd name="T16" fmla="*/ 43 w 77"/>
                <a:gd name="T17" fmla="*/ 48 h 93"/>
                <a:gd name="T18" fmla="*/ 41 w 77"/>
                <a:gd name="T19" fmla="*/ 52 h 93"/>
                <a:gd name="T20" fmla="*/ 36 w 77"/>
                <a:gd name="T21" fmla="*/ 56 h 93"/>
                <a:gd name="T22" fmla="*/ 32 w 77"/>
                <a:gd name="T23" fmla="*/ 61 h 93"/>
                <a:gd name="T24" fmla="*/ 28 w 77"/>
                <a:gd name="T25" fmla="*/ 65 h 93"/>
                <a:gd name="T26" fmla="*/ 23 w 77"/>
                <a:gd name="T27" fmla="*/ 71 h 93"/>
                <a:gd name="T28" fmla="*/ 19 w 77"/>
                <a:gd name="T29" fmla="*/ 76 h 93"/>
                <a:gd name="T30" fmla="*/ 17 w 77"/>
                <a:gd name="T31" fmla="*/ 82 h 93"/>
                <a:gd name="T32" fmla="*/ 15 w 77"/>
                <a:gd name="T33" fmla="*/ 89 h 93"/>
                <a:gd name="T34" fmla="*/ 12 w 77"/>
                <a:gd name="T35" fmla="*/ 91 h 93"/>
                <a:gd name="T36" fmla="*/ 10 w 77"/>
                <a:gd name="T37" fmla="*/ 91 h 93"/>
                <a:gd name="T38" fmla="*/ 10 w 77"/>
                <a:gd name="T39" fmla="*/ 93 h 93"/>
                <a:gd name="T40" fmla="*/ 8 w 77"/>
                <a:gd name="T41" fmla="*/ 93 h 93"/>
                <a:gd name="T42" fmla="*/ 6 w 77"/>
                <a:gd name="T43" fmla="*/ 91 h 93"/>
                <a:gd name="T44" fmla="*/ 4 w 77"/>
                <a:gd name="T45" fmla="*/ 91 h 93"/>
                <a:gd name="T46" fmla="*/ 2 w 77"/>
                <a:gd name="T47" fmla="*/ 89 h 93"/>
                <a:gd name="T48" fmla="*/ 2 w 77"/>
                <a:gd name="T49" fmla="*/ 86 h 93"/>
                <a:gd name="T50" fmla="*/ 0 w 77"/>
                <a:gd name="T51" fmla="*/ 84 h 93"/>
                <a:gd name="T52" fmla="*/ 0 w 77"/>
                <a:gd name="T53" fmla="*/ 82 h 93"/>
                <a:gd name="T54" fmla="*/ 0 w 77"/>
                <a:gd name="T55" fmla="*/ 80 h 93"/>
                <a:gd name="T56" fmla="*/ 0 w 77"/>
                <a:gd name="T57" fmla="*/ 78 h 93"/>
                <a:gd name="T58" fmla="*/ 0 w 77"/>
                <a:gd name="T59" fmla="*/ 76 h 93"/>
                <a:gd name="T60" fmla="*/ 0 w 77"/>
                <a:gd name="T61" fmla="*/ 73 h 93"/>
                <a:gd name="T62" fmla="*/ 2 w 77"/>
                <a:gd name="T63" fmla="*/ 67 h 93"/>
                <a:gd name="T64" fmla="*/ 4 w 77"/>
                <a:gd name="T65" fmla="*/ 63 h 93"/>
                <a:gd name="T66" fmla="*/ 8 w 77"/>
                <a:gd name="T67" fmla="*/ 58 h 93"/>
                <a:gd name="T68" fmla="*/ 10 w 77"/>
                <a:gd name="T69" fmla="*/ 54 h 93"/>
                <a:gd name="T70" fmla="*/ 12 w 77"/>
                <a:gd name="T71" fmla="*/ 50 h 93"/>
                <a:gd name="T72" fmla="*/ 17 w 77"/>
                <a:gd name="T73" fmla="*/ 45 h 93"/>
                <a:gd name="T74" fmla="*/ 21 w 77"/>
                <a:gd name="T75" fmla="*/ 41 h 93"/>
                <a:gd name="T76" fmla="*/ 25 w 77"/>
                <a:gd name="T77" fmla="*/ 37 h 93"/>
                <a:gd name="T78" fmla="*/ 28 w 77"/>
                <a:gd name="T79" fmla="*/ 32 h 93"/>
                <a:gd name="T80" fmla="*/ 32 w 77"/>
                <a:gd name="T81" fmla="*/ 30 h 93"/>
                <a:gd name="T82" fmla="*/ 36 w 77"/>
                <a:gd name="T83" fmla="*/ 26 h 93"/>
                <a:gd name="T84" fmla="*/ 41 w 77"/>
                <a:gd name="T85" fmla="*/ 22 h 93"/>
                <a:gd name="T86" fmla="*/ 43 w 77"/>
                <a:gd name="T87" fmla="*/ 20 h 93"/>
                <a:gd name="T88" fmla="*/ 47 w 77"/>
                <a:gd name="T89" fmla="*/ 17 h 93"/>
                <a:gd name="T90" fmla="*/ 49 w 77"/>
                <a:gd name="T91" fmla="*/ 13 h 93"/>
                <a:gd name="T92" fmla="*/ 51 w 77"/>
                <a:gd name="T93" fmla="*/ 13 h 93"/>
                <a:gd name="T94" fmla="*/ 53 w 77"/>
                <a:gd name="T95" fmla="*/ 9 h 93"/>
                <a:gd name="T96" fmla="*/ 56 w 77"/>
                <a:gd name="T97" fmla="*/ 7 h 93"/>
                <a:gd name="T98" fmla="*/ 58 w 77"/>
                <a:gd name="T99" fmla="*/ 4 h 93"/>
                <a:gd name="T100" fmla="*/ 62 w 77"/>
                <a:gd name="T101" fmla="*/ 4 h 93"/>
                <a:gd name="T102" fmla="*/ 62 w 77"/>
                <a:gd name="T103" fmla="*/ 2 h 93"/>
                <a:gd name="T104" fmla="*/ 66 w 77"/>
                <a:gd name="T105" fmla="*/ 2 h 93"/>
                <a:gd name="T106" fmla="*/ 66 w 77"/>
                <a:gd name="T107" fmla="*/ 0 h 93"/>
                <a:gd name="T108" fmla="*/ 71 w 77"/>
                <a:gd name="T109" fmla="*/ 0 h 93"/>
                <a:gd name="T110" fmla="*/ 73 w 77"/>
                <a:gd name="T111" fmla="*/ 2 h 93"/>
                <a:gd name="T112" fmla="*/ 75 w 77"/>
                <a:gd name="T113" fmla="*/ 2 h 93"/>
                <a:gd name="T114" fmla="*/ 75 w 77"/>
                <a:gd name="T115" fmla="*/ 4 h 93"/>
                <a:gd name="T116" fmla="*/ 77 w 77"/>
                <a:gd name="T117" fmla="*/ 7 h 93"/>
                <a:gd name="T118" fmla="*/ 77 w 77"/>
                <a:gd name="T119" fmla="*/ 9 h 93"/>
                <a:gd name="T120" fmla="*/ 77 w 77"/>
                <a:gd name="T121" fmla="*/ 11 h 93"/>
                <a:gd name="T122" fmla="*/ 77 w 77"/>
                <a:gd name="T123" fmla="*/ 11 h 9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7" h="93">
                  <a:moveTo>
                    <a:pt x="77" y="11"/>
                  </a:moveTo>
                  <a:lnTo>
                    <a:pt x="73" y="15"/>
                  </a:lnTo>
                  <a:lnTo>
                    <a:pt x="69" y="20"/>
                  </a:lnTo>
                  <a:lnTo>
                    <a:pt x="64" y="24"/>
                  </a:lnTo>
                  <a:lnTo>
                    <a:pt x="60" y="30"/>
                  </a:lnTo>
                  <a:lnTo>
                    <a:pt x="56" y="32"/>
                  </a:lnTo>
                  <a:lnTo>
                    <a:pt x="51" y="39"/>
                  </a:lnTo>
                  <a:lnTo>
                    <a:pt x="47" y="43"/>
                  </a:lnTo>
                  <a:lnTo>
                    <a:pt x="43" y="48"/>
                  </a:lnTo>
                  <a:lnTo>
                    <a:pt x="41" y="52"/>
                  </a:lnTo>
                  <a:lnTo>
                    <a:pt x="36" y="56"/>
                  </a:lnTo>
                  <a:lnTo>
                    <a:pt x="32" y="61"/>
                  </a:lnTo>
                  <a:lnTo>
                    <a:pt x="28" y="65"/>
                  </a:lnTo>
                  <a:lnTo>
                    <a:pt x="23" y="71"/>
                  </a:lnTo>
                  <a:lnTo>
                    <a:pt x="19" y="76"/>
                  </a:lnTo>
                  <a:lnTo>
                    <a:pt x="17" y="82"/>
                  </a:lnTo>
                  <a:lnTo>
                    <a:pt x="15" y="89"/>
                  </a:lnTo>
                  <a:lnTo>
                    <a:pt x="12" y="91"/>
                  </a:lnTo>
                  <a:lnTo>
                    <a:pt x="10" y="91"/>
                  </a:lnTo>
                  <a:lnTo>
                    <a:pt x="10" y="93"/>
                  </a:lnTo>
                  <a:lnTo>
                    <a:pt x="8" y="93"/>
                  </a:lnTo>
                  <a:lnTo>
                    <a:pt x="6" y="91"/>
                  </a:lnTo>
                  <a:lnTo>
                    <a:pt x="4" y="91"/>
                  </a:lnTo>
                  <a:lnTo>
                    <a:pt x="2" y="89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3"/>
                  </a:lnTo>
                  <a:lnTo>
                    <a:pt x="2" y="67"/>
                  </a:lnTo>
                  <a:lnTo>
                    <a:pt x="4" y="63"/>
                  </a:lnTo>
                  <a:lnTo>
                    <a:pt x="8" y="58"/>
                  </a:lnTo>
                  <a:lnTo>
                    <a:pt x="10" y="54"/>
                  </a:lnTo>
                  <a:lnTo>
                    <a:pt x="12" y="50"/>
                  </a:lnTo>
                  <a:lnTo>
                    <a:pt x="17" y="45"/>
                  </a:lnTo>
                  <a:lnTo>
                    <a:pt x="21" y="41"/>
                  </a:lnTo>
                  <a:lnTo>
                    <a:pt x="25" y="37"/>
                  </a:lnTo>
                  <a:lnTo>
                    <a:pt x="28" y="32"/>
                  </a:lnTo>
                  <a:lnTo>
                    <a:pt x="32" y="30"/>
                  </a:lnTo>
                  <a:lnTo>
                    <a:pt x="36" y="26"/>
                  </a:lnTo>
                  <a:lnTo>
                    <a:pt x="41" y="22"/>
                  </a:lnTo>
                  <a:lnTo>
                    <a:pt x="43" y="20"/>
                  </a:lnTo>
                  <a:lnTo>
                    <a:pt x="47" y="17"/>
                  </a:lnTo>
                  <a:lnTo>
                    <a:pt x="49" y="13"/>
                  </a:lnTo>
                  <a:lnTo>
                    <a:pt x="51" y="13"/>
                  </a:lnTo>
                  <a:lnTo>
                    <a:pt x="53" y="9"/>
                  </a:lnTo>
                  <a:lnTo>
                    <a:pt x="56" y="7"/>
                  </a:lnTo>
                  <a:lnTo>
                    <a:pt x="58" y="4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6" y="2"/>
                  </a:lnTo>
                  <a:lnTo>
                    <a:pt x="66" y="0"/>
                  </a:lnTo>
                  <a:lnTo>
                    <a:pt x="71" y="0"/>
                  </a:lnTo>
                  <a:lnTo>
                    <a:pt x="73" y="2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7" y="7"/>
                  </a:lnTo>
                  <a:lnTo>
                    <a:pt x="77" y="9"/>
                  </a:lnTo>
                  <a:lnTo>
                    <a:pt x="77" y="1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1" name="Freeform 53"/>
            <p:cNvSpPr>
              <a:spLocks/>
            </p:cNvSpPr>
            <p:nvPr/>
          </p:nvSpPr>
          <p:spPr bwMode="auto">
            <a:xfrm>
              <a:off x="4514" y="3159"/>
              <a:ext cx="94" cy="95"/>
            </a:xfrm>
            <a:custGeom>
              <a:avLst/>
              <a:gdLst>
                <a:gd name="T0" fmla="*/ 88 w 94"/>
                <a:gd name="T1" fmla="*/ 0 h 95"/>
                <a:gd name="T2" fmla="*/ 92 w 94"/>
                <a:gd name="T3" fmla="*/ 2 h 95"/>
                <a:gd name="T4" fmla="*/ 94 w 94"/>
                <a:gd name="T5" fmla="*/ 5 h 95"/>
                <a:gd name="T6" fmla="*/ 94 w 94"/>
                <a:gd name="T7" fmla="*/ 9 h 95"/>
                <a:gd name="T8" fmla="*/ 90 w 94"/>
                <a:gd name="T9" fmla="*/ 11 h 95"/>
                <a:gd name="T10" fmla="*/ 86 w 94"/>
                <a:gd name="T11" fmla="*/ 15 h 95"/>
                <a:gd name="T12" fmla="*/ 79 w 94"/>
                <a:gd name="T13" fmla="*/ 22 h 95"/>
                <a:gd name="T14" fmla="*/ 71 w 94"/>
                <a:gd name="T15" fmla="*/ 26 h 95"/>
                <a:gd name="T16" fmla="*/ 62 w 94"/>
                <a:gd name="T17" fmla="*/ 33 h 95"/>
                <a:gd name="T18" fmla="*/ 53 w 94"/>
                <a:gd name="T19" fmla="*/ 37 h 95"/>
                <a:gd name="T20" fmla="*/ 45 w 94"/>
                <a:gd name="T21" fmla="*/ 43 h 95"/>
                <a:gd name="T22" fmla="*/ 36 w 94"/>
                <a:gd name="T23" fmla="*/ 52 h 95"/>
                <a:gd name="T24" fmla="*/ 30 w 94"/>
                <a:gd name="T25" fmla="*/ 59 h 95"/>
                <a:gd name="T26" fmla="*/ 23 w 94"/>
                <a:gd name="T27" fmla="*/ 67 h 95"/>
                <a:gd name="T28" fmla="*/ 19 w 94"/>
                <a:gd name="T29" fmla="*/ 74 h 95"/>
                <a:gd name="T30" fmla="*/ 17 w 94"/>
                <a:gd name="T31" fmla="*/ 82 h 95"/>
                <a:gd name="T32" fmla="*/ 17 w 94"/>
                <a:gd name="T33" fmla="*/ 91 h 95"/>
                <a:gd name="T34" fmla="*/ 15 w 94"/>
                <a:gd name="T35" fmla="*/ 91 h 95"/>
                <a:gd name="T36" fmla="*/ 12 w 94"/>
                <a:gd name="T37" fmla="*/ 93 h 95"/>
                <a:gd name="T38" fmla="*/ 10 w 94"/>
                <a:gd name="T39" fmla="*/ 93 h 95"/>
                <a:gd name="T40" fmla="*/ 10 w 94"/>
                <a:gd name="T41" fmla="*/ 93 h 95"/>
                <a:gd name="T42" fmla="*/ 6 w 94"/>
                <a:gd name="T43" fmla="*/ 95 h 95"/>
                <a:gd name="T44" fmla="*/ 4 w 94"/>
                <a:gd name="T45" fmla="*/ 95 h 95"/>
                <a:gd name="T46" fmla="*/ 2 w 94"/>
                <a:gd name="T47" fmla="*/ 95 h 95"/>
                <a:gd name="T48" fmla="*/ 2 w 94"/>
                <a:gd name="T49" fmla="*/ 93 h 95"/>
                <a:gd name="T50" fmla="*/ 2 w 94"/>
                <a:gd name="T51" fmla="*/ 91 h 95"/>
                <a:gd name="T52" fmla="*/ 0 w 94"/>
                <a:gd name="T53" fmla="*/ 91 h 95"/>
                <a:gd name="T54" fmla="*/ 0 w 94"/>
                <a:gd name="T55" fmla="*/ 89 h 95"/>
                <a:gd name="T56" fmla="*/ 0 w 94"/>
                <a:gd name="T57" fmla="*/ 84 h 95"/>
                <a:gd name="T58" fmla="*/ 0 w 94"/>
                <a:gd name="T59" fmla="*/ 78 h 95"/>
                <a:gd name="T60" fmla="*/ 2 w 94"/>
                <a:gd name="T61" fmla="*/ 69 h 95"/>
                <a:gd name="T62" fmla="*/ 4 w 94"/>
                <a:gd name="T63" fmla="*/ 61 h 95"/>
                <a:gd name="T64" fmla="*/ 8 w 94"/>
                <a:gd name="T65" fmla="*/ 54 h 95"/>
                <a:gd name="T66" fmla="*/ 12 w 94"/>
                <a:gd name="T67" fmla="*/ 48 h 95"/>
                <a:gd name="T68" fmla="*/ 17 w 94"/>
                <a:gd name="T69" fmla="*/ 41 h 95"/>
                <a:gd name="T70" fmla="*/ 23 w 94"/>
                <a:gd name="T71" fmla="*/ 35 h 95"/>
                <a:gd name="T72" fmla="*/ 30 w 94"/>
                <a:gd name="T73" fmla="*/ 28 h 95"/>
                <a:gd name="T74" fmla="*/ 36 w 94"/>
                <a:gd name="T75" fmla="*/ 24 h 95"/>
                <a:gd name="T76" fmla="*/ 43 w 94"/>
                <a:gd name="T77" fmla="*/ 18 h 95"/>
                <a:gd name="T78" fmla="*/ 49 w 94"/>
                <a:gd name="T79" fmla="*/ 13 h 95"/>
                <a:gd name="T80" fmla="*/ 58 w 94"/>
                <a:gd name="T81" fmla="*/ 9 h 95"/>
                <a:gd name="T82" fmla="*/ 64 w 94"/>
                <a:gd name="T83" fmla="*/ 7 h 95"/>
                <a:gd name="T84" fmla="*/ 73 w 94"/>
                <a:gd name="T85" fmla="*/ 5 h 95"/>
                <a:gd name="T86" fmla="*/ 79 w 94"/>
                <a:gd name="T87" fmla="*/ 2 h 95"/>
                <a:gd name="T88" fmla="*/ 88 w 94"/>
                <a:gd name="T89" fmla="*/ 0 h 95"/>
                <a:gd name="T90" fmla="*/ 88 w 94"/>
                <a:gd name="T91" fmla="*/ 0 h 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4" h="95">
                  <a:moveTo>
                    <a:pt x="88" y="0"/>
                  </a:moveTo>
                  <a:lnTo>
                    <a:pt x="92" y="2"/>
                  </a:lnTo>
                  <a:lnTo>
                    <a:pt x="94" y="5"/>
                  </a:lnTo>
                  <a:lnTo>
                    <a:pt x="94" y="9"/>
                  </a:lnTo>
                  <a:lnTo>
                    <a:pt x="90" y="11"/>
                  </a:lnTo>
                  <a:lnTo>
                    <a:pt x="86" y="15"/>
                  </a:lnTo>
                  <a:lnTo>
                    <a:pt x="79" y="22"/>
                  </a:lnTo>
                  <a:lnTo>
                    <a:pt x="71" y="26"/>
                  </a:lnTo>
                  <a:lnTo>
                    <a:pt x="62" y="33"/>
                  </a:lnTo>
                  <a:lnTo>
                    <a:pt x="53" y="37"/>
                  </a:lnTo>
                  <a:lnTo>
                    <a:pt x="45" y="43"/>
                  </a:lnTo>
                  <a:lnTo>
                    <a:pt x="36" y="52"/>
                  </a:lnTo>
                  <a:lnTo>
                    <a:pt x="30" y="59"/>
                  </a:lnTo>
                  <a:lnTo>
                    <a:pt x="23" y="67"/>
                  </a:lnTo>
                  <a:lnTo>
                    <a:pt x="19" y="74"/>
                  </a:lnTo>
                  <a:lnTo>
                    <a:pt x="17" y="82"/>
                  </a:lnTo>
                  <a:lnTo>
                    <a:pt x="17" y="91"/>
                  </a:lnTo>
                  <a:lnTo>
                    <a:pt x="15" y="91"/>
                  </a:lnTo>
                  <a:lnTo>
                    <a:pt x="12" y="93"/>
                  </a:lnTo>
                  <a:lnTo>
                    <a:pt x="10" y="93"/>
                  </a:lnTo>
                  <a:lnTo>
                    <a:pt x="6" y="95"/>
                  </a:lnTo>
                  <a:lnTo>
                    <a:pt x="4" y="95"/>
                  </a:lnTo>
                  <a:lnTo>
                    <a:pt x="2" y="95"/>
                  </a:lnTo>
                  <a:lnTo>
                    <a:pt x="2" y="93"/>
                  </a:lnTo>
                  <a:lnTo>
                    <a:pt x="2" y="91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2" y="69"/>
                  </a:lnTo>
                  <a:lnTo>
                    <a:pt x="4" y="61"/>
                  </a:lnTo>
                  <a:lnTo>
                    <a:pt x="8" y="54"/>
                  </a:lnTo>
                  <a:lnTo>
                    <a:pt x="12" y="48"/>
                  </a:lnTo>
                  <a:lnTo>
                    <a:pt x="17" y="41"/>
                  </a:lnTo>
                  <a:lnTo>
                    <a:pt x="23" y="35"/>
                  </a:lnTo>
                  <a:lnTo>
                    <a:pt x="30" y="28"/>
                  </a:lnTo>
                  <a:lnTo>
                    <a:pt x="36" y="24"/>
                  </a:lnTo>
                  <a:lnTo>
                    <a:pt x="43" y="18"/>
                  </a:lnTo>
                  <a:lnTo>
                    <a:pt x="49" y="13"/>
                  </a:lnTo>
                  <a:lnTo>
                    <a:pt x="58" y="9"/>
                  </a:lnTo>
                  <a:lnTo>
                    <a:pt x="64" y="7"/>
                  </a:lnTo>
                  <a:lnTo>
                    <a:pt x="73" y="5"/>
                  </a:lnTo>
                  <a:lnTo>
                    <a:pt x="79" y="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2" name="Freeform 54"/>
            <p:cNvSpPr>
              <a:spLocks/>
            </p:cNvSpPr>
            <p:nvPr/>
          </p:nvSpPr>
          <p:spPr bwMode="auto">
            <a:xfrm>
              <a:off x="4492" y="3133"/>
              <a:ext cx="114" cy="78"/>
            </a:xfrm>
            <a:custGeom>
              <a:avLst/>
              <a:gdLst>
                <a:gd name="T0" fmla="*/ 0 w 114"/>
                <a:gd name="T1" fmla="*/ 0 h 78"/>
                <a:gd name="T2" fmla="*/ 0 w 114"/>
                <a:gd name="T3" fmla="*/ 0 h 78"/>
                <a:gd name="T4" fmla="*/ 2 w 114"/>
                <a:gd name="T5" fmla="*/ 3 h 78"/>
                <a:gd name="T6" fmla="*/ 6 w 114"/>
                <a:gd name="T7" fmla="*/ 5 h 78"/>
                <a:gd name="T8" fmla="*/ 11 w 114"/>
                <a:gd name="T9" fmla="*/ 7 h 78"/>
                <a:gd name="T10" fmla="*/ 15 w 114"/>
                <a:gd name="T11" fmla="*/ 11 h 78"/>
                <a:gd name="T12" fmla="*/ 22 w 114"/>
                <a:gd name="T13" fmla="*/ 16 h 78"/>
                <a:gd name="T14" fmla="*/ 28 w 114"/>
                <a:gd name="T15" fmla="*/ 20 h 78"/>
                <a:gd name="T16" fmla="*/ 34 w 114"/>
                <a:gd name="T17" fmla="*/ 24 h 78"/>
                <a:gd name="T18" fmla="*/ 41 w 114"/>
                <a:gd name="T19" fmla="*/ 28 h 78"/>
                <a:gd name="T20" fmla="*/ 50 w 114"/>
                <a:gd name="T21" fmla="*/ 33 h 78"/>
                <a:gd name="T22" fmla="*/ 58 w 114"/>
                <a:gd name="T23" fmla="*/ 37 h 78"/>
                <a:gd name="T24" fmla="*/ 65 w 114"/>
                <a:gd name="T25" fmla="*/ 41 h 78"/>
                <a:gd name="T26" fmla="*/ 73 w 114"/>
                <a:gd name="T27" fmla="*/ 46 h 78"/>
                <a:gd name="T28" fmla="*/ 80 w 114"/>
                <a:gd name="T29" fmla="*/ 50 h 78"/>
                <a:gd name="T30" fmla="*/ 86 w 114"/>
                <a:gd name="T31" fmla="*/ 52 h 78"/>
                <a:gd name="T32" fmla="*/ 93 w 114"/>
                <a:gd name="T33" fmla="*/ 57 h 78"/>
                <a:gd name="T34" fmla="*/ 97 w 114"/>
                <a:gd name="T35" fmla="*/ 57 h 78"/>
                <a:gd name="T36" fmla="*/ 101 w 114"/>
                <a:gd name="T37" fmla="*/ 59 h 78"/>
                <a:gd name="T38" fmla="*/ 106 w 114"/>
                <a:gd name="T39" fmla="*/ 61 h 78"/>
                <a:gd name="T40" fmla="*/ 108 w 114"/>
                <a:gd name="T41" fmla="*/ 63 h 78"/>
                <a:gd name="T42" fmla="*/ 110 w 114"/>
                <a:gd name="T43" fmla="*/ 65 h 78"/>
                <a:gd name="T44" fmla="*/ 112 w 114"/>
                <a:gd name="T45" fmla="*/ 67 h 78"/>
                <a:gd name="T46" fmla="*/ 114 w 114"/>
                <a:gd name="T47" fmla="*/ 69 h 78"/>
                <a:gd name="T48" fmla="*/ 114 w 114"/>
                <a:gd name="T49" fmla="*/ 72 h 78"/>
                <a:gd name="T50" fmla="*/ 114 w 114"/>
                <a:gd name="T51" fmla="*/ 74 h 78"/>
                <a:gd name="T52" fmla="*/ 112 w 114"/>
                <a:gd name="T53" fmla="*/ 76 h 78"/>
                <a:gd name="T54" fmla="*/ 108 w 114"/>
                <a:gd name="T55" fmla="*/ 78 h 78"/>
                <a:gd name="T56" fmla="*/ 106 w 114"/>
                <a:gd name="T57" fmla="*/ 78 h 78"/>
                <a:gd name="T58" fmla="*/ 103 w 114"/>
                <a:gd name="T59" fmla="*/ 78 h 78"/>
                <a:gd name="T60" fmla="*/ 101 w 114"/>
                <a:gd name="T61" fmla="*/ 76 h 78"/>
                <a:gd name="T62" fmla="*/ 97 w 114"/>
                <a:gd name="T63" fmla="*/ 76 h 78"/>
                <a:gd name="T64" fmla="*/ 95 w 114"/>
                <a:gd name="T65" fmla="*/ 74 h 78"/>
                <a:gd name="T66" fmla="*/ 91 w 114"/>
                <a:gd name="T67" fmla="*/ 74 h 78"/>
                <a:gd name="T68" fmla="*/ 86 w 114"/>
                <a:gd name="T69" fmla="*/ 72 h 78"/>
                <a:gd name="T70" fmla="*/ 82 w 114"/>
                <a:gd name="T71" fmla="*/ 69 h 78"/>
                <a:gd name="T72" fmla="*/ 78 w 114"/>
                <a:gd name="T73" fmla="*/ 67 h 78"/>
                <a:gd name="T74" fmla="*/ 73 w 114"/>
                <a:gd name="T75" fmla="*/ 65 h 78"/>
                <a:gd name="T76" fmla="*/ 69 w 114"/>
                <a:gd name="T77" fmla="*/ 63 h 78"/>
                <a:gd name="T78" fmla="*/ 65 w 114"/>
                <a:gd name="T79" fmla="*/ 63 h 78"/>
                <a:gd name="T80" fmla="*/ 60 w 114"/>
                <a:gd name="T81" fmla="*/ 61 h 78"/>
                <a:gd name="T82" fmla="*/ 56 w 114"/>
                <a:gd name="T83" fmla="*/ 59 h 78"/>
                <a:gd name="T84" fmla="*/ 54 w 114"/>
                <a:gd name="T85" fmla="*/ 57 h 78"/>
                <a:gd name="T86" fmla="*/ 50 w 114"/>
                <a:gd name="T87" fmla="*/ 57 h 78"/>
                <a:gd name="T88" fmla="*/ 47 w 114"/>
                <a:gd name="T89" fmla="*/ 57 h 78"/>
                <a:gd name="T90" fmla="*/ 45 w 114"/>
                <a:gd name="T91" fmla="*/ 54 h 78"/>
                <a:gd name="T92" fmla="*/ 43 w 114"/>
                <a:gd name="T93" fmla="*/ 52 h 78"/>
                <a:gd name="T94" fmla="*/ 41 w 114"/>
                <a:gd name="T95" fmla="*/ 50 h 78"/>
                <a:gd name="T96" fmla="*/ 37 w 114"/>
                <a:gd name="T97" fmla="*/ 48 h 78"/>
                <a:gd name="T98" fmla="*/ 34 w 114"/>
                <a:gd name="T99" fmla="*/ 46 h 78"/>
                <a:gd name="T100" fmla="*/ 30 w 114"/>
                <a:gd name="T101" fmla="*/ 44 h 78"/>
                <a:gd name="T102" fmla="*/ 28 w 114"/>
                <a:gd name="T103" fmla="*/ 41 h 78"/>
                <a:gd name="T104" fmla="*/ 26 w 114"/>
                <a:gd name="T105" fmla="*/ 39 h 78"/>
                <a:gd name="T106" fmla="*/ 22 w 114"/>
                <a:gd name="T107" fmla="*/ 37 h 78"/>
                <a:gd name="T108" fmla="*/ 19 w 114"/>
                <a:gd name="T109" fmla="*/ 35 h 78"/>
                <a:gd name="T110" fmla="*/ 17 w 114"/>
                <a:gd name="T111" fmla="*/ 33 h 78"/>
                <a:gd name="T112" fmla="*/ 15 w 114"/>
                <a:gd name="T113" fmla="*/ 31 h 78"/>
                <a:gd name="T114" fmla="*/ 13 w 114"/>
                <a:gd name="T115" fmla="*/ 31 h 78"/>
                <a:gd name="T116" fmla="*/ 11 w 114"/>
                <a:gd name="T117" fmla="*/ 28 h 78"/>
                <a:gd name="T118" fmla="*/ 11 w 114"/>
                <a:gd name="T119" fmla="*/ 28 h 78"/>
                <a:gd name="T120" fmla="*/ 0 w 114"/>
                <a:gd name="T121" fmla="*/ 0 h 78"/>
                <a:gd name="T122" fmla="*/ 0 w 114"/>
                <a:gd name="T123" fmla="*/ 0 h 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14" h="78">
                  <a:moveTo>
                    <a:pt x="0" y="0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6" y="5"/>
                  </a:lnTo>
                  <a:lnTo>
                    <a:pt x="11" y="7"/>
                  </a:lnTo>
                  <a:lnTo>
                    <a:pt x="15" y="11"/>
                  </a:lnTo>
                  <a:lnTo>
                    <a:pt x="22" y="16"/>
                  </a:lnTo>
                  <a:lnTo>
                    <a:pt x="28" y="20"/>
                  </a:lnTo>
                  <a:lnTo>
                    <a:pt x="34" y="24"/>
                  </a:lnTo>
                  <a:lnTo>
                    <a:pt x="41" y="28"/>
                  </a:lnTo>
                  <a:lnTo>
                    <a:pt x="50" y="33"/>
                  </a:lnTo>
                  <a:lnTo>
                    <a:pt x="58" y="37"/>
                  </a:lnTo>
                  <a:lnTo>
                    <a:pt x="65" y="41"/>
                  </a:lnTo>
                  <a:lnTo>
                    <a:pt x="73" y="46"/>
                  </a:lnTo>
                  <a:lnTo>
                    <a:pt x="80" y="50"/>
                  </a:lnTo>
                  <a:lnTo>
                    <a:pt x="86" y="52"/>
                  </a:lnTo>
                  <a:lnTo>
                    <a:pt x="93" y="57"/>
                  </a:lnTo>
                  <a:lnTo>
                    <a:pt x="97" y="57"/>
                  </a:lnTo>
                  <a:lnTo>
                    <a:pt x="101" y="59"/>
                  </a:lnTo>
                  <a:lnTo>
                    <a:pt x="106" y="61"/>
                  </a:lnTo>
                  <a:lnTo>
                    <a:pt x="108" y="63"/>
                  </a:lnTo>
                  <a:lnTo>
                    <a:pt x="110" y="65"/>
                  </a:lnTo>
                  <a:lnTo>
                    <a:pt x="112" y="67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114" y="74"/>
                  </a:lnTo>
                  <a:lnTo>
                    <a:pt x="112" y="76"/>
                  </a:lnTo>
                  <a:lnTo>
                    <a:pt x="108" y="78"/>
                  </a:lnTo>
                  <a:lnTo>
                    <a:pt x="106" y="78"/>
                  </a:lnTo>
                  <a:lnTo>
                    <a:pt x="103" y="78"/>
                  </a:lnTo>
                  <a:lnTo>
                    <a:pt x="101" y="76"/>
                  </a:lnTo>
                  <a:lnTo>
                    <a:pt x="97" y="76"/>
                  </a:lnTo>
                  <a:lnTo>
                    <a:pt x="95" y="74"/>
                  </a:lnTo>
                  <a:lnTo>
                    <a:pt x="91" y="74"/>
                  </a:lnTo>
                  <a:lnTo>
                    <a:pt x="86" y="72"/>
                  </a:lnTo>
                  <a:lnTo>
                    <a:pt x="82" y="69"/>
                  </a:lnTo>
                  <a:lnTo>
                    <a:pt x="78" y="67"/>
                  </a:lnTo>
                  <a:lnTo>
                    <a:pt x="73" y="65"/>
                  </a:lnTo>
                  <a:lnTo>
                    <a:pt x="69" y="63"/>
                  </a:lnTo>
                  <a:lnTo>
                    <a:pt x="65" y="63"/>
                  </a:lnTo>
                  <a:lnTo>
                    <a:pt x="60" y="61"/>
                  </a:lnTo>
                  <a:lnTo>
                    <a:pt x="56" y="59"/>
                  </a:lnTo>
                  <a:lnTo>
                    <a:pt x="54" y="57"/>
                  </a:lnTo>
                  <a:lnTo>
                    <a:pt x="50" y="57"/>
                  </a:lnTo>
                  <a:lnTo>
                    <a:pt x="47" y="57"/>
                  </a:lnTo>
                  <a:lnTo>
                    <a:pt x="45" y="54"/>
                  </a:lnTo>
                  <a:lnTo>
                    <a:pt x="43" y="52"/>
                  </a:lnTo>
                  <a:lnTo>
                    <a:pt x="41" y="50"/>
                  </a:lnTo>
                  <a:lnTo>
                    <a:pt x="37" y="48"/>
                  </a:lnTo>
                  <a:lnTo>
                    <a:pt x="34" y="46"/>
                  </a:lnTo>
                  <a:lnTo>
                    <a:pt x="30" y="44"/>
                  </a:lnTo>
                  <a:lnTo>
                    <a:pt x="28" y="41"/>
                  </a:lnTo>
                  <a:lnTo>
                    <a:pt x="26" y="39"/>
                  </a:lnTo>
                  <a:lnTo>
                    <a:pt x="22" y="37"/>
                  </a:lnTo>
                  <a:lnTo>
                    <a:pt x="19" y="35"/>
                  </a:lnTo>
                  <a:lnTo>
                    <a:pt x="17" y="33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1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3" name="Freeform 55"/>
            <p:cNvSpPr>
              <a:spLocks/>
            </p:cNvSpPr>
            <p:nvPr/>
          </p:nvSpPr>
          <p:spPr bwMode="auto">
            <a:xfrm>
              <a:off x="4445" y="2914"/>
              <a:ext cx="56" cy="90"/>
            </a:xfrm>
            <a:custGeom>
              <a:avLst/>
              <a:gdLst>
                <a:gd name="T0" fmla="*/ 13 w 56"/>
                <a:gd name="T1" fmla="*/ 90 h 90"/>
                <a:gd name="T2" fmla="*/ 13 w 56"/>
                <a:gd name="T3" fmla="*/ 86 h 90"/>
                <a:gd name="T4" fmla="*/ 13 w 56"/>
                <a:gd name="T5" fmla="*/ 81 h 90"/>
                <a:gd name="T6" fmla="*/ 15 w 56"/>
                <a:gd name="T7" fmla="*/ 73 h 90"/>
                <a:gd name="T8" fmla="*/ 17 w 56"/>
                <a:gd name="T9" fmla="*/ 64 h 90"/>
                <a:gd name="T10" fmla="*/ 21 w 56"/>
                <a:gd name="T11" fmla="*/ 58 h 90"/>
                <a:gd name="T12" fmla="*/ 25 w 56"/>
                <a:gd name="T13" fmla="*/ 49 h 90"/>
                <a:gd name="T14" fmla="*/ 30 w 56"/>
                <a:gd name="T15" fmla="*/ 40 h 90"/>
                <a:gd name="T16" fmla="*/ 36 w 56"/>
                <a:gd name="T17" fmla="*/ 36 h 90"/>
                <a:gd name="T18" fmla="*/ 41 w 56"/>
                <a:gd name="T19" fmla="*/ 30 h 90"/>
                <a:gd name="T20" fmla="*/ 45 w 56"/>
                <a:gd name="T21" fmla="*/ 25 h 90"/>
                <a:gd name="T22" fmla="*/ 49 w 56"/>
                <a:gd name="T23" fmla="*/ 21 h 90"/>
                <a:gd name="T24" fmla="*/ 51 w 56"/>
                <a:gd name="T25" fmla="*/ 17 h 90"/>
                <a:gd name="T26" fmla="*/ 53 w 56"/>
                <a:gd name="T27" fmla="*/ 12 h 90"/>
                <a:gd name="T28" fmla="*/ 56 w 56"/>
                <a:gd name="T29" fmla="*/ 8 h 90"/>
                <a:gd name="T30" fmla="*/ 56 w 56"/>
                <a:gd name="T31" fmla="*/ 6 h 90"/>
                <a:gd name="T32" fmla="*/ 53 w 56"/>
                <a:gd name="T33" fmla="*/ 2 h 90"/>
                <a:gd name="T34" fmla="*/ 49 w 56"/>
                <a:gd name="T35" fmla="*/ 0 h 90"/>
                <a:gd name="T36" fmla="*/ 43 w 56"/>
                <a:gd name="T37" fmla="*/ 2 h 90"/>
                <a:gd name="T38" fmla="*/ 38 w 56"/>
                <a:gd name="T39" fmla="*/ 2 h 90"/>
                <a:gd name="T40" fmla="*/ 36 w 56"/>
                <a:gd name="T41" fmla="*/ 6 h 90"/>
                <a:gd name="T42" fmla="*/ 30 w 56"/>
                <a:gd name="T43" fmla="*/ 8 h 90"/>
                <a:gd name="T44" fmla="*/ 25 w 56"/>
                <a:gd name="T45" fmla="*/ 12 h 90"/>
                <a:gd name="T46" fmla="*/ 21 w 56"/>
                <a:gd name="T47" fmla="*/ 17 h 90"/>
                <a:gd name="T48" fmla="*/ 17 w 56"/>
                <a:gd name="T49" fmla="*/ 21 h 90"/>
                <a:gd name="T50" fmla="*/ 13 w 56"/>
                <a:gd name="T51" fmla="*/ 30 h 90"/>
                <a:gd name="T52" fmla="*/ 8 w 56"/>
                <a:gd name="T53" fmla="*/ 36 h 90"/>
                <a:gd name="T54" fmla="*/ 4 w 56"/>
                <a:gd name="T55" fmla="*/ 43 h 90"/>
                <a:gd name="T56" fmla="*/ 2 w 56"/>
                <a:gd name="T57" fmla="*/ 49 h 90"/>
                <a:gd name="T58" fmla="*/ 0 w 56"/>
                <a:gd name="T59" fmla="*/ 53 h 90"/>
                <a:gd name="T60" fmla="*/ 0 w 56"/>
                <a:gd name="T61" fmla="*/ 58 h 90"/>
                <a:gd name="T62" fmla="*/ 0 w 56"/>
                <a:gd name="T63" fmla="*/ 62 h 90"/>
                <a:gd name="T64" fmla="*/ 2 w 56"/>
                <a:gd name="T65" fmla="*/ 69 h 90"/>
                <a:gd name="T66" fmla="*/ 4 w 56"/>
                <a:gd name="T67" fmla="*/ 73 h 90"/>
                <a:gd name="T68" fmla="*/ 6 w 56"/>
                <a:gd name="T69" fmla="*/ 79 h 90"/>
                <a:gd name="T70" fmla="*/ 8 w 56"/>
                <a:gd name="T71" fmla="*/ 84 h 90"/>
                <a:gd name="T72" fmla="*/ 10 w 56"/>
                <a:gd name="T73" fmla="*/ 88 h 90"/>
                <a:gd name="T74" fmla="*/ 13 w 56"/>
                <a:gd name="T75" fmla="*/ 90 h 90"/>
                <a:gd name="T76" fmla="*/ 13 w 56"/>
                <a:gd name="T77" fmla="*/ 90 h 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" h="90">
                  <a:moveTo>
                    <a:pt x="13" y="90"/>
                  </a:moveTo>
                  <a:lnTo>
                    <a:pt x="13" y="90"/>
                  </a:lnTo>
                  <a:lnTo>
                    <a:pt x="13" y="88"/>
                  </a:lnTo>
                  <a:lnTo>
                    <a:pt x="13" y="86"/>
                  </a:lnTo>
                  <a:lnTo>
                    <a:pt x="13" y="84"/>
                  </a:lnTo>
                  <a:lnTo>
                    <a:pt x="13" y="81"/>
                  </a:lnTo>
                  <a:lnTo>
                    <a:pt x="15" y="77"/>
                  </a:lnTo>
                  <a:lnTo>
                    <a:pt x="15" y="73"/>
                  </a:lnTo>
                  <a:lnTo>
                    <a:pt x="17" y="69"/>
                  </a:lnTo>
                  <a:lnTo>
                    <a:pt x="17" y="64"/>
                  </a:lnTo>
                  <a:lnTo>
                    <a:pt x="19" y="60"/>
                  </a:lnTo>
                  <a:lnTo>
                    <a:pt x="21" y="58"/>
                  </a:lnTo>
                  <a:lnTo>
                    <a:pt x="23" y="53"/>
                  </a:lnTo>
                  <a:lnTo>
                    <a:pt x="25" y="49"/>
                  </a:lnTo>
                  <a:lnTo>
                    <a:pt x="28" y="45"/>
                  </a:lnTo>
                  <a:lnTo>
                    <a:pt x="30" y="40"/>
                  </a:lnTo>
                  <a:lnTo>
                    <a:pt x="34" y="38"/>
                  </a:lnTo>
                  <a:lnTo>
                    <a:pt x="36" y="36"/>
                  </a:lnTo>
                  <a:lnTo>
                    <a:pt x="38" y="34"/>
                  </a:lnTo>
                  <a:lnTo>
                    <a:pt x="41" y="30"/>
                  </a:lnTo>
                  <a:lnTo>
                    <a:pt x="43" y="28"/>
                  </a:lnTo>
                  <a:lnTo>
                    <a:pt x="45" y="25"/>
                  </a:lnTo>
                  <a:lnTo>
                    <a:pt x="47" y="23"/>
                  </a:lnTo>
                  <a:lnTo>
                    <a:pt x="49" y="21"/>
                  </a:lnTo>
                  <a:lnTo>
                    <a:pt x="51" y="19"/>
                  </a:lnTo>
                  <a:lnTo>
                    <a:pt x="51" y="17"/>
                  </a:lnTo>
                  <a:lnTo>
                    <a:pt x="53" y="12"/>
                  </a:lnTo>
                  <a:lnTo>
                    <a:pt x="53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51" y="2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2" y="6"/>
                  </a:lnTo>
                  <a:lnTo>
                    <a:pt x="30" y="8"/>
                  </a:lnTo>
                  <a:lnTo>
                    <a:pt x="28" y="10"/>
                  </a:lnTo>
                  <a:lnTo>
                    <a:pt x="25" y="12"/>
                  </a:lnTo>
                  <a:lnTo>
                    <a:pt x="23" y="15"/>
                  </a:lnTo>
                  <a:lnTo>
                    <a:pt x="21" y="17"/>
                  </a:lnTo>
                  <a:lnTo>
                    <a:pt x="19" y="19"/>
                  </a:lnTo>
                  <a:lnTo>
                    <a:pt x="17" y="21"/>
                  </a:lnTo>
                  <a:lnTo>
                    <a:pt x="15" y="25"/>
                  </a:lnTo>
                  <a:lnTo>
                    <a:pt x="13" y="30"/>
                  </a:lnTo>
                  <a:lnTo>
                    <a:pt x="10" y="32"/>
                  </a:lnTo>
                  <a:lnTo>
                    <a:pt x="8" y="36"/>
                  </a:lnTo>
                  <a:lnTo>
                    <a:pt x="6" y="40"/>
                  </a:lnTo>
                  <a:lnTo>
                    <a:pt x="4" y="43"/>
                  </a:lnTo>
                  <a:lnTo>
                    <a:pt x="4" y="47"/>
                  </a:lnTo>
                  <a:lnTo>
                    <a:pt x="2" y="49"/>
                  </a:lnTo>
                  <a:lnTo>
                    <a:pt x="2" y="51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2" y="69"/>
                  </a:lnTo>
                  <a:lnTo>
                    <a:pt x="2" y="71"/>
                  </a:lnTo>
                  <a:lnTo>
                    <a:pt x="4" y="73"/>
                  </a:lnTo>
                  <a:lnTo>
                    <a:pt x="4" y="77"/>
                  </a:lnTo>
                  <a:lnTo>
                    <a:pt x="6" y="79"/>
                  </a:lnTo>
                  <a:lnTo>
                    <a:pt x="8" y="81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0" y="88"/>
                  </a:lnTo>
                  <a:lnTo>
                    <a:pt x="13" y="88"/>
                  </a:lnTo>
                  <a:lnTo>
                    <a:pt x="13" y="90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4" name="Freeform 56"/>
            <p:cNvSpPr>
              <a:spLocks/>
            </p:cNvSpPr>
            <p:nvPr/>
          </p:nvSpPr>
          <p:spPr bwMode="auto">
            <a:xfrm>
              <a:off x="4552" y="3250"/>
              <a:ext cx="41" cy="45"/>
            </a:xfrm>
            <a:custGeom>
              <a:avLst/>
              <a:gdLst>
                <a:gd name="T0" fmla="*/ 41 w 41"/>
                <a:gd name="T1" fmla="*/ 13 h 45"/>
                <a:gd name="T2" fmla="*/ 41 w 41"/>
                <a:gd name="T3" fmla="*/ 13 h 45"/>
                <a:gd name="T4" fmla="*/ 39 w 41"/>
                <a:gd name="T5" fmla="*/ 17 h 45"/>
                <a:gd name="T6" fmla="*/ 37 w 41"/>
                <a:gd name="T7" fmla="*/ 17 h 45"/>
                <a:gd name="T8" fmla="*/ 37 w 41"/>
                <a:gd name="T9" fmla="*/ 19 h 45"/>
                <a:gd name="T10" fmla="*/ 35 w 41"/>
                <a:gd name="T11" fmla="*/ 21 h 45"/>
                <a:gd name="T12" fmla="*/ 35 w 41"/>
                <a:gd name="T13" fmla="*/ 26 h 45"/>
                <a:gd name="T14" fmla="*/ 33 w 41"/>
                <a:gd name="T15" fmla="*/ 28 h 45"/>
                <a:gd name="T16" fmla="*/ 31 w 41"/>
                <a:gd name="T17" fmla="*/ 30 h 45"/>
                <a:gd name="T18" fmla="*/ 28 w 41"/>
                <a:gd name="T19" fmla="*/ 32 h 45"/>
                <a:gd name="T20" fmla="*/ 26 w 41"/>
                <a:gd name="T21" fmla="*/ 34 h 45"/>
                <a:gd name="T22" fmla="*/ 24 w 41"/>
                <a:gd name="T23" fmla="*/ 37 h 45"/>
                <a:gd name="T24" fmla="*/ 22 w 41"/>
                <a:gd name="T25" fmla="*/ 39 h 45"/>
                <a:gd name="T26" fmla="*/ 22 w 41"/>
                <a:gd name="T27" fmla="*/ 41 h 45"/>
                <a:gd name="T28" fmla="*/ 20 w 41"/>
                <a:gd name="T29" fmla="*/ 43 h 45"/>
                <a:gd name="T30" fmla="*/ 18 w 41"/>
                <a:gd name="T31" fmla="*/ 43 h 45"/>
                <a:gd name="T32" fmla="*/ 15 w 41"/>
                <a:gd name="T33" fmla="*/ 45 h 45"/>
                <a:gd name="T34" fmla="*/ 13 w 41"/>
                <a:gd name="T35" fmla="*/ 45 h 45"/>
                <a:gd name="T36" fmla="*/ 13 w 41"/>
                <a:gd name="T37" fmla="*/ 45 h 45"/>
                <a:gd name="T38" fmla="*/ 11 w 41"/>
                <a:gd name="T39" fmla="*/ 45 h 45"/>
                <a:gd name="T40" fmla="*/ 9 w 41"/>
                <a:gd name="T41" fmla="*/ 45 h 45"/>
                <a:gd name="T42" fmla="*/ 7 w 41"/>
                <a:gd name="T43" fmla="*/ 45 h 45"/>
                <a:gd name="T44" fmla="*/ 5 w 41"/>
                <a:gd name="T45" fmla="*/ 45 h 45"/>
                <a:gd name="T46" fmla="*/ 3 w 41"/>
                <a:gd name="T47" fmla="*/ 43 h 45"/>
                <a:gd name="T48" fmla="*/ 0 w 41"/>
                <a:gd name="T49" fmla="*/ 41 h 45"/>
                <a:gd name="T50" fmla="*/ 0 w 41"/>
                <a:gd name="T51" fmla="*/ 39 h 45"/>
                <a:gd name="T52" fmla="*/ 0 w 41"/>
                <a:gd name="T53" fmla="*/ 34 h 45"/>
                <a:gd name="T54" fmla="*/ 3 w 41"/>
                <a:gd name="T55" fmla="*/ 32 h 45"/>
                <a:gd name="T56" fmla="*/ 5 w 41"/>
                <a:gd name="T57" fmla="*/ 30 h 45"/>
                <a:gd name="T58" fmla="*/ 9 w 41"/>
                <a:gd name="T59" fmla="*/ 26 h 45"/>
                <a:gd name="T60" fmla="*/ 11 w 41"/>
                <a:gd name="T61" fmla="*/ 24 h 45"/>
                <a:gd name="T62" fmla="*/ 13 w 41"/>
                <a:gd name="T63" fmla="*/ 21 h 45"/>
                <a:gd name="T64" fmla="*/ 15 w 41"/>
                <a:gd name="T65" fmla="*/ 19 h 45"/>
                <a:gd name="T66" fmla="*/ 15 w 41"/>
                <a:gd name="T67" fmla="*/ 17 h 45"/>
                <a:gd name="T68" fmla="*/ 18 w 41"/>
                <a:gd name="T69" fmla="*/ 15 h 45"/>
                <a:gd name="T70" fmla="*/ 20 w 41"/>
                <a:gd name="T71" fmla="*/ 13 h 45"/>
                <a:gd name="T72" fmla="*/ 22 w 41"/>
                <a:gd name="T73" fmla="*/ 11 h 45"/>
                <a:gd name="T74" fmla="*/ 22 w 41"/>
                <a:gd name="T75" fmla="*/ 9 h 45"/>
                <a:gd name="T76" fmla="*/ 24 w 41"/>
                <a:gd name="T77" fmla="*/ 6 h 45"/>
                <a:gd name="T78" fmla="*/ 26 w 41"/>
                <a:gd name="T79" fmla="*/ 4 h 45"/>
                <a:gd name="T80" fmla="*/ 28 w 41"/>
                <a:gd name="T81" fmla="*/ 2 h 45"/>
                <a:gd name="T82" fmla="*/ 28 w 41"/>
                <a:gd name="T83" fmla="*/ 0 h 45"/>
                <a:gd name="T84" fmla="*/ 31 w 41"/>
                <a:gd name="T85" fmla="*/ 0 h 45"/>
                <a:gd name="T86" fmla="*/ 33 w 41"/>
                <a:gd name="T87" fmla="*/ 0 h 45"/>
                <a:gd name="T88" fmla="*/ 37 w 41"/>
                <a:gd name="T89" fmla="*/ 2 h 45"/>
                <a:gd name="T90" fmla="*/ 39 w 41"/>
                <a:gd name="T91" fmla="*/ 4 h 45"/>
                <a:gd name="T92" fmla="*/ 41 w 41"/>
                <a:gd name="T93" fmla="*/ 6 h 45"/>
                <a:gd name="T94" fmla="*/ 41 w 41"/>
                <a:gd name="T95" fmla="*/ 11 h 45"/>
                <a:gd name="T96" fmla="*/ 41 w 41"/>
                <a:gd name="T97" fmla="*/ 13 h 45"/>
                <a:gd name="T98" fmla="*/ 41 w 41"/>
                <a:gd name="T99" fmla="*/ 13 h 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1" h="45">
                  <a:moveTo>
                    <a:pt x="41" y="13"/>
                  </a:moveTo>
                  <a:lnTo>
                    <a:pt x="41" y="13"/>
                  </a:lnTo>
                  <a:lnTo>
                    <a:pt x="39" y="17"/>
                  </a:lnTo>
                  <a:lnTo>
                    <a:pt x="37" y="17"/>
                  </a:lnTo>
                  <a:lnTo>
                    <a:pt x="37" y="19"/>
                  </a:lnTo>
                  <a:lnTo>
                    <a:pt x="35" y="21"/>
                  </a:lnTo>
                  <a:lnTo>
                    <a:pt x="35" y="26"/>
                  </a:lnTo>
                  <a:lnTo>
                    <a:pt x="33" y="28"/>
                  </a:lnTo>
                  <a:lnTo>
                    <a:pt x="31" y="30"/>
                  </a:lnTo>
                  <a:lnTo>
                    <a:pt x="28" y="32"/>
                  </a:lnTo>
                  <a:lnTo>
                    <a:pt x="26" y="34"/>
                  </a:lnTo>
                  <a:lnTo>
                    <a:pt x="24" y="37"/>
                  </a:lnTo>
                  <a:lnTo>
                    <a:pt x="22" y="39"/>
                  </a:lnTo>
                  <a:lnTo>
                    <a:pt x="22" y="41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13" y="45"/>
                  </a:lnTo>
                  <a:lnTo>
                    <a:pt x="11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3" y="43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4"/>
                  </a:lnTo>
                  <a:lnTo>
                    <a:pt x="3" y="32"/>
                  </a:lnTo>
                  <a:lnTo>
                    <a:pt x="5" y="30"/>
                  </a:lnTo>
                  <a:lnTo>
                    <a:pt x="9" y="26"/>
                  </a:lnTo>
                  <a:lnTo>
                    <a:pt x="11" y="24"/>
                  </a:lnTo>
                  <a:lnTo>
                    <a:pt x="13" y="21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8" y="15"/>
                  </a:lnTo>
                  <a:lnTo>
                    <a:pt x="20" y="13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2"/>
                  </a:lnTo>
                  <a:lnTo>
                    <a:pt x="39" y="4"/>
                  </a:lnTo>
                  <a:lnTo>
                    <a:pt x="41" y="6"/>
                  </a:lnTo>
                  <a:lnTo>
                    <a:pt x="41" y="11"/>
                  </a:lnTo>
                  <a:lnTo>
                    <a:pt x="41" y="1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5" name="Freeform 57"/>
            <p:cNvSpPr>
              <a:spLocks/>
            </p:cNvSpPr>
            <p:nvPr/>
          </p:nvSpPr>
          <p:spPr bwMode="auto">
            <a:xfrm>
              <a:off x="4386" y="2569"/>
              <a:ext cx="179" cy="994"/>
            </a:xfrm>
            <a:custGeom>
              <a:avLst/>
              <a:gdLst>
                <a:gd name="T0" fmla="*/ 100 w 179"/>
                <a:gd name="T1" fmla="*/ 19 h 994"/>
                <a:gd name="T2" fmla="*/ 134 w 179"/>
                <a:gd name="T3" fmla="*/ 53 h 994"/>
                <a:gd name="T4" fmla="*/ 160 w 179"/>
                <a:gd name="T5" fmla="*/ 94 h 994"/>
                <a:gd name="T6" fmla="*/ 177 w 179"/>
                <a:gd name="T7" fmla="*/ 142 h 994"/>
                <a:gd name="T8" fmla="*/ 162 w 179"/>
                <a:gd name="T9" fmla="*/ 150 h 994"/>
                <a:gd name="T10" fmla="*/ 149 w 179"/>
                <a:gd name="T11" fmla="*/ 129 h 994"/>
                <a:gd name="T12" fmla="*/ 140 w 179"/>
                <a:gd name="T13" fmla="*/ 103 h 994"/>
                <a:gd name="T14" fmla="*/ 130 w 179"/>
                <a:gd name="T15" fmla="*/ 81 h 994"/>
                <a:gd name="T16" fmla="*/ 110 w 179"/>
                <a:gd name="T17" fmla="*/ 56 h 994"/>
                <a:gd name="T18" fmla="*/ 76 w 179"/>
                <a:gd name="T19" fmla="*/ 30 h 994"/>
                <a:gd name="T20" fmla="*/ 41 w 179"/>
                <a:gd name="T21" fmla="*/ 25 h 994"/>
                <a:gd name="T22" fmla="*/ 22 w 179"/>
                <a:gd name="T23" fmla="*/ 51 h 994"/>
                <a:gd name="T24" fmla="*/ 35 w 179"/>
                <a:gd name="T25" fmla="*/ 133 h 994"/>
                <a:gd name="T26" fmla="*/ 46 w 179"/>
                <a:gd name="T27" fmla="*/ 226 h 994"/>
                <a:gd name="T28" fmla="*/ 56 w 179"/>
                <a:gd name="T29" fmla="*/ 316 h 994"/>
                <a:gd name="T30" fmla="*/ 78 w 179"/>
                <a:gd name="T31" fmla="*/ 409 h 994"/>
                <a:gd name="T32" fmla="*/ 93 w 179"/>
                <a:gd name="T33" fmla="*/ 491 h 994"/>
                <a:gd name="T34" fmla="*/ 110 w 179"/>
                <a:gd name="T35" fmla="*/ 567 h 994"/>
                <a:gd name="T36" fmla="*/ 134 w 179"/>
                <a:gd name="T37" fmla="*/ 644 h 994"/>
                <a:gd name="T38" fmla="*/ 160 w 179"/>
                <a:gd name="T39" fmla="*/ 720 h 994"/>
                <a:gd name="T40" fmla="*/ 171 w 179"/>
                <a:gd name="T41" fmla="*/ 769 h 994"/>
                <a:gd name="T42" fmla="*/ 173 w 179"/>
                <a:gd name="T43" fmla="*/ 804 h 994"/>
                <a:gd name="T44" fmla="*/ 171 w 179"/>
                <a:gd name="T45" fmla="*/ 840 h 994"/>
                <a:gd name="T46" fmla="*/ 171 w 179"/>
                <a:gd name="T47" fmla="*/ 877 h 994"/>
                <a:gd name="T48" fmla="*/ 171 w 179"/>
                <a:gd name="T49" fmla="*/ 901 h 994"/>
                <a:gd name="T50" fmla="*/ 175 w 179"/>
                <a:gd name="T51" fmla="*/ 925 h 994"/>
                <a:gd name="T52" fmla="*/ 177 w 179"/>
                <a:gd name="T53" fmla="*/ 946 h 994"/>
                <a:gd name="T54" fmla="*/ 179 w 179"/>
                <a:gd name="T55" fmla="*/ 968 h 994"/>
                <a:gd name="T56" fmla="*/ 179 w 179"/>
                <a:gd name="T57" fmla="*/ 978 h 994"/>
                <a:gd name="T58" fmla="*/ 179 w 179"/>
                <a:gd name="T59" fmla="*/ 989 h 994"/>
                <a:gd name="T60" fmla="*/ 175 w 179"/>
                <a:gd name="T61" fmla="*/ 994 h 994"/>
                <a:gd name="T62" fmla="*/ 164 w 179"/>
                <a:gd name="T63" fmla="*/ 974 h 994"/>
                <a:gd name="T64" fmla="*/ 153 w 179"/>
                <a:gd name="T65" fmla="*/ 912 h 994"/>
                <a:gd name="T66" fmla="*/ 156 w 179"/>
                <a:gd name="T67" fmla="*/ 849 h 994"/>
                <a:gd name="T68" fmla="*/ 156 w 179"/>
                <a:gd name="T69" fmla="*/ 787 h 994"/>
                <a:gd name="T70" fmla="*/ 136 w 179"/>
                <a:gd name="T71" fmla="*/ 715 h 994"/>
                <a:gd name="T72" fmla="*/ 106 w 179"/>
                <a:gd name="T73" fmla="*/ 625 h 994"/>
                <a:gd name="T74" fmla="*/ 82 w 179"/>
                <a:gd name="T75" fmla="*/ 536 h 994"/>
                <a:gd name="T76" fmla="*/ 63 w 179"/>
                <a:gd name="T77" fmla="*/ 448 h 994"/>
                <a:gd name="T78" fmla="*/ 44 w 179"/>
                <a:gd name="T79" fmla="*/ 360 h 994"/>
                <a:gd name="T80" fmla="*/ 28 w 179"/>
                <a:gd name="T81" fmla="*/ 282 h 994"/>
                <a:gd name="T82" fmla="*/ 22 w 179"/>
                <a:gd name="T83" fmla="*/ 204 h 994"/>
                <a:gd name="T84" fmla="*/ 16 w 179"/>
                <a:gd name="T85" fmla="*/ 127 h 994"/>
                <a:gd name="T86" fmla="*/ 0 w 179"/>
                <a:gd name="T87" fmla="*/ 62 h 994"/>
                <a:gd name="T88" fmla="*/ 5 w 179"/>
                <a:gd name="T89" fmla="*/ 32 h 994"/>
                <a:gd name="T90" fmla="*/ 22 w 179"/>
                <a:gd name="T91" fmla="*/ 10 h 994"/>
                <a:gd name="T92" fmla="*/ 48 w 179"/>
                <a:gd name="T93" fmla="*/ 0 h 994"/>
                <a:gd name="T94" fmla="*/ 69 w 179"/>
                <a:gd name="T95" fmla="*/ 2 h 9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9" h="994">
                  <a:moveTo>
                    <a:pt x="69" y="2"/>
                  </a:moveTo>
                  <a:lnTo>
                    <a:pt x="80" y="6"/>
                  </a:lnTo>
                  <a:lnTo>
                    <a:pt x="89" y="12"/>
                  </a:lnTo>
                  <a:lnTo>
                    <a:pt x="100" y="19"/>
                  </a:lnTo>
                  <a:lnTo>
                    <a:pt x="110" y="28"/>
                  </a:lnTo>
                  <a:lnTo>
                    <a:pt x="119" y="34"/>
                  </a:lnTo>
                  <a:lnTo>
                    <a:pt x="125" y="43"/>
                  </a:lnTo>
                  <a:lnTo>
                    <a:pt x="134" y="53"/>
                  </a:lnTo>
                  <a:lnTo>
                    <a:pt x="143" y="62"/>
                  </a:lnTo>
                  <a:lnTo>
                    <a:pt x="149" y="73"/>
                  </a:lnTo>
                  <a:lnTo>
                    <a:pt x="153" y="84"/>
                  </a:lnTo>
                  <a:lnTo>
                    <a:pt x="160" y="94"/>
                  </a:lnTo>
                  <a:lnTo>
                    <a:pt x="164" y="107"/>
                  </a:lnTo>
                  <a:lnTo>
                    <a:pt x="169" y="118"/>
                  </a:lnTo>
                  <a:lnTo>
                    <a:pt x="173" y="131"/>
                  </a:lnTo>
                  <a:lnTo>
                    <a:pt x="177" y="142"/>
                  </a:lnTo>
                  <a:lnTo>
                    <a:pt x="179" y="155"/>
                  </a:lnTo>
                  <a:lnTo>
                    <a:pt x="173" y="155"/>
                  </a:lnTo>
                  <a:lnTo>
                    <a:pt x="166" y="153"/>
                  </a:lnTo>
                  <a:lnTo>
                    <a:pt x="162" y="150"/>
                  </a:lnTo>
                  <a:lnTo>
                    <a:pt x="160" y="146"/>
                  </a:lnTo>
                  <a:lnTo>
                    <a:pt x="156" y="140"/>
                  </a:lnTo>
                  <a:lnTo>
                    <a:pt x="153" y="135"/>
                  </a:lnTo>
                  <a:lnTo>
                    <a:pt x="149" y="129"/>
                  </a:lnTo>
                  <a:lnTo>
                    <a:pt x="147" y="122"/>
                  </a:lnTo>
                  <a:lnTo>
                    <a:pt x="145" y="116"/>
                  </a:lnTo>
                  <a:lnTo>
                    <a:pt x="143" y="109"/>
                  </a:lnTo>
                  <a:lnTo>
                    <a:pt x="140" y="103"/>
                  </a:lnTo>
                  <a:lnTo>
                    <a:pt x="138" y="97"/>
                  </a:lnTo>
                  <a:lnTo>
                    <a:pt x="136" y="90"/>
                  </a:lnTo>
                  <a:lnTo>
                    <a:pt x="132" y="86"/>
                  </a:lnTo>
                  <a:lnTo>
                    <a:pt x="130" y="81"/>
                  </a:lnTo>
                  <a:lnTo>
                    <a:pt x="125" y="79"/>
                  </a:lnTo>
                  <a:lnTo>
                    <a:pt x="121" y="71"/>
                  </a:lnTo>
                  <a:lnTo>
                    <a:pt x="117" y="62"/>
                  </a:lnTo>
                  <a:lnTo>
                    <a:pt x="110" y="56"/>
                  </a:lnTo>
                  <a:lnTo>
                    <a:pt x="102" y="47"/>
                  </a:lnTo>
                  <a:lnTo>
                    <a:pt x="93" y="40"/>
                  </a:lnTo>
                  <a:lnTo>
                    <a:pt x="84" y="36"/>
                  </a:lnTo>
                  <a:lnTo>
                    <a:pt x="76" y="30"/>
                  </a:lnTo>
                  <a:lnTo>
                    <a:pt x="65" y="28"/>
                  </a:lnTo>
                  <a:lnTo>
                    <a:pt x="56" y="25"/>
                  </a:lnTo>
                  <a:lnTo>
                    <a:pt x="48" y="25"/>
                  </a:lnTo>
                  <a:lnTo>
                    <a:pt x="41" y="25"/>
                  </a:lnTo>
                  <a:lnTo>
                    <a:pt x="33" y="30"/>
                  </a:lnTo>
                  <a:lnTo>
                    <a:pt x="28" y="34"/>
                  </a:lnTo>
                  <a:lnTo>
                    <a:pt x="24" y="43"/>
                  </a:lnTo>
                  <a:lnTo>
                    <a:pt x="22" y="51"/>
                  </a:lnTo>
                  <a:lnTo>
                    <a:pt x="22" y="66"/>
                  </a:lnTo>
                  <a:lnTo>
                    <a:pt x="28" y="88"/>
                  </a:lnTo>
                  <a:lnTo>
                    <a:pt x="33" y="112"/>
                  </a:lnTo>
                  <a:lnTo>
                    <a:pt x="35" y="133"/>
                  </a:lnTo>
                  <a:lnTo>
                    <a:pt x="39" y="157"/>
                  </a:lnTo>
                  <a:lnTo>
                    <a:pt x="41" y="181"/>
                  </a:lnTo>
                  <a:lnTo>
                    <a:pt x="44" y="202"/>
                  </a:lnTo>
                  <a:lnTo>
                    <a:pt x="46" y="226"/>
                  </a:lnTo>
                  <a:lnTo>
                    <a:pt x="48" y="247"/>
                  </a:lnTo>
                  <a:lnTo>
                    <a:pt x="50" y="271"/>
                  </a:lnTo>
                  <a:lnTo>
                    <a:pt x="52" y="293"/>
                  </a:lnTo>
                  <a:lnTo>
                    <a:pt x="56" y="316"/>
                  </a:lnTo>
                  <a:lnTo>
                    <a:pt x="61" y="340"/>
                  </a:lnTo>
                  <a:lnTo>
                    <a:pt x="65" y="364"/>
                  </a:lnTo>
                  <a:lnTo>
                    <a:pt x="72" y="385"/>
                  </a:lnTo>
                  <a:lnTo>
                    <a:pt x="78" y="409"/>
                  </a:lnTo>
                  <a:lnTo>
                    <a:pt x="87" y="433"/>
                  </a:lnTo>
                  <a:lnTo>
                    <a:pt x="89" y="452"/>
                  </a:lnTo>
                  <a:lnTo>
                    <a:pt x="91" y="472"/>
                  </a:lnTo>
                  <a:lnTo>
                    <a:pt x="93" y="491"/>
                  </a:lnTo>
                  <a:lnTo>
                    <a:pt x="95" y="508"/>
                  </a:lnTo>
                  <a:lnTo>
                    <a:pt x="100" y="528"/>
                  </a:lnTo>
                  <a:lnTo>
                    <a:pt x="104" y="547"/>
                  </a:lnTo>
                  <a:lnTo>
                    <a:pt x="110" y="567"/>
                  </a:lnTo>
                  <a:lnTo>
                    <a:pt x="115" y="586"/>
                  </a:lnTo>
                  <a:lnTo>
                    <a:pt x="121" y="605"/>
                  </a:lnTo>
                  <a:lnTo>
                    <a:pt x="128" y="625"/>
                  </a:lnTo>
                  <a:lnTo>
                    <a:pt x="134" y="644"/>
                  </a:lnTo>
                  <a:lnTo>
                    <a:pt x="140" y="664"/>
                  </a:lnTo>
                  <a:lnTo>
                    <a:pt x="147" y="683"/>
                  </a:lnTo>
                  <a:lnTo>
                    <a:pt x="153" y="702"/>
                  </a:lnTo>
                  <a:lnTo>
                    <a:pt x="160" y="720"/>
                  </a:lnTo>
                  <a:lnTo>
                    <a:pt x="166" y="739"/>
                  </a:lnTo>
                  <a:lnTo>
                    <a:pt x="169" y="750"/>
                  </a:lnTo>
                  <a:lnTo>
                    <a:pt x="171" y="759"/>
                  </a:lnTo>
                  <a:lnTo>
                    <a:pt x="171" y="769"/>
                  </a:lnTo>
                  <a:lnTo>
                    <a:pt x="173" y="778"/>
                  </a:lnTo>
                  <a:lnTo>
                    <a:pt x="173" y="787"/>
                  </a:lnTo>
                  <a:lnTo>
                    <a:pt x="173" y="795"/>
                  </a:lnTo>
                  <a:lnTo>
                    <a:pt x="173" y="804"/>
                  </a:lnTo>
                  <a:lnTo>
                    <a:pt x="173" y="815"/>
                  </a:lnTo>
                  <a:lnTo>
                    <a:pt x="173" y="823"/>
                  </a:lnTo>
                  <a:lnTo>
                    <a:pt x="171" y="832"/>
                  </a:lnTo>
                  <a:lnTo>
                    <a:pt x="171" y="840"/>
                  </a:lnTo>
                  <a:lnTo>
                    <a:pt x="171" y="849"/>
                  </a:lnTo>
                  <a:lnTo>
                    <a:pt x="171" y="858"/>
                  </a:lnTo>
                  <a:lnTo>
                    <a:pt x="171" y="868"/>
                  </a:lnTo>
                  <a:lnTo>
                    <a:pt x="171" y="877"/>
                  </a:lnTo>
                  <a:lnTo>
                    <a:pt x="171" y="888"/>
                  </a:lnTo>
                  <a:lnTo>
                    <a:pt x="171" y="892"/>
                  </a:lnTo>
                  <a:lnTo>
                    <a:pt x="171" y="897"/>
                  </a:lnTo>
                  <a:lnTo>
                    <a:pt x="171" y="901"/>
                  </a:lnTo>
                  <a:lnTo>
                    <a:pt x="173" y="907"/>
                  </a:lnTo>
                  <a:lnTo>
                    <a:pt x="173" y="912"/>
                  </a:lnTo>
                  <a:lnTo>
                    <a:pt x="173" y="918"/>
                  </a:lnTo>
                  <a:lnTo>
                    <a:pt x="175" y="925"/>
                  </a:lnTo>
                  <a:lnTo>
                    <a:pt x="175" y="929"/>
                  </a:lnTo>
                  <a:lnTo>
                    <a:pt x="175" y="935"/>
                  </a:lnTo>
                  <a:lnTo>
                    <a:pt x="177" y="942"/>
                  </a:lnTo>
                  <a:lnTo>
                    <a:pt x="177" y="946"/>
                  </a:lnTo>
                  <a:lnTo>
                    <a:pt x="177" y="953"/>
                  </a:lnTo>
                  <a:lnTo>
                    <a:pt x="179" y="957"/>
                  </a:lnTo>
                  <a:lnTo>
                    <a:pt x="179" y="963"/>
                  </a:lnTo>
                  <a:lnTo>
                    <a:pt x="179" y="968"/>
                  </a:lnTo>
                  <a:lnTo>
                    <a:pt x="179" y="972"/>
                  </a:lnTo>
                  <a:lnTo>
                    <a:pt x="179" y="974"/>
                  </a:lnTo>
                  <a:lnTo>
                    <a:pt x="179" y="976"/>
                  </a:lnTo>
                  <a:lnTo>
                    <a:pt x="179" y="978"/>
                  </a:lnTo>
                  <a:lnTo>
                    <a:pt x="179" y="983"/>
                  </a:lnTo>
                  <a:lnTo>
                    <a:pt x="179" y="985"/>
                  </a:lnTo>
                  <a:lnTo>
                    <a:pt x="179" y="987"/>
                  </a:lnTo>
                  <a:lnTo>
                    <a:pt x="179" y="989"/>
                  </a:lnTo>
                  <a:lnTo>
                    <a:pt x="179" y="991"/>
                  </a:lnTo>
                  <a:lnTo>
                    <a:pt x="177" y="994"/>
                  </a:lnTo>
                  <a:lnTo>
                    <a:pt x="175" y="994"/>
                  </a:lnTo>
                  <a:lnTo>
                    <a:pt x="173" y="994"/>
                  </a:lnTo>
                  <a:lnTo>
                    <a:pt x="171" y="991"/>
                  </a:lnTo>
                  <a:lnTo>
                    <a:pt x="164" y="974"/>
                  </a:lnTo>
                  <a:lnTo>
                    <a:pt x="160" y="959"/>
                  </a:lnTo>
                  <a:lnTo>
                    <a:pt x="158" y="944"/>
                  </a:lnTo>
                  <a:lnTo>
                    <a:pt x="156" y="927"/>
                  </a:lnTo>
                  <a:lnTo>
                    <a:pt x="153" y="912"/>
                  </a:lnTo>
                  <a:lnTo>
                    <a:pt x="153" y="897"/>
                  </a:lnTo>
                  <a:lnTo>
                    <a:pt x="153" y="881"/>
                  </a:lnTo>
                  <a:lnTo>
                    <a:pt x="156" y="864"/>
                  </a:lnTo>
                  <a:lnTo>
                    <a:pt x="156" y="849"/>
                  </a:lnTo>
                  <a:lnTo>
                    <a:pt x="156" y="834"/>
                  </a:lnTo>
                  <a:lnTo>
                    <a:pt x="156" y="817"/>
                  </a:lnTo>
                  <a:lnTo>
                    <a:pt x="156" y="802"/>
                  </a:lnTo>
                  <a:lnTo>
                    <a:pt x="156" y="787"/>
                  </a:lnTo>
                  <a:lnTo>
                    <a:pt x="153" y="769"/>
                  </a:lnTo>
                  <a:lnTo>
                    <a:pt x="149" y="754"/>
                  </a:lnTo>
                  <a:lnTo>
                    <a:pt x="145" y="739"/>
                  </a:lnTo>
                  <a:lnTo>
                    <a:pt x="136" y="715"/>
                  </a:lnTo>
                  <a:lnTo>
                    <a:pt x="128" y="694"/>
                  </a:lnTo>
                  <a:lnTo>
                    <a:pt x="119" y="670"/>
                  </a:lnTo>
                  <a:lnTo>
                    <a:pt x="112" y="649"/>
                  </a:lnTo>
                  <a:lnTo>
                    <a:pt x="106" y="625"/>
                  </a:lnTo>
                  <a:lnTo>
                    <a:pt x="100" y="603"/>
                  </a:lnTo>
                  <a:lnTo>
                    <a:pt x="93" y="582"/>
                  </a:lnTo>
                  <a:lnTo>
                    <a:pt x="87" y="558"/>
                  </a:lnTo>
                  <a:lnTo>
                    <a:pt x="82" y="536"/>
                  </a:lnTo>
                  <a:lnTo>
                    <a:pt x="78" y="515"/>
                  </a:lnTo>
                  <a:lnTo>
                    <a:pt x="72" y="491"/>
                  </a:lnTo>
                  <a:lnTo>
                    <a:pt x="67" y="470"/>
                  </a:lnTo>
                  <a:lnTo>
                    <a:pt x="63" y="448"/>
                  </a:lnTo>
                  <a:lnTo>
                    <a:pt x="59" y="424"/>
                  </a:lnTo>
                  <a:lnTo>
                    <a:pt x="54" y="403"/>
                  </a:lnTo>
                  <a:lnTo>
                    <a:pt x="52" y="381"/>
                  </a:lnTo>
                  <a:lnTo>
                    <a:pt x="44" y="360"/>
                  </a:lnTo>
                  <a:lnTo>
                    <a:pt x="39" y="340"/>
                  </a:lnTo>
                  <a:lnTo>
                    <a:pt x="35" y="321"/>
                  </a:lnTo>
                  <a:lnTo>
                    <a:pt x="33" y="301"/>
                  </a:lnTo>
                  <a:lnTo>
                    <a:pt x="28" y="282"/>
                  </a:lnTo>
                  <a:lnTo>
                    <a:pt x="28" y="263"/>
                  </a:lnTo>
                  <a:lnTo>
                    <a:pt x="26" y="243"/>
                  </a:lnTo>
                  <a:lnTo>
                    <a:pt x="24" y="224"/>
                  </a:lnTo>
                  <a:lnTo>
                    <a:pt x="22" y="204"/>
                  </a:lnTo>
                  <a:lnTo>
                    <a:pt x="22" y="185"/>
                  </a:lnTo>
                  <a:lnTo>
                    <a:pt x="20" y="166"/>
                  </a:lnTo>
                  <a:lnTo>
                    <a:pt x="18" y="146"/>
                  </a:lnTo>
                  <a:lnTo>
                    <a:pt x="16" y="127"/>
                  </a:lnTo>
                  <a:lnTo>
                    <a:pt x="11" y="107"/>
                  </a:lnTo>
                  <a:lnTo>
                    <a:pt x="7" y="88"/>
                  </a:lnTo>
                  <a:lnTo>
                    <a:pt x="3" y="69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7"/>
                  </a:lnTo>
                  <a:lnTo>
                    <a:pt x="3" y="38"/>
                  </a:lnTo>
                  <a:lnTo>
                    <a:pt x="5" y="32"/>
                  </a:lnTo>
                  <a:lnTo>
                    <a:pt x="9" y="25"/>
                  </a:lnTo>
                  <a:lnTo>
                    <a:pt x="13" y="19"/>
                  </a:lnTo>
                  <a:lnTo>
                    <a:pt x="18" y="15"/>
                  </a:lnTo>
                  <a:lnTo>
                    <a:pt x="22" y="10"/>
                  </a:lnTo>
                  <a:lnTo>
                    <a:pt x="28" y="6"/>
                  </a:lnTo>
                  <a:lnTo>
                    <a:pt x="33" y="2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61" y="0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6" name="Freeform 58"/>
            <p:cNvSpPr>
              <a:spLocks/>
            </p:cNvSpPr>
            <p:nvPr/>
          </p:nvSpPr>
          <p:spPr bwMode="auto">
            <a:xfrm>
              <a:off x="4552" y="2823"/>
              <a:ext cx="74" cy="93"/>
            </a:xfrm>
            <a:custGeom>
              <a:avLst/>
              <a:gdLst>
                <a:gd name="T0" fmla="*/ 71 w 74"/>
                <a:gd name="T1" fmla="*/ 84 h 93"/>
                <a:gd name="T2" fmla="*/ 74 w 74"/>
                <a:gd name="T3" fmla="*/ 86 h 93"/>
                <a:gd name="T4" fmla="*/ 74 w 74"/>
                <a:gd name="T5" fmla="*/ 88 h 93"/>
                <a:gd name="T6" fmla="*/ 74 w 74"/>
                <a:gd name="T7" fmla="*/ 91 h 93"/>
                <a:gd name="T8" fmla="*/ 74 w 74"/>
                <a:gd name="T9" fmla="*/ 91 h 93"/>
                <a:gd name="T10" fmla="*/ 71 w 74"/>
                <a:gd name="T11" fmla="*/ 93 h 93"/>
                <a:gd name="T12" fmla="*/ 67 w 74"/>
                <a:gd name="T13" fmla="*/ 93 h 93"/>
                <a:gd name="T14" fmla="*/ 65 w 74"/>
                <a:gd name="T15" fmla="*/ 93 h 93"/>
                <a:gd name="T16" fmla="*/ 63 w 74"/>
                <a:gd name="T17" fmla="*/ 93 h 93"/>
                <a:gd name="T18" fmla="*/ 59 w 74"/>
                <a:gd name="T19" fmla="*/ 91 h 93"/>
                <a:gd name="T20" fmla="*/ 54 w 74"/>
                <a:gd name="T21" fmla="*/ 88 h 93"/>
                <a:gd name="T22" fmla="*/ 48 w 74"/>
                <a:gd name="T23" fmla="*/ 84 h 93"/>
                <a:gd name="T24" fmla="*/ 43 w 74"/>
                <a:gd name="T25" fmla="*/ 80 h 93"/>
                <a:gd name="T26" fmla="*/ 37 w 74"/>
                <a:gd name="T27" fmla="*/ 75 h 93"/>
                <a:gd name="T28" fmla="*/ 33 w 74"/>
                <a:gd name="T29" fmla="*/ 69 h 93"/>
                <a:gd name="T30" fmla="*/ 28 w 74"/>
                <a:gd name="T31" fmla="*/ 65 h 93"/>
                <a:gd name="T32" fmla="*/ 24 w 74"/>
                <a:gd name="T33" fmla="*/ 58 h 93"/>
                <a:gd name="T34" fmla="*/ 20 w 74"/>
                <a:gd name="T35" fmla="*/ 52 h 93"/>
                <a:gd name="T36" fmla="*/ 15 w 74"/>
                <a:gd name="T37" fmla="*/ 45 h 93"/>
                <a:gd name="T38" fmla="*/ 11 w 74"/>
                <a:gd name="T39" fmla="*/ 39 h 93"/>
                <a:gd name="T40" fmla="*/ 7 w 74"/>
                <a:gd name="T41" fmla="*/ 32 h 93"/>
                <a:gd name="T42" fmla="*/ 5 w 74"/>
                <a:gd name="T43" fmla="*/ 26 h 93"/>
                <a:gd name="T44" fmla="*/ 3 w 74"/>
                <a:gd name="T45" fmla="*/ 19 h 93"/>
                <a:gd name="T46" fmla="*/ 0 w 74"/>
                <a:gd name="T47" fmla="*/ 15 h 93"/>
                <a:gd name="T48" fmla="*/ 0 w 74"/>
                <a:gd name="T49" fmla="*/ 9 h 93"/>
                <a:gd name="T50" fmla="*/ 0 w 74"/>
                <a:gd name="T51" fmla="*/ 6 h 93"/>
                <a:gd name="T52" fmla="*/ 0 w 74"/>
                <a:gd name="T53" fmla="*/ 4 h 93"/>
                <a:gd name="T54" fmla="*/ 3 w 74"/>
                <a:gd name="T55" fmla="*/ 2 h 93"/>
                <a:gd name="T56" fmla="*/ 5 w 74"/>
                <a:gd name="T57" fmla="*/ 0 h 93"/>
                <a:gd name="T58" fmla="*/ 7 w 74"/>
                <a:gd name="T59" fmla="*/ 0 h 93"/>
                <a:gd name="T60" fmla="*/ 9 w 74"/>
                <a:gd name="T61" fmla="*/ 0 h 93"/>
                <a:gd name="T62" fmla="*/ 11 w 74"/>
                <a:gd name="T63" fmla="*/ 0 h 93"/>
                <a:gd name="T64" fmla="*/ 13 w 74"/>
                <a:gd name="T65" fmla="*/ 2 h 93"/>
                <a:gd name="T66" fmla="*/ 15 w 74"/>
                <a:gd name="T67" fmla="*/ 9 h 93"/>
                <a:gd name="T68" fmla="*/ 20 w 74"/>
                <a:gd name="T69" fmla="*/ 13 h 93"/>
                <a:gd name="T70" fmla="*/ 22 w 74"/>
                <a:gd name="T71" fmla="*/ 19 h 93"/>
                <a:gd name="T72" fmla="*/ 26 w 74"/>
                <a:gd name="T73" fmla="*/ 24 h 93"/>
                <a:gd name="T74" fmla="*/ 28 w 74"/>
                <a:gd name="T75" fmla="*/ 28 h 93"/>
                <a:gd name="T76" fmla="*/ 33 w 74"/>
                <a:gd name="T77" fmla="*/ 34 h 93"/>
                <a:gd name="T78" fmla="*/ 35 w 74"/>
                <a:gd name="T79" fmla="*/ 39 h 93"/>
                <a:gd name="T80" fmla="*/ 39 w 74"/>
                <a:gd name="T81" fmla="*/ 43 h 93"/>
                <a:gd name="T82" fmla="*/ 41 w 74"/>
                <a:gd name="T83" fmla="*/ 50 h 93"/>
                <a:gd name="T84" fmla="*/ 46 w 74"/>
                <a:gd name="T85" fmla="*/ 54 h 93"/>
                <a:gd name="T86" fmla="*/ 50 w 74"/>
                <a:gd name="T87" fmla="*/ 58 h 93"/>
                <a:gd name="T88" fmla="*/ 54 w 74"/>
                <a:gd name="T89" fmla="*/ 62 h 93"/>
                <a:gd name="T90" fmla="*/ 56 w 74"/>
                <a:gd name="T91" fmla="*/ 69 h 93"/>
                <a:gd name="T92" fmla="*/ 63 w 74"/>
                <a:gd name="T93" fmla="*/ 73 h 93"/>
                <a:gd name="T94" fmla="*/ 67 w 74"/>
                <a:gd name="T95" fmla="*/ 78 h 93"/>
                <a:gd name="T96" fmla="*/ 71 w 74"/>
                <a:gd name="T97" fmla="*/ 84 h 93"/>
                <a:gd name="T98" fmla="*/ 71 w 74"/>
                <a:gd name="T99" fmla="*/ 84 h 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4" h="93">
                  <a:moveTo>
                    <a:pt x="71" y="84"/>
                  </a:moveTo>
                  <a:lnTo>
                    <a:pt x="74" y="86"/>
                  </a:lnTo>
                  <a:lnTo>
                    <a:pt x="74" y="88"/>
                  </a:lnTo>
                  <a:lnTo>
                    <a:pt x="74" y="91"/>
                  </a:lnTo>
                  <a:lnTo>
                    <a:pt x="71" y="93"/>
                  </a:lnTo>
                  <a:lnTo>
                    <a:pt x="67" y="93"/>
                  </a:lnTo>
                  <a:lnTo>
                    <a:pt x="65" y="93"/>
                  </a:lnTo>
                  <a:lnTo>
                    <a:pt x="63" y="93"/>
                  </a:lnTo>
                  <a:lnTo>
                    <a:pt x="59" y="91"/>
                  </a:lnTo>
                  <a:lnTo>
                    <a:pt x="54" y="88"/>
                  </a:lnTo>
                  <a:lnTo>
                    <a:pt x="48" y="84"/>
                  </a:lnTo>
                  <a:lnTo>
                    <a:pt x="43" y="80"/>
                  </a:lnTo>
                  <a:lnTo>
                    <a:pt x="37" y="75"/>
                  </a:lnTo>
                  <a:lnTo>
                    <a:pt x="33" y="69"/>
                  </a:lnTo>
                  <a:lnTo>
                    <a:pt x="28" y="65"/>
                  </a:lnTo>
                  <a:lnTo>
                    <a:pt x="24" y="58"/>
                  </a:lnTo>
                  <a:lnTo>
                    <a:pt x="20" y="52"/>
                  </a:lnTo>
                  <a:lnTo>
                    <a:pt x="15" y="45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5" y="26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2"/>
                  </a:lnTo>
                  <a:lnTo>
                    <a:pt x="15" y="9"/>
                  </a:lnTo>
                  <a:lnTo>
                    <a:pt x="20" y="13"/>
                  </a:lnTo>
                  <a:lnTo>
                    <a:pt x="22" y="19"/>
                  </a:lnTo>
                  <a:lnTo>
                    <a:pt x="26" y="24"/>
                  </a:lnTo>
                  <a:lnTo>
                    <a:pt x="28" y="28"/>
                  </a:lnTo>
                  <a:lnTo>
                    <a:pt x="33" y="34"/>
                  </a:lnTo>
                  <a:lnTo>
                    <a:pt x="35" y="39"/>
                  </a:lnTo>
                  <a:lnTo>
                    <a:pt x="39" y="43"/>
                  </a:lnTo>
                  <a:lnTo>
                    <a:pt x="41" y="50"/>
                  </a:lnTo>
                  <a:lnTo>
                    <a:pt x="46" y="54"/>
                  </a:lnTo>
                  <a:lnTo>
                    <a:pt x="50" y="58"/>
                  </a:lnTo>
                  <a:lnTo>
                    <a:pt x="54" y="62"/>
                  </a:lnTo>
                  <a:lnTo>
                    <a:pt x="56" y="69"/>
                  </a:lnTo>
                  <a:lnTo>
                    <a:pt x="63" y="73"/>
                  </a:lnTo>
                  <a:lnTo>
                    <a:pt x="67" y="78"/>
                  </a:lnTo>
                  <a:lnTo>
                    <a:pt x="71" y="84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7" name="Freeform 59"/>
            <p:cNvSpPr>
              <a:spLocks/>
            </p:cNvSpPr>
            <p:nvPr/>
          </p:nvSpPr>
          <p:spPr bwMode="auto">
            <a:xfrm>
              <a:off x="4565" y="2752"/>
              <a:ext cx="63" cy="54"/>
            </a:xfrm>
            <a:custGeom>
              <a:avLst/>
              <a:gdLst>
                <a:gd name="T0" fmla="*/ 61 w 63"/>
                <a:gd name="T1" fmla="*/ 13 h 54"/>
                <a:gd name="T2" fmla="*/ 58 w 63"/>
                <a:gd name="T3" fmla="*/ 17 h 54"/>
                <a:gd name="T4" fmla="*/ 54 w 63"/>
                <a:gd name="T5" fmla="*/ 19 h 54"/>
                <a:gd name="T6" fmla="*/ 52 w 63"/>
                <a:gd name="T7" fmla="*/ 24 h 54"/>
                <a:gd name="T8" fmla="*/ 50 w 63"/>
                <a:gd name="T9" fmla="*/ 26 h 54"/>
                <a:gd name="T10" fmla="*/ 46 w 63"/>
                <a:gd name="T11" fmla="*/ 28 h 54"/>
                <a:gd name="T12" fmla="*/ 43 w 63"/>
                <a:gd name="T13" fmla="*/ 32 h 54"/>
                <a:gd name="T14" fmla="*/ 39 w 63"/>
                <a:gd name="T15" fmla="*/ 34 h 54"/>
                <a:gd name="T16" fmla="*/ 35 w 63"/>
                <a:gd name="T17" fmla="*/ 36 h 54"/>
                <a:gd name="T18" fmla="*/ 33 w 63"/>
                <a:gd name="T19" fmla="*/ 39 h 54"/>
                <a:gd name="T20" fmla="*/ 28 w 63"/>
                <a:gd name="T21" fmla="*/ 41 h 54"/>
                <a:gd name="T22" fmla="*/ 24 w 63"/>
                <a:gd name="T23" fmla="*/ 43 h 54"/>
                <a:gd name="T24" fmla="*/ 22 w 63"/>
                <a:gd name="T25" fmla="*/ 45 h 54"/>
                <a:gd name="T26" fmla="*/ 18 w 63"/>
                <a:gd name="T27" fmla="*/ 47 h 54"/>
                <a:gd name="T28" fmla="*/ 13 w 63"/>
                <a:gd name="T29" fmla="*/ 49 h 54"/>
                <a:gd name="T30" fmla="*/ 9 w 63"/>
                <a:gd name="T31" fmla="*/ 52 h 54"/>
                <a:gd name="T32" fmla="*/ 7 w 63"/>
                <a:gd name="T33" fmla="*/ 54 h 54"/>
                <a:gd name="T34" fmla="*/ 0 w 63"/>
                <a:gd name="T35" fmla="*/ 41 h 54"/>
                <a:gd name="T36" fmla="*/ 2 w 63"/>
                <a:gd name="T37" fmla="*/ 39 h 54"/>
                <a:gd name="T38" fmla="*/ 5 w 63"/>
                <a:gd name="T39" fmla="*/ 36 h 54"/>
                <a:gd name="T40" fmla="*/ 7 w 63"/>
                <a:gd name="T41" fmla="*/ 34 h 54"/>
                <a:gd name="T42" fmla="*/ 11 w 63"/>
                <a:gd name="T43" fmla="*/ 34 h 54"/>
                <a:gd name="T44" fmla="*/ 13 w 63"/>
                <a:gd name="T45" fmla="*/ 32 h 54"/>
                <a:gd name="T46" fmla="*/ 18 w 63"/>
                <a:gd name="T47" fmla="*/ 30 h 54"/>
                <a:gd name="T48" fmla="*/ 20 w 63"/>
                <a:gd name="T49" fmla="*/ 26 h 54"/>
                <a:gd name="T50" fmla="*/ 24 w 63"/>
                <a:gd name="T51" fmla="*/ 24 h 54"/>
                <a:gd name="T52" fmla="*/ 26 w 63"/>
                <a:gd name="T53" fmla="*/ 21 h 54"/>
                <a:gd name="T54" fmla="*/ 30 w 63"/>
                <a:gd name="T55" fmla="*/ 19 h 54"/>
                <a:gd name="T56" fmla="*/ 33 w 63"/>
                <a:gd name="T57" fmla="*/ 17 h 54"/>
                <a:gd name="T58" fmla="*/ 37 w 63"/>
                <a:gd name="T59" fmla="*/ 15 h 54"/>
                <a:gd name="T60" fmla="*/ 39 w 63"/>
                <a:gd name="T61" fmla="*/ 13 h 54"/>
                <a:gd name="T62" fmla="*/ 41 w 63"/>
                <a:gd name="T63" fmla="*/ 11 h 54"/>
                <a:gd name="T64" fmla="*/ 43 w 63"/>
                <a:gd name="T65" fmla="*/ 8 h 54"/>
                <a:gd name="T66" fmla="*/ 46 w 63"/>
                <a:gd name="T67" fmla="*/ 6 h 54"/>
                <a:gd name="T68" fmla="*/ 46 w 63"/>
                <a:gd name="T69" fmla="*/ 4 h 54"/>
                <a:gd name="T70" fmla="*/ 48 w 63"/>
                <a:gd name="T71" fmla="*/ 4 h 54"/>
                <a:gd name="T72" fmla="*/ 50 w 63"/>
                <a:gd name="T73" fmla="*/ 2 h 54"/>
                <a:gd name="T74" fmla="*/ 52 w 63"/>
                <a:gd name="T75" fmla="*/ 2 h 54"/>
                <a:gd name="T76" fmla="*/ 54 w 63"/>
                <a:gd name="T77" fmla="*/ 0 h 54"/>
                <a:gd name="T78" fmla="*/ 54 w 63"/>
                <a:gd name="T79" fmla="*/ 0 h 54"/>
                <a:gd name="T80" fmla="*/ 56 w 63"/>
                <a:gd name="T81" fmla="*/ 0 h 54"/>
                <a:gd name="T82" fmla="*/ 58 w 63"/>
                <a:gd name="T83" fmla="*/ 0 h 54"/>
                <a:gd name="T84" fmla="*/ 61 w 63"/>
                <a:gd name="T85" fmla="*/ 0 h 54"/>
                <a:gd name="T86" fmla="*/ 63 w 63"/>
                <a:gd name="T87" fmla="*/ 2 h 54"/>
                <a:gd name="T88" fmla="*/ 63 w 63"/>
                <a:gd name="T89" fmla="*/ 4 h 54"/>
                <a:gd name="T90" fmla="*/ 63 w 63"/>
                <a:gd name="T91" fmla="*/ 6 h 54"/>
                <a:gd name="T92" fmla="*/ 63 w 63"/>
                <a:gd name="T93" fmla="*/ 11 h 54"/>
                <a:gd name="T94" fmla="*/ 61 w 63"/>
                <a:gd name="T95" fmla="*/ 13 h 54"/>
                <a:gd name="T96" fmla="*/ 61 w 63"/>
                <a:gd name="T97" fmla="*/ 13 h 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3" h="54">
                  <a:moveTo>
                    <a:pt x="61" y="13"/>
                  </a:moveTo>
                  <a:lnTo>
                    <a:pt x="58" y="17"/>
                  </a:lnTo>
                  <a:lnTo>
                    <a:pt x="54" y="19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6" y="28"/>
                  </a:lnTo>
                  <a:lnTo>
                    <a:pt x="43" y="32"/>
                  </a:lnTo>
                  <a:lnTo>
                    <a:pt x="39" y="34"/>
                  </a:lnTo>
                  <a:lnTo>
                    <a:pt x="35" y="36"/>
                  </a:lnTo>
                  <a:lnTo>
                    <a:pt x="33" y="39"/>
                  </a:lnTo>
                  <a:lnTo>
                    <a:pt x="28" y="41"/>
                  </a:lnTo>
                  <a:lnTo>
                    <a:pt x="24" y="43"/>
                  </a:lnTo>
                  <a:lnTo>
                    <a:pt x="22" y="45"/>
                  </a:lnTo>
                  <a:lnTo>
                    <a:pt x="18" y="47"/>
                  </a:lnTo>
                  <a:lnTo>
                    <a:pt x="13" y="49"/>
                  </a:lnTo>
                  <a:lnTo>
                    <a:pt x="9" y="52"/>
                  </a:lnTo>
                  <a:lnTo>
                    <a:pt x="7" y="54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5" y="36"/>
                  </a:lnTo>
                  <a:lnTo>
                    <a:pt x="7" y="34"/>
                  </a:lnTo>
                  <a:lnTo>
                    <a:pt x="11" y="34"/>
                  </a:lnTo>
                  <a:lnTo>
                    <a:pt x="13" y="32"/>
                  </a:lnTo>
                  <a:lnTo>
                    <a:pt x="18" y="30"/>
                  </a:lnTo>
                  <a:lnTo>
                    <a:pt x="20" y="26"/>
                  </a:lnTo>
                  <a:lnTo>
                    <a:pt x="24" y="24"/>
                  </a:lnTo>
                  <a:lnTo>
                    <a:pt x="26" y="21"/>
                  </a:lnTo>
                  <a:lnTo>
                    <a:pt x="30" y="19"/>
                  </a:lnTo>
                  <a:lnTo>
                    <a:pt x="33" y="17"/>
                  </a:lnTo>
                  <a:lnTo>
                    <a:pt x="37" y="15"/>
                  </a:lnTo>
                  <a:lnTo>
                    <a:pt x="39" y="13"/>
                  </a:lnTo>
                  <a:lnTo>
                    <a:pt x="41" y="11"/>
                  </a:lnTo>
                  <a:lnTo>
                    <a:pt x="43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2"/>
                  </a:lnTo>
                  <a:lnTo>
                    <a:pt x="63" y="4"/>
                  </a:lnTo>
                  <a:lnTo>
                    <a:pt x="63" y="6"/>
                  </a:lnTo>
                  <a:lnTo>
                    <a:pt x="63" y="11"/>
                  </a:lnTo>
                  <a:lnTo>
                    <a:pt x="61" y="1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8" name="Freeform 60"/>
            <p:cNvSpPr>
              <a:spLocks/>
            </p:cNvSpPr>
            <p:nvPr/>
          </p:nvSpPr>
          <p:spPr bwMode="auto">
            <a:xfrm>
              <a:off x="4576" y="2743"/>
              <a:ext cx="60" cy="52"/>
            </a:xfrm>
            <a:custGeom>
              <a:avLst/>
              <a:gdLst>
                <a:gd name="T0" fmla="*/ 54 w 60"/>
                <a:gd name="T1" fmla="*/ 52 h 52"/>
                <a:gd name="T2" fmla="*/ 52 w 60"/>
                <a:gd name="T3" fmla="*/ 52 h 52"/>
                <a:gd name="T4" fmla="*/ 50 w 60"/>
                <a:gd name="T5" fmla="*/ 52 h 52"/>
                <a:gd name="T6" fmla="*/ 47 w 60"/>
                <a:gd name="T7" fmla="*/ 52 h 52"/>
                <a:gd name="T8" fmla="*/ 43 w 60"/>
                <a:gd name="T9" fmla="*/ 50 h 52"/>
                <a:gd name="T10" fmla="*/ 39 w 60"/>
                <a:gd name="T11" fmla="*/ 48 h 52"/>
                <a:gd name="T12" fmla="*/ 35 w 60"/>
                <a:gd name="T13" fmla="*/ 45 h 52"/>
                <a:gd name="T14" fmla="*/ 30 w 60"/>
                <a:gd name="T15" fmla="*/ 43 h 52"/>
                <a:gd name="T16" fmla="*/ 26 w 60"/>
                <a:gd name="T17" fmla="*/ 41 h 52"/>
                <a:gd name="T18" fmla="*/ 22 w 60"/>
                <a:gd name="T19" fmla="*/ 37 h 52"/>
                <a:gd name="T20" fmla="*/ 17 w 60"/>
                <a:gd name="T21" fmla="*/ 33 h 52"/>
                <a:gd name="T22" fmla="*/ 13 w 60"/>
                <a:gd name="T23" fmla="*/ 28 h 52"/>
                <a:gd name="T24" fmla="*/ 11 w 60"/>
                <a:gd name="T25" fmla="*/ 26 h 52"/>
                <a:gd name="T26" fmla="*/ 7 w 60"/>
                <a:gd name="T27" fmla="*/ 22 h 52"/>
                <a:gd name="T28" fmla="*/ 4 w 60"/>
                <a:gd name="T29" fmla="*/ 17 h 52"/>
                <a:gd name="T30" fmla="*/ 2 w 60"/>
                <a:gd name="T31" fmla="*/ 13 h 52"/>
                <a:gd name="T32" fmla="*/ 0 w 60"/>
                <a:gd name="T33" fmla="*/ 9 h 52"/>
                <a:gd name="T34" fmla="*/ 0 w 60"/>
                <a:gd name="T35" fmla="*/ 7 h 52"/>
                <a:gd name="T36" fmla="*/ 0 w 60"/>
                <a:gd name="T37" fmla="*/ 4 h 52"/>
                <a:gd name="T38" fmla="*/ 2 w 60"/>
                <a:gd name="T39" fmla="*/ 2 h 52"/>
                <a:gd name="T40" fmla="*/ 4 w 60"/>
                <a:gd name="T41" fmla="*/ 0 h 52"/>
                <a:gd name="T42" fmla="*/ 7 w 60"/>
                <a:gd name="T43" fmla="*/ 0 h 52"/>
                <a:gd name="T44" fmla="*/ 9 w 60"/>
                <a:gd name="T45" fmla="*/ 0 h 52"/>
                <a:gd name="T46" fmla="*/ 11 w 60"/>
                <a:gd name="T47" fmla="*/ 0 h 52"/>
                <a:gd name="T48" fmla="*/ 13 w 60"/>
                <a:gd name="T49" fmla="*/ 2 h 52"/>
                <a:gd name="T50" fmla="*/ 13 w 60"/>
                <a:gd name="T51" fmla="*/ 4 h 52"/>
                <a:gd name="T52" fmla="*/ 15 w 60"/>
                <a:gd name="T53" fmla="*/ 7 h 52"/>
                <a:gd name="T54" fmla="*/ 17 w 60"/>
                <a:gd name="T55" fmla="*/ 9 h 52"/>
                <a:gd name="T56" fmla="*/ 17 w 60"/>
                <a:gd name="T57" fmla="*/ 11 h 52"/>
                <a:gd name="T58" fmla="*/ 19 w 60"/>
                <a:gd name="T59" fmla="*/ 13 h 52"/>
                <a:gd name="T60" fmla="*/ 22 w 60"/>
                <a:gd name="T61" fmla="*/ 17 h 52"/>
                <a:gd name="T62" fmla="*/ 24 w 60"/>
                <a:gd name="T63" fmla="*/ 20 h 52"/>
                <a:gd name="T64" fmla="*/ 28 w 60"/>
                <a:gd name="T65" fmla="*/ 22 h 52"/>
                <a:gd name="T66" fmla="*/ 30 w 60"/>
                <a:gd name="T67" fmla="*/ 22 h 52"/>
                <a:gd name="T68" fmla="*/ 32 w 60"/>
                <a:gd name="T69" fmla="*/ 24 h 52"/>
                <a:gd name="T70" fmla="*/ 35 w 60"/>
                <a:gd name="T71" fmla="*/ 26 h 52"/>
                <a:gd name="T72" fmla="*/ 39 w 60"/>
                <a:gd name="T73" fmla="*/ 28 h 52"/>
                <a:gd name="T74" fmla="*/ 41 w 60"/>
                <a:gd name="T75" fmla="*/ 30 h 52"/>
                <a:gd name="T76" fmla="*/ 43 w 60"/>
                <a:gd name="T77" fmla="*/ 30 h 52"/>
                <a:gd name="T78" fmla="*/ 45 w 60"/>
                <a:gd name="T79" fmla="*/ 33 h 52"/>
                <a:gd name="T80" fmla="*/ 47 w 60"/>
                <a:gd name="T81" fmla="*/ 35 h 52"/>
                <a:gd name="T82" fmla="*/ 50 w 60"/>
                <a:gd name="T83" fmla="*/ 35 h 52"/>
                <a:gd name="T84" fmla="*/ 54 w 60"/>
                <a:gd name="T85" fmla="*/ 37 h 52"/>
                <a:gd name="T86" fmla="*/ 54 w 60"/>
                <a:gd name="T87" fmla="*/ 37 h 52"/>
                <a:gd name="T88" fmla="*/ 56 w 60"/>
                <a:gd name="T89" fmla="*/ 39 h 52"/>
                <a:gd name="T90" fmla="*/ 58 w 60"/>
                <a:gd name="T91" fmla="*/ 39 h 52"/>
                <a:gd name="T92" fmla="*/ 58 w 60"/>
                <a:gd name="T93" fmla="*/ 39 h 52"/>
                <a:gd name="T94" fmla="*/ 60 w 60"/>
                <a:gd name="T95" fmla="*/ 41 h 52"/>
                <a:gd name="T96" fmla="*/ 60 w 60"/>
                <a:gd name="T97" fmla="*/ 43 h 52"/>
                <a:gd name="T98" fmla="*/ 60 w 60"/>
                <a:gd name="T99" fmla="*/ 45 h 52"/>
                <a:gd name="T100" fmla="*/ 60 w 60"/>
                <a:gd name="T101" fmla="*/ 48 h 52"/>
                <a:gd name="T102" fmla="*/ 58 w 60"/>
                <a:gd name="T103" fmla="*/ 50 h 52"/>
                <a:gd name="T104" fmla="*/ 54 w 60"/>
                <a:gd name="T105" fmla="*/ 52 h 52"/>
                <a:gd name="T106" fmla="*/ 54 w 60"/>
                <a:gd name="T107" fmla="*/ 52 h 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" h="52">
                  <a:moveTo>
                    <a:pt x="54" y="52"/>
                  </a:moveTo>
                  <a:lnTo>
                    <a:pt x="52" y="52"/>
                  </a:lnTo>
                  <a:lnTo>
                    <a:pt x="50" y="52"/>
                  </a:lnTo>
                  <a:lnTo>
                    <a:pt x="47" y="52"/>
                  </a:lnTo>
                  <a:lnTo>
                    <a:pt x="43" y="50"/>
                  </a:lnTo>
                  <a:lnTo>
                    <a:pt x="39" y="48"/>
                  </a:lnTo>
                  <a:lnTo>
                    <a:pt x="35" y="45"/>
                  </a:lnTo>
                  <a:lnTo>
                    <a:pt x="30" y="43"/>
                  </a:lnTo>
                  <a:lnTo>
                    <a:pt x="26" y="41"/>
                  </a:lnTo>
                  <a:lnTo>
                    <a:pt x="22" y="37"/>
                  </a:lnTo>
                  <a:lnTo>
                    <a:pt x="17" y="33"/>
                  </a:lnTo>
                  <a:lnTo>
                    <a:pt x="13" y="28"/>
                  </a:lnTo>
                  <a:lnTo>
                    <a:pt x="11" y="26"/>
                  </a:lnTo>
                  <a:lnTo>
                    <a:pt x="7" y="22"/>
                  </a:lnTo>
                  <a:lnTo>
                    <a:pt x="4" y="17"/>
                  </a:lnTo>
                  <a:lnTo>
                    <a:pt x="2" y="13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5" y="7"/>
                  </a:lnTo>
                  <a:lnTo>
                    <a:pt x="17" y="9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4" y="20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5" y="26"/>
                  </a:lnTo>
                  <a:lnTo>
                    <a:pt x="39" y="28"/>
                  </a:lnTo>
                  <a:lnTo>
                    <a:pt x="41" y="30"/>
                  </a:lnTo>
                  <a:lnTo>
                    <a:pt x="43" y="30"/>
                  </a:lnTo>
                  <a:lnTo>
                    <a:pt x="45" y="33"/>
                  </a:lnTo>
                  <a:lnTo>
                    <a:pt x="47" y="35"/>
                  </a:lnTo>
                  <a:lnTo>
                    <a:pt x="50" y="35"/>
                  </a:lnTo>
                  <a:lnTo>
                    <a:pt x="54" y="37"/>
                  </a:lnTo>
                  <a:lnTo>
                    <a:pt x="56" y="39"/>
                  </a:lnTo>
                  <a:lnTo>
                    <a:pt x="58" y="39"/>
                  </a:lnTo>
                  <a:lnTo>
                    <a:pt x="60" y="41"/>
                  </a:lnTo>
                  <a:lnTo>
                    <a:pt x="60" y="43"/>
                  </a:lnTo>
                  <a:lnTo>
                    <a:pt x="60" y="45"/>
                  </a:lnTo>
                  <a:lnTo>
                    <a:pt x="60" y="48"/>
                  </a:lnTo>
                  <a:lnTo>
                    <a:pt x="58" y="50"/>
                  </a:lnTo>
                  <a:lnTo>
                    <a:pt x="54" y="52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59" name="Freeform 61"/>
            <p:cNvSpPr>
              <a:spLocks/>
            </p:cNvSpPr>
            <p:nvPr/>
          </p:nvSpPr>
          <p:spPr bwMode="auto">
            <a:xfrm>
              <a:off x="4587" y="2566"/>
              <a:ext cx="28" cy="130"/>
            </a:xfrm>
            <a:custGeom>
              <a:avLst/>
              <a:gdLst>
                <a:gd name="T0" fmla="*/ 28 w 28"/>
                <a:gd name="T1" fmla="*/ 11 h 130"/>
                <a:gd name="T2" fmla="*/ 28 w 28"/>
                <a:gd name="T3" fmla="*/ 15 h 130"/>
                <a:gd name="T4" fmla="*/ 28 w 28"/>
                <a:gd name="T5" fmla="*/ 22 h 130"/>
                <a:gd name="T6" fmla="*/ 26 w 28"/>
                <a:gd name="T7" fmla="*/ 28 h 130"/>
                <a:gd name="T8" fmla="*/ 26 w 28"/>
                <a:gd name="T9" fmla="*/ 37 h 130"/>
                <a:gd name="T10" fmla="*/ 26 w 28"/>
                <a:gd name="T11" fmla="*/ 43 h 130"/>
                <a:gd name="T12" fmla="*/ 26 w 28"/>
                <a:gd name="T13" fmla="*/ 52 h 130"/>
                <a:gd name="T14" fmla="*/ 26 w 28"/>
                <a:gd name="T15" fmla="*/ 61 h 130"/>
                <a:gd name="T16" fmla="*/ 26 w 28"/>
                <a:gd name="T17" fmla="*/ 69 h 130"/>
                <a:gd name="T18" fmla="*/ 24 w 28"/>
                <a:gd name="T19" fmla="*/ 78 h 130"/>
                <a:gd name="T20" fmla="*/ 24 w 28"/>
                <a:gd name="T21" fmla="*/ 87 h 130"/>
                <a:gd name="T22" fmla="*/ 21 w 28"/>
                <a:gd name="T23" fmla="*/ 93 h 130"/>
                <a:gd name="T24" fmla="*/ 21 w 28"/>
                <a:gd name="T25" fmla="*/ 102 h 130"/>
                <a:gd name="T26" fmla="*/ 19 w 28"/>
                <a:gd name="T27" fmla="*/ 108 h 130"/>
                <a:gd name="T28" fmla="*/ 17 w 28"/>
                <a:gd name="T29" fmla="*/ 115 h 130"/>
                <a:gd name="T30" fmla="*/ 15 w 28"/>
                <a:gd name="T31" fmla="*/ 121 h 130"/>
                <a:gd name="T32" fmla="*/ 13 w 28"/>
                <a:gd name="T33" fmla="*/ 128 h 130"/>
                <a:gd name="T34" fmla="*/ 11 w 28"/>
                <a:gd name="T35" fmla="*/ 130 h 130"/>
                <a:gd name="T36" fmla="*/ 8 w 28"/>
                <a:gd name="T37" fmla="*/ 130 h 130"/>
                <a:gd name="T38" fmla="*/ 8 w 28"/>
                <a:gd name="T39" fmla="*/ 130 h 130"/>
                <a:gd name="T40" fmla="*/ 6 w 28"/>
                <a:gd name="T41" fmla="*/ 128 h 130"/>
                <a:gd name="T42" fmla="*/ 6 w 28"/>
                <a:gd name="T43" fmla="*/ 125 h 130"/>
                <a:gd name="T44" fmla="*/ 4 w 28"/>
                <a:gd name="T45" fmla="*/ 125 h 130"/>
                <a:gd name="T46" fmla="*/ 2 w 28"/>
                <a:gd name="T47" fmla="*/ 125 h 130"/>
                <a:gd name="T48" fmla="*/ 0 w 28"/>
                <a:gd name="T49" fmla="*/ 125 h 130"/>
                <a:gd name="T50" fmla="*/ 0 w 28"/>
                <a:gd name="T51" fmla="*/ 119 h 130"/>
                <a:gd name="T52" fmla="*/ 0 w 28"/>
                <a:gd name="T53" fmla="*/ 112 h 130"/>
                <a:gd name="T54" fmla="*/ 0 w 28"/>
                <a:gd name="T55" fmla="*/ 104 h 130"/>
                <a:gd name="T56" fmla="*/ 2 w 28"/>
                <a:gd name="T57" fmla="*/ 97 h 130"/>
                <a:gd name="T58" fmla="*/ 2 w 28"/>
                <a:gd name="T59" fmla="*/ 91 h 130"/>
                <a:gd name="T60" fmla="*/ 2 w 28"/>
                <a:gd name="T61" fmla="*/ 82 h 130"/>
                <a:gd name="T62" fmla="*/ 4 w 28"/>
                <a:gd name="T63" fmla="*/ 76 h 130"/>
                <a:gd name="T64" fmla="*/ 4 w 28"/>
                <a:gd name="T65" fmla="*/ 67 h 130"/>
                <a:gd name="T66" fmla="*/ 6 w 28"/>
                <a:gd name="T67" fmla="*/ 61 h 130"/>
                <a:gd name="T68" fmla="*/ 6 w 28"/>
                <a:gd name="T69" fmla="*/ 52 h 130"/>
                <a:gd name="T70" fmla="*/ 8 w 28"/>
                <a:gd name="T71" fmla="*/ 46 h 130"/>
                <a:gd name="T72" fmla="*/ 8 w 28"/>
                <a:gd name="T73" fmla="*/ 37 h 130"/>
                <a:gd name="T74" fmla="*/ 8 w 28"/>
                <a:gd name="T75" fmla="*/ 31 h 130"/>
                <a:gd name="T76" fmla="*/ 11 w 28"/>
                <a:gd name="T77" fmla="*/ 22 h 130"/>
                <a:gd name="T78" fmla="*/ 11 w 28"/>
                <a:gd name="T79" fmla="*/ 15 h 130"/>
                <a:gd name="T80" fmla="*/ 13 w 28"/>
                <a:gd name="T81" fmla="*/ 9 h 130"/>
                <a:gd name="T82" fmla="*/ 13 w 28"/>
                <a:gd name="T83" fmla="*/ 7 h 130"/>
                <a:gd name="T84" fmla="*/ 13 w 28"/>
                <a:gd name="T85" fmla="*/ 5 h 130"/>
                <a:gd name="T86" fmla="*/ 13 w 28"/>
                <a:gd name="T87" fmla="*/ 3 h 130"/>
                <a:gd name="T88" fmla="*/ 15 w 28"/>
                <a:gd name="T89" fmla="*/ 3 h 130"/>
                <a:gd name="T90" fmla="*/ 17 w 28"/>
                <a:gd name="T91" fmla="*/ 0 h 130"/>
                <a:gd name="T92" fmla="*/ 19 w 28"/>
                <a:gd name="T93" fmla="*/ 0 h 130"/>
                <a:gd name="T94" fmla="*/ 21 w 28"/>
                <a:gd name="T95" fmla="*/ 0 h 130"/>
                <a:gd name="T96" fmla="*/ 24 w 28"/>
                <a:gd name="T97" fmla="*/ 3 h 130"/>
                <a:gd name="T98" fmla="*/ 26 w 28"/>
                <a:gd name="T99" fmla="*/ 3 h 130"/>
                <a:gd name="T100" fmla="*/ 26 w 28"/>
                <a:gd name="T101" fmla="*/ 5 h 130"/>
                <a:gd name="T102" fmla="*/ 28 w 28"/>
                <a:gd name="T103" fmla="*/ 7 h 130"/>
                <a:gd name="T104" fmla="*/ 28 w 28"/>
                <a:gd name="T105" fmla="*/ 11 h 130"/>
                <a:gd name="T106" fmla="*/ 28 w 28"/>
                <a:gd name="T107" fmla="*/ 11 h 1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" h="130">
                  <a:moveTo>
                    <a:pt x="28" y="11"/>
                  </a:moveTo>
                  <a:lnTo>
                    <a:pt x="28" y="15"/>
                  </a:lnTo>
                  <a:lnTo>
                    <a:pt x="28" y="22"/>
                  </a:lnTo>
                  <a:lnTo>
                    <a:pt x="26" y="28"/>
                  </a:lnTo>
                  <a:lnTo>
                    <a:pt x="26" y="37"/>
                  </a:lnTo>
                  <a:lnTo>
                    <a:pt x="26" y="43"/>
                  </a:lnTo>
                  <a:lnTo>
                    <a:pt x="26" y="52"/>
                  </a:lnTo>
                  <a:lnTo>
                    <a:pt x="26" y="61"/>
                  </a:lnTo>
                  <a:lnTo>
                    <a:pt x="26" y="69"/>
                  </a:lnTo>
                  <a:lnTo>
                    <a:pt x="24" y="78"/>
                  </a:lnTo>
                  <a:lnTo>
                    <a:pt x="24" y="87"/>
                  </a:lnTo>
                  <a:lnTo>
                    <a:pt x="21" y="93"/>
                  </a:lnTo>
                  <a:lnTo>
                    <a:pt x="21" y="102"/>
                  </a:lnTo>
                  <a:lnTo>
                    <a:pt x="19" y="108"/>
                  </a:lnTo>
                  <a:lnTo>
                    <a:pt x="17" y="115"/>
                  </a:lnTo>
                  <a:lnTo>
                    <a:pt x="15" y="121"/>
                  </a:lnTo>
                  <a:lnTo>
                    <a:pt x="13" y="128"/>
                  </a:lnTo>
                  <a:lnTo>
                    <a:pt x="11" y="130"/>
                  </a:lnTo>
                  <a:lnTo>
                    <a:pt x="8" y="130"/>
                  </a:lnTo>
                  <a:lnTo>
                    <a:pt x="6" y="128"/>
                  </a:lnTo>
                  <a:lnTo>
                    <a:pt x="6" y="125"/>
                  </a:lnTo>
                  <a:lnTo>
                    <a:pt x="4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19"/>
                  </a:lnTo>
                  <a:lnTo>
                    <a:pt x="0" y="112"/>
                  </a:lnTo>
                  <a:lnTo>
                    <a:pt x="0" y="104"/>
                  </a:lnTo>
                  <a:lnTo>
                    <a:pt x="2" y="97"/>
                  </a:lnTo>
                  <a:lnTo>
                    <a:pt x="2" y="91"/>
                  </a:lnTo>
                  <a:lnTo>
                    <a:pt x="2" y="82"/>
                  </a:lnTo>
                  <a:lnTo>
                    <a:pt x="4" y="76"/>
                  </a:lnTo>
                  <a:lnTo>
                    <a:pt x="4" y="67"/>
                  </a:lnTo>
                  <a:lnTo>
                    <a:pt x="6" y="61"/>
                  </a:lnTo>
                  <a:lnTo>
                    <a:pt x="6" y="52"/>
                  </a:lnTo>
                  <a:lnTo>
                    <a:pt x="8" y="46"/>
                  </a:lnTo>
                  <a:lnTo>
                    <a:pt x="8" y="37"/>
                  </a:lnTo>
                  <a:lnTo>
                    <a:pt x="8" y="31"/>
                  </a:lnTo>
                  <a:lnTo>
                    <a:pt x="11" y="22"/>
                  </a:lnTo>
                  <a:lnTo>
                    <a:pt x="11" y="15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8" y="1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0" name="Freeform 62"/>
            <p:cNvSpPr>
              <a:spLocks/>
            </p:cNvSpPr>
            <p:nvPr/>
          </p:nvSpPr>
          <p:spPr bwMode="auto">
            <a:xfrm>
              <a:off x="4552" y="2504"/>
              <a:ext cx="74" cy="54"/>
            </a:xfrm>
            <a:custGeom>
              <a:avLst/>
              <a:gdLst>
                <a:gd name="T0" fmla="*/ 71 w 74"/>
                <a:gd name="T1" fmla="*/ 41 h 54"/>
                <a:gd name="T2" fmla="*/ 71 w 74"/>
                <a:gd name="T3" fmla="*/ 43 h 54"/>
                <a:gd name="T4" fmla="*/ 74 w 74"/>
                <a:gd name="T5" fmla="*/ 45 h 54"/>
                <a:gd name="T6" fmla="*/ 74 w 74"/>
                <a:gd name="T7" fmla="*/ 47 h 54"/>
                <a:gd name="T8" fmla="*/ 71 w 74"/>
                <a:gd name="T9" fmla="*/ 49 h 54"/>
                <a:gd name="T10" fmla="*/ 69 w 74"/>
                <a:gd name="T11" fmla="*/ 52 h 54"/>
                <a:gd name="T12" fmla="*/ 67 w 74"/>
                <a:gd name="T13" fmla="*/ 52 h 54"/>
                <a:gd name="T14" fmla="*/ 63 w 74"/>
                <a:gd name="T15" fmla="*/ 54 h 54"/>
                <a:gd name="T16" fmla="*/ 59 w 74"/>
                <a:gd name="T17" fmla="*/ 54 h 54"/>
                <a:gd name="T18" fmla="*/ 56 w 74"/>
                <a:gd name="T19" fmla="*/ 52 h 54"/>
                <a:gd name="T20" fmla="*/ 52 w 74"/>
                <a:gd name="T21" fmla="*/ 52 h 54"/>
                <a:gd name="T22" fmla="*/ 48 w 74"/>
                <a:gd name="T23" fmla="*/ 49 h 54"/>
                <a:gd name="T24" fmla="*/ 43 w 74"/>
                <a:gd name="T25" fmla="*/ 49 h 54"/>
                <a:gd name="T26" fmla="*/ 41 w 74"/>
                <a:gd name="T27" fmla="*/ 47 h 54"/>
                <a:gd name="T28" fmla="*/ 37 w 74"/>
                <a:gd name="T29" fmla="*/ 45 h 54"/>
                <a:gd name="T30" fmla="*/ 33 w 74"/>
                <a:gd name="T31" fmla="*/ 41 h 54"/>
                <a:gd name="T32" fmla="*/ 28 w 74"/>
                <a:gd name="T33" fmla="*/ 39 h 54"/>
                <a:gd name="T34" fmla="*/ 24 w 74"/>
                <a:gd name="T35" fmla="*/ 36 h 54"/>
                <a:gd name="T36" fmla="*/ 20 w 74"/>
                <a:gd name="T37" fmla="*/ 34 h 54"/>
                <a:gd name="T38" fmla="*/ 15 w 74"/>
                <a:gd name="T39" fmla="*/ 30 h 54"/>
                <a:gd name="T40" fmla="*/ 13 w 74"/>
                <a:gd name="T41" fmla="*/ 28 h 54"/>
                <a:gd name="T42" fmla="*/ 9 w 74"/>
                <a:gd name="T43" fmla="*/ 24 h 54"/>
                <a:gd name="T44" fmla="*/ 7 w 74"/>
                <a:gd name="T45" fmla="*/ 21 h 54"/>
                <a:gd name="T46" fmla="*/ 5 w 74"/>
                <a:gd name="T47" fmla="*/ 17 h 54"/>
                <a:gd name="T48" fmla="*/ 3 w 74"/>
                <a:gd name="T49" fmla="*/ 15 h 54"/>
                <a:gd name="T50" fmla="*/ 0 w 74"/>
                <a:gd name="T51" fmla="*/ 13 h 54"/>
                <a:gd name="T52" fmla="*/ 0 w 74"/>
                <a:gd name="T53" fmla="*/ 8 h 54"/>
                <a:gd name="T54" fmla="*/ 0 w 74"/>
                <a:gd name="T55" fmla="*/ 6 h 54"/>
                <a:gd name="T56" fmla="*/ 3 w 74"/>
                <a:gd name="T57" fmla="*/ 4 h 54"/>
                <a:gd name="T58" fmla="*/ 3 w 74"/>
                <a:gd name="T59" fmla="*/ 2 h 54"/>
                <a:gd name="T60" fmla="*/ 5 w 74"/>
                <a:gd name="T61" fmla="*/ 0 h 54"/>
                <a:gd name="T62" fmla="*/ 7 w 74"/>
                <a:gd name="T63" fmla="*/ 0 h 54"/>
                <a:gd name="T64" fmla="*/ 9 w 74"/>
                <a:gd name="T65" fmla="*/ 0 h 54"/>
                <a:gd name="T66" fmla="*/ 11 w 74"/>
                <a:gd name="T67" fmla="*/ 0 h 54"/>
                <a:gd name="T68" fmla="*/ 13 w 74"/>
                <a:gd name="T69" fmla="*/ 2 h 54"/>
                <a:gd name="T70" fmla="*/ 15 w 74"/>
                <a:gd name="T71" fmla="*/ 4 h 54"/>
                <a:gd name="T72" fmla="*/ 20 w 74"/>
                <a:gd name="T73" fmla="*/ 8 h 54"/>
                <a:gd name="T74" fmla="*/ 24 w 74"/>
                <a:gd name="T75" fmla="*/ 11 h 54"/>
                <a:gd name="T76" fmla="*/ 26 w 74"/>
                <a:gd name="T77" fmla="*/ 13 h 54"/>
                <a:gd name="T78" fmla="*/ 31 w 74"/>
                <a:gd name="T79" fmla="*/ 15 h 54"/>
                <a:gd name="T80" fmla="*/ 33 w 74"/>
                <a:gd name="T81" fmla="*/ 17 h 54"/>
                <a:gd name="T82" fmla="*/ 37 w 74"/>
                <a:gd name="T83" fmla="*/ 19 h 54"/>
                <a:gd name="T84" fmla="*/ 41 w 74"/>
                <a:gd name="T85" fmla="*/ 21 h 54"/>
                <a:gd name="T86" fmla="*/ 43 w 74"/>
                <a:gd name="T87" fmla="*/ 24 h 54"/>
                <a:gd name="T88" fmla="*/ 48 w 74"/>
                <a:gd name="T89" fmla="*/ 26 h 54"/>
                <a:gd name="T90" fmla="*/ 52 w 74"/>
                <a:gd name="T91" fmla="*/ 28 h 54"/>
                <a:gd name="T92" fmla="*/ 54 w 74"/>
                <a:gd name="T93" fmla="*/ 30 h 54"/>
                <a:gd name="T94" fmla="*/ 59 w 74"/>
                <a:gd name="T95" fmla="*/ 32 h 54"/>
                <a:gd name="T96" fmla="*/ 63 w 74"/>
                <a:gd name="T97" fmla="*/ 34 h 54"/>
                <a:gd name="T98" fmla="*/ 67 w 74"/>
                <a:gd name="T99" fmla="*/ 39 h 54"/>
                <a:gd name="T100" fmla="*/ 71 w 74"/>
                <a:gd name="T101" fmla="*/ 41 h 54"/>
                <a:gd name="T102" fmla="*/ 71 w 74"/>
                <a:gd name="T103" fmla="*/ 41 h 5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4" h="54">
                  <a:moveTo>
                    <a:pt x="71" y="41"/>
                  </a:moveTo>
                  <a:lnTo>
                    <a:pt x="71" y="43"/>
                  </a:lnTo>
                  <a:lnTo>
                    <a:pt x="74" y="45"/>
                  </a:lnTo>
                  <a:lnTo>
                    <a:pt x="74" y="47"/>
                  </a:lnTo>
                  <a:lnTo>
                    <a:pt x="71" y="49"/>
                  </a:lnTo>
                  <a:lnTo>
                    <a:pt x="69" y="52"/>
                  </a:lnTo>
                  <a:lnTo>
                    <a:pt x="67" y="52"/>
                  </a:lnTo>
                  <a:lnTo>
                    <a:pt x="63" y="54"/>
                  </a:lnTo>
                  <a:lnTo>
                    <a:pt x="59" y="54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48" y="49"/>
                  </a:lnTo>
                  <a:lnTo>
                    <a:pt x="43" y="49"/>
                  </a:lnTo>
                  <a:lnTo>
                    <a:pt x="41" y="47"/>
                  </a:lnTo>
                  <a:lnTo>
                    <a:pt x="37" y="45"/>
                  </a:lnTo>
                  <a:lnTo>
                    <a:pt x="33" y="41"/>
                  </a:lnTo>
                  <a:lnTo>
                    <a:pt x="28" y="39"/>
                  </a:lnTo>
                  <a:lnTo>
                    <a:pt x="24" y="36"/>
                  </a:lnTo>
                  <a:lnTo>
                    <a:pt x="20" y="34"/>
                  </a:lnTo>
                  <a:lnTo>
                    <a:pt x="15" y="30"/>
                  </a:lnTo>
                  <a:lnTo>
                    <a:pt x="13" y="28"/>
                  </a:lnTo>
                  <a:lnTo>
                    <a:pt x="9" y="24"/>
                  </a:lnTo>
                  <a:lnTo>
                    <a:pt x="7" y="21"/>
                  </a:lnTo>
                  <a:lnTo>
                    <a:pt x="5" y="17"/>
                  </a:lnTo>
                  <a:lnTo>
                    <a:pt x="3" y="15"/>
                  </a:lnTo>
                  <a:lnTo>
                    <a:pt x="0" y="13"/>
                  </a:lnTo>
                  <a:lnTo>
                    <a:pt x="0" y="8"/>
                  </a:lnTo>
                  <a:lnTo>
                    <a:pt x="0" y="6"/>
                  </a:lnTo>
                  <a:lnTo>
                    <a:pt x="3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20" y="8"/>
                  </a:lnTo>
                  <a:lnTo>
                    <a:pt x="24" y="11"/>
                  </a:lnTo>
                  <a:lnTo>
                    <a:pt x="26" y="13"/>
                  </a:lnTo>
                  <a:lnTo>
                    <a:pt x="31" y="15"/>
                  </a:lnTo>
                  <a:lnTo>
                    <a:pt x="33" y="17"/>
                  </a:lnTo>
                  <a:lnTo>
                    <a:pt x="37" y="19"/>
                  </a:lnTo>
                  <a:lnTo>
                    <a:pt x="41" y="21"/>
                  </a:lnTo>
                  <a:lnTo>
                    <a:pt x="43" y="24"/>
                  </a:lnTo>
                  <a:lnTo>
                    <a:pt x="48" y="26"/>
                  </a:lnTo>
                  <a:lnTo>
                    <a:pt x="52" y="28"/>
                  </a:lnTo>
                  <a:lnTo>
                    <a:pt x="54" y="30"/>
                  </a:lnTo>
                  <a:lnTo>
                    <a:pt x="59" y="32"/>
                  </a:lnTo>
                  <a:lnTo>
                    <a:pt x="63" y="34"/>
                  </a:lnTo>
                  <a:lnTo>
                    <a:pt x="67" y="39"/>
                  </a:lnTo>
                  <a:lnTo>
                    <a:pt x="71" y="4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1" name="Freeform 63"/>
            <p:cNvSpPr>
              <a:spLocks/>
            </p:cNvSpPr>
            <p:nvPr/>
          </p:nvSpPr>
          <p:spPr bwMode="auto">
            <a:xfrm>
              <a:off x="4565" y="2627"/>
              <a:ext cx="71" cy="23"/>
            </a:xfrm>
            <a:custGeom>
              <a:avLst/>
              <a:gdLst>
                <a:gd name="T0" fmla="*/ 71 w 71"/>
                <a:gd name="T1" fmla="*/ 15 h 23"/>
                <a:gd name="T2" fmla="*/ 69 w 71"/>
                <a:gd name="T3" fmla="*/ 17 h 23"/>
                <a:gd name="T4" fmla="*/ 67 w 71"/>
                <a:gd name="T5" fmla="*/ 17 h 23"/>
                <a:gd name="T6" fmla="*/ 65 w 71"/>
                <a:gd name="T7" fmla="*/ 19 h 23"/>
                <a:gd name="T8" fmla="*/ 61 w 71"/>
                <a:gd name="T9" fmla="*/ 21 h 23"/>
                <a:gd name="T10" fmla="*/ 56 w 71"/>
                <a:gd name="T11" fmla="*/ 21 h 23"/>
                <a:gd name="T12" fmla="*/ 52 w 71"/>
                <a:gd name="T13" fmla="*/ 23 h 23"/>
                <a:gd name="T14" fmla="*/ 46 w 71"/>
                <a:gd name="T15" fmla="*/ 23 h 23"/>
                <a:gd name="T16" fmla="*/ 41 w 71"/>
                <a:gd name="T17" fmla="*/ 23 h 23"/>
                <a:gd name="T18" fmla="*/ 35 w 71"/>
                <a:gd name="T19" fmla="*/ 23 h 23"/>
                <a:gd name="T20" fmla="*/ 30 w 71"/>
                <a:gd name="T21" fmla="*/ 23 h 23"/>
                <a:gd name="T22" fmla="*/ 24 w 71"/>
                <a:gd name="T23" fmla="*/ 21 h 23"/>
                <a:gd name="T24" fmla="*/ 20 w 71"/>
                <a:gd name="T25" fmla="*/ 21 h 23"/>
                <a:gd name="T26" fmla="*/ 13 w 71"/>
                <a:gd name="T27" fmla="*/ 19 h 23"/>
                <a:gd name="T28" fmla="*/ 9 w 71"/>
                <a:gd name="T29" fmla="*/ 19 h 23"/>
                <a:gd name="T30" fmla="*/ 5 w 71"/>
                <a:gd name="T31" fmla="*/ 17 h 23"/>
                <a:gd name="T32" fmla="*/ 2 w 71"/>
                <a:gd name="T33" fmla="*/ 15 h 23"/>
                <a:gd name="T34" fmla="*/ 0 w 71"/>
                <a:gd name="T35" fmla="*/ 13 h 23"/>
                <a:gd name="T36" fmla="*/ 0 w 71"/>
                <a:gd name="T37" fmla="*/ 8 h 23"/>
                <a:gd name="T38" fmla="*/ 0 w 71"/>
                <a:gd name="T39" fmla="*/ 6 h 23"/>
                <a:gd name="T40" fmla="*/ 0 w 71"/>
                <a:gd name="T41" fmla="*/ 4 h 23"/>
                <a:gd name="T42" fmla="*/ 2 w 71"/>
                <a:gd name="T43" fmla="*/ 2 h 23"/>
                <a:gd name="T44" fmla="*/ 5 w 71"/>
                <a:gd name="T45" fmla="*/ 2 h 23"/>
                <a:gd name="T46" fmla="*/ 5 w 71"/>
                <a:gd name="T47" fmla="*/ 0 h 23"/>
                <a:gd name="T48" fmla="*/ 7 w 71"/>
                <a:gd name="T49" fmla="*/ 2 h 23"/>
                <a:gd name="T50" fmla="*/ 9 w 71"/>
                <a:gd name="T51" fmla="*/ 2 h 23"/>
                <a:gd name="T52" fmla="*/ 11 w 71"/>
                <a:gd name="T53" fmla="*/ 2 h 23"/>
                <a:gd name="T54" fmla="*/ 15 w 71"/>
                <a:gd name="T55" fmla="*/ 4 h 23"/>
                <a:gd name="T56" fmla="*/ 18 w 71"/>
                <a:gd name="T57" fmla="*/ 6 h 23"/>
                <a:gd name="T58" fmla="*/ 20 w 71"/>
                <a:gd name="T59" fmla="*/ 6 h 23"/>
                <a:gd name="T60" fmla="*/ 24 w 71"/>
                <a:gd name="T61" fmla="*/ 6 h 23"/>
                <a:gd name="T62" fmla="*/ 26 w 71"/>
                <a:gd name="T63" fmla="*/ 6 h 23"/>
                <a:gd name="T64" fmla="*/ 30 w 71"/>
                <a:gd name="T65" fmla="*/ 6 h 23"/>
                <a:gd name="T66" fmla="*/ 33 w 71"/>
                <a:gd name="T67" fmla="*/ 6 h 23"/>
                <a:gd name="T68" fmla="*/ 37 w 71"/>
                <a:gd name="T69" fmla="*/ 6 h 23"/>
                <a:gd name="T70" fmla="*/ 39 w 71"/>
                <a:gd name="T71" fmla="*/ 6 h 23"/>
                <a:gd name="T72" fmla="*/ 41 w 71"/>
                <a:gd name="T73" fmla="*/ 6 h 23"/>
                <a:gd name="T74" fmla="*/ 46 w 71"/>
                <a:gd name="T75" fmla="*/ 6 h 23"/>
                <a:gd name="T76" fmla="*/ 48 w 71"/>
                <a:gd name="T77" fmla="*/ 6 h 23"/>
                <a:gd name="T78" fmla="*/ 50 w 71"/>
                <a:gd name="T79" fmla="*/ 4 h 23"/>
                <a:gd name="T80" fmla="*/ 54 w 71"/>
                <a:gd name="T81" fmla="*/ 4 h 23"/>
                <a:gd name="T82" fmla="*/ 56 w 71"/>
                <a:gd name="T83" fmla="*/ 4 h 23"/>
                <a:gd name="T84" fmla="*/ 58 w 71"/>
                <a:gd name="T85" fmla="*/ 2 h 23"/>
                <a:gd name="T86" fmla="*/ 61 w 71"/>
                <a:gd name="T87" fmla="*/ 2 h 23"/>
                <a:gd name="T88" fmla="*/ 63 w 71"/>
                <a:gd name="T89" fmla="*/ 2 h 23"/>
                <a:gd name="T90" fmla="*/ 65 w 71"/>
                <a:gd name="T91" fmla="*/ 2 h 23"/>
                <a:gd name="T92" fmla="*/ 67 w 71"/>
                <a:gd name="T93" fmla="*/ 2 h 23"/>
                <a:gd name="T94" fmla="*/ 69 w 71"/>
                <a:gd name="T95" fmla="*/ 2 h 23"/>
                <a:gd name="T96" fmla="*/ 71 w 71"/>
                <a:gd name="T97" fmla="*/ 4 h 23"/>
                <a:gd name="T98" fmla="*/ 71 w 71"/>
                <a:gd name="T99" fmla="*/ 6 h 23"/>
                <a:gd name="T100" fmla="*/ 71 w 71"/>
                <a:gd name="T101" fmla="*/ 8 h 23"/>
                <a:gd name="T102" fmla="*/ 71 w 71"/>
                <a:gd name="T103" fmla="*/ 8 h 23"/>
                <a:gd name="T104" fmla="*/ 71 w 71"/>
                <a:gd name="T105" fmla="*/ 11 h 23"/>
                <a:gd name="T106" fmla="*/ 71 w 71"/>
                <a:gd name="T107" fmla="*/ 13 h 23"/>
                <a:gd name="T108" fmla="*/ 71 w 71"/>
                <a:gd name="T109" fmla="*/ 15 h 23"/>
                <a:gd name="T110" fmla="*/ 71 w 71"/>
                <a:gd name="T111" fmla="*/ 15 h 2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1" h="23">
                  <a:moveTo>
                    <a:pt x="71" y="15"/>
                  </a:moveTo>
                  <a:lnTo>
                    <a:pt x="69" y="17"/>
                  </a:lnTo>
                  <a:lnTo>
                    <a:pt x="67" y="17"/>
                  </a:lnTo>
                  <a:lnTo>
                    <a:pt x="65" y="19"/>
                  </a:lnTo>
                  <a:lnTo>
                    <a:pt x="61" y="21"/>
                  </a:lnTo>
                  <a:lnTo>
                    <a:pt x="56" y="21"/>
                  </a:lnTo>
                  <a:lnTo>
                    <a:pt x="52" y="23"/>
                  </a:lnTo>
                  <a:lnTo>
                    <a:pt x="46" y="23"/>
                  </a:lnTo>
                  <a:lnTo>
                    <a:pt x="41" y="23"/>
                  </a:lnTo>
                  <a:lnTo>
                    <a:pt x="35" y="23"/>
                  </a:lnTo>
                  <a:lnTo>
                    <a:pt x="30" y="23"/>
                  </a:lnTo>
                  <a:lnTo>
                    <a:pt x="24" y="21"/>
                  </a:lnTo>
                  <a:lnTo>
                    <a:pt x="20" y="21"/>
                  </a:lnTo>
                  <a:lnTo>
                    <a:pt x="13" y="19"/>
                  </a:lnTo>
                  <a:lnTo>
                    <a:pt x="9" y="19"/>
                  </a:lnTo>
                  <a:lnTo>
                    <a:pt x="5" y="17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30" y="6"/>
                  </a:lnTo>
                  <a:lnTo>
                    <a:pt x="33" y="6"/>
                  </a:lnTo>
                  <a:lnTo>
                    <a:pt x="37" y="6"/>
                  </a:lnTo>
                  <a:lnTo>
                    <a:pt x="39" y="6"/>
                  </a:lnTo>
                  <a:lnTo>
                    <a:pt x="41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50" y="4"/>
                  </a:lnTo>
                  <a:lnTo>
                    <a:pt x="54" y="4"/>
                  </a:lnTo>
                  <a:lnTo>
                    <a:pt x="56" y="4"/>
                  </a:lnTo>
                  <a:lnTo>
                    <a:pt x="58" y="2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1" y="4"/>
                  </a:lnTo>
                  <a:lnTo>
                    <a:pt x="71" y="6"/>
                  </a:lnTo>
                  <a:lnTo>
                    <a:pt x="71" y="8"/>
                  </a:lnTo>
                  <a:lnTo>
                    <a:pt x="71" y="11"/>
                  </a:lnTo>
                  <a:lnTo>
                    <a:pt x="71" y="13"/>
                  </a:lnTo>
                  <a:lnTo>
                    <a:pt x="71" y="15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2" name="Freeform 64"/>
            <p:cNvSpPr>
              <a:spLocks/>
            </p:cNvSpPr>
            <p:nvPr/>
          </p:nvSpPr>
          <p:spPr bwMode="auto">
            <a:xfrm>
              <a:off x="4548" y="2808"/>
              <a:ext cx="103" cy="125"/>
            </a:xfrm>
            <a:custGeom>
              <a:avLst/>
              <a:gdLst>
                <a:gd name="T0" fmla="*/ 101 w 103"/>
                <a:gd name="T1" fmla="*/ 17 h 125"/>
                <a:gd name="T2" fmla="*/ 97 w 103"/>
                <a:gd name="T3" fmla="*/ 21 h 125"/>
                <a:gd name="T4" fmla="*/ 93 w 103"/>
                <a:gd name="T5" fmla="*/ 28 h 125"/>
                <a:gd name="T6" fmla="*/ 88 w 103"/>
                <a:gd name="T7" fmla="*/ 34 h 125"/>
                <a:gd name="T8" fmla="*/ 82 w 103"/>
                <a:gd name="T9" fmla="*/ 41 h 125"/>
                <a:gd name="T10" fmla="*/ 78 w 103"/>
                <a:gd name="T11" fmla="*/ 49 h 125"/>
                <a:gd name="T12" fmla="*/ 71 w 103"/>
                <a:gd name="T13" fmla="*/ 56 h 125"/>
                <a:gd name="T14" fmla="*/ 65 w 103"/>
                <a:gd name="T15" fmla="*/ 65 h 125"/>
                <a:gd name="T16" fmla="*/ 60 w 103"/>
                <a:gd name="T17" fmla="*/ 73 h 125"/>
                <a:gd name="T18" fmla="*/ 54 w 103"/>
                <a:gd name="T19" fmla="*/ 80 h 125"/>
                <a:gd name="T20" fmla="*/ 47 w 103"/>
                <a:gd name="T21" fmla="*/ 88 h 125"/>
                <a:gd name="T22" fmla="*/ 41 w 103"/>
                <a:gd name="T23" fmla="*/ 97 h 125"/>
                <a:gd name="T24" fmla="*/ 35 w 103"/>
                <a:gd name="T25" fmla="*/ 103 h 125"/>
                <a:gd name="T26" fmla="*/ 28 w 103"/>
                <a:gd name="T27" fmla="*/ 110 h 125"/>
                <a:gd name="T28" fmla="*/ 22 w 103"/>
                <a:gd name="T29" fmla="*/ 114 h 125"/>
                <a:gd name="T30" fmla="*/ 15 w 103"/>
                <a:gd name="T31" fmla="*/ 121 h 125"/>
                <a:gd name="T32" fmla="*/ 9 w 103"/>
                <a:gd name="T33" fmla="*/ 125 h 125"/>
                <a:gd name="T34" fmla="*/ 7 w 103"/>
                <a:gd name="T35" fmla="*/ 125 h 125"/>
                <a:gd name="T36" fmla="*/ 7 w 103"/>
                <a:gd name="T37" fmla="*/ 125 h 125"/>
                <a:gd name="T38" fmla="*/ 4 w 103"/>
                <a:gd name="T39" fmla="*/ 123 h 125"/>
                <a:gd name="T40" fmla="*/ 4 w 103"/>
                <a:gd name="T41" fmla="*/ 121 h 125"/>
                <a:gd name="T42" fmla="*/ 4 w 103"/>
                <a:gd name="T43" fmla="*/ 118 h 125"/>
                <a:gd name="T44" fmla="*/ 4 w 103"/>
                <a:gd name="T45" fmla="*/ 116 h 125"/>
                <a:gd name="T46" fmla="*/ 2 w 103"/>
                <a:gd name="T47" fmla="*/ 114 h 125"/>
                <a:gd name="T48" fmla="*/ 0 w 103"/>
                <a:gd name="T49" fmla="*/ 114 h 125"/>
                <a:gd name="T50" fmla="*/ 4 w 103"/>
                <a:gd name="T51" fmla="*/ 108 h 125"/>
                <a:gd name="T52" fmla="*/ 11 w 103"/>
                <a:gd name="T53" fmla="*/ 101 h 125"/>
                <a:gd name="T54" fmla="*/ 15 w 103"/>
                <a:gd name="T55" fmla="*/ 93 h 125"/>
                <a:gd name="T56" fmla="*/ 22 w 103"/>
                <a:gd name="T57" fmla="*/ 86 h 125"/>
                <a:gd name="T58" fmla="*/ 28 w 103"/>
                <a:gd name="T59" fmla="*/ 80 h 125"/>
                <a:gd name="T60" fmla="*/ 32 w 103"/>
                <a:gd name="T61" fmla="*/ 73 h 125"/>
                <a:gd name="T62" fmla="*/ 39 w 103"/>
                <a:gd name="T63" fmla="*/ 67 h 125"/>
                <a:gd name="T64" fmla="*/ 45 w 103"/>
                <a:gd name="T65" fmla="*/ 58 h 125"/>
                <a:gd name="T66" fmla="*/ 50 w 103"/>
                <a:gd name="T67" fmla="*/ 52 h 125"/>
                <a:gd name="T68" fmla="*/ 56 w 103"/>
                <a:gd name="T69" fmla="*/ 45 h 125"/>
                <a:gd name="T70" fmla="*/ 63 w 103"/>
                <a:gd name="T71" fmla="*/ 39 h 125"/>
                <a:gd name="T72" fmla="*/ 69 w 103"/>
                <a:gd name="T73" fmla="*/ 32 h 125"/>
                <a:gd name="T74" fmla="*/ 73 w 103"/>
                <a:gd name="T75" fmla="*/ 24 h 125"/>
                <a:gd name="T76" fmla="*/ 80 w 103"/>
                <a:gd name="T77" fmla="*/ 17 h 125"/>
                <a:gd name="T78" fmla="*/ 84 w 103"/>
                <a:gd name="T79" fmla="*/ 11 h 125"/>
                <a:gd name="T80" fmla="*/ 91 w 103"/>
                <a:gd name="T81" fmla="*/ 4 h 125"/>
                <a:gd name="T82" fmla="*/ 91 w 103"/>
                <a:gd name="T83" fmla="*/ 2 h 125"/>
                <a:gd name="T84" fmla="*/ 93 w 103"/>
                <a:gd name="T85" fmla="*/ 2 h 125"/>
                <a:gd name="T86" fmla="*/ 95 w 103"/>
                <a:gd name="T87" fmla="*/ 0 h 125"/>
                <a:gd name="T88" fmla="*/ 95 w 103"/>
                <a:gd name="T89" fmla="*/ 0 h 125"/>
                <a:gd name="T90" fmla="*/ 99 w 103"/>
                <a:gd name="T91" fmla="*/ 0 h 125"/>
                <a:gd name="T92" fmla="*/ 101 w 103"/>
                <a:gd name="T93" fmla="*/ 0 h 125"/>
                <a:gd name="T94" fmla="*/ 101 w 103"/>
                <a:gd name="T95" fmla="*/ 2 h 125"/>
                <a:gd name="T96" fmla="*/ 103 w 103"/>
                <a:gd name="T97" fmla="*/ 2 h 125"/>
                <a:gd name="T98" fmla="*/ 103 w 103"/>
                <a:gd name="T99" fmla="*/ 4 h 125"/>
                <a:gd name="T100" fmla="*/ 103 w 103"/>
                <a:gd name="T101" fmla="*/ 6 h 125"/>
                <a:gd name="T102" fmla="*/ 103 w 103"/>
                <a:gd name="T103" fmla="*/ 8 h 125"/>
                <a:gd name="T104" fmla="*/ 103 w 103"/>
                <a:gd name="T105" fmla="*/ 11 h 125"/>
                <a:gd name="T106" fmla="*/ 103 w 103"/>
                <a:gd name="T107" fmla="*/ 13 h 125"/>
                <a:gd name="T108" fmla="*/ 101 w 103"/>
                <a:gd name="T109" fmla="*/ 17 h 125"/>
                <a:gd name="T110" fmla="*/ 101 w 103"/>
                <a:gd name="T111" fmla="*/ 17 h 1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3" h="125">
                  <a:moveTo>
                    <a:pt x="101" y="17"/>
                  </a:moveTo>
                  <a:lnTo>
                    <a:pt x="97" y="21"/>
                  </a:lnTo>
                  <a:lnTo>
                    <a:pt x="93" y="28"/>
                  </a:lnTo>
                  <a:lnTo>
                    <a:pt x="88" y="34"/>
                  </a:lnTo>
                  <a:lnTo>
                    <a:pt x="82" y="41"/>
                  </a:lnTo>
                  <a:lnTo>
                    <a:pt x="78" y="49"/>
                  </a:lnTo>
                  <a:lnTo>
                    <a:pt x="71" y="56"/>
                  </a:lnTo>
                  <a:lnTo>
                    <a:pt x="65" y="65"/>
                  </a:lnTo>
                  <a:lnTo>
                    <a:pt x="60" y="73"/>
                  </a:lnTo>
                  <a:lnTo>
                    <a:pt x="54" y="80"/>
                  </a:lnTo>
                  <a:lnTo>
                    <a:pt x="47" y="88"/>
                  </a:lnTo>
                  <a:lnTo>
                    <a:pt x="41" y="97"/>
                  </a:lnTo>
                  <a:lnTo>
                    <a:pt x="35" y="103"/>
                  </a:lnTo>
                  <a:lnTo>
                    <a:pt x="28" y="110"/>
                  </a:lnTo>
                  <a:lnTo>
                    <a:pt x="22" y="114"/>
                  </a:lnTo>
                  <a:lnTo>
                    <a:pt x="15" y="121"/>
                  </a:lnTo>
                  <a:lnTo>
                    <a:pt x="9" y="125"/>
                  </a:lnTo>
                  <a:lnTo>
                    <a:pt x="7" y="125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4" y="118"/>
                  </a:lnTo>
                  <a:lnTo>
                    <a:pt x="4" y="116"/>
                  </a:lnTo>
                  <a:lnTo>
                    <a:pt x="2" y="114"/>
                  </a:lnTo>
                  <a:lnTo>
                    <a:pt x="0" y="114"/>
                  </a:lnTo>
                  <a:lnTo>
                    <a:pt x="4" y="108"/>
                  </a:lnTo>
                  <a:lnTo>
                    <a:pt x="11" y="101"/>
                  </a:lnTo>
                  <a:lnTo>
                    <a:pt x="15" y="93"/>
                  </a:lnTo>
                  <a:lnTo>
                    <a:pt x="22" y="86"/>
                  </a:lnTo>
                  <a:lnTo>
                    <a:pt x="28" y="80"/>
                  </a:lnTo>
                  <a:lnTo>
                    <a:pt x="32" y="73"/>
                  </a:lnTo>
                  <a:lnTo>
                    <a:pt x="39" y="67"/>
                  </a:lnTo>
                  <a:lnTo>
                    <a:pt x="45" y="58"/>
                  </a:lnTo>
                  <a:lnTo>
                    <a:pt x="50" y="52"/>
                  </a:lnTo>
                  <a:lnTo>
                    <a:pt x="56" y="45"/>
                  </a:lnTo>
                  <a:lnTo>
                    <a:pt x="63" y="39"/>
                  </a:lnTo>
                  <a:lnTo>
                    <a:pt x="69" y="32"/>
                  </a:lnTo>
                  <a:lnTo>
                    <a:pt x="73" y="24"/>
                  </a:lnTo>
                  <a:lnTo>
                    <a:pt x="80" y="17"/>
                  </a:lnTo>
                  <a:lnTo>
                    <a:pt x="84" y="11"/>
                  </a:lnTo>
                  <a:lnTo>
                    <a:pt x="91" y="4"/>
                  </a:lnTo>
                  <a:lnTo>
                    <a:pt x="91" y="2"/>
                  </a:lnTo>
                  <a:lnTo>
                    <a:pt x="93" y="2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1" y="2"/>
                  </a:lnTo>
                  <a:lnTo>
                    <a:pt x="103" y="2"/>
                  </a:lnTo>
                  <a:lnTo>
                    <a:pt x="103" y="4"/>
                  </a:lnTo>
                  <a:lnTo>
                    <a:pt x="103" y="6"/>
                  </a:lnTo>
                  <a:lnTo>
                    <a:pt x="103" y="8"/>
                  </a:lnTo>
                  <a:lnTo>
                    <a:pt x="103" y="11"/>
                  </a:lnTo>
                  <a:lnTo>
                    <a:pt x="103" y="13"/>
                  </a:lnTo>
                  <a:lnTo>
                    <a:pt x="101" y="17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3" name="Freeform 65"/>
            <p:cNvSpPr>
              <a:spLocks/>
            </p:cNvSpPr>
            <p:nvPr/>
          </p:nvSpPr>
          <p:spPr bwMode="auto">
            <a:xfrm>
              <a:off x="4572" y="2698"/>
              <a:ext cx="71" cy="21"/>
            </a:xfrm>
            <a:custGeom>
              <a:avLst/>
              <a:gdLst>
                <a:gd name="T0" fmla="*/ 71 w 71"/>
                <a:gd name="T1" fmla="*/ 13 h 21"/>
                <a:gd name="T2" fmla="*/ 69 w 71"/>
                <a:gd name="T3" fmla="*/ 15 h 21"/>
                <a:gd name="T4" fmla="*/ 67 w 71"/>
                <a:gd name="T5" fmla="*/ 17 h 21"/>
                <a:gd name="T6" fmla="*/ 64 w 71"/>
                <a:gd name="T7" fmla="*/ 17 h 21"/>
                <a:gd name="T8" fmla="*/ 60 w 71"/>
                <a:gd name="T9" fmla="*/ 19 h 21"/>
                <a:gd name="T10" fmla="*/ 56 w 71"/>
                <a:gd name="T11" fmla="*/ 19 h 21"/>
                <a:gd name="T12" fmla="*/ 51 w 71"/>
                <a:gd name="T13" fmla="*/ 19 h 21"/>
                <a:gd name="T14" fmla="*/ 45 w 71"/>
                <a:gd name="T15" fmla="*/ 21 h 21"/>
                <a:gd name="T16" fmla="*/ 41 w 71"/>
                <a:gd name="T17" fmla="*/ 21 h 21"/>
                <a:gd name="T18" fmla="*/ 34 w 71"/>
                <a:gd name="T19" fmla="*/ 21 h 21"/>
                <a:gd name="T20" fmla="*/ 30 w 71"/>
                <a:gd name="T21" fmla="*/ 21 h 21"/>
                <a:gd name="T22" fmla="*/ 23 w 71"/>
                <a:gd name="T23" fmla="*/ 19 h 21"/>
                <a:gd name="T24" fmla="*/ 19 w 71"/>
                <a:gd name="T25" fmla="*/ 19 h 21"/>
                <a:gd name="T26" fmla="*/ 13 w 71"/>
                <a:gd name="T27" fmla="*/ 19 h 21"/>
                <a:gd name="T28" fmla="*/ 8 w 71"/>
                <a:gd name="T29" fmla="*/ 17 h 21"/>
                <a:gd name="T30" fmla="*/ 4 w 71"/>
                <a:gd name="T31" fmla="*/ 15 h 21"/>
                <a:gd name="T32" fmla="*/ 2 w 71"/>
                <a:gd name="T33" fmla="*/ 13 h 21"/>
                <a:gd name="T34" fmla="*/ 0 w 71"/>
                <a:gd name="T35" fmla="*/ 11 h 21"/>
                <a:gd name="T36" fmla="*/ 0 w 71"/>
                <a:gd name="T37" fmla="*/ 9 h 21"/>
                <a:gd name="T38" fmla="*/ 0 w 71"/>
                <a:gd name="T39" fmla="*/ 6 h 21"/>
                <a:gd name="T40" fmla="*/ 0 w 71"/>
                <a:gd name="T41" fmla="*/ 4 h 21"/>
                <a:gd name="T42" fmla="*/ 2 w 71"/>
                <a:gd name="T43" fmla="*/ 0 h 21"/>
                <a:gd name="T44" fmla="*/ 4 w 71"/>
                <a:gd name="T45" fmla="*/ 0 h 21"/>
                <a:gd name="T46" fmla="*/ 4 w 71"/>
                <a:gd name="T47" fmla="*/ 0 h 21"/>
                <a:gd name="T48" fmla="*/ 6 w 71"/>
                <a:gd name="T49" fmla="*/ 0 h 21"/>
                <a:gd name="T50" fmla="*/ 8 w 71"/>
                <a:gd name="T51" fmla="*/ 0 h 21"/>
                <a:gd name="T52" fmla="*/ 11 w 71"/>
                <a:gd name="T53" fmla="*/ 2 h 21"/>
                <a:gd name="T54" fmla="*/ 13 w 71"/>
                <a:gd name="T55" fmla="*/ 2 h 21"/>
                <a:gd name="T56" fmla="*/ 17 w 71"/>
                <a:gd name="T57" fmla="*/ 4 h 21"/>
                <a:gd name="T58" fmla="*/ 19 w 71"/>
                <a:gd name="T59" fmla="*/ 4 h 21"/>
                <a:gd name="T60" fmla="*/ 23 w 71"/>
                <a:gd name="T61" fmla="*/ 4 h 21"/>
                <a:gd name="T62" fmla="*/ 26 w 71"/>
                <a:gd name="T63" fmla="*/ 4 h 21"/>
                <a:gd name="T64" fmla="*/ 28 w 71"/>
                <a:gd name="T65" fmla="*/ 4 h 21"/>
                <a:gd name="T66" fmla="*/ 32 w 71"/>
                <a:gd name="T67" fmla="*/ 4 h 21"/>
                <a:gd name="T68" fmla="*/ 36 w 71"/>
                <a:gd name="T69" fmla="*/ 4 h 21"/>
                <a:gd name="T70" fmla="*/ 39 w 71"/>
                <a:gd name="T71" fmla="*/ 4 h 21"/>
                <a:gd name="T72" fmla="*/ 41 w 71"/>
                <a:gd name="T73" fmla="*/ 4 h 21"/>
                <a:gd name="T74" fmla="*/ 45 w 71"/>
                <a:gd name="T75" fmla="*/ 4 h 21"/>
                <a:gd name="T76" fmla="*/ 47 w 71"/>
                <a:gd name="T77" fmla="*/ 4 h 21"/>
                <a:gd name="T78" fmla="*/ 49 w 71"/>
                <a:gd name="T79" fmla="*/ 2 h 21"/>
                <a:gd name="T80" fmla="*/ 54 w 71"/>
                <a:gd name="T81" fmla="*/ 2 h 21"/>
                <a:gd name="T82" fmla="*/ 56 w 71"/>
                <a:gd name="T83" fmla="*/ 2 h 21"/>
                <a:gd name="T84" fmla="*/ 58 w 71"/>
                <a:gd name="T85" fmla="*/ 2 h 21"/>
                <a:gd name="T86" fmla="*/ 60 w 71"/>
                <a:gd name="T87" fmla="*/ 0 h 21"/>
                <a:gd name="T88" fmla="*/ 62 w 71"/>
                <a:gd name="T89" fmla="*/ 0 h 21"/>
                <a:gd name="T90" fmla="*/ 64 w 71"/>
                <a:gd name="T91" fmla="*/ 0 h 21"/>
                <a:gd name="T92" fmla="*/ 67 w 71"/>
                <a:gd name="T93" fmla="*/ 0 h 21"/>
                <a:gd name="T94" fmla="*/ 69 w 71"/>
                <a:gd name="T95" fmla="*/ 0 h 21"/>
                <a:gd name="T96" fmla="*/ 71 w 71"/>
                <a:gd name="T97" fmla="*/ 2 h 21"/>
                <a:gd name="T98" fmla="*/ 71 w 71"/>
                <a:gd name="T99" fmla="*/ 4 h 21"/>
                <a:gd name="T100" fmla="*/ 71 w 71"/>
                <a:gd name="T101" fmla="*/ 6 h 21"/>
                <a:gd name="T102" fmla="*/ 71 w 71"/>
                <a:gd name="T103" fmla="*/ 6 h 21"/>
                <a:gd name="T104" fmla="*/ 71 w 71"/>
                <a:gd name="T105" fmla="*/ 9 h 21"/>
                <a:gd name="T106" fmla="*/ 71 w 71"/>
                <a:gd name="T107" fmla="*/ 11 h 21"/>
                <a:gd name="T108" fmla="*/ 71 w 71"/>
                <a:gd name="T109" fmla="*/ 13 h 21"/>
                <a:gd name="T110" fmla="*/ 71 w 71"/>
                <a:gd name="T111" fmla="*/ 13 h 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1" h="21">
                  <a:moveTo>
                    <a:pt x="71" y="13"/>
                  </a:moveTo>
                  <a:lnTo>
                    <a:pt x="69" y="15"/>
                  </a:lnTo>
                  <a:lnTo>
                    <a:pt x="67" y="17"/>
                  </a:lnTo>
                  <a:lnTo>
                    <a:pt x="64" y="17"/>
                  </a:lnTo>
                  <a:lnTo>
                    <a:pt x="60" y="19"/>
                  </a:lnTo>
                  <a:lnTo>
                    <a:pt x="56" y="19"/>
                  </a:lnTo>
                  <a:lnTo>
                    <a:pt x="51" y="19"/>
                  </a:lnTo>
                  <a:lnTo>
                    <a:pt x="45" y="21"/>
                  </a:lnTo>
                  <a:lnTo>
                    <a:pt x="41" y="21"/>
                  </a:lnTo>
                  <a:lnTo>
                    <a:pt x="34" y="21"/>
                  </a:lnTo>
                  <a:lnTo>
                    <a:pt x="30" y="21"/>
                  </a:lnTo>
                  <a:lnTo>
                    <a:pt x="23" y="19"/>
                  </a:lnTo>
                  <a:lnTo>
                    <a:pt x="19" y="19"/>
                  </a:lnTo>
                  <a:lnTo>
                    <a:pt x="13" y="19"/>
                  </a:lnTo>
                  <a:lnTo>
                    <a:pt x="8" y="17"/>
                  </a:lnTo>
                  <a:lnTo>
                    <a:pt x="4" y="15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6" y="4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49" y="2"/>
                  </a:lnTo>
                  <a:lnTo>
                    <a:pt x="54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71" y="4"/>
                  </a:lnTo>
                  <a:lnTo>
                    <a:pt x="71" y="6"/>
                  </a:lnTo>
                  <a:lnTo>
                    <a:pt x="71" y="9"/>
                  </a:lnTo>
                  <a:lnTo>
                    <a:pt x="71" y="11"/>
                  </a:lnTo>
                  <a:lnTo>
                    <a:pt x="71" y="13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4" name="Freeform 66"/>
            <p:cNvSpPr>
              <a:spLocks/>
            </p:cNvSpPr>
            <p:nvPr/>
          </p:nvSpPr>
          <p:spPr bwMode="auto">
            <a:xfrm>
              <a:off x="4735" y="2745"/>
              <a:ext cx="63" cy="56"/>
            </a:xfrm>
            <a:custGeom>
              <a:avLst/>
              <a:gdLst>
                <a:gd name="T0" fmla="*/ 3 w 63"/>
                <a:gd name="T1" fmla="*/ 41 h 56"/>
                <a:gd name="T2" fmla="*/ 5 w 63"/>
                <a:gd name="T3" fmla="*/ 39 h 56"/>
                <a:gd name="T4" fmla="*/ 7 w 63"/>
                <a:gd name="T5" fmla="*/ 37 h 56"/>
                <a:gd name="T6" fmla="*/ 9 w 63"/>
                <a:gd name="T7" fmla="*/ 33 h 56"/>
                <a:gd name="T8" fmla="*/ 13 w 63"/>
                <a:gd name="T9" fmla="*/ 31 h 56"/>
                <a:gd name="T10" fmla="*/ 16 w 63"/>
                <a:gd name="T11" fmla="*/ 26 h 56"/>
                <a:gd name="T12" fmla="*/ 20 w 63"/>
                <a:gd name="T13" fmla="*/ 24 h 56"/>
                <a:gd name="T14" fmla="*/ 22 w 63"/>
                <a:gd name="T15" fmla="*/ 20 h 56"/>
                <a:gd name="T16" fmla="*/ 26 w 63"/>
                <a:gd name="T17" fmla="*/ 18 h 56"/>
                <a:gd name="T18" fmla="*/ 31 w 63"/>
                <a:gd name="T19" fmla="*/ 15 h 56"/>
                <a:gd name="T20" fmla="*/ 35 w 63"/>
                <a:gd name="T21" fmla="*/ 13 h 56"/>
                <a:gd name="T22" fmla="*/ 39 w 63"/>
                <a:gd name="T23" fmla="*/ 9 h 56"/>
                <a:gd name="T24" fmla="*/ 44 w 63"/>
                <a:gd name="T25" fmla="*/ 9 h 56"/>
                <a:gd name="T26" fmla="*/ 48 w 63"/>
                <a:gd name="T27" fmla="*/ 5 h 56"/>
                <a:gd name="T28" fmla="*/ 52 w 63"/>
                <a:gd name="T29" fmla="*/ 5 h 56"/>
                <a:gd name="T30" fmla="*/ 56 w 63"/>
                <a:gd name="T31" fmla="*/ 2 h 56"/>
                <a:gd name="T32" fmla="*/ 61 w 63"/>
                <a:gd name="T33" fmla="*/ 0 h 56"/>
                <a:gd name="T34" fmla="*/ 61 w 63"/>
                <a:gd name="T35" fmla="*/ 2 h 56"/>
                <a:gd name="T36" fmla="*/ 61 w 63"/>
                <a:gd name="T37" fmla="*/ 5 h 56"/>
                <a:gd name="T38" fmla="*/ 61 w 63"/>
                <a:gd name="T39" fmla="*/ 7 h 56"/>
                <a:gd name="T40" fmla="*/ 63 w 63"/>
                <a:gd name="T41" fmla="*/ 9 h 56"/>
                <a:gd name="T42" fmla="*/ 63 w 63"/>
                <a:gd name="T43" fmla="*/ 9 h 56"/>
                <a:gd name="T44" fmla="*/ 63 w 63"/>
                <a:gd name="T45" fmla="*/ 11 h 56"/>
                <a:gd name="T46" fmla="*/ 63 w 63"/>
                <a:gd name="T47" fmla="*/ 13 h 56"/>
                <a:gd name="T48" fmla="*/ 63 w 63"/>
                <a:gd name="T49" fmla="*/ 15 h 56"/>
                <a:gd name="T50" fmla="*/ 61 w 63"/>
                <a:gd name="T51" fmla="*/ 18 h 56"/>
                <a:gd name="T52" fmla="*/ 54 w 63"/>
                <a:gd name="T53" fmla="*/ 20 h 56"/>
                <a:gd name="T54" fmla="*/ 50 w 63"/>
                <a:gd name="T55" fmla="*/ 24 h 56"/>
                <a:gd name="T56" fmla="*/ 46 w 63"/>
                <a:gd name="T57" fmla="*/ 28 h 56"/>
                <a:gd name="T58" fmla="*/ 39 w 63"/>
                <a:gd name="T59" fmla="*/ 33 h 56"/>
                <a:gd name="T60" fmla="*/ 33 w 63"/>
                <a:gd name="T61" fmla="*/ 39 h 56"/>
                <a:gd name="T62" fmla="*/ 28 w 63"/>
                <a:gd name="T63" fmla="*/ 43 h 56"/>
                <a:gd name="T64" fmla="*/ 22 w 63"/>
                <a:gd name="T65" fmla="*/ 48 h 56"/>
                <a:gd name="T66" fmla="*/ 18 w 63"/>
                <a:gd name="T67" fmla="*/ 50 h 56"/>
                <a:gd name="T68" fmla="*/ 13 w 63"/>
                <a:gd name="T69" fmla="*/ 54 h 56"/>
                <a:gd name="T70" fmla="*/ 9 w 63"/>
                <a:gd name="T71" fmla="*/ 56 h 56"/>
                <a:gd name="T72" fmla="*/ 5 w 63"/>
                <a:gd name="T73" fmla="*/ 56 h 56"/>
                <a:gd name="T74" fmla="*/ 3 w 63"/>
                <a:gd name="T75" fmla="*/ 56 h 56"/>
                <a:gd name="T76" fmla="*/ 0 w 63"/>
                <a:gd name="T77" fmla="*/ 52 h 56"/>
                <a:gd name="T78" fmla="*/ 0 w 63"/>
                <a:gd name="T79" fmla="*/ 48 h 56"/>
                <a:gd name="T80" fmla="*/ 3 w 63"/>
                <a:gd name="T81" fmla="*/ 41 h 56"/>
                <a:gd name="T82" fmla="*/ 3 w 63"/>
                <a:gd name="T83" fmla="*/ 41 h 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3" h="56">
                  <a:moveTo>
                    <a:pt x="3" y="41"/>
                  </a:moveTo>
                  <a:lnTo>
                    <a:pt x="5" y="39"/>
                  </a:lnTo>
                  <a:lnTo>
                    <a:pt x="7" y="37"/>
                  </a:lnTo>
                  <a:lnTo>
                    <a:pt x="9" y="33"/>
                  </a:lnTo>
                  <a:lnTo>
                    <a:pt x="13" y="31"/>
                  </a:lnTo>
                  <a:lnTo>
                    <a:pt x="16" y="26"/>
                  </a:lnTo>
                  <a:lnTo>
                    <a:pt x="20" y="24"/>
                  </a:lnTo>
                  <a:lnTo>
                    <a:pt x="22" y="20"/>
                  </a:lnTo>
                  <a:lnTo>
                    <a:pt x="26" y="18"/>
                  </a:lnTo>
                  <a:lnTo>
                    <a:pt x="31" y="15"/>
                  </a:lnTo>
                  <a:lnTo>
                    <a:pt x="35" y="13"/>
                  </a:lnTo>
                  <a:lnTo>
                    <a:pt x="39" y="9"/>
                  </a:lnTo>
                  <a:lnTo>
                    <a:pt x="44" y="9"/>
                  </a:lnTo>
                  <a:lnTo>
                    <a:pt x="48" y="5"/>
                  </a:lnTo>
                  <a:lnTo>
                    <a:pt x="52" y="5"/>
                  </a:lnTo>
                  <a:lnTo>
                    <a:pt x="56" y="2"/>
                  </a:lnTo>
                  <a:lnTo>
                    <a:pt x="61" y="0"/>
                  </a:lnTo>
                  <a:lnTo>
                    <a:pt x="61" y="2"/>
                  </a:lnTo>
                  <a:lnTo>
                    <a:pt x="61" y="5"/>
                  </a:lnTo>
                  <a:lnTo>
                    <a:pt x="61" y="7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5"/>
                  </a:lnTo>
                  <a:lnTo>
                    <a:pt x="61" y="18"/>
                  </a:lnTo>
                  <a:lnTo>
                    <a:pt x="54" y="20"/>
                  </a:lnTo>
                  <a:lnTo>
                    <a:pt x="50" y="24"/>
                  </a:lnTo>
                  <a:lnTo>
                    <a:pt x="46" y="28"/>
                  </a:lnTo>
                  <a:lnTo>
                    <a:pt x="39" y="33"/>
                  </a:lnTo>
                  <a:lnTo>
                    <a:pt x="33" y="39"/>
                  </a:lnTo>
                  <a:lnTo>
                    <a:pt x="28" y="43"/>
                  </a:lnTo>
                  <a:lnTo>
                    <a:pt x="22" y="48"/>
                  </a:lnTo>
                  <a:lnTo>
                    <a:pt x="18" y="50"/>
                  </a:lnTo>
                  <a:lnTo>
                    <a:pt x="13" y="54"/>
                  </a:lnTo>
                  <a:lnTo>
                    <a:pt x="9" y="56"/>
                  </a:lnTo>
                  <a:lnTo>
                    <a:pt x="5" y="56"/>
                  </a:lnTo>
                  <a:lnTo>
                    <a:pt x="3" y="56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3" y="4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5" name="Freeform 67"/>
            <p:cNvSpPr>
              <a:spLocks/>
            </p:cNvSpPr>
            <p:nvPr/>
          </p:nvSpPr>
          <p:spPr bwMode="auto">
            <a:xfrm>
              <a:off x="4746" y="2672"/>
              <a:ext cx="65" cy="32"/>
            </a:xfrm>
            <a:custGeom>
              <a:avLst/>
              <a:gdLst>
                <a:gd name="T0" fmla="*/ 2 w 65"/>
                <a:gd name="T1" fmla="*/ 28 h 32"/>
                <a:gd name="T2" fmla="*/ 0 w 65"/>
                <a:gd name="T3" fmla="*/ 26 h 32"/>
                <a:gd name="T4" fmla="*/ 0 w 65"/>
                <a:gd name="T5" fmla="*/ 26 h 32"/>
                <a:gd name="T6" fmla="*/ 0 w 65"/>
                <a:gd name="T7" fmla="*/ 24 h 32"/>
                <a:gd name="T8" fmla="*/ 0 w 65"/>
                <a:gd name="T9" fmla="*/ 24 h 32"/>
                <a:gd name="T10" fmla="*/ 2 w 65"/>
                <a:gd name="T11" fmla="*/ 22 h 32"/>
                <a:gd name="T12" fmla="*/ 5 w 65"/>
                <a:gd name="T13" fmla="*/ 22 h 32"/>
                <a:gd name="T14" fmla="*/ 7 w 65"/>
                <a:gd name="T15" fmla="*/ 19 h 32"/>
                <a:gd name="T16" fmla="*/ 9 w 65"/>
                <a:gd name="T17" fmla="*/ 19 h 32"/>
                <a:gd name="T18" fmla="*/ 9 w 65"/>
                <a:gd name="T19" fmla="*/ 17 h 32"/>
                <a:gd name="T20" fmla="*/ 11 w 65"/>
                <a:gd name="T21" fmla="*/ 17 h 32"/>
                <a:gd name="T22" fmla="*/ 13 w 65"/>
                <a:gd name="T23" fmla="*/ 17 h 32"/>
                <a:gd name="T24" fmla="*/ 15 w 65"/>
                <a:gd name="T25" fmla="*/ 17 h 32"/>
                <a:gd name="T26" fmla="*/ 17 w 65"/>
                <a:gd name="T27" fmla="*/ 17 h 32"/>
                <a:gd name="T28" fmla="*/ 20 w 65"/>
                <a:gd name="T29" fmla="*/ 17 h 32"/>
                <a:gd name="T30" fmla="*/ 22 w 65"/>
                <a:gd name="T31" fmla="*/ 15 h 32"/>
                <a:gd name="T32" fmla="*/ 24 w 65"/>
                <a:gd name="T33" fmla="*/ 15 h 32"/>
                <a:gd name="T34" fmla="*/ 26 w 65"/>
                <a:gd name="T35" fmla="*/ 15 h 32"/>
                <a:gd name="T36" fmla="*/ 28 w 65"/>
                <a:gd name="T37" fmla="*/ 15 h 32"/>
                <a:gd name="T38" fmla="*/ 30 w 65"/>
                <a:gd name="T39" fmla="*/ 13 h 32"/>
                <a:gd name="T40" fmla="*/ 33 w 65"/>
                <a:gd name="T41" fmla="*/ 13 h 32"/>
                <a:gd name="T42" fmla="*/ 33 w 65"/>
                <a:gd name="T43" fmla="*/ 13 h 32"/>
                <a:gd name="T44" fmla="*/ 35 w 65"/>
                <a:gd name="T45" fmla="*/ 11 h 32"/>
                <a:gd name="T46" fmla="*/ 37 w 65"/>
                <a:gd name="T47" fmla="*/ 11 h 32"/>
                <a:gd name="T48" fmla="*/ 39 w 65"/>
                <a:gd name="T49" fmla="*/ 11 h 32"/>
                <a:gd name="T50" fmla="*/ 41 w 65"/>
                <a:gd name="T51" fmla="*/ 6 h 32"/>
                <a:gd name="T52" fmla="*/ 43 w 65"/>
                <a:gd name="T53" fmla="*/ 6 h 32"/>
                <a:gd name="T54" fmla="*/ 48 w 65"/>
                <a:gd name="T55" fmla="*/ 4 h 32"/>
                <a:gd name="T56" fmla="*/ 50 w 65"/>
                <a:gd name="T57" fmla="*/ 2 h 32"/>
                <a:gd name="T58" fmla="*/ 52 w 65"/>
                <a:gd name="T59" fmla="*/ 0 h 32"/>
                <a:gd name="T60" fmla="*/ 54 w 65"/>
                <a:gd name="T61" fmla="*/ 0 h 32"/>
                <a:gd name="T62" fmla="*/ 56 w 65"/>
                <a:gd name="T63" fmla="*/ 0 h 32"/>
                <a:gd name="T64" fmla="*/ 58 w 65"/>
                <a:gd name="T65" fmla="*/ 0 h 32"/>
                <a:gd name="T66" fmla="*/ 61 w 65"/>
                <a:gd name="T67" fmla="*/ 0 h 32"/>
                <a:gd name="T68" fmla="*/ 63 w 65"/>
                <a:gd name="T69" fmla="*/ 0 h 32"/>
                <a:gd name="T70" fmla="*/ 63 w 65"/>
                <a:gd name="T71" fmla="*/ 0 h 32"/>
                <a:gd name="T72" fmla="*/ 65 w 65"/>
                <a:gd name="T73" fmla="*/ 0 h 32"/>
                <a:gd name="T74" fmla="*/ 65 w 65"/>
                <a:gd name="T75" fmla="*/ 2 h 32"/>
                <a:gd name="T76" fmla="*/ 65 w 65"/>
                <a:gd name="T77" fmla="*/ 4 h 32"/>
                <a:gd name="T78" fmla="*/ 65 w 65"/>
                <a:gd name="T79" fmla="*/ 4 h 32"/>
                <a:gd name="T80" fmla="*/ 65 w 65"/>
                <a:gd name="T81" fmla="*/ 6 h 32"/>
                <a:gd name="T82" fmla="*/ 63 w 65"/>
                <a:gd name="T83" fmla="*/ 11 h 32"/>
                <a:gd name="T84" fmla="*/ 61 w 65"/>
                <a:gd name="T85" fmla="*/ 15 h 32"/>
                <a:gd name="T86" fmla="*/ 58 w 65"/>
                <a:gd name="T87" fmla="*/ 19 h 32"/>
                <a:gd name="T88" fmla="*/ 54 w 65"/>
                <a:gd name="T89" fmla="*/ 22 h 32"/>
                <a:gd name="T90" fmla="*/ 50 w 65"/>
                <a:gd name="T91" fmla="*/ 26 h 32"/>
                <a:gd name="T92" fmla="*/ 45 w 65"/>
                <a:gd name="T93" fmla="*/ 28 h 32"/>
                <a:gd name="T94" fmla="*/ 41 w 65"/>
                <a:gd name="T95" fmla="*/ 30 h 32"/>
                <a:gd name="T96" fmla="*/ 37 w 65"/>
                <a:gd name="T97" fmla="*/ 30 h 32"/>
                <a:gd name="T98" fmla="*/ 33 w 65"/>
                <a:gd name="T99" fmla="*/ 32 h 32"/>
                <a:gd name="T100" fmla="*/ 28 w 65"/>
                <a:gd name="T101" fmla="*/ 32 h 32"/>
                <a:gd name="T102" fmla="*/ 24 w 65"/>
                <a:gd name="T103" fmla="*/ 32 h 32"/>
                <a:gd name="T104" fmla="*/ 17 w 65"/>
                <a:gd name="T105" fmla="*/ 32 h 32"/>
                <a:gd name="T106" fmla="*/ 13 w 65"/>
                <a:gd name="T107" fmla="*/ 32 h 32"/>
                <a:gd name="T108" fmla="*/ 9 w 65"/>
                <a:gd name="T109" fmla="*/ 30 h 32"/>
                <a:gd name="T110" fmla="*/ 7 w 65"/>
                <a:gd name="T111" fmla="*/ 30 h 32"/>
                <a:gd name="T112" fmla="*/ 2 w 65"/>
                <a:gd name="T113" fmla="*/ 28 h 32"/>
                <a:gd name="T114" fmla="*/ 2 w 65"/>
                <a:gd name="T115" fmla="*/ 28 h 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5" h="32">
                  <a:moveTo>
                    <a:pt x="2" y="28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5" y="22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20" y="17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33" y="13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9" y="11"/>
                  </a:lnTo>
                  <a:lnTo>
                    <a:pt x="41" y="6"/>
                  </a:lnTo>
                  <a:lnTo>
                    <a:pt x="43" y="6"/>
                  </a:lnTo>
                  <a:lnTo>
                    <a:pt x="48" y="4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5" y="6"/>
                  </a:lnTo>
                  <a:lnTo>
                    <a:pt x="63" y="11"/>
                  </a:lnTo>
                  <a:lnTo>
                    <a:pt x="61" y="15"/>
                  </a:lnTo>
                  <a:lnTo>
                    <a:pt x="58" y="19"/>
                  </a:lnTo>
                  <a:lnTo>
                    <a:pt x="54" y="22"/>
                  </a:lnTo>
                  <a:lnTo>
                    <a:pt x="50" y="26"/>
                  </a:lnTo>
                  <a:lnTo>
                    <a:pt x="45" y="28"/>
                  </a:lnTo>
                  <a:lnTo>
                    <a:pt x="41" y="30"/>
                  </a:lnTo>
                  <a:lnTo>
                    <a:pt x="37" y="30"/>
                  </a:lnTo>
                  <a:lnTo>
                    <a:pt x="33" y="32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7" y="30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6" name="Freeform 68"/>
            <p:cNvSpPr>
              <a:spLocks/>
            </p:cNvSpPr>
            <p:nvPr/>
          </p:nvSpPr>
          <p:spPr bwMode="auto">
            <a:xfrm>
              <a:off x="4733" y="2635"/>
              <a:ext cx="76" cy="22"/>
            </a:xfrm>
            <a:custGeom>
              <a:avLst/>
              <a:gdLst>
                <a:gd name="T0" fmla="*/ 9 w 76"/>
                <a:gd name="T1" fmla="*/ 22 h 22"/>
                <a:gd name="T2" fmla="*/ 7 w 76"/>
                <a:gd name="T3" fmla="*/ 22 h 22"/>
                <a:gd name="T4" fmla="*/ 5 w 76"/>
                <a:gd name="T5" fmla="*/ 22 h 22"/>
                <a:gd name="T6" fmla="*/ 2 w 76"/>
                <a:gd name="T7" fmla="*/ 20 h 22"/>
                <a:gd name="T8" fmla="*/ 2 w 76"/>
                <a:gd name="T9" fmla="*/ 20 h 22"/>
                <a:gd name="T10" fmla="*/ 0 w 76"/>
                <a:gd name="T11" fmla="*/ 18 h 22"/>
                <a:gd name="T12" fmla="*/ 0 w 76"/>
                <a:gd name="T13" fmla="*/ 15 h 22"/>
                <a:gd name="T14" fmla="*/ 2 w 76"/>
                <a:gd name="T15" fmla="*/ 13 h 22"/>
                <a:gd name="T16" fmla="*/ 2 w 76"/>
                <a:gd name="T17" fmla="*/ 11 h 22"/>
                <a:gd name="T18" fmla="*/ 7 w 76"/>
                <a:gd name="T19" fmla="*/ 9 h 22"/>
                <a:gd name="T20" fmla="*/ 9 w 76"/>
                <a:gd name="T21" fmla="*/ 9 h 22"/>
                <a:gd name="T22" fmla="*/ 11 w 76"/>
                <a:gd name="T23" fmla="*/ 7 h 22"/>
                <a:gd name="T24" fmla="*/ 13 w 76"/>
                <a:gd name="T25" fmla="*/ 5 h 22"/>
                <a:gd name="T26" fmla="*/ 15 w 76"/>
                <a:gd name="T27" fmla="*/ 5 h 22"/>
                <a:gd name="T28" fmla="*/ 20 w 76"/>
                <a:gd name="T29" fmla="*/ 5 h 22"/>
                <a:gd name="T30" fmla="*/ 24 w 76"/>
                <a:gd name="T31" fmla="*/ 3 h 22"/>
                <a:gd name="T32" fmla="*/ 28 w 76"/>
                <a:gd name="T33" fmla="*/ 3 h 22"/>
                <a:gd name="T34" fmla="*/ 33 w 76"/>
                <a:gd name="T35" fmla="*/ 3 h 22"/>
                <a:gd name="T36" fmla="*/ 37 w 76"/>
                <a:gd name="T37" fmla="*/ 3 h 22"/>
                <a:gd name="T38" fmla="*/ 41 w 76"/>
                <a:gd name="T39" fmla="*/ 0 h 22"/>
                <a:gd name="T40" fmla="*/ 46 w 76"/>
                <a:gd name="T41" fmla="*/ 0 h 22"/>
                <a:gd name="T42" fmla="*/ 50 w 76"/>
                <a:gd name="T43" fmla="*/ 0 h 22"/>
                <a:gd name="T44" fmla="*/ 54 w 76"/>
                <a:gd name="T45" fmla="*/ 3 h 22"/>
                <a:gd name="T46" fmla="*/ 56 w 76"/>
                <a:gd name="T47" fmla="*/ 3 h 22"/>
                <a:gd name="T48" fmla="*/ 61 w 76"/>
                <a:gd name="T49" fmla="*/ 3 h 22"/>
                <a:gd name="T50" fmla="*/ 65 w 76"/>
                <a:gd name="T51" fmla="*/ 5 h 22"/>
                <a:gd name="T52" fmla="*/ 67 w 76"/>
                <a:gd name="T53" fmla="*/ 5 h 22"/>
                <a:gd name="T54" fmla="*/ 69 w 76"/>
                <a:gd name="T55" fmla="*/ 5 h 22"/>
                <a:gd name="T56" fmla="*/ 71 w 76"/>
                <a:gd name="T57" fmla="*/ 5 h 22"/>
                <a:gd name="T58" fmla="*/ 71 w 76"/>
                <a:gd name="T59" fmla="*/ 5 h 22"/>
                <a:gd name="T60" fmla="*/ 74 w 76"/>
                <a:gd name="T61" fmla="*/ 7 h 22"/>
                <a:gd name="T62" fmla="*/ 74 w 76"/>
                <a:gd name="T63" fmla="*/ 7 h 22"/>
                <a:gd name="T64" fmla="*/ 76 w 76"/>
                <a:gd name="T65" fmla="*/ 9 h 22"/>
                <a:gd name="T66" fmla="*/ 76 w 76"/>
                <a:gd name="T67" fmla="*/ 11 h 22"/>
                <a:gd name="T68" fmla="*/ 74 w 76"/>
                <a:gd name="T69" fmla="*/ 13 h 22"/>
                <a:gd name="T70" fmla="*/ 74 w 76"/>
                <a:gd name="T71" fmla="*/ 15 h 22"/>
                <a:gd name="T72" fmla="*/ 74 w 76"/>
                <a:gd name="T73" fmla="*/ 15 h 22"/>
                <a:gd name="T74" fmla="*/ 74 w 76"/>
                <a:gd name="T75" fmla="*/ 18 h 22"/>
                <a:gd name="T76" fmla="*/ 74 w 76"/>
                <a:gd name="T77" fmla="*/ 20 h 22"/>
                <a:gd name="T78" fmla="*/ 69 w 76"/>
                <a:gd name="T79" fmla="*/ 20 h 22"/>
                <a:gd name="T80" fmla="*/ 65 w 76"/>
                <a:gd name="T81" fmla="*/ 20 h 22"/>
                <a:gd name="T82" fmla="*/ 63 w 76"/>
                <a:gd name="T83" fmla="*/ 20 h 22"/>
                <a:gd name="T84" fmla="*/ 58 w 76"/>
                <a:gd name="T85" fmla="*/ 20 h 22"/>
                <a:gd name="T86" fmla="*/ 54 w 76"/>
                <a:gd name="T87" fmla="*/ 20 h 22"/>
                <a:gd name="T88" fmla="*/ 50 w 76"/>
                <a:gd name="T89" fmla="*/ 20 h 22"/>
                <a:gd name="T90" fmla="*/ 46 w 76"/>
                <a:gd name="T91" fmla="*/ 20 h 22"/>
                <a:gd name="T92" fmla="*/ 41 w 76"/>
                <a:gd name="T93" fmla="*/ 20 h 22"/>
                <a:gd name="T94" fmla="*/ 37 w 76"/>
                <a:gd name="T95" fmla="*/ 20 h 22"/>
                <a:gd name="T96" fmla="*/ 35 w 76"/>
                <a:gd name="T97" fmla="*/ 20 h 22"/>
                <a:gd name="T98" fmla="*/ 30 w 76"/>
                <a:gd name="T99" fmla="*/ 20 h 22"/>
                <a:gd name="T100" fmla="*/ 26 w 76"/>
                <a:gd name="T101" fmla="*/ 22 h 22"/>
                <a:gd name="T102" fmla="*/ 22 w 76"/>
                <a:gd name="T103" fmla="*/ 22 h 22"/>
                <a:gd name="T104" fmla="*/ 18 w 76"/>
                <a:gd name="T105" fmla="*/ 22 h 22"/>
                <a:gd name="T106" fmla="*/ 13 w 76"/>
                <a:gd name="T107" fmla="*/ 22 h 22"/>
                <a:gd name="T108" fmla="*/ 9 w 76"/>
                <a:gd name="T109" fmla="*/ 22 h 22"/>
                <a:gd name="T110" fmla="*/ 9 w 76"/>
                <a:gd name="T111" fmla="*/ 22 h 2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6" h="22">
                  <a:moveTo>
                    <a:pt x="9" y="22"/>
                  </a:moveTo>
                  <a:lnTo>
                    <a:pt x="7" y="22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7" y="9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20" y="5"/>
                  </a:lnTo>
                  <a:lnTo>
                    <a:pt x="24" y="3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37" y="3"/>
                  </a:lnTo>
                  <a:lnTo>
                    <a:pt x="41" y="0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61" y="3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69" y="5"/>
                  </a:lnTo>
                  <a:lnTo>
                    <a:pt x="71" y="5"/>
                  </a:lnTo>
                  <a:lnTo>
                    <a:pt x="74" y="7"/>
                  </a:lnTo>
                  <a:lnTo>
                    <a:pt x="76" y="9"/>
                  </a:lnTo>
                  <a:lnTo>
                    <a:pt x="76" y="11"/>
                  </a:lnTo>
                  <a:lnTo>
                    <a:pt x="74" y="13"/>
                  </a:lnTo>
                  <a:lnTo>
                    <a:pt x="74" y="15"/>
                  </a:lnTo>
                  <a:lnTo>
                    <a:pt x="74" y="18"/>
                  </a:lnTo>
                  <a:lnTo>
                    <a:pt x="74" y="20"/>
                  </a:lnTo>
                  <a:lnTo>
                    <a:pt x="69" y="20"/>
                  </a:lnTo>
                  <a:lnTo>
                    <a:pt x="65" y="20"/>
                  </a:lnTo>
                  <a:lnTo>
                    <a:pt x="63" y="20"/>
                  </a:lnTo>
                  <a:lnTo>
                    <a:pt x="58" y="20"/>
                  </a:lnTo>
                  <a:lnTo>
                    <a:pt x="54" y="20"/>
                  </a:lnTo>
                  <a:lnTo>
                    <a:pt x="50" y="20"/>
                  </a:lnTo>
                  <a:lnTo>
                    <a:pt x="46" y="20"/>
                  </a:lnTo>
                  <a:lnTo>
                    <a:pt x="41" y="20"/>
                  </a:lnTo>
                  <a:lnTo>
                    <a:pt x="37" y="20"/>
                  </a:lnTo>
                  <a:lnTo>
                    <a:pt x="35" y="20"/>
                  </a:lnTo>
                  <a:lnTo>
                    <a:pt x="30" y="20"/>
                  </a:lnTo>
                  <a:lnTo>
                    <a:pt x="26" y="22"/>
                  </a:lnTo>
                  <a:lnTo>
                    <a:pt x="22" y="22"/>
                  </a:lnTo>
                  <a:lnTo>
                    <a:pt x="18" y="22"/>
                  </a:lnTo>
                  <a:lnTo>
                    <a:pt x="13" y="22"/>
                  </a:lnTo>
                  <a:lnTo>
                    <a:pt x="9" y="22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7" name="Freeform 69"/>
            <p:cNvSpPr>
              <a:spLocks/>
            </p:cNvSpPr>
            <p:nvPr/>
          </p:nvSpPr>
          <p:spPr bwMode="auto">
            <a:xfrm>
              <a:off x="4740" y="2599"/>
              <a:ext cx="45" cy="23"/>
            </a:xfrm>
            <a:custGeom>
              <a:avLst/>
              <a:gdLst>
                <a:gd name="T0" fmla="*/ 0 w 45"/>
                <a:gd name="T1" fmla="*/ 19 h 23"/>
                <a:gd name="T2" fmla="*/ 0 w 45"/>
                <a:gd name="T3" fmla="*/ 17 h 23"/>
                <a:gd name="T4" fmla="*/ 2 w 45"/>
                <a:gd name="T5" fmla="*/ 15 h 23"/>
                <a:gd name="T6" fmla="*/ 2 w 45"/>
                <a:gd name="T7" fmla="*/ 13 h 23"/>
                <a:gd name="T8" fmla="*/ 4 w 45"/>
                <a:gd name="T9" fmla="*/ 10 h 23"/>
                <a:gd name="T10" fmla="*/ 4 w 45"/>
                <a:gd name="T11" fmla="*/ 8 h 23"/>
                <a:gd name="T12" fmla="*/ 6 w 45"/>
                <a:gd name="T13" fmla="*/ 8 h 23"/>
                <a:gd name="T14" fmla="*/ 8 w 45"/>
                <a:gd name="T15" fmla="*/ 6 h 23"/>
                <a:gd name="T16" fmla="*/ 11 w 45"/>
                <a:gd name="T17" fmla="*/ 6 h 23"/>
                <a:gd name="T18" fmla="*/ 13 w 45"/>
                <a:gd name="T19" fmla="*/ 4 h 23"/>
                <a:gd name="T20" fmla="*/ 17 w 45"/>
                <a:gd name="T21" fmla="*/ 4 h 23"/>
                <a:gd name="T22" fmla="*/ 19 w 45"/>
                <a:gd name="T23" fmla="*/ 2 h 23"/>
                <a:gd name="T24" fmla="*/ 21 w 45"/>
                <a:gd name="T25" fmla="*/ 2 h 23"/>
                <a:gd name="T26" fmla="*/ 23 w 45"/>
                <a:gd name="T27" fmla="*/ 2 h 23"/>
                <a:gd name="T28" fmla="*/ 26 w 45"/>
                <a:gd name="T29" fmla="*/ 2 h 23"/>
                <a:gd name="T30" fmla="*/ 28 w 45"/>
                <a:gd name="T31" fmla="*/ 0 h 23"/>
                <a:gd name="T32" fmla="*/ 30 w 45"/>
                <a:gd name="T33" fmla="*/ 0 h 23"/>
                <a:gd name="T34" fmla="*/ 30 w 45"/>
                <a:gd name="T35" fmla="*/ 0 h 23"/>
                <a:gd name="T36" fmla="*/ 34 w 45"/>
                <a:gd name="T37" fmla="*/ 0 h 23"/>
                <a:gd name="T38" fmla="*/ 34 w 45"/>
                <a:gd name="T39" fmla="*/ 0 h 23"/>
                <a:gd name="T40" fmla="*/ 36 w 45"/>
                <a:gd name="T41" fmla="*/ 0 h 23"/>
                <a:gd name="T42" fmla="*/ 39 w 45"/>
                <a:gd name="T43" fmla="*/ 0 h 23"/>
                <a:gd name="T44" fmla="*/ 41 w 45"/>
                <a:gd name="T45" fmla="*/ 0 h 23"/>
                <a:gd name="T46" fmla="*/ 43 w 45"/>
                <a:gd name="T47" fmla="*/ 0 h 23"/>
                <a:gd name="T48" fmla="*/ 43 w 45"/>
                <a:gd name="T49" fmla="*/ 2 h 23"/>
                <a:gd name="T50" fmla="*/ 45 w 45"/>
                <a:gd name="T51" fmla="*/ 2 h 23"/>
                <a:gd name="T52" fmla="*/ 45 w 45"/>
                <a:gd name="T53" fmla="*/ 4 h 23"/>
                <a:gd name="T54" fmla="*/ 45 w 45"/>
                <a:gd name="T55" fmla="*/ 6 h 23"/>
                <a:gd name="T56" fmla="*/ 45 w 45"/>
                <a:gd name="T57" fmla="*/ 8 h 23"/>
                <a:gd name="T58" fmla="*/ 45 w 45"/>
                <a:gd name="T59" fmla="*/ 13 h 23"/>
                <a:gd name="T60" fmla="*/ 45 w 45"/>
                <a:gd name="T61" fmla="*/ 15 h 23"/>
                <a:gd name="T62" fmla="*/ 43 w 45"/>
                <a:gd name="T63" fmla="*/ 15 h 23"/>
                <a:gd name="T64" fmla="*/ 39 w 45"/>
                <a:gd name="T65" fmla="*/ 15 h 23"/>
                <a:gd name="T66" fmla="*/ 34 w 45"/>
                <a:gd name="T67" fmla="*/ 15 h 23"/>
                <a:gd name="T68" fmla="*/ 30 w 45"/>
                <a:gd name="T69" fmla="*/ 17 h 23"/>
                <a:gd name="T70" fmla="*/ 28 w 45"/>
                <a:gd name="T71" fmla="*/ 17 h 23"/>
                <a:gd name="T72" fmla="*/ 23 w 45"/>
                <a:gd name="T73" fmla="*/ 17 h 23"/>
                <a:gd name="T74" fmla="*/ 21 w 45"/>
                <a:gd name="T75" fmla="*/ 19 h 23"/>
                <a:gd name="T76" fmla="*/ 17 w 45"/>
                <a:gd name="T77" fmla="*/ 21 h 23"/>
                <a:gd name="T78" fmla="*/ 15 w 45"/>
                <a:gd name="T79" fmla="*/ 21 h 23"/>
                <a:gd name="T80" fmla="*/ 13 w 45"/>
                <a:gd name="T81" fmla="*/ 21 h 23"/>
                <a:gd name="T82" fmla="*/ 11 w 45"/>
                <a:gd name="T83" fmla="*/ 21 h 23"/>
                <a:gd name="T84" fmla="*/ 8 w 45"/>
                <a:gd name="T85" fmla="*/ 23 h 23"/>
                <a:gd name="T86" fmla="*/ 4 w 45"/>
                <a:gd name="T87" fmla="*/ 21 h 23"/>
                <a:gd name="T88" fmla="*/ 4 w 45"/>
                <a:gd name="T89" fmla="*/ 21 h 23"/>
                <a:gd name="T90" fmla="*/ 2 w 45"/>
                <a:gd name="T91" fmla="*/ 21 h 23"/>
                <a:gd name="T92" fmla="*/ 0 w 45"/>
                <a:gd name="T93" fmla="*/ 19 h 23"/>
                <a:gd name="T94" fmla="*/ 0 w 45"/>
                <a:gd name="T95" fmla="*/ 19 h 2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" h="23">
                  <a:moveTo>
                    <a:pt x="0" y="19"/>
                  </a:moveTo>
                  <a:lnTo>
                    <a:pt x="0" y="17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11" y="6"/>
                  </a:lnTo>
                  <a:lnTo>
                    <a:pt x="13" y="4"/>
                  </a:lnTo>
                  <a:lnTo>
                    <a:pt x="17" y="4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2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3" y="2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6"/>
                  </a:lnTo>
                  <a:lnTo>
                    <a:pt x="45" y="8"/>
                  </a:lnTo>
                  <a:lnTo>
                    <a:pt x="45" y="13"/>
                  </a:lnTo>
                  <a:lnTo>
                    <a:pt x="45" y="15"/>
                  </a:lnTo>
                  <a:lnTo>
                    <a:pt x="43" y="15"/>
                  </a:lnTo>
                  <a:lnTo>
                    <a:pt x="39" y="15"/>
                  </a:lnTo>
                  <a:lnTo>
                    <a:pt x="34" y="15"/>
                  </a:lnTo>
                  <a:lnTo>
                    <a:pt x="30" y="17"/>
                  </a:lnTo>
                  <a:lnTo>
                    <a:pt x="28" y="17"/>
                  </a:lnTo>
                  <a:lnTo>
                    <a:pt x="23" y="17"/>
                  </a:lnTo>
                  <a:lnTo>
                    <a:pt x="21" y="19"/>
                  </a:lnTo>
                  <a:lnTo>
                    <a:pt x="17" y="21"/>
                  </a:lnTo>
                  <a:lnTo>
                    <a:pt x="15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8" y="23"/>
                  </a:lnTo>
                  <a:lnTo>
                    <a:pt x="4" y="21"/>
                  </a:lnTo>
                  <a:lnTo>
                    <a:pt x="2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8" name="Freeform 70"/>
            <p:cNvSpPr>
              <a:spLocks/>
            </p:cNvSpPr>
            <p:nvPr/>
          </p:nvSpPr>
          <p:spPr bwMode="auto">
            <a:xfrm>
              <a:off x="4906" y="2586"/>
              <a:ext cx="30" cy="97"/>
            </a:xfrm>
            <a:custGeom>
              <a:avLst/>
              <a:gdLst>
                <a:gd name="T0" fmla="*/ 28 w 30"/>
                <a:gd name="T1" fmla="*/ 84 h 97"/>
                <a:gd name="T2" fmla="*/ 30 w 30"/>
                <a:gd name="T3" fmla="*/ 86 h 97"/>
                <a:gd name="T4" fmla="*/ 30 w 30"/>
                <a:gd name="T5" fmla="*/ 88 h 97"/>
                <a:gd name="T6" fmla="*/ 30 w 30"/>
                <a:gd name="T7" fmla="*/ 90 h 97"/>
                <a:gd name="T8" fmla="*/ 30 w 30"/>
                <a:gd name="T9" fmla="*/ 92 h 97"/>
                <a:gd name="T10" fmla="*/ 30 w 30"/>
                <a:gd name="T11" fmla="*/ 95 h 97"/>
                <a:gd name="T12" fmla="*/ 28 w 30"/>
                <a:gd name="T13" fmla="*/ 97 h 97"/>
                <a:gd name="T14" fmla="*/ 26 w 30"/>
                <a:gd name="T15" fmla="*/ 97 h 97"/>
                <a:gd name="T16" fmla="*/ 21 w 30"/>
                <a:gd name="T17" fmla="*/ 97 h 97"/>
                <a:gd name="T18" fmla="*/ 19 w 30"/>
                <a:gd name="T19" fmla="*/ 97 h 97"/>
                <a:gd name="T20" fmla="*/ 17 w 30"/>
                <a:gd name="T21" fmla="*/ 95 h 97"/>
                <a:gd name="T22" fmla="*/ 10 w 30"/>
                <a:gd name="T23" fmla="*/ 90 h 97"/>
                <a:gd name="T24" fmla="*/ 8 w 30"/>
                <a:gd name="T25" fmla="*/ 86 h 97"/>
                <a:gd name="T26" fmla="*/ 4 w 30"/>
                <a:gd name="T27" fmla="*/ 80 h 97"/>
                <a:gd name="T28" fmla="*/ 2 w 30"/>
                <a:gd name="T29" fmla="*/ 75 h 97"/>
                <a:gd name="T30" fmla="*/ 0 w 30"/>
                <a:gd name="T31" fmla="*/ 69 h 97"/>
                <a:gd name="T32" fmla="*/ 0 w 30"/>
                <a:gd name="T33" fmla="*/ 64 h 97"/>
                <a:gd name="T34" fmla="*/ 0 w 30"/>
                <a:gd name="T35" fmla="*/ 58 h 97"/>
                <a:gd name="T36" fmla="*/ 0 w 30"/>
                <a:gd name="T37" fmla="*/ 54 h 97"/>
                <a:gd name="T38" fmla="*/ 0 w 30"/>
                <a:gd name="T39" fmla="*/ 47 h 97"/>
                <a:gd name="T40" fmla="*/ 2 w 30"/>
                <a:gd name="T41" fmla="*/ 41 h 97"/>
                <a:gd name="T42" fmla="*/ 2 w 30"/>
                <a:gd name="T43" fmla="*/ 34 h 97"/>
                <a:gd name="T44" fmla="*/ 4 w 30"/>
                <a:gd name="T45" fmla="*/ 30 h 97"/>
                <a:gd name="T46" fmla="*/ 6 w 30"/>
                <a:gd name="T47" fmla="*/ 23 h 97"/>
                <a:gd name="T48" fmla="*/ 8 w 30"/>
                <a:gd name="T49" fmla="*/ 19 h 97"/>
                <a:gd name="T50" fmla="*/ 10 w 30"/>
                <a:gd name="T51" fmla="*/ 13 h 97"/>
                <a:gd name="T52" fmla="*/ 13 w 30"/>
                <a:gd name="T53" fmla="*/ 8 h 97"/>
                <a:gd name="T54" fmla="*/ 13 w 30"/>
                <a:gd name="T55" fmla="*/ 6 h 97"/>
                <a:gd name="T56" fmla="*/ 13 w 30"/>
                <a:gd name="T57" fmla="*/ 4 h 97"/>
                <a:gd name="T58" fmla="*/ 15 w 30"/>
                <a:gd name="T59" fmla="*/ 2 h 97"/>
                <a:gd name="T60" fmla="*/ 15 w 30"/>
                <a:gd name="T61" fmla="*/ 2 h 97"/>
                <a:gd name="T62" fmla="*/ 17 w 30"/>
                <a:gd name="T63" fmla="*/ 0 h 97"/>
                <a:gd name="T64" fmla="*/ 19 w 30"/>
                <a:gd name="T65" fmla="*/ 0 h 97"/>
                <a:gd name="T66" fmla="*/ 21 w 30"/>
                <a:gd name="T67" fmla="*/ 0 h 97"/>
                <a:gd name="T68" fmla="*/ 23 w 30"/>
                <a:gd name="T69" fmla="*/ 0 h 97"/>
                <a:gd name="T70" fmla="*/ 23 w 30"/>
                <a:gd name="T71" fmla="*/ 2 h 97"/>
                <a:gd name="T72" fmla="*/ 26 w 30"/>
                <a:gd name="T73" fmla="*/ 4 h 97"/>
                <a:gd name="T74" fmla="*/ 26 w 30"/>
                <a:gd name="T75" fmla="*/ 8 h 97"/>
                <a:gd name="T76" fmla="*/ 26 w 30"/>
                <a:gd name="T77" fmla="*/ 15 h 97"/>
                <a:gd name="T78" fmla="*/ 26 w 30"/>
                <a:gd name="T79" fmla="*/ 19 h 97"/>
                <a:gd name="T80" fmla="*/ 23 w 30"/>
                <a:gd name="T81" fmla="*/ 23 h 97"/>
                <a:gd name="T82" fmla="*/ 23 w 30"/>
                <a:gd name="T83" fmla="*/ 30 h 97"/>
                <a:gd name="T84" fmla="*/ 21 w 30"/>
                <a:gd name="T85" fmla="*/ 34 h 97"/>
                <a:gd name="T86" fmla="*/ 21 w 30"/>
                <a:gd name="T87" fmla="*/ 41 h 97"/>
                <a:gd name="T88" fmla="*/ 21 w 30"/>
                <a:gd name="T89" fmla="*/ 45 h 97"/>
                <a:gd name="T90" fmla="*/ 19 w 30"/>
                <a:gd name="T91" fmla="*/ 49 h 97"/>
                <a:gd name="T92" fmla="*/ 19 w 30"/>
                <a:gd name="T93" fmla="*/ 56 h 97"/>
                <a:gd name="T94" fmla="*/ 19 w 30"/>
                <a:gd name="T95" fmla="*/ 60 h 97"/>
                <a:gd name="T96" fmla="*/ 19 w 30"/>
                <a:gd name="T97" fmla="*/ 64 h 97"/>
                <a:gd name="T98" fmla="*/ 21 w 30"/>
                <a:gd name="T99" fmla="*/ 69 h 97"/>
                <a:gd name="T100" fmla="*/ 21 w 30"/>
                <a:gd name="T101" fmla="*/ 75 h 97"/>
                <a:gd name="T102" fmla="*/ 23 w 30"/>
                <a:gd name="T103" fmla="*/ 80 h 97"/>
                <a:gd name="T104" fmla="*/ 28 w 30"/>
                <a:gd name="T105" fmla="*/ 84 h 97"/>
                <a:gd name="T106" fmla="*/ 28 w 30"/>
                <a:gd name="T107" fmla="*/ 84 h 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" h="97">
                  <a:moveTo>
                    <a:pt x="28" y="84"/>
                  </a:moveTo>
                  <a:lnTo>
                    <a:pt x="30" y="86"/>
                  </a:lnTo>
                  <a:lnTo>
                    <a:pt x="30" y="88"/>
                  </a:lnTo>
                  <a:lnTo>
                    <a:pt x="30" y="90"/>
                  </a:lnTo>
                  <a:lnTo>
                    <a:pt x="30" y="92"/>
                  </a:lnTo>
                  <a:lnTo>
                    <a:pt x="30" y="95"/>
                  </a:lnTo>
                  <a:lnTo>
                    <a:pt x="28" y="97"/>
                  </a:lnTo>
                  <a:lnTo>
                    <a:pt x="26" y="97"/>
                  </a:lnTo>
                  <a:lnTo>
                    <a:pt x="21" y="97"/>
                  </a:lnTo>
                  <a:lnTo>
                    <a:pt x="19" y="97"/>
                  </a:lnTo>
                  <a:lnTo>
                    <a:pt x="17" y="95"/>
                  </a:lnTo>
                  <a:lnTo>
                    <a:pt x="10" y="90"/>
                  </a:lnTo>
                  <a:lnTo>
                    <a:pt x="8" y="86"/>
                  </a:lnTo>
                  <a:lnTo>
                    <a:pt x="4" y="80"/>
                  </a:lnTo>
                  <a:lnTo>
                    <a:pt x="2" y="75"/>
                  </a:lnTo>
                  <a:lnTo>
                    <a:pt x="0" y="69"/>
                  </a:lnTo>
                  <a:lnTo>
                    <a:pt x="0" y="64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2" y="34"/>
                  </a:lnTo>
                  <a:lnTo>
                    <a:pt x="4" y="30"/>
                  </a:lnTo>
                  <a:lnTo>
                    <a:pt x="6" y="23"/>
                  </a:lnTo>
                  <a:lnTo>
                    <a:pt x="8" y="19"/>
                  </a:lnTo>
                  <a:lnTo>
                    <a:pt x="10" y="13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6" y="8"/>
                  </a:lnTo>
                  <a:lnTo>
                    <a:pt x="26" y="15"/>
                  </a:lnTo>
                  <a:lnTo>
                    <a:pt x="26" y="19"/>
                  </a:lnTo>
                  <a:lnTo>
                    <a:pt x="23" y="23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21" y="41"/>
                  </a:lnTo>
                  <a:lnTo>
                    <a:pt x="21" y="45"/>
                  </a:lnTo>
                  <a:lnTo>
                    <a:pt x="19" y="49"/>
                  </a:lnTo>
                  <a:lnTo>
                    <a:pt x="19" y="56"/>
                  </a:lnTo>
                  <a:lnTo>
                    <a:pt x="19" y="60"/>
                  </a:lnTo>
                  <a:lnTo>
                    <a:pt x="19" y="64"/>
                  </a:lnTo>
                  <a:lnTo>
                    <a:pt x="21" y="69"/>
                  </a:lnTo>
                  <a:lnTo>
                    <a:pt x="21" y="75"/>
                  </a:lnTo>
                  <a:lnTo>
                    <a:pt x="23" y="80"/>
                  </a:lnTo>
                  <a:lnTo>
                    <a:pt x="28" y="84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9" name="Freeform 71"/>
            <p:cNvSpPr>
              <a:spLocks/>
            </p:cNvSpPr>
            <p:nvPr/>
          </p:nvSpPr>
          <p:spPr bwMode="auto">
            <a:xfrm>
              <a:off x="4738" y="2717"/>
              <a:ext cx="47" cy="121"/>
            </a:xfrm>
            <a:custGeom>
              <a:avLst/>
              <a:gdLst>
                <a:gd name="T0" fmla="*/ 0 w 47"/>
                <a:gd name="T1" fmla="*/ 7 h 121"/>
                <a:gd name="T2" fmla="*/ 0 w 47"/>
                <a:gd name="T3" fmla="*/ 2 h 121"/>
                <a:gd name="T4" fmla="*/ 2 w 47"/>
                <a:gd name="T5" fmla="*/ 0 h 121"/>
                <a:gd name="T6" fmla="*/ 4 w 47"/>
                <a:gd name="T7" fmla="*/ 0 h 121"/>
                <a:gd name="T8" fmla="*/ 8 w 47"/>
                <a:gd name="T9" fmla="*/ 0 h 121"/>
                <a:gd name="T10" fmla="*/ 13 w 47"/>
                <a:gd name="T11" fmla="*/ 2 h 121"/>
                <a:gd name="T12" fmla="*/ 17 w 47"/>
                <a:gd name="T13" fmla="*/ 5 h 121"/>
                <a:gd name="T14" fmla="*/ 21 w 47"/>
                <a:gd name="T15" fmla="*/ 7 h 121"/>
                <a:gd name="T16" fmla="*/ 23 w 47"/>
                <a:gd name="T17" fmla="*/ 11 h 121"/>
                <a:gd name="T18" fmla="*/ 28 w 47"/>
                <a:gd name="T19" fmla="*/ 18 h 121"/>
                <a:gd name="T20" fmla="*/ 32 w 47"/>
                <a:gd name="T21" fmla="*/ 24 h 121"/>
                <a:gd name="T22" fmla="*/ 34 w 47"/>
                <a:gd name="T23" fmla="*/ 33 h 121"/>
                <a:gd name="T24" fmla="*/ 36 w 47"/>
                <a:gd name="T25" fmla="*/ 41 h 121"/>
                <a:gd name="T26" fmla="*/ 38 w 47"/>
                <a:gd name="T27" fmla="*/ 50 h 121"/>
                <a:gd name="T28" fmla="*/ 41 w 47"/>
                <a:gd name="T29" fmla="*/ 56 h 121"/>
                <a:gd name="T30" fmla="*/ 43 w 47"/>
                <a:gd name="T31" fmla="*/ 63 h 121"/>
                <a:gd name="T32" fmla="*/ 43 w 47"/>
                <a:gd name="T33" fmla="*/ 67 h 121"/>
                <a:gd name="T34" fmla="*/ 45 w 47"/>
                <a:gd name="T35" fmla="*/ 71 h 121"/>
                <a:gd name="T36" fmla="*/ 45 w 47"/>
                <a:gd name="T37" fmla="*/ 78 h 121"/>
                <a:gd name="T38" fmla="*/ 45 w 47"/>
                <a:gd name="T39" fmla="*/ 87 h 121"/>
                <a:gd name="T40" fmla="*/ 45 w 47"/>
                <a:gd name="T41" fmla="*/ 93 h 121"/>
                <a:gd name="T42" fmla="*/ 47 w 47"/>
                <a:gd name="T43" fmla="*/ 102 h 121"/>
                <a:gd name="T44" fmla="*/ 47 w 47"/>
                <a:gd name="T45" fmla="*/ 108 h 121"/>
                <a:gd name="T46" fmla="*/ 47 w 47"/>
                <a:gd name="T47" fmla="*/ 112 h 121"/>
                <a:gd name="T48" fmla="*/ 45 w 47"/>
                <a:gd name="T49" fmla="*/ 117 h 121"/>
                <a:gd name="T50" fmla="*/ 41 w 47"/>
                <a:gd name="T51" fmla="*/ 121 h 121"/>
                <a:gd name="T52" fmla="*/ 34 w 47"/>
                <a:gd name="T53" fmla="*/ 121 h 121"/>
                <a:gd name="T54" fmla="*/ 32 w 47"/>
                <a:gd name="T55" fmla="*/ 119 h 121"/>
                <a:gd name="T56" fmla="*/ 30 w 47"/>
                <a:gd name="T57" fmla="*/ 115 h 121"/>
                <a:gd name="T58" fmla="*/ 28 w 47"/>
                <a:gd name="T59" fmla="*/ 108 h 121"/>
                <a:gd name="T60" fmla="*/ 28 w 47"/>
                <a:gd name="T61" fmla="*/ 97 h 121"/>
                <a:gd name="T62" fmla="*/ 25 w 47"/>
                <a:gd name="T63" fmla="*/ 84 h 121"/>
                <a:gd name="T64" fmla="*/ 25 w 47"/>
                <a:gd name="T65" fmla="*/ 74 h 121"/>
                <a:gd name="T66" fmla="*/ 25 w 47"/>
                <a:gd name="T67" fmla="*/ 59 h 121"/>
                <a:gd name="T68" fmla="*/ 23 w 47"/>
                <a:gd name="T69" fmla="*/ 46 h 121"/>
                <a:gd name="T70" fmla="*/ 19 w 47"/>
                <a:gd name="T71" fmla="*/ 35 h 121"/>
                <a:gd name="T72" fmla="*/ 13 w 47"/>
                <a:gd name="T73" fmla="*/ 24 h 121"/>
                <a:gd name="T74" fmla="*/ 6 w 47"/>
                <a:gd name="T75" fmla="*/ 13 h 121"/>
                <a:gd name="T76" fmla="*/ 0 w 47"/>
                <a:gd name="T77" fmla="*/ 11 h 12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" h="121">
                  <a:moveTo>
                    <a:pt x="0" y="11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1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5" y="13"/>
                  </a:lnTo>
                  <a:lnTo>
                    <a:pt x="28" y="18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2" y="28"/>
                  </a:lnTo>
                  <a:lnTo>
                    <a:pt x="34" y="33"/>
                  </a:lnTo>
                  <a:lnTo>
                    <a:pt x="36" y="37"/>
                  </a:lnTo>
                  <a:lnTo>
                    <a:pt x="36" y="41"/>
                  </a:lnTo>
                  <a:lnTo>
                    <a:pt x="38" y="46"/>
                  </a:lnTo>
                  <a:lnTo>
                    <a:pt x="38" y="50"/>
                  </a:lnTo>
                  <a:lnTo>
                    <a:pt x="41" y="54"/>
                  </a:lnTo>
                  <a:lnTo>
                    <a:pt x="41" y="56"/>
                  </a:lnTo>
                  <a:lnTo>
                    <a:pt x="41" y="61"/>
                  </a:lnTo>
                  <a:lnTo>
                    <a:pt x="43" y="63"/>
                  </a:lnTo>
                  <a:lnTo>
                    <a:pt x="43" y="65"/>
                  </a:lnTo>
                  <a:lnTo>
                    <a:pt x="43" y="67"/>
                  </a:lnTo>
                  <a:lnTo>
                    <a:pt x="43" y="69"/>
                  </a:lnTo>
                  <a:lnTo>
                    <a:pt x="45" y="71"/>
                  </a:lnTo>
                  <a:lnTo>
                    <a:pt x="45" y="76"/>
                  </a:lnTo>
                  <a:lnTo>
                    <a:pt x="45" y="78"/>
                  </a:lnTo>
                  <a:lnTo>
                    <a:pt x="45" y="82"/>
                  </a:lnTo>
                  <a:lnTo>
                    <a:pt x="45" y="87"/>
                  </a:lnTo>
                  <a:lnTo>
                    <a:pt x="45" y="91"/>
                  </a:lnTo>
                  <a:lnTo>
                    <a:pt x="45" y="93"/>
                  </a:lnTo>
                  <a:lnTo>
                    <a:pt x="47" y="97"/>
                  </a:lnTo>
                  <a:lnTo>
                    <a:pt x="47" y="102"/>
                  </a:lnTo>
                  <a:lnTo>
                    <a:pt x="47" y="106"/>
                  </a:lnTo>
                  <a:lnTo>
                    <a:pt x="47" y="108"/>
                  </a:lnTo>
                  <a:lnTo>
                    <a:pt x="47" y="110"/>
                  </a:lnTo>
                  <a:lnTo>
                    <a:pt x="47" y="112"/>
                  </a:lnTo>
                  <a:lnTo>
                    <a:pt x="47" y="115"/>
                  </a:lnTo>
                  <a:lnTo>
                    <a:pt x="45" y="117"/>
                  </a:lnTo>
                  <a:lnTo>
                    <a:pt x="43" y="119"/>
                  </a:lnTo>
                  <a:lnTo>
                    <a:pt x="41" y="121"/>
                  </a:lnTo>
                  <a:lnTo>
                    <a:pt x="36" y="121"/>
                  </a:lnTo>
                  <a:lnTo>
                    <a:pt x="34" y="121"/>
                  </a:lnTo>
                  <a:lnTo>
                    <a:pt x="32" y="119"/>
                  </a:lnTo>
                  <a:lnTo>
                    <a:pt x="30" y="117"/>
                  </a:lnTo>
                  <a:lnTo>
                    <a:pt x="30" y="115"/>
                  </a:lnTo>
                  <a:lnTo>
                    <a:pt x="28" y="112"/>
                  </a:lnTo>
                  <a:lnTo>
                    <a:pt x="28" y="108"/>
                  </a:lnTo>
                  <a:lnTo>
                    <a:pt x="28" y="104"/>
                  </a:lnTo>
                  <a:lnTo>
                    <a:pt x="28" y="97"/>
                  </a:lnTo>
                  <a:lnTo>
                    <a:pt x="28" y="91"/>
                  </a:lnTo>
                  <a:lnTo>
                    <a:pt x="25" y="84"/>
                  </a:lnTo>
                  <a:lnTo>
                    <a:pt x="25" y="80"/>
                  </a:lnTo>
                  <a:lnTo>
                    <a:pt x="25" y="74"/>
                  </a:lnTo>
                  <a:lnTo>
                    <a:pt x="25" y="67"/>
                  </a:lnTo>
                  <a:lnTo>
                    <a:pt x="25" y="59"/>
                  </a:lnTo>
                  <a:lnTo>
                    <a:pt x="23" y="54"/>
                  </a:lnTo>
                  <a:lnTo>
                    <a:pt x="23" y="46"/>
                  </a:lnTo>
                  <a:lnTo>
                    <a:pt x="21" y="41"/>
                  </a:lnTo>
                  <a:lnTo>
                    <a:pt x="19" y="35"/>
                  </a:lnTo>
                  <a:lnTo>
                    <a:pt x="17" y="28"/>
                  </a:lnTo>
                  <a:lnTo>
                    <a:pt x="13" y="24"/>
                  </a:lnTo>
                  <a:lnTo>
                    <a:pt x="10" y="18"/>
                  </a:lnTo>
                  <a:lnTo>
                    <a:pt x="6" y="1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0" name="Freeform 72"/>
            <p:cNvSpPr>
              <a:spLocks/>
            </p:cNvSpPr>
            <p:nvPr/>
          </p:nvSpPr>
          <p:spPr bwMode="auto">
            <a:xfrm>
              <a:off x="4751" y="2629"/>
              <a:ext cx="36" cy="106"/>
            </a:xfrm>
            <a:custGeom>
              <a:avLst/>
              <a:gdLst>
                <a:gd name="T0" fmla="*/ 15 w 36"/>
                <a:gd name="T1" fmla="*/ 101 h 106"/>
                <a:gd name="T2" fmla="*/ 15 w 36"/>
                <a:gd name="T3" fmla="*/ 95 h 106"/>
                <a:gd name="T4" fmla="*/ 15 w 36"/>
                <a:gd name="T5" fmla="*/ 88 h 106"/>
                <a:gd name="T6" fmla="*/ 15 w 36"/>
                <a:gd name="T7" fmla="*/ 82 h 106"/>
                <a:gd name="T8" fmla="*/ 15 w 36"/>
                <a:gd name="T9" fmla="*/ 75 h 106"/>
                <a:gd name="T10" fmla="*/ 12 w 36"/>
                <a:gd name="T11" fmla="*/ 69 h 106"/>
                <a:gd name="T12" fmla="*/ 12 w 36"/>
                <a:gd name="T13" fmla="*/ 62 h 106"/>
                <a:gd name="T14" fmla="*/ 12 w 36"/>
                <a:gd name="T15" fmla="*/ 56 h 106"/>
                <a:gd name="T16" fmla="*/ 12 w 36"/>
                <a:gd name="T17" fmla="*/ 52 h 106"/>
                <a:gd name="T18" fmla="*/ 10 w 36"/>
                <a:gd name="T19" fmla="*/ 45 h 106"/>
                <a:gd name="T20" fmla="*/ 10 w 36"/>
                <a:gd name="T21" fmla="*/ 39 h 106"/>
                <a:gd name="T22" fmla="*/ 8 w 36"/>
                <a:gd name="T23" fmla="*/ 34 h 106"/>
                <a:gd name="T24" fmla="*/ 6 w 36"/>
                <a:gd name="T25" fmla="*/ 28 h 106"/>
                <a:gd name="T26" fmla="*/ 6 w 36"/>
                <a:gd name="T27" fmla="*/ 21 h 106"/>
                <a:gd name="T28" fmla="*/ 4 w 36"/>
                <a:gd name="T29" fmla="*/ 17 h 106"/>
                <a:gd name="T30" fmla="*/ 2 w 36"/>
                <a:gd name="T31" fmla="*/ 11 h 106"/>
                <a:gd name="T32" fmla="*/ 0 w 36"/>
                <a:gd name="T33" fmla="*/ 6 h 106"/>
                <a:gd name="T34" fmla="*/ 0 w 36"/>
                <a:gd name="T35" fmla="*/ 4 h 106"/>
                <a:gd name="T36" fmla="*/ 2 w 36"/>
                <a:gd name="T37" fmla="*/ 2 h 106"/>
                <a:gd name="T38" fmla="*/ 2 w 36"/>
                <a:gd name="T39" fmla="*/ 0 h 106"/>
                <a:gd name="T40" fmla="*/ 4 w 36"/>
                <a:gd name="T41" fmla="*/ 0 h 106"/>
                <a:gd name="T42" fmla="*/ 6 w 36"/>
                <a:gd name="T43" fmla="*/ 0 h 106"/>
                <a:gd name="T44" fmla="*/ 8 w 36"/>
                <a:gd name="T45" fmla="*/ 0 h 106"/>
                <a:gd name="T46" fmla="*/ 12 w 36"/>
                <a:gd name="T47" fmla="*/ 0 h 106"/>
                <a:gd name="T48" fmla="*/ 15 w 36"/>
                <a:gd name="T49" fmla="*/ 4 h 106"/>
                <a:gd name="T50" fmla="*/ 17 w 36"/>
                <a:gd name="T51" fmla="*/ 4 h 106"/>
                <a:gd name="T52" fmla="*/ 19 w 36"/>
                <a:gd name="T53" fmla="*/ 6 h 106"/>
                <a:gd name="T54" fmla="*/ 19 w 36"/>
                <a:gd name="T55" fmla="*/ 9 h 106"/>
                <a:gd name="T56" fmla="*/ 21 w 36"/>
                <a:gd name="T57" fmla="*/ 11 h 106"/>
                <a:gd name="T58" fmla="*/ 23 w 36"/>
                <a:gd name="T59" fmla="*/ 15 h 106"/>
                <a:gd name="T60" fmla="*/ 25 w 36"/>
                <a:gd name="T61" fmla="*/ 21 h 106"/>
                <a:gd name="T62" fmla="*/ 28 w 36"/>
                <a:gd name="T63" fmla="*/ 26 h 106"/>
                <a:gd name="T64" fmla="*/ 30 w 36"/>
                <a:gd name="T65" fmla="*/ 32 h 106"/>
                <a:gd name="T66" fmla="*/ 30 w 36"/>
                <a:gd name="T67" fmla="*/ 37 h 106"/>
                <a:gd name="T68" fmla="*/ 32 w 36"/>
                <a:gd name="T69" fmla="*/ 43 h 106"/>
                <a:gd name="T70" fmla="*/ 34 w 36"/>
                <a:gd name="T71" fmla="*/ 49 h 106"/>
                <a:gd name="T72" fmla="*/ 34 w 36"/>
                <a:gd name="T73" fmla="*/ 56 h 106"/>
                <a:gd name="T74" fmla="*/ 34 w 36"/>
                <a:gd name="T75" fmla="*/ 60 h 106"/>
                <a:gd name="T76" fmla="*/ 36 w 36"/>
                <a:gd name="T77" fmla="*/ 67 h 106"/>
                <a:gd name="T78" fmla="*/ 36 w 36"/>
                <a:gd name="T79" fmla="*/ 73 h 106"/>
                <a:gd name="T80" fmla="*/ 34 w 36"/>
                <a:gd name="T81" fmla="*/ 80 h 106"/>
                <a:gd name="T82" fmla="*/ 34 w 36"/>
                <a:gd name="T83" fmla="*/ 84 h 106"/>
                <a:gd name="T84" fmla="*/ 32 w 36"/>
                <a:gd name="T85" fmla="*/ 90 h 106"/>
                <a:gd name="T86" fmla="*/ 32 w 36"/>
                <a:gd name="T87" fmla="*/ 95 h 106"/>
                <a:gd name="T88" fmla="*/ 30 w 36"/>
                <a:gd name="T89" fmla="*/ 99 h 106"/>
                <a:gd name="T90" fmla="*/ 28 w 36"/>
                <a:gd name="T91" fmla="*/ 101 h 106"/>
                <a:gd name="T92" fmla="*/ 25 w 36"/>
                <a:gd name="T93" fmla="*/ 103 h 106"/>
                <a:gd name="T94" fmla="*/ 23 w 36"/>
                <a:gd name="T95" fmla="*/ 106 h 106"/>
                <a:gd name="T96" fmla="*/ 21 w 36"/>
                <a:gd name="T97" fmla="*/ 106 h 106"/>
                <a:gd name="T98" fmla="*/ 19 w 36"/>
                <a:gd name="T99" fmla="*/ 106 h 106"/>
                <a:gd name="T100" fmla="*/ 17 w 36"/>
                <a:gd name="T101" fmla="*/ 106 h 106"/>
                <a:gd name="T102" fmla="*/ 15 w 36"/>
                <a:gd name="T103" fmla="*/ 103 h 106"/>
                <a:gd name="T104" fmla="*/ 15 w 36"/>
                <a:gd name="T105" fmla="*/ 101 h 106"/>
                <a:gd name="T106" fmla="*/ 15 w 36"/>
                <a:gd name="T107" fmla="*/ 101 h 10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6" h="106">
                  <a:moveTo>
                    <a:pt x="15" y="101"/>
                  </a:moveTo>
                  <a:lnTo>
                    <a:pt x="15" y="95"/>
                  </a:lnTo>
                  <a:lnTo>
                    <a:pt x="15" y="88"/>
                  </a:lnTo>
                  <a:lnTo>
                    <a:pt x="15" y="82"/>
                  </a:lnTo>
                  <a:lnTo>
                    <a:pt x="15" y="75"/>
                  </a:lnTo>
                  <a:lnTo>
                    <a:pt x="12" y="69"/>
                  </a:lnTo>
                  <a:lnTo>
                    <a:pt x="12" y="62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10" y="45"/>
                  </a:lnTo>
                  <a:lnTo>
                    <a:pt x="10" y="39"/>
                  </a:lnTo>
                  <a:lnTo>
                    <a:pt x="8" y="34"/>
                  </a:lnTo>
                  <a:lnTo>
                    <a:pt x="6" y="28"/>
                  </a:lnTo>
                  <a:lnTo>
                    <a:pt x="6" y="21"/>
                  </a:lnTo>
                  <a:lnTo>
                    <a:pt x="4" y="17"/>
                  </a:lnTo>
                  <a:lnTo>
                    <a:pt x="2" y="11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19" y="9"/>
                  </a:lnTo>
                  <a:lnTo>
                    <a:pt x="21" y="11"/>
                  </a:lnTo>
                  <a:lnTo>
                    <a:pt x="23" y="15"/>
                  </a:lnTo>
                  <a:lnTo>
                    <a:pt x="25" y="21"/>
                  </a:lnTo>
                  <a:lnTo>
                    <a:pt x="28" y="26"/>
                  </a:lnTo>
                  <a:lnTo>
                    <a:pt x="30" y="32"/>
                  </a:lnTo>
                  <a:lnTo>
                    <a:pt x="30" y="37"/>
                  </a:lnTo>
                  <a:lnTo>
                    <a:pt x="32" y="43"/>
                  </a:lnTo>
                  <a:lnTo>
                    <a:pt x="34" y="49"/>
                  </a:lnTo>
                  <a:lnTo>
                    <a:pt x="34" y="56"/>
                  </a:lnTo>
                  <a:lnTo>
                    <a:pt x="34" y="60"/>
                  </a:lnTo>
                  <a:lnTo>
                    <a:pt x="36" y="67"/>
                  </a:lnTo>
                  <a:lnTo>
                    <a:pt x="36" y="73"/>
                  </a:lnTo>
                  <a:lnTo>
                    <a:pt x="34" y="80"/>
                  </a:lnTo>
                  <a:lnTo>
                    <a:pt x="34" y="84"/>
                  </a:lnTo>
                  <a:lnTo>
                    <a:pt x="32" y="90"/>
                  </a:lnTo>
                  <a:lnTo>
                    <a:pt x="32" y="95"/>
                  </a:lnTo>
                  <a:lnTo>
                    <a:pt x="30" y="99"/>
                  </a:lnTo>
                  <a:lnTo>
                    <a:pt x="28" y="101"/>
                  </a:lnTo>
                  <a:lnTo>
                    <a:pt x="25" y="103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19" y="106"/>
                  </a:lnTo>
                  <a:lnTo>
                    <a:pt x="17" y="106"/>
                  </a:lnTo>
                  <a:lnTo>
                    <a:pt x="15" y="103"/>
                  </a:lnTo>
                  <a:lnTo>
                    <a:pt x="15" y="101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1" name="Freeform 73"/>
            <p:cNvSpPr>
              <a:spLocks/>
            </p:cNvSpPr>
            <p:nvPr/>
          </p:nvSpPr>
          <p:spPr bwMode="auto">
            <a:xfrm>
              <a:off x="4876" y="2620"/>
              <a:ext cx="79" cy="41"/>
            </a:xfrm>
            <a:custGeom>
              <a:avLst/>
              <a:gdLst>
                <a:gd name="T0" fmla="*/ 79 w 79"/>
                <a:gd name="T1" fmla="*/ 5 h 41"/>
                <a:gd name="T2" fmla="*/ 79 w 79"/>
                <a:gd name="T3" fmla="*/ 7 h 41"/>
                <a:gd name="T4" fmla="*/ 79 w 79"/>
                <a:gd name="T5" fmla="*/ 11 h 41"/>
                <a:gd name="T6" fmla="*/ 77 w 79"/>
                <a:gd name="T7" fmla="*/ 13 h 41"/>
                <a:gd name="T8" fmla="*/ 75 w 79"/>
                <a:gd name="T9" fmla="*/ 15 h 41"/>
                <a:gd name="T10" fmla="*/ 71 w 79"/>
                <a:gd name="T11" fmla="*/ 18 h 41"/>
                <a:gd name="T12" fmla="*/ 68 w 79"/>
                <a:gd name="T13" fmla="*/ 18 h 41"/>
                <a:gd name="T14" fmla="*/ 62 w 79"/>
                <a:gd name="T15" fmla="*/ 20 h 41"/>
                <a:gd name="T16" fmla="*/ 58 w 79"/>
                <a:gd name="T17" fmla="*/ 22 h 41"/>
                <a:gd name="T18" fmla="*/ 53 w 79"/>
                <a:gd name="T19" fmla="*/ 22 h 41"/>
                <a:gd name="T20" fmla="*/ 47 w 79"/>
                <a:gd name="T21" fmla="*/ 24 h 41"/>
                <a:gd name="T22" fmla="*/ 40 w 79"/>
                <a:gd name="T23" fmla="*/ 26 h 41"/>
                <a:gd name="T24" fmla="*/ 36 w 79"/>
                <a:gd name="T25" fmla="*/ 28 h 41"/>
                <a:gd name="T26" fmla="*/ 30 w 79"/>
                <a:gd name="T27" fmla="*/ 28 h 41"/>
                <a:gd name="T28" fmla="*/ 25 w 79"/>
                <a:gd name="T29" fmla="*/ 30 h 41"/>
                <a:gd name="T30" fmla="*/ 19 w 79"/>
                <a:gd name="T31" fmla="*/ 35 h 41"/>
                <a:gd name="T32" fmla="*/ 15 w 79"/>
                <a:gd name="T33" fmla="*/ 37 h 41"/>
                <a:gd name="T34" fmla="*/ 10 w 79"/>
                <a:gd name="T35" fmla="*/ 39 h 41"/>
                <a:gd name="T36" fmla="*/ 8 w 79"/>
                <a:gd name="T37" fmla="*/ 41 h 41"/>
                <a:gd name="T38" fmla="*/ 6 w 79"/>
                <a:gd name="T39" fmla="*/ 41 h 41"/>
                <a:gd name="T40" fmla="*/ 4 w 79"/>
                <a:gd name="T41" fmla="*/ 41 h 41"/>
                <a:gd name="T42" fmla="*/ 2 w 79"/>
                <a:gd name="T43" fmla="*/ 41 h 41"/>
                <a:gd name="T44" fmla="*/ 2 w 79"/>
                <a:gd name="T45" fmla="*/ 39 h 41"/>
                <a:gd name="T46" fmla="*/ 0 w 79"/>
                <a:gd name="T47" fmla="*/ 37 h 41"/>
                <a:gd name="T48" fmla="*/ 0 w 79"/>
                <a:gd name="T49" fmla="*/ 37 h 41"/>
                <a:gd name="T50" fmla="*/ 0 w 79"/>
                <a:gd name="T51" fmla="*/ 35 h 41"/>
                <a:gd name="T52" fmla="*/ 0 w 79"/>
                <a:gd name="T53" fmla="*/ 30 h 41"/>
                <a:gd name="T54" fmla="*/ 2 w 79"/>
                <a:gd name="T55" fmla="*/ 28 h 41"/>
                <a:gd name="T56" fmla="*/ 2 w 79"/>
                <a:gd name="T57" fmla="*/ 26 h 41"/>
                <a:gd name="T58" fmla="*/ 2 w 79"/>
                <a:gd name="T59" fmla="*/ 24 h 41"/>
                <a:gd name="T60" fmla="*/ 4 w 79"/>
                <a:gd name="T61" fmla="*/ 22 h 41"/>
                <a:gd name="T62" fmla="*/ 6 w 79"/>
                <a:gd name="T63" fmla="*/ 20 h 41"/>
                <a:gd name="T64" fmla="*/ 8 w 79"/>
                <a:gd name="T65" fmla="*/ 18 h 41"/>
                <a:gd name="T66" fmla="*/ 12 w 79"/>
                <a:gd name="T67" fmla="*/ 15 h 41"/>
                <a:gd name="T68" fmla="*/ 15 w 79"/>
                <a:gd name="T69" fmla="*/ 13 h 41"/>
                <a:gd name="T70" fmla="*/ 19 w 79"/>
                <a:gd name="T71" fmla="*/ 13 h 41"/>
                <a:gd name="T72" fmla="*/ 23 w 79"/>
                <a:gd name="T73" fmla="*/ 11 h 41"/>
                <a:gd name="T74" fmla="*/ 25 w 79"/>
                <a:gd name="T75" fmla="*/ 9 h 41"/>
                <a:gd name="T76" fmla="*/ 30 w 79"/>
                <a:gd name="T77" fmla="*/ 9 h 41"/>
                <a:gd name="T78" fmla="*/ 34 w 79"/>
                <a:gd name="T79" fmla="*/ 7 h 41"/>
                <a:gd name="T80" fmla="*/ 38 w 79"/>
                <a:gd name="T81" fmla="*/ 5 h 41"/>
                <a:gd name="T82" fmla="*/ 40 w 79"/>
                <a:gd name="T83" fmla="*/ 5 h 41"/>
                <a:gd name="T84" fmla="*/ 45 w 79"/>
                <a:gd name="T85" fmla="*/ 2 h 41"/>
                <a:gd name="T86" fmla="*/ 47 w 79"/>
                <a:gd name="T87" fmla="*/ 2 h 41"/>
                <a:gd name="T88" fmla="*/ 51 w 79"/>
                <a:gd name="T89" fmla="*/ 2 h 41"/>
                <a:gd name="T90" fmla="*/ 53 w 79"/>
                <a:gd name="T91" fmla="*/ 0 h 41"/>
                <a:gd name="T92" fmla="*/ 56 w 79"/>
                <a:gd name="T93" fmla="*/ 0 h 41"/>
                <a:gd name="T94" fmla="*/ 56 w 79"/>
                <a:gd name="T95" fmla="*/ 0 h 41"/>
                <a:gd name="T96" fmla="*/ 58 w 79"/>
                <a:gd name="T97" fmla="*/ 0 h 41"/>
                <a:gd name="T98" fmla="*/ 60 w 79"/>
                <a:gd name="T99" fmla="*/ 0 h 41"/>
                <a:gd name="T100" fmla="*/ 64 w 79"/>
                <a:gd name="T101" fmla="*/ 0 h 41"/>
                <a:gd name="T102" fmla="*/ 66 w 79"/>
                <a:gd name="T103" fmla="*/ 0 h 41"/>
                <a:gd name="T104" fmla="*/ 71 w 79"/>
                <a:gd name="T105" fmla="*/ 0 h 41"/>
                <a:gd name="T106" fmla="*/ 73 w 79"/>
                <a:gd name="T107" fmla="*/ 0 h 41"/>
                <a:gd name="T108" fmla="*/ 75 w 79"/>
                <a:gd name="T109" fmla="*/ 2 h 41"/>
                <a:gd name="T110" fmla="*/ 77 w 79"/>
                <a:gd name="T111" fmla="*/ 2 h 41"/>
                <a:gd name="T112" fmla="*/ 79 w 79"/>
                <a:gd name="T113" fmla="*/ 5 h 41"/>
                <a:gd name="T114" fmla="*/ 79 w 79"/>
                <a:gd name="T115" fmla="*/ 5 h 4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9" h="41">
                  <a:moveTo>
                    <a:pt x="79" y="5"/>
                  </a:moveTo>
                  <a:lnTo>
                    <a:pt x="79" y="7"/>
                  </a:lnTo>
                  <a:lnTo>
                    <a:pt x="79" y="11"/>
                  </a:lnTo>
                  <a:lnTo>
                    <a:pt x="77" y="13"/>
                  </a:lnTo>
                  <a:lnTo>
                    <a:pt x="75" y="15"/>
                  </a:lnTo>
                  <a:lnTo>
                    <a:pt x="71" y="18"/>
                  </a:lnTo>
                  <a:lnTo>
                    <a:pt x="68" y="18"/>
                  </a:lnTo>
                  <a:lnTo>
                    <a:pt x="62" y="20"/>
                  </a:lnTo>
                  <a:lnTo>
                    <a:pt x="58" y="22"/>
                  </a:lnTo>
                  <a:lnTo>
                    <a:pt x="53" y="22"/>
                  </a:lnTo>
                  <a:lnTo>
                    <a:pt x="47" y="24"/>
                  </a:lnTo>
                  <a:lnTo>
                    <a:pt x="40" y="26"/>
                  </a:lnTo>
                  <a:lnTo>
                    <a:pt x="36" y="28"/>
                  </a:lnTo>
                  <a:lnTo>
                    <a:pt x="30" y="28"/>
                  </a:lnTo>
                  <a:lnTo>
                    <a:pt x="25" y="30"/>
                  </a:lnTo>
                  <a:lnTo>
                    <a:pt x="19" y="35"/>
                  </a:lnTo>
                  <a:lnTo>
                    <a:pt x="15" y="37"/>
                  </a:lnTo>
                  <a:lnTo>
                    <a:pt x="10" y="39"/>
                  </a:lnTo>
                  <a:lnTo>
                    <a:pt x="8" y="41"/>
                  </a:lnTo>
                  <a:lnTo>
                    <a:pt x="6" y="41"/>
                  </a:lnTo>
                  <a:lnTo>
                    <a:pt x="4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4" y="22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12" y="15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3" y="11"/>
                  </a:lnTo>
                  <a:lnTo>
                    <a:pt x="25" y="9"/>
                  </a:lnTo>
                  <a:lnTo>
                    <a:pt x="30" y="9"/>
                  </a:lnTo>
                  <a:lnTo>
                    <a:pt x="34" y="7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5" y="2"/>
                  </a:lnTo>
                  <a:lnTo>
                    <a:pt x="47" y="2"/>
                  </a:lnTo>
                  <a:lnTo>
                    <a:pt x="51" y="2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79" y="5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2" name="Freeform 74"/>
            <p:cNvSpPr>
              <a:spLocks/>
            </p:cNvSpPr>
            <p:nvPr/>
          </p:nvSpPr>
          <p:spPr bwMode="auto">
            <a:xfrm>
              <a:off x="4537" y="1930"/>
              <a:ext cx="231" cy="986"/>
            </a:xfrm>
            <a:custGeom>
              <a:avLst/>
              <a:gdLst>
                <a:gd name="T0" fmla="*/ 207 w 231"/>
                <a:gd name="T1" fmla="*/ 18 h 986"/>
                <a:gd name="T2" fmla="*/ 224 w 231"/>
                <a:gd name="T3" fmla="*/ 52 h 986"/>
                <a:gd name="T4" fmla="*/ 231 w 231"/>
                <a:gd name="T5" fmla="*/ 95 h 986"/>
                <a:gd name="T6" fmla="*/ 226 w 231"/>
                <a:gd name="T7" fmla="*/ 140 h 986"/>
                <a:gd name="T8" fmla="*/ 224 w 231"/>
                <a:gd name="T9" fmla="*/ 184 h 986"/>
                <a:gd name="T10" fmla="*/ 220 w 231"/>
                <a:gd name="T11" fmla="*/ 253 h 986"/>
                <a:gd name="T12" fmla="*/ 216 w 231"/>
                <a:gd name="T13" fmla="*/ 375 h 986"/>
                <a:gd name="T14" fmla="*/ 209 w 231"/>
                <a:gd name="T15" fmla="*/ 501 h 986"/>
                <a:gd name="T16" fmla="*/ 207 w 231"/>
                <a:gd name="T17" fmla="*/ 626 h 986"/>
                <a:gd name="T18" fmla="*/ 203 w 231"/>
                <a:gd name="T19" fmla="*/ 751 h 986"/>
                <a:gd name="T20" fmla="*/ 203 w 231"/>
                <a:gd name="T21" fmla="*/ 876 h 986"/>
                <a:gd name="T22" fmla="*/ 186 w 231"/>
                <a:gd name="T23" fmla="*/ 865 h 986"/>
                <a:gd name="T24" fmla="*/ 181 w 231"/>
                <a:gd name="T25" fmla="*/ 848 h 986"/>
                <a:gd name="T26" fmla="*/ 181 w 231"/>
                <a:gd name="T27" fmla="*/ 826 h 986"/>
                <a:gd name="T28" fmla="*/ 186 w 231"/>
                <a:gd name="T29" fmla="*/ 805 h 986"/>
                <a:gd name="T30" fmla="*/ 186 w 231"/>
                <a:gd name="T31" fmla="*/ 785 h 986"/>
                <a:gd name="T32" fmla="*/ 183 w 231"/>
                <a:gd name="T33" fmla="*/ 695 h 986"/>
                <a:gd name="T34" fmla="*/ 186 w 231"/>
                <a:gd name="T35" fmla="*/ 567 h 986"/>
                <a:gd name="T36" fmla="*/ 192 w 231"/>
                <a:gd name="T37" fmla="*/ 442 h 986"/>
                <a:gd name="T38" fmla="*/ 196 w 231"/>
                <a:gd name="T39" fmla="*/ 315 h 986"/>
                <a:gd name="T40" fmla="*/ 203 w 231"/>
                <a:gd name="T41" fmla="*/ 190 h 986"/>
                <a:gd name="T42" fmla="*/ 209 w 231"/>
                <a:gd name="T43" fmla="*/ 95 h 986"/>
                <a:gd name="T44" fmla="*/ 207 w 231"/>
                <a:gd name="T45" fmla="*/ 67 h 986"/>
                <a:gd name="T46" fmla="*/ 194 w 231"/>
                <a:gd name="T47" fmla="*/ 43 h 986"/>
                <a:gd name="T48" fmla="*/ 177 w 231"/>
                <a:gd name="T49" fmla="*/ 28 h 986"/>
                <a:gd name="T50" fmla="*/ 153 w 231"/>
                <a:gd name="T51" fmla="*/ 28 h 986"/>
                <a:gd name="T52" fmla="*/ 130 w 231"/>
                <a:gd name="T53" fmla="*/ 48 h 986"/>
                <a:gd name="T54" fmla="*/ 82 w 231"/>
                <a:gd name="T55" fmla="*/ 138 h 986"/>
                <a:gd name="T56" fmla="*/ 63 w 231"/>
                <a:gd name="T57" fmla="*/ 237 h 986"/>
                <a:gd name="T58" fmla="*/ 56 w 231"/>
                <a:gd name="T59" fmla="*/ 341 h 986"/>
                <a:gd name="T60" fmla="*/ 54 w 231"/>
                <a:gd name="T61" fmla="*/ 444 h 986"/>
                <a:gd name="T62" fmla="*/ 46 w 231"/>
                <a:gd name="T63" fmla="*/ 546 h 986"/>
                <a:gd name="T64" fmla="*/ 33 w 231"/>
                <a:gd name="T65" fmla="*/ 628 h 986"/>
                <a:gd name="T66" fmla="*/ 30 w 231"/>
                <a:gd name="T67" fmla="*/ 701 h 986"/>
                <a:gd name="T68" fmla="*/ 30 w 231"/>
                <a:gd name="T69" fmla="*/ 777 h 986"/>
                <a:gd name="T70" fmla="*/ 30 w 231"/>
                <a:gd name="T71" fmla="*/ 850 h 986"/>
                <a:gd name="T72" fmla="*/ 26 w 231"/>
                <a:gd name="T73" fmla="*/ 923 h 986"/>
                <a:gd name="T74" fmla="*/ 15 w 231"/>
                <a:gd name="T75" fmla="*/ 977 h 986"/>
                <a:gd name="T76" fmla="*/ 9 w 231"/>
                <a:gd name="T77" fmla="*/ 986 h 986"/>
                <a:gd name="T78" fmla="*/ 2 w 231"/>
                <a:gd name="T79" fmla="*/ 960 h 986"/>
                <a:gd name="T80" fmla="*/ 0 w 231"/>
                <a:gd name="T81" fmla="*/ 932 h 986"/>
                <a:gd name="T82" fmla="*/ 5 w 231"/>
                <a:gd name="T83" fmla="*/ 906 h 986"/>
                <a:gd name="T84" fmla="*/ 7 w 231"/>
                <a:gd name="T85" fmla="*/ 878 h 986"/>
                <a:gd name="T86" fmla="*/ 7 w 231"/>
                <a:gd name="T87" fmla="*/ 852 h 986"/>
                <a:gd name="T88" fmla="*/ 9 w 231"/>
                <a:gd name="T89" fmla="*/ 796 h 986"/>
                <a:gd name="T90" fmla="*/ 9 w 231"/>
                <a:gd name="T91" fmla="*/ 725 h 986"/>
                <a:gd name="T92" fmla="*/ 13 w 231"/>
                <a:gd name="T93" fmla="*/ 656 h 986"/>
                <a:gd name="T94" fmla="*/ 15 w 231"/>
                <a:gd name="T95" fmla="*/ 585 h 986"/>
                <a:gd name="T96" fmla="*/ 24 w 231"/>
                <a:gd name="T97" fmla="*/ 516 h 986"/>
                <a:gd name="T98" fmla="*/ 33 w 231"/>
                <a:gd name="T99" fmla="*/ 440 h 986"/>
                <a:gd name="T100" fmla="*/ 35 w 231"/>
                <a:gd name="T101" fmla="*/ 356 h 986"/>
                <a:gd name="T102" fmla="*/ 37 w 231"/>
                <a:gd name="T103" fmla="*/ 272 h 986"/>
                <a:gd name="T104" fmla="*/ 50 w 231"/>
                <a:gd name="T105" fmla="*/ 188 h 986"/>
                <a:gd name="T106" fmla="*/ 71 w 231"/>
                <a:gd name="T107" fmla="*/ 108 h 986"/>
                <a:gd name="T108" fmla="*/ 114 w 231"/>
                <a:gd name="T109" fmla="*/ 33 h 986"/>
                <a:gd name="T110" fmla="*/ 123 w 231"/>
                <a:gd name="T111" fmla="*/ 20 h 986"/>
                <a:gd name="T112" fmla="*/ 136 w 231"/>
                <a:gd name="T113" fmla="*/ 9 h 986"/>
                <a:gd name="T114" fmla="*/ 151 w 231"/>
                <a:gd name="T115" fmla="*/ 2 h 986"/>
                <a:gd name="T116" fmla="*/ 166 w 231"/>
                <a:gd name="T117" fmla="*/ 0 h 986"/>
                <a:gd name="T118" fmla="*/ 181 w 231"/>
                <a:gd name="T119" fmla="*/ 2 h 98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31" h="986">
                  <a:moveTo>
                    <a:pt x="186" y="2"/>
                  </a:moveTo>
                  <a:lnTo>
                    <a:pt x="196" y="9"/>
                  </a:lnTo>
                  <a:lnTo>
                    <a:pt x="207" y="18"/>
                  </a:lnTo>
                  <a:lnTo>
                    <a:pt x="214" y="28"/>
                  </a:lnTo>
                  <a:lnTo>
                    <a:pt x="220" y="39"/>
                  </a:lnTo>
                  <a:lnTo>
                    <a:pt x="224" y="52"/>
                  </a:lnTo>
                  <a:lnTo>
                    <a:pt x="226" y="65"/>
                  </a:lnTo>
                  <a:lnTo>
                    <a:pt x="229" y="80"/>
                  </a:lnTo>
                  <a:lnTo>
                    <a:pt x="231" y="95"/>
                  </a:lnTo>
                  <a:lnTo>
                    <a:pt x="229" y="108"/>
                  </a:lnTo>
                  <a:lnTo>
                    <a:pt x="229" y="125"/>
                  </a:lnTo>
                  <a:lnTo>
                    <a:pt x="226" y="140"/>
                  </a:lnTo>
                  <a:lnTo>
                    <a:pt x="226" y="156"/>
                  </a:lnTo>
                  <a:lnTo>
                    <a:pt x="224" y="171"/>
                  </a:lnTo>
                  <a:lnTo>
                    <a:pt x="224" y="184"/>
                  </a:lnTo>
                  <a:lnTo>
                    <a:pt x="222" y="196"/>
                  </a:lnTo>
                  <a:lnTo>
                    <a:pt x="222" y="209"/>
                  </a:lnTo>
                  <a:lnTo>
                    <a:pt x="220" y="253"/>
                  </a:lnTo>
                  <a:lnTo>
                    <a:pt x="218" y="294"/>
                  </a:lnTo>
                  <a:lnTo>
                    <a:pt x="216" y="334"/>
                  </a:lnTo>
                  <a:lnTo>
                    <a:pt x="216" y="375"/>
                  </a:lnTo>
                  <a:lnTo>
                    <a:pt x="214" y="419"/>
                  </a:lnTo>
                  <a:lnTo>
                    <a:pt x="211" y="460"/>
                  </a:lnTo>
                  <a:lnTo>
                    <a:pt x="209" y="501"/>
                  </a:lnTo>
                  <a:lnTo>
                    <a:pt x="209" y="544"/>
                  </a:lnTo>
                  <a:lnTo>
                    <a:pt x="207" y="585"/>
                  </a:lnTo>
                  <a:lnTo>
                    <a:pt x="207" y="626"/>
                  </a:lnTo>
                  <a:lnTo>
                    <a:pt x="205" y="667"/>
                  </a:lnTo>
                  <a:lnTo>
                    <a:pt x="205" y="710"/>
                  </a:lnTo>
                  <a:lnTo>
                    <a:pt x="203" y="751"/>
                  </a:lnTo>
                  <a:lnTo>
                    <a:pt x="203" y="792"/>
                  </a:lnTo>
                  <a:lnTo>
                    <a:pt x="203" y="835"/>
                  </a:lnTo>
                  <a:lnTo>
                    <a:pt x="203" y="876"/>
                  </a:lnTo>
                  <a:lnTo>
                    <a:pt x="196" y="874"/>
                  </a:lnTo>
                  <a:lnTo>
                    <a:pt x="190" y="869"/>
                  </a:lnTo>
                  <a:lnTo>
                    <a:pt x="186" y="865"/>
                  </a:lnTo>
                  <a:lnTo>
                    <a:pt x="183" y="861"/>
                  </a:lnTo>
                  <a:lnTo>
                    <a:pt x="181" y="854"/>
                  </a:lnTo>
                  <a:lnTo>
                    <a:pt x="181" y="848"/>
                  </a:lnTo>
                  <a:lnTo>
                    <a:pt x="181" y="841"/>
                  </a:lnTo>
                  <a:lnTo>
                    <a:pt x="181" y="835"/>
                  </a:lnTo>
                  <a:lnTo>
                    <a:pt x="181" y="826"/>
                  </a:lnTo>
                  <a:lnTo>
                    <a:pt x="183" y="820"/>
                  </a:lnTo>
                  <a:lnTo>
                    <a:pt x="183" y="813"/>
                  </a:lnTo>
                  <a:lnTo>
                    <a:pt x="186" y="805"/>
                  </a:lnTo>
                  <a:lnTo>
                    <a:pt x="186" y="798"/>
                  </a:lnTo>
                  <a:lnTo>
                    <a:pt x="186" y="792"/>
                  </a:lnTo>
                  <a:lnTo>
                    <a:pt x="186" y="785"/>
                  </a:lnTo>
                  <a:lnTo>
                    <a:pt x="183" y="781"/>
                  </a:lnTo>
                  <a:lnTo>
                    <a:pt x="183" y="738"/>
                  </a:lnTo>
                  <a:lnTo>
                    <a:pt x="183" y="695"/>
                  </a:lnTo>
                  <a:lnTo>
                    <a:pt x="186" y="654"/>
                  </a:lnTo>
                  <a:lnTo>
                    <a:pt x="186" y="610"/>
                  </a:lnTo>
                  <a:lnTo>
                    <a:pt x="186" y="567"/>
                  </a:lnTo>
                  <a:lnTo>
                    <a:pt x="188" y="526"/>
                  </a:lnTo>
                  <a:lnTo>
                    <a:pt x="190" y="483"/>
                  </a:lnTo>
                  <a:lnTo>
                    <a:pt x="192" y="442"/>
                  </a:lnTo>
                  <a:lnTo>
                    <a:pt x="192" y="399"/>
                  </a:lnTo>
                  <a:lnTo>
                    <a:pt x="194" y="358"/>
                  </a:lnTo>
                  <a:lnTo>
                    <a:pt x="196" y="315"/>
                  </a:lnTo>
                  <a:lnTo>
                    <a:pt x="198" y="274"/>
                  </a:lnTo>
                  <a:lnTo>
                    <a:pt x="201" y="231"/>
                  </a:lnTo>
                  <a:lnTo>
                    <a:pt x="203" y="190"/>
                  </a:lnTo>
                  <a:lnTo>
                    <a:pt x="205" y="147"/>
                  </a:lnTo>
                  <a:lnTo>
                    <a:pt x="207" y="106"/>
                  </a:lnTo>
                  <a:lnTo>
                    <a:pt x="209" y="95"/>
                  </a:lnTo>
                  <a:lnTo>
                    <a:pt x="209" y="87"/>
                  </a:lnTo>
                  <a:lnTo>
                    <a:pt x="207" y="76"/>
                  </a:lnTo>
                  <a:lnTo>
                    <a:pt x="207" y="67"/>
                  </a:lnTo>
                  <a:lnTo>
                    <a:pt x="203" y="58"/>
                  </a:lnTo>
                  <a:lnTo>
                    <a:pt x="198" y="50"/>
                  </a:lnTo>
                  <a:lnTo>
                    <a:pt x="194" y="43"/>
                  </a:lnTo>
                  <a:lnTo>
                    <a:pt x="190" y="37"/>
                  </a:lnTo>
                  <a:lnTo>
                    <a:pt x="183" y="30"/>
                  </a:lnTo>
                  <a:lnTo>
                    <a:pt x="177" y="28"/>
                  </a:lnTo>
                  <a:lnTo>
                    <a:pt x="168" y="26"/>
                  </a:lnTo>
                  <a:lnTo>
                    <a:pt x="162" y="26"/>
                  </a:lnTo>
                  <a:lnTo>
                    <a:pt x="153" y="28"/>
                  </a:lnTo>
                  <a:lnTo>
                    <a:pt x="145" y="30"/>
                  </a:lnTo>
                  <a:lnTo>
                    <a:pt x="136" y="39"/>
                  </a:lnTo>
                  <a:lnTo>
                    <a:pt x="130" y="48"/>
                  </a:lnTo>
                  <a:lnTo>
                    <a:pt x="110" y="78"/>
                  </a:lnTo>
                  <a:lnTo>
                    <a:pt x="95" y="108"/>
                  </a:lnTo>
                  <a:lnTo>
                    <a:pt x="82" y="138"/>
                  </a:lnTo>
                  <a:lnTo>
                    <a:pt x="74" y="173"/>
                  </a:lnTo>
                  <a:lnTo>
                    <a:pt x="67" y="205"/>
                  </a:lnTo>
                  <a:lnTo>
                    <a:pt x="63" y="237"/>
                  </a:lnTo>
                  <a:lnTo>
                    <a:pt x="58" y="272"/>
                  </a:lnTo>
                  <a:lnTo>
                    <a:pt x="58" y="306"/>
                  </a:lnTo>
                  <a:lnTo>
                    <a:pt x="56" y="341"/>
                  </a:lnTo>
                  <a:lnTo>
                    <a:pt x="56" y="375"/>
                  </a:lnTo>
                  <a:lnTo>
                    <a:pt x="56" y="410"/>
                  </a:lnTo>
                  <a:lnTo>
                    <a:pt x="54" y="444"/>
                  </a:lnTo>
                  <a:lnTo>
                    <a:pt x="52" y="479"/>
                  </a:lnTo>
                  <a:lnTo>
                    <a:pt x="50" y="511"/>
                  </a:lnTo>
                  <a:lnTo>
                    <a:pt x="46" y="546"/>
                  </a:lnTo>
                  <a:lnTo>
                    <a:pt x="39" y="580"/>
                  </a:lnTo>
                  <a:lnTo>
                    <a:pt x="35" y="604"/>
                  </a:lnTo>
                  <a:lnTo>
                    <a:pt x="33" y="628"/>
                  </a:lnTo>
                  <a:lnTo>
                    <a:pt x="30" y="654"/>
                  </a:lnTo>
                  <a:lnTo>
                    <a:pt x="30" y="677"/>
                  </a:lnTo>
                  <a:lnTo>
                    <a:pt x="30" y="701"/>
                  </a:lnTo>
                  <a:lnTo>
                    <a:pt x="30" y="727"/>
                  </a:lnTo>
                  <a:lnTo>
                    <a:pt x="30" y="751"/>
                  </a:lnTo>
                  <a:lnTo>
                    <a:pt x="30" y="777"/>
                  </a:lnTo>
                  <a:lnTo>
                    <a:pt x="30" y="800"/>
                  </a:lnTo>
                  <a:lnTo>
                    <a:pt x="30" y="826"/>
                  </a:lnTo>
                  <a:lnTo>
                    <a:pt x="30" y="850"/>
                  </a:lnTo>
                  <a:lnTo>
                    <a:pt x="28" y="876"/>
                  </a:lnTo>
                  <a:lnTo>
                    <a:pt x="28" y="899"/>
                  </a:lnTo>
                  <a:lnTo>
                    <a:pt x="26" y="923"/>
                  </a:lnTo>
                  <a:lnTo>
                    <a:pt x="22" y="949"/>
                  </a:lnTo>
                  <a:lnTo>
                    <a:pt x="20" y="973"/>
                  </a:lnTo>
                  <a:lnTo>
                    <a:pt x="15" y="977"/>
                  </a:lnTo>
                  <a:lnTo>
                    <a:pt x="13" y="979"/>
                  </a:lnTo>
                  <a:lnTo>
                    <a:pt x="11" y="981"/>
                  </a:lnTo>
                  <a:lnTo>
                    <a:pt x="9" y="986"/>
                  </a:lnTo>
                  <a:lnTo>
                    <a:pt x="7" y="977"/>
                  </a:lnTo>
                  <a:lnTo>
                    <a:pt x="2" y="968"/>
                  </a:lnTo>
                  <a:lnTo>
                    <a:pt x="2" y="960"/>
                  </a:lnTo>
                  <a:lnTo>
                    <a:pt x="0" y="951"/>
                  </a:lnTo>
                  <a:lnTo>
                    <a:pt x="0" y="940"/>
                  </a:lnTo>
                  <a:lnTo>
                    <a:pt x="0" y="932"/>
                  </a:lnTo>
                  <a:lnTo>
                    <a:pt x="2" y="923"/>
                  </a:lnTo>
                  <a:lnTo>
                    <a:pt x="2" y="915"/>
                  </a:lnTo>
                  <a:lnTo>
                    <a:pt x="5" y="906"/>
                  </a:lnTo>
                  <a:lnTo>
                    <a:pt x="5" y="897"/>
                  </a:lnTo>
                  <a:lnTo>
                    <a:pt x="7" y="889"/>
                  </a:lnTo>
                  <a:lnTo>
                    <a:pt x="7" y="878"/>
                  </a:lnTo>
                  <a:lnTo>
                    <a:pt x="9" y="869"/>
                  </a:lnTo>
                  <a:lnTo>
                    <a:pt x="9" y="861"/>
                  </a:lnTo>
                  <a:lnTo>
                    <a:pt x="7" y="852"/>
                  </a:lnTo>
                  <a:lnTo>
                    <a:pt x="7" y="843"/>
                  </a:lnTo>
                  <a:lnTo>
                    <a:pt x="7" y="820"/>
                  </a:lnTo>
                  <a:lnTo>
                    <a:pt x="9" y="796"/>
                  </a:lnTo>
                  <a:lnTo>
                    <a:pt x="9" y="772"/>
                  </a:lnTo>
                  <a:lnTo>
                    <a:pt x="9" y="748"/>
                  </a:lnTo>
                  <a:lnTo>
                    <a:pt x="9" y="725"/>
                  </a:lnTo>
                  <a:lnTo>
                    <a:pt x="11" y="703"/>
                  </a:lnTo>
                  <a:lnTo>
                    <a:pt x="11" y="679"/>
                  </a:lnTo>
                  <a:lnTo>
                    <a:pt x="13" y="656"/>
                  </a:lnTo>
                  <a:lnTo>
                    <a:pt x="13" y="632"/>
                  </a:lnTo>
                  <a:lnTo>
                    <a:pt x="15" y="608"/>
                  </a:lnTo>
                  <a:lnTo>
                    <a:pt x="15" y="585"/>
                  </a:lnTo>
                  <a:lnTo>
                    <a:pt x="18" y="563"/>
                  </a:lnTo>
                  <a:lnTo>
                    <a:pt x="22" y="539"/>
                  </a:lnTo>
                  <a:lnTo>
                    <a:pt x="24" y="516"/>
                  </a:lnTo>
                  <a:lnTo>
                    <a:pt x="28" y="492"/>
                  </a:lnTo>
                  <a:lnTo>
                    <a:pt x="33" y="470"/>
                  </a:lnTo>
                  <a:lnTo>
                    <a:pt x="33" y="440"/>
                  </a:lnTo>
                  <a:lnTo>
                    <a:pt x="35" y="414"/>
                  </a:lnTo>
                  <a:lnTo>
                    <a:pt x="35" y="384"/>
                  </a:lnTo>
                  <a:lnTo>
                    <a:pt x="35" y="356"/>
                  </a:lnTo>
                  <a:lnTo>
                    <a:pt x="35" y="328"/>
                  </a:lnTo>
                  <a:lnTo>
                    <a:pt x="37" y="300"/>
                  </a:lnTo>
                  <a:lnTo>
                    <a:pt x="37" y="272"/>
                  </a:lnTo>
                  <a:lnTo>
                    <a:pt x="41" y="244"/>
                  </a:lnTo>
                  <a:lnTo>
                    <a:pt x="43" y="216"/>
                  </a:lnTo>
                  <a:lnTo>
                    <a:pt x="50" y="188"/>
                  </a:lnTo>
                  <a:lnTo>
                    <a:pt x="54" y="160"/>
                  </a:lnTo>
                  <a:lnTo>
                    <a:pt x="63" y="134"/>
                  </a:lnTo>
                  <a:lnTo>
                    <a:pt x="71" y="108"/>
                  </a:lnTo>
                  <a:lnTo>
                    <a:pt x="84" y="82"/>
                  </a:lnTo>
                  <a:lnTo>
                    <a:pt x="97" y="56"/>
                  </a:lnTo>
                  <a:lnTo>
                    <a:pt x="114" y="33"/>
                  </a:lnTo>
                  <a:lnTo>
                    <a:pt x="117" y="28"/>
                  </a:lnTo>
                  <a:lnTo>
                    <a:pt x="119" y="24"/>
                  </a:lnTo>
                  <a:lnTo>
                    <a:pt x="123" y="20"/>
                  </a:lnTo>
                  <a:lnTo>
                    <a:pt x="127" y="15"/>
                  </a:lnTo>
                  <a:lnTo>
                    <a:pt x="132" y="13"/>
                  </a:lnTo>
                  <a:lnTo>
                    <a:pt x="136" y="9"/>
                  </a:lnTo>
                  <a:lnTo>
                    <a:pt x="140" y="7"/>
                  </a:lnTo>
                  <a:lnTo>
                    <a:pt x="147" y="5"/>
                  </a:lnTo>
                  <a:lnTo>
                    <a:pt x="151" y="2"/>
                  </a:lnTo>
                  <a:lnTo>
                    <a:pt x="155" y="2"/>
                  </a:lnTo>
                  <a:lnTo>
                    <a:pt x="162" y="0"/>
                  </a:lnTo>
                  <a:lnTo>
                    <a:pt x="166" y="0"/>
                  </a:lnTo>
                  <a:lnTo>
                    <a:pt x="173" y="0"/>
                  </a:lnTo>
                  <a:lnTo>
                    <a:pt x="177" y="0"/>
                  </a:lnTo>
                  <a:lnTo>
                    <a:pt x="181" y="2"/>
                  </a:lnTo>
                  <a:lnTo>
                    <a:pt x="18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3" name="Freeform 75"/>
            <p:cNvSpPr>
              <a:spLocks/>
            </p:cNvSpPr>
            <p:nvPr/>
          </p:nvSpPr>
          <p:spPr bwMode="auto">
            <a:xfrm>
              <a:off x="4891" y="2698"/>
              <a:ext cx="47" cy="21"/>
            </a:xfrm>
            <a:custGeom>
              <a:avLst/>
              <a:gdLst>
                <a:gd name="T0" fmla="*/ 0 w 47"/>
                <a:gd name="T1" fmla="*/ 19 h 21"/>
                <a:gd name="T2" fmla="*/ 0 w 47"/>
                <a:gd name="T3" fmla="*/ 17 h 21"/>
                <a:gd name="T4" fmla="*/ 0 w 47"/>
                <a:gd name="T5" fmla="*/ 15 h 21"/>
                <a:gd name="T6" fmla="*/ 2 w 47"/>
                <a:gd name="T7" fmla="*/ 13 h 21"/>
                <a:gd name="T8" fmla="*/ 2 w 47"/>
                <a:gd name="T9" fmla="*/ 11 h 21"/>
                <a:gd name="T10" fmla="*/ 4 w 47"/>
                <a:gd name="T11" fmla="*/ 9 h 21"/>
                <a:gd name="T12" fmla="*/ 6 w 47"/>
                <a:gd name="T13" fmla="*/ 9 h 21"/>
                <a:gd name="T14" fmla="*/ 8 w 47"/>
                <a:gd name="T15" fmla="*/ 6 h 21"/>
                <a:gd name="T16" fmla="*/ 10 w 47"/>
                <a:gd name="T17" fmla="*/ 4 h 21"/>
                <a:gd name="T18" fmla="*/ 10 w 47"/>
                <a:gd name="T19" fmla="*/ 4 h 21"/>
                <a:gd name="T20" fmla="*/ 13 w 47"/>
                <a:gd name="T21" fmla="*/ 4 h 21"/>
                <a:gd name="T22" fmla="*/ 15 w 47"/>
                <a:gd name="T23" fmla="*/ 2 h 21"/>
                <a:gd name="T24" fmla="*/ 15 w 47"/>
                <a:gd name="T25" fmla="*/ 2 h 21"/>
                <a:gd name="T26" fmla="*/ 17 w 47"/>
                <a:gd name="T27" fmla="*/ 2 h 21"/>
                <a:gd name="T28" fmla="*/ 19 w 47"/>
                <a:gd name="T29" fmla="*/ 2 h 21"/>
                <a:gd name="T30" fmla="*/ 21 w 47"/>
                <a:gd name="T31" fmla="*/ 0 h 21"/>
                <a:gd name="T32" fmla="*/ 25 w 47"/>
                <a:gd name="T33" fmla="*/ 0 h 21"/>
                <a:gd name="T34" fmla="*/ 25 w 47"/>
                <a:gd name="T35" fmla="*/ 0 h 21"/>
                <a:gd name="T36" fmla="*/ 30 w 47"/>
                <a:gd name="T37" fmla="*/ 0 h 21"/>
                <a:gd name="T38" fmla="*/ 30 w 47"/>
                <a:gd name="T39" fmla="*/ 0 h 21"/>
                <a:gd name="T40" fmla="*/ 32 w 47"/>
                <a:gd name="T41" fmla="*/ 0 h 21"/>
                <a:gd name="T42" fmla="*/ 34 w 47"/>
                <a:gd name="T43" fmla="*/ 0 h 21"/>
                <a:gd name="T44" fmla="*/ 36 w 47"/>
                <a:gd name="T45" fmla="*/ 0 h 21"/>
                <a:gd name="T46" fmla="*/ 38 w 47"/>
                <a:gd name="T47" fmla="*/ 0 h 21"/>
                <a:gd name="T48" fmla="*/ 41 w 47"/>
                <a:gd name="T49" fmla="*/ 0 h 21"/>
                <a:gd name="T50" fmla="*/ 43 w 47"/>
                <a:gd name="T51" fmla="*/ 0 h 21"/>
                <a:gd name="T52" fmla="*/ 43 w 47"/>
                <a:gd name="T53" fmla="*/ 2 h 21"/>
                <a:gd name="T54" fmla="*/ 45 w 47"/>
                <a:gd name="T55" fmla="*/ 2 h 21"/>
                <a:gd name="T56" fmla="*/ 45 w 47"/>
                <a:gd name="T57" fmla="*/ 4 h 21"/>
                <a:gd name="T58" fmla="*/ 45 w 47"/>
                <a:gd name="T59" fmla="*/ 6 h 21"/>
                <a:gd name="T60" fmla="*/ 45 w 47"/>
                <a:gd name="T61" fmla="*/ 9 h 21"/>
                <a:gd name="T62" fmla="*/ 45 w 47"/>
                <a:gd name="T63" fmla="*/ 11 h 21"/>
                <a:gd name="T64" fmla="*/ 47 w 47"/>
                <a:gd name="T65" fmla="*/ 15 h 21"/>
                <a:gd name="T66" fmla="*/ 41 w 47"/>
                <a:gd name="T67" fmla="*/ 15 h 21"/>
                <a:gd name="T68" fmla="*/ 38 w 47"/>
                <a:gd name="T69" fmla="*/ 15 h 21"/>
                <a:gd name="T70" fmla="*/ 34 w 47"/>
                <a:gd name="T71" fmla="*/ 15 h 21"/>
                <a:gd name="T72" fmla="*/ 30 w 47"/>
                <a:gd name="T73" fmla="*/ 15 h 21"/>
                <a:gd name="T74" fmla="*/ 25 w 47"/>
                <a:gd name="T75" fmla="*/ 17 h 21"/>
                <a:gd name="T76" fmla="*/ 23 w 47"/>
                <a:gd name="T77" fmla="*/ 17 h 21"/>
                <a:gd name="T78" fmla="*/ 21 w 47"/>
                <a:gd name="T79" fmla="*/ 19 h 21"/>
                <a:gd name="T80" fmla="*/ 17 w 47"/>
                <a:gd name="T81" fmla="*/ 19 h 21"/>
                <a:gd name="T82" fmla="*/ 15 w 47"/>
                <a:gd name="T83" fmla="*/ 21 h 21"/>
                <a:gd name="T84" fmla="*/ 13 w 47"/>
                <a:gd name="T85" fmla="*/ 21 h 21"/>
                <a:gd name="T86" fmla="*/ 8 w 47"/>
                <a:gd name="T87" fmla="*/ 21 h 21"/>
                <a:gd name="T88" fmla="*/ 8 w 47"/>
                <a:gd name="T89" fmla="*/ 21 h 21"/>
                <a:gd name="T90" fmla="*/ 4 w 47"/>
                <a:gd name="T91" fmla="*/ 21 h 21"/>
                <a:gd name="T92" fmla="*/ 4 w 47"/>
                <a:gd name="T93" fmla="*/ 21 h 21"/>
                <a:gd name="T94" fmla="*/ 2 w 47"/>
                <a:gd name="T95" fmla="*/ 21 h 21"/>
                <a:gd name="T96" fmla="*/ 0 w 47"/>
                <a:gd name="T97" fmla="*/ 19 h 21"/>
                <a:gd name="T98" fmla="*/ 0 w 47"/>
                <a:gd name="T99" fmla="*/ 19 h 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7" h="21">
                  <a:moveTo>
                    <a:pt x="0" y="19"/>
                  </a:moveTo>
                  <a:lnTo>
                    <a:pt x="0" y="17"/>
                  </a:lnTo>
                  <a:lnTo>
                    <a:pt x="0" y="15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3" y="2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6"/>
                  </a:lnTo>
                  <a:lnTo>
                    <a:pt x="45" y="9"/>
                  </a:lnTo>
                  <a:lnTo>
                    <a:pt x="45" y="11"/>
                  </a:lnTo>
                  <a:lnTo>
                    <a:pt x="47" y="15"/>
                  </a:lnTo>
                  <a:lnTo>
                    <a:pt x="41" y="15"/>
                  </a:lnTo>
                  <a:lnTo>
                    <a:pt x="38" y="15"/>
                  </a:lnTo>
                  <a:lnTo>
                    <a:pt x="34" y="15"/>
                  </a:lnTo>
                  <a:lnTo>
                    <a:pt x="30" y="15"/>
                  </a:lnTo>
                  <a:lnTo>
                    <a:pt x="25" y="17"/>
                  </a:lnTo>
                  <a:lnTo>
                    <a:pt x="23" y="17"/>
                  </a:lnTo>
                  <a:lnTo>
                    <a:pt x="21" y="19"/>
                  </a:lnTo>
                  <a:lnTo>
                    <a:pt x="17" y="19"/>
                  </a:lnTo>
                  <a:lnTo>
                    <a:pt x="15" y="21"/>
                  </a:lnTo>
                  <a:lnTo>
                    <a:pt x="13" y="21"/>
                  </a:lnTo>
                  <a:lnTo>
                    <a:pt x="8" y="21"/>
                  </a:lnTo>
                  <a:lnTo>
                    <a:pt x="4" y="21"/>
                  </a:lnTo>
                  <a:lnTo>
                    <a:pt x="2" y="21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B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4" name="Freeform 76"/>
            <p:cNvSpPr>
              <a:spLocks/>
            </p:cNvSpPr>
            <p:nvPr/>
          </p:nvSpPr>
          <p:spPr bwMode="auto">
            <a:xfrm>
              <a:off x="4733" y="2534"/>
              <a:ext cx="171" cy="272"/>
            </a:xfrm>
            <a:custGeom>
              <a:avLst/>
              <a:gdLst>
                <a:gd name="T0" fmla="*/ 112 w 171"/>
                <a:gd name="T1" fmla="*/ 13 h 272"/>
                <a:gd name="T2" fmla="*/ 138 w 171"/>
                <a:gd name="T3" fmla="*/ 39 h 272"/>
                <a:gd name="T4" fmla="*/ 155 w 171"/>
                <a:gd name="T5" fmla="*/ 69 h 272"/>
                <a:gd name="T6" fmla="*/ 166 w 171"/>
                <a:gd name="T7" fmla="*/ 106 h 272"/>
                <a:gd name="T8" fmla="*/ 171 w 171"/>
                <a:gd name="T9" fmla="*/ 142 h 272"/>
                <a:gd name="T10" fmla="*/ 171 w 171"/>
                <a:gd name="T11" fmla="*/ 181 h 272"/>
                <a:gd name="T12" fmla="*/ 168 w 171"/>
                <a:gd name="T13" fmla="*/ 220 h 272"/>
                <a:gd name="T14" fmla="*/ 166 w 171"/>
                <a:gd name="T15" fmla="*/ 254 h 272"/>
                <a:gd name="T16" fmla="*/ 164 w 171"/>
                <a:gd name="T17" fmla="*/ 272 h 272"/>
                <a:gd name="T18" fmla="*/ 160 w 171"/>
                <a:gd name="T19" fmla="*/ 270 h 272"/>
                <a:gd name="T20" fmla="*/ 158 w 171"/>
                <a:gd name="T21" fmla="*/ 270 h 272"/>
                <a:gd name="T22" fmla="*/ 151 w 171"/>
                <a:gd name="T23" fmla="*/ 254 h 272"/>
                <a:gd name="T24" fmla="*/ 149 w 171"/>
                <a:gd name="T25" fmla="*/ 226 h 272"/>
                <a:gd name="T26" fmla="*/ 147 w 171"/>
                <a:gd name="T27" fmla="*/ 198 h 272"/>
                <a:gd name="T28" fmla="*/ 147 w 171"/>
                <a:gd name="T29" fmla="*/ 170 h 272"/>
                <a:gd name="T30" fmla="*/ 145 w 171"/>
                <a:gd name="T31" fmla="*/ 142 h 272"/>
                <a:gd name="T32" fmla="*/ 143 w 171"/>
                <a:gd name="T33" fmla="*/ 114 h 272"/>
                <a:gd name="T34" fmla="*/ 136 w 171"/>
                <a:gd name="T35" fmla="*/ 88 h 272"/>
                <a:gd name="T36" fmla="*/ 127 w 171"/>
                <a:gd name="T37" fmla="*/ 60 h 272"/>
                <a:gd name="T38" fmla="*/ 114 w 171"/>
                <a:gd name="T39" fmla="*/ 39 h 272"/>
                <a:gd name="T40" fmla="*/ 99 w 171"/>
                <a:gd name="T41" fmla="*/ 26 h 272"/>
                <a:gd name="T42" fmla="*/ 82 w 171"/>
                <a:gd name="T43" fmla="*/ 24 h 272"/>
                <a:gd name="T44" fmla="*/ 65 w 171"/>
                <a:gd name="T45" fmla="*/ 26 h 272"/>
                <a:gd name="T46" fmla="*/ 50 w 171"/>
                <a:gd name="T47" fmla="*/ 35 h 272"/>
                <a:gd name="T48" fmla="*/ 35 w 171"/>
                <a:gd name="T49" fmla="*/ 50 h 272"/>
                <a:gd name="T50" fmla="*/ 20 w 171"/>
                <a:gd name="T51" fmla="*/ 67 h 272"/>
                <a:gd name="T52" fmla="*/ 11 w 171"/>
                <a:gd name="T53" fmla="*/ 88 h 272"/>
                <a:gd name="T54" fmla="*/ 7 w 171"/>
                <a:gd name="T55" fmla="*/ 97 h 272"/>
                <a:gd name="T56" fmla="*/ 5 w 171"/>
                <a:gd name="T57" fmla="*/ 95 h 272"/>
                <a:gd name="T58" fmla="*/ 5 w 171"/>
                <a:gd name="T59" fmla="*/ 91 h 272"/>
                <a:gd name="T60" fmla="*/ 5 w 171"/>
                <a:gd name="T61" fmla="*/ 86 h 272"/>
                <a:gd name="T62" fmla="*/ 2 w 171"/>
                <a:gd name="T63" fmla="*/ 82 h 272"/>
                <a:gd name="T64" fmla="*/ 2 w 171"/>
                <a:gd name="T65" fmla="*/ 78 h 272"/>
                <a:gd name="T66" fmla="*/ 2 w 171"/>
                <a:gd name="T67" fmla="*/ 73 h 272"/>
                <a:gd name="T68" fmla="*/ 0 w 171"/>
                <a:gd name="T69" fmla="*/ 71 h 272"/>
                <a:gd name="T70" fmla="*/ 2 w 171"/>
                <a:gd name="T71" fmla="*/ 63 h 272"/>
                <a:gd name="T72" fmla="*/ 9 w 171"/>
                <a:gd name="T73" fmla="*/ 50 h 272"/>
                <a:gd name="T74" fmla="*/ 18 w 171"/>
                <a:gd name="T75" fmla="*/ 37 h 272"/>
                <a:gd name="T76" fmla="*/ 28 w 171"/>
                <a:gd name="T77" fmla="*/ 24 h 272"/>
                <a:gd name="T78" fmla="*/ 41 w 171"/>
                <a:gd name="T79" fmla="*/ 13 h 272"/>
                <a:gd name="T80" fmla="*/ 54 w 171"/>
                <a:gd name="T81" fmla="*/ 6 h 272"/>
                <a:gd name="T82" fmla="*/ 69 w 171"/>
                <a:gd name="T83" fmla="*/ 2 h 272"/>
                <a:gd name="T84" fmla="*/ 86 w 171"/>
                <a:gd name="T85" fmla="*/ 2 h 272"/>
                <a:gd name="T86" fmla="*/ 95 w 171"/>
                <a:gd name="T87" fmla="*/ 4 h 2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71" h="272">
                  <a:moveTo>
                    <a:pt x="95" y="4"/>
                  </a:moveTo>
                  <a:lnTo>
                    <a:pt x="112" y="13"/>
                  </a:lnTo>
                  <a:lnTo>
                    <a:pt x="127" y="26"/>
                  </a:lnTo>
                  <a:lnTo>
                    <a:pt x="138" y="39"/>
                  </a:lnTo>
                  <a:lnTo>
                    <a:pt x="149" y="54"/>
                  </a:lnTo>
                  <a:lnTo>
                    <a:pt x="155" y="69"/>
                  </a:lnTo>
                  <a:lnTo>
                    <a:pt x="162" y="86"/>
                  </a:lnTo>
                  <a:lnTo>
                    <a:pt x="166" y="106"/>
                  </a:lnTo>
                  <a:lnTo>
                    <a:pt x="168" y="123"/>
                  </a:lnTo>
                  <a:lnTo>
                    <a:pt x="171" y="142"/>
                  </a:lnTo>
                  <a:lnTo>
                    <a:pt x="171" y="162"/>
                  </a:lnTo>
                  <a:lnTo>
                    <a:pt x="171" y="181"/>
                  </a:lnTo>
                  <a:lnTo>
                    <a:pt x="168" y="201"/>
                  </a:lnTo>
                  <a:lnTo>
                    <a:pt x="168" y="220"/>
                  </a:lnTo>
                  <a:lnTo>
                    <a:pt x="166" y="237"/>
                  </a:lnTo>
                  <a:lnTo>
                    <a:pt x="166" y="254"/>
                  </a:lnTo>
                  <a:lnTo>
                    <a:pt x="166" y="272"/>
                  </a:lnTo>
                  <a:lnTo>
                    <a:pt x="164" y="272"/>
                  </a:lnTo>
                  <a:lnTo>
                    <a:pt x="162" y="272"/>
                  </a:lnTo>
                  <a:lnTo>
                    <a:pt x="160" y="270"/>
                  </a:lnTo>
                  <a:lnTo>
                    <a:pt x="158" y="270"/>
                  </a:lnTo>
                  <a:lnTo>
                    <a:pt x="155" y="267"/>
                  </a:lnTo>
                  <a:lnTo>
                    <a:pt x="151" y="254"/>
                  </a:lnTo>
                  <a:lnTo>
                    <a:pt x="149" y="239"/>
                  </a:lnTo>
                  <a:lnTo>
                    <a:pt x="149" y="226"/>
                  </a:lnTo>
                  <a:lnTo>
                    <a:pt x="147" y="211"/>
                  </a:lnTo>
                  <a:lnTo>
                    <a:pt x="147" y="198"/>
                  </a:lnTo>
                  <a:lnTo>
                    <a:pt x="147" y="183"/>
                  </a:lnTo>
                  <a:lnTo>
                    <a:pt x="147" y="170"/>
                  </a:lnTo>
                  <a:lnTo>
                    <a:pt x="147" y="157"/>
                  </a:lnTo>
                  <a:lnTo>
                    <a:pt x="145" y="142"/>
                  </a:lnTo>
                  <a:lnTo>
                    <a:pt x="145" y="129"/>
                  </a:lnTo>
                  <a:lnTo>
                    <a:pt x="143" y="114"/>
                  </a:lnTo>
                  <a:lnTo>
                    <a:pt x="140" y="101"/>
                  </a:lnTo>
                  <a:lnTo>
                    <a:pt x="136" y="88"/>
                  </a:lnTo>
                  <a:lnTo>
                    <a:pt x="134" y="73"/>
                  </a:lnTo>
                  <a:lnTo>
                    <a:pt x="127" y="60"/>
                  </a:lnTo>
                  <a:lnTo>
                    <a:pt x="121" y="47"/>
                  </a:lnTo>
                  <a:lnTo>
                    <a:pt x="114" y="39"/>
                  </a:lnTo>
                  <a:lnTo>
                    <a:pt x="106" y="32"/>
                  </a:lnTo>
                  <a:lnTo>
                    <a:pt x="99" y="26"/>
                  </a:lnTo>
                  <a:lnTo>
                    <a:pt x="91" y="24"/>
                  </a:lnTo>
                  <a:lnTo>
                    <a:pt x="82" y="24"/>
                  </a:lnTo>
                  <a:lnTo>
                    <a:pt x="74" y="24"/>
                  </a:lnTo>
                  <a:lnTo>
                    <a:pt x="65" y="26"/>
                  </a:lnTo>
                  <a:lnTo>
                    <a:pt x="58" y="30"/>
                  </a:lnTo>
                  <a:lnTo>
                    <a:pt x="50" y="35"/>
                  </a:lnTo>
                  <a:lnTo>
                    <a:pt x="41" y="41"/>
                  </a:lnTo>
                  <a:lnTo>
                    <a:pt x="35" y="50"/>
                  </a:lnTo>
                  <a:lnTo>
                    <a:pt x="26" y="58"/>
                  </a:lnTo>
                  <a:lnTo>
                    <a:pt x="20" y="67"/>
                  </a:lnTo>
                  <a:lnTo>
                    <a:pt x="15" y="78"/>
                  </a:lnTo>
                  <a:lnTo>
                    <a:pt x="11" y="88"/>
                  </a:lnTo>
                  <a:lnTo>
                    <a:pt x="7" y="99"/>
                  </a:lnTo>
                  <a:lnTo>
                    <a:pt x="7" y="97"/>
                  </a:lnTo>
                  <a:lnTo>
                    <a:pt x="5" y="97"/>
                  </a:lnTo>
                  <a:lnTo>
                    <a:pt x="5" y="95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88"/>
                  </a:lnTo>
                  <a:lnTo>
                    <a:pt x="5" y="86"/>
                  </a:lnTo>
                  <a:lnTo>
                    <a:pt x="5" y="84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2" y="63"/>
                  </a:lnTo>
                  <a:lnTo>
                    <a:pt x="5" y="56"/>
                  </a:lnTo>
                  <a:lnTo>
                    <a:pt x="9" y="50"/>
                  </a:lnTo>
                  <a:lnTo>
                    <a:pt x="13" y="43"/>
                  </a:lnTo>
                  <a:lnTo>
                    <a:pt x="18" y="37"/>
                  </a:lnTo>
                  <a:lnTo>
                    <a:pt x="22" y="30"/>
                  </a:lnTo>
                  <a:lnTo>
                    <a:pt x="28" y="24"/>
                  </a:lnTo>
                  <a:lnTo>
                    <a:pt x="35" y="19"/>
                  </a:lnTo>
                  <a:lnTo>
                    <a:pt x="41" y="13"/>
                  </a:lnTo>
                  <a:lnTo>
                    <a:pt x="48" y="9"/>
                  </a:lnTo>
                  <a:lnTo>
                    <a:pt x="54" y="6"/>
                  </a:lnTo>
                  <a:lnTo>
                    <a:pt x="63" y="2"/>
                  </a:lnTo>
                  <a:lnTo>
                    <a:pt x="69" y="2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5" name="Freeform 77"/>
            <p:cNvSpPr>
              <a:spLocks/>
            </p:cNvSpPr>
            <p:nvPr/>
          </p:nvSpPr>
          <p:spPr bwMode="auto">
            <a:xfrm>
              <a:off x="4880" y="2545"/>
              <a:ext cx="196" cy="274"/>
            </a:xfrm>
            <a:custGeom>
              <a:avLst/>
              <a:gdLst>
                <a:gd name="T0" fmla="*/ 105 w 196"/>
                <a:gd name="T1" fmla="*/ 11 h 274"/>
                <a:gd name="T2" fmla="*/ 131 w 196"/>
                <a:gd name="T3" fmla="*/ 34 h 274"/>
                <a:gd name="T4" fmla="*/ 148 w 196"/>
                <a:gd name="T5" fmla="*/ 64 h 274"/>
                <a:gd name="T6" fmla="*/ 159 w 196"/>
                <a:gd name="T7" fmla="*/ 97 h 274"/>
                <a:gd name="T8" fmla="*/ 166 w 196"/>
                <a:gd name="T9" fmla="*/ 133 h 274"/>
                <a:gd name="T10" fmla="*/ 172 w 196"/>
                <a:gd name="T11" fmla="*/ 172 h 274"/>
                <a:gd name="T12" fmla="*/ 179 w 196"/>
                <a:gd name="T13" fmla="*/ 209 h 274"/>
                <a:gd name="T14" fmla="*/ 189 w 196"/>
                <a:gd name="T15" fmla="*/ 246 h 274"/>
                <a:gd name="T16" fmla="*/ 194 w 196"/>
                <a:gd name="T17" fmla="*/ 263 h 274"/>
                <a:gd name="T18" fmla="*/ 189 w 196"/>
                <a:gd name="T19" fmla="*/ 269 h 274"/>
                <a:gd name="T20" fmla="*/ 176 w 196"/>
                <a:gd name="T21" fmla="*/ 261 h 274"/>
                <a:gd name="T22" fmla="*/ 164 w 196"/>
                <a:gd name="T23" fmla="*/ 233 h 274"/>
                <a:gd name="T24" fmla="*/ 155 w 196"/>
                <a:gd name="T25" fmla="*/ 205 h 274"/>
                <a:gd name="T26" fmla="*/ 151 w 196"/>
                <a:gd name="T27" fmla="*/ 174 h 274"/>
                <a:gd name="T28" fmla="*/ 144 w 196"/>
                <a:gd name="T29" fmla="*/ 144 h 274"/>
                <a:gd name="T30" fmla="*/ 140 w 196"/>
                <a:gd name="T31" fmla="*/ 112 h 274"/>
                <a:gd name="T32" fmla="*/ 131 w 196"/>
                <a:gd name="T33" fmla="*/ 82 h 274"/>
                <a:gd name="T34" fmla="*/ 120 w 196"/>
                <a:gd name="T35" fmla="*/ 54 h 274"/>
                <a:gd name="T36" fmla="*/ 105 w 196"/>
                <a:gd name="T37" fmla="*/ 32 h 274"/>
                <a:gd name="T38" fmla="*/ 90 w 196"/>
                <a:gd name="T39" fmla="*/ 24 h 274"/>
                <a:gd name="T40" fmla="*/ 75 w 196"/>
                <a:gd name="T41" fmla="*/ 21 h 274"/>
                <a:gd name="T42" fmla="*/ 60 w 196"/>
                <a:gd name="T43" fmla="*/ 26 h 274"/>
                <a:gd name="T44" fmla="*/ 45 w 196"/>
                <a:gd name="T45" fmla="*/ 32 h 274"/>
                <a:gd name="T46" fmla="*/ 32 w 196"/>
                <a:gd name="T47" fmla="*/ 43 h 274"/>
                <a:gd name="T48" fmla="*/ 21 w 196"/>
                <a:gd name="T49" fmla="*/ 58 h 274"/>
                <a:gd name="T50" fmla="*/ 15 w 196"/>
                <a:gd name="T51" fmla="*/ 73 h 274"/>
                <a:gd name="T52" fmla="*/ 8 w 196"/>
                <a:gd name="T53" fmla="*/ 80 h 274"/>
                <a:gd name="T54" fmla="*/ 2 w 196"/>
                <a:gd name="T55" fmla="*/ 77 h 274"/>
                <a:gd name="T56" fmla="*/ 0 w 196"/>
                <a:gd name="T57" fmla="*/ 67 h 274"/>
                <a:gd name="T58" fmla="*/ 4 w 196"/>
                <a:gd name="T59" fmla="*/ 52 h 274"/>
                <a:gd name="T60" fmla="*/ 13 w 196"/>
                <a:gd name="T61" fmla="*/ 36 h 274"/>
                <a:gd name="T62" fmla="*/ 21 w 196"/>
                <a:gd name="T63" fmla="*/ 24 h 274"/>
                <a:gd name="T64" fmla="*/ 34 w 196"/>
                <a:gd name="T65" fmla="*/ 13 h 274"/>
                <a:gd name="T66" fmla="*/ 47 w 196"/>
                <a:gd name="T67" fmla="*/ 6 h 274"/>
                <a:gd name="T68" fmla="*/ 62 w 196"/>
                <a:gd name="T69" fmla="*/ 2 h 274"/>
                <a:gd name="T70" fmla="*/ 80 w 196"/>
                <a:gd name="T71" fmla="*/ 0 h 274"/>
                <a:gd name="T72" fmla="*/ 88 w 196"/>
                <a:gd name="T73" fmla="*/ 0 h 2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96" h="274">
                  <a:moveTo>
                    <a:pt x="88" y="0"/>
                  </a:moveTo>
                  <a:lnTo>
                    <a:pt x="105" y="11"/>
                  </a:lnTo>
                  <a:lnTo>
                    <a:pt x="120" y="21"/>
                  </a:lnTo>
                  <a:lnTo>
                    <a:pt x="131" y="34"/>
                  </a:lnTo>
                  <a:lnTo>
                    <a:pt x="140" y="49"/>
                  </a:lnTo>
                  <a:lnTo>
                    <a:pt x="148" y="64"/>
                  </a:lnTo>
                  <a:lnTo>
                    <a:pt x="155" y="80"/>
                  </a:lnTo>
                  <a:lnTo>
                    <a:pt x="159" y="97"/>
                  </a:lnTo>
                  <a:lnTo>
                    <a:pt x="164" y="116"/>
                  </a:lnTo>
                  <a:lnTo>
                    <a:pt x="166" y="133"/>
                  </a:lnTo>
                  <a:lnTo>
                    <a:pt x="168" y="153"/>
                  </a:lnTo>
                  <a:lnTo>
                    <a:pt x="172" y="172"/>
                  </a:lnTo>
                  <a:lnTo>
                    <a:pt x="174" y="192"/>
                  </a:lnTo>
                  <a:lnTo>
                    <a:pt x="179" y="209"/>
                  </a:lnTo>
                  <a:lnTo>
                    <a:pt x="183" y="226"/>
                  </a:lnTo>
                  <a:lnTo>
                    <a:pt x="189" y="246"/>
                  </a:lnTo>
                  <a:lnTo>
                    <a:pt x="196" y="261"/>
                  </a:lnTo>
                  <a:lnTo>
                    <a:pt x="194" y="263"/>
                  </a:lnTo>
                  <a:lnTo>
                    <a:pt x="192" y="267"/>
                  </a:lnTo>
                  <a:lnTo>
                    <a:pt x="189" y="269"/>
                  </a:lnTo>
                  <a:lnTo>
                    <a:pt x="185" y="274"/>
                  </a:lnTo>
                  <a:lnTo>
                    <a:pt x="176" y="261"/>
                  </a:lnTo>
                  <a:lnTo>
                    <a:pt x="170" y="246"/>
                  </a:lnTo>
                  <a:lnTo>
                    <a:pt x="164" y="233"/>
                  </a:lnTo>
                  <a:lnTo>
                    <a:pt x="159" y="220"/>
                  </a:lnTo>
                  <a:lnTo>
                    <a:pt x="155" y="205"/>
                  </a:lnTo>
                  <a:lnTo>
                    <a:pt x="153" y="190"/>
                  </a:lnTo>
                  <a:lnTo>
                    <a:pt x="151" y="174"/>
                  </a:lnTo>
                  <a:lnTo>
                    <a:pt x="148" y="159"/>
                  </a:lnTo>
                  <a:lnTo>
                    <a:pt x="144" y="144"/>
                  </a:lnTo>
                  <a:lnTo>
                    <a:pt x="142" y="127"/>
                  </a:lnTo>
                  <a:lnTo>
                    <a:pt x="140" y="112"/>
                  </a:lnTo>
                  <a:lnTo>
                    <a:pt x="136" y="97"/>
                  </a:lnTo>
                  <a:lnTo>
                    <a:pt x="131" y="82"/>
                  </a:lnTo>
                  <a:lnTo>
                    <a:pt x="127" y="69"/>
                  </a:lnTo>
                  <a:lnTo>
                    <a:pt x="120" y="54"/>
                  </a:lnTo>
                  <a:lnTo>
                    <a:pt x="112" y="41"/>
                  </a:lnTo>
                  <a:lnTo>
                    <a:pt x="105" y="32"/>
                  </a:lnTo>
                  <a:lnTo>
                    <a:pt x="97" y="28"/>
                  </a:lnTo>
                  <a:lnTo>
                    <a:pt x="90" y="24"/>
                  </a:lnTo>
                  <a:lnTo>
                    <a:pt x="82" y="21"/>
                  </a:lnTo>
                  <a:lnTo>
                    <a:pt x="75" y="21"/>
                  </a:lnTo>
                  <a:lnTo>
                    <a:pt x="67" y="24"/>
                  </a:lnTo>
                  <a:lnTo>
                    <a:pt x="60" y="26"/>
                  </a:lnTo>
                  <a:lnTo>
                    <a:pt x="52" y="28"/>
                  </a:lnTo>
                  <a:lnTo>
                    <a:pt x="45" y="32"/>
                  </a:lnTo>
                  <a:lnTo>
                    <a:pt x="39" y="39"/>
                  </a:lnTo>
                  <a:lnTo>
                    <a:pt x="32" y="43"/>
                  </a:lnTo>
                  <a:lnTo>
                    <a:pt x="28" y="52"/>
                  </a:lnTo>
                  <a:lnTo>
                    <a:pt x="21" y="58"/>
                  </a:lnTo>
                  <a:lnTo>
                    <a:pt x="17" y="64"/>
                  </a:lnTo>
                  <a:lnTo>
                    <a:pt x="15" y="73"/>
                  </a:lnTo>
                  <a:lnTo>
                    <a:pt x="11" y="80"/>
                  </a:lnTo>
                  <a:lnTo>
                    <a:pt x="8" y="80"/>
                  </a:lnTo>
                  <a:lnTo>
                    <a:pt x="6" y="77"/>
                  </a:lnTo>
                  <a:lnTo>
                    <a:pt x="2" y="77"/>
                  </a:lnTo>
                  <a:lnTo>
                    <a:pt x="0" y="75"/>
                  </a:lnTo>
                  <a:lnTo>
                    <a:pt x="0" y="67"/>
                  </a:lnTo>
                  <a:lnTo>
                    <a:pt x="2" y="60"/>
                  </a:lnTo>
                  <a:lnTo>
                    <a:pt x="4" y="52"/>
                  </a:lnTo>
                  <a:lnTo>
                    <a:pt x="8" y="43"/>
                  </a:lnTo>
                  <a:lnTo>
                    <a:pt x="13" y="36"/>
                  </a:lnTo>
                  <a:lnTo>
                    <a:pt x="17" y="30"/>
                  </a:lnTo>
                  <a:lnTo>
                    <a:pt x="21" y="24"/>
                  </a:lnTo>
                  <a:lnTo>
                    <a:pt x="28" y="19"/>
                  </a:lnTo>
                  <a:lnTo>
                    <a:pt x="34" y="13"/>
                  </a:lnTo>
                  <a:lnTo>
                    <a:pt x="41" y="11"/>
                  </a:lnTo>
                  <a:lnTo>
                    <a:pt x="47" y="6"/>
                  </a:lnTo>
                  <a:lnTo>
                    <a:pt x="56" y="4"/>
                  </a:lnTo>
                  <a:lnTo>
                    <a:pt x="62" y="2"/>
                  </a:lnTo>
                  <a:lnTo>
                    <a:pt x="71" y="0"/>
                  </a:lnTo>
                  <a:lnTo>
                    <a:pt x="80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6" name="Freeform 78"/>
            <p:cNvSpPr>
              <a:spLocks/>
            </p:cNvSpPr>
            <p:nvPr/>
          </p:nvSpPr>
          <p:spPr bwMode="auto">
            <a:xfrm>
              <a:off x="4755" y="1708"/>
              <a:ext cx="569" cy="412"/>
            </a:xfrm>
            <a:custGeom>
              <a:avLst/>
              <a:gdLst>
                <a:gd name="T0" fmla="*/ 276 w 569"/>
                <a:gd name="T1" fmla="*/ 2 h 412"/>
                <a:gd name="T2" fmla="*/ 340 w 569"/>
                <a:gd name="T3" fmla="*/ 9 h 412"/>
                <a:gd name="T4" fmla="*/ 405 w 569"/>
                <a:gd name="T5" fmla="*/ 26 h 412"/>
                <a:gd name="T6" fmla="*/ 463 w 569"/>
                <a:gd name="T7" fmla="*/ 54 h 412"/>
                <a:gd name="T8" fmla="*/ 515 w 569"/>
                <a:gd name="T9" fmla="*/ 97 h 412"/>
                <a:gd name="T10" fmla="*/ 554 w 569"/>
                <a:gd name="T11" fmla="*/ 149 h 412"/>
                <a:gd name="T12" fmla="*/ 566 w 569"/>
                <a:gd name="T13" fmla="*/ 192 h 412"/>
                <a:gd name="T14" fmla="*/ 566 w 569"/>
                <a:gd name="T15" fmla="*/ 237 h 412"/>
                <a:gd name="T16" fmla="*/ 554 w 569"/>
                <a:gd name="T17" fmla="*/ 280 h 412"/>
                <a:gd name="T18" fmla="*/ 528 w 569"/>
                <a:gd name="T19" fmla="*/ 317 h 412"/>
                <a:gd name="T20" fmla="*/ 489 w 569"/>
                <a:gd name="T21" fmla="*/ 343 h 412"/>
                <a:gd name="T22" fmla="*/ 448 w 569"/>
                <a:gd name="T23" fmla="*/ 375 h 412"/>
                <a:gd name="T24" fmla="*/ 403 w 569"/>
                <a:gd name="T25" fmla="*/ 397 h 412"/>
                <a:gd name="T26" fmla="*/ 355 w 569"/>
                <a:gd name="T27" fmla="*/ 408 h 412"/>
                <a:gd name="T28" fmla="*/ 306 w 569"/>
                <a:gd name="T29" fmla="*/ 412 h 412"/>
                <a:gd name="T30" fmla="*/ 256 w 569"/>
                <a:gd name="T31" fmla="*/ 408 h 412"/>
                <a:gd name="T32" fmla="*/ 220 w 569"/>
                <a:gd name="T33" fmla="*/ 401 h 412"/>
                <a:gd name="T34" fmla="*/ 187 w 569"/>
                <a:gd name="T35" fmla="*/ 397 h 412"/>
                <a:gd name="T36" fmla="*/ 151 w 569"/>
                <a:gd name="T37" fmla="*/ 393 h 412"/>
                <a:gd name="T38" fmla="*/ 116 w 569"/>
                <a:gd name="T39" fmla="*/ 386 h 412"/>
                <a:gd name="T40" fmla="*/ 84 w 569"/>
                <a:gd name="T41" fmla="*/ 378 h 412"/>
                <a:gd name="T42" fmla="*/ 64 w 569"/>
                <a:gd name="T43" fmla="*/ 367 h 412"/>
                <a:gd name="T44" fmla="*/ 64 w 569"/>
                <a:gd name="T45" fmla="*/ 365 h 412"/>
                <a:gd name="T46" fmla="*/ 71 w 569"/>
                <a:gd name="T47" fmla="*/ 362 h 412"/>
                <a:gd name="T48" fmla="*/ 75 w 569"/>
                <a:gd name="T49" fmla="*/ 356 h 412"/>
                <a:gd name="T50" fmla="*/ 151 w 569"/>
                <a:gd name="T51" fmla="*/ 369 h 412"/>
                <a:gd name="T52" fmla="*/ 228 w 569"/>
                <a:gd name="T53" fmla="*/ 382 h 412"/>
                <a:gd name="T54" fmla="*/ 308 w 569"/>
                <a:gd name="T55" fmla="*/ 388 h 412"/>
                <a:gd name="T56" fmla="*/ 385 w 569"/>
                <a:gd name="T57" fmla="*/ 380 h 412"/>
                <a:gd name="T58" fmla="*/ 454 w 569"/>
                <a:gd name="T59" fmla="*/ 345 h 412"/>
                <a:gd name="T60" fmla="*/ 495 w 569"/>
                <a:gd name="T61" fmla="*/ 317 h 412"/>
                <a:gd name="T62" fmla="*/ 521 w 569"/>
                <a:gd name="T63" fmla="*/ 293 h 412"/>
                <a:gd name="T64" fmla="*/ 541 w 569"/>
                <a:gd name="T65" fmla="*/ 265 h 412"/>
                <a:gd name="T66" fmla="*/ 549 w 569"/>
                <a:gd name="T67" fmla="*/ 233 h 412"/>
                <a:gd name="T68" fmla="*/ 547 w 569"/>
                <a:gd name="T69" fmla="*/ 201 h 412"/>
                <a:gd name="T70" fmla="*/ 526 w 569"/>
                <a:gd name="T71" fmla="*/ 151 h 412"/>
                <a:gd name="T72" fmla="*/ 467 w 569"/>
                <a:gd name="T73" fmla="*/ 82 h 412"/>
                <a:gd name="T74" fmla="*/ 390 w 569"/>
                <a:gd name="T75" fmla="*/ 41 h 412"/>
                <a:gd name="T76" fmla="*/ 301 w 569"/>
                <a:gd name="T77" fmla="*/ 22 h 412"/>
                <a:gd name="T78" fmla="*/ 213 w 569"/>
                <a:gd name="T79" fmla="*/ 26 h 412"/>
                <a:gd name="T80" fmla="*/ 133 w 569"/>
                <a:gd name="T81" fmla="*/ 52 h 412"/>
                <a:gd name="T82" fmla="*/ 103 w 569"/>
                <a:gd name="T83" fmla="*/ 65 h 412"/>
                <a:gd name="T84" fmla="*/ 80 w 569"/>
                <a:gd name="T85" fmla="*/ 86 h 412"/>
                <a:gd name="T86" fmla="*/ 58 w 569"/>
                <a:gd name="T87" fmla="*/ 110 h 412"/>
                <a:gd name="T88" fmla="*/ 41 w 569"/>
                <a:gd name="T89" fmla="*/ 138 h 412"/>
                <a:gd name="T90" fmla="*/ 24 w 569"/>
                <a:gd name="T91" fmla="*/ 164 h 412"/>
                <a:gd name="T92" fmla="*/ 13 w 569"/>
                <a:gd name="T93" fmla="*/ 175 h 412"/>
                <a:gd name="T94" fmla="*/ 6 w 569"/>
                <a:gd name="T95" fmla="*/ 175 h 412"/>
                <a:gd name="T96" fmla="*/ 0 w 569"/>
                <a:gd name="T97" fmla="*/ 175 h 412"/>
                <a:gd name="T98" fmla="*/ 21 w 569"/>
                <a:gd name="T99" fmla="*/ 123 h 412"/>
                <a:gd name="T100" fmla="*/ 56 w 569"/>
                <a:gd name="T101" fmla="*/ 80 h 412"/>
                <a:gd name="T102" fmla="*/ 99 w 569"/>
                <a:gd name="T103" fmla="*/ 48 h 412"/>
                <a:gd name="T104" fmla="*/ 149 w 569"/>
                <a:gd name="T105" fmla="*/ 22 h 412"/>
                <a:gd name="T106" fmla="*/ 200 w 569"/>
                <a:gd name="T107" fmla="*/ 9 h 412"/>
                <a:gd name="T108" fmla="*/ 224 w 569"/>
                <a:gd name="T109" fmla="*/ 2 h 412"/>
                <a:gd name="T110" fmla="*/ 228 w 569"/>
                <a:gd name="T111" fmla="*/ 2 h 41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69" h="412">
                  <a:moveTo>
                    <a:pt x="230" y="2"/>
                  </a:moveTo>
                  <a:lnTo>
                    <a:pt x="254" y="0"/>
                  </a:lnTo>
                  <a:lnTo>
                    <a:pt x="276" y="2"/>
                  </a:lnTo>
                  <a:lnTo>
                    <a:pt x="297" y="2"/>
                  </a:lnTo>
                  <a:lnTo>
                    <a:pt x="319" y="4"/>
                  </a:lnTo>
                  <a:lnTo>
                    <a:pt x="340" y="9"/>
                  </a:lnTo>
                  <a:lnTo>
                    <a:pt x="362" y="13"/>
                  </a:lnTo>
                  <a:lnTo>
                    <a:pt x="383" y="20"/>
                  </a:lnTo>
                  <a:lnTo>
                    <a:pt x="405" y="26"/>
                  </a:lnTo>
                  <a:lnTo>
                    <a:pt x="424" y="35"/>
                  </a:lnTo>
                  <a:lnTo>
                    <a:pt x="444" y="43"/>
                  </a:lnTo>
                  <a:lnTo>
                    <a:pt x="463" y="54"/>
                  </a:lnTo>
                  <a:lnTo>
                    <a:pt x="480" y="67"/>
                  </a:lnTo>
                  <a:lnTo>
                    <a:pt x="498" y="82"/>
                  </a:lnTo>
                  <a:lnTo>
                    <a:pt x="515" y="97"/>
                  </a:lnTo>
                  <a:lnTo>
                    <a:pt x="530" y="117"/>
                  </a:lnTo>
                  <a:lnTo>
                    <a:pt x="545" y="136"/>
                  </a:lnTo>
                  <a:lnTo>
                    <a:pt x="554" y="149"/>
                  </a:lnTo>
                  <a:lnTo>
                    <a:pt x="558" y="162"/>
                  </a:lnTo>
                  <a:lnTo>
                    <a:pt x="562" y="177"/>
                  </a:lnTo>
                  <a:lnTo>
                    <a:pt x="566" y="192"/>
                  </a:lnTo>
                  <a:lnTo>
                    <a:pt x="569" y="207"/>
                  </a:lnTo>
                  <a:lnTo>
                    <a:pt x="569" y="222"/>
                  </a:lnTo>
                  <a:lnTo>
                    <a:pt x="566" y="237"/>
                  </a:lnTo>
                  <a:lnTo>
                    <a:pt x="564" y="252"/>
                  </a:lnTo>
                  <a:lnTo>
                    <a:pt x="560" y="265"/>
                  </a:lnTo>
                  <a:lnTo>
                    <a:pt x="554" y="280"/>
                  </a:lnTo>
                  <a:lnTo>
                    <a:pt x="547" y="293"/>
                  </a:lnTo>
                  <a:lnTo>
                    <a:pt x="538" y="304"/>
                  </a:lnTo>
                  <a:lnTo>
                    <a:pt x="528" y="317"/>
                  </a:lnTo>
                  <a:lnTo>
                    <a:pt x="517" y="326"/>
                  </a:lnTo>
                  <a:lnTo>
                    <a:pt x="502" y="334"/>
                  </a:lnTo>
                  <a:lnTo>
                    <a:pt x="489" y="343"/>
                  </a:lnTo>
                  <a:lnTo>
                    <a:pt x="474" y="356"/>
                  </a:lnTo>
                  <a:lnTo>
                    <a:pt x="461" y="367"/>
                  </a:lnTo>
                  <a:lnTo>
                    <a:pt x="448" y="375"/>
                  </a:lnTo>
                  <a:lnTo>
                    <a:pt x="433" y="384"/>
                  </a:lnTo>
                  <a:lnTo>
                    <a:pt x="418" y="390"/>
                  </a:lnTo>
                  <a:lnTo>
                    <a:pt x="403" y="397"/>
                  </a:lnTo>
                  <a:lnTo>
                    <a:pt x="388" y="401"/>
                  </a:lnTo>
                  <a:lnTo>
                    <a:pt x="373" y="406"/>
                  </a:lnTo>
                  <a:lnTo>
                    <a:pt x="355" y="408"/>
                  </a:lnTo>
                  <a:lnTo>
                    <a:pt x="338" y="410"/>
                  </a:lnTo>
                  <a:lnTo>
                    <a:pt x="323" y="412"/>
                  </a:lnTo>
                  <a:lnTo>
                    <a:pt x="306" y="412"/>
                  </a:lnTo>
                  <a:lnTo>
                    <a:pt x="289" y="410"/>
                  </a:lnTo>
                  <a:lnTo>
                    <a:pt x="273" y="410"/>
                  </a:lnTo>
                  <a:lnTo>
                    <a:pt x="256" y="408"/>
                  </a:lnTo>
                  <a:lnTo>
                    <a:pt x="239" y="406"/>
                  </a:lnTo>
                  <a:lnTo>
                    <a:pt x="230" y="403"/>
                  </a:lnTo>
                  <a:lnTo>
                    <a:pt x="220" y="401"/>
                  </a:lnTo>
                  <a:lnTo>
                    <a:pt x="209" y="401"/>
                  </a:lnTo>
                  <a:lnTo>
                    <a:pt x="198" y="399"/>
                  </a:lnTo>
                  <a:lnTo>
                    <a:pt x="187" y="397"/>
                  </a:lnTo>
                  <a:lnTo>
                    <a:pt x="177" y="397"/>
                  </a:lnTo>
                  <a:lnTo>
                    <a:pt x="164" y="395"/>
                  </a:lnTo>
                  <a:lnTo>
                    <a:pt x="151" y="393"/>
                  </a:lnTo>
                  <a:lnTo>
                    <a:pt x="140" y="390"/>
                  </a:lnTo>
                  <a:lnTo>
                    <a:pt x="127" y="388"/>
                  </a:lnTo>
                  <a:lnTo>
                    <a:pt x="116" y="386"/>
                  </a:lnTo>
                  <a:lnTo>
                    <a:pt x="105" y="384"/>
                  </a:lnTo>
                  <a:lnTo>
                    <a:pt x="95" y="380"/>
                  </a:lnTo>
                  <a:lnTo>
                    <a:pt x="84" y="378"/>
                  </a:lnTo>
                  <a:lnTo>
                    <a:pt x="75" y="373"/>
                  </a:lnTo>
                  <a:lnTo>
                    <a:pt x="67" y="369"/>
                  </a:lnTo>
                  <a:lnTo>
                    <a:pt x="64" y="367"/>
                  </a:lnTo>
                  <a:lnTo>
                    <a:pt x="62" y="367"/>
                  </a:lnTo>
                  <a:lnTo>
                    <a:pt x="64" y="365"/>
                  </a:lnTo>
                  <a:lnTo>
                    <a:pt x="67" y="365"/>
                  </a:lnTo>
                  <a:lnTo>
                    <a:pt x="69" y="362"/>
                  </a:lnTo>
                  <a:lnTo>
                    <a:pt x="71" y="362"/>
                  </a:lnTo>
                  <a:lnTo>
                    <a:pt x="75" y="360"/>
                  </a:lnTo>
                  <a:lnTo>
                    <a:pt x="75" y="358"/>
                  </a:lnTo>
                  <a:lnTo>
                    <a:pt x="75" y="356"/>
                  </a:lnTo>
                  <a:lnTo>
                    <a:pt x="99" y="360"/>
                  </a:lnTo>
                  <a:lnTo>
                    <a:pt x="125" y="365"/>
                  </a:lnTo>
                  <a:lnTo>
                    <a:pt x="151" y="369"/>
                  </a:lnTo>
                  <a:lnTo>
                    <a:pt x="177" y="373"/>
                  </a:lnTo>
                  <a:lnTo>
                    <a:pt x="202" y="380"/>
                  </a:lnTo>
                  <a:lnTo>
                    <a:pt x="228" y="382"/>
                  </a:lnTo>
                  <a:lnTo>
                    <a:pt x="256" y="386"/>
                  </a:lnTo>
                  <a:lnTo>
                    <a:pt x="282" y="388"/>
                  </a:lnTo>
                  <a:lnTo>
                    <a:pt x="308" y="388"/>
                  </a:lnTo>
                  <a:lnTo>
                    <a:pt x="334" y="388"/>
                  </a:lnTo>
                  <a:lnTo>
                    <a:pt x="360" y="384"/>
                  </a:lnTo>
                  <a:lnTo>
                    <a:pt x="385" y="380"/>
                  </a:lnTo>
                  <a:lnTo>
                    <a:pt x="409" y="371"/>
                  </a:lnTo>
                  <a:lnTo>
                    <a:pt x="433" y="360"/>
                  </a:lnTo>
                  <a:lnTo>
                    <a:pt x="454" y="345"/>
                  </a:lnTo>
                  <a:lnTo>
                    <a:pt x="476" y="328"/>
                  </a:lnTo>
                  <a:lnTo>
                    <a:pt x="487" y="321"/>
                  </a:lnTo>
                  <a:lnTo>
                    <a:pt x="495" y="317"/>
                  </a:lnTo>
                  <a:lnTo>
                    <a:pt x="504" y="309"/>
                  </a:lnTo>
                  <a:lnTo>
                    <a:pt x="515" y="302"/>
                  </a:lnTo>
                  <a:lnTo>
                    <a:pt x="521" y="293"/>
                  </a:lnTo>
                  <a:lnTo>
                    <a:pt x="528" y="285"/>
                  </a:lnTo>
                  <a:lnTo>
                    <a:pt x="534" y="274"/>
                  </a:lnTo>
                  <a:lnTo>
                    <a:pt x="541" y="265"/>
                  </a:lnTo>
                  <a:lnTo>
                    <a:pt x="543" y="255"/>
                  </a:lnTo>
                  <a:lnTo>
                    <a:pt x="547" y="244"/>
                  </a:lnTo>
                  <a:lnTo>
                    <a:pt x="549" y="233"/>
                  </a:lnTo>
                  <a:lnTo>
                    <a:pt x="549" y="222"/>
                  </a:lnTo>
                  <a:lnTo>
                    <a:pt x="549" y="211"/>
                  </a:lnTo>
                  <a:lnTo>
                    <a:pt x="547" y="201"/>
                  </a:lnTo>
                  <a:lnTo>
                    <a:pt x="543" y="190"/>
                  </a:lnTo>
                  <a:lnTo>
                    <a:pt x="538" y="179"/>
                  </a:lnTo>
                  <a:lnTo>
                    <a:pt x="526" y="151"/>
                  </a:lnTo>
                  <a:lnTo>
                    <a:pt x="508" y="125"/>
                  </a:lnTo>
                  <a:lnTo>
                    <a:pt x="489" y="102"/>
                  </a:lnTo>
                  <a:lnTo>
                    <a:pt x="467" y="82"/>
                  </a:lnTo>
                  <a:lnTo>
                    <a:pt x="441" y="67"/>
                  </a:lnTo>
                  <a:lnTo>
                    <a:pt x="416" y="52"/>
                  </a:lnTo>
                  <a:lnTo>
                    <a:pt x="390" y="41"/>
                  </a:lnTo>
                  <a:lnTo>
                    <a:pt x="362" y="33"/>
                  </a:lnTo>
                  <a:lnTo>
                    <a:pt x="332" y="26"/>
                  </a:lnTo>
                  <a:lnTo>
                    <a:pt x="301" y="22"/>
                  </a:lnTo>
                  <a:lnTo>
                    <a:pt x="273" y="22"/>
                  </a:lnTo>
                  <a:lnTo>
                    <a:pt x="243" y="22"/>
                  </a:lnTo>
                  <a:lnTo>
                    <a:pt x="213" y="26"/>
                  </a:lnTo>
                  <a:lnTo>
                    <a:pt x="185" y="33"/>
                  </a:lnTo>
                  <a:lnTo>
                    <a:pt x="159" y="41"/>
                  </a:lnTo>
                  <a:lnTo>
                    <a:pt x="133" y="52"/>
                  </a:lnTo>
                  <a:lnTo>
                    <a:pt x="123" y="56"/>
                  </a:lnTo>
                  <a:lnTo>
                    <a:pt x="112" y="61"/>
                  </a:lnTo>
                  <a:lnTo>
                    <a:pt x="103" y="65"/>
                  </a:lnTo>
                  <a:lnTo>
                    <a:pt x="95" y="71"/>
                  </a:lnTo>
                  <a:lnTo>
                    <a:pt x="86" y="78"/>
                  </a:lnTo>
                  <a:lnTo>
                    <a:pt x="80" y="86"/>
                  </a:lnTo>
                  <a:lnTo>
                    <a:pt x="71" y="93"/>
                  </a:lnTo>
                  <a:lnTo>
                    <a:pt x="64" y="102"/>
                  </a:lnTo>
                  <a:lnTo>
                    <a:pt x="58" y="110"/>
                  </a:lnTo>
                  <a:lnTo>
                    <a:pt x="52" y="119"/>
                  </a:lnTo>
                  <a:lnTo>
                    <a:pt x="45" y="127"/>
                  </a:lnTo>
                  <a:lnTo>
                    <a:pt x="41" y="138"/>
                  </a:lnTo>
                  <a:lnTo>
                    <a:pt x="34" y="147"/>
                  </a:lnTo>
                  <a:lnTo>
                    <a:pt x="30" y="155"/>
                  </a:lnTo>
                  <a:lnTo>
                    <a:pt x="24" y="164"/>
                  </a:lnTo>
                  <a:lnTo>
                    <a:pt x="19" y="175"/>
                  </a:lnTo>
                  <a:lnTo>
                    <a:pt x="15" y="175"/>
                  </a:lnTo>
                  <a:lnTo>
                    <a:pt x="13" y="175"/>
                  </a:lnTo>
                  <a:lnTo>
                    <a:pt x="11" y="175"/>
                  </a:lnTo>
                  <a:lnTo>
                    <a:pt x="8" y="175"/>
                  </a:lnTo>
                  <a:lnTo>
                    <a:pt x="6" y="175"/>
                  </a:lnTo>
                  <a:lnTo>
                    <a:pt x="4" y="175"/>
                  </a:lnTo>
                  <a:lnTo>
                    <a:pt x="2" y="175"/>
                  </a:lnTo>
                  <a:lnTo>
                    <a:pt x="0" y="175"/>
                  </a:lnTo>
                  <a:lnTo>
                    <a:pt x="6" y="155"/>
                  </a:lnTo>
                  <a:lnTo>
                    <a:pt x="13" y="140"/>
                  </a:lnTo>
                  <a:lnTo>
                    <a:pt x="21" y="123"/>
                  </a:lnTo>
                  <a:lnTo>
                    <a:pt x="32" y="108"/>
                  </a:lnTo>
                  <a:lnTo>
                    <a:pt x="43" y="93"/>
                  </a:lnTo>
                  <a:lnTo>
                    <a:pt x="56" y="80"/>
                  </a:lnTo>
                  <a:lnTo>
                    <a:pt x="69" y="69"/>
                  </a:lnTo>
                  <a:lnTo>
                    <a:pt x="84" y="58"/>
                  </a:lnTo>
                  <a:lnTo>
                    <a:pt x="99" y="48"/>
                  </a:lnTo>
                  <a:lnTo>
                    <a:pt x="114" y="37"/>
                  </a:lnTo>
                  <a:lnTo>
                    <a:pt x="131" y="30"/>
                  </a:lnTo>
                  <a:lnTo>
                    <a:pt x="149" y="22"/>
                  </a:lnTo>
                  <a:lnTo>
                    <a:pt x="166" y="17"/>
                  </a:lnTo>
                  <a:lnTo>
                    <a:pt x="183" y="11"/>
                  </a:lnTo>
                  <a:lnTo>
                    <a:pt x="200" y="9"/>
                  </a:lnTo>
                  <a:lnTo>
                    <a:pt x="217" y="7"/>
                  </a:lnTo>
                  <a:lnTo>
                    <a:pt x="222" y="4"/>
                  </a:lnTo>
                  <a:lnTo>
                    <a:pt x="224" y="2"/>
                  </a:lnTo>
                  <a:lnTo>
                    <a:pt x="226" y="2"/>
                  </a:lnTo>
                  <a:lnTo>
                    <a:pt x="228" y="2"/>
                  </a:lnTo>
                  <a:lnTo>
                    <a:pt x="23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7" name="Freeform 79"/>
            <p:cNvSpPr>
              <a:spLocks/>
            </p:cNvSpPr>
            <p:nvPr/>
          </p:nvSpPr>
          <p:spPr bwMode="auto">
            <a:xfrm>
              <a:off x="4873" y="1756"/>
              <a:ext cx="313" cy="306"/>
            </a:xfrm>
            <a:custGeom>
              <a:avLst/>
              <a:gdLst>
                <a:gd name="T0" fmla="*/ 145 w 313"/>
                <a:gd name="T1" fmla="*/ 0 h 306"/>
                <a:gd name="T2" fmla="*/ 162 w 313"/>
                <a:gd name="T3" fmla="*/ 0 h 306"/>
                <a:gd name="T4" fmla="*/ 177 w 313"/>
                <a:gd name="T5" fmla="*/ 2 h 306"/>
                <a:gd name="T6" fmla="*/ 194 w 313"/>
                <a:gd name="T7" fmla="*/ 6 h 306"/>
                <a:gd name="T8" fmla="*/ 209 w 313"/>
                <a:gd name="T9" fmla="*/ 10 h 306"/>
                <a:gd name="T10" fmla="*/ 224 w 313"/>
                <a:gd name="T11" fmla="*/ 17 h 306"/>
                <a:gd name="T12" fmla="*/ 239 w 313"/>
                <a:gd name="T13" fmla="*/ 23 h 306"/>
                <a:gd name="T14" fmla="*/ 252 w 313"/>
                <a:gd name="T15" fmla="*/ 32 h 306"/>
                <a:gd name="T16" fmla="*/ 265 w 313"/>
                <a:gd name="T17" fmla="*/ 43 h 306"/>
                <a:gd name="T18" fmla="*/ 278 w 313"/>
                <a:gd name="T19" fmla="*/ 54 h 306"/>
                <a:gd name="T20" fmla="*/ 287 w 313"/>
                <a:gd name="T21" fmla="*/ 66 h 306"/>
                <a:gd name="T22" fmla="*/ 295 w 313"/>
                <a:gd name="T23" fmla="*/ 82 h 306"/>
                <a:gd name="T24" fmla="*/ 304 w 313"/>
                <a:gd name="T25" fmla="*/ 94 h 306"/>
                <a:gd name="T26" fmla="*/ 308 w 313"/>
                <a:gd name="T27" fmla="*/ 112 h 306"/>
                <a:gd name="T28" fmla="*/ 313 w 313"/>
                <a:gd name="T29" fmla="*/ 127 h 306"/>
                <a:gd name="T30" fmla="*/ 313 w 313"/>
                <a:gd name="T31" fmla="*/ 144 h 306"/>
                <a:gd name="T32" fmla="*/ 313 w 313"/>
                <a:gd name="T33" fmla="*/ 163 h 306"/>
                <a:gd name="T34" fmla="*/ 311 w 313"/>
                <a:gd name="T35" fmla="*/ 189 h 306"/>
                <a:gd name="T36" fmla="*/ 304 w 313"/>
                <a:gd name="T37" fmla="*/ 215 h 306"/>
                <a:gd name="T38" fmla="*/ 293 w 313"/>
                <a:gd name="T39" fmla="*/ 237 h 306"/>
                <a:gd name="T40" fmla="*/ 278 w 313"/>
                <a:gd name="T41" fmla="*/ 256 h 306"/>
                <a:gd name="T42" fmla="*/ 261 w 313"/>
                <a:gd name="T43" fmla="*/ 271 h 306"/>
                <a:gd name="T44" fmla="*/ 239 w 313"/>
                <a:gd name="T45" fmla="*/ 284 h 306"/>
                <a:gd name="T46" fmla="*/ 216 w 313"/>
                <a:gd name="T47" fmla="*/ 295 h 306"/>
                <a:gd name="T48" fmla="*/ 190 w 313"/>
                <a:gd name="T49" fmla="*/ 301 h 306"/>
                <a:gd name="T50" fmla="*/ 166 w 313"/>
                <a:gd name="T51" fmla="*/ 306 h 306"/>
                <a:gd name="T52" fmla="*/ 140 w 313"/>
                <a:gd name="T53" fmla="*/ 306 h 306"/>
                <a:gd name="T54" fmla="*/ 115 w 313"/>
                <a:gd name="T55" fmla="*/ 301 h 306"/>
                <a:gd name="T56" fmla="*/ 91 w 313"/>
                <a:gd name="T57" fmla="*/ 293 h 306"/>
                <a:gd name="T58" fmla="*/ 69 w 313"/>
                <a:gd name="T59" fmla="*/ 282 h 306"/>
                <a:gd name="T60" fmla="*/ 50 w 313"/>
                <a:gd name="T61" fmla="*/ 267 h 306"/>
                <a:gd name="T62" fmla="*/ 35 w 313"/>
                <a:gd name="T63" fmla="*/ 248 h 306"/>
                <a:gd name="T64" fmla="*/ 24 w 313"/>
                <a:gd name="T65" fmla="*/ 224 h 306"/>
                <a:gd name="T66" fmla="*/ 13 w 313"/>
                <a:gd name="T67" fmla="*/ 204 h 306"/>
                <a:gd name="T68" fmla="*/ 7 w 313"/>
                <a:gd name="T69" fmla="*/ 187 h 306"/>
                <a:gd name="T70" fmla="*/ 3 w 313"/>
                <a:gd name="T71" fmla="*/ 168 h 306"/>
                <a:gd name="T72" fmla="*/ 0 w 313"/>
                <a:gd name="T73" fmla="*/ 151 h 306"/>
                <a:gd name="T74" fmla="*/ 3 w 313"/>
                <a:gd name="T75" fmla="*/ 131 h 306"/>
                <a:gd name="T76" fmla="*/ 7 w 313"/>
                <a:gd name="T77" fmla="*/ 114 h 306"/>
                <a:gd name="T78" fmla="*/ 13 w 313"/>
                <a:gd name="T79" fmla="*/ 94 h 306"/>
                <a:gd name="T80" fmla="*/ 22 w 313"/>
                <a:gd name="T81" fmla="*/ 79 h 306"/>
                <a:gd name="T82" fmla="*/ 31 w 313"/>
                <a:gd name="T83" fmla="*/ 62 h 306"/>
                <a:gd name="T84" fmla="*/ 43 w 313"/>
                <a:gd name="T85" fmla="*/ 47 h 306"/>
                <a:gd name="T86" fmla="*/ 59 w 313"/>
                <a:gd name="T87" fmla="*/ 34 h 306"/>
                <a:gd name="T88" fmla="*/ 74 w 313"/>
                <a:gd name="T89" fmla="*/ 23 h 306"/>
                <a:gd name="T90" fmla="*/ 89 w 313"/>
                <a:gd name="T91" fmla="*/ 13 h 306"/>
                <a:gd name="T92" fmla="*/ 108 w 313"/>
                <a:gd name="T93" fmla="*/ 6 h 306"/>
                <a:gd name="T94" fmla="*/ 125 w 313"/>
                <a:gd name="T95" fmla="*/ 2 h 306"/>
                <a:gd name="T96" fmla="*/ 145 w 313"/>
                <a:gd name="T97" fmla="*/ 0 h 306"/>
                <a:gd name="T98" fmla="*/ 145 w 313"/>
                <a:gd name="T99" fmla="*/ 0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3" h="306">
                  <a:moveTo>
                    <a:pt x="145" y="0"/>
                  </a:moveTo>
                  <a:lnTo>
                    <a:pt x="162" y="0"/>
                  </a:lnTo>
                  <a:lnTo>
                    <a:pt x="177" y="2"/>
                  </a:lnTo>
                  <a:lnTo>
                    <a:pt x="194" y="6"/>
                  </a:lnTo>
                  <a:lnTo>
                    <a:pt x="209" y="10"/>
                  </a:lnTo>
                  <a:lnTo>
                    <a:pt x="224" y="17"/>
                  </a:lnTo>
                  <a:lnTo>
                    <a:pt x="239" y="23"/>
                  </a:lnTo>
                  <a:lnTo>
                    <a:pt x="252" y="32"/>
                  </a:lnTo>
                  <a:lnTo>
                    <a:pt x="265" y="43"/>
                  </a:lnTo>
                  <a:lnTo>
                    <a:pt x="278" y="54"/>
                  </a:lnTo>
                  <a:lnTo>
                    <a:pt x="287" y="66"/>
                  </a:lnTo>
                  <a:lnTo>
                    <a:pt x="295" y="82"/>
                  </a:lnTo>
                  <a:lnTo>
                    <a:pt x="304" y="94"/>
                  </a:lnTo>
                  <a:lnTo>
                    <a:pt x="308" y="112"/>
                  </a:lnTo>
                  <a:lnTo>
                    <a:pt x="313" y="127"/>
                  </a:lnTo>
                  <a:lnTo>
                    <a:pt x="313" y="144"/>
                  </a:lnTo>
                  <a:lnTo>
                    <a:pt x="313" y="163"/>
                  </a:lnTo>
                  <a:lnTo>
                    <a:pt x="311" y="189"/>
                  </a:lnTo>
                  <a:lnTo>
                    <a:pt x="304" y="215"/>
                  </a:lnTo>
                  <a:lnTo>
                    <a:pt x="293" y="237"/>
                  </a:lnTo>
                  <a:lnTo>
                    <a:pt x="278" y="256"/>
                  </a:lnTo>
                  <a:lnTo>
                    <a:pt x="261" y="271"/>
                  </a:lnTo>
                  <a:lnTo>
                    <a:pt x="239" y="284"/>
                  </a:lnTo>
                  <a:lnTo>
                    <a:pt x="216" y="295"/>
                  </a:lnTo>
                  <a:lnTo>
                    <a:pt x="190" y="301"/>
                  </a:lnTo>
                  <a:lnTo>
                    <a:pt x="166" y="306"/>
                  </a:lnTo>
                  <a:lnTo>
                    <a:pt x="140" y="306"/>
                  </a:lnTo>
                  <a:lnTo>
                    <a:pt x="115" y="301"/>
                  </a:lnTo>
                  <a:lnTo>
                    <a:pt x="91" y="293"/>
                  </a:lnTo>
                  <a:lnTo>
                    <a:pt x="69" y="282"/>
                  </a:lnTo>
                  <a:lnTo>
                    <a:pt x="50" y="267"/>
                  </a:lnTo>
                  <a:lnTo>
                    <a:pt x="35" y="248"/>
                  </a:lnTo>
                  <a:lnTo>
                    <a:pt x="24" y="224"/>
                  </a:lnTo>
                  <a:lnTo>
                    <a:pt x="13" y="204"/>
                  </a:lnTo>
                  <a:lnTo>
                    <a:pt x="7" y="187"/>
                  </a:lnTo>
                  <a:lnTo>
                    <a:pt x="3" y="168"/>
                  </a:lnTo>
                  <a:lnTo>
                    <a:pt x="0" y="151"/>
                  </a:lnTo>
                  <a:lnTo>
                    <a:pt x="3" y="131"/>
                  </a:lnTo>
                  <a:lnTo>
                    <a:pt x="7" y="114"/>
                  </a:lnTo>
                  <a:lnTo>
                    <a:pt x="13" y="94"/>
                  </a:lnTo>
                  <a:lnTo>
                    <a:pt x="22" y="79"/>
                  </a:lnTo>
                  <a:lnTo>
                    <a:pt x="31" y="62"/>
                  </a:lnTo>
                  <a:lnTo>
                    <a:pt x="43" y="47"/>
                  </a:lnTo>
                  <a:lnTo>
                    <a:pt x="59" y="34"/>
                  </a:lnTo>
                  <a:lnTo>
                    <a:pt x="74" y="23"/>
                  </a:lnTo>
                  <a:lnTo>
                    <a:pt x="89" y="13"/>
                  </a:lnTo>
                  <a:lnTo>
                    <a:pt x="108" y="6"/>
                  </a:lnTo>
                  <a:lnTo>
                    <a:pt x="125" y="2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8" name="Freeform 80"/>
            <p:cNvSpPr>
              <a:spLocks/>
            </p:cNvSpPr>
            <p:nvPr/>
          </p:nvSpPr>
          <p:spPr bwMode="auto">
            <a:xfrm>
              <a:off x="4895" y="1777"/>
              <a:ext cx="271" cy="263"/>
            </a:xfrm>
            <a:custGeom>
              <a:avLst/>
              <a:gdLst>
                <a:gd name="T0" fmla="*/ 133 w 271"/>
                <a:gd name="T1" fmla="*/ 0 h 263"/>
                <a:gd name="T2" fmla="*/ 151 w 271"/>
                <a:gd name="T3" fmla="*/ 0 h 263"/>
                <a:gd name="T4" fmla="*/ 166 w 271"/>
                <a:gd name="T5" fmla="*/ 2 h 263"/>
                <a:gd name="T6" fmla="*/ 181 w 271"/>
                <a:gd name="T7" fmla="*/ 9 h 263"/>
                <a:gd name="T8" fmla="*/ 196 w 271"/>
                <a:gd name="T9" fmla="*/ 15 h 263"/>
                <a:gd name="T10" fmla="*/ 211 w 271"/>
                <a:gd name="T11" fmla="*/ 24 h 263"/>
                <a:gd name="T12" fmla="*/ 224 w 271"/>
                <a:gd name="T13" fmla="*/ 33 h 263"/>
                <a:gd name="T14" fmla="*/ 235 w 271"/>
                <a:gd name="T15" fmla="*/ 43 h 263"/>
                <a:gd name="T16" fmla="*/ 245 w 271"/>
                <a:gd name="T17" fmla="*/ 56 h 263"/>
                <a:gd name="T18" fmla="*/ 254 w 271"/>
                <a:gd name="T19" fmla="*/ 69 h 263"/>
                <a:gd name="T20" fmla="*/ 261 w 271"/>
                <a:gd name="T21" fmla="*/ 84 h 263"/>
                <a:gd name="T22" fmla="*/ 267 w 271"/>
                <a:gd name="T23" fmla="*/ 99 h 263"/>
                <a:gd name="T24" fmla="*/ 269 w 271"/>
                <a:gd name="T25" fmla="*/ 114 h 263"/>
                <a:gd name="T26" fmla="*/ 271 w 271"/>
                <a:gd name="T27" fmla="*/ 132 h 263"/>
                <a:gd name="T28" fmla="*/ 271 w 271"/>
                <a:gd name="T29" fmla="*/ 147 h 263"/>
                <a:gd name="T30" fmla="*/ 267 w 271"/>
                <a:gd name="T31" fmla="*/ 164 h 263"/>
                <a:gd name="T32" fmla="*/ 263 w 271"/>
                <a:gd name="T33" fmla="*/ 181 h 263"/>
                <a:gd name="T34" fmla="*/ 254 w 271"/>
                <a:gd name="T35" fmla="*/ 201 h 263"/>
                <a:gd name="T36" fmla="*/ 241 w 271"/>
                <a:gd name="T37" fmla="*/ 218 h 263"/>
                <a:gd name="T38" fmla="*/ 226 w 271"/>
                <a:gd name="T39" fmla="*/ 233 h 263"/>
                <a:gd name="T40" fmla="*/ 209 w 271"/>
                <a:gd name="T41" fmla="*/ 244 h 263"/>
                <a:gd name="T42" fmla="*/ 189 w 271"/>
                <a:gd name="T43" fmla="*/ 252 h 263"/>
                <a:gd name="T44" fmla="*/ 170 w 271"/>
                <a:gd name="T45" fmla="*/ 259 h 263"/>
                <a:gd name="T46" fmla="*/ 149 w 271"/>
                <a:gd name="T47" fmla="*/ 263 h 263"/>
                <a:gd name="T48" fmla="*/ 129 w 271"/>
                <a:gd name="T49" fmla="*/ 263 h 263"/>
                <a:gd name="T50" fmla="*/ 108 w 271"/>
                <a:gd name="T51" fmla="*/ 259 h 263"/>
                <a:gd name="T52" fmla="*/ 88 w 271"/>
                <a:gd name="T53" fmla="*/ 255 h 263"/>
                <a:gd name="T54" fmla="*/ 69 w 271"/>
                <a:gd name="T55" fmla="*/ 246 h 263"/>
                <a:gd name="T56" fmla="*/ 52 w 271"/>
                <a:gd name="T57" fmla="*/ 235 h 263"/>
                <a:gd name="T58" fmla="*/ 34 w 271"/>
                <a:gd name="T59" fmla="*/ 222 h 263"/>
                <a:gd name="T60" fmla="*/ 21 w 271"/>
                <a:gd name="T61" fmla="*/ 205 h 263"/>
                <a:gd name="T62" fmla="*/ 13 w 271"/>
                <a:gd name="T63" fmla="*/ 186 h 263"/>
                <a:gd name="T64" fmla="*/ 6 w 271"/>
                <a:gd name="T65" fmla="*/ 164 h 263"/>
                <a:gd name="T66" fmla="*/ 2 w 271"/>
                <a:gd name="T67" fmla="*/ 149 h 263"/>
                <a:gd name="T68" fmla="*/ 0 w 271"/>
                <a:gd name="T69" fmla="*/ 134 h 263"/>
                <a:gd name="T70" fmla="*/ 0 w 271"/>
                <a:gd name="T71" fmla="*/ 119 h 263"/>
                <a:gd name="T72" fmla="*/ 2 w 271"/>
                <a:gd name="T73" fmla="*/ 104 h 263"/>
                <a:gd name="T74" fmla="*/ 6 w 271"/>
                <a:gd name="T75" fmla="*/ 89 h 263"/>
                <a:gd name="T76" fmla="*/ 13 w 271"/>
                <a:gd name="T77" fmla="*/ 76 h 263"/>
                <a:gd name="T78" fmla="*/ 19 w 271"/>
                <a:gd name="T79" fmla="*/ 63 h 263"/>
                <a:gd name="T80" fmla="*/ 30 w 271"/>
                <a:gd name="T81" fmla="*/ 52 h 263"/>
                <a:gd name="T82" fmla="*/ 39 w 271"/>
                <a:gd name="T83" fmla="*/ 41 h 263"/>
                <a:gd name="T84" fmla="*/ 52 w 271"/>
                <a:gd name="T85" fmla="*/ 30 h 263"/>
                <a:gd name="T86" fmla="*/ 62 w 271"/>
                <a:gd name="T87" fmla="*/ 22 h 263"/>
                <a:gd name="T88" fmla="*/ 77 w 271"/>
                <a:gd name="T89" fmla="*/ 15 h 263"/>
                <a:gd name="T90" fmla="*/ 90 w 271"/>
                <a:gd name="T91" fmla="*/ 9 h 263"/>
                <a:gd name="T92" fmla="*/ 105 w 271"/>
                <a:gd name="T93" fmla="*/ 4 h 263"/>
                <a:gd name="T94" fmla="*/ 118 w 271"/>
                <a:gd name="T95" fmla="*/ 0 h 263"/>
                <a:gd name="T96" fmla="*/ 133 w 271"/>
                <a:gd name="T97" fmla="*/ 0 h 263"/>
                <a:gd name="T98" fmla="*/ 133 w 271"/>
                <a:gd name="T99" fmla="*/ 0 h 26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71" h="263">
                  <a:moveTo>
                    <a:pt x="133" y="0"/>
                  </a:moveTo>
                  <a:lnTo>
                    <a:pt x="151" y="0"/>
                  </a:lnTo>
                  <a:lnTo>
                    <a:pt x="166" y="2"/>
                  </a:lnTo>
                  <a:lnTo>
                    <a:pt x="181" y="9"/>
                  </a:lnTo>
                  <a:lnTo>
                    <a:pt x="196" y="15"/>
                  </a:lnTo>
                  <a:lnTo>
                    <a:pt x="211" y="24"/>
                  </a:lnTo>
                  <a:lnTo>
                    <a:pt x="224" y="33"/>
                  </a:lnTo>
                  <a:lnTo>
                    <a:pt x="235" y="43"/>
                  </a:lnTo>
                  <a:lnTo>
                    <a:pt x="245" y="56"/>
                  </a:lnTo>
                  <a:lnTo>
                    <a:pt x="254" y="69"/>
                  </a:lnTo>
                  <a:lnTo>
                    <a:pt x="261" y="84"/>
                  </a:lnTo>
                  <a:lnTo>
                    <a:pt x="267" y="99"/>
                  </a:lnTo>
                  <a:lnTo>
                    <a:pt x="269" y="114"/>
                  </a:lnTo>
                  <a:lnTo>
                    <a:pt x="271" y="132"/>
                  </a:lnTo>
                  <a:lnTo>
                    <a:pt x="271" y="147"/>
                  </a:lnTo>
                  <a:lnTo>
                    <a:pt x="267" y="164"/>
                  </a:lnTo>
                  <a:lnTo>
                    <a:pt x="263" y="181"/>
                  </a:lnTo>
                  <a:lnTo>
                    <a:pt x="254" y="201"/>
                  </a:lnTo>
                  <a:lnTo>
                    <a:pt x="241" y="218"/>
                  </a:lnTo>
                  <a:lnTo>
                    <a:pt x="226" y="233"/>
                  </a:lnTo>
                  <a:lnTo>
                    <a:pt x="209" y="244"/>
                  </a:lnTo>
                  <a:lnTo>
                    <a:pt x="189" y="252"/>
                  </a:lnTo>
                  <a:lnTo>
                    <a:pt x="170" y="259"/>
                  </a:lnTo>
                  <a:lnTo>
                    <a:pt x="149" y="263"/>
                  </a:lnTo>
                  <a:lnTo>
                    <a:pt x="129" y="263"/>
                  </a:lnTo>
                  <a:lnTo>
                    <a:pt x="108" y="259"/>
                  </a:lnTo>
                  <a:lnTo>
                    <a:pt x="88" y="255"/>
                  </a:lnTo>
                  <a:lnTo>
                    <a:pt x="69" y="246"/>
                  </a:lnTo>
                  <a:lnTo>
                    <a:pt x="52" y="235"/>
                  </a:lnTo>
                  <a:lnTo>
                    <a:pt x="34" y="222"/>
                  </a:lnTo>
                  <a:lnTo>
                    <a:pt x="21" y="205"/>
                  </a:lnTo>
                  <a:lnTo>
                    <a:pt x="13" y="186"/>
                  </a:lnTo>
                  <a:lnTo>
                    <a:pt x="6" y="164"/>
                  </a:lnTo>
                  <a:lnTo>
                    <a:pt x="2" y="149"/>
                  </a:lnTo>
                  <a:lnTo>
                    <a:pt x="0" y="134"/>
                  </a:lnTo>
                  <a:lnTo>
                    <a:pt x="0" y="119"/>
                  </a:lnTo>
                  <a:lnTo>
                    <a:pt x="2" y="104"/>
                  </a:lnTo>
                  <a:lnTo>
                    <a:pt x="6" y="89"/>
                  </a:lnTo>
                  <a:lnTo>
                    <a:pt x="13" y="76"/>
                  </a:lnTo>
                  <a:lnTo>
                    <a:pt x="19" y="63"/>
                  </a:lnTo>
                  <a:lnTo>
                    <a:pt x="30" y="52"/>
                  </a:lnTo>
                  <a:lnTo>
                    <a:pt x="39" y="41"/>
                  </a:lnTo>
                  <a:lnTo>
                    <a:pt x="52" y="30"/>
                  </a:lnTo>
                  <a:lnTo>
                    <a:pt x="62" y="22"/>
                  </a:lnTo>
                  <a:lnTo>
                    <a:pt x="77" y="15"/>
                  </a:lnTo>
                  <a:lnTo>
                    <a:pt x="90" y="9"/>
                  </a:lnTo>
                  <a:lnTo>
                    <a:pt x="105" y="4"/>
                  </a:lnTo>
                  <a:lnTo>
                    <a:pt x="118" y="0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A1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9" name="Freeform 81"/>
            <p:cNvSpPr>
              <a:spLocks/>
            </p:cNvSpPr>
            <p:nvPr/>
          </p:nvSpPr>
          <p:spPr bwMode="auto">
            <a:xfrm>
              <a:off x="4968" y="1840"/>
              <a:ext cx="106" cy="112"/>
            </a:xfrm>
            <a:custGeom>
              <a:avLst/>
              <a:gdLst>
                <a:gd name="T0" fmla="*/ 58 w 106"/>
                <a:gd name="T1" fmla="*/ 0 h 112"/>
                <a:gd name="T2" fmla="*/ 71 w 106"/>
                <a:gd name="T3" fmla="*/ 0 h 112"/>
                <a:gd name="T4" fmla="*/ 82 w 106"/>
                <a:gd name="T5" fmla="*/ 4 h 112"/>
                <a:gd name="T6" fmla="*/ 91 w 106"/>
                <a:gd name="T7" fmla="*/ 10 h 112"/>
                <a:gd name="T8" fmla="*/ 97 w 106"/>
                <a:gd name="T9" fmla="*/ 19 h 112"/>
                <a:gd name="T10" fmla="*/ 101 w 106"/>
                <a:gd name="T11" fmla="*/ 28 h 112"/>
                <a:gd name="T12" fmla="*/ 104 w 106"/>
                <a:gd name="T13" fmla="*/ 39 h 112"/>
                <a:gd name="T14" fmla="*/ 106 w 106"/>
                <a:gd name="T15" fmla="*/ 51 h 112"/>
                <a:gd name="T16" fmla="*/ 104 w 106"/>
                <a:gd name="T17" fmla="*/ 64 h 112"/>
                <a:gd name="T18" fmla="*/ 101 w 106"/>
                <a:gd name="T19" fmla="*/ 75 h 112"/>
                <a:gd name="T20" fmla="*/ 95 w 106"/>
                <a:gd name="T21" fmla="*/ 88 h 112"/>
                <a:gd name="T22" fmla="*/ 88 w 106"/>
                <a:gd name="T23" fmla="*/ 97 h 112"/>
                <a:gd name="T24" fmla="*/ 78 w 106"/>
                <a:gd name="T25" fmla="*/ 105 h 112"/>
                <a:gd name="T26" fmla="*/ 67 w 106"/>
                <a:gd name="T27" fmla="*/ 110 h 112"/>
                <a:gd name="T28" fmla="*/ 52 w 106"/>
                <a:gd name="T29" fmla="*/ 112 h 112"/>
                <a:gd name="T30" fmla="*/ 39 w 106"/>
                <a:gd name="T31" fmla="*/ 108 h 112"/>
                <a:gd name="T32" fmla="*/ 26 w 106"/>
                <a:gd name="T33" fmla="*/ 101 h 112"/>
                <a:gd name="T34" fmla="*/ 17 w 106"/>
                <a:gd name="T35" fmla="*/ 97 h 112"/>
                <a:gd name="T36" fmla="*/ 11 w 106"/>
                <a:gd name="T37" fmla="*/ 90 h 112"/>
                <a:gd name="T38" fmla="*/ 4 w 106"/>
                <a:gd name="T39" fmla="*/ 82 h 112"/>
                <a:gd name="T40" fmla="*/ 2 w 106"/>
                <a:gd name="T41" fmla="*/ 75 h 112"/>
                <a:gd name="T42" fmla="*/ 0 w 106"/>
                <a:gd name="T43" fmla="*/ 67 h 112"/>
                <a:gd name="T44" fmla="*/ 0 w 106"/>
                <a:gd name="T45" fmla="*/ 58 h 112"/>
                <a:gd name="T46" fmla="*/ 2 w 106"/>
                <a:gd name="T47" fmla="*/ 51 h 112"/>
                <a:gd name="T48" fmla="*/ 4 w 106"/>
                <a:gd name="T49" fmla="*/ 43 h 112"/>
                <a:gd name="T50" fmla="*/ 9 w 106"/>
                <a:gd name="T51" fmla="*/ 34 h 112"/>
                <a:gd name="T52" fmla="*/ 13 w 106"/>
                <a:gd name="T53" fmla="*/ 28 h 112"/>
                <a:gd name="T54" fmla="*/ 17 w 106"/>
                <a:gd name="T55" fmla="*/ 21 h 112"/>
                <a:gd name="T56" fmla="*/ 24 w 106"/>
                <a:gd name="T57" fmla="*/ 15 h 112"/>
                <a:gd name="T58" fmla="*/ 30 w 106"/>
                <a:gd name="T59" fmla="*/ 8 h 112"/>
                <a:gd name="T60" fmla="*/ 37 w 106"/>
                <a:gd name="T61" fmla="*/ 4 h 112"/>
                <a:gd name="T62" fmla="*/ 45 w 106"/>
                <a:gd name="T63" fmla="*/ 0 h 112"/>
                <a:gd name="T64" fmla="*/ 50 w 106"/>
                <a:gd name="T65" fmla="*/ 0 h 1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" h="112">
                  <a:moveTo>
                    <a:pt x="50" y="0"/>
                  </a:moveTo>
                  <a:lnTo>
                    <a:pt x="58" y="0"/>
                  </a:lnTo>
                  <a:lnTo>
                    <a:pt x="65" y="0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2" y="4"/>
                  </a:lnTo>
                  <a:lnTo>
                    <a:pt x="86" y="6"/>
                  </a:lnTo>
                  <a:lnTo>
                    <a:pt x="91" y="10"/>
                  </a:lnTo>
                  <a:lnTo>
                    <a:pt x="95" y="15"/>
                  </a:lnTo>
                  <a:lnTo>
                    <a:pt x="97" y="19"/>
                  </a:lnTo>
                  <a:lnTo>
                    <a:pt x="99" y="23"/>
                  </a:lnTo>
                  <a:lnTo>
                    <a:pt x="101" y="28"/>
                  </a:lnTo>
                  <a:lnTo>
                    <a:pt x="104" y="34"/>
                  </a:lnTo>
                  <a:lnTo>
                    <a:pt x="104" y="39"/>
                  </a:lnTo>
                  <a:lnTo>
                    <a:pt x="106" y="45"/>
                  </a:lnTo>
                  <a:lnTo>
                    <a:pt x="106" y="51"/>
                  </a:lnTo>
                  <a:lnTo>
                    <a:pt x="106" y="58"/>
                  </a:lnTo>
                  <a:lnTo>
                    <a:pt x="104" y="64"/>
                  </a:lnTo>
                  <a:lnTo>
                    <a:pt x="104" y="71"/>
                  </a:lnTo>
                  <a:lnTo>
                    <a:pt x="101" y="75"/>
                  </a:lnTo>
                  <a:lnTo>
                    <a:pt x="97" y="82"/>
                  </a:lnTo>
                  <a:lnTo>
                    <a:pt x="95" y="88"/>
                  </a:lnTo>
                  <a:lnTo>
                    <a:pt x="91" y="92"/>
                  </a:lnTo>
                  <a:lnTo>
                    <a:pt x="88" y="97"/>
                  </a:lnTo>
                  <a:lnTo>
                    <a:pt x="82" y="103"/>
                  </a:lnTo>
                  <a:lnTo>
                    <a:pt x="78" y="105"/>
                  </a:lnTo>
                  <a:lnTo>
                    <a:pt x="73" y="108"/>
                  </a:lnTo>
                  <a:lnTo>
                    <a:pt x="67" y="110"/>
                  </a:lnTo>
                  <a:lnTo>
                    <a:pt x="60" y="112"/>
                  </a:lnTo>
                  <a:lnTo>
                    <a:pt x="52" y="112"/>
                  </a:lnTo>
                  <a:lnTo>
                    <a:pt x="45" y="110"/>
                  </a:lnTo>
                  <a:lnTo>
                    <a:pt x="39" y="108"/>
                  </a:lnTo>
                  <a:lnTo>
                    <a:pt x="30" y="105"/>
                  </a:lnTo>
                  <a:lnTo>
                    <a:pt x="26" y="101"/>
                  </a:lnTo>
                  <a:lnTo>
                    <a:pt x="22" y="99"/>
                  </a:lnTo>
                  <a:lnTo>
                    <a:pt x="17" y="97"/>
                  </a:lnTo>
                  <a:lnTo>
                    <a:pt x="13" y="92"/>
                  </a:lnTo>
                  <a:lnTo>
                    <a:pt x="11" y="90"/>
                  </a:lnTo>
                  <a:lnTo>
                    <a:pt x="7" y="86"/>
                  </a:lnTo>
                  <a:lnTo>
                    <a:pt x="4" y="82"/>
                  </a:lnTo>
                  <a:lnTo>
                    <a:pt x="4" y="79"/>
                  </a:lnTo>
                  <a:lnTo>
                    <a:pt x="2" y="75"/>
                  </a:lnTo>
                  <a:lnTo>
                    <a:pt x="0" y="71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2" y="51"/>
                  </a:lnTo>
                  <a:lnTo>
                    <a:pt x="4" y="47"/>
                  </a:lnTo>
                  <a:lnTo>
                    <a:pt x="4" y="43"/>
                  </a:lnTo>
                  <a:lnTo>
                    <a:pt x="7" y="39"/>
                  </a:lnTo>
                  <a:lnTo>
                    <a:pt x="9" y="34"/>
                  </a:lnTo>
                  <a:lnTo>
                    <a:pt x="11" y="32"/>
                  </a:lnTo>
                  <a:lnTo>
                    <a:pt x="13" y="28"/>
                  </a:lnTo>
                  <a:lnTo>
                    <a:pt x="15" y="23"/>
                  </a:lnTo>
                  <a:lnTo>
                    <a:pt x="17" y="21"/>
                  </a:lnTo>
                  <a:lnTo>
                    <a:pt x="22" y="17"/>
                  </a:lnTo>
                  <a:lnTo>
                    <a:pt x="24" y="15"/>
                  </a:lnTo>
                  <a:lnTo>
                    <a:pt x="26" y="10"/>
                  </a:lnTo>
                  <a:lnTo>
                    <a:pt x="30" y="8"/>
                  </a:lnTo>
                  <a:lnTo>
                    <a:pt x="35" y="6"/>
                  </a:lnTo>
                  <a:lnTo>
                    <a:pt x="37" y="4"/>
                  </a:lnTo>
                  <a:lnTo>
                    <a:pt x="41" y="2"/>
                  </a:lnTo>
                  <a:lnTo>
                    <a:pt x="45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0" name="Freeform 82"/>
            <p:cNvSpPr>
              <a:spLocks/>
            </p:cNvSpPr>
            <p:nvPr/>
          </p:nvSpPr>
          <p:spPr bwMode="auto">
            <a:xfrm>
              <a:off x="5076" y="1917"/>
              <a:ext cx="67" cy="31"/>
            </a:xfrm>
            <a:custGeom>
              <a:avLst/>
              <a:gdLst>
                <a:gd name="T0" fmla="*/ 6 w 67"/>
                <a:gd name="T1" fmla="*/ 0 h 31"/>
                <a:gd name="T2" fmla="*/ 11 w 67"/>
                <a:gd name="T3" fmla="*/ 0 h 31"/>
                <a:gd name="T4" fmla="*/ 13 w 67"/>
                <a:gd name="T5" fmla="*/ 0 h 31"/>
                <a:gd name="T6" fmla="*/ 17 w 67"/>
                <a:gd name="T7" fmla="*/ 0 h 31"/>
                <a:gd name="T8" fmla="*/ 21 w 67"/>
                <a:gd name="T9" fmla="*/ 2 h 31"/>
                <a:gd name="T10" fmla="*/ 24 w 67"/>
                <a:gd name="T11" fmla="*/ 2 h 31"/>
                <a:gd name="T12" fmla="*/ 28 w 67"/>
                <a:gd name="T13" fmla="*/ 5 h 31"/>
                <a:gd name="T14" fmla="*/ 32 w 67"/>
                <a:gd name="T15" fmla="*/ 5 h 31"/>
                <a:gd name="T16" fmla="*/ 36 w 67"/>
                <a:gd name="T17" fmla="*/ 7 h 31"/>
                <a:gd name="T18" fmla="*/ 39 w 67"/>
                <a:gd name="T19" fmla="*/ 7 h 31"/>
                <a:gd name="T20" fmla="*/ 43 w 67"/>
                <a:gd name="T21" fmla="*/ 9 h 31"/>
                <a:gd name="T22" fmla="*/ 47 w 67"/>
                <a:gd name="T23" fmla="*/ 11 h 31"/>
                <a:gd name="T24" fmla="*/ 49 w 67"/>
                <a:gd name="T25" fmla="*/ 13 h 31"/>
                <a:gd name="T26" fmla="*/ 54 w 67"/>
                <a:gd name="T27" fmla="*/ 13 h 31"/>
                <a:gd name="T28" fmla="*/ 58 w 67"/>
                <a:gd name="T29" fmla="*/ 15 h 31"/>
                <a:gd name="T30" fmla="*/ 60 w 67"/>
                <a:gd name="T31" fmla="*/ 18 h 31"/>
                <a:gd name="T32" fmla="*/ 64 w 67"/>
                <a:gd name="T33" fmla="*/ 20 h 31"/>
                <a:gd name="T34" fmla="*/ 64 w 67"/>
                <a:gd name="T35" fmla="*/ 22 h 31"/>
                <a:gd name="T36" fmla="*/ 67 w 67"/>
                <a:gd name="T37" fmla="*/ 22 h 31"/>
                <a:gd name="T38" fmla="*/ 67 w 67"/>
                <a:gd name="T39" fmla="*/ 24 h 31"/>
                <a:gd name="T40" fmla="*/ 67 w 67"/>
                <a:gd name="T41" fmla="*/ 26 h 31"/>
                <a:gd name="T42" fmla="*/ 64 w 67"/>
                <a:gd name="T43" fmla="*/ 28 h 31"/>
                <a:gd name="T44" fmla="*/ 64 w 67"/>
                <a:gd name="T45" fmla="*/ 31 h 31"/>
                <a:gd name="T46" fmla="*/ 62 w 67"/>
                <a:gd name="T47" fmla="*/ 31 h 31"/>
                <a:gd name="T48" fmla="*/ 60 w 67"/>
                <a:gd name="T49" fmla="*/ 31 h 31"/>
                <a:gd name="T50" fmla="*/ 58 w 67"/>
                <a:gd name="T51" fmla="*/ 31 h 31"/>
                <a:gd name="T52" fmla="*/ 54 w 67"/>
                <a:gd name="T53" fmla="*/ 31 h 31"/>
                <a:gd name="T54" fmla="*/ 49 w 67"/>
                <a:gd name="T55" fmla="*/ 28 h 31"/>
                <a:gd name="T56" fmla="*/ 47 w 67"/>
                <a:gd name="T57" fmla="*/ 28 h 31"/>
                <a:gd name="T58" fmla="*/ 43 w 67"/>
                <a:gd name="T59" fmla="*/ 26 h 31"/>
                <a:gd name="T60" fmla="*/ 39 w 67"/>
                <a:gd name="T61" fmla="*/ 26 h 31"/>
                <a:gd name="T62" fmla="*/ 34 w 67"/>
                <a:gd name="T63" fmla="*/ 24 h 31"/>
                <a:gd name="T64" fmla="*/ 30 w 67"/>
                <a:gd name="T65" fmla="*/ 24 h 31"/>
                <a:gd name="T66" fmla="*/ 26 w 67"/>
                <a:gd name="T67" fmla="*/ 22 h 31"/>
                <a:gd name="T68" fmla="*/ 21 w 67"/>
                <a:gd name="T69" fmla="*/ 20 h 31"/>
                <a:gd name="T70" fmla="*/ 19 w 67"/>
                <a:gd name="T71" fmla="*/ 20 h 31"/>
                <a:gd name="T72" fmla="*/ 15 w 67"/>
                <a:gd name="T73" fmla="*/ 18 h 31"/>
                <a:gd name="T74" fmla="*/ 11 w 67"/>
                <a:gd name="T75" fmla="*/ 15 h 31"/>
                <a:gd name="T76" fmla="*/ 8 w 67"/>
                <a:gd name="T77" fmla="*/ 15 h 31"/>
                <a:gd name="T78" fmla="*/ 6 w 67"/>
                <a:gd name="T79" fmla="*/ 13 h 31"/>
                <a:gd name="T80" fmla="*/ 4 w 67"/>
                <a:gd name="T81" fmla="*/ 11 h 31"/>
                <a:gd name="T82" fmla="*/ 2 w 67"/>
                <a:gd name="T83" fmla="*/ 9 h 31"/>
                <a:gd name="T84" fmla="*/ 0 w 67"/>
                <a:gd name="T85" fmla="*/ 7 h 31"/>
                <a:gd name="T86" fmla="*/ 0 w 67"/>
                <a:gd name="T87" fmla="*/ 5 h 31"/>
                <a:gd name="T88" fmla="*/ 2 w 67"/>
                <a:gd name="T89" fmla="*/ 2 h 31"/>
                <a:gd name="T90" fmla="*/ 2 w 67"/>
                <a:gd name="T91" fmla="*/ 2 h 31"/>
                <a:gd name="T92" fmla="*/ 4 w 67"/>
                <a:gd name="T93" fmla="*/ 0 h 31"/>
                <a:gd name="T94" fmla="*/ 6 w 67"/>
                <a:gd name="T95" fmla="*/ 0 h 31"/>
                <a:gd name="T96" fmla="*/ 6 w 67"/>
                <a:gd name="T97" fmla="*/ 0 h 31"/>
                <a:gd name="T98" fmla="*/ 6 w 67"/>
                <a:gd name="T99" fmla="*/ 0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" h="31">
                  <a:moveTo>
                    <a:pt x="6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4" y="2"/>
                  </a:lnTo>
                  <a:lnTo>
                    <a:pt x="28" y="5"/>
                  </a:lnTo>
                  <a:lnTo>
                    <a:pt x="32" y="5"/>
                  </a:lnTo>
                  <a:lnTo>
                    <a:pt x="36" y="7"/>
                  </a:lnTo>
                  <a:lnTo>
                    <a:pt x="39" y="7"/>
                  </a:lnTo>
                  <a:lnTo>
                    <a:pt x="43" y="9"/>
                  </a:lnTo>
                  <a:lnTo>
                    <a:pt x="47" y="11"/>
                  </a:lnTo>
                  <a:lnTo>
                    <a:pt x="49" y="13"/>
                  </a:lnTo>
                  <a:lnTo>
                    <a:pt x="54" y="13"/>
                  </a:lnTo>
                  <a:lnTo>
                    <a:pt x="58" y="15"/>
                  </a:lnTo>
                  <a:lnTo>
                    <a:pt x="60" y="18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7" y="22"/>
                  </a:lnTo>
                  <a:lnTo>
                    <a:pt x="67" y="24"/>
                  </a:lnTo>
                  <a:lnTo>
                    <a:pt x="67" y="26"/>
                  </a:lnTo>
                  <a:lnTo>
                    <a:pt x="64" y="28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0" y="31"/>
                  </a:lnTo>
                  <a:lnTo>
                    <a:pt x="58" y="31"/>
                  </a:lnTo>
                  <a:lnTo>
                    <a:pt x="54" y="31"/>
                  </a:lnTo>
                  <a:lnTo>
                    <a:pt x="49" y="28"/>
                  </a:lnTo>
                  <a:lnTo>
                    <a:pt x="47" y="28"/>
                  </a:lnTo>
                  <a:lnTo>
                    <a:pt x="43" y="26"/>
                  </a:lnTo>
                  <a:lnTo>
                    <a:pt x="39" y="26"/>
                  </a:lnTo>
                  <a:lnTo>
                    <a:pt x="34" y="24"/>
                  </a:lnTo>
                  <a:lnTo>
                    <a:pt x="30" y="24"/>
                  </a:lnTo>
                  <a:lnTo>
                    <a:pt x="26" y="22"/>
                  </a:lnTo>
                  <a:lnTo>
                    <a:pt x="21" y="20"/>
                  </a:lnTo>
                  <a:lnTo>
                    <a:pt x="19" y="20"/>
                  </a:lnTo>
                  <a:lnTo>
                    <a:pt x="15" y="18"/>
                  </a:lnTo>
                  <a:lnTo>
                    <a:pt x="11" y="15"/>
                  </a:lnTo>
                  <a:lnTo>
                    <a:pt x="8" y="15"/>
                  </a:lnTo>
                  <a:lnTo>
                    <a:pt x="6" y="13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1" name="Freeform 83"/>
            <p:cNvSpPr>
              <a:spLocks/>
            </p:cNvSpPr>
            <p:nvPr/>
          </p:nvSpPr>
          <p:spPr bwMode="auto">
            <a:xfrm>
              <a:off x="4966" y="1950"/>
              <a:ext cx="37" cy="64"/>
            </a:xfrm>
            <a:custGeom>
              <a:avLst/>
              <a:gdLst>
                <a:gd name="T0" fmla="*/ 0 w 37"/>
                <a:gd name="T1" fmla="*/ 58 h 64"/>
                <a:gd name="T2" fmla="*/ 0 w 37"/>
                <a:gd name="T3" fmla="*/ 54 h 64"/>
                <a:gd name="T4" fmla="*/ 0 w 37"/>
                <a:gd name="T5" fmla="*/ 51 h 64"/>
                <a:gd name="T6" fmla="*/ 0 w 37"/>
                <a:gd name="T7" fmla="*/ 47 h 64"/>
                <a:gd name="T8" fmla="*/ 2 w 37"/>
                <a:gd name="T9" fmla="*/ 43 h 64"/>
                <a:gd name="T10" fmla="*/ 2 w 37"/>
                <a:gd name="T11" fmla="*/ 41 h 64"/>
                <a:gd name="T12" fmla="*/ 4 w 37"/>
                <a:gd name="T13" fmla="*/ 36 h 64"/>
                <a:gd name="T14" fmla="*/ 6 w 37"/>
                <a:gd name="T15" fmla="*/ 32 h 64"/>
                <a:gd name="T16" fmla="*/ 9 w 37"/>
                <a:gd name="T17" fmla="*/ 30 h 64"/>
                <a:gd name="T18" fmla="*/ 11 w 37"/>
                <a:gd name="T19" fmla="*/ 26 h 64"/>
                <a:gd name="T20" fmla="*/ 13 w 37"/>
                <a:gd name="T21" fmla="*/ 23 h 64"/>
                <a:gd name="T22" fmla="*/ 13 w 37"/>
                <a:gd name="T23" fmla="*/ 19 h 64"/>
                <a:gd name="T24" fmla="*/ 17 w 37"/>
                <a:gd name="T25" fmla="*/ 17 h 64"/>
                <a:gd name="T26" fmla="*/ 17 w 37"/>
                <a:gd name="T27" fmla="*/ 13 h 64"/>
                <a:gd name="T28" fmla="*/ 19 w 37"/>
                <a:gd name="T29" fmla="*/ 10 h 64"/>
                <a:gd name="T30" fmla="*/ 22 w 37"/>
                <a:gd name="T31" fmla="*/ 6 h 64"/>
                <a:gd name="T32" fmla="*/ 24 w 37"/>
                <a:gd name="T33" fmla="*/ 4 h 64"/>
                <a:gd name="T34" fmla="*/ 26 w 37"/>
                <a:gd name="T35" fmla="*/ 2 h 64"/>
                <a:gd name="T36" fmla="*/ 28 w 37"/>
                <a:gd name="T37" fmla="*/ 2 h 64"/>
                <a:gd name="T38" fmla="*/ 30 w 37"/>
                <a:gd name="T39" fmla="*/ 0 h 64"/>
                <a:gd name="T40" fmla="*/ 32 w 37"/>
                <a:gd name="T41" fmla="*/ 2 h 64"/>
                <a:gd name="T42" fmla="*/ 34 w 37"/>
                <a:gd name="T43" fmla="*/ 2 h 64"/>
                <a:gd name="T44" fmla="*/ 34 w 37"/>
                <a:gd name="T45" fmla="*/ 4 h 64"/>
                <a:gd name="T46" fmla="*/ 37 w 37"/>
                <a:gd name="T47" fmla="*/ 6 h 64"/>
                <a:gd name="T48" fmla="*/ 37 w 37"/>
                <a:gd name="T49" fmla="*/ 8 h 64"/>
                <a:gd name="T50" fmla="*/ 34 w 37"/>
                <a:gd name="T51" fmla="*/ 10 h 64"/>
                <a:gd name="T52" fmla="*/ 34 w 37"/>
                <a:gd name="T53" fmla="*/ 15 h 64"/>
                <a:gd name="T54" fmla="*/ 32 w 37"/>
                <a:gd name="T55" fmla="*/ 17 h 64"/>
                <a:gd name="T56" fmla="*/ 32 w 37"/>
                <a:gd name="T57" fmla="*/ 21 h 64"/>
                <a:gd name="T58" fmla="*/ 30 w 37"/>
                <a:gd name="T59" fmla="*/ 26 h 64"/>
                <a:gd name="T60" fmla="*/ 28 w 37"/>
                <a:gd name="T61" fmla="*/ 30 h 64"/>
                <a:gd name="T62" fmla="*/ 28 w 37"/>
                <a:gd name="T63" fmla="*/ 32 h 64"/>
                <a:gd name="T64" fmla="*/ 26 w 37"/>
                <a:gd name="T65" fmla="*/ 36 h 64"/>
                <a:gd name="T66" fmla="*/ 24 w 37"/>
                <a:gd name="T67" fmla="*/ 41 h 64"/>
                <a:gd name="T68" fmla="*/ 22 w 37"/>
                <a:gd name="T69" fmla="*/ 45 h 64"/>
                <a:gd name="T70" fmla="*/ 19 w 37"/>
                <a:gd name="T71" fmla="*/ 49 h 64"/>
                <a:gd name="T72" fmla="*/ 17 w 37"/>
                <a:gd name="T73" fmla="*/ 51 h 64"/>
                <a:gd name="T74" fmla="*/ 15 w 37"/>
                <a:gd name="T75" fmla="*/ 56 h 64"/>
                <a:gd name="T76" fmla="*/ 13 w 37"/>
                <a:gd name="T77" fmla="*/ 58 h 64"/>
                <a:gd name="T78" fmla="*/ 11 w 37"/>
                <a:gd name="T79" fmla="*/ 60 h 64"/>
                <a:gd name="T80" fmla="*/ 9 w 37"/>
                <a:gd name="T81" fmla="*/ 62 h 64"/>
                <a:gd name="T82" fmla="*/ 6 w 37"/>
                <a:gd name="T83" fmla="*/ 64 h 64"/>
                <a:gd name="T84" fmla="*/ 4 w 37"/>
                <a:gd name="T85" fmla="*/ 64 h 64"/>
                <a:gd name="T86" fmla="*/ 4 w 37"/>
                <a:gd name="T87" fmla="*/ 64 h 64"/>
                <a:gd name="T88" fmla="*/ 2 w 37"/>
                <a:gd name="T89" fmla="*/ 64 h 64"/>
                <a:gd name="T90" fmla="*/ 0 w 37"/>
                <a:gd name="T91" fmla="*/ 62 h 64"/>
                <a:gd name="T92" fmla="*/ 0 w 37"/>
                <a:gd name="T93" fmla="*/ 62 h 64"/>
                <a:gd name="T94" fmla="*/ 0 w 37"/>
                <a:gd name="T95" fmla="*/ 60 h 64"/>
                <a:gd name="T96" fmla="*/ 0 w 37"/>
                <a:gd name="T97" fmla="*/ 58 h 64"/>
                <a:gd name="T98" fmla="*/ 0 w 37"/>
                <a:gd name="T99" fmla="*/ 58 h 6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7" h="64">
                  <a:moveTo>
                    <a:pt x="0" y="58"/>
                  </a:moveTo>
                  <a:lnTo>
                    <a:pt x="0" y="54"/>
                  </a:lnTo>
                  <a:lnTo>
                    <a:pt x="0" y="51"/>
                  </a:lnTo>
                  <a:lnTo>
                    <a:pt x="0" y="47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4" y="36"/>
                  </a:lnTo>
                  <a:lnTo>
                    <a:pt x="6" y="32"/>
                  </a:lnTo>
                  <a:lnTo>
                    <a:pt x="9" y="30"/>
                  </a:lnTo>
                  <a:lnTo>
                    <a:pt x="11" y="26"/>
                  </a:lnTo>
                  <a:lnTo>
                    <a:pt x="13" y="23"/>
                  </a:lnTo>
                  <a:lnTo>
                    <a:pt x="13" y="19"/>
                  </a:lnTo>
                  <a:lnTo>
                    <a:pt x="17" y="17"/>
                  </a:lnTo>
                  <a:lnTo>
                    <a:pt x="17" y="13"/>
                  </a:lnTo>
                  <a:lnTo>
                    <a:pt x="19" y="10"/>
                  </a:lnTo>
                  <a:lnTo>
                    <a:pt x="22" y="6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4" y="4"/>
                  </a:lnTo>
                  <a:lnTo>
                    <a:pt x="37" y="6"/>
                  </a:lnTo>
                  <a:lnTo>
                    <a:pt x="37" y="8"/>
                  </a:lnTo>
                  <a:lnTo>
                    <a:pt x="34" y="10"/>
                  </a:lnTo>
                  <a:lnTo>
                    <a:pt x="34" y="15"/>
                  </a:lnTo>
                  <a:lnTo>
                    <a:pt x="32" y="17"/>
                  </a:lnTo>
                  <a:lnTo>
                    <a:pt x="32" y="21"/>
                  </a:lnTo>
                  <a:lnTo>
                    <a:pt x="30" y="26"/>
                  </a:lnTo>
                  <a:lnTo>
                    <a:pt x="28" y="30"/>
                  </a:lnTo>
                  <a:lnTo>
                    <a:pt x="28" y="32"/>
                  </a:lnTo>
                  <a:lnTo>
                    <a:pt x="26" y="36"/>
                  </a:lnTo>
                  <a:lnTo>
                    <a:pt x="24" y="41"/>
                  </a:lnTo>
                  <a:lnTo>
                    <a:pt x="22" y="45"/>
                  </a:lnTo>
                  <a:lnTo>
                    <a:pt x="19" y="49"/>
                  </a:lnTo>
                  <a:lnTo>
                    <a:pt x="17" y="51"/>
                  </a:lnTo>
                  <a:lnTo>
                    <a:pt x="15" y="56"/>
                  </a:lnTo>
                  <a:lnTo>
                    <a:pt x="13" y="58"/>
                  </a:lnTo>
                  <a:lnTo>
                    <a:pt x="11" y="60"/>
                  </a:lnTo>
                  <a:lnTo>
                    <a:pt x="9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2" name="Freeform 84"/>
            <p:cNvSpPr>
              <a:spLocks/>
            </p:cNvSpPr>
            <p:nvPr/>
          </p:nvSpPr>
          <p:spPr bwMode="auto">
            <a:xfrm>
              <a:off x="5024" y="1958"/>
              <a:ext cx="15" cy="69"/>
            </a:xfrm>
            <a:custGeom>
              <a:avLst/>
              <a:gdLst>
                <a:gd name="T0" fmla="*/ 4 w 15"/>
                <a:gd name="T1" fmla="*/ 67 h 69"/>
                <a:gd name="T2" fmla="*/ 4 w 15"/>
                <a:gd name="T3" fmla="*/ 63 h 69"/>
                <a:gd name="T4" fmla="*/ 2 w 15"/>
                <a:gd name="T5" fmla="*/ 59 h 69"/>
                <a:gd name="T6" fmla="*/ 2 w 15"/>
                <a:gd name="T7" fmla="*/ 56 h 69"/>
                <a:gd name="T8" fmla="*/ 2 w 15"/>
                <a:gd name="T9" fmla="*/ 52 h 69"/>
                <a:gd name="T10" fmla="*/ 0 w 15"/>
                <a:gd name="T11" fmla="*/ 48 h 69"/>
                <a:gd name="T12" fmla="*/ 0 w 15"/>
                <a:gd name="T13" fmla="*/ 43 h 69"/>
                <a:gd name="T14" fmla="*/ 0 w 15"/>
                <a:gd name="T15" fmla="*/ 41 h 69"/>
                <a:gd name="T16" fmla="*/ 0 w 15"/>
                <a:gd name="T17" fmla="*/ 37 h 69"/>
                <a:gd name="T18" fmla="*/ 0 w 15"/>
                <a:gd name="T19" fmla="*/ 33 h 69"/>
                <a:gd name="T20" fmla="*/ 0 w 15"/>
                <a:gd name="T21" fmla="*/ 28 h 69"/>
                <a:gd name="T22" fmla="*/ 0 w 15"/>
                <a:gd name="T23" fmla="*/ 26 h 69"/>
                <a:gd name="T24" fmla="*/ 0 w 15"/>
                <a:gd name="T25" fmla="*/ 22 h 69"/>
                <a:gd name="T26" fmla="*/ 0 w 15"/>
                <a:gd name="T27" fmla="*/ 18 h 69"/>
                <a:gd name="T28" fmla="*/ 0 w 15"/>
                <a:gd name="T29" fmla="*/ 13 h 69"/>
                <a:gd name="T30" fmla="*/ 2 w 15"/>
                <a:gd name="T31" fmla="*/ 11 h 69"/>
                <a:gd name="T32" fmla="*/ 2 w 15"/>
                <a:gd name="T33" fmla="*/ 7 h 69"/>
                <a:gd name="T34" fmla="*/ 2 w 15"/>
                <a:gd name="T35" fmla="*/ 5 h 69"/>
                <a:gd name="T36" fmla="*/ 4 w 15"/>
                <a:gd name="T37" fmla="*/ 2 h 69"/>
                <a:gd name="T38" fmla="*/ 4 w 15"/>
                <a:gd name="T39" fmla="*/ 2 h 69"/>
                <a:gd name="T40" fmla="*/ 7 w 15"/>
                <a:gd name="T41" fmla="*/ 2 h 69"/>
                <a:gd name="T42" fmla="*/ 9 w 15"/>
                <a:gd name="T43" fmla="*/ 0 h 69"/>
                <a:gd name="T44" fmla="*/ 11 w 15"/>
                <a:gd name="T45" fmla="*/ 2 h 69"/>
                <a:gd name="T46" fmla="*/ 11 w 15"/>
                <a:gd name="T47" fmla="*/ 2 h 69"/>
                <a:gd name="T48" fmla="*/ 13 w 15"/>
                <a:gd name="T49" fmla="*/ 7 h 69"/>
                <a:gd name="T50" fmla="*/ 13 w 15"/>
                <a:gd name="T51" fmla="*/ 9 h 69"/>
                <a:gd name="T52" fmla="*/ 13 w 15"/>
                <a:gd name="T53" fmla="*/ 11 h 69"/>
                <a:gd name="T54" fmla="*/ 15 w 15"/>
                <a:gd name="T55" fmla="*/ 15 h 69"/>
                <a:gd name="T56" fmla="*/ 15 w 15"/>
                <a:gd name="T57" fmla="*/ 20 h 69"/>
                <a:gd name="T58" fmla="*/ 15 w 15"/>
                <a:gd name="T59" fmla="*/ 24 h 69"/>
                <a:gd name="T60" fmla="*/ 15 w 15"/>
                <a:gd name="T61" fmla="*/ 28 h 69"/>
                <a:gd name="T62" fmla="*/ 15 w 15"/>
                <a:gd name="T63" fmla="*/ 30 h 69"/>
                <a:gd name="T64" fmla="*/ 15 w 15"/>
                <a:gd name="T65" fmla="*/ 35 h 69"/>
                <a:gd name="T66" fmla="*/ 15 w 15"/>
                <a:gd name="T67" fmla="*/ 39 h 69"/>
                <a:gd name="T68" fmla="*/ 15 w 15"/>
                <a:gd name="T69" fmla="*/ 43 h 69"/>
                <a:gd name="T70" fmla="*/ 15 w 15"/>
                <a:gd name="T71" fmla="*/ 48 h 69"/>
                <a:gd name="T72" fmla="*/ 15 w 15"/>
                <a:gd name="T73" fmla="*/ 52 h 69"/>
                <a:gd name="T74" fmla="*/ 15 w 15"/>
                <a:gd name="T75" fmla="*/ 56 h 69"/>
                <a:gd name="T76" fmla="*/ 15 w 15"/>
                <a:gd name="T77" fmla="*/ 59 h 69"/>
                <a:gd name="T78" fmla="*/ 15 w 15"/>
                <a:gd name="T79" fmla="*/ 63 h 69"/>
                <a:gd name="T80" fmla="*/ 15 w 15"/>
                <a:gd name="T81" fmla="*/ 67 h 69"/>
                <a:gd name="T82" fmla="*/ 13 w 15"/>
                <a:gd name="T83" fmla="*/ 69 h 69"/>
                <a:gd name="T84" fmla="*/ 11 w 15"/>
                <a:gd name="T85" fmla="*/ 69 h 69"/>
                <a:gd name="T86" fmla="*/ 9 w 15"/>
                <a:gd name="T87" fmla="*/ 69 h 69"/>
                <a:gd name="T88" fmla="*/ 9 w 15"/>
                <a:gd name="T89" fmla="*/ 69 h 69"/>
                <a:gd name="T90" fmla="*/ 7 w 15"/>
                <a:gd name="T91" fmla="*/ 69 h 69"/>
                <a:gd name="T92" fmla="*/ 4 w 15"/>
                <a:gd name="T93" fmla="*/ 67 h 69"/>
                <a:gd name="T94" fmla="*/ 4 w 15"/>
                <a:gd name="T95" fmla="*/ 67 h 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5" h="69">
                  <a:moveTo>
                    <a:pt x="4" y="67"/>
                  </a:moveTo>
                  <a:lnTo>
                    <a:pt x="4" y="63"/>
                  </a:lnTo>
                  <a:lnTo>
                    <a:pt x="2" y="59"/>
                  </a:lnTo>
                  <a:lnTo>
                    <a:pt x="2" y="56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2" y="11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2"/>
                  </a:lnTo>
                  <a:lnTo>
                    <a:pt x="7" y="2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5" y="15"/>
                  </a:lnTo>
                  <a:lnTo>
                    <a:pt x="15" y="20"/>
                  </a:lnTo>
                  <a:lnTo>
                    <a:pt x="15" y="24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5" y="35"/>
                  </a:lnTo>
                  <a:lnTo>
                    <a:pt x="15" y="39"/>
                  </a:lnTo>
                  <a:lnTo>
                    <a:pt x="15" y="43"/>
                  </a:lnTo>
                  <a:lnTo>
                    <a:pt x="15" y="48"/>
                  </a:lnTo>
                  <a:lnTo>
                    <a:pt x="15" y="52"/>
                  </a:lnTo>
                  <a:lnTo>
                    <a:pt x="15" y="56"/>
                  </a:lnTo>
                  <a:lnTo>
                    <a:pt x="15" y="59"/>
                  </a:lnTo>
                  <a:lnTo>
                    <a:pt x="15" y="63"/>
                  </a:lnTo>
                  <a:lnTo>
                    <a:pt x="15" y="67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4" y="67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3" name="Freeform 85"/>
            <p:cNvSpPr>
              <a:spLocks/>
            </p:cNvSpPr>
            <p:nvPr/>
          </p:nvSpPr>
          <p:spPr bwMode="auto">
            <a:xfrm>
              <a:off x="5026" y="1779"/>
              <a:ext cx="20" cy="52"/>
            </a:xfrm>
            <a:custGeom>
              <a:avLst/>
              <a:gdLst>
                <a:gd name="T0" fmla="*/ 2 w 20"/>
                <a:gd name="T1" fmla="*/ 50 h 52"/>
                <a:gd name="T2" fmla="*/ 0 w 20"/>
                <a:gd name="T3" fmla="*/ 48 h 52"/>
                <a:gd name="T4" fmla="*/ 0 w 20"/>
                <a:gd name="T5" fmla="*/ 43 h 52"/>
                <a:gd name="T6" fmla="*/ 0 w 20"/>
                <a:gd name="T7" fmla="*/ 41 h 52"/>
                <a:gd name="T8" fmla="*/ 0 w 20"/>
                <a:gd name="T9" fmla="*/ 39 h 52"/>
                <a:gd name="T10" fmla="*/ 0 w 20"/>
                <a:gd name="T11" fmla="*/ 35 h 52"/>
                <a:gd name="T12" fmla="*/ 0 w 20"/>
                <a:gd name="T13" fmla="*/ 33 h 52"/>
                <a:gd name="T14" fmla="*/ 0 w 20"/>
                <a:gd name="T15" fmla="*/ 31 h 52"/>
                <a:gd name="T16" fmla="*/ 2 w 20"/>
                <a:gd name="T17" fmla="*/ 26 h 52"/>
                <a:gd name="T18" fmla="*/ 2 w 20"/>
                <a:gd name="T19" fmla="*/ 24 h 52"/>
                <a:gd name="T20" fmla="*/ 2 w 20"/>
                <a:gd name="T21" fmla="*/ 22 h 52"/>
                <a:gd name="T22" fmla="*/ 2 w 20"/>
                <a:gd name="T23" fmla="*/ 18 h 52"/>
                <a:gd name="T24" fmla="*/ 5 w 20"/>
                <a:gd name="T25" fmla="*/ 15 h 52"/>
                <a:gd name="T26" fmla="*/ 5 w 20"/>
                <a:gd name="T27" fmla="*/ 13 h 52"/>
                <a:gd name="T28" fmla="*/ 5 w 20"/>
                <a:gd name="T29" fmla="*/ 11 h 52"/>
                <a:gd name="T30" fmla="*/ 7 w 20"/>
                <a:gd name="T31" fmla="*/ 7 h 52"/>
                <a:gd name="T32" fmla="*/ 7 w 20"/>
                <a:gd name="T33" fmla="*/ 5 h 52"/>
                <a:gd name="T34" fmla="*/ 9 w 20"/>
                <a:gd name="T35" fmla="*/ 2 h 52"/>
                <a:gd name="T36" fmla="*/ 9 w 20"/>
                <a:gd name="T37" fmla="*/ 2 h 52"/>
                <a:gd name="T38" fmla="*/ 11 w 20"/>
                <a:gd name="T39" fmla="*/ 0 h 52"/>
                <a:gd name="T40" fmla="*/ 13 w 20"/>
                <a:gd name="T41" fmla="*/ 0 h 52"/>
                <a:gd name="T42" fmla="*/ 15 w 20"/>
                <a:gd name="T43" fmla="*/ 0 h 52"/>
                <a:gd name="T44" fmla="*/ 15 w 20"/>
                <a:gd name="T45" fmla="*/ 2 h 52"/>
                <a:gd name="T46" fmla="*/ 18 w 20"/>
                <a:gd name="T47" fmla="*/ 2 h 52"/>
                <a:gd name="T48" fmla="*/ 20 w 20"/>
                <a:gd name="T49" fmla="*/ 5 h 52"/>
                <a:gd name="T50" fmla="*/ 18 w 20"/>
                <a:gd name="T51" fmla="*/ 7 h 52"/>
                <a:gd name="T52" fmla="*/ 18 w 20"/>
                <a:gd name="T53" fmla="*/ 9 h 52"/>
                <a:gd name="T54" fmla="*/ 18 w 20"/>
                <a:gd name="T55" fmla="*/ 13 h 52"/>
                <a:gd name="T56" fmla="*/ 18 w 20"/>
                <a:gd name="T57" fmla="*/ 15 h 52"/>
                <a:gd name="T58" fmla="*/ 18 w 20"/>
                <a:gd name="T59" fmla="*/ 20 h 52"/>
                <a:gd name="T60" fmla="*/ 18 w 20"/>
                <a:gd name="T61" fmla="*/ 22 h 52"/>
                <a:gd name="T62" fmla="*/ 18 w 20"/>
                <a:gd name="T63" fmla="*/ 24 h 52"/>
                <a:gd name="T64" fmla="*/ 18 w 20"/>
                <a:gd name="T65" fmla="*/ 28 h 52"/>
                <a:gd name="T66" fmla="*/ 15 w 20"/>
                <a:gd name="T67" fmla="*/ 31 h 52"/>
                <a:gd name="T68" fmla="*/ 15 w 20"/>
                <a:gd name="T69" fmla="*/ 35 h 52"/>
                <a:gd name="T70" fmla="*/ 15 w 20"/>
                <a:gd name="T71" fmla="*/ 37 h 52"/>
                <a:gd name="T72" fmla="*/ 13 w 20"/>
                <a:gd name="T73" fmla="*/ 41 h 52"/>
                <a:gd name="T74" fmla="*/ 13 w 20"/>
                <a:gd name="T75" fmla="*/ 43 h 52"/>
                <a:gd name="T76" fmla="*/ 13 w 20"/>
                <a:gd name="T77" fmla="*/ 46 h 52"/>
                <a:gd name="T78" fmla="*/ 11 w 20"/>
                <a:gd name="T79" fmla="*/ 48 h 52"/>
                <a:gd name="T80" fmla="*/ 11 w 20"/>
                <a:gd name="T81" fmla="*/ 52 h 52"/>
                <a:gd name="T82" fmla="*/ 9 w 20"/>
                <a:gd name="T83" fmla="*/ 52 h 52"/>
                <a:gd name="T84" fmla="*/ 7 w 20"/>
                <a:gd name="T85" fmla="*/ 52 h 52"/>
                <a:gd name="T86" fmla="*/ 7 w 20"/>
                <a:gd name="T87" fmla="*/ 52 h 52"/>
                <a:gd name="T88" fmla="*/ 5 w 20"/>
                <a:gd name="T89" fmla="*/ 52 h 52"/>
                <a:gd name="T90" fmla="*/ 2 w 20"/>
                <a:gd name="T91" fmla="*/ 52 h 52"/>
                <a:gd name="T92" fmla="*/ 2 w 20"/>
                <a:gd name="T93" fmla="*/ 50 h 52"/>
                <a:gd name="T94" fmla="*/ 2 w 20"/>
                <a:gd name="T95" fmla="*/ 50 h 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" h="52">
                  <a:moveTo>
                    <a:pt x="2" y="50"/>
                  </a:moveTo>
                  <a:lnTo>
                    <a:pt x="0" y="48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18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7" y="7"/>
                  </a:lnTo>
                  <a:lnTo>
                    <a:pt x="7" y="5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8" y="2"/>
                  </a:lnTo>
                  <a:lnTo>
                    <a:pt x="20" y="5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1" y="48"/>
                  </a:lnTo>
                  <a:lnTo>
                    <a:pt x="11" y="52"/>
                  </a:lnTo>
                  <a:lnTo>
                    <a:pt x="9" y="52"/>
                  </a:lnTo>
                  <a:lnTo>
                    <a:pt x="7" y="52"/>
                  </a:lnTo>
                  <a:lnTo>
                    <a:pt x="5" y="52"/>
                  </a:lnTo>
                  <a:lnTo>
                    <a:pt x="2" y="52"/>
                  </a:lnTo>
                  <a:lnTo>
                    <a:pt x="2" y="50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4" name="Freeform 86"/>
            <p:cNvSpPr>
              <a:spLocks/>
            </p:cNvSpPr>
            <p:nvPr/>
          </p:nvSpPr>
          <p:spPr bwMode="auto">
            <a:xfrm>
              <a:off x="4901" y="1891"/>
              <a:ext cx="59" cy="20"/>
            </a:xfrm>
            <a:custGeom>
              <a:avLst/>
              <a:gdLst>
                <a:gd name="T0" fmla="*/ 5 w 59"/>
                <a:gd name="T1" fmla="*/ 5 h 20"/>
                <a:gd name="T2" fmla="*/ 7 w 59"/>
                <a:gd name="T3" fmla="*/ 3 h 20"/>
                <a:gd name="T4" fmla="*/ 9 w 59"/>
                <a:gd name="T5" fmla="*/ 3 h 20"/>
                <a:gd name="T6" fmla="*/ 13 w 59"/>
                <a:gd name="T7" fmla="*/ 0 h 20"/>
                <a:gd name="T8" fmla="*/ 15 w 59"/>
                <a:gd name="T9" fmla="*/ 0 h 20"/>
                <a:gd name="T10" fmla="*/ 20 w 59"/>
                <a:gd name="T11" fmla="*/ 0 h 20"/>
                <a:gd name="T12" fmla="*/ 22 w 59"/>
                <a:gd name="T13" fmla="*/ 0 h 20"/>
                <a:gd name="T14" fmla="*/ 26 w 59"/>
                <a:gd name="T15" fmla="*/ 0 h 20"/>
                <a:gd name="T16" fmla="*/ 28 w 59"/>
                <a:gd name="T17" fmla="*/ 0 h 20"/>
                <a:gd name="T18" fmla="*/ 33 w 59"/>
                <a:gd name="T19" fmla="*/ 0 h 20"/>
                <a:gd name="T20" fmla="*/ 35 w 59"/>
                <a:gd name="T21" fmla="*/ 0 h 20"/>
                <a:gd name="T22" fmla="*/ 39 w 59"/>
                <a:gd name="T23" fmla="*/ 0 h 20"/>
                <a:gd name="T24" fmla="*/ 41 w 59"/>
                <a:gd name="T25" fmla="*/ 3 h 20"/>
                <a:gd name="T26" fmla="*/ 46 w 59"/>
                <a:gd name="T27" fmla="*/ 3 h 20"/>
                <a:gd name="T28" fmla="*/ 48 w 59"/>
                <a:gd name="T29" fmla="*/ 3 h 20"/>
                <a:gd name="T30" fmla="*/ 52 w 59"/>
                <a:gd name="T31" fmla="*/ 3 h 20"/>
                <a:gd name="T32" fmla="*/ 54 w 59"/>
                <a:gd name="T33" fmla="*/ 5 h 20"/>
                <a:gd name="T34" fmla="*/ 56 w 59"/>
                <a:gd name="T35" fmla="*/ 5 h 20"/>
                <a:gd name="T36" fmla="*/ 59 w 59"/>
                <a:gd name="T37" fmla="*/ 5 h 20"/>
                <a:gd name="T38" fmla="*/ 59 w 59"/>
                <a:gd name="T39" fmla="*/ 7 h 20"/>
                <a:gd name="T40" fmla="*/ 59 w 59"/>
                <a:gd name="T41" fmla="*/ 9 h 20"/>
                <a:gd name="T42" fmla="*/ 59 w 59"/>
                <a:gd name="T43" fmla="*/ 11 h 20"/>
                <a:gd name="T44" fmla="*/ 59 w 59"/>
                <a:gd name="T45" fmla="*/ 13 h 20"/>
                <a:gd name="T46" fmla="*/ 59 w 59"/>
                <a:gd name="T47" fmla="*/ 13 h 20"/>
                <a:gd name="T48" fmla="*/ 56 w 59"/>
                <a:gd name="T49" fmla="*/ 16 h 20"/>
                <a:gd name="T50" fmla="*/ 54 w 59"/>
                <a:gd name="T51" fmla="*/ 16 h 20"/>
                <a:gd name="T52" fmla="*/ 50 w 59"/>
                <a:gd name="T53" fmla="*/ 18 h 20"/>
                <a:gd name="T54" fmla="*/ 48 w 59"/>
                <a:gd name="T55" fmla="*/ 18 h 20"/>
                <a:gd name="T56" fmla="*/ 43 w 59"/>
                <a:gd name="T57" fmla="*/ 18 h 20"/>
                <a:gd name="T58" fmla="*/ 41 w 59"/>
                <a:gd name="T59" fmla="*/ 18 h 20"/>
                <a:gd name="T60" fmla="*/ 37 w 59"/>
                <a:gd name="T61" fmla="*/ 18 h 20"/>
                <a:gd name="T62" fmla="*/ 33 w 59"/>
                <a:gd name="T63" fmla="*/ 18 h 20"/>
                <a:gd name="T64" fmla="*/ 31 w 59"/>
                <a:gd name="T65" fmla="*/ 20 h 20"/>
                <a:gd name="T66" fmla="*/ 26 w 59"/>
                <a:gd name="T67" fmla="*/ 18 h 20"/>
                <a:gd name="T68" fmla="*/ 22 w 59"/>
                <a:gd name="T69" fmla="*/ 18 h 20"/>
                <a:gd name="T70" fmla="*/ 20 w 59"/>
                <a:gd name="T71" fmla="*/ 18 h 20"/>
                <a:gd name="T72" fmla="*/ 15 w 59"/>
                <a:gd name="T73" fmla="*/ 18 h 20"/>
                <a:gd name="T74" fmla="*/ 11 w 59"/>
                <a:gd name="T75" fmla="*/ 18 h 20"/>
                <a:gd name="T76" fmla="*/ 9 w 59"/>
                <a:gd name="T77" fmla="*/ 18 h 20"/>
                <a:gd name="T78" fmla="*/ 7 w 59"/>
                <a:gd name="T79" fmla="*/ 16 h 20"/>
                <a:gd name="T80" fmla="*/ 5 w 59"/>
                <a:gd name="T81" fmla="*/ 16 h 20"/>
                <a:gd name="T82" fmla="*/ 0 w 59"/>
                <a:gd name="T83" fmla="*/ 13 h 20"/>
                <a:gd name="T84" fmla="*/ 0 w 59"/>
                <a:gd name="T85" fmla="*/ 13 h 20"/>
                <a:gd name="T86" fmla="*/ 0 w 59"/>
                <a:gd name="T87" fmla="*/ 11 h 20"/>
                <a:gd name="T88" fmla="*/ 0 w 59"/>
                <a:gd name="T89" fmla="*/ 9 h 20"/>
                <a:gd name="T90" fmla="*/ 0 w 59"/>
                <a:gd name="T91" fmla="*/ 7 h 20"/>
                <a:gd name="T92" fmla="*/ 0 w 59"/>
                <a:gd name="T93" fmla="*/ 7 h 20"/>
                <a:gd name="T94" fmla="*/ 3 w 59"/>
                <a:gd name="T95" fmla="*/ 5 h 20"/>
                <a:gd name="T96" fmla="*/ 5 w 59"/>
                <a:gd name="T97" fmla="*/ 5 h 20"/>
                <a:gd name="T98" fmla="*/ 5 w 59"/>
                <a:gd name="T99" fmla="*/ 5 h 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9" h="20">
                  <a:moveTo>
                    <a:pt x="5" y="5"/>
                  </a:moveTo>
                  <a:lnTo>
                    <a:pt x="7" y="3"/>
                  </a:lnTo>
                  <a:lnTo>
                    <a:pt x="9" y="3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1" y="3"/>
                  </a:lnTo>
                  <a:lnTo>
                    <a:pt x="46" y="3"/>
                  </a:lnTo>
                  <a:lnTo>
                    <a:pt x="48" y="3"/>
                  </a:lnTo>
                  <a:lnTo>
                    <a:pt x="52" y="3"/>
                  </a:lnTo>
                  <a:lnTo>
                    <a:pt x="54" y="5"/>
                  </a:lnTo>
                  <a:lnTo>
                    <a:pt x="56" y="5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56" y="16"/>
                  </a:lnTo>
                  <a:lnTo>
                    <a:pt x="54" y="16"/>
                  </a:lnTo>
                  <a:lnTo>
                    <a:pt x="50" y="18"/>
                  </a:lnTo>
                  <a:lnTo>
                    <a:pt x="48" y="18"/>
                  </a:lnTo>
                  <a:lnTo>
                    <a:pt x="43" y="18"/>
                  </a:lnTo>
                  <a:lnTo>
                    <a:pt x="41" y="18"/>
                  </a:lnTo>
                  <a:lnTo>
                    <a:pt x="37" y="18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15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3" y="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5" name="Freeform 87"/>
            <p:cNvSpPr>
              <a:spLocks/>
            </p:cNvSpPr>
            <p:nvPr/>
          </p:nvSpPr>
          <p:spPr bwMode="auto">
            <a:xfrm>
              <a:off x="5069" y="1818"/>
              <a:ext cx="54" cy="32"/>
            </a:xfrm>
            <a:custGeom>
              <a:avLst/>
              <a:gdLst>
                <a:gd name="T0" fmla="*/ 0 w 54"/>
                <a:gd name="T1" fmla="*/ 24 h 32"/>
                <a:gd name="T2" fmla="*/ 3 w 54"/>
                <a:gd name="T3" fmla="*/ 22 h 32"/>
                <a:gd name="T4" fmla="*/ 5 w 54"/>
                <a:gd name="T5" fmla="*/ 20 h 32"/>
                <a:gd name="T6" fmla="*/ 9 w 54"/>
                <a:gd name="T7" fmla="*/ 17 h 32"/>
                <a:gd name="T8" fmla="*/ 11 w 54"/>
                <a:gd name="T9" fmla="*/ 15 h 32"/>
                <a:gd name="T10" fmla="*/ 15 w 54"/>
                <a:gd name="T11" fmla="*/ 13 h 32"/>
                <a:gd name="T12" fmla="*/ 18 w 54"/>
                <a:gd name="T13" fmla="*/ 13 h 32"/>
                <a:gd name="T14" fmla="*/ 20 w 54"/>
                <a:gd name="T15" fmla="*/ 11 h 32"/>
                <a:gd name="T16" fmla="*/ 24 w 54"/>
                <a:gd name="T17" fmla="*/ 11 h 32"/>
                <a:gd name="T18" fmla="*/ 26 w 54"/>
                <a:gd name="T19" fmla="*/ 9 h 32"/>
                <a:gd name="T20" fmla="*/ 31 w 54"/>
                <a:gd name="T21" fmla="*/ 7 h 32"/>
                <a:gd name="T22" fmla="*/ 33 w 54"/>
                <a:gd name="T23" fmla="*/ 7 h 32"/>
                <a:gd name="T24" fmla="*/ 37 w 54"/>
                <a:gd name="T25" fmla="*/ 4 h 32"/>
                <a:gd name="T26" fmla="*/ 39 w 54"/>
                <a:gd name="T27" fmla="*/ 4 h 32"/>
                <a:gd name="T28" fmla="*/ 43 w 54"/>
                <a:gd name="T29" fmla="*/ 2 h 32"/>
                <a:gd name="T30" fmla="*/ 46 w 54"/>
                <a:gd name="T31" fmla="*/ 2 h 32"/>
                <a:gd name="T32" fmla="*/ 50 w 54"/>
                <a:gd name="T33" fmla="*/ 0 h 32"/>
                <a:gd name="T34" fmla="*/ 52 w 54"/>
                <a:gd name="T35" fmla="*/ 0 h 32"/>
                <a:gd name="T36" fmla="*/ 54 w 54"/>
                <a:gd name="T37" fmla="*/ 2 h 32"/>
                <a:gd name="T38" fmla="*/ 54 w 54"/>
                <a:gd name="T39" fmla="*/ 4 h 32"/>
                <a:gd name="T40" fmla="*/ 54 w 54"/>
                <a:gd name="T41" fmla="*/ 7 h 32"/>
                <a:gd name="T42" fmla="*/ 54 w 54"/>
                <a:gd name="T43" fmla="*/ 7 h 32"/>
                <a:gd name="T44" fmla="*/ 54 w 54"/>
                <a:gd name="T45" fmla="*/ 9 h 32"/>
                <a:gd name="T46" fmla="*/ 50 w 54"/>
                <a:gd name="T47" fmla="*/ 11 h 32"/>
                <a:gd name="T48" fmla="*/ 48 w 54"/>
                <a:gd name="T49" fmla="*/ 13 h 32"/>
                <a:gd name="T50" fmla="*/ 46 w 54"/>
                <a:gd name="T51" fmla="*/ 13 h 32"/>
                <a:gd name="T52" fmla="*/ 43 w 54"/>
                <a:gd name="T53" fmla="*/ 15 h 32"/>
                <a:gd name="T54" fmla="*/ 39 w 54"/>
                <a:gd name="T55" fmla="*/ 17 h 32"/>
                <a:gd name="T56" fmla="*/ 37 w 54"/>
                <a:gd name="T57" fmla="*/ 20 h 32"/>
                <a:gd name="T58" fmla="*/ 35 w 54"/>
                <a:gd name="T59" fmla="*/ 22 h 32"/>
                <a:gd name="T60" fmla="*/ 31 w 54"/>
                <a:gd name="T61" fmla="*/ 24 h 32"/>
                <a:gd name="T62" fmla="*/ 28 w 54"/>
                <a:gd name="T63" fmla="*/ 24 h 32"/>
                <a:gd name="T64" fmla="*/ 24 w 54"/>
                <a:gd name="T65" fmla="*/ 26 h 32"/>
                <a:gd name="T66" fmla="*/ 20 w 54"/>
                <a:gd name="T67" fmla="*/ 28 h 32"/>
                <a:gd name="T68" fmla="*/ 18 w 54"/>
                <a:gd name="T69" fmla="*/ 28 h 32"/>
                <a:gd name="T70" fmla="*/ 13 w 54"/>
                <a:gd name="T71" fmla="*/ 30 h 32"/>
                <a:gd name="T72" fmla="*/ 11 w 54"/>
                <a:gd name="T73" fmla="*/ 30 h 32"/>
                <a:gd name="T74" fmla="*/ 9 w 54"/>
                <a:gd name="T75" fmla="*/ 32 h 32"/>
                <a:gd name="T76" fmla="*/ 5 w 54"/>
                <a:gd name="T77" fmla="*/ 32 h 32"/>
                <a:gd name="T78" fmla="*/ 3 w 54"/>
                <a:gd name="T79" fmla="*/ 32 h 32"/>
                <a:gd name="T80" fmla="*/ 0 w 54"/>
                <a:gd name="T81" fmla="*/ 32 h 32"/>
                <a:gd name="T82" fmla="*/ 0 w 54"/>
                <a:gd name="T83" fmla="*/ 30 h 32"/>
                <a:gd name="T84" fmla="*/ 0 w 54"/>
                <a:gd name="T85" fmla="*/ 30 h 32"/>
                <a:gd name="T86" fmla="*/ 0 w 54"/>
                <a:gd name="T87" fmla="*/ 28 h 32"/>
                <a:gd name="T88" fmla="*/ 0 w 54"/>
                <a:gd name="T89" fmla="*/ 26 h 32"/>
                <a:gd name="T90" fmla="*/ 0 w 54"/>
                <a:gd name="T91" fmla="*/ 26 h 32"/>
                <a:gd name="T92" fmla="*/ 0 w 54"/>
                <a:gd name="T93" fmla="*/ 24 h 32"/>
                <a:gd name="T94" fmla="*/ 0 w 54"/>
                <a:gd name="T95" fmla="*/ 24 h 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4" h="32">
                  <a:moveTo>
                    <a:pt x="0" y="24"/>
                  </a:moveTo>
                  <a:lnTo>
                    <a:pt x="3" y="22"/>
                  </a:lnTo>
                  <a:lnTo>
                    <a:pt x="5" y="20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5" y="13"/>
                  </a:lnTo>
                  <a:lnTo>
                    <a:pt x="18" y="13"/>
                  </a:lnTo>
                  <a:lnTo>
                    <a:pt x="20" y="11"/>
                  </a:lnTo>
                  <a:lnTo>
                    <a:pt x="24" y="11"/>
                  </a:lnTo>
                  <a:lnTo>
                    <a:pt x="26" y="9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7" y="4"/>
                  </a:lnTo>
                  <a:lnTo>
                    <a:pt x="39" y="4"/>
                  </a:lnTo>
                  <a:lnTo>
                    <a:pt x="43" y="2"/>
                  </a:lnTo>
                  <a:lnTo>
                    <a:pt x="46" y="2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54" y="7"/>
                  </a:lnTo>
                  <a:lnTo>
                    <a:pt x="54" y="9"/>
                  </a:lnTo>
                  <a:lnTo>
                    <a:pt x="50" y="11"/>
                  </a:lnTo>
                  <a:lnTo>
                    <a:pt x="48" y="13"/>
                  </a:lnTo>
                  <a:lnTo>
                    <a:pt x="46" y="13"/>
                  </a:lnTo>
                  <a:lnTo>
                    <a:pt x="43" y="15"/>
                  </a:lnTo>
                  <a:lnTo>
                    <a:pt x="39" y="17"/>
                  </a:lnTo>
                  <a:lnTo>
                    <a:pt x="37" y="20"/>
                  </a:lnTo>
                  <a:lnTo>
                    <a:pt x="35" y="22"/>
                  </a:lnTo>
                  <a:lnTo>
                    <a:pt x="31" y="24"/>
                  </a:lnTo>
                  <a:lnTo>
                    <a:pt x="28" y="24"/>
                  </a:lnTo>
                  <a:lnTo>
                    <a:pt x="24" y="26"/>
                  </a:lnTo>
                  <a:lnTo>
                    <a:pt x="20" y="28"/>
                  </a:lnTo>
                  <a:lnTo>
                    <a:pt x="18" y="28"/>
                  </a:lnTo>
                  <a:lnTo>
                    <a:pt x="13" y="30"/>
                  </a:lnTo>
                  <a:lnTo>
                    <a:pt x="11" y="30"/>
                  </a:lnTo>
                  <a:lnTo>
                    <a:pt x="9" y="32"/>
                  </a:lnTo>
                  <a:lnTo>
                    <a:pt x="5" y="32"/>
                  </a:lnTo>
                  <a:lnTo>
                    <a:pt x="3" y="32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6" name="Freeform 88"/>
            <p:cNvSpPr>
              <a:spLocks/>
            </p:cNvSpPr>
            <p:nvPr/>
          </p:nvSpPr>
          <p:spPr bwMode="auto">
            <a:xfrm>
              <a:off x="4916" y="1928"/>
              <a:ext cx="56" cy="32"/>
            </a:xfrm>
            <a:custGeom>
              <a:avLst/>
              <a:gdLst>
                <a:gd name="T0" fmla="*/ 3 w 56"/>
                <a:gd name="T1" fmla="*/ 24 h 32"/>
                <a:gd name="T2" fmla="*/ 5 w 56"/>
                <a:gd name="T3" fmla="*/ 22 h 32"/>
                <a:gd name="T4" fmla="*/ 7 w 56"/>
                <a:gd name="T5" fmla="*/ 20 h 32"/>
                <a:gd name="T6" fmla="*/ 9 w 56"/>
                <a:gd name="T7" fmla="*/ 17 h 32"/>
                <a:gd name="T8" fmla="*/ 11 w 56"/>
                <a:gd name="T9" fmla="*/ 15 h 32"/>
                <a:gd name="T10" fmla="*/ 16 w 56"/>
                <a:gd name="T11" fmla="*/ 13 h 32"/>
                <a:gd name="T12" fmla="*/ 18 w 56"/>
                <a:gd name="T13" fmla="*/ 13 h 32"/>
                <a:gd name="T14" fmla="*/ 22 w 56"/>
                <a:gd name="T15" fmla="*/ 11 h 32"/>
                <a:gd name="T16" fmla="*/ 24 w 56"/>
                <a:gd name="T17" fmla="*/ 9 h 32"/>
                <a:gd name="T18" fmla="*/ 26 w 56"/>
                <a:gd name="T19" fmla="*/ 9 h 32"/>
                <a:gd name="T20" fmla="*/ 31 w 56"/>
                <a:gd name="T21" fmla="*/ 7 h 32"/>
                <a:gd name="T22" fmla="*/ 33 w 56"/>
                <a:gd name="T23" fmla="*/ 4 h 32"/>
                <a:gd name="T24" fmla="*/ 37 w 56"/>
                <a:gd name="T25" fmla="*/ 4 h 32"/>
                <a:gd name="T26" fmla="*/ 39 w 56"/>
                <a:gd name="T27" fmla="*/ 2 h 32"/>
                <a:gd name="T28" fmla="*/ 44 w 56"/>
                <a:gd name="T29" fmla="*/ 2 h 32"/>
                <a:gd name="T30" fmla="*/ 46 w 56"/>
                <a:gd name="T31" fmla="*/ 2 h 32"/>
                <a:gd name="T32" fmla="*/ 50 w 56"/>
                <a:gd name="T33" fmla="*/ 0 h 32"/>
                <a:gd name="T34" fmla="*/ 50 w 56"/>
                <a:gd name="T35" fmla="*/ 0 h 32"/>
                <a:gd name="T36" fmla="*/ 52 w 56"/>
                <a:gd name="T37" fmla="*/ 0 h 32"/>
                <a:gd name="T38" fmla="*/ 54 w 56"/>
                <a:gd name="T39" fmla="*/ 2 h 32"/>
                <a:gd name="T40" fmla="*/ 54 w 56"/>
                <a:gd name="T41" fmla="*/ 2 h 32"/>
                <a:gd name="T42" fmla="*/ 56 w 56"/>
                <a:gd name="T43" fmla="*/ 4 h 32"/>
                <a:gd name="T44" fmla="*/ 56 w 56"/>
                <a:gd name="T45" fmla="*/ 7 h 32"/>
                <a:gd name="T46" fmla="*/ 54 w 56"/>
                <a:gd name="T47" fmla="*/ 9 h 32"/>
                <a:gd name="T48" fmla="*/ 54 w 56"/>
                <a:gd name="T49" fmla="*/ 11 h 32"/>
                <a:gd name="T50" fmla="*/ 52 w 56"/>
                <a:gd name="T51" fmla="*/ 11 h 32"/>
                <a:gd name="T52" fmla="*/ 50 w 56"/>
                <a:gd name="T53" fmla="*/ 13 h 32"/>
                <a:gd name="T54" fmla="*/ 46 w 56"/>
                <a:gd name="T55" fmla="*/ 15 h 32"/>
                <a:gd name="T56" fmla="*/ 44 w 56"/>
                <a:gd name="T57" fmla="*/ 17 h 32"/>
                <a:gd name="T58" fmla="*/ 41 w 56"/>
                <a:gd name="T59" fmla="*/ 20 h 32"/>
                <a:gd name="T60" fmla="*/ 37 w 56"/>
                <a:gd name="T61" fmla="*/ 22 h 32"/>
                <a:gd name="T62" fmla="*/ 35 w 56"/>
                <a:gd name="T63" fmla="*/ 22 h 32"/>
                <a:gd name="T64" fmla="*/ 31 w 56"/>
                <a:gd name="T65" fmla="*/ 24 h 32"/>
                <a:gd name="T66" fmla="*/ 28 w 56"/>
                <a:gd name="T67" fmla="*/ 26 h 32"/>
                <a:gd name="T68" fmla="*/ 24 w 56"/>
                <a:gd name="T69" fmla="*/ 26 h 32"/>
                <a:gd name="T70" fmla="*/ 22 w 56"/>
                <a:gd name="T71" fmla="*/ 28 h 32"/>
                <a:gd name="T72" fmla="*/ 18 w 56"/>
                <a:gd name="T73" fmla="*/ 30 h 32"/>
                <a:gd name="T74" fmla="*/ 16 w 56"/>
                <a:gd name="T75" fmla="*/ 30 h 32"/>
                <a:gd name="T76" fmla="*/ 11 w 56"/>
                <a:gd name="T77" fmla="*/ 30 h 32"/>
                <a:gd name="T78" fmla="*/ 9 w 56"/>
                <a:gd name="T79" fmla="*/ 32 h 32"/>
                <a:gd name="T80" fmla="*/ 7 w 56"/>
                <a:gd name="T81" fmla="*/ 32 h 32"/>
                <a:gd name="T82" fmla="*/ 5 w 56"/>
                <a:gd name="T83" fmla="*/ 32 h 32"/>
                <a:gd name="T84" fmla="*/ 3 w 56"/>
                <a:gd name="T85" fmla="*/ 32 h 32"/>
                <a:gd name="T86" fmla="*/ 0 w 56"/>
                <a:gd name="T87" fmla="*/ 30 h 32"/>
                <a:gd name="T88" fmla="*/ 0 w 56"/>
                <a:gd name="T89" fmla="*/ 30 h 32"/>
                <a:gd name="T90" fmla="*/ 0 w 56"/>
                <a:gd name="T91" fmla="*/ 28 h 32"/>
                <a:gd name="T92" fmla="*/ 3 w 56"/>
                <a:gd name="T93" fmla="*/ 24 h 32"/>
                <a:gd name="T94" fmla="*/ 3 w 56"/>
                <a:gd name="T95" fmla="*/ 24 h 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" h="32">
                  <a:moveTo>
                    <a:pt x="3" y="24"/>
                  </a:moveTo>
                  <a:lnTo>
                    <a:pt x="5" y="22"/>
                  </a:lnTo>
                  <a:lnTo>
                    <a:pt x="7" y="20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2" y="11"/>
                  </a:lnTo>
                  <a:lnTo>
                    <a:pt x="24" y="9"/>
                  </a:lnTo>
                  <a:lnTo>
                    <a:pt x="26" y="9"/>
                  </a:lnTo>
                  <a:lnTo>
                    <a:pt x="31" y="7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39" y="2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4" y="2"/>
                  </a:lnTo>
                  <a:lnTo>
                    <a:pt x="56" y="4"/>
                  </a:lnTo>
                  <a:lnTo>
                    <a:pt x="56" y="7"/>
                  </a:lnTo>
                  <a:lnTo>
                    <a:pt x="54" y="9"/>
                  </a:lnTo>
                  <a:lnTo>
                    <a:pt x="54" y="11"/>
                  </a:lnTo>
                  <a:lnTo>
                    <a:pt x="52" y="11"/>
                  </a:lnTo>
                  <a:lnTo>
                    <a:pt x="50" y="13"/>
                  </a:lnTo>
                  <a:lnTo>
                    <a:pt x="46" y="15"/>
                  </a:lnTo>
                  <a:lnTo>
                    <a:pt x="44" y="17"/>
                  </a:lnTo>
                  <a:lnTo>
                    <a:pt x="41" y="20"/>
                  </a:lnTo>
                  <a:lnTo>
                    <a:pt x="37" y="22"/>
                  </a:lnTo>
                  <a:lnTo>
                    <a:pt x="35" y="22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18" y="30"/>
                  </a:lnTo>
                  <a:lnTo>
                    <a:pt x="16" y="30"/>
                  </a:lnTo>
                  <a:lnTo>
                    <a:pt x="11" y="30"/>
                  </a:lnTo>
                  <a:lnTo>
                    <a:pt x="9" y="32"/>
                  </a:lnTo>
                  <a:lnTo>
                    <a:pt x="7" y="32"/>
                  </a:lnTo>
                  <a:lnTo>
                    <a:pt x="5" y="32"/>
                  </a:lnTo>
                  <a:lnTo>
                    <a:pt x="3" y="32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7" name="Freeform 89"/>
            <p:cNvSpPr>
              <a:spLocks/>
            </p:cNvSpPr>
            <p:nvPr/>
          </p:nvSpPr>
          <p:spPr bwMode="auto">
            <a:xfrm>
              <a:off x="5084" y="1870"/>
              <a:ext cx="69" cy="21"/>
            </a:xfrm>
            <a:custGeom>
              <a:avLst/>
              <a:gdLst>
                <a:gd name="T0" fmla="*/ 3 w 69"/>
                <a:gd name="T1" fmla="*/ 6 h 21"/>
                <a:gd name="T2" fmla="*/ 7 w 69"/>
                <a:gd name="T3" fmla="*/ 4 h 21"/>
                <a:gd name="T4" fmla="*/ 11 w 69"/>
                <a:gd name="T5" fmla="*/ 4 h 21"/>
                <a:gd name="T6" fmla="*/ 13 w 69"/>
                <a:gd name="T7" fmla="*/ 2 h 21"/>
                <a:gd name="T8" fmla="*/ 18 w 69"/>
                <a:gd name="T9" fmla="*/ 2 h 21"/>
                <a:gd name="T10" fmla="*/ 22 w 69"/>
                <a:gd name="T11" fmla="*/ 0 h 21"/>
                <a:gd name="T12" fmla="*/ 26 w 69"/>
                <a:gd name="T13" fmla="*/ 0 h 21"/>
                <a:gd name="T14" fmla="*/ 31 w 69"/>
                <a:gd name="T15" fmla="*/ 0 h 21"/>
                <a:gd name="T16" fmla="*/ 33 w 69"/>
                <a:gd name="T17" fmla="*/ 0 h 21"/>
                <a:gd name="T18" fmla="*/ 37 w 69"/>
                <a:gd name="T19" fmla="*/ 0 h 21"/>
                <a:gd name="T20" fmla="*/ 41 w 69"/>
                <a:gd name="T21" fmla="*/ 0 h 21"/>
                <a:gd name="T22" fmla="*/ 46 w 69"/>
                <a:gd name="T23" fmla="*/ 0 h 21"/>
                <a:gd name="T24" fmla="*/ 48 w 69"/>
                <a:gd name="T25" fmla="*/ 0 h 21"/>
                <a:gd name="T26" fmla="*/ 52 w 69"/>
                <a:gd name="T27" fmla="*/ 2 h 21"/>
                <a:gd name="T28" fmla="*/ 56 w 69"/>
                <a:gd name="T29" fmla="*/ 2 h 21"/>
                <a:gd name="T30" fmla="*/ 61 w 69"/>
                <a:gd name="T31" fmla="*/ 2 h 21"/>
                <a:gd name="T32" fmla="*/ 63 w 69"/>
                <a:gd name="T33" fmla="*/ 2 h 21"/>
                <a:gd name="T34" fmla="*/ 65 w 69"/>
                <a:gd name="T35" fmla="*/ 4 h 21"/>
                <a:gd name="T36" fmla="*/ 67 w 69"/>
                <a:gd name="T37" fmla="*/ 6 h 21"/>
                <a:gd name="T38" fmla="*/ 69 w 69"/>
                <a:gd name="T39" fmla="*/ 6 h 21"/>
                <a:gd name="T40" fmla="*/ 69 w 69"/>
                <a:gd name="T41" fmla="*/ 11 h 21"/>
                <a:gd name="T42" fmla="*/ 69 w 69"/>
                <a:gd name="T43" fmla="*/ 11 h 21"/>
                <a:gd name="T44" fmla="*/ 69 w 69"/>
                <a:gd name="T45" fmla="*/ 13 h 21"/>
                <a:gd name="T46" fmla="*/ 67 w 69"/>
                <a:gd name="T47" fmla="*/ 15 h 21"/>
                <a:gd name="T48" fmla="*/ 65 w 69"/>
                <a:gd name="T49" fmla="*/ 17 h 21"/>
                <a:gd name="T50" fmla="*/ 63 w 69"/>
                <a:gd name="T51" fmla="*/ 17 h 21"/>
                <a:gd name="T52" fmla="*/ 59 w 69"/>
                <a:gd name="T53" fmla="*/ 19 h 21"/>
                <a:gd name="T54" fmla="*/ 54 w 69"/>
                <a:gd name="T55" fmla="*/ 19 h 21"/>
                <a:gd name="T56" fmla="*/ 50 w 69"/>
                <a:gd name="T57" fmla="*/ 19 h 21"/>
                <a:gd name="T58" fmla="*/ 48 w 69"/>
                <a:gd name="T59" fmla="*/ 19 h 21"/>
                <a:gd name="T60" fmla="*/ 44 w 69"/>
                <a:gd name="T61" fmla="*/ 21 h 21"/>
                <a:gd name="T62" fmla="*/ 39 w 69"/>
                <a:gd name="T63" fmla="*/ 21 h 21"/>
                <a:gd name="T64" fmla="*/ 35 w 69"/>
                <a:gd name="T65" fmla="*/ 21 h 21"/>
                <a:gd name="T66" fmla="*/ 31 w 69"/>
                <a:gd name="T67" fmla="*/ 21 h 21"/>
                <a:gd name="T68" fmla="*/ 26 w 69"/>
                <a:gd name="T69" fmla="*/ 21 h 21"/>
                <a:gd name="T70" fmla="*/ 22 w 69"/>
                <a:gd name="T71" fmla="*/ 21 h 21"/>
                <a:gd name="T72" fmla="*/ 18 w 69"/>
                <a:gd name="T73" fmla="*/ 21 h 21"/>
                <a:gd name="T74" fmla="*/ 13 w 69"/>
                <a:gd name="T75" fmla="*/ 21 h 21"/>
                <a:gd name="T76" fmla="*/ 11 w 69"/>
                <a:gd name="T77" fmla="*/ 19 h 21"/>
                <a:gd name="T78" fmla="*/ 7 w 69"/>
                <a:gd name="T79" fmla="*/ 19 h 21"/>
                <a:gd name="T80" fmla="*/ 5 w 69"/>
                <a:gd name="T81" fmla="*/ 19 h 21"/>
                <a:gd name="T82" fmla="*/ 3 w 69"/>
                <a:gd name="T83" fmla="*/ 17 h 21"/>
                <a:gd name="T84" fmla="*/ 3 w 69"/>
                <a:gd name="T85" fmla="*/ 17 h 21"/>
                <a:gd name="T86" fmla="*/ 0 w 69"/>
                <a:gd name="T87" fmla="*/ 17 h 21"/>
                <a:gd name="T88" fmla="*/ 0 w 69"/>
                <a:gd name="T89" fmla="*/ 15 h 21"/>
                <a:gd name="T90" fmla="*/ 0 w 69"/>
                <a:gd name="T91" fmla="*/ 13 h 21"/>
                <a:gd name="T92" fmla="*/ 0 w 69"/>
                <a:gd name="T93" fmla="*/ 13 h 21"/>
                <a:gd name="T94" fmla="*/ 0 w 69"/>
                <a:gd name="T95" fmla="*/ 11 h 21"/>
                <a:gd name="T96" fmla="*/ 0 w 69"/>
                <a:gd name="T97" fmla="*/ 9 h 21"/>
                <a:gd name="T98" fmla="*/ 3 w 69"/>
                <a:gd name="T99" fmla="*/ 6 h 21"/>
                <a:gd name="T100" fmla="*/ 3 w 69"/>
                <a:gd name="T101" fmla="*/ 6 h 21"/>
                <a:gd name="T102" fmla="*/ 3 w 69"/>
                <a:gd name="T103" fmla="*/ 6 h 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" h="21">
                  <a:moveTo>
                    <a:pt x="3" y="6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3" y="2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2" y="2"/>
                  </a:lnTo>
                  <a:lnTo>
                    <a:pt x="56" y="2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5" y="4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69" y="11"/>
                  </a:lnTo>
                  <a:lnTo>
                    <a:pt x="69" y="13"/>
                  </a:lnTo>
                  <a:lnTo>
                    <a:pt x="67" y="15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59" y="19"/>
                  </a:lnTo>
                  <a:lnTo>
                    <a:pt x="54" y="19"/>
                  </a:lnTo>
                  <a:lnTo>
                    <a:pt x="50" y="19"/>
                  </a:lnTo>
                  <a:lnTo>
                    <a:pt x="48" y="19"/>
                  </a:lnTo>
                  <a:lnTo>
                    <a:pt x="44" y="21"/>
                  </a:lnTo>
                  <a:lnTo>
                    <a:pt x="39" y="21"/>
                  </a:lnTo>
                  <a:lnTo>
                    <a:pt x="35" y="21"/>
                  </a:lnTo>
                  <a:lnTo>
                    <a:pt x="31" y="21"/>
                  </a:lnTo>
                  <a:lnTo>
                    <a:pt x="26" y="21"/>
                  </a:lnTo>
                  <a:lnTo>
                    <a:pt x="22" y="21"/>
                  </a:lnTo>
                  <a:lnTo>
                    <a:pt x="18" y="21"/>
                  </a:lnTo>
                  <a:lnTo>
                    <a:pt x="13" y="21"/>
                  </a:lnTo>
                  <a:lnTo>
                    <a:pt x="11" y="19"/>
                  </a:lnTo>
                  <a:lnTo>
                    <a:pt x="7" y="19"/>
                  </a:lnTo>
                  <a:lnTo>
                    <a:pt x="5" y="19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8" name="Freeform 90"/>
            <p:cNvSpPr>
              <a:spLocks/>
            </p:cNvSpPr>
            <p:nvPr/>
          </p:nvSpPr>
          <p:spPr bwMode="auto">
            <a:xfrm>
              <a:off x="5054" y="1952"/>
              <a:ext cx="52" cy="41"/>
            </a:xfrm>
            <a:custGeom>
              <a:avLst/>
              <a:gdLst>
                <a:gd name="T0" fmla="*/ 7 w 52"/>
                <a:gd name="T1" fmla="*/ 0 h 41"/>
                <a:gd name="T2" fmla="*/ 9 w 52"/>
                <a:gd name="T3" fmla="*/ 2 h 41"/>
                <a:gd name="T4" fmla="*/ 13 w 52"/>
                <a:gd name="T5" fmla="*/ 4 h 41"/>
                <a:gd name="T6" fmla="*/ 15 w 52"/>
                <a:gd name="T7" fmla="*/ 4 h 41"/>
                <a:gd name="T8" fmla="*/ 20 w 52"/>
                <a:gd name="T9" fmla="*/ 6 h 41"/>
                <a:gd name="T10" fmla="*/ 22 w 52"/>
                <a:gd name="T11" fmla="*/ 8 h 41"/>
                <a:gd name="T12" fmla="*/ 24 w 52"/>
                <a:gd name="T13" fmla="*/ 11 h 41"/>
                <a:gd name="T14" fmla="*/ 28 w 52"/>
                <a:gd name="T15" fmla="*/ 13 h 41"/>
                <a:gd name="T16" fmla="*/ 30 w 52"/>
                <a:gd name="T17" fmla="*/ 15 h 41"/>
                <a:gd name="T18" fmla="*/ 33 w 52"/>
                <a:gd name="T19" fmla="*/ 17 h 41"/>
                <a:gd name="T20" fmla="*/ 35 w 52"/>
                <a:gd name="T21" fmla="*/ 17 h 41"/>
                <a:gd name="T22" fmla="*/ 37 w 52"/>
                <a:gd name="T23" fmla="*/ 19 h 41"/>
                <a:gd name="T24" fmla="*/ 41 w 52"/>
                <a:gd name="T25" fmla="*/ 24 h 41"/>
                <a:gd name="T26" fmla="*/ 43 w 52"/>
                <a:gd name="T27" fmla="*/ 26 h 41"/>
                <a:gd name="T28" fmla="*/ 46 w 52"/>
                <a:gd name="T29" fmla="*/ 28 h 41"/>
                <a:gd name="T30" fmla="*/ 48 w 52"/>
                <a:gd name="T31" fmla="*/ 30 h 41"/>
                <a:gd name="T32" fmla="*/ 50 w 52"/>
                <a:gd name="T33" fmla="*/ 32 h 41"/>
                <a:gd name="T34" fmla="*/ 50 w 52"/>
                <a:gd name="T35" fmla="*/ 34 h 41"/>
                <a:gd name="T36" fmla="*/ 52 w 52"/>
                <a:gd name="T37" fmla="*/ 36 h 41"/>
                <a:gd name="T38" fmla="*/ 52 w 52"/>
                <a:gd name="T39" fmla="*/ 39 h 41"/>
                <a:gd name="T40" fmla="*/ 50 w 52"/>
                <a:gd name="T41" fmla="*/ 39 h 41"/>
                <a:gd name="T42" fmla="*/ 50 w 52"/>
                <a:gd name="T43" fmla="*/ 41 h 41"/>
                <a:gd name="T44" fmla="*/ 48 w 52"/>
                <a:gd name="T45" fmla="*/ 41 h 41"/>
                <a:gd name="T46" fmla="*/ 46 w 52"/>
                <a:gd name="T47" fmla="*/ 41 h 41"/>
                <a:gd name="T48" fmla="*/ 46 w 52"/>
                <a:gd name="T49" fmla="*/ 41 h 41"/>
                <a:gd name="T50" fmla="*/ 41 w 52"/>
                <a:gd name="T51" fmla="*/ 41 h 41"/>
                <a:gd name="T52" fmla="*/ 39 w 52"/>
                <a:gd name="T53" fmla="*/ 39 h 41"/>
                <a:gd name="T54" fmla="*/ 37 w 52"/>
                <a:gd name="T55" fmla="*/ 36 h 41"/>
                <a:gd name="T56" fmla="*/ 33 w 52"/>
                <a:gd name="T57" fmla="*/ 34 h 41"/>
                <a:gd name="T58" fmla="*/ 30 w 52"/>
                <a:gd name="T59" fmla="*/ 32 h 41"/>
                <a:gd name="T60" fmla="*/ 26 w 52"/>
                <a:gd name="T61" fmla="*/ 30 h 41"/>
                <a:gd name="T62" fmla="*/ 24 w 52"/>
                <a:gd name="T63" fmla="*/ 28 h 41"/>
                <a:gd name="T64" fmla="*/ 20 w 52"/>
                <a:gd name="T65" fmla="*/ 28 h 41"/>
                <a:gd name="T66" fmla="*/ 18 w 52"/>
                <a:gd name="T67" fmla="*/ 24 h 41"/>
                <a:gd name="T68" fmla="*/ 15 w 52"/>
                <a:gd name="T69" fmla="*/ 21 h 41"/>
                <a:gd name="T70" fmla="*/ 11 w 52"/>
                <a:gd name="T71" fmla="*/ 19 h 41"/>
                <a:gd name="T72" fmla="*/ 9 w 52"/>
                <a:gd name="T73" fmla="*/ 17 h 41"/>
                <a:gd name="T74" fmla="*/ 7 w 52"/>
                <a:gd name="T75" fmla="*/ 15 h 41"/>
                <a:gd name="T76" fmla="*/ 5 w 52"/>
                <a:gd name="T77" fmla="*/ 13 h 41"/>
                <a:gd name="T78" fmla="*/ 2 w 52"/>
                <a:gd name="T79" fmla="*/ 11 h 41"/>
                <a:gd name="T80" fmla="*/ 2 w 52"/>
                <a:gd name="T81" fmla="*/ 8 h 41"/>
                <a:gd name="T82" fmla="*/ 0 w 52"/>
                <a:gd name="T83" fmla="*/ 6 h 41"/>
                <a:gd name="T84" fmla="*/ 0 w 52"/>
                <a:gd name="T85" fmla="*/ 4 h 41"/>
                <a:gd name="T86" fmla="*/ 0 w 52"/>
                <a:gd name="T87" fmla="*/ 4 h 41"/>
                <a:gd name="T88" fmla="*/ 0 w 52"/>
                <a:gd name="T89" fmla="*/ 2 h 41"/>
                <a:gd name="T90" fmla="*/ 2 w 52"/>
                <a:gd name="T91" fmla="*/ 2 h 41"/>
                <a:gd name="T92" fmla="*/ 5 w 52"/>
                <a:gd name="T93" fmla="*/ 0 h 41"/>
                <a:gd name="T94" fmla="*/ 5 w 52"/>
                <a:gd name="T95" fmla="*/ 0 h 41"/>
                <a:gd name="T96" fmla="*/ 7 w 52"/>
                <a:gd name="T97" fmla="*/ 0 h 41"/>
                <a:gd name="T98" fmla="*/ 7 w 52"/>
                <a:gd name="T99" fmla="*/ 0 h 4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2" h="41">
                  <a:moveTo>
                    <a:pt x="7" y="0"/>
                  </a:moveTo>
                  <a:lnTo>
                    <a:pt x="9" y="2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4" y="11"/>
                  </a:lnTo>
                  <a:lnTo>
                    <a:pt x="28" y="13"/>
                  </a:lnTo>
                  <a:lnTo>
                    <a:pt x="30" y="15"/>
                  </a:lnTo>
                  <a:lnTo>
                    <a:pt x="33" y="17"/>
                  </a:lnTo>
                  <a:lnTo>
                    <a:pt x="35" y="17"/>
                  </a:lnTo>
                  <a:lnTo>
                    <a:pt x="37" y="19"/>
                  </a:lnTo>
                  <a:lnTo>
                    <a:pt x="41" y="24"/>
                  </a:lnTo>
                  <a:lnTo>
                    <a:pt x="43" y="26"/>
                  </a:lnTo>
                  <a:lnTo>
                    <a:pt x="46" y="28"/>
                  </a:lnTo>
                  <a:lnTo>
                    <a:pt x="48" y="30"/>
                  </a:lnTo>
                  <a:lnTo>
                    <a:pt x="50" y="32"/>
                  </a:lnTo>
                  <a:lnTo>
                    <a:pt x="50" y="34"/>
                  </a:lnTo>
                  <a:lnTo>
                    <a:pt x="52" y="36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1"/>
                  </a:lnTo>
                  <a:lnTo>
                    <a:pt x="48" y="41"/>
                  </a:lnTo>
                  <a:lnTo>
                    <a:pt x="46" y="41"/>
                  </a:lnTo>
                  <a:lnTo>
                    <a:pt x="41" y="41"/>
                  </a:lnTo>
                  <a:lnTo>
                    <a:pt x="39" y="39"/>
                  </a:lnTo>
                  <a:lnTo>
                    <a:pt x="37" y="36"/>
                  </a:lnTo>
                  <a:lnTo>
                    <a:pt x="33" y="34"/>
                  </a:lnTo>
                  <a:lnTo>
                    <a:pt x="30" y="32"/>
                  </a:lnTo>
                  <a:lnTo>
                    <a:pt x="26" y="30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18" y="24"/>
                  </a:lnTo>
                  <a:lnTo>
                    <a:pt x="15" y="21"/>
                  </a:lnTo>
                  <a:lnTo>
                    <a:pt x="11" y="19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2" y="11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9" name="Freeform 91"/>
            <p:cNvSpPr>
              <a:spLocks/>
            </p:cNvSpPr>
            <p:nvPr/>
          </p:nvSpPr>
          <p:spPr bwMode="auto">
            <a:xfrm>
              <a:off x="4932" y="1818"/>
              <a:ext cx="51" cy="41"/>
            </a:xfrm>
            <a:custGeom>
              <a:avLst/>
              <a:gdLst>
                <a:gd name="T0" fmla="*/ 6 w 51"/>
                <a:gd name="T1" fmla="*/ 0 h 41"/>
                <a:gd name="T2" fmla="*/ 10 w 51"/>
                <a:gd name="T3" fmla="*/ 0 h 41"/>
                <a:gd name="T4" fmla="*/ 12 w 51"/>
                <a:gd name="T5" fmla="*/ 2 h 41"/>
                <a:gd name="T6" fmla="*/ 15 w 51"/>
                <a:gd name="T7" fmla="*/ 2 h 41"/>
                <a:gd name="T8" fmla="*/ 19 w 51"/>
                <a:gd name="T9" fmla="*/ 4 h 41"/>
                <a:gd name="T10" fmla="*/ 21 w 51"/>
                <a:gd name="T11" fmla="*/ 7 h 41"/>
                <a:gd name="T12" fmla="*/ 25 w 51"/>
                <a:gd name="T13" fmla="*/ 9 h 41"/>
                <a:gd name="T14" fmla="*/ 28 w 51"/>
                <a:gd name="T15" fmla="*/ 11 h 41"/>
                <a:gd name="T16" fmla="*/ 30 w 51"/>
                <a:gd name="T17" fmla="*/ 13 h 41"/>
                <a:gd name="T18" fmla="*/ 32 w 51"/>
                <a:gd name="T19" fmla="*/ 15 h 41"/>
                <a:gd name="T20" fmla="*/ 34 w 51"/>
                <a:gd name="T21" fmla="*/ 17 h 41"/>
                <a:gd name="T22" fmla="*/ 38 w 51"/>
                <a:gd name="T23" fmla="*/ 20 h 41"/>
                <a:gd name="T24" fmla="*/ 40 w 51"/>
                <a:gd name="T25" fmla="*/ 22 h 41"/>
                <a:gd name="T26" fmla="*/ 43 w 51"/>
                <a:gd name="T27" fmla="*/ 24 h 41"/>
                <a:gd name="T28" fmla="*/ 45 w 51"/>
                <a:gd name="T29" fmla="*/ 26 h 41"/>
                <a:gd name="T30" fmla="*/ 47 w 51"/>
                <a:gd name="T31" fmla="*/ 28 h 41"/>
                <a:gd name="T32" fmla="*/ 49 w 51"/>
                <a:gd name="T33" fmla="*/ 30 h 41"/>
                <a:gd name="T34" fmla="*/ 51 w 51"/>
                <a:gd name="T35" fmla="*/ 32 h 41"/>
                <a:gd name="T36" fmla="*/ 51 w 51"/>
                <a:gd name="T37" fmla="*/ 35 h 41"/>
                <a:gd name="T38" fmla="*/ 51 w 51"/>
                <a:gd name="T39" fmla="*/ 35 h 41"/>
                <a:gd name="T40" fmla="*/ 51 w 51"/>
                <a:gd name="T41" fmla="*/ 37 h 41"/>
                <a:gd name="T42" fmla="*/ 47 w 51"/>
                <a:gd name="T43" fmla="*/ 39 h 41"/>
                <a:gd name="T44" fmla="*/ 45 w 51"/>
                <a:gd name="T45" fmla="*/ 41 h 41"/>
                <a:gd name="T46" fmla="*/ 40 w 51"/>
                <a:gd name="T47" fmla="*/ 39 h 41"/>
                <a:gd name="T48" fmla="*/ 38 w 51"/>
                <a:gd name="T49" fmla="*/ 37 h 41"/>
                <a:gd name="T50" fmla="*/ 36 w 51"/>
                <a:gd name="T51" fmla="*/ 35 h 41"/>
                <a:gd name="T52" fmla="*/ 32 w 51"/>
                <a:gd name="T53" fmla="*/ 35 h 41"/>
                <a:gd name="T54" fmla="*/ 30 w 51"/>
                <a:gd name="T55" fmla="*/ 32 h 41"/>
                <a:gd name="T56" fmla="*/ 25 w 51"/>
                <a:gd name="T57" fmla="*/ 30 h 41"/>
                <a:gd name="T58" fmla="*/ 23 w 51"/>
                <a:gd name="T59" fmla="*/ 28 h 41"/>
                <a:gd name="T60" fmla="*/ 21 w 51"/>
                <a:gd name="T61" fmla="*/ 26 h 41"/>
                <a:gd name="T62" fmla="*/ 17 w 51"/>
                <a:gd name="T63" fmla="*/ 24 h 41"/>
                <a:gd name="T64" fmla="*/ 15 w 51"/>
                <a:gd name="T65" fmla="*/ 22 h 41"/>
                <a:gd name="T66" fmla="*/ 12 w 51"/>
                <a:gd name="T67" fmla="*/ 17 h 41"/>
                <a:gd name="T68" fmla="*/ 10 w 51"/>
                <a:gd name="T69" fmla="*/ 15 h 41"/>
                <a:gd name="T70" fmla="*/ 6 w 51"/>
                <a:gd name="T71" fmla="*/ 13 h 41"/>
                <a:gd name="T72" fmla="*/ 6 w 51"/>
                <a:gd name="T73" fmla="*/ 11 h 41"/>
                <a:gd name="T74" fmla="*/ 4 w 51"/>
                <a:gd name="T75" fmla="*/ 9 h 41"/>
                <a:gd name="T76" fmla="*/ 2 w 51"/>
                <a:gd name="T77" fmla="*/ 7 h 41"/>
                <a:gd name="T78" fmla="*/ 0 w 51"/>
                <a:gd name="T79" fmla="*/ 4 h 41"/>
                <a:gd name="T80" fmla="*/ 0 w 51"/>
                <a:gd name="T81" fmla="*/ 2 h 41"/>
                <a:gd name="T82" fmla="*/ 0 w 51"/>
                <a:gd name="T83" fmla="*/ 2 h 41"/>
                <a:gd name="T84" fmla="*/ 2 w 51"/>
                <a:gd name="T85" fmla="*/ 0 h 41"/>
                <a:gd name="T86" fmla="*/ 4 w 51"/>
                <a:gd name="T87" fmla="*/ 0 h 41"/>
                <a:gd name="T88" fmla="*/ 6 w 51"/>
                <a:gd name="T89" fmla="*/ 0 h 41"/>
                <a:gd name="T90" fmla="*/ 6 w 51"/>
                <a:gd name="T91" fmla="*/ 0 h 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41">
                  <a:moveTo>
                    <a:pt x="6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5" y="2"/>
                  </a:lnTo>
                  <a:lnTo>
                    <a:pt x="19" y="4"/>
                  </a:lnTo>
                  <a:lnTo>
                    <a:pt x="21" y="7"/>
                  </a:lnTo>
                  <a:lnTo>
                    <a:pt x="25" y="9"/>
                  </a:lnTo>
                  <a:lnTo>
                    <a:pt x="28" y="11"/>
                  </a:lnTo>
                  <a:lnTo>
                    <a:pt x="30" y="13"/>
                  </a:lnTo>
                  <a:lnTo>
                    <a:pt x="32" y="15"/>
                  </a:lnTo>
                  <a:lnTo>
                    <a:pt x="34" y="17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3" y="24"/>
                  </a:lnTo>
                  <a:lnTo>
                    <a:pt x="45" y="26"/>
                  </a:lnTo>
                  <a:lnTo>
                    <a:pt x="47" y="28"/>
                  </a:lnTo>
                  <a:lnTo>
                    <a:pt x="49" y="30"/>
                  </a:lnTo>
                  <a:lnTo>
                    <a:pt x="51" y="32"/>
                  </a:lnTo>
                  <a:lnTo>
                    <a:pt x="51" y="35"/>
                  </a:lnTo>
                  <a:lnTo>
                    <a:pt x="51" y="37"/>
                  </a:lnTo>
                  <a:lnTo>
                    <a:pt x="47" y="39"/>
                  </a:lnTo>
                  <a:lnTo>
                    <a:pt x="45" y="41"/>
                  </a:lnTo>
                  <a:lnTo>
                    <a:pt x="40" y="39"/>
                  </a:lnTo>
                  <a:lnTo>
                    <a:pt x="38" y="37"/>
                  </a:lnTo>
                  <a:lnTo>
                    <a:pt x="36" y="35"/>
                  </a:lnTo>
                  <a:lnTo>
                    <a:pt x="32" y="35"/>
                  </a:lnTo>
                  <a:lnTo>
                    <a:pt x="30" y="32"/>
                  </a:lnTo>
                  <a:lnTo>
                    <a:pt x="25" y="30"/>
                  </a:lnTo>
                  <a:lnTo>
                    <a:pt x="23" y="28"/>
                  </a:lnTo>
                  <a:lnTo>
                    <a:pt x="21" y="26"/>
                  </a:lnTo>
                  <a:lnTo>
                    <a:pt x="17" y="24"/>
                  </a:lnTo>
                  <a:lnTo>
                    <a:pt x="15" y="22"/>
                  </a:lnTo>
                  <a:lnTo>
                    <a:pt x="12" y="17"/>
                  </a:lnTo>
                  <a:lnTo>
                    <a:pt x="10" y="15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4" y="9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7DB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0" name="Freeform 92"/>
            <p:cNvSpPr>
              <a:spLocks/>
            </p:cNvSpPr>
            <p:nvPr/>
          </p:nvSpPr>
          <p:spPr bwMode="auto">
            <a:xfrm>
              <a:off x="4910" y="1659"/>
              <a:ext cx="30" cy="69"/>
            </a:xfrm>
            <a:custGeom>
              <a:avLst/>
              <a:gdLst>
                <a:gd name="T0" fmla="*/ 6 w 30"/>
                <a:gd name="T1" fmla="*/ 0 h 69"/>
                <a:gd name="T2" fmla="*/ 9 w 30"/>
                <a:gd name="T3" fmla="*/ 2 h 69"/>
                <a:gd name="T4" fmla="*/ 13 w 30"/>
                <a:gd name="T5" fmla="*/ 6 h 69"/>
                <a:gd name="T6" fmla="*/ 15 w 30"/>
                <a:gd name="T7" fmla="*/ 10 h 69"/>
                <a:gd name="T8" fmla="*/ 17 w 30"/>
                <a:gd name="T9" fmla="*/ 15 h 69"/>
                <a:gd name="T10" fmla="*/ 22 w 30"/>
                <a:gd name="T11" fmla="*/ 17 h 69"/>
                <a:gd name="T12" fmla="*/ 24 w 30"/>
                <a:gd name="T13" fmla="*/ 21 h 69"/>
                <a:gd name="T14" fmla="*/ 26 w 30"/>
                <a:gd name="T15" fmla="*/ 28 h 69"/>
                <a:gd name="T16" fmla="*/ 28 w 30"/>
                <a:gd name="T17" fmla="*/ 32 h 69"/>
                <a:gd name="T18" fmla="*/ 28 w 30"/>
                <a:gd name="T19" fmla="*/ 36 h 69"/>
                <a:gd name="T20" fmla="*/ 30 w 30"/>
                <a:gd name="T21" fmla="*/ 41 h 69"/>
                <a:gd name="T22" fmla="*/ 30 w 30"/>
                <a:gd name="T23" fmla="*/ 47 h 69"/>
                <a:gd name="T24" fmla="*/ 30 w 30"/>
                <a:gd name="T25" fmla="*/ 51 h 69"/>
                <a:gd name="T26" fmla="*/ 30 w 30"/>
                <a:gd name="T27" fmla="*/ 56 h 69"/>
                <a:gd name="T28" fmla="*/ 28 w 30"/>
                <a:gd name="T29" fmla="*/ 60 h 69"/>
                <a:gd name="T30" fmla="*/ 28 w 30"/>
                <a:gd name="T31" fmla="*/ 64 h 69"/>
                <a:gd name="T32" fmla="*/ 26 w 30"/>
                <a:gd name="T33" fmla="*/ 69 h 69"/>
                <a:gd name="T34" fmla="*/ 19 w 30"/>
                <a:gd name="T35" fmla="*/ 66 h 69"/>
                <a:gd name="T36" fmla="*/ 15 w 30"/>
                <a:gd name="T37" fmla="*/ 62 h 69"/>
                <a:gd name="T38" fmla="*/ 13 w 30"/>
                <a:gd name="T39" fmla="*/ 60 h 69"/>
                <a:gd name="T40" fmla="*/ 9 w 30"/>
                <a:gd name="T41" fmla="*/ 56 h 69"/>
                <a:gd name="T42" fmla="*/ 6 w 30"/>
                <a:gd name="T43" fmla="*/ 51 h 69"/>
                <a:gd name="T44" fmla="*/ 4 w 30"/>
                <a:gd name="T45" fmla="*/ 47 h 69"/>
                <a:gd name="T46" fmla="*/ 2 w 30"/>
                <a:gd name="T47" fmla="*/ 43 h 69"/>
                <a:gd name="T48" fmla="*/ 2 w 30"/>
                <a:gd name="T49" fmla="*/ 38 h 69"/>
                <a:gd name="T50" fmla="*/ 0 w 30"/>
                <a:gd name="T51" fmla="*/ 32 h 69"/>
                <a:gd name="T52" fmla="*/ 0 w 30"/>
                <a:gd name="T53" fmla="*/ 28 h 69"/>
                <a:gd name="T54" fmla="*/ 0 w 30"/>
                <a:gd name="T55" fmla="*/ 23 h 69"/>
                <a:gd name="T56" fmla="*/ 0 w 30"/>
                <a:gd name="T57" fmla="*/ 17 h 69"/>
                <a:gd name="T58" fmla="*/ 2 w 30"/>
                <a:gd name="T59" fmla="*/ 13 h 69"/>
                <a:gd name="T60" fmla="*/ 2 w 30"/>
                <a:gd name="T61" fmla="*/ 8 h 69"/>
                <a:gd name="T62" fmla="*/ 4 w 30"/>
                <a:gd name="T63" fmla="*/ 4 h 69"/>
                <a:gd name="T64" fmla="*/ 6 w 30"/>
                <a:gd name="T65" fmla="*/ 0 h 69"/>
                <a:gd name="T66" fmla="*/ 6 w 30"/>
                <a:gd name="T67" fmla="*/ 0 h 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" h="69">
                  <a:moveTo>
                    <a:pt x="6" y="0"/>
                  </a:moveTo>
                  <a:lnTo>
                    <a:pt x="9" y="2"/>
                  </a:lnTo>
                  <a:lnTo>
                    <a:pt x="13" y="6"/>
                  </a:lnTo>
                  <a:lnTo>
                    <a:pt x="15" y="10"/>
                  </a:lnTo>
                  <a:lnTo>
                    <a:pt x="17" y="15"/>
                  </a:lnTo>
                  <a:lnTo>
                    <a:pt x="22" y="17"/>
                  </a:lnTo>
                  <a:lnTo>
                    <a:pt x="24" y="21"/>
                  </a:lnTo>
                  <a:lnTo>
                    <a:pt x="26" y="28"/>
                  </a:lnTo>
                  <a:lnTo>
                    <a:pt x="28" y="32"/>
                  </a:lnTo>
                  <a:lnTo>
                    <a:pt x="28" y="36"/>
                  </a:lnTo>
                  <a:lnTo>
                    <a:pt x="30" y="41"/>
                  </a:lnTo>
                  <a:lnTo>
                    <a:pt x="30" y="47"/>
                  </a:lnTo>
                  <a:lnTo>
                    <a:pt x="30" y="51"/>
                  </a:lnTo>
                  <a:lnTo>
                    <a:pt x="30" y="56"/>
                  </a:lnTo>
                  <a:lnTo>
                    <a:pt x="28" y="60"/>
                  </a:lnTo>
                  <a:lnTo>
                    <a:pt x="28" y="64"/>
                  </a:lnTo>
                  <a:lnTo>
                    <a:pt x="26" y="69"/>
                  </a:lnTo>
                  <a:lnTo>
                    <a:pt x="19" y="66"/>
                  </a:lnTo>
                  <a:lnTo>
                    <a:pt x="15" y="62"/>
                  </a:lnTo>
                  <a:lnTo>
                    <a:pt x="13" y="60"/>
                  </a:lnTo>
                  <a:lnTo>
                    <a:pt x="9" y="56"/>
                  </a:lnTo>
                  <a:lnTo>
                    <a:pt x="6" y="51"/>
                  </a:lnTo>
                  <a:lnTo>
                    <a:pt x="4" y="47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1" name="Freeform 93"/>
            <p:cNvSpPr>
              <a:spLocks/>
            </p:cNvSpPr>
            <p:nvPr/>
          </p:nvSpPr>
          <p:spPr bwMode="auto">
            <a:xfrm>
              <a:off x="4998" y="1659"/>
              <a:ext cx="24" cy="60"/>
            </a:xfrm>
            <a:custGeom>
              <a:avLst/>
              <a:gdLst>
                <a:gd name="T0" fmla="*/ 11 w 24"/>
                <a:gd name="T1" fmla="*/ 0 h 60"/>
                <a:gd name="T2" fmla="*/ 15 w 24"/>
                <a:gd name="T3" fmla="*/ 2 h 60"/>
                <a:gd name="T4" fmla="*/ 18 w 24"/>
                <a:gd name="T5" fmla="*/ 4 h 60"/>
                <a:gd name="T6" fmla="*/ 20 w 24"/>
                <a:gd name="T7" fmla="*/ 6 h 60"/>
                <a:gd name="T8" fmla="*/ 22 w 24"/>
                <a:gd name="T9" fmla="*/ 10 h 60"/>
                <a:gd name="T10" fmla="*/ 24 w 24"/>
                <a:gd name="T11" fmla="*/ 13 h 60"/>
                <a:gd name="T12" fmla="*/ 24 w 24"/>
                <a:gd name="T13" fmla="*/ 17 h 60"/>
                <a:gd name="T14" fmla="*/ 24 w 24"/>
                <a:gd name="T15" fmla="*/ 21 h 60"/>
                <a:gd name="T16" fmla="*/ 24 w 24"/>
                <a:gd name="T17" fmla="*/ 25 h 60"/>
                <a:gd name="T18" fmla="*/ 24 w 24"/>
                <a:gd name="T19" fmla="*/ 30 h 60"/>
                <a:gd name="T20" fmla="*/ 24 w 24"/>
                <a:gd name="T21" fmla="*/ 34 h 60"/>
                <a:gd name="T22" fmla="*/ 24 w 24"/>
                <a:gd name="T23" fmla="*/ 38 h 60"/>
                <a:gd name="T24" fmla="*/ 22 w 24"/>
                <a:gd name="T25" fmla="*/ 43 h 60"/>
                <a:gd name="T26" fmla="*/ 22 w 24"/>
                <a:gd name="T27" fmla="*/ 47 h 60"/>
                <a:gd name="T28" fmla="*/ 22 w 24"/>
                <a:gd name="T29" fmla="*/ 51 h 60"/>
                <a:gd name="T30" fmla="*/ 22 w 24"/>
                <a:gd name="T31" fmla="*/ 56 h 60"/>
                <a:gd name="T32" fmla="*/ 22 w 24"/>
                <a:gd name="T33" fmla="*/ 60 h 60"/>
                <a:gd name="T34" fmla="*/ 20 w 24"/>
                <a:gd name="T35" fmla="*/ 60 h 60"/>
                <a:gd name="T36" fmla="*/ 18 w 24"/>
                <a:gd name="T37" fmla="*/ 60 h 60"/>
                <a:gd name="T38" fmla="*/ 15 w 24"/>
                <a:gd name="T39" fmla="*/ 60 h 60"/>
                <a:gd name="T40" fmla="*/ 13 w 24"/>
                <a:gd name="T41" fmla="*/ 60 h 60"/>
                <a:gd name="T42" fmla="*/ 11 w 24"/>
                <a:gd name="T43" fmla="*/ 60 h 60"/>
                <a:gd name="T44" fmla="*/ 7 w 24"/>
                <a:gd name="T45" fmla="*/ 60 h 60"/>
                <a:gd name="T46" fmla="*/ 9 w 24"/>
                <a:gd name="T47" fmla="*/ 56 h 60"/>
                <a:gd name="T48" fmla="*/ 9 w 24"/>
                <a:gd name="T49" fmla="*/ 53 h 60"/>
                <a:gd name="T50" fmla="*/ 9 w 24"/>
                <a:gd name="T51" fmla="*/ 49 h 60"/>
                <a:gd name="T52" fmla="*/ 9 w 24"/>
                <a:gd name="T53" fmla="*/ 45 h 60"/>
                <a:gd name="T54" fmla="*/ 7 w 24"/>
                <a:gd name="T55" fmla="*/ 41 h 60"/>
                <a:gd name="T56" fmla="*/ 7 w 24"/>
                <a:gd name="T57" fmla="*/ 36 h 60"/>
                <a:gd name="T58" fmla="*/ 5 w 24"/>
                <a:gd name="T59" fmla="*/ 32 h 60"/>
                <a:gd name="T60" fmla="*/ 2 w 24"/>
                <a:gd name="T61" fmla="*/ 30 h 60"/>
                <a:gd name="T62" fmla="*/ 2 w 24"/>
                <a:gd name="T63" fmla="*/ 25 h 60"/>
                <a:gd name="T64" fmla="*/ 2 w 24"/>
                <a:gd name="T65" fmla="*/ 21 h 60"/>
                <a:gd name="T66" fmla="*/ 0 w 24"/>
                <a:gd name="T67" fmla="*/ 17 h 60"/>
                <a:gd name="T68" fmla="*/ 2 w 24"/>
                <a:gd name="T69" fmla="*/ 13 h 60"/>
                <a:gd name="T70" fmla="*/ 2 w 24"/>
                <a:gd name="T71" fmla="*/ 8 h 60"/>
                <a:gd name="T72" fmla="*/ 5 w 24"/>
                <a:gd name="T73" fmla="*/ 6 h 60"/>
                <a:gd name="T74" fmla="*/ 7 w 24"/>
                <a:gd name="T75" fmla="*/ 2 h 60"/>
                <a:gd name="T76" fmla="*/ 11 w 24"/>
                <a:gd name="T77" fmla="*/ 0 h 60"/>
                <a:gd name="T78" fmla="*/ 11 w 24"/>
                <a:gd name="T79" fmla="*/ 0 h 6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4" h="60">
                  <a:moveTo>
                    <a:pt x="11" y="0"/>
                  </a:moveTo>
                  <a:lnTo>
                    <a:pt x="15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2" y="10"/>
                  </a:lnTo>
                  <a:lnTo>
                    <a:pt x="24" y="13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24" y="25"/>
                  </a:lnTo>
                  <a:lnTo>
                    <a:pt x="24" y="30"/>
                  </a:lnTo>
                  <a:lnTo>
                    <a:pt x="24" y="34"/>
                  </a:lnTo>
                  <a:lnTo>
                    <a:pt x="24" y="38"/>
                  </a:lnTo>
                  <a:lnTo>
                    <a:pt x="22" y="43"/>
                  </a:lnTo>
                  <a:lnTo>
                    <a:pt x="22" y="47"/>
                  </a:lnTo>
                  <a:lnTo>
                    <a:pt x="22" y="51"/>
                  </a:lnTo>
                  <a:lnTo>
                    <a:pt x="22" y="56"/>
                  </a:lnTo>
                  <a:lnTo>
                    <a:pt x="22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5" y="60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7" y="60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9" y="49"/>
                  </a:lnTo>
                  <a:lnTo>
                    <a:pt x="9" y="45"/>
                  </a:lnTo>
                  <a:lnTo>
                    <a:pt x="7" y="41"/>
                  </a:lnTo>
                  <a:lnTo>
                    <a:pt x="7" y="36"/>
                  </a:lnTo>
                  <a:lnTo>
                    <a:pt x="5" y="32"/>
                  </a:lnTo>
                  <a:lnTo>
                    <a:pt x="2" y="30"/>
                  </a:lnTo>
                  <a:lnTo>
                    <a:pt x="2" y="25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2" y="8"/>
                  </a:lnTo>
                  <a:lnTo>
                    <a:pt x="5" y="6"/>
                  </a:lnTo>
                  <a:lnTo>
                    <a:pt x="7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2" name="Freeform 94"/>
            <p:cNvSpPr>
              <a:spLocks/>
            </p:cNvSpPr>
            <p:nvPr/>
          </p:nvSpPr>
          <p:spPr bwMode="auto">
            <a:xfrm>
              <a:off x="5076" y="1669"/>
              <a:ext cx="26" cy="61"/>
            </a:xfrm>
            <a:custGeom>
              <a:avLst/>
              <a:gdLst>
                <a:gd name="T0" fmla="*/ 15 w 26"/>
                <a:gd name="T1" fmla="*/ 0 h 61"/>
                <a:gd name="T2" fmla="*/ 17 w 26"/>
                <a:gd name="T3" fmla="*/ 3 h 61"/>
                <a:gd name="T4" fmla="*/ 19 w 26"/>
                <a:gd name="T5" fmla="*/ 5 h 61"/>
                <a:gd name="T6" fmla="*/ 21 w 26"/>
                <a:gd name="T7" fmla="*/ 9 h 61"/>
                <a:gd name="T8" fmla="*/ 24 w 26"/>
                <a:gd name="T9" fmla="*/ 15 h 61"/>
                <a:gd name="T10" fmla="*/ 24 w 26"/>
                <a:gd name="T11" fmla="*/ 20 h 61"/>
                <a:gd name="T12" fmla="*/ 26 w 26"/>
                <a:gd name="T13" fmla="*/ 24 h 61"/>
                <a:gd name="T14" fmla="*/ 24 w 26"/>
                <a:gd name="T15" fmla="*/ 31 h 61"/>
                <a:gd name="T16" fmla="*/ 24 w 26"/>
                <a:gd name="T17" fmla="*/ 37 h 61"/>
                <a:gd name="T18" fmla="*/ 24 w 26"/>
                <a:gd name="T19" fmla="*/ 41 h 61"/>
                <a:gd name="T20" fmla="*/ 21 w 26"/>
                <a:gd name="T21" fmla="*/ 46 h 61"/>
                <a:gd name="T22" fmla="*/ 19 w 26"/>
                <a:gd name="T23" fmla="*/ 50 h 61"/>
                <a:gd name="T24" fmla="*/ 17 w 26"/>
                <a:gd name="T25" fmla="*/ 54 h 61"/>
                <a:gd name="T26" fmla="*/ 13 w 26"/>
                <a:gd name="T27" fmla="*/ 56 h 61"/>
                <a:gd name="T28" fmla="*/ 8 w 26"/>
                <a:gd name="T29" fmla="*/ 59 h 61"/>
                <a:gd name="T30" fmla="*/ 4 w 26"/>
                <a:gd name="T31" fmla="*/ 61 h 61"/>
                <a:gd name="T32" fmla="*/ 0 w 26"/>
                <a:gd name="T33" fmla="*/ 59 h 61"/>
                <a:gd name="T34" fmla="*/ 0 w 26"/>
                <a:gd name="T35" fmla="*/ 54 h 61"/>
                <a:gd name="T36" fmla="*/ 0 w 26"/>
                <a:gd name="T37" fmla="*/ 50 h 61"/>
                <a:gd name="T38" fmla="*/ 0 w 26"/>
                <a:gd name="T39" fmla="*/ 48 h 61"/>
                <a:gd name="T40" fmla="*/ 0 w 26"/>
                <a:gd name="T41" fmla="*/ 43 h 61"/>
                <a:gd name="T42" fmla="*/ 0 w 26"/>
                <a:gd name="T43" fmla="*/ 39 h 61"/>
                <a:gd name="T44" fmla="*/ 0 w 26"/>
                <a:gd name="T45" fmla="*/ 35 h 61"/>
                <a:gd name="T46" fmla="*/ 2 w 26"/>
                <a:gd name="T47" fmla="*/ 31 h 61"/>
                <a:gd name="T48" fmla="*/ 2 w 26"/>
                <a:gd name="T49" fmla="*/ 28 h 61"/>
                <a:gd name="T50" fmla="*/ 4 w 26"/>
                <a:gd name="T51" fmla="*/ 24 h 61"/>
                <a:gd name="T52" fmla="*/ 4 w 26"/>
                <a:gd name="T53" fmla="*/ 20 h 61"/>
                <a:gd name="T54" fmla="*/ 6 w 26"/>
                <a:gd name="T55" fmla="*/ 15 h 61"/>
                <a:gd name="T56" fmla="*/ 8 w 26"/>
                <a:gd name="T57" fmla="*/ 13 h 61"/>
                <a:gd name="T58" fmla="*/ 8 w 26"/>
                <a:gd name="T59" fmla="*/ 9 h 61"/>
                <a:gd name="T60" fmla="*/ 11 w 26"/>
                <a:gd name="T61" fmla="*/ 7 h 61"/>
                <a:gd name="T62" fmla="*/ 13 w 26"/>
                <a:gd name="T63" fmla="*/ 3 h 61"/>
                <a:gd name="T64" fmla="*/ 15 w 26"/>
                <a:gd name="T65" fmla="*/ 0 h 61"/>
                <a:gd name="T66" fmla="*/ 15 w 26"/>
                <a:gd name="T67" fmla="*/ 0 h 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" h="61">
                  <a:moveTo>
                    <a:pt x="15" y="0"/>
                  </a:moveTo>
                  <a:lnTo>
                    <a:pt x="17" y="3"/>
                  </a:lnTo>
                  <a:lnTo>
                    <a:pt x="19" y="5"/>
                  </a:lnTo>
                  <a:lnTo>
                    <a:pt x="21" y="9"/>
                  </a:lnTo>
                  <a:lnTo>
                    <a:pt x="24" y="15"/>
                  </a:lnTo>
                  <a:lnTo>
                    <a:pt x="24" y="20"/>
                  </a:lnTo>
                  <a:lnTo>
                    <a:pt x="26" y="24"/>
                  </a:lnTo>
                  <a:lnTo>
                    <a:pt x="24" y="31"/>
                  </a:lnTo>
                  <a:lnTo>
                    <a:pt x="24" y="37"/>
                  </a:lnTo>
                  <a:lnTo>
                    <a:pt x="24" y="41"/>
                  </a:lnTo>
                  <a:lnTo>
                    <a:pt x="21" y="46"/>
                  </a:lnTo>
                  <a:lnTo>
                    <a:pt x="19" y="50"/>
                  </a:lnTo>
                  <a:lnTo>
                    <a:pt x="17" y="54"/>
                  </a:lnTo>
                  <a:lnTo>
                    <a:pt x="13" y="56"/>
                  </a:lnTo>
                  <a:lnTo>
                    <a:pt x="8" y="59"/>
                  </a:lnTo>
                  <a:lnTo>
                    <a:pt x="4" y="61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2" y="31"/>
                  </a:lnTo>
                  <a:lnTo>
                    <a:pt x="2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6" y="15"/>
                  </a:lnTo>
                  <a:lnTo>
                    <a:pt x="8" y="13"/>
                  </a:lnTo>
                  <a:lnTo>
                    <a:pt x="8" y="9"/>
                  </a:lnTo>
                  <a:lnTo>
                    <a:pt x="11" y="7"/>
                  </a:lnTo>
                  <a:lnTo>
                    <a:pt x="13" y="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3" name="Freeform 95"/>
            <p:cNvSpPr>
              <a:spLocks/>
            </p:cNvSpPr>
            <p:nvPr/>
          </p:nvSpPr>
          <p:spPr bwMode="auto">
            <a:xfrm>
              <a:off x="5158" y="1702"/>
              <a:ext cx="26" cy="54"/>
            </a:xfrm>
            <a:custGeom>
              <a:avLst/>
              <a:gdLst>
                <a:gd name="T0" fmla="*/ 13 w 26"/>
                <a:gd name="T1" fmla="*/ 0 h 54"/>
                <a:gd name="T2" fmla="*/ 15 w 26"/>
                <a:gd name="T3" fmla="*/ 0 h 54"/>
                <a:gd name="T4" fmla="*/ 19 w 26"/>
                <a:gd name="T5" fmla="*/ 2 h 54"/>
                <a:gd name="T6" fmla="*/ 21 w 26"/>
                <a:gd name="T7" fmla="*/ 6 h 54"/>
                <a:gd name="T8" fmla="*/ 23 w 26"/>
                <a:gd name="T9" fmla="*/ 8 h 54"/>
                <a:gd name="T10" fmla="*/ 23 w 26"/>
                <a:gd name="T11" fmla="*/ 13 h 54"/>
                <a:gd name="T12" fmla="*/ 26 w 26"/>
                <a:gd name="T13" fmla="*/ 15 h 54"/>
                <a:gd name="T14" fmla="*/ 26 w 26"/>
                <a:gd name="T15" fmla="*/ 19 h 54"/>
                <a:gd name="T16" fmla="*/ 26 w 26"/>
                <a:gd name="T17" fmla="*/ 23 h 54"/>
                <a:gd name="T18" fmla="*/ 23 w 26"/>
                <a:gd name="T19" fmla="*/ 28 h 54"/>
                <a:gd name="T20" fmla="*/ 23 w 26"/>
                <a:gd name="T21" fmla="*/ 32 h 54"/>
                <a:gd name="T22" fmla="*/ 21 w 26"/>
                <a:gd name="T23" fmla="*/ 36 h 54"/>
                <a:gd name="T24" fmla="*/ 21 w 26"/>
                <a:gd name="T25" fmla="*/ 41 h 54"/>
                <a:gd name="T26" fmla="*/ 19 w 26"/>
                <a:gd name="T27" fmla="*/ 43 h 54"/>
                <a:gd name="T28" fmla="*/ 17 w 26"/>
                <a:gd name="T29" fmla="*/ 47 h 54"/>
                <a:gd name="T30" fmla="*/ 15 w 26"/>
                <a:gd name="T31" fmla="*/ 51 h 54"/>
                <a:gd name="T32" fmla="*/ 13 w 26"/>
                <a:gd name="T33" fmla="*/ 54 h 54"/>
                <a:gd name="T34" fmla="*/ 10 w 26"/>
                <a:gd name="T35" fmla="*/ 51 h 54"/>
                <a:gd name="T36" fmla="*/ 8 w 26"/>
                <a:gd name="T37" fmla="*/ 47 h 54"/>
                <a:gd name="T38" fmla="*/ 6 w 26"/>
                <a:gd name="T39" fmla="*/ 45 h 54"/>
                <a:gd name="T40" fmla="*/ 6 w 26"/>
                <a:gd name="T41" fmla="*/ 41 h 54"/>
                <a:gd name="T42" fmla="*/ 4 w 26"/>
                <a:gd name="T43" fmla="*/ 36 h 54"/>
                <a:gd name="T44" fmla="*/ 2 w 26"/>
                <a:gd name="T45" fmla="*/ 34 h 54"/>
                <a:gd name="T46" fmla="*/ 2 w 26"/>
                <a:gd name="T47" fmla="*/ 30 h 54"/>
                <a:gd name="T48" fmla="*/ 2 w 26"/>
                <a:gd name="T49" fmla="*/ 26 h 54"/>
                <a:gd name="T50" fmla="*/ 0 w 26"/>
                <a:gd name="T51" fmla="*/ 23 h 54"/>
                <a:gd name="T52" fmla="*/ 0 w 26"/>
                <a:gd name="T53" fmla="*/ 19 h 54"/>
                <a:gd name="T54" fmla="*/ 2 w 26"/>
                <a:gd name="T55" fmla="*/ 15 h 54"/>
                <a:gd name="T56" fmla="*/ 2 w 26"/>
                <a:gd name="T57" fmla="*/ 10 h 54"/>
                <a:gd name="T58" fmla="*/ 4 w 26"/>
                <a:gd name="T59" fmla="*/ 8 h 54"/>
                <a:gd name="T60" fmla="*/ 6 w 26"/>
                <a:gd name="T61" fmla="*/ 4 h 54"/>
                <a:gd name="T62" fmla="*/ 8 w 26"/>
                <a:gd name="T63" fmla="*/ 2 h 54"/>
                <a:gd name="T64" fmla="*/ 13 w 26"/>
                <a:gd name="T65" fmla="*/ 0 h 54"/>
                <a:gd name="T66" fmla="*/ 13 w 26"/>
                <a:gd name="T67" fmla="*/ 0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" h="54">
                  <a:moveTo>
                    <a:pt x="13" y="0"/>
                  </a:moveTo>
                  <a:lnTo>
                    <a:pt x="15" y="0"/>
                  </a:lnTo>
                  <a:lnTo>
                    <a:pt x="19" y="2"/>
                  </a:lnTo>
                  <a:lnTo>
                    <a:pt x="21" y="6"/>
                  </a:lnTo>
                  <a:lnTo>
                    <a:pt x="23" y="8"/>
                  </a:lnTo>
                  <a:lnTo>
                    <a:pt x="23" y="13"/>
                  </a:lnTo>
                  <a:lnTo>
                    <a:pt x="26" y="15"/>
                  </a:lnTo>
                  <a:lnTo>
                    <a:pt x="26" y="19"/>
                  </a:lnTo>
                  <a:lnTo>
                    <a:pt x="26" y="23"/>
                  </a:lnTo>
                  <a:lnTo>
                    <a:pt x="23" y="28"/>
                  </a:lnTo>
                  <a:lnTo>
                    <a:pt x="23" y="32"/>
                  </a:lnTo>
                  <a:lnTo>
                    <a:pt x="21" y="36"/>
                  </a:lnTo>
                  <a:lnTo>
                    <a:pt x="21" y="41"/>
                  </a:lnTo>
                  <a:lnTo>
                    <a:pt x="19" y="43"/>
                  </a:lnTo>
                  <a:lnTo>
                    <a:pt x="17" y="47"/>
                  </a:lnTo>
                  <a:lnTo>
                    <a:pt x="15" y="51"/>
                  </a:lnTo>
                  <a:lnTo>
                    <a:pt x="13" y="54"/>
                  </a:lnTo>
                  <a:lnTo>
                    <a:pt x="10" y="51"/>
                  </a:lnTo>
                  <a:lnTo>
                    <a:pt x="8" y="47"/>
                  </a:lnTo>
                  <a:lnTo>
                    <a:pt x="6" y="45"/>
                  </a:lnTo>
                  <a:lnTo>
                    <a:pt x="6" y="41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5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4" name="Freeform 96"/>
            <p:cNvSpPr>
              <a:spLocks/>
            </p:cNvSpPr>
            <p:nvPr/>
          </p:nvSpPr>
          <p:spPr bwMode="auto">
            <a:xfrm>
              <a:off x="5201" y="1723"/>
              <a:ext cx="34" cy="50"/>
            </a:xfrm>
            <a:custGeom>
              <a:avLst/>
              <a:gdLst>
                <a:gd name="T0" fmla="*/ 26 w 34"/>
                <a:gd name="T1" fmla="*/ 0 h 50"/>
                <a:gd name="T2" fmla="*/ 30 w 34"/>
                <a:gd name="T3" fmla="*/ 2 h 50"/>
                <a:gd name="T4" fmla="*/ 32 w 34"/>
                <a:gd name="T5" fmla="*/ 5 h 50"/>
                <a:gd name="T6" fmla="*/ 32 w 34"/>
                <a:gd name="T7" fmla="*/ 9 h 50"/>
                <a:gd name="T8" fmla="*/ 34 w 34"/>
                <a:gd name="T9" fmla="*/ 13 h 50"/>
                <a:gd name="T10" fmla="*/ 34 w 34"/>
                <a:gd name="T11" fmla="*/ 18 h 50"/>
                <a:gd name="T12" fmla="*/ 34 w 34"/>
                <a:gd name="T13" fmla="*/ 22 h 50"/>
                <a:gd name="T14" fmla="*/ 32 w 34"/>
                <a:gd name="T15" fmla="*/ 28 h 50"/>
                <a:gd name="T16" fmla="*/ 30 w 34"/>
                <a:gd name="T17" fmla="*/ 33 h 50"/>
                <a:gd name="T18" fmla="*/ 28 w 34"/>
                <a:gd name="T19" fmla="*/ 37 h 50"/>
                <a:gd name="T20" fmla="*/ 24 w 34"/>
                <a:gd name="T21" fmla="*/ 41 h 50"/>
                <a:gd name="T22" fmla="*/ 21 w 34"/>
                <a:gd name="T23" fmla="*/ 43 h 50"/>
                <a:gd name="T24" fmla="*/ 17 w 34"/>
                <a:gd name="T25" fmla="*/ 48 h 50"/>
                <a:gd name="T26" fmla="*/ 13 w 34"/>
                <a:gd name="T27" fmla="*/ 50 h 50"/>
                <a:gd name="T28" fmla="*/ 8 w 34"/>
                <a:gd name="T29" fmla="*/ 50 h 50"/>
                <a:gd name="T30" fmla="*/ 6 w 34"/>
                <a:gd name="T31" fmla="*/ 50 h 50"/>
                <a:gd name="T32" fmla="*/ 2 w 34"/>
                <a:gd name="T33" fmla="*/ 50 h 50"/>
                <a:gd name="T34" fmla="*/ 0 w 34"/>
                <a:gd name="T35" fmla="*/ 46 h 50"/>
                <a:gd name="T36" fmla="*/ 0 w 34"/>
                <a:gd name="T37" fmla="*/ 41 h 50"/>
                <a:gd name="T38" fmla="*/ 0 w 34"/>
                <a:gd name="T39" fmla="*/ 37 h 50"/>
                <a:gd name="T40" fmla="*/ 0 w 34"/>
                <a:gd name="T41" fmla="*/ 35 h 50"/>
                <a:gd name="T42" fmla="*/ 2 w 34"/>
                <a:gd name="T43" fmla="*/ 33 h 50"/>
                <a:gd name="T44" fmla="*/ 4 w 34"/>
                <a:gd name="T45" fmla="*/ 28 h 50"/>
                <a:gd name="T46" fmla="*/ 6 w 34"/>
                <a:gd name="T47" fmla="*/ 26 h 50"/>
                <a:gd name="T48" fmla="*/ 8 w 34"/>
                <a:gd name="T49" fmla="*/ 24 h 50"/>
                <a:gd name="T50" fmla="*/ 8 w 34"/>
                <a:gd name="T51" fmla="*/ 20 h 50"/>
                <a:gd name="T52" fmla="*/ 13 w 34"/>
                <a:gd name="T53" fmla="*/ 18 h 50"/>
                <a:gd name="T54" fmla="*/ 15 w 34"/>
                <a:gd name="T55" fmla="*/ 15 h 50"/>
                <a:gd name="T56" fmla="*/ 17 w 34"/>
                <a:gd name="T57" fmla="*/ 13 h 50"/>
                <a:gd name="T58" fmla="*/ 19 w 34"/>
                <a:gd name="T59" fmla="*/ 9 h 50"/>
                <a:gd name="T60" fmla="*/ 21 w 34"/>
                <a:gd name="T61" fmla="*/ 7 h 50"/>
                <a:gd name="T62" fmla="*/ 24 w 34"/>
                <a:gd name="T63" fmla="*/ 2 h 50"/>
                <a:gd name="T64" fmla="*/ 26 w 34"/>
                <a:gd name="T65" fmla="*/ 0 h 50"/>
                <a:gd name="T66" fmla="*/ 26 w 34"/>
                <a:gd name="T67" fmla="*/ 0 h 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4" h="50">
                  <a:moveTo>
                    <a:pt x="26" y="0"/>
                  </a:moveTo>
                  <a:lnTo>
                    <a:pt x="30" y="2"/>
                  </a:lnTo>
                  <a:lnTo>
                    <a:pt x="32" y="5"/>
                  </a:lnTo>
                  <a:lnTo>
                    <a:pt x="32" y="9"/>
                  </a:lnTo>
                  <a:lnTo>
                    <a:pt x="34" y="13"/>
                  </a:lnTo>
                  <a:lnTo>
                    <a:pt x="34" y="18"/>
                  </a:lnTo>
                  <a:lnTo>
                    <a:pt x="34" y="22"/>
                  </a:lnTo>
                  <a:lnTo>
                    <a:pt x="32" y="28"/>
                  </a:lnTo>
                  <a:lnTo>
                    <a:pt x="30" y="33"/>
                  </a:lnTo>
                  <a:lnTo>
                    <a:pt x="28" y="37"/>
                  </a:lnTo>
                  <a:lnTo>
                    <a:pt x="24" y="41"/>
                  </a:lnTo>
                  <a:lnTo>
                    <a:pt x="21" y="43"/>
                  </a:lnTo>
                  <a:lnTo>
                    <a:pt x="17" y="48"/>
                  </a:lnTo>
                  <a:lnTo>
                    <a:pt x="13" y="50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4" y="28"/>
                  </a:lnTo>
                  <a:lnTo>
                    <a:pt x="6" y="26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13" y="18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9" y="9"/>
                  </a:lnTo>
                  <a:lnTo>
                    <a:pt x="21" y="7"/>
                  </a:lnTo>
                  <a:lnTo>
                    <a:pt x="24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5" name="Freeform 97"/>
            <p:cNvSpPr>
              <a:spLocks/>
            </p:cNvSpPr>
            <p:nvPr/>
          </p:nvSpPr>
          <p:spPr bwMode="auto">
            <a:xfrm>
              <a:off x="5265" y="1781"/>
              <a:ext cx="26" cy="41"/>
            </a:xfrm>
            <a:custGeom>
              <a:avLst/>
              <a:gdLst>
                <a:gd name="T0" fmla="*/ 16 w 26"/>
                <a:gd name="T1" fmla="*/ 0 h 41"/>
                <a:gd name="T2" fmla="*/ 20 w 26"/>
                <a:gd name="T3" fmla="*/ 0 h 41"/>
                <a:gd name="T4" fmla="*/ 22 w 26"/>
                <a:gd name="T5" fmla="*/ 3 h 41"/>
                <a:gd name="T6" fmla="*/ 24 w 26"/>
                <a:gd name="T7" fmla="*/ 5 h 41"/>
                <a:gd name="T8" fmla="*/ 26 w 26"/>
                <a:gd name="T9" fmla="*/ 7 h 41"/>
                <a:gd name="T10" fmla="*/ 26 w 26"/>
                <a:gd name="T11" fmla="*/ 11 h 41"/>
                <a:gd name="T12" fmla="*/ 26 w 26"/>
                <a:gd name="T13" fmla="*/ 13 h 41"/>
                <a:gd name="T14" fmla="*/ 26 w 26"/>
                <a:gd name="T15" fmla="*/ 18 h 41"/>
                <a:gd name="T16" fmla="*/ 26 w 26"/>
                <a:gd name="T17" fmla="*/ 22 h 41"/>
                <a:gd name="T18" fmla="*/ 24 w 26"/>
                <a:gd name="T19" fmla="*/ 24 h 41"/>
                <a:gd name="T20" fmla="*/ 22 w 26"/>
                <a:gd name="T21" fmla="*/ 29 h 41"/>
                <a:gd name="T22" fmla="*/ 20 w 26"/>
                <a:gd name="T23" fmla="*/ 31 h 41"/>
                <a:gd name="T24" fmla="*/ 18 w 26"/>
                <a:gd name="T25" fmla="*/ 35 h 41"/>
                <a:gd name="T26" fmla="*/ 13 w 26"/>
                <a:gd name="T27" fmla="*/ 37 h 41"/>
                <a:gd name="T28" fmla="*/ 11 w 26"/>
                <a:gd name="T29" fmla="*/ 39 h 41"/>
                <a:gd name="T30" fmla="*/ 9 w 26"/>
                <a:gd name="T31" fmla="*/ 39 h 41"/>
                <a:gd name="T32" fmla="*/ 5 w 26"/>
                <a:gd name="T33" fmla="*/ 41 h 41"/>
                <a:gd name="T34" fmla="*/ 3 w 26"/>
                <a:gd name="T35" fmla="*/ 39 h 41"/>
                <a:gd name="T36" fmla="*/ 3 w 26"/>
                <a:gd name="T37" fmla="*/ 35 h 41"/>
                <a:gd name="T38" fmla="*/ 0 w 26"/>
                <a:gd name="T39" fmla="*/ 33 h 41"/>
                <a:gd name="T40" fmla="*/ 0 w 26"/>
                <a:gd name="T41" fmla="*/ 31 h 41"/>
                <a:gd name="T42" fmla="*/ 0 w 26"/>
                <a:gd name="T43" fmla="*/ 26 h 41"/>
                <a:gd name="T44" fmla="*/ 0 w 26"/>
                <a:gd name="T45" fmla="*/ 24 h 41"/>
                <a:gd name="T46" fmla="*/ 0 w 26"/>
                <a:gd name="T47" fmla="*/ 22 h 41"/>
                <a:gd name="T48" fmla="*/ 3 w 26"/>
                <a:gd name="T49" fmla="*/ 20 h 41"/>
                <a:gd name="T50" fmla="*/ 3 w 26"/>
                <a:gd name="T51" fmla="*/ 16 h 41"/>
                <a:gd name="T52" fmla="*/ 5 w 26"/>
                <a:gd name="T53" fmla="*/ 13 h 41"/>
                <a:gd name="T54" fmla="*/ 7 w 26"/>
                <a:gd name="T55" fmla="*/ 11 h 41"/>
                <a:gd name="T56" fmla="*/ 9 w 26"/>
                <a:gd name="T57" fmla="*/ 9 h 41"/>
                <a:gd name="T58" fmla="*/ 9 w 26"/>
                <a:gd name="T59" fmla="*/ 7 h 41"/>
                <a:gd name="T60" fmla="*/ 11 w 26"/>
                <a:gd name="T61" fmla="*/ 5 h 41"/>
                <a:gd name="T62" fmla="*/ 13 w 26"/>
                <a:gd name="T63" fmla="*/ 3 h 41"/>
                <a:gd name="T64" fmla="*/ 16 w 26"/>
                <a:gd name="T65" fmla="*/ 0 h 41"/>
                <a:gd name="T66" fmla="*/ 16 w 26"/>
                <a:gd name="T67" fmla="*/ 0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" h="41">
                  <a:moveTo>
                    <a:pt x="16" y="0"/>
                  </a:moveTo>
                  <a:lnTo>
                    <a:pt x="20" y="0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26" y="11"/>
                  </a:lnTo>
                  <a:lnTo>
                    <a:pt x="26" y="13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4" y="24"/>
                  </a:lnTo>
                  <a:lnTo>
                    <a:pt x="22" y="29"/>
                  </a:lnTo>
                  <a:lnTo>
                    <a:pt x="20" y="31"/>
                  </a:lnTo>
                  <a:lnTo>
                    <a:pt x="18" y="35"/>
                  </a:lnTo>
                  <a:lnTo>
                    <a:pt x="13" y="37"/>
                  </a:lnTo>
                  <a:lnTo>
                    <a:pt x="11" y="39"/>
                  </a:lnTo>
                  <a:lnTo>
                    <a:pt x="9" y="39"/>
                  </a:lnTo>
                  <a:lnTo>
                    <a:pt x="5" y="41"/>
                  </a:lnTo>
                  <a:lnTo>
                    <a:pt x="3" y="39"/>
                  </a:lnTo>
                  <a:lnTo>
                    <a:pt x="3" y="35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3" y="20"/>
                  </a:lnTo>
                  <a:lnTo>
                    <a:pt x="3" y="16"/>
                  </a:lnTo>
                  <a:lnTo>
                    <a:pt x="5" y="13"/>
                  </a:lnTo>
                  <a:lnTo>
                    <a:pt x="7" y="11"/>
                  </a:lnTo>
                  <a:lnTo>
                    <a:pt x="9" y="9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3" y="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6" name="Freeform 98"/>
            <p:cNvSpPr>
              <a:spLocks/>
            </p:cNvSpPr>
            <p:nvPr/>
          </p:nvSpPr>
          <p:spPr bwMode="auto">
            <a:xfrm>
              <a:off x="5298" y="1848"/>
              <a:ext cx="30" cy="28"/>
            </a:xfrm>
            <a:custGeom>
              <a:avLst/>
              <a:gdLst>
                <a:gd name="T0" fmla="*/ 21 w 30"/>
                <a:gd name="T1" fmla="*/ 0 h 28"/>
                <a:gd name="T2" fmla="*/ 26 w 30"/>
                <a:gd name="T3" fmla="*/ 2 h 28"/>
                <a:gd name="T4" fmla="*/ 28 w 30"/>
                <a:gd name="T5" fmla="*/ 5 h 28"/>
                <a:gd name="T6" fmla="*/ 28 w 30"/>
                <a:gd name="T7" fmla="*/ 7 h 28"/>
                <a:gd name="T8" fmla="*/ 30 w 30"/>
                <a:gd name="T9" fmla="*/ 9 h 28"/>
                <a:gd name="T10" fmla="*/ 28 w 30"/>
                <a:gd name="T11" fmla="*/ 13 h 28"/>
                <a:gd name="T12" fmla="*/ 28 w 30"/>
                <a:gd name="T13" fmla="*/ 15 h 28"/>
                <a:gd name="T14" fmla="*/ 26 w 30"/>
                <a:gd name="T15" fmla="*/ 20 h 28"/>
                <a:gd name="T16" fmla="*/ 23 w 30"/>
                <a:gd name="T17" fmla="*/ 22 h 28"/>
                <a:gd name="T18" fmla="*/ 21 w 30"/>
                <a:gd name="T19" fmla="*/ 24 h 28"/>
                <a:gd name="T20" fmla="*/ 17 w 30"/>
                <a:gd name="T21" fmla="*/ 26 h 28"/>
                <a:gd name="T22" fmla="*/ 15 w 30"/>
                <a:gd name="T23" fmla="*/ 28 h 28"/>
                <a:gd name="T24" fmla="*/ 11 w 30"/>
                <a:gd name="T25" fmla="*/ 28 h 28"/>
                <a:gd name="T26" fmla="*/ 8 w 30"/>
                <a:gd name="T27" fmla="*/ 28 h 28"/>
                <a:gd name="T28" fmla="*/ 6 w 30"/>
                <a:gd name="T29" fmla="*/ 26 h 28"/>
                <a:gd name="T30" fmla="*/ 2 w 30"/>
                <a:gd name="T31" fmla="*/ 22 h 28"/>
                <a:gd name="T32" fmla="*/ 0 w 30"/>
                <a:gd name="T33" fmla="*/ 18 h 28"/>
                <a:gd name="T34" fmla="*/ 2 w 30"/>
                <a:gd name="T35" fmla="*/ 15 h 28"/>
                <a:gd name="T36" fmla="*/ 6 w 30"/>
                <a:gd name="T37" fmla="*/ 13 h 28"/>
                <a:gd name="T38" fmla="*/ 8 w 30"/>
                <a:gd name="T39" fmla="*/ 9 h 28"/>
                <a:gd name="T40" fmla="*/ 11 w 30"/>
                <a:gd name="T41" fmla="*/ 7 h 28"/>
                <a:gd name="T42" fmla="*/ 15 w 30"/>
                <a:gd name="T43" fmla="*/ 5 h 28"/>
                <a:gd name="T44" fmla="*/ 17 w 30"/>
                <a:gd name="T45" fmla="*/ 2 h 28"/>
                <a:gd name="T46" fmla="*/ 19 w 30"/>
                <a:gd name="T47" fmla="*/ 2 h 28"/>
                <a:gd name="T48" fmla="*/ 21 w 30"/>
                <a:gd name="T49" fmla="*/ 0 h 28"/>
                <a:gd name="T50" fmla="*/ 21 w 30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0" h="28">
                  <a:moveTo>
                    <a:pt x="21" y="0"/>
                  </a:moveTo>
                  <a:lnTo>
                    <a:pt x="26" y="2"/>
                  </a:lnTo>
                  <a:lnTo>
                    <a:pt x="28" y="5"/>
                  </a:lnTo>
                  <a:lnTo>
                    <a:pt x="28" y="7"/>
                  </a:lnTo>
                  <a:lnTo>
                    <a:pt x="30" y="9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6" y="20"/>
                  </a:lnTo>
                  <a:lnTo>
                    <a:pt x="23" y="22"/>
                  </a:lnTo>
                  <a:lnTo>
                    <a:pt x="21" y="24"/>
                  </a:lnTo>
                  <a:lnTo>
                    <a:pt x="17" y="26"/>
                  </a:lnTo>
                  <a:lnTo>
                    <a:pt x="15" y="28"/>
                  </a:lnTo>
                  <a:lnTo>
                    <a:pt x="11" y="28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5"/>
                  </a:lnTo>
                  <a:lnTo>
                    <a:pt x="6" y="13"/>
                  </a:lnTo>
                  <a:lnTo>
                    <a:pt x="8" y="9"/>
                  </a:lnTo>
                  <a:lnTo>
                    <a:pt x="11" y="7"/>
                  </a:lnTo>
                  <a:lnTo>
                    <a:pt x="15" y="5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7" name="Freeform 99"/>
            <p:cNvSpPr>
              <a:spLocks/>
            </p:cNvSpPr>
            <p:nvPr/>
          </p:nvSpPr>
          <p:spPr bwMode="auto">
            <a:xfrm>
              <a:off x="4826" y="1715"/>
              <a:ext cx="45" cy="49"/>
            </a:xfrm>
            <a:custGeom>
              <a:avLst/>
              <a:gdLst>
                <a:gd name="T0" fmla="*/ 2 w 45"/>
                <a:gd name="T1" fmla="*/ 0 h 49"/>
                <a:gd name="T2" fmla="*/ 6 w 45"/>
                <a:gd name="T3" fmla="*/ 2 h 49"/>
                <a:gd name="T4" fmla="*/ 9 w 45"/>
                <a:gd name="T5" fmla="*/ 2 h 49"/>
                <a:gd name="T6" fmla="*/ 13 w 45"/>
                <a:gd name="T7" fmla="*/ 4 h 49"/>
                <a:gd name="T8" fmla="*/ 15 w 45"/>
                <a:gd name="T9" fmla="*/ 8 h 49"/>
                <a:gd name="T10" fmla="*/ 19 w 45"/>
                <a:gd name="T11" fmla="*/ 10 h 49"/>
                <a:gd name="T12" fmla="*/ 24 w 45"/>
                <a:gd name="T13" fmla="*/ 13 h 49"/>
                <a:gd name="T14" fmla="*/ 26 w 45"/>
                <a:gd name="T15" fmla="*/ 17 h 49"/>
                <a:gd name="T16" fmla="*/ 30 w 45"/>
                <a:gd name="T17" fmla="*/ 19 h 49"/>
                <a:gd name="T18" fmla="*/ 32 w 45"/>
                <a:gd name="T19" fmla="*/ 23 h 49"/>
                <a:gd name="T20" fmla="*/ 37 w 45"/>
                <a:gd name="T21" fmla="*/ 26 h 49"/>
                <a:gd name="T22" fmla="*/ 39 w 45"/>
                <a:gd name="T23" fmla="*/ 30 h 49"/>
                <a:gd name="T24" fmla="*/ 41 w 45"/>
                <a:gd name="T25" fmla="*/ 34 h 49"/>
                <a:gd name="T26" fmla="*/ 43 w 45"/>
                <a:gd name="T27" fmla="*/ 36 h 49"/>
                <a:gd name="T28" fmla="*/ 45 w 45"/>
                <a:gd name="T29" fmla="*/ 41 h 49"/>
                <a:gd name="T30" fmla="*/ 45 w 45"/>
                <a:gd name="T31" fmla="*/ 45 h 49"/>
                <a:gd name="T32" fmla="*/ 45 w 45"/>
                <a:gd name="T33" fmla="*/ 49 h 49"/>
                <a:gd name="T34" fmla="*/ 41 w 45"/>
                <a:gd name="T35" fmla="*/ 49 h 49"/>
                <a:gd name="T36" fmla="*/ 37 w 45"/>
                <a:gd name="T37" fmla="*/ 49 h 49"/>
                <a:gd name="T38" fmla="*/ 32 w 45"/>
                <a:gd name="T39" fmla="*/ 49 h 49"/>
                <a:gd name="T40" fmla="*/ 26 w 45"/>
                <a:gd name="T41" fmla="*/ 47 h 49"/>
                <a:gd name="T42" fmla="*/ 21 w 45"/>
                <a:gd name="T43" fmla="*/ 43 h 49"/>
                <a:gd name="T44" fmla="*/ 17 w 45"/>
                <a:gd name="T45" fmla="*/ 41 h 49"/>
                <a:gd name="T46" fmla="*/ 13 w 45"/>
                <a:gd name="T47" fmla="*/ 36 h 49"/>
                <a:gd name="T48" fmla="*/ 11 w 45"/>
                <a:gd name="T49" fmla="*/ 32 h 49"/>
                <a:gd name="T50" fmla="*/ 6 w 45"/>
                <a:gd name="T51" fmla="*/ 28 h 49"/>
                <a:gd name="T52" fmla="*/ 4 w 45"/>
                <a:gd name="T53" fmla="*/ 23 h 49"/>
                <a:gd name="T54" fmla="*/ 2 w 45"/>
                <a:gd name="T55" fmla="*/ 19 h 49"/>
                <a:gd name="T56" fmla="*/ 0 w 45"/>
                <a:gd name="T57" fmla="*/ 15 h 49"/>
                <a:gd name="T58" fmla="*/ 0 w 45"/>
                <a:gd name="T59" fmla="*/ 10 h 49"/>
                <a:gd name="T60" fmla="*/ 0 w 45"/>
                <a:gd name="T61" fmla="*/ 6 h 49"/>
                <a:gd name="T62" fmla="*/ 0 w 45"/>
                <a:gd name="T63" fmla="*/ 2 h 49"/>
                <a:gd name="T64" fmla="*/ 2 w 45"/>
                <a:gd name="T65" fmla="*/ 0 h 49"/>
                <a:gd name="T66" fmla="*/ 2 w 45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49">
                  <a:moveTo>
                    <a:pt x="2" y="0"/>
                  </a:moveTo>
                  <a:lnTo>
                    <a:pt x="6" y="2"/>
                  </a:lnTo>
                  <a:lnTo>
                    <a:pt x="9" y="2"/>
                  </a:lnTo>
                  <a:lnTo>
                    <a:pt x="13" y="4"/>
                  </a:lnTo>
                  <a:lnTo>
                    <a:pt x="15" y="8"/>
                  </a:lnTo>
                  <a:lnTo>
                    <a:pt x="19" y="10"/>
                  </a:lnTo>
                  <a:lnTo>
                    <a:pt x="24" y="13"/>
                  </a:lnTo>
                  <a:lnTo>
                    <a:pt x="26" y="17"/>
                  </a:lnTo>
                  <a:lnTo>
                    <a:pt x="30" y="19"/>
                  </a:lnTo>
                  <a:lnTo>
                    <a:pt x="32" y="23"/>
                  </a:lnTo>
                  <a:lnTo>
                    <a:pt x="37" y="26"/>
                  </a:lnTo>
                  <a:lnTo>
                    <a:pt x="39" y="30"/>
                  </a:lnTo>
                  <a:lnTo>
                    <a:pt x="41" y="34"/>
                  </a:lnTo>
                  <a:lnTo>
                    <a:pt x="43" y="36"/>
                  </a:lnTo>
                  <a:lnTo>
                    <a:pt x="45" y="41"/>
                  </a:lnTo>
                  <a:lnTo>
                    <a:pt x="45" y="45"/>
                  </a:lnTo>
                  <a:lnTo>
                    <a:pt x="45" y="49"/>
                  </a:lnTo>
                  <a:lnTo>
                    <a:pt x="41" y="49"/>
                  </a:lnTo>
                  <a:lnTo>
                    <a:pt x="37" y="49"/>
                  </a:lnTo>
                  <a:lnTo>
                    <a:pt x="32" y="49"/>
                  </a:lnTo>
                  <a:lnTo>
                    <a:pt x="26" y="47"/>
                  </a:lnTo>
                  <a:lnTo>
                    <a:pt x="21" y="43"/>
                  </a:lnTo>
                  <a:lnTo>
                    <a:pt x="17" y="41"/>
                  </a:lnTo>
                  <a:lnTo>
                    <a:pt x="13" y="36"/>
                  </a:lnTo>
                  <a:lnTo>
                    <a:pt x="11" y="32"/>
                  </a:lnTo>
                  <a:lnTo>
                    <a:pt x="6" y="28"/>
                  </a:lnTo>
                  <a:lnTo>
                    <a:pt x="4" y="23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8" name="Freeform 100"/>
            <p:cNvSpPr>
              <a:spLocks/>
            </p:cNvSpPr>
            <p:nvPr/>
          </p:nvSpPr>
          <p:spPr bwMode="auto">
            <a:xfrm>
              <a:off x="4781" y="1777"/>
              <a:ext cx="36" cy="33"/>
            </a:xfrm>
            <a:custGeom>
              <a:avLst/>
              <a:gdLst>
                <a:gd name="T0" fmla="*/ 4 w 36"/>
                <a:gd name="T1" fmla="*/ 0 h 33"/>
                <a:gd name="T2" fmla="*/ 6 w 36"/>
                <a:gd name="T3" fmla="*/ 0 h 33"/>
                <a:gd name="T4" fmla="*/ 8 w 36"/>
                <a:gd name="T5" fmla="*/ 2 h 33"/>
                <a:gd name="T6" fmla="*/ 13 w 36"/>
                <a:gd name="T7" fmla="*/ 2 h 33"/>
                <a:gd name="T8" fmla="*/ 15 w 36"/>
                <a:gd name="T9" fmla="*/ 4 h 33"/>
                <a:gd name="T10" fmla="*/ 17 w 36"/>
                <a:gd name="T11" fmla="*/ 4 h 33"/>
                <a:gd name="T12" fmla="*/ 19 w 36"/>
                <a:gd name="T13" fmla="*/ 7 h 33"/>
                <a:gd name="T14" fmla="*/ 21 w 36"/>
                <a:gd name="T15" fmla="*/ 9 h 33"/>
                <a:gd name="T16" fmla="*/ 26 w 36"/>
                <a:gd name="T17" fmla="*/ 11 h 33"/>
                <a:gd name="T18" fmla="*/ 26 w 36"/>
                <a:gd name="T19" fmla="*/ 11 h 33"/>
                <a:gd name="T20" fmla="*/ 28 w 36"/>
                <a:gd name="T21" fmla="*/ 13 h 33"/>
                <a:gd name="T22" fmla="*/ 30 w 36"/>
                <a:gd name="T23" fmla="*/ 15 h 33"/>
                <a:gd name="T24" fmla="*/ 32 w 36"/>
                <a:gd name="T25" fmla="*/ 20 h 33"/>
                <a:gd name="T26" fmla="*/ 34 w 36"/>
                <a:gd name="T27" fmla="*/ 22 h 33"/>
                <a:gd name="T28" fmla="*/ 34 w 36"/>
                <a:gd name="T29" fmla="*/ 24 h 33"/>
                <a:gd name="T30" fmla="*/ 34 w 36"/>
                <a:gd name="T31" fmla="*/ 28 h 33"/>
                <a:gd name="T32" fmla="*/ 36 w 36"/>
                <a:gd name="T33" fmla="*/ 30 h 33"/>
                <a:gd name="T34" fmla="*/ 32 w 36"/>
                <a:gd name="T35" fmla="*/ 30 h 33"/>
                <a:gd name="T36" fmla="*/ 30 w 36"/>
                <a:gd name="T37" fmla="*/ 33 h 33"/>
                <a:gd name="T38" fmla="*/ 26 w 36"/>
                <a:gd name="T39" fmla="*/ 30 h 33"/>
                <a:gd name="T40" fmla="*/ 21 w 36"/>
                <a:gd name="T41" fmla="*/ 30 h 33"/>
                <a:gd name="T42" fmla="*/ 19 w 36"/>
                <a:gd name="T43" fmla="*/ 28 h 33"/>
                <a:gd name="T44" fmla="*/ 15 w 36"/>
                <a:gd name="T45" fmla="*/ 28 h 33"/>
                <a:gd name="T46" fmla="*/ 13 w 36"/>
                <a:gd name="T47" fmla="*/ 26 h 33"/>
                <a:gd name="T48" fmla="*/ 8 w 36"/>
                <a:gd name="T49" fmla="*/ 24 h 33"/>
                <a:gd name="T50" fmla="*/ 6 w 36"/>
                <a:gd name="T51" fmla="*/ 20 h 33"/>
                <a:gd name="T52" fmla="*/ 4 w 36"/>
                <a:gd name="T53" fmla="*/ 17 h 33"/>
                <a:gd name="T54" fmla="*/ 2 w 36"/>
                <a:gd name="T55" fmla="*/ 15 h 33"/>
                <a:gd name="T56" fmla="*/ 0 w 36"/>
                <a:gd name="T57" fmla="*/ 11 h 33"/>
                <a:gd name="T58" fmla="*/ 0 w 36"/>
                <a:gd name="T59" fmla="*/ 9 h 33"/>
                <a:gd name="T60" fmla="*/ 0 w 36"/>
                <a:gd name="T61" fmla="*/ 7 h 33"/>
                <a:gd name="T62" fmla="*/ 2 w 36"/>
                <a:gd name="T63" fmla="*/ 2 h 33"/>
                <a:gd name="T64" fmla="*/ 4 w 36"/>
                <a:gd name="T65" fmla="*/ 0 h 33"/>
                <a:gd name="T66" fmla="*/ 4 w 36"/>
                <a:gd name="T67" fmla="*/ 0 h 3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" h="33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1" y="9"/>
                  </a:lnTo>
                  <a:lnTo>
                    <a:pt x="26" y="11"/>
                  </a:lnTo>
                  <a:lnTo>
                    <a:pt x="28" y="13"/>
                  </a:lnTo>
                  <a:lnTo>
                    <a:pt x="30" y="15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34" y="24"/>
                  </a:lnTo>
                  <a:lnTo>
                    <a:pt x="34" y="28"/>
                  </a:lnTo>
                  <a:lnTo>
                    <a:pt x="36" y="30"/>
                  </a:lnTo>
                  <a:lnTo>
                    <a:pt x="32" y="30"/>
                  </a:lnTo>
                  <a:lnTo>
                    <a:pt x="30" y="33"/>
                  </a:lnTo>
                  <a:lnTo>
                    <a:pt x="26" y="30"/>
                  </a:lnTo>
                  <a:lnTo>
                    <a:pt x="21" y="30"/>
                  </a:lnTo>
                  <a:lnTo>
                    <a:pt x="19" y="28"/>
                  </a:lnTo>
                  <a:lnTo>
                    <a:pt x="15" y="28"/>
                  </a:lnTo>
                  <a:lnTo>
                    <a:pt x="13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4" y="17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9" name="Freeform 101"/>
            <p:cNvSpPr>
              <a:spLocks/>
            </p:cNvSpPr>
            <p:nvPr/>
          </p:nvSpPr>
          <p:spPr bwMode="auto">
            <a:xfrm>
              <a:off x="4742" y="1814"/>
              <a:ext cx="45" cy="34"/>
            </a:xfrm>
            <a:custGeom>
              <a:avLst/>
              <a:gdLst>
                <a:gd name="T0" fmla="*/ 6 w 45"/>
                <a:gd name="T1" fmla="*/ 0 h 34"/>
                <a:gd name="T2" fmla="*/ 9 w 45"/>
                <a:gd name="T3" fmla="*/ 2 h 34"/>
                <a:gd name="T4" fmla="*/ 13 w 45"/>
                <a:gd name="T5" fmla="*/ 2 h 34"/>
                <a:gd name="T6" fmla="*/ 15 w 45"/>
                <a:gd name="T7" fmla="*/ 4 h 34"/>
                <a:gd name="T8" fmla="*/ 19 w 45"/>
                <a:gd name="T9" fmla="*/ 4 h 34"/>
                <a:gd name="T10" fmla="*/ 24 w 45"/>
                <a:gd name="T11" fmla="*/ 6 h 34"/>
                <a:gd name="T12" fmla="*/ 26 w 45"/>
                <a:gd name="T13" fmla="*/ 8 h 34"/>
                <a:gd name="T14" fmla="*/ 30 w 45"/>
                <a:gd name="T15" fmla="*/ 11 h 34"/>
                <a:gd name="T16" fmla="*/ 32 w 45"/>
                <a:gd name="T17" fmla="*/ 13 h 34"/>
                <a:gd name="T18" fmla="*/ 34 w 45"/>
                <a:gd name="T19" fmla="*/ 13 h 34"/>
                <a:gd name="T20" fmla="*/ 39 w 45"/>
                <a:gd name="T21" fmla="*/ 15 h 34"/>
                <a:gd name="T22" fmla="*/ 41 w 45"/>
                <a:gd name="T23" fmla="*/ 17 h 34"/>
                <a:gd name="T24" fmla="*/ 43 w 45"/>
                <a:gd name="T25" fmla="*/ 21 h 34"/>
                <a:gd name="T26" fmla="*/ 43 w 45"/>
                <a:gd name="T27" fmla="*/ 24 h 34"/>
                <a:gd name="T28" fmla="*/ 45 w 45"/>
                <a:gd name="T29" fmla="*/ 28 h 34"/>
                <a:gd name="T30" fmla="*/ 45 w 45"/>
                <a:gd name="T31" fmla="*/ 32 h 34"/>
                <a:gd name="T32" fmla="*/ 45 w 45"/>
                <a:gd name="T33" fmla="*/ 34 h 34"/>
                <a:gd name="T34" fmla="*/ 41 w 45"/>
                <a:gd name="T35" fmla="*/ 34 h 34"/>
                <a:gd name="T36" fmla="*/ 39 w 45"/>
                <a:gd name="T37" fmla="*/ 32 h 34"/>
                <a:gd name="T38" fmla="*/ 34 w 45"/>
                <a:gd name="T39" fmla="*/ 32 h 34"/>
                <a:gd name="T40" fmla="*/ 30 w 45"/>
                <a:gd name="T41" fmla="*/ 32 h 34"/>
                <a:gd name="T42" fmla="*/ 26 w 45"/>
                <a:gd name="T43" fmla="*/ 30 h 34"/>
                <a:gd name="T44" fmla="*/ 19 w 45"/>
                <a:gd name="T45" fmla="*/ 28 h 34"/>
                <a:gd name="T46" fmla="*/ 15 w 45"/>
                <a:gd name="T47" fmla="*/ 28 h 34"/>
                <a:gd name="T48" fmla="*/ 13 w 45"/>
                <a:gd name="T49" fmla="*/ 26 h 34"/>
                <a:gd name="T50" fmla="*/ 9 w 45"/>
                <a:gd name="T51" fmla="*/ 24 h 34"/>
                <a:gd name="T52" fmla="*/ 4 w 45"/>
                <a:gd name="T53" fmla="*/ 21 h 34"/>
                <a:gd name="T54" fmla="*/ 2 w 45"/>
                <a:gd name="T55" fmla="*/ 17 h 34"/>
                <a:gd name="T56" fmla="*/ 2 w 45"/>
                <a:gd name="T57" fmla="*/ 15 h 34"/>
                <a:gd name="T58" fmla="*/ 0 w 45"/>
                <a:gd name="T59" fmla="*/ 13 h 34"/>
                <a:gd name="T60" fmla="*/ 0 w 45"/>
                <a:gd name="T61" fmla="*/ 8 h 34"/>
                <a:gd name="T62" fmla="*/ 2 w 45"/>
                <a:gd name="T63" fmla="*/ 4 h 34"/>
                <a:gd name="T64" fmla="*/ 6 w 45"/>
                <a:gd name="T65" fmla="*/ 0 h 34"/>
                <a:gd name="T66" fmla="*/ 6 w 45"/>
                <a:gd name="T67" fmla="*/ 0 h 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34">
                  <a:moveTo>
                    <a:pt x="6" y="0"/>
                  </a:moveTo>
                  <a:lnTo>
                    <a:pt x="9" y="2"/>
                  </a:lnTo>
                  <a:lnTo>
                    <a:pt x="13" y="2"/>
                  </a:lnTo>
                  <a:lnTo>
                    <a:pt x="15" y="4"/>
                  </a:lnTo>
                  <a:lnTo>
                    <a:pt x="19" y="4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30" y="11"/>
                  </a:lnTo>
                  <a:lnTo>
                    <a:pt x="32" y="13"/>
                  </a:lnTo>
                  <a:lnTo>
                    <a:pt x="34" y="13"/>
                  </a:lnTo>
                  <a:lnTo>
                    <a:pt x="39" y="15"/>
                  </a:lnTo>
                  <a:lnTo>
                    <a:pt x="41" y="17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5" y="28"/>
                  </a:lnTo>
                  <a:lnTo>
                    <a:pt x="45" y="32"/>
                  </a:lnTo>
                  <a:lnTo>
                    <a:pt x="45" y="34"/>
                  </a:lnTo>
                  <a:lnTo>
                    <a:pt x="41" y="34"/>
                  </a:lnTo>
                  <a:lnTo>
                    <a:pt x="39" y="32"/>
                  </a:lnTo>
                  <a:lnTo>
                    <a:pt x="34" y="32"/>
                  </a:lnTo>
                  <a:lnTo>
                    <a:pt x="30" y="32"/>
                  </a:lnTo>
                  <a:lnTo>
                    <a:pt x="26" y="30"/>
                  </a:lnTo>
                  <a:lnTo>
                    <a:pt x="19" y="28"/>
                  </a:lnTo>
                  <a:lnTo>
                    <a:pt x="15" y="28"/>
                  </a:lnTo>
                  <a:lnTo>
                    <a:pt x="13" y="26"/>
                  </a:lnTo>
                  <a:lnTo>
                    <a:pt x="9" y="24"/>
                  </a:lnTo>
                  <a:lnTo>
                    <a:pt x="4" y="21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0" y="13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312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312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584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40E0B52-00AC-49CA-A88A-93C7ABE738A2}" type="slidenum">
              <a:rPr lang="en-US" smtClean="0"/>
              <a:pPr eaLnBrk="1" hangingPunct="1"/>
              <a:t>128</a:t>
            </a:fld>
            <a:endParaRPr lang="en-US" smtClean="0"/>
          </a:p>
        </p:txBody>
      </p:sp>
      <p:sp>
        <p:nvSpPr>
          <p:cNvPr id="13414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6783" y="1515092"/>
            <a:ext cx="7874000" cy="45259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Contact Lenses (hard or soft)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Unusual observations to be reported: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redness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itching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swelling</a:t>
            </a:r>
          </a:p>
          <a:p>
            <a:pPr lvl="2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complaints of pain, blurring, or scratching sensations</a:t>
            </a:r>
          </a:p>
        </p:txBody>
      </p:sp>
      <p:grpSp>
        <p:nvGrpSpPr>
          <p:cNvPr id="134149" name="Group 77"/>
          <p:cNvGrpSpPr>
            <a:grpSpLocks/>
          </p:cNvGrpSpPr>
          <p:nvPr/>
        </p:nvGrpSpPr>
        <p:grpSpPr bwMode="auto">
          <a:xfrm flipH="1">
            <a:off x="6793385" y="2643613"/>
            <a:ext cx="1486935" cy="2133367"/>
            <a:chOff x="1551" y="1015"/>
            <a:chExt cx="3168" cy="4573"/>
          </a:xfrm>
        </p:grpSpPr>
        <p:sp>
          <p:nvSpPr>
            <p:cNvPr id="134152" name="Freeform 78"/>
            <p:cNvSpPr>
              <a:spLocks/>
            </p:cNvSpPr>
            <p:nvPr/>
          </p:nvSpPr>
          <p:spPr bwMode="auto">
            <a:xfrm>
              <a:off x="2506" y="4320"/>
              <a:ext cx="206" cy="248"/>
            </a:xfrm>
            <a:custGeom>
              <a:avLst/>
              <a:gdLst>
                <a:gd name="T0" fmla="*/ 0 w 206"/>
                <a:gd name="T1" fmla="*/ 248 h 248"/>
                <a:gd name="T2" fmla="*/ 10 w 206"/>
                <a:gd name="T3" fmla="*/ 244 h 248"/>
                <a:gd name="T4" fmla="*/ 22 w 206"/>
                <a:gd name="T5" fmla="*/ 238 h 248"/>
                <a:gd name="T6" fmla="*/ 28 w 206"/>
                <a:gd name="T7" fmla="*/ 233 h 248"/>
                <a:gd name="T8" fmla="*/ 34 w 206"/>
                <a:gd name="T9" fmla="*/ 228 h 248"/>
                <a:gd name="T10" fmla="*/ 41 w 206"/>
                <a:gd name="T11" fmla="*/ 224 h 248"/>
                <a:gd name="T12" fmla="*/ 48 w 206"/>
                <a:gd name="T13" fmla="*/ 219 h 248"/>
                <a:gd name="T14" fmla="*/ 53 w 206"/>
                <a:gd name="T15" fmla="*/ 212 h 248"/>
                <a:gd name="T16" fmla="*/ 59 w 206"/>
                <a:gd name="T17" fmla="*/ 206 h 248"/>
                <a:gd name="T18" fmla="*/ 65 w 206"/>
                <a:gd name="T19" fmla="*/ 199 h 248"/>
                <a:gd name="T20" fmla="*/ 72 w 206"/>
                <a:gd name="T21" fmla="*/ 192 h 248"/>
                <a:gd name="T22" fmla="*/ 78 w 206"/>
                <a:gd name="T23" fmla="*/ 184 h 248"/>
                <a:gd name="T24" fmla="*/ 85 w 206"/>
                <a:gd name="T25" fmla="*/ 177 h 248"/>
                <a:gd name="T26" fmla="*/ 92 w 206"/>
                <a:gd name="T27" fmla="*/ 169 h 248"/>
                <a:gd name="T28" fmla="*/ 99 w 206"/>
                <a:gd name="T29" fmla="*/ 161 h 248"/>
                <a:gd name="T30" fmla="*/ 105 w 206"/>
                <a:gd name="T31" fmla="*/ 151 h 248"/>
                <a:gd name="T32" fmla="*/ 112 w 206"/>
                <a:gd name="T33" fmla="*/ 142 h 248"/>
                <a:gd name="T34" fmla="*/ 119 w 206"/>
                <a:gd name="T35" fmla="*/ 133 h 248"/>
                <a:gd name="T36" fmla="*/ 126 w 206"/>
                <a:gd name="T37" fmla="*/ 123 h 248"/>
                <a:gd name="T38" fmla="*/ 132 w 206"/>
                <a:gd name="T39" fmla="*/ 113 h 248"/>
                <a:gd name="T40" fmla="*/ 139 w 206"/>
                <a:gd name="T41" fmla="*/ 102 h 248"/>
                <a:gd name="T42" fmla="*/ 146 w 206"/>
                <a:gd name="T43" fmla="*/ 92 h 248"/>
                <a:gd name="T44" fmla="*/ 153 w 206"/>
                <a:gd name="T45" fmla="*/ 83 h 248"/>
                <a:gd name="T46" fmla="*/ 158 w 206"/>
                <a:gd name="T47" fmla="*/ 72 h 248"/>
                <a:gd name="T48" fmla="*/ 165 w 206"/>
                <a:gd name="T49" fmla="*/ 62 h 248"/>
                <a:gd name="T50" fmla="*/ 172 w 206"/>
                <a:gd name="T51" fmla="*/ 51 h 248"/>
                <a:gd name="T52" fmla="*/ 179 w 206"/>
                <a:gd name="T53" fmla="*/ 41 h 248"/>
                <a:gd name="T54" fmla="*/ 185 w 206"/>
                <a:gd name="T55" fmla="*/ 30 h 248"/>
                <a:gd name="T56" fmla="*/ 192 w 206"/>
                <a:gd name="T57" fmla="*/ 20 h 248"/>
                <a:gd name="T58" fmla="*/ 199 w 206"/>
                <a:gd name="T59" fmla="*/ 9 h 248"/>
                <a:gd name="T60" fmla="*/ 206 w 206"/>
                <a:gd name="T61" fmla="*/ 0 h 24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06" h="248">
                  <a:moveTo>
                    <a:pt x="0" y="248"/>
                  </a:moveTo>
                  <a:lnTo>
                    <a:pt x="10" y="244"/>
                  </a:lnTo>
                  <a:lnTo>
                    <a:pt x="22" y="238"/>
                  </a:lnTo>
                  <a:lnTo>
                    <a:pt x="28" y="233"/>
                  </a:lnTo>
                  <a:lnTo>
                    <a:pt x="34" y="228"/>
                  </a:lnTo>
                  <a:lnTo>
                    <a:pt x="41" y="224"/>
                  </a:lnTo>
                  <a:lnTo>
                    <a:pt x="48" y="219"/>
                  </a:lnTo>
                  <a:lnTo>
                    <a:pt x="53" y="212"/>
                  </a:lnTo>
                  <a:lnTo>
                    <a:pt x="59" y="206"/>
                  </a:lnTo>
                  <a:lnTo>
                    <a:pt x="65" y="199"/>
                  </a:lnTo>
                  <a:lnTo>
                    <a:pt x="72" y="192"/>
                  </a:lnTo>
                  <a:lnTo>
                    <a:pt x="78" y="184"/>
                  </a:lnTo>
                  <a:lnTo>
                    <a:pt x="85" y="177"/>
                  </a:lnTo>
                  <a:lnTo>
                    <a:pt x="92" y="169"/>
                  </a:lnTo>
                  <a:lnTo>
                    <a:pt x="99" y="161"/>
                  </a:lnTo>
                  <a:lnTo>
                    <a:pt x="105" y="151"/>
                  </a:lnTo>
                  <a:lnTo>
                    <a:pt x="112" y="142"/>
                  </a:lnTo>
                  <a:lnTo>
                    <a:pt x="119" y="133"/>
                  </a:lnTo>
                  <a:lnTo>
                    <a:pt x="126" y="123"/>
                  </a:lnTo>
                  <a:lnTo>
                    <a:pt x="132" y="113"/>
                  </a:lnTo>
                  <a:lnTo>
                    <a:pt x="139" y="102"/>
                  </a:lnTo>
                  <a:lnTo>
                    <a:pt x="146" y="92"/>
                  </a:lnTo>
                  <a:lnTo>
                    <a:pt x="153" y="83"/>
                  </a:lnTo>
                  <a:lnTo>
                    <a:pt x="158" y="72"/>
                  </a:lnTo>
                  <a:lnTo>
                    <a:pt x="165" y="62"/>
                  </a:lnTo>
                  <a:lnTo>
                    <a:pt x="172" y="51"/>
                  </a:lnTo>
                  <a:lnTo>
                    <a:pt x="179" y="41"/>
                  </a:lnTo>
                  <a:lnTo>
                    <a:pt x="185" y="30"/>
                  </a:lnTo>
                  <a:lnTo>
                    <a:pt x="192" y="20"/>
                  </a:lnTo>
                  <a:lnTo>
                    <a:pt x="199" y="9"/>
                  </a:lnTo>
                  <a:lnTo>
                    <a:pt x="20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3" name="Freeform 79"/>
            <p:cNvSpPr>
              <a:spLocks/>
            </p:cNvSpPr>
            <p:nvPr/>
          </p:nvSpPr>
          <p:spPr bwMode="auto">
            <a:xfrm>
              <a:off x="2712" y="4194"/>
              <a:ext cx="87" cy="126"/>
            </a:xfrm>
            <a:custGeom>
              <a:avLst/>
              <a:gdLst>
                <a:gd name="T0" fmla="*/ 0 w 87"/>
                <a:gd name="T1" fmla="*/ 126 h 126"/>
                <a:gd name="T2" fmla="*/ 3 w 87"/>
                <a:gd name="T3" fmla="*/ 119 h 126"/>
                <a:gd name="T4" fmla="*/ 6 w 87"/>
                <a:gd name="T5" fmla="*/ 114 h 126"/>
                <a:gd name="T6" fmla="*/ 10 w 87"/>
                <a:gd name="T7" fmla="*/ 107 h 126"/>
                <a:gd name="T8" fmla="*/ 13 w 87"/>
                <a:gd name="T9" fmla="*/ 102 h 126"/>
                <a:gd name="T10" fmla="*/ 19 w 87"/>
                <a:gd name="T11" fmla="*/ 92 h 126"/>
                <a:gd name="T12" fmla="*/ 26 w 87"/>
                <a:gd name="T13" fmla="*/ 81 h 126"/>
                <a:gd name="T14" fmla="*/ 32 w 87"/>
                <a:gd name="T15" fmla="*/ 71 h 126"/>
                <a:gd name="T16" fmla="*/ 38 w 87"/>
                <a:gd name="T17" fmla="*/ 62 h 126"/>
                <a:gd name="T18" fmla="*/ 43 w 87"/>
                <a:gd name="T19" fmla="*/ 52 h 126"/>
                <a:gd name="T20" fmla="*/ 50 w 87"/>
                <a:gd name="T21" fmla="*/ 44 h 126"/>
                <a:gd name="T22" fmla="*/ 55 w 87"/>
                <a:gd name="T23" fmla="*/ 35 h 126"/>
                <a:gd name="T24" fmla="*/ 60 w 87"/>
                <a:gd name="T25" fmla="*/ 28 h 126"/>
                <a:gd name="T26" fmla="*/ 64 w 87"/>
                <a:gd name="T27" fmla="*/ 21 h 126"/>
                <a:gd name="T28" fmla="*/ 70 w 87"/>
                <a:gd name="T29" fmla="*/ 15 h 126"/>
                <a:gd name="T30" fmla="*/ 74 w 87"/>
                <a:gd name="T31" fmla="*/ 9 h 126"/>
                <a:gd name="T32" fmla="*/ 78 w 87"/>
                <a:gd name="T33" fmla="*/ 6 h 126"/>
                <a:gd name="T34" fmla="*/ 82 w 87"/>
                <a:gd name="T35" fmla="*/ 1 h 126"/>
                <a:gd name="T36" fmla="*/ 87 w 87"/>
                <a:gd name="T37" fmla="*/ 0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7" h="126">
                  <a:moveTo>
                    <a:pt x="0" y="126"/>
                  </a:moveTo>
                  <a:lnTo>
                    <a:pt x="3" y="119"/>
                  </a:lnTo>
                  <a:lnTo>
                    <a:pt x="6" y="114"/>
                  </a:lnTo>
                  <a:lnTo>
                    <a:pt x="10" y="107"/>
                  </a:lnTo>
                  <a:lnTo>
                    <a:pt x="13" y="102"/>
                  </a:lnTo>
                  <a:lnTo>
                    <a:pt x="19" y="92"/>
                  </a:lnTo>
                  <a:lnTo>
                    <a:pt x="26" y="81"/>
                  </a:lnTo>
                  <a:lnTo>
                    <a:pt x="32" y="71"/>
                  </a:lnTo>
                  <a:lnTo>
                    <a:pt x="38" y="62"/>
                  </a:lnTo>
                  <a:lnTo>
                    <a:pt x="43" y="52"/>
                  </a:lnTo>
                  <a:lnTo>
                    <a:pt x="50" y="44"/>
                  </a:lnTo>
                  <a:lnTo>
                    <a:pt x="55" y="35"/>
                  </a:lnTo>
                  <a:lnTo>
                    <a:pt x="60" y="28"/>
                  </a:lnTo>
                  <a:lnTo>
                    <a:pt x="64" y="21"/>
                  </a:lnTo>
                  <a:lnTo>
                    <a:pt x="70" y="15"/>
                  </a:lnTo>
                  <a:lnTo>
                    <a:pt x="74" y="9"/>
                  </a:lnTo>
                  <a:lnTo>
                    <a:pt x="78" y="6"/>
                  </a:lnTo>
                  <a:lnTo>
                    <a:pt x="82" y="1"/>
                  </a:lnTo>
                  <a:lnTo>
                    <a:pt x="87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4" name="Freeform 80"/>
            <p:cNvSpPr>
              <a:spLocks/>
            </p:cNvSpPr>
            <p:nvPr/>
          </p:nvSpPr>
          <p:spPr bwMode="auto">
            <a:xfrm>
              <a:off x="2799" y="4187"/>
              <a:ext cx="81" cy="7"/>
            </a:xfrm>
            <a:custGeom>
              <a:avLst/>
              <a:gdLst>
                <a:gd name="T0" fmla="*/ 0 w 81"/>
                <a:gd name="T1" fmla="*/ 7 h 7"/>
                <a:gd name="T2" fmla="*/ 5 w 81"/>
                <a:gd name="T3" fmla="*/ 2 h 7"/>
                <a:gd name="T4" fmla="*/ 14 w 81"/>
                <a:gd name="T5" fmla="*/ 1 h 7"/>
                <a:gd name="T6" fmla="*/ 23 w 81"/>
                <a:gd name="T7" fmla="*/ 0 h 7"/>
                <a:gd name="T8" fmla="*/ 33 w 81"/>
                <a:gd name="T9" fmla="*/ 0 h 7"/>
                <a:gd name="T10" fmla="*/ 44 w 81"/>
                <a:gd name="T11" fmla="*/ 0 h 7"/>
                <a:gd name="T12" fmla="*/ 56 w 81"/>
                <a:gd name="T13" fmla="*/ 2 h 7"/>
                <a:gd name="T14" fmla="*/ 61 w 81"/>
                <a:gd name="T15" fmla="*/ 2 h 7"/>
                <a:gd name="T16" fmla="*/ 67 w 81"/>
                <a:gd name="T17" fmla="*/ 3 h 7"/>
                <a:gd name="T18" fmla="*/ 74 w 81"/>
                <a:gd name="T19" fmla="*/ 4 h 7"/>
                <a:gd name="T20" fmla="*/ 81 w 81"/>
                <a:gd name="T21" fmla="*/ 6 h 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7">
                  <a:moveTo>
                    <a:pt x="0" y="7"/>
                  </a:moveTo>
                  <a:lnTo>
                    <a:pt x="5" y="2"/>
                  </a:lnTo>
                  <a:lnTo>
                    <a:pt x="14" y="1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4" y="0"/>
                  </a:lnTo>
                  <a:lnTo>
                    <a:pt x="56" y="2"/>
                  </a:lnTo>
                  <a:lnTo>
                    <a:pt x="61" y="2"/>
                  </a:lnTo>
                  <a:lnTo>
                    <a:pt x="67" y="3"/>
                  </a:lnTo>
                  <a:lnTo>
                    <a:pt x="74" y="4"/>
                  </a:lnTo>
                  <a:lnTo>
                    <a:pt x="81" y="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5" name="Freeform 81"/>
            <p:cNvSpPr>
              <a:spLocks/>
            </p:cNvSpPr>
            <p:nvPr/>
          </p:nvSpPr>
          <p:spPr bwMode="auto">
            <a:xfrm>
              <a:off x="2880" y="4149"/>
              <a:ext cx="161" cy="48"/>
            </a:xfrm>
            <a:custGeom>
              <a:avLst/>
              <a:gdLst>
                <a:gd name="T0" fmla="*/ 0 w 161"/>
                <a:gd name="T1" fmla="*/ 44 h 48"/>
                <a:gd name="T2" fmla="*/ 11 w 161"/>
                <a:gd name="T3" fmla="*/ 44 h 48"/>
                <a:gd name="T4" fmla="*/ 21 w 161"/>
                <a:gd name="T5" fmla="*/ 46 h 48"/>
                <a:gd name="T6" fmla="*/ 33 w 161"/>
                <a:gd name="T7" fmla="*/ 46 h 48"/>
                <a:gd name="T8" fmla="*/ 45 w 161"/>
                <a:gd name="T9" fmla="*/ 48 h 48"/>
                <a:gd name="T10" fmla="*/ 55 w 161"/>
                <a:gd name="T11" fmla="*/ 48 h 48"/>
                <a:gd name="T12" fmla="*/ 67 w 161"/>
                <a:gd name="T13" fmla="*/ 48 h 48"/>
                <a:gd name="T14" fmla="*/ 77 w 161"/>
                <a:gd name="T15" fmla="*/ 48 h 48"/>
                <a:gd name="T16" fmla="*/ 89 w 161"/>
                <a:gd name="T17" fmla="*/ 48 h 48"/>
                <a:gd name="T18" fmla="*/ 98 w 161"/>
                <a:gd name="T19" fmla="*/ 45 h 48"/>
                <a:gd name="T20" fmla="*/ 109 w 161"/>
                <a:gd name="T21" fmla="*/ 42 h 48"/>
                <a:gd name="T22" fmla="*/ 119 w 161"/>
                <a:gd name="T23" fmla="*/ 38 h 48"/>
                <a:gd name="T24" fmla="*/ 130 w 161"/>
                <a:gd name="T25" fmla="*/ 33 h 48"/>
                <a:gd name="T26" fmla="*/ 138 w 161"/>
                <a:gd name="T27" fmla="*/ 26 h 48"/>
                <a:gd name="T28" fmla="*/ 146 w 161"/>
                <a:gd name="T29" fmla="*/ 19 h 48"/>
                <a:gd name="T30" fmla="*/ 153 w 161"/>
                <a:gd name="T31" fmla="*/ 10 h 48"/>
                <a:gd name="T32" fmla="*/ 161 w 161"/>
                <a:gd name="T33" fmla="*/ 0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1" h="48">
                  <a:moveTo>
                    <a:pt x="0" y="44"/>
                  </a:moveTo>
                  <a:lnTo>
                    <a:pt x="11" y="44"/>
                  </a:lnTo>
                  <a:lnTo>
                    <a:pt x="21" y="46"/>
                  </a:lnTo>
                  <a:lnTo>
                    <a:pt x="33" y="46"/>
                  </a:lnTo>
                  <a:lnTo>
                    <a:pt x="45" y="48"/>
                  </a:lnTo>
                  <a:lnTo>
                    <a:pt x="55" y="48"/>
                  </a:lnTo>
                  <a:lnTo>
                    <a:pt x="67" y="48"/>
                  </a:lnTo>
                  <a:lnTo>
                    <a:pt x="77" y="48"/>
                  </a:lnTo>
                  <a:lnTo>
                    <a:pt x="89" y="48"/>
                  </a:lnTo>
                  <a:lnTo>
                    <a:pt x="98" y="45"/>
                  </a:lnTo>
                  <a:lnTo>
                    <a:pt x="109" y="42"/>
                  </a:lnTo>
                  <a:lnTo>
                    <a:pt x="119" y="38"/>
                  </a:lnTo>
                  <a:lnTo>
                    <a:pt x="130" y="33"/>
                  </a:lnTo>
                  <a:lnTo>
                    <a:pt x="138" y="26"/>
                  </a:lnTo>
                  <a:lnTo>
                    <a:pt x="146" y="19"/>
                  </a:lnTo>
                  <a:lnTo>
                    <a:pt x="153" y="10"/>
                  </a:lnTo>
                  <a:lnTo>
                    <a:pt x="16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6" name="Freeform 82"/>
            <p:cNvSpPr>
              <a:spLocks/>
            </p:cNvSpPr>
            <p:nvPr/>
          </p:nvSpPr>
          <p:spPr bwMode="auto">
            <a:xfrm>
              <a:off x="3041" y="4110"/>
              <a:ext cx="11" cy="39"/>
            </a:xfrm>
            <a:custGeom>
              <a:avLst/>
              <a:gdLst>
                <a:gd name="T0" fmla="*/ 0 w 11"/>
                <a:gd name="T1" fmla="*/ 39 h 39"/>
                <a:gd name="T2" fmla="*/ 4 w 11"/>
                <a:gd name="T3" fmla="*/ 29 h 39"/>
                <a:gd name="T4" fmla="*/ 8 w 11"/>
                <a:gd name="T5" fmla="*/ 20 h 39"/>
                <a:gd name="T6" fmla="*/ 10 w 11"/>
                <a:gd name="T7" fmla="*/ 9 h 39"/>
                <a:gd name="T8" fmla="*/ 11 w 11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lnTo>
                    <a:pt x="4" y="29"/>
                  </a:lnTo>
                  <a:lnTo>
                    <a:pt x="8" y="20"/>
                  </a:lnTo>
                  <a:lnTo>
                    <a:pt x="10" y="9"/>
                  </a:lnTo>
                  <a:lnTo>
                    <a:pt x="1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7" name="Freeform 83"/>
            <p:cNvSpPr>
              <a:spLocks/>
            </p:cNvSpPr>
            <p:nvPr/>
          </p:nvSpPr>
          <p:spPr bwMode="auto">
            <a:xfrm>
              <a:off x="2951" y="3937"/>
              <a:ext cx="101" cy="173"/>
            </a:xfrm>
            <a:custGeom>
              <a:avLst/>
              <a:gdLst>
                <a:gd name="T0" fmla="*/ 101 w 101"/>
                <a:gd name="T1" fmla="*/ 173 h 173"/>
                <a:gd name="T2" fmla="*/ 100 w 101"/>
                <a:gd name="T3" fmla="*/ 160 h 173"/>
                <a:gd name="T4" fmla="*/ 97 w 101"/>
                <a:gd name="T5" fmla="*/ 149 h 173"/>
                <a:gd name="T6" fmla="*/ 94 w 101"/>
                <a:gd name="T7" fmla="*/ 137 h 173"/>
                <a:gd name="T8" fmla="*/ 90 w 101"/>
                <a:gd name="T9" fmla="*/ 126 h 173"/>
                <a:gd name="T10" fmla="*/ 87 w 101"/>
                <a:gd name="T11" fmla="*/ 119 h 173"/>
                <a:gd name="T12" fmla="*/ 84 w 101"/>
                <a:gd name="T13" fmla="*/ 113 h 173"/>
                <a:gd name="T14" fmla="*/ 81 w 101"/>
                <a:gd name="T15" fmla="*/ 107 h 173"/>
                <a:gd name="T16" fmla="*/ 79 w 101"/>
                <a:gd name="T17" fmla="*/ 102 h 173"/>
                <a:gd name="T18" fmla="*/ 75 w 101"/>
                <a:gd name="T19" fmla="*/ 96 h 173"/>
                <a:gd name="T20" fmla="*/ 72 w 101"/>
                <a:gd name="T21" fmla="*/ 90 h 173"/>
                <a:gd name="T22" fmla="*/ 68 w 101"/>
                <a:gd name="T23" fmla="*/ 84 h 173"/>
                <a:gd name="T24" fmla="*/ 66 w 101"/>
                <a:gd name="T25" fmla="*/ 79 h 173"/>
                <a:gd name="T26" fmla="*/ 61 w 101"/>
                <a:gd name="T27" fmla="*/ 72 h 173"/>
                <a:gd name="T28" fmla="*/ 58 w 101"/>
                <a:gd name="T29" fmla="*/ 68 h 173"/>
                <a:gd name="T30" fmla="*/ 53 w 101"/>
                <a:gd name="T31" fmla="*/ 61 h 173"/>
                <a:gd name="T32" fmla="*/ 49 w 101"/>
                <a:gd name="T33" fmla="*/ 56 h 173"/>
                <a:gd name="T34" fmla="*/ 41 w 101"/>
                <a:gd name="T35" fmla="*/ 46 h 173"/>
                <a:gd name="T36" fmla="*/ 33 w 101"/>
                <a:gd name="T37" fmla="*/ 36 h 173"/>
                <a:gd name="T38" fmla="*/ 24 w 101"/>
                <a:gd name="T39" fmla="*/ 26 h 173"/>
                <a:gd name="T40" fmla="*/ 17 w 101"/>
                <a:gd name="T41" fmla="*/ 16 h 173"/>
                <a:gd name="T42" fmla="*/ 7 w 101"/>
                <a:gd name="T43" fmla="*/ 7 h 173"/>
                <a:gd name="T44" fmla="*/ 0 w 101"/>
                <a:gd name="T45" fmla="*/ 0 h 1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173">
                  <a:moveTo>
                    <a:pt x="101" y="173"/>
                  </a:moveTo>
                  <a:lnTo>
                    <a:pt x="100" y="160"/>
                  </a:lnTo>
                  <a:lnTo>
                    <a:pt x="97" y="149"/>
                  </a:lnTo>
                  <a:lnTo>
                    <a:pt x="94" y="137"/>
                  </a:lnTo>
                  <a:lnTo>
                    <a:pt x="90" y="126"/>
                  </a:lnTo>
                  <a:lnTo>
                    <a:pt x="87" y="119"/>
                  </a:lnTo>
                  <a:lnTo>
                    <a:pt x="84" y="113"/>
                  </a:lnTo>
                  <a:lnTo>
                    <a:pt x="81" y="107"/>
                  </a:lnTo>
                  <a:lnTo>
                    <a:pt x="79" y="102"/>
                  </a:lnTo>
                  <a:lnTo>
                    <a:pt x="75" y="96"/>
                  </a:lnTo>
                  <a:lnTo>
                    <a:pt x="72" y="90"/>
                  </a:lnTo>
                  <a:lnTo>
                    <a:pt x="68" y="84"/>
                  </a:lnTo>
                  <a:lnTo>
                    <a:pt x="66" y="79"/>
                  </a:lnTo>
                  <a:lnTo>
                    <a:pt x="61" y="72"/>
                  </a:lnTo>
                  <a:lnTo>
                    <a:pt x="58" y="68"/>
                  </a:lnTo>
                  <a:lnTo>
                    <a:pt x="53" y="61"/>
                  </a:lnTo>
                  <a:lnTo>
                    <a:pt x="49" y="56"/>
                  </a:lnTo>
                  <a:lnTo>
                    <a:pt x="41" y="46"/>
                  </a:lnTo>
                  <a:lnTo>
                    <a:pt x="33" y="36"/>
                  </a:lnTo>
                  <a:lnTo>
                    <a:pt x="24" y="26"/>
                  </a:lnTo>
                  <a:lnTo>
                    <a:pt x="17" y="16"/>
                  </a:lnTo>
                  <a:lnTo>
                    <a:pt x="7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8" name="Freeform 84"/>
            <p:cNvSpPr>
              <a:spLocks/>
            </p:cNvSpPr>
            <p:nvPr/>
          </p:nvSpPr>
          <p:spPr bwMode="auto">
            <a:xfrm>
              <a:off x="2951" y="3937"/>
              <a:ext cx="220" cy="49"/>
            </a:xfrm>
            <a:custGeom>
              <a:avLst/>
              <a:gdLst>
                <a:gd name="T0" fmla="*/ 0 w 220"/>
                <a:gd name="T1" fmla="*/ 0 h 49"/>
                <a:gd name="T2" fmla="*/ 6 w 220"/>
                <a:gd name="T3" fmla="*/ 2 h 49"/>
                <a:gd name="T4" fmla="*/ 13 w 220"/>
                <a:gd name="T5" fmla="*/ 5 h 49"/>
                <a:gd name="T6" fmla="*/ 20 w 220"/>
                <a:gd name="T7" fmla="*/ 7 h 49"/>
                <a:gd name="T8" fmla="*/ 27 w 220"/>
                <a:gd name="T9" fmla="*/ 11 h 49"/>
                <a:gd name="T10" fmla="*/ 34 w 220"/>
                <a:gd name="T11" fmla="*/ 13 h 49"/>
                <a:gd name="T12" fmla="*/ 42 w 220"/>
                <a:gd name="T13" fmla="*/ 15 h 49"/>
                <a:gd name="T14" fmla="*/ 51 w 220"/>
                <a:gd name="T15" fmla="*/ 18 h 49"/>
                <a:gd name="T16" fmla="*/ 59 w 220"/>
                <a:gd name="T17" fmla="*/ 21 h 49"/>
                <a:gd name="T18" fmla="*/ 66 w 220"/>
                <a:gd name="T19" fmla="*/ 23 h 49"/>
                <a:gd name="T20" fmla="*/ 74 w 220"/>
                <a:gd name="T21" fmla="*/ 26 h 49"/>
                <a:gd name="T22" fmla="*/ 82 w 220"/>
                <a:gd name="T23" fmla="*/ 28 h 49"/>
                <a:gd name="T24" fmla="*/ 90 w 220"/>
                <a:gd name="T25" fmla="*/ 30 h 49"/>
                <a:gd name="T26" fmla="*/ 97 w 220"/>
                <a:gd name="T27" fmla="*/ 33 h 49"/>
                <a:gd name="T28" fmla="*/ 105 w 220"/>
                <a:gd name="T29" fmla="*/ 35 h 49"/>
                <a:gd name="T30" fmla="*/ 114 w 220"/>
                <a:gd name="T31" fmla="*/ 37 h 49"/>
                <a:gd name="T32" fmla="*/ 122 w 220"/>
                <a:gd name="T33" fmla="*/ 40 h 49"/>
                <a:gd name="T34" fmla="*/ 129 w 220"/>
                <a:gd name="T35" fmla="*/ 41 h 49"/>
                <a:gd name="T36" fmla="*/ 137 w 220"/>
                <a:gd name="T37" fmla="*/ 42 h 49"/>
                <a:gd name="T38" fmla="*/ 144 w 220"/>
                <a:gd name="T39" fmla="*/ 43 h 49"/>
                <a:gd name="T40" fmla="*/ 152 w 220"/>
                <a:gd name="T41" fmla="*/ 46 h 49"/>
                <a:gd name="T42" fmla="*/ 158 w 220"/>
                <a:gd name="T43" fmla="*/ 46 h 49"/>
                <a:gd name="T44" fmla="*/ 165 w 220"/>
                <a:gd name="T45" fmla="*/ 47 h 49"/>
                <a:gd name="T46" fmla="*/ 172 w 220"/>
                <a:gd name="T47" fmla="*/ 48 h 49"/>
                <a:gd name="T48" fmla="*/ 179 w 220"/>
                <a:gd name="T49" fmla="*/ 49 h 49"/>
                <a:gd name="T50" fmla="*/ 191 w 220"/>
                <a:gd name="T51" fmla="*/ 48 h 49"/>
                <a:gd name="T52" fmla="*/ 202 w 220"/>
                <a:gd name="T53" fmla="*/ 47 h 49"/>
                <a:gd name="T54" fmla="*/ 212 w 220"/>
                <a:gd name="T55" fmla="*/ 44 h 49"/>
                <a:gd name="T56" fmla="*/ 220 w 220"/>
                <a:gd name="T57" fmla="*/ 42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0" h="49">
                  <a:moveTo>
                    <a:pt x="0" y="0"/>
                  </a:moveTo>
                  <a:lnTo>
                    <a:pt x="6" y="2"/>
                  </a:lnTo>
                  <a:lnTo>
                    <a:pt x="13" y="5"/>
                  </a:lnTo>
                  <a:lnTo>
                    <a:pt x="20" y="7"/>
                  </a:lnTo>
                  <a:lnTo>
                    <a:pt x="27" y="11"/>
                  </a:lnTo>
                  <a:lnTo>
                    <a:pt x="34" y="13"/>
                  </a:lnTo>
                  <a:lnTo>
                    <a:pt x="42" y="15"/>
                  </a:lnTo>
                  <a:lnTo>
                    <a:pt x="51" y="18"/>
                  </a:lnTo>
                  <a:lnTo>
                    <a:pt x="59" y="21"/>
                  </a:lnTo>
                  <a:lnTo>
                    <a:pt x="66" y="23"/>
                  </a:lnTo>
                  <a:lnTo>
                    <a:pt x="74" y="26"/>
                  </a:lnTo>
                  <a:lnTo>
                    <a:pt x="82" y="28"/>
                  </a:lnTo>
                  <a:lnTo>
                    <a:pt x="90" y="30"/>
                  </a:lnTo>
                  <a:lnTo>
                    <a:pt x="97" y="33"/>
                  </a:lnTo>
                  <a:lnTo>
                    <a:pt x="105" y="35"/>
                  </a:lnTo>
                  <a:lnTo>
                    <a:pt x="114" y="37"/>
                  </a:lnTo>
                  <a:lnTo>
                    <a:pt x="122" y="40"/>
                  </a:lnTo>
                  <a:lnTo>
                    <a:pt x="129" y="41"/>
                  </a:lnTo>
                  <a:lnTo>
                    <a:pt x="137" y="42"/>
                  </a:lnTo>
                  <a:lnTo>
                    <a:pt x="144" y="43"/>
                  </a:lnTo>
                  <a:lnTo>
                    <a:pt x="152" y="46"/>
                  </a:lnTo>
                  <a:lnTo>
                    <a:pt x="158" y="46"/>
                  </a:lnTo>
                  <a:lnTo>
                    <a:pt x="165" y="47"/>
                  </a:lnTo>
                  <a:lnTo>
                    <a:pt x="172" y="48"/>
                  </a:lnTo>
                  <a:lnTo>
                    <a:pt x="179" y="49"/>
                  </a:lnTo>
                  <a:lnTo>
                    <a:pt x="191" y="48"/>
                  </a:lnTo>
                  <a:lnTo>
                    <a:pt x="202" y="47"/>
                  </a:lnTo>
                  <a:lnTo>
                    <a:pt x="212" y="44"/>
                  </a:lnTo>
                  <a:lnTo>
                    <a:pt x="220" y="4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9" name="Freeform 85"/>
            <p:cNvSpPr>
              <a:spLocks/>
            </p:cNvSpPr>
            <p:nvPr/>
          </p:nvSpPr>
          <p:spPr bwMode="auto">
            <a:xfrm>
              <a:off x="3171" y="3846"/>
              <a:ext cx="29" cy="133"/>
            </a:xfrm>
            <a:custGeom>
              <a:avLst/>
              <a:gdLst>
                <a:gd name="T0" fmla="*/ 0 w 29"/>
                <a:gd name="T1" fmla="*/ 133 h 133"/>
                <a:gd name="T2" fmla="*/ 4 w 29"/>
                <a:gd name="T3" fmla="*/ 127 h 133"/>
                <a:gd name="T4" fmla="*/ 10 w 29"/>
                <a:gd name="T5" fmla="*/ 123 h 133"/>
                <a:gd name="T6" fmla="*/ 14 w 29"/>
                <a:gd name="T7" fmla="*/ 116 h 133"/>
                <a:gd name="T8" fmla="*/ 18 w 29"/>
                <a:gd name="T9" fmla="*/ 110 h 133"/>
                <a:gd name="T10" fmla="*/ 21 w 29"/>
                <a:gd name="T11" fmla="*/ 102 h 133"/>
                <a:gd name="T12" fmla="*/ 23 w 29"/>
                <a:gd name="T13" fmla="*/ 93 h 133"/>
                <a:gd name="T14" fmla="*/ 25 w 29"/>
                <a:gd name="T15" fmla="*/ 85 h 133"/>
                <a:gd name="T16" fmla="*/ 28 w 29"/>
                <a:gd name="T17" fmla="*/ 77 h 133"/>
                <a:gd name="T18" fmla="*/ 28 w 29"/>
                <a:gd name="T19" fmla="*/ 68 h 133"/>
                <a:gd name="T20" fmla="*/ 28 w 29"/>
                <a:gd name="T21" fmla="*/ 58 h 133"/>
                <a:gd name="T22" fmla="*/ 28 w 29"/>
                <a:gd name="T23" fmla="*/ 49 h 133"/>
                <a:gd name="T24" fmla="*/ 29 w 29"/>
                <a:gd name="T25" fmla="*/ 40 h 133"/>
                <a:gd name="T26" fmla="*/ 28 w 29"/>
                <a:gd name="T27" fmla="*/ 29 h 133"/>
                <a:gd name="T28" fmla="*/ 28 w 29"/>
                <a:gd name="T29" fmla="*/ 20 h 133"/>
                <a:gd name="T30" fmla="*/ 28 w 29"/>
                <a:gd name="T31" fmla="*/ 9 h 133"/>
                <a:gd name="T32" fmla="*/ 28 w 29"/>
                <a:gd name="T33" fmla="*/ 0 h 1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133">
                  <a:moveTo>
                    <a:pt x="0" y="133"/>
                  </a:moveTo>
                  <a:lnTo>
                    <a:pt x="4" y="127"/>
                  </a:lnTo>
                  <a:lnTo>
                    <a:pt x="10" y="123"/>
                  </a:lnTo>
                  <a:lnTo>
                    <a:pt x="14" y="116"/>
                  </a:lnTo>
                  <a:lnTo>
                    <a:pt x="18" y="110"/>
                  </a:lnTo>
                  <a:lnTo>
                    <a:pt x="21" y="102"/>
                  </a:lnTo>
                  <a:lnTo>
                    <a:pt x="23" y="93"/>
                  </a:lnTo>
                  <a:lnTo>
                    <a:pt x="25" y="85"/>
                  </a:lnTo>
                  <a:lnTo>
                    <a:pt x="28" y="77"/>
                  </a:lnTo>
                  <a:lnTo>
                    <a:pt x="28" y="68"/>
                  </a:lnTo>
                  <a:lnTo>
                    <a:pt x="28" y="58"/>
                  </a:lnTo>
                  <a:lnTo>
                    <a:pt x="28" y="49"/>
                  </a:lnTo>
                  <a:lnTo>
                    <a:pt x="29" y="40"/>
                  </a:lnTo>
                  <a:lnTo>
                    <a:pt x="28" y="29"/>
                  </a:lnTo>
                  <a:lnTo>
                    <a:pt x="28" y="20"/>
                  </a:lnTo>
                  <a:lnTo>
                    <a:pt x="28" y="9"/>
                  </a:lnTo>
                  <a:lnTo>
                    <a:pt x="28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0" name="Freeform 86"/>
            <p:cNvSpPr>
              <a:spLocks/>
            </p:cNvSpPr>
            <p:nvPr/>
          </p:nvSpPr>
          <p:spPr bwMode="auto">
            <a:xfrm>
              <a:off x="3195" y="3757"/>
              <a:ext cx="5" cy="89"/>
            </a:xfrm>
            <a:custGeom>
              <a:avLst/>
              <a:gdLst>
                <a:gd name="T0" fmla="*/ 4 w 5"/>
                <a:gd name="T1" fmla="*/ 89 h 89"/>
                <a:gd name="T2" fmla="*/ 3 w 5"/>
                <a:gd name="T3" fmla="*/ 76 h 89"/>
                <a:gd name="T4" fmla="*/ 1 w 5"/>
                <a:gd name="T5" fmla="*/ 65 h 89"/>
                <a:gd name="T6" fmla="*/ 0 w 5"/>
                <a:gd name="T7" fmla="*/ 52 h 89"/>
                <a:gd name="T8" fmla="*/ 0 w 5"/>
                <a:gd name="T9" fmla="*/ 41 h 89"/>
                <a:gd name="T10" fmla="*/ 0 w 5"/>
                <a:gd name="T11" fmla="*/ 30 h 89"/>
                <a:gd name="T12" fmla="*/ 0 w 5"/>
                <a:gd name="T13" fmla="*/ 19 h 89"/>
                <a:gd name="T14" fmla="*/ 1 w 5"/>
                <a:gd name="T15" fmla="*/ 9 h 89"/>
                <a:gd name="T16" fmla="*/ 5 w 5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89">
                  <a:moveTo>
                    <a:pt x="4" y="89"/>
                  </a:moveTo>
                  <a:lnTo>
                    <a:pt x="3" y="76"/>
                  </a:lnTo>
                  <a:lnTo>
                    <a:pt x="1" y="65"/>
                  </a:lnTo>
                  <a:lnTo>
                    <a:pt x="0" y="52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1" y="9"/>
                  </a:lnTo>
                  <a:lnTo>
                    <a:pt x="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1" name="Freeform 87"/>
            <p:cNvSpPr>
              <a:spLocks/>
            </p:cNvSpPr>
            <p:nvPr/>
          </p:nvSpPr>
          <p:spPr bwMode="auto">
            <a:xfrm>
              <a:off x="3200" y="3543"/>
              <a:ext cx="197" cy="214"/>
            </a:xfrm>
            <a:custGeom>
              <a:avLst/>
              <a:gdLst>
                <a:gd name="T0" fmla="*/ 0 w 197"/>
                <a:gd name="T1" fmla="*/ 214 h 214"/>
                <a:gd name="T2" fmla="*/ 0 w 197"/>
                <a:gd name="T3" fmla="*/ 207 h 214"/>
                <a:gd name="T4" fmla="*/ 2 w 197"/>
                <a:gd name="T5" fmla="*/ 200 h 214"/>
                <a:gd name="T6" fmla="*/ 6 w 197"/>
                <a:gd name="T7" fmla="*/ 192 h 214"/>
                <a:gd name="T8" fmla="*/ 9 w 197"/>
                <a:gd name="T9" fmla="*/ 185 h 214"/>
                <a:gd name="T10" fmla="*/ 13 w 197"/>
                <a:gd name="T11" fmla="*/ 177 h 214"/>
                <a:gd name="T12" fmla="*/ 17 w 197"/>
                <a:gd name="T13" fmla="*/ 169 h 214"/>
                <a:gd name="T14" fmla="*/ 22 w 197"/>
                <a:gd name="T15" fmla="*/ 161 h 214"/>
                <a:gd name="T16" fmla="*/ 29 w 197"/>
                <a:gd name="T17" fmla="*/ 153 h 214"/>
                <a:gd name="T18" fmla="*/ 34 w 197"/>
                <a:gd name="T19" fmla="*/ 143 h 214"/>
                <a:gd name="T20" fmla="*/ 40 w 197"/>
                <a:gd name="T21" fmla="*/ 134 h 214"/>
                <a:gd name="T22" fmla="*/ 45 w 197"/>
                <a:gd name="T23" fmla="*/ 125 h 214"/>
                <a:gd name="T24" fmla="*/ 52 w 197"/>
                <a:gd name="T25" fmla="*/ 116 h 214"/>
                <a:gd name="T26" fmla="*/ 59 w 197"/>
                <a:gd name="T27" fmla="*/ 107 h 214"/>
                <a:gd name="T28" fmla="*/ 66 w 197"/>
                <a:gd name="T29" fmla="*/ 99 h 214"/>
                <a:gd name="T30" fmla="*/ 75 w 197"/>
                <a:gd name="T31" fmla="*/ 90 h 214"/>
                <a:gd name="T32" fmla="*/ 83 w 197"/>
                <a:gd name="T33" fmla="*/ 83 h 214"/>
                <a:gd name="T34" fmla="*/ 90 w 197"/>
                <a:gd name="T35" fmla="*/ 73 h 214"/>
                <a:gd name="T36" fmla="*/ 97 w 197"/>
                <a:gd name="T37" fmla="*/ 65 h 214"/>
                <a:gd name="T38" fmla="*/ 105 w 197"/>
                <a:gd name="T39" fmla="*/ 56 h 214"/>
                <a:gd name="T40" fmla="*/ 113 w 197"/>
                <a:gd name="T41" fmla="*/ 49 h 214"/>
                <a:gd name="T42" fmla="*/ 120 w 197"/>
                <a:gd name="T43" fmla="*/ 42 h 214"/>
                <a:gd name="T44" fmla="*/ 127 w 197"/>
                <a:gd name="T45" fmla="*/ 35 h 214"/>
                <a:gd name="T46" fmla="*/ 135 w 197"/>
                <a:gd name="T47" fmla="*/ 28 h 214"/>
                <a:gd name="T48" fmla="*/ 143 w 197"/>
                <a:gd name="T49" fmla="*/ 23 h 214"/>
                <a:gd name="T50" fmla="*/ 150 w 197"/>
                <a:gd name="T51" fmla="*/ 17 h 214"/>
                <a:gd name="T52" fmla="*/ 157 w 197"/>
                <a:gd name="T53" fmla="*/ 13 h 214"/>
                <a:gd name="T54" fmla="*/ 164 w 197"/>
                <a:gd name="T55" fmla="*/ 9 h 214"/>
                <a:gd name="T56" fmla="*/ 171 w 197"/>
                <a:gd name="T57" fmla="*/ 6 h 214"/>
                <a:gd name="T58" fmla="*/ 177 w 197"/>
                <a:gd name="T59" fmla="*/ 2 h 214"/>
                <a:gd name="T60" fmla="*/ 184 w 197"/>
                <a:gd name="T61" fmla="*/ 1 h 214"/>
                <a:gd name="T62" fmla="*/ 190 w 197"/>
                <a:gd name="T63" fmla="*/ 0 h 214"/>
                <a:gd name="T64" fmla="*/ 197 w 197"/>
                <a:gd name="T65" fmla="*/ 0 h 2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214">
                  <a:moveTo>
                    <a:pt x="0" y="214"/>
                  </a:moveTo>
                  <a:lnTo>
                    <a:pt x="0" y="207"/>
                  </a:lnTo>
                  <a:lnTo>
                    <a:pt x="2" y="200"/>
                  </a:lnTo>
                  <a:lnTo>
                    <a:pt x="6" y="192"/>
                  </a:lnTo>
                  <a:lnTo>
                    <a:pt x="9" y="185"/>
                  </a:lnTo>
                  <a:lnTo>
                    <a:pt x="13" y="177"/>
                  </a:lnTo>
                  <a:lnTo>
                    <a:pt x="17" y="169"/>
                  </a:lnTo>
                  <a:lnTo>
                    <a:pt x="22" y="161"/>
                  </a:lnTo>
                  <a:lnTo>
                    <a:pt x="29" y="153"/>
                  </a:lnTo>
                  <a:lnTo>
                    <a:pt x="34" y="143"/>
                  </a:lnTo>
                  <a:lnTo>
                    <a:pt x="40" y="134"/>
                  </a:lnTo>
                  <a:lnTo>
                    <a:pt x="45" y="125"/>
                  </a:lnTo>
                  <a:lnTo>
                    <a:pt x="52" y="116"/>
                  </a:lnTo>
                  <a:lnTo>
                    <a:pt x="59" y="107"/>
                  </a:lnTo>
                  <a:lnTo>
                    <a:pt x="66" y="99"/>
                  </a:lnTo>
                  <a:lnTo>
                    <a:pt x="75" y="90"/>
                  </a:lnTo>
                  <a:lnTo>
                    <a:pt x="83" y="83"/>
                  </a:lnTo>
                  <a:lnTo>
                    <a:pt x="90" y="73"/>
                  </a:lnTo>
                  <a:lnTo>
                    <a:pt x="97" y="65"/>
                  </a:lnTo>
                  <a:lnTo>
                    <a:pt x="105" y="56"/>
                  </a:lnTo>
                  <a:lnTo>
                    <a:pt x="113" y="49"/>
                  </a:lnTo>
                  <a:lnTo>
                    <a:pt x="120" y="42"/>
                  </a:lnTo>
                  <a:lnTo>
                    <a:pt x="127" y="35"/>
                  </a:lnTo>
                  <a:lnTo>
                    <a:pt x="135" y="28"/>
                  </a:lnTo>
                  <a:lnTo>
                    <a:pt x="143" y="23"/>
                  </a:lnTo>
                  <a:lnTo>
                    <a:pt x="150" y="17"/>
                  </a:lnTo>
                  <a:lnTo>
                    <a:pt x="157" y="13"/>
                  </a:lnTo>
                  <a:lnTo>
                    <a:pt x="164" y="9"/>
                  </a:lnTo>
                  <a:lnTo>
                    <a:pt x="171" y="6"/>
                  </a:lnTo>
                  <a:lnTo>
                    <a:pt x="177" y="2"/>
                  </a:lnTo>
                  <a:lnTo>
                    <a:pt x="184" y="1"/>
                  </a:lnTo>
                  <a:lnTo>
                    <a:pt x="190" y="0"/>
                  </a:lnTo>
                  <a:lnTo>
                    <a:pt x="197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2" name="Freeform 88"/>
            <p:cNvSpPr>
              <a:spLocks/>
            </p:cNvSpPr>
            <p:nvPr/>
          </p:nvSpPr>
          <p:spPr bwMode="auto">
            <a:xfrm>
              <a:off x="3397" y="3543"/>
              <a:ext cx="74" cy="7"/>
            </a:xfrm>
            <a:custGeom>
              <a:avLst/>
              <a:gdLst>
                <a:gd name="T0" fmla="*/ 0 w 74"/>
                <a:gd name="T1" fmla="*/ 0 h 7"/>
                <a:gd name="T2" fmla="*/ 5 w 74"/>
                <a:gd name="T3" fmla="*/ 0 h 7"/>
                <a:gd name="T4" fmla="*/ 13 w 74"/>
                <a:gd name="T5" fmla="*/ 0 h 7"/>
                <a:gd name="T6" fmla="*/ 20 w 74"/>
                <a:gd name="T7" fmla="*/ 0 h 7"/>
                <a:gd name="T8" fmla="*/ 30 w 74"/>
                <a:gd name="T9" fmla="*/ 1 h 7"/>
                <a:gd name="T10" fmla="*/ 40 w 74"/>
                <a:gd name="T11" fmla="*/ 1 h 7"/>
                <a:gd name="T12" fmla="*/ 50 w 74"/>
                <a:gd name="T13" fmla="*/ 3 h 7"/>
                <a:gd name="T14" fmla="*/ 61 w 74"/>
                <a:gd name="T15" fmla="*/ 4 h 7"/>
                <a:gd name="T16" fmla="*/ 74 w 74"/>
                <a:gd name="T17" fmla="*/ 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7">
                  <a:moveTo>
                    <a:pt x="0" y="0"/>
                  </a:moveTo>
                  <a:lnTo>
                    <a:pt x="5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40" y="1"/>
                  </a:lnTo>
                  <a:lnTo>
                    <a:pt x="50" y="3"/>
                  </a:lnTo>
                  <a:lnTo>
                    <a:pt x="61" y="4"/>
                  </a:lnTo>
                  <a:lnTo>
                    <a:pt x="74" y="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3" name="Freeform 89"/>
            <p:cNvSpPr>
              <a:spLocks/>
            </p:cNvSpPr>
            <p:nvPr/>
          </p:nvSpPr>
          <p:spPr bwMode="auto">
            <a:xfrm>
              <a:off x="3471" y="3539"/>
              <a:ext cx="255" cy="22"/>
            </a:xfrm>
            <a:custGeom>
              <a:avLst/>
              <a:gdLst>
                <a:gd name="T0" fmla="*/ 0 w 255"/>
                <a:gd name="T1" fmla="*/ 11 h 22"/>
                <a:gd name="T2" fmla="*/ 10 w 255"/>
                <a:gd name="T3" fmla="*/ 11 h 22"/>
                <a:gd name="T4" fmla="*/ 21 w 255"/>
                <a:gd name="T5" fmla="*/ 12 h 22"/>
                <a:gd name="T6" fmla="*/ 31 w 255"/>
                <a:gd name="T7" fmla="*/ 13 h 22"/>
                <a:gd name="T8" fmla="*/ 43 w 255"/>
                <a:gd name="T9" fmla="*/ 14 h 22"/>
                <a:gd name="T10" fmla="*/ 53 w 255"/>
                <a:gd name="T11" fmla="*/ 15 h 22"/>
                <a:gd name="T12" fmla="*/ 64 w 255"/>
                <a:gd name="T13" fmla="*/ 17 h 22"/>
                <a:gd name="T14" fmla="*/ 74 w 255"/>
                <a:gd name="T15" fmla="*/ 18 h 22"/>
                <a:gd name="T16" fmla="*/ 85 w 255"/>
                <a:gd name="T17" fmla="*/ 19 h 22"/>
                <a:gd name="T18" fmla="*/ 94 w 255"/>
                <a:gd name="T19" fmla="*/ 19 h 22"/>
                <a:gd name="T20" fmla="*/ 103 w 255"/>
                <a:gd name="T21" fmla="*/ 20 h 22"/>
                <a:gd name="T22" fmla="*/ 113 w 255"/>
                <a:gd name="T23" fmla="*/ 20 h 22"/>
                <a:gd name="T24" fmla="*/ 123 w 255"/>
                <a:gd name="T25" fmla="*/ 21 h 22"/>
                <a:gd name="T26" fmla="*/ 131 w 255"/>
                <a:gd name="T27" fmla="*/ 21 h 22"/>
                <a:gd name="T28" fmla="*/ 141 w 255"/>
                <a:gd name="T29" fmla="*/ 21 h 22"/>
                <a:gd name="T30" fmla="*/ 150 w 255"/>
                <a:gd name="T31" fmla="*/ 21 h 22"/>
                <a:gd name="T32" fmla="*/ 159 w 255"/>
                <a:gd name="T33" fmla="*/ 22 h 22"/>
                <a:gd name="T34" fmla="*/ 166 w 255"/>
                <a:gd name="T35" fmla="*/ 21 h 22"/>
                <a:gd name="T36" fmla="*/ 175 w 255"/>
                <a:gd name="T37" fmla="*/ 21 h 22"/>
                <a:gd name="T38" fmla="*/ 182 w 255"/>
                <a:gd name="T39" fmla="*/ 20 h 22"/>
                <a:gd name="T40" fmla="*/ 190 w 255"/>
                <a:gd name="T41" fmla="*/ 20 h 22"/>
                <a:gd name="T42" fmla="*/ 196 w 255"/>
                <a:gd name="T43" fmla="*/ 19 h 22"/>
                <a:gd name="T44" fmla="*/ 203 w 255"/>
                <a:gd name="T45" fmla="*/ 18 h 22"/>
                <a:gd name="T46" fmla="*/ 210 w 255"/>
                <a:gd name="T47" fmla="*/ 17 h 22"/>
                <a:gd name="T48" fmla="*/ 217 w 255"/>
                <a:gd name="T49" fmla="*/ 17 h 22"/>
                <a:gd name="T50" fmla="*/ 227 w 255"/>
                <a:gd name="T51" fmla="*/ 13 h 22"/>
                <a:gd name="T52" fmla="*/ 238 w 255"/>
                <a:gd name="T53" fmla="*/ 10 h 22"/>
                <a:gd name="T54" fmla="*/ 247 w 255"/>
                <a:gd name="T55" fmla="*/ 5 h 22"/>
                <a:gd name="T56" fmla="*/ 255 w 255"/>
                <a:gd name="T57" fmla="*/ 0 h 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55" h="22">
                  <a:moveTo>
                    <a:pt x="0" y="11"/>
                  </a:moveTo>
                  <a:lnTo>
                    <a:pt x="10" y="11"/>
                  </a:lnTo>
                  <a:lnTo>
                    <a:pt x="21" y="12"/>
                  </a:lnTo>
                  <a:lnTo>
                    <a:pt x="31" y="13"/>
                  </a:lnTo>
                  <a:lnTo>
                    <a:pt x="43" y="14"/>
                  </a:lnTo>
                  <a:lnTo>
                    <a:pt x="53" y="15"/>
                  </a:lnTo>
                  <a:lnTo>
                    <a:pt x="64" y="17"/>
                  </a:lnTo>
                  <a:lnTo>
                    <a:pt x="74" y="18"/>
                  </a:lnTo>
                  <a:lnTo>
                    <a:pt x="85" y="19"/>
                  </a:lnTo>
                  <a:lnTo>
                    <a:pt x="94" y="19"/>
                  </a:lnTo>
                  <a:lnTo>
                    <a:pt x="103" y="20"/>
                  </a:lnTo>
                  <a:lnTo>
                    <a:pt x="113" y="20"/>
                  </a:lnTo>
                  <a:lnTo>
                    <a:pt x="123" y="21"/>
                  </a:lnTo>
                  <a:lnTo>
                    <a:pt x="131" y="21"/>
                  </a:lnTo>
                  <a:lnTo>
                    <a:pt x="141" y="21"/>
                  </a:lnTo>
                  <a:lnTo>
                    <a:pt x="150" y="21"/>
                  </a:lnTo>
                  <a:lnTo>
                    <a:pt x="159" y="22"/>
                  </a:lnTo>
                  <a:lnTo>
                    <a:pt x="166" y="21"/>
                  </a:lnTo>
                  <a:lnTo>
                    <a:pt x="175" y="21"/>
                  </a:lnTo>
                  <a:lnTo>
                    <a:pt x="182" y="20"/>
                  </a:lnTo>
                  <a:lnTo>
                    <a:pt x="190" y="20"/>
                  </a:lnTo>
                  <a:lnTo>
                    <a:pt x="196" y="19"/>
                  </a:lnTo>
                  <a:lnTo>
                    <a:pt x="203" y="18"/>
                  </a:lnTo>
                  <a:lnTo>
                    <a:pt x="210" y="17"/>
                  </a:lnTo>
                  <a:lnTo>
                    <a:pt x="217" y="17"/>
                  </a:lnTo>
                  <a:lnTo>
                    <a:pt x="227" y="13"/>
                  </a:lnTo>
                  <a:lnTo>
                    <a:pt x="238" y="10"/>
                  </a:lnTo>
                  <a:lnTo>
                    <a:pt x="247" y="5"/>
                  </a:lnTo>
                  <a:lnTo>
                    <a:pt x="25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4" name="Freeform 90"/>
            <p:cNvSpPr>
              <a:spLocks/>
            </p:cNvSpPr>
            <p:nvPr/>
          </p:nvSpPr>
          <p:spPr bwMode="auto">
            <a:xfrm>
              <a:off x="3726" y="3505"/>
              <a:ext cx="12" cy="34"/>
            </a:xfrm>
            <a:custGeom>
              <a:avLst/>
              <a:gdLst>
                <a:gd name="T0" fmla="*/ 0 w 12"/>
                <a:gd name="T1" fmla="*/ 34 h 34"/>
                <a:gd name="T2" fmla="*/ 5 w 12"/>
                <a:gd name="T3" fmla="*/ 26 h 34"/>
                <a:gd name="T4" fmla="*/ 9 w 12"/>
                <a:gd name="T5" fmla="*/ 18 h 34"/>
                <a:gd name="T6" fmla="*/ 11 w 12"/>
                <a:gd name="T7" fmla="*/ 9 h 34"/>
                <a:gd name="T8" fmla="*/ 12 w 1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4">
                  <a:moveTo>
                    <a:pt x="0" y="34"/>
                  </a:moveTo>
                  <a:lnTo>
                    <a:pt x="5" y="26"/>
                  </a:lnTo>
                  <a:lnTo>
                    <a:pt x="9" y="18"/>
                  </a:lnTo>
                  <a:lnTo>
                    <a:pt x="11" y="9"/>
                  </a:lnTo>
                  <a:lnTo>
                    <a:pt x="12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5" name="Freeform 91"/>
            <p:cNvSpPr>
              <a:spLocks/>
            </p:cNvSpPr>
            <p:nvPr/>
          </p:nvSpPr>
          <p:spPr bwMode="auto">
            <a:xfrm>
              <a:off x="3735" y="2593"/>
              <a:ext cx="94" cy="912"/>
            </a:xfrm>
            <a:custGeom>
              <a:avLst/>
              <a:gdLst>
                <a:gd name="T0" fmla="*/ 2 w 94"/>
                <a:gd name="T1" fmla="*/ 907 h 912"/>
                <a:gd name="T2" fmla="*/ 0 w 94"/>
                <a:gd name="T3" fmla="*/ 896 h 912"/>
                <a:gd name="T4" fmla="*/ 0 w 94"/>
                <a:gd name="T5" fmla="*/ 882 h 912"/>
                <a:gd name="T6" fmla="*/ 0 w 94"/>
                <a:gd name="T7" fmla="*/ 865 h 912"/>
                <a:gd name="T8" fmla="*/ 2 w 94"/>
                <a:gd name="T9" fmla="*/ 846 h 912"/>
                <a:gd name="T10" fmla="*/ 2 w 94"/>
                <a:gd name="T11" fmla="*/ 824 h 912"/>
                <a:gd name="T12" fmla="*/ 2 w 94"/>
                <a:gd name="T13" fmla="*/ 799 h 912"/>
                <a:gd name="T14" fmla="*/ 3 w 94"/>
                <a:gd name="T15" fmla="*/ 772 h 912"/>
                <a:gd name="T16" fmla="*/ 4 w 94"/>
                <a:gd name="T17" fmla="*/ 744 h 912"/>
                <a:gd name="T18" fmla="*/ 5 w 94"/>
                <a:gd name="T19" fmla="*/ 713 h 912"/>
                <a:gd name="T20" fmla="*/ 6 w 94"/>
                <a:gd name="T21" fmla="*/ 681 h 912"/>
                <a:gd name="T22" fmla="*/ 9 w 94"/>
                <a:gd name="T23" fmla="*/ 649 h 912"/>
                <a:gd name="T24" fmla="*/ 10 w 94"/>
                <a:gd name="T25" fmla="*/ 614 h 912"/>
                <a:gd name="T26" fmla="*/ 12 w 94"/>
                <a:gd name="T27" fmla="*/ 579 h 912"/>
                <a:gd name="T28" fmla="*/ 14 w 94"/>
                <a:gd name="T29" fmla="*/ 543 h 912"/>
                <a:gd name="T30" fmla="*/ 18 w 94"/>
                <a:gd name="T31" fmla="*/ 507 h 912"/>
                <a:gd name="T32" fmla="*/ 20 w 94"/>
                <a:gd name="T33" fmla="*/ 469 h 912"/>
                <a:gd name="T34" fmla="*/ 23 w 94"/>
                <a:gd name="T35" fmla="*/ 432 h 912"/>
                <a:gd name="T36" fmla="*/ 26 w 94"/>
                <a:gd name="T37" fmla="*/ 395 h 912"/>
                <a:gd name="T38" fmla="*/ 30 w 94"/>
                <a:gd name="T39" fmla="*/ 357 h 912"/>
                <a:gd name="T40" fmla="*/ 34 w 94"/>
                <a:gd name="T41" fmla="*/ 321 h 912"/>
                <a:gd name="T42" fmla="*/ 38 w 94"/>
                <a:gd name="T43" fmla="*/ 286 h 912"/>
                <a:gd name="T44" fmla="*/ 41 w 94"/>
                <a:gd name="T45" fmla="*/ 251 h 912"/>
                <a:gd name="T46" fmla="*/ 46 w 94"/>
                <a:gd name="T47" fmla="*/ 216 h 912"/>
                <a:gd name="T48" fmla="*/ 51 w 94"/>
                <a:gd name="T49" fmla="*/ 183 h 912"/>
                <a:gd name="T50" fmla="*/ 55 w 94"/>
                <a:gd name="T51" fmla="*/ 152 h 912"/>
                <a:gd name="T52" fmla="*/ 61 w 94"/>
                <a:gd name="T53" fmla="*/ 123 h 912"/>
                <a:gd name="T54" fmla="*/ 66 w 94"/>
                <a:gd name="T55" fmla="*/ 95 h 912"/>
                <a:gd name="T56" fmla="*/ 72 w 94"/>
                <a:gd name="T57" fmla="*/ 69 h 912"/>
                <a:gd name="T58" fmla="*/ 76 w 94"/>
                <a:gd name="T59" fmla="*/ 47 h 912"/>
                <a:gd name="T60" fmla="*/ 83 w 94"/>
                <a:gd name="T61" fmla="*/ 26 h 912"/>
                <a:gd name="T62" fmla="*/ 90 w 94"/>
                <a:gd name="T63" fmla="*/ 7 h 9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" h="912">
                  <a:moveTo>
                    <a:pt x="3" y="912"/>
                  </a:moveTo>
                  <a:lnTo>
                    <a:pt x="2" y="907"/>
                  </a:lnTo>
                  <a:lnTo>
                    <a:pt x="2" y="902"/>
                  </a:lnTo>
                  <a:lnTo>
                    <a:pt x="0" y="896"/>
                  </a:lnTo>
                  <a:lnTo>
                    <a:pt x="0" y="890"/>
                  </a:lnTo>
                  <a:lnTo>
                    <a:pt x="0" y="882"/>
                  </a:lnTo>
                  <a:lnTo>
                    <a:pt x="0" y="874"/>
                  </a:lnTo>
                  <a:lnTo>
                    <a:pt x="0" y="865"/>
                  </a:lnTo>
                  <a:lnTo>
                    <a:pt x="2" y="856"/>
                  </a:lnTo>
                  <a:lnTo>
                    <a:pt x="2" y="846"/>
                  </a:lnTo>
                  <a:lnTo>
                    <a:pt x="2" y="835"/>
                  </a:lnTo>
                  <a:lnTo>
                    <a:pt x="2" y="824"/>
                  </a:lnTo>
                  <a:lnTo>
                    <a:pt x="2" y="812"/>
                  </a:lnTo>
                  <a:lnTo>
                    <a:pt x="2" y="799"/>
                  </a:lnTo>
                  <a:lnTo>
                    <a:pt x="3" y="786"/>
                  </a:lnTo>
                  <a:lnTo>
                    <a:pt x="3" y="772"/>
                  </a:lnTo>
                  <a:lnTo>
                    <a:pt x="4" y="760"/>
                  </a:lnTo>
                  <a:lnTo>
                    <a:pt x="4" y="744"/>
                  </a:lnTo>
                  <a:lnTo>
                    <a:pt x="4" y="729"/>
                  </a:lnTo>
                  <a:lnTo>
                    <a:pt x="5" y="713"/>
                  </a:lnTo>
                  <a:lnTo>
                    <a:pt x="6" y="698"/>
                  </a:lnTo>
                  <a:lnTo>
                    <a:pt x="6" y="681"/>
                  </a:lnTo>
                  <a:lnTo>
                    <a:pt x="7" y="665"/>
                  </a:lnTo>
                  <a:lnTo>
                    <a:pt x="9" y="649"/>
                  </a:lnTo>
                  <a:lnTo>
                    <a:pt x="10" y="633"/>
                  </a:lnTo>
                  <a:lnTo>
                    <a:pt x="10" y="614"/>
                  </a:lnTo>
                  <a:lnTo>
                    <a:pt x="11" y="596"/>
                  </a:lnTo>
                  <a:lnTo>
                    <a:pt x="12" y="579"/>
                  </a:lnTo>
                  <a:lnTo>
                    <a:pt x="13" y="561"/>
                  </a:lnTo>
                  <a:lnTo>
                    <a:pt x="14" y="543"/>
                  </a:lnTo>
                  <a:lnTo>
                    <a:pt x="17" y="525"/>
                  </a:lnTo>
                  <a:lnTo>
                    <a:pt x="18" y="507"/>
                  </a:lnTo>
                  <a:lnTo>
                    <a:pt x="20" y="489"/>
                  </a:lnTo>
                  <a:lnTo>
                    <a:pt x="20" y="469"/>
                  </a:lnTo>
                  <a:lnTo>
                    <a:pt x="23" y="451"/>
                  </a:lnTo>
                  <a:lnTo>
                    <a:pt x="23" y="432"/>
                  </a:lnTo>
                  <a:lnTo>
                    <a:pt x="25" y="413"/>
                  </a:lnTo>
                  <a:lnTo>
                    <a:pt x="26" y="395"/>
                  </a:lnTo>
                  <a:lnTo>
                    <a:pt x="28" y="376"/>
                  </a:lnTo>
                  <a:lnTo>
                    <a:pt x="30" y="357"/>
                  </a:lnTo>
                  <a:lnTo>
                    <a:pt x="33" y="340"/>
                  </a:lnTo>
                  <a:lnTo>
                    <a:pt x="34" y="321"/>
                  </a:lnTo>
                  <a:lnTo>
                    <a:pt x="37" y="304"/>
                  </a:lnTo>
                  <a:lnTo>
                    <a:pt x="38" y="286"/>
                  </a:lnTo>
                  <a:lnTo>
                    <a:pt x="40" y="269"/>
                  </a:lnTo>
                  <a:lnTo>
                    <a:pt x="41" y="251"/>
                  </a:lnTo>
                  <a:lnTo>
                    <a:pt x="45" y="234"/>
                  </a:lnTo>
                  <a:lnTo>
                    <a:pt x="46" y="216"/>
                  </a:lnTo>
                  <a:lnTo>
                    <a:pt x="49" y="201"/>
                  </a:lnTo>
                  <a:lnTo>
                    <a:pt x="51" y="183"/>
                  </a:lnTo>
                  <a:lnTo>
                    <a:pt x="53" y="168"/>
                  </a:lnTo>
                  <a:lnTo>
                    <a:pt x="55" y="152"/>
                  </a:lnTo>
                  <a:lnTo>
                    <a:pt x="59" y="138"/>
                  </a:lnTo>
                  <a:lnTo>
                    <a:pt x="61" y="123"/>
                  </a:lnTo>
                  <a:lnTo>
                    <a:pt x="63" y="109"/>
                  </a:lnTo>
                  <a:lnTo>
                    <a:pt x="66" y="95"/>
                  </a:lnTo>
                  <a:lnTo>
                    <a:pt x="69" y="83"/>
                  </a:lnTo>
                  <a:lnTo>
                    <a:pt x="72" y="69"/>
                  </a:lnTo>
                  <a:lnTo>
                    <a:pt x="74" y="57"/>
                  </a:lnTo>
                  <a:lnTo>
                    <a:pt x="76" y="47"/>
                  </a:lnTo>
                  <a:lnTo>
                    <a:pt x="80" y="36"/>
                  </a:lnTo>
                  <a:lnTo>
                    <a:pt x="83" y="26"/>
                  </a:lnTo>
                  <a:lnTo>
                    <a:pt x="87" y="17"/>
                  </a:lnTo>
                  <a:lnTo>
                    <a:pt x="90" y="7"/>
                  </a:lnTo>
                  <a:lnTo>
                    <a:pt x="9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6" name="Freeform 92"/>
            <p:cNvSpPr>
              <a:spLocks/>
            </p:cNvSpPr>
            <p:nvPr/>
          </p:nvSpPr>
          <p:spPr bwMode="auto">
            <a:xfrm>
              <a:off x="3829" y="2100"/>
              <a:ext cx="353" cy="493"/>
            </a:xfrm>
            <a:custGeom>
              <a:avLst/>
              <a:gdLst>
                <a:gd name="T0" fmla="*/ 0 w 353"/>
                <a:gd name="T1" fmla="*/ 493 h 493"/>
                <a:gd name="T2" fmla="*/ 2 w 353"/>
                <a:gd name="T3" fmla="*/ 484 h 493"/>
                <a:gd name="T4" fmla="*/ 6 w 353"/>
                <a:gd name="T5" fmla="*/ 476 h 493"/>
                <a:gd name="T6" fmla="*/ 9 w 353"/>
                <a:gd name="T7" fmla="*/ 468 h 493"/>
                <a:gd name="T8" fmla="*/ 13 w 353"/>
                <a:gd name="T9" fmla="*/ 459 h 493"/>
                <a:gd name="T10" fmla="*/ 16 w 353"/>
                <a:gd name="T11" fmla="*/ 450 h 493"/>
                <a:gd name="T12" fmla="*/ 22 w 353"/>
                <a:gd name="T13" fmla="*/ 442 h 493"/>
                <a:gd name="T14" fmla="*/ 27 w 353"/>
                <a:gd name="T15" fmla="*/ 433 h 493"/>
                <a:gd name="T16" fmla="*/ 32 w 353"/>
                <a:gd name="T17" fmla="*/ 424 h 493"/>
                <a:gd name="T18" fmla="*/ 37 w 353"/>
                <a:gd name="T19" fmla="*/ 414 h 493"/>
                <a:gd name="T20" fmla="*/ 43 w 353"/>
                <a:gd name="T21" fmla="*/ 405 h 493"/>
                <a:gd name="T22" fmla="*/ 48 w 353"/>
                <a:gd name="T23" fmla="*/ 395 h 493"/>
                <a:gd name="T24" fmla="*/ 55 w 353"/>
                <a:gd name="T25" fmla="*/ 386 h 493"/>
                <a:gd name="T26" fmla="*/ 60 w 353"/>
                <a:gd name="T27" fmla="*/ 375 h 493"/>
                <a:gd name="T28" fmla="*/ 66 w 353"/>
                <a:gd name="T29" fmla="*/ 366 h 493"/>
                <a:gd name="T30" fmla="*/ 73 w 353"/>
                <a:gd name="T31" fmla="*/ 357 h 493"/>
                <a:gd name="T32" fmla="*/ 80 w 353"/>
                <a:gd name="T33" fmla="*/ 347 h 493"/>
                <a:gd name="T34" fmla="*/ 86 w 353"/>
                <a:gd name="T35" fmla="*/ 337 h 493"/>
                <a:gd name="T36" fmla="*/ 93 w 353"/>
                <a:gd name="T37" fmla="*/ 326 h 493"/>
                <a:gd name="T38" fmla="*/ 100 w 353"/>
                <a:gd name="T39" fmla="*/ 316 h 493"/>
                <a:gd name="T40" fmla="*/ 107 w 353"/>
                <a:gd name="T41" fmla="*/ 307 h 493"/>
                <a:gd name="T42" fmla="*/ 114 w 353"/>
                <a:gd name="T43" fmla="*/ 296 h 493"/>
                <a:gd name="T44" fmla="*/ 122 w 353"/>
                <a:gd name="T45" fmla="*/ 286 h 493"/>
                <a:gd name="T46" fmla="*/ 129 w 353"/>
                <a:gd name="T47" fmla="*/ 275 h 493"/>
                <a:gd name="T48" fmla="*/ 137 w 353"/>
                <a:gd name="T49" fmla="*/ 266 h 493"/>
                <a:gd name="T50" fmla="*/ 144 w 353"/>
                <a:gd name="T51" fmla="*/ 255 h 493"/>
                <a:gd name="T52" fmla="*/ 151 w 353"/>
                <a:gd name="T53" fmla="*/ 245 h 493"/>
                <a:gd name="T54" fmla="*/ 160 w 353"/>
                <a:gd name="T55" fmla="*/ 234 h 493"/>
                <a:gd name="T56" fmla="*/ 168 w 353"/>
                <a:gd name="T57" fmla="*/ 225 h 493"/>
                <a:gd name="T58" fmla="*/ 175 w 353"/>
                <a:gd name="T59" fmla="*/ 214 h 493"/>
                <a:gd name="T60" fmla="*/ 183 w 353"/>
                <a:gd name="T61" fmla="*/ 205 h 493"/>
                <a:gd name="T62" fmla="*/ 191 w 353"/>
                <a:gd name="T63" fmla="*/ 196 h 493"/>
                <a:gd name="T64" fmla="*/ 199 w 353"/>
                <a:gd name="T65" fmla="*/ 186 h 493"/>
                <a:gd name="T66" fmla="*/ 206 w 353"/>
                <a:gd name="T67" fmla="*/ 176 h 493"/>
                <a:gd name="T68" fmla="*/ 213 w 353"/>
                <a:gd name="T69" fmla="*/ 167 h 493"/>
                <a:gd name="T70" fmla="*/ 220 w 353"/>
                <a:gd name="T71" fmla="*/ 157 h 493"/>
                <a:gd name="T72" fmla="*/ 227 w 353"/>
                <a:gd name="T73" fmla="*/ 148 h 493"/>
                <a:gd name="T74" fmla="*/ 234 w 353"/>
                <a:gd name="T75" fmla="*/ 139 h 493"/>
                <a:gd name="T76" fmla="*/ 241 w 353"/>
                <a:gd name="T77" fmla="*/ 130 h 493"/>
                <a:gd name="T78" fmla="*/ 248 w 353"/>
                <a:gd name="T79" fmla="*/ 121 h 493"/>
                <a:gd name="T80" fmla="*/ 255 w 353"/>
                <a:gd name="T81" fmla="*/ 113 h 493"/>
                <a:gd name="T82" fmla="*/ 261 w 353"/>
                <a:gd name="T83" fmla="*/ 104 h 493"/>
                <a:gd name="T84" fmla="*/ 268 w 353"/>
                <a:gd name="T85" fmla="*/ 95 h 493"/>
                <a:gd name="T86" fmla="*/ 274 w 353"/>
                <a:gd name="T87" fmla="*/ 88 h 493"/>
                <a:gd name="T88" fmla="*/ 281 w 353"/>
                <a:gd name="T89" fmla="*/ 81 h 493"/>
                <a:gd name="T90" fmla="*/ 287 w 353"/>
                <a:gd name="T91" fmla="*/ 73 h 493"/>
                <a:gd name="T92" fmla="*/ 293 w 353"/>
                <a:gd name="T93" fmla="*/ 66 h 493"/>
                <a:gd name="T94" fmla="*/ 298 w 353"/>
                <a:gd name="T95" fmla="*/ 60 h 493"/>
                <a:gd name="T96" fmla="*/ 304 w 353"/>
                <a:gd name="T97" fmla="*/ 55 h 493"/>
                <a:gd name="T98" fmla="*/ 309 w 353"/>
                <a:gd name="T99" fmla="*/ 48 h 493"/>
                <a:gd name="T100" fmla="*/ 314 w 353"/>
                <a:gd name="T101" fmla="*/ 41 h 493"/>
                <a:gd name="T102" fmla="*/ 318 w 353"/>
                <a:gd name="T103" fmla="*/ 35 h 493"/>
                <a:gd name="T104" fmla="*/ 323 w 353"/>
                <a:gd name="T105" fmla="*/ 30 h 493"/>
                <a:gd name="T106" fmla="*/ 331 w 353"/>
                <a:gd name="T107" fmla="*/ 21 h 493"/>
                <a:gd name="T108" fmla="*/ 339 w 353"/>
                <a:gd name="T109" fmla="*/ 14 h 493"/>
                <a:gd name="T110" fmla="*/ 344 w 353"/>
                <a:gd name="T111" fmla="*/ 7 h 493"/>
                <a:gd name="T112" fmla="*/ 349 w 353"/>
                <a:gd name="T113" fmla="*/ 3 h 493"/>
                <a:gd name="T114" fmla="*/ 351 w 353"/>
                <a:gd name="T115" fmla="*/ 0 h 493"/>
                <a:gd name="T116" fmla="*/ 353 w 353"/>
                <a:gd name="T117" fmla="*/ 0 h 4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53" h="493">
                  <a:moveTo>
                    <a:pt x="0" y="493"/>
                  </a:moveTo>
                  <a:lnTo>
                    <a:pt x="2" y="484"/>
                  </a:lnTo>
                  <a:lnTo>
                    <a:pt x="6" y="476"/>
                  </a:lnTo>
                  <a:lnTo>
                    <a:pt x="9" y="468"/>
                  </a:lnTo>
                  <a:lnTo>
                    <a:pt x="13" y="459"/>
                  </a:lnTo>
                  <a:lnTo>
                    <a:pt x="16" y="450"/>
                  </a:lnTo>
                  <a:lnTo>
                    <a:pt x="22" y="442"/>
                  </a:lnTo>
                  <a:lnTo>
                    <a:pt x="27" y="433"/>
                  </a:lnTo>
                  <a:lnTo>
                    <a:pt x="32" y="424"/>
                  </a:lnTo>
                  <a:lnTo>
                    <a:pt x="37" y="414"/>
                  </a:lnTo>
                  <a:lnTo>
                    <a:pt x="43" y="405"/>
                  </a:lnTo>
                  <a:lnTo>
                    <a:pt x="48" y="395"/>
                  </a:lnTo>
                  <a:lnTo>
                    <a:pt x="55" y="386"/>
                  </a:lnTo>
                  <a:lnTo>
                    <a:pt x="60" y="375"/>
                  </a:lnTo>
                  <a:lnTo>
                    <a:pt x="66" y="366"/>
                  </a:lnTo>
                  <a:lnTo>
                    <a:pt x="73" y="357"/>
                  </a:lnTo>
                  <a:lnTo>
                    <a:pt x="80" y="347"/>
                  </a:lnTo>
                  <a:lnTo>
                    <a:pt x="86" y="337"/>
                  </a:lnTo>
                  <a:lnTo>
                    <a:pt x="93" y="326"/>
                  </a:lnTo>
                  <a:lnTo>
                    <a:pt x="100" y="316"/>
                  </a:lnTo>
                  <a:lnTo>
                    <a:pt x="107" y="307"/>
                  </a:lnTo>
                  <a:lnTo>
                    <a:pt x="114" y="296"/>
                  </a:lnTo>
                  <a:lnTo>
                    <a:pt x="122" y="286"/>
                  </a:lnTo>
                  <a:lnTo>
                    <a:pt x="129" y="275"/>
                  </a:lnTo>
                  <a:lnTo>
                    <a:pt x="137" y="266"/>
                  </a:lnTo>
                  <a:lnTo>
                    <a:pt x="144" y="255"/>
                  </a:lnTo>
                  <a:lnTo>
                    <a:pt x="151" y="245"/>
                  </a:lnTo>
                  <a:lnTo>
                    <a:pt x="160" y="234"/>
                  </a:lnTo>
                  <a:lnTo>
                    <a:pt x="168" y="225"/>
                  </a:lnTo>
                  <a:lnTo>
                    <a:pt x="175" y="214"/>
                  </a:lnTo>
                  <a:lnTo>
                    <a:pt x="183" y="205"/>
                  </a:lnTo>
                  <a:lnTo>
                    <a:pt x="191" y="196"/>
                  </a:lnTo>
                  <a:lnTo>
                    <a:pt x="199" y="186"/>
                  </a:lnTo>
                  <a:lnTo>
                    <a:pt x="206" y="176"/>
                  </a:lnTo>
                  <a:lnTo>
                    <a:pt x="213" y="167"/>
                  </a:lnTo>
                  <a:lnTo>
                    <a:pt x="220" y="157"/>
                  </a:lnTo>
                  <a:lnTo>
                    <a:pt x="227" y="148"/>
                  </a:lnTo>
                  <a:lnTo>
                    <a:pt x="234" y="139"/>
                  </a:lnTo>
                  <a:lnTo>
                    <a:pt x="241" y="130"/>
                  </a:lnTo>
                  <a:lnTo>
                    <a:pt x="248" y="121"/>
                  </a:lnTo>
                  <a:lnTo>
                    <a:pt x="255" y="113"/>
                  </a:lnTo>
                  <a:lnTo>
                    <a:pt x="261" y="104"/>
                  </a:lnTo>
                  <a:lnTo>
                    <a:pt x="268" y="95"/>
                  </a:lnTo>
                  <a:lnTo>
                    <a:pt x="274" y="88"/>
                  </a:lnTo>
                  <a:lnTo>
                    <a:pt x="281" y="81"/>
                  </a:lnTo>
                  <a:lnTo>
                    <a:pt x="287" y="73"/>
                  </a:lnTo>
                  <a:lnTo>
                    <a:pt x="293" y="66"/>
                  </a:lnTo>
                  <a:lnTo>
                    <a:pt x="298" y="60"/>
                  </a:lnTo>
                  <a:lnTo>
                    <a:pt x="304" y="55"/>
                  </a:lnTo>
                  <a:lnTo>
                    <a:pt x="309" y="48"/>
                  </a:lnTo>
                  <a:lnTo>
                    <a:pt x="314" y="41"/>
                  </a:lnTo>
                  <a:lnTo>
                    <a:pt x="318" y="35"/>
                  </a:lnTo>
                  <a:lnTo>
                    <a:pt x="323" y="30"/>
                  </a:lnTo>
                  <a:lnTo>
                    <a:pt x="331" y="21"/>
                  </a:lnTo>
                  <a:lnTo>
                    <a:pt x="339" y="14"/>
                  </a:lnTo>
                  <a:lnTo>
                    <a:pt x="344" y="7"/>
                  </a:lnTo>
                  <a:lnTo>
                    <a:pt x="349" y="3"/>
                  </a:lnTo>
                  <a:lnTo>
                    <a:pt x="351" y="0"/>
                  </a:lnTo>
                  <a:lnTo>
                    <a:pt x="35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7" name="Freeform 93"/>
            <p:cNvSpPr>
              <a:spLocks/>
            </p:cNvSpPr>
            <p:nvPr/>
          </p:nvSpPr>
          <p:spPr bwMode="auto">
            <a:xfrm>
              <a:off x="4182" y="2096"/>
              <a:ext cx="3" cy="4"/>
            </a:xfrm>
            <a:custGeom>
              <a:avLst/>
              <a:gdLst>
                <a:gd name="T0" fmla="*/ 0 w 3"/>
                <a:gd name="T1" fmla="*/ 4 h 4"/>
                <a:gd name="T2" fmla="*/ 1 w 3"/>
                <a:gd name="T3" fmla="*/ 1 h 4"/>
                <a:gd name="T4" fmla="*/ 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lnTo>
                    <a:pt x="1" y="1"/>
                  </a:lnTo>
                  <a:lnTo>
                    <a:pt x="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8" name="Freeform 94"/>
            <p:cNvSpPr>
              <a:spLocks/>
            </p:cNvSpPr>
            <p:nvPr/>
          </p:nvSpPr>
          <p:spPr bwMode="auto">
            <a:xfrm>
              <a:off x="4185" y="2095"/>
              <a:ext cx="5" cy="1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5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lnTo>
                    <a:pt x="2" y="1"/>
                  </a:lnTo>
                  <a:lnTo>
                    <a:pt x="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9" name="Freeform 95"/>
            <p:cNvSpPr>
              <a:spLocks/>
            </p:cNvSpPr>
            <p:nvPr/>
          </p:nvSpPr>
          <p:spPr bwMode="auto">
            <a:xfrm>
              <a:off x="3723" y="1249"/>
              <a:ext cx="596" cy="846"/>
            </a:xfrm>
            <a:custGeom>
              <a:avLst/>
              <a:gdLst>
                <a:gd name="T0" fmla="*/ 483 w 596"/>
                <a:gd name="T1" fmla="*/ 826 h 846"/>
                <a:gd name="T2" fmla="*/ 511 w 596"/>
                <a:gd name="T3" fmla="*/ 788 h 846"/>
                <a:gd name="T4" fmla="*/ 535 w 596"/>
                <a:gd name="T5" fmla="*/ 752 h 846"/>
                <a:gd name="T6" fmla="*/ 555 w 596"/>
                <a:gd name="T7" fmla="*/ 717 h 846"/>
                <a:gd name="T8" fmla="*/ 570 w 596"/>
                <a:gd name="T9" fmla="*/ 680 h 846"/>
                <a:gd name="T10" fmla="*/ 582 w 596"/>
                <a:gd name="T11" fmla="*/ 645 h 846"/>
                <a:gd name="T12" fmla="*/ 589 w 596"/>
                <a:gd name="T13" fmla="*/ 612 h 846"/>
                <a:gd name="T14" fmla="*/ 593 w 596"/>
                <a:gd name="T15" fmla="*/ 578 h 846"/>
                <a:gd name="T16" fmla="*/ 595 w 596"/>
                <a:gd name="T17" fmla="*/ 545 h 846"/>
                <a:gd name="T18" fmla="*/ 592 w 596"/>
                <a:gd name="T19" fmla="*/ 514 h 846"/>
                <a:gd name="T20" fmla="*/ 586 w 596"/>
                <a:gd name="T21" fmla="*/ 482 h 846"/>
                <a:gd name="T22" fmla="*/ 577 w 596"/>
                <a:gd name="T23" fmla="*/ 452 h 846"/>
                <a:gd name="T24" fmla="*/ 565 w 596"/>
                <a:gd name="T25" fmla="*/ 423 h 846"/>
                <a:gd name="T26" fmla="*/ 550 w 596"/>
                <a:gd name="T27" fmla="*/ 395 h 846"/>
                <a:gd name="T28" fmla="*/ 534 w 596"/>
                <a:gd name="T29" fmla="*/ 367 h 846"/>
                <a:gd name="T30" fmla="*/ 515 w 596"/>
                <a:gd name="T31" fmla="*/ 340 h 846"/>
                <a:gd name="T32" fmla="*/ 494 w 596"/>
                <a:gd name="T33" fmla="*/ 313 h 846"/>
                <a:gd name="T34" fmla="*/ 470 w 596"/>
                <a:gd name="T35" fmla="*/ 286 h 846"/>
                <a:gd name="T36" fmla="*/ 444 w 596"/>
                <a:gd name="T37" fmla="*/ 260 h 846"/>
                <a:gd name="T38" fmla="*/ 417 w 596"/>
                <a:gd name="T39" fmla="*/ 236 h 846"/>
                <a:gd name="T40" fmla="*/ 389 w 596"/>
                <a:gd name="T41" fmla="*/ 213 h 846"/>
                <a:gd name="T42" fmla="*/ 359 w 596"/>
                <a:gd name="T43" fmla="*/ 190 h 846"/>
                <a:gd name="T44" fmla="*/ 327 w 596"/>
                <a:gd name="T45" fmla="*/ 168 h 846"/>
                <a:gd name="T46" fmla="*/ 295 w 596"/>
                <a:gd name="T47" fmla="*/ 147 h 846"/>
                <a:gd name="T48" fmla="*/ 262 w 596"/>
                <a:gd name="T49" fmla="*/ 127 h 846"/>
                <a:gd name="T50" fmla="*/ 227 w 596"/>
                <a:gd name="T51" fmla="*/ 106 h 846"/>
                <a:gd name="T52" fmla="*/ 193 w 596"/>
                <a:gd name="T53" fmla="*/ 88 h 846"/>
                <a:gd name="T54" fmla="*/ 158 w 596"/>
                <a:gd name="T55" fmla="*/ 70 h 846"/>
                <a:gd name="T56" fmla="*/ 122 w 596"/>
                <a:gd name="T57" fmla="*/ 53 h 846"/>
                <a:gd name="T58" fmla="*/ 87 w 596"/>
                <a:gd name="T59" fmla="*/ 36 h 846"/>
                <a:gd name="T60" fmla="*/ 52 w 596"/>
                <a:gd name="T61" fmla="*/ 21 h 846"/>
                <a:gd name="T62" fmla="*/ 17 w 596"/>
                <a:gd name="T63" fmla="*/ 7 h 8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6" h="846">
                  <a:moveTo>
                    <a:pt x="467" y="846"/>
                  </a:moveTo>
                  <a:lnTo>
                    <a:pt x="483" y="826"/>
                  </a:lnTo>
                  <a:lnTo>
                    <a:pt x="498" y="808"/>
                  </a:lnTo>
                  <a:lnTo>
                    <a:pt x="511" y="788"/>
                  </a:lnTo>
                  <a:lnTo>
                    <a:pt x="525" y="770"/>
                  </a:lnTo>
                  <a:lnTo>
                    <a:pt x="535" y="752"/>
                  </a:lnTo>
                  <a:lnTo>
                    <a:pt x="546" y="734"/>
                  </a:lnTo>
                  <a:lnTo>
                    <a:pt x="555" y="717"/>
                  </a:lnTo>
                  <a:lnTo>
                    <a:pt x="564" y="699"/>
                  </a:lnTo>
                  <a:lnTo>
                    <a:pt x="570" y="680"/>
                  </a:lnTo>
                  <a:lnTo>
                    <a:pt x="577" y="663"/>
                  </a:lnTo>
                  <a:lnTo>
                    <a:pt x="582" y="645"/>
                  </a:lnTo>
                  <a:lnTo>
                    <a:pt x="586" y="629"/>
                  </a:lnTo>
                  <a:lnTo>
                    <a:pt x="589" y="612"/>
                  </a:lnTo>
                  <a:lnTo>
                    <a:pt x="592" y="594"/>
                  </a:lnTo>
                  <a:lnTo>
                    <a:pt x="593" y="578"/>
                  </a:lnTo>
                  <a:lnTo>
                    <a:pt x="596" y="563"/>
                  </a:lnTo>
                  <a:lnTo>
                    <a:pt x="595" y="545"/>
                  </a:lnTo>
                  <a:lnTo>
                    <a:pt x="595" y="530"/>
                  </a:lnTo>
                  <a:lnTo>
                    <a:pt x="592" y="514"/>
                  </a:lnTo>
                  <a:lnTo>
                    <a:pt x="590" y="498"/>
                  </a:lnTo>
                  <a:lnTo>
                    <a:pt x="586" y="482"/>
                  </a:lnTo>
                  <a:lnTo>
                    <a:pt x="583" y="467"/>
                  </a:lnTo>
                  <a:lnTo>
                    <a:pt x="577" y="452"/>
                  </a:lnTo>
                  <a:lnTo>
                    <a:pt x="572" y="438"/>
                  </a:lnTo>
                  <a:lnTo>
                    <a:pt x="565" y="423"/>
                  </a:lnTo>
                  <a:lnTo>
                    <a:pt x="558" y="409"/>
                  </a:lnTo>
                  <a:lnTo>
                    <a:pt x="550" y="395"/>
                  </a:lnTo>
                  <a:lnTo>
                    <a:pt x="543" y="381"/>
                  </a:lnTo>
                  <a:lnTo>
                    <a:pt x="534" y="367"/>
                  </a:lnTo>
                  <a:lnTo>
                    <a:pt x="526" y="353"/>
                  </a:lnTo>
                  <a:lnTo>
                    <a:pt x="515" y="340"/>
                  </a:lnTo>
                  <a:lnTo>
                    <a:pt x="506" y="327"/>
                  </a:lnTo>
                  <a:lnTo>
                    <a:pt x="494" y="313"/>
                  </a:lnTo>
                  <a:lnTo>
                    <a:pt x="483" y="299"/>
                  </a:lnTo>
                  <a:lnTo>
                    <a:pt x="470" y="286"/>
                  </a:lnTo>
                  <a:lnTo>
                    <a:pt x="458" y="274"/>
                  </a:lnTo>
                  <a:lnTo>
                    <a:pt x="444" y="260"/>
                  </a:lnTo>
                  <a:lnTo>
                    <a:pt x="431" y="249"/>
                  </a:lnTo>
                  <a:lnTo>
                    <a:pt x="417" y="236"/>
                  </a:lnTo>
                  <a:lnTo>
                    <a:pt x="404" y="225"/>
                  </a:lnTo>
                  <a:lnTo>
                    <a:pt x="389" y="213"/>
                  </a:lnTo>
                  <a:lnTo>
                    <a:pt x="374" y="201"/>
                  </a:lnTo>
                  <a:lnTo>
                    <a:pt x="359" y="190"/>
                  </a:lnTo>
                  <a:lnTo>
                    <a:pt x="344" y="180"/>
                  </a:lnTo>
                  <a:lnTo>
                    <a:pt x="327" y="168"/>
                  </a:lnTo>
                  <a:lnTo>
                    <a:pt x="311" y="158"/>
                  </a:lnTo>
                  <a:lnTo>
                    <a:pt x="295" y="147"/>
                  </a:lnTo>
                  <a:lnTo>
                    <a:pt x="280" y="138"/>
                  </a:lnTo>
                  <a:lnTo>
                    <a:pt x="262" y="127"/>
                  </a:lnTo>
                  <a:lnTo>
                    <a:pt x="245" y="117"/>
                  </a:lnTo>
                  <a:lnTo>
                    <a:pt x="227" y="106"/>
                  </a:lnTo>
                  <a:lnTo>
                    <a:pt x="211" y="98"/>
                  </a:lnTo>
                  <a:lnTo>
                    <a:pt x="193" y="88"/>
                  </a:lnTo>
                  <a:lnTo>
                    <a:pt x="176" y="80"/>
                  </a:lnTo>
                  <a:lnTo>
                    <a:pt x="158" y="70"/>
                  </a:lnTo>
                  <a:lnTo>
                    <a:pt x="141" y="62"/>
                  </a:lnTo>
                  <a:lnTo>
                    <a:pt x="122" y="53"/>
                  </a:lnTo>
                  <a:lnTo>
                    <a:pt x="105" y="45"/>
                  </a:lnTo>
                  <a:lnTo>
                    <a:pt x="87" y="36"/>
                  </a:lnTo>
                  <a:lnTo>
                    <a:pt x="70" y="29"/>
                  </a:lnTo>
                  <a:lnTo>
                    <a:pt x="52" y="21"/>
                  </a:lnTo>
                  <a:lnTo>
                    <a:pt x="35" y="14"/>
                  </a:lnTo>
                  <a:lnTo>
                    <a:pt x="17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0" name="Freeform 96"/>
            <p:cNvSpPr>
              <a:spLocks/>
            </p:cNvSpPr>
            <p:nvPr/>
          </p:nvSpPr>
          <p:spPr bwMode="auto">
            <a:xfrm>
              <a:off x="2377" y="1015"/>
              <a:ext cx="1346" cy="272"/>
            </a:xfrm>
            <a:custGeom>
              <a:avLst/>
              <a:gdLst>
                <a:gd name="T0" fmla="*/ 1327 w 1346"/>
                <a:gd name="T1" fmla="*/ 226 h 272"/>
                <a:gd name="T2" fmla="*/ 1291 w 1346"/>
                <a:gd name="T3" fmla="*/ 211 h 272"/>
                <a:gd name="T4" fmla="*/ 1252 w 1346"/>
                <a:gd name="T5" fmla="*/ 196 h 272"/>
                <a:gd name="T6" fmla="*/ 1214 w 1346"/>
                <a:gd name="T7" fmla="*/ 179 h 272"/>
                <a:gd name="T8" fmla="*/ 1174 w 1346"/>
                <a:gd name="T9" fmla="*/ 163 h 272"/>
                <a:gd name="T10" fmla="*/ 1133 w 1346"/>
                <a:gd name="T11" fmla="*/ 147 h 272"/>
                <a:gd name="T12" fmla="*/ 1092 w 1346"/>
                <a:gd name="T13" fmla="*/ 130 h 272"/>
                <a:gd name="T14" fmla="*/ 1050 w 1346"/>
                <a:gd name="T15" fmla="*/ 114 h 272"/>
                <a:gd name="T16" fmla="*/ 1007 w 1346"/>
                <a:gd name="T17" fmla="*/ 99 h 272"/>
                <a:gd name="T18" fmla="*/ 963 w 1346"/>
                <a:gd name="T19" fmla="*/ 83 h 272"/>
                <a:gd name="T20" fmla="*/ 919 w 1346"/>
                <a:gd name="T21" fmla="*/ 69 h 272"/>
                <a:gd name="T22" fmla="*/ 874 w 1346"/>
                <a:gd name="T23" fmla="*/ 55 h 272"/>
                <a:gd name="T24" fmla="*/ 830 w 1346"/>
                <a:gd name="T25" fmla="*/ 42 h 272"/>
                <a:gd name="T26" fmla="*/ 784 w 1346"/>
                <a:gd name="T27" fmla="*/ 30 h 272"/>
                <a:gd name="T28" fmla="*/ 739 w 1346"/>
                <a:gd name="T29" fmla="*/ 22 h 272"/>
                <a:gd name="T30" fmla="*/ 695 w 1346"/>
                <a:gd name="T31" fmla="*/ 14 h 272"/>
                <a:gd name="T32" fmla="*/ 649 w 1346"/>
                <a:gd name="T33" fmla="*/ 8 h 272"/>
                <a:gd name="T34" fmla="*/ 604 w 1346"/>
                <a:gd name="T35" fmla="*/ 2 h 272"/>
                <a:gd name="T36" fmla="*/ 558 w 1346"/>
                <a:gd name="T37" fmla="*/ 0 h 272"/>
                <a:gd name="T38" fmla="*/ 513 w 1346"/>
                <a:gd name="T39" fmla="*/ 0 h 272"/>
                <a:gd name="T40" fmla="*/ 467 w 1346"/>
                <a:gd name="T41" fmla="*/ 2 h 272"/>
                <a:gd name="T42" fmla="*/ 423 w 1346"/>
                <a:gd name="T43" fmla="*/ 8 h 272"/>
                <a:gd name="T44" fmla="*/ 380 w 1346"/>
                <a:gd name="T45" fmla="*/ 16 h 272"/>
                <a:gd name="T46" fmla="*/ 336 w 1346"/>
                <a:gd name="T47" fmla="*/ 28 h 272"/>
                <a:gd name="T48" fmla="*/ 293 w 1346"/>
                <a:gd name="T49" fmla="*/ 43 h 272"/>
                <a:gd name="T50" fmla="*/ 251 w 1346"/>
                <a:gd name="T51" fmla="*/ 60 h 272"/>
                <a:gd name="T52" fmla="*/ 209 w 1346"/>
                <a:gd name="T53" fmla="*/ 81 h 272"/>
                <a:gd name="T54" fmla="*/ 168 w 1346"/>
                <a:gd name="T55" fmla="*/ 106 h 272"/>
                <a:gd name="T56" fmla="*/ 129 w 1346"/>
                <a:gd name="T57" fmla="*/ 135 h 272"/>
                <a:gd name="T58" fmla="*/ 90 w 1346"/>
                <a:gd name="T59" fmla="*/ 168 h 272"/>
                <a:gd name="T60" fmla="*/ 53 w 1346"/>
                <a:gd name="T61" fmla="*/ 205 h 272"/>
                <a:gd name="T62" fmla="*/ 18 w 1346"/>
                <a:gd name="T63" fmla="*/ 247 h 2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6" h="272">
                  <a:moveTo>
                    <a:pt x="1346" y="234"/>
                  </a:moveTo>
                  <a:lnTo>
                    <a:pt x="1327" y="226"/>
                  </a:lnTo>
                  <a:lnTo>
                    <a:pt x="1309" y="219"/>
                  </a:lnTo>
                  <a:lnTo>
                    <a:pt x="1291" y="211"/>
                  </a:lnTo>
                  <a:lnTo>
                    <a:pt x="1272" y="204"/>
                  </a:lnTo>
                  <a:lnTo>
                    <a:pt x="1252" y="196"/>
                  </a:lnTo>
                  <a:lnTo>
                    <a:pt x="1234" y="188"/>
                  </a:lnTo>
                  <a:lnTo>
                    <a:pt x="1214" y="179"/>
                  </a:lnTo>
                  <a:lnTo>
                    <a:pt x="1195" y="172"/>
                  </a:lnTo>
                  <a:lnTo>
                    <a:pt x="1174" y="163"/>
                  </a:lnTo>
                  <a:lnTo>
                    <a:pt x="1154" y="155"/>
                  </a:lnTo>
                  <a:lnTo>
                    <a:pt x="1133" y="147"/>
                  </a:lnTo>
                  <a:lnTo>
                    <a:pt x="1113" y="139"/>
                  </a:lnTo>
                  <a:lnTo>
                    <a:pt x="1092" y="130"/>
                  </a:lnTo>
                  <a:lnTo>
                    <a:pt x="1071" y="122"/>
                  </a:lnTo>
                  <a:lnTo>
                    <a:pt x="1050" y="114"/>
                  </a:lnTo>
                  <a:lnTo>
                    <a:pt x="1029" y="107"/>
                  </a:lnTo>
                  <a:lnTo>
                    <a:pt x="1007" y="99"/>
                  </a:lnTo>
                  <a:lnTo>
                    <a:pt x="985" y="91"/>
                  </a:lnTo>
                  <a:lnTo>
                    <a:pt x="963" y="83"/>
                  </a:lnTo>
                  <a:lnTo>
                    <a:pt x="942" y="76"/>
                  </a:lnTo>
                  <a:lnTo>
                    <a:pt x="919" y="69"/>
                  </a:lnTo>
                  <a:lnTo>
                    <a:pt x="898" y="62"/>
                  </a:lnTo>
                  <a:lnTo>
                    <a:pt x="874" y="55"/>
                  </a:lnTo>
                  <a:lnTo>
                    <a:pt x="853" y="49"/>
                  </a:lnTo>
                  <a:lnTo>
                    <a:pt x="830" y="42"/>
                  </a:lnTo>
                  <a:lnTo>
                    <a:pt x="808" y="36"/>
                  </a:lnTo>
                  <a:lnTo>
                    <a:pt x="784" y="30"/>
                  </a:lnTo>
                  <a:lnTo>
                    <a:pt x="762" y="27"/>
                  </a:lnTo>
                  <a:lnTo>
                    <a:pt x="739" y="22"/>
                  </a:lnTo>
                  <a:lnTo>
                    <a:pt x="717" y="17"/>
                  </a:lnTo>
                  <a:lnTo>
                    <a:pt x="695" y="14"/>
                  </a:lnTo>
                  <a:lnTo>
                    <a:pt x="672" y="11"/>
                  </a:lnTo>
                  <a:lnTo>
                    <a:pt x="649" y="8"/>
                  </a:lnTo>
                  <a:lnTo>
                    <a:pt x="627" y="4"/>
                  </a:lnTo>
                  <a:lnTo>
                    <a:pt x="604" y="2"/>
                  </a:lnTo>
                  <a:lnTo>
                    <a:pt x="581" y="1"/>
                  </a:lnTo>
                  <a:lnTo>
                    <a:pt x="558" y="0"/>
                  </a:lnTo>
                  <a:lnTo>
                    <a:pt x="536" y="0"/>
                  </a:lnTo>
                  <a:lnTo>
                    <a:pt x="513" y="0"/>
                  </a:lnTo>
                  <a:lnTo>
                    <a:pt x="490" y="2"/>
                  </a:lnTo>
                  <a:lnTo>
                    <a:pt x="467" y="2"/>
                  </a:lnTo>
                  <a:lnTo>
                    <a:pt x="445" y="6"/>
                  </a:lnTo>
                  <a:lnTo>
                    <a:pt x="423" y="8"/>
                  </a:lnTo>
                  <a:lnTo>
                    <a:pt x="402" y="13"/>
                  </a:lnTo>
                  <a:lnTo>
                    <a:pt x="380" y="16"/>
                  </a:lnTo>
                  <a:lnTo>
                    <a:pt x="357" y="22"/>
                  </a:lnTo>
                  <a:lnTo>
                    <a:pt x="336" y="28"/>
                  </a:lnTo>
                  <a:lnTo>
                    <a:pt x="315" y="36"/>
                  </a:lnTo>
                  <a:lnTo>
                    <a:pt x="293" y="43"/>
                  </a:lnTo>
                  <a:lnTo>
                    <a:pt x="272" y="51"/>
                  </a:lnTo>
                  <a:lnTo>
                    <a:pt x="251" y="60"/>
                  </a:lnTo>
                  <a:lnTo>
                    <a:pt x="230" y="71"/>
                  </a:lnTo>
                  <a:lnTo>
                    <a:pt x="209" y="81"/>
                  </a:lnTo>
                  <a:lnTo>
                    <a:pt x="188" y="93"/>
                  </a:lnTo>
                  <a:lnTo>
                    <a:pt x="168" y="106"/>
                  </a:lnTo>
                  <a:lnTo>
                    <a:pt x="150" y="121"/>
                  </a:lnTo>
                  <a:lnTo>
                    <a:pt x="129" y="135"/>
                  </a:lnTo>
                  <a:lnTo>
                    <a:pt x="110" y="151"/>
                  </a:lnTo>
                  <a:lnTo>
                    <a:pt x="90" y="168"/>
                  </a:lnTo>
                  <a:lnTo>
                    <a:pt x="73" y="188"/>
                  </a:lnTo>
                  <a:lnTo>
                    <a:pt x="53" y="205"/>
                  </a:lnTo>
                  <a:lnTo>
                    <a:pt x="35" y="226"/>
                  </a:lnTo>
                  <a:lnTo>
                    <a:pt x="18" y="247"/>
                  </a:lnTo>
                  <a:lnTo>
                    <a:pt x="0" y="27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1" name="Freeform 97"/>
            <p:cNvSpPr>
              <a:spLocks/>
            </p:cNvSpPr>
            <p:nvPr/>
          </p:nvSpPr>
          <p:spPr bwMode="auto">
            <a:xfrm>
              <a:off x="1724" y="1287"/>
              <a:ext cx="653" cy="1242"/>
            </a:xfrm>
            <a:custGeom>
              <a:avLst/>
              <a:gdLst>
                <a:gd name="T0" fmla="*/ 636 w 653"/>
                <a:gd name="T1" fmla="*/ 22 h 1242"/>
                <a:gd name="T2" fmla="*/ 603 w 653"/>
                <a:gd name="T3" fmla="*/ 67 h 1242"/>
                <a:gd name="T4" fmla="*/ 574 w 653"/>
                <a:gd name="T5" fmla="*/ 112 h 1242"/>
                <a:gd name="T6" fmla="*/ 547 w 653"/>
                <a:gd name="T7" fmla="*/ 156 h 1242"/>
                <a:gd name="T8" fmla="*/ 524 w 653"/>
                <a:gd name="T9" fmla="*/ 200 h 1242"/>
                <a:gd name="T10" fmla="*/ 503 w 653"/>
                <a:gd name="T11" fmla="*/ 245 h 1242"/>
                <a:gd name="T12" fmla="*/ 483 w 653"/>
                <a:gd name="T13" fmla="*/ 288 h 1242"/>
                <a:gd name="T14" fmla="*/ 467 w 653"/>
                <a:gd name="T15" fmla="*/ 330 h 1242"/>
                <a:gd name="T16" fmla="*/ 452 w 653"/>
                <a:gd name="T17" fmla="*/ 372 h 1242"/>
                <a:gd name="T18" fmla="*/ 438 w 653"/>
                <a:gd name="T19" fmla="*/ 413 h 1242"/>
                <a:gd name="T20" fmla="*/ 424 w 653"/>
                <a:gd name="T21" fmla="*/ 453 h 1242"/>
                <a:gd name="T22" fmla="*/ 412 w 653"/>
                <a:gd name="T23" fmla="*/ 494 h 1242"/>
                <a:gd name="T24" fmla="*/ 400 w 653"/>
                <a:gd name="T25" fmla="*/ 534 h 1242"/>
                <a:gd name="T26" fmla="*/ 390 w 653"/>
                <a:gd name="T27" fmla="*/ 574 h 1242"/>
                <a:gd name="T28" fmla="*/ 379 w 653"/>
                <a:gd name="T29" fmla="*/ 613 h 1242"/>
                <a:gd name="T30" fmla="*/ 370 w 653"/>
                <a:gd name="T31" fmla="*/ 653 h 1242"/>
                <a:gd name="T32" fmla="*/ 358 w 653"/>
                <a:gd name="T33" fmla="*/ 690 h 1242"/>
                <a:gd name="T34" fmla="*/ 347 w 653"/>
                <a:gd name="T35" fmla="*/ 728 h 1242"/>
                <a:gd name="T36" fmla="*/ 335 w 653"/>
                <a:gd name="T37" fmla="*/ 765 h 1242"/>
                <a:gd name="T38" fmla="*/ 322 w 653"/>
                <a:gd name="T39" fmla="*/ 802 h 1242"/>
                <a:gd name="T40" fmla="*/ 308 w 653"/>
                <a:gd name="T41" fmla="*/ 840 h 1242"/>
                <a:gd name="T42" fmla="*/ 293 w 653"/>
                <a:gd name="T43" fmla="*/ 876 h 1242"/>
                <a:gd name="T44" fmla="*/ 277 w 653"/>
                <a:gd name="T45" fmla="*/ 912 h 1242"/>
                <a:gd name="T46" fmla="*/ 259 w 653"/>
                <a:gd name="T47" fmla="*/ 948 h 1242"/>
                <a:gd name="T48" fmla="*/ 238 w 653"/>
                <a:gd name="T49" fmla="*/ 983 h 1242"/>
                <a:gd name="T50" fmla="*/ 216 w 653"/>
                <a:gd name="T51" fmla="*/ 1018 h 1242"/>
                <a:gd name="T52" fmla="*/ 190 w 653"/>
                <a:gd name="T53" fmla="*/ 1053 h 1242"/>
                <a:gd name="T54" fmla="*/ 163 w 653"/>
                <a:gd name="T55" fmla="*/ 1088 h 1242"/>
                <a:gd name="T56" fmla="*/ 133 w 653"/>
                <a:gd name="T57" fmla="*/ 1122 h 1242"/>
                <a:gd name="T58" fmla="*/ 99 w 653"/>
                <a:gd name="T59" fmla="*/ 1156 h 1242"/>
                <a:gd name="T60" fmla="*/ 62 w 653"/>
                <a:gd name="T61" fmla="*/ 1190 h 1242"/>
                <a:gd name="T62" fmla="*/ 21 w 653"/>
                <a:gd name="T63" fmla="*/ 1225 h 12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53" h="1242">
                  <a:moveTo>
                    <a:pt x="653" y="0"/>
                  </a:moveTo>
                  <a:lnTo>
                    <a:pt x="636" y="22"/>
                  </a:lnTo>
                  <a:lnTo>
                    <a:pt x="620" y="45"/>
                  </a:lnTo>
                  <a:lnTo>
                    <a:pt x="603" y="67"/>
                  </a:lnTo>
                  <a:lnTo>
                    <a:pt x="589" y="91"/>
                  </a:lnTo>
                  <a:lnTo>
                    <a:pt x="574" y="112"/>
                  </a:lnTo>
                  <a:lnTo>
                    <a:pt x="561" y="135"/>
                  </a:lnTo>
                  <a:lnTo>
                    <a:pt x="547" y="156"/>
                  </a:lnTo>
                  <a:lnTo>
                    <a:pt x="537" y="179"/>
                  </a:lnTo>
                  <a:lnTo>
                    <a:pt x="524" y="200"/>
                  </a:lnTo>
                  <a:lnTo>
                    <a:pt x="513" y="222"/>
                  </a:lnTo>
                  <a:lnTo>
                    <a:pt x="503" y="245"/>
                  </a:lnTo>
                  <a:lnTo>
                    <a:pt x="494" y="267"/>
                  </a:lnTo>
                  <a:lnTo>
                    <a:pt x="483" y="288"/>
                  </a:lnTo>
                  <a:lnTo>
                    <a:pt x="475" y="309"/>
                  </a:lnTo>
                  <a:lnTo>
                    <a:pt x="467" y="330"/>
                  </a:lnTo>
                  <a:lnTo>
                    <a:pt x="460" y="352"/>
                  </a:lnTo>
                  <a:lnTo>
                    <a:pt x="452" y="372"/>
                  </a:lnTo>
                  <a:lnTo>
                    <a:pt x="445" y="393"/>
                  </a:lnTo>
                  <a:lnTo>
                    <a:pt x="438" y="413"/>
                  </a:lnTo>
                  <a:lnTo>
                    <a:pt x="431" y="434"/>
                  </a:lnTo>
                  <a:lnTo>
                    <a:pt x="424" y="453"/>
                  </a:lnTo>
                  <a:lnTo>
                    <a:pt x="418" y="474"/>
                  </a:lnTo>
                  <a:lnTo>
                    <a:pt x="412" y="494"/>
                  </a:lnTo>
                  <a:lnTo>
                    <a:pt x="407" y="515"/>
                  </a:lnTo>
                  <a:lnTo>
                    <a:pt x="400" y="534"/>
                  </a:lnTo>
                  <a:lnTo>
                    <a:pt x="396" y="555"/>
                  </a:lnTo>
                  <a:lnTo>
                    <a:pt x="390" y="574"/>
                  </a:lnTo>
                  <a:lnTo>
                    <a:pt x="385" y="595"/>
                  </a:lnTo>
                  <a:lnTo>
                    <a:pt x="379" y="613"/>
                  </a:lnTo>
                  <a:lnTo>
                    <a:pt x="375" y="633"/>
                  </a:lnTo>
                  <a:lnTo>
                    <a:pt x="370" y="653"/>
                  </a:lnTo>
                  <a:lnTo>
                    <a:pt x="365" y="673"/>
                  </a:lnTo>
                  <a:lnTo>
                    <a:pt x="358" y="690"/>
                  </a:lnTo>
                  <a:lnTo>
                    <a:pt x="354" y="710"/>
                  </a:lnTo>
                  <a:lnTo>
                    <a:pt x="347" y="728"/>
                  </a:lnTo>
                  <a:lnTo>
                    <a:pt x="342" y="747"/>
                  </a:lnTo>
                  <a:lnTo>
                    <a:pt x="335" y="765"/>
                  </a:lnTo>
                  <a:lnTo>
                    <a:pt x="329" y="785"/>
                  </a:lnTo>
                  <a:lnTo>
                    <a:pt x="322" y="802"/>
                  </a:lnTo>
                  <a:lnTo>
                    <a:pt x="316" y="822"/>
                  </a:lnTo>
                  <a:lnTo>
                    <a:pt x="308" y="840"/>
                  </a:lnTo>
                  <a:lnTo>
                    <a:pt x="301" y="858"/>
                  </a:lnTo>
                  <a:lnTo>
                    <a:pt x="293" y="876"/>
                  </a:lnTo>
                  <a:lnTo>
                    <a:pt x="286" y="894"/>
                  </a:lnTo>
                  <a:lnTo>
                    <a:pt x="277" y="912"/>
                  </a:lnTo>
                  <a:lnTo>
                    <a:pt x="268" y="931"/>
                  </a:lnTo>
                  <a:lnTo>
                    <a:pt x="259" y="948"/>
                  </a:lnTo>
                  <a:lnTo>
                    <a:pt x="250" y="967"/>
                  </a:lnTo>
                  <a:lnTo>
                    <a:pt x="238" y="983"/>
                  </a:lnTo>
                  <a:lnTo>
                    <a:pt x="228" y="1001"/>
                  </a:lnTo>
                  <a:lnTo>
                    <a:pt x="216" y="1018"/>
                  </a:lnTo>
                  <a:lnTo>
                    <a:pt x="204" y="1036"/>
                  </a:lnTo>
                  <a:lnTo>
                    <a:pt x="190" y="1053"/>
                  </a:lnTo>
                  <a:lnTo>
                    <a:pt x="177" y="1071"/>
                  </a:lnTo>
                  <a:lnTo>
                    <a:pt x="163" y="1088"/>
                  </a:lnTo>
                  <a:lnTo>
                    <a:pt x="149" y="1106"/>
                  </a:lnTo>
                  <a:lnTo>
                    <a:pt x="133" y="1122"/>
                  </a:lnTo>
                  <a:lnTo>
                    <a:pt x="117" y="1139"/>
                  </a:lnTo>
                  <a:lnTo>
                    <a:pt x="99" y="1156"/>
                  </a:lnTo>
                  <a:lnTo>
                    <a:pt x="82" y="1173"/>
                  </a:lnTo>
                  <a:lnTo>
                    <a:pt x="62" y="1190"/>
                  </a:lnTo>
                  <a:lnTo>
                    <a:pt x="42" y="1207"/>
                  </a:lnTo>
                  <a:lnTo>
                    <a:pt x="21" y="1225"/>
                  </a:lnTo>
                  <a:lnTo>
                    <a:pt x="0" y="124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2" name="Freeform 98"/>
            <p:cNvSpPr>
              <a:spLocks/>
            </p:cNvSpPr>
            <p:nvPr/>
          </p:nvSpPr>
          <p:spPr bwMode="auto">
            <a:xfrm>
              <a:off x="1551" y="2529"/>
              <a:ext cx="406" cy="1652"/>
            </a:xfrm>
            <a:custGeom>
              <a:avLst/>
              <a:gdLst>
                <a:gd name="T0" fmla="*/ 151 w 406"/>
                <a:gd name="T1" fmla="*/ 16 h 1652"/>
                <a:gd name="T2" fmla="*/ 112 w 406"/>
                <a:gd name="T3" fmla="*/ 53 h 1652"/>
                <a:gd name="T4" fmla="*/ 80 w 406"/>
                <a:gd name="T5" fmla="*/ 95 h 1652"/>
                <a:gd name="T6" fmla="*/ 54 w 406"/>
                <a:gd name="T7" fmla="*/ 139 h 1652"/>
                <a:gd name="T8" fmla="*/ 33 w 406"/>
                <a:gd name="T9" fmla="*/ 187 h 1652"/>
                <a:gd name="T10" fmla="*/ 18 w 406"/>
                <a:gd name="T11" fmla="*/ 237 h 1652"/>
                <a:gd name="T12" fmla="*/ 7 w 406"/>
                <a:gd name="T13" fmla="*/ 292 h 1652"/>
                <a:gd name="T14" fmla="*/ 2 w 406"/>
                <a:gd name="T15" fmla="*/ 348 h 1652"/>
                <a:gd name="T16" fmla="*/ 0 w 406"/>
                <a:gd name="T17" fmla="*/ 406 h 1652"/>
                <a:gd name="T18" fmla="*/ 3 w 406"/>
                <a:gd name="T19" fmla="*/ 467 h 1652"/>
                <a:gd name="T20" fmla="*/ 9 w 406"/>
                <a:gd name="T21" fmla="*/ 529 h 1652"/>
                <a:gd name="T22" fmla="*/ 18 w 406"/>
                <a:gd name="T23" fmla="*/ 592 h 1652"/>
                <a:gd name="T24" fmla="*/ 31 w 406"/>
                <a:gd name="T25" fmla="*/ 656 h 1652"/>
                <a:gd name="T26" fmla="*/ 45 w 406"/>
                <a:gd name="T27" fmla="*/ 720 h 1652"/>
                <a:gd name="T28" fmla="*/ 62 w 406"/>
                <a:gd name="T29" fmla="*/ 784 h 1652"/>
                <a:gd name="T30" fmla="*/ 83 w 406"/>
                <a:gd name="T31" fmla="*/ 849 h 1652"/>
                <a:gd name="T32" fmla="*/ 104 w 406"/>
                <a:gd name="T33" fmla="*/ 913 h 1652"/>
                <a:gd name="T34" fmla="*/ 125 w 406"/>
                <a:gd name="T35" fmla="*/ 976 h 1652"/>
                <a:gd name="T36" fmla="*/ 149 w 406"/>
                <a:gd name="T37" fmla="*/ 1038 h 1652"/>
                <a:gd name="T38" fmla="*/ 173 w 406"/>
                <a:gd name="T39" fmla="*/ 1100 h 1652"/>
                <a:gd name="T40" fmla="*/ 198 w 406"/>
                <a:gd name="T41" fmla="*/ 1161 h 1652"/>
                <a:gd name="T42" fmla="*/ 222 w 406"/>
                <a:gd name="T43" fmla="*/ 1219 h 1652"/>
                <a:gd name="T44" fmla="*/ 247 w 406"/>
                <a:gd name="T45" fmla="*/ 1275 h 1652"/>
                <a:gd name="T46" fmla="*/ 270 w 406"/>
                <a:gd name="T47" fmla="*/ 1330 h 1652"/>
                <a:gd name="T48" fmla="*/ 293 w 406"/>
                <a:gd name="T49" fmla="*/ 1381 h 1652"/>
                <a:gd name="T50" fmla="*/ 314 w 406"/>
                <a:gd name="T51" fmla="*/ 1429 h 1652"/>
                <a:gd name="T52" fmla="*/ 335 w 406"/>
                <a:gd name="T53" fmla="*/ 1473 h 1652"/>
                <a:gd name="T54" fmla="*/ 354 w 406"/>
                <a:gd name="T55" fmla="*/ 1514 h 1652"/>
                <a:gd name="T56" fmla="*/ 370 w 406"/>
                <a:gd name="T57" fmla="*/ 1553 h 1652"/>
                <a:gd name="T58" fmla="*/ 383 w 406"/>
                <a:gd name="T59" fmla="*/ 1587 h 1652"/>
                <a:gd name="T60" fmla="*/ 395 w 406"/>
                <a:gd name="T61" fmla="*/ 1616 h 1652"/>
                <a:gd name="T62" fmla="*/ 403 w 406"/>
                <a:gd name="T63" fmla="*/ 1640 h 16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6" h="1652">
                  <a:moveTo>
                    <a:pt x="173" y="0"/>
                  </a:moveTo>
                  <a:lnTo>
                    <a:pt x="151" y="16"/>
                  </a:lnTo>
                  <a:lnTo>
                    <a:pt x="131" y="35"/>
                  </a:lnTo>
                  <a:lnTo>
                    <a:pt x="112" y="53"/>
                  </a:lnTo>
                  <a:lnTo>
                    <a:pt x="96" y="74"/>
                  </a:lnTo>
                  <a:lnTo>
                    <a:pt x="80" y="95"/>
                  </a:lnTo>
                  <a:lnTo>
                    <a:pt x="67" y="117"/>
                  </a:lnTo>
                  <a:lnTo>
                    <a:pt x="54" y="139"/>
                  </a:lnTo>
                  <a:lnTo>
                    <a:pt x="44" y="163"/>
                  </a:lnTo>
                  <a:lnTo>
                    <a:pt x="33" y="187"/>
                  </a:lnTo>
                  <a:lnTo>
                    <a:pt x="25" y="212"/>
                  </a:lnTo>
                  <a:lnTo>
                    <a:pt x="18" y="237"/>
                  </a:lnTo>
                  <a:lnTo>
                    <a:pt x="13" y="265"/>
                  </a:lnTo>
                  <a:lnTo>
                    <a:pt x="7" y="292"/>
                  </a:lnTo>
                  <a:lnTo>
                    <a:pt x="5" y="320"/>
                  </a:lnTo>
                  <a:lnTo>
                    <a:pt x="2" y="348"/>
                  </a:lnTo>
                  <a:lnTo>
                    <a:pt x="2" y="378"/>
                  </a:lnTo>
                  <a:lnTo>
                    <a:pt x="0" y="406"/>
                  </a:lnTo>
                  <a:lnTo>
                    <a:pt x="2" y="436"/>
                  </a:lnTo>
                  <a:lnTo>
                    <a:pt x="3" y="467"/>
                  </a:lnTo>
                  <a:lnTo>
                    <a:pt x="6" y="498"/>
                  </a:lnTo>
                  <a:lnTo>
                    <a:pt x="9" y="529"/>
                  </a:lnTo>
                  <a:lnTo>
                    <a:pt x="13" y="560"/>
                  </a:lnTo>
                  <a:lnTo>
                    <a:pt x="18" y="592"/>
                  </a:lnTo>
                  <a:lnTo>
                    <a:pt x="25" y="624"/>
                  </a:lnTo>
                  <a:lnTo>
                    <a:pt x="31" y="656"/>
                  </a:lnTo>
                  <a:lnTo>
                    <a:pt x="38" y="687"/>
                  </a:lnTo>
                  <a:lnTo>
                    <a:pt x="45" y="720"/>
                  </a:lnTo>
                  <a:lnTo>
                    <a:pt x="54" y="752"/>
                  </a:lnTo>
                  <a:lnTo>
                    <a:pt x="62" y="784"/>
                  </a:lnTo>
                  <a:lnTo>
                    <a:pt x="73" y="817"/>
                  </a:lnTo>
                  <a:lnTo>
                    <a:pt x="83" y="849"/>
                  </a:lnTo>
                  <a:lnTo>
                    <a:pt x="94" y="882"/>
                  </a:lnTo>
                  <a:lnTo>
                    <a:pt x="104" y="913"/>
                  </a:lnTo>
                  <a:lnTo>
                    <a:pt x="115" y="945"/>
                  </a:lnTo>
                  <a:lnTo>
                    <a:pt x="125" y="976"/>
                  </a:lnTo>
                  <a:lnTo>
                    <a:pt x="138" y="1008"/>
                  </a:lnTo>
                  <a:lnTo>
                    <a:pt x="149" y="1038"/>
                  </a:lnTo>
                  <a:lnTo>
                    <a:pt x="161" y="1070"/>
                  </a:lnTo>
                  <a:lnTo>
                    <a:pt x="173" y="1100"/>
                  </a:lnTo>
                  <a:lnTo>
                    <a:pt x="186" y="1132"/>
                  </a:lnTo>
                  <a:lnTo>
                    <a:pt x="198" y="1161"/>
                  </a:lnTo>
                  <a:lnTo>
                    <a:pt x="210" y="1190"/>
                  </a:lnTo>
                  <a:lnTo>
                    <a:pt x="222" y="1219"/>
                  </a:lnTo>
                  <a:lnTo>
                    <a:pt x="235" y="1248"/>
                  </a:lnTo>
                  <a:lnTo>
                    <a:pt x="247" y="1275"/>
                  </a:lnTo>
                  <a:lnTo>
                    <a:pt x="258" y="1303"/>
                  </a:lnTo>
                  <a:lnTo>
                    <a:pt x="270" y="1330"/>
                  </a:lnTo>
                  <a:lnTo>
                    <a:pt x="283" y="1357"/>
                  </a:lnTo>
                  <a:lnTo>
                    <a:pt x="293" y="1381"/>
                  </a:lnTo>
                  <a:lnTo>
                    <a:pt x="304" y="1406"/>
                  </a:lnTo>
                  <a:lnTo>
                    <a:pt x="314" y="1429"/>
                  </a:lnTo>
                  <a:lnTo>
                    <a:pt x="326" y="1452"/>
                  </a:lnTo>
                  <a:lnTo>
                    <a:pt x="335" y="1473"/>
                  </a:lnTo>
                  <a:lnTo>
                    <a:pt x="345" y="1494"/>
                  </a:lnTo>
                  <a:lnTo>
                    <a:pt x="354" y="1514"/>
                  </a:lnTo>
                  <a:lnTo>
                    <a:pt x="363" y="1535"/>
                  </a:lnTo>
                  <a:lnTo>
                    <a:pt x="370" y="1553"/>
                  </a:lnTo>
                  <a:lnTo>
                    <a:pt x="377" y="1570"/>
                  </a:lnTo>
                  <a:lnTo>
                    <a:pt x="383" y="1587"/>
                  </a:lnTo>
                  <a:lnTo>
                    <a:pt x="390" y="1603"/>
                  </a:lnTo>
                  <a:lnTo>
                    <a:pt x="395" y="1616"/>
                  </a:lnTo>
                  <a:lnTo>
                    <a:pt x="399" y="1630"/>
                  </a:lnTo>
                  <a:lnTo>
                    <a:pt x="403" y="1640"/>
                  </a:lnTo>
                  <a:lnTo>
                    <a:pt x="406" y="165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3" name="Freeform 99"/>
            <p:cNvSpPr>
              <a:spLocks/>
            </p:cNvSpPr>
            <p:nvPr/>
          </p:nvSpPr>
          <p:spPr bwMode="auto">
            <a:xfrm>
              <a:off x="1957" y="4181"/>
              <a:ext cx="217" cy="223"/>
            </a:xfrm>
            <a:custGeom>
              <a:avLst/>
              <a:gdLst>
                <a:gd name="T0" fmla="*/ 0 w 217"/>
                <a:gd name="T1" fmla="*/ 0 h 223"/>
                <a:gd name="T2" fmla="*/ 2 w 217"/>
                <a:gd name="T3" fmla="*/ 7 h 223"/>
                <a:gd name="T4" fmla="*/ 4 w 217"/>
                <a:gd name="T5" fmla="*/ 14 h 223"/>
                <a:gd name="T6" fmla="*/ 6 w 217"/>
                <a:gd name="T7" fmla="*/ 21 h 223"/>
                <a:gd name="T8" fmla="*/ 10 w 217"/>
                <a:gd name="T9" fmla="*/ 29 h 223"/>
                <a:gd name="T10" fmla="*/ 13 w 217"/>
                <a:gd name="T11" fmla="*/ 36 h 223"/>
                <a:gd name="T12" fmla="*/ 17 w 217"/>
                <a:gd name="T13" fmla="*/ 44 h 223"/>
                <a:gd name="T14" fmla="*/ 21 w 217"/>
                <a:gd name="T15" fmla="*/ 51 h 223"/>
                <a:gd name="T16" fmla="*/ 27 w 217"/>
                <a:gd name="T17" fmla="*/ 59 h 223"/>
                <a:gd name="T18" fmla="*/ 31 w 217"/>
                <a:gd name="T19" fmla="*/ 66 h 223"/>
                <a:gd name="T20" fmla="*/ 37 w 217"/>
                <a:gd name="T21" fmla="*/ 73 h 223"/>
                <a:gd name="T22" fmla="*/ 41 w 217"/>
                <a:gd name="T23" fmla="*/ 80 h 223"/>
                <a:gd name="T24" fmla="*/ 48 w 217"/>
                <a:gd name="T25" fmla="*/ 89 h 223"/>
                <a:gd name="T26" fmla="*/ 54 w 217"/>
                <a:gd name="T27" fmla="*/ 96 h 223"/>
                <a:gd name="T28" fmla="*/ 61 w 217"/>
                <a:gd name="T29" fmla="*/ 103 h 223"/>
                <a:gd name="T30" fmla="*/ 68 w 217"/>
                <a:gd name="T31" fmla="*/ 110 h 223"/>
                <a:gd name="T32" fmla="*/ 76 w 217"/>
                <a:gd name="T33" fmla="*/ 118 h 223"/>
                <a:gd name="T34" fmla="*/ 83 w 217"/>
                <a:gd name="T35" fmla="*/ 124 h 223"/>
                <a:gd name="T36" fmla="*/ 90 w 217"/>
                <a:gd name="T37" fmla="*/ 131 h 223"/>
                <a:gd name="T38" fmla="*/ 97 w 217"/>
                <a:gd name="T39" fmla="*/ 138 h 223"/>
                <a:gd name="T40" fmla="*/ 107 w 217"/>
                <a:gd name="T41" fmla="*/ 145 h 223"/>
                <a:gd name="T42" fmla="*/ 114 w 217"/>
                <a:gd name="T43" fmla="*/ 152 h 223"/>
                <a:gd name="T44" fmla="*/ 123 w 217"/>
                <a:gd name="T45" fmla="*/ 159 h 223"/>
                <a:gd name="T46" fmla="*/ 131 w 217"/>
                <a:gd name="T47" fmla="*/ 166 h 223"/>
                <a:gd name="T48" fmla="*/ 142 w 217"/>
                <a:gd name="T49" fmla="*/ 173 h 223"/>
                <a:gd name="T50" fmla="*/ 150 w 217"/>
                <a:gd name="T51" fmla="*/ 178 h 223"/>
                <a:gd name="T52" fmla="*/ 159 w 217"/>
                <a:gd name="T53" fmla="*/ 184 h 223"/>
                <a:gd name="T54" fmla="*/ 167 w 217"/>
                <a:gd name="T55" fmla="*/ 190 h 223"/>
                <a:gd name="T56" fmla="*/ 178 w 217"/>
                <a:gd name="T57" fmla="*/ 197 h 223"/>
                <a:gd name="T58" fmla="*/ 187 w 217"/>
                <a:gd name="T59" fmla="*/ 203 h 223"/>
                <a:gd name="T60" fmla="*/ 196 w 217"/>
                <a:gd name="T61" fmla="*/ 210 h 223"/>
                <a:gd name="T62" fmla="*/ 207 w 217"/>
                <a:gd name="T63" fmla="*/ 216 h 223"/>
                <a:gd name="T64" fmla="*/ 217 w 217"/>
                <a:gd name="T65" fmla="*/ 223 h 22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7" h="223">
                  <a:moveTo>
                    <a:pt x="0" y="0"/>
                  </a:moveTo>
                  <a:lnTo>
                    <a:pt x="2" y="7"/>
                  </a:lnTo>
                  <a:lnTo>
                    <a:pt x="4" y="14"/>
                  </a:lnTo>
                  <a:lnTo>
                    <a:pt x="6" y="21"/>
                  </a:lnTo>
                  <a:lnTo>
                    <a:pt x="10" y="29"/>
                  </a:lnTo>
                  <a:lnTo>
                    <a:pt x="13" y="36"/>
                  </a:lnTo>
                  <a:lnTo>
                    <a:pt x="17" y="44"/>
                  </a:lnTo>
                  <a:lnTo>
                    <a:pt x="21" y="51"/>
                  </a:lnTo>
                  <a:lnTo>
                    <a:pt x="27" y="59"/>
                  </a:lnTo>
                  <a:lnTo>
                    <a:pt x="31" y="66"/>
                  </a:lnTo>
                  <a:lnTo>
                    <a:pt x="37" y="73"/>
                  </a:lnTo>
                  <a:lnTo>
                    <a:pt x="41" y="80"/>
                  </a:lnTo>
                  <a:lnTo>
                    <a:pt x="48" y="89"/>
                  </a:lnTo>
                  <a:lnTo>
                    <a:pt x="54" y="96"/>
                  </a:lnTo>
                  <a:lnTo>
                    <a:pt x="61" y="103"/>
                  </a:lnTo>
                  <a:lnTo>
                    <a:pt x="68" y="110"/>
                  </a:lnTo>
                  <a:lnTo>
                    <a:pt x="76" y="118"/>
                  </a:lnTo>
                  <a:lnTo>
                    <a:pt x="83" y="124"/>
                  </a:lnTo>
                  <a:lnTo>
                    <a:pt x="90" y="131"/>
                  </a:lnTo>
                  <a:lnTo>
                    <a:pt x="97" y="138"/>
                  </a:lnTo>
                  <a:lnTo>
                    <a:pt x="107" y="145"/>
                  </a:lnTo>
                  <a:lnTo>
                    <a:pt x="114" y="152"/>
                  </a:lnTo>
                  <a:lnTo>
                    <a:pt x="123" y="159"/>
                  </a:lnTo>
                  <a:lnTo>
                    <a:pt x="131" y="166"/>
                  </a:lnTo>
                  <a:lnTo>
                    <a:pt x="142" y="173"/>
                  </a:lnTo>
                  <a:lnTo>
                    <a:pt x="150" y="178"/>
                  </a:lnTo>
                  <a:lnTo>
                    <a:pt x="159" y="184"/>
                  </a:lnTo>
                  <a:lnTo>
                    <a:pt x="167" y="190"/>
                  </a:lnTo>
                  <a:lnTo>
                    <a:pt x="178" y="197"/>
                  </a:lnTo>
                  <a:lnTo>
                    <a:pt x="187" y="203"/>
                  </a:lnTo>
                  <a:lnTo>
                    <a:pt x="196" y="210"/>
                  </a:lnTo>
                  <a:lnTo>
                    <a:pt x="207" y="216"/>
                  </a:lnTo>
                  <a:lnTo>
                    <a:pt x="217" y="22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4" name="Freeform 100"/>
            <p:cNvSpPr>
              <a:spLocks/>
            </p:cNvSpPr>
            <p:nvPr/>
          </p:nvSpPr>
          <p:spPr bwMode="auto">
            <a:xfrm>
              <a:off x="2174" y="4404"/>
              <a:ext cx="332" cy="164"/>
            </a:xfrm>
            <a:custGeom>
              <a:avLst/>
              <a:gdLst>
                <a:gd name="T0" fmla="*/ 0 w 332"/>
                <a:gd name="T1" fmla="*/ 0 h 164"/>
                <a:gd name="T2" fmla="*/ 7 w 332"/>
                <a:gd name="T3" fmla="*/ 4 h 164"/>
                <a:gd name="T4" fmla="*/ 17 w 332"/>
                <a:gd name="T5" fmla="*/ 10 h 164"/>
                <a:gd name="T6" fmla="*/ 25 w 332"/>
                <a:gd name="T7" fmla="*/ 17 h 164"/>
                <a:gd name="T8" fmla="*/ 35 w 332"/>
                <a:gd name="T9" fmla="*/ 24 h 164"/>
                <a:gd name="T10" fmla="*/ 45 w 332"/>
                <a:gd name="T11" fmla="*/ 31 h 164"/>
                <a:gd name="T12" fmla="*/ 55 w 332"/>
                <a:gd name="T13" fmla="*/ 38 h 164"/>
                <a:gd name="T14" fmla="*/ 60 w 332"/>
                <a:gd name="T15" fmla="*/ 42 h 164"/>
                <a:gd name="T16" fmla="*/ 66 w 332"/>
                <a:gd name="T17" fmla="*/ 45 h 164"/>
                <a:gd name="T18" fmla="*/ 70 w 332"/>
                <a:gd name="T19" fmla="*/ 49 h 164"/>
                <a:gd name="T20" fmla="*/ 77 w 332"/>
                <a:gd name="T21" fmla="*/ 52 h 164"/>
                <a:gd name="T22" fmla="*/ 88 w 332"/>
                <a:gd name="T23" fmla="*/ 59 h 164"/>
                <a:gd name="T24" fmla="*/ 98 w 332"/>
                <a:gd name="T25" fmla="*/ 66 h 164"/>
                <a:gd name="T26" fmla="*/ 104 w 332"/>
                <a:gd name="T27" fmla="*/ 70 h 164"/>
                <a:gd name="T28" fmla="*/ 110 w 332"/>
                <a:gd name="T29" fmla="*/ 73 h 164"/>
                <a:gd name="T30" fmla="*/ 116 w 332"/>
                <a:gd name="T31" fmla="*/ 77 h 164"/>
                <a:gd name="T32" fmla="*/ 123 w 332"/>
                <a:gd name="T33" fmla="*/ 81 h 164"/>
                <a:gd name="T34" fmla="*/ 128 w 332"/>
                <a:gd name="T35" fmla="*/ 85 h 164"/>
                <a:gd name="T36" fmla="*/ 133 w 332"/>
                <a:gd name="T37" fmla="*/ 88 h 164"/>
                <a:gd name="T38" fmla="*/ 139 w 332"/>
                <a:gd name="T39" fmla="*/ 92 h 164"/>
                <a:gd name="T40" fmla="*/ 146 w 332"/>
                <a:gd name="T41" fmla="*/ 95 h 164"/>
                <a:gd name="T42" fmla="*/ 152 w 332"/>
                <a:gd name="T43" fmla="*/ 99 h 164"/>
                <a:gd name="T44" fmla="*/ 158 w 332"/>
                <a:gd name="T45" fmla="*/ 102 h 164"/>
                <a:gd name="T46" fmla="*/ 164 w 332"/>
                <a:gd name="T47" fmla="*/ 106 h 164"/>
                <a:gd name="T48" fmla="*/ 171 w 332"/>
                <a:gd name="T49" fmla="*/ 109 h 164"/>
                <a:gd name="T50" fmla="*/ 175 w 332"/>
                <a:gd name="T51" fmla="*/ 112 h 164"/>
                <a:gd name="T52" fmla="*/ 181 w 332"/>
                <a:gd name="T53" fmla="*/ 115 h 164"/>
                <a:gd name="T54" fmla="*/ 187 w 332"/>
                <a:gd name="T55" fmla="*/ 118 h 164"/>
                <a:gd name="T56" fmla="*/ 193 w 332"/>
                <a:gd name="T57" fmla="*/ 121 h 164"/>
                <a:gd name="T58" fmla="*/ 205 w 332"/>
                <a:gd name="T59" fmla="*/ 127 h 164"/>
                <a:gd name="T60" fmla="*/ 216 w 332"/>
                <a:gd name="T61" fmla="*/ 133 h 164"/>
                <a:gd name="T62" fmla="*/ 227 w 332"/>
                <a:gd name="T63" fmla="*/ 137 h 164"/>
                <a:gd name="T64" fmla="*/ 238 w 332"/>
                <a:gd name="T65" fmla="*/ 142 h 164"/>
                <a:gd name="T66" fmla="*/ 249 w 332"/>
                <a:gd name="T67" fmla="*/ 147 h 164"/>
                <a:gd name="T68" fmla="*/ 261 w 332"/>
                <a:gd name="T69" fmla="*/ 151 h 164"/>
                <a:gd name="T70" fmla="*/ 270 w 332"/>
                <a:gd name="T71" fmla="*/ 154 h 164"/>
                <a:gd name="T72" fmla="*/ 280 w 332"/>
                <a:gd name="T73" fmla="*/ 157 h 164"/>
                <a:gd name="T74" fmla="*/ 290 w 332"/>
                <a:gd name="T75" fmla="*/ 160 h 164"/>
                <a:gd name="T76" fmla="*/ 299 w 332"/>
                <a:gd name="T77" fmla="*/ 162 h 164"/>
                <a:gd name="T78" fmla="*/ 307 w 332"/>
                <a:gd name="T79" fmla="*/ 163 h 164"/>
                <a:gd name="T80" fmla="*/ 315 w 332"/>
                <a:gd name="T81" fmla="*/ 164 h 164"/>
                <a:gd name="T82" fmla="*/ 324 w 332"/>
                <a:gd name="T83" fmla="*/ 164 h 164"/>
                <a:gd name="T84" fmla="*/ 332 w 332"/>
                <a:gd name="T85" fmla="*/ 164 h 1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32" h="164">
                  <a:moveTo>
                    <a:pt x="0" y="0"/>
                  </a:moveTo>
                  <a:lnTo>
                    <a:pt x="7" y="4"/>
                  </a:lnTo>
                  <a:lnTo>
                    <a:pt x="17" y="10"/>
                  </a:lnTo>
                  <a:lnTo>
                    <a:pt x="25" y="17"/>
                  </a:lnTo>
                  <a:lnTo>
                    <a:pt x="35" y="24"/>
                  </a:lnTo>
                  <a:lnTo>
                    <a:pt x="45" y="31"/>
                  </a:lnTo>
                  <a:lnTo>
                    <a:pt x="55" y="38"/>
                  </a:lnTo>
                  <a:lnTo>
                    <a:pt x="60" y="42"/>
                  </a:lnTo>
                  <a:lnTo>
                    <a:pt x="66" y="45"/>
                  </a:lnTo>
                  <a:lnTo>
                    <a:pt x="70" y="49"/>
                  </a:lnTo>
                  <a:lnTo>
                    <a:pt x="77" y="52"/>
                  </a:lnTo>
                  <a:lnTo>
                    <a:pt x="88" y="59"/>
                  </a:lnTo>
                  <a:lnTo>
                    <a:pt x="98" y="66"/>
                  </a:lnTo>
                  <a:lnTo>
                    <a:pt x="104" y="70"/>
                  </a:lnTo>
                  <a:lnTo>
                    <a:pt x="110" y="73"/>
                  </a:lnTo>
                  <a:lnTo>
                    <a:pt x="116" y="77"/>
                  </a:lnTo>
                  <a:lnTo>
                    <a:pt x="123" y="81"/>
                  </a:lnTo>
                  <a:lnTo>
                    <a:pt x="128" y="85"/>
                  </a:lnTo>
                  <a:lnTo>
                    <a:pt x="133" y="88"/>
                  </a:lnTo>
                  <a:lnTo>
                    <a:pt x="139" y="92"/>
                  </a:lnTo>
                  <a:lnTo>
                    <a:pt x="146" y="95"/>
                  </a:lnTo>
                  <a:lnTo>
                    <a:pt x="152" y="99"/>
                  </a:lnTo>
                  <a:lnTo>
                    <a:pt x="158" y="102"/>
                  </a:lnTo>
                  <a:lnTo>
                    <a:pt x="164" y="106"/>
                  </a:lnTo>
                  <a:lnTo>
                    <a:pt x="171" y="109"/>
                  </a:lnTo>
                  <a:lnTo>
                    <a:pt x="175" y="112"/>
                  </a:lnTo>
                  <a:lnTo>
                    <a:pt x="181" y="115"/>
                  </a:lnTo>
                  <a:lnTo>
                    <a:pt x="187" y="118"/>
                  </a:lnTo>
                  <a:lnTo>
                    <a:pt x="193" y="121"/>
                  </a:lnTo>
                  <a:lnTo>
                    <a:pt x="205" y="127"/>
                  </a:lnTo>
                  <a:lnTo>
                    <a:pt x="216" y="133"/>
                  </a:lnTo>
                  <a:lnTo>
                    <a:pt x="227" y="137"/>
                  </a:lnTo>
                  <a:lnTo>
                    <a:pt x="238" y="142"/>
                  </a:lnTo>
                  <a:lnTo>
                    <a:pt x="249" y="147"/>
                  </a:lnTo>
                  <a:lnTo>
                    <a:pt x="261" y="151"/>
                  </a:lnTo>
                  <a:lnTo>
                    <a:pt x="270" y="154"/>
                  </a:lnTo>
                  <a:lnTo>
                    <a:pt x="280" y="157"/>
                  </a:lnTo>
                  <a:lnTo>
                    <a:pt x="290" y="160"/>
                  </a:lnTo>
                  <a:lnTo>
                    <a:pt x="299" y="162"/>
                  </a:lnTo>
                  <a:lnTo>
                    <a:pt x="307" y="163"/>
                  </a:lnTo>
                  <a:lnTo>
                    <a:pt x="315" y="164"/>
                  </a:lnTo>
                  <a:lnTo>
                    <a:pt x="324" y="164"/>
                  </a:lnTo>
                  <a:lnTo>
                    <a:pt x="332" y="16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5" name="Freeform 101"/>
            <p:cNvSpPr>
              <a:spLocks/>
            </p:cNvSpPr>
            <p:nvPr/>
          </p:nvSpPr>
          <p:spPr bwMode="auto">
            <a:xfrm>
              <a:off x="2904" y="3922"/>
              <a:ext cx="57" cy="56"/>
            </a:xfrm>
            <a:custGeom>
              <a:avLst/>
              <a:gdLst>
                <a:gd name="T0" fmla="*/ 57 w 57"/>
                <a:gd name="T1" fmla="*/ 56 h 56"/>
                <a:gd name="T2" fmla="*/ 47 w 57"/>
                <a:gd name="T3" fmla="*/ 47 h 56"/>
                <a:gd name="T4" fmla="*/ 40 w 57"/>
                <a:gd name="T5" fmla="*/ 38 h 56"/>
                <a:gd name="T6" fmla="*/ 32 w 57"/>
                <a:gd name="T7" fmla="*/ 30 h 56"/>
                <a:gd name="T8" fmla="*/ 25 w 57"/>
                <a:gd name="T9" fmla="*/ 23 h 56"/>
                <a:gd name="T10" fmla="*/ 17 w 57"/>
                <a:gd name="T11" fmla="*/ 16 h 56"/>
                <a:gd name="T12" fmla="*/ 10 w 57"/>
                <a:gd name="T13" fmla="*/ 9 h 56"/>
                <a:gd name="T14" fmla="*/ 4 w 57"/>
                <a:gd name="T15" fmla="*/ 3 h 56"/>
                <a:gd name="T16" fmla="*/ 0 w 57"/>
                <a:gd name="T17" fmla="*/ 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56">
                  <a:moveTo>
                    <a:pt x="57" y="56"/>
                  </a:moveTo>
                  <a:lnTo>
                    <a:pt x="47" y="47"/>
                  </a:lnTo>
                  <a:lnTo>
                    <a:pt x="40" y="38"/>
                  </a:lnTo>
                  <a:lnTo>
                    <a:pt x="32" y="30"/>
                  </a:lnTo>
                  <a:lnTo>
                    <a:pt x="25" y="23"/>
                  </a:lnTo>
                  <a:lnTo>
                    <a:pt x="17" y="16"/>
                  </a:lnTo>
                  <a:lnTo>
                    <a:pt x="10" y="9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6" name="Freeform 102"/>
            <p:cNvSpPr>
              <a:spLocks/>
            </p:cNvSpPr>
            <p:nvPr/>
          </p:nvSpPr>
          <p:spPr bwMode="auto">
            <a:xfrm>
              <a:off x="2900" y="3917"/>
              <a:ext cx="4" cy="5"/>
            </a:xfrm>
            <a:custGeom>
              <a:avLst/>
              <a:gdLst>
                <a:gd name="T0" fmla="*/ 4 w 4"/>
                <a:gd name="T1" fmla="*/ 5 h 5"/>
                <a:gd name="T2" fmla="*/ 0 w 4"/>
                <a:gd name="T3" fmla="*/ 3 h 5"/>
                <a:gd name="T4" fmla="*/ 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7" name="Freeform 103"/>
            <p:cNvSpPr>
              <a:spLocks/>
            </p:cNvSpPr>
            <p:nvPr/>
          </p:nvSpPr>
          <p:spPr bwMode="auto">
            <a:xfrm>
              <a:off x="2900" y="3917"/>
              <a:ext cx="61" cy="61"/>
            </a:xfrm>
            <a:custGeom>
              <a:avLst/>
              <a:gdLst>
                <a:gd name="T0" fmla="*/ 0 w 61"/>
                <a:gd name="T1" fmla="*/ 0 h 61"/>
                <a:gd name="T2" fmla="*/ 6 w 61"/>
                <a:gd name="T3" fmla="*/ 5 h 61"/>
                <a:gd name="T4" fmla="*/ 13 w 61"/>
                <a:gd name="T5" fmla="*/ 11 h 61"/>
                <a:gd name="T6" fmla="*/ 20 w 61"/>
                <a:gd name="T7" fmla="*/ 18 h 61"/>
                <a:gd name="T8" fmla="*/ 28 w 61"/>
                <a:gd name="T9" fmla="*/ 26 h 61"/>
                <a:gd name="T10" fmla="*/ 35 w 61"/>
                <a:gd name="T11" fmla="*/ 33 h 61"/>
                <a:gd name="T12" fmla="*/ 44 w 61"/>
                <a:gd name="T13" fmla="*/ 42 h 61"/>
                <a:gd name="T14" fmla="*/ 51 w 61"/>
                <a:gd name="T15" fmla="*/ 50 h 61"/>
                <a:gd name="T16" fmla="*/ 61 w 61"/>
                <a:gd name="T17" fmla="*/ 61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61">
                  <a:moveTo>
                    <a:pt x="0" y="0"/>
                  </a:moveTo>
                  <a:lnTo>
                    <a:pt x="6" y="5"/>
                  </a:lnTo>
                  <a:lnTo>
                    <a:pt x="13" y="11"/>
                  </a:lnTo>
                  <a:lnTo>
                    <a:pt x="20" y="18"/>
                  </a:lnTo>
                  <a:lnTo>
                    <a:pt x="28" y="26"/>
                  </a:lnTo>
                  <a:lnTo>
                    <a:pt x="35" y="33"/>
                  </a:lnTo>
                  <a:lnTo>
                    <a:pt x="44" y="42"/>
                  </a:lnTo>
                  <a:lnTo>
                    <a:pt x="51" y="50"/>
                  </a:lnTo>
                  <a:lnTo>
                    <a:pt x="61" y="6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8" name="Freeform 104"/>
            <p:cNvSpPr>
              <a:spLocks/>
            </p:cNvSpPr>
            <p:nvPr/>
          </p:nvSpPr>
          <p:spPr bwMode="auto">
            <a:xfrm>
              <a:off x="2361" y="4498"/>
              <a:ext cx="120" cy="49"/>
            </a:xfrm>
            <a:custGeom>
              <a:avLst/>
              <a:gdLst>
                <a:gd name="T0" fmla="*/ 120 w 120"/>
                <a:gd name="T1" fmla="*/ 49 h 49"/>
                <a:gd name="T2" fmla="*/ 113 w 120"/>
                <a:gd name="T3" fmla="*/ 47 h 49"/>
                <a:gd name="T4" fmla="*/ 107 w 120"/>
                <a:gd name="T5" fmla="*/ 46 h 49"/>
                <a:gd name="T6" fmla="*/ 100 w 120"/>
                <a:gd name="T7" fmla="*/ 43 h 49"/>
                <a:gd name="T8" fmla="*/ 95 w 120"/>
                <a:gd name="T9" fmla="*/ 42 h 49"/>
                <a:gd name="T10" fmla="*/ 86 w 120"/>
                <a:gd name="T11" fmla="*/ 40 h 49"/>
                <a:gd name="T12" fmla="*/ 79 w 120"/>
                <a:gd name="T13" fmla="*/ 38 h 49"/>
                <a:gd name="T14" fmla="*/ 72 w 120"/>
                <a:gd name="T15" fmla="*/ 35 h 49"/>
                <a:gd name="T16" fmla="*/ 65 w 120"/>
                <a:gd name="T17" fmla="*/ 33 h 49"/>
                <a:gd name="T18" fmla="*/ 57 w 120"/>
                <a:gd name="T19" fmla="*/ 28 h 49"/>
                <a:gd name="T20" fmla="*/ 49 w 120"/>
                <a:gd name="T21" fmla="*/ 25 h 49"/>
                <a:gd name="T22" fmla="*/ 41 w 120"/>
                <a:gd name="T23" fmla="*/ 21 h 49"/>
                <a:gd name="T24" fmla="*/ 34 w 120"/>
                <a:gd name="T25" fmla="*/ 18 h 49"/>
                <a:gd name="T26" fmla="*/ 25 w 120"/>
                <a:gd name="T27" fmla="*/ 13 h 49"/>
                <a:gd name="T28" fmla="*/ 16 w 120"/>
                <a:gd name="T29" fmla="*/ 8 h 49"/>
                <a:gd name="T30" fmla="*/ 8 w 120"/>
                <a:gd name="T31" fmla="*/ 4 h 49"/>
                <a:gd name="T32" fmla="*/ 0 w 120"/>
                <a:gd name="T33" fmla="*/ 0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49">
                  <a:moveTo>
                    <a:pt x="120" y="49"/>
                  </a:moveTo>
                  <a:lnTo>
                    <a:pt x="113" y="47"/>
                  </a:lnTo>
                  <a:lnTo>
                    <a:pt x="107" y="46"/>
                  </a:lnTo>
                  <a:lnTo>
                    <a:pt x="100" y="43"/>
                  </a:lnTo>
                  <a:lnTo>
                    <a:pt x="95" y="42"/>
                  </a:lnTo>
                  <a:lnTo>
                    <a:pt x="86" y="40"/>
                  </a:lnTo>
                  <a:lnTo>
                    <a:pt x="79" y="38"/>
                  </a:lnTo>
                  <a:lnTo>
                    <a:pt x="72" y="35"/>
                  </a:lnTo>
                  <a:lnTo>
                    <a:pt x="65" y="33"/>
                  </a:lnTo>
                  <a:lnTo>
                    <a:pt x="57" y="28"/>
                  </a:lnTo>
                  <a:lnTo>
                    <a:pt x="49" y="25"/>
                  </a:lnTo>
                  <a:lnTo>
                    <a:pt x="41" y="21"/>
                  </a:lnTo>
                  <a:lnTo>
                    <a:pt x="34" y="18"/>
                  </a:lnTo>
                  <a:lnTo>
                    <a:pt x="25" y="13"/>
                  </a:lnTo>
                  <a:lnTo>
                    <a:pt x="16" y="8"/>
                  </a:ln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9" name="Freeform 105"/>
            <p:cNvSpPr>
              <a:spLocks/>
            </p:cNvSpPr>
            <p:nvPr/>
          </p:nvSpPr>
          <p:spPr bwMode="auto">
            <a:xfrm>
              <a:off x="2361" y="4498"/>
              <a:ext cx="120" cy="49"/>
            </a:xfrm>
            <a:custGeom>
              <a:avLst/>
              <a:gdLst>
                <a:gd name="T0" fmla="*/ 0 w 120"/>
                <a:gd name="T1" fmla="*/ 0 h 49"/>
                <a:gd name="T2" fmla="*/ 8 w 120"/>
                <a:gd name="T3" fmla="*/ 4 h 49"/>
                <a:gd name="T4" fmla="*/ 18 w 120"/>
                <a:gd name="T5" fmla="*/ 7 h 49"/>
                <a:gd name="T6" fmla="*/ 26 w 120"/>
                <a:gd name="T7" fmla="*/ 11 h 49"/>
                <a:gd name="T8" fmla="*/ 35 w 120"/>
                <a:gd name="T9" fmla="*/ 14 h 49"/>
                <a:gd name="T10" fmla="*/ 43 w 120"/>
                <a:gd name="T11" fmla="*/ 18 h 49"/>
                <a:gd name="T12" fmla="*/ 51 w 120"/>
                <a:gd name="T13" fmla="*/ 21 h 49"/>
                <a:gd name="T14" fmla="*/ 60 w 120"/>
                <a:gd name="T15" fmla="*/ 25 h 49"/>
                <a:gd name="T16" fmla="*/ 69 w 120"/>
                <a:gd name="T17" fmla="*/ 28 h 49"/>
                <a:gd name="T18" fmla="*/ 75 w 120"/>
                <a:gd name="T19" fmla="*/ 31 h 49"/>
                <a:gd name="T20" fmla="*/ 82 w 120"/>
                <a:gd name="T21" fmla="*/ 33 h 49"/>
                <a:gd name="T22" fmla="*/ 89 w 120"/>
                <a:gd name="T23" fmla="*/ 35 h 49"/>
                <a:gd name="T24" fmla="*/ 96 w 120"/>
                <a:gd name="T25" fmla="*/ 39 h 49"/>
                <a:gd name="T26" fmla="*/ 102 w 120"/>
                <a:gd name="T27" fmla="*/ 41 h 49"/>
                <a:gd name="T28" fmla="*/ 109 w 120"/>
                <a:gd name="T29" fmla="*/ 43 h 49"/>
                <a:gd name="T30" fmla="*/ 114 w 120"/>
                <a:gd name="T31" fmla="*/ 46 h 49"/>
                <a:gd name="T32" fmla="*/ 120 w 120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49">
                  <a:moveTo>
                    <a:pt x="0" y="0"/>
                  </a:moveTo>
                  <a:lnTo>
                    <a:pt x="8" y="4"/>
                  </a:lnTo>
                  <a:lnTo>
                    <a:pt x="18" y="7"/>
                  </a:lnTo>
                  <a:lnTo>
                    <a:pt x="26" y="11"/>
                  </a:lnTo>
                  <a:lnTo>
                    <a:pt x="35" y="14"/>
                  </a:lnTo>
                  <a:lnTo>
                    <a:pt x="43" y="18"/>
                  </a:lnTo>
                  <a:lnTo>
                    <a:pt x="51" y="21"/>
                  </a:lnTo>
                  <a:lnTo>
                    <a:pt x="60" y="25"/>
                  </a:lnTo>
                  <a:lnTo>
                    <a:pt x="69" y="28"/>
                  </a:lnTo>
                  <a:lnTo>
                    <a:pt x="75" y="31"/>
                  </a:lnTo>
                  <a:lnTo>
                    <a:pt x="82" y="33"/>
                  </a:lnTo>
                  <a:lnTo>
                    <a:pt x="89" y="35"/>
                  </a:lnTo>
                  <a:lnTo>
                    <a:pt x="96" y="39"/>
                  </a:lnTo>
                  <a:lnTo>
                    <a:pt x="102" y="41"/>
                  </a:lnTo>
                  <a:lnTo>
                    <a:pt x="109" y="43"/>
                  </a:lnTo>
                  <a:lnTo>
                    <a:pt x="114" y="46"/>
                  </a:lnTo>
                  <a:lnTo>
                    <a:pt x="120" y="4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0" name="Freeform 106"/>
            <p:cNvSpPr>
              <a:spLocks/>
            </p:cNvSpPr>
            <p:nvPr/>
          </p:nvSpPr>
          <p:spPr bwMode="auto">
            <a:xfrm>
              <a:off x="4187" y="2666"/>
              <a:ext cx="100" cy="59"/>
            </a:xfrm>
            <a:custGeom>
              <a:avLst/>
              <a:gdLst>
                <a:gd name="T0" fmla="*/ 100 w 100"/>
                <a:gd name="T1" fmla="*/ 0 h 59"/>
                <a:gd name="T2" fmla="*/ 93 w 100"/>
                <a:gd name="T3" fmla="*/ 0 h 59"/>
                <a:gd name="T4" fmla="*/ 86 w 100"/>
                <a:gd name="T5" fmla="*/ 1 h 59"/>
                <a:gd name="T6" fmla="*/ 79 w 100"/>
                <a:gd name="T7" fmla="*/ 2 h 59"/>
                <a:gd name="T8" fmla="*/ 72 w 100"/>
                <a:gd name="T9" fmla="*/ 4 h 59"/>
                <a:gd name="T10" fmla="*/ 65 w 100"/>
                <a:gd name="T11" fmla="*/ 7 h 59"/>
                <a:gd name="T12" fmla="*/ 58 w 100"/>
                <a:gd name="T13" fmla="*/ 9 h 59"/>
                <a:gd name="T14" fmla="*/ 52 w 100"/>
                <a:gd name="T15" fmla="*/ 12 h 59"/>
                <a:gd name="T16" fmla="*/ 47 w 100"/>
                <a:gd name="T17" fmla="*/ 17 h 59"/>
                <a:gd name="T18" fmla="*/ 40 w 100"/>
                <a:gd name="T19" fmla="*/ 21 h 59"/>
                <a:gd name="T20" fmla="*/ 34 w 100"/>
                <a:gd name="T21" fmla="*/ 24 h 59"/>
                <a:gd name="T22" fmla="*/ 28 w 100"/>
                <a:gd name="T23" fmla="*/ 29 h 59"/>
                <a:gd name="T24" fmla="*/ 22 w 100"/>
                <a:gd name="T25" fmla="*/ 35 h 59"/>
                <a:gd name="T26" fmla="*/ 15 w 100"/>
                <a:gd name="T27" fmla="*/ 39 h 59"/>
                <a:gd name="T28" fmla="*/ 10 w 100"/>
                <a:gd name="T29" fmla="*/ 45 h 59"/>
                <a:gd name="T30" fmla="*/ 5 w 100"/>
                <a:gd name="T31" fmla="*/ 52 h 59"/>
                <a:gd name="T32" fmla="*/ 0 w 100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" h="59">
                  <a:moveTo>
                    <a:pt x="100" y="0"/>
                  </a:moveTo>
                  <a:lnTo>
                    <a:pt x="93" y="0"/>
                  </a:lnTo>
                  <a:lnTo>
                    <a:pt x="86" y="1"/>
                  </a:lnTo>
                  <a:lnTo>
                    <a:pt x="79" y="2"/>
                  </a:lnTo>
                  <a:lnTo>
                    <a:pt x="72" y="4"/>
                  </a:lnTo>
                  <a:lnTo>
                    <a:pt x="65" y="7"/>
                  </a:lnTo>
                  <a:lnTo>
                    <a:pt x="58" y="9"/>
                  </a:lnTo>
                  <a:lnTo>
                    <a:pt x="52" y="12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4"/>
                  </a:lnTo>
                  <a:lnTo>
                    <a:pt x="28" y="29"/>
                  </a:lnTo>
                  <a:lnTo>
                    <a:pt x="22" y="35"/>
                  </a:lnTo>
                  <a:lnTo>
                    <a:pt x="15" y="39"/>
                  </a:lnTo>
                  <a:lnTo>
                    <a:pt x="10" y="45"/>
                  </a:lnTo>
                  <a:lnTo>
                    <a:pt x="5" y="52"/>
                  </a:lnTo>
                  <a:lnTo>
                    <a:pt x="0" y="5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1" name="Freeform 107"/>
            <p:cNvSpPr>
              <a:spLocks/>
            </p:cNvSpPr>
            <p:nvPr/>
          </p:nvSpPr>
          <p:spPr bwMode="auto">
            <a:xfrm>
              <a:off x="4129" y="2484"/>
              <a:ext cx="63" cy="241"/>
            </a:xfrm>
            <a:custGeom>
              <a:avLst/>
              <a:gdLst>
                <a:gd name="T0" fmla="*/ 58 w 63"/>
                <a:gd name="T1" fmla="*/ 241 h 241"/>
                <a:gd name="T2" fmla="*/ 59 w 63"/>
                <a:gd name="T3" fmla="*/ 228 h 241"/>
                <a:gd name="T4" fmla="*/ 61 w 63"/>
                <a:gd name="T5" fmla="*/ 217 h 241"/>
                <a:gd name="T6" fmla="*/ 61 w 63"/>
                <a:gd name="T7" fmla="*/ 204 h 241"/>
                <a:gd name="T8" fmla="*/ 63 w 63"/>
                <a:gd name="T9" fmla="*/ 193 h 241"/>
                <a:gd name="T10" fmla="*/ 63 w 63"/>
                <a:gd name="T11" fmla="*/ 180 h 241"/>
                <a:gd name="T12" fmla="*/ 63 w 63"/>
                <a:gd name="T13" fmla="*/ 170 h 241"/>
                <a:gd name="T14" fmla="*/ 61 w 63"/>
                <a:gd name="T15" fmla="*/ 159 h 241"/>
                <a:gd name="T16" fmla="*/ 61 w 63"/>
                <a:gd name="T17" fmla="*/ 149 h 241"/>
                <a:gd name="T18" fmla="*/ 59 w 63"/>
                <a:gd name="T19" fmla="*/ 137 h 241"/>
                <a:gd name="T20" fmla="*/ 57 w 63"/>
                <a:gd name="T21" fmla="*/ 127 h 241"/>
                <a:gd name="T22" fmla="*/ 54 w 63"/>
                <a:gd name="T23" fmla="*/ 116 h 241"/>
                <a:gd name="T24" fmla="*/ 52 w 63"/>
                <a:gd name="T25" fmla="*/ 107 h 241"/>
                <a:gd name="T26" fmla="*/ 49 w 63"/>
                <a:gd name="T27" fmla="*/ 96 h 241"/>
                <a:gd name="T28" fmla="*/ 46 w 63"/>
                <a:gd name="T29" fmla="*/ 88 h 241"/>
                <a:gd name="T30" fmla="*/ 43 w 63"/>
                <a:gd name="T31" fmla="*/ 79 h 241"/>
                <a:gd name="T32" fmla="*/ 40 w 63"/>
                <a:gd name="T33" fmla="*/ 72 h 241"/>
                <a:gd name="T34" fmla="*/ 36 w 63"/>
                <a:gd name="T35" fmla="*/ 63 h 241"/>
                <a:gd name="T36" fmla="*/ 32 w 63"/>
                <a:gd name="T37" fmla="*/ 54 h 241"/>
                <a:gd name="T38" fmla="*/ 29 w 63"/>
                <a:gd name="T39" fmla="*/ 47 h 241"/>
                <a:gd name="T40" fmla="*/ 25 w 63"/>
                <a:gd name="T41" fmla="*/ 42 h 241"/>
                <a:gd name="T42" fmla="*/ 22 w 63"/>
                <a:gd name="T43" fmla="*/ 35 h 241"/>
                <a:gd name="T44" fmla="*/ 18 w 63"/>
                <a:gd name="T45" fmla="*/ 28 h 241"/>
                <a:gd name="T46" fmla="*/ 15 w 63"/>
                <a:gd name="T47" fmla="*/ 22 h 241"/>
                <a:gd name="T48" fmla="*/ 12 w 63"/>
                <a:gd name="T49" fmla="*/ 18 h 241"/>
                <a:gd name="T50" fmla="*/ 5 w 63"/>
                <a:gd name="T51" fmla="*/ 10 h 241"/>
                <a:gd name="T52" fmla="*/ 2 w 63"/>
                <a:gd name="T53" fmla="*/ 4 h 241"/>
                <a:gd name="T54" fmla="*/ 0 w 63"/>
                <a:gd name="T55" fmla="*/ 0 h 241"/>
                <a:gd name="T56" fmla="*/ 0 w 63"/>
                <a:gd name="T57" fmla="*/ 0 h 2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3" h="241">
                  <a:moveTo>
                    <a:pt x="58" y="241"/>
                  </a:moveTo>
                  <a:lnTo>
                    <a:pt x="59" y="228"/>
                  </a:lnTo>
                  <a:lnTo>
                    <a:pt x="61" y="217"/>
                  </a:lnTo>
                  <a:lnTo>
                    <a:pt x="61" y="204"/>
                  </a:lnTo>
                  <a:lnTo>
                    <a:pt x="63" y="193"/>
                  </a:lnTo>
                  <a:lnTo>
                    <a:pt x="63" y="180"/>
                  </a:lnTo>
                  <a:lnTo>
                    <a:pt x="63" y="170"/>
                  </a:lnTo>
                  <a:lnTo>
                    <a:pt x="61" y="159"/>
                  </a:lnTo>
                  <a:lnTo>
                    <a:pt x="61" y="149"/>
                  </a:lnTo>
                  <a:lnTo>
                    <a:pt x="59" y="137"/>
                  </a:lnTo>
                  <a:lnTo>
                    <a:pt x="57" y="127"/>
                  </a:lnTo>
                  <a:lnTo>
                    <a:pt x="54" y="116"/>
                  </a:lnTo>
                  <a:lnTo>
                    <a:pt x="52" y="107"/>
                  </a:lnTo>
                  <a:lnTo>
                    <a:pt x="49" y="96"/>
                  </a:lnTo>
                  <a:lnTo>
                    <a:pt x="46" y="88"/>
                  </a:lnTo>
                  <a:lnTo>
                    <a:pt x="43" y="79"/>
                  </a:lnTo>
                  <a:lnTo>
                    <a:pt x="40" y="72"/>
                  </a:lnTo>
                  <a:lnTo>
                    <a:pt x="36" y="63"/>
                  </a:lnTo>
                  <a:lnTo>
                    <a:pt x="32" y="54"/>
                  </a:lnTo>
                  <a:lnTo>
                    <a:pt x="29" y="47"/>
                  </a:lnTo>
                  <a:lnTo>
                    <a:pt x="25" y="42"/>
                  </a:lnTo>
                  <a:lnTo>
                    <a:pt x="22" y="35"/>
                  </a:lnTo>
                  <a:lnTo>
                    <a:pt x="18" y="28"/>
                  </a:lnTo>
                  <a:lnTo>
                    <a:pt x="15" y="22"/>
                  </a:lnTo>
                  <a:lnTo>
                    <a:pt x="12" y="18"/>
                  </a:lnTo>
                  <a:lnTo>
                    <a:pt x="5" y="10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2" name="Freeform 108"/>
            <p:cNvSpPr>
              <a:spLocks/>
            </p:cNvSpPr>
            <p:nvPr/>
          </p:nvSpPr>
          <p:spPr bwMode="auto">
            <a:xfrm>
              <a:off x="4120" y="2479"/>
              <a:ext cx="9" cy="5"/>
            </a:xfrm>
            <a:custGeom>
              <a:avLst/>
              <a:gdLst>
                <a:gd name="T0" fmla="*/ 9 w 9"/>
                <a:gd name="T1" fmla="*/ 5 h 5"/>
                <a:gd name="T2" fmla="*/ 4 w 9"/>
                <a:gd name="T3" fmla="*/ 1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3" name="Freeform 109"/>
            <p:cNvSpPr>
              <a:spLocks/>
            </p:cNvSpPr>
            <p:nvPr/>
          </p:nvSpPr>
          <p:spPr bwMode="auto">
            <a:xfrm>
              <a:off x="3991" y="2479"/>
              <a:ext cx="129" cy="194"/>
            </a:xfrm>
            <a:custGeom>
              <a:avLst/>
              <a:gdLst>
                <a:gd name="T0" fmla="*/ 129 w 129"/>
                <a:gd name="T1" fmla="*/ 0 h 194"/>
                <a:gd name="T2" fmla="*/ 125 w 129"/>
                <a:gd name="T3" fmla="*/ 0 h 194"/>
                <a:gd name="T4" fmla="*/ 120 w 129"/>
                <a:gd name="T5" fmla="*/ 2 h 194"/>
                <a:gd name="T6" fmla="*/ 115 w 129"/>
                <a:gd name="T7" fmla="*/ 5 h 194"/>
                <a:gd name="T8" fmla="*/ 112 w 129"/>
                <a:gd name="T9" fmla="*/ 9 h 194"/>
                <a:gd name="T10" fmla="*/ 106 w 129"/>
                <a:gd name="T11" fmla="*/ 15 h 194"/>
                <a:gd name="T12" fmla="*/ 100 w 129"/>
                <a:gd name="T13" fmla="*/ 23 h 194"/>
                <a:gd name="T14" fmla="*/ 96 w 129"/>
                <a:gd name="T15" fmla="*/ 27 h 194"/>
                <a:gd name="T16" fmla="*/ 92 w 129"/>
                <a:gd name="T17" fmla="*/ 33 h 194"/>
                <a:gd name="T18" fmla="*/ 87 w 129"/>
                <a:gd name="T19" fmla="*/ 38 h 194"/>
                <a:gd name="T20" fmla="*/ 83 w 129"/>
                <a:gd name="T21" fmla="*/ 45 h 194"/>
                <a:gd name="T22" fmla="*/ 77 w 129"/>
                <a:gd name="T23" fmla="*/ 52 h 194"/>
                <a:gd name="T24" fmla="*/ 72 w 129"/>
                <a:gd name="T25" fmla="*/ 61 h 194"/>
                <a:gd name="T26" fmla="*/ 66 w 129"/>
                <a:gd name="T27" fmla="*/ 70 h 194"/>
                <a:gd name="T28" fmla="*/ 62 w 129"/>
                <a:gd name="T29" fmla="*/ 80 h 194"/>
                <a:gd name="T30" fmla="*/ 58 w 129"/>
                <a:gd name="T31" fmla="*/ 85 h 194"/>
                <a:gd name="T32" fmla="*/ 55 w 129"/>
                <a:gd name="T33" fmla="*/ 91 h 194"/>
                <a:gd name="T34" fmla="*/ 51 w 129"/>
                <a:gd name="T35" fmla="*/ 96 h 194"/>
                <a:gd name="T36" fmla="*/ 48 w 129"/>
                <a:gd name="T37" fmla="*/ 103 h 194"/>
                <a:gd name="T38" fmla="*/ 44 w 129"/>
                <a:gd name="T39" fmla="*/ 107 h 194"/>
                <a:gd name="T40" fmla="*/ 41 w 129"/>
                <a:gd name="T41" fmla="*/ 114 h 194"/>
                <a:gd name="T42" fmla="*/ 37 w 129"/>
                <a:gd name="T43" fmla="*/ 121 h 194"/>
                <a:gd name="T44" fmla="*/ 34 w 129"/>
                <a:gd name="T45" fmla="*/ 128 h 194"/>
                <a:gd name="T46" fmla="*/ 29 w 129"/>
                <a:gd name="T47" fmla="*/ 135 h 194"/>
                <a:gd name="T48" fmla="*/ 26 w 129"/>
                <a:gd name="T49" fmla="*/ 142 h 194"/>
                <a:gd name="T50" fmla="*/ 21 w 129"/>
                <a:gd name="T51" fmla="*/ 149 h 194"/>
                <a:gd name="T52" fmla="*/ 17 w 129"/>
                <a:gd name="T53" fmla="*/ 159 h 194"/>
                <a:gd name="T54" fmla="*/ 13 w 129"/>
                <a:gd name="T55" fmla="*/ 166 h 194"/>
                <a:gd name="T56" fmla="*/ 8 w 129"/>
                <a:gd name="T57" fmla="*/ 175 h 194"/>
                <a:gd name="T58" fmla="*/ 3 w 129"/>
                <a:gd name="T59" fmla="*/ 183 h 194"/>
                <a:gd name="T60" fmla="*/ 0 w 129"/>
                <a:gd name="T61" fmla="*/ 194 h 1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9" h="194">
                  <a:moveTo>
                    <a:pt x="129" y="0"/>
                  </a:moveTo>
                  <a:lnTo>
                    <a:pt x="125" y="0"/>
                  </a:lnTo>
                  <a:lnTo>
                    <a:pt x="120" y="2"/>
                  </a:lnTo>
                  <a:lnTo>
                    <a:pt x="115" y="5"/>
                  </a:lnTo>
                  <a:lnTo>
                    <a:pt x="112" y="9"/>
                  </a:lnTo>
                  <a:lnTo>
                    <a:pt x="106" y="15"/>
                  </a:lnTo>
                  <a:lnTo>
                    <a:pt x="100" y="23"/>
                  </a:lnTo>
                  <a:lnTo>
                    <a:pt x="96" y="27"/>
                  </a:lnTo>
                  <a:lnTo>
                    <a:pt x="92" y="33"/>
                  </a:lnTo>
                  <a:lnTo>
                    <a:pt x="87" y="38"/>
                  </a:lnTo>
                  <a:lnTo>
                    <a:pt x="83" y="45"/>
                  </a:lnTo>
                  <a:lnTo>
                    <a:pt x="77" y="52"/>
                  </a:lnTo>
                  <a:lnTo>
                    <a:pt x="72" y="61"/>
                  </a:lnTo>
                  <a:lnTo>
                    <a:pt x="66" y="70"/>
                  </a:lnTo>
                  <a:lnTo>
                    <a:pt x="62" y="80"/>
                  </a:lnTo>
                  <a:lnTo>
                    <a:pt x="58" y="85"/>
                  </a:lnTo>
                  <a:lnTo>
                    <a:pt x="55" y="91"/>
                  </a:lnTo>
                  <a:lnTo>
                    <a:pt x="51" y="96"/>
                  </a:lnTo>
                  <a:lnTo>
                    <a:pt x="48" y="103"/>
                  </a:lnTo>
                  <a:lnTo>
                    <a:pt x="44" y="107"/>
                  </a:lnTo>
                  <a:lnTo>
                    <a:pt x="41" y="114"/>
                  </a:lnTo>
                  <a:lnTo>
                    <a:pt x="37" y="121"/>
                  </a:lnTo>
                  <a:lnTo>
                    <a:pt x="34" y="128"/>
                  </a:lnTo>
                  <a:lnTo>
                    <a:pt x="29" y="135"/>
                  </a:lnTo>
                  <a:lnTo>
                    <a:pt x="26" y="142"/>
                  </a:lnTo>
                  <a:lnTo>
                    <a:pt x="21" y="149"/>
                  </a:lnTo>
                  <a:lnTo>
                    <a:pt x="17" y="159"/>
                  </a:lnTo>
                  <a:lnTo>
                    <a:pt x="13" y="166"/>
                  </a:lnTo>
                  <a:lnTo>
                    <a:pt x="8" y="175"/>
                  </a:lnTo>
                  <a:lnTo>
                    <a:pt x="3" y="183"/>
                  </a:lnTo>
                  <a:lnTo>
                    <a:pt x="0" y="19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4" name="Freeform 110"/>
            <p:cNvSpPr>
              <a:spLocks/>
            </p:cNvSpPr>
            <p:nvPr/>
          </p:nvSpPr>
          <p:spPr bwMode="auto">
            <a:xfrm>
              <a:off x="3874" y="2673"/>
              <a:ext cx="117" cy="263"/>
            </a:xfrm>
            <a:custGeom>
              <a:avLst/>
              <a:gdLst>
                <a:gd name="T0" fmla="*/ 117 w 117"/>
                <a:gd name="T1" fmla="*/ 0 h 263"/>
                <a:gd name="T2" fmla="*/ 111 w 117"/>
                <a:gd name="T3" fmla="*/ 7 h 263"/>
                <a:gd name="T4" fmla="*/ 106 w 117"/>
                <a:gd name="T5" fmla="*/ 16 h 263"/>
                <a:gd name="T6" fmla="*/ 101 w 117"/>
                <a:gd name="T7" fmla="*/ 24 h 263"/>
                <a:gd name="T8" fmla="*/ 96 w 117"/>
                <a:gd name="T9" fmla="*/ 35 h 263"/>
                <a:gd name="T10" fmla="*/ 90 w 117"/>
                <a:gd name="T11" fmla="*/ 44 h 263"/>
                <a:gd name="T12" fmla="*/ 85 w 117"/>
                <a:gd name="T13" fmla="*/ 53 h 263"/>
                <a:gd name="T14" fmla="*/ 81 w 117"/>
                <a:gd name="T15" fmla="*/ 64 h 263"/>
                <a:gd name="T16" fmla="*/ 76 w 117"/>
                <a:gd name="T17" fmla="*/ 74 h 263"/>
                <a:gd name="T18" fmla="*/ 70 w 117"/>
                <a:gd name="T19" fmla="*/ 84 h 263"/>
                <a:gd name="T20" fmla="*/ 66 w 117"/>
                <a:gd name="T21" fmla="*/ 94 h 263"/>
                <a:gd name="T22" fmla="*/ 60 w 117"/>
                <a:gd name="T23" fmla="*/ 105 h 263"/>
                <a:gd name="T24" fmla="*/ 55 w 117"/>
                <a:gd name="T25" fmla="*/ 115 h 263"/>
                <a:gd name="T26" fmla="*/ 49 w 117"/>
                <a:gd name="T27" fmla="*/ 126 h 263"/>
                <a:gd name="T28" fmla="*/ 45 w 117"/>
                <a:gd name="T29" fmla="*/ 136 h 263"/>
                <a:gd name="T30" fmla="*/ 40 w 117"/>
                <a:gd name="T31" fmla="*/ 147 h 263"/>
                <a:gd name="T32" fmla="*/ 36 w 117"/>
                <a:gd name="T33" fmla="*/ 157 h 263"/>
                <a:gd name="T34" fmla="*/ 31 w 117"/>
                <a:gd name="T35" fmla="*/ 165 h 263"/>
                <a:gd name="T36" fmla="*/ 26 w 117"/>
                <a:gd name="T37" fmla="*/ 175 h 263"/>
                <a:gd name="T38" fmla="*/ 22 w 117"/>
                <a:gd name="T39" fmla="*/ 184 h 263"/>
                <a:gd name="T40" fmla="*/ 19 w 117"/>
                <a:gd name="T41" fmla="*/ 193 h 263"/>
                <a:gd name="T42" fmla="*/ 15 w 117"/>
                <a:gd name="T43" fmla="*/ 201 h 263"/>
                <a:gd name="T44" fmla="*/ 12 w 117"/>
                <a:gd name="T45" fmla="*/ 210 h 263"/>
                <a:gd name="T46" fmla="*/ 8 w 117"/>
                <a:gd name="T47" fmla="*/ 218 h 263"/>
                <a:gd name="T48" fmla="*/ 7 w 117"/>
                <a:gd name="T49" fmla="*/ 226 h 263"/>
                <a:gd name="T50" fmla="*/ 4 w 117"/>
                <a:gd name="T51" fmla="*/ 232 h 263"/>
                <a:gd name="T52" fmla="*/ 3 w 117"/>
                <a:gd name="T53" fmla="*/ 238 h 263"/>
                <a:gd name="T54" fmla="*/ 1 w 117"/>
                <a:gd name="T55" fmla="*/ 243 h 263"/>
                <a:gd name="T56" fmla="*/ 1 w 117"/>
                <a:gd name="T57" fmla="*/ 249 h 263"/>
                <a:gd name="T58" fmla="*/ 0 w 117"/>
                <a:gd name="T59" fmla="*/ 256 h 263"/>
                <a:gd name="T60" fmla="*/ 3 w 117"/>
                <a:gd name="T61" fmla="*/ 263 h 26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63">
                  <a:moveTo>
                    <a:pt x="117" y="0"/>
                  </a:moveTo>
                  <a:lnTo>
                    <a:pt x="111" y="7"/>
                  </a:lnTo>
                  <a:lnTo>
                    <a:pt x="106" y="16"/>
                  </a:lnTo>
                  <a:lnTo>
                    <a:pt x="101" y="24"/>
                  </a:lnTo>
                  <a:lnTo>
                    <a:pt x="96" y="35"/>
                  </a:lnTo>
                  <a:lnTo>
                    <a:pt x="90" y="44"/>
                  </a:lnTo>
                  <a:lnTo>
                    <a:pt x="85" y="53"/>
                  </a:lnTo>
                  <a:lnTo>
                    <a:pt x="81" y="64"/>
                  </a:lnTo>
                  <a:lnTo>
                    <a:pt x="76" y="74"/>
                  </a:lnTo>
                  <a:lnTo>
                    <a:pt x="70" y="84"/>
                  </a:lnTo>
                  <a:lnTo>
                    <a:pt x="66" y="94"/>
                  </a:lnTo>
                  <a:lnTo>
                    <a:pt x="60" y="105"/>
                  </a:lnTo>
                  <a:lnTo>
                    <a:pt x="55" y="115"/>
                  </a:lnTo>
                  <a:lnTo>
                    <a:pt x="49" y="126"/>
                  </a:lnTo>
                  <a:lnTo>
                    <a:pt x="45" y="136"/>
                  </a:lnTo>
                  <a:lnTo>
                    <a:pt x="40" y="147"/>
                  </a:lnTo>
                  <a:lnTo>
                    <a:pt x="36" y="157"/>
                  </a:lnTo>
                  <a:lnTo>
                    <a:pt x="31" y="165"/>
                  </a:lnTo>
                  <a:lnTo>
                    <a:pt x="26" y="175"/>
                  </a:lnTo>
                  <a:lnTo>
                    <a:pt x="22" y="184"/>
                  </a:lnTo>
                  <a:lnTo>
                    <a:pt x="19" y="193"/>
                  </a:lnTo>
                  <a:lnTo>
                    <a:pt x="15" y="201"/>
                  </a:lnTo>
                  <a:lnTo>
                    <a:pt x="12" y="210"/>
                  </a:lnTo>
                  <a:lnTo>
                    <a:pt x="8" y="218"/>
                  </a:lnTo>
                  <a:lnTo>
                    <a:pt x="7" y="226"/>
                  </a:lnTo>
                  <a:lnTo>
                    <a:pt x="4" y="232"/>
                  </a:lnTo>
                  <a:lnTo>
                    <a:pt x="3" y="238"/>
                  </a:lnTo>
                  <a:lnTo>
                    <a:pt x="1" y="243"/>
                  </a:lnTo>
                  <a:lnTo>
                    <a:pt x="1" y="249"/>
                  </a:lnTo>
                  <a:lnTo>
                    <a:pt x="0" y="256"/>
                  </a:lnTo>
                  <a:lnTo>
                    <a:pt x="3" y="2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5" name="Freeform 111"/>
            <p:cNvSpPr>
              <a:spLocks/>
            </p:cNvSpPr>
            <p:nvPr/>
          </p:nvSpPr>
          <p:spPr bwMode="auto">
            <a:xfrm>
              <a:off x="3877" y="2936"/>
              <a:ext cx="40" cy="11"/>
            </a:xfrm>
            <a:custGeom>
              <a:avLst/>
              <a:gdLst>
                <a:gd name="T0" fmla="*/ 0 w 40"/>
                <a:gd name="T1" fmla="*/ 0 h 11"/>
                <a:gd name="T2" fmla="*/ 4 w 40"/>
                <a:gd name="T3" fmla="*/ 5 h 11"/>
                <a:gd name="T4" fmla="*/ 12 w 40"/>
                <a:gd name="T5" fmla="*/ 8 h 11"/>
                <a:gd name="T6" fmla="*/ 17 w 40"/>
                <a:gd name="T7" fmla="*/ 8 h 11"/>
                <a:gd name="T8" fmla="*/ 24 w 40"/>
                <a:gd name="T9" fmla="*/ 10 h 11"/>
                <a:gd name="T10" fmla="*/ 31 w 40"/>
                <a:gd name="T11" fmla="*/ 10 h 11"/>
                <a:gd name="T12" fmla="*/ 40 w 40"/>
                <a:gd name="T13" fmla="*/ 1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1">
                  <a:moveTo>
                    <a:pt x="0" y="0"/>
                  </a:moveTo>
                  <a:lnTo>
                    <a:pt x="4" y="5"/>
                  </a:lnTo>
                  <a:lnTo>
                    <a:pt x="12" y="8"/>
                  </a:lnTo>
                  <a:lnTo>
                    <a:pt x="17" y="8"/>
                  </a:lnTo>
                  <a:lnTo>
                    <a:pt x="24" y="10"/>
                  </a:lnTo>
                  <a:lnTo>
                    <a:pt x="31" y="10"/>
                  </a:lnTo>
                  <a:lnTo>
                    <a:pt x="40" y="1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6" name="Freeform 112"/>
            <p:cNvSpPr>
              <a:spLocks/>
            </p:cNvSpPr>
            <p:nvPr/>
          </p:nvSpPr>
          <p:spPr bwMode="auto">
            <a:xfrm>
              <a:off x="3917" y="2844"/>
              <a:ext cx="206" cy="103"/>
            </a:xfrm>
            <a:custGeom>
              <a:avLst/>
              <a:gdLst>
                <a:gd name="T0" fmla="*/ 0 w 206"/>
                <a:gd name="T1" fmla="*/ 103 h 103"/>
                <a:gd name="T2" fmla="*/ 9 w 206"/>
                <a:gd name="T3" fmla="*/ 102 h 103"/>
                <a:gd name="T4" fmla="*/ 19 w 206"/>
                <a:gd name="T5" fmla="*/ 100 h 103"/>
                <a:gd name="T6" fmla="*/ 30 w 206"/>
                <a:gd name="T7" fmla="*/ 98 h 103"/>
                <a:gd name="T8" fmla="*/ 42 w 206"/>
                <a:gd name="T9" fmla="*/ 96 h 103"/>
                <a:gd name="T10" fmla="*/ 54 w 206"/>
                <a:gd name="T11" fmla="*/ 92 h 103"/>
                <a:gd name="T12" fmla="*/ 67 w 206"/>
                <a:gd name="T13" fmla="*/ 89 h 103"/>
                <a:gd name="T14" fmla="*/ 74 w 206"/>
                <a:gd name="T15" fmla="*/ 86 h 103"/>
                <a:gd name="T16" fmla="*/ 81 w 206"/>
                <a:gd name="T17" fmla="*/ 84 h 103"/>
                <a:gd name="T18" fmla="*/ 88 w 206"/>
                <a:gd name="T19" fmla="*/ 82 h 103"/>
                <a:gd name="T20" fmla="*/ 95 w 206"/>
                <a:gd name="T21" fmla="*/ 79 h 103"/>
                <a:gd name="T22" fmla="*/ 102 w 206"/>
                <a:gd name="T23" fmla="*/ 76 h 103"/>
                <a:gd name="T24" fmla="*/ 109 w 206"/>
                <a:gd name="T25" fmla="*/ 72 h 103"/>
                <a:gd name="T26" fmla="*/ 116 w 206"/>
                <a:gd name="T27" fmla="*/ 69 h 103"/>
                <a:gd name="T28" fmla="*/ 123 w 206"/>
                <a:gd name="T29" fmla="*/ 65 h 103"/>
                <a:gd name="T30" fmla="*/ 130 w 206"/>
                <a:gd name="T31" fmla="*/ 61 h 103"/>
                <a:gd name="T32" fmla="*/ 137 w 206"/>
                <a:gd name="T33" fmla="*/ 56 h 103"/>
                <a:gd name="T34" fmla="*/ 144 w 206"/>
                <a:gd name="T35" fmla="*/ 51 h 103"/>
                <a:gd name="T36" fmla="*/ 151 w 206"/>
                <a:gd name="T37" fmla="*/ 48 h 103"/>
                <a:gd name="T38" fmla="*/ 157 w 206"/>
                <a:gd name="T39" fmla="*/ 42 h 103"/>
                <a:gd name="T40" fmla="*/ 164 w 206"/>
                <a:gd name="T41" fmla="*/ 36 h 103"/>
                <a:gd name="T42" fmla="*/ 171 w 206"/>
                <a:gd name="T43" fmla="*/ 30 h 103"/>
                <a:gd name="T44" fmla="*/ 178 w 206"/>
                <a:gd name="T45" fmla="*/ 26 h 103"/>
                <a:gd name="T46" fmla="*/ 185 w 206"/>
                <a:gd name="T47" fmla="*/ 19 h 103"/>
                <a:gd name="T48" fmla="*/ 192 w 206"/>
                <a:gd name="T49" fmla="*/ 13 h 103"/>
                <a:gd name="T50" fmla="*/ 199 w 206"/>
                <a:gd name="T51" fmla="*/ 6 h 103"/>
                <a:gd name="T52" fmla="*/ 206 w 206"/>
                <a:gd name="T53" fmla="*/ 0 h 10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6" h="103">
                  <a:moveTo>
                    <a:pt x="0" y="103"/>
                  </a:moveTo>
                  <a:lnTo>
                    <a:pt x="9" y="102"/>
                  </a:lnTo>
                  <a:lnTo>
                    <a:pt x="19" y="100"/>
                  </a:lnTo>
                  <a:lnTo>
                    <a:pt x="30" y="98"/>
                  </a:lnTo>
                  <a:lnTo>
                    <a:pt x="42" y="96"/>
                  </a:lnTo>
                  <a:lnTo>
                    <a:pt x="54" y="92"/>
                  </a:lnTo>
                  <a:lnTo>
                    <a:pt x="67" y="89"/>
                  </a:lnTo>
                  <a:lnTo>
                    <a:pt x="74" y="86"/>
                  </a:lnTo>
                  <a:lnTo>
                    <a:pt x="81" y="84"/>
                  </a:lnTo>
                  <a:lnTo>
                    <a:pt x="88" y="82"/>
                  </a:lnTo>
                  <a:lnTo>
                    <a:pt x="95" y="79"/>
                  </a:lnTo>
                  <a:lnTo>
                    <a:pt x="102" y="76"/>
                  </a:lnTo>
                  <a:lnTo>
                    <a:pt x="109" y="72"/>
                  </a:lnTo>
                  <a:lnTo>
                    <a:pt x="116" y="69"/>
                  </a:lnTo>
                  <a:lnTo>
                    <a:pt x="123" y="65"/>
                  </a:lnTo>
                  <a:lnTo>
                    <a:pt x="130" y="61"/>
                  </a:lnTo>
                  <a:lnTo>
                    <a:pt x="137" y="56"/>
                  </a:lnTo>
                  <a:lnTo>
                    <a:pt x="144" y="51"/>
                  </a:lnTo>
                  <a:lnTo>
                    <a:pt x="151" y="48"/>
                  </a:lnTo>
                  <a:lnTo>
                    <a:pt x="157" y="42"/>
                  </a:lnTo>
                  <a:lnTo>
                    <a:pt x="164" y="36"/>
                  </a:lnTo>
                  <a:lnTo>
                    <a:pt x="171" y="30"/>
                  </a:lnTo>
                  <a:lnTo>
                    <a:pt x="178" y="26"/>
                  </a:lnTo>
                  <a:lnTo>
                    <a:pt x="185" y="19"/>
                  </a:lnTo>
                  <a:lnTo>
                    <a:pt x="192" y="13"/>
                  </a:lnTo>
                  <a:lnTo>
                    <a:pt x="199" y="6"/>
                  </a:lnTo>
                  <a:lnTo>
                    <a:pt x="20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7" name="Freeform 113"/>
            <p:cNvSpPr>
              <a:spLocks/>
            </p:cNvSpPr>
            <p:nvPr/>
          </p:nvSpPr>
          <p:spPr bwMode="auto">
            <a:xfrm>
              <a:off x="4092" y="2844"/>
              <a:ext cx="31" cy="116"/>
            </a:xfrm>
            <a:custGeom>
              <a:avLst/>
              <a:gdLst>
                <a:gd name="T0" fmla="*/ 31 w 31"/>
                <a:gd name="T1" fmla="*/ 0 h 116"/>
                <a:gd name="T2" fmla="*/ 27 w 31"/>
                <a:gd name="T3" fmla="*/ 7 h 116"/>
                <a:gd name="T4" fmla="*/ 25 w 31"/>
                <a:gd name="T5" fmla="*/ 14 h 116"/>
                <a:gd name="T6" fmla="*/ 23 w 31"/>
                <a:gd name="T7" fmla="*/ 21 h 116"/>
                <a:gd name="T8" fmla="*/ 20 w 31"/>
                <a:gd name="T9" fmla="*/ 28 h 116"/>
                <a:gd name="T10" fmla="*/ 18 w 31"/>
                <a:gd name="T11" fmla="*/ 35 h 116"/>
                <a:gd name="T12" fmla="*/ 17 w 31"/>
                <a:gd name="T13" fmla="*/ 42 h 116"/>
                <a:gd name="T14" fmla="*/ 14 w 31"/>
                <a:gd name="T15" fmla="*/ 49 h 116"/>
                <a:gd name="T16" fmla="*/ 13 w 31"/>
                <a:gd name="T17" fmla="*/ 56 h 116"/>
                <a:gd name="T18" fmla="*/ 10 w 31"/>
                <a:gd name="T19" fmla="*/ 63 h 116"/>
                <a:gd name="T20" fmla="*/ 9 w 31"/>
                <a:gd name="T21" fmla="*/ 70 h 116"/>
                <a:gd name="T22" fmla="*/ 6 w 31"/>
                <a:gd name="T23" fmla="*/ 77 h 116"/>
                <a:gd name="T24" fmla="*/ 5 w 31"/>
                <a:gd name="T25" fmla="*/ 85 h 116"/>
                <a:gd name="T26" fmla="*/ 3 w 31"/>
                <a:gd name="T27" fmla="*/ 92 h 116"/>
                <a:gd name="T28" fmla="*/ 3 w 31"/>
                <a:gd name="T29" fmla="*/ 100 h 116"/>
                <a:gd name="T30" fmla="*/ 0 w 31"/>
                <a:gd name="T31" fmla="*/ 107 h 116"/>
                <a:gd name="T32" fmla="*/ 0 w 31"/>
                <a:gd name="T33" fmla="*/ 116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116">
                  <a:moveTo>
                    <a:pt x="31" y="0"/>
                  </a:moveTo>
                  <a:lnTo>
                    <a:pt x="27" y="7"/>
                  </a:lnTo>
                  <a:lnTo>
                    <a:pt x="25" y="14"/>
                  </a:lnTo>
                  <a:lnTo>
                    <a:pt x="23" y="21"/>
                  </a:lnTo>
                  <a:lnTo>
                    <a:pt x="20" y="28"/>
                  </a:lnTo>
                  <a:lnTo>
                    <a:pt x="18" y="35"/>
                  </a:lnTo>
                  <a:lnTo>
                    <a:pt x="17" y="42"/>
                  </a:lnTo>
                  <a:lnTo>
                    <a:pt x="14" y="49"/>
                  </a:lnTo>
                  <a:lnTo>
                    <a:pt x="13" y="56"/>
                  </a:lnTo>
                  <a:lnTo>
                    <a:pt x="10" y="63"/>
                  </a:lnTo>
                  <a:lnTo>
                    <a:pt x="9" y="70"/>
                  </a:lnTo>
                  <a:lnTo>
                    <a:pt x="6" y="77"/>
                  </a:lnTo>
                  <a:lnTo>
                    <a:pt x="5" y="85"/>
                  </a:lnTo>
                  <a:lnTo>
                    <a:pt x="3" y="92"/>
                  </a:lnTo>
                  <a:lnTo>
                    <a:pt x="3" y="100"/>
                  </a:lnTo>
                  <a:lnTo>
                    <a:pt x="0" y="107"/>
                  </a:lnTo>
                  <a:lnTo>
                    <a:pt x="0" y="11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8" name="Freeform 114"/>
            <p:cNvSpPr>
              <a:spLocks/>
            </p:cNvSpPr>
            <p:nvPr/>
          </p:nvSpPr>
          <p:spPr bwMode="auto">
            <a:xfrm>
              <a:off x="4087" y="2960"/>
              <a:ext cx="63" cy="365"/>
            </a:xfrm>
            <a:custGeom>
              <a:avLst/>
              <a:gdLst>
                <a:gd name="T0" fmla="*/ 5 w 63"/>
                <a:gd name="T1" fmla="*/ 0 h 365"/>
                <a:gd name="T2" fmla="*/ 3 w 63"/>
                <a:gd name="T3" fmla="*/ 8 h 365"/>
                <a:gd name="T4" fmla="*/ 2 w 63"/>
                <a:gd name="T5" fmla="*/ 17 h 365"/>
                <a:gd name="T6" fmla="*/ 1 w 63"/>
                <a:gd name="T7" fmla="*/ 26 h 365"/>
                <a:gd name="T8" fmla="*/ 1 w 63"/>
                <a:gd name="T9" fmla="*/ 37 h 365"/>
                <a:gd name="T10" fmla="*/ 0 w 63"/>
                <a:gd name="T11" fmla="*/ 47 h 365"/>
                <a:gd name="T12" fmla="*/ 0 w 63"/>
                <a:gd name="T13" fmla="*/ 58 h 365"/>
                <a:gd name="T14" fmla="*/ 0 w 63"/>
                <a:gd name="T15" fmla="*/ 68 h 365"/>
                <a:gd name="T16" fmla="*/ 1 w 63"/>
                <a:gd name="T17" fmla="*/ 80 h 365"/>
                <a:gd name="T18" fmla="*/ 1 w 63"/>
                <a:gd name="T19" fmla="*/ 91 h 365"/>
                <a:gd name="T20" fmla="*/ 2 w 63"/>
                <a:gd name="T21" fmla="*/ 102 h 365"/>
                <a:gd name="T22" fmla="*/ 3 w 63"/>
                <a:gd name="T23" fmla="*/ 114 h 365"/>
                <a:gd name="T24" fmla="*/ 5 w 63"/>
                <a:gd name="T25" fmla="*/ 127 h 365"/>
                <a:gd name="T26" fmla="*/ 7 w 63"/>
                <a:gd name="T27" fmla="*/ 138 h 365"/>
                <a:gd name="T28" fmla="*/ 9 w 63"/>
                <a:gd name="T29" fmla="*/ 151 h 365"/>
                <a:gd name="T30" fmla="*/ 11 w 63"/>
                <a:gd name="T31" fmla="*/ 163 h 365"/>
                <a:gd name="T32" fmla="*/ 15 w 63"/>
                <a:gd name="T33" fmla="*/ 176 h 365"/>
                <a:gd name="T34" fmla="*/ 16 w 63"/>
                <a:gd name="T35" fmla="*/ 187 h 365"/>
                <a:gd name="T36" fmla="*/ 18 w 63"/>
                <a:gd name="T37" fmla="*/ 199 h 365"/>
                <a:gd name="T38" fmla="*/ 21 w 63"/>
                <a:gd name="T39" fmla="*/ 211 h 365"/>
                <a:gd name="T40" fmla="*/ 24 w 63"/>
                <a:gd name="T41" fmla="*/ 224 h 365"/>
                <a:gd name="T42" fmla="*/ 26 w 63"/>
                <a:gd name="T43" fmla="*/ 235 h 365"/>
                <a:gd name="T44" fmla="*/ 30 w 63"/>
                <a:gd name="T45" fmla="*/ 248 h 365"/>
                <a:gd name="T46" fmla="*/ 33 w 63"/>
                <a:gd name="T47" fmla="*/ 260 h 365"/>
                <a:gd name="T48" fmla="*/ 37 w 63"/>
                <a:gd name="T49" fmla="*/ 273 h 365"/>
                <a:gd name="T50" fmla="*/ 39 w 63"/>
                <a:gd name="T51" fmla="*/ 284 h 365"/>
                <a:gd name="T52" fmla="*/ 43 w 63"/>
                <a:gd name="T53" fmla="*/ 296 h 365"/>
                <a:gd name="T54" fmla="*/ 46 w 63"/>
                <a:gd name="T55" fmla="*/ 307 h 365"/>
                <a:gd name="T56" fmla="*/ 50 w 63"/>
                <a:gd name="T57" fmla="*/ 319 h 365"/>
                <a:gd name="T58" fmla="*/ 52 w 63"/>
                <a:gd name="T59" fmla="*/ 330 h 365"/>
                <a:gd name="T60" fmla="*/ 56 w 63"/>
                <a:gd name="T61" fmla="*/ 341 h 365"/>
                <a:gd name="T62" fmla="*/ 59 w 63"/>
                <a:gd name="T63" fmla="*/ 353 h 365"/>
                <a:gd name="T64" fmla="*/ 63 w 63"/>
                <a:gd name="T65" fmla="*/ 365 h 3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3" h="365">
                  <a:moveTo>
                    <a:pt x="5" y="0"/>
                  </a:moveTo>
                  <a:lnTo>
                    <a:pt x="3" y="8"/>
                  </a:lnTo>
                  <a:lnTo>
                    <a:pt x="2" y="17"/>
                  </a:lnTo>
                  <a:lnTo>
                    <a:pt x="1" y="26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1" y="91"/>
                  </a:lnTo>
                  <a:lnTo>
                    <a:pt x="2" y="102"/>
                  </a:lnTo>
                  <a:lnTo>
                    <a:pt x="3" y="114"/>
                  </a:lnTo>
                  <a:lnTo>
                    <a:pt x="5" y="127"/>
                  </a:lnTo>
                  <a:lnTo>
                    <a:pt x="7" y="138"/>
                  </a:lnTo>
                  <a:lnTo>
                    <a:pt x="9" y="151"/>
                  </a:lnTo>
                  <a:lnTo>
                    <a:pt x="11" y="163"/>
                  </a:lnTo>
                  <a:lnTo>
                    <a:pt x="15" y="176"/>
                  </a:lnTo>
                  <a:lnTo>
                    <a:pt x="16" y="187"/>
                  </a:lnTo>
                  <a:lnTo>
                    <a:pt x="18" y="199"/>
                  </a:lnTo>
                  <a:lnTo>
                    <a:pt x="21" y="211"/>
                  </a:lnTo>
                  <a:lnTo>
                    <a:pt x="24" y="224"/>
                  </a:lnTo>
                  <a:lnTo>
                    <a:pt x="26" y="235"/>
                  </a:lnTo>
                  <a:lnTo>
                    <a:pt x="30" y="248"/>
                  </a:lnTo>
                  <a:lnTo>
                    <a:pt x="33" y="260"/>
                  </a:lnTo>
                  <a:lnTo>
                    <a:pt x="37" y="273"/>
                  </a:lnTo>
                  <a:lnTo>
                    <a:pt x="39" y="284"/>
                  </a:lnTo>
                  <a:lnTo>
                    <a:pt x="43" y="296"/>
                  </a:lnTo>
                  <a:lnTo>
                    <a:pt x="46" y="307"/>
                  </a:lnTo>
                  <a:lnTo>
                    <a:pt x="50" y="319"/>
                  </a:lnTo>
                  <a:lnTo>
                    <a:pt x="52" y="330"/>
                  </a:lnTo>
                  <a:lnTo>
                    <a:pt x="56" y="341"/>
                  </a:lnTo>
                  <a:lnTo>
                    <a:pt x="59" y="353"/>
                  </a:lnTo>
                  <a:lnTo>
                    <a:pt x="63" y="36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9" name="Freeform 115"/>
            <p:cNvSpPr>
              <a:spLocks/>
            </p:cNvSpPr>
            <p:nvPr/>
          </p:nvSpPr>
          <p:spPr bwMode="auto">
            <a:xfrm>
              <a:off x="4150" y="3325"/>
              <a:ext cx="29" cy="115"/>
            </a:xfrm>
            <a:custGeom>
              <a:avLst/>
              <a:gdLst>
                <a:gd name="T0" fmla="*/ 0 w 29"/>
                <a:gd name="T1" fmla="*/ 0 h 115"/>
                <a:gd name="T2" fmla="*/ 1 w 29"/>
                <a:gd name="T3" fmla="*/ 8 h 115"/>
                <a:gd name="T4" fmla="*/ 4 w 29"/>
                <a:gd name="T5" fmla="*/ 16 h 115"/>
                <a:gd name="T6" fmla="*/ 5 w 29"/>
                <a:gd name="T7" fmla="*/ 24 h 115"/>
                <a:gd name="T8" fmla="*/ 9 w 29"/>
                <a:gd name="T9" fmla="*/ 33 h 115"/>
                <a:gd name="T10" fmla="*/ 10 w 29"/>
                <a:gd name="T11" fmla="*/ 40 h 115"/>
                <a:gd name="T12" fmla="*/ 12 w 29"/>
                <a:gd name="T13" fmla="*/ 49 h 115"/>
                <a:gd name="T14" fmla="*/ 15 w 29"/>
                <a:gd name="T15" fmla="*/ 57 h 115"/>
                <a:gd name="T16" fmla="*/ 17 w 29"/>
                <a:gd name="T17" fmla="*/ 65 h 115"/>
                <a:gd name="T18" fmla="*/ 18 w 29"/>
                <a:gd name="T19" fmla="*/ 71 h 115"/>
                <a:gd name="T20" fmla="*/ 21 w 29"/>
                <a:gd name="T21" fmla="*/ 78 h 115"/>
                <a:gd name="T22" fmla="*/ 22 w 29"/>
                <a:gd name="T23" fmla="*/ 85 h 115"/>
                <a:gd name="T24" fmla="*/ 24 w 29"/>
                <a:gd name="T25" fmla="*/ 92 h 115"/>
                <a:gd name="T26" fmla="*/ 24 w 29"/>
                <a:gd name="T27" fmla="*/ 98 h 115"/>
                <a:gd name="T28" fmla="*/ 26 w 29"/>
                <a:gd name="T29" fmla="*/ 103 h 115"/>
                <a:gd name="T30" fmla="*/ 26 w 29"/>
                <a:gd name="T31" fmla="*/ 109 h 115"/>
                <a:gd name="T32" fmla="*/ 29 w 29"/>
                <a:gd name="T33" fmla="*/ 115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115">
                  <a:moveTo>
                    <a:pt x="0" y="0"/>
                  </a:moveTo>
                  <a:lnTo>
                    <a:pt x="1" y="8"/>
                  </a:lnTo>
                  <a:lnTo>
                    <a:pt x="4" y="16"/>
                  </a:lnTo>
                  <a:lnTo>
                    <a:pt x="5" y="24"/>
                  </a:lnTo>
                  <a:lnTo>
                    <a:pt x="9" y="33"/>
                  </a:lnTo>
                  <a:lnTo>
                    <a:pt x="10" y="40"/>
                  </a:lnTo>
                  <a:lnTo>
                    <a:pt x="12" y="49"/>
                  </a:lnTo>
                  <a:lnTo>
                    <a:pt x="15" y="57"/>
                  </a:lnTo>
                  <a:lnTo>
                    <a:pt x="17" y="65"/>
                  </a:lnTo>
                  <a:lnTo>
                    <a:pt x="18" y="71"/>
                  </a:lnTo>
                  <a:lnTo>
                    <a:pt x="21" y="78"/>
                  </a:lnTo>
                  <a:lnTo>
                    <a:pt x="22" y="85"/>
                  </a:lnTo>
                  <a:lnTo>
                    <a:pt x="24" y="92"/>
                  </a:lnTo>
                  <a:lnTo>
                    <a:pt x="24" y="98"/>
                  </a:lnTo>
                  <a:lnTo>
                    <a:pt x="26" y="103"/>
                  </a:lnTo>
                  <a:lnTo>
                    <a:pt x="26" y="109"/>
                  </a:lnTo>
                  <a:lnTo>
                    <a:pt x="29" y="11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0" name="Freeform 116"/>
            <p:cNvSpPr>
              <a:spLocks/>
            </p:cNvSpPr>
            <p:nvPr/>
          </p:nvSpPr>
          <p:spPr bwMode="auto">
            <a:xfrm>
              <a:off x="4168" y="3440"/>
              <a:ext cx="14" cy="515"/>
            </a:xfrm>
            <a:custGeom>
              <a:avLst/>
              <a:gdLst>
                <a:gd name="T0" fmla="*/ 11 w 14"/>
                <a:gd name="T1" fmla="*/ 0 h 515"/>
                <a:gd name="T2" fmla="*/ 11 w 14"/>
                <a:gd name="T3" fmla="*/ 7 h 515"/>
                <a:gd name="T4" fmla="*/ 12 w 14"/>
                <a:gd name="T5" fmla="*/ 18 h 515"/>
                <a:gd name="T6" fmla="*/ 12 w 14"/>
                <a:gd name="T7" fmla="*/ 22 h 515"/>
                <a:gd name="T8" fmla="*/ 12 w 14"/>
                <a:gd name="T9" fmla="*/ 29 h 515"/>
                <a:gd name="T10" fmla="*/ 12 w 14"/>
                <a:gd name="T11" fmla="*/ 36 h 515"/>
                <a:gd name="T12" fmla="*/ 13 w 14"/>
                <a:gd name="T13" fmla="*/ 43 h 515"/>
                <a:gd name="T14" fmla="*/ 13 w 14"/>
                <a:gd name="T15" fmla="*/ 50 h 515"/>
                <a:gd name="T16" fmla="*/ 13 w 14"/>
                <a:gd name="T17" fmla="*/ 57 h 515"/>
                <a:gd name="T18" fmla="*/ 13 w 14"/>
                <a:gd name="T19" fmla="*/ 64 h 515"/>
                <a:gd name="T20" fmla="*/ 13 w 14"/>
                <a:gd name="T21" fmla="*/ 74 h 515"/>
                <a:gd name="T22" fmla="*/ 13 w 14"/>
                <a:gd name="T23" fmla="*/ 81 h 515"/>
                <a:gd name="T24" fmla="*/ 13 w 14"/>
                <a:gd name="T25" fmla="*/ 90 h 515"/>
                <a:gd name="T26" fmla="*/ 13 w 14"/>
                <a:gd name="T27" fmla="*/ 98 h 515"/>
                <a:gd name="T28" fmla="*/ 14 w 14"/>
                <a:gd name="T29" fmla="*/ 109 h 515"/>
                <a:gd name="T30" fmla="*/ 13 w 14"/>
                <a:gd name="T31" fmla="*/ 117 h 515"/>
                <a:gd name="T32" fmla="*/ 13 w 14"/>
                <a:gd name="T33" fmla="*/ 126 h 515"/>
                <a:gd name="T34" fmla="*/ 13 w 14"/>
                <a:gd name="T35" fmla="*/ 135 h 515"/>
                <a:gd name="T36" fmla="*/ 13 w 14"/>
                <a:gd name="T37" fmla="*/ 146 h 515"/>
                <a:gd name="T38" fmla="*/ 12 w 14"/>
                <a:gd name="T39" fmla="*/ 156 h 515"/>
                <a:gd name="T40" fmla="*/ 12 w 14"/>
                <a:gd name="T41" fmla="*/ 167 h 515"/>
                <a:gd name="T42" fmla="*/ 12 w 14"/>
                <a:gd name="T43" fmla="*/ 177 h 515"/>
                <a:gd name="T44" fmla="*/ 12 w 14"/>
                <a:gd name="T45" fmla="*/ 188 h 515"/>
                <a:gd name="T46" fmla="*/ 11 w 14"/>
                <a:gd name="T47" fmla="*/ 198 h 515"/>
                <a:gd name="T48" fmla="*/ 11 w 14"/>
                <a:gd name="T49" fmla="*/ 209 h 515"/>
                <a:gd name="T50" fmla="*/ 11 w 14"/>
                <a:gd name="T51" fmla="*/ 219 h 515"/>
                <a:gd name="T52" fmla="*/ 11 w 14"/>
                <a:gd name="T53" fmla="*/ 230 h 515"/>
                <a:gd name="T54" fmla="*/ 11 w 14"/>
                <a:gd name="T55" fmla="*/ 240 h 515"/>
                <a:gd name="T56" fmla="*/ 11 w 14"/>
                <a:gd name="T57" fmla="*/ 252 h 515"/>
                <a:gd name="T58" fmla="*/ 11 w 14"/>
                <a:gd name="T59" fmla="*/ 263 h 515"/>
                <a:gd name="T60" fmla="*/ 11 w 14"/>
                <a:gd name="T61" fmla="*/ 274 h 515"/>
                <a:gd name="T62" fmla="*/ 10 w 14"/>
                <a:gd name="T63" fmla="*/ 284 h 515"/>
                <a:gd name="T64" fmla="*/ 10 w 14"/>
                <a:gd name="T65" fmla="*/ 294 h 515"/>
                <a:gd name="T66" fmla="*/ 8 w 14"/>
                <a:gd name="T67" fmla="*/ 305 h 515"/>
                <a:gd name="T68" fmla="*/ 8 w 14"/>
                <a:gd name="T69" fmla="*/ 315 h 515"/>
                <a:gd name="T70" fmla="*/ 7 w 14"/>
                <a:gd name="T71" fmla="*/ 324 h 515"/>
                <a:gd name="T72" fmla="*/ 7 w 14"/>
                <a:gd name="T73" fmla="*/ 335 h 515"/>
                <a:gd name="T74" fmla="*/ 7 w 14"/>
                <a:gd name="T75" fmla="*/ 345 h 515"/>
                <a:gd name="T76" fmla="*/ 7 w 14"/>
                <a:gd name="T77" fmla="*/ 356 h 515"/>
                <a:gd name="T78" fmla="*/ 6 w 14"/>
                <a:gd name="T79" fmla="*/ 365 h 515"/>
                <a:gd name="T80" fmla="*/ 6 w 14"/>
                <a:gd name="T81" fmla="*/ 375 h 515"/>
                <a:gd name="T82" fmla="*/ 5 w 14"/>
                <a:gd name="T83" fmla="*/ 384 h 515"/>
                <a:gd name="T84" fmla="*/ 5 w 14"/>
                <a:gd name="T85" fmla="*/ 394 h 515"/>
                <a:gd name="T86" fmla="*/ 4 w 14"/>
                <a:gd name="T87" fmla="*/ 403 h 515"/>
                <a:gd name="T88" fmla="*/ 4 w 14"/>
                <a:gd name="T89" fmla="*/ 412 h 515"/>
                <a:gd name="T90" fmla="*/ 4 w 14"/>
                <a:gd name="T91" fmla="*/ 420 h 515"/>
                <a:gd name="T92" fmla="*/ 4 w 14"/>
                <a:gd name="T93" fmla="*/ 429 h 515"/>
                <a:gd name="T94" fmla="*/ 3 w 14"/>
                <a:gd name="T95" fmla="*/ 436 h 515"/>
                <a:gd name="T96" fmla="*/ 3 w 14"/>
                <a:gd name="T97" fmla="*/ 443 h 515"/>
                <a:gd name="T98" fmla="*/ 1 w 14"/>
                <a:gd name="T99" fmla="*/ 450 h 515"/>
                <a:gd name="T100" fmla="*/ 1 w 14"/>
                <a:gd name="T101" fmla="*/ 459 h 515"/>
                <a:gd name="T102" fmla="*/ 0 w 14"/>
                <a:gd name="T103" fmla="*/ 464 h 515"/>
                <a:gd name="T104" fmla="*/ 0 w 14"/>
                <a:gd name="T105" fmla="*/ 471 h 515"/>
                <a:gd name="T106" fmla="*/ 0 w 14"/>
                <a:gd name="T107" fmla="*/ 477 h 515"/>
                <a:gd name="T108" fmla="*/ 0 w 14"/>
                <a:gd name="T109" fmla="*/ 484 h 515"/>
                <a:gd name="T110" fmla="*/ 0 w 14"/>
                <a:gd name="T111" fmla="*/ 494 h 515"/>
                <a:gd name="T112" fmla="*/ 0 w 14"/>
                <a:gd name="T113" fmla="*/ 503 h 515"/>
                <a:gd name="T114" fmla="*/ 0 w 14"/>
                <a:gd name="T115" fmla="*/ 509 h 515"/>
                <a:gd name="T116" fmla="*/ 0 w 14"/>
                <a:gd name="T117" fmla="*/ 515 h 5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" h="515">
                  <a:moveTo>
                    <a:pt x="11" y="0"/>
                  </a:moveTo>
                  <a:lnTo>
                    <a:pt x="11" y="7"/>
                  </a:lnTo>
                  <a:lnTo>
                    <a:pt x="12" y="18"/>
                  </a:lnTo>
                  <a:lnTo>
                    <a:pt x="12" y="22"/>
                  </a:lnTo>
                  <a:lnTo>
                    <a:pt x="12" y="29"/>
                  </a:lnTo>
                  <a:lnTo>
                    <a:pt x="12" y="36"/>
                  </a:lnTo>
                  <a:lnTo>
                    <a:pt x="13" y="43"/>
                  </a:lnTo>
                  <a:lnTo>
                    <a:pt x="13" y="50"/>
                  </a:lnTo>
                  <a:lnTo>
                    <a:pt x="13" y="57"/>
                  </a:lnTo>
                  <a:lnTo>
                    <a:pt x="13" y="64"/>
                  </a:lnTo>
                  <a:lnTo>
                    <a:pt x="13" y="74"/>
                  </a:lnTo>
                  <a:lnTo>
                    <a:pt x="13" y="81"/>
                  </a:lnTo>
                  <a:lnTo>
                    <a:pt x="13" y="90"/>
                  </a:lnTo>
                  <a:lnTo>
                    <a:pt x="13" y="98"/>
                  </a:lnTo>
                  <a:lnTo>
                    <a:pt x="14" y="109"/>
                  </a:lnTo>
                  <a:lnTo>
                    <a:pt x="13" y="117"/>
                  </a:lnTo>
                  <a:lnTo>
                    <a:pt x="13" y="126"/>
                  </a:lnTo>
                  <a:lnTo>
                    <a:pt x="13" y="135"/>
                  </a:lnTo>
                  <a:lnTo>
                    <a:pt x="13" y="146"/>
                  </a:lnTo>
                  <a:lnTo>
                    <a:pt x="12" y="156"/>
                  </a:lnTo>
                  <a:lnTo>
                    <a:pt x="12" y="167"/>
                  </a:lnTo>
                  <a:lnTo>
                    <a:pt x="12" y="177"/>
                  </a:lnTo>
                  <a:lnTo>
                    <a:pt x="12" y="188"/>
                  </a:lnTo>
                  <a:lnTo>
                    <a:pt x="11" y="198"/>
                  </a:lnTo>
                  <a:lnTo>
                    <a:pt x="11" y="209"/>
                  </a:lnTo>
                  <a:lnTo>
                    <a:pt x="11" y="219"/>
                  </a:lnTo>
                  <a:lnTo>
                    <a:pt x="11" y="230"/>
                  </a:lnTo>
                  <a:lnTo>
                    <a:pt x="11" y="240"/>
                  </a:lnTo>
                  <a:lnTo>
                    <a:pt x="11" y="252"/>
                  </a:lnTo>
                  <a:lnTo>
                    <a:pt x="11" y="263"/>
                  </a:lnTo>
                  <a:lnTo>
                    <a:pt x="11" y="274"/>
                  </a:lnTo>
                  <a:lnTo>
                    <a:pt x="10" y="284"/>
                  </a:lnTo>
                  <a:lnTo>
                    <a:pt x="10" y="294"/>
                  </a:lnTo>
                  <a:lnTo>
                    <a:pt x="8" y="305"/>
                  </a:lnTo>
                  <a:lnTo>
                    <a:pt x="8" y="315"/>
                  </a:lnTo>
                  <a:lnTo>
                    <a:pt x="7" y="324"/>
                  </a:lnTo>
                  <a:lnTo>
                    <a:pt x="7" y="335"/>
                  </a:lnTo>
                  <a:lnTo>
                    <a:pt x="7" y="345"/>
                  </a:lnTo>
                  <a:lnTo>
                    <a:pt x="7" y="356"/>
                  </a:lnTo>
                  <a:lnTo>
                    <a:pt x="6" y="365"/>
                  </a:lnTo>
                  <a:lnTo>
                    <a:pt x="6" y="375"/>
                  </a:lnTo>
                  <a:lnTo>
                    <a:pt x="5" y="384"/>
                  </a:lnTo>
                  <a:lnTo>
                    <a:pt x="5" y="394"/>
                  </a:lnTo>
                  <a:lnTo>
                    <a:pt x="4" y="403"/>
                  </a:lnTo>
                  <a:lnTo>
                    <a:pt x="4" y="412"/>
                  </a:lnTo>
                  <a:lnTo>
                    <a:pt x="4" y="420"/>
                  </a:lnTo>
                  <a:lnTo>
                    <a:pt x="4" y="429"/>
                  </a:lnTo>
                  <a:lnTo>
                    <a:pt x="3" y="436"/>
                  </a:lnTo>
                  <a:lnTo>
                    <a:pt x="3" y="443"/>
                  </a:lnTo>
                  <a:lnTo>
                    <a:pt x="1" y="450"/>
                  </a:lnTo>
                  <a:lnTo>
                    <a:pt x="1" y="459"/>
                  </a:lnTo>
                  <a:lnTo>
                    <a:pt x="0" y="464"/>
                  </a:lnTo>
                  <a:lnTo>
                    <a:pt x="0" y="471"/>
                  </a:lnTo>
                  <a:lnTo>
                    <a:pt x="0" y="477"/>
                  </a:lnTo>
                  <a:lnTo>
                    <a:pt x="0" y="484"/>
                  </a:lnTo>
                  <a:lnTo>
                    <a:pt x="0" y="494"/>
                  </a:lnTo>
                  <a:lnTo>
                    <a:pt x="0" y="503"/>
                  </a:lnTo>
                  <a:lnTo>
                    <a:pt x="0" y="509"/>
                  </a:lnTo>
                  <a:lnTo>
                    <a:pt x="0" y="51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1" name="Freeform 117"/>
            <p:cNvSpPr>
              <a:spLocks/>
            </p:cNvSpPr>
            <p:nvPr/>
          </p:nvSpPr>
          <p:spPr bwMode="auto">
            <a:xfrm>
              <a:off x="3964" y="3955"/>
              <a:ext cx="204" cy="85"/>
            </a:xfrm>
            <a:custGeom>
              <a:avLst/>
              <a:gdLst>
                <a:gd name="T0" fmla="*/ 204 w 204"/>
                <a:gd name="T1" fmla="*/ 0 h 85"/>
                <a:gd name="T2" fmla="*/ 195 w 204"/>
                <a:gd name="T3" fmla="*/ 2 h 85"/>
                <a:gd name="T4" fmla="*/ 187 w 204"/>
                <a:gd name="T5" fmla="*/ 4 h 85"/>
                <a:gd name="T6" fmla="*/ 179 w 204"/>
                <a:gd name="T7" fmla="*/ 7 h 85"/>
                <a:gd name="T8" fmla="*/ 172 w 204"/>
                <a:gd name="T9" fmla="*/ 10 h 85"/>
                <a:gd name="T10" fmla="*/ 163 w 204"/>
                <a:gd name="T11" fmla="*/ 12 h 85"/>
                <a:gd name="T12" fmla="*/ 155 w 204"/>
                <a:gd name="T13" fmla="*/ 15 h 85"/>
                <a:gd name="T14" fmla="*/ 148 w 204"/>
                <a:gd name="T15" fmla="*/ 17 h 85"/>
                <a:gd name="T16" fmla="*/ 141 w 204"/>
                <a:gd name="T17" fmla="*/ 21 h 85"/>
                <a:gd name="T18" fmla="*/ 133 w 204"/>
                <a:gd name="T19" fmla="*/ 23 h 85"/>
                <a:gd name="T20" fmla="*/ 126 w 204"/>
                <a:gd name="T21" fmla="*/ 25 h 85"/>
                <a:gd name="T22" fmla="*/ 119 w 204"/>
                <a:gd name="T23" fmla="*/ 28 h 85"/>
                <a:gd name="T24" fmla="*/ 112 w 204"/>
                <a:gd name="T25" fmla="*/ 31 h 85"/>
                <a:gd name="T26" fmla="*/ 105 w 204"/>
                <a:gd name="T27" fmla="*/ 33 h 85"/>
                <a:gd name="T28" fmla="*/ 98 w 204"/>
                <a:gd name="T29" fmla="*/ 36 h 85"/>
                <a:gd name="T30" fmla="*/ 91 w 204"/>
                <a:gd name="T31" fmla="*/ 38 h 85"/>
                <a:gd name="T32" fmla="*/ 85 w 204"/>
                <a:gd name="T33" fmla="*/ 42 h 85"/>
                <a:gd name="T34" fmla="*/ 78 w 204"/>
                <a:gd name="T35" fmla="*/ 44 h 85"/>
                <a:gd name="T36" fmla="*/ 71 w 204"/>
                <a:gd name="T37" fmla="*/ 46 h 85"/>
                <a:gd name="T38" fmla="*/ 65 w 204"/>
                <a:gd name="T39" fmla="*/ 49 h 85"/>
                <a:gd name="T40" fmla="*/ 60 w 204"/>
                <a:gd name="T41" fmla="*/ 52 h 85"/>
                <a:gd name="T42" fmla="*/ 47 w 204"/>
                <a:gd name="T43" fmla="*/ 57 h 85"/>
                <a:gd name="T44" fmla="*/ 36 w 204"/>
                <a:gd name="T45" fmla="*/ 63 h 85"/>
                <a:gd name="T46" fmla="*/ 26 w 204"/>
                <a:gd name="T47" fmla="*/ 67 h 85"/>
                <a:gd name="T48" fmla="*/ 16 w 204"/>
                <a:gd name="T49" fmla="*/ 73 h 85"/>
                <a:gd name="T50" fmla="*/ 7 w 204"/>
                <a:gd name="T51" fmla="*/ 79 h 85"/>
                <a:gd name="T52" fmla="*/ 0 w 204"/>
                <a:gd name="T53" fmla="*/ 85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4" h="85">
                  <a:moveTo>
                    <a:pt x="204" y="0"/>
                  </a:moveTo>
                  <a:lnTo>
                    <a:pt x="195" y="2"/>
                  </a:lnTo>
                  <a:lnTo>
                    <a:pt x="187" y="4"/>
                  </a:lnTo>
                  <a:lnTo>
                    <a:pt x="179" y="7"/>
                  </a:lnTo>
                  <a:lnTo>
                    <a:pt x="172" y="10"/>
                  </a:lnTo>
                  <a:lnTo>
                    <a:pt x="163" y="12"/>
                  </a:lnTo>
                  <a:lnTo>
                    <a:pt x="155" y="15"/>
                  </a:lnTo>
                  <a:lnTo>
                    <a:pt x="148" y="17"/>
                  </a:lnTo>
                  <a:lnTo>
                    <a:pt x="141" y="21"/>
                  </a:lnTo>
                  <a:lnTo>
                    <a:pt x="133" y="23"/>
                  </a:lnTo>
                  <a:lnTo>
                    <a:pt x="126" y="25"/>
                  </a:lnTo>
                  <a:lnTo>
                    <a:pt x="119" y="28"/>
                  </a:lnTo>
                  <a:lnTo>
                    <a:pt x="112" y="31"/>
                  </a:lnTo>
                  <a:lnTo>
                    <a:pt x="105" y="33"/>
                  </a:lnTo>
                  <a:lnTo>
                    <a:pt x="98" y="36"/>
                  </a:lnTo>
                  <a:lnTo>
                    <a:pt x="91" y="38"/>
                  </a:lnTo>
                  <a:lnTo>
                    <a:pt x="85" y="42"/>
                  </a:lnTo>
                  <a:lnTo>
                    <a:pt x="78" y="44"/>
                  </a:lnTo>
                  <a:lnTo>
                    <a:pt x="71" y="46"/>
                  </a:lnTo>
                  <a:lnTo>
                    <a:pt x="65" y="49"/>
                  </a:lnTo>
                  <a:lnTo>
                    <a:pt x="60" y="52"/>
                  </a:lnTo>
                  <a:lnTo>
                    <a:pt x="47" y="57"/>
                  </a:lnTo>
                  <a:lnTo>
                    <a:pt x="36" y="63"/>
                  </a:lnTo>
                  <a:lnTo>
                    <a:pt x="26" y="67"/>
                  </a:lnTo>
                  <a:lnTo>
                    <a:pt x="16" y="73"/>
                  </a:lnTo>
                  <a:lnTo>
                    <a:pt x="7" y="79"/>
                  </a:lnTo>
                  <a:lnTo>
                    <a:pt x="0" y="8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2" name="Freeform 118"/>
            <p:cNvSpPr>
              <a:spLocks/>
            </p:cNvSpPr>
            <p:nvPr/>
          </p:nvSpPr>
          <p:spPr bwMode="auto">
            <a:xfrm>
              <a:off x="3445" y="3746"/>
              <a:ext cx="519" cy="294"/>
            </a:xfrm>
            <a:custGeom>
              <a:avLst/>
              <a:gdLst>
                <a:gd name="T0" fmla="*/ 519 w 519"/>
                <a:gd name="T1" fmla="*/ 294 h 294"/>
                <a:gd name="T2" fmla="*/ 513 w 519"/>
                <a:gd name="T3" fmla="*/ 289 h 294"/>
                <a:gd name="T4" fmla="*/ 509 w 519"/>
                <a:gd name="T5" fmla="*/ 286 h 294"/>
                <a:gd name="T6" fmla="*/ 503 w 519"/>
                <a:gd name="T7" fmla="*/ 281 h 294"/>
                <a:gd name="T8" fmla="*/ 498 w 519"/>
                <a:gd name="T9" fmla="*/ 277 h 294"/>
                <a:gd name="T10" fmla="*/ 492 w 519"/>
                <a:gd name="T11" fmla="*/ 273 h 294"/>
                <a:gd name="T12" fmla="*/ 486 w 519"/>
                <a:gd name="T13" fmla="*/ 268 h 294"/>
                <a:gd name="T14" fmla="*/ 479 w 519"/>
                <a:gd name="T15" fmla="*/ 263 h 294"/>
                <a:gd name="T16" fmla="*/ 474 w 519"/>
                <a:gd name="T17" fmla="*/ 259 h 294"/>
                <a:gd name="T18" fmla="*/ 465 w 519"/>
                <a:gd name="T19" fmla="*/ 253 h 294"/>
                <a:gd name="T20" fmla="*/ 458 w 519"/>
                <a:gd name="T21" fmla="*/ 247 h 294"/>
                <a:gd name="T22" fmla="*/ 450 w 519"/>
                <a:gd name="T23" fmla="*/ 241 h 294"/>
                <a:gd name="T24" fmla="*/ 443 w 519"/>
                <a:gd name="T25" fmla="*/ 237 h 294"/>
                <a:gd name="T26" fmla="*/ 434 w 519"/>
                <a:gd name="T27" fmla="*/ 231 h 294"/>
                <a:gd name="T28" fmla="*/ 426 w 519"/>
                <a:gd name="T29" fmla="*/ 225 h 294"/>
                <a:gd name="T30" fmla="*/ 418 w 519"/>
                <a:gd name="T31" fmla="*/ 219 h 294"/>
                <a:gd name="T32" fmla="*/ 409 w 519"/>
                <a:gd name="T33" fmla="*/ 213 h 294"/>
                <a:gd name="T34" fmla="*/ 399 w 519"/>
                <a:gd name="T35" fmla="*/ 206 h 294"/>
                <a:gd name="T36" fmla="*/ 390 w 519"/>
                <a:gd name="T37" fmla="*/ 199 h 294"/>
                <a:gd name="T38" fmla="*/ 380 w 519"/>
                <a:gd name="T39" fmla="*/ 192 h 294"/>
                <a:gd name="T40" fmla="*/ 371 w 519"/>
                <a:gd name="T41" fmla="*/ 186 h 294"/>
                <a:gd name="T42" fmla="*/ 360 w 519"/>
                <a:gd name="T43" fmla="*/ 179 h 294"/>
                <a:gd name="T44" fmla="*/ 351 w 519"/>
                <a:gd name="T45" fmla="*/ 174 h 294"/>
                <a:gd name="T46" fmla="*/ 342 w 519"/>
                <a:gd name="T47" fmla="*/ 167 h 294"/>
                <a:gd name="T48" fmla="*/ 332 w 519"/>
                <a:gd name="T49" fmla="*/ 161 h 294"/>
                <a:gd name="T50" fmla="*/ 322 w 519"/>
                <a:gd name="T51" fmla="*/ 154 h 294"/>
                <a:gd name="T52" fmla="*/ 311 w 519"/>
                <a:gd name="T53" fmla="*/ 147 h 294"/>
                <a:gd name="T54" fmla="*/ 301 w 519"/>
                <a:gd name="T55" fmla="*/ 140 h 294"/>
                <a:gd name="T56" fmla="*/ 292 w 519"/>
                <a:gd name="T57" fmla="*/ 134 h 294"/>
                <a:gd name="T58" fmla="*/ 281 w 519"/>
                <a:gd name="T59" fmla="*/ 127 h 294"/>
                <a:gd name="T60" fmla="*/ 272 w 519"/>
                <a:gd name="T61" fmla="*/ 120 h 294"/>
                <a:gd name="T62" fmla="*/ 261 w 519"/>
                <a:gd name="T63" fmla="*/ 114 h 294"/>
                <a:gd name="T64" fmla="*/ 252 w 519"/>
                <a:gd name="T65" fmla="*/ 108 h 294"/>
                <a:gd name="T66" fmla="*/ 241 w 519"/>
                <a:gd name="T67" fmla="*/ 101 h 294"/>
                <a:gd name="T68" fmla="*/ 231 w 519"/>
                <a:gd name="T69" fmla="*/ 94 h 294"/>
                <a:gd name="T70" fmla="*/ 220 w 519"/>
                <a:gd name="T71" fmla="*/ 88 h 294"/>
                <a:gd name="T72" fmla="*/ 210 w 519"/>
                <a:gd name="T73" fmla="*/ 83 h 294"/>
                <a:gd name="T74" fmla="*/ 199 w 519"/>
                <a:gd name="T75" fmla="*/ 76 h 294"/>
                <a:gd name="T76" fmla="*/ 189 w 519"/>
                <a:gd name="T77" fmla="*/ 70 h 294"/>
                <a:gd name="T78" fmla="*/ 178 w 519"/>
                <a:gd name="T79" fmla="*/ 64 h 294"/>
                <a:gd name="T80" fmla="*/ 169 w 519"/>
                <a:gd name="T81" fmla="*/ 59 h 294"/>
                <a:gd name="T82" fmla="*/ 159 w 519"/>
                <a:gd name="T83" fmla="*/ 53 h 294"/>
                <a:gd name="T84" fmla="*/ 149 w 519"/>
                <a:gd name="T85" fmla="*/ 49 h 294"/>
                <a:gd name="T86" fmla="*/ 140 w 519"/>
                <a:gd name="T87" fmla="*/ 43 h 294"/>
                <a:gd name="T88" fmla="*/ 131 w 519"/>
                <a:gd name="T89" fmla="*/ 39 h 294"/>
                <a:gd name="T90" fmla="*/ 121 w 519"/>
                <a:gd name="T91" fmla="*/ 34 h 294"/>
                <a:gd name="T92" fmla="*/ 113 w 519"/>
                <a:gd name="T93" fmla="*/ 30 h 294"/>
                <a:gd name="T94" fmla="*/ 104 w 519"/>
                <a:gd name="T95" fmla="*/ 27 h 294"/>
                <a:gd name="T96" fmla="*/ 97 w 519"/>
                <a:gd name="T97" fmla="*/ 23 h 294"/>
                <a:gd name="T98" fmla="*/ 87 w 519"/>
                <a:gd name="T99" fmla="*/ 18 h 294"/>
                <a:gd name="T100" fmla="*/ 79 w 519"/>
                <a:gd name="T101" fmla="*/ 15 h 294"/>
                <a:gd name="T102" fmla="*/ 71 w 519"/>
                <a:gd name="T103" fmla="*/ 11 h 294"/>
                <a:gd name="T104" fmla="*/ 64 w 519"/>
                <a:gd name="T105" fmla="*/ 9 h 294"/>
                <a:gd name="T106" fmla="*/ 56 w 519"/>
                <a:gd name="T107" fmla="*/ 6 h 294"/>
                <a:gd name="T108" fmla="*/ 49 w 519"/>
                <a:gd name="T109" fmla="*/ 4 h 294"/>
                <a:gd name="T110" fmla="*/ 43 w 519"/>
                <a:gd name="T111" fmla="*/ 2 h 294"/>
                <a:gd name="T112" fmla="*/ 37 w 519"/>
                <a:gd name="T113" fmla="*/ 2 h 294"/>
                <a:gd name="T114" fmla="*/ 24 w 519"/>
                <a:gd name="T115" fmla="*/ 0 h 294"/>
                <a:gd name="T116" fmla="*/ 15 w 519"/>
                <a:gd name="T117" fmla="*/ 1 h 294"/>
                <a:gd name="T118" fmla="*/ 6 w 519"/>
                <a:gd name="T119" fmla="*/ 2 h 294"/>
                <a:gd name="T120" fmla="*/ 0 w 519"/>
                <a:gd name="T121" fmla="*/ 7 h 2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519" h="294">
                  <a:moveTo>
                    <a:pt x="519" y="294"/>
                  </a:moveTo>
                  <a:lnTo>
                    <a:pt x="513" y="289"/>
                  </a:lnTo>
                  <a:lnTo>
                    <a:pt x="509" y="286"/>
                  </a:lnTo>
                  <a:lnTo>
                    <a:pt x="503" y="281"/>
                  </a:lnTo>
                  <a:lnTo>
                    <a:pt x="498" y="277"/>
                  </a:lnTo>
                  <a:lnTo>
                    <a:pt x="492" y="273"/>
                  </a:lnTo>
                  <a:lnTo>
                    <a:pt x="486" y="268"/>
                  </a:lnTo>
                  <a:lnTo>
                    <a:pt x="479" y="263"/>
                  </a:lnTo>
                  <a:lnTo>
                    <a:pt x="474" y="259"/>
                  </a:lnTo>
                  <a:lnTo>
                    <a:pt x="465" y="253"/>
                  </a:lnTo>
                  <a:lnTo>
                    <a:pt x="458" y="247"/>
                  </a:lnTo>
                  <a:lnTo>
                    <a:pt x="450" y="241"/>
                  </a:lnTo>
                  <a:lnTo>
                    <a:pt x="443" y="237"/>
                  </a:lnTo>
                  <a:lnTo>
                    <a:pt x="434" y="231"/>
                  </a:lnTo>
                  <a:lnTo>
                    <a:pt x="426" y="225"/>
                  </a:lnTo>
                  <a:lnTo>
                    <a:pt x="418" y="219"/>
                  </a:lnTo>
                  <a:lnTo>
                    <a:pt x="409" y="213"/>
                  </a:lnTo>
                  <a:lnTo>
                    <a:pt x="399" y="206"/>
                  </a:lnTo>
                  <a:lnTo>
                    <a:pt x="390" y="199"/>
                  </a:lnTo>
                  <a:lnTo>
                    <a:pt x="380" y="192"/>
                  </a:lnTo>
                  <a:lnTo>
                    <a:pt x="371" y="186"/>
                  </a:lnTo>
                  <a:lnTo>
                    <a:pt x="360" y="179"/>
                  </a:lnTo>
                  <a:lnTo>
                    <a:pt x="351" y="174"/>
                  </a:lnTo>
                  <a:lnTo>
                    <a:pt x="342" y="167"/>
                  </a:lnTo>
                  <a:lnTo>
                    <a:pt x="332" y="161"/>
                  </a:lnTo>
                  <a:lnTo>
                    <a:pt x="322" y="154"/>
                  </a:lnTo>
                  <a:lnTo>
                    <a:pt x="311" y="147"/>
                  </a:lnTo>
                  <a:lnTo>
                    <a:pt x="301" y="140"/>
                  </a:lnTo>
                  <a:lnTo>
                    <a:pt x="292" y="134"/>
                  </a:lnTo>
                  <a:lnTo>
                    <a:pt x="281" y="127"/>
                  </a:lnTo>
                  <a:lnTo>
                    <a:pt x="272" y="120"/>
                  </a:lnTo>
                  <a:lnTo>
                    <a:pt x="261" y="114"/>
                  </a:lnTo>
                  <a:lnTo>
                    <a:pt x="252" y="108"/>
                  </a:lnTo>
                  <a:lnTo>
                    <a:pt x="241" y="101"/>
                  </a:lnTo>
                  <a:lnTo>
                    <a:pt x="231" y="94"/>
                  </a:lnTo>
                  <a:lnTo>
                    <a:pt x="220" y="88"/>
                  </a:lnTo>
                  <a:lnTo>
                    <a:pt x="210" y="83"/>
                  </a:lnTo>
                  <a:lnTo>
                    <a:pt x="199" y="76"/>
                  </a:lnTo>
                  <a:lnTo>
                    <a:pt x="189" y="70"/>
                  </a:lnTo>
                  <a:lnTo>
                    <a:pt x="178" y="64"/>
                  </a:lnTo>
                  <a:lnTo>
                    <a:pt x="169" y="59"/>
                  </a:lnTo>
                  <a:lnTo>
                    <a:pt x="159" y="53"/>
                  </a:lnTo>
                  <a:lnTo>
                    <a:pt x="149" y="49"/>
                  </a:lnTo>
                  <a:lnTo>
                    <a:pt x="140" y="43"/>
                  </a:lnTo>
                  <a:lnTo>
                    <a:pt x="131" y="39"/>
                  </a:lnTo>
                  <a:lnTo>
                    <a:pt x="121" y="34"/>
                  </a:lnTo>
                  <a:lnTo>
                    <a:pt x="113" y="30"/>
                  </a:lnTo>
                  <a:lnTo>
                    <a:pt x="104" y="27"/>
                  </a:lnTo>
                  <a:lnTo>
                    <a:pt x="97" y="23"/>
                  </a:lnTo>
                  <a:lnTo>
                    <a:pt x="87" y="18"/>
                  </a:lnTo>
                  <a:lnTo>
                    <a:pt x="79" y="15"/>
                  </a:lnTo>
                  <a:lnTo>
                    <a:pt x="71" y="11"/>
                  </a:lnTo>
                  <a:lnTo>
                    <a:pt x="64" y="9"/>
                  </a:lnTo>
                  <a:lnTo>
                    <a:pt x="56" y="6"/>
                  </a:lnTo>
                  <a:lnTo>
                    <a:pt x="49" y="4"/>
                  </a:lnTo>
                  <a:lnTo>
                    <a:pt x="43" y="2"/>
                  </a:lnTo>
                  <a:lnTo>
                    <a:pt x="37" y="2"/>
                  </a:lnTo>
                  <a:lnTo>
                    <a:pt x="24" y="0"/>
                  </a:lnTo>
                  <a:lnTo>
                    <a:pt x="15" y="1"/>
                  </a:lnTo>
                  <a:lnTo>
                    <a:pt x="6" y="2"/>
                  </a:lnTo>
                  <a:lnTo>
                    <a:pt x="0" y="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3" name="Freeform 119"/>
            <p:cNvSpPr>
              <a:spLocks/>
            </p:cNvSpPr>
            <p:nvPr/>
          </p:nvSpPr>
          <p:spPr bwMode="auto">
            <a:xfrm>
              <a:off x="3412" y="3753"/>
              <a:ext cx="33" cy="80"/>
            </a:xfrm>
            <a:custGeom>
              <a:avLst/>
              <a:gdLst>
                <a:gd name="T0" fmla="*/ 33 w 33"/>
                <a:gd name="T1" fmla="*/ 0 h 80"/>
                <a:gd name="T2" fmla="*/ 25 w 33"/>
                <a:gd name="T3" fmla="*/ 4 h 80"/>
                <a:gd name="T4" fmla="*/ 19 w 33"/>
                <a:gd name="T5" fmla="*/ 11 h 80"/>
                <a:gd name="T6" fmla="*/ 12 w 33"/>
                <a:gd name="T7" fmla="*/ 18 h 80"/>
                <a:gd name="T8" fmla="*/ 8 w 33"/>
                <a:gd name="T9" fmla="*/ 29 h 80"/>
                <a:gd name="T10" fmla="*/ 6 w 33"/>
                <a:gd name="T11" fmla="*/ 34 h 80"/>
                <a:gd name="T12" fmla="*/ 5 w 33"/>
                <a:gd name="T13" fmla="*/ 39 h 80"/>
                <a:gd name="T14" fmla="*/ 3 w 33"/>
                <a:gd name="T15" fmla="*/ 45 h 80"/>
                <a:gd name="T16" fmla="*/ 3 w 33"/>
                <a:gd name="T17" fmla="*/ 52 h 80"/>
                <a:gd name="T18" fmla="*/ 0 w 33"/>
                <a:gd name="T19" fmla="*/ 58 h 80"/>
                <a:gd name="T20" fmla="*/ 0 w 33"/>
                <a:gd name="T21" fmla="*/ 65 h 80"/>
                <a:gd name="T22" fmla="*/ 0 w 33"/>
                <a:gd name="T23" fmla="*/ 72 h 80"/>
                <a:gd name="T24" fmla="*/ 0 w 33"/>
                <a:gd name="T25" fmla="*/ 80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0">
                  <a:moveTo>
                    <a:pt x="33" y="0"/>
                  </a:moveTo>
                  <a:lnTo>
                    <a:pt x="25" y="4"/>
                  </a:lnTo>
                  <a:lnTo>
                    <a:pt x="19" y="11"/>
                  </a:lnTo>
                  <a:lnTo>
                    <a:pt x="12" y="18"/>
                  </a:lnTo>
                  <a:lnTo>
                    <a:pt x="8" y="29"/>
                  </a:lnTo>
                  <a:lnTo>
                    <a:pt x="6" y="34"/>
                  </a:lnTo>
                  <a:lnTo>
                    <a:pt x="5" y="39"/>
                  </a:lnTo>
                  <a:lnTo>
                    <a:pt x="3" y="45"/>
                  </a:lnTo>
                  <a:lnTo>
                    <a:pt x="3" y="52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72"/>
                  </a:lnTo>
                  <a:lnTo>
                    <a:pt x="0" y="8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4" name="Freeform 120"/>
            <p:cNvSpPr>
              <a:spLocks/>
            </p:cNvSpPr>
            <p:nvPr/>
          </p:nvSpPr>
          <p:spPr bwMode="auto">
            <a:xfrm>
              <a:off x="3411" y="3833"/>
              <a:ext cx="212" cy="370"/>
            </a:xfrm>
            <a:custGeom>
              <a:avLst/>
              <a:gdLst>
                <a:gd name="T0" fmla="*/ 1 w 212"/>
                <a:gd name="T1" fmla="*/ 0 h 370"/>
                <a:gd name="T2" fmla="*/ 0 w 212"/>
                <a:gd name="T3" fmla="*/ 10 h 370"/>
                <a:gd name="T4" fmla="*/ 0 w 212"/>
                <a:gd name="T5" fmla="*/ 20 h 370"/>
                <a:gd name="T6" fmla="*/ 1 w 212"/>
                <a:gd name="T7" fmla="*/ 31 h 370"/>
                <a:gd name="T8" fmla="*/ 4 w 212"/>
                <a:gd name="T9" fmla="*/ 42 h 370"/>
                <a:gd name="T10" fmla="*/ 4 w 212"/>
                <a:gd name="T11" fmla="*/ 53 h 370"/>
                <a:gd name="T12" fmla="*/ 6 w 212"/>
                <a:gd name="T13" fmla="*/ 64 h 370"/>
                <a:gd name="T14" fmla="*/ 9 w 212"/>
                <a:gd name="T15" fmla="*/ 76 h 370"/>
                <a:gd name="T16" fmla="*/ 13 w 212"/>
                <a:gd name="T17" fmla="*/ 89 h 370"/>
                <a:gd name="T18" fmla="*/ 16 w 212"/>
                <a:gd name="T19" fmla="*/ 99 h 370"/>
                <a:gd name="T20" fmla="*/ 20 w 212"/>
                <a:gd name="T21" fmla="*/ 112 h 370"/>
                <a:gd name="T22" fmla="*/ 25 w 212"/>
                <a:gd name="T23" fmla="*/ 124 h 370"/>
                <a:gd name="T24" fmla="*/ 29 w 212"/>
                <a:gd name="T25" fmla="*/ 137 h 370"/>
                <a:gd name="T26" fmla="*/ 32 w 212"/>
                <a:gd name="T27" fmla="*/ 143 h 370"/>
                <a:gd name="T28" fmla="*/ 34 w 212"/>
                <a:gd name="T29" fmla="*/ 148 h 370"/>
                <a:gd name="T30" fmla="*/ 36 w 212"/>
                <a:gd name="T31" fmla="*/ 155 h 370"/>
                <a:gd name="T32" fmla="*/ 40 w 212"/>
                <a:gd name="T33" fmla="*/ 162 h 370"/>
                <a:gd name="T34" fmla="*/ 43 w 212"/>
                <a:gd name="T35" fmla="*/ 168 h 370"/>
                <a:gd name="T36" fmla="*/ 47 w 212"/>
                <a:gd name="T37" fmla="*/ 174 h 370"/>
                <a:gd name="T38" fmla="*/ 50 w 212"/>
                <a:gd name="T39" fmla="*/ 181 h 370"/>
                <a:gd name="T40" fmla="*/ 54 w 212"/>
                <a:gd name="T41" fmla="*/ 188 h 370"/>
                <a:gd name="T42" fmla="*/ 56 w 212"/>
                <a:gd name="T43" fmla="*/ 194 h 370"/>
                <a:gd name="T44" fmla="*/ 60 w 212"/>
                <a:gd name="T45" fmla="*/ 200 h 370"/>
                <a:gd name="T46" fmla="*/ 63 w 212"/>
                <a:gd name="T47" fmla="*/ 206 h 370"/>
                <a:gd name="T48" fmla="*/ 67 w 212"/>
                <a:gd name="T49" fmla="*/ 211 h 370"/>
                <a:gd name="T50" fmla="*/ 70 w 212"/>
                <a:gd name="T51" fmla="*/ 217 h 370"/>
                <a:gd name="T52" fmla="*/ 75 w 212"/>
                <a:gd name="T53" fmla="*/ 223 h 370"/>
                <a:gd name="T54" fmla="*/ 78 w 212"/>
                <a:gd name="T55" fmla="*/ 229 h 370"/>
                <a:gd name="T56" fmla="*/ 83 w 212"/>
                <a:gd name="T57" fmla="*/ 236 h 370"/>
                <a:gd name="T58" fmla="*/ 86 w 212"/>
                <a:gd name="T59" fmla="*/ 242 h 370"/>
                <a:gd name="T60" fmla="*/ 91 w 212"/>
                <a:gd name="T61" fmla="*/ 248 h 370"/>
                <a:gd name="T62" fmla="*/ 96 w 212"/>
                <a:gd name="T63" fmla="*/ 253 h 370"/>
                <a:gd name="T64" fmla="*/ 100 w 212"/>
                <a:gd name="T65" fmla="*/ 260 h 370"/>
                <a:gd name="T66" fmla="*/ 104 w 212"/>
                <a:gd name="T67" fmla="*/ 266 h 370"/>
                <a:gd name="T68" fmla="*/ 110 w 212"/>
                <a:gd name="T69" fmla="*/ 272 h 370"/>
                <a:gd name="T70" fmla="*/ 114 w 212"/>
                <a:gd name="T71" fmla="*/ 278 h 370"/>
                <a:gd name="T72" fmla="*/ 120 w 212"/>
                <a:gd name="T73" fmla="*/ 285 h 370"/>
                <a:gd name="T74" fmla="*/ 124 w 212"/>
                <a:gd name="T75" fmla="*/ 290 h 370"/>
                <a:gd name="T76" fmla="*/ 130 w 212"/>
                <a:gd name="T77" fmla="*/ 295 h 370"/>
                <a:gd name="T78" fmla="*/ 134 w 212"/>
                <a:gd name="T79" fmla="*/ 300 h 370"/>
                <a:gd name="T80" fmla="*/ 140 w 212"/>
                <a:gd name="T81" fmla="*/ 307 h 370"/>
                <a:gd name="T82" fmla="*/ 145 w 212"/>
                <a:gd name="T83" fmla="*/ 312 h 370"/>
                <a:gd name="T84" fmla="*/ 151 w 212"/>
                <a:gd name="T85" fmla="*/ 318 h 370"/>
                <a:gd name="T86" fmla="*/ 155 w 212"/>
                <a:gd name="T87" fmla="*/ 322 h 370"/>
                <a:gd name="T88" fmla="*/ 162 w 212"/>
                <a:gd name="T89" fmla="*/ 329 h 370"/>
                <a:gd name="T90" fmla="*/ 168 w 212"/>
                <a:gd name="T91" fmla="*/ 334 h 370"/>
                <a:gd name="T92" fmla="*/ 174 w 212"/>
                <a:gd name="T93" fmla="*/ 339 h 370"/>
                <a:gd name="T94" fmla="*/ 180 w 212"/>
                <a:gd name="T95" fmla="*/ 343 h 370"/>
                <a:gd name="T96" fmla="*/ 187 w 212"/>
                <a:gd name="T97" fmla="*/ 349 h 370"/>
                <a:gd name="T98" fmla="*/ 193 w 212"/>
                <a:gd name="T99" fmla="*/ 354 h 370"/>
                <a:gd name="T100" fmla="*/ 198 w 212"/>
                <a:gd name="T101" fmla="*/ 360 h 370"/>
                <a:gd name="T102" fmla="*/ 205 w 212"/>
                <a:gd name="T103" fmla="*/ 364 h 370"/>
                <a:gd name="T104" fmla="*/ 212 w 212"/>
                <a:gd name="T105" fmla="*/ 370 h 37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12" h="370">
                  <a:moveTo>
                    <a:pt x="1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1" y="31"/>
                  </a:lnTo>
                  <a:lnTo>
                    <a:pt x="4" y="42"/>
                  </a:lnTo>
                  <a:lnTo>
                    <a:pt x="4" y="53"/>
                  </a:lnTo>
                  <a:lnTo>
                    <a:pt x="6" y="64"/>
                  </a:lnTo>
                  <a:lnTo>
                    <a:pt x="9" y="76"/>
                  </a:lnTo>
                  <a:lnTo>
                    <a:pt x="13" y="89"/>
                  </a:lnTo>
                  <a:lnTo>
                    <a:pt x="16" y="99"/>
                  </a:lnTo>
                  <a:lnTo>
                    <a:pt x="20" y="112"/>
                  </a:lnTo>
                  <a:lnTo>
                    <a:pt x="25" y="124"/>
                  </a:lnTo>
                  <a:lnTo>
                    <a:pt x="29" y="137"/>
                  </a:lnTo>
                  <a:lnTo>
                    <a:pt x="32" y="143"/>
                  </a:lnTo>
                  <a:lnTo>
                    <a:pt x="34" y="148"/>
                  </a:lnTo>
                  <a:lnTo>
                    <a:pt x="36" y="155"/>
                  </a:lnTo>
                  <a:lnTo>
                    <a:pt x="40" y="162"/>
                  </a:lnTo>
                  <a:lnTo>
                    <a:pt x="43" y="168"/>
                  </a:lnTo>
                  <a:lnTo>
                    <a:pt x="47" y="174"/>
                  </a:lnTo>
                  <a:lnTo>
                    <a:pt x="50" y="181"/>
                  </a:lnTo>
                  <a:lnTo>
                    <a:pt x="54" y="188"/>
                  </a:lnTo>
                  <a:lnTo>
                    <a:pt x="56" y="194"/>
                  </a:lnTo>
                  <a:lnTo>
                    <a:pt x="60" y="200"/>
                  </a:lnTo>
                  <a:lnTo>
                    <a:pt x="63" y="206"/>
                  </a:lnTo>
                  <a:lnTo>
                    <a:pt x="67" y="211"/>
                  </a:lnTo>
                  <a:lnTo>
                    <a:pt x="70" y="217"/>
                  </a:lnTo>
                  <a:lnTo>
                    <a:pt x="75" y="223"/>
                  </a:lnTo>
                  <a:lnTo>
                    <a:pt x="78" y="229"/>
                  </a:lnTo>
                  <a:lnTo>
                    <a:pt x="83" y="236"/>
                  </a:lnTo>
                  <a:lnTo>
                    <a:pt x="86" y="242"/>
                  </a:lnTo>
                  <a:lnTo>
                    <a:pt x="91" y="248"/>
                  </a:lnTo>
                  <a:lnTo>
                    <a:pt x="96" y="253"/>
                  </a:lnTo>
                  <a:lnTo>
                    <a:pt x="100" y="260"/>
                  </a:lnTo>
                  <a:lnTo>
                    <a:pt x="104" y="266"/>
                  </a:lnTo>
                  <a:lnTo>
                    <a:pt x="110" y="272"/>
                  </a:lnTo>
                  <a:lnTo>
                    <a:pt x="114" y="278"/>
                  </a:lnTo>
                  <a:lnTo>
                    <a:pt x="120" y="285"/>
                  </a:lnTo>
                  <a:lnTo>
                    <a:pt x="124" y="290"/>
                  </a:lnTo>
                  <a:lnTo>
                    <a:pt x="130" y="295"/>
                  </a:lnTo>
                  <a:lnTo>
                    <a:pt x="134" y="300"/>
                  </a:lnTo>
                  <a:lnTo>
                    <a:pt x="140" y="307"/>
                  </a:lnTo>
                  <a:lnTo>
                    <a:pt x="145" y="312"/>
                  </a:lnTo>
                  <a:lnTo>
                    <a:pt x="151" y="318"/>
                  </a:lnTo>
                  <a:lnTo>
                    <a:pt x="155" y="322"/>
                  </a:lnTo>
                  <a:lnTo>
                    <a:pt x="162" y="329"/>
                  </a:lnTo>
                  <a:lnTo>
                    <a:pt x="168" y="334"/>
                  </a:lnTo>
                  <a:lnTo>
                    <a:pt x="174" y="339"/>
                  </a:lnTo>
                  <a:lnTo>
                    <a:pt x="180" y="343"/>
                  </a:lnTo>
                  <a:lnTo>
                    <a:pt x="187" y="349"/>
                  </a:lnTo>
                  <a:lnTo>
                    <a:pt x="193" y="354"/>
                  </a:lnTo>
                  <a:lnTo>
                    <a:pt x="198" y="360"/>
                  </a:lnTo>
                  <a:lnTo>
                    <a:pt x="205" y="364"/>
                  </a:lnTo>
                  <a:lnTo>
                    <a:pt x="212" y="37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5" name="Freeform 121"/>
            <p:cNvSpPr>
              <a:spLocks/>
            </p:cNvSpPr>
            <p:nvPr/>
          </p:nvSpPr>
          <p:spPr bwMode="auto">
            <a:xfrm>
              <a:off x="3612" y="4203"/>
              <a:ext cx="11" cy="9"/>
            </a:xfrm>
            <a:custGeom>
              <a:avLst/>
              <a:gdLst>
                <a:gd name="T0" fmla="*/ 11 w 11"/>
                <a:gd name="T1" fmla="*/ 0 h 9"/>
                <a:gd name="T2" fmla="*/ 4 w 11"/>
                <a:gd name="T3" fmla="*/ 5 h 9"/>
                <a:gd name="T4" fmla="*/ 0 w 11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lnTo>
                    <a:pt x="4" y="5"/>
                  </a:lnTo>
                  <a:lnTo>
                    <a:pt x="0" y="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6" name="Freeform 122"/>
            <p:cNvSpPr>
              <a:spLocks/>
            </p:cNvSpPr>
            <p:nvPr/>
          </p:nvSpPr>
          <p:spPr bwMode="auto">
            <a:xfrm>
              <a:off x="3572" y="4212"/>
              <a:ext cx="40" cy="179"/>
            </a:xfrm>
            <a:custGeom>
              <a:avLst/>
              <a:gdLst>
                <a:gd name="T0" fmla="*/ 40 w 40"/>
                <a:gd name="T1" fmla="*/ 0 h 179"/>
                <a:gd name="T2" fmla="*/ 29 w 40"/>
                <a:gd name="T3" fmla="*/ 7 h 179"/>
                <a:gd name="T4" fmla="*/ 21 w 40"/>
                <a:gd name="T5" fmla="*/ 18 h 179"/>
                <a:gd name="T6" fmla="*/ 14 w 40"/>
                <a:gd name="T7" fmla="*/ 28 h 179"/>
                <a:gd name="T8" fmla="*/ 11 w 40"/>
                <a:gd name="T9" fmla="*/ 40 h 179"/>
                <a:gd name="T10" fmla="*/ 6 w 40"/>
                <a:gd name="T11" fmla="*/ 51 h 179"/>
                <a:gd name="T12" fmla="*/ 4 w 40"/>
                <a:gd name="T13" fmla="*/ 63 h 179"/>
                <a:gd name="T14" fmla="*/ 1 w 40"/>
                <a:gd name="T15" fmla="*/ 69 h 179"/>
                <a:gd name="T16" fmla="*/ 1 w 40"/>
                <a:gd name="T17" fmla="*/ 76 h 179"/>
                <a:gd name="T18" fmla="*/ 1 w 40"/>
                <a:gd name="T19" fmla="*/ 82 h 179"/>
                <a:gd name="T20" fmla="*/ 1 w 40"/>
                <a:gd name="T21" fmla="*/ 89 h 179"/>
                <a:gd name="T22" fmla="*/ 0 w 40"/>
                <a:gd name="T23" fmla="*/ 101 h 179"/>
                <a:gd name="T24" fmla="*/ 1 w 40"/>
                <a:gd name="T25" fmla="*/ 114 h 179"/>
                <a:gd name="T26" fmla="*/ 1 w 40"/>
                <a:gd name="T27" fmla="*/ 125 h 179"/>
                <a:gd name="T28" fmla="*/ 5 w 40"/>
                <a:gd name="T29" fmla="*/ 138 h 179"/>
                <a:gd name="T30" fmla="*/ 6 w 40"/>
                <a:gd name="T31" fmla="*/ 149 h 179"/>
                <a:gd name="T32" fmla="*/ 9 w 40"/>
                <a:gd name="T33" fmla="*/ 159 h 179"/>
                <a:gd name="T34" fmla="*/ 13 w 40"/>
                <a:gd name="T35" fmla="*/ 168 h 179"/>
                <a:gd name="T36" fmla="*/ 16 w 40"/>
                <a:gd name="T37" fmla="*/ 179 h 1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" h="179">
                  <a:moveTo>
                    <a:pt x="40" y="0"/>
                  </a:moveTo>
                  <a:lnTo>
                    <a:pt x="29" y="7"/>
                  </a:lnTo>
                  <a:lnTo>
                    <a:pt x="21" y="18"/>
                  </a:lnTo>
                  <a:lnTo>
                    <a:pt x="14" y="28"/>
                  </a:lnTo>
                  <a:lnTo>
                    <a:pt x="11" y="40"/>
                  </a:lnTo>
                  <a:lnTo>
                    <a:pt x="6" y="51"/>
                  </a:lnTo>
                  <a:lnTo>
                    <a:pt x="4" y="63"/>
                  </a:lnTo>
                  <a:lnTo>
                    <a:pt x="1" y="69"/>
                  </a:lnTo>
                  <a:lnTo>
                    <a:pt x="1" y="76"/>
                  </a:lnTo>
                  <a:lnTo>
                    <a:pt x="1" y="82"/>
                  </a:lnTo>
                  <a:lnTo>
                    <a:pt x="1" y="89"/>
                  </a:lnTo>
                  <a:lnTo>
                    <a:pt x="0" y="101"/>
                  </a:lnTo>
                  <a:lnTo>
                    <a:pt x="1" y="114"/>
                  </a:lnTo>
                  <a:lnTo>
                    <a:pt x="1" y="125"/>
                  </a:lnTo>
                  <a:lnTo>
                    <a:pt x="5" y="138"/>
                  </a:lnTo>
                  <a:lnTo>
                    <a:pt x="6" y="149"/>
                  </a:lnTo>
                  <a:lnTo>
                    <a:pt x="9" y="159"/>
                  </a:lnTo>
                  <a:lnTo>
                    <a:pt x="13" y="168"/>
                  </a:lnTo>
                  <a:lnTo>
                    <a:pt x="16" y="17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7" name="Freeform 123"/>
            <p:cNvSpPr>
              <a:spLocks/>
            </p:cNvSpPr>
            <p:nvPr/>
          </p:nvSpPr>
          <p:spPr bwMode="auto">
            <a:xfrm>
              <a:off x="3518" y="4391"/>
              <a:ext cx="70" cy="122"/>
            </a:xfrm>
            <a:custGeom>
              <a:avLst/>
              <a:gdLst>
                <a:gd name="T0" fmla="*/ 70 w 70"/>
                <a:gd name="T1" fmla="*/ 0 h 122"/>
                <a:gd name="T2" fmla="*/ 61 w 70"/>
                <a:gd name="T3" fmla="*/ 5 h 122"/>
                <a:gd name="T4" fmla="*/ 53 w 70"/>
                <a:gd name="T5" fmla="*/ 10 h 122"/>
                <a:gd name="T6" fmla="*/ 46 w 70"/>
                <a:gd name="T7" fmla="*/ 17 h 122"/>
                <a:gd name="T8" fmla="*/ 40 w 70"/>
                <a:gd name="T9" fmla="*/ 24 h 122"/>
                <a:gd name="T10" fmla="*/ 33 w 70"/>
                <a:gd name="T11" fmla="*/ 30 h 122"/>
                <a:gd name="T12" fmla="*/ 26 w 70"/>
                <a:gd name="T13" fmla="*/ 37 h 122"/>
                <a:gd name="T14" fmla="*/ 20 w 70"/>
                <a:gd name="T15" fmla="*/ 45 h 122"/>
                <a:gd name="T16" fmla="*/ 17 w 70"/>
                <a:gd name="T17" fmla="*/ 54 h 122"/>
                <a:gd name="T18" fmla="*/ 12 w 70"/>
                <a:gd name="T19" fmla="*/ 61 h 122"/>
                <a:gd name="T20" fmla="*/ 9 w 70"/>
                <a:gd name="T21" fmla="*/ 68 h 122"/>
                <a:gd name="T22" fmla="*/ 5 w 70"/>
                <a:gd name="T23" fmla="*/ 76 h 122"/>
                <a:gd name="T24" fmla="*/ 4 w 70"/>
                <a:gd name="T25" fmla="*/ 85 h 122"/>
                <a:gd name="T26" fmla="*/ 2 w 70"/>
                <a:gd name="T27" fmla="*/ 93 h 122"/>
                <a:gd name="T28" fmla="*/ 2 w 70"/>
                <a:gd name="T29" fmla="*/ 103 h 122"/>
                <a:gd name="T30" fmla="*/ 0 w 70"/>
                <a:gd name="T31" fmla="*/ 112 h 122"/>
                <a:gd name="T32" fmla="*/ 3 w 70"/>
                <a:gd name="T33" fmla="*/ 122 h 1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122">
                  <a:moveTo>
                    <a:pt x="70" y="0"/>
                  </a:moveTo>
                  <a:lnTo>
                    <a:pt x="61" y="5"/>
                  </a:lnTo>
                  <a:lnTo>
                    <a:pt x="53" y="10"/>
                  </a:lnTo>
                  <a:lnTo>
                    <a:pt x="46" y="17"/>
                  </a:lnTo>
                  <a:lnTo>
                    <a:pt x="40" y="24"/>
                  </a:lnTo>
                  <a:lnTo>
                    <a:pt x="33" y="30"/>
                  </a:lnTo>
                  <a:lnTo>
                    <a:pt x="26" y="37"/>
                  </a:lnTo>
                  <a:lnTo>
                    <a:pt x="20" y="45"/>
                  </a:lnTo>
                  <a:lnTo>
                    <a:pt x="17" y="54"/>
                  </a:lnTo>
                  <a:lnTo>
                    <a:pt x="12" y="61"/>
                  </a:lnTo>
                  <a:lnTo>
                    <a:pt x="9" y="68"/>
                  </a:lnTo>
                  <a:lnTo>
                    <a:pt x="5" y="76"/>
                  </a:lnTo>
                  <a:lnTo>
                    <a:pt x="4" y="85"/>
                  </a:lnTo>
                  <a:lnTo>
                    <a:pt x="2" y="93"/>
                  </a:lnTo>
                  <a:lnTo>
                    <a:pt x="2" y="103"/>
                  </a:lnTo>
                  <a:lnTo>
                    <a:pt x="0" y="112"/>
                  </a:lnTo>
                  <a:lnTo>
                    <a:pt x="3" y="12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8" name="Freeform 124"/>
            <p:cNvSpPr>
              <a:spLocks/>
            </p:cNvSpPr>
            <p:nvPr/>
          </p:nvSpPr>
          <p:spPr bwMode="auto">
            <a:xfrm>
              <a:off x="3521" y="4513"/>
              <a:ext cx="11" cy="40"/>
            </a:xfrm>
            <a:custGeom>
              <a:avLst/>
              <a:gdLst>
                <a:gd name="T0" fmla="*/ 0 w 11"/>
                <a:gd name="T1" fmla="*/ 0 h 40"/>
                <a:gd name="T2" fmla="*/ 0 w 11"/>
                <a:gd name="T3" fmla="*/ 7 h 40"/>
                <a:gd name="T4" fmla="*/ 3 w 11"/>
                <a:gd name="T5" fmla="*/ 18 h 40"/>
                <a:gd name="T6" fmla="*/ 7 w 11"/>
                <a:gd name="T7" fmla="*/ 28 h 40"/>
                <a:gd name="T8" fmla="*/ 11 w 11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0">
                  <a:moveTo>
                    <a:pt x="0" y="0"/>
                  </a:moveTo>
                  <a:lnTo>
                    <a:pt x="0" y="7"/>
                  </a:lnTo>
                  <a:lnTo>
                    <a:pt x="3" y="18"/>
                  </a:lnTo>
                  <a:lnTo>
                    <a:pt x="7" y="28"/>
                  </a:lnTo>
                  <a:lnTo>
                    <a:pt x="11" y="4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9" name="Freeform 125"/>
            <p:cNvSpPr>
              <a:spLocks/>
            </p:cNvSpPr>
            <p:nvPr/>
          </p:nvSpPr>
          <p:spPr bwMode="auto">
            <a:xfrm>
              <a:off x="3532" y="4553"/>
              <a:ext cx="6" cy="15"/>
            </a:xfrm>
            <a:custGeom>
              <a:avLst/>
              <a:gdLst>
                <a:gd name="T0" fmla="*/ 0 w 6"/>
                <a:gd name="T1" fmla="*/ 0 h 15"/>
                <a:gd name="T2" fmla="*/ 2 w 6"/>
                <a:gd name="T3" fmla="*/ 7 h 15"/>
                <a:gd name="T4" fmla="*/ 6 w 6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lnTo>
                    <a:pt x="2" y="7"/>
                  </a:lnTo>
                  <a:lnTo>
                    <a:pt x="6" y="1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0" name="Freeform 126"/>
            <p:cNvSpPr>
              <a:spLocks/>
            </p:cNvSpPr>
            <p:nvPr/>
          </p:nvSpPr>
          <p:spPr bwMode="auto">
            <a:xfrm>
              <a:off x="3537" y="4568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1" name="Freeform 127"/>
            <p:cNvSpPr>
              <a:spLocks/>
            </p:cNvSpPr>
            <p:nvPr/>
          </p:nvSpPr>
          <p:spPr bwMode="auto">
            <a:xfrm>
              <a:off x="3472" y="4568"/>
              <a:ext cx="65" cy="39"/>
            </a:xfrm>
            <a:custGeom>
              <a:avLst/>
              <a:gdLst>
                <a:gd name="T0" fmla="*/ 65 w 65"/>
                <a:gd name="T1" fmla="*/ 0 h 39"/>
                <a:gd name="T2" fmla="*/ 58 w 65"/>
                <a:gd name="T3" fmla="*/ 1 h 39"/>
                <a:gd name="T4" fmla="*/ 51 w 65"/>
                <a:gd name="T5" fmla="*/ 5 h 39"/>
                <a:gd name="T6" fmla="*/ 45 w 65"/>
                <a:gd name="T7" fmla="*/ 6 h 39"/>
                <a:gd name="T8" fmla="*/ 41 w 65"/>
                <a:gd name="T9" fmla="*/ 10 h 39"/>
                <a:gd name="T10" fmla="*/ 29 w 65"/>
                <a:gd name="T11" fmla="*/ 14 h 39"/>
                <a:gd name="T12" fmla="*/ 21 w 65"/>
                <a:gd name="T13" fmla="*/ 20 h 39"/>
                <a:gd name="T14" fmla="*/ 13 w 65"/>
                <a:gd name="T15" fmla="*/ 24 h 39"/>
                <a:gd name="T16" fmla="*/ 7 w 65"/>
                <a:gd name="T17" fmla="*/ 29 h 39"/>
                <a:gd name="T18" fmla="*/ 2 w 65"/>
                <a:gd name="T19" fmla="*/ 33 h 39"/>
                <a:gd name="T20" fmla="*/ 0 w 65"/>
                <a:gd name="T21" fmla="*/ 39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9">
                  <a:moveTo>
                    <a:pt x="65" y="0"/>
                  </a:moveTo>
                  <a:lnTo>
                    <a:pt x="58" y="1"/>
                  </a:lnTo>
                  <a:lnTo>
                    <a:pt x="51" y="5"/>
                  </a:lnTo>
                  <a:lnTo>
                    <a:pt x="45" y="6"/>
                  </a:lnTo>
                  <a:lnTo>
                    <a:pt x="41" y="10"/>
                  </a:lnTo>
                  <a:lnTo>
                    <a:pt x="29" y="14"/>
                  </a:lnTo>
                  <a:lnTo>
                    <a:pt x="21" y="20"/>
                  </a:lnTo>
                  <a:lnTo>
                    <a:pt x="13" y="24"/>
                  </a:lnTo>
                  <a:lnTo>
                    <a:pt x="7" y="29"/>
                  </a:lnTo>
                  <a:lnTo>
                    <a:pt x="2" y="33"/>
                  </a:lnTo>
                  <a:lnTo>
                    <a:pt x="0" y="3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2" name="Freeform 128"/>
            <p:cNvSpPr>
              <a:spLocks/>
            </p:cNvSpPr>
            <p:nvPr/>
          </p:nvSpPr>
          <p:spPr bwMode="auto">
            <a:xfrm>
              <a:off x="3458" y="4607"/>
              <a:ext cx="39" cy="239"/>
            </a:xfrm>
            <a:custGeom>
              <a:avLst/>
              <a:gdLst>
                <a:gd name="T0" fmla="*/ 14 w 39"/>
                <a:gd name="T1" fmla="*/ 0 h 239"/>
                <a:gd name="T2" fmla="*/ 10 w 39"/>
                <a:gd name="T3" fmla="*/ 6 h 239"/>
                <a:gd name="T4" fmla="*/ 7 w 39"/>
                <a:gd name="T5" fmla="*/ 11 h 239"/>
                <a:gd name="T6" fmla="*/ 4 w 39"/>
                <a:gd name="T7" fmla="*/ 18 h 239"/>
                <a:gd name="T8" fmla="*/ 3 w 39"/>
                <a:gd name="T9" fmla="*/ 27 h 239"/>
                <a:gd name="T10" fmla="*/ 2 w 39"/>
                <a:gd name="T11" fmla="*/ 34 h 239"/>
                <a:gd name="T12" fmla="*/ 1 w 39"/>
                <a:gd name="T13" fmla="*/ 41 h 239"/>
                <a:gd name="T14" fmla="*/ 1 w 39"/>
                <a:gd name="T15" fmla="*/ 49 h 239"/>
                <a:gd name="T16" fmla="*/ 1 w 39"/>
                <a:gd name="T17" fmla="*/ 58 h 239"/>
                <a:gd name="T18" fmla="*/ 0 w 39"/>
                <a:gd name="T19" fmla="*/ 65 h 239"/>
                <a:gd name="T20" fmla="*/ 0 w 39"/>
                <a:gd name="T21" fmla="*/ 74 h 239"/>
                <a:gd name="T22" fmla="*/ 0 w 39"/>
                <a:gd name="T23" fmla="*/ 83 h 239"/>
                <a:gd name="T24" fmla="*/ 1 w 39"/>
                <a:gd name="T25" fmla="*/ 92 h 239"/>
                <a:gd name="T26" fmla="*/ 1 w 39"/>
                <a:gd name="T27" fmla="*/ 100 h 239"/>
                <a:gd name="T28" fmla="*/ 2 w 39"/>
                <a:gd name="T29" fmla="*/ 109 h 239"/>
                <a:gd name="T30" fmla="*/ 3 w 39"/>
                <a:gd name="T31" fmla="*/ 119 h 239"/>
                <a:gd name="T32" fmla="*/ 6 w 39"/>
                <a:gd name="T33" fmla="*/ 128 h 239"/>
                <a:gd name="T34" fmla="*/ 6 w 39"/>
                <a:gd name="T35" fmla="*/ 136 h 239"/>
                <a:gd name="T36" fmla="*/ 8 w 39"/>
                <a:gd name="T37" fmla="*/ 144 h 239"/>
                <a:gd name="T38" fmla="*/ 9 w 39"/>
                <a:gd name="T39" fmla="*/ 153 h 239"/>
                <a:gd name="T40" fmla="*/ 11 w 39"/>
                <a:gd name="T41" fmla="*/ 162 h 239"/>
                <a:gd name="T42" fmla="*/ 13 w 39"/>
                <a:gd name="T43" fmla="*/ 169 h 239"/>
                <a:gd name="T44" fmla="*/ 16 w 39"/>
                <a:gd name="T45" fmla="*/ 177 h 239"/>
                <a:gd name="T46" fmla="*/ 17 w 39"/>
                <a:gd name="T47" fmla="*/ 185 h 239"/>
                <a:gd name="T48" fmla="*/ 21 w 39"/>
                <a:gd name="T49" fmla="*/ 193 h 239"/>
                <a:gd name="T50" fmla="*/ 22 w 39"/>
                <a:gd name="T51" fmla="*/ 199 h 239"/>
                <a:gd name="T52" fmla="*/ 25 w 39"/>
                <a:gd name="T53" fmla="*/ 206 h 239"/>
                <a:gd name="T54" fmla="*/ 27 w 39"/>
                <a:gd name="T55" fmla="*/ 212 h 239"/>
                <a:gd name="T56" fmla="*/ 30 w 39"/>
                <a:gd name="T57" fmla="*/ 219 h 239"/>
                <a:gd name="T58" fmla="*/ 35 w 39"/>
                <a:gd name="T59" fmla="*/ 228 h 239"/>
                <a:gd name="T60" fmla="*/ 39 w 39"/>
                <a:gd name="T61" fmla="*/ 239 h 2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9" h="239">
                  <a:moveTo>
                    <a:pt x="14" y="0"/>
                  </a:moveTo>
                  <a:lnTo>
                    <a:pt x="10" y="6"/>
                  </a:lnTo>
                  <a:lnTo>
                    <a:pt x="7" y="11"/>
                  </a:lnTo>
                  <a:lnTo>
                    <a:pt x="4" y="18"/>
                  </a:lnTo>
                  <a:lnTo>
                    <a:pt x="3" y="27"/>
                  </a:lnTo>
                  <a:lnTo>
                    <a:pt x="2" y="34"/>
                  </a:lnTo>
                  <a:lnTo>
                    <a:pt x="1" y="41"/>
                  </a:lnTo>
                  <a:lnTo>
                    <a:pt x="1" y="49"/>
                  </a:lnTo>
                  <a:lnTo>
                    <a:pt x="1" y="58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0" y="83"/>
                  </a:lnTo>
                  <a:lnTo>
                    <a:pt x="1" y="92"/>
                  </a:lnTo>
                  <a:lnTo>
                    <a:pt x="1" y="100"/>
                  </a:lnTo>
                  <a:lnTo>
                    <a:pt x="2" y="109"/>
                  </a:lnTo>
                  <a:lnTo>
                    <a:pt x="3" y="119"/>
                  </a:lnTo>
                  <a:lnTo>
                    <a:pt x="6" y="128"/>
                  </a:lnTo>
                  <a:lnTo>
                    <a:pt x="6" y="136"/>
                  </a:lnTo>
                  <a:lnTo>
                    <a:pt x="8" y="144"/>
                  </a:lnTo>
                  <a:lnTo>
                    <a:pt x="9" y="153"/>
                  </a:lnTo>
                  <a:lnTo>
                    <a:pt x="11" y="162"/>
                  </a:lnTo>
                  <a:lnTo>
                    <a:pt x="13" y="169"/>
                  </a:lnTo>
                  <a:lnTo>
                    <a:pt x="16" y="177"/>
                  </a:lnTo>
                  <a:lnTo>
                    <a:pt x="17" y="185"/>
                  </a:lnTo>
                  <a:lnTo>
                    <a:pt x="21" y="193"/>
                  </a:lnTo>
                  <a:lnTo>
                    <a:pt x="22" y="199"/>
                  </a:lnTo>
                  <a:lnTo>
                    <a:pt x="25" y="206"/>
                  </a:lnTo>
                  <a:lnTo>
                    <a:pt x="27" y="212"/>
                  </a:lnTo>
                  <a:lnTo>
                    <a:pt x="30" y="219"/>
                  </a:lnTo>
                  <a:lnTo>
                    <a:pt x="35" y="228"/>
                  </a:lnTo>
                  <a:lnTo>
                    <a:pt x="39" y="23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3" name="Freeform 129"/>
            <p:cNvSpPr>
              <a:spLocks/>
            </p:cNvSpPr>
            <p:nvPr/>
          </p:nvSpPr>
          <p:spPr bwMode="auto">
            <a:xfrm>
              <a:off x="3497" y="4846"/>
              <a:ext cx="13" cy="42"/>
            </a:xfrm>
            <a:custGeom>
              <a:avLst/>
              <a:gdLst>
                <a:gd name="T0" fmla="*/ 0 w 13"/>
                <a:gd name="T1" fmla="*/ 0 h 42"/>
                <a:gd name="T2" fmla="*/ 3 w 13"/>
                <a:gd name="T3" fmla="*/ 7 h 42"/>
                <a:gd name="T4" fmla="*/ 6 w 13"/>
                <a:gd name="T5" fmla="*/ 17 h 42"/>
                <a:gd name="T6" fmla="*/ 10 w 13"/>
                <a:gd name="T7" fmla="*/ 29 h 42"/>
                <a:gd name="T8" fmla="*/ 13 w 13"/>
                <a:gd name="T9" fmla="*/ 4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lnTo>
                    <a:pt x="3" y="7"/>
                  </a:lnTo>
                  <a:lnTo>
                    <a:pt x="6" y="17"/>
                  </a:lnTo>
                  <a:lnTo>
                    <a:pt x="10" y="29"/>
                  </a:lnTo>
                  <a:lnTo>
                    <a:pt x="13" y="4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4" name="Freeform 130"/>
            <p:cNvSpPr>
              <a:spLocks/>
            </p:cNvSpPr>
            <p:nvPr/>
          </p:nvSpPr>
          <p:spPr bwMode="auto">
            <a:xfrm>
              <a:off x="3510" y="4888"/>
              <a:ext cx="1" cy="5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2 h 5"/>
                <a:gd name="T4" fmla="*/ 1 w 1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2"/>
                  </a:lnTo>
                  <a:lnTo>
                    <a:pt x="1" y="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5" name="Freeform 131"/>
            <p:cNvSpPr>
              <a:spLocks/>
            </p:cNvSpPr>
            <p:nvPr/>
          </p:nvSpPr>
          <p:spPr bwMode="auto">
            <a:xfrm>
              <a:off x="3511" y="4893"/>
              <a:ext cx="4" cy="14"/>
            </a:xfrm>
            <a:custGeom>
              <a:avLst/>
              <a:gdLst>
                <a:gd name="T0" fmla="*/ 0 w 4"/>
                <a:gd name="T1" fmla="*/ 0 h 14"/>
                <a:gd name="T2" fmla="*/ 2 w 4"/>
                <a:gd name="T3" fmla="*/ 7 h 14"/>
                <a:gd name="T4" fmla="*/ 4 w 4"/>
                <a:gd name="T5" fmla="*/ 1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lnTo>
                    <a:pt x="2" y="7"/>
                  </a:lnTo>
                  <a:lnTo>
                    <a:pt x="4" y="1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6" name="Freeform 132"/>
            <p:cNvSpPr>
              <a:spLocks/>
            </p:cNvSpPr>
            <p:nvPr/>
          </p:nvSpPr>
          <p:spPr bwMode="auto">
            <a:xfrm>
              <a:off x="3515" y="4907"/>
              <a:ext cx="71" cy="93"/>
            </a:xfrm>
            <a:custGeom>
              <a:avLst/>
              <a:gdLst>
                <a:gd name="T0" fmla="*/ 0 w 71"/>
                <a:gd name="T1" fmla="*/ 0 h 93"/>
                <a:gd name="T2" fmla="*/ 1 w 71"/>
                <a:gd name="T3" fmla="*/ 7 h 93"/>
                <a:gd name="T4" fmla="*/ 3 w 71"/>
                <a:gd name="T5" fmla="*/ 15 h 93"/>
                <a:gd name="T6" fmla="*/ 7 w 71"/>
                <a:gd name="T7" fmla="*/ 23 h 93"/>
                <a:gd name="T8" fmla="*/ 10 w 71"/>
                <a:gd name="T9" fmla="*/ 31 h 93"/>
                <a:gd name="T10" fmla="*/ 13 w 71"/>
                <a:gd name="T11" fmla="*/ 38 h 93"/>
                <a:gd name="T12" fmla="*/ 16 w 71"/>
                <a:gd name="T13" fmla="*/ 45 h 93"/>
                <a:gd name="T14" fmla="*/ 20 w 71"/>
                <a:gd name="T15" fmla="*/ 52 h 93"/>
                <a:gd name="T16" fmla="*/ 24 w 71"/>
                <a:gd name="T17" fmla="*/ 60 h 93"/>
                <a:gd name="T18" fmla="*/ 28 w 71"/>
                <a:gd name="T19" fmla="*/ 66 h 93"/>
                <a:gd name="T20" fmla="*/ 33 w 71"/>
                <a:gd name="T21" fmla="*/ 72 h 93"/>
                <a:gd name="T22" fmla="*/ 37 w 71"/>
                <a:gd name="T23" fmla="*/ 77 h 93"/>
                <a:gd name="T24" fmla="*/ 44 w 71"/>
                <a:gd name="T25" fmla="*/ 81 h 93"/>
                <a:gd name="T26" fmla="*/ 49 w 71"/>
                <a:gd name="T27" fmla="*/ 85 h 93"/>
                <a:gd name="T28" fmla="*/ 56 w 71"/>
                <a:gd name="T29" fmla="*/ 88 h 93"/>
                <a:gd name="T30" fmla="*/ 63 w 71"/>
                <a:gd name="T31" fmla="*/ 91 h 93"/>
                <a:gd name="T32" fmla="*/ 71 w 71"/>
                <a:gd name="T33" fmla="*/ 93 h 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1" h="93">
                  <a:moveTo>
                    <a:pt x="0" y="0"/>
                  </a:moveTo>
                  <a:lnTo>
                    <a:pt x="1" y="7"/>
                  </a:lnTo>
                  <a:lnTo>
                    <a:pt x="3" y="15"/>
                  </a:lnTo>
                  <a:lnTo>
                    <a:pt x="7" y="23"/>
                  </a:lnTo>
                  <a:lnTo>
                    <a:pt x="10" y="31"/>
                  </a:lnTo>
                  <a:lnTo>
                    <a:pt x="13" y="38"/>
                  </a:lnTo>
                  <a:lnTo>
                    <a:pt x="16" y="45"/>
                  </a:lnTo>
                  <a:lnTo>
                    <a:pt x="20" y="52"/>
                  </a:lnTo>
                  <a:lnTo>
                    <a:pt x="24" y="60"/>
                  </a:lnTo>
                  <a:lnTo>
                    <a:pt x="28" y="66"/>
                  </a:lnTo>
                  <a:lnTo>
                    <a:pt x="33" y="72"/>
                  </a:lnTo>
                  <a:lnTo>
                    <a:pt x="37" y="77"/>
                  </a:lnTo>
                  <a:lnTo>
                    <a:pt x="44" y="81"/>
                  </a:lnTo>
                  <a:lnTo>
                    <a:pt x="49" y="85"/>
                  </a:lnTo>
                  <a:lnTo>
                    <a:pt x="56" y="88"/>
                  </a:lnTo>
                  <a:lnTo>
                    <a:pt x="63" y="91"/>
                  </a:lnTo>
                  <a:lnTo>
                    <a:pt x="71" y="9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7" name="Freeform 133"/>
            <p:cNvSpPr>
              <a:spLocks/>
            </p:cNvSpPr>
            <p:nvPr/>
          </p:nvSpPr>
          <p:spPr bwMode="auto">
            <a:xfrm>
              <a:off x="3586" y="5000"/>
              <a:ext cx="124" cy="2"/>
            </a:xfrm>
            <a:custGeom>
              <a:avLst/>
              <a:gdLst>
                <a:gd name="T0" fmla="*/ 0 w 124"/>
                <a:gd name="T1" fmla="*/ 0 h 2"/>
                <a:gd name="T2" fmla="*/ 6 w 124"/>
                <a:gd name="T3" fmla="*/ 0 h 2"/>
                <a:gd name="T4" fmla="*/ 13 w 124"/>
                <a:gd name="T5" fmla="*/ 0 h 2"/>
                <a:gd name="T6" fmla="*/ 20 w 124"/>
                <a:gd name="T7" fmla="*/ 0 h 2"/>
                <a:gd name="T8" fmla="*/ 27 w 124"/>
                <a:gd name="T9" fmla="*/ 1 h 2"/>
                <a:gd name="T10" fmla="*/ 34 w 124"/>
                <a:gd name="T11" fmla="*/ 1 h 2"/>
                <a:gd name="T12" fmla="*/ 42 w 124"/>
                <a:gd name="T13" fmla="*/ 1 h 2"/>
                <a:gd name="T14" fmla="*/ 50 w 124"/>
                <a:gd name="T15" fmla="*/ 1 h 2"/>
                <a:gd name="T16" fmla="*/ 58 w 124"/>
                <a:gd name="T17" fmla="*/ 2 h 2"/>
                <a:gd name="T18" fmla="*/ 65 w 124"/>
                <a:gd name="T19" fmla="*/ 2 h 2"/>
                <a:gd name="T20" fmla="*/ 75 w 124"/>
                <a:gd name="T21" fmla="*/ 2 h 2"/>
                <a:gd name="T22" fmla="*/ 82 w 124"/>
                <a:gd name="T23" fmla="*/ 2 h 2"/>
                <a:gd name="T24" fmla="*/ 91 w 124"/>
                <a:gd name="T25" fmla="*/ 2 h 2"/>
                <a:gd name="T26" fmla="*/ 98 w 124"/>
                <a:gd name="T27" fmla="*/ 2 h 2"/>
                <a:gd name="T28" fmla="*/ 107 w 124"/>
                <a:gd name="T29" fmla="*/ 2 h 2"/>
                <a:gd name="T30" fmla="*/ 114 w 124"/>
                <a:gd name="T31" fmla="*/ 2 h 2"/>
                <a:gd name="T32" fmla="*/ 124 w 124"/>
                <a:gd name="T33" fmla="*/ 2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2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7" y="1"/>
                  </a:lnTo>
                  <a:lnTo>
                    <a:pt x="34" y="1"/>
                  </a:lnTo>
                  <a:lnTo>
                    <a:pt x="42" y="1"/>
                  </a:lnTo>
                  <a:lnTo>
                    <a:pt x="50" y="1"/>
                  </a:lnTo>
                  <a:lnTo>
                    <a:pt x="58" y="2"/>
                  </a:lnTo>
                  <a:lnTo>
                    <a:pt x="65" y="2"/>
                  </a:lnTo>
                  <a:lnTo>
                    <a:pt x="75" y="2"/>
                  </a:lnTo>
                  <a:lnTo>
                    <a:pt x="82" y="2"/>
                  </a:lnTo>
                  <a:lnTo>
                    <a:pt x="91" y="2"/>
                  </a:lnTo>
                  <a:lnTo>
                    <a:pt x="98" y="2"/>
                  </a:lnTo>
                  <a:lnTo>
                    <a:pt x="107" y="2"/>
                  </a:lnTo>
                  <a:lnTo>
                    <a:pt x="114" y="2"/>
                  </a:lnTo>
                  <a:lnTo>
                    <a:pt x="124" y="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8" name="Freeform 134"/>
            <p:cNvSpPr>
              <a:spLocks/>
            </p:cNvSpPr>
            <p:nvPr/>
          </p:nvSpPr>
          <p:spPr bwMode="auto">
            <a:xfrm>
              <a:off x="3710" y="5002"/>
              <a:ext cx="146" cy="12"/>
            </a:xfrm>
            <a:custGeom>
              <a:avLst/>
              <a:gdLst>
                <a:gd name="T0" fmla="*/ 0 w 146"/>
                <a:gd name="T1" fmla="*/ 0 h 12"/>
                <a:gd name="T2" fmla="*/ 6 w 146"/>
                <a:gd name="T3" fmla="*/ 0 h 12"/>
                <a:gd name="T4" fmla="*/ 13 w 146"/>
                <a:gd name="T5" fmla="*/ 0 h 12"/>
                <a:gd name="T6" fmla="*/ 20 w 146"/>
                <a:gd name="T7" fmla="*/ 1 h 12"/>
                <a:gd name="T8" fmla="*/ 27 w 146"/>
                <a:gd name="T9" fmla="*/ 3 h 12"/>
                <a:gd name="T10" fmla="*/ 32 w 146"/>
                <a:gd name="T11" fmla="*/ 3 h 12"/>
                <a:gd name="T12" fmla="*/ 39 w 146"/>
                <a:gd name="T13" fmla="*/ 3 h 12"/>
                <a:gd name="T14" fmla="*/ 46 w 146"/>
                <a:gd name="T15" fmla="*/ 4 h 12"/>
                <a:gd name="T16" fmla="*/ 53 w 146"/>
                <a:gd name="T17" fmla="*/ 5 h 12"/>
                <a:gd name="T18" fmla="*/ 65 w 146"/>
                <a:gd name="T19" fmla="*/ 5 h 12"/>
                <a:gd name="T20" fmla="*/ 78 w 146"/>
                <a:gd name="T21" fmla="*/ 6 h 12"/>
                <a:gd name="T22" fmla="*/ 88 w 146"/>
                <a:gd name="T23" fmla="*/ 7 h 12"/>
                <a:gd name="T24" fmla="*/ 100 w 146"/>
                <a:gd name="T25" fmla="*/ 8 h 12"/>
                <a:gd name="T26" fmla="*/ 108 w 146"/>
                <a:gd name="T27" fmla="*/ 8 h 12"/>
                <a:gd name="T28" fmla="*/ 118 w 146"/>
                <a:gd name="T29" fmla="*/ 10 h 12"/>
                <a:gd name="T30" fmla="*/ 125 w 146"/>
                <a:gd name="T31" fmla="*/ 10 h 12"/>
                <a:gd name="T32" fmla="*/ 133 w 146"/>
                <a:gd name="T33" fmla="*/ 11 h 12"/>
                <a:gd name="T34" fmla="*/ 142 w 146"/>
                <a:gd name="T35" fmla="*/ 11 h 12"/>
                <a:gd name="T36" fmla="*/ 146 w 146"/>
                <a:gd name="T37" fmla="*/ 12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12">
                  <a:moveTo>
                    <a:pt x="0" y="0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20" y="1"/>
                  </a:lnTo>
                  <a:lnTo>
                    <a:pt x="27" y="3"/>
                  </a:lnTo>
                  <a:lnTo>
                    <a:pt x="32" y="3"/>
                  </a:lnTo>
                  <a:lnTo>
                    <a:pt x="39" y="3"/>
                  </a:lnTo>
                  <a:lnTo>
                    <a:pt x="46" y="4"/>
                  </a:lnTo>
                  <a:lnTo>
                    <a:pt x="53" y="5"/>
                  </a:lnTo>
                  <a:lnTo>
                    <a:pt x="65" y="5"/>
                  </a:lnTo>
                  <a:lnTo>
                    <a:pt x="78" y="6"/>
                  </a:lnTo>
                  <a:lnTo>
                    <a:pt x="88" y="7"/>
                  </a:lnTo>
                  <a:lnTo>
                    <a:pt x="100" y="8"/>
                  </a:lnTo>
                  <a:lnTo>
                    <a:pt x="108" y="8"/>
                  </a:lnTo>
                  <a:lnTo>
                    <a:pt x="118" y="10"/>
                  </a:lnTo>
                  <a:lnTo>
                    <a:pt x="125" y="10"/>
                  </a:lnTo>
                  <a:lnTo>
                    <a:pt x="133" y="11"/>
                  </a:lnTo>
                  <a:lnTo>
                    <a:pt x="142" y="11"/>
                  </a:lnTo>
                  <a:lnTo>
                    <a:pt x="146" y="1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9" name="Freeform 135"/>
            <p:cNvSpPr>
              <a:spLocks/>
            </p:cNvSpPr>
            <p:nvPr/>
          </p:nvSpPr>
          <p:spPr bwMode="auto">
            <a:xfrm>
              <a:off x="3854" y="5014"/>
              <a:ext cx="66" cy="316"/>
            </a:xfrm>
            <a:custGeom>
              <a:avLst/>
              <a:gdLst>
                <a:gd name="T0" fmla="*/ 2 w 66"/>
                <a:gd name="T1" fmla="*/ 0 h 316"/>
                <a:gd name="T2" fmla="*/ 0 w 66"/>
                <a:gd name="T3" fmla="*/ 7 h 316"/>
                <a:gd name="T4" fmla="*/ 0 w 66"/>
                <a:gd name="T5" fmla="*/ 17 h 316"/>
                <a:gd name="T6" fmla="*/ 0 w 66"/>
                <a:gd name="T7" fmla="*/ 23 h 316"/>
                <a:gd name="T8" fmla="*/ 0 w 66"/>
                <a:gd name="T9" fmla="*/ 30 h 316"/>
                <a:gd name="T10" fmla="*/ 0 w 66"/>
                <a:gd name="T11" fmla="*/ 37 h 316"/>
                <a:gd name="T12" fmla="*/ 0 w 66"/>
                <a:gd name="T13" fmla="*/ 45 h 316"/>
                <a:gd name="T14" fmla="*/ 0 w 66"/>
                <a:gd name="T15" fmla="*/ 52 h 316"/>
                <a:gd name="T16" fmla="*/ 0 w 66"/>
                <a:gd name="T17" fmla="*/ 62 h 316"/>
                <a:gd name="T18" fmla="*/ 0 w 66"/>
                <a:gd name="T19" fmla="*/ 71 h 316"/>
                <a:gd name="T20" fmla="*/ 2 w 66"/>
                <a:gd name="T21" fmla="*/ 82 h 316"/>
                <a:gd name="T22" fmla="*/ 2 w 66"/>
                <a:gd name="T23" fmla="*/ 91 h 316"/>
                <a:gd name="T24" fmla="*/ 4 w 66"/>
                <a:gd name="T25" fmla="*/ 101 h 316"/>
                <a:gd name="T26" fmla="*/ 5 w 66"/>
                <a:gd name="T27" fmla="*/ 113 h 316"/>
                <a:gd name="T28" fmla="*/ 7 w 66"/>
                <a:gd name="T29" fmla="*/ 125 h 316"/>
                <a:gd name="T30" fmla="*/ 7 w 66"/>
                <a:gd name="T31" fmla="*/ 135 h 316"/>
                <a:gd name="T32" fmla="*/ 10 w 66"/>
                <a:gd name="T33" fmla="*/ 146 h 316"/>
                <a:gd name="T34" fmla="*/ 11 w 66"/>
                <a:gd name="T35" fmla="*/ 157 h 316"/>
                <a:gd name="T36" fmla="*/ 14 w 66"/>
                <a:gd name="T37" fmla="*/ 170 h 316"/>
                <a:gd name="T38" fmla="*/ 16 w 66"/>
                <a:gd name="T39" fmla="*/ 182 h 316"/>
                <a:gd name="T40" fmla="*/ 19 w 66"/>
                <a:gd name="T41" fmla="*/ 195 h 316"/>
                <a:gd name="T42" fmla="*/ 23 w 66"/>
                <a:gd name="T43" fmla="*/ 206 h 316"/>
                <a:gd name="T44" fmla="*/ 26 w 66"/>
                <a:gd name="T45" fmla="*/ 219 h 316"/>
                <a:gd name="T46" fmla="*/ 30 w 66"/>
                <a:gd name="T47" fmla="*/ 231 h 316"/>
                <a:gd name="T48" fmla="*/ 33 w 66"/>
                <a:gd name="T49" fmla="*/ 244 h 316"/>
                <a:gd name="T50" fmla="*/ 37 w 66"/>
                <a:gd name="T51" fmla="*/ 255 h 316"/>
                <a:gd name="T52" fmla="*/ 42 w 66"/>
                <a:gd name="T53" fmla="*/ 268 h 316"/>
                <a:gd name="T54" fmla="*/ 47 w 66"/>
                <a:gd name="T55" fmla="*/ 280 h 316"/>
                <a:gd name="T56" fmla="*/ 53 w 66"/>
                <a:gd name="T57" fmla="*/ 292 h 316"/>
                <a:gd name="T58" fmla="*/ 55 w 66"/>
                <a:gd name="T59" fmla="*/ 297 h 316"/>
                <a:gd name="T60" fmla="*/ 59 w 66"/>
                <a:gd name="T61" fmla="*/ 303 h 316"/>
                <a:gd name="T62" fmla="*/ 62 w 66"/>
                <a:gd name="T63" fmla="*/ 309 h 316"/>
                <a:gd name="T64" fmla="*/ 66 w 66"/>
                <a:gd name="T65" fmla="*/ 316 h 3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6" h="316">
                  <a:moveTo>
                    <a:pt x="2" y="0"/>
                  </a:moveTo>
                  <a:lnTo>
                    <a:pt x="0" y="7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71"/>
                  </a:lnTo>
                  <a:lnTo>
                    <a:pt x="2" y="82"/>
                  </a:lnTo>
                  <a:lnTo>
                    <a:pt x="2" y="91"/>
                  </a:lnTo>
                  <a:lnTo>
                    <a:pt x="4" y="101"/>
                  </a:lnTo>
                  <a:lnTo>
                    <a:pt x="5" y="113"/>
                  </a:lnTo>
                  <a:lnTo>
                    <a:pt x="7" y="125"/>
                  </a:lnTo>
                  <a:lnTo>
                    <a:pt x="7" y="135"/>
                  </a:lnTo>
                  <a:lnTo>
                    <a:pt x="10" y="146"/>
                  </a:lnTo>
                  <a:lnTo>
                    <a:pt x="11" y="157"/>
                  </a:lnTo>
                  <a:lnTo>
                    <a:pt x="14" y="170"/>
                  </a:lnTo>
                  <a:lnTo>
                    <a:pt x="16" y="182"/>
                  </a:lnTo>
                  <a:lnTo>
                    <a:pt x="19" y="195"/>
                  </a:lnTo>
                  <a:lnTo>
                    <a:pt x="23" y="206"/>
                  </a:lnTo>
                  <a:lnTo>
                    <a:pt x="26" y="219"/>
                  </a:lnTo>
                  <a:lnTo>
                    <a:pt x="30" y="231"/>
                  </a:lnTo>
                  <a:lnTo>
                    <a:pt x="33" y="244"/>
                  </a:lnTo>
                  <a:lnTo>
                    <a:pt x="37" y="255"/>
                  </a:lnTo>
                  <a:lnTo>
                    <a:pt x="42" y="268"/>
                  </a:lnTo>
                  <a:lnTo>
                    <a:pt x="47" y="280"/>
                  </a:lnTo>
                  <a:lnTo>
                    <a:pt x="53" y="292"/>
                  </a:lnTo>
                  <a:lnTo>
                    <a:pt x="55" y="297"/>
                  </a:lnTo>
                  <a:lnTo>
                    <a:pt x="59" y="303"/>
                  </a:lnTo>
                  <a:lnTo>
                    <a:pt x="62" y="309"/>
                  </a:lnTo>
                  <a:lnTo>
                    <a:pt x="66" y="31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0" name="Freeform 136"/>
            <p:cNvSpPr>
              <a:spLocks/>
            </p:cNvSpPr>
            <p:nvPr/>
          </p:nvSpPr>
          <p:spPr bwMode="auto">
            <a:xfrm>
              <a:off x="3920" y="5330"/>
              <a:ext cx="9" cy="5"/>
            </a:xfrm>
            <a:custGeom>
              <a:avLst/>
              <a:gdLst>
                <a:gd name="T0" fmla="*/ 0 w 9"/>
                <a:gd name="T1" fmla="*/ 0 h 5"/>
                <a:gd name="T2" fmla="*/ 3 w 9"/>
                <a:gd name="T3" fmla="*/ 4 h 5"/>
                <a:gd name="T4" fmla="*/ 9 w 9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3" y="4"/>
                  </a:lnTo>
                  <a:lnTo>
                    <a:pt x="9" y="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1" name="Freeform 137"/>
            <p:cNvSpPr>
              <a:spLocks/>
            </p:cNvSpPr>
            <p:nvPr/>
          </p:nvSpPr>
          <p:spPr bwMode="auto">
            <a:xfrm>
              <a:off x="3929" y="5335"/>
              <a:ext cx="102" cy="144"/>
            </a:xfrm>
            <a:custGeom>
              <a:avLst/>
              <a:gdLst>
                <a:gd name="T0" fmla="*/ 0 w 102"/>
                <a:gd name="T1" fmla="*/ 0 h 144"/>
                <a:gd name="T2" fmla="*/ 4 w 102"/>
                <a:gd name="T3" fmla="*/ 10 h 144"/>
                <a:gd name="T4" fmla="*/ 9 w 102"/>
                <a:gd name="T5" fmla="*/ 21 h 144"/>
                <a:gd name="T6" fmla="*/ 14 w 102"/>
                <a:gd name="T7" fmla="*/ 31 h 144"/>
                <a:gd name="T8" fmla="*/ 20 w 102"/>
                <a:gd name="T9" fmla="*/ 42 h 144"/>
                <a:gd name="T10" fmla="*/ 25 w 102"/>
                <a:gd name="T11" fmla="*/ 51 h 144"/>
                <a:gd name="T12" fmla="*/ 30 w 102"/>
                <a:gd name="T13" fmla="*/ 62 h 144"/>
                <a:gd name="T14" fmla="*/ 36 w 102"/>
                <a:gd name="T15" fmla="*/ 71 h 144"/>
                <a:gd name="T16" fmla="*/ 43 w 102"/>
                <a:gd name="T17" fmla="*/ 81 h 144"/>
                <a:gd name="T18" fmla="*/ 49 w 102"/>
                <a:gd name="T19" fmla="*/ 90 h 144"/>
                <a:gd name="T20" fmla="*/ 56 w 102"/>
                <a:gd name="T21" fmla="*/ 98 h 144"/>
                <a:gd name="T22" fmla="*/ 63 w 102"/>
                <a:gd name="T23" fmla="*/ 106 h 144"/>
                <a:gd name="T24" fmla="*/ 70 w 102"/>
                <a:gd name="T25" fmla="*/ 115 h 144"/>
                <a:gd name="T26" fmla="*/ 77 w 102"/>
                <a:gd name="T27" fmla="*/ 122 h 144"/>
                <a:gd name="T28" fmla="*/ 84 w 102"/>
                <a:gd name="T29" fmla="*/ 130 h 144"/>
                <a:gd name="T30" fmla="*/ 92 w 102"/>
                <a:gd name="T31" fmla="*/ 137 h 144"/>
                <a:gd name="T32" fmla="*/ 102 w 102"/>
                <a:gd name="T33" fmla="*/ 144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2" h="144">
                  <a:moveTo>
                    <a:pt x="0" y="0"/>
                  </a:moveTo>
                  <a:lnTo>
                    <a:pt x="4" y="10"/>
                  </a:lnTo>
                  <a:lnTo>
                    <a:pt x="9" y="21"/>
                  </a:lnTo>
                  <a:lnTo>
                    <a:pt x="14" y="31"/>
                  </a:lnTo>
                  <a:lnTo>
                    <a:pt x="20" y="42"/>
                  </a:lnTo>
                  <a:lnTo>
                    <a:pt x="25" y="51"/>
                  </a:lnTo>
                  <a:lnTo>
                    <a:pt x="30" y="62"/>
                  </a:lnTo>
                  <a:lnTo>
                    <a:pt x="36" y="71"/>
                  </a:lnTo>
                  <a:lnTo>
                    <a:pt x="43" y="81"/>
                  </a:lnTo>
                  <a:lnTo>
                    <a:pt x="49" y="90"/>
                  </a:lnTo>
                  <a:lnTo>
                    <a:pt x="56" y="98"/>
                  </a:lnTo>
                  <a:lnTo>
                    <a:pt x="63" y="106"/>
                  </a:lnTo>
                  <a:lnTo>
                    <a:pt x="70" y="115"/>
                  </a:lnTo>
                  <a:lnTo>
                    <a:pt x="77" y="122"/>
                  </a:lnTo>
                  <a:lnTo>
                    <a:pt x="84" y="130"/>
                  </a:lnTo>
                  <a:lnTo>
                    <a:pt x="92" y="137"/>
                  </a:lnTo>
                  <a:lnTo>
                    <a:pt x="102" y="14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2" name="Freeform 138"/>
            <p:cNvSpPr>
              <a:spLocks/>
            </p:cNvSpPr>
            <p:nvPr/>
          </p:nvSpPr>
          <p:spPr bwMode="auto">
            <a:xfrm>
              <a:off x="4031" y="5479"/>
              <a:ext cx="498" cy="108"/>
            </a:xfrm>
            <a:custGeom>
              <a:avLst/>
              <a:gdLst>
                <a:gd name="T0" fmla="*/ 4 w 498"/>
                <a:gd name="T1" fmla="*/ 4 h 108"/>
                <a:gd name="T2" fmla="*/ 15 w 498"/>
                <a:gd name="T3" fmla="*/ 12 h 108"/>
                <a:gd name="T4" fmla="*/ 28 w 498"/>
                <a:gd name="T5" fmla="*/ 20 h 108"/>
                <a:gd name="T6" fmla="*/ 40 w 498"/>
                <a:gd name="T7" fmla="*/ 28 h 108"/>
                <a:gd name="T8" fmla="*/ 54 w 498"/>
                <a:gd name="T9" fmla="*/ 37 h 108"/>
                <a:gd name="T10" fmla="*/ 68 w 498"/>
                <a:gd name="T11" fmla="*/ 44 h 108"/>
                <a:gd name="T12" fmla="*/ 82 w 498"/>
                <a:gd name="T13" fmla="*/ 52 h 108"/>
                <a:gd name="T14" fmla="*/ 98 w 498"/>
                <a:gd name="T15" fmla="*/ 59 h 108"/>
                <a:gd name="T16" fmla="*/ 113 w 498"/>
                <a:gd name="T17" fmla="*/ 66 h 108"/>
                <a:gd name="T18" fmla="*/ 128 w 498"/>
                <a:gd name="T19" fmla="*/ 73 h 108"/>
                <a:gd name="T20" fmla="*/ 144 w 498"/>
                <a:gd name="T21" fmla="*/ 79 h 108"/>
                <a:gd name="T22" fmla="*/ 161 w 498"/>
                <a:gd name="T23" fmla="*/ 84 h 108"/>
                <a:gd name="T24" fmla="*/ 177 w 498"/>
                <a:gd name="T25" fmla="*/ 89 h 108"/>
                <a:gd name="T26" fmla="*/ 194 w 498"/>
                <a:gd name="T27" fmla="*/ 94 h 108"/>
                <a:gd name="T28" fmla="*/ 212 w 498"/>
                <a:gd name="T29" fmla="*/ 98 h 108"/>
                <a:gd name="T30" fmla="*/ 229 w 498"/>
                <a:gd name="T31" fmla="*/ 102 h 108"/>
                <a:gd name="T32" fmla="*/ 246 w 498"/>
                <a:gd name="T33" fmla="*/ 104 h 108"/>
                <a:gd name="T34" fmla="*/ 263 w 498"/>
                <a:gd name="T35" fmla="*/ 107 h 108"/>
                <a:gd name="T36" fmla="*/ 280 w 498"/>
                <a:gd name="T37" fmla="*/ 108 h 108"/>
                <a:gd name="T38" fmla="*/ 297 w 498"/>
                <a:gd name="T39" fmla="*/ 108 h 108"/>
                <a:gd name="T40" fmla="*/ 315 w 498"/>
                <a:gd name="T41" fmla="*/ 107 h 108"/>
                <a:gd name="T42" fmla="*/ 331 w 498"/>
                <a:gd name="T43" fmla="*/ 104 h 108"/>
                <a:gd name="T44" fmla="*/ 348 w 498"/>
                <a:gd name="T45" fmla="*/ 102 h 108"/>
                <a:gd name="T46" fmla="*/ 366 w 498"/>
                <a:gd name="T47" fmla="*/ 98 h 108"/>
                <a:gd name="T48" fmla="*/ 382 w 498"/>
                <a:gd name="T49" fmla="*/ 94 h 108"/>
                <a:gd name="T50" fmla="*/ 399 w 498"/>
                <a:gd name="T51" fmla="*/ 87 h 108"/>
                <a:gd name="T52" fmla="*/ 415 w 498"/>
                <a:gd name="T53" fmla="*/ 80 h 108"/>
                <a:gd name="T54" fmla="*/ 431 w 498"/>
                <a:gd name="T55" fmla="*/ 72 h 108"/>
                <a:gd name="T56" fmla="*/ 446 w 498"/>
                <a:gd name="T57" fmla="*/ 62 h 108"/>
                <a:gd name="T58" fmla="*/ 460 w 498"/>
                <a:gd name="T59" fmla="*/ 51 h 108"/>
                <a:gd name="T60" fmla="*/ 476 w 498"/>
                <a:gd name="T61" fmla="*/ 39 h 108"/>
                <a:gd name="T62" fmla="*/ 490 w 498"/>
                <a:gd name="T63" fmla="*/ 26 h 1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98" h="108">
                  <a:moveTo>
                    <a:pt x="0" y="0"/>
                  </a:moveTo>
                  <a:lnTo>
                    <a:pt x="4" y="4"/>
                  </a:lnTo>
                  <a:lnTo>
                    <a:pt x="10" y="7"/>
                  </a:lnTo>
                  <a:lnTo>
                    <a:pt x="15" y="12"/>
                  </a:lnTo>
                  <a:lnTo>
                    <a:pt x="22" y="17"/>
                  </a:lnTo>
                  <a:lnTo>
                    <a:pt x="28" y="20"/>
                  </a:lnTo>
                  <a:lnTo>
                    <a:pt x="33" y="24"/>
                  </a:lnTo>
                  <a:lnTo>
                    <a:pt x="40" y="28"/>
                  </a:lnTo>
                  <a:lnTo>
                    <a:pt x="47" y="33"/>
                  </a:lnTo>
                  <a:lnTo>
                    <a:pt x="54" y="37"/>
                  </a:lnTo>
                  <a:lnTo>
                    <a:pt x="61" y="40"/>
                  </a:lnTo>
                  <a:lnTo>
                    <a:pt x="68" y="44"/>
                  </a:lnTo>
                  <a:lnTo>
                    <a:pt x="75" y="48"/>
                  </a:lnTo>
                  <a:lnTo>
                    <a:pt x="82" y="52"/>
                  </a:lnTo>
                  <a:lnTo>
                    <a:pt x="89" y="55"/>
                  </a:lnTo>
                  <a:lnTo>
                    <a:pt x="98" y="59"/>
                  </a:lnTo>
                  <a:lnTo>
                    <a:pt x="106" y="63"/>
                  </a:lnTo>
                  <a:lnTo>
                    <a:pt x="113" y="66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6"/>
                  </a:lnTo>
                  <a:lnTo>
                    <a:pt x="144" y="79"/>
                  </a:lnTo>
                  <a:lnTo>
                    <a:pt x="152" y="82"/>
                  </a:lnTo>
                  <a:lnTo>
                    <a:pt x="161" y="84"/>
                  </a:lnTo>
                  <a:lnTo>
                    <a:pt x="170" y="88"/>
                  </a:lnTo>
                  <a:lnTo>
                    <a:pt x="177" y="89"/>
                  </a:lnTo>
                  <a:lnTo>
                    <a:pt x="186" y="93"/>
                  </a:lnTo>
                  <a:lnTo>
                    <a:pt x="194" y="94"/>
                  </a:lnTo>
                  <a:lnTo>
                    <a:pt x="204" y="97"/>
                  </a:lnTo>
                  <a:lnTo>
                    <a:pt x="212" y="98"/>
                  </a:lnTo>
                  <a:lnTo>
                    <a:pt x="221" y="101"/>
                  </a:lnTo>
                  <a:lnTo>
                    <a:pt x="229" y="102"/>
                  </a:lnTo>
                  <a:lnTo>
                    <a:pt x="239" y="104"/>
                  </a:lnTo>
                  <a:lnTo>
                    <a:pt x="246" y="104"/>
                  </a:lnTo>
                  <a:lnTo>
                    <a:pt x="255" y="105"/>
                  </a:lnTo>
                  <a:lnTo>
                    <a:pt x="263" y="107"/>
                  </a:lnTo>
                  <a:lnTo>
                    <a:pt x="273" y="108"/>
                  </a:lnTo>
                  <a:lnTo>
                    <a:pt x="280" y="108"/>
                  </a:lnTo>
                  <a:lnTo>
                    <a:pt x="289" y="108"/>
                  </a:lnTo>
                  <a:lnTo>
                    <a:pt x="297" y="108"/>
                  </a:lnTo>
                  <a:lnTo>
                    <a:pt x="306" y="108"/>
                  </a:lnTo>
                  <a:lnTo>
                    <a:pt x="315" y="107"/>
                  </a:lnTo>
                  <a:lnTo>
                    <a:pt x="323" y="105"/>
                  </a:lnTo>
                  <a:lnTo>
                    <a:pt x="331" y="104"/>
                  </a:lnTo>
                  <a:lnTo>
                    <a:pt x="340" y="104"/>
                  </a:lnTo>
                  <a:lnTo>
                    <a:pt x="348" y="102"/>
                  </a:lnTo>
                  <a:lnTo>
                    <a:pt x="358" y="101"/>
                  </a:lnTo>
                  <a:lnTo>
                    <a:pt x="366" y="98"/>
                  </a:lnTo>
                  <a:lnTo>
                    <a:pt x="375" y="97"/>
                  </a:lnTo>
                  <a:lnTo>
                    <a:pt x="382" y="94"/>
                  </a:lnTo>
                  <a:lnTo>
                    <a:pt x="390" y="90"/>
                  </a:lnTo>
                  <a:lnTo>
                    <a:pt x="399" y="87"/>
                  </a:lnTo>
                  <a:lnTo>
                    <a:pt x="407" y="84"/>
                  </a:lnTo>
                  <a:lnTo>
                    <a:pt x="415" y="80"/>
                  </a:lnTo>
                  <a:lnTo>
                    <a:pt x="423" y="76"/>
                  </a:lnTo>
                  <a:lnTo>
                    <a:pt x="431" y="72"/>
                  </a:lnTo>
                  <a:lnTo>
                    <a:pt x="439" y="68"/>
                  </a:lnTo>
                  <a:lnTo>
                    <a:pt x="446" y="62"/>
                  </a:lnTo>
                  <a:lnTo>
                    <a:pt x="453" y="56"/>
                  </a:lnTo>
                  <a:lnTo>
                    <a:pt x="460" y="51"/>
                  </a:lnTo>
                  <a:lnTo>
                    <a:pt x="469" y="46"/>
                  </a:lnTo>
                  <a:lnTo>
                    <a:pt x="476" y="39"/>
                  </a:lnTo>
                  <a:lnTo>
                    <a:pt x="483" y="33"/>
                  </a:lnTo>
                  <a:lnTo>
                    <a:pt x="490" y="26"/>
                  </a:lnTo>
                  <a:lnTo>
                    <a:pt x="498" y="2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3" name="Freeform 139"/>
            <p:cNvSpPr>
              <a:spLocks/>
            </p:cNvSpPr>
            <p:nvPr/>
          </p:nvSpPr>
          <p:spPr bwMode="auto">
            <a:xfrm>
              <a:off x="4529" y="5499"/>
              <a:ext cx="3" cy="3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1 h 3"/>
                <a:gd name="T4" fmla="*/ 3 w 3"/>
                <a:gd name="T5" fmla="*/ 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1"/>
                  </a:lnTo>
                  <a:lnTo>
                    <a:pt x="3" y="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4" name="Freeform 140"/>
            <p:cNvSpPr>
              <a:spLocks/>
            </p:cNvSpPr>
            <p:nvPr/>
          </p:nvSpPr>
          <p:spPr bwMode="auto">
            <a:xfrm>
              <a:off x="4532" y="5497"/>
              <a:ext cx="14" cy="5"/>
            </a:xfrm>
            <a:custGeom>
              <a:avLst/>
              <a:gdLst>
                <a:gd name="T0" fmla="*/ 0 w 14"/>
                <a:gd name="T1" fmla="*/ 5 h 5"/>
                <a:gd name="T2" fmla="*/ 7 w 14"/>
                <a:gd name="T3" fmla="*/ 5 h 5"/>
                <a:gd name="T4" fmla="*/ 14 w 1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lnTo>
                    <a:pt x="7" y="5"/>
                  </a:lnTo>
                  <a:lnTo>
                    <a:pt x="1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5" name="Freeform 141"/>
            <p:cNvSpPr>
              <a:spLocks/>
            </p:cNvSpPr>
            <p:nvPr/>
          </p:nvSpPr>
          <p:spPr bwMode="auto">
            <a:xfrm>
              <a:off x="4546" y="4418"/>
              <a:ext cx="173" cy="1079"/>
            </a:xfrm>
            <a:custGeom>
              <a:avLst/>
              <a:gdLst>
                <a:gd name="T0" fmla="*/ 10 w 173"/>
                <a:gd name="T1" fmla="*/ 1056 h 1079"/>
                <a:gd name="T2" fmla="*/ 29 w 173"/>
                <a:gd name="T3" fmla="*/ 1011 h 1079"/>
                <a:gd name="T4" fmla="*/ 47 w 173"/>
                <a:gd name="T5" fmla="*/ 967 h 1079"/>
                <a:gd name="T6" fmla="*/ 63 w 173"/>
                <a:gd name="T7" fmla="*/ 924 h 1079"/>
                <a:gd name="T8" fmla="*/ 77 w 173"/>
                <a:gd name="T9" fmla="*/ 881 h 1079"/>
                <a:gd name="T10" fmla="*/ 91 w 173"/>
                <a:gd name="T11" fmla="*/ 837 h 1079"/>
                <a:gd name="T12" fmla="*/ 103 w 173"/>
                <a:gd name="T13" fmla="*/ 795 h 1079"/>
                <a:gd name="T14" fmla="*/ 115 w 173"/>
                <a:gd name="T15" fmla="*/ 753 h 1079"/>
                <a:gd name="T16" fmla="*/ 124 w 173"/>
                <a:gd name="T17" fmla="*/ 713 h 1079"/>
                <a:gd name="T18" fmla="*/ 132 w 173"/>
                <a:gd name="T19" fmla="*/ 671 h 1079"/>
                <a:gd name="T20" fmla="*/ 140 w 173"/>
                <a:gd name="T21" fmla="*/ 630 h 1079"/>
                <a:gd name="T22" fmla="*/ 147 w 173"/>
                <a:gd name="T23" fmla="*/ 590 h 1079"/>
                <a:gd name="T24" fmla="*/ 153 w 173"/>
                <a:gd name="T25" fmla="*/ 552 h 1079"/>
                <a:gd name="T26" fmla="*/ 158 w 173"/>
                <a:gd name="T27" fmla="*/ 513 h 1079"/>
                <a:gd name="T28" fmla="*/ 162 w 173"/>
                <a:gd name="T29" fmla="*/ 476 h 1079"/>
                <a:gd name="T30" fmla="*/ 166 w 173"/>
                <a:gd name="T31" fmla="*/ 441 h 1079"/>
                <a:gd name="T32" fmla="*/ 168 w 173"/>
                <a:gd name="T33" fmla="*/ 405 h 1079"/>
                <a:gd name="T34" fmla="*/ 171 w 173"/>
                <a:gd name="T35" fmla="*/ 370 h 1079"/>
                <a:gd name="T36" fmla="*/ 172 w 173"/>
                <a:gd name="T37" fmla="*/ 336 h 1079"/>
                <a:gd name="T38" fmla="*/ 172 w 173"/>
                <a:gd name="T39" fmla="*/ 303 h 1079"/>
                <a:gd name="T40" fmla="*/ 172 w 173"/>
                <a:gd name="T41" fmla="*/ 272 h 1079"/>
                <a:gd name="T42" fmla="*/ 172 w 173"/>
                <a:gd name="T43" fmla="*/ 241 h 1079"/>
                <a:gd name="T44" fmla="*/ 171 w 173"/>
                <a:gd name="T45" fmla="*/ 212 h 1079"/>
                <a:gd name="T46" fmla="*/ 171 w 173"/>
                <a:gd name="T47" fmla="*/ 184 h 1079"/>
                <a:gd name="T48" fmla="*/ 168 w 173"/>
                <a:gd name="T49" fmla="*/ 157 h 1079"/>
                <a:gd name="T50" fmla="*/ 166 w 173"/>
                <a:gd name="T51" fmla="*/ 130 h 1079"/>
                <a:gd name="T52" fmla="*/ 165 w 173"/>
                <a:gd name="T53" fmla="*/ 106 h 1079"/>
                <a:gd name="T54" fmla="*/ 162 w 173"/>
                <a:gd name="T55" fmla="*/ 84 h 1079"/>
                <a:gd name="T56" fmla="*/ 161 w 173"/>
                <a:gd name="T57" fmla="*/ 62 h 1079"/>
                <a:gd name="T58" fmla="*/ 159 w 173"/>
                <a:gd name="T59" fmla="*/ 42 h 1079"/>
                <a:gd name="T60" fmla="*/ 158 w 173"/>
                <a:gd name="T61" fmla="*/ 23 h 1079"/>
                <a:gd name="T62" fmla="*/ 155 w 173"/>
                <a:gd name="T63" fmla="*/ 7 h 10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3" h="1079">
                  <a:moveTo>
                    <a:pt x="0" y="1079"/>
                  </a:moveTo>
                  <a:lnTo>
                    <a:pt x="10" y="1056"/>
                  </a:lnTo>
                  <a:lnTo>
                    <a:pt x="20" y="1033"/>
                  </a:lnTo>
                  <a:lnTo>
                    <a:pt x="29" y="1011"/>
                  </a:lnTo>
                  <a:lnTo>
                    <a:pt x="39" y="989"/>
                  </a:lnTo>
                  <a:lnTo>
                    <a:pt x="47" y="967"/>
                  </a:lnTo>
                  <a:lnTo>
                    <a:pt x="55" y="945"/>
                  </a:lnTo>
                  <a:lnTo>
                    <a:pt x="63" y="924"/>
                  </a:lnTo>
                  <a:lnTo>
                    <a:pt x="71" y="903"/>
                  </a:lnTo>
                  <a:lnTo>
                    <a:pt x="77" y="881"/>
                  </a:lnTo>
                  <a:lnTo>
                    <a:pt x="84" y="858"/>
                  </a:lnTo>
                  <a:lnTo>
                    <a:pt x="91" y="837"/>
                  </a:lnTo>
                  <a:lnTo>
                    <a:pt x="98" y="816"/>
                  </a:lnTo>
                  <a:lnTo>
                    <a:pt x="103" y="795"/>
                  </a:lnTo>
                  <a:lnTo>
                    <a:pt x="109" y="774"/>
                  </a:lnTo>
                  <a:lnTo>
                    <a:pt x="115" y="753"/>
                  </a:lnTo>
                  <a:lnTo>
                    <a:pt x="120" y="734"/>
                  </a:lnTo>
                  <a:lnTo>
                    <a:pt x="124" y="713"/>
                  </a:lnTo>
                  <a:lnTo>
                    <a:pt x="129" y="692"/>
                  </a:lnTo>
                  <a:lnTo>
                    <a:pt x="132" y="671"/>
                  </a:lnTo>
                  <a:lnTo>
                    <a:pt x="137" y="651"/>
                  </a:lnTo>
                  <a:lnTo>
                    <a:pt x="140" y="630"/>
                  </a:lnTo>
                  <a:lnTo>
                    <a:pt x="144" y="610"/>
                  </a:lnTo>
                  <a:lnTo>
                    <a:pt x="147" y="590"/>
                  </a:lnTo>
                  <a:lnTo>
                    <a:pt x="151" y="571"/>
                  </a:lnTo>
                  <a:lnTo>
                    <a:pt x="153" y="552"/>
                  </a:lnTo>
                  <a:lnTo>
                    <a:pt x="155" y="533"/>
                  </a:lnTo>
                  <a:lnTo>
                    <a:pt x="158" y="513"/>
                  </a:lnTo>
                  <a:lnTo>
                    <a:pt x="161" y="496"/>
                  </a:lnTo>
                  <a:lnTo>
                    <a:pt x="162" y="476"/>
                  </a:lnTo>
                  <a:lnTo>
                    <a:pt x="165" y="458"/>
                  </a:lnTo>
                  <a:lnTo>
                    <a:pt x="166" y="441"/>
                  </a:lnTo>
                  <a:lnTo>
                    <a:pt x="168" y="423"/>
                  </a:lnTo>
                  <a:lnTo>
                    <a:pt x="168" y="405"/>
                  </a:lnTo>
                  <a:lnTo>
                    <a:pt x="169" y="387"/>
                  </a:lnTo>
                  <a:lnTo>
                    <a:pt x="171" y="370"/>
                  </a:lnTo>
                  <a:lnTo>
                    <a:pt x="172" y="353"/>
                  </a:lnTo>
                  <a:lnTo>
                    <a:pt x="172" y="336"/>
                  </a:lnTo>
                  <a:lnTo>
                    <a:pt x="172" y="319"/>
                  </a:lnTo>
                  <a:lnTo>
                    <a:pt x="172" y="303"/>
                  </a:lnTo>
                  <a:lnTo>
                    <a:pt x="173" y="288"/>
                  </a:lnTo>
                  <a:lnTo>
                    <a:pt x="172" y="272"/>
                  </a:lnTo>
                  <a:lnTo>
                    <a:pt x="172" y="256"/>
                  </a:lnTo>
                  <a:lnTo>
                    <a:pt x="172" y="241"/>
                  </a:lnTo>
                  <a:lnTo>
                    <a:pt x="172" y="227"/>
                  </a:lnTo>
                  <a:lnTo>
                    <a:pt x="171" y="212"/>
                  </a:lnTo>
                  <a:lnTo>
                    <a:pt x="171" y="198"/>
                  </a:lnTo>
                  <a:lnTo>
                    <a:pt x="171" y="184"/>
                  </a:lnTo>
                  <a:lnTo>
                    <a:pt x="171" y="171"/>
                  </a:lnTo>
                  <a:lnTo>
                    <a:pt x="168" y="157"/>
                  </a:lnTo>
                  <a:lnTo>
                    <a:pt x="168" y="143"/>
                  </a:lnTo>
                  <a:lnTo>
                    <a:pt x="166" y="130"/>
                  </a:lnTo>
                  <a:lnTo>
                    <a:pt x="166" y="119"/>
                  </a:lnTo>
                  <a:lnTo>
                    <a:pt x="165" y="106"/>
                  </a:lnTo>
                  <a:lnTo>
                    <a:pt x="164" y="94"/>
                  </a:lnTo>
                  <a:lnTo>
                    <a:pt x="162" y="84"/>
                  </a:lnTo>
                  <a:lnTo>
                    <a:pt x="162" y="73"/>
                  </a:lnTo>
                  <a:lnTo>
                    <a:pt x="161" y="62"/>
                  </a:lnTo>
                  <a:lnTo>
                    <a:pt x="160" y="51"/>
                  </a:lnTo>
                  <a:lnTo>
                    <a:pt x="159" y="42"/>
                  </a:lnTo>
                  <a:lnTo>
                    <a:pt x="159" y="32"/>
                  </a:lnTo>
                  <a:lnTo>
                    <a:pt x="158" y="23"/>
                  </a:lnTo>
                  <a:lnTo>
                    <a:pt x="157" y="15"/>
                  </a:lnTo>
                  <a:lnTo>
                    <a:pt x="155" y="7"/>
                  </a:lnTo>
                  <a:lnTo>
                    <a:pt x="15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6" name="Line 142"/>
            <p:cNvSpPr>
              <a:spLocks noChangeShapeType="1"/>
            </p:cNvSpPr>
            <p:nvPr/>
          </p:nvSpPr>
          <p:spPr bwMode="auto">
            <a:xfrm flipH="1" flipV="1">
              <a:off x="4696" y="4363"/>
              <a:ext cx="5" cy="55"/>
            </a:xfrm>
            <a:prstGeom prst="line">
              <a:avLst/>
            </a:prstGeom>
            <a:noFill/>
            <a:ln w="2349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7" name="Freeform 143"/>
            <p:cNvSpPr>
              <a:spLocks/>
            </p:cNvSpPr>
            <p:nvPr/>
          </p:nvSpPr>
          <p:spPr bwMode="auto">
            <a:xfrm>
              <a:off x="4601" y="3992"/>
              <a:ext cx="95" cy="371"/>
            </a:xfrm>
            <a:custGeom>
              <a:avLst/>
              <a:gdLst>
                <a:gd name="T0" fmla="*/ 95 w 95"/>
                <a:gd name="T1" fmla="*/ 371 h 371"/>
                <a:gd name="T2" fmla="*/ 93 w 95"/>
                <a:gd name="T3" fmla="*/ 362 h 371"/>
                <a:gd name="T4" fmla="*/ 93 w 95"/>
                <a:gd name="T5" fmla="*/ 353 h 371"/>
                <a:gd name="T6" fmla="*/ 92 w 95"/>
                <a:gd name="T7" fmla="*/ 343 h 371"/>
                <a:gd name="T8" fmla="*/ 91 w 95"/>
                <a:gd name="T9" fmla="*/ 334 h 371"/>
                <a:gd name="T10" fmla="*/ 89 w 95"/>
                <a:gd name="T11" fmla="*/ 322 h 371"/>
                <a:gd name="T12" fmla="*/ 88 w 95"/>
                <a:gd name="T13" fmla="*/ 311 h 371"/>
                <a:gd name="T14" fmla="*/ 85 w 95"/>
                <a:gd name="T15" fmla="*/ 299 h 371"/>
                <a:gd name="T16" fmla="*/ 84 w 95"/>
                <a:gd name="T17" fmla="*/ 287 h 371"/>
                <a:gd name="T18" fmla="*/ 82 w 95"/>
                <a:gd name="T19" fmla="*/ 280 h 371"/>
                <a:gd name="T20" fmla="*/ 81 w 95"/>
                <a:gd name="T21" fmla="*/ 273 h 371"/>
                <a:gd name="T22" fmla="*/ 78 w 95"/>
                <a:gd name="T23" fmla="*/ 266 h 371"/>
                <a:gd name="T24" fmla="*/ 78 w 95"/>
                <a:gd name="T25" fmla="*/ 260 h 371"/>
                <a:gd name="T26" fmla="*/ 76 w 95"/>
                <a:gd name="T27" fmla="*/ 253 h 371"/>
                <a:gd name="T28" fmla="*/ 75 w 95"/>
                <a:gd name="T29" fmla="*/ 246 h 371"/>
                <a:gd name="T30" fmla="*/ 72 w 95"/>
                <a:gd name="T31" fmla="*/ 239 h 371"/>
                <a:gd name="T32" fmla="*/ 72 w 95"/>
                <a:gd name="T33" fmla="*/ 233 h 371"/>
                <a:gd name="T34" fmla="*/ 70 w 95"/>
                <a:gd name="T35" fmla="*/ 225 h 371"/>
                <a:gd name="T36" fmla="*/ 69 w 95"/>
                <a:gd name="T37" fmla="*/ 218 h 371"/>
                <a:gd name="T38" fmla="*/ 67 w 95"/>
                <a:gd name="T39" fmla="*/ 211 h 371"/>
                <a:gd name="T40" fmla="*/ 65 w 95"/>
                <a:gd name="T41" fmla="*/ 204 h 371"/>
                <a:gd name="T42" fmla="*/ 63 w 95"/>
                <a:gd name="T43" fmla="*/ 197 h 371"/>
                <a:gd name="T44" fmla="*/ 62 w 95"/>
                <a:gd name="T45" fmla="*/ 190 h 371"/>
                <a:gd name="T46" fmla="*/ 61 w 95"/>
                <a:gd name="T47" fmla="*/ 183 h 371"/>
                <a:gd name="T48" fmla="*/ 60 w 95"/>
                <a:gd name="T49" fmla="*/ 176 h 371"/>
                <a:gd name="T50" fmla="*/ 56 w 95"/>
                <a:gd name="T51" fmla="*/ 168 h 371"/>
                <a:gd name="T52" fmla="*/ 55 w 95"/>
                <a:gd name="T53" fmla="*/ 161 h 371"/>
                <a:gd name="T54" fmla="*/ 53 w 95"/>
                <a:gd name="T55" fmla="*/ 154 h 371"/>
                <a:gd name="T56" fmla="*/ 51 w 95"/>
                <a:gd name="T57" fmla="*/ 147 h 371"/>
                <a:gd name="T58" fmla="*/ 48 w 95"/>
                <a:gd name="T59" fmla="*/ 140 h 371"/>
                <a:gd name="T60" fmla="*/ 47 w 95"/>
                <a:gd name="T61" fmla="*/ 133 h 371"/>
                <a:gd name="T62" fmla="*/ 44 w 95"/>
                <a:gd name="T63" fmla="*/ 126 h 371"/>
                <a:gd name="T64" fmla="*/ 43 w 95"/>
                <a:gd name="T65" fmla="*/ 119 h 371"/>
                <a:gd name="T66" fmla="*/ 41 w 95"/>
                <a:gd name="T67" fmla="*/ 112 h 371"/>
                <a:gd name="T68" fmla="*/ 39 w 95"/>
                <a:gd name="T69" fmla="*/ 105 h 371"/>
                <a:gd name="T70" fmla="*/ 36 w 95"/>
                <a:gd name="T71" fmla="*/ 98 h 371"/>
                <a:gd name="T72" fmla="*/ 35 w 95"/>
                <a:gd name="T73" fmla="*/ 92 h 371"/>
                <a:gd name="T74" fmla="*/ 32 w 95"/>
                <a:gd name="T75" fmla="*/ 79 h 371"/>
                <a:gd name="T76" fmla="*/ 28 w 95"/>
                <a:gd name="T77" fmla="*/ 69 h 371"/>
                <a:gd name="T78" fmla="*/ 23 w 95"/>
                <a:gd name="T79" fmla="*/ 56 h 371"/>
                <a:gd name="T80" fmla="*/ 20 w 95"/>
                <a:gd name="T81" fmla="*/ 45 h 371"/>
                <a:gd name="T82" fmla="*/ 16 w 95"/>
                <a:gd name="T83" fmla="*/ 35 h 371"/>
                <a:gd name="T84" fmla="*/ 13 w 95"/>
                <a:gd name="T85" fmla="*/ 27 h 371"/>
                <a:gd name="T86" fmla="*/ 9 w 95"/>
                <a:gd name="T87" fmla="*/ 17 h 371"/>
                <a:gd name="T88" fmla="*/ 6 w 95"/>
                <a:gd name="T89" fmla="*/ 10 h 371"/>
                <a:gd name="T90" fmla="*/ 2 w 95"/>
                <a:gd name="T91" fmla="*/ 3 h 371"/>
                <a:gd name="T92" fmla="*/ 0 w 95"/>
                <a:gd name="T93" fmla="*/ 0 h 37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5" h="371">
                  <a:moveTo>
                    <a:pt x="95" y="371"/>
                  </a:moveTo>
                  <a:lnTo>
                    <a:pt x="93" y="362"/>
                  </a:lnTo>
                  <a:lnTo>
                    <a:pt x="93" y="353"/>
                  </a:lnTo>
                  <a:lnTo>
                    <a:pt x="92" y="343"/>
                  </a:lnTo>
                  <a:lnTo>
                    <a:pt x="91" y="334"/>
                  </a:lnTo>
                  <a:lnTo>
                    <a:pt x="89" y="322"/>
                  </a:lnTo>
                  <a:lnTo>
                    <a:pt x="88" y="311"/>
                  </a:lnTo>
                  <a:lnTo>
                    <a:pt x="85" y="299"/>
                  </a:lnTo>
                  <a:lnTo>
                    <a:pt x="84" y="287"/>
                  </a:lnTo>
                  <a:lnTo>
                    <a:pt x="82" y="280"/>
                  </a:lnTo>
                  <a:lnTo>
                    <a:pt x="81" y="273"/>
                  </a:lnTo>
                  <a:lnTo>
                    <a:pt x="78" y="266"/>
                  </a:lnTo>
                  <a:lnTo>
                    <a:pt x="78" y="260"/>
                  </a:lnTo>
                  <a:lnTo>
                    <a:pt x="76" y="253"/>
                  </a:lnTo>
                  <a:lnTo>
                    <a:pt x="75" y="246"/>
                  </a:lnTo>
                  <a:lnTo>
                    <a:pt x="72" y="239"/>
                  </a:lnTo>
                  <a:lnTo>
                    <a:pt x="72" y="233"/>
                  </a:lnTo>
                  <a:lnTo>
                    <a:pt x="70" y="225"/>
                  </a:lnTo>
                  <a:lnTo>
                    <a:pt x="69" y="218"/>
                  </a:lnTo>
                  <a:lnTo>
                    <a:pt x="67" y="211"/>
                  </a:lnTo>
                  <a:lnTo>
                    <a:pt x="65" y="204"/>
                  </a:lnTo>
                  <a:lnTo>
                    <a:pt x="63" y="197"/>
                  </a:lnTo>
                  <a:lnTo>
                    <a:pt x="62" y="190"/>
                  </a:lnTo>
                  <a:lnTo>
                    <a:pt x="61" y="183"/>
                  </a:lnTo>
                  <a:lnTo>
                    <a:pt x="60" y="176"/>
                  </a:lnTo>
                  <a:lnTo>
                    <a:pt x="56" y="168"/>
                  </a:lnTo>
                  <a:lnTo>
                    <a:pt x="55" y="161"/>
                  </a:lnTo>
                  <a:lnTo>
                    <a:pt x="53" y="154"/>
                  </a:lnTo>
                  <a:lnTo>
                    <a:pt x="51" y="147"/>
                  </a:lnTo>
                  <a:lnTo>
                    <a:pt x="48" y="140"/>
                  </a:lnTo>
                  <a:lnTo>
                    <a:pt x="47" y="133"/>
                  </a:lnTo>
                  <a:lnTo>
                    <a:pt x="44" y="126"/>
                  </a:lnTo>
                  <a:lnTo>
                    <a:pt x="43" y="119"/>
                  </a:lnTo>
                  <a:lnTo>
                    <a:pt x="41" y="112"/>
                  </a:lnTo>
                  <a:lnTo>
                    <a:pt x="39" y="105"/>
                  </a:lnTo>
                  <a:lnTo>
                    <a:pt x="36" y="98"/>
                  </a:lnTo>
                  <a:lnTo>
                    <a:pt x="35" y="92"/>
                  </a:lnTo>
                  <a:lnTo>
                    <a:pt x="32" y="79"/>
                  </a:lnTo>
                  <a:lnTo>
                    <a:pt x="28" y="69"/>
                  </a:lnTo>
                  <a:lnTo>
                    <a:pt x="23" y="56"/>
                  </a:lnTo>
                  <a:lnTo>
                    <a:pt x="20" y="45"/>
                  </a:lnTo>
                  <a:lnTo>
                    <a:pt x="16" y="35"/>
                  </a:lnTo>
                  <a:lnTo>
                    <a:pt x="13" y="27"/>
                  </a:lnTo>
                  <a:lnTo>
                    <a:pt x="9" y="17"/>
                  </a:lnTo>
                  <a:lnTo>
                    <a:pt x="6" y="10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8" name="Freeform 144"/>
            <p:cNvSpPr>
              <a:spLocks/>
            </p:cNvSpPr>
            <p:nvPr/>
          </p:nvSpPr>
          <p:spPr bwMode="auto">
            <a:xfrm>
              <a:off x="4552" y="3738"/>
              <a:ext cx="49" cy="254"/>
            </a:xfrm>
            <a:custGeom>
              <a:avLst/>
              <a:gdLst>
                <a:gd name="T0" fmla="*/ 49 w 49"/>
                <a:gd name="T1" fmla="*/ 254 h 254"/>
                <a:gd name="T2" fmla="*/ 43 w 49"/>
                <a:gd name="T3" fmla="*/ 245 h 254"/>
                <a:gd name="T4" fmla="*/ 39 w 49"/>
                <a:gd name="T5" fmla="*/ 234 h 254"/>
                <a:gd name="T6" fmla="*/ 36 w 49"/>
                <a:gd name="T7" fmla="*/ 228 h 254"/>
                <a:gd name="T8" fmla="*/ 35 w 49"/>
                <a:gd name="T9" fmla="*/ 222 h 254"/>
                <a:gd name="T10" fmla="*/ 33 w 49"/>
                <a:gd name="T11" fmla="*/ 215 h 254"/>
                <a:gd name="T12" fmla="*/ 32 w 49"/>
                <a:gd name="T13" fmla="*/ 210 h 254"/>
                <a:gd name="T14" fmla="*/ 29 w 49"/>
                <a:gd name="T15" fmla="*/ 201 h 254"/>
                <a:gd name="T16" fmla="*/ 28 w 49"/>
                <a:gd name="T17" fmla="*/ 194 h 254"/>
                <a:gd name="T18" fmla="*/ 26 w 49"/>
                <a:gd name="T19" fmla="*/ 186 h 254"/>
                <a:gd name="T20" fmla="*/ 25 w 49"/>
                <a:gd name="T21" fmla="*/ 179 h 254"/>
                <a:gd name="T22" fmla="*/ 22 w 49"/>
                <a:gd name="T23" fmla="*/ 171 h 254"/>
                <a:gd name="T24" fmla="*/ 21 w 49"/>
                <a:gd name="T25" fmla="*/ 163 h 254"/>
                <a:gd name="T26" fmla="*/ 19 w 49"/>
                <a:gd name="T27" fmla="*/ 155 h 254"/>
                <a:gd name="T28" fmla="*/ 19 w 49"/>
                <a:gd name="T29" fmla="*/ 147 h 254"/>
                <a:gd name="T30" fmla="*/ 16 w 49"/>
                <a:gd name="T31" fmla="*/ 137 h 254"/>
                <a:gd name="T32" fmla="*/ 15 w 49"/>
                <a:gd name="T33" fmla="*/ 128 h 254"/>
                <a:gd name="T34" fmla="*/ 13 w 49"/>
                <a:gd name="T35" fmla="*/ 119 h 254"/>
                <a:gd name="T36" fmla="*/ 12 w 49"/>
                <a:gd name="T37" fmla="*/ 109 h 254"/>
                <a:gd name="T38" fmla="*/ 9 w 49"/>
                <a:gd name="T39" fmla="*/ 100 h 254"/>
                <a:gd name="T40" fmla="*/ 9 w 49"/>
                <a:gd name="T41" fmla="*/ 91 h 254"/>
                <a:gd name="T42" fmla="*/ 7 w 49"/>
                <a:gd name="T43" fmla="*/ 81 h 254"/>
                <a:gd name="T44" fmla="*/ 7 w 49"/>
                <a:gd name="T45" fmla="*/ 73 h 254"/>
                <a:gd name="T46" fmla="*/ 6 w 49"/>
                <a:gd name="T47" fmla="*/ 63 h 254"/>
                <a:gd name="T48" fmla="*/ 5 w 49"/>
                <a:gd name="T49" fmla="*/ 53 h 254"/>
                <a:gd name="T50" fmla="*/ 4 w 49"/>
                <a:gd name="T51" fmla="*/ 44 h 254"/>
                <a:gd name="T52" fmla="*/ 4 w 49"/>
                <a:gd name="T53" fmla="*/ 36 h 254"/>
                <a:gd name="T54" fmla="*/ 2 w 49"/>
                <a:gd name="T55" fmla="*/ 25 h 254"/>
                <a:gd name="T56" fmla="*/ 1 w 49"/>
                <a:gd name="T57" fmla="*/ 17 h 254"/>
                <a:gd name="T58" fmla="*/ 0 w 49"/>
                <a:gd name="T59" fmla="*/ 8 h 254"/>
                <a:gd name="T60" fmla="*/ 0 w 49"/>
                <a:gd name="T61" fmla="*/ 0 h 2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" h="254">
                  <a:moveTo>
                    <a:pt x="49" y="254"/>
                  </a:moveTo>
                  <a:lnTo>
                    <a:pt x="43" y="245"/>
                  </a:lnTo>
                  <a:lnTo>
                    <a:pt x="39" y="234"/>
                  </a:lnTo>
                  <a:lnTo>
                    <a:pt x="36" y="228"/>
                  </a:lnTo>
                  <a:lnTo>
                    <a:pt x="35" y="222"/>
                  </a:lnTo>
                  <a:lnTo>
                    <a:pt x="33" y="215"/>
                  </a:lnTo>
                  <a:lnTo>
                    <a:pt x="32" y="210"/>
                  </a:lnTo>
                  <a:lnTo>
                    <a:pt x="29" y="201"/>
                  </a:lnTo>
                  <a:lnTo>
                    <a:pt x="28" y="194"/>
                  </a:lnTo>
                  <a:lnTo>
                    <a:pt x="26" y="186"/>
                  </a:lnTo>
                  <a:lnTo>
                    <a:pt x="25" y="179"/>
                  </a:lnTo>
                  <a:lnTo>
                    <a:pt x="22" y="171"/>
                  </a:lnTo>
                  <a:lnTo>
                    <a:pt x="21" y="163"/>
                  </a:lnTo>
                  <a:lnTo>
                    <a:pt x="19" y="155"/>
                  </a:lnTo>
                  <a:lnTo>
                    <a:pt x="19" y="147"/>
                  </a:lnTo>
                  <a:lnTo>
                    <a:pt x="16" y="137"/>
                  </a:lnTo>
                  <a:lnTo>
                    <a:pt x="15" y="128"/>
                  </a:lnTo>
                  <a:lnTo>
                    <a:pt x="13" y="119"/>
                  </a:lnTo>
                  <a:lnTo>
                    <a:pt x="12" y="109"/>
                  </a:lnTo>
                  <a:lnTo>
                    <a:pt x="9" y="100"/>
                  </a:lnTo>
                  <a:lnTo>
                    <a:pt x="9" y="91"/>
                  </a:lnTo>
                  <a:lnTo>
                    <a:pt x="7" y="81"/>
                  </a:lnTo>
                  <a:lnTo>
                    <a:pt x="7" y="73"/>
                  </a:lnTo>
                  <a:lnTo>
                    <a:pt x="6" y="63"/>
                  </a:lnTo>
                  <a:lnTo>
                    <a:pt x="5" y="53"/>
                  </a:lnTo>
                  <a:lnTo>
                    <a:pt x="4" y="44"/>
                  </a:lnTo>
                  <a:lnTo>
                    <a:pt x="4" y="36"/>
                  </a:lnTo>
                  <a:lnTo>
                    <a:pt x="2" y="25"/>
                  </a:lnTo>
                  <a:lnTo>
                    <a:pt x="1" y="17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9" name="Line 145"/>
            <p:cNvSpPr>
              <a:spLocks noChangeShapeType="1"/>
            </p:cNvSpPr>
            <p:nvPr/>
          </p:nvSpPr>
          <p:spPr bwMode="auto">
            <a:xfrm flipH="1" flipV="1">
              <a:off x="4546" y="3685"/>
              <a:ext cx="6" cy="53"/>
            </a:xfrm>
            <a:prstGeom prst="line">
              <a:avLst/>
            </a:prstGeom>
            <a:noFill/>
            <a:ln w="2349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0" name="Freeform 146"/>
            <p:cNvSpPr>
              <a:spLocks/>
            </p:cNvSpPr>
            <p:nvPr/>
          </p:nvSpPr>
          <p:spPr bwMode="auto">
            <a:xfrm>
              <a:off x="4477" y="3342"/>
              <a:ext cx="69" cy="343"/>
            </a:xfrm>
            <a:custGeom>
              <a:avLst/>
              <a:gdLst>
                <a:gd name="T0" fmla="*/ 69 w 69"/>
                <a:gd name="T1" fmla="*/ 343 h 343"/>
                <a:gd name="T2" fmla="*/ 68 w 69"/>
                <a:gd name="T3" fmla="*/ 336 h 343"/>
                <a:gd name="T4" fmla="*/ 67 w 69"/>
                <a:gd name="T5" fmla="*/ 329 h 343"/>
                <a:gd name="T6" fmla="*/ 66 w 69"/>
                <a:gd name="T7" fmla="*/ 321 h 343"/>
                <a:gd name="T8" fmla="*/ 65 w 69"/>
                <a:gd name="T9" fmla="*/ 314 h 343"/>
                <a:gd name="T10" fmla="*/ 63 w 69"/>
                <a:gd name="T11" fmla="*/ 305 h 343"/>
                <a:gd name="T12" fmla="*/ 62 w 69"/>
                <a:gd name="T13" fmla="*/ 296 h 343"/>
                <a:gd name="T14" fmla="*/ 61 w 69"/>
                <a:gd name="T15" fmla="*/ 286 h 343"/>
                <a:gd name="T16" fmla="*/ 60 w 69"/>
                <a:gd name="T17" fmla="*/ 277 h 343"/>
                <a:gd name="T18" fmla="*/ 58 w 69"/>
                <a:gd name="T19" fmla="*/ 265 h 343"/>
                <a:gd name="T20" fmla="*/ 56 w 69"/>
                <a:gd name="T21" fmla="*/ 254 h 343"/>
                <a:gd name="T22" fmla="*/ 54 w 69"/>
                <a:gd name="T23" fmla="*/ 243 h 343"/>
                <a:gd name="T24" fmla="*/ 53 w 69"/>
                <a:gd name="T25" fmla="*/ 231 h 343"/>
                <a:gd name="T26" fmla="*/ 51 w 69"/>
                <a:gd name="T27" fmla="*/ 218 h 343"/>
                <a:gd name="T28" fmla="*/ 49 w 69"/>
                <a:gd name="T29" fmla="*/ 207 h 343"/>
                <a:gd name="T30" fmla="*/ 47 w 69"/>
                <a:gd name="T31" fmla="*/ 194 h 343"/>
                <a:gd name="T32" fmla="*/ 46 w 69"/>
                <a:gd name="T33" fmla="*/ 182 h 343"/>
                <a:gd name="T34" fmla="*/ 44 w 69"/>
                <a:gd name="T35" fmla="*/ 175 h 343"/>
                <a:gd name="T36" fmla="*/ 42 w 69"/>
                <a:gd name="T37" fmla="*/ 168 h 343"/>
                <a:gd name="T38" fmla="*/ 41 w 69"/>
                <a:gd name="T39" fmla="*/ 161 h 343"/>
                <a:gd name="T40" fmla="*/ 40 w 69"/>
                <a:gd name="T41" fmla="*/ 155 h 343"/>
                <a:gd name="T42" fmla="*/ 38 w 69"/>
                <a:gd name="T43" fmla="*/ 142 h 343"/>
                <a:gd name="T44" fmla="*/ 35 w 69"/>
                <a:gd name="T45" fmla="*/ 131 h 343"/>
                <a:gd name="T46" fmla="*/ 33 w 69"/>
                <a:gd name="T47" fmla="*/ 124 h 343"/>
                <a:gd name="T48" fmla="*/ 32 w 69"/>
                <a:gd name="T49" fmla="*/ 117 h 343"/>
                <a:gd name="T50" fmla="*/ 31 w 69"/>
                <a:gd name="T51" fmla="*/ 111 h 343"/>
                <a:gd name="T52" fmla="*/ 30 w 69"/>
                <a:gd name="T53" fmla="*/ 105 h 343"/>
                <a:gd name="T54" fmla="*/ 27 w 69"/>
                <a:gd name="T55" fmla="*/ 92 h 343"/>
                <a:gd name="T56" fmla="*/ 25 w 69"/>
                <a:gd name="T57" fmla="*/ 82 h 343"/>
                <a:gd name="T58" fmla="*/ 21 w 69"/>
                <a:gd name="T59" fmla="*/ 69 h 343"/>
                <a:gd name="T60" fmla="*/ 19 w 69"/>
                <a:gd name="T61" fmla="*/ 57 h 343"/>
                <a:gd name="T62" fmla="*/ 16 w 69"/>
                <a:gd name="T63" fmla="*/ 47 h 343"/>
                <a:gd name="T64" fmla="*/ 13 w 69"/>
                <a:gd name="T65" fmla="*/ 36 h 343"/>
                <a:gd name="T66" fmla="*/ 10 w 69"/>
                <a:gd name="T67" fmla="*/ 26 h 343"/>
                <a:gd name="T68" fmla="*/ 6 w 69"/>
                <a:gd name="T69" fmla="*/ 16 h 343"/>
                <a:gd name="T70" fmla="*/ 3 w 69"/>
                <a:gd name="T71" fmla="*/ 7 h 343"/>
                <a:gd name="T72" fmla="*/ 0 w 69"/>
                <a:gd name="T73" fmla="*/ 0 h 3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9" h="343">
                  <a:moveTo>
                    <a:pt x="69" y="343"/>
                  </a:moveTo>
                  <a:lnTo>
                    <a:pt x="68" y="336"/>
                  </a:lnTo>
                  <a:lnTo>
                    <a:pt x="67" y="329"/>
                  </a:lnTo>
                  <a:lnTo>
                    <a:pt x="66" y="321"/>
                  </a:lnTo>
                  <a:lnTo>
                    <a:pt x="65" y="314"/>
                  </a:lnTo>
                  <a:lnTo>
                    <a:pt x="63" y="305"/>
                  </a:lnTo>
                  <a:lnTo>
                    <a:pt x="62" y="296"/>
                  </a:lnTo>
                  <a:lnTo>
                    <a:pt x="61" y="286"/>
                  </a:lnTo>
                  <a:lnTo>
                    <a:pt x="60" y="277"/>
                  </a:lnTo>
                  <a:lnTo>
                    <a:pt x="58" y="265"/>
                  </a:lnTo>
                  <a:lnTo>
                    <a:pt x="56" y="254"/>
                  </a:lnTo>
                  <a:lnTo>
                    <a:pt x="54" y="243"/>
                  </a:lnTo>
                  <a:lnTo>
                    <a:pt x="53" y="231"/>
                  </a:lnTo>
                  <a:lnTo>
                    <a:pt x="51" y="218"/>
                  </a:lnTo>
                  <a:lnTo>
                    <a:pt x="49" y="207"/>
                  </a:lnTo>
                  <a:lnTo>
                    <a:pt x="47" y="194"/>
                  </a:lnTo>
                  <a:lnTo>
                    <a:pt x="46" y="182"/>
                  </a:lnTo>
                  <a:lnTo>
                    <a:pt x="44" y="175"/>
                  </a:lnTo>
                  <a:lnTo>
                    <a:pt x="42" y="168"/>
                  </a:lnTo>
                  <a:lnTo>
                    <a:pt x="41" y="161"/>
                  </a:lnTo>
                  <a:lnTo>
                    <a:pt x="40" y="155"/>
                  </a:lnTo>
                  <a:lnTo>
                    <a:pt x="38" y="142"/>
                  </a:lnTo>
                  <a:lnTo>
                    <a:pt x="35" y="131"/>
                  </a:lnTo>
                  <a:lnTo>
                    <a:pt x="33" y="124"/>
                  </a:lnTo>
                  <a:lnTo>
                    <a:pt x="32" y="117"/>
                  </a:lnTo>
                  <a:lnTo>
                    <a:pt x="31" y="111"/>
                  </a:lnTo>
                  <a:lnTo>
                    <a:pt x="30" y="105"/>
                  </a:lnTo>
                  <a:lnTo>
                    <a:pt x="27" y="92"/>
                  </a:lnTo>
                  <a:lnTo>
                    <a:pt x="25" y="82"/>
                  </a:lnTo>
                  <a:lnTo>
                    <a:pt x="21" y="69"/>
                  </a:lnTo>
                  <a:lnTo>
                    <a:pt x="19" y="57"/>
                  </a:lnTo>
                  <a:lnTo>
                    <a:pt x="16" y="47"/>
                  </a:lnTo>
                  <a:lnTo>
                    <a:pt x="13" y="36"/>
                  </a:lnTo>
                  <a:lnTo>
                    <a:pt x="10" y="26"/>
                  </a:lnTo>
                  <a:lnTo>
                    <a:pt x="6" y="16"/>
                  </a:lnTo>
                  <a:lnTo>
                    <a:pt x="3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1" name="Freeform 147"/>
            <p:cNvSpPr>
              <a:spLocks/>
            </p:cNvSpPr>
            <p:nvPr/>
          </p:nvSpPr>
          <p:spPr bwMode="auto">
            <a:xfrm>
              <a:off x="4417" y="2887"/>
              <a:ext cx="60" cy="455"/>
            </a:xfrm>
            <a:custGeom>
              <a:avLst/>
              <a:gdLst>
                <a:gd name="T0" fmla="*/ 60 w 60"/>
                <a:gd name="T1" fmla="*/ 455 h 455"/>
                <a:gd name="T2" fmla="*/ 57 w 60"/>
                <a:gd name="T3" fmla="*/ 447 h 455"/>
                <a:gd name="T4" fmla="*/ 53 w 60"/>
                <a:gd name="T5" fmla="*/ 439 h 455"/>
                <a:gd name="T6" fmla="*/ 51 w 60"/>
                <a:gd name="T7" fmla="*/ 428 h 455"/>
                <a:gd name="T8" fmla="*/ 49 w 60"/>
                <a:gd name="T9" fmla="*/ 419 h 455"/>
                <a:gd name="T10" fmla="*/ 45 w 60"/>
                <a:gd name="T11" fmla="*/ 407 h 455"/>
                <a:gd name="T12" fmla="*/ 42 w 60"/>
                <a:gd name="T13" fmla="*/ 397 h 455"/>
                <a:gd name="T14" fmla="*/ 39 w 60"/>
                <a:gd name="T15" fmla="*/ 385 h 455"/>
                <a:gd name="T16" fmla="*/ 37 w 60"/>
                <a:gd name="T17" fmla="*/ 373 h 455"/>
                <a:gd name="T18" fmla="*/ 35 w 60"/>
                <a:gd name="T19" fmla="*/ 367 h 455"/>
                <a:gd name="T20" fmla="*/ 34 w 60"/>
                <a:gd name="T21" fmla="*/ 360 h 455"/>
                <a:gd name="T22" fmla="*/ 32 w 60"/>
                <a:gd name="T23" fmla="*/ 353 h 455"/>
                <a:gd name="T24" fmla="*/ 31 w 60"/>
                <a:gd name="T25" fmla="*/ 346 h 455"/>
                <a:gd name="T26" fmla="*/ 29 w 60"/>
                <a:gd name="T27" fmla="*/ 339 h 455"/>
                <a:gd name="T28" fmla="*/ 29 w 60"/>
                <a:gd name="T29" fmla="*/ 332 h 455"/>
                <a:gd name="T30" fmla="*/ 27 w 60"/>
                <a:gd name="T31" fmla="*/ 325 h 455"/>
                <a:gd name="T32" fmla="*/ 27 w 60"/>
                <a:gd name="T33" fmla="*/ 318 h 455"/>
                <a:gd name="T34" fmla="*/ 24 w 60"/>
                <a:gd name="T35" fmla="*/ 309 h 455"/>
                <a:gd name="T36" fmla="*/ 24 w 60"/>
                <a:gd name="T37" fmla="*/ 302 h 455"/>
                <a:gd name="T38" fmla="*/ 22 w 60"/>
                <a:gd name="T39" fmla="*/ 294 h 455"/>
                <a:gd name="T40" fmla="*/ 22 w 60"/>
                <a:gd name="T41" fmla="*/ 287 h 455"/>
                <a:gd name="T42" fmla="*/ 21 w 60"/>
                <a:gd name="T43" fmla="*/ 279 h 455"/>
                <a:gd name="T44" fmla="*/ 20 w 60"/>
                <a:gd name="T45" fmla="*/ 272 h 455"/>
                <a:gd name="T46" fmla="*/ 18 w 60"/>
                <a:gd name="T47" fmla="*/ 264 h 455"/>
                <a:gd name="T48" fmla="*/ 18 w 60"/>
                <a:gd name="T49" fmla="*/ 257 h 455"/>
                <a:gd name="T50" fmla="*/ 16 w 60"/>
                <a:gd name="T51" fmla="*/ 248 h 455"/>
                <a:gd name="T52" fmla="*/ 15 w 60"/>
                <a:gd name="T53" fmla="*/ 241 h 455"/>
                <a:gd name="T54" fmla="*/ 14 w 60"/>
                <a:gd name="T55" fmla="*/ 231 h 455"/>
                <a:gd name="T56" fmla="*/ 14 w 60"/>
                <a:gd name="T57" fmla="*/ 224 h 455"/>
                <a:gd name="T58" fmla="*/ 13 w 60"/>
                <a:gd name="T59" fmla="*/ 215 h 455"/>
                <a:gd name="T60" fmla="*/ 11 w 60"/>
                <a:gd name="T61" fmla="*/ 208 h 455"/>
                <a:gd name="T62" fmla="*/ 10 w 60"/>
                <a:gd name="T63" fmla="*/ 199 h 455"/>
                <a:gd name="T64" fmla="*/ 10 w 60"/>
                <a:gd name="T65" fmla="*/ 192 h 455"/>
                <a:gd name="T66" fmla="*/ 9 w 60"/>
                <a:gd name="T67" fmla="*/ 182 h 455"/>
                <a:gd name="T68" fmla="*/ 8 w 60"/>
                <a:gd name="T69" fmla="*/ 174 h 455"/>
                <a:gd name="T70" fmla="*/ 7 w 60"/>
                <a:gd name="T71" fmla="*/ 166 h 455"/>
                <a:gd name="T72" fmla="*/ 7 w 60"/>
                <a:gd name="T73" fmla="*/ 158 h 455"/>
                <a:gd name="T74" fmla="*/ 6 w 60"/>
                <a:gd name="T75" fmla="*/ 148 h 455"/>
                <a:gd name="T76" fmla="*/ 4 w 60"/>
                <a:gd name="T77" fmla="*/ 141 h 455"/>
                <a:gd name="T78" fmla="*/ 4 w 60"/>
                <a:gd name="T79" fmla="*/ 132 h 455"/>
                <a:gd name="T80" fmla="*/ 4 w 60"/>
                <a:gd name="T81" fmla="*/ 125 h 455"/>
                <a:gd name="T82" fmla="*/ 3 w 60"/>
                <a:gd name="T83" fmla="*/ 116 h 455"/>
                <a:gd name="T84" fmla="*/ 2 w 60"/>
                <a:gd name="T85" fmla="*/ 108 h 455"/>
                <a:gd name="T86" fmla="*/ 1 w 60"/>
                <a:gd name="T87" fmla="*/ 99 h 455"/>
                <a:gd name="T88" fmla="*/ 1 w 60"/>
                <a:gd name="T89" fmla="*/ 92 h 455"/>
                <a:gd name="T90" fmla="*/ 0 w 60"/>
                <a:gd name="T91" fmla="*/ 84 h 455"/>
                <a:gd name="T92" fmla="*/ 0 w 60"/>
                <a:gd name="T93" fmla="*/ 76 h 455"/>
                <a:gd name="T94" fmla="*/ 0 w 60"/>
                <a:gd name="T95" fmla="*/ 68 h 455"/>
                <a:gd name="T96" fmla="*/ 0 w 60"/>
                <a:gd name="T97" fmla="*/ 61 h 455"/>
                <a:gd name="T98" fmla="*/ 0 w 60"/>
                <a:gd name="T99" fmla="*/ 53 h 455"/>
                <a:gd name="T100" fmla="*/ 0 w 60"/>
                <a:gd name="T101" fmla="*/ 45 h 455"/>
                <a:gd name="T102" fmla="*/ 0 w 60"/>
                <a:gd name="T103" fmla="*/ 36 h 455"/>
                <a:gd name="T104" fmla="*/ 0 w 60"/>
                <a:gd name="T105" fmla="*/ 29 h 455"/>
                <a:gd name="T106" fmla="*/ 0 w 60"/>
                <a:gd name="T107" fmla="*/ 21 h 455"/>
                <a:gd name="T108" fmla="*/ 0 w 60"/>
                <a:gd name="T109" fmla="*/ 14 h 455"/>
                <a:gd name="T110" fmla="*/ 0 w 60"/>
                <a:gd name="T111" fmla="*/ 7 h 455"/>
                <a:gd name="T112" fmla="*/ 0 w 60"/>
                <a:gd name="T113" fmla="*/ 0 h 45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" h="455">
                  <a:moveTo>
                    <a:pt x="60" y="455"/>
                  </a:moveTo>
                  <a:lnTo>
                    <a:pt x="57" y="447"/>
                  </a:lnTo>
                  <a:lnTo>
                    <a:pt x="53" y="439"/>
                  </a:lnTo>
                  <a:lnTo>
                    <a:pt x="51" y="428"/>
                  </a:lnTo>
                  <a:lnTo>
                    <a:pt x="49" y="419"/>
                  </a:lnTo>
                  <a:lnTo>
                    <a:pt x="45" y="407"/>
                  </a:lnTo>
                  <a:lnTo>
                    <a:pt x="42" y="397"/>
                  </a:lnTo>
                  <a:lnTo>
                    <a:pt x="39" y="385"/>
                  </a:lnTo>
                  <a:lnTo>
                    <a:pt x="37" y="373"/>
                  </a:lnTo>
                  <a:lnTo>
                    <a:pt x="35" y="367"/>
                  </a:lnTo>
                  <a:lnTo>
                    <a:pt x="34" y="360"/>
                  </a:lnTo>
                  <a:lnTo>
                    <a:pt x="32" y="353"/>
                  </a:lnTo>
                  <a:lnTo>
                    <a:pt x="31" y="346"/>
                  </a:lnTo>
                  <a:lnTo>
                    <a:pt x="29" y="339"/>
                  </a:lnTo>
                  <a:lnTo>
                    <a:pt x="29" y="332"/>
                  </a:lnTo>
                  <a:lnTo>
                    <a:pt x="27" y="325"/>
                  </a:lnTo>
                  <a:lnTo>
                    <a:pt x="27" y="318"/>
                  </a:lnTo>
                  <a:lnTo>
                    <a:pt x="24" y="309"/>
                  </a:lnTo>
                  <a:lnTo>
                    <a:pt x="24" y="302"/>
                  </a:lnTo>
                  <a:lnTo>
                    <a:pt x="22" y="294"/>
                  </a:lnTo>
                  <a:lnTo>
                    <a:pt x="22" y="287"/>
                  </a:lnTo>
                  <a:lnTo>
                    <a:pt x="21" y="279"/>
                  </a:lnTo>
                  <a:lnTo>
                    <a:pt x="20" y="272"/>
                  </a:lnTo>
                  <a:lnTo>
                    <a:pt x="18" y="264"/>
                  </a:lnTo>
                  <a:lnTo>
                    <a:pt x="18" y="257"/>
                  </a:lnTo>
                  <a:lnTo>
                    <a:pt x="16" y="248"/>
                  </a:lnTo>
                  <a:lnTo>
                    <a:pt x="15" y="241"/>
                  </a:lnTo>
                  <a:lnTo>
                    <a:pt x="14" y="231"/>
                  </a:lnTo>
                  <a:lnTo>
                    <a:pt x="14" y="224"/>
                  </a:lnTo>
                  <a:lnTo>
                    <a:pt x="13" y="215"/>
                  </a:lnTo>
                  <a:lnTo>
                    <a:pt x="11" y="208"/>
                  </a:lnTo>
                  <a:lnTo>
                    <a:pt x="10" y="199"/>
                  </a:lnTo>
                  <a:lnTo>
                    <a:pt x="10" y="192"/>
                  </a:lnTo>
                  <a:lnTo>
                    <a:pt x="9" y="182"/>
                  </a:lnTo>
                  <a:lnTo>
                    <a:pt x="8" y="174"/>
                  </a:lnTo>
                  <a:lnTo>
                    <a:pt x="7" y="166"/>
                  </a:lnTo>
                  <a:lnTo>
                    <a:pt x="7" y="158"/>
                  </a:lnTo>
                  <a:lnTo>
                    <a:pt x="6" y="148"/>
                  </a:lnTo>
                  <a:lnTo>
                    <a:pt x="4" y="141"/>
                  </a:lnTo>
                  <a:lnTo>
                    <a:pt x="4" y="132"/>
                  </a:lnTo>
                  <a:lnTo>
                    <a:pt x="4" y="125"/>
                  </a:lnTo>
                  <a:lnTo>
                    <a:pt x="3" y="116"/>
                  </a:lnTo>
                  <a:lnTo>
                    <a:pt x="2" y="108"/>
                  </a:lnTo>
                  <a:lnTo>
                    <a:pt x="1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0" y="45"/>
                  </a:lnTo>
                  <a:lnTo>
                    <a:pt x="0" y="36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2" name="Freeform 148"/>
            <p:cNvSpPr>
              <a:spLocks/>
            </p:cNvSpPr>
            <p:nvPr/>
          </p:nvSpPr>
          <p:spPr bwMode="auto">
            <a:xfrm>
              <a:off x="4372" y="2689"/>
              <a:ext cx="45" cy="198"/>
            </a:xfrm>
            <a:custGeom>
              <a:avLst/>
              <a:gdLst>
                <a:gd name="T0" fmla="*/ 45 w 45"/>
                <a:gd name="T1" fmla="*/ 198 h 198"/>
                <a:gd name="T2" fmla="*/ 44 w 45"/>
                <a:gd name="T3" fmla="*/ 187 h 198"/>
                <a:gd name="T4" fmla="*/ 44 w 45"/>
                <a:gd name="T5" fmla="*/ 176 h 198"/>
                <a:gd name="T6" fmla="*/ 44 w 45"/>
                <a:gd name="T7" fmla="*/ 167 h 198"/>
                <a:gd name="T8" fmla="*/ 44 w 45"/>
                <a:gd name="T9" fmla="*/ 157 h 198"/>
                <a:gd name="T10" fmla="*/ 42 w 45"/>
                <a:gd name="T11" fmla="*/ 147 h 198"/>
                <a:gd name="T12" fmla="*/ 42 w 45"/>
                <a:gd name="T13" fmla="*/ 139 h 198"/>
                <a:gd name="T14" fmla="*/ 41 w 45"/>
                <a:gd name="T15" fmla="*/ 129 h 198"/>
                <a:gd name="T16" fmla="*/ 41 w 45"/>
                <a:gd name="T17" fmla="*/ 122 h 198"/>
                <a:gd name="T18" fmla="*/ 40 w 45"/>
                <a:gd name="T19" fmla="*/ 114 h 198"/>
                <a:gd name="T20" fmla="*/ 39 w 45"/>
                <a:gd name="T21" fmla="*/ 106 h 198"/>
                <a:gd name="T22" fmla="*/ 38 w 45"/>
                <a:gd name="T23" fmla="*/ 99 h 198"/>
                <a:gd name="T24" fmla="*/ 38 w 45"/>
                <a:gd name="T25" fmla="*/ 92 h 198"/>
                <a:gd name="T26" fmla="*/ 37 w 45"/>
                <a:gd name="T27" fmla="*/ 85 h 198"/>
                <a:gd name="T28" fmla="*/ 35 w 45"/>
                <a:gd name="T29" fmla="*/ 78 h 198"/>
                <a:gd name="T30" fmla="*/ 34 w 45"/>
                <a:gd name="T31" fmla="*/ 72 h 198"/>
                <a:gd name="T32" fmla="*/ 34 w 45"/>
                <a:gd name="T33" fmla="*/ 68 h 198"/>
                <a:gd name="T34" fmla="*/ 31 w 45"/>
                <a:gd name="T35" fmla="*/ 55 h 198"/>
                <a:gd name="T36" fmla="*/ 27 w 45"/>
                <a:gd name="T37" fmla="*/ 44 h 198"/>
                <a:gd name="T38" fmla="*/ 24 w 45"/>
                <a:gd name="T39" fmla="*/ 34 h 198"/>
                <a:gd name="T40" fmla="*/ 20 w 45"/>
                <a:gd name="T41" fmla="*/ 27 h 198"/>
                <a:gd name="T42" fmla="*/ 14 w 45"/>
                <a:gd name="T43" fmla="*/ 17 h 198"/>
                <a:gd name="T44" fmla="*/ 10 w 45"/>
                <a:gd name="T45" fmla="*/ 12 h 198"/>
                <a:gd name="T46" fmla="*/ 5 w 45"/>
                <a:gd name="T47" fmla="*/ 5 h 198"/>
                <a:gd name="T48" fmla="*/ 0 w 45"/>
                <a:gd name="T49" fmla="*/ 0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5" h="198">
                  <a:moveTo>
                    <a:pt x="45" y="198"/>
                  </a:moveTo>
                  <a:lnTo>
                    <a:pt x="44" y="187"/>
                  </a:lnTo>
                  <a:lnTo>
                    <a:pt x="44" y="176"/>
                  </a:lnTo>
                  <a:lnTo>
                    <a:pt x="44" y="167"/>
                  </a:lnTo>
                  <a:lnTo>
                    <a:pt x="44" y="157"/>
                  </a:lnTo>
                  <a:lnTo>
                    <a:pt x="42" y="147"/>
                  </a:lnTo>
                  <a:lnTo>
                    <a:pt x="42" y="139"/>
                  </a:lnTo>
                  <a:lnTo>
                    <a:pt x="41" y="129"/>
                  </a:lnTo>
                  <a:lnTo>
                    <a:pt x="41" y="122"/>
                  </a:lnTo>
                  <a:lnTo>
                    <a:pt x="40" y="114"/>
                  </a:lnTo>
                  <a:lnTo>
                    <a:pt x="39" y="106"/>
                  </a:lnTo>
                  <a:lnTo>
                    <a:pt x="38" y="99"/>
                  </a:lnTo>
                  <a:lnTo>
                    <a:pt x="38" y="92"/>
                  </a:lnTo>
                  <a:lnTo>
                    <a:pt x="37" y="85"/>
                  </a:lnTo>
                  <a:lnTo>
                    <a:pt x="35" y="78"/>
                  </a:lnTo>
                  <a:lnTo>
                    <a:pt x="34" y="72"/>
                  </a:lnTo>
                  <a:lnTo>
                    <a:pt x="34" y="68"/>
                  </a:lnTo>
                  <a:lnTo>
                    <a:pt x="31" y="55"/>
                  </a:lnTo>
                  <a:lnTo>
                    <a:pt x="27" y="44"/>
                  </a:lnTo>
                  <a:lnTo>
                    <a:pt x="24" y="34"/>
                  </a:lnTo>
                  <a:lnTo>
                    <a:pt x="20" y="27"/>
                  </a:lnTo>
                  <a:lnTo>
                    <a:pt x="14" y="17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3" name="Freeform 149"/>
            <p:cNvSpPr>
              <a:spLocks/>
            </p:cNvSpPr>
            <p:nvPr/>
          </p:nvSpPr>
          <p:spPr bwMode="auto">
            <a:xfrm>
              <a:off x="4287" y="2664"/>
              <a:ext cx="85" cy="25"/>
            </a:xfrm>
            <a:custGeom>
              <a:avLst/>
              <a:gdLst>
                <a:gd name="T0" fmla="*/ 85 w 85"/>
                <a:gd name="T1" fmla="*/ 25 h 25"/>
                <a:gd name="T2" fmla="*/ 76 w 85"/>
                <a:gd name="T3" fmla="*/ 18 h 25"/>
                <a:gd name="T4" fmla="*/ 68 w 85"/>
                <a:gd name="T5" fmla="*/ 12 h 25"/>
                <a:gd name="T6" fmla="*/ 59 w 85"/>
                <a:gd name="T7" fmla="*/ 7 h 25"/>
                <a:gd name="T8" fmla="*/ 49 w 85"/>
                <a:gd name="T9" fmla="*/ 5 h 25"/>
                <a:gd name="T10" fmla="*/ 38 w 85"/>
                <a:gd name="T11" fmla="*/ 2 h 25"/>
                <a:gd name="T12" fmla="*/ 26 w 85"/>
                <a:gd name="T13" fmla="*/ 2 h 25"/>
                <a:gd name="T14" fmla="*/ 19 w 85"/>
                <a:gd name="T15" fmla="*/ 0 h 25"/>
                <a:gd name="T16" fmla="*/ 13 w 85"/>
                <a:gd name="T17" fmla="*/ 0 h 25"/>
                <a:gd name="T18" fmla="*/ 6 w 85"/>
                <a:gd name="T19" fmla="*/ 0 h 25"/>
                <a:gd name="T20" fmla="*/ 0 w 85"/>
                <a:gd name="T21" fmla="*/ 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5">
                  <a:moveTo>
                    <a:pt x="85" y="25"/>
                  </a:moveTo>
                  <a:lnTo>
                    <a:pt x="76" y="18"/>
                  </a:lnTo>
                  <a:lnTo>
                    <a:pt x="68" y="12"/>
                  </a:lnTo>
                  <a:lnTo>
                    <a:pt x="59" y="7"/>
                  </a:lnTo>
                  <a:lnTo>
                    <a:pt x="49" y="5"/>
                  </a:lnTo>
                  <a:lnTo>
                    <a:pt x="38" y="2"/>
                  </a:lnTo>
                  <a:lnTo>
                    <a:pt x="26" y="2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4" name="Freeform 150"/>
            <p:cNvSpPr>
              <a:spLocks/>
            </p:cNvSpPr>
            <p:nvPr/>
          </p:nvSpPr>
          <p:spPr bwMode="auto">
            <a:xfrm>
              <a:off x="3480" y="4680"/>
              <a:ext cx="7" cy="61"/>
            </a:xfrm>
            <a:custGeom>
              <a:avLst/>
              <a:gdLst>
                <a:gd name="T0" fmla="*/ 0 w 7"/>
                <a:gd name="T1" fmla="*/ 0 h 61"/>
                <a:gd name="T2" fmla="*/ 0 w 7"/>
                <a:gd name="T3" fmla="*/ 6 h 61"/>
                <a:gd name="T4" fmla="*/ 1 w 7"/>
                <a:gd name="T5" fmla="*/ 13 h 61"/>
                <a:gd name="T6" fmla="*/ 2 w 7"/>
                <a:gd name="T7" fmla="*/ 20 h 61"/>
                <a:gd name="T8" fmla="*/ 3 w 7"/>
                <a:gd name="T9" fmla="*/ 28 h 61"/>
                <a:gd name="T10" fmla="*/ 3 w 7"/>
                <a:gd name="T11" fmla="*/ 35 h 61"/>
                <a:gd name="T12" fmla="*/ 5 w 7"/>
                <a:gd name="T13" fmla="*/ 43 h 61"/>
                <a:gd name="T14" fmla="*/ 6 w 7"/>
                <a:gd name="T15" fmla="*/ 52 h 61"/>
                <a:gd name="T16" fmla="*/ 7 w 7"/>
                <a:gd name="T17" fmla="*/ 61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1">
                  <a:moveTo>
                    <a:pt x="0" y="0"/>
                  </a:moveTo>
                  <a:lnTo>
                    <a:pt x="0" y="6"/>
                  </a:lnTo>
                  <a:lnTo>
                    <a:pt x="1" y="13"/>
                  </a:lnTo>
                  <a:lnTo>
                    <a:pt x="2" y="20"/>
                  </a:lnTo>
                  <a:lnTo>
                    <a:pt x="3" y="28"/>
                  </a:lnTo>
                  <a:lnTo>
                    <a:pt x="3" y="35"/>
                  </a:lnTo>
                  <a:lnTo>
                    <a:pt x="5" y="43"/>
                  </a:lnTo>
                  <a:lnTo>
                    <a:pt x="6" y="52"/>
                  </a:lnTo>
                  <a:lnTo>
                    <a:pt x="7" y="6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5" name="Freeform 151"/>
            <p:cNvSpPr>
              <a:spLocks/>
            </p:cNvSpPr>
            <p:nvPr/>
          </p:nvSpPr>
          <p:spPr bwMode="auto">
            <a:xfrm>
              <a:off x="3480" y="4680"/>
              <a:ext cx="7" cy="61"/>
            </a:xfrm>
            <a:custGeom>
              <a:avLst/>
              <a:gdLst>
                <a:gd name="T0" fmla="*/ 7 w 7"/>
                <a:gd name="T1" fmla="*/ 61 h 61"/>
                <a:gd name="T2" fmla="*/ 5 w 7"/>
                <a:gd name="T3" fmla="*/ 53 h 61"/>
                <a:gd name="T4" fmla="*/ 3 w 7"/>
                <a:gd name="T5" fmla="*/ 45 h 61"/>
                <a:gd name="T6" fmla="*/ 2 w 7"/>
                <a:gd name="T7" fmla="*/ 36 h 61"/>
                <a:gd name="T8" fmla="*/ 1 w 7"/>
                <a:gd name="T9" fmla="*/ 29 h 61"/>
                <a:gd name="T10" fmla="*/ 0 w 7"/>
                <a:gd name="T11" fmla="*/ 21 h 61"/>
                <a:gd name="T12" fmla="*/ 0 w 7"/>
                <a:gd name="T13" fmla="*/ 14 h 61"/>
                <a:gd name="T14" fmla="*/ 0 w 7"/>
                <a:gd name="T15" fmla="*/ 7 h 61"/>
                <a:gd name="T16" fmla="*/ 0 w 7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1">
                  <a:moveTo>
                    <a:pt x="7" y="61"/>
                  </a:moveTo>
                  <a:lnTo>
                    <a:pt x="5" y="53"/>
                  </a:lnTo>
                  <a:lnTo>
                    <a:pt x="3" y="45"/>
                  </a:lnTo>
                  <a:lnTo>
                    <a:pt x="2" y="36"/>
                  </a:lnTo>
                  <a:lnTo>
                    <a:pt x="1" y="29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6" name="Freeform 152"/>
            <p:cNvSpPr>
              <a:spLocks/>
            </p:cNvSpPr>
            <p:nvPr/>
          </p:nvSpPr>
          <p:spPr bwMode="auto">
            <a:xfrm>
              <a:off x="3429" y="3615"/>
              <a:ext cx="1278" cy="1973"/>
            </a:xfrm>
            <a:custGeom>
              <a:avLst/>
              <a:gdLst>
                <a:gd name="T0" fmla="*/ 476 w 1278"/>
                <a:gd name="T1" fmla="*/ 406 h 1973"/>
                <a:gd name="T2" fmla="*/ 402 w 1278"/>
                <a:gd name="T3" fmla="*/ 352 h 1973"/>
                <a:gd name="T4" fmla="*/ 310 w 1278"/>
                <a:gd name="T5" fmla="*/ 287 h 1973"/>
                <a:gd name="T6" fmla="*/ 211 w 1278"/>
                <a:gd name="T7" fmla="*/ 222 h 1973"/>
                <a:gd name="T8" fmla="*/ 121 w 1278"/>
                <a:gd name="T9" fmla="*/ 173 h 1973"/>
                <a:gd name="T10" fmla="*/ 49 w 1278"/>
                <a:gd name="T11" fmla="*/ 147 h 1973"/>
                <a:gd name="T12" fmla="*/ 5 w 1278"/>
                <a:gd name="T13" fmla="*/ 196 h 1973"/>
                <a:gd name="T14" fmla="*/ 3 w 1278"/>
                <a:gd name="T15" fmla="*/ 280 h 1973"/>
                <a:gd name="T16" fmla="*/ 22 w 1278"/>
                <a:gd name="T17" fmla="*/ 340 h 1973"/>
                <a:gd name="T18" fmla="*/ 58 w 1278"/>
                <a:gd name="T19" fmla="*/ 412 h 1973"/>
                <a:gd name="T20" fmla="*/ 120 w 1278"/>
                <a:gd name="T21" fmla="*/ 499 h 1973"/>
                <a:gd name="T22" fmla="*/ 194 w 1278"/>
                <a:gd name="T23" fmla="*/ 590 h 1973"/>
                <a:gd name="T24" fmla="*/ 169 w 1278"/>
                <a:gd name="T25" fmla="*/ 662 h 1973"/>
                <a:gd name="T26" fmla="*/ 155 w 1278"/>
                <a:gd name="T27" fmla="*/ 729 h 1973"/>
                <a:gd name="T28" fmla="*/ 156 w 1278"/>
                <a:gd name="T29" fmla="*/ 783 h 1973"/>
                <a:gd name="T30" fmla="*/ 117 w 1278"/>
                <a:gd name="T31" fmla="*/ 848 h 1973"/>
                <a:gd name="T32" fmla="*/ 100 w 1278"/>
                <a:gd name="T33" fmla="*/ 914 h 1973"/>
                <a:gd name="T34" fmla="*/ 93 w 1278"/>
                <a:gd name="T35" fmla="*/ 961 h 1973"/>
                <a:gd name="T36" fmla="*/ 52 w 1278"/>
                <a:gd name="T37" fmla="*/ 1020 h 1973"/>
                <a:gd name="T38" fmla="*/ 53 w 1278"/>
                <a:gd name="T39" fmla="*/ 1087 h 1973"/>
                <a:gd name="T40" fmla="*/ 64 w 1278"/>
                <a:gd name="T41" fmla="*/ 1182 h 1973"/>
                <a:gd name="T42" fmla="*/ 80 w 1278"/>
                <a:gd name="T43" fmla="*/ 1275 h 1973"/>
                <a:gd name="T44" fmla="*/ 108 w 1278"/>
                <a:gd name="T45" fmla="*/ 1343 h 1973"/>
                <a:gd name="T46" fmla="*/ 169 w 1278"/>
                <a:gd name="T47" fmla="*/ 1370 h 1973"/>
                <a:gd name="T48" fmla="*/ 245 w 1278"/>
                <a:gd name="T49" fmla="*/ 1383 h 1973"/>
                <a:gd name="T50" fmla="*/ 305 w 1278"/>
                <a:gd name="T51" fmla="*/ 1390 h 1973"/>
                <a:gd name="T52" fmla="*/ 383 w 1278"/>
                <a:gd name="T53" fmla="*/ 1397 h 1973"/>
                <a:gd name="T54" fmla="*/ 427 w 1278"/>
                <a:gd name="T55" fmla="*/ 1407 h 1973"/>
                <a:gd name="T56" fmla="*/ 434 w 1278"/>
                <a:gd name="T57" fmla="*/ 1469 h 1973"/>
                <a:gd name="T58" fmla="*/ 446 w 1278"/>
                <a:gd name="T59" fmla="*/ 1541 h 1973"/>
                <a:gd name="T60" fmla="*/ 467 w 1278"/>
                <a:gd name="T61" fmla="*/ 1629 h 1973"/>
                <a:gd name="T62" fmla="*/ 498 w 1278"/>
                <a:gd name="T63" fmla="*/ 1716 h 1973"/>
                <a:gd name="T64" fmla="*/ 540 w 1278"/>
                <a:gd name="T65" fmla="*/ 1797 h 1973"/>
                <a:gd name="T66" fmla="*/ 596 w 1278"/>
                <a:gd name="T67" fmla="*/ 1860 h 1973"/>
                <a:gd name="T68" fmla="*/ 666 w 1278"/>
                <a:gd name="T69" fmla="*/ 1906 h 1973"/>
                <a:gd name="T70" fmla="*/ 753 w 1278"/>
                <a:gd name="T71" fmla="*/ 1945 h 1973"/>
                <a:gd name="T72" fmla="*/ 850 w 1278"/>
                <a:gd name="T73" fmla="*/ 1968 h 1973"/>
                <a:gd name="T74" fmla="*/ 949 w 1278"/>
                <a:gd name="T75" fmla="*/ 1967 h 1973"/>
                <a:gd name="T76" fmla="*/ 1041 w 1278"/>
                <a:gd name="T77" fmla="*/ 1932 h 1973"/>
                <a:gd name="T78" fmla="*/ 1121 w 1278"/>
                <a:gd name="T79" fmla="*/ 1854 h 1973"/>
                <a:gd name="T80" fmla="*/ 1180 w 1278"/>
                <a:gd name="T81" fmla="*/ 1724 h 1973"/>
                <a:gd name="T82" fmla="*/ 1219 w 1278"/>
                <a:gd name="T83" fmla="*/ 1551 h 1973"/>
                <a:gd name="T84" fmla="*/ 1251 w 1278"/>
                <a:gd name="T85" fmla="*/ 1371 h 1973"/>
                <a:gd name="T86" fmla="*/ 1271 w 1278"/>
                <a:gd name="T87" fmla="*/ 1183 h 1973"/>
                <a:gd name="T88" fmla="*/ 1276 w 1278"/>
                <a:gd name="T89" fmla="*/ 988 h 1973"/>
                <a:gd name="T90" fmla="*/ 1257 w 1278"/>
                <a:gd name="T91" fmla="*/ 782 h 1973"/>
                <a:gd name="T92" fmla="*/ 1214 w 1278"/>
                <a:gd name="T93" fmla="*/ 567 h 1973"/>
                <a:gd name="T94" fmla="*/ 1138 w 1278"/>
                <a:gd name="T95" fmla="*/ 338 h 1973"/>
                <a:gd name="T96" fmla="*/ 1047 w 1278"/>
                <a:gd name="T97" fmla="*/ 126 h 1973"/>
                <a:gd name="T98" fmla="*/ 1001 w 1278"/>
                <a:gd name="T99" fmla="*/ 20 h 1973"/>
                <a:gd name="T100" fmla="*/ 1005 w 1278"/>
                <a:gd name="T101" fmla="*/ 23 h 1973"/>
                <a:gd name="T102" fmla="*/ 1034 w 1278"/>
                <a:gd name="T103" fmla="*/ 86 h 1973"/>
                <a:gd name="T104" fmla="*/ 1071 w 1278"/>
                <a:gd name="T105" fmla="*/ 163 h 1973"/>
                <a:gd name="T106" fmla="*/ 1099 w 1278"/>
                <a:gd name="T107" fmla="*/ 228 h 1973"/>
                <a:gd name="T108" fmla="*/ 1072 w 1278"/>
                <a:gd name="T109" fmla="*/ 249 h 1973"/>
                <a:gd name="T110" fmla="*/ 996 w 1278"/>
                <a:gd name="T111" fmla="*/ 266 h 1973"/>
                <a:gd name="T112" fmla="*/ 893 w 1278"/>
                <a:gd name="T113" fmla="*/ 294 h 1973"/>
                <a:gd name="T114" fmla="*/ 778 w 1278"/>
                <a:gd name="T115" fmla="*/ 327 h 1973"/>
                <a:gd name="T116" fmla="*/ 667 w 1278"/>
                <a:gd name="T117" fmla="*/ 363 h 1973"/>
                <a:gd name="T118" fmla="*/ 575 w 1278"/>
                <a:gd name="T119" fmla="*/ 401 h 1973"/>
                <a:gd name="T120" fmla="*/ 519 w 1278"/>
                <a:gd name="T121" fmla="*/ 439 h 19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78" h="1973">
                  <a:moveTo>
                    <a:pt x="519" y="439"/>
                  </a:moveTo>
                  <a:lnTo>
                    <a:pt x="516" y="436"/>
                  </a:lnTo>
                  <a:lnTo>
                    <a:pt x="513" y="434"/>
                  </a:lnTo>
                  <a:lnTo>
                    <a:pt x="506" y="429"/>
                  </a:lnTo>
                  <a:lnTo>
                    <a:pt x="499" y="424"/>
                  </a:lnTo>
                  <a:lnTo>
                    <a:pt x="493" y="419"/>
                  </a:lnTo>
                  <a:lnTo>
                    <a:pt x="487" y="415"/>
                  </a:lnTo>
                  <a:lnTo>
                    <a:pt x="481" y="411"/>
                  </a:lnTo>
                  <a:lnTo>
                    <a:pt x="476" y="406"/>
                  </a:lnTo>
                  <a:lnTo>
                    <a:pt x="469" y="400"/>
                  </a:lnTo>
                  <a:lnTo>
                    <a:pt x="462" y="396"/>
                  </a:lnTo>
                  <a:lnTo>
                    <a:pt x="455" y="390"/>
                  </a:lnTo>
                  <a:lnTo>
                    <a:pt x="448" y="385"/>
                  </a:lnTo>
                  <a:lnTo>
                    <a:pt x="438" y="378"/>
                  </a:lnTo>
                  <a:lnTo>
                    <a:pt x="429" y="372"/>
                  </a:lnTo>
                  <a:lnTo>
                    <a:pt x="420" y="365"/>
                  </a:lnTo>
                  <a:lnTo>
                    <a:pt x="411" y="359"/>
                  </a:lnTo>
                  <a:lnTo>
                    <a:pt x="402" y="352"/>
                  </a:lnTo>
                  <a:lnTo>
                    <a:pt x="393" y="345"/>
                  </a:lnTo>
                  <a:lnTo>
                    <a:pt x="382" y="338"/>
                  </a:lnTo>
                  <a:lnTo>
                    <a:pt x="373" y="331"/>
                  </a:lnTo>
                  <a:lnTo>
                    <a:pt x="362" y="323"/>
                  </a:lnTo>
                  <a:lnTo>
                    <a:pt x="352" y="316"/>
                  </a:lnTo>
                  <a:lnTo>
                    <a:pt x="341" y="309"/>
                  </a:lnTo>
                  <a:lnTo>
                    <a:pt x="331" y="302"/>
                  </a:lnTo>
                  <a:lnTo>
                    <a:pt x="320" y="294"/>
                  </a:lnTo>
                  <a:lnTo>
                    <a:pt x="310" y="287"/>
                  </a:lnTo>
                  <a:lnTo>
                    <a:pt x="299" y="280"/>
                  </a:lnTo>
                  <a:lnTo>
                    <a:pt x="289" y="273"/>
                  </a:lnTo>
                  <a:lnTo>
                    <a:pt x="277" y="265"/>
                  </a:lnTo>
                  <a:lnTo>
                    <a:pt x="266" y="258"/>
                  </a:lnTo>
                  <a:lnTo>
                    <a:pt x="254" y="250"/>
                  </a:lnTo>
                  <a:lnTo>
                    <a:pt x="243" y="243"/>
                  </a:lnTo>
                  <a:lnTo>
                    <a:pt x="232" y="236"/>
                  </a:lnTo>
                  <a:lnTo>
                    <a:pt x="221" y="229"/>
                  </a:lnTo>
                  <a:lnTo>
                    <a:pt x="211" y="222"/>
                  </a:lnTo>
                  <a:lnTo>
                    <a:pt x="200" y="216"/>
                  </a:lnTo>
                  <a:lnTo>
                    <a:pt x="190" y="209"/>
                  </a:lnTo>
                  <a:lnTo>
                    <a:pt x="179" y="203"/>
                  </a:lnTo>
                  <a:lnTo>
                    <a:pt x="169" y="197"/>
                  </a:lnTo>
                  <a:lnTo>
                    <a:pt x="158" y="193"/>
                  </a:lnTo>
                  <a:lnTo>
                    <a:pt x="148" y="186"/>
                  </a:lnTo>
                  <a:lnTo>
                    <a:pt x="138" y="181"/>
                  </a:lnTo>
                  <a:lnTo>
                    <a:pt x="129" y="176"/>
                  </a:lnTo>
                  <a:lnTo>
                    <a:pt x="121" y="173"/>
                  </a:lnTo>
                  <a:lnTo>
                    <a:pt x="110" y="168"/>
                  </a:lnTo>
                  <a:lnTo>
                    <a:pt x="102" y="163"/>
                  </a:lnTo>
                  <a:lnTo>
                    <a:pt x="94" y="160"/>
                  </a:lnTo>
                  <a:lnTo>
                    <a:pt x="87" y="158"/>
                  </a:lnTo>
                  <a:lnTo>
                    <a:pt x="79" y="154"/>
                  </a:lnTo>
                  <a:lnTo>
                    <a:pt x="72" y="152"/>
                  </a:lnTo>
                  <a:lnTo>
                    <a:pt x="65" y="149"/>
                  </a:lnTo>
                  <a:lnTo>
                    <a:pt x="60" y="149"/>
                  </a:lnTo>
                  <a:lnTo>
                    <a:pt x="49" y="147"/>
                  </a:lnTo>
                  <a:lnTo>
                    <a:pt x="39" y="148"/>
                  </a:lnTo>
                  <a:lnTo>
                    <a:pt x="31" y="151"/>
                  </a:lnTo>
                  <a:lnTo>
                    <a:pt x="28" y="156"/>
                  </a:lnTo>
                  <a:lnTo>
                    <a:pt x="23" y="161"/>
                  </a:lnTo>
                  <a:lnTo>
                    <a:pt x="18" y="167"/>
                  </a:lnTo>
                  <a:lnTo>
                    <a:pt x="15" y="174"/>
                  </a:lnTo>
                  <a:lnTo>
                    <a:pt x="11" y="181"/>
                  </a:lnTo>
                  <a:lnTo>
                    <a:pt x="8" y="188"/>
                  </a:lnTo>
                  <a:lnTo>
                    <a:pt x="5" y="196"/>
                  </a:lnTo>
                  <a:lnTo>
                    <a:pt x="3" y="204"/>
                  </a:lnTo>
                  <a:lnTo>
                    <a:pt x="2" y="214"/>
                  </a:lnTo>
                  <a:lnTo>
                    <a:pt x="0" y="222"/>
                  </a:lnTo>
                  <a:lnTo>
                    <a:pt x="0" y="231"/>
                  </a:lnTo>
                  <a:lnTo>
                    <a:pt x="0" y="242"/>
                  </a:lnTo>
                  <a:lnTo>
                    <a:pt x="0" y="253"/>
                  </a:lnTo>
                  <a:lnTo>
                    <a:pt x="0" y="264"/>
                  </a:lnTo>
                  <a:lnTo>
                    <a:pt x="2" y="274"/>
                  </a:lnTo>
                  <a:lnTo>
                    <a:pt x="3" y="280"/>
                  </a:lnTo>
                  <a:lnTo>
                    <a:pt x="5" y="286"/>
                  </a:lnTo>
                  <a:lnTo>
                    <a:pt x="7" y="293"/>
                  </a:lnTo>
                  <a:lnTo>
                    <a:pt x="9" y="300"/>
                  </a:lnTo>
                  <a:lnTo>
                    <a:pt x="10" y="306"/>
                  </a:lnTo>
                  <a:lnTo>
                    <a:pt x="12" y="312"/>
                  </a:lnTo>
                  <a:lnTo>
                    <a:pt x="14" y="319"/>
                  </a:lnTo>
                  <a:lnTo>
                    <a:pt x="17" y="326"/>
                  </a:lnTo>
                  <a:lnTo>
                    <a:pt x="18" y="333"/>
                  </a:lnTo>
                  <a:lnTo>
                    <a:pt x="22" y="340"/>
                  </a:lnTo>
                  <a:lnTo>
                    <a:pt x="25" y="348"/>
                  </a:lnTo>
                  <a:lnTo>
                    <a:pt x="29" y="356"/>
                  </a:lnTo>
                  <a:lnTo>
                    <a:pt x="32" y="363"/>
                  </a:lnTo>
                  <a:lnTo>
                    <a:pt x="36" y="370"/>
                  </a:lnTo>
                  <a:lnTo>
                    <a:pt x="39" y="378"/>
                  </a:lnTo>
                  <a:lnTo>
                    <a:pt x="44" y="387"/>
                  </a:lnTo>
                  <a:lnTo>
                    <a:pt x="47" y="394"/>
                  </a:lnTo>
                  <a:lnTo>
                    <a:pt x="53" y="404"/>
                  </a:lnTo>
                  <a:lnTo>
                    <a:pt x="58" y="412"/>
                  </a:lnTo>
                  <a:lnTo>
                    <a:pt x="65" y="422"/>
                  </a:lnTo>
                  <a:lnTo>
                    <a:pt x="70" y="431"/>
                  </a:lnTo>
                  <a:lnTo>
                    <a:pt x="75" y="440"/>
                  </a:lnTo>
                  <a:lnTo>
                    <a:pt x="82" y="448"/>
                  </a:lnTo>
                  <a:lnTo>
                    <a:pt x="89" y="459"/>
                  </a:lnTo>
                  <a:lnTo>
                    <a:pt x="96" y="468"/>
                  </a:lnTo>
                  <a:lnTo>
                    <a:pt x="103" y="478"/>
                  </a:lnTo>
                  <a:lnTo>
                    <a:pt x="110" y="489"/>
                  </a:lnTo>
                  <a:lnTo>
                    <a:pt x="120" y="499"/>
                  </a:lnTo>
                  <a:lnTo>
                    <a:pt x="127" y="510"/>
                  </a:lnTo>
                  <a:lnTo>
                    <a:pt x="136" y="520"/>
                  </a:lnTo>
                  <a:lnTo>
                    <a:pt x="144" y="531"/>
                  </a:lnTo>
                  <a:lnTo>
                    <a:pt x="154" y="543"/>
                  </a:lnTo>
                  <a:lnTo>
                    <a:pt x="163" y="553"/>
                  </a:lnTo>
                  <a:lnTo>
                    <a:pt x="173" y="566"/>
                  </a:lnTo>
                  <a:lnTo>
                    <a:pt x="184" y="578"/>
                  </a:lnTo>
                  <a:lnTo>
                    <a:pt x="196" y="590"/>
                  </a:lnTo>
                  <a:lnTo>
                    <a:pt x="194" y="590"/>
                  </a:lnTo>
                  <a:lnTo>
                    <a:pt x="192" y="595"/>
                  </a:lnTo>
                  <a:lnTo>
                    <a:pt x="189" y="601"/>
                  </a:lnTo>
                  <a:lnTo>
                    <a:pt x="186" y="610"/>
                  </a:lnTo>
                  <a:lnTo>
                    <a:pt x="182" y="620"/>
                  </a:lnTo>
                  <a:lnTo>
                    <a:pt x="177" y="632"/>
                  </a:lnTo>
                  <a:lnTo>
                    <a:pt x="175" y="639"/>
                  </a:lnTo>
                  <a:lnTo>
                    <a:pt x="172" y="646"/>
                  </a:lnTo>
                  <a:lnTo>
                    <a:pt x="170" y="653"/>
                  </a:lnTo>
                  <a:lnTo>
                    <a:pt x="169" y="662"/>
                  </a:lnTo>
                  <a:lnTo>
                    <a:pt x="165" y="669"/>
                  </a:lnTo>
                  <a:lnTo>
                    <a:pt x="164" y="676"/>
                  </a:lnTo>
                  <a:lnTo>
                    <a:pt x="162" y="683"/>
                  </a:lnTo>
                  <a:lnTo>
                    <a:pt x="161" y="691"/>
                  </a:lnTo>
                  <a:lnTo>
                    <a:pt x="158" y="698"/>
                  </a:lnTo>
                  <a:lnTo>
                    <a:pt x="157" y="706"/>
                  </a:lnTo>
                  <a:lnTo>
                    <a:pt x="156" y="714"/>
                  </a:lnTo>
                  <a:lnTo>
                    <a:pt x="156" y="722"/>
                  </a:lnTo>
                  <a:lnTo>
                    <a:pt x="155" y="729"/>
                  </a:lnTo>
                  <a:lnTo>
                    <a:pt x="154" y="736"/>
                  </a:lnTo>
                  <a:lnTo>
                    <a:pt x="154" y="743"/>
                  </a:lnTo>
                  <a:lnTo>
                    <a:pt x="155" y="751"/>
                  </a:lnTo>
                  <a:lnTo>
                    <a:pt x="155" y="758"/>
                  </a:lnTo>
                  <a:lnTo>
                    <a:pt x="156" y="765"/>
                  </a:lnTo>
                  <a:lnTo>
                    <a:pt x="157" y="771"/>
                  </a:lnTo>
                  <a:lnTo>
                    <a:pt x="161" y="778"/>
                  </a:lnTo>
                  <a:lnTo>
                    <a:pt x="158" y="778"/>
                  </a:lnTo>
                  <a:lnTo>
                    <a:pt x="156" y="783"/>
                  </a:lnTo>
                  <a:lnTo>
                    <a:pt x="151" y="788"/>
                  </a:lnTo>
                  <a:lnTo>
                    <a:pt x="147" y="796"/>
                  </a:lnTo>
                  <a:lnTo>
                    <a:pt x="140" y="805"/>
                  </a:lnTo>
                  <a:lnTo>
                    <a:pt x="134" y="816"/>
                  </a:lnTo>
                  <a:lnTo>
                    <a:pt x="130" y="821"/>
                  </a:lnTo>
                  <a:lnTo>
                    <a:pt x="127" y="828"/>
                  </a:lnTo>
                  <a:lnTo>
                    <a:pt x="123" y="835"/>
                  </a:lnTo>
                  <a:lnTo>
                    <a:pt x="121" y="842"/>
                  </a:lnTo>
                  <a:lnTo>
                    <a:pt x="117" y="848"/>
                  </a:lnTo>
                  <a:lnTo>
                    <a:pt x="114" y="855"/>
                  </a:lnTo>
                  <a:lnTo>
                    <a:pt x="112" y="862"/>
                  </a:lnTo>
                  <a:lnTo>
                    <a:pt x="109" y="869"/>
                  </a:lnTo>
                  <a:lnTo>
                    <a:pt x="106" y="876"/>
                  </a:lnTo>
                  <a:lnTo>
                    <a:pt x="105" y="884"/>
                  </a:lnTo>
                  <a:lnTo>
                    <a:pt x="102" y="891"/>
                  </a:lnTo>
                  <a:lnTo>
                    <a:pt x="102" y="900"/>
                  </a:lnTo>
                  <a:lnTo>
                    <a:pt x="100" y="907"/>
                  </a:lnTo>
                  <a:lnTo>
                    <a:pt x="100" y="914"/>
                  </a:lnTo>
                  <a:lnTo>
                    <a:pt x="100" y="921"/>
                  </a:lnTo>
                  <a:lnTo>
                    <a:pt x="101" y="928"/>
                  </a:lnTo>
                  <a:lnTo>
                    <a:pt x="101" y="933"/>
                  </a:lnTo>
                  <a:lnTo>
                    <a:pt x="103" y="940"/>
                  </a:lnTo>
                  <a:lnTo>
                    <a:pt x="107" y="947"/>
                  </a:lnTo>
                  <a:lnTo>
                    <a:pt x="110" y="954"/>
                  </a:lnTo>
                  <a:lnTo>
                    <a:pt x="107" y="954"/>
                  </a:lnTo>
                  <a:lnTo>
                    <a:pt x="99" y="959"/>
                  </a:lnTo>
                  <a:lnTo>
                    <a:pt x="93" y="961"/>
                  </a:lnTo>
                  <a:lnTo>
                    <a:pt x="88" y="966"/>
                  </a:lnTo>
                  <a:lnTo>
                    <a:pt x="82" y="970"/>
                  </a:lnTo>
                  <a:lnTo>
                    <a:pt x="77" y="977"/>
                  </a:lnTo>
                  <a:lnTo>
                    <a:pt x="70" y="982"/>
                  </a:lnTo>
                  <a:lnTo>
                    <a:pt x="64" y="991"/>
                  </a:lnTo>
                  <a:lnTo>
                    <a:pt x="59" y="999"/>
                  </a:lnTo>
                  <a:lnTo>
                    <a:pt x="56" y="1009"/>
                  </a:lnTo>
                  <a:lnTo>
                    <a:pt x="53" y="1014"/>
                  </a:lnTo>
                  <a:lnTo>
                    <a:pt x="52" y="1020"/>
                  </a:lnTo>
                  <a:lnTo>
                    <a:pt x="50" y="1027"/>
                  </a:lnTo>
                  <a:lnTo>
                    <a:pt x="50" y="1034"/>
                  </a:lnTo>
                  <a:lnTo>
                    <a:pt x="50" y="1040"/>
                  </a:lnTo>
                  <a:lnTo>
                    <a:pt x="50" y="1047"/>
                  </a:lnTo>
                  <a:lnTo>
                    <a:pt x="50" y="1055"/>
                  </a:lnTo>
                  <a:lnTo>
                    <a:pt x="51" y="1063"/>
                  </a:lnTo>
                  <a:lnTo>
                    <a:pt x="51" y="1070"/>
                  </a:lnTo>
                  <a:lnTo>
                    <a:pt x="52" y="1079"/>
                  </a:lnTo>
                  <a:lnTo>
                    <a:pt x="53" y="1087"/>
                  </a:lnTo>
                  <a:lnTo>
                    <a:pt x="54" y="1097"/>
                  </a:lnTo>
                  <a:lnTo>
                    <a:pt x="54" y="1106"/>
                  </a:lnTo>
                  <a:lnTo>
                    <a:pt x="56" y="1117"/>
                  </a:lnTo>
                  <a:lnTo>
                    <a:pt x="57" y="1127"/>
                  </a:lnTo>
                  <a:lnTo>
                    <a:pt x="59" y="1138"/>
                  </a:lnTo>
                  <a:lnTo>
                    <a:pt x="59" y="1148"/>
                  </a:lnTo>
                  <a:lnTo>
                    <a:pt x="60" y="1159"/>
                  </a:lnTo>
                  <a:lnTo>
                    <a:pt x="61" y="1170"/>
                  </a:lnTo>
                  <a:lnTo>
                    <a:pt x="64" y="1182"/>
                  </a:lnTo>
                  <a:lnTo>
                    <a:pt x="65" y="1192"/>
                  </a:lnTo>
                  <a:lnTo>
                    <a:pt x="67" y="1203"/>
                  </a:lnTo>
                  <a:lnTo>
                    <a:pt x="68" y="1215"/>
                  </a:lnTo>
                  <a:lnTo>
                    <a:pt x="71" y="1226"/>
                  </a:lnTo>
                  <a:lnTo>
                    <a:pt x="72" y="1236"/>
                  </a:lnTo>
                  <a:lnTo>
                    <a:pt x="74" y="1246"/>
                  </a:lnTo>
                  <a:lnTo>
                    <a:pt x="75" y="1255"/>
                  </a:lnTo>
                  <a:lnTo>
                    <a:pt x="78" y="1266"/>
                  </a:lnTo>
                  <a:lnTo>
                    <a:pt x="80" y="1275"/>
                  </a:lnTo>
                  <a:lnTo>
                    <a:pt x="82" y="1285"/>
                  </a:lnTo>
                  <a:lnTo>
                    <a:pt x="86" y="1294"/>
                  </a:lnTo>
                  <a:lnTo>
                    <a:pt x="89" y="1303"/>
                  </a:lnTo>
                  <a:lnTo>
                    <a:pt x="92" y="1310"/>
                  </a:lnTo>
                  <a:lnTo>
                    <a:pt x="94" y="1318"/>
                  </a:lnTo>
                  <a:lnTo>
                    <a:pt x="98" y="1325"/>
                  </a:lnTo>
                  <a:lnTo>
                    <a:pt x="101" y="1332"/>
                  </a:lnTo>
                  <a:lnTo>
                    <a:pt x="105" y="1337"/>
                  </a:lnTo>
                  <a:lnTo>
                    <a:pt x="108" y="1343"/>
                  </a:lnTo>
                  <a:lnTo>
                    <a:pt x="112" y="1348"/>
                  </a:lnTo>
                  <a:lnTo>
                    <a:pt x="116" y="1352"/>
                  </a:lnTo>
                  <a:lnTo>
                    <a:pt x="120" y="1355"/>
                  </a:lnTo>
                  <a:lnTo>
                    <a:pt x="126" y="1357"/>
                  </a:lnTo>
                  <a:lnTo>
                    <a:pt x="131" y="1359"/>
                  </a:lnTo>
                  <a:lnTo>
                    <a:pt x="140" y="1363"/>
                  </a:lnTo>
                  <a:lnTo>
                    <a:pt x="148" y="1365"/>
                  </a:lnTo>
                  <a:lnTo>
                    <a:pt x="158" y="1367"/>
                  </a:lnTo>
                  <a:lnTo>
                    <a:pt x="169" y="1370"/>
                  </a:lnTo>
                  <a:lnTo>
                    <a:pt x="182" y="1373"/>
                  </a:lnTo>
                  <a:lnTo>
                    <a:pt x="192" y="1374"/>
                  </a:lnTo>
                  <a:lnTo>
                    <a:pt x="205" y="1377"/>
                  </a:lnTo>
                  <a:lnTo>
                    <a:pt x="211" y="1378"/>
                  </a:lnTo>
                  <a:lnTo>
                    <a:pt x="218" y="1379"/>
                  </a:lnTo>
                  <a:lnTo>
                    <a:pt x="225" y="1380"/>
                  </a:lnTo>
                  <a:lnTo>
                    <a:pt x="232" y="1381"/>
                  </a:lnTo>
                  <a:lnTo>
                    <a:pt x="238" y="1381"/>
                  </a:lnTo>
                  <a:lnTo>
                    <a:pt x="245" y="1383"/>
                  </a:lnTo>
                  <a:lnTo>
                    <a:pt x="252" y="1384"/>
                  </a:lnTo>
                  <a:lnTo>
                    <a:pt x="259" y="1385"/>
                  </a:lnTo>
                  <a:lnTo>
                    <a:pt x="266" y="1385"/>
                  </a:lnTo>
                  <a:lnTo>
                    <a:pt x="273" y="1386"/>
                  </a:lnTo>
                  <a:lnTo>
                    <a:pt x="280" y="1387"/>
                  </a:lnTo>
                  <a:lnTo>
                    <a:pt x="287" y="1388"/>
                  </a:lnTo>
                  <a:lnTo>
                    <a:pt x="292" y="1388"/>
                  </a:lnTo>
                  <a:lnTo>
                    <a:pt x="299" y="1388"/>
                  </a:lnTo>
                  <a:lnTo>
                    <a:pt x="305" y="1390"/>
                  </a:lnTo>
                  <a:lnTo>
                    <a:pt x="312" y="1391"/>
                  </a:lnTo>
                  <a:lnTo>
                    <a:pt x="318" y="1391"/>
                  </a:lnTo>
                  <a:lnTo>
                    <a:pt x="325" y="1391"/>
                  </a:lnTo>
                  <a:lnTo>
                    <a:pt x="331" y="1392"/>
                  </a:lnTo>
                  <a:lnTo>
                    <a:pt x="338" y="1393"/>
                  </a:lnTo>
                  <a:lnTo>
                    <a:pt x="350" y="1393"/>
                  </a:lnTo>
                  <a:lnTo>
                    <a:pt x="362" y="1394"/>
                  </a:lnTo>
                  <a:lnTo>
                    <a:pt x="373" y="1395"/>
                  </a:lnTo>
                  <a:lnTo>
                    <a:pt x="383" y="1397"/>
                  </a:lnTo>
                  <a:lnTo>
                    <a:pt x="392" y="1397"/>
                  </a:lnTo>
                  <a:lnTo>
                    <a:pt x="400" y="1398"/>
                  </a:lnTo>
                  <a:lnTo>
                    <a:pt x="407" y="1398"/>
                  </a:lnTo>
                  <a:lnTo>
                    <a:pt x="414" y="1399"/>
                  </a:lnTo>
                  <a:lnTo>
                    <a:pt x="423" y="1399"/>
                  </a:lnTo>
                  <a:lnTo>
                    <a:pt x="427" y="1400"/>
                  </a:lnTo>
                  <a:lnTo>
                    <a:pt x="427" y="1404"/>
                  </a:lnTo>
                  <a:lnTo>
                    <a:pt x="427" y="1407"/>
                  </a:lnTo>
                  <a:lnTo>
                    <a:pt x="428" y="1414"/>
                  </a:lnTo>
                  <a:lnTo>
                    <a:pt x="428" y="1421"/>
                  </a:lnTo>
                  <a:lnTo>
                    <a:pt x="429" y="1432"/>
                  </a:lnTo>
                  <a:lnTo>
                    <a:pt x="429" y="1436"/>
                  </a:lnTo>
                  <a:lnTo>
                    <a:pt x="430" y="1442"/>
                  </a:lnTo>
                  <a:lnTo>
                    <a:pt x="431" y="1449"/>
                  </a:lnTo>
                  <a:lnTo>
                    <a:pt x="432" y="1456"/>
                  </a:lnTo>
                  <a:lnTo>
                    <a:pt x="432" y="1462"/>
                  </a:lnTo>
                  <a:lnTo>
                    <a:pt x="434" y="1469"/>
                  </a:lnTo>
                  <a:lnTo>
                    <a:pt x="435" y="1476"/>
                  </a:lnTo>
                  <a:lnTo>
                    <a:pt x="436" y="1484"/>
                  </a:lnTo>
                  <a:lnTo>
                    <a:pt x="436" y="1491"/>
                  </a:lnTo>
                  <a:lnTo>
                    <a:pt x="438" y="1499"/>
                  </a:lnTo>
                  <a:lnTo>
                    <a:pt x="439" y="1507"/>
                  </a:lnTo>
                  <a:lnTo>
                    <a:pt x="442" y="1517"/>
                  </a:lnTo>
                  <a:lnTo>
                    <a:pt x="443" y="1524"/>
                  </a:lnTo>
                  <a:lnTo>
                    <a:pt x="445" y="1533"/>
                  </a:lnTo>
                  <a:lnTo>
                    <a:pt x="446" y="1541"/>
                  </a:lnTo>
                  <a:lnTo>
                    <a:pt x="449" y="1552"/>
                  </a:lnTo>
                  <a:lnTo>
                    <a:pt x="450" y="1561"/>
                  </a:lnTo>
                  <a:lnTo>
                    <a:pt x="452" y="1570"/>
                  </a:lnTo>
                  <a:lnTo>
                    <a:pt x="455" y="1580"/>
                  </a:lnTo>
                  <a:lnTo>
                    <a:pt x="458" y="1590"/>
                  </a:lnTo>
                  <a:lnTo>
                    <a:pt x="459" y="1600"/>
                  </a:lnTo>
                  <a:lnTo>
                    <a:pt x="462" y="1609"/>
                  </a:lnTo>
                  <a:lnTo>
                    <a:pt x="464" y="1618"/>
                  </a:lnTo>
                  <a:lnTo>
                    <a:pt x="467" y="1629"/>
                  </a:lnTo>
                  <a:lnTo>
                    <a:pt x="470" y="1638"/>
                  </a:lnTo>
                  <a:lnTo>
                    <a:pt x="473" y="1647"/>
                  </a:lnTo>
                  <a:lnTo>
                    <a:pt x="477" y="1658"/>
                  </a:lnTo>
                  <a:lnTo>
                    <a:pt x="480" y="1668"/>
                  </a:lnTo>
                  <a:lnTo>
                    <a:pt x="484" y="1678"/>
                  </a:lnTo>
                  <a:lnTo>
                    <a:pt x="487" y="1687"/>
                  </a:lnTo>
                  <a:lnTo>
                    <a:pt x="491" y="1696"/>
                  </a:lnTo>
                  <a:lnTo>
                    <a:pt x="494" y="1707"/>
                  </a:lnTo>
                  <a:lnTo>
                    <a:pt x="498" y="1716"/>
                  </a:lnTo>
                  <a:lnTo>
                    <a:pt x="502" y="1726"/>
                  </a:lnTo>
                  <a:lnTo>
                    <a:pt x="507" y="1735"/>
                  </a:lnTo>
                  <a:lnTo>
                    <a:pt x="512" y="1745"/>
                  </a:lnTo>
                  <a:lnTo>
                    <a:pt x="515" y="1754"/>
                  </a:lnTo>
                  <a:lnTo>
                    <a:pt x="520" y="1763"/>
                  </a:lnTo>
                  <a:lnTo>
                    <a:pt x="525" y="1771"/>
                  </a:lnTo>
                  <a:lnTo>
                    <a:pt x="529" y="1780"/>
                  </a:lnTo>
                  <a:lnTo>
                    <a:pt x="534" y="1787"/>
                  </a:lnTo>
                  <a:lnTo>
                    <a:pt x="540" y="1797"/>
                  </a:lnTo>
                  <a:lnTo>
                    <a:pt x="544" y="1804"/>
                  </a:lnTo>
                  <a:lnTo>
                    <a:pt x="551" y="1813"/>
                  </a:lnTo>
                  <a:lnTo>
                    <a:pt x="556" y="1820"/>
                  </a:lnTo>
                  <a:lnTo>
                    <a:pt x="562" y="1827"/>
                  </a:lnTo>
                  <a:lnTo>
                    <a:pt x="568" y="1834"/>
                  </a:lnTo>
                  <a:lnTo>
                    <a:pt x="575" y="1841"/>
                  </a:lnTo>
                  <a:lnTo>
                    <a:pt x="582" y="1847"/>
                  </a:lnTo>
                  <a:lnTo>
                    <a:pt x="589" y="1854"/>
                  </a:lnTo>
                  <a:lnTo>
                    <a:pt x="596" y="1860"/>
                  </a:lnTo>
                  <a:lnTo>
                    <a:pt x="603" y="1866"/>
                  </a:lnTo>
                  <a:lnTo>
                    <a:pt x="610" y="1870"/>
                  </a:lnTo>
                  <a:lnTo>
                    <a:pt x="617" y="1875"/>
                  </a:lnTo>
                  <a:lnTo>
                    <a:pt x="624" y="1880"/>
                  </a:lnTo>
                  <a:lnTo>
                    <a:pt x="632" y="1885"/>
                  </a:lnTo>
                  <a:lnTo>
                    <a:pt x="639" y="1890"/>
                  </a:lnTo>
                  <a:lnTo>
                    <a:pt x="648" y="1896"/>
                  </a:lnTo>
                  <a:lnTo>
                    <a:pt x="656" y="1901"/>
                  </a:lnTo>
                  <a:lnTo>
                    <a:pt x="666" y="1906"/>
                  </a:lnTo>
                  <a:lnTo>
                    <a:pt x="674" y="1910"/>
                  </a:lnTo>
                  <a:lnTo>
                    <a:pt x="683" y="1916"/>
                  </a:lnTo>
                  <a:lnTo>
                    <a:pt x="693" y="1919"/>
                  </a:lnTo>
                  <a:lnTo>
                    <a:pt x="703" y="1925"/>
                  </a:lnTo>
                  <a:lnTo>
                    <a:pt x="712" y="1929"/>
                  </a:lnTo>
                  <a:lnTo>
                    <a:pt x="723" y="1933"/>
                  </a:lnTo>
                  <a:lnTo>
                    <a:pt x="733" y="1938"/>
                  </a:lnTo>
                  <a:lnTo>
                    <a:pt x="744" y="1943"/>
                  </a:lnTo>
                  <a:lnTo>
                    <a:pt x="753" y="1945"/>
                  </a:lnTo>
                  <a:lnTo>
                    <a:pt x="764" y="1948"/>
                  </a:lnTo>
                  <a:lnTo>
                    <a:pt x="774" y="1952"/>
                  </a:lnTo>
                  <a:lnTo>
                    <a:pt x="785" y="1955"/>
                  </a:lnTo>
                  <a:lnTo>
                    <a:pt x="795" y="1958"/>
                  </a:lnTo>
                  <a:lnTo>
                    <a:pt x="807" y="1961"/>
                  </a:lnTo>
                  <a:lnTo>
                    <a:pt x="817" y="1964"/>
                  </a:lnTo>
                  <a:lnTo>
                    <a:pt x="829" y="1966"/>
                  </a:lnTo>
                  <a:lnTo>
                    <a:pt x="840" y="1967"/>
                  </a:lnTo>
                  <a:lnTo>
                    <a:pt x="850" y="1968"/>
                  </a:lnTo>
                  <a:lnTo>
                    <a:pt x="862" y="1969"/>
                  </a:lnTo>
                  <a:lnTo>
                    <a:pt x="873" y="1972"/>
                  </a:lnTo>
                  <a:lnTo>
                    <a:pt x="884" y="1972"/>
                  </a:lnTo>
                  <a:lnTo>
                    <a:pt x="894" y="1972"/>
                  </a:lnTo>
                  <a:lnTo>
                    <a:pt x="906" y="1972"/>
                  </a:lnTo>
                  <a:lnTo>
                    <a:pt x="918" y="1973"/>
                  </a:lnTo>
                  <a:lnTo>
                    <a:pt x="928" y="1971"/>
                  </a:lnTo>
                  <a:lnTo>
                    <a:pt x="939" y="1969"/>
                  </a:lnTo>
                  <a:lnTo>
                    <a:pt x="949" y="1967"/>
                  </a:lnTo>
                  <a:lnTo>
                    <a:pt x="960" y="1966"/>
                  </a:lnTo>
                  <a:lnTo>
                    <a:pt x="970" y="1962"/>
                  </a:lnTo>
                  <a:lnTo>
                    <a:pt x="981" y="1960"/>
                  </a:lnTo>
                  <a:lnTo>
                    <a:pt x="991" y="1957"/>
                  </a:lnTo>
                  <a:lnTo>
                    <a:pt x="1002" y="1954"/>
                  </a:lnTo>
                  <a:lnTo>
                    <a:pt x="1011" y="1948"/>
                  </a:lnTo>
                  <a:lnTo>
                    <a:pt x="1022" y="1944"/>
                  </a:lnTo>
                  <a:lnTo>
                    <a:pt x="1031" y="1938"/>
                  </a:lnTo>
                  <a:lnTo>
                    <a:pt x="1041" y="1932"/>
                  </a:lnTo>
                  <a:lnTo>
                    <a:pt x="1051" y="1925"/>
                  </a:lnTo>
                  <a:lnTo>
                    <a:pt x="1060" y="1918"/>
                  </a:lnTo>
                  <a:lnTo>
                    <a:pt x="1069" y="1911"/>
                  </a:lnTo>
                  <a:lnTo>
                    <a:pt x="1080" y="1904"/>
                  </a:lnTo>
                  <a:lnTo>
                    <a:pt x="1088" y="1895"/>
                  </a:lnTo>
                  <a:lnTo>
                    <a:pt x="1096" y="1885"/>
                  </a:lnTo>
                  <a:lnTo>
                    <a:pt x="1104" y="1875"/>
                  </a:lnTo>
                  <a:lnTo>
                    <a:pt x="1114" y="1866"/>
                  </a:lnTo>
                  <a:lnTo>
                    <a:pt x="1121" y="1854"/>
                  </a:lnTo>
                  <a:lnTo>
                    <a:pt x="1129" y="1842"/>
                  </a:lnTo>
                  <a:lnTo>
                    <a:pt x="1136" y="1829"/>
                  </a:lnTo>
                  <a:lnTo>
                    <a:pt x="1144" y="1818"/>
                  </a:lnTo>
                  <a:lnTo>
                    <a:pt x="1150" y="1803"/>
                  </a:lnTo>
                  <a:lnTo>
                    <a:pt x="1157" y="1789"/>
                  </a:lnTo>
                  <a:lnTo>
                    <a:pt x="1163" y="1773"/>
                  </a:lnTo>
                  <a:lnTo>
                    <a:pt x="1170" y="1758"/>
                  </a:lnTo>
                  <a:lnTo>
                    <a:pt x="1174" y="1741"/>
                  </a:lnTo>
                  <a:lnTo>
                    <a:pt x="1180" y="1724"/>
                  </a:lnTo>
                  <a:lnTo>
                    <a:pt x="1185" y="1706"/>
                  </a:lnTo>
                  <a:lnTo>
                    <a:pt x="1191" y="1688"/>
                  </a:lnTo>
                  <a:lnTo>
                    <a:pt x="1194" y="1668"/>
                  </a:lnTo>
                  <a:lnTo>
                    <a:pt x="1199" y="1649"/>
                  </a:lnTo>
                  <a:lnTo>
                    <a:pt x="1202" y="1629"/>
                  </a:lnTo>
                  <a:lnTo>
                    <a:pt x="1207" y="1610"/>
                  </a:lnTo>
                  <a:lnTo>
                    <a:pt x="1211" y="1590"/>
                  </a:lnTo>
                  <a:lnTo>
                    <a:pt x="1215" y="1570"/>
                  </a:lnTo>
                  <a:lnTo>
                    <a:pt x="1219" y="1551"/>
                  </a:lnTo>
                  <a:lnTo>
                    <a:pt x="1223" y="1532"/>
                  </a:lnTo>
                  <a:lnTo>
                    <a:pt x="1227" y="1511"/>
                  </a:lnTo>
                  <a:lnTo>
                    <a:pt x="1230" y="1491"/>
                  </a:lnTo>
                  <a:lnTo>
                    <a:pt x="1234" y="1471"/>
                  </a:lnTo>
                  <a:lnTo>
                    <a:pt x="1237" y="1451"/>
                  </a:lnTo>
                  <a:lnTo>
                    <a:pt x="1241" y="1430"/>
                  </a:lnTo>
                  <a:lnTo>
                    <a:pt x="1244" y="1411"/>
                  </a:lnTo>
                  <a:lnTo>
                    <a:pt x="1248" y="1391"/>
                  </a:lnTo>
                  <a:lnTo>
                    <a:pt x="1251" y="1371"/>
                  </a:lnTo>
                  <a:lnTo>
                    <a:pt x="1254" y="1350"/>
                  </a:lnTo>
                  <a:lnTo>
                    <a:pt x="1256" y="1329"/>
                  </a:lnTo>
                  <a:lnTo>
                    <a:pt x="1258" y="1308"/>
                  </a:lnTo>
                  <a:lnTo>
                    <a:pt x="1262" y="1288"/>
                  </a:lnTo>
                  <a:lnTo>
                    <a:pt x="1263" y="1267"/>
                  </a:lnTo>
                  <a:lnTo>
                    <a:pt x="1265" y="1246"/>
                  </a:lnTo>
                  <a:lnTo>
                    <a:pt x="1268" y="1225"/>
                  </a:lnTo>
                  <a:lnTo>
                    <a:pt x="1270" y="1205"/>
                  </a:lnTo>
                  <a:lnTo>
                    <a:pt x="1271" y="1183"/>
                  </a:lnTo>
                  <a:lnTo>
                    <a:pt x="1272" y="1162"/>
                  </a:lnTo>
                  <a:lnTo>
                    <a:pt x="1274" y="1141"/>
                  </a:lnTo>
                  <a:lnTo>
                    <a:pt x="1276" y="1120"/>
                  </a:lnTo>
                  <a:lnTo>
                    <a:pt x="1276" y="1098"/>
                  </a:lnTo>
                  <a:lnTo>
                    <a:pt x="1277" y="1077"/>
                  </a:lnTo>
                  <a:lnTo>
                    <a:pt x="1277" y="1055"/>
                  </a:lnTo>
                  <a:lnTo>
                    <a:pt x="1278" y="1034"/>
                  </a:lnTo>
                  <a:lnTo>
                    <a:pt x="1277" y="1010"/>
                  </a:lnTo>
                  <a:lnTo>
                    <a:pt x="1276" y="988"/>
                  </a:lnTo>
                  <a:lnTo>
                    <a:pt x="1275" y="966"/>
                  </a:lnTo>
                  <a:lnTo>
                    <a:pt x="1275" y="944"/>
                  </a:lnTo>
                  <a:lnTo>
                    <a:pt x="1272" y="921"/>
                  </a:lnTo>
                  <a:lnTo>
                    <a:pt x="1271" y="898"/>
                  </a:lnTo>
                  <a:lnTo>
                    <a:pt x="1269" y="875"/>
                  </a:lnTo>
                  <a:lnTo>
                    <a:pt x="1268" y="853"/>
                  </a:lnTo>
                  <a:lnTo>
                    <a:pt x="1264" y="828"/>
                  </a:lnTo>
                  <a:lnTo>
                    <a:pt x="1261" y="806"/>
                  </a:lnTo>
                  <a:lnTo>
                    <a:pt x="1257" y="782"/>
                  </a:lnTo>
                  <a:lnTo>
                    <a:pt x="1255" y="760"/>
                  </a:lnTo>
                  <a:lnTo>
                    <a:pt x="1250" y="735"/>
                  </a:lnTo>
                  <a:lnTo>
                    <a:pt x="1247" y="712"/>
                  </a:lnTo>
                  <a:lnTo>
                    <a:pt x="1242" y="688"/>
                  </a:lnTo>
                  <a:lnTo>
                    <a:pt x="1239" y="665"/>
                  </a:lnTo>
                  <a:lnTo>
                    <a:pt x="1233" y="641"/>
                  </a:lnTo>
                  <a:lnTo>
                    <a:pt x="1227" y="616"/>
                  </a:lnTo>
                  <a:lnTo>
                    <a:pt x="1220" y="592"/>
                  </a:lnTo>
                  <a:lnTo>
                    <a:pt x="1214" y="567"/>
                  </a:lnTo>
                  <a:lnTo>
                    <a:pt x="1207" y="541"/>
                  </a:lnTo>
                  <a:lnTo>
                    <a:pt x="1200" y="517"/>
                  </a:lnTo>
                  <a:lnTo>
                    <a:pt x="1193" y="492"/>
                  </a:lnTo>
                  <a:lnTo>
                    <a:pt x="1186" y="468"/>
                  </a:lnTo>
                  <a:lnTo>
                    <a:pt x="1177" y="441"/>
                  </a:lnTo>
                  <a:lnTo>
                    <a:pt x="1167" y="417"/>
                  </a:lnTo>
                  <a:lnTo>
                    <a:pt x="1158" y="390"/>
                  </a:lnTo>
                  <a:lnTo>
                    <a:pt x="1150" y="365"/>
                  </a:lnTo>
                  <a:lnTo>
                    <a:pt x="1138" y="338"/>
                  </a:lnTo>
                  <a:lnTo>
                    <a:pt x="1128" y="313"/>
                  </a:lnTo>
                  <a:lnTo>
                    <a:pt x="1117" y="286"/>
                  </a:lnTo>
                  <a:lnTo>
                    <a:pt x="1107" y="260"/>
                  </a:lnTo>
                  <a:lnTo>
                    <a:pt x="1094" y="233"/>
                  </a:lnTo>
                  <a:lnTo>
                    <a:pt x="1083" y="209"/>
                  </a:lnTo>
                  <a:lnTo>
                    <a:pt x="1073" y="186"/>
                  </a:lnTo>
                  <a:lnTo>
                    <a:pt x="1065" y="165"/>
                  </a:lnTo>
                  <a:lnTo>
                    <a:pt x="1054" y="144"/>
                  </a:lnTo>
                  <a:lnTo>
                    <a:pt x="1047" y="126"/>
                  </a:lnTo>
                  <a:lnTo>
                    <a:pt x="1039" y="109"/>
                  </a:lnTo>
                  <a:lnTo>
                    <a:pt x="1033" y="95"/>
                  </a:lnTo>
                  <a:lnTo>
                    <a:pt x="1026" y="79"/>
                  </a:lnTo>
                  <a:lnTo>
                    <a:pt x="1022" y="67"/>
                  </a:lnTo>
                  <a:lnTo>
                    <a:pt x="1016" y="55"/>
                  </a:lnTo>
                  <a:lnTo>
                    <a:pt x="1012" y="44"/>
                  </a:lnTo>
                  <a:lnTo>
                    <a:pt x="1008" y="34"/>
                  </a:lnTo>
                  <a:lnTo>
                    <a:pt x="1004" y="27"/>
                  </a:lnTo>
                  <a:lnTo>
                    <a:pt x="1001" y="20"/>
                  </a:lnTo>
                  <a:lnTo>
                    <a:pt x="999" y="15"/>
                  </a:lnTo>
                  <a:lnTo>
                    <a:pt x="995" y="6"/>
                  </a:lnTo>
                  <a:lnTo>
                    <a:pt x="994" y="1"/>
                  </a:lnTo>
                  <a:lnTo>
                    <a:pt x="992" y="0"/>
                  </a:lnTo>
                  <a:lnTo>
                    <a:pt x="995" y="2"/>
                  </a:lnTo>
                  <a:lnTo>
                    <a:pt x="997" y="6"/>
                  </a:lnTo>
                  <a:lnTo>
                    <a:pt x="1001" y="14"/>
                  </a:lnTo>
                  <a:lnTo>
                    <a:pt x="1003" y="18"/>
                  </a:lnTo>
                  <a:lnTo>
                    <a:pt x="1005" y="23"/>
                  </a:lnTo>
                  <a:lnTo>
                    <a:pt x="1009" y="29"/>
                  </a:lnTo>
                  <a:lnTo>
                    <a:pt x="1012" y="36"/>
                  </a:lnTo>
                  <a:lnTo>
                    <a:pt x="1015" y="42"/>
                  </a:lnTo>
                  <a:lnTo>
                    <a:pt x="1017" y="49"/>
                  </a:lnTo>
                  <a:lnTo>
                    <a:pt x="1020" y="56"/>
                  </a:lnTo>
                  <a:lnTo>
                    <a:pt x="1024" y="63"/>
                  </a:lnTo>
                  <a:lnTo>
                    <a:pt x="1027" y="70"/>
                  </a:lnTo>
                  <a:lnTo>
                    <a:pt x="1031" y="78"/>
                  </a:lnTo>
                  <a:lnTo>
                    <a:pt x="1034" y="86"/>
                  </a:lnTo>
                  <a:lnTo>
                    <a:pt x="1039" y="96"/>
                  </a:lnTo>
                  <a:lnTo>
                    <a:pt x="1043" y="103"/>
                  </a:lnTo>
                  <a:lnTo>
                    <a:pt x="1046" y="112"/>
                  </a:lnTo>
                  <a:lnTo>
                    <a:pt x="1050" y="120"/>
                  </a:lnTo>
                  <a:lnTo>
                    <a:pt x="1054" y="130"/>
                  </a:lnTo>
                  <a:lnTo>
                    <a:pt x="1058" y="137"/>
                  </a:lnTo>
                  <a:lnTo>
                    <a:pt x="1062" y="146"/>
                  </a:lnTo>
                  <a:lnTo>
                    <a:pt x="1066" y="154"/>
                  </a:lnTo>
                  <a:lnTo>
                    <a:pt x="1071" y="163"/>
                  </a:lnTo>
                  <a:lnTo>
                    <a:pt x="1073" y="170"/>
                  </a:lnTo>
                  <a:lnTo>
                    <a:pt x="1076" y="177"/>
                  </a:lnTo>
                  <a:lnTo>
                    <a:pt x="1080" y="184"/>
                  </a:lnTo>
                  <a:lnTo>
                    <a:pt x="1083" y="193"/>
                  </a:lnTo>
                  <a:lnTo>
                    <a:pt x="1086" y="198"/>
                  </a:lnTo>
                  <a:lnTo>
                    <a:pt x="1089" y="205"/>
                  </a:lnTo>
                  <a:lnTo>
                    <a:pt x="1092" y="211"/>
                  </a:lnTo>
                  <a:lnTo>
                    <a:pt x="1095" y="218"/>
                  </a:lnTo>
                  <a:lnTo>
                    <a:pt x="1099" y="228"/>
                  </a:lnTo>
                  <a:lnTo>
                    <a:pt x="1103" y="235"/>
                  </a:lnTo>
                  <a:lnTo>
                    <a:pt x="1106" y="239"/>
                  </a:lnTo>
                  <a:lnTo>
                    <a:pt x="1107" y="242"/>
                  </a:lnTo>
                  <a:lnTo>
                    <a:pt x="1104" y="242"/>
                  </a:lnTo>
                  <a:lnTo>
                    <a:pt x="1101" y="242"/>
                  </a:lnTo>
                  <a:lnTo>
                    <a:pt x="1093" y="243"/>
                  </a:lnTo>
                  <a:lnTo>
                    <a:pt x="1085" y="246"/>
                  </a:lnTo>
                  <a:lnTo>
                    <a:pt x="1078" y="246"/>
                  </a:lnTo>
                  <a:lnTo>
                    <a:pt x="1072" y="249"/>
                  </a:lnTo>
                  <a:lnTo>
                    <a:pt x="1065" y="250"/>
                  </a:lnTo>
                  <a:lnTo>
                    <a:pt x="1059" y="252"/>
                  </a:lnTo>
                  <a:lnTo>
                    <a:pt x="1051" y="253"/>
                  </a:lnTo>
                  <a:lnTo>
                    <a:pt x="1043" y="256"/>
                  </a:lnTo>
                  <a:lnTo>
                    <a:pt x="1034" y="257"/>
                  </a:lnTo>
                  <a:lnTo>
                    <a:pt x="1026" y="260"/>
                  </a:lnTo>
                  <a:lnTo>
                    <a:pt x="1016" y="261"/>
                  </a:lnTo>
                  <a:lnTo>
                    <a:pt x="1006" y="264"/>
                  </a:lnTo>
                  <a:lnTo>
                    <a:pt x="996" y="266"/>
                  </a:lnTo>
                  <a:lnTo>
                    <a:pt x="985" y="270"/>
                  </a:lnTo>
                  <a:lnTo>
                    <a:pt x="974" y="272"/>
                  </a:lnTo>
                  <a:lnTo>
                    <a:pt x="963" y="274"/>
                  </a:lnTo>
                  <a:lnTo>
                    <a:pt x="953" y="278"/>
                  </a:lnTo>
                  <a:lnTo>
                    <a:pt x="942" y="281"/>
                  </a:lnTo>
                  <a:lnTo>
                    <a:pt x="929" y="284"/>
                  </a:lnTo>
                  <a:lnTo>
                    <a:pt x="918" y="287"/>
                  </a:lnTo>
                  <a:lnTo>
                    <a:pt x="905" y="291"/>
                  </a:lnTo>
                  <a:lnTo>
                    <a:pt x="893" y="294"/>
                  </a:lnTo>
                  <a:lnTo>
                    <a:pt x="880" y="298"/>
                  </a:lnTo>
                  <a:lnTo>
                    <a:pt x="869" y="301"/>
                  </a:lnTo>
                  <a:lnTo>
                    <a:pt x="856" y="305"/>
                  </a:lnTo>
                  <a:lnTo>
                    <a:pt x="844" y="309"/>
                  </a:lnTo>
                  <a:lnTo>
                    <a:pt x="830" y="313"/>
                  </a:lnTo>
                  <a:lnTo>
                    <a:pt x="817" y="316"/>
                  </a:lnTo>
                  <a:lnTo>
                    <a:pt x="805" y="320"/>
                  </a:lnTo>
                  <a:lnTo>
                    <a:pt x="792" y="323"/>
                  </a:lnTo>
                  <a:lnTo>
                    <a:pt x="778" y="327"/>
                  </a:lnTo>
                  <a:lnTo>
                    <a:pt x="765" y="330"/>
                  </a:lnTo>
                  <a:lnTo>
                    <a:pt x="752" y="334"/>
                  </a:lnTo>
                  <a:lnTo>
                    <a:pt x="740" y="338"/>
                  </a:lnTo>
                  <a:lnTo>
                    <a:pt x="726" y="342"/>
                  </a:lnTo>
                  <a:lnTo>
                    <a:pt x="715" y="347"/>
                  </a:lnTo>
                  <a:lnTo>
                    <a:pt x="702" y="350"/>
                  </a:lnTo>
                  <a:lnTo>
                    <a:pt x="691" y="355"/>
                  </a:lnTo>
                  <a:lnTo>
                    <a:pt x="679" y="358"/>
                  </a:lnTo>
                  <a:lnTo>
                    <a:pt x="667" y="363"/>
                  </a:lnTo>
                  <a:lnTo>
                    <a:pt x="656" y="368"/>
                  </a:lnTo>
                  <a:lnTo>
                    <a:pt x="646" y="372"/>
                  </a:lnTo>
                  <a:lnTo>
                    <a:pt x="634" y="376"/>
                  </a:lnTo>
                  <a:lnTo>
                    <a:pt x="623" y="380"/>
                  </a:lnTo>
                  <a:lnTo>
                    <a:pt x="612" y="384"/>
                  </a:lnTo>
                  <a:lnTo>
                    <a:pt x="603" y="389"/>
                  </a:lnTo>
                  <a:lnTo>
                    <a:pt x="592" y="392"/>
                  </a:lnTo>
                  <a:lnTo>
                    <a:pt x="584" y="397"/>
                  </a:lnTo>
                  <a:lnTo>
                    <a:pt x="575" y="401"/>
                  </a:lnTo>
                  <a:lnTo>
                    <a:pt x="568" y="406"/>
                  </a:lnTo>
                  <a:lnTo>
                    <a:pt x="558" y="410"/>
                  </a:lnTo>
                  <a:lnTo>
                    <a:pt x="551" y="413"/>
                  </a:lnTo>
                  <a:lnTo>
                    <a:pt x="544" y="418"/>
                  </a:lnTo>
                  <a:lnTo>
                    <a:pt x="539" y="422"/>
                  </a:lnTo>
                  <a:lnTo>
                    <a:pt x="532" y="426"/>
                  </a:lnTo>
                  <a:lnTo>
                    <a:pt x="527" y="429"/>
                  </a:lnTo>
                  <a:lnTo>
                    <a:pt x="522" y="434"/>
                  </a:lnTo>
                  <a:lnTo>
                    <a:pt x="519" y="439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7" name="Freeform 153"/>
            <p:cNvSpPr>
              <a:spLocks/>
            </p:cNvSpPr>
            <p:nvPr/>
          </p:nvSpPr>
          <p:spPr bwMode="auto">
            <a:xfrm>
              <a:off x="1551" y="1016"/>
              <a:ext cx="2769" cy="3543"/>
            </a:xfrm>
            <a:custGeom>
              <a:avLst/>
              <a:gdLst>
                <a:gd name="T0" fmla="*/ 2600 w 2769"/>
                <a:gd name="T1" fmla="*/ 1106 h 3543"/>
                <a:gd name="T2" fmla="*/ 2541 w 2769"/>
                <a:gd name="T3" fmla="*/ 1176 h 3543"/>
                <a:gd name="T4" fmla="*/ 2467 w 2769"/>
                <a:gd name="T5" fmla="*/ 1274 h 3543"/>
                <a:gd name="T6" fmla="*/ 2384 w 2769"/>
                <a:gd name="T7" fmla="*/ 1382 h 3543"/>
                <a:gd name="T8" fmla="*/ 2312 w 2769"/>
                <a:gd name="T9" fmla="*/ 1491 h 3543"/>
                <a:gd name="T10" fmla="*/ 2265 w 2769"/>
                <a:gd name="T11" fmla="*/ 1588 h 3543"/>
                <a:gd name="T12" fmla="*/ 2232 w 2769"/>
                <a:gd name="T13" fmla="*/ 1721 h 3543"/>
                <a:gd name="T14" fmla="*/ 2208 w 2769"/>
                <a:gd name="T15" fmla="*/ 1906 h 3543"/>
                <a:gd name="T16" fmla="*/ 2190 w 2769"/>
                <a:gd name="T17" fmla="*/ 2112 h 3543"/>
                <a:gd name="T18" fmla="*/ 2177 w 2769"/>
                <a:gd name="T19" fmla="*/ 2302 h 3543"/>
                <a:gd name="T20" fmla="*/ 2174 w 2769"/>
                <a:gd name="T21" fmla="*/ 2447 h 3543"/>
                <a:gd name="T22" fmla="*/ 2162 w 2769"/>
                <a:gd name="T23" fmla="*/ 2523 h 3543"/>
                <a:gd name="T24" fmla="*/ 2069 w 2769"/>
                <a:gd name="T25" fmla="*/ 2536 h 3543"/>
                <a:gd name="T26" fmla="*/ 1971 w 2769"/>
                <a:gd name="T27" fmla="*/ 2528 h 3543"/>
                <a:gd name="T28" fmla="*/ 1869 w 2769"/>
                <a:gd name="T29" fmla="*/ 2517 h 3543"/>
                <a:gd name="T30" fmla="*/ 1782 w 2769"/>
                <a:gd name="T31" fmla="*/ 2549 h 3543"/>
                <a:gd name="T32" fmla="*/ 1693 w 2769"/>
                <a:gd name="T33" fmla="*/ 2645 h 3543"/>
                <a:gd name="T34" fmla="*/ 1638 w 2769"/>
                <a:gd name="T35" fmla="*/ 2740 h 3543"/>
                <a:gd name="T36" fmla="*/ 1636 w 2769"/>
                <a:gd name="T37" fmla="*/ 2844 h 3543"/>
                <a:gd name="T38" fmla="*/ 1633 w 2769"/>
                <a:gd name="T39" fmla="*/ 2932 h 3543"/>
                <a:gd name="T40" fmla="*/ 1560 w 2769"/>
                <a:gd name="T41" fmla="*/ 2957 h 3543"/>
                <a:gd name="T42" fmla="*/ 1460 w 2769"/>
                <a:gd name="T43" fmla="*/ 2929 h 3543"/>
                <a:gd name="T44" fmla="*/ 1363 w 2769"/>
                <a:gd name="T45" fmla="*/ 2891 h 3543"/>
                <a:gd name="T46" fmla="*/ 1391 w 2769"/>
                <a:gd name="T47" fmla="*/ 2943 h 3543"/>
                <a:gd name="T48" fmla="*/ 1459 w 2769"/>
                <a:gd name="T49" fmla="*/ 3026 h 3543"/>
                <a:gd name="T50" fmla="*/ 1487 w 2769"/>
                <a:gd name="T51" fmla="*/ 3114 h 3543"/>
                <a:gd name="T52" fmla="*/ 1423 w 2769"/>
                <a:gd name="T53" fmla="*/ 3172 h 3543"/>
                <a:gd name="T54" fmla="*/ 1320 w 2769"/>
                <a:gd name="T55" fmla="*/ 3164 h 3543"/>
                <a:gd name="T56" fmla="*/ 1236 w 2769"/>
                <a:gd name="T57" fmla="*/ 3179 h 3543"/>
                <a:gd name="T58" fmla="*/ 1178 w 2769"/>
                <a:gd name="T59" fmla="*/ 3262 h 3543"/>
                <a:gd name="T60" fmla="*/ 1129 w 2769"/>
                <a:gd name="T61" fmla="*/ 3341 h 3543"/>
                <a:gd name="T62" fmla="*/ 1059 w 2769"/>
                <a:gd name="T63" fmla="*/ 3446 h 3543"/>
                <a:gd name="T64" fmla="*/ 991 w 2769"/>
                <a:gd name="T65" fmla="*/ 3524 h 3543"/>
                <a:gd name="T66" fmla="*/ 917 w 2769"/>
                <a:gd name="T67" fmla="*/ 3527 h 3543"/>
                <a:gd name="T68" fmla="*/ 817 w 2769"/>
                <a:gd name="T69" fmla="*/ 3486 h 3543"/>
                <a:gd name="T70" fmla="*/ 686 w 2769"/>
                <a:gd name="T71" fmla="*/ 3425 h 3543"/>
                <a:gd name="T72" fmla="*/ 553 w 2769"/>
                <a:gd name="T73" fmla="*/ 3343 h 3543"/>
                <a:gd name="T74" fmla="*/ 450 w 2769"/>
                <a:gd name="T75" fmla="*/ 3250 h 3543"/>
                <a:gd name="T76" fmla="*/ 399 w 2769"/>
                <a:gd name="T77" fmla="*/ 3145 h 3543"/>
                <a:gd name="T78" fmla="*/ 314 w 2769"/>
                <a:gd name="T79" fmla="*/ 2943 h 3543"/>
                <a:gd name="T80" fmla="*/ 186 w 2769"/>
                <a:gd name="T81" fmla="*/ 2646 h 3543"/>
                <a:gd name="T82" fmla="*/ 62 w 2769"/>
                <a:gd name="T83" fmla="*/ 2298 h 3543"/>
                <a:gd name="T84" fmla="*/ 2 w 2769"/>
                <a:gd name="T85" fmla="*/ 1951 h 3543"/>
                <a:gd name="T86" fmla="*/ 54 w 2769"/>
                <a:gd name="T87" fmla="*/ 1653 h 3543"/>
                <a:gd name="T88" fmla="*/ 255 w 2769"/>
                <a:gd name="T89" fmla="*/ 1447 h 3543"/>
                <a:gd name="T90" fmla="*/ 411 w 2769"/>
                <a:gd name="T91" fmla="*/ 1256 h 3543"/>
                <a:gd name="T92" fmla="*/ 502 w 2769"/>
                <a:gd name="T93" fmla="*/ 1058 h 3543"/>
                <a:gd name="T94" fmla="*/ 563 w 2769"/>
                <a:gd name="T95" fmla="*/ 846 h 3543"/>
                <a:gd name="T96" fmla="*/ 633 w 2769"/>
                <a:gd name="T97" fmla="*/ 624 h 3543"/>
                <a:gd name="T98" fmla="*/ 747 w 2769"/>
                <a:gd name="T99" fmla="*/ 384 h 3543"/>
                <a:gd name="T100" fmla="*/ 936 w 2769"/>
                <a:gd name="T101" fmla="*/ 152 h 3543"/>
                <a:gd name="T102" fmla="*/ 1162 w 2769"/>
                <a:gd name="T103" fmla="*/ 28 h 3543"/>
                <a:gd name="T104" fmla="*/ 1407 w 2769"/>
                <a:gd name="T105" fmla="*/ 1 h 3543"/>
                <a:gd name="T106" fmla="*/ 1656 w 2769"/>
                <a:gd name="T107" fmla="*/ 42 h 3543"/>
                <a:gd name="T108" fmla="*/ 1897 w 2769"/>
                <a:gd name="T109" fmla="*/ 122 h 3543"/>
                <a:gd name="T110" fmla="*/ 2117 w 2769"/>
                <a:gd name="T111" fmla="*/ 211 h 3543"/>
                <a:gd name="T112" fmla="*/ 2313 w 2769"/>
                <a:gd name="T113" fmla="*/ 296 h 3543"/>
                <a:gd name="T114" fmla="*/ 2499 w 2769"/>
                <a:gd name="T115" fmla="*/ 402 h 3543"/>
                <a:gd name="T116" fmla="*/ 2656 w 2769"/>
                <a:gd name="T117" fmla="*/ 533 h 3543"/>
                <a:gd name="T118" fmla="*/ 2750 w 2769"/>
                <a:gd name="T119" fmla="*/ 687 h 3543"/>
                <a:gd name="T120" fmla="*/ 2760 w 2769"/>
                <a:gd name="T121" fmla="*/ 863 h 3543"/>
                <a:gd name="T122" fmla="*/ 2656 w 2769"/>
                <a:gd name="T123" fmla="*/ 1060 h 354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769" h="3543">
                  <a:moveTo>
                    <a:pt x="2641" y="1080"/>
                  </a:moveTo>
                  <a:lnTo>
                    <a:pt x="2636" y="1081"/>
                  </a:lnTo>
                  <a:lnTo>
                    <a:pt x="2632" y="1080"/>
                  </a:lnTo>
                  <a:lnTo>
                    <a:pt x="2628" y="1079"/>
                  </a:lnTo>
                  <a:lnTo>
                    <a:pt x="2625" y="1081"/>
                  </a:lnTo>
                  <a:lnTo>
                    <a:pt x="2622" y="1083"/>
                  </a:lnTo>
                  <a:lnTo>
                    <a:pt x="2618" y="1086"/>
                  </a:lnTo>
                  <a:lnTo>
                    <a:pt x="2614" y="1092"/>
                  </a:lnTo>
                  <a:lnTo>
                    <a:pt x="2608" y="1099"/>
                  </a:lnTo>
                  <a:lnTo>
                    <a:pt x="2603" y="1102"/>
                  </a:lnTo>
                  <a:lnTo>
                    <a:pt x="2600" y="1106"/>
                  </a:lnTo>
                  <a:lnTo>
                    <a:pt x="2595" y="1111"/>
                  </a:lnTo>
                  <a:lnTo>
                    <a:pt x="2592" y="1116"/>
                  </a:lnTo>
                  <a:lnTo>
                    <a:pt x="2587" y="1121"/>
                  </a:lnTo>
                  <a:lnTo>
                    <a:pt x="2582" y="1127"/>
                  </a:lnTo>
                  <a:lnTo>
                    <a:pt x="2578" y="1134"/>
                  </a:lnTo>
                  <a:lnTo>
                    <a:pt x="2573" y="1141"/>
                  </a:lnTo>
                  <a:lnTo>
                    <a:pt x="2566" y="1147"/>
                  </a:lnTo>
                  <a:lnTo>
                    <a:pt x="2560" y="1154"/>
                  </a:lnTo>
                  <a:lnTo>
                    <a:pt x="2554" y="1161"/>
                  </a:lnTo>
                  <a:lnTo>
                    <a:pt x="2548" y="1169"/>
                  </a:lnTo>
                  <a:lnTo>
                    <a:pt x="2541" y="1176"/>
                  </a:lnTo>
                  <a:lnTo>
                    <a:pt x="2536" y="1183"/>
                  </a:lnTo>
                  <a:lnTo>
                    <a:pt x="2529" y="1191"/>
                  </a:lnTo>
                  <a:lnTo>
                    <a:pt x="2523" y="1200"/>
                  </a:lnTo>
                  <a:lnTo>
                    <a:pt x="2516" y="1209"/>
                  </a:lnTo>
                  <a:lnTo>
                    <a:pt x="2509" y="1218"/>
                  </a:lnTo>
                  <a:lnTo>
                    <a:pt x="2502" y="1226"/>
                  </a:lnTo>
                  <a:lnTo>
                    <a:pt x="2495" y="1235"/>
                  </a:lnTo>
                  <a:lnTo>
                    <a:pt x="2488" y="1245"/>
                  </a:lnTo>
                  <a:lnTo>
                    <a:pt x="2481" y="1254"/>
                  </a:lnTo>
                  <a:lnTo>
                    <a:pt x="2474" y="1263"/>
                  </a:lnTo>
                  <a:lnTo>
                    <a:pt x="2467" y="1274"/>
                  </a:lnTo>
                  <a:lnTo>
                    <a:pt x="2459" y="1283"/>
                  </a:lnTo>
                  <a:lnTo>
                    <a:pt x="2450" y="1293"/>
                  </a:lnTo>
                  <a:lnTo>
                    <a:pt x="2443" y="1302"/>
                  </a:lnTo>
                  <a:lnTo>
                    <a:pt x="2436" y="1312"/>
                  </a:lnTo>
                  <a:lnTo>
                    <a:pt x="2428" y="1322"/>
                  </a:lnTo>
                  <a:lnTo>
                    <a:pt x="2420" y="1332"/>
                  </a:lnTo>
                  <a:lnTo>
                    <a:pt x="2413" y="1343"/>
                  </a:lnTo>
                  <a:lnTo>
                    <a:pt x="2406" y="1353"/>
                  </a:lnTo>
                  <a:lnTo>
                    <a:pt x="2398" y="1363"/>
                  </a:lnTo>
                  <a:lnTo>
                    <a:pt x="2391" y="1373"/>
                  </a:lnTo>
                  <a:lnTo>
                    <a:pt x="2384" y="1382"/>
                  </a:lnTo>
                  <a:lnTo>
                    <a:pt x="2377" y="1393"/>
                  </a:lnTo>
                  <a:lnTo>
                    <a:pt x="2370" y="1402"/>
                  </a:lnTo>
                  <a:lnTo>
                    <a:pt x="2363" y="1413"/>
                  </a:lnTo>
                  <a:lnTo>
                    <a:pt x="2356" y="1423"/>
                  </a:lnTo>
                  <a:lnTo>
                    <a:pt x="2350" y="1434"/>
                  </a:lnTo>
                  <a:lnTo>
                    <a:pt x="2343" y="1443"/>
                  </a:lnTo>
                  <a:lnTo>
                    <a:pt x="2336" y="1452"/>
                  </a:lnTo>
                  <a:lnTo>
                    <a:pt x="2329" y="1462"/>
                  </a:lnTo>
                  <a:lnTo>
                    <a:pt x="2323" y="1472"/>
                  </a:lnTo>
                  <a:lnTo>
                    <a:pt x="2316" y="1482"/>
                  </a:lnTo>
                  <a:lnTo>
                    <a:pt x="2312" y="1491"/>
                  </a:lnTo>
                  <a:lnTo>
                    <a:pt x="2306" y="1500"/>
                  </a:lnTo>
                  <a:lnTo>
                    <a:pt x="2301" y="1511"/>
                  </a:lnTo>
                  <a:lnTo>
                    <a:pt x="2295" y="1519"/>
                  </a:lnTo>
                  <a:lnTo>
                    <a:pt x="2291" y="1528"/>
                  </a:lnTo>
                  <a:lnTo>
                    <a:pt x="2286" y="1538"/>
                  </a:lnTo>
                  <a:lnTo>
                    <a:pt x="2282" y="1547"/>
                  </a:lnTo>
                  <a:lnTo>
                    <a:pt x="2278" y="1555"/>
                  </a:lnTo>
                  <a:lnTo>
                    <a:pt x="2274" y="1563"/>
                  </a:lnTo>
                  <a:lnTo>
                    <a:pt x="2271" y="1571"/>
                  </a:lnTo>
                  <a:lnTo>
                    <a:pt x="2268" y="1581"/>
                  </a:lnTo>
                  <a:lnTo>
                    <a:pt x="2265" y="1588"/>
                  </a:lnTo>
                  <a:lnTo>
                    <a:pt x="2261" y="1597"/>
                  </a:lnTo>
                  <a:lnTo>
                    <a:pt x="2258" y="1606"/>
                  </a:lnTo>
                  <a:lnTo>
                    <a:pt x="2254" y="1617"/>
                  </a:lnTo>
                  <a:lnTo>
                    <a:pt x="2251" y="1627"/>
                  </a:lnTo>
                  <a:lnTo>
                    <a:pt x="2249" y="1639"/>
                  </a:lnTo>
                  <a:lnTo>
                    <a:pt x="2246" y="1651"/>
                  </a:lnTo>
                  <a:lnTo>
                    <a:pt x="2244" y="1665"/>
                  </a:lnTo>
                  <a:lnTo>
                    <a:pt x="2240" y="1678"/>
                  </a:lnTo>
                  <a:lnTo>
                    <a:pt x="2237" y="1692"/>
                  </a:lnTo>
                  <a:lnTo>
                    <a:pt x="2235" y="1706"/>
                  </a:lnTo>
                  <a:lnTo>
                    <a:pt x="2232" y="1721"/>
                  </a:lnTo>
                  <a:lnTo>
                    <a:pt x="2230" y="1735"/>
                  </a:lnTo>
                  <a:lnTo>
                    <a:pt x="2228" y="1751"/>
                  </a:lnTo>
                  <a:lnTo>
                    <a:pt x="2225" y="1766"/>
                  </a:lnTo>
                  <a:lnTo>
                    <a:pt x="2224" y="1784"/>
                  </a:lnTo>
                  <a:lnTo>
                    <a:pt x="2221" y="1800"/>
                  </a:lnTo>
                  <a:lnTo>
                    <a:pt x="2218" y="1816"/>
                  </a:lnTo>
                  <a:lnTo>
                    <a:pt x="2216" y="1834"/>
                  </a:lnTo>
                  <a:lnTo>
                    <a:pt x="2214" y="1853"/>
                  </a:lnTo>
                  <a:lnTo>
                    <a:pt x="2211" y="1870"/>
                  </a:lnTo>
                  <a:lnTo>
                    <a:pt x="2210" y="1888"/>
                  </a:lnTo>
                  <a:lnTo>
                    <a:pt x="2208" y="1906"/>
                  </a:lnTo>
                  <a:lnTo>
                    <a:pt x="2207" y="1925"/>
                  </a:lnTo>
                  <a:lnTo>
                    <a:pt x="2203" y="1942"/>
                  </a:lnTo>
                  <a:lnTo>
                    <a:pt x="2202" y="1961"/>
                  </a:lnTo>
                  <a:lnTo>
                    <a:pt x="2200" y="1980"/>
                  </a:lnTo>
                  <a:lnTo>
                    <a:pt x="2198" y="2000"/>
                  </a:lnTo>
                  <a:lnTo>
                    <a:pt x="2196" y="2017"/>
                  </a:lnTo>
                  <a:lnTo>
                    <a:pt x="2196" y="2037"/>
                  </a:lnTo>
                  <a:lnTo>
                    <a:pt x="2194" y="2056"/>
                  </a:lnTo>
                  <a:lnTo>
                    <a:pt x="2194" y="2075"/>
                  </a:lnTo>
                  <a:lnTo>
                    <a:pt x="2191" y="2093"/>
                  </a:lnTo>
                  <a:lnTo>
                    <a:pt x="2190" y="2112"/>
                  </a:lnTo>
                  <a:lnTo>
                    <a:pt x="2188" y="2129"/>
                  </a:lnTo>
                  <a:lnTo>
                    <a:pt x="2187" y="2148"/>
                  </a:lnTo>
                  <a:lnTo>
                    <a:pt x="2186" y="2165"/>
                  </a:lnTo>
                  <a:lnTo>
                    <a:pt x="2184" y="2184"/>
                  </a:lnTo>
                  <a:lnTo>
                    <a:pt x="2183" y="2201"/>
                  </a:lnTo>
                  <a:lnTo>
                    <a:pt x="2183" y="2220"/>
                  </a:lnTo>
                  <a:lnTo>
                    <a:pt x="2181" y="2236"/>
                  </a:lnTo>
                  <a:lnTo>
                    <a:pt x="2180" y="2253"/>
                  </a:lnTo>
                  <a:lnTo>
                    <a:pt x="2179" y="2269"/>
                  </a:lnTo>
                  <a:lnTo>
                    <a:pt x="2179" y="2286"/>
                  </a:lnTo>
                  <a:lnTo>
                    <a:pt x="2177" y="2302"/>
                  </a:lnTo>
                  <a:lnTo>
                    <a:pt x="2176" y="2317"/>
                  </a:lnTo>
                  <a:lnTo>
                    <a:pt x="2176" y="2332"/>
                  </a:lnTo>
                  <a:lnTo>
                    <a:pt x="2176" y="2348"/>
                  </a:lnTo>
                  <a:lnTo>
                    <a:pt x="2175" y="2361"/>
                  </a:lnTo>
                  <a:lnTo>
                    <a:pt x="2175" y="2375"/>
                  </a:lnTo>
                  <a:lnTo>
                    <a:pt x="2174" y="2388"/>
                  </a:lnTo>
                  <a:lnTo>
                    <a:pt x="2174" y="2402"/>
                  </a:lnTo>
                  <a:lnTo>
                    <a:pt x="2174" y="2414"/>
                  </a:lnTo>
                  <a:lnTo>
                    <a:pt x="2174" y="2425"/>
                  </a:lnTo>
                  <a:lnTo>
                    <a:pt x="2174" y="2436"/>
                  </a:lnTo>
                  <a:lnTo>
                    <a:pt x="2174" y="2447"/>
                  </a:lnTo>
                  <a:lnTo>
                    <a:pt x="2174" y="2456"/>
                  </a:lnTo>
                  <a:lnTo>
                    <a:pt x="2174" y="2465"/>
                  </a:lnTo>
                  <a:lnTo>
                    <a:pt x="2174" y="2473"/>
                  </a:lnTo>
                  <a:lnTo>
                    <a:pt x="2174" y="2481"/>
                  </a:lnTo>
                  <a:lnTo>
                    <a:pt x="2174" y="2487"/>
                  </a:lnTo>
                  <a:lnTo>
                    <a:pt x="2175" y="2493"/>
                  </a:lnTo>
                  <a:lnTo>
                    <a:pt x="2175" y="2498"/>
                  </a:lnTo>
                  <a:lnTo>
                    <a:pt x="2176" y="2503"/>
                  </a:lnTo>
                  <a:lnTo>
                    <a:pt x="2175" y="2512"/>
                  </a:lnTo>
                  <a:lnTo>
                    <a:pt x="2170" y="2520"/>
                  </a:lnTo>
                  <a:lnTo>
                    <a:pt x="2162" y="2523"/>
                  </a:lnTo>
                  <a:lnTo>
                    <a:pt x="2154" y="2528"/>
                  </a:lnTo>
                  <a:lnTo>
                    <a:pt x="2142" y="2530"/>
                  </a:lnTo>
                  <a:lnTo>
                    <a:pt x="2131" y="2533"/>
                  </a:lnTo>
                  <a:lnTo>
                    <a:pt x="2123" y="2533"/>
                  </a:lnTo>
                  <a:lnTo>
                    <a:pt x="2116" y="2534"/>
                  </a:lnTo>
                  <a:lnTo>
                    <a:pt x="2109" y="2534"/>
                  </a:lnTo>
                  <a:lnTo>
                    <a:pt x="2102" y="2535"/>
                  </a:lnTo>
                  <a:lnTo>
                    <a:pt x="2092" y="2535"/>
                  </a:lnTo>
                  <a:lnTo>
                    <a:pt x="2085" y="2535"/>
                  </a:lnTo>
                  <a:lnTo>
                    <a:pt x="2076" y="2535"/>
                  </a:lnTo>
                  <a:lnTo>
                    <a:pt x="2069" y="2536"/>
                  </a:lnTo>
                  <a:lnTo>
                    <a:pt x="2060" y="2535"/>
                  </a:lnTo>
                  <a:lnTo>
                    <a:pt x="2050" y="2535"/>
                  </a:lnTo>
                  <a:lnTo>
                    <a:pt x="2041" y="2534"/>
                  </a:lnTo>
                  <a:lnTo>
                    <a:pt x="2033" y="2534"/>
                  </a:lnTo>
                  <a:lnTo>
                    <a:pt x="2023" y="2533"/>
                  </a:lnTo>
                  <a:lnTo>
                    <a:pt x="2015" y="2533"/>
                  </a:lnTo>
                  <a:lnTo>
                    <a:pt x="2006" y="2531"/>
                  </a:lnTo>
                  <a:lnTo>
                    <a:pt x="1998" y="2531"/>
                  </a:lnTo>
                  <a:lnTo>
                    <a:pt x="1988" y="2530"/>
                  </a:lnTo>
                  <a:lnTo>
                    <a:pt x="1980" y="2529"/>
                  </a:lnTo>
                  <a:lnTo>
                    <a:pt x="1971" y="2528"/>
                  </a:lnTo>
                  <a:lnTo>
                    <a:pt x="1963" y="2528"/>
                  </a:lnTo>
                  <a:lnTo>
                    <a:pt x="1955" y="2527"/>
                  </a:lnTo>
                  <a:lnTo>
                    <a:pt x="1946" y="2526"/>
                  </a:lnTo>
                  <a:lnTo>
                    <a:pt x="1939" y="2524"/>
                  </a:lnTo>
                  <a:lnTo>
                    <a:pt x="1932" y="2524"/>
                  </a:lnTo>
                  <a:lnTo>
                    <a:pt x="1920" y="2522"/>
                  </a:lnTo>
                  <a:lnTo>
                    <a:pt x="1908" y="2521"/>
                  </a:lnTo>
                  <a:lnTo>
                    <a:pt x="1897" y="2520"/>
                  </a:lnTo>
                  <a:lnTo>
                    <a:pt x="1887" y="2519"/>
                  </a:lnTo>
                  <a:lnTo>
                    <a:pt x="1876" y="2517"/>
                  </a:lnTo>
                  <a:lnTo>
                    <a:pt x="1869" y="2517"/>
                  </a:lnTo>
                  <a:lnTo>
                    <a:pt x="1861" y="2517"/>
                  </a:lnTo>
                  <a:lnTo>
                    <a:pt x="1855" y="2517"/>
                  </a:lnTo>
                  <a:lnTo>
                    <a:pt x="1847" y="2517"/>
                  </a:lnTo>
                  <a:lnTo>
                    <a:pt x="1840" y="2519"/>
                  </a:lnTo>
                  <a:lnTo>
                    <a:pt x="1832" y="2520"/>
                  </a:lnTo>
                  <a:lnTo>
                    <a:pt x="1825" y="2523"/>
                  </a:lnTo>
                  <a:lnTo>
                    <a:pt x="1816" y="2527"/>
                  </a:lnTo>
                  <a:lnTo>
                    <a:pt x="1808" y="2531"/>
                  </a:lnTo>
                  <a:lnTo>
                    <a:pt x="1799" y="2536"/>
                  </a:lnTo>
                  <a:lnTo>
                    <a:pt x="1791" y="2543"/>
                  </a:lnTo>
                  <a:lnTo>
                    <a:pt x="1782" y="2549"/>
                  </a:lnTo>
                  <a:lnTo>
                    <a:pt x="1774" y="2556"/>
                  </a:lnTo>
                  <a:lnTo>
                    <a:pt x="1764" y="2563"/>
                  </a:lnTo>
                  <a:lnTo>
                    <a:pt x="1757" y="2571"/>
                  </a:lnTo>
                  <a:lnTo>
                    <a:pt x="1748" y="2579"/>
                  </a:lnTo>
                  <a:lnTo>
                    <a:pt x="1740" y="2589"/>
                  </a:lnTo>
                  <a:lnTo>
                    <a:pt x="1732" y="2597"/>
                  </a:lnTo>
                  <a:lnTo>
                    <a:pt x="1725" y="2607"/>
                  </a:lnTo>
                  <a:lnTo>
                    <a:pt x="1715" y="2615"/>
                  </a:lnTo>
                  <a:lnTo>
                    <a:pt x="1707" y="2625"/>
                  </a:lnTo>
                  <a:lnTo>
                    <a:pt x="1700" y="2634"/>
                  </a:lnTo>
                  <a:lnTo>
                    <a:pt x="1693" y="2645"/>
                  </a:lnTo>
                  <a:lnTo>
                    <a:pt x="1686" y="2654"/>
                  </a:lnTo>
                  <a:lnTo>
                    <a:pt x="1679" y="2663"/>
                  </a:lnTo>
                  <a:lnTo>
                    <a:pt x="1672" y="2673"/>
                  </a:lnTo>
                  <a:lnTo>
                    <a:pt x="1668" y="2683"/>
                  </a:lnTo>
                  <a:lnTo>
                    <a:pt x="1661" y="2691"/>
                  </a:lnTo>
                  <a:lnTo>
                    <a:pt x="1656" y="2701"/>
                  </a:lnTo>
                  <a:lnTo>
                    <a:pt x="1651" y="2709"/>
                  </a:lnTo>
                  <a:lnTo>
                    <a:pt x="1648" y="2718"/>
                  </a:lnTo>
                  <a:lnTo>
                    <a:pt x="1644" y="2725"/>
                  </a:lnTo>
                  <a:lnTo>
                    <a:pt x="1641" y="2733"/>
                  </a:lnTo>
                  <a:lnTo>
                    <a:pt x="1638" y="2740"/>
                  </a:lnTo>
                  <a:lnTo>
                    <a:pt x="1638" y="2748"/>
                  </a:lnTo>
                  <a:lnTo>
                    <a:pt x="1635" y="2759"/>
                  </a:lnTo>
                  <a:lnTo>
                    <a:pt x="1634" y="2769"/>
                  </a:lnTo>
                  <a:lnTo>
                    <a:pt x="1634" y="2781"/>
                  </a:lnTo>
                  <a:lnTo>
                    <a:pt x="1634" y="2794"/>
                  </a:lnTo>
                  <a:lnTo>
                    <a:pt x="1634" y="2806"/>
                  </a:lnTo>
                  <a:lnTo>
                    <a:pt x="1634" y="2818"/>
                  </a:lnTo>
                  <a:lnTo>
                    <a:pt x="1634" y="2824"/>
                  </a:lnTo>
                  <a:lnTo>
                    <a:pt x="1635" y="2830"/>
                  </a:lnTo>
                  <a:lnTo>
                    <a:pt x="1635" y="2837"/>
                  </a:lnTo>
                  <a:lnTo>
                    <a:pt x="1636" y="2844"/>
                  </a:lnTo>
                  <a:lnTo>
                    <a:pt x="1636" y="2852"/>
                  </a:lnTo>
                  <a:lnTo>
                    <a:pt x="1636" y="2862"/>
                  </a:lnTo>
                  <a:lnTo>
                    <a:pt x="1636" y="2870"/>
                  </a:lnTo>
                  <a:lnTo>
                    <a:pt x="1637" y="2879"/>
                  </a:lnTo>
                  <a:lnTo>
                    <a:pt x="1637" y="2887"/>
                  </a:lnTo>
                  <a:lnTo>
                    <a:pt x="1637" y="2895"/>
                  </a:lnTo>
                  <a:lnTo>
                    <a:pt x="1637" y="2904"/>
                  </a:lnTo>
                  <a:lnTo>
                    <a:pt x="1637" y="2912"/>
                  </a:lnTo>
                  <a:lnTo>
                    <a:pt x="1636" y="2919"/>
                  </a:lnTo>
                  <a:lnTo>
                    <a:pt x="1635" y="2926"/>
                  </a:lnTo>
                  <a:lnTo>
                    <a:pt x="1633" y="2932"/>
                  </a:lnTo>
                  <a:lnTo>
                    <a:pt x="1631" y="2939"/>
                  </a:lnTo>
                  <a:lnTo>
                    <a:pt x="1626" y="2949"/>
                  </a:lnTo>
                  <a:lnTo>
                    <a:pt x="1619" y="2957"/>
                  </a:lnTo>
                  <a:lnTo>
                    <a:pt x="1610" y="2960"/>
                  </a:lnTo>
                  <a:lnTo>
                    <a:pt x="1601" y="2961"/>
                  </a:lnTo>
                  <a:lnTo>
                    <a:pt x="1594" y="2961"/>
                  </a:lnTo>
                  <a:lnTo>
                    <a:pt x="1588" y="2961"/>
                  </a:lnTo>
                  <a:lnTo>
                    <a:pt x="1581" y="2961"/>
                  </a:lnTo>
                  <a:lnTo>
                    <a:pt x="1575" y="2961"/>
                  </a:lnTo>
                  <a:lnTo>
                    <a:pt x="1567" y="2958"/>
                  </a:lnTo>
                  <a:lnTo>
                    <a:pt x="1560" y="2957"/>
                  </a:lnTo>
                  <a:lnTo>
                    <a:pt x="1552" y="2956"/>
                  </a:lnTo>
                  <a:lnTo>
                    <a:pt x="1544" y="2955"/>
                  </a:lnTo>
                  <a:lnTo>
                    <a:pt x="1535" y="2951"/>
                  </a:lnTo>
                  <a:lnTo>
                    <a:pt x="1526" y="2950"/>
                  </a:lnTo>
                  <a:lnTo>
                    <a:pt x="1517" y="2947"/>
                  </a:lnTo>
                  <a:lnTo>
                    <a:pt x="1509" y="2946"/>
                  </a:lnTo>
                  <a:lnTo>
                    <a:pt x="1498" y="2942"/>
                  </a:lnTo>
                  <a:lnTo>
                    <a:pt x="1489" y="2939"/>
                  </a:lnTo>
                  <a:lnTo>
                    <a:pt x="1480" y="2935"/>
                  </a:lnTo>
                  <a:lnTo>
                    <a:pt x="1470" y="2933"/>
                  </a:lnTo>
                  <a:lnTo>
                    <a:pt x="1460" y="2929"/>
                  </a:lnTo>
                  <a:lnTo>
                    <a:pt x="1451" y="2926"/>
                  </a:lnTo>
                  <a:lnTo>
                    <a:pt x="1441" y="2922"/>
                  </a:lnTo>
                  <a:lnTo>
                    <a:pt x="1432" y="2920"/>
                  </a:lnTo>
                  <a:lnTo>
                    <a:pt x="1421" y="2915"/>
                  </a:lnTo>
                  <a:lnTo>
                    <a:pt x="1413" y="2912"/>
                  </a:lnTo>
                  <a:lnTo>
                    <a:pt x="1404" y="2908"/>
                  </a:lnTo>
                  <a:lnTo>
                    <a:pt x="1396" y="2905"/>
                  </a:lnTo>
                  <a:lnTo>
                    <a:pt x="1386" y="2901"/>
                  </a:lnTo>
                  <a:lnTo>
                    <a:pt x="1378" y="2898"/>
                  </a:lnTo>
                  <a:lnTo>
                    <a:pt x="1370" y="2894"/>
                  </a:lnTo>
                  <a:lnTo>
                    <a:pt x="1363" y="2891"/>
                  </a:lnTo>
                  <a:lnTo>
                    <a:pt x="1355" y="2890"/>
                  </a:lnTo>
                  <a:lnTo>
                    <a:pt x="1350" y="2894"/>
                  </a:lnTo>
                  <a:lnTo>
                    <a:pt x="1348" y="2901"/>
                  </a:lnTo>
                  <a:lnTo>
                    <a:pt x="1353" y="2908"/>
                  </a:lnTo>
                  <a:lnTo>
                    <a:pt x="1356" y="2912"/>
                  </a:lnTo>
                  <a:lnTo>
                    <a:pt x="1362" y="2915"/>
                  </a:lnTo>
                  <a:lnTo>
                    <a:pt x="1367" y="2920"/>
                  </a:lnTo>
                  <a:lnTo>
                    <a:pt x="1372" y="2926"/>
                  </a:lnTo>
                  <a:lnTo>
                    <a:pt x="1378" y="2930"/>
                  </a:lnTo>
                  <a:lnTo>
                    <a:pt x="1384" y="2936"/>
                  </a:lnTo>
                  <a:lnTo>
                    <a:pt x="1391" y="2943"/>
                  </a:lnTo>
                  <a:lnTo>
                    <a:pt x="1398" y="2950"/>
                  </a:lnTo>
                  <a:lnTo>
                    <a:pt x="1404" y="2956"/>
                  </a:lnTo>
                  <a:lnTo>
                    <a:pt x="1411" y="2963"/>
                  </a:lnTo>
                  <a:lnTo>
                    <a:pt x="1417" y="2970"/>
                  </a:lnTo>
                  <a:lnTo>
                    <a:pt x="1424" y="2978"/>
                  </a:lnTo>
                  <a:lnTo>
                    <a:pt x="1430" y="2985"/>
                  </a:lnTo>
                  <a:lnTo>
                    <a:pt x="1437" y="2993"/>
                  </a:lnTo>
                  <a:lnTo>
                    <a:pt x="1442" y="3002"/>
                  </a:lnTo>
                  <a:lnTo>
                    <a:pt x="1449" y="3011"/>
                  </a:lnTo>
                  <a:lnTo>
                    <a:pt x="1454" y="3018"/>
                  </a:lnTo>
                  <a:lnTo>
                    <a:pt x="1459" y="3026"/>
                  </a:lnTo>
                  <a:lnTo>
                    <a:pt x="1463" y="3034"/>
                  </a:lnTo>
                  <a:lnTo>
                    <a:pt x="1469" y="3042"/>
                  </a:lnTo>
                  <a:lnTo>
                    <a:pt x="1473" y="3051"/>
                  </a:lnTo>
                  <a:lnTo>
                    <a:pt x="1476" y="3059"/>
                  </a:lnTo>
                  <a:lnTo>
                    <a:pt x="1480" y="3067"/>
                  </a:lnTo>
                  <a:lnTo>
                    <a:pt x="1483" y="3076"/>
                  </a:lnTo>
                  <a:lnTo>
                    <a:pt x="1484" y="3083"/>
                  </a:lnTo>
                  <a:lnTo>
                    <a:pt x="1487" y="3091"/>
                  </a:lnTo>
                  <a:lnTo>
                    <a:pt x="1487" y="3098"/>
                  </a:lnTo>
                  <a:lnTo>
                    <a:pt x="1488" y="3107"/>
                  </a:lnTo>
                  <a:lnTo>
                    <a:pt x="1487" y="3114"/>
                  </a:lnTo>
                  <a:lnTo>
                    <a:pt x="1487" y="3121"/>
                  </a:lnTo>
                  <a:lnTo>
                    <a:pt x="1484" y="3128"/>
                  </a:lnTo>
                  <a:lnTo>
                    <a:pt x="1482" y="3135"/>
                  </a:lnTo>
                  <a:lnTo>
                    <a:pt x="1475" y="3142"/>
                  </a:lnTo>
                  <a:lnTo>
                    <a:pt x="1469" y="3149"/>
                  </a:lnTo>
                  <a:lnTo>
                    <a:pt x="1462" y="3154"/>
                  </a:lnTo>
                  <a:lnTo>
                    <a:pt x="1455" y="3160"/>
                  </a:lnTo>
                  <a:lnTo>
                    <a:pt x="1447" y="3164"/>
                  </a:lnTo>
                  <a:lnTo>
                    <a:pt x="1439" y="3167"/>
                  </a:lnTo>
                  <a:lnTo>
                    <a:pt x="1431" y="3170"/>
                  </a:lnTo>
                  <a:lnTo>
                    <a:pt x="1423" y="3172"/>
                  </a:lnTo>
                  <a:lnTo>
                    <a:pt x="1412" y="3172"/>
                  </a:lnTo>
                  <a:lnTo>
                    <a:pt x="1403" y="3172"/>
                  </a:lnTo>
                  <a:lnTo>
                    <a:pt x="1392" y="3172"/>
                  </a:lnTo>
                  <a:lnTo>
                    <a:pt x="1383" y="3172"/>
                  </a:lnTo>
                  <a:lnTo>
                    <a:pt x="1372" y="3171"/>
                  </a:lnTo>
                  <a:lnTo>
                    <a:pt x="1362" y="3170"/>
                  </a:lnTo>
                  <a:lnTo>
                    <a:pt x="1351" y="3168"/>
                  </a:lnTo>
                  <a:lnTo>
                    <a:pt x="1342" y="3168"/>
                  </a:lnTo>
                  <a:lnTo>
                    <a:pt x="1334" y="3166"/>
                  </a:lnTo>
                  <a:lnTo>
                    <a:pt x="1327" y="3165"/>
                  </a:lnTo>
                  <a:lnTo>
                    <a:pt x="1320" y="3164"/>
                  </a:lnTo>
                  <a:lnTo>
                    <a:pt x="1313" y="3164"/>
                  </a:lnTo>
                  <a:lnTo>
                    <a:pt x="1306" y="3163"/>
                  </a:lnTo>
                  <a:lnTo>
                    <a:pt x="1299" y="3163"/>
                  </a:lnTo>
                  <a:lnTo>
                    <a:pt x="1293" y="3163"/>
                  </a:lnTo>
                  <a:lnTo>
                    <a:pt x="1287" y="3163"/>
                  </a:lnTo>
                  <a:lnTo>
                    <a:pt x="1274" y="3163"/>
                  </a:lnTo>
                  <a:lnTo>
                    <a:pt x="1264" y="3164"/>
                  </a:lnTo>
                  <a:lnTo>
                    <a:pt x="1253" y="3167"/>
                  </a:lnTo>
                  <a:lnTo>
                    <a:pt x="1245" y="3173"/>
                  </a:lnTo>
                  <a:lnTo>
                    <a:pt x="1241" y="3174"/>
                  </a:lnTo>
                  <a:lnTo>
                    <a:pt x="1236" y="3179"/>
                  </a:lnTo>
                  <a:lnTo>
                    <a:pt x="1231" y="3182"/>
                  </a:lnTo>
                  <a:lnTo>
                    <a:pt x="1227" y="3188"/>
                  </a:lnTo>
                  <a:lnTo>
                    <a:pt x="1221" y="3194"/>
                  </a:lnTo>
                  <a:lnTo>
                    <a:pt x="1216" y="3201"/>
                  </a:lnTo>
                  <a:lnTo>
                    <a:pt x="1210" y="3209"/>
                  </a:lnTo>
                  <a:lnTo>
                    <a:pt x="1206" y="3219"/>
                  </a:lnTo>
                  <a:lnTo>
                    <a:pt x="1199" y="3227"/>
                  </a:lnTo>
                  <a:lnTo>
                    <a:pt x="1193" y="3236"/>
                  </a:lnTo>
                  <a:lnTo>
                    <a:pt x="1187" y="3247"/>
                  </a:lnTo>
                  <a:lnTo>
                    <a:pt x="1181" y="3257"/>
                  </a:lnTo>
                  <a:lnTo>
                    <a:pt x="1178" y="3262"/>
                  </a:lnTo>
                  <a:lnTo>
                    <a:pt x="1174" y="3268"/>
                  </a:lnTo>
                  <a:lnTo>
                    <a:pt x="1171" y="3273"/>
                  </a:lnTo>
                  <a:lnTo>
                    <a:pt x="1167" y="3279"/>
                  </a:lnTo>
                  <a:lnTo>
                    <a:pt x="1164" y="3285"/>
                  </a:lnTo>
                  <a:lnTo>
                    <a:pt x="1160" y="3291"/>
                  </a:lnTo>
                  <a:lnTo>
                    <a:pt x="1157" y="3298"/>
                  </a:lnTo>
                  <a:lnTo>
                    <a:pt x="1153" y="3305"/>
                  </a:lnTo>
                  <a:lnTo>
                    <a:pt x="1146" y="3313"/>
                  </a:lnTo>
                  <a:lnTo>
                    <a:pt x="1140" y="3322"/>
                  </a:lnTo>
                  <a:lnTo>
                    <a:pt x="1134" y="3331"/>
                  </a:lnTo>
                  <a:lnTo>
                    <a:pt x="1129" y="3341"/>
                  </a:lnTo>
                  <a:lnTo>
                    <a:pt x="1122" y="3350"/>
                  </a:lnTo>
                  <a:lnTo>
                    <a:pt x="1116" y="3361"/>
                  </a:lnTo>
                  <a:lnTo>
                    <a:pt x="1110" y="3370"/>
                  </a:lnTo>
                  <a:lnTo>
                    <a:pt x="1104" y="3381"/>
                  </a:lnTo>
                  <a:lnTo>
                    <a:pt x="1097" y="3390"/>
                  </a:lnTo>
                  <a:lnTo>
                    <a:pt x="1091" y="3399"/>
                  </a:lnTo>
                  <a:lnTo>
                    <a:pt x="1084" y="3409"/>
                  </a:lnTo>
                  <a:lnTo>
                    <a:pt x="1078" y="3418"/>
                  </a:lnTo>
                  <a:lnTo>
                    <a:pt x="1071" y="3427"/>
                  </a:lnTo>
                  <a:lnTo>
                    <a:pt x="1066" y="3437"/>
                  </a:lnTo>
                  <a:lnTo>
                    <a:pt x="1059" y="3446"/>
                  </a:lnTo>
                  <a:lnTo>
                    <a:pt x="1053" y="3455"/>
                  </a:lnTo>
                  <a:lnTo>
                    <a:pt x="1046" y="3464"/>
                  </a:lnTo>
                  <a:lnTo>
                    <a:pt x="1039" y="3472"/>
                  </a:lnTo>
                  <a:lnTo>
                    <a:pt x="1033" y="3479"/>
                  </a:lnTo>
                  <a:lnTo>
                    <a:pt x="1027" y="3487"/>
                  </a:lnTo>
                  <a:lnTo>
                    <a:pt x="1020" y="3494"/>
                  </a:lnTo>
                  <a:lnTo>
                    <a:pt x="1014" y="3501"/>
                  </a:lnTo>
                  <a:lnTo>
                    <a:pt x="1008" y="3508"/>
                  </a:lnTo>
                  <a:lnTo>
                    <a:pt x="1003" y="3515"/>
                  </a:lnTo>
                  <a:lnTo>
                    <a:pt x="996" y="3520"/>
                  </a:lnTo>
                  <a:lnTo>
                    <a:pt x="991" y="3524"/>
                  </a:lnTo>
                  <a:lnTo>
                    <a:pt x="985" y="3529"/>
                  </a:lnTo>
                  <a:lnTo>
                    <a:pt x="980" y="3534"/>
                  </a:lnTo>
                  <a:lnTo>
                    <a:pt x="970" y="3539"/>
                  </a:lnTo>
                  <a:lnTo>
                    <a:pt x="961" y="3543"/>
                  </a:lnTo>
                  <a:lnTo>
                    <a:pt x="958" y="3542"/>
                  </a:lnTo>
                  <a:lnTo>
                    <a:pt x="954" y="3541"/>
                  </a:lnTo>
                  <a:lnTo>
                    <a:pt x="947" y="3537"/>
                  </a:lnTo>
                  <a:lnTo>
                    <a:pt x="937" y="3535"/>
                  </a:lnTo>
                  <a:lnTo>
                    <a:pt x="930" y="3531"/>
                  </a:lnTo>
                  <a:lnTo>
                    <a:pt x="924" y="3529"/>
                  </a:lnTo>
                  <a:lnTo>
                    <a:pt x="917" y="3527"/>
                  </a:lnTo>
                  <a:lnTo>
                    <a:pt x="912" y="3524"/>
                  </a:lnTo>
                  <a:lnTo>
                    <a:pt x="903" y="3521"/>
                  </a:lnTo>
                  <a:lnTo>
                    <a:pt x="896" y="3518"/>
                  </a:lnTo>
                  <a:lnTo>
                    <a:pt x="888" y="3515"/>
                  </a:lnTo>
                  <a:lnTo>
                    <a:pt x="880" y="3513"/>
                  </a:lnTo>
                  <a:lnTo>
                    <a:pt x="870" y="3508"/>
                  </a:lnTo>
                  <a:lnTo>
                    <a:pt x="860" y="3503"/>
                  </a:lnTo>
                  <a:lnTo>
                    <a:pt x="850" y="3499"/>
                  </a:lnTo>
                  <a:lnTo>
                    <a:pt x="839" y="3495"/>
                  </a:lnTo>
                  <a:lnTo>
                    <a:pt x="828" y="3490"/>
                  </a:lnTo>
                  <a:lnTo>
                    <a:pt x="817" y="3486"/>
                  </a:lnTo>
                  <a:lnTo>
                    <a:pt x="807" y="3481"/>
                  </a:lnTo>
                  <a:lnTo>
                    <a:pt x="796" y="3478"/>
                  </a:lnTo>
                  <a:lnTo>
                    <a:pt x="783" y="3472"/>
                  </a:lnTo>
                  <a:lnTo>
                    <a:pt x="772" y="3466"/>
                  </a:lnTo>
                  <a:lnTo>
                    <a:pt x="760" y="3460"/>
                  </a:lnTo>
                  <a:lnTo>
                    <a:pt x="748" y="3455"/>
                  </a:lnTo>
                  <a:lnTo>
                    <a:pt x="735" y="3448"/>
                  </a:lnTo>
                  <a:lnTo>
                    <a:pt x="724" y="3444"/>
                  </a:lnTo>
                  <a:lnTo>
                    <a:pt x="712" y="3437"/>
                  </a:lnTo>
                  <a:lnTo>
                    <a:pt x="700" y="3432"/>
                  </a:lnTo>
                  <a:lnTo>
                    <a:pt x="686" y="3425"/>
                  </a:lnTo>
                  <a:lnTo>
                    <a:pt x="675" y="3418"/>
                  </a:lnTo>
                  <a:lnTo>
                    <a:pt x="661" y="3411"/>
                  </a:lnTo>
                  <a:lnTo>
                    <a:pt x="649" y="3404"/>
                  </a:lnTo>
                  <a:lnTo>
                    <a:pt x="636" y="3396"/>
                  </a:lnTo>
                  <a:lnTo>
                    <a:pt x="625" y="3389"/>
                  </a:lnTo>
                  <a:lnTo>
                    <a:pt x="612" y="3382"/>
                  </a:lnTo>
                  <a:lnTo>
                    <a:pt x="601" y="3375"/>
                  </a:lnTo>
                  <a:lnTo>
                    <a:pt x="588" y="3367"/>
                  </a:lnTo>
                  <a:lnTo>
                    <a:pt x="577" y="3359"/>
                  </a:lnTo>
                  <a:lnTo>
                    <a:pt x="564" y="3350"/>
                  </a:lnTo>
                  <a:lnTo>
                    <a:pt x="553" y="3343"/>
                  </a:lnTo>
                  <a:lnTo>
                    <a:pt x="542" y="3335"/>
                  </a:lnTo>
                  <a:lnTo>
                    <a:pt x="531" y="3327"/>
                  </a:lnTo>
                  <a:lnTo>
                    <a:pt x="521" y="3319"/>
                  </a:lnTo>
                  <a:lnTo>
                    <a:pt x="511" y="3312"/>
                  </a:lnTo>
                  <a:lnTo>
                    <a:pt x="501" y="3303"/>
                  </a:lnTo>
                  <a:lnTo>
                    <a:pt x="490" y="3294"/>
                  </a:lnTo>
                  <a:lnTo>
                    <a:pt x="481" y="3285"/>
                  </a:lnTo>
                  <a:lnTo>
                    <a:pt x="473" y="3277"/>
                  </a:lnTo>
                  <a:lnTo>
                    <a:pt x="465" y="3268"/>
                  </a:lnTo>
                  <a:lnTo>
                    <a:pt x="457" y="3259"/>
                  </a:lnTo>
                  <a:lnTo>
                    <a:pt x="450" y="3250"/>
                  </a:lnTo>
                  <a:lnTo>
                    <a:pt x="443" y="3242"/>
                  </a:lnTo>
                  <a:lnTo>
                    <a:pt x="436" y="3231"/>
                  </a:lnTo>
                  <a:lnTo>
                    <a:pt x="430" y="3223"/>
                  </a:lnTo>
                  <a:lnTo>
                    <a:pt x="424" y="3213"/>
                  </a:lnTo>
                  <a:lnTo>
                    <a:pt x="419" y="3205"/>
                  </a:lnTo>
                  <a:lnTo>
                    <a:pt x="415" y="3194"/>
                  </a:lnTo>
                  <a:lnTo>
                    <a:pt x="411" y="3186"/>
                  </a:lnTo>
                  <a:lnTo>
                    <a:pt x="408" y="3175"/>
                  </a:lnTo>
                  <a:lnTo>
                    <a:pt x="406" y="3167"/>
                  </a:lnTo>
                  <a:lnTo>
                    <a:pt x="403" y="3156"/>
                  </a:lnTo>
                  <a:lnTo>
                    <a:pt x="399" y="3145"/>
                  </a:lnTo>
                  <a:lnTo>
                    <a:pt x="395" y="3131"/>
                  </a:lnTo>
                  <a:lnTo>
                    <a:pt x="390" y="3118"/>
                  </a:lnTo>
                  <a:lnTo>
                    <a:pt x="383" y="3102"/>
                  </a:lnTo>
                  <a:lnTo>
                    <a:pt x="377" y="3086"/>
                  </a:lnTo>
                  <a:lnTo>
                    <a:pt x="370" y="3068"/>
                  </a:lnTo>
                  <a:lnTo>
                    <a:pt x="363" y="3051"/>
                  </a:lnTo>
                  <a:lnTo>
                    <a:pt x="354" y="3030"/>
                  </a:lnTo>
                  <a:lnTo>
                    <a:pt x="345" y="3010"/>
                  </a:lnTo>
                  <a:lnTo>
                    <a:pt x="335" y="2989"/>
                  </a:lnTo>
                  <a:lnTo>
                    <a:pt x="326" y="2968"/>
                  </a:lnTo>
                  <a:lnTo>
                    <a:pt x="314" y="2943"/>
                  </a:lnTo>
                  <a:lnTo>
                    <a:pt x="304" y="2920"/>
                  </a:lnTo>
                  <a:lnTo>
                    <a:pt x="293" y="2895"/>
                  </a:lnTo>
                  <a:lnTo>
                    <a:pt x="283" y="2871"/>
                  </a:lnTo>
                  <a:lnTo>
                    <a:pt x="270" y="2844"/>
                  </a:lnTo>
                  <a:lnTo>
                    <a:pt x="258" y="2817"/>
                  </a:lnTo>
                  <a:lnTo>
                    <a:pt x="247" y="2789"/>
                  </a:lnTo>
                  <a:lnTo>
                    <a:pt x="235" y="2762"/>
                  </a:lnTo>
                  <a:lnTo>
                    <a:pt x="222" y="2733"/>
                  </a:lnTo>
                  <a:lnTo>
                    <a:pt x="210" y="2704"/>
                  </a:lnTo>
                  <a:lnTo>
                    <a:pt x="198" y="2675"/>
                  </a:lnTo>
                  <a:lnTo>
                    <a:pt x="186" y="2646"/>
                  </a:lnTo>
                  <a:lnTo>
                    <a:pt x="173" y="2614"/>
                  </a:lnTo>
                  <a:lnTo>
                    <a:pt x="161" y="2584"/>
                  </a:lnTo>
                  <a:lnTo>
                    <a:pt x="149" y="2552"/>
                  </a:lnTo>
                  <a:lnTo>
                    <a:pt x="138" y="2522"/>
                  </a:lnTo>
                  <a:lnTo>
                    <a:pt x="125" y="2491"/>
                  </a:lnTo>
                  <a:lnTo>
                    <a:pt x="115" y="2459"/>
                  </a:lnTo>
                  <a:lnTo>
                    <a:pt x="104" y="2428"/>
                  </a:lnTo>
                  <a:lnTo>
                    <a:pt x="94" y="2396"/>
                  </a:lnTo>
                  <a:lnTo>
                    <a:pt x="83" y="2363"/>
                  </a:lnTo>
                  <a:lnTo>
                    <a:pt x="73" y="2331"/>
                  </a:lnTo>
                  <a:lnTo>
                    <a:pt x="62" y="2298"/>
                  </a:lnTo>
                  <a:lnTo>
                    <a:pt x="54" y="2267"/>
                  </a:lnTo>
                  <a:lnTo>
                    <a:pt x="45" y="2234"/>
                  </a:lnTo>
                  <a:lnTo>
                    <a:pt x="38" y="2201"/>
                  </a:lnTo>
                  <a:lnTo>
                    <a:pt x="31" y="2170"/>
                  </a:lnTo>
                  <a:lnTo>
                    <a:pt x="25" y="2138"/>
                  </a:lnTo>
                  <a:lnTo>
                    <a:pt x="18" y="2106"/>
                  </a:lnTo>
                  <a:lnTo>
                    <a:pt x="13" y="2074"/>
                  </a:lnTo>
                  <a:lnTo>
                    <a:pt x="9" y="2043"/>
                  </a:lnTo>
                  <a:lnTo>
                    <a:pt x="6" y="2012"/>
                  </a:lnTo>
                  <a:lnTo>
                    <a:pt x="3" y="1981"/>
                  </a:lnTo>
                  <a:lnTo>
                    <a:pt x="2" y="1951"/>
                  </a:lnTo>
                  <a:lnTo>
                    <a:pt x="0" y="1920"/>
                  </a:lnTo>
                  <a:lnTo>
                    <a:pt x="2" y="1892"/>
                  </a:lnTo>
                  <a:lnTo>
                    <a:pt x="2" y="1862"/>
                  </a:lnTo>
                  <a:lnTo>
                    <a:pt x="5" y="1834"/>
                  </a:lnTo>
                  <a:lnTo>
                    <a:pt x="7" y="1806"/>
                  </a:lnTo>
                  <a:lnTo>
                    <a:pt x="13" y="1779"/>
                  </a:lnTo>
                  <a:lnTo>
                    <a:pt x="18" y="1751"/>
                  </a:lnTo>
                  <a:lnTo>
                    <a:pt x="25" y="1727"/>
                  </a:lnTo>
                  <a:lnTo>
                    <a:pt x="33" y="1701"/>
                  </a:lnTo>
                  <a:lnTo>
                    <a:pt x="44" y="1678"/>
                  </a:lnTo>
                  <a:lnTo>
                    <a:pt x="54" y="1653"/>
                  </a:lnTo>
                  <a:lnTo>
                    <a:pt x="67" y="1631"/>
                  </a:lnTo>
                  <a:lnTo>
                    <a:pt x="80" y="1609"/>
                  </a:lnTo>
                  <a:lnTo>
                    <a:pt x="96" y="1588"/>
                  </a:lnTo>
                  <a:lnTo>
                    <a:pt x="112" y="1567"/>
                  </a:lnTo>
                  <a:lnTo>
                    <a:pt x="131" y="1549"/>
                  </a:lnTo>
                  <a:lnTo>
                    <a:pt x="151" y="1531"/>
                  </a:lnTo>
                  <a:lnTo>
                    <a:pt x="173" y="1514"/>
                  </a:lnTo>
                  <a:lnTo>
                    <a:pt x="194" y="1497"/>
                  </a:lnTo>
                  <a:lnTo>
                    <a:pt x="215" y="1480"/>
                  </a:lnTo>
                  <a:lnTo>
                    <a:pt x="235" y="1463"/>
                  </a:lnTo>
                  <a:lnTo>
                    <a:pt x="255" y="1447"/>
                  </a:lnTo>
                  <a:lnTo>
                    <a:pt x="272" y="1429"/>
                  </a:lnTo>
                  <a:lnTo>
                    <a:pt x="290" y="1413"/>
                  </a:lnTo>
                  <a:lnTo>
                    <a:pt x="306" y="1395"/>
                  </a:lnTo>
                  <a:lnTo>
                    <a:pt x="322" y="1379"/>
                  </a:lnTo>
                  <a:lnTo>
                    <a:pt x="336" y="1361"/>
                  </a:lnTo>
                  <a:lnTo>
                    <a:pt x="350" y="1344"/>
                  </a:lnTo>
                  <a:lnTo>
                    <a:pt x="363" y="1326"/>
                  </a:lnTo>
                  <a:lnTo>
                    <a:pt x="377" y="1309"/>
                  </a:lnTo>
                  <a:lnTo>
                    <a:pt x="389" y="1291"/>
                  </a:lnTo>
                  <a:lnTo>
                    <a:pt x="401" y="1274"/>
                  </a:lnTo>
                  <a:lnTo>
                    <a:pt x="411" y="1256"/>
                  </a:lnTo>
                  <a:lnTo>
                    <a:pt x="423" y="1240"/>
                  </a:lnTo>
                  <a:lnTo>
                    <a:pt x="432" y="1221"/>
                  </a:lnTo>
                  <a:lnTo>
                    <a:pt x="441" y="1204"/>
                  </a:lnTo>
                  <a:lnTo>
                    <a:pt x="450" y="1185"/>
                  </a:lnTo>
                  <a:lnTo>
                    <a:pt x="459" y="1168"/>
                  </a:lnTo>
                  <a:lnTo>
                    <a:pt x="466" y="1149"/>
                  </a:lnTo>
                  <a:lnTo>
                    <a:pt x="474" y="1132"/>
                  </a:lnTo>
                  <a:lnTo>
                    <a:pt x="481" y="1113"/>
                  </a:lnTo>
                  <a:lnTo>
                    <a:pt x="489" y="1095"/>
                  </a:lnTo>
                  <a:lnTo>
                    <a:pt x="495" y="1076"/>
                  </a:lnTo>
                  <a:lnTo>
                    <a:pt x="502" y="1058"/>
                  </a:lnTo>
                  <a:lnTo>
                    <a:pt x="508" y="1038"/>
                  </a:lnTo>
                  <a:lnTo>
                    <a:pt x="515" y="1021"/>
                  </a:lnTo>
                  <a:lnTo>
                    <a:pt x="520" y="1001"/>
                  </a:lnTo>
                  <a:lnTo>
                    <a:pt x="527" y="982"/>
                  </a:lnTo>
                  <a:lnTo>
                    <a:pt x="531" y="964"/>
                  </a:lnTo>
                  <a:lnTo>
                    <a:pt x="538" y="945"/>
                  </a:lnTo>
                  <a:lnTo>
                    <a:pt x="543" y="925"/>
                  </a:lnTo>
                  <a:lnTo>
                    <a:pt x="548" y="905"/>
                  </a:lnTo>
                  <a:lnTo>
                    <a:pt x="552" y="885"/>
                  </a:lnTo>
                  <a:lnTo>
                    <a:pt x="558" y="867"/>
                  </a:lnTo>
                  <a:lnTo>
                    <a:pt x="563" y="846"/>
                  </a:lnTo>
                  <a:lnTo>
                    <a:pt x="569" y="827"/>
                  </a:lnTo>
                  <a:lnTo>
                    <a:pt x="573" y="806"/>
                  </a:lnTo>
                  <a:lnTo>
                    <a:pt x="580" y="787"/>
                  </a:lnTo>
                  <a:lnTo>
                    <a:pt x="585" y="766"/>
                  </a:lnTo>
                  <a:lnTo>
                    <a:pt x="591" y="747"/>
                  </a:lnTo>
                  <a:lnTo>
                    <a:pt x="597" y="726"/>
                  </a:lnTo>
                  <a:lnTo>
                    <a:pt x="604" y="706"/>
                  </a:lnTo>
                  <a:lnTo>
                    <a:pt x="611" y="685"/>
                  </a:lnTo>
                  <a:lnTo>
                    <a:pt x="618" y="665"/>
                  </a:lnTo>
                  <a:lnTo>
                    <a:pt x="625" y="644"/>
                  </a:lnTo>
                  <a:lnTo>
                    <a:pt x="633" y="624"/>
                  </a:lnTo>
                  <a:lnTo>
                    <a:pt x="640" y="602"/>
                  </a:lnTo>
                  <a:lnTo>
                    <a:pt x="648" y="581"/>
                  </a:lnTo>
                  <a:lnTo>
                    <a:pt x="656" y="560"/>
                  </a:lnTo>
                  <a:lnTo>
                    <a:pt x="667" y="539"/>
                  </a:lnTo>
                  <a:lnTo>
                    <a:pt x="676" y="517"/>
                  </a:lnTo>
                  <a:lnTo>
                    <a:pt x="686" y="495"/>
                  </a:lnTo>
                  <a:lnTo>
                    <a:pt x="697" y="472"/>
                  </a:lnTo>
                  <a:lnTo>
                    <a:pt x="710" y="451"/>
                  </a:lnTo>
                  <a:lnTo>
                    <a:pt x="720" y="428"/>
                  </a:lnTo>
                  <a:lnTo>
                    <a:pt x="734" y="407"/>
                  </a:lnTo>
                  <a:lnTo>
                    <a:pt x="747" y="384"/>
                  </a:lnTo>
                  <a:lnTo>
                    <a:pt x="762" y="363"/>
                  </a:lnTo>
                  <a:lnTo>
                    <a:pt x="776" y="339"/>
                  </a:lnTo>
                  <a:lnTo>
                    <a:pt x="793" y="317"/>
                  </a:lnTo>
                  <a:lnTo>
                    <a:pt x="809" y="294"/>
                  </a:lnTo>
                  <a:lnTo>
                    <a:pt x="826" y="272"/>
                  </a:lnTo>
                  <a:lnTo>
                    <a:pt x="844" y="247"/>
                  </a:lnTo>
                  <a:lnTo>
                    <a:pt x="861" y="226"/>
                  </a:lnTo>
                  <a:lnTo>
                    <a:pt x="879" y="205"/>
                  </a:lnTo>
                  <a:lnTo>
                    <a:pt x="899" y="188"/>
                  </a:lnTo>
                  <a:lnTo>
                    <a:pt x="916" y="168"/>
                  </a:lnTo>
                  <a:lnTo>
                    <a:pt x="936" y="152"/>
                  </a:lnTo>
                  <a:lnTo>
                    <a:pt x="955" y="135"/>
                  </a:lnTo>
                  <a:lnTo>
                    <a:pt x="976" y="121"/>
                  </a:lnTo>
                  <a:lnTo>
                    <a:pt x="994" y="106"/>
                  </a:lnTo>
                  <a:lnTo>
                    <a:pt x="1014" y="93"/>
                  </a:lnTo>
                  <a:lnTo>
                    <a:pt x="1035" y="82"/>
                  </a:lnTo>
                  <a:lnTo>
                    <a:pt x="1056" y="71"/>
                  </a:lnTo>
                  <a:lnTo>
                    <a:pt x="1077" y="61"/>
                  </a:lnTo>
                  <a:lnTo>
                    <a:pt x="1098" y="51"/>
                  </a:lnTo>
                  <a:lnTo>
                    <a:pt x="1119" y="43"/>
                  </a:lnTo>
                  <a:lnTo>
                    <a:pt x="1141" y="36"/>
                  </a:lnTo>
                  <a:lnTo>
                    <a:pt x="1162" y="28"/>
                  </a:lnTo>
                  <a:lnTo>
                    <a:pt x="1183" y="22"/>
                  </a:lnTo>
                  <a:lnTo>
                    <a:pt x="1206" y="16"/>
                  </a:lnTo>
                  <a:lnTo>
                    <a:pt x="1228" y="13"/>
                  </a:lnTo>
                  <a:lnTo>
                    <a:pt x="1249" y="8"/>
                  </a:lnTo>
                  <a:lnTo>
                    <a:pt x="1271" y="6"/>
                  </a:lnTo>
                  <a:lnTo>
                    <a:pt x="1293" y="2"/>
                  </a:lnTo>
                  <a:lnTo>
                    <a:pt x="1316" y="2"/>
                  </a:lnTo>
                  <a:lnTo>
                    <a:pt x="1339" y="0"/>
                  </a:lnTo>
                  <a:lnTo>
                    <a:pt x="1362" y="0"/>
                  </a:lnTo>
                  <a:lnTo>
                    <a:pt x="1384" y="0"/>
                  </a:lnTo>
                  <a:lnTo>
                    <a:pt x="1407" y="1"/>
                  </a:lnTo>
                  <a:lnTo>
                    <a:pt x="1430" y="2"/>
                  </a:lnTo>
                  <a:lnTo>
                    <a:pt x="1453" y="5"/>
                  </a:lnTo>
                  <a:lnTo>
                    <a:pt x="1475" y="8"/>
                  </a:lnTo>
                  <a:lnTo>
                    <a:pt x="1498" y="12"/>
                  </a:lnTo>
                  <a:lnTo>
                    <a:pt x="1521" y="14"/>
                  </a:lnTo>
                  <a:lnTo>
                    <a:pt x="1543" y="17"/>
                  </a:lnTo>
                  <a:lnTo>
                    <a:pt x="1565" y="22"/>
                  </a:lnTo>
                  <a:lnTo>
                    <a:pt x="1588" y="27"/>
                  </a:lnTo>
                  <a:lnTo>
                    <a:pt x="1610" y="30"/>
                  </a:lnTo>
                  <a:lnTo>
                    <a:pt x="1634" y="36"/>
                  </a:lnTo>
                  <a:lnTo>
                    <a:pt x="1656" y="42"/>
                  </a:lnTo>
                  <a:lnTo>
                    <a:pt x="1679" y="49"/>
                  </a:lnTo>
                  <a:lnTo>
                    <a:pt x="1700" y="55"/>
                  </a:lnTo>
                  <a:lnTo>
                    <a:pt x="1724" y="62"/>
                  </a:lnTo>
                  <a:lnTo>
                    <a:pt x="1745" y="69"/>
                  </a:lnTo>
                  <a:lnTo>
                    <a:pt x="1768" y="76"/>
                  </a:lnTo>
                  <a:lnTo>
                    <a:pt x="1789" y="83"/>
                  </a:lnTo>
                  <a:lnTo>
                    <a:pt x="1811" y="91"/>
                  </a:lnTo>
                  <a:lnTo>
                    <a:pt x="1833" y="99"/>
                  </a:lnTo>
                  <a:lnTo>
                    <a:pt x="1855" y="107"/>
                  </a:lnTo>
                  <a:lnTo>
                    <a:pt x="1876" y="114"/>
                  </a:lnTo>
                  <a:lnTo>
                    <a:pt x="1897" y="122"/>
                  </a:lnTo>
                  <a:lnTo>
                    <a:pt x="1918" y="131"/>
                  </a:lnTo>
                  <a:lnTo>
                    <a:pt x="1939" y="139"/>
                  </a:lnTo>
                  <a:lnTo>
                    <a:pt x="1959" y="147"/>
                  </a:lnTo>
                  <a:lnTo>
                    <a:pt x="1980" y="155"/>
                  </a:lnTo>
                  <a:lnTo>
                    <a:pt x="2000" y="163"/>
                  </a:lnTo>
                  <a:lnTo>
                    <a:pt x="2021" y="173"/>
                  </a:lnTo>
                  <a:lnTo>
                    <a:pt x="2040" y="180"/>
                  </a:lnTo>
                  <a:lnTo>
                    <a:pt x="2060" y="188"/>
                  </a:lnTo>
                  <a:lnTo>
                    <a:pt x="2078" y="196"/>
                  </a:lnTo>
                  <a:lnTo>
                    <a:pt x="2098" y="204"/>
                  </a:lnTo>
                  <a:lnTo>
                    <a:pt x="2117" y="211"/>
                  </a:lnTo>
                  <a:lnTo>
                    <a:pt x="2135" y="219"/>
                  </a:lnTo>
                  <a:lnTo>
                    <a:pt x="2153" y="227"/>
                  </a:lnTo>
                  <a:lnTo>
                    <a:pt x="2172" y="236"/>
                  </a:lnTo>
                  <a:lnTo>
                    <a:pt x="2189" y="241"/>
                  </a:lnTo>
                  <a:lnTo>
                    <a:pt x="2207" y="248"/>
                  </a:lnTo>
                  <a:lnTo>
                    <a:pt x="2224" y="255"/>
                  </a:lnTo>
                  <a:lnTo>
                    <a:pt x="2242" y="264"/>
                  </a:lnTo>
                  <a:lnTo>
                    <a:pt x="2259" y="271"/>
                  </a:lnTo>
                  <a:lnTo>
                    <a:pt x="2277" y="279"/>
                  </a:lnTo>
                  <a:lnTo>
                    <a:pt x="2294" y="287"/>
                  </a:lnTo>
                  <a:lnTo>
                    <a:pt x="2313" y="296"/>
                  </a:lnTo>
                  <a:lnTo>
                    <a:pt x="2330" y="304"/>
                  </a:lnTo>
                  <a:lnTo>
                    <a:pt x="2348" y="314"/>
                  </a:lnTo>
                  <a:lnTo>
                    <a:pt x="2365" y="322"/>
                  </a:lnTo>
                  <a:lnTo>
                    <a:pt x="2383" y="332"/>
                  </a:lnTo>
                  <a:lnTo>
                    <a:pt x="2399" y="341"/>
                  </a:lnTo>
                  <a:lnTo>
                    <a:pt x="2417" y="351"/>
                  </a:lnTo>
                  <a:lnTo>
                    <a:pt x="2434" y="362"/>
                  </a:lnTo>
                  <a:lnTo>
                    <a:pt x="2452" y="372"/>
                  </a:lnTo>
                  <a:lnTo>
                    <a:pt x="2467" y="381"/>
                  </a:lnTo>
                  <a:lnTo>
                    <a:pt x="2483" y="392"/>
                  </a:lnTo>
                  <a:lnTo>
                    <a:pt x="2499" y="402"/>
                  </a:lnTo>
                  <a:lnTo>
                    <a:pt x="2516" y="414"/>
                  </a:lnTo>
                  <a:lnTo>
                    <a:pt x="2531" y="425"/>
                  </a:lnTo>
                  <a:lnTo>
                    <a:pt x="2547" y="435"/>
                  </a:lnTo>
                  <a:lnTo>
                    <a:pt x="2562" y="447"/>
                  </a:lnTo>
                  <a:lnTo>
                    <a:pt x="2578" y="460"/>
                  </a:lnTo>
                  <a:lnTo>
                    <a:pt x="2590" y="470"/>
                  </a:lnTo>
                  <a:lnTo>
                    <a:pt x="2604" y="483"/>
                  </a:lnTo>
                  <a:lnTo>
                    <a:pt x="2617" y="495"/>
                  </a:lnTo>
                  <a:lnTo>
                    <a:pt x="2631" y="509"/>
                  </a:lnTo>
                  <a:lnTo>
                    <a:pt x="2643" y="520"/>
                  </a:lnTo>
                  <a:lnTo>
                    <a:pt x="2656" y="533"/>
                  </a:lnTo>
                  <a:lnTo>
                    <a:pt x="2667" y="547"/>
                  </a:lnTo>
                  <a:lnTo>
                    <a:pt x="2679" y="561"/>
                  </a:lnTo>
                  <a:lnTo>
                    <a:pt x="2688" y="574"/>
                  </a:lnTo>
                  <a:lnTo>
                    <a:pt x="2699" y="587"/>
                  </a:lnTo>
                  <a:lnTo>
                    <a:pt x="2707" y="601"/>
                  </a:lnTo>
                  <a:lnTo>
                    <a:pt x="2716" y="615"/>
                  </a:lnTo>
                  <a:lnTo>
                    <a:pt x="2723" y="629"/>
                  </a:lnTo>
                  <a:lnTo>
                    <a:pt x="2732" y="643"/>
                  </a:lnTo>
                  <a:lnTo>
                    <a:pt x="2739" y="658"/>
                  </a:lnTo>
                  <a:lnTo>
                    <a:pt x="2746" y="673"/>
                  </a:lnTo>
                  <a:lnTo>
                    <a:pt x="2750" y="687"/>
                  </a:lnTo>
                  <a:lnTo>
                    <a:pt x="2756" y="702"/>
                  </a:lnTo>
                  <a:lnTo>
                    <a:pt x="2760" y="717"/>
                  </a:lnTo>
                  <a:lnTo>
                    <a:pt x="2763" y="734"/>
                  </a:lnTo>
                  <a:lnTo>
                    <a:pt x="2765" y="748"/>
                  </a:lnTo>
                  <a:lnTo>
                    <a:pt x="2768" y="764"/>
                  </a:lnTo>
                  <a:lnTo>
                    <a:pt x="2768" y="780"/>
                  </a:lnTo>
                  <a:lnTo>
                    <a:pt x="2769" y="798"/>
                  </a:lnTo>
                  <a:lnTo>
                    <a:pt x="2767" y="813"/>
                  </a:lnTo>
                  <a:lnTo>
                    <a:pt x="2765" y="829"/>
                  </a:lnTo>
                  <a:lnTo>
                    <a:pt x="2762" y="846"/>
                  </a:lnTo>
                  <a:lnTo>
                    <a:pt x="2760" y="863"/>
                  </a:lnTo>
                  <a:lnTo>
                    <a:pt x="2755" y="880"/>
                  </a:lnTo>
                  <a:lnTo>
                    <a:pt x="2750" y="897"/>
                  </a:lnTo>
                  <a:lnTo>
                    <a:pt x="2743" y="915"/>
                  </a:lnTo>
                  <a:lnTo>
                    <a:pt x="2737" y="933"/>
                  </a:lnTo>
                  <a:lnTo>
                    <a:pt x="2728" y="951"/>
                  </a:lnTo>
                  <a:lnTo>
                    <a:pt x="2719" y="968"/>
                  </a:lnTo>
                  <a:lnTo>
                    <a:pt x="2708" y="986"/>
                  </a:lnTo>
                  <a:lnTo>
                    <a:pt x="2698" y="1004"/>
                  </a:lnTo>
                  <a:lnTo>
                    <a:pt x="2684" y="1022"/>
                  </a:lnTo>
                  <a:lnTo>
                    <a:pt x="2671" y="1042"/>
                  </a:lnTo>
                  <a:lnTo>
                    <a:pt x="2656" y="1060"/>
                  </a:lnTo>
                  <a:lnTo>
                    <a:pt x="2641" y="1080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8" name="Freeform 154"/>
            <p:cNvSpPr>
              <a:spLocks/>
            </p:cNvSpPr>
            <p:nvPr/>
          </p:nvSpPr>
          <p:spPr bwMode="auto">
            <a:xfrm>
              <a:off x="3437" y="1523"/>
              <a:ext cx="666" cy="441"/>
            </a:xfrm>
            <a:custGeom>
              <a:avLst/>
              <a:gdLst>
                <a:gd name="T0" fmla="*/ 24 w 666"/>
                <a:gd name="T1" fmla="*/ 46 h 441"/>
                <a:gd name="T2" fmla="*/ 60 w 666"/>
                <a:gd name="T3" fmla="*/ 56 h 441"/>
                <a:gd name="T4" fmla="*/ 102 w 666"/>
                <a:gd name="T5" fmla="*/ 68 h 441"/>
                <a:gd name="T6" fmla="*/ 130 w 666"/>
                <a:gd name="T7" fmla="*/ 75 h 441"/>
                <a:gd name="T8" fmla="*/ 161 w 666"/>
                <a:gd name="T9" fmla="*/ 84 h 441"/>
                <a:gd name="T10" fmla="*/ 190 w 666"/>
                <a:gd name="T11" fmla="*/ 94 h 441"/>
                <a:gd name="T12" fmla="*/ 220 w 666"/>
                <a:gd name="T13" fmla="*/ 104 h 441"/>
                <a:gd name="T14" fmla="*/ 251 w 666"/>
                <a:gd name="T15" fmla="*/ 115 h 441"/>
                <a:gd name="T16" fmla="*/ 281 w 666"/>
                <a:gd name="T17" fmla="*/ 125 h 441"/>
                <a:gd name="T18" fmla="*/ 309 w 666"/>
                <a:gd name="T19" fmla="*/ 136 h 441"/>
                <a:gd name="T20" fmla="*/ 336 w 666"/>
                <a:gd name="T21" fmla="*/ 146 h 441"/>
                <a:gd name="T22" fmla="*/ 366 w 666"/>
                <a:gd name="T23" fmla="*/ 160 h 441"/>
                <a:gd name="T24" fmla="*/ 402 w 666"/>
                <a:gd name="T25" fmla="*/ 184 h 441"/>
                <a:gd name="T26" fmla="*/ 423 w 666"/>
                <a:gd name="T27" fmla="*/ 203 h 441"/>
                <a:gd name="T28" fmla="*/ 444 w 666"/>
                <a:gd name="T29" fmla="*/ 226 h 441"/>
                <a:gd name="T30" fmla="*/ 464 w 666"/>
                <a:gd name="T31" fmla="*/ 251 h 441"/>
                <a:gd name="T32" fmla="*/ 483 w 666"/>
                <a:gd name="T33" fmla="*/ 277 h 441"/>
                <a:gd name="T34" fmla="*/ 501 w 666"/>
                <a:gd name="T35" fmla="*/ 304 h 441"/>
                <a:gd name="T36" fmla="*/ 518 w 666"/>
                <a:gd name="T37" fmla="*/ 329 h 441"/>
                <a:gd name="T38" fmla="*/ 534 w 666"/>
                <a:gd name="T39" fmla="*/ 355 h 441"/>
                <a:gd name="T40" fmla="*/ 552 w 666"/>
                <a:gd name="T41" fmla="*/ 382 h 441"/>
                <a:gd name="T42" fmla="*/ 576 w 666"/>
                <a:gd name="T43" fmla="*/ 417 h 441"/>
                <a:gd name="T44" fmla="*/ 609 w 666"/>
                <a:gd name="T45" fmla="*/ 441 h 441"/>
                <a:gd name="T46" fmla="*/ 633 w 666"/>
                <a:gd name="T47" fmla="*/ 417 h 441"/>
                <a:gd name="T48" fmla="*/ 645 w 666"/>
                <a:gd name="T49" fmla="*/ 385 h 441"/>
                <a:gd name="T50" fmla="*/ 652 w 666"/>
                <a:gd name="T51" fmla="*/ 356 h 441"/>
                <a:gd name="T52" fmla="*/ 657 w 666"/>
                <a:gd name="T53" fmla="*/ 324 h 441"/>
                <a:gd name="T54" fmla="*/ 660 w 666"/>
                <a:gd name="T55" fmla="*/ 293 h 441"/>
                <a:gd name="T56" fmla="*/ 662 w 666"/>
                <a:gd name="T57" fmla="*/ 265 h 441"/>
                <a:gd name="T58" fmla="*/ 666 w 666"/>
                <a:gd name="T59" fmla="*/ 238 h 441"/>
                <a:gd name="T60" fmla="*/ 660 w 666"/>
                <a:gd name="T61" fmla="*/ 224 h 441"/>
                <a:gd name="T62" fmla="*/ 648 w 666"/>
                <a:gd name="T63" fmla="*/ 201 h 441"/>
                <a:gd name="T64" fmla="*/ 634 w 666"/>
                <a:gd name="T65" fmla="*/ 179 h 441"/>
                <a:gd name="T66" fmla="*/ 612 w 666"/>
                <a:gd name="T67" fmla="*/ 151 h 441"/>
                <a:gd name="T68" fmla="*/ 582 w 666"/>
                <a:gd name="T69" fmla="*/ 119 h 441"/>
                <a:gd name="T70" fmla="*/ 547 w 666"/>
                <a:gd name="T71" fmla="*/ 91 h 441"/>
                <a:gd name="T72" fmla="*/ 524 w 666"/>
                <a:gd name="T73" fmla="*/ 76 h 441"/>
                <a:gd name="T74" fmla="*/ 499 w 666"/>
                <a:gd name="T75" fmla="*/ 60 h 441"/>
                <a:gd name="T76" fmla="*/ 470 w 666"/>
                <a:gd name="T77" fmla="*/ 45 h 441"/>
                <a:gd name="T78" fmla="*/ 437 w 666"/>
                <a:gd name="T79" fmla="*/ 31 h 441"/>
                <a:gd name="T80" fmla="*/ 402 w 666"/>
                <a:gd name="T81" fmla="*/ 20 h 441"/>
                <a:gd name="T82" fmla="*/ 366 w 666"/>
                <a:gd name="T83" fmla="*/ 12 h 441"/>
                <a:gd name="T84" fmla="*/ 329 w 666"/>
                <a:gd name="T85" fmla="*/ 6 h 441"/>
                <a:gd name="T86" fmla="*/ 289 w 666"/>
                <a:gd name="T87" fmla="*/ 3 h 441"/>
                <a:gd name="T88" fmla="*/ 251 w 666"/>
                <a:gd name="T89" fmla="*/ 0 h 441"/>
                <a:gd name="T90" fmla="*/ 213 w 666"/>
                <a:gd name="T91" fmla="*/ 0 h 441"/>
                <a:gd name="T92" fmla="*/ 177 w 666"/>
                <a:gd name="T93" fmla="*/ 3 h 441"/>
                <a:gd name="T94" fmla="*/ 142 w 666"/>
                <a:gd name="T95" fmla="*/ 4 h 441"/>
                <a:gd name="T96" fmla="*/ 111 w 666"/>
                <a:gd name="T97" fmla="*/ 7 h 441"/>
                <a:gd name="T98" fmla="*/ 81 w 666"/>
                <a:gd name="T99" fmla="*/ 10 h 441"/>
                <a:gd name="T100" fmla="*/ 51 w 666"/>
                <a:gd name="T101" fmla="*/ 14 h 441"/>
                <a:gd name="T102" fmla="*/ 17 w 666"/>
                <a:gd name="T103" fmla="*/ 20 h 441"/>
                <a:gd name="T104" fmla="*/ 2 w 666"/>
                <a:gd name="T105" fmla="*/ 26 h 44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6" h="441">
                  <a:moveTo>
                    <a:pt x="8" y="44"/>
                  </a:moveTo>
                  <a:lnTo>
                    <a:pt x="10" y="44"/>
                  </a:lnTo>
                  <a:lnTo>
                    <a:pt x="18" y="46"/>
                  </a:lnTo>
                  <a:lnTo>
                    <a:pt x="24" y="46"/>
                  </a:lnTo>
                  <a:lnTo>
                    <a:pt x="32" y="48"/>
                  </a:lnTo>
                  <a:lnTo>
                    <a:pt x="41" y="51"/>
                  </a:lnTo>
                  <a:lnTo>
                    <a:pt x="51" y="54"/>
                  </a:lnTo>
                  <a:lnTo>
                    <a:pt x="60" y="56"/>
                  </a:lnTo>
                  <a:lnTo>
                    <a:pt x="72" y="59"/>
                  </a:lnTo>
                  <a:lnTo>
                    <a:pt x="84" y="62"/>
                  </a:lnTo>
                  <a:lnTo>
                    <a:pt x="97" y="67"/>
                  </a:lnTo>
                  <a:lnTo>
                    <a:pt x="102" y="68"/>
                  </a:lnTo>
                  <a:lnTo>
                    <a:pt x="109" y="70"/>
                  </a:lnTo>
                  <a:lnTo>
                    <a:pt x="116" y="72"/>
                  </a:lnTo>
                  <a:lnTo>
                    <a:pt x="123" y="74"/>
                  </a:lnTo>
                  <a:lnTo>
                    <a:pt x="130" y="75"/>
                  </a:lnTo>
                  <a:lnTo>
                    <a:pt x="139" y="79"/>
                  </a:lnTo>
                  <a:lnTo>
                    <a:pt x="146" y="80"/>
                  </a:lnTo>
                  <a:lnTo>
                    <a:pt x="154" y="83"/>
                  </a:lnTo>
                  <a:lnTo>
                    <a:pt x="161" y="84"/>
                  </a:lnTo>
                  <a:lnTo>
                    <a:pt x="168" y="87"/>
                  </a:lnTo>
                  <a:lnTo>
                    <a:pt x="175" y="89"/>
                  </a:lnTo>
                  <a:lnTo>
                    <a:pt x="183" y="91"/>
                  </a:lnTo>
                  <a:lnTo>
                    <a:pt x="190" y="94"/>
                  </a:lnTo>
                  <a:lnTo>
                    <a:pt x="197" y="96"/>
                  </a:lnTo>
                  <a:lnTo>
                    <a:pt x="205" y="98"/>
                  </a:lnTo>
                  <a:lnTo>
                    <a:pt x="213" y="102"/>
                  </a:lnTo>
                  <a:lnTo>
                    <a:pt x="220" y="104"/>
                  </a:lnTo>
                  <a:lnTo>
                    <a:pt x="228" y="107"/>
                  </a:lnTo>
                  <a:lnTo>
                    <a:pt x="235" y="109"/>
                  </a:lnTo>
                  <a:lnTo>
                    <a:pt x="244" y="112"/>
                  </a:lnTo>
                  <a:lnTo>
                    <a:pt x="251" y="115"/>
                  </a:lnTo>
                  <a:lnTo>
                    <a:pt x="259" y="117"/>
                  </a:lnTo>
                  <a:lnTo>
                    <a:pt x="266" y="119"/>
                  </a:lnTo>
                  <a:lnTo>
                    <a:pt x="274" y="123"/>
                  </a:lnTo>
                  <a:lnTo>
                    <a:pt x="281" y="125"/>
                  </a:lnTo>
                  <a:lnTo>
                    <a:pt x="288" y="128"/>
                  </a:lnTo>
                  <a:lnTo>
                    <a:pt x="295" y="130"/>
                  </a:lnTo>
                  <a:lnTo>
                    <a:pt x="302" y="133"/>
                  </a:lnTo>
                  <a:lnTo>
                    <a:pt x="309" y="136"/>
                  </a:lnTo>
                  <a:lnTo>
                    <a:pt x="316" y="138"/>
                  </a:lnTo>
                  <a:lnTo>
                    <a:pt x="323" y="140"/>
                  </a:lnTo>
                  <a:lnTo>
                    <a:pt x="330" y="144"/>
                  </a:lnTo>
                  <a:lnTo>
                    <a:pt x="336" y="146"/>
                  </a:lnTo>
                  <a:lnTo>
                    <a:pt x="342" y="149"/>
                  </a:lnTo>
                  <a:lnTo>
                    <a:pt x="347" y="152"/>
                  </a:lnTo>
                  <a:lnTo>
                    <a:pt x="354" y="156"/>
                  </a:lnTo>
                  <a:lnTo>
                    <a:pt x="366" y="160"/>
                  </a:lnTo>
                  <a:lnTo>
                    <a:pt x="378" y="167"/>
                  </a:lnTo>
                  <a:lnTo>
                    <a:pt x="387" y="173"/>
                  </a:lnTo>
                  <a:lnTo>
                    <a:pt x="398" y="180"/>
                  </a:lnTo>
                  <a:lnTo>
                    <a:pt x="402" y="184"/>
                  </a:lnTo>
                  <a:lnTo>
                    <a:pt x="408" y="188"/>
                  </a:lnTo>
                  <a:lnTo>
                    <a:pt x="413" y="193"/>
                  </a:lnTo>
                  <a:lnTo>
                    <a:pt x="419" y="199"/>
                  </a:lnTo>
                  <a:lnTo>
                    <a:pt x="423" y="203"/>
                  </a:lnTo>
                  <a:lnTo>
                    <a:pt x="429" y="209"/>
                  </a:lnTo>
                  <a:lnTo>
                    <a:pt x="434" y="214"/>
                  </a:lnTo>
                  <a:lnTo>
                    <a:pt x="440" y="220"/>
                  </a:lnTo>
                  <a:lnTo>
                    <a:pt x="444" y="226"/>
                  </a:lnTo>
                  <a:lnTo>
                    <a:pt x="450" y="231"/>
                  </a:lnTo>
                  <a:lnTo>
                    <a:pt x="455" y="238"/>
                  </a:lnTo>
                  <a:lnTo>
                    <a:pt x="461" y="245"/>
                  </a:lnTo>
                  <a:lnTo>
                    <a:pt x="464" y="251"/>
                  </a:lnTo>
                  <a:lnTo>
                    <a:pt x="469" y="257"/>
                  </a:lnTo>
                  <a:lnTo>
                    <a:pt x="473" y="264"/>
                  </a:lnTo>
                  <a:lnTo>
                    <a:pt x="479" y="271"/>
                  </a:lnTo>
                  <a:lnTo>
                    <a:pt x="483" y="277"/>
                  </a:lnTo>
                  <a:lnTo>
                    <a:pt x="487" y="284"/>
                  </a:lnTo>
                  <a:lnTo>
                    <a:pt x="492" y="291"/>
                  </a:lnTo>
                  <a:lnTo>
                    <a:pt x="498" y="298"/>
                  </a:lnTo>
                  <a:lnTo>
                    <a:pt x="501" y="304"/>
                  </a:lnTo>
                  <a:lnTo>
                    <a:pt x="506" y="311"/>
                  </a:lnTo>
                  <a:lnTo>
                    <a:pt x="510" y="317"/>
                  </a:lnTo>
                  <a:lnTo>
                    <a:pt x="514" y="324"/>
                  </a:lnTo>
                  <a:lnTo>
                    <a:pt x="518" y="329"/>
                  </a:lnTo>
                  <a:lnTo>
                    <a:pt x="522" y="336"/>
                  </a:lnTo>
                  <a:lnTo>
                    <a:pt x="527" y="343"/>
                  </a:lnTo>
                  <a:lnTo>
                    <a:pt x="532" y="350"/>
                  </a:lnTo>
                  <a:lnTo>
                    <a:pt x="534" y="355"/>
                  </a:lnTo>
                  <a:lnTo>
                    <a:pt x="538" y="361"/>
                  </a:lnTo>
                  <a:lnTo>
                    <a:pt x="541" y="367"/>
                  </a:lnTo>
                  <a:lnTo>
                    <a:pt x="545" y="373"/>
                  </a:lnTo>
                  <a:lnTo>
                    <a:pt x="552" y="382"/>
                  </a:lnTo>
                  <a:lnTo>
                    <a:pt x="559" y="392"/>
                  </a:lnTo>
                  <a:lnTo>
                    <a:pt x="564" y="401"/>
                  </a:lnTo>
                  <a:lnTo>
                    <a:pt x="570" y="410"/>
                  </a:lnTo>
                  <a:lnTo>
                    <a:pt x="576" y="417"/>
                  </a:lnTo>
                  <a:lnTo>
                    <a:pt x="582" y="424"/>
                  </a:lnTo>
                  <a:lnTo>
                    <a:pt x="590" y="433"/>
                  </a:lnTo>
                  <a:lnTo>
                    <a:pt x="599" y="439"/>
                  </a:lnTo>
                  <a:lnTo>
                    <a:pt x="609" y="441"/>
                  </a:lnTo>
                  <a:lnTo>
                    <a:pt x="618" y="440"/>
                  </a:lnTo>
                  <a:lnTo>
                    <a:pt x="623" y="434"/>
                  </a:lnTo>
                  <a:lnTo>
                    <a:pt x="629" y="427"/>
                  </a:lnTo>
                  <a:lnTo>
                    <a:pt x="633" y="417"/>
                  </a:lnTo>
                  <a:lnTo>
                    <a:pt x="639" y="406"/>
                  </a:lnTo>
                  <a:lnTo>
                    <a:pt x="640" y="399"/>
                  </a:lnTo>
                  <a:lnTo>
                    <a:pt x="643" y="392"/>
                  </a:lnTo>
                  <a:lnTo>
                    <a:pt x="645" y="385"/>
                  </a:lnTo>
                  <a:lnTo>
                    <a:pt x="647" y="380"/>
                  </a:lnTo>
                  <a:lnTo>
                    <a:pt x="648" y="371"/>
                  </a:lnTo>
                  <a:lnTo>
                    <a:pt x="651" y="364"/>
                  </a:lnTo>
                  <a:lnTo>
                    <a:pt x="652" y="356"/>
                  </a:lnTo>
                  <a:lnTo>
                    <a:pt x="654" y="349"/>
                  </a:lnTo>
                  <a:lnTo>
                    <a:pt x="654" y="340"/>
                  </a:lnTo>
                  <a:lnTo>
                    <a:pt x="655" y="332"/>
                  </a:lnTo>
                  <a:lnTo>
                    <a:pt x="657" y="324"/>
                  </a:lnTo>
                  <a:lnTo>
                    <a:pt x="658" y="315"/>
                  </a:lnTo>
                  <a:lnTo>
                    <a:pt x="658" y="307"/>
                  </a:lnTo>
                  <a:lnTo>
                    <a:pt x="659" y="300"/>
                  </a:lnTo>
                  <a:lnTo>
                    <a:pt x="660" y="293"/>
                  </a:lnTo>
                  <a:lnTo>
                    <a:pt x="661" y="286"/>
                  </a:lnTo>
                  <a:lnTo>
                    <a:pt x="661" y="279"/>
                  </a:lnTo>
                  <a:lnTo>
                    <a:pt x="662" y="272"/>
                  </a:lnTo>
                  <a:lnTo>
                    <a:pt x="662" y="265"/>
                  </a:lnTo>
                  <a:lnTo>
                    <a:pt x="664" y="259"/>
                  </a:lnTo>
                  <a:lnTo>
                    <a:pt x="665" y="249"/>
                  </a:lnTo>
                  <a:lnTo>
                    <a:pt x="666" y="241"/>
                  </a:lnTo>
                  <a:lnTo>
                    <a:pt x="666" y="238"/>
                  </a:lnTo>
                  <a:lnTo>
                    <a:pt x="666" y="237"/>
                  </a:lnTo>
                  <a:lnTo>
                    <a:pt x="664" y="234"/>
                  </a:lnTo>
                  <a:lnTo>
                    <a:pt x="662" y="230"/>
                  </a:lnTo>
                  <a:lnTo>
                    <a:pt x="660" y="224"/>
                  </a:lnTo>
                  <a:lnTo>
                    <a:pt x="658" y="217"/>
                  </a:lnTo>
                  <a:lnTo>
                    <a:pt x="654" y="212"/>
                  </a:lnTo>
                  <a:lnTo>
                    <a:pt x="652" y="207"/>
                  </a:lnTo>
                  <a:lnTo>
                    <a:pt x="648" y="201"/>
                  </a:lnTo>
                  <a:lnTo>
                    <a:pt x="646" y="196"/>
                  </a:lnTo>
                  <a:lnTo>
                    <a:pt x="643" y="191"/>
                  </a:lnTo>
                  <a:lnTo>
                    <a:pt x="639" y="185"/>
                  </a:lnTo>
                  <a:lnTo>
                    <a:pt x="634" y="179"/>
                  </a:lnTo>
                  <a:lnTo>
                    <a:pt x="631" y="173"/>
                  </a:lnTo>
                  <a:lnTo>
                    <a:pt x="625" y="165"/>
                  </a:lnTo>
                  <a:lnTo>
                    <a:pt x="619" y="158"/>
                  </a:lnTo>
                  <a:lnTo>
                    <a:pt x="612" y="151"/>
                  </a:lnTo>
                  <a:lnTo>
                    <a:pt x="605" y="144"/>
                  </a:lnTo>
                  <a:lnTo>
                    <a:pt x="597" y="136"/>
                  </a:lnTo>
                  <a:lnTo>
                    <a:pt x="590" y="128"/>
                  </a:lnTo>
                  <a:lnTo>
                    <a:pt x="582" y="119"/>
                  </a:lnTo>
                  <a:lnTo>
                    <a:pt x="574" y="112"/>
                  </a:lnTo>
                  <a:lnTo>
                    <a:pt x="563" y="104"/>
                  </a:lnTo>
                  <a:lnTo>
                    <a:pt x="553" y="96"/>
                  </a:lnTo>
                  <a:lnTo>
                    <a:pt x="547" y="91"/>
                  </a:lnTo>
                  <a:lnTo>
                    <a:pt x="541" y="88"/>
                  </a:lnTo>
                  <a:lnTo>
                    <a:pt x="535" y="84"/>
                  </a:lnTo>
                  <a:lnTo>
                    <a:pt x="531" y="81"/>
                  </a:lnTo>
                  <a:lnTo>
                    <a:pt x="524" y="76"/>
                  </a:lnTo>
                  <a:lnTo>
                    <a:pt x="518" y="73"/>
                  </a:lnTo>
                  <a:lnTo>
                    <a:pt x="512" y="68"/>
                  </a:lnTo>
                  <a:lnTo>
                    <a:pt x="506" y="65"/>
                  </a:lnTo>
                  <a:lnTo>
                    <a:pt x="499" y="60"/>
                  </a:lnTo>
                  <a:lnTo>
                    <a:pt x="492" y="56"/>
                  </a:lnTo>
                  <a:lnTo>
                    <a:pt x="485" y="53"/>
                  </a:lnTo>
                  <a:lnTo>
                    <a:pt x="478" y="49"/>
                  </a:lnTo>
                  <a:lnTo>
                    <a:pt x="470" y="45"/>
                  </a:lnTo>
                  <a:lnTo>
                    <a:pt x="462" y="41"/>
                  </a:lnTo>
                  <a:lnTo>
                    <a:pt x="454" y="38"/>
                  </a:lnTo>
                  <a:lnTo>
                    <a:pt x="447" y="34"/>
                  </a:lnTo>
                  <a:lnTo>
                    <a:pt x="437" y="31"/>
                  </a:lnTo>
                  <a:lnTo>
                    <a:pt x="429" y="27"/>
                  </a:lnTo>
                  <a:lnTo>
                    <a:pt x="420" y="25"/>
                  </a:lnTo>
                  <a:lnTo>
                    <a:pt x="412" y="24"/>
                  </a:lnTo>
                  <a:lnTo>
                    <a:pt x="402" y="20"/>
                  </a:lnTo>
                  <a:lnTo>
                    <a:pt x="393" y="18"/>
                  </a:lnTo>
                  <a:lnTo>
                    <a:pt x="384" y="16"/>
                  </a:lnTo>
                  <a:lnTo>
                    <a:pt x="375" y="14"/>
                  </a:lnTo>
                  <a:lnTo>
                    <a:pt x="366" y="12"/>
                  </a:lnTo>
                  <a:lnTo>
                    <a:pt x="357" y="11"/>
                  </a:lnTo>
                  <a:lnTo>
                    <a:pt x="347" y="9"/>
                  </a:lnTo>
                  <a:lnTo>
                    <a:pt x="339" y="9"/>
                  </a:lnTo>
                  <a:lnTo>
                    <a:pt x="329" y="6"/>
                  </a:lnTo>
                  <a:lnTo>
                    <a:pt x="319" y="5"/>
                  </a:lnTo>
                  <a:lnTo>
                    <a:pt x="309" y="4"/>
                  </a:lnTo>
                  <a:lnTo>
                    <a:pt x="300" y="4"/>
                  </a:lnTo>
                  <a:lnTo>
                    <a:pt x="289" y="3"/>
                  </a:lnTo>
                  <a:lnTo>
                    <a:pt x="280" y="2"/>
                  </a:lnTo>
                  <a:lnTo>
                    <a:pt x="270" y="2"/>
                  </a:lnTo>
                  <a:lnTo>
                    <a:pt x="261" y="2"/>
                  </a:lnTo>
                  <a:lnTo>
                    <a:pt x="251" y="0"/>
                  </a:lnTo>
                  <a:lnTo>
                    <a:pt x="241" y="0"/>
                  </a:lnTo>
                  <a:lnTo>
                    <a:pt x="232" y="0"/>
                  </a:lnTo>
                  <a:lnTo>
                    <a:pt x="224" y="0"/>
                  </a:lnTo>
                  <a:lnTo>
                    <a:pt x="213" y="0"/>
                  </a:lnTo>
                  <a:lnTo>
                    <a:pt x="205" y="2"/>
                  </a:lnTo>
                  <a:lnTo>
                    <a:pt x="196" y="2"/>
                  </a:lnTo>
                  <a:lnTo>
                    <a:pt x="188" y="3"/>
                  </a:lnTo>
                  <a:lnTo>
                    <a:pt x="177" y="3"/>
                  </a:lnTo>
                  <a:lnTo>
                    <a:pt x="169" y="3"/>
                  </a:lnTo>
                  <a:lnTo>
                    <a:pt x="160" y="3"/>
                  </a:lnTo>
                  <a:lnTo>
                    <a:pt x="151" y="4"/>
                  </a:lnTo>
                  <a:lnTo>
                    <a:pt x="142" y="4"/>
                  </a:lnTo>
                  <a:lnTo>
                    <a:pt x="134" y="5"/>
                  </a:lnTo>
                  <a:lnTo>
                    <a:pt x="126" y="6"/>
                  </a:lnTo>
                  <a:lnTo>
                    <a:pt x="119" y="7"/>
                  </a:lnTo>
                  <a:lnTo>
                    <a:pt x="111" y="7"/>
                  </a:lnTo>
                  <a:lnTo>
                    <a:pt x="102" y="7"/>
                  </a:lnTo>
                  <a:lnTo>
                    <a:pt x="95" y="9"/>
                  </a:lnTo>
                  <a:lnTo>
                    <a:pt x="88" y="10"/>
                  </a:lnTo>
                  <a:lnTo>
                    <a:pt x="81" y="10"/>
                  </a:lnTo>
                  <a:lnTo>
                    <a:pt x="74" y="11"/>
                  </a:lnTo>
                  <a:lnTo>
                    <a:pt x="69" y="12"/>
                  </a:lnTo>
                  <a:lnTo>
                    <a:pt x="64" y="13"/>
                  </a:lnTo>
                  <a:lnTo>
                    <a:pt x="51" y="14"/>
                  </a:lnTo>
                  <a:lnTo>
                    <a:pt x="41" y="16"/>
                  </a:lnTo>
                  <a:lnTo>
                    <a:pt x="31" y="17"/>
                  </a:lnTo>
                  <a:lnTo>
                    <a:pt x="24" y="19"/>
                  </a:lnTo>
                  <a:lnTo>
                    <a:pt x="17" y="20"/>
                  </a:lnTo>
                  <a:lnTo>
                    <a:pt x="13" y="21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2" y="26"/>
                  </a:lnTo>
                  <a:lnTo>
                    <a:pt x="0" y="33"/>
                  </a:lnTo>
                  <a:lnTo>
                    <a:pt x="1" y="39"/>
                  </a:lnTo>
                  <a:lnTo>
                    <a:pt x="8" y="4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9" name="Freeform 155"/>
            <p:cNvSpPr>
              <a:spLocks/>
            </p:cNvSpPr>
            <p:nvPr/>
          </p:nvSpPr>
          <p:spPr bwMode="auto">
            <a:xfrm>
              <a:off x="3499" y="1546"/>
              <a:ext cx="583" cy="397"/>
            </a:xfrm>
            <a:custGeom>
              <a:avLst/>
              <a:gdLst>
                <a:gd name="T0" fmla="*/ 418 w 583"/>
                <a:gd name="T1" fmla="*/ 52 h 397"/>
                <a:gd name="T2" fmla="*/ 437 w 583"/>
                <a:gd name="T3" fmla="*/ 63 h 397"/>
                <a:gd name="T4" fmla="*/ 455 w 583"/>
                <a:gd name="T5" fmla="*/ 73 h 397"/>
                <a:gd name="T6" fmla="*/ 485 w 583"/>
                <a:gd name="T7" fmla="*/ 94 h 397"/>
                <a:gd name="T8" fmla="*/ 509 w 583"/>
                <a:gd name="T9" fmla="*/ 116 h 397"/>
                <a:gd name="T10" fmla="*/ 530 w 583"/>
                <a:gd name="T11" fmla="*/ 136 h 397"/>
                <a:gd name="T12" fmla="*/ 548 w 583"/>
                <a:gd name="T13" fmla="*/ 157 h 397"/>
                <a:gd name="T14" fmla="*/ 560 w 583"/>
                <a:gd name="T15" fmla="*/ 173 h 397"/>
                <a:gd name="T16" fmla="*/ 569 w 583"/>
                <a:gd name="T17" fmla="*/ 190 h 397"/>
                <a:gd name="T18" fmla="*/ 576 w 583"/>
                <a:gd name="T19" fmla="*/ 205 h 397"/>
                <a:gd name="T20" fmla="*/ 583 w 583"/>
                <a:gd name="T21" fmla="*/ 219 h 397"/>
                <a:gd name="T22" fmla="*/ 579 w 583"/>
                <a:gd name="T23" fmla="*/ 240 h 397"/>
                <a:gd name="T24" fmla="*/ 578 w 583"/>
                <a:gd name="T25" fmla="*/ 263 h 397"/>
                <a:gd name="T26" fmla="*/ 576 w 583"/>
                <a:gd name="T27" fmla="*/ 285 h 397"/>
                <a:gd name="T28" fmla="*/ 572 w 583"/>
                <a:gd name="T29" fmla="*/ 306 h 397"/>
                <a:gd name="T30" fmla="*/ 569 w 583"/>
                <a:gd name="T31" fmla="*/ 326 h 397"/>
                <a:gd name="T32" fmla="*/ 563 w 583"/>
                <a:gd name="T33" fmla="*/ 355 h 397"/>
                <a:gd name="T34" fmla="*/ 555 w 583"/>
                <a:gd name="T35" fmla="*/ 382 h 397"/>
                <a:gd name="T36" fmla="*/ 548 w 583"/>
                <a:gd name="T37" fmla="*/ 397 h 397"/>
                <a:gd name="T38" fmla="*/ 532 w 583"/>
                <a:gd name="T39" fmla="*/ 383 h 397"/>
                <a:gd name="T40" fmla="*/ 521 w 583"/>
                <a:gd name="T41" fmla="*/ 368 h 397"/>
                <a:gd name="T42" fmla="*/ 507 w 583"/>
                <a:gd name="T43" fmla="*/ 348 h 397"/>
                <a:gd name="T44" fmla="*/ 494 w 583"/>
                <a:gd name="T45" fmla="*/ 329 h 397"/>
                <a:gd name="T46" fmla="*/ 483 w 583"/>
                <a:gd name="T47" fmla="*/ 309 h 397"/>
                <a:gd name="T48" fmla="*/ 469 w 583"/>
                <a:gd name="T49" fmla="*/ 288 h 397"/>
                <a:gd name="T50" fmla="*/ 455 w 583"/>
                <a:gd name="T51" fmla="*/ 267 h 397"/>
                <a:gd name="T52" fmla="*/ 441 w 583"/>
                <a:gd name="T53" fmla="*/ 247 h 397"/>
                <a:gd name="T54" fmla="*/ 425 w 583"/>
                <a:gd name="T55" fmla="*/ 226 h 397"/>
                <a:gd name="T56" fmla="*/ 413 w 583"/>
                <a:gd name="T57" fmla="*/ 206 h 397"/>
                <a:gd name="T58" fmla="*/ 396 w 583"/>
                <a:gd name="T59" fmla="*/ 186 h 397"/>
                <a:gd name="T60" fmla="*/ 381 w 583"/>
                <a:gd name="T61" fmla="*/ 169 h 397"/>
                <a:gd name="T62" fmla="*/ 364 w 583"/>
                <a:gd name="T63" fmla="*/ 152 h 397"/>
                <a:gd name="T64" fmla="*/ 347 w 583"/>
                <a:gd name="T65" fmla="*/ 140 h 397"/>
                <a:gd name="T66" fmla="*/ 330 w 583"/>
                <a:gd name="T67" fmla="*/ 128 h 397"/>
                <a:gd name="T68" fmla="*/ 308 w 583"/>
                <a:gd name="T69" fmla="*/ 116 h 397"/>
                <a:gd name="T70" fmla="*/ 280 w 583"/>
                <a:gd name="T71" fmla="*/ 103 h 397"/>
                <a:gd name="T72" fmla="*/ 250 w 583"/>
                <a:gd name="T73" fmla="*/ 92 h 397"/>
                <a:gd name="T74" fmla="*/ 217 w 583"/>
                <a:gd name="T75" fmla="*/ 79 h 397"/>
                <a:gd name="T76" fmla="*/ 184 w 583"/>
                <a:gd name="T77" fmla="*/ 68 h 397"/>
                <a:gd name="T78" fmla="*/ 150 w 583"/>
                <a:gd name="T79" fmla="*/ 57 h 397"/>
                <a:gd name="T80" fmla="*/ 116 w 583"/>
                <a:gd name="T81" fmla="*/ 46 h 397"/>
                <a:gd name="T82" fmla="*/ 84 w 583"/>
                <a:gd name="T83" fmla="*/ 36 h 397"/>
                <a:gd name="T84" fmla="*/ 52 w 583"/>
                <a:gd name="T85" fmla="*/ 26 h 397"/>
                <a:gd name="T86" fmla="*/ 23 w 583"/>
                <a:gd name="T87" fmla="*/ 18 h 397"/>
                <a:gd name="T88" fmla="*/ 0 w 583"/>
                <a:gd name="T89" fmla="*/ 14 h 397"/>
                <a:gd name="T90" fmla="*/ 26 w 583"/>
                <a:gd name="T91" fmla="*/ 9 h 397"/>
                <a:gd name="T92" fmla="*/ 60 w 583"/>
                <a:gd name="T93" fmla="*/ 5 h 397"/>
                <a:gd name="T94" fmla="*/ 96 w 583"/>
                <a:gd name="T95" fmla="*/ 2 h 397"/>
                <a:gd name="T96" fmla="*/ 123 w 583"/>
                <a:gd name="T97" fmla="*/ 0 h 397"/>
                <a:gd name="T98" fmla="*/ 144 w 583"/>
                <a:gd name="T99" fmla="*/ 0 h 397"/>
                <a:gd name="T100" fmla="*/ 165 w 583"/>
                <a:gd name="T101" fmla="*/ 0 h 397"/>
                <a:gd name="T102" fmla="*/ 186 w 583"/>
                <a:gd name="T103" fmla="*/ 0 h 397"/>
                <a:gd name="T104" fmla="*/ 208 w 583"/>
                <a:gd name="T105" fmla="*/ 1 h 397"/>
                <a:gd name="T106" fmla="*/ 229 w 583"/>
                <a:gd name="T107" fmla="*/ 1 h 397"/>
                <a:gd name="T108" fmla="*/ 250 w 583"/>
                <a:gd name="T109" fmla="*/ 4 h 397"/>
                <a:gd name="T110" fmla="*/ 271 w 583"/>
                <a:gd name="T111" fmla="*/ 5 h 397"/>
                <a:gd name="T112" fmla="*/ 292 w 583"/>
                <a:gd name="T113" fmla="*/ 9 h 397"/>
                <a:gd name="T114" fmla="*/ 312 w 583"/>
                <a:gd name="T115" fmla="*/ 12 h 397"/>
                <a:gd name="T116" fmla="*/ 332 w 583"/>
                <a:gd name="T117" fmla="*/ 17 h 397"/>
                <a:gd name="T118" fmla="*/ 352 w 583"/>
                <a:gd name="T119" fmla="*/ 22 h 397"/>
                <a:gd name="T120" fmla="*/ 382 w 583"/>
                <a:gd name="T121" fmla="*/ 33 h 397"/>
                <a:gd name="T122" fmla="*/ 400 w 583"/>
                <a:gd name="T123" fmla="*/ 42 h 39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83" h="397">
                  <a:moveTo>
                    <a:pt x="407" y="45"/>
                  </a:moveTo>
                  <a:lnTo>
                    <a:pt x="413" y="49"/>
                  </a:lnTo>
                  <a:lnTo>
                    <a:pt x="418" y="52"/>
                  </a:lnTo>
                  <a:lnTo>
                    <a:pt x="424" y="56"/>
                  </a:lnTo>
                  <a:lnTo>
                    <a:pt x="431" y="59"/>
                  </a:lnTo>
                  <a:lnTo>
                    <a:pt x="437" y="63"/>
                  </a:lnTo>
                  <a:lnTo>
                    <a:pt x="443" y="66"/>
                  </a:lnTo>
                  <a:lnTo>
                    <a:pt x="449" y="70"/>
                  </a:lnTo>
                  <a:lnTo>
                    <a:pt x="455" y="73"/>
                  </a:lnTo>
                  <a:lnTo>
                    <a:pt x="465" y="80"/>
                  </a:lnTo>
                  <a:lnTo>
                    <a:pt x="476" y="87"/>
                  </a:lnTo>
                  <a:lnTo>
                    <a:pt x="485" y="94"/>
                  </a:lnTo>
                  <a:lnTo>
                    <a:pt x="494" y="102"/>
                  </a:lnTo>
                  <a:lnTo>
                    <a:pt x="501" y="109"/>
                  </a:lnTo>
                  <a:lnTo>
                    <a:pt x="509" y="116"/>
                  </a:lnTo>
                  <a:lnTo>
                    <a:pt x="516" y="123"/>
                  </a:lnTo>
                  <a:lnTo>
                    <a:pt x="525" y="130"/>
                  </a:lnTo>
                  <a:lnTo>
                    <a:pt x="530" y="136"/>
                  </a:lnTo>
                  <a:lnTo>
                    <a:pt x="536" y="143"/>
                  </a:lnTo>
                  <a:lnTo>
                    <a:pt x="542" y="150"/>
                  </a:lnTo>
                  <a:lnTo>
                    <a:pt x="548" y="157"/>
                  </a:lnTo>
                  <a:lnTo>
                    <a:pt x="551" y="162"/>
                  </a:lnTo>
                  <a:lnTo>
                    <a:pt x="556" y="168"/>
                  </a:lnTo>
                  <a:lnTo>
                    <a:pt x="560" y="173"/>
                  </a:lnTo>
                  <a:lnTo>
                    <a:pt x="563" y="179"/>
                  </a:lnTo>
                  <a:lnTo>
                    <a:pt x="565" y="184"/>
                  </a:lnTo>
                  <a:lnTo>
                    <a:pt x="569" y="190"/>
                  </a:lnTo>
                  <a:lnTo>
                    <a:pt x="571" y="194"/>
                  </a:lnTo>
                  <a:lnTo>
                    <a:pt x="574" y="199"/>
                  </a:lnTo>
                  <a:lnTo>
                    <a:pt x="576" y="205"/>
                  </a:lnTo>
                  <a:lnTo>
                    <a:pt x="579" y="212"/>
                  </a:lnTo>
                  <a:lnTo>
                    <a:pt x="581" y="215"/>
                  </a:lnTo>
                  <a:lnTo>
                    <a:pt x="583" y="219"/>
                  </a:lnTo>
                  <a:lnTo>
                    <a:pt x="582" y="226"/>
                  </a:lnTo>
                  <a:lnTo>
                    <a:pt x="581" y="233"/>
                  </a:lnTo>
                  <a:lnTo>
                    <a:pt x="579" y="240"/>
                  </a:lnTo>
                  <a:lnTo>
                    <a:pt x="579" y="248"/>
                  </a:lnTo>
                  <a:lnTo>
                    <a:pt x="578" y="255"/>
                  </a:lnTo>
                  <a:lnTo>
                    <a:pt x="578" y="263"/>
                  </a:lnTo>
                  <a:lnTo>
                    <a:pt x="577" y="270"/>
                  </a:lnTo>
                  <a:lnTo>
                    <a:pt x="577" y="278"/>
                  </a:lnTo>
                  <a:lnTo>
                    <a:pt x="576" y="285"/>
                  </a:lnTo>
                  <a:lnTo>
                    <a:pt x="575" y="292"/>
                  </a:lnTo>
                  <a:lnTo>
                    <a:pt x="574" y="299"/>
                  </a:lnTo>
                  <a:lnTo>
                    <a:pt x="572" y="306"/>
                  </a:lnTo>
                  <a:lnTo>
                    <a:pt x="571" y="312"/>
                  </a:lnTo>
                  <a:lnTo>
                    <a:pt x="570" y="319"/>
                  </a:lnTo>
                  <a:lnTo>
                    <a:pt x="569" y="326"/>
                  </a:lnTo>
                  <a:lnTo>
                    <a:pt x="569" y="333"/>
                  </a:lnTo>
                  <a:lnTo>
                    <a:pt x="565" y="344"/>
                  </a:lnTo>
                  <a:lnTo>
                    <a:pt x="563" y="355"/>
                  </a:lnTo>
                  <a:lnTo>
                    <a:pt x="561" y="366"/>
                  </a:lnTo>
                  <a:lnTo>
                    <a:pt x="558" y="375"/>
                  </a:lnTo>
                  <a:lnTo>
                    <a:pt x="555" y="382"/>
                  </a:lnTo>
                  <a:lnTo>
                    <a:pt x="553" y="389"/>
                  </a:lnTo>
                  <a:lnTo>
                    <a:pt x="550" y="393"/>
                  </a:lnTo>
                  <a:lnTo>
                    <a:pt x="548" y="397"/>
                  </a:lnTo>
                  <a:lnTo>
                    <a:pt x="542" y="394"/>
                  </a:lnTo>
                  <a:lnTo>
                    <a:pt x="536" y="388"/>
                  </a:lnTo>
                  <a:lnTo>
                    <a:pt x="532" y="383"/>
                  </a:lnTo>
                  <a:lnTo>
                    <a:pt x="528" y="379"/>
                  </a:lnTo>
                  <a:lnTo>
                    <a:pt x="525" y="373"/>
                  </a:lnTo>
                  <a:lnTo>
                    <a:pt x="521" y="368"/>
                  </a:lnTo>
                  <a:lnTo>
                    <a:pt x="516" y="361"/>
                  </a:lnTo>
                  <a:lnTo>
                    <a:pt x="512" y="355"/>
                  </a:lnTo>
                  <a:lnTo>
                    <a:pt x="507" y="348"/>
                  </a:lnTo>
                  <a:lnTo>
                    <a:pt x="504" y="343"/>
                  </a:lnTo>
                  <a:lnTo>
                    <a:pt x="499" y="336"/>
                  </a:lnTo>
                  <a:lnTo>
                    <a:pt x="494" y="329"/>
                  </a:lnTo>
                  <a:lnTo>
                    <a:pt x="491" y="322"/>
                  </a:lnTo>
                  <a:lnTo>
                    <a:pt x="487" y="316"/>
                  </a:lnTo>
                  <a:lnTo>
                    <a:pt x="483" y="309"/>
                  </a:lnTo>
                  <a:lnTo>
                    <a:pt x="478" y="302"/>
                  </a:lnTo>
                  <a:lnTo>
                    <a:pt x="473" y="295"/>
                  </a:lnTo>
                  <a:lnTo>
                    <a:pt x="469" y="288"/>
                  </a:lnTo>
                  <a:lnTo>
                    <a:pt x="464" y="281"/>
                  </a:lnTo>
                  <a:lnTo>
                    <a:pt x="459" y="274"/>
                  </a:lnTo>
                  <a:lnTo>
                    <a:pt x="455" y="267"/>
                  </a:lnTo>
                  <a:lnTo>
                    <a:pt x="451" y="261"/>
                  </a:lnTo>
                  <a:lnTo>
                    <a:pt x="445" y="254"/>
                  </a:lnTo>
                  <a:lnTo>
                    <a:pt x="441" y="247"/>
                  </a:lnTo>
                  <a:lnTo>
                    <a:pt x="436" y="240"/>
                  </a:lnTo>
                  <a:lnTo>
                    <a:pt x="431" y="233"/>
                  </a:lnTo>
                  <a:lnTo>
                    <a:pt x="425" y="226"/>
                  </a:lnTo>
                  <a:lnTo>
                    <a:pt x="422" y="219"/>
                  </a:lnTo>
                  <a:lnTo>
                    <a:pt x="416" y="212"/>
                  </a:lnTo>
                  <a:lnTo>
                    <a:pt x="413" y="206"/>
                  </a:lnTo>
                  <a:lnTo>
                    <a:pt x="407" y="199"/>
                  </a:lnTo>
                  <a:lnTo>
                    <a:pt x="402" y="192"/>
                  </a:lnTo>
                  <a:lnTo>
                    <a:pt x="396" y="186"/>
                  </a:lnTo>
                  <a:lnTo>
                    <a:pt x="392" y="180"/>
                  </a:lnTo>
                  <a:lnTo>
                    <a:pt x="386" y="173"/>
                  </a:lnTo>
                  <a:lnTo>
                    <a:pt x="381" y="169"/>
                  </a:lnTo>
                  <a:lnTo>
                    <a:pt x="375" y="163"/>
                  </a:lnTo>
                  <a:lnTo>
                    <a:pt x="371" y="158"/>
                  </a:lnTo>
                  <a:lnTo>
                    <a:pt x="364" y="152"/>
                  </a:lnTo>
                  <a:lnTo>
                    <a:pt x="359" y="148"/>
                  </a:lnTo>
                  <a:lnTo>
                    <a:pt x="352" y="143"/>
                  </a:lnTo>
                  <a:lnTo>
                    <a:pt x="347" y="140"/>
                  </a:lnTo>
                  <a:lnTo>
                    <a:pt x="341" y="135"/>
                  </a:lnTo>
                  <a:lnTo>
                    <a:pt x="336" y="131"/>
                  </a:lnTo>
                  <a:lnTo>
                    <a:pt x="330" y="128"/>
                  </a:lnTo>
                  <a:lnTo>
                    <a:pt x="325" y="126"/>
                  </a:lnTo>
                  <a:lnTo>
                    <a:pt x="316" y="121"/>
                  </a:lnTo>
                  <a:lnTo>
                    <a:pt x="308" y="116"/>
                  </a:lnTo>
                  <a:lnTo>
                    <a:pt x="298" y="112"/>
                  </a:lnTo>
                  <a:lnTo>
                    <a:pt x="290" y="108"/>
                  </a:lnTo>
                  <a:lnTo>
                    <a:pt x="280" y="103"/>
                  </a:lnTo>
                  <a:lnTo>
                    <a:pt x="270" y="100"/>
                  </a:lnTo>
                  <a:lnTo>
                    <a:pt x="260" y="95"/>
                  </a:lnTo>
                  <a:lnTo>
                    <a:pt x="250" y="92"/>
                  </a:lnTo>
                  <a:lnTo>
                    <a:pt x="239" y="87"/>
                  </a:lnTo>
                  <a:lnTo>
                    <a:pt x="228" y="84"/>
                  </a:lnTo>
                  <a:lnTo>
                    <a:pt x="217" y="79"/>
                  </a:lnTo>
                  <a:lnTo>
                    <a:pt x="206" y="75"/>
                  </a:lnTo>
                  <a:lnTo>
                    <a:pt x="194" y="72"/>
                  </a:lnTo>
                  <a:lnTo>
                    <a:pt x="184" y="68"/>
                  </a:lnTo>
                  <a:lnTo>
                    <a:pt x="172" y="65"/>
                  </a:lnTo>
                  <a:lnTo>
                    <a:pt x="162" y="61"/>
                  </a:lnTo>
                  <a:lnTo>
                    <a:pt x="150" y="57"/>
                  </a:lnTo>
                  <a:lnTo>
                    <a:pt x="138" y="53"/>
                  </a:lnTo>
                  <a:lnTo>
                    <a:pt x="127" y="50"/>
                  </a:lnTo>
                  <a:lnTo>
                    <a:pt x="116" y="46"/>
                  </a:lnTo>
                  <a:lnTo>
                    <a:pt x="105" y="43"/>
                  </a:lnTo>
                  <a:lnTo>
                    <a:pt x="94" y="39"/>
                  </a:lnTo>
                  <a:lnTo>
                    <a:pt x="84" y="36"/>
                  </a:lnTo>
                  <a:lnTo>
                    <a:pt x="73" y="33"/>
                  </a:lnTo>
                  <a:lnTo>
                    <a:pt x="63" y="30"/>
                  </a:lnTo>
                  <a:lnTo>
                    <a:pt x="52" y="26"/>
                  </a:lnTo>
                  <a:lnTo>
                    <a:pt x="42" y="24"/>
                  </a:lnTo>
                  <a:lnTo>
                    <a:pt x="32" y="22"/>
                  </a:lnTo>
                  <a:lnTo>
                    <a:pt x="23" y="18"/>
                  </a:lnTo>
                  <a:lnTo>
                    <a:pt x="15" y="17"/>
                  </a:lnTo>
                  <a:lnTo>
                    <a:pt x="7" y="15"/>
                  </a:lnTo>
                  <a:lnTo>
                    <a:pt x="0" y="14"/>
                  </a:lnTo>
                  <a:lnTo>
                    <a:pt x="7" y="11"/>
                  </a:lnTo>
                  <a:lnTo>
                    <a:pt x="17" y="10"/>
                  </a:lnTo>
                  <a:lnTo>
                    <a:pt x="26" y="9"/>
                  </a:lnTo>
                  <a:lnTo>
                    <a:pt x="38" y="8"/>
                  </a:lnTo>
                  <a:lnTo>
                    <a:pt x="49" y="5"/>
                  </a:lnTo>
                  <a:lnTo>
                    <a:pt x="60" y="5"/>
                  </a:lnTo>
                  <a:lnTo>
                    <a:pt x="72" y="3"/>
                  </a:lnTo>
                  <a:lnTo>
                    <a:pt x="85" y="3"/>
                  </a:lnTo>
                  <a:lnTo>
                    <a:pt x="96" y="2"/>
                  </a:lnTo>
                  <a:lnTo>
                    <a:pt x="109" y="1"/>
                  </a:lnTo>
                  <a:lnTo>
                    <a:pt x="116" y="0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51" y="0"/>
                  </a:lnTo>
                  <a:lnTo>
                    <a:pt x="158" y="0"/>
                  </a:lnTo>
                  <a:lnTo>
                    <a:pt x="165" y="0"/>
                  </a:lnTo>
                  <a:lnTo>
                    <a:pt x="172" y="0"/>
                  </a:lnTo>
                  <a:lnTo>
                    <a:pt x="179" y="0"/>
                  </a:lnTo>
                  <a:lnTo>
                    <a:pt x="186" y="0"/>
                  </a:lnTo>
                  <a:lnTo>
                    <a:pt x="194" y="1"/>
                  </a:lnTo>
                  <a:lnTo>
                    <a:pt x="201" y="1"/>
                  </a:lnTo>
                  <a:lnTo>
                    <a:pt x="208" y="1"/>
                  </a:lnTo>
                  <a:lnTo>
                    <a:pt x="215" y="1"/>
                  </a:lnTo>
                  <a:lnTo>
                    <a:pt x="222" y="1"/>
                  </a:lnTo>
                  <a:lnTo>
                    <a:pt x="229" y="1"/>
                  </a:lnTo>
                  <a:lnTo>
                    <a:pt x="236" y="2"/>
                  </a:lnTo>
                  <a:lnTo>
                    <a:pt x="243" y="3"/>
                  </a:lnTo>
                  <a:lnTo>
                    <a:pt x="250" y="4"/>
                  </a:lnTo>
                  <a:lnTo>
                    <a:pt x="257" y="4"/>
                  </a:lnTo>
                  <a:lnTo>
                    <a:pt x="264" y="4"/>
                  </a:lnTo>
                  <a:lnTo>
                    <a:pt x="271" y="5"/>
                  </a:lnTo>
                  <a:lnTo>
                    <a:pt x="278" y="7"/>
                  </a:lnTo>
                  <a:lnTo>
                    <a:pt x="285" y="8"/>
                  </a:lnTo>
                  <a:lnTo>
                    <a:pt x="292" y="9"/>
                  </a:lnTo>
                  <a:lnTo>
                    <a:pt x="299" y="10"/>
                  </a:lnTo>
                  <a:lnTo>
                    <a:pt x="306" y="12"/>
                  </a:lnTo>
                  <a:lnTo>
                    <a:pt x="312" y="12"/>
                  </a:lnTo>
                  <a:lnTo>
                    <a:pt x="319" y="15"/>
                  </a:lnTo>
                  <a:lnTo>
                    <a:pt x="325" y="15"/>
                  </a:lnTo>
                  <a:lnTo>
                    <a:pt x="332" y="17"/>
                  </a:lnTo>
                  <a:lnTo>
                    <a:pt x="338" y="18"/>
                  </a:lnTo>
                  <a:lnTo>
                    <a:pt x="345" y="21"/>
                  </a:lnTo>
                  <a:lnTo>
                    <a:pt x="352" y="22"/>
                  </a:lnTo>
                  <a:lnTo>
                    <a:pt x="359" y="25"/>
                  </a:lnTo>
                  <a:lnTo>
                    <a:pt x="371" y="29"/>
                  </a:lnTo>
                  <a:lnTo>
                    <a:pt x="382" y="33"/>
                  </a:lnTo>
                  <a:lnTo>
                    <a:pt x="388" y="36"/>
                  </a:lnTo>
                  <a:lnTo>
                    <a:pt x="394" y="38"/>
                  </a:lnTo>
                  <a:lnTo>
                    <a:pt x="400" y="42"/>
                  </a:lnTo>
                  <a:lnTo>
                    <a:pt x="407" y="45"/>
                  </a:lnTo>
                  <a:close/>
                </a:path>
              </a:pathLst>
            </a:custGeom>
            <a:solidFill>
              <a:srgbClr val="A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0" name="Freeform 156"/>
            <p:cNvSpPr>
              <a:spLocks/>
            </p:cNvSpPr>
            <p:nvPr/>
          </p:nvSpPr>
          <p:spPr bwMode="auto">
            <a:xfrm>
              <a:off x="2121" y="2083"/>
              <a:ext cx="2064" cy="2486"/>
            </a:xfrm>
            <a:custGeom>
              <a:avLst/>
              <a:gdLst>
                <a:gd name="T0" fmla="*/ 458 w 2064"/>
                <a:gd name="T1" fmla="*/ 2430 h 2486"/>
                <a:gd name="T2" fmla="*/ 545 w 2064"/>
                <a:gd name="T3" fmla="*/ 2310 h 2486"/>
                <a:gd name="T4" fmla="*/ 629 w 2064"/>
                <a:gd name="T5" fmla="*/ 2174 h 2486"/>
                <a:gd name="T6" fmla="*/ 701 w 2064"/>
                <a:gd name="T7" fmla="*/ 2105 h 2486"/>
                <a:gd name="T8" fmla="*/ 826 w 2064"/>
                <a:gd name="T9" fmla="*/ 2115 h 2486"/>
                <a:gd name="T10" fmla="*/ 930 w 2064"/>
                <a:gd name="T11" fmla="*/ 2037 h 2486"/>
                <a:gd name="T12" fmla="*/ 881 w 2064"/>
                <a:gd name="T13" fmla="*/ 1912 h 2486"/>
                <a:gd name="T14" fmla="*/ 881 w 2064"/>
                <a:gd name="T15" fmla="*/ 1874 h 2486"/>
                <a:gd name="T16" fmla="*/ 982 w 2064"/>
                <a:gd name="T17" fmla="*/ 1902 h 2486"/>
                <a:gd name="T18" fmla="*/ 1072 w 2064"/>
                <a:gd name="T19" fmla="*/ 1866 h 2486"/>
                <a:gd name="T20" fmla="*/ 1075 w 2064"/>
                <a:gd name="T21" fmla="*/ 1741 h 2486"/>
                <a:gd name="T22" fmla="*/ 1101 w 2064"/>
                <a:gd name="T23" fmla="*/ 1623 h 2486"/>
                <a:gd name="T24" fmla="*/ 1192 w 2064"/>
                <a:gd name="T25" fmla="*/ 1510 h 2486"/>
                <a:gd name="T26" fmla="*/ 1281 w 2064"/>
                <a:gd name="T27" fmla="*/ 1461 h 2486"/>
                <a:gd name="T28" fmla="*/ 1414 w 2064"/>
                <a:gd name="T29" fmla="*/ 1474 h 2486"/>
                <a:gd name="T30" fmla="*/ 1532 w 2064"/>
                <a:gd name="T31" fmla="*/ 1477 h 2486"/>
                <a:gd name="T32" fmla="*/ 1618 w 2064"/>
                <a:gd name="T33" fmla="*/ 1425 h 2486"/>
                <a:gd name="T34" fmla="*/ 1616 w 2064"/>
                <a:gd name="T35" fmla="*/ 1312 h 2486"/>
                <a:gd name="T36" fmla="*/ 1625 w 2064"/>
                <a:gd name="T37" fmla="*/ 1108 h 2486"/>
                <a:gd name="T38" fmla="*/ 1644 w 2064"/>
                <a:gd name="T39" fmla="*/ 868 h 2486"/>
                <a:gd name="T40" fmla="*/ 1673 w 2064"/>
                <a:gd name="T41" fmla="*/ 649 h 2486"/>
                <a:gd name="T42" fmla="*/ 1710 w 2064"/>
                <a:gd name="T43" fmla="*/ 502 h 2486"/>
                <a:gd name="T44" fmla="*/ 1775 w 2064"/>
                <a:gd name="T45" fmla="*/ 384 h 2486"/>
                <a:gd name="T46" fmla="*/ 1869 w 2064"/>
                <a:gd name="T47" fmla="*/ 252 h 2486"/>
                <a:gd name="T48" fmla="*/ 1964 w 2064"/>
                <a:gd name="T49" fmla="*/ 131 h 2486"/>
                <a:gd name="T50" fmla="*/ 2039 w 2064"/>
                <a:gd name="T51" fmla="*/ 39 h 2486"/>
                <a:gd name="T52" fmla="*/ 2029 w 2064"/>
                <a:gd name="T53" fmla="*/ 21 h 2486"/>
                <a:gd name="T54" fmla="*/ 1962 w 2064"/>
                <a:gd name="T55" fmla="*/ 98 h 2486"/>
                <a:gd name="T56" fmla="*/ 1871 w 2064"/>
                <a:gd name="T57" fmla="*/ 215 h 2486"/>
                <a:gd name="T58" fmla="*/ 1777 w 2064"/>
                <a:gd name="T59" fmla="*/ 346 h 2486"/>
                <a:gd name="T60" fmla="*/ 1703 w 2064"/>
                <a:gd name="T61" fmla="*/ 469 h 2486"/>
                <a:gd name="T62" fmla="*/ 1661 w 2064"/>
                <a:gd name="T63" fmla="*/ 600 h 2486"/>
                <a:gd name="T64" fmla="*/ 1631 w 2064"/>
                <a:gd name="T65" fmla="*/ 810 h 2486"/>
                <a:gd name="T66" fmla="*/ 1609 w 2064"/>
                <a:gd name="T67" fmla="*/ 1053 h 2486"/>
                <a:gd name="T68" fmla="*/ 1597 w 2064"/>
                <a:gd name="T69" fmla="*/ 1272 h 2486"/>
                <a:gd name="T70" fmla="*/ 1595 w 2064"/>
                <a:gd name="T71" fmla="*/ 1411 h 2486"/>
                <a:gd name="T72" fmla="*/ 1522 w 2064"/>
                <a:gd name="T73" fmla="*/ 1457 h 2486"/>
                <a:gd name="T74" fmla="*/ 1409 w 2064"/>
                <a:gd name="T75" fmla="*/ 1453 h 2486"/>
                <a:gd name="T76" fmla="*/ 1290 w 2064"/>
                <a:gd name="T77" fmla="*/ 1440 h 2486"/>
                <a:gd name="T78" fmla="*/ 1185 w 2064"/>
                <a:gd name="T79" fmla="*/ 1485 h 2486"/>
                <a:gd name="T80" fmla="*/ 1088 w 2064"/>
                <a:gd name="T81" fmla="*/ 1606 h 2486"/>
                <a:gd name="T82" fmla="*/ 1054 w 2064"/>
                <a:gd name="T83" fmla="*/ 1728 h 2486"/>
                <a:gd name="T84" fmla="*/ 1058 w 2064"/>
                <a:gd name="T85" fmla="*/ 1834 h 2486"/>
                <a:gd name="T86" fmla="*/ 988 w 2064"/>
                <a:gd name="T87" fmla="*/ 1881 h 2486"/>
                <a:gd name="T88" fmla="*/ 871 w 2064"/>
                <a:gd name="T89" fmla="*/ 1848 h 2486"/>
                <a:gd name="T90" fmla="*/ 770 w 2064"/>
                <a:gd name="T91" fmla="*/ 1824 h 2486"/>
                <a:gd name="T92" fmla="*/ 844 w 2064"/>
                <a:gd name="T93" fmla="*/ 1901 h 2486"/>
                <a:gd name="T94" fmla="*/ 905 w 2064"/>
                <a:gd name="T95" fmla="*/ 2006 h 2486"/>
                <a:gd name="T96" fmla="*/ 860 w 2064"/>
                <a:gd name="T97" fmla="*/ 2090 h 2486"/>
                <a:gd name="T98" fmla="*/ 742 w 2064"/>
                <a:gd name="T99" fmla="*/ 2086 h 2486"/>
                <a:gd name="T100" fmla="*/ 648 w 2064"/>
                <a:gd name="T101" fmla="*/ 2111 h 2486"/>
                <a:gd name="T102" fmla="*/ 591 w 2064"/>
                <a:gd name="T103" fmla="*/ 2195 h 2486"/>
                <a:gd name="T104" fmla="*/ 525 w 2064"/>
                <a:gd name="T105" fmla="*/ 2303 h 2486"/>
                <a:gd name="T106" fmla="*/ 441 w 2064"/>
                <a:gd name="T107" fmla="*/ 2416 h 2486"/>
                <a:gd name="T108" fmla="*/ 347 w 2064"/>
                <a:gd name="T109" fmla="*/ 2462 h 2486"/>
                <a:gd name="T110" fmla="*/ 247 w 2064"/>
                <a:gd name="T111" fmla="*/ 2419 h 2486"/>
                <a:gd name="T112" fmla="*/ 158 w 2064"/>
                <a:gd name="T113" fmla="*/ 2366 h 2486"/>
                <a:gd name="T114" fmla="*/ 77 w 2064"/>
                <a:gd name="T115" fmla="*/ 2311 h 2486"/>
                <a:gd name="T116" fmla="*/ 8 w 2064"/>
                <a:gd name="T117" fmla="*/ 2289 h 2486"/>
                <a:gd name="T118" fmla="*/ 97 w 2064"/>
                <a:gd name="T119" fmla="*/ 2351 h 2486"/>
                <a:gd name="T120" fmla="*/ 193 w 2064"/>
                <a:gd name="T121" fmla="*/ 2413 h 2486"/>
                <a:gd name="T122" fmla="*/ 293 w 2064"/>
                <a:gd name="T123" fmla="*/ 2465 h 24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064" h="2486">
                  <a:moveTo>
                    <a:pt x="385" y="2486"/>
                  </a:moveTo>
                  <a:lnTo>
                    <a:pt x="389" y="2484"/>
                  </a:lnTo>
                  <a:lnTo>
                    <a:pt x="395" y="2482"/>
                  </a:lnTo>
                  <a:lnTo>
                    <a:pt x="401" y="2478"/>
                  </a:lnTo>
                  <a:lnTo>
                    <a:pt x="408" y="2476"/>
                  </a:lnTo>
                  <a:lnTo>
                    <a:pt x="414" y="2471"/>
                  </a:lnTo>
                  <a:lnTo>
                    <a:pt x="420" y="2467"/>
                  </a:lnTo>
                  <a:lnTo>
                    <a:pt x="426" y="2462"/>
                  </a:lnTo>
                  <a:lnTo>
                    <a:pt x="433" y="2457"/>
                  </a:lnTo>
                  <a:lnTo>
                    <a:pt x="438" y="2450"/>
                  </a:lnTo>
                  <a:lnTo>
                    <a:pt x="445" y="2444"/>
                  </a:lnTo>
                  <a:lnTo>
                    <a:pt x="451" y="2437"/>
                  </a:lnTo>
                  <a:lnTo>
                    <a:pt x="458" y="2430"/>
                  </a:lnTo>
                  <a:lnTo>
                    <a:pt x="464" y="2422"/>
                  </a:lnTo>
                  <a:lnTo>
                    <a:pt x="471" y="2415"/>
                  </a:lnTo>
                  <a:lnTo>
                    <a:pt x="478" y="2407"/>
                  </a:lnTo>
                  <a:lnTo>
                    <a:pt x="485" y="2399"/>
                  </a:lnTo>
                  <a:lnTo>
                    <a:pt x="491" y="2390"/>
                  </a:lnTo>
                  <a:lnTo>
                    <a:pt x="498" y="2380"/>
                  </a:lnTo>
                  <a:lnTo>
                    <a:pt x="505" y="2371"/>
                  </a:lnTo>
                  <a:lnTo>
                    <a:pt x="512" y="2362"/>
                  </a:lnTo>
                  <a:lnTo>
                    <a:pt x="518" y="2351"/>
                  </a:lnTo>
                  <a:lnTo>
                    <a:pt x="525" y="2341"/>
                  </a:lnTo>
                  <a:lnTo>
                    <a:pt x="532" y="2330"/>
                  </a:lnTo>
                  <a:lnTo>
                    <a:pt x="539" y="2321"/>
                  </a:lnTo>
                  <a:lnTo>
                    <a:pt x="545" y="2310"/>
                  </a:lnTo>
                  <a:lnTo>
                    <a:pt x="552" y="2300"/>
                  </a:lnTo>
                  <a:lnTo>
                    <a:pt x="557" y="2289"/>
                  </a:lnTo>
                  <a:lnTo>
                    <a:pt x="564" y="2279"/>
                  </a:lnTo>
                  <a:lnTo>
                    <a:pt x="570" y="2268"/>
                  </a:lnTo>
                  <a:lnTo>
                    <a:pt x="577" y="2258"/>
                  </a:lnTo>
                  <a:lnTo>
                    <a:pt x="584" y="2247"/>
                  </a:lnTo>
                  <a:lnTo>
                    <a:pt x="591" y="2238"/>
                  </a:lnTo>
                  <a:lnTo>
                    <a:pt x="597" y="2226"/>
                  </a:lnTo>
                  <a:lnTo>
                    <a:pt x="604" y="2216"/>
                  </a:lnTo>
                  <a:lnTo>
                    <a:pt x="610" y="2205"/>
                  </a:lnTo>
                  <a:lnTo>
                    <a:pt x="617" y="2195"/>
                  </a:lnTo>
                  <a:lnTo>
                    <a:pt x="623" y="2184"/>
                  </a:lnTo>
                  <a:lnTo>
                    <a:pt x="629" y="2174"/>
                  </a:lnTo>
                  <a:lnTo>
                    <a:pt x="634" y="2164"/>
                  </a:lnTo>
                  <a:lnTo>
                    <a:pt x="641" y="2157"/>
                  </a:lnTo>
                  <a:lnTo>
                    <a:pt x="646" y="2148"/>
                  </a:lnTo>
                  <a:lnTo>
                    <a:pt x="651" y="2140"/>
                  </a:lnTo>
                  <a:lnTo>
                    <a:pt x="655" y="2133"/>
                  </a:lnTo>
                  <a:lnTo>
                    <a:pt x="661" y="2127"/>
                  </a:lnTo>
                  <a:lnTo>
                    <a:pt x="665" y="2121"/>
                  </a:lnTo>
                  <a:lnTo>
                    <a:pt x="669" y="2118"/>
                  </a:lnTo>
                  <a:lnTo>
                    <a:pt x="673" y="2113"/>
                  </a:lnTo>
                  <a:lnTo>
                    <a:pt x="678" y="2112"/>
                  </a:lnTo>
                  <a:lnTo>
                    <a:pt x="683" y="2107"/>
                  </a:lnTo>
                  <a:lnTo>
                    <a:pt x="692" y="2106"/>
                  </a:lnTo>
                  <a:lnTo>
                    <a:pt x="701" y="2105"/>
                  </a:lnTo>
                  <a:lnTo>
                    <a:pt x="711" y="2105"/>
                  </a:lnTo>
                  <a:lnTo>
                    <a:pt x="722" y="2105"/>
                  </a:lnTo>
                  <a:lnTo>
                    <a:pt x="734" y="2107"/>
                  </a:lnTo>
                  <a:lnTo>
                    <a:pt x="739" y="2107"/>
                  </a:lnTo>
                  <a:lnTo>
                    <a:pt x="745" y="2108"/>
                  </a:lnTo>
                  <a:lnTo>
                    <a:pt x="752" y="2110"/>
                  </a:lnTo>
                  <a:lnTo>
                    <a:pt x="759" y="2111"/>
                  </a:lnTo>
                  <a:lnTo>
                    <a:pt x="770" y="2111"/>
                  </a:lnTo>
                  <a:lnTo>
                    <a:pt x="780" y="2113"/>
                  </a:lnTo>
                  <a:lnTo>
                    <a:pt x="792" y="2113"/>
                  </a:lnTo>
                  <a:lnTo>
                    <a:pt x="804" y="2115"/>
                  </a:lnTo>
                  <a:lnTo>
                    <a:pt x="814" y="2115"/>
                  </a:lnTo>
                  <a:lnTo>
                    <a:pt x="826" y="2115"/>
                  </a:lnTo>
                  <a:lnTo>
                    <a:pt x="837" y="2115"/>
                  </a:lnTo>
                  <a:lnTo>
                    <a:pt x="849" y="2115"/>
                  </a:lnTo>
                  <a:lnTo>
                    <a:pt x="858" y="2112"/>
                  </a:lnTo>
                  <a:lnTo>
                    <a:pt x="869" y="2110"/>
                  </a:lnTo>
                  <a:lnTo>
                    <a:pt x="878" y="2105"/>
                  </a:lnTo>
                  <a:lnTo>
                    <a:pt x="889" y="2100"/>
                  </a:lnTo>
                  <a:lnTo>
                    <a:pt x="897" y="2093"/>
                  </a:lnTo>
                  <a:lnTo>
                    <a:pt x="906" y="2086"/>
                  </a:lnTo>
                  <a:lnTo>
                    <a:pt x="913" y="2077"/>
                  </a:lnTo>
                  <a:lnTo>
                    <a:pt x="921" y="2068"/>
                  </a:lnTo>
                  <a:lnTo>
                    <a:pt x="925" y="2057"/>
                  </a:lnTo>
                  <a:lnTo>
                    <a:pt x="928" y="2048"/>
                  </a:lnTo>
                  <a:lnTo>
                    <a:pt x="930" y="2037"/>
                  </a:lnTo>
                  <a:lnTo>
                    <a:pt x="931" y="2028"/>
                  </a:lnTo>
                  <a:lnTo>
                    <a:pt x="930" y="2015"/>
                  </a:lnTo>
                  <a:lnTo>
                    <a:pt x="927" y="2005"/>
                  </a:lnTo>
                  <a:lnTo>
                    <a:pt x="924" y="1992"/>
                  </a:lnTo>
                  <a:lnTo>
                    <a:pt x="920" y="1981"/>
                  </a:lnTo>
                  <a:lnTo>
                    <a:pt x="914" y="1968"/>
                  </a:lnTo>
                  <a:lnTo>
                    <a:pt x="910" y="1957"/>
                  </a:lnTo>
                  <a:lnTo>
                    <a:pt x="903" y="1945"/>
                  </a:lnTo>
                  <a:lnTo>
                    <a:pt x="897" y="1935"/>
                  </a:lnTo>
                  <a:lnTo>
                    <a:pt x="892" y="1928"/>
                  </a:lnTo>
                  <a:lnTo>
                    <a:pt x="889" y="1923"/>
                  </a:lnTo>
                  <a:lnTo>
                    <a:pt x="884" y="1917"/>
                  </a:lnTo>
                  <a:lnTo>
                    <a:pt x="881" y="1912"/>
                  </a:lnTo>
                  <a:lnTo>
                    <a:pt x="872" y="1902"/>
                  </a:lnTo>
                  <a:lnTo>
                    <a:pt x="864" y="1891"/>
                  </a:lnTo>
                  <a:lnTo>
                    <a:pt x="855" y="1881"/>
                  </a:lnTo>
                  <a:lnTo>
                    <a:pt x="847" y="1873"/>
                  </a:lnTo>
                  <a:lnTo>
                    <a:pt x="839" y="1863"/>
                  </a:lnTo>
                  <a:lnTo>
                    <a:pt x="832" y="1856"/>
                  </a:lnTo>
                  <a:lnTo>
                    <a:pt x="837" y="1859"/>
                  </a:lnTo>
                  <a:lnTo>
                    <a:pt x="843" y="1861"/>
                  </a:lnTo>
                  <a:lnTo>
                    <a:pt x="850" y="1863"/>
                  </a:lnTo>
                  <a:lnTo>
                    <a:pt x="858" y="1867"/>
                  </a:lnTo>
                  <a:lnTo>
                    <a:pt x="865" y="1869"/>
                  </a:lnTo>
                  <a:lnTo>
                    <a:pt x="872" y="1872"/>
                  </a:lnTo>
                  <a:lnTo>
                    <a:pt x="881" y="1874"/>
                  </a:lnTo>
                  <a:lnTo>
                    <a:pt x="889" y="1877"/>
                  </a:lnTo>
                  <a:lnTo>
                    <a:pt x="896" y="1880"/>
                  </a:lnTo>
                  <a:lnTo>
                    <a:pt x="904" y="1882"/>
                  </a:lnTo>
                  <a:lnTo>
                    <a:pt x="912" y="1884"/>
                  </a:lnTo>
                  <a:lnTo>
                    <a:pt x="920" y="1887"/>
                  </a:lnTo>
                  <a:lnTo>
                    <a:pt x="927" y="1889"/>
                  </a:lnTo>
                  <a:lnTo>
                    <a:pt x="935" y="1891"/>
                  </a:lnTo>
                  <a:lnTo>
                    <a:pt x="944" y="1894"/>
                  </a:lnTo>
                  <a:lnTo>
                    <a:pt x="952" y="1896"/>
                  </a:lnTo>
                  <a:lnTo>
                    <a:pt x="959" y="1897"/>
                  </a:lnTo>
                  <a:lnTo>
                    <a:pt x="967" y="1898"/>
                  </a:lnTo>
                  <a:lnTo>
                    <a:pt x="974" y="1900"/>
                  </a:lnTo>
                  <a:lnTo>
                    <a:pt x="982" y="1902"/>
                  </a:lnTo>
                  <a:lnTo>
                    <a:pt x="988" y="1902"/>
                  </a:lnTo>
                  <a:lnTo>
                    <a:pt x="995" y="1903"/>
                  </a:lnTo>
                  <a:lnTo>
                    <a:pt x="1002" y="1904"/>
                  </a:lnTo>
                  <a:lnTo>
                    <a:pt x="1009" y="1905"/>
                  </a:lnTo>
                  <a:lnTo>
                    <a:pt x="1021" y="1904"/>
                  </a:lnTo>
                  <a:lnTo>
                    <a:pt x="1032" y="1903"/>
                  </a:lnTo>
                  <a:lnTo>
                    <a:pt x="1042" y="1900"/>
                  </a:lnTo>
                  <a:lnTo>
                    <a:pt x="1051" y="1897"/>
                  </a:lnTo>
                  <a:lnTo>
                    <a:pt x="1056" y="1891"/>
                  </a:lnTo>
                  <a:lnTo>
                    <a:pt x="1061" y="1887"/>
                  </a:lnTo>
                  <a:lnTo>
                    <a:pt x="1065" y="1880"/>
                  </a:lnTo>
                  <a:lnTo>
                    <a:pt x="1070" y="1874"/>
                  </a:lnTo>
                  <a:lnTo>
                    <a:pt x="1072" y="1866"/>
                  </a:lnTo>
                  <a:lnTo>
                    <a:pt x="1074" y="1859"/>
                  </a:lnTo>
                  <a:lnTo>
                    <a:pt x="1075" y="1851"/>
                  </a:lnTo>
                  <a:lnTo>
                    <a:pt x="1078" y="1842"/>
                  </a:lnTo>
                  <a:lnTo>
                    <a:pt x="1078" y="1833"/>
                  </a:lnTo>
                  <a:lnTo>
                    <a:pt x="1078" y="1824"/>
                  </a:lnTo>
                  <a:lnTo>
                    <a:pt x="1078" y="1814"/>
                  </a:lnTo>
                  <a:lnTo>
                    <a:pt x="1079" y="1805"/>
                  </a:lnTo>
                  <a:lnTo>
                    <a:pt x="1078" y="1795"/>
                  </a:lnTo>
                  <a:lnTo>
                    <a:pt x="1078" y="1785"/>
                  </a:lnTo>
                  <a:lnTo>
                    <a:pt x="1078" y="1775"/>
                  </a:lnTo>
                  <a:lnTo>
                    <a:pt x="1078" y="1765"/>
                  </a:lnTo>
                  <a:lnTo>
                    <a:pt x="1077" y="1753"/>
                  </a:lnTo>
                  <a:lnTo>
                    <a:pt x="1075" y="1741"/>
                  </a:lnTo>
                  <a:lnTo>
                    <a:pt x="1074" y="1728"/>
                  </a:lnTo>
                  <a:lnTo>
                    <a:pt x="1074" y="1718"/>
                  </a:lnTo>
                  <a:lnTo>
                    <a:pt x="1074" y="1706"/>
                  </a:lnTo>
                  <a:lnTo>
                    <a:pt x="1074" y="1695"/>
                  </a:lnTo>
                  <a:lnTo>
                    <a:pt x="1075" y="1685"/>
                  </a:lnTo>
                  <a:lnTo>
                    <a:pt x="1079" y="1677"/>
                  </a:lnTo>
                  <a:lnTo>
                    <a:pt x="1079" y="1670"/>
                  </a:lnTo>
                  <a:lnTo>
                    <a:pt x="1081" y="1663"/>
                  </a:lnTo>
                  <a:lnTo>
                    <a:pt x="1085" y="1655"/>
                  </a:lnTo>
                  <a:lnTo>
                    <a:pt x="1088" y="1648"/>
                  </a:lnTo>
                  <a:lnTo>
                    <a:pt x="1092" y="1639"/>
                  </a:lnTo>
                  <a:lnTo>
                    <a:pt x="1096" y="1631"/>
                  </a:lnTo>
                  <a:lnTo>
                    <a:pt x="1101" y="1623"/>
                  </a:lnTo>
                  <a:lnTo>
                    <a:pt x="1108" y="1615"/>
                  </a:lnTo>
                  <a:lnTo>
                    <a:pt x="1113" y="1606"/>
                  </a:lnTo>
                  <a:lnTo>
                    <a:pt x="1119" y="1596"/>
                  </a:lnTo>
                  <a:lnTo>
                    <a:pt x="1124" y="1587"/>
                  </a:lnTo>
                  <a:lnTo>
                    <a:pt x="1131" y="1579"/>
                  </a:lnTo>
                  <a:lnTo>
                    <a:pt x="1138" y="1568"/>
                  </a:lnTo>
                  <a:lnTo>
                    <a:pt x="1145" y="1560"/>
                  </a:lnTo>
                  <a:lnTo>
                    <a:pt x="1154" y="1551"/>
                  </a:lnTo>
                  <a:lnTo>
                    <a:pt x="1162" y="1544"/>
                  </a:lnTo>
                  <a:lnTo>
                    <a:pt x="1169" y="1534"/>
                  </a:lnTo>
                  <a:lnTo>
                    <a:pt x="1176" y="1526"/>
                  </a:lnTo>
                  <a:lnTo>
                    <a:pt x="1184" y="1517"/>
                  </a:lnTo>
                  <a:lnTo>
                    <a:pt x="1192" y="1510"/>
                  </a:lnTo>
                  <a:lnTo>
                    <a:pt x="1199" y="1503"/>
                  </a:lnTo>
                  <a:lnTo>
                    <a:pt x="1206" y="1496"/>
                  </a:lnTo>
                  <a:lnTo>
                    <a:pt x="1214" y="1489"/>
                  </a:lnTo>
                  <a:lnTo>
                    <a:pt x="1222" y="1484"/>
                  </a:lnTo>
                  <a:lnTo>
                    <a:pt x="1229" y="1478"/>
                  </a:lnTo>
                  <a:lnTo>
                    <a:pt x="1236" y="1474"/>
                  </a:lnTo>
                  <a:lnTo>
                    <a:pt x="1243" y="1470"/>
                  </a:lnTo>
                  <a:lnTo>
                    <a:pt x="1250" y="1467"/>
                  </a:lnTo>
                  <a:lnTo>
                    <a:pt x="1256" y="1463"/>
                  </a:lnTo>
                  <a:lnTo>
                    <a:pt x="1263" y="1462"/>
                  </a:lnTo>
                  <a:lnTo>
                    <a:pt x="1269" y="1461"/>
                  </a:lnTo>
                  <a:lnTo>
                    <a:pt x="1276" y="1461"/>
                  </a:lnTo>
                  <a:lnTo>
                    <a:pt x="1281" y="1461"/>
                  </a:lnTo>
                  <a:lnTo>
                    <a:pt x="1289" y="1461"/>
                  </a:lnTo>
                  <a:lnTo>
                    <a:pt x="1296" y="1461"/>
                  </a:lnTo>
                  <a:lnTo>
                    <a:pt x="1306" y="1462"/>
                  </a:lnTo>
                  <a:lnTo>
                    <a:pt x="1316" y="1463"/>
                  </a:lnTo>
                  <a:lnTo>
                    <a:pt x="1326" y="1464"/>
                  </a:lnTo>
                  <a:lnTo>
                    <a:pt x="1338" y="1466"/>
                  </a:lnTo>
                  <a:lnTo>
                    <a:pt x="1351" y="1468"/>
                  </a:lnTo>
                  <a:lnTo>
                    <a:pt x="1361" y="1468"/>
                  </a:lnTo>
                  <a:lnTo>
                    <a:pt x="1372" y="1469"/>
                  </a:lnTo>
                  <a:lnTo>
                    <a:pt x="1382" y="1470"/>
                  </a:lnTo>
                  <a:lnTo>
                    <a:pt x="1394" y="1471"/>
                  </a:lnTo>
                  <a:lnTo>
                    <a:pt x="1403" y="1473"/>
                  </a:lnTo>
                  <a:lnTo>
                    <a:pt x="1414" y="1474"/>
                  </a:lnTo>
                  <a:lnTo>
                    <a:pt x="1424" y="1475"/>
                  </a:lnTo>
                  <a:lnTo>
                    <a:pt x="1435" y="1476"/>
                  </a:lnTo>
                  <a:lnTo>
                    <a:pt x="1444" y="1476"/>
                  </a:lnTo>
                  <a:lnTo>
                    <a:pt x="1453" y="1477"/>
                  </a:lnTo>
                  <a:lnTo>
                    <a:pt x="1463" y="1477"/>
                  </a:lnTo>
                  <a:lnTo>
                    <a:pt x="1473" y="1478"/>
                  </a:lnTo>
                  <a:lnTo>
                    <a:pt x="1481" y="1478"/>
                  </a:lnTo>
                  <a:lnTo>
                    <a:pt x="1491" y="1478"/>
                  </a:lnTo>
                  <a:lnTo>
                    <a:pt x="1500" y="1478"/>
                  </a:lnTo>
                  <a:lnTo>
                    <a:pt x="1509" y="1480"/>
                  </a:lnTo>
                  <a:lnTo>
                    <a:pt x="1516" y="1478"/>
                  </a:lnTo>
                  <a:lnTo>
                    <a:pt x="1525" y="1478"/>
                  </a:lnTo>
                  <a:lnTo>
                    <a:pt x="1532" y="1477"/>
                  </a:lnTo>
                  <a:lnTo>
                    <a:pt x="1540" y="1477"/>
                  </a:lnTo>
                  <a:lnTo>
                    <a:pt x="1547" y="1476"/>
                  </a:lnTo>
                  <a:lnTo>
                    <a:pt x="1554" y="1475"/>
                  </a:lnTo>
                  <a:lnTo>
                    <a:pt x="1561" y="1474"/>
                  </a:lnTo>
                  <a:lnTo>
                    <a:pt x="1568" y="1474"/>
                  </a:lnTo>
                  <a:lnTo>
                    <a:pt x="1578" y="1470"/>
                  </a:lnTo>
                  <a:lnTo>
                    <a:pt x="1589" y="1467"/>
                  </a:lnTo>
                  <a:lnTo>
                    <a:pt x="1598" y="1462"/>
                  </a:lnTo>
                  <a:lnTo>
                    <a:pt x="1606" y="1457"/>
                  </a:lnTo>
                  <a:lnTo>
                    <a:pt x="1611" y="1449"/>
                  </a:lnTo>
                  <a:lnTo>
                    <a:pt x="1616" y="1442"/>
                  </a:lnTo>
                  <a:lnTo>
                    <a:pt x="1617" y="1433"/>
                  </a:lnTo>
                  <a:lnTo>
                    <a:pt x="1618" y="1425"/>
                  </a:lnTo>
                  <a:lnTo>
                    <a:pt x="1617" y="1419"/>
                  </a:lnTo>
                  <a:lnTo>
                    <a:pt x="1617" y="1414"/>
                  </a:lnTo>
                  <a:lnTo>
                    <a:pt x="1616" y="1408"/>
                  </a:lnTo>
                  <a:lnTo>
                    <a:pt x="1616" y="1403"/>
                  </a:lnTo>
                  <a:lnTo>
                    <a:pt x="1616" y="1394"/>
                  </a:lnTo>
                  <a:lnTo>
                    <a:pt x="1616" y="1386"/>
                  </a:lnTo>
                  <a:lnTo>
                    <a:pt x="1616" y="1377"/>
                  </a:lnTo>
                  <a:lnTo>
                    <a:pt x="1616" y="1369"/>
                  </a:lnTo>
                  <a:lnTo>
                    <a:pt x="1616" y="1358"/>
                  </a:lnTo>
                  <a:lnTo>
                    <a:pt x="1616" y="1348"/>
                  </a:lnTo>
                  <a:lnTo>
                    <a:pt x="1616" y="1336"/>
                  </a:lnTo>
                  <a:lnTo>
                    <a:pt x="1616" y="1324"/>
                  </a:lnTo>
                  <a:lnTo>
                    <a:pt x="1616" y="1312"/>
                  </a:lnTo>
                  <a:lnTo>
                    <a:pt x="1617" y="1299"/>
                  </a:lnTo>
                  <a:lnTo>
                    <a:pt x="1617" y="1285"/>
                  </a:lnTo>
                  <a:lnTo>
                    <a:pt x="1618" y="1272"/>
                  </a:lnTo>
                  <a:lnTo>
                    <a:pt x="1618" y="1257"/>
                  </a:lnTo>
                  <a:lnTo>
                    <a:pt x="1618" y="1242"/>
                  </a:lnTo>
                  <a:lnTo>
                    <a:pt x="1619" y="1225"/>
                  </a:lnTo>
                  <a:lnTo>
                    <a:pt x="1620" y="1210"/>
                  </a:lnTo>
                  <a:lnTo>
                    <a:pt x="1620" y="1194"/>
                  </a:lnTo>
                  <a:lnTo>
                    <a:pt x="1621" y="1177"/>
                  </a:lnTo>
                  <a:lnTo>
                    <a:pt x="1623" y="1160"/>
                  </a:lnTo>
                  <a:lnTo>
                    <a:pt x="1624" y="1144"/>
                  </a:lnTo>
                  <a:lnTo>
                    <a:pt x="1624" y="1125"/>
                  </a:lnTo>
                  <a:lnTo>
                    <a:pt x="1625" y="1108"/>
                  </a:lnTo>
                  <a:lnTo>
                    <a:pt x="1626" y="1090"/>
                  </a:lnTo>
                  <a:lnTo>
                    <a:pt x="1627" y="1073"/>
                  </a:lnTo>
                  <a:lnTo>
                    <a:pt x="1628" y="1054"/>
                  </a:lnTo>
                  <a:lnTo>
                    <a:pt x="1631" y="1036"/>
                  </a:lnTo>
                  <a:lnTo>
                    <a:pt x="1632" y="1018"/>
                  </a:lnTo>
                  <a:lnTo>
                    <a:pt x="1634" y="1000"/>
                  </a:lnTo>
                  <a:lnTo>
                    <a:pt x="1634" y="980"/>
                  </a:lnTo>
                  <a:lnTo>
                    <a:pt x="1637" y="962"/>
                  </a:lnTo>
                  <a:lnTo>
                    <a:pt x="1637" y="943"/>
                  </a:lnTo>
                  <a:lnTo>
                    <a:pt x="1639" y="924"/>
                  </a:lnTo>
                  <a:lnTo>
                    <a:pt x="1640" y="906"/>
                  </a:lnTo>
                  <a:lnTo>
                    <a:pt x="1642" y="887"/>
                  </a:lnTo>
                  <a:lnTo>
                    <a:pt x="1644" y="868"/>
                  </a:lnTo>
                  <a:lnTo>
                    <a:pt x="1647" y="851"/>
                  </a:lnTo>
                  <a:lnTo>
                    <a:pt x="1648" y="832"/>
                  </a:lnTo>
                  <a:lnTo>
                    <a:pt x="1651" y="815"/>
                  </a:lnTo>
                  <a:lnTo>
                    <a:pt x="1652" y="797"/>
                  </a:lnTo>
                  <a:lnTo>
                    <a:pt x="1654" y="780"/>
                  </a:lnTo>
                  <a:lnTo>
                    <a:pt x="1655" y="762"/>
                  </a:lnTo>
                  <a:lnTo>
                    <a:pt x="1659" y="745"/>
                  </a:lnTo>
                  <a:lnTo>
                    <a:pt x="1660" y="727"/>
                  </a:lnTo>
                  <a:lnTo>
                    <a:pt x="1663" y="712"/>
                  </a:lnTo>
                  <a:lnTo>
                    <a:pt x="1665" y="695"/>
                  </a:lnTo>
                  <a:lnTo>
                    <a:pt x="1667" y="679"/>
                  </a:lnTo>
                  <a:lnTo>
                    <a:pt x="1669" y="663"/>
                  </a:lnTo>
                  <a:lnTo>
                    <a:pt x="1673" y="649"/>
                  </a:lnTo>
                  <a:lnTo>
                    <a:pt x="1675" y="634"/>
                  </a:lnTo>
                  <a:lnTo>
                    <a:pt x="1677" y="620"/>
                  </a:lnTo>
                  <a:lnTo>
                    <a:pt x="1680" y="606"/>
                  </a:lnTo>
                  <a:lnTo>
                    <a:pt x="1683" y="594"/>
                  </a:lnTo>
                  <a:lnTo>
                    <a:pt x="1686" y="580"/>
                  </a:lnTo>
                  <a:lnTo>
                    <a:pt x="1688" y="569"/>
                  </a:lnTo>
                  <a:lnTo>
                    <a:pt x="1690" y="558"/>
                  </a:lnTo>
                  <a:lnTo>
                    <a:pt x="1694" y="548"/>
                  </a:lnTo>
                  <a:lnTo>
                    <a:pt x="1697" y="537"/>
                  </a:lnTo>
                  <a:lnTo>
                    <a:pt x="1701" y="528"/>
                  </a:lnTo>
                  <a:lnTo>
                    <a:pt x="1704" y="518"/>
                  </a:lnTo>
                  <a:lnTo>
                    <a:pt x="1708" y="511"/>
                  </a:lnTo>
                  <a:lnTo>
                    <a:pt x="1710" y="502"/>
                  </a:lnTo>
                  <a:lnTo>
                    <a:pt x="1714" y="494"/>
                  </a:lnTo>
                  <a:lnTo>
                    <a:pt x="1717" y="486"/>
                  </a:lnTo>
                  <a:lnTo>
                    <a:pt x="1722" y="478"/>
                  </a:lnTo>
                  <a:lnTo>
                    <a:pt x="1725" y="468"/>
                  </a:lnTo>
                  <a:lnTo>
                    <a:pt x="1730" y="460"/>
                  </a:lnTo>
                  <a:lnTo>
                    <a:pt x="1735" y="451"/>
                  </a:lnTo>
                  <a:lnTo>
                    <a:pt x="1740" y="443"/>
                  </a:lnTo>
                  <a:lnTo>
                    <a:pt x="1745" y="432"/>
                  </a:lnTo>
                  <a:lnTo>
                    <a:pt x="1751" y="423"/>
                  </a:lnTo>
                  <a:lnTo>
                    <a:pt x="1756" y="413"/>
                  </a:lnTo>
                  <a:lnTo>
                    <a:pt x="1763" y="404"/>
                  </a:lnTo>
                  <a:lnTo>
                    <a:pt x="1768" y="394"/>
                  </a:lnTo>
                  <a:lnTo>
                    <a:pt x="1775" y="384"/>
                  </a:lnTo>
                  <a:lnTo>
                    <a:pt x="1782" y="375"/>
                  </a:lnTo>
                  <a:lnTo>
                    <a:pt x="1789" y="366"/>
                  </a:lnTo>
                  <a:lnTo>
                    <a:pt x="1795" y="355"/>
                  </a:lnTo>
                  <a:lnTo>
                    <a:pt x="1802" y="345"/>
                  </a:lnTo>
                  <a:lnTo>
                    <a:pt x="1809" y="334"/>
                  </a:lnTo>
                  <a:lnTo>
                    <a:pt x="1816" y="325"/>
                  </a:lnTo>
                  <a:lnTo>
                    <a:pt x="1823" y="314"/>
                  </a:lnTo>
                  <a:lnTo>
                    <a:pt x="1831" y="304"/>
                  </a:lnTo>
                  <a:lnTo>
                    <a:pt x="1838" y="293"/>
                  </a:lnTo>
                  <a:lnTo>
                    <a:pt x="1847" y="284"/>
                  </a:lnTo>
                  <a:lnTo>
                    <a:pt x="1854" y="273"/>
                  </a:lnTo>
                  <a:lnTo>
                    <a:pt x="1861" y="263"/>
                  </a:lnTo>
                  <a:lnTo>
                    <a:pt x="1869" y="252"/>
                  </a:lnTo>
                  <a:lnTo>
                    <a:pt x="1877" y="243"/>
                  </a:lnTo>
                  <a:lnTo>
                    <a:pt x="1884" y="233"/>
                  </a:lnTo>
                  <a:lnTo>
                    <a:pt x="1891" y="223"/>
                  </a:lnTo>
                  <a:lnTo>
                    <a:pt x="1899" y="214"/>
                  </a:lnTo>
                  <a:lnTo>
                    <a:pt x="1907" y="205"/>
                  </a:lnTo>
                  <a:lnTo>
                    <a:pt x="1914" y="194"/>
                  </a:lnTo>
                  <a:lnTo>
                    <a:pt x="1921" y="185"/>
                  </a:lnTo>
                  <a:lnTo>
                    <a:pt x="1928" y="175"/>
                  </a:lnTo>
                  <a:lnTo>
                    <a:pt x="1935" y="166"/>
                  </a:lnTo>
                  <a:lnTo>
                    <a:pt x="1942" y="157"/>
                  </a:lnTo>
                  <a:lnTo>
                    <a:pt x="1949" y="149"/>
                  </a:lnTo>
                  <a:lnTo>
                    <a:pt x="1956" y="139"/>
                  </a:lnTo>
                  <a:lnTo>
                    <a:pt x="1964" y="131"/>
                  </a:lnTo>
                  <a:lnTo>
                    <a:pt x="1970" y="122"/>
                  </a:lnTo>
                  <a:lnTo>
                    <a:pt x="1977" y="114"/>
                  </a:lnTo>
                  <a:lnTo>
                    <a:pt x="1983" y="107"/>
                  </a:lnTo>
                  <a:lnTo>
                    <a:pt x="1990" y="100"/>
                  </a:lnTo>
                  <a:lnTo>
                    <a:pt x="1996" y="91"/>
                  </a:lnTo>
                  <a:lnTo>
                    <a:pt x="2002" y="84"/>
                  </a:lnTo>
                  <a:lnTo>
                    <a:pt x="2008" y="79"/>
                  </a:lnTo>
                  <a:lnTo>
                    <a:pt x="2013" y="73"/>
                  </a:lnTo>
                  <a:lnTo>
                    <a:pt x="2018" y="66"/>
                  </a:lnTo>
                  <a:lnTo>
                    <a:pt x="2023" y="59"/>
                  </a:lnTo>
                  <a:lnTo>
                    <a:pt x="2027" y="53"/>
                  </a:lnTo>
                  <a:lnTo>
                    <a:pt x="2032" y="48"/>
                  </a:lnTo>
                  <a:lnTo>
                    <a:pt x="2039" y="39"/>
                  </a:lnTo>
                  <a:lnTo>
                    <a:pt x="2047" y="32"/>
                  </a:lnTo>
                  <a:lnTo>
                    <a:pt x="2052" y="25"/>
                  </a:lnTo>
                  <a:lnTo>
                    <a:pt x="2057" y="21"/>
                  </a:lnTo>
                  <a:lnTo>
                    <a:pt x="2059" y="18"/>
                  </a:lnTo>
                  <a:lnTo>
                    <a:pt x="2061" y="18"/>
                  </a:lnTo>
                  <a:lnTo>
                    <a:pt x="2064" y="10"/>
                  </a:lnTo>
                  <a:lnTo>
                    <a:pt x="2061" y="4"/>
                  </a:lnTo>
                  <a:lnTo>
                    <a:pt x="2053" y="0"/>
                  </a:lnTo>
                  <a:lnTo>
                    <a:pt x="2046" y="4"/>
                  </a:lnTo>
                  <a:lnTo>
                    <a:pt x="2043" y="5"/>
                  </a:lnTo>
                  <a:lnTo>
                    <a:pt x="2039" y="9"/>
                  </a:lnTo>
                  <a:lnTo>
                    <a:pt x="2034" y="14"/>
                  </a:lnTo>
                  <a:lnTo>
                    <a:pt x="2029" y="21"/>
                  </a:lnTo>
                  <a:lnTo>
                    <a:pt x="2024" y="25"/>
                  </a:lnTo>
                  <a:lnTo>
                    <a:pt x="2020" y="28"/>
                  </a:lnTo>
                  <a:lnTo>
                    <a:pt x="2016" y="33"/>
                  </a:lnTo>
                  <a:lnTo>
                    <a:pt x="2012" y="39"/>
                  </a:lnTo>
                  <a:lnTo>
                    <a:pt x="2008" y="44"/>
                  </a:lnTo>
                  <a:lnTo>
                    <a:pt x="2003" y="49"/>
                  </a:lnTo>
                  <a:lnTo>
                    <a:pt x="1998" y="56"/>
                  </a:lnTo>
                  <a:lnTo>
                    <a:pt x="1994" y="63"/>
                  </a:lnTo>
                  <a:lnTo>
                    <a:pt x="1987" y="69"/>
                  </a:lnTo>
                  <a:lnTo>
                    <a:pt x="1981" y="76"/>
                  </a:lnTo>
                  <a:lnTo>
                    <a:pt x="1975" y="83"/>
                  </a:lnTo>
                  <a:lnTo>
                    <a:pt x="1969" y="91"/>
                  </a:lnTo>
                  <a:lnTo>
                    <a:pt x="1962" y="98"/>
                  </a:lnTo>
                  <a:lnTo>
                    <a:pt x="1956" y="105"/>
                  </a:lnTo>
                  <a:lnTo>
                    <a:pt x="1949" y="114"/>
                  </a:lnTo>
                  <a:lnTo>
                    <a:pt x="1943" y="123"/>
                  </a:lnTo>
                  <a:lnTo>
                    <a:pt x="1936" y="131"/>
                  </a:lnTo>
                  <a:lnTo>
                    <a:pt x="1929" y="140"/>
                  </a:lnTo>
                  <a:lnTo>
                    <a:pt x="1922" y="149"/>
                  </a:lnTo>
                  <a:lnTo>
                    <a:pt x="1915" y="158"/>
                  </a:lnTo>
                  <a:lnTo>
                    <a:pt x="1908" y="167"/>
                  </a:lnTo>
                  <a:lnTo>
                    <a:pt x="1901" y="177"/>
                  </a:lnTo>
                  <a:lnTo>
                    <a:pt x="1894" y="186"/>
                  </a:lnTo>
                  <a:lnTo>
                    <a:pt x="1887" y="196"/>
                  </a:lnTo>
                  <a:lnTo>
                    <a:pt x="1879" y="206"/>
                  </a:lnTo>
                  <a:lnTo>
                    <a:pt x="1871" y="215"/>
                  </a:lnTo>
                  <a:lnTo>
                    <a:pt x="1864" y="224"/>
                  </a:lnTo>
                  <a:lnTo>
                    <a:pt x="1857" y="235"/>
                  </a:lnTo>
                  <a:lnTo>
                    <a:pt x="1849" y="244"/>
                  </a:lnTo>
                  <a:lnTo>
                    <a:pt x="1841" y="255"/>
                  </a:lnTo>
                  <a:lnTo>
                    <a:pt x="1834" y="265"/>
                  </a:lnTo>
                  <a:lnTo>
                    <a:pt x="1827" y="276"/>
                  </a:lnTo>
                  <a:lnTo>
                    <a:pt x="1819" y="285"/>
                  </a:lnTo>
                  <a:lnTo>
                    <a:pt x="1812" y="296"/>
                  </a:lnTo>
                  <a:lnTo>
                    <a:pt x="1805" y="305"/>
                  </a:lnTo>
                  <a:lnTo>
                    <a:pt x="1798" y="315"/>
                  </a:lnTo>
                  <a:lnTo>
                    <a:pt x="1791" y="325"/>
                  </a:lnTo>
                  <a:lnTo>
                    <a:pt x="1784" y="335"/>
                  </a:lnTo>
                  <a:lnTo>
                    <a:pt x="1777" y="346"/>
                  </a:lnTo>
                  <a:lnTo>
                    <a:pt x="1771" y="356"/>
                  </a:lnTo>
                  <a:lnTo>
                    <a:pt x="1764" y="366"/>
                  </a:lnTo>
                  <a:lnTo>
                    <a:pt x="1757" y="375"/>
                  </a:lnTo>
                  <a:lnTo>
                    <a:pt x="1750" y="384"/>
                  </a:lnTo>
                  <a:lnTo>
                    <a:pt x="1744" y="395"/>
                  </a:lnTo>
                  <a:lnTo>
                    <a:pt x="1737" y="404"/>
                  </a:lnTo>
                  <a:lnTo>
                    <a:pt x="1732" y="413"/>
                  </a:lnTo>
                  <a:lnTo>
                    <a:pt x="1726" y="423"/>
                  </a:lnTo>
                  <a:lnTo>
                    <a:pt x="1722" y="433"/>
                  </a:lnTo>
                  <a:lnTo>
                    <a:pt x="1716" y="441"/>
                  </a:lnTo>
                  <a:lnTo>
                    <a:pt x="1711" y="451"/>
                  </a:lnTo>
                  <a:lnTo>
                    <a:pt x="1707" y="460"/>
                  </a:lnTo>
                  <a:lnTo>
                    <a:pt x="1703" y="469"/>
                  </a:lnTo>
                  <a:lnTo>
                    <a:pt x="1698" y="478"/>
                  </a:lnTo>
                  <a:lnTo>
                    <a:pt x="1695" y="486"/>
                  </a:lnTo>
                  <a:lnTo>
                    <a:pt x="1691" y="494"/>
                  </a:lnTo>
                  <a:lnTo>
                    <a:pt x="1689" y="503"/>
                  </a:lnTo>
                  <a:lnTo>
                    <a:pt x="1686" y="510"/>
                  </a:lnTo>
                  <a:lnTo>
                    <a:pt x="1682" y="520"/>
                  </a:lnTo>
                  <a:lnTo>
                    <a:pt x="1679" y="529"/>
                  </a:lnTo>
                  <a:lnTo>
                    <a:pt x="1675" y="539"/>
                  </a:lnTo>
                  <a:lnTo>
                    <a:pt x="1672" y="550"/>
                  </a:lnTo>
                  <a:lnTo>
                    <a:pt x="1669" y="562"/>
                  </a:lnTo>
                  <a:lnTo>
                    <a:pt x="1667" y="573"/>
                  </a:lnTo>
                  <a:lnTo>
                    <a:pt x="1665" y="587"/>
                  </a:lnTo>
                  <a:lnTo>
                    <a:pt x="1661" y="600"/>
                  </a:lnTo>
                  <a:lnTo>
                    <a:pt x="1658" y="614"/>
                  </a:lnTo>
                  <a:lnTo>
                    <a:pt x="1655" y="628"/>
                  </a:lnTo>
                  <a:lnTo>
                    <a:pt x="1653" y="643"/>
                  </a:lnTo>
                  <a:lnTo>
                    <a:pt x="1651" y="657"/>
                  </a:lnTo>
                  <a:lnTo>
                    <a:pt x="1648" y="674"/>
                  </a:lnTo>
                  <a:lnTo>
                    <a:pt x="1646" y="689"/>
                  </a:lnTo>
                  <a:lnTo>
                    <a:pt x="1645" y="706"/>
                  </a:lnTo>
                  <a:lnTo>
                    <a:pt x="1641" y="723"/>
                  </a:lnTo>
                  <a:lnTo>
                    <a:pt x="1639" y="739"/>
                  </a:lnTo>
                  <a:lnTo>
                    <a:pt x="1637" y="756"/>
                  </a:lnTo>
                  <a:lnTo>
                    <a:pt x="1634" y="775"/>
                  </a:lnTo>
                  <a:lnTo>
                    <a:pt x="1632" y="793"/>
                  </a:lnTo>
                  <a:lnTo>
                    <a:pt x="1631" y="810"/>
                  </a:lnTo>
                  <a:lnTo>
                    <a:pt x="1628" y="829"/>
                  </a:lnTo>
                  <a:lnTo>
                    <a:pt x="1627" y="847"/>
                  </a:lnTo>
                  <a:lnTo>
                    <a:pt x="1624" y="865"/>
                  </a:lnTo>
                  <a:lnTo>
                    <a:pt x="1623" y="884"/>
                  </a:lnTo>
                  <a:lnTo>
                    <a:pt x="1620" y="902"/>
                  </a:lnTo>
                  <a:lnTo>
                    <a:pt x="1619" y="922"/>
                  </a:lnTo>
                  <a:lnTo>
                    <a:pt x="1617" y="940"/>
                  </a:lnTo>
                  <a:lnTo>
                    <a:pt x="1617" y="959"/>
                  </a:lnTo>
                  <a:lnTo>
                    <a:pt x="1614" y="978"/>
                  </a:lnTo>
                  <a:lnTo>
                    <a:pt x="1614" y="998"/>
                  </a:lnTo>
                  <a:lnTo>
                    <a:pt x="1612" y="1015"/>
                  </a:lnTo>
                  <a:lnTo>
                    <a:pt x="1611" y="1034"/>
                  </a:lnTo>
                  <a:lnTo>
                    <a:pt x="1609" y="1053"/>
                  </a:lnTo>
                  <a:lnTo>
                    <a:pt x="1607" y="1071"/>
                  </a:lnTo>
                  <a:lnTo>
                    <a:pt x="1606" y="1089"/>
                  </a:lnTo>
                  <a:lnTo>
                    <a:pt x="1605" y="1108"/>
                  </a:lnTo>
                  <a:lnTo>
                    <a:pt x="1604" y="1125"/>
                  </a:lnTo>
                  <a:lnTo>
                    <a:pt x="1604" y="1144"/>
                  </a:lnTo>
                  <a:lnTo>
                    <a:pt x="1602" y="1160"/>
                  </a:lnTo>
                  <a:lnTo>
                    <a:pt x="1600" y="1176"/>
                  </a:lnTo>
                  <a:lnTo>
                    <a:pt x="1599" y="1193"/>
                  </a:lnTo>
                  <a:lnTo>
                    <a:pt x="1599" y="1210"/>
                  </a:lnTo>
                  <a:lnTo>
                    <a:pt x="1598" y="1225"/>
                  </a:lnTo>
                  <a:lnTo>
                    <a:pt x="1597" y="1240"/>
                  </a:lnTo>
                  <a:lnTo>
                    <a:pt x="1597" y="1256"/>
                  </a:lnTo>
                  <a:lnTo>
                    <a:pt x="1597" y="1272"/>
                  </a:lnTo>
                  <a:lnTo>
                    <a:pt x="1596" y="1285"/>
                  </a:lnTo>
                  <a:lnTo>
                    <a:pt x="1596" y="1299"/>
                  </a:lnTo>
                  <a:lnTo>
                    <a:pt x="1595" y="1312"/>
                  </a:lnTo>
                  <a:lnTo>
                    <a:pt x="1595" y="1326"/>
                  </a:lnTo>
                  <a:lnTo>
                    <a:pt x="1595" y="1337"/>
                  </a:lnTo>
                  <a:lnTo>
                    <a:pt x="1595" y="1349"/>
                  </a:lnTo>
                  <a:lnTo>
                    <a:pt x="1595" y="1359"/>
                  </a:lnTo>
                  <a:lnTo>
                    <a:pt x="1595" y="1371"/>
                  </a:lnTo>
                  <a:lnTo>
                    <a:pt x="1595" y="1379"/>
                  </a:lnTo>
                  <a:lnTo>
                    <a:pt x="1595" y="1389"/>
                  </a:lnTo>
                  <a:lnTo>
                    <a:pt x="1595" y="1397"/>
                  </a:lnTo>
                  <a:lnTo>
                    <a:pt x="1595" y="1405"/>
                  </a:lnTo>
                  <a:lnTo>
                    <a:pt x="1595" y="1411"/>
                  </a:lnTo>
                  <a:lnTo>
                    <a:pt x="1596" y="1417"/>
                  </a:lnTo>
                  <a:lnTo>
                    <a:pt x="1596" y="1421"/>
                  </a:lnTo>
                  <a:lnTo>
                    <a:pt x="1597" y="1427"/>
                  </a:lnTo>
                  <a:lnTo>
                    <a:pt x="1596" y="1434"/>
                  </a:lnTo>
                  <a:lnTo>
                    <a:pt x="1591" y="1442"/>
                  </a:lnTo>
                  <a:lnTo>
                    <a:pt x="1583" y="1446"/>
                  </a:lnTo>
                  <a:lnTo>
                    <a:pt x="1575" y="1450"/>
                  </a:lnTo>
                  <a:lnTo>
                    <a:pt x="1563" y="1453"/>
                  </a:lnTo>
                  <a:lnTo>
                    <a:pt x="1551" y="1455"/>
                  </a:lnTo>
                  <a:lnTo>
                    <a:pt x="1543" y="1455"/>
                  </a:lnTo>
                  <a:lnTo>
                    <a:pt x="1536" y="1456"/>
                  </a:lnTo>
                  <a:lnTo>
                    <a:pt x="1529" y="1456"/>
                  </a:lnTo>
                  <a:lnTo>
                    <a:pt x="1522" y="1457"/>
                  </a:lnTo>
                  <a:lnTo>
                    <a:pt x="1513" y="1457"/>
                  </a:lnTo>
                  <a:lnTo>
                    <a:pt x="1506" y="1457"/>
                  </a:lnTo>
                  <a:lnTo>
                    <a:pt x="1497" y="1457"/>
                  </a:lnTo>
                  <a:lnTo>
                    <a:pt x="1490" y="1459"/>
                  </a:lnTo>
                  <a:lnTo>
                    <a:pt x="1480" y="1457"/>
                  </a:lnTo>
                  <a:lnTo>
                    <a:pt x="1471" y="1457"/>
                  </a:lnTo>
                  <a:lnTo>
                    <a:pt x="1462" y="1456"/>
                  </a:lnTo>
                  <a:lnTo>
                    <a:pt x="1453" y="1456"/>
                  </a:lnTo>
                  <a:lnTo>
                    <a:pt x="1444" y="1455"/>
                  </a:lnTo>
                  <a:lnTo>
                    <a:pt x="1436" y="1455"/>
                  </a:lnTo>
                  <a:lnTo>
                    <a:pt x="1427" y="1454"/>
                  </a:lnTo>
                  <a:lnTo>
                    <a:pt x="1418" y="1454"/>
                  </a:lnTo>
                  <a:lnTo>
                    <a:pt x="1409" y="1453"/>
                  </a:lnTo>
                  <a:lnTo>
                    <a:pt x="1401" y="1452"/>
                  </a:lnTo>
                  <a:lnTo>
                    <a:pt x="1392" y="1450"/>
                  </a:lnTo>
                  <a:lnTo>
                    <a:pt x="1383" y="1450"/>
                  </a:lnTo>
                  <a:lnTo>
                    <a:pt x="1375" y="1449"/>
                  </a:lnTo>
                  <a:lnTo>
                    <a:pt x="1367" y="1448"/>
                  </a:lnTo>
                  <a:lnTo>
                    <a:pt x="1360" y="1447"/>
                  </a:lnTo>
                  <a:lnTo>
                    <a:pt x="1353" y="1447"/>
                  </a:lnTo>
                  <a:lnTo>
                    <a:pt x="1340" y="1445"/>
                  </a:lnTo>
                  <a:lnTo>
                    <a:pt x="1329" y="1443"/>
                  </a:lnTo>
                  <a:lnTo>
                    <a:pt x="1318" y="1442"/>
                  </a:lnTo>
                  <a:lnTo>
                    <a:pt x="1308" y="1441"/>
                  </a:lnTo>
                  <a:lnTo>
                    <a:pt x="1297" y="1440"/>
                  </a:lnTo>
                  <a:lnTo>
                    <a:pt x="1290" y="1440"/>
                  </a:lnTo>
                  <a:lnTo>
                    <a:pt x="1282" y="1440"/>
                  </a:lnTo>
                  <a:lnTo>
                    <a:pt x="1276" y="1440"/>
                  </a:lnTo>
                  <a:lnTo>
                    <a:pt x="1268" y="1440"/>
                  </a:lnTo>
                  <a:lnTo>
                    <a:pt x="1261" y="1441"/>
                  </a:lnTo>
                  <a:lnTo>
                    <a:pt x="1253" y="1442"/>
                  </a:lnTo>
                  <a:lnTo>
                    <a:pt x="1246" y="1446"/>
                  </a:lnTo>
                  <a:lnTo>
                    <a:pt x="1236" y="1449"/>
                  </a:lnTo>
                  <a:lnTo>
                    <a:pt x="1228" y="1454"/>
                  </a:lnTo>
                  <a:lnTo>
                    <a:pt x="1220" y="1459"/>
                  </a:lnTo>
                  <a:lnTo>
                    <a:pt x="1212" y="1466"/>
                  </a:lnTo>
                  <a:lnTo>
                    <a:pt x="1203" y="1471"/>
                  </a:lnTo>
                  <a:lnTo>
                    <a:pt x="1194" y="1478"/>
                  </a:lnTo>
                  <a:lnTo>
                    <a:pt x="1185" y="1485"/>
                  </a:lnTo>
                  <a:lnTo>
                    <a:pt x="1178" y="1494"/>
                  </a:lnTo>
                  <a:lnTo>
                    <a:pt x="1169" y="1502"/>
                  </a:lnTo>
                  <a:lnTo>
                    <a:pt x="1161" y="1511"/>
                  </a:lnTo>
                  <a:lnTo>
                    <a:pt x="1152" y="1519"/>
                  </a:lnTo>
                  <a:lnTo>
                    <a:pt x="1145" y="1530"/>
                  </a:lnTo>
                  <a:lnTo>
                    <a:pt x="1136" y="1538"/>
                  </a:lnTo>
                  <a:lnTo>
                    <a:pt x="1128" y="1547"/>
                  </a:lnTo>
                  <a:lnTo>
                    <a:pt x="1121" y="1557"/>
                  </a:lnTo>
                  <a:lnTo>
                    <a:pt x="1114" y="1567"/>
                  </a:lnTo>
                  <a:lnTo>
                    <a:pt x="1107" y="1576"/>
                  </a:lnTo>
                  <a:lnTo>
                    <a:pt x="1100" y="1586"/>
                  </a:lnTo>
                  <a:lnTo>
                    <a:pt x="1093" y="1595"/>
                  </a:lnTo>
                  <a:lnTo>
                    <a:pt x="1088" y="1606"/>
                  </a:lnTo>
                  <a:lnTo>
                    <a:pt x="1081" y="1614"/>
                  </a:lnTo>
                  <a:lnTo>
                    <a:pt x="1077" y="1623"/>
                  </a:lnTo>
                  <a:lnTo>
                    <a:pt x="1072" y="1631"/>
                  </a:lnTo>
                  <a:lnTo>
                    <a:pt x="1068" y="1641"/>
                  </a:lnTo>
                  <a:lnTo>
                    <a:pt x="1065" y="1648"/>
                  </a:lnTo>
                  <a:lnTo>
                    <a:pt x="1061" y="1656"/>
                  </a:lnTo>
                  <a:lnTo>
                    <a:pt x="1059" y="1663"/>
                  </a:lnTo>
                  <a:lnTo>
                    <a:pt x="1059" y="1671"/>
                  </a:lnTo>
                  <a:lnTo>
                    <a:pt x="1056" y="1681"/>
                  </a:lnTo>
                  <a:lnTo>
                    <a:pt x="1054" y="1692"/>
                  </a:lnTo>
                  <a:lnTo>
                    <a:pt x="1054" y="1704"/>
                  </a:lnTo>
                  <a:lnTo>
                    <a:pt x="1054" y="1716"/>
                  </a:lnTo>
                  <a:lnTo>
                    <a:pt x="1054" y="1728"/>
                  </a:lnTo>
                  <a:lnTo>
                    <a:pt x="1054" y="1741"/>
                  </a:lnTo>
                  <a:lnTo>
                    <a:pt x="1054" y="1747"/>
                  </a:lnTo>
                  <a:lnTo>
                    <a:pt x="1056" y="1754"/>
                  </a:lnTo>
                  <a:lnTo>
                    <a:pt x="1056" y="1760"/>
                  </a:lnTo>
                  <a:lnTo>
                    <a:pt x="1057" y="1767"/>
                  </a:lnTo>
                  <a:lnTo>
                    <a:pt x="1057" y="1775"/>
                  </a:lnTo>
                  <a:lnTo>
                    <a:pt x="1057" y="1784"/>
                  </a:lnTo>
                  <a:lnTo>
                    <a:pt x="1057" y="1792"/>
                  </a:lnTo>
                  <a:lnTo>
                    <a:pt x="1058" y="1802"/>
                  </a:lnTo>
                  <a:lnTo>
                    <a:pt x="1058" y="1810"/>
                  </a:lnTo>
                  <a:lnTo>
                    <a:pt x="1058" y="1818"/>
                  </a:lnTo>
                  <a:lnTo>
                    <a:pt x="1058" y="1826"/>
                  </a:lnTo>
                  <a:lnTo>
                    <a:pt x="1058" y="1834"/>
                  </a:lnTo>
                  <a:lnTo>
                    <a:pt x="1057" y="1841"/>
                  </a:lnTo>
                  <a:lnTo>
                    <a:pt x="1056" y="1848"/>
                  </a:lnTo>
                  <a:lnTo>
                    <a:pt x="1053" y="1854"/>
                  </a:lnTo>
                  <a:lnTo>
                    <a:pt x="1052" y="1861"/>
                  </a:lnTo>
                  <a:lnTo>
                    <a:pt x="1046" y="1872"/>
                  </a:lnTo>
                  <a:lnTo>
                    <a:pt x="1039" y="1880"/>
                  </a:lnTo>
                  <a:lnTo>
                    <a:pt x="1031" y="1882"/>
                  </a:lnTo>
                  <a:lnTo>
                    <a:pt x="1022" y="1883"/>
                  </a:lnTo>
                  <a:lnTo>
                    <a:pt x="1015" y="1883"/>
                  </a:lnTo>
                  <a:lnTo>
                    <a:pt x="1009" y="1883"/>
                  </a:lnTo>
                  <a:lnTo>
                    <a:pt x="1002" y="1883"/>
                  </a:lnTo>
                  <a:lnTo>
                    <a:pt x="996" y="1883"/>
                  </a:lnTo>
                  <a:lnTo>
                    <a:pt x="988" y="1881"/>
                  </a:lnTo>
                  <a:lnTo>
                    <a:pt x="981" y="1880"/>
                  </a:lnTo>
                  <a:lnTo>
                    <a:pt x="973" y="1879"/>
                  </a:lnTo>
                  <a:lnTo>
                    <a:pt x="965" y="1877"/>
                  </a:lnTo>
                  <a:lnTo>
                    <a:pt x="955" y="1874"/>
                  </a:lnTo>
                  <a:lnTo>
                    <a:pt x="947" y="1873"/>
                  </a:lnTo>
                  <a:lnTo>
                    <a:pt x="938" y="1869"/>
                  </a:lnTo>
                  <a:lnTo>
                    <a:pt x="930" y="1868"/>
                  </a:lnTo>
                  <a:lnTo>
                    <a:pt x="919" y="1865"/>
                  </a:lnTo>
                  <a:lnTo>
                    <a:pt x="910" y="1861"/>
                  </a:lnTo>
                  <a:lnTo>
                    <a:pt x="900" y="1858"/>
                  </a:lnTo>
                  <a:lnTo>
                    <a:pt x="891" y="1855"/>
                  </a:lnTo>
                  <a:lnTo>
                    <a:pt x="881" y="1852"/>
                  </a:lnTo>
                  <a:lnTo>
                    <a:pt x="871" y="1848"/>
                  </a:lnTo>
                  <a:lnTo>
                    <a:pt x="862" y="1845"/>
                  </a:lnTo>
                  <a:lnTo>
                    <a:pt x="853" y="1842"/>
                  </a:lnTo>
                  <a:lnTo>
                    <a:pt x="842" y="1838"/>
                  </a:lnTo>
                  <a:lnTo>
                    <a:pt x="834" y="1834"/>
                  </a:lnTo>
                  <a:lnTo>
                    <a:pt x="825" y="1831"/>
                  </a:lnTo>
                  <a:lnTo>
                    <a:pt x="816" y="1827"/>
                  </a:lnTo>
                  <a:lnTo>
                    <a:pt x="807" y="1824"/>
                  </a:lnTo>
                  <a:lnTo>
                    <a:pt x="799" y="1820"/>
                  </a:lnTo>
                  <a:lnTo>
                    <a:pt x="791" y="1817"/>
                  </a:lnTo>
                  <a:lnTo>
                    <a:pt x="784" y="1813"/>
                  </a:lnTo>
                  <a:lnTo>
                    <a:pt x="776" y="1812"/>
                  </a:lnTo>
                  <a:lnTo>
                    <a:pt x="771" y="1817"/>
                  </a:lnTo>
                  <a:lnTo>
                    <a:pt x="770" y="1824"/>
                  </a:lnTo>
                  <a:lnTo>
                    <a:pt x="773" y="1831"/>
                  </a:lnTo>
                  <a:lnTo>
                    <a:pt x="777" y="1834"/>
                  </a:lnTo>
                  <a:lnTo>
                    <a:pt x="783" y="1838"/>
                  </a:lnTo>
                  <a:lnTo>
                    <a:pt x="787" y="1842"/>
                  </a:lnTo>
                  <a:lnTo>
                    <a:pt x="793" y="1848"/>
                  </a:lnTo>
                  <a:lnTo>
                    <a:pt x="799" y="1853"/>
                  </a:lnTo>
                  <a:lnTo>
                    <a:pt x="805" y="1859"/>
                  </a:lnTo>
                  <a:lnTo>
                    <a:pt x="812" y="1866"/>
                  </a:lnTo>
                  <a:lnTo>
                    <a:pt x="819" y="1873"/>
                  </a:lnTo>
                  <a:lnTo>
                    <a:pt x="825" y="1879"/>
                  </a:lnTo>
                  <a:lnTo>
                    <a:pt x="832" y="1886"/>
                  </a:lnTo>
                  <a:lnTo>
                    <a:pt x="837" y="1893"/>
                  </a:lnTo>
                  <a:lnTo>
                    <a:pt x="844" y="1901"/>
                  </a:lnTo>
                  <a:lnTo>
                    <a:pt x="850" y="1908"/>
                  </a:lnTo>
                  <a:lnTo>
                    <a:pt x="857" y="1916"/>
                  </a:lnTo>
                  <a:lnTo>
                    <a:pt x="863" y="1924"/>
                  </a:lnTo>
                  <a:lnTo>
                    <a:pt x="870" y="1933"/>
                  </a:lnTo>
                  <a:lnTo>
                    <a:pt x="875" y="1940"/>
                  </a:lnTo>
                  <a:lnTo>
                    <a:pt x="879" y="1949"/>
                  </a:lnTo>
                  <a:lnTo>
                    <a:pt x="884" y="1957"/>
                  </a:lnTo>
                  <a:lnTo>
                    <a:pt x="890" y="1965"/>
                  </a:lnTo>
                  <a:lnTo>
                    <a:pt x="893" y="1973"/>
                  </a:lnTo>
                  <a:lnTo>
                    <a:pt x="897" y="1981"/>
                  </a:lnTo>
                  <a:lnTo>
                    <a:pt x="900" y="1989"/>
                  </a:lnTo>
                  <a:lnTo>
                    <a:pt x="904" y="1999"/>
                  </a:lnTo>
                  <a:lnTo>
                    <a:pt x="905" y="2006"/>
                  </a:lnTo>
                  <a:lnTo>
                    <a:pt x="907" y="2014"/>
                  </a:lnTo>
                  <a:lnTo>
                    <a:pt x="907" y="2021"/>
                  </a:lnTo>
                  <a:lnTo>
                    <a:pt x="909" y="2029"/>
                  </a:lnTo>
                  <a:lnTo>
                    <a:pt x="907" y="2036"/>
                  </a:lnTo>
                  <a:lnTo>
                    <a:pt x="907" y="2043"/>
                  </a:lnTo>
                  <a:lnTo>
                    <a:pt x="905" y="2050"/>
                  </a:lnTo>
                  <a:lnTo>
                    <a:pt x="903" y="2057"/>
                  </a:lnTo>
                  <a:lnTo>
                    <a:pt x="896" y="2064"/>
                  </a:lnTo>
                  <a:lnTo>
                    <a:pt x="890" y="2071"/>
                  </a:lnTo>
                  <a:lnTo>
                    <a:pt x="883" y="2077"/>
                  </a:lnTo>
                  <a:lnTo>
                    <a:pt x="876" y="2083"/>
                  </a:lnTo>
                  <a:lnTo>
                    <a:pt x="868" y="2086"/>
                  </a:lnTo>
                  <a:lnTo>
                    <a:pt x="860" y="2090"/>
                  </a:lnTo>
                  <a:lnTo>
                    <a:pt x="851" y="2092"/>
                  </a:lnTo>
                  <a:lnTo>
                    <a:pt x="843" y="2094"/>
                  </a:lnTo>
                  <a:lnTo>
                    <a:pt x="833" y="2094"/>
                  </a:lnTo>
                  <a:lnTo>
                    <a:pt x="823" y="2094"/>
                  </a:lnTo>
                  <a:lnTo>
                    <a:pt x="813" y="2094"/>
                  </a:lnTo>
                  <a:lnTo>
                    <a:pt x="804" y="2094"/>
                  </a:lnTo>
                  <a:lnTo>
                    <a:pt x="793" y="2093"/>
                  </a:lnTo>
                  <a:lnTo>
                    <a:pt x="783" y="2092"/>
                  </a:lnTo>
                  <a:lnTo>
                    <a:pt x="772" y="2091"/>
                  </a:lnTo>
                  <a:lnTo>
                    <a:pt x="763" y="2091"/>
                  </a:lnTo>
                  <a:lnTo>
                    <a:pt x="756" y="2089"/>
                  </a:lnTo>
                  <a:lnTo>
                    <a:pt x="749" y="2087"/>
                  </a:lnTo>
                  <a:lnTo>
                    <a:pt x="742" y="2086"/>
                  </a:lnTo>
                  <a:lnTo>
                    <a:pt x="735" y="2086"/>
                  </a:lnTo>
                  <a:lnTo>
                    <a:pt x="728" y="2085"/>
                  </a:lnTo>
                  <a:lnTo>
                    <a:pt x="721" y="2085"/>
                  </a:lnTo>
                  <a:lnTo>
                    <a:pt x="715" y="2085"/>
                  </a:lnTo>
                  <a:lnTo>
                    <a:pt x="709" y="2085"/>
                  </a:lnTo>
                  <a:lnTo>
                    <a:pt x="696" y="2085"/>
                  </a:lnTo>
                  <a:lnTo>
                    <a:pt x="686" y="2086"/>
                  </a:lnTo>
                  <a:lnTo>
                    <a:pt x="675" y="2090"/>
                  </a:lnTo>
                  <a:lnTo>
                    <a:pt x="667" y="2096"/>
                  </a:lnTo>
                  <a:lnTo>
                    <a:pt x="662" y="2097"/>
                  </a:lnTo>
                  <a:lnTo>
                    <a:pt x="658" y="2101"/>
                  </a:lnTo>
                  <a:lnTo>
                    <a:pt x="653" y="2105"/>
                  </a:lnTo>
                  <a:lnTo>
                    <a:pt x="648" y="2111"/>
                  </a:lnTo>
                  <a:lnTo>
                    <a:pt x="643" y="2117"/>
                  </a:lnTo>
                  <a:lnTo>
                    <a:pt x="638" y="2124"/>
                  </a:lnTo>
                  <a:lnTo>
                    <a:pt x="632" y="2132"/>
                  </a:lnTo>
                  <a:lnTo>
                    <a:pt x="627" y="2141"/>
                  </a:lnTo>
                  <a:lnTo>
                    <a:pt x="620" y="2148"/>
                  </a:lnTo>
                  <a:lnTo>
                    <a:pt x="615" y="2159"/>
                  </a:lnTo>
                  <a:lnTo>
                    <a:pt x="611" y="2162"/>
                  </a:lnTo>
                  <a:lnTo>
                    <a:pt x="608" y="2168"/>
                  </a:lnTo>
                  <a:lnTo>
                    <a:pt x="604" y="2173"/>
                  </a:lnTo>
                  <a:lnTo>
                    <a:pt x="602" y="2180"/>
                  </a:lnTo>
                  <a:lnTo>
                    <a:pt x="598" y="2184"/>
                  </a:lnTo>
                  <a:lnTo>
                    <a:pt x="595" y="2190"/>
                  </a:lnTo>
                  <a:lnTo>
                    <a:pt x="591" y="2195"/>
                  </a:lnTo>
                  <a:lnTo>
                    <a:pt x="588" y="2202"/>
                  </a:lnTo>
                  <a:lnTo>
                    <a:pt x="584" y="2208"/>
                  </a:lnTo>
                  <a:lnTo>
                    <a:pt x="581" y="2213"/>
                  </a:lnTo>
                  <a:lnTo>
                    <a:pt x="577" y="2219"/>
                  </a:lnTo>
                  <a:lnTo>
                    <a:pt x="574" y="2226"/>
                  </a:lnTo>
                  <a:lnTo>
                    <a:pt x="567" y="2234"/>
                  </a:lnTo>
                  <a:lnTo>
                    <a:pt x="561" y="2244"/>
                  </a:lnTo>
                  <a:lnTo>
                    <a:pt x="555" y="2253"/>
                  </a:lnTo>
                  <a:lnTo>
                    <a:pt x="549" y="2264"/>
                  </a:lnTo>
                  <a:lnTo>
                    <a:pt x="542" y="2273"/>
                  </a:lnTo>
                  <a:lnTo>
                    <a:pt x="536" y="2282"/>
                  </a:lnTo>
                  <a:lnTo>
                    <a:pt x="531" y="2293"/>
                  </a:lnTo>
                  <a:lnTo>
                    <a:pt x="525" y="2303"/>
                  </a:lnTo>
                  <a:lnTo>
                    <a:pt x="518" y="2313"/>
                  </a:lnTo>
                  <a:lnTo>
                    <a:pt x="512" y="2322"/>
                  </a:lnTo>
                  <a:lnTo>
                    <a:pt x="505" y="2331"/>
                  </a:lnTo>
                  <a:lnTo>
                    <a:pt x="499" y="2342"/>
                  </a:lnTo>
                  <a:lnTo>
                    <a:pt x="492" y="2351"/>
                  </a:lnTo>
                  <a:lnTo>
                    <a:pt x="486" y="2360"/>
                  </a:lnTo>
                  <a:lnTo>
                    <a:pt x="479" y="2370"/>
                  </a:lnTo>
                  <a:lnTo>
                    <a:pt x="473" y="2379"/>
                  </a:lnTo>
                  <a:lnTo>
                    <a:pt x="466" y="2386"/>
                  </a:lnTo>
                  <a:lnTo>
                    <a:pt x="459" y="2394"/>
                  </a:lnTo>
                  <a:lnTo>
                    <a:pt x="454" y="2402"/>
                  </a:lnTo>
                  <a:lnTo>
                    <a:pt x="448" y="2411"/>
                  </a:lnTo>
                  <a:lnTo>
                    <a:pt x="441" y="2416"/>
                  </a:lnTo>
                  <a:lnTo>
                    <a:pt x="435" y="2423"/>
                  </a:lnTo>
                  <a:lnTo>
                    <a:pt x="429" y="2430"/>
                  </a:lnTo>
                  <a:lnTo>
                    <a:pt x="423" y="2437"/>
                  </a:lnTo>
                  <a:lnTo>
                    <a:pt x="416" y="2442"/>
                  </a:lnTo>
                  <a:lnTo>
                    <a:pt x="412" y="2447"/>
                  </a:lnTo>
                  <a:lnTo>
                    <a:pt x="406" y="2451"/>
                  </a:lnTo>
                  <a:lnTo>
                    <a:pt x="401" y="2456"/>
                  </a:lnTo>
                  <a:lnTo>
                    <a:pt x="391" y="2462"/>
                  </a:lnTo>
                  <a:lnTo>
                    <a:pt x="381" y="2465"/>
                  </a:lnTo>
                  <a:lnTo>
                    <a:pt x="373" y="2465"/>
                  </a:lnTo>
                  <a:lnTo>
                    <a:pt x="365" y="2465"/>
                  </a:lnTo>
                  <a:lnTo>
                    <a:pt x="356" y="2463"/>
                  </a:lnTo>
                  <a:lnTo>
                    <a:pt x="347" y="2462"/>
                  </a:lnTo>
                  <a:lnTo>
                    <a:pt x="337" y="2458"/>
                  </a:lnTo>
                  <a:lnTo>
                    <a:pt x="326" y="2455"/>
                  </a:lnTo>
                  <a:lnTo>
                    <a:pt x="315" y="2451"/>
                  </a:lnTo>
                  <a:lnTo>
                    <a:pt x="304" y="2448"/>
                  </a:lnTo>
                  <a:lnTo>
                    <a:pt x="297" y="2444"/>
                  </a:lnTo>
                  <a:lnTo>
                    <a:pt x="291" y="2442"/>
                  </a:lnTo>
                  <a:lnTo>
                    <a:pt x="284" y="2439"/>
                  </a:lnTo>
                  <a:lnTo>
                    <a:pt x="279" y="2436"/>
                  </a:lnTo>
                  <a:lnTo>
                    <a:pt x="272" y="2433"/>
                  </a:lnTo>
                  <a:lnTo>
                    <a:pt x="266" y="2429"/>
                  </a:lnTo>
                  <a:lnTo>
                    <a:pt x="260" y="2426"/>
                  </a:lnTo>
                  <a:lnTo>
                    <a:pt x="254" y="2423"/>
                  </a:lnTo>
                  <a:lnTo>
                    <a:pt x="247" y="2419"/>
                  </a:lnTo>
                  <a:lnTo>
                    <a:pt x="240" y="2415"/>
                  </a:lnTo>
                  <a:lnTo>
                    <a:pt x="233" y="2412"/>
                  </a:lnTo>
                  <a:lnTo>
                    <a:pt x="227" y="2408"/>
                  </a:lnTo>
                  <a:lnTo>
                    <a:pt x="220" y="2404"/>
                  </a:lnTo>
                  <a:lnTo>
                    <a:pt x="213" y="2400"/>
                  </a:lnTo>
                  <a:lnTo>
                    <a:pt x="206" y="2397"/>
                  </a:lnTo>
                  <a:lnTo>
                    <a:pt x="200" y="2393"/>
                  </a:lnTo>
                  <a:lnTo>
                    <a:pt x="193" y="2388"/>
                  </a:lnTo>
                  <a:lnTo>
                    <a:pt x="186" y="2384"/>
                  </a:lnTo>
                  <a:lnTo>
                    <a:pt x="179" y="2379"/>
                  </a:lnTo>
                  <a:lnTo>
                    <a:pt x="172" y="2376"/>
                  </a:lnTo>
                  <a:lnTo>
                    <a:pt x="165" y="2371"/>
                  </a:lnTo>
                  <a:lnTo>
                    <a:pt x="158" y="2366"/>
                  </a:lnTo>
                  <a:lnTo>
                    <a:pt x="151" y="2363"/>
                  </a:lnTo>
                  <a:lnTo>
                    <a:pt x="146" y="2359"/>
                  </a:lnTo>
                  <a:lnTo>
                    <a:pt x="139" y="2355"/>
                  </a:lnTo>
                  <a:lnTo>
                    <a:pt x="132" y="2350"/>
                  </a:lnTo>
                  <a:lnTo>
                    <a:pt x="126" y="2345"/>
                  </a:lnTo>
                  <a:lnTo>
                    <a:pt x="120" y="2342"/>
                  </a:lnTo>
                  <a:lnTo>
                    <a:pt x="113" y="2337"/>
                  </a:lnTo>
                  <a:lnTo>
                    <a:pt x="107" y="2332"/>
                  </a:lnTo>
                  <a:lnTo>
                    <a:pt x="101" y="2329"/>
                  </a:lnTo>
                  <a:lnTo>
                    <a:pt x="95" y="2325"/>
                  </a:lnTo>
                  <a:lnTo>
                    <a:pt x="88" y="2321"/>
                  </a:lnTo>
                  <a:lnTo>
                    <a:pt x="83" y="2316"/>
                  </a:lnTo>
                  <a:lnTo>
                    <a:pt x="77" y="2311"/>
                  </a:lnTo>
                  <a:lnTo>
                    <a:pt x="71" y="2308"/>
                  </a:lnTo>
                  <a:lnTo>
                    <a:pt x="60" y="2301"/>
                  </a:lnTo>
                  <a:lnTo>
                    <a:pt x="51" y="2294"/>
                  </a:lnTo>
                  <a:lnTo>
                    <a:pt x="41" y="2287"/>
                  </a:lnTo>
                  <a:lnTo>
                    <a:pt x="32" y="2280"/>
                  </a:lnTo>
                  <a:lnTo>
                    <a:pt x="24" y="2274"/>
                  </a:lnTo>
                  <a:lnTo>
                    <a:pt x="17" y="2269"/>
                  </a:lnTo>
                  <a:lnTo>
                    <a:pt x="9" y="2267"/>
                  </a:lnTo>
                  <a:lnTo>
                    <a:pt x="2" y="2272"/>
                  </a:lnTo>
                  <a:lnTo>
                    <a:pt x="0" y="2279"/>
                  </a:lnTo>
                  <a:lnTo>
                    <a:pt x="4" y="2286"/>
                  </a:lnTo>
                  <a:lnTo>
                    <a:pt x="8" y="2289"/>
                  </a:lnTo>
                  <a:lnTo>
                    <a:pt x="13" y="2292"/>
                  </a:lnTo>
                  <a:lnTo>
                    <a:pt x="20" y="2297"/>
                  </a:lnTo>
                  <a:lnTo>
                    <a:pt x="25" y="2301"/>
                  </a:lnTo>
                  <a:lnTo>
                    <a:pt x="35" y="2308"/>
                  </a:lnTo>
                  <a:lnTo>
                    <a:pt x="44" y="2315"/>
                  </a:lnTo>
                  <a:lnTo>
                    <a:pt x="55" y="2323"/>
                  </a:lnTo>
                  <a:lnTo>
                    <a:pt x="59" y="2327"/>
                  </a:lnTo>
                  <a:lnTo>
                    <a:pt x="65" y="2330"/>
                  </a:lnTo>
                  <a:lnTo>
                    <a:pt x="70" y="2334"/>
                  </a:lnTo>
                  <a:lnTo>
                    <a:pt x="77" y="2338"/>
                  </a:lnTo>
                  <a:lnTo>
                    <a:pt x="83" y="2342"/>
                  </a:lnTo>
                  <a:lnTo>
                    <a:pt x="90" y="2346"/>
                  </a:lnTo>
                  <a:lnTo>
                    <a:pt x="97" y="2351"/>
                  </a:lnTo>
                  <a:lnTo>
                    <a:pt x="104" y="2357"/>
                  </a:lnTo>
                  <a:lnTo>
                    <a:pt x="111" y="2360"/>
                  </a:lnTo>
                  <a:lnTo>
                    <a:pt x="118" y="2365"/>
                  </a:lnTo>
                  <a:lnTo>
                    <a:pt x="125" y="2370"/>
                  </a:lnTo>
                  <a:lnTo>
                    <a:pt x="132" y="2376"/>
                  </a:lnTo>
                  <a:lnTo>
                    <a:pt x="139" y="2379"/>
                  </a:lnTo>
                  <a:lnTo>
                    <a:pt x="147" y="2385"/>
                  </a:lnTo>
                  <a:lnTo>
                    <a:pt x="155" y="2390"/>
                  </a:lnTo>
                  <a:lnTo>
                    <a:pt x="163" y="2395"/>
                  </a:lnTo>
                  <a:lnTo>
                    <a:pt x="170" y="2399"/>
                  </a:lnTo>
                  <a:lnTo>
                    <a:pt x="177" y="2404"/>
                  </a:lnTo>
                  <a:lnTo>
                    <a:pt x="185" y="2408"/>
                  </a:lnTo>
                  <a:lnTo>
                    <a:pt x="193" y="2413"/>
                  </a:lnTo>
                  <a:lnTo>
                    <a:pt x="200" y="2418"/>
                  </a:lnTo>
                  <a:lnTo>
                    <a:pt x="209" y="2422"/>
                  </a:lnTo>
                  <a:lnTo>
                    <a:pt x="217" y="2427"/>
                  </a:lnTo>
                  <a:lnTo>
                    <a:pt x="225" y="2432"/>
                  </a:lnTo>
                  <a:lnTo>
                    <a:pt x="232" y="2435"/>
                  </a:lnTo>
                  <a:lnTo>
                    <a:pt x="240" y="2440"/>
                  </a:lnTo>
                  <a:lnTo>
                    <a:pt x="247" y="2443"/>
                  </a:lnTo>
                  <a:lnTo>
                    <a:pt x="255" y="2448"/>
                  </a:lnTo>
                  <a:lnTo>
                    <a:pt x="262" y="2451"/>
                  </a:lnTo>
                  <a:lnTo>
                    <a:pt x="270" y="2455"/>
                  </a:lnTo>
                  <a:lnTo>
                    <a:pt x="277" y="2458"/>
                  </a:lnTo>
                  <a:lnTo>
                    <a:pt x="286" y="2463"/>
                  </a:lnTo>
                  <a:lnTo>
                    <a:pt x="293" y="2465"/>
                  </a:lnTo>
                  <a:lnTo>
                    <a:pt x="300" y="2468"/>
                  </a:lnTo>
                  <a:lnTo>
                    <a:pt x="307" y="2470"/>
                  </a:lnTo>
                  <a:lnTo>
                    <a:pt x="314" y="2474"/>
                  </a:lnTo>
                  <a:lnTo>
                    <a:pt x="319" y="2475"/>
                  </a:lnTo>
                  <a:lnTo>
                    <a:pt x="326" y="2477"/>
                  </a:lnTo>
                  <a:lnTo>
                    <a:pt x="333" y="2479"/>
                  </a:lnTo>
                  <a:lnTo>
                    <a:pt x="340" y="2482"/>
                  </a:lnTo>
                  <a:lnTo>
                    <a:pt x="352" y="2484"/>
                  </a:lnTo>
                  <a:lnTo>
                    <a:pt x="364" y="2485"/>
                  </a:lnTo>
                  <a:lnTo>
                    <a:pt x="374" y="2485"/>
                  </a:lnTo>
                  <a:lnTo>
                    <a:pt x="385" y="2486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1" name="Freeform 157"/>
            <p:cNvSpPr>
              <a:spLocks/>
            </p:cNvSpPr>
            <p:nvPr/>
          </p:nvSpPr>
          <p:spPr bwMode="auto">
            <a:xfrm>
              <a:off x="3063" y="2026"/>
              <a:ext cx="980" cy="756"/>
            </a:xfrm>
            <a:custGeom>
              <a:avLst/>
              <a:gdLst>
                <a:gd name="T0" fmla="*/ 209 w 980"/>
                <a:gd name="T1" fmla="*/ 610 h 756"/>
                <a:gd name="T2" fmla="*/ 263 w 980"/>
                <a:gd name="T3" fmla="*/ 655 h 756"/>
                <a:gd name="T4" fmla="*/ 310 w 980"/>
                <a:gd name="T5" fmla="*/ 685 h 756"/>
                <a:gd name="T6" fmla="*/ 369 w 980"/>
                <a:gd name="T7" fmla="*/ 720 h 756"/>
                <a:gd name="T8" fmla="*/ 433 w 980"/>
                <a:gd name="T9" fmla="*/ 753 h 756"/>
                <a:gd name="T10" fmla="*/ 499 w 980"/>
                <a:gd name="T11" fmla="*/ 722 h 756"/>
                <a:gd name="T12" fmla="*/ 567 w 980"/>
                <a:gd name="T13" fmla="*/ 668 h 756"/>
                <a:gd name="T14" fmla="*/ 618 w 980"/>
                <a:gd name="T15" fmla="*/ 610 h 756"/>
                <a:gd name="T16" fmla="*/ 649 w 980"/>
                <a:gd name="T17" fmla="*/ 554 h 756"/>
                <a:gd name="T18" fmla="*/ 668 w 980"/>
                <a:gd name="T19" fmla="*/ 498 h 756"/>
                <a:gd name="T20" fmla="*/ 678 w 980"/>
                <a:gd name="T21" fmla="*/ 439 h 756"/>
                <a:gd name="T22" fmla="*/ 677 w 980"/>
                <a:gd name="T23" fmla="*/ 353 h 756"/>
                <a:gd name="T24" fmla="*/ 665 w 980"/>
                <a:gd name="T25" fmla="*/ 279 h 756"/>
                <a:gd name="T26" fmla="*/ 703 w 980"/>
                <a:gd name="T27" fmla="*/ 257 h 756"/>
                <a:gd name="T28" fmla="*/ 763 w 980"/>
                <a:gd name="T29" fmla="*/ 264 h 756"/>
                <a:gd name="T30" fmla="*/ 788 w 980"/>
                <a:gd name="T31" fmla="*/ 336 h 756"/>
                <a:gd name="T32" fmla="*/ 793 w 980"/>
                <a:gd name="T33" fmla="*/ 281 h 756"/>
                <a:gd name="T34" fmla="*/ 801 w 980"/>
                <a:gd name="T35" fmla="*/ 222 h 756"/>
                <a:gd name="T36" fmla="*/ 860 w 980"/>
                <a:gd name="T37" fmla="*/ 193 h 756"/>
                <a:gd name="T38" fmla="*/ 917 w 980"/>
                <a:gd name="T39" fmla="*/ 154 h 756"/>
                <a:gd name="T40" fmla="*/ 963 w 980"/>
                <a:gd name="T41" fmla="*/ 106 h 756"/>
                <a:gd name="T42" fmla="*/ 962 w 980"/>
                <a:gd name="T43" fmla="*/ 71 h 756"/>
                <a:gd name="T44" fmla="*/ 926 w 980"/>
                <a:gd name="T45" fmla="*/ 119 h 756"/>
                <a:gd name="T46" fmla="*/ 875 w 980"/>
                <a:gd name="T47" fmla="*/ 160 h 756"/>
                <a:gd name="T48" fmla="*/ 818 w 980"/>
                <a:gd name="T49" fmla="*/ 192 h 756"/>
                <a:gd name="T50" fmla="*/ 761 w 980"/>
                <a:gd name="T51" fmla="*/ 217 h 756"/>
                <a:gd name="T52" fmla="*/ 710 w 980"/>
                <a:gd name="T53" fmla="*/ 165 h 756"/>
                <a:gd name="T54" fmla="*/ 684 w 980"/>
                <a:gd name="T55" fmla="*/ 125 h 756"/>
                <a:gd name="T56" fmla="*/ 751 w 980"/>
                <a:gd name="T57" fmla="*/ 68 h 756"/>
                <a:gd name="T58" fmla="*/ 786 w 980"/>
                <a:gd name="T59" fmla="*/ 1 h 756"/>
                <a:gd name="T60" fmla="*/ 732 w 980"/>
                <a:gd name="T61" fmla="*/ 59 h 756"/>
                <a:gd name="T62" fmla="*/ 662 w 980"/>
                <a:gd name="T63" fmla="*/ 115 h 756"/>
                <a:gd name="T64" fmla="*/ 584 w 980"/>
                <a:gd name="T65" fmla="*/ 99 h 756"/>
                <a:gd name="T66" fmla="*/ 504 w 980"/>
                <a:gd name="T67" fmla="*/ 75 h 756"/>
                <a:gd name="T68" fmla="*/ 431 w 980"/>
                <a:gd name="T69" fmla="*/ 68 h 756"/>
                <a:gd name="T70" fmla="*/ 359 w 980"/>
                <a:gd name="T71" fmla="*/ 71 h 756"/>
                <a:gd name="T72" fmla="*/ 291 w 980"/>
                <a:gd name="T73" fmla="*/ 84 h 756"/>
                <a:gd name="T74" fmla="*/ 233 w 980"/>
                <a:gd name="T75" fmla="*/ 101 h 756"/>
                <a:gd name="T76" fmla="*/ 174 w 980"/>
                <a:gd name="T77" fmla="*/ 122 h 756"/>
                <a:gd name="T78" fmla="*/ 126 w 980"/>
                <a:gd name="T79" fmla="*/ 155 h 756"/>
                <a:gd name="T80" fmla="*/ 180 w 980"/>
                <a:gd name="T81" fmla="*/ 143 h 756"/>
                <a:gd name="T82" fmla="*/ 249 w 980"/>
                <a:gd name="T83" fmla="*/ 118 h 756"/>
                <a:gd name="T84" fmla="*/ 310 w 980"/>
                <a:gd name="T85" fmla="*/ 103 h 756"/>
                <a:gd name="T86" fmla="*/ 376 w 980"/>
                <a:gd name="T87" fmla="*/ 92 h 756"/>
                <a:gd name="T88" fmla="*/ 446 w 980"/>
                <a:gd name="T89" fmla="*/ 90 h 756"/>
                <a:gd name="T90" fmla="*/ 518 w 980"/>
                <a:gd name="T91" fmla="*/ 101 h 756"/>
                <a:gd name="T92" fmla="*/ 590 w 980"/>
                <a:gd name="T93" fmla="*/ 124 h 756"/>
                <a:gd name="T94" fmla="*/ 577 w 980"/>
                <a:gd name="T95" fmla="*/ 157 h 756"/>
                <a:gd name="T96" fmla="*/ 515 w 980"/>
                <a:gd name="T97" fmla="*/ 179 h 756"/>
                <a:gd name="T98" fmla="*/ 462 w 980"/>
                <a:gd name="T99" fmla="*/ 183 h 756"/>
                <a:gd name="T100" fmla="*/ 396 w 980"/>
                <a:gd name="T101" fmla="*/ 183 h 756"/>
                <a:gd name="T102" fmla="*/ 333 w 980"/>
                <a:gd name="T103" fmla="*/ 195 h 756"/>
                <a:gd name="T104" fmla="*/ 266 w 980"/>
                <a:gd name="T105" fmla="*/ 216 h 756"/>
                <a:gd name="T106" fmla="*/ 198 w 980"/>
                <a:gd name="T107" fmla="*/ 243 h 756"/>
                <a:gd name="T108" fmla="*/ 133 w 980"/>
                <a:gd name="T109" fmla="*/ 272 h 756"/>
                <a:gd name="T110" fmla="*/ 79 w 980"/>
                <a:gd name="T111" fmla="*/ 300 h 756"/>
                <a:gd name="T112" fmla="*/ 20 w 980"/>
                <a:gd name="T113" fmla="*/ 332 h 756"/>
                <a:gd name="T114" fmla="*/ 4 w 980"/>
                <a:gd name="T115" fmla="*/ 357 h 756"/>
                <a:gd name="T116" fmla="*/ 38 w 980"/>
                <a:gd name="T117" fmla="*/ 392 h 756"/>
                <a:gd name="T118" fmla="*/ 84 w 980"/>
                <a:gd name="T119" fmla="*/ 447 h 756"/>
                <a:gd name="T120" fmla="*/ 136 w 980"/>
                <a:gd name="T121" fmla="*/ 516 h 7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80" h="756">
                  <a:moveTo>
                    <a:pt x="160" y="553"/>
                  </a:moveTo>
                  <a:lnTo>
                    <a:pt x="165" y="561"/>
                  </a:lnTo>
                  <a:lnTo>
                    <a:pt x="172" y="571"/>
                  </a:lnTo>
                  <a:lnTo>
                    <a:pt x="179" y="580"/>
                  </a:lnTo>
                  <a:lnTo>
                    <a:pt x="187" y="589"/>
                  </a:lnTo>
                  <a:lnTo>
                    <a:pt x="195" y="598"/>
                  </a:lnTo>
                  <a:lnTo>
                    <a:pt x="205" y="607"/>
                  </a:lnTo>
                  <a:lnTo>
                    <a:pt x="209" y="610"/>
                  </a:lnTo>
                  <a:lnTo>
                    <a:pt x="215" y="616"/>
                  </a:lnTo>
                  <a:lnTo>
                    <a:pt x="220" y="620"/>
                  </a:lnTo>
                  <a:lnTo>
                    <a:pt x="226" y="626"/>
                  </a:lnTo>
                  <a:lnTo>
                    <a:pt x="236" y="634"/>
                  </a:lnTo>
                  <a:lnTo>
                    <a:pt x="247" y="642"/>
                  </a:lnTo>
                  <a:lnTo>
                    <a:pt x="251" y="645"/>
                  </a:lnTo>
                  <a:lnTo>
                    <a:pt x="258" y="650"/>
                  </a:lnTo>
                  <a:lnTo>
                    <a:pt x="263" y="655"/>
                  </a:lnTo>
                  <a:lnTo>
                    <a:pt x="270" y="659"/>
                  </a:lnTo>
                  <a:lnTo>
                    <a:pt x="275" y="663"/>
                  </a:lnTo>
                  <a:lnTo>
                    <a:pt x="280" y="666"/>
                  </a:lnTo>
                  <a:lnTo>
                    <a:pt x="286" y="670"/>
                  </a:lnTo>
                  <a:lnTo>
                    <a:pt x="293" y="675"/>
                  </a:lnTo>
                  <a:lnTo>
                    <a:pt x="298" y="678"/>
                  </a:lnTo>
                  <a:lnTo>
                    <a:pt x="304" y="682"/>
                  </a:lnTo>
                  <a:lnTo>
                    <a:pt x="310" y="685"/>
                  </a:lnTo>
                  <a:lnTo>
                    <a:pt x="317" y="690"/>
                  </a:lnTo>
                  <a:lnTo>
                    <a:pt x="327" y="696"/>
                  </a:lnTo>
                  <a:lnTo>
                    <a:pt x="338" y="703"/>
                  </a:lnTo>
                  <a:lnTo>
                    <a:pt x="342" y="705"/>
                  </a:lnTo>
                  <a:lnTo>
                    <a:pt x="348" y="708"/>
                  </a:lnTo>
                  <a:lnTo>
                    <a:pt x="354" y="712"/>
                  </a:lnTo>
                  <a:lnTo>
                    <a:pt x="360" y="715"/>
                  </a:lnTo>
                  <a:lnTo>
                    <a:pt x="369" y="720"/>
                  </a:lnTo>
                  <a:lnTo>
                    <a:pt x="380" y="726"/>
                  </a:lnTo>
                  <a:lnTo>
                    <a:pt x="389" y="731"/>
                  </a:lnTo>
                  <a:lnTo>
                    <a:pt x="398" y="736"/>
                  </a:lnTo>
                  <a:lnTo>
                    <a:pt x="405" y="740"/>
                  </a:lnTo>
                  <a:lnTo>
                    <a:pt x="412" y="743"/>
                  </a:lnTo>
                  <a:lnTo>
                    <a:pt x="418" y="746"/>
                  </a:lnTo>
                  <a:lnTo>
                    <a:pt x="425" y="749"/>
                  </a:lnTo>
                  <a:lnTo>
                    <a:pt x="433" y="753"/>
                  </a:lnTo>
                  <a:lnTo>
                    <a:pt x="438" y="756"/>
                  </a:lnTo>
                  <a:lnTo>
                    <a:pt x="441" y="756"/>
                  </a:lnTo>
                  <a:lnTo>
                    <a:pt x="446" y="756"/>
                  </a:lnTo>
                  <a:lnTo>
                    <a:pt x="457" y="749"/>
                  </a:lnTo>
                  <a:lnTo>
                    <a:pt x="468" y="742"/>
                  </a:lnTo>
                  <a:lnTo>
                    <a:pt x="479" y="735"/>
                  </a:lnTo>
                  <a:lnTo>
                    <a:pt x="489" y="729"/>
                  </a:lnTo>
                  <a:lnTo>
                    <a:pt x="499" y="722"/>
                  </a:lnTo>
                  <a:lnTo>
                    <a:pt x="509" y="715"/>
                  </a:lnTo>
                  <a:lnTo>
                    <a:pt x="518" y="708"/>
                  </a:lnTo>
                  <a:lnTo>
                    <a:pt x="528" y="703"/>
                  </a:lnTo>
                  <a:lnTo>
                    <a:pt x="536" y="696"/>
                  </a:lnTo>
                  <a:lnTo>
                    <a:pt x="544" y="689"/>
                  </a:lnTo>
                  <a:lnTo>
                    <a:pt x="552" y="682"/>
                  </a:lnTo>
                  <a:lnTo>
                    <a:pt x="560" y="675"/>
                  </a:lnTo>
                  <a:lnTo>
                    <a:pt x="567" y="668"/>
                  </a:lnTo>
                  <a:lnTo>
                    <a:pt x="574" y="661"/>
                  </a:lnTo>
                  <a:lnTo>
                    <a:pt x="581" y="654"/>
                  </a:lnTo>
                  <a:lnTo>
                    <a:pt x="590" y="647"/>
                  </a:lnTo>
                  <a:lnTo>
                    <a:pt x="595" y="638"/>
                  </a:lnTo>
                  <a:lnTo>
                    <a:pt x="601" y="631"/>
                  </a:lnTo>
                  <a:lnTo>
                    <a:pt x="607" y="624"/>
                  </a:lnTo>
                  <a:lnTo>
                    <a:pt x="613" y="617"/>
                  </a:lnTo>
                  <a:lnTo>
                    <a:pt x="618" y="610"/>
                  </a:lnTo>
                  <a:lnTo>
                    <a:pt x="622" y="603"/>
                  </a:lnTo>
                  <a:lnTo>
                    <a:pt x="627" y="596"/>
                  </a:lnTo>
                  <a:lnTo>
                    <a:pt x="632" y="589"/>
                  </a:lnTo>
                  <a:lnTo>
                    <a:pt x="635" y="582"/>
                  </a:lnTo>
                  <a:lnTo>
                    <a:pt x="639" y="575"/>
                  </a:lnTo>
                  <a:lnTo>
                    <a:pt x="642" y="568"/>
                  </a:lnTo>
                  <a:lnTo>
                    <a:pt x="647" y="561"/>
                  </a:lnTo>
                  <a:lnTo>
                    <a:pt x="649" y="554"/>
                  </a:lnTo>
                  <a:lnTo>
                    <a:pt x="653" y="547"/>
                  </a:lnTo>
                  <a:lnTo>
                    <a:pt x="656" y="540"/>
                  </a:lnTo>
                  <a:lnTo>
                    <a:pt x="660" y="533"/>
                  </a:lnTo>
                  <a:lnTo>
                    <a:pt x="661" y="526"/>
                  </a:lnTo>
                  <a:lnTo>
                    <a:pt x="663" y="519"/>
                  </a:lnTo>
                  <a:lnTo>
                    <a:pt x="664" y="512"/>
                  </a:lnTo>
                  <a:lnTo>
                    <a:pt x="667" y="505"/>
                  </a:lnTo>
                  <a:lnTo>
                    <a:pt x="668" y="498"/>
                  </a:lnTo>
                  <a:lnTo>
                    <a:pt x="670" y="491"/>
                  </a:lnTo>
                  <a:lnTo>
                    <a:pt x="671" y="484"/>
                  </a:lnTo>
                  <a:lnTo>
                    <a:pt x="674" y="479"/>
                  </a:lnTo>
                  <a:lnTo>
                    <a:pt x="674" y="472"/>
                  </a:lnTo>
                  <a:lnTo>
                    <a:pt x="675" y="465"/>
                  </a:lnTo>
                  <a:lnTo>
                    <a:pt x="676" y="458"/>
                  </a:lnTo>
                  <a:lnTo>
                    <a:pt x="677" y="452"/>
                  </a:lnTo>
                  <a:lnTo>
                    <a:pt x="678" y="439"/>
                  </a:lnTo>
                  <a:lnTo>
                    <a:pt x="679" y="427"/>
                  </a:lnTo>
                  <a:lnTo>
                    <a:pt x="678" y="414"/>
                  </a:lnTo>
                  <a:lnTo>
                    <a:pt x="678" y="403"/>
                  </a:lnTo>
                  <a:lnTo>
                    <a:pt x="678" y="392"/>
                  </a:lnTo>
                  <a:lnTo>
                    <a:pt x="678" y="383"/>
                  </a:lnTo>
                  <a:lnTo>
                    <a:pt x="677" y="372"/>
                  </a:lnTo>
                  <a:lnTo>
                    <a:pt x="677" y="362"/>
                  </a:lnTo>
                  <a:lnTo>
                    <a:pt x="677" y="353"/>
                  </a:lnTo>
                  <a:lnTo>
                    <a:pt x="677" y="346"/>
                  </a:lnTo>
                  <a:lnTo>
                    <a:pt x="676" y="316"/>
                  </a:lnTo>
                  <a:lnTo>
                    <a:pt x="675" y="309"/>
                  </a:lnTo>
                  <a:lnTo>
                    <a:pt x="674" y="302"/>
                  </a:lnTo>
                  <a:lnTo>
                    <a:pt x="672" y="297"/>
                  </a:lnTo>
                  <a:lnTo>
                    <a:pt x="671" y="291"/>
                  </a:lnTo>
                  <a:lnTo>
                    <a:pt x="668" y="285"/>
                  </a:lnTo>
                  <a:lnTo>
                    <a:pt x="665" y="279"/>
                  </a:lnTo>
                  <a:lnTo>
                    <a:pt x="662" y="273"/>
                  </a:lnTo>
                  <a:lnTo>
                    <a:pt x="660" y="269"/>
                  </a:lnTo>
                  <a:lnTo>
                    <a:pt x="662" y="266"/>
                  </a:lnTo>
                  <a:lnTo>
                    <a:pt x="669" y="265"/>
                  </a:lnTo>
                  <a:lnTo>
                    <a:pt x="678" y="263"/>
                  </a:lnTo>
                  <a:lnTo>
                    <a:pt x="690" y="260"/>
                  </a:lnTo>
                  <a:lnTo>
                    <a:pt x="696" y="258"/>
                  </a:lnTo>
                  <a:lnTo>
                    <a:pt x="703" y="257"/>
                  </a:lnTo>
                  <a:lnTo>
                    <a:pt x="710" y="255"/>
                  </a:lnTo>
                  <a:lnTo>
                    <a:pt x="718" y="253"/>
                  </a:lnTo>
                  <a:lnTo>
                    <a:pt x="725" y="250"/>
                  </a:lnTo>
                  <a:lnTo>
                    <a:pt x="734" y="248"/>
                  </a:lnTo>
                  <a:lnTo>
                    <a:pt x="742" y="245"/>
                  </a:lnTo>
                  <a:lnTo>
                    <a:pt x="753" y="243"/>
                  </a:lnTo>
                  <a:lnTo>
                    <a:pt x="758" y="253"/>
                  </a:lnTo>
                  <a:lnTo>
                    <a:pt x="763" y="264"/>
                  </a:lnTo>
                  <a:lnTo>
                    <a:pt x="768" y="276"/>
                  </a:lnTo>
                  <a:lnTo>
                    <a:pt x="773" y="287"/>
                  </a:lnTo>
                  <a:lnTo>
                    <a:pt x="776" y="298"/>
                  </a:lnTo>
                  <a:lnTo>
                    <a:pt x="780" y="311"/>
                  </a:lnTo>
                  <a:lnTo>
                    <a:pt x="781" y="316"/>
                  </a:lnTo>
                  <a:lnTo>
                    <a:pt x="783" y="322"/>
                  </a:lnTo>
                  <a:lnTo>
                    <a:pt x="786" y="329"/>
                  </a:lnTo>
                  <a:lnTo>
                    <a:pt x="788" y="336"/>
                  </a:lnTo>
                  <a:lnTo>
                    <a:pt x="793" y="341"/>
                  </a:lnTo>
                  <a:lnTo>
                    <a:pt x="801" y="343"/>
                  </a:lnTo>
                  <a:lnTo>
                    <a:pt x="807" y="339"/>
                  </a:lnTo>
                  <a:lnTo>
                    <a:pt x="808" y="330"/>
                  </a:lnTo>
                  <a:lnTo>
                    <a:pt x="803" y="318"/>
                  </a:lnTo>
                  <a:lnTo>
                    <a:pt x="800" y="306"/>
                  </a:lnTo>
                  <a:lnTo>
                    <a:pt x="796" y="293"/>
                  </a:lnTo>
                  <a:lnTo>
                    <a:pt x="793" y="281"/>
                  </a:lnTo>
                  <a:lnTo>
                    <a:pt x="788" y="269"/>
                  </a:lnTo>
                  <a:lnTo>
                    <a:pt x="783" y="258"/>
                  </a:lnTo>
                  <a:lnTo>
                    <a:pt x="777" y="245"/>
                  </a:lnTo>
                  <a:lnTo>
                    <a:pt x="773" y="235"/>
                  </a:lnTo>
                  <a:lnTo>
                    <a:pt x="780" y="231"/>
                  </a:lnTo>
                  <a:lnTo>
                    <a:pt x="787" y="228"/>
                  </a:lnTo>
                  <a:lnTo>
                    <a:pt x="794" y="224"/>
                  </a:lnTo>
                  <a:lnTo>
                    <a:pt x="801" y="222"/>
                  </a:lnTo>
                  <a:lnTo>
                    <a:pt x="808" y="218"/>
                  </a:lnTo>
                  <a:lnTo>
                    <a:pt x="816" y="215"/>
                  </a:lnTo>
                  <a:lnTo>
                    <a:pt x="823" y="211"/>
                  </a:lnTo>
                  <a:lnTo>
                    <a:pt x="831" y="209"/>
                  </a:lnTo>
                  <a:lnTo>
                    <a:pt x="838" y="204"/>
                  </a:lnTo>
                  <a:lnTo>
                    <a:pt x="845" y="201"/>
                  </a:lnTo>
                  <a:lnTo>
                    <a:pt x="852" y="196"/>
                  </a:lnTo>
                  <a:lnTo>
                    <a:pt x="860" y="193"/>
                  </a:lnTo>
                  <a:lnTo>
                    <a:pt x="867" y="188"/>
                  </a:lnTo>
                  <a:lnTo>
                    <a:pt x="875" y="183"/>
                  </a:lnTo>
                  <a:lnTo>
                    <a:pt x="882" y="179"/>
                  </a:lnTo>
                  <a:lnTo>
                    <a:pt x="891" y="175"/>
                  </a:lnTo>
                  <a:lnTo>
                    <a:pt x="896" y="169"/>
                  </a:lnTo>
                  <a:lnTo>
                    <a:pt x="903" y="165"/>
                  </a:lnTo>
                  <a:lnTo>
                    <a:pt x="910" y="159"/>
                  </a:lnTo>
                  <a:lnTo>
                    <a:pt x="917" y="154"/>
                  </a:lnTo>
                  <a:lnTo>
                    <a:pt x="923" y="148"/>
                  </a:lnTo>
                  <a:lnTo>
                    <a:pt x="929" y="143"/>
                  </a:lnTo>
                  <a:lnTo>
                    <a:pt x="935" y="137"/>
                  </a:lnTo>
                  <a:lnTo>
                    <a:pt x="942" y="132"/>
                  </a:lnTo>
                  <a:lnTo>
                    <a:pt x="947" y="125"/>
                  </a:lnTo>
                  <a:lnTo>
                    <a:pt x="952" y="119"/>
                  </a:lnTo>
                  <a:lnTo>
                    <a:pt x="957" y="112"/>
                  </a:lnTo>
                  <a:lnTo>
                    <a:pt x="963" y="106"/>
                  </a:lnTo>
                  <a:lnTo>
                    <a:pt x="968" y="99"/>
                  </a:lnTo>
                  <a:lnTo>
                    <a:pt x="972" y="94"/>
                  </a:lnTo>
                  <a:lnTo>
                    <a:pt x="976" y="87"/>
                  </a:lnTo>
                  <a:lnTo>
                    <a:pt x="980" y="81"/>
                  </a:lnTo>
                  <a:lnTo>
                    <a:pt x="980" y="73"/>
                  </a:lnTo>
                  <a:lnTo>
                    <a:pt x="976" y="67"/>
                  </a:lnTo>
                  <a:lnTo>
                    <a:pt x="968" y="66"/>
                  </a:lnTo>
                  <a:lnTo>
                    <a:pt x="962" y="71"/>
                  </a:lnTo>
                  <a:lnTo>
                    <a:pt x="957" y="77"/>
                  </a:lnTo>
                  <a:lnTo>
                    <a:pt x="954" y="83"/>
                  </a:lnTo>
                  <a:lnTo>
                    <a:pt x="949" y="89"/>
                  </a:lnTo>
                  <a:lnTo>
                    <a:pt x="945" y="96"/>
                  </a:lnTo>
                  <a:lnTo>
                    <a:pt x="940" y="101"/>
                  </a:lnTo>
                  <a:lnTo>
                    <a:pt x="935" y="108"/>
                  </a:lnTo>
                  <a:lnTo>
                    <a:pt x="930" y="112"/>
                  </a:lnTo>
                  <a:lnTo>
                    <a:pt x="926" y="119"/>
                  </a:lnTo>
                  <a:lnTo>
                    <a:pt x="919" y="124"/>
                  </a:lnTo>
                  <a:lnTo>
                    <a:pt x="913" y="130"/>
                  </a:lnTo>
                  <a:lnTo>
                    <a:pt x="907" y="134"/>
                  </a:lnTo>
                  <a:lnTo>
                    <a:pt x="901" y="140"/>
                  </a:lnTo>
                  <a:lnTo>
                    <a:pt x="894" y="145"/>
                  </a:lnTo>
                  <a:lnTo>
                    <a:pt x="888" y="150"/>
                  </a:lnTo>
                  <a:lnTo>
                    <a:pt x="881" y="154"/>
                  </a:lnTo>
                  <a:lnTo>
                    <a:pt x="875" y="160"/>
                  </a:lnTo>
                  <a:lnTo>
                    <a:pt x="867" y="164"/>
                  </a:lnTo>
                  <a:lnTo>
                    <a:pt x="860" y="168"/>
                  </a:lnTo>
                  <a:lnTo>
                    <a:pt x="853" y="172"/>
                  </a:lnTo>
                  <a:lnTo>
                    <a:pt x="846" y="176"/>
                  </a:lnTo>
                  <a:lnTo>
                    <a:pt x="839" y="180"/>
                  </a:lnTo>
                  <a:lnTo>
                    <a:pt x="832" y="183"/>
                  </a:lnTo>
                  <a:lnTo>
                    <a:pt x="825" y="187"/>
                  </a:lnTo>
                  <a:lnTo>
                    <a:pt x="818" y="192"/>
                  </a:lnTo>
                  <a:lnTo>
                    <a:pt x="810" y="195"/>
                  </a:lnTo>
                  <a:lnTo>
                    <a:pt x="803" y="199"/>
                  </a:lnTo>
                  <a:lnTo>
                    <a:pt x="795" y="202"/>
                  </a:lnTo>
                  <a:lnTo>
                    <a:pt x="788" y="206"/>
                  </a:lnTo>
                  <a:lnTo>
                    <a:pt x="781" y="208"/>
                  </a:lnTo>
                  <a:lnTo>
                    <a:pt x="774" y="211"/>
                  </a:lnTo>
                  <a:lnTo>
                    <a:pt x="767" y="214"/>
                  </a:lnTo>
                  <a:lnTo>
                    <a:pt x="761" y="217"/>
                  </a:lnTo>
                  <a:lnTo>
                    <a:pt x="752" y="207"/>
                  </a:lnTo>
                  <a:lnTo>
                    <a:pt x="744" y="196"/>
                  </a:lnTo>
                  <a:lnTo>
                    <a:pt x="738" y="190"/>
                  </a:lnTo>
                  <a:lnTo>
                    <a:pt x="733" y="186"/>
                  </a:lnTo>
                  <a:lnTo>
                    <a:pt x="727" y="180"/>
                  </a:lnTo>
                  <a:lnTo>
                    <a:pt x="723" y="175"/>
                  </a:lnTo>
                  <a:lnTo>
                    <a:pt x="716" y="169"/>
                  </a:lnTo>
                  <a:lnTo>
                    <a:pt x="710" y="165"/>
                  </a:lnTo>
                  <a:lnTo>
                    <a:pt x="703" y="160"/>
                  </a:lnTo>
                  <a:lnTo>
                    <a:pt x="697" y="155"/>
                  </a:lnTo>
                  <a:lnTo>
                    <a:pt x="689" y="151"/>
                  </a:lnTo>
                  <a:lnTo>
                    <a:pt x="682" y="146"/>
                  </a:lnTo>
                  <a:lnTo>
                    <a:pt x="674" y="141"/>
                  </a:lnTo>
                  <a:lnTo>
                    <a:pt x="667" y="138"/>
                  </a:lnTo>
                  <a:lnTo>
                    <a:pt x="675" y="131"/>
                  </a:lnTo>
                  <a:lnTo>
                    <a:pt x="684" y="125"/>
                  </a:lnTo>
                  <a:lnTo>
                    <a:pt x="692" y="119"/>
                  </a:lnTo>
                  <a:lnTo>
                    <a:pt x="702" y="113"/>
                  </a:lnTo>
                  <a:lnTo>
                    <a:pt x="710" y="106"/>
                  </a:lnTo>
                  <a:lnTo>
                    <a:pt x="719" y="99"/>
                  </a:lnTo>
                  <a:lnTo>
                    <a:pt x="727" y="92"/>
                  </a:lnTo>
                  <a:lnTo>
                    <a:pt x="737" y="85"/>
                  </a:lnTo>
                  <a:lnTo>
                    <a:pt x="744" y="76"/>
                  </a:lnTo>
                  <a:lnTo>
                    <a:pt x="751" y="68"/>
                  </a:lnTo>
                  <a:lnTo>
                    <a:pt x="758" y="60"/>
                  </a:lnTo>
                  <a:lnTo>
                    <a:pt x="766" y="52"/>
                  </a:lnTo>
                  <a:lnTo>
                    <a:pt x="772" y="42"/>
                  </a:lnTo>
                  <a:lnTo>
                    <a:pt x="779" y="33"/>
                  </a:lnTo>
                  <a:lnTo>
                    <a:pt x="784" y="24"/>
                  </a:lnTo>
                  <a:lnTo>
                    <a:pt x="790" y="15"/>
                  </a:lnTo>
                  <a:lnTo>
                    <a:pt x="790" y="6"/>
                  </a:lnTo>
                  <a:lnTo>
                    <a:pt x="786" y="1"/>
                  </a:lnTo>
                  <a:lnTo>
                    <a:pt x="777" y="0"/>
                  </a:lnTo>
                  <a:lnTo>
                    <a:pt x="772" y="6"/>
                  </a:lnTo>
                  <a:lnTo>
                    <a:pt x="766" y="14"/>
                  </a:lnTo>
                  <a:lnTo>
                    <a:pt x="760" y="24"/>
                  </a:lnTo>
                  <a:lnTo>
                    <a:pt x="753" y="33"/>
                  </a:lnTo>
                  <a:lnTo>
                    <a:pt x="747" y="42"/>
                  </a:lnTo>
                  <a:lnTo>
                    <a:pt x="739" y="50"/>
                  </a:lnTo>
                  <a:lnTo>
                    <a:pt x="732" y="59"/>
                  </a:lnTo>
                  <a:lnTo>
                    <a:pt x="724" y="67"/>
                  </a:lnTo>
                  <a:lnTo>
                    <a:pt x="717" y="75"/>
                  </a:lnTo>
                  <a:lnTo>
                    <a:pt x="707" y="81"/>
                  </a:lnTo>
                  <a:lnTo>
                    <a:pt x="698" y="88"/>
                  </a:lnTo>
                  <a:lnTo>
                    <a:pt x="689" y="95"/>
                  </a:lnTo>
                  <a:lnTo>
                    <a:pt x="681" y="102"/>
                  </a:lnTo>
                  <a:lnTo>
                    <a:pt x="671" y="108"/>
                  </a:lnTo>
                  <a:lnTo>
                    <a:pt x="662" y="115"/>
                  </a:lnTo>
                  <a:lnTo>
                    <a:pt x="653" y="120"/>
                  </a:lnTo>
                  <a:lnTo>
                    <a:pt x="644" y="126"/>
                  </a:lnTo>
                  <a:lnTo>
                    <a:pt x="635" y="122"/>
                  </a:lnTo>
                  <a:lnTo>
                    <a:pt x="626" y="117"/>
                  </a:lnTo>
                  <a:lnTo>
                    <a:pt x="615" y="112"/>
                  </a:lnTo>
                  <a:lnTo>
                    <a:pt x="606" y="109"/>
                  </a:lnTo>
                  <a:lnTo>
                    <a:pt x="594" y="104"/>
                  </a:lnTo>
                  <a:lnTo>
                    <a:pt x="584" y="99"/>
                  </a:lnTo>
                  <a:lnTo>
                    <a:pt x="572" y="95"/>
                  </a:lnTo>
                  <a:lnTo>
                    <a:pt x="560" y="91"/>
                  </a:lnTo>
                  <a:lnTo>
                    <a:pt x="550" y="88"/>
                  </a:lnTo>
                  <a:lnTo>
                    <a:pt x="542" y="84"/>
                  </a:lnTo>
                  <a:lnTo>
                    <a:pt x="531" y="81"/>
                  </a:lnTo>
                  <a:lnTo>
                    <a:pt x="523" y="80"/>
                  </a:lnTo>
                  <a:lnTo>
                    <a:pt x="514" y="76"/>
                  </a:lnTo>
                  <a:lnTo>
                    <a:pt x="504" y="75"/>
                  </a:lnTo>
                  <a:lnTo>
                    <a:pt x="495" y="73"/>
                  </a:lnTo>
                  <a:lnTo>
                    <a:pt x="487" y="73"/>
                  </a:lnTo>
                  <a:lnTo>
                    <a:pt x="476" y="70"/>
                  </a:lnTo>
                  <a:lnTo>
                    <a:pt x="468" y="69"/>
                  </a:lnTo>
                  <a:lnTo>
                    <a:pt x="458" y="69"/>
                  </a:lnTo>
                  <a:lnTo>
                    <a:pt x="450" y="69"/>
                  </a:lnTo>
                  <a:lnTo>
                    <a:pt x="440" y="68"/>
                  </a:lnTo>
                  <a:lnTo>
                    <a:pt x="431" y="68"/>
                  </a:lnTo>
                  <a:lnTo>
                    <a:pt x="422" y="68"/>
                  </a:lnTo>
                  <a:lnTo>
                    <a:pt x="413" y="69"/>
                  </a:lnTo>
                  <a:lnTo>
                    <a:pt x="403" y="69"/>
                  </a:lnTo>
                  <a:lnTo>
                    <a:pt x="395" y="69"/>
                  </a:lnTo>
                  <a:lnTo>
                    <a:pt x="384" y="69"/>
                  </a:lnTo>
                  <a:lnTo>
                    <a:pt x="376" y="70"/>
                  </a:lnTo>
                  <a:lnTo>
                    <a:pt x="367" y="70"/>
                  </a:lnTo>
                  <a:lnTo>
                    <a:pt x="359" y="71"/>
                  </a:lnTo>
                  <a:lnTo>
                    <a:pt x="349" y="73"/>
                  </a:lnTo>
                  <a:lnTo>
                    <a:pt x="341" y="75"/>
                  </a:lnTo>
                  <a:lnTo>
                    <a:pt x="332" y="75"/>
                  </a:lnTo>
                  <a:lnTo>
                    <a:pt x="324" y="77"/>
                  </a:lnTo>
                  <a:lnTo>
                    <a:pt x="315" y="78"/>
                  </a:lnTo>
                  <a:lnTo>
                    <a:pt x="307" y="81"/>
                  </a:lnTo>
                  <a:lnTo>
                    <a:pt x="299" y="82"/>
                  </a:lnTo>
                  <a:lnTo>
                    <a:pt x="291" y="84"/>
                  </a:lnTo>
                  <a:lnTo>
                    <a:pt x="284" y="85"/>
                  </a:lnTo>
                  <a:lnTo>
                    <a:pt x="277" y="89"/>
                  </a:lnTo>
                  <a:lnTo>
                    <a:pt x="269" y="90"/>
                  </a:lnTo>
                  <a:lnTo>
                    <a:pt x="261" y="92"/>
                  </a:lnTo>
                  <a:lnTo>
                    <a:pt x="254" y="94"/>
                  </a:lnTo>
                  <a:lnTo>
                    <a:pt x="247" y="96"/>
                  </a:lnTo>
                  <a:lnTo>
                    <a:pt x="240" y="97"/>
                  </a:lnTo>
                  <a:lnTo>
                    <a:pt x="233" y="101"/>
                  </a:lnTo>
                  <a:lnTo>
                    <a:pt x="226" y="102"/>
                  </a:lnTo>
                  <a:lnTo>
                    <a:pt x="220" y="105"/>
                  </a:lnTo>
                  <a:lnTo>
                    <a:pt x="213" y="106"/>
                  </a:lnTo>
                  <a:lnTo>
                    <a:pt x="206" y="109"/>
                  </a:lnTo>
                  <a:lnTo>
                    <a:pt x="200" y="110"/>
                  </a:lnTo>
                  <a:lnTo>
                    <a:pt x="195" y="112"/>
                  </a:lnTo>
                  <a:lnTo>
                    <a:pt x="184" y="117"/>
                  </a:lnTo>
                  <a:lnTo>
                    <a:pt x="174" y="122"/>
                  </a:lnTo>
                  <a:lnTo>
                    <a:pt x="164" y="124"/>
                  </a:lnTo>
                  <a:lnTo>
                    <a:pt x="157" y="127"/>
                  </a:lnTo>
                  <a:lnTo>
                    <a:pt x="149" y="131"/>
                  </a:lnTo>
                  <a:lnTo>
                    <a:pt x="144" y="134"/>
                  </a:lnTo>
                  <a:lnTo>
                    <a:pt x="135" y="138"/>
                  </a:lnTo>
                  <a:lnTo>
                    <a:pt x="131" y="141"/>
                  </a:lnTo>
                  <a:lnTo>
                    <a:pt x="125" y="147"/>
                  </a:lnTo>
                  <a:lnTo>
                    <a:pt x="126" y="155"/>
                  </a:lnTo>
                  <a:lnTo>
                    <a:pt x="131" y="160"/>
                  </a:lnTo>
                  <a:lnTo>
                    <a:pt x="140" y="160"/>
                  </a:lnTo>
                  <a:lnTo>
                    <a:pt x="143" y="157"/>
                  </a:lnTo>
                  <a:lnTo>
                    <a:pt x="151" y="154"/>
                  </a:lnTo>
                  <a:lnTo>
                    <a:pt x="156" y="151"/>
                  </a:lnTo>
                  <a:lnTo>
                    <a:pt x="163" y="148"/>
                  </a:lnTo>
                  <a:lnTo>
                    <a:pt x="170" y="145"/>
                  </a:lnTo>
                  <a:lnTo>
                    <a:pt x="180" y="143"/>
                  </a:lnTo>
                  <a:lnTo>
                    <a:pt x="188" y="138"/>
                  </a:lnTo>
                  <a:lnTo>
                    <a:pt x="200" y="133"/>
                  </a:lnTo>
                  <a:lnTo>
                    <a:pt x="210" y="130"/>
                  </a:lnTo>
                  <a:lnTo>
                    <a:pt x="223" y="126"/>
                  </a:lnTo>
                  <a:lnTo>
                    <a:pt x="229" y="123"/>
                  </a:lnTo>
                  <a:lnTo>
                    <a:pt x="235" y="122"/>
                  </a:lnTo>
                  <a:lnTo>
                    <a:pt x="242" y="119"/>
                  </a:lnTo>
                  <a:lnTo>
                    <a:pt x="249" y="118"/>
                  </a:lnTo>
                  <a:lnTo>
                    <a:pt x="256" y="116"/>
                  </a:lnTo>
                  <a:lnTo>
                    <a:pt x="263" y="115"/>
                  </a:lnTo>
                  <a:lnTo>
                    <a:pt x="271" y="112"/>
                  </a:lnTo>
                  <a:lnTo>
                    <a:pt x="279" y="111"/>
                  </a:lnTo>
                  <a:lnTo>
                    <a:pt x="286" y="108"/>
                  </a:lnTo>
                  <a:lnTo>
                    <a:pt x="293" y="106"/>
                  </a:lnTo>
                  <a:lnTo>
                    <a:pt x="301" y="104"/>
                  </a:lnTo>
                  <a:lnTo>
                    <a:pt x="310" y="103"/>
                  </a:lnTo>
                  <a:lnTo>
                    <a:pt x="317" y="101"/>
                  </a:lnTo>
                  <a:lnTo>
                    <a:pt x="325" y="99"/>
                  </a:lnTo>
                  <a:lnTo>
                    <a:pt x="333" y="97"/>
                  </a:lnTo>
                  <a:lnTo>
                    <a:pt x="342" y="97"/>
                  </a:lnTo>
                  <a:lnTo>
                    <a:pt x="349" y="95"/>
                  </a:lnTo>
                  <a:lnTo>
                    <a:pt x="359" y="94"/>
                  </a:lnTo>
                  <a:lnTo>
                    <a:pt x="367" y="92"/>
                  </a:lnTo>
                  <a:lnTo>
                    <a:pt x="376" y="92"/>
                  </a:lnTo>
                  <a:lnTo>
                    <a:pt x="384" y="91"/>
                  </a:lnTo>
                  <a:lnTo>
                    <a:pt x="394" y="90"/>
                  </a:lnTo>
                  <a:lnTo>
                    <a:pt x="402" y="90"/>
                  </a:lnTo>
                  <a:lnTo>
                    <a:pt x="411" y="90"/>
                  </a:lnTo>
                  <a:lnTo>
                    <a:pt x="419" y="89"/>
                  </a:lnTo>
                  <a:lnTo>
                    <a:pt x="429" y="89"/>
                  </a:lnTo>
                  <a:lnTo>
                    <a:pt x="437" y="89"/>
                  </a:lnTo>
                  <a:lnTo>
                    <a:pt x="446" y="90"/>
                  </a:lnTo>
                  <a:lnTo>
                    <a:pt x="454" y="90"/>
                  </a:lnTo>
                  <a:lnTo>
                    <a:pt x="464" y="90"/>
                  </a:lnTo>
                  <a:lnTo>
                    <a:pt x="473" y="91"/>
                  </a:lnTo>
                  <a:lnTo>
                    <a:pt x="482" y="94"/>
                  </a:lnTo>
                  <a:lnTo>
                    <a:pt x="490" y="94"/>
                  </a:lnTo>
                  <a:lnTo>
                    <a:pt x="500" y="96"/>
                  </a:lnTo>
                  <a:lnTo>
                    <a:pt x="509" y="97"/>
                  </a:lnTo>
                  <a:lnTo>
                    <a:pt x="518" y="101"/>
                  </a:lnTo>
                  <a:lnTo>
                    <a:pt x="527" y="102"/>
                  </a:lnTo>
                  <a:lnTo>
                    <a:pt x="536" y="104"/>
                  </a:lnTo>
                  <a:lnTo>
                    <a:pt x="545" y="108"/>
                  </a:lnTo>
                  <a:lnTo>
                    <a:pt x="555" y="111"/>
                  </a:lnTo>
                  <a:lnTo>
                    <a:pt x="563" y="113"/>
                  </a:lnTo>
                  <a:lnTo>
                    <a:pt x="572" y="117"/>
                  </a:lnTo>
                  <a:lnTo>
                    <a:pt x="580" y="120"/>
                  </a:lnTo>
                  <a:lnTo>
                    <a:pt x="590" y="124"/>
                  </a:lnTo>
                  <a:lnTo>
                    <a:pt x="598" y="127"/>
                  </a:lnTo>
                  <a:lnTo>
                    <a:pt x="606" y="131"/>
                  </a:lnTo>
                  <a:lnTo>
                    <a:pt x="613" y="134"/>
                  </a:lnTo>
                  <a:lnTo>
                    <a:pt x="621" y="138"/>
                  </a:lnTo>
                  <a:lnTo>
                    <a:pt x="609" y="143"/>
                  </a:lnTo>
                  <a:lnTo>
                    <a:pt x="598" y="147"/>
                  </a:lnTo>
                  <a:lnTo>
                    <a:pt x="587" y="152"/>
                  </a:lnTo>
                  <a:lnTo>
                    <a:pt x="577" y="157"/>
                  </a:lnTo>
                  <a:lnTo>
                    <a:pt x="566" y="160"/>
                  </a:lnTo>
                  <a:lnTo>
                    <a:pt x="557" y="164"/>
                  </a:lnTo>
                  <a:lnTo>
                    <a:pt x="548" y="167"/>
                  </a:lnTo>
                  <a:lnTo>
                    <a:pt x="541" y="171"/>
                  </a:lnTo>
                  <a:lnTo>
                    <a:pt x="532" y="173"/>
                  </a:lnTo>
                  <a:lnTo>
                    <a:pt x="525" y="175"/>
                  </a:lnTo>
                  <a:lnTo>
                    <a:pt x="518" y="176"/>
                  </a:lnTo>
                  <a:lnTo>
                    <a:pt x="515" y="179"/>
                  </a:lnTo>
                  <a:lnTo>
                    <a:pt x="508" y="181"/>
                  </a:lnTo>
                  <a:lnTo>
                    <a:pt x="506" y="182"/>
                  </a:lnTo>
                  <a:lnTo>
                    <a:pt x="501" y="183"/>
                  </a:lnTo>
                  <a:lnTo>
                    <a:pt x="499" y="188"/>
                  </a:lnTo>
                  <a:lnTo>
                    <a:pt x="489" y="186"/>
                  </a:lnTo>
                  <a:lnTo>
                    <a:pt x="480" y="185"/>
                  </a:lnTo>
                  <a:lnTo>
                    <a:pt x="471" y="183"/>
                  </a:lnTo>
                  <a:lnTo>
                    <a:pt x="462" y="183"/>
                  </a:lnTo>
                  <a:lnTo>
                    <a:pt x="452" y="182"/>
                  </a:lnTo>
                  <a:lnTo>
                    <a:pt x="444" y="182"/>
                  </a:lnTo>
                  <a:lnTo>
                    <a:pt x="433" y="182"/>
                  </a:lnTo>
                  <a:lnTo>
                    <a:pt x="425" y="182"/>
                  </a:lnTo>
                  <a:lnTo>
                    <a:pt x="417" y="182"/>
                  </a:lnTo>
                  <a:lnTo>
                    <a:pt x="410" y="182"/>
                  </a:lnTo>
                  <a:lnTo>
                    <a:pt x="403" y="182"/>
                  </a:lnTo>
                  <a:lnTo>
                    <a:pt x="396" y="183"/>
                  </a:lnTo>
                  <a:lnTo>
                    <a:pt x="388" y="183"/>
                  </a:lnTo>
                  <a:lnTo>
                    <a:pt x="381" y="185"/>
                  </a:lnTo>
                  <a:lnTo>
                    <a:pt x="373" y="186"/>
                  </a:lnTo>
                  <a:lnTo>
                    <a:pt x="366" y="188"/>
                  </a:lnTo>
                  <a:lnTo>
                    <a:pt x="356" y="189"/>
                  </a:lnTo>
                  <a:lnTo>
                    <a:pt x="349" y="192"/>
                  </a:lnTo>
                  <a:lnTo>
                    <a:pt x="340" y="193"/>
                  </a:lnTo>
                  <a:lnTo>
                    <a:pt x="333" y="195"/>
                  </a:lnTo>
                  <a:lnTo>
                    <a:pt x="324" y="197"/>
                  </a:lnTo>
                  <a:lnTo>
                    <a:pt x="317" y="200"/>
                  </a:lnTo>
                  <a:lnTo>
                    <a:pt x="307" y="202"/>
                  </a:lnTo>
                  <a:lnTo>
                    <a:pt x="300" y="206"/>
                  </a:lnTo>
                  <a:lnTo>
                    <a:pt x="291" y="208"/>
                  </a:lnTo>
                  <a:lnTo>
                    <a:pt x="283" y="210"/>
                  </a:lnTo>
                  <a:lnTo>
                    <a:pt x="273" y="213"/>
                  </a:lnTo>
                  <a:lnTo>
                    <a:pt x="266" y="216"/>
                  </a:lnTo>
                  <a:lnTo>
                    <a:pt x="257" y="218"/>
                  </a:lnTo>
                  <a:lnTo>
                    <a:pt x="249" y="222"/>
                  </a:lnTo>
                  <a:lnTo>
                    <a:pt x="240" y="225"/>
                  </a:lnTo>
                  <a:lnTo>
                    <a:pt x="233" y="229"/>
                  </a:lnTo>
                  <a:lnTo>
                    <a:pt x="223" y="232"/>
                  </a:lnTo>
                  <a:lnTo>
                    <a:pt x="215" y="236"/>
                  </a:lnTo>
                  <a:lnTo>
                    <a:pt x="206" y="239"/>
                  </a:lnTo>
                  <a:lnTo>
                    <a:pt x="198" y="243"/>
                  </a:lnTo>
                  <a:lnTo>
                    <a:pt x="189" y="246"/>
                  </a:lnTo>
                  <a:lnTo>
                    <a:pt x="181" y="250"/>
                  </a:lnTo>
                  <a:lnTo>
                    <a:pt x="173" y="253"/>
                  </a:lnTo>
                  <a:lnTo>
                    <a:pt x="166" y="258"/>
                  </a:lnTo>
                  <a:lnTo>
                    <a:pt x="157" y="262"/>
                  </a:lnTo>
                  <a:lnTo>
                    <a:pt x="149" y="265"/>
                  </a:lnTo>
                  <a:lnTo>
                    <a:pt x="140" y="269"/>
                  </a:lnTo>
                  <a:lnTo>
                    <a:pt x="133" y="272"/>
                  </a:lnTo>
                  <a:lnTo>
                    <a:pt x="126" y="276"/>
                  </a:lnTo>
                  <a:lnTo>
                    <a:pt x="119" y="279"/>
                  </a:lnTo>
                  <a:lnTo>
                    <a:pt x="112" y="283"/>
                  </a:lnTo>
                  <a:lnTo>
                    <a:pt x="105" y="287"/>
                  </a:lnTo>
                  <a:lnTo>
                    <a:pt x="98" y="290"/>
                  </a:lnTo>
                  <a:lnTo>
                    <a:pt x="91" y="293"/>
                  </a:lnTo>
                  <a:lnTo>
                    <a:pt x="84" y="297"/>
                  </a:lnTo>
                  <a:lnTo>
                    <a:pt x="79" y="300"/>
                  </a:lnTo>
                  <a:lnTo>
                    <a:pt x="72" y="302"/>
                  </a:lnTo>
                  <a:lnTo>
                    <a:pt x="67" y="306"/>
                  </a:lnTo>
                  <a:lnTo>
                    <a:pt x="61" y="309"/>
                  </a:lnTo>
                  <a:lnTo>
                    <a:pt x="56" y="313"/>
                  </a:lnTo>
                  <a:lnTo>
                    <a:pt x="45" y="318"/>
                  </a:lnTo>
                  <a:lnTo>
                    <a:pt x="35" y="322"/>
                  </a:lnTo>
                  <a:lnTo>
                    <a:pt x="27" y="327"/>
                  </a:lnTo>
                  <a:lnTo>
                    <a:pt x="20" y="332"/>
                  </a:lnTo>
                  <a:lnTo>
                    <a:pt x="13" y="334"/>
                  </a:lnTo>
                  <a:lnTo>
                    <a:pt x="10" y="337"/>
                  </a:lnTo>
                  <a:lnTo>
                    <a:pt x="6" y="339"/>
                  </a:lnTo>
                  <a:lnTo>
                    <a:pt x="6" y="341"/>
                  </a:lnTo>
                  <a:lnTo>
                    <a:pt x="3" y="343"/>
                  </a:lnTo>
                  <a:lnTo>
                    <a:pt x="2" y="348"/>
                  </a:lnTo>
                  <a:lnTo>
                    <a:pt x="0" y="353"/>
                  </a:lnTo>
                  <a:lnTo>
                    <a:pt x="4" y="357"/>
                  </a:lnTo>
                  <a:lnTo>
                    <a:pt x="7" y="361"/>
                  </a:lnTo>
                  <a:lnTo>
                    <a:pt x="12" y="365"/>
                  </a:lnTo>
                  <a:lnTo>
                    <a:pt x="20" y="374"/>
                  </a:lnTo>
                  <a:lnTo>
                    <a:pt x="24" y="377"/>
                  </a:lnTo>
                  <a:lnTo>
                    <a:pt x="27" y="382"/>
                  </a:lnTo>
                  <a:lnTo>
                    <a:pt x="32" y="386"/>
                  </a:lnTo>
                  <a:lnTo>
                    <a:pt x="38" y="392"/>
                  </a:lnTo>
                  <a:lnTo>
                    <a:pt x="42" y="397"/>
                  </a:lnTo>
                  <a:lnTo>
                    <a:pt x="48" y="404"/>
                  </a:lnTo>
                  <a:lnTo>
                    <a:pt x="54" y="411"/>
                  </a:lnTo>
                  <a:lnTo>
                    <a:pt x="61" y="418"/>
                  </a:lnTo>
                  <a:lnTo>
                    <a:pt x="66" y="425"/>
                  </a:lnTo>
                  <a:lnTo>
                    <a:pt x="72" y="432"/>
                  </a:lnTo>
                  <a:lnTo>
                    <a:pt x="77" y="439"/>
                  </a:lnTo>
                  <a:lnTo>
                    <a:pt x="84" y="447"/>
                  </a:lnTo>
                  <a:lnTo>
                    <a:pt x="90" y="454"/>
                  </a:lnTo>
                  <a:lnTo>
                    <a:pt x="97" y="463"/>
                  </a:lnTo>
                  <a:lnTo>
                    <a:pt x="104" y="472"/>
                  </a:lnTo>
                  <a:lnTo>
                    <a:pt x="111" y="481"/>
                  </a:lnTo>
                  <a:lnTo>
                    <a:pt x="117" y="489"/>
                  </a:lnTo>
                  <a:lnTo>
                    <a:pt x="123" y="498"/>
                  </a:lnTo>
                  <a:lnTo>
                    <a:pt x="129" y="507"/>
                  </a:lnTo>
                  <a:lnTo>
                    <a:pt x="136" y="516"/>
                  </a:lnTo>
                  <a:lnTo>
                    <a:pt x="142" y="524"/>
                  </a:lnTo>
                  <a:lnTo>
                    <a:pt x="147" y="535"/>
                  </a:lnTo>
                  <a:lnTo>
                    <a:pt x="153" y="543"/>
                  </a:lnTo>
                  <a:lnTo>
                    <a:pt x="160" y="553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2" name="Freeform 158"/>
            <p:cNvSpPr>
              <a:spLocks/>
            </p:cNvSpPr>
            <p:nvPr/>
          </p:nvSpPr>
          <p:spPr bwMode="auto">
            <a:xfrm>
              <a:off x="3532" y="2394"/>
              <a:ext cx="191" cy="317"/>
            </a:xfrm>
            <a:custGeom>
              <a:avLst/>
              <a:gdLst>
                <a:gd name="T0" fmla="*/ 45 w 191"/>
                <a:gd name="T1" fmla="*/ 312 h 317"/>
                <a:gd name="T2" fmla="*/ 37 w 191"/>
                <a:gd name="T3" fmla="*/ 298 h 317"/>
                <a:gd name="T4" fmla="*/ 26 w 191"/>
                <a:gd name="T5" fmla="*/ 279 h 317"/>
                <a:gd name="T6" fmla="*/ 17 w 191"/>
                <a:gd name="T7" fmla="*/ 261 h 317"/>
                <a:gd name="T8" fmla="*/ 12 w 191"/>
                <a:gd name="T9" fmla="*/ 248 h 317"/>
                <a:gd name="T10" fmla="*/ 7 w 191"/>
                <a:gd name="T11" fmla="*/ 234 h 317"/>
                <a:gd name="T12" fmla="*/ 4 w 191"/>
                <a:gd name="T13" fmla="*/ 218 h 317"/>
                <a:gd name="T14" fmla="*/ 2 w 191"/>
                <a:gd name="T15" fmla="*/ 202 h 317"/>
                <a:gd name="T16" fmla="*/ 0 w 191"/>
                <a:gd name="T17" fmla="*/ 185 h 317"/>
                <a:gd name="T18" fmla="*/ 0 w 191"/>
                <a:gd name="T19" fmla="*/ 167 h 317"/>
                <a:gd name="T20" fmla="*/ 2 w 191"/>
                <a:gd name="T21" fmla="*/ 148 h 317"/>
                <a:gd name="T22" fmla="*/ 5 w 191"/>
                <a:gd name="T23" fmla="*/ 129 h 317"/>
                <a:gd name="T24" fmla="*/ 11 w 191"/>
                <a:gd name="T25" fmla="*/ 111 h 317"/>
                <a:gd name="T26" fmla="*/ 19 w 191"/>
                <a:gd name="T27" fmla="*/ 91 h 317"/>
                <a:gd name="T28" fmla="*/ 28 w 191"/>
                <a:gd name="T29" fmla="*/ 71 h 317"/>
                <a:gd name="T30" fmla="*/ 39 w 191"/>
                <a:gd name="T31" fmla="*/ 56 h 317"/>
                <a:gd name="T32" fmla="*/ 52 w 191"/>
                <a:gd name="T33" fmla="*/ 43 h 317"/>
                <a:gd name="T34" fmla="*/ 65 w 191"/>
                <a:gd name="T35" fmla="*/ 31 h 317"/>
                <a:gd name="T36" fmla="*/ 79 w 191"/>
                <a:gd name="T37" fmla="*/ 23 h 317"/>
                <a:gd name="T38" fmla="*/ 93 w 191"/>
                <a:gd name="T39" fmla="*/ 16 h 317"/>
                <a:gd name="T40" fmla="*/ 107 w 191"/>
                <a:gd name="T41" fmla="*/ 10 h 317"/>
                <a:gd name="T42" fmla="*/ 119 w 191"/>
                <a:gd name="T43" fmla="*/ 6 h 317"/>
                <a:gd name="T44" fmla="*/ 132 w 191"/>
                <a:gd name="T45" fmla="*/ 2 h 317"/>
                <a:gd name="T46" fmla="*/ 150 w 191"/>
                <a:gd name="T47" fmla="*/ 1 h 317"/>
                <a:gd name="T48" fmla="*/ 171 w 191"/>
                <a:gd name="T49" fmla="*/ 0 h 317"/>
                <a:gd name="T50" fmla="*/ 185 w 191"/>
                <a:gd name="T51" fmla="*/ 1 h 317"/>
                <a:gd name="T52" fmla="*/ 189 w 191"/>
                <a:gd name="T53" fmla="*/ 9 h 317"/>
                <a:gd name="T54" fmla="*/ 189 w 191"/>
                <a:gd name="T55" fmla="*/ 28 h 317"/>
                <a:gd name="T56" fmla="*/ 189 w 191"/>
                <a:gd name="T57" fmla="*/ 50 h 317"/>
                <a:gd name="T58" fmla="*/ 184 w 191"/>
                <a:gd name="T59" fmla="*/ 63 h 317"/>
                <a:gd name="T60" fmla="*/ 172 w 191"/>
                <a:gd name="T61" fmla="*/ 63 h 317"/>
                <a:gd name="T62" fmla="*/ 157 w 191"/>
                <a:gd name="T63" fmla="*/ 66 h 317"/>
                <a:gd name="T64" fmla="*/ 142 w 191"/>
                <a:gd name="T65" fmla="*/ 72 h 317"/>
                <a:gd name="T66" fmla="*/ 124 w 191"/>
                <a:gd name="T67" fmla="*/ 80 h 317"/>
                <a:gd name="T68" fmla="*/ 107 w 191"/>
                <a:gd name="T69" fmla="*/ 91 h 317"/>
                <a:gd name="T70" fmla="*/ 91 w 191"/>
                <a:gd name="T71" fmla="*/ 106 h 317"/>
                <a:gd name="T72" fmla="*/ 77 w 191"/>
                <a:gd name="T73" fmla="*/ 125 h 317"/>
                <a:gd name="T74" fmla="*/ 68 w 191"/>
                <a:gd name="T75" fmla="*/ 141 h 317"/>
                <a:gd name="T76" fmla="*/ 62 w 191"/>
                <a:gd name="T77" fmla="*/ 153 h 317"/>
                <a:gd name="T78" fmla="*/ 58 w 191"/>
                <a:gd name="T79" fmla="*/ 171 h 317"/>
                <a:gd name="T80" fmla="*/ 58 w 191"/>
                <a:gd name="T81" fmla="*/ 193 h 317"/>
                <a:gd name="T82" fmla="*/ 62 w 191"/>
                <a:gd name="T83" fmla="*/ 214 h 317"/>
                <a:gd name="T84" fmla="*/ 68 w 191"/>
                <a:gd name="T85" fmla="*/ 233 h 317"/>
                <a:gd name="T86" fmla="*/ 76 w 191"/>
                <a:gd name="T87" fmla="*/ 249 h 317"/>
                <a:gd name="T88" fmla="*/ 84 w 191"/>
                <a:gd name="T89" fmla="*/ 262 h 317"/>
                <a:gd name="T90" fmla="*/ 91 w 191"/>
                <a:gd name="T91" fmla="*/ 272 h 317"/>
                <a:gd name="T92" fmla="*/ 89 w 191"/>
                <a:gd name="T93" fmla="*/ 280 h 317"/>
                <a:gd name="T94" fmla="*/ 77 w 191"/>
                <a:gd name="T95" fmla="*/ 290 h 317"/>
                <a:gd name="T96" fmla="*/ 67 w 191"/>
                <a:gd name="T97" fmla="*/ 301 h 317"/>
                <a:gd name="T98" fmla="*/ 54 w 191"/>
                <a:gd name="T99" fmla="*/ 311 h 31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1" h="317">
                  <a:moveTo>
                    <a:pt x="48" y="317"/>
                  </a:moveTo>
                  <a:lnTo>
                    <a:pt x="45" y="312"/>
                  </a:lnTo>
                  <a:lnTo>
                    <a:pt x="41" y="307"/>
                  </a:lnTo>
                  <a:lnTo>
                    <a:pt x="37" y="298"/>
                  </a:lnTo>
                  <a:lnTo>
                    <a:pt x="32" y="290"/>
                  </a:lnTo>
                  <a:lnTo>
                    <a:pt x="26" y="279"/>
                  </a:lnTo>
                  <a:lnTo>
                    <a:pt x="20" y="268"/>
                  </a:lnTo>
                  <a:lnTo>
                    <a:pt x="17" y="261"/>
                  </a:lnTo>
                  <a:lnTo>
                    <a:pt x="14" y="255"/>
                  </a:lnTo>
                  <a:lnTo>
                    <a:pt x="12" y="248"/>
                  </a:lnTo>
                  <a:lnTo>
                    <a:pt x="11" y="242"/>
                  </a:lnTo>
                  <a:lnTo>
                    <a:pt x="7" y="234"/>
                  </a:lnTo>
                  <a:lnTo>
                    <a:pt x="6" y="226"/>
                  </a:lnTo>
                  <a:lnTo>
                    <a:pt x="4" y="218"/>
                  </a:lnTo>
                  <a:lnTo>
                    <a:pt x="3" y="211"/>
                  </a:lnTo>
                  <a:lnTo>
                    <a:pt x="2" y="202"/>
                  </a:lnTo>
                  <a:lnTo>
                    <a:pt x="0" y="193"/>
                  </a:lnTo>
                  <a:lnTo>
                    <a:pt x="0" y="185"/>
                  </a:lnTo>
                  <a:lnTo>
                    <a:pt x="0" y="177"/>
                  </a:lnTo>
                  <a:lnTo>
                    <a:pt x="0" y="167"/>
                  </a:lnTo>
                  <a:lnTo>
                    <a:pt x="0" y="157"/>
                  </a:lnTo>
                  <a:lnTo>
                    <a:pt x="2" y="148"/>
                  </a:lnTo>
                  <a:lnTo>
                    <a:pt x="4" y="139"/>
                  </a:lnTo>
                  <a:lnTo>
                    <a:pt x="5" y="129"/>
                  </a:lnTo>
                  <a:lnTo>
                    <a:pt x="7" y="120"/>
                  </a:lnTo>
                  <a:lnTo>
                    <a:pt x="11" y="111"/>
                  </a:lnTo>
                  <a:lnTo>
                    <a:pt x="16" y="101"/>
                  </a:lnTo>
                  <a:lnTo>
                    <a:pt x="19" y="91"/>
                  </a:lnTo>
                  <a:lnTo>
                    <a:pt x="24" y="80"/>
                  </a:lnTo>
                  <a:lnTo>
                    <a:pt x="28" y="71"/>
                  </a:lnTo>
                  <a:lnTo>
                    <a:pt x="34" y="64"/>
                  </a:lnTo>
                  <a:lnTo>
                    <a:pt x="39" y="56"/>
                  </a:lnTo>
                  <a:lnTo>
                    <a:pt x="45" y="49"/>
                  </a:lnTo>
                  <a:lnTo>
                    <a:pt x="52" y="43"/>
                  </a:lnTo>
                  <a:lnTo>
                    <a:pt x="59" y="38"/>
                  </a:lnTo>
                  <a:lnTo>
                    <a:pt x="65" y="31"/>
                  </a:lnTo>
                  <a:lnTo>
                    <a:pt x="72" y="27"/>
                  </a:lnTo>
                  <a:lnTo>
                    <a:pt x="79" y="23"/>
                  </a:lnTo>
                  <a:lnTo>
                    <a:pt x="86" y="20"/>
                  </a:lnTo>
                  <a:lnTo>
                    <a:pt x="93" y="16"/>
                  </a:lnTo>
                  <a:lnTo>
                    <a:pt x="100" y="13"/>
                  </a:lnTo>
                  <a:lnTo>
                    <a:pt x="107" y="10"/>
                  </a:lnTo>
                  <a:lnTo>
                    <a:pt x="114" y="9"/>
                  </a:lnTo>
                  <a:lnTo>
                    <a:pt x="119" y="6"/>
                  </a:lnTo>
                  <a:lnTo>
                    <a:pt x="126" y="4"/>
                  </a:lnTo>
                  <a:lnTo>
                    <a:pt x="132" y="2"/>
                  </a:lnTo>
                  <a:lnTo>
                    <a:pt x="139" y="2"/>
                  </a:lnTo>
                  <a:lnTo>
                    <a:pt x="150" y="1"/>
                  </a:lnTo>
                  <a:lnTo>
                    <a:pt x="161" y="1"/>
                  </a:lnTo>
                  <a:lnTo>
                    <a:pt x="171" y="0"/>
                  </a:lnTo>
                  <a:lnTo>
                    <a:pt x="179" y="0"/>
                  </a:lnTo>
                  <a:lnTo>
                    <a:pt x="185" y="1"/>
                  </a:lnTo>
                  <a:lnTo>
                    <a:pt x="189" y="2"/>
                  </a:lnTo>
                  <a:lnTo>
                    <a:pt x="189" y="9"/>
                  </a:lnTo>
                  <a:lnTo>
                    <a:pt x="189" y="18"/>
                  </a:lnTo>
                  <a:lnTo>
                    <a:pt x="189" y="28"/>
                  </a:lnTo>
                  <a:lnTo>
                    <a:pt x="191" y="38"/>
                  </a:lnTo>
                  <a:lnTo>
                    <a:pt x="189" y="50"/>
                  </a:lnTo>
                  <a:lnTo>
                    <a:pt x="189" y="63"/>
                  </a:lnTo>
                  <a:lnTo>
                    <a:pt x="184" y="63"/>
                  </a:lnTo>
                  <a:lnTo>
                    <a:pt x="179" y="63"/>
                  </a:lnTo>
                  <a:lnTo>
                    <a:pt x="172" y="63"/>
                  </a:lnTo>
                  <a:lnTo>
                    <a:pt x="165" y="65"/>
                  </a:lnTo>
                  <a:lnTo>
                    <a:pt x="157" y="66"/>
                  </a:lnTo>
                  <a:lnTo>
                    <a:pt x="150" y="69"/>
                  </a:lnTo>
                  <a:lnTo>
                    <a:pt x="142" y="72"/>
                  </a:lnTo>
                  <a:lnTo>
                    <a:pt x="133" y="77"/>
                  </a:lnTo>
                  <a:lnTo>
                    <a:pt x="124" y="80"/>
                  </a:lnTo>
                  <a:lnTo>
                    <a:pt x="116" y="85"/>
                  </a:lnTo>
                  <a:lnTo>
                    <a:pt x="107" y="91"/>
                  </a:lnTo>
                  <a:lnTo>
                    <a:pt x="100" y="99"/>
                  </a:lnTo>
                  <a:lnTo>
                    <a:pt x="91" y="106"/>
                  </a:lnTo>
                  <a:lnTo>
                    <a:pt x="84" y="115"/>
                  </a:lnTo>
                  <a:lnTo>
                    <a:pt x="77" y="125"/>
                  </a:lnTo>
                  <a:lnTo>
                    <a:pt x="72" y="136"/>
                  </a:lnTo>
                  <a:lnTo>
                    <a:pt x="68" y="141"/>
                  </a:lnTo>
                  <a:lnTo>
                    <a:pt x="65" y="148"/>
                  </a:lnTo>
                  <a:lnTo>
                    <a:pt x="62" y="153"/>
                  </a:lnTo>
                  <a:lnTo>
                    <a:pt x="61" y="160"/>
                  </a:lnTo>
                  <a:lnTo>
                    <a:pt x="58" y="171"/>
                  </a:lnTo>
                  <a:lnTo>
                    <a:pt x="58" y="183"/>
                  </a:lnTo>
                  <a:lnTo>
                    <a:pt x="58" y="193"/>
                  </a:lnTo>
                  <a:lnTo>
                    <a:pt x="60" y="204"/>
                  </a:lnTo>
                  <a:lnTo>
                    <a:pt x="62" y="214"/>
                  </a:lnTo>
                  <a:lnTo>
                    <a:pt x="66" y="225"/>
                  </a:lnTo>
                  <a:lnTo>
                    <a:pt x="68" y="233"/>
                  </a:lnTo>
                  <a:lnTo>
                    <a:pt x="72" y="242"/>
                  </a:lnTo>
                  <a:lnTo>
                    <a:pt x="76" y="249"/>
                  </a:lnTo>
                  <a:lnTo>
                    <a:pt x="81" y="258"/>
                  </a:lnTo>
                  <a:lnTo>
                    <a:pt x="84" y="262"/>
                  </a:lnTo>
                  <a:lnTo>
                    <a:pt x="88" y="268"/>
                  </a:lnTo>
                  <a:lnTo>
                    <a:pt x="91" y="272"/>
                  </a:lnTo>
                  <a:lnTo>
                    <a:pt x="95" y="276"/>
                  </a:lnTo>
                  <a:lnTo>
                    <a:pt x="89" y="280"/>
                  </a:lnTo>
                  <a:lnTo>
                    <a:pt x="83" y="286"/>
                  </a:lnTo>
                  <a:lnTo>
                    <a:pt x="77" y="290"/>
                  </a:lnTo>
                  <a:lnTo>
                    <a:pt x="73" y="296"/>
                  </a:lnTo>
                  <a:lnTo>
                    <a:pt x="67" y="301"/>
                  </a:lnTo>
                  <a:lnTo>
                    <a:pt x="61" y="307"/>
                  </a:lnTo>
                  <a:lnTo>
                    <a:pt x="54" y="311"/>
                  </a:lnTo>
                  <a:lnTo>
                    <a:pt x="48" y="317"/>
                  </a:lnTo>
                  <a:close/>
                </a:path>
              </a:pathLst>
            </a:custGeom>
            <a:solidFill>
              <a:srgbClr val="82E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3" name="Freeform 159"/>
            <p:cNvSpPr>
              <a:spLocks/>
            </p:cNvSpPr>
            <p:nvPr/>
          </p:nvSpPr>
          <p:spPr bwMode="auto">
            <a:xfrm>
              <a:off x="3611" y="2478"/>
              <a:ext cx="109" cy="177"/>
            </a:xfrm>
            <a:custGeom>
              <a:avLst/>
              <a:gdLst>
                <a:gd name="T0" fmla="*/ 30 w 109"/>
                <a:gd name="T1" fmla="*/ 177 h 177"/>
                <a:gd name="T2" fmla="*/ 23 w 109"/>
                <a:gd name="T3" fmla="*/ 170 h 177"/>
                <a:gd name="T4" fmla="*/ 17 w 109"/>
                <a:gd name="T5" fmla="*/ 161 h 177"/>
                <a:gd name="T6" fmla="*/ 14 w 109"/>
                <a:gd name="T7" fmla="*/ 154 h 177"/>
                <a:gd name="T8" fmla="*/ 11 w 109"/>
                <a:gd name="T9" fmla="*/ 148 h 177"/>
                <a:gd name="T10" fmla="*/ 8 w 109"/>
                <a:gd name="T11" fmla="*/ 141 h 177"/>
                <a:gd name="T12" fmla="*/ 5 w 109"/>
                <a:gd name="T13" fmla="*/ 134 h 177"/>
                <a:gd name="T14" fmla="*/ 2 w 109"/>
                <a:gd name="T15" fmla="*/ 125 h 177"/>
                <a:gd name="T16" fmla="*/ 1 w 109"/>
                <a:gd name="T17" fmla="*/ 116 h 177"/>
                <a:gd name="T18" fmla="*/ 0 w 109"/>
                <a:gd name="T19" fmla="*/ 108 h 177"/>
                <a:gd name="T20" fmla="*/ 0 w 109"/>
                <a:gd name="T21" fmla="*/ 100 h 177"/>
                <a:gd name="T22" fmla="*/ 0 w 109"/>
                <a:gd name="T23" fmla="*/ 90 h 177"/>
                <a:gd name="T24" fmla="*/ 2 w 109"/>
                <a:gd name="T25" fmla="*/ 80 h 177"/>
                <a:gd name="T26" fmla="*/ 4 w 109"/>
                <a:gd name="T27" fmla="*/ 71 h 177"/>
                <a:gd name="T28" fmla="*/ 10 w 109"/>
                <a:gd name="T29" fmla="*/ 62 h 177"/>
                <a:gd name="T30" fmla="*/ 14 w 109"/>
                <a:gd name="T31" fmla="*/ 51 h 177"/>
                <a:gd name="T32" fmla="*/ 19 w 109"/>
                <a:gd name="T33" fmla="*/ 44 h 177"/>
                <a:gd name="T34" fmla="*/ 26 w 109"/>
                <a:gd name="T35" fmla="*/ 37 h 177"/>
                <a:gd name="T36" fmla="*/ 33 w 109"/>
                <a:gd name="T37" fmla="*/ 31 h 177"/>
                <a:gd name="T38" fmla="*/ 39 w 109"/>
                <a:gd name="T39" fmla="*/ 24 h 177"/>
                <a:gd name="T40" fmla="*/ 46 w 109"/>
                <a:gd name="T41" fmla="*/ 20 h 177"/>
                <a:gd name="T42" fmla="*/ 53 w 109"/>
                <a:gd name="T43" fmla="*/ 16 h 177"/>
                <a:gd name="T44" fmla="*/ 61 w 109"/>
                <a:gd name="T45" fmla="*/ 13 h 177"/>
                <a:gd name="T46" fmla="*/ 67 w 109"/>
                <a:gd name="T47" fmla="*/ 9 h 177"/>
                <a:gd name="T48" fmla="*/ 74 w 109"/>
                <a:gd name="T49" fmla="*/ 7 h 177"/>
                <a:gd name="T50" fmla="*/ 80 w 109"/>
                <a:gd name="T51" fmla="*/ 4 h 177"/>
                <a:gd name="T52" fmla="*/ 87 w 109"/>
                <a:gd name="T53" fmla="*/ 3 h 177"/>
                <a:gd name="T54" fmla="*/ 99 w 109"/>
                <a:gd name="T55" fmla="*/ 0 h 177"/>
                <a:gd name="T56" fmla="*/ 109 w 109"/>
                <a:gd name="T57" fmla="*/ 0 h 177"/>
                <a:gd name="T58" fmla="*/ 107 w 109"/>
                <a:gd name="T59" fmla="*/ 9 h 177"/>
                <a:gd name="T60" fmla="*/ 105 w 109"/>
                <a:gd name="T61" fmla="*/ 20 h 177"/>
                <a:gd name="T62" fmla="*/ 102 w 109"/>
                <a:gd name="T63" fmla="*/ 30 h 177"/>
                <a:gd name="T64" fmla="*/ 101 w 109"/>
                <a:gd name="T65" fmla="*/ 41 h 177"/>
                <a:gd name="T66" fmla="*/ 96 w 109"/>
                <a:gd name="T67" fmla="*/ 51 h 177"/>
                <a:gd name="T68" fmla="*/ 93 w 109"/>
                <a:gd name="T69" fmla="*/ 63 h 177"/>
                <a:gd name="T70" fmla="*/ 89 w 109"/>
                <a:gd name="T71" fmla="*/ 74 h 177"/>
                <a:gd name="T72" fmla="*/ 86 w 109"/>
                <a:gd name="T73" fmla="*/ 86 h 177"/>
                <a:gd name="T74" fmla="*/ 80 w 109"/>
                <a:gd name="T75" fmla="*/ 97 h 177"/>
                <a:gd name="T76" fmla="*/ 75 w 109"/>
                <a:gd name="T77" fmla="*/ 107 h 177"/>
                <a:gd name="T78" fmla="*/ 72 w 109"/>
                <a:gd name="T79" fmla="*/ 112 h 177"/>
                <a:gd name="T80" fmla="*/ 68 w 109"/>
                <a:gd name="T81" fmla="*/ 119 h 177"/>
                <a:gd name="T82" fmla="*/ 65 w 109"/>
                <a:gd name="T83" fmla="*/ 123 h 177"/>
                <a:gd name="T84" fmla="*/ 63 w 109"/>
                <a:gd name="T85" fmla="*/ 130 h 177"/>
                <a:gd name="T86" fmla="*/ 58 w 109"/>
                <a:gd name="T87" fmla="*/ 135 h 177"/>
                <a:gd name="T88" fmla="*/ 54 w 109"/>
                <a:gd name="T89" fmla="*/ 141 h 177"/>
                <a:gd name="T90" fmla="*/ 51 w 109"/>
                <a:gd name="T91" fmla="*/ 147 h 177"/>
                <a:gd name="T92" fmla="*/ 47 w 109"/>
                <a:gd name="T93" fmla="*/ 154 h 177"/>
                <a:gd name="T94" fmla="*/ 43 w 109"/>
                <a:gd name="T95" fmla="*/ 158 h 177"/>
                <a:gd name="T96" fmla="*/ 38 w 109"/>
                <a:gd name="T97" fmla="*/ 164 h 177"/>
                <a:gd name="T98" fmla="*/ 33 w 109"/>
                <a:gd name="T99" fmla="*/ 170 h 177"/>
                <a:gd name="T100" fmla="*/ 30 w 109"/>
                <a:gd name="T101" fmla="*/ 177 h 17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9" h="177">
                  <a:moveTo>
                    <a:pt x="30" y="177"/>
                  </a:moveTo>
                  <a:lnTo>
                    <a:pt x="23" y="170"/>
                  </a:lnTo>
                  <a:lnTo>
                    <a:pt x="17" y="161"/>
                  </a:lnTo>
                  <a:lnTo>
                    <a:pt x="14" y="154"/>
                  </a:lnTo>
                  <a:lnTo>
                    <a:pt x="11" y="148"/>
                  </a:lnTo>
                  <a:lnTo>
                    <a:pt x="8" y="141"/>
                  </a:lnTo>
                  <a:lnTo>
                    <a:pt x="5" y="134"/>
                  </a:lnTo>
                  <a:lnTo>
                    <a:pt x="2" y="125"/>
                  </a:lnTo>
                  <a:lnTo>
                    <a:pt x="1" y="116"/>
                  </a:lnTo>
                  <a:lnTo>
                    <a:pt x="0" y="108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2" y="80"/>
                  </a:lnTo>
                  <a:lnTo>
                    <a:pt x="4" y="71"/>
                  </a:lnTo>
                  <a:lnTo>
                    <a:pt x="10" y="62"/>
                  </a:lnTo>
                  <a:lnTo>
                    <a:pt x="14" y="51"/>
                  </a:lnTo>
                  <a:lnTo>
                    <a:pt x="19" y="44"/>
                  </a:lnTo>
                  <a:lnTo>
                    <a:pt x="26" y="37"/>
                  </a:lnTo>
                  <a:lnTo>
                    <a:pt x="33" y="31"/>
                  </a:lnTo>
                  <a:lnTo>
                    <a:pt x="39" y="24"/>
                  </a:lnTo>
                  <a:lnTo>
                    <a:pt x="46" y="20"/>
                  </a:lnTo>
                  <a:lnTo>
                    <a:pt x="53" y="16"/>
                  </a:lnTo>
                  <a:lnTo>
                    <a:pt x="61" y="13"/>
                  </a:lnTo>
                  <a:lnTo>
                    <a:pt x="67" y="9"/>
                  </a:lnTo>
                  <a:lnTo>
                    <a:pt x="74" y="7"/>
                  </a:lnTo>
                  <a:lnTo>
                    <a:pt x="80" y="4"/>
                  </a:lnTo>
                  <a:lnTo>
                    <a:pt x="87" y="3"/>
                  </a:lnTo>
                  <a:lnTo>
                    <a:pt x="99" y="0"/>
                  </a:lnTo>
                  <a:lnTo>
                    <a:pt x="109" y="0"/>
                  </a:lnTo>
                  <a:lnTo>
                    <a:pt x="107" y="9"/>
                  </a:lnTo>
                  <a:lnTo>
                    <a:pt x="105" y="20"/>
                  </a:lnTo>
                  <a:lnTo>
                    <a:pt x="102" y="30"/>
                  </a:lnTo>
                  <a:lnTo>
                    <a:pt x="101" y="41"/>
                  </a:lnTo>
                  <a:lnTo>
                    <a:pt x="96" y="51"/>
                  </a:lnTo>
                  <a:lnTo>
                    <a:pt x="93" y="63"/>
                  </a:lnTo>
                  <a:lnTo>
                    <a:pt x="89" y="74"/>
                  </a:lnTo>
                  <a:lnTo>
                    <a:pt x="86" y="86"/>
                  </a:lnTo>
                  <a:lnTo>
                    <a:pt x="80" y="97"/>
                  </a:lnTo>
                  <a:lnTo>
                    <a:pt x="75" y="107"/>
                  </a:lnTo>
                  <a:lnTo>
                    <a:pt x="72" y="112"/>
                  </a:lnTo>
                  <a:lnTo>
                    <a:pt x="68" y="119"/>
                  </a:lnTo>
                  <a:lnTo>
                    <a:pt x="65" y="123"/>
                  </a:lnTo>
                  <a:lnTo>
                    <a:pt x="63" y="130"/>
                  </a:lnTo>
                  <a:lnTo>
                    <a:pt x="58" y="135"/>
                  </a:lnTo>
                  <a:lnTo>
                    <a:pt x="54" y="141"/>
                  </a:lnTo>
                  <a:lnTo>
                    <a:pt x="51" y="147"/>
                  </a:lnTo>
                  <a:lnTo>
                    <a:pt x="47" y="154"/>
                  </a:lnTo>
                  <a:lnTo>
                    <a:pt x="43" y="158"/>
                  </a:lnTo>
                  <a:lnTo>
                    <a:pt x="38" y="164"/>
                  </a:lnTo>
                  <a:lnTo>
                    <a:pt x="33" y="170"/>
                  </a:lnTo>
                  <a:lnTo>
                    <a:pt x="30" y="177"/>
                  </a:lnTo>
                  <a:close/>
                </a:path>
              </a:pathLst>
            </a:custGeom>
            <a:solidFill>
              <a:srgbClr val="2EC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4" name="Freeform 160"/>
            <p:cNvSpPr>
              <a:spLocks/>
            </p:cNvSpPr>
            <p:nvPr/>
          </p:nvSpPr>
          <p:spPr bwMode="auto">
            <a:xfrm>
              <a:off x="3599" y="2176"/>
              <a:ext cx="204" cy="103"/>
            </a:xfrm>
            <a:custGeom>
              <a:avLst/>
              <a:gdLst>
                <a:gd name="T0" fmla="*/ 110 w 204"/>
                <a:gd name="T1" fmla="*/ 0 h 103"/>
                <a:gd name="T2" fmla="*/ 117 w 204"/>
                <a:gd name="T3" fmla="*/ 3 h 103"/>
                <a:gd name="T4" fmla="*/ 125 w 204"/>
                <a:gd name="T5" fmla="*/ 8 h 103"/>
                <a:gd name="T6" fmla="*/ 132 w 204"/>
                <a:gd name="T7" fmla="*/ 12 h 103"/>
                <a:gd name="T8" fmla="*/ 140 w 204"/>
                <a:gd name="T9" fmla="*/ 17 h 103"/>
                <a:gd name="T10" fmla="*/ 146 w 204"/>
                <a:gd name="T11" fmla="*/ 21 h 103"/>
                <a:gd name="T12" fmla="*/ 153 w 204"/>
                <a:gd name="T13" fmla="*/ 26 h 103"/>
                <a:gd name="T14" fmla="*/ 159 w 204"/>
                <a:gd name="T15" fmla="*/ 30 h 103"/>
                <a:gd name="T16" fmla="*/ 166 w 204"/>
                <a:gd name="T17" fmla="*/ 36 h 103"/>
                <a:gd name="T18" fmla="*/ 170 w 204"/>
                <a:gd name="T19" fmla="*/ 39 h 103"/>
                <a:gd name="T20" fmla="*/ 176 w 204"/>
                <a:gd name="T21" fmla="*/ 45 h 103"/>
                <a:gd name="T22" fmla="*/ 181 w 204"/>
                <a:gd name="T23" fmla="*/ 49 h 103"/>
                <a:gd name="T24" fmla="*/ 187 w 204"/>
                <a:gd name="T25" fmla="*/ 54 h 103"/>
                <a:gd name="T26" fmla="*/ 195 w 204"/>
                <a:gd name="T27" fmla="*/ 64 h 103"/>
                <a:gd name="T28" fmla="*/ 204 w 204"/>
                <a:gd name="T29" fmla="*/ 74 h 103"/>
                <a:gd name="T30" fmla="*/ 194 w 204"/>
                <a:gd name="T31" fmla="*/ 77 h 103"/>
                <a:gd name="T32" fmla="*/ 185 w 204"/>
                <a:gd name="T33" fmla="*/ 79 h 103"/>
                <a:gd name="T34" fmla="*/ 177 w 204"/>
                <a:gd name="T35" fmla="*/ 81 h 103"/>
                <a:gd name="T36" fmla="*/ 170 w 204"/>
                <a:gd name="T37" fmla="*/ 85 h 103"/>
                <a:gd name="T38" fmla="*/ 162 w 204"/>
                <a:gd name="T39" fmla="*/ 86 h 103"/>
                <a:gd name="T40" fmla="*/ 155 w 204"/>
                <a:gd name="T41" fmla="*/ 88 h 103"/>
                <a:gd name="T42" fmla="*/ 148 w 204"/>
                <a:gd name="T43" fmla="*/ 89 h 103"/>
                <a:gd name="T44" fmla="*/ 143 w 204"/>
                <a:gd name="T45" fmla="*/ 92 h 103"/>
                <a:gd name="T46" fmla="*/ 132 w 204"/>
                <a:gd name="T47" fmla="*/ 93 h 103"/>
                <a:gd name="T48" fmla="*/ 125 w 204"/>
                <a:gd name="T49" fmla="*/ 95 h 103"/>
                <a:gd name="T50" fmla="*/ 120 w 204"/>
                <a:gd name="T51" fmla="*/ 96 h 103"/>
                <a:gd name="T52" fmla="*/ 119 w 204"/>
                <a:gd name="T53" fmla="*/ 99 h 103"/>
                <a:gd name="T54" fmla="*/ 114 w 204"/>
                <a:gd name="T55" fmla="*/ 100 h 103"/>
                <a:gd name="T56" fmla="*/ 112 w 204"/>
                <a:gd name="T57" fmla="*/ 103 h 103"/>
                <a:gd name="T58" fmla="*/ 106 w 204"/>
                <a:gd name="T59" fmla="*/ 98 h 103"/>
                <a:gd name="T60" fmla="*/ 100 w 204"/>
                <a:gd name="T61" fmla="*/ 93 h 103"/>
                <a:gd name="T62" fmla="*/ 94 w 204"/>
                <a:gd name="T63" fmla="*/ 88 h 103"/>
                <a:gd name="T64" fmla="*/ 90 w 204"/>
                <a:gd name="T65" fmla="*/ 85 h 103"/>
                <a:gd name="T66" fmla="*/ 83 w 204"/>
                <a:gd name="T67" fmla="*/ 80 h 103"/>
                <a:gd name="T68" fmla="*/ 77 w 204"/>
                <a:gd name="T69" fmla="*/ 77 h 103"/>
                <a:gd name="T70" fmla="*/ 70 w 204"/>
                <a:gd name="T71" fmla="*/ 73 h 103"/>
                <a:gd name="T72" fmla="*/ 64 w 204"/>
                <a:gd name="T73" fmla="*/ 70 h 103"/>
                <a:gd name="T74" fmla="*/ 56 w 204"/>
                <a:gd name="T75" fmla="*/ 65 h 103"/>
                <a:gd name="T76" fmla="*/ 49 w 204"/>
                <a:gd name="T77" fmla="*/ 61 h 103"/>
                <a:gd name="T78" fmla="*/ 41 w 204"/>
                <a:gd name="T79" fmla="*/ 58 h 103"/>
                <a:gd name="T80" fmla="*/ 34 w 204"/>
                <a:gd name="T81" fmla="*/ 56 h 103"/>
                <a:gd name="T82" fmla="*/ 24 w 204"/>
                <a:gd name="T83" fmla="*/ 52 h 103"/>
                <a:gd name="T84" fmla="*/ 16 w 204"/>
                <a:gd name="T85" fmla="*/ 49 h 103"/>
                <a:gd name="T86" fmla="*/ 8 w 204"/>
                <a:gd name="T87" fmla="*/ 46 h 103"/>
                <a:gd name="T88" fmla="*/ 0 w 204"/>
                <a:gd name="T89" fmla="*/ 45 h 103"/>
                <a:gd name="T90" fmla="*/ 9 w 204"/>
                <a:gd name="T91" fmla="*/ 40 h 103"/>
                <a:gd name="T92" fmla="*/ 21 w 204"/>
                <a:gd name="T93" fmla="*/ 37 h 103"/>
                <a:gd name="T94" fmla="*/ 27 w 204"/>
                <a:gd name="T95" fmla="*/ 33 h 103"/>
                <a:gd name="T96" fmla="*/ 34 w 204"/>
                <a:gd name="T97" fmla="*/ 32 h 103"/>
                <a:gd name="T98" fmla="*/ 41 w 204"/>
                <a:gd name="T99" fmla="*/ 29 h 103"/>
                <a:gd name="T100" fmla="*/ 48 w 204"/>
                <a:gd name="T101" fmla="*/ 28 h 103"/>
                <a:gd name="T102" fmla="*/ 55 w 204"/>
                <a:gd name="T103" fmla="*/ 24 h 103"/>
                <a:gd name="T104" fmla="*/ 62 w 204"/>
                <a:gd name="T105" fmla="*/ 21 h 103"/>
                <a:gd name="T106" fmla="*/ 69 w 204"/>
                <a:gd name="T107" fmla="*/ 17 h 103"/>
                <a:gd name="T108" fmla="*/ 77 w 204"/>
                <a:gd name="T109" fmla="*/ 15 h 103"/>
                <a:gd name="T110" fmla="*/ 84 w 204"/>
                <a:gd name="T111" fmla="*/ 10 h 103"/>
                <a:gd name="T112" fmla="*/ 92 w 204"/>
                <a:gd name="T113" fmla="*/ 7 h 103"/>
                <a:gd name="T114" fmla="*/ 100 w 204"/>
                <a:gd name="T115" fmla="*/ 3 h 103"/>
                <a:gd name="T116" fmla="*/ 110 w 204"/>
                <a:gd name="T117" fmla="*/ 0 h 10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4" h="103">
                  <a:moveTo>
                    <a:pt x="110" y="0"/>
                  </a:moveTo>
                  <a:lnTo>
                    <a:pt x="117" y="3"/>
                  </a:lnTo>
                  <a:lnTo>
                    <a:pt x="125" y="8"/>
                  </a:lnTo>
                  <a:lnTo>
                    <a:pt x="132" y="12"/>
                  </a:lnTo>
                  <a:lnTo>
                    <a:pt x="140" y="17"/>
                  </a:lnTo>
                  <a:lnTo>
                    <a:pt x="146" y="21"/>
                  </a:lnTo>
                  <a:lnTo>
                    <a:pt x="153" y="26"/>
                  </a:lnTo>
                  <a:lnTo>
                    <a:pt x="159" y="30"/>
                  </a:lnTo>
                  <a:lnTo>
                    <a:pt x="166" y="36"/>
                  </a:lnTo>
                  <a:lnTo>
                    <a:pt x="170" y="39"/>
                  </a:lnTo>
                  <a:lnTo>
                    <a:pt x="176" y="45"/>
                  </a:lnTo>
                  <a:lnTo>
                    <a:pt x="181" y="49"/>
                  </a:lnTo>
                  <a:lnTo>
                    <a:pt x="187" y="54"/>
                  </a:lnTo>
                  <a:lnTo>
                    <a:pt x="195" y="64"/>
                  </a:lnTo>
                  <a:lnTo>
                    <a:pt x="204" y="74"/>
                  </a:lnTo>
                  <a:lnTo>
                    <a:pt x="194" y="77"/>
                  </a:lnTo>
                  <a:lnTo>
                    <a:pt x="185" y="79"/>
                  </a:lnTo>
                  <a:lnTo>
                    <a:pt x="177" y="81"/>
                  </a:lnTo>
                  <a:lnTo>
                    <a:pt x="170" y="85"/>
                  </a:lnTo>
                  <a:lnTo>
                    <a:pt x="162" y="86"/>
                  </a:lnTo>
                  <a:lnTo>
                    <a:pt x="155" y="88"/>
                  </a:lnTo>
                  <a:lnTo>
                    <a:pt x="148" y="89"/>
                  </a:lnTo>
                  <a:lnTo>
                    <a:pt x="143" y="92"/>
                  </a:lnTo>
                  <a:lnTo>
                    <a:pt x="132" y="93"/>
                  </a:lnTo>
                  <a:lnTo>
                    <a:pt x="125" y="95"/>
                  </a:lnTo>
                  <a:lnTo>
                    <a:pt x="120" y="96"/>
                  </a:lnTo>
                  <a:lnTo>
                    <a:pt x="119" y="99"/>
                  </a:lnTo>
                  <a:lnTo>
                    <a:pt x="114" y="100"/>
                  </a:lnTo>
                  <a:lnTo>
                    <a:pt x="112" y="103"/>
                  </a:lnTo>
                  <a:lnTo>
                    <a:pt x="106" y="98"/>
                  </a:lnTo>
                  <a:lnTo>
                    <a:pt x="100" y="93"/>
                  </a:lnTo>
                  <a:lnTo>
                    <a:pt x="94" y="88"/>
                  </a:lnTo>
                  <a:lnTo>
                    <a:pt x="90" y="85"/>
                  </a:lnTo>
                  <a:lnTo>
                    <a:pt x="83" y="80"/>
                  </a:lnTo>
                  <a:lnTo>
                    <a:pt x="77" y="77"/>
                  </a:lnTo>
                  <a:lnTo>
                    <a:pt x="70" y="73"/>
                  </a:lnTo>
                  <a:lnTo>
                    <a:pt x="64" y="70"/>
                  </a:lnTo>
                  <a:lnTo>
                    <a:pt x="56" y="65"/>
                  </a:lnTo>
                  <a:lnTo>
                    <a:pt x="49" y="61"/>
                  </a:lnTo>
                  <a:lnTo>
                    <a:pt x="41" y="58"/>
                  </a:lnTo>
                  <a:lnTo>
                    <a:pt x="34" y="56"/>
                  </a:lnTo>
                  <a:lnTo>
                    <a:pt x="24" y="52"/>
                  </a:lnTo>
                  <a:lnTo>
                    <a:pt x="16" y="49"/>
                  </a:lnTo>
                  <a:lnTo>
                    <a:pt x="8" y="46"/>
                  </a:lnTo>
                  <a:lnTo>
                    <a:pt x="0" y="45"/>
                  </a:lnTo>
                  <a:lnTo>
                    <a:pt x="9" y="40"/>
                  </a:lnTo>
                  <a:lnTo>
                    <a:pt x="21" y="37"/>
                  </a:lnTo>
                  <a:lnTo>
                    <a:pt x="27" y="33"/>
                  </a:lnTo>
                  <a:lnTo>
                    <a:pt x="34" y="32"/>
                  </a:lnTo>
                  <a:lnTo>
                    <a:pt x="41" y="29"/>
                  </a:lnTo>
                  <a:lnTo>
                    <a:pt x="48" y="28"/>
                  </a:lnTo>
                  <a:lnTo>
                    <a:pt x="55" y="24"/>
                  </a:lnTo>
                  <a:lnTo>
                    <a:pt x="62" y="21"/>
                  </a:lnTo>
                  <a:lnTo>
                    <a:pt x="69" y="17"/>
                  </a:lnTo>
                  <a:lnTo>
                    <a:pt x="77" y="15"/>
                  </a:lnTo>
                  <a:lnTo>
                    <a:pt x="84" y="10"/>
                  </a:lnTo>
                  <a:lnTo>
                    <a:pt x="92" y="7"/>
                  </a:lnTo>
                  <a:lnTo>
                    <a:pt x="100" y="3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5" name="Freeform 161"/>
            <p:cNvSpPr>
              <a:spLocks/>
            </p:cNvSpPr>
            <p:nvPr/>
          </p:nvSpPr>
          <p:spPr bwMode="auto">
            <a:xfrm>
              <a:off x="3091" y="2228"/>
              <a:ext cx="629" cy="533"/>
            </a:xfrm>
            <a:custGeom>
              <a:avLst/>
              <a:gdLst>
                <a:gd name="T0" fmla="*/ 427 w 629"/>
                <a:gd name="T1" fmla="*/ 0 h 533"/>
                <a:gd name="T2" fmla="*/ 459 w 629"/>
                <a:gd name="T3" fmla="*/ 2 h 533"/>
                <a:gd name="T4" fmla="*/ 502 w 629"/>
                <a:gd name="T5" fmla="*/ 11 h 533"/>
                <a:gd name="T6" fmla="*/ 539 w 629"/>
                <a:gd name="T7" fmla="*/ 23 h 533"/>
                <a:gd name="T8" fmla="*/ 571 w 629"/>
                <a:gd name="T9" fmla="*/ 40 h 533"/>
                <a:gd name="T10" fmla="*/ 595 w 629"/>
                <a:gd name="T11" fmla="*/ 57 h 533"/>
                <a:gd name="T12" fmla="*/ 616 w 629"/>
                <a:gd name="T13" fmla="*/ 83 h 533"/>
                <a:gd name="T14" fmla="*/ 628 w 629"/>
                <a:gd name="T15" fmla="*/ 145 h 533"/>
                <a:gd name="T16" fmla="*/ 614 w 629"/>
                <a:gd name="T17" fmla="*/ 146 h 533"/>
                <a:gd name="T18" fmla="*/ 579 w 629"/>
                <a:gd name="T19" fmla="*/ 147 h 533"/>
                <a:gd name="T20" fmla="*/ 552 w 629"/>
                <a:gd name="T21" fmla="*/ 153 h 533"/>
                <a:gd name="T22" fmla="*/ 524 w 629"/>
                <a:gd name="T23" fmla="*/ 163 h 533"/>
                <a:gd name="T24" fmla="*/ 495 w 629"/>
                <a:gd name="T25" fmla="*/ 180 h 533"/>
                <a:gd name="T26" fmla="*/ 468 w 629"/>
                <a:gd name="T27" fmla="*/ 204 h 533"/>
                <a:gd name="T28" fmla="*/ 445 w 629"/>
                <a:gd name="T29" fmla="*/ 237 h 533"/>
                <a:gd name="T30" fmla="*/ 429 w 629"/>
                <a:gd name="T31" fmla="*/ 280 h 533"/>
                <a:gd name="T32" fmla="*/ 419 w 629"/>
                <a:gd name="T33" fmla="*/ 321 h 533"/>
                <a:gd name="T34" fmla="*/ 419 w 629"/>
                <a:gd name="T35" fmla="*/ 361 h 533"/>
                <a:gd name="T36" fmla="*/ 425 w 629"/>
                <a:gd name="T37" fmla="*/ 397 h 533"/>
                <a:gd name="T38" fmla="*/ 434 w 629"/>
                <a:gd name="T39" fmla="*/ 428 h 533"/>
                <a:gd name="T40" fmla="*/ 446 w 629"/>
                <a:gd name="T41" fmla="*/ 455 h 533"/>
                <a:gd name="T42" fmla="*/ 464 w 629"/>
                <a:gd name="T43" fmla="*/ 484 h 533"/>
                <a:gd name="T44" fmla="*/ 459 w 629"/>
                <a:gd name="T45" fmla="*/ 504 h 533"/>
                <a:gd name="T46" fmla="*/ 429 w 629"/>
                <a:gd name="T47" fmla="*/ 523 h 533"/>
                <a:gd name="T48" fmla="*/ 405 w 629"/>
                <a:gd name="T49" fmla="*/ 529 h 533"/>
                <a:gd name="T50" fmla="*/ 381 w 629"/>
                <a:gd name="T51" fmla="*/ 516 h 533"/>
                <a:gd name="T52" fmla="*/ 347 w 629"/>
                <a:gd name="T53" fmla="*/ 498 h 533"/>
                <a:gd name="T54" fmla="*/ 308 w 629"/>
                <a:gd name="T55" fmla="*/ 475 h 533"/>
                <a:gd name="T56" fmla="*/ 277 w 629"/>
                <a:gd name="T57" fmla="*/ 456 h 533"/>
                <a:gd name="T58" fmla="*/ 245 w 629"/>
                <a:gd name="T59" fmla="*/ 435 h 533"/>
                <a:gd name="T60" fmla="*/ 207 w 629"/>
                <a:gd name="T61" fmla="*/ 405 h 533"/>
                <a:gd name="T62" fmla="*/ 173 w 629"/>
                <a:gd name="T63" fmla="*/ 372 h 533"/>
                <a:gd name="T64" fmla="*/ 150 w 629"/>
                <a:gd name="T65" fmla="*/ 341 h 533"/>
                <a:gd name="T66" fmla="*/ 129 w 629"/>
                <a:gd name="T67" fmla="*/ 309 h 533"/>
                <a:gd name="T68" fmla="*/ 109 w 629"/>
                <a:gd name="T69" fmla="*/ 279 h 533"/>
                <a:gd name="T70" fmla="*/ 87 w 629"/>
                <a:gd name="T71" fmla="*/ 250 h 533"/>
                <a:gd name="T72" fmla="*/ 66 w 629"/>
                <a:gd name="T73" fmla="*/ 224 h 533"/>
                <a:gd name="T74" fmla="*/ 45 w 629"/>
                <a:gd name="T75" fmla="*/ 198 h 533"/>
                <a:gd name="T76" fmla="*/ 27 w 629"/>
                <a:gd name="T77" fmla="*/ 177 h 533"/>
                <a:gd name="T78" fmla="*/ 0 w 629"/>
                <a:gd name="T79" fmla="*/ 149 h 533"/>
                <a:gd name="T80" fmla="*/ 26 w 629"/>
                <a:gd name="T81" fmla="*/ 133 h 533"/>
                <a:gd name="T82" fmla="*/ 67 w 629"/>
                <a:gd name="T83" fmla="*/ 113 h 533"/>
                <a:gd name="T84" fmla="*/ 90 w 629"/>
                <a:gd name="T85" fmla="*/ 100 h 533"/>
                <a:gd name="T86" fmla="*/ 116 w 629"/>
                <a:gd name="T87" fmla="*/ 88 h 533"/>
                <a:gd name="T88" fmla="*/ 143 w 629"/>
                <a:gd name="T89" fmla="*/ 75 h 533"/>
                <a:gd name="T90" fmla="*/ 173 w 629"/>
                <a:gd name="T91" fmla="*/ 63 h 533"/>
                <a:gd name="T92" fmla="*/ 201 w 629"/>
                <a:gd name="T93" fmla="*/ 49 h 533"/>
                <a:gd name="T94" fmla="*/ 231 w 629"/>
                <a:gd name="T95" fmla="*/ 39 h 533"/>
                <a:gd name="T96" fmla="*/ 261 w 629"/>
                <a:gd name="T97" fmla="*/ 27 h 533"/>
                <a:gd name="T98" fmla="*/ 291 w 629"/>
                <a:gd name="T99" fmla="*/ 19 h 533"/>
                <a:gd name="T100" fmla="*/ 319 w 629"/>
                <a:gd name="T101" fmla="*/ 11 h 533"/>
                <a:gd name="T102" fmla="*/ 347 w 629"/>
                <a:gd name="T103" fmla="*/ 5 h 533"/>
                <a:gd name="T104" fmla="*/ 373 w 629"/>
                <a:gd name="T105" fmla="*/ 0 h 53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9" h="533">
                  <a:moveTo>
                    <a:pt x="397" y="0"/>
                  </a:moveTo>
                  <a:lnTo>
                    <a:pt x="409" y="0"/>
                  </a:lnTo>
                  <a:lnTo>
                    <a:pt x="422" y="0"/>
                  </a:lnTo>
                  <a:lnTo>
                    <a:pt x="427" y="0"/>
                  </a:lnTo>
                  <a:lnTo>
                    <a:pt x="434" y="0"/>
                  </a:lnTo>
                  <a:lnTo>
                    <a:pt x="440" y="1"/>
                  </a:lnTo>
                  <a:lnTo>
                    <a:pt x="447" y="2"/>
                  </a:lnTo>
                  <a:lnTo>
                    <a:pt x="459" y="2"/>
                  </a:lnTo>
                  <a:lnTo>
                    <a:pt x="471" y="5"/>
                  </a:lnTo>
                  <a:lnTo>
                    <a:pt x="481" y="6"/>
                  </a:lnTo>
                  <a:lnTo>
                    <a:pt x="493" y="9"/>
                  </a:lnTo>
                  <a:lnTo>
                    <a:pt x="502" y="11"/>
                  </a:lnTo>
                  <a:lnTo>
                    <a:pt x="513" y="13"/>
                  </a:lnTo>
                  <a:lnTo>
                    <a:pt x="522" y="16"/>
                  </a:lnTo>
                  <a:lnTo>
                    <a:pt x="531" y="20"/>
                  </a:lnTo>
                  <a:lnTo>
                    <a:pt x="539" y="23"/>
                  </a:lnTo>
                  <a:lnTo>
                    <a:pt x="549" y="27"/>
                  </a:lnTo>
                  <a:lnTo>
                    <a:pt x="557" y="32"/>
                  </a:lnTo>
                  <a:lnTo>
                    <a:pt x="565" y="36"/>
                  </a:lnTo>
                  <a:lnTo>
                    <a:pt x="571" y="40"/>
                  </a:lnTo>
                  <a:lnTo>
                    <a:pt x="578" y="43"/>
                  </a:lnTo>
                  <a:lnTo>
                    <a:pt x="584" y="48"/>
                  </a:lnTo>
                  <a:lnTo>
                    <a:pt x="591" y="53"/>
                  </a:lnTo>
                  <a:lnTo>
                    <a:pt x="595" y="57"/>
                  </a:lnTo>
                  <a:lnTo>
                    <a:pt x="601" y="62"/>
                  </a:lnTo>
                  <a:lnTo>
                    <a:pt x="606" y="67"/>
                  </a:lnTo>
                  <a:lnTo>
                    <a:pt x="611" y="72"/>
                  </a:lnTo>
                  <a:lnTo>
                    <a:pt x="616" y="83"/>
                  </a:lnTo>
                  <a:lnTo>
                    <a:pt x="622" y="93"/>
                  </a:lnTo>
                  <a:lnTo>
                    <a:pt x="625" y="104"/>
                  </a:lnTo>
                  <a:lnTo>
                    <a:pt x="627" y="114"/>
                  </a:lnTo>
                  <a:lnTo>
                    <a:pt x="628" y="145"/>
                  </a:lnTo>
                  <a:lnTo>
                    <a:pt x="628" y="146"/>
                  </a:lnTo>
                  <a:lnTo>
                    <a:pt x="629" y="147"/>
                  </a:lnTo>
                  <a:lnTo>
                    <a:pt x="622" y="146"/>
                  </a:lnTo>
                  <a:lnTo>
                    <a:pt x="614" y="146"/>
                  </a:lnTo>
                  <a:lnTo>
                    <a:pt x="604" y="146"/>
                  </a:lnTo>
                  <a:lnTo>
                    <a:pt x="593" y="147"/>
                  </a:lnTo>
                  <a:lnTo>
                    <a:pt x="586" y="147"/>
                  </a:lnTo>
                  <a:lnTo>
                    <a:pt x="579" y="147"/>
                  </a:lnTo>
                  <a:lnTo>
                    <a:pt x="572" y="148"/>
                  </a:lnTo>
                  <a:lnTo>
                    <a:pt x="566" y="151"/>
                  </a:lnTo>
                  <a:lnTo>
                    <a:pt x="559" y="151"/>
                  </a:lnTo>
                  <a:lnTo>
                    <a:pt x="552" y="153"/>
                  </a:lnTo>
                  <a:lnTo>
                    <a:pt x="545" y="155"/>
                  </a:lnTo>
                  <a:lnTo>
                    <a:pt x="539" y="159"/>
                  </a:lnTo>
                  <a:lnTo>
                    <a:pt x="531" y="161"/>
                  </a:lnTo>
                  <a:lnTo>
                    <a:pt x="524" y="163"/>
                  </a:lnTo>
                  <a:lnTo>
                    <a:pt x="516" y="167"/>
                  </a:lnTo>
                  <a:lnTo>
                    <a:pt x="509" y="172"/>
                  </a:lnTo>
                  <a:lnTo>
                    <a:pt x="502" y="175"/>
                  </a:lnTo>
                  <a:lnTo>
                    <a:pt x="495" y="180"/>
                  </a:lnTo>
                  <a:lnTo>
                    <a:pt x="488" y="184"/>
                  </a:lnTo>
                  <a:lnTo>
                    <a:pt x="482" y="191"/>
                  </a:lnTo>
                  <a:lnTo>
                    <a:pt x="475" y="197"/>
                  </a:lnTo>
                  <a:lnTo>
                    <a:pt x="468" y="204"/>
                  </a:lnTo>
                  <a:lnTo>
                    <a:pt x="461" y="211"/>
                  </a:lnTo>
                  <a:lnTo>
                    <a:pt x="457" y="219"/>
                  </a:lnTo>
                  <a:lnTo>
                    <a:pt x="450" y="228"/>
                  </a:lnTo>
                  <a:lnTo>
                    <a:pt x="445" y="237"/>
                  </a:lnTo>
                  <a:lnTo>
                    <a:pt x="440" y="247"/>
                  </a:lnTo>
                  <a:lnTo>
                    <a:pt x="437" y="259"/>
                  </a:lnTo>
                  <a:lnTo>
                    <a:pt x="432" y="270"/>
                  </a:lnTo>
                  <a:lnTo>
                    <a:pt x="429" y="280"/>
                  </a:lnTo>
                  <a:lnTo>
                    <a:pt x="425" y="291"/>
                  </a:lnTo>
                  <a:lnTo>
                    <a:pt x="424" y="301"/>
                  </a:lnTo>
                  <a:lnTo>
                    <a:pt x="420" y="310"/>
                  </a:lnTo>
                  <a:lnTo>
                    <a:pt x="419" y="321"/>
                  </a:lnTo>
                  <a:lnTo>
                    <a:pt x="419" y="331"/>
                  </a:lnTo>
                  <a:lnTo>
                    <a:pt x="419" y="342"/>
                  </a:lnTo>
                  <a:lnTo>
                    <a:pt x="419" y="351"/>
                  </a:lnTo>
                  <a:lnTo>
                    <a:pt x="419" y="361"/>
                  </a:lnTo>
                  <a:lnTo>
                    <a:pt x="420" y="370"/>
                  </a:lnTo>
                  <a:lnTo>
                    <a:pt x="422" y="379"/>
                  </a:lnTo>
                  <a:lnTo>
                    <a:pt x="423" y="387"/>
                  </a:lnTo>
                  <a:lnTo>
                    <a:pt x="425" y="397"/>
                  </a:lnTo>
                  <a:lnTo>
                    <a:pt x="427" y="405"/>
                  </a:lnTo>
                  <a:lnTo>
                    <a:pt x="431" y="414"/>
                  </a:lnTo>
                  <a:lnTo>
                    <a:pt x="432" y="421"/>
                  </a:lnTo>
                  <a:lnTo>
                    <a:pt x="434" y="428"/>
                  </a:lnTo>
                  <a:lnTo>
                    <a:pt x="437" y="435"/>
                  </a:lnTo>
                  <a:lnTo>
                    <a:pt x="440" y="442"/>
                  </a:lnTo>
                  <a:lnTo>
                    <a:pt x="443" y="448"/>
                  </a:lnTo>
                  <a:lnTo>
                    <a:pt x="446" y="455"/>
                  </a:lnTo>
                  <a:lnTo>
                    <a:pt x="450" y="461"/>
                  </a:lnTo>
                  <a:lnTo>
                    <a:pt x="453" y="467"/>
                  </a:lnTo>
                  <a:lnTo>
                    <a:pt x="458" y="476"/>
                  </a:lnTo>
                  <a:lnTo>
                    <a:pt x="464" y="484"/>
                  </a:lnTo>
                  <a:lnTo>
                    <a:pt x="468" y="490"/>
                  </a:lnTo>
                  <a:lnTo>
                    <a:pt x="473" y="496"/>
                  </a:lnTo>
                  <a:lnTo>
                    <a:pt x="466" y="499"/>
                  </a:lnTo>
                  <a:lnTo>
                    <a:pt x="459" y="504"/>
                  </a:lnTo>
                  <a:lnTo>
                    <a:pt x="452" y="509"/>
                  </a:lnTo>
                  <a:lnTo>
                    <a:pt x="445" y="513"/>
                  </a:lnTo>
                  <a:lnTo>
                    <a:pt x="437" y="518"/>
                  </a:lnTo>
                  <a:lnTo>
                    <a:pt x="429" y="523"/>
                  </a:lnTo>
                  <a:lnTo>
                    <a:pt x="420" y="527"/>
                  </a:lnTo>
                  <a:lnTo>
                    <a:pt x="413" y="533"/>
                  </a:lnTo>
                  <a:lnTo>
                    <a:pt x="409" y="531"/>
                  </a:lnTo>
                  <a:lnTo>
                    <a:pt x="405" y="529"/>
                  </a:lnTo>
                  <a:lnTo>
                    <a:pt x="399" y="525"/>
                  </a:lnTo>
                  <a:lnTo>
                    <a:pt x="395" y="523"/>
                  </a:lnTo>
                  <a:lnTo>
                    <a:pt x="388" y="519"/>
                  </a:lnTo>
                  <a:lnTo>
                    <a:pt x="381" y="516"/>
                  </a:lnTo>
                  <a:lnTo>
                    <a:pt x="373" y="512"/>
                  </a:lnTo>
                  <a:lnTo>
                    <a:pt x="366" y="509"/>
                  </a:lnTo>
                  <a:lnTo>
                    <a:pt x="356" y="503"/>
                  </a:lnTo>
                  <a:lnTo>
                    <a:pt x="347" y="498"/>
                  </a:lnTo>
                  <a:lnTo>
                    <a:pt x="338" y="492"/>
                  </a:lnTo>
                  <a:lnTo>
                    <a:pt x="328" y="488"/>
                  </a:lnTo>
                  <a:lnTo>
                    <a:pt x="318" y="481"/>
                  </a:lnTo>
                  <a:lnTo>
                    <a:pt x="308" y="475"/>
                  </a:lnTo>
                  <a:lnTo>
                    <a:pt x="298" y="469"/>
                  </a:lnTo>
                  <a:lnTo>
                    <a:pt x="289" y="463"/>
                  </a:lnTo>
                  <a:lnTo>
                    <a:pt x="283" y="460"/>
                  </a:lnTo>
                  <a:lnTo>
                    <a:pt x="277" y="456"/>
                  </a:lnTo>
                  <a:lnTo>
                    <a:pt x="271" y="453"/>
                  </a:lnTo>
                  <a:lnTo>
                    <a:pt x="266" y="449"/>
                  </a:lnTo>
                  <a:lnTo>
                    <a:pt x="256" y="442"/>
                  </a:lnTo>
                  <a:lnTo>
                    <a:pt x="245" y="435"/>
                  </a:lnTo>
                  <a:lnTo>
                    <a:pt x="235" y="427"/>
                  </a:lnTo>
                  <a:lnTo>
                    <a:pt x="226" y="420"/>
                  </a:lnTo>
                  <a:lnTo>
                    <a:pt x="215" y="412"/>
                  </a:lnTo>
                  <a:lnTo>
                    <a:pt x="207" y="405"/>
                  </a:lnTo>
                  <a:lnTo>
                    <a:pt x="196" y="396"/>
                  </a:lnTo>
                  <a:lnTo>
                    <a:pt x="188" y="389"/>
                  </a:lnTo>
                  <a:lnTo>
                    <a:pt x="180" y="379"/>
                  </a:lnTo>
                  <a:lnTo>
                    <a:pt x="173" y="372"/>
                  </a:lnTo>
                  <a:lnTo>
                    <a:pt x="166" y="364"/>
                  </a:lnTo>
                  <a:lnTo>
                    <a:pt x="159" y="356"/>
                  </a:lnTo>
                  <a:lnTo>
                    <a:pt x="153" y="348"/>
                  </a:lnTo>
                  <a:lnTo>
                    <a:pt x="150" y="341"/>
                  </a:lnTo>
                  <a:lnTo>
                    <a:pt x="144" y="333"/>
                  </a:lnTo>
                  <a:lnTo>
                    <a:pt x="139" y="324"/>
                  </a:lnTo>
                  <a:lnTo>
                    <a:pt x="133" y="316"/>
                  </a:lnTo>
                  <a:lnTo>
                    <a:pt x="129" y="309"/>
                  </a:lnTo>
                  <a:lnTo>
                    <a:pt x="123" y="301"/>
                  </a:lnTo>
                  <a:lnTo>
                    <a:pt x="118" y="293"/>
                  </a:lnTo>
                  <a:lnTo>
                    <a:pt x="114" y="286"/>
                  </a:lnTo>
                  <a:lnTo>
                    <a:pt x="109" y="279"/>
                  </a:lnTo>
                  <a:lnTo>
                    <a:pt x="102" y="271"/>
                  </a:lnTo>
                  <a:lnTo>
                    <a:pt x="97" y="264"/>
                  </a:lnTo>
                  <a:lnTo>
                    <a:pt x="91" y="257"/>
                  </a:lnTo>
                  <a:lnTo>
                    <a:pt x="87" y="250"/>
                  </a:lnTo>
                  <a:lnTo>
                    <a:pt x="81" y="243"/>
                  </a:lnTo>
                  <a:lnTo>
                    <a:pt x="76" y="236"/>
                  </a:lnTo>
                  <a:lnTo>
                    <a:pt x="70" y="230"/>
                  </a:lnTo>
                  <a:lnTo>
                    <a:pt x="66" y="224"/>
                  </a:lnTo>
                  <a:lnTo>
                    <a:pt x="60" y="217"/>
                  </a:lnTo>
                  <a:lnTo>
                    <a:pt x="55" y="210"/>
                  </a:lnTo>
                  <a:lnTo>
                    <a:pt x="49" y="204"/>
                  </a:lnTo>
                  <a:lnTo>
                    <a:pt x="45" y="198"/>
                  </a:lnTo>
                  <a:lnTo>
                    <a:pt x="39" y="191"/>
                  </a:lnTo>
                  <a:lnTo>
                    <a:pt x="34" y="187"/>
                  </a:lnTo>
                  <a:lnTo>
                    <a:pt x="31" y="181"/>
                  </a:lnTo>
                  <a:lnTo>
                    <a:pt x="27" y="177"/>
                  </a:lnTo>
                  <a:lnTo>
                    <a:pt x="18" y="168"/>
                  </a:lnTo>
                  <a:lnTo>
                    <a:pt x="11" y="161"/>
                  </a:lnTo>
                  <a:lnTo>
                    <a:pt x="4" y="154"/>
                  </a:lnTo>
                  <a:lnTo>
                    <a:pt x="0" y="149"/>
                  </a:lnTo>
                  <a:lnTo>
                    <a:pt x="4" y="145"/>
                  </a:lnTo>
                  <a:lnTo>
                    <a:pt x="11" y="141"/>
                  </a:lnTo>
                  <a:lnTo>
                    <a:pt x="18" y="137"/>
                  </a:lnTo>
                  <a:lnTo>
                    <a:pt x="26" y="133"/>
                  </a:lnTo>
                  <a:lnTo>
                    <a:pt x="34" y="127"/>
                  </a:lnTo>
                  <a:lnTo>
                    <a:pt x="45" y="123"/>
                  </a:lnTo>
                  <a:lnTo>
                    <a:pt x="55" y="118"/>
                  </a:lnTo>
                  <a:lnTo>
                    <a:pt x="67" y="113"/>
                  </a:lnTo>
                  <a:lnTo>
                    <a:pt x="72" y="110"/>
                  </a:lnTo>
                  <a:lnTo>
                    <a:pt x="77" y="106"/>
                  </a:lnTo>
                  <a:lnTo>
                    <a:pt x="83" y="103"/>
                  </a:lnTo>
                  <a:lnTo>
                    <a:pt x="90" y="100"/>
                  </a:lnTo>
                  <a:lnTo>
                    <a:pt x="96" y="97"/>
                  </a:lnTo>
                  <a:lnTo>
                    <a:pt x="102" y="93"/>
                  </a:lnTo>
                  <a:lnTo>
                    <a:pt x="109" y="90"/>
                  </a:lnTo>
                  <a:lnTo>
                    <a:pt x="116" y="88"/>
                  </a:lnTo>
                  <a:lnTo>
                    <a:pt x="122" y="84"/>
                  </a:lnTo>
                  <a:lnTo>
                    <a:pt x="129" y="81"/>
                  </a:lnTo>
                  <a:lnTo>
                    <a:pt x="136" y="77"/>
                  </a:lnTo>
                  <a:lnTo>
                    <a:pt x="143" y="75"/>
                  </a:lnTo>
                  <a:lnTo>
                    <a:pt x="150" y="71"/>
                  </a:lnTo>
                  <a:lnTo>
                    <a:pt x="158" y="69"/>
                  </a:lnTo>
                  <a:lnTo>
                    <a:pt x="165" y="65"/>
                  </a:lnTo>
                  <a:lnTo>
                    <a:pt x="173" y="63"/>
                  </a:lnTo>
                  <a:lnTo>
                    <a:pt x="180" y="60"/>
                  </a:lnTo>
                  <a:lnTo>
                    <a:pt x="187" y="56"/>
                  </a:lnTo>
                  <a:lnTo>
                    <a:pt x="194" y="53"/>
                  </a:lnTo>
                  <a:lnTo>
                    <a:pt x="201" y="49"/>
                  </a:lnTo>
                  <a:lnTo>
                    <a:pt x="208" y="46"/>
                  </a:lnTo>
                  <a:lnTo>
                    <a:pt x="216" y="43"/>
                  </a:lnTo>
                  <a:lnTo>
                    <a:pt x="223" y="41"/>
                  </a:lnTo>
                  <a:lnTo>
                    <a:pt x="231" y="39"/>
                  </a:lnTo>
                  <a:lnTo>
                    <a:pt x="238" y="35"/>
                  </a:lnTo>
                  <a:lnTo>
                    <a:pt x="245" y="32"/>
                  </a:lnTo>
                  <a:lnTo>
                    <a:pt x="252" y="29"/>
                  </a:lnTo>
                  <a:lnTo>
                    <a:pt x="261" y="27"/>
                  </a:lnTo>
                  <a:lnTo>
                    <a:pt x="268" y="25"/>
                  </a:lnTo>
                  <a:lnTo>
                    <a:pt x="276" y="22"/>
                  </a:lnTo>
                  <a:lnTo>
                    <a:pt x="283" y="20"/>
                  </a:lnTo>
                  <a:lnTo>
                    <a:pt x="291" y="19"/>
                  </a:lnTo>
                  <a:lnTo>
                    <a:pt x="298" y="15"/>
                  </a:lnTo>
                  <a:lnTo>
                    <a:pt x="305" y="14"/>
                  </a:lnTo>
                  <a:lnTo>
                    <a:pt x="312" y="12"/>
                  </a:lnTo>
                  <a:lnTo>
                    <a:pt x="319" y="11"/>
                  </a:lnTo>
                  <a:lnTo>
                    <a:pt x="326" y="8"/>
                  </a:lnTo>
                  <a:lnTo>
                    <a:pt x="333" y="7"/>
                  </a:lnTo>
                  <a:lnTo>
                    <a:pt x="340" y="5"/>
                  </a:lnTo>
                  <a:lnTo>
                    <a:pt x="347" y="5"/>
                  </a:lnTo>
                  <a:lnTo>
                    <a:pt x="353" y="2"/>
                  </a:lnTo>
                  <a:lnTo>
                    <a:pt x="360" y="1"/>
                  </a:lnTo>
                  <a:lnTo>
                    <a:pt x="366" y="0"/>
                  </a:lnTo>
                  <a:lnTo>
                    <a:pt x="373" y="0"/>
                  </a:lnTo>
                  <a:lnTo>
                    <a:pt x="384" y="0"/>
                  </a:lnTo>
                  <a:lnTo>
                    <a:pt x="397" y="0"/>
                  </a:lnTo>
                  <a:close/>
                </a:path>
              </a:pathLst>
            </a:custGeom>
            <a:solidFill>
              <a:srgbClr val="F0F2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6" name="Freeform 162"/>
            <p:cNvSpPr>
              <a:spLocks/>
            </p:cNvSpPr>
            <p:nvPr/>
          </p:nvSpPr>
          <p:spPr bwMode="auto">
            <a:xfrm>
              <a:off x="3213" y="2687"/>
              <a:ext cx="417" cy="285"/>
            </a:xfrm>
            <a:custGeom>
              <a:avLst/>
              <a:gdLst>
                <a:gd name="T0" fmla="*/ 371 w 417"/>
                <a:gd name="T1" fmla="*/ 169 h 285"/>
                <a:gd name="T2" fmla="*/ 388 w 417"/>
                <a:gd name="T3" fmla="*/ 199 h 285"/>
                <a:gd name="T4" fmla="*/ 398 w 417"/>
                <a:gd name="T5" fmla="*/ 234 h 285"/>
                <a:gd name="T6" fmla="*/ 414 w 417"/>
                <a:gd name="T7" fmla="*/ 241 h 285"/>
                <a:gd name="T8" fmla="*/ 415 w 417"/>
                <a:gd name="T9" fmla="*/ 217 h 285"/>
                <a:gd name="T10" fmla="*/ 406 w 417"/>
                <a:gd name="T11" fmla="*/ 191 h 285"/>
                <a:gd name="T12" fmla="*/ 395 w 417"/>
                <a:gd name="T13" fmla="*/ 169 h 285"/>
                <a:gd name="T14" fmla="*/ 384 w 417"/>
                <a:gd name="T15" fmla="*/ 149 h 285"/>
                <a:gd name="T16" fmla="*/ 374 w 417"/>
                <a:gd name="T17" fmla="*/ 137 h 285"/>
                <a:gd name="T18" fmla="*/ 351 w 417"/>
                <a:gd name="T19" fmla="*/ 136 h 285"/>
                <a:gd name="T20" fmla="*/ 317 w 417"/>
                <a:gd name="T21" fmla="*/ 143 h 285"/>
                <a:gd name="T22" fmla="*/ 297 w 417"/>
                <a:gd name="T23" fmla="*/ 141 h 285"/>
                <a:gd name="T24" fmla="*/ 277 w 417"/>
                <a:gd name="T25" fmla="*/ 138 h 285"/>
                <a:gd name="T26" fmla="*/ 258 w 417"/>
                <a:gd name="T27" fmla="*/ 133 h 285"/>
                <a:gd name="T28" fmla="*/ 237 w 417"/>
                <a:gd name="T29" fmla="*/ 126 h 285"/>
                <a:gd name="T30" fmla="*/ 216 w 417"/>
                <a:gd name="T31" fmla="*/ 117 h 285"/>
                <a:gd name="T32" fmla="*/ 193 w 417"/>
                <a:gd name="T33" fmla="*/ 108 h 285"/>
                <a:gd name="T34" fmla="*/ 172 w 417"/>
                <a:gd name="T35" fmla="*/ 99 h 285"/>
                <a:gd name="T36" fmla="*/ 153 w 417"/>
                <a:gd name="T37" fmla="*/ 89 h 285"/>
                <a:gd name="T38" fmla="*/ 132 w 417"/>
                <a:gd name="T39" fmla="*/ 77 h 285"/>
                <a:gd name="T40" fmla="*/ 111 w 417"/>
                <a:gd name="T41" fmla="*/ 65 h 285"/>
                <a:gd name="T42" fmla="*/ 92 w 417"/>
                <a:gd name="T43" fmla="*/ 54 h 285"/>
                <a:gd name="T44" fmla="*/ 76 w 417"/>
                <a:gd name="T45" fmla="*/ 44 h 285"/>
                <a:gd name="T46" fmla="*/ 46 w 417"/>
                <a:gd name="T47" fmla="*/ 24 h 285"/>
                <a:gd name="T48" fmla="*/ 28 w 417"/>
                <a:gd name="T49" fmla="*/ 10 h 285"/>
                <a:gd name="T50" fmla="*/ 9 w 417"/>
                <a:gd name="T51" fmla="*/ 0 h 285"/>
                <a:gd name="T52" fmla="*/ 4 w 417"/>
                <a:gd name="T53" fmla="*/ 19 h 285"/>
                <a:gd name="T54" fmla="*/ 16 w 417"/>
                <a:gd name="T55" fmla="*/ 28 h 285"/>
                <a:gd name="T56" fmla="*/ 31 w 417"/>
                <a:gd name="T57" fmla="*/ 39 h 285"/>
                <a:gd name="T58" fmla="*/ 50 w 417"/>
                <a:gd name="T59" fmla="*/ 52 h 285"/>
                <a:gd name="T60" fmla="*/ 74 w 417"/>
                <a:gd name="T61" fmla="*/ 68 h 285"/>
                <a:gd name="T62" fmla="*/ 91 w 417"/>
                <a:gd name="T63" fmla="*/ 81 h 285"/>
                <a:gd name="T64" fmla="*/ 90 w 417"/>
                <a:gd name="T65" fmla="*/ 88 h 285"/>
                <a:gd name="T66" fmla="*/ 87 w 417"/>
                <a:gd name="T67" fmla="*/ 107 h 285"/>
                <a:gd name="T68" fmla="*/ 84 w 417"/>
                <a:gd name="T69" fmla="*/ 138 h 285"/>
                <a:gd name="T70" fmla="*/ 78 w 417"/>
                <a:gd name="T71" fmla="*/ 171 h 285"/>
                <a:gd name="T72" fmla="*/ 72 w 417"/>
                <a:gd name="T73" fmla="*/ 204 h 285"/>
                <a:gd name="T74" fmla="*/ 66 w 417"/>
                <a:gd name="T75" fmla="*/ 229 h 285"/>
                <a:gd name="T76" fmla="*/ 86 w 417"/>
                <a:gd name="T77" fmla="*/ 229 h 285"/>
                <a:gd name="T78" fmla="*/ 92 w 417"/>
                <a:gd name="T79" fmla="*/ 204 h 285"/>
                <a:gd name="T80" fmla="*/ 99 w 417"/>
                <a:gd name="T81" fmla="*/ 173 h 285"/>
                <a:gd name="T82" fmla="*/ 104 w 417"/>
                <a:gd name="T83" fmla="*/ 142 h 285"/>
                <a:gd name="T84" fmla="*/ 108 w 417"/>
                <a:gd name="T85" fmla="*/ 114 h 285"/>
                <a:gd name="T86" fmla="*/ 111 w 417"/>
                <a:gd name="T87" fmla="*/ 94 h 285"/>
                <a:gd name="T88" fmla="*/ 127 w 417"/>
                <a:gd name="T89" fmla="*/ 99 h 285"/>
                <a:gd name="T90" fmla="*/ 151 w 417"/>
                <a:gd name="T91" fmla="*/ 112 h 285"/>
                <a:gd name="T92" fmla="*/ 179 w 417"/>
                <a:gd name="T93" fmla="*/ 126 h 285"/>
                <a:gd name="T94" fmla="*/ 205 w 417"/>
                <a:gd name="T95" fmla="*/ 136 h 285"/>
                <a:gd name="T96" fmla="*/ 232 w 417"/>
                <a:gd name="T97" fmla="*/ 147 h 285"/>
                <a:gd name="T98" fmla="*/ 247 w 417"/>
                <a:gd name="T99" fmla="*/ 157 h 285"/>
                <a:gd name="T100" fmla="*/ 249 w 417"/>
                <a:gd name="T101" fmla="*/ 171 h 285"/>
                <a:gd name="T102" fmla="*/ 252 w 417"/>
                <a:gd name="T103" fmla="*/ 189 h 285"/>
                <a:gd name="T104" fmla="*/ 252 w 417"/>
                <a:gd name="T105" fmla="*/ 212 h 285"/>
                <a:gd name="T106" fmla="*/ 248 w 417"/>
                <a:gd name="T107" fmla="*/ 240 h 285"/>
                <a:gd name="T108" fmla="*/ 241 w 417"/>
                <a:gd name="T109" fmla="*/ 271 h 285"/>
                <a:gd name="T110" fmla="*/ 254 w 417"/>
                <a:gd name="T111" fmla="*/ 285 h 285"/>
                <a:gd name="T112" fmla="*/ 267 w 417"/>
                <a:gd name="T113" fmla="*/ 257 h 285"/>
                <a:gd name="T114" fmla="*/ 272 w 417"/>
                <a:gd name="T115" fmla="*/ 226 h 285"/>
                <a:gd name="T116" fmla="*/ 274 w 417"/>
                <a:gd name="T117" fmla="*/ 199 h 285"/>
                <a:gd name="T118" fmla="*/ 272 w 417"/>
                <a:gd name="T119" fmla="*/ 176 h 285"/>
                <a:gd name="T120" fmla="*/ 269 w 417"/>
                <a:gd name="T121" fmla="*/ 158 h 285"/>
                <a:gd name="T122" fmla="*/ 305 w 417"/>
                <a:gd name="T123" fmla="*/ 162 h 285"/>
                <a:gd name="T124" fmla="*/ 340 w 417"/>
                <a:gd name="T125" fmla="*/ 161 h 2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7" h="285">
                  <a:moveTo>
                    <a:pt x="363" y="156"/>
                  </a:moveTo>
                  <a:lnTo>
                    <a:pt x="366" y="161"/>
                  </a:lnTo>
                  <a:lnTo>
                    <a:pt x="371" y="169"/>
                  </a:lnTo>
                  <a:lnTo>
                    <a:pt x="377" y="178"/>
                  </a:lnTo>
                  <a:lnTo>
                    <a:pt x="384" y="189"/>
                  </a:lnTo>
                  <a:lnTo>
                    <a:pt x="388" y="199"/>
                  </a:lnTo>
                  <a:lnTo>
                    <a:pt x="393" y="211"/>
                  </a:lnTo>
                  <a:lnTo>
                    <a:pt x="395" y="221"/>
                  </a:lnTo>
                  <a:lnTo>
                    <a:pt x="398" y="234"/>
                  </a:lnTo>
                  <a:lnTo>
                    <a:pt x="400" y="241"/>
                  </a:lnTo>
                  <a:lnTo>
                    <a:pt x="408" y="245"/>
                  </a:lnTo>
                  <a:lnTo>
                    <a:pt x="414" y="241"/>
                  </a:lnTo>
                  <a:lnTo>
                    <a:pt x="417" y="234"/>
                  </a:lnTo>
                  <a:lnTo>
                    <a:pt x="416" y="225"/>
                  </a:lnTo>
                  <a:lnTo>
                    <a:pt x="415" y="217"/>
                  </a:lnTo>
                  <a:lnTo>
                    <a:pt x="413" y="207"/>
                  </a:lnTo>
                  <a:lnTo>
                    <a:pt x="410" y="199"/>
                  </a:lnTo>
                  <a:lnTo>
                    <a:pt x="406" y="191"/>
                  </a:lnTo>
                  <a:lnTo>
                    <a:pt x="402" y="183"/>
                  </a:lnTo>
                  <a:lnTo>
                    <a:pt x="399" y="176"/>
                  </a:lnTo>
                  <a:lnTo>
                    <a:pt x="395" y="169"/>
                  </a:lnTo>
                  <a:lnTo>
                    <a:pt x="391" y="162"/>
                  </a:lnTo>
                  <a:lnTo>
                    <a:pt x="387" y="155"/>
                  </a:lnTo>
                  <a:lnTo>
                    <a:pt x="384" y="149"/>
                  </a:lnTo>
                  <a:lnTo>
                    <a:pt x="380" y="145"/>
                  </a:lnTo>
                  <a:lnTo>
                    <a:pt x="375" y="138"/>
                  </a:lnTo>
                  <a:lnTo>
                    <a:pt x="374" y="137"/>
                  </a:lnTo>
                  <a:lnTo>
                    <a:pt x="367" y="133"/>
                  </a:lnTo>
                  <a:lnTo>
                    <a:pt x="361" y="134"/>
                  </a:lnTo>
                  <a:lnTo>
                    <a:pt x="351" y="136"/>
                  </a:lnTo>
                  <a:lnTo>
                    <a:pt x="340" y="140"/>
                  </a:lnTo>
                  <a:lnTo>
                    <a:pt x="329" y="142"/>
                  </a:lnTo>
                  <a:lnTo>
                    <a:pt x="317" y="143"/>
                  </a:lnTo>
                  <a:lnTo>
                    <a:pt x="310" y="142"/>
                  </a:lnTo>
                  <a:lnTo>
                    <a:pt x="304" y="142"/>
                  </a:lnTo>
                  <a:lnTo>
                    <a:pt x="297" y="141"/>
                  </a:lnTo>
                  <a:lnTo>
                    <a:pt x="291" y="141"/>
                  </a:lnTo>
                  <a:lnTo>
                    <a:pt x="284" y="140"/>
                  </a:lnTo>
                  <a:lnTo>
                    <a:pt x="277" y="138"/>
                  </a:lnTo>
                  <a:lnTo>
                    <a:pt x="270" y="137"/>
                  </a:lnTo>
                  <a:lnTo>
                    <a:pt x="265" y="136"/>
                  </a:lnTo>
                  <a:lnTo>
                    <a:pt x="258" y="133"/>
                  </a:lnTo>
                  <a:lnTo>
                    <a:pt x="251" y="130"/>
                  </a:lnTo>
                  <a:lnTo>
                    <a:pt x="244" y="128"/>
                  </a:lnTo>
                  <a:lnTo>
                    <a:pt x="237" y="126"/>
                  </a:lnTo>
                  <a:lnTo>
                    <a:pt x="230" y="122"/>
                  </a:lnTo>
                  <a:lnTo>
                    <a:pt x="223" y="120"/>
                  </a:lnTo>
                  <a:lnTo>
                    <a:pt x="216" y="117"/>
                  </a:lnTo>
                  <a:lnTo>
                    <a:pt x="209" y="115"/>
                  </a:lnTo>
                  <a:lnTo>
                    <a:pt x="200" y="112"/>
                  </a:lnTo>
                  <a:lnTo>
                    <a:pt x="193" y="108"/>
                  </a:lnTo>
                  <a:lnTo>
                    <a:pt x="186" y="105"/>
                  </a:lnTo>
                  <a:lnTo>
                    <a:pt x="179" y="102"/>
                  </a:lnTo>
                  <a:lnTo>
                    <a:pt x="172" y="99"/>
                  </a:lnTo>
                  <a:lnTo>
                    <a:pt x="165" y="95"/>
                  </a:lnTo>
                  <a:lnTo>
                    <a:pt x="158" y="92"/>
                  </a:lnTo>
                  <a:lnTo>
                    <a:pt x="153" y="89"/>
                  </a:lnTo>
                  <a:lnTo>
                    <a:pt x="146" y="85"/>
                  </a:lnTo>
                  <a:lnTo>
                    <a:pt x="139" y="81"/>
                  </a:lnTo>
                  <a:lnTo>
                    <a:pt x="132" y="77"/>
                  </a:lnTo>
                  <a:lnTo>
                    <a:pt x="125" y="73"/>
                  </a:lnTo>
                  <a:lnTo>
                    <a:pt x="118" y="68"/>
                  </a:lnTo>
                  <a:lnTo>
                    <a:pt x="111" y="65"/>
                  </a:lnTo>
                  <a:lnTo>
                    <a:pt x="105" y="61"/>
                  </a:lnTo>
                  <a:lnTo>
                    <a:pt x="99" y="58"/>
                  </a:lnTo>
                  <a:lnTo>
                    <a:pt x="92" y="54"/>
                  </a:lnTo>
                  <a:lnTo>
                    <a:pt x="87" y="51"/>
                  </a:lnTo>
                  <a:lnTo>
                    <a:pt x="80" y="47"/>
                  </a:lnTo>
                  <a:lnTo>
                    <a:pt x="76" y="44"/>
                  </a:lnTo>
                  <a:lnTo>
                    <a:pt x="65" y="37"/>
                  </a:lnTo>
                  <a:lnTo>
                    <a:pt x="57" y="31"/>
                  </a:lnTo>
                  <a:lnTo>
                    <a:pt x="46" y="24"/>
                  </a:lnTo>
                  <a:lnTo>
                    <a:pt x="39" y="19"/>
                  </a:lnTo>
                  <a:lnTo>
                    <a:pt x="32" y="14"/>
                  </a:lnTo>
                  <a:lnTo>
                    <a:pt x="28" y="10"/>
                  </a:lnTo>
                  <a:lnTo>
                    <a:pt x="20" y="4"/>
                  </a:lnTo>
                  <a:lnTo>
                    <a:pt x="17" y="3"/>
                  </a:lnTo>
                  <a:lnTo>
                    <a:pt x="9" y="0"/>
                  </a:lnTo>
                  <a:lnTo>
                    <a:pt x="2" y="4"/>
                  </a:lnTo>
                  <a:lnTo>
                    <a:pt x="0" y="11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3" y="25"/>
                  </a:lnTo>
                  <a:lnTo>
                    <a:pt x="16" y="28"/>
                  </a:lnTo>
                  <a:lnTo>
                    <a:pt x="20" y="31"/>
                  </a:lnTo>
                  <a:lnTo>
                    <a:pt x="24" y="35"/>
                  </a:lnTo>
                  <a:lnTo>
                    <a:pt x="31" y="39"/>
                  </a:lnTo>
                  <a:lnTo>
                    <a:pt x="36" y="43"/>
                  </a:lnTo>
                  <a:lnTo>
                    <a:pt x="43" y="47"/>
                  </a:lnTo>
                  <a:lnTo>
                    <a:pt x="50" y="52"/>
                  </a:lnTo>
                  <a:lnTo>
                    <a:pt x="58" y="58"/>
                  </a:lnTo>
                  <a:lnTo>
                    <a:pt x="65" y="63"/>
                  </a:lnTo>
                  <a:lnTo>
                    <a:pt x="74" y="68"/>
                  </a:lnTo>
                  <a:lnTo>
                    <a:pt x="83" y="73"/>
                  </a:lnTo>
                  <a:lnTo>
                    <a:pt x="93" y="80"/>
                  </a:lnTo>
                  <a:lnTo>
                    <a:pt x="91" y="81"/>
                  </a:lnTo>
                  <a:lnTo>
                    <a:pt x="91" y="85"/>
                  </a:lnTo>
                  <a:lnTo>
                    <a:pt x="90" y="85"/>
                  </a:lnTo>
                  <a:lnTo>
                    <a:pt x="90" y="88"/>
                  </a:lnTo>
                  <a:lnTo>
                    <a:pt x="88" y="93"/>
                  </a:lnTo>
                  <a:lnTo>
                    <a:pt x="88" y="100"/>
                  </a:lnTo>
                  <a:lnTo>
                    <a:pt x="87" y="107"/>
                  </a:lnTo>
                  <a:lnTo>
                    <a:pt x="86" y="117"/>
                  </a:lnTo>
                  <a:lnTo>
                    <a:pt x="85" y="127"/>
                  </a:lnTo>
                  <a:lnTo>
                    <a:pt x="84" y="138"/>
                  </a:lnTo>
                  <a:lnTo>
                    <a:pt x="81" y="149"/>
                  </a:lnTo>
                  <a:lnTo>
                    <a:pt x="80" y="161"/>
                  </a:lnTo>
                  <a:lnTo>
                    <a:pt x="78" y="171"/>
                  </a:lnTo>
                  <a:lnTo>
                    <a:pt x="77" y="184"/>
                  </a:lnTo>
                  <a:lnTo>
                    <a:pt x="73" y="193"/>
                  </a:lnTo>
                  <a:lnTo>
                    <a:pt x="72" y="204"/>
                  </a:lnTo>
                  <a:lnTo>
                    <a:pt x="69" y="213"/>
                  </a:lnTo>
                  <a:lnTo>
                    <a:pt x="67" y="222"/>
                  </a:lnTo>
                  <a:lnTo>
                    <a:pt x="66" y="229"/>
                  </a:lnTo>
                  <a:lnTo>
                    <a:pt x="73" y="236"/>
                  </a:lnTo>
                  <a:lnTo>
                    <a:pt x="80" y="235"/>
                  </a:lnTo>
                  <a:lnTo>
                    <a:pt x="86" y="229"/>
                  </a:lnTo>
                  <a:lnTo>
                    <a:pt x="87" y="221"/>
                  </a:lnTo>
                  <a:lnTo>
                    <a:pt x="91" y="213"/>
                  </a:lnTo>
                  <a:lnTo>
                    <a:pt x="92" y="204"/>
                  </a:lnTo>
                  <a:lnTo>
                    <a:pt x="95" y="194"/>
                  </a:lnTo>
                  <a:lnTo>
                    <a:pt x="97" y="184"/>
                  </a:lnTo>
                  <a:lnTo>
                    <a:pt x="99" y="173"/>
                  </a:lnTo>
                  <a:lnTo>
                    <a:pt x="101" y="163"/>
                  </a:lnTo>
                  <a:lnTo>
                    <a:pt x="104" y="152"/>
                  </a:lnTo>
                  <a:lnTo>
                    <a:pt x="104" y="142"/>
                  </a:lnTo>
                  <a:lnTo>
                    <a:pt x="106" y="131"/>
                  </a:lnTo>
                  <a:lnTo>
                    <a:pt x="106" y="121"/>
                  </a:lnTo>
                  <a:lnTo>
                    <a:pt x="108" y="114"/>
                  </a:lnTo>
                  <a:lnTo>
                    <a:pt x="108" y="106"/>
                  </a:lnTo>
                  <a:lnTo>
                    <a:pt x="109" y="100"/>
                  </a:lnTo>
                  <a:lnTo>
                    <a:pt x="111" y="94"/>
                  </a:lnTo>
                  <a:lnTo>
                    <a:pt x="112" y="91"/>
                  </a:lnTo>
                  <a:lnTo>
                    <a:pt x="119" y="94"/>
                  </a:lnTo>
                  <a:lnTo>
                    <a:pt x="127" y="99"/>
                  </a:lnTo>
                  <a:lnTo>
                    <a:pt x="135" y="103"/>
                  </a:lnTo>
                  <a:lnTo>
                    <a:pt x="143" y="108"/>
                  </a:lnTo>
                  <a:lnTo>
                    <a:pt x="151" y="112"/>
                  </a:lnTo>
                  <a:lnTo>
                    <a:pt x="161" y="116"/>
                  </a:lnTo>
                  <a:lnTo>
                    <a:pt x="169" y="121"/>
                  </a:lnTo>
                  <a:lnTo>
                    <a:pt x="179" y="126"/>
                  </a:lnTo>
                  <a:lnTo>
                    <a:pt x="188" y="129"/>
                  </a:lnTo>
                  <a:lnTo>
                    <a:pt x="197" y="133"/>
                  </a:lnTo>
                  <a:lnTo>
                    <a:pt x="205" y="136"/>
                  </a:lnTo>
                  <a:lnTo>
                    <a:pt x="214" y="141"/>
                  </a:lnTo>
                  <a:lnTo>
                    <a:pt x="223" y="143"/>
                  </a:lnTo>
                  <a:lnTo>
                    <a:pt x="232" y="147"/>
                  </a:lnTo>
                  <a:lnTo>
                    <a:pt x="241" y="150"/>
                  </a:lnTo>
                  <a:lnTo>
                    <a:pt x="251" y="154"/>
                  </a:lnTo>
                  <a:lnTo>
                    <a:pt x="247" y="157"/>
                  </a:lnTo>
                  <a:lnTo>
                    <a:pt x="248" y="163"/>
                  </a:lnTo>
                  <a:lnTo>
                    <a:pt x="248" y="164"/>
                  </a:lnTo>
                  <a:lnTo>
                    <a:pt x="249" y="171"/>
                  </a:lnTo>
                  <a:lnTo>
                    <a:pt x="249" y="175"/>
                  </a:lnTo>
                  <a:lnTo>
                    <a:pt x="251" y="182"/>
                  </a:lnTo>
                  <a:lnTo>
                    <a:pt x="252" y="189"/>
                  </a:lnTo>
                  <a:lnTo>
                    <a:pt x="253" y="197"/>
                  </a:lnTo>
                  <a:lnTo>
                    <a:pt x="252" y="204"/>
                  </a:lnTo>
                  <a:lnTo>
                    <a:pt x="252" y="212"/>
                  </a:lnTo>
                  <a:lnTo>
                    <a:pt x="251" y="220"/>
                  </a:lnTo>
                  <a:lnTo>
                    <a:pt x="251" y="231"/>
                  </a:lnTo>
                  <a:lnTo>
                    <a:pt x="248" y="240"/>
                  </a:lnTo>
                  <a:lnTo>
                    <a:pt x="247" y="250"/>
                  </a:lnTo>
                  <a:lnTo>
                    <a:pt x="244" y="261"/>
                  </a:lnTo>
                  <a:lnTo>
                    <a:pt x="241" y="271"/>
                  </a:lnTo>
                  <a:lnTo>
                    <a:pt x="240" y="280"/>
                  </a:lnTo>
                  <a:lnTo>
                    <a:pt x="246" y="285"/>
                  </a:lnTo>
                  <a:lnTo>
                    <a:pt x="254" y="285"/>
                  </a:lnTo>
                  <a:lnTo>
                    <a:pt x="260" y="280"/>
                  </a:lnTo>
                  <a:lnTo>
                    <a:pt x="263" y="268"/>
                  </a:lnTo>
                  <a:lnTo>
                    <a:pt x="267" y="257"/>
                  </a:lnTo>
                  <a:lnTo>
                    <a:pt x="269" y="247"/>
                  </a:lnTo>
                  <a:lnTo>
                    <a:pt x="272" y="236"/>
                  </a:lnTo>
                  <a:lnTo>
                    <a:pt x="272" y="226"/>
                  </a:lnTo>
                  <a:lnTo>
                    <a:pt x="273" y="217"/>
                  </a:lnTo>
                  <a:lnTo>
                    <a:pt x="273" y="207"/>
                  </a:lnTo>
                  <a:lnTo>
                    <a:pt x="274" y="199"/>
                  </a:lnTo>
                  <a:lnTo>
                    <a:pt x="273" y="190"/>
                  </a:lnTo>
                  <a:lnTo>
                    <a:pt x="273" y="183"/>
                  </a:lnTo>
                  <a:lnTo>
                    <a:pt x="272" y="176"/>
                  </a:lnTo>
                  <a:lnTo>
                    <a:pt x="272" y="171"/>
                  </a:lnTo>
                  <a:lnTo>
                    <a:pt x="269" y="162"/>
                  </a:lnTo>
                  <a:lnTo>
                    <a:pt x="269" y="158"/>
                  </a:lnTo>
                  <a:lnTo>
                    <a:pt x="281" y="159"/>
                  </a:lnTo>
                  <a:lnTo>
                    <a:pt x="294" y="162"/>
                  </a:lnTo>
                  <a:lnTo>
                    <a:pt x="305" y="162"/>
                  </a:lnTo>
                  <a:lnTo>
                    <a:pt x="318" y="163"/>
                  </a:lnTo>
                  <a:lnTo>
                    <a:pt x="329" y="162"/>
                  </a:lnTo>
                  <a:lnTo>
                    <a:pt x="340" y="161"/>
                  </a:lnTo>
                  <a:lnTo>
                    <a:pt x="351" y="158"/>
                  </a:lnTo>
                  <a:lnTo>
                    <a:pt x="363" y="156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7" name="Freeform 163"/>
            <p:cNvSpPr>
              <a:spLocks/>
            </p:cNvSpPr>
            <p:nvPr/>
          </p:nvSpPr>
          <p:spPr bwMode="auto">
            <a:xfrm>
              <a:off x="3412" y="2481"/>
              <a:ext cx="1307" cy="3023"/>
            </a:xfrm>
            <a:custGeom>
              <a:avLst/>
              <a:gdLst>
                <a:gd name="T0" fmla="*/ 605 w 1307"/>
                <a:gd name="T1" fmla="*/ 141 h 3023"/>
                <a:gd name="T2" fmla="*/ 477 w 1307"/>
                <a:gd name="T3" fmla="*/ 396 h 3023"/>
                <a:gd name="T4" fmla="*/ 601 w 1307"/>
                <a:gd name="T5" fmla="*/ 445 h 3023"/>
                <a:gd name="T6" fmla="*/ 686 w 1307"/>
                <a:gd name="T7" fmla="*/ 442 h 3023"/>
                <a:gd name="T8" fmla="*/ 705 w 1307"/>
                <a:gd name="T9" fmla="*/ 728 h 3023"/>
                <a:gd name="T10" fmla="*/ 768 w 1307"/>
                <a:gd name="T11" fmla="*/ 986 h 3023"/>
                <a:gd name="T12" fmla="*/ 766 w 1307"/>
                <a:gd name="T13" fmla="*/ 1250 h 3023"/>
                <a:gd name="T14" fmla="*/ 756 w 1307"/>
                <a:gd name="T15" fmla="*/ 1478 h 3023"/>
                <a:gd name="T16" fmla="*/ 549 w 1307"/>
                <a:gd name="T17" fmla="*/ 1555 h 3023"/>
                <a:gd name="T18" fmla="*/ 321 w 1307"/>
                <a:gd name="T19" fmla="*/ 1398 h 3023"/>
                <a:gd name="T20" fmla="*/ 71 w 1307"/>
                <a:gd name="T21" fmla="*/ 1269 h 3023"/>
                <a:gd name="T22" fmla="*/ 32 w 1307"/>
                <a:gd name="T23" fmla="*/ 1496 h 3023"/>
                <a:gd name="T24" fmla="*/ 140 w 1307"/>
                <a:gd name="T25" fmla="*/ 1660 h 3023"/>
                <a:gd name="T26" fmla="*/ 162 w 1307"/>
                <a:gd name="T27" fmla="*/ 1859 h 3023"/>
                <a:gd name="T28" fmla="*/ 122 w 1307"/>
                <a:gd name="T29" fmla="*/ 2076 h 3023"/>
                <a:gd name="T30" fmla="*/ 50 w 1307"/>
                <a:gd name="T31" fmla="*/ 2246 h 3023"/>
                <a:gd name="T32" fmla="*/ 115 w 1307"/>
                <a:gd name="T33" fmla="*/ 2463 h 3023"/>
                <a:gd name="T34" fmla="*/ 362 w 1307"/>
                <a:gd name="T35" fmla="*/ 2521 h 3023"/>
                <a:gd name="T36" fmla="*/ 456 w 1307"/>
                <a:gd name="T37" fmla="*/ 2706 h 3023"/>
                <a:gd name="T38" fmla="*/ 490 w 1307"/>
                <a:gd name="T39" fmla="*/ 2757 h 3023"/>
                <a:gd name="T40" fmla="*/ 496 w 1307"/>
                <a:gd name="T41" fmla="*/ 2520 h 3023"/>
                <a:gd name="T42" fmla="*/ 641 w 1307"/>
                <a:gd name="T43" fmla="*/ 2510 h 3023"/>
                <a:gd name="T44" fmla="*/ 636 w 1307"/>
                <a:gd name="T45" fmla="*/ 2471 h 3023"/>
                <a:gd name="T46" fmla="*/ 620 w 1307"/>
                <a:gd name="T47" fmla="*/ 2345 h 3023"/>
                <a:gd name="T48" fmla="*/ 872 w 1307"/>
                <a:gd name="T49" fmla="*/ 2258 h 3023"/>
                <a:gd name="T50" fmla="*/ 673 w 1307"/>
                <a:gd name="T51" fmla="*/ 2311 h 3023"/>
                <a:gd name="T52" fmla="*/ 377 w 1307"/>
                <a:gd name="T53" fmla="*/ 2336 h 3023"/>
                <a:gd name="T54" fmla="*/ 529 w 1307"/>
                <a:gd name="T55" fmla="*/ 2423 h 3023"/>
                <a:gd name="T56" fmla="*/ 297 w 1307"/>
                <a:gd name="T57" fmla="*/ 2500 h 3023"/>
                <a:gd name="T58" fmla="*/ 119 w 1307"/>
                <a:gd name="T59" fmla="*/ 2403 h 3023"/>
                <a:gd name="T60" fmla="*/ 68 w 1307"/>
                <a:gd name="T61" fmla="*/ 2181 h 3023"/>
                <a:gd name="T62" fmla="*/ 186 w 1307"/>
                <a:gd name="T63" fmla="*/ 2088 h 3023"/>
                <a:gd name="T64" fmla="*/ 437 w 1307"/>
                <a:gd name="T65" fmla="*/ 2028 h 3023"/>
                <a:gd name="T66" fmla="*/ 715 w 1307"/>
                <a:gd name="T67" fmla="*/ 1974 h 3023"/>
                <a:gd name="T68" fmla="*/ 594 w 1307"/>
                <a:gd name="T69" fmla="*/ 1974 h 3023"/>
                <a:gd name="T70" fmla="*/ 298 w 1307"/>
                <a:gd name="T71" fmla="*/ 2038 h 3023"/>
                <a:gd name="T72" fmla="*/ 130 w 1307"/>
                <a:gd name="T73" fmla="*/ 1996 h 3023"/>
                <a:gd name="T74" fmla="*/ 326 w 1307"/>
                <a:gd name="T75" fmla="*/ 1863 h 3023"/>
                <a:gd name="T76" fmla="*/ 594 w 1307"/>
                <a:gd name="T77" fmla="*/ 1782 h 3023"/>
                <a:gd name="T78" fmla="*/ 854 w 1307"/>
                <a:gd name="T79" fmla="*/ 1708 h 3023"/>
                <a:gd name="T80" fmla="*/ 699 w 1307"/>
                <a:gd name="T81" fmla="*/ 1729 h 3023"/>
                <a:gd name="T82" fmla="*/ 400 w 1307"/>
                <a:gd name="T83" fmla="*/ 1817 h 3023"/>
                <a:gd name="T84" fmla="*/ 201 w 1307"/>
                <a:gd name="T85" fmla="*/ 1896 h 3023"/>
                <a:gd name="T86" fmla="*/ 252 w 1307"/>
                <a:gd name="T87" fmla="*/ 1724 h 3023"/>
                <a:gd name="T88" fmla="*/ 481 w 1307"/>
                <a:gd name="T89" fmla="*/ 1617 h 3023"/>
                <a:gd name="T90" fmla="*/ 770 w 1307"/>
                <a:gd name="T91" fmla="*/ 1495 h 3023"/>
                <a:gd name="T92" fmla="*/ 1027 w 1307"/>
                <a:gd name="T93" fmla="*/ 1427 h 3023"/>
                <a:gd name="T94" fmla="*/ 1183 w 1307"/>
                <a:gd name="T95" fmla="*/ 1549 h 3023"/>
                <a:gd name="T96" fmla="*/ 1243 w 1307"/>
                <a:gd name="T97" fmla="*/ 1756 h 3023"/>
                <a:gd name="T98" fmla="*/ 1278 w 1307"/>
                <a:gd name="T99" fmla="*/ 2045 h 3023"/>
                <a:gd name="T100" fmla="*/ 1271 w 1307"/>
                <a:gd name="T101" fmla="*/ 2469 h 3023"/>
                <a:gd name="T102" fmla="*/ 1114 w 1307"/>
                <a:gd name="T103" fmla="*/ 3016 h 3023"/>
                <a:gd name="T104" fmla="*/ 1285 w 1307"/>
                <a:gd name="T105" fmla="*/ 2511 h 3023"/>
                <a:gd name="T106" fmla="*/ 1300 w 1307"/>
                <a:gd name="T107" fmla="*/ 2069 h 3023"/>
                <a:gd name="T108" fmla="*/ 1265 w 1307"/>
                <a:gd name="T109" fmla="*/ 1765 h 3023"/>
                <a:gd name="T110" fmla="*/ 1209 w 1307"/>
                <a:gd name="T111" fmla="*/ 1558 h 3023"/>
                <a:gd name="T112" fmla="*/ 1147 w 1307"/>
                <a:gd name="T113" fmla="*/ 1321 h 3023"/>
                <a:gd name="T114" fmla="*/ 1106 w 1307"/>
                <a:gd name="T115" fmla="*/ 1024 h 3023"/>
                <a:gd name="T116" fmla="*/ 1040 w 1307"/>
                <a:gd name="T117" fmla="*/ 767 h 3023"/>
                <a:gd name="T118" fmla="*/ 1011 w 1307"/>
                <a:gd name="T119" fmla="*/ 556 h 3023"/>
                <a:gd name="T120" fmla="*/ 1001 w 1307"/>
                <a:gd name="T121" fmla="*/ 332 h 3023"/>
                <a:gd name="T122" fmla="*/ 868 w 1307"/>
                <a:gd name="T123" fmla="*/ 186 h 3023"/>
                <a:gd name="T124" fmla="*/ 769 w 1307"/>
                <a:gd name="T125" fmla="*/ 112 h 30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07" h="3023">
                  <a:moveTo>
                    <a:pt x="718" y="4"/>
                  </a:moveTo>
                  <a:lnTo>
                    <a:pt x="713" y="0"/>
                  </a:lnTo>
                  <a:lnTo>
                    <a:pt x="710" y="0"/>
                  </a:lnTo>
                  <a:lnTo>
                    <a:pt x="705" y="0"/>
                  </a:lnTo>
                  <a:lnTo>
                    <a:pt x="699" y="3"/>
                  </a:lnTo>
                  <a:lnTo>
                    <a:pt x="694" y="5"/>
                  </a:lnTo>
                  <a:lnTo>
                    <a:pt x="691" y="10"/>
                  </a:lnTo>
                  <a:lnTo>
                    <a:pt x="685" y="15"/>
                  </a:lnTo>
                  <a:lnTo>
                    <a:pt x="679" y="24"/>
                  </a:lnTo>
                  <a:lnTo>
                    <a:pt x="675" y="27"/>
                  </a:lnTo>
                  <a:lnTo>
                    <a:pt x="671" y="33"/>
                  </a:lnTo>
                  <a:lnTo>
                    <a:pt x="666" y="39"/>
                  </a:lnTo>
                  <a:lnTo>
                    <a:pt x="662" y="46"/>
                  </a:lnTo>
                  <a:lnTo>
                    <a:pt x="656" y="53"/>
                  </a:lnTo>
                  <a:lnTo>
                    <a:pt x="651" y="61"/>
                  </a:lnTo>
                  <a:lnTo>
                    <a:pt x="645" y="70"/>
                  </a:lnTo>
                  <a:lnTo>
                    <a:pt x="641" y="81"/>
                  </a:lnTo>
                  <a:lnTo>
                    <a:pt x="637" y="84"/>
                  </a:lnTo>
                  <a:lnTo>
                    <a:pt x="634" y="90"/>
                  </a:lnTo>
                  <a:lnTo>
                    <a:pt x="630" y="95"/>
                  </a:lnTo>
                  <a:lnTo>
                    <a:pt x="627" y="102"/>
                  </a:lnTo>
                  <a:lnTo>
                    <a:pt x="623" y="108"/>
                  </a:lnTo>
                  <a:lnTo>
                    <a:pt x="620" y="113"/>
                  </a:lnTo>
                  <a:lnTo>
                    <a:pt x="616" y="120"/>
                  </a:lnTo>
                  <a:lnTo>
                    <a:pt x="613" y="127"/>
                  </a:lnTo>
                  <a:lnTo>
                    <a:pt x="608" y="134"/>
                  </a:lnTo>
                  <a:lnTo>
                    <a:pt x="605" y="141"/>
                  </a:lnTo>
                  <a:lnTo>
                    <a:pt x="600" y="148"/>
                  </a:lnTo>
                  <a:lnTo>
                    <a:pt x="596" y="158"/>
                  </a:lnTo>
                  <a:lnTo>
                    <a:pt x="592" y="165"/>
                  </a:lnTo>
                  <a:lnTo>
                    <a:pt x="587" y="174"/>
                  </a:lnTo>
                  <a:lnTo>
                    <a:pt x="582" y="182"/>
                  </a:lnTo>
                  <a:lnTo>
                    <a:pt x="579" y="193"/>
                  </a:lnTo>
                  <a:lnTo>
                    <a:pt x="573" y="200"/>
                  </a:lnTo>
                  <a:lnTo>
                    <a:pt x="568" y="209"/>
                  </a:lnTo>
                  <a:lnTo>
                    <a:pt x="563" y="218"/>
                  </a:lnTo>
                  <a:lnTo>
                    <a:pt x="558" y="229"/>
                  </a:lnTo>
                  <a:lnTo>
                    <a:pt x="552" y="238"/>
                  </a:lnTo>
                  <a:lnTo>
                    <a:pt x="547" y="248"/>
                  </a:lnTo>
                  <a:lnTo>
                    <a:pt x="543" y="258"/>
                  </a:lnTo>
                  <a:lnTo>
                    <a:pt x="538" y="269"/>
                  </a:lnTo>
                  <a:lnTo>
                    <a:pt x="532" y="278"/>
                  </a:lnTo>
                  <a:lnTo>
                    <a:pt x="528" y="288"/>
                  </a:lnTo>
                  <a:lnTo>
                    <a:pt x="522" y="299"/>
                  </a:lnTo>
                  <a:lnTo>
                    <a:pt x="517" y="309"/>
                  </a:lnTo>
                  <a:lnTo>
                    <a:pt x="511" y="320"/>
                  </a:lnTo>
                  <a:lnTo>
                    <a:pt x="507" y="330"/>
                  </a:lnTo>
                  <a:lnTo>
                    <a:pt x="502" y="341"/>
                  </a:lnTo>
                  <a:lnTo>
                    <a:pt x="498" y="351"/>
                  </a:lnTo>
                  <a:lnTo>
                    <a:pt x="493" y="360"/>
                  </a:lnTo>
                  <a:lnTo>
                    <a:pt x="488" y="369"/>
                  </a:lnTo>
                  <a:lnTo>
                    <a:pt x="484" y="378"/>
                  </a:lnTo>
                  <a:lnTo>
                    <a:pt x="481" y="388"/>
                  </a:lnTo>
                  <a:lnTo>
                    <a:pt x="477" y="396"/>
                  </a:lnTo>
                  <a:lnTo>
                    <a:pt x="474" y="404"/>
                  </a:lnTo>
                  <a:lnTo>
                    <a:pt x="470" y="411"/>
                  </a:lnTo>
                  <a:lnTo>
                    <a:pt x="469" y="419"/>
                  </a:lnTo>
                  <a:lnTo>
                    <a:pt x="466" y="425"/>
                  </a:lnTo>
                  <a:lnTo>
                    <a:pt x="465" y="432"/>
                  </a:lnTo>
                  <a:lnTo>
                    <a:pt x="463" y="437"/>
                  </a:lnTo>
                  <a:lnTo>
                    <a:pt x="463" y="442"/>
                  </a:lnTo>
                  <a:lnTo>
                    <a:pt x="462" y="451"/>
                  </a:lnTo>
                  <a:lnTo>
                    <a:pt x="465" y="456"/>
                  </a:lnTo>
                  <a:lnTo>
                    <a:pt x="469" y="461"/>
                  </a:lnTo>
                  <a:lnTo>
                    <a:pt x="479" y="465"/>
                  </a:lnTo>
                  <a:lnTo>
                    <a:pt x="483" y="466"/>
                  </a:lnTo>
                  <a:lnTo>
                    <a:pt x="490" y="467"/>
                  </a:lnTo>
                  <a:lnTo>
                    <a:pt x="497" y="467"/>
                  </a:lnTo>
                  <a:lnTo>
                    <a:pt x="507" y="468"/>
                  </a:lnTo>
                  <a:lnTo>
                    <a:pt x="515" y="466"/>
                  </a:lnTo>
                  <a:lnTo>
                    <a:pt x="525" y="465"/>
                  </a:lnTo>
                  <a:lnTo>
                    <a:pt x="536" y="462"/>
                  </a:lnTo>
                  <a:lnTo>
                    <a:pt x="549" y="461"/>
                  </a:lnTo>
                  <a:lnTo>
                    <a:pt x="553" y="459"/>
                  </a:lnTo>
                  <a:lnTo>
                    <a:pt x="559" y="458"/>
                  </a:lnTo>
                  <a:lnTo>
                    <a:pt x="566" y="455"/>
                  </a:lnTo>
                  <a:lnTo>
                    <a:pt x="573" y="454"/>
                  </a:lnTo>
                  <a:lnTo>
                    <a:pt x="580" y="451"/>
                  </a:lnTo>
                  <a:lnTo>
                    <a:pt x="587" y="449"/>
                  </a:lnTo>
                  <a:lnTo>
                    <a:pt x="594" y="446"/>
                  </a:lnTo>
                  <a:lnTo>
                    <a:pt x="601" y="445"/>
                  </a:lnTo>
                  <a:lnTo>
                    <a:pt x="607" y="441"/>
                  </a:lnTo>
                  <a:lnTo>
                    <a:pt x="614" y="438"/>
                  </a:lnTo>
                  <a:lnTo>
                    <a:pt x="621" y="434"/>
                  </a:lnTo>
                  <a:lnTo>
                    <a:pt x="628" y="431"/>
                  </a:lnTo>
                  <a:lnTo>
                    <a:pt x="635" y="426"/>
                  </a:lnTo>
                  <a:lnTo>
                    <a:pt x="642" y="421"/>
                  </a:lnTo>
                  <a:lnTo>
                    <a:pt x="649" y="417"/>
                  </a:lnTo>
                  <a:lnTo>
                    <a:pt x="656" y="413"/>
                  </a:lnTo>
                  <a:lnTo>
                    <a:pt x="663" y="407"/>
                  </a:lnTo>
                  <a:lnTo>
                    <a:pt x="670" y="402"/>
                  </a:lnTo>
                  <a:lnTo>
                    <a:pt x="677" y="396"/>
                  </a:lnTo>
                  <a:lnTo>
                    <a:pt x="684" y="391"/>
                  </a:lnTo>
                  <a:lnTo>
                    <a:pt x="691" y="384"/>
                  </a:lnTo>
                  <a:lnTo>
                    <a:pt x="698" y="378"/>
                  </a:lnTo>
                  <a:lnTo>
                    <a:pt x="705" y="371"/>
                  </a:lnTo>
                  <a:lnTo>
                    <a:pt x="712" y="365"/>
                  </a:lnTo>
                  <a:lnTo>
                    <a:pt x="708" y="371"/>
                  </a:lnTo>
                  <a:lnTo>
                    <a:pt x="706" y="378"/>
                  </a:lnTo>
                  <a:lnTo>
                    <a:pt x="704" y="385"/>
                  </a:lnTo>
                  <a:lnTo>
                    <a:pt x="701" y="392"/>
                  </a:lnTo>
                  <a:lnTo>
                    <a:pt x="698" y="399"/>
                  </a:lnTo>
                  <a:lnTo>
                    <a:pt x="697" y="406"/>
                  </a:lnTo>
                  <a:lnTo>
                    <a:pt x="694" y="413"/>
                  </a:lnTo>
                  <a:lnTo>
                    <a:pt x="693" y="421"/>
                  </a:lnTo>
                  <a:lnTo>
                    <a:pt x="690" y="428"/>
                  </a:lnTo>
                  <a:lnTo>
                    <a:pt x="689" y="435"/>
                  </a:lnTo>
                  <a:lnTo>
                    <a:pt x="686" y="442"/>
                  </a:lnTo>
                  <a:lnTo>
                    <a:pt x="685" y="449"/>
                  </a:lnTo>
                  <a:lnTo>
                    <a:pt x="683" y="456"/>
                  </a:lnTo>
                  <a:lnTo>
                    <a:pt x="683" y="465"/>
                  </a:lnTo>
                  <a:lnTo>
                    <a:pt x="680" y="472"/>
                  </a:lnTo>
                  <a:lnTo>
                    <a:pt x="680" y="480"/>
                  </a:lnTo>
                  <a:lnTo>
                    <a:pt x="678" y="488"/>
                  </a:lnTo>
                  <a:lnTo>
                    <a:pt x="677" y="497"/>
                  </a:lnTo>
                  <a:lnTo>
                    <a:pt x="676" y="508"/>
                  </a:lnTo>
                  <a:lnTo>
                    <a:pt x="676" y="518"/>
                  </a:lnTo>
                  <a:lnTo>
                    <a:pt x="675" y="529"/>
                  </a:lnTo>
                  <a:lnTo>
                    <a:pt x="675" y="539"/>
                  </a:lnTo>
                  <a:lnTo>
                    <a:pt x="676" y="550"/>
                  </a:lnTo>
                  <a:lnTo>
                    <a:pt x="677" y="561"/>
                  </a:lnTo>
                  <a:lnTo>
                    <a:pt x="677" y="572"/>
                  </a:lnTo>
                  <a:lnTo>
                    <a:pt x="678" y="584"/>
                  </a:lnTo>
                  <a:lnTo>
                    <a:pt x="679" y="595"/>
                  </a:lnTo>
                  <a:lnTo>
                    <a:pt x="682" y="607"/>
                  </a:lnTo>
                  <a:lnTo>
                    <a:pt x="683" y="619"/>
                  </a:lnTo>
                  <a:lnTo>
                    <a:pt x="685" y="631"/>
                  </a:lnTo>
                  <a:lnTo>
                    <a:pt x="686" y="643"/>
                  </a:lnTo>
                  <a:lnTo>
                    <a:pt x="690" y="656"/>
                  </a:lnTo>
                  <a:lnTo>
                    <a:pt x="691" y="668"/>
                  </a:lnTo>
                  <a:lnTo>
                    <a:pt x="693" y="679"/>
                  </a:lnTo>
                  <a:lnTo>
                    <a:pt x="696" y="691"/>
                  </a:lnTo>
                  <a:lnTo>
                    <a:pt x="699" y="704"/>
                  </a:lnTo>
                  <a:lnTo>
                    <a:pt x="701" y="715"/>
                  </a:lnTo>
                  <a:lnTo>
                    <a:pt x="705" y="728"/>
                  </a:lnTo>
                  <a:lnTo>
                    <a:pt x="708" y="740"/>
                  </a:lnTo>
                  <a:lnTo>
                    <a:pt x="712" y="753"/>
                  </a:lnTo>
                  <a:lnTo>
                    <a:pt x="714" y="764"/>
                  </a:lnTo>
                  <a:lnTo>
                    <a:pt x="718" y="776"/>
                  </a:lnTo>
                  <a:lnTo>
                    <a:pt x="721" y="788"/>
                  </a:lnTo>
                  <a:lnTo>
                    <a:pt x="725" y="799"/>
                  </a:lnTo>
                  <a:lnTo>
                    <a:pt x="727" y="810"/>
                  </a:lnTo>
                  <a:lnTo>
                    <a:pt x="731" y="821"/>
                  </a:lnTo>
                  <a:lnTo>
                    <a:pt x="734" y="833"/>
                  </a:lnTo>
                  <a:lnTo>
                    <a:pt x="738" y="845"/>
                  </a:lnTo>
                  <a:lnTo>
                    <a:pt x="739" y="853"/>
                  </a:lnTo>
                  <a:lnTo>
                    <a:pt x="742" y="862"/>
                  </a:lnTo>
                  <a:lnTo>
                    <a:pt x="743" y="870"/>
                  </a:lnTo>
                  <a:lnTo>
                    <a:pt x="747" y="880"/>
                  </a:lnTo>
                  <a:lnTo>
                    <a:pt x="748" y="887"/>
                  </a:lnTo>
                  <a:lnTo>
                    <a:pt x="750" y="895"/>
                  </a:lnTo>
                  <a:lnTo>
                    <a:pt x="753" y="903"/>
                  </a:lnTo>
                  <a:lnTo>
                    <a:pt x="755" y="911"/>
                  </a:lnTo>
                  <a:lnTo>
                    <a:pt x="756" y="917"/>
                  </a:lnTo>
                  <a:lnTo>
                    <a:pt x="759" y="924"/>
                  </a:lnTo>
                  <a:lnTo>
                    <a:pt x="760" y="931"/>
                  </a:lnTo>
                  <a:lnTo>
                    <a:pt x="762" y="938"/>
                  </a:lnTo>
                  <a:lnTo>
                    <a:pt x="764" y="950"/>
                  </a:lnTo>
                  <a:lnTo>
                    <a:pt x="767" y="961"/>
                  </a:lnTo>
                  <a:lnTo>
                    <a:pt x="767" y="970"/>
                  </a:lnTo>
                  <a:lnTo>
                    <a:pt x="768" y="980"/>
                  </a:lnTo>
                  <a:lnTo>
                    <a:pt x="768" y="986"/>
                  </a:lnTo>
                  <a:lnTo>
                    <a:pt x="768" y="992"/>
                  </a:lnTo>
                  <a:lnTo>
                    <a:pt x="768" y="999"/>
                  </a:lnTo>
                  <a:lnTo>
                    <a:pt x="769" y="1007"/>
                  </a:lnTo>
                  <a:lnTo>
                    <a:pt x="769" y="1014"/>
                  </a:lnTo>
                  <a:lnTo>
                    <a:pt x="769" y="1021"/>
                  </a:lnTo>
                  <a:lnTo>
                    <a:pt x="769" y="1029"/>
                  </a:lnTo>
                  <a:lnTo>
                    <a:pt x="769" y="1038"/>
                  </a:lnTo>
                  <a:lnTo>
                    <a:pt x="769" y="1047"/>
                  </a:lnTo>
                  <a:lnTo>
                    <a:pt x="769" y="1056"/>
                  </a:lnTo>
                  <a:lnTo>
                    <a:pt x="769" y="1065"/>
                  </a:lnTo>
                  <a:lnTo>
                    <a:pt x="769" y="1076"/>
                  </a:lnTo>
                  <a:lnTo>
                    <a:pt x="768" y="1085"/>
                  </a:lnTo>
                  <a:lnTo>
                    <a:pt x="768" y="1094"/>
                  </a:lnTo>
                  <a:lnTo>
                    <a:pt x="768" y="1105"/>
                  </a:lnTo>
                  <a:lnTo>
                    <a:pt x="768" y="1115"/>
                  </a:lnTo>
                  <a:lnTo>
                    <a:pt x="768" y="1126"/>
                  </a:lnTo>
                  <a:lnTo>
                    <a:pt x="768" y="1138"/>
                  </a:lnTo>
                  <a:lnTo>
                    <a:pt x="768" y="1148"/>
                  </a:lnTo>
                  <a:lnTo>
                    <a:pt x="768" y="1160"/>
                  </a:lnTo>
                  <a:lnTo>
                    <a:pt x="767" y="1170"/>
                  </a:lnTo>
                  <a:lnTo>
                    <a:pt x="767" y="1181"/>
                  </a:lnTo>
                  <a:lnTo>
                    <a:pt x="767" y="1192"/>
                  </a:lnTo>
                  <a:lnTo>
                    <a:pt x="767" y="1204"/>
                  </a:lnTo>
                  <a:lnTo>
                    <a:pt x="766" y="1215"/>
                  </a:lnTo>
                  <a:lnTo>
                    <a:pt x="766" y="1226"/>
                  </a:lnTo>
                  <a:lnTo>
                    <a:pt x="766" y="1238"/>
                  </a:lnTo>
                  <a:lnTo>
                    <a:pt x="766" y="1250"/>
                  </a:lnTo>
                  <a:lnTo>
                    <a:pt x="764" y="1260"/>
                  </a:lnTo>
                  <a:lnTo>
                    <a:pt x="764" y="1271"/>
                  </a:lnTo>
                  <a:lnTo>
                    <a:pt x="763" y="1281"/>
                  </a:lnTo>
                  <a:lnTo>
                    <a:pt x="763" y="1292"/>
                  </a:lnTo>
                  <a:lnTo>
                    <a:pt x="762" y="1302"/>
                  </a:lnTo>
                  <a:lnTo>
                    <a:pt x="762" y="1313"/>
                  </a:lnTo>
                  <a:lnTo>
                    <a:pt x="762" y="1323"/>
                  </a:lnTo>
                  <a:lnTo>
                    <a:pt x="762" y="1334"/>
                  </a:lnTo>
                  <a:lnTo>
                    <a:pt x="761" y="1343"/>
                  </a:lnTo>
                  <a:lnTo>
                    <a:pt x="761" y="1352"/>
                  </a:lnTo>
                  <a:lnTo>
                    <a:pt x="760" y="1362"/>
                  </a:lnTo>
                  <a:lnTo>
                    <a:pt x="760" y="1372"/>
                  </a:lnTo>
                  <a:lnTo>
                    <a:pt x="759" y="1380"/>
                  </a:lnTo>
                  <a:lnTo>
                    <a:pt x="759" y="1390"/>
                  </a:lnTo>
                  <a:lnTo>
                    <a:pt x="759" y="1398"/>
                  </a:lnTo>
                  <a:lnTo>
                    <a:pt x="759" y="1407"/>
                  </a:lnTo>
                  <a:lnTo>
                    <a:pt x="757" y="1414"/>
                  </a:lnTo>
                  <a:lnTo>
                    <a:pt x="757" y="1421"/>
                  </a:lnTo>
                  <a:lnTo>
                    <a:pt x="757" y="1428"/>
                  </a:lnTo>
                  <a:lnTo>
                    <a:pt x="757" y="1435"/>
                  </a:lnTo>
                  <a:lnTo>
                    <a:pt x="756" y="1447"/>
                  </a:lnTo>
                  <a:lnTo>
                    <a:pt x="756" y="1457"/>
                  </a:lnTo>
                  <a:lnTo>
                    <a:pt x="756" y="1464"/>
                  </a:lnTo>
                  <a:lnTo>
                    <a:pt x="756" y="1471"/>
                  </a:lnTo>
                  <a:lnTo>
                    <a:pt x="756" y="1475"/>
                  </a:lnTo>
                  <a:lnTo>
                    <a:pt x="756" y="1478"/>
                  </a:lnTo>
                  <a:lnTo>
                    <a:pt x="756" y="1479"/>
                  </a:lnTo>
                  <a:lnTo>
                    <a:pt x="746" y="1483"/>
                  </a:lnTo>
                  <a:lnTo>
                    <a:pt x="735" y="1486"/>
                  </a:lnTo>
                  <a:lnTo>
                    <a:pt x="724" y="1491"/>
                  </a:lnTo>
                  <a:lnTo>
                    <a:pt x="713" y="1496"/>
                  </a:lnTo>
                  <a:lnTo>
                    <a:pt x="700" y="1500"/>
                  </a:lnTo>
                  <a:lnTo>
                    <a:pt x="689" y="1506"/>
                  </a:lnTo>
                  <a:lnTo>
                    <a:pt x="677" y="1511"/>
                  </a:lnTo>
                  <a:lnTo>
                    <a:pt x="665" y="1517"/>
                  </a:lnTo>
                  <a:lnTo>
                    <a:pt x="658" y="1519"/>
                  </a:lnTo>
                  <a:lnTo>
                    <a:pt x="652" y="1521"/>
                  </a:lnTo>
                  <a:lnTo>
                    <a:pt x="645" y="1524"/>
                  </a:lnTo>
                  <a:lnTo>
                    <a:pt x="640" y="1527"/>
                  </a:lnTo>
                  <a:lnTo>
                    <a:pt x="633" y="1530"/>
                  </a:lnTo>
                  <a:lnTo>
                    <a:pt x="626" y="1532"/>
                  </a:lnTo>
                  <a:lnTo>
                    <a:pt x="619" y="1535"/>
                  </a:lnTo>
                  <a:lnTo>
                    <a:pt x="613" y="1539"/>
                  </a:lnTo>
                  <a:lnTo>
                    <a:pt x="606" y="1541"/>
                  </a:lnTo>
                  <a:lnTo>
                    <a:pt x="599" y="1545"/>
                  </a:lnTo>
                  <a:lnTo>
                    <a:pt x="592" y="1547"/>
                  </a:lnTo>
                  <a:lnTo>
                    <a:pt x="585" y="1551"/>
                  </a:lnTo>
                  <a:lnTo>
                    <a:pt x="578" y="1553"/>
                  </a:lnTo>
                  <a:lnTo>
                    <a:pt x="571" y="1556"/>
                  </a:lnTo>
                  <a:lnTo>
                    <a:pt x="564" y="1560"/>
                  </a:lnTo>
                  <a:lnTo>
                    <a:pt x="558" y="1563"/>
                  </a:lnTo>
                  <a:lnTo>
                    <a:pt x="553" y="1559"/>
                  </a:lnTo>
                  <a:lnTo>
                    <a:pt x="549" y="1555"/>
                  </a:lnTo>
                  <a:lnTo>
                    <a:pt x="543" y="1552"/>
                  </a:lnTo>
                  <a:lnTo>
                    <a:pt x="538" y="1548"/>
                  </a:lnTo>
                  <a:lnTo>
                    <a:pt x="532" y="1544"/>
                  </a:lnTo>
                  <a:lnTo>
                    <a:pt x="526" y="1540"/>
                  </a:lnTo>
                  <a:lnTo>
                    <a:pt x="519" y="1535"/>
                  </a:lnTo>
                  <a:lnTo>
                    <a:pt x="514" y="1531"/>
                  </a:lnTo>
                  <a:lnTo>
                    <a:pt x="505" y="1525"/>
                  </a:lnTo>
                  <a:lnTo>
                    <a:pt x="498" y="1519"/>
                  </a:lnTo>
                  <a:lnTo>
                    <a:pt x="490" y="1513"/>
                  </a:lnTo>
                  <a:lnTo>
                    <a:pt x="483" y="1509"/>
                  </a:lnTo>
                  <a:lnTo>
                    <a:pt x="475" y="1503"/>
                  </a:lnTo>
                  <a:lnTo>
                    <a:pt x="467" y="1497"/>
                  </a:lnTo>
                  <a:lnTo>
                    <a:pt x="459" y="1491"/>
                  </a:lnTo>
                  <a:lnTo>
                    <a:pt x="451" y="1485"/>
                  </a:lnTo>
                  <a:lnTo>
                    <a:pt x="441" y="1478"/>
                  </a:lnTo>
                  <a:lnTo>
                    <a:pt x="432" y="1471"/>
                  </a:lnTo>
                  <a:lnTo>
                    <a:pt x="423" y="1464"/>
                  </a:lnTo>
                  <a:lnTo>
                    <a:pt x="413" y="1458"/>
                  </a:lnTo>
                  <a:lnTo>
                    <a:pt x="403" y="1451"/>
                  </a:lnTo>
                  <a:lnTo>
                    <a:pt x="393" y="1446"/>
                  </a:lnTo>
                  <a:lnTo>
                    <a:pt x="383" y="1439"/>
                  </a:lnTo>
                  <a:lnTo>
                    <a:pt x="374" y="1433"/>
                  </a:lnTo>
                  <a:lnTo>
                    <a:pt x="363" y="1426"/>
                  </a:lnTo>
                  <a:lnTo>
                    <a:pt x="353" y="1419"/>
                  </a:lnTo>
                  <a:lnTo>
                    <a:pt x="342" y="1412"/>
                  </a:lnTo>
                  <a:lnTo>
                    <a:pt x="332" y="1405"/>
                  </a:lnTo>
                  <a:lnTo>
                    <a:pt x="321" y="1398"/>
                  </a:lnTo>
                  <a:lnTo>
                    <a:pt x="311" y="1392"/>
                  </a:lnTo>
                  <a:lnTo>
                    <a:pt x="300" y="1385"/>
                  </a:lnTo>
                  <a:lnTo>
                    <a:pt x="291" y="1379"/>
                  </a:lnTo>
                  <a:lnTo>
                    <a:pt x="280" y="1372"/>
                  </a:lnTo>
                  <a:lnTo>
                    <a:pt x="270" y="1365"/>
                  </a:lnTo>
                  <a:lnTo>
                    <a:pt x="259" y="1358"/>
                  </a:lnTo>
                  <a:lnTo>
                    <a:pt x="249" y="1352"/>
                  </a:lnTo>
                  <a:lnTo>
                    <a:pt x="238" y="1345"/>
                  </a:lnTo>
                  <a:lnTo>
                    <a:pt x="228" y="1339"/>
                  </a:lnTo>
                  <a:lnTo>
                    <a:pt x="217" y="1334"/>
                  </a:lnTo>
                  <a:lnTo>
                    <a:pt x="208" y="1329"/>
                  </a:lnTo>
                  <a:lnTo>
                    <a:pt x="197" y="1322"/>
                  </a:lnTo>
                  <a:lnTo>
                    <a:pt x="187" y="1317"/>
                  </a:lnTo>
                  <a:lnTo>
                    <a:pt x="178" y="1311"/>
                  </a:lnTo>
                  <a:lnTo>
                    <a:pt x="168" y="1308"/>
                  </a:lnTo>
                  <a:lnTo>
                    <a:pt x="158" y="1302"/>
                  </a:lnTo>
                  <a:lnTo>
                    <a:pt x="150" y="1297"/>
                  </a:lnTo>
                  <a:lnTo>
                    <a:pt x="140" y="1294"/>
                  </a:lnTo>
                  <a:lnTo>
                    <a:pt x="132" y="1290"/>
                  </a:lnTo>
                  <a:lnTo>
                    <a:pt x="123" y="1286"/>
                  </a:lnTo>
                  <a:lnTo>
                    <a:pt x="115" y="1282"/>
                  </a:lnTo>
                  <a:lnTo>
                    <a:pt x="106" y="1279"/>
                  </a:lnTo>
                  <a:lnTo>
                    <a:pt x="99" y="1276"/>
                  </a:lnTo>
                  <a:lnTo>
                    <a:pt x="91" y="1273"/>
                  </a:lnTo>
                  <a:lnTo>
                    <a:pt x="84" y="1272"/>
                  </a:lnTo>
                  <a:lnTo>
                    <a:pt x="77" y="1269"/>
                  </a:lnTo>
                  <a:lnTo>
                    <a:pt x="71" y="1269"/>
                  </a:lnTo>
                  <a:lnTo>
                    <a:pt x="59" y="1267"/>
                  </a:lnTo>
                  <a:lnTo>
                    <a:pt x="48" y="1267"/>
                  </a:lnTo>
                  <a:lnTo>
                    <a:pt x="39" y="1268"/>
                  </a:lnTo>
                  <a:lnTo>
                    <a:pt x="33" y="1273"/>
                  </a:lnTo>
                  <a:lnTo>
                    <a:pt x="25" y="1278"/>
                  </a:lnTo>
                  <a:lnTo>
                    <a:pt x="19" y="1285"/>
                  </a:lnTo>
                  <a:lnTo>
                    <a:pt x="13" y="1293"/>
                  </a:lnTo>
                  <a:lnTo>
                    <a:pt x="10" y="1303"/>
                  </a:lnTo>
                  <a:lnTo>
                    <a:pt x="5" y="1314"/>
                  </a:lnTo>
                  <a:lnTo>
                    <a:pt x="3" y="1325"/>
                  </a:lnTo>
                  <a:lnTo>
                    <a:pt x="1" y="1332"/>
                  </a:lnTo>
                  <a:lnTo>
                    <a:pt x="1" y="1339"/>
                  </a:lnTo>
                  <a:lnTo>
                    <a:pt x="1" y="1346"/>
                  </a:lnTo>
                  <a:lnTo>
                    <a:pt x="1" y="1355"/>
                  </a:lnTo>
                  <a:lnTo>
                    <a:pt x="0" y="1364"/>
                  </a:lnTo>
                  <a:lnTo>
                    <a:pt x="0" y="1374"/>
                  </a:lnTo>
                  <a:lnTo>
                    <a:pt x="1" y="1385"/>
                  </a:lnTo>
                  <a:lnTo>
                    <a:pt x="4" y="1395"/>
                  </a:lnTo>
                  <a:lnTo>
                    <a:pt x="4" y="1406"/>
                  </a:lnTo>
                  <a:lnTo>
                    <a:pt x="6" y="1418"/>
                  </a:lnTo>
                  <a:lnTo>
                    <a:pt x="10" y="1429"/>
                  </a:lnTo>
                  <a:lnTo>
                    <a:pt x="13" y="1442"/>
                  </a:lnTo>
                  <a:lnTo>
                    <a:pt x="17" y="1453"/>
                  </a:lnTo>
                  <a:lnTo>
                    <a:pt x="20" y="1465"/>
                  </a:lnTo>
                  <a:lnTo>
                    <a:pt x="25" y="1477"/>
                  </a:lnTo>
                  <a:lnTo>
                    <a:pt x="29" y="1490"/>
                  </a:lnTo>
                  <a:lnTo>
                    <a:pt x="32" y="1496"/>
                  </a:lnTo>
                  <a:lnTo>
                    <a:pt x="34" y="1502"/>
                  </a:lnTo>
                  <a:lnTo>
                    <a:pt x="36" y="1509"/>
                  </a:lnTo>
                  <a:lnTo>
                    <a:pt x="40" y="1516"/>
                  </a:lnTo>
                  <a:lnTo>
                    <a:pt x="43" y="1521"/>
                  </a:lnTo>
                  <a:lnTo>
                    <a:pt x="47" y="1527"/>
                  </a:lnTo>
                  <a:lnTo>
                    <a:pt x="50" y="1534"/>
                  </a:lnTo>
                  <a:lnTo>
                    <a:pt x="54" y="1541"/>
                  </a:lnTo>
                  <a:lnTo>
                    <a:pt x="56" y="1547"/>
                  </a:lnTo>
                  <a:lnTo>
                    <a:pt x="60" y="1553"/>
                  </a:lnTo>
                  <a:lnTo>
                    <a:pt x="63" y="1559"/>
                  </a:lnTo>
                  <a:lnTo>
                    <a:pt x="67" y="1566"/>
                  </a:lnTo>
                  <a:lnTo>
                    <a:pt x="70" y="1572"/>
                  </a:lnTo>
                  <a:lnTo>
                    <a:pt x="75" y="1577"/>
                  </a:lnTo>
                  <a:lnTo>
                    <a:pt x="78" y="1583"/>
                  </a:lnTo>
                  <a:lnTo>
                    <a:pt x="83" y="1590"/>
                  </a:lnTo>
                  <a:lnTo>
                    <a:pt x="87" y="1596"/>
                  </a:lnTo>
                  <a:lnTo>
                    <a:pt x="91" y="1602"/>
                  </a:lnTo>
                  <a:lnTo>
                    <a:pt x="96" y="1608"/>
                  </a:lnTo>
                  <a:lnTo>
                    <a:pt x="101" y="1614"/>
                  </a:lnTo>
                  <a:lnTo>
                    <a:pt x="104" y="1619"/>
                  </a:lnTo>
                  <a:lnTo>
                    <a:pt x="110" y="1625"/>
                  </a:lnTo>
                  <a:lnTo>
                    <a:pt x="115" y="1631"/>
                  </a:lnTo>
                  <a:lnTo>
                    <a:pt x="120" y="1638"/>
                  </a:lnTo>
                  <a:lnTo>
                    <a:pt x="124" y="1643"/>
                  </a:lnTo>
                  <a:lnTo>
                    <a:pt x="130" y="1649"/>
                  </a:lnTo>
                  <a:lnTo>
                    <a:pt x="134" y="1654"/>
                  </a:lnTo>
                  <a:lnTo>
                    <a:pt x="140" y="1660"/>
                  </a:lnTo>
                  <a:lnTo>
                    <a:pt x="145" y="1665"/>
                  </a:lnTo>
                  <a:lnTo>
                    <a:pt x="151" y="1671"/>
                  </a:lnTo>
                  <a:lnTo>
                    <a:pt x="155" y="1677"/>
                  </a:lnTo>
                  <a:lnTo>
                    <a:pt x="162" y="1682"/>
                  </a:lnTo>
                  <a:lnTo>
                    <a:pt x="167" y="1687"/>
                  </a:lnTo>
                  <a:lnTo>
                    <a:pt x="173" y="1693"/>
                  </a:lnTo>
                  <a:lnTo>
                    <a:pt x="179" y="1698"/>
                  </a:lnTo>
                  <a:lnTo>
                    <a:pt x="186" y="1703"/>
                  </a:lnTo>
                  <a:lnTo>
                    <a:pt x="192" y="1708"/>
                  </a:lnTo>
                  <a:lnTo>
                    <a:pt x="199" y="1714"/>
                  </a:lnTo>
                  <a:lnTo>
                    <a:pt x="206" y="1719"/>
                  </a:lnTo>
                  <a:lnTo>
                    <a:pt x="213" y="1724"/>
                  </a:lnTo>
                  <a:lnTo>
                    <a:pt x="204" y="1729"/>
                  </a:lnTo>
                  <a:lnTo>
                    <a:pt x="200" y="1734"/>
                  </a:lnTo>
                  <a:lnTo>
                    <a:pt x="189" y="1741"/>
                  </a:lnTo>
                  <a:lnTo>
                    <a:pt x="182" y="1751"/>
                  </a:lnTo>
                  <a:lnTo>
                    <a:pt x="175" y="1762"/>
                  </a:lnTo>
                  <a:lnTo>
                    <a:pt x="172" y="1773"/>
                  </a:lnTo>
                  <a:lnTo>
                    <a:pt x="167" y="1784"/>
                  </a:lnTo>
                  <a:lnTo>
                    <a:pt x="165" y="1797"/>
                  </a:lnTo>
                  <a:lnTo>
                    <a:pt x="162" y="1803"/>
                  </a:lnTo>
                  <a:lnTo>
                    <a:pt x="162" y="1808"/>
                  </a:lnTo>
                  <a:lnTo>
                    <a:pt x="162" y="1815"/>
                  </a:lnTo>
                  <a:lnTo>
                    <a:pt x="162" y="1822"/>
                  </a:lnTo>
                  <a:lnTo>
                    <a:pt x="161" y="1834"/>
                  </a:lnTo>
                  <a:lnTo>
                    <a:pt x="161" y="1847"/>
                  </a:lnTo>
                  <a:lnTo>
                    <a:pt x="162" y="1859"/>
                  </a:lnTo>
                  <a:lnTo>
                    <a:pt x="165" y="1871"/>
                  </a:lnTo>
                  <a:lnTo>
                    <a:pt x="167" y="1882"/>
                  </a:lnTo>
                  <a:lnTo>
                    <a:pt x="171" y="1892"/>
                  </a:lnTo>
                  <a:lnTo>
                    <a:pt x="174" y="1902"/>
                  </a:lnTo>
                  <a:lnTo>
                    <a:pt x="178" y="1912"/>
                  </a:lnTo>
                  <a:lnTo>
                    <a:pt x="168" y="1917"/>
                  </a:lnTo>
                  <a:lnTo>
                    <a:pt x="160" y="1923"/>
                  </a:lnTo>
                  <a:lnTo>
                    <a:pt x="153" y="1930"/>
                  </a:lnTo>
                  <a:lnTo>
                    <a:pt x="146" y="1937"/>
                  </a:lnTo>
                  <a:lnTo>
                    <a:pt x="139" y="1943"/>
                  </a:lnTo>
                  <a:lnTo>
                    <a:pt x="133" y="1950"/>
                  </a:lnTo>
                  <a:lnTo>
                    <a:pt x="127" y="1957"/>
                  </a:lnTo>
                  <a:lnTo>
                    <a:pt x="124" y="1965"/>
                  </a:lnTo>
                  <a:lnTo>
                    <a:pt x="118" y="1972"/>
                  </a:lnTo>
                  <a:lnTo>
                    <a:pt x="115" y="1979"/>
                  </a:lnTo>
                  <a:lnTo>
                    <a:pt x="111" y="1987"/>
                  </a:lnTo>
                  <a:lnTo>
                    <a:pt x="110" y="1996"/>
                  </a:lnTo>
                  <a:lnTo>
                    <a:pt x="108" y="2004"/>
                  </a:lnTo>
                  <a:lnTo>
                    <a:pt x="108" y="2014"/>
                  </a:lnTo>
                  <a:lnTo>
                    <a:pt x="106" y="2023"/>
                  </a:lnTo>
                  <a:lnTo>
                    <a:pt x="109" y="2034"/>
                  </a:lnTo>
                  <a:lnTo>
                    <a:pt x="109" y="2038"/>
                  </a:lnTo>
                  <a:lnTo>
                    <a:pt x="111" y="2045"/>
                  </a:lnTo>
                  <a:lnTo>
                    <a:pt x="112" y="2052"/>
                  </a:lnTo>
                  <a:lnTo>
                    <a:pt x="116" y="2060"/>
                  </a:lnTo>
                  <a:lnTo>
                    <a:pt x="118" y="2067"/>
                  </a:lnTo>
                  <a:lnTo>
                    <a:pt x="122" y="2076"/>
                  </a:lnTo>
                  <a:lnTo>
                    <a:pt x="124" y="2081"/>
                  </a:lnTo>
                  <a:lnTo>
                    <a:pt x="127" y="2088"/>
                  </a:lnTo>
                  <a:lnTo>
                    <a:pt x="120" y="2090"/>
                  </a:lnTo>
                  <a:lnTo>
                    <a:pt x="113" y="2093"/>
                  </a:lnTo>
                  <a:lnTo>
                    <a:pt x="106" y="2094"/>
                  </a:lnTo>
                  <a:lnTo>
                    <a:pt x="102" y="2098"/>
                  </a:lnTo>
                  <a:lnTo>
                    <a:pt x="90" y="2102"/>
                  </a:lnTo>
                  <a:lnTo>
                    <a:pt x="82" y="2108"/>
                  </a:lnTo>
                  <a:lnTo>
                    <a:pt x="74" y="2112"/>
                  </a:lnTo>
                  <a:lnTo>
                    <a:pt x="68" y="2118"/>
                  </a:lnTo>
                  <a:lnTo>
                    <a:pt x="63" y="2121"/>
                  </a:lnTo>
                  <a:lnTo>
                    <a:pt x="61" y="2127"/>
                  </a:lnTo>
                  <a:lnTo>
                    <a:pt x="57" y="2133"/>
                  </a:lnTo>
                  <a:lnTo>
                    <a:pt x="54" y="2139"/>
                  </a:lnTo>
                  <a:lnTo>
                    <a:pt x="52" y="2146"/>
                  </a:lnTo>
                  <a:lnTo>
                    <a:pt x="50" y="2154"/>
                  </a:lnTo>
                  <a:lnTo>
                    <a:pt x="49" y="2161"/>
                  </a:lnTo>
                  <a:lnTo>
                    <a:pt x="48" y="2168"/>
                  </a:lnTo>
                  <a:lnTo>
                    <a:pt x="48" y="2176"/>
                  </a:lnTo>
                  <a:lnTo>
                    <a:pt x="48" y="2185"/>
                  </a:lnTo>
                  <a:lnTo>
                    <a:pt x="47" y="2192"/>
                  </a:lnTo>
                  <a:lnTo>
                    <a:pt x="47" y="2202"/>
                  </a:lnTo>
                  <a:lnTo>
                    <a:pt x="47" y="2210"/>
                  </a:lnTo>
                  <a:lnTo>
                    <a:pt x="48" y="2219"/>
                  </a:lnTo>
                  <a:lnTo>
                    <a:pt x="48" y="2227"/>
                  </a:lnTo>
                  <a:lnTo>
                    <a:pt x="49" y="2237"/>
                  </a:lnTo>
                  <a:lnTo>
                    <a:pt x="50" y="2246"/>
                  </a:lnTo>
                  <a:lnTo>
                    <a:pt x="53" y="2255"/>
                  </a:lnTo>
                  <a:lnTo>
                    <a:pt x="53" y="2263"/>
                  </a:lnTo>
                  <a:lnTo>
                    <a:pt x="55" y="2272"/>
                  </a:lnTo>
                  <a:lnTo>
                    <a:pt x="56" y="2280"/>
                  </a:lnTo>
                  <a:lnTo>
                    <a:pt x="59" y="2289"/>
                  </a:lnTo>
                  <a:lnTo>
                    <a:pt x="60" y="2296"/>
                  </a:lnTo>
                  <a:lnTo>
                    <a:pt x="63" y="2304"/>
                  </a:lnTo>
                  <a:lnTo>
                    <a:pt x="64" y="2312"/>
                  </a:lnTo>
                  <a:lnTo>
                    <a:pt x="68" y="2321"/>
                  </a:lnTo>
                  <a:lnTo>
                    <a:pt x="69" y="2326"/>
                  </a:lnTo>
                  <a:lnTo>
                    <a:pt x="71" y="2333"/>
                  </a:lnTo>
                  <a:lnTo>
                    <a:pt x="74" y="2339"/>
                  </a:lnTo>
                  <a:lnTo>
                    <a:pt x="76" y="2346"/>
                  </a:lnTo>
                  <a:lnTo>
                    <a:pt x="81" y="2356"/>
                  </a:lnTo>
                  <a:lnTo>
                    <a:pt x="85" y="2366"/>
                  </a:lnTo>
                  <a:lnTo>
                    <a:pt x="89" y="2373"/>
                  </a:lnTo>
                  <a:lnTo>
                    <a:pt x="92" y="2384"/>
                  </a:lnTo>
                  <a:lnTo>
                    <a:pt x="94" y="2389"/>
                  </a:lnTo>
                  <a:lnTo>
                    <a:pt x="96" y="2395"/>
                  </a:lnTo>
                  <a:lnTo>
                    <a:pt x="97" y="2402"/>
                  </a:lnTo>
                  <a:lnTo>
                    <a:pt x="99" y="2409"/>
                  </a:lnTo>
                  <a:lnTo>
                    <a:pt x="101" y="2417"/>
                  </a:lnTo>
                  <a:lnTo>
                    <a:pt x="103" y="2427"/>
                  </a:lnTo>
                  <a:lnTo>
                    <a:pt x="105" y="2435"/>
                  </a:lnTo>
                  <a:lnTo>
                    <a:pt x="109" y="2445"/>
                  </a:lnTo>
                  <a:lnTo>
                    <a:pt x="111" y="2454"/>
                  </a:lnTo>
                  <a:lnTo>
                    <a:pt x="115" y="2463"/>
                  </a:lnTo>
                  <a:lnTo>
                    <a:pt x="118" y="2471"/>
                  </a:lnTo>
                  <a:lnTo>
                    <a:pt x="123" y="2480"/>
                  </a:lnTo>
                  <a:lnTo>
                    <a:pt x="126" y="2487"/>
                  </a:lnTo>
                  <a:lnTo>
                    <a:pt x="132" y="2494"/>
                  </a:lnTo>
                  <a:lnTo>
                    <a:pt x="137" y="2500"/>
                  </a:lnTo>
                  <a:lnTo>
                    <a:pt x="144" y="2507"/>
                  </a:lnTo>
                  <a:lnTo>
                    <a:pt x="150" y="2511"/>
                  </a:lnTo>
                  <a:lnTo>
                    <a:pt x="157" y="2515"/>
                  </a:lnTo>
                  <a:lnTo>
                    <a:pt x="165" y="2518"/>
                  </a:lnTo>
                  <a:lnTo>
                    <a:pt x="174" y="2521"/>
                  </a:lnTo>
                  <a:lnTo>
                    <a:pt x="181" y="2521"/>
                  </a:lnTo>
                  <a:lnTo>
                    <a:pt x="190" y="2521"/>
                  </a:lnTo>
                  <a:lnTo>
                    <a:pt x="199" y="2521"/>
                  </a:lnTo>
                  <a:lnTo>
                    <a:pt x="209" y="2522"/>
                  </a:lnTo>
                  <a:lnTo>
                    <a:pt x="218" y="2522"/>
                  </a:lnTo>
                  <a:lnTo>
                    <a:pt x="228" y="2522"/>
                  </a:lnTo>
                  <a:lnTo>
                    <a:pt x="238" y="2522"/>
                  </a:lnTo>
                  <a:lnTo>
                    <a:pt x="249" y="2524"/>
                  </a:lnTo>
                  <a:lnTo>
                    <a:pt x="258" y="2522"/>
                  </a:lnTo>
                  <a:lnTo>
                    <a:pt x="269" y="2522"/>
                  </a:lnTo>
                  <a:lnTo>
                    <a:pt x="278" y="2522"/>
                  </a:lnTo>
                  <a:lnTo>
                    <a:pt x="288" y="2522"/>
                  </a:lnTo>
                  <a:lnTo>
                    <a:pt x="298" y="2522"/>
                  </a:lnTo>
                  <a:lnTo>
                    <a:pt x="307" y="2522"/>
                  </a:lnTo>
                  <a:lnTo>
                    <a:pt x="316" y="2522"/>
                  </a:lnTo>
                  <a:lnTo>
                    <a:pt x="326" y="2522"/>
                  </a:lnTo>
                  <a:lnTo>
                    <a:pt x="362" y="2521"/>
                  </a:lnTo>
                  <a:lnTo>
                    <a:pt x="388" y="2526"/>
                  </a:lnTo>
                  <a:lnTo>
                    <a:pt x="393" y="2526"/>
                  </a:lnTo>
                  <a:lnTo>
                    <a:pt x="399" y="2528"/>
                  </a:lnTo>
                  <a:lnTo>
                    <a:pt x="406" y="2528"/>
                  </a:lnTo>
                  <a:lnTo>
                    <a:pt x="413" y="2531"/>
                  </a:lnTo>
                  <a:lnTo>
                    <a:pt x="420" y="2532"/>
                  </a:lnTo>
                  <a:lnTo>
                    <a:pt x="428" y="2533"/>
                  </a:lnTo>
                  <a:lnTo>
                    <a:pt x="435" y="2533"/>
                  </a:lnTo>
                  <a:lnTo>
                    <a:pt x="444" y="2534"/>
                  </a:lnTo>
                  <a:lnTo>
                    <a:pt x="442" y="2541"/>
                  </a:lnTo>
                  <a:lnTo>
                    <a:pt x="442" y="2552"/>
                  </a:lnTo>
                  <a:lnTo>
                    <a:pt x="442" y="2557"/>
                  </a:lnTo>
                  <a:lnTo>
                    <a:pt x="442" y="2564"/>
                  </a:lnTo>
                  <a:lnTo>
                    <a:pt x="442" y="2571"/>
                  </a:lnTo>
                  <a:lnTo>
                    <a:pt x="442" y="2580"/>
                  </a:lnTo>
                  <a:lnTo>
                    <a:pt x="442" y="2587"/>
                  </a:lnTo>
                  <a:lnTo>
                    <a:pt x="442" y="2596"/>
                  </a:lnTo>
                  <a:lnTo>
                    <a:pt x="442" y="2605"/>
                  </a:lnTo>
                  <a:lnTo>
                    <a:pt x="444" y="2616"/>
                  </a:lnTo>
                  <a:lnTo>
                    <a:pt x="444" y="2626"/>
                  </a:lnTo>
                  <a:lnTo>
                    <a:pt x="446" y="2637"/>
                  </a:lnTo>
                  <a:lnTo>
                    <a:pt x="447" y="2648"/>
                  </a:lnTo>
                  <a:lnTo>
                    <a:pt x="449" y="2660"/>
                  </a:lnTo>
                  <a:lnTo>
                    <a:pt x="449" y="2671"/>
                  </a:lnTo>
                  <a:lnTo>
                    <a:pt x="452" y="2681"/>
                  </a:lnTo>
                  <a:lnTo>
                    <a:pt x="453" y="2693"/>
                  </a:lnTo>
                  <a:lnTo>
                    <a:pt x="456" y="2706"/>
                  </a:lnTo>
                  <a:lnTo>
                    <a:pt x="458" y="2717"/>
                  </a:lnTo>
                  <a:lnTo>
                    <a:pt x="461" y="2730"/>
                  </a:lnTo>
                  <a:lnTo>
                    <a:pt x="465" y="2742"/>
                  </a:lnTo>
                  <a:lnTo>
                    <a:pt x="468" y="2755"/>
                  </a:lnTo>
                  <a:lnTo>
                    <a:pt x="472" y="2766"/>
                  </a:lnTo>
                  <a:lnTo>
                    <a:pt x="475" y="2778"/>
                  </a:lnTo>
                  <a:lnTo>
                    <a:pt x="479" y="2790"/>
                  </a:lnTo>
                  <a:lnTo>
                    <a:pt x="484" y="2802"/>
                  </a:lnTo>
                  <a:lnTo>
                    <a:pt x="489" y="2814"/>
                  </a:lnTo>
                  <a:lnTo>
                    <a:pt x="495" y="2826"/>
                  </a:lnTo>
                  <a:lnTo>
                    <a:pt x="497" y="2832"/>
                  </a:lnTo>
                  <a:lnTo>
                    <a:pt x="501" y="2837"/>
                  </a:lnTo>
                  <a:lnTo>
                    <a:pt x="504" y="2843"/>
                  </a:lnTo>
                  <a:lnTo>
                    <a:pt x="508" y="2850"/>
                  </a:lnTo>
                  <a:lnTo>
                    <a:pt x="514" y="2855"/>
                  </a:lnTo>
                  <a:lnTo>
                    <a:pt x="522" y="2855"/>
                  </a:lnTo>
                  <a:lnTo>
                    <a:pt x="526" y="2848"/>
                  </a:lnTo>
                  <a:lnTo>
                    <a:pt x="526" y="2840"/>
                  </a:lnTo>
                  <a:lnTo>
                    <a:pt x="523" y="2833"/>
                  </a:lnTo>
                  <a:lnTo>
                    <a:pt x="519" y="2828"/>
                  </a:lnTo>
                  <a:lnTo>
                    <a:pt x="516" y="2821"/>
                  </a:lnTo>
                  <a:lnTo>
                    <a:pt x="514" y="2816"/>
                  </a:lnTo>
                  <a:lnTo>
                    <a:pt x="508" y="2805"/>
                  </a:lnTo>
                  <a:lnTo>
                    <a:pt x="503" y="2793"/>
                  </a:lnTo>
                  <a:lnTo>
                    <a:pt x="497" y="2780"/>
                  </a:lnTo>
                  <a:lnTo>
                    <a:pt x="494" y="2769"/>
                  </a:lnTo>
                  <a:lnTo>
                    <a:pt x="490" y="2757"/>
                  </a:lnTo>
                  <a:lnTo>
                    <a:pt x="487" y="2745"/>
                  </a:lnTo>
                  <a:lnTo>
                    <a:pt x="483" y="2732"/>
                  </a:lnTo>
                  <a:lnTo>
                    <a:pt x="480" y="2721"/>
                  </a:lnTo>
                  <a:lnTo>
                    <a:pt x="477" y="2708"/>
                  </a:lnTo>
                  <a:lnTo>
                    <a:pt x="476" y="2696"/>
                  </a:lnTo>
                  <a:lnTo>
                    <a:pt x="473" y="2683"/>
                  </a:lnTo>
                  <a:lnTo>
                    <a:pt x="472" y="2672"/>
                  </a:lnTo>
                  <a:lnTo>
                    <a:pt x="469" y="2661"/>
                  </a:lnTo>
                  <a:lnTo>
                    <a:pt x="469" y="2651"/>
                  </a:lnTo>
                  <a:lnTo>
                    <a:pt x="467" y="2639"/>
                  </a:lnTo>
                  <a:lnTo>
                    <a:pt x="466" y="2627"/>
                  </a:lnTo>
                  <a:lnTo>
                    <a:pt x="465" y="2617"/>
                  </a:lnTo>
                  <a:lnTo>
                    <a:pt x="465" y="2608"/>
                  </a:lnTo>
                  <a:lnTo>
                    <a:pt x="463" y="2597"/>
                  </a:lnTo>
                  <a:lnTo>
                    <a:pt x="463" y="2589"/>
                  </a:lnTo>
                  <a:lnTo>
                    <a:pt x="463" y="2581"/>
                  </a:lnTo>
                  <a:lnTo>
                    <a:pt x="463" y="2574"/>
                  </a:lnTo>
                  <a:lnTo>
                    <a:pt x="463" y="2566"/>
                  </a:lnTo>
                  <a:lnTo>
                    <a:pt x="463" y="2559"/>
                  </a:lnTo>
                  <a:lnTo>
                    <a:pt x="463" y="2552"/>
                  </a:lnTo>
                  <a:lnTo>
                    <a:pt x="463" y="2547"/>
                  </a:lnTo>
                  <a:lnTo>
                    <a:pt x="463" y="2538"/>
                  </a:lnTo>
                  <a:lnTo>
                    <a:pt x="465" y="2533"/>
                  </a:lnTo>
                  <a:lnTo>
                    <a:pt x="472" y="2529"/>
                  </a:lnTo>
                  <a:lnTo>
                    <a:pt x="480" y="2527"/>
                  </a:lnTo>
                  <a:lnTo>
                    <a:pt x="488" y="2524"/>
                  </a:lnTo>
                  <a:lnTo>
                    <a:pt x="496" y="2520"/>
                  </a:lnTo>
                  <a:lnTo>
                    <a:pt x="503" y="2513"/>
                  </a:lnTo>
                  <a:lnTo>
                    <a:pt x="511" y="2507"/>
                  </a:lnTo>
                  <a:lnTo>
                    <a:pt x="518" y="2499"/>
                  </a:lnTo>
                  <a:lnTo>
                    <a:pt x="525" y="2491"/>
                  </a:lnTo>
                  <a:lnTo>
                    <a:pt x="530" y="2480"/>
                  </a:lnTo>
                  <a:lnTo>
                    <a:pt x="536" y="2470"/>
                  </a:lnTo>
                  <a:lnTo>
                    <a:pt x="539" y="2461"/>
                  </a:lnTo>
                  <a:lnTo>
                    <a:pt x="544" y="2451"/>
                  </a:lnTo>
                  <a:lnTo>
                    <a:pt x="545" y="2441"/>
                  </a:lnTo>
                  <a:lnTo>
                    <a:pt x="547" y="2431"/>
                  </a:lnTo>
                  <a:lnTo>
                    <a:pt x="549" y="2422"/>
                  </a:lnTo>
                  <a:lnTo>
                    <a:pt x="550" y="2415"/>
                  </a:lnTo>
                  <a:lnTo>
                    <a:pt x="554" y="2420"/>
                  </a:lnTo>
                  <a:lnTo>
                    <a:pt x="563" y="2427"/>
                  </a:lnTo>
                  <a:lnTo>
                    <a:pt x="570" y="2434"/>
                  </a:lnTo>
                  <a:lnTo>
                    <a:pt x="579" y="2443"/>
                  </a:lnTo>
                  <a:lnTo>
                    <a:pt x="587" y="2451"/>
                  </a:lnTo>
                  <a:lnTo>
                    <a:pt x="596" y="2461"/>
                  </a:lnTo>
                  <a:lnTo>
                    <a:pt x="601" y="2465"/>
                  </a:lnTo>
                  <a:lnTo>
                    <a:pt x="607" y="2471"/>
                  </a:lnTo>
                  <a:lnTo>
                    <a:pt x="612" y="2476"/>
                  </a:lnTo>
                  <a:lnTo>
                    <a:pt x="617" y="2483"/>
                  </a:lnTo>
                  <a:lnTo>
                    <a:pt x="621" y="2487"/>
                  </a:lnTo>
                  <a:lnTo>
                    <a:pt x="627" y="2493"/>
                  </a:lnTo>
                  <a:lnTo>
                    <a:pt x="631" y="2498"/>
                  </a:lnTo>
                  <a:lnTo>
                    <a:pt x="637" y="2505"/>
                  </a:lnTo>
                  <a:lnTo>
                    <a:pt x="641" y="2510"/>
                  </a:lnTo>
                  <a:lnTo>
                    <a:pt x="647" y="2515"/>
                  </a:lnTo>
                  <a:lnTo>
                    <a:pt x="651" y="2521"/>
                  </a:lnTo>
                  <a:lnTo>
                    <a:pt x="657" y="2528"/>
                  </a:lnTo>
                  <a:lnTo>
                    <a:pt x="662" y="2534"/>
                  </a:lnTo>
                  <a:lnTo>
                    <a:pt x="666" y="2540"/>
                  </a:lnTo>
                  <a:lnTo>
                    <a:pt x="671" y="2546"/>
                  </a:lnTo>
                  <a:lnTo>
                    <a:pt x="677" y="2553"/>
                  </a:lnTo>
                  <a:lnTo>
                    <a:pt x="680" y="2559"/>
                  </a:lnTo>
                  <a:lnTo>
                    <a:pt x="685" y="2566"/>
                  </a:lnTo>
                  <a:lnTo>
                    <a:pt x="690" y="2571"/>
                  </a:lnTo>
                  <a:lnTo>
                    <a:pt x="694" y="2578"/>
                  </a:lnTo>
                  <a:lnTo>
                    <a:pt x="700" y="2582"/>
                  </a:lnTo>
                  <a:lnTo>
                    <a:pt x="708" y="2581"/>
                  </a:lnTo>
                  <a:lnTo>
                    <a:pt x="712" y="2574"/>
                  </a:lnTo>
                  <a:lnTo>
                    <a:pt x="712" y="2567"/>
                  </a:lnTo>
                  <a:lnTo>
                    <a:pt x="706" y="2557"/>
                  </a:lnTo>
                  <a:lnTo>
                    <a:pt x="700" y="2549"/>
                  </a:lnTo>
                  <a:lnTo>
                    <a:pt x="694" y="2541"/>
                  </a:lnTo>
                  <a:lnTo>
                    <a:pt x="689" y="2533"/>
                  </a:lnTo>
                  <a:lnTo>
                    <a:pt x="682" y="2525"/>
                  </a:lnTo>
                  <a:lnTo>
                    <a:pt x="676" y="2517"/>
                  </a:lnTo>
                  <a:lnTo>
                    <a:pt x="669" y="2508"/>
                  </a:lnTo>
                  <a:lnTo>
                    <a:pt x="663" y="2501"/>
                  </a:lnTo>
                  <a:lnTo>
                    <a:pt x="656" y="2493"/>
                  </a:lnTo>
                  <a:lnTo>
                    <a:pt x="649" y="2485"/>
                  </a:lnTo>
                  <a:lnTo>
                    <a:pt x="642" y="2478"/>
                  </a:lnTo>
                  <a:lnTo>
                    <a:pt x="636" y="2471"/>
                  </a:lnTo>
                  <a:lnTo>
                    <a:pt x="629" y="2463"/>
                  </a:lnTo>
                  <a:lnTo>
                    <a:pt x="622" y="2456"/>
                  </a:lnTo>
                  <a:lnTo>
                    <a:pt x="616" y="2450"/>
                  </a:lnTo>
                  <a:lnTo>
                    <a:pt x="610" y="2444"/>
                  </a:lnTo>
                  <a:lnTo>
                    <a:pt x="603" y="2437"/>
                  </a:lnTo>
                  <a:lnTo>
                    <a:pt x="598" y="2430"/>
                  </a:lnTo>
                  <a:lnTo>
                    <a:pt x="592" y="2424"/>
                  </a:lnTo>
                  <a:lnTo>
                    <a:pt x="587" y="2420"/>
                  </a:lnTo>
                  <a:lnTo>
                    <a:pt x="580" y="2414"/>
                  </a:lnTo>
                  <a:lnTo>
                    <a:pt x="575" y="2409"/>
                  </a:lnTo>
                  <a:lnTo>
                    <a:pt x="571" y="2406"/>
                  </a:lnTo>
                  <a:lnTo>
                    <a:pt x="567" y="2402"/>
                  </a:lnTo>
                  <a:lnTo>
                    <a:pt x="559" y="2394"/>
                  </a:lnTo>
                  <a:lnTo>
                    <a:pt x="554" y="2389"/>
                  </a:lnTo>
                  <a:lnTo>
                    <a:pt x="550" y="2385"/>
                  </a:lnTo>
                  <a:lnTo>
                    <a:pt x="549" y="2385"/>
                  </a:lnTo>
                  <a:lnTo>
                    <a:pt x="546" y="2372"/>
                  </a:lnTo>
                  <a:lnTo>
                    <a:pt x="544" y="2364"/>
                  </a:lnTo>
                  <a:lnTo>
                    <a:pt x="547" y="2361"/>
                  </a:lnTo>
                  <a:lnTo>
                    <a:pt x="554" y="2360"/>
                  </a:lnTo>
                  <a:lnTo>
                    <a:pt x="561" y="2358"/>
                  </a:lnTo>
                  <a:lnTo>
                    <a:pt x="570" y="2357"/>
                  </a:lnTo>
                  <a:lnTo>
                    <a:pt x="578" y="2354"/>
                  </a:lnTo>
                  <a:lnTo>
                    <a:pt x="587" y="2352"/>
                  </a:lnTo>
                  <a:lnTo>
                    <a:pt x="598" y="2350"/>
                  </a:lnTo>
                  <a:lnTo>
                    <a:pt x="609" y="2349"/>
                  </a:lnTo>
                  <a:lnTo>
                    <a:pt x="620" y="2345"/>
                  </a:lnTo>
                  <a:lnTo>
                    <a:pt x="631" y="2343"/>
                  </a:lnTo>
                  <a:lnTo>
                    <a:pt x="643" y="2340"/>
                  </a:lnTo>
                  <a:lnTo>
                    <a:pt x="656" y="2338"/>
                  </a:lnTo>
                  <a:lnTo>
                    <a:pt x="668" y="2335"/>
                  </a:lnTo>
                  <a:lnTo>
                    <a:pt x="680" y="2331"/>
                  </a:lnTo>
                  <a:lnTo>
                    <a:pt x="686" y="2329"/>
                  </a:lnTo>
                  <a:lnTo>
                    <a:pt x="692" y="2328"/>
                  </a:lnTo>
                  <a:lnTo>
                    <a:pt x="699" y="2326"/>
                  </a:lnTo>
                  <a:lnTo>
                    <a:pt x="706" y="2325"/>
                  </a:lnTo>
                  <a:lnTo>
                    <a:pt x="718" y="2321"/>
                  </a:lnTo>
                  <a:lnTo>
                    <a:pt x="731" y="2317"/>
                  </a:lnTo>
                  <a:lnTo>
                    <a:pt x="736" y="2315"/>
                  </a:lnTo>
                  <a:lnTo>
                    <a:pt x="743" y="2314"/>
                  </a:lnTo>
                  <a:lnTo>
                    <a:pt x="749" y="2311"/>
                  </a:lnTo>
                  <a:lnTo>
                    <a:pt x="756" y="2310"/>
                  </a:lnTo>
                  <a:lnTo>
                    <a:pt x="768" y="2305"/>
                  </a:lnTo>
                  <a:lnTo>
                    <a:pt x="780" y="2302"/>
                  </a:lnTo>
                  <a:lnTo>
                    <a:pt x="791" y="2297"/>
                  </a:lnTo>
                  <a:lnTo>
                    <a:pt x="803" y="2294"/>
                  </a:lnTo>
                  <a:lnTo>
                    <a:pt x="812" y="2289"/>
                  </a:lnTo>
                  <a:lnTo>
                    <a:pt x="823" y="2284"/>
                  </a:lnTo>
                  <a:lnTo>
                    <a:pt x="832" y="2280"/>
                  </a:lnTo>
                  <a:lnTo>
                    <a:pt x="843" y="2275"/>
                  </a:lnTo>
                  <a:lnTo>
                    <a:pt x="850" y="2270"/>
                  </a:lnTo>
                  <a:lnTo>
                    <a:pt x="858" y="2266"/>
                  </a:lnTo>
                  <a:lnTo>
                    <a:pt x="865" y="2261"/>
                  </a:lnTo>
                  <a:lnTo>
                    <a:pt x="872" y="2258"/>
                  </a:lnTo>
                  <a:lnTo>
                    <a:pt x="874" y="2249"/>
                  </a:lnTo>
                  <a:lnTo>
                    <a:pt x="872" y="2242"/>
                  </a:lnTo>
                  <a:lnTo>
                    <a:pt x="865" y="2239"/>
                  </a:lnTo>
                  <a:lnTo>
                    <a:pt x="858" y="2242"/>
                  </a:lnTo>
                  <a:lnTo>
                    <a:pt x="851" y="2246"/>
                  </a:lnTo>
                  <a:lnTo>
                    <a:pt x="844" y="2251"/>
                  </a:lnTo>
                  <a:lnTo>
                    <a:pt x="836" y="2255"/>
                  </a:lnTo>
                  <a:lnTo>
                    <a:pt x="827" y="2260"/>
                  </a:lnTo>
                  <a:lnTo>
                    <a:pt x="817" y="2263"/>
                  </a:lnTo>
                  <a:lnTo>
                    <a:pt x="806" y="2268"/>
                  </a:lnTo>
                  <a:lnTo>
                    <a:pt x="795" y="2273"/>
                  </a:lnTo>
                  <a:lnTo>
                    <a:pt x="784" y="2277"/>
                  </a:lnTo>
                  <a:lnTo>
                    <a:pt x="777" y="2279"/>
                  </a:lnTo>
                  <a:lnTo>
                    <a:pt x="771" y="2281"/>
                  </a:lnTo>
                  <a:lnTo>
                    <a:pt x="764" y="2283"/>
                  </a:lnTo>
                  <a:lnTo>
                    <a:pt x="759" y="2286"/>
                  </a:lnTo>
                  <a:lnTo>
                    <a:pt x="746" y="2289"/>
                  </a:lnTo>
                  <a:lnTo>
                    <a:pt x="734" y="2294"/>
                  </a:lnTo>
                  <a:lnTo>
                    <a:pt x="727" y="2295"/>
                  </a:lnTo>
                  <a:lnTo>
                    <a:pt x="720" y="2297"/>
                  </a:lnTo>
                  <a:lnTo>
                    <a:pt x="713" y="2300"/>
                  </a:lnTo>
                  <a:lnTo>
                    <a:pt x="707" y="2302"/>
                  </a:lnTo>
                  <a:lnTo>
                    <a:pt x="700" y="2303"/>
                  </a:lnTo>
                  <a:lnTo>
                    <a:pt x="693" y="2305"/>
                  </a:lnTo>
                  <a:lnTo>
                    <a:pt x="686" y="2308"/>
                  </a:lnTo>
                  <a:lnTo>
                    <a:pt x="680" y="2310"/>
                  </a:lnTo>
                  <a:lnTo>
                    <a:pt x="673" y="2311"/>
                  </a:lnTo>
                  <a:lnTo>
                    <a:pt x="666" y="2312"/>
                  </a:lnTo>
                  <a:lnTo>
                    <a:pt x="659" y="2314"/>
                  </a:lnTo>
                  <a:lnTo>
                    <a:pt x="652" y="2316"/>
                  </a:lnTo>
                  <a:lnTo>
                    <a:pt x="645" y="2317"/>
                  </a:lnTo>
                  <a:lnTo>
                    <a:pt x="640" y="2319"/>
                  </a:lnTo>
                  <a:lnTo>
                    <a:pt x="633" y="2321"/>
                  </a:lnTo>
                  <a:lnTo>
                    <a:pt x="627" y="2323"/>
                  </a:lnTo>
                  <a:lnTo>
                    <a:pt x="614" y="2325"/>
                  </a:lnTo>
                  <a:lnTo>
                    <a:pt x="602" y="2328"/>
                  </a:lnTo>
                  <a:lnTo>
                    <a:pt x="592" y="2330"/>
                  </a:lnTo>
                  <a:lnTo>
                    <a:pt x="581" y="2333"/>
                  </a:lnTo>
                  <a:lnTo>
                    <a:pt x="571" y="2335"/>
                  </a:lnTo>
                  <a:lnTo>
                    <a:pt x="561" y="2337"/>
                  </a:lnTo>
                  <a:lnTo>
                    <a:pt x="553" y="2338"/>
                  </a:lnTo>
                  <a:lnTo>
                    <a:pt x="546" y="2340"/>
                  </a:lnTo>
                  <a:lnTo>
                    <a:pt x="535" y="2343"/>
                  </a:lnTo>
                  <a:lnTo>
                    <a:pt x="529" y="2345"/>
                  </a:lnTo>
                  <a:lnTo>
                    <a:pt x="370" y="2314"/>
                  </a:lnTo>
                  <a:lnTo>
                    <a:pt x="362" y="2315"/>
                  </a:lnTo>
                  <a:lnTo>
                    <a:pt x="357" y="2322"/>
                  </a:lnTo>
                  <a:lnTo>
                    <a:pt x="357" y="2323"/>
                  </a:lnTo>
                  <a:lnTo>
                    <a:pt x="357" y="2324"/>
                  </a:lnTo>
                  <a:lnTo>
                    <a:pt x="360" y="2330"/>
                  </a:lnTo>
                  <a:lnTo>
                    <a:pt x="365" y="2335"/>
                  </a:lnTo>
                  <a:lnTo>
                    <a:pt x="367" y="2335"/>
                  </a:lnTo>
                  <a:lnTo>
                    <a:pt x="371" y="2335"/>
                  </a:lnTo>
                  <a:lnTo>
                    <a:pt x="377" y="2336"/>
                  </a:lnTo>
                  <a:lnTo>
                    <a:pt x="388" y="2338"/>
                  </a:lnTo>
                  <a:lnTo>
                    <a:pt x="398" y="2340"/>
                  </a:lnTo>
                  <a:lnTo>
                    <a:pt x="411" y="2343"/>
                  </a:lnTo>
                  <a:lnTo>
                    <a:pt x="418" y="2344"/>
                  </a:lnTo>
                  <a:lnTo>
                    <a:pt x="425" y="2345"/>
                  </a:lnTo>
                  <a:lnTo>
                    <a:pt x="432" y="2346"/>
                  </a:lnTo>
                  <a:lnTo>
                    <a:pt x="439" y="2349"/>
                  </a:lnTo>
                  <a:lnTo>
                    <a:pt x="446" y="2349"/>
                  </a:lnTo>
                  <a:lnTo>
                    <a:pt x="453" y="2351"/>
                  </a:lnTo>
                  <a:lnTo>
                    <a:pt x="460" y="2351"/>
                  </a:lnTo>
                  <a:lnTo>
                    <a:pt x="467" y="2353"/>
                  </a:lnTo>
                  <a:lnTo>
                    <a:pt x="473" y="2353"/>
                  </a:lnTo>
                  <a:lnTo>
                    <a:pt x="480" y="2356"/>
                  </a:lnTo>
                  <a:lnTo>
                    <a:pt x="486" y="2356"/>
                  </a:lnTo>
                  <a:lnTo>
                    <a:pt x="493" y="2358"/>
                  </a:lnTo>
                  <a:lnTo>
                    <a:pt x="502" y="2359"/>
                  </a:lnTo>
                  <a:lnTo>
                    <a:pt x="511" y="2361"/>
                  </a:lnTo>
                  <a:lnTo>
                    <a:pt x="517" y="2363"/>
                  </a:lnTo>
                  <a:lnTo>
                    <a:pt x="522" y="2365"/>
                  </a:lnTo>
                  <a:lnTo>
                    <a:pt x="524" y="2371"/>
                  </a:lnTo>
                  <a:lnTo>
                    <a:pt x="526" y="2381"/>
                  </a:lnTo>
                  <a:lnTo>
                    <a:pt x="528" y="2386"/>
                  </a:lnTo>
                  <a:lnTo>
                    <a:pt x="529" y="2393"/>
                  </a:lnTo>
                  <a:lnTo>
                    <a:pt x="529" y="2400"/>
                  </a:lnTo>
                  <a:lnTo>
                    <a:pt x="530" y="2408"/>
                  </a:lnTo>
                  <a:lnTo>
                    <a:pt x="529" y="2415"/>
                  </a:lnTo>
                  <a:lnTo>
                    <a:pt x="529" y="2423"/>
                  </a:lnTo>
                  <a:lnTo>
                    <a:pt x="526" y="2431"/>
                  </a:lnTo>
                  <a:lnTo>
                    <a:pt x="525" y="2441"/>
                  </a:lnTo>
                  <a:lnTo>
                    <a:pt x="522" y="2450"/>
                  </a:lnTo>
                  <a:lnTo>
                    <a:pt x="518" y="2459"/>
                  </a:lnTo>
                  <a:lnTo>
                    <a:pt x="512" y="2470"/>
                  </a:lnTo>
                  <a:lnTo>
                    <a:pt x="508" y="2480"/>
                  </a:lnTo>
                  <a:lnTo>
                    <a:pt x="501" y="2486"/>
                  </a:lnTo>
                  <a:lnTo>
                    <a:pt x="495" y="2493"/>
                  </a:lnTo>
                  <a:lnTo>
                    <a:pt x="488" y="2499"/>
                  </a:lnTo>
                  <a:lnTo>
                    <a:pt x="482" y="2504"/>
                  </a:lnTo>
                  <a:lnTo>
                    <a:pt x="474" y="2506"/>
                  </a:lnTo>
                  <a:lnTo>
                    <a:pt x="467" y="2510"/>
                  </a:lnTo>
                  <a:lnTo>
                    <a:pt x="460" y="2511"/>
                  </a:lnTo>
                  <a:lnTo>
                    <a:pt x="453" y="2513"/>
                  </a:lnTo>
                  <a:lnTo>
                    <a:pt x="445" y="2512"/>
                  </a:lnTo>
                  <a:lnTo>
                    <a:pt x="437" y="2512"/>
                  </a:lnTo>
                  <a:lnTo>
                    <a:pt x="430" y="2511"/>
                  </a:lnTo>
                  <a:lnTo>
                    <a:pt x="423" y="2511"/>
                  </a:lnTo>
                  <a:lnTo>
                    <a:pt x="414" y="2508"/>
                  </a:lnTo>
                  <a:lnTo>
                    <a:pt x="407" y="2507"/>
                  </a:lnTo>
                  <a:lnTo>
                    <a:pt x="400" y="2506"/>
                  </a:lnTo>
                  <a:lnTo>
                    <a:pt x="393" y="2505"/>
                  </a:lnTo>
                  <a:lnTo>
                    <a:pt x="362" y="2500"/>
                  </a:lnTo>
                  <a:lnTo>
                    <a:pt x="325" y="2500"/>
                  </a:lnTo>
                  <a:lnTo>
                    <a:pt x="315" y="2500"/>
                  </a:lnTo>
                  <a:lnTo>
                    <a:pt x="306" y="2500"/>
                  </a:lnTo>
                  <a:lnTo>
                    <a:pt x="297" y="2500"/>
                  </a:lnTo>
                  <a:lnTo>
                    <a:pt x="288" y="2500"/>
                  </a:lnTo>
                  <a:lnTo>
                    <a:pt x="278" y="2500"/>
                  </a:lnTo>
                  <a:lnTo>
                    <a:pt x="269" y="2500"/>
                  </a:lnTo>
                  <a:lnTo>
                    <a:pt x="258" y="2500"/>
                  </a:lnTo>
                  <a:lnTo>
                    <a:pt x="249" y="2501"/>
                  </a:lnTo>
                  <a:lnTo>
                    <a:pt x="238" y="2501"/>
                  </a:lnTo>
                  <a:lnTo>
                    <a:pt x="229" y="2501"/>
                  </a:lnTo>
                  <a:lnTo>
                    <a:pt x="218" y="2501"/>
                  </a:lnTo>
                  <a:lnTo>
                    <a:pt x="210" y="2501"/>
                  </a:lnTo>
                  <a:lnTo>
                    <a:pt x="200" y="2500"/>
                  </a:lnTo>
                  <a:lnTo>
                    <a:pt x="192" y="2500"/>
                  </a:lnTo>
                  <a:lnTo>
                    <a:pt x="183" y="2500"/>
                  </a:lnTo>
                  <a:lnTo>
                    <a:pt x="176" y="2500"/>
                  </a:lnTo>
                  <a:lnTo>
                    <a:pt x="165" y="2496"/>
                  </a:lnTo>
                  <a:lnTo>
                    <a:pt x="154" y="2489"/>
                  </a:lnTo>
                  <a:lnTo>
                    <a:pt x="150" y="2483"/>
                  </a:lnTo>
                  <a:lnTo>
                    <a:pt x="146" y="2478"/>
                  </a:lnTo>
                  <a:lnTo>
                    <a:pt x="143" y="2471"/>
                  </a:lnTo>
                  <a:lnTo>
                    <a:pt x="139" y="2465"/>
                  </a:lnTo>
                  <a:lnTo>
                    <a:pt x="136" y="2457"/>
                  </a:lnTo>
                  <a:lnTo>
                    <a:pt x="132" y="2450"/>
                  </a:lnTo>
                  <a:lnTo>
                    <a:pt x="130" y="2442"/>
                  </a:lnTo>
                  <a:lnTo>
                    <a:pt x="127" y="2434"/>
                  </a:lnTo>
                  <a:lnTo>
                    <a:pt x="125" y="2426"/>
                  </a:lnTo>
                  <a:lnTo>
                    <a:pt x="123" y="2417"/>
                  </a:lnTo>
                  <a:lnTo>
                    <a:pt x="120" y="2410"/>
                  </a:lnTo>
                  <a:lnTo>
                    <a:pt x="119" y="2403"/>
                  </a:lnTo>
                  <a:lnTo>
                    <a:pt x="117" y="2396"/>
                  </a:lnTo>
                  <a:lnTo>
                    <a:pt x="115" y="2389"/>
                  </a:lnTo>
                  <a:lnTo>
                    <a:pt x="112" y="2382"/>
                  </a:lnTo>
                  <a:lnTo>
                    <a:pt x="111" y="2377"/>
                  </a:lnTo>
                  <a:lnTo>
                    <a:pt x="108" y="2366"/>
                  </a:lnTo>
                  <a:lnTo>
                    <a:pt x="104" y="2357"/>
                  </a:lnTo>
                  <a:lnTo>
                    <a:pt x="99" y="2346"/>
                  </a:lnTo>
                  <a:lnTo>
                    <a:pt x="95" y="2337"/>
                  </a:lnTo>
                  <a:lnTo>
                    <a:pt x="90" y="2324"/>
                  </a:lnTo>
                  <a:lnTo>
                    <a:pt x="87" y="2312"/>
                  </a:lnTo>
                  <a:lnTo>
                    <a:pt x="84" y="2304"/>
                  </a:lnTo>
                  <a:lnTo>
                    <a:pt x="83" y="2297"/>
                  </a:lnTo>
                  <a:lnTo>
                    <a:pt x="81" y="2289"/>
                  </a:lnTo>
                  <a:lnTo>
                    <a:pt x="80" y="2282"/>
                  </a:lnTo>
                  <a:lnTo>
                    <a:pt x="77" y="2274"/>
                  </a:lnTo>
                  <a:lnTo>
                    <a:pt x="76" y="2267"/>
                  </a:lnTo>
                  <a:lnTo>
                    <a:pt x="74" y="2259"/>
                  </a:lnTo>
                  <a:lnTo>
                    <a:pt x="74" y="2252"/>
                  </a:lnTo>
                  <a:lnTo>
                    <a:pt x="71" y="2242"/>
                  </a:lnTo>
                  <a:lnTo>
                    <a:pt x="70" y="2235"/>
                  </a:lnTo>
                  <a:lnTo>
                    <a:pt x="69" y="2226"/>
                  </a:lnTo>
                  <a:lnTo>
                    <a:pt x="69" y="2219"/>
                  </a:lnTo>
                  <a:lnTo>
                    <a:pt x="68" y="2211"/>
                  </a:lnTo>
                  <a:lnTo>
                    <a:pt x="68" y="2203"/>
                  </a:lnTo>
                  <a:lnTo>
                    <a:pt x="68" y="2196"/>
                  </a:lnTo>
                  <a:lnTo>
                    <a:pt x="68" y="2189"/>
                  </a:lnTo>
                  <a:lnTo>
                    <a:pt x="68" y="2181"/>
                  </a:lnTo>
                  <a:lnTo>
                    <a:pt x="68" y="2172"/>
                  </a:lnTo>
                  <a:lnTo>
                    <a:pt x="69" y="2165"/>
                  </a:lnTo>
                  <a:lnTo>
                    <a:pt x="71" y="2160"/>
                  </a:lnTo>
                  <a:lnTo>
                    <a:pt x="71" y="2153"/>
                  </a:lnTo>
                  <a:lnTo>
                    <a:pt x="74" y="2147"/>
                  </a:lnTo>
                  <a:lnTo>
                    <a:pt x="76" y="2141"/>
                  </a:lnTo>
                  <a:lnTo>
                    <a:pt x="80" y="2136"/>
                  </a:lnTo>
                  <a:lnTo>
                    <a:pt x="81" y="2133"/>
                  </a:lnTo>
                  <a:lnTo>
                    <a:pt x="85" y="2129"/>
                  </a:lnTo>
                  <a:lnTo>
                    <a:pt x="90" y="2126"/>
                  </a:lnTo>
                  <a:lnTo>
                    <a:pt x="98" y="2122"/>
                  </a:lnTo>
                  <a:lnTo>
                    <a:pt x="105" y="2118"/>
                  </a:lnTo>
                  <a:lnTo>
                    <a:pt x="116" y="2113"/>
                  </a:lnTo>
                  <a:lnTo>
                    <a:pt x="120" y="2111"/>
                  </a:lnTo>
                  <a:lnTo>
                    <a:pt x="126" y="2108"/>
                  </a:lnTo>
                  <a:lnTo>
                    <a:pt x="133" y="2106"/>
                  </a:lnTo>
                  <a:lnTo>
                    <a:pt x="140" y="2105"/>
                  </a:lnTo>
                  <a:lnTo>
                    <a:pt x="141" y="2105"/>
                  </a:lnTo>
                  <a:lnTo>
                    <a:pt x="145" y="2105"/>
                  </a:lnTo>
                  <a:lnTo>
                    <a:pt x="145" y="2104"/>
                  </a:lnTo>
                  <a:lnTo>
                    <a:pt x="147" y="2102"/>
                  </a:lnTo>
                  <a:lnTo>
                    <a:pt x="152" y="2099"/>
                  </a:lnTo>
                  <a:lnTo>
                    <a:pt x="158" y="2098"/>
                  </a:lnTo>
                  <a:lnTo>
                    <a:pt x="165" y="2094"/>
                  </a:lnTo>
                  <a:lnTo>
                    <a:pt x="172" y="2093"/>
                  </a:lnTo>
                  <a:lnTo>
                    <a:pt x="179" y="2090"/>
                  </a:lnTo>
                  <a:lnTo>
                    <a:pt x="186" y="2088"/>
                  </a:lnTo>
                  <a:lnTo>
                    <a:pt x="193" y="2085"/>
                  </a:lnTo>
                  <a:lnTo>
                    <a:pt x="201" y="2084"/>
                  </a:lnTo>
                  <a:lnTo>
                    <a:pt x="208" y="2080"/>
                  </a:lnTo>
                  <a:lnTo>
                    <a:pt x="216" y="2079"/>
                  </a:lnTo>
                  <a:lnTo>
                    <a:pt x="224" y="2076"/>
                  </a:lnTo>
                  <a:lnTo>
                    <a:pt x="232" y="2074"/>
                  </a:lnTo>
                  <a:lnTo>
                    <a:pt x="241" y="2072"/>
                  </a:lnTo>
                  <a:lnTo>
                    <a:pt x="250" y="2070"/>
                  </a:lnTo>
                  <a:lnTo>
                    <a:pt x="258" y="2067"/>
                  </a:lnTo>
                  <a:lnTo>
                    <a:pt x="269" y="2066"/>
                  </a:lnTo>
                  <a:lnTo>
                    <a:pt x="277" y="2063"/>
                  </a:lnTo>
                  <a:lnTo>
                    <a:pt x="286" y="2062"/>
                  </a:lnTo>
                  <a:lnTo>
                    <a:pt x="294" y="2058"/>
                  </a:lnTo>
                  <a:lnTo>
                    <a:pt x="305" y="2057"/>
                  </a:lnTo>
                  <a:lnTo>
                    <a:pt x="314" y="2055"/>
                  </a:lnTo>
                  <a:lnTo>
                    <a:pt x="323" y="2052"/>
                  </a:lnTo>
                  <a:lnTo>
                    <a:pt x="333" y="2050"/>
                  </a:lnTo>
                  <a:lnTo>
                    <a:pt x="343" y="2049"/>
                  </a:lnTo>
                  <a:lnTo>
                    <a:pt x="353" y="2045"/>
                  </a:lnTo>
                  <a:lnTo>
                    <a:pt x="363" y="2044"/>
                  </a:lnTo>
                  <a:lnTo>
                    <a:pt x="374" y="2041"/>
                  </a:lnTo>
                  <a:lnTo>
                    <a:pt x="384" y="2039"/>
                  </a:lnTo>
                  <a:lnTo>
                    <a:pt x="395" y="2037"/>
                  </a:lnTo>
                  <a:lnTo>
                    <a:pt x="405" y="2035"/>
                  </a:lnTo>
                  <a:lnTo>
                    <a:pt x="416" y="2032"/>
                  </a:lnTo>
                  <a:lnTo>
                    <a:pt x="426" y="2031"/>
                  </a:lnTo>
                  <a:lnTo>
                    <a:pt x="437" y="2028"/>
                  </a:lnTo>
                  <a:lnTo>
                    <a:pt x="447" y="2025"/>
                  </a:lnTo>
                  <a:lnTo>
                    <a:pt x="458" y="2023"/>
                  </a:lnTo>
                  <a:lnTo>
                    <a:pt x="468" y="2021"/>
                  </a:lnTo>
                  <a:lnTo>
                    <a:pt x="479" y="2018"/>
                  </a:lnTo>
                  <a:lnTo>
                    <a:pt x="489" y="2016"/>
                  </a:lnTo>
                  <a:lnTo>
                    <a:pt x="500" y="2014"/>
                  </a:lnTo>
                  <a:lnTo>
                    <a:pt x="510" y="2013"/>
                  </a:lnTo>
                  <a:lnTo>
                    <a:pt x="521" y="2009"/>
                  </a:lnTo>
                  <a:lnTo>
                    <a:pt x="531" y="2008"/>
                  </a:lnTo>
                  <a:lnTo>
                    <a:pt x="542" y="2004"/>
                  </a:lnTo>
                  <a:lnTo>
                    <a:pt x="552" y="2003"/>
                  </a:lnTo>
                  <a:lnTo>
                    <a:pt x="563" y="2001"/>
                  </a:lnTo>
                  <a:lnTo>
                    <a:pt x="573" y="2000"/>
                  </a:lnTo>
                  <a:lnTo>
                    <a:pt x="584" y="1997"/>
                  </a:lnTo>
                  <a:lnTo>
                    <a:pt x="595" y="1996"/>
                  </a:lnTo>
                  <a:lnTo>
                    <a:pt x="605" y="1993"/>
                  </a:lnTo>
                  <a:lnTo>
                    <a:pt x="615" y="1992"/>
                  </a:lnTo>
                  <a:lnTo>
                    <a:pt x="626" y="1989"/>
                  </a:lnTo>
                  <a:lnTo>
                    <a:pt x="636" y="1988"/>
                  </a:lnTo>
                  <a:lnTo>
                    <a:pt x="645" y="1986"/>
                  </a:lnTo>
                  <a:lnTo>
                    <a:pt x="656" y="1985"/>
                  </a:lnTo>
                  <a:lnTo>
                    <a:pt x="666" y="1982"/>
                  </a:lnTo>
                  <a:lnTo>
                    <a:pt x="677" y="1981"/>
                  </a:lnTo>
                  <a:lnTo>
                    <a:pt x="686" y="1979"/>
                  </a:lnTo>
                  <a:lnTo>
                    <a:pt x="696" y="1978"/>
                  </a:lnTo>
                  <a:lnTo>
                    <a:pt x="705" y="1975"/>
                  </a:lnTo>
                  <a:lnTo>
                    <a:pt x="715" y="1974"/>
                  </a:lnTo>
                  <a:lnTo>
                    <a:pt x="725" y="1972"/>
                  </a:lnTo>
                  <a:lnTo>
                    <a:pt x="734" y="1971"/>
                  </a:lnTo>
                  <a:lnTo>
                    <a:pt x="743" y="1968"/>
                  </a:lnTo>
                  <a:lnTo>
                    <a:pt x="754" y="1968"/>
                  </a:lnTo>
                  <a:lnTo>
                    <a:pt x="760" y="1964"/>
                  </a:lnTo>
                  <a:lnTo>
                    <a:pt x="763" y="1957"/>
                  </a:lnTo>
                  <a:lnTo>
                    <a:pt x="759" y="1950"/>
                  </a:lnTo>
                  <a:lnTo>
                    <a:pt x="750" y="1948"/>
                  </a:lnTo>
                  <a:lnTo>
                    <a:pt x="740" y="1948"/>
                  </a:lnTo>
                  <a:lnTo>
                    <a:pt x="729" y="1951"/>
                  </a:lnTo>
                  <a:lnTo>
                    <a:pt x="724" y="1951"/>
                  </a:lnTo>
                  <a:lnTo>
                    <a:pt x="718" y="1952"/>
                  </a:lnTo>
                  <a:lnTo>
                    <a:pt x="711" y="1953"/>
                  </a:lnTo>
                  <a:lnTo>
                    <a:pt x="705" y="1955"/>
                  </a:lnTo>
                  <a:lnTo>
                    <a:pt x="697" y="1955"/>
                  </a:lnTo>
                  <a:lnTo>
                    <a:pt x="690" y="1957"/>
                  </a:lnTo>
                  <a:lnTo>
                    <a:pt x="682" y="1958"/>
                  </a:lnTo>
                  <a:lnTo>
                    <a:pt x="675" y="1959"/>
                  </a:lnTo>
                  <a:lnTo>
                    <a:pt x="666" y="1960"/>
                  </a:lnTo>
                  <a:lnTo>
                    <a:pt x="658" y="1962"/>
                  </a:lnTo>
                  <a:lnTo>
                    <a:pt x="650" y="1964"/>
                  </a:lnTo>
                  <a:lnTo>
                    <a:pt x="642" y="1966"/>
                  </a:lnTo>
                  <a:lnTo>
                    <a:pt x="633" y="1967"/>
                  </a:lnTo>
                  <a:lnTo>
                    <a:pt x="623" y="1969"/>
                  </a:lnTo>
                  <a:lnTo>
                    <a:pt x="614" y="1971"/>
                  </a:lnTo>
                  <a:lnTo>
                    <a:pt x="605" y="1973"/>
                  </a:lnTo>
                  <a:lnTo>
                    <a:pt x="594" y="1974"/>
                  </a:lnTo>
                  <a:lnTo>
                    <a:pt x="585" y="1976"/>
                  </a:lnTo>
                  <a:lnTo>
                    <a:pt x="574" y="1978"/>
                  </a:lnTo>
                  <a:lnTo>
                    <a:pt x="565" y="1980"/>
                  </a:lnTo>
                  <a:lnTo>
                    <a:pt x="553" y="1981"/>
                  </a:lnTo>
                  <a:lnTo>
                    <a:pt x="543" y="1983"/>
                  </a:lnTo>
                  <a:lnTo>
                    <a:pt x="532" y="1986"/>
                  </a:lnTo>
                  <a:lnTo>
                    <a:pt x="522" y="1988"/>
                  </a:lnTo>
                  <a:lnTo>
                    <a:pt x="510" y="1990"/>
                  </a:lnTo>
                  <a:lnTo>
                    <a:pt x="500" y="1993"/>
                  </a:lnTo>
                  <a:lnTo>
                    <a:pt x="489" y="1995"/>
                  </a:lnTo>
                  <a:lnTo>
                    <a:pt x="479" y="1999"/>
                  </a:lnTo>
                  <a:lnTo>
                    <a:pt x="466" y="2000"/>
                  </a:lnTo>
                  <a:lnTo>
                    <a:pt x="455" y="2002"/>
                  </a:lnTo>
                  <a:lnTo>
                    <a:pt x="442" y="2004"/>
                  </a:lnTo>
                  <a:lnTo>
                    <a:pt x="432" y="2007"/>
                  </a:lnTo>
                  <a:lnTo>
                    <a:pt x="420" y="2009"/>
                  </a:lnTo>
                  <a:lnTo>
                    <a:pt x="409" y="2011"/>
                  </a:lnTo>
                  <a:lnTo>
                    <a:pt x="397" y="2014"/>
                  </a:lnTo>
                  <a:lnTo>
                    <a:pt x="386" y="2017"/>
                  </a:lnTo>
                  <a:lnTo>
                    <a:pt x="375" y="2020"/>
                  </a:lnTo>
                  <a:lnTo>
                    <a:pt x="363" y="2022"/>
                  </a:lnTo>
                  <a:lnTo>
                    <a:pt x="351" y="2024"/>
                  </a:lnTo>
                  <a:lnTo>
                    <a:pt x="341" y="2028"/>
                  </a:lnTo>
                  <a:lnTo>
                    <a:pt x="329" y="2030"/>
                  </a:lnTo>
                  <a:lnTo>
                    <a:pt x="319" y="2032"/>
                  </a:lnTo>
                  <a:lnTo>
                    <a:pt x="308" y="2035"/>
                  </a:lnTo>
                  <a:lnTo>
                    <a:pt x="298" y="2038"/>
                  </a:lnTo>
                  <a:lnTo>
                    <a:pt x="286" y="2041"/>
                  </a:lnTo>
                  <a:lnTo>
                    <a:pt x="276" y="2043"/>
                  </a:lnTo>
                  <a:lnTo>
                    <a:pt x="265" y="2045"/>
                  </a:lnTo>
                  <a:lnTo>
                    <a:pt x="255" y="2049"/>
                  </a:lnTo>
                  <a:lnTo>
                    <a:pt x="244" y="2051"/>
                  </a:lnTo>
                  <a:lnTo>
                    <a:pt x="234" y="2053"/>
                  </a:lnTo>
                  <a:lnTo>
                    <a:pt x="224" y="2056"/>
                  </a:lnTo>
                  <a:lnTo>
                    <a:pt x="215" y="2059"/>
                  </a:lnTo>
                  <a:lnTo>
                    <a:pt x="204" y="2062"/>
                  </a:lnTo>
                  <a:lnTo>
                    <a:pt x="195" y="2064"/>
                  </a:lnTo>
                  <a:lnTo>
                    <a:pt x="186" y="2066"/>
                  </a:lnTo>
                  <a:lnTo>
                    <a:pt x="178" y="2070"/>
                  </a:lnTo>
                  <a:lnTo>
                    <a:pt x="168" y="2072"/>
                  </a:lnTo>
                  <a:lnTo>
                    <a:pt x="160" y="2076"/>
                  </a:lnTo>
                  <a:lnTo>
                    <a:pt x="153" y="2078"/>
                  </a:lnTo>
                  <a:lnTo>
                    <a:pt x="146" y="2081"/>
                  </a:lnTo>
                  <a:lnTo>
                    <a:pt x="143" y="2074"/>
                  </a:lnTo>
                  <a:lnTo>
                    <a:pt x="140" y="2067"/>
                  </a:lnTo>
                  <a:lnTo>
                    <a:pt x="138" y="2060"/>
                  </a:lnTo>
                  <a:lnTo>
                    <a:pt x="136" y="2055"/>
                  </a:lnTo>
                  <a:lnTo>
                    <a:pt x="132" y="2048"/>
                  </a:lnTo>
                  <a:lnTo>
                    <a:pt x="131" y="2041"/>
                  </a:lnTo>
                  <a:lnTo>
                    <a:pt x="130" y="2035"/>
                  </a:lnTo>
                  <a:lnTo>
                    <a:pt x="130" y="2031"/>
                  </a:lnTo>
                  <a:lnTo>
                    <a:pt x="127" y="2018"/>
                  </a:lnTo>
                  <a:lnTo>
                    <a:pt x="129" y="2007"/>
                  </a:lnTo>
                  <a:lnTo>
                    <a:pt x="130" y="1996"/>
                  </a:lnTo>
                  <a:lnTo>
                    <a:pt x="134" y="1986"/>
                  </a:lnTo>
                  <a:lnTo>
                    <a:pt x="139" y="1975"/>
                  </a:lnTo>
                  <a:lnTo>
                    <a:pt x="147" y="1965"/>
                  </a:lnTo>
                  <a:lnTo>
                    <a:pt x="151" y="1959"/>
                  </a:lnTo>
                  <a:lnTo>
                    <a:pt x="155" y="1954"/>
                  </a:lnTo>
                  <a:lnTo>
                    <a:pt x="160" y="1948"/>
                  </a:lnTo>
                  <a:lnTo>
                    <a:pt x="167" y="1945"/>
                  </a:lnTo>
                  <a:lnTo>
                    <a:pt x="172" y="1939"/>
                  </a:lnTo>
                  <a:lnTo>
                    <a:pt x="179" y="1934"/>
                  </a:lnTo>
                  <a:lnTo>
                    <a:pt x="186" y="1929"/>
                  </a:lnTo>
                  <a:lnTo>
                    <a:pt x="193" y="1924"/>
                  </a:lnTo>
                  <a:lnTo>
                    <a:pt x="200" y="1918"/>
                  </a:lnTo>
                  <a:lnTo>
                    <a:pt x="208" y="1915"/>
                  </a:lnTo>
                  <a:lnTo>
                    <a:pt x="216" y="1909"/>
                  </a:lnTo>
                  <a:lnTo>
                    <a:pt x="227" y="1905"/>
                  </a:lnTo>
                  <a:lnTo>
                    <a:pt x="235" y="1899"/>
                  </a:lnTo>
                  <a:lnTo>
                    <a:pt x="245" y="1896"/>
                  </a:lnTo>
                  <a:lnTo>
                    <a:pt x="256" y="1890"/>
                  </a:lnTo>
                  <a:lnTo>
                    <a:pt x="266" y="1887"/>
                  </a:lnTo>
                  <a:lnTo>
                    <a:pt x="277" y="1882"/>
                  </a:lnTo>
                  <a:lnTo>
                    <a:pt x="290" y="1877"/>
                  </a:lnTo>
                  <a:lnTo>
                    <a:pt x="295" y="1875"/>
                  </a:lnTo>
                  <a:lnTo>
                    <a:pt x="301" y="1873"/>
                  </a:lnTo>
                  <a:lnTo>
                    <a:pt x="308" y="1870"/>
                  </a:lnTo>
                  <a:lnTo>
                    <a:pt x="315" y="1869"/>
                  </a:lnTo>
                  <a:lnTo>
                    <a:pt x="320" y="1866"/>
                  </a:lnTo>
                  <a:lnTo>
                    <a:pt x="326" y="1863"/>
                  </a:lnTo>
                  <a:lnTo>
                    <a:pt x="333" y="1861"/>
                  </a:lnTo>
                  <a:lnTo>
                    <a:pt x="340" y="1859"/>
                  </a:lnTo>
                  <a:lnTo>
                    <a:pt x="347" y="1855"/>
                  </a:lnTo>
                  <a:lnTo>
                    <a:pt x="354" y="1853"/>
                  </a:lnTo>
                  <a:lnTo>
                    <a:pt x="362" y="1850"/>
                  </a:lnTo>
                  <a:lnTo>
                    <a:pt x="371" y="1848"/>
                  </a:lnTo>
                  <a:lnTo>
                    <a:pt x="378" y="1845"/>
                  </a:lnTo>
                  <a:lnTo>
                    <a:pt x="388" y="1842"/>
                  </a:lnTo>
                  <a:lnTo>
                    <a:pt x="397" y="1839"/>
                  </a:lnTo>
                  <a:lnTo>
                    <a:pt x="407" y="1836"/>
                  </a:lnTo>
                  <a:lnTo>
                    <a:pt x="417" y="1833"/>
                  </a:lnTo>
                  <a:lnTo>
                    <a:pt x="427" y="1831"/>
                  </a:lnTo>
                  <a:lnTo>
                    <a:pt x="438" y="1827"/>
                  </a:lnTo>
                  <a:lnTo>
                    <a:pt x="448" y="1825"/>
                  </a:lnTo>
                  <a:lnTo>
                    <a:pt x="459" y="1821"/>
                  </a:lnTo>
                  <a:lnTo>
                    <a:pt x="469" y="1818"/>
                  </a:lnTo>
                  <a:lnTo>
                    <a:pt x="480" y="1814"/>
                  </a:lnTo>
                  <a:lnTo>
                    <a:pt x="491" y="1811"/>
                  </a:lnTo>
                  <a:lnTo>
                    <a:pt x="502" y="1807"/>
                  </a:lnTo>
                  <a:lnTo>
                    <a:pt x="514" y="1804"/>
                  </a:lnTo>
                  <a:lnTo>
                    <a:pt x="525" y="1800"/>
                  </a:lnTo>
                  <a:lnTo>
                    <a:pt x="537" y="1798"/>
                  </a:lnTo>
                  <a:lnTo>
                    <a:pt x="547" y="1794"/>
                  </a:lnTo>
                  <a:lnTo>
                    <a:pt x="560" y="1791"/>
                  </a:lnTo>
                  <a:lnTo>
                    <a:pt x="571" y="1787"/>
                  </a:lnTo>
                  <a:lnTo>
                    <a:pt x="584" y="1785"/>
                  </a:lnTo>
                  <a:lnTo>
                    <a:pt x="594" y="1782"/>
                  </a:lnTo>
                  <a:lnTo>
                    <a:pt x="607" y="1778"/>
                  </a:lnTo>
                  <a:lnTo>
                    <a:pt x="617" y="1775"/>
                  </a:lnTo>
                  <a:lnTo>
                    <a:pt x="630" y="1772"/>
                  </a:lnTo>
                  <a:lnTo>
                    <a:pt x="641" y="1769"/>
                  </a:lnTo>
                  <a:lnTo>
                    <a:pt x="652" y="1765"/>
                  </a:lnTo>
                  <a:lnTo>
                    <a:pt x="663" y="1762"/>
                  </a:lnTo>
                  <a:lnTo>
                    <a:pt x="675" y="1758"/>
                  </a:lnTo>
                  <a:lnTo>
                    <a:pt x="685" y="1755"/>
                  </a:lnTo>
                  <a:lnTo>
                    <a:pt x="696" y="1752"/>
                  </a:lnTo>
                  <a:lnTo>
                    <a:pt x="706" y="1749"/>
                  </a:lnTo>
                  <a:lnTo>
                    <a:pt x="717" y="1747"/>
                  </a:lnTo>
                  <a:lnTo>
                    <a:pt x="726" y="1743"/>
                  </a:lnTo>
                  <a:lnTo>
                    <a:pt x="735" y="1741"/>
                  </a:lnTo>
                  <a:lnTo>
                    <a:pt x="745" y="1738"/>
                  </a:lnTo>
                  <a:lnTo>
                    <a:pt x="755" y="1736"/>
                  </a:lnTo>
                  <a:lnTo>
                    <a:pt x="763" y="1733"/>
                  </a:lnTo>
                  <a:lnTo>
                    <a:pt x="773" y="1730"/>
                  </a:lnTo>
                  <a:lnTo>
                    <a:pt x="781" y="1728"/>
                  </a:lnTo>
                  <a:lnTo>
                    <a:pt x="790" y="1727"/>
                  </a:lnTo>
                  <a:lnTo>
                    <a:pt x="797" y="1723"/>
                  </a:lnTo>
                  <a:lnTo>
                    <a:pt x="804" y="1722"/>
                  </a:lnTo>
                  <a:lnTo>
                    <a:pt x="811" y="1720"/>
                  </a:lnTo>
                  <a:lnTo>
                    <a:pt x="818" y="1719"/>
                  </a:lnTo>
                  <a:lnTo>
                    <a:pt x="830" y="1715"/>
                  </a:lnTo>
                  <a:lnTo>
                    <a:pt x="840" y="1713"/>
                  </a:lnTo>
                  <a:lnTo>
                    <a:pt x="847" y="1709"/>
                  </a:lnTo>
                  <a:lnTo>
                    <a:pt x="854" y="1708"/>
                  </a:lnTo>
                  <a:lnTo>
                    <a:pt x="858" y="1708"/>
                  </a:lnTo>
                  <a:lnTo>
                    <a:pt x="861" y="1708"/>
                  </a:lnTo>
                  <a:lnTo>
                    <a:pt x="866" y="1702"/>
                  </a:lnTo>
                  <a:lnTo>
                    <a:pt x="868" y="1695"/>
                  </a:lnTo>
                  <a:lnTo>
                    <a:pt x="864" y="1688"/>
                  </a:lnTo>
                  <a:lnTo>
                    <a:pt x="855" y="1687"/>
                  </a:lnTo>
                  <a:lnTo>
                    <a:pt x="852" y="1687"/>
                  </a:lnTo>
                  <a:lnTo>
                    <a:pt x="848" y="1687"/>
                  </a:lnTo>
                  <a:lnTo>
                    <a:pt x="841" y="1688"/>
                  </a:lnTo>
                  <a:lnTo>
                    <a:pt x="834" y="1692"/>
                  </a:lnTo>
                  <a:lnTo>
                    <a:pt x="829" y="1692"/>
                  </a:lnTo>
                  <a:lnTo>
                    <a:pt x="823" y="1694"/>
                  </a:lnTo>
                  <a:lnTo>
                    <a:pt x="817" y="1695"/>
                  </a:lnTo>
                  <a:lnTo>
                    <a:pt x="811" y="1698"/>
                  </a:lnTo>
                  <a:lnTo>
                    <a:pt x="804" y="1699"/>
                  </a:lnTo>
                  <a:lnTo>
                    <a:pt x="797" y="1701"/>
                  </a:lnTo>
                  <a:lnTo>
                    <a:pt x="790" y="1702"/>
                  </a:lnTo>
                  <a:lnTo>
                    <a:pt x="783" y="1706"/>
                  </a:lnTo>
                  <a:lnTo>
                    <a:pt x="774" y="1707"/>
                  </a:lnTo>
                  <a:lnTo>
                    <a:pt x="766" y="1709"/>
                  </a:lnTo>
                  <a:lnTo>
                    <a:pt x="756" y="1712"/>
                  </a:lnTo>
                  <a:lnTo>
                    <a:pt x="748" y="1715"/>
                  </a:lnTo>
                  <a:lnTo>
                    <a:pt x="738" y="1717"/>
                  </a:lnTo>
                  <a:lnTo>
                    <a:pt x="728" y="1720"/>
                  </a:lnTo>
                  <a:lnTo>
                    <a:pt x="719" y="1723"/>
                  </a:lnTo>
                  <a:lnTo>
                    <a:pt x="710" y="1727"/>
                  </a:lnTo>
                  <a:lnTo>
                    <a:pt x="699" y="1729"/>
                  </a:lnTo>
                  <a:lnTo>
                    <a:pt x="689" y="1733"/>
                  </a:lnTo>
                  <a:lnTo>
                    <a:pt x="678" y="1735"/>
                  </a:lnTo>
                  <a:lnTo>
                    <a:pt x="668" y="1738"/>
                  </a:lnTo>
                  <a:lnTo>
                    <a:pt x="656" y="1742"/>
                  </a:lnTo>
                  <a:lnTo>
                    <a:pt x="645" y="1745"/>
                  </a:lnTo>
                  <a:lnTo>
                    <a:pt x="634" y="1749"/>
                  </a:lnTo>
                  <a:lnTo>
                    <a:pt x="623" y="1752"/>
                  </a:lnTo>
                  <a:lnTo>
                    <a:pt x="610" y="1755"/>
                  </a:lnTo>
                  <a:lnTo>
                    <a:pt x="600" y="1758"/>
                  </a:lnTo>
                  <a:lnTo>
                    <a:pt x="587" y="1762"/>
                  </a:lnTo>
                  <a:lnTo>
                    <a:pt x="577" y="1765"/>
                  </a:lnTo>
                  <a:lnTo>
                    <a:pt x="564" y="1768"/>
                  </a:lnTo>
                  <a:lnTo>
                    <a:pt x="553" y="1771"/>
                  </a:lnTo>
                  <a:lnTo>
                    <a:pt x="540" y="1775"/>
                  </a:lnTo>
                  <a:lnTo>
                    <a:pt x="530" y="1778"/>
                  </a:lnTo>
                  <a:lnTo>
                    <a:pt x="518" y="1780"/>
                  </a:lnTo>
                  <a:lnTo>
                    <a:pt x="507" y="1784"/>
                  </a:lnTo>
                  <a:lnTo>
                    <a:pt x="495" y="1787"/>
                  </a:lnTo>
                  <a:lnTo>
                    <a:pt x="484" y="1791"/>
                  </a:lnTo>
                  <a:lnTo>
                    <a:pt x="473" y="1794"/>
                  </a:lnTo>
                  <a:lnTo>
                    <a:pt x="462" y="1798"/>
                  </a:lnTo>
                  <a:lnTo>
                    <a:pt x="452" y="1801"/>
                  </a:lnTo>
                  <a:lnTo>
                    <a:pt x="441" y="1805"/>
                  </a:lnTo>
                  <a:lnTo>
                    <a:pt x="431" y="1807"/>
                  </a:lnTo>
                  <a:lnTo>
                    <a:pt x="420" y="1811"/>
                  </a:lnTo>
                  <a:lnTo>
                    <a:pt x="410" y="1813"/>
                  </a:lnTo>
                  <a:lnTo>
                    <a:pt x="400" y="1817"/>
                  </a:lnTo>
                  <a:lnTo>
                    <a:pt x="390" y="1819"/>
                  </a:lnTo>
                  <a:lnTo>
                    <a:pt x="381" y="1822"/>
                  </a:lnTo>
                  <a:lnTo>
                    <a:pt x="371" y="1825"/>
                  </a:lnTo>
                  <a:lnTo>
                    <a:pt x="364" y="1828"/>
                  </a:lnTo>
                  <a:lnTo>
                    <a:pt x="355" y="1831"/>
                  </a:lnTo>
                  <a:lnTo>
                    <a:pt x="347" y="1833"/>
                  </a:lnTo>
                  <a:lnTo>
                    <a:pt x="340" y="1835"/>
                  </a:lnTo>
                  <a:lnTo>
                    <a:pt x="333" y="1839"/>
                  </a:lnTo>
                  <a:lnTo>
                    <a:pt x="326" y="1841"/>
                  </a:lnTo>
                  <a:lnTo>
                    <a:pt x="319" y="1843"/>
                  </a:lnTo>
                  <a:lnTo>
                    <a:pt x="313" y="1846"/>
                  </a:lnTo>
                  <a:lnTo>
                    <a:pt x="308" y="1849"/>
                  </a:lnTo>
                  <a:lnTo>
                    <a:pt x="300" y="1852"/>
                  </a:lnTo>
                  <a:lnTo>
                    <a:pt x="293" y="1854"/>
                  </a:lnTo>
                  <a:lnTo>
                    <a:pt x="285" y="1856"/>
                  </a:lnTo>
                  <a:lnTo>
                    <a:pt x="278" y="1860"/>
                  </a:lnTo>
                  <a:lnTo>
                    <a:pt x="270" y="1862"/>
                  </a:lnTo>
                  <a:lnTo>
                    <a:pt x="263" y="1866"/>
                  </a:lnTo>
                  <a:lnTo>
                    <a:pt x="256" y="1869"/>
                  </a:lnTo>
                  <a:lnTo>
                    <a:pt x="249" y="1873"/>
                  </a:lnTo>
                  <a:lnTo>
                    <a:pt x="242" y="1875"/>
                  </a:lnTo>
                  <a:lnTo>
                    <a:pt x="235" y="1878"/>
                  </a:lnTo>
                  <a:lnTo>
                    <a:pt x="228" y="1882"/>
                  </a:lnTo>
                  <a:lnTo>
                    <a:pt x="221" y="1885"/>
                  </a:lnTo>
                  <a:lnTo>
                    <a:pt x="214" y="1889"/>
                  </a:lnTo>
                  <a:lnTo>
                    <a:pt x="207" y="1892"/>
                  </a:lnTo>
                  <a:lnTo>
                    <a:pt x="201" y="1896"/>
                  </a:lnTo>
                  <a:lnTo>
                    <a:pt x="195" y="1901"/>
                  </a:lnTo>
                  <a:lnTo>
                    <a:pt x="192" y="1891"/>
                  </a:lnTo>
                  <a:lnTo>
                    <a:pt x="188" y="1883"/>
                  </a:lnTo>
                  <a:lnTo>
                    <a:pt x="186" y="1873"/>
                  </a:lnTo>
                  <a:lnTo>
                    <a:pt x="185" y="1863"/>
                  </a:lnTo>
                  <a:lnTo>
                    <a:pt x="182" y="1853"/>
                  </a:lnTo>
                  <a:lnTo>
                    <a:pt x="182" y="1842"/>
                  </a:lnTo>
                  <a:lnTo>
                    <a:pt x="182" y="1832"/>
                  </a:lnTo>
                  <a:lnTo>
                    <a:pt x="183" y="1822"/>
                  </a:lnTo>
                  <a:lnTo>
                    <a:pt x="183" y="1811"/>
                  </a:lnTo>
                  <a:lnTo>
                    <a:pt x="185" y="1800"/>
                  </a:lnTo>
                  <a:lnTo>
                    <a:pt x="187" y="1790"/>
                  </a:lnTo>
                  <a:lnTo>
                    <a:pt x="190" y="1780"/>
                  </a:lnTo>
                  <a:lnTo>
                    <a:pt x="194" y="1771"/>
                  </a:lnTo>
                  <a:lnTo>
                    <a:pt x="200" y="1763"/>
                  </a:lnTo>
                  <a:lnTo>
                    <a:pt x="206" y="1755"/>
                  </a:lnTo>
                  <a:lnTo>
                    <a:pt x="214" y="1749"/>
                  </a:lnTo>
                  <a:lnTo>
                    <a:pt x="216" y="1745"/>
                  </a:lnTo>
                  <a:lnTo>
                    <a:pt x="221" y="1743"/>
                  </a:lnTo>
                  <a:lnTo>
                    <a:pt x="224" y="1740"/>
                  </a:lnTo>
                  <a:lnTo>
                    <a:pt x="231" y="1737"/>
                  </a:lnTo>
                  <a:lnTo>
                    <a:pt x="237" y="1736"/>
                  </a:lnTo>
                  <a:lnTo>
                    <a:pt x="242" y="1733"/>
                  </a:lnTo>
                  <a:lnTo>
                    <a:pt x="242" y="1731"/>
                  </a:lnTo>
                  <a:lnTo>
                    <a:pt x="243" y="1731"/>
                  </a:lnTo>
                  <a:lnTo>
                    <a:pt x="246" y="1728"/>
                  </a:lnTo>
                  <a:lnTo>
                    <a:pt x="252" y="1724"/>
                  </a:lnTo>
                  <a:lnTo>
                    <a:pt x="257" y="1721"/>
                  </a:lnTo>
                  <a:lnTo>
                    <a:pt x="264" y="1719"/>
                  </a:lnTo>
                  <a:lnTo>
                    <a:pt x="269" y="1715"/>
                  </a:lnTo>
                  <a:lnTo>
                    <a:pt x="276" y="1712"/>
                  </a:lnTo>
                  <a:lnTo>
                    <a:pt x="283" y="1708"/>
                  </a:lnTo>
                  <a:lnTo>
                    <a:pt x="290" y="1706"/>
                  </a:lnTo>
                  <a:lnTo>
                    <a:pt x="297" y="1701"/>
                  </a:lnTo>
                  <a:lnTo>
                    <a:pt x="304" y="1698"/>
                  </a:lnTo>
                  <a:lnTo>
                    <a:pt x="311" y="1694"/>
                  </a:lnTo>
                  <a:lnTo>
                    <a:pt x="320" y="1691"/>
                  </a:lnTo>
                  <a:lnTo>
                    <a:pt x="327" y="1686"/>
                  </a:lnTo>
                  <a:lnTo>
                    <a:pt x="336" y="1682"/>
                  </a:lnTo>
                  <a:lnTo>
                    <a:pt x="344" y="1679"/>
                  </a:lnTo>
                  <a:lnTo>
                    <a:pt x="354" y="1675"/>
                  </a:lnTo>
                  <a:lnTo>
                    <a:pt x="362" y="1671"/>
                  </a:lnTo>
                  <a:lnTo>
                    <a:pt x="371" y="1666"/>
                  </a:lnTo>
                  <a:lnTo>
                    <a:pt x="379" y="1661"/>
                  </a:lnTo>
                  <a:lnTo>
                    <a:pt x="390" y="1658"/>
                  </a:lnTo>
                  <a:lnTo>
                    <a:pt x="399" y="1653"/>
                  </a:lnTo>
                  <a:lnTo>
                    <a:pt x="409" y="1649"/>
                  </a:lnTo>
                  <a:lnTo>
                    <a:pt x="419" y="1644"/>
                  </a:lnTo>
                  <a:lnTo>
                    <a:pt x="430" y="1640"/>
                  </a:lnTo>
                  <a:lnTo>
                    <a:pt x="439" y="1635"/>
                  </a:lnTo>
                  <a:lnTo>
                    <a:pt x="449" y="1631"/>
                  </a:lnTo>
                  <a:lnTo>
                    <a:pt x="460" y="1625"/>
                  </a:lnTo>
                  <a:lnTo>
                    <a:pt x="470" y="1622"/>
                  </a:lnTo>
                  <a:lnTo>
                    <a:pt x="481" y="1617"/>
                  </a:lnTo>
                  <a:lnTo>
                    <a:pt x="493" y="1612"/>
                  </a:lnTo>
                  <a:lnTo>
                    <a:pt x="503" y="1608"/>
                  </a:lnTo>
                  <a:lnTo>
                    <a:pt x="515" y="1604"/>
                  </a:lnTo>
                  <a:lnTo>
                    <a:pt x="525" y="1598"/>
                  </a:lnTo>
                  <a:lnTo>
                    <a:pt x="536" y="1594"/>
                  </a:lnTo>
                  <a:lnTo>
                    <a:pt x="546" y="1589"/>
                  </a:lnTo>
                  <a:lnTo>
                    <a:pt x="557" y="1584"/>
                  </a:lnTo>
                  <a:lnTo>
                    <a:pt x="567" y="1579"/>
                  </a:lnTo>
                  <a:lnTo>
                    <a:pt x="579" y="1575"/>
                  </a:lnTo>
                  <a:lnTo>
                    <a:pt x="589" y="1569"/>
                  </a:lnTo>
                  <a:lnTo>
                    <a:pt x="601" y="1566"/>
                  </a:lnTo>
                  <a:lnTo>
                    <a:pt x="612" y="1560"/>
                  </a:lnTo>
                  <a:lnTo>
                    <a:pt x="623" y="1555"/>
                  </a:lnTo>
                  <a:lnTo>
                    <a:pt x="634" y="1551"/>
                  </a:lnTo>
                  <a:lnTo>
                    <a:pt x="645" y="1547"/>
                  </a:lnTo>
                  <a:lnTo>
                    <a:pt x="656" y="1542"/>
                  </a:lnTo>
                  <a:lnTo>
                    <a:pt x="666" y="1538"/>
                  </a:lnTo>
                  <a:lnTo>
                    <a:pt x="677" y="1533"/>
                  </a:lnTo>
                  <a:lnTo>
                    <a:pt x="689" y="1530"/>
                  </a:lnTo>
                  <a:lnTo>
                    <a:pt x="698" y="1524"/>
                  </a:lnTo>
                  <a:lnTo>
                    <a:pt x="708" y="1519"/>
                  </a:lnTo>
                  <a:lnTo>
                    <a:pt x="719" y="1514"/>
                  </a:lnTo>
                  <a:lnTo>
                    <a:pt x="729" y="1511"/>
                  </a:lnTo>
                  <a:lnTo>
                    <a:pt x="739" y="1506"/>
                  </a:lnTo>
                  <a:lnTo>
                    <a:pt x="749" y="1502"/>
                  </a:lnTo>
                  <a:lnTo>
                    <a:pt x="760" y="1498"/>
                  </a:lnTo>
                  <a:lnTo>
                    <a:pt x="770" y="1495"/>
                  </a:lnTo>
                  <a:lnTo>
                    <a:pt x="780" y="1490"/>
                  </a:lnTo>
                  <a:lnTo>
                    <a:pt x="789" y="1486"/>
                  </a:lnTo>
                  <a:lnTo>
                    <a:pt x="798" y="1482"/>
                  </a:lnTo>
                  <a:lnTo>
                    <a:pt x="809" y="1478"/>
                  </a:lnTo>
                  <a:lnTo>
                    <a:pt x="817" y="1475"/>
                  </a:lnTo>
                  <a:lnTo>
                    <a:pt x="826" y="1471"/>
                  </a:lnTo>
                  <a:lnTo>
                    <a:pt x="834" y="1468"/>
                  </a:lnTo>
                  <a:lnTo>
                    <a:pt x="844" y="1465"/>
                  </a:lnTo>
                  <a:lnTo>
                    <a:pt x="851" y="1461"/>
                  </a:lnTo>
                  <a:lnTo>
                    <a:pt x="861" y="1456"/>
                  </a:lnTo>
                  <a:lnTo>
                    <a:pt x="867" y="1453"/>
                  </a:lnTo>
                  <a:lnTo>
                    <a:pt x="874" y="1450"/>
                  </a:lnTo>
                  <a:lnTo>
                    <a:pt x="881" y="1448"/>
                  </a:lnTo>
                  <a:lnTo>
                    <a:pt x="890" y="1446"/>
                  </a:lnTo>
                  <a:lnTo>
                    <a:pt x="897" y="1442"/>
                  </a:lnTo>
                  <a:lnTo>
                    <a:pt x="907" y="1440"/>
                  </a:lnTo>
                  <a:lnTo>
                    <a:pt x="916" y="1437"/>
                  </a:lnTo>
                  <a:lnTo>
                    <a:pt x="927" y="1435"/>
                  </a:lnTo>
                  <a:lnTo>
                    <a:pt x="936" y="1433"/>
                  </a:lnTo>
                  <a:lnTo>
                    <a:pt x="946" y="1432"/>
                  </a:lnTo>
                  <a:lnTo>
                    <a:pt x="958" y="1429"/>
                  </a:lnTo>
                  <a:lnTo>
                    <a:pt x="970" y="1429"/>
                  </a:lnTo>
                  <a:lnTo>
                    <a:pt x="980" y="1427"/>
                  </a:lnTo>
                  <a:lnTo>
                    <a:pt x="992" y="1427"/>
                  </a:lnTo>
                  <a:lnTo>
                    <a:pt x="1004" y="1427"/>
                  </a:lnTo>
                  <a:lnTo>
                    <a:pt x="1016" y="1427"/>
                  </a:lnTo>
                  <a:lnTo>
                    <a:pt x="1027" y="1427"/>
                  </a:lnTo>
                  <a:lnTo>
                    <a:pt x="1040" y="1429"/>
                  </a:lnTo>
                  <a:lnTo>
                    <a:pt x="1051" y="1433"/>
                  </a:lnTo>
                  <a:lnTo>
                    <a:pt x="1064" y="1436"/>
                  </a:lnTo>
                  <a:lnTo>
                    <a:pt x="1076" y="1439"/>
                  </a:lnTo>
                  <a:lnTo>
                    <a:pt x="1088" y="1443"/>
                  </a:lnTo>
                  <a:lnTo>
                    <a:pt x="1093" y="1446"/>
                  </a:lnTo>
                  <a:lnTo>
                    <a:pt x="1099" y="1448"/>
                  </a:lnTo>
                  <a:lnTo>
                    <a:pt x="1105" y="1451"/>
                  </a:lnTo>
                  <a:lnTo>
                    <a:pt x="1112" y="1455"/>
                  </a:lnTo>
                  <a:lnTo>
                    <a:pt x="1117" y="1458"/>
                  </a:lnTo>
                  <a:lnTo>
                    <a:pt x="1123" y="1462"/>
                  </a:lnTo>
                  <a:lnTo>
                    <a:pt x="1128" y="1465"/>
                  </a:lnTo>
                  <a:lnTo>
                    <a:pt x="1134" y="1470"/>
                  </a:lnTo>
                  <a:lnTo>
                    <a:pt x="1139" y="1474"/>
                  </a:lnTo>
                  <a:lnTo>
                    <a:pt x="1145" y="1479"/>
                  </a:lnTo>
                  <a:lnTo>
                    <a:pt x="1151" y="1484"/>
                  </a:lnTo>
                  <a:lnTo>
                    <a:pt x="1156" y="1490"/>
                  </a:lnTo>
                  <a:lnTo>
                    <a:pt x="1158" y="1490"/>
                  </a:lnTo>
                  <a:lnTo>
                    <a:pt x="1161" y="1499"/>
                  </a:lnTo>
                  <a:lnTo>
                    <a:pt x="1165" y="1509"/>
                  </a:lnTo>
                  <a:lnTo>
                    <a:pt x="1168" y="1516"/>
                  </a:lnTo>
                  <a:lnTo>
                    <a:pt x="1172" y="1524"/>
                  </a:lnTo>
                  <a:lnTo>
                    <a:pt x="1174" y="1527"/>
                  </a:lnTo>
                  <a:lnTo>
                    <a:pt x="1176" y="1534"/>
                  </a:lnTo>
                  <a:lnTo>
                    <a:pt x="1180" y="1540"/>
                  </a:lnTo>
                  <a:lnTo>
                    <a:pt x="1183" y="1549"/>
                  </a:lnTo>
                  <a:lnTo>
                    <a:pt x="1187" y="1558"/>
                  </a:lnTo>
                  <a:lnTo>
                    <a:pt x="1190" y="1567"/>
                  </a:lnTo>
                  <a:lnTo>
                    <a:pt x="1194" y="1577"/>
                  </a:lnTo>
                  <a:lnTo>
                    <a:pt x="1198" y="1589"/>
                  </a:lnTo>
                  <a:lnTo>
                    <a:pt x="1202" y="1600"/>
                  </a:lnTo>
                  <a:lnTo>
                    <a:pt x="1205" y="1612"/>
                  </a:lnTo>
                  <a:lnTo>
                    <a:pt x="1207" y="1618"/>
                  </a:lnTo>
                  <a:lnTo>
                    <a:pt x="1209" y="1624"/>
                  </a:lnTo>
                  <a:lnTo>
                    <a:pt x="1211" y="1631"/>
                  </a:lnTo>
                  <a:lnTo>
                    <a:pt x="1214" y="1638"/>
                  </a:lnTo>
                  <a:lnTo>
                    <a:pt x="1215" y="1645"/>
                  </a:lnTo>
                  <a:lnTo>
                    <a:pt x="1217" y="1652"/>
                  </a:lnTo>
                  <a:lnTo>
                    <a:pt x="1218" y="1659"/>
                  </a:lnTo>
                  <a:lnTo>
                    <a:pt x="1221" y="1666"/>
                  </a:lnTo>
                  <a:lnTo>
                    <a:pt x="1222" y="1673"/>
                  </a:lnTo>
                  <a:lnTo>
                    <a:pt x="1224" y="1680"/>
                  </a:lnTo>
                  <a:lnTo>
                    <a:pt x="1226" y="1687"/>
                  </a:lnTo>
                  <a:lnTo>
                    <a:pt x="1229" y="1694"/>
                  </a:lnTo>
                  <a:lnTo>
                    <a:pt x="1230" y="1701"/>
                  </a:lnTo>
                  <a:lnTo>
                    <a:pt x="1231" y="1708"/>
                  </a:lnTo>
                  <a:lnTo>
                    <a:pt x="1232" y="1715"/>
                  </a:lnTo>
                  <a:lnTo>
                    <a:pt x="1235" y="1722"/>
                  </a:lnTo>
                  <a:lnTo>
                    <a:pt x="1236" y="1729"/>
                  </a:lnTo>
                  <a:lnTo>
                    <a:pt x="1238" y="1736"/>
                  </a:lnTo>
                  <a:lnTo>
                    <a:pt x="1239" y="1743"/>
                  </a:lnTo>
                  <a:lnTo>
                    <a:pt x="1242" y="1750"/>
                  </a:lnTo>
                  <a:lnTo>
                    <a:pt x="1243" y="1756"/>
                  </a:lnTo>
                  <a:lnTo>
                    <a:pt x="1244" y="1763"/>
                  </a:lnTo>
                  <a:lnTo>
                    <a:pt x="1245" y="1769"/>
                  </a:lnTo>
                  <a:lnTo>
                    <a:pt x="1247" y="1776"/>
                  </a:lnTo>
                  <a:lnTo>
                    <a:pt x="1249" y="1782"/>
                  </a:lnTo>
                  <a:lnTo>
                    <a:pt x="1250" y="1789"/>
                  </a:lnTo>
                  <a:lnTo>
                    <a:pt x="1251" y="1796"/>
                  </a:lnTo>
                  <a:lnTo>
                    <a:pt x="1253" y="1803"/>
                  </a:lnTo>
                  <a:lnTo>
                    <a:pt x="1254" y="1814"/>
                  </a:lnTo>
                  <a:lnTo>
                    <a:pt x="1257" y="1826"/>
                  </a:lnTo>
                  <a:lnTo>
                    <a:pt x="1258" y="1836"/>
                  </a:lnTo>
                  <a:lnTo>
                    <a:pt x="1260" y="1848"/>
                  </a:lnTo>
                  <a:lnTo>
                    <a:pt x="1261" y="1857"/>
                  </a:lnTo>
                  <a:lnTo>
                    <a:pt x="1263" y="1867"/>
                  </a:lnTo>
                  <a:lnTo>
                    <a:pt x="1263" y="1875"/>
                  </a:lnTo>
                  <a:lnTo>
                    <a:pt x="1264" y="1883"/>
                  </a:lnTo>
                  <a:lnTo>
                    <a:pt x="1268" y="1940"/>
                  </a:lnTo>
                  <a:lnTo>
                    <a:pt x="1268" y="1947"/>
                  </a:lnTo>
                  <a:lnTo>
                    <a:pt x="1270" y="1955"/>
                  </a:lnTo>
                  <a:lnTo>
                    <a:pt x="1271" y="1964"/>
                  </a:lnTo>
                  <a:lnTo>
                    <a:pt x="1272" y="1973"/>
                  </a:lnTo>
                  <a:lnTo>
                    <a:pt x="1272" y="1981"/>
                  </a:lnTo>
                  <a:lnTo>
                    <a:pt x="1273" y="1992"/>
                  </a:lnTo>
                  <a:lnTo>
                    <a:pt x="1274" y="2002"/>
                  </a:lnTo>
                  <a:lnTo>
                    <a:pt x="1275" y="2013"/>
                  </a:lnTo>
                  <a:lnTo>
                    <a:pt x="1275" y="2023"/>
                  </a:lnTo>
                  <a:lnTo>
                    <a:pt x="1277" y="2034"/>
                  </a:lnTo>
                  <a:lnTo>
                    <a:pt x="1278" y="2045"/>
                  </a:lnTo>
                  <a:lnTo>
                    <a:pt x="1279" y="2058"/>
                  </a:lnTo>
                  <a:lnTo>
                    <a:pt x="1279" y="2070"/>
                  </a:lnTo>
                  <a:lnTo>
                    <a:pt x="1281" y="2083"/>
                  </a:lnTo>
                  <a:lnTo>
                    <a:pt x="1281" y="2095"/>
                  </a:lnTo>
                  <a:lnTo>
                    <a:pt x="1284" y="2109"/>
                  </a:lnTo>
                  <a:lnTo>
                    <a:pt x="1284" y="2122"/>
                  </a:lnTo>
                  <a:lnTo>
                    <a:pt x="1284" y="2136"/>
                  </a:lnTo>
                  <a:lnTo>
                    <a:pt x="1284" y="2150"/>
                  </a:lnTo>
                  <a:lnTo>
                    <a:pt x="1285" y="2165"/>
                  </a:lnTo>
                  <a:lnTo>
                    <a:pt x="1285" y="2179"/>
                  </a:lnTo>
                  <a:lnTo>
                    <a:pt x="1285" y="2195"/>
                  </a:lnTo>
                  <a:lnTo>
                    <a:pt x="1285" y="2210"/>
                  </a:lnTo>
                  <a:lnTo>
                    <a:pt x="1286" y="2226"/>
                  </a:lnTo>
                  <a:lnTo>
                    <a:pt x="1285" y="2241"/>
                  </a:lnTo>
                  <a:lnTo>
                    <a:pt x="1285" y="2258"/>
                  </a:lnTo>
                  <a:lnTo>
                    <a:pt x="1285" y="2273"/>
                  </a:lnTo>
                  <a:lnTo>
                    <a:pt x="1285" y="2290"/>
                  </a:lnTo>
                  <a:lnTo>
                    <a:pt x="1284" y="2307"/>
                  </a:lnTo>
                  <a:lnTo>
                    <a:pt x="1284" y="2324"/>
                  </a:lnTo>
                  <a:lnTo>
                    <a:pt x="1282" y="2342"/>
                  </a:lnTo>
                  <a:lnTo>
                    <a:pt x="1282" y="2360"/>
                  </a:lnTo>
                  <a:lnTo>
                    <a:pt x="1280" y="2378"/>
                  </a:lnTo>
                  <a:lnTo>
                    <a:pt x="1279" y="2395"/>
                  </a:lnTo>
                  <a:lnTo>
                    <a:pt x="1277" y="2413"/>
                  </a:lnTo>
                  <a:lnTo>
                    <a:pt x="1275" y="2431"/>
                  </a:lnTo>
                  <a:lnTo>
                    <a:pt x="1272" y="2449"/>
                  </a:lnTo>
                  <a:lnTo>
                    <a:pt x="1271" y="2469"/>
                  </a:lnTo>
                  <a:lnTo>
                    <a:pt x="1267" y="2487"/>
                  </a:lnTo>
                  <a:lnTo>
                    <a:pt x="1266" y="2507"/>
                  </a:lnTo>
                  <a:lnTo>
                    <a:pt x="1263" y="2526"/>
                  </a:lnTo>
                  <a:lnTo>
                    <a:pt x="1259" y="2546"/>
                  </a:lnTo>
                  <a:lnTo>
                    <a:pt x="1256" y="2564"/>
                  </a:lnTo>
                  <a:lnTo>
                    <a:pt x="1252" y="2584"/>
                  </a:lnTo>
                  <a:lnTo>
                    <a:pt x="1247" y="2604"/>
                  </a:lnTo>
                  <a:lnTo>
                    <a:pt x="1244" y="2624"/>
                  </a:lnTo>
                  <a:lnTo>
                    <a:pt x="1239" y="2645"/>
                  </a:lnTo>
                  <a:lnTo>
                    <a:pt x="1236" y="2666"/>
                  </a:lnTo>
                  <a:lnTo>
                    <a:pt x="1230" y="2686"/>
                  </a:lnTo>
                  <a:lnTo>
                    <a:pt x="1224" y="2707"/>
                  </a:lnTo>
                  <a:lnTo>
                    <a:pt x="1218" y="2728"/>
                  </a:lnTo>
                  <a:lnTo>
                    <a:pt x="1212" y="2749"/>
                  </a:lnTo>
                  <a:lnTo>
                    <a:pt x="1205" y="2770"/>
                  </a:lnTo>
                  <a:lnTo>
                    <a:pt x="1198" y="2791"/>
                  </a:lnTo>
                  <a:lnTo>
                    <a:pt x="1191" y="2812"/>
                  </a:lnTo>
                  <a:lnTo>
                    <a:pt x="1186" y="2834"/>
                  </a:lnTo>
                  <a:lnTo>
                    <a:pt x="1177" y="2855"/>
                  </a:lnTo>
                  <a:lnTo>
                    <a:pt x="1169" y="2876"/>
                  </a:lnTo>
                  <a:lnTo>
                    <a:pt x="1161" y="2898"/>
                  </a:lnTo>
                  <a:lnTo>
                    <a:pt x="1153" y="2920"/>
                  </a:lnTo>
                  <a:lnTo>
                    <a:pt x="1144" y="2941"/>
                  </a:lnTo>
                  <a:lnTo>
                    <a:pt x="1134" y="2963"/>
                  </a:lnTo>
                  <a:lnTo>
                    <a:pt x="1125" y="2986"/>
                  </a:lnTo>
                  <a:lnTo>
                    <a:pt x="1116" y="3008"/>
                  </a:lnTo>
                  <a:lnTo>
                    <a:pt x="1114" y="3016"/>
                  </a:lnTo>
                  <a:lnTo>
                    <a:pt x="1120" y="3023"/>
                  </a:lnTo>
                  <a:lnTo>
                    <a:pt x="1128" y="3023"/>
                  </a:lnTo>
                  <a:lnTo>
                    <a:pt x="1134" y="3017"/>
                  </a:lnTo>
                  <a:lnTo>
                    <a:pt x="1144" y="2994"/>
                  </a:lnTo>
                  <a:lnTo>
                    <a:pt x="1154" y="2972"/>
                  </a:lnTo>
                  <a:lnTo>
                    <a:pt x="1163" y="2949"/>
                  </a:lnTo>
                  <a:lnTo>
                    <a:pt x="1173" y="2928"/>
                  </a:lnTo>
                  <a:lnTo>
                    <a:pt x="1181" y="2906"/>
                  </a:lnTo>
                  <a:lnTo>
                    <a:pt x="1189" y="2884"/>
                  </a:lnTo>
                  <a:lnTo>
                    <a:pt x="1197" y="2862"/>
                  </a:lnTo>
                  <a:lnTo>
                    <a:pt x="1205" y="2841"/>
                  </a:lnTo>
                  <a:lnTo>
                    <a:pt x="1211" y="2819"/>
                  </a:lnTo>
                  <a:lnTo>
                    <a:pt x="1218" y="2798"/>
                  </a:lnTo>
                  <a:lnTo>
                    <a:pt x="1225" y="2776"/>
                  </a:lnTo>
                  <a:lnTo>
                    <a:pt x="1232" y="2755"/>
                  </a:lnTo>
                  <a:lnTo>
                    <a:pt x="1237" y="2734"/>
                  </a:lnTo>
                  <a:lnTo>
                    <a:pt x="1243" y="2713"/>
                  </a:lnTo>
                  <a:lnTo>
                    <a:pt x="1249" y="2692"/>
                  </a:lnTo>
                  <a:lnTo>
                    <a:pt x="1254" y="2672"/>
                  </a:lnTo>
                  <a:lnTo>
                    <a:pt x="1258" y="2651"/>
                  </a:lnTo>
                  <a:lnTo>
                    <a:pt x="1263" y="2630"/>
                  </a:lnTo>
                  <a:lnTo>
                    <a:pt x="1266" y="2610"/>
                  </a:lnTo>
                  <a:lnTo>
                    <a:pt x="1271" y="2590"/>
                  </a:lnTo>
                  <a:lnTo>
                    <a:pt x="1274" y="2569"/>
                  </a:lnTo>
                  <a:lnTo>
                    <a:pt x="1278" y="2549"/>
                  </a:lnTo>
                  <a:lnTo>
                    <a:pt x="1281" y="2529"/>
                  </a:lnTo>
                  <a:lnTo>
                    <a:pt x="1285" y="2511"/>
                  </a:lnTo>
                  <a:lnTo>
                    <a:pt x="1287" y="2491"/>
                  </a:lnTo>
                  <a:lnTo>
                    <a:pt x="1289" y="2472"/>
                  </a:lnTo>
                  <a:lnTo>
                    <a:pt x="1292" y="2452"/>
                  </a:lnTo>
                  <a:lnTo>
                    <a:pt x="1295" y="2435"/>
                  </a:lnTo>
                  <a:lnTo>
                    <a:pt x="1296" y="2415"/>
                  </a:lnTo>
                  <a:lnTo>
                    <a:pt x="1299" y="2398"/>
                  </a:lnTo>
                  <a:lnTo>
                    <a:pt x="1300" y="2380"/>
                  </a:lnTo>
                  <a:lnTo>
                    <a:pt x="1302" y="2363"/>
                  </a:lnTo>
                  <a:lnTo>
                    <a:pt x="1302" y="2344"/>
                  </a:lnTo>
                  <a:lnTo>
                    <a:pt x="1303" y="2326"/>
                  </a:lnTo>
                  <a:lnTo>
                    <a:pt x="1305" y="2309"/>
                  </a:lnTo>
                  <a:lnTo>
                    <a:pt x="1306" y="2293"/>
                  </a:lnTo>
                  <a:lnTo>
                    <a:pt x="1306" y="2275"/>
                  </a:lnTo>
                  <a:lnTo>
                    <a:pt x="1306" y="2259"/>
                  </a:lnTo>
                  <a:lnTo>
                    <a:pt x="1306" y="2242"/>
                  </a:lnTo>
                  <a:lnTo>
                    <a:pt x="1307" y="2227"/>
                  </a:lnTo>
                  <a:lnTo>
                    <a:pt x="1306" y="2210"/>
                  </a:lnTo>
                  <a:lnTo>
                    <a:pt x="1306" y="2195"/>
                  </a:lnTo>
                  <a:lnTo>
                    <a:pt x="1306" y="2179"/>
                  </a:lnTo>
                  <a:lnTo>
                    <a:pt x="1306" y="2165"/>
                  </a:lnTo>
                  <a:lnTo>
                    <a:pt x="1305" y="2150"/>
                  </a:lnTo>
                  <a:lnTo>
                    <a:pt x="1305" y="2136"/>
                  </a:lnTo>
                  <a:lnTo>
                    <a:pt x="1305" y="2122"/>
                  </a:lnTo>
                  <a:lnTo>
                    <a:pt x="1305" y="2109"/>
                  </a:lnTo>
                  <a:lnTo>
                    <a:pt x="1302" y="2095"/>
                  </a:lnTo>
                  <a:lnTo>
                    <a:pt x="1302" y="2081"/>
                  </a:lnTo>
                  <a:lnTo>
                    <a:pt x="1300" y="2069"/>
                  </a:lnTo>
                  <a:lnTo>
                    <a:pt x="1300" y="2057"/>
                  </a:lnTo>
                  <a:lnTo>
                    <a:pt x="1299" y="2044"/>
                  </a:lnTo>
                  <a:lnTo>
                    <a:pt x="1298" y="2032"/>
                  </a:lnTo>
                  <a:lnTo>
                    <a:pt x="1296" y="2022"/>
                  </a:lnTo>
                  <a:lnTo>
                    <a:pt x="1296" y="2011"/>
                  </a:lnTo>
                  <a:lnTo>
                    <a:pt x="1295" y="2000"/>
                  </a:lnTo>
                  <a:lnTo>
                    <a:pt x="1294" y="1989"/>
                  </a:lnTo>
                  <a:lnTo>
                    <a:pt x="1293" y="1980"/>
                  </a:lnTo>
                  <a:lnTo>
                    <a:pt x="1293" y="1971"/>
                  </a:lnTo>
                  <a:lnTo>
                    <a:pt x="1292" y="1961"/>
                  </a:lnTo>
                  <a:lnTo>
                    <a:pt x="1291" y="1953"/>
                  </a:lnTo>
                  <a:lnTo>
                    <a:pt x="1289" y="1945"/>
                  </a:lnTo>
                  <a:lnTo>
                    <a:pt x="1289" y="1938"/>
                  </a:lnTo>
                  <a:lnTo>
                    <a:pt x="1285" y="1883"/>
                  </a:lnTo>
                  <a:lnTo>
                    <a:pt x="1284" y="1874"/>
                  </a:lnTo>
                  <a:lnTo>
                    <a:pt x="1284" y="1866"/>
                  </a:lnTo>
                  <a:lnTo>
                    <a:pt x="1282" y="1855"/>
                  </a:lnTo>
                  <a:lnTo>
                    <a:pt x="1281" y="1846"/>
                  </a:lnTo>
                  <a:lnTo>
                    <a:pt x="1279" y="1834"/>
                  </a:lnTo>
                  <a:lnTo>
                    <a:pt x="1277" y="1824"/>
                  </a:lnTo>
                  <a:lnTo>
                    <a:pt x="1274" y="1811"/>
                  </a:lnTo>
                  <a:lnTo>
                    <a:pt x="1273" y="1799"/>
                  </a:lnTo>
                  <a:lnTo>
                    <a:pt x="1271" y="1792"/>
                  </a:lnTo>
                  <a:lnTo>
                    <a:pt x="1270" y="1785"/>
                  </a:lnTo>
                  <a:lnTo>
                    <a:pt x="1268" y="1778"/>
                  </a:lnTo>
                  <a:lnTo>
                    <a:pt x="1267" y="1772"/>
                  </a:lnTo>
                  <a:lnTo>
                    <a:pt x="1265" y="1765"/>
                  </a:lnTo>
                  <a:lnTo>
                    <a:pt x="1264" y="1758"/>
                  </a:lnTo>
                  <a:lnTo>
                    <a:pt x="1263" y="1751"/>
                  </a:lnTo>
                  <a:lnTo>
                    <a:pt x="1261" y="1745"/>
                  </a:lnTo>
                  <a:lnTo>
                    <a:pt x="1259" y="1737"/>
                  </a:lnTo>
                  <a:lnTo>
                    <a:pt x="1258" y="1730"/>
                  </a:lnTo>
                  <a:lnTo>
                    <a:pt x="1256" y="1723"/>
                  </a:lnTo>
                  <a:lnTo>
                    <a:pt x="1254" y="1716"/>
                  </a:lnTo>
                  <a:lnTo>
                    <a:pt x="1252" y="1709"/>
                  </a:lnTo>
                  <a:lnTo>
                    <a:pt x="1251" y="1702"/>
                  </a:lnTo>
                  <a:lnTo>
                    <a:pt x="1250" y="1695"/>
                  </a:lnTo>
                  <a:lnTo>
                    <a:pt x="1249" y="1688"/>
                  </a:lnTo>
                  <a:lnTo>
                    <a:pt x="1246" y="1680"/>
                  </a:lnTo>
                  <a:lnTo>
                    <a:pt x="1244" y="1673"/>
                  </a:lnTo>
                  <a:lnTo>
                    <a:pt x="1242" y="1666"/>
                  </a:lnTo>
                  <a:lnTo>
                    <a:pt x="1240" y="1659"/>
                  </a:lnTo>
                  <a:lnTo>
                    <a:pt x="1238" y="1652"/>
                  </a:lnTo>
                  <a:lnTo>
                    <a:pt x="1236" y="1645"/>
                  </a:lnTo>
                  <a:lnTo>
                    <a:pt x="1233" y="1638"/>
                  </a:lnTo>
                  <a:lnTo>
                    <a:pt x="1232" y="1631"/>
                  </a:lnTo>
                  <a:lnTo>
                    <a:pt x="1230" y="1624"/>
                  </a:lnTo>
                  <a:lnTo>
                    <a:pt x="1228" y="1617"/>
                  </a:lnTo>
                  <a:lnTo>
                    <a:pt x="1225" y="1610"/>
                  </a:lnTo>
                  <a:lnTo>
                    <a:pt x="1224" y="1604"/>
                  </a:lnTo>
                  <a:lnTo>
                    <a:pt x="1221" y="1591"/>
                  </a:lnTo>
                  <a:lnTo>
                    <a:pt x="1217" y="1581"/>
                  </a:lnTo>
                  <a:lnTo>
                    <a:pt x="1212" y="1568"/>
                  </a:lnTo>
                  <a:lnTo>
                    <a:pt x="1209" y="1558"/>
                  </a:lnTo>
                  <a:lnTo>
                    <a:pt x="1205" y="1547"/>
                  </a:lnTo>
                  <a:lnTo>
                    <a:pt x="1202" y="1539"/>
                  </a:lnTo>
                  <a:lnTo>
                    <a:pt x="1198" y="1530"/>
                  </a:lnTo>
                  <a:lnTo>
                    <a:pt x="1195" y="1523"/>
                  </a:lnTo>
                  <a:lnTo>
                    <a:pt x="1191" y="1516"/>
                  </a:lnTo>
                  <a:lnTo>
                    <a:pt x="1189" y="1512"/>
                  </a:lnTo>
                  <a:lnTo>
                    <a:pt x="1183" y="1503"/>
                  </a:lnTo>
                  <a:lnTo>
                    <a:pt x="1179" y="1492"/>
                  </a:lnTo>
                  <a:lnTo>
                    <a:pt x="1175" y="1481"/>
                  </a:lnTo>
                  <a:lnTo>
                    <a:pt x="1172" y="1469"/>
                  </a:lnTo>
                  <a:lnTo>
                    <a:pt x="1169" y="1461"/>
                  </a:lnTo>
                  <a:lnTo>
                    <a:pt x="1168" y="1454"/>
                  </a:lnTo>
                  <a:lnTo>
                    <a:pt x="1166" y="1446"/>
                  </a:lnTo>
                  <a:lnTo>
                    <a:pt x="1165" y="1439"/>
                  </a:lnTo>
                  <a:lnTo>
                    <a:pt x="1162" y="1430"/>
                  </a:lnTo>
                  <a:lnTo>
                    <a:pt x="1162" y="1422"/>
                  </a:lnTo>
                  <a:lnTo>
                    <a:pt x="1160" y="1414"/>
                  </a:lnTo>
                  <a:lnTo>
                    <a:pt x="1160" y="1406"/>
                  </a:lnTo>
                  <a:lnTo>
                    <a:pt x="1158" y="1397"/>
                  </a:lnTo>
                  <a:lnTo>
                    <a:pt x="1156" y="1387"/>
                  </a:lnTo>
                  <a:lnTo>
                    <a:pt x="1154" y="1378"/>
                  </a:lnTo>
                  <a:lnTo>
                    <a:pt x="1153" y="1369"/>
                  </a:lnTo>
                  <a:lnTo>
                    <a:pt x="1151" y="1359"/>
                  </a:lnTo>
                  <a:lnTo>
                    <a:pt x="1151" y="1350"/>
                  </a:lnTo>
                  <a:lnTo>
                    <a:pt x="1148" y="1341"/>
                  </a:lnTo>
                  <a:lnTo>
                    <a:pt x="1148" y="1331"/>
                  </a:lnTo>
                  <a:lnTo>
                    <a:pt x="1147" y="1321"/>
                  </a:lnTo>
                  <a:lnTo>
                    <a:pt x="1146" y="1311"/>
                  </a:lnTo>
                  <a:lnTo>
                    <a:pt x="1145" y="1302"/>
                  </a:lnTo>
                  <a:lnTo>
                    <a:pt x="1145" y="1294"/>
                  </a:lnTo>
                  <a:lnTo>
                    <a:pt x="1144" y="1283"/>
                  </a:lnTo>
                  <a:lnTo>
                    <a:pt x="1142" y="1275"/>
                  </a:lnTo>
                  <a:lnTo>
                    <a:pt x="1141" y="1266"/>
                  </a:lnTo>
                  <a:lnTo>
                    <a:pt x="1141" y="1258"/>
                  </a:lnTo>
                  <a:lnTo>
                    <a:pt x="1135" y="1206"/>
                  </a:lnTo>
                  <a:lnTo>
                    <a:pt x="1134" y="1199"/>
                  </a:lnTo>
                  <a:lnTo>
                    <a:pt x="1133" y="1192"/>
                  </a:lnTo>
                  <a:lnTo>
                    <a:pt x="1132" y="1184"/>
                  </a:lnTo>
                  <a:lnTo>
                    <a:pt x="1131" y="1177"/>
                  </a:lnTo>
                  <a:lnTo>
                    <a:pt x="1130" y="1168"/>
                  </a:lnTo>
                  <a:lnTo>
                    <a:pt x="1128" y="1160"/>
                  </a:lnTo>
                  <a:lnTo>
                    <a:pt x="1127" y="1149"/>
                  </a:lnTo>
                  <a:lnTo>
                    <a:pt x="1126" y="1140"/>
                  </a:lnTo>
                  <a:lnTo>
                    <a:pt x="1124" y="1128"/>
                  </a:lnTo>
                  <a:lnTo>
                    <a:pt x="1123" y="1118"/>
                  </a:lnTo>
                  <a:lnTo>
                    <a:pt x="1120" y="1106"/>
                  </a:lnTo>
                  <a:lnTo>
                    <a:pt x="1119" y="1094"/>
                  </a:lnTo>
                  <a:lnTo>
                    <a:pt x="1117" y="1082"/>
                  </a:lnTo>
                  <a:lnTo>
                    <a:pt x="1114" y="1070"/>
                  </a:lnTo>
                  <a:lnTo>
                    <a:pt x="1112" y="1057"/>
                  </a:lnTo>
                  <a:lnTo>
                    <a:pt x="1111" y="1045"/>
                  </a:lnTo>
                  <a:lnTo>
                    <a:pt x="1109" y="1038"/>
                  </a:lnTo>
                  <a:lnTo>
                    <a:pt x="1107" y="1031"/>
                  </a:lnTo>
                  <a:lnTo>
                    <a:pt x="1106" y="1024"/>
                  </a:lnTo>
                  <a:lnTo>
                    <a:pt x="1105" y="1019"/>
                  </a:lnTo>
                  <a:lnTo>
                    <a:pt x="1103" y="1006"/>
                  </a:lnTo>
                  <a:lnTo>
                    <a:pt x="1100" y="994"/>
                  </a:lnTo>
                  <a:lnTo>
                    <a:pt x="1098" y="987"/>
                  </a:lnTo>
                  <a:lnTo>
                    <a:pt x="1097" y="980"/>
                  </a:lnTo>
                  <a:lnTo>
                    <a:pt x="1096" y="974"/>
                  </a:lnTo>
                  <a:lnTo>
                    <a:pt x="1095" y="968"/>
                  </a:lnTo>
                  <a:lnTo>
                    <a:pt x="1092" y="956"/>
                  </a:lnTo>
                  <a:lnTo>
                    <a:pt x="1090" y="945"/>
                  </a:lnTo>
                  <a:lnTo>
                    <a:pt x="1086" y="932"/>
                  </a:lnTo>
                  <a:lnTo>
                    <a:pt x="1084" y="921"/>
                  </a:lnTo>
                  <a:lnTo>
                    <a:pt x="1081" y="910"/>
                  </a:lnTo>
                  <a:lnTo>
                    <a:pt x="1078" y="900"/>
                  </a:lnTo>
                  <a:lnTo>
                    <a:pt x="1075" y="889"/>
                  </a:lnTo>
                  <a:lnTo>
                    <a:pt x="1072" y="879"/>
                  </a:lnTo>
                  <a:lnTo>
                    <a:pt x="1069" y="869"/>
                  </a:lnTo>
                  <a:lnTo>
                    <a:pt x="1067" y="862"/>
                  </a:lnTo>
                  <a:lnTo>
                    <a:pt x="1063" y="854"/>
                  </a:lnTo>
                  <a:lnTo>
                    <a:pt x="1060" y="846"/>
                  </a:lnTo>
                  <a:lnTo>
                    <a:pt x="1056" y="835"/>
                  </a:lnTo>
                  <a:lnTo>
                    <a:pt x="1054" y="826"/>
                  </a:lnTo>
                  <a:lnTo>
                    <a:pt x="1050" y="814"/>
                  </a:lnTo>
                  <a:lnTo>
                    <a:pt x="1048" y="804"/>
                  </a:lnTo>
                  <a:lnTo>
                    <a:pt x="1046" y="792"/>
                  </a:lnTo>
                  <a:lnTo>
                    <a:pt x="1043" y="781"/>
                  </a:lnTo>
                  <a:lnTo>
                    <a:pt x="1041" y="774"/>
                  </a:lnTo>
                  <a:lnTo>
                    <a:pt x="1040" y="767"/>
                  </a:lnTo>
                  <a:lnTo>
                    <a:pt x="1037" y="760"/>
                  </a:lnTo>
                  <a:lnTo>
                    <a:pt x="1036" y="753"/>
                  </a:lnTo>
                  <a:lnTo>
                    <a:pt x="1034" y="746"/>
                  </a:lnTo>
                  <a:lnTo>
                    <a:pt x="1034" y="739"/>
                  </a:lnTo>
                  <a:lnTo>
                    <a:pt x="1032" y="732"/>
                  </a:lnTo>
                  <a:lnTo>
                    <a:pt x="1032" y="725"/>
                  </a:lnTo>
                  <a:lnTo>
                    <a:pt x="1029" y="717"/>
                  </a:lnTo>
                  <a:lnTo>
                    <a:pt x="1029" y="710"/>
                  </a:lnTo>
                  <a:lnTo>
                    <a:pt x="1027" y="701"/>
                  </a:lnTo>
                  <a:lnTo>
                    <a:pt x="1027" y="694"/>
                  </a:lnTo>
                  <a:lnTo>
                    <a:pt x="1026" y="686"/>
                  </a:lnTo>
                  <a:lnTo>
                    <a:pt x="1025" y="679"/>
                  </a:lnTo>
                  <a:lnTo>
                    <a:pt x="1023" y="671"/>
                  </a:lnTo>
                  <a:lnTo>
                    <a:pt x="1023" y="664"/>
                  </a:lnTo>
                  <a:lnTo>
                    <a:pt x="1021" y="655"/>
                  </a:lnTo>
                  <a:lnTo>
                    <a:pt x="1020" y="648"/>
                  </a:lnTo>
                  <a:lnTo>
                    <a:pt x="1019" y="638"/>
                  </a:lnTo>
                  <a:lnTo>
                    <a:pt x="1019" y="631"/>
                  </a:lnTo>
                  <a:lnTo>
                    <a:pt x="1018" y="622"/>
                  </a:lnTo>
                  <a:lnTo>
                    <a:pt x="1016" y="615"/>
                  </a:lnTo>
                  <a:lnTo>
                    <a:pt x="1015" y="606"/>
                  </a:lnTo>
                  <a:lnTo>
                    <a:pt x="1015" y="599"/>
                  </a:lnTo>
                  <a:lnTo>
                    <a:pt x="1014" y="589"/>
                  </a:lnTo>
                  <a:lnTo>
                    <a:pt x="1013" y="581"/>
                  </a:lnTo>
                  <a:lnTo>
                    <a:pt x="1012" y="573"/>
                  </a:lnTo>
                  <a:lnTo>
                    <a:pt x="1012" y="565"/>
                  </a:lnTo>
                  <a:lnTo>
                    <a:pt x="1011" y="556"/>
                  </a:lnTo>
                  <a:lnTo>
                    <a:pt x="1009" y="549"/>
                  </a:lnTo>
                  <a:lnTo>
                    <a:pt x="1009" y="539"/>
                  </a:lnTo>
                  <a:lnTo>
                    <a:pt x="1009" y="532"/>
                  </a:lnTo>
                  <a:lnTo>
                    <a:pt x="1008" y="523"/>
                  </a:lnTo>
                  <a:lnTo>
                    <a:pt x="1007" y="515"/>
                  </a:lnTo>
                  <a:lnTo>
                    <a:pt x="1006" y="507"/>
                  </a:lnTo>
                  <a:lnTo>
                    <a:pt x="1006" y="500"/>
                  </a:lnTo>
                  <a:lnTo>
                    <a:pt x="1005" y="491"/>
                  </a:lnTo>
                  <a:lnTo>
                    <a:pt x="1005" y="483"/>
                  </a:lnTo>
                  <a:lnTo>
                    <a:pt x="1005" y="475"/>
                  </a:lnTo>
                  <a:lnTo>
                    <a:pt x="1005" y="468"/>
                  </a:lnTo>
                  <a:lnTo>
                    <a:pt x="1005" y="460"/>
                  </a:lnTo>
                  <a:lnTo>
                    <a:pt x="1005" y="452"/>
                  </a:lnTo>
                  <a:lnTo>
                    <a:pt x="1005" y="444"/>
                  </a:lnTo>
                  <a:lnTo>
                    <a:pt x="1005" y="437"/>
                  </a:lnTo>
                  <a:lnTo>
                    <a:pt x="1005" y="428"/>
                  </a:lnTo>
                  <a:lnTo>
                    <a:pt x="1005" y="421"/>
                  </a:lnTo>
                  <a:lnTo>
                    <a:pt x="1005" y="414"/>
                  </a:lnTo>
                  <a:lnTo>
                    <a:pt x="1005" y="407"/>
                  </a:lnTo>
                  <a:lnTo>
                    <a:pt x="1004" y="396"/>
                  </a:lnTo>
                  <a:lnTo>
                    <a:pt x="1004" y="385"/>
                  </a:lnTo>
                  <a:lnTo>
                    <a:pt x="1004" y="376"/>
                  </a:lnTo>
                  <a:lnTo>
                    <a:pt x="1004" y="367"/>
                  </a:lnTo>
                  <a:lnTo>
                    <a:pt x="1002" y="356"/>
                  </a:lnTo>
                  <a:lnTo>
                    <a:pt x="1002" y="348"/>
                  </a:lnTo>
                  <a:lnTo>
                    <a:pt x="1001" y="339"/>
                  </a:lnTo>
                  <a:lnTo>
                    <a:pt x="1001" y="332"/>
                  </a:lnTo>
                  <a:lnTo>
                    <a:pt x="1000" y="323"/>
                  </a:lnTo>
                  <a:lnTo>
                    <a:pt x="999" y="315"/>
                  </a:lnTo>
                  <a:lnTo>
                    <a:pt x="998" y="308"/>
                  </a:lnTo>
                  <a:lnTo>
                    <a:pt x="998" y="301"/>
                  </a:lnTo>
                  <a:lnTo>
                    <a:pt x="997" y="294"/>
                  </a:lnTo>
                  <a:lnTo>
                    <a:pt x="995" y="287"/>
                  </a:lnTo>
                  <a:lnTo>
                    <a:pt x="994" y="281"/>
                  </a:lnTo>
                  <a:lnTo>
                    <a:pt x="994" y="277"/>
                  </a:lnTo>
                  <a:lnTo>
                    <a:pt x="991" y="264"/>
                  </a:lnTo>
                  <a:lnTo>
                    <a:pt x="987" y="255"/>
                  </a:lnTo>
                  <a:lnTo>
                    <a:pt x="984" y="244"/>
                  </a:lnTo>
                  <a:lnTo>
                    <a:pt x="980" y="236"/>
                  </a:lnTo>
                  <a:lnTo>
                    <a:pt x="976" y="228"/>
                  </a:lnTo>
                  <a:lnTo>
                    <a:pt x="971" y="221"/>
                  </a:lnTo>
                  <a:lnTo>
                    <a:pt x="966" y="214"/>
                  </a:lnTo>
                  <a:lnTo>
                    <a:pt x="962" y="209"/>
                  </a:lnTo>
                  <a:lnTo>
                    <a:pt x="952" y="202"/>
                  </a:lnTo>
                  <a:lnTo>
                    <a:pt x="944" y="196"/>
                  </a:lnTo>
                  <a:lnTo>
                    <a:pt x="935" y="192"/>
                  </a:lnTo>
                  <a:lnTo>
                    <a:pt x="925" y="189"/>
                  </a:lnTo>
                  <a:lnTo>
                    <a:pt x="914" y="186"/>
                  </a:lnTo>
                  <a:lnTo>
                    <a:pt x="902" y="186"/>
                  </a:lnTo>
                  <a:lnTo>
                    <a:pt x="895" y="185"/>
                  </a:lnTo>
                  <a:lnTo>
                    <a:pt x="889" y="185"/>
                  </a:lnTo>
                  <a:lnTo>
                    <a:pt x="882" y="185"/>
                  </a:lnTo>
                  <a:lnTo>
                    <a:pt x="876" y="186"/>
                  </a:lnTo>
                  <a:lnTo>
                    <a:pt x="868" y="186"/>
                  </a:lnTo>
                  <a:lnTo>
                    <a:pt x="861" y="187"/>
                  </a:lnTo>
                  <a:lnTo>
                    <a:pt x="854" y="188"/>
                  </a:lnTo>
                  <a:lnTo>
                    <a:pt x="847" y="190"/>
                  </a:lnTo>
                  <a:lnTo>
                    <a:pt x="840" y="193"/>
                  </a:lnTo>
                  <a:lnTo>
                    <a:pt x="834" y="195"/>
                  </a:lnTo>
                  <a:lnTo>
                    <a:pt x="827" y="199"/>
                  </a:lnTo>
                  <a:lnTo>
                    <a:pt x="822" y="203"/>
                  </a:lnTo>
                  <a:lnTo>
                    <a:pt x="815" y="207"/>
                  </a:lnTo>
                  <a:lnTo>
                    <a:pt x="809" y="211"/>
                  </a:lnTo>
                  <a:lnTo>
                    <a:pt x="803" y="216"/>
                  </a:lnTo>
                  <a:lnTo>
                    <a:pt x="797" y="222"/>
                  </a:lnTo>
                  <a:lnTo>
                    <a:pt x="791" y="227"/>
                  </a:lnTo>
                  <a:lnTo>
                    <a:pt x="787" y="232"/>
                  </a:lnTo>
                  <a:lnTo>
                    <a:pt x="781" y="239"/>
                  </a:lnTo>
                  <a:lnTo>
                    <a:pt x="776" y="246"/>
                  </a:lnTo>
                  <a:lnTo>
                    <a:pt x="777" y="234"/>
                  </a:lnTo>
                  <a:lnTo>
                    <a:pt x="780" y="222"/>
                  </a:lnTo>
                  <a:lnTo>
                    <a:pt x="780" y="209"/>
                  </a:lnTo>
                  <a:lnTo>
                    <a:pt x="781" y="199"/>
                  </a:lnTo>
                  <a:lnTo>
                    <a:pt x="781" y="186"/>
                  </a:lnTo>
                  <a:lnTo>
                    <a:pt x="781" y="175"/>
                  </a:lnTo>
                  <a:lnTo>
                    <a:pt x="780" y="165"/>
                  </a:lnTo>
                  <a:lnTo>
                    <a:pt x="778" y="154"/>
                  </a:lnTo>
                  <a:lnTo>
                    <a:pt x="776" y="143"/>
                  </a:lnTo>
                  <a:lnTo>
                    <a:pt x="774" y="132"/>
                  </a:lnTo>
                  <a:lnTo>
                    <a:pt x="771" y="122"/>
                  </a:lnTo>
                  <a:lnTo>
                    <a:pt x="769" y="112"/>
                  </a:lnTo>
                  <a:lnTo>
                    <a:pt x="766" y="102"/>
                  </a:lnTo>
                  <a:lnTo>
                    <a:pt x="763" y="94"/>
                  </a:lnTo>
                  <a:lnTo>
                    <a:pt x="760" y="84"/>
                  </a:lnTo>
                  <a:lnTo>
                    <a:pt x="757" y="77"/>
                  </a:lnTo>
                  <a:lnTo>
                    <a:pt x="753" y="68"/>
                  </a:lnTo>
                  <a:lnTo>
                    <a:pt x="749" y="60"/>
                  </a:lnTo>
                  <a:lnTo>
                    <a:pt x="746" y="53"/>
                  </a:lnTo>
                  <a:lnTo>
                    <a:pt x="742" y="47"/>
                  </a:lnTo>
                  <a:lnTo>
                    <a:pt x="739" y="40"/>
                  </a:lnTo>
                  <a:lnTo>
                    <a:pt x="735" y="33"/>
                  </a:lnTo>
                  <a:lnTo>
                    <a:pt x="733" y="27"/>
                  </a:lnTo>
                  <a:lnTo>
                    <a:pt x="731" y="24"/>
                  </a:lnTo>
                  <a:lnTo>
                    <a:pt x="724" y="14"/>
                  </a:lnTo>
                  <a:lnTo>
                    <a:pt x="720" y="8"/>
                  </a:lnTo>
                  <a:lnTo>
                    <a:pt x="718" y="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8" name="Freeform 164"/>
            <p:cNvSpPr>
              <a:spLocks/>
            </p:cNvSpPr>
            <p:nvPr/>
          </p:nvSpPr>
          <p:spPr bwMode="auto">
            <a:xfrm>
              <a:off x="3896" y="2506"/>
              <a:ext cx="277" cy="422"/>
            </a:xfrm>
            <a:custGeom>
              <a:avLst/>
              <a:gdLst>
                <a:gd name="T0" fmla="*/ 44 w 277"/>
                <a:gd name="T1" fmla="*/ 419 h 422"/>
                <a:gd name="T2" fmla="*/ 25 w 277"/>
                <a:gd name="T3" fmla="*/ 421 h 422"/>
                <a:gd name="T4" fmla="*/ 11 w 277"/>
                <a:gd name="T5" fmla="*/ 421 h 422"/>
                <a:gd name="T6" fmla="*/ 2 w 277"/>
                <a:gd name="T7" fmla="*/ 420 h 422"/>
                <a:gd name="T8" fmla="*/ 0 w 277"/>
                <a:gd name="T9" fmla="*/ 413 h 422"/>
                <a:gd name="T10" fmla="*/ 5 w 277"/>
                <a:gd name="T11" fmla="*/ 398 h 422"/>
                <a:gd name="T12" fmla="*/ 12 w 277"/>
                <a:gd name="T13" fmla="*/ 377 h 422"/>
                <a:gd name="T14" fmla="*/ 20 w 277"/>
                <a:gd name="T15" fmla="*/ 358 h 422"/>
                <a:gd name="T16" fmla="*/ 27 w 277"/>
                <a:gd name="T17" fmla="*/ 344 h 422"/>
                <a:gd name="T18" fmla="*/ 34 w 277"/>
                <a:gd name="T19" fmla="*/ 330 h 422"/>
                <a:gd name="T20" fmla="*/ 41 w 277"/>
                <a:gd name="T21" fmla="*/ 314 h 422"/>
                <a:gd name="T22" fmla="*/ 48 w 277"/>
                <a:gd name="T23" fmla="*/ 298 h 422"/>
                <a:gd name="T24" fmla="*/ 56 w 277"/>
                <a:gd name="T25" fmla="*/ 282 h 422"/>
                <a:gd name="T26" fmla="*/ 65 w 277"/>
                <a:gd name="T27" fmla="*/ 265 h 422"/>
                <a:gd name="T28" fmla="*/ 74 w 277"/>
                <a:gd name="T29" fmla="*/ 247 h 422"/>
                <a:gd name="T30" fmla="*/ 83 w 277"/>
                <a:gd name="T31" fmla="*/ 230 h 422"/>
                <a:gd name="T32" fmla="*/ 93 w 277"/>
                <a:gd name="T33" fmla="*/ 213 h 422"/>
                <a:gd name="T34" fmla="*/ 102 w 277"/>
                <a:gd name="T35" fmla="*/ 196 h 422"/>
                <a:gd name="T36" fmla="*/ 111 w 277"/>
                <a:gd name="T37" fmla="*/ 178 h 422"/>
                <a:gd name="T38" fmla="*/ 119 w 277"/>
                <a:gd name="T39" fmla="*/ 161 h 422"/>
                <a:gd name="T40" fmla="*/ 129 w 277"/>
                <a:gd name="T41" fmla="*/ 143 h 422"/>
                <a:gd name="T42" fmla="*/ 138 w 277"/>
                <a:gd name="T43" fmla="*/ 127 h 422"/>
                <a:gd name="T44" fmla="*/ 147 w 277"/>
                <a:gd name="T45" fmla="*/ 111 h 422"/>
                <a:gd name="T46" fmla="*/ 157 w 277"/>
                <a:gd name="T47" fmla="*/ 95 h 422"/>
                <a:gd name="T48" fmla="*/ 166 w 277"/>
                <a:gd name="T49" fmla="*/ 81 h 422"/>
                <a:gd name="T50" fmla="*/ 174 w 277"/>
                <a:gd name="T51" fmla="*/ 67 h 422"/>
                <a:gd name="T52" fmla="*/ 181 w 277"/>
                <a:gd name="T53" fmla="*/ 53 h 422"/>
                <a:gd name="T54" fmla="*/ 189 w 277"/>
                <a:gd name="T55" fmla="*/ 41 h 422"/>
                <a:gd name="T56" fmla="*/ 196 w 277"/>
                <a:gd name="T57" fmla="*/ 30 h 422"/>
                <a:gd name="T58" fmla="*/ 206 w 277"/>
                <a:gd name="T59" fmla="*/ 16 h 422"/>
                <a:gd name="T60" fmla="*/ 216 w 277"/>
                <a:gd name="T61" fmla="*/ 3 h 422"/>
                <a:gd name="T62" fmla="*/ 224 w 277"/>
                <a:gd name="T63" fmla="*/ 3 h 422"/>
                <a:gd name="T64" fmla="*/ 231 w 277"/>
                <a:gd name="T65" fmla="*/ 15 h 422"/>
                <a:gd name="T66" fmla="*/ 240 w 277"/>
                <a:gd name="T67" fmla="*/ 30 h 422"/>
                <a:gd name="T68" fmla="*/ 249 w 277"/>
                <a:gd name="T69" fmla="*/ 49 h 422"/>
                <a:gd name="T70" fmla="*/ 258 w 277"/>
                <a:gd name="T71" fmla="*/ 71 h 422"/>
                <a:gd name="T72" fmla="*/ 263 w 277"/>
                <a:gd name="T73" fmla="*/ 88 h 422"/>
                <a:gd name="T74" fmla="*/ 268 w 277"/>
                <a:gd name="T75" fmla="*/ 102 h 422"/>
                <a:gd name="T76" fmla="*/ 270 w 277"/>
                <a:gd name="T77" fmla="*/ 115 h 422"/>
                <a:gd name="T78" fmla="*/ 272 w 277"/>
                <a:gd name="T79" fmla="*/ 129 h 422"/>
                <a:gd name="T80" fmla="*/ 275 w 277"/>
                <a:gd name="T81" fmla="*/ 143 h 422"/>
                <a:gd name="T82" fmla="*/ 276 w 277"/>
                <a:gd name="T83" fmla="*/ 158 h 422"/>
                <a:gd name="T84" fmla="*/ 276 w 277"/>
                <a:gd name="T85" fmla="*/ 172 h 422"/>
                <a:gd name="T86" fmla="*/ 275 w 277"/>
                <a:gd name="T87" fmla="*/ 185 h 422"/>
                <a:gd name="T88" fmla="*/ 273 w 277"/>
                <a:gd name="T89" fmla="*/ 199 h 422"/>
                <a:gd name="T90" fmla="*/ 271 w 277"/>
                <a:gd name="T91" fmla="*/ 213 h 422"/>
                <a:gd name="T92" fmla="*/ 268 w 277"/>
                <a:gd name="T93" fmla="*/ 227 h 422"/>
                <a:gd name="T94" fmla="*/ 263 w 277"/>
                <a:gd name="T95" fmla="*/ 241 h 422"/>
                <a:gd name="T96" fmla="*/ 257 w 277"/>
                <a:gd name="T97" fmla="*/ 255 h 422"/>
                <a:gd name="T98" fmla="*/ 250 w 277"/>
                <a:gd name="T99" fmla="*/ 269 h 422"/>
                <a:gd name="T100" fmla="*/ 241 w 277"/>
                <a:gd name="T101" fmla="*/ 286 h 422"/>
                <a:gd name="T102" fmla="*/ 229 w 277"/>
                <a:gd name="T103" fmla="*/ 303 h 422"/>
                <a:gd name="T104" fmla="*/ 216 w 277"/>
                <a:gd name="T105" fmla="*/ 319 h 422"/>
                <a:gd name="T106" fmla="*/ 203 w 277"/>
                <a:gd name="T107" fmla="*/ 333 h 422"/>
                <a:gd name="T108" fmla="*/ 191 w 277"/>
                <a:gd name="T109" fmla="*/ 346 h 422"/>
                <a:gd name="T110" fmla="*/ 177 w 277"/>
                <a:gd name="T111" fmla="*/ 358 h 422"/>
                <a:gd name="T112" fmla="*/ 163 w 277"/>
                <a:gd name="T113" fmla="*/ 368 h 422"/>
                <a:gd name="T114" fmla="*/ 150 w 277"/>
                <a:gd name="T115" fmla="*/ 378 h 422"/>
                <a:gd name="T116" fmla="*/ 137 w 277"/>
                <a:gd name="T117" fmla="*/ 385 h 422"/>
                <a:gd name="T118" fmla="*/ 123 w 277"/>
                <a:gd name="T119" fmla="*/ 392 h 422"/>
                <a:gd name="T120" fmla="*/ 103 w 277"/>
                <a:gd name="T121" fmla="*/ 400 h 422"/>
                <a:gd name="T122" fmla="*/ 82 w 277"/>
                <a:gd name="T123" fmla="*/ 409 h 422"/>
                <a:gd name="T124" fmla="*/ 63 w 277"/>
                <a:gd name="T125" fmla="*/ 415 h 42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77" h="422">
                  <a:moveTo>
                    <a:pt x="56" y="417"/>
                  </a:moveTo>
                  <a:lnTo>
                    <a:pt x="44" y="419"/>
                  </a:lnTo>
                  <a:lnTo>
                    <a:pt x="34" y="421"/>
                  </a:lnTo>
                  <a:lnTo>
                    <a:pt x="25" y="421"/>
                  </a:lnTo>
                  <a:lnTo>
                    <a:pt x="18" y="422"/>
                  </a:lnTo>
                  <a:lnTo>
                    <a:pt x="11" y="421"/>
                  </a:lnTo>
                  <a:lnTo>
                    <a:pt x="6" y="421"/>
                  </a:lnTo>
                  <a:lnTo>
                    <a:pt x="2" y="420"/>
                  </a:lnTo>
                  <a:lnTo>
                    <a:pt x="0" y="420"/>
                  </a:lnTo>
                  <a:lnTo>
                    <a:pt x="0" y="413"/>
                  </a:lnTo>
                  <a:lnTo>
                    <a:pt x="3" y="406"/>
                  </a:lnTo>
                  <a:lnTo>
                    <a:pt x="5" y="398"/>
                  </a:lnTo>
                  <a:lnTo>
                    <a:pt x="9" y="388"/>
                  </a:lnTo>
                  <a:lnTo>
                    <a:pt x="12" y="377"/>
                  </a:lnTo>
                  <a:lnTo>
                    <a:pt x="18" y="365"/>
                  </a:lnTo>
                  <a:lnTo>
                    <a:pt x="20" y="358"/>
                  </a:lnTo>
                  <a:lnTo>
                    <a:pt x="24" y="351"/>
                  </a:lnTo>
                  <a:lnTo>
                    <a:pt x="27" y="344"/>
                  </a:lnTo>
                  <a:lnTo>
                    <a:pt x="31" y="338"/>
                  </a:lnTo>
                  <a:lnTo>
                    <a:pt x="34" y="330"/>
                  </a:lnTo>
                  <a:lnTo>
                    <a:pt x="38" y="322"/>
                  </a:lnTo>
                  <a:lnTo>
                    <a:pt x="41" y="314"/>
                  </a:lnTo>
                  <a:lnTo>
                    <a:pt x="45" y="307"/>
                  </a:lnTo>
                  <a:lnTo>
                    <a:pt x="48" y="298"/>
                  </a:lnTo>
                  <a:lnTo>
                    <a:pt x="53" y="290"/>
                  </a:lnTo>
                  <a:lnTo>
                    <a:pt x="56" y="282"/>
                  </a:lnTo>
                  <a:lnTo>
                    <a:pt x="61" y="274"/>
                  </a:lnTo>
                  <a:lnTo>
                    <a:pt x="65" y="265"/>
                  </a:lnTo>
                  <a:lnTo>
                    <a:pt x="69" y="256"/>
                  </a:lnTo>
                  <a:lnTo>
                    <a:pt x="74" y="247"/>
                  </a:lnTo>
                  <a:lnTo>
                    <a:pt x="79" y="239"/>
                  </a:lnTo>
                  <a:lnTo>
                    <a:pt x="83" y="230"/>
                  </a:lnTo>
                  <a:lnTo>
                    <a:pt x="88" y="221"/>
                  </a:lnTo>
                  <a:lnTo>
                    <a:pt x="93" y="213"/>
                  </a:lnTo>
                  <a:lnTo>
                    <a:pt x="98" y="205"/>
                  </a:lnTo>
                  <a:lnTo>
                    <a:pt x="102" y="196"/>
                  </a:lnTo>
                  <a:lnTo>
                    <a:pt x="107" y="188"/>
                  </a:lnTo>
                  <a:lnTo>
                    <a:pt x="111" y="178"/>
                  </a:lnTo>
                  <a:lnTo>
                    <a:pt x="116" y="170"/>
                  </a:lnTo>
                  <a:lnTo>
                    <a:pt x="119" y="161"/>
                  </a:lnTo>
                  <a:lnTo>
                    <a:pt x="125" y="153"/>
                  </a:lnTo>
                  <a:lnTo>
                    <a:pt x="129" y="143"/>
                  </a:lnTo>
                  <a:lnTo>
                    <a:pt x="135" y="136"/>
                  </a:lnTo>
                  <a:lnTo>
                    <a:pt x="138" y="127"/>
                  </a:lnTo>
                  <a:lnTo>
                    <a:pt x="143" y="119"/>
                  </a:lnTo>
                  <a:lnTo>
                    <a:pt x="147" y="111"/>
                  </a:lnTo>
                  <a:lnTo>
                    <a:pt x="152" y="104"/>
                  </a:lnTo>
                  <a:lnTo>
                    <a:pt x="157" y="95"/>
                  </a:lnTo>
                  <a:lnTo>
                    <a:pt x="161" y="88"/>
                  </a:lnTo>
                  <a:lnTo>
                    <a:pt x="166" y="81"/>
                  </a:lnTo>
                  <a:lnTo>
                    <a:pt x="171" y="74"/>
                  </a:lnTo>
                  <a:lnTo>
                    <a:pt x="174" y="67"/>
                  </a:lnTo>
                  <a:lnTo>
                    <a:pt x="178" y="60"/>
                  </a:lnTo>
                  <a:lnTo>
                    <a:pt x="181" y="53"/>
                  </a:lnTo>
                  <a:lnTo>
                    <a:pt x="186" y="48"/>
                  </a:lnTo>
                  <a:lnTo>
                    <a:pt x="189" y="41"/>
                  </a:lnTo>
                  <a:lnTo>
                    <a:pt x="193" y="36"/>
                  </a:lnTo>
                  <a:lnTo>
                    <a:pt x="196" y="30"/>
                  </a:lnTo>
                  <a:lnTo>
                    <a:pt x="200" y="27"/>
                  </a:lnTo>
                  <a:lnTo>
                    <a:pt x="206" y="16"/>
                  </a:lnTo>
                  <a:lnTo>
                    <a:pt x="212" y="9"/>
                  </a:lnTo>
                  <a:lnTo>
                    <a:pt x="216" y="3"/>
                  </a:lnTo>
                  <a:lnTo>
                    <a:pt x="222" y="0"/>
                  </a:lnTo>
                  <a:lnTo>
                    <a:pt x="224" y="3"/>
                  </a:lnTo>
                  <a:lnTo>
                    <a:pt x="228" y="9"/>
                  </a:lnTo>
                  <a:lnTo>
                    <a:pt x="231" y="15"/>
                  </a:lnTo>
                  <a:lnTo>
                    <a:pt x="236" y="23"/>
                  </a:lnTo>
                  <a:lnTo>
                    <a:pt x="240" y="30"/>
                  </a:lnTo>
                  <a:lnTo>
                    <a:pt x="245" y="39"/>
                  </a:lnTo>
                  <a:lnTo>
                    <a:pt x="249" y="49"/>
                  </a:lnTo>
                  <a:lnTo>
                    <a:pt x="255" y="60"/>
                  </a:lnTo>
                  <a:lnTo>
                    <a:pt x="258" y="71"/>
                  </a:lnTo>
                  <a:lnTo>
                    <a:pt x="262" y="83"/>
                  </a:lnTo>
                  <a:lnTo>
                    <a:pt x="263" y="88"/>
                  </a:lnTo>
                  <a:lnTo>
                    <a:pt x="265" y="95"/>
                  </a:lnTo>
                  <a:lnTo>
                    <a:pt x="268" y="102"/>
                  </a:lnTo>
                  <a:lnTo>
                    <a:pt x="270" y="109"/>
                  </a:lnTo>
                  <a:lnTo>
                    <a:pt x="270" y="115"/>
                  </a:lnTo>
                  <a:lnTo>
                    <a:pt x="272" y="122"/>
                  </a:lnTo>
                  <a:lnTo>
                    <a:pt x="272" y="129"/>
                  </a:lnTo>
                  <a:lnTo>
                    <a:pt x="275" y="136"/>
                  </a:lnTo>
                  <a:lnTo>
                    <a:pt x="275" y="143"/>
                  </a:lnTo>
                  <a:lnTo>
                    <a:pt x="276" y="151"/>
                  </a:lnTo>
                  <a:lnTo>
                    <a:pt x="276" y="158"/>
                  </a:lnTo>
                  <a:lnTo>
                    <a:pt x="277" y="167"/>
                  </a:lnTo>
                  <a:lnTo>
                    <a:pt x="276" y="172"/>
                  </a:lnTo>
                  <a:lnTo>
                    <a:pt x="276" y="179"/>
                  </a:lnTo>
                  <a:lnTo>
                    <a:pt x="275" y="185"/>
                  </a:lnTo>
                  <a:lnTo>
                    <a:pt x="275" y="192"/>
                  </a:lnTo>
                  <a:lnTo>
                    <a:pt x="273" y="199"/>
                  </a:lnTo>
                  <a:lnTo>
                    <a:pt x="272" y="206"/>
                  </a:lnTo>
                  <a:lnTo>
                    <a:pt x="271" y="213"/>
                  </a:lnTo>
                  <a:lnTo>
                    <a:pt x="270" y="220"/>
                  </a:lnTo>
                  <a:lnTo>
                    <a:pt x="268" y="227"/>
                  </a:lnTo>
                  <a:lnTo>
                    <a:pt x="265" y="234"/>
                  </a:lnTo>
                  <a:lnTo>
                    <a:pt x="263" y="241"/>
                  </a:lnTo>
                  <a:lnTo>
                    <a:pt x="261" y="248"/>
                  </a:lnTo>
                  <a:lnTo>
                    <a:pt x="257" y="255"/>
                  </a:lnTo>
                  <a:lnTo>
                    <a:pt x="254" y="262"/>
                  </a:lnTo>
                  <a:lnTo>
                    <a:pt x="250" y="269"/>
                  </a:lnTo>
                  <a:lnTo>
                    <a:pt x="248" y="277"/>
                  </a:lnTo>
                  <a:lnTo>
                    <a:pt x="241" y="286"/>
                  </a:lnTo>
                  <a:lnTo>
                    <a:pt x="235" y="295"/>
                  </a:lnTo>
                  <a:lnTo>
                    <a:pt x="229" y="303"/>
                  </a:lnTo>
                  <a:lnTo>
                    <a:pt x="223" y="312"/>
                  </a:lnTo>
                  <a:lnTo>
                    <a:pt x="216" y="319"/>
                  </a:lnTo>
                  <a:lnTo>
                    <a:pt x="210" y="326"/>
                  </a:lnTo>
                  <a:lnTo>
                    <a:pt x="203" y="333"/>
                  </a:lnTo>
                  <a:lnTo>
                    <a:pt x="198" y="340"/>
                  </a:lnTo>
                  <a:lnTo>
                    <a:pt x="191" y="346"/>
                  </a:lnTo>
                  <a:lnTo>
                    <a:pt x="184" y="352"/>
                  </a:lnTo>
                  <a:lnTo>
                    <a:pt x="177" y="358"/>
                  </a:lnTo>
                  <a:lnTo>
                    <a:pt x="170" y="364"/>
                  </a:lnTo>
                  <a:lnTo>
                    <a:pt x="163" y="368"/>
                  </a:lnTo>
                  <a:lnTo>
                    <a:pt x="157" y="373"/>
                  </a:lnTo>
                  <a:lnTo>
                    <a:pt x="150" y="378"/>
                  </a:lnTo>
                  <a:lnTo>
                    <a:pt x="144" y="382"/>
                  </a:lnTo>
                  <a:lnTo>
                    <a:pt x="137" y="385"/>
                  </a:lnTo>
                  <a:lnTo>
                    <a:pt x="130" y="388"/>
                  </a:lnTo>
                  <a:lnTo>
                    <a:pt x="123" y="392"/>
                  </a:lnTo>
                  <a:lnTo>
                    <a:pt x="116" y="395"/>
                  </a:lnTo>
                  <a:lnTo>
                    <a:pt x="103" y="400"/>
                  </a:lnTo>
                  <a:lnTo>
                    <a:pt x="93" y="406"/>
                  </a:lnTo>
                  <a:lnTo>
                    <a:pt x="82" y="409"/>
                  </a:lnTo>
                  <a:lnTo>
                    <a:pt x="73" y="413"/>
                  </a:lnTo>
                  <a:lnTo>
                    <a:pt x="63" y="415"/>
                  </a:lnTo>
                  <a:lnTo>
                    <a:pt x="56" y="417"/>
                  </a:lnTo>
                  <a:close/>
                </a:path>
              </a:pathLst>
            </a:custGeom>
            <a:solidFill>
              <a:srgbClr val="F2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9" name="Freeform 165"/>
            <p:cNvSpPr>
              <a:spLocks/>
            </p:cNvSpPr>
            <p:nvPr/>
          </p:nvSpPr>
          <p:spPr bwMode="auto">
            <a:xfrm>
              <a:off x="3433" y="3767"/>
              <a:ext cx="515" cy="427"/>
            </a:xfrm>
            <a:custGeom>
              <a:avLst/>
              <a:gdLst>
                <a:gd name="T0" fmla="*/ 3 w 515"/>
                <a:gd name="T1" fmla="*/ 45 h 427"/>
                <a:gd name="T2" fmla="*/ 10 w 515"/>
                <a:gd name="T3" fmla="*/ 20 h 427"/>
                <a:gd name="T4" fmla="*/ 24 w 515"/>
                <a:gd name="T5" fmla="*/ 4 h 427"/>
                <a:gd name="T6" fmla="*/ 40 w 515"/>
                <a:gd name="T7" fmla="*/ 0 h 427"/>
                <a:gd name="T8" fmla="*/ 68 w 515"/>
                <a:gd name="T9" fmla="*/ 8 h 427"/>
                <a:gd name="T10" fmla="*/ 97 w 515"/>
                <a:gd name="T11" fmla="*/ 20 h 427"/>
                <a:gd name="T12" fmla="*/ 118 w 515"/>
                <a:gd name="T13" fmla="*/ 29 h 427"/>
                <a:gd name="T14" fmla="*/ 140 w 515"/>
                <a:gd name="T15" fmla="*/ 41 h 427"/>
                <a:gd name="T16" fmla="*/ 164 w 515"/>
                <a:gd name="T17" fmla="*/ 53 h 427"/>
                <a:gd name="T18" fmla="*/ 188 w 515"/>
                <a:gd name="T19" fmla="*/ 67 h 427"/>
                <a:gd name="T20" fmla="*/ 216 w 515"/>
                <a:gd name="T21" fmla="*/ 84 h 427"/>
                <a:gd name="T22" fmla="*/ 242 w 515"/>
                <a:gd name="T23" fmla="*/ 99 h 427"/>
                <a:gd name="T24" fmla="*/ 270 w 515"/>
                <a:gd name="T25" fmla="*/ 116 h 427"/>
                <a:gd name="T26" fmla="*/ 298 w 515"/>
                <a:gd name="T27" fmla="*/ 135 h 427"/>
                <a:gd name="T28" fmla="*/ 327 w 515"/>
                <a:gd name="T29" fmla="*/ 154 h 427"/>
                <a:gd name="T30" fmla="*/ 355 w 515"/>
                <a:gd name="T31" fmla="*/ 174 h 427"/>
                <a:gd name="T32" fmla="*/ 384 w 515"/>
                <a:gd name="T33" fmla="*/ 193 h 427"/>
                <a:gd name="T34" fmla="*/ 412 w 515"/>
                <a:gd name="T35" fmla="*/ 212 h 427"/>
                <a:gd name="T36" fmla="*/ 441 w 515"/>
                <a:gd name="T37" fmla="*/ 233 h 427"/>
                <a:gd name="T38" fmla="*/ 468 w 515"/>
                <a:gd name="T39" fmla="*/ 253 h 427"/>
                <a:gd name="T40" fmla="*/ 496 w 515"/>
                <a:gd name="T41" fmla="*/ 273 h 427"/>
                <a:gd name="T42" fmla="*/ 503 w 515"/>
                <a:gd name="T43" fmla="*/ 290 h 427"/>
                <a:gd name="T44" fmla="*/ 469 w 515"/>
                <a:gd name="T45" fmla="*/ 305 h 427"/>
                <a:gd name="T46" fmla="*/ 434 w 515"/>
                <a:gd name="T47" fmla="*/ 319 h 427"/>
                <a:gd name="T48" fmla="*/ 402 w 515"/>
                <a:gd name="T49" fmla="*/ 335 h 427"/>
                <a:gd name="T50" fmla="*/ 370 w 515"/>
                <a:gd name="T51" fmla="*/ 349 h 427"/>
                <a:gd name="T52" fmla="*/ 340 w 515"/>
                <a:gd name="T53" fmla="*/ 364 h 427"/>
                <a:gd name="T54" fmla="*/ 309 w 515"/>
                <a:gd name="T55" fmla="*/ 375 h 427"/>
                <a:gd name="T56" fmla="*/ 283 w 515"/>
                <a:gd name="T57" fmla="*/ 388 h 427"/>
                <a:gd name="T58" fmla="*/ 257 w 515"/>
                <a:gd name="T59" fmla="*/ 401 h 427"/>
                <a:gd name="T60" fmla="*/ 235 w 515"/>
                <a:gd name="T61" fmla="*/ 413 h 427"/>
                <a:gd name="T62" fmla="*/ 216 w 515"/>
                <a:gd name="T63" fmla="*/ 423 h 427"/>
                <a:gd name="T64" fmla="*/ 197 w 515"/>
                <a:gd name="T65" fmla="*/ 416 h 427"/>
                <a:gd name="T66" fmla="*/ 179 w 515"/>
                <a:gd name="T67" fmla="*/ 401 h 427"/>
                <a:gd name="T68" fmla="*/ 161 w 515"/>
                <a:gd name="T69" fmla="*/ 387 h 427"/>
                <a:gd name="T70" fmla="*/ 144 w 515"/>
                <a:gd name="T71" fmla="*/ 370 h 427"/>
                <a:gd name="T72" fmla="*/ 129 w 515"/>
                <a:gd name="T73" fmla="*/ 354 h 427"/>
                <a:gd name="T74" fmla="*/ 113 w 515"/>
                <a:gd name="T75" fmla="*/ 337 h 427"/>
                <a:gd name="T76" fmla="*/ 99 w 515"/>
                <a:gd name="T77" fmla="*/ 321 h 427"/>
                <a:gd name="T78" fmla="*/ 87 w 515"/>
                <a:gd name="T79" fmla="*/ 302 h 427"/>
                <a:gd name="T80" fmla="*/ 75 w 515"/>
                <a:gd name="T81" fmla="*/ 284 h 427"/>
                <a:gd name="T82" fmla="*/ 63 w 515"/>
                <a:gd name="T83" fmla="*/ 267 h 427"/>
                <a:gd name="T84" fmla="*/ 54 w 515"/>
                <a:gd name="T85" fmla="*/ 251 h 427"/>
                <a:gd name="T86" fmla="*/ 43 w 515"/>
                <a:gd name="T87" fmla="*/ 232 h 427"/>
                <a:gd name="T88" fmla="*/ 29 w 515"/>
                <a:gd name="T89" fmla="*/ 202 h 427"/>
                <a:gd name="T90" fmla="*/ 17 w 515"/>
                <a:gd name="T91" fmla="*/ 164 h 427"/>
                <a:gd name="T92" fmla="*/ 6 w 515"/>
                <a:gd name="T93" fmla="*/ 130 h 427"/>
                <a:gd name="T94" fmla="*/ 1 w 515"/>
                <a:gd name="T95" fmla="*/ 98 h 427"/>
                <a:gd name="T96" fmla="*/ 1 w 515"/>
                <a:gd name="T97" fmla="*/ 69 h 4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15" h="427">
                  <a:moveTo>
                    <a:pt x="1" y="69"/>
                  </a:moveTo>
                  <a:lnTo>
                    <a:pt x="1" y="56"/>
                  </a:lnTo>
                  <a:lnTo>
                    <a:pt x="3" y="45"/>
                  </a:lnTo>
                  <a:lnTo>
                    <a:pt x="4" y="35"/>
                  </a:lnTo>
                  <a:lnTo>
                    <a:pt x="7" y="28"/>
                  </a:lnTo>
                  <a:lnTo>
                    <a:pt x="10" y="20"/>
                  </a:lnTo>
                  <a:lnTo>
                    <a:pt x="13" y="13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27" y="1"/>
                  </a:lnTo>
                  <a:lnTo>
                    <a:pt x="33" y="1"/>
                  </a:lnTo>
                  <a:lnTo>
                    <a:pt x="40" y="0"/>
                  </a:lnTo>
                  <a:lnTo>
                    <a:pt x="48" y="2"/>
                  </a:lnTo>
                  <a:lnTo>
                    <a:pt x="56" y="3"/>
                  </a:lnTo>
                  <a:lnTo>
                    <a:pt x="68" y="8"/>
                  </a:lnTo>
                  <a:lnTo>
                    <a:pt x="78" y="11"/>
                  </a:lnTo>
                  <a:lnTo>
                    <a:pt x="91" y="17"/>
                  </a:lnTo>
                  <a:lnTo>
                    <a:pt x="97" y="20"/>
                  </a:lnTo>
                  <a:lnTo>
                    <a:pt x="103" y="22"/>
                  </a:lnTo>
                  <a:lnTo>
                    <a:pt x="110" y="25"/>
                  </a:lnTo>
                  <a:lnTo>
                    <a:pt x="118" y="29"/>
                  </a:lnTo>
                  <a:lnTo>
                    <a:pt x="125" y="32"/>
                  </a:lnTo>
                  <a:lnTo>
                    <a:pt x="132" y="36"/>
                  </a:lnTo>
                  <a:lnTo>
                    <a:pt x="140" y="41"/>
                  </a:lnTo>
                  <a:lnTo>
                    <a:pt x="148" y="45"/>
                  </a:lnTo>
                  <a:lnTo>
                    <a:pt x="155" y="49"/>
                  </a:lnTo>
                  <a:lnTo>
                    <a:pt x="164" y="53"/>
                  </a:lnTo>
                  <a:lnTo>
                    <a:pt x="172" y="58"/>
                  </a:lnTo>
                  <a:lnTo>
                    <a:pt x="180" y="63"/>
                  </a:lnTo>
                  <a:lnTo>
                    <a:pt x="188" y="67"/>
                  </a:lnTo>
                  <a:lnTo>
                    <a:pt x="197" y="73"/>
                  </a:lnTo>
                  <a:lnTo>
                    <a:pt x="206" y="78"/>
                  </a:lnTo>
                  <a:lnTo>
                    <a:pt x="216" y="84"/>
                  </a:lnTo>
                  <a:lnTo>
                    <a:pt x="224" y="88"/>
                  </a:lnTo>
                  <a:lnTo>
                    <a:pt x="234" y="94"/>
                  </a:lnTo>
                  <a:lnTo>
                    <a:pt x="242" y="99"/>
                  </a:lnTo>
                  <a:lnTo>
                    <a:pt x="251" y="105"/>
                  </a:lnTo>
                  <a:lnTo>
                    <a:pt x="259" y="111"/>
                  </a:lnTo>
                  <a:lnTo>
                    <a:pt x="270" y="116"/>
                  </a:lnTo>
                  <a:lnTo>
                    <a:pt x="278" y="122"/>
                  </a:lnTo>
                  <a:lnTo>
                    <a:pt x="288" y="129"/>
                  </a:lnTo>
                  <a:lnTo>
                    <a:pt x="298" y="135"/>
                  </a:lnTo>
                  <a:lnTo>
                    <a:pt x="307" y="141"/>
                  </a:lnTo>
                  <a:lnTo>
                    <a:pt x="316" y="147"/>
                  </a:lnTo>
                  <a:lnTo>
                    <a:pt x="327" y="154"/>
                  </a:lnTo>
                  <a:lnTo>
                    <a:pt x="336" y="160"/>
                  </a:lnTo>
                  <a:lnTo>
                    <a:pt x="346" y="167"/>
                  </a:lnTo>
                  <a:lnTo>
                    <a:pt x="355" y="174"/>
                  </a:lnTo>
                  <a:lnTo>
                    <a:pt x="365" y="181"/>
                  </a:lnTo>
                  <a:lnTo>
                    <a:pt x="375" y="186"/>
                  </a:lnTo>
                  <a:lnTo>
                    <a:pt x="384" y="193"/>
                  </a:lnTo>
                  <a:lnTo>
                    <a:pt x="393" y="199"/>
                  </a:lnTo>
                  <a:lnTo>
                    <a:pt x="403" y="206"/>
                  </a:lnTo>
                  <a:lnTo>
                    <a:pt x="412" y="212"/>
                  </a:lnTo>
                  <a:lnTo>
                    <a:pt x="421" y="219"/>
                  </a:lnTo>
                  <a:lnTo>
                    <a:pt x="431" y="226"/>
                  </a:lnTo>
                  <a:lnTo>
                    <a:pt x="441" y="233"/>
                  </a:lnTo>
                  <a:lnTo>
                    <a:pt x="449" y="239"/>
                  </a:lnTo>
                  <a:lnTo>
                    <a:pt x="460" y="246"/>
                  </a:lnTo>
                  <a:lnTo>
                    <a:pt x="468" y="253"/>
                  </a:lnTo>
                  <a:lnTo>
                    <a:pt x="479" y="260"/>
                  </a:lnTo>
                  <a:lnTo>
                    <a:pt x="487" y="266"/>
                  </a:lnTo>
                  <a:lnTo>
                    <a:pt x="496" y="273"/>
                  </a:lnTo>
                  <a:lnTo>
                    <a:pt x="505" y="280"/>
                  </a:lnTo>
                  <a:lnTo>
                    <a:pt x="515" y="287"/>
                  </a:lnTo>
                  <a:lnTo>
                    <a:pt x="503" y="290"/>
                  </a:lnTo>
                  <a:lnTo>
                    <a:pt x="491" y="296"/>
                  </a:lnTo>
                  <a:lnTo>
                    <a:pt x="480" y="300"/>
                  </a:lnTo>
                  <a:lnTo>
                    <a:pt x="469" y="305"/>
                  </a:lnTo>
                  <a:lnTo>
                    <a:pt x="458" y="310"/>
                  </a:lnTo>
                  <a:lnTo>
                    <a:pt x="446" y="315"/>
                  </a:lnTo>
                  <a:lnTo>
                    <a:pt x="434" y="319"/>
                  </a:lnTo>
                  <a:lnTo>
                    <a:pt x="424" y="325"/>
                  </a:lnTo>
                  <a:lnTo>
                    <a:pt x="412" y="329"/>
                  </a:lnTo>
                  <a:lnTo>
                    <a:pt x="402" y="335"/>
                  </a:lnTo>
                  <a:lnTo>
                    <a:pt x="391" y="338"/>
                  </a:lnTo>
                  <a:lnTo>
                    <a:pt x="381" y="344"/>
                  </a:lnTo>
                  <a:lnTo>
                    <a:pt x="370" y="349"/>
                  </a:lnTo>
                  <a:lnTo>
                    <a:pt x="360" y="353"/>
                  </a:lnTo>
                  <a:lnTo>
                    <a:pt x="349" y="358"/>
                  </a:lnTo>
                  <a:lnTo>
                    <a:pt x="340" y="364"/>
                  </a:lnTo>
                  <a:lnTo>
                    <a:pt x="329" y="367"/>
                  </a:lnTo>
                  <a:lnTo>
                    <a:pt x="319" y="372"/>
                  </a:lnTo>
                  <a:lnTo>
                    <a:pt x="309" y="375"/>
                  </a:lnTo>
                  <a:lnTo>
                    <a:pt x="300" y="380"/>
                  </a:lnTo>
                  <a:lnTo>
                    <a:pt x="291" y="384"/>
                  </a:lnTo>
                  <a:lnTo>
                    <a:pt x="283" y="388"/>
                  </a:lnTo>
                  <a:lnTo>
                    <a:pt x="273" y="393"/>
                  </a:lnTo>
                  <a:lnTo>
                    <a:pt x="266" y="398"/>
                  </a:lnTo>
                  <a:lnTo>
                    <a:pt x="257" y="401"/>
                  </a:lnTo>
                  <a:lnTo>
                    <a:pt x="249" y="405"/>
                  </a:lnTo>
                  <a:lnTo>
                    <a:pt x="242" y="408"/>
                  </a:lnTo>
                  <a:lnTo>
                    <a:pt x="235" y="413"/>
                  </a:lnTo>
                  <a:lnTo>
                    <a:pt x="228" y="416"/>
                  </a:lnTo>
                  <a:lnTo>
                    <a:pt x="222" y="420"/>
                  </a:lnTo>
                  <a:lnTo>
                    <a:pt x="216" y="423"/>
                  </a:lnTo>
                  <a:lnTo>
                    <a:pt x="211" y="427"/>
                  </a:lnTo>
                  <a:lnTo>
                    <a:pt x="204" y="421"/>
                  </a:lnTo>
                  <a:lnTo>
                    <a:pt x="197" y="416"/>
                  </a:lnTo>
                  <a:lnTo>
                    <a:pt x="192" y="412"/>
                  </a:lnTo>
                  <a:lnTo>
                    <a:pt x="186" y="407"/>
                  </a:lnTo>
                  <a:lnTo>
                    <a:pt x="179" y="401"/>
                  </a:lnTo>
                  <a:lnTo>
                    <a:pt x="173" y="396"/>
                  </a:lnTo>
                  <a:lnTo>
                    <a:pt x="167" y="392"/>
                  </a:lnTo>
                  <a:lnTo>
                    <a:pt x="161" y="387"/>
                  </a:lnTo>
                  <a:lnTo>
                    <a:pt x="154" y="381"/>
                  </a:lnTo>
                  <a:lnTo>
                    <a:pt x="150" y="375"/>
                  </a:lnTo>
                  <a:lnTo>
                    <a:pt x="144" y="370"/>
                  </a:lnTo>
                  <a:lnTo>
                    <a:pt x="139" y="365"/>
                  </a:lnTo>
                  <a:lnTo>
                    <a:pt x="133" y="359"/>
                  </a:lnTo>
                  <a:lnTo>
                    <a:pt x="129" y="354"/>
                  </a:lnTo>
                  <a:lnTo>
                    <a:pt x="123" y="349"/>
                  </a:lnTo>
                  <a:lnTo>
                    <a:pt x="119" y="344"/>
                  </a:lnTo>
                  <a:lnTo>
                    <a:pt x="113" y="337"/>
                  </a:lnTo>
                  <a:lnTo>
                    <a:pt x="109" y="332"/>
                  </a:lnTo>
                  <a:lnTo>
                    <a:pt x="104" y="325"/>
                  </a:lnTo>
                  <a:lnTo>
                    <a:pt x="99" y="321"/>
                  </a:lnTo>
                  <a:lnTo>
                    <a:pt x="95" y="314"/>
                  </a:lnTo>
                  <a:lnTo>
                    <a:pt x="90" y="309"/>
                  </a:lnTo>
                  <a:lnTo>
                    <a:pt x="87" y="302"/>
                  </a:lnTo>
                  <a:lnTo>
                    <a:pt x="83" y="297"/>
                  </a:lnTo>
                  <a:lnTo>
                    <a:pt x="78" y="290"/>
                  </a:lnTo>
                  <a:lnTo>
                    <a:pt x="75" y="284"/>
                  </a:lnTo>
                  <a:lnTo>
                    <a:pt x="70" y="279"/>
                  </a:lnTo>
                  <a:lnTo>
                    <a:pt x="67" y="274"/>
                  </a:lnTo>
                  <a:lnTo>
                    <a:pt x="63" y="267"/>
                  </a:lnTo>
                  <a:lnTo>
                    <a:pt x="60" y="261"/>
                  </a:lnTo>
                  <a:lnTo>
                    <a:pt x="56" y="255"/>
                  </a:lnTo>
                  <a:lnTo>
                    <a:pt x="54" y="251"/>
                  </a:lnTo>
                  <a:lnTo>
                    <a:pt x="50" y="244"/>
                  </a:lnTo>
                  <a:lnTo>
                    <a:pt x="47" y="238"/>
                  </a:lnTo>
                  <a:lnTo>
                    <a:pt x="43" y="232"/>
                  </a:lnTo>
                  <a:lnTo>
                    <a:pt x="40" y="226"/>
                  </a:lnTo>
                  <a:lnTo>
                    <a:pt x="34" y="213"/>
                  </a:lnTo>
                  <a:lnTo>
                    <a:pt x="29" y="202"/>
                  </a:lnTo>
                  <a:lnTo>
                    <a:pt x="25" y="189"/>
                  </a:lnTo>
                  <a:lnTo>
                    <a:pt x="20" y="177"/>
                  </a:lnTo>
                  <a:lnTo>
                    <a:pt x="17" y="164"/>
                  </a:lnTo>
                  <a:lnTo>
                    <a:pt x="13" y="154"/>
                  </a:lnTo>
                  <a:lnTo>
                    <a:pt x="10" y="142"/>
                  </a:lnTo>
                  <a:lnTo>
                    <a:pt x="6" y="130"/>
                  </a:lnTo>
                  <a:lnTo>
                    <a:pt x="4" y="120"/>
                  </a:lnTo>
                  <a:lnTo>
                    <a:pt x="4" y="109"/>
                  </a:lnTo>
                  <a:lnTo>
                    <a:pt x="1" y="98"/>
                  </a:lnTo>
                  <a:lnTo>
                    <a:pt x="0" y="87"/>
                  </a:lnTo>
                  <a:lnTo>
                    <a:pt x="0" y="78"/>
                  </a:lnTo>
                  <a:lnTo>
                    <a:pt x="1" y="69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0" name="Freeform 166"/>
            <p:cNvSpPr>
              <a:spLocks/>
            </p:cNvSpPr>
            <p:nvPr/>
          </p:nvSpPr>
          <p:spPr bwMode="auto">
            <a:xfrm>
              <a:off x="4269" y="2692"/>
              <a:ext cx="129" cy="273"/>
            </a:xfrm>
            <a:custGeom>
              <a:avLst/>
              <a:gdLst>
                <a:gd name="T0" fmla="*/ 127 w 129"/>
                <a:gd name="T1" fmla="*/ 203 h 273"/>
                <a:gd name="T2" fmla="*/ 127 w 129"/>
                <a:gd name="T3" fmla="*/ 220 h 273"/>
                <a:gd name="T4" fmla="*/ 127 w 129"/>
                <a:gd name="T5" fmla="*/ 236 h 273"/>
                <a:gd name="T6" fmla="*/ 128 w 129"/>
                <a:gd name="T7" fmla="*/ 254 h 273"/>
                <a:gd name="T8" fmla="*/ 119 w 129"/>
                <a:gd name="T9" fmla="*/ 265 h 273"/>
                <a:gd name="T10" fmla="*/ 99 w 129"/>
                <a:gd name="T11" fmla="*/ 269 h 273"/>
                <a:gd name="T12" fmla="*/ 80 w 129"/>
                <a:gd name="T13" fmla="*/ 271 h 273"/>
                <a:gd name="T14" fmla="*/ 61 w 129"/>
                <a:gd name="T15" fmla="*/ 272 h 273"/>
                <a:gd name="T16" fmla="*/ 46 w 129"/>
                <a:gd name="T17" fmla="*/ 272 h 273"/>
                <a:gd name="T18" fmla="*/ 32 w 129"/>
                <a:gd name="T19" fmla="*/ 269 h 273"/>
                <a:gd name="T20" fmla="*/ 18 w 129"/>
                <a:gd name="T21" fmla="*/ 263 h 273"/>
                <a:gd name="T22" fmla="*/ 10 w 129"/>
                <a:gd name="T23" fmla="*/ 247 h 273"/>
                <a:gd name="T24" fmla="*/ 3 w 129"/>
                <a:gd name="T25" fmla="*/ 226 h 273"/>
                <a:gd name="T26" fmla="*/ 1 w 129"/>
                <a:gd name="T27" fmla="*/ 205 h 273"/>
                <a:gd name="T28" fmla="*/ 0 w 129"/>
                <a:gd name="T29" fmla="*/ 184 h 273"/>
                <a:gd name="T30" fmla="*/ 1 w 129"/>
                <a:gd name="T31" fmla="*/ 163 h 273"/>
                <a:gd name="T32" fmla="*/ 3 w 129"/>
                <a:gd name="T33" fmla="*/ 142 h 273"/>
                <a:gd name="T34" fmla="*/ 8 w 129"/>
                <a:gd name="T35" fmla="*/ 122 h 273"/>
                <a:gd name="T36" fmla="*/ 14 w 129"/>
                <a:gd name="T37" fmla="*/ 104 h 273"/>
                <a:gd name="T38" fmla="*/ 19 w 129"/>
                <a:gd name="T39" fmla="*/ 87 h 273"/>
                <a:gd name="T40" fmla="*/ 26 w 129"/>
                <a:gd name="T41" fmla="*/ 69 h 273"/>
                <a:gd name="T42" fmla="*/ 33 w 129"/>
                <a:gd name="T43" fmla="*/ 55 h 273"/>
                <a:gd name="T44" fmla="*/ 40 w 129"/>
                <a:gd name="T45" fmla="*/ 41 h 273"/>
                <a:gd name="T46" fmla="*/ 46 w 129"/>
                <a:gd name="T47" fmla="*/ 28 h 273"/>
                <a:gd name="T48" fmla="*/ 53 w 129"/>
                <a:gd name="T49" fmla="*/ 17 h 273"/>
                <a:gd name="T50" fmla="*/ 63 w 129"/>
                <a:gd name="T51" fmla="*/ 5 h 273"/>
                <a:gd name="T52" fmla="*/ 73 w 129"/>
                <a:gd name="T53" fmla="*/ 3 h 273"/>
                <a:gd name="T54" fmla="*/ 85 w 129"/>
                <a:gd name="T55" fmla="*/ 10 h 273"/>
                <a:gd name="T56" fmla="*/ 94 w 129"/>
                <a:gd name="T57" fmla="*/ 17 h 273"/>
                <a:gd name="T58" fmla="*/ 102 w 129"/>
                <a:gd name="T59" fmla="*/ 30 h 273"/>
                <a:gd name="T60" fmla="*/ 108 w 129"/>
                <a:gd name="T61" fmla="*/ 44 h 273"/>
                <a:gd name="T62" fmla="*/ 114 w 129"/>
                <a:gd name="T63" fmla="*/ 63 h 273"/>
                <a:gd name="T64" fmla="*/ 117 w 129"/>
                <a:gd name="T65" fmla="*/ 80 h 273"/>
                <a:gd name="T66" fmla="*/ 119 w 129"/>
                <a:gd name="T67" fmla="*/ 91 h 273"/>
                <a:gd name="T68" fmla="*/ 120 w 129"/>
                <a:gd name="T69" fmla="*/ 104 h 273"/>
                <a:gd name="T70" fmla="*/ 122 w 129"/>
                <a:gd name="T71" fmla="*/ 118 h 273"/>
                <a:gd name="T72" fmla="*/ 123 w 129"/>
                <a:gd name="T73" fmla="*/ 133 h 273"/>
                <a:gd name="T74" fmla="*/ 124 w 129"/>
                <a:gd name="T75" fmla="*/ 149 h 273"/>
                <a:gd name="T76" fmla="*/ 126 w 129"/>
                <a:gd name="T77" fmla="*/ 166 h 273"/>
                <a:gd name="T78" fmla="*/ 126 w 129"/>
                <a:gd name="T79" fmla="*/ 186 h 2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9" h="273">
                  <a:moveTo>
                    <a:pt x="127" y="196"/>
                  </a:moveTo>
                  <a:lnTo>
                    <a:pt x="127" y="203"/>
                  </a:lnTo>
                  <a:lnTo>
                    <a:pt x="127" y="212"/>
                  </a:lnTo>
                  <a:lnTo>
                    <a:pt x="127" y="220"/>
                  </a:lnTo>
                  <a:lnTo>
                    <a:pt x="127" y="228"/>
                  </a:lnTo>
                  <a:lnTo>
                    <a:pt x="127" y="236"/>
                  </a:lnTo>
                  <a:lnTo>
                    <a:pt x="128" y="245"/>
                  </a:lnTo>
                  <a:lnTo>
                    <a:pt x="128" y="254"/>
                  </a:lnTo>
                  <a:lnTo>
                    <a:pt x="129" y="263"/>
                  </a:lnTo>
                  <a:lnTo>
                    <a:pt x="119" y="265"/>
                  </a:lnTo>
                  <a:lnTo>
                    <a:pt x="109" y="268"/>
                  </a:lnTo>
                  <a:lnTo>
                    <a:pt x="99" y="269"/>
                  </a:lnTo>
                  <a:lnTo>
                    <a:pt x="89" y="271"/>
                  </a:lnTo>
                  <a:lnTo>
                    <a:pt x="80" y="271"/>
                  </a:lnTo>
                  <a:lnTo>
                    <a:pt x="71" y="272"/>
                  </a:lnTo>
                  <a:lnTo>
                    <a:pt x="61" y="272"/>
                  </a:lnTo>
                  <a:lnTo>
                    <a:pt x="54" y="273"/>
                  </a:lnTo>
                  <a:lnTo>
                    <a:pt x="46" y="272"/>
                  </a:lnTo>
                  <a:lnTo>
                    <a:pt x="39" y="271"/>
                  </a:lnTo>
                  <a:lnTo>
                    <a:pt x="32" y="269"/>
                  </a:lnTo>
                  <a:lnTo>
                    <a:pt x="28" y="268"/>
                  </a:lnTo>
                  <a:lnTo>
                    <a:pt x="18" y="263"/>
                  </a:lnTo>
                  <a:lnTo>
                    <a:pt x="15" y="258"/>
                  </a:lnTo>
                  <a:lnTo>
                    <a:pt x="10" y="247"/>
                  </a:lnTo>
                  <a:lnTo>
                    <a:pt x="7" y="236"/>
                  </a:lnTo>
                  <a:lnTo>
                    <a:pt x="3" y="226"/>
                  </a:lnTo>
                  <a:lnTo>
                    <a:pt x="2" y="215"/>
                  </a:lnTo>
                  <a:lnTo>
                    <a:pt x="1" y="205"/>
                  </a:lnTo>
                  <a:lnTo>
                    <a:pt x="0" y="194"/>
                  </a:lnTo>
                  <a:lnTo>
                    <a:pt x="0" y="184"/>
                  </a:lnTo>
                  <a:lnTo>
                    <a:pt x="1" y="173"/>
                  </a:lnTo>
                  <a:lnTo>
                    <a:pt x="1" y="163"/>
                  </a:lnTo>
                  <a:lnTo>
                    <a:pt x="2" y="152"/>
                  </a:lnTo>
                  <a:lnTo>
                    <a:pt x="3" y="142"/>
                  </a:lnTo>
                  <a:lnTo>
                    <a:pt x="5" y="132"/>
                  </a:lnTo>
                  <a:lnTo>
                    <a:pt x="8" y="122"/>
                  </a:lnTo>
                  <a:lnTo>
                    <a:pt x="10" y="114"/>
                  </a:lnTo>
                  <a:lnTo>
                    <a:pt x="14" y="104"/>
                  </a:lnTo>
                  <a:lnTo>
                    <a:pt x="17" y="96"/>
                  </a:lnTo>
                  <a:lnTo>
                    <a:pt x="19" y="87"/>
                  </a:lnTo>
                  <a:lnTo>
                    <a:pt x="23" y="79"/>
                  </a:lnTo>
                  <a:lnTo>
                    <a:pt x="26" y="69"/>
                  </a:lnTo>
                  <a:lnTo>
                    <a:pt x="30" y="62"/>
                  </a:lnTo>
                  <a:lnTo>
                    <a:pt x="33" y="55"/>
                  </a:lnTo>
                  <a:lnTo>
                    <a:pt x="37" y="48"/>
                  </a:lnTo>
                  <a:lnTo>
                    <a:pt x="40" y="41"/>
                  </a:lnTo>
                  <a:lnTo>
                    <a:pt x="44" y="35"/>
                  </a:lnTo>
                  <a:lnTo>
                    <a:pt x="46" y="28"/>
                  </a:lnTo>
                  <a:lnTo>
                    <a:pt x="50" y="23"/>
                  </a:lnTo>
                  <a:lnTo>
                    <a:pt x="53" y="17"/>
                  </a:lnTo>
                  <a:lnTo>
                    <a:pt x="57" y="13"/>
                  </a:lnTo>
                  <a:lnTo>
                    <a:pt x="63" y="5"/>
                  </a:lnTo>
                  <a:lnTo>
                    <a:pt x="67" y="0"/>
                  </a:lnTo>
                  <a:lnTo>
                    <a:pt x="73" y="3"/>
                  </a:lnTo>
                  <a:lnTo>
                    <a:pt x="79" y="6"/>
                  </a:lnTo>
                  <a:lnTo>
                    <a:pt x="85" y="10"/>
                  </a:lnTo>
                  <a:lnTo>
                    <a:pt x="91" y="13"/>
                  </a:lnTo>
                  <a:lnTo>
                    <a:pt x="94" y="17"/>
                  </a:lnTo>
                  <a:lnTo>
                    <a:pt x="99" y="23"/>
                  </a:lnTo>
                  <a:lnTo>
                    <a:pt x="102" y="30"/>
                  </a:lnTo>
                  <a:lnTo>
                    <a:pt x="106" y="37"/>
                  </a:lnTo>
                  <a:lnTo>
                    <a:pt x="108" y="44"/>
                  </a:lnTo>
                  <a:lnTo>
                    <a:pt x="112" y="54"/>
                  </a:lnTo>
                  <a:lnTo>
                    <a:pt x="114" y="63"/>
                  </a:lnTo>
                  <a:lnTo>
                    <a:pt x="117" y="75"/>
                  </a:lnTo>
                  <a:lnTo>
                    <a:pt x="117" y="80"/>
                  </a:lnTo>
                  <a:lnTo>
                    <a:pt x="119" y="86"/>
                  </a:lnTo>
                  <a:lnTo>
                    <a:pt x="119" y="91"/>
                  </a:lnTo>
                  <a:lnTo>
                    <a:pt x="120" y="98"/>
                  </a:lnTo>
                  <a:lnTo>
                    <a:pt x="120" y="104"/>
                  </a:lnTo>
                  <a:lnTo>
                    <a:pt x="121" y="111"/>
                  </a:lnTo>
                  <a:lnTo>
                    <a:pt x="122" y="118"/>
                  </a:lnTo>
                  <a:lnTo>
                    <a:pt x="123" y="126"/>
                  </a:lnTo>
                  <a:lnTo>
                    <a:pt x="123" y="133"/>
                  </a:lnTo>
                  <a:lnTo>
                    <a:pt x="124" y="140"/>
                  </a:lnTo>
                  <a:lnTo>
                    <a:pt x="124" y="149"/>
                  </a:lnTo>
                  <a:lnTo>
                    <a:pt x="126" y="158"/>
                  </a:lnTo>
                  <a:lnTo>
                    <a:pt x="126" y="166"/>
                  </a:lnTo>
                  <a:lnTo>
                    <a:pt x="126" y="175"/>
                  </a:lnTo>
                  <a:lnTo>
                    <a:pt x="126" y="186"/>
                  </a:lnTo>
                  <a:lnTo>
                    <a:pt x="127" y="196"/>
                  </a:lnTo>
                  <a:close/>
                </a:path>
              </a:pathLst>
            </a:custGeom>
            <a:solidFill>
              <a:srgbClr val="ED8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1" name="Freeform 167"/>
            <p:cNvSpPr>
              <a:spLocks/>
            </p:cNvSpPr>
            <p:nvPr/>
          </p:nvSpPr>
          <p:spPr bwMode="auto">
            <a:xfrm>
              <a:off x="4108" y="2687"/>
              <a:ext cx="452" cy="1264"/>
            </a:xfrm>
            <a:custGeom>
              <a:avLst/>
              <a:gdLst>
                <a:gd name="T0" fmla="*/ 199 w 452"/>
                <a:gd name="T1" fmla="*/ 8 h 1264"/>
                <a:gd name="T2" fmla="*/ 176 w 452"/>
                <a:gd name="T3" fmla="*/ 49 h 1264"/>
                <a:gd name="T4" fmla="*/ 156 w 452"/>
                <a:gd name="T5" fmla="*/ 96 h 1264"/>
                <a:gd name="T6" fmla="*/ 142 w 452"/>
                <a:gd name="T7" fmla="*/ 154 h 1264"/>
                <a:gd name="T8" fmla="*/ 142 w 452"/>
                <a:gd name="T9" fmla="*/ 217 h 1264"/>
                <a:gd name="T10" fmla="*/ 159 w 452"/>
                <a:gd name="T11" fmla="*/ 276 h 1264"/>
                <a:gd name="T12" fmla="*/ 197 w 452"/>
                <a:gd name="T13" fmla="*/ 297 h 1264"/>
                <a:gd name="T14" fmla="*/ 259 w 452"/>
                <a:gd name="T15" fmla="*/ 296 h 1264"/>
                <a:gd name="T16" fmla="*/ 291 w 452"/>
                <a:gd name="T17" fmla="*/ 310 h 1264"/>
                <a:gd name="T18" fmla="*/ 294 w 452"/>
                <a:gd name="T19" fmla="*/ 351 h 1264"/>
                <a:gd name="T20" fmla="*/ 298 w 452"/>
                <a:gd name="T21" fmla="*/ 393 h 1264"/>
                <a:gd name="T22" fmla="*/ 302 w 452"/>
                <a:gd name="T23" fmla="*/ 434 h 1264"/>
                <a:gd name="T24" fmla="*/ 308 w 452"/>
                <a:gd name="T25" fmla="*/ 473 h 1264"/>
                <a:gd name="T26" fmla="*/ 315 w 452"/>
                <a:gd name="T27" fmla="*/ 519 h 1264"/>
                <a:gd name="T28" fmla="*/ 326 w 452"/>
                <a:gd name="T29" fmla="*/ 586 h 1264"/>
                <a:gd name="T30" fmla="*/ 343 w 452"/>
                <a:gd name="T31" fmla="*/ 642 h 1264"/>
                <a:gd name="T32" fmla="*/ 358 w 452"/>
                <a:gd name="T33" fmla="*/ 684 h 1264"/>
                <a:gd name="T34" fmla="*/ 372 w 452"/>
                <a:gd name="T35" fmla="*/ 738 h 1264"/>
                <a:gd name="T36" fmla="*/ 386 w 452"/>
                <a:gd name="T37" fmla="*/ 802 h 1264"/>
                <a:gd name="T38" fmla="*/ 399 w 452"/>
                <a:gd name="T39" fmla="*/ 871 h 1264"/>
                <a:gd name="T40" fmla="*/ 409 w 452"/>
                <a:gd name="T41" fmla="*/ 943 h 1264"/>
                <a:gd name="T42" fmla="*/ 424 w 452"/>
                <a:gd name="T43" fmla="*/ 1054 h 1264"/>
                <a:gd name="T44" fmla="*/ 429 w 452"/>
                <a:gd name="T45" fmla="*/ 1104 h 1264"/>
                <a:gd name="T46" fmla="*/ 436 w 452"/>
                <a:gd name="T47" fmla="*/ 1156 h 1264"/>
                <a:gd name="T48" fmla="*/ 446 w 452"/>
                <a:gd name="T49" fmla="*/ 1227 h 1264"/>
                <a:gd name="T50" fmla="*/ 428 w 452"/>
                <a:gd name="T51" fmla="*/ 1233 h 1264"/>
                <a:gd name="T52" fmla="*/ 380 w 452"/>
                <a:gd name="T53" fmla="*/ 1210 h 1264"/>
                <a:gd name="T54" fmla="*/ 306 w 452"/>
                <a:gd name="T55" fmla="*/ 1200 h 1264"/>
                <a:gd name="T56" fmla="*/ 239 w 452"/>
                <a:gd name="T57" fmla="*/ 1206 h 1264"/>
                <a:gd name="T58" fmla="*/ 184 w 452"/>
                <a:gd name="T59" fmla="*/ 1222 h 1264"/>
                <a:gd name="T60" fmla="*/ 140 w 452"/>
                <a:gd name="T61" fmla="*/ 1241 h 1264"/>
                <a:gd name="T62" fmla="*/ 103 w 452"/>
                <a:gd name="T63" fmla="*/ 1254 h 1264"/>
                <a:gd name="T64" fmla="*/ 84 w 452"/>
                <a:gd name="T65" fmla="*/ 1227 h 1264"/>
                <a:gd name="T66" fmla="*/ 85 w 452"/>
                <a:gd name="T67" fmla="*/ 1184 h 1264"/>
                <a:gd name="T68" fmla="*/ 87 w 452"/>
                <a:gd name="T69" fmla="*/ 1132 h 1264"/>
                <a:gd name="T70" fmla="*/ 88 w 452"/>
                <a:gd name="T71" fmla="*/ 1074 h 1264"/>
                <a:gd name="T72" fmla="*/ 92 w 452"/>
                <a:gd name="T73" fmla="*/ 1014 h 1264"/>
                <a:gd name="T74" fmla="*/ 92 w 452"/>
                <a:gd name="T75" fmla="*/ 951 h 1264"/>
                <a:gd name="T76" fmla="*/ 94 w 452"/>
                <a:gd name="T77" fmla="*/ 892 h 1264"/>
                <a:gd name="T78" fmla="*/ 94 w 452"/>
                <a:gd name="T79" fmla="*/ 838 h 1264"/>
                <a:gd name="T80" fmla="*/ 94 w 452"/>
                <a:gd name="T81" fmla="*/ 793 h 1264"/>
                <a:gd name="T82" fmla="*/ 92 w 452"/>
                <a:gd name="T83" fmla="*/ 752 h 1264"/>
                <a:gd name="T84" fmla="*/ 84 w 452"/>
                <a:gd name="T85" fmla="*/ 713 h 1264"/>
                <a:gd name="T86" fmla="*/ 71 w 452"/>
                <a:gd name="T87" fmla="*/ 668 h 1264"/>
                <a:gd name="T88" fmla="*/ 54 w 452"/>
                <a:gd name="T89" fmla="*/ 611 h 1264"/>
                <a:gd name="T90" fmla="*/ 37 w 452"/>
                <a:gd name="T91" fmla="*/ 543 h 1264"/>
                <a:gd name="T92" fmla="*/ 18 w 452"/>
                <a:gd name="T93" fmla="*/ 471 h 1264"/>
                <a:gd name="T94" fmla="*/ 5 w 452"/>
                <a:gd name="T95" fmla="*/ 400 h 1264"/>
                <a:gd name="T96" fmla="*/ 0 w 452"/>
                <a:gd name="T97" fmla="*/ 334 h 1264"/>
                <a:gd name="T98" fmla="*/ 4 w 452"/>
                <a:gd name="T99" fmla="*/ 277 h 1264"/>
                <a:gd name="T100" fmla="*/ 21 w 452"/>
                <a:gd name="T101" fmla="*/ 204 h 1264"/>
                <a:gd name="T102" fmla="*/ 46 w 452"/>
                <a:gd name="T103" fmla="*/ 134 h 1264"/>
                <a:gd name="T104" fmla="*/ 79 w 452"/>
                <a:gd name="T105" fmla="*/ 73 h 1264"/>
                <a:gd name="T106" fmla="*/ 120 w 452"/>
                <a:gd name="T107" fmla="*/ 28 h 1264"/>
                <a:gd name="T108" fmla="*/ 164 w 452"/>
                <a:gd name="T109" fmla="*/ 2 h 12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2" h="1264">
                  <a:moveTo>
                    <a:pt x="182" y="1"/>
                  </a:moveTo>
                  <a:lnTo>
                    <a:pt x="187" y="0"/>
                  </a:lnTo>
                  <a:lnTo>
                    <a:pt x="194" y="0"/>
                  </a:lnTo>
                  <a:lnTo>
                    <a:pt x="200" y="0"/>
                  </a:lnTo>
                  <a:lnTo>
                    <a:pt x="206" y="1"/>
                  </a:lnTo>
                  <a:lnTo>
                    <a:pt x="199" y="8"/>
                  </a:lnTo>
                  <a:lnTo>
                    <a:pt x="193" y="18"/>
                  </a:lnTo>
                  <a:lnTo>
                    <a:pt x="190" y="23"/>
                  </a:lnTo>
                  <a:lnTo>
                    <a:pt x="186" y="29"/>
                  </a:lnTo>
                  <a:lnTo>
                    <a:pt x="183" y="36"/>
                  </a:lnTo>
                  <a:lnTo>
                    <a:pt x="179" y="43"/>
                  </a:lnTo>
                  <a:lnTo>
                    <a:pt x="176" y="49"/>
                  </a:lnTo>
                  <a:lnTo>
                    <a:pt x="172" y="56"/>
                  </a:lnTo>
                  <a:lnTo>
                    <a:pt x="169" y="64"/>
                  </a:lnTo>
                  <a:lnTo>
                    <a:pt x="165" y="72"/>
                  </a:lnTo>
                  <a:lnTo>
                    <a:pt x="162" y="79"/>
                  </a:lnTo>
                  <a:lnTo>
                    <a:pt x="158" y="88"/>
                  </a:lnTo>
                  <a:lnTo>
                    <a:pt x="156" y="96"/>
                  </a:lnTo>
                  <a:lnTo>
                    <a:pt x="154" y="107"/>
                  </a:lnTo>
                  <a:lnTo>
                    <a:pt x="150" y="115"/>
                  </a:lnTo>
                  <a:lnTo>
                    <a:pt x="147" y="124"/>
                  </a:lnTo>
                  <a:lnTo>
                    <a:pt x="144" y="134"/>
                  </a:lnTo>
                  <a:lnTo>
                    <a:pt x="143" y="144"/>
                  </a:lnTo>
                  <a:lnTo>
                    <a:pt x="142" y="154"/>
                  </a:lnTo>
                  <a:lnTo>
                    <a:pt x="141" y="164"/>
                  </a:lnTo>
                  <a:lnTo>
                    <a:pt x="141" y="175"/>
                  </a:lnTo>
                  <a:lnTo>
                    <a:pt x="141" y="185"/>
                  </a:lnTo>
                  <a:lnTo>
                    <a:pt x="141" y="196"/>
                  </a:lnTo>
                  <a:lnTo>
                    <a:pt x="141" y="206"/>
                  </a:lnTo>
                  <a:lnTo>
                    <a:pt x="142" y="217"/>
                  </a:lnTo>
                  <a:lnTo>
                    <a:pt x="144" y="227"/>
                  </a:lnTo>
                  <a:lnTo>
                    <a:pt x="145" y="238"/>
                  </a:lnTo>
                  <a:lnTo>
                    <a:pt x="149" y="249"/>
                  </a:lnTo>
                  <a:lnTo>
                    <a:pt x="152" y="260"/>
                  </a:lnTo>
                  <a:lnTo>
                    <a:pt x="157" y="271"/>
                  </a:lnTo>
                  <a:lnTo>
                    <a:pt x="159" y="276"/>
                  </a:lnTo>
                  <a:lnTo>
                    <a:pt x="163" y="282"/>
                  </a:lnTo>
                  <a:lnTo>
                    <a:pt x="168" y="285"/>
                  </a:lnTo>
                  <a:lnTo>
                    <a:pt x="175" y="290"/>
                  </a:lnTo>
                  <a:lnTo>
                    <a:pt x="182" y="292"/>
                  </a:lnTo>
                  <a:lnTo>
                    <a:pt x="189" y="295"/>
                  </a:lnTo>
                  <a:lnTo>
                    <a:pt x="197" y="297"/>
                  </a:lnTo>
                  <a:lnTo>
                    <a:pt x="207" y="299"/>
                  </a:lnTo>
                  <a:lnTo>
                    <a:pt x="217" y="299"/>
                  </a:lnTo>
                  <a:lnTo>
                    <a:pt x="227" y="299"/>
                  </a:lnTo>
                  <a:lnTo>
                    <a:pt x="238" y="298"/>
                  </a:lnTo>
                  <a:lnTo>
                    <a:pt x="248" y="298"/>
                  </a:lnTo>
                  <a:lnTo>
                    <a:pt x="259" y="296"/>
                  </a:lnTo>
                  <a:lnTo>
                    <a:pt x="269" y="295"/>
                  </a:lnTo>
                  <a:lnTo>
                    <a:pt x="280" y="292"/>
                  </a:lnTo>
                  <a:lnTo>
                    <a:pt x="291" y="290"/>
                  </a:lnTo>
                  <a:lnTo>
                    <a:pt x="291" y="296"/>
                  </a:lnTo>
                  <a:lnTo>
                    <a:pt x="291" y="303"/>
                  </a:lnTo>
                  <a:lnTo>
                    <a:pt x="291" y="310"/>
                  </a:lnTo>
                  <a:lnTo>
                    <a:pt x="291" y="317"/>
                  </a:lnTo>
                  <a:lnTo>
                    <a:pt x="291" y="324"/>
                  </a:lnTo>
                  <a:lnTo>
                    <a:pt x="292" y="331"/>
                  </a:lnTo>
                  <a:lnTo>
                    <a:pt x="292" y="338"/>
                  </a:lnTo>
                  <a:lnTo>
                    <a:pt x="294" y="345"/>
                  </a:lnTo>
                  <a:lnTo>
                    <a:pt x="294" y="351"/>
                  </a:lnTo>
                  <a:lnTo>
                    <a:pt x="295" y="358"/>
                  </a:lnTo>
                  <a:lnTo>
                    <a:pt x="295" y="365"/>
                  </a:lnTo>
                  <a:lnTo>
                    <a:pt x="296" y="372"/>
                  </a:lnTo>
                  <a:lnTo>
                    <a:pt x="296" y="379"/>
                  </a:lnTo>
                  <a:lnTo>
                    <a:pt x="297" y="386"/>
                  </a:lnTo>
                  <a:lnTo>
                    <a:pt x="298" y="393"/>
                  </a:lnTo>
                  <a:lnTo>
                    <a:pt x="299" y="400"/>
                  </a:lnTo>
                  <a:lnTo>
                    <a:pt x="299" y="406"/>
                  </a:lnTo>
                  <a:lnTo>
                    <a:pt x="299" y="413"/>
                  </a:lnTo>
                  <a:lnTo>
                    <a:pt x="301" y="420"/>
                  </a:lnTo>
                  <a:lnTo>
                    <a:pt x="302" y="427"/>
                  </a:lnTo>
                  <a:lnTo>
                    <a:pt x="302" y="434"/>
                  </a:lnTo>
                  <a:lnTo>
                    <a:pt x="303" y="441"/>
                  </a:lnTo>
                  <a:lnTo>
                    <a:pt x="304" y="448"/>
                  </a:lnTo>
                  <a:lnTo>
                    <a:pt x="305" y="455"/>
                  </a:lnTo>
                  <a:lnTo>
                    <a:pt x="305" y="460"/>
                  </a:lnTo>
                  <a:lnTo>
                    <a:pt x="306" y="467"/>
                  </a:lnTo>
                  <a:lnTo>
                    <a:pt x="308" y="473"/>
                  </a:lnTo>
                  <a:lnTo>
                    <a:pt x="309" y="480"/>
                  </a:lnTo>
                  <a:lnTo>
                    <a:pt x="309" y="486"/>
                  </a:lnTo>
                  <a:lnTo>
                    <a:pt x="310" y="493"/>
                  </a:lnTo>
                  <a:lnTo>
                    <a:pt x="311" y="500"/>
                  </a:lnTo>
                  <a:lnTo>
                    <a:pt x="313" y="507"/>
                  </a:lnTo>
                  <a:lnTo>
                    <a:pt x="315" y="519"/>
                  </a:lnTo>
                  <a:lnTo>
                    <a:pt x="317" y="530"/>
                  </a:lnTo>
                  <a:lnTo>
                    <a:pt x="318" y="542"/>
                  </a:lnTo>
                  <a:lnTo>
                    <a:pt x="320" y="555"/>
                  </a:lnTo>
                  <a:lnTo>
                    <a:pt x="322" y="565"/>
                  </a:lnTo>
                  <a:lnTo>
                    <a:pt x="325" y="576"/>
                  </a:lnTo>
                  <a:lnTo>
                    <a:pt x="326" y="586"/>
                  </a:lnTo>
                  <a:lnTo>
                    <a:pt x="330" y="598"/>
                  </a:lnTo>
                  <a:lnTo>
                    <a:pt x="332" y="607"/>
                  </a:lnTo>
                  <a:lnTo>
                    <a:pt x="334" y="617"/>
                  </a:lnTo>
                  <a:lnTo>
                    <a:pt x="337" y="625"/>
                  </a:lnTo>
                  <a:lnTo>
                    <a:pt x="340" y="634"/>
                  </a:lnTo>
                  <a:lnTo>
                    <a:pt x="343" y="642"/>
                  </a:lnTo>
                  <a:lnTo>
                    <a:pt x="345" y="650"/>
                  </a:lnTo>
                  <a:lnTo>
                    <a:pt x="347" y="657"/>
                  </a:lnTo>
                  <a:lnTo>
                    <a:pt x="351" y="664"/>
                  </a:lnTo>
                  <a:lnTo>
                    <a:pt x="353" y="670"/>
                  </a:lnTo>
                  <a:lnTo>
                    <a:pt x="355" y="677"/>
                  </a:lnTo>
                  <a:lnTo>
                    <a:pt x="358" y="684"/>
                  </a:lnTo>
                  <a:lnTo>
                    <a:pt x="360" y="692"/>
                  </a:lnTo>
                  <a:lnTo>
                    <a:pt x="362" y="699"/>
                  </a:lnTo>
                  <a:lnTo>
                    <a:pt x="365" y="709"/>
                  </a:lnTo>
                  <a:lnTo>
                    <a:pt x="367" y="718"/>
                  </a:lnTo>
                  <a:lnTo>
                    <a:pt x="371" y="729"/>
                  </a:lnTo>
                  <a:lnTo>
                    <a:pt x="372" y="738"/>
                  </a:lnTo>
                  <a:lnTo>
                    <a:pt x="375" y="747"/>
                  </a:lnTo>
                  <a:lnTo>
                    <a:pt x="376" y="758"/>
                  </a:lnTo>
                  <a:lnTo>
                    <a:pt x="380" y="769"/>
                  </a:lnTo>
                  <a:lnTo>
                    <a:pt x="381" y="780"/>
                  </a:lnTo>
                  <a:lnTo>
                    <a:pt x="385" y="790"/>
                  </a:lnTo>
                  <a:lnTo>
                    <a:pt x="386" y="802"/>
                  </a:lnTo>
                  <a:lnTo>
                    <a:pt x="389" y="814"/>
                  </a:lnTo>
                  <a:lnTo>
                    <a:pt x="390" y="824"/>
                  </a:lnTo>
                  <a:lnTo>
                    <a:pt x="393" y="836"/>
                  </a:lnTo>
                  <a:lnTo>
                    <a:pt x="394" y="848"/>
                  </a:lnTo>
                  <a:lnTo>
                    <a:pt x="397" y="860"/>
                  </a:lnTo>
                  <a:lnTo>
                    <a:pt x="399" y="871"/>
                  </a:lnTo>
                  <a:lnTo>
                    <a:pt x="401" y="884"/>
                  </a:lnTo>
                  <a:lnTo>
                    <a:pt x="402" y="895"/>
                  </a:lnTo>
                  <a:lnTo>
                    <a:pt x="406" y="908"/>
                  </a:lnTo>
                  <a:lnTo>
                    <a:pt x="407" y="920"/>
                  </a:lnTo>
                  <a:lnTo>
                    <a:pt x="408" y="932"/>
                  </a:lnTo>
                  <a:lnTo>
                    <a:pt x="409" y="943"/>
                  </a:lnTo>
                  <a:lnTo>
                    <a:pt x="411" y="956"/>
                  </a:lnTo>
                  <a:lnTo>
                    <a:pt x="413" y="967"/>
                  </a:lnTo>
                  <a:lnTo>
                    <a:pt x="415" y="979"/>
                  </a:lnTo>
                  <a:lnTo>
                    <a:pt x="416" y="990"/>
                  </a:lnTo>
                  <a:lnTo>
                    <a:pt x="418" y="1003"/>
                  </a:lnTo>
                  <a:lnTo>
                    <a:pt x="424" y="1054"/>
                  </a:lnTo>
                  <a:lnTo>
                    <a:pt x="424" y="1066"/>
                  </a:lnTo>
                  <a:lnTo>
                    <a:pt x="427" y="1079"/>
                  </a:lnTo>
                  <a:lnTo>
                    <a:pt x="427" y="1084"/>
                  </a:lnTo>
                  <a:lnTo>
                    <a:pt x="427" y="1090"/>
                  </a:lnTo>
                  <a:lnTo>
                    <a:pt x="428" y="1097"/>
                  </a:lnTo>
                  <a:lnTo>
                    <a:pt x="429" y="1104"/>
                  </a:lnTo>
                  <a:lnTo>
                    <a:pt x="430" y="1116"/>
                  </a:lnTo>
                  <a:lnTo>
                    <a:pt x="432" y="1129"/>
                  </a:lnTo>
                  <a:lnTo>
                    <a:pt x="432" y="1135"/>
                  </a:lnTo>
                  <a:lnTo>
                    <a:pt x="434" y="1142"/>
                  </a:lnTo>
                  <a:lnTo>
                    <a:pt x="435" y="1149"/>
                  </a:lnTo>
                  <a:lnTo>
                    <a:pt x="436" y="1156"/>
                  </a:lnTo>
                  <a:lnTo>
                    <a:pt x="437" y="1167"/>
                  </a:lnTo>
                  <a:lnTo>
                    <a:pt x="439" y="1179"/>
                  </a:lnTo>
                  <a:lnTo>
                    <a:pt x="441" y="1191"/>
                  </a:lnTo>
                  <a:lnTo>
                    <a:pt x="443" y="1203"/>
                  </a:lnTo>
                  <a:lnTo>
                    <a:pt x="444" y="1215"/>
                  </a:lnTo>
                  <a:lnTo>
                    <a:pt x="446" y="1227"/>
                  </a:lnTo>
                  <a:lnTo>
                    <a:pt x="449" y="1237"/>
                  </a:lnTo>
                  <a:lnTo>
                    <a:pt x="452" y="1249"/>
                  </a:lnTo>
                  <a:lnTo>
                    <a:pt x="445" y="1244"/>
                  </a:lnTo>
                  <a:lnTo>
                    <a:pt x="439" y="1240"/>
                  </a:lnTo>
                  <a:lnTo>
                    <a:pt x="434" y="1236"/>
                  </a:lnTo>
                  <a:lnTo>
                    <a:pt x="428" y="1233"/>
                  </a:lnTo>
                  <a:lnTo>
                    <a:pt x="422" y="1229"/>
                  </a:lnTo>
                  <a:lnTo>
                    <a:pt x="416" y="1226"/>
                  </a:lnTo>
                  <a:lnTo>
                    <a:pt x="410" y="1222"/>
                  </a:lnTo>
                  <a:lnTo>
                    <a:pt x="404" y="1220"/>
                  </a:lnTo>
                  <a:lnTo>
                    <a:pt x="392" y="1214"/>
                  </a:lnTo>
                  <a:lnTo>
                    <a:pt x="380" y="1210"/>
                  </a:lnTo>
                  <a:lnTo>
                    <a:pt x="367" y="1207"/>
                  </a:lnTo>
                  <a:lnTo>
                    <a:pt x="355" y="1206"/>
                  </a:lnTo>
                  <a:lnTo>
                    <a:pt x="343" y="1202"/>
                  </a:lnTo>
                  <a:lnTo>
                    <a:pt x="331" y="1201"/>
                  </a:lnTo>
                  <a:lnTo>
                    <a:pt x="318" y="1200"/>
                  </a:lnTo>
                  <a:lnTo>
                    <a:pt x="306" y="1200"/>
                  </a:lnTo>
                  <a:lnTo>
                    <a:pt x="295" y="1200"/>
                  </a:lnTo>
                  <a:lnTo>
                    <a:pt x="283" y="1200"/>
                  </a:lnTo>
                  <a:lnTo>
                    <a:pt x="273" y="1201"/>
                  </a:lnTo>
                  <a:lnTo>
                    <a:pt x="262" y="1203"/>
                  </a:lnTo>
                  <a:lnTo>
                    <a:pt x="250" y="1203"/>
                  </a:lnTo>
                  <a:lnTo>
                    <a:pt x="239" y="1206"/>
                  </a:lnTo>
                  <a:lnTo>
                    <a:pt x="228" y="1207"/>
                  </a:lnTo>
                  <a:lnTo>
                    <a:pt x="219" y="1210"/>
                  </a:lnTo>
                  <a:lnTo>
                    <a:pt x="208" y="1213"/>
                  </a:lnTo>
                  <a:lnTo>
                    <a:pt x="200" y="1215"/>
                  </a:lnTo>
                  <a:lnTo>
                    <a:pt x="191" y="1219"/>
                  </a:lnTo>
                  <a:lnTo>
                    <a:pt x="184" y="1222"/>
                  </a:lnTo>
                  <a:lnTo>
                    <a:pt x="176" y="1224"/>
                  </a:lnTo>
                  <a:lnTo>
                    <a:pt x="169" y="1227"/>
                  </a:lnTo>
                  <a:lnTo>
                    <a:pt x="162" y="1229"/>
                  </a:lnTo>
                  <a:lnTo>
                    <a:pt x="156" y="1231"/>
                  </a:lnTo>
                  <a:lnTo>
                    <a:pt x="145" y="1236"/>
                  </a:lnTo>
                  <a:lnTo>
                    <a:pt x="140" y="1241"/>
                  </a:lnTo>
                  <a:lnTo>
                    <a:pt x="136" y="1241"/>
                  </a:lnTo>
                  <a:lnTo>
                    <a:pt x="133" y="1242"/>
                  </a:lnTo>
                  <a:lnTo>
                    <a:pt x="127" y="1244"/>
                  </a:lnTo>
                  <a:lnTo>
                    <a:pt x="121" y="1248"/>
                  </a:lnTo>
                  <a:lnTo>
                    <a:pt x="112" y="1250"/>
                  </a:lnTo>
                  <a:lnTo>
                    <a:pt x="103" y="1254"/>
                  </a:lnTo>
                  <a:lnTo>
                    <a:pt x="93" y="1258"/>
                  </a:lnTo>
                  <a:lnTo>
                    <a:pt x="82" y="1264"/>
                  </a:lnTo>
                  <a:lnTo>
                    <a:pt x="82" y="1256"/>
                  </a:lnTo>
                  <a:lnTo>
                    <a:pt x="82" y="1248"/>
                  </a:lnTo>
                  <a:lnTo>
                    <a:pt x="82" y="1237"/>
                  </a:lnTo>
                  <a:lnTo>
                    <a:pt x="84" y="1227"/>
                  </a:lnTo>
                  <a:lnTo>
                    <a:pt x="84" y="1220"/>
                  </a:lnTo>
                  <a:lnTo>
                    <a:pt x="84" y="1213"/>
                  </a:lnTo>
                  <a:lnTo>
                    <a:pt x="84" y="1206"/>
                  </a:lnTo>
                  <a:lnTo>
                    <a:pt x="84" y="1199"/>
                  </a:lnTo>
                  <a:lnTo>
                    <a:pt x="84" y="1191"/>
                  </a:lnTo>
                  <a:lnTo>
                    <a:pt x="85" y="1184"/>
                  </a:lnTo>
                  <a:lnTo>
                    <a:pt x="85" y="1175"/>
                  </a:lnTo>
                  <a:lnTo>
                    <a:pt x="86" y="1168"/>
                  </a:lnTo>
                  <a:lnTo>
                    <a:pt x="86" y="1159"/>
                  </a:lnTo>
                  <a:lnTo>
                    <a:pt x="86" y="1150"/>
                  </a:lnTo>
                  <a:lnTo>
                    <a:pt x="86" y="1140"/>
                  </a:lnTo>
                  <a:lnTo>
                    <a:pt x="87" y="1132"/>
                  </a:lnTo>
                  <a:lnTo>
                    <a:pt x="87" y="1122"/>
                  </a:lnTo>
                  <a:lnTo>
                    <a:pt x="87" y="1114"/>
                  </a:lnTo>
                  <a:lnTo>
                    <a:pt x="87" y="1103"/>
                  </a:lnTo>
                  <a:lnTo>
                    <a:pt x="88" y="1095"/>
                  </a:lnTo>
                  <a:lnTo>
                    <a:pt x="88" y="1084"/>
                  </a:lnTo>
                  <a:lnTo>
                    <a:pt x="88" y="1074"/>
                  </a:lnTo>
                  <a:lnTo>
                    <a:pt x="88" y="1063"/>
                  </a:lnTo>
                  <a:lnTo>
                    <a:pt x="89" y="1054"/>
                  </a:lnTo>
                  <a:lnTo>
                    <a:pt x="89" y="1044"/>
                  </a:lnTo>
                  <a:lnTo>
                    <a:pt x="91" y="1034"/>
                  </a:lnTo>
                  <a:lnTo>
                    <a:pt x="91" y="1024"/>
                  </a:lnTo>
                  <a:lnTo>
                    <a:pt x="92" y="1014"/>
                  </a:lnTo>
                  <a:lnTo>
                    <a:pt x="92" y="1004"/>
                  </a:lnTo>
                  <a:lnTo>
                    <a:pt x="92" y="993"/>
                  </a:lnTo>
                  <a:lnTo>
                    <a:pt x="92" y="983"/>
                  </a:lnTo>
                  <a:lnTo>
                    <a:pt x="92" y="972"/>
                  </a:lnTo>
                  <a:lnTo>
                    <a:pt x="92" y="962"/>
                  </a:lnTo>
                  <a:lnTo>
                    <a:pt x="92" y="951"/>
                  </a:lnTo>
                  <a:lnTo>
                    <a:pt x="92" y="941"/>
                  </a:lnTo>
                  <a:lnTo>
                    <a:pt x="93" y="932"/>
                  </a:lnTo>
                  <a:lnTo>
                    <a:pt x="93" y="921"/>
                  </a:lnTo>
                  <a:lnTo>
                    <a:pt x="93" y="911"/>
                  </a:lnTo>
                  <a:lnTo>
                    <a:pt x="93" y="901"/>
                  </a:lnTo>
                  <a:lnTo>
                    <a:pt x="94" y="892"/>
                  </a:lnTo>
                  <a:lnTo>
                    <a:pt x="94" y="881"/>
                  </a:lnTo>
                  <a:lnTo>
                    <a:pt x="94" y="873"/>
                  </a:lnTo>
                  <a:lnTo>
                    <a:pt x="94" y="864"/>
                  </a:lnTo>
                  <a:lnTo>
                    <a:pt x="95" y="856"/>
                  </a:lnTo>
                  <a:lnTo>
                    <a:pt x="94" y="846"/>
                  </a:lnTo>
                  <a:lnTo>
                    <a:pt x="94" y="838"/>
                  </a:lnTo>
                  <a:lnTo>
                    <a:pt x="94" y="829"/>
                  </a:lnTo>
                  <a:lnTo>
                    <a:pt x="94" y="822"/>
                  </a:lnTo>
                  <a:lnTo>
                    <a:pt x="94" y="814"/>
                  </a:lnTo>
                  <a:lnTo>
                    <a:pt x="94" y="807"/>
                  </a:lnTo>
                  <a:lnTo>
                    <a:pt x="94" y="800"/>
                  </a:lnTo>
                  <a:lnTo>
                    <a:pt x="94" y="793"/>
                  </a:lnTo>
                  <a:lnTo>
                    <a:pt x="93" y="786"/>
                  </a:lnTo>
                  <a:lnTo>
                    <a:pt x="93" y="779"/>
                  </a:lnTo>
                  <a:lnTo>
                    <a:pt x="93" y="773"/>
                  </a:lnTo>
                  <a:lnTo>
                    <a:pt x="93" y="768"/>
                  </a:lnTo>
                  <a:lnTo>
                    <a:pt x="92" y="759"/>
                  </a:lnTo>
                  <a:lnTo>
                    <a:pt x="92" y="752"/>
                  </a:lnTo>
                  <a:lnTo>
                    <a:pt x="89" y="746"/>
                  </a:lnTo>
                  <a:lnTo>
                    <a:pt x="89" y="740"/>
                  </a:lnTo>
                  <a:lnTo>
                    <a:pt x="87" y="733"/>
                  </a:lnTo>
                  <a:lnTo>
                    <a:pt x="87" y="727"/>
                  </a:lnTo>
                  <a:lnTo>
                    <a:pt x="85" y="720"/>
                  </a:lnTo>
                  <a:lnTo>
                    <a:pt x="84" y="713"/>
                  </a:lnTo>
                  <a:lnTo>
                    <a:pt x="81" y="706"/>
                  </a:lnTo>
                  <a:lnTo>
                    <a:pt x="80" y="701"/>
                  </a:lnTo>
                  <a:lnTo>
                    <a:pt x="77" y="691"/>
                  </a:lnTo>
                  <a:lnTo>
                    <a:pt x="75" y="684"/>
                  </a:lnTo>
                  <a:lnTo>
                    <a:pt x="72" y="675"/>
                  </a:lnTo>
                  <a:lnTo>
                    <a:pt x="71" y="668"/>
                  </a:lnTo>
                  <a:lnTo>
                    <a:pt x="67" y="659"/>
                  </a:lnTo>
                  <a:lnTo>
                    <a:pt x="66" y="650"/>
                  </a:lnTo>
                  <a:lnTo>
                    <a:pt x="63" y="641"/>
                  </a:lnTo>
                  <a:lnTo>
                    <a:pt x="61" y="633"/>
                  </a:lnTo>
                  <a:lnTo>
                    <a:pt x="58" y="621"/>
                  </a:lnTo>
                  <a:lnTo>
                    <a:pt x="54" y="611"/>
                  </a:lnTo>
                  <a:lnTo>
                    <a:pt x="51" y="599"/>
                  </a:lnTo>
                  <a:lnTo>
                    <a:pt x="49" y="589"/>
                  </a:lnTo>
                  <a:lnTo>
                    <a:pt x="45" y="577"/>
                  </a:lnTo>
                  <a:lnTo>
                    <a:pt x="43" y="565"/>
                  </a:lnTo>
                  <a:lnTo>
                    <a:pt x="39" y="554"/>
                  </a:lnTo>
                  <a:lnTo>
                    <a:pt x="37" y="543"/>
                  </a:lnTo>
                  <a:lnTo>
                    <a:pt x="33" y="530"/>
                  </a:lnTo>
                  <a:lnTo>
                    <a:pt x="30" y="519"/>
                  </a:lnTo>
                  <a:lnTo>
                    <a:pt x="26" y="506"/>
                  </a:lnTo>
                  <a:lnTo>
                    <a:pt x="24" y="495"/>
                  </a:lnTo>
                  <a:lnTo>
                    <a:pt x="21" y="483"/>
                  </a:lnTo>
                  <a:lnTo>
                    <a:pt x="18" y="471"/>
                  </a:lnTo>
                  <a:lnTo>
                    <a:pt x="16" y="458"/>
                  </a:lnTo>
                  <a:lnTo>
                    <a:pt x="15" y="448"/>
                  </a:lnTo>
                  <a:lnTo>
                    <a:pt x="11" y="435"/>
                  </a:lnTo>
                  <a:lnTo>
                    <a:pt x="9" y="423"/>
                  </a:lnTo>
                  <a:lnTo>
                    <a:pt x="7" y="411"/>
                  </a:lnTo>
                  <a:lnTo>
                    <a:pt x="5" y="400"/>
                  </a:lnTo>
                  <a:lnTo>
                    <a:pt x="3" y="388"/>
                  </a:lnTo>
                  <a:lnTo>
                    <a:pt x="2" y="376"/>
                  </a:lnTo>
                  <a:lnTo>
                    <a:pt x="1" y="366"/>
                  </a:lnTo>
                  <a:lnTo>
                    <a:pt x="1" y="355"/>
                  </a:lnTo>
                  <a:lnTo>
                    <a:pt x="0" y="345"/>
                  </a:lnTo>
                  <a:lnTo>
                    <a:pt x="0" y="334"/>
                  </a:lnTo>
                  <a:lnTo>
                    <a:pt x="0" y="324"/>
                  </a:lnTo>
                  <a:lnTo>
                    <a:pt x="0" y="315"/>
                  </a:lnTo>
                  <a:lnTo>
                    <a:pt x="0" y="304"/>
                  </a:lnTo>
                  <a:lnTo>
                    <a:pt x="1" y="295"/>
                  </a:lnTo>
                  <a:lnTo>
                    <a:pt x="2" y="285"/>
                  </a:lnTo>
                  <a:lnTo>
                    <a:pt x="4" y="277"/>
                  </a:lnTo>
                  <a:lnTo>
                    <a:pt x="5" y="264"/>
                  </a:lnTo>
                  <a:lnTo>
                    <a:pt x="8" y="253"/>
                  </a:lnTo>
                  <a:lnTo>
                    <a:pt x="11" y="240"/>
                  </a:lnTo>
                  <a:lnTo>
                    <a:pt x="15" y="228"/>
                  </a:lnTo>
                  <a:lnTo>
                    <a:pt x="17" y="215"/>
                  </a:lnTo>
                  <a:lnTo>
                    <a:pt x="21" y="204"/>
                  </a:lnTo>
                  <a:lnTo>
                    <a:pt x="24" y="191"/>
                  </a:lnTo>
                  <a:lnTo>
                    <a:pt x="29" y="180"/>
                  </a:lnTo>
                  <a:lnTo>
                    <a:pt x="32" y="168"/>
                  </a:lnTo>
                  <a:lnTo>
                    <a:pt x="36" y="156"/>
                  </a:lnTo>
                  <a:lnTo>
                    <a:pt x="40" y="144"/>
                  </a:lnTo>
                  <a:lnTo>
                    <a:pt x="46" y="134"/>
                  </a:lnTo>
                  <a:lnTo>
                    <a:pt x="51" y="123"/>
                  </a:lnTo>
                  <a:lnTo>
                    <a:pt x="57" y="113"/>
                  </a:lnTo>
                  <a:lnTo>
                    <a:pt x="61" y="102"/>
                  </a:lnTo>
                  <a:lnTo>
                    <a:pt x="68" y="93"/>
                  </a:lnTo>
                  <a:lnTo>
                    <a:pt x="73" y="82"/>
                  </a:lnTo>
                  <a:lnTo>
                    <a:pt x="79" y="73"/>
                  </a:lnTo>
                  <a:lnTo>
                    <a:pt x="85" y="64"/>
                  </a:lnTo>
                  <a:lnTo>
                    <a:pt x="92" y="56"/>
                  </a:lnTo>
                  <a:lnTo>
                    <a:pt x="98" y="47"/>
                  </a:lnTo>
                  <a:lnTo>
                    <a:pt x="105" y="40"/>
                  </a:lnTo>
                  <a:lnTo>
                    <a:pt x="112" y="33"/>
                  </a:lnTo>
                  <a:lnTo>
                    <a:pt x="120" y="28"/>
                  </a:lnTo>
                  <a:lnTo>
                    <a:pt x="127" y="21"/>
                  </a:lnTo>
                  <a:lnTo>
                    <a:pt x="134" y="16"/>
                  </a:lnTo>
                  <a:lnTo>
                    <a:pt x="141" y="11"/>
                  </a:lnTo>
                  <a:lnTo>
                    <a:pt x="149" y="8"/>
                  </a:lnTo>
                  <a:lnTo>
                    <a:pt x="156" y="4"/>
                  </a:lnTo>
                  <a:lnTo>
                    <a:pt x="164" y="2"/>
                  </a:lnTo>
                  <a:lnTo>
                    <a:pt x="172" y="1"/>
                  </a:lnTo>
                  <a:lnTo>
                    <a:pt x="182" y="1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2" name="Freeform 168"/>
            <p:cNvSpPr>
              <a:spLocks/>
            </p:cNvSpPr>
            <p:nvPr/>
          </p:nvSpPr>
          <p:spPr bwMode="auto">
            <a:xfrm>
              <a:off x="1793" y="1210"/>
              <a:ext cx="1300" cy="2749"/>
            </a:xfrm>
            <a:custGeom>
              <a:avLst/>
              <a:gdLst>
                <a:gd name="T0" fmla="*/ 1258 w 1300"/>
                <a:gd name="T1" fmla="*/ 17 h 2749"/>
                <a:gd name="T2" fmla="*/ 1198 w 1300"/>
                <a:gd name="T3" fmla="*/ 4 h 2749"/>
                <a:gd name="T4" fmla="*/ 1122 w 1300"/>
                <a:gd name="T5" fmla="*/ 0 h 2749"/>
                <a:gd name="T6" fmla="*/ 1035 w 1300"/>
                <a:gd name="T7" fmla="*/ 8 h 2749"/>
                <a:gd name="T8" fmla="*/ 945 w 1300"/>
                <a:gd name="T9" fmla="*/ 39 h 2749"/>
                <a:gd name="T10" fmla="*/ 854 w 1300"/>
                <a:gd name="T11" fmla="*/ 100 h 2749"/>
                <a:gd name="T12" fmla="*/ 772 w 1300"/>
                <a:gd name="T13" fmla="*/ 199 h 2749"/>
                <a:gd name="T14" fmla="*/ 703 w 1300"/>
                <a:gd name="T15" fmla="*/ 331 h 2749"/>
                <a:gd name="T16" fmla="*/ 642 w 1300"/>
                <a:gd name="T17" fmla="*/ 459 h 2749"/>
                <a:gd name="T18" fmla="*/ 583 w 1300"/>
                <a:gd name="T19" fmla="*/ 579 h 2749"/>
                <a:gd name="T20" fmla="*/ 528 w 1300"/>
                <a:gd name="T21" fmla="*/ 694 h 2749"/>
                <a:gd name="T22" fmla="*/ 475 w 1300"/>
                <a:gd name="T23" fmla="*/ 803 h 2749"/>
                <a:gd name="T24" fmla="*/ 422 w 1300"/>
                <a:gd name="T25" fmla="*/ 910 h 2749"/>
                <a:gd name="T26" fmla="*/ 370 w 1300"/>
                <a:gd name="T27" fmla="*/ 1011 h 2749"/>
                <a:gd name="T28" fmla="*/ 316 w 1300"/>
                <a:gd name="T29" fmla="*/ 1113 h 2749"/>
                <a:gd name="T30" fmla="*/ 260 w 1300"/>
                <a:gd name="T31" fmla="*/ 1208 h 2749"/>
                <a:gd name="T32" fmla="*/ 212 w 1300"/>
                <a:gd name="T33" fmla="*/ 1283 h 2749"/>
                <a:gd name="T34" fmla="*/ 170 w 1300"/>
                <a:gd name="T35" fmla="*/ 1341 h 2749"/>
                <a:gd name="T36" fmla="*/ 134 w 1300"/>
                <a:gd name="T37" fmla="*/ 1393 h 2749"/>
                <a:gd name="T38" fmla="*/ 101 w 1300"/>
                <a:gd name="T39" fmla="*/ 1439 h 2749"/>
                <a:gd name="T40" fmla="*/ 73 w 1300"/>
                <a:gd name="T41" fmla="*/ 1491 h 2749"/>
                <a:gd name="T42" fmla="*/ 45 w 1300"/>
                <a:gd name="T43" fmla="*/ 1551 h 2749"/>
                <a:gd name="T44" fmla="*/ 21 w 1300"/>
                <a:gd name="T45" fmla="*/ 1633 h 2749"/>
                <a:gd name="T46" fmla="*/ 1 w 1300"/>
                <a:gd name="T47" fmla="*/ 1738 h 2749"/>
                <a:gd name="T48" fmla="*/ 5 w 1300"/>
                <a:gd name="T49" fmla="*/ 1873 h 2749"/>
                <a:gd name="T50" fmla="*/ 30 w 1300"/>
                <a:gd name="T51" fmla="*/ 2031 h 2749"/>
                <a:gd name="T52" fmla="*/ 70 w 1300"/>
                <a:gd name="T53" fmla="*/ 2197 h 2749"/>
                <a:gd name="T54" fmla="*/ 119 w 1300"/>
                <a:gd name="T55" fmla="*/ 2360 h 2749"/>
                <a:gd name="T56" fmla="*/ 171 w 1300"/>
                <a:gd name="T57" fmla="*/ 2509 h 2749"/>
                <a:gd name="T58" fmla="*/ 223 w 1300"/>
                <a:gd name="T59" fmla="*/ 2631 h 2749"/>
                <a:gd name="T60" fmla="*/ 266 w 1300"/>
                <a:gd name="T61" fmla="*/ 2718 h 2749"/>
                <a:gd name="T62" fmla="*/ 293 w 1300"/>
                <a:gd name="T63" fmla="*/ 2731 h 2749"/>
                <a:gd name="T64" fmla="*/ 279 w 1300"/>
                <a:gd name="T65" fmla="*/ 2645 h 2749"/>
                <a:gd name="T66" fmla="*/ 246 w 1300"/>
                <a:gd name="T67" fmla="*/ 2508 h 2749"/>
                <a:gd name="T68" fmla="*/ 209 w 1300"/>
                <a:gd name="T69" fmla="*/ 2339 h 2749"/>
                <a:gd name="T70" fmla="*/ 173 w 1300"/>
                <a:gd name="T71" fmla="*/ 2157 h 2749"/>
                <a:gd name="T72" fmla="*/ 147 w 1300"/>
                <a:gd name="T73" fmla="*/ 1988 h 2749"/>
                <a:gd name="T74" fmla="*/ 142 w 1300"/>
                <a:gd name="T75" fmla="*/ 1848 h 2749"/>
                <a:gd name="T76" fmla="*/ 167 w 1300"/>
                <a:gd name="T77" fmla="*/ 1762 h 2749"/>
                <a:gd name="T78" fmla="*/ 202 w 1300"/>
                <a:gd name="T79" fmla="*/ 1703 h 2749"/>
                <a:gd name="T80" fmla="*/ 236 w 1300"/>
                <a:gd name="T81" fmla="*/ 1650 h 2749"/>
                <a:gd name="T82" fmla="*/ 267 w 1300"/>
                <a:gd name="T83" fmla="*/ 1600 h 2749"/>
                <a:gd name="T84" fmla="*/ 300 w 1300"/>
                <a:gd name="T85" fmla="*/ 1555 h 2749"/>
                <a:gd name="T86" fmla="*/ 331 w 1300"/>
                <a:gd name="T87" fmla="*/ 1507 h 2749"/>
                <a:gd name="T88" fmla="*/ 363 w 1300"/>
                <a:gd name="T89" fmla="*/ 1457 h 2749"/>
                <a:gd name="T90" fmla="*/ 397 w 1300"/>
                <a:gd name="T91" fmla="*/ 1403 h 2749"/>
                <a:gd name="T92" fmla="*/ 434 w 1300"/>
                <a:gd name="T93" fmla="*/ 1345 h 2749"/>
                <a:gd name="T94" fmla="*/ 470 w 1300"/>
                <a:gd name="T95" fmla="*/ 1285 h 2749"/>
                <a:gd name="T96" fmla="*/ 505 w 1300"/>
                <a:gd name="T97" fmla="*/ 1233 h 2749"/>
                <a:gd name="T98" fmla="*/ 538 w 1300"/>
                <a:gd name="T99" fmla="*/ 1183 h 2749"/>
                <a:gd name="T100" fmla="*/ 569 w 1300"/>
                <a:gd name="T101" fmla="*/ 1136 h 2749"/>
                <a:gd name="T102" fmla="*/ 596 w 1300"/>
                <a:gd name="T103" fmla="*/ 1088 h 2749"/>
                <a:gd name="T104" fmla="*/ 623 w 1300"/>
                <a:gd name="T105" fmla="*/ 1039 h 2749"/>
                <a:gd name="T106" fmla="*/ 646 w 1300"/>
                <a:gd name="T107" fmla="*/ 984 h 2749"/>
                <a:gd name="T108" fmla="*/ 666 w 1300"/>
                <a:gd name="T109" fmla="*/ 925 h 2749"/>
                <a:gd name="T110" fmla="*/ 703 w 1300"/>
                <a:gd name="T111" fmla="*/ 828 h 2749"/>
                <a:gd name="T112" fmla="*/ 766 w 1300"/>
                <a:gd name="T113" fmla="*/ 693 h 2749"/>
                <a:gd name="T114" fmla="*/ 848 w 1300"/>
                <a:gd name="T115" fmla="*/ 535 h 2749"/>
                <a:gd name="T116" fmla="*/ 943 w 1300"/>
                <a:gd name="T117" fmla="*/ 374 h 2749"/>
                <a:gd name="T118" fmla="*/ 1042 w 1300"/>
                <a:gd name="T119" fmla="*/ 225 h 2749"/>
                <a:gd name="T120" fmla="*/ 1140 w 1300"/>
                <a:gd name="T121" fmla="*/ 107 h 2749"/>
                <a:gd name="T122" fmla="*/ 1230 w 1300"/>
                <a:gd name="T123" fmla="*/ 37 h 27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300" h="2749">
                  <a:moveTo>
                    <a:pt x="1300" y="32"/>
                  </a:moveTo>
                  <a:lnTo>
                    <a:pt x="1297" y="31"/>
                  </a:lnTo>
                  <a:lnTo>
                    <a:pt x="1295" y="30"/>
                  </a:lnTo>
                  <a:lnTo>
                    <a:pt x="1289" y="28"/>
                  </a:lnTo>
                  <a:lnTo>
                    <a:pt x="1283" y="25"/>
                  </a:lnTo>
                  <a:lnTo>
                    <a:pt x="1274" y="22"/>
                  </a:lnTo>
                  <a:lnTo>
                    <a:pt x="1263" y="19"/>
                  </a:lnTo>
                  <a:lnTo>
                    <a:pt x="1258" y="17"/>
                  </a:lnTo>
                  <a:lnTo>
                    <a:pt x="1252" y="16"/>
                  </a:lnTo>
                  <a:lnTo>
                    <a:pt x="1245" y="14"/>
                  </a:lnTo>
                  <a:lnTo>
                    <a:pt x="1239" y="14"/>
                  </a:lnTo>
                  <a:lnTo>
                    <a:pt x="1231" y="11"/>
                  </a:lnTo>
                  <a:lnTo>
                    <a:pt x="1224" y="10"/>
                  </a:lnTo>
                  <a:lnTo>
                    <a:pt x="1216" y="8"/>
                  </a:lnTo>
                  <a:lnTo>
                    <a:pt x="1207" y="7"/>
                  </a:lnTo>
                  <a:lnTo>
                    <a:pt x="1198" y="4"/>
                  </a:lnTo>
                  <a:lnTo>
                    <a:pt x="1190" y="4"/>
                  </a:lnTo>
                  <a:lnTo>
                    <a:pt x="1181" y="2"/>
                  </a:lnTo>
                  <a:lnTo>
                    <a:pt x="1172" y="2"/>
                  </a:lnTo>
                  <a:lnTo>
                    <a:pt x="1162" y="1"/>
                  </a:lnTo>
                  <a:lnTo>
                    <a:pt x="1153" y="0"/>
                  </a:lnTo>
                  <a:lnTo>
                    <a:pt x="1142" y="0"/>
                  </a:lnTo>
                  <a:lnTo>
                    <a:pt x="1133" y="0"/>
                  </a:lnTo>
                  <a:lnTo>
                    <a:pt x="1122" y="0"/>
                  </a:lnTo>
                  <a:lnTo>
                    <a:pt x="1112" y="0"/>
                  </a:lnTo>
                  <a:lnTo>
                    <a:pt x="1101" y="1"/>
                  </a:lnTo>
                  <a:lnTo>
                    <a:pt x="1092" y="2"/>
                  </a:lnTo>
                  <a:lnTo>
                    <a:pt x="1080" y="2"/>
                  </a:lnTo>
                  <a:lnTo>
                    <a:pt x="1069" y="2"/>
                  </a:lnTo>
                  <a:lnTo>
                    <a:pt x="1057" y="3"/>
                  </a:lnTo>
                  <a:lnTo>
                    <a:pt x="1046" y="5"/>
                  </a:lnTo>
                  <a:lnTo>
                    <a:pt x="1035" y="8"/>
                  </a:lnTo>
                  <a:lnTo>
                    <a:pt x="1024" y="10"/>
                  </a:lnTo>
                  <a:lnTo>
                    <a:pt x="1013" y="14"/>
                  </a:lnTo>
                  <a:lnTo>
                    <a:pt x="1002" y="17"/>
                  </a:lnTo>
                  <a:lnTo>
                    <a:pt x="990" y="21"/>
                  </a:lnTo>
                  <a:lnTo>
                    <a:pt x="979" y="24"/>
                  </a:lnTo>
                  <a:lnTo>
                    <a:pt x="967" y="29"/>
                  </a:lnTo>
                  <a:lnTo>
                    <a:pt x="957" y="35"/>
                  </a:lnTo>
                  <a:lnTo>
                    <a:pt x="945" y="39"/>
                  </a:lnTo>
                  <a:lnTo>
                    <a:pt x="933" y="45"/>
                  </a:lnTo>
                  <a:lnTo>
                    <a:pt x="922" y="52"/>
                  </a:lnTo>
                  <a:lnTo>
                    <a:pt x="911" y="59"/>
                  </a:lnTo>
                  <a:lnTo>
                    <a:pt x="899" y="66"/>
                  </a:lnTo>
                  <a:lnTo>
                    <a:pt x="888" y="73"/>
                  </a:lnTo>
                  <a:lnTo>
                    <a:pt x="876" y="81"/>
                  </a:lnTo>
                  <a:lnTo>
                    <a:pt x="866" y="91"/>
                  </a:lnTo>
                  <a:lnTo>
                    <a:pt x="854" y="100"/>
                  </a:lnTo>
                  <a:lnTo>
                    <a:pt x="843" y="110"/>
                  </a:lnTo>
                  <a:lnTo>
                    <a:pt x="833" y="121"/>
                  </a:lnTo>
                  <a:lnTo>
                    <a:pt x="824" y="133"/>
                  </a:lnTo>
                  <a:lnTo>
                    <a:pt x="813" y="143"/>
                  </a:lnTo>
                  <a:lnTo>
                    <a:pt x="803" y="157"/>
                  </a:lnTo>
                  <a:lnTo>
                    <a:pt x="792" y="170"/>
                  </a:lnTo>
                  <a:lnTo>
                    <a:pt x="783" y="185"/>
                  </a:lnTo>
                  <a:lnTo>
                    <a:pt x="772" y="199"/>
                  </a:lnTo>
                  <a:lnTo>
                    <a:pt x="764" y="215"/>
                  </a:lnTo>
                  <a:lnTo>
                    <a:pt x="755" y="232"/>
                  </a:lnTo>
                  <a:lnTo>
                    <a:pt x="748" y="249"/>
                  </a:lnTo>
                  <a:lnTo>
                    <a:pt x="738" y="266"/>
                  </a:lnTo>
                  <a:lnTo>
                    <a:pt x="730" y="282"/>
                  </a:lnTo>
                  <a:lnTo>
                    <a:pt x="721" y="298"/>
                  </a:lnTo>
                  <a:lnTo>
                    <a:pt x="713" y="316"/>
                  </a:lnTo>
                  <a:lnTo>
                    <a:pt x="703" y="331"/>
                  </a:lnTo>
                  <a:lnTo>
                    <a:pt x="696" y="348"/>
                  </a:lnTo>
                  <a:lnTo>
                    <a:pt x="687" y="364"/>
                  </a:lnTo>
                  <a:lnTo>
                    <a:pt x="680" y="381"/>
                  </a:lnTo>
                  <a:lnTo>
                    <a:pt x="672" y="396"/>
                  </a:lnTo>
                  <a:lnTo>
                    <a:pt x="664" y="413"/>
                  </a:lnTo>
                  <a:lnTo>
                    <a:pt x="656" y="428"/>
                  </a:lnTo>
                  <a:lnTo>
                    <a:pt x="649" y="444"/>
                  </a:lnTo>
                  <a:lnTo>
                    <a:pt x="642" y="459"/>
                  </a:lnTo>
                  <a:lnTo>
                    <a:pt x="635" y="476"/>
                  </a:lnTo>
                  <a:lnTo>
                    <a:pt x="628" y="491"/>
                  </a:lnTo>
                  <a:lnTo>
                    <a:pt x="621" y="507"/>
                  </a:lnTo>
                  <a:lnTo>
                    <a:pt x="612" y="521"/>
                  </a:lnTo>
                  <a:lnTo>
                    <a:pt x="605" y="536"/>
                  </a:lnTo>
                  <a:lnTo>
                    <a:pt x="597" y="550"/>
                  </a:lnTo>
                  <a:lnTo>
                    <a:pt x="590" y="565"/>
                  </a:lnTo>
                  <a:lnTo>
                    <a:pt x="583" y="579"/>
                  </a:lnTo>
                  <a:lnTo>
                    <a:pt x="576" y="595"/>
                  </a:lnTo>
                  <a:lnTo>
                    <a:pt x="569" y="609"/>
                  </a:lnTo>
                  <a:lnTo>
                    <a:pt x="563" y="624"/>
                  </a:lnTo>
                  <a:lnTo>
                    <a:pt x="556" y="638"/>
                  </a:lnTo>
                  <a:lnTo>
                    <a:pt x="549" y="652"/>
                  </a:lnTo>
                  <a:lnTo>
                    <a:pt x="542" y="666"/>
                  </a:lnTo>
                  <a:lnTo>
                    <a:pt x="535" y="680"/>
                  </a:lnTo>
                  <a:lnTo>
                    <a:pt x="528" y="694"/>
                  </a:lnTo>
                  <a:lnTo>
                    <a:pt x="523" y="708"/>
                  </a:lnTo>
                  <a:lnTo>
                    <a:pt x="516" y="722"/>
                  </a:lnTo>
                  <a:lnTo>
                    <a:pt x="510" y="737"/>
                  </a:lnTo>
                  <a:lnTo>
                    <a:pt x="503" y="750"/>
                  </a:lnTo>
                  <a:lnTo>
                    <a:pt x="496" y="764"/>
                  </a:lnTo>
                  <a:lnTo>
                    <a:pt x="489" y="777"/>
                  </a:lnTo>
                  <a:lnTo>
                    <a:pt x="482" y="791"/>
                  </a:lnTo>
                  <a:lnTo>
                    <a:pt x="475" y="803"/>
                  </a:lnTo>
                  <a:lnTo>
                    <a:pt x="469" y="817"/>
                  </a:lnTo>
                  <a:lnTo>
                    <a:pt x="462" y="830"/>
                  </a:lnTo>
                  <a:lnTo>
                    <a:pt x="456" y="844"/>
                  </a:lnTo>
                  <a:lnTo>
                    <a:pt x="449" y="857"/>
                  </a:lnTo>
                  <a:lnTo>
                    <a:pt x="442" y="870"/>
                  </a:lnTo>
                  <a:lnTo>
                    <a:pt x="435" y="883"/>
                  </a:lnTo>
                  <a:lnTo>
                    <a:pt x="429" y="897"/>
                  </a:lnTo>
                  <a:lnTo>
                    <a:pt x="422" y="910"/>
                  </a:lnTo>
                  <a:lnTo>
                    <a:pt x="416" y="922"/>
                  </a:lnTo>
                  <a:lnTo>
                    <a:pt x="409" y="935"/>
                  </a:lnTo>
                  <a:lnTo>
                    <a:pt x="404" y="949"/>
                  </a:lnTo>
                  <a:lnTo>
                    <a:pt x="397" y="961"/>
                  </a:lnTo>
                  <a:lnTo>
                    <a:pt x="390" y="974"/>
                  </a:lnTo>
                  <a:lnTo>
                    <a:pt x="383" y="987"/>
                  </a:lnTo>
                  <a:lnTo>
                    <a:pt x="377" y="999"/>
                  </a:lnTo>
                  <a:lnTo>
                    <a:pt x="370" y="1011"/>
                  </a:lnTo>
                  <a:lnTo>
                    <a:pt x="363" y="1025"/>
                  </a:lnTo>
                  <a:lnTo>
                    <a:pt x="356" y="1037"/>
                  </a:lnTo>
                  <a:lnTo>
                    <a:pt x="350" y="1051"/>
                  </a:lnTo>
                  <a:lnTo>
                    <a:pt x="343" y="1062"/>
                  </a:lnTo>
                  <a:lnTo>
                    <a:pt x="336" y="1075"/>
                  </a:lnTo>
                  <a:lnTo>
                    <a:pt x="329" y="1088"/>
                  </a:lnTo>
                  <a:lnTo>
                    <a:pt x="323" y="1101"/>
                  </a:lnTo>
                  <a:lnTo>
                    <a:pt x="316" y="1113"/>
                  </a:lnTo>
                  <a:lnTo>
                    <a:pt x="309" y="1127"/>
                  </a:lnTo>
                  <a:lnTo>
                    <a:pt x="302" y="1138"/>
                  </a:lnTo>
                  <a:lnTo>
                    <a:pt x="296" y="1152"/>
                  </a:lnTo>
                  <a:lnTo>
                    <a:pt x="288" y="1164"/>
                  </a:lnTo>
                  <a:lnTo>
                    <a:pt x="281" y="1176"/>
                  </a:lnTo>
                  <a:lnTo>
                    <a:pt x="274" y="1186"/>
                  </a:lnTo>
                  <a:lnTo>
                    <a:pt x="267" y="1198"/>
                  </a:lnTo>
                  <a:lnTo>
                    <a:pt x="260" y="1208"/>
                  </a:lnTo>
                  <a:lnTo>
                    <a:pt x="254" y="1219"/>
                  </a:lnTo>
                  <a:lnTo>
                    <a:pt x="248" y="1229"/>
                  </a:lnTo>
                  <a:lnTo>
                    <a:pt x="243" y="1240"/>
                  </a:lnTo>
                  <a:lnTo>
                    <a:pt x="236" y="1248"/>
                  </a:lnTo>
                  <a:lnTo>
                    <a:pt x="230" y="1257"/>
                  </a:lnTo>
                  <a:lnTo>
                    <a:pt x="224" y="1265"/>
                  </a:lnTo>
                  <a:lnTo>
                    <a:pt x="218" y="1275"/>
                  </a:lnTo>
                  <a:lnTo>
                    <a:pt x="212" y="1283"/>
                  </a:lnTo>
                  <a:lnTo>
                    <a:pt x="208" y="1291"/>
                  </a:lnTo>
                  <a:lnTo>
                    <a:pt x="202" y="1299"/>
                  </a:lnTo>
                  <a:lnTo>
                    <a:pt x="197" y="1307"/>
                  </a:lnTo>
                  <a:lnTo>
                    <a:pt x="191" y="1314"/>
                  </a:lnTo>
                  <a:lnTo>
                    <a:pt x="187" y="1321"/>
                  </a:lnTo>
                  <a:lnTo>
                    <a:pt x="181" y="1328"/>
                  </a:lnTo>
                  <a:lnTo>
                    <a:pt x="176" y="1335"/>
                  </a:lnTo>
                  <a:lnTo>
                    <a:pt x="170" y="1341"/>
                  </a:lnTo>
                  <a:lnTo>
                    <a:pt x="166" y="1348"/>
                  </a:lnTo>
                  <a:lnTo>
                    <a:pt x="161" y="1355"/>
                  </a:lnTo>
                  <a:lnTo>
                    <a:pt x="157" y="1362"/>
                  </a:lnTo>
                  <a:lnTo>
                    <a:pt x="152" y="1368"/>
                  </a:lnTo>
                  <a:lnTo>
                    <a:pt x="147" y="1374"/>
                  </a:lnTo>
                  <a:lnTo>
                    <a:pt x="142" y="1380"/>
                  </a:lnTo>
                  <a:lnTo>
                    <a:pt x="139" y="1387"/>
                  </a:lnTo>
                  <a:lnTo>
                    <a:pt x="134" y="1393"/>
                  </a:lnTo>
                  <a:lnTo>
                    <a:pt x="129" y="1398"/>
                  </a:lnTo>
                  <a:lnTo>
                    <a:pt x="126" y="1404"/>
                  </a:lnTo>
                  <a:lnTo>
                    <a:pt x="122" y="1411"/>
                  </a:lnTo>
                  <a:lnTo>
                    <a:pt x="118" y="1416"/>
                  </a:lnTo>
                  <a:lnTo>
                    <a:pt x="113" y="1422"/>
                  </a:lnTo>
                  <a:lnTo>
                    <a:pt x="108" y="1428"/>
                  </a:lnTo>
                  <a:lnTo>
                    <a:pt x="105" y="1433"/>
                  </a:lnTo>
                  <a:lnTo>
                    <a:pt x="101" y="1439"/>
                  </a:lnTo>
                  <a:lnTo>
                    <a:pt x="98" y="1445"/>
                  </a:lnTo>
                  <a:lnTo>
                    <a:pt x="94" y="1451"/>
                  </a:lnTo>
                  <a:lnTo>
                    <a:pt x="91" y="1458"/>
                  </a:lnTo>
                  <a:lnTo>
                    <a:pt x="87" y="1464"/>
                  </a:lnTo>
                  <a:lnTo>
                    <a:pt x="84" y="1470"/>
                  </a:lnTo>
                  <a:lnTo>
                    <a:pt x="80" y="1477"/>
                  </a:lnTo>
                  <a:lnTo>
                    <a:pt x="77" y="1484"/>
                  </a:lnTo>
                  <a:lnTo>
                    <a:pt x="73" y="1491"/>
                  </a:lnTo>
                  <a:lnTo>
                    <a:pt x="70" y="1498"/>
                  </a:lnTo>
                  <a:lnTo>
                    <a:pt x="66" y="1505"/>
                  </a:lnTo>
                  <a:lnTo>
                    <a:pt x="63" y="1513"/>
                  </a:lnTo>
                  <a:lnTo>
                    <a:pt x="59" y="1520"/>
                  </a:lnTo>
                  <a:lnTo>
                    <a:pt x="56" y="1527"/>
                  </a:lnTo>
                  <a:lnTo>
                    <a:pt x="52" y="1535"/>
                  </a:lnTo>
                  <a:lnTo>
                    <a:pt x="49" y="1544"/>
                  </a:lnTo>
                  <a:lnTo>
                    <a:pt x="45" y="1551"/>
                  </a:lnTo>
                  <a:lnTo>
                    <a:pt x="43" y="1561"/>
                  </a:lnTo>
                  <a:lnTo>
                    <a:pt x="40" y="1570"/>
                  </a:lnTo>
                  <a:lnTo>
                    <a:pt x="37" y="1580"/>
                  </a:lnTo>
                  <a:lnTo>
                    <a:pt x="34" y="1590"/>
                  </a:lnTo>
                  <a:lnTo>
                    <a:pt x="30" y="1600"/>
                  </a:lnTo>
                  <a:lnTo>
                    <a:pt x="27" y="1611"/>
                  </a:lnTo>
                  <a:lnTo>
                    <a:pt x="24" y="1622"/>
                  </a:lnTo>
                  <a:lnTo>
                    <a:pt x="21" y="1633"/>
                  </a:lnTo>
                  <a:lnTo>
                    <a:pt x="19" y="1645"/>
                  </a:lnTo>
                  <a:lnTo>
                    <a:pt x="15" y="1656"/>
                  </a:lnTo>
                  <a:lnTo>
                    <a:pt x="13" y="1670"/>
                  </a:lnTo>
                  <a:lnTo>
                    <a:pt x="9" y="1682"/>
                  </a:lnTo>
                  <a:lnTo>
                    <a:pt x="6" y="1695"/>
                  </a:lnTo>
                  <a:lnTo>
                    <a:pt x="3" y="1709"/>
                  </a:lnTo>
                  <a:lnTo>
                    <a:pt x="2" y="1724"/>
                  </a:lnTo>
                  <a:lnTo>
                    <a:pt x="1" y="1738"/>
                  </a:lnTo>
                  <a:lnTo>
                    <a:pt x="0" y="1754"/>
                  </a:lnTo>
                  <a:lnTo>
                    <a:pt x="0" y="1769"/>
                  </a:lnTo>
                  <a:lnTo>
                    <a:pt x="1" y="1787"/>
                  </a:lnTo>
                  <a:lnTo>
                    <a:pt x="1" y="1803"/>
                  </a:lnTo>
                  <a:lnTo>
                    <a:pt x="1" y="1821"/>
                  </a:lnTo>
                  <a:lnTo>
                    <a:pt x="2" y="1838"/>
                  </a:lnTo>
                  <a:lnTo>
                    <a:pt x="3" y="1856"/>
                  </a:lnTo>
                  <a:lnTo>
                    <a:pt x="5" y="1873"/>
                  </a:lnTo>
                  <a:lnTo>
                    <a:pt x="7" y="1893"/>
                  </a:lnTo>
                  <a:lnTo>
                    <a:pt x="10" y="1912"/>
                  </a:lnTo>
                  <a:lnTo>
                    <a:pt x="14" y="1933"/>
                  </a:lnTo>
                  <a:lnTo>
                    <a:pt x="16" y="1951"/>
                  </a:lnTo>
                  <a:lnTo>
                    <a:pt x="19" y="1971"/>
                  </a:lnTo>
                  <a:lnTo>
                    <a:pt x="22" y="1990"/>
                  </a:lnTo>
                  <a:lnTo>
                    <a:pt x="27" y="2011"/>
                  </a:lnTo>
                  <a:lnTo>
                    <a:pt x="30" y="2031"/>
                  </a:lnTo>
                  <a:lnTo>
                    <a:pt x="34" y="2052"/>
                  </a:lnTo>
                  <a:lnTo>
                    <a:pt x="38" y="2073"/>
                  </a:lnTo>
                  <a:lnTo>
                    <a:pt x="44" y="2094"/>
                  </a:lnTo>
                  <a:lnTo>
                    <a:pt x="48" y="2113"/>
                  </a:lnTo>
                  <a:lnTo>
                    <a:pt x="54" y="2134"/>
                  </a:lnTo>
                  <a:lnTo>
                    <a:pt x="58" y="2155"/>
                  </a:lnTo>
                  <a:lnTo>
                    <a:pt x="64" y="2176"/>
                  </a:lnTo>
                  <a:lnTo>
                    <a:pt x="70" y="2197"/>
                  </a:lnTo>
                  <a:lnTo>
                    <a:pt x="76" y="2218"/>
                  </a:lnTo>
                  <a:lnTo>
                    <a:pt x="82" y="2239"/>
                  </a:lnTo>
                  <a:lnTo>
                    <a:pt x="89" y="2260"/>
                  </a:lnTo>
                  <a:lnTo>
                    <a:pt x="94" y="2280"/>
                  </a:lnTo>
                  <a:lnTo>
                    <a:pt x="100" y="2300"/>
                  </a:lnTo>
                  <a:lnTo>
                    <a:pt x="106" y="2320"/>
                  </a:lnTo>
                  <a:lnTo>
                    <a:pt x="113" y="2341"/>
                  </a:lnTo>
                  <a:lnTo>
                    <a:pt x="119" y="2360"/>
                  </a:lnTo>
                  <a:lnTo>
                    <a:pt x="126" y="2379"/>
                  </a:lnTo>
                  <a:lnTo>
                    <a:pt x="133" y="2399"/>
                  </a:lnTo>
                  <a:lnTo>
                    <a:pt x="140" y="2419"/>
                  </a:lnTo>
                  <a:lnTo>
                    <a:pt x="146" y="2437"/>
                  </a:lnTo>
                  <a:lnTo>
                    <a:pt x="153" y="2455"/>
                  </a:lnTo>
                  <a:lnTo>
                    <a:pt x="159" y="2473"/>
                  </a:lnTo>
                  <a:lnTo>
                    <a:pt x="166" y="2491"/>
                  </a:lnTo>
                  <a:lnTo>
                    <a:pt x="171" y="2509"/>
                  </a:lnTo>
                  <a:lnTo>
                    <a:pt x="178" y="2526"/>
                  </a:lnTo>
                  <a:lnTo>
                    <a:pt x="185" y="2543"/>
                  </a:lnTo>
                  <a:lnTo>
                    <a:pt x="192" y="2560"/>
                  </a:lnTo>
                  <a:lnTo>
                    <a:pt x="198" y="2575"/>
                  </a:lnTo>
                  <a:lnTo>
                    <a:pt x="204" y="2591"/>
                  </a:lnTo>
                  <a:lnTo>
                    <a:pt x="210" y="2605"/>
                  </a:lnTo>
                  <a:lnTo>
                    <a:pt x="217" y="2619"/>
                  </a:lnTo>
                  <a:lnTo>
                    <a:pt x="223" y="2631"/>
                  </a:lnTo>
                  <a:lnTo>
                    <a:pt x="229" y="2645"/>
                  </a:lnTo>
                  <a:lnTo>
                    <a:pt x="234" y="2658"/>
                  </a:lnTo>
                  <a:lnTo>
                    <a:pt x="241" y="2671"/>
                  </a:lnTo>
                  <a:lnTo>
                    <a:pt x="246" y="2682"/>
                  </a:lnTo>
                  <a:lnTo>
                    <a:pt x="251" y="2692"/>
                  </a:lnTo>
                  <a:lnTo>
                    <a:pt x="255" y="2701"/>
                  </a:lnTo>
                  <a:lnTo>
                    <a:pt x="261" y="2711"/>
                  </a:lnTo>
                  <a:lnTo>
                    <a:pt x="266" y="2718"/>
                  </a:lnTo>
                  <a:lnTo>
                    <a:pt x="271" y="2726"/>
                  </a:lnTo>
                  <a:lnTo>
                    <a:pt x="275" y="2733"/>
                  </a:lnTo>
                  <a:lnTo>
                    <a:pt x="280" y="2740"/>
                  </a:lnTo>
                  <a:lnTo>
                    <a:pt x="286" y="2747"/>
                  </a:lnTo>
                  <a:lnTo>
                    <a:pt x="290" y="2749"/>
                  </a:lnTo>
                  <a:lnTo>
                    <a:pt x="293" y="2746"/>
                  </a:lnTo>
                  <a:lnTo>
                    <a:pt x="294" y="2738"/>
                  </a:lnTo>
                  <a:lnTo>
                    <a:pt x="293" y="2731"/>
                  </a:lnTo>
                  <a:lnTo>
                    <a:pt x="293" y="2724"/>
                  </a:lnTo>
                  <a:lnTo>
                    <a:pt x="292" y="2715"/>
                  </a:lnTo>
                  <a:lnTo>
                    <a:pt x="290" y="2707"/>
                  </a:lnTo>
                  <a:lnTo>
                    <a:pt x="288" y="2696"/>
                  </a:lnTo>
                  <a:lnTo>
                    <a:pt x="286" y="2685"/>
                  </a:lnTo>
                  <a:lnTo>
                    <a:pt x="283" y="2672"/>
                  </a:lnTo>
                  <a:lnTo>
                    <a:pt x="282" y="2661"/>
                  </a:lnTo>
                  <a:lnTo>
                    <a:pt x="279" y="2645"/>
                  </a:lnTo>
                  <a:lnTo>
                    <a:pt x="275" y="2631"/>
                  </a:lnTo>
                  <a:lnTo>
                    <a:pt x="272" y="2615"/>
                  </a:lnTo>
                  <a:lnTo>
                    <a:pt x="268" y="2599"/>
                  </a:lnTo>
                  <a:lnTo>
                    <a:pt x="264" y="2581"/>
                  </a:lnTo>
                  <a:lnTo>
                    <a:pt x="260" y="2564"/>
                  </a:lnTo>
                  <a:lnTo>
                    <a:pt x="255" y="2545"/>
                  </a:lnTo>
                  <a:lnTo>
                    <a:pt x="252" y="2528"/>
                  </a:lnTo>
                  <a:lnTo>
                    <a:pt x="246" y="2508"/>
                  </a:lnTo>
                  <a:lnTo>
                    <a:pt x="243" y="2488"/>
                  </a:lnTo>
                  <a:lnTo>
                    <a:pt x="237" y="2467"/>
                  </a:lnTo>
                  <a:lnTo>
                    <a:pt x="233" y="2447"/>
                  </a:lnTo>
                  <a:lnTo>
                    <a:pt x="227" y="2425"/>
                  </a:lnTo>
                  <a:lnTo>
                    <a:pt x="224" y="2404"/>
                  </a:lnTo>
                  <a:lnTo>
                    <a:pt x="218" y="2383"/>
                  </a:lnTo>
                  <a:lnTo>
                    <a:pt x="215" y="2362"/>
                  </a:lnTo>
                  <a:lnTo>
                    <a:pt x="209" y="2339"/>
                  </a:lnTo>
                  <a:lnTo>
                    <a:pt x="204" y="2316"/>
                  </a:lnTo>
                  <a:lnTo>
                    <a:pt x="199" y="2293"/>
                  </a:lnTo>
                  <a:lnTo>
                    <a:pt x="195" y="2271"/>
                  </a:lnTo>
                  <a:lnTo>
                    <a:pt x="190" y="2248"/>
                  </a:lnTo>
                  <a:lnTo>
                    <a:pt x="185" y="2225"/>
                  </a:lnTo>
                  <a:lnTo>
                    <a:pt x="181" y="2202"/>
                  </a:lnTo>
                  <a:lnTo>
                    <a:pt x="177" y="2180"/>
                  </a:lnTo>
                  <a:lnTo>
                    <a:pt x="173" y="2157"/>
                  </a:lnTo>
                  <a:lnTo>
                    <a:pt x="168" y="2134"/>
                  </a:lnTo>
                  <a:lnTo>
                    <a:pt x="164" y="2112"/>
                  </a:lnTo>
                  <a:lnTo>
                    <a:pt x="161" y="2091"/>
                  </a:lnTo>
                  <a:lnTo>
                    <a:pt x="157" y="2070"/>
                  </a:lnTo>
                  <a:lnTo>
                    <a:pt x="154" y="2049"/>
                  </a:lnTo>
                  <a:lnTo>
                    <a:pt x="152" y="2028"/>
                  </a:lnTo>
                  <a:lnTo>
                    <a:pt x="150" y="2009"/>
                  </a:lnTo>
                  <a:lnTo>
                    <a:pt x="147" y="1988"/>
                  </a:lnTo>
                  <a:lnTo>
                    <a:pt x="145" y="1968"/>
                  </a:lnTo>
                  <a:lnTo>
                    <a:pt x="142" y="1948"/>
                  </a:lnTo>
                  <a:lnTo>
                    <a:pt x="142" y="1930"/>
                  </a:lnTo>
                  <a:lnTo>
                    <a:pt x="141" y="1912"/>
                  </a:lnTo>
                  <a:lnTo>
                    <a:pt x="141" y="1895"/>
                  </a:lnTo>
                  <a:lnTo>
                    <a:pt x="141" y="1878"/>
                  </a:lnTo>
                  <a:lnTo>
                    <a:pt x="142" y="1864"/>
                  </a:lnTo>
                  <a:lnTo>
                    <a:pt x="142" y="1848"/>
                  </a:lnTo>
                  <a:lnTo>
                    <a:pt x="143" y="1834"/>
                  </a:lnTo>
                  <a:lnTo>
                    <a:pt x="145" y="1820"/>
                  </a:lnTo>
                  <a:lnTo>
                    <a:pt x="148" y="1809"/>
                  </a:lnTo>
                  <a:lnTo>
                    <a:pt x="150" y="1796"/>
                  </a:lnTo>
                  <a:lnTo>
                    <a:pt x="154" y="1787"/>
                  </a:lnTo>
                  <a:lnTo>
                    <a:pt x="157" y="1778"/>
                  </a:lnTo>
                  <a:lnTo>
                    <a:pt x="163" y="1771"/>
                  </a:lnTo>
                  <a:lnTo>
                    <a:pt x="167" y="1762"/>
                  </a:lnTo>
                  <a:lnTo>
                    <a:pt x="171" y="1754"/>
                  </a:lnTo>
                  <a:lnTo>
                    <a:pt x="176" y="1746"/>
                  </a:lnTo>
                  <a:lnTo>
                    <a:pt x="181" y="1739"/>
                  </a:lnTo>
                  <a:lnTo>
                    <a:pt x="184" y="1731"/>
                  </a:lnTo>
                  <a:lnTo>
                    <a:pt x="189" y="1724"/>
                  </a:lnTo>
                  <a:lnTo>
                    <a:pt x="194" y="1717"/>
                  </a:lnTo>
                  <a:lnTo>
                    <a:pt x="198" y="1710"/>
                  </a:lnTo>
                  <a:lnTo>
                    <a:pt x="202" y="1703"/>
                  </a:lnTo>
                  <a:lnTo>
                    <a:pt x="206" y="1696"/>
                  </a:lnTo>
                  <a:lnTo>
                    <a:pt x="210" y="1689"/>
                  </a:lnTo>
                  <a:lnTo>
                    <a:pt x="215" y="1682"/>
                  </a:lnTo>
                  <a:lnTo>
                    <a:pt x="218" y="1675"/>
                  </a:lnTo>
                  <a:lnTo>
                    <a:pt x="223" y="1669"/>
                  </a:lnTo>
                  <a:lnTo>
                    <a:pt x="227" y="1663"/>
                  </a:lnTo>
                  <a:lnTo>
                    <a:pt x="232" y="1657"/>
                  </a:lnTo>
                  <a:lnTo>
                    <a:pt x="236" y="1650"/>
                  </a:lnTo>
                  <a:lnTo>
                    <a:pt x="239" y="1643"/>
                  </a:lnTo>
                  <a:lnTo>
                    <a:pt x="243" y="1638"/>
                  </a:lnTo>
                  <a:lnTo>
                    <a:pt x="247" y="1632"/>
                  </a:lnTo>
                  <a:lnTo>
                    <a:pt x="251" y="1625"/>
                  </a:lnTo>
                  <a:lnTo>
                    <a:pt x="255" y="1619"/>
                  </a:lnTo>
                  <a:lnTo>
                    <a:pt x="259" y="1613"/>
                  </a:lnTo>
                  <a:lnTo>
                    <a:pt x="264" y="1607"/>
                  </a:lnTo>
                  <a:lnTo>
                    <a:pt x="267" y="1600"/>
                  </a:lnTo>
                  <a:lnTo>
                    <a:pt x="272" y="1596"/>
                  </a:lnTo>
                  <a:lnTo>
                    <a:pt x="275" y="1589"/>
                  </a:lnTo>
                  <a:lnTo>
                    <a:pt x="280" y="1584"/>
                  </a:lnTo>
                  <a:lnTo>
                    <a:pt x="283" y="1578"/>
                  </a:lnTo>
                  <a:lnTo>
                    <a:pt x="288" y="1572"/>
                  </a:lnTo>
                  <a:lnTo>
                    <a:pt x="292" y="1566"/>
                  </a:lnTo>
                  <a:lnTo>
                    <a:pt x="296" y="1562"/>
                  </a:lnTo>
                  <a:lnTo>
                    <a:pt x="300" y="1555"/>
                  </a:lnTo>
                  <a:lnTo>
                    <a:pt x="303" y="1549"/>
                  </a:lnTo>
                  <a:lnTo>
                    <a:pt x="307" y="1543"/>
                  </a:lnTo>
                  <a:lnTo>
                    <a:pt x="311" y="1537"/>
                  </a:lnTo>
                  <a:lnTo>
                    <a:pt x="315" y="1530"/>
                  </a:lnTo>
                  <a:lnTo>
                    <a:pt x="320" y="1526"/>
                  </a:lnTo>
                  <a:lnTo>
                    <a:pt x="323" y="1519"/>
                  </a:lnTo>
                  <a:lnTo>
                    <a:pt x="328" y="1514"/>
                  </a:lnTo>
                  <a:lnTo>
                    <a:pt x="331" y="1507"/>
                  </a:lnTo>
                  <a:lnTo>
                    <a:pt x="335" y="1501"/>
                  </a:lnTo>
                  <a:lnTo>
                    <a:pt x="338" y="1494"/>
                  </a:lnTo>
                  <a:lnTo>
                    <a:pt x="343" y="1488"/>
                  </a:lnTo>
                  <a:lnTo>
                    <a:pt x="346" y="1481"/>
                  </a:lnTo>
                  <a:lnTo>
                    <a:pt x="351" y="1475"/>
                  </a:lnTo>
                  <a:lnTo>
                    <a:pt x="355" y="1470"/>
                  </a:lnTo>
                  <a:lnTo>
                    <a:pt x="359" y="1464"/>
                  </a:lnTo>
                  <a:lnTo>
                    <a:pt x="363" y="1457"/>
                  </a:lnTo>
                  <a:lnTo>
                    <a:pt x="366" y="1450"/>
                  </a:lnTo>
                  <a:lnTo>
                    <a:pt x="371" y="1443"/>
                  </a:lnTo>
                  <a:lnTo>
                    <a:pt x="376" y="1437"/>
                  </a:lnTo>
                  <a:lnTo>
                    <a:pt x="379" y="1430"/>
                  </a:lnTo>
                  <a:lnTo>
                    <a:pt x="384" y="1423"/>
                  </a:lnTo>
                  <a:lnTo>
                    <a:pt x="388" y="1416"/>
                  </a:lnTo>
                  <a:lnTo>
                    <a:pt x="393" y="1410"/>
                  </a:lnTo>
                  <a:lnTo>
                    <a:pt x="397" y="1403"/>
                  </a:lnTo>
                  <a:lnTo>
                    <a:pt x="401" y="1396"/>
                  </a:lnTo>
                  <a:lnTo>
                    <a:pt x="406" y="1389"/>
                  </a:lnTo>
                  <a:lnTo>
                    <a:pt x="411" y="1382"/>
                  </a:lnTo>
                  <a:lnTo>
                    <a:pt x="415" y="1374"/>
                  </a:lnTo>
                  <a:lnTo>
                    <a:pt x="420" y="1367"/>
                  </a:lnTo>
                  <a:lnTo>
                    <a:pt x="425" y="1360"/>
                  </a:lnTo>
                  <a:lnTo>
                    <a:pt x="430" y="1353"/>
                  </a:lnTo>
                  <a:lnTo>
                    <a:pt x="434" y="1345"/>
                  </a:lnTo>
                  <a:lnTo>
                    <a:pt x="439" y="1337"/>
                  </a:lnTo>
                  <a:lnTo>
                    <a:pt x="443" y="1328"/>
                  </a:lnTo>
                  <a:lnTo>
                    <a:pt x="448" y="1321"/>
                  </a:lnTo>
                  <a:lnTo>
                    <a:pt x="451" y="1313"/>
                  </a:lnTo>
                  <a:lnTo>
                    <a:pt x="457" y="1306"/>
                  </a:lnTo>
                  <a:lnTo>
                    <a:pt x="461" y="1299"/>
                  </a:lnTo>
                  <a:lnTo>
                    <a:pt x="467" y="1292"/>
                  </a:lnTo>
                  <a:lnTo>
                    <a:pt x="470" y="1285"/>
                  </a:lnTo>
                  <a:lnTo>
                    <a:pt x="475" y="1278"/>
                  </a:lnTo>
                  <a:lnTo>
                    <a:pt x="479" y="1271"/>
                  </a:lnTo>
                  <a:lnTo>
                    <a:pt x="484" y="1264"/>
                  </a:lnTo>
                  <a:lnTo>
                    <a:pt x="488" y="1257"/>
                  </a:lnTo>
                  <a:lnTo>
                    <a:pt x="492" y="1251"/>
                  </a:lnTo>
                  <a:lnTo>
                    <a:pt x="497" y="1246"/>
                  </a:lnTo>
                  <a:lnTo>
                    <a:pt x="502" y="1240"/>
                  </a:lnTo>
                  <a:lnTo>
                    <a:pt x="505" y="1233"/>
                  </a:lnTo>
                  <a:lnTo>
                    <a:pt x="509" y="1226"/>
                  </a:lnTo>
                  <a:lnTo>
                    <a:pt x="513" y="1220"/>
                  </a:lnTo>
                  <a:lnTo>
                    <a:pt x="518" y="1214"/>
                  </a:lnTo>
                  <a:lnTo>
                    <a:pt x="521" y="1207"/>
                  </a:lnTo>
                  <a:lnTo>
                    <a:pt x="525" y="1201"/>
                  </a:lnTo>
                  <a:lnTo>
                    <a:pt x="530" y="1195"/>
                  </a:lnTo>
                  <a:lnTo>
                    <a:pt x="534" y="1190"/>
                  </a:lnTo>
                  <a:lnTo>
                    <a:pt x="538" y="1183"/>
                  </a:lnTo>
                  <a:lnTo>
                    <a:pt x="541" y="1177"/>
                  </a:lnTo>
                  <a:lnTo>
                    <a:pt x="545" y="1171"/>
                  </a:lnTo>
                  <a:lnTo>
                    <a:pt x="549" y="1166"/>
                  </a:lnTo>
                  <a:lnTo>
                    <a:pt x="553" y="1159"/>
                  </a:lnTo>
                  <a:lnTo>
                    <a:pt x="558" y="1153"/>
                  </a:lnTo>
                  <a:lnTo>
                    <a:pt x="561" y="1148"/>
                  </a:lnTo>
                  <a:lnTo>
                    <a:pt x="566" y="1143"/>
                  </a:lnTo>
                  <a:lnTo>
                    <a:pt x="569" y="1136"/>
                  </a:lnTo>
                  <a:lnTo>
                    <a:pt x="573" y="1130"/>
                  </a:lnTo>
                  <a:lnTo>
                    <a:pt x="576" y="1124"/>
                  </a:lnTo>
                  <a:lnTo>
                    <a:pt x="580" y="1118"/>
                  </a:lnTo>
                  <a:lnTo>
                    <a:pt x="583" y="1111"/>
                  </a:lnTo>
                  <a:lnTo>
                    <a:pt x="587" y="1107"/>
                  </a:lnTo>
                  <a:lnTo>
                    <a:pt x="590" y="1100"/>
                  </a:lnTo>
                  <a:lnTo>
                    <a:pt x="594" y="1095"/>
                  </a:lnTo>
                  <a:lnTo>
                    <a:pt x="596" y="1088"/>
                  </a:lnTo>
                  <a:lnTo>
                    <a:pt x="600" y="1082"/>
                  </a:lnTo>
                  <a:lnTo>
                    <a:pt x="603" y="1076"/>
                  </a:lnTo>
                  <a:lnTo>
                    <a:pt x="607" y="1071"/>
                  </a:lnTo>
                  <a:lnTo>
                    <a:pt x="610" y="1064"/>
                  </a:lnTo>
                  <a:lnTo>
                    <a:pt x="614" y="1058"/>
                  </a:lnTo>
                  <a:lnTo>
                    <a:pt x="617" y="1052"/>
                  </a:lnTo>
                  <a:lnTo>
                    <a:pt x="621" y="1046"/>
                  </a:lnTo>
                  <a:lnTo>
                    <a:pt x="623" y="1039"/>
                  </a:lnTo>
                  <a:lnTo>
                    <a:pt x="625" y="1032"/>
                  </a:lnTo>
                  <a:lnTo>
                    <a:pt x="629" y="1025"/>
                  </a:lnTo>
                  <a:lnTo>
                    <a:pt x="632" y="1019"/>
                  </a:lnTo>
                  <a:lnTo>
                    <a:pt x="635" y="1012"/>
                  </a:lnTo>
                  <a:lnTo>
                    <a:pt x="637" y="1005"/>
                  </a:lnTo>
                  <a:lnTo>
                    <a:pt x="640" y="998"/>
                  </a:lnTo>
                  <a:lnTo>
                    <a:pt x="644" y="992"/>
                  </a:lnTo>
                  <a:lnTo>
                    <a:pt x="646" y="984"/>
                  </a:lnTo>
                  <a:lnTo>
                    <a:pt x="649" y="977"/>
                  </a:lnTo>
                  <a:lnTo>
                    <a:pt x="651" y="970"/>
                  </a:lnTo>
                  <a:lnTo>
                    <a:pt x="654" y="963"/>
                  </a:lnTo>
                  <a:lnTo>
                    <a:pt x="657" y="955"/>
                  </a:lnTo>
                  <a:lnTo>
                    <a:pt x="659" y="948"/>
                  </a:lnTo>
                  <a:lnTo>
                    <a:pt x="661" y="941"/>
                  </a:lnTo>
                  <a:lnTo>
                    <a:pt x="665" y="934"/>
                  </a:lnTo>
                  <a:lnTo>
                    <a:pt x="666" y="925"/>
                  </a:lnTo>
                  <a:lnTo>
                    <a:pt x="670" y="915"/>
                  </a:lnTo>
                  <a:lnTo>
                    <a:pt x="673" y="905"/>
                  </a:lnTo>
                  <a:lnTo>
                    <a:pt x="678" y="894"/>
                  </a:lnTo>
                  <a:lnTo>
                    <a:pt x="681" y="882"/>
                  </a:lnTo>
                  <a:lnTo>
                    <a:pt x="686" y="870"/>
                  </a:lnTo>
                  <a:lnTo>
                    <a:pt x="691" y="857"/>
                  </a:lnTo>
                  <a:lnTo>
                    <a:pt x="698" y="844"/>
                  </a:lnTo>
                  <a:lnTo>
                    <a:pt x="703" y="828"/>
                  </a:lnTo>
                  <a:lnTo>
                    <a:pt x="710" y="813"/>
                  </a:lnTo>
                  <a:lnTo>
                    <a:pt x="717" y="796"/>
                  </a:lnTo>
                  <a:lnTo>
                    <a:pt x="724" y="781"/>
                  </a:lnTo>
                  <a:lnTo>
                    <a:pt x="731" y="764"/>
                  </a:lnTo>
                  <a:lnTo>
                    <a:pt x="741" y="747"/>
                  </a:lnTo>
                  <a:lnTo>
                    <a:pt x="749" y="730"/>
                  </a:lnTo>
                  <a:lnTo>
                    <a:pt x="758" y="712"/>
                  </a:lnTo>
                  <a:lnTo>
                    <a:pt x="766" y="693"/>
                  </a:lnTo>
                  <a:lnTo>
                    <a:pt x="776" y="674"/>
                  </a:lnTo>
                  <a:lnTo>
                    <a:pt x="785" y="654"/>
                  </a:lnTo>
                  <a:lnTo>
                    <a:pt x="796" y="635"/>
                  </a:lnTo>
                  <a:lnTo>
                    <a:pt x="805" y="616"/>
                  </a:lnTo>
                  <a:lnTo>
                    <a:pt x="815" y="596"/>
                  </a:lnTo>
                  <a:lnTo>
                    <a:pt x="826" y="576"/>
                  </a:lnTo>
                  <a:lnTo>
                    <a:pt x="838" y="556"/>
                  </a:lnTo>
                  <a:lnTo>
                    <a:pt x="848" y="535"/>
                  </a:lnTo>
                  <a:lnTo>
                    <a:pt x="860" y="515"/>
                  </a:lnTo>
                  <a:lnTo>
                    <a:pt x="871" y="494"/>
                  </a:lnTo>
                  <a:lnTo>
                    <a:pt x="883" y="474"/>
                  </a:lnTo>
                  <a:lnTo>
                    <a:pt x="895" y="453"/>
                  </a:lnTo>
                  <a:lnTo>
                    <a:pt x="908" y="434"/>
                  </a:lnTo>
                  <a:lnTo>
                    <a:pt x="919" y="414"/>
                  </a:lnTo>
                  <a:lnTo>
                    <a:pt x="932" y="395"/>
                  </a:lnTo>
                  <a:lnTo>
                    <a:pt x="943" y="374"/>
                  </a:lnTo>
                  <a:lnTo>
                    <a:pt x="955" y="354"/>
                  </a:lnTo>
                  <a:lnTo>
                    <a:pt x="967" y="334"/>
                  </a:lnTo>
                  <a:lnTo>
                    <a:pt x="980" y="316"/>
                  </a:lnTo>
                  <a:lnTo>
                    <a:pt x="992" y="296"/>
                  </a:lnTo>
                  <a:lnTo>
                    <a:pt x="1004" y="277"/>
                  </a:lnTo>
                  <a:lnTo>
                    <a:pt x="1017" y="260"/>
                  </a:lnTo>
                  <a:lnTo>
                    <a:pt x="1030" y="242"/>
                  </a:lnTo>
                  <a:lnTo>
                    <a:pt x="1042" y="225"/>
                  </a:lnTo>
                  <a:lnTo>
                    <a:pt x="1055" y="207"/>
                  </a:lnTo>
                  <a:lnTo>
                    <a:pt x="1066" y="191"/>
                  </a:lnTo>
                  <a:lnTo>
                    <a:pt x="1079" y="176"/>
                  </a:lnTo>
                  <a:lnTo>
                    <a:pt x="1091" y="161"/>
                  </a:lnTo>
                  <a:lnTo>
                    <a:pt x="1104" y="147"/>
                  </a:lnTo>
                  <a:lnTo>
                    <a:pt x="1116" y="133"/>
                  </a:lnTo>
                  <a:lnTo>
                    <a:pt x="1129" y="121"/>
                  </a:lnTo>
                  <a:lnTo>
                    <a:pt x="1140" y="107"/>
                  </a:lnTo>
                  <a:lnTo>
                    <a:pt x="1153" y="95"/>
                  </a:lnTo>
                  <a:lnTo>
                    <a:pt x="1163" y="84"/>
                  </a:lnTo>
                  <a:lnTo>
                    <a:pt x="1176" y="74"/>
                  </a:lnTo>
                  <a:lnTo>
                    <a:pt x="1186" y="64"/>
                  </a:lnTo>
                  <a:lnTo>
                    <a:pt x="1198" y="57"/>
                  </a:lnTo>
                  <a:lnTo>
                    <a:pt x="1209" y="49"/>
                  </a:lnTo>
                  <a:lnTo>
                    <a:pt x="1220" y="44"/>
                  </a:lnTo>
                  <a:lnTo>
                    <a:pt x="1230" y="37"/>
                  </a:lnTo>
                  <a:lnTo>
                    <a:pt x="1240" y="33"/>
                  </a:lnTo>
                  <a:lnTo>
                    <a:pt x="1251" y="29"/>
                  </a:lnTo>
                  <a:lnTo>
                    <a:pt x="1261" y="28"/>
                  </a:lnTo>
                  <a:lnTo>
                    <a:pt x="1270" y="26"/>
                  </a:lnTo>
                  <a:lnTo>
                    <a:pt x="1281" y="28"/>
                  </a:lnTo>
                  <a:lnTo>
                    <a:pt x="1290" y="29"/>
                  </a:lnTo>
                  <a:lnTo>
                    <a:pt x="1300" y="32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415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415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686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51AC978-3083-4882-B2AE-7854FC128108}" type="slidenum">
              <a:rPr lang="en-US" smtClean="0"/>
              <a:pPr eaLnBrk="1" hangingPunct="1"/>
              <a:t>129</a:t>
            </a:fld>
            <a:endParaRPr lang="en-US" smtClean="0"/>
          </a:p>
        </p:txBody>
      </p:sp>
      <p:sp>
        <p:nvSpPr>
          <p:cNvPr id="1351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6529" y="1577668"/>
            <a:ext cx="7151688" cy="4772025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Aid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 piece cleaned daily with soap and water; this is the only washable part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 piece and tubing should be soft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Wax cleaned from tubing with special equipment</a:t>
            </a:r>
          </a:p>
        </p:txBody>
      </p:sp>
      <p:grpSp>
        <p:nvGrpSpPr>
          <p:cNvPr id="135173" name="Group 168"/>
          <p:cNvGrpSpPr>
            <a:grpSpLocks noChangeAspect="1"/>
          </p:cNvGrpSpPr>
          <p:nvPr/>
        </p:nvGrpSpPr>
        <p:grpSpPr bwMode="auto">
          <a:xfrm>
            <a:off x="7603076" y="3087329"/>
            <a:ext cx="1223424" cy="1697396"/>
            <a:chOff x="3370" y="1281"/>
            <a:chExt cx="1660" cy="2304"/>
          </a:xfrm>
        </p:grpSpPr>
        <p:sp>
          <p:nvSpPr>
            <p:cNvPr id="135176" name="AutoShape 167"/>
            <p:cNvSpPr>
              <a:spLocks noChangeAspect="1" noChangeArrowheads="1" noTextEdit="1"/>
            </p:cNvSpPr>
            <p:nvPr/>
          </p:nvSpPr>
          <p:spPr bwMode="auto">
            <a:xfrm>
              <a:off x="3370" y="1281"/>
              <a:ext cx="1660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7" name="Freeform 169"/>
            <p:cNvSpPr>
              <a:spLocks/>
            </p:cNvSpPr>
            <p:nvPr/>
          </p:nvSpPr>
          <p:spPr bwMode="auto">
            <a:xfrm>
              <a:off x="3370" y="1281"/>
              <a:ext cx="1660" cy="2304"/>
            </a:xfrm>
            <a:custGeom>
              <a:avLst/>
              <a:gdLst>
                <a:gd name="T0" fmla="*/ 0 w 9961"/>
                <a:gd name="T1" fmla="*/ 0 h 13824"/>
                <a:gd name="T2" fmla="*/ 0 w 9961"/>
                <a:gd name="T3" fmla="*/ 0 h 13824"/>
                <a:gd name="T4" fmla="*/ 0 w 9961"/>
                <a:gd name="T5" fmla="*/ 0 h 13824"/>
                <a:gd name="T6" fmla="*/ 0 w 9961"/>
                <a:gd name="T7" fmla="*/ 0 h 13824"/>
                <a:gd name="T8" fmla="*/ 0 w 9961"/>
                <a:gd name="T9" fmla="*/ 0 h 13824"/>
                <a:gd name="T10" fmla="*/ 0 w 9961"/>
                <a:gd name="T11" fmla="*/ 0 h 13824"/>
                <a:gd name="T12" fmla="*/ 0 w 9961"/>
                <a:gd name="T13" fmla="*/ 0 h 13824"/>
                <a:gd name="T14" fmla="*/ 0 w 9961"/>
                <a:gd name="T15" fmla="*/ 0 h 13824"/>
                <a:gd name="T16" fmla="*/ 0 w 9961"/>
                <a:gd name="T17" fmla="*/ 0 h 13824"/>
                <a:gd name="T18" fmla="*/ 0 w 9961"/>
                <a:gd name="T19" fmla="*/ 0 h 13824"/>
                <a:gd name="T20" fmla="*/ 0 w 9961"/>
                <a:gd name="T21" fmla="*/ 0 h 13824"/>
                <a:gd name="T22" fmla="*/ 0 w 9961"/>
                <a:gd name="T23" fmla="*/ 0 h 13824"/>
                <a:gd name="T24" fmla="*/ 0 w 9961"/>
                <a:gd name="T25" fmla="*/ 0 h 13824"/>
                <a:gd name="T26" fmla="*/ 0 w 9961"/>
                <a:gd name="T27" fmla="*/ 0 h 13824"/>
                <a:gd name="T28" fmla="*/ 0 w 9961"/>
                <a:gd name="T29" fmla="*/ 0 h 13824"/>
                <a:gd name="T30" fmla="*/ 0 w 9961"/>
                <a:gd name="T31" fmla="*/ 0 h 13824"/>
                <a:gd name="T32" fmla="*/ 0 w 9961"/>
                <a:gd name="T33" fmla="*/ 0 h 13824"/>
                <a:gd name="T34" fmla="*/ 0 w 9961"/>
                <a:gd name="T35" fmla="*/ 0 h 13824"/>
                <a:gd name="T36" fmla="*/ 0 w 9961"/>
                <a:gd name="T37" fmla="*/ 0 h 13824"/>
                <a:gd name="T38" fmla="*/ 0 w 9961"/>
                <a:gd name="T39" fmla="*/ 0 h 13824"/>
                <a:gd name="T40" fmla="*/ 0 w 9961"/>
                <a:gd name="T41" fmla="*/ 0 h 13824"/>
                <a:gd name="T42" fmla="*/ 0 w 9961"/>
                <a:gd name="T43" fmla="*/ 0 h 13824"/>
                <a:gd name="T44" fmla="*/ 0 w 9961"/>
                <a:gd name="T45" fmla="*/ 0 h 13824"/>
                <a:gd name="T46" fmla="*/ 0 w 9961"/>
                <a:gd name="T47" fmla="*/ 0 h 13824"/>
                <a:gd name="T48" fmla="*/ 0 w 9961"/>
                <a:gd name="T49" fmla="*/ 0 h 13824"/>
                <a:gd name="T50" fmla="*/ 0 w 9961"/>
                <a:gd name="T51" fmla="*/ 0 h 13824"/>
                <a:gd name="T52" fmla="*/ 0 w 9961"/>
                <a:gd name="T53" fmla="*/ 0 h 13824"/>
                <a:gd name="T54" fmla="*/ 0 w 9961"/>
                <a:gd name="T55" fmla="*/ 0 h 13824"/>
                <a:gd name="T56" fmla="*/ 0 w 9961"/>
                <a:gd name="T57" fmla="*/ 0 h 13824"/>
                <a:gd name="T58" fmla="*/ 0 w 9961"/>
                <a:gd name="T59" fmla="*/ 0 h 13824"/>
                <a:gd name="T60" fmla="*/ 0 w 9961"/>
                <a:gd name="T61" fmla="*/ 0 h 13824"/>
                <a:gd name="T62" fmla="*/ 0 w 9961"/>
                <a:gd name="T63" fmla="*/ 0 h 13824"/>
                <a:gd name="T64" fmla="*/ 0 w 9961"/>
                <a:gd name="T65" fmla="*/ 0 h 13824"/>
                <a:gd name="T66" fmla="*/ 0 w 9961"/>
                <a:gd name="T67" fmla="*/ 0 h 13824"/>
                <a:gd name="T68" fmla="*/ 0 w 9961"/>
                <a:gd name="T69" fmla="*/ 0 h 13824"/>
                <a:gd name="T70" fmla="*/ 0 w 9961"/>
                <a:gd name="T71" fmla="*/ 0 h 13824"/>
                <a:gd name="T72" fmla="*/ 0 w 9961"/>
                <a:gd name="T73" fmla="*/ 0 h 13824"/>
                <a:gd name="T74" fmla="*/ 0 w 9961"/>
                <a:gd name="T75" fmla="*/ 0 h 13824"/>
                <a:gd name="T76" fmla="*/ 0 w 9961"/>
                <a:gd name="T77" fmla="*/ 0 h 13824"/>
                <a:gd name="T78" fmla="*/ 0 w 9961"/>
                <a:gd name="T79" fmla="*/ 0 h 13824"/>
                <a:gd name="T80" fmla="*/ 0 w 9961"/>
                <a:gd name="T81" fmla="*/ 0 h 13824"/>
                <a:gd name="T82" fmla="*/ 0 w 9961"/>
                <a:gd name="T83" fmla="*/ 0 h 13824"/>
                <a:gd name="T84" fmla="*/ 0 w 9961"/>
                <a:gd name="T85" fmla="*/ 0 h 13824"/>
                <a:gd name="T86" fmla="*/ 0 w 9961"/>
                <a:gd name="T87" fmla="*/ 0 h 13824"/>
                <a:gd name="T88" fmla="*/ 0 w 9961"/>
                <a:gd name="T89" fmla="*/ 0 h 13824"/>
                <a:gd name="T90" fmla="*/ 0 w 9961"/>
                <a:gd name="T91" fmla="*/ 0 h 13824"/>
                <a:gd name="T92" fmla="*/ 0 w 9961"/>
                <a:gd name="T93" fmla="*/ 0 h 13824"/>
                <a:gd name="T94" fmla="*/ 0 w 9961"/>
                <a:gd name="T95" fmla="*/ 0 h 13824"/>
                <a:gd name="T96" fmla="*/ 0 w 9961"/>
                <a:gd name="T97" fmla="*/ 0 h 13824"/>
                <a:gd name="T98" fmla="*/ 0 w 9961"/>
                <a:gd name="T99" fmla="*/ 0 h 13824"/>
                <a:gd name="T100" fmla="*/ 0 w 9961"/>
                <a:gd name="T101" fmla="*/ 0 h 13824"/>
                <a:gd name="T102" fmla="*/ 0 w 9961"/>
                <a:gd name="T103" fmla="*/ 0 h 13824"/>
                <a:gd name="T104" fmla="*/ 0 w 9961"/>
                <a:gd name="T105" fmla="*/ 0 h 13824"/>
                <a:gd name="T106" fmla="*/ 0 w 9961"/>
                <a:gd name="T107" fmla="*/ 0 h 13824"/>
                <a:gd name="T108" fmla="*/ 0 w 9961"/>
                <a:gd name="T109" fmla="*/ 0 h 13824"/>
                <a:gd name="T110" fmla="*/ 0 w 9961"/>
                <a:gd name="T111" fmla="*/ 0 h 138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961" h="13824">
                  <a:moveTo>
                    <a:pt x="3302" y="12092"/>
                  </a:moveTo>
                  <a:lnTo>
                    <a:pt x="3302" y="12200"/>
                  </a:lnTo>
                  <a:lnTo>
                    <a:pt x="3338" y="12344"/>
                  </a:lnTo>
                  <a:lnTo>
                    <a:pt x="3392" y="12452"/>
                  </a:lnTo>
                  <a:lnTo>
                    <a:pt x="3500" y="12579"/>
                  </a:lnTo>
                  <a:lnTo>
                    <a:pt x="3645" y="12741"/>
                  </a:lnTo>
                  <a:lnTo>
                    <a:pt x="3807" y="12831"/>
                  </a:lnTo>
                  <a:lnTo>
                    <a:pt x="4005" y="12904"/>
                  </a:lnTo>
                  <a:lnTo>
                    <a:pt x="4169" y="12940"/>
                  </a:lnTo>
                  <a:lnTo>
                    <a:pt x="4349" y="12958"/>
                  </a:lnTo>
                  <a:lnTo>
                    <a:pt x="4511" y="12976"/>
                  </a:lnTo>
                  <a:lnTo>
                    <a:pt x="4854" y="12958"/>
                  </a:lnTo>
                  <a:lnTo>
                    <a:pt x="5197" y="12885"/>
                  </a:lnTo>
                  <a:lnTo>
                    <a:pt x="5521" y="12777"/>
                  </a:lnTo>
                  <a:lnTo>
                    <a:pt x="5829" y="12633"/>
                  </a:lnTo>
                  <a:lnTo>
                    <a:pt x="6117" y="12398"/>
                  </a:lnTo>
                  <a:lnTo>
                    <a:pt x="6352" y="12146"/>
                  </a:lnTo>
                  <a:lnTo>
                    <a:pt x="6532" y="11857"/>
                  </a:lnTo>
                  <a:lnTo>
                    <a:pt x="6658" y="11569"/>
                  </a:lnTo>
                  <a:lnTo>
                    <a:pt x="6767" y="11297"/>
                  </a:lnTo>
                  <a:lnTo>
                    <a:pt x="6893" y="10666"/>
                  </a:lnTo>
                  <a:lnTo>
                    <a:pt x="7055" y="10089"/>
                  </a:lnTo>
                  <a:lnTo>
                    <a:pt x="7272" y="9511"/>
                  </a:lnTo>
                  <a:lnTo>
                    <a:pt x="7543" y="8969"/>
                  </a:lnTo>
                  <a:lnTo>
                    <a:pt x="7868" y="8464"/>
                  </a:lnTo>
                  <a:lnTo>
                    <a:pt x="8192" y="7977"/>
                  </a:lnTo>
                  <a:lnTo>
                    <a:pt x="8445" y="7544"/>
                  </a:lnTo>
                  <a:lnTo>
                    <a:pt x="8661" y="7075"/>
                  </a:lnTo>
                  <a:lnTo>
                    <a:pt x="8842" y="6587"/>
                  </a:lnTo>
                  <a:lnTo>
                    <a:pt x="8950" y="6082"/>
                  </a:lnTo>
                  <a:lnTo>
                    <a:pt x="9005" y="5595"/>
                  </a:lnTo>
                  <a:lnTo>
                    <a:pt x="9005" y="5071"/>
                  </a:lnTo>
                  <a:lnTo>
                    <a:pt x="8914" y="4566"/>
                  </a:lnTo>
                  <a:lnTo>
                    <a:pt x="8770" y="4079"/>
                  </a:lnTo>
                  <a:lnTo>
                    <a:pt x="8553" y="3609"/>
                  </a:lnTo>
                  <a:lnTo>
                    <a:pt x="8319" y="3158"/>
                  </a:lnTo>
                  <a:lnTo>
                    <a:pt x="8247" y="3032"/>
                  </a:lnTo>
                  <a:lnTo>
                    <a:pt x="7940" y="2635"/>
                  </a:lnTo>
                  <a:lnTo>
                    <a:pt x="7615" y="2256"/>
                  </a:lnTo>
                  <a:lnTo>
                    <a:pt x="7218" y="1913"/>
                  </a:lnTo>
                  <a:lnTo>
                    <a:pt x="6803" y="1624"/>
                  </a:lnTo>
                  <a:lnTo>
                    <a:pt x="6370" y="1390"/>
                  </a:lnTo>
                  <a:lnTo>
                    <a:pt x="5901" y="1191"/>
                  </a:lnTo>
                  <a:lnTo>
                    <a:pt x="5413" y="1065"/>
                  </a:lnTo>
                  <a:lnTo>
                    <a:pt x="4908" y="975"/>
                  </a:lnTo>
                  <a:lnTo>
                    <a:pt x="4403" y="957"/>
                  </a:lnTo>
                  <a:lnTo>
                    <a:pt x="3897" y="993"/>
                  </a:lnTo>
                  <a:lnTo>
                    <a:pt x="3410" y="1047"/>
                  </a:lnTo>
                  <a:lnTo>
                    <a:pt x="3031" y="1137"/>
                  </a:lnTo>
                  <a:lnTo>
                    <a:pt x="2653" y="1281"/>
                  </a:lnTo>
                  <a:lnTo>
                    <a:pt x="2309" y="1480"/>
                  </a:lnTo>
                  <a:lnTo>
                    <a:pt x="2002" y="1714"/>
                  </a:lnTo>
                  <a:lnTo>
                    <a:pt x="1714" y="2003"/>
                  </a:lnTo>
                  <a:lnTo>
                    <a:pt x="1479" y="2310"/>
                  </a:lnTo>
                  <a:lnTo>
                    <a:pt x="1263" y="2671"/>
                  </a:lnTo>
                  <a:lnTo>
                    <a:pt x="1137" y="3050"/>
                  </a:lnTo>
                  <a:lnTo>
                    <a:pt x="1029" y="3429"/>
                  </a:lnTo>
                  <a:lnTo>
                    <a:pt x="991" y="3826"/>
                  </a:lnTo>
                  <a:lnTo>
                    <a:pt x="1010" y="4097"/>
                  </a:lnTo>
                  <a:lnTo>
                    <a:pt x="1083" y="4331"/>
                  </a:lnTo>
                  <a:lnTo>
                    <a:pt x="1209" y="4656"/>
                  </a:lnTo>
                  <a:lnTo>
                    <a:pt x="1389" y="4963"/>
                  </a:lnTo>
                  <a:lnTo>
                    <a:pt x="1624" y="5215"/>
                  </a:lnTo>
                  <a:lnTo>
                    <a:pt x="1894" y="5451"/>
                  </a:lnTo>
                  <a:lnTo>
                    <a:pt x="2183" y="5631"/>
                  </a:lnTo>
                  <a:lnTo>
                    <a:pt x="2507" y="5757"/>
                  </a:lnTo>
                  <a:lnTo>
                    <a:pt x="2869" y="5847"/>
                  </a:lnTo>
                  <a:lnTo>
                    <a:pt x="3212" y="5865"/>
                  </a:lnTo>
                  <a:lnTo>
                    <a:pt x="3554" y="5829"/>
                  </a:lnTo>
                  <a:lnTo>
                    <a:pt x="3789" y="5757"/>
                  </a:lnTo>
                  <a:lnTo>
                    <a:pt x="3789" y="6713"/>
                  </a:lnTo>
                  <a:lnTo>
                    <a:pt x="3410" y="6768"/>
                  </a:lnTo>
                  <a:lnTo>
                    <a:pt x="2995" y="6786"/>
                  </a:lnTo>
                  <a:lnTo>
                    <a:pt x="2581" y="6731"/>
                  </a:lnTo>
                  <a:lnTo>
                    <a:pt x="2165" y="6641"/>
                  </a:lnTo>
                  <a:lnTo>
                    <a:pt x="1768" y="6479"/>
                  </a:lnTo>
                  <a:lnTo>
                    <a:pt x="1407" y="6280"/>
                  </a:lnTo>
                  <a:lnTo>
                    <a:pt x="1065" y="6028"/>
                  </a:lnTo>
                  <a:lnTo>
                    <a:pt x="775" y="5721"/>
                  </a:lnTo>
                  <a:lnTo>
                    <a:pt x="504" y="5397"/>
                  </a:lnTo>
                  <a:lnTo>
                    <a:pt x="306" y="5035"/>
                  </a:lnTo>
                  <a:lnTo>
                    <a:pt x="144" y="4638"/>
                  </a:lnTo>
                  <a:lnTo>
                    <a:pt x="36" y="4223"/>
                  </a:lnTo>
                  <a:lnTo>
                    <a:pt x="0" y="3808"/>
                  </a:lnTo>
                  <a:lnTo>
                    <a:pt x="18" y="3393"/>
                  </a:lnTo>
                  <a:lnTo>
                    <a:pt x="72" y="2978"/>
                  </a:lnTo>
                  <a:lnTo>
                    <a:pt x="198" y="2563"/>
                  </a:lnTo>
                  <a:lnTo>
                    <a:pt x="252" y="2419"/>
                  </a:lnTo>
                  <a:lnTo>
                    <a:pt x="504" y="1985"/>
                  </a:lnTo>
                  <a:lnTo>
                    <a:pt x="811" y="1552"/>
                  </a:lnTo>
                  <a:lnTo>
                    <a:pt x="1173" y="1155"/>
                  </a:lnTo>
                  <a:lnTo>
                    <a:pt x="1606" y="813"/>
                  </a:lnTo>
                  <a:lnTo>
                    <a:pt x="2038" y="541"/>
                  </a:lnTo>
                  <a:lnTo>
                    <a:pt x="2507" y="325"/>
                  </a:lnTo>
                  <a:lnTo>
                    <a:pt x="2977" y="198"/>
                  </a:lnTo>
                  <a:lnTo>
                    <a:pt x="3500" y="90"/>
                  </a:lnTo>
                  <a:lnTo>
                    <a:pt x="3753" y="54"/>
                  </a:lnTo>
                  <a:lnTo>
                    <a:pt x="4005" y="18"/>
                  </a:lnTo>
                  <a:lnTo>
                    <a:pt x="4511" y="0"/>
                  </a:lnTo>
                  <a:lnTo>
                    <a:pt x="5034" y="36"/>
                  </a:lnTo>
                  <a:lnTo>
                    <a:pt x="5539" y="108"/>
                  </a:lnTo>
                  <a:lnTo>
                    <a:pt x="6045" y="216"/>
                  </a:lnTo>
                  <a:lnTo>
                    <a:pt x="6153" y="252"/>
                  </a:lnTo>
                  <a:lnTo>
                    <a:pt x="6695" y="451"/>
                  </a:lnTo>
                  <a:lnTo>
                    <a:pt x="7200" y="740"/>
                  </a:lnTo>
                  <a:lnTo>
                    <a:pt x="7687" y="1065"/>
                  </a:lnTo>
                  <a:lnTo>
                    <a:pt x="8138" y="1444"/>
                  </a:lnTo>
                  <a:lnTo>
                    <a:pt x="8535" y="1859"/>
                  </a:lnTo>
                  <a:lnTo>
                    <a:pt x="8896" y="2310"/>
                  </a:lnTo>
                  <a:lnTo>
                    <a:pt x="9113" y="2599"/>
                  </a:lnTo>
                  <a:lnTo>
                    <a:pt x="9384" y="3050"/>
                  </a:lnTo>
                  <a:lnTo>
                    <a:pt x="9618" y="3519"/>
                  </a:lnTo>
                  <a:lnTo>
                    <a:pt x="9781" y="4025"/>
                  </a:lnTo>
                  <a:lnTo>
                    <a:pt x="9907" y="4530"/>
                  </a:lnTo>
                  <a:lnTo>
                    <a:pt x="9961" y="5053"/>
                  </a:lnTo>
                  <a:lnTo>
                    <a:pt x="9961" y="5577"/>
                  </a:lnTo>
                  <a:lnTo>
                    <a:pt x="9907" y="6100"/>
                  </a:lnTo>
                  <a:lnTo>
                    <a:pt x="9799" y="6605"/>
                  </a:lnTo>
                  <a:lnTo>
                    <a:pt x="9654" y="7111"/>
                  </a:lnTo>
                  <a:lnTo>
                    <a:pt x="9510" y="7417"/>
                  </a:lnTo>
                  <a:lnTo>
                    <a:pt x="9384" y="7724"/>
                  </a:lnTo>
                  <a:lnTo>
                    <a:pt x="9221" y="8013"/>
                  </a:lnTo>
                  <a:lnTo>
                    <a:pt x="9005" y="8392"/>
                  </a:lnTo>
                  <a:lnTo>
                    <a:pt x="8770" y="8753"/>
                  </a:lnTo>
                  <a:lnTo>
                    <a:pt x="8517" y="9114"/>
                  </a:lnTo>
                  <a:lnTo>
                    <a:pt x="8373" y="9348"/>
                  </a:lnTo>
                  <a:lnTo>
                    <a:pt x="8283" y="9565"/>
                  </a:lnTo>
                  <a:lnTo>
                    <a:pt x="8156" y="9781"/>
                  </a:lnTo>
                  <a:lnTo>
                    <a:pt x="8030" y="10161"/>
                  </a:lnTo>
                  <a:lnTo>
                    <a:pt x="7922" y="10467"/>
                  </a:lnTo>
                  <a:lnTo>
                    <a:pt x="7814" y="10828"/>
                  </a:lnTo>
                  <a:lnTo>
                    <a:pt x="7724" y="11135"/>
                  </a:lnTo>
                  <a:lnTo>
                    <a:pt x="7669" y="11424"/>
                  </a:lnTo>
                  <a:lnTo>
                    <a:pt x="7561" y="11803"/>
                  </a:lnTo>
                  <a:lnTo>
                    <a:pt x="7471" y="12019"/>
                  </a:lnTo>
                  <a:lnTo>
                    <a:pt x="7345" y="12254"/>
                  </a:lnTo>
                  <a:lnTo>
                    <a:pt x="7109" y="12615"/>
                  </a:lnTo>
                  <a:lnTo>
                    <a:pt x="6857" y="12922"/>
                  </a:lnTo>
                  <a:lnTo>
                    <a:pt x="6550" y="13211"/>
                  </a:lnTo>
                  <a:lnTo>
                    <a:pt x="6226" y="13445"/>
                  </a:lnTo>
                  <a:lnTo>
                    <a:pt x="5883" y="13626"/>
                  </a:lnTo>
                  <a:lnTo>
                    <a:pt x="5649" y="13698"/>
                  </a:lnTo>
                  <a:lnTo>
                    <a:pt x="5449" y="13770"/>
                  </a:lnTo>
                  <a:lnTo>
                    <a:pt x="5233" y="13788"/>
                  </a:lnTo>
                  <a:lnTo>
                    <a:pt x="5034" y="13806"/>
                  </a:lnTo>
                  <a:lnTo>
                    <a:pt x="4638" y="13824"/>
                  </a:lnTo>
                  <a:lnTo>
                    <a:pt x="4223" y="13806"/>
                  </a:lnTo>
                  <a:lnTo>
                    <a:pt x="3825" y="13752"/>
                  </a:lnTo>
                  <a:lnTo>
                    <a:pt x="3753" y="13734"/>
                  </a:lnTo>
                  <a:lnTo>
                    <a:pt x="3518" y="13680"/>
                  </a:lnTo>
                  <a:lnTo>
                    <a:pt x="3230" y="13553"/>
                  </a:lnTo>
                  <a:lnTo>
                    <a:pt x="2959" y="13391"/>
                  </a:lnTo>
                  <a:lnTo>
                    <a:pt x="2725" y="13193"/>
                  </a:lnTo>
                  <a:lnTo>
                    <a:pt x="2543" y="12940"/>
                  </a:lnTo>
                  <a:lnTo>
                    <a:pt x="2381" y="12669"/>
                  </a:lnTo>
                  <a:lnTo>
                    <a:pt x="2309" y="12362"/>
                  </a:lnTo>
                  <a:lnTo>
                    <a:pt x="2273" y="12200"/>
                  </a:lnTo>
                  <a:lnTo>
                    <a:pt x="2273" y="12055"/>
                  </a:lnTo>
                  <a:lnTo>
                    <a:pt x="2273" y="12019"/>
                  </a:lnTo>
                  <a:lnTo>
                    <a:pt x="2273" y="11875"/>
                  </a:lnTo>
                  <a:lnTo>
                    <a:pt x="2327" y="11351"/>
                  </a:lnTo>
                  <a:lnTo>
                    <a:pt x="2381" y="10918"/>
                  </a:lnTo>
                  <a:lnTo>
                    <a:pt x="2561" y="8681"/>
                  </a:lnTo>
                  <a:lnTo>
                    <a:pt x="2599" y="8265"/>
                  </a:lnTo>
                  <a:lnTo>
                    <a:pt x="2833" y="8265"/>
                  </a:lnTo>
                  <a:lnTo>
                    <a:pt x="3230" y="8265"/>
                  </a:lnTo>
                  <a:lnTo>
                    <a:pt x="3609" y="8247"/>
                  </a:lnTo>
                  <a:lnTo>
                    <a:pt x="4005" y="8175"/>
                  </a:lnTo>
                  <a:lnTo>
                    <a:pt x="4367" y="8049"/>
                  </a:lnTo>
                  <a:lnTo>
                    <a:pt x="4710" y="7868"/>
                  </a:lnTo>
                  <a:lnTo>
                    <a:pt x="5034" y="7634"/>
                  </a:lnTo>
                  <a:lnTo>
                    <a:pt x="5305" y="7363"/>
                  </a:lnTo>
                  <a:lnTo>
                    <a:pt x="5539" y="7057"/>
                  </a:lnTo>
                  <a:lnTo>
                    <a:pt x="5739" y="6713"/>
                  </a:lnTo>
                  <a:lnTo>
                    <a:pt x="5865" y="6352"/>
                  </a:lnTo>
                  <a:lnTo>
                    <a:pt x="5955" y="5956"/>
                  </a:lnTo>
                  <a:lnTo>
                    <a:pt x="5973" y="5631"/>
                  </a:lnTo>
                  <a:lnTo>
                    <a:pt x="5937" y="5324"/>
                  </a:lnTo>
                  <a:lnTo>
                    <a:pt x="5865" y="5035"/>
                  </a:lnTo>
                  <a:lnTo>
                    <a:pt x="5739" y="4728"/>
                  </a:lnTo>
                  <a:lnTo>
                    <a:pt x="5575" y="4476"/>
                  </a:lnTo>
                  <a:lnTo>
                    <a:pt x="5341" y="4241"/>
                  </a:lnTo>
                  <a:lnTo>
                    <a:pt x="5070" y="4115"/>
                  </a:lnTo>
                  <a:lnTo>
                    <a:pt x="4890" y="4061"/>
                  </a:lnTo>
                  <a:lnTo>
                    <a:pt x="4728" y="4025"/>
                  </a:lnTo>
                  <a:lnTo>
                    <a:pt x="4565" y="4025"/>
                  </a:lnTo>
                  <a:lnTo>
                    <a:pt x="4385" y="4025"/>
                  </a:lnTo>
                  <a:lnTo>
                    <a:pt x="4187" y="4043"/>
                  </a:lnTo>
                  <a:lnTo>
                    <a:pt x="4005" y="4079"/>
                  </a:lnTo>
                  <a:lnTo>
                    <a:pt x="3843" y="4151"/>
                  </a:lnTo>
                  <a:lnTo>
                    <a:pt x="3645" y="4259"/>
                  </a:lnTo>
                  <a:lnTo>
                    <a:pt x="2941" y="3663"/>
                  </a:lnTo>
                  <a:lnTo>
                    <a:pt x="3067" y="3519"/>
                  </a:lnTo>
                  <a:lnTo>
                    <a:pt x="3374" y="3339"/>
                  </a:lnTo>
                  <a:lnTo>
                    <a:pt x="3699" y="3212"/>
                  </a:lnTo>
                  <a:lnTo>
                    <a:pt x="4023" y="3140"/>
                  </a:lnTo>
                  <a:lnTo>
                    <a:pt x="4403" y="3086"/>
                  </a:lnTo>
                  <a:lnTo>
                    <a:pt x="4764" y="3104"/>
                  </a:lnTo>
                  <a:lnTo>
                    <a:pt x="5124" y="3158"/>
                  </a:lnTo>
                  <a:lnTo>
                    <a:pt x="5467" y="3284"/>
                  </a:lnTo>
                  <a:lnTo>
                    <a:pt x="5793" y="3411"/>
                  </a:lnTo>
                  <a:lnTo>
                    <a:pt x="6099" y="3627"/>
                  </a:lnTo>
                  <a:lnTo>
                    <a:pt x="6352" y="3844"/>
                  </a:lnTo>
                  <a:lnTo>
                    <a:pt x="6514" y="4043"/>
                  </a:lnTo>
                  <a:lnTo>
                    <a:pt x="6640" y="4241"/>
                  </a:lnTo>
                  <a:lnTo>
                    <a:pt x="6803" y="4620"/>
                  </a:lnTo>
                  <a:lnTo>
                    <a:pt x="6911" y="5017"/>
                  </a:lnTo>
                  <a:lnTo>
                    <a:pt x="6965" y="5433"/>
                  </a:lnTo>
                  <a:lnTo>
                    <a:pt x="6965" y="5847"/>
                  </a:lnTo>
                  <a:lnTo>
                    <a:pt x="6893" y="6280"/>
                  </a:lnTo>
                  <a:lnTo>
                    <a:pt x="6803" y="6641"/>
                  </a:lnTo>
                  <a:lnTo>
                    <a:pt x="6640" y="7093"/>
                  </a:lnTo>
                  <a:lnTo>
                    <a:pt x="6388" y="7508"/>
                  </a:lnTo>
                  <a:lnTo>
                    <a:pt x="6117" y="7904"/>
                  </a:lnTo>
                  <a:lnTo>
                    <a:pt x="5757" y="8265"/>
                  </a:lnTo>
                  <a:lnTo>
                    <a:pt x="5395" y="8573"/>
                  </a:lnTo>
                  <a:lnTo>
                    <a:pt x="5197" y="8699"/>
                  </a:lnTo>
                  <a:lnTo>
                    <a:pt x="4944" y="8825"/>
                  </a:lnTo>
                  <a:lnTo>
                    <a:pt x="4746" y="8915"/>
                  </a:lnTo>
                  <a:lnTo>
                    <a:pt x="4547" y="9006"/>
                  </a:lnTo>
                  <a:lnTo>
                    <a:pt x="4313" y="9060"/>
                  </a:lnTo>
                  <a:lnTo>
                    <a:pt x="4077" y="9114"/>
                  </a:lnTo>
                  <a:lnTo>
                    <a:pt x="3789" y="9168"/>
                  </a:lnTo>
                  <a:lnTo>
                    <a:pt x="3518" y="9186"/>
                  </a:lnTo>
                  <a:lnTo>
                    <a:pt x="3302" y="120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8" name="Freeform 170"/>
            <p:cNvSpPr>
              <a:spLocks/>
            </p:cNvSpPr>
            <p:nvPr/>
          </p:nvSpPr>
          <p:spPr bwMode="auto">
            <a:xfrm>
              <a:off x="3370" y="1281"/>
              <a:ext cx="1660" cy="2304"/>
            </a:xfrm>
            <a:custGeom>
              <a:avLst/>
              <a:gdLst>
                <a:gd name="T0" fmla="*/ 0 w 9961"/>
                <a:gd name="T1" fmla="*/ 0 h 13824"/>
                <a:gd name="T2" fmla="*/ 0 w 9961"/>
                <a:gd name="T3" fmla="*/ 0 h 13824"/>
                <a:gd name="T4" fmla="*/ 0 w 9961"/>
                <a:gd name="T5" fmla="*/ 0 h 13824"/>
                <a:gd name="T6" fmla="*/ 0 w 9961"/>
                <a:gd name="T7" fmla="*/ 0 h 13824"/>
                <a:gd name="T8" fmla="*/ 0 w 9961"/>
                <a:gd name="T9" fmla="*/ 0 h 13824"/>
                <a:gd name="T10" fmla="*/ 0 w 9961"/>
                <a:gd name="T11" fmla="*/ 0 h 13824"/>
                <a:gd name="T12" fmla="*/ 0 w 9961"/>
                <a:gd name="T13" fmla="*/ 0 h 13824"/>
                <a:gd name="T14" fmla="*/ 0 w 9961"/>
                <a:gd name="T15" fmla="*/ 0 h 13824"/>
                <a:gd name="T16" fmla="*/ 0 w 9961"/>
                <a:gd name="T17" fmla="*/ 0 h 13824"/>
                <a:gd name="T18" fmla="*/ 0 w 9961"/>
                <a:gd name="T19" fmla="*/ 0 h 13824"/>
                <a:gd name="T20" fmla="*/ 0 w 9961"/>
                <a:gd name="T21" fmla="*/ 0 h 13824"/>
                <a:gd name="T22" fmla="*/ 0 w 9961"/>
                <a:gd name="T23" fmla="*/ 0 h 13824"/>
                <a:gd name="T24" fmla="*/ 0 w 9961"/>
                <a:gd name="T25" fmla="*/ 0 h 13824"/>
                <a:gd name="T26" fmla="*/ 0 w 9961"/>
                <a:gd name="T27" fmla="*/ 0 h 13824"/>
                <a:gd name="T28" fmla="*/ 0 w 9961"/>
                <a:gd name="T29" fmla="*/ 0 h 13824"/>
                <a:gd name="T30" fmla="*/ 0 w 9961"/>
                <a:gd name="T31" fmla="*/ 0 h 13824"/>
                <a:gd name="T32" fmla="*/ 0 w 9961"/>
                <a:gd name="T33" fmla="*/ 0 h 13824"/>
                <a:gd name="T34" fmla="*/ 0 w 9961"/>
                <a:gd name="T35" fmla="*/ 0 h 13824"/>
                <a:gd name="T36" fmla="*/ 0 w 9961"/>
                <a:gd name="T37" fmla="*/ 0 h 13824"/>
                <a:gd name="T38" fmla="*/ 0 w 9961"/>
                <a:gd name="T39" fmla="*/ 0 h 13824"/>
                <a:gd name="T40" fmla="*/ 0 w 9961"/>
                <a:gd name="T41" fmla="*/ 0 h 13824"/>
                <a:gd name="T42" fmla="*/ 0 w 9961"/>
                <a:gd name="T43" fmla="*/ 0 h 13824"/>
                <a:gd name="T44" fmla="*/ 0 w 9961"/>
                <a:gd name="T45" fmla="*/ 0 h 13824"/>
                <a:gd name="T46" fmla="*/ 0 w 9961"/>
                <a:gd name="T47" fmla="*/ 0 h 13824"/>
                <a:gd name="T48" fmla="*/ 0 w 9961"/>
                <a:gd name="T49" fmla="*/ 0 h 13824"/>
                <a:gd name="T50" fmla="*/ 0 w 9961"/>
                <a:gd name="T51" fmla="*/ 0 h 13824"/>
                <a:gd name="T52" fmla="*/ 0 w 9961"/>
                <a:gd name="T53" fmla="*/ 0 h 13824"/>
                <a:gd name="T54" fmla="*/ 0 w 9961"/>
                <a:gd name="T55" fmla="*/ 0 h 13824"/>
                <a:gd name="T56" fmla="*/ 0 w 9961"/>
                <a:gd name="T57" fmla="*/ 0 h 13824"/>
                <a:gd name="T58" fmla="*/ 0 w 9961"/>
                <a:gd name="T59" fmla="*/ 0 h 13824"/>
                <a:gd name="T60" fmla="*/ 0 w 9961"/>
                <a:gd name="T61" fmla="*/ 0 h 13824"/>
                <a:gd name="T62" fmla="*/ 0 w 9961"/>
                <a:gd name="T63" fmla="*/ 0 h 13824"/>
                <a:gd name="T64" fmla="*/ 0 w 9961"/>
                <a:gd name="T65" fmla="*/ 0 h 13824"/>
                <a:gd name="T66" fmla="*/ 0 w 9961"/>
                <a:gd name="T67" fmla="*/ 0 h 13824"/>
                <a:gd name="T68" fmla="*/ 0 w 9961"/>
                <a:gd name="T69" fmla="*/ 0 h 13824"/>
                <a:gd name="T70" fmla="*/ 0 w 9961"/>
                <a:gd name="T71" fmla="*/ 0 h 13824"/>
                <a:gd name="T72" fmla="*/ 0 w 9961"/>
                <a:gd name="T73" fmla="*/ 0 h 13824"/>
                <a:gd name="T74" fmla="*/ 0 w 9961"/>
                <a:gd name="T75" fmla="*/ 0 h 13824"/>
                <a:gd name="T76" fmla="*/ 0 w 9961"/>
                <a:gd name="T77" fmla="*/ 0 h 13824"/>
                <a:gd name="T78" fmla="*/ 0 w 9961"/>
                <a:gd name="T79" fmla="*/ 0 h 13824"/>
                <a:gd name="T80" fmla="*/ 0 w 9961"/>
                <a:gd name="T81" fmla="*/ 0 h 13824"/>
                <a:gd name="T82" fmla="*/ 0 w 9961"/>
                <a:gd name="T83" fmla="*/ 0 h 13824"/>
                <a:gd name="T84" fmla="*/ 0 w 9961"/>
                <a:gd name="T85" fmla="*/ 0 h 13824"/>
                <a:gd name="T86" fmla="*/ 0 w 9961"/>
                <a:gd name="T87" fmla="*/ 0 h 13824"/>
                <a:gd name="T88" fmla="*/ 0 w 9961"/>
                <a:gd name="T89" fmla="*/ 0 h 13824"/>
                <a:gd name="T90" fmla="*/ 0 w 9961"/>
                <a:gd name="T91" fmla="*/ 0 h 13824"/>
                <a:gd name="T92" fmla="*/ 0 w 9961"/>
                <a:gd name="T93" fmla="*/ 0 h 13824"/>
                <a:gd name="T94" fmla="*/ 0 w 9961"/>
                <a:gd name="T95" fmla="*/ 0 h 13824"/>
                <a:gd name="T96" fmla="*/ 0 w 9961"/>
                <a:gd name="T97" fmla="*/ 0 h 13824"/>
                <a:gd name="T98" fmla="*/ 0 w 9961"/>
                <a:gd name="T99" fmla="*/ 0 h 13824"/>
                <a:gd name="T100" fmla="*/ 0 w 9961"/>
                <a:gd name="T101" fmla="*/ 0 h 13824"/>
                <a:gd name="T102" fmla="*/ 0 w 9961"/>
                <a:gd name="T103" fmla="*/ 0 h 13824"/>
                <a:gd name="T104" fmla="*/ 0 w 9961"/>
                <a:gd name="T105" fmla="*/ 0 h 13824"/>
                <a:gd name="T106" fmla="*/ 0 w 9961"/>
                <a:gd name="T107" fmla="*/ 0 h 13824"/>
                <a:gd name="T108" fmla="*/ 0 w 9961"/>
                <a:gd name="T109" fmla="*/ 0 h 13824"/>
                <a:gd name="T110" fmla="*/ 0 w 9961"/>
                <a:gd name="T111" fmla="*/ 0 h 138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961" h="13824">
                  <a:moveTo>
                    <a:pt x="3302" y="12092"/>
                  </a:moveTo>
                  <a:lnTo>
                    <a:pt x="3302" y="12200"/>
                  </a:lnTo>
                  <a:lnTo>
                    <a:pt x="3338" y="12344"/>
                  </a:lnTo>
                  <a:lnTo>
                    <a:pt x="3392" y="12452"/>
                  </a:lnTo>
                  <a:lnTo>
                    <a:pt x="3500" y="12579"/>
                  </a:lnTo>
                  <a:lnTo>
                    <a:pt x="3645" y="12741"/>
                  </a:lnTo>
                  <a:lnTo>
                    <a:pt x="3807" y="12831"/>
                  </a:lnTo>
                  <a:lnTo>
                    <a:pt x="4005" y="12904"/>
                  </a:lnTo>
                  <a:lnTo>
                    <a:pt x="4169" y="12940"/>
                  </a:lnTo>
                  <a:lnTo>
                    <a:pt x="4349" y="12958"/>
                  </a:lnTo>
                  <a:lnTo>
                    <a:pt x="4511" y="12976"/>
                  </a:lnTo>
                  <a:lnTo>
                    <a:pt x="4854" y="12958"/>
                  </a:lnTo>
                  <a:lnTo>
                    <a:pt x="5197" y="12885"/>
                  </a:lnTo>
                  <a:lnTo>
                    <a:pt x="5521" y="12777"/>
                  </a:lnTo>
                  <a:lnTo>
                    <a:pt x="5829" y="12633"/>
                  </a:lnTo>
                  <a:lnTo>
                    <a:pt x="6117" y="12398"/>
                  </a:lnTo>
                  <a:lnTo>
                    <a:pt x="6352" y="12146"/>
                  </a:lnTo>
                  <a:lnTo>
                    <a:pt x="6532" y="11857"/>
                  </a:lnTo>
                  <a:lnTo>
                    <a:pt x="6658" y="11569"/>
                  </a:lnTo>
                  <a:lnTo>
                    <a:pt x="6767" y="11297"/>
                  </a:lnTo>
                  <a:lnTo>
                    <a:pt x="6893" y="10666"/>
                  </a:lnTo>
                  <a:lnTo>
                    <a:pt x="7055" y="10089"/>
                  </a:lnTo>
                  <a:lnTo>
                    <a:pt x="7272" y="9511"/>
                  </a:lnTo>
                  <a:lnTo>
                    <a:pt x="7543" y="8969"/>
                  </a:lnTo>
                  <a:lnTo>
                    <a:pt x="7868" y="8464"/>
                  </a:lnTo>
                  <a:lnTo>
                    <a:pt x="8192" y="7977"/>
                  </a:lnTo>
                  <a:lnTo>
                    <a:pt x="8445" y="7544"/>
                  </a:lnTo>
                  <a:lnTo>
                    <a:pt x="8661" y="7075"/>
                  </a:lnTo>
                  <a:lnTo>
                    <a:pt x="8842" y="6587"/>
                  </a:lnTo>
                  <a:lnTo>
                    <a:pt x="8950" y="6082"/>
                  </a:lnTo>
                  <a:lnTo>
                    <a:pt x="9005" y="5595"/>
                  </a:lnTo>
                  <a:lnTo>
                    <a:pt x="9005" y="5071"/>
                  </a:lnTo>
                  <a:lnTo>
                    <a:pt x="8914" y="4566"/>
                  </a:lnTo>
                  <a:lnTo>
                    <a:pt x="8770" y="4079"/>
                  </a:lnTo>
                  <a:lnTo>
                    <a:pt x="8553" y="3609"/>
                  </a:lnTo>
                  <a:lnTo>
                    <a:pt x="8319" y="3158"/>
                  </a:lnTo>
                  <a:lnTo>
                    <a:pt x="8247" y="3032"/>
                  </a:lnTo>
                  <a:lnTo>
                    <a:pt x="7940" y="2635"/>
                  </a:lnTo>
                  <a:lnTo>
                    <a:pt x="7615" y="2256"/>
                  </a:lnTo>
                  <a:lnTo>
                    <a:pt x="7218" y="1913"/>
                  </a:lnTo>
                  <a:lnTo>
                    <a:pt x="6803" y="1624"/>
                  </a:lnTo>
                  <a:lnTo>
                    <a:pt x="6370" y="1390"/>
                  </a:lnTo>
                  <a:lnTo>
                    <a:pt x="5901" y="1191"/>
                  </a:lnTo>
                  <a:lnTo>
                    <a:pt x="5413" y="1065"/>
                  </a:lnTo>
                  <a:lnTo>
                    <a:pt x="4908" y="975"/>
                  </a:lnTo>
                  <a:lnTo>
                    <a:pt x="4403" y="957"/>
                  </a:lnTo>
                  <a:lnTo>
                    <a:pt x="3897" y="993"/>
                  </a:lnTo>
                  <a:lnTo>
                    <a:pt x="3410" y="1047"/>
                  </a:lnTo>
                  <a:lnTo>
                    <a:pt x="3031" y="1137"/>
                  </a:lnTo>
                  <a:lnTo>
                    <a:pt x="2653" y="1281"/>
                  </a:lnTo>
                  <a:lnTo>
                    <a:pt x="2309" y="1480"/>
                  </a:lnTo>
                  <a:lnTo>
                    <a:pt x="2002" y="1714"/>
                  </a:lnTo>
                  <a:lnTo>
                    <a:pt x="1714" y="2003"/>
                  </a:lnTo>
                  <a:lnTo>
                    <a:pt x="1479" y="2310"/>
                  </a:lnTo>
                  <a:lnTo>
                    <a:pt x="1263" y="2671"/>
                  </a:lnTo>
                  <a:lnTo>
                    <a:pt x="1137" y="3050"/>
                  </a:lnTo>
                  <a:lnTo>
                    <a:pt x="1029" y="3429"/>
                  </a:lnTo>
                  <a:lnTo>
                    <a:pt x="991" y="3826"/>
                  </a:lnTo>
                  <a:lnTo>
                    <a:pt x="1010" y="4097"/>
                  </a:lnTo>
                  <a:lnTo>
                    <a:pt x="1083" y="4331"/>
                  </a:lnTo>
                  <a:lnTo>
                    <a:pt x="1209" y="4656"/>
                  </a:lnTo>
                  <a:lnTo>
                    <a:pt x="1389" y="4963"/>
                  </a:lnTo>
                  <a:lnTo>
                    <a:pt x="1624" y="5215"/>
                  </a:lnTo>
                  <a:lnTo>
                    <a:pt x="1894" y="5451"/>
                  </a:lnTo>
                  <a:lnTo>
                    <a:pt x="2183" y="5631"/>
                  </a:lnTo>
                  <a:lnTo>
                    <a:pt x="2507" y="5757"/>
                  </a:lnTo>
                  <a:lnTo>
                    <a:pt x="2869" y="5847"/>
                  </a:lnTo>
                  <a:lnTo>
                    <a:pt x="3212" y="5865"/>
                  </a:lnTo>
                  <a:lnTo>
                    <a:pt x="3554" y="5829"/>
                  </a:lnTo>
                  <a:lnTo>
                    <a:pt x="3789" y="5757"/>
                  </a:lnTo>
                  <a:lnTo>
                    <a:pt x="3789" y="6713"/>
                  </a:lnTo>
                  <a:lnTo>
                    <a:pt x="3410" y="6768"/>
                  </a:lnTo>
                  <a:lnTo>
                    <a:pt x="2995" y="6786"/>
                  </a:lnTo>
                  <a:lnTo>
                    <a:pt x="2581" y="6731"/>
                  </a:lnTo>
                  <a:lnTo>
                    <a:pt x="2165" y="6641"/>
                  </a:lnTo>
                  <a:lnTo>
                    <a:pt x="1768" y="6479"/>
                  </a:lnTo>
                  <a:lnTo>
                    <a:pt x="1407" y="6280"/>
                  </a:lnTo>
                  <a:lnTo>
                    <a:pt x="1065" y="6028"/>
                  </a:lnTo>
                  <a:lnTo>
                    <a:pt x="775" y="5721"/>
                  </a:lnTo>
                  <a:lnTo>
                    <a:pt x="504" y="5397"/>
                  </a:lnTo>
                  <a:lnTo>
                    <a:pt x="306" y="5035"/>
                  </a:lnTo>
                  <a:lnTo>
                    <a:pt x="144" y="4638"/>
                  </a:lnTo>
                  <a:lnTo>
                    <a:pt x="36" y="4223"/>
                  </a:lnTo>
                  <a:lnTo>
                    <a:pt x="0" y="3808"/>
                  </a:lnTo>
                  <a:lnTo>
                    <a:pt x="18" y="3393"/>
                  </a:lnTo>
                  <a:lnTo>
                    <a:pt x="72" y="2978"/>
                  </a:lnTo>
                  <a:lnTo>
                    <a:pt x="198" y="2563"/>
                  </a:lnTo>
                  <a:lnTo>
                    <a:pt x="252" y="2419"/>
                  </a:lnTo>
                  <a:lnTo>
                    <a:pt x="504" y="1985"/>
                  </a:lnTo>
                  <a:lnTo>
                    <a:pt x="811" y="1552"/>
                  </a:lnTo>
                  <a:lnTo>
                    <a:pt x="1173" y="1155"/>
                  </a:lnTo>
                  <a:lnTo>
                    <a:pt x="1606" y="813"/>
                  </a:lnTo>
                  <a:lnTo>
                    <a:pt x="2038" y="541"/>
                  </a:lnTo>
                  <a:lnTo>
                    <a:pt x="2507" y="325"/>
                  </a:lnTo>
                  <a:lnTo>
                    <a:pt x="2977" y="198"/>
                  </a:lnTo>
                  <a:lnTo>
                    <a:pt x="3500" y="90"/>
                  </a:lnTo>
                  <a:lnTo>
                    <a:pt x="3753" y="54"/>
                  </a:lnTo>
                  <a:lnTo>
                    <a:pt x="4005" y="18"/>
                  </a:lnTo>
                  <a:lnTo>
                    <a:pt x="4511" y="0"/>
                  </a:lnTo>
                  <a:lnTo>
                    <a:pt x="5034" y="36"/>
                  </a:lnTo>
                  <a:lnTo>
                    <a:pt x="5539" y="108"/>
                  </a:lnTo>
                  <a:lnTo>
                    <a:pt x="6045" y="216"/>
                  </a:lnTo>
                  <a:lnTo>
                    <a:pt x="6153" y="252"/>
                  </a:lnTo>
                  <a:lnTo>
                    <a:pt x="6695" y="451"/>
                  </a:lnTo>
                  <a:lnTo>
                    <a:pt x="7200" y="740"/>
                  </a:lnTo>
                  <a:lnTo>
                    <a:pt x="7687" y="1065"/>
                  </a:lnTo>
                  <a:lnTo>
                    <a:pt x="8138" y="1444"/>
                  </a:lnTo>
                  <a:lnTo>
                    <a:pt x="8535" y="1859"/>
                  </a:lnTo>
                  <a:lnTo>
                    <a:pt x="8896" y="2310"/>
                  </a:lnTo>
                  <a:lnTo>
                    <a:pt x="9113" y="2599"/>
                  </a:lnTo>
                  <a:lnTo>
                    <a:pt x="9384" y="3050"/>
                  </a:lnTo>
                  <a:lnTo>
                    <a:pt x="9618" y="3519"/>
                  </a:lnTo>
                  <a:lnTo>
                    <a:pt x="9781" y="4025"/>
                  </a:lnTo>
                  <a:lnTo>
                    <a:pt x="9907" y="4530"/>
                  </a:lnTo>
                  <a:lnTo>
                    <a:pt x="9961" y="5053"/>
                  </a:lnTo>
                  <a:lnTo>
                    <a:pt x="9961" y="5577"/>
                  </a:lnTo>
                  <a:lnTo>
                    <a:pt x="9907" y="6100"/>
                  </a:lnTo>
                  <a:lnTo>
                    <a:pt x="9799" y="6605"/>
                  </a:lnTo>
                  <a:lnTo>
                    <a:pt x="9654" y="7111"/>
                  </a:lnTo>
                  <a:lnTo>
                    <a:pt x="9510" y="7417"/>
                  </a:lnTo>
                  <a:lnTo>
                    <a:pt x="9384" y="7724"/>
                  </a:lnTo>
                  <a:lnTo>
                    <a:pt x="9221" y="8013"/>
                  </a:lnTo>
                  <a:lnTo>
                    <a:pt x="9005" y="8392"/>
                  </a:lnTo>
                  <a:lnTo>
                    <a:pt x="8770" y="8753"/>
                  </a:lnTo>
                  <a:lnTo>
                    <a:pt x="8517" y="9114"/>
                  </a:lnTo>
                  <a:lnTo>
                    <a:pt x="8373" y="9348"/>
                  </a:lnTo>
                  <a:lnTo>
                    <a:pt x="8283" y="9565"/>
                  </a:lnTo>
                  <a:lnTo>
                    <a:pt x="8156" y="9781"/>
                  </a:lnTo>
                  <a:lnTo>
                    <a:pt x="8030" y="10161"/>
                  </a:lnTo>
                  <a:lnTo>
                    <a:pt x="7922" y="10467"/>
                  </a:lnTo>
                  <a:lnTo>
                    <a:pt x="7814" y="10828"/>
                  </a:lnTo>
                  <a:lnTo>
                    <a:pt x="7724" y="11135"/>
                  </a:lnTo>
                  <a:lnTo>
                    <a:pt x="7669" y="11424"/>
                  </a:lnTo>
                  <a:lnTo>
                    <a:pt x="7561" y="11803"/>
                  </a:lnTo>
                  <a:lnTo>
                    <a:pt x="7471" y="12019"/>
                  </a:lnTo>
                  <a:lnTo>
                    <a:pt x="7345" y="12254"/>
                  </a:lnTo>
                  <a:lnTo>
                    <a:pt x="7109" y="12615"/>
                  </a:lnTo>
                  <a:lnTo>
                    <a:pt x="6857" y="12922"/>
                  </a:lnTo>
                  <a:lnTo>
                    <a:pt x="6550" y="13211"/>
                  </a:lnTo>
                  <a:lnTo>
                    <a:pt x="6226" y="13445"/>
                  </a:lnTo>
                  <a:lnTo>
                    <a:pt x="5883" y="13626"/>
                  </a:lnTo>
                  <a:lnTo>
                    <a:pt x="5649" y="13698"/>
                  </a:lnTo>
                  <a:lnTo>
                    <a:pt x="5449" y="13770"/>
                  </a:lnTo>
                  <a:lnTo>
                    <a:pt x="5233" y="13788"/>
                  </a:lnTo>
                  <a:lnTo>
                    <a:pt x="5034" y="13806"/>
                  </a:lnTo>
                  <a:lnTo>
                    <a:pt x="4638" y="13824"/>
                  </a:lnTo>
                  <a:lnTo>
                    <a:pt x="4223" y="13806"/>
                  </a:lnTo>
                  <a:lnTo>
                    <a:pt x="3825" y="13752"/>
                  </a:lnTo>
                  <a:lnTo>
                    <a:pt x="3753" y="13734"/>
                  </a:lnTo>
                  <a:lnTo>
                    <a:pt x="3518" y="13680"/>
                  </a:lnTo>
                  <a:lnTo>
                    <a:pt x="3230" y="13553"/>
                  </a:lnTo>
                  <a:lnTo>
                    <a:pt x="2959" y="13391"/>
                  </a:lnTo>
                  <a:lnTo>
                    <a:pt x="2725" y="13193"/>
                  </a:lnTo>
                  <a:lnTo>
                    <a:pt x="2543" y="12940"/>
                  </a:lnTo>
                  <a:lnTo>
                    <a:pt x="2381" y="12669"/>
                  </a:lnTo>
                  <a:lnTo>
                    <a:pt x="2309" y="12362"/>
                  </a:lnTo>
                  <a:lnTo>
                    <a:pt x="2273" y="12200"/>
                  </a:lnTo>
                  <a:lnTo>
                    <a:pt x="2273" y="12055"/>
                  </a:lnTo>
                  <a:lnTo>
                    <a:pt x="2273" y="12019"/>
                  </a:lnTo>
                  <a:lnTo>
                    <a:pt x="2273" y="11875"/>
                  </a:lnTo>
                  <a:lnTo>
                    <a:pt x="2327" y="11351"/>
                  </a:lnTo>
                  <a:lnTo>
                    <a:pt x="2381" y="10918"/>
                  </a:lnTo>
                  <a:lnTo>
                    <a:pt x="2561" y="8681"/>
                  </a:lnTo>
                  <a:lnTo>
                    <a:pt x="2599" y="8265"/>
                  </a:lnTo>
                  <a:lnTo>
                    <a:pt x="2833" y="8265"/>
                  </a:lnTo>
                  <a:lnTo>
                    <a:pt x="3230" y="8265"/>
                  </a:lnTo>
                  <a:lnTo>
                    <a:pt x="3609" y="8247"/>
                  </a:lnTo>
                  <a:lnTo>
                    <a:pt x="4005" y="8175"/>
                  </a:lnTo>
                  <a:lnTo>
                    <a:pt x="4367" y="8049"/>
                  </a:lnTo>
                  <a:lnTo>
                    <a:pt x="4710" y="7868"/>
                  </a:lnTo>
                  <a:lnTo>
                    <a:pt x="5034" y="7634"/>
                  </a:lnTo>
                  <a:lnTo>
                    <a:pt x="5305" y="7363"/>
                  </a:lnTo>
                  <a:lnTo>
                    <a:pt x="5539" y="7057"/>
                  </a:lnTo>
                  <a:lnTo>
                    <a:pt x="5739" y="6713"/>
                  </a:lnTo>
                  <a:lnTo>
                    <a:pt x="5865" y="6352"/>
                  </a:lnTo>
                  <a:lnTo>
                    <a:pt x="5955" y="5956"/>
                  </a:lnTo>
                  <a:lnTo>
                    <a:pt x="5973" y="5631"/>
                  </a:lnTo>
                  <a:lnTo>
                    <a:pt x="5937" y="5324"/>
                  </a:lnTo>
                  <a:lnTo>
                    <a:pt x="5865" y="5035"/>
                  </a:lnTo>
                  <a:lnTo>
                    <a:pt x="5739" y="4728"/>
                  </a:lnTo>
                  <a:lnTo>
                    <a:pt x="5575" y="4476"/>
                  </a:lnTo>
                  <a:lnTo>
                    <a:pt x="5341" y="4241"/>
                  </a:lnTo>
                  <a:lnTo>
                    <a:pt x="5070" y="4115"/>
                  </a:lnTo>
                  <a:lnTo>
                    <a:pt x="4890" y="4061"/>
                  </a:lnTo>
                  <a:lnTo>
                    <a:pt x="4728" y="4025"/>
                  </a:lnTo>
                  <a:lnTo>
                    <a:pt x="4565" y="4025"/>
                  </a:lnTo>
                  <a:lnTo>
                    <a:pt x="4385" y="4025"/>
                  </a:lnTo>
                  <a:lnTo>
                    <a:pt x="4187" y="4043"/>
                  </a:lnTo>
                  <a:lnTo>
                    <a:pt x="4005" y="4079"/>
                  </a:lnTo>
                  <a:lnTo>
                    <a:pt x="3843" y="4151"/>
                  </a:lnTo>
                  <a:lnTo>
                    <a:pt x="3645" y="4259"/>
                  </a:lnTo>
                  <a:lnTo>
                    <a:pt x="2941" y="3663"/>
                  </a:lnTo>
                  <a:lnTo>
                    <a:pt x="3067" y="3519"/>
                  </a:lnTo>
                  <a:lnTo>
                    <a:pt x="3374" y="3339"/>
                  </a:lnTo>
                  <a:lnTo>
                    <a:pt x="3699" y="3212"/>
                  </a:lnTo>
                  <a:lnTo>
                    <a:pt x="4023" y="3140"/>
                  </a:lnTo>
                  <a:lnTo>
                    <a:pt x="4403" y="3086"/>
                  </a:lnTo>
                  <a:lnTo>
                    <a:pt x="4764" y="3104"/>
                  </a:lnTo>
                  <a:lnTo>
                    <a:pt x="5124" y="3158"/>
                  </a:lnTo>
                  <a:lnTo>
                    <a:pt x="5467" y="3284"/>
                  </a:lnTo>
                  <a:lnTo>
                    <a:pt x="5793" y="3411"/>
                  </a:lnTo>
                  <a:lnTo>
                    <a:pt x="6099" y="3627"/>
                  </a:lnTo>
                  <a:lnTo>
                    <a:pt x="6352" y="3844"/>
                  </a:lnTo>
                  <a:lnTo>
                    <a:pt x="6514" y="4043"/>
                  </a:lnTo>
                  <a:lnTo>
                    <a:pt x="6640" y="4241"/>
                  </a:lnTo>
                  <a:lnTo>
                    <a:pt x="6803" y="4620"/>
                  </a:lnTo>
                  <a:lnTo>
                    <a:pt x="6911" y="5017"/>
                  </a:lnTo>
                  <a:lnTo>
                    <a:pt x="6965" y="5433"/>
                  </a:lnTo>
                  <a:lnTo>
                    <a:pt x="6965" y="5847"/>
                  </a:lnTo>
                  <a:lnTo>
                    <a:pt x="6893" y="6280"/>
                  </a:lnTo>
                  <a:lnTo>
                    <a:pt x="6803" y="6641"/>
                  </a:lnTo>
                  <a:lnTo>
                    <a:pt x="6640" y="7093"/>
                  </a:lnTo>
                  <a:lnTo>
                    <a:pt x="6388" y="7508"/>
                  </a:lnTo>
                  <a:lnTo>
                    <a:pt x="6117" y="7904"/>
                  </a:lnTo>
                  <a:lnTo>
                    <a:pt x="5757" y="8265"/>
                  </a:lnTo>
                  <a:lnTo>
                    <a:pt x="5395" y="8573"/>
                  </a:lnTo>
                  <a:lnTo>
                    <a:pt x="5197" y="8699"/>
                  </a:lnTo>
                  <a:lnTo>
                    <a:pt x="4944" y="8825"/>
                  </a:lnTo>
                  <a:lnTo>
                    <a:pt x="4746" y="8915"/>
                  </a:lnTo>
                  <a:lnTo>
                    <a:pt x="4547" y="9006"/>
                  </a:lnTo>
                  <a:lnTo>
                    <a:pt x="4313" y="9060"/>
                  </a:lnTo>
                  <a:lnTo>
                    <a:pt x="4077" y="9114"/>
                  </a:lnTo>
                  <a:lnTo>
                    <a:pt x="3789" y="9168"/>
                  </a:lnTo>
                  <a:lnTo>
                    <a:pt x="3518" y="9186"/>
                  </a:lnTo>
                  <a:lnTo>
                    <a:pt x="3302" y="1209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517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517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789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24DD889-D70B-41C7-A648-6493DAD5968E}" type="slidenum">
              <a:rPr lang="en-US" smtClean="0"/>
              <a:pPr eaLnBrk="1" hangingPunct="1"/>
              <a:t>130</a:t>
            </a:fld>
            <a:endParaRPr lang="en-US" smtClean="0"/>
          </a:p>
        </p:txBody>
      </p:sp>
      <p:sp>
        <p:nvSpPr>
          <p:cNvPr id="13619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93175" y="1738569"/>
            <a:ext cx="5734050" cy="4527550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Aid…</a:t>
            </a:r>
          </a:p>
          <a:p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Batteries checked for power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 observed for redness or irritation in or around ear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 wax build-up reported to supervisor</a:t>
            </a:r>
          </a:p>
        </p:txBody>
      </p:sp>
      <p:pic>
        <p:nvPicPr>
          <p:cNvPr id="136197" name="Picture 8" descr="gif_BIM0367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9" b="58333"/>
          <a:stretch>
            <a:fillRect/>
          </a:stretch>
        </p:blipFill>
        <p:spPr>
          <a:xfrm>
            <a:off x="6234573" y="2657475"/>
            <a:ext cx="2240833" cy="20955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3619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619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891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7B7C8BC-B00D-4125-830F-DDAB2FF90294}" type="slidenum">
              <a:rPr lang="en-US" smtClean="0"/>
              <a:pPr eaLnBrk="1" hangingPunct="1"/>
              <a:t>131</a:t>
            </a:fld>
            <a:endParaRPr lang="en-US" smtClean="0"/>
          </a:p>
        </p:txBody>
      </p:sp>
      <p:sp>
        <p:nvSpPr>
          <p:cNvPr id="1382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20813"/>
            <a:ext cx="7770813" cy="4633912"/>
          </a:xfrm>
        </p:spPr>
        <p:txBody>
          <a:bodyPr/>
          <a:lstStyle/>
          <a:p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Inserting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hearing aid: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 volume toward maximum until whistle is heard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replace batteries if whistle cannot be heard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 volume to low setting</a:t>
            </a:r>
          </a:p>
        </p:txBody>
      </p:sp>
      <p:sp>
        <p:nvSpPr>
          <p:cNvPr id="13824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824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096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72AF846-13BC-4FF4-8340-8015B32E83E5}" type="slidenum">
              <a:rPr lang="en-US" smtClean="0"/>
              <a:pPr eaLnBrk="1" hangingPunct="1"/>
              <a:t>132</a:t>
            </a:fld>
            <a:endParaRPr lang="en-US" smtClean="0"/>
          </a:p>
        </p:txBody>
      </p:sp>
      <p:sp>
        <p:nvSpPr>
          <p:cNvPr id="1392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04938"/>
            <a:ext cx="8135938" cy="4649787"/>
          </a:xfrm>
        </p:spPr>
        <p:txBody>
          <a:bodyPr/>
          <a:lstStyle/>
          <a:p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Inserting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hearing aid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gently insert ear piece into ear canal and adjust for comfort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loop over ear for over-the-ear models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adjust volume to resident’s satisfaction </a:t>
            </a:r>
          </a:p>
        </p:txBody>
      </p:sp>
      <p:sp>
        <p:nvSpPr>
          <p:cNvPr id="13926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927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198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16DB86D-936E-491A-9D0D-B1DE28BC7865}" type="slidenum">
              <a:rPr lang="en-US" smtClean="0"/>
              <a:pPr eaLnBrk="1" hangingPunct="1"/>
              <a:t>133</a:t>
            </a:fld>
            <a:endParaRPr lang="en-US" smtClean="0"/>
          </a:p>
        </p:txBody>
      </p:sp>
      <p:sp>
        <p:nvSpPr>
          <p:cNvPr id="13722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19225"/>
            <a:ext cx="7593013" cy="4635500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Removing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hearing aid: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 volume to lowest level or off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gently lift ear piece up and out of ear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tissues to wipe wax off ear piece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 in safe place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 battery when not in use or open battery case</a:t>
            </a:r>
          </a:p>
        </p:txBody>
      </p:sp>
      <p:sp>
        <p:nvSpPr>
          <p:cNvPr id="13722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3722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3993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5CE0E6A-D1E8-4DBF-A8E7-0367A027A8AE}" type="slidenum">
              <a:rPr lang="en-US" smtClean="0"/>
              <a:pPr eaLnBrk="1" hangingPunct="1"/>
              <a:t>134</a:t>
            </a:fld>
            <a:endParaRPr lang="en-US" smtClean="0"/>
          </a:p>
        </p:txBody>
      </p:sp>
      <p:sp>
        <p:nvSpPr>
          <p:cNvPr id="14029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82700"/>
            <a:ext cx="7905750" cy="4772025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Braces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Uses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support a weak part of the body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movement of joint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correct deformities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deformities</a:t>
            </a:r>
          </a:p>
        </p:txBody>
      </p:sp>
      <p:sp>
        <p:nvSpPr>
          <p:cNvPr id="140293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0294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301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7F19AAC4-5A11-4569-8FE4-ACE0AE30A185}" type="slidenum">
              <a:rPr lang="en-US" smtClean="0"/>
              <a:pPr eaLnBrk="1" hangingPunct="1"/>
              <a:t>135</a:t>
            </a:fld>
            <a:endParaRPr lang="en-US" smtClean="0"/>
          </a:p>
        </p:txBody>
      </p:sp>
      <p:sp>
        <p:nvSpPr>
          <p:cNvPr id="14131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2" y="1577668"/>
            <a:ext cx="8220075" cy="4772025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Braces </a:t>
            </a: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Materials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metal	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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leather	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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plastic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Bony parts under brace require protection in order to prevent skin irritation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wear noticed and when brace parts are loose or missing</a:t>
            </a:r>
          </a:p>
        </p:txBody>
      </p:sp>
      <p:sp>
        <p:nvSpPr>
          <p:cNvPr id="14131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131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403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CBE2555-D88C-43F2-B4FF-D3D44CC964D3}" type="slidenum">
              <a:rPr lang="en-US" smtClean="0"/>
              <a:pPr eaLnBrk="1" hangingPunct="1"/>
              <a:t>136</a:t>
            </a:fld>
            <a:endParaRPr lang="en-US" smtClean="0"/>
          </a:p>
        </p:txBody>
      </p:sp>
      <p:sp>
        <p:nvSpPr>
          <p:cNvPr id="14234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195015" y="1481728"/>
            <a:ext cx="7562850" cy="463391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Braces </a:t>
            </a: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Shoes custom fitted and checked for: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broken shoe laces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heels and soles that are worn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leather that is worn or torn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damage from perspiration</a:t>
            </a:r>
          </a:p>
          <a:p>
            <a:pPr lvl="3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odors 	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charset="0"/>
              </a:rPr>
              <a:t>– </a:t>
            </a: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stains</a:t>
            </a:r>
          </a:p>
        </p:txBody>
      </p:sp>
      <p:grpSp>
        <p:nvGrpSpPr>
          <p:cNvPr id="142341" name="Group 7"/>
          <p:cNvGrpSpPr>
            <a:grpSpLocks noChangeAspect="1"/>
          </p:cNvGrpSpPr>
          <p:nvPr/>
        </p:nvGrpSpPr>
        <p:grpSpPr bwMode="auto">
          <a:xfrm>
            <a:off x="320675" y="3192463"/>
            <a:ext cx="1752600" cy="2760662"/>
            <a:chOff x="4101" y="1560"/>
            <a:chExt cx="1341" cy="2113"/>
          </a:xfrm>
        </p:grpSpPr>
        <p:sp>
          <p:nvSpPr>
            <p:cNvPr id="142344" name="AutoShape 6"/>
            <p:cNvSpPr>
              <a:spLocks noChangeAspect="1" noChangeArrowheads="1" noTextEdit="1"/>
            </p:cNvSpPr>
            <p:nvPr/>
          </p:nvSpPr>
          <p:spPr bwMode="auto">
            <a:xfrm>
              <a:off x="4101" y="1560"/>
              <a:ext cx="1341" cy="2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5" name="Freeform 8"/>
            <p:cNvSpPr>
              <a:spLocks/>
            </p:cNvSpPr>
            <p:nvPr/>
          </p:nvSpPr>
          <p:spPr bwMode="auto">
            <a:xfrm>
              <a:off x="4266" y="3546"/>
              <a:ext cx="311" cy="64"/>
            </a:xfrm>
            <a:custGeom>
              <a:avLst/>
              <a:gdLst>
                <a:gd name="T0" fmla="*/ 182 w 311"/>
                <a:gd name="T1" fmla="*/ 18 h 64"/>
                <a:gd name="T2" fmla="*/ 167 w 311"/>
                <a:gd name="T3" fmla="*/ 15 h 64"/>
                <a:gd name="T4" fmla="*/ 145 w 311"/>
                <a:gd name="T5" fmla="*/ 10 h 64"/>
                <a:gd name="T6" fmla="*/ 123 w 311"/>
                <a:gd name="T7" fmla="*/ 6 h 64"/>
                <a:gd name="T8" fmla="*/ 109 w 311"/>
                <a:gd name="T9" fmla="*/ 3 h 64"/>
                <a:gd name="T10" fmla="*/ 90 w 311"/>
                <a:gd name="T11" fmla="*/ 1 h 64"/>
                <a:gd name="T12" fmla="*/ 71 w 311"/>
                <a:gd name="T13" fmla="*/ 0 h 64"/>
                <a:gd name="T14" fmla="*/ 57 w 311"/>
                <a:gd name="T15" fmla="*/ 0 h 64"/>
                <a:gd name="T16" fmla="*/ 43 w 311"/>
                <a:gd name="T17" fmla="*/ 3 h 64"/>
                <a:gd name="T18" fmla="*/ 28 w 311"/>
                <a:gd name="T19" fmla="*/ 9 h 64"/>
                <a:gd name="T20" fmla="*/ 15 w 311"/>
                <a:gd name="T21" fmla="*/ 18 h 64"/>
                <a:gd name="T22" fmla="*/ 7 w 311"/>
                <a:gd name="T23" fmla="*/ 24 h 64"/>
                <a:gd name="T24" fmla="*/ 1 w 311"/>
                <a:gd name="T25" fmla="*/ 31 h 64"/>
                <a:gd name="T26" fmla="*/ 2 w 311"/>
                <a:gd name="T27" fmla="*/ 44 h 64"/>
                <a:gd name="T28" fmla="*/ 18 w 311"/>
                <a:gd name="T29" fmla="*/ 55 h 64"/>
                <a:gd name="T30" fmla="*/ 36 w 311"/>
                <a:gd name="T31" fmla="*/ 59 h 64"/>
                <a:gd name="T32" fmla="*/ 55 w 311"/>
                <a:gd name="T33" fmla="*/ 62 h 64"/>
                <a:gd name="T34" fmla="*/ 71 w 311"/>
                <a:gd name="T35" fmla="*/ 64 h 64"/>
                <a:gd name="T36" fmla="*/ 81 w 311"/>
                <a:gd name="T37" fmla="*/ 64 h 64"/>
                <a:gd name="T38" fmla="*/ 98 w 311"/>
                <a:gd name="T39" fmla="*/ 64 h 64"/>
                <a:gd name="T40" fmla="*/ 123 w 311"/>
                <a:gd name="T41" fmla="*/ 64 h 64"/>
                <a:gd name="T42" fmla="*/ 155 w 311"/>
                <a:gd name="T43" fmla="*/ 64 h 64"/>
                <a:gd name="T44" fmla="*/ 188 w 311"/>
                <a:gd name="T45" fmla="*/ 63 h 64"/>
                <a:gd name="T46" fmla="*/ 219 w 311"/>
                <a:gd name="T47" fmla="*/ 63 h 64"/>
                <a:gd name="T48" fmla="*/ 243 w 311"/>
                <a:gd name="T49" fmla="*/ 63 h 64"/>
                <a:gd name="T50" fmla="*/ 257 w 311"/>
                <a:gd name="T51" fmla="*/ 63 h 64"/>
                <a:gd name="T52" fmla="*/ 261 w 311"/>
                <a:gd name="T53" fmla="*/ 63 h 64"/>
                <a:gd name="T54" fmla="*/ 275 w 311"/>
                <a:gd name="T55" fmla="*/ 60 h 64"/>
                <a:gd name="T56" fmla="*/ 294 w 311"/>
                <a:gd name="T57" fmla="*/ 56 h 64"/>
                <a:gd name="T58" fmla="*/ 309 w 311"/>
                <a:gd name="T59" fmla="*/ 50 h 64"/>
                <a:gd name="T60" fmla="*/ 308 w 311"/>
                <a:gd name="T61" fmla="*/ 37 h 64"/>
                <a:gd name="T62" fmla="*/ 290 w 311"/>
                <a:gd name="T63" fmla="*/ 12 h 64"/>
                <a:gd name="T64" fmla="*/ 277 w 311"/>
                <a:gd name="T65" fmla="*/ 8 h 64"/>
                <a:gd name="T66" fmla="*/ 248 w 311"/>
                <a:gd name="T67" fmla="*/ 11 h 64"/>
                <a:gd name="T68" fmla="*/ 213 w 311"/>
                <a:gd name="T69" fmla="*/ 15 h 64"/>
                <a:gd name="T70" fmla="*/ 188 w 311"/>
                <a:gd name="T71" fmla="*/ 18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1" h="64">
                  <a:moveTo>
                    <a:pt x="184" y="18"/>
                  </a:moveTo>
                  <a:lnTo>
                    <a:pt x="182" y="18"/>
                  </a:lnTo>
                  <a:lnTo>
                    <a:pt x="175" y="17"/>
                  </a:lnTo>
                  <a:lnTo>
                    <a:pt x="167" y="15"/>
                  </a:lnTo>
                  <a:lnTo>
                    <a:pt x="156" y="12"/>
                  </a:lnTo>
                  <a:lnTo>
                    <a:pt x="145" y="10"/>
                  </a:lnTo>
                  <a:lnTo>
                    <a:pt x="134" y="8"/>
                  </a:lnTo>
                  <a:lnTo>
                    <a:pt x="123" y="6"/>
                  </a:lnTo>
                  <a:lnTo>
                    <a:pt x="116" y="4"/>
                  </a:lnTo>
                  <a:lnTo>
                    <a:pt x="109" y="3"/>
                  </a:lnTo>
                  <a:lnTo>
                    <a:pt x="100" y="2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1" y="0"/>
                  </a:lnTo>
                  <a:lnTo>
                    <a:pt x="64" y="0"/>
                  </a:lnTo>
                  <a:lnTo>
                    <a:pt x="57" y="0"/>
                  </a:lnTo>
                  <a:lnTo>
                    <a:pt x="51" y="1"/>
                  </a:lnTo>
                  <a:lnTo>
                    <a:pt x="43" y="3"/>
                  </a:lnTo>
                  <a:lnTo>
                    <a:pt x="35" y="6"/>
                  </a:lnTo>
                  <a:lnTo>
                    <a:pt x="28" y="9"/>
                  </a:lnTo>
                  <a:lnTo>
                    <a:pt x="21" y="14"/>
                  </a:lnTo>
                  <a:lnTo>
                    <a:pt x="15" y="18"/>
                  </a:lnTo>
                  <a:lnTo>
                    <a:pt x="10" y="21"/>
                  </a:lnTo>
                  <a:lnTo>
                    <a:pt x="7" y="24"/>
                  </a:lnTo>
                  <a:lnTo>
                    <a:pt x="5" y="26"/>
                  </a:lnTo>
                  <a:lnTo>
                    <a:pt x="1" y="31"/>
                  </a:lnTo>
                  <a:lnTo>
                    <a:pt x="0" y="37"/>
                  </a:lnTo>
                  <a:lnTo>
                    <a:pt x="2" y="44"/>
                  </a:lnTo>
                  <a:lnTo>
                    <a:pt x="11" y="52"/>
                  </a:lnTo>
                  <a:lnTo>
                    <a:pt x="18" y="55"/>
                  </a:lnTo>
                  <a:lnTo>
                    <a:pt x="27" y="57"/>
                  </a:lnTo>
                  <a:lnTo>
                    <a:pt x="36" y="59"/>
                  </a:lnTo>
                  <a:lnTo>
                    <a:pt x="46" y="61"/>
                  </a:lnTo>
                  <a:lnTo>
                    <a:pt x="55" y="62"/>
                  </a:lnTo>
                  <a:lnTo>
                    <a:pt x="64" y="63"/>
                  </a:lnTo>
                  <a:lnTo>
                    <a:pt x="71" y="64"/>
                  </a:lnTo>
                  <a:lnTo>
                    <a:pt x="77" y="64"/>
                  </a:lnTo>
                  <a:lnTo>
                    <a:pt x="81" y="64"/>
                  </a:lnTo>
                  <a:lnTo>
                    <a:pt x="87" y="64"/>
                  </a:lnTo>
                  <a:lnTo>
                    <a:pt x="98" y="64"/>
                  </a:lnTo>
                  <a:lnTo>
                    <a:pt x="110" y="64"/>
                  </a:lnTo>
                  <a:lnTo>
                    <a:pt x="123" y="64"/>
                  </a:lnTo>
                  <a:lnTo>
                    <a:pt x="139" y="64"/>
                  </a:lnTo>
                  <a:lnTo>
                    <a:pt x="155" y="64"/>
                  </a:lnTo>
                  <a:lnTo>
                    <a:pt x="172" y="63"/>
                  </a:lnTo>
                  <a:lnTo>
                    <a:pt x="188" y="63"/>
                  </a:lnTo>
                  <a:lnTo>
                    <a:pt x="204" y="63"/>
                  </a:lnTo>
                  <a:lnTo>
                    <a:pt x="219" y="63"/>
                  </a:lnTo>
                  <a:lnTo>
                    <a:pt x="233" y="63"/>
                  </a:lnTo>
                  <a:lnTo>
                    <a:pt x="243" y="63"/>
                  </a:lnTo>
                  <a:lnTo>
                    <a:pt x="252" y="63"/>
                  </a:lnTo>
                  <a:lnTo>
                    <a:pt x="257" y="63"/>
                  </a:lnTo>
                  <a:lnTo>
                    <a:pt x="259" y="63"/>
                  </a:lnTo>
                  <a:lnTo>
                    <a:pt x="261" y="63"/>
                  </a:lnTo>
                  <a:lnTo>
                    <a:pt x="268" y="62"/>
                  </a:lnTo>
                  <a:lnTo>
                    <a:pt x="275" y="60"/>
                  </a:lnTo>
                  <a:lnTo>
                    <a:pt x="284" y="58"/>
                  </a:lnTo>
                  <a:lnTo>
                    <a:pt x="294" y="56"/>
                  </a:lnTo>
                  <a:lnTo>
                    <a:pt x="302" y="53"/>
                  </a:lnTo>
                  <a:lnTo>
                    <a:pt x="309" y="50"/>
                  </a:lnTo>
                  <a:lnTo>
                    <a:pt x="311" y="46"/>
                  </a:lnTo>
                  <a:lnTo>
                    <a:pt x="308" y="37"/>
                  </a:lnTo>
                  <a:lnTo>
                    <a:pt x="299" y="24"/>
                  </a:lnTo>
                  <a:lnTo>
                    <a:pt x="290" y="12"/>
                  </a:lnTo>
                  <a:lnTo>
                    <a:pt x="282" y="8"/>
                  </a:lnTo>
                  <a:lnTo>
                    <a:pt x="277" y="8"/>
                  </a:lnTo>
                  <a:lnTo>
                    <a:pt x="264" y="9"/>
                  </a:lnTo>
                  <a:lnTo>
                    <a:pt x="248" y="11"/>
                  </a:lnTo>
                  <a:lnTo>
                    <a:pt x="231" y="12"/>
                  </a:lnTo>
                  <a:lnTo>
                    <a:pt x="213" y="15"/>
                  </a:lnTo>
                  <a:lnTo>
                    <a:pt x="199" y="17"/>
                  </a:lnTo>
                  <a:lnTo>
                    <a:pt x="188" y="18"/>
                  </a:lnTo>
                  <a:lnTo>
                    <a:pt x="184" y="18"/>
                  </a:lnTo>
                  <a:close/>
                </a:path>
              </a:pathLst>
            </a:custGeom>
            <a:solidFill>
              <a:srgbClr val="DB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6" name="Freeform 9"/>
            <p:cNvSpPr>
              <a:spLocks/>
            </p:cNvSpPr>
            <p:nvPr/>
          </p:nvSpPr>
          <p:spPr bwMode="auto">
            <a:xfrm>
              <a:off x="4151" y="3463"/>
              <a:ext cx="307" cy="65"/>
            </a:xfrm>
            <a:custGeom>
              <a:avLst/>
              <a:gdLst>
                <a:gd name="T0" fmla="*/ 181 w 307"/>
                <a:gd name="T1" fmla="*/ 16 h 65"/>
                <a:gd name="T2" fmla="*/ 198 w 307"/>
                <a:gd name="T3" fmla="*/ 12 h 65"/>
                <a:gd name="T4" fmla="*/ 224 w 307"/>
                <a:gd name="T5" fmla="*/ 6 h 65"/>
                <a:gd name="T6" fmla="*/ 247 w 307"/>
                <a:gd name="T7" fmla="*/ 2 h 65"/>
                <a:gd name="T8" fmla="*/ 261 w 307"/>
                <a:gd name="T9" fmla="*/ 1 h 65"/>
                <a:gd name="T10" fmla="*/ 274 w 307"/>
                <a:gd name="T11" fmla="*/ 1 h 65"/>
                <a:gd name="T12" fmla="*/ 288 w 307"/>
                <a:gd name="T13" fmla="*/ 0 h 65"/>
                <a:gd name="T14" fmla="*/ 298 w 307"/>
                <a:gd name="T15" fmla="*/ 0 h 65"/>
                <a:gd name="T16" fmla="*/ 307 w 307"/>
                <a:gd name="T17" fmla="*/ 13 h 65"/>
                <a:gd name="T18" fmla="*/ 265 w 307"/>
                <a:gd name="T19" fmla="*/ 56 h 65"/>
                <a:gd name="T20" fmla="*/ 250 w 307"/>
                <a:gd name="T21" fmla="*/ 57 h 65"/>
                <a:gd name="T22" fmla="*/ 225 w 307"/>
                <a:gd name="T23" fmla="*/ 58 h 65"/>
                <a:gd name="T24" fmla="*/ 193 w 307"/>
                <a:gd name="T25" fmla="*/ 59 h 65"/>
                <a:gd name="T26" fmla="*/ 158 w 307"/>
                <a:gd name="T27" fmla="*/ 62 h 65"/>
                <a:gd name="T28" fmla="*/ 124 w 307"/>
                <a:gd name="T29" fmla="*/ 63 h 65"/>
                <a:gd name="T30" fmla="*/ 94 w 307"/>
                <a:gd name="T31" fmla="*/ 64 h 65"/>
                <a:gd name="T32" fmla="*/ 74 w 307"/>
                <a:gd name="T33" fmla="*/ 65 h 65"/>
                <a:gd name="T34" fmla="*/ 60 w 307"/>
                <a:gd name="T35" fmla="*/ 65 h 65"/>
                <a:gd name="T36" fmla="*/ 43 w 307"/>
                <a:gd name="T37" fmla="*/ 63 h 65"/>
                <a:gd name="T38" fmla="*/ 26 w 307"/>
                <a:gd name="T39" fmla="*/ 61 h 65"/>
                <a:gd name="T40" fmla="*/ 15 w 307"/>
                <a:gd name="T41" fmla="*/ 57 h 65"/>
                <a:gd name="T42" fmla="*/ 6 w 307"/>
                <a:gd name="T43" fmla="*/ 49 h 65"/>
                <a:gd name="T44" fmla="*/ 1 w 307"/>
                <a:gd name="T45" fmla="*/ 34 h 65"/>
                <a:gd name="T46" fmla="*/ 1 w 307"/>
                <a:gd name="T47" fmla="*/ 30 h 65"/>
                <a:gd name="T48" fmla="*/ 6 w 307"/>
                <a:gd name="T49" fmla="*/ 27 h 65"/>
                <a:gd name="T50" fmla="*/ 17 w 307"/>
                <a:gd name="T51" fmla="*/ 21 h 65"/>
                <a:gd name="T52" fmla="*/ 28 w 307"/>
                <a:gd name="T53" fmla="*/ 18 h 65"/>
                <a:gd name="T54" fmla="*/ 42 w 307"/>
                <a:gd name="T55" fmla="*/ 19 h 65"/>
                <a:gd name="T56" fmla="*/ 58 w 307"/>
                <a:gd name="T57" fmla="*/ 20 h 65"/>
                <a:gd name="T58" fmla="*/ 75 w 307"/>
                <a:gd name="T59" fmla="*/ 20 h 65"/>
                <a:gd name="T60" fmla="*/ 87 w 307"/>
                <a:gd name="T61" fmla="*/ 20 h 65"/>
                <a:gd name="T62" fmla="*/ 93 w 307"/>
                <a:gd name="T63" fmla="*/ 20 h 65"/>
                <a:gd name="T64" fmla="*/ 102 w 307"/>
                <a:gd name="T65" fmla="*/ 18 h 65"/>
                <a:gd name="T66" fmla="*/ 112 w 307"/>
                <a:gd name="T67" fmla="*/ 15 h 65"/>
                <a:gd name="T68" fmla="*/ 123 w 307"/>
                <a:gd name="T69" fmla="*/ 13 h 65"/>
                <a:gd name="T70" fmla="*/ 132 w 307"/>
                <a:gd name="T71" fmla="*/ 13 h 65"/>
                <a:gd name="T72" fmla="*/ 147 w 307"/>
                <a:gd name="T73" fmla="*/ 14 h 65"/>
                <a:gd name="T74" fmla="*/ 164 w 307"/>
                <a:gd name="T75" fmla="*/ 16 h 65"/>
                <a:gd name="T76" fmla="*/ 176 w 307"/>
                <a:gd name="T77" fmla="*/ 17 h 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7" h="65">
                  <a:moveTo>
                    <a:pt x="178" y="17"/>
                  </a:moveTo>
                  <a:lnTo>
                    <a:pt x="181" y="16"/>
                  </a:lnTo>
                  <a:lnTo>
                    <a:pt x="187" y="15"/>
                  </a:lnTo>
                  <a:lnTo>
                    <a:pt x="198" y="12"/>
                  </a:lnTo>
                  <a:lnTo>
                    <a:pt x="211" y="9"/>
                  </a:lnTo>
                  <a:lnTo>
                    <a:pt x="224" y="6"/>
                  </a:lnTo>
                  <a:lnTo>
                    <a:pt x="236" y="3"/>
                  </a:lnTo>
                  <a:lnTo>
                    <a:pt x="247" y="2"/>
                  </a:lnTo>
                  <a:lnTo>
                    <a:pt x="254" y="1"/>
                  </a:lnTo>
                  <a:lnTo>
                    <a:pt x="261" y="1"/>
                  </a:lnTo>
                  <a:lnTo>
                    <a:pt x="267" y="1"/>
                  </a:lnTo>
                  <a:lnTo>
                    <a:pt x="274" y="1"/>
                  </a:lnTo>
                  <a:lnTo>
                    <a:pt x="282" y="0"/>
                  </a:lnTo>
                  <a:lnTo>
                    <a:pt x="288" y="0"/>
                  </a:lnTo>
                  <a:lnTo>
                    <a:pt x="293" y="0"/>
                  </a:lnTo>
                  <a:lnTo>
                    <a:pt x="298" y="0"/>
                  </a:lnTo>
                  <a:lnTo>
                    <a:pt x="299" y="0"/>
                  </a:lnTo>
                  <a:lnTo>
                    <a:pt x="307" y="13"/>
                  </a:lnTo>
                  <a:lnTo>
                    <a:pt x="267" y="56"/>
                  </a:lnTo>
                  <a:lnTo>
                    <a:pt x="265" y="56"/>
                  </a:lnTo>
                  <a:lnTo>
                    <a:pt x="260" y="56"/>
                  </a:lnTo>
                  <a:lnTo>
                    <a:pt x="250" y="57"/>
                  </a:lnTo>
                  <a:lnTo>
                    <a:pt x="238" y="57"/>
                  </a:lnTo>
                  <a:lnTo>
                    <a:pt x="225" y="58"/>
                  </a:lnTo>
                  <a:lnTo>
                    <a:pt x="210" y="59"/>
                  </a:lnTo>
                  <a:lnTo>
                    <a:pt x="193" y="59"/>
                  </a:lnTo>
                  <a:lnTo>
                    <a:pt x="176" y="61"/>
                  </a:lnTo>
                  <a:lnTo>
                    <a:pt x="158" y="62"/>
                  </a:lnTo>
                  <a:lnTo>
                    <a:pt x="141" y="62"/>
                  </a:lnTo>
                  <a:lnTo>
                    <a:pt x="124" y="63"/>
                  </a:lnTo>
                  <a:lnTo>
                    <a:pt x="108" y="64"/>
                  </a:lnTo>
                  <a:lnTo>
                    <a:pt x="94" y="64"/>
                  </a:lnTo>
                  <a:lnTo>
                    <a:pt x="83" y="65"/>
                  </a:lnTo>
                  <a:lnTo>
                    <a:pt x="74" y="65"/>
                  </a:lnTo>
                  <a:lnTo>
                    <a:pt x="69" y="65"/>
                  </a:lnTo>
                  <a:lnTo>
                    <a:pt x="60" y="65"/>
                  </a:lnTo>
                  <a:lnTo>
                    <a:pt x="52" y="64"/>
                  </a:lnTo>
                  <a:lnTo>
                    <a:pt x="43" y="63"/>
                  </a:lnTo>
                  <a:lnTo>
                    <a:pt x="35" y="62"/>
                  </a:lnTo>
                  <a:lnTo>
                    <a:pt x="26" y="61"/>
                  </a:lnTo>
                  <a:lnTo>
                    <a:pt x="20" y="59"/>
                  </a:lnTo>
                  <a:lnTo>
                    <a:pt x="15" y="57"/>
                  </a:lnTo>
                  <a:lnTo>
                    <a:pt x="10" y="55"/>
                  </a:lnTo>
                  <a:lnTo>
                    <a:pt x="6" y="49"/>
                  </a:lnTo>
                  <a:lnTo>
                    <a:pt x="3" y="41"/>
                  </a:lnTo>
                  <a:lnTo>
                    <a:pt x="1" y="34"/>
                  </a:lnTo>
                  <a:lnTo>
                    <a:pt x="0" y="31"/>
                  </a:lnTo>
                  <a:lnTo>
                    <a:pt x="1" y="30"/>
                  </a:lnTo>
                  <a:lnTo>
                    <a:pt x="3" y="29"/>
                  </a:lnTo>
                  <a:lnTo>
                    <a:pt x="6" y="27"/>
                  </a:lnTo>
                  <a:lnTo>
                    <a:pt x="11" y="24"/>
                  </a:lnTo>
                  <a:lnTo>
                    <a:pt x="17" y="21"/>
                  </a:lnTo>
                  <a:lnTo>
                    <a:pt x="22" y="19"/>
                  </a:lnTo>
                  <a:lnTo>
                    <a:pt x="28" y="18"/>
                  </a:lnTo>
                  <a:lnTo>
                    <a:pt x="35" y="18"/>
                  </a:lnTo>
                  <a:lnTo>
                    <a:pt x="42" y="19"/>
                  </a:lnTo>
                  <a:lnTo>
                    <a:pt x="50" y="19"/>
                  </a:lnTo>
                  <a:lnTo>
                    <a:pt x="58" y="20"/>
                  </a:lnTo>
                  <a:lnTo>
                    <a:pt x="67" y="20"/>
                  </a:lnTo>
                  <a:lnTo>
                    <a:pt x="75" y="20"/>
                  </a:lnTo>
                  <a:lnTo>
                    <a:pt x="81" y="20"/>
                  </a:lnTo>
                  <a:lnTo>
                    <a:pt x="87" y="20"/>
                  </a:lnTo>
                  <a:lnTo>
                    <a:pt x="90" y="20"/>
                  </a:lnTo>
                  <a:lnTo>
                    <a:pt x="93" y="20"/>
                  </a:lnTo>
                  <a:lnTo>
                    <a:pt x="96" y="19"/>
                  </a:lnTo>
                  <a:lnTo>
                    <a:pt x="102" y="18"/>
                  </a:lnTo>
                  <a:lnTo>
                    <a:pt x="107" y="16"/>
                  </a:lnTo>
                  <a:lnTo>
                    <a:pt x="112" y="15"/>
                  </a:lnTo>
                  <a:lnTo>
                    <a:pt x="117" y="14"/>
                  </a:lnTo>
                  <a:lnTo>
                    <a:pt x="123" y="13"/>
                  </a:lnTo>
                  <a:lnTo>
                    <a:pt x="127" y="13"/>
                  </a:lnTo>
                  <a:lnTo>
                    <a:pt x="132" y="13"/>
                  </a:lnTo>
                  <a:lnTo>
                    <a:pt x="139" y="14"/>
                  </a:lnTo>
                  <a:lnTo>
                    <a:pt x="147" y="14"/>
                  </a:lnTo>
                  <a:lnTo>
                    <a:pt x="156" y="15"/>
                  </a:lnTo>
                  <a:lnTo>
                    <a:pt x="164" y="16"/>
                  </a:lnTo>
                  <a:lnTo>
                    <a:pt x="172" y="16"/>
                  </a:lnTo>
                  <a:lnTo>
                    <a:pt x="176" y="17"/>
                  </a:lnTo>
                  <a:lnTo>
                    <a:pt x="178" y="17"/>
                  </a:lnTo>
                  <a:close/>
                </a:path>
              </a:pathLst>
            </a:custGeom>
            <a:solidFill>
              <a:srgbClr val="DB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7" name="Freeform 10"/>
            <p:cNvSpPr>
              <a:spLocks/>
            </p:cNvSpPr>
            <p:nvPr/>
          </p:nvSpPr>
          <p:spPr bwMode="auto">
            <a:xfrm>
              <a:off x="4715" y="3288"/>
              <a:ext cx="268" cy="140"/>
            </a:xfrm>
            <a:custGeom>
              <a:avLst/>
              <a:gdLst>
                <a:gd name="T0" fmla="*/ 95 w 268"/>
                <a:gd name="T1" fmla="*/ 43 h 140"/>
                <a:gd name="T2" fmla="*/ 92 w 268"/>
                <a:gd name="T3" fmla="*/ 44 h 140"/>
                <a:gd name="T4" fmla="*/ 85 w 268"/>
                <a:gd name="T5" fmla="*/ 47 h 140"/>
                <a:gd name="T6" fmla="*/ 73 w 268"/>
                <a:gd name="T7" fmla="*/ 51 h 140"/>
                <a:gd name="T8" fmla="*/ 59 w 268"/>
                <a:gd name="T9" fmla="*/ 57 h 140"/>
                <a:gd name="T10" fmla="*/ 46 w 268"/>
                <a:gd name="T11" fmla="*/ 63 h 140"/>
                <a:gd name="T12" fmla="*/ 34 w 268"/>
                <a:gd name="T13" fmla="*/ 68 h 140"/>
                <a:gd name="T14" fmla="*/ 24 w 268"/>
                <a:gd name="T15" fmla="*/ 72 h 140"/>
                <a:gd name="T16" fmla="*/ 20 w 268"/>
                <a:gd name="T17" fmla="*/ 75 h 140"/>
                <a:gd name="T18" fmla="*/ 8 w 268"/>
                <a:gd name="T19" fmla="*/ 89 h 140"/>
                <a:gd name="T20" fmla="*/ 1 w 268"/>
                <a:gd name="T21" fmla="*/ 105 h 140"/>
                <a:gd name="T22" fmla="*/ 0 w 268"/>
                <a:gd name="T23" fmla="*/ 120 h 140"/>
                <a:gd name="T24" fmla="*/ 3 w 268"/>
                <a:gd name="T25" fmla="*/ 131 h 140"/>
                <a:gd name="T26" fmla="*/ 6 w 268"/>
                <a:gd name="T27" fmla="*/ 133 h 140"/>
                <a:gd name="T28" fmla="*/ 11 w 268"/>
                <a:gd name="T29" fmla="*/ 135 h 140"/>
                <a:gd name="T30" fmla="*/ 19 w 268"/>
                <a:gd name="T31" fmla="*/ 137 h 140"/>
                <a:gd name="T32" fmla="*/ 28 w 268"/>
                <a:gd name="T33" fmla="*/ 138 h 140"/>
                <a:gd name="T34" fmla="*/ 39 w 268"/>
                <a:gd name="T35" fmla="*/ 139 h 140"/>
                <a:gd name="T36" fmla="*/ 52 w 268"/>
                <a:gd name="T37" fmla="*/ 140 h 140"/>
                <a:gd name="T38" fmla="*/ 64 w 268"/>
                <a:gd name="T39" fmla="*/ 139 h 140"/>
                <a:gd name="T40" fmla="*/ 78 w 268"/>
                <a:gd name="T41" fmla="*/ 137 h 140"/>
                <a:gd name="T42" fmla="*/ 93 w 268"/>
                <a:gd name="T43" fmla="*/ 135 h 140"/>
                <a:gd name="T44" fmla="*/ 108 w 268"/>
                <a:gd name="T45" fmla="*/ 132 h 140"/>
                <a:gd name="T46" fmla="*/ 123 w 268"/>
                <a:gd name="T47" fmla="*/ 129 h 140"/>
                <a:gd name="T48" fmla="*/ 137 w 268"/>
                <a:gd name="T49" fmla="*/ 127 h 140"/>
                <a:gd name="T50" fmla="*/ 148 w 268"/>
                <a:gd name="T51" fmla="*/ 125 h 140"/>
                <a:gd name="T52" fmla="*/ 157 w 268"/>
                <a:gd name="T53" fmla="*/ 123 h 140"/>
                <a:gd name="T54" fmla="*/ 163 w 268"/>
                <a:gd name="T55" fmla="*/ 122 h 140"/>
                <a:gd name="T56" fmla="*/ 165 w 268"/>
                <a:gd name="T57" fmla="*/ 122 h 140"/>
                <a:gd name="T58" fmla="*/ 190 w 268"/>
                <a:gd name="T59" fmla="*/ 106 h 140"/>
                <a:gd name="T60" fmla="*/ 190 w 268"/>
                <a:gd name="T61" fmla="*/ 108 h 140"/>
                <a:gd name="T62" fmla="*/ 193 w 268"/>
                <a:gd name="T63" fmla="*/ 111 h 140"/>
                <a:gd name="T64" fmla="*/ 200 w 268"/>
                <a:gd name="T65" fmla="*/ 115 h 140"/>
                <a:gd name="T66" fmla="*/ 216 w 268"/>
                <a:gd name="T67" fmla="*/ 115 h 140"/>
                <a:gd name="T68" fmla="*/ 235 w 268"/>
                <a:gd name="T69" fmla="*/ 111 h 140"/>
                <a:gd name="T70" fmla="*/ 248 w 268"/>
                <a:gd name="T71" fmla="*/ 109 h 140"/>
                <a:gd name="T72" fmla="*/ 257 w 268"/>
                <a:gd name="T73" fmla="*/ 106 h 140"/>
                <a:gd name="T74" fmla="*/ 264 w 268"/>
                <a:gd name="T75" fmla="*/ 103 h 140"/>
                <a:gd name="T76" fmla="*/ 267 w 268"/>
                <a:gd name="T77" fmla="*/ 101 h 140"/>
                <a:gd name="T78" fmla="*/ 268 w 268"/>
                <a:gd name="T79" fmla="*/ 100 h 140"/>
                <a:gd name="T80" fmla="*/ 268 w 268"/>
                <a:gd name="T81" fmla="*/ 98 h 140"/>
                <a:gd name="T82" fmla="*/ 268 w 268"/>
                <a:gd name="T83" fmla="*/ 98 h 140"/>
                <a:gd name="T84" fmla="*/ 265 w 268"/>
                <a:gd name="T85" fmla="*/ 37 h 140"/>
                <a:gd name="T86" fmla="*/ 240 w 268"/>
                <a:gd name="T87" fmla="*/ 0 h 140"/>
                <a:gd name="T88" fmla="*/ 95 w 268"/>
                <a:gd name="T89" fmla="*/ 43 h 1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8" h="140">
                  <a:moveTo>
                    <a:pt x="95" y="43"/>
                  </a:moveTo>
                  <a:lnTo>
                    <a:pt x="92" y="44"/>
                  </a:lnTo>
                  <a:lnTo>
                    <a:pt x="85" y="47"/>
                  </a:lnTo>
                  <a:lnTo>
                    <a:pt x="73" y="51"/>
                  </a:lnTo>
                  <a:lnTo>
                    <a:pt x="59" y="57"/>
                  </a:lnTo>
                  <a:lnTo>
                    <a:pt x="46" y="63"/>
                  </a:lnTo>
                  <a:lnTo>
                    <a:pt x="34" y="68"/>
                  </a:lnTo>
                  <a:lnTo>
                    <a:pt x="24" y="72"/>
                  </a:lnTo>
                  <a:lnTo>
                    <a:pt x="20" y="75"/>
                  </a:lnTo>
                  <a:lnTo>
                    <a:pt x="8" y="89"/>
                  </a:lnTo>
                  <a:lnTo>
                    <a:pt x="1" y="105"/>
                  </a:lnTo>
                  <a:lnTo>
                    <a:pt x="0" y="120"/>
                  </a:lnTo>
                  <a:lnTo>
                    <a:pt x="3" y="131"/>
                  </a:lnTo>
                  <a:lnTo>
                    <a:pt x="6" y="133"/>
                  </a:lnTo>
                  <a:lnTo>
                    <a:pt x="11" y="135"/>
                  </a:lnTo>
                  <a:lnTo>
                    <a:pt x="19" y="137"/>
                  </a:lnTo>
                  <a:lnTo>
                    <a:pt x="28" y="138"/>
                  </a:lnTo>
                  <a:lnTo>
                    <a:pt x="39" y="139"/>
                  </a:lnTo>
                  <a:lnTo>
                    <a:pt x="52" y="140"/>
                  </a:lnTo>
                  <a:lnTo>
                    <a:pt x="64" y="139"/>
                  </a:lnTo>
                  <a:lnTo>
                    <a:pt x="78" y="137"/>
                  </a:lnTo>
                  <a:lnTo>
                    <a:pt x="93" y="135"/>
                  </a:lnTo>
                  <a:lnTo>
                    <a:pt x="108" y="132"/>
                  </a:lnTo>
                  <a:lnTo>
                    <a:pt x="123" y="129"/>
                  </a:lnTo>
                  <a:lnTo>
                    <a:pt x="137" y="127"/>
                  </a:lnTo>
                  <a:lnTo>
                    <a:pt x="148" y="125"/>
                  </a:lnTo>
                  <a:lnTo>
                    <a:pt x="157" y="123"/>
                  </a:lnTo>
                  <a:lnTo>
                    <a:pt x="163" y="122"/>
                  </a:lnTo>
                  <a:lnTo>
                    <a:pt x="165" y="122"/>
                  </a:lnTo>
                  <a:lnTo>
                    <a:pt x="190" y="106"/>
                  </a:lnTo>
                  <a:lnTo>
                    <a:pt x="190" y="108"/>
                  </a:lnTo>
                  <a:lnTo>
                    <a:pt x="193" y="111"/>
                  </a:lnTo>
                  <a:lnTo>
                    <a:pt x="200" y="115"/>
                  </a:lnTo>
                  <a:lnTo>
                    <a:pt x="216" y="115"/>
                  </a:lnTo>
                  <a:lnTo>
                    <a:pt x="235" y="111"/>
                  </a:lnTo>
                  <a:lnTo>
                    <a:pt x="248" y="109"/>
                  </a:lnTo>
                  <a:lnTo>
                    <a:pt x="257" y="106"/>
                  </a:lnTo>
                  <a:lnTo>
                    <a:pt x="264" y="103"/>
                  </a:lnTo>
                  <a:lnTo>
                    <a:pt x="267" y="101"/>
                  </a:lnTo>
                  <a:lnTo>
                    <a:pt x="268" y="100"/>
                  </a:lnTo>
                  <a:lnTo>
                    <a:pt x="268" y="98"/>
                  </a:lnTo>
                  <a:lnTo>
                    <a:pt x="265" y="37"/>
                  </a:lnTo>
                  <a:lnTo>
                    <a:pt x="240" y="0"/>
                  </a:lnTo>
                  <a:lnTo>
                    <a:pt x="95" y="43"/>
                  </a:lnTo>
                  <a:close/>
                </a:path>
              </a:pathLst>
            </a:custGeom>
            <a:solidFill>
              <a:srgbClr val="A5B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8" name="Freeform 11"/>
            <p:cNvSpPr>
              <a:spLocks/>
            </p:cNvSpPr>
            <p:nvPr/>
          </p:nvSpPr>
          <p:spPr bwMode="auto">
            <a:xfrm>
              <a:off x="4971" y="2081"/>
              <a:ext cx="340" cy="330"/>
            </a:xfrm>
            <a:custGeom>
              <a:avLst/>
              <a:gdLst>
                <a:gd name="T0" fmla="*/ 133 w 340"/>
                <a:gd name="T1" fmla="*/ 41 h 330"/>
                <a:gd name="T2" fmla="*/ 128 w 340"/>
                <a:gd name="T3" fmla="*/ 39 h 330"/>
                <a:gd name="T4" fmla="*/ 115 w 340"/>
                <a:gd name="T5" fmla="*/ 32 h 330"/>
                <a:gd name="T6" fmla="*/ 99 w 340"/>
                <a:gd name="T7" fmla="*/ 28 h 330"/>
                <a:gd name="T8" fmla="*/ 81 w 340"/>
                <a:gd name="T9" fmla="*/ 28 h 330"/>
                <a:gd name="T10" fmla="*/ 68 w 340"/>
                <a:gd name="T11" fmla="*/ 31 h 330"/>
                <a:gd name="T12" fmla="*/ 57 w 340"/>
                <a:gd name="T13" fmla="*/ 36 h 330"/>
                <a:gd name="T14" fmla="*/ 47 w 340"/>
                <a:gd name="T15" fmla="*/ 42 h 330"/>
                <a:gd name="T16" fmla="*/ 40 w 340"/>
                <a:gd name="T17" fmla="*/ 53 h 330"/>
                <a:gd name="T18" fmla="*/ 32 w 340"/>
                <a:gd name="T19" fmla="*/ 70 h 330"/>
                <a:gd name="T20" fmla="*/ 30 w 340"/>
                <a:gd name="T21" fmla="*/ 74 h 330"/>
                <a:gd name="T22" fmla="*/ 19 w 340"/>
                <a:gd name="T23" fmla="*/ 77 h 330"/>
                <a:gd name="T24" fmla="*/ 1 w 340"/>
                <a:gd name="T25" fmla="*/ 114 h 330"/>
                <a:gd name="T26" fmla="*/ 4 w 340"/>
                <a:gd name="T27" fmla="*/ 148 h 330"/>
                <a:gd name="T28" fmla="*/ 19 w 340"/>
                <a:gd name="T29" fmla="*/ 167 h 330"/>
                <a:gd name="T30" fmla="*/ 37 w 340"/>
                <a:gd name="T31" fmla="*/ 178 h 330"/>
                <a:gd name="T32" fmla="*/ 46 w 340"/>
                <a:gd name="T33" fmla="*/ 180 h 330"/>
                <a:gd name="T34" fmla="*/ 248 w 340"/>
                <a:gd name="T35" fmla="*/ 329 h 330"/>
                <a:gd name="T36" fmla="*/ 265 w 340"/>
                <a:gd name="T37" fmla="*/ 321 h 330"/>
                <a:gd name="T38" fmla="*/ 293 w 340"/>
                <a:gd name="T39" fmla="*/ 295 h 330"/>
                <a:gd name="T40" fmla="*/ 312 w 340"/>
                <a:gd name="T41" fmla="*/ 248 h 330"/>
                <a:gd name="T42" fmla="*/ 317 w 340"/>
                <a:gd name="T43" fmla="*/ 198 h 330"/>
                <a:gd name="T44" fmla="*/ 318 w 340"/>
                <a:gd name="T45" fmla="*/ 161 h 330"/>
                <a:gd name="T46" fmla="*/ 334 w 340"/>
                <a:gd name="T47" fmla="*/ 134 h 330"/>
                <a:gd name="T48" fmla="*/ 340 w 340"/>
                <a:gd name="T49" fmla="*/ 115 h 330"/>
                <a:gd name="T50" fmla="*/ 331 w 340"/>
                <a:gd name="T51" fmla="*/ 83 h 330"/>
                <a:gd name="T52" fmla="*/ 328 w 340"/>
                <a:gd name="T53" fmla="*/ 40 h 330"/>
                <a:gd name="T54" fmla="*/ 323 w 340"/>
                <a:gd name="T55" fmla="*/ 29 h 330"/>
                <a:gd name="T56" fmla="*/ 308 w 340"/>
                <a:gd name="T57" fmla="*/ 18 h 330"/>
                <a:gd name="T58" fmla="*/ 283 w 340"/>
                <a:gd name="T59" fmla="*/ 9 h 330"/>
                <a:gd name="T60" fmla="*/ 262 w 340"/>
                <a:gd name="T61" fmla="*/ 9 h 330"/>
                <a:gd name="T62" fmla="*/ 251 w 340"/>
                <a:gd name="T63" fmla="*/ 6 h 330"/>
                <a:gd name="T64" fmla="*/ 239 w 340"/>
                <a:gd name="T65" fmla="*/ 2 h 330"/>
                <a:gd name="T66" fmla="*/ 225 w 340"/>
                <a:gd name="T67" fmla="*/ 0 h 330"/>
                <a:gd name="T68" fmla="*/ 211 w 340"/>
                <a:gd name="T69" fmla="*/ 2 h 330"/>
                <a:gd name="T70" fmla="*/ 197 w 340"/>
                <a:gd name="T71" fmla="*/ 10 h 330"/>
                <a:gd name="T72" fmla="*/ 186 w 340"/>
                <a:gd name="T73" fmla="*/ 20 h 330"/>
                <a:gd name="T74" fmla="*/ 179 w 340"/>
                <a:gd name="T75" fmla="*/ 27 h 3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40" h="330">
                  <a:moveTo>
                    <a:pt x="178" y="28"/>
                  </a:moveTo>
                  <a:lnTo>
                    <a:pt x="133" y="41"/>
                  </a:lnTo>
                  <a:lnTo>
                    <a:pt x="132" y="40"/>
                  </a:lnTo>
                  <a:lnTo>
                    <a:pt x="128" y="39"/>
                  </a:lnTo>
                  <a:lnTo>
                    <a:pt x="122" y="36"/>
                  </a:lnTo>
                  <a:lnTo>
                    <a:pt x="115" y="32"/>
                  </a:lnTo>
                  <a:lnTo>
                    <a:pt x="107" y="30"/>
                  </a:lnTo>
                  <a:lnTo>
                    <a:pt x="99" y="28"/>
                  </a:lnTo>
                  <a:lnTo>
                    <a:pt x="89" y="27"/>
                  </a:lnTo>
                  <a:lnTo>
                    <a:pt x="81" y="28"/>
                  </a:lnTo>
                  <a:lnTo>
                    <a:pt x="75" y="29"/>
                  </a:lnTo>
                  <a:lnTo>
                    <a:pt x="68" y="31"/>
                  </a:lnTo>
                  <a:lnTo>
                    <a:pt x="63" y="32"/>
                  </a:lnTo>
                  <a:lnTo>
                    <a:pt x="57" y="36"/>
                  </a:lnTo>
                  <a:lnTo>
                    <a:pt x="51" y="38"/>
                  </a:lnTo>
                  <a:lnTo>
                    <a:pt x="47" y="42"/>
                  </a:lnTo>
                  <a:lnTo>
                    <a:pt x="43" y="47"/>
                  </a:lnTo>
                  <a:lnTo>
                    <a:pt x="40" y="53"/>
                  </a:lnTo>
                  <a:lnTo>
                    <a:pt x="35" y="62"/>
                  </a:lnTo>
                  <a:lnTo>
                    <a:pt x="32" y="70"/>
                  </a:lnTo>
                  <a:lnTo>
                    <a:pt x="30" y="73"/>
                  </a:lnTo>
                  <a:lnTo>
                    <a:pt x="30" y="74"/>
                  </a:lnTo>
                  <a:lnTo>
                    <a:pt x="27" y="74"/>
                  </a:lnTo>
                  <a:lnTo>
                    <a:pt x="19" y="77"/>
                  </a:lnTo>
                  <a:lnTo>
                    <a:pt x="10" y="89"/>
                  </a:lnTo>
                  <a:lnTo>
                    <a:pt x="1" y="114"/>
                  </a:lnTo>
                  <a:lnTo>
                    <a:pt x="0" y="133"/>
                  </a:lnTo>
                  <a:lnTo>
                    <a:pt x="4" y="148"/>
                  </a:lnTo>
                  <a:lnTo>
                    <a:pt x="11" y="159"/>
                  </a:lnTo>
                  <a:lnTo>
                    <a:pt x="19" y="167"/>
                  </a:lnTo>
                  <a:lnTo>
                    <a:pt x="29" y="173"/>
                  </a:lnTo>
                  <a:lnTo>
                    <a:pt x="37" y="178"/>
                  </a:lnTo>
                  <a:lnTo>
                    <a:pt x="44" y="179"/>
                  </a:lnTo>
                  <a:lnTo>
                    <a:pt x="46" y="180"/>
                  </a:lnTo>
                  <a:lnTo>
                    <a:pt x="245" y="330"/>
                  </a:lnTo>
                  <a:lnTo>
                    <a:pt x="248" y="329"/>
                  </a:lnTo>
                  <a:lnTo>
                    <a:pt x="256" y="325"/>
                  </a:lnTo>
                  <a:lnTo>
                    <a:pt x="265" y="321"/>
                  </a:lnTo>
                  <a:lnTo>
                    <a:pt x="274" y="314"/>
                  </a:lnTo>
                  <a:lnTo>
                    <a:pt x="293" y="295"/>
                  </a:lnTo>
                  <a:lnTo>
                    <a:pt x="305" y="273"/>
                  </a:lnTo>
                  <a:lnTo>
                    <a:pt x="312" y="248"/>
                  </a:lnTo>
                  <a:lnTo>
                    <a:pt x="315" y="222"/>
                  </a:lnTo>
                  <a:lnTo>
                    <a:pt x="317" y="198"/>
                  </a:lnTo>
                  <a:lnTo>
                    <a:pt x="317" y="177"/>
                  </a:lnTo>
                  <a:lnTo>
                    <a:pt x="318" y="161"/>
                  </a:lnTo>
                  <a:lnTo>
                    <a:pt x="322" y="151"/>
                  </a:lnTo>
                  <a:lnTo>
                    <a:pt x="334" y="134"/>
                  </a:lnTo>
                  <a:lnTo>
                    <a:pt x="338" y="123"/>
                  </a:lnTo>
                  <a:lnTo>
                    <a:pt x="340" y="115"/>
                  </a:lnTo>
                  <a:lnTo>
                    <a:pt x="338" y="113"/>
                  </a:lnTo>
                  <a:lnTo>
                    <a:pt x="331" y="83"/>
                  </a:lnTo>
                  <a:lnTo>
                    <a:pt x="329" y="41"/>
                  </a:lnTo>
                  <a:lnTo>
                    <a:pt x="328" y="40"/>
                  </a:lnTo>
                  <a:lnTo>
                    <a:pt x="326" y="36"/>
                  </a:lnTo>
                  <a:lnTo>
                    <a:pt x="323" y="29"/>
                  </a:lnTo>
                  <a:lnTo>
                    <a:pt x="316" y="23"/>
                  </a:lnTo>
                  <a:lnTo>
                    <a:pt x="308" y="18"/>
                  </a:lnTo>
                  <a:lnTo>
                    <a:pt x="297" y="12"/>
                  </a:lnTo>
                  <a:lnTo>
                    <a:pt x="283" y="9"/>
                  </a:lnTo>
                  <a:lnTo>
                    <a:pt x="266" y="9"/>
                  </a:lnTo>
                  <a:lnTo>
                    <a:pt x="262" y="9"/>
                  </a:lnTo>
                  <a:lnTo>
                    <a:pt x="257" y="8"/>
                  </a:lnTo>
                  <a:lnTo>
                    <a:pt x="251" y="6"/>
                  </a:lnTo>
                  <a:lnTo>
                    <a:pt x="245" y="4"/>
                  </a:lnTo>
                  <a:lnTo>
                    <a:pt x="239" y="2"/>
                  </a:lnTo>
                  <a:lnTo>
                    <a:pt x="231" y="1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11" y="2"/>
                  </a:lnTo>
                  <a:lnTo>
                    <a:pt x="204" y="5"/>
                  </a:lnTo>
                  <a:lnTo>
                    <a:pt x="197" y="10"/>
                  </a:lnTo>
                  <a:lnTo>
                    <a:pt x="191" y="15"/>
                  </a:lnTo>
                  <a:lnTo>
                    <a:pt x="186" y="20"/>
                  </a:lnTo>
                  <a:lnTo>
                    <a:pt x="182" y="24"/>
                  </a:lnTo>
                  <a:lnTo>
                    <a:pt x="179" y="27"/>
                  </a:lnTo>
                  <a:lnTo>
                    <a:pt x="178" y="28"/>
                  </a:lnTo>
                  <a:close/>
                </a:path>
              </a:pathLst>
            </a:custGeom>
            <a:solidFill>
              <a:srgbClr val="DD7A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9" name="Freeform 12"/>
            <p:cNvSpPr>
              <a:spLocks/>
            </p:cNvSpPr>
            <p:nvPr/>
          </p:nvSpPr>
          <p:spPr bwMode="auto">
            <a:xfrm>
              <a:off x="4715" y="2857"/>
              <a:ext cx="635" cy="555"/>
            </a:xfrm>
            <a:custGeom>
              <a:avLst/>
              <a:gdLst>
                <a:gd name="T0" fmla="*/ 18 w 635"/>
                <a:gd name="T1" fmla="*/ 30 h 555"/>
                <a:gd name="T2" fmla="*/ 1 w 635"/>
                <a:gd name="T3" fmla="*/ 178 h 555"/>
                <a:gd name="T4" fmla="*/ 11 w 635"/>
                <a:gd name="T5" fmla="*/ 198 h 555"/>
                <a:gd name="T6" fmla="*/ 25 w 635"/>
                <a:gd name="T7" fmla="*/ 235 h 555"/>
                <a:gd name="T8" fmla="*/ 36 w 635"/>
                <a:gd name="T9" fmla="*/ 286 h 555"/>
                <a:gd name="T10" fmla="*/ 40 w 635"/>
                <a:gd name="T11" fmla="*/ 373 h 555"/>
                <a:gd name="T12" fmla="*/ 44 w 635"/>
                <a:gd name="T13" fmla="*/ 459 h 555"/>
                <a:gd name="T14" fmla="*/ 99 w 635"/>
                <a:gd name="T15" fmla="*/ 485 h 555"/>
                <a:gd name="T16" fmla="*/ 255 w 635"/>
                <a:gd name="T17" fmla="*/ 425 h 555"/>
                <a:gd name="T18" fmla="*/ 241 w 635"/>
                <a:gd name="T19" fmla="*/ 343 h 555"/>
                <a:gd name="T20" fmla="*/ 243 w 635"/>
                <a:gd name="T21" fmla="*/ 286 h 555"/>
                <a:gd name="T22" fmla="*/ 241 w 635"/>
                <a:gd name="T23" fmla="*/ 259 h 555"/>
                <a:gd name="T24" fmla="*/ 309 w 635"/>
                <a:gd name="T25" fmla="*/ 315 h 555"/>
                <a:gd name="T26" fmla="*/ 304 w 635"/>
                <a:gd name="T27" fmla="*/ 338 h 555"/>
                <a:gd name="T28" fmla="*/ 291 w 635"/>
                <a:gd name="T29" fmla="*/ 389 h 555"/>
                <a:gd name="T30" fmla="*/ 281 w 635"/>
                <a:gd name="T31" fmla="*/ 444 h 555"/>
                <a:gd name="T32" fmla="*/ 280 w 635"/>
                <a:gd name="T33" fmla="*/ 478 h 555"/>
                <a:gd name="T34" fmla="*/ 283 w 635"/>
                <a:gd name="T35" fmla="*/ 495 h 555"/>
                <a:gd name="T36" fmla="*/ 288 w 635"/>
                <a:gd name="T37" fmla="*/ 516 h 555"/>
                <a:gd name="T38" fmla="*/ 309 w 635"/>
                <a:gd name="T39" fmla="*/ 535 h 555"/>
                <a:gd name="T40" fmla="*/ 356 w 635"/>
                <a:gd name="T41" fmla="*/ 550 h 555"/>
                <a:gd name="T42" fmla="*/ 410 w 635"/>
                <a:gd name="T43" fmla="*/ 555 h 555"/>
                <a:gd name="T44" fmla="*/ 446 w 635"/>
                <a:gd name="T45" fmla="*/ 550 h 555"/>
                <a:gd name="T46" fmla="*/ 473 w 635"/>
                <a:gd name="T47" fmla="*/ 538 h 555"/>
                <a:gd name="T48" fmla="*/ 492 w 635"/>
                <a:gd name="T49" fmla="*/ 522 h 555"/>
                <a:gd name="T50" fmla="*/ 508 w 635"/>
                <a:gd name="T51" fmla="*/ 504 h 555"/>
                <a:gd name="T52" fmla="*/ 519 w 635"/>
                <a:gd name="T53" fmla="*/ 484 h 555"/>
                <a:gd name="T54" fmla="*/ 527 w 635"/>
                <a:gd name="T55" fmla="*/ 468 h 555"/>
                <a:gd name="T56" fmla="*/ 529 w 635"/>
                <a:gd name="T57" fmla="*/ 462 h 555"/>
                <a:gd name="T58" fmla="*/ 533 w 635"/>
                <a:gd name="T59" fmla="*/ 452 h 555"/>
                <a:gd name="T60" fmla="*/ 547 w 635"/>
                <a:gd name="T61" fmla="*/ 431 h 555"/>
                <a:gd name="T62" fmla="*/ 566 w 635"/>
                <a:gd name="T63" fmla="*/ 410 h 555"/>
                <a:gd name="T64" fmla="*/ 592 w 635"/>
                <a:gd name="T65" fmla="*/ 400 h 555"/>
                <a:gd name="T66" fmla="*/ 615 w 635"/>
                <a:gd name="T67" fmla="*/ 390 h 555"/>
                <a:gd name="T68" fmla="*/ 627 w 635"/>
                <a:gd name="T69" fmla="*/ 365 h 555"/>
                <a:gd name="T70" fmla="*/ 634 w 635"/>
                <a:gd name="T71" fmla="*/ 342 h 555"/>
                <a:gd name="T72" fmla="*/ 635 w 635"/>
                <a:gd name="T73" fmla="*/ 331 h 5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35" h="555">
                  <a:moveTo>
                    <a:pt x="109" y="0"/>
                  </a:moveTo>
                  <a:lnTo>
                    <a:pt x="18" y="30"/>
                  </a:lnTo>
                  <a:lnTo>
                    <a:pt x="0" y="175"/>
                  </a:lnTo>
                  <a:lnTo>
                    <a:pt x="1" y="178"/>
                  </a:lnTo>
                  <a:lnTo>
                    <a:pt x="5" y="185"/>
                  </a:lnTo>
                  <a:lnTo>
                    <a:pt x="11" y="198"/>
                  </a:lnTo>
                  <a:lnTo>
                    <a:pt x="18" y="215"/>
                  </a:lnTo>
                  <a:lnTo>
                    <a:pt x="25" y="235"/>
                  </a:lnTo>
                  <a:lnTo>
                    <a:pt x="32" y="259"/>
                  </a:lnTo>
                  <a:lnTo>
                    <a:pt x="36" y="286"/>
                  </a:lnTo>
                  <a:lnTo>
                    <a:pt x="38" y="315"/>
                  </a:lnTo>
                  <a:lnTo>
                    <a:pt x="40" y="373"/>
                  </a:lnTo>
                  <a:lnTo>
                    <a:pt x="43" y="423"/>
                  </a:lnTo>
                  <a:lnTo>
                    <a:pt x="44" y="459"/>
                  </a:lnTo>
                  <a:lnTo>
                    <a:pt x="45" y="471"/>
                  </a:lnTo>
                  <a:lnTo>
                    <a:pt x="99" y="485"/>
                  </a:lnTo>
                  <a:lnTo>
                    <a:pt x="258" y="441"/>
                  </a:lnTo>
                  <a:lnTo>
                    <a:pt x="255" y="425"/>
                  </a:lnTo>
                  <a:lnTo>
                    <a:pt x="248" y="387"/>
                  </a:lnTo>
                  <a:lnTo>
                    <a:pt x="241" y="343"/>
                  </a:lnTo>
                  <a:lnTo>
                    <a:pt x="240" y="308"/>
                  </a:lnTo>
                  <a:lnTo>
                    <a:pt x="243" y="286"/>
                  </a:lnTo>
                  <a:lnTo>
                    <a:pt x="243" y="269"/>
                  </a:lnTo>
                  <a:lnTo>
                    <a:pt x="241" y="259"/>
                  </a:lnTo>
                  <a:lnTo>
                    <a:pt x="240" y="256"/>
                  </a:lnTo>
                  <a:lnTo>
                    <a:pt x="309" y="315"/>
                  </a:lnTo>
                  <a:lnTo>
                    <a:pt x="308" y="321"/>
                  </a:lnTo>
                  <a:lnTo>
                    <a:pt x="304" y="338"/>
                  </a:lnTo>
                  <a:lnTo>
                    <a:pt x="298" y="361"/>
                  </a:lnTo>
                  <a:lnTo>
                    <a:pt x="291" y="389"/>
                  </a:lnTo>
                  <a:lnTo>
                    <a:pt x="286" y="417"/>
                  </a:lnTo>
                  <a:lnTo>
                    <a:pt x="281" y="444"/>
                  </a:lnTo>
                  <a:lnTo>
                    <a:pt x="279" y="465"/>
                  </a:lnTo>
                  <a:lnTo>
                    <a:pt x="280" y="478"/>
                  </a:lnTo>
                  <a:lnTo>
                    <a:pt x="282" y="486"/>
                  </a:lnTo>
                  <a:lnTo>
                    <a:pt x="283" y="495"/>
                  </a:lnTo>
                  <a:lnTo>
                    <a:pt x="284" y="505"/>
                  </a:lnTo>
                  <a:lnTo>
                    <a:pt x="288" y="516"/>
                  </a:lnTo>
                  <a:lnTo>
                    <a:pt x="297" y="527"/>
                  </a:lnTo>
                  <a:lnTo>
                    <a:pt x="309" y="535"/>
                  </a:lnTo>
                  <a:lnTo>
                    <a:pt x="328" y="544"/>
                  </a:lnTo>
                  <a:lnTo>
                    <a:pt x="356" y="550"/>
                  </a:lnTo>
                  <a:lnTo>
                    <a:pt x="386" y="554"/>
                  </a:lnTo>
                  <a:lnTo>
                    <a:pt x="410" y="555"/>
                  </a:lnTo>
                  <a:lnTo>
                    <a:pt x="430" y="553"/>
                  </a:lnTo>
                  <a:lnTo>
                    <a:pt x="446" y="550"/>
                  </a:lnTo>
                  <a:lnTo>
                    <a:pt x="460" y="545"/>
                  </a:lnTo>
                  <a:lnTo>
                    <a:pt x="473" y="538"/>
                  </a:lnTo>
                  <a:lnTo>
                    <a:pt x="482" y="531"/>
                  </a:lnTo>
                  <a:lnTo>
                    <a:pt x="492" y="522"/>
                  </a:lnTo>
                  <a:lnTo>
                    <a:pt x="500" y="514"/>
                  </a:lnTo>
                  <a:lnTo>
                    <a:pt x="508" y="504"/>
                  </a:lnTo>
                  <a:lnTo>
                    <a:pt x="514" y="494"/>
                  </a:lnTo>
                  <a:lnTo>
                    <a:pt x="519" y="484"/>
                  </a:lnTo>
                  <a:lnTo>
                    <a:pt x="523" y="476"/>
                  </a:lnTo>
                  <a:lnTo>
                    <a:pt x="527" y="468"/>
                  </a:lnTo>
                  <a:lnTo>
                    <a:pt x="528" y="464"/>
                  </a:lnTo>
                  <a:lnTo>
                    <a:pt x="529" y="462"/>
                  </a:lnTo>
                  <a:lnTo>
                    <a:pt x="530" y="460"/>
                  </a:lnTo>
                  <a:lnTo>
                    <a:pt x="533" y="452"/>
                  </a:lnTo>
                  <a:lnTo>
                    <a:pt x="538" y="443"/>
                  </a:lnTo>
                  <a:lnTo>
                    <a:pt x="547" y="431"/>
                  </a:lnTo>
                  <a:lnTo>
                    <a:pt x="555" y="419"/>
                  </a:lnTo>
                  <a:lnTo>
                    <a:pt x="566" y="410"/>
                  </a:lnTo>
                  <a:lnTo>
                    <a:pt x="579" y="403"/>
                  </a:lnTo>
                  <a:lnTo>
                    <a:pt x="592" y="400"/>
                  </a:lnTo>
                  <a:lnTo>
                    <a:pt x="605" y="397"/>
                  </a:lnTo>
                  <a:lnTo>
                    <a:pt x="615" y="390"/>
                  </a:lnTo>
                  <a:lnTo>
                    <a:pt x="622" y="378"/>
                  </a:lnTo>
                  <a:lnTo>
                    <a:pt x="627" y="365"/>
                  </a:lnTo>
                  <a:lnTo>
                    <a:pt x="632" y="354"/>
                  </a:lnTo>
                  <a:lnTo>
                    <a:pt x="634" y="342"/>
                  </a:lnTo>
                  <a:lnTo>
                    <a:pt x="635" y="335"/>
                  </a:lnTo>
                  <a:lnTo>
                    <a:pt x="635" y="33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A5A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0" name="Freeform 13"/>
            <p:cNvSpPr>
              <a:spLocks/>
            </p:cNvSpPr>
            <p:nvPr/>
          </p:nvSpPr>
          <p:spPr bwMode="auto">
            <a:xfrm>
              <a:off x="4982" y="2546"/>
              <a:ext cx="249" cy="459"/>
            </a:xfrm>
            <a:custGeom>
              <a:avLst/>
              <a:gdLst>
                <a:gd name="T0" fmla="*/ 61 w 249"/>
                <a:gd name="T1" fmla="*/ 0 h 459"/>
                <a:gd name="T2" fmla="*/ 249 w 249"/>
                <a:gd name="T3" fmla="*/ 21 h 459"/>
                <a:gd name="T4" fmla="*/ 167 w 249"/>
                <a:gd name="T5" fmla="*/ 459 h 459"/>
                <a:gd name="T6" fmla="*/ 0 w 249"/>
                <a:gd name="T7" fmla="*/ 417 h 459"/>
                <a:gd name="T8" fmla="*/ 61 w 249"/>
                <a:gd name="T9" fmla="*/ 0 h 4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459">
                  <a:moveTo>
                    <a:pt x="61" y="0"/>
                  </a:moveTo>
                  <a:lnTo>
                    <a:pt x="249" y="21"/>
                  </a:lnTo>
                  <a:lnTo>
                    <a:pt x="167" y="459"/>
                  </a:lnTo>
                  <a:lnTo>
                    <a:pt x="0" y="417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CEF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1" name="Freeform 14"/>
            <p:cNvSpPr>
              <a:spLocks/>
            </p:cNvSpPr>
            <p:nvPr/>
          </p:nvSpPr>
          <p:spPr bwMode="auto">
            <a:xfrm>
              <a:off x="5016" y="2410"/>
              <a:ext cx="422" cy="810"/>
            </a:xfrm>
            <a:custGeom>
              <a:avLst/>
              <a:gdLst>
                <a:gd name="T0" fmla="*/ 206 w 422"/>
                <a:gd name="T1" fmla="*/ 1 h 810"/>
                <a:gd name="T2" fmla="*/ 216 w 422"/>
                <a:gd name="T3" fmla="*/ 0 h 810"/>
                <a:gd name="T4" fmla="*/ 233 w 422"/>
                <a:gd name="T5" fmla="*/ 1 h 810"/>
                <a:gd name="T6" fmla="*/ 248 w 422"/>
                <a:gd name="T7" fmla="*/ 7 h 810"/>
                <a:gd name="T8" fmla="*/ 257 w 422"/>
                <a:gd name="T9" fmla="*/ 19 h 810"/>
                <a:gd name="T10" fmla="*/ 268 w 422"/>
                <a:gd name="T11" fmla="*/ 34 h 810"/>
                <a:gd name="T12" fmla="*/ 296 w 422"/>
                <a:gd name="T13" fmla="*/ 50 h 810"/>
                <a:gd name="T14" fmla="*/ 318 w 422"/>
                <a:gd name="T15" fmla="*/ 67 h 810"/>
                <a:gd name="T16" fmla="*/ 338 w 422"/>
                <a:gd name="T17" fmla="*/ 89 h 810"/>
                <a:gd name="T18" fmla="*/ 358 w 422"/>
                <a:gd name="T19" fmla="*/ 117 h 810"/>
                <a:gd name="T20" fmla="*/ 375 w 422"/>
                <a:gd name="T21" fmla="*/ 150 h 810"/>
                <a:gd name="T22" fmla="*/ 389 w 422"/>
                <a:gd name="T23" fmla="*/ 174 h 810"/>
                <a:gd name="T24" fmla="*/ 401 w 422"/>
                <a:gd name="T25" fmla="*/ 195 h 810"/>
                <a:gd name="T26" fmla="*/ 409 w 422"/>
                <a:gd name="T27" fmla="*/ 222 h 810"/>
                <a:gd name="T28" fmla="*/ 420 w 422"/>
                <a:gd name="T29" fmla="*/ 296 h 810"/>
                <a:gd name="T30" fmla="*/ 420 w 422"/>
                <a:gd name="T31" fmla="*/ 441 h 810"/>
                <a:gd name="T32" fmla="*/ 408 w 422"/>
                <a:gd name="T33" fmla="*/ 492 h 810"/>
                <a:gd name="T34" fmla="*/ 392 w 422"/>
                <a:gd name="T35" fmla="*/ 518 h 810"/>
                <a:gd name="T36" fmla="*/ 376 w 422"/>
                <a:gd name="T37" fmla="*/ 543 h 810"/>
                <a:gd name="T38" fmla="*/ 366 w 422"/>
                <a:gd name="T39" fmla="*/ 559 h 810"/>
                <a:gd name="T40" fmla="*/ 350 w 422"/>
                <a:gd name="T41" fmla="*/ 705 h 810"/>
                <a:gd name="T42" fmla="*/ 355 w 422"/>
                <a:gd name="T43" fmla="*/ 803 h 810"/>
                <a:gd name="T44" fmla="*/ 348 w 422"/>
                <a:gd name="T45" fmla="*/ 804 h 810"/>
                <a:gd name="T46" fmla="*/ 334 w 422"/>
                <a:gd name="T47" fmla="*/ 806 h 810"/>
                <a:gd name="T48" fmla="*/ 314 w 422"/>
                <a:gd name="T49" fmla="*/ 807 h 810"/>
                <a:gd name="T50" fmla="*/ 287 w 422"/>
                <a:gd name="T51" fmla="*/ 807 h 810"/>
                <a:gd name="T52" fmla="*/ 255 w 422"/>
                <a:gd name="T53" fmla="*/ 806 h 810"/>
                <a:gd name="T54" fmla="*/ 218 w 422"/>
                <a:gd name="T55" fmla="*/ 801 h 810"/>
                <a:gd name="T56" fmla="*/ 177 w 422"/>
                <a:gd name="T57" fmla="*/ 792 h 810"/>
                <a:gd name="T58" fmla="*/ 138 w 422"/>
                <a:gd name="T59" fmla="*/ 785 h 810"/>
                <a:gd name="T60" fmla="*/ 90 w 422"/>
                <a:gd name="T61" fmla="*/ 790 h 810"/>
                <a:gd name="T62" fmla="*/ 39 w 422"/>
                <a:gd name="T63" fmla="*/ 800 h 810"/>
                <a:gd name="T64" fmla="*/ 5 w 422"/>
                <a:gd name="T65" fmla="*/ 809 h 810"/>
                <a:gd name="T66" fmla="*/ 43 w 422"/>
                <a:gd name="T67" fmla="*/ 633 h 810"/>
                <a:gd name="T68" fmla="*/ 80 w 422"/>
                <a:gd name="T69" fmla="*/ 308 h 810"/>
                <a:gd name="T70" fmla="*/ 89 w 422"/>
                <a:gd name="T71" fmla="*/ 257 h 810"/>
                <a:gd name="T72" fmla="*/ 104 w 422"/>
                <a:gd name="T73" fmla="*/ 217 h 810"/>
                <a:gd name="T74" fmla="*/ 133 w 422"/>
                <a:gd name="T75" fmla="*/ 152 h 810"/>
                <a:gd name="T76" fmla="*/ 172 w 422"/>
                <a:gd name="T77" fmla="*/ 70 h 810"/>
                <a:gd name="T78" fmla="*/ 199 w 422"/>
                <a:gd name="T79" fmla="*/ 11 h 8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22" h="810">
                  <a:moveTo>
                    <a:pt x="203" y="1"/>
                  </a:moveTo>
                  <a:lnTo>
                    <a:pt x="206" y="1"/>
                  </a:lnTo>
                  <a:lnTo>
                    <a:pt x="210" y="1"/>
                  </a:lnTo>
                  <a:lnTo>
                    <a:pt x="216" y="0"/>
                  </a:lnTo>
                  <a:lnTo>
                    <a:pt x="225" y="1"/>
                  </a:lnTo>
                  <a:lnTo>
                    <a:pt x="233" y="1"/>
                  </a:lnTo>
                  <a:lnTo>
                    <a:pt x="242" y="3"/>
                  </a:lnTo>
                  <a:lnTo>
                    <a:pt x="248" y="7"/>
                  </a:lnTo>
                  <a:lnTo>
                    <a:pt x="253" y="11"/>
                  </a:lnTo>
                  <a:lnTo>
                    <a:pt x="257" y="19"/>
                  </a:lnTo>
                  <a:lnTo>
                    <a:pt x="261" y="27"/>
                  </a:lnTo>
                  <a:lnTo>
                    <a:pt x="268" y="34"/>
                  </a:lnTo>
                  <a:lnTo>
                    <a:pt x="284" y="44"/>
                  </a:lnTo>
                  <a:lnTo>
                    <a:pt x="296" y="50"/>
                  </a:lnTo>
                  <a:lnTo>
                    <a:pt x="306" y="59"/>
                  </a:lnTo>
                  <a:lnTo>
                    <a:pt x="318" y="67"/>
                  </a:lnTo>
                  <a:lnTo>
                    <a:pt x="328" y="78"/>
                  </a:lnTo>
                  <a:lnTo>
                    <a:pt x="338" y="89"/>
                  </a:lnTo>
                  <a:lnTo>
                    <a:pt x="349" y="102"/>
                  </a:lnTo>
                  <a:lnTo>
                    <a:pt x="358" y="117"/>
                  </a:lnTo>
                  <a:lnTo>
                    <a:pt x="367" y="134"/>
                  </a:lnTo>
                  <a:lnTo>
                    <a:pt x="375" y="150"/>
                  </a:lnTo>
                  <a:lnTo>
                    <a:pt x="383" y="163"/>
                  </a:lnTo>
                  <a:lnTo>
                    <a:pt x="389" y="174"/>
                  </a:lnTo>
                  <a:lnTo>
                    <a:pt x="395" y="185"/>
                  </a:lnTo>
                  <a:lnTo>
                    <a:pt x="401" y="195"/>
                  </a:lnTo>
                  <a:lnTo>
                    <a:pt x="405" y="207"/>
                  </a:lnTo>
                  <a:lnTo>
                    <a:pt x="409" y="222"/>
                  </a:lnTo>
                  <a:lnTo>
                    <a:pt x="413" y="240"/>
                  </a:lnTo>
                  <a:lnTo>
                    <a:pt x="420" y="296"/>
                  </a:lnTo>
                  <a:lnTo>
                    <a:pt x="422" y="371"/>
                  </a:lnTo>
                  <a:lnTo>
                    <a:pt x="420" y="441"/>
                  </a:lnTo>
                  <a:lnTo>
                    <a:pt x="413" y="482"/>
                  </a:lnTo>
                  <a:lnTo>
                    <a:pt x="408" y="492"/>
                  </a:lnTo>
                  <a:lnTo>
                    <a:pt x="401" y="505"/>
                  </a:lnTo>
                  <a:lnTo>
                    <a:pt x="392" y="518"/>
                  </a:lnTo>
                  <a:lnTo>
                    <a:pt x="385" y="530"/>
                  </a:lnTo>
                  <a:lnTo>
                    <a:pt x="376" y="543"/>
                  </a:lnTo>
                  <a:lnTo>
                    <a:pt x="371" y="553"/>
                  </a:lnTo>
                  <a:lnTo>
                    <a:pt x="366" y="559"/>
                  </a:lnTo>
                  <a:lnTo>
                    <a:pt x="365" y="561"/>
                  </a:lnTo>
                  <a:lnTo>
                    <a:pt x="350" y="705"/>
                  </a:lnTo>
                  <a:lnTo>
                    <a:pt x="356" y="803"/>
                  </a:lnTo>
                  <a:lnTo>
                    <a:pt x="355" y="803"/>
                  </a:lnTo>
                  <a:lnTo>
                    <a:pt x="353" y="804"/>
                  </a:lnTo>
                  <a:lnTo>
                    <a:pt x="348" y="804"/>
                  </a:lnTo>
                  <a:lnTo>
                    <a:pt x="341" y="805"/>
                  </a:lnTo>
                  <a:lnTo>
                    <a:pt x="334" y="806"/>
                  </a:lnTo>
                  <a:lnTo>
                    <a:pt x="324" y="807"/>
                  </a:lnTo>
                  <a:lnTo>
                    <a:pt x="314" y="807"/>
                  </a:lnTo>
                  <a:lnTo>
                    <a:pt x="301" y="807"/>
                  </a:lnTo>
                  <a:lnTo>
                    <a:pt x="287" y="807"/>
                  </a:lnTo>
                  <a:lnTo>
                    <a:pt x="271" y="807"/>
                  </a:lnTo>
                  <a:lnTo>
                    <a:pt x="255" y="806"/>
                  </a:lnTo>
                  <a:lnTo>
                    <a:pt x="237" y="804"/>
                  </a:lnTo>
                  <a:lnTo>
                    <a:pt x="218" y="801"/>
                  </a:lnTo>
                  <a:lnTo>
                    <a:pt x="198" y="798"/>
                  </a:lnTo>
                  <a:lnTo>
                    <a:pt x="177" y="792"/>
                  </a:lnTo>
                  <a:lnTo>
                    <a:pt x="155" y="787"/>
                  </a:lnTo>
                  <a:lnTo>
                    <a:pt x="138" y="785"/>
                  </a:lnTo>
                  <a:lnTo>
                    <a:pt x="115" y="786"/>
                  </a:lnTo>
                  <a:lnTo>
                    <a:pt x="90" y="790"/>
                  </a:lnTo>
                  <a:lnTo>
                    <a:pt x="63" y="794"/>
                  </a:lnTo>
                  <a:lnTo>
                    <a:pt x="39" y="800"/>
                  </a:lnTo>
                  <a:lnTo>
                    <a:pt x="19" y="805"/>
                  </a:lnTo>
                  <a:lnTo>
                    <a:pt x="5" y="809"/>
                  </a:lnTo>
                  <a:lnTo>
                    <a:pt x="0" y="810"/>
                  </a:lnTo>
                  <a:lnTo>
                    <a:pt x="43" y="633"/>
                  </a:lnTo>
                  <a:lnTo>
                    <a:pt x="79" y="317"/>
                  </a:lnTo>
                  <a:lnTo>
                    <a:pt x="80" y="308"/>
                  </a:lnTo>
                  <a:lnTo>
                    <a:pt x="84" y="285"/>
                  </a:lnTo>
                  <a:lnTo>
                    <a:pt x="89" y="257"/>
                  </a:lnTo>
                  <a:lnTo>
                    <a:pt x="97" y="230"/>
                  </a:lnTo>
                  <a:lnTo>
                    <a:pt x="104" y="217"/>
                  </a:lnTo>
                  <a:lnTo>
                    <a:pt x="116" y="189"/>
                  </a:lnTo>
                  <a:lnTo>
                    <a:pt x="133" y="152"/>
                  </a:lnTo>
                  <a:lnTo>
                    <a:pt x="152" y="111"/>
                  </a:lnTo>
                  <a:lnTo>
                    <a:pt x="172" y="70"/>
                  </a:lnTo>
                  <a:lnTo>
                    <a:pt x="187" y="35"/>
                  </a:lnTo>
                  <a:lnTo>
                    <a:pt x="199" y="11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EA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2" name="Freeform 15"/>
            <p:cNvSpPr>
              <a:spLocks/>
            </p:cNvSpPr>
            <p:nvPr/>
          </p:nvSpPr>
          <p:spPr bwMode="auto">
            <a:xfrm>
              <a:off x="4793" y="2446"/>
              <a:ext cx="307" cy="540"/>
            </a:xfrm>
            <a:custGeom>
              <a:avLst/>
              <a:gdLst>
                <a:gd name="T0" fmla="*/ 262 w 307"/>
                <a:gd name="T1" fmla="*/ 0 h 540"/>
                <a:gd name="T2" fmla="*/ 259 w 307"/>
                <a:gd name="T3" fmla="*/ 2 h 540"/>
                <a:gd name="T4" fmla="*/ 248 w 307"/>
                <a:gd name="T5" fmla="*/ 7 h 540"/>
                <a:gd name="T6" fmla="*/ 235 w 307"/>
                <a:gd name="T7" fmla="*/ 14 h 540"/>
                <a:gd name="T8" fmla="*/ 216 w 307"/>
                <a:gd name="T9" fmla="*/ 23 h 540"/>
                <a:gd name="T10" fmla="*/ 197 w 307"/>
                <a:gd name="T11" fmla="*/ 32 h 540"/>
                <a:gd name="T12" fmla="*/ 178 w 307"/>
                <a:gd name="T13" fmla="*/ 43 h 540"/>
                <a:gd name="T14" fmla="*/ 160 w 307"/>
                <a:gd name="T15" fmla="*/ 52 h 540"/>
                <a:gd name="T16" fmla="*/ 144 w 307"/>
                <a:gd name="T17" fmla="*/ 62 h 540"/>
                <a:gd name="T18" fmla="*/ 129 w 307"/>
                <a:gd name="T19" fmla="*/ 78 h 540"/>
                <a:gd name="T20" fmla="*/ 108 w 307"/>
                <a:gd name="T21" fmla="*/ 105 h 540"/>
                <a:gd name="T22" fmla="*/ 85 w 307"/>
                <a:gd name="T23" fmla="*/ 141 h 540"/>
                <a:gd name="T24" fmla="*/ 62 w 307"/>
                <a:gd name="T25" fmla="*/ 182 h 540"/>
                <a:gd name="T26" fmla="*/ 39 w 307"/>
                <a:gd name="T27" fmla="*/ 223 h 540"/>
                <a:gd name="T28" fmla="*/ 20 w 307"/>
                <a:gd name="T29" fmla="*/ 261 h 540"/>
                <a:gd name="T30" fmla="*/ 7 w 307"/>
                <a:gd name="T31" fmla="*/ 292 h 540"/>
                <a:gd name="T32" fmla="*/ 0 w 307"/>
                <a:gd name="T33" fmla="*/ 312 h 540"/>
                <a:gd name="T34" fmla="*/ 1 w 307"/>
                <a:gd name="T35" fmla="*/ 339 h 540"/>
                <a:gd name="T36" fmla="*/ 9 w 307"/>
                <a:gd name="T37" fmla="*/ 372 h 540"/>
                <a:gd name="T38" fmla="*/ 16 w 307"/>
                <a:gd name="T39" fmla="*/ 401 h 540"/>
                <a:gd name="T40" fmla="*/ 20 w 307"/>
                <a:gd name="T41" fmla="*/ 414 h 540"/>
                <a:gd name="T42" fmla="*/ 101 w 307"/>
                <a:gd name="T43" fmla="*/ 540 h 540"/>
                <a:gd name="T44" fmla="*/ 214 w 307"/>
                <a:gd name="T45" fmla="*/ 527 h 540"/>
                <a:gd name="T46" fmla="*/ 255 w 307"/>
                <a:gd name="T47" fmla="*/ 279 h 540"/>
                <a:gd name="T48" fmla="*/ 247 w 307"/>
                <a:gd name="T49" fmla="*/ 135 h 540"/>
                <a:gd name="T50" fmla="*/ 307 w 307"/>
                <a:gd name="T51" fmla="*/ 29 h 540"/>
                <a:gd name="T52" fmla="*/ 262 w 307"/>
                <a:gd name="T53" fmla="*/ 0 h 5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7" h="540">
                  <a:moveTo>
                    <a:pt x="262" y="0"/>
                  </a:moveTo>
                  <a:lnTo>
                    <a:pt x="259" y="2"/>
                  </a:lnTo>
                  <a:lnTo>
                    <a:pt x="248" y="7"/>
                  </a:lnTo>
                  <a:lnTo>
                    <a:pt x="235" y="14"/>
                  </a:lnTo>
                  <a:lnTo>
                    <a:pt x="216" y="23"/>
                  </a:lnTo>
                  <a:lnTo>
                    <a:pt x="197" y="32"/>
                  </a:lnTo>
                  <a:lnTo>
                    <a:pt x="178" y="43"/>
                  </a:lnTo>
                  <a:lnTo>
                    <a:pt x="160" y="52"/>
                  </a:lnTo>
                  <a:lnTo>
                    <a:pt x="144" y="62"/>
                  </a:lnTo>
                  <a:lnTo>
                    <a:pt x="129" y="78"/>
                  </a:lnTo>
                  <a:lnTo>
                    <a:pt x="108" y="105"/>
                  </a:lnTo>
                  <a:lnTo>
                    <a:pt x="85" y="141"/>
                  </a:lnTo>
                  <a:lnTo>
                    <a:pt x="62" y="182"/>
                  </a:lnTo>
                  <a:lnTo>
                    <a:pt x="39" y="223"/>
                  </a:lnTo>
                  <a:lnTo>
                    <a:pt x="20" y="261"/>
                  </a:lnTo>
                  <a:lnTo>
                    <a:pt x="7" y="292"/>
                  </a:lnTo>
                  <a:lnTo>
                    <a:pt x="0" y="312"/>
                  </a:lnTo>
                  <a:lnTo>
                    <a:pt x="1" y="339"/>
                  </a:lnTo>
                  <a:lnTo>
                    <a:pt x="9" y="372"/>
                  </a:lnTo>
                  <a:lnTo>
                    <a:pt x="16" y="401"/>
                  </a:lnTo>
                  <a:lnTo>
                    <a:pt x="20" y="414"/>
                  </a:lnTo>
                  <a:lnTo>
                    <a:pt x="101" y="540"/>
                  </a:lnTo>
                  <a:lnTo>
                    <a:pt x="214" y="527"/>
                  </a:lnTo>
                  <a:lnTo>
                    <a:pt x="255" y="279"/>
                  </a:lnTo>
                  <a:lnTo>
                    <a:pt x="247" y="135"/>
                  </a:lnTo>
                  <a:lnTo>
                    <a:pt x="307" y="29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EA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3" name="Freeform 16"/>
            <p:cNvSpPr>
              <a:spLocks/>
            </p:cNvSpPr>
            <p:nvPr/>
          </p:nvSpPr>
          <p:spPr bwMode="auto">
            <a:xfrm>
              <a:off x="4627" y="3468"/>
              <a:ext cx="349" cy="131"/>
            </a:xfrm>
            <a:custGeom>
              <a:avLst/>
              <a:gdLst>
                <a:gd name="T0" fmla="*/ 165 w 349"/>
                <a:gd name="T1" fmla="*/ 1 h 131"/>
                <a:gd name="T2" fmla="*/ 159 w 349"/>
                <a:gd name="T3" fmla="*/ 9 h 131"/>
                <a:gd name="T4" fmla="*/ 147 w 349"/>
                <a:gd name="T5" fmla="*/ 21 h 131"/>
                <a:gd name="T6" fmla="*/ 131 w 349"/>
                <a:gd name="T7" fmla="*/ 29 h 131"/>
                <a:gd name="T8" fmla="*/ 113 w 349"/>
                <a:gd name="T9" fmla="*/ 32 h 131"/>
                <a:gd name="T10" fmla="*/ 97 w 349"/>
                <a:gd name="T11" fmla="*/ 32 h 131"/>
                <a:gd name="T12" fmla="*/ 84 w 349"/>
                <a:gd name="T13" fmla="*/ 31 h 131"/>
                <a:gd name="T14" fmla="*/ 74 w 349"/>
                <a:gd name="T15" fmla="*/ 29 h 131"/>
                <a:gd name="T16" fmla="*/ 66 w 349"/>
                <a:gd name="T17" fmla="*/ 26 h 131"/>
                <a:gd name="T18" fmla="*/ 52 w 349"/>
                <a:gd name="T19" fmla="*/ 19 h 131"/>
                <a:gd name="T20" fmla="*/ 40 w 349"/>
                <a:gd name="T21" fmla="*/ 14 h 131"/>
                <a:gd name="T22" fmla="*/ 32 w 349"/>
                <a:gd name="T23" fmla="*/ 10 h 131"/>
                <a:gd name="T24" fmla="*/ 26 w 349"/>
                <a:gd name="T25" fmla="*/ 15 h 131"/>
                <a:gd name="T26" fmla="*/ 6 w 349"/>
                <a:gd name="T27" fmla="*/ 45 h 131"/>
                <a:gd name="T28" fmla="*/ 0 w 349"/>
                <a:gd name="T29" fmla="*/ 78 h 131"/>
                <a:gd name="T30" fmla="*/ 1 w 349"/>
                <a:gd name="T31" fmla="*/ 114 h 131"/>
                <a:gd name="T32" fmla="*/ 9 w 349"/>
                <a:gd name="T33" fmla="*/ 127 h 131"/>
                <a:gd name="T34" fmla="*/ 40 w 349"/>
                <a:gd name="T35" fmla="*/ 130 h 131"/>
                <a:gd name="T36" fmla="*/ 80 w 349"/>
                <a:gd name="T37" fmla="*/ 130 h 131"/>
                <a:gd name="T38" fmla="*/ 111 w 349"/>
                <a:gd name="T39" fmla="*/ 128 h 131"/>
                <a:gd name="T40" fmla="*/ 120 w 349"/>
                <a:gd name="T41" fmla="*/ 121 h 131"/>
                <a:gd name="T42" fmla="*/ 121 w 349"/>
                <a:gd name="T43" fmla="*/ 107 h 131"/>
                <a:gd name="T44" fmla="*/ 126 w 349"/>
                <a:gd name="T45" fmla="*/ 111 h 131"/>
                <a:gd name="T46" fmla="*/ 139 w 349"/>
                <a:gd name="T47" fmla="*/ 121 h 131"/>
                <a:gd name="T48" fmla="*/ 165 w 349"/>
                <a:gd name="T49" fmla="*/ 129 h 131"/>
                <a:gd name="T50" fmla="*/ 208 w 349"/>
                <a:gd name="T51" fmla="*/ 131 h 131"/>
                <a:gd name="T52" fmla="*/ 257 w 349"/>
                <a:gd name="T53" fmla="*/ 131 h 131"/>
                <a:gd name="T54" fmla="*/ 295 w 349"/>
                <a:gd name="T55" fmla="*/ 130 h 131"/>
                <a:gd name="T56" fmla="*/ 310 w 349"/>
                <a:gd name="T57" fmla="*/ 129 h 131"/>
                <a:gd name="T58" fmla="*/ 323 w 349"/>
                <a:gd name="T59" fmla="*/ 124 h 131"/>
                <a:gd name="T60" fmla="*/ 332 w 349"/>
                <a:gd name="T61" fmla="*/ 120 h 131"/>
                <a:gd name="T62" fmla="*/ 338 w 349"/>
                <a:gd name="T63" fmla="*/ 114 h 131"/>
                <a:gd name="T64" fmla="*/ 344 w 349"/>
                <a:gd name="T65" fmla="*/ 103 h 131"/>
                <a:gd name="T66" fmla="*/ 349 w 349"/>
                <a:gd name="T67" fmla="*/ 86 h 131"/>
                <a:gd name="T68" fmla="*/ 342 w 349"/>
                <a:gd name="T69" fmla="*/ 69 h 131"/>
                <a:gd name="T70" fmla="*/ 331 w 349"/>
                <a:gd name="T71" fmla="*/ 56 h 131"/>
                <a:gd name="T72" fmla="*/ 311 w 349"/>
                <a:gd name="T73" fmla="*/ 50 h 131"/>
                <a:gd name="T74" fmla="*/ 284 w 349"/>
                <a:gd name="T75" fmla="*/ 46 h 131"/>
                <a:gd name="T76" fmla="*/ 256 w 349"/>
                <a:gd name="T77" fmla="*/ 44 h 131"/>
                <a:gd name="T78" fmla="*/ 238 w 349"/>
                <a:gd name="T79" fmla="*/ 42 h 131"/>
                <a:gd name="T80" fmla="*/ 166 w 349"/>
                <a:gd name="T81" fmla="*/ 0 h 1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9" h="131">
                  <a:moveTo>
                    <a:pt x="166" y="0"/>
                  </a:moveTo>
                  <a:lnTo>
                    <a:pt x="165" y="1"/>
                  </a:lnTo>
                  <a:lnTo>
                    <a:pt x="163" y="5"/>
                  </a:lnTo>
                  <a:lnTo>
                    <a:pt x="159" y="9"/>
                  </a:lnTo>
                  <a:lnTo>
                    <a:pt x="154" y="14"/>
                  </a:lnTo>
                  <a:lnTo>
                    <a:pt x="147" y="21"/>
                  </a:lnTo>
                  <a:lnTo>
                    <a:pt x="140" y="25"/>
                  </a:lnTo>
                  <a:lnTo>
                    <a:pt x="131" y="29"/>
                  </a:lnTo>
                  <a:lnTo>
                    <a:pt x="123" y="31"/>
                  </a:lnTo>
                  <a:lnTo>
                    <a:pt x="113" y="32"/>
                  </a:lnTo>
                  <a:lnTo>
                    <a:pt x="105" y="32"/>
                  </a:lnTo>
                  <a:lnTo>
                    <a:pt x="97" y="32"/>
                  </a:lnTo>
                  <a:lnTo>
                    <a:pt x="90" y="32"/>
                  </a:lnTo>
                  <a:lnTo>
                    <a:pt x="84" y="31"/>
                  </a:lnTo>
                  <a:lnTo>
                    <a:pt x="78" y="31"/>
                  </a:lnTo>
                  <a:lnTo>
                    <a:pt x="74" y="29"/>
                  </a:lnTo>
                  <a:lnTo>
                    <a:pt x="71" y="28"/>
                  </a:lnTo>
                  <a:lnTo>
                    <a:pt x="66" y="26"/>
                  </a:lnTo>
                  <a:lnTo>
                    <a:pt x="59" y="23"/>
                  </a:lnTo>
                  <a:lnTo>
                    <a:pt x="52" y="19"/>
                  </a:lnTo>
                  <a:lnTo>
                    <a:pt x="45" y="16"/>
                  </a:lnTo>
                  <a:lnTo>
                    <a:pt x="40" y="14"/>
                  </a:lnTo>
                  <a:lnTo>
                    <a:pt x="35" y="12"/>
                  </a:lnTo>
                  <a:lnTo>
                    <a:pt x="32" y="10"/>
                  </a:lnTo>
                  <a:lnTo>
                    <a:pt x="31" y="10"/>
                  </a:lnTo>
                  <a:lnTo>
                    <a:pt x="26" y="15"/>
                  </a:lnTo>
                  <a:lnTo>
                    <a:pt x="16" y="29"/>
                  </a:lnTo>
                  <a:lnTo>
                    <a:pt x="6" y="45"/>
                  </a:lnTo>
                  <a:lnTo>
                    <a:pt x="1" y="61"/>
                  </a:lnTo>
                  <a:lnTo>
                    <a:pt x="0" y="78"/>
                  </a:lnTo>
                  <a:lnTo>
                    <a:pt x="0" y="97"/>
                  </a:lnTo>
                  <a:lnTo>
                    <a:pt x="1" y="114"/>
                  </a:lnTo>
                  <a:lnTo>
                    <a:pt x="3" y="123"/>
                  </a:lnTo>
                  <a:lnTo>
                    <a:pt x="9" y="127"/>
                  </a:lnTo>
                  <a:lnTo>
                    <a:pt x="23" y="129"/>
                  </a:lnTo>
                  <a:lnTo>
                    <a:pt x="40" y="130"/>
                  </a:lnTo>
                  <a:lnTo>
                    <a:pt x="60" y="130"/>
                  </a:lnTo>
                  <a:lnTo>
                    <a:pt x="80" y="130"/>
                  </a:lnTo>
                  <a:lnTo>
                    <a:pt x="97" y="129"/>
                  </a:lnTo>
                  <a:lnTo>
                    <a:pt x="111" y="128"/>
                  </a:lnTo>
                  <a:lnTo>
                    <a:pt x="117" y="127"/>
                  </a:lnTo>
                  <a:lnTo>
                    <a:pt x="120" y="121"/>
                  </a:lnTo>
                  <a:lnTo>
                    <a:pt x="121" y="114"/>
                  </a:lnTo>
                  <a:lnTo>
                    <a:pt x="121" y="107"/>
                  </a:lnTo>
                  <a:lnTo>
                    <a:pt x="123" y="106"/>
                  </a:lnTo>
                  <a:lnTo>
                    <a:pt x="126" y="111"/>
                  </a:lnTo>
                  <a:lnTo>
                    <a:pt x="131" y="116"/>
                  </a:lnTo>
                  <a:lnTo>
                    <a:pt x="139" y="121"/>
                  </a:lnTo>
                  <a:lnTo>
                    <a:pt x="152" y="127"/>
                  </a:lnTo>
                  <a:lnTo>
                    <a:pt x="165" y="129"/>
                  </a:lnTo>
                  <a:lnTo>
                    <a:pt x="184" y="130"/>
                  </a:lnTo>
                  <a:lnTo>
                    <a:pt x="208" y="131"/>
                  </a:lnTo>
                  <a:lnTo>
                    <a:pt x="233" y="131"/>
                  </a:lnTo>
                  <a:lnTo>
                    <a:pt x="257" y="131"/>
                  </a:lnTo>
                  <a:lnTo>
                    <a:pt x="279" y="131"/>
                  </a:lnTo>
                  <a:lnTo>
                    <a:pt x="295" y="130"/>
                  </a:lnTo>
                  <a:lnTo>
                    <a:pt x="303" y="130"/>
                  </a:lnTo>
                  <a:lnTo>
                    <a:pt x="310" y="129"/>
                  </a:lnTo>
                  <a:lnTo>
                    <a:pt x="318" y="127"/>
                  </a:lnTo>
                  <a:lnTo>
                    <a:pt x="323" y="124"/>
                  </a:lnTo>
                  <a:lnTo>
                    <a:pt x="328" y="122"/>
                  </a:lnTo>
                  <a:lnTo>
                    <a:pt x="332" y="120"/>
                  </a:lnTo>
                  <a:lnTo>
                    <a:pt x="335" y="117"/>
                  </a:lnTo>
                  <a:lnTo>
                    <a:pt x="338" y="114"/>
                  </a:lnTo>
                  <a:lnTo>
                    <a:pt x="340" y="111"/>
                  </a:lnTo>
                  <a:lnTo>
                    <a:pt x="344" y="103"/>
                  </a:lnTo>
                  <a:lnTo>
                    <a:pt x="348" y="95"/>
                  </a:lnTo>
                  <a:lnTo>
                    <a:pt x="349" y="86"/>
                  </a:lnTo>
                  <a:lnTo>
                    <a:pt x="346" y="79"/>
                  </a:lnTo>
                  <a:lnTo>
                    <a:pt x="342" y="69"/>
                  </a:lnTo>
                  <a:lnTo>
                    <a:pt x="337" y="62"/>
                  </a:lnTo>
                  <a:lnTo>
                    <a:pt x="331" y="56"/>
                  </a:lnTo>
                  <a:lnTo>
                    <a:pt x="323" y="52"/>
                  </a:lnTo>
                  <a:lnTo>
                    <a:pt x="311" y="50"/>
                  </a:lnTo>
                  <a:lnTo>
                    <a:pt x="299" y="48"/>
                  </a:lnTo>
                  <a:lnTo>
                    <a:pt x="284" y="46"/>
                  </a:lnTo>
                  <a:lnTo>
                    <a:pt x="270" y="45"/>
                  </a:lnTo>
                  <a:lnTo>
                    <a:pt x="256" y="44"/>
                  </a:lnTo>
                  <a:lnTo>
                    <a:pt x="246" y="43"/>
                  </a:lnTo>
                  <a:lnTo>
                    <a:pt x="238" y="42"/>
                  </a:lnTo>
                  <a:lnTo>
                    <a:pt x="236" y="42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4" name="Freeform 17"/>
            <p:cNvSpPr>
              <a:spLocks/>
            </p:cNvSpPr>
            <p:nvPr/>
          </p:nvSpPr>
          <p:spPr bwMode="auto">
            <a:xfrm>
              <a:off x="4472" y="3222"/>
              <a:ext cx="226" cy="217"/>
            </a:xfrm>
            <a:custGeom>
              <a:avLst/>
              <a:gdLst>
                <a:gd name="T0" fmla="*/ 19 w 226"/>
                <a:gd name="T1" fmla="*/ 1 h 217"/>
                <a:gd name="T2" fmla="*/ 18 w 226"/>
                <a:gd name="T3" fmla="*/ 0 h 217"/>
                <a:gd name="T4" fmla="*/ 14 w 226"/>
                <a:gd name="T5" fmla="*/ 0 h 217"/>
                <a:gd name="T6" fmla="*/ 10 w 226"/>
                <a:gd name="T7" fmla="*/ 6 h 217"/>
                <a:gd name="T8" fmla="*/ 4 w 226"/>
                <a:gd name="T9" fmla="*/ 21 h 217"/>
                <a:gd name="T10" fmla="*/ 1 w 226"/>
                <a:gd name="T11" fmla="*/ 41 h 217"/>
                <a:gd name="T12" fmla="*/ 0 w 226"/>
                <a:gd name="T13" fmla="*/ 60 h 217"/>
                <a:gd name="T14" fmla="*/ 4 w 226"/>
                <a:gd name="T15" fmla="*/ 77 h 217"/>
                <a:gd name="T16" fmla="*/ 13 w 226"/>
                <a:gd name="T17" fmla="*/ 87 h 217"/>
                <a:gd name="T18" fmla="*/ 24 w 226"/>
                <a:gd name="T19" fmla="*/ 95 h 217"/>
                <a:gd name="T20" fmla="*/ 34 w 226"/>
                <a:gd name="T21" fmla="*/ 100 h 217"/>
                <a:gd name="T22" fmla="*/ 40 w 226"/>
                <a:gd name="T23" fmla="*/ 104 h 217"/>
                <a:gd name="T24" fmla="*/ 42 w 226"/>
                <a:gd name="T25" fmla="*/ 106 h 217"/>
                <a:gd name="T26" fmla="*/ 43 w 226"/>
                <a:gd name="T27" fmla="*/ 112 h 217"/>
                <a:gd name="T28" fmla="*/ 46 w 226"/>
                <a:gd name="T29" fmla="*/ 128 h 217"/>
                <a:gd name="T30" fmla="*/ 51 w 226"/>
                <a:gd name="T31" fmla="*/ 151 h 217"/>
                <a:gd name="T32" fmla="*/ 60 w 226"/>
                <a:gd name="T33" fmla="*/ 181 h 217"/>
                <a:gd name="T34" fmla="*/ 64 w 226"/>
                <a:gd name="T35" fmla="*/ 187 h 217"/>
                <a:gd name="T36" fmla="*/ 67 w 226"/>
                <a:gd name="T37" fmla="*/ 191 h 217"/>
                <a:gd name="T38" fmla="*/ 70 w 226"/>
                <a:gd name="T39" fmla="*/ 195 h 217"/>
                <a:gd name="T40" fmla="*/ 74 w 226"/>
                <a:gd name="T41" fmla="*/ 200 h 217"/>
                <a:gd name="T42" fmla="*/ 78 w 226"/>
                <a:gd name="T43" fmla="*/ 202 h 217"/>
                <a:gd name="T44" fmla="*/ 83 w 226"/>
                <a:gd name="T45" fmla="*/ 205 h 217"/>
                <a:gd name="T46" fmla="*/ 88 w 226"/>
                <a:gd name="T47" fmla="*/ 207 h 217"/>
                <a:gd name="T48" fmla="*/ 92 w 226"/>
                <a:gd name="T49" fmla="*/ 209 h 217"/>
                <a:gd name="T50" fmla="*/ 99 w 226"/>
                <a:gd name="T51" fmla="*/ 211 h 217"/>
                <a:gd name="T52" fmla="*/ 106 w 226"/>
                <a:gd name="T53" fmla="*/ 214 h 217"/>
                <a:gd name="T54" fmla="*/ 115 w 226"/>
                <a:gd name="T55" fmla="*/ 215 h 217"/>
                <a:gd name="T56" fmla="*/ 124 w 226"/>
                <a:gd name="T57" fmla="*/ 216 h 217"/>
                <a:gd name="T58" fmla="*/ 135 w 226"/>
                <a:gd name="T59" fmla="*/ 217 h 217"/>
                <a:gd name="T60" fmla="*/ 146 w 226"/>
                <a:gd name="T61" fmla="*/ 216 h 217"/>
                <a:gd name="T62" fmla="*/ 160 w 226"/>
                <a:gd name="T63" fmla="*/ 216 h 217"/>
                <a:gd name="T64" fmla="*/ 175 w 226"/>
                <a:gd name="T65" fmla="*/ 215 h 217"/>
                <a:gd name="T66" fmla="*/ 197 w 226"/>
                <a:gd name="T67" fmla="*/ 210 h 217"/>
                <a:gd name="T68" fmla="*/ 213 w 226"/>
                <a:gd name="T69" fmla="*/ 203 h 217"/>
                <a:gd name="T70" fmla="*/ 222 w 226"/>
                <a:gd name="T71" fmla="*/ 193 h 217"/>
                <a:gd name="T72" fmla="*/ 226 w 226"/>
                <a:gd name="T73" fmla="*/ 183 h 217"/>
                <a:gd name="T74" fmla="*/ 226 w 226"/>
                <a:gd name="T75" fmla="*/ 173 h 217"/>
                <a:gd name="T76" fmla="*/ 225 w 226"/>
                <a:gd name="T77" fmla="*/ 165 h 217"/>
                <a:gd name="T78" fmla="*/ 223 w 226"/>
                <a:gd name="T79" fmla="*/ 158 h 217"/>
                <a:gd name="T80" fmla="*/ 222 w 226"/>
                <a:gd name="T81" fmla="*/ 156 h 217"/>
                <a:gd name="T82" fmla="*/ 221 w 226"/>
                <a:gd name="T83" fmla="*/ 154 h 217"/>
                <a:gd name="T84" fmla="*/ 216 w 226"/>
                <a:gd name="T85" fmla="*/ 148 h 217"/>
                <a:gd name="T86" fmla="*/ 210 w 226"/>
                <a:gd name="T87" fmla="*/ 140 h 217"/>
                <a:gd name="T88" fmla="*/ 203 w 226"/>
                <a:gd name="T89" fmla="*/ 134 h 217"/>
                <a:gd name="T90" fmla="*/ 198 w 226"/>
                <a:gd name="T91" fmla="*/ 132 h 217"/>
                <a:gd name="T92" fmla="*/ 193 w 226"/>
                <a:gd name="T93" fmla="*/ 130 h 217"/>
                <a:gd name="T94" fmla="*/ 187 w 226"/>
                <a:gd name="T95" fmla="*/ 128 h 217"/>
                <a:gd name="T96" fmla="*/ 181 w 226"/>
                <a:gd name="T97" fmla="*/ 126 h 217"/>
                <a:gd name="T98" fmla="*/ 176 w 226"/>
                <a:gd name="T99" fmla="*/ 123 h 217"/>
                <a:gd name="T100" fmla="*/ 173 w 226"/>
                <a:gd name="T101" fmla="*/ 122 h 217"/>
                <a:gd name="T102" fmla="*/ 170 w 226"/>
                <a:gd name="T103" fmla="*/ 121 h 217"/>
                <a:gd name="T104" fmla="*/ 169 w 226"/>
                <a:gd name="T105" fmla="*/ 121 h 217"/>
                <a:gd name="T106" fmla="*/ 155 w 226"/>
                <a:gd name="T107" fmla="*/ 92 h 217"/>
                <a:gd name="T108" fmla="*/ 19 w 226"/>
                <a:gd name="T109" fmla="*/ 1 h 2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26" h="217">
                  <a:moveTo>
                    <a:pt x="19" y="1"/>
                  </a:moveTo>
                  <a:lnTo>
                    <a:pt x="18" y="0"/>
                  </a:lnTo>
                  <a:lnTo>
                    <a:pt x="14" y="0"/>
                  </a:lnTo>
                  <a:lnTo>
                    <a:pt x="10" y="6"/>
                  </a:lnTo>
                  <a:lnTo>
                    <a:pt x="4" y="21"/>
                  </a:lnTo>
                  <a:lnTo>
                    <a:pt x="1" y="41"/>
                  </a:lnTo>
                  <a:lnTo>
                    <a:pt x="0" y="60"/>
                  </a:lnTo>
                  <a:lnTo>
                    <a:pt x="4" y="77"/>
                  </a:lnTo>
                  <a:lnTo>
                    <a:pt x="13" y="87"/>
                  </a:lnTo>
                  <a:lnTo>
                    <a:pt x="24" y="95"/>
                  </a:lnTo>
                  <a:lnTo>
                    <a:pt x="34" y="100"/>
                  </a:lnTo>
                  <a:lnTo>
                    <a:pt x="40" y="104"/>
                  </a:lnTo>
                  <a:lnTo>
                    <a:pt x="42" y="106"/>
                  </a:lnTo>
                  <a:lnTo>
                    <a:pt x="43" y="112"/>
                  </a:lnTo>
                  <a:lnTo>
                    <a:pt x="46" y="128"/>
                  </a:lnTo>
                  <a:lnTo>
                    <a:pt x="51" y="151"/>
                  </a:lnTo>
                  <a:lnTo>
                    <a:pt x="60" y="181"/>
                  </a:lnTo>
                  <a:lnTo>
                    <a:pt x="64" y="187"/>
                  </a:lnTo>
                  <a:lnTo>
                    <a:pt x="67" y="191"/>
                  </a:lnTo>
                  <a:lnTo>
                    <a:pt x="70" y="195"/>
                  </a:lnTo>
                  <a:lnTo>
                    <a:pt x="74" y="200"/>
                  </a:lnTo>
                  <a:lnTo>
                    <a:pt x="78" y="202"/>
                  </a:lnTo>
                  <a:lnTo>
                    <a:pt x="83" y="205"/>
                  </a:lnTo>
                  <a:lnTo>
                    <a:pt x="88" y="207"/>
                  </a:lnTo>
                  <a:lnTo>
                    <a:pt x="92" y="209"/>
                  </a:lnTo>
                  <a:lnTo>
                    <a:pt x="99" y="211"/>
                  </a:lnTo>
                  <a:lnTo>
                    <a:pt x="106" y="214"/>
                  </a:lnTo>
                  <a:lnTo>
                    <a:pt x="115" y="215"/>
                  </a:lnTo>
                  <a:lnTo>
                    <a:pt x="124" y="216"/>
                  </a:lnTo>
                  <a:lnTo>
                    <a:pt x="135" y="217"/>
                  </a:lnTo>
                  <a:lnTo>
                    <a:pt x="146" y="216"/>
                  </a:lnTo>
                  <a:lnTo>
                    <a:pt x="160" y="216"/>
                  </a:lnTo>
                  <a:lnTo>
                    <a:pt x="175" y="215"/>
                  </a:lnTo>
                  <a:lnTo>
                    <a:pt x="197" y="210"/>
                  </a:lnTo>
                  <a:lnTo>
                    <a:pt x="213" y="203"/>
                  </a:lnTo>
                  <a:lnTo>
                    <a:pt x="222" y="193"/>
                  </a:lnTo>
                  <a:lnTo>
                    <a:pt x="226" y="183"/>
                  </a:lnTo>
                  <a:lnTo>
                    <a:pt x="226" y="173"/>
                  </a:lnTo>
                  <a:lnTo>
                    <a:pt x="225" y="165"/>
                  </a:lnTo>
                  <a:lnTo>
                    <a:pt x="223" y="158"/>
                  </a:lnTo>
                  <a:lnTo>
                    <a:pt x="222" y="156"/>
                  </a:lnTo>
                  <a:lnTo>
                    <a:pt x="221" y="154"/>
                  </a:lnTo>
                  <a:lnTo>
                    <a:pt x="216" y="148"/>
                  </a:lnTo>
                  <a:lnTo>
                    <a:pt x="210" y="140"/>
                  </a:lnTo>
                  <a:lnTo>
                    <a:pt x="203" y="134"/>
                  </a:lnTo>
                  <a:lnTo>
                    <a:pt x="198" y="132"/>
                  </a:lnTo>
                  <a:lnTo>
                    <a:pt x="193" y="130"/>
                  </a:lnTo>
                  <a:lnTo>
                    <a:pt x="187" y="128"/>
                  </a:lnTo>
                  <a:lnTo>
                    <a:pt x="181" y="126"/>
                  </a:lnTo>
                  <a:lnTo>
                    <a:pt x="176" y="123"/>
                  </a:lnTo>
                  <a:lnTo>
                    <a:pt x="173" y="122"/>
                  </a:lnTo>
                  <a:lnTo>
                    <a:pt x="170" y="121"/>
                  </a:lnTo>
                  <a:lnTo>
                    <a:pt x="169" y="121"/>
                  </a:lnTo>
                  <a:lnTo>
                    <a:pt x="155" y="92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5" name="Freeform 18"/>
            <p:cNvSpPr>
              <a:spLocks/>
            </p:cNvSpPr>
            <p:nvPr/>
          </p:nvSpPr>
          <p:spPr bwMode="auto">
            <a:xfrm>
              <a:off x="4278" y="3341"/>
              <a:ext cx="193" cy="103"/>
            </a:xfrm>
            <a:custGeom>
              <a:avLst/>
              <a:gdLst>
                <a:gd name="T0" fmla="*/ 35 w 193"/>
                <a:gd name="T1" fmla="*/ 0 h 103"/>
                <a:gd name="T2" fmla="*/ 34 w 193"/>
                <a:gd name="T3" fmla="*/ 2 h 103"/>
                <a:gd name="T4" fmla="*/ 31 w 193"/>
                <a:gd name="T5" fmla="*/ 9 h 103"/>
                <a:gd name="T6" fmla="*/ 25 w 193"/>
                <a:gd name="T7" fmla="*/ 17 h 103"/>
                <a:gd name="T8" fmla="*/ 20 w 193"/>
                <a:gd name="T9" fmla="*/ 27 h 103"/>
                <a:gd name="T10" fmla="*/ 14 w 193"/>
                <a:gd name="T11" fmla="*/ 37 h 103"/>
                <a:gd name="T12" fmla="*/ 9 w 193"/>
                <a:gd name="T13" fmla="*/ 47 h 103"/>
                <a:gd name="T14" fmla="*/ 4 w 193"/>
                <a:gd name="T15" fmla="*/ 54 h 103"/>
                <a:gd name="T16" fmla="*/ 2 w 193"/>
                <a:gd name="T17" fmla="*/ 60 h 103"/>
                <a:gd name="T18" fmla="*/ 0 w 193"/>
                <a:gd name="T19" fmla="*/ 69 h 103"/>
                <a:gd name="T20" fmla="*/ 1 w 193"/>
                <a:gd name="T21" fmla="*/ 81 h 103"/>
                <a:gd name="T22" fmla="*/ 9 w 193"/>
                <a:gd name="T23" fmla="*/ 92 h 103"/>
                <a:gd name="T24" fmla="*/ 24 w 193"/>
                <a:gd name="T25" fmla="*/ 100 h 103"/>
                <a:gd name="T26" fmla="*/ 36 w 193"/>
                <a:gd name="T27" fmla="*/ 102 h 103"/>
                <a:gd name="T28" fmla="*/ 50 w 193"/>
                <a:gd name="T29" fmla="*/ 102 h 103"/>
                <a:gd name="T30" fmla="*/ 64 w 193"/>
                <a:gd name="T31" fmla="*/ 103 h 103"/>
                <a:gd name="T32" fmla="*/ 78 w 193"/>
                <a:gd name="T33" fmla="*/ 103 h 103"/>
                <a:gd name="T34" fmla="*/ 92 w 193"/>
                <a:gd name="T35" fmla="*/ 102 h 103"/>
                <a:gd name="T36" fmla="*/ 106 w 193"/>
                <a:gd name="T37" fmla="*/ 102 h 103"/>
                <a:gd name="T38" fmla="*/ 119 w 193"/>
                <a:gd name="T39" fmla="*/ 101 h 103"/>
                <a:gd name="T40" fmla="*/ 128 w 193"/>
                <a:gd name="T41" fmla="*/ 100 h 103"/>
                <a:gd name="T42" fmla="*/ 136 w 193"/>
                <a:gd name="T43" fmla="*/ 99 h 103"/>
                <a:gd name="T44" fmla="*/ 145 w 193"/>
                <a:gd name="T45" fmla="*/ 98 h 103"/>
                <a:gd name="T46" fmla="*/ 154 w 193"/>
                <a:gd name="T47" fmla="*/ 97 h 103"/>
                <a:gd name="T48" fmla="*/ 163 w 193"/>
                <a:gd name="T49" fmla="*/ 95 h 103"/>
                <a:gd name="T50" fmla="*/ 172 w 193"/>
                <a:gd name="T51" fmla="*/ 92 h 103"/>
                <a:gd name="T52" fmla="*/ 180 w 193"/>
                <a:gd name="T53" fmla="*/ 89 h 103"/>
                <a:gd name="T54" fmla="*/ 187 w 193"/>
                <a:gd name="T55" fmla="*/ 84 h 103"/>
                <a:gd name="T56" fmla="*/ 191 w 193"/>
                <a:gd name="T57" fmla="*/ 78 h 103"/>
                <a:gd name="T58" fmla="*/ 193 w 193"/>
                <a:gd name="T59" fmla="*/ 69 h 103"/>
                <a:gd name="T60" fmla="*/ 191 w 193"/>
                <a:gd name="T61" fmla="*/ 57 h 103"/>
                <a:gd name="T62" fmla="*/ 188 w 193"/>
                <a:gd name="T63" fmla="*/ 45 h 103"/>
                <a:gd name="T64" fmla="*/ 182 w 193"/>
                <a:gd name="T65" fmla="*/ 32 h 103"/>
                <a:gd name="T66" fmla="*/ 177 w 193"/>
                <a:gd name="T67" fmla="*/ 20 h 103"/>
                <a:gd name="T68" fmla="*/ 172 w 193"/>
                <a:gd name="T69" fmla="*/ 11 h 103"/>
                <a:gd name="T70" fmla="*/ 168 w 193"/>
                <a:gd name="T71" fmla="*/ 3 h 103"/>
                <a:gd name="T72" fmla="*/ 166 w 193"/>
                <a:gd name="T73" fmla="*/ 1 h 103"/>
                <a:gd name="T74" fmla="*/ 35 w 193"/>
                <a:gd name="T75" fmla="*/ 0 h 1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03">
                  <a:moveTo>
                    <a:pt x="35" y="0"/>
                  </a:moveTo>
                  <a:lnTo>
                    <a:pt x="34" y="2"/>
                  </a:lnTo>
                  <a:lnTo>
                    <a:pt x="31" y="9"/>
                  </a:lnTo>
                  <a:lnTo>
                    <a:pt x="25" y="17"/>
                  </a:lnTo>
                  <a:lnTo>
                    <a:pt x="20" y="27"/>
                  </a:lnTo>
                  <a:lnTo>
                    <a:pt x="14" y="37"/>
                  </a:lnTo>
                  <a:lnTo>
                    <a:pt x="9" y="47"/>
                  </a:lnTo>
                  <a:lnTo>
                    <a:pt x="4" y="54"/>
                  </a:lnTo>
                  <a:lnTo>
                    <a:pt x="2" y="60"/>
                  </a:lnTo>
                  <a:lnTo>
                    <a:pt x="0" y="69"/>
                  </a:lnTo>
                  <a:lnTo>
                    <a:pt x="1" y="81"/>
                  </a:lnTo>
                  <a:lnTo>
                    <a:pt x="9" y="92"/>
                  </a:lnTo>
                  <a:lnTo>
                    <a:pt x="24" y="100"/>
                  </a:lnTo>
                  <a:lnTo>
                    <a:pt x="36" y="102"/>
                  </a:lnTo>
                  <a:lnTo>
                    <a:pt x="50" y="102"/>
                  </a:lnTo>
                  <a:lnTo>
                    <a:pt x="64" y="103"/>
                  </a:lnTo>
                  <a:lnTo>
                    <a:pt x="78" y="103"/>
                  </a:lnTo>
                  <a:lnTo>
                    <a:pt x="92" y="102"/>
                  </a:lnTo>
                  <a:lnTo>
                    <a:pt x="106" y="102"/>
                  </a:lnTo>
                  <a:lnTo>
                    <a:pt x="119" y="101"/>
                  </a:lnTo>
                  <a:lnTo>
                    <a:pt x="128" y="100"/>
                  </a:lnTo>
                  <a:lnTo>
                    <a:pt x="136" y="99"/>
                  </a:lnTo>
                  <a:lnTo>
                    <a:pt x="145" y="98"/>
                  </a:lnTo>
                  <a:lnTo>
                    <a:pt x="154" y="97"/>
                  </a:lnTo>
                  <a:lnTo>
                    <a:pt x="163" y="95"/>
                  </a:lnTo>
                  <a:lnTo>
                    <a:pt x="172" y="92"/>
                  </a:lnTo>
                  <a:lnTo>
                    <a:pt x="180" y="89"/>
                  </a:lnTo>
                  <a:lnTo>
                    <a:pt x="187" y="84"/>
                  </a:lnTo>
                  <a:lnTo>
                    <a:pt x="191" y="78"/>
                  </a:lnTo>
                  <a:lnTo>
                    <a:pt x="193" y="69"/>
                  </a:lnTo>
                  <a:lnTo>
                    <a:pt x="191" y="57"/>
                  </a:lnTo>
                  <a:lnTo>
                    <a:pt x="188" y="45"/>
                  </a:lnTo>
                  <a:lnTo>
                    <a:pt x="182" y="32"/>
                  </a:lnTo>
                  <a:lnTo>
                    <a:pt x="177" y="20"/>
                  </a:lnTo>
                  <a:lnTo>
                    <a:pt x="172" y="11"/>
                  </a:lnTo>
                  <a:lnTo>
                    <a:pt x="168" y="3"/>
                  </a:lnTo>
                  <a:lnTo>
                    <a:pt x="166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6" name="Freeform 19"/>
            <p:cNvSpPr>
              <a:spLocks/>
            </p:cNvSpPr>
            <p:nvPr/>
          </p:nvSpPr>
          <p:spPr bwMode="auto">
            <a:xfrm>
              <a:off x="4237" y="2413"/>
              <a:ext cx="540" cy="949"/>
            </a:xfrm>
            <a:custGeom>
              <a:avLst/>
              <a:gdLst>
                <a:gd name="T0" fmla="*/ 421 w 540"/>
                <a:gd name="T1" fmla="*/ 0 h 949"/>
                <a:gd name="T2" fmla="*/ 500 w 540"/>
                <a:gd name="T3" fmla="*/ 311 h 949"/>
                <a:gd name="T4" fmla="*/ 514 w 540"/>
                <a:gd name="T5" fmla="*/ 379 h 949"/>
                <a:gd name="T6" fmla="*/ 530 w 540"/>
                <a:gd name="T7" fmla="*/ 471 h 949"/>
                <a:gd name="T8" fmla="*/ 540 w 540"/>
                <a:gd name="T9" fmla="*/ 546 h 949"/>
                <a:gd name="T10" fmla="*/ 532 w 540"/>
                <a:gd name="T11" fmla="*/ 583 h 949"/>
                <a:gd name="T12" fmla="*/ 489 w 540"/>
                <a:gd name="T13" fmla="*/ 680 h 949"/>
                <a:gd name="T14" fmla="*/ 436 w 540"/>
                <a:gd name="T15" fmla="*/ 803 h 949"/>
                <a:gd name="T16" fmla="*/ 398 w 540"/>
                <a:gd name="T17" fmla="*/ 894 h 949"/>
                <a:gd name="T18" fmla="*/ 242 w 540"/>
                <a:gd name="T19" fmla="*/ 800 h 949"/>
                <a:gd name="T20" fmla="*/ 249 w 540"/>
                <a:gd name="T21" fmla="*/ 771 h 949"/>
                <a:gd name="T22" fmla="*/ 262 w 540"/>
                <a:gd name="T23" fmla="*/ 706 h 949"/>
                <a:gd name="T24" fmla="*/ 276 w 540"/>
                <a:gd name="T25" fmla="*/ 638 h 949"/>
                <a:gd name="T26" fmla="*/ 287 w 540"/>
                <a:gd name="T27" fmla="*/ 599 h 949"/>
                <a:gd name="T28" fmla="*/ 303 w 540"/>
                <a:gd name="T29" fmla="*/ 563 h 949"/>
                <a:gd name="T30" fmla="*/ 318 w 540"/>
                <a:gd name="T31" fmla="*/ 536 h 949"/>
                <a:gd name="T32" fmla="*/ 329 w 540"/>
                <a:gd name="T33" fmla="*/ 518 h 949"/>
                <a:gd name="T34" fmla="*/ 334 w 540"/>
                <a:gd name="T35" fmla="*/ 511 h 949"/>
                <a:gd name="T36" fmla="*/ 234 w 540"/>
                <a:gd name="T37" fmla="*/ 621 h 949"/>
                <a:gd name="T38" fmla="*/ 236 w 540"/>
                <a:gd name="T39" fmla="*/ 667 h 949"/>
                <a:gd name="T40" fmla="*/ 239 w 540"/>
                <a:gd name="T41" fmla="*/ 729 h 949"/>
                <a:gd name="T42" fmla="*/ 230 w 540"/>
                <a:gd name="T43" fmla="*/ 838 h 949"/>
                <a:gd name="T44" fmla="*/ 219 w 540"/>
                <a:gd name="T45" fmla="*/ 932 h 949"/>
                <a:gd name="T46" fmla="*/ 212 w 540"/>
                <a:gd name="T47" fmla="*/ 935 h 949"/>
                <a:gd name="T48" fmla="*/ 192 w 540"/>
                <a:gd name="T49" fmla="*/ 941 h 949"/>
                <a:gd name="T50" fmla="*/ 166 w 540"/>
                <a:gd name="T51" fmla="*/ 946 h 949"/>
                <a:gd name="T52" fmla="*/ 139 w 540"/>
                <a:gd name="T53" fmla="*/ 949 h 949"/>
                <a:gd name="T54" fmla="*/ 111 w 540"/>
                <a:gd name="T55" fmla="*/ 947 h 949"/>
                <a:gd name="T56" fmla="*/ 84 w 540"/>
                <a:gd name="T57" fmla="*/ 941 h 949"/>
                <a:gd name="T58" fmla="*/ 64 w 540"/>
                <a:gd name="T59" fmla="*/ 936 h 949"/>
                <a:gd name="T60" fmla="*/ 56 w 540"/>
                <a:gd name="T61" fmla="*/ 933 h 949"/>
                <a:gd name="T62" fmla="*/ 43 w 540"/>
                <a:gd name="T63" fmla="*/ 835 h 949"/>
                <a:gd name="T64" fmla="*/ 30 w 540"/>
                <a:gd name="T65" fmla="*/ 711 h 949"/>
                <a:gd name="T66" fmla="*/ 35 w 540"/>
                <a:gd name="T67" fmla="*/ 620 h 949"/>
                <a:gd name="T68" fmla="*/ 39 w 540"/>
                <a:gd name="T69" fmla="*/ 555 h 949"/>
                <a:gd name="T70" fmla="*/ 131 w 540"/>
                <a:gd name="T71" fmla="*/ 4 h 9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40" h="949">
                  <a:moveTo>
                    <a:pt x="131" y="4"/>
                  </a:moveTo>
                  <a:lnTo>
                    <a:pt x="421" y="0"/>
                  </a:lnTo>
                  <a:lnTo>
                    <a:pt x="498" y="301"/>
                  </a:lnTo>
                  <a:lnTo>
                    <a:pt x="500" y="311"/>
                  </a:lnTo>
                  <a:lnTo>
                    <a:pt x="505" y="339"/>
                  </a:lnTo>
                  <a:lnTo>
                    <a:pt x="514" y="379"/>
                  </a:lnTo>
                  <a:lnTo>
                    <a:pt x="522" y="425"/>
                  </a:lnTo>
                  <a:lnTo>
                    <a:pt x="530" y="471"/>
                  </a:lnTo>
                  <a:lnTo>
                    <a:pt x="537" y="514"/>
                  </a:lnTo>
                  <a:lnTo>
                    <a:pt x="540" y="546"/>
                  </a:lnTo>
                  <a:lnTo>
                    <a:pt x="540" y="562"/>
                  </a:lnTo>
                  <a:lnTo>
                    <a:pt x="532" y="583"/>
                  </a:lnTo>
                  <a:lnTo>
                    <a:pt x="514" y="624"/>
                  </a:lnTo>
                  <a:lnTo>
                    <a:pt x="489" y="680"/>
                  </a:lnTo>
                  <a:lnTo>
                    <a:pt x="463" y="742"/>
                  </a:lnTo>
                  <a:lnTo>
                    <a:pt x="436" y="803"/>
                  </a:lnTo>
                  <a:lnTo>
                    <a:pt x="414" y="856"/>
                  </a:lnTo>
                  <a:lnTo>
                    <a:pt x="398" y="894"/>
                  </a:lnTo>
                  <a:lnTo>
                    <a:pt x="392" y="908"/>
                  </a:lnTo>
                  <a:lnTo>
                    <a:pt x="242" y="800"/>
                  </a:lnTo>
                  <a:lnTo>
                    <a:pt x="245" y="792"/>
                  </a:lnTo>
                  <a:lnTo>
                    <a:pt x="249" y="771"/>
                  </a:lnTo>
                  <a:lnTo>
                    <a:pt x="254" y="740"/>
                  </a:lnTo>
                  <a:lnTo>
                    <a:pt x="262" y="706"/>
                  </a:lnTo>
                  <a:lnTo>
                    <a:pt x="270" y="671"/>
                  </a:lnTo>
                  <a:lnTo>
                    <a:pt x="276" y="638"/>
                  </a:lnTo>
                  <a:lnTo>
                    <a:pt x="283" y="613"/>
                  </a:lnTo>
                  <a:lnTo>
                    <a:pt x="287" y="599"/>
                  </a:lnTo>
                  <a:lnTo>
                    <a:pt x="294" y="580"/>
                  </a:lnTo>
                  <a:lnTo>
                    <a:pt x="303" y="563"/>
                  </a:lnTo>
                  <a:lnTo>
                    <a:pt x="310" y="549"/>
                  </a:lnTo>
                  <a:lnTo>
                    <a:pt x="318" y="536"/>
                  </a:lnTo>
                  <a:lnTo>
                    <a:pt x="324" y="525"/>
                  </a:lnTo>
                  <a:lnTo>
                    <a:pt x="329" y="518"/>
                  </a:lnTo>
                  <a:lnTo>
                    <a:pt x="333" y="514"/>
                  </a:lnTo>
                  <a:lnTo>
                    <a:pt x="334" y="511"/>
                  </a:lnTo>
                  <a:lnTo>
                    <a:pt x="267" y="343"/>
                  </a:lnTo>
                  <a:lnTo>
                    <a:pt x="234" y="621"/>
                  </a:lnTo>
                  <a:lnTo>
                    <a:pt x="235" y="634"/>
                  </a:lnTo>
                  <a:lnTo>
                    <a:pt x="236" y="667"/>
                  </a:lnTo>
                  <a:lnTo>
                    <a:pt x="237" y="703"/>
                  </a:lnTo>
                  <a:lnTo>
                    <a:pt x="239" y="729"/>
                  </a:lnTo>
                  <a:lnTo>
                    <a:pt x="236" y="769"/>
                  </a:lnTo>
                  <a:lnTo>
                    <a:pt x="230" y="838"/>
                  </a:lnTo>
                  <a:lnTo>
                    <a:pt x="222" y="904"/>
                  </a:lnTo>
                  <a:lnTo>
                    <a:pt x="219" y="932"/>
                  </a:lnTo>
                  <a:lnTo>
                    <a:pt x="217" y="933"/>
                  </a:lnTo>
                  <a:lnTo>
                    <a:pt x="212" y="935"/>
                  </a:lnTo>
                  <a:lnTo>
                    <a:pt x="203" y="938"/>
                  </a:lnTo>
                  <a:lnTo>
                    <a:pt x="192" y="941"/>
                  </a:lnTo>
                  <a:lnTo>
                    <a:pt x="180" y="944"/>
                  </a:lnTo>
                  <a:lnTo>
                    <a:pt x="166" y="946"/>
                  </a:lnTo>
                  <a:lnTo>
                    <a:pt x="152" y="948"/>
                  </a:lnTo>
                  <a:lnTo>
                    <a:pt x="139" y="949"/>
                  </a:lnTo>
                  <a:lnTo>
                    <a:pt x="125" y="948"/>
                  </a:lnTo>
                  <a:lnTo>
                    <a:pt x="111" y="947"/>
                  </a:lnTo>
                  <a:lnTo>
                    <a:pt x="97" y="944"/>
                  </a:lnTo>
                  <a:lnTo>
                    <a:pt x="84" y="941"/>
                  </a:lnTo>
                  <a:lnTo>
                    <a:pt x="73" y="939"/>
                  </a:lnTo>
                  <a:lnTo>
                    <a:pt x="64" y="936"/>
                  </a:lnTo>
                  <a:lnTo>
                    <a:pt x="58" y="935"/>
                  </a:lnTo>
                  <a:lnTo>
                    <a:pt x="56" y="933"/>
                  </a:lnTo>
                  <a:lnTo>
                    <a:pt x="52" y="904"/>
                  </a:lnTo>
                  <a:lnTo>
                    <a:pt x="43" y="835"/>
                  </a:lnTo>
                  <a:lnTo>
                    <a:pt x="35" y="761"/>
                  </a:lnTo>
                  <a:lnTo>
                    <a:pt x="30" y="711"/>
                  </a:lnTo>
                  <a:lnTo>
                    <a:pt x="31" y="672"/>
                  </a:lnTo>
                  <a:lnTo>
                    <a:pt x="35" y="620"/>
                  </a:lnTo>
                  <a:lnTo>
                    <a:pt x="38" y="574"/>
                  </a:lnTo>
                  <a:lnTo>
                    <a:pt x="39" y="555"/>
                  </a:lnTo>
                  <a:lnTo>
                    <a:pt x="0" y="239"/>
                  </a:lnTo>
                  <a:lnTo>
                    <a:pt x="131" y="4"/>
                  </a:lnTo>
                  <a:close/>
                </a:path>
              </a:pathLst>
            </a:custGeom>
            <a:solidFill>
              <a:srgbClr val="A5B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7" name="Freeform 20"/>
            <p:cNvSpPr>
              <a:spLocks/>
            </p:cNvSpPr>
            <p:nvPr/>
          </p:nvSpPr>
          <p:spPr bwMode="auto">
            <a:xfrm>
              <a:off x="4104" y="1792"/>
              <a:ext cx="647" cy="892"/>
            </a:xfrm>
            <a:custGeom>
              <a:avLst/>
              <a:gdLst>
                <a:gd name="T0" fmla="*/ 320 w 647"/>
                <a:gd name="T1" fmla="*/ 4 h 892"/>
                <a:gd name="T2" fmla="*/ 286 w 647"/>
                <a:gd name="T3" fmla="*/ 24 h 892"/>
                <a:gd name="T4" fmla="*/ 237 w 647"/>
                <a:gd name="T5" fmla="*/ 52 h 892"/>
                <a:gd name="T6" fmla="*/ 184 w 647"/>
                <a:gd name="T7" fmla="*/ 86 h 892"/>
                <a:gd name="T8" fmla="*/ 139 w 647"/>
                <a:gd name="T9" fmla="*/ 117 h 892"/>
                <a:gd name="T10" fmla="*/ 101 w 647"/>
                <a:gd name="T11" fmla="*/ 160 h 892"/>
                <a:gd name="T12" fmla="*/ 42 w 647"/>
                <a:gd name="T13" fmla="*/ 292 h 892"/>
                <a:gd name="T14" fmla="*/ 2 w 647"/>
                <a:gd name="T15" fmla="*/ 431 h 892"/>
                <a:gd name="T16" fmla="*/ 3 w 647"/>
                <a:gd name="T17" fmla="*/ 494 h 892"/>
                <a:gd name="T18" fmla="*/ 16 w 647"/>
                <a:gd name="T19" fmla="*/ 538 h 892"/>
                <a:gd name="T20" fmla="*/ 36 w 647"/>
                <a:gd name="T21" fmla="*/ 591 h 892"/>
                <a:gd name="T22" fmla="*/ 64 w 647"/>
                <a:gd name="T23" fmla="*/ 659 h 892"/>
                <a:gd name="T24" fmla="*/ 86 w 647"/>
                <a:gd name="T25" fmla="*/ 716 h 892"/>
                <a:gd name="T26" fmla="*/ 91 w 647"/>
                <a:gd name="T27" fmla="*/ 739 h 892"/>
                <a:gd name="T28" fmla="*/ 98 w 647"/>
                <a:gd name="T29" fmla="*/ 801 h 892"/>
                <a:gd name="T30" fmla="*/ 117 w 647"/>
                <a:gd name="T31" fmla="*/ 832 h 892"/>
                <a:gd name="T32" fmla="*/ 127 w 647"/>
                <a:gd name="T33" fmla="*/ 867 h 892"/>
                <a:gd name="T34" fmla="*/ 150 w 647"/>
                <a:gd name="T35" fmla="*/ 892 h 892"/>
                <a:gd name="T36" fmla="*/ 192 w 647"/>
                <a:gd name="T37" fmla="*/ 891 h 892"/>
                <a:gd name="T38" fmla="*/ 257 w 647"/>
                <a:gd name="T39" fmla="*/ 887 h 892"/>
                <a:gd name="T40" fmla="*/ 325 w 647"/>
                <a:gd name="T41" fmla="*/ 880 h 892"/>
                <a:gd name="T42" fmla="*/ 378 w 647"/>
                <a:gd name="T43" fmla="*/ 875 h 892"/>
                <a:gd name="T44" fmla="*/ 400 w 647"/>
                <a:gd name="T45" fmla="*/ 873 h 892"/>
                <a:gd name="T46" fmla="*/ 436 w 647"/>
                <a:gd name="T47" fmla="*/ 797 h 892"/>
                <a:gd name="T48" fmla="*/ 439 w 647"/>
                <a:gd name="T49" fmla="*/ 855 h 892"/>
                <a:gd name="T50" fmla="*/ 458 w 647"/>
                <a:gd name="T51" fmla="*/ 868 h 892"/>
                <a:gd name="T52" fmla="*/ 481 w 647"/>
                <a:gd name="T53" fmla="*/ 865 h 892"/>
                <a:gd name="T54" fmla="*/ 544 w 647"/>
                <a:gd name="T55" fmla="*/ 863 h 892"/>
                <a:gd name="T56" fmla="*/ 602 w 647"/>
                <a:gd name="T57" fmla="*/ 865 h 892"/>
                <a:gd name="T58" fmla="*/ 613 w 647"/>
                <a:gd name="T59" fmla="*/ 863 h 892"/>
                <a:gd name="T60" fmla="*/ 618 w 647"/>
                <a:gd name="T61" fmla="*/ 849 h 892"/>
                <a:gd name="T62" fmla="*/ 610 w 647"/>
                <a:gd name="T63" fmla="*/ 806 h 892"/>
                <a:gd name="T64" fmla="*/ 617 w 647"/>
                <a:gd name="T65" fmla="*/ 795 h 892"/>
                <a:gd name="T66" fmla="*/ 633 w 647"/>
                <a:gd name="T67" fmla="*/ 773 h 892"/>
                <a:gd name="T68" fmla="*/ 647 w 647"/>
                <a:gd name="T69" fmla="*/ 713 h 892"/>
                <a:gd name="T70" fmla="*/ 635 w 647"/>
                <a:gd name="T71" fmla="*/ 467 h 892"/>
                <a:gd name="T72" fmla="*/ 640 w 647"/>
                <a:gd name="T73" fmla="*/ 280 h 892"/>
                <a:gd name="T74" fmla="*/ 631 w 647"/>
                <a:gd name="T75" fmla="*/ 203 h 892"/>
                <a:gd name="T76" fmla="*/ 613 w 647"/>
                <a:gd name="T77" fmla="*/ 162 h 892"/>
                <a:gd name="T78" fmla="*/ 596 w 647"/>
                <a:gd name="T79" fmla="*/ 133 h 892"/>
                <a:gd name="T80" fmla="*/ 557 w 647"/>
                <a:gd name="T81" fmla="*/ 112 h 892"/>
                <a:gd name="T82" fmla="*/ 504 w 647"/>
                <a:gd name="T83" fmla="*/ 100 h 892"/>
                <a:gd name="T84" fmla="*/ 328 w 647"/>
                <a:gd name="T85" fmla="*/ 0 h 8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7" h="892">
                  <a:moveTo>
                    <a:pt x="328" y="0"/>
                  </a:moveTo>
                  <a:lnTo>
                    <a:pt x="326" y="1"/>
                  </a:lnTo>
                  <a:lnTo>
                    <a:pt x="320" y="4"/>
                  </a:lnTo>
                  <a:lnTo>
                    <a:pt x="312" y="10"/>
                  </a:lnTo>
                  <a:lnTo>
                    <a:pt x="300" y="16"/>
                  </a:lnTo>
                  <a:lnTo>
                    <a:pt x="286" y="24"/>
                  </a:lnTo>
                  <a:lnTo>
                    <a:pt x="272" y="32"/>
                  </a:lnTo>
                  <a:lnTo>
                    <a:pt x="255" y="43"/>
                  </a:lnTo>
                  <a:lnTo>
                    <a:pt x="237" y="52"/>
                  </a:lnTo>
                  <a:lnTo>
                    <a:pt x="219" y="64"/>
                  </a:lnTo>
                  <a:lnTo>
                    <a:pt x="202" y="74"/>
                  </a:lnTo>
                  <a:lnTo>
                    <a:pt x="184" y="86"/>
                  </a:lnTo>
                  <a:lnTo>
                    <a:pt x="168" y="97"/>
                  </a:lnTo>
                  <a:lnTo>
                    <a:pt x="152" y="107"/>
                  </a:lnTo>
                  <a:lnTo>
                    <a:pt x="139" y="117"/>
                  </a:lnTo>
                  <a:lnTo>
                    <a:pt x="128" y="126"/>
                  </a:lnTo>
                  <a:lnTo>
                    <a:pt x="120" y="134"/>
                  </a:lnTo>
                  <a:lnTo>
                    <a:pt x="101" y="160"/>
                  </a:lnTo>
                  <a:lnTo>
                    <a:pt x="81" y="197"/>
                  </a:lnTo>
                  <a:lnTo>
                    <a:pt x="61" y="242"/>
                  </a:lnTo>
                  <a:lnTo>
                    <a:pt x="42" y="292"/>
                  </a:lnTo>
                  <a:lnTo>
                    <a:pt x="25" y="342"/>
                  </a:lnTo>
                  <a:lnTo>
                    <a:pt x="11" y="389"/>
                  </a:lnTo>
                  <a:lnTo>
                    <a:pt x="2" y="431"/>
                  </a:lnTo>
                  <a:lnTo>
                    <a:pt x="0" y="463"/>
                  </a:lnTo>
                  <a:lnTo>
                    <a:pt x="1" y="479"/>
                  </a:lnTo>
                  <a:lnTo>
                    <a:pt x="3" y="494"/>
                  </a:lnTo>
                  <a:lnTo>
                    <a:pt x="7" y="509"/>
                  </a:lnTo>
                  <a:lnTo>
                    <a:pt x="11" y="523"/>
                  </a:lnTo>
                  <a:lnTo>
                    <a:pt x="16" y="538"/>
                  </a:lnTo>
                  <a:lnTo>
                    <a:pt x="21" y="554"/>
                  </a:lnTo>
                  <a:lnTo>
                    <a:pt x="29" y="572"/>
                  </a:lnTo>
                  <a:lnTo>
                    <a:pt x="36" y="591"/>
                  </a:lnTo>
                  <a:lnTo>
                    <a:pt x="45" y="612"/>
                  </a:lnTo>
                  <a:lnTo>
                    <a:pt x="54" y="635"/>
                  </a:lnTo>
                  <a:lnTo>
                    <a:pt x="64" y="659"/>
                  </a:lnTo>
                  <a:lnTo>
                    <a:pt x="72" y="681"/>
                  </a:lnTo>
                  <a:lnTo>
                    <a:pt x="80" y="700"/>
                  </a:lnTo>
                  <a:lnTo>
                    <a:pt x="86" y="716"/>
                  </a:lnTo>
                  <a:lnTo>
                    <a:pt x="90" y="726"/>
                  </a:lnTo>
                  <a:lnTo>
                    <a:pt x="91" y="731"/>
                  </a:lnTo>
                  <a:lnTo>
                    <a:pt x="91" y="739"/>
                  </a:lnTo>
                  <a:lnTo>
                    <a:pt x="92" y="760"/>
                  </a:lnTo>
                  <a:lnTo>
                    <a:pt x="95" y="784"/>
                  </a:lnTo>
                  <a:lnTo>
                    <a:pt x="98" y="801"/>
                  </a:lnTo>
                  <a:lnTo>
                    <a:pt x="103" y="812"/>
                  </a:lnTo>
                  <a:lnTo>
                    <a:pt x="109" y="823"/>
                  </a:lnTo>
                  <a:lnTo>
                    <a:pt x="117" y="832"/>
                  </a:lnTo>
                  <a:lnTo>
                    <a:pt x="123" y="841"/>
                  </a:lnTo>
                  <a:lnTo>
                    <a:pt x="126" y="852"/>
                  </a:lnTo>
                  <a:lnTo>
                    <a:pt x="127" y="867"/>
                  </a:lnTo>
                  <a:lnTo>
                    <a:pt x="132" y="881"/>
                  </a:lnTo>
                  <a:lnTo>
                    <a:pt x="143" y="891"/>
                  </a:lnTo>
                  <a:lnTo>
                    <a:pt x="150" y="892"/>
                  </a:lnTo>
                  <a:lnTo>
                    <a:pt x="160" y="892"/>
                  </a:lnTo>
                  <a:lnTo>
                    <a:pt x="175" y="892"/>
                  </a:lnTo>
                  <a:lnTo>
                    <a:pt x="192" y="891"/>
                  </a:lnTo>
                  <a:lnTo>
                    <a:pt x="212" y="890"/>
                  </a:lnTo>
                  <a:lnTo>
                    <a:pt x="233" y="888"/>
                  </a:lnTo>
                  <a:lnTo>
                    <a:pt x="257" y="887"/>
                  </a:lnTo>
                  <a:lnTo>
                    <a:pt x="280" y="884"/>
                  </a:lnTo>
                  <a:lnTo>
                    <a:pt x="302" y="882"/>
                  </a:lnTo>
                  <a:lnTo>
                    <a:pt x="325" y="880"/>
                  </a:lnTo>
                  <a:lnTo>
                    <a:pt x="345" y="878"/>
                  </a:lnTo>
                  <a:lnTo>
                    <a:pt x="363" y="876"/>
                  </a:lnTo>
                  <a:lnTo>
                    <a:pt x="378" y="875"/>
                  </a:lnTo>
                  <a:lnTo>
                    <a:pt x="389" y="874"/>
                  </a:lnTo>
                  <a:lnTo>
                    <a:pt x="398" y="873"/>
                  </a:lnTo>
                  <a:lnTo>
                    <a:pt x="400" y="873"/>
                  </a:lnTo>
                  <a:lnTo>
                    <a:pt x="368" y="633"/>
                  </a:lnTo>
                  <a:lnTo>
                    <a:pt x="437" y="631"/>
                  </a:lnTo>
                  <a:lnTo>
                    <a:pt x="436" y="797"/>
                  </a:lnTo>
                  <a:lnTo>
                    <a:pt x="436" y="808"/>
                  </a:lnTo>
                  <a:lnTo>
                    <a:pt x="437" y="830"/>
                  </a:lnTo>
                  <a:lnTo>
                    <a:pt x="439" y="855"/>
                  </a:lnTo>
                  <a:lnTo>
                    <a:pt x="444" y="866"/>
                  </a:lnTo>
                  <a:lnTo>
                    <a:pt x="452" y="868"/>
                  </a:lnTo>
                  <a:lnTo>
                    <a:pt x="458" y="868"/>
                  </a:lnTo>
                  <a:lnTo>
                    <a:pt x="463" y="868"/>
                  </a:lnTo>
                  <a:lnTo>
                    <a:pt x="471" y="866"/>
                  </a:lnTo>
                  <a:lnTo>
                    <a:pt x="481" y="865"/>
                  </a:lnTo>
                  <a:lnTo>
                    <a:pt x="496" y="863"/>
                  </a:lnTo>
                  <a:lnTo>
                    <a:pt x="516" y="863"/>
                  </a:lnTo>
                  <a:lnTo>
                    <a:pt x="544" y="863"/>
                  </a:lnTo>
                  <a:lnTo>
                    <a:pt x="572" y="864"/>
                  </a:lnTo>
                  <a:lnTo>
                    <a:pt x="590" y="864"/>
                  </a:lnTo>
                  <a:lnTo>
                    <a:pt x="602" y="865"/>
                  </a:lnTo>
                  <a:lnTo>
                    <a:pt x="609" y="864"/>
                  </a:lnTo>
                  <a:lnTo>
                    <a:pt x="612" y="864"/>
                  </a:lnTo>
                  <a:lnTo>
                    <a:pt x="613" y="863"/>
                  </a:lnTo>
                  <a:lnTo>
                    <a:pt x="613" y="862"/>
                  </a:lnTo>
                  <a:lnTo>
                    <a:pt x="615" y="860"/>
                  </a:lnTo>
                  <a:lnTo>
                    <a:pt x="618" y="849"/>
                  </a:lnTo>
                  <a:lnTo>
                    <a:pt x="616" y="831"/>
                  </a:lnTo>
                  <a:lnTo>
                    <a:pt x="612" y="813"/>
                  </a:lnTo>
                  <a:lnTo>
                    <a:pt x="610" y="806"/>
                  </a:lnTo>
                  <a:lnTo>
                    <a:pt x="611" y="805"/>
                  </a:lnTo>
                  <a:lnTo>
                    <a:pt x="613" y="801"/>
                  </a:lnTo>
                  <a:lnTo>
                    <a:pt x="617" y="795"/>
                  </a:lnTo>
                  <a:lnTo>
                    <a:pt x="622" y="789"/>
                  </a:lnTo>
                  <a:lnTo>
                    <a:pt x="628" y="782"/>
                  </a:lnTo>
                  <a:lnTo>
                    <a:pt x="633" y="773"/>
                  </a:lnTo>
                  <a:lnTo>
                    <a:pt x="638" y="765"/>
                  </a:lnTo>
                  <a:lnTo>
                    <a:pt x="644" y="756"/>
                  </a:lnTo>
                  <a:lnTo>
                    <a:pt x="647" y="713"/>
                  </a:lnTo>
                  <a:lnTo>
                    <a:pt x="643" y="631"/>
                  </a:lnTo>
                  <a:lnTo>
                    <a:pt x="637" y="540"/>
                  </a:lnTo>
                  <a:lnTo>
                    <a:pt x="635" y="467"/>
                  </a:lnTo>
                  <a:lnTo>
                    <a:pt x="637" y="406"/>
                  </a:lnTo>
                  <a:lnTo>
                    <a:pt x="639" y="339"/>
                  </a:lnTo>
                  <a:lnTo>
                    <a:pt x="640" y="280"/>
                  </a:lnTo>
                  <a:lnTo>
                    <a:pt x="638" y="238"/>
                  </a:lnTo>
                  <a:lnTo>
                    <a:pt x="635" y="220"/>
                  </a:lnTo>
                  <a:lnTo>
                    <a:pt x="631" y="203"/>
                  </a:lnTo>
                  <a:lnTo>
                    <a:pt x="626" y="188"/>
                  </a:lnTo>
                  <a:lnTo>
                    <a:pt x="619" y="174"/>
                  </a:lnTo>
                  <a:lnTo>
                    <a:pt x="613" y="162"/>
                  </a:lnTo>
                  <a:lnTo>
                    <a:pt x="607" y="152"/>
                  </a:lnTo>
                  <a:lnTo>
                    <a:pt x="601" y="141"/>
                  </a:lnTo>
                  <a:lnTo>
                    <a:pt x="596" y="133"/>
                  </a:lnTo>
                  <a:lnTo>
                    <a:pt x="587" y="125"/>
                  </a:lnTo>
                  <a:lnTo>
                    <a:pt x="574" y="118"/>
                  </a:lnTo>
                  <a:lnTo>
                    <a:pt x="557" y="112"/>
                  </a:lnTo>
                  <a:lnTo>
                    <a:pt x="538" y="107"/>
                  </a:lnTo>
                  <a:lnTo>
                    <a:pt x="520" y="103"/>
                  </a:lnTo>
                  <a:lnTo>
                    <a:pt x="504" y="100"/>
                  </a:lnTo>
                  <a:lnTo>
                    <a:pt x="493" y="99"/>
                  </a:lnTo>
                  <a:lnTo>
                    <a:pt x="489" y="98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8C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8" name="Freeform 21"/>
            <p:cNvSpPr>
              <a:spLocks/>
            </p:cNvSpPr>
            <p:nvPr/>
          </p:nvSpPr>
          <p:spPr bwMode="auto">
            <a:xfrm>
              <a:off x="4386" y="1776"/>
              <a:ext cx="219" cy="660"/>
            </a:xfrm>
            <a:custGeom>
              <a:avLst/>
              <a:gdLst>
                <a:gd name="T0" fmla="*/ 60 w 219"/>
                <a:gd name="T1" fmla="*/ 0 h 660"/>
                <a:gd name="T2" fmla="*/ 31 w 219"/>
                <a:gd name="T3" fmla="*/ 45 h 660"/>
                <a:gd name="T4" fmla="*/ 0 w 219"/>
                <a:gd name="T5" fmla="*/ 202 h 660"/>
                <a:gd name="T6" fmla="*/ 3 w 219"/>
                <a:gd name="T7" fmla="*/ 218 h 660"/>
                <a:gd name="T8" fmla="*/ 4 w 219"/>
                <a:gd name="T9" fmla="*/ 216 h 660"/>
                <a:gd name="T10" fmla="*/ 8 w 219"/>
                <a:gd name="T11" fmla="*/ 211 h 660"/>
                <a:gd name="T12" fmla="*/ 13 w 219"/>
                <a:gd name="T13" fmla="*/ 205 h 660"/>
                <a:gd name="T14" fmla="*/ 19 w 219"/>
                <a:gd name="T15" fmla="*/ 196 h 660"/>
                <a:gd name="T16" fmla="*/ 27 w 219"/>
                <a:gd name="T17" fmla="*/ 190 h 660"/>
                <a:gd name="T18" fmla="*/ 36 w 219"/>
                <a:gd name="T19" fmla="*/ 184 h 660"/>
                <a:gd name="T20" fmla="*/ 46 w 219"/>
                <a:gd name="T21" fmla="*/ 179 h 660"/>
                <a:gd name="T22" fmla="*/ 56 w 219"/>
                <a:gd name="T23" fmla="*/ 179 h 660"/>
                <a:gd name="T24" fmla="*/ 64 w 219"/>
                <a:gd name="T25" fmla="*/ 191 h 660"/>
                <a:gd name="T26" fmla="*/ 67 w 219"/>
                <a:gd name="T27" fmla="*/ 217 h 660"/>
                <a:gd name="T28" fmla="*/ 68 w 219"/>
                <a:gd name="T29" fmla="*/ 241 h 660"/>
                <a:gd name="T30" fmla="*/ 68 w 219"/>
                <a:gd name="T31" fmla="*/ 252 h 660"/>
                <a:gd name="T32" fmla="*/ 73 w 219"/>
                <a:gd name="T33" fmla="*/ 471 h 660"/>
                <a:gd name="T34" fmla="*/ 89 w 219"/>
                <a:gd name="T35" fmla="*/ 660 h 660"/>
                <a:gd name="T36" fmla="*/ 161 w 219"/>
                <a:gd name="T37" fmla="*/ 652 h 660"/>
                <a:gd name="T38" fmla="*/ 171 w 219"/>
                <a:gd name="T39" fmla="*/ 434 h 660"/>
                <a:gd name="T40" fmla="*/ 169 w 219"/>
                <a:gd name="T41" fmla="*/ 213 h 660"/>
                <a:gd name="T42" fmla="*/ 180 w 219"/>
                <a:gd name="T43" fmla="*/ 189 h 660"/>
                <a:gd name="T44" fmla="*/ 182 w 219"/>
                <a:gd name="T45" fmla="*/ 188 h 660"/>
                <a:gd name="T46" fmla="*/ 189 w 219"/>
                <a:gd name="T47" fmla="*/ 187 h 660"/>
                <a:gd name="T48" fmla="*/ 195 w 219"/>
                <a:gd name="T49" fmla="*/ 188 h 660"/>
                <a:gd name="T50" fmla="*/ 198 w 219"/>
                <a:gd name="T51" fmla="*/ 195 h 660"/>
                <a:gd name="T52" fmla="*/ 201 w 219"/>
                <a:gd name="T53" fmla="*/ 204 h 660"/>
                <a:gd name="T54" fmla="*/ 204 w 219"/>
                <a:gd name="T55" fmla="*/ 207 h 660"/>
                <a:gd name="T56" fmla="*/ 205 w 219"/>
                <a:gd name="T57" fmla="*/ 209 h 660"/>
                <a:gd name="T58" fmla="*/ 206 w 219"/>
                <a:gd name="T59" fmla="*/ 209 h 660"/>
                <a:gd name="T60" fmla="*/ 219 w 219"/>
                <a:gd name="T61" fmla="*/ 140 h 660"/>
                <a:gd name="T62" fmla="*/ 60 w 219"/>
                <a:gd name="T63" fmla="*/ 0 h 6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9" h="660">
                  <a:moveTo>
                    <a:pt x="60" y="0"/>
                  </a:moveTo>
                  <a:lnTo>
                    <a:pt x="31" y="45"/>
                  </a:lnTo>
                  <a:lnTo>
                    <a:pt x="0" y="202"/>
                  </a:lnTo>
                  <a:lnTo>
                    <a:pt x="3" y="218"/>
                  </a:lnTo>
                  <a:lnTo>
                    <a:pt x="4" y="216"/>
                  </a:lnTo>
                  <a:lnTo>
                    <a:pt x="8" y="211"/>
                  </a:lnTo>
                  <a:lnTo>
                    <a:pt x="13" y="205"/>
                  </a:lnTo>
                  <a:lnTo>
                    <a:pt x="19" y="196"/>
                  </a:lnTo>
                  <a:lnTo>
                    <a:pt x="27" y="190"/>
                  </a:lnTo>
                  <a:lnTo>
                    <a:pt x="36" y="184"/>
                  </a:lnTo>
                  <a:lnTo>
                    <a:pt x="46" y="179"/>
                  </a:lnTo>
                  <a:lnTo>
                    <a:pt x="56" y="179"/>
                  </a:lnTo>
                  <a:lnTo>
                    <a:pt x="64" y="191"/>
                  </a:lnTo>
                  <a:lnTo>
                    <a:pt x="67" y="217"/>
                  </a:lnTo>
                  <a:lnTo>
                    <a:pt x="68" y="241"/>
                  </a:lnTo>
                  <a:lnTo>
                    <a:pt x="68" y="252"/>
                  </a:lnTo>
                  <a:lnTo>
                    <a:pt x="73" y="471"/>
                  </a:lnTo>
                  <a:lnTo>
                    <a:pt x="89" y="660"/>
                  </a:lnTo>
                  <a:lnTo>
                    <a:pt x="161" y="652"/>
                  </a:lnTo>
                  <a:lnTo>
                    <a:pt x="171" y="434"/>
                  </a:lnTo>
                  <a:lnTo>
                    <a:pt x="169" y="213"/>
                  </a:lnTo>
                  <a:lnTo>
                    <a:pt x="180" y="189"/>
                  </a:lnTo>
                  <a:lnTo>
                    <a:pt x="182" y="188"/>
                  </a:lnTo>
                  <a:lnTo>
                    <a:pt x="189" y="187"/>
                  </a:lnTo>
                  <a:lnTo>
                    <a:pt x="195" y="188"/>
                  </a:lnTo>
                  <a:lnTo>
                    <a:pt x="198" y="195"/>
                  </a:lnTo>
                  <a:lnTo>
                    <a:pt x="201" y="204"/>
                  </a:lnTo>
                  <a:lnTo>
                    <a:pt x="204" y="207"/>
                  </a:lnTo>
                  <a:lnTo>
                    <a:pt x="205" y="209"/>
                  </a:lnTo>
                  <a:lnTo>
                    <a:pt x="206" y="209"/>
                  </a:lnTo>
                  <a:lnTo>
                    <a:pt x="219" y="14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9" name="Freeform 22"/>
            <p:cNvSpPr>
              <a:spLocks/>
            </p:cNvSpPr>
            <p:nvPr/>
          </p:nvSpPr>
          <p:spPr bwMode="auto">
            <a:xfrm>
              <a:off x="4390" y="1560"/>
              <a:ext cx="301" cy="249"/>
            </a:xfrm>
            <a:custGeom>
              <a:avLst/>
              <a:gdLst>
                <a:gd name="T0" fmla="*/ 301 w 301"/>
                <a:gd name="T1" fmla="*/ 77 h 249"/>
                <a:gd name="T2" fmla="*/ 297 w 301"/>
                <a:gd name="T3" fmla="*/ 49 h 249"/>
                <a:gd name="T4" fmla="*/ 292 w 301"/>
                <a:gd name="T5" fmla="*/ 37 h 249"/>
                <a:gd name="T6" fmla="*/ 282 w 301"/>
                <a:gd name="T7" fmla="*/ 31 h 249"/>
                <a:gd name="T8" fmla="*/ 272 w 301"/>
                <a:gd name="T9" fmla="*/ 24 h 249"/>
                <a:gd name="T10" fmla="*/ 263 w 301"/>
                <a:gd name="T11" fmla="*/ 21 h 249"/>
                <a:gd name="T12" fmla="*/ 258 w 301"/>
                <a:gd name="T13" fmla="*/ 19 h 249"/>
                <a:gd name="T14" fmla="*/ 247 w 301"/>
                <a:gd name="T15" fmla="*/ 15 h 249"/>
                <a:gd name="T16" fmla="*/ 233 w 301"/>
                <a:gd name="T17" fmla="*/ 7 h 249"/>
                <a:gd name="T18" fmla="*/ 219 w 301"/>
                <a:gd name="T19" fmla="*/ 2 h 249"/>
                <a:gd name="T20" fmla="*/ 209 w 301"/>
                <a:gd name="T21" fmla="*/ 1 h 249"/>
                <a:gd name="T22" fmla="*/ 201 w 301"/>
                <a:gd name="T23" fmla="*/ 0 h 249"/>
                <a:gd name="T24" fmla="*/ 192 w 301"/>
                <a:gd name="T25" fmla="*/ 0 h 249"/>
                <a:gd name="T26" fmla="*/ 184 w 301"/>
                <a:gd name="T27" fmla="*/ 1 h 249"/>
                <a:gd name="T28" fmla="*/ 174 w 301"/>
                <a:gd name="T29" fmla="*/ 1 h 249"/>
                <a:gd name="T30" fmla="*/ 164 w 301"/>
                <a:gd name="T31" fmla="*/ 2 h 249"/>
                <a:gd name="T32" fmla="*/ 154 w 301"/>
                <a:gd name="T33" fmla="*/ 4 h 249"/>
                <a:gd name="T34" fmla="*/ 145 w 301"/>
                <a:gd name="T35" fmla="*/ 5 h 249"/>
                <a:gd name="T36" fmla="*/ 132 w 301"/>
                <a:gd name="T37" fmla="*/ 8 h 249"/>
                <a:gd name="T38" fmla="*/ 119 w 301"/>
                <a:gd name="T39" fmla="*/ 17 h 249"/>
                <a:gd name="T40" fmla="*/ 111 w 301"/>
                <a:gd name="T41" fmla="*/ 25 h 249"/>
                <a:gd name="T42" fmla="*/ 106 w 301"/>
                <a:gd name="T43" fmla="*/ 31 h 249"/>
                <a:gd name="T44" fmla="*/ 104 w 301"/>
                <a:gd name="T45" fmla="*/ 32 h 249"/>
                <a:gd name="T46" fmla="*/ 97 w 301"/>
                <a:gd name="T47" fmla="*/ 34 h 249"/>
                <a:gd name="T48" fmla="*/ 83 w 301"/>
                <a:gd name="T49" fmla="*/ 39 h 249"/>
                <a:gd name="T50" fmla="*/ 69 w 301"/>
                <a:gd name="T51" fmla="*/ 49 h 249"/>
                <a:gd name="T52" fmla="*/ 54 w 301"/>
                <a:gd name="T53" fmla="*/ 61 h 249"/>
                <a:gd name="T54" fmla="*/ 45 w 301"/>
                <a:gd name="T55" fmla="*/ 76 h 249"/>
                <a:gd name="T56" fmla="*/ 30 w 301"/>
                <a:gd name="T57" fmla="*/ 93 h 249"/>
                <a:gd name="T58" fmla="*/ 23 w 301"/>
                <a:gd name="T59" fmla="*/ 110 h 249"/>
                <a:gd name="T60" fmla="*/ 17 w 301"/>
                <a:gd name="T61" fmla="*/ 120 h 249"/>
                <a:gd name="T62" fmla="*/ 0 w 301"/>
                <a:gd name="T63" fmla="*/ 143 h 249"/>
                <a:gd name="T64" fmla="*/ 6 w 301"/>
                <a:gd name="T65" fmla="*/ 189 h 249"/>
                <a:gd name="T66" fmla="*/ 17 w 301"/>
                <a:gd name="T67" fmla="*/ 214 h 249"/>
                <a:gd name="T68" fmla="*/ 39 w 301"/>
                <a:gd name="T69" fmla="*/ 230 h 249"/>
                <a:gd name="T70" fmla="*/ 54 w 301"/>
                <a:gd name="T71" fmla="*/ 239 h 249"/>
                <a:gd name="T72" fmla="*/ 67 w 301"/>
                <a:gd name="T73" fmla="*/ 245 h 249"/>
                <a:gd name="T74" fmla="*/ 76 w 301"/>
                <a:gd name="T75" fmla="*/ 249 h 249"/>
                <a:gd name="T76" fmla="*/ 300 w 301"/>
                <a:gd name="T77" fmla="*/ 87 h 2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1" h="249">
                  <a:moveTo>
                    <a:pt x="300" y="87"/>
                  </a:moveTo>
                  <a:lnTo>
                    <a:pt x="301" y="77"/>
                  </a:lnTo>
                  <a:lnTo>
                    <a:pt x="299" y="64"/>
                  </a:lnTo>
                  <a:lnTo>
                    <a:pt x="297" y="49"/>
                  </a:lnTo>
                  <a:lnTo>
                    <a:pt x="294" y="40"/>
                  </a:lnTo>
                  <a:lnTo>
                    <a:pt x="292" y="37"/>
                  </a:lnTo>
                  <a:lnTo>
                    <a:pt x="288" y="34"/>
                  </a:lnTo>
                  <a:lnTo>
                    <a:pt x="282" y="31"/>
                  </a:lnTo>
                  <a:lnTo>
                    <a:pt x="277" y="28"/>
                  </a:lnTo>
                  <a:lnTo>
                    <a:pt x="272" y="24"/>
                  </a:lnTo>
                  <a:lnTo>
                    <a:pt x="268" y="22"/>
                  </a:lnTo>
                  <a:lnTo>
                    <a:pt x="263" y="21"/>
                  </a:lnTo>
                  <a:lnTo>
                    <a:pt x="261" y="20"/>
                  </a:lnTo>
                  <a:lnTo>
                    <a:pt x="258" y="19"/>
                  </a:lnTo>
                  <a:lnTo>
                    <a:pt x="254" y="17"/>
                  </a:lnTo>
                  <a:lnTo>
                    <a:pt x="247" y="15"/>
                  </a:lnTo>
                  <a:lnTo>
                    <a:pt x="241" y="11"/>
                  </a:lnTo>
                  <a:lnTo>
                    <a:pt x="233" y="7"/>
                  </a:lnTo>
                  <a:lnTo>
                    <a:pt x="226" y="4"/>
                  </a:lnTo>
                  <a:lnTo>
                    <a:pt x="219" y="2"/>
                  </a:lnTo>
                  <a:lnTo>
                    <a:pt x="213" y="1"/>
                  </a:lnTo>
                  <a:lnTo>
                    <a:pt x="209" y="1"/>
                  </a:lnTo>
                  <a:lnTo>
                    <a:pt x="205" y="0"/>
                  </a:lnTo>
                  <a:lnTo>
                    <a:pt x="201" y="0"/>
                  </a:lnTo>
                  <a:lnTo>
                    <a:pt x="197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4" y="1"/>
                  </a:lnTo>
                  <a:lnTo>
                    <a:pt x="180" y="1"/>
                  </a:lnTo>
                  <a:lnTo>
                    <a:pt x="174" y="1"/>
                  </a:lnTo>
                  <a:lnTo>
                    <a:pt x="169" y="2"/>
                  </a:lnTo>
                  <a:lnTo>
                    <a:pt x="164" y="2"/>
                  </a:lnTo>
                  <a:lnTo>
                    <a:pt x="159" y="3"/>
                  </a:lnTo>
                  <a:lnTo>
                    <a:pt x="154" y="4"/>
                  </a:lnTo>
                  <a:lnTo>
                    <a:pt x="149" y="5"/>
                  </a:lnTo>
                  <a:lnTo>
                    <a:pt x="145" y="5"/>
                  </a:lnTo>
                  <a:lnTo>
                    <a:pt x="139" y="6"/>
                  </a:lnTo>
                  <a:lnTo>
                    <a:pt x="132" y="8"/>
                  </a:lnTo>
                  <a:lnTo>
                    <a:pt x="125" y="13"/>
                  </a:lnTo>
                  <a:lnTo>
                    <a:pt x="119" y="17"/>
                  </a:lnTo>
                  <a:lnTo>
                    <a:pt x="115" y="21"/>
                  </a:lnTo>
                  <a:lnTo>
                    <a:pt x="111" y="25"/>
                  </a:lnTo>
                  <a:lnTo>
                    <a:pt x="107" y="29"/>
                  </a:lnTo>
                  <a:lnTo>
                    <a:pt x="106" y="31"/>
                  </a:lnTo>
                  <a:lnTo>
                    <a:pt x="105" y="32"/>
                  </a:lnTo>
                  <a:lnTo>
                    <a:pt x="104" y="32"/>
                  </a:lnTo>
                  <a:lnTo>
                    <a:pt x="101" y="33"/>
                  </a:lnTo>
                  <a:lnTo>
                    <a:pt x="97" y="34"/>
                  </a:lnTo>
                  <a:lnTo>
                    <a:pt x="91" y="36"/>
                  </a:lnTo>
                  <a:lnTo>
                    <a:pt x="83" y="39"/>
                  </a:lnTo>
                  <a:lnTo>
                    <a:pt x="77" y="43"/>
                  </a:lnTo>
                  <a:lnTo>
                    <a:pt x="69" y="49"/>
                  </a:lnTo>
                  <a:lnTo>
                    <a:pt x="62" y="54"/>
                  </a:lnTo>
                  <a:lnTo>
                    <a:pt x="54" y="61"/>
                  </a:lnTo>
                  <a:lnTo>
                    <a:pt x="49" y="69"/>
                  </a:lnTo>
                  <a:lnTo>
                    <a:pt x="45" y="76"/>
                  </a:lnTo>
                  <a:lnTo>
                    <a:pt x="38" y="84"/>
                  </a:lnTo>
                  <a:lnTo>
                    <a:pt x="30" y="93"/>
                  </a:lnTo>
                  <a:lnTo>
                    <a:pt x="25" y="103"/>
                  </a:lnTo>
                  <a:lnTo>
                    <a:pt x="23" y="110"/>
                  </a:lnTo>
                  <a:lnTo>
                    <a:pt x="22" y="116"/>
                  </a:lnTo>
                  <a:lnTo>
                    <a:pt x="17" y="120"/>
                  </a:lnTo>
                  <a:lnTo>
                    <a:pt x="8" y="128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6" y="189"/>
                  </a:lnTo>
                  <a:lnTo>
                    <a:pt x="10" y="204"/>
                  </a:lnTo>
                  <a:lnTo>
                    <a:pt x="17" y="214"/>
                  </a:lnTo>
                  <a:lnTo>
                    <a:pt x="30" y="225"/>
                  </a:lnTo>
                  <a:lnTo>
                    <a:pt x="39" y="230"/>
                  </a:lnTo>
                  <a:lnTo>
                    <a:pt x="46" y="234"/>
                  </a:lnTo>
                  <a:lnTo>
                    <a:pt x="54" y="239"/>
                  </a:lnTo>
                  <a:lnTo>
                    <a:pt x="62" y="243"/>
                  </a:lnTo>
                  <a:lnTo>
                    <a:pt x="67" y="245"/>
                  </a:lnTo>
                  <a:lnTo>
                    <a:pt x="72" y="247"/>
                  </a:lnTo>
                  <a:lnTo>
                    <a:pt x="76" y="249"/>
                  </a:lnTo>
                  <a:lnTo>
                    <a:pt x="77" y="249"/>
                  </a:lnTo>
                  <a:lnTo>
                    <a:pt x="300" y="87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0" name="Freeform 23"/>
            <p:cNvSpPr>
              <a:spLocks/>
            </p:cNvSpPr>
            <p:nvPr/>
          </p:nvSpPr>
          <p:spPr bwMode="auto">
            <a:xfrm>
              <a:off x="4807" y="3295"/>
              <a:ext cx="151" cy="60"/>
            </a:xfrm>
            <a:custGeom>
              <a:avLst/>
              <a:gdLst>
                <a:gd name="T0" fmla="*/ 8 w 151"/>
                <a:gd name="T1" fmla="*/ 40 h 60"/>
                <a:gd name="T2" fmla="*/ 0 w 151"/>
                <a:gd name="T3" fmla="*/ 60 h 60"/>
                <a:gd name="T4" fmla="*/ 1 w 151"/>
                <a:gd name="T5" fmla="*/ 60 h 60"/>
                <a:gd name="T6" fmla="*/ 5 w 151"/>
                <a:gd name="T7" fmla="*/ 60 h 60"/>
                <a:gd name="T8" fmla="*/ 12 w 151"/>
                <a:gd name="T9" fmla="*/ 60 h 60"/>
                <a:gd name="T10" fmla="*/ 19 w 151"/>
                <a:gd name="T11" fmla="*/ 60 h 60"/>
                <a:gd name="T12" fmla="*/ 27 w 151"/>
                <a:gd name="T13" fmla="*/ 60 h 60"/>
                <a:gd name="T14" fmla="*/ 34 w 151"/>
                <a:gd name="T15" fmla="*/ 60 h 60"/>
                <a:gd name="T16" fmla="*/ 41 w 151"/>
                <a:gd name="T17" fmla="*/ 60 h 60"/>
                <a:gd name="T18" fmla="*/ 47 w 151"/>
                <a:gd name="T19" fmla="*/ 60 h 60"/>
                <a:gd name="T20" fmla="*/ 54 w 151"/>
                <a:gd name="T21" fmla="*/ 59 h 60"/>
                <a:gd name="T22" fmla="*/ 65 w 151"/>
                <a:gd name="T23" fmla="*/ 57 h 60"/>
                <a:gd name="T24" fmla="*/ 78 w 151"/>
                <a:gd name="T25" fmla="*/ 53 h 60"/>
                <a:gd name="T26" fmla="*/ 92 w 151"/>
                <a:gd name="T27" fmla="*/ 48 h 60"/>
                <a:gd name="T28" fmla="*/ 106 w 151"/>
                <a:gd name="T29" fmla="*/ 44 h 60"/>
                <a:gd name="T30" fmla="*/ 118 w 151"/>
                <a:gd name="T31" fmla="*/ 40 h 60"/>
                <a:gd name="T32" fmla="*/ 125 w 151"/>
                <a:gd name="T33" fmla="*/ 38 h 60"/>
                <a:gd name="T34" fmla="*/ 128 w 151"/>
                <a:gd name="T35" fmla="*/ 37 h 60"/>
                <a:gd name="T36" fmla="*/ 151 w 151"/>
                <a:gd name="T37" fmla="*/ 16 h 60"/>
                <a:gd name="T38" fmla="*/ 140 w 151"/>
                <a:gd name="T39" fmla="*/ 0 h 60"/>
                <a:gd name="T40" fmla="*/ 105 w 151"/>
                <a:gd name="T41" fmla="*/ 12 h 60"/>
                <a:gd name="T42" fmla="*/ 8 w 151"/>
                <a:gd name="T43" fmla="*/ 40 h 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1" h="60">
                  <a:moveTo>
                    <a:pt x="8" y="40"/>
                  </a:moveTo>
                  <a:lnTo>
                    <a:pt x="0" y="60"/>
                  </a:lnTo>
                  <a:lnTo>
                    <a:pt x="1" y="60"/>
                  </a:lnTo>
                  <a:lnTo>
                    <a:pt x="5" y="60"/>
                  </a:lnTo>
                  <a:lnTo>
                    <a:pt x="12" y="60"/>
                  </a:lnTo>
                  <a:lnTo>
                    <a:pt x="19" y="60"/>
                  </a:lnTo>
                  <a:lnTo>
                    <a:pt x="27" y="60"/>
                  </a:lnTo>
                  <a:lnTo>
                    <a:pt x="34" y="60"/>
                  </a:lnTo>
                  <a:lnTo>
                    <a:pt x="41" y="60"/>
                  </a:lnTo>
                  <a:lnTo>
                    <a:pt x="47" y="60"/>
                  </a:lnTo>
                  <a:lnTo>
                    <a:pt x="54" y="59"/>
                  </a:lnTo>
                  <a:lnTo>
                    <a:pt x="65" y="57"/>
                  </a:lnTo>
                  <a:lnTo>
                    <a:pt x="78" y="53"/>
                  </a:lnTo>
                  <a:lnTo>
                    <a:pt x="92" y="48"/>
                  </a:lnTo>
                  <a:lnTo>
                    <a:pt x="106" y="44"/>
                  </a:lnTo>
                  <a:lnTo>
                    <a:pt x="118" y="40"/>
                  </a:lnTo>
                  <a:lnTo>
                    <a:pt x="125" y="38"/>
                  </a:lnTo>
                  <a:lnTo>
                    <a:pt x="128" y="37"/>
                  </a:lnTo>
                  <a:lnTo>
                    <a:pt x="151" y="16"/>
                  </a:lnTo>
                  <a:lnTo>
                    <a:pt x="140" y="0"/>
                  </a:lnTo>
                  <a:lnTo>
                    <a:pt x="105" y="12"/>
                  </a:lnTo>
                  <a:lnTo>
                    <a:pt x="8" y="4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1" name="Freeform 24"/>
            <p:cNvSpPr>
              <a:spLocks/>
            </p:cNvSpPr>
            <p:nvPr/>
          </p:nvSpPr>
          <p:spPr bwMode="auto">
            <a:xfrm>
              <a:off x="4452" y="1617"/>
              <a:ext cx="266" cy="413"/>
            </a:xfrm>
            <a:custGeom>
              <a:avLst/>
              <a:gdLst>
                <a:gd name="T0" fmla="*/ 56 w 266"/>
                <a:gd name="T1" fmla="*/ 100 h 413"/>
                <a:gd name="T2" fmla="*/ 42 w 266"/>
                <a:gd name="T3" fmla="*/ 80 h 413"/>
                <a:gd name="T4" fmla="*/ 31 w 266"/>
                <a:gd name="T5" fmla="*/ 73 h 413"/>
                <a:gd name="T6" fmla="*/ 18 w 266"/>
                <a:gd name="T7" fmla="*/ 71 h 413"/>
                <a:gd name="T8" fmla="*/ 5 w 266"/>
                <a:gd name="T9" fmla="*/ 86 h 413"/>
                <a:gd name="T10" fmla="*/ 1 w 266"/>
                <a:gd name="T11" fmla="*/ 113 h 413"/>
                <a:gd name="T12" fmla="*/ 1 w 266"/>
                <a:gd name="T13" fmla="*/ 149 h 413"/>
                <a:gd name="T14" fmla="*/ 1 w 266"/>
                <a:gd name="T15" fmla="*/ 177 h 413"/>
                <a:gd name="T16" fmla="*/ 1 w 266"/>
                <a:gd name="T17" fmla="*/ 193 h 413"/>
                <a:gd name="T18" fmla="*/ 1 w 266"/>
                <a:gd name="T19" fmla="*/ 229 h 413"/>
                <a:gd name="T20" fmla="*/ 2 w 266"/>
                <a:gd name="T21" fmla="*/ 264 h 413"/>
                <a:gd name="T22" fmla="*/ 14 w 266"/>
                <a:gd name="T23" fmla="*/ 288 h 413"/>
                <a:gd name="T24" fmla="*/ 25 w 266"/>
                <a:gd name="T25" fmla="*/ 343 h 413"/>
                <a:gd name="T26" fmla="*/ 43 w 266"/>
                <a:gd name="T27" fmla="*/ 402 h 413"/>
                <a:gd name="T28" fmla="*/ 97 w 266"/>
                <a:gd name="T29" fmla="*/ 328 h 413"/>
                <a:gd name="T30" fmla="*/ 103 w 266"/>
                <a:gd name="T31" fmla="*/ 327 h 413"/>
                <a:gd name="T32" fmla="*/ 118 w 266"/>
                <a:gd name="T33" fmla="*/ 321 h 413"/>
                <a:gd name="T34" fmla="*/ 139 w 266"/>
                <a:gd name="T35" fmla="*/ 315 h 413"/>
                <a:gd name="T36" fmla="*/ 166 w 266"/>
                <a:gd name="T37" fmla="*/ 306 h 413"/>
                <a:gd name="T38" fmla="*/ 194 w 266"/>
                <a:gd name="T39" fmla="*/ 287 h 413"/>
                <a:gd name="T40" fmla="*/ 217 w 266"/>
                <a:gd name="T41" fmla="*/ 258 h 413"/>
                <a:gd name="T42" fmla="*/ 234 w 266"/>
                <a:gd name="T43" fmla="*/ 230 h 413"/>
                <a:gd name="T44" fmla="*/ 244 w 266"/>
                <a:gd name="T45" fmla="*/ 212 h 413"/>
                <a:gd name="T46" fmla="*/ 261 w 266"/>
                <a:gd name="T47" fmla="*/ 157 h 413"/>
                <a:gd name="T48" fmla="*/ 264 w 266"/>
                <a:gd name="T49" fmla="*/ 84 h 413"/>
                <a:gd name="T50" fmla="*/ 254 w 266"/>
                <a:gd name="T51" fmla="*/ 58 h 413"/>
                <a:gd name="T52" fmla="*/ 243 w 266"/>
                <a:gd name="T53" fmla="*/ 34 h 413"/>
                <a:gd name="T54" fmla="*/ 232 w 266"/>
                <a:gd name="T55" fmla="*/ 17 h 413"/>
                <a:gd name="T56" fmla="*/ 228 w 266"/>
                <a:gd name="T57" fmla="*/ 11 h 413"/>
                <a:gd name="T58" fmla="*/ 214 w 266"/>
                <a:gd name="T59" fmla="*/ 9 h 413"/>
                <a:gd name="T60" fmla="*/ 182 w 266"/>
                <a:gd name="T61" fmla="*/ 6 h 413"/>
                <a:gd name="T62" fmla="*/ 150 w 266"/>
                <a:gd name="T63" fmla="*/ 2 h 413"/>
                <a:gd name="T64" fmla="*/ 135 w 266"/>
                <a:gd name="T65" fmla="*/ 0 h 413"/>
                <a:gd name="T66" fmla="*/ 125 w 266"/>
                <a:gd name="T67" fmla="*/ 3 h 413"/>
                <a:gd name="T68" fmla="*/ 109 w 266"/>
                <a:gd name="T69" fmla="*/ 9 h 413"/>
                <a:gd name="T70" fmla="*/ 93 w 266"/>
                <a:gd name="T71" fmla="*/ 16 h 413"/>
                <a:gd name="T72" fmla="*/ 84 w 266"/>
                <a:gd name="T73" fmla="*/ 20 h 413"/>
                <a:gd name="T74" fmla="*/ 78 w 266"/>
                <a:gd name="T75" fmla="*/ 59 h 413"/>
                <a:gd name="T76" fmla="*/ 77 w 266"/>
                <a:gd name="T77" fmla="*/ 94 h 4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6" h="413">
                  <a:moveTo>
                    <a:pt x="58" y="107"/>
                  </a:moveTo>
                  <a:lnTo>
                    <a:pt x="56" y="100"/>
                  </a:lnTo>
                  <a:lnTo>
                    <a:pt x="50" y="89"/>
                  </a:lnTo>
                  <a:lnTo>
                    <a:pt x="42" y="80"/>
                  </a:lnTo>
                  <a:lnTo>
                    <a:pt x="36" y="76"/>
                  </a:lnTo>
                  <a:lnTo>
                    <a:pt x="31" y="73"/>
                  </a:lnTo>
                  <a:lnTo>
                    <a:pt x="25" y="71"/>
                  </a:lnTo>
                  <a:lnTo>
                    <a:pt x="18" y="71"/>
                  </a:lnTo>
                  <a:lnTo>
                    <a:pt x="10" y="77"/>
                  </a:lnTo>
                  <a:lnTo>
                    <a:pt x="5" y="86"/>
                  </a:lnTo>
                  <a:lnTo>
                    <a:pt x="2" y="98"/>
                  </a:lnTo>
                  <a:lnTo>
                    <a:pt x="1" y="113"/>
                  </a:lnTo>
                  <a:lnTo>
                    <a:pt x="1" y="130"/>
                  </a:lnTo>
                  <a:lnTo>
                    <a:pt x="1" y="149"/>
                  </a:lnTo>
                  <a:lnTo>
                    <a:pt x="1" y="165"/>
                  </a:lnTo>
                  <a:lnTo>
                    <a:pt x="1" y="177"/>
                  </a:lnTo>
                  <a:lnTo>
                    <a:pt x="1" y="185"/>
                  </a:lnTo>
                  <a:lnTo>
                    <a:pt x="1" y="193"/>
                  </a:lnTo>
                  <a:lnTo>
                    <a:pt x="1" y="209"/>
                  </a:lnTo>
                  <a:lnTo>
                    <a:pt x="1" y="229"/>
                  </a:lnTo>
                  <a:lnTo>
                    <a:pt x="0" y="249"/>
                  </a:lnTo>
                  <a:lnTo>
                    <a:pt x="2" y="264"/>
                  </a:lnTo>
                  <a:lnTo>
                    <a:pt x="7" y="275"/>
                  </a:lnTo>
                  <a:lnTo>
                    <a:pt x="14" y="288"/>
                  </a:lnTo>
                  <a:lnTo>
                    <a:pt x="19" y="310"/>
                  </a:lnTo>
                  <a:lnTo>
                    <a:pt x="25" y="343"/>
                  </a:lnTo>
                  <a:lnTo>
                    <a:pt x="35" y="377"/>
                  </a:lnTo>
                  <a:lnTo>
                    <a:pt x="43" y="402"/>
                  </a:lnTo>
                  <a:lnTo>
                    <a:pt x="47" y="413"/>
                  </a:lnTo>
                  <a:lnTo>
                    <a:pt x="97" y="328"/>
                  </a:lnTo>
                  <a:lnTo>
                    <a:pt x="98" y="328"/>
                  </a:lnTo>
                  <a:lnTo>
                    <a:pt x="103" y="327"/>
                  </a:lnTo>
                  <a:lnTo>
                    <a:pt x="109" y="325"/>
                  </a:lnTo>
                  <a:lnTo>
                    <a:pt x="118" y="321"/>
                  </a:lnTo>
                  <a:lnTo>
                    <a:pt x="127" y="318"/>
                  </a:lnTo>
                  <a:lnTo>
                    <a:pt x="139" y="315"/>
                  </a:lnTo>
                  <a:lnTo>
                    <a:pt x="153" y="311"/>
                  </a:lnTo>
                  <a:lnTo>
                    <a:pt x="166" y="306"/>
                  </a:lnTo>
                  <a:lnTo>
                    <a:pt x="181" y="298"/>
                  </a:lnTo>
                  <a:lnTo>
                    <a:pt x="194" y="287"/>
                  </a:lnTo>
                  <a:lnTo>
                    <a:pt x="207" y="273"/>
                  </a:lnTo>
                  <a:lnTo>
                    <a:pt x="217" y="258"/>
                  </a:lnTo>
                  <a:lnTo>
                    <a:pt x="227" y="243"/>
                  </a:lnTo>
                  <a:lnTo>
                    <a:pt x="234" y="230"/>
                  </a:lnTo>
                  <a:lnTo>
                    <a:pt x="239" y="220"/>
                  </a:lnTo>
                  <a:lnTo>
                    <a:pt x="244" y="212"/>
                  </a:lnTo>
                  <a:lnTo>
                    <a:pt x="251" y="192"/>
                  </a:lnTo>
                  <a:lnTo>
                    <a:pt x="261" y="157"/>
                  </a:lnTo>
                  <a:lnTo>
                    <a:pt x="266" y="118"/>
                  </a:lnTo>
                  <a:lnTo>
                    <a:pt x="264" y="84"/>
                  </a:lnTo>
                  <a:lnTo>
                    <a:pt x="260" y="70"/>
                  </a:lnTo>
                  <a:lnTo>
                    <a:pt x="254" y="58"/>
                  </a:lnTo>
                  <a:lnTo>
                    <a:pt x="248" y="45"/>
                  </a:lnTo>
                  <a:lnTo>
                    <a:pt x="243" y="34"/>
                  </a:lnTo>
                  <a:lnTo>
                    <a:pt x="236" y="25"/>
                  </a:lnTo>
                  <a:lnTo>
                    <a:pt x="232" y="17"/>
                  </a:lnTo>
                  <a:lnTo>
                    <a:pt x="229" y="13"/>
                  </a:lnTo>
                  <a:lnTo>
                    <a:pt x="228" y="11"/>
                  </a:lnTo>
                  <a:lnTo>
                    <a:pt x="224" y="11"/>
                  </a:lnTo>
                  <a:lnTo>
                    <a:pt x="214" y="9"/>
                  </a:lnTo>
                  <a:lnTo>
                    <a:pt x="199" y="8"/>
                  </a:lnTo>
                  <a:lnTo>
                    <a:pt x="182" y="6"/>
                  </a:lnTo>
                  <a:lnTo>
                    <a:pt x="165" y="3"/>
                  </a:lnTo>
                  <a:lnTo>
                    <a:pt x="150" y="2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1"/>
                  </a:lnTo>
                  <a:lnTo>
                    <a:pt x="125" y="3"/>
                  </a:lnTo>
                  <a:lnTo>
                    <a:pt x="118" y="6"/>
                  </a:lnTo>
                  <a:lnTo>
                    <a:pt x="109" y="9"/>
                  </a:lnTo>
                  <a:lnTo>
                    <a:pt x="101" y="13"/>
                  </a:lnTo>
                  <a:lnTo>
                    <a:pt x="93" y="16"/>
                  </a:lnTo>
                  <a:lnTo>
                    <a:pt x="87" y="18"/>
                  </a:lnTo>
                  <a:lnTo>
                    <a:pt x="84" y="20"/>
                  </a:lnTo>
                  <a:lnTo>
                    <a:pt x="80" y="33"/>
                  </a:lnTo>
                  <a:lnTo>
                    <a:pt x="78" y="59"/>
                  </a:lnTo>
                  <a:lnTo>
                    <a:pt x="77" y="83"/>
                  </a:lnTo>
                  <a:lnTo>
                    <a:pt x="77" y="94"/>
                  </a:lnTo>
                  <a:lnTo>
                    <a:pt x="58" y="107"/>
                  </a:lnTo>
                  <a:close/>
                </a:path>
              </a:pathLst>
            </a:custGeom>
            <a:solidFill>
              <a:srgbClr val="AD7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2" name="Freeform 25"/>
            <p:cNvSpPr>
              <a:spLocks/>
            </p:cNvSpPr>
            <p:nvPr/>
          </p:nvSpPr>
          <p:spPr bwMode="auto">
            <a:xfrm>
              <a:off x="4897" y="2883"/>
              <a:ext cx="298" cy="213"/>
            </a:xfrm>
            <a:custGeom>
              <a:avLst/>
              <a:gdLst>
                <a:gd name="T0" fmla="*/ 291 w 298"/>
                <a:gd name="T1" fmla="*/ 93 h 213"/>
                <a:gd name="T2" fmla="*/ 281 w 298"/>
                <a:gd name="T3" fmla="*/ 82 h 213"/>
                <a:gd name="T4" fmla="*/ 270 w 298"/>
                <a:gd name="T5" fmla="*/ 69 h 213"/>
                <a:gd name="T6" fmla="*/ 263 w 298"/>
                <a:gd name="T7" fmla="*/ 62 h 213"/>
                <a:gd name="T8" fmla="*/ 260 w 298"/>
                <a:gd name="T9" fmla="*/ 62 h 213"/>
                <a:gd name="T10" fmla="*/ 247 w 298"/>
                <a:gd name="T11" fmla="*/ 67 h 213"/>
                <a:gd name="T12" fmla="*/ 223 w 298"/>
                <a:gd name="T13" fmla="*/ 73 h 213"/>
                <a:gd name="T14" fmla="*/ 191 w 298"/>
                <a:gd name="T15" fmla="*/ 76 h 213"/>
                <a:gd name="T16" fmla="*/ 167 w 298"/>
                <a:gd name="T17" fmla="*/ 73 h 213"/>
                <a:gd name="T18" fmla="*/ 154 w 298"/>
                <a:gd name="T19" fmla="*/ 78 h 213"/>
                <a:gd name="T20" fmla="*/ 144 w 298"/>
                <a:gd name="T21" fmla="*/ 85 h 213"/>
                <a:gd name="T22" fmla="*/ 138 w 298"/>
                <a:gd name="T23" fmla="*/ 93 h 213"/>
                <a:gd name="T24" fmla="*/ 129 w 298"/>
                <a:gd name="T25" fmla="*/ 83 h 213"/>
                <a:gd name="T26" fmla="*/ 118 w 298"/>
                <a:gd name="T27" fmla="*/ 53 h 213"/>
                <a:gd name="T28" fmla="*/ 109 w 298"/>
                <a:gd name="T29" fmla="*/ 43 h 213"/>
                <a:gd name="T30" fmla="*/ 92 w 298"/>
                <a:gd name="T31" fmla="*/ 32 h 213"/>
                <a:gd name="T32" fmla="*/ 78 w 298"/>
                <a:gd name="T33" fmla="*/ 20 h 213"/>
                <a:gd name="T34" fmla="*/ 59 w 298"/>
                <a:gd name="T35" fmla="*/ 3 h 213"/>
                <a:gd name="T36" fmla="*/ 32 w 298"/>
                <a:gd name="T37" fmla="*/ 5 h 213"/>
                <a:gd name="T38" fmla="*/ 0 w 298"/>
                <a:gd name="T39" fmla="*/ 69 h 213"/>
                <a:gd name="T40" fmla="*/ 11 w 298"/>
                <a:gd name="T41" fmla="*/ 78 h 213"/>
                <a:gd name="T42" fmla="*/ 32 w 298"/>
                <a:gd name="T43" fmla="*/ 93 h 213"/>
                <a:gd name="T44" fmla="*/ 54 w 298"/>
                <a:gd name="T45" fmla="*/ 111 h 213"/>
                <a:gd name="T46" fmla="*/ 71 w 298"/>
                <a:gd name="T47" fmla="*/ 125 h 213"/>
                <a:gd name="T48" fmla="*/ 72 w 298"/>
                <a:gd name="T49" fmla="*/ 134 h 213"/>
                <a:gd name="T50" fmla="*/ 78 w 298"/>
                <a:gd name="T51" fmla="*/ 141 h 213"/>
                <a:gd name="T52" fmla="*/ 81 w 298"/>
                <a:gd name="T53" fmla="*/ 144 h 213"/>
                <a:gd name="T54" fmla="*/ 90 w 298"/>
                <a:gd name="T55" fmla="*/ 150 h 213"/>
                <a:gd name="T56" fmla="*/ 101 w 298"/>
                <a:gd name="T57" fmla="*/ 155 h 213"/>
                <a:gd name="T58" fmla="*/ 110 w 298"/>
                <a:gd name="T59" fmla="*/ 159 h 213"/>
                <a:gd name="T60" fmla="*/ 119 w 298"/>
                <a:gd name="T61" fmla="*/ 171 h 213"/>
                <a:gd name="T62" fmla="*/ 121 w 298"/>
                <a:gd name="T63" fmla="*/ 182 h 213"/>
                <a:gd name="T64" fmla="*/ 133 w 298"/>
                <a:gd name="T65" fmla="*/ 189 h 213"/>
                <a:gd name="T66" fmla="*/ 144 w 298"/>
                <a:gd name="T67" fmla="*/ 194 h 213"/>
                <a:gd name="T68" fmla="*/ 155 w 298"/>
                <a:gd name="T69" fmla="*/ 198 h 213"/>
                <a:gd name="T70" fmla="*/ 162 w 298"/>
                <a:gd name="T71" fmla="*/ 202 h 213"/>
                <a:gd name="T72" fmla="*/ 172 w 298"/>
                <a:gd name="T73" fmla="*/ 205 h 213"/>
                <a:gd name="T74" fmla="*/ 185 w 298"/>
                <a:gd name="T75" fmla="*/ 209 h 213"/>
                <a:gd name="T76" fmla="*/ 198 w 298"/>
                <a:gd name="T77" fmla="*/ 212 h 213"/>
                <a:gd name="T78" fmla="*/ 211 w 298"/>
                <a:gd name="T79" fmla="*/ 213 h 213"/>
                <a:gd name="T80" fmla="*/ 238 w 298"/>
                <a:gd name="T81" fmla="*/ 202 h 213"/>
                <a:gd name="T82" fmla="*/ 266 w 298"/>
                <a:gd name="T83" fmla="*/ 179 h 213"/>
                <a:gd name="T84" fmla="*/ 288 w 298"/>
                <a:gd name="T85" fmla="*/ 159 h 213"/>
                <a:gd name="T86" fmla="*/ 298 w 298"/>
                <a:gd name="T87" fmla="*/ 150 h 213"/>
                <a:gd name="T88" fmla="*/ 298 w 298"/>
                <a:gd name="T89" fmla="*/ 127 h 213"/>
                <a:gd name="T90" fmla="*/ 294 w 298"/>
                <a:gd name="T91" fmla="*/ 98 h 21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8" h="213">
                  <a:moveTo>
                    <a:pt x="294" y="98"/>
                  </a:moveTo>
                  <a:lnTo>
                    <a:pt x="291" y="93"/>
                  </a:lnTo>
                  <a:lnTo>
                    <a:pt x="286" y="87"/>
                  </a:lnTo>
                  <a:lnTo>
                    <a:pt x="281" y="82"/>
                  </a:lnTo>
                  <a:lnTo>
                    <a:pt x="276" y="75"/>
                  </a:lnTo>
                  <a:lnTo>
                    <a:pt x="270" y="69"/>
                  </a:lnTo>
                  <a:lnTo>
                    <a:pt x="266" y="65"/>
                  </a:lnTo>
                  <a:lnTo>
                    <a:pt x="263" y="62"/>
                  </a:lnTo>
                  <a:lnTo>
                    <a:pt x="262" y="61"/>
                  </a:lnTo>
                  <a:lnTo>
                    <a:pt x="260" y="62"/>
                  </a:lnTo>
                  <a:lnTo>
                    <a:pt x="255" y="64"/>
                  </a:lnTo>
                  <a:lnTo>
                    <a:pt x="247" y="67"/>
                  </a:lnTo>
                  <a:lnTo>
                    <a:pt x="237" y="70"/>
                  </a:lnTo>
                  <a:lnTo>
                    <a:pt x="223" y="73"/>
                  </a:lnTo>
                  <a:lnTo>
                    <a:pt x="208" y="75"/>
                  </a:lnTo>
                  <a:lnTo>
                    <a:pt x="191" y="76"/>
                  </a:lnTo>
                  <a:lnTo>
                    <a:pt x="173" y="74"/>
                  </a:lnTo>
                  <a:lnTo>
                    <a:pt x="167" y="73"/>
                  </a:lnTo>
                  <a:lnTo>
                    <a:pt x="160" y="75"/>
                  </a:lnTo>
                  <a:lnTo>
                    <a:pt x="154" y="78"/>
                  </a:lnTo>
                  <a:lnTo>
                    <a:pt x="150" y="81"/>
                  </a:lnTo>
                  <a:lnTo>
                    <a:pt x="144" y="85"/>
                  </a:lnTo>
                  <a:lnTo>
                    <a:pt x="141" y="89"/>
                  </a:lnTo>
                  <a:lnTo>
                    <a:pt x="138" y="93"/>
                  </a:lnTo>
                  <a:lnTo>
                    <a:pt x="135" y="97"/>
                  </a:lnTo>
                  <a:lnTo>
                    <a:pt x="129" y="83"/>
                  </a:lnTo>
                  <a:lnTo>
                    <a:pt x="123" y="67"/>
                  </a:lnTo>
                  <a:lnTo>
                    <a:pt x="118" y="53"/>
                  </a:lnTo>
                  <a:lnTo>
                    <a:pt x="115" y="47"/>
                  </a:lnTo>
                  <a:lnTo>
                    <a:pt x="109" y="43"/>
                  </a:lnTo>
                  <a:lnTo>
                    <a:pt x="101" y="37"/>
                  </a:lnTo>
                  <a:lnTo>
                    <a:pt x="92" y="32"/>
                  </a:lnTo>
                  <a:lnTo>
                    <a:pt x="85" y="27"/>
                  </a:lnTo>
                  <a:lnTo>
                    <a:pt x="78" y="20"/>
                  </a:lnTo>
                  <a:lnTo>
                    <a:pt x="68" y="12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32" y="5"/>
                  </a:lnTo>
                  <a:lnTo>
                    <a:pt x="4" y="33"/>
                  </a:lnTo>
                  <a:lnTo>
                    <a:pt x="0" y="69"/>
                  </a:lnTo>
                  <a:lnTo>
                    <a:pt x="3" y="72"/>
                  </a:lnTo>
                  <a:lnTo>
                    <a:pt x="11" y="78"/>
                  </a:lnTo>
                  <a:lnTo>
                    <a:pt x="20" y="85"/>
                  </a:lnTo>
                  <a:lnTo>
                    <a:pt x="32" y="93"/>
                  </a:lnTo>
                  <a:lnTo>
                    <a:pt x="44" y="103"/>
                  </a:lnTo>
                  <a:lnTo>
                    <a:pt x="54" y="111"/>
                  </a:lnTo>
                  <a:lnTo>
                    <a:pt x="65" y="119"/>
                  </a:lnTo>
                  <a:lnTo>
                    <a:pt x="71" y="125"/>
                  </a:lnTo>
                  <a:lnTo>
                    <a:pt x="70" y="128"/>
                  </a:lnTo>
                  <a:lnTo>
                    <a:pt x="72" y="134"/>
                  </a:lnTo>
                  <a:lnTo>
                    <a:pt x="75" y="139"/>
                  </a:lnTo>
                  <a:lnTo>
                    <a:pt x="78" y="141"/>
                  </a:lnTo>
                  <a:lnTo>
                    <a:pt x="79" y="142"/>
                  </a:lnTo>
                  <a:lnTo>
                    <a:pt x="81" y="144"/>
                  </a:lnTo>
                  <a:lnTo>
                    <a:pt x="85" y="148"/>
                  </a:lnTo>
                  <a:lnTo>
                    <a:pt x="90" y="150"/>
                  </a:lnTo>
                  <a:lnTo>
                    <a:pt x="96" y="153"/>
                  </a:lnTo>
                  <a:lnTo>
                    <a:pt x="101" y="155"/>
                  </a:lnTo>
                  <a:lnTo>
                    <a:pt x="106" y="157"/>
                  </a:lnTo>
                  <a:lnTo>
                    <a:pt x="110" y="159"/>
                  </a:lnTo>
                  <a:lnTo>
                    <a:pt x="116" y="163"/>
                  </a:lnTo>
                  <a:lnTo>
                    <a:pt x="119" y="171"/>
                  </a:lnTo>
                  <a:lnTo>
                    <a:pt x="120" y="178"/>
                  </a:lnTo>
                  <a:lnTo>
                    <a:pt x="121" y="182"/>
                  </a:lnTo>
                  <a:lnTo>
                    <a:pt x="126" y="186"/>
                  </a:lnTo>
                  <a:lnTo>
                    <a:pt x="133" y="189"/>
                  </a:lnTo>
                  <a:lnTo>
                    <a:pt x="138" y="192"/>
                  </a:lnTo>
                  <a:lnTo>
                    <a:pt x="144" y="194"/>
                  </a:lnTo>
                  <a:lnTo>
                    <a:pt x="150" y="196"/>
                  </a:lnTo>
                  <a:lnTo>
                    <a:pt x="155" y="198"/>
                  </a:lnTo>
                  <a:lnTo>
                    <a:pt x="159" y="199"/>
                  </a:lnTo>
                  <a:lnTo>
                    <a:pt x="162" y="202"/>
                  </a:lnTo>
                  <a:lnTo>
                    <a:pt x="167" y="203"/>
                  </a:lnTo>
                  <a:lnTo>
                    <a:pt x="172" y="205"/>
                  </a:lnTo>
                  <a:lnTo>
                    <a:pt x="177" y="207"/>
                  </a:lnTo>
                  <a:lnTo>
                    <a:pt x="185" y="209"/>
                  </a:lnTo>
                  <a:lnTo>
                    <a:pt x="191" y="211"/>
                  </a:lnTo>
                  <a:lnTo>
                    <a:pt x="198" y="212"/>
                  </a:lnTo>
                  <a:lnTo>
                    <a:pt x="205" y="213"/>
                  </a:lnTo>
                  <a:lnTo>
                    <a:pt x="211" y="213"/>
                  </a:lnTo>
                  <a:lnTo>
                    <a:pt x="224" y="209"/>
                  </a:lnTo>
                  <a:lnTo>
                    <a:pt x="238" y="202"/>
                  </a:lnTo>
                  <a:lnTo>
                    <a:pt x="252" y="191"/>
                  </a:lnTo>
                  <a:lnTo>
                    <a:pt x="266" y="179"/>
                  </a:lnTo>
                  <a:lnTo>
                    <a:pt x="279" y="169"/>
                  </a:lnTo>
                  <a:lnTo>
                    <a:pt x="288" y="159"/>
                  </a:lnTo>
                  <a:lnTo>
                    <a:pt x="296" y="152"/>
                  </a:lnTo>
                  <a:lnTo>
                    <a:pt x="298" y="150"/>
                  </a:lnTo>
                  <a:lnTo>
                    <a:pt x="298" y="143"/>
                  </a:lnTo>
                  <a:lnTo>
                    <a:pt x="298" y="127"/>
                  </a:lnTo>
                  <a:lnTo>
                    <a:pt x="296" y="110"/>
                  </a:lnTo>
                  <a:lnTo>
                    <a:pt x="294" y="98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3" name="Freeform 26"/>
            <p:cNvSpPr>
              <a:spLocks/>
            </p:cNvSpPr>
            <p:nvPr/>
          </p:nvSpPr>
          <p:spPr bwMode="auto">
            <a:xfrm>
              <a:off x="4986" y="2226"/>
              <a:ext cx="247" cy="376"/>
            </a:xfrm>
            <a:custGeom>
              <a:avLst/>
              <a:gdLst>
                <a:gd name="T0" fmla="*/ 4 w 247"/>
                <a:gd name="T1" fmla="*/ 22 h 376"/>
                <a:gd name="T2" fmla="*/ 0 w 247"/>
                <a:gd name="T3" fmla="*/ 99 h 376"/>
                <a:gd name="T4" fmla="*/ 4 w 247"/>
                <a:gd name="T5" fmla="*/ 137 h 376"/>
                <a:gd name="T6" fmla="*/ 11 w 247"/>
                <a:gd name="T7" fmla="*/ 163 h 376"/>
                <a:gd name="T8" fmla="*/ 20 w 247"/>
                <a:gd name="T9" fmla="*/ 191 h 376"/>
                <a:gd name="T10" fmla="*/ 32 w 247"/>
                <a:gd name="T11" fmla="*/ 214 h 376"/>
                <a:gd name="T12" fmla="*/ 50 w 247"/>
                <a:gd name="T13" fmla="*/ 229 h 376"/>
                <a:gd name="T14" fmla="*/ 68 w 247"/>
                <a:gd name="T15" fmla="*/ 239 h 376"/>
                <a:gd name="T16" fmla="*/ 85 w 247"/>
                <a:gd name="T17" fmla="*/ 247 h 376"/>
                <a:gd name="T18" fmla="*/ 96 w 247"/>
                <a:gd name="T19" fmla="*/ 250 h 376"/>
                <a:gd name="T20" fmla="*/ 93 w 247"/>
                <a:gd name="T21" fmla="*/ 254 h 376"/>
                <a:gd name="T22" fmla="*/ 78 w 247"/>
                <a:gd name="T23" fmla="*/ 275 h 376"/>
                <a:gd name="T24" fmla="*/ 64 w 247"/>
                <a:gd name="T25" fmla="*/ 298 h 376"/>
                <a:gd name="T26" fmla="*/ 58 w 247"/>
                <a:gd name="T27" fmla="*/ 328 h 376"/>
                <a:gd name="T28" fmla="*/ 64 w 247"/>
                <a:gd name="T29" fmla="*/ 340 h 376"/>
                <a:gd name="T30" fmla="*/ 73 w 247"/>
                <a:gd name="T31" fmla="*/ 348 h 376"/>
                <a:gd name="T32" fmla="*/ 88 w 247"/>
                <a:gd name="T33" fmla="*/ 356 h 376"/>
                <a:gd name="T34" fmla="*/ 106 w 247"/>
                <a:gd name="T35" fmla="*/ 366 h 376"/>
                <a:gd name="T36" fmla="*/ 126 w 247"/>
                <a:gd name="T37" fmla="*/ 374 h 376"/>
                <a:gd name="T38" fmla="*/ 145 w 247"/>
                <a:gd name="T39" fmla="*/ 376 h 376"/>
                <a:gd name="T40" fmla="*/ 160 w 247"/>
                <a:gd name="T41" fmla="*/ 374 h 376"/>
                <a:gd name="T42" fmla="*/ 170 w 247"/>
                <a:gd name="T43" fmla="*/ 371 h 376"/>
                <a:gd name="T44" fmla="*/ 240 w 247"/>
                <a:gd name="T45" fmla="*/ 271 h 376"/>
                <a:gd name="T46" fmla="*/ 239 w 247"/>
                <a:gd name="T47" fmla="*/ 219 h 376"/>
                <a:gd name="T48" fmla="*/ 237 w 247"/>
                <a:gd name="T49" fmla="*/ 196 h 376"/>
                <a:gd name="T50" fmla="*/ 237 w 247"/>
                <a:gd name="T51" fmla="*/ 176 h 376"/>
                <a:gd name="T52" fmla="*/ 233 w 247"/>
                <a:gd name="T53" fmla="*/ 133 h 376"/>
                <a:gd name="T54" fmla="*/ 236 w 247"/>
                <a:gd name="T55" fmla="*/ 119 h 376"/>
                <a:gd name="T56" fmla="*/ 245 w 247"/>
                <a:gd name="T57" fmla="*/ 90 h 376"/>
                <a:gd name="T58" fmla="*/ 246 w 247"/>
                <a:gd name="T59" fmla="*/ 69 h 376"/>
                <a:gd name="T60" fmla="*/ 237 w 247"/>
                <a:gd name="T61" fmla="*/ 45 h 376"/>
                <a:gd name="T62" fmla="*/ 220 w 247"/>
                <a:gd name="T63" fmla="*/ 41 h 376"/>
                <a:gd name="T64" fmla="*/ 207 w 247"/>
                <a:gd name="T65" fmla="*/ 33 h 376"/>
                <a:gd name="T66" fmla="*/ 196 w 247"/>
                <a:gd name="T67" fmla="*/ 19 h 376"/>
                <a:gd name="T68" fmla="*/ 191 w 247"/>
                <a:gd name="T69" fmla="*/ 8 h 376"/>
                <a:gd name="T70" fmla="*/ 175 w 247"/>
                <a:gd name="T71" fmla="*/ 4 h 376"/>
                <a:gd name="T72" fmla="*/ 169 w 247"/>
                <a:gd name="T73" fmla="*/ 6 h 376"/>
                <a:gd name="T74" fmla="*/ 155 w 247"/>
                <a:gd name="T75" fmla="*/ 10 h 376"/>
                <a:gd name="T76" fmla="*/ 138 w 247"/>
                <a:gd name="T77" fmla="*/ 14 h 376"/>
                <a:gd name="T78" fmla="*/ 126 w 247"/>
                <a:gd name="T79" fmla="*/ 15 h 376"/>
                <a:gd name="T80" fmla="*/ 117 w 247"/>
                <a:gd name="T81" fmla="*/ 11 h 376"/>
                <a:gd name="T82" fmla="*/ 105 w 247"/>
                <a:gd name="T83" fmla="*/ 6 h 376"/>
                <a:gd name="T84" fmla="*/ 96 w 247"/>
                <a:gd name="T85" fmla="*/ 2 h 376"/>
                <a:gd name="T86" fmla="*/ 91 w 247"/>
                <a:gd name="T87" fmla="*/ 0 h 376"/>
                <a:gd name="T88" fmla="*/ 86 w 247"/>
                <a:gd name="T89" fmla="*/ 2 h 376"/>
                <a:gd name="T90" fmla="*/ 74 w 247"/>
                <a:gd name="T91" fmla="*/ 7 h 376"/>
                <a:gd name="T92" fmla="*/ 60 w 247"/>
                <a:gd name="T93" fmla="*/ 13 h 376"/>
                <a:gd name="T94" fmla="*/ 47 w 247"/>
                <a:gd name="T95" fmla="*/ 15 h 376"/>
                <a:gd name="T96" fmla="*/ 34 w 247"/>
                <a:gd name="T97" fmla="*/ 13 h 376"/>
                <a:gd name="T98" fmla="*/ 20 w 247"/>
                <a:gd name="T99" fmla="*/ 10 h 376"/>
                <a:gd name="T100" fmla="*/ 10 w 247"/>
                <a:gd name="T101" fmla="*/ 7 h 376"/>
                <a:gd name="T102" fmla="*/ 5 w 247"/>
                <a:gd name="T103" fmla="*/ 6 h 3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47" h="376">
                  <a:moveTo>
                    <a:pt x="5" y="6"/>
                  </a:moveTo>
                  <a:lnTo>
                    <a:pt x="4" y="22"/>
                  </a:lnTo>
                  <a:lnTo>
                    <a:pt x="2" y="59"/>
                  </a:lnTo>
                  <a:lnTo>
                    <a:pt x="0" y="99"/>
                  </a:lnTo>
                  <a:lnTo>
                    <a:pt x="1" y="125"/>
                  </a:lnTo>
                  <a:lnTo>
                    <a:pt x="4" y="137"/>
                  </a:lnTo>
                  <a:lnTo>
                    <a:pt x="8" y="150"/>
                  </a:lnTo>
                  <a:lnTo>
                    <a:pt x="11" y="163"/>
                  </a:lnTo>
                  <a:lnTo>
                    <a:pt x="15" y="177"/>
                  </a:lnTo>
                  <a:lnTo>
                    <a:pt x="20" y="191"/>
                  </a:lnTo>
                  <a:lnTo>
                    <a:pt x="26" y="203"/>
                  </a:lnTo>
                  <a:lnTo>
                    <a:pt x="32" y="214"/>
                  </a:lnTo>
                  <a:lnTo>
                    <a:pt x="40" y="222"/>
                  </a:lnTo>
                  <a:lnTo>
                    <a:pt x="50" y="229"/>
                  </a:lnTo>
                  <a:lnTo>
                    <a:pt x="60" y="235"/>
                  </a:lnTo>
                  <a:lnTo>
                    <a:pt x="68" y="239"/>
                  </a:lnTo>
                  <a:lnTo>
                    <a:pt x="78" y="244"/>
                  </a:lnTo>
                  <a:lnTo>
                    <a:pt x="85" y="247"/>
                  </a:lnTo>
                  <a:lnTo>
                    <a:pt x="91" y="248"/>
                  </a:lnTo>
                  <a:lnTo>
                    <a:pt x="96" y="250"/>
                  </a:lnTo>
                  <a:lnTo>
                    <a:pt x="97" y="250"/>
                  </a:lnTo>
                  <a:lnTo>
                    <a:pt x="93" y="254"/>
                  </a:lnTo>
                  <a:lnTo>
                    <a:pt x="87" y="263"/>
                  </a:lnTo>
                  <a:lnTo>
                    <a:pt x="78" y="275"/>
                  </a:lnTo>
                  <a:lnTo>
                    <a:pt x="70" y="286"/>
                  </a:lnTo>
                  <a:lnTo>
                    <a:pt x="64" y="298"/>
                  </a:lnTo>
                  <a:lnTo>
                    <a:pt x="60" y="314"/>
                  </a:lnTo>
                  <a:lnTo>
                    <a:pt x="58" y="328"/>
                  </a:lnTo>
                  <a:lnTo>
                    <a:pt x="61" y="337"/>
                  </a:lnTo>
                  <a:lnTo>
                    <a:pt x="64" y="340"/>
                  </a:lnTo>
                  <a:lnTo>
                    <a:pt x="68" y="343"/>
                  </a:lnTo>
                  <a:lnTo>
                    <a:pt x="73" y="348"/>
                  </a:lnTo>
                  <a:lnTo>
                    <a:pt x="81" y="352"/>
                  </a:lnTo>
                  <a:lnTo>
                    <a:pt x="88" y="356"/>
                  </a:lnTo>
                  <a:lnTo>
                    <a:pt x="97" y="361"/>
                  </a:lnTo>
                  <a:lnTo>
                    <a:pt x="106" y="366"/>
                  </a:lnTo>
                  <a:lnTo>
                    <a:pt x="116" y="371"/>
                  </a:lnTo>
                  <a:lnTo>
                    <a:pt x="126" y="374"/>
                  </a:lnTo>
                  <a:lnTo>
                    <a:pt x="136" y="376"/>
                  </a:lnTo>
                  <a:lnTo>
                    <a:pt x="145" y="376"/>
                  </a:lnTo>
                  <a:lnTo>
                    <a:pt x="154" y="375"/>
                  </a:lnTo>
                  <a:lnTo>
                    <a:pt x="160" y="374"/>
                  </a:lnTo>
                  <a:lnTo>
                    <a:pt x="167" y="373"/>
                  </a:lnTo>
                  <a:lnTo>
                    <a:pt x="170" y="371"/>
                  </a:lnTo>
                  <a:lnTo>
                    <a:pt x="171" y="371"/>
                  </a:lnTo>
                  <a:lnTo>
                    <a:pt x="240" y="271"/>
                  </a:lnTo>
                  <a:lnTo>
                    <a:pt x="239" y="225"/>
                  </a:lnTo>
                  <a:lnTo>
                    <a:pt x="239" y="219"/>
                  </a:lnTo>
                  <a:lnTo>
                    <a:pt x="238" y="208"/>
                  </a:lnTo>
                  <a:lnTo>
                    <a:pt x="237" y="196"/>
                  </a:lnTo>
                  <a:lnTo>
                    <a:pt x="237" y="187"/>
                  </a:lnTo>
                  <a:lnTo>
                    <a:pt x="237" y="176"/>
                  </a:lnTo>
                  <a:lnTo>
                    <a:pt x="236" y="154"/>
                  </a:lnTo>
                  <a:lnTo>
                    <a:pt x="233" y="133"/>
                  </a:lnTo>
                  <a:lnTo>
                    <a:pt x="233" y="124"/>
                  </a:lnTo>
                  <a:lnTo>
                    <a:pt x="236" y="119"/>
                  </a:lnTo>
                  <a:lnTo>
                    <a:pt x="241" y="105"/>
                  </a:lnTo>
                  <a:lnTo>
                    <a:pt x="245" y="90"/>
                  </a:lnTo>
                  <a:lnTo>
                    <a:pt x="247" y="79"/>
                  </a:lnTo>
                  <a:lnTo>
                    <a:pt x="246" y="69"/>
                  </a:lnTo>
                  <a:lnTo>
                    <a:pt x="243" y="56"/>
                  </a:lnTo>
                  <a:lnTo>
                    <a:pt x="237" y="45"/>
                  </a:lnTo>
                  <a:lnTo>
                    <a:pt x="226" y="42"/>
                  </a:lnTo>
                  <a:lnTo>
                    <a:pt x="220" y="41"/>
                  </a:lnTo>
                  <a:lnTo>
                    <a:pt x="213" y="38"/>
                  </a:lnTo>
                  <a:lnTo>
                    <a:pt x="207" y="33"/>
                  </a:lnTo>
                  <a:lnTo>
                    <a:pt x="202" y="25"/>
                  </a:lnTo>
                  <a:lnTo>
                    <a:pt x="196" y="19"/>
                  </a:lnTo>
                  <a:lnTo>
                    <a:pt x="193" y="13"/>
                  </a:lnTo>
                  <a:lnTo>
                    <a:pt x="191" y="8"/>
                  </a:lnTo>
                  <a:lnTo>
                    <a:pt x="190" y="6"/>
                  </a:lnTo>
                  <a:lnTo>
                    <a:pt x="175" y="4"/>
                  </a:lnTo>
                  <a:lnTo>
                    <a:pt x="173" y="5"/>
                  </a:lnTo>
                  <a:lnTo>
                    <a:pt x="169" y="6"/>
                  </a:lnTo>
                  <a:lnTo>
                    <a:pt x="162" y="8"/>
                  </a:lnTo>
                  <a:lnTo>
                    <a:pt x="155" y="10"/>
                  </a:lnTo>
                  <a:lnTo>
                    <a:pt x="146" y="13"/>
                  </a:lnTo>
                  <a:lnTo>
                    <a:pt x="138" y="14"/>
                  </a:lnTo>
                  <a:lnTo>
                    <a:pt x="132" y="15"/>
                  </a:lnTo>
                  <a:lnTo>
                    <a:pt x="126" y="15"/>
                  </a:lnTo>
                  <a:lnTo>
                    <a:pt x="122" y="14"/>
                  </a:lnTo>
                  <a:lnTo>
                    <a:pt x="117" y="11"/>
                  </a:lnTo>
                  <a:lnTo>
                    <a:pt x="110" y="9"/>
                  </a:lnTo>
                  <a:lnTo>
                    <a:pt x="105" y="6"/>
                  </a:lnTo>
                  <a:lnTo>
                    <a:pt x="100" y="4"/>
                  </a:lnTo>
                  <a:lnTo>
                    <a:pt x="96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90" y="1"/>
                  </a:lnTo>
                  <a:lnTo>
                    <a:pt x="86" y="2"/>
                  </a:lnTo>
                  <a:lnTo>
                    <a:pt x="81" y="5"/>
                  </a:lnTo>
                  <a:lnTo>
                    <a:pt x="74" y="7"/>
                  </a:lnTo>
                  <a:lnTo>
                    <a:pt x="67" y="10"/>
                  </a:lnTo>
                  <a:lnTo>
                    <a:pt x="60" y="13"/>
                  </a:lnTo>
                  <a:lnTo>
                    <a:pt x="53" y="15"/>
                  </a:lnTo>
                  <a:lnTo>
                    <a:pt x="47" y="15"/>
                  </a:lnTo>
                  <a:lnTo>
                    <a:pt x="40" y="14"/>
                  </a:lnTo>
                  <a:lnTo>
                    <a:pt x="34" y="13"/>
                  </a:lnTo>
                  <a:lnTo>
                    <a:pt x="27" y="11"/>
                  </a:lnTo>
                  <a:lnTo>
                    <a:pt x="20" y="10"/>
                  </a:lnTo>
                  <a:lnTo>
                    <a:pt x="14" y="8"/>
                  </a:lnTo>
                  <a:lnTo>
                    <a:pt x="10" y="7"/>
                  </a:lnTo>
                  <a:lnTo>
                    <a:pt x="7" y="6"/>
                  </a:lnTo>
                  <a:lnTo>
                    <a:pt x="5" y="6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4" name="Freeform 27"/>
            <p:cNvSpPr>
              <a:spLocks/>
            </p:cNvSpPr>
            <p:nvPr/>
          </p:nvSpPr>
          <p:spPr bwMode="auto">
            <a:xfrm>
              <a:off x="4918" y="2936"/>
              <a:ext cx="131" cy="86"/>
            </a:xfrm>
            <a:custGeom>
              <a:avLst/>
              <a:gdLst>
                <a:gd name="T0" fmla="*/ 131 w 131"/>
                <a:gd name="T1" fmla="*/ 76 h 86"/>
                <a:gd name="T2" fmla="*/ 130 w 131"/>
                <a:gd name="T3" fmla="*/ 74 h 86"/>
                <a:gd name="T4" fmla="*/ 126 w 131"/>
                <a:gd name="T5" fmla="*/ 70 h 86"/>
                <a:gd name="T6" fmla="*/ 122 w 131"/>
                <a:gd name="T7" fmla="*/ 65 h 86"/>
                <a:gd name="T8" fmla="*/ 117 w 131"/>
                <a:gd name="T9" fmla="*/ 57 h 86"/>
                <a:gd name="T10" fmla="*/ 112 w 131"/>
                <a:gd name="T11" fmla="*/ 50 h 86"/>
                <a:gd name="T12" fmla="*/ 105 w 131"/>
                <a:gd name="T13" fmla="*/ 43 h 86"/>
                <a:gd name="T14" fmla="*/ 101 w 131"/>
                <a:gd name="T15" fmla="*/ 36 h 86"/>
                <a:gd name="T16" fmla="*/ 97 w 131"/>
                <a:gd name="T17" fmla="*/ 33 h 86"/>
                <a:gd name="T18" fmla="*/ 93 w 131"/>
                <a:gd name="T19" fmla="*/ 30 h 86"/>
                <a:gd name="T20" fmla="*/ 88 w 131"/>
                <a:gd name="T21" fmla="*/ 25 h 86"/>
                <a:gd name="T22" fmla="*/ 82 w 131"/>
                <a:gd name="T23" fmla="*/ 19 h 86"/>
                <a:gd name="T24" fmla="*/ 76 w 131"/>
                <a:gd name="T25" fmla="*/ 14 h 86"/>
                <a:gd name="T26" fmla="*/ 69 w 131"/>
                <a:gd name="T27" fmla="*/ 9 h 86"/>
                <a:gd name="T28" fmla="*/ 64 w 131"/>
                <a:gd name="T29" fmla="*/ 4 h 86"/>
                <a:gd name="T30" fmla="*/ 58 w 131"/>
                <a:gd name="T31" fmla="*/ 1 h 86"/>
                <a:gd name="T32" fmla="*/ 53 w 131"/>
                <a:gd name="T33" fmla="*/ 0 h 86"/>
                <a:gd name="T34" fmla="*/ 49 w 131"/>
                <a:gd name="T35" fmla="*/ 0 h 86"/>
                <a:gd name="T36" fmla="*/ 44 w 131"/>
                <a:gd name="T37" fmla="*/ 2 h 86"/>
                <a:gd name="T38" fmla="*/ 37 w 131"/>
                <a:gd name="T39" fmla="*/ 3 h 86"/>
                <a:gd name="T40" fmla="*/ 31 w 131"/>
                <a:gd name="T41" fmla="*/ 5 h 86"/>
                <a:gd name="T42" fmla="*/ 26 w 131"/>
                <a:gd name="T43" fmla="*/ 8 h 86"/>
                <a:gd name="T44" fmla="*/ 20 w 131"/>
                <a:gd name="T45" fmla="*/ 10 h 86"/>
                <a:gd name="T46" fmla="*/ 16 w 131"/>
                <a:gd name="T47" fmla="*/ 12 h 86"/>
                <a:gd name="T48" fmla="*/ 14 w 131"/>
                <a:gd name="T49" fmla="*/ 13 h 86"/>
                <a:gd name="T50" fmla="*/ 11 w 131"/>
                <a:gd name="T51" fmla="*/ 15 h 86"/>
                <a:gd name="T52" fmla="*/ 7 w 131"/>
                <a:gd name="T53" fmla="*/ 18 h 86"/>
                <a:gd name="T54" fmla="*/ 2 w 131"/>
                <a:gd name="T55" fmla="*/ 23 h 86"/>
                <a:gd name="T56" fmla="*/ 0 w 131"/>
                <a:gd name="T57" fmla="*/ 32 h 86"/>
                <a:gd name="T58" fmla="*/ 2 w 131"/>
                <a:gd name="T59" fmla="*/ 38 h 86"/>
                <a:gd name="T60" fmla="*/ 9 w 131"/>
                <a:gd name="T61" fmla="*/ 46 h 86"/>
                <a:gd name="T62" fmla="*/ 17 w 131"/>
                <a:gd name="T63" fmla="*/ 54 h 86"/>
                <a:gd name="T64" fmla="*/ 28 w 131"/>
                <a:gd name="T65" fmla="*/ 64 h 86"/>
                <a:gd name="T66" fmla="*/ 37 w 131"/>
                <a:gd name="T67" fmla="*/ 72 h 86"/>
                <a:gd name="T68" fmla="*/ 47 w 131"/>
                <a:gd name="T69" fmla="*/ 80 h 86"/>
                <a:gd name="T70" fmla="*/ 53 w 131"/>
                <a:gd name="T71" fmla="*/ 84 h 86"/>
                <a:gd name="T72" fmla="*/ 55 w 131"/>
                <a:gd name="T73" fmla="*/ 86 h 86"/>
                <a:gd name="T74" fmla="*/ 87 w 131"/>
                <a:gd name="T75" fmla="*/ 83 h 86"/>
                <a:gd name="T76" fmla="*/ 131 w 131"/>
                <a:gd name="T77" fmla="*/ 76 h 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1" h="86">
                  <a:moveTo>
                    <a:pt x="131" y="76"/>
                  </a:moveTo>
                  <a:lnTo>
                    <a:pt x="130" y="74"/>
                  </a:lnTo>
                  <a:lnTo>
                    <a:pt x="126" y="70"/>
                  </a:lnTo>
                  <a:lnTo>
                    <a:pt x="122" y="65"/>
                  </a:lnTo>
                  <a:lnTo>
                    <a:pt x="117" y="57"/>
                  </a:lnTo>
                  <a:lnTo>
                    <a:pt x="112" y="50"/>
                  </a:lnTo>
                  <a:lnTo>
                    <a:pt x="105" y="43"/>
                  </a:lnTo>
                  <a:lnTo>
                    <a:pt x="101" y="36"/>
                  </a:lnTo>
                  <a:lnTo>
                    <a:pt x="97" y="33"/>
                  </a:lnTo>
                  <a:lnTo>
                    <a:pt x="93" y="30"/>
                  </a:lnTo>
                  <a:lnTo>
                    <a:pt x="88" y="25"/>
                  </a:lnTo>
                  <a:lnTo>
                    <a:pt x="82" y="19"/>
                  </a:lnTo>
                  <a:lnTo>
                    <a:pt x="76" y="14"/>
                  </a:lnTo>
                  <a:lnTo>
                    <a:pt x="69" y="9"/>
                  </a:lnTo>
                  <a:lnTo>
                    <a:pt x="64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31" y="5"/>
                  </a:lnTo>
                  <a:lnTo>
                    <a:pt x="26" y="8"/>
                  </a:lnTo>
                  <a:lnTo>
                    <a:pt x="20" y="10"/>
                  </a:lnTo>
                  <a:lnTo>
                    <a:pt x="16" y="12"/>
                  </a:lnTo>
                  <a:lnTo>
                    <a:pt x="14" y="13"/>
                  </a:lnTo>
                  <a:lnTo>
                    <a:pt x="11" y="15"/>
                  </a:lnTo>
                  <a:lnTo>
                    <a:pt x="7" y="18"/>
                  </a:lnTo>
                  <a:lnTo>
                    <a:pt x="2" y="23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9" y="46"/>
                  </a:lnTo>
                  <a:lnTo>
                    <a:pt x="17" y="54"/>
                  </a:lnTo>
                  <a:lnTo>
                    <a:pt x="28" y="64"/>
                  </a:lnTo>
                  <a:lnTo>
                    <a:pt x="37" y="72"/>
                  </a:lnTo>
                  <a:lnTo>
                    <a:pt x="47" y="80"/>
                  </a:lnTo>
                  <a:lnTo>
                    <a:pt x="53" y="84"/>
                  </a:lnTo>
                  <a:lnTo>
                    <a:pt x="55" y="86"/>
                  </a:lnTo>
                  <a:lnTo>
                    <a:pt x="87" y="83"/>
                  </a:lnTo>
                  <a:lnTo>
                    <a:pt x="131" y="76"/>
                  </a:lnTo>
                  <a:close/>
                </a:path>
              </a:pathLst>
            </a:custGeom>
            <a:solidFill>
              <a:srgbClr val="DB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5" name="Freeform 28"/>
            <p:cNvSpPr>
              <a:spLocks/>
            </p:cNvSpPr>
            <p:nvPr/>
          </p:nvSpPr>
          <p:spPr bwMode="auto">
            <a:xfrm>
              <a:off x="4474" y="1643"/>
              <a:ext cx="244" cy="292"/>
            </a:xfrm>
            <a:custGeom>
              <a:avLst/>
              <a:gdLst>
                <a:gd name="T0" fmla="*/ 232 w 244"/>
                <a:gd name="T1" fmla="*/ 182 h 292"/>
                <a:gd name="T2" fmla="*/ 222 w 244"/>
                <a:gd name="T3" fmla="*/ 180 h 292"/>
                <a:gd name="T4" fmla="*/ 208 w 244"/>
                <a:gd name="T5" fmla="*/ 193 h 292"/>
                <a:gd name="T6" fmla="*/ 189 w 244"/>
                <a:gd name="T7" fmla="*/ 223 h 292"/>
                <a:gd name="T8" fmla="*/ 167 w 244"/>
                <a:gd name="T9" fmla="*/ 251 h 292"/>
                <a:gd name="T10" fmla="*/ 139 w 244"/>
                <a:gd name="T11" fmla="*/ 272 h 292"/>
                <a:gd name="T12" fmla="*/ 116 w 244"/>
                <a:gd name="T13" fmla="*/ 283 h 292"/>
                <a:gd name="T14" fmla="*/ 101 w 244"/>
                <a:gd name="T15" fmla="*/ 288 h 292"/>
                <a:gd name="T16" fmla="*/ 86 w 244"/>
                <a:gd name="T17" fmla="*/ 291 h 292"/>
                <a:gd name="T18" fmla="*/ 70 w 244"/>
                <a:gd name="T19" fmla="*/ 292 h 292"/>
                <a:gd name="T20" fmla="*/ 58 w 244"/>
                <a:gd name="T21" fmla="*/ 292 h 292"/>
                <a:gd name="T22" fmla="*/ 51 w 244"/>
                <a:gd name="T23" fmla="*/ 291 h 292"/>
                <a:gd name="T24" fmla="*/ 41 w 244"/>
                <a:gd name="T25" fmla="*/ 288 h 292"/>
                <a:gd name="T26" fmla="*/ 32 w 244"/>
                <a:gd name="T27" fmla="*/ 281 h 292"/>
                <a:gd name="T28" fmla="*/ 11 w 244"/>
                <a:gd name="T29" fmla="*/ 251 h 292"/>
                <a:gd name="T30" fmla="*/ 0 w 244"/>
                <a:gd name="T31" fmla="*/ 189 h 292"/>
                <a:gd name="T32" fmla="*/ 8 w 244"/>
                <a:gd name="T33" fmla="*/ 206 h 292"/>
                <a:gd name="T34" fmla="*/ 23 w 244"/>
                <a:gd name="T35" fmla="*/ 246 h 292"/>
                <a:gd name="T36" fmla="*/ 38 w 244"/>
                <a:gd name="T37" fmla="*/ 266 h 292"/>
                <a:gd name="T38" fmla="*/ 51 w 244"/>
                <a:gd name="T39" fmla="*/ 275 h 292"/>
                <a:gd name="T40" fmla="*/ 66 w 244"/>
                <a:gd name="T41" fmla="*/ 279 h 292"/>
                <a:gd name="T42" fmla="*/ 83 w 244"/>
                <a:gd name="T43" fmla="*/ 279 h 292"/>
                <a:gd name="T44" fmla="*/ 100 w 244"/>
                <a:gd name="T45" fmla="*/ 275 h 292"/>
                <a:gd name="T46" fmla="*/ 116 w 244"/>
                <a:gd name="T47" fmla="*/ 269 h 292"/>
                <a:gd name="T48" fmla="*/ 134 w 244"/>
                <a:gd name="T49" fmla="*/ 255 h 292"/>
                <a:gd name="T50" fmla="*/ 153 w 244"/>
                <a:gd name="T51" fmla="*/ 236 h 292"/>
                <a:gd name="T52" fmla="*/ 171 w 244"/>
                <a:gd name="T53" fmla="*/ 214 h 292"/>
                <a:gd name="T54" fmla="*/ 186 w 244"/>
                <a:gd name="T55" fmla="*/ 189 h 292"/>
                <a:gd name="T56" fmla="*/ 187 w 244"/>
                <a:gd name="T57" fmla="*/ 177 h 292"/>
                <a:gd name="T58" fmla="*/ 175 w 244"/>
                <a:gd name="T59" fmla="*/ 180 h 292"/>
                <a:gd name="T60" fmla="*/ 159 w 244"/>
                <a:gd name="T61" fmla="*/ 194 h 292"/>
                <a:gd name="T62" fmla="*/ 137 w 244"/>
                <a:gd name="T63" fmla="*/ 221 h 292"/>
                <a:gd name="T64" fmla="*/ 124 w 244"/>
                <a:gd name="T65" fmla="*/ 239 h 292"/>
                <a:gd name="T66" fmla="*/ 131 w 244"/>
                <a:gd name="T67" fmla="*/ 221 h 292"/>
                <a:gd name="T68" fmla="*/ 142 w 244"/>
                <a:gd name="T69" fmla="*/ 194 h 292"/>
                <a:gd name="T70" fmla="*/ 160 w 244"/>
                <a:gd name="T71" fmla="*/ 169 h 292"/>
                <a:gd name="T72" fmla="*/ 175 w 244"/>
                <a:gd name="T73" fmla="*/ 160 h 292"/>
                <a:gd name="T74" fmla="*/ 182 w 244"/>
                <a:gd name="T75" fmla="*/ 157 h 292"/>
                <a:gd name="T76" fmla="*/ 190 w 244"/>
                <a:gd name="T77" fmla="*/ 154 h 292"/>
                <a:gd name="T78" fmla="*/ 198 w 244"/>
                <a:gd name="T79" fmla="*/ 154 h 292"/>
                <a:gd name="T80" fmla="*/ 209 w 244"/>
                <a:gd name="T81" fmla="*/ 140 h 292"/>
                <a:gd name="T82" fmla="*/ 215 w 244"/>
                <a:gd name="T83" fmla="*/ 108 h 292"/>
                <a:gd name="T84" fmla="*/ 219 w 244"/>
                <a:gd name="T85" fmla="*/ 63 h 292"/>
                <a:gd name="T86" fmla="*/ 212 w 244"/>
                <a:gd name="T87" fmla="*/ 9 h 292"/>
                <a:gd name="T88" fmla="*/ 217 w 244"/>
                <a:gd name="T89" fmla="*/ 8 h 292"/>
                <a:gd name="T90" fmla="*/ 229 w 244"/>
                <a:gd name="T91" fmla="*/ 37 h 292"/>
                <a:gd name="T92" fmla="*/ 235 w 244"/>
                <a:gd name="T93" fmla="*/ 77 h 292"/>
                <a:gd name="T94" fmla="*/ 232 w 244"/>
                <a:gd name="T95" fmla="*/ 126 h 292"/>
                <a:gd name="T96" fmla="*/ 231 w 244"/>
                <a:gd name="T97" fmla="*/ 152 h 292"/>
                <a:gd name="T98" fmla="*/ 241 w 244"/>
                <a:gd name="T99" fmla="*/ 156 h 292"/>
                <a:gd name="T100" fmla="*/ 239 w 244"/>
                <a:gd name="T101" fmla="*/ 183 h 2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92">
                  <a:moveTo>
                    <a:pt x="239" y="183"/>
                  </a:moveTo>
                  <a:lnTo>
                    <a:pt x="232" y="182"/>
                  </a:lnTo>
                  <a:lnTo>
                    <a:pt x="227" y="181"/>
                  </a:lnTo>
                  <a:lnTo>
                    <a:pt x="222" y="180"/>
                  </a:lnTo>
                  <a:lnTo>
                    <a:pt x="216" y="178"/>
                  </a:lnTo>
                  <a:lnTo>
                    <a:pt x="208" y="193"/>
                  </a:lnTo>
                  <a:lnTo>
                    <a:pt x="198" y="207"/>
                  </a:lnTo>
                  <a:lnTo>
                    <a:pt x="189" y="223"/>
                  </a:lnTo>
                  <a:lnTo>
                    <a:pt x="178" y="237"/>
                  </a:lnTo>
                  <a:lnTo>
                    <a:pt x="167" y="251"/>
                  </a:lnTo>
                  <a:lnTo>
                    <a:pt x="154" y="263"/>
                  </a:lnTo>
                  <a:lnTo>
                    <a:pt x="139" y="272"/>
                  </a:lnTo>
                  <a:lnTo>
                    <a:pt x="123" y="280"/>
                  </a:lnTo>
                  <a:lnTo>
                    <a:pt x="116" y="283"/>
                  </a:lnTo>
                  <a:lnTo>
                    <a:pt x="108" y="286"/>
                  </a:lnTo>
                  <a:lnTo>
                    <a:pt x="101" y="288"/>
                  </a:lnTo>
                  <a:lnTo>
                    <a:pt x="93" y="290"/>
                  </a:lnTo>
                  <a:lnTo>
                    <a:pt x="86" y="291"/>
                  </a:lnTo>
                  <a:lnTo>
                    <a:pt x="79" y="292"/>
                  </a:lnTo>
                  <a:lnTo>
                    <a:pt x="70" y="292"/>
                  </a:lnTo>
                  <a:lnTo>
                    <a:pt x="62" y="292"/>
                  </a:lnTo>
                  <a:lnTo>
                    <a:pt x="58" y="292"/>
                  </a:lnTo>
                  <a:lnTo>
                    <a:pt x="54" y="291"/>
                  </a:lnTo>
                  <a:lnTo>
                    <a:pt x="51" y="291"/>
                  </a:lnTo>
                  <a:lnTo>
                    <a:pt x="47" y="290"/>
                  </a:lnTo>
                  <a:lnTo>
                    <a:pt x="41" y="288"/>
                  </a:lnTo>
                  <a:lnTo>
                    <a:pt x="37" y="285"/>
                  </a:lnTo>
                  <a:lnTo>
                    <a:pt x="32" y="281"/>
                  </a:lnTo>
                  <a:lnTo>
                    <a:pt x="26" y="275"/>
                  </a:lnTo>
                  <a:lnTo>
                    <a:pt x="11" y="251"/>
                  </a:lnTo>
                  <a:lnTo>
                    <a:pt x="2" y="217"/>
                  </a:lnTo>
                  <a:lnTo>
                    <a:pt x="0" y="189"/>
                  </a:lnTo>
                  <a:lnTo>
                    <a:pt x="0" y="179"/>
                  </a:lnTo>
                  <a:lnTo>
                    <a:pt x="8" y="206"/>
                  </a:lnTo>
                  <a:lnTo>
                    <a:pt x="15" y="229"/>
                  </a:lnTo>
                  <a:lnTo>
                    <a:pt x="23" y="246"/>
                  </a:lnTo>
                  <a:lnTo>
                    <a:pt x="31" y="257"/>
                  </a:lnTo>
                  <a:lnTo>
                    <a:pt x="38" y="266"/>
                  </a:lnTo>
                  <a:lnTo>
                    <a:pt x="45" y="272"/>
                  </a:lnTo>
                  <a:lnTo>
                    <a:pt x="51" y="275"/>
                  </a:lnTo>
                  <a:lnTo>
                    <a:pt x="57" y="277"/>
                  </a:lnTo>
                  <a:lnTo>
                    <a:pt x="66" y="279"/>
                  </a:lnTo>
                  <a:lnTo>
                    <a:pt x="74" y="279"/>
                  </a:lnTo>
                  <a:lnTo>
                    <a:pt x="83" y="279"/>
                  </a:lnTo>
                  <a:lnTo>
                    <a:pt x="91" y="277"/>
                  </a:lnTo>
                  <a:lnTo>
                    <a:pt x="100" y="275"/>
                  </a:lnTo>
                  <a:lnTo>
                    <a:pt x="108" y="272"/>
                  </a:lnTo>
                  <a:lnTo>
                    <a:pt x="116" y="269"/>
                  </a:lnTo>
                  <a:lnTo>
                    <a:pt x="122" y="264"/>
                  </a:lnTo>
                  <a:lnTo>
                    <a:pt x="134" y="255"/>
                  </a:lnTo>
                  <a:lnTo>
                    <a:pt x="143" y="247"/>
                  </a:lnTo>
                  <a:lnTo>
                    <a:pt x="153" y="236"/>
                  </a:lnTo>
                  <a:lnTo>
                    <a:pt x="162" y="226"/>
                  </a:lnTo>
                  <a:lnTo>
                    <a:pt x="171" y="214"/>
                  </a:lnTo>
                  <a:lnTo>
                    <a:pt x="178" y="202"/>
                  </a:lnTo>
                  <a:lnTo>
                    <a:pt x="186" y="189"/>
                  </a:lnTo>
                  <a:lnTo>
                    <a:pt x="192" y="178"/>
                  </a:lnTo>
                  <a:lnTo>
                    <a:pt x="187" y="177"/>
                  </a:lnTo>
                  <a:lnTo>
                    <a:pt x="181" y="178"/>
                  </a:lnTo>
                  <a:lnTo>
                    <a:pt x="175" y="180"/>
                  </a:lnTo>
                  <a:lnTo>
                    <a:pt x="168" y="185"/>
                  </a:lnTo>
                  <a:lnTo>
                    <a:pt x="159" y="194"/>
                  </a:lnTo>
                  <a:lnTo>
                    <a:pt x="149" y="205"/>
                  </a:lnTo>
                  <a:lnTo>
                    <a:pt x="137" y="221"/>
                  </a:lnTo>
                  <a:lnTo>
                    <a:pt x="123" y="242"/>
                  </a:lnTo>
                  <a:lnTo>
                    <a:pt x="124" y="239"/>
                  </a:lnTo>
                  <a:lnTo>
                    <a:pt x="126" y="232"/>
                  </a:lnTo>
                  <a:lnTo>
                    <a:pt x="131" y="221"/>
                  </a:lnTo>
                  <a:lnTo>
                    <a:pt x="136" y="207"/>
                  </a:lnTo>
                  <a:lnTo>
                    <a:pt x="142" y="194"/>
                  </a:lnTo>
                  <a:lnTo>
                    <a:pt x="151" y="181"/>
                  </a:lnTo>
                  <a:lnTo>
                    <a:pt x="160" y="169"/>
                  </a:lnTo>
                  <a:lnTo>
                    <a:pt x="171" y="161"/>
                  </a:lnTo>
                  <a:lnTo>
                    <a:pt x="175" y="160"/>
                  </a:lnTo>
                  <a:lnTo>
                    <a:pt x="179" y="158"/>
                  </a:lnTo>
                  <a:lnTo>
                    <a:pt x="182" y="157"/>
                  </a:lnTo>
                  <a:lnTo>
                    <a:pt x="187" y="156"/>
                  </a:lnTo>
                  <a:lnTo>
                    <a:pt x="190" y="154"/>
                  </a:lnTo>
                  <a:lnTo>
                    <a:pt x="194" y="154"/>
                  </a:lnTo>
                  <a:lnTo>
                    <a:pt x="198" y="154"/>
                  </a:lnTo>
                  <a:lnTo>
                    <a:pt x="204" y="154"/>
                  </a:lnTo>
                  <a:lnTo>
                    <a:pt x="209" y="140"/>
                  </a:lnTo>
                  <a:lnTo>
                    <a:pt x="212" y="124"/>
                  </a:lnTo>
                  <a:lnTo>
                    <a:pt x="215" y="108"/>
                  </a:lnTo>
                  <a:lnTo>
                    <a:pt x="217" y="92"/>
                  </a:lnTo>
                  <a:lnTo>
                    <a:pt x="219" y="63"/>
                  </a:lnTo>
                  <a:lnTo>
                    <a:pt x="216" y="34"/>
                  </a:lnTo>
                  <a:lnTo>
                    <a:pt x="212" y="9"/>
                  </a:lnTo>
                  <a:lnTo>
                    <a:pt x="210" y="0"/>
                  </a:lnTo>
                  <a:lnTo>
                    <a:pt x="217" y="8"/>
                  </a:lnTo>
                  <a:lnTo>
                    <a:pt x="224" y="22"/>
                  </a:lnTo>
                  <a:lnTo>
                    <a:pt x="229" y="37"/>
                  </a:lnTo>
                  <a:lnTo>
                    <a:pt x="233" y="52"/>
                  </a:lnTo>
                  <a:lnTo>
                    <a:pt x="235" y="77"/>
                  </a:lnTo>
                  <a:lnTo>
                    <a:pt x="235" y="101"/>
                  </a:lnTo>
                  <a:lnTo>
                    <a:pt x="232" y="126"/>
                  </a:lnTo>
                  <a:lnTo>
                    <a:pt x="226" y="150"/>
                  </a:lnTo>
                  <a:lnTo>
                    <a:pt x="231" y="152"/>
                  </a:lnTo>
                  <a:lnTo>
                    <a:pt x="237" y="153"/>
                  </a:lnTo>
                  <a:lnTo>
                    <a:pt x="241" y="156"/>
                  </a:lnTo>
                  <a:lnTo>
                    <a:pt x="244" y="160"/>
                  </a:lnTo>
                  <a:lnTo>
                    <a:pt x="239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6" name="Freeform 29"/>
            <p:cNvSpPr>
              <a:spLocks/>
            </p:cNvSpPr>
            <p:nvPr/>
          </p:nvSpPr>
          <p:spPr bwMode="auto">
            <a:xfrm>
              <a:off x="4553" y="1778"/>
              <a:ext cx="44" cy="49"/>
            </a:xfrm>
            <a:custGeom>
              <a:avLst/>
              <a:gdLst>
                <a:gd name="T0" fmla="*/ 10 w 44"/>
                <a:gd name="T1" fmla="*/ 33 h 49"/>
                <a:gd name="T2" fmla="*/ 14 w 44"/>
                <a:gd name="T3" fmla="*/ 35 h 49"/>
                <a:gd name="T4" fmla="*/ 19 w 44"/>
                <a:gd name="T5" fmla="*/ 36 h 49"/>
                <a:gd name="T6" fmla="*/ 22 w 44"/>
                <a:gd name="T7" fmla="*/ 35 h 49"/>
                <a:gd name="T8" fmla="*/ 26 w 44"/>
                <a:gd name="T9" fmla="*/ 33 h 49"/>
                <a:gd name="T10" fmla="*/ 30 w 44"/>
                <a:gd name="T11" fmla="*/ 30 h 49"/>
                <a:gd name="T12" fmla="*/ 35 w 44"/>
                <a:gd name="T13" fmla="*/ 27 h 49"/>
                <a:gd name="T14" fmla="*/ 39 w 44"/>
                <a:gd name="T15" fmla="*/ 24 h 49"/>
                <a:gd name="T16" fmla="*/ 44 w 44"/>
                <a:gd name="T17" fmla="*/ 21 h 49"/>
                <a:gd name="T18" fmla="*/ 43 w 44"/>
                <a:gd name="T19" fmla="*/ 25 h 49"/>
                <a:gd name="T20" fmla="*/ 41 w 44"/>
                <a:gd name="T21" fmla="*/ 30 h 49"/>
                <a:gd name="T22" fmla="*/ 38 w 44"/>
                <a:gd name="T23" fmla="*/ 36 h 49"/>
                <a:gd name="T24" fmla="*/ 32 w 44"/>
                <a:gd name="T25" fmla="*/ 42 h 49"/>
                <a:gd name="T26" fmla="*/ 27 w 44"/>
                <a:gd name="T27" fmla="*/ 46 h 49"/>
                <a:gd name="T28" fmla="*/ 21 w 44"/>
                <a:gd name="T29" fmla="*/ 49 h 49"/>
                <a:gd name="T30" fmla="*/ 13 w 44"/>
                <a:gd name="T31" fmla="*/ 49 h 49"/>
                <a:gd name="T32" fmla="*/ 5 w 44"/>
                <a:gd name="T33" fmla="*/ 46 h 49"/>
                <a:gd name="T34" fmla="*/ 0 w 44"/>
                <a:gd name="T35" fmla="*/ 35 h 49"/>
                <a:gd name="T36" fmla="*/ 0 w 44"/>
                <a:gd name="T37" fmla="*/ 22 h 49"/>
                <a:gd name="T38" fmla="*/ 2 w 44"/>
                <a:gd name="T39" fmla="*/ 9 h 49"/>
                <a:gd name="T40" fmla="*/ 7 w 44"/>
                <a:gd name="T41" fmla="*/ 0 h 49"/>
                <a:gd name="T42" fmla="*/ 7 w 44"/>
                <a:gd name="T43" fmla="*/ 4 h 49"/>
                <a:gd name="T44" fmla="*/ 6 w 44"/>
                <a:gd name="T45" fmla="*/ 13 h 49"/>
                <a:gd name="T46" fmla="*/ 6 w 44"/>
                <a:gd name="T47" fmla="*/ 25 h 49"/>
                <a:gd name="T48" fmla="*/ 10 w 44"/>
                <a:gd name="T49" fmla="*/ 33 h 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" h="49">
                  <a:moveTo>
                    <a:pt x="10" y="33"/>
                  </a:moveTo>
                  <a:lnTo>
                    <a:pt x="14" y="35"/>
                  </a:lnTo>
                  <a:lnTo>
                    <a:pt x="19" y="36"/>
                  </a:lnTo>
                  <a:lnTo>
                    <a:pt x="22" y="35"/>
                  </a:lnTo>
                  <a:lnTo>
                    <a:pt x="26" y="33"/>
                  </a:lnTo>
                  <a:lnTo>
                    <a:pt x="30" y="30"/>
                  </a:lnTo>
                  <a:lnTo>
                    <a:pt x="35" y="27"/>
                  </a:lnTo>
                  <a:lnTo>
                    <a:pt x="39" y="24"/>
                  </a:lnTo>
                  <a:lnTo>
                    <a:pt x="44" y="21"/>
                  </a:lnTo>
                  <a:lnTo>
                    <a:pt x="43" y="25"/>
                  </a:lnTo>
                  <a:lnTo>
                    <a:pt x="41" y="30"/>
                  </a:lnTo>
                  <a:lnTo>
                    <a:pt x="38" y="36"/>
                  </a:lnTo>
                  <a:lnTo>
                    <a:pt x="32" y="42"/>
                  </a:lnTo>
                  <a:lnTo>
                    <a:pt x="27" y="46"/>
                  </a:lnTo>
                  <a:lnTo>
                    <a:pt x="21" y="49"/>
                  </a:lnTo>
                  <a:lnTo>
                    <a:pt x="13" y="49"/>
                  </a:lnTo>
                  <a:lnTo>
                    <a:pt x="5" y="46"/>
                  </a:lnTo>
                  <a:lnTo>
                    <a:pt x="0" y="35"/>
                  </a:lnTo>
                  <a:lnTo>
                    <a:pt x="0" y="22"/>
                  </a:lnTo>
                  <a:lnTo>
                    <a:pt x="2" y="9"/>
                  </a:lnTo>
                  <a:lnTo>
                    <a:pt x="7" y="0"/>
                  </a:lnTo>
                  <a:lnTo>
                    <a:pt x="7" y="4"/>
                  </a:lnTo>
                  <a:lnTo>
                    <a:pt x="6" y="13"/>
                  </a:lnTo>
                  <a:lnTo>
                    <a:pt x="6" y="25"/>
                  </a:lnTo>
                  <a:lnTo>
                    <a:pt x="1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7" name="Freeform 30"/>
            <p:cNvSpPr>
              <a:spLocks/>
            </p:cNvSpPr>
            <p:nvPr/>
          </p:nvSpPr>
          <p:spPr bwMode="auto">
            <a:xfrm>
              <a:off x="4534" y="1874"/>
              <a:ext cx="41" cy="24"/>
            </a:xfrm>
            <a:custGeom>
              <a:avLst/>
              <a:gdLst>
                <a:gd name="T0" fmla="*/ 41 w 41"/>
                <a:gd name="T1" fmla="*/ 20 h 24"/>
                <a:gd name="T2" fmla="*/ 40 w 41"/>
                <a:gd name="T3" fmla="*/ 21 h 24"/>
                <a:gd name="T4" fmla="*/ 32 w 41"/>
                <a:gd name="T5" fmla="*/ 23 h 24"/>
                <a:gd name="T6" fmla="*/ 24 w 41"/>
                <a:gd name="T7" fmla="*/ 24 h 24"/>
                <a:gd name="T8" fmla="*/ 15 w 41"/>
                <a:gd name="T9" fmla="*/ 23 h 24"/>
                <a:gd name="T10" fmla="*/ 10 w 41"/>
                <a:gd name="T11" fmla="*/ 19 h 24"/>
                <a:gd name="T12" fmla="*/ 5 w 41"/>
                <a:gd name="T13" fmla="*/ 13 h 24"/>
                <a:gd name="T14" fmla="*/ 1 w 41"/>
                <a:gd name="T15" fmla="*/ 7 h 24"/>
                <a:gd name="T16" fmla="*/ 0 w 41"/>
                <a:gd name="T17" fmla="*/ 0 h 24"/>
                <a:gd name="T18" fmla="*/ 5 w 41"/>
                <a:gd name="T19" fmla="*/ 3 h 24"/>
                <a:gd name="T20" fmla="*/ 10 w 41"/>
                <a:gd name="T21" fmla="*/ 6 h 24"/>
                <a:gd name="T22" fmla="*/ 15 w 41"/>
                <a:gd name="T23" fmla="*/ 10 h 24"/>
                <a:gd name="T24" fmla="*/ 21 w 41"/>
                <a:gd name="T25" fmla="*/ 13 h 24"/>
                <a:gd name="T26" fmla="*/ 26 w 41"/>
                <a:gd name="T27" fmla="*/ 16 h 24"/>
                <a:gd name="T28" fmla="*/ 31 w 41"/>
                <a:gd name="T29" fmla="*/ 18 h 24"/>
                <a:gd name="T30" fmla="*/ 36 w 41"/>
                <a:gd name="T31" fmla="*/ 20 h 24"/>
                <a:gd name="T32" fmla="*/ 41 w 41"/>
                <a:gd name="T33" fmla="*/ 2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24">
                  <a:moveTo>
                    <a:pt x="41" y="20"/>
                  </a:moveTo>
                  <a:lnTo>
                    <a:pt x="40" y="21"/>
                  </a:lnTo>
                  <a:lnTo>
                    <a:pt x="32" y="23"/>
                  </a:lnTo>
                  <a:lnTo>
                    <a:pt x="24" y="24"/>
                  </a:lnTo>
                  <a:lnTo>
                    <a:pt x="15" y="23"/>
                  </a:lnTo>
                  <a:lnTo>
                    <a:pt x="10" y="19"/>
                  </a:lnTo>
                  <a:lnTo>
                    <a:pt x="5" y="13"/>
                  </a:lnTo>
                  <a:lnTo>
                    <a:pt x="1" y="7"/>
                  </a:lnTo>
                  <a:lnTo>
                    <a:pt x="0" y="0"/>
                  </a:lnTo>
                  <a:lnTo>
                    <a:pt x="5" y="3"/>
                  </a:lnTo>
                  <a:lnTo>
                    <a:pt x="10" y="6"/>
                  </a:lnTo>
                  <a:lnTo>
                    <a:pt x="15" y="10"/>
                  </a:lnTo>
                  <a:lnTo>
                    <a:pt x="21" y="13"/>
                  </a:lnTo>
                  <a:lnTo>
                    <a:pt x="26" y="16"/>
                  </a:lnTo>
                  <a:lnTo>
                    <a:pt x="31" y="18"/>
                  </a:lnTo>
                  <a:lnTo>
                    <a:pt x="36" y="20"/>
                  </a:lnTo>
                  <a:lnTo>
                    <a:pt x="41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8" name="Freeform 31"/>
            <p:cNvSpPr>
              <a:spLocks/>
            </p:cNvSpPr>
            <p:nvPr/>
          </p:nvSpPr>
          <p:spPr bwMode="auto">
            <a:xfrm>
              <a:off x="4530" y="1892"/>
              <a:ext cx="23" cy="18"/>
            </a:xfrm>
            <a:custGeom>
              <a:avLst/>
              <a:gdLst>
                <a:gd name="T0" fmla="*/ 23 w 23"/>
                <a:gd name="T1" fmla="*/ 18 h 18"/>
                <a:gd name="T2" fmla="*/ 11 w 23"/>
                <a:gd name="T3" fmla="*/ 16 h 18"/>
                <a:gd name="T4" fmla="*/ 4 w 23"/>
                <a:gd name="T5" fmla="*/ 12 h 18"/>
                <a:gd name="T6" fmla="*/ 0 w 23"/>
                <a:gd name="T7" fmla="*/ 5 h 18"/>
                <a:gd name="T8" fmla="*/ 0 w 23"/>
                <a:gd name="T9" fmla="*/ 0 h 18"/>
                <a:gd name="T10" fmla="*/ 4 w 23"/>
                <a:gd name="T11" fmla="*/ 2 h 18"/>
                <a:gd name="T12" fmla="*/ 12 w 23"/>
                <a:gd name="T13" fmla="*/ 7 h 18"/>
                <a:gd name="T14" fmla="*/ 19 w 23"/>
                <a:gd name="T15" fmla="*/ 15 h 18"/>
                <a:gd name="T16" fmla="*/ 23 w 23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8">
                  <a:moveTo>
                    <a:pt x="23" y="18"/>
                  </a:moveTo>
                  <a:lnTo>
                    <a:pt x="11" y="16"/>
                  </a:lnTo>
                  <a:lnTo>
                    <a:pt x="4" y="12"/>
                  </a:lnTo>
                  <a:lnTo>
                    <a:pt x="0" y="5"/>
                  </a:lnTo>
                  <a:lnTo>
                    <a:pt x="0" y="0"/>
                  </a:lnTo>
                  <a:lnTo>
                    <a:pt x="4" y="2"/>
                  </a:lnTo>
                  <a:lnTo>
                    <a:pt x="12" y="7"/>
                  </a:lnTo>
                  <a:lnTo>
                    <a:pt x="19" y="15"/>
                  </a:lnTo>
                  <a:lnTo>
                    <a:pt x="23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9" name="Freeform 32"/>
            <p:cNvSpPr>
              <a:spLocks/>
            </p:cNvSpPr>
            <p:nvPr/>
          </p:nvSpPr>
          <p:spPr bwMode="auto">
            <a:xfrm>
              <a:off x="4576" y="1906"/>
              <a:ext cx="165" cy="714"/>
            </a:xfrm>
            <a:custGeom>
              <a:avLst/>
              <a:gdLst>
                <a:gd name="T0" fmla="*/ 107 w 165"/>
                <a:gd name="T1" fmla="*/ 16 h 714"/>
                <a:gd name="T2" fmla="*/ 128 w 165"/>
                <a:gd name="T3" fmla="*/ 41 h 714"/>
                <a:gd name="T4" fmla="*/ 142 w 165"/>
                <a:gd name="T5" fmla="*/ 71 h 714"/>
                <a:gd name="T6" fmla="*/ 149 w 165"/>
                <a:gd name="T7" fmla="*/ 100 h 714"/>
                <a:gd name="T8" fmla="*/ 155 w 165"/>
                <a:gd name="T9" fmla="*/ 142 h 714"/>
                <a:gd name="T10" fmla="*/ 157 w 165"/>
                <a:gd name="T11" fmla="*/ 196 h 714"/>
                <a:gd name="T12" fmla="*/ 157 w 165"/>
                <a:gd name="T13" fmla="*/ 240 h 714"/>
                <a:gd name="T14" fmla="*/ 155 w 165"/>
                <a:gd name="T15" fmla="*/ 320 h 714"/>
                <a:gd name="T16" fmla="*/ 155 w 165"/>
                <a:gd name="T17" fmla="*/ 376 h 714"/>
                <a:gd name="T18" fmla="*/ 156 w 165"/>
                <a:gd name="T19" fmla="*/ 436 h 714"/>
                <a:gd name="T20" fmla="*/ 162 w 165"/>
                <a:gd name="T21" fmla="*/ 531 h 714"/>
                <a:gd name="T22" fmla="*/ 165 w 165"/>
                <a:gd name="T23" fmla="*/ 581 h 714"/>
                <a:gd name="T24" fmla="*/ 161 w 165"/>
                <a:gd name="T25" fmla="*/ 630 h 714"/>
                <a:gd name="T26" fmla="*/ 156 w 165"/>
                <a:gd name="T27" fmla="*/ 648 h 714"/>
                <a:gd name="T28" fmla="*/ 143 w 165"/>
                <a:gd name="T29" fmla="*/ 662 h 714"/>
                <a:gd name="T30" fmla="*/ 131 w 165"/>
                <a:gd name="T31" fmla="*/ 676 h 714"/>
                <a:gd name="T32" fmla="*/ 127 w 165"/>
                <a:gd name="T33" fmla="*/ 695 h 714"/>
                <a:gd name="T34" fmla="*/ 119 w 165"/>
                <a:gd name="T35" fmla="*/ 706 h 714"/>
                <a:gd name="T36" fmla="*/ 109 w 165"/>
                <a:gd name="T37" fmla="*/ 714 h 714"/>
                <a:gd name="T38" fmla="*/ 87 w 165"/>
                <a:gd name="T39" fmla="*/ 711 h 714"/>
                <a:gd name="T40" fmla="*/ 64 w 165"/>
                <a:gd name="T41" fmla="*/ 710 h 714"/>
                <a:gd name="T42" fmla="*/ 40 w 165"/>
                <a:gd name="T43" fmla="*/ 710 h 714"/>
                <a:gd name="T44" fmla="*/ 18 w 165"/>
                <a:gd name="T45" fmla="*/ 713 h 714"/>
                <a:gd name="T46" fmla="*/ 8 w 165"/>
                <a:gd name="T47" fmla="*/ 711 h 714"/>
                <a:gd name="T48" fmla="*/ 0 w 165"/>
                <a:gd name="T49" fmla="*/ 707 h 714"/>
                <a:gd name="T50" fmla="*/ 12 w 165"/>
                <a:gd name="T51" fmla="*/ 701 h 714"/>
                <a:gd name="T52" fmla="*/ 37 w 165"/>
                <a:gd name="T53" fmla="*/ 699 h 714"/>
                <a:gd name="T54" fmla="*/ 67 w 165"/>
                <a:gd name="T55" fmla="*/ 698 h 714"/>
                <a:gd name="T56" fmla="*/ 90 w 165"/>
                <a:gd name="T57" fmla="*/ 696 h 714"/>
                <a:gd name="T58" fmla="*/ 105 w 165"/>
                <a:gd name="T59" fmla="*/ 675 h 714"/>
                <a:gd name="T60" fmla="*/ 109 w 165"/>
                <a:gd name="T61" fmla="*/ 651 h 714"/>
                <a:gd name="T62" fmla="*/ 83 w 165"/>
                <a:gd name="T63" fmla="*/ 410 h 714"/>
                <a:gd name="T64" fmla="*/ 80 w 165"/>
                <a:gd name="T65" fmla="*/ 365 h 714"/>
                <a:gd name="T66" fmla="*/ 83 w 165"/>
                <a:gd name="T67" fmla="*/ 321 h 714"/>
                <a:gd name="T68" fmla="*/ 96 w 165"/>
                <a:gd name="T69" fmla="*/ 229 h 714"/>
                <a:gd name="T70" fmla="*/ 111 w 165"/>
                <a:gd name="T71" fmla="*/ 174 h 714"/>
                <a:gd name="T72" fmla="*/ 111 w 165"/>
                <a:gd name="T73" fmla="*/ 207 h 714"/>
                <a:gd name="T74" fmla="*/ 106 w 165"/>
                <a:gd name="T75" fmla="*/ 292 h 714"/>
                <a:gd name="T76" fmla="*/ 108 w 165"/>
                <a:gd name="T77" fmla="*/ 425 h 714"/>
                <a:gd name="T78" fmla="*/ 117 w 165"/>
                <a:gd name="T79" fmla="*/ 505 h 714"/>
                <a:gd name="T80" fmla="*/ 129 w 165"/>
                <a:gd name="T81" fmla="*/ 617 h 714"/>
                <a:gd name="T82" fmla="*/ 136 w 165"/>
                <a:gd name="T83" fmla="*/ 597 h 714"/>
                <a:gd name="T84" fmla="*/ 141 w 165"/>
                <a:gd name="T85" fmla="*/ 576 h 714"/>
                <a:gd name="T86" fmla="*/ 131 w 165"/>
                <a:gd name="T87" fmla="*/ 430 h 714"/>
                <a:gd name="T88" fmla="*/ 136 w 165"/>
                <a:gd name="T89" fmla="*/ 273 h 714"/>
                <a:gd name="T90" fmla="*/ 138 w 165"/>
                <a:gd name="T91" fmla="*/ 211 h 714"/>
                <a:gd name="T92" fmla="*/ 136 w 165"/>
                <a:gd name="T93" fmla="*/ 125 h 714"/>
                <a:gd name="T94" fmla="*/ 135 w 165"/>
                <a:gd name="T95" fmla="*/ 95 h 714"/>
                <a:gd name="T96" fmla="*/ 125 w 165"/>
                <a:gd name="T97" fmla="*/ 67 h 714"/>
                <a:gd name="T98" fmla="*/ 108 w 165"/>
                <a:gd name="T99" fmla="*/ 38 h 714"/>
                <a:gd name="T100" fmla="*/ 82 w 165"/>
                <a:gd name="T101" fmla="*/ 12 h 714"/>
                <a:gd name="T102" fmla="*/ 65 w 165"/>
                <a:gd name="T103" fmla="*/ 1 h 714"/>
                <a:gd name="T104" fmla="*/ 70 w 165"/>
                <a:gd name="T105" fmla="*/ 0 h 714"/>
                <a:gd name="T106" fmla="*/ 78 w 165"/>
                <a:gd name="T107" fmla="*/ 1 h 714"/>
                <a:gd name="T108" fmla="*/ 89 w 165"/>
                <a:gd name="T109" fmla="*/ 4 h 7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5" h="714">
                  <a:moveTo>
                    <a:pt x="93" y="6"/>
                  </a:moveTo>
                  <a:lnTo>
                    <a:pt x="107" y="16"/>
                  </a:lnTo>
                  <a:lnTo>
                    <a:pt x="119" y="27"/>
                  </a:lnTo>
                  <a:lnTo>
                    <a:pt x="128" y="41"/>
                  </a:lnTo>
                  <a:lnTo>
                    <a:pt x="136" y="56"/>
                  </a:lnTo>
                  <a:lnTo>
                    <a:pt x="142" y="71"/>
                  </a:lnTo>
                  <a:lnTo>
                    <a:pt x="146" y="87"/>
                  </a:lnTo>
                  <a:lnTo>
                    <a:pt x="149" y="100"/>
                  </a:lnTo>
                  <a:lnTo>
                    <a:pt x="152" y="113"/>
                  </a:lnTo>
                  <a:lnTo>
                    <a:pt x="155" y="142"/>
                  </a:lnTo>
                  <a:lnTo>
                    <a:pt x="157" y="168"/>
                  </a:lnTo>
                  <a:lnTo>
                    <a:pt x="157" y="196"/>
                  </a:lnTo>
                  <a:lnTo>
                    <a:pt x="158" y="223"/>
                  </a:lnTo>
                  <a:lnTo>
                    <a:pt x="157" y="240"/>
                  </a:lnTo>
                  <a:lnTo>
                    <a:pt x="156" y="278"/>
                  </a:lnTo>
                  <a:lnTo>
                    <a:pt x="155" y="320"/>
                  </a:lnTo>
                  <a:lnTo>
                    <a:pt x="156" y="345"/>
                  </a:lnTo>
                  <a:lnTo>
                    <a:pt x="155" y="376"/>
                  </a:lnTo>
                  <a:lnTo>
                    <a:pt x="155" y="406"/>
                  </a:lnTo>
                  <a:lnTo>
                    <a:pt x="156" y="436"/>
                  </a:lnTo>
                  <a:lnTo>
                    <a:pt x="157" y="467"/>
                  </a:lnTo>
                  <a:lnTo>
                    <a:pt x="162" y="531"/>
                  </a:lnTo>
                  <a:lnTo>
                    <a:pt x="164" y="555"/>
                  </a:lnTo>
                  <a:lnTo>
                    <a:pt x="165" y="581"/>
                  </a:lnTo>
                  <a:lnTo>
                    <a:pt x="163" y="606"/>
                  </a:lnTo>
                  <a:lnTo>
                    <a:pt x="161" y="630"/>
                  </a:lnTo>
                  <a:lnTo>
                    <a:pt x="160" y="640"/>
                  </a:lnTo>
                  <a:lnTo>
                    <a:pt x="156" y="648"/>
                  </a:lnTo>
                  <a:lnTo>
                    <a:pt x="150" y="656"/>
                  </a:lnTo>
                  <a:lnTo>
                    <a:pt x="143" y="662"/>
                  </a:lnTo>
                  <a:lnTo>
                    <a:pt x="137" y="670"/>
                  </a:lnTo>
                  <a:lnTo>
                    <a:pt x="131" y="676"/>
                  </a:lnTo>
                  <a:lnTo>
                    <a:pt x="127" y="685"/>
                  </a:lnTo>
                  <a:lnTo>
                    <a:pt x="127" y="695"/>
                  </a:lnTo>
                  <a:lnTo>
                    <a:pt x="124" y="700"/>
                  </a:lnTo>
                  <a:lnTo>
                    <a:pt x="119" y="706"/>
                  </a:lnTo>
                  <a:lnTo>
                    <a:pt x="114" y="710"/>
                  </a:lnTo>
                  <a:lnTo>
                    <a:pt x="109" y="714"/>
                  </a:lnTo>
                  <a:lnTo>
                    <a:pt x="99" y="712"/>
                  </a:lnTo>
                  <a:lnTo>
                    <a:pt x="87" y="711"/>
                  </a:lnTo>
                  <a:lnTo>
                    <a:pt x="75" y="710"/>
                  </a:lnTo>
                  <a:lnTo>
                    <a:pt x="64" y="710"/>
                  </a:lnTo>
                  <a:lnTo>
                    <a:pt x="52" y="710"/>
                  </a:lnTo>
                  <a:lnTo>
                    <a:pt x="40" y="710"/>
                  </a:lnTo>
                  <a:lnTo>
                    <a:pt x="30" y="711"/>
                  </a:lnTo>
                  <a:lnTo>
                    <a:pt x="18" y="713"/>
                  </a:lnTo>
                  <a:lnTo>
                    <a:pt x="13" y="712"/>
                  </a:lnTo>
                  <a:lnTo>
                    <a:pt x="8" y="711"/>
                  </a:lnTo>
                  <a:lnTo>
                    <a:pt x="4" y="709"/>
                  </a:lnTo>
                  <a:lnTo>
                    <a:pt x="0" y="707"/>
                  </a:lnTo>
                  <a:lnTo>
                    <a:pt x="3" y="704"/>
                  </a:lnTo>
                  <a:lnTo>
                    <a:pt x="12" y="701"/>
                  </a:lnTo>
                  <a:lnTo>
                    <a:pt x="23" y="700"/>
                  </a:lnTo>
                  <a:lnTo>
                    <a:pt x="37" y="699"/>
                  </a:lnTo>
                  <a:lnTo>
                    <a:pt x="52" y="699"/>
                  </a:lnTo>
                  <a:lnTo>
                    <a:pt x="67" y="698"/>
                  </a:lnTo>
                  <a:lnTo>
                    <a:pt x="79" y="697"/>
                  </a:lnTo>
                  <a:lnTo>
                    <a:pt x="90" y="696"/>
                  </a:lnTo>
                  <a:lnTo>
                    <a:pt x="99" y="686"/>
                  </a:lnTo>
                  <a:lnTo>
                    <a:pt x="105" y="675"/>
                  </a:lnTo>
                  <a:lnTo>
                    <a:pt x="108" y="663"/>
                  </a:lnTo>
                  <a:lnTo>
                    <a:pt x="109" y="651"/>
                  </a:lnTo>
                  <a:lnTo>
                    <a:pt x="100" y="529"/>
                  </a:lnTo>
                  <a:lnTo>
                    <a:pt x="83" y="410"/>
                  </a:lnTo>
                  <a:lnTo>
                    <a:pt x="80" y="388"/>
                  </a:lnTo>
                  <a:lnTo>
                    <a:pt x="80" y="365"/>
                  </a:lnTo>
                  <a:lnTo>
                    <a:pt x="82" y="343"/>
                  </a:lnTo>
                  <a:lnTo>
                    <a:pt x="83" y="321"/>
                  </a:lnTo>
                  <a:lnTo>
                    <a:pt x="90" y="259"/>
                  </a:lnTo>
                  <a:lnTo>
                    <a:pt x="96" y="229"/>
                  </a:lnTo>
                  <a:lnTo>
                    <a:pt x="104" y="197"/>
                  </a:lnTo>
                  <a:lnTo>
                    <a:pt x="111" y="174"/>
                  </a:lnTo>
                  <a:lnTo>
                    <a:pt x="114" y="166"/>
                  </a:lnTo>
                  <a:lnTo>
                    <a:pt x="111" y="207"/>
                  </a:lnTo>
                  <a:lnTo>
                    <a:pt x="108" y="250"/>
                  </a:lnTo>
                  <a:lnTo>
                    <a:pt x="106" y="292"/>
                  </a:lnTo>
                  <a:lnTo>
                    <a:pt x="104" y="335"/>
                  </a:lnTo>
                  <a:lnTo>
                    <a:pt x="108" y="425"/>
                  </a:lnTo>
                  <a:lnTo>
                    <a:pt x="110" y="449"/>
                  </a:lnTo>
                  <a:lnTo>
                    <a:pt x="117" y="505"/>
                  </a:lnTo>
                  <a:lnTo>
                    <a:pt x="124" y="569"/>
                  </a:lnTo>
                  <a:lnTo>
                    <a:pt x="129" y="617"/>
                  </a:lnTo>
                  <a:lnTo>
                    <a:pt x="132" y="606"/>
                  </a:lnTo>
                  <a:lnTo>
                    <a:pt x="136" y="597"/>
                  </a:lnTo>
                  <a:lnTo>
                    <a:pt x="139" y="587"/>
                  </a:lnTo>
                  <a:lnTo>
                    <a:pt x="141" y="576"/>
                  </a:lnTo>
                  <a:lnTo>
                    <a:pt x="137" y="494"/>
                  </a:lnTo>
                  <a:lnTo>
                    <a:pt x="131" y="430"/>
                  </a:lnTo>
                  <a:lnTo>
                    <a:pt x="132" y="346"/>
                  </a:lnTo>
                  <a:lnTo>
                    <a:pt x="136" y="273"/>
                  </a:lnTo>
                  <a:lnTo>
                    <a:pt x="138" y="241"/>
                  </a:lnTo>
                  <a:lnTo>
                    <a:pt x="138" y="211"/>
                  </a:lnTo>
                  <a:lnTo>
                    <a:pt x="137" y="165"/>
                  </a:lnTo>
                  <a:lnTo>
                    <a:pt x="136" y="125"/>
                  </a:lnTo>
                  <a:lnTo>
                    <a:pt x="136" y="107"/>
                  </a:lnTo>
                  <a:lnTo>
                    <a:pt x="135" y="95"/>
                  </a:lnTo>
                  <a:lnTo>
                    <a:pt x="130" y="82"/>
                  </a:lnTo>
                  <a:lnTo>
                    <a:pt x="125" y="67"/>
                  </a:lnTo>
                  <a:lnTo>
                    <a:pt x="118" y="53"/>
                  </a:lnTo>
                  <a:lnTo>
                    <a:pt x="108" y="38"/>
                  </a:lnTo>
                  <a:lnTo>
                    <a:pt x="95" y="24"/>
                  </a:lnTo>
                  <a:lnTo>
                    <a:pt x="82" y="12"/>
                  </a:lnTo>
                  <a:lnTo>
                    <a:pt x="65" y="3"/>
                  </a:lnTo>
                  <a:lnTo>
                    <a:pt x="65" y="1"/>
                  </a:lnTo>
                  <a:lnTo>
                    <a:pt x="67" y="0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78" y="1"/>
                  </a:lnTo>
                  <a:lnTo>
                    <a:pt x="84" y="3"/>
                  </a:lnTo>
                  <a:lnTo>
                    <a:pt x="89" y="4"/>
                  </a:lnTo>
                  <a:lnTo>
                    <a:pt x="9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0" name="Freeform 33"/>
            <p:cNvSpPr>
              <a:spLocks/>
            </p:cNvSpPr>
            <p:nvPr/>
          </p:nvSpPr>
          <p:spPr bwMode="auto">
            <a:xfrm>
              <a:off x="4200" y="2024"/>
              <a:ext cx="235" cy="518"/>
            </a:xfrm>
            <a:custGeom>
              <a:avLst/>
              <a:gdLst>
                <a:gd name="T0" fmla="*/ 136 w 235"/>
                <a:gd name="T1" fmla="*/ 121 h 518"/>
                <a:gd name="T2" fmla="*/ 133 w 235"/>
                <a:gd name="T3" fmla="*/ 290 h 518"/>
                <a:gd name="T4" fmla="*/ 137 w 235"/>
                <a:gd name="T5" fmla="*/ 358 h 518"/>
                <a:gd name="T6" fmla="*/ 134 w 235"/>
                <a:gd name="T7" fmla="*/ 393 h 518"/>
                <a:gd name="T8" fmla="*/ 146 w 235"/>
                <a:gd name="T9" fmla="*/ 413 h 518"/>
                <a:gd name="T10" fmla="*/ 176 w 235"/>
                <a:gd name="T11" fmla="*/ 427 h 518"/>
                <a:gd name="T12" fmla="*/ 200 w 235"/>
                <a:gd name="T13" fmla="*/ 446 h 518"/>
                <a:gd name="T14" fmla="*/ 219 w 235"/>
                <a:gd name="T15" fmla="*/ 450 h 518"/>
                <a:gd name="T16" fmla="*/ 233 w 235"/>
                <a:gd name="T17" fmla="*/ 447 h 518"/>
                <a:gd name="T18" fmla="*/ 235 w 235"/>
                <a:gd name="T19" fmla="*/ 452 h 518"/>
                <a:gd name="T20" fmla="*/ 217 w 235"/>
                <a:gd name="T21" fmla="*/ 462 h 518"/>
                <a:gd name="T22" fmla="*/ 224 w 235"/>
                <a:gd name="T23" fmla="*/ 495 h 518"/>
                <a:gd name="T24" fmla="*/ 225 w 235"/>
                <a:gd name="T25" fmla="*/ 518 h 518"/>
                <a:gd name="T26" fmla="*/ 213 w 235"/>
                <a:gd name="T27" fmla="*/ 517 h 518"/>
                <a:gd name="T28" fmla="*/ 199 w 235"/>
                <a:gd name="T29" fmla="*/ 515 h 518"/>
                <a:gd name="T30" fmla="*/ 183 w 235"/>
                <a:gd name="T31" fmla="*/ 505 h 518"/>
                <a:gd name="T32" fmla="*/ 167 w 235"/>
                <a:gd name="T33" fmla="*/ 497 h 518"/>
                <a:gd name="T34" fmla="*/ 123 w 235"/>
                <a:gd name="T35" fmla="*/ 512 h 518"/>
                <a:gd name="T36" fmla="*/ 77 w 235"/>
                <a:gd name="T37" fmla="*/ 518 h 518"/>
                <a:gd name="T38" fmla="*/ 81 w 235"/>
                <a:gd name="T39" fmla="*/ 510 h 518"/>
                <a:gd name="T40" fmla="*/ 88 w 235"/>
                <a:gd name="T41" fmla="*/ 503 h 518"/>
                <a:gd name="T42" fmla="*/ 75 w 235"/>
                <a:gd name="T43" fmla="*/ 491 h 518"/>
                <a:gd name="T44" fmla="*/ 64 w 235"/>
                <a:gd name="T45" fmla="*/ 477 h 518"/>
                <a:gd name="T46" fmla="*/ 47 w 235"/>
                <a:gd name="T47" fmla="*/ 473 h 518"/>
                <a:gd name="T48" fmla="*/ 38 w 235"/>
                <a:gd name="T49" fmla="*/ 468 h 518"/>
                <a:gd name="T50" fmla="*/ 30 w 235"/>
                <a:gd name="T51" fmla="*/ 450 h 518"/>
                <a:gd name="T52" fmla="*/ 39 w 235"/>
                <a:gd name="T53" fmla="*/ 452 h 518"/>
                <a:gd name="T54" fmla="*/ 53 w 235"/>
                <a:gd name="T55" fmla="*/ 437 h 518"/>
                <a:gd name="T56" fmla="*/ 75 w 235"/>
                <a:gd name="T57" fmla="*/ 416 h 518"/>
                <a:gd name="T58" fmla="*/ 100 w 235"/>
                <a:gd name="T59" fmla="*/ 400 h 518"/>
                <a:gd name="T60" fmla="*/ 97 w 235"/>
                <a:gd name="T61" fmla="*/ 392 h 518"/>
                <a:gd name="T62" fmla="*/ 79 w 235"/>
                <a:gd name="T63" fmla="*/ 392 h 518"/>
                <a:gd name="T64" fmla="*/ 53 w 235"/>
                <a:gd name="T65" fmla="*/ 405 h 518"/>
                <a:gd name="T66" fmla="*/ 29 w 235"/>
                <a:gd name="T67" fmla="*/ 429 h 518"/>
                <a:gd name="T68" fmla="*/ 27 w 235"/>
                <a:gd name="T69" fmla="*/ 417 h 518"/>
                <a:gd name="T70" fmla="*/ 44 w 235"/>
                <a:gd name="T71" fmla="*/ 393 h 518"/>
                <a:gd name="T72" fmla="*/ 73 w 235"/>
                <a:gd name="T73" fmla="*/ 376 h 518"/>
                <a:gd name="T74" fmla="*/ 108 w 235"/>
                <a:gd name="T75" fmla="*/ 368 h 518"/>
                <a:gd name="T76" fmla="*/ 108 w 235"/>
                <a:gd name="T77" fmla="*/ 316 h 518"/>
                <a:gd name="T78" fmla="*/ 99 w 235"/>
                <a:gd name="T79" fmla="*/ 264 h 518"/>
                <a:gd name="T80" fmla="*/ 85 w 235"/>
                <a:gd name="T81" fmla="*/ 225 h 518"/>
                <a:gd name="T82" fmla="*/ 68 w 235"/>
                <a:gd name="T83" fmla="*/ 217 h 518"/>
                <a:gd name="T84" fmla="*/ 26 w 235"/>
                <a:gd name="T85" fmla="*/ 226 h 518"/>
                <a:gd name="T86" fmla="*/ 7 w 235"/>
                <a:gd name="T87" fmla="*/ 230 h 518"/>
                <a:gd name="T88" fmla="*/ 43 w 235"/>
                <a:gd name="T89" fmla="*/ 209 h 518"/>
                <a:gd name="T90" fmla="*/ 90 w 235"/>
                <a:gd name="T91" fmla="*/ 199 h 518"/>
                <a:gd name="T92" fmla="*/ 110 w 235"/>
                <a:gd name="T93" fmla="*/ 136 h 518"/>
                <a:gd name="T94" fmla="*/ 124 w 235"/>
                <a:gd name="T95" fmla="*/ 70 h 518"/>
                <a:gd name="T96" fmla="*/ 124 w 235"/>
                <a:gd name="T97" fmla="*/ 18 h 518"/>
                <a:gd name="T98" fmla="*/ 121 w 235"/>
                <a:gd name="T99" fmla="*/ 0 h 518"/>
                <a:gd name="T100" fmla="*/ 136 w 235"/>
                <a:gd name="T101" fmla="*/ 17 h 5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35" h="518">
                  <a:moveTo>
                    <a:pt x="137" y="25"/>
                  </a:moveTo>
                  <a:lnTo>
                    <a:pt x="141" y="74"/>
                  </a:lnTo>
                  <a:lnTo>
                    <a:pt x="136" y="121"/>
                  </a:lnTo>
                  <a:lnTo>
                    <a:pt x="129" y="170"/>
                  </a:lnTo>
                  <a:lnTo>
                    <a:pt x="127" y="219"/>
                  </a:lnTo>
                  <a:lnTo>
                    <a:pt x="133" y="290"/>
                  </a:lnTo>
                  <a:lnTo>
                    <a:pt x="136" y="312"/>
                  </a:lnTo>
                  <a:lnTo>
                    <a:pt x="138" y="335"/>
                  </a:lnTo>
                  <a:lnTo>
                    <a:pt x="137" y="358"/>
                  </a:lnTo>
                  <a:lnTo>
                    <a:pt x="131" y="379"/>
                  </a:lnTo>
                  <a:lnTo>
                    <a:pt x="133" y="385"/>
                  </a:lnTo>
                  <a:lnTo>
                    <a:pt x="134" y="393"/>
                  </a:lnTo>
                  <a:lnTo>
                    <a:pt x="135" y="400"/>
                  </a:lnTo>
                  <a:lnTo>
                    <a:pt x="137" y="407"/>
                  </a:lnTo>
                  <a:lnTo>
                    <a:pt x="146" y="413"/>
                  </a:lnTo>
                  <a:lnTo>
                    <a:pt x="155" y="418"/>
                  </a:lnTo>
                  <a:lnTo>
                    <a:pt x="166" y="422"/>
                  </a:lnTo>
                  <a:lnTo>
                    <a:pt x="176" y="427"/>
                  </a:lnTo>
                  <a:lnTo>
                    <a:pt x="184" y="432"/>
                  </a:lnTo>
                  <a:lnTo>
                    <a:pt x="193" y="438"/>
                  </a:lnTo>
                  <a:lnTo>
                    <a:pt x="200" y="446"/>
                  </a:lnTo>
                  <a:lnTo>
                    <a:pt x="205" y="455"/>
                  </a:lnTo>
                  <a:lnTo>
                    <a:pt x="212" y="453"/>
                  </a:lnTo>
                  <a:lnTo>
                    <a:pt x="219" y="450"/>
                  </a:lnTo>
                  <a:lnTo>
                    <a:pt x="225" y="448"/>
                  </a:lnTo>
                  <a:lnTo>
                    <a:pt x="232" y="446"/>
                  </a:lnTo>
                  <a:lnTo>
                    <a:pt x="233" y="447"/>
                  </a:lnTo>
                  <a:lnTo>
                    <a:pt x="235" y="449"/>
                  </a:lnTo>
                  <a:lnTo>
                    <a:pt x="235" y="450"/>
                  </a:lnTo>
                  <a:lnTo>
                    <a:pt x="235" y="452"/>
                  </a:lnTo>
                  <a:lnTo>
                    <a:pt x="229" y="455"/>
                  </a:lnTo>
                  <a:lnTo>
                    <a:pt x="223" y="458"/>
                  </a:lnTo>
                  <a:lnTo>
                    <a:pt x="217" y="462"/>
                  </a:lnTo>
                  <a:lnTo>
                    <a:pt x="211" y="465"/>
                  </a:lnTo>
                  <a:lnTo>
                    <a:pt x="217" y="479"/>
                  </a:lnTo>
                  <a:lnTo>
                    <a:pt x="224" y="495"/>
                  </a:lnTo>
                  <a:lnTo>
                    <a:pt x="230" y="509"/>
                  </a:lnTo>
                  <a:lnTo>
                    <a:pt x="230" y="517"/>
                  </a:lnTo>
                  <a:lnTo>
                    <a:pt x="225" y="518"/>
                  </a:lnTo>
                  <a:lnTo>
                    <a:pt x="221" y="518"/>
                  </a:lnTo>
                  <a:lnTo>
                    <a:pt x="217" y="518"/>
                  </a:lnTo>
                  <a:lnTo>
                    <a:pt x="213" y="517"/>
                  </a:lnTo>
                  <a:lnTo>
                    <a:pt x="207" y="517"/>
                  </a:lnTo>
                  <a:lnTo>
                    <a:pt x="203" y="516"/>
                  </a:lnTo>
                  <a:lnTo>
                    <a:pt x="199" y="515"/>
                  </a:lnTo>
                  <a:lnTo>
                    <a:pt x="195" y="515"/>
                  </a:lnTo>
                  <a:lnTo>
                    <a:pt x="188" y="511"/>
                  </a:lnTo>
                  <a:lnTo>
                    <a:pt x="183" y="505"/>
                  </a:lnTo>
                  <a:lnTo>
                    <a:pt x="179" y="499"/>
                  </a:lnTo>
                  <a:lnTo>
                    <a:pt x="175" y="492"/>
                  </a:lnTo>
                  <a:lnTo>
                    <a:pt x="167" y="497"/>
                  </a:lnTo>
                  <a:lnTo>
                    <a:pt x="154" y="502"/>
                  </a:lnTo>
                  <a:lnTo>
                    <a:pt x="140" y="507"/>
                  </a:lnTo>
                  <a:lnTo>
                    <a:pt x="123" y="512"/>
                  </a:lnTo>
                  <a:lnTo>
                    <a:pt x="106" y="516"/>
                  </a:lnTo>
                  <a:lnTo>
                    <a:pt x="90" y="518"/>
                  </a:lnTo>
                  <a:lnTo>
                    <a:pt x="77" y="518"/>
                  </a:lnTo>
                  <a:lnTo>
                    <a:pt x="70" y="515"/>
                  </a:lnTo>
                  <a:lnTo>
                    <a:pt x="75" y="512"/>
                  </a:lnTo>
                  <a:lnTo>
                    <a:pt x="81" y="510"/>
                  </a:lnTo>
                  <a:lnTo>
                    <a:pt x="88" y="508"/>
                  </a:lnTo>
                  <a:lnTo>
                    <a:pt x="93" y="506"/>
                  </a:lnTo>
                  <a:lnTo>
                    <a:pt x="88" y="503"/>
                  </a:lnTo>
                  <a:lnTo>
                    <a:pt x="83" y="500"/>
                  </a:lnTo>
                  <a:lnTo>
                    <a:pt x="79" y="495"/>
                  </a:lnTo>
                  <a:lnTo>
                    <a:pt x="75" y="491"/>
                  </a:lnTo>
                  <a:lnTo>
                    <a:pt x="72" y="487"/>
                  </a:lnTo>
                  <a:lnTo>
                    <a:pt x="67" y="482"/>
                  </a:lnTo>
                  <a:lnTo>
                    <a:pt x="64" y="477"/>
                  </a:lnTo>
                  <a:lnTo>
                    <a:pt x="60" y="473"/>
                  </a:lnTo>
                  <a:lnTo>
                    <a:pt x="55" y="473"/>
                  </a:lnTo>
                  <a:lnTo>
                    <a:pt x="47" y="473"/>
                  </a:lnTo>
                  <a:lnTo>
                    <a:pt x="42" y="474"/>
                  </a:lnTo>
                  <a:lnTo>
                    <a:pt x="40" y="474"/>
                  </a:lnTo>
                  <a:lnTo>
                    <a:pt x="38" y="468"/>
                  </a:lnTo>
                  <a:lnTo>
                    <a:pt x="36" y="462"/>
                  </a:lnTo>
                  <a:lnTo>
                    <a:pt x="34" y="455"/>
                  </a:lnTo>
                  <a:lnTo>
                    <a:pt x="30" y="450"/>
                  </a:lnTo>
                  <a:lnTo>
                    <a:pt x="31" y="449"/>
                  </a:lnTo>
                  <a:lnTo>
                    <a:pt x="35" y="450"/>
                  </a:lnTo>
                  <a:lnTo>
                    <a:pt x="39" y="452"/>
                  </a:lnTo>
                  <a:lnTo>
                    <a:pt x="42" y="454"/>
                  </a:lnTo>
                  <a:lnTo>
                    <a:pt x="47" y="445"/>
                  </a:lnTo>
                  <a:lnTo>
                    <a:pt x="53" y="437"/>
                  </a:lnTo>
                  <a:lnTo>
                    <a:pt x="60" y="429"/>
                  </a:lnTo>
                  <a:lnTo>
                    <a:pt x="67" y="422"/>
                  </a:lnTo>
                  <a:lnTo>
                    <a:pt x="75" y="416"/>
                  </a:lnTo>
                  <a:lnTo>
                    <a:pt x="83" y="411"/>
                  </a:lnTo>
                  <a:lnTo>
                    <a:pt x="92" y="405"/>
                  </a:lnTo>
                  <a:lnTo>
                    <a:pt x="100" y="400"/>
                  </a:lnTo>
                  <a:lnTo>
                    <a:pt x="99" y="398"/>
                  </a:lnTo>
                  <a:lnTo>
                    <a:pt x="98" y="395"/>
                  </a:lnTo>
                  <a:lnTo>
                    <a:pt x="97" y="392"/>
                  </a:lnTo>
                  <a:lnTo>
                    <a:pt x="96" y="389"/>
                  </a:lnTo>
                  <a:lnTo>
                    <a:pt x="88" y="391"/>
                  </a:lnTo>
                  <a:lnTo>
                    <a:pt x="79" y="392"/>
                  </a:lnTo>
                  <a:lnTo>
                    <a:pt x="70" y="395"/>
                  </a:lnTo>
                  <a:lnTo>
                    <a:pt x="61" y="399"/>
                  </a:lnTo>
                  <a:lnTo>
                    <a:pt x="53" y="405"/>
                  </a:lnTo>
                  <a:lnTo>
                    <a:pt x="45" y="412"/>
                  </a:lnTo>
                  <a:lnTo>
                    <a:pt x="37" y="420"/>
                  </a:lnTo>
                  <a:lnTo>
                    <a:pt x="29" y="429"/>
                  </a:lnTo>
                  <a:lnTo>
                    <a:pt x="26" y="431"/>
                  </a:lnTo>
                  <a:lnTo>
                    <a:pt x="26" y="426"/>
                  </a:lnTo>
                  <a:lnTo>
                    <a:pt x="27" y="417"/>
                  </a:lnTo>
                  <a:lnTo>
                    <a:pt x="28" y="411"/>
                  </a:lnTo>
                  <a:lnTo>
                    <a:pt x="36" y="401"/>
                  </a:lnTo>
                  <a:lnTo>
                    <a:pt x="44" y="393"/>
                  </a:lnTo>
                  <a:lnTo>
                    <a:pt x="53" y="386"/>
                  </a:lnTo>
                  <a:lnTo>
                    <a:pt x="63" y="380"/>
                  </a:lnTo>
                  <a:lnTo>
                    <a:pt x="73" y="376"/>
                  </a:lnTo>
                  <a:lnTo>
                    <a:pt x="84" y="373"/>
                  </a:lnTo>
                  <a:lnTo>
                    <a:pt x="96" y="369"/>
                  </a:lnTo>
                  <a:lnTo>
                    <a:pt x="108" y="368"/>
                  </a:lnTo>
                  <a:lnTo>
                    <a:pt x="110" y="352"/>
                  </a:lnTo>
                  <a:lnTo>
                    <a:pt x="110" y="334"/>
                  </a:lnTo>
                  <a:lnTo>
                    <a:pt x="108" y="316"/>
                  </a:lnTo>
                  <a:lnTo>
                    <a:pt x="107" y="299"/>
                  </a:lnTo>
                  <a:lnTo>
                    <a:pt x="103" y="281"/>
                  </a:lnTo>
                  <a:lnTo>
                    <a:pt x="99" y="264"/>
                  </a:lnTo>
                  <a:lnTo>
                    <a:pt x="95" y="246"/>
                  </a:lnTo>
                  <a:lnTo>
                    <a:pt x="91" y="229"/>
                  </a:lnTo>
                  <a:lnTo>
                    <a:pt x="85" y="225"/>
                  </a:lnTo>
                  <a:lnTo>
                    <a:pt x="80" y="222"/>
                  </a:lnTo>
                  <a:lnTo>
                    <a:pt x="75" y="219"/>
                  </a:lnTo>
                  <a:lnTo>
                    <a:pt x="68" y="217"/>
                  </a:lnTo>
                  <a:lnTo>
                    <a:pt x="59" y="218"/>
                  </a:lnTo>
                  <a:lnTo>
                    <a:pt x="45" y="220"/>
                  </a:lnTo>
                  <a:lnTo>
                    <a:pt x="26" y="226"/>
                  </a:lnTo>
                  <a:lnTo>
                    <a:pt x="0" y="237"/>
                  </a:lnTo>
                  <a:lnTo>
                    <a:pt x="2" y="236"/>
                  </a:lnTo>
                  <a:lnTo>
                    <a:pt x="7" y="230"/>
                  </a:lnTo>
                  <a:lnTo>
                    <a:pt x="17" y="224"/>
                  </a:lnTo>
                  <a:lnTo>
                    <a:pt x="29" y="217"/>
                  </a:lnTo>
                  <a:lnTo>
                    <a:pt x="43" y="209"/>
                  </a:lnTo>
                  <a:lnTo>
                    <a:pt x="59" y="203"/>
                  </a:lnTo>
                  <a:lnTo>
                    <a:pt x="75" y="200"/>
                  </a:lnTo>
                  <a:lnTo>
                    <a:pt x="90" y="199"/>
                  </a:lnTo>
                  <a:lnTo>
                    <a:pt x="97" y="177"/>
                  </a:lnTo>
                  <a:lnTo>
                    <a:pt x="103" y="157"/>
                  </a:lnTo>
                  <a:lnTo>
                    <a:pt x="110" y="136"/>
                  </a:lnTo>
                  <a:lnTo>
                    <a:pt x="116" y="114"/>
                  </a:lnTo>
                  <a:lnTo>
                    <a:pt x="120" y="93"/>
                  </a:lnTo>
                  <a:lnTo>
                    <a:pt x="124" y="70"/>
                  </a:lnTo>
                  <a:lnTo>
                    <a:pt x="125" y="48"/>
                  </a:lnTo>
                  <a:lnTo>
                    <a:pt x="124" y="25"/>
                  </a:lnTo>
                  <a:lnTo>
                    <a:pt x="124" y="18"/>
                  </a:lnTo>
                  <a:lnTo>
                    <a:pt x="123" y="12"/>
                  </a:lnTo>
                  <a:lnTo>
                    <a:pt x="121" y="7"/>
                  </a:lnTo>
                  <a:lnTo>
                    <a:pt x="121" y="0"/>
                  </a:lnTo>
                  <a:lnTo>
                    <a:pt x="128" y="4"/>
                  </a:lnTo>
                  <a:lnTo>
                    <a:pt x="133" y="10"/>
                  </a:lnTo>
                  <a:lnTo>
                    <a:pt x="136" y="17"/>
                  </a:lnTo>
                  <a:lnTo>
                    <a:pt x="137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1" name="Freeform 34"/>
            <p:cNvSpPr>
              <a:spLocks/>
            </p:cNvSpPr>
            <p:nvPr/>
          </p:nvSpPr>
          <p:spPr bwMode="auto">
            <a:xfrm>
              <a:off x="4777" y="2089"/>
              <a:ext cx="652" cy="974"/>
            </a:xfrm>
            <a:custGeom>
              <a:avLst/>
              <a:gdLst>
                <a:gd name="T0" fmla="*/ 344 w 652"/>
                <a:gd name="T1" fmla="*/ 518 h 974"/>
                <a:gd name="T2" fmla="*/ 252 w 652"/>
                <a:gd name="T3" fmla="*/ 812 h 974"/>
                <a:gd name="T4" fmla="*/ 201 w 652"/>
                <a:gd name="T5" fmla="*/ 511 h 974"/>
                <a:gd name="T6" fmla="*/ 212 w 652"/>
                <a:gd name="T7" fmla="*/ 419 h 974"/>
                <a:gd name="T8" fmla="*/ 125 w 652"/>
                <a:gd name="T9" fmla="*/ 522 h 974"/>
                <a:gd name="T10" fmla="*/ 72 w 652"/>
                <a:gd name="T11" fmla="*/ 802 h 974"/>
                <a:gd name="T12" fmla="*/ 86 w 652"/>
                <a:gd name="T13" fmla="*/ 867 h 974"/>
                <a:gd name="T14" fmla="*/ 34 w 652"/>
                <a:gd name="T15" fmla="*/ 796 h 974"/>
                <a:gd name="T16" fmla="*/ 15 w 652"/>
                <a:gd name="T17" fmla="*/ 787 h 974"/>
                <a:gd name="T18" fmla="*/ 57 w 652"/>
                <a:gd name="T19" fmla="*/ 610 h 974"/>
                <a:gd name="T20" fmla="*/ 256 w 652"/>
                <a:gd name="T21" fmla="*/ 375 h 974"/>
                <a:gd name="T22" fmla="*/ 221 w 652"/>
                <a:gd name="T23" fmla="*/ 251 h 974"/>
                <a:gd name="T24" fmla="*/ 209 w 652"/>
                <a:gd name="T25" fmla="*/ 182 h 974"/>
                <a:gd name="T26" fmla="*/ 206 w 652"/>
                <a:gd name="T27" fmla="*/ 98 h 974"/>
                <a:gd name="T28" fmla="*/ 272 w 652"/>
                <a:gd name="T29" fmla="*/ 31 h 974"/>
                <a:gd name="T30" fmla="*/ 361 w 652"/>
                <a:gd name="T31" fmla="*/ 31 h 974"/>
                <a:gd name="T32" fmla="*/ 439 w 652"/>
                <a:gd name="T33" fmla="*/ 6 h 974"/>
                <a:gd name="T34" fmla="*/ 435 w 652"/>
                <a:gd name="T35" fmla="*/ 25 h 974"/>
                <a:gd name="T36" fmla="*/ 412 w 652"/>
                <a:gd name="T37" fmla="*/ 57 h 974"/>
                <a:gd name="T38" fmla="*/ 282 w 652"/>
                <a:gd name="T39" fmla="*/ 48 h 974"/>
                <a:gd name="T40" fmla="*/ 244 w 652"/>
                <a:gd name="T41" fmla="*/ 138 h 974"/>
                <a:gd name="T42" fmla="*/ 273 w 652"/>
                <a:gd name="T43" fmla="*/ 117 h 974"/>
                <a:gd name="T44" fmla="*/ 319 w 652"/>
                <a:gd name="T45" fmla="*/ 140 h 974"/>
                <a:gd name="T46" fmla="*/ 382 w 652"/>
                <a:gd name="T47" fmla="*/ 111 h 974"/>
                <a:gd name="T48" fmla="*/ 402 w 652"/>
                <a:gd name="T49" fmla="*/ 116 h 974"/>
                <a:gd name="T50" fmla="*/ 460 w 652"/>
                <a:gd name="T51" fmla="*/ 230 h 974"/>
                <a:gd name="T52" fmla="*/ 414 w 652"/>
                <a:gd name="T53" fmla="*/ 298 h 974"/>
                <a:gd name="T54" fmla="*/ 445 w 652"/>
                <a:gd name="T55" fmla="*/ 247 h 974"/>
                <a:gd name="T56" fmla="*/ 379 w 652"/>
                <a:gd name="T57" fmla="*/ 153 h 974"/>
                <a:gd name="T58" fmla="*/ 283 w 652"/>
                <a:gd name="T59" fmla="*/ 158 h 974"/>
                <a:gd name="T60" fmla="*/ 281 w 652"/>
                <a:gd name="T61" fmla="*/ 227 h 974"/>
                <a:gd name="T62" fmla="*/ 243 w 652"/>
                <a:gd name="T63" fmla="*/ 215 h 974"/>
                <a:gd name="T64" fmla="*/ 311 w 652"/>
                <a:gd name="T65" fmla="*/ 369 h 974"/>
                <a:gd name="T66" fmla="*/ 393 w 652"/>
                <a:gd name="T67" fmla="*/ 335 h 974"/>
                <a:gd name="T68" fmla="*/ 318 w 652"/>
                <a:gd name="T69" fmla="*/ 458 h 974"/>
                <a:gd name="T70" fmla="*/ 236 w 652"/>
                <a:gd name="T71" fmla="*/ 426 h 974"/>
                <a:gd name="T72" fmla="*/ 234 w 652"/>
                <a:gd name="T73" fmla="*/ 553 h 974"/>
                <a:gd name="T74" fmla="*/ 276 w 652"/>
                <a:gd name="T75" fmla="*/ 417 h 974"/>
                <a:gd name="T76" fmla="*/ 296 w 652"/>
                <a:gd name="T77" fmla="*/ 489 h 974"/>
                <a:gd name="T78" fmla="*/ 406 w 652"/>
                <a:gd name="T79" fmla="*/ 454 h 974"/>
                <a:gd name="T80" fmla="*/ 436 w 652"/>
                <a:gd name="T81" fmla="*/ 341 h 974"/>
                <a:gd name="T82" fmla="*/ 467 w 652"/>
                <a:gd name="T83" fmla="*/ 101 h 974"/>
                <a:gd name="T84" fmla="*/ 502 w 652"/>
                <a:gd name="T85" fmla="*/ 97 h 974"/>
                <a:gd name="T86" fmla="*/ 500 w 652"/>
                <a:gd name="T87" fmla="*/ 47 h 974"/>
                <a:gd name="T88" fmla="*/ 505 w 652"/>
                <a:gd name="T89" fmla="*/ 25 h 974"/>
                <a:gd name="T90" fmla="*/ 511 w 652"/>
                <a:gd name="T91" fmla="*/ 134 h 974"/>
                <a:gd name="T92" fmla="*/ 467 w 652"/>
                <a:gd name="T93" fmla="*/ 301 h 974"/>
                <a:gd name="T94" fmla="*/ 453 w 652"/>
                <a:gd name="T95" fmla="*/ 321 h 974"/>
                <a:gd name="T96" fmla="*/ 376 w 652"/>
                <a:gd name="T97" fmla="*/ 524 h 974"/>
                <a:gd name="T98" fmla="*/ 428 w 652"/>
                <a:gd name="T99" fmla="*/ 533 h 974"/>
                <a:gd name="T100" fmla="*/ 481 w 652"/>
                <a:gd name="T101" fmla="*/ 442 h 974"/>
                <a:gd name="T102" fmla="*/ 559 w 652"/>
                <a:gd name="T103" fmla="*/ 407 h 974"/>
                <a:gd name="T104" fmla="*/ 648 w 652"/>
                <a:gd name="T105" fmla="*/ 635 h 974"/>
                <a:gd name="T106" fmla="*/ 580 w 652"/>
                <a:gd name="T107" fmla="*/ 878 h 974"/>
                <a:gd name="T108" fmla="*/ 429 w 652"/>
                <a:gd name="T109" fmla="*/ 972 h 974"/>
                <a:gd name="T110" fmla="*/ 587 w 652"/>
                <a:gd name="T111" fmla="*/ 848 h 974"/>
                <a:gd name="T112" fmla="*/ 582 w 652"/>
                <a:gd name="T113" fmla="*/ 480 h 974"/>
                <a:gd name="T114" fmla="*/ 511 w 652"/>
                <a:gd name="T115" fmla="*/ 401 h 974"/>
                <a:gd name="T116" fmla="*/ 457 w 652"/>
                <a:gd name="T117" fmla="*/ 511 h 974"/>
                <a:gd name="T118" fmla="*/ 366 w 652"/>
                <a:gd name="T119" fmla="*/ 616 h 9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2" h="974">
                  <a:moveTo>
                    <a:pt x="305" y="856"/>
                  </a:moveTo>
                  <a:lnTo>
                    <a:pt x="326" y="669"/>
                  </a:lnTo>
                  <a:lnTo>
                    <a:pt x="328" y="644"/>
                  </a:lnTo>
                  <a:lnTo>
                    <a:pt x="328" y="620"/>
                  </a:lnTo>
                  <a:lnTo>
                    <a:pt x="330" y="596"/>
                  </a:lnTo>
                  <a:lnTo>
                    <a:pt x="336" y="571"/>
                  </a:lnTo>
                  <a:lnTo>
                    <a:pt x="342" y="559"/>
                  </a:lnTo>
                  <a:lnTo>
                    <a:pt x="347" y="545"/>
                  </a:lnTo>
                  <a:lnTo>
                    <a:pt x="353" y="532"/>
                  </a:lnTo>
                  <a:lnTo>
                    <a:pt x="360" y="520"/>
                  </a:lnTo>
                  <a:lnTo>
                    <a:pt x="354" y="518"/>
                  </a:lnTo>
                  <a:lnTo>
                    <a:pt x="349" y="518"/>
                  </a:lnTo>
                  <a:lnTo>
                    <a:pt x="344" y="518"/>
                  </a:lnTo>
                  <a:lnTo>
                    <a:pt x="338" y="518"/>
                  </a:lnTo>
                  <a:lnTo>
                    <a:pt x="329" y="517"/>
                  </a:lnTo>
                  <a:lnTo>
                    <a:pt x="319" y="515"/>
                  </a:lnTo>
                  <a:lnTo>
                    <a:pt x="310" y="513"/>
                  </a:lnTo>
                  <a:lnTo>
                    <a:pt x="301" y="510"/>
                  </a:lnTo>
                  <a:lnTo>
                    <a:pt x="293" y="506"/>
                  </a:lnTo>
                  <a:lnTo>
                    <a:pt x="284" y="500"/>
                  </a:lnTo>
                  <a:lnTo>
                    <a:pt x="278" y="494"/>
                  </a:lnTo>
                  <a:lnTo>
                    <a:pt x="272" y="487"/>
                  </a:lnTo>
                  <a:lnTo>
                    <a:pt x="271" y="684"/>
                  </a:lnTo>
                  <a:lnTo>
                    <a:pt x="267" y="707"/>
                  </a:lnTo>
                  <a:lnTo>
                    <a:pt x="260" y="759"/>
                  </a:lnTo>
                  <a:lnTo>
                    <a:pt x="252" y="812"/>
                  </a:lnTo>
                  <a:lnTo>
                    <a:pt x="246" y="835"/>
                  </a:lnTo>
                  <a:lnTo>
                    <a:pt x="232" y="812"/>
                  </a:lnTo>
                  <a:lnTo>
                    <a:pt x="237" y="788"/>
                  </a:lnTo>
                  <a:lnTo>
                    <a:pt x="245" y="746"/>
                  </a:lnTo>
                  <a:lnTo>
                    <a:pt x="253" y="702"/>
                  </a:lnTo>
                  <a:lnTo>
                    <a:pt x="257" y="668"/>
                  </a:lnTo>
                  <a:lnTo>
                    <a:pt x="225" y="566"/>
                  </a:lnTo>
                  <a:lnTo>
                    <a:pt x="222" y="557"/>
                  </a:lnTo>
                  <a:lnTo>
                    <a:pt x="218" y="547"/>
                  </a:lnTo>
                  <a:lnTo>
                    <a:pt x="214" y="538"/>
                  </a:lnTo>
                  <a:lnTo>
                    <a:pt x="210" y="529"/>
                  </a:lnTo>
                  <a:lnTo>
                    <a:pt x="206" y="520"/>
                  </a:lnTo>
                  <a:lnTo>
                    <a:pt x="201" y="511"/>
                  </a:lnTo>
                  <a:lnTo>
                    <a:pt x="196" y="502"/>
                  </a:lnTo>
                  <a:lnTo>
                    <a:pt x="191" y="492"/>
                  </a:lnTo>
                  <a:lnTo>
                    <a:pt x="192" y="481"/>
                  </a:lnTo>
                  <a:lnTo>
                    <a:pt x="200" y="475"/>
                  </a:lnTo>
                  <a:lnTo>
                    <a:pt x="209" y="471"/>
                  </a:lnTo>
                  <a:lnTo>
                    <a:pt x="214" y="468"/>
                  </a:lnTo>
                  <a:lnTo>
                    <a:pt x="207" y="463"/>
                  </a:lnTo>
                  <a:lnTo>
                    <a:pt x="201" y="460"/>
                  </a:lnTo>
                  <a:lnTo>
                    <a:pt x="194" y="456"/>
                  </a:lnTo>
                  <a:lnTo>
                    <a:pt x="190" y="447"/>
                  </a:lnTo>
                  <a:lnTo>
                    <a:pt x="198" y="438"/>
                  </a:lnTo>
                  <a:lnTo>
                    <a:pt x="206" y="427"/>
                  </a:lnTo>
                  <a:lnTo>
                    <a:pt x="212" y="419"/>
                  </a:lnTo>
                  <a:lnTo>
                    <a:pt x="216" y="416"/>
                  </a:lnTo>
                  <a:lnTo>
                    <a:pt x="208" y="419"/>
                  </a:lnTo>
                  <a:lnTo>
                    <a:pt x="202" y="423"/>
                  </a:lnTo>
                  <a:lnTo>
                    <a:pt x="196" y="427"/>
                  </a:lnTo>
                  <a:lnTo>
                    <a:pt x="191" y="433"/>
                  </a:lnTo>
                  <a:lnTo>
                    <a:pt x="185" y="438"/>
                  </a:lnTo>
                  <a:lnTo>
                    <a:pt x="179" y="444"/>
                  </a:lnTo>
                  <a:lnTo>
                    <a:pt x="173" y="452"/>
                  </a:lnTo>
                  <a:lnTo>
                    <a:pt x="166" y="459"/>
                  </a:lnTo>
                  <a:lnTo>
                    <a:pt x="154" y="474"/>
                  </a:lnTo>
                  <a:lnTo>
                    <a:pt x="143" y="489"/>
                  </a:lnTo>
                  <a:lnTo>
                    <a:pt x="134" y="505"/>
                  </a:lnTo>
                  <a:lnTo>
                    <a:pt x="125" y="522"/>
                  </a:lnTo>
                  <a:lnTo>
                    <a:pt x="118" y="539"/>
                  </a:lnTo>
                  <a:lnTo>
                    <a:pt x="111" y="556"/>
                  </a:lnTo>
                  <a:lnTo>
                    <a:pt x="103" y="573"/>
                  </a:lnTo>
                  <a:lnTo>
                    <a:pt x="97" y="590"/>
                  </a:lnTo>
                  <a:lnTo>
                    <a:pt x="65" y="649"/>
                  </a:lnTo>
                  <a:lnTo>
                    <a:pt x="58" y="665"/>
                  </a:lnTo>
                  <a:lnTo>
                    <a:pt x="54" y="687"/>
                  </a:lnTo>
                  <a:lnTo>
                    <a:pt x="54" y="713"/>
                  </a:lnTo>
                  <a:lnTo>
                    <a:pt x="58" y="738"/>
                  </a:lnTo>
                  <a:lnTo>
                    <a:pt x="63" y="762"/>
                  </a:lnTo>
                  <a:lnTo>
                    <a:pt x="67" y="782"/>
                  </a:lnTo>
                  <a:lnTo>
                    <a:pt x="71" y="796"/>
                  </a:lnTo>
                  <a:lnTo>
                    <a:pt x="72" y="802"/>
                  </a:lnTo>
                  <a:lnTo>
                    <a:pt x="76" y="812"/>
                  </a:lnTo>
                  <a:lnTo>
                    <a:pt x="82" y="825"/>
                  </a:lnTo>
                  <a:lnTo>
                    <a:pt x="88" y="839"/>
                  </a:lnTo>
                  <a:lnTo>
                    <a:pt x="96" y="852"/>
                  </a:lnTo>
                  <a:lnTo>
                    <a:pt x="102" y="865"/>
                  </a:lnTo>
                  <a:lnTo>
                    <a:pt x="107" y="876"/>
                  </a:lnTo>
                  <a:lnTo>
                    <a:pt x="112" y="884"/>
                  </a:lnTo>
                  <a:lnTo>
                    <a:pt x="112" y="890"/>
                  </a:lnTo>
                  <a:lnTo>
                    <a:pt x="110" y="890"/>
                  </a:lnTo>
                  <a:lnTo>
                    <a:pt x="105" y="885"/>
                  </a:lnTo>
                  <a:lnTo>
                    <a:pt x="99" y="881"/>
                  </a:lnTo>
                  <a:lnTo>
                    <a:pt x="93" y="874"/>
                  </a:lnTo>
                  <a:lnTo>
                    <a:pt x="86" y="867"/>
                  </a:lnTo>
                  <a:lnTo>
                    <a:pt x="81" y="861"/>
                  </a:lnTo>
                  <a:lnTo>
                    <a:pt x="77" y="855"/>
                  </a:lnTo>
                  <a:lnTo>
                    <a:pt x="75" y="851"/>
                  </a:lnTo>
                  <a:lnTo>
                    <a:pt x="71" y="844"/>
                  </a:lnTo>
                  <a:lnTo>
                    <a:pt x="67" y="835"/>
                  </a:lnTo>
                  <a:lnTo>
                    <a:pt x="63" y="827"/>
                  </a:lnTo>
                  <a:lnTo>
                    <a:pt x="57" y="817"/>
                  </a:lnTo>
                  <a:lnTo>
                    <a:pt x="51" y="810"/>
                  </a:lnTo>
                  <a:lnTo>
                    <a:pt x="47" y="803"/>
                  </a:lnTo>
                  <a:lnTo>
                    <a:pt x="44" y="798"/>
                  </a:lnTo>
                  <a:lnTo>
                    <a:pt x="42" y="796"/>
                  </a:lnTo>
                  <a:lnTo>
                    <a:pt x="38" y="796"/>
                  </a:lnTo>
                  <a:lnTo>
                    <a:pt x="34" y="796"/>
                  </a:lnTo>
                  <a:lnTo>
                    <a:pt x="29" y="798"/>
                  </a:lnTo>
                  <a:lnTo>
                    <a:pt x="24" y="801"/>
                  </a:lnTo>
                  <a:lnTo>
                    <a:pt x="18" y="803"/>
                  </a:lnTo>
                  <a:lnTo>
                    <a:pt x="13" y="806"/>
                  </a:lnTo>
                  <a:lnTo>
                    <a:pt x="9" y="808"/>
                  </a:lnTo>
                  <a:lnTo>
                    <a:pt x="6" y="810"/>
                  </a:lnTo>
                  <a:lnTo>
                    <a:pt x="4" y="809"/>
                  </a:lnTo>
                  <a:lnTo>
                    <a:pt x="1" y="805"/>
                  </a:lnTo>
                  <a:lnTo>
                    <a:pt x="0" y="799"/>
                  </a:lnTo>
                  <a:lnTo>
                    <a:pt x="1" y="796"/>
                  </a:lnTo>
                  <a:lnTo>
                    <a:pt x="6" y="793"/>
                  </a:lnTo>
                  <a:lnTo>
                    <a:pt x="10" y="790"/>
                  </a:lnTo>
                  <a:lnTo>
                    <a:pt x="15" y="787"/>
                  </a:lnTo>
                  <a:lnTo>
                    <a:pt x="20" y="785"/>
                  </a:lnTo>
                  <a:lnTo>
                    <a:pt x="26" y="782"/>
                  </a:lnTo>
                  <a:lnTo>
                    <a:pt x="31" y="781"/>
                  </a:lnTo>
                  <a:lnTo>
                    <a:pt x="36" y="779"/>
                  </a:lnTo>
                  <a:lnTo>
                    <a:pt x="43" y="778"/>
                  </a:lnTo>
                  <a:lnTo>
                    <a:pt x="38" y="756"/>
                  </a:lnTo>
                  <a:lnTo>
                    <a:pt x="32" y="727"/>
                  </a:lnTo>
                  <a:lnTo>
                    <a:pt x="28" y="702"/>
                  </a:lnTo>
                  <a:lnTo>
                    <a:pt x="27" y="687"/>
                  </a:lnTo>
                  <a:lnTo>
                    <a:pt x="32" y="661"/>
                  </a:lnTo>
                  <a:lnTo>
                    <a:pt x="40" y="641"/>
                  </a:lnTo>
                  <a:lnTo>
                    <a:pt x="48" y="627"/>
                  </a:lnTo>
                  <a:lnTo>
                    <a:pt x="57" y="610"/>
                  </a:lnTo>
                  <a:lnTo>
                    <a:pt x="105" y="513"/>
                  </a:lnTo>
                  <a:lnTo>
                    <a:pt x="117" y="493"/>
                  </a:lnTo>
                  <a:lnTo>
                    <a:pt x="130" y="474"/>
                  </a:lnTo>
                  <a:lnTo>
                    <a:pt x="143" y="455"/>
                  </a:lnTo>
                  <a:lnTo>
                    <a:pt x="159" y="437"/>
                  </a:lnTo>
                  <a:lnTo>
                    <a:pt x="176" y="420"/>
                  </a:lnTo>
                  <a:lnTo>
                    <a:pt x="194" y="406"/>
                  </a:lnTo>
                  <a:lnTo>
                    <a:pt x="214" y="396"/>
                  </a:lnTo>
                  <a:lnTo>
                    <a:pt x="235" y="387"/>
                  </a:lnTo>
                  <a:lnTo>
                    <a:pt x="238" y="385"/>
                  </a:lnTo>
                  <a:lnTo>
                    <a:pt x="243" y="382"/>
                  </a:lnTo>
                  <a:lnTo>
                    <a:pt x="249" y="379"/>
                  </a:lnTo>
                  <a:lnTo>
                    <a:pt x="256" y="375"/>
                  </a:lnTo>
                  <a:lnTo>
                    <a:pt x="261" y="373"/>
                  </a:lnTo>
                  <a:lnTo>
                    <a:pt x="266" y="370"/>
                  </a:lnTo>
                  <a:lnTo>
                    <a:pt x="271" y="368"/>
                  </a:lnTo>
                  <a:lnTo>
                    <a:pt x="273" y="367"/>
                  </a:lnTo>
                  <a:lnTo>
                    <a:pt x="261" y="357"/>
                  </a:lnTo>
                  <a:lnTo>
                    <a:pt x="253" y="347"/>
                  </a:lnTo>
                  <a:lnTo>
                    <a:pt x="245" y="335"/>
                  </a:lnTo>
                  <a:lnTo>
                    <a:pt x="239" y="323"/>
                  </a:lnTo>
                  <a:lnTo>
                    <a:pt x="234" y="311"/>
                  </a:lnTo>
                  <a:lnTo>
                    <a:pt x="229" y="297"/>
                  </a:lnTo>
                  <a:lnTo>
                    <a:pt x="226" y="282"/>
                  </a:lnTo>
                  <a:lnTo>
                    <a:pt x="223" y="267"/>
                  </a:lnTo>
                  <a:lnTo>
                    <a:pt x="221" y="251"/>
                  </a:lnTo>
                  <a:lnTo>
                    <a:pt x="219" y="235"/>
                  </a:lnTo>
                  <a:lnTo>
                    <a:pt x="218" y="221"/>
                  </a:lnTo>
                  <a:lnTo>
                    <a:pt x="217" y="205"/>
                  </a:lnTo>
                  <a:lnTo>
                    <a:pt x="213" y="205"/>
                  </a:lnTo>
                  <a:lnTo>
                    <a:pt x="210" y="205"/>
                  </a:lnTo>
                  <a:lnTo>
                    <a:pt x="206" y="206"/>
                  </a:lnTo>
                  <a:lnTo>
                    <a:pt x="203" y="204"/>
                  </a:lnTo>
                  <a:lnTo>
                    <a:pt x="202" y="199"/>
                  </a:lnTo>
                  <a:lnTo>
                    <a:pt x="201" y="196"/>
                  </a:lnTo>
                  <a:lnTo>
                    <a:pt x="201" y="192"/>
                  </a:lnTo>
                  <a:lnTo>
                    <a:pt x="202" y="189"/>
                  </a:lnTo>
                  <a:lnTo>
                    <a:pt x="205" y="185"/>
                  </a:lnTo>
                  <a:lnTo>
                    <a:pt x="209" y="182"/>
                  </a:lnTo>
                  <a:lnTo>
                    <a:pt x="213" y="182"/>
                  </a:lnTo>
                  <a:lnTo>
                    <a:pt x="219" y="181"/>
                  </a:lnTo>
                  <a:lnTo>
                    <a:pt x="221" y="175"/>
                  </a:lnTo>
                  <a:lnTo>
                    <a:pt x="222" y="169"/>
                  </a:lnTo>
                  <a:lnTo>
                    <a:pt x="223" y="162"/>
                  </a:lnTo>
                  <a:lnTo>
                    <a:pt x="224" y="156"/>
                  </a:lnTo>
                  <a:lnTo>
                    <a:pt x="220" y="153"/>
                  </a:lnTo>
                  <a:lnTo>
                    <a:pt x="214" y="151"/>
                  </a:lnTo>
                  <a:lnTo>
                    <a:pt x="210" y="147"/>
                  </a:lnTo>
                  <a:lnTo>
                    <a:pt x="208" y="143"/>
                  </a:lnTo>
                  <a:lnTo>
                    <a:pt x="202" y="128"/>
                  </a:lnTo>
                  <a:lnTo>
                    <a:pt x="202" y="113"/>
                  </a:lnTo>
                  <a:lnTo>
                    <a:pt x="206" y="98"/>
                  </a:lnTo>
                  <a:lnTo>
                    <a:pt x="212" y="84"/>
                  </a:lnTo>
                  <a:lnTo>
                    <a:pt x="217" y="79"/>
                  </a:lnTo>
                  <a:lnTo>
                    <a:pt x="221" y="75"/>
                  </a:lnTo>
                  <a:lnTo>
                    <a:pt x="226" y="72"/>
                  </a:lnTo>
                  <a:lnTo>
                    <a:pt x="231" y="69"/>
                  </a:lnTo>
                  <a:lnTo>
                    <a:pt x="234" y="63"/>
                  </a:lnTo>
                  <a:lnTo>
                    <a:pt x="238" y="56"/>
                  </a:lnTo>
                  <a:lnTo>
                    <a:pt x="242" y="50"/>
                  </a:lnTo>
                  <a:lnTo>
                    <a:pt x="247" y="45"/>
                  </a:lnTo>
                  <a:lnTo>
                    <a:pt x="253" y="40"/>
                  </a:lnTo>
                  <a:lnTo>
                    <a:pt x="259" y="37"/>
                  </a:lnTo>
                  <a:lnTo>
                    <a:pt x="265" y="34"/>
                  </a:lnTo>
                  <a:lnTo>
                    <a:pt x="272" y="31"/>
                  </a:lnTo>
                  <a:lnTo>
                    <a:pt x="279" y="30"/>
                  </a:lnTo>
                  <a:lnTo>
                    <a:pt x="285" y="30"/>
                  </a:lnTo>
                  <a:lnTo>
                    <a:pt x="293" y="30"/>
                  </a:lnTo>
                  <a:lnTo>
                    <a:pt x="300" y="31"/>
                  </a:lnTo>
                  <a:lnTo>
                    <a:pt x="307" y="32"/>
                  </a:lnTo>
                  <a:lnTo>
                    <a:pt x="313" y="34"/>
                  </a:lnTo>
                  <a:lnTo>
                    <a:pt x="319" y="37"/>
                  </a:lnTo>
                  <a:lnTo>
                    <a:pt x="326" y="41"/>
                  </a:lnTo>
                  <a:lnTo>
                    <a:pt x="332" y="38"/>
                  </a:lnTo>
                  <a:lnTo>
                    <a:pt x="338" y="35"/>
                  </a:lnTo>
                  <a:lnTo>
                    <a:pt x="346" y="33"/>
                  </a:lnTo>
                  <a:lnTo>
                    <a:pt x="353" y="31"/>
                  </a:lnTo>
                  <a:lnTo>
                    <a:pt x="361" y="31"/>
                  </a:lnTo>
                  <a:lnTo>
                    <a:pt x="368" y="30"/>
                  </a:lnTo>
                  <a:lnTo>
                    <a:pt x="376" y="31"/>
                  </a:lnTo>
                  <a:lnTo>
                    <a:pt x="383" y="33"/>
                  </a:lnTo>
                  <a:lnTo>
                    <a:pt x="385" y="28"/>
                  </a:lnTo>
                  <a:lnTo>
                    <a:pt x="388" y="18"/>
                  </a:lnTo>
                  <a:lnTo>
                    <a:pt x="397" y="7"/>
                  </a:lnTo>
                  <a:lnTo>
                    <a:pt x="411" y="1"/>
                  </a:lnTo>
                  <a:lnTo>
                    <a:pt x="416" y="0"/>
                  </a:lnTo>
                  <a:lnTo>
                    <a:pt x="421" y="0"/>
                  </a:lnTo>
                  <a:lnTo>
                    <a:pt x="425" y="1"/>
                  </a:lnTo>
                  <a:lnTo>
                    <a:pt x="431" y="2"/>
                  </a:lnTo>
                  <a:lnTo>
                    <a:pt x="435" y="4"/>
                  </a:lnTo>
                  <a:lnTo>
                    <a:pt x="439" y="6"/>
                  </a:lnTo>
                  <a:lnTo>
                    <a:pt x="442" y="10"/>
                  </a:lnTo>
                  <a:lnTo>
                    <a:pt x="446" y="13"/>
                  </a:lnTo>
                  <a:lnTo>
                    <a:pt x="449" y="16"/>
                  </a:lnTo>
                  <a:lnTo>
                    <a:pt x="451" y="20"/>
                  </a:lnTo>
                  <a:lnTo>
                    <a:pt x="453" y="24"/>
                  </a:lnTo>
                  <a:lnTo>
                    <a:pt x="455" y="29"/>
                  </a:lnTo>
                  <a:lnTo>
                    <a:pt x="453" y="34"/>
                  </a:lnTo>
                  <a:lnTo>
                    <a:pt x="450" y="38"/>
                  </a:lnTo>
                  <a:lnTo>
                    <a:pt x="447" y="42"/>
                  </a:lnTo>
                  <a:lnTo>
                    <a:pt x="441" y="47"/>
                  </a:lnTo>
                  <a:lnTo>
                    <a:pt x="439" y="44"/>
                  </a:lnTo>
                  <a:lnTo>
                    <a:pt x="437" y="35"/>
                  </a:lnTo>
                  <a:lnTo>
                    <a:pt x="435" y="25"/>
                  </a:lnTo>
                  <a:lnTo>
                    <a:pt x="432" y="20"/>
                  </a:lnTo>
                  <a:lnTo>
                    <a:pt x="423" y="18"/>
                  </a:lnTo>
                  <a:lnTo>
                    <a:pt x="416" y="17"/>
                  </a:lnTo>
                  <a:lnTo>
                    <a:pt x="411" y="17"/>
                  </a:lnTo>
                  <a:lnTo>
                    <a:pt x="405" y="19"/>
                  </a:lnTo>
                  <a:lnTo>
                    <a:pt x="402" y="22"/>
                  </a:lnTo>
                  <a:lnTo>
                    <a:pt x="400" y="25"/>
                  </a:lnTo>
                  <a:lnTo>
                    <a:pt x="399" y="30"/>
                  </a:lnTo>
                  <a:lnTo>
                    <a:pt x="399" y="34"/>
                  </a:lnTo>
                  <a:lnTo>
                    <a:pt x="403" y="41"/>
                  </a:lnTo>
                  <a:lnTo>
                    <a:pt x="411" y="46"/>
                  </a:lnTo>
                  <a:lnTo>
                    <a:pt x="415" y="50"/>
                  </a:lnTo>
                  <a:lnTo>
                    <a:pt x="412" y="57"/>
                  </a:lnTo>
                  <a:lnTo>
                    <a:pt x="395" y="52"/>
                  </a:lnTo>
                  <a:lnTo>
                    <a:pt x="380" y="49"/>
                  </a:lnTo>
                  <a:lnTo>
                    <a:pt x="367" y="48"/>
                  </a:lnTo>
                  <a:lnTo>
                    <a:pt x="355" y="48"/>
                  </a:lnTo>
                  <a:lnTo>
                    <a:pt x="347" y="49"/>
                  </a:lnTo>
                  <a:lnTo>
                    <a:pt x="340" y="51"/>
                  </a:lnTo>
                  <a:lnTo>
                    <a:pt x="333" y="53"/>
                  </a:lnTo>
                  <a:lnTo>
                    <a:pt x="328" y="55"/>
                  </a:lnTo>
                  <a:lnTo>
                    <a:pt x="325" y="52"/>
                  </a:lnTo>
                  <a:lnTo>
                    <a:pt x="316" y="50"/>
                  </a:lnTo>
                  <a:lnTo>
                    <a:pt x="306" y="48"/>
                  </a:lnTo>
                  <a:lnTo>
                    <a:pt x="294" y="47"/>
                  </a:lnTo>
                  <a:lnTo>
                    <a:pt x="282" y="48"/>
                  </a:lnTo>
                  <a:lnTo>
                    <a:pt x="271" y="51"/>
                  </a:lnTo>
                  <a:lnTo>
                    <a:pt x="263" y="58"/>
                  </a:lnTo>
                  <a:lnTo>
                    <a:pt x="259" y="69"/>
                  </a:lnTo>
                  <a:lnTo>
                    <a:pt x="257" y="74"/>
                  </a:lnTo>
                  <a:lnTo>
                    <a:pt x="256" y="81"/>
                  </a:lnTo>
                  <a:lnTo>
                    <a:pt x="254" y="85"/>
                  </a:lnTo>
                  <a:lnTo>
                    <a:pt x="247" y="86"/>
                  </a:lnTo>
                  <a:lnTo>
                    <a:pt x="241" y="95"/>
                  </a:lnTo>
                  <a:lnTo>
                    <a:pt x="235" y="106"/>
                  </a:lnTo>
                  <a:lnTo>
                    <a:pt x="231" y="116"/>
                  </a:lnTo>
                  <a:lnTo>
                    <a:pt x="234" y="127"/>
                  </a:lnTo>
                  <a:lnTo>
                    <a:pt x="238" y="135"/>
                  </a:lnTo>
                  <a:lnTo>
                    <a:pt x="244" y="138"/>
                  </a:lnTo>
                  <a:lnTo>
                    <a:pt x="252" y="140"/>
                  </a:lnTo>
                  <a:lnTo>
                    <a:pt x="259" y="141"/>
                  </a:lnTo>
                  <a:lnTo>
                    <a:pt x="263" y="140"/>
                  </a:lnTo>
                  <a:lnTo>
                    <a:pt x="269" y="139"/>
                  </a:lnTo>
                  <a:lnTo>
                    <a:pt x="275" y="138"/>
                  </a:lnTo>
                  <a:lnTo>
                    <a:pt x="280" y="136"/>
                  </a:lnTo>
                  <a:lnTo>
                    <a:pt x="284" y="135"/>
                  </a:lnTo>
                  <a:lnTo>
                    <a:pt x="289" y="132"/>
                  </a:lnTo>
                  <a:lnTo>
                    <a:pt x="291" y="127"/>
                  </a:lnTo>
                  <a:lnTo>
                    <a:pt x="292" y="122"/>
                  </a:lnTo>
                  <a:lnTo>
                    <a:pt x="289" y="112"/>
                  </a:lnTo>
                  <a:lnTo>
                    <a:pt x="280" y="112"/>
                  </a:lnTo>
                  <a:lnTo>
                    <a:pt x="273" y="117"/>
                  </a:lnTo>
                  <a:lnTo>
                    <a:pt x="269" y="121"/>
                  </a:lnTo>
                  <a:lnTo>
                    <a:pt x="267" y="119"/>
                  </a:lnTo>
                  <a:lnTo>
                    <a:pt x="267" y="116"/>
                  </a:lnTo>
                  <a:lnTo>
                    <a:pt x="269" y="112"/>
                  </a:lnTo>
                  <a:lnTo>
                    <a:pt x="272" y="108"/>
                  </a:lnTo>
                  <a:lnTo>
                    <a:pt x="276" y="105"/>
                  </a:lnTo>
                  <a:lnTo>
                    <a:pt x="281" y="103"/>
                  </a:lnTo>
                  <a:lnTo>
                    <a:pt x="290" y="102"/>
                  </a:lnTo>
                  <a:lnTo>
                    <a:pt x="300" y="102"/>
                  </a:lnTo>
                  <a:lnTo>
                    <a:pt x="309" y="108"/>
                  </a:lnTo>
                  <a:lnTo>
                    <a:pt x="310" y="120"/>
                  </a:lnTo>
                  <a:lnTo>
                    <a:pt x="311" y="133"/>
                  </a:lnTo>
                  <a:lnTo>
                    <a:pt x="319" y="140"/>
                  </a:lnTo>
                  <a:lnTo>
                    <a:pt x="326" y="142"/>
                  </a:lnTo>
                  <a:lnTo>
                    <a:pt x="333" y="142"/>
                  </a:lnTo>
                  <a:lnTo>
                    <a:pt x="341" y="143"/>
                  </a:lnTo>
                  <a:lnTo>
                    <a:pt x="348" y="142"/>
                  </a:lnTo>
                  <a:lnTo>
                    <a:pt x="355" y="141"/>
                  </a:lnTo>
                  <a:lnTo>
                    <a:pt x="363" y="139"/>
                  </a:lnTo>
                  <a:lnTo>
                    <a:pt x="369" y="136"/>
                  </a:lnTo>
                  <a:lnTo>
                    <a:pt x="376" y="133"/>
                  </a:lnTo>
                  <a:lnTo>
                    <a:pt x="380" y="127"/>
                  </a:lnTo>
                  <a:lnTo>
                    <a:pt x="383" y="122"/>
                  </a:lnTo>
                  <a:lnTo>
                    <a:pt x="385" y="116"/>
                  </a:lnTo>
                  <a:lnTo>
                    <a:pt x="384" y="109"/>
                  </a:lnTo>
                  <a:lnTo>
                    <a:pt x="382" y="111"/>
                  </a:lnTo>
                  <a:lnTo>
                    <a:pt x="379" y="113"/>
                  </a:lnTo>
                  <a:lnTo>
                    <a:pt x="377" y="115"/>
                  </a:lnTo>
                  <a:lnTo>
                    <a:pt x="373" y="113"/>
                  </a:lnTo>
                  <a:lnTo>
                    <a:pt x="373" y="109"/>
                  </a:lnTo>
                  <a:lnTo>
                    <a:pt x="377" y="104"/>
                  </a:lnTo>
                  <a:lnTo>
                    <a:pt x="381" y="100"/>
                  </a:lnTo>
                  <a:lnTo>
                    <a:pt x="385" y="98"/>
                  </a:lnTo>
                  <a:lnTo>
                    <a:pt x="389" y="98"/>
                  </a:lnTo>
                  <a:lnTo>
                    <a:pt x="393" y="99"/>
                  </a:lnTo>
                  <a:lnTo>
                    <a:pt x="396" y="101"/>
                  </a:lnTo>
                  <a:lnTo>
                    <a:pt x="398" y="104"/>
                  </a:lnTo>
                  <a:lnTo>
                    <a:pt x="400" y="109"/>
                  </a:lnTo>
                  <a:lnTo>
                    <a:pt x="402" y="116"/>
                  </a:lnTo>
                  <a:lnTo>
                    <a:pt x="402" y="122"/>
                  </a:lnTo>
                  <a:lnTo>
                    <a:pt x="400" y="127"/>
                  </a:lnTo>
                  <a:lnTo>
                    <a:pt x="407" y="136"/>
                  </a:lnTo>
                  <a:lnTo>
                    <a:pt x="414" y="144"/>
                  </a:lnTo>
                  <a:lnTo>
                    <a:pt x="418" y="155"/>
                  </a:lnTo>
                  <a:lnTo>
                    <a:pt x="422" y="165"/>
                  </a:lnTo>
                  <a:lnTo>
                    <a:pt x="424" y="172"/>
                  </a:lnTo>
                  <a:lnTo>
                    <a:pt x="431" y="174"/>
                  </a:lnTo>
                  <a:lnTo>
                    <a:pt x="438" y="174"/>
                  </a:lnTo>
                  <a:lnTo>
                    <a:pt x="445" y="179"/>
                  </a:lnTo>
                  <a:lnTo>
                    <a:pt x="454" y="194"/>
                  </a:lnTo>
                  <a:lnTo>
                    <a:pt x="459" y="212"/>
                  </a:lnTo>
                  <a:lnTo>
                    <a:pt x="460" y="230"/>
                  </a:lnTo>
                  <a:lnTo>
                    <a:pt x="456" y="248"/>
                  </a:lnTo>
                  <a:lnTo>
                    <a:pt x="453" y="254"/>
                  </a:lnTo>
                  <a:lnTo>
                    <a:pt x="451" y="260"/>
                  </a:lnTo>
                  <a:lnTo>
                    <a:pt x="447" y="264"/>
                  </a:lnTo>
                  <a:lnTo>
                    <a:pt x="442" y="268"/>
                  </a:lnTo>
                  <a:lnTo>
                    <a:pt x="443" y="273"/>
                  </a:lnTo>
                  <a:lnTo>
                    <a:pt x="442" y="278"/>
                  </a:lnTo>
                  <a:lnTo>
                    <a:pt x="439" y="283"/>
                  </a:lnTo>
                  <a:lnTo>
                    <a:pt x="437" y="287"/>
                  </a:lnTo>
                  <a:lnTo>
                    <a:pt x="434" y="292"/>
                  </a:lnTo>
                  <a:lnTo>
                    <a:pt x="429" y="296"/>
                  </a:lnTo>
                  <a:lnTo>
                    <a:pt x="421" y="298"/>
                  </a:lnTo>
                  <a:lnTo>
                    <a:pt x="414" y="298"/>
                  </a:lnTo>
                  <a:lnTo>
                    <a:pt x="408" y="296"/>
                  </a:lnTo>
                  <a:lnTo>
                    <a:pt x="405" y="291"/>
                  </a:lnTo>
                  <a:lnTo>
                    <a:pt x="403" y="285"/>
                  </a:lnTo>
                  <a:lnTo>
                    <a:pt x="403" y="278"/>
                  </a:lnTo>
                  <a:lnTo>
                    <a:pt x="405" y="270"/>
                  </a:lnTo>
                  <a:lnTo>
                    <a:pt x="410" y="265"/>
                  </a:lnTo>
                  <a:lnTo>
                    <a:pt x="415" y="260"/>
                  </a:lnTo>
                  <a:lnTo>
                    <a:pt x="421" y="257"/>
                  </a:lnTo>
                  <a:lnTo>
                    <a:pt x="423" y="257"/>
                  </a:lnTo>
                  <a:lnTo>
                    <a:pt x="426" y="258"/>
                  </a:lnTo>
                  <a:lnTo>
                    <a:pt x="430" y="259"/>
                  </a:lnTo>
                  <a:lnTo>
                    <a:pt x="433" y="258"/>
                  </a:lnTo>
                  <a:lnTo>
                    <a:pt x="445" y="247"/>
                  </a:lnTo>
                  <a:lnTo>
                    <a:pt x="449" y="228"/>
                  </a:lnTo>
                  <a:lnTo>
                    <a:pt x="447" y="208"/>
                  </a:lnTo>
                  <a:lnTo>
                    <a:pt x="437" y="192"/>
                  </a:lnTo>
                  <a:lnTo>
                    <a:pt x="433" y="191"/>
                  </a:lnTo>
                  <a:lnTo>
                    <a:pt x="426" y="191"/>
                  </a:lnTo>
                  <a:lnTo>
                    <a:pt x="420" y="195"/>
                  </a:lnTo>
                  <a:lnTo>
                    <a:pt x="415" y="204"/>
                  </a:lnTo>
                  <a:lnTo>
                    <a:pt x="407" y="195"/>
                  </a:lnTo>
                  <a:lnTo>
                    <a:pt x="402" y="178"/>
                  </a:lnTo>
                  <a:lnTo>
                    <a:pt x="396" y="160"/>
                  </a:lnTo>
                  <a:lnTo>
                    <a:pt x="385" y="153"/>
                  </a:lnTo>
                  <a:lnTo>
                    <a:pt x="382" y="152"/>
                  </a:lnTo>
                  <a:lnTo>
                    <a:pt x="379" y="153"/>
                  </a:lnTo>
                  <a:lnTo>
                    <a:pt x="376" y="156"/>
                  </a:lnTo>
                  <a:lnTo>
                    <a:pt x="371" y="157"/>
                  </a:lnTo>
                  <a:lnTo>
                    <a:pt x="362" y="159"/>
                  </a:lnTo>
                  <a:lnTo>
                    <a:pt x="352" y="160"/>
                  </a:lnTo>
                  <a:lnTo>
                    <a:pt x="342" y="160"/>
                  </a:lnTo>
                  <a:lnTo>
                    <a:pt x="332" y="160"/>
                  </a:lnTo>
                  <a:lnTo>
                    <a:pt x="323" y="159"/>
                  </a:lnTo>
                  <a:lnTo>
                    <a:pt x="314" y="156"/>
                  </a:lnTo>
                  <a:lnTo>
                    <a:pt x="306" y="153"/>
                  </a:lnTo>
                  <a:lnTo>
                    <a:pt x="298" y="147"/>
                  </a:lnTo>
                  <a:lnTo>
                    <a:pt x="294" y="152"/>
                  </a:lnTo>
                  <a:lnTo>
                    <a:pt x="289" y="155"/>
                  </a:lnTo>
                  <a:lnTo>
                    <a:pt x="283" y="158"/>
                  </a:lnTo>
                  <a:lnTo>
                    <a:pt x="278" y="159"/>
                  </a:lnTo>
                  <a:lnTo>
                    <a:pt x="272" y="161"/>
                  </a:lnTo>
                  <a:lnTo>
                    <a:pt x="266" y="162"/>
                  </a:lnTo>
                  <a:lnTo>
                    <a:pt x="260" y="162"/>
                  </a:lnTo>
                  <a:lnTo>
                    <a:pt x="254" y="162"/>
                  </a:lnTo>
                  <a:lnTo>
                    <a:pt x="252" y="169"/>
                  </a:lnTo>
                  <a:lnTo>
                    <a:pt x="249" y="175"/>
                  </a:lnTo>
                  <a:lnTo>
                    <a:pt x="248" y="181"/>
                  </a:lnTo>
                  <a:lnTo>
                    <a:pt x="247" y="188"/>
                  </a:lnTo>
                  <a:lnTo>
                    <a:pt x="257" y="194"/>
                  </a:lnTo>
                  <a:lnTo>
                    <a:pt x="265" y="203"/>
                  </a:lnTo>
                  <a:lnTo>
                    <a:pt x="274" y="214"/>
                  </a:lnTo>
                  <a:lnTo>
                    <a:pt x="281" y="227"/>
                  </a:lnTo>
                  <a:lnTo>
                    <a:pt x="288" y="242"/>
                  </a:lnTo>
                  <a:lnTo>
                    <a:pt x="293" y="257"/>
                  </a:lnTo>
                  <a:lnTo>
                    <a:pt x="296" y="273"/>
                  </a:lnTo>
                  <a:lnTo>
                    <a:pt x="296" y="288"/>
                  </a:lnTo>
                  <a:lnTo>
                    <a:pt x="294" y="286"/>
                  </a:lnTo>
                  <a:lnTo>
                    <a:pt x="290" y="279"/>
                  </a:lnTo>
                  <a:lnTo>
                    <a:pt x="284" y="267"/>
                  </a:lnTo>
                  <a:lnTo>
                    <a:pt x="278" y="253"/>
                  </a:lnTo>
                  <a:lnTo>
                    <a:pt x="270" y="240"/>
                  </a:lnTo>
                  <a:lnTo>
                    <a:pt x="261" y="227"/>
                  </a:lnTo>
                  <a:lnTo>
                    <a:pt x="253" y="216"/>
                  </a:lnTo>
                  <a:lnTo>
                    <a:pt x="244" y="210"/>
                  </a:lnTo>
                  <a:lnTo>
                    <a:pt x="243" y="215"/>
                  </a:lnTo>
                  <a:lnTo>
                    <a:pt x="242" y="222"/>
                  </a:lnTo>
                  <a:lnTo>
                    <a:pt x="243" y="229"/>
                  </a:lnTo>
                  <a:lnTo>
                    <a:pt x="243" y="235"/>
                  </a:lnTo>
                  <a:lnTo>
                    <a:pt x="245" y="252"/>
                  </a:lnTo>
                  <a:lnTo>
                    <a:pt x="247" y="269"/>
                  </a:lnTo>
                  <a:lnTo>
                    <a:pt x="251" y="286"/>
                  </a:lnTo>
                  <a:lnTo>
                    <a:pt x="255" y="302"/>
                  </a:lnTo>
                  <a:lnTo>
                    <a:pt x="260" y="318"/>
                  </a:lnTo>
                  <a:lnTo>
                    <a:pt x="267" y="333"/>
                  </a:lnTo>
                  <a:lnTo>
                    <a:pt x="277" y="347"/>
                  </a:lnTo>
                  <a:lnTo>
                    <a:pt x="288" y="359"/>
                  </a:lnTo>
                  <a:lnTo>
                    <a:pt x="299" y="366"/>
                  </a:lnTo>
                  <a:lnTo>
                    <a:pt x="311" y="369"/>
                  </a:lnTo>
                  <a:lnTo>
                    <a:pt x="322" y="370"/>
                  </a:lnTo>
                  <a:lnTo>
                    <a:pt x="332" y="369"/>
                  </a:lnTo>
                  <a:lnTo>
                    <a:pt x="341" y="367"/>
                  </a:lnTo>
                  <a:lnTo>
                    <a:pt x="350" y="363"/>
                  </a:lnTo>
                  <a:lnTo>
                    <a:pt x="359" y="358"/>
                  </a:lnTo>
                  <a:lnTo>
                    <a:pt x="366" y="354"/>
                  </a:lnTo>
                  <a:lnTo>
                    <a:pt x="370" y="352"/>
                  </a:lnTo>
                  <a:lnTo>
                    <a:pt x="373" y="350"/>
                  </a:lnTo>
                  <a:lnTo>
                    <a:pt x="377" y="348"/>
                  </a:lnTo>
                  <a:lnTo>
                    <a:pt x="380" y="346"/>
                  </a:lnTo>
                  <a:lnTo>
                    <a:pt x="384" y="342"/>
                  </a:lnTo>
                  <a:lnTo>
                    <a:pt x="388" y="339"/>
                  </a:lnTo>
                  <a:lnTo>
                    <a:pt x="393" y="335"/>
                  </a:lnTo>
                  <a:lnTo>
                    <a:pt x="399" y="331"/>
                  </a:lnTo>
                  <a:lnTo>
                    <a:pt x="395" y="344"/>
                  </a:lnTo>
                  <a:lnTo>
                    <a:pt x="386" y="354"/>
                  </a:lnTo>
                  <a:lnTo>
                    <a:pt x="376" y="363"/>
                  </a:lnTo>
                  <a:lnTo>
                    <a:pt x="364" y="370"/>
                  </a:lnTo>
                  <a:lnTo>
                    <a:pt x="352" y="375"/>
                  </a:lnTo>
                  <a:lnTo>
                    <a:pt x="343" y="379"/>
                  </a:lnTo>
                  <a:lnTo>
                    <a:pt x="335" y="381"/>
                  </a:lnTo>
                  <a:lnTo>
                    <a:pt x="333" y="382"/>
                  </a:lnTo>
                  <a:lnTo>
                    <a:pt x="333" y="401"/>
                  </a:lnTo>
                  <a:lnTo>
                    <a:pt x="331" y="421"/>
                  </a:lnTo>
                  <a:lnTo>
                    <a:pt x="327" y="441"/>
                  </a:lnTo>
                  <a:lnTo>
                    <a:pt x="318" y="458"/>
                  </a:lnTo>
                  <a:lnTo>
                    <a:pt x="316" y="446"/>
                  </a:lnTo>
                  <a:lnTo>
                    <a:pt x="314" y="421"/>
                  </a:lnTo>
                  <a:lnTo>
                    <a:pt x="313" y="396"/>
                  </a:lnTo>
                  <a:lnTo>
                    <a:pt x="312" y="382"/>
                  </a:lnTo>
                  <a:lnTo>
                    <a:pt x="307" y="380"/>
                  </a:lnTo>
                  <a:lnTo>
                    <a:pt x="301" y="380"/>
                  </a:lnTo>
                  <a:lnTo>
                    <a:pt x="296" y="379"/>
                  </a:lnTo>
                  <a:lnTo>
                    <a:pt x="291" y="377"/>
                  </a:lnTo>
                  <a:lnTo>
                    <a:pt x="288" y="381"/>
                  </a:lnTo>
                  <a:lnTo>
                    <a:pt x="278" y="388"/>
                  </a:lnTo>
                  <a:lnTo>
                    <a:pt x="265" y="400"/>
                  </a:lnTo>
                  <a:lnTo>
                    <a:pt x="251" y="412"/>
                  </a:lnTo>
                  <a:lnTo>
                    <a:pt x="236" y="426"/>
                  </a:lnTo>
                  <a:lnTo>
                    <a:pt x="222" y="438"/>
                  </a:lnTo>
                  <a:lnTo>
                    <a:pt x="212" y="447"/>
                  </a:lnTo>
                  <a:lnTo>
                    <a:pt x="207" y="452"/>
                  </a:lnTo>
                  <a:lnTo>
                    <a:pt x="214" y="455"/>
                  </a:lnTo>
                  <a:lnTo>
                    <a:pt x="222" y="457"/>
                  </a:lnTo>
                  <a:lnTo>
                    <a:pt x="229" y="459"/>
                  </a:lnTo>
                  <a:lnTo>
                    <a:pt x="235" y="463"/>
                  </a:lnTo>
                  <a:lnTo>
                    <a:pt x="205" y="487"/>
                  </a:lnTo>
                  <a:lnTo>
                    <a:pt x="207" y="494"/>
                  </a:lnTo>
                  <a:lnTo>
                    <a:pt x="212" y="506"/>
                  </a:lnTo>
                  <a:lnTo>
                    <a:pt x="219" y="521"/>
                  </a:lnTo>
                  <a:lnTo>
                    <a:pt x="226" y="537"/>
                  </a:lnTo>
                  <a:lnTo>
                    <a:pt x="234" y="553"/>
                  </a:lnTo>
                  <a:lnTo>
                    <a:pt x="241" y="570"/>
                  </a:lnTo>
                  <a:lnTo>
                    <a:pt x="247" y="585"/>
                  </a:lnTo>
                  <a:lnTo>
                    <a:pt x="251" y="598"/>
                  </a:lnTo>
                  <a:lnTo>
                    <a:pt x="252" y="570"/>
                  </a:lnTo>
                  <a:lnTo>
                    <a:pt x="254" y="540"/>
                  </a:lnTo>
                  <a:lnTo>
                    <a:pt x="256" y="509"/>
                  </a:lnTo>
                  <a:lnTo>
                    <a:pt x="256" y="480"/>
                  </a:lnTo>
                  <a:lnTo>
                    <a:pt x="258" y="470"/>
                  </a:lnTo>
                  <a:lnTo>
                    <a:pt x="260" y="458"/>
                  </a:lnTo>
                  <a:lnTo>
                    <a:pt x="263" y="447"/>
                  </a:lnTo>
                  <a:lnTo>
                    <a:pt x="266" y="437"/>
                  </a:lnTo>
                  <a:lnTo>
                    <a:pt x="271" y="426"/>
                  </a:lnTo>
                  <a:lnTo>
                    <a:pt x="276" y="417"/>
                  </a:lnTo>
                  <a:lnTo>
                    <a:pt x="282" y="408"/>
                  </a:lnTo>
                  <a:lnTo>
                    <a:pt x="291" y="400"/>
                  </a:lnTo>
                  <a:lnTo>
                    <a:pt x="293" y="399"/>
                  </a:lnTo>
                  <a:lnTo>
                    <a:pt x="296" y="397"/>
                  </a:lnTo>
                  <a:lnTo>
                    <a:pt x="298" y="396"/>
                  </a:lnTo>
                  <a:lnTo>
                    <a:pt x="301" y="397"/>
                  </a:lnTo>
                  <a:lnTo>
                    <a:pt x="291" y="412"/>
                  </a:lnTo>
                  <a:lnTo>
                    <a:pt x="285" y="428"/>
                  </a:lnTo>
                  <a:lnTo>
                    <a:pt x="281" y="444"/>
                  </a:lnTo>
                  <a:lnTo>
                    <a:pt x="279" y="457"/>
                  </a:lnTo>
                  <a:lnTo>
                    <a:pt x="280" y="471"/>
                  </a:lnTo>
                  <a:lnTo>
                    <a:pt x="287" y="480"/>
                  </a:lnTo>
                  <a:lnTo>
                    <a:pt x="296" y="489"/>
                  </a:lnTo>
                  <a:lnTo>
                    <a:pt x="310" y="494"/>
                  </a:lnTo>
                  <a:lnTo>
                    <a:pt x="324" y="498"/>
                  </a:lnTo>
                  <a:lnTo>
                    <a:pt x="338" y="500"/>
                  </a:lnTo>
                  <a:lnTo>
                    <a:pt x="352" y="500"/>
                  </a:lnTo>
                  <a:lnTo>
                    <a:pt x="365" y="499"/>
                  </a:lnTo>
                  <a:lnTo>
                    <a:pt x="372" y="497"/>
                  </a:lnTo>
                  <a:lnTo>
                    <a:pt x="379" y="493"/>
                  </a:lnTo>
                  <a:lnTo>
                    <a:pt x="384" y="488"/>
                  </a:lnTo>
                  <a:lnTo>
                    <a:pt x="389" y="481"/>
                  </a:lnTo>
                  <a:lnTo>
                    <a:pt x="394" y="474"/>
                  </a:lnTo>
                  <a:lnTo>
                    <a:pt x="398" y="468"/>
                  </a:lnTo>
                  <a:lnTo>
                    <a:pt x="402" y="460"/>
                  </a:lnTo>
                  <a:lnTo>
                    <a:pt x="406" y="454"/>
                  </a:lnTo>
                  <a:lnTo>
                    <a:pt x="412" y="446"/>
                  </a:lnTo>
                  <a:lnTo>
                    <a:pt x="417" y="440"/>
                  </a:lnTo>
                  <a:lnTo>
                    <a:pt x="421" y="433"/>
                  </a:lnTo>
                  <a:lnTo>
                    <a:pt x="426" y="425"/>
                  </a:lnTo>
                  <a:lnTo>
                    <a:pt x="431" y="418"/>
                  </a:lnTo>
                  <a:lnTo>
                    <a:pt x="435" y="410"/>
                  </a:lnTo>
                  <a:lnTo>
                    <a:pt x="439" y="403"/>
                  </a:lnTo>
                  <a:lnTo>
                    <a:pt x="442" y="394"/>
                  </a:lnTo>
                  <a:lnTo>
                    <a:pt x="439" y="385"/>
                  </a:lnTo>
                  <a:lnTo>
                    <a:pt x="437" y="374"/>
                  </a:lnTo>
                  <a:lnTo>
                    <a:pt x="436" y="364"/>
                  </a:lnTo>
                  <a:lnTo>
                    <a:pt x="435" y="353"/>
                  </a:lnTo>
                  <a:lnTo>
                    <a:pt x="436" y="341"/>
                  </a:lnTo>
                  <a:lnTo>
                    <a:pt x="437" y="329"/>
                  </a:lnTo>
                  <a:lnTo>
                    <a:pt x="438" y="317"/>
                  </a:lnTo>
                  <a:lnTo>
                    <a:pt x="441" y="306"/>
                  </a:lnTo>
                  <a:lnTo>
                    <a:pt x="446" y="299"/>
                  </a:lnTo>
                  <a:lnTo>
                    <a:pt x="452" y="283"/>
                  </a:lnTo>
                  <a:lnTo>
                    <a:pt x="459" y="259"/>
                  </a:lnTo>
                  <a:lnTo>
                    <a:pt x="467" y="230"/>
                  </a:lnTo>
                  <a:lnTo>
                    <a:pt x="473" y="198"/>
                  </a:lnTo>
                  <a:lnTo>
                    <a:pt x="477" y="166"/>
                  </a:lnTo>
                  <a:lnTo>
                    <a:pt x="477" y="137"/>
                  </a:lnTo>
                  <a:lnTo>
                    <a:pt x="473" y="112"/>
                  </a:lnTo>
                  <a:lnTo>
                    <a:pt x="470" y="107"/>
                  </a:lnTo>
                  <a:lnTo>
                    <a:pt x="467" y="101"/>
                  </a:lnTo>
                  <a:lnTo>
                    <a:pt x="464" y="95"/>
                  </a:lnTo>
                  <a:lnTo>
                    <a:pt x="463" y="92"/>
                  </a:lnTo>
                  <a:lnTo>
                    <a:pt x="468" y="90"/>
                  </a:lnTo>
                  <a:lnTo>
                    <a:pt x="473" y="91"/>
                  </a:lnTo>
                  <a:lnTo>
                    <a:pt x="478" y="93"/>
                  </a:lnTo>
                  <a:lnTo>
                    <a:pt x="484" y="97"/>
                  </a:lnTo>
                  <a:lnTo>
                    <a:pt x="488" y="102"/>
                  </a:lnTo>
                  <a:lnTo>
                    <a:pt x="492" y="106"/>
                  </a:lnTo>
                  <a:lnTo>
                    <a:pt x="495" y="109"/>
                  </a:lnTo>
                  <a:lnTo>
                    <a:pt x="496" y="111"/>
                  </a:lnTo>
                  <a:lnTo>
                    <a:pt x="499" y="107"/>
                  </a:lnTo>
                  <a:lnTo>
                    <a:pt x="501" y="102"/>
                  </a:lnTo>
                  <a:lnTo>
                    <a:pt x="502" y="97"/>
                  </a:lnTo>
                  <a:lnTo>
                    <a:pt x="501" y="91"/>
                  </a:lnTo>
                  <a:lnTo>
                    <a:pt x="499" y="88"/>
                  </a:lnTo>
                  <a:lnTo>
                    <a:pt x="494" y="85"/>
                  </a:lnTo>
                  <a:lnTo>
                    <a:pt x="489" y="82"/>
                  </a:lnTo>
                  <a:lnTo>
                    <a:pt x="485" y="80"/>
                  </a:lnTo>
                  <a:lnTo>
                    <a:pt x="481" y="76"/>
                  </a:lnTo>
                  <a:lnTo>
                    <a:pt x="479" y="74"/>
                  </a:lnTo>
                  <a:lnTo>
                    <a:pt x="481" y="71"/>
                  </a:lnTo>
                  <a:lnTo>
                    <a:pt x="485" y="67"/>
                  </a:lnTo>
                  <a:lnTo>
                    <a:pt x="491" y="64"/>
                  </a:lnTo>
                  <a:lnTo>
                    <a:pt x="495" y="58"/>
                  </a:lnTo>
                  <a:lnTo>
                    <a:pt x="498" y="52"/>
                  </a:lnTo>
                  <a:lnTo>
                    <a:pt x="500" y="47"/>
                  </a:lnTo>
                  <a:lnTo>
                    <a:pt x="499" y="44"/>
                  </a:lnTo>
                  <a:lnTo>
                    <a:pt x="498" y="40"/>
                  </a:lnTo>
                  <a:lnTo>
                    <a:pt x="494" y="37"/>
                  </a:lnTo>
                  <a:lnTo>
                    <a:pt x="491" y="34"/>
                  </a:lnTo>
                  <a:lnTo>
                    <a:pt x="486" y="30"/>
                  </a:lnTo>
                  <a:lnTo>
                    <a:pt x="478" y="25"/>
                  </a:lnTo>
                  <a:lnTo>
                    <a:pt x="471" y="20"/>
                  </a:lnTo>
                  <a:lnTo>
                    <a:pt x="460" y="14"/>
                  </a:lnTo>
                  <a:lnTo>
                    <a:pt x="465" y="13"/>
                  </a:lnTo>
                  <a:lnTo>
                    <a:pt x="472" y="14"/>
                  </a:lnTo>
                  <a:lnTo>
                    <a:pt x="483" y="16"/>
                  </a:lnTo>
                  <a:lnTo>
                    <a:pt x="494" y="19"/>
                  </a:lnTo>
                  <a:lnTo>
                    <a:pt x="505" y="25"/>
                  </a:lnTo>
                  <a:lnTo>
                    <a:pt x="513" y="34"/>
                  </a:lnTo>
                  <a:lnTo>
                    <a:pt x="520" y="46"/>
                  </a:lnTo>
                  <a:lnTo>
                    <a:pt x="521" y="59"/>
                  </a:lnTo>
                  <a:lnTo>
                    <a:pt x="520" y="64"/>
                  </a:lnTo>
                  <a:lnTo>
                    <a:pt x="518" y="67"/>
                  </a:lnTo>
                  <a:lnTo>
                    <a:pt x="516" y="70"/>
                  </a:lnTo>
                  <a:lnTo>
                    <a:pt x="513" y="73"/>
                  </a:lnTo>
                  <a:lnTo>
                    <a:pt x="519" y="86"/>
                  </a:lnTo>
                  <a:lnTo>
                    <a:pt x="522" y="100"/>
                  </a:lnTo>
                  <a:lnTo>
                    <a:pt x="521" y="113"/>
                  </a:lnTo>
                  <a:lnTo>
                    <a:pt x="517" y="126"/>
                  </a:lnTo>
                  <a:lnTo>
                    <a:pt x="514" y="130"/>
                  </a:lnTo>
                  <a:lnTo>
                    <a:pt x="511" y="134"/>
                  </a:lnTo>
                  <a:lnTo>
                    <a:pt x="507" y="137"/>
                  </a:lnTo>
                  <a:lnTo>
                    <a:pt x="504" y="140"/>
                  </a:lnTo>
                  <a:lnTo>
                    <a:pt x="507" y="159"/>
                  </a:lnTo>
                  <a:lnTo>
                    <a:pt x="507" y="178"/>
                  </a:lnTo>
                  <a:lnTo>
                    <a:pt x="506" y="197"/>
                  </a:lnTo>
                  <a:lnTo>
                    <a:pt x="503" y="215"/>
                  </a:lnTo>
                  <a:lnTo>
                    <a:pt x="499" y="234"/>
                  </a:lnTo>
                  <a:lnTo>
                    <a:pt x="492" y="251"/>
                  </a:lnTo>
                  <a:lnTo>
                    <a:pt x="485" y="268"/>
                  </a:lnTo>
                  <a:lnTo>
                    <a:pt x="476" y="285"/>
                  </a:lnTo>
                  <a:lnTo>
                    <a:pt x="473" y="291"/>
                  </a:lnTo>
                  <a:lnTo>
                    <a:pt x="469" y="296"/>
                  </a:lnTo>
                  <a:lnTo>
                    <a:pt x="467" y="301"/>
                  </a:lnTo>
                  <a:lnTo>
                    <a:pt x="466" y="308"/>
                  </a:lnTo>
                  <a:lnTo>
                    <a:pt x="468" y="312"/>
                  </a:lnTo>
                  <a:lnTo>
                    <a:pt x="470" y="316"/>
                  </a:lnTo>
                  <a:lnTo>
                    <a:pt x="475" y="318"/>
                  </a:lnTo>
                  <a:lnTo>
                    <a:pt x="485" y="314"/>
                  </a:lnTo>
                  <a:lnTo>
                    <a:pt x="486" y="317"/>
                  </a:lnTo>
                  <a:lnTo>
                    <a:pt x="485" y="320"/>
                  </a:lnTo>
                  <a:lnTo>
                    <a:pt x="482" y="323"/>
                  </a:lnTo>
                  <a:lnTo>
                    <a:pt x="478" y="326"/>
                  </a:lnTo>
                  <a:lnTo>
                    <a:pt x="473" y="327"/>
                  </a:lnTo>
                  <a:lnTo>
                    <a:pt x="467" y="327"/>
                  </a:lnTo>
                  <a:lnTo>
                    <a:pt x="460" y="324"/>
                  </a:lnTo>
                  <a:lnTo>
                    <a:pt x="453" y="321"/>
                  </a:lnTo>
                  <a:lnTo>
                    <a:pt x="450" y="333"/>
                  </a:lnTo>
                  <a:lnTo>
                    <a:pt x="456" y="339"/>
                  </a:lnTo>
                  <a:lnTo>
                    <a:pt x="463" y="347"/>
                  </a:lnTo>
                  <a:lnTo>
                    <a:pt x="466" y="355"/>
                  </a:lnTo>
                  <a:lnTo>
                    <a:pt x="466" y="366"/>
                  </a:lnTo>
                  <a:lnTo>
                    <a:pt x="457" y="399"/>
                  </a:lnTo>
                  <a:lnTo>
                    <a:pt x="447" y="417"/>
                  </a:lnTo>
                  <a:lnTo>
                    <a:pt x="435" y="435"/>
                  </a:lnTo>
                  <a:lnTo>
                    <a:pt x="423" y="453"/>
                  </a:lnTo>
                  <a:lnTo>
                    <a:pt x="411" y="471"/>
                  </a:lnTo>
                  <a:lnTo>
                    <a:pt x="398" y="489"/>
                  </a:lnTo>
                  <a:lnTo>
                    <a:pt x="386" y="507"/>
                  </a:lnTo>
                  <a:lnTo>
                    <a:pt x="376" y="524"/>
                  </a:lnTo>
                  <a:lnTo>
                    <a:pt x="365" y="542"/>
                  </a:lnTo>
                  <a:lnTo>
                    <a:pt x="350" y="577"/>
                  </a:lnTo>
                  <a:lnTo>
                    <a:pt x="344" y="605"/>
                  </a:lnTo>
                  <a:lnTo>
                    <a:pt x="343" y="625"/>
                  </a:lnTo>
                  <a:lnTo>
                    <a:pt x="343" y="632"/>
                  </a:lnTo>
                  <a:lnTo>
                    <a:pt x="348" y="617"/>
                  </a:lnTo>
                  <a:lnTo>
                    <a:pt x="355" y="602"/>
                  </a:lnTo>
                  <a:lnTo>
                    <a:pt x="364" y="588"/>
                  </a:lnTo>
                  <a:lnTo>
                    <a:pt x="376" y="575"/>
                  </a:lnTo>
                  <a:lnTo>
                    <a:pt x="387" y="562"/>
                  </a:lnTo>
                  <a:lnTo>
                    <a:pt x="400" y="551"/>
                  </a:lnTo>
                  <a:lnTo>
                    <a:pt x="414" y="542"/>
                  </a:lnTo>
                  <a:lnTo>
                    <a:pt x="428" y="533"/>
                  </a:lnTo>
                  <a:lnTo>
                    <a:pt x="424" y="525"/>
                  </a:lnTo>
                  <a:lnTo>
                    <a:pt x="421" y="517"/>
                  </a:lnTo>
                  <a:lnTo>
                    <a:pt x="417" y="509"/>
                  </a:lnTo>
                  <a:lnTo>
                    <a:pt x="416" y="500"/>
                  </a:lnTo>
                  <a:lnTo>
                    <a:pt x="418" y="499"/>
                  </a:lnTo>
                  <a:lnTo>
                    <a:pt x="422" y="498"/>
                  </a:lnTo>
                  <a:lnTo>
                    <a:pt x="429" y="498"/>
                  </a:lnTo>
                  <a:lnTo>
                    <a:pt x="435" y="497"/>
                  </a:lnTo>
                  <a:lnTo>
                    <a:pt x="441" y="497"/>
                  </a:lnTo>
                  <a:lnTo>
                    <a:pt x="447" y="497"/>
                  </a:lnTo>
                  <a:lnTo>
                    <a:pt x="451" y="497"/>
                  </a:lnTo>
                  <a:lnTo>
                    <a:pt x="452" y="497"/>
                  </a:lnTo>
                  <a:lnTo>
                    <a:pt x="481" y="442"/>
                  </a:lnTo>
                  <a:lnTo>
                    <a:pt x="487" y="414"/>
                  </a:lnTo>
                  <a:lnTo>
                    <a:pt x="487" y="379"/>
                  </a:lnTo>
                  <a:lnTo>
                    <a:pt x="484" y="349"/>
                  </a:lnTo>
                  <a:lnTo>
                    <a:pt x="483" y="336"/>
                  </a:lnTo>
                  <a:lnTo>
                    <a:pt x="492" y="341"/>
                  </a:lnTo>
                  <a:lnTo>
                    <a:pt x="499" y="350"/>
                  </a:lnTo>
                  <a:lnTo>
                    <a:pt x="504" y="359"/>
                  </a:lnTo>
                  <a:lnTo>
                    <a:pt x="513" y="368"/>
                  </a:lnTo>
                  <a:lnTo>
                    <a:pt x="525" y="373"/>
                  </a:lnTo>
                  <a:lnTo>
                    <a:pt x="535" y="381"/>
                  </a:lnTo>
                  <a:lnTo>
                    <a:pt x="543" y="389"/>
                  </a:lnTo>
                  <a:lnTo>
                    <a:pt x="552" y="398"/>
                  </a:lnTo>
                  <a:lnTo>
                    <a:pt x="559" y="407"/>
                  </a:lnTo>
                  <a:lnTo>
                    <a:pt x="566" y="417"/>
                  </a:lnTo>
                  <a:lnTo>
                    <a:pt x="574" y="426"/>
                  </a:lnTo>
                  <a:lnTo>
                    <a:pt x="581" y="436"/>
                  </a:lnTo>
                  <a:lnTo>
                    <a:pt x="591" y="452"/>
                  </a:lnTo>
                  <a:lnTo>
                    <a:pt x="600" y="467"/>
                  </a:lnTo>
                  <a:lnTo>
                    <a:pt x="610" y="482"/>
                  </a:lnTo>
                  <a:lnTo>
                    <a:pt x="618" y="498"/>
                  </a:lnTo>
                  <a:lnTo>
                    <a:pt x="626" y="514"/>
                  </a:lnTo>
                  <a:lnTo>
                    <a:pt x="633" y="531"/>
                  </a:lnTo>
                  <a:lnTo>
                    <a:pt x="638" y="549"/>
                  </a:lnTo>
                  <a:lnTo>
                    <a:pt x="642" y="567"/>
                  </a:lnTo>
                  <a:lnTo>
                    <a:pt x="644" y="595"/>
                  </a:lnTo>
                  <a:lnTo>
                    <a:pt x="648" y="635"/>
                  </a:lnTo>
                  <a:lnTo>
                    <a:pt x="651" y="671"/>
                  </a:lnTo>
                  <a:lnTo>
                    <a:pt x="652" y="687"/>
                  </a:lnTo>
                  <a:lnTo>
                    <a:pt x="652" y="708"/>
                  </a:lnTo>
                  <a:lnTo>
                    <a:pt x="650" y="728"/>
                  </a:lnTo>
                  <a:lnTo>
                    <a:pt x="648" y="749"/>
                  </a:lnTo>
                  <a:lnTo>
                    <a:pt x="647" y="770"/>
                  </a:lnTo>
                  <a:lnTo>
                    <a:pt x="645" y="789"/>
                  </a:lnTo>
                  <a:lnTo>
                    <a:pt x="640" y="808"/>
                  </a:lnTo>
                  <a:lnTo>
                    <a:pt x="632" y="825"/>
                  </a:lnTo>
                  <a:lnTo>
                    <a:pt x="620" y="842"/>
                  </a:lnTo>
                  <a:lnTo>
                    <a:pt x="611" y="851"/>
                  </a:lnTo>
                  <a:lnTo>
                    <a:pt x="597" y="864"/>
                  </a:lnTo>
                  <a:lnTo>
                    <a:pt x="580" y="878"/>
                  </a:lnTo>
                  <a:lnTo>
                    <a:pt x="562" y="894"/>
                  </a:lnTo>
                  <a:lnTo>
                    <a:pt x="544" y="910"/>
                  </a:lnTo>
                  <a:lnTo>
                    <a:pt x="527" y="923"/>
                  </a:lnTo>
                  <a:lnTo>
                    <a:pt x="513" y="934"/>
                  </a:lnTo>
                  <a:lnTo>
                    <a:pt x="504" y="942"/>
                  </a:lnTo>
                  <a:lnTo>
                    <a:pt x="501" y="944"/>
                  </a:lnTo>
                  <a:lnTo>
                    <a:pt x="493" y="948"/>
                  </a:lnTo>
                  <a:lnTo>
                    <a:pt x="482" y="954"/>
                  </a:lnTo>
                  <a:lnTo>
                    <a:pt x="469" y="961"/>
                  </a:lnTo>
                  <a:lnTo>
                    <a:pt x="455" y="967"/>
                  </a:lnTo>
                  <a:lnTo>
                    <a:pt x="443" y="972"/>
                  </a:lnTo>
                  <a:lnTo>
                    <a:pt x="434" y="974"/>
                  </a:lnTo>
                  <a:lnTo>
                    <a:pt x="429" y="972"/>
                  </a:lnTo>
                  <a:lnTo>
                    <a:pt x="432" y="969"/>
                  </a:lnTo>
                  <a:lnTo>
                    <a:pt x="441" y="962"/>
                  </a:lnTo>
                  <a:lnTo>
                    <a:pt x="455" y="952"/>
                  </a:lnTo>
                  <a:lnTo>
                    <a:pt x="473" y="939"/>
                  </a:lnTo>
                  <a:lnTo>
                    <a:pt x="491" y="927"/>
                  </a:lnTo>
                  <a:lnTo>
                    <a:pt x="510" y="913"/>
                  </a:lnTo>
                  <a:lnTo>
                    <a:pt x="527" y="900"/>
                  </a:lnTo>
                  <a:lnTo>
                    <a:pt x="542" y="889"/>
                  </a:lnTo>
                  <a:lnTo>
                    <a:pt x="551" y="881"/>
                  </a:lnTo>
                  <a:lnTo>
                    <a:pt x="560" y="873"/>
                  </a:lnTo>
                  <a:lnTo>
                    <a:pt x="569" y="865"/>
                  </a:lnTo>
                  <a:lnTo>
                    <a:pt x="578" y="857"/>
                  </a:lnTo>
                  <a:lnTo>
                    <a:pt x="587" y="848"/>
                  </a:lnTo>
                  <a:lnTo>
                    <a:pt x="594" y="839"/>
                  </a:lnTo>
                  <a:lnTo>
                    <a:pt x="601" y="829"/>
                  </a:lnTo>
                  <a:lnTo>
                    <a:pt x="608" y="820"/>
                  </a:lnTo>
                  <a:lnTo>
                    <a:pt x="616" y="794"/>
                  </a:lnTo>
                  <a:lnTo>
                    <a:pt x="620" y="768"/>
                  </a:lnTo>
                  <a:lnTo>
                    <a:pt x="623" y="740"/>
                  </a:lnTo>
                  <a:lnTo>
                    <a:pt x="623" y="711"/>
                  </a:lnTo>
                  <a:lnTo>
                    <a:pt x="616" y="587"/>
                  </a:lnTo>
                  <a:lnTo>
                    <a:pt x="613" y="564"/>
                  </a:lnTo>
                  <a:lnTo>
                    <a:pt x="609" y="543"/>
                  </a:lnTo>
                  <a:lnTo>
                    <a:pt x="601" y="521"/>
                  </a:lnTo>
                  <a:lnTo>
                    <a:pt x="593" y="500"/>
                  </a:lnTo>
                  <a:lnTo>
                    <a:pt x="582" y="480"/>
                  </a:lnTo>
                  <a:lnTo>
                    <a:pt x="571" y="461"/>
                  </a:lnTo>
                  <a:lnTo>
                    <a:pt x="559" y="442"/>
                  </a:lnTo>
                  <a:lnTo>
                    <a:pt x="546" y="424"/>
                  </a:lnTo>
                  <a:lnTo>
                    <a:pt x="542" y="420"/>
                  </a:lnTo>
                  <a:lnTo>
                    <a:pt x="539" y="415"/>
                  </a:lnTo>
                  <a:lnTo>
                    <a:pt x="535" y="410"/>
                  </a:lnTo>
                  <a:lnTo>
                    <a:pt x="530" y="406"/>
                  </a:lnTo>
                  <a:lnTo>
                    <a:pt x="526" y="403"/>
                  </a:lnTo>
                  <a:lnTo>
                    <a:pt x="521" y="399"/>
                  </a:lnTo>
                  <a:lnTo>
                    <a:pt x="517" y="394"/>
                  </a:lnTo>
                  <a:lnTo>
                    <a:pt x="512" y="391"/>
                  </a:lnTo>
                  <a:lnTo>
                    <a:pt x="511" y="397"/>
                  </a:lnTo>
                  <a:lnTo>
                    <a:pt x="511" y="401"/>
                  </a:lnTo>
                  <a:lnTo>
                    <a:pt x="512" y="406"/>
                  </a:lnTo>
                  <a:lnTo>
                    <a:pt x="512" y="411"/>
                  </a:lnTo>
                  <a:lnTo>
                    <a:pt x="511" y="425"/>
                  </a:lnTo>
                  <a:lnTo>
                    <a:pt x="508" y="438"/>
                  </a:lnTo>
                  <a:lnTo>
                    <a:pt x="503" y="451"/>
                  </a:lnTo>
                  <a:lnTo>
                    <a:pt x="498" y="462"/>
                  </a:lnTo>
                  <a:lnTo>
                    <a:pt x="490" y="474"/>
                  </a:lnTo>
                  <a:lnTo>
                    <a:pt x="483" y="486"/>
                  </a:lnTo>
                  <a:lnTo>
                    <a:pt x="475" y="497"/>
                  </a:lnTo>
                  <a:lnTo>
                    <a:pt x="468" y="509"/>
                  </a:lnTo>
                  <a:lnTo>
                    <a:pt x="466" y="510"/>
                  </a:lnTo>
                  <a:lnTo>
                    <a:pt x="461" y="511"/>
                  </a:lnTo>
                  <a:lnTo>
                    <a:pt x="457" y="511"/>
                  </a:lnTo>
                  <a:lnTo>
                    <a:pt x="452" y="511"/>
                  </a:lnTo>
                  <a:lnTo>
                    <a:pt x="446" y="511"/>
                  </a:lnTo>
                  <a:lnTo>
                    <a:pt x="441" y="511"/>
                  </a:lnTo>
                  <a:lnTo>
                    <a:pt x="436" y="511"/>
                  </a:lnTo>
                  <a:lnTo>
                    <a:pt x="433" y="511"/>
                  </a:lnTo>
                  <a:lnTo>
                    <a:pt x="436" y="521"/>
                  </a:lnTo>
                  <a:lnTo>
                    <a:pt x="441" y="531"/>
                  </a:lnTo>
                  <a:lnTo>
                    <a:pt x="442" y="541"/>
                  </a:lnTo>
                  <a:lnTo>
                    <a:pt x="434" y="548"/>
                  </a:lnTo>
                  <a:lnTo>
                    <a:pt x="414" y="559"/>
                  </a:lnTo>
                  <a:lnTo>
                    <a:pt x="396" y="576"/>
                  </a:lnTo>
                  <a:lnTo>
                    <a:pt x="380" y="596"/>
                  </a:lnTo>
                  <a:lnTo>
                    <a:pt x="366" y="616"/>
                  </a:lnTo>
                  <a:lnTo>
                    <a:pt x="354" y="636"/>
                  </a:lnTo>
                  <a:lnTo>
                    <a:pt x="346" y="654"/>
                  </a:lnTo>
                  <a:lnTo>
                    <a:pt x="341" y="666"/>
                  </a:lnTo>
                  <a:lnTo>
                    <a:pt x="340" y="671"/>
                  </a:lnTo>
                  <a:lnTo>
                    <a:pt x="338" y="707"/>
                  </a:lnTo>
                  <a:lnTo>
                    <a:pt x="333" y="772"/>
                  </a:lnTo>
                  <a:lnTo>
                    <a:pt x="327" y="832"/>
                  </a:lnTo>
                  <a:lnTo>
                    <a:pt x="322" y="861"/>
                  </a:lnTo>
                  <a:lnTo>
                    <a:pt x="305" y="8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2" name="Freeform 35"/>
            <p:cNvSpPr>
              <a:spLocks/>
            </p:cNvSpPr>
            <p:nvPr/>
          </p:nvSpPr>
          <p:spPr bwMode="auto">
            <a:xfrm>
              <a:off x="5104" y="2290"/>
              <a:ext cx="41" cy="43"/>
            </a:xfrm>
            <a:custGeom>
              <a:avLst/>
              <a:gdLst>
                <a:gd name="T0" fmla="*/ 22 w 41"/>
                <a:gd name="T1" fmla="*/ 28 h 43"/>
                <a:gd name="T2" fmla="*/ 26 w 41"/>
                <a:gd name="T3" fmla="*/ 27 h 43"/>
                <a:gd name="T4" fmla="*/ 32 w 41"/>
                <a:gd name="T5" fmla="*/ 22 h 43"/>
                <a:gd name="T6" fmla="*/ 36 w 41"/>
                <a:gd name="T7" fmla="*/ 15 h 43"/>
                <a:gd name="T8" fmla="*/ 40 w 41"/>
                <a:gd name="T9" fmla="*/ 7 h 43"/>
                <a:gd name="T10" fmla="*/ 41 w 41"/>
                <a:gd name="T11" fmla="*/ 14 h 43"/>
                <a:gd name="T12" fmla="*/ 41 w 41"/>
                <a:gd name="T13" fmla="*/ 21 h 43"/>
                <a:gd name="T14" fmla="*/ 39 w 41"/>
                <a:gd name="T15" fmla="*/ 27 h 43"/>
                <a:gd name="T16" fmla="*/ 36 w 41"/>
                <a:gd name="T17" fmla="*/ 32 h 43"/>
                <a:gd name="T18" fmla="*/ 32 w 41"/>
                <a:gd name="T19" fmla="*/ 39 h 43"/>
                <a:gd name="T20" fmla="*/ 26 w 41"/>
                <a:gd name="T21" fmla="*/ 42 h 43"/>
                <a:gd name="T22" fmla="*/ 20 w 41"/>
                <a:gd name="T23" fmla="*/ 43 h 43"/>
                <a:gd name="T24" fmla="*/ 14 w 41"/>
                <a:gd name="T25" fmla="*/ 42 h 43"/>
                <a:gd name="T26" fmla="*/ 7 w 41"/>
                <a:gd name="T27" fmla="*/ 37 h 43"/>
                <a:gd name="T28" fmla="*/ 4 w 41"/>
                <a:gd name="T29" fmla="*/ 29 h 43"/>
                <a:gd name="T30" fmla="*/ 1 w 41"/>
                <a:gd name="T31" fmla="*/ 22 h 43"/>
                <a:gd name="T32" fmla="*/ 0 w 41"/>
                <a:gd name="T33" fmla="*/ 13 h 43"/>
                <a:gd name="T34" fmla="*/ 0 w 41"/>
                <a:gd name="T35" fmla="*/ 10 h 43"/>
                <a:gd name="T36" fmla="*/ 0 w 41"/>
                <a:gd name="T37" fmla="*/ 6 h 43"/>
                <a:gd name="T38" fmla="*/ 1 w 41"/>
                <a:gd name="T39" fmla="*/ 3 h 43"/>
                <a:gd name="T40" fmla="*/ 5 w 41"/>
                <a:gd name="T41" fmla="*/ 0 h 43"/>
                <a:gd name="T42" fmla="*/ 7 w 41"/>
                <a:gd name="T43" fmla="*/ 9 h 43"/>
                <a:gd name="T44" fmla="*/ 9 w 41"/>
                <a:gd name="T45" fmla="*/ 19 h 43"/>
                <a:gd name="T46" fmla="*/ 14 w 41"/>
                <a:gd name="T47" fmla="*/ 26 h 43"/>
                <a:gd name="T48" fmla="*/ 22 w 41"/>
                <a:gd name="T49" fmla="*/ 28 h 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1" h="43">
                  <a:moveTo>
                    <a:pt x="22" y="28"/>
                  </a:moveTo>
                  <a:lnTo>
                    <a:pt x="26" y="27"/>
                  </a:lnTo>
                  <a:lnTo>
                    <a:pt x="32" y="22"/>
                  </a:lnTo>
                  <a:lnTo>
                    <a:pt x="36" y="15"/>
                  </a:lnTo>
                  <a:lnTo>
                    <a:pt x="40" y="7"/>
                  </a:lnTo>
                  <a:lnTo>
                    <a:pt x="41" y="14"/>
                  </a:lnTo>
                  <a:lnTo>
                    <a:pt x="41" y="21"/>
                  </a:lnTo>
                  <a:lnTo>
                    <a:pt x="39" y="27"/>
                  </a:lnTo>
                  <a:lnTo>
                    <a:pt x="36" y="32"/>
                  </a:lnTo>
                  <a:lnTo>
                    <a:pt x="32" y="39"/>
                  </a:lnTo>
                  <a:lnTo>
                    <a:pt x="26" y="42"/>
                  </a:lnTo>
                  <a:lnTo>
                    <a:pt x="20" y="43"/>
                  </a:lnTo>
                  <a:lnTo>
                    <a:pt x="14" y="42"/>
                  </a:lnTo>
                  <a:lnTo>
                    <a:pt x="7" y="37"/>
                  </a:lnTo>
                  <a:lnTo>
                    <a:pt x="4" y="29"/>
                  </a:lnTo>
                  <a:lnTo>
                    <a:pt x="1" y="22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1" y="3"/>
                  </a:lnTo>
                  <a:lnTo>
                    <a:pt x="5" y="0"/>
                  </a:lnTo>
                  <a:lnTo>
                    <a:pt x="7" y="9"/>
                  </a:lnTo>
                  <a:lnTo>
                    <a:pt x="9" y="19"/>
                  </a:lnTo>
                  <a:lnTo>
                    <a:pt x="14" y="26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3" name="Freeform 36"/>
            <p:cNvSpPr>
              <a:spLocks/>
            </p:cNvSpPr>
            <p:nvPr/>
          </p:nvSpPr>
          <p:spPr bwMode="auto">
            <a:xfrm>
              <a:off x="4273" y="2439"/>
              <a:ext cx="140" cy="88"/>
            </a:xfrm>
            <a:custGeom>
              <a:avLst/>
              <a:gdLst>
                <a:gd name="T0" fmla="*/ 106 w 140"/>
                <a:gd name="T1" fmla="*/ 35 h 88"/>
                <a:gd name="T2" fmla="*/ 111 w 140"/>
                <a:gd name="T3" fmla="*/ 41 h 88"/>
                <a:gd name="T4" fmla="*/ 116 w 140"/>
                <a:gd name="T5" fmla="*/ 48 h 88"/>
                <a:gd name="T6" fmla="*/ 120 w 140"/>
                <a:gd name="T7" fmla="*/ 54 h 88"/>
                <a:gd name="T8" fmla="*/ 124 w 140"/>
                <a:gd name="T9" fmla="*/ 61 h 88"/>
                <a:gd name="T10" fmla="*/ 127 w 140"/>
                <a:gd name="T11" fmla="*/ 68 h 88"/>
                <a:gd name="T12" fmla="*/ 130 w 140"/>
                <a:gd name="T13" fmla="*/ 75 h 88"/>
                <a:gd name="T14" fmla="*/ 134 w 140"/>
                <a:gd name="T15" fmla="*/ 82 h 88"/>
                <a:gd name="T16" fmla="*/ 140 w 140"/>
                <a:gd name="T17" fmla="*/ 88 h 88"/>
                <a:gd name="T18" fmla="*/ 133 w 140"/>
                <a:gd name="T19" fmla="*/ 87 h 88"/>
                <a:gd name="T20" fmla="*/ 128 w 140"/>
                <a:gd name="T21" fmla="*/ 84 h 88"/>
                <a:gd name="T22" fmla="*/ 123 w 140"/>
                <a:gd name="T23" fmla="*/ 79 h 88"/>
                <a:gd name="T24" fmla="*/ 117 w 140"/>
                <a:gd name="T25" fmla="*/ 75 h 88"/>
                <a:gd name="T26" fmla="*/ 113 w 140"/>
                <a:gd name="T27" fmla="*/ 71 h 88"/>
                <a:gd name="T28" fmla="*/ 108 w 140"/>
                <a:gd name="T29" fmla="*/ 66 h 88"/>
                <a:gd name="T30" fmla="*/ 104 w 140"/>
                <a:gd name="T31" fmla="*/ 61 h 88"/>
                <a:gd name="T32" fmla="*/ 99 w 140"/>
                <a:gd name="T33" fmla="*/ 57 h 88"/>
                <a:gd name="T34" fmla="*/ 97 w 140"/>
                <a:gd name="T35" fmla="*/ 56 h 88"/>
                <a:gd name="T36" fmla="*/ 95 w 140"/>
                <a:gd name="T37" fmla="*/ 56 h 88"/>
                <a:gd name="T38" fmla="*/ 92 w 140"/>
                <a:gd name="T39" fmla="*/ 57 h 88"/>
                <a:gd name="T40" fmla="*/ 90 w 140"/>
                <a:gd name="T41" fmla="*/ 58 h 88"/>
                <a:gd name="T42" fmla="*/ 89 w 140"/>
                <a:gd name="T43" fmla="*/ 59 h 88"/>
                <a:gd name="T44" fmla="*/ 89 w 140"/>
                <a:gd name="T45" fmla="*/ 60 h 88"/>
                <a:gd name="T46" fmla="*/ 89 w 140"/>
                <a:gd name="T47" fmla="*/ 62 h 88"/>
                <a:gd name="T48" fmla="*/ 89 w 140"/>
                <a:gd name="T49" fmla="*/ 64 h 88"/>
                <a:gd name="T50" fmla="*/ 82 w 140"/>
                <a:gd name="T51" fmla="*/ 67 h 88"/>
                <a:gd name="T52" fmla="*/ 76 w 140"/>
                <a:gd name="T53" fmla="*/ 70 h 88"/>
                <a:gd name="T54" fmla="*/ 70 w 140"/>
                <a:gd name="T55" fmla="*/ 73 h 88"/>
                <a:gd name="T56" fmla="*/ 63 w 140"/>
                <a:gd name="T57" fmla="*/ 76 h 88"/>
                <a:gd name="T58" fmla="*/ 57 w 140"/>
                <a:gd name="T59" fmla="*/ 78 h 88"/>
                <a:gd name="T60" fmla="*/ 51 w 140"/>
                <a:gd name="T61" fmla="*/ 82 h 88"/>
                <a:gd name="T62" fmla="*/ 44 w 140"/>
                <a:gd name="T63" fmla="*/ 84 h 88"/>
                <a:gd name="T64" fmla="*/ 37 w 140"/>
                <a:gd name="T65" fmla="*/ 86 h 88"/>
                <a:gd name="T66" fmla="*/ 30 w 140"/>
                <a:gd name="T67" fmla="*/ 79 h 88"/>
                <a:gd name="T68" fmla="*/ 25 w 140"/>
                <a:gd name="T69" fmla="*/ 72 h 88"/>
                <a:gd name="T70" fmla="*/ 21 w 140"/>
                <a:gd name="T71" fmla="*/ 65 h 88"/>
                <a:gd name="T72" fmla="*/ 17 w 140"/>
                <a:gd name="T73" fmla="*/ 57 h 88"/>
                <a:gd name="T74" fmla="*/ 12 w 140"/>
                <a:gd name="T75" fmla="*/ 50 h 88"/>
                <a:gd name="T76" fmla="*/ 8 w 140"/>
                <a:gd name="T77" fmla="*/ 42 h 88"/>
                <a:gd name="T78" fmla="*/ 4 w 140"/>
                <a:gd name="T79" fmla="*/ 34 h 88"/>
                <a:gd name="T80" fmla="*/ 0 w 140"/>
                <a:gd name="T81" fmla="*/ 26 h 88"/>
                <a:gd name="T82" fmla="*/ 4 w 140"/>
                <a:gd name="T83" fmla="*/ 22 h 88"/>
                <a:gd name="T84" fmla="*/ 8 w 140"/>
                <a:gd name="T85" fmla="*/ 19 h 88"/>
                <a:gd name="T86" fmla="*/ 12 w 140"/>
                <a:gd name="T87" fmla="*/ 15 h 88"/>
                <a:gd name="T88" fmla="*/ 17 w 140"/>
                <a:gd name="T89" fmla="*/ 12 h 88"/>
                <a:gd name="T90" fmla="*/ 22 w 140"/>
                <a:gd name="T91" fmla="*/ 8 h 88"/>
                <a:gd name="T92" fmla="*/ 26 w 140"/>
                <a:gd name="T93" fmla="*/ 5 h 88"/>
                <a:gd name="T94" fmla="*/ 32 w 140"/>
                <a:gd name="T95" fmla="*/ 2 h 88"/>
                <a:gd name="T96" fmla="*/ 37 w 140"/>
                <a:gd name="T97" fmla="*/ 0 h 88"/>
                <a:gd name="T98" fmla="*/ 45 w 140"/>
                <a:gd name="T99" fmla="*/ 4 h 88"/>
                <a:gd name="T100" fmla="*/ 54 w 140"/>
                <a:gd name="T101" fmla="*/ 9 h 88"/>
                <a:gd name="T102" fmla="*/ 62 w 140"/>
                <a:gd name="T103" fmla="*/ 14 h 88"/>
                <a:gd name="T104" fmla="*/ 71 w 140"/>
                <a:gd name="T105" fmla="*/ 18 h 88"/>
                <a:gd name="T106" fmla="*/ 79 w 140"/>
                <a:gd name="T107" fmla="*/ 22 h 88"/>
                <a:gd name="T108" fmla="*/ 89 w 140"/>
                <a:gd name="T109" fmla="*/ 26 h 88"/>
                <a:gd name="T110" fmla="*/ 97 w 140"/>
                <a:gd name="T111" fmla="*/ 31 h 88"/>
                <a:gd name="T112" fmla="*/ 106 w 140"/>
                <a:gd name="T113" fmla="*/ 35 h 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0" h="88">
                  <a:moveTo>
                    <a:pt x="106" y="35"/>
                  </a:moveTo>
                  <a:lnTo>
                    <a:pt x="111" y="41"/>
                  </a:lnTo>
                  <a:lnTo>
                    <a:pt x="116" y="48"/>
                  </a:lnTo>
                  <a:lnTo>
                    <a:pt x="120" y="54"/>
                  </a:lnTo>
                  <a:lnTo>
                    <a:pt x="124" y="61"/>
                  </a:lnTo>
                  <a:lnTo>
                    <a:pt x="127" y="68"/>
                  </a:lnTo>
                  <a:lnTo>
                    <a:pt x="130" y="75"/>
                  </a:lnTo>
                  <a:lnTo>
                    <a:pt x="134" y="82"/>
                  </a:lnTo>
                  <a:lnTo>
                    <a:pt x="140" y="88"/>
                  </a:lnTo>
                  <a:lnTo>
                    <a:pt x="133" y="87"/>
                  </a:lnTo>
                  <a:lnTo>
                    <a:pt x="128" y="84"/>
                  </a:lnTo>
                  <a:lnTo>
                    <a:pt x="123" y="79"/>
                  </a:lnTo>
                  <a:lnTo>
                    <a:pt x="117" y="75"/>
                  </a:lnTo>
                  <a:lnTo>
                    <a:pt x="113" y="71"/>
                  </a:lnTo>
                  <a:lnTo>
                    <a:pt x="108" y="66"/>
                  </a:lnTo>
                  <a:lnTo>
                    <a:pt x="104" y="61"/>
                  </a:lnTo>
                  <a:lnTo>
                    <a:pt x="99" y="57"/>
                  </a:lnTo>
                  <a:lnTo>
                    <a:pt x="97" y="56"/>
                  </a:lnTo>
                  <a:lnTo>
                    <a:pt x="95" y="56"/>
                  </a:lnTo>
                  <a:lnTo>
                    <a:pt x="92" y="57"/>
                  </a:lnTo>
                  <a:lnTo>
                    <a:pt x="90" y="58"/>
                  </a:lnTo>
                  <a:lnTo>
                    <a:pt x="89" y="59"/>
                  </a:lnTo>
                  <a:lnTo>
                    <a:pt x="89" y="60"/>
                  </a:lnTo>
                  <a:lnTo>
                    <a:pt x="89" y="62"/>
                  </a:lnTo>
                  <a:lnTo>
                    <a:pt x="89" y="64"/>
                  </a:lnTo>
                  <a:lnTo>
                    <a:pt x="82" y="67"/>
                  </a:lnTo>
                  <a:lnTo>
                    <a:pt x="76" y="70"/>
                  </a:lnTo>
                  <a:lnTo>
                    <a:pt x="70" y="73"/>
                  </a:lnTo>
                  <a:lnTo>
                    <a:pt x="63" y="76"/>
                  </a:lnTo>
                  <a:lnTo>
                    <a:pt x="57" y="78"/>
                  </a:lnTo>
                  <a:lnTo>
                    <a:pt x="51" y="82"/>
                  </a:lnTo>
                  <a:lnTo>
                    <a:pt x="44" y="84"/>
                  </a:lnTo>
                  <a:lnTo>
                    <a:pt x="37" y="86"/>
                  </a:lnTo>
                  <a:lnTo>
                    <a:pt x="30" y="79"/>
                  </a:lnTo>
                  <a:lnTo>
                    <a:pt x="25" y="72"/>
                  </a:lnTo>
                  <a:lnTo>
                    <a:pt x="21" y="65"/>
                  </a:lnTo>
                  <a:lnTo>
                    <a:pt x="17" y="57"/>
                  </a:lnTo>
                  <a:lnTo>
                    <a:pt x="12" y="50"/>
                  </a:lnTo>
                  <a:lnTo>
                    <a:pt x="8" y="42"/>
                  </a:lnTo>
                  <a:lnTo>
                    <a:pt x="4" y="34"/>
                  </a:lnTo>
                  <a:lnTo>
                    <a:pt x="0" y="26"/>
                  </a:lnTo>
                  <a:lnTo>
                    <a:pt x="4" y="22"/>
                  </a:lnTo>
                  <a:lnTo>
                    <a:pt x="8" y="19"/>
                  </a:lnTo>
                  <a:lnTo>
                    <a:pt x="12" y="15"/>
                  </a:lnTo>
                  <a:lnTo>
                    <a:pt x="17" y="12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2"/>
                  </a:lnTo>
                  <a:lnTo>
                    <a:pt x="37" y="0"/>
                  </a:lnTo>
                  <a:lnTo>
                    <a:pt x="45" y="4"/>
                  </a:lnTo>
                  <a:lnTo>
                    <a:pt x="54" y="9"/>
                  </a:lnTo>
                  <a:lnTo>
                    <a:pt x="62" y="14"/>
                  </a:lnTo>
                  <a:lnTo>
                    <a:pt x="71" y="18"/>
                  </a:lnTo>
                  <a:lnTo>
                    <a:pt x="79" y="22"/>
                  </a:lnTo>
                  <a:lnTo>
                    <a:pt x="89" y="26"/>
                  </a:lnTo>
                  <a:lnTo>
                    <a:pt x="97" y="31"/>
                  </a:lnTo>
                  <a:lnTo>
                    <a:pt x="106" y="35"/>
                  </a:lnTo>
                  <a:close/>
                </a:path>
              </a:pathLst>
            </a:custGeom>
            <a:solidFill>
              <a:srgbClr val="AD7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4" name="Freeform 37"/>
            <p:cNvSpPr>
              <a:spLocks/>
            </p:cNvSpPr>
            <p:nvPr/>
          </p:nvSpPr>
          <p:spPr bwMode="auto">
            <a:xfrm>
              <a:off x="5064" y="2398"/>
              <a:ext cx="59" cy="23"/>
            </a:xfrm>
            <a:custGeom>
              <a:avLst/>
              <a:gdLst>
                <a:gd name="T0" fmla="*/ 59 w 59"/>
                <a:gd name="T1" fmla="*/ 7 h 23"/>
                <a:gd name="T2" fmla="*/ 55 w 59"/>
                <a:gd name="T3" fmla="*/ 9 h 23"/>
                <a:gd name="T4" fmla="*/ 49 w 59"/>
                <a:gd name="T5" fmla="*/ 11 h 23"/>
                <a:gd name="T6" fmla="*/ 44 w 59"/>
                <a:gd name="T7" fmla="*/ 12 h 23"/>
                <a:gd name="T8" fmla="*/ 39 w 59"/>
                <a:gd name="T9" fmla="*/ 13 h 23"/>
                <a:gd name="T10" fmla="*/ 33 w 59"/>
                <a:gd name="T11" fmla="*/ 14 h 23"/>
                <a:gd name="T12" fmla="*/ 29 w 59"/>
                <a:gd name="T13" fmla="*/ 15 h 23"/>
                <a:gd name="T14" fmla="*/ 26 w 59"/>
                <a:gd name="T15" fmla="*/ 17 h 23"/>
                <a:gd name="T16" fmla="*/ 25 w 59"/>
                <a:gd name="T17" fmla="*/ 18 h 23"/>
                <a:gd name="T18" fmla="*/ 18 w 59"/>
                <a:gd name="T19" fmla="*/ 19 h 23"/>
                <a:gd name="T20" fmla="*/ 10 w 59"/>
                <a:gd name="T21" fmla="*/ 20 h 23"/>
                <a:gd name="T22" fmla="*/ 3 w 59"/>
                <a:gd name="T23" fmla="*/ 22 h 23"/>
                <a:gd name="T24" fmla="*/ 0 w 59"/>
                <a:gd name="T25" fmla="*/ 23 h 23"/>
                <a:gd name="T26" fmla="*/ 4 w 59"/>
                <a:gd name="T27" fmla="*/ 14 h 23"/>
                <a:gd name="T28" fmla="*/ 8 w 59"/>
                <a:gd name="T29" fmla="*/ 9 h 23"/>
                <a:gd name="T30" fmla="*/ 13 w 59"/>
                <a:gd name="T31" fmla="*/ 7 h 23"/>
                <a:gd name="T32" fmla="*/ 20 w 59"/>
                <a:gd name="T33" fmla="*/ 8 h 23"/>
                <a:gd name="T34" fmla="*/ 23 w 59"/>
                <a:gd name="T35" fmla="*/ 5 h 23"/>
                <a:gd name="T36" fmla="*/ 27 w 59"/>
                <a:gd name="T37" fmla="*/ 2 h 23"/>
                <a:gd name="T38" fmla="*/ 32 w 59"/>
                <a:gd name="T39" fmla="*/ 0 h 23"/>
                <a:gd name="T40" fmla="*/ 37 w 59"/>
                <a:gd name="T41" fmla="*/ 2 h 23"/>
                <a:gd name="T42" fmla="*/ 42 w 59"/>
                <a:gd name="T43" fmla="*/ 5 h 23"/>
                <a:gd name="T44" fmla="*/ 48 w 59"/>
                <a:gd name="T45" fmla="*/ 6 h 23"/>
                <a:gd name="T46" fmla="*/ 54 w 59"/>
                <a:gd name="T47" fmla="*/ 6 h 23"/>
                <a:gd name="T48" fmla="*/ 59 w 59"/>
                <a:gd name="T49" fmla="*/ 7 h 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23">
                  <a:moveTo>
                    <a:pt x="59" y="7"/>
                  </a:moveTo>
                  <a:lnTo>
                    <a:pt x="55" y="9"/>
                  </a:lnTo>
                  <a:lnTo>
                    <a:pt x="49" y="11"/>
                  </a:lnTo>
                  <a:lnTo>
                    <a:pt x="44" y="12"/>
                  </a:lnTo>
                  <a:lnTo>
                    <a:pt x="39" y="13"/>
                  </a:lnTo>
                  <a:lnTo>
                    <a:pt x="33" y="14"/>
                  </a:lnTo>
                  <a:lnTo>
                    <a:pt x="29" y="15"/>
                  </a:lnTo>
                  <a:lnTo>
                    <a:pt x="26" y="17"/>
                  </a:lnTo>
                  <a:lnTo>
                    <a:pt x="25" y="18"/>
                  </a:lnTo>
                  <a:lnTo>
                    <a:pt x="18" y="19"/>
                  </a:lnTo>
                  <a:lnTo>
                    <a:pt x="10" y="20"/>
                  </a:lnTo>
                  <a:lnTo>
                    <a:pt x="3" y="22"/>
                  </a:lnTo>
                  <a:lnTo>
                    <a:pt x="0" y="23"/>
                  </a:lnTo>
                  <a:lnTo>
                    <a:pt x="4" y="14"/>
                  </a:lnTo>
                  <a:lnTo>
                    <a:pt x="8" y="9"/>
                  </a:lnTo>
                  <a:lnTo>
                    <a:pt x="13" y="7"/>
                  </a:lnTo>
                  <a:lnTo>
                    <a:pt x="20" y="8"/>
                  </a:lnTo>
                  <a:lnTo>
                    <a:pt x="23" y="5"/>
                  </a:lnTo>
                  <a:lnTo>
                    <a:pt x="27" y="2"/>
                  </a:lnTo>
                  <a:lnTo>
                    <a:pt x="32" y="0"/>
                  </a:lnTo>
                  <a:lnTo>
                    <a:pt x="37" y="2"/>
                  </a:lnTo>
                  <a:lnTo>
                    <a:pt x="42" y="5"/>
                  </a:lnTo>
                  <a:lnTo>
                    <a:pt x="48" y="6"/>
                  </a:lnTo>
                  <a:lnTo>
                    <a:pt x="54" y="6"/>
                  </a:lnTo>
                  <a:lnTo>
                    <a:pt x="5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5" name="Freeform 38"/>
            <p:cNvSpPr>
              <a:spLocks/>
            </p:cNvSpPr>
            <p:nvPr/>
          </p:nvSpPr>
          <p:spPr bwMode="auto">
            <a:xfrm>
              <a:off x="5070" y="2412"/>
              <a:ext cx="51" cy="23"/>
            </a:xfrm>
            <a:custGeom>
              <a:avLst/>
              <a:gdLst>
                <a:gd name="T0" fmla="*/ 51 w 51"/>
                <a:gd name="T1" fmla="*/ 0 h 23"/>
                <a:gd name="T2" fmla="*/ 50 w 51"/>
                <a:gd name="T3" fmla="*/ 4 h 23"/>
                <a:gd name="T4" fmla="*/ 48 w 51"/>
                <a:gd name="T5" fmla="*/ 8 h 23"/>
                <a:gd name="T6" fmla="*/ 42 w 51"/>
                <a:gd name="T7" fmla="*/ 13 h 23"/>
                <a:gd name="T8" fmla="*/ 37 w 51"/>
                <a:gd name="T9" fmla="*/ 18 h 23"/>
                <a:gd name="T10" fmla="*/ 30 w 51"/>
                <a:gd name="T11" fmla="*/ 22 h 23"/>
                <a:gd name="T12" fmla="*/ 21 w 51"/>
                <a:gd name="T13" fmla="*/ 23 h 23"/>
                <a:gd name="T14" fmla="*/ 11 w 51"/>
                <a:gd name="T15" fmla="*/ 21 h 23"/>
                <a:gd name="T16" fmla="*/ 0 w 51"/>
                <a:gd name="T17" fmla="*/ 13 h 23"/>
                <a:gd name="T18" fmla="*/ 2 w 51"/>
                <a:gd name="T19" fmla="*/ 12 h 23"/>
                <a:gd name="T20" fmla="*/ 5 w 51"/>
                <a:gd name="T21" fmla="*/ 11 h 23"/>
                <a:gd name="T22" fmla="*/ 9 w 51"/>
                <a:gd name="T23" fmla="*/ 11 h 23"/>
                <a:gd name="T24" fmla="*/ 15 w 51"/>
                <a:gd name="T25" fmla="*/ 10 h 23"/>
                <a:gd name="T26" fmla="*/ 21 w 51"/>
                <a:gd name="T27" fmla="*/ 9 h 23"/>
                <a:gd name="T28" fmla="*/ 30 w 51"/>
                <a:gd name="T29" fmla="*/ 7 h 23"/>
                <a:gd name="T30" fmla="*/ 39 w 51"/>
                <a:gd name="T31" fmla="*/ 5 h 23"/>
                <a:gd name="T32" fmla="*/ 51 w 51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23">
                  <a:moveTo>
                    <a:pt x="51" y="0"/>
                  </a:moveTo>
                  <a:lnTo>
                    <a:pt x="50" y="4"/>
                  </a:lnTo>
                  <a:lnTo>
                    <a:pt x="48" y="8"/>
                  </a:lnTo>
                  <a:lnTo>
                    <a:pt x="42" y="13"/>
                  </a:lnTo>
                  <a:lnTo>
                    <a:pt x="37" y="18"/>
                  </a:lnTo>
                  <a:lnTo>
                    <a:pt x="30" y="22"/>
                  </a:lnTo>
                  <a:lnTo>
                    <a:pt x="21" y="23"/>
                  </a:lnTo>
                  <a:lnTo>
                    <a:pt x="11" y="21"/>
                  </a:lnTo>
                  <a:lnTo>
                    <a:pt x="0" y="13"/>
                  </a:lnTo>
                  <a:lnTo>
                    <a:pt x="2" y="12"/>
                  </a:lnTo>
                  <a:lnTo>
                    <a:pt x="5" y="11"/>
                  </a:lnTo>
                  <a:lnTo>
                    <a:pt x="9" y="11"/>
                  </a:lnTo>
                  <a:lnTo>
                    <a:pt x="15" y="10"/>
                  </a:lnTo>
                  <a:lnTo>
                    <a:pt x="21" y="9"/>
                  </a:lnTo>
                  <a:lnTo>
                    <a:pt x="30" y="7"/>
                  </a:lnTo>
                  <a:lnTo>
                    <a:pt x="39" y="5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Freeform 39"/>
            <p:cNvSpPr>
              <a:spLocks/>
            </p:cNvSpPr>
            <p:nvPr/>
          </p:nvSpPr>
          <p:spPr bwMode="auto">
            <a:xfrm>
              <a:off x="4289" y="2623"/>
              <a:ext cx="170" cy="18"/>
            </a:xfrm>
            <a:custGeom>
              <a:avLst/>
              <a:gdLst>
                <a:gd name="T0" fmla="*/ 161 w 170"/>
                <a:gd name="T1" fmla="*/ 0 h 18"/>
                <a:gd name="T2" fmla="*/ 166 w 170"/>
                <a:gd name="T3" fmla="*/ 1 h 18"/>
                <a:gd name="T4" fmla="*/ 169 w 170"/>
                <a:gd name="T5" fmla="*/ 5 h 18"/>
                <a:gd name="T6" fmla="*/ 170 w 170"/>
                <a:gd name="T7" fmla="*/ 8 h 18"/>
                <a:gd name="T8" fmla="*/ 170 w 170"/>
                <a:gd name="T9" fmla="*/ 10 h 18"/>
                <a:gd name="T10" fmla="*/ 163 w 170"/>
                <a:gd name="T11" fmla="*/ 11 h 18"/>
                <a:gd name="T12" fmla="*/ 147 w 170"/>
                <a:gd name="T13" fmla="*/ 12 h 18"/>
                <a:gd name="T14" fmla="*/ 127 w 170"/>
                <a:gd name="T15" fmla="*/ 13 h 18"/>
                <a:gd name="T16" fmla="*/ 104 w 170"/>
                <a:gd name="T17" fmla="*/ 15 h 18"/>
                <a:gd name="T18" fmla="*/ 78 w 170"/>
                <a:gd name="T19" fmla="*/ 16 h 18"/>
                <a:gd name="T20" fmla="*/ 54 w 170"/>
                <a:gd name="T21" fmla="*/ 17 h 18"/>
                <a:gd name="T22" fmla="*/ 34 w 170"/>
                <a:gd name="T23" fmla="*/ 18 h 18"/>
                <a:gd name="T24" fmla="*/ 18 w 170"/>
                <a:gd name="T25" fmla="*/ 18 h 18"/>
                <a:gd name="T26" fmla="*/ 11 w 170"/>
                <a:gd name="T27" fmla="*/ 17 h 18"/>
                <a:gd name="T28" fmla="*/ 7 w 170"/>
                <a:gd name="T29" fmla="*/ 15 h 18"/>
                <a:gd name="T30" fmla="*/ 3 w 170"/>
                <a:gd name="T31" fmla="*/ 11 h 18"/>
                <a:gd name="T32" fmla="*/ 0 w 170"/>
                <a:gd name="T33" fmla="*/ 6 h 18"/>
                <a:gd name="T34" fmla="*/ 3 w 170"/>
                <a:gd name="T35" fmla="*/ 6 h 18"/>
                <a:gd name="T36" fmla="*/ 12 w 170"/>
                <a:gd name="T37" fmla="*/ 7 h 18"/>
                <a:gd name="T38" fmla="*/ 27 w 170"/>
                <a:gd name="T39" fmla="*/ 9 h 18"/>
                <a:gd name="T40" fmla="*/ 47 w 170"/>
                <a:gd name="T41" fmla="*/ 9 h 18"/>
                <a:gd name="T42" fmla="*/ 71 w 170"/>
                <a:gd name="T43" fmla="*/ 10 h 18"/>
                <a:gd name="T44" fmla="*/ 98 w 170"/>
                <a:gd name="T45" fmla="*/ 9 h 18"/>
                <a:gd name="T46" fmla="*/ 128 w 170"/>
                <a:gd name="T47" fmla="*/ 6 h 18"/>
                <a:gd name="T48" fmla="*/ 161 w 170"/>
                <a:gd name="T49" fmla="*/ 0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70" h="18">
                  <a:moveTo>
                    <a:pt x="161" y="0"/>
                  </a:moveTo>
                  <a:lnTo>
                    <a:pt x="166" y="1"/>
                  </a:lnTo>
                  <a:lnTo>
                    <a:pt x="169" y="5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63" y="11"/>
                  </a:lnTo>
                  <a:lnTo>
                    <a:pt x="147" y="12"/>
                  </a:lnTo>
                  <a:lnTo>
                    <a:pt x="127" y="13"/>
                  </a:lnTo>
                  <a:lnTo>
                    <a:pt x="104" y="15"/>
                  </a:lnTo>
                  <a:lnTo>
                    <a:pt x="78" y="16"/>
                  </a:lnTo>
                  <a:lnTo>
                    <a:pt x="54" y="17"/>
                  </a:lnTo>
                  <a:lnTo>
                    <a:pt x="34" y="18"/>
                  </a:lnTo>
                  <a:lnTo>
                    <a:pt x="18" y="18"/>
                  </a:lnTo>
                  <a:lnTo>
                    <a:pt x="11" y="17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6"/>
                  </a:lnTo>
                  <a:lnTo>
                    <a:pt x="3" y="6"/>
                  </a:lnTo>
                  <a:lnTo>
                    <a:pt x="12" y="7"/>
                  </a:lnTo>
                  <a:lnTo>
                    <a:pt x="27" y="9"/>
                  </a:lnTo>
                  <a:lnTo>
                    <a:pt x="47" y="9"/>
                  </a:lnTo>
                  <a:lnTo>
                    <a:pt x="71" y="10"/>
                  </a:lnTo>
                  <a:lnTo>
                    <a:pt x="98" y="9"/>
                  </a:lnTo>
                  <a:lnTo>
                    <a:pt x="128" y="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7" name="Freeform 40"/>
            <p:cNvSpPr>
              <a:spLocks/>
            </p:cNvSpPr>
            <p:nvPr/>
          </p:nvSpPr>
          <p:spPr bwMode="auto">
            <a:xfrm>
              <a:off x="4855" y="2611"/>
              <a:ext cx="168" cy="351"/>
            </a:xfrm>
            <a:custGeom>
              <a:avLst/>
              <a:gdLst>
                <a:gd name="T0" fmla="*/ 111 w 168"/>
                <a:gd name="T1" fmla="*/ 27 h 351"/>
                <a:gd name="T2" fmla="*/ 107 w 168"/>
                <a:gd name="T3" fmla="*/ 69 h 351"/>
                <a:gd name="T4" fmla="*/ 88 w 168"/>
                <a:gd name="T5" fmla="*/ 136 h 351"/>
                <a:gd name="T6" fmla="*/ 87 w 168"/>
                <a:gd name="T7" fmla="*/ 166 h 351"/>
                <a:gd name="T8" fmla="*/ 103 w 168"/>
                <a:gd name="T9" fmla="*/ 193 h 351"/>
                <a:gd name="T10" fmla="*/ 116 w 168"/>
                <a:gd name="T11" fmla="*/ 214 h 351"/>
                <a:gd name="T12" fmla="*/ 117 w 168"/>
                <a:gd name="T13" fmla="*/ 223 h 351"/>
                <a:gd name="T14" fmla="*/ 115 w 168"/>
                <a:gd name="T15" fmla="*/ 224 h 351"/>
                <a:gd name="T16" fmla="*/ 122 w 168"/>
                <a:gd name="T17" fmla="*/ 252 h 351"/>
                <a:gd name="T18" fmla="*/ 125 w 168"/>
                <a:gd name="T19" fmla="*/ 285 h 351"/>
                <a:gd name="T20" fmla="*/ 145 w 168"/>
                <a:gd name="T21" fmla="*/ 303 h 351"/>
                <a:gd name="T22" fmla="*/ 163 w 168"/>
                <a:gd name="T23" fmla="*/ 321 h 351"/>
                <a:gd name="T24" fmla="*/ 167 w 168"/>
                <a:gd name="T25" fmla="*/ 340 h 351"/>
                <a:gd name="T26" fmla="*/ 159 w 168"/>
                <a:gd name="T27" fmla="*/ 340 h 351"/>
                <a:gd name="T28" fmla="*/ 150 w 168"/>
                <a:gd name="T29" fmla="*/ 321 h 351"/>
                <a:gd name="T30" fmla="*/ 138 w 168"/>
                <a:gd name="T31" fmla="*/ 310 h 351"/>
                <a:gd name="T32" fmla="*/ 127 w 168"/>
                <a:gd name="T33" fmla="*/ 301 h 351"/>
                <a:gd name="T34" fmla="*/ 113 w 168"/>
                <a:gd name="T35" fmla="*/ 297 h 351"/>
                <a:gd name="T36" fmla="*/ 98 w 168"/>
                <a:gd name="T37" fmla="*/ 284 h 351"/>
                <a:gd name="T38" fmla="*/ 76 w 168"/>
                <a:gd name="T39" fmla="*/ 291 h 351"/>
                <a:gd name="T40" fmla="*/ 59 w 168"/>
                <a:gd name="T41" fmla="*/ 310 h 351"/>
                <a:gd name="T42" fmla="*/ 50 w 168"/>
                <a:gd name="T43" fmla="*/ 335 h 351"/>
                <a:gd name="T44" fmla="*/ 44 w 168"/>
                <a:gd name="T45" fmla="*/ 346 h 351"/>
                <a:gd name="T46" fmla="*/ 39 w 168"/>
                <a:gd name="T47" fmla="*/ 350 h 351"/>
                <a:gd name="T48" fmla="*/ 33 w 168"/>
                <a:gd name="T49" fmla="*/ 348 h 351"/>
                <a:gd name="T50" fmla="*/ 37 w 168"/>
                <a:gd name="T51" fmla="*/ 319 h 351"/>
                <a:gd name="T52" fmla="*/ 51 w 168"/>
                <a:gd name="T53" fmla="*/ 291 h 351"/>
                <a:gd name="T54" fmla="*/ 68 w 168"/>
                <a:gd name="T55" fmla="*/ 273 h 351"/>
                <a:gd name="T56" fmla="*/ 79 w 168"/>
                <a:gd name="T57" fmla="*/ 265 h 351"/>
                <a:gd name="T58" fmla="*/ 92 w 168"/>
                <a:gd name="T59" fmla="*/ 262 h 351"/>
                <a:gd name="T60" fmla="*/ 82 w 168"/>
                <a:gd name="T61" fmla="*/ 200 h 351"/>
                <a:gd name="T62" fmla="*/ 72 w 168"/>
                <a:gd name="T63" fmla="*/ 171 h 351"/>
                <a:gd name="T64" fmla="*/ 55 w 168"/>
                <a:gd name="T65" fmla="*/ 158 h 351"/>
                <a:gd name="T66" fmla="*/ 34 w 168"/>
                <a:gd name="T67" fmla="*/ 160 h 351"/>
                <a:gd name="T68" fmla="*/ 21 w 168"/>
                <a:gd name="T69" fmla="*/ 160 h 351"/>
                <a:gd name="T70" fmla="*/ 9 w 168"/>
                <a:gd name="T71" fmla="*/ 162 h 351"/>
                <a:gd name="T72" fmla="*/ 5 w 168"/>
                <a:gd name="T73" fmla="*/ 164 h 351"/>
                <a:gd name="T74" fmla="*/ 0 w 168"/>
                <a:gd name="T75" fmla="*/ 165 h 351"/>
                <a:gd name="T76" fmla="*/ 2 w 168"/>
                <a:gd name="T77" fmla="*/ 160 h 351"/>
                <a:gd name="T78" fmla="*/ 15 w 168"/>
                <a:gd name="T79" fmla="*/ 148 h 351"/>
                <a:gd name="T80" fmla="*/ 38 w 168"/>
                <a:gd name="T81" fmla="*/ 143 h 351"/>
                <a:gd name="T82" fmla="*/ 62 w 168"/>
                <a:gd name="T83" fmla="*/ 144 h 351"/>
                <a:gd name="T84" fmla="*/ 92 w 168"/>
                <a:gd name="T85" fmla="*/ 57 h 351"/>
                <a:gd name="T86" fmla="*/ 94 w 168"/>
                <a:gd name="T87" fmla="*/ 6 h 351"/>
                <a:gd name="T88" fmla="*/ 94 w 168"/>
                <a:gd name="T89" fmla="*/ 0 h 351"/>
                <a:gd name="T90" fmla="*/ 103 w 168"/>
                <a:gd name="T91" fmla="*/ 3 h 35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8" h="351">
                  <a:moveTo>
                    <a:pt x="107" y="10"/>
                  </a:moveTo>
                  <a:lnTo>
                    <a:pt x="110" y="19"/>
                  </a:lnTo>
                  <a:lnTo>
                    <a:pt x="111" y="27"/>
                  </a:lnTo>
                  <a:lnTo>
                    <a:pt x="110" y="37"/>
                  </a:lnTo>
                  <a:lnTo>
                    <a:pt x="110" y="45"/>
                  </a:lnTo>
                  <a:lnTo>
                    <a:pt x="107" y="69"/>
                  </a:lnTo>
                  <a:lnTo>
                    <a:pt x="101" y="92"/>
                  </a:lnTo>
                  <a:lnTo>
                    <a:pt x="95" y="114"/>
                  </a:lnTo>
                  <a:lnTo>
                    <a:pt x="88" y="136"/>
                  </a:lnTo>
                  <a:lnTo>
                    <a:pt x="87" y="146"/>
                  </a:lnTo>
                  <a:lnTo>
                    <a:pt x="86" y="156"/>
                  </a:lnTo>
                  <a:lnTo>
                    <a:pt x="87" y="166"/>
                  </a:lnTo>
                  <a:lnTo>
                    <a:pt x="90" y="176"/>
                  </a:lnTo>
                  <a:lnTo>
                    <a:pt x="95" y="184"/>
                  </a:lnTo>
                  <a:lnTo>
                    <a:pt x="103" y="193"/>
                  </a:lnTo>
                  <a:lnTo>
                    <a:pt x="109" y="201"/>
                  </a:lnTo>
                  <a:lnTo>
                    <a:pt x="114" y="211"/>
                  </a:lnTo>
                  <a:lnTo>
                    <a:pt x="116" y="214"/>
                  </a:lnTo>
                  <a:lnTo>
                    <a:pt x="117" y="217"/>
                  </a:lnTo>
                  <a:lnTo>
                    <a:pt x="118" y="220"/>
                  </a:lnTo>
                  <a:lnTo>
                    <a:pt x="117" y="223"/>
                  </a:lnTo>
                  <a:lnTo>
                    <a:pt x="116" y="223"/>
                  </a:lnTo>
                  <a:lnTo>
                    <a:pt x="116" y="224"/>
                  </a:lnTo>
                  <a:lnTo>
                    <a:pt x="115" y="224"/>
                  </a:lnTo>
                  <a:lnTo>
                    <a:pt x="115" y="225"/>
                  </a:lnTo>
                  <a:lnTo>
                    <a:pt x="118" y="239"/>
                  </a:lnTo>
                  <a:lnTo>
                    <a:pt x="122" y="252"/>
                  </a:lnTo>
                  <a:lnTo>
                    <a:pt x="124" y="266"/>
                  </a:lnTo>
                  <a:lnTo>
                    <a:pt x="124" y="280"/>
                  </a:lnTo>
                  <a:lnTo>
                    <a:pt x="125" y="285"/>
                  </a:lnTo>
                  <a:lnTo>
                    <a:pt x="131" y="291"/>
                  </a:lnTo>
                  <a:lnTo>
                    <a:pt x="138" y="298"/>
                  </a:lnTo>
                  <a:lnTo>
                    <a:pt x="145" y="303"/>
                  </a:lnTo>
                  <a:lnTo>
                    <a:pt x="151" y="308"/>
                  </a:lnTo>
                  <a:lnTo>
                    <a:pt x="158" y="315"/>
                  </a:lnTo>
                  <a:lnTo>
                    <a:pt x="163" y="321"/>
                  </a:lnTo>
                  <a:lnTo>
                    <a:pt x="166" y="329"/>
                  </a:lnTo>
                  <a:lnTo>
                    <a:pt x="168" y="338"/>
                  </a:lnTo>
                  <a:lnTo>
                    <a:pt x="167" y="340"/>
                  </a:lnTo>
                  <a:lnTo>
                    <a:pt x="164" y="341"/>
                  </a:lnTo>
                  <a:lnTo>
                    <a:pt x="162" y="341"/>
                  </a:lnTo>
                  <a:lnTo>
                    <a:pt x="159" y="340"/>
                  </a:lnTo>
                  <a:lnTo>
                    <a:pt x="157" y="334"/>
                  </a:lnTo>
                  <a:lnTo>
                    <a:pt x="153" y="327"/>
                  </a:lnTo>
                  <a:lnTo>
                    <a:pt x="150" y="321"/>
                  </a:lnTo>
                  <a:lnTo>
                    <a:pt x="145" y="316"/>
                  </a:lnTo>
                  <a:lnTo>
                    <a:pt x="141" y="313"/>
                  </a:lnTo>
                  <a:lnTo>
                    <a:pt x="138" y="310"/>
                  </a:lnTo>
                  <a:lnTo>
                    <a:pt x="134" y="307"/>
                  </a:lnTo>
                  <a:lnTo>
                    <a:pt x="130" y="304"/>
                  </a:lnTo>
                  <a:lnTo>
                    <a:pt x="127" y="301"/>
                  </a:lnTo>
                  <a:lnTo>
                    <a:pt x="123" y="299"/>
                  </a:lnTo>
                  <a:lnTo>
                    <a:pt x="118" y="298"/>
                  </a:lnTo>
                  <a:lnTo>
                    <a:pt x="113" y="297"/>
                  </a:lnTo>
                  <a:lnTo>
                    <a:pt x="112" y="294"/>
                  </a:lnTo>
                  <a:lnTo>
                    <a:pt x="106" y="289"/>
                  </a:lnTo>
                  <a:lnTo>
                    <a:pt x="98" y="284"/>
                  </a:lnTo>
                  <a:lnTo>
                    <a:pt x="92" y="283"/>
                  </a:lnTo>
                  <a:lnTo>
                    <a:pt x="83" y="286"/>
                  </a:lnTo>
                  <a:lnTo>
                    <a:pt x="76" y="291"/>
                  </a:lnTo>
                  <a:lnTo>
                    <a:pt x="70" y="297"/>
                  </a:lnTo>
                  <a:lnTo>
                    <a:pt x="64" y="304"/>
                  </a:lnTo>
                  <a:lnTo>
                    <a:pt x="59" y="310"/>
                  </a:lnTo>
                  <a:lnTo>
                    <a:pt x="55" y="318"/>
                  </a:lnTo>
                  <a:lnTo>
                    <a:pt x="52" y="326"/>
                  </a:lnTo>
                  <a:lnTo>
                    <a:pt x="50" y="335"/>
                  </a:lnTo>
                  <a:lnTo>
                    <a:pt x="47" y="343"/>
                  </a:lnTo>
                  <a:lnTo>
                    <a:pt x="45" y="345"/>
                  </a:lnTo>
                  <a:lnTo>
                    <a:pt x="44" y="346"/>
                  </a:lnTo>
                  <a:lnTo>
                    <a:pt x="42" y="348"/>
                  </a:lnTo>
                  <a:lnTo>
                    <a:pt x="41" y="351"/>
                  </a:lnTo>
                  <a:lnTo>
                    <a:pt x="39" y="350"/>
                  </a:lnTo>
                  <a:lnTo>
                    <a:pt x="37" y="351"/>
                  </a:lnTo>
                  <a:lnTo>
                    <a:pt x="35" y="351"/>
                  </a:lnTo>
                  <a:lnTo>
                    <a:pt x="33" y="348"/>
                  </a:lnTo>
                  <a:lnTo>
                    <a:pt x="33" y="338"/>
                  </a:lnTo>
                  <a:lnTo>
                    <a:pt x="35" y="328"/>
                  </a:lnTo>
                  <a:lnTo>
                    <a:pt x="37" y="319"/>
                  </a:lnTo>
                  <a:lnTo>
                    <a:pt x="41" y="309"/>
                  </a:lnTo>
                  <a:lnTo>
                    <a:pt x="45" y="300"/>
                  </a:lnTo>
                  <a:lnTo>
                    <a:pt x="51" y="291"/>
                  </a:lnTo>
                  <a:lnTo>
                    <a:pt x="57" y="283"/>
                  </a:lnTo>
                  <a:lnTo>
                    <a:pt x="63" y="275"/>
                  </a:lnTo>
                  <a:lnTo>
                    <a:pt x="68" y="273"/>
                  </a:lnTo>
                  <a:lnTo>
                    <a:pt x="71" y="270"/>
                  </a:lnTo>
                  <a:lnTo>
                    <a:pt x="75" y="268"/>
                  </a:lnTo>
                  <a:lnTo>
                    <a:pt x="79" y="265"/>
                  </a:lnTo>
                  <a:lnTo>
                    <a:pt x="83" y="264"/>
                  </a:lnTo>
                  <a:lnTo>
                    <a:pt x="88" y="262"/>
                  </a:lnTo>
                  <a:lnTo>
                    <a:pt x="92" y="262"/>
                  </a:lnTo>
                  <a:lnTo>
                    <a:pt x="96" y="262"/>
                  </a:lnTo>
                  <a:lnTo>
                    <a:pt x="97" y="260"/>
                  </a:lnTo>
                  <a:lnTo>
                    <a:pt x="82" y="200"/>
                  </a:lnTo>
                  <a:lnTo>
                    <a:pt x="79" y="191"/>
                  </a:lnTo>
                  <a:lnTo>
                    <a:pt x="75" y="181"/>
                  </a:lnTo>
                  <a:lnTo>
                    <a:pt x="72" y="171"/>
                  </a:lnTo>
                  <a:lnTo>
                    <a:pt x="68" y="162"/>
                  </a:lnTo>
                  <a:lnTo>
                    <a:pt x="62" y="158"/>
                  </a:lnTo>
                  <a:lnTo>
                    <a:pt x="55" y="158"/>
                  </a:lnTo>
                  <a:lnTo>
                    <a:pt x="45" y="159"/>
                  </a:lnTo>
                  <a:lnTo>
                    <a:pt x="38" y="159"/>
                  </a:lnTo>
                  <a:lnTo>
                    <a:pt x="34" y="160"/>
                  </a:lnTo>
                  <a:lnTo>
                    <a:pt x="29" y="160"/>
                  </a:lnTo>
                  <a:lnTo>
                    <a:pt x="25" y="160"/>
                  </a:lnTo>
                  <a:lnTo>
                    <a:pt x="21" y="160"/>
                  </a:lnTo>
                  <a:lnTo>
                    <a:pt x="17" y="161"/>
                  </a:lnTo>
                  <a:lnTo>
                    <a:pt x="13" y="161"/>
                  </a:lnTo>
                  <a:lnTo>
                    <a:pt x="9" y="162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5" y="164"/>
                  </a:lnTo>
                  <a:lnTo>
                    <a:pt x="3" y="164"/>
                  </a:lnTo>
                  <a:lnTo>
                    <a:pt x="2" y="165"/>
                  </a:lnTo>
                  <a:lnTo>
                    <a:pt x="0" y="165"/>
                  </a:lnTo>
                  <a:lnTo>
                    <a:pt x="0" y="164"/>
                  </a:lnTo>
                  <a:lnTo>
                    <a:pt x="1" y="162"/>
                  </a:lnTo>
                  <a:lnTo>
                    <a:pt x="2" y="160"/>
                  </a:lnTo>
                  <a:lnTo>
                    <a:pt x="2" y="157"/>
                  </a:lnTo>
                  <a:lnTo>
                    <a:pt x="8" y="152"/>
                  </a:lnTo>
                  <a:lnTo>
                    <a:pt x="15" y="148"/>
                  </a:lnTo>
                  <a:lnTo>
                    <a:pt x="22" y="145"/>
                  </a:lnTo>
                  <a:lnTo>
                    <a:pt x="30" y="144"/>
                  </a:lnTo>
                  <a:lnTo>
                    <a:pt x="38" y="143"/>
                  </a:lnTo>
                  <a:lnTo>
                    <a:pt x="46" y="142"/>
                  </a:lnTo>
                  <a:lnTo>
                    <a:pt x="55" y="143"/>
                  </a:lnTo>
                  <a:lnTo>
                    <a:pt x="62" y="144"/>
                  </a:lnTo>
                  <a:lnTo>
                    <a:pt x="71" y="131"/>
                  </a:lnTo>
                  <a:lnTo>
                    <a:pt x="89" y="74"/>
                  </a:lnTo>
                  <a:lnTo>
                    <a:pt x="92" y="57"/>
                  </a:lnTo>
                  <a:lnTo>
                    <a:pt x="95" y="41"/>
                  </a:lnTo>
                  <a:lnTo>
                    <a:pt x="96" y="24"/>
                  </a:lnTo>
                  <a:lnTo>
                    <a:pt x="94" y="6"/>
                  </a:lnTo>
                  <a:lnTo>
                    <a:pt x="93" y="4"/>
                  </a:lnTo>
                  <a:lnTo>
                    <a:pt x="93" y="2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100" y="1"/>
                  </a:lnTo>
                  <a:lnTo>
                    <a:pt x="103" y="3"/>
                  </a:lnTo>
                  <a:lnTo>
                    <a:pt x="105" y="7"/>
                  </a:lnTo>
                  <a:lnTo>
                    <a:pt x="10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8" name="Freeform 41"/>
            <p:cNvSpPr>
              <a:spLocks/>
            </p:cNvSpPr>
            <p:nvPr/>
          </p:nvSpPr>
          <p:spPr bwMode="auto">
            <a:xfrm>
              <a:off x="4261" y="2688"/>
              <a:ext cx="198" cy="750"/>
            </a:xfrm>
            <a:custGeom>
              <a:avLst/>
              <a:gdLst>
                <a:gd name="T0" fmla="*/ 34 w 198"/>
                <a:gd name="T1" fmla="*/ 55 h 750"/>
                <a:gd name="T2" fmla="*/ 41 w 198"/>
                <a:gd name="T3" fmla="*/ 224 h 750"/>
                <a:gd name="T4" fmla="*/ 42 w 198"/>
                <a:gd name="T5" fmla="*/ 343 h 750"/>
                <a:gd name="T6" fmla="*/ 42 w 198"/>
                <a:gd name="T7" fmla="*/ 508 h 750"/>
                <a:gd name="T8" fmla="*/ 49 w 198"/>
                <a:gd name="T9" fmla="*/ 607 h 750"/>
                <a:gd name="T10" fmla="*/ 68 w 198"/>
                <a:gd name="T11" fmla="*/ 646 h 750"/>
                <a:gd name="T12" fmla="*/ 104 w 198"/>
                <a:gd name="T13" fmla="*/ 654 h 750"/>
                <a:gd name="T14" fmla="*/ 144 w 198"/>
                <a:gd name="T15" fmla="*/ 654 h 750"/>
                <a:gd name="T16" fmla="*/ 171 w 198"/>
                <a:gd name="T17" fmla="*/ 653 h 750"/>
                <a:gd name="T18" fmla="*/ 168 w 198"/>
                <a:gd name="T19" fmla="*/ 660 h 750"/>
                <a:gd name="T20" fmla="*/ 137 w 198"/>
                <a:gd name="T21" fmla="*/ 666 h 750"/>
                <a:gd name="T22" fmla="*/ 100 w 198"/>
                <a:gd name="T23" fmla="*/ 668 h 750"/>
                <a:gd name="T24" fmla="*/ 73 w 198"/>
                <a:gd name="T25" fmla="*/ 668 h 750"/>
                <a:gd name="T26" fmla="*/ 63 w 198"/>
                <a:gd name="T27" fmla="*/ 675 h 750"/>
                <a:gd name="T28" fmla="*/ 51 w 198"/>
                <a:gd name="T29" fmla="*/ 692 h 750"/>
                <a:gd name="T30" fmla="*/ 44 w 198"/>
                <a:gd name="T31" fmla="*/ 708 h 750"/>
                <a:gd name="T32" fmla="*/ 42 w 198"/>
                <a:gd name="T33" fmla="*/ 720 h 750"/>
                <a:gd name="T34" fmla="*/ 54 w 198"/>
                <a:gd name="T35" fmla="*/ 729 h 750"/>
                <a:gd name="T36" fmla="*/ 90 w 198"/>
                <a:gd name="T37" fmla="*/ 735 h 750"/>
                <a:gd name="T38" fmla="*/ 137 w 198"/>
                <a:gd name="T39" fmla="*/ 733 h 750"/>
                <a:gd name="T40" fmla="*/ 180 w 198"/>
                <a:gd name="T41" fmla="*/ 729 h 750"/>
                <a:gd name="T42" fmla="*/ 197 w 198"/>
                <a:gd name="T43" fmla="*/ 728 h 750"/>
                <a:gd name="T44" fmla="*/ 196 w 198"/>
                <a:gd name="T45" fmla="*/ 731 h 750"/>
                <a:gd name="T46" fmla="*/ 189 w 198"/>
                <a:gd name="T47" fmla="*/ 735 h 750"/>
                <a:gd name="T48" fmla="*/ 174 w 198"/>
                <a:gd name="T49" fmla="*/ 740 h 750"/>
                <a:gd name="T50" fmla="*/ 153 w 198"/>
                <a:gd name="T51" fmla="*/ 745 h 750"/>
                <a:gd name="T52" fmla="*/ 126 w 198"/>
                <a:gd name="T53" fmla="*/ 749 h 750"/>
                <a:gd name="T54" fmla="*/ 95 w 198"/>
                <a:gd name="T55" fmla="*/ 750 h 750"/>
                <a:gd name="T56" fmla="*/ 58 w 198"/>
                <a:gd name="T57" fmla="*/ 748 h 750"/>
                <a:gd name="T58" fmla="*/ 32 w 198"/>
                <a:gd name="T59" fmla="*/ 740 h 750"/>
                <a:gd name="T60" fmla="*/ 26 w 198"/>
                <a:gd name="T61" fmla="*/ 725 h 750"/>
                <a:gd name="T62" fmla="*/ 31 w 198"/>
                <a:gd name="T63" fmla="*/ 702 h 750"/>
                <a:gd name="T64" fmla="*/ 46 w 198"/>
                <a:gd name="T65" fmla="*/ 675 h 750"/>
                <a:gd name="T66" fmla="*/ 50 w 198"/>
                <a:gd name="T67" fmla="*/ 660 h 750"/>
                <a:gd name="T68" fmla="*/ 39 w 198"/>
                <a:gd name="T69" fmla="*/ 658 h 750"/>
                <a:gd name="T70" fmla="*/ 22 w 198"/>
                <a:gd name="T71" fmla="*/ 539 h 750"/>
                <a:gd name="T72" fmla="*/ 16 w 198"/>
                <a:gd name="T73" fmla="*/ 438 h 750"/>
                <a:gd name="T74" fmla="*/ 14 w 198"/>
                <a:gd name="T75" fmla="*/ 376 h 750"/>
                <a:gd name="T76" fmla="*/ 19 w 198"/>
                <a:gd name="T77" fmla="*/ 304 h 750"/>
                <a:gd name="T78" fmla="*/ 19 w 198"/>
                <a:gd name="T79" fmla="*/ 232 h 750"/>
                <a:gd name="T80" fmla="*/ 9 w 198"/>
                <a:gd name="T81" fmla="*/ 106 h 750"/>
                <a:gd name="T82" fmla="*/ 0 w 198"/>
                <a:gd name="T83" fmla="*/ 0 h 7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8" h="750">
                  <a:moveTo>
                    <a:pt x="28" y="1"/>
                  </a:moveTo>
                  <a:lnTo>
                    <a:pt x="34" y="55"/>
                  </a:lnTo>
                  <a:lnTo>
                    <a:pt x="38" y="143"/>
                  </a:lnTo>
                  <a:lnTo>
                    <a:pt x="41" y="224"/>
                  </a:lnTo>
                  <a:lnTo>
                    <a:pt x="42" y="260"/>
                  </a:lnTo>
                  <a:lnTo>
                    <a:pt x="42" y="343"/>
                  </a:lnTo>
                  <a:lnTo>
                    <a:pt x="41" y="487"/>
                  </a:lnTo>
                  <a:lnTo>
                    <a:pt x="42" y="508"/>
                  </a:lnTo>
                  <a:lnTo>
                    <a:pt x="45" y="557"/>
                  </a:lnTo>
                  <a:lnTo>
                    <a:pt x="49" y="607"/>
                  </a:lnTo>
                  <a:lnTo>
                    <a:pt x="55" y="635"/>
                  </a:lnTo>
                  <a:lnTo>
                    <a:pt x="68" y="646"/>
                  </a:lnTo>
                  <a:lnTo>
                    <a:pt x="85" y="651"/>
                  </a:lnTo>
                  <a:lnTo>
                    <a:pt x="104" y="654"/>
                  </a:lnTo>
                  <a:lnTo>
                    <a:pt x="125" y="655"/>
                  </a:lnTo>
                  <a:lnTo>
                    <a:pt x="144" y="654"/>
                  </a:lnTo>
                  <a:lnTo>
                    <a:pt x="160" y="653"/>
                  </a:lnTo>
                  <a:lnTo>
                    <a:pt x="171" y="653"/>
                  </a:lnTo>
                  <a:lnTo>
                    <a:pt x="175" y="653"/>
                  </a:lnTo>
                  <a:lnTo>
                    <a:pt x="168" y="660"/>
                  </a:lnTo>
                  <a:lnTo>
                    <a:pt x="154" y="664"/>
                  </a:lnTo>
                  <a:lnTo>
                    <a:pt x="137" y="666"/>
                  </a:lnTo>
                  <a:lnTo>
                    <a:pt x="118" y="668"/>
                  </a:lnTo>
                  <a:lnTo>
                    <a:pt x="100" y="668"/>
                  </a:lnTo>
                  <a:lnTo>
                    <a:pt x="84" y="668"/>
                  </a:lnTo>
                  <a:lnTo>
                    <a:pt x="73" y="668"/>
                  </a:lnTo>
                  <a:lnTo>
                    <a:pt x="69" y="668"/>
                  </a:lnTo>
                  <a:lnTo>
                    <a:pt x="63" y="675"/>
                  </a:lnTo>
                  <a:lnTo>
                    <a:pt x="56" y="684"/>
                  </a:lnTo>
                  <a:lnTo>
                    <a:pt x="51" y="692"/>
                  </a:lnTo>
                  <a:lnTo>
                    <a:pt x="47" y="701"/>
                  </a:lnTo>
                  <a:lnTo>
                    <a:pt x="44" y="708"/>
                  </a:lnTo>
                  <a:lnTo>
                    <a:pt x="42" y="715"/>
                  </a:lnTo>
                  <a:lnTo>
                    <a:pt x="42" y="720"/>
                  </a:lnTo>
                  <a:lnTo>
                    <a:pt x="45" y="723"/>
                  </a:lnTo>
                  <a:lnTo>
                    <a:pt x="54" y="729"/>
                  </a:lnTo>
                  <a:lnTo>
                    <a:pt x="70" y="733"/>
                  </a:lnTo>
                  <a:lnTo>
                    <a:pt x="90" y="735"/>
                  </a:lnTo>
                  <a:lnTo>
                    <a:pt x="114" y="734"/>
                  </a:lnTo>
                  <a:lnTo>
                    <a:pt x="137" y="733"/>
                  </a:lnTo>
                  <a:lnTo>
                    <a:pt x="160" y="731"/>
                  </a:lnTo>
                  <a:lnTo>
                    <a:pt x="180" y="729"/>
                  </a:lnTo>
                  <a:lnTo>
                    <a:pt x="195" y="728"/>
                  </a:lnTo>
                  <a:lnTo>
                    <a:pt x="197" y="728"/>
                  </a:lnTo>
                  <a:lnTo>
                    <a:pt x="198" y="729"/>
                  </a:lnTo>
                  <a:lnTo>
                    <a:pt x="196" y="731"/>
                  </a:lnTo>
                  <a:lnTo>
                    <a:pt x="193" y="733"/>
                  </a:lnTo>
                  <a:lnTo>
                    <a:pt x="189" y="735"/>
                  </a:lnTo>
                  <a:lnTo>
                    <a:pt x="182" y="738"/>
                  </a:lnTo>
                  <a:lnTo>
                    <a:pt x="174" y="740"/>
                  </a:lnTo>
                  <a:lnTo>
                    <a:pt x="164" y="742"/>
                  </a:lnTo>
                  <a:lnTo>
                    <a:pt x="153" y="745"/>
                  </a:lnTo>
                  <a:lnTo>
                    <a:pt x="140" y="746"/>
                  </a:lnTo>
                  <a:lnTo>
                    <a:pt x="126" y="749"/>
                  </a:lnTo>
                  <a:lnTo>
                    <a:pt x="111" y="750"/>
                  </a:lnTo>
                  <a:lnTo>
                    <a:pt x="95" y="750"/>
                  </a:lnTo>
                  <a:lnTo>
                    <a:pt x="77" y="749"/>
                  </a:lnTo>
                  <a:lnTo>
                    <a:pt x="58" y="748"/>
                  </a:lnTo>
                  <a:lnTo>
                    <a:pt x="39" y="744"/>
                  </a:lnTo>
                  <a:lnTo>
                    <a:pt x="32" y="740"/>
                  </a:lnTo>
                  <a:lnTo>
                    <a:pt x="28" y="734"/>
                  </a:lnTo>
                  <a:lnTo>
                    <a:pt x="26" y="725"/>
                  </a:lnTo>
                  <a:lnTo>
                    <a:pt x="27" y="716"/>
                  </a:lnTo>
                  <a:lnTo>
                    <a:pt x="31" y="702"/>
                  </a:lnTo>
                  <a:lnTo>
                    <a:pt x="38" y="688"/>
                  </a:lnTo>
                  <a:lnTo>
                    <a:pt x="46" y="675"/>
                  </a:lnTo>
                  <a:lnTo>
                    <a:pt x="53" y="662"/>
                  </a:lnTo>
                  <a:lnTo>
                    <a:pt x="50" y="660"/>
                  </a:lnTo>
                  <a:lnTo>
                    <a:pt x="45" y="660"/>
                  </a:lnTo>
                  <a:lnTo>
                    <a:pt x="39" y="658"/>
                  </a:lnTo>
                  <a:lnTo>
                    <a:pt x="37" y="654"/>
                  </a:lnTo>
                  <a:lnTo>
                    <a:pt x="22" y="539"/>
                  </a:lnTo>
                  <a:lnTo>
                    <a:pt x="19" y="492"/>
                  </a:lnTo>
                  <a:lnTo>
                    <a:pt x="16" y="438"/>
                  </a:lnTo>
                  <a:lnTo>
                    <a:pt x="15" y="394"/>
                  </a:lnTo>
                  <a:lnTo>
                    <a:pt x="14" y="376"/>
                  </a:lnTo>
                  <a:lnTo>
                    <a:pt x="16" y="340"/>
                  </a:lnTo>
                  <a:lnTo>
                    <a:pt x="19" y="304"/>
                  </a:lnTo>
                  <a:lnTo>
                    <a:pt x="21" y="269"/>
                  </a:lnTo>
                  <a:lnTo>
                    <a:pt x="19" y="232"/>
                  </a:lnTo>
                  <a:lnTo>
                    <a:pt x="14" y="180"/>
                  </a:lnTo>
                  <a:lnTo>
                    <a:pt x="9" y="106"/>
                  </a:lnTo>
                  <a:lnTo>
                    <a:pt x="3" y="37"/>
                  </a:lnTo>
                  <a:lnTo>
                    <a:pt x="0" y="0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9" name="Freeform 42"/>
            <p:cNvSpPr>
              <a:spLocks/>
            </p:cNvSpPr>
            <p:nvPr/>
          </p:nvSpPr>
          <p:spPr bwMode="auto">
            <a:xfrm>
              <a:off x="4437" y="2675"/>
              <a:ext cx="585" cy="757"/>
            </a:xfrm>
            <a:custGeom>
              <a:avLst/>
              <a:gdLst>
                <a:gd name="T0" fmla="*/ 98 w 585"/>
                <a:gd name="T1" fmla="*/ 658 h 757"/>
                <a:gd name="T2" fmla="*/ 150 w 585"/>
                <a:gd name="T3" fmla="*/ 745 h 757"/>
                <a:gd name="T4" fmla="*/ 214 w 585"/>
                <a:gd name="T5" fmla="*/ 742 h 757"/>
                <a:gd name="T6" fmla="*/ 147 w 585"/>
                <a:gd name="T7" fmla="*/ 727 h 757"/>
                <a:gd name="T8" fmla="*/ 216 w 585"/>
                <a:gd name="T9" fmla="*/ 727 h 757"/>
                <a:gd name="T10" fmla="*/ 229 w 585"/>
                <a:gd name="T11" fmla="*/ 696 h 757"/>
                <a:gd name="T12" fmla="*/ 156 w 585"/>
                <a:gd name="T13" fmla="*/ 695 h 757"/>
                <a:gd name="T14" fmla="*/ 219 w 585"/>
                <a:gd name="T15" fmla="*/ 680 h 757"/>
                <a:gd name="T16" fmla="*/ 250 w 585"/>
                <a:gd name="T17" fmla="*/ 742 h 757"/>
                <a:gd name="T18" fmla="*/ 173 w 585"/>
                <a:gd name="T19" fmla="*/ 757 h 757"/>
                <a:gd name="T20" fmla="*/ 97 w 585"/>
                <a:gd name="T21" fmla="*/ 705 h 757"/>
                <a:gd name="T22" fmla="*/ 59 w 585"/>
                <a:gd name="T23" fmla="*/ 639 h 757"/>
                <a:gd name="T24" fmla="*/ 49 w 585"/>
                <a:gd name="T25" fmla="*/ 538 h 757"/>
                <a:gd name="T26" fmla="*/ 106 w 585"/>
                <a:gd name="T27" fmla="*/ 313 h 757"/>
                <a:gd name="T28" fmla="*/ 119 w 585"/>
                <a:gd name="T29" fmla="*/ 199 h 757"/>
                <a:gd name="T30" fmla="*/ 52 w 585"/>
                <a:gd name="T31" fmla="*/ 166 h 757"/>
                <a:gd name="T32" fmla="*/ 32 w 585"/>
                <a:gd name="T33" fmla="*/ 494 h 757"/>
                <a:gd name="T34" fmla="*/ 0 w 585"/>
                <a:gd name="T35" fmla="*/ 339 h 757"/>
                <a:gd name="T36" fmla="*/ 40 w 585"/>
                <a:gd name="T37" fmla="*/ 76 h 757"/>
                <a:gd name="T38" fmla="*/ 99 w 585"/>
                <a:gd name="T39" fmla="*/ 99 h 757"/>
                <a:gd name="T40" fmla="*/ 164 w 585"/>
                <a:gd name="T41" fmla="*/ 235 h 757"/>
                <a:gd name="T42" fmla="*/ 170 w 585"/>
                <a:gd name="T43" fmla="*/ 300 h 757"/>
                <a:gd name="T44" fmla="*/ 131 w 585"/>
                <a:gd name="T45" fmla="*/ 304 h 757"/>
                <a:gd name="T46" fmla="*/ 104 w 585"/>
                <a:gd name="T47" fmla="*/ 564 h 757"/>
                <a:gd name="T48" fmla="*/ 312 w 585"/>
                <a:gd name="T49" fmla="*/ 312 h 757"/>
                <a:gd name="T50" fmla="*/ 312 w 585"/>
                <a:gd name="T51" fmla="*/ 358 h 757"/>
                <a:gd name="T52" fmla="*/ 348 w 585"/>
                <a:gd name="T53" fmla="*/ 436 h 757"/>
                <a:gd name="T54" fmla="*/ 418 w 585"/>
                <a:gd name="T55" fmla="*/ 642 h 757"/>
                <a:gd name="T56" fmla="*/ 495 w 585"/>
                <a:gd name="T57" fmla="*/ 577 h 757"/>
                <a:gd name="T58" fmla="*/ 466 w 585"/>
                <a:gd name="T59" fmla="*/ 351 h 757"/>
                <a:gd name="T60" fmla="*/ 446 w 585"/>
                <a:gd name="T61" fmla="*/ 312 h 757"/>
                <a:gd name="T62" fmla="*/ 499 w 585"/>
                <a:gd name="T63" fmla="*/ 377 h 757"/>
                <a:gd name="T64" fmla="*/ 576 w 585"/>
                <a:gd name="T65" fmla="*/ 434 h 757"/>
                <a:gd name="T66" fmla="*/ 553 w 585"/>
                <a:gd name="T67" fmla="*/ 454 h 757"/>
                <a:gd name="T68" fmla="*/ 511 w 585"/>
                <a:gd name="T69" fmla="*/ 493 h 757"/>
                <a:gd name="T70" fmla="*/ 526 w 585"/>
                <a:gd name="T71" fmla="*/ 621 h 757"/>
                <a:gd name="T72" fmla="*/ 475 w 585"/>
                <a:gd name="T73" fmla="*/ 639 h 757"/>
                <a:gd name="T74" fmla="*/ 402 w 585"/>
                <a:gd name="T75" fmla="*/ 670 h 757"/>
                <a:gd name="T76" fmla="*/ 477 w 585"/>
                <a:gd name="T77" fmla="*/ 661 h 757"/>
                <a:gd name="T78" fmla="*/ 404 w 585"/>
                <a:gd name="T79" fmla="*/ 687 h 757"/>
                <a:gd name="T80" fmla="*/ 331 w 585"/>
                <a:gd name="T81" fmla="*/ 698 h 757"/>
                <a:gd name="T82" fmla="*/ 299 w 585"/>
                <a:gd name="T83" fmla="*/ 728 h 757"/>
                <a:gd name="T84" fmla="*/ 375 w 585"/>
                <a:gd name="T85" fmla="*/ 726 h 757"/>
                <a:gd name="T86" fmla="*/ 451 w 585"/>
                <a:gd name="T87" fmla="*/ 705 h 757"/>
                <a:gd name="T88" fmla="*/ 527 w 585"/>
                <a:gd name="T89" fmla="*/ 678 h 757"/>
                <a:gd name="T90" fmla="*/ 474 w 585"/>
                <a:gd name="T91" fmla="*/ 723 h 757"/>
                <a:gd name="T92" fmla="*/ 451 w 585"/>
                <a:gd name="T93" fmla="*/ 720 h 757"/>
                <a:gd name="T94" fmla="*/ 346 w 585"/>
                <a:gd name="T95" fmla="*/ 744 h 757"/>
                <a:gd name="T96" fmla="*/ 301 w 585"/>
                <a:gd name="T97" fmla="*/ 696 h 757"/>
                <a:gd name="T98" fmla="*/ 366 w 585"/>
                <a:gd name="T99" fmla="*/ 662 h 757"/>
                <a:gd name="T100" fmla="*/ 334 w 585"/>
                <a:gd name="T101" fmla="*/ 647 h 757"/>
                <a:gd name="T102" fmla="*/ 286 w 585"/>
                <a:gd name="T103" fmla="*/ 418 h 757"/>
                <a:gd name="T104" fmla="*/ 197 w 585"/>
                <a:gd name="T105" fmla="*/ 640 h 757"/>
                <a:gd name="T106" fmla="*/ 204 w 585"/>
                <a:gd name="T107" fmla="*/ 660 h 757"/>
                <a:gd name="T108" fmla="*/ 152 w 585"/>
                <a:gd name="T109" fmla="*/ 664 h 757"/>
                <a:gd name="T110" fmla="*/ 124 w 585"/>
                <a:gd name="T111" fmla="*/ 645 h 757"/>
                <a:gd name="T112" fmla="*/ 94 w 585"/>
                <a:gd name="T113" fmla="*/ 590 h 757"/>
                <a:gd name="T114" fmla="*/ 72 w 585"/>
                <a:gd name="T115" fmla="*/ 624 h 7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85" h="757">
                  <a:moveTo>
                    <a:pt x="72" y="624"/>
                  </a:moveTo>
                  <a:lnTo>
                    <a:pt x="73" y="621"/>
                  </a:lnTo>
                  <a:lnTo>
                    <a:pt x="75" y="617"/>
                  </a:lnTo>
                  <a:lnTo>
                    <a:pt x="77" y="615"/>
                  </a:lnTo>
                  <a:lnTo>
                    <a:pt x="78" y="614"/>
                  </a:lnTo>
                  <a:lnTo>
                    <a:pt x="85" y="626"/>
                  </a:lnTo>
                  <a:lnTo>
                    <a:pt x="91" y="641"/>
                  </a:lnTo>
                  <a:lnTo>
                    <a:pt x="98" y="658"/>
                  </a:lnTo>
                  <a:lnTo>
                    <a:pt x="103" y="676"/>
                  </a:lnTo>
                  <a:lnTo>
                    <a:pt x="109" y="694"/>
                  </a:lnTo>
                  <a:lnTo>
                    <a:pt x="115" y="710"/>
                  </a:lnTo>
                  <a:lnTo>
                    <a:pt x="121" y="723"/>
                  </a:lnTo>
                  <a:lnTo>
                    <a:pt x="127" y="734"/>
                  </a:lnTo>
                  <a:lnTo>
                    <a:pt x="131" y="737"/>
                  </a:lnTo>
                  <a:lnTo>
                    <a:pt x="141" y="741"/>
                  </a:lnTo>
                  <a:lnTo>
                    <a:pt x="150" y="745"/>
                  </a:lnTo>
                  <a:lnTo>
                    <a:pt x="154" y="746"/>
                  </a:lnTo>
                  <a:lnTo>
                    <a:pt x="156" y="746"/>
                  </a:lnTo>
                  <a:lnTo>
                    <a:pt x="161" y="747"/>
                  </a:lnTo>
                  <a:lnTo>
                    <a:pt x="169" y="747"/>
                  </a:lnTo>
                  <a:lnTo>
                    <a:pt x="178" y="747"/>
                  </a:lnTo>
                  <a:lnTo>
                    <a:pt x="190" y="747"/>
                  </a:lnTo>
                  <a:lnTo>
                    <a:pt x="201" y="746"/>
                  </a:lnTo>
                  <a:lnTo>
                    <a:pt x="214" y="742"/>
                  </a:lnTo>
                  <a:lnTo>
                    <a:pt x="226" y="739"/>
                  </a:lnTo>
                  <a:lnTo>
                    <a:pt x="198" y="738"/>
                  </a:lnTo>
                  <a:lnTo>
                    <a:pt x="178" y="737"/>
                  </a:lnTo>
                  <a:lnTo>
                    <a:pt x="164" y="734"/>
                  </a:lnTo>
                  <a:lnTo>
                    <a:pt x="156" y="732"/>
                  </a:lnTo>
                  <a:lnTo>
                    <a:pt x="152" y="730"/>
                  </a:lnTo>
                  <a:lnTo>
                    <a:pt x="148" y="728"/>
                  </a:lnTo>
                  <a:lnTo>
                    <a:pt x="147" y="727"/>
                  </a:lnTo>
                  <a:lnTo>
                    <a:pt x="145" y="726"/>
                  </a:lnTo>
                  <a:lnTo>
                    <a:pt x="163" y="726"/>
                  </a:lnTo>
                  <a:lnTo>
                    <a:pt x="178" y="727"/>
                  </a:lnTo>
                  <a:lnTo>
                    <a:pt x="189" y="727"/>
                  </a:lnTo>
                  <a:lnTo>
                    <a:pt x="197" y="727"/>
                  </a:lnTo>
                  <a:lnTo>
                    <a:pt x="204" y="727"/>
                  </a:lnTo>
                  <a:lnTo>
                    <a:pt x="210" y="727"/>
                  </a:lnTo>
                  <a:lnTo>
                    <a:pt x="216" y="727"/>
                  </a:lnTo>
                  <a:lnTo>
                    <a:pt x="223" y="726"/>
                  </a:lnTo>
                  <a:lnTo>
                    <a:pt x="231" y="724"/>
                  </a:lnTo>
                  <a:lnTo>
                    <a:pt x="235" y="720"/>
                  </a:lnTo>
                  <a:lnTo>
                    <a:pt x="236" y="715"/>
                  </a:lnTo>
                  <a:lnTo>
                    <a:pt x="238" y="709"/>
                  </a:lnTo>
                  <a:lnTo>
                    <a:pt x="236" y="703"/>
                  </a:lnTo>
                  <a:lnTo>
                    <a:pt x="233" y="699"/>
                  </a:lnTo>
                  <a:lnTo>
                    <a:pt x="229" y="696"/>
                  </a:lnTo>
                  <a:lnTo>
                    <a:pt x="225" y="693"/>
                  </a:lnTo>
                  <a:lnTo>
                    <a:pt x="215" y="692"/>
                  </a:lnTo>
                  <a:lnTo>
                    <a:pt x="206" y="691"/>
                  </a:lnTo>
                  <a:lnTo>
                    <a:pt x="197" y="691"/>
                  </a:lnTo>
                  <a:lnTo>
                    <a:pt x="188" y="691"/>
                  </a:lnTo>
                  <a:lnTo>
                    <a:pt x="177" y="692"/>
                  </a:lnTo>
                  <a:lnTo>
                    <a:pt x="168" y="693"/>
                  </a:lnTo>
                  <a:lnTo>
                    <a:pt x="156" y="695"/>
                  </a:lnTo>
                  <a:lnTo>
                    <a:pt x="144" y="697"/>
                  </a:lnTo>
                  <a:lnTo>
                    <a:pt x="153" y="691"/>
                  </a:lnTo>
                  <a:lnTo>
                    <a:pt x="163" y="686"/>
                  </a:lnTo>
                  <a:lnTo>
                    <a:pt x="174" y="682"/>
                  </a:lnTo>
                  <a:lnTo>
                    <a:pt x="186" y="680"/>
                  </a:lnTo>
                  <a:lnTo>
                    <a:pt x="197" y="678"/>
                  </a:lnTo>
                  <a:lnTo>
                    <a:pt x="209" y="679"/>
                  </a:lnTo>
                  <a:lnTo>
                    <a:pt x="219" y="680"/>
                  </a:lnTo>
                  <a:lnTo>
                    <a:pt x="230" y="683"/>
                  </a:lnTo>
                  <a:lnTo>
                    <a:pt x="241" y="688"/>
                  </a:lnTo>
                  <a:lnTo>
                    <a:pt x="248" y="697"/>
                  </a:lnTo>
                  <a:lnTo>
                    <a:pt x="253" y="708"/>
                  </a:lnTo>
                  <a:lnTo>
                    <a:pt x="256" y="719"/>
                  </a:lnTo>
                  <a:lnTo>
                    <a:pt x="256" y="729"/>
                  </a:lnTo>
                  <a:lnTo>
                    <a:pt x="253" y="736"/>
                  </a:lnTo>
                  <a:lnTo>
                    <a:pt x="250" y="742"/>
                  </a:lnTo>
                  <a:lnTo>
                    <a:pt x="246" y="747"/>
                  </a:lnTo>
                  <a:lnTo>
                    <a:pt x="241" y="750"/>
                  </a:lnTo>
                  <a:lnTo>
                    <a:pt x="232" y="753"/>
                  </a:lnTo>
                  <a:lnTo>
                    <a:pt x="223" y="754"/>
                  </a:lnTo>
                  <a:lnTo>
                    <a:pt x="211" y="756"/>
                  </a:lnTo>
                  <a:lnTo>
                    <a:pt x="198" y="757"/>
                  </a:lnTo>
                  <a:lnTo>
                    <a:pt x="186" y="757"/>
                  </a:lnTo>
                  <a:lnTo>
                    <a:pt x="173" y="757"/>
                  </a:lnTo>
                  <a:lnTo>
                    <a:pt x="159" y="756"/>
                  </a:lnTo>
                  <a:lnTo>
                    <a:pt x="146" y="755"/>
                  </a:lnTo>
                  <a:lnTo>
                    <a:pt x="135" y="751"/>
                  </a:lnTo>
                  <a:lnTo>
                    <a:pt x="123" y="746"/>
                  </a:lnTo>
                  <a:lnTo>
                    <a:pt x="113" y="738"/>
                  </a:lnTo>
                  <a:lnTo>
                    <a:pt x="107" y="731"/>
                  </a:lnTo>
                  <a:lnTo>
                    <a:pt x="102" y="719"/>
                  </a:lnTo>
                  <a:lnTo>
                    <a:pt x="97" y="705"/>
                  </a:lnTo>
                  <a:lnTo>
                    <a:pt x="92" y="692"/>
                  </a:lnTo>
                  <a:lnTo>
                    <a:pt x="88" y="677"/>
                  </a:lnTo>
                  <a:lnTo>
                    <a:pt x="85" y="665"/>
                  </a:lnTo>
                  <a:lnTo>
                    <a:pt x="83" y="654"/>
                  </a:lnTo>
                  <a:lnTo>
                    <a:pt x="81" y="649"/>
                  </a:lnTo>
                  <a:lnTo>
                    <a:pt x="72" y="647"/>
                  </a:lnTo>
                  <a:lnTo>
                    <a:pt x="66" y="643"/>
                  </a:lnTo>
                  <a:lnTo>
                    <a:pt x="59" y="639"/>
                  </a:lnTo>
                  <a:lnTo>
                    <a:pt x="53" y="634"/>
                  </a:lnTo>
                  <a:lnTo>
                    <a:pt x="45" y="622"/>
                  </a:lnTo>
                  <a:lnTo>
                    <a:pt x="40" y="607"/>
                  </a:lnTo>
                  <a:lnTo>
                    <a:pt x="39" y="590"/>
                  </a:lnTo>
                  <a:lnTo>
                    <a:pt x="41" y="576"/>
                  </a:lnTo>
                  <a:lnTo>
                    <a:pt x="49" y="562"/>
                  </a:lnTo>
                  <a:lnTo>
                    <a:pt x="50" y="548"/>
                  </a:lnTo>
                  <a:lnTo>
                    <a:pt x="49" y="538"/>
                  </a:lnTo>
                  <a:lnTo>
                    <a:pt x="48" y="533"/>
                  </a:lnTo>
                  <a:lnTo>
                    <a:pt x="66" y="475"/>
                  </a:lnTo>
                  <a:lnTo>
                    <a:pt x="72" y="452"/>
                  </a:lnTo>
                  <a:lnTo>
                    <a:pt x="77" y="427"/>
                  </a:lnTo>
                  <a:lnTo>
                    <a:pt x="82" y="403"/>
                  </a:lnTo>
                  <a:lnTo>
                    <a:pt x="86" y="381"/>
                  </a:lnTo>
                  <a:lnTo>
                    <a:pt x="95" y="343"/>
                  </a:lnTo>
                  <a:lnTo>
                    <a:pt x="106" y="313"/>
                  </a:lnTo>
                  <a:lnTo>
                    <a:pt x="116" y="290"/>
                  </a:lnTo>
                  <a:lnTo>
                    <a:pt x="125" y="273"/>
                  </a:lnTo>
                  <a:lnTo>
                    <a:pt x="133" y="261"/>
                  </a:lnTo>
                  <a:lnTo>
                    <a:pt x="139" y="254"/>
                  </a:lnTo>
                  <a:lnTo>
                    <a:pt x="143" y="249"/>
                  </a:lnTo>
                  <a:lnTo>
                    <a:pt x="144" y="248"/>
                  </a:lnTo>
                  <a:lnTo>
                    <a:pt x="133" y="226"/>
                  </a:lnTo>
                  <a:lnTo>
                    <a:pt x="119" y="199"/>
                  </a:lnTo>
                  <a:lnTo>
                    <a:pt x="106" y="169"/>
                  </a:lnTo>
                  <a:lnTo>
                    <a:pt x="94" y="138"/>
                  </a:lnTo>
                  <a:lnTo>
                    <a:pt x="83" y="110"/>
                  </a:lnTo>
                  <a:lnTo>
                    <a:pt x="74" y="85"/>
                  </a:lnTo>
                  <a:lnTo>
                    <a:pt x="68" y="67"/>
                  </a:lnTo>
                  <a:lnTo>
                    <a:pt x="65" y="59"/>
                  </a:lnTo>
                  <a:lnTo>
                    <a:pt x="60" y="92"/>
                  </a:lnTo>
                  <a:lnTo>
                    <a:pt x="52" y="166"/>
                  </a:lnTo>
                  <a:lnTo>
                    <a:pt x="44" y="246"/>
                  </a:lnTo>
                  <a:lnTo>
                    <a:pt x="39" y="298"/>
                  </a:lnTo>
                  <a:lnTo>
                    <a:pt x="34" y="316"/>
                  </a:lnTo>
                  <a:lnTo>
                    <a:pt x="30" y="335"/>
                  </a:lnTo>
                  <a:lnTo>
                    <a:pt x="27" y="356"/>
                  </a:lnTo>
                  <a:lnTo>
                    <a:pt x="27" y="376"/>
                  </a:lnTo>
                  <a:lnTo>
                    <a:pt x="31" y="441"/>
                  </a:lnTo>
                  <a:lnTo>
                    <a:pt x="32" y="494"/>
                  </a:lnTo>
                  <a:lnTo>
                    <a:pt x="27" y="565"/>
                  </a:lnTo>
                  <a:lnTo>
                    <a:pt x="19" y="627"/>
                  </a:lnTo>
                  <a:lnTo>
                    <a:pt x="13" y="654"/>
                  </a:lnTo>
                  <a:lnTo>
                    <a:pt x="11" y="632"/>
                  </a:lnTo>
                  <a:lnTo>
                    <a:pt x="10" y="582"/>
                  </a:lnTo>
                  <a:lnTo>
                    <a:pt x="10" y="533"/>
                  </a:lnTo>
                  <a:lnTo>
                    <a:pt x="10" y="510"/>
                  </a:lnTo>
                  <a:lnTo>
                    <a:pt x="0" y="339"/>
                  </a:lnTo>
                  <a:lnTo>
                    <a:pt x="2" y="318"/>
                  </a:lnTo>
                  <a:lnTo>
                    <a:pt x="6" y="284"/>
                  </a:lnTo>
                  <a:lnTo>
                    <a:pt x="13" y="242"/>
                  </a:lnTo>
                  <a:lnTo>
                    <a:pt x="20" y="195"/>
                  </a:lnTo>
                  <a:lnTo>
                    <a:pt x="28" y="151"/>
                  </a:lnTo>
                  <a:lnTo>
                    <a:pt x="34" y="113"/>
                  </a:lnTo>
                  <a:lnTo>
                    <a:pt x="38" y="85"/>
                  </a:lnTo>
                  <a:lnTo>
                    <a:pt x="40" y="76"/>
                  </a:lnTo>
                  <a:lnTo>
                    <a:pt x="42" y="65"/>
                  </a:lnTo>
                  <a:lnTo>
                    <a:pt x="48" y="41"/>
                  </a:lnTo>
                  <a:lnTo>
                    <a:pt x="52" y="15"/>
                  </a:lnTo>
                  <a:lnTo>
                    <a:pt x="54" y="0"/>
                  </a:lnTo>
                  <a:lnTo>
                    <a:pt x="59" y="10"/>
                  </a:lnTo>
                  <a:lnTo>
                    <a:pt x="70" y="32"/>
                  </a:lnTo>
                  <a:lnTo>
                    <a:pt x="84" y="64"/>
                  </a:lnTo>
                  <a:lnTo>
                    <a:pt x="99" y="99"/>
                  </a:lnTo>
                  <a:lnTo>
                    <a:pt x="113" y="134"/>
                  </a:lnTo>
                  <a:lnTo>
                    <a:pt x="126" y="165"/>
                  </a:lnTo>
                  <a:lnTo>
                    <a:pt x="136" y="186"/>
                  </a:lnTo>
                  <a:lnTo>
                    <a:pt x="139" y="194"/>
                  </a:lnTo>
                  <a:lnTo>
                    <a:pt x="144" y="205"/>
                  </a:lnTo>
                  <a:lnTo>
                    <a:pt x="151" y="216"/>
                  </a:lnTo>
                  <a:lnTo>
                    <a:pt x="157" y="225"/>
                  </a:lnTo>
                  <a:lnTo>
                    <a:pt x="164" y="235"/>
                  </a:lnTo>
                  <a:lnTo>
                    <a:pt x="171" y="244"/>
                  </a:lnTo>
                  <a:lnTo>
                    <a:pt x="177" y="254"/>
                  </a:lnTo>
                  <a:lnTo>
                    <a:pt x="181" y="264"/>
                  </a:lnTo>
                  <a:lnTo>
                    <a:pt x="184" y="276"/>
                  </a:lnTo>
                  <a:lnTo>
                    <a:pt x="182" y="283"/>
                  </a:lnTo>
                  <a:lnTo>
                    <a:pt x="180" y="291"/>
                  </a:lnTo>
                  <a:lnTo>
                    <a:pt x="176" y="296"/>
                  </a:lnTo>
                  <a:lnTo>
                    <a:pt x="170" y="300"/>
                  </a:lnTo>
                  <a:lnTo>
                    <a:pt x="169" y="298"/>
                  </a:lnTo>
                  <a:lnTo>
                    <a:pt x="170" y="291"/>
                  </a:lnTo>
                  <a:lnTo>
                    <a:pt x="170" y="282"/>
                  </a:lnTo>
                  <a:lnTo>
                    <a:pt x="168" y="275"/>
                  </a:lnTo>
                  <a:lnTo>
                    <a:pt x="156" y="261"/>
                  </a:lnTo>
                  <a:lnTo>
                    <a:pt x="145" y="274"/>
                  </a:lnTo>
                  <a:lnTo>
                    <a:pt x="138" y="288"/>
                  </a:lnTo>
                  <a:lnTo>
                    <a:pt x="131" y="304"/>
                  </a:lnTo>
                  <a:lnTo>
                    <a:pt x="125" y="322"/>
                  </a:lnTo>
                  <a:lnTo>
                    <a:pt x="109" y="393"/>
                  </a:lnTo>
                  <a:lnTo>
                    <a:pt x="88" y="487"/>
                  </a:lnTo>
                  <a:lnTo>
                    <a:pt x="82" y="506"/>
                  </a:lnTo>
                  <a:lnTo>
                    <a:pt x="77" y="521"/>
                  </a:lnTo>
                  <a:lnTo>
                    <a:pt x="81" y="537"/>
                  </a:lnTo>
                  <a:lnTo>
                    <a:pt x="95" y="556"/>
                  </a:lnTo>
                  <a:lnTo>
                    <a:pt x="104" y="564"/>
                  </a:lnTo>
                  <a:lnTo>
                    <a:pt x="116" y="575"/>
                  </a:lnTo>
                  <a:lnTo>
                    <a:pt x="128" y="585"/>
                  </a:lnTo>
                  <a:lnTo>
                    <a:pt x="141" y="594"/>
                  </a:lnTo>
                  <a:lnTo>
                    <a:pt x="154" y="603"/>
                  </a:lnTo>
                  <a:lnTo>
                    <a:pt x="164" y="610"/>
                  </a:lnTo>
                  <a:lnTo>
                    <a:pt x="173" y="615"/>
                  </a:lnTo>
                  <a:lnTo>
                    <a:pt x="177" y="617"/>
                  </a:lnTo>
                  <a:lnTo>
                    <a:pt x="312" y="312"/>
                  </a:lnTo>
                  <a:lnTo>
                    <a:pt x="315" y="311"/>
                  </a:lnTo>
                  <a:lnTo>
                    <a:pt x="320" y="313"/>
                  </a:lnTo>
                  <a:lnTo>
                    <a:pt x="324" y="316"/>
                  </a:lnTo>
                  <a:lnTo>
                    <a:pt x="327" y="319"/>
                  </a:lnTo>
                  <a:lnTo>
                    <a:pt x="323" y="329"/>
                  </a:lnTo>
                  <a:lnTo>
                    <a:pt x="319" y="339"/>
                  </a:lnTo>
                  <a:lnTo>
                    <a:pt x="314" y="348"/>
                  </a:lnTo>
                  <a:lnTo>
                    <a:pt x="312" y="358"/>
                  </a:lnTo>
                  <a:lnTo>
                    <a:pt x="319" y="366"/>
                  </a:lnTo>
                  <a:lnTo>
                    <a:pt x="324" y="376"/>
                  </a:lnTo>
                  <a:lnTo>
                    <a:pt x="330" y="385"/>
                  </a:lnTo>
                  <a:lnTo>
                    <a:pt x="334" y="395"/>
                  </a:lnTo>
                  <a:lnTo>
                    <a:pt x="338" y="405"/>
                  </a:lnTo>
                  <a:lnTo>
                    <a:pt x="341" y="415"/>
                  </a:lnTo>
                  <a:lnTo>
                    <a:pt x="345" y="425"/>
                  </a:lnTo>
                  <a:lnTo>
                    <a:pt x="348" y="436"/>
                  </a:lnTo>
                  <a:lnTo>
                    <a:pt x="360" y="493"/>
                  </a:lnTo>
                  <a:lnTo>
                    <a:pt x="365" y="529"/>
                  </a:lnTo>
                  <a:lnTo>
                    <a:pt x="368" y="566"/>
                  </a:lnTo>
                  <a:lnTo>
                    <a:pt x="369" y="603"/>
                  </a:lnTo>
                  <a:lnTo>
                    <a:pt x="371" y="640"/>
                  </a:lnTo>
                  <a:lnTo>
                    <a:pt x="384" y="645"/>
                  </a:lnTo>
                  <a:lnTo>
                    <a:pt x="400" y="645"/>
                  </a:lnTo>
                  <a:lnTo>
                    <a:pt x="418" y="642"/>
                  </a:lnTo>
                  <a:lnTo>
                    <a:pt x="437" y="635"/>
                  </a:lnTo>
                  <a:lnTo>
                    <a:pt x="457" y="628"/>
                  </a:lnTo>
                  <a:lnTo>
                    <a:pt x="476" y="622"/>
                  </a:lnTo>
                  <a:lnTo>
                    <a:pt x="494" y="616"/>
                  </a:lnTo>
                  <a:lnTo>
                    <a:pt x="509" y="613"/>
                  </a:lnTo>
                  <a:lnTo>
                    <a:pt x="506" y="605"/>
                  </a:lnTo>
                  <a:lnTo>
                    <a:pt x="500" y="590"/>
                  </a:lnTo>
                  <a:lnTo>
                    <a:pt x="495" y="577"/>
                  </a:lnTo>
                  <a:lnTo>
                    <a:pt x="493" y="571"/>
                  </a:lnTo>
                  <a:lnTo>
                    <a:pt x="479" y="480"/>
                  </a:lnTo>
                  <a:lnTo>
                    <a:pt x="478" y="453"/>
                  </a:lnTo>
                  <a:lnTo>
                    <a:pt x="477" y="425"/>
                  </a:lnTo>
                  <a:lnTo>
                    <a:pt x="476" y="398"/>
                  </a:lnTo>
                  <a:lnTo>
                    <a:pt x="476" y="370"/>
                  </a:lnTo>
                  <a:lnTo>
                    <a:pt x="473" y="361"/>
                  </a:lnTo>
                  <a:lnTo>
                    <a:pt x="466" y="351"/>
                  </a:lnTo>
                  <a:lnTo>
                    <a:pt x="458" y="341"/>
                  </a:lnTo>
                  <a:lnTo>
                    <a:pt x="448" y="330"/>
                  </a:lnTo>
                  <a:lnTo>
                    <a:pt x="439" y="321"/>
                  </a:lnTo>
                  <a:lnTo>
                    <a:pt x="431" y="313"/>
                  </a:lnTo>
                  <a:lnTo>
                    <a:pt x="425" y="309"/>
                  </a:lnTo>
                  <a:lnTo>
                    <a:pt x="423" y="307"/>
                  </a:lnTo>
                  <a:lnTo>
                    <a:pt x="435" y="308"/>
                  </a:lnTo>
                  <a:lnTo>
                    <a:pt x="446" y="312"/>
                  </a:lnTo>
                  <a:lnTo>
                    <a:pt x="457" y="318"/>
                  </a:lnTo>
                  <a:lnTo>
                    <a:pt x="466" y="326"/>
                  </a:lnTo>
                  <a:lnTo>
                    <a:pt x="475" y="335"/>
                  </a:lnTo>
                  <a:lnTo>
                    <a:pt x="482" y="345"/>
                  </a:lnTo>
                  <a:lnTo>
                    <a:pt x="489" y="356"/>
                  </a:lnTo>
                  <a:lnTo>
                    <a:pt x="494" y="366"/>
                  </a:lnTo>
                  <a:lnTo>
                    <a:pt x="496" y="371"/>
                  </a:lnTo>
                  <a:lnTo>
                    <a:pt x="499" y="377"/>
                  </a:lnTo>
                  <a:lnTo>
                    <a:pt x="503" y="382"/>
                  </a:lnTo>
                  <a:lnTo>
                    <a:pt x="510" y="390"/>
                  </a:lnTo>
                  <a:lnTo>
                    <a:pt x="519" y="398"/>
                  </a:lnTo>
                  <a:lnTo>
                    <a:pt x="530" y="406"/>
                  </a:lnTo>
                  <a:lnTo>
                    <a:pt x="543" y="414"/>
                  </a:lnTo>
                  <a:lnTo>
                    <a:pt x="554" y="421"/>
                  </a:lnTo>
                  <a:lnTo>
                    <a:pt x="566" y="429"/>
                  </a:lnTo>
                  <a:lnTo>
                    <a:pt x="576" y="434"/>
                  </a:lnTo>
                  <a:lnTo>
                    <a:pt x="582" y="438"/>
                  </a:lnTo>
                  <a:lnTo>
                    <a:pt x="585" y="440"/>
                  </a:lnTo>
                  <a:lnTo>
                    <a:pt x="584" y="449"/>
                  </a:lnTo>
                  <a:lnTo>
                    <a:pt x="581" y="458"/>
                  </a:lnTo>
                  <a:lnTo>
                    <a:pt x="578" y="466"/>
                  </a:lnTo>
                  <a:lnTo>
                    <a:pt x="575" y="469"/>
                  </a:lnTo>
                  <a:lnTo>
                    <a:pt x="565" y="463"/>
                  </a:lnTo>
                  <a:lnTo>
                    <a:pt x="553" y="454"/>
                  </a:lnTo>
                  <a:lnTo>
                    <a:pt x="543" y="445"/>
                  </a:lnTo>
                  <a:lnTo>
                    <a:pt x="531" y="436"/>
                  </a:lnTo>
                  <a:lnTo>
                    <a:pt x="522" y="428"/>
                  </a:lnTo>
                  <a:lnTo>
                    <a:pt x="514" y="420"/>
                  </a:lnTo>
                  <a:lnTo>
                    <a:pt x="509" y="416"/>
                  </a:lnTo>
                  <a:lnTo>
                    <a:pt x="507" y="414"/>
                  </a:lnTo>
                  <a:lnTo>
                    <a:pt x="510" y="453"/>
                  </a:lnTo>
                  <a:lnTo>
                    <a:pt x="511" y="493"/>
                  </a:lnTo>
                  <a:lnTo>
                    <a:pt x="514" y="534"/>
                  </a:lnTo>
                  <a:lnTo>
                    <a:pt x="518" y="571"/>
                  </a:lnTo>
                  <a:lnTo>
                    <a:pt x="519" y="582"/>
                  </a:lnTo>
                  <a:lnTo>
                    <a:pt x="523" y="594"/>
                  </a:lnTo>
                  <a:lnTo>
                    <a:pt x="526" y="605"/>
                  </a:lnTo>
                  <a:lnTo>
                    <a:pt x="530" y="616"/>
                  </a:lnTo>
                  <a:lnTo>
                    <a:pt x="529" y="618"/>
                  </a:lnTo>
                  <a:lnTo>
                    <a:pt x="526" y="621"/>
                  </a:lnTo>
                  <a:lnTo>
                    <a:pt x="522" y="623"/>
                  </a:lnTo>
                  <a:lnTo>
                    <a:pt x="516" y="625"/>
                  </a:lnTo>
                  <a:lnTo>
                    <a:pt x="510" y="626"/>
                  </a:lnTo>
                  <a:lnTo>
                    <a:pt x="504" y="628"/>
                  </a:lnTo>
                  <a:lnTo>
                    <a:pt x="498" y="629"/>
                  </a:lnTo>
                  <a:lnTo>
                    <a:pt x="494" y="630"/>
                  </a:lnTo>
                  <a:lnTo>
                    <a:pt x="486" y="634"/>
                  </a:lnTo>
                  <a:lnTo>
                    <a:pt x="475" y="639"/>
                  </a:lnTo>
                  <a:lnTo>
                    <a:pt x="461" y="644"/>
                  </a:lnTo>
                  <a:lnTo>
                    <a:pt x="448" y="649"/>
                  </a:lnTo>
                  <a:lnTo>
                    <a:pt x="435" y="654"/>
                  </a:lnTo>
                  <a:lnTo>
                    <a:pt x="423" y="659"/>
                  </a:lnTo>
                  <a:lnTo>
                    <a:pt x="412" y="662"/>
                  </a:lnTo>
                  <a:lnTo>
                    <a:pt x="406" y="664"/>
                  </a:lnTo>
                  <a:lnTo>
                    <a:pt x="404" y="667"/>
                  </a:lnTo>
                  <a:lnTo>
                    <a:pt x="402" y="670"/>
                  </a:lnTo>
                  <a:lnTo>
                    <a:pt x="399" y="674"/>
                  </a:lnTo>
                  <a:lnTo>
                    <a:pt x="397" y="677"/>
                  </a:lnTo>
                  <a:lnTo>
                    <a:pt x="408" y="676"/>
                  </a:lnTo>
                  <a:lnTo>
                    <a:pt x="422" y="673"/>
                  </a:lnTo>
                  <a:lnTo>
                    <a:pt x="436" y="670"/>
                  </a:lnTo>
                  <a:lnTo>
                    <a:pt x="451" y="667"/>
                  </a:lnTo>
                  <a:lnTo>
                    <a:pt x="464" y="664"/>
                  </a:lnTo>
                  <a:lnTo>
                    <a:pt x="477" y="661"/>
                  </a:lnTo>
                  <a:lnTo>
                    <a:pt x="488" y="659"/>
                  </a:lnTo>
                  <a:lnTo>
                    <a:pt x="497" y="658"/>
                  </a:lnTo>
                  <a:lnTo>
                    <a:pt x="493" y="661"/>
                  </a:lnTo>
                  <a:lnTo>
                    <a:pt x="482" y="666"/>
                  </a:lnTo>
                  <a:lnTo>
                    <a:pt x="466" y="671"/>
                  </a:lnTo>
                  <a:lnTo>
                    <a:pt x="447" y="678"/>
                  </a:lnTo>
                  <a:lnTo>
                    <a:pt x="426" y="684"/>
                  </a:lnTo>
                  <a:lnTo>
                    <a:pt x="404" y="687"/>
                  </a:lnTo>
                  <a:lnTo>
                    <a:pt x="383" y="688"/>
                  </a:lnTo>
                  <a:lnTo>
                    <a:pt x="364" y="685"/>
                  </a:lnTo>
                  <a:lnTo>
                    <a:pt x="359" y="686"/>
                  </a:lnTo>
                  <a:lnTo>
                    <a:pt x="354" y="688"/>
                  </a:lnTo>
                  <a:lnTo>
                    <a:pt x="348" y="691"/>
                  </a:lnTo>
                  <a:lnTo>
                    <a:pt x="342" y="693"/>
                  </a:lnTo>
                  <a:lnTo>
                    <a:pt x="336" y="695"/>
                  </a:lnTo>
                  <a:lnTo>
                    <a:pt x="331" y="698"/>
                  </a:lnTo>
                  <a:lnTo>
                    <a:pt x="325" y="700"/>
                  </a:lnTo>
                  <a:lnTo>
                    <a:pt x="320" y="701"/>
                  </a:lnTo>
                  <a:lnTo>
                    <a:pt x="313" y="704"/>
                  </a:lnTo>
                  <a:lnTo>
                    <a:pt x="306" y="711"/>
                  </a:lnTo>
                  <a:lnTo>
                    <a:pt x="301" y="718"/>
                  </a:lnTo>
                  <a:lnTo>
                    <a:pt x="298" y="727"/>
                  </a:lnTo>
                  <a:lnTo>
                    <a:pt x="299" y="728"/>
                  </a:lnTo>
                  <a:lnTo>
                    <a:pt x="302" y="729"/>
                  </a:lnTo>
                  <a:lnTo>
                    <a:pt x="307" y="730"/>
                  </a:lnTo>
                  <a:lnTo>
                    <a:pt x="315" y="731"/>
                  </a:lnTo>
                  <a:lnTo>
                    <a:pt x="325" y="731"/>
                  </a:lnTo>
                  <a:lnTo>
                    <a:pt x="340" y="730"/>
                  </a:lnTo>
                  <a:lnTo>
                    <a:pt x="360" y="728"/>
                  </a:lnTo>
                  <a:lnTo>
                    <a:pt x="368" y="727"/>
                  </a:lnTo>
                  <a:lnTo>
                    <a:pt x="375" y="726"/>
                  </a:lnTo>
                  <a:lnTo>
                    <a:pt x="384" y="724"/>
                  </a:lnTo>
                  <a:lnTo>
                    <a:pt x="393" y="722"/>
                  </a:lnTo>
                  <a:lnTo>
                    <a:pt x="403" y="721"/>
                  </a:lnTo>
                  <a:lnTo>
                    <a:pt x="412" y="719"/>
                  </a:lnTo>
                  <a:lnTo>
                    <a:pt x="423" y="716"/>
                  </a:lnTo>
                  <a:lnTo>
                    <a:pt x="434" y="713"/>
                  </a:lnTo>
                  <a:lnTo>
                    <a:pt x="443" y="710"/>
                  </a:lnTo>
                  <a:lnTo>
                    <a:pt x="451" y="705"/>
                  </a:lnTo>
                  <a:lnTo>
                    <a:pt x="456" y="702"/>
                  </a:lnTo>
                  <a:lnTo>
                    <a:pt x="461" y="699"/>
                  </a:lnTo>
                  <a:lnTo>
                    <a:pt x="465" y="698"/>
                  </a:lnTo>
                  <a:lnTo>
                    <a:pt x="470" y="697"/>
                  </a:lnTo>
                  <a:lnTo>
                    <a:pt x="474" y="699"/>
                  </a:lnTo>
                  <a:lnTo>
                    <a:pt x="479" y="702"/>
                  </a:lnTo>
                  <a:lnTo>
                    <a:pt x="527" y="692"/>
                  </a:lnTo>
                  <a:lnTo>
                    <a:pt x="527" y="678"/>
                  </a:lnTo>
                  <a:lnTo>
                    <a:pt x="523" y="659"/>
                  </a:lnTo>
                  <a:lnTo>
                    <a:pt x="519" y="641"/>
                  </a:lnTo>
                  <a:lnTo>
                    <a:pt x="519" y="632"/>
                  </a:lnTo>
                  <a:lnTo>
                    <a:pt x="532" y="646"/>
                  </a:lnTo>
                  <a:lnTo>
                    <a:pt x="539" y="670"/>
                  </a:lnTo>
                  <a:lnTo>
                    <a:pt x="539" y="696"/>
                  </a:lnTo>
                  <a:lnTo>
                    <a:pt x="534" y="711"/>
                  </a:lnTo>
                  <a:lnTo>
                    <a:pt x="474" y="723"/>
                  </a:lnTo>
                  <a:lnTo>
                    <a:pt x="474" y="719"/>
                  </a:lnTo>
                  <a:lnTo>
                    <a:pt x="472" y="715"/>
                  </a:lnTo>
                  <a:lnTo>
                    <a:pt x="471" y="710"/>
                  </a:lnTo>
                  <a:lnTo>
                    <a:pt x="469" y="706"/>
                  </a:lnTo>
                  <a:lnTo>
                    <a:pt x="464" y="709"/>
                  </a:lnTo>
                  <a:lnTo>
                    <a:pt x="459" y="712"/>
                  </a:lnTo>
                  <a:lnTo>
                    <a:pt x="455" y="716"/>
                  </a:lnTo>
                  <a:lnTo>
                    <a:pt x="451" y="720"/>
                  </a:lnTo>
                  <a:lnTo>
                    <a:pt x="445" y="724"/>
                  </a:lnTo>
                  <a:lnTo>
                    <a:pt x="441" y="728"/>
                  </a:lnTo>
                  <a:lnTo>
                    <a:pt x="436" y="731"/>
                  </a:lnTo>
                  <a:lnTo>
                    <a:pt x="431" y="732"/>
                  </a:lnTo>
                  <a:lnTo>
                    <a:pt x="415" y="736"/>
                  </a:lnTo>
                  <a:lnTo>
                    <a:pt x="393" y="739"/>
                  </a:lnTo>
                  <a:lnTo>
                    <a:pt x="370" y="742"/>
                  </a:lnTo>
                  <a:lnTo>
                    <a:pt x="346" y="744"/>
                  </a:lnTo>
                  <a:lnTo>
                    <a:pt x="323" y="745"/>
                  </a:lnTo>
                  <a:lnTo>
                    <a:pt x="304" y="745"/>
                  </a:lnTo>
                  <a:lnTo>
                    <a:pt x="292" y="741"/>
                  </a:lnTo>
                  <a:lnTo>
                    <a:pt x="286" y="737"/>
                  </a:lnTo>
                  <a:lnTo>
                    <a:pt x="285" y="726"/>
                  </a:lnTo>
                  <a:lnTo>
                    <a:pt x="287" y="715"/>
                  </a:lnTo>
                  <a:lnTo>
                    <a:pt x="294" y="704"/>
                  </a:lnTo>
                  <a:lnTo>
                    <a:pt x="301" y="696"/>
                  </a:lnTo>
                  <a:lnTo>
                    <a:pt x="309" y="689"/>
                  </a:lnTo>
                  <a:lnTo>
                    <a:pt x="316" y="685"/>
                  </a:lnTo>
                  <a:lnTo>
                    <a:pt x="324" y="682"/>
                  </a:lnTo>
                  <a:lnTo>
                    <a:pt x="334" y="679"/>
                  </a:lnTo>
                  <a:lnTo>
                    <a:pt x="342" y="676"/>
                  </a:lnTo>
                  <a:lnTo>
                    <a:pt x="351" y="673"/>
                  </a:lnTo>
                  <a:lnTo>
                    <a:pt x="358" y="668"/>
                  </a:lnTo>
                  <a:lnTo>
                    <a:pt x="366" y="662"/>
                  </a:lnTo>
                  <a:lnTo>
                    <a:pt x="362" y="660"/>
                  </a:lnTo>
                  <a:lnTo>
                    <a:pt x="358" y="658"/>
                  </a:lnTo>
                  <a:lnTo>
                    <a:pt x="354" y="657"/>
                  </a:lnTo>
                  <a:lnTo>
                    <a:pt x="350" y="654"/>
                  </a:lnTo>
                  <a:lnTo>
                    <a:pt x="346" y="653"/>
                  </a:lnTo>
                  <a:lnTo>
                    <a:pt x="341" y="651"/>
                  </a:lnTo>
                  <a:lnTo>
                    <a:pt x="337" y="649"/>
                  </a:lnTo>
                  <a:lnTo>
                    <a:pt x="334" y="647"/>
                  </a:lnTo>
                  <a:lnTo>
                    <a:pt x="336" y="571"/>
                  </a:lnTo>
                  <a:lnTo>
                    <a:pt x="331" y="497"/>
                  </a:lnTo>
                  <a:lnTo>
                    <a:pt x="324" y="459"/>
                  </a:lnTo>
                  <a:lnTo>
                    <a:pt x="315" y="421"/>
                  </a:lnTo>
                  <a:lnTo>
                    <a:pt x="305" y="392"/>
                  </a:lnTo>
                  <a:lnTo>
                    <a:pt x="301" y="379"/>
                  </a:lnTo>
                  <a:lnTo>
                    <a:pt x="297" y="389"/>
                  </a:lnTo>
                  <a:lnTo>
                    <a:pt x="286" y="418"/>
                  </a:lnTo>
                  <a:lnTo>
                    <a:pt x="270" y="459"/>
                  </a:lnTo>
                  <a:lnTo>
                    <a:pt x="252" y="506"/>
                  </a:lnTo>
                  <a:lnTo>
                    <a:pt x="234" y="553"/>
                  </a:lnTo>
                  <a:lnTo>
                    <a:pt x="218" y="595"/>
                  </a:lnTo>
                  <a:lnTo>
                    <a:pt x="208" y="625"/>
                  </a:lnTo>
                  <a:lnTo>
                    <a:pt x="204" y="639"/>
                  </a:lnTo>
                  <a:lnTo>
                    <a:pt x="200" y="640"/>
                  </a:lnTo>
                  <a:lnTo>
                    <a:pt x="197" y="640"/>
                  </a:lnTo>
                  <a:lnTo>
                    <a:pt x="194" y="641"/>
                  </a:lnTo>
                  <a:lnTo>
                    <a:pt x="192" y="644"/>
                  </a:lnTo>
                  <a:lnTo>
                    <a:pt x="197" y="648"/>
                  </a:lnTo>
                  <a:lnTo>
                    <a:pt x="206" y="649"/>
                  </a:lnTo>
                  <a:lnTo>
                    <a:pt x="212" y="652"/>
                  </a:lnTo>
                  <a:lnTo>
                    <a:pt x="215" y="659"/>
                  </a:lnTo>
                  <a:lnTo>
                    <a:pt x="211" y="661"/>
                  </a:lnTo>
                  <a:lnTo>
                    <a:pt x="204" y="660"/>
                  </a:lnTo>
                  <a:lnTo>
                    <a:pt x="195" y="657"/>
                  </a:lnTo>
                  <a:lnTo>
                    <a:pt x="188" y="654"/>
                  </a:lnTo>
                  <a:lnTo>
                    <a:pt x="189" y="675"/>
                  </a:lnTo>
                  <a:lnTo>
                    <a:pt x="180" y="664"/>
                  </a:lnTo>
                  <a:lnTo>
                    <a:pt x="174" y="654"/>
                  </a:lnTo>
                  <a:lnTo>
                    <a:pt x="168" y="651"/>
                  </a:lnTo>
                  <a:lnTo>
                    <a:pt x="158" y="658"/>
                  </a:lnTo>
                  <a:lnTo>
                    <a:pt x="152" y="664"/>
                  </a:lnTo>
                  <a:lnTo>
                    <a:pt x="145" y="670"/>
                  </a:lnTo>
                  <a:lnTo>
                    <a:pt x="137" y="674"/>
                  </a:lnTo>
                  <a:lnTo>
                    <a:pt x="128" y="675"/>
                  </a:lnTo>
                  <a:lnTo>
                    <a:pt x="123" y="670"/>
                  </a:lnTo>
                  <a:lnTo>
                    <a:pt x="121" y="664"/>
                  </a:lnTo>
                  <a:lnTo>
                    <a:pt x="121" y="658"/>
                  </a:lnTo>
                  <a:lnTo>
                    <a:pt x="121" y="651"/>
                  </a:lnTo>
                  <a:lnTo>
                    <a:pt x="124" y="645"/>
                  </a:lnTo>
                  <a:lnTo>
                    <a:pt x="128" y="639"/>
                  </a:lnTo>
                  <a:lnTo>
                    <a:pt x="134" y="633"/>
                  </a:lnTo>
                  <a:lnTo>
                    <a:pt x="139" y="629"/>
                  </a:lnTo>
                  <a:lnTo>
                    <a:pt x="128" y="622"/>
                  </a:lnTo>
                  <a:lnTo>
                    <a:pt x="120" y="614"/>
                  </a:lnTo>
                  <a:lnTo>
                    <a:pt x="110" y="606"/>
                  </a:lnTo>
                  <a:lnTo>
                    <a:pt x="103" y="598"/>
                  </a:lnTo>
                  <a:lnTo>
                    <a:pt x="94" y="590"/>
                  </a:lnTo>
                  <a:lnTo>
                    <a:pt x="86" y="581"/>
                  </a:lnTo>
                  <a:lnTo>
                    <a:pt x="77" y="573"/>
                  </a:lnTo>
                  <a:lnTo>
                    <a:pt x="69" y="564"/>
                  </a:lnTo>
                  <a:lnTo>
                    <a:pt x="63" y="574"/>
                  </a:lnTo>
                  <a:lnTo>
                    <a:pt x="57" y="583"/>
                  </a:lnTo>
                  <a:lnTo>
                    <a:pt x="54" y="594"/>
                  </a:lnTo>
                  <a:lnTo>
                    <a:pt x="55" y="609"/>
                  </a:lnTo>
                  <a:lnTo>
                    <a:pt x="72" y="6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0" name="Freeform 43"/>
            <p:cNvSpPr>
              <a:spLocks/>
            </p:cNvSpPr>
            <p:nvPr/>
          </p:nvSpPr>
          <p:spPr bwMode="auto">
            <a:xfrm>
              <a:off x="4913" y="2624"/>
              <a:ext cx="420" cy="467"/>
            </a:xfrm>
            <a:custGeom>
              <a:avLst/>
              <a:gdLst>
                <a:gd name="T0" fmla="*/ 369 w 420"/>
                <a:gd name="T1" fmla="*/ 232 h 467"/>
                <a:gd name="T2" fmla="*/ 347 w 420"/>
                <a:gd name="T3" fmla="*/ 234 h 467"/>
                <a:gd name="T4" fmla="*/ 285 w 420"/>
                <a:gd name="T5" fmla="*/ 299 h 467"/>
                <a:gd name="T6" fmla="*/ 288 w 420"/>
                <a:gd name="T7" fmla="*/ 349 h 467"/>
                <a:gd name="T8" fmla="*/ 292 w 420"/>
                <a:gd name="T9" fmla="*/ 417 h 467"/>
                <a:gd name="T10" fmla="*/ 258 w 420"/>
                <a:gd name="T11" fmla="*/ 447 h 467"/>
                <a:gd name="T12" fmla="*/ 270 w 420"/>
                <a:gd name="T13" fmla="*/ 434 h 467"/>
                <a:gd name="T14" fmla="*/ 252 w 420"/>
                <a:gd name="T15" fmla="*/ 423 h 467"/>
                <a:gd name="T16" fmla="*/ 205 w 420"/>
                <a:gd name="T17" fmla="*/ 462 h 467"/>
                <a:gd name="T18" fmla="*/ 182 w 420"/>
                <a:gd name="T19" fmla="*/ 467 h 467"/>
                <a:gd name="T20" fmla="*/ 157 w 420"/>
                <a:gd name="T21" fmla="*/ 458 h 467"/>
                <a:gd name="T22" fmla="*/ 124 w 420"/>
                <a:gd name="T23" fmla="*/ 447 h 467"/>
                <a:gd name="T24" fmla="*/ 96 w 420"/>
                <a:gd name="T25" fmla="*/ 427 h 467"/>
                <a:gd name="T26" fmla="*/ 67 w 420"/>
                <a:gd name="T27" fmla="*/ 411 h 467"/>
                <a:gd name="T28" fmla="*/ 52 w 420"/>
                <a:gd name="T29" fmla="*/ 394 h 467"/>
                <a:gd name="T30" fmla="*/ 14 w 420"/>
                <a:gd name="T31" fmla="*/ 359 h 467"/>
                <a:gd name="T32" fmla="*/ 0 w 420"/>
                <a:gd name="T33" fmla="*/ 341 h 467"/>
                <a:gd name="T34" fmla="*/ 23 w 420"/>
                <a:gd name="T35" fmla="*/ 314 h 467"/>
                <a:gd name="T36" fmla="*/ 80 w 420"/>
                <a:gd name="T37" fmla="*/ 319 h 467"/>
                <a:gd name="T38" fmla="*/ 111 w 420"/>
                <a:gd name="T39" fmla="*/ 345 h 467"/>
                <a:gd name="T40" fmla="*/ 135 w 420"/>
                <a:gd name="T41" fmla="*/ 340 h 467"/>
                <a:gd name="T42" fmla="*/ 166 w 420"/>
                <a:gd name="T43" fmla="*/ 340 h 467"/>
                <a:gd name="T44" fmla="*/ 209 w 420"/>
                <a:gd name="T45" fmla="*/ 342 h 467"/>
                <a:gd name="T46" fmla="*/ 221 w 420"/>
                <a:gd name="T47" fmla="*/ 350 h 467"/>
                <a:gd name="T48" fmla="*/ 181 w 420"/>
                <a:gd name="T49" fmla="*/ 356 h 467"/>
                <a:gd name="T50" fmla="*/ 140 w 420"/>
                <a:gd name="T51" fmla="*/ 359 h 467"/>
                <a:gd name="T52" fmla="*/ 121 w 420"/>
                <a:gd name="T53" fmla="*/ 376 h 467"/>
                <a:gd name="T54" fmla="*/ 106 w 420"/>
                <a:gd name="T55" fmla="*/ 365 h 467"/>
                <a:gd name="T56" fmla="*/ 54 w 420"/>
                <a:gd name="T57" fmla="*/ 322 h 467"/>
                <a:gd name="T58" fmla="*/ 30 w 420"/>
                <a:gd name="T59" fmla="*/ 329 h 467"/>
                <a:gd name="T60" fmla="*/ 28 w 420"/>
                <a:gd name="T61" fmla="*/ 351 h 467"/>
                <a:gd name="T62" fmla="*/ 78 w 420"/>
                <a:gd name="T63" fmla="*/ 386 h 467"/>
                <a:gd name="T64" fmla="*/ 125 w 420"/>
                <a:gd name="T65" fmla="*/ 387 h 467"/>
                <a:gd name="T66" fmla="*/ 164 w 420"/>
                <a:gd name="T67" fmla="*/ 380 h 467"/>
                <a:gd name="T68" fmla="*/ 137 w 420"/>
                <a:gd name="T69" fmla="*/ 395 h 467"/>
                <a:gd name="T70" fmla="*/ 82 w 420"/>
                <a:gd name="T71" fmla="*/ 400 h 467"/>
                <a:gd name="T72" fmla="*/ 117 w 420"/>
                <a:gd name="T73" fmla="*/ 415 h 467"/>
                <a:gd name="T74" fmla="*/ 170 w 420"/>
                <a:gd name="T75" fmla="*/ 418 h 467"/>
                <a:gd name="T76" fmla="*/ 171 w 420"/>
                <a:gd name="T77" fmla="*/ 425 h 467"/>
                <a:gd name="T78" fmla="*/ 140 w 420"/>
                <a:gd name="T79" fmla="*/ 430 h 467"/>
                <a:gd name="T80" fmla="*/ 164 w 420"/>
                <a:gd name="T81" fmla="*/ 440 h 467"/>
                <a:gd name="T82" fmla="*/ 184 w 420"/>
                <a:gd name="T83" fmla="*/ 446 h 467"/>
                <a:gd name="T84" fmla="*/ 177 w 420"/>
                <a:gd name="T85" fmla="*/ 455 h 467"/>
                <a:gd name="T86" fmla="*/ 205 w 420"/>
                <a:gd name="T87" fmla="*/ 448 h 467"/>
                <a:gd name="T88" fmla="*/ 259 w 420"/>
                <a:gd name="T89" fmla="*/ 342 h 467"/>
                <a:gd name="T90" fmla="*/ 224 w 420"/>
                <a:gd name="T91" fmla="*/ 317 h 467"/>
                <a:gd name="T92" fmla="*/ 251 w 420"/>
                <a:gd name="T93" fmla="*/ 299 h 467"/>
                <a:gd name="T94" fmla="*/ 275 w 420"/>
                <a:gd name="T95" fmla="*/ 278 h 467"/>
                <a:gd name="T96" fmla="*/ 332 w 420"/>
                <a:gd name="T97" fmla="*/ 221 h 467"/>
                <a:gd name="T98" fmla="*/ 352 w 420"/>
                <a:gd name="T99" fmla="*/ 141 h 467"/>
                <a:gd name="T100" fmla="*/ 374 w 420"/>
                <a:gd name="T101" fmla="*/ 62 h 467"/>
                <a:gd name="T102" fmla="*/ 406 w 420"/>
                <a:gd name="T103" fmla="*/ 7 h 467"/>
                <a:gd name="T104" fmla="*/ 380 w 420"/>
                <a:gd name="T105" fmla="*/ 98 h 467"/>
                <a:gd name="T106" fmla="*/ 362 w 420"/>
                <a:gd name="T107" fmla="*/ 206 h 46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20" h="467">
                  <a:moveTo>
                    <a:pt x="362" y="206"/>
                  </a:moveTo>
                  <a:lnTo>
                    <a:pt x="360" y="214"/>
                  </a:lnTo>
                  <a:lnTo>
                    <a:pt x="364" y="220"/>
                  </a:lnTo>
                  <a:lnTo>
                    <a:pt x="368" y="225"/>
                  </a:lnTo>
                  <a:lnTo>
                    <a:pt x="369" y="232"/>
                  </a:lnTo>
                  <a:lnTo>
                    <a:pt x="365" y="233"/>
                  </a:lnTo>
                  <a:lnTo>
                    <a:pt x="359" y="232"/>
                  </a:lnTo>
                  <a:lnTo>
                    <a:pt x="354" y="231"/>
                  </a:lnTo>
                  <a:lnTo>
                    <a:pt x="350" y="231"/>
                  </a:lnTo>
                  <a:lnTo>
                    <a:pt x="347" y="234"/>
                  </a:lnTo>
                  <a:lnTo>
                    <a:pt x="339" y="243"/>
                  </a:lnTo>
                  <a:lnTo>
                    <a:pt x="328" y="256"/>
                  </a:lnTo>
                  <a:lnTo>
                    <a:pt x="314" y="270"/>
                  </a:lnTo>
                  <a:lnTo>
                    <a:pt x="299" y="286"/>
                  </a:lnTo>
                  <a:lnTo>
                    <a:pt x="285" y="299"/>
                  </a:lnTo>
                  <a:lnTo>
                    <a:pt x="274" y="310"/>
                  </a:lnTo>
                  <a:lnTo>
                    <a:pt x="266" y="316"/>
                  </a:lnTo>
                  <a:lnTo>
                    <a:pt x="276" y="326"/>
                  </a:lnTo>
                  <a:lnTo>
                    <a:pt x="283" y="337"/>
                  </a:lnTo>
                  <a:lnTo>
                    <a:pt x="288" y="349"/>
                  </a:lnTo>
                  <a:lnTo>
                    <a:pt x="293" y="362"/>
                  </a:lnTo>
                  <a:lnTo>
                    <a:pt x="295" y="376"/>
                  </a:lnTo>
                  <a:lnTo>
                    <a:pt x="295" y="390"/>
                  </a:lnTo>
                  <a:lnTo>
                    <a:pt x="294" y="403"/>
                  </a:lnTo>
                  <a:lnTo>
                    <a:pt x="292" y="417"/>
                  </a:lnTo>
                  <a:lnTo>
                    <a:pt x="288" y="428"/>
                  </a:lnTo>
                  <a:lnTo>
                    <a:pt x="283" y="438"/>
                  </a:lnTo>
                  <a:lnTo>
                    <a:pt x="276" y="447"/>
                  </a:lnTo>
                  <a:lnTo>
                    <a:pt x="265" y="450"/>
                  </a:lnTo>
                  <a:lnTo>
                    <a:pt x="258" y="447"/>
                  </a:lnTo>
                  <a:lnTo>
                    <a:pt x="252" y="441"/>
                  </a:lnTo>
                  <a:lnTo>
                    <a:pt x="249" y="437"/>
                  </a:lnTo>
                  <a:lnTo>
                    <a:pt x="252" y="436"/>
                  </a:lnTo>
                  <a:lnTo>
                    <a:pt x="262" y="436"/>
                  </a:lnTo>
                  <a:lnTo>
                    <a:pt x="270" y="434"/>
                  </a:lnTo>
                  <a:lnTo>
                    <a:pt x="276" y="423"/>
                  </a:lnTo>
                  <a:lnTo>
                    <a:pt x="279" y="402"/>
                  </a:lnTo>
                  <a:lnTo>
                    <a:pt x="272" y="407"/>
                  </a:lnTo>
                  <a:lnTo>
                    <a:pt x="264" y="414"/>
                  </a:lnTo>
                  <a:lnTo>
                    <a:pt x="252" y="423"/>
                  </a:lnTo>
                  <a:lnTo>
                    <a:pt x="241" y="433"/>
                  </a:lnTo>
                  <a:lnTo>
                    <a:pt x="228" y="444"/>
                  </a:lnTo>
                  <a:lnTo>
                    <a:pt x="217" y="452"/>
                  </a:lnTo>
                  <a:lnTo>
                    <a:pt x="209" y="458"/>
                  </a:lnTo>
                  <a:lnTo>
                    <a:pt x="205" y="462"/>
                  </a:lnTo>
                  <a:lnTo>
                    <a:pt x="200" y="464"/>
                  </a:lnTo>
                  <a:lnTo>
                    <a:pt x="196" y="465"/>
                  </a:lnTo>
                  <a:lnTo>
                    <a:pt x="192" y="466"/>
                  </a:lnTo>
                  <a:lnTo>
                    <a:pt x="188" y="467"/>
                  </a:lnTo>
                  <a:lnTo>
                    <a:pt x="182" y="467"/>
                  </a:lnTo>
                  <a:lnTo>
                    <a:pt x="178" y="467"/>
                  </a:lnTo>
                  <a:lnTo>
                    <a:pt x="174" y="466"/>
                  </a:lnTo>
                  <a:lnTo>
                    <a:pt x="170" y="465"/>
                  </a:lnTo>
                  <a:lnTo>
                    <a:pt x="163" y="462"/>
                  </a:lnTo>
                  <a:lnTo>
                    <a:pt x="157" y="458"/>
                  </a:lnTo>
                  <a:lnTo>
                    <a:pt x="151" y="455"/>
                  </a:lnTo>
                  <a:lnTo>
                    <a:pt x="144" y="453"/>
                  </a:lnTo>
                  <a:lnTo>
                    <a:pt x="138" y="451"/>
                  </a:lnTo>
                  <a:lnTo>
                    <a:pt x="131" y="449"/>
                  </a:lnTo>
                  <a:lnTo>
                    <a:pt x="124" y="447"/>
                  </a:lnTo>
                  <a:lnTo>
                    <a:pt x="118" y="445"/>
                  </a:lnTo>
                  <a:lnTo>
                    <a:pt x="112" y="440"/>
                  </a:lnTo>
                  <a:lnTo>
                    <a:pt x="106" y="436"/>
                  </a:lnTo>
                  <a:lnTo>
                    <a:pt x="102" y="431"/>
                  </a:lnTo>
                  <a:lnTo>
                    <a:pt x="96" y="427"/>
                  </a:lnTo>
                  <a:lnTo>
                    <a:pt x="91" y="421"/>
                  </a:lnTo>
                  <a:lnTo>
                    <a:pt x="85" y="417"/>
                  </a:lnTo>
                  <a:lnTo>
                    <a:pt x="78" y="414"/>
                  </a:lnTo>
                  <a:lnTo>
                    <a:pt x="72" y="412"/>
                  </a:lnTo>
                  <a:lnTo>
                    <a:pt x="67" y="411"/>
                  </a:lnTo>
                  <a:lnTo>
                    <a:pt x="62" y="409"/>
                  </a:lnTo>
                  <a:lnTo>
                    <a:pt x="57" y="405"/>
                  </a:lnTo>
                  <a:lnTo>
                    <a:pt x="54" y="400"/>
                  </a:lnTo>
                  <a:lnTo>
                    <a:pt x="53" y="397"/>
                  </a:lnTo>
                  <a:lnTo>
                    <a:pt x="52" y="394"/>
                  </a:lnTo>
                  <a:lnTo>
                    <a:pt x="52" y="392"/>
                  </a:lnTo>
                  <a:lnTo>
                    <a:pt x="53" y="388"/>
                  </a:lnTo>
                  <a:lnTo>
                    <a:pt x="36" y="377"/>
                  </a:lnTo>
                  <a:lnTo>
                    <a:pt x="23" y="366"/>
                  </a:lnTo>
                  <a:lnTo>
                    <a:pt x="14" y="359"/>
                  </a:lnTo>
                  <a:lnTo>
                    <a:pt x="7" y="351"/>
                  </a:lnTo>
                  <a:lnTo>
                    <a:pt x="3" y="347"/>
                  </a:lnTo>
                  <a:lnTo>
                    <a:pt x="1" y="344"/>
                  </a:lnTo>
                  <a:lnTo>
                    <a:pt x="0" y="342"/>
                  </a:lnTo>
                  <a:lnTo>
                    <a:pt x="0" y="341"/>
                  </a:lnTo>
                  <a:lnTo>
                    <a:pt x="1" y="339"/>
                  </a:lnTo>
                  <a:lnTo>
                    <a:pt x="3" y="334"/>
                  </a:lnTo>
                  <a:lnTo>
                    <a:pt x="7" y="328"/>
                  </a:lnTo>
                  <a:lnTo>
                    <a:pt x="15" y="321"/>
                  </a:lnTo>
                  <a:lnTo>
                    <a:pt x="23" y="314"/>
                  </a:lnTo>
                  <a:lnTo>
                    <a:pt x="35" y="310"/>
                  </a:lnTo>
                  <a:lnTo>
                    <a:pt x="49" y="308"/>
                  </a:lnTo>
                  <a:lnTo>
                    <a:pt x="66" y="311"/>
                  </a:lnTo>
                  <a:lnTo>
                    <a:pt x="72" y="314"/>
                  </a:lnTo>
                  <a:lnTo>
                    <a:pt x="80" y="319"/>
                  </a:lnTo>
                  <a:lnTo>
                    <a:pt x="88" y="324"/>
                  </a:lnTo>
                  <a:lnTo>
                    <a:pt x="95" y="330"/>
                  </a:lnTo>
                  <a:lnTo>
                    <a:pt x="102" y="335"/>
                  </a:lnTo>
                  <a:lnTo>
                    <a:pt x="107" y="341"/>
                  </a:lnTo>
                  <a:lnTo>
                    <a:pt x="111" y="345"/>
                  </a:lnTo>
                  <a:lnTo>
                    <a:pt x="112" y="347"/>
                  </a:lnTo>
                  <a:lnTo>
                    <a:pt x="118" y="347"/>
                  </a:lnTo>
                  <a:lnTo>
                    <a:pt x="124" y="345"/>
                  </a:lnTo>
                  <a:lnTo>
                    <a:pt x="129" y="343"/>
                  </a:lnTo>
                  <a:lnTo>
                    <a:pt x="135" y="340"/>
                  </a:lnTo>
                  <a:lnTo>
                    <a:pt x="140" y="338"/>
                  </a:lnTo>
                  <a:lnTo>
                    <a:pt x="145" y="335"/>
                  </a:lnTo>
                  <a:lnTo>
                    <a:pt x="152" y="335"/>
                  </a:lnTo>
                  <a:lnTo>
                    <a:pt x="158" y="338"/>
                  </a:lnTo>
                  <a:lnTo>
                    <a:pt x="166" y="340"/>
                  </a:lnTo>
                  <a:lnTo>
                    <a:pt x="174" y="342"/>
                  </a:lnTo>
                  <a:lnTo>
                    <a:pt x="182" y="343"/>
                  </a:lnTo>
                  <a:lnTo>
                    <a:pt x="192" y="343"/>
                  </a:lnTo>
                  <a:lnTo>
                    <a:pt x="200" y="343"/>
                  </a:lnTo>
                  <a:lnTo>
                    <a:pt x="209" y="342"/>
                  </a:lnTo>
                  <a:lnTo>
                    <a:pt x="216" y="340"/>
                  </a:lnTo>
                  <a:lnTo>
                    <a:pt x="225" y="338"/>
                  </a:lnTo>
                  <a:lnTo>
                    <a:pt x="226" y="340"/>
                  </a:lnTo>
                  <a:lnTo>
                    <a:pt x="224" y="345"/>
                  </a:lnTo>
                  <a:lnTo>
                    <a:pt x="221" y="350"/>
                  </a:lnTo>
                  <a:lnTo>
                    <a:pt x="216" y="354"/>
                  </a:lnTo>
                  <a:lnTo>
                    <a:pt x="208" y="355"/>
                  </a:lnTo>
                  <a:lnTo>
                    <a:pt x="199" y="356"/>
                  </a:lnTo>
                  <a:lnTo>
                    <a:pt x="190" y="357"/>
                  </a:lnTo>
                  <a:lnTo>
                    <a:pt x="181" y="356"/>
                  </a:lnTo>
                  <a:lnTo>
                    <a:pt x="173" y="356"/>
                  </a:lnTo>
                  <a:lnTo>
                    <a:pt x="164" y="356"/>
                  </a:lnTo>
                  <a:lnTo>
                    <a:pt x="156" y="356"/>
                  </a:lnTo>
                  <a:lnTo>
                    <a:pt x="147" y="356"/>
                  </a:lnTo>
                  <a:lnTo>
                    <a:pt x="140" y="359"/>
                  </a:lnTo>
                  <a:lnTo>
                    <a:pt x="134" y="363"/>
                  </a:lnTo>
                  <a:lnTo>
                    <a:pt x="126" y="368"/>
                  </a:lnTo>
                  <a:lnTo>
                    <a:pt x="120" y="373"/>
                  </a:lnTo>
                  <a:lnTo>
                    <a:pt x="120" y="374"/>
                  </a:lnTo>
                  <a:lnTo>
                    <a:pt x="121" y="376"/>
                  </a:lnTo>
                  <a:lnTo>
                    <a:pt x="121" y="377"/>
                  </a:lnTo>
                  <a:lnTo>
                    <a:pt x="121" y="379"/>
                  </a:lnTo>
                  <a:lnTo>
                    <a:pt x="119" y="378"/>
                  </a:lnTo>
                  <a:lnTo>
                    <a:pt x="113" y="373"/>
                  </a:lnTo>
                  <a:lnTo>
                    <a:pt x="106" y="365"/>
                  </a:lnTo>
                  <a:lnTo>
                    <a:pt x="96" y="356"/>
                  </a:lnTo>
                  <a:lnTo>
                    <a:pt x="86" y="346"/>
                  </a:lnTo>
                  <a:lnTo>
                    <a:pt x="75" y="337"/>
                  </a:lnTo>
                  <a:lnTo>
                    <a:pt x="65" y="328"/>
                  </a:lnTo>
                  <a:lnTo>
                    <a:pt x="54" y="322"/>
                  </a:lnTo>
                  <a:lnTo>
                    <a:pt x="49" y="323"/>
                  </a:lnTo>
                  <a:lnTo>
                    <a:pt x="43" y="324"/>
                  </a:lnTo>
                  <a:lnTo>
                    <a:pt x="39" y="325"/>
                  </a:lnTo>
                  <a:lnTo>
                    <a:pt x="34" y="327"/>
                  </a:lnTo>
                  <a:lnTo>
                    <a:pt x="30" y="329"/>
                  </a:lnTo>
                  <a:lnTo>
                    <a:pt x="25" y="332"/>
                  </a:lnTo>
                  <a:lnTo>
                    <a:pt x="22" y="337"/>
                  </a:lnTo>
                  <a:lnTo>
                    <a:pt x="19" y="341"/>
                  </a:lnTo>
                  <a:lnTo>
                    <a:pt x="21" y="345"/>
                  </a:lnTo>
                  <a:lnTo>
                    <a:pt x="28" y="351"/>
                  </a:lnTo>
                  <a:lnTo>
                    <a:pt x="36" y="359"/>
                  </a:lnTo>
                  <a:lnTo>
                    <a:pt x="48" y="367"/>
                  </a:lnTo>
                  <a:lnTo>
                    <a:pt x="58" y="375"/>
                  </a:lnTo>
                  <a:lnTo>
                    <a:pt x="70" y="382"/>
                  </a:lnTo>
                  <a:lnTo>
                    <a:pt x="78" y="386"/>
                  </a:lnTo>
                  <a:lnTo>
                    <a:pt x="84" y="388"/>
                  </a:lnTo>
                  <a:lnTo>
                    <a:pt x="93" y="388"/>
                  </a:lnTo>
                  <a:lnTo>
                    <a:pt x="104" y="388"/>
                  </a:lnTo>
                  <a:lnTo>
                    <a:pt x="115" y="388"/>
                  </a:lnTo>
                  <a:lnTo>
                    <a:pt x="125" y="387"/>
                  </a:lnTo>
                  <a:lnTo>
                    <a:pt x="136" y="385"/>
                  </a:lnTo>
                  <a:lnTo>
                    <a:pt x="145" y="383"/>
                  </a:lnTo>
                  <a:lnTo>
                    <a:pt x="155" y="380"/>
                  </a:lnTo>
                  <a:lnTo>
                    <a:pt x="164" y="377"/>
                  </a:lnTo>
                  <a:lnTo>
                    <a:pt x="164" y="380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58" y="387"/>
                  </a:lnTo>
                  <a:lnTo>
                    <a:pt x="147" y="392"/>
                  </a:lnTo>
                  <a:lnTo>
                    <a:pt x="137" y="395"/>
                  </a:lnTo>
                  <a:lnTo>
                    <a:pt x="126" y="397"/>
                  </a:lnTo>
                  <a:lnTo>
                    <a:pt x="115" y="399"/>
                  </a:lnTo>
                  <a:lnTo>
                    <a:pt x="104" y="400"/>
                  </a:lnTo>
                  <a:lnTo>
                    <a:pt x="92" y="400"/>
                  </a:lnTo>
                  <a:lnTo>
                    <a:pt x="82" y="400"/>
                  </a:lnTo>
                  <a:lnTo>
                    <a:pt x="70" y="399"/>
                  </a:lnTo>
                  <a:lnTo>
                    <a:pt x="82" y="404"/>
                  </a:lnTo>
                  <a:lnTo>
                    <a:pt x="92" y="409"/>
                  </a:lnTo>
                  <a:lnTo>
                    <a:pt x="104" y="413"/>
                  </a:lnTo>
                  <a:lnTo>
                    <a:pt x="117" y="415"/>
                  </a:lnTo>
                  <a:lnTo>
                    <a:pt x="128" y="417"/>
                  </a:lnTo>
                  <a:lnTo>
                    <a:pt x="141" y="418"/>
                  </a:lnTo>
                  <a:lnTo>
                    <a:pt x="154" y="418"/>
                  </a:lnTo>
                  <a:lnTo>
                    <a:pt x="168" y="417"/>
                  </a:lnTo>
                  <a:lnTo>
                    <a:pt x="170" y="418"/>
                  </a:lnTo>
                  <a:lnTo>
                    <a:pt x="172" y="418"/>
                  </a:lnTo>
                  <a:lnTo>
                    <a:pt x="175" y="419"/>
                  </a:lnTo>
                  <a:lnTo>
                    <a:pt x="176" y="421"/>
                  </a:lnTo>
                  <a:lnTo>
                    <a:pt x="174" y="422"/>
                  </a:lnTo>
                  <a:lnTo>
                    <a:pt x="171" y="425"/>
                  </a:lnTo>
                  <a:lnTo>
                    <a:pt x="165" y="426"/>
                  </a:lnTo>
                  <a:lnTo>
                    <a:pt x="159" y="427"/>
                  </a:lnTo>
                  <a:lnTo>
                    <a:pt x="153" y="428"/>
                  </a:lnTo>
                  <a:lnTo>
                    <a:pt x="146" y="429"/>
                  </a:lnTo>
                  <a:lnTo>
                    <a:pt x="140" y="430"/>
                  </a:lnTo>
                  <a:lnTo>
                    <a:pt x="136" y="431"/>
                  </a:lnTo>
                  <a:lnTo>
                    <a:pt x="141" y="434"/>
                  </a:lnTo>
                  <a:lnTo>
                    <a:pt x="147" y="437"/>
                  </a:lnTo>
                  <a:lnTo>
                    <a:pt x="156" y="439"/>
                  </a:lnTo>
                  <a:lnTo>
                    <a:pt x="164" y="440"/>
                  </a:lnTo>
                  <a:lnTo>
                    <a:pt x="173" y="441"/>
                  </a:lnTo>
                  <a:lnTo>
                    <a:pt x="179" y="443"/>
                  </a:lnTo>
                  <a:lnTo>
                    <a:pt x="184" y="443"/>
                  </a:lnTo>
                  <a:lnTo>
                    <a:pt x="187" y="444"/>
                  </a:lnTo>
                  <a:lnTo>
                    <a:pt x="184" y="446"/>
                  </a:lnTo>
                  <a:lnTo>
                    <a:pt x="179" y="448"/>
                  </a:lnTo>
                  <a:lnTo>
                    <a:pt x="173" y="450"/>
                  </a:lnTo>
                  <a:lnTo>
                    <a:pt x="166" y="451"/>
                  </a:lnTo>
                  <a:lnTo>
                    <a:pt x="172" y="454"/>
                  </a:lnTo>
                  <a:lnTo>
                    <a:pt x="177" y="455"/>
                  </a:lnTo>
                  <a:lnTo>
                    <a:pt x="182" y="455"/>
                  </a:lnTo>
                  <a:lnTo>
                    <a:pt x="188" y="454"/>
                  </a:lnTo>
                  <a:lnTo>
                    <a:pt x="194" y="453"/>
                  </a:lnTo>
                  <a:lnTo>
                    <a:pt x="199" y="451"/>
                  </a:lnTo>
                  <a:lnTo>
                    <a:pt x="205" y="448"/>
                  </a:lnTo>
                  <a:lnTo>
                    <a:pt x="209" y="446"/>
                  </a:lnTo>
                  <a:lnTo>
                    <a:pt x="274" y="370"/>
                  </a:lnTo>
                  <a:lnTo>
                    <a:pt x="271" y="361"/>
                  </a:lnTo>
                  <a:lnTo>
                    <a:pt x="266" y="351"/>
                  </a:lnTo>
                  <a:lnTo>
                    <a:pt x="259" y="342"/>
                  </a:lnTo>
                  <a:lnTo>
                    <a:pt x="250" y="333"/>
                  </a:lnTo>
                  <a:lnTo>
                    <a:pt x="242" y="326"/>
                  </a:lnTo>
                  <a:lnTo>
                    <a:pt x="233" y="321"/>
                  </a:lnTo>
                  <a:lnTo>
                    <a:pt x="227" y="317"/>
                  </a:lnTo>
                  <a:lnTo>
                    <a:pt x="224" y="317"/>
                  </a:lnTo>
                  <a:lnTo>
                    <a:pt x="228" y="315"/>
                  </a:lnTo>
                  <a:lnTo>
                    <a:pt x="233" y="312"/>
                  </a:lnTo>
                  <a:lnTo>
                    <a:pt x="240" y="308"/>
                  </a:lnTo>
                  <a:lnTo>
                    <a:pt x="245" y="303"/>
                  </a:lnTo>
                  <a:lnTo>
                    <a:pt x="251" y="299"/>
                  </a:lnTo>
                  <a:lnTo>
                    <a:pt x="255" y="295"/>
                  </a:lnTo>
                  <a:lnTo>
                    <a:pt x="259" y="293"/>
                  </a:lnTo>
                  <a:lnTo>
                    <a:pt x="260" y="292"/>
                  </a:lnTo>
                  <a:lnTo>
                    <a:pt x="265" y="287"/>
                  </a:lnTo>
                  <a:lnTo>
                    <a:pt x="275" y="278"/>
                  </a:lnTo>
                  <a:lnTo>
                    <a:pt x="286" y="267"/>
                  </a:lnTo>
                  <a:lnTo>
                    <a:pt x="299" y="254"/>
                  </a:lnTo>
                  <a:lnTo>
                    <a:pt x="311" y="241"/>
                  </a:lnTo>
                  <a:lnTo>
                    <a:pt x="322" y="229"/>
                  </a:lnTo>
                  <a:lnTo>
                    <a:pt x="332" y="221"/>
                  </a:lnTo>
                  <a:lnTo>
                    <a:pt x="337" y="216"/>
                  </a:lnTo>
                  <a:lnTo>
                    <a:pt x="339" y="198"/>
                  </a:lnTo>
                  <a:lnTo>
                    <a:pt x="343" y="179"/>
                  </a:lnTo>
                  <a:lnTo>
                    <a:pt x="348" y="159"/>
                  </a:lnTo>
                  <a:lnTo>
                    <a:pt x="352" y="141"/>
                  </a:lnTo>
                  <a:lnTo>
                    <a:pt x="357" y="126"/>
                  </a:lnTo>
                  <a:lnTo>
                    <a:pt x="362" y="111"/>
                  </a:lnTo>
                  <a:lnTo>
                    <a:pt x="366" y="95"/>
                  </a:lnTo>
                  <a:lnTo>
                    <a:pt x="370" y="78"/>
                  </a:lnTo>
                  <a:lnTo>
                    <a:pt x="374" y="62"/>
                  </a:lnTo>
                  <a:lnTo>
                    <a:pt x="380" y="47"/>
                  </a:lnTo>
                  <a:lnTo>
                    <a:pt x="386" y="32"/>
                  </a:lnTo>
                  <a:lnTo>
                    <a:pt x="394" y="17"/>
                  </a:lnTo>
                  <a:lnTo>
                    <a:pt x="400" y="12"/>
                  </a:lnTo>
                  <a:lnTo>
                    <a:pt x="406" y="7"/>
                  </a:lnTo>
                  <a:lnTo>
                    <a:pt x="412" y="4"/>
                  </a:lnTo>
                  <a:lnTo>
                    <a:pt x="420" y="0"/>
                  </a:lnTo>
                  <a:lnTo>
                    <a:pt x="403" y="30"/>
                  </a:lnTo>
                  <a:lnTo>
                    <a:pt x="390" y="63"/>
                  </a:lnTo>
                  <a:lnTo>
                    <a:pt x="380" y="98"/>
                  </a:lnTo>
                  <a:lnTo>
                    <a:pt x="372" y="131"/>
                  </a:lnTo>
                  <a:lnTo>
                    <a:pt x="367" y="161"/>
                  </a:lnTo>
                  <a:lnTo>
                    <a:pt x="364" y="184"/>
                  </a:lnTo>
                  <a:lnTo>
                    <a:pt x="362" y="200"/>
                  </a:lnTo>
                  <a:lnTo>
                    <a:pt x="362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1" name="Freeform 44"/>
            <p:cNvSpPr>
              <a:spLocks/>
            </p:cNvSpPr>
            <p:nvPr/>
          </p:nvSpPr>
          <p:spPr bwMode="auto">
            <a:xfrm>
              <a:off x="5159" y="2686"/>
              <a:ext cx="94" cy="173"/>
            </a:xfrm>
            <a:custGeom>
              <a:avLst/>
              <a:gdLst>
                <a:gd name="T0" fmla="*/ 82 w 94"/>
                <a:gd name="T1" fmla="*/ 11 h 173"/>
                <a:gd name="T2" fmla="*/ 84 w 94"/>
                <a:gd name="T3" fmla="*/ 22 h 173"/>
                <a:gd name="T4" fmla="*/ 86 w 94"/>
                <a:gd name="T5" fmla="*/ 34 h 173"/>
                <a:gd name="T6" fmla="*/ 87 w 94"/>
                <a:gd name="T7" fmla="*/ 47 h 173"/>
                <a:gd name="T8" fmla="*/ 87 w 94"/>
                <a:gd name="T9" fmla="*/ 58 h 173"/>
                <a:gd name="T10" fmla="*/ 90 w 94"/>
                <a:gd name="T11" fmla="*/ 59 h 173"/>
                <a:gd name="T12" fmla="*/ 92 w 94"/>
                <a:gd name="T13" fmla="*/ 60 h 173"/>
                <a:gd name="T14" fmla="*/ 94 w 94"/>
                <a:gd name="T15" fmla="*/ 62 h 173"/>
                <a:gd name="T16" fmla="*/ 94 w 94"/>
                <a:gd name="T17" fmla="*/ 66 h 173"/>
                <a:gd name="T18" fmla="*/ 93 w 94"/>
                <a:gd name="T19" fmla="*/ 68 h 173"/>
                <a:gd name="T20" fmla="*/ 91 w 94"/>
                <a:gd name="T21" fmla="*/ 69 h 173"/>
                <a:gd name="T22" fmla="*/ 88 w 94"/>
                <a:gd name="T23" fmla="*/ 69 h 173"/>
                <a:gd name="T24" fmla="*/ 86 w 94"/>
                <a:gd name="T25" fmla="*/ 69 h 173"/>
                <a:gd name="T26" fmla="*/ 84 w 94"/>
                <a:gd name="T27" fmla="*/ 82 h 173"/>
                <a:gd name="T28" fmla="*/ 83 w 94"/>
                <a:gd name="T29" fmla="*/ 94 h 173"/>
                <a:gd name="T30" fmla="*/ 82 w 94"/>
                <a:gd name="T31" fmla="*/ 107 h 173"/>
                <a:gd name="T32" fmla="*/ 76 w 94"/>
                <a:gd name="T33" fmla="*/ 119 h 173"/>
                <a:gd name="T34" fmla="*/ 73 w 94"/>
                <a:gd name="T35" fmla="*/ 113 h 173"/>
                <a:gd name="T36" fmla="*/ 69 w 94"/>
                <a:gd name="T37" fmla="*/ 102 h 173"/>
                <a:gd name="T38" fmla="*/ 64 w 94"/>
                <a:gd name="T39" fmla="*/ 87 h 173"/>
                <a:gd name="T40" fmla="*/ 57 w 94"/>
                <a:gd name="T41" fmla="*/ 75 h 173"/>
                <a:gd name="T42" fmla="*/ 51 w 94"/>
                <a:gd name="T43" fmla="*/ 75 h 173"/>
                <a:gd name="T44" fmla="*/ 44 w 94"/>
                <a:gd name="T45" fmla="*/ 74 h 173"/>
                <a:gd name="T46" fmla="*/ 39 w 94"/>
                <a:gd name="T47" fmla="*/ 74 h 173"/>
                <a:gd name="T48" fmla="*/ 35 w 94"/>
                <a:gd name="T49" fmla="*/ 73 h 173"/>
                <a:gd name="T50" fmla="*/ 31 w 94"/>
                <a:gd name="T51" fmla="*/ 72 h 173"/>
                <a:gd name="T52" fmla="*/ 26 w 94"/>
                <a:gd name="T53" fmla="*/ 71 h 173"/>
                <a:gd name="T54" fmla="*/ 23 w 94"/>
                <a:gd name="T55" fmla="*/ 70 h 173"/>
                <a:gd name="T56" fmla="*/ 20 w 94"/>
                <a:gd name="T57" fmla="*/ 69 h 173"/>
                <a:gd name="T58" fmla="*/ 14 w 94"/>
                <a:gd name="T59" fmla="*/ 138 h 173"/>
                <a:gd name="T60" fmla="*/ 16 w 94"/>
                <a:gd name="T61" fmla="*/ 140 h 173"/>
                <a:gd name="T62" fmla="*/ 20 w 94"/>
                <a:gd name="T63" fmla="*/ 144 h 173"/>
                <a:gd name="T64" fmla="*/ 25 w 94"/>
                <a:gd name="T65" fmla="*/ 149 h 173"/>
                <a:gd name="T66" fmla="*/ 32 w 94"/>
                <a:gd name="T67" fmla="*/ 155 h 173"/>
                <a:gd name="T68" fmla="*/ 38 w 94"/>
                <a:gd name="T69" fmla="*/ 161 h 173"/>
                <a:gd name="T70" fmla="*/ 43 w 94"/>
                <a:gd name="T71" fmla="*/ 166 h 173"/>
                <a:gd name="T72" fmla="*/ 48 w 94"/>
                <a:gd name="T73" fmla="*/ 170 h 173"/>
                <a:gd name="T74" fmla="*/ 49 w 94"/>
                <a:gd name="T75" fmla="*/ 172 h 173"/>
                <a:gd name="T76" fmla="*/ 44 w 94"/>
                <a:gd name="T77" fmla="*/ 173 h 173"/>
                <a:gd name="T78" fmla="*/ 38 w 94"/>
                <a:gd name="T79" fmla="*/ 172 h 173"/>
                <a:gd name="T80" fmla="*/ 31 w 94"/>
                <a:gd name="T81" fmla="*/ 169 h 173"/>
                <a:gd name="T82" fmla="*/ 22 w 94"/>
                <a:gd name="T83" fmla="*/ 165 h 173"/>
                <a:gd name="T84" fmla="*/ 14 w 94"/>
                <a:gd name="T85" fmla="*/ 161 h 173"/>
                <a:gd name="T86" fmla="*/ 7 w 94"/>
                <a:gd name="T87" fmla="*/ 157 h 173"/>
                <a:gd name="T88" fmla="*/ 2 w 94"/>
                <a:gd name="T89" fmla="*/ 153 h 173"/>
                <a:gd name="T90" fmla="*/ 0 w 94"/>
                <a:gd name="T91" fmla="*/ 150 h 173"/>
                <a:gd name="T92" fmla="*/ 2 w 94"/>
                <a:gd name="T93" fmla="*/ 126 h 173"/>
                <a:gd name="T94" fmla="*/ 4 w 94"/>
                <a:gd name="T95" fmla="*/ 102 h 173"/>
                <a:gd name="T96" fmla="*/ 7 w 94"/>
                <a:gd name="T97" fmla="*/ 78 h 173"/>
                <a:gd name="T98" fmla="*/ 12 w 94"/>
                <a:gd name="T99" fmla="*/ 55 h 173"/>
                <a:gd name="T100" fmla="*/ 16 w 94"/>
                <a:gd name="T101" fmla="*/ 54 h 173"/>
                <a:gd name="T102" fmla="*/ 23 w 94"/>
                <a:gd name="T103" fmla="*/ 55 h 173"/>
                <a:gd name="T104" fmla="*/ 31 w 94"/>
                <a:gd name="T105" fmla="*/ 56 h 173"/>
                <a:gd name="T106" fmla="*/ 37 w 94"/>
                <a:gd name="T107" fmla="*/ 57 h 173"/>
                <a:gd name="T108" fmla="*/ 41 w 94"/>
                <a:gd name="T109" fmla="*/ 42 h 173"/>
                <a:gd name="T110" fmla="*/ 47 w 94"/>
                <a:gd name="T111" fmla="*/ 28 h 173"/>
                <a:gd name="T112" fmla="*/ 53 w 94"/>
                <a:gd name="T113" fmla="*/ 13 h 173"/>
                <a:gd name="T114" fmla="*/ 63 w 94"/>
                <a:gd name="T115" fmla="*/ 0 h 173"/>
                <a:gd name="T116" fmla="*/ 68 w 94"/>
                <a:gd name="T117" fmla="*/ 1 h 173"/>
                <a:gd name="T118" fmla="*/ 74 w 94"/>
                <a:gd name="T119" fmla="*/ 2 h 173"/>
                <a:gd name="T120" fmla="*/ 78 w 94"/>
                <a:gd name="T121" fmla="*/ 5 h 173"/>
                <a:gd name="T122" fmla="*/ 82 w 94"/>
                <a:gd name="T123" fmla="*/ 11 h 1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94" h="173">
                  <a:moveTo>
                    <a:pt x="82" y="11"/>
                  </a:moveTo>
                  <a:lnTo>
                    <a:pt x="84" y="22"/>
                  </a:lnTo>
                  <a:lnTo>
                    <a:pt x="86" y="34"/>
                  </a:lnTo>
                  <a:lnTo>
                    <a:pt x="87" y="47"/>
                  </a:lnTo>
                  <a:lnTo>
                    <a:pt x="87" y="58"/>
                  </a:lnTo>
                  <a:lnTo>
                    <a:pt x="90" y="59"/>
                  </a:lnTo>
                  <a:lnTo>
                    <a:pt x="92" y="60"/>
                  </a:lnTo>
                  <a:lnTo>
                    <a:pt x="94" y="62"/>
                  </a:lnTo>
                  <a:lnTo>
                    <a:pt x="94" y="66"/>
                  </a:lnTo>
                  <a:lnTo>
                    <a:pt x="93" y="68"/>
                  </a:lnTo>
                  <a:lnTo>
                    <a:pt x="91" y="69"/>
                  </a:lnTo>
                  <a:lnTo>
                    <a:pt x="88" y="69"/>
                  </a:lnTo>
                  <a:lnTo>
                    <a:pt x="86" y="69"/>
                  </a:lnTo>
                  <a:lnTo>
                    <a:pt x="84" y="82"/>
                  </a:lnTo>
                  <a:lnTo>
                    <a:pt x="83" y="94"/>
                  </a:lnTo>
                  <a:lnTo>
                    <a:pt x="82" y="107"/>
                  </a:lnTo>
                  <a:lnTo>
                    <a:pt x="76" y="119"/>
                  </a:lnTo>
                  <a:lnTo>
                    <a:pt x="73" y="113"/>
                  </a:lnTo>
                  <a:lnTo>
                    <a:pt x="69" y="102"/>
                  </a:lnTo>
                  <a:lnTo>
                    <a:pt x="64" y="87"/>
                  </a:lnTo>
                  <a:lnTo>
                    <a:pt x="57" y="75"/>
                  </a:lnTo>
                  <a:lnTo>
                    <a:pt x="51" y="75"/>
                  </a:lnTo>
                  <a:lnTo>
                    <a:pt x="44" y="74"/>
                  </a:lnTo>
                  <a:lnTo>
                    <a:pt x="39" y="74"/>
                  </a:lnTo>
                  <a:lnTo>
                    <a:pt x="35" y="73"/>
                  </a:lnTo>
                  <a:lnTo>
                    <a:pt x="31" y="72"/>
                  </a:lnTo>
                  <a:lnTo>
                    <a:pt x="26" y="71"/>
                  </a:lnTo>
                  <a:lnTo>
                    <a:pt x="23" y="70"/>
                  </a:lnTo>
                  <a:lnTo>
                    <a:pt x="20" y="69"/>
                  </a:lnTo>
                  <a:lnTo>
                    <a:pt x="14" y="138"/>
                  </a:lnTo>
                  <a:lnTo>
                    <a:pt x="16" y="140"/>
                  </a:lnTo>
                  <a:lnTo>
                    <a:pt x="20" y="144"/>
                  </a:lnTo>
                  <a:lnTo>
                    <a:pt x="25" y="149"/>
                  </a:lnTo>
                  <a:lnTo>
                    <a:pt x="32" y="155"/>
                  </a:lnTo>
                  <a:lnTo>
                    <a:pt x="38" y="161"/>
                  </a:lnTo>
                  <a:lnTo>
                    <a:pt x="43" y="166"/>
                  </a:lnTo>
                  <a:lnTo>
                    <a:pt x="48" y="170"/>
                  </a:lnTo>
                  <a:lnTo>
                    <a:pt x="49" y="172"/>
                  </a:lnTo>
                  <a:lnTo>
                    <a:pt x="44" y="173"/>
                  </a:lnTo>
                  <a:lnTo>
                    <a:pt x="38" y="172"/>
                  </a:lnTo>
                  <a:lnTo>
                    <a:pt x="31" y="169"/>
                  </a:lnTo>
                  <a:lnTo>
                    <a:pt x="22" y="165"/>
                  </a:lnTo>
                  <a:lnTo>
                    <a:pt x="14" y="161"/>
                  </a:lnTo>
                  <a:lnTo>
                    <a:pt x="7" y="157"/>
                  </a:lnTo>
                  <a:lnTo>
                    <a:pt x="2" y="153"/>
                  </a:lnTo>
                  <a:lnTo>
                    <a:pt x="0" y="150"/>
                  </a:lnTo>
                  <a:lnTo>
                    <a:pt x="2" y="126"/>
                  </a:lnTo>
                  <a:lnTo>
                    <a:pt x="4" y="102"/>
                  </a:lnTo>
                  <a:lnTo>
                    <a:pt x="7" y="78"/>
                  </a:lnTo>
                  <a:lnTo>
                    <a:pt x="12" y="55"/>
                  </a:lnTo>
                  <a:lnTo>
                    <a:pt x="16" y="54"/>
                  </a:lnTo>
                  <a:lnTo>
                    <a:pt x="23" y="55"/>
                  </a:lnTo>
                  <a:lnTo>
                    <a:pt x="31" y="56"/>
                  </a:lnTo>
                  <a:lnTo>
                    <a:pt x="37" y="57"/>
                  </a:lnTo>
                  <a:lnTo>
                    <a:pt x="41" y="42"/>
                  </a:lnTo>
                  <a:lnTo>
                    <a:pt x="47" y="28"/>
                  </a:lnTo>
                  <a:lnTo>
                    <a:pt x="53" y="13"/>
                  </a:lnTo>
                  <a:lnTo>
                    <a:pt x="63" y="0"/>
                  </a:lnTo>
                  <a:lnTo>
                    <a:pt x="68" y="1"/>
                  </a:lnTo>
                  <a:lnTo>
                    <a:pt x="74" y="2"/>
                  </a:lnTo>
                  <a:lnTo>
                    <a:pt x="78" y="5"/>
                  </a:lnTo>
                  <a:lnTo>
                    <a:pt x="82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2" name="Freeform 45"/>
            <p:cNvSpPr>
              <a:spLocks/>
            </p:cNvSpPr>
            <p:nvPr/>
          </p:nvSpPr>
          <p:spPr bwMode="auto">
            <a:xfrm>
              <a:off x="5209" y="2698"/>
              <a:ext cx="27" cy="81"/>
            </a:xfrm>
            <a:custGeom>
              <a:avLst/>
              <a:gdLst>
                <a:gd name="T0" fmla="*/ 22 w 27"/>
                <a:gd name="T1" fmla="*/ 9 h 81"/>
                <a:gd name="T2" fmla="*/ 24 w 27"/>
                <a:gd name="T3" fmla="*/ 25 h 81"/>
                <a:gd name="T4" fmla="*/ 26 w 27"/>
                <a:gd name="T5" fmla="*/ 44 h 81"/>
                <a:gd name="T6" fmla="*/ 27 w 27"/>
                <a:gd name="T7" fmla="*/ 63 h 81"/>
                <a:gd name="T8" fmla="*/ 25 w 27"/>
                <a:gd name="T9" fmla="*/ 81 h 81"/>
                <a:gd name="T10" fmla="*/ 23 w 27"/>
                <a:gd name="T11" fmla="*/ 73 h 81"/>
                <a:gd name="T12" fmla="*/ 20 w 27"/>
                <a:gd name="T13" fmla="*/ 61 h 81"/>
                <a:gd name="T14" fmla="*/ 17 w 27"/>
                <a:gd name="T15" fmla="*/ 50 h 81"/>
                <a:gd name="T16" fmla="*/ 10 w 27"/>
                <a:gd name="T17" fmla="*/ 46 h 81"/>
                <a:gd name="T18" fmla="*/ 0 w 27"/>
                <a:gd name="T19" fmla="*/ 47 h 81"/>
                <a:gd name="T20" fmla="*/ 3 w 27"/>
                <a:gd name="T21" fmla="*/ 37 h 81"/>
                <a:gd name="T22" fmla="*/ 7 w 27"/>
                <a:gd name="T23" fmla="*/ 24 h 81"/>
                <a:gd name="T24" fmla="*/ 10 w 27"/>
                <a:gd name="T25" fmla="*/ 11 h 81"/>
                <a:gd name="T26" fmla="*/ 15 w 27"/>
                <a:gd name="T27" fmla="*/ 1 h 81"/>
                <a:gd name="T28" fmla="*/ 17 w 27"/>
                <a:gd name="T29" fmla="*/ 0 h 81"/>
                <a:gd name="T30" fmla="*/ 19 w 27"/>
                <a:gd name="T31" fmla="*/ 2 h 81"/>
                <a:gd name="T32" fmla="*/ 21 w 27"/>
                <a:gd name="T33" fmla="*/ 5 h 81"/>
                <a:gd name="T34" fmla="*/ 22 w 27"/>
                <a:gd name="T35" fmla="*/ 9 h 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" h="81">
                  <a:moveTo>
                    <a:pt x="22" y="9"/>
                  </a:moveTo>
                  <a:lnTo>
                    <a:pt x="24" y="25"/>
                  </a:lnTo>
                  <a:lnTo>
                    <a:pt x="26" y="44"/>
                  </a:lnTo>
                  <a:lnTo>
                    <a:pt x="27" y="63"/>
                  </a:lnTo>
                  <a:lnTo>
                    <a:pt x="25" y="81"/>
                  </a:lnTo>
                  <a:lnTo>
                    <a:pt x="23" y="73"/>
                  </a:lnTo>
                  <a:lnTo>
                    <a:pt x="20" y="61"/>
                  </a:lnTo>
                  <a:lnTo>
                    <a:pt x="17" y="50"/>
                  </a:lnTo>
                  <a:lnTo>
                    <a:pt x="10" y="46"/>
                  </a:lnTo>
                  <a:lnTo>
                    <a:pt x="0" y="47"/>
                  </a:lnTo>
                  <a:lnTo>
                    <a:pt x="3" y="37"/>
                  </a:lnTo>
                  <a:lnTo>
                    <a:pt x="7" y="24"/>
                  </a:lnTo>
                  <a:lnTo>
                    <a:pt x="10" y="11"/>
                  </a:lnTo>
                  <a:lnTo>
                    <a:pt x="15" y="1"/>
                  </a:lnTo>
                  <a:lnTo>
                    <a:pt x="17" y="0"/>
                  </a:lnTo>
                  <a:lnTo>
                    <a:pt x="19" y="2"/>
                  </a:lnTo>
                  <a:lnTo>
                    <a:pt x="21" y="5"/>
                  </a:lnTo>
                  <a:lnTo>
                    <a:pt x="22" y="9"/>
                  </a:lnTo>
                  <a:close/>
                </a:path>
              </a:pathLst>
            </a:custGeom>
            <a:solidFill>
              <a:srgbClr val="FF5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3" name="Freeform 46"/>
            <p:cNvSpPr>
              <a:spLocks/>
            </p:cNvSpPr>
            <p:nvPr/>
          </p:nvSpPr>
          <p:spPr bwMode="auto">
            <a:xfrm>
              <a:off x="5011" y="2762"/>
              <a:ext cx="14" cy="25"/>
            </a:xfrm>
            <a:custGeom>
              <a:avLst/>
              <a:gdLst>
                <a:gd name="T0" fmla="*/ 13 w 14"/>
                <a:gd name="T1" fmla="*/ 2 h 25"/>
                <a:gd name="T2" fmla="*/ 14 w 14"/>
                <a:gd name="T3" fmla="*/ 9 h 25"/>
                <a:gd name="T4" fmla="*/ 13 w 14"/>
                <a:gd name="T5" fmla="*/ 14 h 25"/>
                <a:gd name="T6" fmla="*/ 11 w 14"/>
                <a:gd name="T7" fmla="*/ 18 h 25"/>
                <a:gd name="T8" fmla="*/ 9 w 14"/>
                <a:gd name="T9" fmla="*/ 23 h 25"/>
                <a:gd name="T10" fmla="*/ 8 w 14"/>
                <a:gd name="T11" fmla="*/ 24 h 25"/>
                <a:gd name="T12" fmla="*/ 6 w 14"/>
                <a:gd name="T13" fmla="*/ 25 h 25"/>
                <a:gd name="T14" fmla="*/ 3 w 14"/>
                <a:gd name="T15" fmla="*/ 25 h 25"/>
                <a:gd name="T16" fmla="*/ 2 w 14"/>
                <a:gd name="T17" fmla="*/ 24 h 25"/>
                <a:gd name="T18" fmla="*/ 0 w 14"/>
                <a:gd name="T19" fmla="*/ 18 h 25"/>
                <a:gd name="T20" fmla="*/ 1 w 14"/>
                <a:gd name="T21" fmla="*/ 13 h 25"/>
                <a:gd name="T22" fmla="*/ 2 w 14"/>
                <a:gd name="T23" fmla="*/ 7 h 25"/>
                <a:gd name="T24" fmla="*/ 3 w 14"/>
                <a:gd name="T25" fmla="*/ 0 h 25"/>
                <a:gd name="T26" fmla="*/ 5 w 14"/>
                <a:gd name="T27" fmla="*/ 1 h 25"/>
                <a:gd name="T28" fmla="*/ 8 w 14"/>
                <a:gd name="T29" fmla="*/ 1 h 25"/>
                <a:gd name="T30" fmla="*/ 11 w 14"/>
                <a:gd name="T31" fmla="*/ 1 h 25"/>
                <a:gd name="T32" fmla="*/ 13 w 14"/>
                <a:gd name="T33" fmla="*/ 2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5">
                  <a:moveTo>
                    <a:pt x="13" y="2"/>
                  </a:moveTo>
                  <a:lnTo>
                    <a:pt x="14" y="9"/>
                  </a:lnTo>
                  <a:lnTo>
                    <a:pt x="13" y="14"/>
                  </a:lnTo>
                  <a:lnTo>
                    <a:pt x="11" y="18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6" y="25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2" y="7"/>
                  </a:lnTo>
                  <a:lnTo>
                    <a:pt x="3" y="0"/>
                  </a:lnTo>
                  <a:lnTo>
                    <a:pt x="5" y="1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4" name="Freeform 47"/>
            <p:cNvSpPr>
              <a:spLocks/>
            </p:cNvSpPr>
            <p:nvPr/>
          </p:nvSpPr>
          <p:spPr bwMode="auto">
            <a:xfrm>
              <a:off x="4995" y="2844"/>
              <a:ext cx="16" cy="22"/>
            </a:xfrm>
            <a:custGeom>
              <a:avLst/>
              <a:gdLst>
                <a:gd name="T0" fmla="*/ 16 w 16"/>
                <a:gd name="T1" fmla="*/ 6 h 22"/>
                <a:gd name="T2" fmla="*/ 16 w 16"/>
                <a:gd name="T3" fmla="*/ 11 h 22"/>
                <a:gd name="T4" fmla="*/ 14 w 16"/>
                <a:gd name="T5" fmla="*/ 14 h 22"/>
                <a:gd name="T6" fmla="*/ 12 w 16"/>
                <a:gd name="T7" fmla="*/ 17 h 22"/>
                <a:gd name="T8" fmla="*/ 9 w 16"/>
                <a:gd name="T9" fmla="*/ 19 h 22"/>
                <a:gd name="T10" fmla="*/ 8 w 16"/>
                <a:gd name="T11" fmla="*/ 20 h 22"/>
                <a:gd name="T12" fmla="*/ 6 w 16"/>
                <a:gd name="T13" fmla="*/ 21 h 22"/>
                <a:gd name="T14" fmla="*/ 5 w 16"/>
                <a:gd name="T15" fmla="*/ 22 h 22"/>
                <a:gd name="T16" fmla="*/ 3 w 16"/>
                <a:gd name="T17" fmla="*/ 22 h 22"/>
                <a:gd name="T18" fmla="*/ 1 w 16"/>
                <a:gd name="T19" fmla="*/ 20 h 22"/>
                <a:gd name="T20" fmla="*/ 0 w 16"/>
                <a:gd name="T21" fmla="*/ 17 h 22"/>
                <a:gd name="T22" fmla="*/ 0 w 16"/>
                <a:gd name="T23" fmla="*/ 14 h 22"/>
                <a:gd name="T24" fmla="*/ 1 w 16"/>
                <a:gd name="T25" fmla="*/ 11 h 22"/>
                <a:gd name="T26" fmla="*/ 2 w 16"/>
                <a:gd name="T27" fmla="*/ 7 h 22"/>
                <a:gd name="T28" fmla="*/ 3 w 16"/>
                <a:gd name="T29" fmla="*/ 5 h 22"/>
                <a:gd name="T30" fmla="*/ 5 w 16"/>
                <a:gd name="T31" fmla="*/ 3 h 22"/>
                <a:gd name="T32" fmla="*/ 7 w 16"/>
                <a:gd name="T33" fmla="*/ 1 h 22"/>
                <a:gd name="T34" fmla="*/ 10 w 16"/>
                <a:gd name="T35" fmla="*/ 0 h 22"/>
                <a:gd name="T36" fmla="*/ 13 w 16"/>
                <a:gd name="T37" fmla="*/ 1 h 22"/>
                <a:gd name="T38" fmla="*/ 14 w 16"/>
                <a:gd name="T39" fmla="*/ 3 h 22"/>
                <a:gd name="T40" fmla="*/ 16 w 16"/>
                <a:gd name="T41" fmla="*/ 6 h 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22">
                  <a:moveTo>
                    <a:pt x="16" y="6"/>
                  </a:moveTo>
                  <a:lnTo>
                    <a:pt x="16" y="11"/>
                  </a:lnTo>
                  <a:lnTo>
                    <a:pt x="14" y="14"/>
                  </a:lnTo>
                  <a:lnTo>
                    <a:pt x="12" y="17"/>
                  </a:lnTo>
                  <a:lnTo>
                    <a:pt x="9" y="19"/>
                  </a:lnTo>
                  <a:lnTo>
                    <a:pt x="8" y="20"/>
                  </a:lnTo>
                  <a:lnTo>
                    <a:pt x="6" y="21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4" y="3"/>
                  </a:lnTo>
                  <a:lnTo>
                    <a:pt x="1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5" name="Freeform 48"/>
            <p:cNvSpPr>
              <a:spLocks/>
            </p:cNvSpPr>
            <p:nvPr/>
          </p:nvSpPr>
          <p:spPr bwMode="auto">
            <a:xfrm>
              <a:off x="4987" y="2979"/>
              <a:ext cx="381" cy="422"/>
            </a:xfrm>
            <a:custGeom>
              <a:avLst/>
              <a:gdLst>
                <a:gd name="T0" fmla="*/ 375 w 381"/>
                <a:gd name="T1" fmla="*/ 58 h 422"/>
                <a:gd name="T2" fmla="*/ 368 w 381"/>
                <a:gd name="T3" fmla="*/ 200 h 422"/>
                <a:gd name="T4" fmla="*/ 347 w 381"/>
                <a:gd name="T5" fmla="*/ 226 h 422"/>
                <a:gd name="T6" fmla="*/ 291 w 381"/>
                <a:gd name="T7" fmla="*/ 228 h 422"/>
                <a:gd name="T8" fmla="*/ 273 w 381"/>
                <a:gd name="T9" fmla="*/ 235 h 422"/>
                <a:gd name="T10" fmla="*/ 186 w 381"/>
                <a:gd name="T11" fmla="*/ 343 h 422"/>
                <a:gd name="T12" fmla="*/ 184 w 381"/>
                <a:gd name="T13" fmla="*/ 360 h 422"/>
                <a:gd name="T14" fmla="*/ 173 w 381"/>
                <a:gd name="T15" fmla="*/ 352 h 422"/>
                <a:gd name="T16" fmla="*/ 180 w 381"/>
                <a:gd name="T17" fmla="*/ 312 h 422"/>
                <a:gd name="T18" fmla="*/ 216 w 381"/>
                <a:gd name="T19" fmla="*/ 275 h 422"/>
                <a:gd name="T20" fmla="*/ 247 w 381"/>
                <a:gd name="T21" fmla="*/ 242 h 422"/>
                <a:gd name="T22" fmla="*/ 247 w 381"/>
                <a:gd name="T23" fmla="*/ 222 h 422"/>
                <a:gd name="T24" fmla="*/ 219 w 381"/>
                <a:gd name="T25" fmla="*/ 216 h 422"/>
                <a:gd name="T26" fmla="*/ 205 w 381"/>
                <a:gd name="T27" fmla="*/ 209 h 422"/>
                <a:gd name="T28" fmla="*/ 179 w 381"/>
                <a:gd name="T29" fmla="*/ 208 h 422"/>
                <a:gd name="T30" fmla="*/ 84 w 381"/>
                <a:gd name="T31" fmla="*/ 223 h 422"/>
                <a:gd name="T32" fmla="*/ 30 w 381"/>
                <a:gd name="T33" fmla="*/ 295 h 422"/>
                <a:gd name="T34" fmla="*/ 44 w 381"/>
                <a:gd name="T35" fmla="*/ 383 h 422"/>
                <a:gd name="T36" fmla="*/ 80 w 381"/>
                <a:gd name="T37" fmla="*/ 399 h 422"/>
                <a:gd name="T38" fmla="*/ 121 w 381"/>
                <a:gd name="T39" fmla="*/ 401 h 422"/>
                <a:gd name="T40" fmla="*/ 160 w 381"/>
                <a:gd name="T41" fmla="*/ 396 h 422"/>
                <a:gd name="T42" fmla="*/ 190 w 381"/>
                <a:gd name="T43" fmla="*/ 380 h 422"/>
                <a:gd name="T44" fmla="*/ 208 w 381"/>
                <a:gd name="T45" fmla="*/ 358 h 422"/>
                <a:gd name="T46" fmla="*/ 222 w 381"/>
                <a:gd name="T47" fmla="*/ 332 h 422"/>
                <a:gd name="T48" fmla="*/ 246 w 381"/>
                <a:gd name="T49" fmla="*/ 305 h 422"/>
                <a:gd name="T50" fmla="*/ 277 w 381"/>
                <a:gd name="T51" fmla="*/ 269 h 422"/>
                <a:gd name="T52" fmla="*/ 293 w 381"/>
                <a:gd name="T53" fmla="*/ 260 h 422"/>
                <a:gd name="T54" fmla="*/ 299 w 381"/>
                <a:gd name="T55" fmla="*/ 272 h 422"/>
                <a:gd name="T56" fmla="*/ 313 w 381"/>
                <a:gd name="T57" fmla="*/ 253 h 422"/>
                <a:gd name="T58" fmla="*/ 325 w 381"/>
                <a:gd name="T59" fmla="*/ 242 h 422"/>
                <a:gd name="T60" fmla="*/ 329 w 381"/>
                <a:gd name="T61" fmla="*/ 253 h 422"/>
                <a:gd name="T62" fmla="*/ 328 w 381"/>
                <a:gd name="T63" fmla="*/ 265 h 422"/>
                <a:gd name="T64" fmla="*/ 342 w 381"/>
                <a:gd name="T65" fmla="*/ 250 h 422"/>
                <a:gd name="T66" fmla="*/ 361 w 381"/>
                <a:gd name="T67" fmla="*/ 250 h 422"/>
                <a:gd name="T68" fmla="*/ 350 w 381"/>
                <a:gd name="T69" fmla="*/ 300 h 422"/>
                <a:gd name="T70" fmla="*/ 314 w 381"/>
                <a:gd name="T71" fmla="*/ 336 h 422"/>
                <a:gd name="T72" fmla="*/ 268 w 381"/>
                <a:gd name="T73" fmla="*/ 337 h 422"/>
                <a:gd name="T74" fmla="*/ 246 w 381"/>
                <a:gd name="T75" fmla="*/ 341 h 422"/>
                <a:gd name="T76" fmla="*/ 206 w 381"/>
                <a:gd name="T77" fmla="*/ 391 h 422"/>
                <a:gd name="T78" fmla="*/ 162 w 381"/>
                <a:gd name="T79" fmla="*/ 416 h 422"/>
                <a:gd name="T80" fmla="*/ 84 w 381"/>
                <a:gd name="T81" fmla="*/ 422 h 422"/>
                <a:gd name="T82" fmla="*/ 3 w 381"/>
                <a:gd name="T83" fmla="*/ 374 h 422"/>
                <a:gd name="T84" fmla="*/ 8 w 381"/>
                <a:gd name="T85" fmla="*/ 281 h 422"/>
                <a:gd name="T86" fmla="*/ 26 w 381"/>
                <a:gd name="T87" fmla="*/ 207 h 422"/>
                <a:gd name="T88" fmla="*/ 43 w 381"/>
                <a:gd name="T89" fmla="*/ 161 h 422"/>
                <a:gd name="T90" fmla="*/ 64 w 381"/>
                <a:gd name="T91" fmla="*/ 143 h 422"/>
                <a:gd name="T92" fmla="*/ 62 w 381"/>
                <a:gd name="T93" fmla="*/ 216 h 422"/>
                <a:gd name="T94" fmla="*/ 104 w 381"/>
                <a:gd name="T95" fmla="*/ 204 h 422"/>
                <a:gd name="T96" fmla="*/ 152 w 381"/>
                <a:gd name="T97" fmla="*/ 196 h 422"/>
                <a:gd name="T98" fmla="*/ 200 w 381"/>
                <a:gd name="T99" fmla="*/ 194 h 422"/>
                <a:gd name="T100" fmla="*/ 248 w 381"/>
                <a:gd name="T101" fmla="*/ 209 h 422"/>
                <a:gd name="T102" fmla="*/ 307 w 381"/>
                <a:gd name="T103" fmla="*/ 215 h 422"/>
                <a:gd name="T104" fmla="*/ 353 w 381"/>
                <a:gd name="T105" fmla="*/ 201 h 422"/>
                <a:gd name="T106" fmla="*/ 348 w 381"/>
                <a:gd name="T107" fmla="*/ 153 h 422"/>
                <a:gd name="T108" fmla="*/ 332 w 381"/>
                <a:gd name="T109" fmla="*/ 177 h 422"/>
                <a:gd name="T110" fmla="*/ 353 w 381"/>
                <a:gd name="T111" fmla="*/ 80 h 422"/>
                <a:gd name="T112" fmla="*/ 355 w 381"/>
                <a:gd name="T113" fmla="*/ 19 h 422"/>
                <a:gd name="T114" fmla="*/ 378 w 381"/>
                <a:gd name="T115" fmla="*/ 0 h 42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1" h="422">
                  <a:moveTo>
                    <a:pt x="378" y="0"/>
                  </a:moveTo>
                  <a:lnTo>
                    <a:pt x="381" y="20"/>
                  </a:lnTo>
                  <a:lnTo>
                    <a:pt x="380" y="39"/>
                  </a:lnTo>
                  <a:lnTo>
                    <a:pt x="375" y="58"/>
                  </a:lnTo>
                  <a:lnTo>
                    <a:pt x="371" y="76"/>
                  </a:lnTo>
                  <a:lnTo>
                    <a:pt x="370" y="105"/>
                  </a:lnTo>
                  <a:lnTo>
                    <a:pt x="369" y="153"/>
                  </a:lnTo>
                  <a:lnTo>
                    <a:pt x="368" y="200"/>
                  </a:lnTo>
                  <a:lnTo>
                    <a:pt x="368" y="223"/>
                  </a:lnTo>
                  <a:lnTo>
                    <a:pt x="365" y="223"/>
                  </a:lnTo>
                  <a:lnTo>
                    <a:pt x="359" y="225"/>
                  </a:lnTo>
                  <a:lnTo>
                    <a:pt x="347" y="226"/>
                  </a:lnTo>
                  <a:lnTo>
                    <a:pt x="334" y="229"/>
                  </a:lnTo>
                  <a:lnTo>
                    <a:pt x="319" y="230"/>
                  </a:lnTo>
                  <a:lnTo>
                    <a:pt x="304" y="229"/>
                  </a:lnTo>
                  <a:lnTo>
                    <a:pt x="291" y="228"/>
                  </a:lnTo>
                  <a:lnTo>
                    <a:pt x="279" y="224"/>
                  </a:lnTo>
                  <a:lnTo>
                    <a:pt x="277" y="228"/>
                  </a:lnTo>
                  <a:lnTo>
                    <a:pt x="275" y="232"/>
                  </a:lnTo>
                  <a:lnTo>
                    <a:pt x="273" y="235"/>
                  </a:lnTo>
                  <a:lnTo>
                    <a:pt x="271" y="238"/>
                  </a:lnTo>
                  <a:lnTo>
                    <a:pt x="195" y="326"/>
                  </a:lnTo>
                  <a:lnTo>
                    <a:pt x="189" y="336"/>
                  </a:lnTo>
                  <a:lnTo>
                    <a:pt x="186" y="343"/>
                  </a:lnTo>
                  <a:lnTo>
                    <a:pt x="184" y="346"/>
                  </a:lnTo>
                  <a:lnTo>
                    <a:pt x="183" y="347"/>
                  </a:lnTo>
                  <a:lnTo>
                    <a:pt x="183" y="354"/>
                  </a:lnTo>
                  <a:lnTo>
                    <a:pt x="184" y="360"/>
                  </a:lnTo>
                  <a:lnTo>
                    <a:pt x="185" y="363"/>
                  </a:lnTo>
                  <a:lnTo>
                    <a:pt x="183" y="364"/>
                  </a:lnTo>
                  <a:lnTo>
                    <a:pt x="177" y="359"/>
                  </a:lnTo>
                  <a:lnTo>
                    <a:pt x="173" y="352"/>
                  </a:lnTo>
                  <a:lnTo>
                    <a:pt x="171" y="345"/>
                  </a:lnTo>
                  <a:lnTo>
                    <a:pt x="171" y="337"/>
                  </a:lnTo>
                  <a:lnTo>
                    <a:pt x="174" y="324"/>
                  </a:lnTo>
                  <a:lnTo>
                    <a:pt x="180" y="312"/>
                  </a:lnTo>
                  <a:lnTo>
                    <a:pt x="190" y="303"/>
                  </a:lnTo>
                  <a:lnTo>
                    <a:pt x="200" y="292"/>
                  </a:lnTo>
                  <a:lnTo>
                    <a:pt x="208" y="284"/>
                  </a:lnTo>
                  <a:lnTo>
                    <a:pt x="216" y="275"/>
                  </a:lnTo>
                  <a:lnTo>
                    <a:pt x="225" y="267"/>
                  </a:lnTo>
                  <a:lnTo>
                    <a:pt x="232" y="259"/>
                  </a:lnTo>
                  <a:lnTo>
                    <a:pt x="240" y="251"/>
                  </a:lnTo>
                  <a:lnTo>
                    <a:pt x="247" y="242"/>
                  </a:lnTo>
                  <a:lnTo>
                    <a:pt x="255" y="233"/>
                  </a:lnTo>
                  <a:lnTo>
                    <a:pt x="261" y="223"/>
                  </a:lnTo>
                  <a:lnTo>
                    <a:pt x="255" y="222"/>
                  </a:lnTo>
                  <a:lnTo>
                    <a:pt x="247" y="222"/>
                  </a:lnTo>
                  <a:lnTo>
                    <a:pt x="240" y="222"/>
                  </a:lnTo>
                  <a:lnTo>
                    <a:pt x="232" y="221"/>
                  </a:lnTo>
                  <a:lnTo>
                    <a:pt x="224" y="219"/>
                  </a:lnTo>
                  <a:lnTo>
                    <a:pt x="219" y="216"/>
                  </a:lnTo>
                  <a:lnTo>
                    <a:pt x="213" y="215"/>
                  </a:lnTo>
                  <a:lnTo>
                    <a:pt x="210" y="213"/>
                  </a:lnTo>
                  <a:lnTo>
                    <a:pt x="207" y="212"/>
                  </a:lnTo>
                  <a:lnTo>
                    <a:pt x="205" y="209"/>
                  </a:lnTo>
                  <a:lnTo>
                    <a:pt x="202" y="208"/>
                  </a:lnTo>
                  <a:lnTo>
                    <a:pt x="198" y="207"/>
                  </a:lnTo>
                  <a:lnTo>
                    <a:pt x="193" y="207"/>
                  </a:lnTo>
                  <a:lnTo>
                    <a:pt x="179" y="208"/>
                  </a:lnTo>
                  <a:lnTo>
                    <a:pt x="159" y="209"/>
                  </a:lnTo>
                  <a:lnTo>
                    <a:pt x="135" y="213"/>
                  </a:lnTo>
                  <a:lnTo>
                    <a:pt x="109" y="217"/>
                  </a:lnTo>
                  <a:lnTo>
                    <a:pt x="84" y="223"/>
                  </a:lnTo>
                  <a:lnTo>
                    <a:pt x="63" y="232"/>
                  </a:lnTo>
                  <a:lnTo>
                    <a:pt x="47" y="242"/>
                  </a:lnTo>
                  <a:lnTo>
                    <a:pt x="36" y="262"/>
                  </a:lnTo>
                  <a:lnTo>
                    <a:pt x="30" y="295"/>
                  </a:lnTo>
                  <a:lnTo>
                    <a:pt x="28" y="332"/>
                  </a:lnTo>
                  <a:lnTo>
                    <a:pt x="31" y="367"/>
                  </a:lnTo>
                  <a:lnTo>
                    <a:pt x="36" y="376"/>
                  </a:lnTo>
                  <a:lnTo>
                    <a:pt x="44" y="383"/>
                  </a:lnTo>
                  <a:lnTo>
                    <a:pt x="51" y="389"/>
                  </a:lnTo>
                  <a:lnTo>
                    <a:pt x="61" y="394"/>
                  </a:lnTo>
                  <a:lnTo>
                    <a:pt x="70" y="397"/>
                  </a:lnTo>
                  <a:lnTo>
                    <a:pt x="80" y="399"/>
                  </a:lnTo>
                  <a:lnTo>
                    <a:pt x="90" y="401"/>
                  </a:lnTo>
                  <a:lnTo>
                    <a:pt x="101" y="402"/>
                  </a:lnTo>
                  <a:lnTo>
                    <a:pt x="110" y="401"/>
                  </a:lnTo>
                  <a:lnTo>
                    <a:pt x="121" y="401"/>
                  </a:lnTo>
                  <a:lnTo>
                    <a:pt x="131" y="400"/>
                  </a:lnTo>
                  <a:lnTo>
                    <a:pt x="141" y="399"/>
                  </a:lnTo>
                  <a:lnTo>
                    <a:pt x="151" y="398"/>
                  </a:lnTo>
                  <a:lnTo>
                    <a:pt x="160" y="396"/>
                  </a:lnTo>
                  <a:lnTo>
                    <a:pt x="169" y="393"/>
                  </a:lnTo>
                  <a:lnTo>
                    <a:pt x="177" y="388"/>
                  </a:lnTo>
                  <a:lnTo>
                    <a:pt x="184" y="384"/>
                  </a:lnTo>
                  <a:lnTo>
                    <a:pt x="190" y="380"/>
                  </a:lnTo>
                  <a:lnTo>
                    <a:pt x="195" y="375"/>
                  </a:lnTo>
                  <a:lnTo>
                    <a:pt x="200" y="370"/>
                  </a:lnTo>
                  <a:lnTo>
                    <a:pt x="205" y="364"/>
                  </a:lnTo>
                  <a:lnTo>
                    <a:pt x="208" y="358"/>
                  </a:lnTo>
                  <a:lnTo>
                    <a:pt x="212" y="352"/>
                  </a:lnTo>
                  <a:lnTo>
                    <a:pt x="215" y="345"/>
                  </a:lnTo>
                  <a:lnTo>
                    <a:pt x="218" y="338"/>
                  </a:lnTo>
                  <a:lnTo>
                    <a:pt x="222" y="332"/>
                  </a:lnTo>
                  <a:lnTo>
                    <a:pt x="227" y="327"/>
                  </a:lnTo>
                  <a:lnTo>
                    <a:pt x="231" y="322"/>
                  </a:lnTo>
                  <a:lnTo>
                    <a:pt x="239" y="313"/>
                  </a:lnTo>
                  <a:lnTo>
                    <a:pt x="246" y="305"/>
                  </a:lnTo>
                  <a:lnTo>
                    <a:pt x="254" y="296"/>
                  </a:lnTo>
                  <a:lnTo>
                    <a:pt x="261" y="287"/>
                  </a:lnTo>
                  <a:lnTo>
                    <a:pt x="268" y="277"/>
                  </a:lnTo>
                  <a:lnTo>
                    <a:pt x="277" y="269"/>
                  </a:lnTo>
                  <a:lnTo>
                    <a:pt x="284" y="260"/>
                  </a:lnTo>
                  <a:lnTo>
                    <a:pt x="292" y="252"/>
                  </a:lnTo>
                  <a:lnTo>
                    <a:pt x="293" y="254"/>
                  </a:lnTo>
                  <a:lnTo>
                    <a:pt x="293" y="260"/>
                  </a:lnTo>
                  <a:lnTo>
                    <a:pt x="292" y="269"/>
                  </a:lnTo>
                  <a:lnTo>
                    <a:pt x="289" y="275"/>
                  </a:lnTo>
                  <a:lnTo>
                    <a:pt x="295" y="275"/>
                  </a:lnTo>
                  <a:lnTo>
                    <a:pt x="299" y="272"/>
                  </a:lnTo>
                  <a:lnTo>
                    <a:pt x="304" y="268"/>
                  </a:lnTo>
                  <a:lnTo>
                    <a:pt x="310" y="264"/>
                  </a:lnTo>
                  <a:lnTo>
                    <a:pt x="311" y="258"/>
                  </a:lnTo>
                  <a:lnTo>
                    <a:pt x="313" y="253"/>
                  </a:lnTo>
                  <a:lnTo>
                    <a:pt x="315" y="248"/>
                  </a:lnTo>
                  <a:lnTo>
                    <a:pt x="318" y="243"/>
                  </a:lnTo>
                  <a:lnTo>
                    <a:pt x="321" y="243"/>
                  </a:lnTo>
                  <a:lnTo>
                    <a:pt x="325" y="242"/>
                  </a:lnTo>
                  <a:lnTo>
                    <a:pt x="328" y="242"/>
                  </a:lnTo>
                  <a:lnTo>
                    <a:pt x="330" y="241"/>
                  </a:lnTo>
                  <a:lnTo>
                    <a:pt x="330" y="248"/>
                  </a:lnTo>
                  <a:lnTo>
                    <a:pt x="329" y="253"/>
                  </a:lnTo>
                  <a:lnTo>
                    <a:pt x="326" y="258"/>
                  </a:lnTo>
                  <a:lnTo>
                    <a:pt x="324" y="265"/>
                  </a:lnTo>
                  <a:lnTo>
                    <a:pt x="326" y="266"/>
                  </a:lnTo>
                  <a:lnTo>
                    <a:pt x="328" y="265"/>
                  </a:lnTo>
                  <a:lnTo>
                    <a:pt x="330" y="264"/>
                  </a:lnTo>
                  <a:lnTo>
                    <a:pt x="332" y="262"/>
                  </a:lnTo>
                  <a:lnTo>
                    <a:pt x="337" y="256"/>
                  </a:lnTo>
                  <a:lnTo>
                    <a:pt x="342" y="250"/>
                  </a:lnTo>
                  <a:lnTo>
                    <a:pt x="345" y="243"/>
                  </a:lnTo>
                  <a:lnTo>
                    <a:pt x="350" y="238"/>
                  </a:lnTo>
                  <a:lnTo>
                    <a:pt x="361" y="237"/>
                  </a:lnTo>
                  <a:lnTo>
                    <a:pt x="361" y="250"/>
                  </a:lnTo>
                  <a:lnTo>
                    <a:pt x="360" y="264"/>
                  </a:lnTo>
                  <a:lnTo>
                    <a:pt x="357" y="276"/>
                  </a:lnTo>
                  <a:lnTo>
                    <a:pt x="355" y="288"/>
                  </a:lnTo>
                  <a:lnTo>
                    <a:pt x="350" y="300"/>
                  </a:lnTo>
                  <a:lnTo>
                    <a:pt x="345" y="311"/>
                  </a:lnTo>
                  <a:lnTo>
                    <a:pt x="336" y="321"/>
                  </a:lnTo>
                  <a:lnTo>
                    <a:pt x="327" y="330"/>
                  </a:lnTo>
                  <a:lnTo>
                    <a:pt x="314" y="336"/>
                  </a:lnTo>
                  <a:lnTo>
                    <a:pt x="301" y="338"/>
                  </a:lnTo>
                  <a:lnTo>
                    <a:pt x="289" y="339"/>
                  </a:lnTo>
                  <a:lnTo>
                    <a:pt x="278" y="339"/>
                  </a:lnTo>
                  <a:lnTo>
                    <a:pt x="268" y="337"/>
                  </a:lnTo>
                  <a:lnTo>
                    <a:pt x="261" y="335"/>
                  </a:lnTo>
                  <a:lnTo>
                    <a:pt x="256" y="331"/>
                  </a:lnTo>
                  <a:lnTo>
                    <a:pt x="253" y="327"/>
                  </a:lnTo>
                  <a:lnTo>
                    <a:pt x="246" y="341"/>
                  </a:lnTo>
                  <a:lnTo>
                    <a:pt x="238" y="355"/>
                  </a:lnTo>
                  <a:lnTo>
                    <a:pt x="228" y="367"/>
                  </a:lnTo>
                  <a:lnTo>
                    <a:pt x="218" y="380"/>
                  </a:lnTo>
                  <a:lnTo>
                    <a:pt x="206" y="391"/>
                  </a:lnTo>
                  <a:lnTo>
                    <a:pt x="193" y="400"/>
                  </a:lnTo>
                  <a:lnTo>
                    <a:pt x="180" y="409"/>
                  </a:lnTo>
                  <a:lnTo>
                    <a:pt x="167" y="415"/>
                  </a:lnTo>
                  <a:lnTo>
                    <a:pt x="162" y="416"/>
                  </a:lnTo>
                  <a:lnTo>
                    <a:pt x="150" y="418"/>
                  </a:lnTo>
                  <a:lnTo>
                    <a:pt x="132" y="420"/>
                  </a:lnTo>
                  <a:lnTo>
                    <a:pt x="108" y="422"/>
                  </a:lnTo>
                  <a:lnTo>
                    <a:pt x="84" y="422"/>
                  </a:lnTo>
                  <a:lnTo>
                    <a:pt x="59" y="417"/>
                  </a:lnTo>
                  <a:lnTo>
                    <a:pt x="35" y="408"/>
                  </a:lnTo>
                  <a:lnTo>
                    <a:pt x="15" y="394"/>
                  </a:lnTo>
                  <a:lnTo>
                    <a:pt x="3" y="374"/>
                  </a:lnTo>
                  <a:lnTo>
                    <a:pt x="0" y="350"/>
                  </a:lnTo>
                  <a:lnTo>
                    <a:pt x="0" y="325"/>
                  </a:lnTo>
                  <a:lnTo>
                    <a:pt x="3" y="302"/>
                  </a:lnTo>
                  <a:lnTo>
                    <a:pt x="8" y="281"/>
                  </a:lnTo>
                  <a:lnTo>
                    <a:pt x="12" y="260"/>
                  </a:lnTo>
                  <a:lnTo>
                    <a:pt x="17" y="239"/>
                  </a:lnTo>
                  <a:lnTo>
                    <a:pt x="25" y="220"/>
                  </a:lnTo>
                  <a:lnTo>
                    <a:pt x="26" y="207"/>
                  </a:lnTo>
                  <a:lnTo>
                    <a:pt x="29" y="196"/>
                  </a:lnTo>
                  <a:lnTo>
                    <a:pt x="32" y="184"/>
                  </a:lnTo>
                  <a:lnTo>
                    <a:pt x="37" y="172"/>
                  </a:lnTo>
                  <a:lnTo>
                    <a:pt x="43" y="161"/>
                  </a:lnTo>
                  <a:lnTo>
                    <a:pt x="49" y="149"/>
                  </a:lnTo>
                  <a:lnTo>
                    <a:pt x="56" y="138"/>
                  </a:lnTo>
                  <a:lnTo>
                    <a:pt x="64" y="128"/>
                  </a:lnTo>
                  <a:lnTo>
                    <a:pt x="64" y="143"/>
                  </a:lnTo>
                  <a:lnTo>
                    <a:pt x="60" y="173"/>
                  </a:lnTo>
                  <a:lnTo>
                    <a:pt x="53" y="205"/>
                  </a:lnTo>
                  <a:lnTo>
                    <a:pt x="51" y="220"/>
                  </a:lnTo>
                  <a:lnTo>
                    <a:pt x="62" y="216"/>
                  </a:lnTo>
                  <a:lnTo>
                    <a:pt x="71" y="213"/>
                  </a:lnTo>
                  <a:lnTo>
                    <a:pt x="82" y="209"/>
                  </a:lnTo>
                  <a:lnTo>
                    <a:pt x="92" y="206"/>
                  </a:lnTo>
                  <a:lnTo>
                    <a:pt x="104" y="204"/>
                  </a:lnTo>
                  <a:lnTo>
                    <a:pt x="115" y="201"/>
                  </a:lnTo>
                  <a:lnTo>
                    <a:pt x="126" y="199"/>
                  </a:lnTo>
                  <a:lnTo>
                    <a:pt x="139" y="197"/>
                  </a:lnTo>
                  <a:lnTo>
                    <a:pt x="152" y="196"/>
                  </a:lnTo>
                  <a:lnTo>
                    <a:pt x="163" y="194"/>
                  </a:lnTo>
                  <a:lnTo>
                    <a:pt x="176" y="193"/>
                  </a:lnTo>
                  <a:lnTo>
                    <a:pt x="188" y="193"/>
                  </a:lnTo>
                  <a:lnTo>
                    <a:pt x="200" y="194"/>
                  </a:lnTo>
                  <a:lnTo>
                    <a:pt x="211" y="196"/>
                  </a:lnTo>
                  <a:lnTo>
                    <a:pt x="223" y="200"/>
                  </a:lnTo>
                  <a:lnTo>
                    <a:pt x="235" y="207"/>
                  </a:lnTo>
                  <a:lnTo>
                    <a:pt x="248" y="209"/>
                  </a:lnTo>
                  <a:lnTo>
                    <a:pt x="263" y="212"/>
                  </a:lnTo>
                  <a:lnTo>
                    <a:pt x="277" y="213"/>
                  </a:lnTo>
                  <a:lnTo>
                    <a:pt x="292" y="214"/>
                  </a:lnTo>
                  <a:lnTo>
                    <a:pt x="307" y="215"/>
                  </a:lnTo>
                  <a:lnTo>
                    <a:pt x="321" y="215"/>
                  </a:lnTo>
                  <a:lnTo>
                    <a:pt x="336" y="214"/>
                  </a:lnTo>
                  <a:lnTo>
                    <a:pt x="351" y="213"/>
                  </a:lnTo>
                  <a:lnTo>
                    <a:pt x="353" y="201"/>
                  </a:lnTo>
                  <a:lnTo>
                    <a:pt x="354" y="179"/>
                  </a:lnTo>
                  <a:lnTo>
                    <a:pt x="354" y="156"/>
                  </a:lnTo>
                  <a:lnTo>
                    <a:pt x="354" y="147"/>
                  </a:lnTo>
                  <a:lnTo>
                    <a:pt x="348" y="153"/>
                  </a:lnTo>
                  <a:lnTo>
                    <a:pt x="343" y="162"/>
                  </a:lnTo>
                  <a:lnTo>
                    <a:pt x="338" y="173"/>
                  </a:lnTo>
                  <a:lnTo>
                    <a:pt x="336" y="189"/>
                  </a:lnTo>
                  <a:lnTo>
                    <a:pt x="332" y="177"/>
                  </a:lnTo>
                  <a:lnTo>
                    <a:pt x="332" y="164"/>
                  </a:lnTo>
                  <a:lnTo>
                    <a:pt x="334" y="152"/>
                  </a:lnTo>
                  <a:lnTo>
                    <a:pt x="336" y="140"/>
                  </a:lnTo>
                  <a:lnTo>
                    <a:pt x="353" y="80"/>
                  </a:lnTo>
                  <a:lnTo>
                    <a:pt x="356" y="65"/>
                  </a:lnTo>
                  <a:lnTo>
                    <a:pt x="357" y="49"/>
                  </a:lnTo>
                  <a:lnTo>
                    <a:pt x="356" y="33"/>
                  </a:lnTo>
                  <a:lnTo>
                    <a:pt x="355" y="19"/>
                  </a:lnTo>
                  <a:lnTo>
                    <a:pt x="359" y="15"/>
                  </a:lnTo>
                  <a:lnTo>
                    <a:pt x="366" y="9"/>
                  </a:lnTo>
                  <a:lnTo>
                    <a:pt x="373" y="3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6" name="Freeform 49"/>
            <p:cNvSpPr>
              <a:spLocks/>
            </p:cNvSpPr>
            <p:nvPr/>
          </p:nvSpPr>
          <p:spPr bwMode="auto">
            <a:xfrm>
              <a:off x="5126" y="3034"/>
              <a:ext cx="175" cy="110"/>
            </a:xfrm>
            <a:custGeom>
              <a:avLst/>
              <a:gdLst>
                <a:gd name="T0" fmla="*/ 175 w 175"/>
                <a:gd name="T1" fmla="*/ 0 h 110"/>
                <a:gd name="T2" fmla="*/ 173 w 175"/>
                <a:gd name="T3" fmla="*/ 16 h 110"/>
                <a:gd name="T4" fmla="*/ 171 w 175"/>
                <a:gd name="T5" fmla="*/ 46 h 110"/>
                <a:gd name="T6" fmla="*/ 170 w 175"/>
                <a:gd name="T7" fmla="*/ 81 h 110"/>
                <a:gd name="T8" fmla="*/ 170 w 175"/>
                <a:gd name="T9" fmla="*/ 110 h 110"/>
                <a:gd name="T10" fmla="*/ 157 w 175"/>
                <a:gd name="T11" fmla="*/ 106 h 110"/>
                <a:gd name="T12" fmla="*/ 146 w 175"/>
                <a:gd name="T13" fmla="*/ 104 h 110"/>
                <a:gd name="T14" fmla="*/ 136 w 175"/>
                <a:gd name="T15" fmla="*/ 101 h 110"/>
                <a:gd name="T16" fmla="*/ 127 w 175"/>
                <a:gd name="T17" fmla="*/ 100 h 110"/>
                <a:gd name="T18" fmla="*/ 119 w 175"/>
                <a:gd name="T19" fmla="*/ 99 h 110"/>
                <a:gd name="T20" fmla="*/ 110 w 175"/>
                <a:gd name="T21" fmla="*/ 99 h 110"/>
                <a:gd name="T22" fmla="*/ 102 w 175"/>
                <a:gd name="T23" fmla="*/ 99 h 110"/>
                <a:gd name="T24" fmla="*/ 93 w 175"/>
                <a:gd name="T25" fmla="*/ 99 h 110"/>
                <a:gd name="T26" fmla="*/ 82 w 175"/>
                <a:gd name="T27" fmla="*/ 99 h 110"/>
                <a:gd name="T28" fmla="*/ 70 w 175"/>
                <a:gd name="T29" fmla="*/ 99 h 110"/>
                <a:gd name="T30" fmla="*/ 58 w 175"/>
                <a:gd name="T31" fmla="*/ 100 h 110"/>
                <a:gd name="T32" fmla="*/ 47 w 175"/>
                <a:gd name="T33" fmla="*/ 100 h 110"/>
                <a:gd name="T34" fmla="*/ 35 w 175"/>
                <a:gd name="T35" fmla="*/ 101 h 110"/>
                <a:gd name="T36" fmla="*/ 23 w 175"/>
                <a:gd name="T37" fmla="*/ 104 h 110"/>
                <a:gd name="T38" fmla="*/ 12 w 175"/>
                <a:gd name="T39" fmla="*/ 106 h 110"/>
                <a:gd name="T40" fmla="*/ 1 w 175"/>
                <a:gd name="T41" fmla="*/ 108 h 110"/>
                <a:gd name="T42" fmla="*/ 0 w 175"/>
                <a:gd name="T43" fmla="*/ 99 h 110"/>
                <a:gd name="T44" fmla="*/ 3 w 175"/>
                <a:gd name="T45" fmla="*/ 79 h 110"/>
                <a:gd name="T46" fmla="*/ 8 w 175"/>
                <a:gd name="T47" fmla="*/ 61 h 110"/>
                <a:gd name="T48" fmla="*/ 14 w 175"/>
                <a:gd name="T49" fmla="*/ 54 h 110"/>
                <a:gd name="T50" fmla="*/ 13 w 175"/>
                <a:gd name="T51" fmla="*/ 65 h 110"/>
                <a:gd name="T52" fmla="*/ 13 w 175"/>
                <a:gd name="T53" fmla="*/ 76 h 110"/>
                <a:gd name="T54" fmla="*/ 12 w 175"/>
                <a:gd name="T55" fmla="*/ 83 h 110"/>
                <a:gd name="T56" fmla="*/ 12 w 175"/>
                <a:gd name="T57" fmla="*/ 87 h 110"/>
                <a:gd name="T58" fmla="*/ 18 w 175"/>
                <a:gd name="T59" fmla="*/ 87 h 110"/>
                <a:gd name="T60" fmla="*/ 32 w 175"/>
                <a:gd name="T61" fmla="*/ 87 h 110"/>
                <a:gd name="T62" fmla="*/ 51 w 175"/>
                <a:gd name="T63" fmla="*/ 86 h 110"/>
                <a:gd name="T64" fmla="*/ 73 w 175"/>
                <a:gd name="T65" fmla="*/ 85 h 110"/>
                <a:gd name="T66" fmla="*/ 97 w 175"/>
                <a:gd name="T67" fmla="*/ 85 h 110"/>
                <a:gd name="T68" fmla="*/ 119 w 175"/>
                <a:gd name="T69" fmla="*/ 86 h 110"/>
                <a:gd name="T70" fmla="*/ 140 w 175"/>
                <a:gd name="T71" fmla="*/ 89 h 110"/>
                <a:gd name="T72" fmla="*/ 156 w 175"/>
                <a:gd name="T73" fmla="*/ 93 h 110"/>
                <a:gd name="T74" fmla="*/ 164 w 175"/>
                <a:gd name="T75" fmla="*/ 5 h 110"/>
                <a:gd name="T76" fmla="*/ 175 w 175"/>
                <a:gd name="T77" fmla="*/ 0 h 11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5" h="110">
                  <a:moveTo>
                    <a:pt x="175" y="0"/>
                  </a:moveTo>
                  <a:lnTo>
                    <a:pt x="173" y="16"/>
                  </a:lnTo>
                  <a:lnTo>
                    <a:pt x="171" y="46"/>
                  </a:lnTo>
                  <a:lnTo>
                    <a:pt x="170" y="81"/>
                  </a:lnTo>
                  <a:lnTo>
                    <a:pt x="170" y="110"/>
                  </a:lnTo>
                  <a:lnTo>
                    <a:pt x="157" y="106"/>
                  </a:lnTo>
                  <a:lnTo>
                    <a:pt x="146" y="104"/>
                  </a:lnTo>
                  <a:lnTo>
                    <a:pt x="136" y="101"/>
                  </a:lnTo>
                  <a:lnTo>
                    <a:pt x="127" y="100"/>
                  </a:lnTo>
                  <a:lnTo>
                    <a:pt x="119" y="99"/>
                  </a:lnTo>
                  <a:lnTo>
                    <a:pt x="110" y="99"/>
                  </a:lnTo>
                  <a:lnTo>
                    <a:pt x="102" y="99"/>
                  </a:lnTo>
                  <a:lnTo>
                    <a:pt x="93" y="99"/>
                  </a:lnTo>
                  <a:lnTo>
                    <a:pt x="82" y="99"/>
                  </a:lnTo>
                  <a:lnTo>
                    <a:pt x="70" y="99"/>
                  </a:lnTo>
                  <a:lnTo>
                    <a:pt x="58" y="100"/>
                  </a:lnTo>
                  <a:lnTo>
                    <a:pt x="47" y="100"/>
                  </a:lnTo>
                  <a:lnTo>
                    <a:pt x="35" y="101"/>
                  </a:lnTo>
                  <a:lnTo>
                    <a:pt x="23" y="104"/>
                  </a:lnTo>
                  <a:lnTo>
                    <a:pt x="12" y="106"/>
                  </a:lnTo>
                  <a:lnTo>
                    <a:pt x="1" y="108"/>
                  </a:lnTo>
                  <a:lnTo>
                    <a:pt x="0" y="99"/>
                  </a:lnTo>
                  <a:lnTo>
                    <a:pt x="3" y="79"/>
                  </a:lnTo>
                  <a:lnTo>
                    <a:pt x="8" y="61"/>
                  </a:lnTo>
                  <a:lnTo>
                    <a:pt x="14" y="54"/>
                  </a:lnTo>
                  <a:lnTo>
                    <a:pt x="13" y="65"/>
                  </a:lnTo>
                  <a:lnTo>
                    <a:pt x="13" y="76"/>
                  </a:lnTo>
                  <a:lnTo>
                    <a:pt x="12" y="83"/>
                  </a:lnTo>
                  <a:lnTo>
                    <a:pt x="12" y="87"/>
                  </a:lnTo>
                  <a:lnTo>
                    <a:pt x="18" y="87"/>
                  </a:lnTo>
                  <a:lnTo>
                    <a:pt x="32" y="87"/>
                  </a:lnTo>
                  <a:lnTo>
                    <a:pt x="51" y="86"/>
                  </a:lnTo>
                  <a:lnTo>
                    <a:pt x="73" y="85"/>
                  </a:lnTo>
                  <a:lnTo>
                    <a:pt x="97" y="85"/>
                  </a:lnTo>
                  <a:lnTo>
                    <a:pt x="119" y="86"/>
                  </a:lnTo>
                  <a:lnTo>
                    <a:pt x="140" y="89"/>
                  </a:lnTo>
                  <a:lnTo>
                    <a:pt x="156" y="93"/>
                  </a:lnTo>
                  <a:lnTo>
                    <a:pt x="164" y="5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7" name="Freeform 50"/>
            <p:cNvSpPr>
              <a:spLocks/>
            </p:cNvSpPr>
            <p:nvPr/>
          </p:nvSpPr>
          <p:spPr bwMode="auto">
            <a:xfrm>
              <a:off x="4570" y="3314"/>
              <a:ext cx="23" cy="23"/>
            </a:xfrm>
            <a:custGeom>
              <a:avLst/>
              <a:gdLst>
                <a:gd name="T0" fmla="*/ 2 w 23"/>
                <a:gd name="T1" fmla="*/ 23 h 23"/>
                <a:gd name="T2" fmla="*/ 1 w 23"/>
                <a:gd name="T3" fmla="*/ 22 h 23"/>
                <a:gd name="T4" fmla="*/ 1 w 23"/>
                <a:gd name="T5" fmla="*/ 21 h 23"/>
                <a:gd name="T6" fmla="*/ 0 w 23"/>
                <a:gd name="T7" fmla="*/ 20 h 23"/>
                <a:gd name="T8" fmla="*/ 0 w 23"/>
                <a:gd name="T9" fmla="*/ 18 h 23"/>
                <a:gd name="T10" fmla="*/ 2 w 23"/>
                <a:gd name="T11" fmla="*/ 13 h 23"/>
                <a:gd name="T12" fmla="*/ 5 w 23"/>
                <a:gd name="T13" fmla="*/ 10 h 23"/>
                <a:gd name="T14" fmla="*/ 9 w 23"/>
                <a:gd name="T15" fmla="*/ 7 h 23"/>
                <a:gd name="T16" fmla="*/ 10 w 23"/>
                <a:gd name="T17" fmla="*/ 6 h 23"/>
                <a:gd name="T18" fmla="*/ 13 w 23"/>
                <a:gd name="T19" fmla="*/ 4 h 23"/>
                <a:gd name="T20" fmla="*/ 17 w 23"/>
                <a:gd name="T21" fmla="*/ 2 h 23"/>
                <a:gd name="T22" fmla="*/ 20 w 23"/>
                <a:gd name="T23" fmla="*/ 1 h 23"/>
                <a:gd name="T24" fmla="*/ 23 w 23"/>
                <a:gd name="T25" fmla="*/ 0 h 23"/>
                <a:gd name="T26" fmla="*/ 19 w 23"/>
                <a:gd name="T27" fmla="*/ 6 h 23"/>
                <a:gd name="T28" fmla="*/ 14 w 23"/>
                <a:gd name="T29" fmla="*/ 13 h 23"/>
                <a:gd name="T30" fmla="*/ 10 w 23"/>
                <a:gd name="T31" fmla="*/ 20 h 23"/>
                <a:gd name="T32" fmla="*/ 2 w 23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3">
                  <a:moveTo>
                    <a:pt x="2" y="23"/>
                  </a:moveTo>
                  <a:lnTo>
                    <a:pt x="1" y="22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5" y="10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19" y="6"/>
                  </a:lnTo>
                  <a:lnTo>
                    <a:pt x="14" y="13"/>
                  </a:lnTo>
                  <a:lnTo>
                    <a:pt x="10" y="20"/>
                  </a:lnTo>
                  <a:lnTo>
                    <a:pt x="2" y="23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8" name="Freeform 51"/>
            <p:cNvSpPr>
              <a:spLocks/>
            </p:cNvSpPr>
            <p:nvPr/>
          </p:nvSpPr>
          <p:spPr bwMode="auto">
            <a:xfrm>
              <a:off x="5258" y="3256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3 w 67"/>
                <a:gd name="T3" fmla="*/ 11 h 42"/>
                <a:gd name="T4" fmla="*/ 58 w 67"/>
                <a:gd name="T5" fmla="*/ 22 h 42"/>
                <a:gd name="T6" fmla="*/ 50 w 67"/>
                <a:gd name="T7" fmla="*/ 30 h 42"/>
                <a:gd name="T8" fmla="*/ 41 w 67"/>
                <a:gd name="T9" fmla="*/ 36 h 42"/>
                <a:gd name="T10" fmla="*/ 37 w 67"/>
                <a:gd name="T11" fmla="*/ 40 h 42"/>
                <a:gd name="T12" fmla="*/ 31 w 67"/>
                <a:gd name="T13" fmla="*/ 42 h 42"/>
                <a:gd name="T14" fmla="*/ 26 w 67"/>
                <a:gd name="T15" fmla="*/ 42 h 42"/>
                <a:gd name="T16" fmla="*/ 21 w 67"/>
                <a:gd name="T17" fmla="*/ 42 h 42"/>
                <a:gd name="T18" fmla="*/ 15 w 67"/>
                <a:gd name="T19" fmla="*/ 42 h 42"/>
                <a:gd name="T20" fmla="*/ 10 w 67"/>
                <a:gd name="T21" fmla="*/ 41 h 42"/>
                <a:gd name="T22" fmla="*/ 5 w 67"/>
                <a:gd name="T23" fmla="*/ 40 h 42"/>
                <a:gd name="T24" fmla="*/ 0 w 67"/>
                <a:gd name="T25" fmla="*/ 39 h 42"/>
                <a:gd name="T26" fmla="*/ 0 w 67"/>
                <a:gd name="T27" fmla="*/ 37 h 42"/>
                <a:gd name="T28" fmla="*/ 5 w 67"/>
                <a:gd name="T29" fmla="*/ 33 h 42"/>
                <a:gd name="T30" fmla="*/ 10 w 67"/>
                <a:gd name="T31" fmla="*/ 29 h 42"/>
                <a:gd name="T32" fmla="*/ 15 w 67"/>
                <a:gd name="T33" fmla="*/ 26 h 42"/>
                <a:gd name="T34" fmla="*/ 22 w 67"/>
                <a:gd name="T35" fmla="*/ 23 h 42"/>
                <a:gd name="T36" fmla="*/ 27 w 67"/>
                <a:gd name="T37" fmla="*/ 19 h 42"/>
                <a:gd name="T38" fmla="*/ 33 w 67"/>
                <a:gd name="T39" fmla="*/ 16 h 42"/>
                <a:gd name="T40" fmla="*/ 39 w 67"/>
                <a:gd name="T41" fmla="*/ 12 h 42"/>
                <a:gd name="T42" fmla="*/ 43 w 67"/>
                <a:gd name="T43" fmla="*/ 7 h 42"/>
                <a:gd name="T44" fmla="*/ 49 w 67"/>
                <a:gd name="T45" fmla="*/ 5 h 42"/>
                <a:gd name="T46" fmla="*/ 56 w 67"/>
                <a:gd name="T47" fmla="*/ 4 h 42"/>
                <a:gd name="T48" fmla="*/ 61 w 67"/>
                <a:gd name="T49" fmla="*/ 1 h 42"/>
                <a:gd name="T50" fmla="*/ 67 w 67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7" h="42">
                  <a:moveTo>
                    <a:pt x="67" y="0"/>
                  </a:moveTo>
                  <a:lnTo>
                    <a:pt x="63" y="11"/>
                  </a:lnTo>
                  <a:lnTo>
                    <a:pt x="58" y="22"/>
                  </a:lnTo>
                  <a:lnTo>
                    <a:pt x="50" y="30"/>
                  </a:lnTo>
                  <a:lnTo>
                    <a:pt x="41" y="36"/>
                  </a:lnTo>
                  <a:lnTo>
                    <a:pt x="37" y="40"/>
                  </a:lnTo>
                  <a:lnTo>
                    <a:pt x="31" y="42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15" y="42"/>
                  </a:lnTo>
                  <a:lnTo>
                    <a:pt x="10" y="41"/>
                  </a:lnTo>
                  <a:lnTo>
                    <a:pt x="5" y="40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5" y="33"/>
                  </a:lnTo>
                  <a:lnTo>
                    <a:pt x="10" y="29"/>
                  </a:lnTo>
                  <a:lnTo>
                    <a:pt x="15" y="26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6"/>
                  </a:lnTo>
                  <a:lnTo>
                    <a:pt x="39" y="12"/>
                  </a:lnTo>
                  <a:lnTo>
                    <a:pt x="43" y="7"/>
                  </a:lnTo>
                  <a:lnTo>
                    <a:pt x="49" y="5"/>
                  </a:lnTo>
                  <a:lnTo>
                    <a:pt x="56" y="4"/>
                  </a:lnTo>
                  <a:lnTo>
                    <a:pt x="61" y="1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A5B7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9" name="Freeform 52"/>
            <p:cNvSpPr>
              <a:spLocks/>
            </p:cNvSpPr>
            <p:nvPr/>
          </p:nvSpPr>
          <p:spPr bwMode="auto">
            <a:xfrm>
              <a:off x="4311" y="3351"/>
              <a:ext cx="146" cy="55"/>
            </a:xfrm>
            <a:custGeom>
              <a:avLst/>
              <a:gdLst>
                <a:gd name="T0" fmla="*/ 139 w 146"/>
                <a:gd name="T1" fmla="*/ 47 h 55"/>
                <a:gd name="T2" fmla="*/ 132 w 146"/>
                <a:gd name="T3" fmla="*/ 50 h 55"/>
                <a:gd name="T4" fmla="*/ 125 w 146"/>
                <a:gd name="T5" fmla="*/ 51 h 55"/>
                <a:gd name="T6" fmla="*/ 118 w 146"/>
                <a:gd name="T7" fmla="*/ 51 h 55"/>
                <a:gd name="T8" fmla="*/ 111 w 146"/>
                <a:gd name="T9" fmla="*/ 50 h 55"/>
                <a:gd name="T10" fmla="*/ 105 w 146"/>
                <a:gd name="T11" fmla="*/ 48 h 55"/>
                <a:gd name="T12" fmla="*/ 98 w 146"/>
                <a:gd name="T13" fmla="*/ 46 h 55"/>
                <a:gd name="T14" fmla="*/ 92 w 146"/>
                <a:gd name="T15" fmla="*/ 43 h 55"/>
                <a:gd name="T16" fmla="*/ 87 w 146"/>
                <a:gd name="T17" fmla="*/ 39 h 55"/>
                <a:gd name="T18" fmla="*/ 75 w 146"/>
                <a:gd name="T19" fmla="*/ 38 h 55"/>
                <a:gd name="T20" fmla="*/ 62 w 146"/>
                <a:gd name="T21" fmla="*/ 39 h 55"/>
                <a:gd name="T22" fmla="*/ 49 w 146"/>
                <a:gd name="T23" fmla="*/ 42 h 55"/>
                <a:gd name="T24" fmla="*/ 35 w 146"/>
                <a:gd name="T25" fmla="*/ 46 h 55"/>
                <a:gd name="T26" fmla="*/ 22 w 146"/>
                <a:gd name="T27" fmla="*/ 51 h 55"/>
                <a:gd name="T28" fmla="*/ 12 w 146"/>
                <a:gd name="T29" fmla="*/ 53 h 55"/>
                <a:gd name="T30" fmla="*/ 3 w 146"/>
                <a:gd name="T31" fmla="*/ 55 h 55"/>
                <a:gd name="T32" fmla="*/ 0 w 146"/>
                <a:gd name="T33" fmla="*/ 54 h 55"/>
                <a:gd name="T34" fmla="*/ 3 w 146"/>
                <a:gd name="T35" fmla="*/ 52 h 55"/>
                <a:gd name="T36" fmla="*/ 10 w 146"/>
                <a:gd name="T37" fmla="*/ 47 h 55"/>
                <a:gd name="T38" fmla="*/ 22 w 146"/>
                <a:gd name="T39" fmla="*/ 41 h 55"/>
                <a:gd name="T40" fmla="*/ 37 w 146"/>
                <a:gd name="T41" fmla="*/ 35 h 55"/>
                <a:gd name="T42" fmla="*/ 53 w 146"/>
                <a:gd name="T43" fmla="*/ 28 h 55"/>
                <a:gd name="T44" fmla="*/ 70 w 146"/>
                <a:gd name="T45" fmla="*/ 25 h 55"/>
                <a:gd name="T46" fmla="*/ 86 w 146"/>
                <a:gd name="T47" fmla="*/ 24 h 55"/>
                <a:gd name="T48" fmla="*/ 100 w 146"/>
                <a:gd name="T49" fmla="*/ 27 h 55"/>
                <a:gd name="T50" fmla="*/ 107 w 146"/>
                <a:gd name="T51" fmla="*/ 30 h 55"/>
                <a:gd name="T52" fmla="*/ 115 w 146"/>
                <a:gd name="T53" fmla="*/ 33 h 55"/>
                <a:gd name="T54" fmla="*/ 123 w 146"/>
                <a:gd name="T55" fmla="*/ 32 h 55"/>
                <a:gd name="T56" fmla="*/ 130 w 146"/>
                <a:gd name="T57" fmla="*/ 27 h 55"/>
                <a:gd name="T58" fmla="*/ 128 w 146"/>
                <a:gd name="T59" fmla="*/ 24 h 55"/>
                <a:gd name="T60" fmla="*/ 124 w 146"/>
                <a:gd name="T61" fmla="*/ 17 h 55"/>
                <a:gd name="T62" fmla="*/ 122 w 146"/>
                <a:gd name="T63" fmla="*/ 8 h 55"/>
                <a:gd name="T64" fmla="*/ 123 w 146"/>
                <a:gd name="T65" fmla="*/ 0 h 55"/>
                <a:gd name="T66" fmla="*/ 128 w 146"/>
                <a:gd name="T67" fmla="*/ 1 h 55"/>
                <a:gd name="T68" fmla="*/ 135 w 146"/>
                <a:gd name="T69" fmla="*/ 5 h 55"/>
                <a:gd name="T70" fmla="*/ 140 w 146"/>
                <a:gd name="T71" fmla="*/ 11 h 55"/>
                <a:gd name="T72" fmla="*/ 144 w 146"/>
                <a:gd name="T73" fmla="*/ 20 h 55"/>
                <a:gd name="T74" fmla="*/ 146 w 146"/>
                <a:gd name="T75" fmla="*/ 29 h 55"/>
                <a:gd name="T76" fmla="*/ 146 w 146"/>
                <a:gd name="T77" fmla="*/ 38 h 55"/>
                <a:gd name="T78" fmla="*/ 144 w 146"/>
                <a:gd name="T79" fmla="*/ 44 h 55"/>
                <a:gd name="T80" fmla="*/ 139 w 146"/>
                <a:gd name="T81" fmla="*/ 47 h 5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" h="55">
                  <a:moveTo>
                    <a:pt x="139" y="47"/>
                  </a:moveTo>
                  <a:lnTo>
                    <a:pt x="132" y="50"/>
                  </a:lnTo>
                  <a:lnTo>
                    <a:pt x="125" y="51"/>
                  </a:lnTo>
                  <a:lnTo>
                    <a:pt x="118" y="51"/>
                  </a:lnTo>
                  <a:lnTo>
                    <a:pt x="111" y="50"/>
                  </a:lnTo>
                  <a:lnTo>
                    <a:pt x="105" y="48"/>
                  </a:lnTo>
                  <a:lnTo>
                    <a:pt x="98" y="46"/>
                  </a:lnTo>
                  <a:lnTo>
                    <a:pt x="92" y="43"/>
                  </a:lnTo>
                  <a:lnTo>
                    <a:pt x="87" y="39"/>
                  </a:lnTo>
                  <a:lnTo>
                    <a:pt x="75" y="38"/>
                  </a:lnTo>
                  <a:lnTo>
                    <a:pt x="62" y="39"/>
                  </a:lnTo>
                  <a:lnTo>
                    <a:pt x="49" y="42"/>
                  </a:lnTo>
                  <a:lnTo>
                    <a:pt x="35" y="46"/>
                  </a:lnTo>
                  <a:lnTo>
                    <a:pt x="22" y="51"/>
                  </a:lnTo>
                  <a:lnTo>
                    <a:pt x="12" y="53"/>
                  </a:lnTo>
                  <a:lnTo>
                    <a:pt x="3" y="55"/>
                  </a:lnTo>
                  <a:lnTo>
                    <a:pt x="0" y="54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22" y="41"/>
                  </a:lnTo>
                  <a:lnTo>
                    <a:pt x="37" y="35"/>
                  </a:lnTo>
                  <a:lnTo>
                    <a:pt x="53" y="28"/>
                  </a:lnTo>
                  <a:lnTo>
                    <a:pt x="70" y="25"/>
                  </a:lnTo>
                  <a:lnTo>
                    <a:pt x="86" y="24"/>
                  </a:lnTo>
                  <a:lnTo>
                    <a:pt x="100" y="27"/>
                  </a:lnTo>
                  <a:lnTo>
                    <a:pt x="107" y="30"/>
                  </a:lnTo>
                  <a:lnTo>
                    <a:pt x="115" y="33"/>
                  </a:lnTo>
                  <a:lnTo>
                    <a:pt x="123" y="32"/>
                  </a:lnTo>
                  <a:lnTo>
                    <a:pt x="130" y="27"/>
                  </a:lnTo>
                  <a:lnTo>
                    <a:pt x="128" y="24"/>
                  </a:lnTo>
                  <a:lnTo>
                    <a:pt x="124" y="17"/>
                  </a:lnTo>
                  <a:lnTo>
                    <a:pt x="122" y="8"/>
                  </a:lnTo>
                  <a:lnTo>
                    <a:pt x="123" y="0"/>
                  </a:lnTo>
                  <a:lnTo>
                    <a:pt x="128" y="1"/>
                  </a:lnTo>
                  <a:lnTo>
                    <a:pt x="135" y="5"/>
                  </a:lnTo>
                  <a:lnTo>
                    <a:pt x="140" y="11"/>
                  </a:lnTo>
                  <a:lnTo>
                    <a:pt x="144" y="20"/>
                  </a:lnTo>
                  <a:lnTo>
                    <a:pt x="146" y="29"/>
                  </a:lnTo>
                  <a:lnTo>
                    <a:pt x="146" y="38"/>
                  </a:lnTo>
                  <a:lnTo>
                    <a:pt x="144" y="44"/>
                  </a:lnTo>
                  <a:lnTo>
                    <a:pt x="139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0" name="Freeform 53"/>
            <p:cNvSpPr>
              <a:spLocks/>
            </p:cNvSpPr>
            <p:nvPr/>
          </p:nvSpPr>
          <p:spPr bwMode="auto">
            <a:xfrm>
              <a:off x="4157" y="3466"/>
              <a:ext cx="294" cy="58"/>
            </a:xfrm>
            <a:custGeom>
              <a:avLst/>
              <a:gdLst>
                <a:gd name="T0" fmla="*/ 46 w 294"/>
                <a:gd name="T1" fmla="*/ 23 h 58"/>
                <a:gd name="T2" fmla="*/ 44 w 294"/>
                <a:gd name="T3" fmla="*/ 24 h 58"/>
                <a:gd name="T4" fmla="*/ 35 w 294"/>
                <a:gd name="T5" fmla="*/ 26 h 58"/>
                <a:gd name="T6" fmla="*/ 21 w 294"/>
                <a:gd name="T7" fmla="*/ 34 h 58"/>
                <a:gd name="T8" fmla="*/ 27 w 294"/>
                <a:gd name="T9" fmla="*/ 35 h 58"/>
                <a:gd name="T10" fmla="*/ 51 w 294"/>
                <a:gd name="T11" fmla="*/ 29 h 58"/>
                <a:gd name="T12" fmla="*/ 88 w 294"/>
                <a:gd name="T13" fmla="*/ 21 h 58"/>
                <a:gd name="T14" fmla="*/ 125 w 294"/>
                <a:gd name="T15" fmla="*/ 16 h 58"/>
                <a:gd name="T16" fmla="*/ 151 w 294"/>
                <a:gd name="T17" fmla="*/ 19 h 58"/>
                <a:gd name="T18" fmla="*/ 172 w 294"/>
                <a:gd name="T19" fmla="*/ 24 h 58"/>
                <a:gd name="T20" fmla="*/ 192 w 294"/>
                <a:gd name="T21" fmla="*/ 26 h 58"/>
                <a:gd name="T22" fmla="*/ 213 w 294"/>
                <a:gd name="T23" fmla="*/ 28 h 58"/>
                <a:gd name="T24" fmla="*/ 239 w 294"/>
                <a:gd name="T25" fmla="*/ 31 h 58"/>
                <a:gd name="T26" fmla="*/ 260 w 294"/>
                <a:gd name="T27" fmla="*/ 32 h 58"/>
                <a:gd name="T28" fmla="*/ 273 w 294"/>
                <a:gd name="T29" fmla="*/ 29 h 58"/>
                <a:gd name="T30" fmla="*/ 280 w 294"/>
                <a:gd name="T31" fmla="*/ 20 h 58"/>
                <a:gd name="T32" fmla="*/ 280 w 294"/>
                <a:gd name="T33" fmla="*/ 13 h 58"/>
                <a:gd name="T34" fmla="*/ 254 w 294"/>
                <a:gd name="T35" fmla="*/ 16 h 58"/>
                <a:gd name="T36" fmla="*/ 218 w 294"/>
                <a:gd name="T37" fmla="*/ 18 h 58"/>
                <a:gd name="T38" fmla="*/ 189 w 294"/>
                <a:gd name="T39" fmla="*/ 18 h 58"/>
                <a:gd name="T40" fmla="*/ 186 w 294"/>
                <a:gd name="T41" fmla="*/ 15 h 58"/>
                <a:gd name="T42" fmla="*/ 211 w 294"/>
                <a:gd name="T43" fmla="*/ 11 h 58"/>
                <a:gd name="T44" fmla="*/ 245 w 294"/>
                <a:gd name="T45" fmla="*/ 4 h 58"/>
                <a:gd name="T46" fmla="*/ 271 w 294"/>
                <a:gd name="T47" fmla="*/ 1 h 58"/>
                <a:gd name="T48" fmla="*/ 280 w 294"/>
                <a:gd name="T49" fmla="*/ 0 h 58"/>
                <a:gd name="T50" fmla="*/ 290 w 294"/>
                <a:gd name="T51" fmla="*/ 3 h 58"/>
                <a:gd name="T52" fmla="*/ 294 w 294"/>
                <a:gd name="T53" fmla="*/ 17 h 58"/>
                <a:gd name="T54" fmla="*/ 281 w 294"/>
                <a:gd name="T55" fmla="*/ 34 h 58"/>
                <a:gd name="T56" fmla="*/ 267 w 294"/>
                <a:gd name="T57" fmla="*/ 43 h 58"/>
                <a:gd name="T58" fmla="*/ 256 w 294"/>
                <a:gd name="T59" fmla="*/ 47 h 58"/>
                <a:gd name="T60" fmla="*/ 97 w 294"/>
                <a:gd name="T61" fmla="*/ 58 h 58"/>
                <a:gd name="T62" fmla="*/ 44 w 294"/>
                <a:gd name="T63" fmla="*/ 54 h 58"/>
                <a:gd name="T64" fmla="*/ 16 w 294"/>
                <a:gd name="T65" fmla="*/ 48 h 58"/>
                <a:gd name="T66" fmla="*/ 4 w 294"/>
                <a:gd name="T67" fmla="*/ 42 h 58"/>
                <a:gd name="T68" fmla="*/ 0 w 294"/>
                <a:gd name="T69" fmla="*/ 33 h 58"/>
                <a:gd name="T70" fmla="*/ 10 w 294"/>
                <a:gd name="T71" fmla="*/ 26 h 58"/>
                <a:gd name="T72" fmla="*/ 25 w 294"/>
                <a:gd name="T73" fmla="*/ 20 h 58"/>
                <a:gd name="T74" fmla="*/ 39 w 294"/>
                <a:gd name="T75" fmla="*/ 19 h 58"/>
                <a:gd name="T76" fmla="*/ 46 w 294"/>
                <a:gd name="T77" fmla="*/ 21 h 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94" h="58">
                  <a:moveTo>
                    <a:pt x="46" y="21"/>
                  </a:moveTo>
                  <a:lnTo>
                    <a:pt x="46" y="23"/>
                  </a:lnTo>
                  <a:lnTo>
                    <a:pt x="45" y="23"/>
                  </a:lnTo>
                  <a:lnTo>
                    <a:pt x="44" y="24"/>
                  </a:lnTo>
                  <a:lnTo>
                    <a:pt x="35" y="26"/>
                  </a:lnTo>
                  <a:lnTo>
                    <a:pt x="28" y="30"/>
                  </a:lnTo>
                  <a:lnTo>
                    <a:pt x="21" y="34"/>
                  </a:lnTo>
                  <a:lnTo>
                    <a:pt x="21" y="36"/>
                  </a:lnTo>
                  <a:lnTo>
                    <a:pt x="27" y="35"/>
                  </a:lnTo>
                  <a:lnTo>
                    <a:pt x="36" y="33"/>
                  </a:lnTo>
                  <a:lnTo>
                    <a:pt x="51" y="29"/>
                  </a:lnTo>
                  <a:lnTo>
                    <a:pt x="69" y="26"/>
                  </a:lnTo>
                  <a:lnTo>
                    <a:pt x="88" y="21"/>
                  </a:lnTo>
                  <a:lnTo>
                    <a:pt x="107" y="18"/>
                  </a:lnTo>
                  <a:lnTo>
                    <a:pt x="125" y="16"/>
                  </a:lnTo>
                  <a:lnTo>
                    <a:pt x="141" y="16"/>
                  </a:lnTo>
                  <a:lnTo>
                    <a:pt x="151" y="19"/>
                  </a:lnTo>
                  <a:lnTo>
                    <a:pt x="161" y="21"/>
                  </a:lnTo>
                  <a:lnTo>
                    <a:pt x="172" y="24"/>
                  </a:lnTo>
                  <a:lnTo>
                    <a:pt x="183" y="25"/>
                  </a:lnTo>
                  <a:lnTo>
                    <a:pt x="192" y="26"/>
                  </a:lnTo>
                  <a:lnTo>
                    <a:pt x="203" y="27"/>
                  </a:lnTo>
                  <a:lnTo>
                    <a:pt x="213" y="28"/>
                  </a:lnTo>
                  <a:lnTo>
                    <a:pt x="224" y="30"/>
                  </a:lnTo>
                  <a:lnTo>
                    <a:pt x="239" y="31"/>
                  </a:lnTo>
                  <a:lnTo>
                    <a:pt x="250" y="32"/>
                  </a:lnTo>
                  <a:lnTo>
                    <a:pt x="260" y="32"/>
                  </a:lnTo>
                  <a:lnTo>
                    <a:pt x="267" y="31"/>
                  </a:lnTo>
                  <a:lnTo>
                    <a:pt x="273" y="29"/>
                  </a:lnTo>
                  <a:lnTo>
                    <a:pt x="277" y="25"/>
                  </a:lnTo>
                  <a:lnTo>
                    <a:pt x="280" y="20"/>
                  </a:lnTo>
                  <a:lnTo>
                    <a:pt x="284" y="13"/>
                  </a:lnTo>
                  <a:lnTo>
                    <a:pt x="280" y="13"/>
                  </a:lnTo>
                  <a:lnTo>
                    <a:pt x="269" y="14"/>
                  </a:lnTo>
                  <a:lnTo>
                    <a:pt x="254" y="16"/>
                  </a:lnTo>
                  <a:lnTo>
                    <a:pt x="236" y="17"/>
                  </a:lnTo>
                  <a:lnTo>
                    <a:pt x="218" y="18"/>
                  </a:lnTo>
                  <a:lnTo>
                    <a:pt x="202" y="18"/>
                  </a:lnTo>
                  <a:lnTo>
                    <a:pt x="189" y="18"/>
                  </a:lnTo>
                  <a:lnTo>
                    <a:pt x="183" y="17"/>
                  </a:lnTo>
                  <a:lnTo>
                    <a:pt x="186" y="15"/>
                  </a:lnTo>
                  <a:lnTo>
                    <a:pt x="196" y="13"/>
                  </a:lnTo>
                  <a:lnTo>
                    <a:pt x="211" y="11"/>
                  </a:lnTo>
                  <a:lnTo>
                    <a:pt x="228" y="8"/>
                  </a:lnTo>
                  <a:lnTo>
                    <a:pt x="245" y="4"/>
                  </a:lnTo>
                  <a:lnTo>
                    <a:pt x="260" y="2"/>
                  </a:lnTo>
                  <a:lnTo>
                    <a:pt x="271" y="1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5" y="1"/>
                  </a:lnTo>
                  <a:lnTo>
                    <a:pt x="290" y="3"/>
                  </a:lnTo>
                  <a:lnTo>
                    <a:pt x="294" y="7"/>
                  </a:lnTo>
                  <a:lnTo>
                    <a:pt x="294" y="17"/>
                  </a:lnTo>
                  <a:lnTo>
                    <a:pt x="289" y="27"/>
                  </a:lnTo>
                  <a:lnTo>
                    <a:pt x="281" y="34"/>
                  </a:lnTo>
                  <a:lnTo>
                    <a:pt x="274" y="41"/>
                  </a:lnTo>
                  <a:lnTo>
                    <a:pt x="267" y="43"/>
                  </a:lnTo>
                  <a:lnTo>
                    <a:pt x="262" y="46"/>
                  </a:lnTo>
                  <a:lnTo>
                    <a:pt x="256" y="47"/>
                  </a:lnTo>
                  <a:lnTo>
                    <a:pt x="249" y="46"/>
                  </a:lnTo>
                  <a:lnTo>
                    <a:pt x="97" y="58"/>
                  </a:lnTo>
                  <a:lnTo>
                    <a:pt x="66" y="56"/>
                  </a:lnTo>
                  <a:lnTo>
                    <a:pt x="44" y="54"/>
                  </a:lnTo>
                  <a:lnTo>
                    <a:pt x="27" y="51"/>
                  </a:lnTo>
                  <a:lnTo>
                    <a:pt x="16" y="48"/>
                  </a:lnTo>
                  <a:lnTo>
                    <a:pt x="9" y="45"/>
                  </a:lnTo>
                  <a:lnTo>
                    <a:pt x="4" y="42"/>
                  </a:lnTo>
                  <a:lnTo>
                    <a:pt x="2" y="37"/>
                  </a:lnTo>
                  <a:lnTo>
                    <a:pt x="0" y="33"/>
                  </a:lnTo>
                  <a:lnTo>
                    <a:pt x="4" y="29"/>
                  </a:lnTo>
                  <a:lnTo>
                    <a:pt x="10" y="26"/>
                  </a:lnTo>
                  <a:lnTo>
                    <a:pt x="17" y="23"/>
                  </a:lnTo>
                  <a:lnTo>
                    <a:pt x="25" y="20"/>
                  </a:lnTo>
                  <a:lnTo>
                    <a:pt x="33" y="20"/>
                  </a:lnTo>
                  <a:lnTo>
                    <a:pt x="39" y="19"/>
                  </a:lnTo>
                  <a:lnTo>
                    <a:pt x="44" y="20"/>
                  </a:lnTo>
                  <a:lnTo>
                    <a:pt x="46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1" name="Freeform 54"/>
            <p:cNvSpPr>
              <a:spLocks/>
            </p:cNvSpPr>
            <p:nvPr/>
          </p:nvSpPr>
          <p:spPr bwMode="auto">
            <a:xfrm>
              <a:off x="4209" y="3494"/>
              <a:ext cx="142" cy="14"/>
            </a:xfrm>
            <a:custGeom>
              <a:avLst/>
              <a:gdLst>
                <a:gd name="T0" fmla="*/ 142 w 142"/>
                <a:gd name="T1" fmla="*/ 9 h 14"/>
                <a:gd name="T2" fmla="*/ 0 w 142"/>
                <a:gd name="T3" fmla="*/ 14 h 14"/>
                <a:gd name="T4" fmla="*/ 12 w 142"/>
                <a:gd name="T5" fmla="*/ 11 h 14"/>
                <a:gd name="T6" fmla="*/ 23 w 142"/>
                <a:gd name="T7" fmla="*/ 8 h 14"/>
                <a:gd name="T8" fmla="*/ 36 w 142"/>
                <a:gd name="T9" fmla="*/ 6 h 14"/>
                <a:gd name="T10" fmla="*/ 49 w 142"/>
                <a:gd name="T11" fmla="*/ 3 h 14"/>
                <a:gd name="T12" fmla="*/ 62 w 142"/>
                <a:gd name="T13" fmla="*/ 2 h 14"/>
                <a:gd name="T14" fmla="*/ 75 w 142"/>
                <a:gd name="T15" fmla="*/ 0 h 14"/>
                <a:gd name="T16" fmla="*/ 87 w 142"/>
                <a:gd name="T17" fmla="*/ 1 h 14"/>
                <a:gd name="T18" fmla="*/ 100 w 142"/>
                <a:gd name="T19" fmla="*/ 2 h 14"/>
                <a:gd name="T20" fmla="*/ 104 w 142"/>
                <a:gd name="T21" fmla="*/ 3 h 14"/>
                <a:gd name="T22" fmla="*/ 109 w 142"/>
                <a:gd name="T23" fmla="*/ 4 h 14"/>
                <a:gd name="T24" fmla="*/ 115 w 142"/>
                <a:gd name="T25" fmla="*/ 5 h 14"/>
                <a:gd name="T26" fmla="*/ 121 w 142"/>
                <a:gd name="T27" fmla="*/ 5 h 14"/>
                <a:gd name="T28" fmla="*/ 126 w 142"/>
                <a:gd name="T29" fmla="*/ 6 h 14"/>
                <a:gd name="T30" fmla="*/ 133 w 142"/>
                <a:gd name="T31" fmla="*/ 7 h 14"/>
                <a:gd name="T32" fmla="*/ 138 w 142"/>
                <a:gd name="T33" fmla="*/ 8 h 14"/>
                <a:gd name="T34" fmla="*/ 142 w 142"/>
                <a:gd name="T35" fmla="*/ 9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" h="14">
                  <a:moveTo>
                    <a:pt x="142" y="9"/>
                  </a:moveTo>
                  <a:lnTo>
                    <a:pt x="0" y="14"/>
                  </a:lnTo>
                  <a:lnTo>
                    <a:pt x="12" y="11"/>
                  </a:lnTo>
                  <a:lnTo>
                    <a:pt x="23" y="8"/>
                  </a:lnTo>
                  <a:lnTo>
                    <a:pt x="36" y="6"/>
                  </a:lnTo>
                  <a:lnTo>
                    <a:pt x="49" y="3"/>
                  </a:lnTo>
                  <a:lnTo>
                    <a:pt x="62" y="2"/>
                  </a:lnTo>
                  <a:lnTo>
                    <a:pt x="75" y="0"/>
                  </a:lnTo>
                  <a:lnTo>
                    <a:pt x="87" y="1"/>
                  </a:lnTo>
                  <a:lnTo>
                    <a:pt x="100" y="2"/>
                  </a:lnTo>
                  <a:lnTo>
                    <a:pt x="104" y="3"/>
                  </a:lnTo>
                  <a:lnTo>
                    <a:pt x="109" y="4"/>
                  </a:lnTo>
                  <a:lnTo>
                    <a:pt x="115" y="5"/>
                  </a:lnTo>
                  <a:lnTo>
                    <a:pt x="121" y="5"/>
                  </a:lnTo>
                  <a:lnTo>
                    <a:pt x="126" y="6"/>
                  </a:lnTo>
                  <a:lnTo>
                    <a:pt x="133" y="7"/>
                  </a:lnTo>
                  <a:lnTo>
                    <a:pt x="138" y="8"/>
                  </a:lnTo>
                  <a:lnTo>
                    <a:pt x="142" y="9"/>
                  </a:lnTo>
                  <a:close/>
                </a:path>
              </a:pathLst>
            </a:custGeom>
            <a:solidFill>
              <a:srgbClr val="DB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2" name="Freeform 55"/>
            <p:cNvSpPr>
              <a:spLocks/>
            </p:cNvSpPr>
            <p:nvPr/>
          </p:nvSpPr>
          <p:spPr bwMode="auto">
            <a:xfrm>
              <a:off x="4273" y="3551"/>
              <a:ext cx="298" cy="58"/>
            </a:xfrm>
            <a:custGeom>
              <a:avLst/>
              <a:gdLst>
                <a:gd name="T0" fmla="*/ 268 w 298"/>
                <a:gd name="T1" fmla="*/ 11 h 58"/>
                <a:gd name="T2" fmla="*/ 283 w 298"/>
                <a:gd name="T3" fmla="*/ 15 h 58"/>
                <a:gd name="T4" fmla="*/ 293 w 298"/>
                <a:gd name="T5" fmla="*/ 24 h 58"/>
                <a:gd name="T6" fmla="*/ 298 w 298"/>
                <a:gd name="T7" fmla="*/ 33 h 58"/>
                <a:gd name="T8" fmla="*/ 297 w 298"/>
                <a:gd name="T9" fmla="*/ 36 h 58"/>
                <a:gd name="T10" fmla="*/ 287 w 298"/>
                <a:gd name="T11" fmla="*/ 33 h 58"/>
                <a:gd name="T12" fmla="*/ 276 w 298"/>
                <a:gd name="T13" fmla="*/ 28 h 58"/>
                <a:gd name="T14" fmla="*/ 268 w 298"/>
                <a:gd name="T15" fmla="*/ 24 h 58"/>
                <a:gd name="T16" fmla="*/ 264 w 298"/>
                <a:gd name="T17" fmla="*/ 22 h 58"/>
                <a:gd name="T18" fmla="*/ 188 w 298"/>
                <a:gd name="T19" fmla="*/ 29 h 58"/>
                <a:gd name="T20" fmla="*/ 162 w 298"/>
                <a:gd name="T21" fmla="*/ 26 h 58"/>
                <a:gd name="T22" fmla="*/ 135 w 298"/>
                <a:gd name="T23" fmla="*/ 21 h 58"/>
                <a:gd name="T24" fmla="*/ 110 w 298"/>
                <a:gd name="T25" fmla="*/ 16 h 58"/>
                <a:gd name="T26" fmla="*/ 87 w 298"/>
                <a:gd name="T27" fmla="*/ 11 h 58"/>
                <a:gd name="T28" fmla="*/ 64 w 298"/>
                <a:gd name="T29" fmla="*/ 11 h 58"/>
                <a:gd name="T30" fmla="*/ 43 w 298"/>
                <a:gd name="T31" fmla="*/ 15 h 58"/>
                <a:gd name="T32" fmla="*/ 23 w 298"/>
                <a:gd name="T33" fmla="*/ 24 h 58"/>
                <a:gd name="T34" fmla="*/ 71 w 298"/>
                <a:gd name="T35" fmla="*/ 21 h 58"/>
                <a:gd name="T36" fmla="*/ 81 w 298"/>
                <a:gd name="T37" fmla="*/ 19 h 58"/>
                <a:gd name="T38" fmla="*/ 92 w 298"/>
                <a:gd name="T39" fmla="*/ 18 h 58"/>
                <a:gd name="T40" fmla="*/ 104 w 298"/>
                <a:gd name="T41" fmla="*/ 20 h 58"/>
                <a:gd name="T42" fmla="*/ 113 w 298"/>
                <a:gd name="T43" fmla="*/ 22 h 58"/>
                <a:gd name="T44" fmla="*/ 166 w 298"/>
                <a:gd name="T45" fmla="*/ 33 h 58"/>
                <a:gd name="T46" fmla="*/ 218 w 298"/>
                <a:gd name="T47" fmla="*/ 40 h 58"/>
                <a:gd name="T48" fmla="*/ 257 w 298"/>
                <a:gd name="T49" fmla="*/ 45 h 58"/>
                <a:gd name="T50" fmla="*/ 271 w 298"/>
                <a:gd name="T51" fmla="*/ 46 h 58"/>
                <a:gd name="T52" fmla="*/ 252 w 298"/>
                <a:gd name="T53" fmla="*/ 49 h 58"/>
                <a:gd name="T54" fmla="*/ 228 w 298"/>
                <a:gd name="T55" fmla="*/ 49 h 58"/>
                <a:gd name="T56" fmla="*/ 202 w 298"/>
                <a:gd name="T57" fmla="*/ 47 h 58"/>
                <a:gd name="T58" fmla="*/ 175 w 298"/>
                <a:gd name="T59" fmla="*/ 44 h 58"/>
                <a:gd name="T60" fmla="*/ 147 w 298"/>
                <a:gd name="T61" fmla="*/ 39 h 58"/>
                <a:gd name="T62" fmla="*/ 123 w 298"/>
                <a:gd name="T63" fmla="*/ 35 h 58"/>
                <a:gd name="T64" fmla="*/ 100 w 298"/>
                <a:gd name="T65" fmla="*/ 32 h 58"/>
                <a:gd name="T66" fmla="*/ 85 w 298"/>
                <a:gd name="T67" fmla="*/ 30 h 58"/>
                <a:gd name="T68" fmla="*/ 71 w 298"/>
                <a:gd name="T69" fmla="*/ 33 h 58"/>
                <a:gd name="T70" fmla="*/ 57 w 298"/>
                <a:gd name="T71" fmla="*/ 34 h 58"/>
                <a:gd name="T72" fmla="*/ 43 w 298"/>
                <a:gd name="T73" fmla="*/ 36 h 58"/>
                <a:gd name="T74" fmla="*/ 29 w 298"/>
                <a:gd name="T75" fmla="*/ 40 h 58"/>
                <a:gd name="T76" fmla="*/ 59 w 298"/>
                <a:gd name="T77" fmla="*/ 44 h 58"/>
                <a:gd name="T78" fmla="*/ 113 w 298"/>
                <a:gd name="T79" fmla="*/ 48 h 58"/>
                <a:gd name="T80" fmla="*/ 165 w 298"/>
                <a:gd name="T81" fmla="*/ 52 h 58"/>
                <a:gd name="T82" fmla="*/ 188 w 298"/>
                <a:gd name="T83" fmla="*/ 55 h 58"/>
                <a:gd name="T84" fmla="*/ 165 w 298"/>
                <a:gd name="T85" fmla="*/ 58 h 58"/>
                <a:gd name="T86" fmla="*/ 116 w 298"/>
                <a:gd name="T87" fmla="*/ 57 h 58"/>
                <a:gd name="T88" fmla="*/ 69 w 298"/>
                <a:gd name="T89" fmla="*/ 56 h 58"/>
                <a:gd name="T90" fmla="*/ 46 w 298"/>
                <a:gd name="T91" fmla="*/ 55 h 58"/>
                <a:gd name="T92" fmla="*/ 28 w 298"/>
                <a:gd name="T93" fmla="*/ 53 h 58"/>
                <a:gd name="T94" fmla="*/ 12 w 298"/>
                <a:gd name="T95" fmla="*/ 47 h 58"/>
                <a:gd name="T96" fmla="*/ 2 w 298"/>
                <a:gd name="T97" fmla="*/ 39 h 58"/>
                <a:gd name="T98" fmla="*/ 0 w 298"/>
                <a:gd name="T99" fmla="*/ 32 h 58"/>
                <a:gd name="T100" fmla="*/ 23 w 298"/>
                <a:gd name="T101" fmla="*/ 12 h 58"/>
                <a:gd name="T102" fmla="*/ 52 w 298"/>
                <a:gd name="T103" fmla="*/ 2 h 58"/>
                <a:gd name="T104" fmla="*/ 83 w 298"/>
                <a:gd name="T105" fmla="*/ 0 h 58"/>
                <a:gd name="T106" fmla="*/ 113 w 298"/>
                <a:gd name="T107" fmla="*/ 6 h 58"/>
                <a:gd name="T108" fmla="*/ 139 w 298"/>
                <a:gd name="T109" fmla="*/ 12 h 58"/>
                <a:gd name="T110" fmla="*/ 170 w 298"/>
                <a:gd name="T111" fmla="*/ 15 h 58"/>
                <a:gd name="T112" fmla="*/ 196 w 298"/>
                <a:gd name="T113" fmla="*/ 17 h 58"/>
                <a:gd name="T114" fmla="*/ 208 w 298"/>
                <a:gd name="T115" fmla="*/ 18 h 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98" h="58">
                  <a:moveTo>
                    <a:pt x="208" y="18"/>
                  </a:moveTo>
                  <a:lnTo>
                    <a:pt x="268" y="11"/>
                  </a:lnTo>
                  <a:lnTo>
                    <a:pt x="275" y="12"/>
                  </a:lnTo>
                  <a:lnTo>
                    <a:pt x="283" y="15"/>
                  </a:lnTo>
                  <a:lnTo>
                    <a:pt x="288" y="19"/>
                  </a:lnTo>
                  <a:lnTo>
                    <a:pt x="293" y="24"/>
                  </a:lnTo>
                  <a:lnTo>
                    <a:pt x="297" y="29"/>
                  </a:lnTo>
                  <a:lnTo>
                    <a:pt x="298" y="33"/>
                  </a:lnTo>
                  <a:lnTo>
                    <a:pt x="298" y="36"/>
                  </a:lnTo>
                  <a:lnTo>
                    <a:pt x="297" y="36"/>
                  </a:lnTo>
                  <a:lnTo>
                    <a:pt x="292" y="35"/>
                  </a:lnTo>
                  <a:lnTo>
                    <a:pt x="287" y="33"/>
                  </a:lnTo>
                  <a:lnTo>
                    <a:pt x="282" y="31"/>
                  </a:lnTo>
                  <a:lnTo>
                    <a:pt x="276" y="28"/>
                  </a:lnTo>
                  <a:lnTo>
                    <a:pt x="271" y="26"/>
                  </a:lnTo>
                  <a:lnTo>
                    <a:pt x="268" y="24"/>
                  </a:lnTo>
                  <a:lnTo>
                    <a:pt x="265" y="22"/>
                  </a:lnTo>
                  <a:lnTo>
                    <a:pt x="264" y="22"/>
                  </a:lnTo>
                  <a:lnTo>
                    <a:pt x="202" y="30"/>
                  </a:lnTo>
                  <a:lnTo>
                    <a:pt x="188" y="29"/>
                  </a:lnTo>
                  <a:lnTo>
                    <a:pt x="176" y="27"/>
                  </a:lnTo>
                  <a:lnTo>
                    <a:pt x="162" y="26"/>
                  </a:lnTo>
                  <a:lnTo>
                    <a:pt x="149" y="23"/>
                  </a:lnTo>
                  <a:lnTo>
                    <a:pt x="135" y="21"/>
                  </a:lnTo>
                  <a:lnTo>
                    <a:pt x="123" y="19"/>
                  </a:lnTo>
                  <a:lnTo>
                    <a:pt x="110" y="16"/>
                  </a:lnTo>
                  <a:lnTo>
                    <a:pt x="97" y="13"/>
                  </a:lnTo>
                  <a:lnTo>
                    <a:pt x="87" y="11"/>
                  </a:lnTo>
                  <a:lnTo>
                    <a:pt x="76" y="10"/>
                  </a:lnTo>
                  <a:lnTo>
                    <a:pt x="64" y="11"/>
                  </a:lnTo>
                  <a:lnTo>
                    <a:pt x="54" y="12"/>
                  </a:lnTo>
                  <a:lnTo>
                    <a:pt x="43" y="15"/>
                  </a:lnTo>
                  <a:lnTo>
                    <a:pt x="33" y="19"/>
                  </a:lnTo>
                  <a:lnTo>
                    <a:pt x="23" y="24"/>
                  </a:lnTo>
                  <a:lnTo>
                    <a:pt x="16" y="32"/>
                  </a:lnTo>
                  <a:lnTo>
                    <a:pt x="71" y="21"/>
                  </a:lnTo>
                  <a:lnTo>
                    <a:pt x="76" y="19"/>
                  </a:lnTo>
                  <a:lnTo>
                    <a:pt x="81" y="19"/>
                  </a:lnTo>
                  <a:lnTo>
                    <a:pt x="87" y="18"/>
                  </a:lnTo>
                  <a:lnTo>
                    <a:pt x="92" y="18"/>
                  </a:lnTo>
                  <a:lnTo>
                    <a:pt x="97" y="19"/>
                  </a:lnTo>
                  <a:lnTo>
                    <a:pt x="104" y="20"/>
                  </a:lnTo>
                  <a:lnTo>
                    <a:pt x="108" y="21"/>
                  </a:lnTo>
                  <a:lnTo>
                    <a:pt x="113" y="22"/>
                  </a:lnTo>
                  <a:lnTo>
                    <a:pt x="140" y="29"/>
                  </a:lnTo>
                  <a:lnTo>
                    <a:pt x="166" y="33"/>
                  </a:lnTo>
                  <a:lnTo>
                    <a:pt x="194" y="37"/>
                  </a:lnTo>
                  <a:lnTo>
                    <a:pt x="218" y="40"/>
                  </a:lnTo>
                  <a:lnTo>
                    <a:pt x="240" y="42"/>
                  </a:lnTo>
                  <a:lnTo>
                    <a:pt x="257" y="45"/>
                  </a:lnTo>
                  <a:lnTo>
                    <a:pt x="268" y="45"/>
                  </a:lnTo>
                  <a:lnTo>
                    <a:pt x="271" y="46"/>
                  </a:lnTo>
                  <a:lnTo>
                    <a:pt x="262" y="48"/>
                  </a:lnTo>
                  <a:lnTo>
                    <a:pt x="252" y="49"/>
                  </a:lnTo>
                  <a:lnTo>
                    <a:pt x="240" y="49"/>
                  </a:lnTo>
                  <a:lnTo>
                    <a:pt x="228" y="49"/>
                  </a:lnTo>
                  <a:lnTo>
                    <a:pt x="215" y="48"/>
                  </a:lnTo>
                  <a:lnTo>
                    <a:pt x="202" y="47"/>
                  </a:lnTo>
                  <a:lnTo>
                    <a:pt x="188" y="46"/>
                  </a:lnTo>
                  <a:lnTo>
                    <a:pt x="175" y="44"/>
                  </a:lnTo>
                  <a:lnTo>
                    <a:pt x="161" y="41"/>
                  </a:lnTo>
                  <a:lnTo>
                    <a:pt x="147" y="39"/>
                  </a:lnTo>
                  <a:lnTo>
                    <a:pt x="134" y="37"/>
                  </a:lnTo>
                  <a:lnTo>
                    <a:pt x="123" y="35"/>
                  </a:lnTo>
                  <a:lnTo>
                    <a:pt x="111" y="34"/>
                  </a:lnTo>
                  <a:lnTo>
                    <a:pt x="100" y="32"/>
                  </a:lnTo>
                  <a:lnTo>
                    <a:pt x="92" y="31"/>
                  </a:lnTo>
                  <a:lnTo>
                    <a:pt x="85" y="30"/>
                  </a:lnTo>
                  <a:lnTo>
                    <a:pt x="78" y="32"/>
                  </a:lnTo>
                  <a:lnTo>
                    <a:pt x="71" y="33"/>
                  </a:lnTo>
                  <a:lnTo>
                    <a:pt x="64" y="34"/>
                  </a:lnTo>
                  <a:lnTo>
                    <a:pt x="57" y="34"/>
                  </a:lnTo>
                  <a:lnTo>
                    <a:pt x="50" y="35"/>
                  </a:lnTo>
                  <a:lnTo>
                    <a:pt x="43" y="36"/>
                  </a:lnTo>
                  <a:lnTo>
                    <a:pt x="36" y="38"/>
                  </a:lnTo>
                  <a:lnTo>
                    <a:pt x="29" y="40"/>
                  </a:lnTo>
                  <a:lnTo>
                    <a:pt x="39" y="41"/>
                  </a:lnTo>
                  <a:lnTo>
                    <a:pt x="59" y="44"/>
                  </a:lnTo>
                  <a:lnTo>
                    <a:pt x="85" y="46"/>
                  </a:lnTo>
                  <a:lnTo>
                    <a:pt x="113" y="48"/>
                  </a:lnTo>
                  <a:lnTo>
                    <a:pt x="141" y="50"/>
                  </a:lnTo>
                  <a:lnTo>
                    <a:pt x="165" y="52"/>
                  </a:lnTo>
                  <a:lnTo>
                    <a:pt x="182" y="54"/>
                  </a:lnTo>
                  <a:lnTo>
                    <a:pt x="188" y="55"/>
                  </a:lnTo>
                  <a:lnTo>
                    <a:pt x="181" y="57"/>
                  </a:lnTo>
                  <a:lnTo>
                    <a:pt x="165" y="58"/>
                  </a:lnTo>
                  <a:lnTo>
                    <a:pt x="142" y="58"/>
                  </a:lnTo>
                  <a:lnTo>
                    <a:pt x="116" y="57"/>
                  </a:lnTo>
                  <a:lnTo>
                    <a:pt x="91" y="57"/>
                  </a:lnTo>
                  <a:lnTo>
                    <a:pt x="69" y="56"/>
                  </a:lnTo>
                  <a:lnTo>
                    <a:pt x="53" y="55"/>
                  </a:lnTo>
                  <a:lnTo>
                    <a:pt x="46" y="55"/>
                  </a:lnTo>
                  <a:lnTo>
                    <a:pt x="38" y="54"/>
                  </a:lnTo>
                  <a:lnTo>
                    <a:pt x="28" y="53"/>
                  </a:lnTo>
                  <a:lnTo>
                    <a:pt x="20" y="50"/>
                  </a:lnTo>
                  <a:lnTo>
                    <a:pt x="12" y="47"/>
                  </a:lnTo>
                  <a:lnTo>
                    <a:pt x="6" y="42"/>
                  </a:lnTo>
                  <a:lnTo>
                    <a:pt x="2" y="39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10" y="21"/>
                  </a:lnTo>
                  <a:lnTo>
                    <a:pt x="23" y="12"/>
                  </a:lnTo>
                  <a:lnTo>
                    <a:pt x="37" y="6"/>
                  </a:lnTo>
                  <a:lnTo>
                    <a:pt x="52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8" y="2"/>
                  </a:lnTo>
                  <a:lnTo>
                    <a:pt x="113" y="6"/>
                  </a:lnTo>
                  <a:lnTo>
                    <a:pt x="125" y="10"/>
                  </a:lnTo>
                  <a:lnTo>
                    <a:pt x="139" y="12"/>
                  </a:lnTo>
                  <a:lnTo>
                    <a:pt x="155" y="14"/>
                  </a:lnTo>
                  <a:lnTo>
                    <a:pt x="170" y="15"/>
                  </a:lnTo>
                  <a:lnTo>
                    <a:pt x="184" y="17"/>
                  </a:lnTo>
                  <a:lnTo>
                    <a:pt x="196" y="17"/>
                  </a:lnTo>
                  <a:lnTo>
                    <a:pt x="204" y="18"/>
                  </a:lnTo>
                  <a:lnTo>
                    <a:pt x="20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3" name="Freeform 56"/>
            <p:cNvSpPr>
              <a:spLocks/>
            </p:cNvSpPr>
            <p:nvPr/>
          </p:nvSpPr>
          <p:spPr bwMode="auto">
            <a:xfrm>
              <a:off x="5185" y="2357"/>
              <a:ext cx="23" cy="21"/>
            </a:xfrm>
            <a:custGeom>
              <a:avLst/>
              <a:gdLst>
                <a:gd name="T0" fmla="*/ 12 w 23"/>
                <a:gd name="T1" fmla="*/ 21 h 21"/>
                <a:gd name="T2" fmla="*/ 16 w 23"/>
                <a:gd name="T3" fmla="*/ 20 h 21"/>
                <a:gd name="T4" fmla="*/ 20 w 23"/>
                <a:gd name="T5" fmla="*/ 18 h 21"/>
                <a:gd name="T6" fmla="*/ 22 w 23"/>
                <a:gd name="T7" fmla="*/ 15 h 21"/>
                <a:gd name="T8" fmla="*/ 23 w 23"/>
                <a:gd name="T9" fmla="*/ 11 h 21"/>
                <a:gd name="T10" fmla="*/ 22 w 23"/>
                <a:gd name="T11" fmla="*/ 7 h 21"/>
                <a:gd name="T12" fmla="*/ 20 w 23"/>
                <a:gd name="T13" fmla="*/ 3 h 21"/>
                <a:gd name="T14" fmla="*/ 16 w 23"/>
                <a:gd name="T15" fmla="*/ 1 h 21"/>
                <a:gd name="T16" fmla="*/ 12 w 23"/>
                <a:gd name="T17" fmla="*/ 0 h 21"/>
                <a:gd name="T18" fmla="*/ 8 w 23"/>
                <a:gd name="T19" fmla="*/ 1 h 21"/>
                <a:gd name="T20" fmla="*/ 4 w 23"/>
                <a:gd name="T21" fmla="*/ 3 h 21"/>
                <a:gd name="T22" fmla="*/ 2 w 23"/>
                <a:gd name="T23" fmla="*/ 7 h 21"/>
                <a:gd name="T24" fmla="*/ 0 w 23"/>
                <a:gd name="T25" fmla="*/ 11 h 21"/>
                <a:gd name="T26" fmla="*/ 2 w 23"/>
                <a:gd name="T27" fmla="*/ 15 h 21"/>
                <a:gd name="T28" fmla="*/ 4 w 23"/>
                <a:gd name="T29" fmla="*/ 18 h 21"/>
                <a:gd name="T30" fmla="*/ 8 w 23"/>
                <a:gd name="T31" fmla="*/ 20 h 21"/>
                <a:gd name="T32" fmla="*/ 12 w 23"/>
                <a:gd name="T33" fmla="*/ 21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1">
                  <a:moveTo>
                    <a:pt x="12" y="21"/>
                  </a:moveTo>
                  <a:lnTo>
                    <a:pt x="16" y="20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3" y="11"/>
                  </a:lnTo>
                  <a:lnTo>
                    <a:pt x="22" y="7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2" y="7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4" y="18"/>
                  </a:lnTo>
                  <a:lnTo>
                    <a:pt x="8" y="20"/>
                  </a:lnTo>
                  <a:lnTo>
                    <a:pt x="12" y="21"/>
                  </a:lnTo>
                  <a:close/>
                </a:path>
              </a:pathLst>
            </a:custGeom>
            <a:solidFill>
              <a:srgbClr val="CEF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4" name="Freeform 57"/>
            <p:cNvSpPr>
              <a:spLocks/>
            </p:cNvSpPr>
            <p:nvPr/>
          </p:nvSpPr>
          <p:spPr bwMode="auto">
            <a:xfrm>
              <a:off x="4120" y="1566"/>
              <a:ext cx="650" cy="1405"/>
            </a:xfrm>
            <a:custGeom>
              <a:avLst/>
              <a:gdLst>
                <a:gd name="T0" fmla="*/ 594 w 650"/>
                <a:gd name="T1" fmla="*/ 1066 h 1405"/>
                <a:gd name="T2" fmla="*/ 551 w 650"/>
                <a:gd name="T3" fmla="*/ 1066 h 1405"/>
                <a:gd name="T4" fmla="*/ 474 w 650"/>
                <a:gd name="T5" fmla="*/ 1067 h 1405"/>
                <a:gd name="T6" fmla="*/ 443 w 650"/>
                <a:gd name="T7" fmla="*/ 1055 h 1405"/>
                <a:gd name="T8" fmla="*/ 445 w 650"/>
                <a:gd name="T9" fmla="*/ 785 h 1405"/>
                <a:gd name="T10" fmla="*/ 453 w 650"/>
                <a:gd name="T11" fmla="*/ 406 h 1405"/>
                <a:gd name="T12" fmla="*/ 482 w 650"/>
                <a:gd name="T13" fmla="*/ 384 h 1405"/>
                <a:gd name="T14" fmla="*/ 427 w 650"/>
                <a:gd name="T15" fmla="*/ 404 h 1405"/>
                <a:gd name="T16" fmla="*/ 394 w 650"/>
                <a:gd name="T17" fmla="*/ 423 h 1405"/>
                <a:gd name="T18" fmla="*/ 330 w 650"/>
                <a:gd name="T19" fmla="*/ 272 h 1405"/>
                <a:gd name="T20" fmla="*/ 349 w 650"/>
                <a:gd name="T21" fmla="*/ 403 h 1405"/>
                <a:gd name="T22" fmla="*/ 291 w 650"/>
                <a:gd name="T23" fmla="*/ 389 h 1405"/>
                <a:gd name="T24" fmla="*/ 317 w 650"/>
                <a:gd name="T25" fmla="*/ 239 h 1405"/>
                <a:gd name="T26" fmla="*/ 342 w 650"/>
                <a:gd name="T27" fmla="*/ 188 h 1405"/>
                <a:gd name="T28" fmla="*/ 375 w 650"/>
                <a:gd name="T29" fmla="*/ 142 h 1405"/>
                <a:gd name="T30" fmla="*/ 418 w 650"/>
                <a:gd name="T31" fmla="*/ 110 h 1405"/>
                <a:gd name="T32" fmla="*/ 479 w 650"/>
                <a:gd name="T33" fmla="*/ 60 h 1405"/>
                <a:gd name="T34" fmla="*/ 561 w 650"/>
                <a:gd name="T35" fmla="*/ 63 h 1405"/>
                <a:gd name="T36" fmla="*/ 509 w 650"/>
                <a:gd name="T37" fmla="*/ 14 h 1405"/>
                <a:gd name="T38" fmla="*/ 411 w 650"/>
                <a:gd name="T39" fmla="*/ 8 h 1405"/>
                <a:gd name="T40" fmla="*/ 349 w 650"/>
                <a:gd name="T41" fmla="*/ 44 h 1405"/>
                <a:gd name="T42" fmla="*/ 296 w 650"/>
                <a:gd name="T43" fmla="*/ 115 h 1405"/>
                <a:gd name="T44" fmla="*/ 311 w 650"/>
                <a:gd name="T45" fmla="*/ 208 h 1405"/>
                <a:gd name="T46" fmla="*/ 318 w 650"/>
                <a:gd name="T47" fmla="*/ 133 h 1405"/>
                <a:gd name="T48" fmla="*/ 364 w 650"/>
                <a:gd name="T49" fmla="*/ 64 h 1405"/>
                <a:gd name="T50" fmla="*/ 409 w 650"/>
                <a:gd name="T51" fmla="*/ 29 h 1405"/>
                <a:gd name="T52" fmla="*/ 459 w 650"/>
                <a:gd name="T53" fmla="*/ 27 h 1405"/>
                <a:gd name="T54" fmla="*/ 528 w 650"/>
                <a:gd name="T55" fmla="*/ 39 h 1405"/>
                <a:gd name="T56" fmla="*/ 505 w 650"/>
                <a:gd name="T57" fmla="*/ 50 h 1405"/>
                <a:gd name="T58" fmla="*/ 426 w 650"/>
                <a:gd name="T59" fmla="*/ 57 h 1405"/>
                <a:gd name="T60" fmla="*/ 388 w 650"/>
                <a:gd name="T61" fmla="*/ 142 h 1405"/>
                <a:gd name="T62" fmla="*/ 328 w 650"/>
                <a:gd name="T63" fmla="*/ 166 h 1405"/>
                <a:gd name="T64" fmla="*/ 287 w 650"/>
                <a:gd name="T65" fmla="*/ 252 h 1405"/>
                <a:gd name="T66" fmla="*/ 75 w 650"/>
                <a:gd name="T67" fmla="*/ 427 h 1405"/>
                <a:gd name="T68" fmla="*/ 13 w 650"/>
                <a:gd name="T69" fmla="*/ 746 h 1405"/>
                <a:gd name="T70" fmla="*/ 74 w 650"/>
                <a:gd name="T71" fmla="*/ 931 h 1405"/>
                <a:gd name="T72" fmla="*/ 121 w 650"/>
                <a:gd name="T73" fmla="*/ 1100 h 1405"/>
                <a:gd name="T74" fmla="*/ 296 w 650"/>
                <a:gd name="T75" fmla="*/ 1100 h 1405"/>
                <a:gd name="T76" fmla="*/ 371 w 650"/>
                <a:gd name="T77" fmla="*/ 1068 h 1405"/>
                <a:gd name="T78" fmla="*/ 304 w 650"/>
                <a:gd name="T79" fmla="*/ 1085 h 1405"/>
                <a:gd name="T80" fmla="*/ 147 w 650"/>
                <a:gd name="T81" fmla="*/ 1092 h 1405"/>
                <a:gd name="T82" fmla="*/ 152 w 650"/>
                <a:gd name="T83" fmla="*/ 1065 h 1405"/>
                <a:gd name="T84" fmla="*/ 122 w 650"/>
                <a:gd name="T85" fmla="*/ 952 h 1405"/>
                <a:gd name="T86" fmla="*/ 65 w 650"/>
                <a:gd name="T87" fmla="*/ 843 h 1405"/>
                <a:gd name="T88" fmla="*/ 38 w 650"/>
                <a:gd name="T89" fmla="*/ 611 h 1405"/>
                <a:gd name="T90" fmla="*/ 138 w 650"/>
                <a:gd name="T91" fmla="*/ 392 h 1405"/>
                <a:gd name="T92" fmla="*/ 236 w 650"/>
                <a:gd name="T93" fmla="*/ 317 h 1405"/>
                <a:gd name="T94" fmla="*/ 267 w 650"/>
                <a:gd name="T95" fmla="*/ 437 h 1405"/>
                <a:gd name="T96" fmla="*/ 324 w 650"/>
                <a:gd name="T97" fmla="*/ 419 h 1405"/>
                <a:gd name="T98" fmla="*/ 356 w 650"/>
                <a:gd name="T99" fmla="*/ 1029 h 1405"/>
                <a:gd name="T100" fmla="*/ 370 w 650"/>
                <a:gd name="T101" fmla="*/ 910 h 1405"/>
                <a:gd name="T102" fmla="*/ 370 w 650"/>
                <a:gd name="T103" fmla="*/ 465 h 1405"/>
                <a:gd name="T104" fmla="*/ 409 w 650"/>
                <a:gd name="T105" fmla="*/ 450 h 1405"/>
                <a:gd name="T106" fmla="*/ 425 w 650"/>
                <a:gd name="T107" fmla="*/ 597 h 1405"/>
                <a:gd name="T108" fmla="*/ 393 w 650"/>
                <a:gd name="T109" fmla="*/ 860 h 1405"/>
                <a:gd name="T110" fmla="*/ 418 w 650"/>
                <a:gd name="T111" fmla="*/ 869 h 1405"/>
                <a:gd name="T112" fmla="*/ 453 w 650"/>
                <a:gd name="T113" fmla="*/ 1089 h 1405"/>
                <a:gd name="T114" fmla="*/ 531 w 650"/>
                <a:gd name="T115" fmla="*/ 1082 h 1405"/>
                <a:gd name="T116" fmla="*/ 632 w 650"/>
                <a:gd name="T117" fmla="*/ 1403 h 14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50" h="1405">
                  <a:moveTo>
                    <a:pt x="640" y="1302"/>
                  </a:moveTo>
                  <a:lnTo>
                    <a:pt x="638" y="1280"/>
                  </a:lnTo>
                  <a:lnTo>
                    <a:pt x="631" y="1248"/>
                  </a:lnTo>
                  <a:lnTo>
                    <a:pt x="622" y="1212"/>
                  </a:lnTo>
                  <a:lnTo>
                    <a:pt x="613" y="1173"/>
                  </a:lnTo>
                  <a:lnTo>
                    <a:pt x="603" y="1136"/>
                  </a:lnTo>
                  <a:lnTo>
                    <a:pt x="596" y="1104"/>
                  </a:lnTo>
                  <a:lnTo>
                    <a:pt x="592" y="1081"/>
                  </a:lnTo>
                  <a:lnTo>
                    <a:pt x="594" y="1069"/>
                  </a:lnTo>
                  <a:lnTo>
                    <a:pt x="594" y="1066"/>
                  </a:lnTo>
                  <a:lnTo>
                    <a:pt x="594" y="1063"/>
                  </a:lnTo>
                  <a:lnTo>
                    <a:pt x="594" y="1060"/>
                  </a:lnTo>
                  <a:lnTo>
                    <a:pt x="591" y="1058"/>
                  </a:lnTo>
                  <a:lnTo>
                    <a:pt x="584" y="1057"/>
                  </a:lnTo>
                  <a:lnTo>
                    <a:pt x="580" y="1060"/>
                  </a:lnTo>
                  <a:lnTo>
                    <a:pt x="575" y="1063"/>
                  </a:lnTo>
                  <a:lnTo>
                    <a:pt x="568" y="1064"/>
                  </a:lnTo>
                  <a:lnTo>
                    <a:pt x="563" y="1066"/>
                  </a:lnTo>
                  <a:lnTo>
                    <a:pt x="558" y="1066"/>
                  </a:lnTo>
                  <a:lnTo>
                    <a:pt x="551" y="1066"/>
                  </a:lnTo>
                  <a:lnTo>
                    <a:pt x="546" y="1066"/>
                  </a:lnTo>
                  <a:lnTo>
                    <a:pt x="541" y="1065"/>
                  </a:lnTo>
                  <a:lnTo>
                    <a:pt x="535" y="1064"/>
                  </a:lnTo>
                  <a:lnTo>
                    <a:pt x="529" y="1063"/>
                  </a:lnTo>
                  <a:lnTo>
                    <a:pt x="524" y="1062"/>
                  </a:lnTo>
                  <a:lnTo>
                    <a:pt x="513" y="1060"/>
                  </a:lnTo>
                  <a:lnTo>
                    <a:pt x="503" y="1061"/>
                  </a:lnTo>
                  <a:lnTo>
                    <a:pt x="493" y="1062"/>
                  </a:lnTo>
                  <a:lnTo>
                    <a:pt x="483" y="1065"/>
                  </a:lnTo>
                  <a:lnTo>
                    <a:pt x="474" y="1067"/>
                  </a:lnTo>
                  <a:lnTo>
                    <a:pt x="463" y="1069"/>
                  </a:lnTo>
                  <a:lnTo>
                    <a:pt x="454" y="1071"/>
                  </a:lnTo>
                  <a:lnTo>
                    <a:pt x="443" y="1071"/>
                  </a:lnTo>
                  <a:lnTo>
                    <a:pt x="438" y="1069"/>
                  </a:lnTo>
                  <a:lnTo>
                    <a:pt x="436" y="1066"/>
                  </a:lnTo>
                  <a:lnTo>
                    <a:pt x="436" y="1061"/>
                  </a:lnTo>
                  <a:lnTo>
                    <a:pt x="436" y="1055"/>
                  </a:lnTo>
                  <a:lnTo>
                    <a:pt x="438" y="1056"/>
                  </a:lnTo>
                  <a:lnTo>
                    <a:pt x="441" y="1056"/>
                  </a:lnTo>
                  <a:lnTo>
                    <a:pt x="443" y="1055"/>
                  </a:lnTo>
                  <a:lnTo>
                    <a:pt x="445" y="1054"/>
                  </a:lnTo>
                  <a:lnTo>
                    <a:pt x="444" y="1049"/>
                  </a:lnTo>
                  <a:lnTo>
                    <a:pt x="441" y="1046"/>
                  </a:lnTo>
                  <a:lnTo>
                    <a:pt x="436" y="1044"/>
                  </a:lnTo>
                  <a:lnTo>
                    <a:pt x="433" y="1039"/>
                  </a:lnTo>
                  <a:lnTo>
                    <a:pt x="430" y="1019"/>
                  </a:lnTo>
                  <a:lnTo>
                    <a:pt x="430" y="999"/>
                  </a:lnTo>
                  <a:lnTo>
                    <a:pt x="430" y="979"/>
                  </a:lnTo>
                  <a:lnTo>
                    <a:pt x="432" y="960"/>
                  </a:lnTo>
                  <a:lnTo>
                    <a:pt x="445" y="785"/>
                  </a:lnTo>
                  <a:lnTo>
                    <a:pt x="447" y="701"/>
                  </a:lnTo>
                  <a:lnTo>
                    <a:pt x="443" y="620"/>
                  </a:lnTo>
                  <a:lnTo>
                    <a:pt x="445" y="577"/>
                  </a:lnTo>
                  <a:lnTo>
                    <a:pt x="447" y="535"/>
                  </a:lnTo>
                  <a:lnTo>
                    <a:pt x="452" y="493"/>
                  </a:lnTo>
                  <a:lnTo>
                    <a:pt x="453" y="452"/>
                  </a:lnTo>
                  <a:lnTo>
                    <a:pt x="446" y="410"/>
                  </a:lnTo>
                  <a:lnTo>
                    <a:pt x="448" y="409"/>
                  </a:lnTo>
                  <a:lnTo>
                    <a:pt x="451" y="406"/>
                  </a:lnTo>
                  <a:lnTo>
                    <a:pt x="453" y="406"/>
                  </a:lnTo>
                  <a:lnTo>
                    <a:pt x="455" y="406"/>
                  </a:lnTo>
                  <a:lnTo>
                    <a:pt x="462" y="414"/>
                  </a:lnTo>
                  <a:lnTo>
                    <a:pt x="462" y="423"/>
                  </a:lnTo>
                  <a:lnTo>
                    <a:pt x="463" y="433"/>
                  </a:lnTo>
                  <a:lnTo>
                    <a:pt x="469" y="441"/>
                  </a:lnTo>
                  <a:lnTo>
                    <a:pt x="472" y="435"/>
                  </a:lnTo>
                  <a:lnTo>
                    <a:pt x="477" y="419"/>
                  </a:lnTo>
                  <a:lnTo>
                    <a:pt x="482" y="400"/>
                  </a:lnTo>
                  <a:lnTo>
                    <a:pt x="485" y="383"/>
                  </a:lnTo>
                  <a:lnTo>
                    <a:pt x="482" y="384"/>
                  </a:lnTo>
                  <a:lnTo>
                    <a:pt x="477" y="389"/>
                  </a:lnTo>
                  <a:lnTo>
                    <a:pt x="473" y="397"/>
                  </a:lnTo>
                  <a:lnTo>
                    <a:pt x="470" y="404"/>
                  </a:lnTo>
                  <a:lnTo>
                    <a:pt x="459" y="393"/>
                  </a:lnTo>
                  <a:lnTo>
                    <a:pt x="452" y="388"/>
                  </a:lnTo>
                  <a:lnTo>
                    <a:pt x="448" y="388"/>
                  </a:lnTo>
                  <a:lnTo>
                    <a:pt x="447" y="388"/>
                  </a:lnTo>
                  <a:lnTo>
                    <a:pt x="440" y="392"/>
                  </a:lnTo>
                  <a:lnTo>
                    <a:pt x="434" y="398"/>
                  </a:lnTo>
                  <a:lnTo>
                    <a:pt x="427" y="404"/>
                  </a:lnTo>
                  <a:lnTo>
                    <a:pt x="421" y="407"/>
                  </a:lnTo>
                  <a:lnTo>
                    <a:pt x="422" y="401"/>
                  </a:lnTo>
                  <a:lnTo>
                    <a:pt x="421" y="394"/>
                  </a:lnTo>
                  <a:lnTo>
                    <a:pt x="419" y="387"/>
                  </a:lnTo>
                  <a:lnTo>
                    <a:pt x="417" y="384"/>
                  </a:lnTo>
                  <a:lnTo>
                    <a:pt x="412" y="388"/>
                  </a:lnTo>
                  <a:lnTo>
                    <a:pt x="408" y="396"/>
                  </a:lnTo>
                  <a:lnTo>
                    <a:pt x="403" y="404"/>
                  </a:lnTo>
                  <a:lnTo>
                    <a:pt x="399" y="414"/>
                  </a:lnTo>
                  <a:lnTo>
                    <a:pt x="394" y="423"/>
                  </a:lnTo>
                  <a:lnTo>
                    <a:pt x="390" y="432"/>
                  </a:lnTo>
                  <a:lnTo>
                    <a:pt x="387" y="439"/>
                  </a:lnTo>
                  <a:lnTo>
                    <a:pt x="385" y="444"/>
                  </a:lnTo>
                  <a:lnTo>
                    <a:pt x="379" y="420"/>
                  </a:lnTo>
                  <a:lnTo>
                    <a:pt x="371" y="393"/>
                  </a:lnTo>
                  <a:lnTo>
                    <a:pt x="362" y="363"/>
                  </a:lnTo>
                  <a:lnTo>
                    <a:pt x="352" y="334"/>
                  </a:lnTo>
                  <a:lnTo>
                    <a:pt x="344" y="308"/>
                  </a:lnTo>
                  <a:lnTo>
                    <a:pt x="335" y="287"/>
                  </a:lnTo>
                  <a:lnTo>
                    <a:pt x="330" y="272"/>
                  </a:lnTo>
                  <a:lnTo>
                    <a:pt x="326" y="266"/>
                  </a:lnTo>
                  <a:lnTo>
                    <a:pt x="326" y="277"/>
                  </a:lnTo>
                  <a:lnTo>
                    <a:pt x="329" y="301"/>
                  </a:lnTo>
                  <a:lnTo>
                    <a:pt x="334" y="330"/>
                  </a:lnTo>
                  <a:lnTo>
                    <a:pt x="340" y="354"/>
                  </a:lnTo>
                  <a:lnTo>
                    <a:pt x="375" y="446"/>
                  </a:lnTo>
                  <a:lnTo>
                    <a:pt x="369" y="434"/>
                  </a:lnTo>
                  <a:lnTo>
                    <a:pt x="362" y="423"/>
                  </a:lnTo>
                  <a:lnTo>
                    <a:pt x="355" y="413"/>
                  </a:lnTo>
                  <a:lnTo>
                    <a:pt x="349" y="403"/>
                  </a:lnTo>
                  <a:lnTo>
                    <a:pt x="342" y="395"/>
                  </a:lnTo>
                  <a:lnTo>
                    <a:pt x="336" y="387"/>
                  </a:lnTo>
                  <a:lnTo>
                    <a:pt x="331" y="381"/>
                  </a:lnTo>
                  <a:lnTo>
                    <a:pt x="326" y="377"/>
                  </a:lnTo>
                  <a:lnTo>
                    <a:pt x="319" y="376"/>
                  </a:lnTo>
                  <a:lnTo>
                    <a:pt x="313" y="376"/>
                  </a:lnTo>
                  <a:lnTo>
                    <a:pt x="306" y="378"/>
                  </a:lnTo>
                  <a:lnTo>
                    <a:pt x="301" y="381"/>
                  </a:lnTo>
                  <a:lnTo>
                    <a:pt x="296" y="385"/>
                  </a:lnTo>
                  <a:lnTo>
                    <a:pt x="291" y="389"/>
                  </a:lnTo>
                  <a:lnTo>
                    <a:pt x="286" y="394"/>
                  </a:lnTo>
                  <a:lnTo>
                    <a:pt x="281" y="397"/>
                  </a:lnTo>
                  <a:lnTo>
                    <a:pt x="284" y="377"/>
                  </a:lnTo>
                  <a:lnTo>
                    <a:pt x="287" y="357"/>
                  </a:lnTo>
                  <a:lnTo>
                    <a:pt x="291" y="336"/>
                  </a:lnTo>
                  <a:lnTo>
                    <a:pt x="293" y="316"/>
                  </a:lnTo>
                  <a:lnTo>
                    <a:pt x="297" y="297"/>
                  </a:lnTo>
                  <a:lnTo>
                    <a:pt x="301" y="276"/>
                  </a:lnTo>
                  <a:lnTo>
                    <a:pt x="308" y="256"/>
                  </a:lnTo>
                  <a:lnTo>
                    <a:pt x="317" y="239"/>
                  </a:lnTo>
                  <a:lnTo>
                    <a:pt x="324" y="236"/>
                  </a:lnTo>
                  <a:lnTo>
                    <a:pt x="331" y="239"/>
                  </a:lnTo>
                  <a:lnTo>
                    <a:pt x="335" y="244"/>
                  </a:lnTo>
                  <a:lnTo>
                    <a:pt x="337" y="250"/>
                  </a:lnTo>
                  <a:lnTo>
                    <a:pt x="338" y="240"/>
                  </a:lnTo>
                  <a:lnTo>
                    <a:pt x="340" y="230"/>
                  </a:lnTo>
                  <a:lnTo>
                    <a:pt x="344" y="220"/>
                  </a:lnTo>
                  <a:lnTo>
                    <a:pt x="346" y="209"/>
                  </a:lnTo>
                  <a:lnTo>
                    <a:pt x="344" y="199"/>
                  </a:lnTo>
                  <a:lnTo>
                    <a:pt x="342" y="188"/>
                  </a:lnTo>
                  <a:lnTo>
                    <a:pt x="342" y="178"/>
                  </a:lnTo>
                  <a:lnTo>
                    <a:pt x="342" y="167"/>
                  </a:lnTo>
                  <a:lnTo>
                    <a:pt x="342" y="156"/>
                  </a:lnTo>
                  <a:lnTo>
                    <a:pt x="345" y="143"/>
                  </a:lnTo>
                  <a:lnTo>
                    <a:pt x="351" y="135"/>
                  </a:lnTo>
                  <a:lnTo>
                    <a:pt x="359" y="133"/>
                  </a:lnTo>
                  <a:lnTo>
                    <a:pt x="362" y="134"/>
                  </a:lnTo>
                  <a:lnTo>
                    <a:pt x="366" y="136"/>
                  </a:lnTo>
                  <a:lnTo>
                    <a:pt x="371" y="139"/>
                  </a:lnTo>
                  <a:lnTo>
                    <a:pt x="375" y="142"/>
                  </a:lnTo>
                  <a:lnTo>
                    <a:pt x="381" y="150"/>
                  </a:lnTo>
                  <a:lnTo>
                    <a:pt x="385" y="159"/>
                  </a:lnTo>
                  <a:lnTo>
                    <a:pt x="389" y="169"/>
                  </a:lnTo>
                  <a:lnTo>
                    <a:pt x="390" y="173"/>
                  </a:lnTo>
                  <a:lnTo>
                    <a:pt x="398" y="167"/>
                  </a:lnTo>
                  <a:lnTo>
                    <a:pt x="405" y="159"/>
                  </a:lnTo>
                  <a:lnTo>
                    <a:pt x="412" y="152"/>
                  </a:lnTo>
                  <a:lnTo>
                    <a:pt x="417" y="145"/>
                  </a:lnTo>
                  <a:lnTo>
                    <a:pt x="417" y="127"/>
                  </a:lnTo>
                  <a:lnTo>
                    <a:pt x="418" y="110"/>
                  </a:lnTo>
                  <a:lnTo>
                    <a:pt x="422" y="93"/>
                  </a:lnTo>
                  <a:lnTo>
                    <a:pt x="430" y="78"/>
                  </a:lnTo>
                  <a:lnTo>
                    <a:pt x="435" y="72"/>
                  </a:lnTo>
                  <a:lnTo>
                    <a:pt x="440" y="68"/>
                  </a:lnTo>
                  <a:lnTo>
                    <a:pt x="445" y="65"/>
                  </a:lnTo>
                  <a:lnTo>
                    <a:pt x="452" y="63"/>
                  </a:lnTo>
                  <a:lnTo>
                    <a:pt x="459" y="61"/>
                  </a:lnTo>
                  <a:lnTo>
                    <a:pt x="465" y="61"/>
                  </a:lnTo>
                  <a:lnTo>
                    <a:pt x="473" y="60"/>
                  </a:lnTo>
                  <a:lnTo>
                    <a:pt x="479" y="60"/>
                  </a:lnTo>
                  <a:lnTo>
                    <a:pt x="489" y="61"/>
                  </a:lnTo>
                  <a:lnTo>
                    <a:pt x="500" y="63"/>
                  </a:lnTo>
                  <a:lnTo>
                    <a:pt x="513" y="64"/>
                  </a:lnTo>
                  <a:lnTo>
                    <a:pt x="526" y="65"/>
                  </a:lnTo>
                  <a:lnTo>
                    <a:pt x="539" y="66"/>
                  </a:lnTo>
                  <a:lnTo>
                    <a:pt x="549" y="67"/>
                  </a:lnTo>
                  <a:lnTo>
                    <a:pt x="556" y="68"/>
                  </a:lnTo>
                  <a:lnTo>
                    <a:pt x="559" y="68"/>
                  </a:lnTo>
                  <a:lnTo>
                    <a:pt x="560" y="67"/>
                  </a:lnTo>
                  <a:lnTo>
                    <a:pt x="561" y="63"/>
                  </a:lnTo>
                  <a:lnTo>
                    <a:pt x="561" y="57"/>
                  </a:lnTo>
                  <a:lnTo>
                    <a:pt x="560" y="49"/>
                  </a:lnTo>
                  <a:lnTo>
                    <a:pt x="557" y="42"/>
                  </a:lnTo>
                  <a:lnTo>
                    <a:pt x="551" y="33"/>
                  </a:lnTo>
                  <a:lnTo>
                    <a:pt x="544" y="26"/>
                  </a:lnTo>
                  <a:lnTo>
                    <a:pt x="532" y="19"/>
                  </a:lnTo>
                  <a:lnTo>
                    <a:pt x="526" y="18"/>
                  </a:lnTo>
                  <a:lnTo>
                    <a:pt x="521" y="17"/>
                  </a:lnTo>
                  <a:lnTo>
                    <a:pt x="514" y="16"/>
                  </a:lnTo>
                  <a:lnTo>
                    <a:pt x="509" y="14"/>
                  </a:lnTo>
                  <a:lnTo>
                    <a:pt x="500" y="9"/>
                  </a:lnTo>
                  <a:lnTo>
                    <a:pt x="491" y="5"/>
                  </a:lnTo>
                  <a:lnTo>
                    <a:pt x="480" y="1"/>
                  </a:lnTo>
                  <a:lnTo>
                    <a:pt x="470" y="0"/>
                  </a:lnTo>
                  <a:lnTo>
                    <a:pt x="459" y="0"/>
                  </a:lnTo>
                  <a:lnTo>
                    <a:pt x="447" y="0"/>
                  </a:lnTo>
                  <a:lnTo>
                    <a:pt x="436" y="2"/>
                  </a:lnTo>
                  <a:lnTo>
                    <a:pt x="424" y="4"/>
                  </a:lnTo>
                  <a:lnTo>
                    <a:pt x="418" y="6"/>
                  </a:lnTo>
                  <a:lnTo>
                    <a:pt x="411" y="8"/>
                  </a:lnTo>
                  <a:lnTo>
                    <a:pt x="405" y="10"/>
                  </a:lnTo>
                  <a:lnTo>
                    <a:pt x="399" y="13"/>
                  </a:lnTo>
                  <a:lnTo>
                    <a:pt x="392" y="15"/>
                  </a:lnTo>
                  <a:lnTo>
                    <a:pt x="387" y="18"/>
                  </a:lnTo>
                  <a:lnTo>
                    <a:pt x="382" y="24"/>
                  </a:lnTo>
                  <a:lnTo>
                    <a:pt x="377" y="29"/>
                  </a:lnTo>
                  <a:lnTo>
                    <a:pt x="370" y="32"/>
                  </a:lnTo>
                  <a:lnTo>
                    <a:pt x="363" y="35"/>
                  </a:lnTo>
                  <a:lnTo>
                    <a:pt x="355" y="39"/>
                  </a:lnTo>
                  <a:lnTo>
                    <a:pt x="349" y="44"/>
                  </a:lnTo>
                  <a:lnTo>
                    <a:pt x="342" y="49"/>
                  </a:lnTo>
                  <a:lnTo>
                    <a:pt x="337" y="54"/>
                  </a:lnTo>
                  <a:lnTo>
                    <a:pt x="332" y="62"/>
                  </a:lnTo>
                  <a:lnTo>
                    <a:pt x="328" y="69"/>
                  </a:lnTo>
                  <a:lnTo>
                    <a:pt x="318" y="75"/>
                  </a:lnTo>
                  <a:lnTo>
                    <a:pt x="310" y="83"/>
                  </a:lnTo>
                  <a:lnTo>
                    <a:pt x="302" y="93"/>
                  </a:lnTo>
                  <a:lnTo>
                    <a:pt x="297" y="103"/>
                  </a:lnTo>
                  <a:lnTo>
                    <a:pt x="296" y="109"/>
                  </a:lnTo>
                  <a:lnTo>
                    <a:pt x="296" y="115"/>
                  </a:lnTo>
                  <a:lnTo>
                    <a:pt x="294" y="120"/>
                  </a:lnTo>
                  <a:lnTo>
                    <a:pt x="289" y="123"/>
                  </a:lnTo>
                  <a:lnTo>
                    <a:pt x="283" y="139"/>
                  </a:lnTo>
                  <a:lnTo>
                    <a:pt x="281" y="155"/>
                  </a:lnTo>
                  <a:lnTo>
                    <a:pt x="282" y="171"/>
                  </a:lnTo>
                  <a:lnTo>
                    <a:pt x="288" y="187"/>
                  </a:lnTo>
                  <a:lnTo>
                    <a:pt x="293" y="193"/>
                  </a:lnTo>
                  <a:lnTo>
                    <a:pt x="299" y="201"/>
                  </a:lnTo>
                  <a:lnTo>
                    <a:pt x="305" y="207"/>
                  </a:lnTo>
                  <a:lnTo>
                    <a:pt x="311" y="208"/>
                  </a:lnTo>
                  <a:lnTo>
                    <a:pt x="303" y="192"/>
                  </a:lnTo>
                  <a:lnTo>
                    <a:pt x="299" y="175"/>
                  </a:lnTo>
                  <a:lnTo>
                    <a:pt x="299" y="160"/>
                  </a:lnTo>
                  <a:lnTo>
                    <a:pt x="300" y="150"/>
                  </a:lnTo>
                  <a:lnTo>
                    <a:pt x="303" y="146"/>
                  </a:lnTo>
                  <a:lnTo>
                    <a:pt x="306" y="142"/>
                  </a:lnTo>
                  <a:lnTo>
                    <a:pt x="311" y="140"/>
                  </a:lnTo>
                  <a:lnTo>
                    <a:pt x="315" y="138"/>
                  </a:lnTo>
                  <a:lnTo>
                    <a:pt x="318" y="136"/>
                  </a:lnTo>
                  <a:lnTo>
                    <a:pt x="318" y="133"/>
                  </a:lnTo>
                  <a:lnTo>
                    <a:pt x="318" y="130"/>
                  </a:lnTo>
                  <a:lnTo>
                    <a:pt x="318" y="125"/>
                  </a:lnTo>
                  <a:lnTo>
                    <a:pt x="321" y="114"/>
                  </a:lnTo>
                  <a:lnTo>
                    <a:pt x="328" y="102"/>
                  </a:lnTo>
                  <a:lnTo>
                    <a:pt x="337" y="94"/>
                  </a:lnTo>
                  <a:lnTo>
                    <a:pt x="347" y="86"/>
                  </a:lnTo>
                  <a:lnTo>
                    <a:pt x="350" y="80"/>
                  </a:lnTo>
                  <a:lnTo>
                    <a:pt x="354" y="75"/>
                  </a:lnTo>
                  <a:lnTo>
                    <a:pt x="358" y="69"/>
                  </a:lnTo>
                  <a:lnTo>
                    <a:pt x="364" y="64"/>
                  </a:lnTo>
                  <a:lnTo>
                    <a:pt x="369" y="61"/>
                  </a:lnTo>
                  <a:lnTo>
                    <a:pt x="375" y="58"/>
                  </a:lnTo>
                  <a:lnTo>
                    <a:pt x="382" y="55"/>
                  </a:lnTo>
                  <a:lnTo>
                    <a:pt x="389" y="55"/>
                  </a:lnTo>
                  <a:lnTo>
                    <a:pt x="392" y="52"/>
                  </a:lnTo>
                  <a:lnTo>
                    <a:pt x="394" y="48"/>
                  </a:lnTo>
                  <a:lnTo>
                    <a:pt x="397" y="45"/>
                  </a:lnTo>
                  <a:lnTo>
                    <a:pt x="399" y="41"/>
                  </a:lnTo>
                  <a:lnTo>
                    <a:pt x="404" y="34"/>
                  </a:lnTo>
                  <a:lnTo>
                    <a:pt x="409" y="29"/>
                  </a:lnTo>
                  <a:lnTo>
                    <a:pt x="416" y="26"/>
                  </a:lnTo>
                  <a:lnTo>
                    <a:pt x="422" y="25"/>
                  </a:lnTo>
                  <a:lnTo>
                    <a:pt x="428" y="24"/>
                  </a:lnTo>
                  <a:lnTo>
                    <a:pt x="436" y="24"/>
                  </a:lnTo>
                  <a:lnTo>
                    <a:pt x="443" y="25"/>
                  </a:lnTo>
                  <a:lnTo>
                    <a:pt x="451" y="26"/>
                  </a:lnTo>
                  <a:lnTo>
                    <a:pt x="453" y="26"/>
                  </a:lnTo>
                  <a:lnTo>
                    <a:pt x="455" y="27"/>
                  </a:lnTo>
                  <a:lnTo>
                    <a:pt x="457" y="27"/>
                  </a:lnTo>
                  <a:lnTo>
                    <a:pt x="459" y="27"/>
                  </a:lnTo>
                  <a:lnTo>
                    <a:pt x="467" y="23"/>
                  </a:lnTo>
                  <a:lnTo>
                    <a:pt x="475" y="21"/>
                  </a:lnTo>
                  <a:lnTo>
                    <a:pt x="485" y="22"/>
                  </a:lnTo>
                  <a:lnTo>
                    <a:pt x="494" y="24"/>
                  </a:lnTo>
                  <a:lnTo>
                    <a:pt x="504" y="27"/>
                  </a:lnTo>
                  <a:lnTo>
                    <a:pt x="511" y="30"/>
                  </a:lnTo>
                  <a:lnTo>
                    <a:pt x="516" y="32"/>
                  </a:lnTo>
                  <a:lnTo>
                    <a:pt x="518" y="34"/>
                  </a:lnTo>
                  <a:lnTo>
                    <a:pt x="523" y="35"/>
                  </a:lnTo>
                  <a:lnTo>
                    <a:pt x="528" y="39"/>
                  </a:lnTo>
                  <a:lnTo>
                    <a:pt x="533" y="42"/>
                  </a:lnTo>
                  <a:lnTo>
                    <a:pt x="538" y="47"/>
                  </a:lnTo>
                  <a:lnTo>
                    <a:pt x="542" y="51"/>
                  </a:lnTo>
                  <a:lnTo>
                    <a:pt x="545" y="55"/>
                  </a:lnTo>
                  <a:lnTo>
                    <a:pt x="547" y="59"/>
                  </a:lnTo>
                  <a:lnTo>
                    <a:pt x="547" y="60"/>
                  </a:lnTo>
                  <a:lnTo>
                    <a:pt x="542" y="58"/>
                  </a:lnTo>
                  <a:lnTo>
                    <a:pt x="532" y="55"/>
                  </a:lnTo>
                  <a:lnTo>
                    <a:pt x="518" y="53"/>
                  </a:lnTo>
                  <a:lnTo>
                    <a:pt x="505" y="50"/>
                  </a:lnTo>
                  <a:lnTo>
                    <a:pt x="490" y="48"/>
                  </a:lnTo>
                  <a:lnTo>
                    <a:pt x="475" y="46"/>
                  </a:lnTo>
                  <a:lnTo>
                    <a:pt x="463" y="46"/>
                  </a:lnTo>
                  <a:lnTo>
                    <a:pt x="456" y="46"/>
                  </a:lnTo>
                  <a:lnTo>
                    <a:pt x="451" y="47"/>
                  </a:lnTo>
                  <a:lnTo>
                    <a:pt x="445" y="49"/>
                  </a:lnTo>
                  <a:lnTo>
                    <a:pt x="440" y="50"/>
                  </a:lnTo>
                  <a:lnTo>
                    <a:pt x="435" y="52"/>
                  </a:lnTo>
                  <a:lnTo>
                    <a:pt x="430" y="54"/>
                  </a:lnTo>
                  <a:lnTo>
                    <a:pt x="426" y="57"/>
                  </a:lnTo>
                  <a:lnTo>
                    <a:pt x="422" y="59"/>
                  </a:lnTo>
                  <a:lnTo>
                    <a:pt x="419" y="61"/>
                  </a:lnTo>
                  <a:lnTo>
                    <a:pt x="407" y="77"/>
                  </a:lnTo>
                  <a:lnTo>
                    <a:pt x="403" y="97"/>
                  </a:lnTo>
                  <a:lnTo>
                    <a:pt x="404" y="118"/>
                  </a:lnTo>
                  <a:lnTo>
                    <a:pt x="408" y="138"/>
                  </a:lnTo>
                  <a:lnTo>
                    <a:pt x="394" y="156"/>
                  </a:lnTo>
                  <a:lnTo>
                    <a:pt x="393" y="153"/>
                  </a:lnTo>
                  <a:lnTo>
                    <a:pt x="391" y="149"/>
                  </a:lnTo>
                  <a:lnTo>
                    <a:pt x="388" y="142"/>
                  </a:lnTo>
                  <a:lnTo>
                    <a:pt x="383" y="135"/>
                  </a:lnTo>
                  <a:lnTo>
                    <a:pt x="377" y="129"/>
                  </a:lnTo>
                  <a:lnTo>
                    <a:pt x="371" y="123"/>
                  </a:lnTo>
                  <a:lnTo>
                    <a:pt x="364" y="120"/>
                  </a:lnTo>
                  <a:lnTo>
                    <a:pt x="355" y="119"/>
                  </a:lnTo>
                  <a:lnTo>
                    <a:pt x="345" y="123"/>
                  </a:lnTo>
                  <a:lnTo>
                    <a:pt x="337" y="131"/>
                  </a:lnTo>
                  <a:lnTo>
                    <a:pt x="332" y="141"/>
                  </a:lnTo>
                  <a:lnTo>
                    <a:pt x="329" y="154"/>
                  </a:lnTo>
                  <a:lnTo>
                    <a:pt x="328" y="166"/>
                  </a:lnTo>
                  <a:lnTo>
                    <a:pt x="327" y="184"/>
                  </a:lnTo>
                  <a:lnTo>
                    <a:pt x="324" y="203"/>
                  </a:lnTo>
                  <a:lnTo>
                    <a:pt x="323" y="216"/>
                  </a:lnTo>
                  <a:lnTo>
                    <a:pt x="315" y="218"/>
                  </a:lnTo>
                  <a:lnTo>
                    <a:pt x="310" y="221"/>
                  </a:lnTo>
                  <a:lnTo>
                    <a:pt x="306" y="226"/>
                  </a:lnTo>
                  <a:lnTo>
                    <a:pt x="303" y="233"/>
                  </a:lnTo>
                  <a:lnTo>
                    <a:pt x="299" y="240"/>
                  </a:lnTo>
                  <a:lnTo>
                    <a:pt x="294" y="246"/>
                  </a:lnTo>
                  <a:lnTo>
                    <a:pt x="287" y="252"/>
                  </a:lnTo>
                  <a:lnTo>
                    <a:pt x="280" y="256"/>
                  </a:lnTo>
                  <a:lnTo>
                    <a:pt x="271" y="260"/>
                  </a:lnTo>
                  <a:lnTo>
                    <a:pt x="264" y="263"/>
                  </a:lnTo>
                  <a:lnTo>
                    <a:pt x="256" y="268"/>
                  </a:lnTo>
                  <a:lnTo>
                    <a:pt x="249" y="273"/>
                  </a:lnTo>
                  <a:lnTo>
                    <a:pt x="155" y="332"/>
                  </a:lnTo>
                  <a:lnTo>
                    <a:pt x="130" y="352"/>
                  </a:lnTo>
                  <a:lnTo>
                    <a:pt x="109" y="376"/>
                  </a:lnTo>
                  <a:lnTo>
                    <a:pt x="91" y="400"/>
                  </a:lnTo>
                  <a:lnTo>
                    <a:pt x="75" y="427"/>
                  </a:lnTo>
                  <a:lnTo>
                    <a:pt x="62" y="453"/>
                  </a:lnTo>
                  <a:lnTo>
                    <a:pt x="50" y="481"/>
                  </a:lnTo>
                  <a:lnTo>
                    <a:pt x="39" y="509"/>
                  </a:lnTo>
                  <a:lnTo>
                    <a:pt x="30" y="537"/>
                  </a:lnTo>
                  <a:lnTo>
                    <a:pt x="12" y="608"/>
                  </a:lnTo>
                  <a:lnTo>
                    <a:pt x="5" y="636"/>
                  </a:lnTo>
                  <a:lnTo>
                    <a:pt x="1" y="666"/>
                  </a:lnTo>
                  <a:lnTo>
                    <a:pt x="0" y="696"/>
                  </a:lnTo>
                  <a:lnTo>
                    <a:pt x="6" y="726"/>
                  </a:lnTo>
                  <a:lnTo>
                    <a:pt x="13" y="746"/>
                  </a:lnTo>
                  <a:lnTo>
                    <a:pt x="19" y="765"/>
                  </a:lnTo>
                  <a:lnTo>
                    <a:pt x="24" y="785"/>
                  </a:lnTo>
                  <a:lnTo>
                    <a:pt x="31" y="805"/>
                  </a:lnTo>
                  <a:lnTo>
                    <a:pt x="37" y="825"/>
                  </a:lnTo>
                  <a:lnTo>
                    <a:pt x="44" y="844"/>
                  </a:lnTo>
                  <a:lnTo>
                    <a:pt x="50" y="864"/>
                  </a:lnTo>
                  <a:lnTo>
                    <a:pt x="56" y="885"/>
                  </a:lnTo>
                  <a:lnTo>
                    <a:pt x="63" y="900"/>
                  </a:lnTo>
                  <a:lnTo>
                    <a:pt x="68" y="916"/>
                  </a:lnTo>
                  <a:lnTo>
                    <a:pt x="74" y="931"/>
                  </a:lnTo>
                  <a:lnTo>
                    <a:pt x="86" y="945"/>
                  </a:lnTo>
                  <a:lnTo>
                    <a:pt x="89" y="961"/>
                  </a:lnTo>
                  <a:lnTo>
                    <a:pt x="89" y="978"/>
                  </a:lnTo>
                  <a:lnTo>
                    <a:pt x="88" y="994"/>
                  </a:lnTo>
                  <a:lnTo>
                    <a:pt x="89" y="1011"/>
                  </a:lnTo>
                  <a:lnTo>
                    <a:pt x="92" y="1027"/>
                  </a:lnTo>
                  <a:lnTo>
                    <a:pt x="99" y="1039"/>
                  </a:lnTo>
                  <a:lnTo>
                    <a:pt x="108" y="1052"/>
                  </a:lnTo>
                  <a:lnTo>
                    <a:pt x="120" y="1063"/>
                  </a:lnTo>
                  <a:lnTo>
                    <a:pt x="121" y="1100"/>
                  </a:lnTo>
                  <a:lnTo>
                    <a:pt x="126" y="1103"/>
                  </a:lnTo>
                  <a:lnTo>
                    <a:pt x="136" y="1105"/>
                  </a:lnTo>
                  <a:lnTo>
                    <a:pt x="150" y="1106"/>
                  </a:lnTo>
                  <a:lnTo>
                    <a:pt x="167" y="1106"/>
                  </a:lnTo>
                  <a:lnTo>
                    <a:pt x="186" y="1106"/>
                  </a:lnTo>
                  <a:lnTo>
                    <a:pt x="206" y="1106"/>
                  </a:lnTo>
                  <a:lnTo>
                    <a:pt x="228" y="1105"/>
                  </a:lnTo>
                  <a:lnTo>
                    <a:pt x="251" y="1103"/>
                  </a:lnTo>
                  <a:lnTo>
                    <a:pt x="274" y="1102"/>
                  </a:lnTo>
                  <a:lnTo>
                    <a:pt x="296" y="1100"/>
                  </a:lnTo>
                  <a:lnTo>
                    <a:pt x="316" y="1099"/>
                  </a:lnTo>
                  <a:lnTo>
                    <a:pt x="334" y="1097"/>
                  </a:lnTo>
                  <a:lnTo>
                    <a:pt x="350" y="1094"/>
                  </a:lnTo>
                  <a:lnTo>
                    <a:pt x="362" y="1093"/>
                  </a:lnTo>
                  <a:lnTo>
                    <a:pt x="370" y="1092"/>
                  </a:lnTo>
                  <a:lnTo>
                    <a:pt x="373" y="1091"/>
                  </a:lnTo>
                  <a:lnTo>
                    <a:pt x="373" y="1086"/>
                  </a:lnTo>
                  <a:lnTo>
                    <a:pt x="372" y="1080"/>
                  </a:lnTo>
                  <a:lnTo>
                    <a:pt x="372" y="1073"/>
                  </a:lnTo>
                  <a:lnTo>
                    <a:pt x="371" y="1068"/>
                  </a:lnTo>
                  <a:lnTo>
                    <a:pt x="359" y="1068"/>
                  </a:lnTo>
                  <a:lnTo>
                    <a:pt x="359" y="1073"/>
                  </a:lnTo>
                  <a:lnTo>
                    <a:pt x="359" y="1078"/>
                  </a:lnTo>
                  <a:lnTo>
                    <a:pt x="358" y="1081"/>
                  </a:lnTo>
                  <a:lnTo>
                    <a:pt x="357" y="1082"/>
                  </a:lnTo>
                  <a:lnTo>
                    <a:pt x="352" y="1082"/>
                  </a:lnTo>
                  <a:lnTo>
                    <a:pt x="345" y="1083"/>
                  </a:lnTo>
                  <a:lnTo>
                    <a:pt x="333" y="1084"/>
                  </a:lnTo>
                  <a:lnTo>
                    <a:pt x="320" y="1084"/>
                  </a:lnTo>
                  <a:lnTo>
                    <a:pt x="304" y="1085"/>
                  </a:lnTo>
                  <a:lnTo>
                    <a:pt x="288" y="1086"/>
                  </a:lnTo>
                  <a:lnTo>
                    <a:pt x="270" y="1087"/>
                  </a:lnTo>
                  <a:lnTo>
                    <a:pt x="252" y="1088"/>
                  </a:lnTo>
                  <a:lnTo>
                    <a:pt x="233" y="1089"/>
                  </a:lnTo>
                  <a:lnTo>
                    <a:pt x="215" y="1090"/>
                  </a:lnTo>
                  <a:lnTo>
                    <a:pt x="198" y="1091"/>
                  </a:lnTo>
                  <a:lnTo>
                    <a:pt x="182" y="1091"/>
                  </a:lnTo>
                  <a:lnTo>
                    <a:pt x="169" y="1092"/>
                  </a:lnTo>
                  <a:lnTo>
                    <a:pt x="156" y="1092"/>
                  </a:lnTo>
                  <a:lnTo>
                    <a:pt x="147" y="1092"/>
                  </a:lnTo>
                  <a:lnTo>
                    <a:pt x="141" y="1091"/>
                  </a:lnTo>
                  <a:lnTo>
                    <a:pt x="141" y="1086"/>
                  </a:lnTo>
                  <a:lnTo>
                    <a:pt x="141" y="1081"/>
                  </a:lnTo>
                  <a:lnTo>
                    <a:pt x="142" y="1076"/>
                  </a:lnTo>
                  <a:lnTo>
                    <a:pt x="142" y="1071"/>
                  </a:lnTo>
                  <a:lnTo>
                    <a:pt x="144" y="1072"/>
                  </a:lnTo>
                  <a:lnTo>
                    <a:pt x="146" y="1072"/>
                  </a:lnTo>
                  <a:lnTo>
                    <a:pt x="147" y="1072"/>
                  </a:lnTo>
                  <a:lnTo>
                    <a:pt x="150" y="1071"/>
                  </a:lnTo>
                  <a:lnTo>
                    <a:pt x="152" y="1065"/>
                  </a:lnTo>
                  <a:lnTo>
                    <a:pt x="147" y="1061"/>
                  </a:lnTo>
                  <a:lnTo>
                    <a:pt x="140" y="1057"/>
                  </a:lnTo>
                  <a:lnTo>
                    <a:pt x="136" y="1053"/>
                  </a:lnTo>
                  <a:lnTo>
                    <a:pt x="121" y="1033"/>
                  </a:lnTo>
                  <a:lnTo>
                    <a:pt x="116" y="1007"/>
                  </a:lnTo>
                  <a:lnTo>
                    <a:pt x="115" y="980"/>
                  </a:lnTo>
                  <a:lnTo>
                    <a:pt x="115" y="955"/>
                  </a:lnTo>
                  <a:lnTo>
                    <a:pt x="117" y="953"/>
                  </a:lnTo>
                  <a:lnTo>
                    <a:pt x="120" y="953"/>
                  </a:lnTo>
                  <a:lnTo>
                    <a:pt x="122" y="952"/>
                  </a:lnTo>
                  <a:lnTo>
                    <a:pt x="124" y="951"/>
                  </a:lnTo>
                  <a:lnTo>
                    <a:pt x="111" y="942"/>
                  </a:lnTo>
                  <a:lnTo>
                    <a:pt x="101" y="931"/>
                  </a:lnTo>
                  <a:lnTo>
                    <a:pt x="93" y="920"/>
                  </a:lnTo>
                  <a:lnTo>
                    <a:pt x="87" y="908"/>
                  </a:lnTo>
                  <a:lnTo>
                    <a:pt x="83" y="895"/>
                  </a:lnTo>
                  <a:lnTo>
                    <a:pt x="79" y="884"/>
                  </a:lnTo>
                  <a:lnTo>
                    <a:pt x="75" y="873"/>
                  </a:lnTo>
                  <a:lnTo>
                    <a:pt x="71" y="862"/>
                  </a:lnTo>
                  <a:lnTo>
                    <a:pt x="65" y="843"/>
                  </a:lnTo>
                  <a:lnTo>
                    <a:pt x="58" y="818"/>
                  </a:lnTo>
                  <a:lnTo>
                    <a:pt x="51" y="789"/>
                  </a:lnTo>
                  <a:lnTo>
                    <a:pt x="45" y="759"/>
                  </a:lnTo>
                  <a:lnTo>
                    <a:pt x="39" y="731"/>
                  </a:lnTo>
                  <a:lnTo>
                    <a:pt x="35" y="708"/>
                  </a:lnTo>
                  <a:lnTo>
                    <a:pt x="32" y="692"/>
                  </a:lnTo>
                  <a:lnTo>
                    <a:pt x="31" y="685"/>
                  </a:lnTo>
                  <a:lnTo>
                    <a:pt x="28" y="660"/>
                  </a:lnTo>
                  <a:lnTo>
                    <a:pt x="32" y="635"/>
                  </a:lnTo>
                  <a:lnTo>
                    <a:pt x="38" y="611"/>
                  </a:lnTo>
                  <a:lnTo>
                    <a:pt x="45" y="587"/>
                  </a:lnTo>
                  <a:lnTo>
                    <a:pt x="49" y="574"/>
                  </a:lnTo>
                  <a:lnTo>
                    <a:pt x="53" y="561"/>
                  </a:lnTo>
                  <a:lnTo>
                    <a:pt x="56" y="550"/>
                  </a:lnTo>
                  <a:lnTo>
                    <a:pt x="61" y="537"/>
                  </a:lnTo>
                  <a:lnTo>
                    <a:pt x="97" y="452"/>
                  </a:lnTo>
                  <a:lnTo>
                    <a:pt x="117" y="417"/>
                  </a:lnTo>
                  <a:lnTo>
                    <a:pt x="124" y="407"/>
                  </a:lnTo>
                  <a:lnTo>
                    <a:pt x="130" y="399"/>
                  </a:lnTo>
                  <a:lnTo>
                    <a:pt x="138" y="392"/>
                  </a:lnTo>
                  <a:lnTo>
                    <a:pt x="144" y="384"/>
                  </a:lnTo>
                  <a:lnTo>
                    <a:pt x="152" y="377"/>
                  </a:lnTo>
                  <a:lnTo>
                    <a:pt x="159" y="370"/>
                  </a:lnTo>
                  <a:lnTo>
                    <a:pt x="167" y="364"/>
                  </a:lnTo>
                  <a:lnTo>
                    <a:pt x="174" y="358"/>
                  </a:lnTo>
                  <a:lnTo>
                    <a:pt x="178" y="356"/>
                  </a:lnTo>
                  <a:lnTo>
                    <a:pt x="188" y="348"/>
                  </a:lnTo>
                  <a:lnTo>
                    <a:pt x="203" y="340"/>
                  </a:lnTo>
                  <a:lnTo>
                    <a:pt x="220" y="328"/>
                  </a:lnTo>
                  <a:lnTo>
                    <a:pt x="236" y="317"/>
                  </a:lnTo>
                  <a:lnTo>
                    <a:pt x="253" y="307"/>
                  </a:lnTo>
                  <a:lnTo>
                    <a:pt x="267" y="298"/>
                  </a:lnTo>
                  <a:lnTo>
                    <a:pt x="276" y="294"/>
                  </a:lnTo>
                  <a:lnTo>
                    <a:pt x="274" y="321"/>
                  </a:lnTo>
                  <a:lnTo>
                    <a:pt x="267" y="366"/>
                  </a:lnTo>
                  <a:lnTo>
                    <a:pt x="261" y="411"/>
                  </a:lnTo>
                  <a:lnTo>
                    <a:pt x="258" y="432"/>
                  </a:lnTo>
                  <a:lnTo>
                    <a:pt x="261" y="434"/>
                  </a:lnTo>
                  <a:lnTo>
                    <a:pt x="264" y="436"/>
                  </a:lnTo>
                  <a:lnTo>
                    <a:pt x="267" y="437"/>
                  </a:lnTo>
                  <a:lnTo>
                    <a:pt x="270" y="436"/>
                  </a:lnTo>
                  <a:lnTo>
                    <a:pt x="276" y="427"/>
                  </a:lnTo>
                  <a:lnTo>
                    <a:pt x="281" y="418"/>
                  </a:lnTo>
                  <a:lnTo>
                    <a:pt x="287" y="411"/>
                  </a:lnTo>
                  <a:lnTo>
                    <a:pt x="293" y="404"/>
                  </a:lnTo>
                  <a:lnTo>
                    <a:pt x="300" y="399"/>
                  </a:lnTo>
                  <a:lnTo>
                    <a:pt x="306" y="397"/>
                  </a:lnTo>
                  <a:lnTo>
                    <a:pt x="315" y="396"/>
                  </a:lnTo>
                  <a:lnTo>
                    <a:pt x="324" y="398"/>
                  </a:lnTo>
                  <a:lnTo>
                    <a:pt x="324" y="419"/>
                  </a:lnTo>
                  <a:lnTo>
                    <a:pt x="324" y="457"/>
                  </a:lnTo>
                  <a:lnTo>
                    <a:pt x="324" y="494"/>
                  </a:lnTo>
                  <a:lnTo>
                    <a:pt x="324" y="510"/>
                  </a:lnTo>
                  <a:lnTo>
                    <a:pt x="323" y="545"/>
                  </a:lnTo>
                  <a:lnTo>
                    <a:pt x="324" y="668"/>
                  </a:lnTo>
                  <a:lnTo>
                    <a:pt x="344" y="842"/>
                  </a:lnTo>
                  <a:lnTo>
                    <a:pt x="348" y="965"/>
                  </a:lnTo>
                  <a:lnTo>
                    <a:pt x="349" y="975"/>
                  </a:lnTo>
                  <a:lnTo>
                    <a:pt x="353" y="998"/>
                  </a:lnTo>
                  <a:lnTo>
                    <a:pt x="356" y="1029"/>
                  </a:lnTo>
                  <a:lnTo>
                    <a:pt x="359" y="1057"/>
                  </a:lnTo>
                  <a:lnTo>
                    <a:pt x="362" y="1057"/>
                  </a:lnTo>
                  <a:lnTo>
                    <a:pt x="365" y="1056"/>
                  </a:lnTo>
                  <a:lnTo>
                    <a:pt x="368" y="1056"/>
                  </a:lnTo>
                  <a:lnTo>
                    <a:pt x="370" y="1055"/>
                  </a:lnTo>
                  <a:lnTo>
                    <a:pt x="377" y="1026"/>
                  </a:lnTo>
                  <a:lnTo>
                    <a:pt x="379" y="995"/>
                  </a:lnTo>
                  <a:lnTo>
                    <a:pt x="375" y="963"/>
                  </a:lnTo>
                  <a:lnTo>
                    <a:pt x="371" y="931"/>
                  </a:lnTo>
                  <a:lnTo>
                    <a:pt x="370" y="910"/>
                  </a:lnTo>
                  <a:lnTo>
                    <a:pt x="368" y="890"/>
                  </a:lnTo>
                  <a:lnTo>
                    <a:pt x="365" y="869"/>
                  </a:lnTo>
                  <a:lnTo>
                    <a:pt x="364" y="849"/>
                  </a:lnTo>
                  <a:lnTo>
                    <a:pt x="357" y="769"/>
                  </a:lnTo>
                  <a:lnTo>
                    <a:pt x="347" y="627"/>
                  </a:lnTo>
                  <a:lnTo>
                    <a:pt x="346" y="419"/>
                  </a:lnTo>
                  <a:lnTo>
                    <a:pt x="353" y="426"/>
                  </a:lnTo>
                  <a:lnTo>
                    <a:pt x="359" y="437"/>
                  </a:lnTo>
                  <a:lnTo>
                    <a:pt x="365" y="450"/>
                  </a:lnTo>
                  <a:lnTo>
                    <a:pt x="370" y="465"/>
                  </a:lnTo>
                  <a:lnTo>
                    <a:pt x="374" y="479"/>
                  </a:lnTo>
                  <a:lnTo>
                    <a:pt x="377" y="490"/>
                  </a:lnTo>
                  <a:lnTo>
                    <a:pt x="379" y="498"/>
                  </a:lnTo>
                  <a:lnTo>
                    <a:pt x="380" y="501"/>
                  </a:lnTo>
                  <a:lnTo>
                    <a:pt x="382" y="499"/>
                  </a:lnTo>
                  <a:lnTo>
                    <a:pt x="385" y="492"/>
                  </a:lnTo>
                  <a:lnTo>
                    <a:pt x="390" y="484"/>
                  </a:lnTo>
                  <a:lnTo>
                    <a:pt x="395" y="473"/>
                  </a:lnTo>
                  <a:lnTo>
                    <a:pt x="402" y="462"/>
                  </a:lnTo>
                  <a:lnTo>
                    <a:pt x="409" y="450"/>
                  </a:lnTo>
                  <a:lnTo>
                    <a:pt x="418" y="440"/>
                  </a:lnTo>
                  <a:lnTo>
                    <a:pt x="425" y="432"/>
                  </a:lnTo>
                  <a:lnTo>
                    <a:pt x="428" y="453"/>
                  </a:lnTo>
                  <a:lnTo>
                    <a:pt x="429" y="487"/>
                  </a:lnTo>
                  <a:lnTo>
                    <a:pt x="430" y="520"/>
                  </a:lnTo>
                  <a:lnTo>
                    <a:pt x="430" y="534"/>
                  </a:lnTo>
                  <a:lnTo>
                    <a:pt x="429" y="550"/>
                  </a:lnTo>
                  <a:lnTo>
                    <a:pt x="428" y="565"/>
                  </a:lnTo>
                  <a:lnTo>
                    <a:pt x="427" y="581"/>
                  </a:lnTo>
                  <a:lnTo>
                    <a:pt x="425" y="597"/>
                  </a:lnTo>
                  <a:lnTo>
                    <a:pt x="420" y="653"/>
                  </a:lnTo>
                  <a:lnTo>
                    <a:pt x="419" y="745"/>
                  </a:lnTo>
                  <a:lnTo>
                    <a:pt x="421" y="783"/>
                  </a:lnTo>
                  <a:lnTo>
                    <a:pt x="421" y="852"/>
                  </a:lnTo>
                  <a:lnTo>
                    <a:pt x="420" y="854"/>
                  </a:lnTo>
                  <a:lnTo>
                    <a:pt x="417" y="856"/>
                  </a:lnTo>
                  <a:lnTo>
                    <a:pt x="412" y="857"/>
                  </a:lnTo>
                  <a:lnTo>
                    <a:pt x="407" y="858"/>
                  </a:lnTo>
                  <a:lnTo>
                    <a:pt x="401" y="859"/>
                  </a:lnTo>
                  <a:lnTo>
                    <a:pt x="393" y="860"/>
                  </a:lnTo>
                  <a:lnTo>
                    <a:pt x="384" y="861"/>
                  </a:lnTo>
                  <a:lnTo>
                    <a:pt x="374" y="862"/>
                  </a:lnTo>
                  <a:lnTo>
                    <a:pt x="376" y="867"/>
                  </a:lnTo>
                  <a:lnTo>
                    <a:pt x="381" y="869"/>
                  </a:lnTo>
                  <a:lnTo>
                    <a:pt x="386" y="871"/>
                  </a:lnTo>
                  <a:lnTo>
                    <a:pt x="393" y="871"/>
                  </a:lnTo>
                  <a:lnTo>
                    <a:pt x="401" y="871"/>
                  </a:lnTo>
                  <a:lnTo>
                    <a:pt x="407" y="871"/>
                  </a:lnTo>
                  <a:lnTo>
                    <a:pt x="414" y="870"/>
                  </a:lnTo>
                  <a:lnTo>
                    <a:pt x="418" y="869"/>
                  </a:lnTo>
                  <a:lnTo>
                    <a:pt x="414" y="911"/>
                  </a:lnTo>
                  <a:lnTo>
                    <a:pt x="409" y="955"/>
                  </a:lnTo>
                  <a:lnTo>
                    <a:pt x="410" y="998"/>
                  </a:lnTo>
                  <a:lnTo>
                    <a:pt x="418" y="1041"/>
                  </a:lnTo>
                  <a:lnTo>
                    <a:pt x="420" y="1054"/>
                  </a:lnTo>
                  <a:lnTo>
                    <a:pt x="421" y="1069"/>
                  </a:lnTo>
                  <a:lnTo>
                    <a:pt x="424" y="1083"/>
                  </a:lnTo>
                  <a:lnTo>
                    <a:pt x="436" y="1090"/>
                  </a:lnTo>
                  <a:lnTo>
                    <a:pt x="444" y="1090"/>
                  </a:lnTo>
                  <a:lnTo>
                    <a:pt x="453" y="1089"/>
                  </a:lnTo>
                  <a:lnTo>
                    <a:pt x="460" y="1088"/>
                  </a:lnTo>
                  <a:lnTo>
                    <a:pt x="469" y="1087"/>
                  </a:lnTo>
                  <a:lnTo>
                    <a:pt x="476" y="1086"/>
                  </a:lnTo>
                  <a:lnTo>
                    <a:pt x="485" y="1084"/>
                  </a:lnTo>
                  <a:lnTo>
                    <a:pt x="492" y="1083"/>
                  </a:lnTo>
                  <a:lnTo>
                    <a:pt x="500" y="1081"/>
                  </a:lnTo>
                  <a:lnTo>
                    <a:pt x="508" y="1081"/>
                  </a:lnTo>
                  <a:lnTo>
                    <a:pt x="516" y="1081"/>
                  </a:lnTo>
                  <a:lnTo>
                    <a:pt x="524" y="1081"/>
                  </a:lnTo>
                  <a:lnTo>
                    <a:pt x="531" y="1082"/>
                  </a:lnTo>
                  <a:lnTo>
                    <a:pt x="540" y="1082"/>
                  </a:lnTo>
                  <a:lnTo>
                    <a:pt x="547" y="1083"/>
                  </a:lnTo>
                  <a:lnTo>
                    <a:pt x="555" y="1084"/>
                  </a:lnTo>
                  <a:lnTo>
                    <a:pt x="562" y="1084"/>
                  </a:lnTo>
                  <a:lnTo>
                    <a:pt x="624" y="1338"/>
                  </a:lnTo>
                  <a:lnTo>
                    <a:pt x="629" y="1372"/>
                  </a:lnTo>
                  <a:lnTo>
                    <a:pt x="630" y="1380"/>
                  </a:lnTo>
                  <a:lnTo>
                    <a:pt x="630" y="1388"/>
                  </a:lnTo>
                  <a:lnTo>
                    <a:pt x="631" y="1396"/>
                  </a:lnTo>
                  <a:lnTo>
                    <a:pt x="632" y="1403"/>
                  </a:lnTo>
                  <a:lnTo>
                    <a:pt x="634" y="1404"/>
                  </a:lnTo>
                  <a:lnTo>
                    <a:pt x="636" y="1405"/>
                  </a:lnTo>
                  <a:lnTo>
                    <a:pt x="637" y="1405"/>
                  </a:lnTo>
                  <a:lnTo>
                    <a:pt x="639" y="1404"/>
                  </a:lnTo>
                  <a:lnTo>
                    <a:pt x="645" y="1398"/>
                  </a:lnTo>
                  <a:lnTo>
                    <a:pt x="648" y="1390"/>
                  </a:lnTo>
                  <a:lnTo>
                    <a:pt x="650" y="1382"/>
                  </a:lnTo>
                  <a:lnTo>
                    <a:pt x="650" y="1373"/>
                  </a:lnTo>
                  <a:lnTo>
                    <a:pt x="640" y="13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5" name="Freeform 58"/>
            <p:cNvSpPr>
              <a:spLocks/>
            </p:cNvSpPr>
            <p:nvPr/>
          </p:nvSpPr>
          <p:spPr bwMode="auto">
            <a:xfrm>
              <a:off x="4629" y="3455"/>
              <a:ext cx="341" cy="218"/>
            </a:xfrm>
            <a:custGeom>
              <a:avLst/>
              <a:gdLst>
                <a:gd name="T0" fmla="*/ 163 w 341"/>
                <a:gd name="T1" fmla="*/ 190 h 218"/>
                <a:gd name="T2" fmla="*/ 183 w 341"/>
                <a:gd name="T3" fmla="*/ 153 h 218"/>
                <a:gd name="T4" fmla="*/ 221 w 341"/>
                <a:gd name="T5" fmla="*/ 140 h 218"/>
                <a:gd name="T6" fmla="*/ 303 w 341"/>
                <a:gd name="T7" fmla="*/ 136 h 218"/>
                <a:gd name="T8" fmla="*/ 333 w 341"/>
                <a:gd name="T9" fmla="*/ 124 h 218"/>
                <a:gd name="T10" fmla="*/ 242 w 341"/>
                <a:gd name="T11" fmla="*/ 128 h 218"/>
                <a:gd name="T12" fmla="*/ 171 w 341"/>
                <a:gd name="T13" fmla="*/ 108 h 218"/>
                <a:gd name="T14" fmla="*/ 189 w 341"/>
                <a:gd name="T15" fmla="*/ 85 h 218"/>
                <a:gd name="T16" fmla="*/ 213 w 341"/>
                <a:gd name="T17" fmla="*/ 70 h 218"/>
                <a:gd name="T18" fmla="*/ 269 w 341"/>
                <a:gd name="T19" fmla="*/ 85 h 218"/>
                <a:gd name="T20" fmla="*/ 318 w 341"/>
                <a:gd name="T21" fmla="*/ 94 h 218"/>
                <a:gd name="T22" fmla="*/ 286 w 341"/>
                <a:gd name="T23" fmla="*/ 108 h 218"/>
                <a:gd name="T24" fmla="*/ 179 w 341"/>
                <a:gd name="T25" fmla="*/ 108 h 218"/>
                <a:gd name="T26" fmla="*/ 200 w 341"/>
                <a:gd name="T27" fmla="*/ 115 h 218"/>
                <a:gd name="T28" fmla="*/ 340 w 341"/>
                <a:gd name="T29" fmla="*/ 110 h 218"/>
                <a:gd name="T30" fmla="*/ 322 w 341"/>
                <a:gd name="T31" fmla="*/ 74 h 218"/>
                <a:gd name="T32" fmla="*/ 278 w 341"/>
                <a:gd name="T33" fmla="*/ 70 h 218"/>
                <a:gd name="T34" fmla="*/ 249 w 341"/>
                <a:gd name="T35" fmla="*/ 67 h 218"/>
                <a:gd name="T36" fmla="*/ 199 w 341"/>
                <a:gd name="T37" fmla="*/ 38 h 218"/>
                <a:gd name="T38" fmla="*/ 184 w 341"/>
                <a:gd name="T39" fmla="*/ 21 h 218"/>
                <a:gd name="T40" fmla="*/ 202 w 341"/>
                <a:gd name="T41" fmla="*/ 8 h 218"/>
                <a:gd name="T42" fmla="*/ 193 w 341"/>
                <a:gd name="T43" fmla="*/ 27 h 218"/>
                <a:gd name="T44" fmla="*/ 215 w 341"/>
                <a:gd name="T45" fmla="*/ 5 h 218"/>
                <a:gd name="T46" fmla="*/ 200 w 341"/>
                <a:gd name="T47" fmla="*/ 0 h 218"/>
                <a:gd name="T48" fmla="*/ 176 w 341"/>
                <a:gd name="T49" fmla="*/ 7 h 218"/>
                <a:gd name="T50" fmla="*/ 146 w 341"/>
                <a:gd name="T51" fmla="*/ 36 h 218"/>
                <a:gd name="T52" fmla="*/ 111 w 341"/>
                <a:gd name="T53" fmla="*/ 49 h 218"/>
                <a:gd name="T54" fmla="*/ 74 w 341"/>
                <a:gd name="T55" fmla="*/ 47 h 218"/>
                <a:gd name="T56" fmla="*/ 46 w 341"/>
                <a:gd name="T57" fmla="*/ 34 h 218"/>
                <a:gd name="T58" fmla="*/ 14 w 341"/>
                <a:gd name="T59" fmla="*/ 49 h 218"/>
                <a:gd name="T60" fmla="*/ 0 w 341"/>
                <a:gd name="T61" fmla="*/ 107 h 218"/>
                <a:gd name="T62" fmla="*/ 20 w 341"/>
                <a:gd name="T63" fmla="*/ 138 h 218"/>
                <a:gd name="T64" fmla="*/ 82 w 341"/>
                <a:gd name="T65" fmla="*/ 138 h 218"/>
                <a:gd name="T66" fmla="*/ 114 w 341"/>
                <a:gd name="T67" fmla="*/ 122 h 218"/>
                <a:gd name="T68" fmla="*/ 126 w 341"/>
                <a:gd name="T69" fmla="*/ 117 h 218"/>
                <a:gd name="T70" fmla="*/ 155 w 341"/>
                <a:gd name="T71" fmla="*/ 123 h 218"/>
                <a:gd name="T72" fmla="*/ 143 w 341"/>
                <a:gd name="T73" fmla="*/ 117 h 218"/>
                <a:gd name="T74" fmla="*/ 108 w 341"/>
                <a:gd name="T75" fmla="*/ 100 h 218"/>
                <a:gd name="T76" fmla="*/ 33 w 341"/>
                <a:gd name="T77" fmla="*/ 103 h 218"/>
                <a:gd name="T78" fmla="*/ 56 w 341"/>
                <a:gd name="T79" fmla="*/ 111 h 218"/>
                <a:gd name="T80" fmla="*/ 96 w 341"/>
                <a:gd name="T81" fmla="*/ 127 h 218"/>
                <a:gd name="T82" fmla="*/ 17 w 341"/>
                <a:gd name="T83" fmla="*/ 107 h 218"/>
                <a:gd name="T84" fmla="*/ 48 w 341"/>
                <a:gd name="T85" fmla="*/ 50 h 218"/>
                <a:gd name="T86" fmla="*/ 109 w 341"/>
                <a:gd name="T87" fmla="*/ 62 h 218"/>
                <a:gd name="T88" fmla="*/ 147 w 341"/>
                <a:gd name="T89" fmla="*/ 56 h 218"/>
                <a:gd name="T90" fmla="*/ 168 w 341"/>
                <a:gd name="T91" fmla="*/ 37 h 218"/>
                <a:gd name="T92" fmla="*/ 199 w 341"/>
                <a:gd name="T93" fmla="*/ 65 h 218"/>
                <a:gd name="T94" fmla="*/ 177 w 341"/>
                <a:gd name="T95" fmla="*/ 77 h 218"/>
                <a:gd name="T96" fmla="*/ 156 w 341"/>
                <a:gd name="T97" fmla="*/ 90 h 218"/>
                <a:gd name="T98" fmla="*/ 163 w 341"/>
                <a:gd name="T99" fmla="*/ 124 h 218"/>
                <a:gd name="T100" fmla="*/ 172 w 341"/>
                <a:gd name="T101" fmla="*/ 146 h 218"/>
                <a:gd name="T102" fmla="*/ 152 w 341"/>
                <a:gd name="T103" fmla="*/ 179 h 2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1" h="218">
                  <a:moveTo>
                    <a:pt x="182" y="218"/>
                  </a:moveTo>
                  <a:lnTo>
                    <a:pt x="179" y="208"/>
                  </a:lnTo>
                  <a:lnTo>
                    <a:pt x="173" y="200"/>
                  </a:lnTo>
                  <a:lnTo>
                    <a:pt x="166" y="195"/>
                  </a:lnTo>
                  <a:lnTo>
                    <a:pt x="163" y="190"/>
                  </a:lnTo>
                  <a:lnTo>
                    <a:pt x="163" y="181"/>
                  </a:lnTo>
                  <a:lnTo>
                    <a:pt x="166" y="172"/>
                  </a:lnTo>
                  <a:lnTo>
                    <a:pt x="172" y="165"/>
                  </a:lnTo>
                  <a:lnTo>
                    <a:pt x="179" y="158"/>
                  </a:lnTo>
                  <a:lnTo>
                    <a:pt x="183" y="153"/>
                  </a:lnTo>
                  <a:lnTo>
                    <a:pt x="184" y="148"/>
                  </a:lnTo>
                  <a:lnTo>
                    <a:pt x="184" y="143"/>
                  </a:lnTo>
                  <a:lnTo>
                    <a:pt x="184" y="137"/>
                  </a:lnTo>
                  <a:lnTo>
                    <a:pt x="202" y="140"/>
                  </a:lnTo>
                  <a:lnTo>
                    <a:pt x="221" y="140"/>
                  </a:lnTo>
                  <a:lnTo>
                    <a:pt x="241" y="140"/>
                  </a:lnTo>
                  <a:lnTo>
                    <a:pt x="260" y="138"/>
                  </a:lnTo>
                  <a:lnTo>
                    <a:pt x="278" y="137"/>
                  </a:lnTo>
                  <a:lnTo>
                    <a:pt x="293" y="136"/>
                  </a:lnTo>
                  <a:lnTo>
                    <a:pt x="303" y="136"/>
                  </a:lnTo>
                  <a:lnTo>
                    <a:pt x="309" y="136"/>
                  </a:lnTo>
                  <a:lnTo>
                    <a:pt x="317" y="133"/>
                  </a:lnTo>
                  <a:lnTo>
                    <a:pt x="323" y="131"/>
                  </a:lnTo>
                  <a:lnTo>
                    <a:pt x="327" y="129"/>
                  </a:lnTo>
                  <a:lnTo>
                    <a:pt x="333" y="124"/>
                  </a:lnTo>
                  <a:lnTo>
                    <a:pt x="327" y="124"/>
                  </a:lnTo>
                  <a:lnTo>
                    <a:pt x="314" y="125"/>
                  </a:lnTo>
                  <a:lnTo>
                    <a:pt x="293" y="127"/>
                  </a:lnTo>
                  <a:lnTo>
                    <a:pt x="268" y="128"/>
                  </a:lnTo>
                  <a:lnTo>
                    <a:pt x="242" y="128"/>
                  </a:lnTo>
                  <a:lnTo>
                    <a:pt x="216" y="128"/>
                  </a:lnTo>
                  <a:lnTo>
                    <a:pt x="195" y="127"/>
                  </a:lnTo>
                  <a:lnTo>
                    <a:pt x="179" y="124"/>
                  </a:lnTo>
                  <a:lnTo>
                    <a:pt x="176" y="116"/>
                  </a:lnTo>
                  <a:lnTo>
                    <a:pt x="171" y="108"/>
                  </a:lnTo>
                  <a:lnTo>
                    <a:pt x="167" y="100"/>
                  </a:lnTo>
                  <a:lnTo>
                    <a:pt x="172" y="93"/>
                  </a:lnTo>
                  <a:lnTo>
                    <a:pt x="177" y="90"/>
                  </a:lnTo>
                  <a:lnTo>
                    <a:pt x="182" y="88"/>
                  </a:lnTo>
                  <a:lnTo>
                    <a:pt x="189" y="85"/>
                  </a:lnTo>
                  <a:lnTo>
                    <a:pt x="194" y="83"/>
                  </a:lnTo>
                  <a:lnTo>
                    <a:pt x="200" y="81"/>
                  </a:lnTo>
                  <a:lnTo>
                    <a:pt x="206" y="78"/>
                  </a:lnTo>
                  <a:lnTo>
                    <a:pt x="210" y="75"/>
                  </a:lnTo>
                  <a:lnTo>
                    <a:pt x="213" y="70"/>
                  </a:lnTo>
                  <a:lnTo>
                    <a:pt x="224" y="75"/>
                  </a:lnTo>
                  <a:lnTo>
                    <a:pt x="234" y="79"/>
                  </a:lnTo>
                  <a:lnTo>
                    <a:pt x="246" y="82"/>
                  </a:lnTo>
                  <a:lnTo>
                    <a:pt x="258" y="84"/>
                  </a:lnTo>
                  <a:lnTo>
                    <a:pt x="269" y="85"/>
                  </a:lnTo>
                  <a:lnTo>
                    <a:pt x="282" y="87"/>
                  </a:lnTo>
                  <a:lnTo>
                    <a:pt x="294" y="87"/>
                  </a:lnTo>
                  <a:lnTo>
                    <a:pt x="306" y="88"/>
                  </a:lnTo>
                  <a:lnTo>
                    <a:pt x="315" y="89"/>
                  </a:lnTo>
                  <a:lnTo>
                    <a:pt x="318" y="94"/>
                  </a:lnTo>
                  <a:lnTo>
                    <a:pt x="319" y="100"/>
                  </a:lnTo>
                  <a:lnTo>
                    <a:pt x="319" y="106"/>
                  </a:lnTo>
                  <a:lnTo>
                    <a:pt x="315" y="106"/>
                  </a:lnTo>
                  <a:lnTo>
                    <a:pt x="303" y="107"/>
                  </a:lnTo>
                  <a:lnTo>
                    <a:pt x="286" y="108"/>
                  </a:lnTo>
                  <a:lnTo>
                    <a:pt x="265" y="109"/>
                  </a:lnTo>
                  <a:lnTo>
                    <a:pt x="242" y="110"/>
                  </a:lnTo>
                  <a:lnTo>
                    <a:pt x="219" y="110"/>
                  </a:lnTo>
                  <a:lnTo>
                    <a:pt x="197" y="109"/>
                  </a:lnTo>
                  <a:lnTo>
                    <a:pt x="179" y="108"/>
                  </a:lnTo>
                  <a:lnTo>
                    <a:pt x="180" y="109"/>
                  </a:lnTo>
                  <a:lnTo>
                    <a:pt x="183" y="110"/>
                  </a:lnTo>
                  <a:lnTo>
                    <a:pt x="189" y="112"/>
                  </a:lnTo>
                  <a:lnTo>
                    <a:pt x="194" y="113"/>
                  </a:lnTo>
                  <a:lnTo>
                    <a:pt x="200" y="115"/>
                  </a:lnTo>
                  <a:lnTo>
                    <a:pt x="206" y="117"/>
                  </a:lnTo>
                  <a:lnTo>
                    <a:pt x="210" y="118"/>
                  </a:lnTo>
                  <a:lnTo>
                    <a:pt x="211" y="118"/>
                  </a:lnTo>
                  <a:lnTo>
                    <a:pt x="338" y="116"/>
                  </a:lnTo>
                  <a:lnTo>
                    <a:pt x="340" y="110"/>
                  </a:lnTo>
                  <a:lnTo>
                    <a:pt x="341" y="102"/>
                  </a:lnTo>
                  <a:lnTo>
                    <a:pt x="340" y="94"/>
                  </a:lnTo>
                  <a:lnTo>
                    <a:pt x="336" y="87"/>
                  </a:lnTo>
                  <a:lnTo>
                    <a:pt x="331" y="79"/>
                  </a:lnTo>
                  <a:lnTo>
                    <a:pt x="322" y="74"/>
                  </a:lnTo>
                  <a:lnTo>
                    <a:pt x="311" y="70"/>
                  </a:lnTo>
                  <a:lnTo>
                    <a:pt x="296" y="67"/>
                  </a:lnTo>
                  <a:lnTo>
                    <a:pt x="289" y="69"/>
                  </a:lnTo>
                  <a:lnTo>
                    <a:pt x="283" y="69"/>
                  </a:lnTo>
                  <a:lnTo>
                    <a:pt x="278" y="70"/>
                  </a:lnTo>
                  <a:lnTo>
                    <a:pt x="272" y="69"/>
                  </a:lnTo>
                  <a:lnTo>
                    <a:pt x="266" y="69"/>
                  </a:lnTo>
                  <a:lnTo>
                    <a:pt x="261" y="69"/>
                  </a:lnTo>
                  <a:lnTo>
                    <a:pt x="255" y="67"/>
                  </a:lnTo>
                  <a:lnTo>
                    <a:pt x="249" y="67"/>
                  </a:lnTo>
                  <a:lnTo>
                    <a:pt x="241" y="64"/>
                  </a:lnTo>
                  <a:lnTo>
                    <a:pt x="230" y="59"/>
                  </a:lnTo>
                  <a:lnTo>
                    <a:pt x="219" y="53"/>
                  </a:lnTo>
                  <a:lnTo>
                    <a:pt x="209" y="45"/>
                  </a:lnTo>
                  <a:lnTo>
                    <a:pt x="199" y="38"/>
                  </a:lnTo>
                  <a:lnTo>
                    <a:pt x="192" y="32"/>
                  </a:lnTo>
                  <a:lnTo>
                    <a:pt x="186" y="28"/>
                  </a:lnTo>
                  <a:lnTo>
                    <a:pt x="184" y="26"/>
                  </a:lnTo>
                  <a:lnTo>
                    <a:pt x="183" y="24"/>
                  </a:lnTo>
                  <a:lnTo>
                    <a:pt x="184" y="21"/>
                  </a:lnTo>
                  <a:lnTo>
                    <a:pt x="186" y="17"/>
                  </a:lnTo>
                  <a:lnTo>
                    <a:pt x="191" y="12"/>
                  </a:lnTo>
                  <a:lnTo>
                    <a:pt x="195" y="9"/>
                  </a:lnTo>
                  <a:lnTo>
                    <a:pt x="199" y="8"/>
                  </a:lnTo>
                  <a:lnTo>
                    <a:pt x="202" y="8"/>
                  </a:lnTo>
                  <a:lnTo>
                    <a:pt x="205" y="9"/>
                  </a:lnTo>
                  <a:lnTo>
                    <a:pt x="207" y="12"/>
                  </a:lnTo>
                  <a:lnTo>
                    <a:pt x="207" y="17"/>
                  </a:lnTo>
                  <a:lnTo>
                    <a:pt x="202" y="22"/>
                  </a:lnTo>
                  <a:lnTo>
                    <a:pt x="193" y="27"/>
                  </a:lnTo>
                  <a:lnTo>
                    <a:pt x="198" y="30"/>
                  </a:lnTo>
                  <a:lnTo>
                    <a:pt x="208" y="26"/>
                  </a:lnTo>
                  <a:lnTo>
                    <a:pt x="213" y="21"/>
                  </a:lnTo>
                  <a:lnTo>
                    <a:pt x="215" y="14"/>
                  </a:lnTo>
                  <a:lnTo>
                    <a:pt x="215" y="5"/>
                  </a:lnTo>
                  <a:lnTo>
                    <a:pt x="213" y="3"/>
                  </a:lnTo>
                  <a:lnTo>
                    <a:pt x="211" y="2"/>
                  </a:lnTo>
                  <a:lnTo>
                    <a:pt x="208" y="1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0"/>
                  </a:lnTo>
                  <a:lnTo>
                    <a:pt x="190" y="1"/>
                  </a:lnTo>
                  <a:lnTo>
                    <a:pt x="185" y="3"/>
                  </a:lnTo>
                  <a:lnTo>
                    <a:pt x="181" y="5"/>
                  </a:lnTo>
                  <a:lnTo>
                    <a:pt x="176" y="7"/>
                  </a:lnTo>
                  <a:lnTo>
                    <a:pt x="172" y="10"/>
                  </a:lnTo>
                  <a:lnTo>
                    <a:pt x="167" y="13"/>
                  </a:lnTo>
                  <a:lnTo>
                    <a:pt x="162" y="22"/>
                  </a:lnTo>
                  <a:lnTo>
                    <a:pt x="155" y="29"/>
                  </a:lnTo>
                  <a:lnTo>
                    <a:pt x="146" y="36"/>
                  </a:lnTo>
                  <a:lnTo>
                    <a:pt x="138" y="42"/>
                  </a:lnTo>
                  <a:lnTo>
                    <a:pt x="131" y="45"/>
                  </a:lnTo>
                  <a:lnTo>
                    <a:pt x="125" y="47"/>
                  </a:lnTo>
                  <a:lnTo>
                    <a:pt x="119" y="49"/>
                  </a:lnTo>
                  <a:lnTo>
                    <a:pt x="111" y="49"/>
                  </a:lnTo>
                  <a:lnTo>
                    <a:pt x="104" y="50"/>
                  </a:lnTo>
                  <a:lnTo>
                    <a:pt x="96" y="50"/>
                  </a:lnTo>
                  <a:lnTo>
                    <a:pt x="88" y="49"/>
                  </a:lnTo>
                  <a:lnTo>
                    <a:pt x="78" y="48"/>
                  </a:lnTo>
                  <a:lnTo>
                    <a:pt x="74" y="47"/>
                  </a:lnTo>
                  <a:lnTo>
                    <a:pt x="69" y="46"/>
                  </a:lnTo>
                  <a:lnTo>
                    <a:pt x="64" y="44"/>
                  </a:lnTo>
                  <a:lnTo>
                    <a:pt x="57" y="41"/>
                  </a:lnTo>
                  <a:lnTo>
                    <a:pt x="51" y="38"/>
                  </a:lnTo>
                  <a:lnTo>
                    <a:pt x="46" y="34"/>
                  </a:lnTo>
                  <a:lnTo>
                    <a:pt x="38" y="30"/>
                  </a:lnTo>
                  <a:lnTo>
                    <a:pt x="32" y="26"/>
                  </a:lnTo>
                  <a:lnTo>
                    <a:pt x="25" y="32"/>
                  </a:lnTo>
                  <a:lnTo>
                    <a:pt x="19" y="40"/>
                  </a:lnTo>
                  <a:lnTo>
                    <a:pt x="14" y="49"/>
                  </a:lnTo>
                  <a:lnTo>
                    <a:pt x="8" y="60"/>
                  </a:lnTo>
                  <a:lnTo>
                    <a:pt x="4" y="72"/>
                  </a:lnTo>
                  <a:lnTo>
                    <a:pt x="1" y="83"/>
                  </a:lnTo>
                  <a:lnTo>
                    <a:pt x="0" y="95"/>
                  </a:lnTo>
                  <a:lnTo>
                    <a:pt x="0" y="107"/>
                  </a:lnTo>
                  <a:lnTo>
                    <a:pt x="1" y="114"/>
                  </a:lnTo>
                  <a:lnTo>
                    <a:pt x="2" y="123"/>
                  </a:lnTo>
                  <a:lnTo>
                    <a:pt x="4" y="131"/>
                  </a:lnTo>
                  <a:lnTo>
                    <a:pt x="8" y="136"/>
                  </a:lnTo>
                  <a:lnTo>
                    <a:pt x="20" y="138"/>
                  </a:lnTo>
                  <a:lnTo>
                    <a:pt x="33" y="138"/>
                  </a:lnTo>
                  <a:lnTo>
                    <a:pt x="44" y="140"/>
                  </a:lnTo>
                  <a:lnTo>
                    <a:pt x="57" y="140"/>
                  </a:lnTo>
                  <a:lnTo>
                    <a:pt x="70" y="138"/>
                  </a:lnTo>
                  <a:lnTo>
                    <a:pt x="82" y="138"/>
                  </a:lnTo>
                  <a:lnTo>
                    <a:pt x="93" y="137"/>
                  </a:lnTo>
                  <a:lnTo>
                    <a:pt x="105" y="136"/>
                  </a:lnTo>
                  <a:lnTo>
                    <a:pt x="109" y="131"/>
                  </a:lnTo>
                  <a:lnTo>
                    <a:pt x="112" y="127"/>
                  </a:lnTo>
                  <a:lnTo>
                    <a:pt x="114" y="122"/>
                  </a:lnTo>
                  <a:lnTo>
                    <a:pt x="114" y="115"/>
                  </a:lnTo>
                  <a:lnTo>
                    <a:pt x="118" y="115"/>
                  </a:lnTo>
                  <a:lnTo>
                    <a:pt x="121" y="115"/>
                  </a:lnTo>
                  <a:lnTo>
                    <a:pt x="124" y="116"/>
                  </a:lnTo>
                  <a:lnTo>
                    <a:pt x="126" y="117"/>
                  </a:lnTo>
                  <a:lnTo>
                    <a:pt x="131" y="125"/>
                  </a:lnTo>
                  <a:lnTo>
                    <a:pt x="139" y="130"/>
                  </a:lnTo>
                  <a:lnTo>
                    <a:pt x="146" y="133"/>
                  </a:lnTo>
                  <a:lnTo>
                    <a:pt x="155" y="135"/>
                  </a:lnTo>
                  <a:lnTo>
                    <a:pt x="155" y="123"/>
                  </a:lnTo>
                  <a:lnTo>
                    <a:pt x="153" y="123"/>
                  </a:lnTo>
                  <a:lnTo>
                    <a:pt x="150" y="122"/>
                  </a:lnTo>
                  <a:lnTo>
                    <a:pt x="148" y="122"/>
                  </a:lnTo>
                  <a:lnTo>
                    <a:pt x="146" y="120"/>
                  </a:lnTo>
                  <a:lnTo>
                    <a:pt x="143" y="117"/>
                  </a:lnTo>
                  <a:lnTo>
                    <a:pt x="140" y="114"/>
                  </a:lnTo>
                  <a:lnTo>
                    <a:pt x="138" y="111"/>
                  </a:lnTo>
                  <a:lnTo>
                    <a:pt x="136" y="107"/>
                  </a:lnTo>
                  <a:lnTo>
                    <a:pt x="123" y="102"/>
                  </a:lnTo>
                  <a:lnTo>
                    <a:pt x="108" y="100"/>
                  </a:lnTo>
                  <a:lnTo>
                    <a:pt x="90" y="99"/>
                  </a:lnTo>
                  <a:lnTo>
                    <a:pt x="73" y="98"/>
                  </a:lnTo>
                  <a:lnTo>
                    <a:pt x="56" y="99"/>
                  </a:lnTo>
                  <a:lnTo>
                    <a:pt x="42" y="101"/>
                  </a:lnTo>
                  <a:lnTo>
                    <a:pt x="33" y="103"/>
                  </a:lnTo>
                  <a:lnTo>
                    <a:pt x="29" y="107"/>
                  </a:lnTo>
                  <a:lnTo>
                    <a:pt x="31" y="108"/>
                  </a:lnTo>
                  <a:lnTo>
                    <a:pt x="36" y="109"/>
                  </a:lnTo>
                  <a:lnTo>
                    <a:pt x="46" y="110"/>
                  </a:lnTo>
                  <a:lnTo>
                    <a:pt x="56" y="111"/>
                  </a:lnTo>
                  <a:lnTo>
                    <a:pt x="67" y="112"/>
                  </a:lnTo>
                  <a:lnTo>
                    <a:pt x="78" y="112"/>
                  </a:lnTo>
                  <a:lnTo>
                    <a:pt x="89" y="113"/>
                  </a:lnTo>
                  <a:lnTo>
                    <a:pt x="96" y="113"/>
                  </a:lnTo>
                  <a:lnTo>
                    <a:pt x="96" y="127"/>
                  </a:lnTo>
                  <a:lnTo>
                    <a:pt x="27" y="126"/>
                  </a:lnTo>
                  <a:lnTo>
                    <a:pt x="24" y="123"/>
                  </a:lnTo>
                  <a:lnTo>
                    <a:pt x="21" y="117"/>
                  </a:lnTo>
                  <a:lnTo>
                    <a:pt x="18" y="111"/>
                  </a:lnTo>
                  <a:lnTo>
                    <a:pt x="17" y="107"/>
                  </a:lnTo>
                  <a:lnTo>
                    <a:pt x="17" y="90"/>
                  </a:lnTo>
                  <a:lnTo>
                    <a:pt x="20" y="71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48" y="50"/>
                  </a:lnTo>
                  <a:lnTo>
                    <a:pt x="59" y="56"/>
                  </a:lnTo>
                  <a:lnTo>
                    <a:pt x="72" y="60"/>
                  </a:lnTo>
                  <a:lnTo>
                    <a:pt x="85" y="62"/>
                  </a:lnTo>
                  <a:lnTo>
                    <a:pt x="96" y="62"/>
                  </a:lnTo>
                  <a:lnTo>
                    <a:pt x="109" y="62"/>
                  </a:lnTo>
                  <a:lnTo>
                    <a:pt x="120" y="61"/>
                  </a:lnTo>
                  <a:lnTo>
                    <a:pt x="130" y="60"/>
                  </a:lnTo>
                  <a:lnTo>
                    <a:pt x="136" y="59"/>
                  </a:lnTo>
                  <a:lnTo>
                    <a:pt x="142" y="58"/>
                  </a:lnTo>
                  <a:lnTo>
                    <a:pt x="147" y="56"/>
                  </a:lnTo>
                  <a:lnTo>
                    <a:pt x="152" y="53"/>
                  </a:lnTo>
                  <a:lnTo>
                    <a:pt x="157" y="49"/>
                  </a:lnTo>
                  <a:lnTo>
                    <a:pt x="161" y="46"/>
                  </a:lnTo>
                  <a:lnTo>
                    <a:pt x="164" y="42"/>
                  </a:lnTo>
                  <a:lnTo>
                    <a:pt x="168" y="37"/>
                  </a:lnTo>
                  <a:lnTo>
                    <a:pt x="176" y="44"/>
                  </a:lnTo>
                  <a:lnTo>
                    <a:pt x="183" y="49"/>
                  </a:lnTo>
                  <a:lnTo>
                    <a:pt x="191" y="54"/>
                  </a:lnTo>
                  <a:lnTo>
                    <a:pt x="199" y="59"/>
                  </a:lnTo>
                  <a:lnTo>
                    <a:pt x="199" y="65"/>
                  </a:lnTo>
                  <a:lnTo>
                    <a:pt x="197" y="70"/>
                  </a:lnTo>
                  <a:lnTo>
                    <a:pt x="193" y="73"/>
                  </a:lnTo>
                  <a:lnTo>
                    <a:pt x="189" y="75"/>
                  </a:lnTo>
                  <a:lnTo>
                    <a:pt x="183" y="76"/>
                  </a:lnTo>
                  <a:lnTo>
                    <a:pt x="177" y="77"/>
                  </a:lnTo>
                  <a:lnTo>
                    <a:pt x="172" y="79"/>
                  </a:lnTo>
                  <a:lnTo>
                    <a:pt x="167" y="81"/>
                  </a:lnTo>
                  <a:lnTo>
                    <a:pt x="163" y="83"/>
                  </a:lnTo>
                  <a:lnTo>
                    <a:pt x="159" y="85"/>
                  </a:lnTo>
                  <a:lnTo>
                    <a:pt x="156" y="90"/>
                  </a:lnTo>
                  <a:lnTo>
                    <a:pt x="154" y="94"/>
                  </a:lnTo>
                  <a:lnTo>
                    <a:pt x="155" y="103"/>
                  </a:lnTo>
                  <a:lnTo>
                    <a:pt x="159" y="113"/>
                  </a:lnTo>
                  <a:lnTo>
                    <a:pt x="162" y="120"/>
                  </a:lnTo>
                  <a:lnTo>
                    <a:pt x="163" y="124"/>
                  </a:lnTo>
                  <a:lnTo>
                    <a:pt x="164" y="126"/>
                  </a:lnTo>
                  <a:lnTo>
                    <a:pt x="166" y="131"/>
                  </a:lnTo>
                  <a:lnTo>
                    <a:pt x="168" y="136"/>
                  </a:lnTo>
                  <a:lnTo>
                    <a:pt x="171" y="138"/>
                  </a:lnTo>
                  <a:lnTo>
                    <a:pt x="172" y="146"/>
                  </a:lnTo>
                  <a:lnTo>
                    <a:pt x="171" y="152"/>
                  </a:lnTo>
                  <a:lnTo>
                    <a:pt x="166" y="159"/>
                  </a:lnTo>
                  <a:lnTo>
                    <a:pt x="161" y="165"/>
                  </a:lnTo>
                  <a:lnTo>
                    <a:pt x="156" y="172"/>
                  </a:lnTo>
                  <a:lnTo>
                    <a:pt x="152" y="179"/>
                  </a:lnTo>
                  <a:lnTo>
                    <a:pt x="150" y="186"/>
                  </a:lnTo>
                  <a:lnTo>
                    <a:pt x="153" y="195"/>
                  </a:lnTo>
                  <a:lnTo>
                    <a:pt x="182" y="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234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234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505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7E2E9E7-C3E2-4563-BD61-447DCE596319}" type="slidenum">
              <a:rPr lang="en-US" smtClean="0"/>
              <a:pPr eaLnBrk="1" hangingPunct="1"/>
              <a:t>137</a:t>
            </a:fld>
            <a:endParaRPr lang="en-US" smtClean="0"/>
          </a:p>
        </p:txBody>
      </p:sp>
      <p:sp>
        <p:nvSpPr>
          <p:cNvPr id="14336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7837" y="1743074"/>
            <a:ext cx="7183438" cy="4797425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Devices for use with amputation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Definition of amputation - partial or complete removal of a body part</a:t>
            </a:r>
          </a:p>
          <a:p>
            <a:pPr lvl="2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usually arm or leg </a:t>
            </a:r>
          </a:p>
          <a:p>
            <a:pPr lvl="2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below knee most common amputation </a:t>
            </a:r>
          </a:p>
        </p:txBody>
      </p:sp>
      <p:grpSp>
        <p:nvGrpSpPr>
          <p:cNvPr id="143365" name="Group 4"/>
          <p:cNvGrpSpPr>
            <a:grpSpLocks/>
          </p:cNvGrpSpPr>
          <p:nvPr/>
        </p:nvGrpSpPr>
        <p:grpSpPr bwMode="auto">
          <a:xfrm>
            <a:off x="7407275" y="2414588"/>
            <a:ext cx="1416050" cy="3376612"/>
            <a:chOff x="4704" y="1828"/>
            <a:chExt cx="892" cy="2127"/>
          </a:xfrm>
        </p:grpSpPr>
        <p:sp>
          <p:nvSpPr>
            <p:cNvPr id="143368" name="AutoShape 5"/>
            <p:cNvSpPr>
              <a:spLocks noChangeAspect="1" noChangeArrowheads="1" noTextEdit="1"/>
            </p:cNvSpPr>
            <p:nvPr/>
          </p:nvSpPr>
          <p:spPr bwMode="auto">
            <a:xfrm>
              <a:off x="4706" y="1828"/>
              <a:ext cx="890" cy="2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69" name="Freeform 6"/>
            <p:cNvSpPr>
              <a:spLocks/>
            </p:cNvSpPr>
            <p:nvPr/>
          </p:nvSpPr>
          <p:spPr bwMode="auto">
            <a:xfrm>
              <a:off x="4889" y="3369"/>
              <a:ext cx="690" cy="565"/>
            </a:xfrm>
            <a:custGeom>
              <a:avLst/>
              <a:gdLst>
                <a:gd name="T0" fmla="*/ 0 w 2646"/>
                <a:gd name="T1" fmla="*/ 0 h 2168"/>
                <a:gd name="T2" fmla="*/ 0 w 2646"/>
                <a:gd name="T3" fmla="*/ 0 h 2168"/>
                <a:gd name="T4" fmla="*/ 0 w 2646"/>
                <a:gd name="T5" fmla="*/ 0 h 2168"/>
                <a:gd name="T6" fmla="*/ 0 w 2646"/>
                <a:gd name="T7" fmla="*/ 0 h 2168"/>
                <a:gd name="T8" fmla="*/ 0 w 2646"/>
                <a:gd name="T9" fmla="*/ 0 h 2168"/>
                <a:gd name="T10" fmla="*/ 0 w 2646"/>
                <a:gd name="T11" fmla="*/ 0 h 2168"/>
                <a:gd name="T12" fmla="*/ 0 w 2646"/>
                <a:gd name="T13" fmla="*/ 0 h 2168"/>
                <a:gd name="T14" fmla="*/ 0 w 2646"/>
                <a:gd name="T15" fmla="*/ 0 h 2168"/>
                <a:gd name="T16" fmla="*/ 0 w 2646"/>
                <a:gd name="T17" fmla="*/ 0 h 2168"/>
                <a:gd name="T18" fmla="*/ 0 w 2646"/>
                <a:gd name="T19" fmla="*/ 0 h 2168"/>
                <a:gd name="T20" fmla="*/ 0 w 2646"/>
                <a:gd name="T21" fmla="*/ 0 h 2168"/>
                <a:gd name="T22" fmla="*/ 0 w 2646"/>
                <a:gd name="T23" fmla="*/ 0 h 2168"/>
                <a:gd name="T24" fmla="*/ 0 w 2646"/>
                <a:gd name="T25" fmla="*/ 0 h 2168"/>
                <a:gd name="T26" fmla="*/ 0 w 2646"/>
                <a:gd name="T27" fmla="*/ 0 h 2168"/>
                <a:gd name="T28" fmla="*/ 0 w 2646"/>
                <a:gd name="T29" fmla="*/ 0 h 2168"/>
                <a:gd name="T30" fmla="*/ 0 w 2646"/>
                <a:gd name="T31" fmla="*/ 0 h 2168"/>
                <a:gd name="T32" fmla="*/ 0 w 2646"/>
                <a:gd name="T33" fmla="*/ 0 h 2168"/>
                <a:gd name="T34" fmla="*/ 0 w 2646"/>
                <a:gd name="T35" fmla="*/ 0 h 2168"/>
                <a:gd name="T36" fmla="*/ 0 w 2646"/>
                <a:gd name="T37" fmla="*/ 0 h 2168"/>
                <a:gd name="T38" fmla="*/ 0 w 2646"/>
                <a:gd name="T39" fmla="*/ 0 h 2168"/>
                <a:gd name="T40" fmla="*/ 0 w 2646"/>
                <a:gd name="T41" fmla="*/ 0 h 2168"/>
                <a:gd name="T42" fmla="*/ 0 w 2646"/>
                <a:gd name="T43" fmla="*/ 0 h 2168"/>
                <a:gd name="T44" fmla="*/ 0 w 2646"/>
                <a:gd name="T45" fmla="*/ 0 h 2168"/>
                <a:gd name="T46" fmla="*/ 0 w 2646"/>
                <a:gd name="T47" fmla="*/ 0 h 2168"/>
                <a:gd name="T48" fmla="*/ 0 w 2646"/>
                <a:gd name="T49" fmla="*/ 0 h 2168"/>
                <a:gd name="T50" fmla="*/ 0 w 2646"/>
                <a:gd name="T51" fmla="*/ 0 h 2168"/>
                <a:gd name="T52" fmla="*/ 0 w 2646"/>
                <a:gd name="T53" fmla="*/ 0 h 2168"/>
                <a:gd name="T54" fmla="*/ 0 w 2646"/>
                <a:gd name="T55" fmla="*/ 0 h 2168"/>
                <a:gd name="T56" fmla="*/ 0 w 2646"/>
                <a:gd name="T57" fmla="*/ 0 h 2168"/>
                <a:gd name="T58" fmla="*/ 0 w 2646"/>
                <a:gd name="T59" fmla="*/ 0 h 2168"/>
                <a:gd name="T60" fmla="*/ 0 w 2646"/>
                <a:gd name="T61" fmla="*/ 0 h 2168"/>
                <a:gd name="T62" fmla="*/ 0 w 2646"/>
                <a:gd name="T63" fmla="*/ 0 h 2168"/>
                <a:gd name="T64" fmla="*/ 0 w 2646"/>
                <a:gd name="T65" fmla="*/ 0 h 2168"/>
                <a:gd name="T66" fmla="*/ 0 w 2646"/>
                <a:gd name="T67" fmla="*/ 0 h 2168"/>
                <a:gd name="T68" fmla="*/ 0 w 2646"/>
                <a:gd name="T69" fmla="*/ 0 h 2168"/>
                <a:gd name="T70" fmla="*/ 0 w 2646"/>
                <a:gd name="T71" fmla="*/ 0 h 2168"/>
                <a:gd name="T72" fmla="*/ 0 w 2646"/>
                <a:gd name="T73" fmla="*/ 0 h 2168"/>
                <a:gd name="T74" fmla="*/ 0 w 2646"/>
                <a:gd name="T75" fmla="*/ 0 h 2168"/>
                <a:gd name="T76" fmla="*/ 0 w 2646"/>
                <a:gd name="T77" fmla="*/ 0 h 2168"/>
                <a:gd name="T78" fmla="*/ 0 w 2646"/>
                <a:gd name="T79" fmla="*/ 0 h 2168"/>
                <a:gd name="T80" fmla="*/ 0 w 2646"/>
                <a:gd name="T81" fmla="*/ 0 h 2168"/>
                <a:gd name="T82" fmla="*/ 0 w 2646"/>
                <a:gd name="T83" fmla="*/ 0 h 2168"/>
                <a:gd name="T84" fmla="*/ 0 w 2646"/>
                <a:gd name="T85" fmla="*/ 0 h 2168"/>
                <a:gd name="T86" fmla="*/ 0 w 2646"/>
                <a:gd name="T87" fmla="*/ 0 h 2168"/>
                <a:gd name="T88" fmla="*/ 0 w 2646"/>
                <a:gd name="T89" fmla="*/ 0 h 2168"/>
                <a:gd name="T90" fmla="*/ 0 w 2646"/>
                <a:gd name="T91" fmla="*/ 0 h 2168"/>
                <a:gd name="T92" fmla="*/ 0 w 2646"/>
                <a:gd name="T93" fmla="*/ 0 h 2168"/>
                <a:gd name="T94" fmla="*/ 0 w 2646"/>
                <a:gd name="T95" fmla="*/ 0 h 2168"/>
                <a:gd name="T96" fmla="*/ 0 w 2646"/>
                <a:gd name="T97" fmla="*/ 0 h 2168"/>
                <a:gd name="T98" fmla="*/ 0 w 2646"/>
                <a:gd name="T99" fmla="*/ 0 h 2168"/>
                <a:gd name="T100" fmla="*/ 0 w 2646"/>
                <a:gd name="T101" fmla="*/ 0 h 2168"/>
                <a:gd name="T102" fmla="*/ 0 w 2646"/>
                <a:gd name="T103" fmla="*/ 0 h 2168"/>
                <a:gd name="T104" fmla="*/ 0 w 2646"/>
                <a:gd name="T105" fmla="*/ 0 h 2168"/>
                <a:gd name="T106" fmla="*/ 0 w 2646"/>
                <a:gd name="T107" fmla="*/ 0 h 2168"/>
                <a:gd name="T108" fmla="*/ 0 w 2646"/>
                <a:gd name="T109" fmla="*/ 0 h 2168"/>
                <a:gd name="T110" fmla="*/ 0 w 2646"/>
                <a:gd name="T111" fmla="*/ 0 h 2168"/>
                <a:gd name="T112" fmla="*/ 0 w 2646"/>
                <a:gd name="T113" fmla="*/ 0 h 2168"/>
                <a:gd name="T114" fmla="*/ 0 w 2646"/>
                <a:gd name="T115" fmla="*/ 0 h 2168"/>
                <a:gd name="T116" fmla="*/ 0 w 2646"/>
                <a:gd name="T117" fmla="*/ 0 h 2168"/>
                <a:gd name="T118" fmla="*/ 0 w 2646"/>
                <a:gd name="T119" fmla="*/ 0 h 2168"/>
                <a:gd name="T120" fmla="*/ 0 w 2646"/>
                <a:gd name="T121" fmla="*/ 0 h 2168"/>
                <a:gd name="T122" fmla="*/ 0 w 2646"/>
                <a:gd name="T123" fmla="*/ 0 h 2168"/>
                <a:gd name="T124" fmla="*/ 0 w 2646"/>
                <a:gd name="T125" fmla="*/ 0 h 21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646" h="2168">
                  <a:moveTo>
                    <a:pt x="1956" y="24"/>
                  </a:moveTo>
                  <a:lnTo>
                    <a:pt x="1989" y="37"/>
                  </a:lnTo>
                  <a:lnTo>
                    <a:pt x="2017" y="54"/>
                  </a:lnTo>
                  <a:lnTo>
                    <a:pt x="2038" y="71"/>
                  </a:lnTo>
                  <a:lnTo>
                    <a:pt x="2052" y="91"/>
                  </a:lnTo>
                  <a:lnTo>
                    <a:pt x="2062" y="110"/>
                  </a:lnTo>
                  <a:lnTo>
                    <a:pt x="2069" y="131"/>
                  </a:lnTo>
                  <a:lnTo>
                    <a:pt x="2074" y="151"/>
                  </a:lnTo>
                  <a:lnTo>
                    <a:pt x="2079" y="171"/>
                  </a:lnTo>
                  <a:lnTo>
                    <a:pt x="2088" y="172"/>
                  </a:lnTo>
                  <a:lnTo>
                    <a:pt x="2097" y="175"/>
                  </a:lnTo>
                  <a:lnTo>
                    <a:pt x="2105" y="177"/>
                  </a:lnTo>
                  <a:lnTo>
                    <a:pt x="2114" y="180"/>
                  </a:lnTo>
                  <a:lnTo>
                    <a:pt x="2120" y="182"/>
                  </a:lnTo>
                  <a:lnTo>
                    <a:pt x="2125" y="186"/>
                  </a:lnTo>
                  <a:lnTo>
                    <a:pt x="2129" y="190"/>
                  </a:lnTo>
                  <a:lnTo>
                    <a:pt x="2132" y="196"/>
                  </a:lnTo>
                  <a:lnTo>
                    <a:pt x="2130" y="202"/>
                  </a:lnTo>
                  <a:lnTo>
                    <a:pt x="2128" y="208"/>
                  </a:lnTo>
                  <a:lnTo>
                    <a:pt x="2122" y="215"/>
                  </a:lnTo>
                  <a:lnTo>
                    <a:pt x="2116" y="222"/>
                  </a:lnTo>
                  <a:lnTo>
                    <a:pt x="2107" y="227"/>
                  </a:lnTo>
                  <a:lnTo>
                    <a:pt x="2097" y="233"/>
                  </a:lnTo>
                  <a:lnTo>
                    <a:pt x="2084" y="238"/>
                  </a:lnTo>
                  <a:lnTo>
                    <a:pt x="2069" y="243"/>
                  </a:lnTo>
                  <a:lnTo>
                    <a:pt x="2058" y="242"/>
                  </a:lnTo>
                  <a:lnTo>
                    <a:pt x="2048" y="243"/>
                  </a:lnTo>
                  <a:lnTo>
                    <a:pt x="2042" y="243"/>
                  </a:lnTo>
                  <a:lnTo>
                    <a:pt x="2037" y="244"/>
                  </a:lnTo>
                  <a:lnTo>
                    <a:pt x="2030" y="244"/>
                  </a:lnTo>
                  <a:lnTo>
                    <a:pt x="2024" y="245"/>
                  </a:lnTo>
                  <a:lnTo>
                    <a:pt x="2015" y="254"/>
                  </a:lnTo>
                  <a:lnTo>
                    <a:pt x="2004" y="265"/>
                  </a:lnTo>
                  <a:lnTo>
                    <a:pt x="1988" y="275"/>
                  </a:lnTo>
                  <a:lnTo>
                    <a:pt x="1973" y="285"/>
                  </a:lnTo>
                  <a:lnTo>
                    <a:pt x="1958" y="294"/>
                  </a:lnTo>
                  <a:lnTo>
                    <a:pt x="1948" y="304"/>
                  </a:lnTo>
                  <a:lnTo>
                    <a:pt x="1942" y="314"/>
                  </a:lnTo>
                  <a:lnTo>
                    <a:pt x="1948" y="327"/>
                  </a:lnTo>
                  <a:lnTo>
                    <a:pt x="1957" y="327"/>
                  </a:lnTo>
                  <a:lnTo>
                    <a:pt x="1969" y="327"/>
                  </a:lnTo>
                  <a:lnTo>
                    <a:pt x="1984" y="331"/>
                  </a:lnTo>
                  <a:lnTo>
                    <a:pt x="2001" y="334"/>
                  </a:lnTo>
                  <a:lnTo>
                    <a:pt x="2019" y="336"/>
                  </a:lnTo>
                  <a:lnTo>
                    <a:pt x="2039" y="339"/>
                  </a:lnTo>
                  <a:lnTo>
                    <a:pt x="2058" y="341"/>
                  </a:lnTo>
                  <a:lnTo>
                    <a:pt x="2077" y="343"/>
                  </a:lnTo>
                  <a:lnTo>
                    <a:pt x="2094" y="347"/>
                  </a:lnTo>
                  <a:lnTo>
                    <a:pt x="2112" y="351"/>
                  </a:lnTo>
                  <a:lnTo>
                    <a:pt x="2122" y="351"/>
                  </a:lnTo>
                  <a:lnTo>
                    <a:pt x="2133" y="353"/>
                  </a:lnTo>
                  <a:lnTo>
                    <a:pt x="2143" y="356"/>
                  </a:lnTo>
                  <a:lnTo>
                    <a:pt x="2155" y="359"/>
                  </a:lnTo>
                  <a:lnTo>
                    <a:pt x="2164" y="361"/>
                  </a:lnTo>
                  <a:lnTo>
                    <a:pt x="2174" y="363"/>
                  </a:lnTo>
                  <a:lnTo>
                    <a:pt x="2183" y="367"/>
                  </a:lnTo>
                  <a:lnTo>
                    <a:pt x="2191" y="370"/>
                  </a:lnTo>
                  <a:lnTo>
                    <a:pt x="2195" y="370"/>
                  </a:lnTo>
                  <a:lnTo>
                    <a:pt x="2200" y="374"/>
                  </a:lnTo>
                  <a:lnTo>
                    <a:pt x="2204" y="375"/>
                  </a:lnTo>
                  <a:lnTo>
                    <a:pt x="2212" y="376"/>
                  </a:lnTo>
                  <a:lnTo>
                    <a:pt x="2239" y="385"/>
                  </a:lnTo>
                  <a:lnTo>
                    <a:pt x="2267" y="395"/>
                  </a:lnTo>
                  <a:lnTo>
                    <a:pt x="2292" y="405"/>
                  </a:lnTo>
                  <a:lnTo>
                    <a:pt x="2315" y="416"/>
                  </a:lnTo>
                  <a:lnTo>
                    <a:pt x="2336" y="426"/>
                  </a:lnTo>
                  <a:lnTo>
                    <a:pt x="2355" y="439"/>
                  </a:lnTo>
                  <a:lnTo>
                    <a:pt x="2369" y="450"/>
                  </a:lnTo>
                  <a:lnTo>
                    <a:pt x="2382" y="462"/>
                  </a:lnTo>
                  <a:lnTo>
                    <a:pt x="2392" y="477"/>
                  </a:lnTo>
                  <a:lnTo>
                    <a:pt x="2405" y="493"/>
                  </a:lnTo>
                  <a:lnTo>
                    <a:pt x="2420" y="509"/>
                  </a:lnTo>
                  <a:lnTo>
                    <a:pt x="2437" y="524"/>
                  </a:lnTo>
                  <a:lnTo>
                    <a:pt x="2454" y="539"/>
                  </a:lnTo>
                  <a:lnTo>
                    <a:pt x="2471" y="553"/>
                  </a:lnTo>
                  <a:lnTo>
                    <a:pt x="2487" y="568"/>
                  </a:lnTo>
                  <a:lnTo>
                    <a:pt x="2505" y="584"/>
                  </a:lnTo>
                  <a:lnTo>
                    <a:pt x="2504" y="587"/>
                  </a:lnTo>
                  <a:lnTo>
                    <a:pt x="2503" y="589"/>
                  </a:lnTo>
                  <a:lnTo>
                    <a:pt x="2509" y="589"/>
                  </a:lnTo>
                  <a:lnTo>
                    <a:pt x="2516" y="593"/>
                  </a:lnTo>
                  <a:lnTo>
                    <a:pt x="2520" y="595"/>
                  </a:lnTo>
                  <a:lnTo>
                    <a:pt x="2523" y="600"/>
                  </a:lnTo>
                  <a:lnTo>
                    <a:pt x="2505" y="607"/>
                  </a:lnTo>
                  <a:lnTo>
                    <a:pt x="2516" y="613"/>
                  </a:lnTo>
                  <a:lnTo>
                    <a:pt x="2527" y="619"/>
                  </a:lnTo>
                  <a:lnTo>
                    <a:pt x="2537" y="625"/>
                  </a:lnTo>
                  <a:lnTo>
                    <a:pt x="2548" y="632"/>
                  </a:lnTo>
                  <a:lnTo>
                    <a:pt x="2557" y="638"/>
                  </a:lnTo>
                  <a:lnTo>
                    <a:pt x="2566" y="645"/>
                  </a:lnTo>
                  <a:lnTo>
                    <a:pt x="2572" y="651"/>
                  </a:lnTo>
                  <a:lnTo>
                    <a:pt x="2577" y="658"/>
                  </a:lnTo>
                  <a:lnTo>
                    <a:pt x="2585" y="664"/>
                  </a:lnTo>
                  <a:lnTo>
                    <a:pt x="2593" y="669"/>
                  </a:lnTo>
                  <a:lnTo>
                    <a:pt x="2599" y="675"/>
                  </a:lnTo>
                  <a:lnTo>
                    <a:pt x="2605" y="681"/>
                  </a:lnTo>
                  <a:lnTo>
                    <a:pt x="2616" y="692"/>
                  </a:lnTo>
                  <a:lnTo>
                    <a:pt x="2627" y="703"/>
                  </a:lnTo>
                  <a:lnTo>
                    <a:pt x="2630" y="713"/>
                  </a:lnTo>
                  <a:lnTo>
                    <a:pt x="2636" y="723"/>
                  </a:lnTo>
                  <a:lnTo>
                    <a:pt x="2640" y="733"/>
                  </a:lnTo>
                  <a:lnTo>
                    <a:pt x="2645" y="745"/>
                  </a:lnTo>
                  <a:lnTo>
                    <a:pt x="2646" y="754"/>
                  </a:lnTo>
                  <a:lnTo>
                    <a:pt x="2645" y="764"/>
                  </a:lnTo>
                  <a:lnTo>
                    <a:pt x="2640" y="773"/>
                  </a:lnTo>
                  <a:lnTo>
                    <a:pt x="2632" y="783"/>
                  </a:lnTo>
                  <a:lnTo>
                    <a:pt x="2623" y="784"/>
                  </a:lnTo>
                  <a:lnTo>
                    <a:pt x="2619" y="786"/>
                  </a:lnTo>
                  <a:lnTo>
                    <a:pt x="2618" y="788"/>
                  </a:lnTo>
                  <a:lnTo>
                    <a:pt x="2619" y="793"/>
                  </a:lnTo>
                  <a:lnTo>
                    <a:pt x="2567" y="797"/>
                  </a:lnTo>
                  <a:lnTo>
                    <a:pt x="2516" y="803"/>
                  </a:lnTo>
                  <a:lnTo>
                    <a:pt x="2462" y="806"/>
                  </a:lnTo>
                  <a:lnTo>
                    <a:pt x="2409" y="811"/>
                  </a:lnTo>
                  <a:lnTo>
                    <a:pt x="2352" y="813"/>
                  </a:lnTo>
                  <a:lnTo>
                    <a:pt x="2297" y="815"/>
                  </a:lnTo>
                  <a:lnTo>
                    <a:pt x="2240" y="815"/>
                  </a:lnTo>
                  <a:lnTo>
                    <a:pt x="2183" y="817"/>
                  </a:lnTo>
                  <a:lnTo>
                    <a:pt x="2177" y="817"/>
                  </a:lnTo>
                  <a:lnTo>
                    <a:pt x="2177" y="820"/>
                  </a:lnTo>
                  <a:lnTo>
                    <a:pt x="2159" y="914"/>
                  </a:lnTo>
                  <a:lnTo>
                    <a:pt x="2141" y="928"/>
                  </a:lnTo>
                  <a:lnTo>
                    <a:pt x="2158" y="934"/>
                  </a:lnTo>
                  <a:lnTo>
                    <a:pt x="2170" y="940"/>
                  </a:lnTo>
                  <a:lnTo>
                    <a:pt x="2178" y="947"/>
                  </a:lnTo>
                  <a:lnTo>
                    <a:pt x="2184" y="955"/>
                  </a:lnTo>
                  <a:lnTo>
                    <a:pt x="2186" y="962"/>
                  </a:lnTo>
                  <a:lnTo>
                    <a:pt x="2189" y="969"/>
                  </a:lnTo>
                  <a:lnTo>
                    <a:pt x="2193" y="977"/>
                  </a:lnTo>
                  <a:lnTo>
                    <a:pt x="2198" y="986"/>
                  </a:lnTo>
                  <a:lnTo>
                    <a:pt x="2197" y="1013"/>
                  </a:lnTo>
                  <a:lnTo>
                    <a:pt x="2200" y="1043"/>
                  </a:lnTo>
                  <a:lnTo>
                    <a:pt x="2201" y="1070"/>
                  </a:lnTo>
                  <a:lnTo>
                    <a:pt x="2203" y="1099"/>
                  </a:lnTo>
                  <a:lnTo>
                    <a:pt x="2201" y="1126"/>
                  </a:lnTo>
                  <a:lnTo>
                    <a:pt x="2196" y="1154"/>
                  </a:lnTo>
                  <a:lnTo>
                    <a:pt x="2186" y="1181"/>
                  </a:lnTo>
                  <a:lnTo>
                    <a:pt x="2169" y="1208"/>
                  </a:lnTo>
                  <a:lnTo>
                    <a:pt x="2158" y="1210"/>
                  </a:lnTo>
                  <a:lnTo>
                    <a:pt x="2154" y="1213"/>
                  </a:lnTo>
                  <a:lnTo>
                    <a:pt x="2148" y="1213"/>
                  </a:lnTo>
                  <a:lnTo>
                    <a:pt x="2142" y="1213"/>
                  </a:lnTo>
                  <a:lnTo>
                    <a:pt x="2136" y="1213"/>
                  </a:lnTo>
                  <a:lnTo>
                    <a:pt x="2130" y="1215"/>
                  </a:lnTo>
                  <a:lnTo>
                    <a:pt x="2123" y="1215"/>
                  </a:lnTo>
                  <a:lnTo>
                    <a:pt x="2116" y="1215"/>
                  </a:lnTo>
                  <a:lnTo>
                    <a:pt x="2110" y="1215"/>
                  </a:lnTo>
                  <a:lnTo>
                    <a:pt x="2104" y="1216"/>
                  </a:lnTo>
                  <a:lnTo>
                    <a:pt x="2113" y="1254"/>
                  </a:lnTo>
                  <a:lnTo>
                    <a:pt x="2104" y="1292"/>
                  </a:lnTo>
                  <a:lnTo>
                    <a:pt x="2079" y="1328"/>
                  </a:lnTo>
                  <a:lnTo>
                    <a:pt x="2041" y="1364"/>
                  </a:lnTo>
                  <a:lnTo>
                    <a:pt x="1988" y="1397"/>
                  </a:lnTo>
                  <a:lnTo>
                    <a:pt x="1925" y="1430"/>
                  </a:lnTo>
                  <a:lnTo>
                    <a:pt x="1853" y="1462"/>
                  </a:lnTo>
                  <a:lnTo>
                    <a:pt x="1776" y="1493"/>
                  </a:lnTo>
                  <a:lnTo>
                    <a:pt x="1771" y="1504"/>
                  </a:lnTo>
                  <a:lnTo>
                    <a:pt x="1767" y="1514"/>
                  </a:lnTo>
                  <a:lnTo>
                    <a:pt x="1762" y="1524"/>
                  </a:lnTo>
                  <a:lnTo>
                    <a:pt x="1758" y="1535"/>
                  </a:lnTo>
                  <a:lnTo>
                    <a:pt x="1748" y="1545"/>
                  </a:lnTo>
                  <a:lnTo>
                    <a:pt x="1736" y="1556"/>
                  </a:lnTo>
                  <a:lnTo>
                    <a:pt x="1718" y="1567"/>
                  </a:lnTo>
                  <a:lnTo>
                    <a:pt x="1696" y="1578"/>
                  </a:lnTo>
                  <a:lnTo>
                    <a:pt x="1697" y="1594"/>
                  </a:lnTo>
                  <a:lnTo>
                    <a:pt x="1695" y="1610"/>
                  </a:lnTo>
                  <a:lnTo>
                    <a:pt x="1688" y="1626"/>
                  </a:lnTo>
                  <a:lnTo>
                    <a:pt x="1681" y="1643"/>
                  </a:lnTo>
                  <a:lnTo>
                    <a:pt x="1671" y="1659"/>
                  </a:lnTo>
                  <a:lnTo>
                    <a:pt x="1659" y="1676"/>
                  </a:lnTo>
                  <a:lnTo>
                    <a:pt x="1644" y="1691"/>
                  </a:lnTo>
                  <a:lnTo>
                    <a:pt x="1631" y="1708"/>
                  </a:lnTo>
                  <a:lnTo>
                    <a:pt x="1624" y="1715"/>
                  </a:lnTo>
                  <a:lnTo>
                    <a:pt x="1617" y="1723"/>
                  </a:lnTo>
                  <a:lnTo>
                    <a:pt x="1611" y="1730"/>
                  </a:lnTo>
                  <a:lnTo>
                    <a:pt x="1604" y="1737"/>
                  </a:lnTo>
                  <a:lnTo>
                    <a:pt x="1595" y="1744"/>
                  </a:lnTo>
                  <a:lnTo>
                    <a:pt x="1587" y="1751"/>
                  </a:lnTo>
                  <a:lnTo>
                    <a:pt x="1578" y="1758"/>
                  </a:lnTo>
                  <a:lnTo>
                    <a:pt x="1570" y="1766"/>
                  </a:lnTo>
                  <a:lnTo>
                    <a:pt x="1577" y="1769"/>
                  </a:lnTo>
                  <a:lnTo>
                    <a:pt x="1584" y="1773"/>
                  </a:lnTo>
                  <a:lnTo>
                    <a:pt x="1586" y="1778"/>
                  </a:lnTo>
                  <a:lnTo>
                    <a:pt x="1588" y="1784"/>
                  </a:lnTo>
                  <a:lnTo>
                    <a:pt x="1585" y="1793"/>
                  </a:lnTo>
                  <a:lnTo>
                    <a:pt x="1578" y="1803"/>
                  </a:lnTo>
                  <a:lnTo>
                    <a:pt x="1569" y="1805"/>
                  </a:lnTo>
                  <a:lnTo>
                    <a:pt x="1563" y="1808"/>
                  </a:lnTo>
                  <a:lnTo>
                    <a:pt x="1559" y="1811"/>
                  </a:lnTo>
                  <a:lnTo>
                    <a:pt x="1553" y="1814"/>
                  </a:lnTo>
                  <a:lnTo>
                    <a:pt x="1560" y="1825"/>
                  </a:lnTo>
                  <a:lnTo>
                    <a:pt x="1558" y="1837"/>
                  </a:lnTo>
                  <a:lnTo>
                    <a:pt x="1549" y="1849"/>
                  </a:lnTo>
                  <a:lnTo>
                    <a:pt x="1536" y="1861"/>
                  </a:lnTo>
                  <a:lnTo>
                    <a:pt x="1521" y="1872"/>
                  </a:lnTo>
                  <a:lnTo>
                    <a:pt x="1507" y="1885"/>
                  </a:lnTo>
                  <a:lnTo>
                    <a:pt x="1498" y="1896"/>
                  </a:lnTo>
                  <a:lnTo>
                    <a:pt x="1496" y="1908"/>
                  </a:lnTo>
                  <a:lnTo>
                    <a:pt x="1525" y="1911"/>
                  </a:lnTo>
                  <a:lnTo>
                    <a:pt x="1545" y="1916"/>
                  </a:lnTo>
                  <a:lnTo>
                    <a:pt x="1557" y="1923"/>
                  </a:lnTo>
                  <a:lnTo>
                    <a:pt x="1562" y="1932"/>
                  </a:lnTo>
                  <a:lnTo>
                    <a:pt x="1563" y="1939"/>
                  </a:lnTo>
                  <a:lnTo>
                    <a:pt x="1564" y="1948"/>
                  </a:lnTo>
                  <a:lnTo>
                    <a:pt x="1568" y="1956"/>
                  </a:lnTo>
                  <a:lnTo>
                    <a:pt x="1578" y="1965"/>
                  </a:lnTo>
                  <a:lnTo>
                    <a:pt x="1597" y="1976"/>
                  </a:lnTo>
                  <a:lnTo>
                    <a:pt x="1623" y="1988"/>
                  </a:lnTo>
                  <a:lnTo>
                    <a:pt x="1651" y="1999"/>
                  </a:lnTo>
                  <a:lnTo>
                    <a:pt x="1680" y="2012"/>
                  </a:lnTo>
                  <a:lnTo>
                    <a:pt x="1708" y="2022"/>
                  </a:lnTo>
                  <a:lnTo>
                    <a:pt x="1734" y="2034"/>
                  </a:lnTo>
                  <a:lnTo>
                    <a:pt x="1756" y="2045"/>
                  </a:lnTo>
                  <a:lnTo>
                    <a:pt x="1770" y="2059"/>
                  </a:lnTo>
                  <a:lnTo>
                    <a:pt x="1766" y="2068"/>
                  </a:lnTo>
                  <a:lnTo>
                    <a:pt x="1758" y="2077"/>
                  </a:lnTo>
                  <a:lnTo>
                    <a:pt x="1751" y="2080"/>
                  </a:lnTo>
                  <a:lnTo>
                    <a:pt x="1743" y="2085"/>
                  </a:lnTo>
                  <a:lnTo>
                    <a:pt x="1733" y="2089"/>
                  </a:lnTo>
                  <a:lnTo>
                    <a:pt x="1721" y="2094"/>
                  </a:lnTo>
                  <a:lnTo>
                    <a:pt x="1678" y="2101"/>
                  </a:lnTo>
                  <a:lnTo>
                    <a:pt x="1634" y="2107"/>
                  </a:lnTo>
                  <a:lnTo>
                    <a:pt x="1588" y="2112"/>
                  </a:lnTo>
                  <a:lnTo>
                    <a:pt x="1541" y="2116"/>
                  </a:lnTo>
                  <a:lnTo>
                    <a:pt x="1491" y="2119"/>
                  </a:lnTo>
                  <a:lnTo>
                    <a:pt x="1441" y="2121"/>
                  </a:lnTo>
                  <a:lnTo>
                    <a:pt x="1389" y="2123"/>
                  </a:lnTo>
                  <a:lnTo>
                    <a:pt x="1337" y="2125"/>
                  </a:lnTo>
                  <a:lnTo>
                    <a:pt x="1297" y="2123"/>
                  </a:lnTo>
                  <a:lnTo>
                    <a:pt x="1258" y="2121"/>
                  </a:lnTo>
                  <a:lnTo>
                    <a:pt x="1217" y="2117"/>
                  </a:lnTo>
                  <a:lnTo>
                    <a:pt x="1181" y="2114"/>
                  </a:lnTo>
                  <a:lnTo>
                    <a:pt x="1146" y="2108"/>
                  </a:lnTo>
                  <a:lnTo>
                    <a:pt x="1117" y="2103"/>
                  </a:lnTo>
                  <a:lnTo>
                    <a:pt x="1091" y="2095"/>
                  </a:lnTo>
                  <a:lnTo>
                    <a:pt x="1072" y="2088"/>
                  </a:lnTo>
                  <a:lnTo>
                    <a:pt x="1066" y="2080"/>
                  </a:lnTo>
                  <a:lnTo>
                    <a:pt x="1062" y="2072"/>
                  </a:lnTo>
                  <a:lnTo>
                    <a:pt x="1057" y="2066"/>
                  </a:lnTo>
                  <a:lnTo>
                    <a:pt x="1052" y="2059"/>
                  </a:lnTo>
                  <a:lnTo>
                    <a:pt x="1044" y="2052"/>
                  </a:lnTo>
                  <a:lnTo>
                    <a:pt x="1036" y="2045"/>
                  </a:lnTo>
                  <a:lnTo>
                    <a:pt x="1026" y="2039"/>
                  </a:lnTo>
                  <a:lnTo>
                    <a:pt x="1015" y="2033"/>
                  </a:lnTo>
                  <a:lnTo>
                    <a:pt x="979" y="2019"/>
                  </a:lnTo>
                  <a:lnTo>
                    <a:pt x="952" y="2004"/>
                  </a:lnTo>
                  <a:lnTo>
                    <a:pt x="931" y="1988"/>
                  </a:lnTo>
                  <a:lnTo>
                    <a:pt x="920" y="1972"/>
                  </a:lnTo>
                  <a:lnTo>
                    <a:pt x="915" y="1956"/>
                  </a:lnTo>
                  <a:lnTo>
                    <a:pt x="918" y="1939"/>
                  </a:lnTo>
                  <a:lnTo>
                    <a:pt x="927" y="1922"/>
                  </a:lnTo>
                  <a:lnTo>
                    <a:pt x="943" y="1906"/>
                  </a:lnTo>
                  <a:lnTo>
                    <a:pt x="954" y="1899"/>
                  </a:lnTo>
                  <a:lnTo>
                    <a:pt x="975" y="1895"/>
                  </a:lnTo>
                  <a:lnTo>
                    <a:pt x="1000" y="1891"/>
                  </a:lnTo>
                  <a:lnTo>
                    <a:pt x="1026" y="1888"/>
                  </a:lnTo>
                  <a:lnTo>
                    <a:pt x="1048" y="1884"/>
                  </a:lnTo>
                  <a:lnTo>
                    <a:pt x="1065" y="1879"/>
                  </a:lnTo>
                  <a:lnTo>
                    <a:pt x="1071" y="1873"/>
                  </a:lnTo>
                  <a:lnTo>
                    <a:pt x="1064" y="1867"/>
                  </a:lnTo>
                  <a:lnTo>
                    <a:pt x="1070" y="1857"/>
                  </a:lnTo>
                  <a:lnTo>
                    <a:pt x="1072" y="1846"/>
                  </a:lnTo>
                  <a:lnTo>
                    <a:pt x="1071" y="1836"/>
                  </a:lnTo>
                  <a:lnTo>
                    <a:pt x="1070" y="1827"/>
                  </a:lnTo>
                  <a:lnTo>
                    <a:pt x="1073" y="1818"/>
                  </a:lnTo>
                  <a:lnTo>
                    <a:pt x="1077" y="1811"/>
                  </a:lnTo>
                  <a:lnTo>
                    <a:pt x="1081" y="1803"/>
                  </a:lnTo>
                  <a:lnTo>
                    <a:pt x="1087" y="1796"/>
                  </a:lnTo>
                  <a:lnTo>
                    <a:pt x="1093" y="1788"/>
                  </a:lnTo>
                  <a:lnTo>
                    <a:pt x="1103" y="1781"/>
                  </a:lnTo>
                  <a:lnTo>
                    <a:pt x="1115" y="1775"/>
                  </a:lnTo>
                  <a:lnTo>
                    <a:pt x="1130" y="1769"/>
                  </a:lnTo>
                  <a:lnTo>
                    <a:pt x="1118" y="1741"/>
                  </a:lnTo>
                  <a:lnTo>
                    <a:pt x="1115" y="1713"/>
                  </a:lnTo>
                  <a:lnTo>
                    <a:pt x="1118" y="1683"/>
                  </a:lnTo>
                  <a:lnTo>
                    <a:pt x="1129" y="1655"/>
                  </a:lnTo>
                  <a:lnTo>
                    <a:pt x="1145" y="1626"/>
                  </a:lnTo>
                  <a:lnTo>
                    <a:pt x="1169" y="1599"/>
                  </a:lnTo>
                  <a:lnTo>
                    <a:pt x="1198" y="1572"/>
                  </a:lnTo>
                  <a:lnTo>
                    <a:pt x="1234" y="1546"/>
                  </a:lnTo>
                  <a:lnTo>
                    <a:pt x="1236" y="1523"/>
                  </a:lnTo>
                  <a:lnTo>
                    <a:pt x="1235" y="1499"/>
                  </a:lnTo>
                  <a:lnTo>
                    <a:pt x="1231" y="1475"/>
                  </a:lnTo>
                  <a:lnTo>
                    <a:pt x="1226" y="1453"/>
                  </a:lnTo>
                  <a:lnTo>
                    <a:pt x="1220" y="1429"/>
                  </a:lnTo>
                  <a:lnTo>
                    <a:pt x="1218" y="1406"/>
                  </a:lnTo>
                  <a:lnTo>
                    <a:pt x="1219" y="1382"/>
                  </a:lnTo>
                  <a:lnTo>
                    <a:pt x="1226" y="1359"/>
                  </a:lnTo>
                  <a:lnTo>
                    <a:pt x="1231" y="1339"/>
                  </a:lnTo>
                  <a:lnTo>
                    <a:pt x="1235" y="1321"/>
                  </a:lnTo>
                  <a:lnTo>
                    <a:pt x="1240" y="1303"/>
                  </a:lnTo>
                  <a:lnTo>
                    <a:pt x="1245" y="1285"/>
                  </a:lnTo>
                  <a:lnTo>
                    <a:pt x="1251" y="1267"/>
                  </a:lnTo>
                  <a:lnTo>
                    <a:pt x="1260" y="1249"/>
                  </a:lnTo>
                  <a:lnTo>
                    <a:pt x="1270" y="1231"/>
                  </a:lnTo>
                  <a:lnTo>
                    <a:pt x="1284" y="1213"/>
                  </a:lnTo>
                  <a:lnTo>
                    <a:pt x="1274" y="1212"/>
                  </a:lnTo>
                  <a:lnTo>
                    <a:pt x="1267" y="1212"/>
                  </a:lnTo>
                  <a:lnTo>
                    <a:pt x="1259" y="1211"/>
                  </a:lnTo>
                  <a:lnTo>
                    <a:pt x="1252" y="1211"/>
                  </a:lnTo>
                  <a:lnTo>
                    <a:pt x="1245" y="1210"/>
                  </a:lnTo>
                  <a:lnTo>
                    <a:pt x="1238" y="1210"/>
                  </a:lnTo>
                  <a:lnTo>
                    <a:pt x="1232" y="1209"/>
                  </a:lnTo>
                  <a:lnTo>
                    <a:pt x="1226" y="1208"/>
                  </a:lnTo>
                  <a:lnTo>
                    <a:pt x="1211" y="1208"/>
                  </a:lnTo>
                  <a:lnTo>
                    <a:pt x="1199" y="1208"/>
                  </a:lnTo>
                  <a:lnTo>
                    <a:pt x="1186" y="1208"/>
                  </a:lnTo>
                  <a:lnTo>
                    <a:pt x="1175" y="1209"/>
                  </a:lnTo>
                  <a:lnTo>
                    <a:pt x="1164" y="1209"/>
                  </a:lnTo>
                  <a:lnTo>
                    <a:pt x="1154" y="1212"/>
                  </a:lnTo>
                  <a:lnTo>
                    <a:pt x="1144" y="1215"/>
                  </a:lnTo>
                  <a:lnTo>
                    <a:pt x="1136" y="1219"/>
                  </a:lnTo>
                  <a:lnTo>
                    <a:pt x="1115" y="1220"/>
                  </a:lnTo>
                  <a:lnTo>
                    <a:pt x="1103" y="1224"/>
                  </a:lnTo>
                  <a:lnTo>
                    <a:pt x="1096" y="1227"/>
                  </a:lnTo>
                  <a:lnTo>
                    <a:pt x="1094" y="1234"/>
                  </a:lnTo>
                  <a:lnTo>
                    <a:pt x="1093" y="1239"/>
                  </a:lnTo>
                  <a:lnTo>
                    <a:pt x="1094" y="1245"/>
                  </a:lnTo>
                  <a:lnTo>
                    <a:pt x="1093" y="1251"/>
                  </a:lnTo>
                  <a:lnTo>
                    <a:pt x="1091" y="1256"/>
                  </a:lnTo>
                  <a:lnTo>
                    <a:pt x="1082" y="1283"/>
                  </a:lnTo>
                  <a:lnTo>
                    <a:pt x="1070" y="1310"/>
                  </a:lnTo>
                  <a:lnTo>
                    <a:pt x="1053" y="1337"/>
                  </a:lnTo>
                  <a:lnTo>
                    <a:pt x="1037" y="1364"/>
                  </a:lnTo>
                  <a:lnTo>
                    <a:pt x="1018" y="1391"/>
                  </a:lnTo>
                  <a:lnTo>
                    <a:pt x="1000" y="1418"/>
                  </a:lnTo>
                  <a:lnTo>
                    <a:pt x="983" y="1445"/>
                  </a:lnTo>
                  <a:lnTo>
                    <a:pt x="970" y="1472"/>
                  </a:lnTo>
                  <a:lnTo>
                    <a:pt x="958" y="1479"/>
                  </a:lnTo>
                  <a:lnTo>
                    <a:pt x="956" y="1488"/>
                  </a:lnTo>
                  <a:lnTo>
                    <a:pt x="957" y="1495"/>
                  </a:lnTo>
                  <a:lnTo>
                    <a:pt x="963" y="1504"/>
                  </a:lnTo>
                  <a:lnTo>
                    <a:pt x="967" y="1511"/>
                  </a:lnTo>
                  <a:lnTo>
                    <a:pt x="969" y="1520"/>
                  </a:lnTo>
                  <a:lnTo>
                    <a:pt x="965" y="1528"/>
                  </a:lnTo>
                  <a:lnTo>
                    <a:pt x="954" y="1538"/>
                  </a:lnTo>
                  <a:lnTo>
                    <a:pt x="914" y="1544"/>
                  </a:lnTo>
                  <a:lnTo>
                    <a:pt x="920" y="1555"/>
                  </a:lnTo>
                  <a:lnTo>
                    <a:pt x="924" y="1568"/>
                  </a:lnTo>
                  <a:lnTo>
                    <a:pt x="925" y="1580"/>
                  </a:lnTo>
                  <a:lnTo>
                    <a:pt x="925" y="1594"/>
                  </a:lnTo>
                  <a:lnTo>
                    <a:pt x="921" y="1607"/>
                  </a:lnTo>
                  <a:lnTo>
                    <a:pt x="919" y="1620"/>
                  </a:lnTo>
                  <a:lnTo>
                    <a:pt x="916" y="1634"/>
                  </a:lnTo>
                  <a:lnTo>
                    <a:pt x="914" y="1647"/>
                  </a:lnTo>
                  <a:lnTo>
                    <a:pt x="903" y="1677"/>
                  </a:lnTo>
                  <a:lnTo>
                    <a:pt x="894" y="1706"/>
                  </a:lnTo>
                  <a:lnTo>
                    <a:pt x="882" y="1736"/>
                  </a:lnTo>
                  <a:lnTo>
                    <a:pt x="870" y="1767"/>
                  </a:lnTo>
                  <a:lnTo>
                    <a:pt x="856" y="1796"/>
                  </a:lnTo>
                  <a:lnTo>
                    <a:pt x="844" y="1825"/>
                  </a:lnTo>
                  <a:lnTo>
                    <a:pt x="830" y="1854"/>
                  </a:lnTo>
                  <a:lnTo>
                    <a:pt x="819" y="1885"/>
                  </a:lnTo>
                  <a:lnTo>
                    <a:pt x="813" y="1893"/>
                  </a:lnTo>
                  <a:lnTo>
                    <a:pt x="817" y="1902"/>
                  </a:lnTo>
                  <a:lnTo>
                    <a:pt x="821" y="1905"/>
                  </a:lnTo>
                  <a:lnTo>
                    <a:pt x="828" y="1911"/>
                  </a:lnTo>
                  <a:lnTo>
                    <a:pt x="837" y="1914"/>
                  </a:lnTo>
                  <a:lnTo>
                    <a:pt x="851" y="1920"/>
                  </a:lnTo>
                  <a:lnTo>
                    <a:pt x="857" y="1926"/>
                  </a:lnTo>
                  <a:lnTo>
                    <a:pt x="860" y="1933"/>
                  </a:lnTo>
                  <a:lnTo>
                    <a:pt x="856" y="1940"/>
                  </a:lnTo>
                  <a:lnTo>
                    <a:pt x="849" y="1948"/>
                  </a:lnTo>
                  <a:lnTo>
                    <a:pt x="839" y="1954"/>
                  </a:lnTo>
                  <a:lnTo>
                    <a:pt x="829" y="1962"/>
                  </a:lnTo>
                  <a:lnTo>
                    <a:pt x="818" y="1970"/>
                  </a:lnTo>
                  <a:lnTo>
                    <a:pt x="808" y="1978"/>
                  </a:lnTo>
                  <a:lnTo>
                    <a:pt x="821" y="1984"/>
                  </a:lnTo>
                  <a:lnTo>
                    <a:pt x="833" y="1989"/>
                  </a:lnTo>
                  <a:lnTo>
                    <a:pt x="842" y="1996"/>
                  </a:lnTo>
                  <a:lnTo>
                    <a:pt x="848" y="2003"/>
                  </a:lnTo>
                  <a:lnTo>
                    <a:pt x="852" y="2010"/>
                  </a:lnTo>
                  <a:lnTo>
                    <a:pt x="852" y="2016"/>
                  </a:lnTo>
                  <a:lnTo>
                    <a:pt x="848" y="2023"/>
                  </a:lnTo>
                  <a:lnTo>
                    <a:pt x="843" y="2031"/>
                  </a:lnTo>
                  <a:lnTo>
                    <a:pt x="855" y="2040"/>
                  </a:lnTo>
                  <a:lnTo>
                    <a:pt x="865" y="2051"/>
                  </a:lnTo>
                  <a:lnTo>
                    <a:pt x="872" y="2062"/>
                  </a:lnTo>
                  <a:lnTo>
                    <a:pt x="878" y="2075"/>
                  </a:lnTo>
                  <a:lnTo>
                    <a:pt x="876" y="2086"/>
                  </a:lnTo>
                  <a:lnTo>
                    <a:pt x="871" y="2098"/>
                  </a:lnTo>
                  <a:lnTo>
                    <a:pt x="861" y="2111"/>
                  </a:lnTo>
                  <a:lnTo>
                    <a:pt x="845" y="2123"/>
                  </a:lnTo>
                  <a:lnTo>
                    <a:pt x="835" y="2129"/>
                  </a:lnTo>
                  <a:lnTo>
                    <a:pt x="826" y="2135"/>
                  </a:lnTo>
                  <a:lnTo>
                    <a:pt x="815" y="2141"/>
                  </a:lnTo>
                  <a:lnTo>
                    <a:pt x="802" y="2148"/>
                  </a:lnTo>
                  <a:lnTo>
                    <a:pt x="785" y="2152"/>
                  </a:lnTo>
                  <a:lnTo>
                    <a:pt x="766" y="2158"/>
                  </a:lnTo>
                  <a:lnTo>
                    <a:pt x="741" y="2161"/>
                  </a:lnTo>
                  <a:lnTo>
                    <a:pt x="713" y="2166"/>
                  </a:lnTo>
                  <a:lnTo>
                    <a:pt x="729" y="2166"/>
                  </a:lnTo>
                  <a:lnTo>
                    <a:pt x="710" y="2166"/>
                  </a:lnTo>
                  <a:lnTo>
                    <a:pt x="691" y="2167"/>
                  </a:lnTo>
                  <a:lnTo>
                    <a:pt x="672" y="2167"/>
                  </a:lnTo>
                  <a:lnTo>
                    <a:pt x="653" y="2168"/>
                  </a:lnTo>
                  <a:lnTo>
                    <a:pt x="632" y="2167"/>
                  </a:lnTo>
                  <a:lnTo>
                    <a:pt x="612" y="2167"/>
                  </a:lnTo>
                  <a:lnTo>
                    <a:pt x="592" y="2166"/>
                  </a:lnTo>
                  <a:lnTo>
                    <a:pt x="573" y="2166"/>
                  </a:lnTo>
                  <a:lnTo>
                    <a:pt x="562" y="2165"/>
                  </a:lnTo>
                  <a:lnTo>
                    <a:pt x="550" y="2164"/>
                  </a:lnTo>
                  <a:lnTo>
                    <a:pt x="540" y="2162"/>
                  </a:lnTo>
                  <a:lnTo>
                    <a:pt x="530" y="2162"/>
                  </a:lnTo>
                  <a:lnTo>
                    <a:pt x="519" y="2161"/>
                  </a:lnTo>
                  <a:lnTo>
                    <a:pt x="508" y="2161"/>
                  </a:lnTo>
                  <a:lnTo>
                    <a:pt x="496" y="2161"/>
                  </a:lnTo>
                  <a:lnTo>
                    <a:pt x="485" y="2162"/>
                  </a:lnTo>
                  <a:lnTo>
                    <a:pt x="507" y="2166"/>
                  </a:lnTo>
                  <a:lnTo>
                    <a:pt x="487" y="2165"/>
                  </a:lnTo>
                  <a:lnTo>
                    <a:pt x="471" y="2162"/>
                  </a:lnTo>
                  <a:lnTo>
                    <a:pt x="455" y="2159"/>
                  </a:lnTo>
                  <a:lnTo>
                    <a:pt x="439" y="2156"/>
                  </a:lnTo>
                  <a:lnTo>
                    <a:pt x="423" y="2151"/>
                  </a:lnTo>
                  <a:lnTo>
                    <a:pt x="408" y="2148"/>
                  </a:lnTo>
                  <a:lnTo>
                    <a:pt x="391" y="2143"/>
                  </a:lnTo>
                  <a:lnTo>
                    <a:pt x="375" y="2141"/>
                  </a:lnTo>
                  <a:lnTo>
                    <a:pt x="256" y="2112"/>
                  </a:lnTo>
                  <a:lnTo>
                    <a:pt x="236" y="2105"/>
                  </a:lnTo>
                  <a:lnTo>
                    <a:pt x="216" y="2099"/>
                  </a:lnTo>
                  <a:lnTo>
                    <a:pt x="195" y="2094"/>
                  </a:lnTo>
                  <a:lnTo>
                    <a:pt x="175" y="2088"/>
                  </a:lnTo>
                  <a:lnTo>
                    <a:pt x="152" y="2083"/>
                  </a:lnTo>
                  <a:lnTo>
                    <a:pt x="130" y="2078"/>
                  </a:lnTo>
                  <a:lnTo>
                    <a:pt x="105" y="2074"/>
                  </a:lnTo>
                  <a:lnTo>
                    <a:pt x="82" y="2070"/>
                  </a:lnTo>
                  <a:lnTo>
                    <a:pt x="67" y="2065"/>
                  </a:lnTo>
                  <a:lnTo>
                    <a:pt x="55" y="2060"/>
                  </a:lnTo>
                  <a:lnTo>
                    <a:pt x="42" y="2056"/>
                  </a:lnTo>
                  <a:lnTo>
                    <a:pt x="33" y="2052"/>
                  </a:lnTo>
                  <a:lnTo>
                    <a:pt x="23" y="2047"/>
                  </a:lnTo>
                  <a:lnTo>
                    <a:pt x="17" y="2042"/>
                  </a:lnTo>
                  <a:lnTo>
                    <a:pt x="12" y="2036"/>
                  </a:lnTo>
                  <a:lnTo>
                    <a:pt x="10" y="2031"/>
                  </a:lnTo>
                  <a:lnTo>
                    <a:pt x="2" y="2019"/>
                  </a:lnTo>
                  <a:lnTo>
                    <a:pt x="0" y="2006"/>
                  </a:lnTo>
                  <a:lnTo>
                    <a:pt x="0" y="1993"/>
                  </a:lnTo>
                  <a:lnTo>
                    <a:pt x="7" y="1980"/>
                  </a:lnTo>
                  <a:lnTo>
                    <a:pt x="20" y="1967"/>
                  </a:lnTo>
                  <a:lnTo>
                    <a:pt x="40" y="1954"/>
                  </a:lnTo>
                  <a:lnTo>
                    <a:pt x="68" y="1942"/>
                  </a:lnTo>
                  <a:lnTo>
                    <a:pt x="107" y="1933"/>
                  </a:lnTo>
                  <a:lnTo>
                    <a:pt x="148" y="1925"/>
                  </a:lnTo>
                  <a:lnTo>
                    <a:pt x="188" y="1921"/>
                  </a:lnTo>
                  <a:lnTo>
                    <a:pt x="229" y="1917"/>
                  </a:lnTo>
                  <a:lnTo>
                    <a:pt x="270" y="1916"/>
                  </a:lnTo>
                  <a:lnTo>
                    <a:pt x="311" y="1915"/>
                  </a:lnTo>
                  <a:lnTo>
                    <a:pt x="351" y="1916"/>
                  </a:lnTo>
                  <a:lnTo>
                    <a:pt x="393" y="1916"/>
                  </a:lnTo>
                  <a:lnTo>
                    <a:pt x="436" y="1920"/>
                  </a:lnTo>
                  <a:lnTo>
                    <a:pt x="469" y="1912"/>
                  </a:lnTo>
                  <a:lnTo>
                    <a:pt x="468" y="1900"/>
                  </a:lnTo>
                  <a:lnTo>
                    <a:pt x="471" y="1889"/>
                  </a:lnTo>
                  <a:lnTo>
                    <a:pt x="473" y="1877"/>
                  </a:lnTo>
                  <a:lnTo>
                    <a:pt x="475" y="1867"/>
                  </a:lnTo>
                  <a:lnTo>
                    <a:pt x="465" y="1863"/>
                  </a:lnTo>
                  <a:lnTo>
                    <a:pt x="477" y="1861"/>
                  </a:lnTo>
                  <a:lnTo>
                    <a:pt x="481" y="1831"/>
                  </a:lnTo>
                  <a:lnTo>
                    <a:pt x="484" y="1800"/>
                  </a:lnTo>
                  <a:lnTo>
                    <a:pt x="486" y="1769"/>
                  </a:lnTo>
                  <a:lnTo>
                    <a:pt x="491" y="1739"/>
                  </a:lnTo>
                  <a:lnTo>
                    <a:pt x="494" y="1707"/>
                  </a:lnTo>
                  <a:lnTo>
                    <a:pt x="500" y="1676"/>
                  </a:lnTo>
                  <a:lnTo>
                    <a:pt x="507" y="1645"/>
                  </a:lnTo>
                  <a:lnTo>
                    <a:pt x="518" y="1615"/>
                  </a:lnTo>
                  <a:lnTo>
                    <a:pt x="520" y="1605"/>
                  </a:lnTo>
                  <a:lnTo>
                    <a:pt x="521" y="1596"/>
                  </a:lnTo>
                  <a:lnTo>
                    <a:pt x="521" y="1586"/>
                  </a:lnTo>
                  <a:lnTo>
                    <a:pt x="522" y="1577"/>
                  </a:lnTo>
                  <a:lnTo>
                    <a:pt x="522" y="1567"/>
                  </a:lnTo>
                  <a:lnTo>
                    <a:pt x="523" y="1556"/>
                  </a:lnTo>
                  <a:lnTo>
                    <a:pt x="527" y="1546"/>
                  </a:lnTo>
                  <a:lnTo>
                    <a:pt x="534" y="1538"/>
                  </a:lnTo>
                  <a:lnTo>
                    <a:pt x="513" y="1525"/>
                  </a:lnTo>
                  <a:lnTo>
                    <a:pt x="502" y="1511"/>
                  </a:lnTo>
                  <a:lnTo>
                    <a:pt x="494" y="1497"/>
                  </a:lnTo>
                  <a:lnTo>
                    <a:pt x="492" y="1483"/>
                  </a:lnTo>
                  <a:lnTo>
                    <a:pt x="491" y="1468"/>
                  </a:lnTo>
                  <a:lnTo>
                    <a:pt x="491" y="1454"/>
                  </a:lnTo>
                  <a:lnTo>
                    <a:pt x="491" y="1438"/>
                  </a:lnTo>
                  <a:lnTo>
                    <a:pt x="491" y="1425"/>
                  </a:lnTo>
                  <a:lnTo>
                    <a:pt x="501" y="1393"/>
                  </a:lnTo>
                  <a:lnTo>
                    <a:pt x="512" y="1363"/>
                  </a:lnTo>
                  <a:lnTo>
                    <a:pt x="525" y="1330"/>
                  </a:lnTo>
                  <a:lnTo>
                    <a:pt x="538" y="1298"/>
                  </a:lnTo>
                  <a:lnTo>
                    <a:pt x="550" y="1264"/>
                  </a:lnTo>
                  <a:lnTo>
                    <a:pt x="564" y="1231"/>
                  </a:lnTo>
                  <a:lnTo>
                    <a:pt x="577" y="1199"/>
                  </a:lnTo>
                  <a:lnTo>
                    <a:pt x="591" y="1169"/>
                  </a:lnTo>
                  <a:lnTo>
                    <a:pt x="581" y="1167"/>
                  </a:lnTo>
                  <a:lnTo>
                    <a:pt x="572" y="1167"/>
                  </a:lnTo>
                  <a:lnTo>
                    <a:pt x="564" y="1166"/>
                  </a:lnTo>
                  <a:lnTo>
                    <a:pt x="557" y="1166"/>
                  </a:lnTo>
                  <a:lnTo>
                    <a:pt x="549" y="1165"/>
                  </a:lnTo>
                  <a:lnTo>
                    <a:pt x="543" y="1165"/>
                  </a:lnTo>
                  <a:lnTo>
                    <a:pt x="536" y="1164"/>
                  </a:lnTo>
                  <a:lnTo>
                    <a:pt x="530" y="1163"/>
                  </a:lnTo>
                  <a:lnTo>
                    <a:pt x="527" y="1157"/>
                  </a:lnTo>
                  <a:lnTo>
                    <a:pt x="528" y="1153"/>
                  </a:lnTo>
                  <a:lnTo>
                    <a:pt x="532" y="1147"/>
                  </a:lnTo>
                  <a:lnTo>
                    <a:pt x="539" y="1143"/>
                  </a:lnTo>
                  <a:lnTo>
                    <a:pt x="546" y="1137"/>
                  </a:lnTo>
                  <a:lnTo>
                    <a:pt x="554" y="1133"/>
                  </a:lnTo>
                  <a:lnTo>
                    <a:pt x="559" y="1128"/>
                  </a:lnTo>
                  <a:lnTo>
                    <a:pt x="565" y="1124"/>
                  </a:lnTo>
                  <a:lnTo>
                    <a:pt x="571" y="1118"/>
                  </a:lnTo>
                  <a:lnTo>
                    <a:pt x="577" y="1113"/>
                  </a:lnTo>
                  <a:lnTo>
                    <a:pt x="582" y="1108"/>
                  </a:lnTo>
                  <a:lnTo>
                    <a:pt x="586" y="1102"/>
                  </a:lnTo>
                  <a:lnTo>
                    <a:pt x="590" y="1095"/>
                  </a:lnTo>
                  <a:lnTo>
                    <a:pt x="594" y="1089"/>
                  </a:lnTo>
                  <a:lnTo>
                    <a:pt x="598" y="1083"/>
                  </a:lnTo>
                  <a:lnTo>
                    <a:pt x="604" y="1079"/>
                  </a:lnTo>
                  <a:lnTo>
                    <a:pt x="616" y="1068"/>
                  </a:lnTo>
                  <a:lnTo>
                    <a:pt x="627" y="1061"/>
                  </a:lnTo>
                  <a:lnTo>
                    <a:pt x="638" y="1050"/>
                  </a:lnTo>
                  <a:lnTo>
                    <a:pt x="652" y="1043"/>
                  </a:lnTo>
                  <a:lnTo>
                    <a:pt x="664" y="1034"/>
                  </a:lnTo>
                  <a:lnTo>
                    <a:pt x="677" y="1025"/>
                  </a:lnTo>
                  <a:lnTo>
                    <a:pt x="691" y="1016"/>
                  </a:lnTo>
                  <a:lnTo>
                    <a:pt x="708" y="1008"/>
                  </a:lnTo>
                  <a:lnTo>
                    <a:pt x="726" y="994"/>
                  </a:lnTo>
                  <a:lnTo>
                    <a:pt x="747" y="983"/>
                  </a:lnTo>
                  <a:lnTo>
                    <a:pt x="770" y="971"/>
                  </a:lnTo>
                  <a:lnTo>
                    <a:pt x="794" y="959"/>
                  </a:lnTo>
                  <a:lnTo>
                    <a:pt x="818" y="947"/>
                  </a:lnTo>
                  <a:lnTo>
                    <a:pt x="844" y="936"/>
                  </a:lnTo>
                  <a:lnTo>
                    <a:pt x="869" y="923"/>
                  </a:lnTo>
                  <a:lnTo>
                    <a:pt x="893" y="912"/>
                  </a:lnTo>
                  <a:lnTo>
                    <a:pt x="880" y="903"/>
                  </a:lnTo>
                  <a:lnTo>
                    <a:pt x="871" y="895"/>
                  </a:lnTo>
                  <a:lnTo>
                    <a:pt x="865" y="887"/>
                  </a:lnTo>
                  <a:lnTo>
                    <a:pt x="864" y="880"/>
                  </a:lnTo>
                  <a:lnTo>
                    <a:pt x="865" y="871"/>
                  </a:lnTo>
                  <a:lnTo>
                    <a:pt x="871" y="862"/>
                  </a:lnTo>
                  <a:lnTo>
                    <a:pt x="881" y="853"/>
                  </a:lnTo>
                  <a:lnTo>
                    <a:pt x="896" y="846"/>
                  </a:lnTo>
                  <a:lnTo>
                    <a:pt x="901" y="841"/>
                  </a:lnTo>
                  <a:lnTo>
                    <a:pt x="908" y="838"/>
                  </a:lnTo>
                  <a:lnTo>
                    <a:pt x="912" y="833"/>
                  </a:lnTo>
                  <a:lnTo>
                    <a:pt x="917" y="829"/>
                  </a:lnTo>
                  <a:lnTo>
                    <a:pt x="920" y="820"/>
                  </a:lnTo>
                  <a:lnTo>
                    <a:pt x="921" y="812"/>
                  </a:lnTo>
                  <a:lnTo>
                    <a:pt x="921" y="790"/>
                  </a:lnTo>
                  <a:lnTo>
                    <a:pt x="922" y="768"/>
                  </a:lnTo>
                  <a:lnTo>
                    <a:pt x="920" y="747"/>
                  </a:lnTo>
                  <a:lnTo>
                    <a:pt x="919" y="727"/>
                  </a:lnTo>
                  <a:lnTo>
                    <a:pt x="917" y="705"/>
                  </a:lnTo>
                  <a:lnTo>
                    <a:pt x="915" y="685"/>
                  </a:lnTo>
                  <a:lnTo>
                    <a:pt x="911" y="665"/>
                  </a:lnTo>
                  <a:lnTo>
                    <a:pt x="911" y="645"/>
                  </a:lnTo>
                  <a:lnTo>
                    <a:pt x="907" y="638"/>
                  </a:lnTo>
                  <a:lnTo>
                    <a:pt x="903" y="632"/>
                  </a:lnTo>
                  <a:lnTo>
                    <a:pt x="897" y="630"/>
                  </a:lnTo>
                  <a:lnTo>
                    <a:pt x="890" y="630"/>
                  </a:lnTo>
                  <a:lnTo>
                    <a:pt x="881" y="631"/>
                  </a:lnTo>
                  <a:lnTo>
                    <a:pt x="873" y="632"/>
                  </a:lnTo>
                  <a:lnTo>
                    <a:pt x="864" y="632"/>
                  </a:lnTo>
                  <a:lnTo>
                    <a:pt x="856" y="633"/>
                  </a:lnTo>
                  <a:lnTo>
                    <a:pt x="848" y="633"/>
                  </a:lnTo>
                  <a:lnTo>
                    <a:pt x="843" y="634"/>
                  </a:lnTo>
                  <a:lnTo>
                    <a:pt x="820" y="643"/>
                  </a:lnTo>
                  <a:lnTo>
                    <a:pt x="799" y="654"/>
                  </a:lnTo>
                  <a:lnTo>
                    <a:pt x="776" y="664"/>
                  </a:lnTo>
                  <a:lnTo>
                    <a:pt x="754" y="674"/>
                  </a:lnTo>
                  <a:lnTo>
                    <a:pt x="728" y="684"/>
                  </a:lnTo>
                  <a:lnTo>
                    <a:pt x="703" y="694"/>
                  </a:lnTo>
                  <a:lnTo>
                    <a:pt x="676" y="704"/>
                  </a:lnTo>
                  <a:lnTo>
                    <a:pt x="649" y="714"/>
                  </a:lnTo>
                  <a:lnTo>
                    <a:pt x="644" y="721"/>
                  </a:lnTo>
                  <a:lnTo>
                    <a:pt x="639" y="728"/>
                  </a:lnTo>
                  <a:lnTo>
                    <a:pt x="632" y="735"/>
                  </a:lnTo>
                  <a:lnTo>
                    <a:pt x="627" y="744"/>
                  </a:lnTo>
                  <a:lnTo>
                    <a:pt x="620" y="750"/>
                  </a:lnTo>
                  <a:lnTo>
                    <a:pt x="613" y="759"/>
                  </a:lnTo>
                  <a:lnTo>
                    <a:pt x="607" y="767"/>
                  </a:lnTo>
                  <a:lnTo>
                    <a:pt x="602" y="777"/>
                  </a:lnTo>
                  <a:lnTo>
                    <a:pt x="502" y="869"/>
                  </a:lnTo>
                  <a:lnTo>
                    <a:pt x="507" y="872"/>
                  </a:lnTo>
                  <a:lnTo>
                    <a:pt x="517" y="875"/>
                  </a:lnTo>
                  <a:lnTo>
                    <a:pt x="522" y="876"/>
                  </a:lnTo>
                  <a:lnTo>
                    <a:pt x="530" y="877"/>
                  </a:lnTo>
                  <a:lnTo>
                    <a:pt x="539" y="878"/>
                  </a:lnTo>
                  <a:lnTo>
                    <a:pt x="549" y="881"/>
                  </a:lnTo>
                  <a:lnTo>
                    <a:pt x="563" y="881"/>
                  </a:lnTo>
                  <a:lnTo>
                    <a:pt x="557" y="881"/>
                  </a:lnTo>
                  <a:lnTo>
                    <a:pt x="563" y="881"/>
                  </a:lnTo>
                  <a:lnTo>
                    <a:pt x="569" y="882"/>
                  </a:lnTo>
                  <a:lnTo>
                    <a:pt x="577" y="882"/>
                  </a:lnTo>
                  <a:lnTo>
                    <a:pt x="585" y="883"/>
                  </a:lnTo>
                  <a:lnTo>
                    <a:pt x="592" y="883"/>
                  </a:lnTo>
                  <a:lnTo>
                    <a:pt x="599" y="883"/>
                  </a:lnTo>
                  <a:lnTo>
                    <a:pt x="604" y="883"/>
                  </a:lnTo>
                  <a:lnTo>
                    <a:pt x="610" y="883"/>
                  </a:lnTo>
                  <a:lnTo>
                    <a:pt x="607" y="884"/>
                  </a:lnTo>
                  <a:lnTo>
                    <a:pt x="604" y="885"/>
                  </a:lnTo>
                  <a:lnTo>
                    <a:pt x="614" y="885"/>
                  </a:lnTo>
                  <a:lnTo>
                    <a:pt x="625" y="886"/>
                  </a:lnTo>
                  <a:lnTo>
                    <a:pt x="636" y="887"/>
                  </a:lnTo>
                  <a:lnTo>
                    <a:pt x="647" y="889"/>
                  </a:lnTo>
                  <a:lnTo>
                    <a:pt x="658" y="889"/>
                  </a:lnTo>
                  <a:lnTo>
                    <a:pt x="670" y="890"/>
                  </a:lnTo>
                  <a:lnTo>
                    <a:pt x="680" y="891"/>
                  </a:lnTo>
                  <a:lnTo>
                    <a:pt x="690" y="893"/>
                  </a:lnTo>
                  <a:lnTo>
                    <a:pt x="697" y="902"/>
                  </a:lnTo>
                  <a:lnTo>
                    <a:pt x="703" y="911"/>
                  </a:lnTo>
                  <a:lnTo>
                    <a:pt x="706" y="920"/>
                  </a:lnTo>
                  <a:lnTo>
                    <a:pt x="708" y="930"/>
                  </a:lnTo>
                  <a:lnTo>
                    <a:pt x="707" y="939"/>
                  </a:lnTo>
                  <a:lnTo>
                    <a:pt x="707" y="948"/>
                  </a:lnTo>
                  <a:lnTo>
                    <a:pt x="704" y="957"/>
                  </a:lnTo>
                  <a:lnTo>
                    <a:pt x="702" y="967"/>
                  </a:lnTo>
                  <a:lnTo>
                    <a:pt x="695" y="969"/>
                  </a:lnTo>
                  <a:lnTo>
                    <a:pt x="690" y="973"/>
                  </a:lnTo>
                  <a:lnTo>
                    <a:pt x="683" y="976"/>
                  </a:lnTo>
                  <a:lnTo>
                    <a:pt x="676" y="980"/>
                  </a:lnTo>
                  <a:lnTo>
                    <a:pt x="667" y="982"/>
                  </a:lnTo>
                  <a:lnTo>
                    <a:pt x="658" y="985"/>
                  </a:lnTo>
                  <a:lnTo>
                    <a:pt x="646" y="986"/>
                  </a:lnTo>
                  <a:lnTo>
                    <a:pt x="634" y="989"/>
                  </a:lnTo>
                  <a:lnTo>
                    <a:pt x="610" y="1004"/>
                  </a:lnTo>
                  <a:lnTo>
                    <a:pt x="589" y="1007"/>
                  </a:lnTo>
                  <a:lnTo>
                    <a:pt x="568" y="1010"/>
                  </a:lnTo>
                  <a:lnTo>
                    <a:pt x="548" y="1011"/>
                  </a:lnTo>
                  <a:lnTo>
                    <a:pt x="528" y="1014"/>
                  </a:lnTo>
                  <a:lnTo>
                    <a:pt x="507" y="1016"/>
                  </a:lnTo>
                  <a:lnTo>
                    <a:pt x="485" y="1019"/>
                  </a:lnTo>
                  <a:lnTo>
                    <a:pt x="465" y="1022"/>
                  </a:lnTo>
                  <a:lnTo>
                    <a:pt x="446" y="1028"/>
                  </a:lnTo>
                  <a:lnTo>
                    <a:pt x="426" y="1026"/>
                  </a:lnTo>
                  <a:lnTo>
                    <a:pt x="406" y="1026"/>
                  </a:lnTo>
                  <a:lnTo>
                    <a:pt x="384" y="1025"/>
                  </a:lnTo>
                  <a:lnTo>
                    <a:pt x="364" y="1023"/>
                  </a:lnTo>
                  <a:lnTo>
                    <a:pt x="344" y="1021"/>
                  </a:lnTo>
                  <a:lnTo>
                    <a:pt x="327" y="1019"/>
                  </a:lnTo>
                  <a:lnTo>
                    <a:pt x="312" y="1014"/>
                  </a:lnTo>
                  <a:lnTo>
                    <a:pt x="303" y="1010"/>
                  </a:lnTo>
                  <a:lnTo>
                    <a:pt x="297" y="1010"/>
                  </a:lnTo>
                  <a:lnTo>
                    <a:pt x="295" y="1007"/>
                  </a:lnTo>
                  <a:lnTo>
                    <a:pt x="291" y="1004"/>
                  </a:lnTo>
                  <a:lnTo>
                    <a:pt x="282" y="1001"/>
                  </a:lnTo>
                  <a:lnTo>
                    <a:pt x="274" y="999"/>
                  </a:lnTo>
                  <a:lnTo>
                    <a:pt x="257" y="991"/>
                  </a:lnTo>
                  <a:lnTo>
                    <a:pt x="246" y="984"/>
                  </a:lnTo>
                  <a:lnTo>
                    <a:pt x="238" y="976"/>
                  </a:lnTo>
                  <a:lnTo>
                    <a:pt x="234" y="968"/>
                  </a:lnTo>
                  <a:lnTo>
                    <a:pt x="230" y="959"/>
                  </a:lnTo>
                  <a:lnTo>
                    <a:pt x="228" y="952"/>
                  </a:lnTo>
                  <a:lnTo>
                    <a:pt x="223" y="943"/>
                  </a:lnTo>
                  <a:lnTo>
                    <a:pt x="219" y="936"/>
                  </a:lnTo>
                  <a:lnTo>
                    <a:pt x="203" y="930"/>
                  </a:lnTo>
                  <a:lnTo>
                    <a:pt x="202" y="930"/>
                  </a:lnTo>
                  <a:lnTo>
                    <a:pt x="205" y="934"/>
                  </a:lnTo>
                  <a:lnTo>
                    <a:pt x="207" y="931"/>
                  </a:lnTo>
                  <a:lnTo>
                    <a:pt x="211" y="930"/>
                  </a:lnTo>
                  <a:lnTo>
                    <a:pt x="202" y="923"/>
                  </a:lnTo>
                  <a:lnTo>
                    <a:pt x="197" y="918"/>
                  </a:lnTo>
                  <a:lnTo>
                    <a:pt x="192" y="912"/>
                  </a:lnTo>
                  <a:lnTo>
                    <a:pt x="184" y="907"/>
                  </a:lnTo>
                  <a:lnTo>
                    <a:pt x="179" y="907"/>
                  </a:lnTo>
                  <a:lnTo>
                    <a:pt x="178" y="900"/>
                  </a:lnTo>
                  <a:lnTo>
                    <a:pt x="178" y="893"/>
                  </a:lnTo>
                  <a:lnTo>
                    <a:pt x="175" y="886"/>
                  </a:lnTo>
                  <a:lnTo>
                    <a:pt x="168" y="881"/>
                  </a:lnTo>
                  <a:lnTo>
                    <a:pt x="173" y="860"/>
                  </a:lnTo>
                  <a:lnTo>
                    <a:pt x="177" y="840"/>
                  </a:lnTo>
                  <a:lnTo>
                    <a:pt x="181" y="821"/>
                  </a:lnTo>
                  <a:lnTo>
                    <a:pt x="186" y="802"/>
                  </a:lnTo>
                  <a:lnTo>
                    <a:pt x="191" y="783"/>
                  </a:lnTo>
                  <a:lnTo>
                    <a:pt x="197" y="764"/>
                  </a:lnTo>
                  <a:lnTo>
                    <a:pt x="204" y="745"/>
                  </a:lnTo>
                  <a:lnTo>
                    <a:pt x="213" y="727"/>
                  </a:lnTo>
                  <a:lnTo>
                    <a:pt x="202" y="728"/>
                  </a:lnTo>
                  <a:lnTo>
                    <a:pt x="195" y="732"/>
                  </a:lnTo>
                  <a:lnTo>
                    <a:pt x="200" y="730"/>
                  </a:lnTo>
                  <a:lnTo>
                    <a:pt x="205" y="728"/>
                  </a:lnTo>
                  <a:lnTo>
                    <a:pt x="210" y="724"/>
                  </a:lnTo>
                  <a:lnTo>
                    <a:pt x="211" y="722"/>
                  </a:lnTo>
                  <a:lnTo>
                    <a:pt x="216" y="721"/>
                  </a:lnTo>
                  <a:lnTo>
                    <a:pt x="222" y="720"/>
                  </a:lnTo>
                  <a:lnTo>
                    <a:pt x="224" y="718"/>
                  </a:lnTo>
                  <a:lnTo>
                    <a:pt x="227" y="717"/>
                  </a:lnTo>
                  <a:lnTo>
                    <a:pt x="249" y="695"/>
                  </a:lnTo>
                  <a:lnTo>
                    <a:pt x="282" y="675"/>
                  </a:lnTo>
                  <a:lnTo>
                    <a:pt x="319" y="656"/>
                  </a:lnTo>
                  <a:lnTo>
                    <a:pt x="360" y="639"/>
                  </a:lnTo>
                  <a:lnTo>
                    <a:pt x="403" y="621"/>
                  </a:lnTo>
                  <a:lnTo>
                    <a:pt x="447" y="603"/>
                  </a:lnTo>
                  <a:lnTo>
                    <a:pt x="489" y="585"/>
                  </a:lnTo>
                  <a:lnTo>
                    <a:pt x="526" y="568"/>
                  </a:lnTo>
                  <a:lnTo>
                    <a:pt x="531" y="565"/>
                  </a:lnTo>
                  <a:lnTo>
                    <a:pt x="535" y="564"/>
                  </a:lnTo>
                  <a:lnTo>
                    <a:pt x="536" y="561"/>
                  </a:lnTo>
                  <a:lnTo>
                    <a:pt x="537" y="561"/>
                  </a:lnTo>
                  <a:lnTo>
                    <a:pt x="536" y="558"/>
                  </a:lnTo>
                  <a:lnTo>
                    <a:pt x="536" y="555"/>
                  </a:lnTo>
                  <a:lnTo>
                    <a:pt x="545" y="549"/>
                  </a:lnTo>
                  <a:lnTo>
                    <a:pt x="555" y="544"/>
                  </a:lnTo>
                  <a:lnTo>
                    <a:pt x="564" y="539"/>
                  </a:lnTo>
                  <a:lnTo>
                    <a:pt x="574" y="534"/>
                  </a:lnTo>
                  <a:lnTo>
                    <a:pt x="582" y="529"/>
                  </a:lnTo>
                  <a:lnTo>
                    <a:pt x="591" y="524"/>
                  </a:lnTo>
                  <a:lnTo>
                    <a:pt x="599" y="519"/>
                  </a:lnTo>
                  <a:lnTo>
                    <a:pt x="608" y="515"/>
                  </a:lnTo>
                  <a:lnTo>
                    <a:pt x="610" y="515"/>
                  </a:lnTo>
                  <a:lnTo>
                    <a:pt x="618" y="510"/>
                  </a:lnTo>
                  <a:lnTo>
                    <a:pt x="627" y="510"/>
                  </a:lnTo>
                  <a:lnTo>
                    <a:pt x="636" y="507"/>
                  </a:lnTo>
                  <a:lnTo>
                    <a:pt x="640" y="504"/>
                  </a:lnTo>
                  <a:lnTo>
                    <a:pt x="646" y="503"/>
                  </a:lnTo>
                  <a:lnTo>
                    <a:pt x="653" y="503"/>
                  </a:lnTo>
                  <a:lnTo>
                    <a:pt x="661" y="505"/>
                  </a:lnTo>
                  <a:lnTo>
                    <a:pt x="677" y="494"/>
                  </a:lnTo>
                  <a:lnTo>
                    <a:pt x="695" y="484"/>
                  </a:lnTo>
                  <a:lnTo>
                    <a:pt x="715" y="474"/>
                  </a:lnTo>
                  <a:lnTo>
                    <a:pt x="736" y="466"/>
                  </a:lnTo>
                  <a:lnTo>
                    <a:pt x="756" y="456"/>
                  </a:lnTo>
                  <a:lnTo>
                    <a:pt x="777" y="448"/>
                  </a:lnTo>
                  <a:lnTo>
                    <a:pt x="800" y="439"/>
                  </a:lnTo>
                  <a:lnTo>
                    <a:pt x="824" y="431"/>
                  </a:lnTo>
                  <a:lnTo>
                    <a:pt x="858" y="419"/>
                  </a:lnTo>
                  <a:lnTo>
                    <a:pt x="897" y="407"/>
                  </a:lnTo>
                  <a:lnTo>
                    <a:pt x="936" y="397"/>
                  </a:lnTo>
                  <a:lnTo>
                    <a:pt x="979" y="388"/>
                  </a:lnTo>
                  <a:lnTo>
                    <a:pt x="1021" y="378"/>
                  </a:lnTo>
                  <a:lnTo>
                    <a:pt x="1064" y="371"/>
                  </a:lnTo>
                  <a:lnTo>
                    <a:pt x="1107" y="366"/>
                  </a:lnTo>
                  <a:lnTo>
                    <a:pt x="1150" y="362"/>
                  </a:lnTo>
                  <a:lnTo>
                    <a:pt x="1153" y="362"/>
                  </a:lnTo>
                  <a:lnTo>
                    <a:pt x="1160" y="362"/>
                  </a:lnTo>
                  <a:lnTo>
                    <a:pt x="1168" y="360"/>
                  </a:lnTo>
                  <a:lnTo>
                    <a:pt x="1175" y="362"/>
                  </a:lnTo>
                  <a:lnTo>
                    <a:pt x="1175" y="359"/>
                  </a:lnTo>
                  <a:lnTo>
                    <a:pt x="1183" y="358"/>
                  </a:lnTo>
                  <a:lnTo>
                    <a:pt x="1192" y="357"/>
                  </a:lnTo>
                  <a:lnTo>
                    <a:pt x="1201" y="356"/>
                  </a:lnTo>
                  <a:lnTo>
                    <a:pt x="1210" y="356"/>
                  </a:lnTo>
                  <a:lnTo>
                    <a:pt x="1218" y="354"/>
                  </a:lnTo>
                  <a:lnTo>
                    <a:pt x="1227" y="354"/>
                  </a:lnTo>
                  <a:lnTo>
                    <a:pt x="1235" y="354"/>
                  </a:lnTo>
                  <a:lnTo>
                    <a:pt x="1244" y="354"/>
                  </a:lnTo>
                  <a:lnTo>
                    <a:pt x="1250" y="351"/>
                  </a:lnTo>
                  <a:lnTo>
                    <a:pt x="1260" y="352"/>
                  </a:lnTo>
                  <a:lnTo>
                    <a:pt x="1268" y="351"/>
                  </a:lnTo>
                  <a:lnTo>
                    <a:pt x="1268" y="349"/>
                  </a:lnTo>
                  <a:lnTo>
                    <a:pt x="1274" y="349"/>
                  </a:lnTo>
                  <a:lnTo>
                    <a:pt x="1279" y="349"/>
                  </a:lnTo>
                  <a:lnTo>
                    <a:pt x="1279" y="347"/>
                  </a:lnTo>
                  <a:lnTo>
                    <a:pt x="1281" y="345"/>
                  </a:lnTo>
                  <a:lnTo>
                    <a:pt x="1288" y="345"/>
                  </a:lnTo>
                  <a:lnTo>
                    <a:pt x="1295" y="344"/>
                  </a:lnTo>
                  <a:lnTo>
                    <a:pt x="1302" y="344"/>
                  </a:lnTo>
                  <a:lnTo>
                    <a:pt x="1310" y="342"/>
                  </a:lnTo>
                  <a:lnTo>
                    <a:pt x="1318" y="341"/>
                  </a:lnTo>
                  <a:lnTo>
                    <a:pt x="1325" y="340"/>
                  </a:lnTo>
                  <a:lnTo>
                    <a:pt x="1332" y="339"/>
                  </a:lnTo>
                  <a:lnTo>
                    <a:pt x="1341" y="335"/>
                  </a:lnTo>
                  <a:lnTo>
                    <a:pt x="1351" y="334"/>
                  </a:lnTo>
                  <a:lnTo>
                    <a:pt x="1362" y="332"/>
                  </a:lnTo>
                  <a:lnTo>
                    <a:pt x="1374" y="331"/>
                  </a:lnTo>
                  <a:lnTo>
                    <a:pt x="1386" y="329"/>
                  </a:lnTo>
                  <a:lnTo>
                    <a:pt x="1397" y="326"/>
                  </a:lnTo>
                  <a:lnTo>
                    <a:pt x="1406" y="324"/>
                  </a:lnTo>
                  <a:lnTo>
                    <a:pt x="1416" y="322"/>
                  </a:lnTo>
                  <a:lnTo>
                    <a:pt x="1416" y="314"/>
                  </a:lnTo>
                  <a:lnTo>
                    <a:pt x="1419" y="307"/>
                  </a:lnTo>
                  <a:lnTo>
                    <a:pt x="1422" y="299"/>
                  </a:lnTo>
                  <a:lnTo>
                    <a:pt x="1425" y="293"/>
                  </a:lnTo>
                  <a:lnTo>
                    <a:pt x="1425" y="285"/>
                  </a:lnTo>
                  <a:lnTo>
                    <a:pt x="1422" y="278"/>
                  </a:lnTo>
                  <a:lnTo>
                    <a:pt x="1415" y="271"/>
                  </a:lnTo>
                  <a:lnTo>
                    <a:pt x="1403" y="267"/>
                  </a:lnTo>
                  <a:lnTo>
                    <a:pt x="1390" y="266"/>
                  </a:lnTo>
                  <a:lnTo>
                    <a:pt x="1378" y="265"/>
                  </a:lnTo>
                  <a:lnTo>
                    <a:pt x="1364" y="263"/>
                  </a:lnTo>
                  <a:lnTo>
                    <a:pt x="1354" y="263"/>
                  </a:lnTo>
                  <a:lnTo>
                    <a:pt x="1342" y="261"/>
                  </a:lnTo>
                  <a:lnTo>
                    <a:pt x="1332" y="259"/>
                  </a:lnTo>
                  <a:lnTo>
                    <a:pt x="1323" y="256"/>
                  </a:lnTo>
                  <a:lnTo>
                    <a:pt x="1316" y="253"/>
                  </a:lnTo>
                  <a:lnTo>
                    <a:pt x="1308" y="245"/>
                  </a:lnTo>
                  <a:lnTo>
                    <a:pt x="1302" y="239"/>
                  </a:lnTo>
                  <a:lnTo>
                    <a:pt x="1298" y="232"/>
                  </a:lnTo>
                  <a:lnTo>
                    <a:pt x="1296" y="225"/>
                  </a:lnTo>
                  <a:lnTo>
                    <a:pt x="1295" y="217"/>
                  </a:lnTo>
                  <a:lnTo>
                    <a:pt x="1296" y="211"/>
                  </a:lnTo>
                  <a:lnTo>
                    <a:pt x="1298" y="203"/>
                  </a:lnTo>
                  <a:lnTo>
                    <a:pt x="1305" y="196"/>
                  </a:lnTo>
                  <a:lnTo>
                    <a:pt x="1309" y="193"/>
                  </a:lnTo>
                  <a:lnTo>
                    <a:pt x="1315" y="189"/>
                  </a:lnTo>
                  <a:lnTo>
                    <a:pt x="1320" y="186"/>
                  </a:lnTo>
                  <a:lnTo>
                    <a:pt x="1327" y="182"/>
                  </a:lnTo>
                  <a:lnTo>
                    <a:pt x="1334" y="178"/>
                  </a:lnTo>
                  <a:lnTo>
                    <a:pt x="1342" y="175"/>
                  </a:lnTo>
                  <a:lnTo>
                    <a:pt x="1352" y="171"/>
                  </a:lnTo>
                  <a:lnTo>
                    <a:pt x="1363" y="171"/>
                  </a:lnTo>
                  <a:lnTo>
                    <a:pt x="1365" y="155"/>
                  </a:lnTo>
                  <a:lnTo>
                    <a:pt x="1370" y="142"/>
                  </a:lnTo>
                  <a:lnTo>
                    <a:pt x="1374" y="128"/>
                  </a:lnTo>
                  <a:lnTo>
                    <a:pt x="1382" y="115"/>
                  </a:lnTo>
                  <a:lnTo>
                    <a:pt x="1390" y="102"/>
                  </a:lnTo>
                  <a:lnTo>
                    <a:pt x="1400" y="88"/>
                  </a:lnTo>
                  <a:lnTo>
                    <a:pt x="1413" y="76"/>
                  </a:lnTo>
                  <a:lnTo>
                    <a:pt x="1430" y="63"/>
                  </a:lnTo>
                  <a:lnTo>
                    <a:pt x="1452" y="46"/>
                  </a:lnTo>
                  <a:lnTo>
                    <a:pt x="1481" y="34"/>
                  </a:lnTo>
                  <a:lnTo>
                    <a:pt x="1516" y="23"/>
                  </a:lnTo>
                  <a:lnTo>
                    <a:pt x="1557" y="15"/>
                  </a:lnTo>
                  <a:lnTo>
                    <a:pt x="1598" y="7"/>
                  </a:lnTo>
                  <a:lnTo>
                    <a:pt x="1642" y="4"/>
                  </a:lnTo>
                  <a:lnTo>
                    <a:pt x="1685" y="0"/>
                  </a:lnTo>
                  <a:lnTo>
                    <a:pt x="1729" y="0"/>
                  </a:lnTo>
                  <a:lnTo>
                    <a:pt x="1758" y="0"/>
                  </a:lnTo>
                  <a:lnTo>
                    <a:pt x="1788" y="1"/>
                  </a:lnTo>
                  <a:lnTo>
                    <a:pt x="1816" y="4"/>
                  </a:lnTo>
                  <a:lnTo>
                    <a:pt x="1845" y="7"/>
                  </a:lnTo>
                  <a:lnTo>
                    <a:pt x="1872" y="9"/>
                  </a:lnTo>
                  <a:lnTo>
                    <a:pt x="1901" y="14"/>
                  </a:lnTo>
                  <a:lnTo>
                    <a:pt x="1928" y="17"/>
                  </a:lnTo>
                  <a:lnTo>
                    <a:pt x="1956" y="24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0" name="Freeform 7"/>
            <p:cNvSpPr>
              <a:spLocks/>
            </p:cNvSpPr>
            <p:nvPr/>
          </p:nvSpPr>
          <p:spPr bwMode="auto">
            <a:xfrm>
              <a:off x="4704" y="1848"/>
              <a:ext cx="741" cy="2103"/>
            </a:xfrm>
            <a:custGeom>
              <a:avLst/>
              <a:gdLst>
                <a:gd name="T0" fmla="*/ 0 w 2838"/>
                <a:gd name="T1" fmla="*/ 0 h 8063"/>
                <a:gd name="T2" fmla="*/ 0 w 2838"/>
                <a:gd name="T3" fmla="*/ 0 h 8063"/>
                <a:gd name="T4" fmla="*/ 0 w 2838"/>
                <a:gd name="T5" fmla="*/ 0 h 8063"/>
                <a:gd name="T6" fmla="*/ 0 w 2838"/>
                <a:gd name="T7" fmla="*/ 0 h 8063"/>
                <a:gd name="T8" fmla="*/ 0 w 2838"/>
                <a:gd name="T9" fmla="*/ 0 h 8063"/>
                <a:gd name="T10" fmla="*/ 0 w 2838"/>
                <a:gd name="T11" fmla="*/ 0 h 8063"/>
                <a:gd name="T12" fmla="*/ 0 w 2838"/>
                <a:gd name="T13" fmla="*/ 0 h 8063"/>
                <a:gd name="T14" fmla="*/ 0 w 2838"/>
                <a:gd name="T15" fmla="*/ 0 h 8063"/>
                <a:gd name="T16" fmla="*/ 0 w 2838"/>
                <a:gd name="T17" fmla="*/ 0 h 8063"/>
                <a:gd name="T18" fmla="*/ 0 w 2838"/>
                <a:gd name="T19" fmla="*/ 0 h 8063"/>
                <a:gd name="T20" fmla="*/ 0 w 2838"/>
                <a:gd name="T21" fmla="*/ 0 h 8063"/>
                <a:gd name="T22" fmla="*/ 0 w 2838"/>
                <a:gd name="T23" fmla="*/ 0 h 8063"/>
                <a:gd name="T24" fmla="*/ 0 w 2838"/>
                <a:gd name="T25" fmla="*/ 0 h 8063"/>
                <a:gd name="T26" fmla="*/ 0 w 2838"/>
                <a:gd name="T27" fmla="*/ 0 h 8063"/>
                <a:gd name="T28" fmla="*/ 0 w 2838"/>
                <a:gd name="T29" fmla="*/ 0 h 8063"/>
                <a:gd name="T30" fmla="*/ 0 w 2838"/>
                <a:gd name="T31" fmla="*/ 0 h 8063"/>
                <a:gd name="T32" fmla="*/ 0 w 2838"/>
                <a:gd name="T33" fmla="*/ 0 h 8063"/>
                <a:gd name="T34" fmla="*/ 0 w 2838"/>
                <a:gd name="T35" fmla="*/ 0 h 8063"/>
                <a:gd name="T36" fmla="*/ 0 w 2838"/>
                <a:gd name="T37" fmla="*/ 0 h 8063"/>
                <a:gd name="T38" fmla="*/ 0 w 2838"/>
                <a:gd name="T39" fmla="*/ 0 h 8063"/>
                <a:gd name="T40" fmla="*/ 0 w 2838"/>
                <a:gd name="T41" fmla="*/ 0 h 8063"/>
                <a:gd name="T42" fmla="*/ 0 w 2838"/>
                <a:gd name="T43" fmla="*/ 0 h 8063"/>
                <a:gd name="T44" fmla="*/ 0 w 2838"/>
                <a:gd name="T45" fmla="*/ 0 h 8063"/>
                <a:gd name="T46" fmla="*/ 0 w 2838"/>
                <a:gd name="T47" fmla="*/ 0 h 8063"/>
                <a:gd name="T48" fmla="*/ 0 w 2838"/>
                <a:gd name="T49" fmla="*/ 0 h 8063"/>
                <a:gd name="T50" fmla="*/ 0 w 2838"/>
                <a:gd name="T51" fmla="*/ 0 h 8063"/>
                <a:gd name="T52" fmla="*/ 0 w 2838"/>
                <a:gd name="T53" fmla="*/ 0 h 8063"/>
                <a:gd name="T54" fmla="*/ 0 w 2838"/>
                <a:gd name="T55" fmla="*/ 0 h 8063"/>
                <a:gd name="T56" fmla="*/ 0 w 2838"/>
                <a:gd name="T57" fmla="*/ 0 h 8063"/>
                <a:gd name="T58" fmla="*/ 0 w 2838"/>
                <a:gd name="T59" fmla="*/ 0 h 8063"/>
                <a:gd name="T60" fmla="*/ 0 w 2838"/>
                <a:gd name="T61" fmla="*/ 0 h 8063"/>
                <a:gd name="T62" fmla="*/ 0 w 2838"/>
                <a:gd name="T63" fmla="*/ 0 h 8063"/>
                <a:gd name="T64" fmla="*/ 0 w 2838"/>
                <a:gd name="T65" fmla="*/ 0 h 8063"/>
                <a:gd name="T66" fmla="*/ 0 w 2838"/>
                <a:gd name="T67" fmla="*/ 0 h 8063"/>
                <a:gd name="T68" fmla="*/ 0 w 2838"/>
                <a:gd name="T69" fmla="*/ 0 h 8063"/>
                <a:gd name="T70" fmla="*/ 0 w 2838"/>
                <a:gd name="T71" fmla="*/ 0 h 8063"/>
                <a:gd name="T72" fmla="*/ 0 w 2838"/>
                <a:gd name="T73" fmla="*/ 0 h 8063"/>
                <a:gd name="T74" fmla="*/ 0 w 2838"/>
                <a:gd name="T75" fmla="*/ 0 h 8063"/>
                <a:gd name="T76" fmla="*/ 0 w 2838"/>
                <a:gd name="T77" fmla="*/ 0 h 8063"/>
                <a:gd name="T78" fmla="*/ 0 w 2838"/>
                <a:gd name="T79" fmla="*/ 0 h 8063"/>
                <a:gd name="T80" fmla="*/ 0 w 2838"/>
                <a:gd name="T81" fmla="*/ 0 h 8063"/>
                <a:gd name="T82" fmla="*/ 0 w 2838"/>
                <a:gd name="T83" fmla="*/ 0 h 8063"/>
                <a:gd name="T84" fmla="*/ 0 w 2838"/>
                <a:gd name="T85" fmla="*/ 0 h 8063"/>
                <a:gd name="T86" fmla="*/ 0 w 2838"/>
                <a:gd name="T87" fmla="*/ 0 h 8063"/>
                <a:gd name="T88" fmla="*/ 0 w 2838"/>
                <a:gd name="T89" fmla="*/ 0 h 8063"/>
                <a:gd name="T90" fmla="*/ 0 w 2838"/>
                <a:gd name="T91" fmla="*/ 0 h 8063"/>
                <a:gd name="T92" fmla="*/ 0 w 2838"/>
                <a:gd name="T93" fmla="*/ 0 h 8063"/>
                <a:gd name="T94" fmla="*/ 0 w 2838"/>
                <a:gd name="T95" fmla="*/ 0 h 8063"/>
                <a:gd name="T96" fmla="*/ 0 w 2838"/>
                <a:gd name="T97" fmla="*/ 0 h 8063"/>
                <a:gd name="T98" fmla="*/ 0 w 2838"/>
                <a:gd name="T99" fmla="*/ 0 h 8063"/>
                <a:gd name="T100" fmla="*/ 0 w 2838"/>
                <a:gd name="T101" fmla="*/ 0 h 8063"/>
                <a:gd name="T102" fmla="*/ 0 w 2838"/>
                <a:gd name="T103" fmla="*/ 0 h 8063"/>
                <a:gd name="T104" fmla="*/ 0 w 2838"/>
                <a:gd name="T105" fmla="*/ 0 h 8063"/>
                <a:gd name="T106" fmla="*/ 0 w 2838"/>
                <a:gd name="T107" fmla="*/ 0 h 8063"/>
                <a:gd name="T108" fmla="*/ 0 w 2838"/>
                <a:gd name="T109" fmla="*/ 0 h 8063"/>
                <a:gd name="T110" fmla="*/ 0 w 2838"/>
                <a:gd name="T111" fmla="*/ 0 h 8063"/>
                <a:gd name="T112" fmla="*/ 0 w 2838"/>
                <a:gd name="T113" fmla="*/ 0 h 8063"/>
                <a:gd name="T114" fmla="*/ 0 w 2838"/>
                <a:gd name="T115" fmla="*/ 0 h 8063"/>
                <a:gd name="T116" fmla="*/ 0 w 2838"/>
                <a:gd name="T117" fmla="*/ 0 h 8063"/>
                <a:gd name="T118" fmla="*/ 0 w 2838"/>
                <a:gd name="T119" fmla="*/ 0 h 8063"/>
                <a:gd name="T120" fmla="*/ 0 w 2838"/>
                <a:gd name="T121" fmla="*/ 0 h 8063"/>
                <a:gd name="T122" fmla="*/ 0 w 2838"/>
                <a:gd name="T123" fmla="*/ 0 h 80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38" h="8063">
                  <a:moveTo>
                    <a:pt x="1821" y="55"/>
                  </a:moveTo>
                  <a:lnTo>
                    <a:pt x="1877" y="105"/>
                  </a:lnTo>
                  <a:lnTo>
                    <a:pt x="1923" y="163"/>
                  </a:lnTo>
                  <a:lnTo>
                    <a:pt x="1958" y="226"/>
                  </a:lnTo>
                  <a:lnTo>
                    <a:pt x="1986" y="294"/>
                  </a:lnTo>
                  <a:lnTo>
                    <a:pt x="2006" y="364"/>
                  </a:lnTo>
                  <a:lnTo>
                    <a:pt x="2023" y="437"/>
                  </a:lnTo>
                  <a:lnTo>
                    <a:pt x="2035" y="511"/>
                  </a:lnTo>
                  <a:lnTo>
                    <a:pt x="2046" y="585"/>
                  </a:lnTo>
                  <a:lnTo>
                    <a:pt x="2060" y="590"/>
                  </a:lnTo>
                  <a:lnTo>
                    <a:pt x="2073" y="598"/>
                  </a:lnTo>
                  <a:lnTo>
                    <a:pt x="2086" y="606"/>
                  </a:lnTo>
                  <a:lnTo>
                    <a:pt x="2097" y="616"/>
                  </a:lnTo>
                  <a:lnTo>
                    <a:pt x="2106" y="626"/>
                  </a:lnTo>
                  <a:lnTo>
                    <a:pt x="2114" y="638"/>
                  </a:lnTo>
                  <a:lnTo>
                    <a:pt x="2119" y="652"/>
                  </a:lnTo>
                  <a:lnTo>
                    <a:pt x="2125" y="667"/>
                  </a:lnTo>
                  <a:lnTo>
                    <a:pt x="2124" y="692"/>
                  </a:lnTo>
                  <a:lnTo>
                    <a:pt x="2121" y="718"/>
                  </a:lnTo>
                  <a:lnTo>
                    <a:pt x="2116" y="744"/>
                  </a:lnTo>
                  <a:lnTo>
                    <a:pt x="2109" y="770"/>
                  </a:lnTo>
                  <a:lnTo>
                    <a:pt x="2099" y="792"/>
                  </a:lnTo>
                  <a:lnTo>
                    <a:pt x="2087" y="815"/>
                  </a:lnTo>
                  <a:lnTo>
                    <a:pt x="2070" y="835"/>
                  </a:lnTo>
                  <a:lnTo>
                    <a:pt x="2051" y="853"/>
                  </a:lnTo>
                  <a:lnTo>
                    <a:pt x="2041" y="852"/>
                  </a:lnTo>
                  <a:lnTo>
                    <a:pt x="2034" y="854"/>
                  </a:lnTo>
                  <a:lnTo>
                    <a:pt x="2027" y="857"/>
                  </a:lnTo>
                  <a:lnTo>
                    <a:pt x="2020" y="861"/>
                  </a:lnTo>
                  <a:lnTo>
                    <a:pt x="2013" y="864"/>
                  </a:lnTo>
                  <a:lnTo>
                    <a:pt x="2005" y="868"/>
                  </a:lnTo>
                  <a:lnTo>
                    <a:pt x="1997" y="869"/>
                  </a:lnTo>
                  <a:lnTo>
                    <a:pt x="1990" y="871"/>
                  </a:lnTo>
                  <a:lnTo>
                    <a:pt x="1982" y="910"/>
                  </a:lnTo>
                  <a:lnTo>
                    <a:pt x="1968" y="949"/>
                  </a:lnTo>
                  <a:lnTo>
                    <a:pt x="1950" y="986"/>
                  </a:lnTo>
                  <a:lnTo>
                    <a:pt x="1932" y="1023"/>
                  </a:lnTo>
                  <a:lnTo>
                    <a:pt x="1915" y="1059"/>
                  </a:lnTo>
                  <a:lnTo>
                    <a:pt x="1905" y="1097"/>
                  </a:lnTo>
                  <a:lnTo>
                    <a:pt x="1902" y="1135"/>
                  </a:lnTo>
                  <a:lnTo>
                    <a:pt x="1911" y="1178"/>
                  </a:lnTo>
                  <a:lnTo>
                    <a:pt x="1914" y="1182"/>
                  </a:lnTo>
                  <a:lnTo>
                    <a:pt x="1917" y="1185"/>
                  </a:lnTo>
                  <a:lnTo>
                    <a:pt x="1920" y="1184"/>
                  </a:lnTo>
                  <a:lnTo>
                    <a:pt x="1924" y="1184"/>
                  </a:lnTo>
                  <a:lnTo>
                    <a:pt x="1932" y="1181"/>
                  </a:lnTo>
                  <a:lnTo>
                    <a:pt x="1941" y="1186"/>
                  </a:lnTo>
                  <a:lnTo>
                    <a:pt x="1961" y="1195"/>
                  </a:lnTo>
                  <a:lnTo>
                    <a:pt x="1984" y="1203"/>
                  </a:lnTo>
                  <a:lnTo>
                    <a:pt x="2009" y="1208"/>
                  </a:lnTo>
                  <a:lnTo>
                    <a:pt x="2035" y="1215"/>
                  </a:lnTo>
                  <a:lnTo>
                    <a:pt x="2060" y="1222"/>
                  </a:lnTo>
                  <a:lnTo>
                    <a:pt x="2086" y="1230"/>
                  </a:lnTo>
                  <a:lnTo>
                    <a:pt x="2109" y="1239"/>
                  </a:lnTo>
                  <a:lnTo>
                    <a:pt x="2133" y="1252"/>
                  </a:lnTo>
                  <a:lnTo>
                    <a:pt x="2146" y="1254"/>
                  </a:lnTo>
                  <a:lnTo>
                    <a:pt x="2161" y="1260"/>
                  </a:lnTo>
                  <a:lnTo>
                    <a:pt x="2174" y="1267"/>
                  </a:lnTo>
                  <a:lnTo>
                    <a:pt x="2189" y="1276"/>
                  </a:lnTo>
                  <a:lnTo>
                    <a:pt x="2201" y="1285"/>
                  </a:lnTo>
                  <a:lnTo>
                    <a:pt x="2215" y="1295"/>
                  </a:lnTo>
                  <a:lnTo>
                    <a:pt x="2227" y="1306"/>
                  </a:lnTo>
                  <a:lnTo>
                    <a:pt x="2239" y="1318"/>
                  </a:lnTo>
                  <a:lnTo>
                    <a:pt x="2246" y="1318"/>
                  </a:lnTo>
                  <a:lnTo>
                    <a:pt x="2254" y="1325"/>
                  </a:lnTo>
                  <a:lnTo>
                    <a:pt x="2260" y="1331"/>
                  </a:lnTo>
                  <a:lnTo>
                    <a:pt x="2268" y="1334"/>
                  </a:lnTo>
                  <a:lnTo>
                    <a:pt x="2306" y="1365"/>
                  </a:lnTo>
                  <a:lnTo>
                    <a:pt x="2343" y="1398"/>
                  </a:lnTo>
                  <a:lnTo>
                    <a:pt x="2377" y="1434"/>
                  </a:lnTo>
                  <a:lnTo>
                    <a:pt x="2409" y="1472"/>
                  </a:lnTo>
                  <a:lnTo>
                    <a:pt x="2436" y="1512"/>
                  </a:lnTo>
                  <a:lnTo>
                    <a:pt x="2461" y="1553"/>
                  </a:lnTo>
                  <a:lnTo>
                    <a:pt x="2481" y="1596"/>
                  </a:lnTo>
                  <a:lnTo>
                    <a:pt x="2498" y="1641"/>
                  </a:lnTo>
                  <a:lnTo>
                    <a:pt x="2513" y="1697"/>
                  </a:lnTo>
                  <a:lnTo>
                    <a:pt x="2532" y="1755"/>
                  </a:lnTo>
                  <a:lnTo>
                    <a:pt x="2552" y="1811"/>
                  </a:lnTo>
                  <a:lnTo>
                    <a:pt x="2576" y="1867"/>
                  </a:lnTo>
                  <a:lnTo>
                    <a:pt x="2598" y="1921"/>
                  </a:lnTo>
                  <a:lnTo>
                    <a:pt x="2622" y="1977"/>
                  </a:lnTo>
                  <a:lnTo>
                    <a:pt x="2644" y="2032"/>
                  </a:lnTo>
                  <a:lnTo>
                    <a:pt x="2667" y="2090"/>
                  </a:lnTo>
                  <a:lnTo>
                    <a:pt x="2667" y="2094"/>
                  </a:lnTo>
                  <a:lnTo>
                    <a:pt x="2666" y="2099"/>
                  </a:lnTo>
                  <a:lnTo>
                    <a:pt x="2662" y="2103"/>
                  </a:lnTo>
                  <a:lnTo>
                    <a:pt x="2662" y="2109"/>
                  </a:lnTo>
                  <a:lnTo>
                    <a:pt x="2670" y="2111"/>
                  </a:lnTo>
                  <a:lnTo>
                    <a:pt x="2678" y="2119"/>
                  </a:lnTo>
                  <a:lnTo>
                    <a:pt x="2685" y="2129"/>
                  </a:lnTo>
                  <a:lnTo>
                    <a:pt x="2688" y="2140"/>
                  </a:lnTo>
                  <a:lnTo>
                    <a:pt x="2667" y="2170"/>
                  </a:lnTo>
                  <a:lnTo>
                    <a:pt x="2679" y="2191"/>
                  </a:lnTo>
                  <a:lnTo>
                    <a:pt x="2693" y="2215"/>
                  </a:lnTo>
                  <a:lnTo>
                    <a:pt x="2705" y="2237"/>
                  </a:lnTo>
                  <a:lnTo>
                    <a:pt x="2719" y="2261"/>
                  </a:lnTo>
                  <a:lnTo>
                    <a:pt x="2730" y="2283"/>
                  </a:lnTo>
                  <a:lnTo>
                    <a:pt x="2740" y="2308"/>
                  </a:lnTo>
                  <a:lnTo>
                    <a:pt x="2748" y="2333"/>
                  </a:lnTo>
                  <a:lnTo>
                    <a:pt x="2755" y="2360"/>
                  </a:lnTo>
                  <a:lnTo>
                    <a:pt x="2765" y="2378"/>
                  </a:lnTo>
                  <a:lnTo>
                    <a:pt x="2774" y="2398"/>
                  </a:lnTo>
                  <a:lnTo>
                    <a:pt x="2782" y="2418"/>
                  </a:lnTo>
                  <a:lnTo>
                    <a:pt x="2789" y="2439"/>
                  </a:lnTo>
                  <a:lnTo>
                    <a:pt x="2795" y="2460"/>
                  </a:lnTo>
                  <a:lnTo>
                    <a:pt x="2802" y="2482"/>
                  </a:lnTo>
                  <a:lnTo>
                    <a:pt x="2807" y="2503"/>
                  </a:lnTo>
                  <a:lnTo>
                    <a:pt x="2815" y="2526"/>
                  </a:lnTo>
                  <a:lnTo>
                    <a:pt x="2820" y="2560"/>
                  </a:lnTo>
                  <a:lnTo>
                    <a:pt x="2827" y="2597"/>
                  </a:lnTo>
                  <a:lnTo>
                    <a:pt x="2831" y="2635"/>
                  </a:lnTo>
                  <a:lnTo>
                    <a:pt x="2837" y="2676"/>
                  </a:lnTo>
                  <a:lnTo>
                    <a:pt x="2838" y="2714"/>
                  </a:lnTo>
                  <a:lnTo>
                    <a:pt x="2838" y="2753"/>
                  </a:lnTo>
                  <a:lnTo>
                    <a:pt x="2832" y="2791"/>
                  </a:lnTo>
                  <a:lnTo>
                    <a:pt x="2823" y="2828"/>
                  </a:lnTo>
                  <a:lnTo>
                    <a:pt x="2813" y="2832"/>
                  </a:lnTo>
                  <a:lnTo>
                    <a:pt x="2806" y="2840"/>
                  </a:lnTo>
                  <a:lnTo>
                    <a:pt x="2804" y="2850"/>
                  </a:lnTo>
                  <a:lnTo>
                    <a:pt x="2807" y="2862"/>
                  </a:lnTo>
                  <a:lnTo>
                    <a:pt x="2748" y="2888"/>
                  </a:lnTo>
                  <a:lnTo>
                    <a:pt x="2688" y="2912"/>
                  </a:lnTo>
                  <a:lnTo>
                    <a:pt x="2628" y="2932"/>
                  </a:lnTo>
                  <a:lnTo>
                    <a:pt x="2566" y="2950"/>
                  </a:lnTo>
                  <a:lnTo>
                    <a:pt x="2502" y="2963"/>
                  </a:lnTo>
                  <a:lnTo>
                    <a:pt x="2438" y="2973"/>
                  </a:lnTo>
                  <a:lnTo>
                    <a:pt x="2371" y="2979"/>
                  </a:lnTo>
                  <a:lnTo>
                    <a:pt x="2305" y="2981"/>
                  </a:lnTo>
                  <a:lnTo>
                    <a:pt x="2299" y="2988"/>
                  </a:lnTo>
                  <a:lnTo>
                    <a:pt x="2299" y="2995"/>
                  </a:lnTo>
                  <a:lnTo>
                    <a:pt x="2295" y="3351"/>
                  </a:lnTo>
                  <a:lnTo>
                    <a:pt x="2276" y="3407"/>
                  </a:lnTo>
                  <a:lnTo>
                    <a:pt x="2296" y="3428"/>
                  </a:lnTo>
                  <a:lnTo>
                    <a:pt x="2311" y="3452"/>
                  </a:lnTo>
                  <a:lnTo>
                    <a:pt x="2321" y="3478"/>
                  </a:lnTo>
                  <a:lnTo>
                    <a:pt x="2329" y="3506"/>
                  </a:lnTo>
                  <a:lnTo>
                    <a:pt x="2332" y="3533"/>
                  </a:lnTo>
                  <a:lnTo>
                    <a:pt x="2336" y="3564"/>
                  </a:lnTo>
                  <a:lnTo>
                    <a:pt x="2340" y="3592"/>
                  </a:lnTo>
                  <a:lnTo>
                    <a:pt x="2348" y="3621"/>
                  </a:lnTo>
                  <a:lnTo>
                    <a:pt x="2350" y="3725"/>
                  </a:lnTo>
                  <a:lnTo>
                    <a:pt x="2355" y="3830"/>
                  </a:lnTo>
                  <a:lnTo>
                    <a:pt x="2360" y="3936"/>
                  </a:lnTo>
                  <a:lnTo>
                    <a:pt x="2366" y="4043"/>
                  </a:lnTo>
                  <a:lnTo>
                    <a:pt x="2367" y="4147"/>
                  </a:lnTo>
                  <a:lnTo>
                    <a:pt x="2366" y="4252"/>
                  </a:lnTo>
                  <a:lnTo>
                    <a:pt x="2358" y="4353"/>
                  </a:lnTo>
                  <a:lnTo>
                    <a:pt x="2344" y="4454"/>
                  </a:lnTo>
                  <a:lnTo>
                    <a:pt x="2338" y="4458"/>
                  </a:lnTo>
                  <a:lnTo>
                    <a:pt x="2333" y="4462"/>
                  </a:lnTo>
                  <a:lnTo>
                    <a:pt x="2329" y="4465"/>
                  </a:lnTo>
                  <a:lnTo>
                    <a:pt x="2329" y="4472"/>
                  </a:lnTo>
                  <a:lnTo>
                    <a:pt x="2332" y="4478"/>
                  </a:lnTo>
                  <a:lnTo>
                    <a:pt x="2324" y="4479"/>
                  </a:lnTo>
                  <a:lnTo>
                    <a:pt x="2317" y="4480"/>
                  </a:lnTo>
                  <a:lnTo>
                    <a:pt x="2311" y="4480"/>
                  </a:lnTo>
                  <a:lnTo>
                    <a:pt x="2304" y="4480"/>
                  </a:lnTo>
                  <a:lnTo>
                    <a:pt x="2296" y="4480"/>
                  </a:lnTo>
                  <a:lnTo>
                    <a:pt x="2289" y="4481"/>
                  </a:lnTo>
                  <a:lnTo>
                    <a:pt x="2282" y="4485"/>
                  </a:lnTo>
                  <a:lnTo>
                    <a:pt x="2279" y="4491"/>
                  </a:lnTo>
                  <a:lnTo>
                    <a:pt x="2293" y="4633"/>
                  </a:lnTo>
                  <a:lnTo>
                    <a:pt x="2289" y="4774"/>
                  </a:lnTo>
                  <a:lnTo>
                    <a:pt x="2269" y="4910"/>
                  </a:lnTo>
                  <a:lnTo>
                    <a:pt x="2235" y="5043"/>
                  </a:lnTo>
                  <a:lnTo>
                    <a:pt x="2188" y="5172"/>
                  </a:lnTo>
                  <a:lnTo>
                    <a:pt x="2132" y="5297"/>
                  </a:lnTo>
                  <a:lnTo>
                    <a:pt x="2067" y="5418"/>
                  </a:lnTo>
                  <a:lnTo>
                    <a:pt x="1996" y="5536"/>
                  </a:lnTo>
                  <a:lnTo>
                    <a:pt x="1993" y="5576"/>
                  </a:lnTo>
                  <a:lnTo>
                    <a:pt x="1992" y="5617"/>
                  </a:lnTo>
                  <a:lnTo>
                    <a:pt x="1991" y="5657"/>
                  </a:lnTo>
                  <a:lnTo>
                    <a:pt x="1989" y="5699"/>
                  </a:lnTo>
                  <a:lnTo>
                    <a:pt x="1983" y="5738"/>
                  </a:lnTo>
                  <a:lnTo>
                    <a:pt x="1974" y="5778"/>
                  </a:lnTo>
                  <a:lnTo>
                    <a:pt x="1960" y="5815"/>
                  </a:lnTo>
                  <a:lnTo>
                    <a:pt x="1941" y="5853"/>
                  </a:lnTo>
                  <a:lnTo>
                    <a:pt x="1944" y="5915"/>
                  </a:lnTo>
                  <a:lnTo>
                    <a:pt x="1945" y="5978"/>
                  </a:lnTo>
                  <a:lnTo>
                    <a:pt x="1944" y="6041"/>
                  </a:lnTo>
                  <a:lnTo>
                    <a:pt x="1941" y="6104"/>
                  </a:lnTo>
                  <a:lnTo>
                    <a:pt x="1934" y="6164"/>
                  </a:lnTo>
                  <a:lnTo>
                    <a:pt x="1926" y="6226"/>
                  </a:lnTo>
                  <a:lnTo>
                    <a:pt x="1916" y="6287"/>
                  </a:lnTo>
                  <a:lnTo>
                    <a:pt x="1906" y="6347"/>
                  </a:lnTo>
                  <a:lnTo>
                    <a:pt x="1900" y="6373"/>
                  </a:lnTo>
                  <a:lnTo>
                    <a:pt x="1896" y="6400"/>
                  </a:lnTo>
                  <a:lnTo>
                    <a:pt x="1890" y="6427"/>
                  </a:lnTo>
                  <a:lnTo>
                    <a:pt x="1886" y="6456"/>
                  </a:lnTo>
                  <a:lnTo>
                    <a:pt x="1880" y="6481"/>
                  </a:lnTo>
                  <a:lnTo>
                    <a:pt x="1874" y="6508"/>
                  </a:lnTo>
                  <a:lnTo>
                    <a:pt x="1868" y="6534"/>
                  </a:lnTo>
                  <a:lnTo>
                    <a:pt x="1861" y="6561"/>
                  </a:lnTo>
                  <a:lnTo>
                    <a:pt x="1869" y="6577"/>
                  </a:lnTo>
                  <a:lnTo>
                    <a:pt x="1875" y="6594"/>
                  </a:lnTo>
                  <a:lnTo>
                    <a:pt x="1879" y="6611"/>
                  </a:lnTo>
                  <a:lnTo>
                    <a:pt x="1882" y="6629"/>
                  </a:lnTo>
                  <a:lnTo>
                    <a:pt x="1882" y="6647"/>
                  </a:lnTo>
                  <a:lnTo>
                    <a:pt x="1882" y="6666"/>
                  </a:lnTo>
                  <a:lnTo>
                    <a:pt x="1879" y="6684"/>
                  </a:lnTo>
                  <a:lnTo>
                    <a:pt x="1877" y="6704"/>
                  </a:lnTo>
                  <a:lnTo>
                    <a:pt x="1869" y="6709"/>
                  </a:lnTo>
                  <a:lnTo>
                    <a:pt x="1865" y="6718"/>
                  </a:lnTo>
                  <a:lnTo>
                    <a:pt x="1862" y="6727"/>
                  </a:lnTo>
                  <a:lnTo>
                    <a:pt x="1859" y="6736"/>
                  </a:lnTo>
                  <a:lnTo>
                    <a:pt x="1866" y="6779"/>
                  </a:lnTo>
                  <a:lnTo>
                    <a:pt x="1866" y="6823"/>
                  </a:lnTo>
                  <a:lnTo>
                    <a:pt x="1861" y="6867"/>
                  </a:lnTo>
                  <a:lnTo>
                    <a:pt x="1852" y="6912"/>
                  </a:lnTo>
                  <a:lnTo>
                    <a:pt x="1839" y="6956"/>
                  </a:lnTo>
                  <a:lnTo>
                    <a:pt x="1830" y="7002"/>
                  </a:lnTo>
                  <a:lnTo>
                    <a:pt x="1824" y="7048"/>
                  </a:lnTo>
                  <a:lnTo>
                    <a:pt x="1824" y="7095"/>
                  </a:lnTo>
                  <a:lnTo>
                    <a:pt x="1852" y="7109"/>
                  </a:lnTo>
                  <a:lnTo>
                    <a:pt x="1871" y="7129"/>
                  </a:lnTo>
                  <a:lnTo>
                    <a:pt x="1881" y="7154"/>
                  </a:lnTo>
                  <a:lnTo>
                    <a:pt x="1888" y="7183"/>
                  </a:lnTo>
                  <a:lnTo>
                    <a:pt x="1890" y="7212"/>
                  </a:lnTo>
                  <a:lnTo>
                    <a:pt x="1893" y="7243"/>
                  </a:lnTo>
                  <a:lnTo>
                    <a:pt x="1898" y="7271"/>
                  </a:lnTo>
                  <a:lnTo>
                    <a:pt x="1908" y="7299"/>
                  </a:lnTo>
                  <a:lnTo>
                    <a:pt x="1927" y="7344"/>
                  </a:lnTo>
                  <a:lnTo>
                    <a:pt x="1952" y="7389"/>
                  </a:lnTo>
                  <a:lnTo>
                    <a:pt x="1979" y="7432"/>
                  </a:lnTo>
                  <a:lnTo>
                    <a:pt x="2007" y="7475"/>
                  </a:lnTo>
                  <a:lnTo>
                    <a:pt x="2033" y="7518"/>
                  </a:lnTo>
                  <a:lnTo>
                    <a:pt x="2058" y="7563"/>
                  </a:lnTo>
                  <a:lnTo>
                    <a:pt x="2077" y="7609"/>
                  </a:lnTo>
                  <a:lnTo>
                    <a:pt x="2091" y="7659"/>
                  </a:lnTo>
                  <a:lnTo>
                    <a:pt x="2090" y="7674"/>
                  </a:lnTo>
                  <a:lnTo>
                    <a:pt x="2089" y="7691"/>
                  </a:lnTo>
                  <a:lnTo>
                    <a:pt x="2087" y="7707"/>
                  </a:lnTo>
                  <a:lnTo>
                    <a:pt x="2085" y="7724"/>
                  </a:lnTo>
                  <a:lnTo>
                    <a:pt x="2079" y="7738"/>
                  </a:lnTo>
                  <a:lnTo>
                    <a:pt x="2072" y="7753"/>
                  </a:lnTo>
                  <a:lnTo>
                    <a:pt x="2064" y="7767"/>
                  </a:lnTo>
                  <a:lnTo>
                    <a:pt x="2054" y="7780"/>
                  </a:lnTo>
                  <a:lnTo>
                    <a:pt x="2019" y="7812"/>
                  </a:lnTo>
                  <a:lnTo>
                    <a:pt x="1984" y="7836"/>
                  </a:lnTo>
                  <a:lnTo>
                    <a:pt x="1946" y="7854"/>
                  </a:lnTo>
                  <a:lnTo>
                    <a:pt x="1908" y="7869"/>
                  </a:lnTo>
                  <a:lnTo>
                    <a:pt x="1866" y="7879"/>
                  </a:lnTo>
                  <a:lnTo>
                    <a:pt x="1825" y="7888"/>
                  </a:lnTo>
                  <a:lnTo>
                    <a:pt x="1781" y="7895"/>
                  </a:lnTo>
                  <a:lnTo>
                    <a:pt x="1737" y="7901"/>
                  </a:lnTo>
                  <a:lnTo>
                    <a:pt x="1702" y="7898"/>
                  </a:lnTo>
                  <a:lnTo>
                    <a:pt x="1669" y="7891"/>
                  </a:lnTo>
                  <a:lnTo>
                    <a:pt x="1635" y="7880"/>
                  </a:lnTo>
                  <a:lnTo>
                    <a:pt x="1603" y="7867"/>
                  </a:lnTo>
                  <a:lnTo>
                    <a:pt x="1573" y="7848"/>
                  </a:lnTo>
                  <a:lnTo>
                    <a:pt x="1546" y="7826"/>
                  </a:lnTo>
                  <a:lnTo>
                    <a:pt x="1522" y="7799"/>
                  </a:lnTo>
                  <a:lnTo>
                    <a:pt x="1504" y="7770"/>
                  </a:lnTo>
                  <a:lnTo>
                    <a:pt x="1498" y="7740"/>
                  </a:lnTo>
                  <a:lnTo>
                    <a:pt x="1492" y="7713"/>
                  </a:lnTo>
                  <a:lnTo>
                    <a:pt x="1485" y="7686"/>
                  </a:lnTo>
                  <a:lnTo>
                    <a:pt x="1480" y="7661"/>
                  </a:lnTo>
                  <a:lnTo>
                    <a:pt x="1472" y="7634"/>
                  </a:lnTo>
                  <a:lnTo>
                    <a:pt x="1463" y="7609"/>
                  </a:lnTo>
                  <a:lnTo>
                    <a:pt x="1452" y="7583"/>
                  </a:lnTo>
                  <a:lnTo>
                    <a:pt x="1440" y="7559"/>
                  </a:lnTo>
                  <a:lnTo>
                    <a:pt x="1404" y="7508"/>
                  </a:lnTo>
                  <a:lnTo>
                    <a:pt x="1376" y="7454"/>
                  </a:lnTo>
                  <a:lnTo>
                    <a:pt x="1355" y="7397"/>
                  </a:lnTo>
                  <a:lnTo>
                    <a:pt x="1340" y="7338"/>
                  </a:lnTo>
                  <a:lnTo>
                    <a:pt x="1330" y="7276"/>
                  </a:lnTo>
                  <a:lnTo>
                    <a:pt x="1328" y="7215"/>
                  </a:lnTo>
                  <a:lnTo>
                    <a:pt x="1331" y="7153"/>
                  </a:lnTo>
                  <a:lnTo>
                    <a:pt x="1340" y="7093"/>
                  </a:lnTo>
                  <a:lnTo>
                    <a:pt x="1348" y="7067"/>
                  </a:lnTo>
                  <a:lnTo>
                    <a:pt x="1365" y="7049"/>
                  </a:lnTo>
                  <a:lnTo>
                    <a:pt x="1385" y="7035"/>
                  </a:lnTo>
                  <a:lnTo>
                    <a:pt x="1407" y="7022"/>
                  </a:lnTo>
                  <a:lnTo>
                    <a:pt x="1425" y="7008"/>
                  </a:lnTo>
                  <a:lnTo>
                    <a:pt x="1438" y="6992"/>
                  </a:lnTo>
                  <a:lnTo>
                    <a:pt x="1442" y="6972"/>
                  </a:lnTo>
                  <a:lnTo>
                    <a:pt x="1433" y="6945"/>
                  </a:lnTo>
                  <a:lnTo>
                    <a:pt x="1435" y="6923"/>
                  </a:lnTo>
                  <a:lnTo>
                    <a:pt x="1436" y="6904"/>
                  </a:lnTo>
                  <a:lnTo>
                    <a:pt x="1435" y="6885"/>
                  </a:lnTo>
                  <a:lnTo>
                    <a:pt x="1435" y="6868"/>
                  </a:lnTo>
                  <a:lnTo>
                    <a:pt x="1433" y="6849"/>
                  </a:lnTo>
                  <a:lnTo>
                    <a:pt x="1430" y="6831"/>
                  </a:lnTo>
                  <a:lnTo>
                    <a:pt x="1428" y="6812"/>
                  </a:lnTo>
                  <a:lnTo>
                    <a:pt x="1427" y="6794"/>
                  </a:lnTo>
                  <a:lnTo>
                    <a:pt x="1427" y="6765"/>
                  </a:lnTo>
                  <a:lnTo>
                    <a:pt x="1428" y="6738"/>
                  </a:lnTo>
                  <a:lnTo>
                    <a:pt x="1429" y="6709"/>
                  </a:lnTo>
                  <a:lnTo>
                    <a:pt x="1433" y="6682"/>
                  </a:lnTo>
                  <a:lnTo>
                    <a:pt x="1436" y="6655"/>
                  </a:lnTo>
                  <a:lnTo>
                    <a:pt x="1444" y="6629"/>
                  </a:lnTo>
                  <a:lnTo>
                    <a:pt x="1454" y="6605"/>
                  </a:lnTo>
                  <a:lnTo>
                    <a:pt x="1467" y="6583"/>
                  </a:lnTo>
                  <a:lnTo>
                    <a:pt x="1447" y="6479"/>
                  </a:lnTo>
                  <a:lnTo>
                    <a:pt x="1435" y="6376"/>
                  </a:lnTo>
                  <a:lnTo>
                    <a:pt x="1428" y="6269"/>
                  </a:lnTo>
                  <a:lnTo>
                    <a:pt x="1429" y="6162"/>
                  </a:lnTo>
                  <a:lnTo>
                    <a:pt x="1435" y="6055"/>
                  </a:lnTo>
                  <a:lnTo>
                    <a:pt x="1448" y="5952"/>
                  </a:lnTo>
                  <a:lnTo>
                    <a:pt x="1466" y="5850"/>
                  </a:lnTo>
                  <a:lnTo>
                    <a:pt x="1491" y="5752"/>
                  </a:lnTo>
                  <a:lnTo>
                    <a:pt x="1485" y="5664"/>
                  </a:lnTo>
                  <a:lnTo>
                    <a:pt x="1477" y="5579"/>
                  </a:lnTo>
                  <a:lnTo>
                    <a:pt x="1466" y="5493"/>
                  </a:lnTo>
                  <a:lnTo>
                    <a:pt x="1455" y="5408"/>
                  </a:lnTo>
                  <a:lnTo>
                    <a:pt x="1443" y="5321"/>
                  </a:lnTo>
                  <a:lnTo>
                    <a:pt x="1433" y="5235"/>
                  </a:lnTo>
                  <a:lnTo>
                    <a:pt x="1426" y="5146"/>
                  </a:lnTo>
                  <a:lnTo>
                    <a:pt x="1425" y="5057"/>
                  </a:lnTo>
                  <a:lnTo>
                    <a:pt x="1422" y="4988"/>
                  </a:lnTo>
                  <a:lnTo>
                    <a:pt x="1421" y="4921"/>
                  </a:lnTo>
                  <a:lnTo>
                    <a:pt x="1419" y="4853"/>
                  </a:lnTo>
                  <a:lnTo>
                    <a:pt x="1419" y="4787"/>
                  </a:lnTo>
                  <a:lnTo>
                    <a:pt x="1419" y="4720"/>
                  </a:lnTo>
                  <a:lnTo>
                    <a:pt x="1421" y="4652"/>
                  </a:lnTo>
                  <a:lnTo>
                    <a:pt x="1425" y="4585"/>
                  </a:lnTo>
                  <a:lnTo>
                    <a:pt x="1433" y="4517"/>
                  </a:lnTo>
                  <a:lnTo>
                    <a:pt x="1422" y="4515"/>
                  </a:lnTo>
                  <a:lnTo>
                    <a:pt x="1415" y="4514"/>
                  </a:lnTo>
                  <a:lnTo>
                    <a:pt x="1408" y="4513"/>
                  </a:lnTo>
                  <a:lnTo>
                    <a:pt x="1401" y="4513"/>
                  </a:lnTo>
                  <a:lnTo>
                    <a:pt x="1393" y="4510"/>
                  </a:lnTo>
                  <a:lnTo>
                    <a:pt x="1386" y="4508"/>
                  </a:lnTo>
                  <a:lnTo>
                    <a:pt x="1379" y="4505"/>
                  </a:lnTo>
                  <a:lnTo>
                    <a:pt x="1372" y="4501"/>
                  </a:lnTo>
                  <a:lnTo>
                    <a:pt x="1357" y="4501"/>
                  </a:lnTo>
                  <a:lnTo>
                    <a:pt x="1345" y="4501"/>
                  </a:lnTo>
                  <a:lnTo>
                    <a:pt x="1331" y="4503"/>
                  </a:lnTo>
                  <a:lnTo>
                    <a:pt x="1321" y="4507"/>
                  </a:lnTo>
                  <a:lnTo>
                    <a:pt x="1309" y="4512"/>
                  </a:lnTo>
                  <a:lnTo>
                    <a:pt x="1300" y="4519"/>
                  </a:lnTo>
                  <a:lnTo>
                    <a:pt x="1291" y="4530"/>
                  </a:lnTo>
                  <a:lnTo>
                    <a:pt x="1284" y="4544"/>
                  </a:lnTo>
                  <a:lnTo>
                    <a:pt x="1264" y="4551"/>
                  </a:lnTo>
                  <a:lnTo>
                    <a:pt x="1253" y="4564"/>
                  </a:lnTo>
                  <a:lnTo>
                    <a:pt x="1247" y="4581"/>
                  </a:lnTo>
                  <a:lnTo>
                    <a:pt x="1247" y="4602"/>
                  </a:lnTo>
                  <a:lnTo>
                    <a:pt x="1248" y="4622"/>
                  </a:lnTo>
                  <a:lnTo>
                    <a:pt x="1252" y="4644"/>
                  </a:lnTo>
                  <a:lnTo>
                    <a:pt x="1253" y="4664"/>
                  </a:lnTo>
                  <a:lnTo>
                    <a:pt x="1253" y="4684"/>
                  </a:lnTo>
                  <a:lnTo>
                    <a:pt x="1254" y="4785"/>
                  </a:lnTo>
                  <a:lnTo>
                    <a:pt x="1252" y="4886"/>
                  </a:lnTo>
                  <a:lnTo>
                    <a:pt x="1246" y="4986"/>
                  </a:lnTo>
                  <a:lnTo>
                    <a:pt x="1239" y="5087"/>
                  </a:lnTo>
                  <a:lnTo>
                    <a:pt x="1230" y="5186"/>
                  </a:lnTo>
                  <a:lnTo>
                    <a:pt x="1223" y="5286"/>
                  </a:lnTo>
                  <a:lnTo>
                    <a:pt x="1217" y="5385"/>
                  </a:lnTo>
                  <a:lnTo>
                    <a:pt x="1213" y="5485"/>
                  </a:lnTo>
                  <a:lnTo>
                    <a:pt x="1205" y="5514"/>
                  </a:lnTo>
                  <a:lnTo>
                    <a:pt x="1207" y="5544"/>
                  </a:lnTo>
                  <a:lnTo>
                    <a:pt x="1211" y="5574"/>
                  </a:lnTo>
                  <a:lnTo>
                    <a:pt x="1220" y="5606"/>
                  </a:lnTo>
                  <a:lnTo>
                    <a:pt x="1227" y="5636"/>
                  </a:lnTo>
                  <a:lnTo>
                    <a:pt x="1231" y="5669"/>
                  </a:lnTo>
                  <a:lnTo>
                    <a:pt x="1230" y="5700"/>
                  </a:lnTo>
                  <a:lnTo>
                    <a:pt x="1223" y="5734"/>
                  </a:lnTo>
                  <a:lnTo>
                    <a:pt x="1186" y="5752"/>
                  </a:lnTo>
                  <a:lnTo>
                    <a:pt x="1196" y="5794"/>
                  </a:lnTo>
                  <a:lnTo>
                    <a:pt x="1205" y="5841"/>
                  </a:lnTo>
                  <a:lnTo>
                    <a:pt x="1211" y="5888"/>
                  </a:lnTo>
                  <a:lnTo>
                    <a:pt x="1217" y="5936"/>
                  </a:lnTo>
                  <a:lnTo>
                    <a:pt x="1219" y="5983"/>
                  </a:lnTo>
                  <a:lnTo>
                    <a:pt x="1221" y="6033"/>
                  </a:lnTo>
                  <a:lnTo>
                    <a:pt x="1223" y="6081"/>
                  </a:lnTo>
                  <a:lnTo>
                    <a:pt x="1227" y="6131"/>
                  </a:lnTo>
                  <a:lnTo>
                    <a:pt x="1228" y="6240"/>
                  </a:lnTo>
                  <a:lnTo>
                    <a:pt x="1229" y="6351"/>
                  </a:lnTo>
                  <a:lnTo>
                    <a:pt x="1228" y="6462"/>
                  </a:lnTo>
                  <a:lnTo>
                    <a:pt x="1228" y="6575"/>
                  </a:lnTo>
                  <a:lnTo>
                    <a:pt x="1226" y="6685"/>
                  </a:lnTo>
                  <a:lnTo>
                    <a:pt x="1225" y="6796"/>
                  </a:lnTo>
                  <a:lnTo>
                    <a:pt x="1223" y="6906"/>
                  </a:lnTo>
                  <a:lnTo>
                    <a:pt x="1223" y="7015"/>
                  </a:lnTo>
                  <a:lnTo>
                    <a:pt x="1221" y="7029"/>
                  </a:lnTo>
                  <a:lnTo>
                    <a:pt x="1222" y="7045"/>
                  </a:lnTo>
                  <a:lnTo>
                    <a:pt x="1223" y="7062"/>
                  </a:lnTo>
                  <a:lnTo>
                    <a:pt x="1228" y="7078"/>
                  </a:lnTo>
                  <a:lnTo>
                    <a:pt x="1232" y="7094"/>
                  </a:lnTo>
                  <a:lnTo>
                    <a:pt x="1240" y="7111"/>
                  </a:lnTo>
                  <a:lnTo>
                    <a:pt x="1249" y="7126"/>
                  </a:lnTo>
                  <a:lnTo>
                    <a:pt x="1261" y="7140"/>
                  </a:lnTo>
                  <a:lnTo>
                    <a:pt x="1269" y="7166"/>
                  </a:lnTo>
                  <a:lnTo>
                    <a:pt x="1275" y="7193"/>
                  </a:lnTo>
                  <a:lnTo>
                    <a:pt x="1275" y="7221"/>
                  </a:lnTo>
                  <a:lnTo>
                    <a:pt x="1273" y="7249"/>
                  </a:lnTo>
                  <a:lnTo>
                    <a:pt x="1266" y="7276"/>
                  </a:lnTo>
                  <a:lnTo>
                    <a:pt x="1259" y="7303"/>
                  </a:lnTo>
                  <a:lnTo>
                    <a:pt x="1252" y="7330"/>
                  </a:lnTo>
                  <a:lnTo>
                    <a:pt x="1245" y="7357"/>
                  </a:lnTo>
                  <a:lnTo>
                    <a:pt x="1257" y="7376"/>
                  </a:lnTo>
                  <a:lnTo>
                    <a:pt x="1269" y="7399"/>
                  </a:lnTo>
                  <a:lnTo>
                    <a:pt x="1280" y="7423"/>
                  </a:lnTo>
                  <a:lnTo>
                    <a:pt x="1287" y="7447"/>
                  </a:lnTo>
                  <a:lnTo>
                    <a:pt x="1292" y="7471"/>
                  </a:lnTo>
                  <a:lnTo>
                    <a:pt x="1295" y="7497"/>
                  </a:lnTo>
                  <a:lnTo>
                    <a:pt x="1295" y="7523"/>
                  </a:lnTo>
                  <a:lnTo>
                    <a:pt x="1292" y="7550"/>
                  </a:lnTo>
                  <a:lnTo>
                    <a:pt x="1305" y="7588"/>
                  </a:lnTo>
                  <a:lnTo>
                    <a:pt x="1318" y="7628"/>
                  </a:lnTo>
                  <a:lnTo>
                    <a:pt x="1328" y="7671"/>
                  </a:lnTo>
                  <a:lnTo>
                    <a:pt x="1336" y="7715"/>
                  </a:lnTo>
                  <a:lnTo>
                    <a:pt x="1338" y="7759"/>
                  </a:lnTo>
                  <a:lnTo>
                    <a:pt x="1338" y="7804"/>
                  </a:lnTo>
                  <a:lnTo>
                    <a:pt x="1334" y="7848"/>
                  </a:lnTo>
                  <a:lnTo>
                    <a:pt x="1325" y="7891"/>
                  </a:lnTo>
                  <a:lnTo>
                    <a:pt x="1318" y="7915"/>
                  </a:lnTo>
                  <a:lnTo>
                    <a:pt x="1312" y="7940"/>
                  </a:lnTo>
                  <a:lnTo>
                    <a:pt x="1304" y="7963"/>
                  </a:lnTo>
                  <a:lnTo>
                    <a:pt x="1295" y="7988"/>
                  </a:lnTo>
                  <a:lnTo>
                    <a:pt x="1283" y="8009"/>
                  </a:lnTo>
                  <a:lnTo>
                    <a:pt x="1268" y="8029"/>
                  </a:lnTo>
                  <a:lnTo>
                    <a:pt x="1249" y="8044"/>
                  </a:lnTo>
                  <a:lnTo>
                    <a:pt x="1227" y="8058"/>
                  </a:lnTo>
                  <a:lnTo>
                    <a:pt x="1239" y="8058"/>
                  </a:lnTo>
                  <a:lnTo>
                    <a:pt x="1223" y="8061"/>
                  </a:lnTo>
                  <a:lnTo>
                    <a:pt x="1209" y="8063"/>
                  </a:lnTo>
                  <a:lnTo>
                    <a:pt x="1193" y="8063"/>
                  </a:lnTo>
                  <a:lnTo>
                    <a:pt x="1178" y="8063"/>
                  </a:lnTo>
                  <a:lnTo>
                    <a:pt x="1162" y="8060"/>
                  </a:lnTo>
                  <a:lnTo>
                    <a:pt x="1145" y="8058"/>
                  </a:lnTo>
                  <a:lnTo>
                    <a:pt x="1127" y="8054"/>
                  </a:lnTo>
                  <a:lnTo>
                    <a:pt x="1110" y="8052"/>
                  </a:lnTo>
                  <a:lnTo>
                    <a:pt x="1100" y="8051"/>
                  </a:lnTo>
                  <a:lnTo>
                    <a:pt x="1090" y="8050"/>
                  </a:lnTo>
                  <a:lnTo>
                    <a:pt x="1081" y="8048"/>
                  </a:lnTo>
                  <a:lnTo>
                    <a:pt x="1072" y="8045"/>
                  </a:lnTo>
                  <a:lnTo>
                    <a:pt x="1062" y="8042"/>
                  </a:lnTo>
                  <a:lnTo>
                    <a:pt x="1054" y="8041"/>
                  </a:lnTo>
                  <a:lnTo>
                    <a:pt x="1044" y="8040"/>
                  </a:lnTo>
                  <a:lnTo>
                    <a:pt x="1036" y="8042"/>
                  </a:lnTo>
                  <a:lnTo>
                    <a:pt x="1055" y="8052"/>
                  </a:lnTo>
                  <a:lnTo>
                    <a:pt x="1038" y="8048"/>
                  </a:lnTo>
                  <a:lnTo>
                    <a:pt x="1023" y="8041"/>
                  </a:lnTo>
                  <a:lnTo>
                    <a:pt x="1009" y="8030"/>
                  </a:lnTo>
                  <a:lnTo>
                    <a:pt x="995" y="8017"/>
                  </a:lnTo>
                  <a:lnTo>
                    <a:pt x="981" y="8003"/>
                  </a:lnTo>
                  <a:lnTo>
                    <a:pt x="966" y="7989"/>
                  </a:lnTo>
                  <a:lnTo>
                    <a:pt x="950" y="7976"/>
                  </a:lnTo>
                  <a:lnTo>
                    <a:pt x="936" y="7966"/>
                  </a:lnTo>
                  <a:lnTo>
                    <a:pt x="822" y="7860"/>
                  </a:lnTo>
                  <a:lnTo>
                    <a:pt x="803" y="7836"/>
                  </a:lnTo>
                  <a:lnTo>
                    <a:pt x="785" y="7814"/>
                  </a:lnTo>
                  <a:lnTo>
                    <a:pt x="765" y="7791"/>
                  </a:lnTo>
                  <a:lnTo>
                    <a:pt x="746" y="7771"/>
                  </a:lnTo>
                  <a:lnTo>
                    <a:pt x="724" y="7751"/>
                  </a:lnTo>
                  <a:lnTo>
                    <a:pt x="703" y="7732"/>
                  </a:lnTo>
                  <a:lnTo>
                    <a:pt x="680" y="7714"/>
                  </a:lnTo>
                  <a:lnTo>
                    <a:pt x="658" y="7698"/>
                  </a:lnTo>
                  <a:lnTo>
                    <a:pt x="642" y="7681"/>
                  </a:lnTo>
                  <a:lnTo>
                    <a:pt x="630" y="7666"/>
                  </a:lnTo>
                  <a:lnTo>
                    <a:pt x="617" y="7651"/>
                  </a:lnTo>
                  <a:lnTo>
                    <a:pt x="608" y="7636"/>
                  </a:lnTo>
                  <a:lnTo>
                    <a:pt x="598" y="7618"/>
                  </a:lnTo>
                  <a:lnTo>
                    <a:pt x="590" y="7601"/>
                  </a:lnTo>
                  <a:lnTo>
                    <a:pt x="584" y="7581"/>
                  </a:lnTo>
                  <a:lnTo>
                    <a:pt x="579" y="7561"/>
                  </a:lnTo>
                  <a:lnTo>
                    <a:pt x="567" y="7517"/>
                  </a:lnTo>
                  <a:lnTo>
                    <a:pt x="558" y="7471"/>
                  </a:lnTo>
                  <a:lnTo>
                    <a:pt x="552" y="7421"/>
                  </a:lnTo>
                  <a:lnTo>
                    <a:pt x="553" y="7373"/>
                  </a:lnTo>
                  <a:lnTo>
                    <a:pt x="558" y="7324"/>
                  </a:lnTo>
                  <a:lnTo>
                    <a:pt x="570" y="7276"/>
                  </a:lnTo>
                  <a:lnTo>
                    <a:pt x="589" y="7232"/>
                  </a:lnTo>
                  <a:lnTo>
                    <a:pt x="619" y="7193"/>
                  </a:lnTo>
                  <a:lnTo>
                    <a:pt x="650" y="7170"/>
                  </a:lnTo>
                  <a:lnTo>
                    <a:pt x="684" y="7154"/>
                  </a:lnTo>
                  <a:lnTo>
                    <a:pt x="718" y="7143"/>
                  </a:lnTo>
                  <a:lnTo>
                    <a:pt x="753" y="7137"/>
                  </a:lnTo>
                  <a:lnTo>
                    <a:pt x="788" y="7134"/>
                  </a:lnTo>
                  <a:lnTo>
                    <a:pt x="825" y="7135"/>
                  </a:lnTo>
                  <a:lnTo>
                    <a:pt x="863" y="7138"/>
                  </a:lnTo>
                  <a:lnTo>
                    <a:pt x="901" y="7146"/>
                  </a:lnTo>
                  <a:lnTo>
                    <a:pt x="925" y="7119"/>
                  </a:lnTo>
                  <a:lnTo>
                    <a:pt x="922" y="7096"/>
                  </a:lnTo>
                  <a:lnTo>
                    <a:pt x="920" y="7075"/>
                  </a:lnTo>
                  <a:lnTo>
                    <a:pt x="918" y="7054"/>
                  </a:lnTo>
                  <a:lnTo>
                    <a:pt x="918" y="7032"/>
                  </a:lnTo>
                  <a:lnTo>
                    <a:pt x="915" y="7010"/>
                  </a:lnTo>
                  <a:lnTo>
                    <a:pt x="914" y="6990"/>
                  </a:lnTo>
                  <a:lnTo>
                    <a:pt x="913" y="6967"/>
                  </a:lnTo>
                  <a:lnTo>
                    <a:pt x="912" y="6947"/>
                  </a:lnTo>
                  <a:lnTo>
                    <a:pt x="904" y="6945"/>
                  </a:lnTo>
                  <a:lnTo>
                    <a:pt x="912" y="6935"/>
                  </a:lnTo>
                  <a:lnTo>
                    <a:pt x="902" y="6822"/>
                  </a:lnTo>
                  <a:lnTo>
                    <a:pt x="893" y="6709"/>
                  </a:lnTo>
                  <a:lnTo>
                    <a:pt x="883" y="6595"/>
                  </a:lnTo>
                  <a:lnTo>
                    <a:pt x="874" y="6481"/>
                  </a:lnTo>
                  <a:lnTo>
                    <a:pt x="864" y="6367"/>
                  </a:lnTo>
                  <a:lnTo>
                    <a:pt x="856" y="6252"/>
                  </a:lnTo>
                  <a:lnTo>
                    <a:pt x="849" y="6137"/>
                  </a:lnTo>
                  <a:lnTo>
                    <a:pt x="846" y="6025"/>
                  </a:lnTo>
                  <a:lnTo>
                    <a:pt x="843" y="5990"/>
                  </a:lnTo>
                  <a:lnTo>
                    <a:pt x="840" y="5955"/>
                  </a:lnTo>
                  <a:lnTo>
                    <a:pt x="836" y="5918"/>
                  </a:lnTo>
                  <a:lnTo>
                    <a:pt x="831" y="5882"/>
                  </a:lnTo>
                  <a:lnTo>
                    <a:pt x="827" y="5845"/>
                  </a:lnTo>
                  <a:lnTo>
                    <a:pt x="823" y="5809"/>
                  </a:lnTo>
                  <a:lnTo>
                    <a:pt x="822" y="5773"/>
                  </a:lnTo>
                  <a:lnTo>
                    <a:pt x="824" y="5739"/>
                  </a:lnTo>
                  <a:lnTo>
                    <a:pt x="800" y="5693"/>
                  </a:lnTo>
                  <a:lnTo>
                    <a:pt x="782" y="5645"/>
                  </a:lnTo>
                  <a:lnTo>
                    <a:pt x="768" y="5594"/>
                  </a:lnTo>
                  <a:lnTo>
                    <a:pt x="759" y="5543"/>
                  </a:lnTo>
                  <a:lnTo>
                    <a:pt x="751" y="5489"/>
                  </a:lnTo>
                  <a:lnTo>
                    <a:pt x="746" y="5436"/>
                  </a:lnTo>
                  <a:lnTo>
                    <a:pt x="739" y="5383"/>
                  </a:lnTo>
                  <a:lnTo>
                    <a:pt x="732" y="5331"/>
                  </a:lnTo>
                  <a:lnTo>
                    <a:pt x="725" y="5218"/>
                  </a:lnTo>
                  <a:lnTo>
                    <a:pt x="721" y="5101"/>
                  </a:lnTo>
                  <a:lnTo>
                    <a:pt x="716" y="4980"/>
                  </a:lnTo>
                  <a:lnTo>
                    <a:pt x="713" y="4860"/>
                  </a:lnTo>
                  <a:lnTo>
                    <a:pt x="709" y="4738"/>
                  </a:lnTo>
                  <a:lnTo>
                    <a:pt x="705" y="4616"/>
                  </a:lnTo>
                  <a:lnTo>
                    <a:pt x="701" y="4496"/>
                  </a:lnTo>
                  <a:lnTo>
                    <a:pt x="697" y="4380"/>
                  </a:lnTo>
                  <a:lnTo>
                    <a:pt x="687" y="4378"/>
                  </a:lnTo>
                  <a:lnTo>
                    <a:pt x="679" y="4377"/>
                  </a:lnTo>
                  <a:lnTo>
                    <a:pt x="670" y="4377"/>
                  </a:lnTo>
                  <a:lnTo>
                    <a:pt x="664" y="4378"/>
                  </a:lnTo>
                  <a:lnTo>
                    <a:pt x="655" y="4376"/>
                  </a:lnTo>
                  <a:lnTo>
                    <a:pt x="648" y="4374"/>
                  </a:lnTo>
                  <a:lnTo>
                    <a:pt x="641" y="4370"/>
                  </a:lnTo>
                  <a:lnTo>
                    <a:pt x="634" y="4364"/>
                  </a:lnTo>
                  <a:lnTo>
                    <a:pt x="628" y="4346"/>
                  </a:lnTo>
                  <a:lnTo>
                    <a:pt x="626" y="4328"/>
                  </a:lnTo>
                  <a:lnTo>
                    <a:pt x="628" y="4310"/>
                  </a:lnTo>
                  <a:lnTo>
                    <a:pt x="632" y="4292"/>
                  </a:lnTo>
                  <a:lnTo>
                    <a:pt x="637" y="4273"/>
                  </a:lnTo>
                  <a:lnTo>
                    <a:pt x="642" y="4255"/>
                  </a:lnTo>
                  <a:lnTo>
                    <a:pt x="646" y="4236"/>
                  </a:lnTo>
                  <a:lnTo>
                    <a:pt x="648" y="4218"/>
                  </a:lnTo>
                  <a:lnTo>
                    <a:pt x="651" y="4200"/>
                  </a:lnTo>
                  <a:lnTo>
                    <a:pt x="655" y="4181"/>
                  </a:lnTo>
                  <a:lnTo>
                    <a:pt x="656" y="4160"/>
                  </a:lnTo>
                  <a:lnTo>
                    <a:pt x="658" y="4138"/>
                  </a:lnTo>
                  <a:lnTo>
                    <a:pt x="659" y="4115"/>
                  </a:lnTo>
                  <a:lnTo>
                    <a:pt x="660" y="4092"/>
                  </a:lnTo>
                  <a:lnTo>
                    <a:pt x="661" y="4070"/>
                  </a:lnTo>
                  <a:lnTo>
                    <a:pt x="666" y="4049"/>
                  </a:lnTo>
                  <a:lnTo>
                    <a:pt x="673" y="4016"/>
                  </a:lnTo>
                  <a:lnTo>
                    <a:pt x="679" y="3983"/>
                  </a:lnTo>
                  <a:lnTo>
                    <a:pt x="687" y="3951"/>
                  </a:lnTo>
                  <a:lnTo>
                    <a:pt x="696" y="3918"/>
                  </a:lnTo>
                  <a:lnTo>
                    <a:pt x="704" y="3885"/>
                  </a:lnTo>
                  <a:lnTo>
                    <a:pt x="714" y="3854"/>
                  </a:lnTo>
                  <a:lnTo>
                    <a:pt x="724" y="3821"/>
                  </a:lnTo>
                  <a:lnTo>
                    <a:pt x="738" y="3791"/>
                  </a:lnTo>
                  <a:lnTo>
                    <a:pt x="751" y="3744"/>
                  </a:lnTo>
                  <a:lnTo>
                    <a:pt x="768" y="3699"/>
                  </a:lnTo>
                  <a:lnTo>
                    <a:pt x="786" y="3654"/>
                  </a:lnTo>
                  <a:lnTo>
                    <a:pt x="806" y="3609"/>
                  </a:lnTo>
                  <a:lnTo>
                    <a:pt x="827" y="3564"/>
                  </a:lnTo>
                  <a:lnTo>
                    <a:pt x="848" y="3520"/>
                  </a:lnTo>
                  <a:lnTo>
                    <a:pt x="869" y="3475"/>
                  </a:lnTo>
                  <a:lnTo>
                    <a:pt x="891" y="3431"/>
                  </a:lnTo>
                  <a:lnTo>
                    <a:pt x="872" y="3404"/>
                  </a:lnTo>
                  <a:lnTo>
                    <a:pt x="857" y="3376"/>
                  </a:lnTo>
                  <a:lnTo>
                    <a:pt x="847" y="3345"/>
                  </a:lnTo>
                  <a:lnTo>
                    <a:pt x="840" y="3314"/>
                  </a:lnTo>
                  <a:lnTo>
                    <a:pt x="837" y="3282"/>
                  </a:lnTo>
                  <a:lnTo>
                    <a:pt x="839" y="3250"/>
                  </a:lnTo>
                  <a:lnTo>
                    <a:pt x="845" y="3217"/>
                  </a:lnTo>
                  <a:lnTo>
                    <a:pt x="856" y="3187"/>
                  </a:lnTo>
                  <a:lnTo>
                    <a:pt x="861" y="3172"/>
                  </a:lnTo>
                  <a:lnTo>
                    <a:pt x="868" y="3158"/>
                  </a:lnTo>
                  <a:lnTo>
                    <a:pt x="870" y="3141"/>
                  </a:lnTo>
                  <a:lnTo>
                    <a:pt x="874" y="3125"/>
                  </a:lnTo>
                  <a:lnTo>
                    <a:pt x="874" y="3108"/>
                  </a:lnTo>
                  <a:lnTo>
                    <a:pt x="874" y="3092"/>
                  </a:lnTo>
                  <a:lnTo>
                    <a:pt x="870" y="3075"/>
                  </a:lnTo>
                  <a:lnTo>
                    <a:pt x="867" y="3060"/>
                  </a:lnTo>
                  <a:lnTo>
                    <a:pt x="857" y="2981"/>
                  </a:lnTo>
                  <a:lnTo>
                    <a:pt x="846" y="2904"/>
                  </a:lnTo>
                  <a:lnTo>
                    <a:pt x="833" y="2827"/>
                  </a:lnTo>
                  <a:lnTo>
                    <a:pt x="821" y="2753"/>
                  </a:lnTo>
                  <a:lnTo>
                    <a:pt x="805" y="2678"/>
                  </a:lnTo>
                  <a:lnTo>
                    <a:pt x="792" y="2602"/>
                  </a:lnTo>
                  <a:lnTo>
                    <a:pt x="777" y="2526"/>
                  </a:lnTo>
                  <a:lnTo>
                    <a:pt x="764" y="2450"/>
                  </a:lnTo>
                  <a:lnTo>
                    <a:pt x="758" y="2439"/>
                  </a:lnTo>
                  <a:lnTo>
                    <a:pt x="755" y="2429"/>
                  </a:lnTo>
                  <a:lnTo>
                    <a:pt x="751" y="2419"/>
                  </a:lnTo>
                  <a:lnTo>
                    <a:pt x="748" y="2410"/>
                  </a:lnTo>
                  <a:lnTo>
                    <a:pt x="740" y="2407"/>
                  </a:lnTo>
                  <a:lnTo>
                    <a:pt x="731" y="2408"/>
                  </a:lnTo>
                  <a:lnTo>
                    <a:pt x="721" y="2409"/>
                  </a:lnTo>
                  <a:lnTo>
                    <a:pt x="712" y="2412"/>
                  </a:lnTo>
                  <a:lnTo>
                    <a:pt x="702" y="2414"/>
                  </a:lnTo>
                  <a:lnTo>
                    <a:pt x="693" y="2416"/>
                  </a:lnTo>
                  <a:lnTo>
                    <a:pt x="684" y="2416"/>
                  </a:lnTo>
                  <a:lnTo>
                    <a:pt x="677" y="2416"/>
                  </a:lnTo>
                  <a:lnTo>
                    <a:pt x="657" y="2454"/>
                  </a:lnTo>
                  <a:lnTo>
                    <a:pt x="638" y="2493"/>
                  </a:lnTo>
                  <a:lnTo>
                    <a:pt x="616" y="2532"/>
                  </a:lnTo>
                  <a:lnTo>
                    <a:pt x="596" y="2571"/>
                  </a:lnTo>
                  <a:lnTo>
                    <a:pt x="574" y="2608"/>
                  </a:lnTo>
                  <a:lnTo>
                    <a:pt x="551" y="2645"/>
                  </a:lnTo>
                  <a:lnTo>
                    <a:pt x="525" y="2682"/>
                  </a:lnTo>
                  <a:lnTo>
                    <a:pt x="499" y="2719"/>
                  </a:lnTo>
                  <a:lnTo>
                    <a:pt x="498" y="2746"/>
                  </a:lnTo>
                  <a:lnTo>
                    <a:pt x="497" y="2776"/>
                  </a:lnTo>
                  <a:lnTo>
                    <a:pt x="495" y="2804"/>
                  </a:lnTo>
                  <a:lnTo>
                    <a:pt x="493" y="2834"/>
                  </a:lnTo>
                  <a:lnTo>
                    <a:pt x="489" y="2862"/>
                  </a:lnTo>
                  <a:lnTo>
                    <a:pt x="487" y="2893"/>
                  </a:lnTo>
                  <a:lnTo>
                    <a:pt x="486" y="2922"/>
                  </a:lnTo>
                  <a:lnTo>
                    <a:pt x="486" y="2952"/>
                  </a:lnTo>
                  <a:lnTo>
                    <a:pt x="431" y="3296"/>
                  </a:lnTo>
                  <a:lnTo>
                    <a:pt x="433" y="3303"/>
                  </a:lnTo>
                  <a:lnTo>
                    <a:pt x="439" y="3310"/>
                  </a:lnTo>
                  <a:lnTo>
                    <a:pt x="444" y="3315"/>
                  </a:lnTo>
                  <a:lnTo>
                    <a:pt x="452" y="3322"/>
                  </a:lnTo>
                  <a:lnTo>
                    <a:pt x="459" y="3327"/>
                  </a:lnTo>
                  <a:lnTo>
                    <a:pt x="469" y="3331"/>
                  </a:lnTo>
                  <a:lnTo>
                    <a:pt x="479" y="3333"/>
                  </a:lnTo>
                  <a:lnTo>
                    <a:pt x="492" y="3336"/>
                  </a:lnTo>
                  <a:lnTo>
                    <a:pt x="505" y="3336"/>
                  </a:lnTo>
                  <a:lnTo>
                    <a:pt x="502" y="3338"/>
                  </a:lnTo>
                  <a:lnTo>
                    <a:pt x="507" y="3338"/>
                  </a:lnTo>
                  <a:lnTo>
                    <a:pt x="515" y="3340"/>
                  </a:lnTo>
                  <a:lnTo>
                    <a:pt x="522" y="3340"/>
                  </a:lnTo>
                  <a:lnTo>
                    <a:pt x="531" y="3342"/>
                  </a:lnTo>
                  <a:lnTo>
                    <a:pt x="539" y="3342"/>
                  </a:lnTo>
                  <a:lnTo>
                    <a:pt x="547" y="3343"/>
                  </a:lnTo>
                  <a:lnTo>
                    <a:pt x="553" y="3343"/>
                  </a:lnTo>
                  <a:lnTo>
                    <a:pt x="560" y="3343"/>
                  </a:lnTo>
                  <a:lnTo>
                    <a:pt x="557" y="3347"/>
                  </a:lnTo>
                  <a:lnTo>
                    <a:pt x="558" y="3351"/>
                  </a:lnTo>
                  <a:lnTo>
                    <a:pt x="568" y="3354"/>
                  </a:lnTo>
                  <a:lnTo>
                    <a:pt x="580" y="3357"/>
                  </a:lnTo>
                  <a:lnTo>
                    <a:pt x="592" y="3358"/>
                  </a:lnTo>
                  <a:lnTo>
                    <a:pt x="605" y="3361"/>
                  </a:lnTo>
                  <a:lnTo>
                    <a:pt x="617" y="3364"/>
                  </a:lnTo>
                  <a:lnTo>
                    <a:pt x="630" y="3367"/>
                  </a:lnTo>
                  <a:lnTo>
                    <a:pt x="642" y="3370"/>
                  </a:lnTo>
                  <a:lnTo>
                    <a:pt x="656" y="3378"/>
                  </a:lnTo>
                  <a:lnTo>
                    <a:pt x="668" y="3407"/>
                  </a:lnTo>
                  <a:lnTo>
                    <a:pt x="679" y="3438"/>
                  </a:lnTo>
                  <a:lnTo>
                    <a:pt x="687" y="3470"/>
                  </a:lnTo>
                  <a:lnTo>
                    <a:pt x="695" y="3505"/>
                  </a:lnTo>
                  <a:lnTo>
                    <a:pt x="700" y="3539"/>
                  </a:lnTo>
                  <a:lnTo>
                    <a:pt x="703" y="3574"/>
                  </a:lnTo>
                  <a:lnTo>
                    <a:pt x="705" y="3608"/>
                  </a:lnTo>
                  <a:lnTo>
                    <a:pt x="709" y="3642"/>
                  </a:lnTo>
                  <a:lnTo>
                    <a:pt x="703" y="3654"/>
                  </a:lnTo>
                  <a:lnTo>
                    <a:pt x="698" y="3667"/>
                  </a:lnTo>
                  <a:lnTo>
                    <a:pt x="693" y="3680"/>
                  </a:lnTo>
                  <a:lnTo>
                    <a:pt x="687" y="3692"/>
                  </a:lnTo>
                  <a:lnTo>
                    <a:pt x="679" y="3703"/>
                  </a:lnTo>
                  <a:lnTo>
                    <a:pt x="671" y="3713"/>
                  </a:lnTo>
                  <a:lnTo>
                    <a:pt x="660" y="3722"/>
                  </a:lnTo>
                  <a:lnTo>
                    <a:pt x="648" y="3729"/>
                  </a:lnTo>
                  <a:lnTo>
                    <a:pt x="632" y="3785"/>
                  </a:lnTo>
                  <a:lnTo>
                    <a:pt x="611" y="3796"/>
                  </a:lnTo>
                  <a:lnTo>
                    <a:pt x="590" y="3807"/>
                  </a:lnTo>
                  <a:lnTo>
                    <a:pt x="569" y="3814"/>
                  </a:lnTo>
                  <a:lnTo>
                    <a:pt x="548" y="3823"/>
                  </a:lnTo>
                  <a:lnTo>
                    <a:pt x="526" y="3831"/>
                  </a:lnTo>
                  <a:lnTo>
                    <a:pt x="506" y="3843"/>
                  </a:lnTo>
                  <a:lnTo>
                    <a:pt x="486" y="3857"/>
                  </a:lnTo>
                  <a:lnTo>
                    <a:pt x="468" y="3875"/>
                  </a:lnTo>
                  <a:lnTo>
                    <a:pt x="447" y="3872"/>
                  </a:lnTo>
                  <a:lnTo>
                    <a:pt x="424" y="3872"/>
                  </a:lnTo>
                  <a:lnTo>
                    <a:pt x="402" y="3871"/>
                  </a:lnTo>
                  <a:lnTo>
                    <a:pt x="379" y="3871"/>
                  </a:lnTo>
                  <a:lnTo>
                    <a:pt x="357" y="3865"/>
                  </a:lnTo>
                  <a:lnTo>
                    <a:pt x="336" y="3856"/>
                  </a:lnTo>
                  <a:lnTo>
                    <a:pt x="318" y="3843"/>
                  </a:lnTo>
                  <a:lnTo>
                    <a:pt x="304" y="3822"/>
                  </a:lnTo>
                  <a:lnTo>
                    <a:pt x="298" y="3822"/>
                  </a:lnTo>
                  <a:lnTo>
                    <a:pt x="295" y="3812"/>
                  </a:lnTo>
                  <a:lnTo>
                    <a:pt x="287" y="3802"/>
                  </a:lnTo>
                  <a:lnTo>
                    <a:pt x="278" y="3793"/>
                  </a:lnTo>
                  <a:lnTo>
                    <a:pt x="269" y="3787"/>
                  </a:lnTo>
                  <a:lnTo>
                    <a:pt x="244" y="3763"/>
                  </a:lnTo>
                  <a:lnTo>
                    <a:pt x="227" y="3736"/>
                  </a:lnTo>
                  <a:lnTo>
                    <a:pt x="213" y="3708"/>
                  </a:lnTo>
                  <a:lnTo>
                    <a:pt x="203" y="3678"/>
                  </a:lnTo>
                  <a:lnTo>
                    <a:pt x="192" y="3647"/>
                  </a:lnTo>
                  <a:lnTo>
                    <a:pt x="184" y="3617"/>
                  </a:lnTo>
                  <a:lnTo>
                    <a:pt x="173" y="3586"/>
                  </a:lnTo>
                  <a:lnTo>
                    <a:pt x="163" y="3558"/>
                  </a:lnTo>
                  <a:lnTo>
                    <a:pt x="143" y="3539"/>
                  </a:lnTo>
                  <a:lnTo>
                    <a:pt x="142" y="3542"/>
                  </a:lnTo>
                  <a:lnTo>
                    <a:pt x="145" y="3545"/>
                  </a:lnTo>
                  <a:lnTo>
                    <a:pt x="149" y="3545"/>
                  </a:lnTo>
                  <a:lnTo>
                    <a:pt x="153" y="3541"/>
                  </a:lnTo>
                  <a:lnTo>
                    <a:pt x="145" y="3530"/>
                  </a:lnTo>
                  <a:lnTo>
                    <a:pt x="139" y="3520"/>
                  </a:lnTo>
                  <a:lnTo>
                    <a:pt x="133" y="3509"/>
                  </a:lnTo>
                  <a:lnTo>
                    <a:pt x="128" y="3497"/>
                  </a:lnTo>
                  <a:lnTo>
                    <a:pt x="124" y="3486"/>
                  </a:lnTo>
                  <a:lnTo>
                    <a:pt x="119" y="3475"/>
                  </a:lnTo>
                  <a:lnTo>
                    <a:pt x="114" y="3465"/>
                  </a:lnTo>
                  <a:lnTo>
                    <a:pt x="108" y="3457"/>
                  </a:lnTo>
                  <a:lnTo>
                    <a:pt x="100" y="3457"/>
                  </a:lnTo>
                  <a:lnTo>
                    <a:pt x="97" y="3443"/>
                  </a:lnTo>
                  <a:lnTo>
                    <a:pt x="95" y="3431"/>
                  </a:lnTo>
                  <a:lnTo>
                    <a:pt x="91" y="3418"/>
                  </a:lnTo>
                  <a:lnTo>
                    <a:pt x="89" y="3405"/>
                  </a:lnTo>
                  <a:lnTo>
                    <a:pt x="85" y="3392"/>
                  </a:lnTo>
                  <a:lnTo>
                    <a:pt x="80" y="3379"/>
                  </a:lnTo>
                  <a:lnTo>
                    <a:pt x="74" y="3367"/>
                  </a:lnTo>
                  <a:lnTo>
                    <a:pt x="69" y="3357"/>
                  </a:lnTo>
                  <a:lnTo>
                    <a:pt x="60" y="3286"/>
                  </a:lnTo>
                  <a:lnTo>
                    <a:pt x="51" y="3217"/>
                  </a:lnTo>
                  <a:lnTo>
                    <a:pt x="42" y="3148"/>
                  </a:lnTo>
                  <a:lnTo>
                    <a:pt x="34" y="3079"/>
                  </a:lnTo>
                  <a:lnTo>
                    <a:pt x="25" y="3011"/>
                  </a:lnTo>
                  <a:lnTo>
                    <a:pt x="18" y="2942"/>
                  </a:lnTo>
                  <a:lnTo>
                    <a:pt x="11" y="2875"/>
                  </a:lnTo>
                  <a:lnTo>
                    <a:pt x="8" y="2807"/>
                  </a:lnTo>
                  <a:lnTo>
                    <a:pt x="4" y="2807"/>
                  </a:lnTo>
                  <a:lnTo>
                    <a:pt x="3" y="2804"/>
                  </a:lnTo>
                  <a:lnTo>
                    <a:pt x="1" y="2797"/>
                  </a:lnTo>
                  <a:lnTo>
                    <a:pt x="0" y="2788"/>
                  </a:lnTo>
                  <a:lnTo>
                    <a:pt x="6" y="2786"/>
                  </a:lnTo>
                  <a:lnTo>
                    <a:pt x="11" y="2781"/>
                  </a:lnTo>
                  <a:lnTo>
                    <a:pt x="13" y="2773"/>
                  </a:lnTo>
                  <a:lnTo>
                    <a:pt x="13" y="2767"/>
                  </a:lnTo>
                  <a:lnTo>
                    <a:pt x="23" y="2688"/>
                  </a:lnTo>
                  <a:lnTo>
                    <a:pt x="45" y="2614"/>
                  </a:lnTo>
                  <a:lnTo>
                    <a:pt x="74" y="2543"/>
                  </a:lnTo>
                  <a:lnTo>
                    <a:pt x="110" y="2475"/>
                  </a:lnTo>
                  <a:lnTo>
                    <a:pt x="149" y="2408"/>
                  </a:lnTo>
                  <a:lnTo>
                    <a:pt x="187" y="2340"/>
                  </a:lnTo>
                  <a:lnTo>
                    <a:pt x="222" y="2272"/>
                  </a:lnTo>
                  <a:lnTo>
                    <a:pt x="253" y="2204"/>
                  </a:lnTo>
                  <a:lnTo>
                    <a:pt x="259" y="2199"/>
                  </a:lnTo>
                  <a:lnTo>
                    <a:pt x="262" y="2194"/>
                  </a:lnTo>
                  <a:lnTo>
                    <a:pt x="262" y="2189"/>
                  </a:lnTo>
                  <a:lnTo>
                    <a:pt x="262" y="2184"/>
                  </a:lnTo>
                  <a:lnTo>
                    <a:pt x="259" y="2174"/>
                  </a:lnTo>
                  <a:lnTo>
                    <a:pt x="257" y="2164"/>
                  </a:lnTo>
                  <a:lnTo>
                    <a:pt x="264" y="2144"/>
                  </a:lnTo>
                  <a:lnTo>
                    <a:pt x="272" y="2123"/>
                  </a:lnTo>
                  <a:lnTo>
                    <a:pt x="280" y="2103"/>
                  </a:lnTo>
                  <a:lnTo>
                    <a:pt x="288" y="2083"/>
                  </a:lnTo>
                  <a:lnTo>
                    <a:pt x="294" y="2063"/>
                  </a:lnTo>
                  <a:lnTo>
                    <a:pt x="300" y="2044"/>
                  </a:lnTo>
                  <a:lnTo>
                    <a:pt x="307" y="2026"/>
                  </a:lnTo>
                  <a:lnTo>
                    <a:pt x="314" y="2011"/>
                  </a:lnTo>
                  <a:lnTo>
                    <a:pt x="317" y="2013"/>
                  </a:lnTo>
                  <a:lnTo>
                    <a:pt x="322" y="1987"/>
                  </a:lnTo>
                  <a:lnTo>
                    <a:pt x="327" y="1990"/>
                  </a:lnTo>
                  <a:lnTo>
                    <a:pt x="333" y="1987"/>
                  </a:lnTo>
                  <a:lnTo>
                    <a:pt x="338" y="1982"/>
                  </a:lnTo>
                  <a:lnTo>
                    <a:pt x="342" y="1975"/>
                  </a:lnTo>
                  <a:lnTo>
                    <a:pt x="345" y="1966"/>
                  </a:lnTo>
                  <a:lnTo>
                    <a:pt x="352" y="1960"/>
                  </a:lnTo>
                  <a:lnTo>
                    <a:pt x="359" y="1958"/>
                  </a:lnTo>
                  <a:lnTo>
                    <a:pt x="370" y="1964"/>
                  </a:lnTo>
                  <a:lnTo>
                    <a:pt x="384" y="1926"/>
                  </a:lnTo>
                  <a:lnTo>
                    <a:pt x="399" y="1888"/>
                  </a:lnTo>
                  <a:lnTo>
                    <a:pt x="416" y="1853"/>
                  </a:lnTo>
                  <a:lnTo>
                    <a:pt x="436" y="1818"/>
                  </a:lnTo>
                  <a:lnTo>
                    <a:pt x="456" y="1782"/>
                  </a:lnTo>
                  <a:lnTo>
                    <a:pt x="476" y="1748"/>
                  </a:lnTo>
                  <a:lnTo>
                    <a:pt x="497" y="1714"/>
                  </a:lnTo>
                  <a:lnTo>
                    <a:pt x="521" y="1680"/>
                  </a:lnTo>
                  <a:lnTo>
                    <a:pt x="557" y="1632"/>
                  </a:lnTo>
                  <a:lnTo>
                    <a:pt x="598" y="1588"/>
                  </a:lnTo>
                  <a:lnTo>
                    <a:pt x="642" y="1547"/>
                  </a:lnTo>
                  <a:lnTo>
                    <a:pt x="689" y="1510"/>
                  </a:lnTo>
                  <a:lnTo>
                    <a:pt x="737" y="1475"/>
                  </a:lnTo>
                  <a:lnTo>
                    <a:pt x="787" y="1444"/>
                  </a:lnTo>
                  <a:lnTo>
                    <a:pt x="838" y="1420"/>
                  </a:lnTo>
                  <a:lnTo>
                    <a:pt x="888" y="1401"/>
                  </a:lnTo>
                  <a:lnTo>
                    <a:pt x="892" y="1402"/>
                  </a:lnTo>
                  <a:lnTo>
                    <a:pt x="895" y="1404"/>
                  </a:lnTo>
                  <a:lnTo>
                    <a:pt x="900" y="1404"/>
                  </a:lnTo>
                  <a:lnTo>
                    <a:pt x="904" y="1401"/>
                  </a:lnTo>
                  <a:lnTo>
                    <a:pt x="901" y="1395"/>
                  </a:lnTo>
                  <a:lnTo>
                    <a:pt x="905" y="1397"/>
                  </a:lnTo>
                  <a:lnTo>
                    <a:pt x="911" y="1396"/>
                  </a:lnTo>
                  <a:lnTo>
                    <a:pt x="915" y="1394"/>
                  </a:lnTo>
                  <a:lnTo>
                    <a:pt x="922" y="1393"/>
                  </a:lnTo>
                  <a:lnTo>
                    <a:pt x="922" y="1387"/>
                  </a:lnTo>
                  <a:lnTo>
                    <a:pt x="932" y="1383"/>
                  </a:lnTo>
                  <a:lnTo>
                    <a:pt x="942" y="1379"/>
                  </a:lnTo>
                  <a:lnTo>
                    <a:pt x="952" y="1375"/>
                  </a:lnTo>
                  <a:lnTo>
                    <a:pt x="964" y="1371"/>
                  </a:lnTo>
                  <a:lnTo>
                    <a:pt x="974" y="1368"/>
                  </a:lnTo>
                  <a:lnTo>
                    <a:pt x="984" y="1366"/>
                  </a:lnTo>
                  <a:lnTo>
                    <a:pt x="995" y="1363"/>
                  </a:lnTo>
                  <a:lnTo>
                    <a:pt x="1006" y="1363"/>
                  </a:lnTo>
                  <a:lnTo>
                    <a:pt x="1012" y="1356"/>
                  </a:lnTo>
                  <a:lnTo>
                    <a:pt x="1019" y="1358"/>
                  </a:lnTo>
                  <a:lnTo>
                    <a:pt x="1024" y="1354"/>
                  </a:lnTo>
                  <a:lnTo>
                    <a:pt x="1029" y="1350"/>
                  </a:lnTo>
                  <a:lnTo>
                    <a:pt x="1036" y="1348"/>
                  </a:lnTo>
                  <a:lnTo>
                    <a:pt x="1036" y="1340"/>
                  </a:lnTo>
                  <a:lnTo>
                    <a:pt x="1044" y="1339"/>
                  </a:lnTo>
                  <a:lnTo>
                    <a:pt x="1049" y="1334"/>
                  </a:lnTo>
                  <a:lnTo>
                    <a:pt x="1047" y="1332"/>
                  </a:lnTo>
                  <a:lnTo>
                    <a:pt x="1050" y="1329"/>
                  </a:lnTo>
                  <a:lnTo>
                    <a:pt x="1058" y="1326"/>
                  </a:lnTo>
                  <a:lnTo>
                    <a:pt x="1066" y="1322"/>
                  </a:lnTo>
                  <a:lnTo>
                    <a:pt x="1076" y="1318"/>
                  </a:lnTo>
                  <a:lnTo>
                    <a:pt x="1085" y="1312"/>
                  </a:lnTo>
                  <a:lnTo>
                    <a:pt x="1095" y="1306"/>
                  </a:lnTo>
                  <a:lnTo>
                    <a:pt x="1103" y="1298"/>
                  </a:lnTo>
                  <a:lnTo>
                    <a:pt x="1110" y="1291"/>
                  </a:lnTo>
                  <a:lnTo>
                    <a:pt x="1110" y="1297"/>
                  </a:lnTo>
                  <a:lnTo>
                    <a:pt x="1121" y="1286"/>
                  </a:lnTo>
                  <a:lnTo>
                    <a:pt x="1133" y="1277"/>
                  </a:lnTo>
                  <a:lnTo>
                    <a:pt x="1147" y="1268"/>
                  </a:lnTo>
                  <a:lnTo>
                    <a:pt x="1162" y="1261"/>
                  </a:lnTo>
                  <a:lnTo>
                    <a:pt x="1175" y="1252"/>
                  </a:lnTo>
                  <a:lnTo>
                    <a:pt x="1189" y="1244"/>
                  </a:lnTo>
                  <a:lnTo>
                    <a:pt x="1201" y="1235"/>
                  </a:lnTo>
                  <a:lnTo>
                    <a:pt x="1213" y="1226"/>
                  </a:lnTo>
                  <a:lnTo>
                    <a:pt x="1210" y="1198"/>
                  </a:lnTo>
                  <a:lnTo>
                    <a:pt x="1209" y="1170"/>
                  </a:lnTo>
                  <a:lnTo>
                    <a:pt x="1209" y="1142"/>
                  </a:lnTo>
                  <a:lnTo>
                    <a:pt x="1209" y="1115"/>
                  </a:lnTo>
                  <a:lnTo>
                    <a:pt x="1204" y="1088"/>
                  </a:lnTo>
                  <a:lnTo>
                    <a:pt x="1198" y="1063"/>
                  </a:lnTo>
                  <a:lnTo>
                    <a:pt x="1185" y="1040"/>
                  </a:lnTo>
                  <a:lnTo>
                    <a:pt x="1166" y="1019"/>
                  </a:lnTo>
                  <a:lnTo>
                    <a:pt x="1149" y="1016"/>
                  </a:lnTo>
                  <a:lnTo>
                    <a:pt x="1132" y="1016"/>
                  </a:lnTo>
                  <a:lnTo>
                    <a:pt x="1115" y="1014"/>
                  </a:lnTo>
                  <a:lnTo>
                    <a:pt x="1100" y="1013"/>
                  </a:lnTo>
                  <a:lnTo>
                    <a:pt x="1083" y="1008"/>
                  </a:lnTo>
                  <a:lnTo>
                    <a:pt x="1068" y="1004"/>
                  </a:lnTo>
                  <a:lnTo>
                    <a:pt x="1055" y="996"/>
                  </a:lnTo>
                  <a:lnTo>
                    <a:pt x="1044" y="986"/>
                  </a:lnTo>
                  <a:lnTo>
                    <a:pt x="1030" y="960"/>
                  </a:lnTo>
                  <a:lnTo>
                    <a:pt x="1019" y="935"/>
                  </a:lnTo>
                  <a:lnTo>
                    <a:pt x="1009" y="909"/>
                  </a:lnTo>
                  <a:lnTo>
                    <a:pt x="1001" y="884"/>
                  </a:lnTo>
                  <a:lnTo>
                    <a:pt x="994" y="857"/>
                  </a:lnTo>
                  <a:lnTo>
                    <a:pt x="991" y="830"/>
                  </a:lnTo>
                  <a:lnTo>
                    <a:pt x="991" y="803"/>
                  </a:lnTo>
                  <a:lnTo>
                    <a:pt x="994" y="777"/>
                  </a:lnTo>
                  <a:lnTo>
                    <a:pt x="999" y="766"/>
                  </a:lnTo>
                  <a:lnTo>
                    <a:pt x="1004" y="754"/>
                  </a:lnTo>
                  <a:lnTo>
                    <a:pt x="1010" y="741"/>
                  </a:lnTo>
                  <a:lnTo>
                    <a:pt x="1018" y="728"/>
                  </a:lnTo>
                  <a:lnTo>
                    <a:pt x="1024" y="714"/>
                  </a:lnTo>
                  <a:lnTo>
                    <a:pt x="1036" y="701"/>
                  </a:lnTo>
                  <a:lnTo>
                    <a:pt x="1047" y="690"/>
                  </a:lnTo>
                  <a:lnTo>
                    <a:pt x="1063" y="683"/>
                  </a:lnTo>
                  <a:lnTo>
                    <a:pt x="1056" y="628"/>
                  </a:lnTo>
                  <a:lnTo>
                    <a:pt x="1054" y="575"/>
                  </a:lnTo>
                  <a:lnTo>
                    <a:pt x="1051" y="525"/>
                  </a:lnTo>
                  <a:lnTo>
                    <a:pt x="1054" y="474"/>
                  </a:lnTo>
                  <a:lnTo>
                    <a:pt x="1056" y="423"/>
                  </a:lnTo>
                  <a:lnTo>
                    <a:pt x="1063" y="375"/>
                  </a:lnTo>
                  <a:lnTo>
                    <a:pt x="1073" y="326"/>
                  </a:lnTo>
                  <a:lnTo>
                    <a:pt x="1086" y="276"/>
                  </a:lnTo>
                  <a:lnTo>
                    <a:pt x="1110" y="214"/>
                  </a:lnTo>
                  <a:lnTo>
                    <a:pt x="1146" y="163"/>
                  </a:lnTo>
                  <a:lnTo>
                    <a:pt x="1190" y="119"/>
                  </a:lnTo>
                  <a:lnTo>
                    <a:pt x="1243" y="82"/>
                  </a:lnTo>
                  <a:lnTo>
                    <a:pt x="1299" y="51"/>
                  </a:lnTo>
                  <a:lnTo>
                    <a:pt x="1359" y="29"/>
                  </a:lnTo>
                  <a:lnTo>
                    <a:pt x="1421" y="12"/>
                  </a:lnTo>
                  <a:lnTo>
                    <a:pt x="1483" y="2"/>
                  </a:lnTo>
                  <a:lnTo>
                    <a:pt x="1527" y="0"/>
                  </a:lnTo>
                  <a:lnTo>
                    <a:pt x="1572" y="0"/>
                  </a:lnTo>
                  <a:lnTo>
                    <a:pt x="1614" y="2"/>
                  </a:lnTo>
                  <a:lnTo>
                    <a:pt x="1656" y="6"/>
                  </a:lnTo>
                  <a:lnTo>
                    <a:pt x="1697" y="13"/>
                  </a:lnTo>
                  <a:lnTo>
                    <a:pt x="1738" y="23"/>
                  </a:lnTo>
                  <a:lnTo>
                    <a:pt x="1779" y="37"/>
                  </a:lnTo>
                  <a:lnTo>
                    <a:pt x="1821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1" name="Freeform 8"/>
            <p:cNvSpPr>
              <a:spLocks/>
            </p:cNvSpPr>
            <p:nvPr/>
          </p:nvSpPr>
          <p:spPr bwMode="auto">
            <a:xfrm>
              <a:off x="4991" y="1861"/>
              <a:ext cx="234" cy="184"/>
            </a:xfrm>
            <a:custGeom>
              <a:avLst/>
              <a:gdLst>
                <a:gd name="T0" fmla="*/ 0 w 896"/>
                <a:gd name="T1" fmla="*/ 0 h 705"/>
                <a:gd name="T2" fmla="*/ 0 w 896"/>
                <a:gd name="T3" fmla="*/ 0 h 705"/>
                <a:gd name="T4" fmla="*/ 0 w 896"/>
                <a:gd name="T5" fmla="*/ 0 h 705"/>
                <a:gd name="T6" fmla="*/ 0 w 896"/>
                <a:gd name="T7" fmla="*/ 0 h 705"/>
                <a:gd name="T8" fmla="*/ 0 w 896"/>
                <a:gd name="T9" fmla="*/ 0 h 705"/>
                <a:gd name="T10" fmla="*/ 0 w 896"/>
                <a:gd name="T11" fmla="*/ 0 h 705"/>
                <a:gd name="T12" fmla="*/ 0 w 896"/>
                <a:gd name="T13" fmla="*/ 0 h 705"/>
                <a:gd name="T14" fmla="*/ 0 w 896"/>
                <a:gd name="T15" fmla="*/ 0 h 705"/>
                <a:gd name="T16" fmla="*/ 0 w 896"/>
                <a:gd name="T17" fmla="*/ 0 h 705"/>
                <a:gd name="T18" fmla="*/ 0 w 896"/>
                <a:gd name="T19" fmla="*/ 0 h 705"/>
                <a:gd name="T20" fmla="*/ 0 w 896"/>
                <a:gd name="T21" fmla="*/ 0 h 705"/>
                <a:gd name="T22" fmla="*/ 0 w 896"/>
                <a:gd name="T23" fmla="*/ 0 h 705"/>
                <a:gd name="T24" fmla="*/ 0 w 896"/>
                <a:gd name="T25" fmla="*/ 0 h 705"/>
                <a:gd name="T26" fmla="*/ 0 w 896"/>
                <a:gd name="T27" fmla="*/ 0 h 705"/>
                <a:gd name="T28" fmla="*/ 0 w 896"/>
                <a:gd name="T29" fmla="*/ 0 h 705"/>
                <a:gd name="T30" fmla="*/ 0 w 896"/>
                <a:gd name="T31" fmla="*/ 0 h 705"/>
                <a:gd name="T32" fmla="*/ 0 w 896"/>
                <a:gd name="T33" fmla="*/ 0 h 705"/>
                <a:gd name="T34" fmla="*/ 0 w 896"/>
                <a:gd name="T35" fmla="*/ 0 h 705"/>
                <a:gd name="T36" fmla="*/ 0 w 896"/>
                <a:gd name="T37" fmla="*/ 0 h 705"/>
                <a:gd name="T38" fmla="*/ 0 w 896"/>
                <a:gd name="T39" fmla="*/ 0 h 705"/>
                <a:gd name="T40" fmla="*/ 0 w 896"/>
                <a:gd name="T41" fmla="*/ 0 h 705"/>
                <a:gd name="T42" fmla="*/ 0 w 896"/>
                <a:gd name="T43" fmla="*/ 0 h 705"/>
                <a:gd name="T44" fmla="*/ 0 w 896"/>
                <a:gd name="T45" fmla="*/ 0 h 705"/>
                <a:gd name="T46" fmla="*/ 0 w 896"/>
                <a:gd name="T47" fmla="*/ 0 h 705"/>
                <a:gd name="T48" fmla="*/ 0 w 896"/>
                <a:gd name="T49" fmla="*/ 0 h 705"/>
                <a:gd name="T50" fmla="*/ 0 w 896"/>
                <a:gd name="T51" fmla="*/ 0 h 705"/>
                <a:gd name="T52" fmla="*/ 0 w 896"/>
                <a:gd name="T53" fmla="*/ 0 h 705"/>
                <a:gd name="T54" fmla="*/ 0 w 896"/>
                <a:gd name="T55" fmla="*/ 0 h 705"/>
                <a:gd name="T56" fmla="*/ 0 w 896"/>
                <a:gd name="T57" fmla="*/ 0 h 705"/>
                <a:gd name="T58" fmla="*/ 0 w 896"/>
                <a:gd name="T59" fmla="*/ 0 h 705"/>
                <a:gd name="T60" fmla="*/ 0 w 896"/>
                <a:gd name="T61" fmla="*/ 0 h 705"/>
                <a:gd name="T62" fmla="*/ 0 w 896"/>
                <a:gd name="T63" fmla="*/ 0 h 705"/>
                <a:gd name="T64" fmla="*/ 0 w 896"/>
                <a:gd name="T65" fmla="*/ 0 h 705"/>
                <a:gd name="T66" fmla="*/ 0 w 896"/>
                <a:gd name="T67" fmla="*/ 0 h 705"/>
                <a:gd name="T68" fmla="*/ 0 w 896"/>
                <a:gd name="T69" fmla="*/ 0 h 705"/>
                <a:gd name="T70" fmla="*/ 0 w 896"/>
                <a:gd name="T71" fmla="*/ 0 h 705"/>
                <a:gd name="T72" fmla="*/ 0 w 896"/>
                <a:gd name="T73" fmla="*/ 0 h 705"/>
                <a:gd name="T74" fmla="*/ 0 w 896"/>
                <a:gd name="T75" fmla="*/ 0 h 705"/>
                <a:gd name="T76" fmla="*/ 0 w 896"/>
                <a:gd name="T77" fmla="*/ 0 h 705"/>
                <a:gd name="T78" fmla="*/ 0 w 896"/>
                <a:gd name="T79" fmla="*/ 0 h 705"/>
                <a:gd name="T80" fmla="*/ 0 w 896"/>
                <a:gd name="T81" fmla="*/ 0 h 705"/>
                <a:gd name="T82" fmla="*/ 0 w 896"/>
                <a:gd name="T83" fmla="*/ 0 h 705"/>
                <a:gd name="T84" fmla="*/ 0 w 896"/>
                <a:gd name="T85" fmla="*/ 0 h 705"/>
                <a:gd name="T86" fmla="*/ 0 w 896"/>
                <a:gd name="T87" fmla="*/ 0 h 705"/>
                <a:gd name="T88" fmla="*/ 0 w 896"/>
                <a:gd name="T89" fmla="*/ 0 h 705"/>
                <a:gd name="T90" fmla="*/ 0 w 896"/>
                <a:gd name="T91" fmla="*/ 0 h 705"/>
                <a:gd name="T92" fmla="*/ 0 w 896"/>
                <a:gd name="T93" fmla="*/ 0 h 705"/>
                <a:gd name="T94" fmla="*/ 0 w 896"/>
                <a:gd name="T95" fmla="*/ 0 h 705"/>
                <a:gd name="T96" fmla="*/ 0 w 896"/>
                <a:gd name="T97" fmla="*/ 0 h 705"/>
                <a:gd name="T98" fmla="*/ 0 w 896"/>
                <a:gd name="T99" fmla="*/ 0 h 705"/>
                <a:gd name="T100" fmla="*/ 0 w 896"/>
                <a:gd name="T101" fmla="*/ 0 h 705"/>
                <a:gd name="T102" fmla="*/ 0 w 896"/>
                <a:gd name="T103" fmla="*/ 0 h 705"/>
                <a:gd name="T104" fmla="*/ 0 w 896"/>
                <a:gd name="T105" fmla="*/ 0 h 70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96" h="705">
                  <a:moveTo>
                    <a:pt x="735" y="77"/>
                  </a:moveTo>
                  <a:lnTo>
                    <a:pt x="774" y="129"/>
                  </a:lnTo>
                  <a:lnTo>
                    <a:pt x="807" y="188"/>
                  </a:lnTo>
                  <a:lnTo>
                    <a:pt x="831" y="249"/>
                  </a:lnTo>
                  <a:lnTo>
                    <a:pt x="850" y="313"/>
                  </a:lnTo>
                  <a:lnTo>
                    <a:pt x="862" y="377"/>
                  </a:lnTo>
                  <a:lnTo>
                    <a:pt x="873" y="443"/>
                  </a:lnTo>
                  <a:lnTo>
                    <a:pt x="883" y="508"/>
                  </a:lnTo>
                  <a:lnTo>
                    <a:pt x="893" y="573"/>
                  </a:lnTo>
                  <a:lnTo>
                    <a:pt x="896" y="569"/>
                  </a:lnTo>
                  <a:lnTo>
                    <a:pt x="890" y="579"/>
                  </a:lnTo>
                  <a:lnTo>
                    <a:pt x="886" y="589"/>
                  </a:lnTo>
                  <a:lnTo>
                    <a:pt x="880" y="599"/>
                  </a:lnTo>
                  <a:lnTo>
                    <a:pt x="874" y="611"/>
                  </a:lnTo>
                  <a:lnTo>
                    <a:pt x="868" y="620"/>
                  </a:lnTo>
                  <a:lnTo>
                    <a:pt x="862" y="629"/>
                  </a:lnTo>
                  <a:lnTo>
                    <a:pt x="856" y="636"/>
                  </a:lnTo>
                  <a:lnTo>
                    <a:pt x="851" y="645"/>
                  </a:lnTo>
                  <a:lnTo>
                    <a:pt x="849" y="639"/>
                  </a:lnTo>
                  <a:lnTo>
                    <a:pt x="846" y="634"/>
                  </a:lnTo>
                  <a:lnTo>
                    <a:pt x="845" y="629"/>
                  </a:lnTo>
                  <a:lnTo>
                    <a:pt x="849" y="624"/>
                  </a:lnTo>
                  <a:lnTo>
                    <a:pt x="838" y="609"/>
                  </a:lnTo>
                  <a:lnTo>
                    <a:pt x="831" y="596"/>
                  </a:lnTo>
                  <a:lnTo>
                    <a:pt x="824" y="582"/>
                  </a:lnTo>
                  <a:lnTo>
                    <a:pt x="819" y="569"/>
                  </a:lnTo>
                  <a:lnTo>
                    <a:pt x="813" y="553"/>
                  </a:lnTo>
                  <a:lnTo>
                    <a:pt x="808" y="540"/>
                  </a:lnTo>
                  <a:lnTo>
                    <a:pt x="801" y="524"/>
                  </a:lnTo>
                  <a:lnTo>
                    <a:pt x="796" y="511"/>
                  </a:lnTo>
                  <a:lnTo>
                    <a:pt x="757" y="476"/>
                  </a:lnTo>
                  <a:lnTo>
                    <a:pt x="724" y="441"/>
                  </a:lnTo>
                  <a:lnTo>
                    <a:pt x="691" y="403"/>
                  </a:lnTo>
                  <a:lnTo>
                    <a:pt x="664" y="364"/>
                  </a:lnTo>
                  <a:lnTo>
                    <a:pt x="638" y="323"/>
                  </a:lnTo>
                  <a:lnTo>
                    <a:pt x="619" y="281"/>
                  </a:lnTo>
                  <a:lnTo>
                    <a:pt x="605" y="237"/>
                  </a:lnTo>
                  <a:lnTo>
                    <a:pt x="597" y="193"/>
                  </a:lnTo>
                  <a:lnTo>
                    <a:pt x="583" y="181"/>
                  </a:lnTo>
                  <a:lnTo>
                    <a:pt x="572" y="179"/>
                  </a:lnTo>
                  <a:lnTo>
                    <a:pt x="562" y="181"/>
                  </a:lnTo>
                  <a:lnTo>
                    <a:pt x="552" y="189"/>
                  </a:lnTo>
                  <a:lnTo>
                    <a:pt x="542" y="198"/>
                  </a:lnTo>
                  <a:lnTo>
                    <a:pt x="531" y="207"/>
                  </a:lnTo>
                  <a:lnTo>
                    <a:pt x="520" y="214"/>
                  </a:lnTo>
                  <a:lnTo>
                    <a:pt x="510" y="217"/>
                  </a:lnTo>
                  <a:lnTo>
                    <a:pt x="500" y="225"/>
                  </a:lnTo>
                  <a:lnTo>
                    <a:pt x="490" y="235"/>
                  </a:lnTo>
                  <a:lnTo>
                    <a:pt x="479" y="244"/>
                  </a:lnTo>
                  <a:lnTo>
                    <a:pt x="469" y="254"/>
                  </a:lnTo>
                  <a:lnTo>
                    <a:pt x="456" y="262"/>
                  </a:lnTo>
                  <a:lnTo>
                    <a:pt x="445" y="271"/>
                  </a:lnTo>
                  <a:lnTo>
                    <a:pt x="434" y="277"/>
                  </a:lnTo>
                  <a:lnTo>
                    <a:pt x="422" y="283"/>
                  </a:lnTo>
                  <a:lnTo>
                    <a:pt x="393" y="297"/>
                  </a:lnTo>
                  <a:lnTo>
                    <a:pt x="365" y="307"/>
                  </a:lnTo>
                  <a:lnTo>
                    <a:pt x="335" y="315"/>
                  </a:lnTo>
                  <a:lnTo>
                    <a:pt x="306" y="323"/>
                  </a:lnTo>
                  <a:lnTo>
                    <a:pt x="275" y="327"/>
                  </a:lnTo>
                  <a:lnTo>
                    <a:pt x="245" y="333"/>
                  </a:lnTo>
                  <a:lnTo>
                    <a:pt x="214" y="337"/>
                  </a:lnTo>
                  <a:lnTo>
                    <a:pt x="184" y="344"/>
                  </a:lnTo>
                  <a:lnTo>
                    <a:pt x="145" y="391"/>
                  </a:lnTo>
                  <a:lnTo>
                    <a:pt x="131" y="431"/>
                  </a:lnTo>
                  <a:lnTo>
                    <a:pt x="120" y="470"/>
                  </a:lnTo>
                  <a:lnTo>
                    <a:pt x="107" y="509"/>
                  </a:lnTo>
                  <a:lnTo>
                    <a:pt x="95" y="550"/>
                  </a:lnTo>
                  <a:lnTo>
                    <a:pt x="82" y="588"/>
                  </a:lnTo>
                  <a:lnTo>
                    <a:pt x="68" y="627"/>
                  </a:lnTo>
                  <a:lnTo>
                    <a:pt x="53" y="666"/>
                  </a:lnTo>
                  <a:lnTo>
                    <a:pt x="37" y="704"/>
                  </a:lnTo>
                  <a:lnTo>
                    <a:pt x="30" y="703"/>
                  </a:lnTo>
                  <a:lnTo>
                    <a:pt x="26" y="705"/>
                  </a:lnTo>
                  <a:lnTo>
                    <a:pt x="21" y="705"/>
                  </a:lnTo>
                  <a:lnTo>
                    <a:pt x="18" y="701"/>
                  </a:lnTo>
                  <a:lnTo>
                    <a:pt x="22" y="685"/>
                  </a:lnTo>
                  <a:lnTo>
                    <a:pt x="23" y="670"/>
                  </a:lnTo>
                  <a:lnTo>
                    <a:pt x="22" y="654"/>
                  </a:lnTo>
                  <a:lnTo>
                    <a:pt x="20" y="639"/>
                  </a:lnTo>
                  <a:lnTo>
                    <a:pt x="15" y="622"/>
                  </a:lnTo>
                  <a:lnTo>
                    <a:pt x="12" y="606"/>
                  </a:lnTo>
                  <a:lnTo>
                    <a:pt x="9" y="589"/>
                  </a:lnTo>
                  <a:lnTo>
                    <a:pt x="10" y="573"/>
                  </a:lnTo>
                  <a:lnTo>
                    <a:pt x="10" y="558"/>
                  </a:lnTo>
                  <a:lnTo>
                    <a:pt x="10" y="544"/>
                  </a:lnTo>
                  <a:lnTo>
                    <a:pt x="8" y="530"/>
                  </a:lnTo>
                  <a:lnTo>
                    <a:pt x="6" y="516"/>
                  </a:lnTo>
                  <a:lnTo>
                    <a:pt x="3" y="502"/>
                  </a:lnTo>
                  <a:lnTo>
                    <a:pt x="1" y="488"/>
                  </a:lnTo>
                  <a:lnTo>
                    <a:pt x="0" y="472"/>
                  </a:lnTo>
                  <a:lnTo>
                    <a:pt x="2" y="458"/>
                  </a:lnTo>
                  <a:lnTo>
                    <a:pt x="8" y="392"/>
                  </a:lnTo>
                  <a:lnTo>
                    <a:pt x="18" y="331"/>
                  </a:lnTo>
                  <a:lnTo>
                    <a:pt x="33" y="270"/>
                  </a:lnTo>
                  <a:lnTo>
                    <a:pt x="57" y="215"/>
                  </a:lnTo>
                  <a:lnTo>
                    <a:pt x="86" y="162"/>
                  </a:lnTo>
                  <a:lnTo>
                    <a:pt x="125" y="116"/>
                  </a:lnTo>
                  <a:lnTo>
                    <a:pt x="172" y="75"/>
                  </a:lnTo>
                  <a:lnTo>
                    <a:pt x="229" y="43"/>
                  </a:lnTo>
                  <a:lnTo>
                    <a:pt x="289" y="23"/>
                  </a:lnTo>
                  <a:lnTo>
                    <a:pt x="354" y="9"/>
                  </a:lnTo>
                  <a:lnTo>
                    <a:pt x="420" y="0"/>
                  </a:lnTo>
                  <a:lnTo>
                    <a:pt x="489" y="0"/>
                  </a:lnTo>
                  <a:lnTo>
                    <a:pt x="555" y="7"/>
                  </a:lnTo>
                  <a:lnTo>
                    <a:pt x="620" y="21"/>
                  </a:lnTo>
                  <a:lnTo>
                    <a:pt x="680" y="44"/>
                  </a:lnTo>
                  <a:lnTo>
                    <a:pt x="735" y="77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2" name="Freeform 9"/>
            <p:cNvSpPr>
              <a:spLocks/>
            </p:cNvSpPr>
            <p:nvPr/>
          </p:nvSpPr>
          <p:spPr bwMode="auto">
            <a:xfrm>
              <a:off x="4977" y="1919"/>
              <a:ext cx="266" cy="264"/>
            </a:xfrm>
            <a:custGeom>
              <a:avLst/>
              <a:gdLst>
                <a:gd name="T0" fmla="*/ 0 w 1021"/>
                <a:gd name="T1" fmla="*/ 0 h 1013"/>
                <a:gd name="T2" fmla="*/ 0 w 1021"/>
                <a:gd name="T3" fmla="*/ 0 h 1013"/>
                <a:gd name="T4" fmla="*/ 0 w 1021"/>
                <a:gd name="T5" fmla="*/ 0 h 1013"/>
                <a:gd name="T6" fmla="*/ 0 w 1021"/>
                <a:gd name="T7" fmla="*/ 0 h 1013"/>
                <a:gd name="T8" fmla="*/ 0 w 1021"/>
                <a:gd name="T9" fmla="*/ 0 h 1013"/>
                <a:gd name="T10" fmla="*/ 0 w 1021"/>
                <a:gd name="T11" fmla="*/ 0 h 1013"/>
                <a:gd name="T12" fmla="*/ 0 w 1021"/>
                <a:gd name="T13" fmla="*/ 0 h 1013"/>
                <a:gd name="T14" fmla="*/ 0 w 1021"/>
                <a:gd name="T15" fmla="*/ 0 h 1013"/>
                <a:gd name="T16" fmla="*/ 0 w 1021"/>
                <a:gd name="T17" fmla="*/ 0 h 1013"/>
                <a:gd name="T18" fmla="*/ 0 w 1021"/>
                <a:gd name="T19" fmla="*/ 0 h 1013"/>
                <a:gd name="T20" fmla="*/ 0 w 1021"/>
                <a:gd name="T21" fmla="*/ 0 h 1013"/>
                <a:gd name="T22" fmla="*/ 0 w 1021"/>
                <a:gd name="T23" fmla="*/ 0 h 1013"/>
                <a:gd name="T24" fmla="*/ 0 w 1021"/>
                <a:gd name="T25" fmla="*/ 0 h 1013"/>
                <a:gd name="T26" fmla="*/ 0 w 1021"/>
                <a:gd name="T27" fmla="*/ 0 h 1013"/>
                <a:gd name="T28" fmla="*/ 0 w 1021"/>
                <a:gd name="T29" fmla="*/ 0 h 1013"/>
                <a:gd name="T30" fmla="*/ 0 w 1021"/>
                <a:gd name="T31" fmla="*/ 0 h 1013"/>
                <a:gd name="T32" fmla="*/ 0 w 1021"/>
                <a:gd name="T33" fmla="*/ 0 h 1013"/>
                <a:gd name="T34" fmla="*/ 0 w 1021"/>
                <a:gd name="T35" fmla="*/ 0 h 1013"/>
                <a:gd name="T36" fmla="*/ 0 w 1021"/>
                <a:gd name="T37" fmla="*/ 0 h 1013"/>
                <a:gd name="T38" fmla="*/ 0 w 1021"/>
                <a:gd name="T39" fmla="*/ 0 h 1013"/>
                <a:gd name="T40" fmla="*/ 0 w 1021"/>
                <a:gd name="T41" fmla="*/ 0 h 1013"/>
                <a:gd name="T42" fmla="*/ 0 w 1021"/>
                <a:gd name="T43" fmla="*/ 0 h 1013"/>
                <a:gd name="T44" fmla="*/ 0 w 1021"/>
                <a:gd name="T45" fmla="*/ 0 h 1013"/>
                <a:gd name="T46" fmla="*/ 0 w 1021"/>
                <a:gd name="T47" fmla="*/ 0 h 1013"/>
                <a:gd name="T48" fmla="*/ 0 w 1021"/>
                <a:gd name="T49" fmla="*/ 0 h 1013"/>
                <a:gd name="T50" fmla="*/ 0 w 1021"/>
                <a:gd name="T51" fmla="*/ 0 h 1013"/>
                <a:gd name="T52" fmla="*/ 0 w 1021"/>
                <a:gd name="T53" fmla="*/ 0 h 1013"/>
                <a:gd name="T54" fmla="*/ 0 w 1021"/>
                <a:gd name="T55" fmla="*/ 0 h 1013"/>
                <a:gd name="T56" fmla="*/ 0 w 1021"/>
                <a:gd name="T57" fmla="*/ 0 h 1013"/>
                <a:gd name="T58" fmla="*/ 0 w 1021"/>
                <a:gd name="T59" fmla="*/ 0 h 1013"/>
                <a:gd name="T60" fmla="*/ 0 w 1021"/>
                <a:gd name="T61" fmla="*/ 0 h 1013"/>
                <a:gd name="T62" fmla="*/ 0 w 1021"/>
                <a:gd name="T63" fmla="*/ 0 h 1013"/>
                <a:gd name="T64" fmla="*/ 0 w 1021"/>
                <a:gd name="T65" fmla="*/ 0 h 1013"/>
                <a:gd name="T66" fmla="*/ 0 w 1021"/>
                <a:gd name="T67" fmla="*/ 0 h 1013"/>
                <a:gd name="T68" fmla="*/ 0 w 1021"/>
                <a:gd name="T69" fmla="*/ 0 h 1013"/>
                <a:gd name="T70" fmla="*/ 0 w 1021"/>
                <a:gd name="T71" fmla="*/ 0 h 1013"/>
                <a:gd name="T72" fmla="*/ 0 w 1021"/>
                <a:gd name="T73" fmla="*/ 0 h 1013"/>
                <a:gd name="T74" fmla="*/ 0 w 1021"/>
                <a:gd name="T75" fmla="*/ 0 h 1013"/>
                <a:gd name="T76" fmla="*/ 0 w 1021"/>
                <a:gd name="T77" fmla="*/ 0 h 1013"/>
                <a:gd name="T78" fmla="*/ 0 w 1021"/>
                <a:gd name="T79" fmla="*/ 0 h 1013"/>
                <a:gd name="T80" fmla="*/ 0 w 1021"/>
                <a:gd name="T81" fmla="*/ 0 h 1013"/>
                <a:gd name="T82" fmla="*/ 0 w 1021"/>
                <a:gd name="T83" fmla="*/ 0 h 1013"/>
                <a:gd name="T84" fmla="*/ 0 w 1021"/>
                <a:gd name="T85" fmla="*/ 0 h 1013"/>
                <a:gd name="T86" fmla="*/ 0 w 1021"/>
                <a:gd name="T87" fmla="*/ 0 h 1013"/>
                <a:gd name="T88" fmla="*/ 0 w 1021"/>
                <a:gd name="T89" fmla="*/ 0 h 1013"/>
                <a:gd name="T90" fmla="*/ 0 w 1021"/>
                <a:gd name="T91" fmla="*/ 0 h 1013"/>
                <a:gd name="T92" fmla="*/ 0 w 1021"/>
                <a:gd name="T93" fmla="*/ 0 h 1013"/>
                <a:gd name="T94" fmla="*/ 0 w 1021"/>
                <a:gd name="T95" fmla="*/ 0 h 1013"/>
                <a:gd name="T96" fmla="*/ 0 w 1021"/>
                <a:gd name="T97" fmla="*/ 0 h 1013"/>
                <a:gd name="T98" fmla="*/ 0 w 1021"/>
                <a:gd name="T99" fmla="*/ 0 h 1013"/>
                <a:gd name="T100" fmla="*/ 0 w 1021"/>
                <a:gd name="T101" fmla="*/ 0 h 1013"/>
                <a:gd name="T102" fmla="*/ 0 w 1021"/>
                <a:gd name="T103" fmla="*/ 0 h 1013"/>
                <a:gd name="T104" fmla="*/ 0 w 1021"/>
                <a:gd name="T105" fmla="*/ 0 h 1013"/>
                <a:gd name="T106" fmla="*/ 0 w 1021"/>
                <a:gd name="T107" fmla="*/ 0 h 1013"/>
                <a:gd name="T108" fmla="*/ 0 w 1021"/>
                <a:gd name="T109" fmla="*/ 0 h 1013"/>
                <a:gd name="T110" fmla="*/ 0 w 1021"/>
                <a:gd name="T111" fmla="*/ 0 h 1013"/>
                <a:gd name="T112" fmla="*/ 0 w 1021"/>
                <a:gd name="T113" fmla="*/ 0 h 1013"/>
                <a:gd name="T114" fmla="*/ 0 w 1021"/>
                <a:gd name="T115" fmla="*/ 0 h 1013"/>
                <a:gd name="T116" fmla="*/ 0 w 1021"/>
                <a:gd name="T117" fmla="*/ 0 h 101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021" h="1013">
                  <a:moveTo>
                    <a:pt x="618" y="0"/>
                  </a:moveTo>
                  <a:lnTo>
                    <a:pt x="629" y="37"/>
                  </a:lnTo>
                  <a:lnTo>
                    <a:pt x="643" y="76"/>
                  </a:lnTo>
                  <a:lnTo>
                    <a:pt x="659" y="113"/>
                  </a:lnTo>
                  <a:lnTo>
                    <a:pt x="679" y="150"/>
                  </a:lnTo>
                  <a:lnTo>
                    <a:pt x="700" y="184"/>
                  </a:lnTo>
                  <a:lnTo>
                    <a:pt x="725" y="215"/>
                  </a:lnTo>
                  <a:lnTo>
                    <a:pt x="753" y="243"/>
                  </a:lnTo>
                  <a:lnTo>
                    <a:pt x="785" y="268"/>
                  </a:lnTo>
                  <a:lnTo>
                    <a:pt x="805" y="289"/>
                  </a:lnTo>
                  <a:lnTo>
                    <a:pt x="821" y="315"/>
                  </a:lnTo>
                  <a:lnTo>
                    <a:pt x="832" y="341"/>
                  </a:lnTo>
                  <a:lnTo>
                    <a:pt x="842" y="370"/>
                  </a:lnTo>
                  <a:lnTo>
                    <a:pt x="851" y="398"/>
                  </a:lnTo>
                  <a:lnTo>
                    <a:pt x="862" y="426"/>
                  </a:lnTo>
                  <a:lnTo>
                    <a:pt x="877" y="452"/>
                  </a:lnTo>
                  <a:lnTo>
                    <a:pt x="898" y="477"/>
                  </a:lnTo>
                  <a:lnTo>
                    <a:pt x="907" y="473"/>
                  </a:lnTo>
                  <a:lnTo>
                    <a:pt x="915" y="467"/>
                  </a:lnTo>
                  <a:lnTo>
                    <a:pt x="922" y="460"/>
                  </a:lnTo>
                  <a:lnTo>
                    <a:pt x="930" y="453"/>
                  </a:lnTo>
                  <a:lnTo>
                    <a:pt x="934" y="444"/>
                  </a:lnTo>
                  <a:lnTo>
                    <a:pt x="940" y="437"/>
                  </a:lnTo>
                  <a:lnTo>
                    <a:pt x="945" y="428"/>
                  </a:lnTo>
                  <a:lnTo>
                    <a:pt x="951" y="419"/>
                  </a:lnTo>
                  <a:lnTo>
                    <a:pt x="946" y="429"/>
                  </a:lnTo>
                  <a:lnTo>
                    <a:pt x="942" y="440"/>
                  </a:lnTo>
                  <a:lnTo>
                    <a:pt x="937" y="451"/>
                  </a:lnTo>
                  <a:lnTo>
                    <a:pt x="934" y="462"/>
                  </a:lnTo>
                  <a:lnTo>
                    <a:pt x="931" y="473"/>
                  </a:lnTo>
                  <a:lnTo>
                    <a:pt x="927" y="485"/>
                  </a:lnTo>
                  <a:lnTo>
                    <a:pt x="925" y="496"/>
                  </a:lnTo>
                  <a:lnTo>
                    <a:pt x="925" y="509"/>
                  </a:lnTo>
                  <a:lnTo>
                    <a:pt x="930" y="512"/>
                  </a:lnTo>
                  <a:lnTo>
                    <a:pt x="934" y="517"/>
                  </a:lnTo>
                  <a:lnTo>
                    <a:pt x="939" y="521"/>
                  </a:lnTo>
                  <a:lnTo>
                    <a:pt x="946" y="522"/>
                  </a:lnTo>
                  <a:lnTo>
                    <a:pt x="952" y="512"/>
                  </a:lnTo>
                  <a:lnTo>
                    <a:pt x="957" y="502"/>
                  </a:lnTo>
                  <a:lnTo>
                    <a:pt x="960" y="489"/>
                  </a:lnTo>
                  <a:lnTo>
                    <a:pt x="964" y="479"/>
                  </a:lnTo>
                  <a:lnTo>
                    <a:pt x="968" y="469"/>
                  </a:lnTo>
                  <a:lnTo>
                    <a:pt x="972" y="464"/>
                  </a:lnTo>
                  <a:lnTo>
                    <a:pt x="978" y="461"/>
                  </a:lnTo>
                  <a:lnTo>
                    <a:pt x="986" y="466"/>
                  </a:lnTo>
                  <a:lnTo>
                    <a:pt x="989" y="459"/>
                  </a:lnTo>
                  <a:lnTo>
                    <a:pt x="993" y="453"/>
                  </a:lnTo>
                  <a:lnTo>
                    <a:pt x="995" y="446"/>
                  </a:lnTo>
                  <a:lnTo>
                    <a:pt x="997" y="438"/>
                  </a:lnTo>
                  <a:lnTo>
                    <a:pt x="997" y="429"/>
                  </a:lnTo>
                  <a:lnTo>
                    <a:pt x="998" y="421"/>
                  </a:lnTo>
                  <a:lnTo>
                    <a:pt x="998" y="412"/>
                  </a:lnTo>
                  <a:lnTo>
                    <a:pt x="999" y="405"/>
                  </a:lnTo>
                  <a:lnTo>
                    <a:pt x="975" y="384"/>
                  </a:lnTo>
                  <a:lnTo>
                    <a:pt x="985" y="380"/>
                  </a:lnTo>
                  <a:lnTo>
                    <a:pt x="993" y="380"/>
                  </a:lnTo>
                  <a:lnTo>
                    <a:pt x="1000" y="381"/>
                  </a:lnTo>
                  <a:lnTo>
                    <a:pt x="1012" y="384"/>
                  </a:lnTo>
                  <a:lnTo>
                    <a:pt x="1018" y="404"/>
                  </a:lnTo>
                  <a:lnTo>
                    <a:pt x="1021" y="425"/>
                  </a:lnTo>
                  <a:lnTo>
                    <a:pt x="1018" y="447"/>
                  </a:lnTo>
                  <a:lnTo>
                    <a:pt x="1013" y="468"/>
                  </a:lnTo>
                  <a:lnTo>
                    <a:pt x="1003" y="488"/>
                  </a:lnTo>
                  <a:lnTo>
                    <a:pt x="993" y="509"/>
                  </a:lnTo>
                  <a:lnTo>
                    <a:pt x="981" y="528"/>
                  </a:lnTo>
                  <a:lnTo>
                    <a:pt x="970" y="546"/>
                  </a:lnTo>
                  <a:lnTo>
                    <a:pt x="960" y="549"/>
                  </a:lnTo>
                  <a:lnTo>
                    <a:pt x="951" y="555"/>
                  </a:lnTo>
                  <a:lnTo>
                    <a:pt x="940" y="558"/>
                  </a:lnTo>
                  <a:lnTo>
                    <a:pt x="930" y="556"/>
                  </a:lnTo>
                  <a:lnTo>
                    <a:pt x="927" y="543"/>
                  </a:lnTo>
                  <a:lnTo>
                    <a:pt x="924" y="534"/>
                  </a:lnTo>
                  <a:lnTo>
                    <a:pt x="918" y="528"/>
                  </a:lnTo>
                  <a:lnTo>
                    <a:pt x="909" y="524"/>
                  </a:lnTo>
                  <a:lnTo>
                    <a:pt x="898" y="531"/>
                  </a:lnTo>
                  <a:lnTo>
                    <a:pt x="894" y="542"/>
                  </a:lnTo>
                  <a:lnTo>
                    <a:pt x="891" y="553"/>
                  </a:lnTo>
                  <a:lnTo>
                    <a:pt x="891" y="567"/>
                  </a:lnTo>
                  <a:lnTo>
                    <a:pt x="890" y="580"/>
                  </a:lnTo>
                  <a:lnTo>
                    <a:pt x="889" y="594"/>
                  </a:lnTo>
                  <a:lnTo>
                    <a:pt x="886" y="606"/>
                  </a:lnTo>
                  <a:lnTo>
                    <a:pt x="880" y="620"/>
                  </a:lnTo>
                  <a:lnTo>
                    <a:pt x="867" y="666"/>
                  </a:lnTo>
                  <a:lnTo>
                    <a:pt x="851" y="712"/>
                  </a:lnTo>
                  <a:lnTo>
                    <a:pt x="830" y="755"/>
                  </a:lnTo>
                  <a:lnTo>
                    <a:pt x="806" y="797"/>
                  </a:lnTo>
                  <a:lnTo>
                    <a:pt x="778" y="837"/>
                  </a:lnTo>
                  <a:lnTo>
                    <a:pt x="748" y="874"/>
                  </a:lnTo>
                  <a:lnTo>
                    <a:pt x="714" y="910"/>
                  </a:lnTo>
                  <a:lnTo>
                    <a:pt x="679" y="945"/>
                  </a:lnTo>
                  <a:lnTo>
                    <a:pt x="647" y="966"/>
                  </a:lnTo>
                  <a:lnTo>
                    <a:pt x="614" y="985"/>
                  </a:lnTo>
                  <a:lnTo>
                    <a:pt x="577" y="1000"/>
                  </a:lnTo>
                  <a:lnTo>
                    <a:pt x="541" y="1010"/>
                  </a:lnTo>
                  <a:lnTo>
                    <a:pt x="502" y="1013"/>
                  </a:lnTo>
                  <a:lnTo>
                    <a:pt x="466" y="1013"/>
                  </a:lnTo>
                  <a:lnTo>
                    <a:pt x="429" y="1007"/>
                  </a:lnTo>
                  <a:lnTo>
                    <a:pt x="396" y="994"/>
                  </a:lnTo>
                  <a:lnTo>
                    <a:pt x="362" y="978"/>
                  </a:lnTo>
                  <a:lnTo>
                    <a:pt x="332" y="960"/>
                  </a:lnTo>
                  <a:lnTo>
                    <a:pt x="302" y="938"/>
                  </a:lnTo>
                  <a:lnTo>
                    <a:pt x="276" y="914"/>
                  </a:lnTo>
                  <a:lnTo>
                    <a:pt x="253" y="886"/>
                  </a:lnTo>
                  <a:lnTo>
                    <a:pt x="233" y="856"/>
                  </a:lnTo>
                  <a:lnTo>
                    <a:pt x="216" y="823"/>
                  </a:lnTo>
                  <a:lnTo>
                    <a:pt x="203" y="791"/>
                  </a:lnTo>
                  <a:lnTo>
                    <a:pt x="190" y="781"/>
                  </a:lnTo>
                  <a:lnTo>
                    <a:pt x="182" y="769"/>
                  </a:lnTo>
                  <a:lnTo>
                    <a:pt x="174" y="757"/>
                  </a:lnTo>
                  <a:lnTo>
                    <a:pt x="169" y="746"/>
                  </a:lnTo>
                  <a:lnTo>
                    <a:pt x="162" y="732"/>
                  </a:lnTo>
                  <a:lnTo>
                    <a:pt x="155" y="723"/>
                  </a:lnTo>
                  <a:lnTo>
                    <a:pt x="145" y="715"/>
                  </a:lnTo>
                  <a:lnTo>
                    <a:pt x="131" y="712"/>
                  </a:lnTo>
                  <a:lnTo>
                    <a:pt x="117" y="713"/>
                  </a:lnTo>
                  <a:lnTo>
                    <a:pt x="103" y="713"/>
                  </a:lnTo>
                  <a:lnTo>
                    <a:pt x="92" y="709"/>
                  </a:lnTo>
                  <a:lnTo>
                    <a:pt x="82" y="704"/>
                  </a:lnTo>
                  <a:lnTo>
                    <a:pt x="72" y="696"/>
                  </a:lnTo>
                  <a:lnTo>
                    <a:pt x="63" y="690"/>
                  </a:lnTo>
                  <a:lnTo>
                    <a:pt x="54" y="681"/>
                  </a:lnTo>
                  <a:lnTo>
                    <a:pt x="47" y="673"/>
                  </a:lnTo>
                  <a:lnTo>
                    <a:pt x="31" y="651"/>
                  </a:lnTo>
                  <a:lnTo>
                    <a:pt x="19" y="629"/>
                  </a:lnTo>
                  <a:lnTo>
                    <a:pt x="9" y="604"/>
                  </a:lnTo>
                  <a:lnTo>
                    <a:pt x="3" y="580"/>
                  </a:lnTo>
                  <a:lnTo>
                    <a:pt x="0" y="555"/>
                  </a:lnTo>
                  <a:lnTo>
                    <a:pt x="0" y="531"/>
                  </a:lnTo>
                  <a:lnTo>
                    <a:pt x="3" y="506"/>
                  </a:lnTo>
                  <a:lnTo>
                    <a:pt x="13" y="485"/>
                  </a:lnTo>
                  <a:lnTo>
                    <a:pt x="17" y="478"/>
                  </a:lnTo>
                  <a:lnTo>
                    <a:pt x="21" y="473"/>
                  </a:lnTo>
                  <a:lnTo>
                    <a:pt x="26" y="468"/>
                  </a:lnTo>
                  <a:lnTo>
                    <a:pt x="34" y="468"/>
                  </a:lnTo>
                  <a:lnTo>
                    <a:pt x="37" y="476"/>
                  </a:lnTo>
                  <a:lnTo>
                    <a:pt x="44" y="486"/>
                  </a:lnTo>
                  <a:lnTo>
                    <a:pt x="50" y="494"/>
                  </a:lnTo>
                  <a:lnTo>
                    <a:pt x="57" y="504"/>
                  </a:lnTo>
                  <a:lnTo>
                    <a:pt x="63" y="512"/>
                  </a:lnTo>
                  <a:lnTo>
                    <a:pt x="70" y="522"/>
                  </a:lnTo>
                  <a:lnTo>
                    <a:pt x="74" y="530"/>
                  </a:lnTo>
                  <a:lnTo>
                    <a:pt x="79" y="540"/>
                  </a:lnTo>
                  <a:lnTo>
                    <a:pt x="89" y="533"/>
                  </a:lnTo>
                  <a:lnTo>
                    <a:pt x="97" y="525"/>
                  </a:lnTo>
                  <a:lnTo>
                    <a:pt x="102" y="514"/>
                  </a:lnTo>
                  <a:lnTo>
                    <a:pt x="109" y="504"/>
                  </a:lnTo>
                  <a:lnTo>
                    <a:pt x="113" y="492"/>
                  </a:lnTo>
                  <a:lnTo>
                    <a:pt x="119" y="482"/>
                  </a:lnTo>
                  <a:lnTo>
                    <a:pt x="126" y="471"/>
                  </a:lnTo>
                  <a:lnTo>
                    <a:pt x="137" y="466"/>
                  </a:lnTo>
                  <a:lnTo>
                    <a:pt x="144" y="447"/>
                  </a:lnTo>
                  <a:lnTo>
                    <a:pt x="149" y="428"/>
                  </a:lnTo>
                  <a:lnTo>
                    <a:pt x="154" y="407"/>
                  </a:lnTo>
                  <a:lnTo>
                    <a:pt x="160" y="387"/>
                  </a:lnTo>
                  <a:lnTo>
                    <a:pt x="163" y="366"/>
                  </a:lnTo>
                  <a:lnTo>
                    <a:pt x="167" y="345"/>
                  </a:lnTo>
                  <a:lnTo>
                    <a:pt x="173" y="325"/>
                  </a:lnTo>
                  <a:lnTo>
                    <a:pt x="182" y="307"/>
                  </a:lnTo>
                  <a:lnTo>
                    <a:pt x="188" y="289"/>
                  </a:lnTo>
                  <a:lnTo>
                    <a:pt x="194" y="271"/>
                  </a:lnTo>
                  <a:lnTo>
                    <a:pt x="199" y="252"/>
                  </a:lnTo>
                  <a:lnTo>
                    <a:pt x="206" y="233"/>
                  </a:lnTo>
                  <a:lnTo>
                    <a:pt x="211" y="214"/>
                  </a:lnTo>
                  <a:lnTo>
                    <a:pt x="219" y="196"/>
                  </a:lnTo>
                  <a:lnTo>
                    <a:pt x="229" y="179"/>
                  </a:lnTo>
                  <a:lnTo>
                    <a:pt x="243" y="164"/>
                  </a:lnTo>
                  <a:lnTo>
                    <a:pt x="289" y="153"/>
                  </a:lnTo>
                  <a:lnTo>
                    <a:pt x="336" y="142"/>
                  </a:lnTo>
                  <a:lnTo>
                    <a:pt x="381" y="128"/>
                  </a:lnTo>
                  <a:lnTo>
                    <a:pt x="427" y="115"/>
                  </a:lnTo>
                  <a:lnTo>
                    <a:pt x="470" y="97"/>
                  </a:lnTo>
                  <a:lnTo>
                    <a:pt x="510" y="76"/>
                  </a:lnTo>
                  <a:lnTo>
                    <a:pt x="547" y="49"/>
                  </a:lnTo>
                  <a:lnTo>
                    <a:pt x="583" y="16"/>
                  </a:lnTo>
                  <a:lnTo>
                    <a:pt x="591" y="13"/>
                  </a:lnTo>
                  <a:lnTo>
                    <a:pt x="600" y="8"/>
                  </a:lnTo>
                  <a:lnTo>
                    <a:pt x="608" y="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3" name="Freeform 10"/>
            <p:cNvSpPr>
              <a:spLocks/>
            </p:cNvSpPr>
            <p:nvPr/>
          </p:nvSpPr>
          <p:spPr bwMode="auto">
            <a:xfrm>
              <a:off x="5135" y="1968"/>
              <a:ext cx="24" cy="8"/>
            </a:xfrm>
            <a:custGeom>
              <a:avLst/>
              <a:gdLst>
                <a:gd name="T0" fmla="*/ 0 w 93"/>
                <a:gd name="T1" fmla="*/ 0 h 32"/>
                <a:gd name="T2" fmla="*/ 0 w 93"/>
                <a:gd name="T3" fmla="*/ 0 h 32"/>
                <a:gd name="T4" fmla="*/ 0 w 93"/>
                <a:gd name="T5" fmla="*/ 0 h 32"/>
                <a:gd name="T6" fmla="*/ 0 w 93"/>
                <a:gd name="T7" fmla="*/ 0 h 32"/>
                <a:gd name="T8" fmla="*/ 0 w 93"/>
                <a:gd name="T9" fmla="*/ 0 h 32"/>
                <a:gd name="T10" fmla="*/ 0 w 93"/>
                <a:gd name="T11" fmla="*/ 0 h 32"/>
                <a:gd name="T12" fmla="*/ 0 w 93"/>
                <a:gd name="T13" fmla="*/ 0 h 32"/>
                <a:gd name="T14" fmla="*/ 0 w 93"/>
                <a:gd name="T15" fmla="*/ 0 h 32"/>
                <a:gd name="T16" fmla="*/ 0 w 93"/>
                <a:gd name="T17" fmla="*/ 0 h 32"/>
                <a:gd name="T18" fmla="*/ 0 w 93"/>
                <a:gd name="T19" fmla="*/ 0 h 32"/>
                <a:gd name="T20" fmla="*/ 0 w 93"/>
                <a:gd name="T21" fmla="*/ 0 h 32"/>
                <a:gd name="T22" fmla="*/ 0 w 93"/>
                <a:gd name="T23" fmla="*/ 0 h 32"/>
                <a:gd name="T24" fmla="*/ 0 w 93"/>
                <a:gd name="T25" fmla="*/ 0 h 32"/>
                <a:gd name="T26" fmla="*/ 0 w 93"/>
                <a:gd name="T27" fmla="*/ 0 h 32"/>
                <a:gd name="T28" fmla="*/ 0 w 93"/>
                <a:gd name="T29" fmla="*/ 0 h 32"/>
                <a:gd name="T30" fmla="*/ 0 w 93"/>
                <a:gd name="T31" fmla="*/ 0 h 32"/>
                <a:gd name="T32" fmla="*/ 0 w 93"/>
                <a:gd name="T33" fmla="*/ 0 h 32"/>
                <a:gd name="T34" fmla="*/ 0 w 93"/>
                <a:gd name="T35" fmla="*/ 0 h 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32">
                  <a:moveTo>
                    <a:pt x="93" y="32"/>
                  </a:moveTo>
                  <a:lnTo>
                    <a:pt x="80" y="30"/>
                  </a:lnTo>
                  <a:lnTo>
                    <a:pt x="68" y="30"/>
                  </a:lnTo>
                  <a:lnTo>
                    <a:pt x="56" y="30"/>
                  </a:lnTo>
                  <a:lnTo>
                    <a:pt x="44" y="30"/>
                  </a:lnTo>
                  <a:lnTo>
                    <a:pt x="31" y="29"/>
                  </a:lnTo>
                  <a:lnTo>
                    <a:pt x="20" y="27"/>
                  </a:lnTo>
                  <a:lnTo>
                    <a:pt x="9" y="23"/>
                  </a:lnTo>
                  <a:lnTo>
                    <a:pt x="0" y="18"/>
                  </a:lnTo>
                  <a:lnTo>
                    <a:pt x="8" y="0"/>
                  </a:lnTo>
                  <a:lnTo>
                    <a:pt x="18" y="3"/>
                  </a:lnTo>
                  <a:lnTo>
                    <a:pt x="31" y="6"/>
                  </a:lnTo>
                  <a:lnTo>
                    <a:pt x="43" y="8"/>
                  </a:lnTo>
                  <a:lnTo>
                    <a:pt x="56" y="12"/>
                  </a:lnTo>
                  <a:lnTo>
                    <a:pt x="66" y="14"/>
                  </a:lnTo>
                  <a:lnTo>
                    <a:pt x="76" y="18"/>
                  </a:lnTo>
                  <a:lnTo>
                    <a:pt x="85" y="23"/>
                  </a:lnTo>
                  <a:lnTo>
                    <a:pt x="93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4" name="Freeform 11"/>
            <p:cNvSpPr>
              <a:spLocks/>
            </p:cNvSpPr>
            <p:nvPr/>
          </p:nvSpPr>
          <p:spPr bwMode="auto">
            <a:xfrm>
              <a:off x="5052" y="1980"/>
              <a:ext cx="35" cy="24"/>
            </a:xfrm>
            <a:custGeom>
              <a:avLst/>
              <a:gdLst>
                <a:gd name="T0" fmla="*/ 0 w 131"/>
                <a:gd name="T1" fmla="*/ 0 h 91"/>
                <a:gd name="T2" fmla="*/ 0 w 131"/>
                <a:gd name="T3" fmla="*/ 0 h 91"/>
                <a:gd name="T4" fmla="*/ 0 w 131"/>
                <a:gd name="T5" fmla="*/ 0 h 91"/>
                <a:gd name="T6" fmla="*/ 0 w 131"/>
                <a:gd name="T7" fmla="*/ 0 h 91"/>
                <a:gd name="T8" fmla="*/ 0 w 131"/>
                <a:gd name="T9" fmla="*/ 0 h 91"/>
                <a:gd name="T10" fmla="*/ 0 w 131"/>
                <a:gd name="T11" fmla="*/ 0 h 91"/>
                <a:gd name="T12" fmla="*/ 0 w 131"/>
                <a:gd name="T13" fmla="*/ 0 h 91"/>
                <a:gd name="T14" fmla="*/ 0 w 131"/>
                <a:gd name="T15" fmla="*/ 0 h 91"/>
                <a:gd name="T16" fmla="*/ 0 w 131"/>
                <a:gd name="T17" fmla="*/ 0 h 91"/>
                <a:gd name="T18" fmla="*/ 0 w 131"/>
                <a:gd name="T19" fmla="*/ 0 h 91"/>
                <a:gd name="T20" fmla="*/ 0 w 131"/>
                <a:gd name="T21" fmla="*/ 0 h 91"/>
                <a:gd name="T22" fmla="*/ 0 w 131"/>
                <a:gd name="T23" fmla="*/ 0 h 91"/>
                <a:gd name="T24" fmla="*/ 0 w 131"/>
                <a:gd name="T25" fmla="*/ 0 h 91"/>
                <a:gd name="T26" fmla="*/ 0 w 131"/>
                <a:gd name="T27" fmla="*/ 0 h 91"/>
                <a:gd name="T28" fmla="*/ 0 w 131"/>
                <a:gd name="T29" fmla="*/ 0 h 91"/>
                <a:gd name="T30" fmla="*/ 0 w 131"/>
                <a:gd name="T31" fmla="*/ 0 h 91"/>
                <a:gd name="T32" fmla="*/ 0 w 131"/>
                <a:gd name="T33" fmla="*/ 0 h 91"/>
                <a:gd name="T34" fmla="*/ 0 w 131"/>
                <a:gd name="T35" fmla="*/ 0 h 91"/>
                <a:gd name="T36" fmla="*/ 0 w 131"/>
                <a:gd name="T37" fmla="*/ 0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1" h="91">
                  <a:moveTo>
                    <a:pt x="131" y="1"/>
                  </a:moveTo>
                  <a:lnTo>
                    <a:pt x="112" y="4"/>
                  </a:lnTo>
                  <a:lnTo>
                    <a:pt x="95" y="12"/>
                  </a:lnTo>
                  <a:lnTo>
                    <a:pt x="79" y="23"/>
                  </a:lnTo>
                  <a:lnTo>
                    <a:pt x="64" y="38"/>
                  </a:lnTo>
                  <a:lnTo>
                    <a:pt x="48" y="52"/>
                  </a:lnTo>
                  <a:lnTo>
                    <a:pt x="34" y="66"/>
                  </a:lnTo>
                  <a:lnTo>
                    <a:pt x="20" y="78"/>
                  </a:lnTo>
                  <a:lnTo>
                    <a:pt x="7" y="91"/>
                  </a:lnTo>
                  <a:lnTo>
                    <a:pt x="0" y="83"/>
                  </a:lnTo>
                  <a:lnTo>
                    <a:pt x="1" y="73"/>
                  </a:lnTo>
                  <a:lnTo>
                    <a:pt x="12" y="56"/>
                  </a:lnTo>
                  <a:lnTo>
                    <a:pt x="26" y="43"/>
                  </a:lnTo>
                  <a:lnTo>
                    <a:pt x="40" y="29"/>
                  </a:lnTo>
                  <a:lnTo>
                    <a:pt x="57" y="19"/>
                  </a:lnTo>
                  <a:lnTo>
                    <a:pt x="74" y="9"/>
                  </a:lnTo>
                  <a:lnTo>
                    <a:pt x="93" y="3"/>
                  </a:lnTo>
                  <a:lnTo>
                    <a:pt x="111" y="0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5" name="Freeform 12"/>
            <p:cNvSpPr>
              <a:spLocks/>
            </p:cNvSpPr>
            <p:nvPr/>
          </p:nvSpPr>
          <p:spPr bwMode="auto">
            <a:xfrm>
              <a:off x="5131" y="2003"/>
              <a:ext cx="45" cy="51"/>
            </a:xfrm>
            <a:custGeom>
              <a:avLst/>
              <a:gdLst>
                <a:gd name="T0" fmla="*/ 0 w 172"/>
                <a:gd name="T1" fmla="*/ 0 h 197"/>
                <a:gd name="T2" fmla="*/ 0 w 172"/>
                <a:gd name="T3" fmla="*/ 0 h 197"/>
                <a:gd name="T4" fmla="*/ 0 w 172"/>
                <a:gd name="T5" fmla="*/ 0 h 197"/>
                <a:gd name="T6" fmla="*/ 0 w 172"/>
                <a:gd name="T7" fmla="*/ 0 h 197"/>
                <a:gd name="T8" fmla="*/ 0 w 172"/>
                <a:gd name="T9" fmla="*/ 0 h 197"/>
                <a:gd name="T10" fmla="*/ 0 w 172"/>
                <a:gd name="T11" fmla="*/ 0 h 197"/>
                <a:gd name="T12" fmla="*/ 0 w 172"/>
                <a:gd name="T13" fmla="*/ 0 h 197"/>
                <a:gd name="T14" fmla="*/ 0 w 172"/>
                <a:gd name="T15" fmla="*/ 0 h 197"/>
                <a:gd name="T16" fmla="*/ 0 w 172"/>
                <a:gd name="T17" fmla="*/ 0 h 197"/>
                <a:gd name="T18" fmla="*/ 0 w 172"/>
                <a:gd name="T19" fmla="*/ 0 h 197"/>
                <a:gd name="T20" fmla="*/ 0 w 172"/>
                <a:gd name="T21" fmla="*/ 0 h 197"/>
                <a:gd name="T22" fmla="*/ 0 w 172"/>
                <a:gd name="T23" fmla="*/ 0 h 197"/>
                <a:gd name="T24" fmla="*/ 0 w 172"/>
                <a:gd name="T25" fmla="*/ 0 h 197"/>
                <a:gd name="T26" fmla="*/ 0 w 172"/>
                <a:gd name="T27" fmla="*/ 0 h 197"/>
                <a:gd name="T28" fmla="*/ 0 w 172"/>
                <a:gd name="T29" fmla="*/ 0 h 197"/>
                <a:gd name="T30" fmla="*/ 0 w 172"/>
                <a:gd name="T31" fmla="*/ 0 h 197"/>
                <a:gd name="T32" fmla="*/ 0 w 172"/>
                <a:gd name="T33" fmla="*/ 0 h 197"/>
                <a:gd name="T34" fmla="*/ 0 w 172"/>
                <a:gd name="T35" fmla="*/ 0 h 197"/>
                <a:gd name="T36" fmla="*/ 0 w 172"/>
                <a:gd name="T37" fmla="*/ 0 h 197"/>
                <a:gd name="T38" fmla="*/ 0 w 172"/>
                <a:gd name="T39" fmla="*/ 0 h 197"/>
                <a:gd name="T40" fmla="*/ 0 w 172"/>
                <a:gd name="T41" fmla="*/ 0 h 197"/>
                <a:gd name="T42" fmla="*/ 0 w 172"/>
                <a:gd name="T43" fmla="*/ 0 h 197"/>
                <a:gd name="T44" fmla="*/ 0 w 172"/>
                <a:gd name="T45" fmla="*/ 0 h 197"/>
                <a:gd name="T46" fmla="*/ 0 w 172"/>
                <a:gd name="T47" fmla="*/ 0 h 197"/>
                <a:gd name="T48" fmla="*/ 0 w 172"/>
                <a:gd name="T49" fmla="*/ 0 h 197"/>
                <a:gd name="T50" fmla="*/ 0 w 172"/>
                <a:gd name="T51" fmla="*/ 0 h 197"/>
                <a:gd name="T52" fmla="*/ 0 w 172"/>
                <a:gd name="T53" fmla="*/ 0 h 197"/>
                <a:gd name="T54" fmla="*/ 0 w 172"/>
                <a:gd name="T55" fmla="*/ 0 h 197"/>
                <a:gd name="T56" fmla="*/ 0 w 172"/>
                <a:gd name="T57" fmla="*/ 0 h 197"/>
                <a:gd name="T58" fmla="*/ 0 w 172"/>
                <a:gd name="T59" fmla="*/ 0 h 197"/>
                <a:gd name="T60" fmla="*/ 0 w 172"/>
                <a:gd name="T61" fmla="*/ 0 h 197"/>
                <a:gd name="T62" fmla="*/ 0 w 172"/>
                <a:gd name="T63" fmla="*/ 0 h 197"/>
                <a:gd name="T64" fmla="*/ 0 w 172"/>
                <a:gd name="T65" fmla="*/ 0 h 197"/>
                <a:gd name="T66" fmla="*/ 0 w 172"/>
                <a:gd name="T67" fmla="*/ 0 h 197"/>
                <a:gd name="T68" fmla="*/ 0 w 172"/>
                <a:gd name="T69" fmla="*/ 0 h 197"/>
                <a:gd name="T70" fmla="*/ 0 w 172"/>
                <a:gd name="T71" fmla="*/ 0 h 197"/>
                <a:gd name="T72" fmla="*/ 0 w 172"/>
                <a:gd name="T73" fmla="*/ 0 h 197"/>
                <a:gd name="T74" fmla="*/ 0 w 172"/>
                <a:gd name="T75" fmla="*/ 0 h 197"/>
                <a:gd name="T76" fmla="*/ 0 w 172"/>
                <a:gd name="T77" fmla="*/ 0 h 197"/>
                <a:gd name="T78" fmla="*/ 0 w 172"/>
                <a:gd name="T79" fmla="*/ 0 h 197"/>
                <a:gd name="T80" fmla="*/ 0 w 172"/>
                <a:gd name="T81" fmla="*/ 0 h 197"/>
                <a:gd name="T82" fmla="*/ 0 w 172"/>
                <a:gd name="T83" fmla="*/ 0 h 197"/>
                <a:gd name="T84" fmla="*/ 0 w 172"/>
                <a:gd name="T85" fmla="*/ 0 h 197"/>
                <a:gd name="T86" fmla="*/ 0 w 172"/>
                <a:gd name="T87" fmla="*/ 0 h 197"/>
                <a:gd name="T88" fmla="*/ 0 w 172"/>
                <a:gd name="T89" fmla="*/ 0 h 197"/>
                <a:gd name="T90" fmla="*/ 0 w 172"/>
                <a:gd name="T91" fmla="*/ 0 h 1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2" h="197">
                  <a:moveTo>
                    <a:pt x="172" y="78"/>
                  </a:moveTo>
                  <a:lnTo>
                    <a:pt x="172" y="112"/>
                  </a:lnTo>
                  <a:lnTo>
                    <a:pt x="166" y="110"/>
                  </a:lnTo>
                  <a:lnTo>
                    <a:pt x="164" y="110"/>
                  </a:lnTo>
                  <a:lnTo>
                    <a:pt x="159" y="112"/>
                  </a:lnTo>
                  <a:lnTo>
                    <a:pt x="156" y="117"/>
                  </a:lnTo>
                  <a:lnTo>
                    <a:pt x="158" y="133"/>
                  </a:lnTo>
                  <a:lnTo>
                    <a:pt x="156" y="131"/>
                  </a:lnTo>
                  <a:lnTo>
                    <a:pt x="154" y="140"/>
                  </a:lnTo>
                  <a:lnTo>
                    <a:pt x="149" y="149"/>
                  </a:lnTo>
                  <a:lnTo>
                    <a:pt x="143" y="155"/>
                  </a:lnTo>
                  <a:lnTo>
                    <a:pt x="137" y="163"/>
                  </a:lnTo>
                  <a:lnTo>
                    <a:pt x="128" y="169"/>
                  </a:lnTo>
                  <a:lnTo>
                    <a:pt x="121" y="175"/>
                  </a:lnTo>
                  <a:lnTo>
                    <a:pt x="113" y="181"/>
                  </a:lnTo>
                  <a:lnTo>
                    <a:pt x="108" y="188"/>
                  </a:lnTo>
                  <a:lnTo>
                    <a:pt x="98" y="189"/>
                  </a:lnTo>
                  <a:lnTo>
                    <a:pt x="89" y="192"/>
                  </a:lnTo>
                  <a:lnTo>
                    <a:pt x="78" y="195"/>
                  </a:lnTo>
                  <a:lnTo>
                    <a:pt x="69" y="197"/>
                  </a:lnTo>
                  <a:lnTo>
                    <a:pt x="59" y="196"/>
                  </a:lnTo>
                  <a:lnTo>
                    <a:pt x="51" y="196"/>
                  </a:lnTo>
                  <a:lnTo>
                    <a:pt x="44" y="192"/>
                  </a:lnTo>
                  <a:lnTo>
                    <a:pt x="37" y="188"/>
                  </a:lnTo>
                  <a:lnTo>
                    <a:pt x="31" y="181"/>
                  </a:lnTo>
                  <a:lnTo>
                    <a:pt x="27" y="177"/>
                  </a:lnTo>
                  <a:lnTo>
                    <a:pt x="22" y="173"/>
                  </a:lnTo>
                  <a:lnTo>
                    <a:pt x="18" y="171"/>
                  </a:lnTo>
                  <a:lnTo>
                    <a:pt x="8" y="166"/>
                  </a:lnTo>
                  <a:lnTo>
                    <a:pt x="0" y="157"/>
                  </a:lnTo>
                  <a:lnTo>
                    <a:pt x="1" y="133"/>
                  </a:lnTo>
                  <a:lnTo>
                    <a:pt x="4" y="110"/>
                  </a:lnTo>
                  <a:lnTo>
                    <a:pt x="6" y="88"/>
                  </a:lnTo>
                  <a:lnTo>
                    <a:pt x="12" y="65"/>
                  </a:lnTo>
                  <a:lnTo>
                    <a:pt x="19" y="43"/>
                  </a:lnTo>
                  <a:lnTo>
                    <a:pt x="30" y="25"/>
                  </a:lnTo>
                  <a:lnTo>
                    <a:pt x="45" y="9"/>
                  </a:lnTo>
                  <a:lnTo>
                    <a:pt x="66" y="0"/>
                  </a:lnTo>
                  <a:lnTo>
                    <a:pt x="82" y="0"/>
                  </a:lnTo>
                  <a:lnTo>
                    <a:pt x="99" y="5"/>
                  </a:lnTo>
                  <a:lnTo>
                    <a:pt x="114" y="11"/>
                  </a:lnTo>
                  <a:lnTo>
                    <a:pt x="129" y="23"/>
                  </a:lnTo>
                  <a:lnTo>
                    <a:pt x="141" y="35"/>
                  </a:lnTo>
                  <a:lnTo>
                    <a:pt x="153" y="49"/>
                  </a:lnTo>
                  <a:lnTo>
                    <a:pt x="163" y="62"/>
                  </a:lnTo>
                  <a:lnTo>
                    <a:pt x="172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6" name="Freeform 13"/>
            <p:cNvSpPr>
              <a:spLocks/>
            </p:cNvSpPr>
            <p:nvPr/>
          </p:nvSpPr>
          <p:spPr bwMode="auto">
            <a:xfrm>
              <a:off x="5053" y="2006"/>
              <a:ext cx="47" cy="47"/>
            </a:xfrm>
            <a:custGeom>
              <a:avLst/>
              <a:gdLst>
                <a:gd name="T0" fmla="*/ 0 w 182"/>
                <a:gd name="T1" fmla="*/ 0 h 178"/>
                <a:gd name="T2" fmla="*/ 0 w 182"/>
                <a:gd name="T3" fmla="*/ 0 h 178"/>
                <a:gd name="T4" fmla="*/ 0 w 182"/>
                <a:gd name="T5" fmla="*/ 0 h 178"/>
                <a:gd name="T6" fmla="*/ 0 w 182"/>
                <a:gd name="T7" fmla="*/ 0 h 178"/>
                <a:gd name="T8" fmla="*/ 0 w 182"/>
                <a:gd name="T9" fmla="*/ 0 h 178"/>
                <a:gd name="T10" fmla="*/ 0 w 182"/>
                <a:gd name="T11" fmla="*/ 0 h 178"/>
                <a:gd name="T12" fmla="*/ 0 w 182"/>
                <a:gd name="T13" fmla="*/ 0 h 178"/>
                <a:gd name="T14" fmla="*/ 0 w 182"/>
                <a:gd name="T15" fmla="*/ 0 h 178"/>
                <a:gd name="T16" fmla="*/ 0 w 182"/>
                <a:gd name="T17" fmla="*/ 0 h 178"/>
                <a:gd name="T18" fmla="*/ 0 w 182"/>
                <a:gd name="T19" fmla="*/ 0 h 178"/>
                <a:gd name="T20" fmla="*/ 0 w 182"/>
                <a:gd name="T21" fmla="*/ 0 h 178"/>
                <a:gd name="T22" fmla="*/ 0 w 182"/>
                <a:gd name="T23" fmla="*/ 0 h 178"/>
                <a:gd name="T24" fmla="*/ 0 w 182"/>
                <a:gd name="T25" fmla="*/ 0 h 178"/>
                <a:gd name="T26" fmla="*/ 0 w 182"/>
                <a:gd name="T27" fmla="*/ 0 h 178"/>
                <a:gd name="T28" fmla="*/ 0 w 182"/>
                <a:gd name="T29" fmla="*/ 0 h 178"/>
                <a:gd name="T30" fmla="*/ 0 w 182"/>
                <a:gd name="T31" fmla="*/ 0 h 178"/>
                <a:gd name="T32" fmla="*/ 0 w 182"/>
                <a:gd name="T33" fmla="*/ 0 h 178"/>
                <a:gd name="T34" fmla="*/ 0 w 182"/>
                <a:gd name="T35" fmla="*/ 0 h 178"/>
                <a:gd name="T36" fmla="*/ 0 w 182"/>
                <a:gd name="T37" fmla="*/ 0 h 178"/>
                <a:gd name="T38" fmla="*/ 0 w 182"/>
                <a:gd name="T39" fmla="*/ 0 h 178"/>
                <a:gd name="T40" fmla="*/ 0 w 182"/>
                <a:gd name="T41" fmla="*/ 0 h 178"/>
                <a:gd name="T42" fmla="*/ 0 w 182"/>
                <a:gd name="T43" fmla="*/ 0 h 178"/>
                <a:gd name="T44" fmla="*/ 0 w 182"/>
                <a:gd name="T45" fmla="*/ 0 h 178"/>
                <a:gd name="T46" fmla="*/ 0 w 182"/>
                <a:gd name="T47" fmla="*/ 0 h 178"/>
                <a:gd name="T48" fmla="*/ 0 w 182"/>
                <a:gd name="T49" fmla="*/ 0 h 178"/>
                <a:gd name="T50" fmla="*/ 0 w 182"/>
                <a:gd name="T51" fmla="*/ 0 h 178"/>
                <a:gd name="T52" fmla="*/ 0 w 182"/>
                <a:gd name="T53" fmla="*/ 0 h 178"/>
                <a:gd name="T54" fmla="*/ 0 w 182"/>
                <a:gd name="T55" fmla="*/ 0 h 178"/>
                <a:gd name="T56" fmla="*/ 0 w 182"/>
                <a:gd name="T57" fmla="*/ 0 h 178"/>
                <a:gd name="T58" fmla="*/ 0 w 182"/>
                <a:gd name="T59" fmla="*/ 0 h 178"/>
                <a:gd name="T60" fmla="*/ 0 w 182"/>
                <a:gd name="T61" fmla="*/ 0 h 178"/>
                <a:gd name="T62" fmla="*/ 0 w 182"/>
                <a:gd name="T63" fmla="*/ 0 h 178"/>
                <a:gd name="T64" fmla="*/ 0 w 182"/>
                <a:gd name="T65" fmla="*/ 0 h 178"/>
                <a:gd name="T66" fmla="*/ 0 w 182"/>
                <a:gd name="T67" fmla="*/ 0 h 178"/>
                <a:gd name="T68" fmla="*/ 0 w 182"/>
                <a:gd name="T69" fmla="*/ 0 h 178"/>
                <a:gd name="T70" fmla="*/ 0 w 182"/>
                <a:gd name="T71" fmla="*/ 0 h 178"/>
                <a:gd name="T72" fmla="*/ 0 w 182"/>
                <a:gd name="T73" fmla="*/ 0 h 178"/>
                <a:gd name="T74" fmla="*/ 0 w 182"/>
                <a:gd name="T75" fmla="*/ 0 h 178"/>
                <a:gd name="T76" fmla="*/ 0 w 182"/>
                <a:gd name="T77" fmla="*/ 0 h 178"/>
                <a:gd name="T78" fmla="*/ 0 w 182"/>
                <a:gd name="T79" fmla="*/ 0 h 178"/>
                <a:gd name="T80" fmla="*/ 0 w 182"/>
                <a:gd name="T81" fmla="*/ 0 h 178"/>
                <a:gd name="T82" fmla="*/ 0 w 182"/>
                <a:gd name="T83" fmla="*/ 0 h 178"/>
                <a:gd name="T84" fmla="*/ 0 w 182"/>
                <a:gd name="T85" fmla="*/ 0 h 178"/>
                <a:gd name="T86" fmla="*/ 0 w 182"/>
                <a:gd name="T87" fmla="*/ 0 h 178"/>
                <a:gd name="T88" fmla="*/ 0 w 182"/>
                <a:gd name="T89" fmla="*/ 0 h 178"/>
                <a:gd name="T90" fmla="*/ 0 w 182"/>
                <a:gd name="T91" fmla="*/ 0 h 178"/>
                <a:gd name="T92" fmla="*/ 0 w 182"/>
                <a:gd name="T93" fmla="*/ 0 h 178"/>
                <a:gd name="T94" fmla="*/ 0 w 182"/>
                <a:gd name="T95" fmla="*/ 0 h 178"/>
                <a:gd name="T96" fmla="*/ 0 w 182"/>
                <a:gd name="T97" fmla="*/ 0 h 1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178">
                  <a:moveTo>
                    <a:pt x="182" y="77"/>
                  </a:moveTo>
                  <a:lnTo>
                    <a:pt x="182" y="87"/>
                  </a:lnTo>
                  <a:lnTo>
                    <a:pt x="182" y="97"/>
                  </a:lnTo>
                  <a:lnTo>
                    <a:pt x="179" y="108"/>
                  </a:lnTo>
                  <a:lnTo>
                    <a:pt x="175" y="118"/>
                  </a:lnTo>
                  <a:lnTo>
                    <a:pt x="169" y="127"/>
                  </a:lnTo>
                  <a:lnTo>
                    <a:pt x="162" y="136"/>
                  </a:lnTo>
                  <a:lnTo>
                    <a:pt x="154" y="144"/>
                  </a:lnTo>
                  <a:lnTo>
                    <a:pt x="147" y="151"/>
                  </a:lnTo>
                  <a:lnTo>
                    <a:pt x="139" y="159"/>
                  </a:lnTo>
                  <a:lnTo>
                    <a:pt x="130" y="165"/>
                  </a:lnTo>
                  <a:lnTo>
                    <a:pt x="121" y="167"/>
                  </a:lnTo>
                  <a:lnTo>
                    <a:pt x="112" y="168"/>
                  </a:lnTo>
                  <a:lnTo>
                    <a:pt x="102" y="167"/>
                  </a:lnTo>
                  <a:lnTo>
                    <a:pt x="92" y="168"/>
                  </a:lnTo>
                  <a:lnTo>
                    <a:pt x="83" y="172"/>
                  </a:lnTo>
                  <a:lnTo>
                    <a:pt x="77" y="178"/>
                  </a:lnTo>
                  <a:lnTo>
                    <a:pt x="70" y="171"/>
                  </a:lnTo>
                  <a:lnTo>
                    <a:pt x="64" y="168"/>
                  </a:lnTo>
                  <a:lnTo>
                    <a:pt x="57" y="166"/>
                  </a:lnTo>
                  <a:lnTo>
                    <a:pt x="50" y="165"/>
                  </a:lnTo>
                  <a:lnTo>
                    <a:pt x="41" y="173"/>
                  </a:lnTo>
                  <a:lnTo>
                    <a:pt x="32" y="175"/>
                  </a:lnTo>
                  <a:lnTo>
                    <a:pt x="10" y="155"/>
                  </a:lnTo>
                  <a:lnTo>
                    <a:pt x="2" y="167"/>
                  </a:lnTo>
                  <a:lnTo>
                    <a:pt x="0" y="149"/>
                  </a:lnTo>
                  <a:lnTo>
                    <a:pt x="2" y="132"/>
                  </a:lnTo>
                  <a:lnTo>
                    <a:pt x="6" y="114"/>
                  </a:lnTo>
                  <a:lnTo>
                    <a:pt x="14" y="97"/>
                  </a:lnTo>
                  <a:lnTo>
                    <a:pt x="20" y="79"/>
                  </a:lnTo>
                  <a:lnTo>
                    <a:pt x="30" y="63"/>
                  </a:lnTo>
                  <a:lnTo>
                    <a:pt x="42" y="46"/>
                  </a:lnTo>
                  <a:lnTo>
                    <a:pt x="55" y="32"/>
                  </a:lnTo>
                  <a:lnTo>
                    <a:pt x="63" y="22"/>
                  </a:lnTo>
                  <a:lnTo>
                    <a:pt x="74" y="14"/>
                  </a:lnTo>
                  <a:lnTo>
                    <a:pt x="84" y="7"/>
                  </a:lnTo>
                  <a:lnTo>
                    <a:pt x="97" y="3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4" y="1"/>
                  </a:lnTo>
                  <a:lnTo>
                    <a:pt x="147" y="6"/>
                  </a:lnTo>
                  <a:lnTo>
                    <a:pt x="152" y="13"/>
                  </a:lnTo>
                  <a:lnTo>
                    <a:pt x="157" y="21"/>
                  </a:lnTo>
                  <a:lnTo>
                    <a:pt x="162" y="30"/>
                  </a:lnTo>
                  <a:lnTo>
                    <a:pt x="168" y="40"/>
                  </a:lnTo>
                  <a:lnTo>
                    <a:pt x="171" y="49"/>
                  </a:lnTo>
                  <a:lnTo>
                    <a:pt x="174" y="59"/>
                  </a:lnTo>
                  <a:lnTo>
                    <a:pt x="178" y="68"/>
                  </a:lnTo>
                  <a:lnTo>
                    <a:pt x="182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7" name="Freeform 14"/>
            <p:cNvSpPr>
              <a:spLocks/>
            </p:cNvSpPr>
            <p:nvPr/>
          </p:nvSpPr>
          <p:spPr bwMode="auto">
            <a:xfrm>
              <a:off x="5139" y="2012"/>
              <a:ext cx="24" cy="34"/>
            </a:xfrm>
            <a:custGeom>
              <a:avLst/>
              <a:gdLst>
                <a:gd name="T0" fmla="*/ 0 w 95"/>
                <a:gd name="T1" fmla="*/ 0 h 130"/>
                <a:gd name="T2" fmla="*/ 0 w 95"/>
                <a:gd name="T3" fmla="*/ 0 h 130"/>
                <a:gd name="T4" fmla="*/ 0 w 95"/>
                <a:gd name="T5" fmla="*/ 0 h 130"/>
                <a:gd name="T6" fmla="*/ 0 w 95"/>
                <a:gd name="T7" fmla="*/ 0 h 130"/>
                <a:gd name="T8" fmla="*/ 0 w 95"/>
                <a:gd name="T9" fmla="*/ 0 h 130"/>
                <a:gd name="T10" fmla="*/ 0 w 95"/>
                <a:gd name="T11" fmla="*/ 0 h 130"/>
                <a:gd name="T12" fmla="*/ 0 w 95"/>
                <a:gd name="T13" fmla="*/ 0 h 130"/>
                <a:gd name="T14" fmla="*/ 0 w 95"/>
                <a:gd name="T15" fmla="*/ 0 h 130"/>
                <a:gd name="T16" fmla="*/ 0 w 95"/>
                <a:gd name="T17" fmla="*/ 0 h 130"/>
                <a:gd name="T18" fmla="*/ 0 w 95"/>
                <a:gd name="T19" fmla="*/ 0 h 130"/>
                <a:gd name="T20" fmla="*/ 0 w 95"/>
                <a:gd name="T21" fmla="*/ 0 h 130"/>
                <a:gd name="T22" fmla="*/ 0 w 95"/>
                <a:gd name="T23" fmla="*/ 0 h 130"/>
                <a:gd name="T24" fmla="*/ 0 w 95"/>
                <a:gd name="T25" fmla="*/ 0 h 130"/>
                <a:gd name="T26" fmla="*/ 0 w 95"/>
                <a:gd name="T27" fmla="*/ 0 h 130"/>
                <a:gd name="T28" fmla="*/ 0 w 95"/>
                <a:gd name="T29" fmla="*/ 0 h 130"/>
                <a:gd name="T30" fmla="*/ 0 w 95"/>
                <a:gd name="T31" fmla="*/ 0 h 130"/>
                <a:gd name="T32" fmla="*/ 0 w 95"/>
                <a:gd name="T33" fmla="*/ 0 h 130"/>
                <a:gd name="T34" fmla="*/ 0 w 95"/>
                <a:gd name="T35" fmla="*/ 0 h 130"/>
                <a:gd name="T36" fmla="*/ 0 w 95"/>
                <a:gd name="T37" fmla="*/ 0 h 130"/>
                <a:gd name="T38" fmla="*/ 0 w 95"/>
                <a:gd name="T39" fmla="*/ 0 h 130"/>
                <a:gd name="T40" fmla="*/ 0 w 95"/>
                <a:gd name="T41" fmla="*/ 0 h 130"/>
                <a:gd name="T42" fmla="*/ 0 w 95"/>
                <a:gd name="T43" fmla="*/ 0 h 130"/>
                <a:gd name="T44" fmla="*/ 0 w 95"/>
                <a:gd name="T45" fmla="*/ 0 h 130"/>
                <a:gd name="T46" fmla="*/ 0 w 95"/>
                <a:gd name="T47" fmla="*/ 0 h 130"/>
                <a:gd name="T48" fmla="*/ 0 w 95"/>
                <a:gd name="T49" fmla="*/ 0 h 130"/>
                <a:gd name="T50" fmla="*/ 0 w 95"/>
                <a:gd name="T51" fmla="*/ 0 h 130"/>
                <a:gd name="T52" fmla="*/ 0 w 95"/>
                <a:gd name="T53" fmla="*/ 0 h 130"/>
                <a:gd name="T54" fmla="*/ 0 w 95"/>
                <a:gd name="T55" fmla="*/ 0 h 130"/>
                <a:gd name="T56" fmla="*/ 0 w 95"/>
                <a:gd name="T57" fmla="*/ 0 h 130"/>
                <a:gd name="T58" fmla="*/ 0 w 95"/>
                <a:gd name="T59" fmla="*/ 0 h 130"/>
                <a:gd name="T60" fmla="*/ 0 w 95"/>
                <a:gd name="T61" fmla="*/ 0 h 130"/>
                <a:gd name="T62" fmla="*/ 0 w 95"/>
                <a:gd name="T63" fmla="*/ 0 h 130"/>
                <a:gd name="T64" fmla="*/ 0 w 95"/>
                <a:gd name="T65" fmla="*/ 0 h 130"/>
                <a:gd name="T66" fmla="*/ 0 w 95"/>
                <a:gd name="T67" fmla="*/ 0 h 130"/>
                <a:gd name="T68" fmla="*/ 0 w 95"/>
                <a:gd name="T69" fmla="*/ 0 h 130"/>
                <a:gd name="T70" fmla="*/ 0 w 95"/>
                <a:gd name="T71" fmla="*/ 0 h 130"/>
                <a:gd name="T72" fmla="*/ 0 w 95"/>
                <a:gd name="T73" fmla="*/ 0 h 130"/>
                <a:gd name="T74" fmla="*/ 0 w 95"/>
                <a:gd name="T75" fmla="*/ 0 h 130"/>
                <a:gd name="T76" fmla="*/ 0 w 95"/>
                <a:gd name="T77" fmla="*/ 0 h 130"/>
                <a:gd name="T78" fmla="*/ 0 w 95"/>
                <a:gd name="T79" fmla="*/ 0 h 130"/>
                <a:gd name="T80" fmla="*/ 0 w 95"/>
                <a:gd name="T81" fmla="*/ 0 h 1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5" h="130">
                  <a:moveTo>
                    <a:pt x="82" y="22"/>
                  </a:moveTo>
                  <a:lnTo>
                    <a:pt x="89" y="31"/>
                  </a:lnTo>
                  <a:lnTo>
                    <a:pt x="94" y="43"/>
                  </a:lnTo>
                  <a:lnTo>
                    <a:pt x="95" y="54"/>
                  </a:lnTo>
                  <a:lnTo>
                    <a:pt x="95" y="66"/>
                  </a:lnTo>
                  <a:lnTo>
                    <a:pt x="91" y="78"/>
                  </a:lnTo>
                  <a:lnTo>
                    <a:pt x="89" y="90"/>
                  </a:lnTo>
                  <a:lnTo>
                    <a:pt x="86" y="102"/>
                  </a:lnTo>
                  <a:lnTo>
                    <a:pt x="85" y="115"/>
                  </a:lnTo>
                  <a:lnTo>
                    <a:pt x="76" y="121"/>
                  </a:lnTo>
                  <a:lnTo>
                    <a:pt x="67" y="126"/>
                  </a:lnTo>
                  <a:lnTo>
                    <a:pt x="56" y="128"/>
                  </a:lnTo>
                  <a:lnTo>
                    <a:pt x="47" y="130"/>
                  </a:lnTo>
                  <a:lnTo>
                    <a:pt x="50" y="119"/>
                  </a:lnTo>
                  <a:lnTo>
                    <a:pt x="51" y="109"/>
                  </a:lnTo>
                  <a:lnTo>
                    <a:pt x="50" y="103"/>
                  </a:lnTo>
                  <a:lnTo>
                    <a:pt x="50" y="98"/>
                  </a:lnTo>
                  <a:lnTo>
                    <a:pt x="49" y="91"/>
                  </a:lnTo>
                  <a:lnTo>
                    <a:pt x="47" y="85"/>
                  </a:lnTo>
                  <a:lnTo>
                    <a:pt x="43" y="79"/>
                  </a:lnTo>
                  <a:lnTo>
                    <a:pt x="37" y="74"/>
                  </a:lnTo>
                  <a:lnTo>
                    <a:pt x="31" y="71"/>
                  </a:lnTo>
                  <a:lnTo>
                    <a:pt x="24" y="70"/>
                  </a:lnTo>
                  <a:lnTo>
                    <a:pt x="16" y="69"/>
                  </a:lnTo>
                  <a:lnTo>
                    <a:pt x="10" y="70"/>
                  </a:lnTo>
                  <a:lnTo>
                    <a:pt x="4" y="70"/>
                  </a:lnTo>
                  <a:lnTo>
                    <a:pt x="0" y="73"/>
                  </a:lnTo>
                  <a:lnTo>
                    <a:pt x="2" y="62"/>
                  </a:lnTo>
                  <a:lnTo>
                    <a:pt x="5" y="52"/>
                  </a:lnTo>
                  <a:lnTo>
                    <a:pt x="6" y="42"/>
                  </a:lnTo>
                  <a:lnTo>
                    <a:pt x="9" y="31"/>
                  </a:lnTo>
                  <a:lnTo>
                    <a:pt x="11" y="21"/>
                  </a:lnTo>
                  <a:lnTo>
                    <a:pt x="17" y="13"/>
                  </a:lnTo>
                  <a:lnTo>
                    <a:pt x="24" y="7"/>
                  </a:lnTo>
                  <a:lnTo>
                    <a:pt x="35" y="3"/>
                  </a:lnTo>
                  <a:lnTo>
                    <a:pt x="42" y="0"/>
                  </a:lnTo>
                  <a:lnTo>
                    <a:pt x="49" y="1"/>
                  </a:lnTo>
                  <a:lnTo>
                    <a:pt x="54" y="2"/>
                  </a:lnTo>
                  <a:lnTo>
                    <a:pt x="61" y="6"/>
                  </a:lnTo>
                  <a:lnTo>
                    <a:pt x="71" y="13"/>
                  </a:lnTo>
                  <a:lnTo>
                    <a:pt x="8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8" name="Freeform 15"/>
            <p:cNvSpPr>
              <a:spLocks/>
            </p:cNvSpPr>
            <p:nvPr/>
          </p:nvSpPr>
          <p:spPr bwMode="auto">
            <a:xfrm>
              <a:off x="5063" y="2015"/>
              <a:ext cx="30" cy="30"/>
            </a:xfrm>
            <a:custGeom>
              <a:avLst/>
              <a:gdLst>
                <a:gd name="T0" fmla="*/ 0 w 115"/>
                <a:gd name="T1" fmla="*/ 0 h 116"/>
                <a:gd name="T2" fmla="*/ 0 w 115"/>
                <a:gd name="T3" fmla="*/ 0 h 116"/>
                <a:gd name="T4" fmla="*/ 0 w 115"/>
                <a:gd name="T5" fmla="*/ 0 h 116"/>
                <a:gd name="T6" fmla="*/ 0 w 115"/>
                <a:gd name="T7" fmla="*/ 0 h 116"/>
                <a:gd name="T8" fmla="*/ 0 w 115"/>
                <a:gd name="T9" fmla="*/ 0 h 116"/>
                <a:gd name="T10" fmla="*/ 0 w 115"/>
                <a:gd name="T11" fmla="*/ 0 h 116"/>
                <a:gd name="T12" fmla="*/ 0 w 115"/>
                <a:gd name="T13" fmla="*/ 0 h 116"/>
                <a:gd name="T14" fmla="*/ 0 w 115"/>
                <a:gd name="T15" fmla="*/ 0 h 116"/>
                <a:gd name="T16" fmla="*/ 0 w 115"/>
                <a:gd name="T17" fmla="*/ 0 h 116"/>
                <a:gd name="T18" fmla="*/ 0 w 115"/>
                <a:gd name="T19" fmla="*/ 0 h 116"/>
                <a:gd name="T20" fmla="*/ 0 w 115"/>
                <a:gd name="T21" fmla="*/ 0 h 116"/>
                <a:gd name="T22" fmla="*/ 0 w 115"/>
                <a:gd name="T23" fmla="*/ 0 h 116"/>
                <a:gd name="T24" fmla="*/ 0 w 115"/>
                <a:gd name="T25" fmla="*/ 0 h 116"/>
                <a:gd name="T26" fmla="*/ 0 w 115"/>
                <a:gd name="T27" fmla="*/ 0 h 116"/>
                <a:gd name="T28" fmla="*/ 0 w 115"/>
                <a:gd name="T29" fmla="*/ 0 h 116"/>
                <a:gd name="T30" fmla="*/ 0 w 115"/>
                <a:gd name="T31" fmla="*/ 0 h 116"/>
                <a:gd name="T32" fmla="*/ 0 w 115"/>
                <a:gd name="T33" fmla="*/ 0 h 116"/>
                <a:gd name="T34" fmla="*/ 0 w 115"/>
                <a:gd name="T35" fmla="*/ 0 h 116"/>
                <a:gd name="T36" fmla="*/ 0 w 115"/>
                <a:gd name="T37" fmla="*/ 0 h 116"/>
                <a:gd name="T38" fmla="*/ 0 w 115"/>
                <a:gd name="T39" fmla="*/ 0 h 116"/>
                <a:gd name="T40" fmla="*/ 0 w 115"/>
                <a:gd name="T41" fmla="*/ 0 h 116"/>
                <a:gd name="T42" fmla="*/ 0 w 115"/>
                <a:gd name="T43" fmla="*/ 0 h 116"/>
                <a:gd name="T44" fmla="*/ 0 w 115"/>
                <a:gd name="T45" fmla="*/ 0 h 116"/>
                <a:gd name="T46" fmla="*/ 0 w 115"/>
                <a:gd name="T47" fmla="*/ 0 h 116"/>
                <a:gd name="T48" fmla="*/ 0 w 115"/>
                <a:gd name="T49" fmla="*/ 0 h 116"/>
                <a:gd name="T50" fmla="*/ 0 w 115"/>
                <a:gd name="T51" fmla="*/ 0 h 116"/>
                <a:gd name="T52" fmla="*/ 0 w 115"/>
                <a:gd name="T53" fmla="*/ 0 h 116"/>
                <a:gd name="T54" fmla="*/ 0 w 115"/>
                <a:gd name="T55" fmla="*/ 0 h 116"/>
                <a:gd name="T56" fmla="*/ 0 w 115"/>
                <a:gd name="T57" fmla="*/ 0 h 116"/>
                <a:gd name="T58" fmla="*/ 0 w 115"/>
                <a:gd name="T59" fmla="*/ 0 h 116"/>
                <a:gd name="T60" fmla="*/ 0 w 115"/>
                <a:gd name="T61" fmla="*/ 0 h 116"/>
                <a:gd name="T62" fmla="*/ 0 w 115"/>
                <a:gd name="T63" fmla="*/ 0 h 116"/>
                <a:gd name="T64" fmla="*/ 0 w 115"/>
                <a:gd name="T65" fmla="*/ 0 h 116"/>
                <a:gd name="T66" fmla="*/ 0 w 115"/>
                <a:gd name="T67" fmla="*/ 0 h 116"/>
                <a:gd name="T68" fmla="*/ 0 w 115"/>
                <a:gd name="T69" fmla="*/ 0 h 116"/>
                <a:gd name="T70" fmla="*/ 0 w 115"/>
                <a:gd name="T71" fmla="*/ 0 h 116"/>
                <a:gd name="T72" fmla="*/ 0 w 115"/>
                <a:gd name="T73" fmla="*/ 0 h 116"/>
                <a:gd name="T74" fmla="*/ 0 w 115"/>
                <a:gd name="T75" fmla="*/ 0 h 116"/>
                <a:gd name="T76" fmla="*/ 0 w 115"/>
                <a:gd name="T77" fmla="*/ 0 h 116"/>
                <a:gd name="T78" fmla="*/ 0 w 115"/>
                <a:gd name="T79" fmla="*/ 0 h 116"/>
                <a:gd name="T80" fmla="*/ 0 w 115"/>
                <a:gd name="T81" fmla="*/ 0 h 116"/>
                <a:gd name="T82" fmla="*/ 0 w 115"/>
                <a:gd name="T83" fmla="*/ 0 h 116"/>
                <a:gd name="T84" fmla="*/ 0 w 115"/>
                <a:gd name="T85" fmla="*/ 0 h 116"/>
                <a:gd name="T86" fmla="*/ 0 w 115"/>
                <a:gd name="T87" fmla="*/ 0 h 116"/>
                <a:gd name="T88" fmla="*/ 0 w 115"/>
                <a:gd name="T89" fmla="*/ 0 h 116"/>
                <a:gd name="T90" fmla="*/ 0 w 115"/>
                <a:gd name="T91" fmla="*/ 0 h 11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5" h="116">
                  <a:moveTo>
                    <a:pt x="112" y="44"/>
                  </a:moveTo>
                  <a:lnTo>
                    <a:pt x="115" y="54"/>
                  </a:lnTo>
                  <a:lnTo>
                    <a:pt x="115" y="65"/>
                  </a:lnTo>
                  <a:lnTo>
                    <a:pt x="113" y="74"/>
                  </a:lnTo>
                  <a:lnTo>
                    <a:pt x="109" y="83"/>
                  </a:lnTo>
                  <a:lnTo>
                    <a:pt x="103" y="91"/>
                  </a:lnTo>
                  <a:lnTo>
                    <a:pt x="96" y="99"/>
                  </a:lnTo>
                  <a:lnTo>
                    <a:pt x="89" y="107"/>
                  </a:lnTo>
                  <a:lnTo>
                    <a:pt x="83" y="116"/>
                  </a:lnTo>
                  <a:lnTo>
                    <a:pt x="83" y="109"/>
                  </a:lnTo>
                  <a:lnTo>
                    <a:pt x="83" y="104"/>
                  </a:lnTo>
                  <a:lnTo>
                    <a:pt x="82" y="97"/>
                  </a:lnTo>
                  <a:lnTo>
                    <a:pt x="82" y="91"/>
                  </a:lnTo>
                  <a:lnTo>
                    <a:pt x="80" y="84"/>
                  </a:lnTo>
                  <a:lnTo>
                    <a:pt x="79" y="78"/>
                  </a:lnTo>
                  <a:lnTo>
                    <a:pt x="76" y="72"/>
                  </a:lnTo>
                  <a:lnTo>
                    <a:pt x="72" y="68"/>
                  </a:lnTo>
                  <a:lnTo>
                    <a:pt x="62" y="64"/>
                  </a:lnTo>
                  <a:lnTo>
                    <a:pt x="52" y="62"/>
                  </a:lnTo>
                  <a:lnTo>
                    <a:pt x="42" y="59"/>
                  </a:lnTo>
                  <a:lnTo>
                    <a:pt x="33" y="56"/>
                  </a:lnTo>
                  <a:lnTo>
                    <a:pt x="23" y="55"/>
                  </a:lnTo>
                  <a:lnTo>
                    <a:pt x="17" y="57"/>
                  </a:lnTo>
                  <a:lnTo>
                    <a:pt x="12" y="63"/>
                  </a:lnTo>
                  <a:lnTo>
                    <a:pt x="9" y="75"/>
                  </a:lnTo>
                  <a:lnTo>
                    <a:pt x="9" y="84"/>
                  </a:lnTo>
                  <a:lnTo>
                    <a:pt x="8" y="93"/>
                  </a:lnTo>
                  <a:lnTo>
                    <a:pt x="5" y="100"/>
                  </a:lnTo>
                  <a:lnTo>
                    <a:pt x="4" y="108"/>
                  </a:lnTo>
                  <a:lnTo>
                    <a:pt x="0" y="97"/>
                  </a:lnTo>
                  <a:lnTo>
                    <a:pt x="0" y="86"/>
                  </a:lnTo>
                  <a:lnTo>
                    <a:pt x="3" y="75"/>
                  </a:lnTo>
                  <a:lnTo>
                    <a:pt x="8" y="65"/>
                  </a:lnTo>
                  <a:lnTo>
                    <a:pt x="13" y="55"/>
                  </a:lnTo>
                  <a:lnTo>
                    <a:pt x="19" y="45"/>
                  </a:lnTo>
                  <a:lnTo>
                    <a:pt x="26" y="36"/>
                  </a:lnTo>
                  <a:lnTo>
                    <a:pt x="33" y="28"/>
                  </a:lnTo>
                  <a:lnTo>
                    <a:pt x="39" y="23"/>
                  </a:lnTo>
                  <a:lnTo>
                    <a:pt x="45" y="18"/>
                  </a:lnTo>
                  <a:lnTo>
                    <a:pt x="52" y="14"/>
                  </a:lnTo>
                  <a:lnTo>
                    <a:pt x="59" y="9"/>
                  </a:lnTo>
                  <a:lnTo>
                    <a:pt x="66" y="5"/>
                  </a:lnTo>
                  <a:lnTo>
                    <a:pt x="73" y="2"/>
                  </a:lnTo>
                  <a:lnTo>
                    <a:pt x="81" y="0"/>
                  </a:lnTo>
                  <a:lnTo>
                    <a:pt x="91" y="1"/>
                  </a:lnTo>
                  <a:lnTo>
                    <a:pt x="112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9" name="Freeform 16"/>
            <p:cNvSpPr>
              <a:spLocks/>
            </p:cNvSpPr>
            <p:nvPr/>
          </p:nvSpPr>
          <p:spPr bwMode="auto">
            <a:xfrm>
              <a:off x="4986" y="2059"/>
              <a:ext cx="23" cy="31"/>
            </a:xfrm>
            <a:custGeom>
              <a:avLst/>
              <a:gdLst>
                <a:gd name="T0" fmla="*/ 0 w 88"/>
                <a:gd name="T1" fmla="*/ 0 h 120"/>
                <a:gd name="T2" fmla="*/ 0 w 88"/>
                <a:gd name="T3" fmla="*/ 0 h 120"/>
                <a:gd name="T4" fmla="*/ 0 w 88"/>
                <a:gd name="T5" fmla="*/ 0 h 120"/>
                <a:gd name="T6" fmla="*/ 0 w 88"/>
                <a:gd name="T7" fmla="*/ 0 h 120"/>
                <a:gd name="T8" fmla="*/ 0 w 88"/>
                <a:gd name="T9" fmla="*/ 0 h 120"/>
                <a:gd name="T10" fmla="*/ 0 w 88"/>
                <a:gd name="T11" fmla="*/ 0 h 120"/>
                <a:gd name="T12" fmla="*/ 0 w 88"/>
                <a:gd name="T13" fmla="*/ 0 h 120"/>
                <a:gd name="T14" fmla="*/ 0 w 88"/>
                <a:gd name="T15" fmla="*/ 0 h 120"/>
                <a:gd name="T16" fmla="*/ 0 w 88"/>
                <a:gd name="T17" fmla="*/ 0 h 120"/>
                <a:gd name="T18" fmla="*/ 0 w 88"/>
                <a:gd name="T19" fmla="*/ 0 h 120"/>
                <a:gd name="T20" fmla="*/ 0 w 88"/>
                <a:gd name="T21" fmla="*/ 0 h 120"/>
                <a:gd name="T22" fmla="*/ 0 w 88"/>
                <a:gd name="T23" fmla="*/ 0 h 120"/>
                <a:gd name="T24" fmla="*/ 0 w 88"/>
                <a:gd name="T25" fmla="*/ 0 h 120"/>
                <a:gd name="T26" fmla="*/ 0 w 88"/>
                <a:gd name="T27" fmla="*/ 0 h 120"/>
                <a:gd name="T28" fmla="*/ 0 w 88"/>
                <a:gd name="T29" fmla="*/ 0 h 120"/>
                <a:gd name="T30" fmla="*/ 0 w 88"/>
                <a:gd name="T31" fmla="*/ 0 h 120"/>
                <a:gd name="T32" fmla="*/ 0 w 88"/>
                <a:gd name="T33" fmla="*/ 0 h 120"/>
                <a:gd name="T34" fmla="*/ 0 w 88"/>
                <a:gd name="T35" fmla="*/ 0 h 120"/>
                <a:gd name="T36" fmla="*/ 0 w 88"/>
                <a:gd name="T37" fmla="*/ 0 h 120"/>
                <a:gd name="T38" fmla="*/ 0 w 88"/>
                <a:gd name="T39" fmla="*/ 0 h 120"/>
                <a:gd name="T40" fmla="*/ 0 w 88"/>
                <a:gd name="T41" fmla="*/ 0 h 120"/>
                <a:gd name="T42" fmla="*/ 0 w 88"/>
                <a:gd name="T43" fmla="*/ 0 h 120"/>
                <a:gd name="T44" fmla="*/ 0 w 88"/>
                <a:gd name="T45" fmla="*/ 0 h 120"/>
                <a:gd name="T46" fmla="*/ 0 w 88"/>
                <a:gd name="T47" fmla="*/ 0 h 120"/>
                <a:gd name="T48" fmla="*/ 0 w 88"/>
                <a:gd name="T49" fmla="*/ 0 h 120"/>
                <a:gd name="T50" fmla="*/ 0 w 88"/>
                <a:gd name="T51" fmla="*/ 0 h 120"/>
                <a:gd name="T52" fmla="*/ 0 w 88"/>
                <a:gd name="T53" fmla="*/ 0 h 120"/>
                <a:gd name="T54" fmla="*/ 0 w 88"/>
                <a:gd name="T55" fmla="*/ 0 h 120"/>
                <a:gd name="T56" fmla="*/ 0 w 88"/>
                <a:gd name="T57" fmla="*/ 0 h 120"/>
                <a:gd name="T58" fmla="*/ 0 w 88"/>
                <a:gd name="T59" fmla="*/ 0 h 120"/>
                <a:gd name="T60" fmla="*/ 0 w 88"/>
                <a:gd name="T61" fmla="*/ 0 h 120"/>
                <a:gd name="T62" fmla="*/ 0 w 88"/>
                <a:gd name="T63" fmla="*/ 0 h 120"/>
                <a:gd name="T64" fmla="*/ 0 w 88"/>
                <a:gd name="T65" fmla="*/ 0 h 120"/>
                <a:gd name="T66" fmla="*/ 0 w 88"/>
                <a:gd name="T67" fmla="*/ 0 h 120"/>
                <a:gd name="T68" fmla="*/ 0 w 88"/>
                <a:gd name="T69" fmla="*/ 0 h 120"/>
                <a:gd name="T70" fmla="*/ 0 w 88"/>
                <a:gd name="T71" fmla="*/ 0 h 120"/>
                <a:gd name="T72" fmla="*/ 0 w 88"/>
                <a:gd name="T73" fmla="*/ 0 h 120"/>
                <a:gd name="T74" fmla="*/ 0 w 88"/>
                <a:gd name="T75" fmla="*/ 0 h 120"/>
                <a:gd name="T76" fmla="*/ 0 w 88"/>
                <a:gd name="T77" fmla="*/ 0 h 12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8" h="120">
                  <a:moveTo>
                    <a:pt x="77" y="48"/>
                  </a:moveTo>
                  <a:lnTo>
                    <a:pt x="77" y="56"/>
                  </a:lnTo>
                  <a:lnTo>
                    <a:pt x="80" y="66"/>
                  </a:lnTo>
                  <a:lnTo>
                    <a:pt x="84" y="75"/>
                  </a:lnTo>
                  <a:lnTo>
                    <a:pt x="87" y="85"/>
                  </a:lnTo>
                  <a:lnTo>
                    <a:pt x="88" y="94"/>
                  </a:lnTo>
                  <a:lnTo>
                    <a:pt x="88" y="103"/>
                  </a:lnTo>
                  <a:lnTo>
                    <a:pt x="86" y="111"/>
                  </a:lnTo>
                  <a:lnTo>
                    <a:pt x="80" y="120"/>
                  </a:lnTo>
                  <a:lnTo>
                    <a:pt x="70" y="115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7" y="86"/>
                  </a:lnTo>
                  <a:lnTo>
                    <a:pt x="51" y="77"/>
                  </a:lnTo>
                  <a:lnTo>
                    <a:pt x="46" y="72"/>
                  </a:lnTo>
                  <a:lnTo>
                    <a:pt x="40" y="72"/>
                  </a:lnTo>
                  <a:lnTo>
                    <a:pt x="30" y="81"/>
                  </a:lnTo>
                  <a:lnTo>
                    <a:pt x="18" y="73"/>
                  </a:lnTo>
                  <a:lnTo>
                    <a:pt x="10" y="63"/>
                  </a:lnTo>
                  <a:lnTo>
                    <a:pt x="7" y="56"/>
                  </a:lnTo>
                  <a:lnTo>
                    <a:pt x="4" y="50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2" y="32"/>
                  </a:lnTo>
                  <a:lnTo>
                    <a:pt x="3" y="27"/>
                  </a:lnTo>
                  <a:lnTo>
                    <a:pt x="3" y="21"/>
                  </a:lnTo>
                  <a:lnTo>
                    <a:pt x="3" y="16"/>
                  </a:lnTo>
                  <a:lnTo>
                    <a:pt x="3" y="9"/>
                  </a:lnTo>
                  <a:lnTo>
                    <a:pt x="5" y="5"/>
                  </a:lnTo>
                  <a:lnTo>
                    <a:pt x="8" y="2"/>
                  </a:lnTo>
                  <a:lnTo>
                    <a:pt x="16" y="1"/>
                  </a:lnTo>
                  <a:lnTo>
                    <a:pt x="26" y="0"/>
                  </a:lnTo>
                  <a:lnTo>
                    <a:pt x="36" y="3"/>
                  </a:lnTo>
                  <a:lnTo>
                    <a:pt x="44" y="8"/>
                  </a:lnTo>
                  <a:lnTo>
                    <a:pt x="52" y="14"/>
                  </a:lnTo>
                  <a:lnTo>
                    <a:pt x="58" y="21"/>
                  </a:lnTo>
                  <a:lnTo>
                    <a:pt x="64" y="29"/>
                  </a:lnTo>
                  <a:lnTo>
                    <a:pt x="70" y="38"/>
                  </a:lnTo>
                  <a:lnTo>
                    <a:pt x="77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0" name="Freeform 17"/>
            <p:cNvSpPr>
              <a:spLocks/>
            </p:cNvSpPr>
            <p:nvPr/>
          </p:nvSpPr>
          <p:spPr bwMode="auto">
            <a:xfrm>
              <a:off x="5096" y="2065"/>
              <a:ext cx="44" cy="19"/>
            </a:xfrm>
            <a:custGeom>
              <a:avLst/>
              <a:gdLst>
                <a:gd name="T0" fmla="*/ 0 w 167"/>
                <a:gd name="T1" fmla="*/ 0 h 71"/>
                <a:gd name="T2" fmla="*/ 0 w 167"/>
                <a:gd name="T3" fmla="*/ 0 h 71"/>
                <a:gd name="T4" fmla="*/ 0 w 167"/>
                <a:gd name="T5" fmla="*/ 0 h 71"/>
                <a:gd name="T6" fmla="*/ 0 w 167"/>
                <a:gd name="T7" fmla="*/ 0 h 71"/>
                <a:gd name="T8" fmla="*/ 0 w 167"/>
                <a:gd name="T9" fmla="*/ 0 h 71"/>
                <a:gd name="T10" fmla="*/ 0 w 167"/>
                <a:gd name="T11" fmla="*/ 0 h 71"/>
                <a:gd name="T12" fmla="*/ 0 w 167"/>
                <a:gd name="T13" fmla="*/ 0 h 71"/>
                <a:gd name="T14" fmla="*/ 0 w 167"/>
                <a:gd name="T15" fmla="*/ 0 h 71"/>
                <a:gd name="T16" fmla="*/ 0 w 167"/>
                <a:gd name="T17" fmla="*/ 0 h 71"/>
                <a:gd name="T18" fmla="*/ 0 w 167"/>
                <a:gd name="T19" fmla="*/ 0 h 71"/>
                <a:gd name="T20" fmla="*/ 0 w 167"/>
                <a:gd name="T21" fmla="*/ 0 h 71"/>
                <a:gd name="T22" fmla="*/ 0 w 167"/>
                <a:gd name="T23" fmla="*/ 0 h 71"/>
                <a:gd name="T24" fmla="*/ 0 w 167"/>
                <a:gd name="T25" fmla="*/ 0 h 71"/>
                <a:gd name="T26" fmla="*/ 0 w 167"/>
                <a:gd name="T27" fmla="*/ 0 h 71"/>
                <a:gd name="T28" fmla="*/ 0 w 167"/>
                <a:gd name="T29" fmla="*/ 0 h 71"/>
                <a:gd name="T30" fmla="*/ 0 w 167"/>
                <a:gd name="T31" fmla="*/ 0 h 71"/>
                <a:gd name="T32" fmla="*/ 0 w 167"/>
                <a:gd name="T33" fmla="*/ 0 h 71"/>
                <a:gd name="T34" fmla="*/ 0 w 167"/>
                <a:gd name="T35" fmla="*/ 0 h 71"/>
                <a:gd name="T36" fmla="*/ 0 w 167"/>
                <a:gd name="T37" fmla="*/ 0 h 71"/>
                <a:gd name="T38" fmla="*/ 0 w 167"/>
                <a:gd name="T39" fmla="*/ 0 h 71"/>
                <a:gd name="T40" fmla="*/ 0 w 167"/>
                <a:gd name="T41" fmla="*/ 0 h 71"/>
                <a:gd name="T42" fmla="*/ 0 w 167"/>
                <a:gd name="T43" fmla="*/ 0 h 71"/>
                <a:gd name="T44" fmla="*/ 0 w 167"/>
                <a:gd name="T45" fmla="*/ 0 h 71"/>
                <a:gd name="T46" fmla="*/ 0 w 167"/>
                <a:gd name="T47" fmla="*/ 0 h 71"/>
                <a:gd name="T48" fmla="*/ 0 w 167"/>
                <a:gd name="T49" fmla="*/ 0 h 71"/>
                <a:gd name="T50" fmla="*/ 0 w 167"/>
                <a:gd name="T51" fmla="*/ 0 h 71"/>
                <a:gd name="T52" fmla="*/ 0 w 167"/>
                <a:gd name="T53" fmla="*/ 0 h 71"/>
                <a:gd name="T54" fmla="*/ 0 w 167"/>
                <a:gd name="T55" fmla="*/ 0 h 71"/>
                <a:gd name="T56" fmla="*/ 0 w 167"/>
                <a:gd name="T57" fmla="*/ 0 h 71"/>
                <a:gd name="T58" fmla="*/ 0 w 167"/>
                <a:gd name="T59" fmla="*/ 0 h 71"/>
                <a:gd name="T60" fmla="*/ 0 w 167"/>
                <a:gd name="T61" fmla="*/ 0 h 71"/>
                <a:gd name="T62" fmla="*/ 0 w 167"/>
                <a:gd name="T63" fmla="*/ 0 h 71"/>
                <a:gd name="T64" fmla="*/ 0 w 167"/>
                <a:gd name="T65" fmla="*/ 0 h 71"/>
                <a:gd name="T66" fmla="*/ 0 w 167"/>
                <a:gd name="T67" fmla="*/ 0 h 71"/>
                <a:gd name="T68" fmla="*/ 0 w 167"/>
                <a:gd name="T69" fmla="*/ 0 h 71"/>
                <a:gd name="T70" fmla="*/ 0 w 167"/>
                <a:gd name="T71" fmla="*/ 0 h 71"/>
                <a:gd name="T72" fmla="*/ 0 w 167"/>
                <a:gd name="T73" fmla="*/ 0 h 71"/>
                <a:gd name="T74" fmla="*/ 0 w 167"/>
                <a:gd name="T75" fmla="*/ 0 h 71"/>
                <a:gd name="T76" fmla="*/ 0 w 167"/>
                <a:gd name="T77" fmla="*/ 0 h 71"/>
                <a:gd name="T78" fmla="*/ 0 w 167"/>
                <a:gd name="T79" fmla="*/ 0 h 71"/>
                <a:gd name="T80" fmla="*/ 0 w 167"/>
                <a:gd name="T81" fmla="*/ 0 h 71"/>
                <a:gd name="T82" fmla="*/ 0 w 167"/>
                <a:gd name="T83" fmla="*/ 0 h 71"/>
                <a:gd name="T84" fmla="*/ 0 w 167"/>
                <a:gd name="T85" fmla="*/ 0 h 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7" h="71">
                  <a:moveTo>
                    <a:pt x="153" y="37"/>
                  </a:moveTo>
                  <a:lnTo>
                    <a:pt x="142" y="48"/>
                  </a:lnTo>
                  <a:lnTo>
                    <a:pt x="130" y="57"/>
                  </a:lnTo>
                  <a:lnTo>
                    <a:pt x="115" y="63"/>
                  </a:lnTo>
                  <a:lnTo>
                    <a:pt x="102" y="68"/>
                  </a:lnTo>
                  <a:lnTo>
                    <a:pt x="86" y="70"/>
                  </a:lnTo>
                  <a:lnTo>
                    <a:pt x="71" y="71"/>
                  </a:lnTo>
                  <a:lnTo>
                    <a:pt x="56" y="71"/>
                  </a:lnTo>
                  <a:lnTo>
                    <a:pt x="42" y="71"/>
                  </a:lnTo>
                  <a:lnTo>
                    <a:pt x="32" y="63"/>
                  </a:lnTo>
                  <a:lnTo>
                    <a:pt x="22" y="60"/>
                  </a:lnTo>
                  <a:lnTo>
                    <a:pt x="9" y="55"/>
                  </a:lnTo>
                  <a:lnTo>
                    <a:pt x="0" y="50"/>
                  </a:lnTo>
                  <a:lnTo>
                    <a:pt x="8" y="53"/>
                  </a:lnTo>
                  <a:lnTo>
                    <a:pt x="16" y="54"/>
                  </a:lnTo>
                  <a:lnTo>
                    <a:pt x="22" y="51"/>
                  </a:lnTo>
                  <a:lnTo>
                    <a:pt x="27" y="48"/>
                  </a:lnTo>
                  <a:lnTo>
                    <a:pt x="32" y="42"/>
                  </a:lnTo>
                  <a:lnTo>
                    <a:pt x="38" y="39"/>
                  </a:lnTo>
                  <a:lnTo>
                    <a:pt x="44" y="36"/>
                  </a:lnTo>
                  <a:lnTo>
                    <a:pt x="56" y="40"/>
                  </a:lnTo>
                  <a:lnTo>
                    <a:pt x="59" y="44"/>
                  </a:lnTo>
                  <a:lnTo>
                    <a:pt x="65" y="46"/>
                  </a:lnTo>
                  <a:lnTo>
                    <a:pt x="71" y="46"/>
                  </a:lnTo>
                  <a:lnTo>
                    <a:pt x="78" y="46"/>
                  </a:lnTo>
                  <a:lnTo>
                    <a:pt x="85" y="43"/>
                  </a:lnTo>
                  <a:lnTo>
                    <a:pt x="93" y="41"/>
                  </a:lnTo>
                  <a:lnTo>
                    <a:pt x="101" y="37"/>
                  </a:lnTo>
                  <a:lnTo>
                    <a:pt x="108" y="37"/>
                  </a:lnTo>
                  <a:lnTo>
                    <a:pt x="114" y="33"/>
                  </a:lnTo>
                  <a:lnTo>
                    <a:pt x="121" y="30"/>
                  </a:lnTo>
                  <a:lnTo>
                    <a:pt x="127" y="25"/>
                  </a:lnTo>
                  <a:lnTo>
                    <a:pt x="134" y="21"/>
                  </a:lnTo>
                  <a:lnTo>
                    <a:pt x="140" y="15"/>
                  </a:lnTo>
                  <a:lnTo>
                    <a:pt x="147" y="10"/>
                  </a:lnTo>
                  <a:lnTo>
                    <a:pt x="152" y="5"/>
                  </a:lnTo>
                  <a:lnTo>
                    <a:pt x="159" y="0"/>
                  </a:lnTo>
                  <a:lnTo>
                    <a:pt x="163" y="4"/>
                  </a:lnTo>
                  <a:lnTo>
                    <a:pt x="167" y="8"/>
                  </a:lnTo>
                  <a:lnTo>
                    <a:pt x="167" y="14"/>
                  </a:lnTo>
                  <a:lnTo>
                    <a:pt x="166" y="19"/>
                  </a:lnTo>
                  <a:lnTo>
                    <a:pt x="159" y="28"/>
                  </a:lnTo>
                  <a:lnTo>
                    <a:pt x="153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1" name="Freeform 18"/>
            <p:cNvSpPr>
              <a:spLocks/>
            </p:cNvSpPr>
            <p:nvPr/>
          </p:nvSpPr>
          <p:spPr bwMode="auto">
            <a:xfrm>
              <a:off x="5110" y="2072"/>
              <a:ext cx="59" cy="65"/>
            </a:xfrm>
            <a:custGeom>
              <a:avLst/>
              <a:gdLst>
                <a:gd name="T0" fmla="*/ 0 w 227"/>
                <a:gd name="T1" fmla="*/ 0 h 248"/>
                <a:gd name="T2" fmla="*/ 0 w 227"/>
                <a:gd name="T3" fmla="*/ 0 h 248"/>
                <a:gd name="T4" fmla="*/ 0 w 227"/>
                <a:gd name="T5" fmla="*/ 0 h 248"/>
                <a:gd name="T6" fmla="*/ 0 w 227"/>
                <a:gd name="T7" fmla="*/ 0 h 248"/>
                <a:gd name="T8" fmla="*/ 0 w 227"/>
                <a:gd name="T9" fmla="*/ 0 h 248"/>
                <a:gd name="T10" fmla="*/ 0 w 227"/>
                <a:gd name="T11" fmla="*/ 0 h 248"/>
                <a:gd name="T12" fmla="*/ 0 w 227"/>
                <a:gd name="T13" fmla="*/ 0 h 248"/>
                <a:gd name="T14" fmla="*/ 0 w 227"/>
                <a:gd name="T15" fmla="*/ 0 h 248"/>
                <a:gd name="T16" fmla="*/ 0 w 227"/>
                <a:gd name="T17" fmla="*/ 0 h 248"/>
                <a:gd name="T18" fmla="*/ 0 w 227"/>
                <a:gd name="T19" fmla="*/ 0 h 248"/>
                <a:gd name="T20" fmla="*/ 0 w 227"/>
                <a:gd name="T21" fmla="*/ 0 h 248"/>
                <a:gd name="T22" fmla="*/ 0 w 227"/>
                <a:gd name="T23" fmla="*/ 0 h 248"/>
                <a:gd name="T24" fmla="*/ 0 w 227"/>
                <a:gd name="T25" fmla="*/ 0 h 248"/>
                <a:gd name="T26" fmla="*/ 0 w 227"/>
                <a:gd name="T27" fmla="*/ 0 h 248"/>
                <a:gd name="T28" fmla="*/ 0 w 227"/>
                <a:gd name="T29" fmla="*/ 0 h 248"/>
                <a:gd name="T30" fmla="*/ 0 w 227"/>
                <a:gd name="T31" fmla="*/ 0 h 248"/>
                <a:gd name="T32" fmla="*/ 0 w 227"/>
                <a:gd name="T33" fmla="*/ 0 h 248"/>
                <a:gd name="T34" fmla="*/ 0 w 227"/>
                <a:gd name="T35" fmla="*/ 0 h 248"/>
                <a:gd name="T36" fmla="*/ 0 w 227"/>
                <a:gd name="T37" fmla="*/ 0 h 248"/>
                <a:gd name="T38" fmla="*/ 0 w 227"/>
                <a:gd name="T39" fmla="*/ 0 h 248"/>
                <a:gd name="T40" fmla="*/ 0 w 227"/>
                <a:gd name="T41" fmla="*/ 0 h 248"/>
                <a:gd name="T42" fmla="*/ 0 w 227"/>
                <a:gd name="T43" fmla="*/ 0 h 248"/>
                <a:gd name="T44" fmla="*/ 0 w 227"/>
                <a:gd name="T45" fmla="*/ 0 h 248"/>
                <a:gd name="T46" fmla="*/ 0 w 227"/>
                <a:gd name="T47" fmla="*/ 0 h 248"/>
                <a:gd name="T48" fmla="*/ 0 w 227"/>
                <a:gd name="T49" fmla="*/ 0 h 248"/>
                <a:gd name="T50" fmla="*/ 0 w 227"/>
                <a:gd name="T51" fmla="*/ 0 h 248"/>
                <a:gd name="T52" fmla="*/ 0 w 227"/>
                <a:gd name="T53" fmla="*/ 0 h 248"/>
                <a:gd name="T54" fmla="*/ 0 w 227"/>
                <a:gd name="T55" fmla="*/ 0 h 248"/>
                <a:gd name="T56" fmla="*/ 0 w 227"/>
                <a:gd name="T57" fmla="*/ 0 h 248"/>
                <a:gd name="T58" fmla="*/ 0 w 227"/>
                <a:gd name="T59" fmla="*/ 0 h 248"/>
                <a:gd name="T60" fmla="*/ 0 w 227"/>
                <a:gd name="T61" fmla="*/ 0 h 248"/>
                <a:gd name="T62" fmla="*/ 0 w 227"/>
                <a:gd name="T63" fmla="*/ 0 h 248"/>
                <a:gd name="T64" fmla="*/ 0 w 227"/>
                <a:gd name="T65" fmla="*/ 0 h 248"/>
                <a:gd name="T66" fmla="*/ 0 w 227"/>
                <a:gd name="T67" fmla="*/ 0 h 248"/>
                <a:gd name="T68" fmla="*/ 0 w 227"/>
                <a:gd name="T69" fmla="*/ 0 h 248"/>
                <a:gd name="T70" fmla="*/ 0 w 227"/>
                <a:gd name="T71" fmla="*/ 0 h 248"/>
                <a:gd name="T72" fmla="*/ 0 w 227"/>
                <a:gd name="T73" fmla="*/ 0 h 248"/>
                <a:gd name="T74" fmla="*/ 0 w 227"/>
                <a:gd name="T75" fmla="*/ 0 h 248"/>
                <a:gd name="T76" fmla="*/ 0 w 227"/>
                <a:gd name="T77" fmla="*/ 0 h 24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7" h="248">
                  <a:moveTo>
                    <a:pt x="227" y="29"/>
                  </a:moveTo>
                  <a:lnTo>
                    <a:pt x="221" y="64"/>
                  </a:lnTo>
                  <a:lnTo>
                    <a:pt x="209" y="100"/>
                  </a:lnTo>
                  <a:lnTo>
                    <a:pt x="190" y="132"/>
                  </a:lnTo>
                  <a:lnTo>
                    <a:pt x="167" y="164"/>
                  </a:lnTo>
                  <a:lnTo>
                    <a:pt x="139" y="191"/>
                  </a:lnTo>
                  <a:lnTo>
                    <a:pt x="110" y="214"/>
                  </a:lnTo>
                  <a:lnTo>
                    <a:pt x="77" y="233"/>
                  </a:lnTo>
                  <a:lnTo>
                    <a:pt x="45" y="248"/>
                  </a:lnTo>
                  <a:lnTo>
                    <a:pt x="38" y="246"/>
                  </a:lnTo>
                  <a:lnTo>
                    <a:pt x="31" y="245"/>
                  </a:lnTo>
                  <a:lnTo>
                    <a:pt x="25" y="245"/>
                  </a:lnTo>
                  <a:lnTo>
                    <a:pt x="19" y="246"/>
                  </a:lnTo>
                  <a:lnTo>
                    <a:pt x="12" y="244"/>
                  </a:lnTo>
                  <a:lnTo>
                    <a:pt x="8" y="242"/>
                  </a:lnTo>
                  <a:lnTo>
                    <a:pt x="2" y="239"/>
                  </a:lnTo>
                  <a:lnTo>
                    <a:pt x="0" y="235"/>
                  </a:lnTo>
                  <a:lnTo>
                    <a:pt x="0" y="228"/>
                  </a:lnTo>
                  <a:lnTo>
                    <a:pt x="0" y="222"/>
                  </a:lnTo>
                  <a:lnTo>
                    <a:pt x="1" y="217"/>
                  </a:lnTo>
                  <a:lnTo>
                    <a:pt x="8" y="213"/>
                  </a:lnTo>
                  <a:lnTo>
                    <a:pt x="15" y="215"/>
                  </a:lnTo>
                  <a:lnTo>
                    <a:pt x="21" y="215"/>
                  </a:lnTo>
                  <a:lnTo>
                    <a:pt x="27" y="212"/>
                  </a:lnTo>
                  <a:lnTo>
                    <a:pt x="38" y="213"/>
                  </a:lnTo>
                  <a:lnTo>
                    <a:pt x="48" y="213"/>
                  </a:lnTo>
                  <a:lnTo>
                    <a:pt x="58" y="211"/>
                  </a:lnTo>
                  <a:lnTo>
                    <a:pt x="86" y="193"/>
                  </a:lnTo>
                  <a:lnTo>
                    <a:pt x="113" y="173"/>
                  </a:lnTo>
                  <a:lnTo>
                    <a:pt x="137" y="148"/>
                  </a:lnTo>
                  <a:lnTo>
                    <a:pt x="160" y="122"/>
                  </a:lnTo>
                  <a:lnTo>
                    <a:pt x="176" y="92"/>
                  </a:lnTo>
                  <a:lnTo>
                    <a:pt x="191" y="61"/>
                  </a:lnTo>
                  <a:lnTo>
                    <a:pt x="200" y="30"/>
                  </a:lnTo>
                  <a:lnTo>
                    <a:pt x="207" y="0"/>
                  </a:lnTo>
                  <a:lnTo>
                    <a:pt x="214" y="4"/>
                  </a:lnTo>
                  <a:lnTo>
                    <a:pt x="220" y="11"/>
                  </a:lnTo>
                  <a:lnTo>
                    <a:pt x="224" y="20"/>
                  </a:lnTo>
                  <a:lnTo>
                    <a:pt x="227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2" name="Freeform 19"/>
            <p:cNvSpPr>
              <a:spLocks/>
            </p:cNvSpPr>
            <p:nvPr/>
          </p:nvSpPr>
          <p:spPr bwMode="auto">
            <a:xfrm>
              <a:off x="5043" y="2152"/>
              <a:ext cx="143" cy="85"/>
            </a:xfrm>
            <a:custGeom>
              <a:avLst/>
              <a:gdLst>
                <a:gd name="T0" fmla="*/ 0 w 546"/>
                <a:gd name="T1" fmla="*/ 0 h 328"/>
                <a:gd name="T2" fmla="*/ 0 w 546"/>
                <a:gd name="T3" fmla="*/ 0 h 328"/>
                <a:gd name="T4" fmla="*/ 0 w 546"/>
                <a:gd name="T5" fmla="*/ 0 h 328"/>
                <a:gd name="T6" fmla="*/ 0 w 546"/>
                <a:gd name="T7" fmla="*/ 0 h 328"/>
                <a:gd name="T8" fmla="*/ 0 w 546"/>
                <a:gd name="T9" fmla="*/ 0 h 328"/>
                <a:gd name="T10" fmla="*/ 0 w 546"/>
                <a:gd name="T11" fmla="*/ 0 h 328"/>
                <a:gd name="T12" fmla="*/ 0 w 546"/>
                <a:gd name="T13" fmla="*/ 0 h 328"/>
                <a:gd name="T14" fmla="*/ 0 w 546"/>
                <a:gd name="T15" fmla="*/ 0 h 328"/>
                <a:gd name="T16" fmla="*/ 0 w 546"/>
                <a:gd name="T17" fmla="*/ 0 h 328"/>
                <a:gd name="T18" fmla="*/ 0 w 546"/>
                <a:gd name="T19" fmla="*/ 0 h 328"/>
                <a:gd name="T20" fmla="*/ 0 w 546"/>
                <a:gd name="T21" fmla="*/ 0 h 328"/>
                <a:gd name="T22" fmla="*/ 0 w 546"/>
                <a:gd name="T23" fmla="*/ 0 h 328"/>
                <a:gd name="T24" fmla="*/ 0 w 546"/>
                <a:gd name="T25" fmla="*/ 0 h 328"/>
                <a:gd name="T26" fmla="*/ 0 w 546"/>
                <a:gd name="T27" fmla="*/ 0 h 328"/>
                <a:gd name="T28" fmla="*/ 0 w 546"/>
                <a:gd name="T29" fmla="*/ 0 h 328"/>
                <a:gd name="T30" fmla="*/ 0 w 546"/>
                <a:gd name="T31" fmla="*/ 0 h 328"/>
                <a:gd name="T32" fmla="*/ 0 w 546"/>
                <a:gd name="T33" fmla="*/ 0 h 328"/>
                <a:gd name="T34" fmla="*/ 0 w 546"/>
                <a:gd name="T35" fmla="*/ 0 h 328"/>
                <a:gd name="T36" fmla="*/ 0 w 546"/>
                <a:gd name="T37" fmla="*/ 0 h 328"/>
                <a:gd name="T38" fmla="*/ 0 w 546"/>
                <a:gd name="T39" fmla="*/ 0 h 328"/>
                <a:gd name="T40" fmla="*/ 0 w 546"/>
                <a:gd name="T41" fmla="*/ 0 h 328"/>
                <a:gd name="T42" fmla="*/ 0 w 546"/>
                <a:gd name="T43" fmla="*/ 0 h 328"/>
                <a:gd name="T44" fmla="*/ 0 w 546"/>
                <a:gd name="T45" fmla="*/ 0 h 328"/>
                <a:gd name="T46" fmla="*/ 0 w 546"/>
                <a:gd name="T47" fmla="*/ 0 h 328"/>
                <a:gd name="T48" fmla="*/ 0 w 546"/>
                <a:gd name="T49" fmla="*/ 0 h 328"/>
                <a:gd name="T50" fmla="*/ 0 w 546"/>
                <a:gd name="T51" fmla="*/ 0 h 328"/>
                <a:gd name="T52" fmla="*/ 0 w 546"/>
                <a:gd name="T53" fmla="*/ 0 h 328"/>
                <a:gd name="T54" fmla="*/ 0 w 546"/>
                <a:gd name="T55" fmla="*/ 0 h 328"/>
                <a:gd name="T56" fmla="*/ 0 w 546"/>
                <a:gd name="T57" fmla="*/ 0 h 328"/>
                <a:gd name="T58" fmla="*/ 0 w 546"/>
                <a:gd name="T59" fmla="*/ 0 h 328"/>
                <a:gd name="T60" fmla="*/ 0 w 546"/>
                <a:gd name="T61" fmla="*/ 0 h 328"/>
                <a:gd name="T62" fmla="*/ 0 w 546"/>
                <a:gd name="T63" fmla="*/ 0 h 328"/>
                <a:gd name="T64" fmla="*/ 0 w 546"/>
                <a:gd name="T65" fmla="*/ 0 h 328"/>
                <a:gd name="T66" fmla="*/ 0 w 546"/>
                <a:gd name="T67" fmla="*/ 0 h 328"/>
                <a:gd name="T68" fmla="*/ 0 w 546"/>
                <a:gd name="T69" fmla="*/ 0 h 328"/>
                <a:gd name="T70" fmla="*/ 0 w 546"/>
                <a:gd name="T71" fmla="*/ 0 h 328"/>
                <a:gd name="T72" fmla="*/ 0 w 546"/>
                <a:gd name="T73" fmla="*/ 0 h 328"/>
                <a:gd name="T74" fmla="*/ 0 w 546"/>
                <a:gd name="T75" fmla="*/ 0 h 328"/>
                <a:gd name="T76" fmla="*/ 0 w 546"/>
                <a:gd name="T77" fmla="*/ 0 h 328"/>
                <a:gd name="T78" fmla="*/ 0 w 546"/>
                <a:gd name="T79" fmla="*/ 0 h 328"/>
                <a:gd name="T80" fmla="*/ 0 w 546"/>
                <a:gd name="T81" fmla="*/ 0 h 328"/>
                <a:gd name="T82" fmla="*/ 0 w 546"/>
                <a:gd name="T83" fmla="*/ 0 h 3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6" h="328">
                  <a:moveTo>
                    <a:pt x="358" y="313"/>
                  </a:moveTo>
                  <a:lnTo>
                    <a:pt x="315" y="324"/>
                  </a:lnTo>
                  <a:lnTo>
                    <a:pt x="272" y="328"/>
                  </a:lnTo>
                  <a:lnTo>
                    <a:pt x="230" y="323"/>
                  </a:lnTo>
                  <a:lnTo>
                    <a:pt x="191" y="313"/>
                  </a:lnTo>
                  <a:lnTo>
                    <a:pt x="153" y="295"/>
                  </a:lnTo>
                  <a:lnTo>
                    <a:pt x="119" y="274"/>
                  </a:lnTo>
                  <a:lnTo>
                    <a:pt x="86" y="248"/>
                  </a:lnTo>
                  <a:lnTo>
                    <a:pt x="57" y="221"/>
                  </a:lnTo>
                  <a:lnTo>
                    <a:pt x="42" y="203"/>
                  </a:lnTo>
                  <a:lnTo>
                    <a:pt x="30" y="186"/>
                  </a:lnTo>
                  <a:lnTo>
                    <a:pt x="18" y="169"/>
                  </a:lnTo>
                  <a:lnTo>
                    <a:pt x="10" y="152"/>
                  </a:lnTo>
                  <a:lnTo>
                    <a:pt x="2" y="134"/>
                  </a:lnTo>
                  <a:lnTo>
                    <a:pt x="0" y="116"/>
                  </a:lnTo>
                  <a:lnTo>
                    <a:pt x="0" y="98"/>
                  </a:lnTo>
                  <a:lnTo>
                    <a:pt x="6" y="80"/>
                  </a:lnTo>
                  <a:lnTo>
                    <a:pt x="6" y="67"/>
                  </a:lnTo>
                  <a:lnTo>
                    <a:pt x="30" y="80"/>
                  </a:lnTo>
                  <a:lnTo>
                    <a:pt x="55" y="97"/>
                  </a:lnTo>
                  <a:lnTo>
                    <a:pt x="80" y="116"/>
                  </a:lnTo>
                  <a:lnTo>
                    <a:pt x="104" y="135"/>
                  </a:lnTo>
                  <a:lnTo>
                    <a:pt x="128" y="151"/>
                  </a:lnTo>
                  <a:lnTo>
                    <a:pt x="155" y="165"/>
                  </a:lnTo>
                  <a:lnTo>
                    <a:pt x="182" y="171"/>
                  </a:lnTo>
                  <a:lnTo>
                    <a:pt x="213" y="172"/>
                  </a:lnTo>
                  <a:lnTo>
                    <a:pt x="259" y="168"/>
                  </a:lnTo>
                  <a:lnTo>
                    <a:pt x="306" y="159"/>
                  </a:lnTo>
                  <a:lnTo>
                    <a:pt x="349" y="142"/>
                  </a:lnTo>
                  <a:lnTo>
                    <a:pt x="392" y="123"/>
                  </a:lnTo>
                  <a:lnTo>
                    <a:pt x="431" y="97"/>
                  </a:lnTo>
                  <a:lnTo>
                    <a:pt x="470" y="68"/>
                  </a:lnTo>
                  <a:lnTo>
                    <a:pt x="507" y="34"/>
                  </a:lnTo>
                  <a:lnTo>
                    <a:pt x="544" y="0"/>
                  </a:lnTo>
                  <a:lnTo>
                    <a:pt x="546" y="49"/>
                  </a:lnTo>
                  <a:lnTo>
                    <a:pt x="539" y="96"/>
                  </a:lnTo>
                  <a:lnTo>
                    <a:pt x="524" y="141"/>
                  </a:lnTo>
                  <a:lnTo>
                    <a:pt x="501" y="183"/>
                  </a:lnTo>
                  <a:lnTo>
                    <a:pt x="471" y="221"/>
                  </a:lnTo>
                  <a:lnTo>
                    <a:pt x="437" y="256"/>
                  </a:lnTo>
                  <a:lnTo>
                    <a:pt x="398" y="286"/>
                  </a:lnTo>
                  <a:lnTo>
                    <a:pt x="358" y="313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3" name="Freeform 20"/>
            <p:cNvSpPr>
              <a:spLocks/>
            </p:cNvSpPr>
            <p:nvPr/>
          </p:nvSpPr>
          <p:spPr bwMode="auto">
            <a:xfrm>
              <a:off x="4787" y="2167"/>
              <a:ext cx="602" cy="634"/>
            </a:xfrm>
            <a:custGeom>
              <a:avLst/>
              <a:gdLst>
                <a:gd name="T0" fmla="*/ 0 w 2307"/>
                <a:gd name="T1" fmla="*/ 0 h 2432"/>
                <a:gd name="T2" fmla="*/ 0 w 2307"/>
                <a:gd name="T3" fmla="*/ 0 h 2432"/>
                <a:gd name="T4" fmla="*/ 0 w 2307"/>
                <a:gd name="T5" fmla="*/ 0 h 2432"/>
                <a:gd name="T6" fmla="*/ 0 w 2307"/>
                <a:gd name="T7" fmla="*/ 0 h 2432"/>
                <a:gd name="T8" fmla="*/ 0 w 2307"/>
                <a:gd name="T9" fmla="*/ 0 h 2432"/>
                <a:gd name="T10" fmla="*/ 0 w 2307"/>
                <a:gd name="T11" fmla="*/ 0 h 2432"/>
                <a:gd name="T12" fmla="*/ 0 w 2307"/>
                <a:gd name="T13" fmla="*/ 0 h 2432"/>
                <a:gd name="T14" fmla="*/ 0 w 2307"/>
                <a:gd name="T15" fmla="*/ 0 h 2432"/>
                <a:gd name="T16" fmla="*/ 0 w 2307"/>
                <a:gd name="T17" fmla="*/ 0 h 2432"/>
                <a:gd name="T18" fmla="*/ 0 w 2307"/>
                <a:gd name="T19" fmla="*/ 0 h 2432"/>
                <a:gd name="T20" fmla="*/ 0 w 2307"/>
                <a:gd name="T21" fmla="*/ 0 h 2432"/>
                <a:gd name="T22" fmla="*/ 0 w 2307"/>
                <a:gd name="T23" fmla="*/ 0 h 2432"/>
                <a:gd name="T24" fmla="*/ 0 w 2307"/>
                <a:gd name="T25" fmla="*/ 0 h 2432"/>
                <a:gd name="T26" fmla="*/ 0 w 2307"/>
                <a:gd name="T27" fmla="*/ 0 h 2432"/>
                <a:gd name="T28" fmla="*/ 0 w 2307"/>
                <a:gd name="T29" fmla="*/ 0 h 2432"/>
                <a:gd name="T30" fmla="*/ 0 w 2307"/>
                <a:gd name="T31" fmla="*/ 0 h 2432"/>
                <a:gd name="T32" fmla="*/ 0 w 2307"/>
                <a:gd name="T33" fmla="*/ 0 h 2432"/>
                <a:gd name="T34" fmla="*/ 0 w 2307"/>
                <a:gd name="T35" fmla="*/ 0 h 2432"/>
                <a:gd name="T36" fmla="*/ 0 w 2307"/>
                <a:gd name="T37" fmla="*/ 0 h 2432"/>
                <a:gd name="T38" fmla="*/ 0 w 2307"/>
                <a:gd name="T39" fmla="*/ 0 h 2432"/>
                <a:gd name="T40" fmla="*/ 0 w 2307"/>
                <a:gd name="T41" fmla="*/ 0 h 2432"/>
                <a:gd name="T42" fmla="*/ 0 w 2307"/>
                <a:gd name="T43" fmla="*/ 0 h 2432"/>
                <a:gd name="T44" fmla="*/ 0 w 2307"/>
                <a:gd name="T45" fmla="*/ 0 h 2432"/>
                <a:gd name="T46" fmla="*/ 0 w 2307"/>
                <a:gd name="T47" fmla="*/ 0 h 2432"/>
                <a:gd name="T48" fmla="*/ 0 w 2307"/>
                <a:gd name="T49" fmla="*/ 0 h 2432"/>
                <a:gd name="T50" fmla="*/ 0 w 2307"/>
                <a:gd name="T51" fmla="*/ 0 h 2432"/>
                <a:gd name="T52" fmla="*/ 0 w 2307"/>
                <a:gd name="T53" fmla="*/ 0 h 2432"/>
                <a:gd name="T54" fmla="*/ 0 w 2307"/>
                <a:gd name="T55" fmla="*/ 0 h 2432"/>
                <a:gd name="T56" fmla="*/ 0 w 2307"/>
                <a:gd name="T57" fmla="*/ 0 h 2432"/>
                <a:gd name="T58" fmla="*/ 0 w 2307"/>
                <a:gd name="T59" fmla="*/ 0 h 2432"/>
                <a:gd name="T60" fmla="*/ 0 w 2307"/>
                <a:gd name="T61" fmla="*/ 0 h 2432"/>
                <a:gd name="T62" fmla="*/ 0 w 2307"/>
                <a:gd name="T63" fmla="*/ 0 h 2432"/>
                <a:gd name="T64" fmla="*/ 0 w 2307"/>
                <a:gd name="T65" fmla="*/ 0 h 2432"/>
                <a:gd name="T66" fmla="*/ 0 w 2307"/>
                <a:gd name="T67" fmla="*/ 0 h 2432"/>
                <a:gd name="T68" fmla="*/ 0 w 2307"/>
                <a:gd name="T69" fmla="*/ 0 h 2432"/>
                <a:gd name="T70" fmla="*/ 0 w 2307"/>
                <a:gd name="T71" fmla="*/ 0 h 2432"/>
                <a:gd name="T72" fmla="*/ 0 w 2307"/>
                <a:gd name="T73" fmla="*/ 0 h 2432"/>
                <a:gd name="T74" fmla="*/ 0 w 2307"/>
                <a:gd name="T75" fmla="*/ 0 h 2432"/>
                <a:gd name="T76" fmla="*/ 0 w 2307"/>
                <a:gd name="T77" fmla="*/ 0 h 2432"/>
                <a:gd name="T78" fmla="*/ 0 w 2307"/>
                <a:gd name="T79" fmla="*/ 0 h 2432"/>
                <a:gd name="T80" fmla="*/ 0 w 2307"/>
                <a:gd name="T81" fmla="*/ 0 h 2432"/>
                <a:gd name="T82" fmla="*/ 0 w 2307"/>
                <a:gd name="T83" fmla="*/ 0 h 2432"/>
                <a:gd name="T84" fmla="*/ 0 w 2307"/>
                <a:gd name="T85" fmla="*/ 0 h 2432"/>
                <a:gd name="T86" fmla="*/ 0 w 2307"/>
                <a:gd name="T87" fmla="*/ 0 h 2432"/>
                <a:gd name="T88" fmla="*/ 0 w 2307"/>
                <a:gd name="T89" fmla="*/ 0 h 2432"/>
                <a:gd name="T90" fmla="*/ 0 w 2307"/>
                <a:gd name="T91" fmla="*/ 0 h 2432"/>
                <a:gd name="T92" fmla="*/ 0 w 2307"/>
                <a:gd name="T93" fmla="*/ 0 h 2432"/>
                <a:gd name="T94" fmla="*/ 0 w 2307"/>
                <a:gd name="T95" fmla="*/ 0 h 2432"/>
                <a:gd name="T96" fmla="*/ 0 w 2307"/>
                <a:gd name="T97" fmla="*/ 0 h 2432"/>
                <a:gd name="T98" fmla="*/ 0 w 2307"/>
                <a:gd name="T99" fmla="*/ 0 h 2432"/>
                <a:gd name="T100" fmla="*/ 0 w 2307"/>
                <a:gd name="T101" fmla="*/ 0 h 2432"/>
                <a:gd name="T102" fmla="*/ 0 w 2307"/>
                <a:gd name="T103" fmla="*/ 0 h 2432"/>
                <a:gd name="T104" fmla="*/ 0 w 2307"/>
                <a:gd name="T105" fmla="*/ 0 h 2432"/>
                <a:gd name="T106" fmla="*/ 0 w 2307"/>
                <a:gd name="T107" fmla="*/ 0 h 2432"/>
                <a:gd name="T108" fmla="*/ 0 w 2307"/>
                <a:gd name="T109" fmla="*/ 0 h 2432"/>
                <a:gd name="T110" fmla="*/ 0 w 2307"/>
                <a:gd name="T111" fmla="*/ 0 h 2432"/>
                <a:gd name="T112" fmla="*/ 0 w 2307"/>
                <a:gd name="T113" fmla="*/ 0 h 2432"/>
                <a:gd name="T114" fmla="*/ 0 w 2307"/>
                <a:gd name="T115" fmla="*/ 0 h 2432"/>
                <a:gd name="T116" fmla="*/ 0 w 2307"/>
                <a:gd name="T117" fmla="*/ 0 h 2432"/>
                <a:gd name="T118" fmla="*/ 0 w 2307"/>
                <a:gd name="T119" fmla="*/ 0 h 2432"/>
                <a:gd name="T120" fmla="*/ 0 w 2307"/>
                <a:gd name="T121" fmla="*/ 0 h 2432"/>
                <a:gd name="T122" fmla="*/ 0 w 2307"/>
                <a:gd name="T123" fmla="*/ 0 h 24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07" h="2432">
                  <a:moveTo>
                    <a:pt x="1706" y="41"/>
                  </a:moveTo>
                  <a:lnTo>
                    <a:pt x="1728" y="55"/>
                  </a:lnTo>
                  <a:lnTo>
                    <a:pt x="1725" y="60"/>
                  </a:lnTo>
                  <a:lnTo>
                    <a:pt x="1729" y="60"/>
                  </a:lnTo>
                  <a:lnTo>
                    <a:pt x="1735" y="61"/>
                  </a:lnTo>
                  <a:lnTo>
                    <a:pt x="1742" y="63"/>
                  </a:lnTo>
                  <a:lnTo>
                    <a:pt x="1749" y="64"/>
                  </a:lnTo>
                  <a:lnTo>
                    <a:pt x="1756" y="64"/>
                  </a:lnTo>
                  <a:lnTo>
                    <a:pt x="1762" y="66"/>
                  </a:lnTo>
                  <a:lnTo>
                    <a:pt x="1770" y="66"/>
                  </a:lnTo>
                  <a:lnTo>
                    <a:pt x="1778" y="68"/>
                  </a:lnTo>
                  <a:lnTo>
                    <a:pt x="1837" y="101"/>
                  </a:lnTo>
                  <a:lnTo>
                    <a:pt x="1896" y="141"/>
                  </a:lnTo>
                  <a:lnTo>
                    <a:pt x="1952" y="186"/>
                  </a:lnTo>
                  <a:lnTo>
                    <a:pt x="2005" y="237"/>
                  </a:lnTo>
                  <a:lnTo>
                    <a:pt x="2051" y="291"/>
                  </a:lnTo>
                  <a:lnTo>
                    <a:pt x="2091" y="350"/>
                  </a:lnTo>
                  <a:lnTo>
                    <a:pt x="2121" y="413"/>
                  </a:lnTo>
                  <a:lnTo>
                    <a:pt x="2142" y="483"/>
                  </a:lnTo>
                  <a:lnTo>
                    <a:pt x="2159" y="535"/>
                  </a:lnTo>
                  <a:lnTo>
                    <a:pt x="2180" y="588"/>
                  </a:lnTo>
                  <a:lnTo>
                    <a:pt x="2200" y="638"/>
                  </a:lnTo>
                  <a:lnTo>
                    <a:pt x="2222" y="690"/>
                  </a:lnTo>
                  <a:lnTo>
                    <a:pt x="2244" y="741"/>
                  </a:lnTo>
                  <a:lnTo>
                    <a:pt x="2265" y="791"/>
                  </a:lnTo>
                  <a:lnTo>
                    <a:pt x="2285" y="842"/>
                  </a:lnTo>
                  <a:lnTo>
                    <a:pt x="2307" y="896"/>
                  </a:lnTo>
                  <a:lnTo>
                    <a:pt x="2296" y="899"/>
                  </a:lnTo>
                  <a:lnTo>
                    <a:pt x="2290" y="908"/>
                  </a:lnTo>
                  <a:lnTo>
                    <a:pt x="2284" y="916"/>
                  </a:lnTo>
                  <a:lnTo>
                    <a:pt x="2277" y="925"/>
                  </a:lnTo>
                  <a:lnTo>
                    <a:pt x="2237" y="936"/>
                  </a:lnTo>
                  <a:lnTo>
                    <a:pt x="2198" y="950"/>
                  </a:lnTo>
                  <a:lnTo>
                    <a:pt x="2156" y="961"/>
                  </a:lnTo>
                  <a:lnTo>
                    <a:pt x="2115" y="974"/>
                  </a:lnTo>
                  <a:lnTo>
                    <a:pt x="2074" y="988"/>
                  </a:lnTo>
                  <a:lnTo>
                    <a:pt x="2033" y="1003"/>
                  </a:lnTo>
                  <a:lnTo>
                    <a:pt x="1993" y="1018"/>
                  </a:lnTo>
                  <a:lnTo>
                    <a:pt x="1955" y="1036"/>
                  </a:lnTo>
                  <a:lnTo>
                    <a:pt x="1947" y="1031"/>
                  </a:lnTo>
                  <a:lnTo>
                    <a:pt x="1966" y="1010"/>
                  </a:lnTo>
                  <a:lnTo>
                    <a:pt x="1990" y="995"/>
                  </a:lnTo>
                  <a:lnTo>
                    <a:pt x="2014" y="981"/>
                  </a:lnTo>
                  <a:lnTo>
                    <a:pt x="2041" y="972"/>
                  </a:lnTo>
                  <a:lnTo>
                    <a:pt x="2067" y="962"/>
                  </a:lnTo>
                  <a:lnTo>
                    <a:pt x="2094" y="954"/>
                  </a:lnTo>
                  <a:lnTo>
                    <a:pt x="2120" y="945"/>
                  </a:lnTo>
                  <a:lnTo>
                    <a:pt x="2146" y="935"/>
                  </a:lnTo>
                  <a:lnTo>
                    <a:pt x="2230" y="896"/>
                  </a:lnTo>
                  <a:lnTo>
                    <a:pt x="2227" y="889"/>
                  </a:lnTo>
                  <a:lnTo>
                    <a:pt x="2223" y="886"/>
                  </a:lnTo>
                  <a:lnTo>
                    <a:pt x="2219" y="884"/>
                  </a:lnTo>
                  <a:lnTo>
                    <a:pt x="2214" y="887"/>
                  </a:lnTo>
                  <a:lnTo>
                    <a:pt x="2203" y="891"/>
                  </a:lnTo>
                  <a:lnTo>
                    <a:pt x="2193" y="896"/>
                  </a:lnTo>
                  <a:lnTo>
                    <a:pt x="2160" y="906"/>
                  </a:lnTo>
                  <a:lnTo>
                    <a:pt x="2128" y="916"/>
                  </a:lnTo>
                  <a:lnTo>
                    <a:pt x="2093" y="924"/>
                  </a:lnTo>
                  <a:lnTo>
                    <a:pt x="2058" y="934"/>
                  </a:lnTo>
                  <a:lnTo>
                    <a:pt x="2023" y="943"/>
                  </a:lnTo>
                  <a:lnTo>
                    <a:pt x="1991" y="956"/>
                  </a:lnTo>
                  <a:lnTo>
                    <a:pt x="1959" y="973"/>
                  </a:lnTo>
                  <a:lnTo>
                    <a:pt x="1931" y="996"/>
                  </a:lnTo>
                  <a:lnTo>
                    <a:pt x="1927" y="988"/>
                  </a:lnTo>
                  <a:lnTo>
                    <a:pt x="1923" y="980"/>
                  </a:lnTo>
                  <a:lnTo>
                    <a:pt x="1920" y="971"/>
                  </a:lnTo>
                  <a:lnTo>
                    <a:pt x="1918" y="963"/>
                  </a:lnTo>
                  <a:lnTo>
                    <a:pt x="1914" y="953"/>
                  </a:lnTo>
                  <a:lnTo>
                    <a:pt x="1913" y="944"/>
                  </a:lnTo>
                  <a:lnTo>
                    <a:pt x="1913" y="934"/>
                  </a:lnTo>
                  <a:lnTo>
                    <a:pt x="1915" y="925"/>
                  </a:lnTo>
                  <a:lnTo>
                    <a:pt x="1918" y="927"/>
                  </a:lnTo>
                  <a:lnTo>
                    <a:pt x="1921" y="922"/>
                  </a:lnTo>
                  <a:lnTo>
                    <a:pt x="1923" y="917"/>
                  </a:lnTo>
                  <a:lnTo>
                    <a:pt x="1923" y="910"/>
                  </a:lnTo>
                  <a:lnTo>
                    <a:pt x="1924" y="905"/>
                  </a:lnTo>
                  <a:lnTo>
                    <a:pt x="1923" y="898"/>
                  </a:lnTo>
                  <a:lnTo>
                    <a:pt x="1923" y="891"/>
                  </a:lnTo>
                  <a:lnTo>
                    <a:pt x="1923" y="884"/>
                  </a:lnTo>
                  <a:lnTo>
                    <a:pt x="1925" y="880"/>
                  </a:lnTo>
                  <a:lnTo>
                    <a:pt x="1937" y="856"/>
                  </a:lnTo>
                  <a:lnTo>
                    <a:pt x="1949" y="833"/>
                  </a:lnTo>
                  <a:lnTo>
                    <a:pt x="1960" y="808"/>
                  </a:lnTo>
                  <a:lnTo>
                    <a:pt x="1972" y="784"/>
                  </a:lnTo>
                  <a:lnTo>
                    <a:pt x="1981" y="760"/>
                  </a:lnTo>
                  <a:lnTo>
                    <a:pt x="1991" y="735"/>
                  </a:lnTo>
                  <a:lnTo>
                    <a:pt x="2001" y="710"/>
                  </a:lnTo>
                  <a:lnTo>
                    <a:pt x="2011" y="687"/>
                  </a:lnTo>
                  <a:lnTo>
                    <a:pt x="2003" y="679"/>
                  </a:lnTo>
                  <a:lnTo>
                    <a:pt x="1992" y="700"/>
                  </a:lnTo>
                  <a:lnTo>
                    <a:pt x="1982" y="721"/>
                  </a:lnTo>
                  <a:lnTo>
                    <a:pt x="1970" y="742"/>
                  </a:lnTo>
                  <a:lnTo>
                    <a:pt x="1959" y="762"/>
                  </a:lnTo>
                  <a:lnTo>
                    <a:pt x="1947" y="782"/>
                  </a:lnTo>
                  <a:lnTo>
                    <a:pt x="1936" y="802"/>
                  </a:lnTo>
                  <a:lnTo>
                    <a:pt x="1924" y="824"/>
                  </a:lnTo>
                  <a:lnTo>
                    <a:pt x="1915" y="848"/>
                  </a:lnTo>
                  <a:lnTo>
                    <a:pt x="1905" y="814"/>
                  </a:lnTo>
                  <a:lnTo>
                    <a:pt x="1898" y="780"/>
                  </a:lnTo>
                  <a:lnTo>
                    <a:pt x="1893" y="744"/>
                  </a:lnTo>
                  <a:lnTo>
                    <a:pt x="1891" y="709"/>
                  </a:lnTo>
                  <a:lnTo>
                    <a:pt x="1888" y="672"/>
                  </a:lnTo>
                  <a:lnTo>
                    <a:pt x="1888" y="636"/>
                  </a:lnTo>
                  <a:lnTo>
                    <a:pt x="1888" y="598"/>
                  </a:lnTo>
                  <a:lnTo>
                    <a:pt x="1892" y="560"/>
                  </a:lnTo>
                  <a:lnTo>
                    <a:pt x="1885" y="553"/>
                  </a:lnTo>
                  <a:lnTo>
                    <a:pt x="1878" y="552"/>
                  </a:lnTo>
                  <a:lnTo>
                    <a:pt x="1870" y="549"/>
                  </a:lnTo>
                  <a:lnTo>
                    <a:pt x="1865" y="547"/>
                  </a:lnTo>
                  <a:lnTo>
                    <a:pt x="1855" y="563"/>
                  </a:lnTo>
                  <a:lnTo>
                    <a:pt x="1855" y="591"/>
                  </a:lnTo>
                  <a:lnTo>
                    <a:pt x="1855" y="621"/>
                  </a:lnTo>
                  <a:lnTo>
                    <a:pt x="1853" y="653"/>
                  </a:lnTo>
                  <a:lnTo>
                    <a:pt x="1855" y="684"/>
                  </a:lnTo>
                  <a:lnTo>
                    <a:pt x="1855" y="715"/>
                  </a:lnTo>
                  <a:lnTo>
                    <a:pt x="1858" y="745"/>
                  </a:lnTo>
                  <a:lnTo>
                    <a:pt x="1861" y="774"/>
                  </a:lnTo>
                  <a:lnTo>
                    <a:pt x="1868" y="804"/>
                  </a:lnTo>
                  <a:lnTo>
                    <a:pt x="1857" y="822"/>
                  </a:lnTo>
                  <a:lnTo>
                    <a:pt x="1862" y="854"/>
                  </a:lnTo>
                  <a:lnTo>
                    <a:pt x="1869" y="887"/>
                  </a:lnTo>
                  <a:lnTo>
                    <a:pt x="1877" y="918"/>
                  </a:lnTo>
                  <a:lnTo>
                    <a:pt x="1886" y="952"/>
                  </a:lnTo>
                  <a:lnTo>
                    <a:pt x="1892" y="983"/>
                  </a:lnTo>
                  <a:lnTo>
                    <a:pt x="1898" y="1017"/>
                  </a:lnTo>
                  <a:lnTo>
                    <a:pt x="1901" y="1050"/>
                  </a:lnTo>
                  <a:lnTo>
                    <a:pt x="1902" y="1086"/>
                  </a:lnTo>
                  <a:lnTo>
                    <a:pt x="1904" y="1090"/>
                  </a:lnTo>
                  <a:lnTo>
                    <a:pt x="1909" y="1095"/>
                  </a:lnTo>
                  <a:lnTo>
                    <a:pt x="1913" y="1096"/>
                  </a:lnTo>
                  <a:lnTo>
                    <a:pt x="1919" y="1097"/>
                  </a:lnTo>
                  <a:lnTo>
                    <a:pt x="1929" y="1094"/>
                  </a:lnTo>
                  <a:lnTo>
                    <a:pt x="1939" y="1086"/>
                  </a:lnTo>
                  <a:lnTo>
                    <a:pt x="1936" y="1116"/>
                  </a:lnTo>
                  <a:lnTo>
                    <a:pt x="1936" y="1148"/>
                  </a:lnTo>
                  <a:lnTo>
                    <a:pt x="1938" y="1178"/>
                  </a:lnTo>
                  <a:lnTo>
                    <a:pt x="1943" y="1209"/>
                  </a:lnTo>
                  <a:lnTo>
                    <a:pt x="1948" y="1239"/>
                  </a:lnTo>
                  <a:lnTo>
                    <a:pt x="1955" y="1268"/>
                  </a:lnTo>
                  <a:lnTo>
                    <a:pt x="1961" y="1297"/>
                  </a:lnTo>
                  <a:lnTo>
                    <a:pt x="1968" y="1326"/>
                  </a:lnTo>
                  <a:lnTo>
                    <a:pt x="1927" y="1348"/>
                  </a:lnTo>
                  <a:lnTo>
                    <a:pt x="1886" y="1366"/>
                  </a:lnTo>
                  <a:lnTo>
                    <a:pt x="1844" y="1379"/>
                  </a:lnTo>
                  <a:lnTo>
                    <a:pt x="1804" y="1392"/>
                  </a:lnTo>
                  <a:lnTo>
                    <a:pt x="1761" y="1402"/>
                  </a:lnTo>
                  <a:lnTo>
                    <a:pt x="1720" y="1412"/>
                  </a:lnTo>
                  <a:lnTo>
                    <a:pt x="1677" y="1422"/>
                  </a:lnTo>
                  <a:lnTo>
                    <a:pt x="1635" y="1435"/>
                  </a:lnTo>
                  <a:lnTo>
                    <a:pt x="1592" y="1432"/>
                  </a:lnTo>
                  <a:lnTo>
                    <a:pt x="1550" y="1423"/>
                  </a:lnTo>
                  <a:lnTo>
                    <a:pt x="1508" y="1410"/>
                  </a:lnTo>
                  <a:lnTo>
                    <a:pt x="1469" y="1397"/>
                  </a:lnTo>
                  <a:lnTo>
                    <a:pt x="1429" y="1383"/>
                  </a:lnTo>
                  <a:lnTo>
                    <a:pt x="1388" y="1372"/>
                  </a:lnTo>
                  <a:lnTo>
                    <a:pt x="1348" y="1367"/>
                  </a:lnTo>
                  <a:lnTo>
                    <a:pt x="1307" y="1369"/>
                  </a:lnTo>
                  <a:lnTo>
                    <a:pt x="1284" y="1396"/>
                  </a:lnTo>
                  <a:lnTo>
                    <a:pt x="1264" y="1425"/>
                  </a:lnTo>
                  <a:lnTo>
                    <a:pt x="1244" y="1453"/>
                  </a:lnTo>
                  <a:lnTo>
                    <a:pt x="1228" y="1484"/>
                  </a:lnTo>
                  <a:lnTo>
                    <a:pt x="1214" y="1514"/>
                  </a:lnTo>
                  <a:lnTo>
                    <a:pt x="1201" y="1546"/>
                  </a:lnTo>
                  <a:lnTo>
                    <a:pt x="1190" y="1578"/>
                  </a:lnTo>
                  <a:lnTo>
                    <a:pt x="1183" y="1612"/>
                  </a:lnTo>
                  <a:lnTo>
                    <a:pt x="1183" y="1619"/>
                  </a:lnTo>
                  <a:lnTo>
                    <a:pt x="1183" y="1625"/>
                  </a:lnTo>
                  <a:lnTo>
                    <a:pt x="1183" y="1633"/>
                  </a:lnTo>
                  <a:lnTo>
                    <a:pt x="1185" y="1641"/>
                  </a:lnTo>
                  <a:lnTo>
                    <a:pt x="1186" y="1648"/>
                  </a:lnTo>
                  <a:lnTo>
                    <a:pt x="1189" y="1655"/>
                  </a:lnTo>
                  <a:lnTo>
                    <a:pt x="1192" y="1661"/>
                  </a:lnTo>
                  <a:lnTo>
                    <a:pt x="1199" y="1668"/>
                  </a:lnTo>
                  <a:lnTo>
                    <a:pt x="1192" y="1681"/>
                  </a:lnTo>
                  <a:lnTo>
                    <a:pt x="1190" y="1694"/>
                  </a:lnTo>
                  <a:lnTo>
                    <a:pt x="1189" y="1707"/>
                  </a:lnTo>
                  <a:lnTo>
                    <a:pt x="1191" y="1721"/>
                  </a:lnTo>
                  <a:lnTo>
                    <a:pt x="1194" y="1733"/>
                  </a:lnTo>
                  <a:lnTo>
                    <a:pt x="1198" y="1747"/>
                  </a:lnTo>
                  <a:lnTo>
                    <a:pt x="1204" y="1760"/>
                  </a:lnTo>
                  <a:lnTo>
                    <a:pt x="1209" y="1774"/>
                  </a:lnTo>
                  <a:lnTo>
                    <a:pt x="1219" y="1784"/>
                  </a:lnTo>
                  <a:lnTo>
                    <a:pt x="1231" y="1795"/>
                  </a:lnTo>
                  <a:lnTo>
                    <a:pt x="1243" y="1805"/>
                  </a:lnTo>
                  <a:lnTo>
                    <a:pt x="1257" y="1817"/>
                  </a:lnTo>
                  <a:lnTo>
                    <a:pt x="1269" y="1824"/>
                  </a:lnTo>
                  <a:lnTo>
                    <a:pt x="1282" y="1832"/>
                  </a:lnTo>
                  <a:lnTo>
                    <a:pt x="1296" y="1838"/>
                  </a:lnTo>
                  <a:lnTo>
                    <a:pt x="1309" y="1842"/>
                  </a:lnTo>
                  <a:lnTo>
                    <a:pt x="1312" y="1845"/>
                  </a:lnTo>
                  <a:lnTo>
                    <a:pt x="1317" y="1849"/>
                  </a:lnTo>
                  <a:lnTo>
                    <a:pt x="1324" y="1854"/>
                  </a:lnTo>
                  <a:lnTo>
                    <a:pt x="1333" y="1860"/>
                  </a:lnTo>
                  <a:lnTo>
                    <a:pt x="1342" y="1866"/>
                  </a:lnTo>
                  <a:lnTo>
                    <a:pt x="1351" y="1873"/>
                  </a:lnTo>
                  <a:lnTo>
                    <a:pt x="1359" y="1881"/>
                  </a:lnTo>
                  <a:lnTo>
                    <a:pt x="1366" y="1890"/>
                  </a:lnTo>
                  <a:lnTo>
                    <a:pt x="1386" y="1893"/>
                  </a:lnTo>
                  <a:lnTo>
                    <a:pt x="1409" y="1898"/>
                  </a:lnTo>
                  <a:lnTo>
                    <a:pt x="1433" y="1900"/>
                  </a:lnTo>
                  <a:lnTo>
                    <a:pt x="1459" y="1901"/>
                  </a:lnTo>
                  <a:lnTo>
                    <a:pt x="1482" y="1899"/>
                  </a:lnTo>
                  <a:lnTo>
                    <a:pt x="1507" y="1895"/>
                  </a:lnTo>
                  <a:lnTo>
                    <a:pt x="1530" y="1889"/>
                  </a:lnTo>
                  <a:lnTo>
                    <a:pt x="1553" y="1880"/>
                  </a:lnTo>
                  <a:lnTo>
                    <a:pt x="1578" y="1866"/>
                  </a:lnTo>
                  <a:lnTo>
                    <a:pt x="1605" y="1854"/>
                  </a:lnTo>
                  <a:lnTo>
                    <a:pt x="1632" y="1840"/>
                  </a:lnTo>
                  <a:lnTo>
                    <a:pt x="1659" y="1828"/>
                  </a:lnTo>
                  <a:lnTo>
                    <a:pt x="1685" y="1814"/>
                  </a:lnTo>
                  <a:lnTo>
                    <a:pt x="1712" y="1803"/>
                  </a:lnTo>
                  <a:lnTo>
                    <a:pt x="1738" y="1793"/>
                  </a:lnTo>
                  <a:lnTo>
                    <a:pt x="1765" y="1784"/>
                  </a:lnTo>
                  <a:lnTo>
                    <a:pt x="1780" y="1785"/>
                  </a:lnTo>
                  <a:lnTo>
                    <a:pt x="1796" y="1786"/>
                  </a:lnTo>
                  <a:lnTo>
                    <a:pt x="1812" y="1786"/>
                  </a:lnTo>
                  <a:lnTo>
                    <a:pt x="1829" y="1790"/>
                  </a:lnTo>
                  <a:lnTo>
                    <a:pt x="1843" y="1792"/>
                  </a:lnTo>
                  <a:lnTo>
                    <a:pt x="1859" y="1797"/>
                  </a:lnTo>
                  <a:lnTo>
                    <a:pt x="1874" y="1804"/>
                  </a:lnTo>
                  <a:lnTo>
                    <a:pt x="1888" y="1815"/>
                  </a:lnTo>
                  <a:lnTo>
                    <a:pt x="1918" y="1853"/>
                  </a:lnTo>
                  <a:lnTo>
                    <a:pt x="1918" y="1891"/>
                  </a:lnTo>
                  <a:lnTo>
                    <a:pt x="1920" y="1931"/>
                  </a:lnTo>
                  <a:lnTo>
                    <a:pt x="1921" y="1973"/>
                  </a:lnTo>
                  <a:lnTo>
                    <a:pt x="1922" y="2014"/>
                  </a:lnTo>
                  <a:lnTo>
                    <a:pt x="1921" y="2054"/>
                  </a:lnTo>
                  <a:lnTo>
                    <a:pt x="1919" y="2094"/>
                  </a:lnTo>
                  <a:lnTo>
                    <a:pt x="1912" y="2133"/>
                  </a:lnTo>
                  <a:lnTo>
                    <a:pt x="1902" y="2170"/>
                  </a:lnTo>
                  <a:lnTo>
                    <a:pt x="1884" y="2181"/>
                  </a:lnTo>
                  <a:lnTo>
                    <a:pt x="1865" y="2189"/>
                  </a:lnTo>
                  <a:lnTo>
                    <a:pt x="1843" y="2191"/>
                  </a:lnTo>
                  <a:lnTo>
                    <a:pt x="1823" y="2192"/>
                  </a:lnTo>
                  <a:lnTo>
                    <a:pt x="1801" y="2191"/>
                  </a:lnTo>
                  <a:lnTo>
                    <a:pt x="1780" y="2192"/>
                  </a:lnTo>
                  <a:lnTo>
                    <a:pt x="1758" y="2195"/>
                  </a:lnTo>
                  <a:lnTo>
                    <a:pt x="1738" y="2204"/>
                  </a:lnTo>
                  <a:lnTo>
                    <a:pt x="1696" y="2224"/>
                  </a:lnTo>
                  <a:lnTo>
                    <a:pt x="1655" y="2240"/>
                  </a:lnTo>
                  <a:lnTo>
                    <a:pt x="1611" y="2254"/>
                  </a:lnTo>
                  <a:lnTo>
                    <a:pt x="1568" y="2267"/>
                  </a:lnTo>
                  <a:lnTo>
                    <a:pt x="1524" y="2279"/>
                  </a:lnTo>
                  <a:lnTo>
                    <a:pt x="1480" y="2290"/>
                  </a:lnTo>
                  <a:lnTo>
                    <a:pt x="1438" y="2302"/>
                  </a:lnTo>
                  <a:lnTo>
                    <a:pt x="1397" y="2318"/>
                  </a:lnTo>
                  <a:lnTo>
                    <a:pt x="1436" y="2312"/>
                  </a:lnTo>
                  <a:lnTo>
                    <a:pt x="1478" y="2306"/>
                  </a:lnTo>
                  <a:lnTo>
                    <a:pt x="1520" y="2297"/>
                  </a:lnTo>
                  <a:lnTo>
                    <a:pt x="1562" y="2288"/>
                  </a:lnTo>
                  <a:lnTo>
                    <a:pt x="1604" y="2275"/>
                  </a:lnTo>
                  <a:lnTo>
                    <a:pt x="1646" y="2263"/>
                  </a:lnTo>
                  <a:lnTo>
                    <a:pt x="1686" y="2249"/>
                  </a:lnTo>
                  <a:lnTo>
                    <a:pt x="1728" y="2236"/>
                  </a:lnTo>
                  <a:lnTo>
                    <a:pt x="1735" y="2234"/>
                  </a:lnTo>
                  <a:lnTo>
                    <a:pt x="1746" y="2231"/>
                  </a:lnTo>
                  <a:lnTo>
                    <a:pt x="1757" y="2228"/>
                  </a:lnTo>
                  <a:lnTo>
                    <a:pt x="1768" y="2225"/>
                  </a:lnTo>
                  <a:lnTo>
                    <a:pt x="1778" y="2221"/>
                  </a:lnTo>
                  <a:lnTo>
                    <a:pt x="1789" y="2219"/>
                  </a:lnTo>
                  <a:lnTo>
                    <a:pt x="1800" y="2218"/>
                  </a:lnTo>
                  <a:lnTo>
                    <a:pt x="1810" y="2220"/>
                  </a:lnTo>
                  <a:lnTo>
                    <a:pt x="1800" y="2230"/>
                  </a:lnTo>
                  <a:lnTo>
                    <a:pt x="1789" y="2240"/>
                  </a:lnTo>
                  <a:lnTo>
                    <a:pt x="1777" y="2251"/>
                  </a:lnTo>
                  <a:lnTo>
                    <a:pt x="1765" y="2261"/>
                  </a:lnTo>
                  <a:lnTo>
                    <a:pt x="1750" y="2270"/>
                  </a:lnTo>
                  <a:lnTo>
                    <a:pt x="1737" y="2280"/>
                  </a:lnTo>
                  <a:lnTo>
                    <a:pt x="1722" y="2288"/>
                  </a:lnTo>
                  <a:lnTo>
                    <a:pt x="1710" y="2297"/>
                  </a:lnTo>
                  <a:lnTo>
                    <a:pt x="1661" y="2326"/>
                  </a:lnTo>
                  <a:lnTo>
                    <a:pt x="1612" y="2351"/>
                  </a:lnTo>
                  <a:lnTo>
                    <a:pt x="1560" y="2372"/>
                  </a:lnTo>
                  <a:lnTo>
                    <a:pt x="1508" y="2390"/>
                  </a:lnTo>
                  <a:lnTo>
                    <a:pt x="1454" y="2403"/>
                  </a:lnTo>
                  <a:lnTo>
                    <a:pt x="1400" y="2416"/>
                  </a:lnTo>
                  <a:lnTo>
                    <a:pt x="1344" y="2424"/>
                  </a:lnTo>
                  <a:lnTo>
                    <a:pt x="1289" y="2432"/>
                  </a:lnTo>
                  <a:lnTo>
                    <a:pt x="1204" y="2420"/>
                  </a:lnTo>
                  <a:lnTo>
                    <a:pt x="1121" y="2406"/>
                  </a:lnTo>
                  <a:lnTo>
                    <a:pt x="1040" y="2387"/>
                  </a:lnTo>
                  <a:lnTo>
                    <a:pt x="962" y="2363"/>
                  </a:lnTo>
                  <a:lnTo>
                    <a:pt x="884" y="2333"/>
                  </a:lnTo>
                  <a:lnTo>
                    <a:pt x="811" y="2297"/>
                  </a:lnTo>
                  <a:lnTo>
                    <a:pt x="742" y="2253"/>
                  </a:lnTo>
                  <a:lnTo>
                    <a:pt x="675" y="2204"/>
                  </a:lnTo>
                  <a:lnTo>
                    <a:pt x="666" y="2204"/>
                  </a:lnTo>
                  <a:lnTo>
                    <a:pt x="658" y="2202"/>
                  </a:lnTo>
                  <a:lnTo>
                    <a:pt x="652" y="2198"/>
                  </a:lnTo>
                  <a:lnTo>
                    <a:pt x="645" y="2193"/>
                  </a:lnTo>
                  <a:lnTo>
                    <a:pt x="637" y="2188"/>
                  </a:lnTo>
                  <a:lnTo>
                    <a:pt x="630" y="2182"/>
                  </a:lnTo>
                  <a:lnTo>
                    <a:pt x="624" y="2177"/>
                  </a:lnTo>
                  <a:lnTo>
                    <a:pt x="617" y="2175"/>
                  </a:lnTo>
                  <a:lnTo>
                    <a:pt x="617" y="2167"/>
                  </a:lnTo>
                  <a:lnTo>
                    <a:pt x="615" y="2162"/>
                  </a:lnTo>
                  <a:lnTo>
                    <a:pt x="606" y="2155"/>
                  </a:lnTo>
                  <a:lnTo>
                    <a:pt x="599" y="2149"/>
                  </a:lnTo>
                  <a:lnTo>
                    <a:pt x="593" y="2140"/>
                  </a:lnTo>
                  <a:lnTo>
                    <a:pt x="590" y="2133"/>
                  </a:lnTo>
                  <a:lnTo>
                    <a:pt x="585" y="2122"/>
                  </a:lnTo>
                  <a:lnTo>
                    <a:pt x="581" y="2113"/>
                  </a:lnTo>
                  <a:lnTo>
                    <a:pt x="576" y="2106"/>
                  </a:lnTo>
                  <a:lnTo>
                    <a:pt x="572" y="2099"/>
                  </a:lnTo>
                  <a:lnTo>
                    <a:pt x="567" y="2086"/>
                  </a:lnTo>
                  <a:lnTo>
                    <a:pt x="564" y="2074"/>
                  </a:lnTo>
                  <a:lnTo>
                    <a:pt x="563" y="2062"/>
                  </a:lnTo>
                  <a:lnTo>
                    <a:pt x="564" y="2050"/>
                  </a:lnTo>
                  <a:lnTo>
                    <a:pt x="564" y="2038"/>
                  </a:lnTo>
                  <a:lnTo>
                    <a:pt x="566" y="2026"/>
                  </a:lnTo>
                  <a:lnTo>
                    <a:pt x="569" y="2013"/>
                  </a:lnTo>
                  <a:lnTo>
                    <a:pt x="572" y="2001"/>
                  </a:lnTo>
                  <a:lnTo>
                    <a:pt x="580" y="1996"/>
                  </a:lnTo>
                  <a:lnTo>
                    <a:pt x="584" y="1993"/>
                  </a:lnTo>
                  <a:lnTo>
                    <a:pt x="584" y="1987"/>
                  </a:lnTo>
                  <a:lnTo>
                    <a:pt x="584" y="1982"/>
                  </a:lnTo>
                  <a:lnTo>
                    <a:pt x="582" y="1975"/>
                  </a:lnTo>
                  <a:lnTo>
                    <a:pt x="581" y="1969"/>
                  </a:lnTo>
                  <a:lnTo>
                    <a:pt x="581" y="1963"/>
                  </a:lnTo>
                  <a:lnTo>
                    <a:pt x="585" y="1958"/>
                  </a:lnTo>
                  <a:lnTo>
                    <a:pt x="600" y="1982"/>
                  </a:lnTo>
                  <a:lnTo>
                    <a:pt x="618" y="2007"/>
                  </a:lnTo>
                  <a:lnTo>
                    <a:pt x="638" y="2029"/>
                  </a:lnTo>
                  <a:lnTo>
                    <a:pt x="662" y="2049"/>
                  </a:lnTo>
                  <a:lnTo>
                    <a:pt x="685" y="2066"/>
                  </a:lnTo>
                  <a:lnTo>
                    <a:pt x="712" y="2080"/>
                  </a:lnTo>
                  <a:lnTo>
                    <a:pt x="742" y="2088"/>
                  </a:lnTo>
                  <a:lnTo>
                    <a:pt x="773" y="2091"/>
                  </a:lnTo>
                  <a:lnTo>
                    <a:pt x="802" y="2089"/>
                  </a:lnTo>
                  <a:lnTo>
                    <a:pt x="796" y="2082"/>
                  </a:lnTo>
                  <a:lnTo>
                    <a:pt x="788" y="2077"/>
                  </a:lnTo>
                  <a:lnTo>
                    <a:pt x="779" y="2074"/>
                  </a:lnTo>
                  <a:lnTo>
                    <a:pt x="771" y="2073"/>
                  </a:lnTo>
                  <a:lnTo>
                    <a:pt x="762" y="2071"/>
                  </a:lnTo>
                  <a:lnTo>
                    <a:pt x="753" y="2071"/>
                  </a:lnTo>
                  <a:lnTo>
                    <a:pt x="745" y="2070"/>
                  </a:lnTo>
                  <a:lnTo>
                    <a:pt x="739" y="2070"/>
                  </a:lnTo>
                  <a:lnTo>
                    <a:pt x="717" y="2046"/>
                  </a:lnTo>
                  <a:lnTo>
                    <a:pt x="694" y="2023"/>
                  </a:lnTo>
                  <a:lnTo>
                    <a:pt x="672" y="1999"/>
                  </a:lnTo>
                  <a:lnTo>
                    <a:pt x="653" y="1974"/>
                  </a:lnTo>
                  <a:lnTo>
                    <a:pt x="635" y="1947"/>
                  </a:lnTo>
                  <a:lnTo>
                    <a:pt x="622" y="1919"/>
                  </a:lnTo>
                  <a:lnTo>
                    <a:pt x="613" y="1889"/>
                  </a:lnTo>
                  <a:lnTo>
                    <a:pt x="612" y="1858"/>
                  </a:lnTo>
                  <a:lnTo>
                    <a:pt x="601" y="1845"/>
                  </a:lnTo>
                  <a:lnTo>
                    <a:pt x="592" y="1796"/>
                  </a:lnTo>
                  <a:lnTo>
                    <a:pt x="585" y="1748"/>
                  </a:lnTo>
                  <a:lnTo>
                    <a:pt x="579" y="1700"/>
                  </a:lnTo>
                  <a:lnTo>
                    <a:pt x="572" y="1652"/>
                  </a:lnTo>
                  <a:lnTo>
                    <a:pt x="564" y="1604"/>
                  </a:lnTo>
                  <a:lnTo>
                    <a:pt x="557" y="1558"/>
                  </a:lnTo>
                  <a:lnTo>
                    <a:pt x="549" y="1511"/>
                  </a:lnTo>
                  <a:lnTo>
                    <a:pt x="540" y="1467"/>
                  </a:lnTo>
                  <a:lnTo>
                    <a:pt x="543" y="1467"/>
                  </a:lnTo>
                  <a:lnTo>
                    <a:pt x="545" y="1450"/>
                  </a:lnTo>
                  <a:lnTo>
                    <a:pt x="543" y="1434"/>
                  </a:lnTo>
                  <a:lnTo>
                    <a:pt x="537" y="1420"/>
                  </a:lnTo>
                  <a:lnTo>
                    <a:pt x="531" y="1406"/>
                  </a:lnTo>
                  <a:lnTo>
                    <a:pt x="525" y="1392"/>
                  </a:lnTo>
                  <a:lnTo>
                    <a:pt x="520" y="1377"/>
                  </a:lnTo>
                  <a:lnTo>
                    <a:pt x="520" y="1362"/>
                  </a:lnTo>
                  <a:lnTo>
                    <a:pt x="527" y="1348"/>
                  </a:lnTo>
                  <a:lnTo>
                    <a:pt x="521" y="1304"/>
                  </a:lnTo>
                  <a:lnTo>
                    <a:pt x="518" y="1259"/>
                  </a:lnTo>
                  <a:lnTo>
                    <a:pt x="517" y="1213"/>
                  </a:lnTo>
                  <a:lnTo>
                    <a:pt x="520" y="1168"/>
                  </a:lnTo>
                  <a:lnTo>
                    <a:pt x="526" y="1123"/>
                  </a:lnTo>
                  <a:lnTo>
                    <a:pt x="539" y="1081"/>
                  </a:lnTo>
                  <a:lnTo>
                    <a:pt x="558" y="1042"/>
                  </a:lnTo>
                  <a:lnTo>
                    <a:pt x="588" y="1009"/>
                  </a:lnTo>
                  <a:lnTo>
                    <a:pt x="583" y="1004"/>
                  </a:lnTo>
                  <a:lnTo>
                    <a:pt x="560" y="1017"/>
                  </a:lnTo>
                  <a:lnTo>
                    <a:pt x="542" y="1034"/>
                  </a:lnTo>
                  <a:lnTo>
                    <a:pt x="528" y="1052"/>
                  </a:lnTo>
                  <a:lnTo>
                    <a:pt x="518" y="1074"/>
                  </a:lnTo>
                  <a:lnTo>
                    <a:pt x="509" y="1097"/>
                  </a:lnTo>
                  <a:lnTo>
                    <a:pt x="503" y="1121"/>
                  </a:lnTo>
                  <a:lnTo>
                    <a:pt x="498" y="1144"/>
                  </a:lnTo>
                  <a:lnTo>
                    <a:pt x="493" y="1168"/>
                  </a:lnTo>
                  <a:lnTo>
                    <a:pt x="491" y="1149"/>
                  </a:lnTo>
                  <a:lnTo>
                    <a:pt x="493" y="1133"/>
                  </a:lnTo>
                  <a:lnTo>
                    <a:pt x="495" y="1116"/>
                  </a:lnTo>
                  <a:lnTo>
                    <a:pt x="500" y="1101"/>
                  </a:lnTo>
                  <a:lnTo>
                    <a:pt x="502" y="1085"/>
                  </a:lnTo>
                  <a:lnTo>
                    <a:pt x="504" y="1070"/>
                  </a:lnTo>
                  <a:lnTo>
                    <a:pt x="504" y="1054"/>
                  </a:lnTo>
                  <a:lnTo>
                    <a:pt x="503" y="1039"/>
                  </a:lnTo>
                  <a:lnTo>
                    <a:pt x="513" y="1006"/>
                  </a:lnTo>
                  <a:lnTo>
                    <a:pt x="525" y="976"/>
                  </a:lnTo>
                  <a:lnTo>
                    <a:pt x="536" y="945"/>
                  </a:lnTo>
                  <a:lnTo>
                    <a:pt x="549" y="915"/>
                  </a:lnTo>
                  <a:lnTo>
                    <a:pt x="563" y="884"/>
                  </a:lnTo>
                  <a:lnTo>
                    <a:pt x="578" y="855"/>
                  </a:lnTo>
                  <a:lnTo>
                    <a:pt x="594" y="826"/>
                  </a:lnTo>
                  <a:lnTo>
                    <a:pt x="612" y="798"/>
                  </a:lnTo>
                  <a:lnTo>
                    <a:pt x="603" y="792"/>
                  </a:lnTo>
                  <a:lnTo>
                    <a:pt x="597" y="795"/>
                  </a:lnTo>
                  <a:lnTo>
                    <a:pt x="590" y="799"/>
                  </a:lnTo>
                  <a:lnTo>
                    <a:pt x="588" y="800"/>
                  </a:lnTo>
                  <a:lnTo>
                    <a:pt x="593" y="780"/>
                  </a:lnTo>
                  <a:lnTo>
                    <a:pt x="598" y="760"/>
                  </a:lnTo>
                  <a:lnTo>
                    <a:pt x="600" y="741"/>
                  </a:lnTo>
                  <a:lnTo>
                    <a:pt x="603" y="721"/>
                  </a:lnTo>
                  <a:lnTo>
                    <a:pt x="603" y="701"/>
                  </a:lnTo>
                  <a:lnTo>
                    <a:pt x="603" y="682"/>
                  </a:lnTo>
                  <a:lnTo>
                    <a:pt x="602" y="662"/>
                  </a:lnTo>
                  <a:lnTo>
                    <a:pt x="601" y="642"/>
                  </a:lnTo>
                  <a:lnTo>
                    <a:pt x="595" y="637"/>
                  </a:lnTo>
                  <a:lnTo>
                    <a:pt x="588" y="634"/>
                  </a:lnTo>
                  <a:lnTo>
                    <a:pt x="583" y="664"/>
                  </a:lnTo>
                  <a:lnTo>
                    <a:pt x="579" y="696"/>
                  </a:lnTo>
                  <a:lnTo>
                    <a:pt x="573" y="726"/>
                  </a:lnTo>
                  <a:lnTo>
                    <a:pt x="566" y="756"/>
                  </a:lnTo>
                  <a:lnTo>
                    <a:pt x="557" y="784"/>
                  </a:lnTo>
                  <a:lnTo>
                    <a:pt x="547" y="814"/>
                  </a:lnTo>
                  <a:lnTo>
                    <a:pt x="534" y="841"/>
                  </a:lnTo>
                  <a:lnTo>
                    <a:pt x="519" y="869"/>
                  </a:lnTo>
                  <a:lnTo>
                    <a:pt x="510" y="896"/>
                  </a:lnTo>
                  <a:lnTo>
                    <a:pt x="501" y="923"/>
                  </a:lnTo>
                  <a:lnTo>
                    <a:pt x="490" y="950"/>
                  </a:lnTo>
                  <a:lnTo>
                    <a:pt x="479" y="977"/>
                  </a:lnTo>
                  <a:lnTo>
                    <a:pt x="467" y="1004"/>
                  </a:lnTo>
                  <a:lnTo>
                    <a:pt x="458" y="1032"/>
                  </a:lnTo>
                  <a:lnTo>
                    <a:pt x="449" y="1060"/>
                  </a:lnTo>
                  <a:lnTo>
                    <a:pt x="445" y="1091"/>
                  </a:lnTo>
                  <a:lnTo>
                    <a:pt x="444" y="1105"/>
                  </a:lnTo>
                  <a:lnTo>
                    <a:pt x="439" y="1116"/>
                  </a:lnTo>
                  <a:lnTo>
                    <a:pt x="430" y="1124"/>
                  </a:lnTo>
                  <a:lnTo>
                    <a:pt x="420" y="1128"/>
                  </a:lnTo>
                  <a:lnTo>
                    <a:pt x="407" y="1131"/>
                  </a:lnTo>
                  <a:lnTo>
                    <a:pt x="394" y="1134"/>
                  </a:lnTo>
                  <a:lnTo>
                    <a:pt x="381" y="1137"/>
                  </a:lnTo>
                  <a:lnTo>
                    <a:pt x="372" y="1142"/>
                  </a:lnTo>
                  <a:lnTo>
                    <a:pt x="366" y="1137"/>
                  </a:lnTo>
                  <a:lnTo>
                    <a:pt x="361" y="1133"/>
                  </a:lnTo>
                  <a:lnTo>
                    <a:pt x="354" y="1130"/>
                  </a:lnTo>
                  <a:lnTo>
                    <a:pt x="347" y="1126"/>
                  </a:lnTo>
                  <a:lnTo>
                    <a:pt x="339" y="1123"/>
                  </a:lnTo>
                  <a:lnTo>
                    <a:pt x="331" y="1122"/>
                  </a:lnTo>
                  <a:lnTo>
                    <a:pt x="322" y="1121"/>
                  </a:lnTo>
                  <a:lnTo>
                    <a:pt x="313" y="1121"/>
                  </a:lnTo>
                  <a:lnTo>
                    <a:pt x="307" y="1113"/>
                  </a:lnTo>
                  <a:lnTo>
                    <a:pt x="300" y="1106"/>
                  </a:lnTo>
                  <a:lnTo>
                    <a:pt x="292" y="1099"/>
                  </a:lnTo>
                  <a:lnTo>
                    <a:pt x="285" y="1095"/>
                  </a:lnTo>
                  <a:lnTo>
                    <a:pt x="276" y="1088"/>
                  </a:lnTo>
                  <a:lnTo>
                    <a:pt x="268" y="1083"/>
                  </a:lnTo>
                  <a:lnTo>
                    <a:pt x="260" y="1079"/>
                  </a:lnTo>
                  <a:lnTo>
                    <a:pt x="253" y="1076"/>
                  </a:lnTo>
                  <a:lnTo>
                    <a:pt x="227" y="1054"/>
                  </a:lnTo>
                  <a:lnTo>
                    <a:pt x="201" y="1036"/>
                  </a:lnTo>
                  <a:lnTo>
                    <a:pt x="174" y="1019"/>
                  </a:lnTo>
                  <a:lnTo>
                    <a:pt x="147" y="1005"/>
                  </a:lnTo>
                  <a:lnTo>
                    <a:pt x="118" y="989"/>
                  </a:lnTo>
                  <a:lnTo>
                    <a:pt x="91" y="974"/>
                  </a:lnTo>
                  <a:lnTo>
                    <a:pt x="64" y="958"/>
                  </a:lnTo>
                  <a:lnTo>
                    <a:pt x="38" y="941"/>
                  </a:lnTo>
                  <a:lnTo>
                    <a:pt x="29" y="938"/>
                  </a:lnTo>
                  <a:lnTo>
                    <a:pt x="21" y="933"/>
                  </a:lnTo>
                  <a:lnTo>
                    <a:pt x="13" y="929"/>
                  </a:lnTo>
                  <a:lnTo>
                    <a:pt x="6" y="933"/>
                  </a:lnTo>
                  <a:lnTo>
                    <a:pt x="0" y="917"/>
                  </a:lnTo>
                  <a:lnTo>
                    <a:pt x="0" y="904"/>
                  </a:lnTo>
                  <a:lnTo>
                    <a:pt x="3" y="890"/>
                  </a:lnTo>
                  <a:lnTo>
                    <a:pt x="10" y="877"/>
                  </a:lnTo>
                  <a:lnTo>
                    <a:pt x="17" y="863"/>
                  </a:lnTo>
                  <a:lnTo>
                    <a:pt x="24" y="850"/>
                  </a:lnTo>
                  <a:lnTo>
                    <a:pt x="30" y="836"/>
                  </a:lnTo>
                  <a:lnTo>
                    <a:pt x="36" y="824"/>
                  </a:lnTo>
                  <a:lnTo>
                    <a:pt x="44" y="822"/>
                  </a:lnTo>
                  <a:lnTo>
                    <a:pt x="60" y="850"/>
                  </a:lnTo>
                  <a:lnTo>
                    <a:pt x="81" y="878"/>
                  </a:lnTo>
                  <a:lnTo>
                    <a:pt x="103" y="904"/>
                  </a:lnTo>
                  <a:lnTo>
                    <a:pt x="128" y="928"/>
                  </a:lnTo>
                  <a:lnTo>
                    <a:pt x="154" y="949"/>
                  </a:lnTo>
                  <a:lnTo>
                    <a:pt x="181" y="967"/>
                  </a:lnTo>
                  <a:lnTo>
                    <a:pt x="209" y="980"/>
                  </a:lnTo>
                  <a:lnTo>
                    <a:pt x="239" y="991"/>
                  </a:lnTo>
                  <a:lnTo>
                    <a:pt x="242" y="983"/>
                  </a:lnTo>
                  <a:lnTo>
                    <a:pt x="239" y="978"/>
                  </a:lnTo>
                  <a:lnTo>
                    <a:pt x="212" y="961"/>
                  </a:lnTo>
                  <a:lnTo>
                    <a:pt x="189" y="944"/>
                  </a:lnTo>
                  <a:lnTo>
                    <a:pt x="165" y="925"/>
                  </a:lnTo>
                  <a:lnTo>
                    <a:pt x="145" y="905"/>
                  </a:lnTo>
                  <a:lnTo>
                    <a:pt x="124" y="881"/>
                  </a:lnTo>
                  <a:lnTo>
                    <a:pt x="108" y="859"/>
                  </a:lnTo>
                  <a:lnTo>
                    <a:pt x="91" y="832"/>
                  </a:lnTo>
                  <a:lnTo>
                    <a:pt x="78" y="806"/>
                  </a:lnTo>
                  <a:lnTo>
                    <a:pt x="82" y="788"/>
                  </a:lnTo>
                  <a:lnTo>
                    <a:pt x="87" y="772"/>
                  </a:lnTo>
                  <a:lnTo>
                    <a:pt x="94" y="755"/>
                  </a:lnTo>
                  <a:lnTo>
                    <a:pt x="103" y="742"/>
                  </a:lnTo>
                  <a:lnTo>
                    <a:pt x="111" y="726"/>
                  </a:lnTo>
                  <a:lnTo>
                    <a:pt x="121" y="711"/>
                  </a:lnTo>
                  <a:lnTo>
                    <a:pt x="131" y="697"/>
                  </a:lnTo>
                  <a:lnTo>
                    <a:pt x="141" y="682"/>
                  </a:lnTo>
                  <a:lnTo>
                    <a:pt x="169" y="608"/>
                  </a:lnTo>
                  <a:lnTo>
                    <a:pt x="209" y="535"/>
                  </a:lnTo>
                  <a:lnTo>
                    <a:pt x="256" y="465"/>
                  </a:lnTo>
                  <a:lnTo>
                    <a:pt x="313" y="402"/>
                  </a:lnTo>
                  <a:lnTo>
                    <a:pt x="375" y="344"/>
                  </a:lnTo>
                  <a:lnTo>
                    <a:pt x="445" y="295"/>
                  </a:lnTo>
                  <a:lnTo>
                    <a:pt x="519" y="256"/>
                  </a:lnTo>
                  <a:lnTo>
                    <a:pt x="597" y="229"/>
                  </a:lnTo>
                  <a:lnTo>
                    <a:pt x="603" y="236"/>
                  </a:lnTo>
                  <a:lnTo>
                    <a:pt x="610" y="238"/>
                  </a:lnTo>
                  <a:lnTo>
                    <a:pt x="618" y="236"/>
                  </a:lnTo>
                  <a:lnTo>
                    <a:pt x="627" y="233"/>
                  </a:lnTo>
                  <a:lnTo>
                    <a:pt x="635" y="228"/>
                  </a:lnTo>
                  <a:lnTo>
                    <a:pt x="644" y="223"/>
                  </a:lnTo>
                  <a:lnTo>
                    <a:pt x="652" y="220"/>
                  </a:lnTo>
                  <a:lnTo>
                    <a:pt x="662" y="221"/>
                  </a:lnTo>
                  <a:lnTo>
                    <a:pt x="683" y="206"/>
                  </a:lnTo>
                  <a:lnTo>
                    <a:pt x="705" y="199"/>
                  </a:lnTo>
                  <a:lnTo>
                    <a:pt x="725" y="191"/>
                  </a:lnTo>
                  <a:lnTo>
                    <a:pt x="746" y="186"/>
                  </a:lnTo>
                  <a:lnTo>
                    <a:pt x="766" y="178"/>
                  </a:lnTo>
                  <a:lnTo>
                    <a:pt x="787" y="171"/>
                  </a:lnTo>
                  <a:lnTo>
                    <a:pt x="806" y="157"/>
                  </a:lnTo>
                  <a:lnTo>
                    <a:pt x="826" y="139"/>
                  </a:lnTo>
                  <a:lnTo>
                    <a:pt x="839" y="135"/>
                  </a:lnTo>
                  <a:lnTo>
                    <a:pt x="853" y="128"/>
                  </a:lnTo>
                  <a:lnTo>
                    <a:pt x="864" y="118"/>
                  </a:lnTo>
                  <a:lnTo>
                    <a:pt x="875" y="109"/>
                  </a:lnTo>
                  <a:lnTo>
                    <a:pt x="886" y="97"/>
                  </a:lnTo>
                  <a:lnTo>
                    <a:pt x="896" y="87"/>
                  </a:lnTo>
                  <a:lnTo>
                    <a:pt x="907" y="79"/>
                  </a:lnTo>
                  <a:lnTo>
                    <a:pt x="922" y="76"/>
                  </a:lnTo>
                  <a:lnTo>
                    <a:pt x="932" y="94"/>
                  </a:lnTo>
                  <a:lnTo>
                    <a:pt x="935" y="87"/>
                  </a:lnTo>
                  <a:lnTo>
                    <a:pt x="935" y="78"/>
                  </a:lnTo>
                  <a:lnTo>
                    <a:pt x="960" y="119"/>
                  </a:lnTo>
                  <a:lnTo>
                    <a:pt x="989" y="157"/>
                  </a:lnTo>
                  <a:lnTo>
                    <a:pt x="1019" y="193"/>
                  </a:lnTo>
                  <a:lnTo>
                    <a:pt x="1054" y="226"/>
                  </a:lnTo>
                  <a:lnTo>
                    <a:pt x="1091" y="253"/>
                  </a:lnTo>
                  <a:lnTo>
                    <a:pt x="1132" y="276"/>
                  </a:lnTo>
                  <a:lnTo>
                    <a:pt x="1176" y="293"/>
                  </a:lnTo>
                  <a:lnTo>
                    <a:pt x="1223" y="307"/>
                  </a:lnTo>
                  <a:lnTo>
                    <a:pt x="1267" y="308"/>
                  </a:lnTo>
                  <a:lnTo>
                    <a:pt x="1310" y="302"/>
                  </a:lnTo>
                  <a:lnTo>
                    <a:pt x="1351" y="287"/>
                  </a:lnTo>
                  <a:lnTo>
                    <a:pt x="1391" y="267"/>
                  </a:lnTo>
                  <a:lnTo>
                    <a:pt x="1426" y="240"/>
                  </a:lnTo>
                  <a:lnTo>
                    <a:pt x="1459" y="210"/>
                  </a:lnTo>
                  <a:lnTo>
                    <a:pt x="1487" y="175"/>
                  </a:lnTo>
                  <a:lnTo>
                    <a:pt x="1511" y="139"/>
                  </a:lnTo>
                  <a:lnTo>
                    <a:pt x="1518" y="122"/>
                  </a:lnTo>
                  <a:lnTo>
                    <a:pt x="1526" y="105"/>
                  </a:lnTo>
                  <a:lnTo>
                    <a:pt x="1533" y="88"/>
                  </a:lnTo>
                  <a:lnTo>
                    <a:pt x="1541" y="72"/>
                  </a:lnTo>
                  <a:lnTo>
                    <a:pt x="1547" y="54"/>
                  </a:lnTo>
                  <a:lnTo>
                    <a:pt x="1551" y="36"/>
                  </a:lnTo>
                  <a:lnTo>
                    <a:pt x="1553" y="18"/>
                  </a:lnTo>
                  <a:lnTo>
                    <a:pt x="1556" y="0"/>
                  </a:lnTo>
                  <a:lnTo>
                    <a:pt x="1574" y="6"/>
                  </a:lnTo>
                  <a:lnTo>
                    <a:pt x="1592" y="13"/>
                  </a:lnTo>
                  <a:lnTo>
                    <a:pt x="1610" y="20"/>
                  </a:lnTo>
                  <a:lnTo>
                    <a:pt x="1628" y="27"/>
                  </a:lnTo>
                  <a:lnTo>
                    <a:pt x="1644" y="31"/>
                  </a:lnTo>
                  <a:lnTo>
                    <a:pt x="1663" y="37"/>
                  </a:lnTo>
                  <a:lnTo>
                    <a:pt x="1684" y="39"/>
                  </a:lnTo>
                  <a:lnTo>
                    <a:pt x="1706" y="41"/>
                  </a:lnTo>
                  <a:close/>
                </a:path>
              </a:pathLst>
            </a:custGeom>
            <a:solidFill>
              <a:srgbClr val="80B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4" name="Freeform 21"/>
            <p:cNvSpPr>
              <a:spLocks/>
            </p:cNvSpPr>
            <p:nvPr/>
          </p:nvSpPr>
          <p:spPr bwMode="auto">
            <a:xfrm>
              <a:off x="4989" y="2301"/>
              <a:ext cx="264" cy="186"/>
            </a:xfrm>
            <a:custGeom>
              <a:avLst/>
              <a:gdLst>
                <a:gd name="T0" fmla="*/ 0 w 1012"/>
                <a:gd name="T1" fmla="*/ 0 h 719"/>
                <a:gd name="T2" fmla="*/ 0 w 1012"/>
                <a:gd name="T3" fmla="*/ 0 h 719"/>
                <a:gd name="T4" fmla="*/ 0 w 1012"/>
                <a:gd name="T5" fmla="*/ 0 h 719"/>
                <a:gd name="T6" fmla="*/ 0 w 1012"/>
                <a:gd name="T7" fmla="*/ 0 h 719"/>
                <a:gd name="T8" fmla="*/ 0 w 1012"/>
                <a:gd name="T9" fmla="*/ 0 h 719"/>
                <a:gd name="T10" fmla="*/ 0 w 1012"/>
                <a:gd name="T11" fmla="*/ 0 h 719"/>
                <a:gd name="T12" fmla="*/ 0 w 1012"/>
                <a:gd name="T13" fmla="*/ 0 h 719"/>
                <a:gd name="T14" fmla="*/ 0 w 1012"/>
                <a:gd name="T15" fmla="*/ 0 h 719"/>
                <a:gd name="T16" fmla="*/ 0 w 1012"/>
                <a:gd name="T17" fmla="*/ 0 h 719"/>
                <a:gd name="T18" fmla="*/ 0 w 1012"/>
                <a:gd name="T19" fmla="*/ 0 h 719"/>
                <a:gd name="T20" fmla="*/ 0 w 1012"/>
                <a:gd name="T21" fmla="*/ 0 h 719"/>
                <a:gd name="T22" fmla="*/ 0 w 1012"/>
                <a:gd name="T23" fmla="*/ 0 h 719"/>
                <a:gd name="T24" fmla="*/ 0 w 1012"/>
                <a:gd name="T25" fmla="*/ 0 h 719"/>
                <a:gd name="T26" fmla="*/ 0 w 1012"/>
                <a:gd name="T27" fmla="*/ 0 h 719"/>
                <a:gd name="T28" fmla="*/ 0 w 1012"/>
                <a:gd name="T29" fmla="*/ 0 h 719"/>
                <a:gd name="T30" fmla="*/ 0 w 1012"/>
                <a:gd name="T31" fmla="*/ 0 h 719"/>
                <a:gd name="T32" fmla="*/ 0 w 1012"/>
                <a:gd name="T33" fmla="*/ 0 h 719"/>
                <a:gd name="T34" fmla="*/ 0 w 1012"/>
                <a:gd name="T35" fmla="*/ 0 h 719"/>
                <a:gd name="T36" fmla="*/ 0 w 1012"/>
                <a:gd name="T37" fmla="*/ 0 h 719"/>
                <a:gd name="T38" fmla="*/ 0 w 1012"/>
                <a:gd name="T39" fmla="*/ 0 h 719"/>
                <a:gd name="T40" fmla="*/ 0 w 1012"/>
                <a:gd name="T41" fmla="*/ 0 h 719"/>
                <a:gd name="T42" fmla="*/ 0 w 1012"/>
                <a:gd name="T43" fmla="*/ 0 h 719"/>
                <a:gd name="T44" fmla="*/ 0 w 1012"/>
                <a:gd name="T45" fmla="*/ 0 h 719"/>
                <a:gd name="T46" fmla="*/ 0 w 1012"/>
                <a:gd name="T47" fmla="*/ 0 h 719"/>
                <a:gd name="T48" fmla="*/ 0 w 1012"/>
                <a:gd name="T49" fmla="*/ 0 h 719"/>
                <a:gd name="T50" fmla="*/ 0 w 1012"/>
                <a:gd name="T51" fmla="*/ 0 h 719"/>
                <a:gd name="T52" fmla="*/ 0 w 1012"/>
                <a:gd name="T53" fmla="*/ 0 h 719"/>
                <a:gd name="T54" fmla="*/ 0 w 1012"/>
                <a:gd name="T55" fmla="*/ 0 h 719"/>
                <a:gd name="T56" fmla="*/ 0 w 1012"/>
                <a:gd name="T57" fmla="*/ 0 h 719"/>
                <a:gd name="T58" fmla="*/ 0 w 1012"/>
                <a:gd name="T59" fmla="*/ 0 h 719"/>
                <a:gd name="T60" fmla="*/ 0 w 1012"/>
                <a:gd name="T61" fmla="*/ 0 h 719"/>
                <a:gd name="T62" fmla="*/ 0 w 1012"/>
                <a:gd name="T63" fmla="*/ 0 h 719"/>
                <a:gd name="T64" fmla="*/ 0 w 1012"/>
                <a:gd name="T65" fmla="*/ 0 h 719"/>
                <a:gd name="T66" fmla="*/ 0 w 1012"/>
                <a:gd name="T67" fmla="*/ 0 h 719"/>
                <a:gd name="T68" fmla="*/ 0 w 1012"/>
                <a:gd name="T69" fmla="*/ 0 h 719"/>
                <a:gd name="T70" fmla="*/ 0 w 1012"/>
                <a:gd name="T71" fmla="*/ 0 h 719"/>
                <a:gd name="T72" fmla="*/ 0 w 1012"/>
                <a:gd name="T73" fmla="*/ 0 h 719"/>
                <a:gd name="T74" fmla="*/ 0 w 1012"/>
                <a:gd name="T75" fmla="*/ 0 h 719"/>
                <a:gd name="T76" fmla="*/ 0 w 1012"/>
                <a:gd name="T77" fmla="*/ 0 h 719"/>
                <a:gd name="T78" fmla="*/ 0 w 1012"/>
                <a:gd name="T79" fmla="*/ 0 h 719"/>
                <a:gd name="T80" fmla="*/ 0 w 1012"/>
                <a:gd name="T81" fmla="*/ 0 h 7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12" h="719">
                  <a:moveTo>
                    <a:pt x="934" y="17"/>
                  </a:moveTo>
                  <a:lnTo>
                    <a:pt x="961" y="52"/>
                  </a:lnTo>
                  <a:lnTo>
                    <a:pt x="967" y="113"/>
                  </a:lnTo>
                  <a:lnTo>
                    <a:pt x="974" y="174"/>
                  </a:lnTo>
                  <a:lnTo>
                    <a:pt x="980" y="235"/>
                  </a:lnTo>
                  <a:lnTo>
                    <a:pt x="987" y="296"/>
                  </a:lnTo>
                  <a:lnTo>
                    <a:pt x="993" y="355"/>
                  </a:lnTo>
                  <a:lnTo>
                    <a:pt x="998" y="416"/>
                  </a:lnTo>
                  <a:lnTo>
                    <a:pt x="1002" y="477"/>
                  </a:lnTo>
                  <a:lnTo>
                    <a:pt x="1006" y="538"/>
                  </a:lnTo>
                  <a:lnTo>
                    <a:pt x="1007" y="544"/>
                  </a:lnTo>
                  <a:lnTo>
                    <a:pt x="1010" y="553"/>
                  </a:lnTo>
                  <a:lnTo>
                    <a:pt x="1011" y="561"/>
                  </a:lnTo>
                  <a:lnTo>
                    <a:pt x="1012" y="570"/>
                  </a:lnTo>
                  <a:lnTo>
                    <a:pt x="1011" y="579"/>
                  </a:lnTo>
                  <a:lnTo>
                    <a:pt x="1010" y="588"/>
                  </a:lnTo>
                  <a:lnTo>
                    <a:pt x="1007" y="597"/>
                  </a:lnTo>
                  <a:lnTo>
                    <a:pt x="1006" y="607"/>
                  </a:lnTo>
                  <a:lnTo>
                    <a:pt x="986" y="617"/>
                  </a:lnTo>
                  <a:lnTo>
                    <a:pt x="966" y="624"/>
                  </a:lnTo>
                  <a:lnTo>
                    <a:pt x="944" y="630"/>
                  </a:lnTo>
                  <a:lnTo>
                    <a:pt x="923" y="635"/>
                  </a:lnTo>
                  <a:lnTo>
                    <a:pt x="900" y="639"/>
                  </a:lnTo>
                  <a:lnTo>
                    <a:pt x="880" y="643"/>
                  </a:lnTo>
                  <a:lnTo>
                    <a:pt x="859" y="647"/>
                  </a:lnTo>
                  <a:lnTo>
                    <a:pt x="840" y="655"/>
                  </a:lnTo>
                  <a:lnTo>
                    <a:pt x="745" y="679"/>
                  </a:lnTo>
                  <a:lnTo>
                    <a:pt x="651" y="698"/>
                  </a:lnTo>
                  <a:lnTo>
                    <a:pt x="554" y="711"/>
                  </a:lnTo>
                  <a:lnTo>
                    <a:pt x="458" y="719"/>
                  </a:lnTo>
                  <a:lnTo>
                    <a:pt x="360" y="719"/>
                  </a:lnTo>
                  <a:lnTo>
                    <a:pt x="262" y="713"/>
                  </a:lnTo>
                  <a:lnTo>
                    <a:pt x="166" y="702"/>
                  </a:lnTo>
                  <a:lnTo>
                    <a:pt x="73" y="686"/>
                  </a:lnTo>
                  <a:lnTo>
                    <a:pt x="3" y="657"/>
                  </a:lnTo>
                  <a:lnTo>
                    <a:pt x="0" y="632"/>
                  </a:lnTo>
                  <a:lnTo>
                    <a:pt x="0" y="607"/>
                  </a:lnTo>
                  <a:lnTo>
                    <a:pt x="0" y="581"/>
                  </a:lnTo>
                  <a:lnTo>
                    <a:pt x="2" y="557"/>
                  </a:lnTo>
                  <a:lnTo>
                    <a:pt x="3" y="531"/>
                  </a:lnTo>
                  <a:lnTo>
                    <a:pt x="6" y="505"/>
                  </a:lnTo>
                  <a:lnTo>
                    <a:pt x="7" y="479"/>
                  </a:lnTo>
                  <a:lnTo>
                    <a:pt x="9" y="456"/>
                  </a:lnTo>
                  <a:lnTo>
                    <a:pt x="10" y="411"/>
                  </a:lnTo>
                  <a:lnTo>
                    <a:pt x="13" y="367"/>
                  </a:lnTo>
                  <a:lnTo>
                    <a:pt x="17" y="323"/>
                  </a:lnTo>
                  <a:lnTo>
                    <a:pt x="20" y="280"/>
                  </a:lnTo>
                  <a:lnTo>
                    <a:pt x="22" y="235"/>
                  </a:lnTo>
                  <a:lnTo>
                    <a:pt x="25" y="191"/>
                  </a:lnTo>
                  <a:lnTo>
                    <a:pt x="25" y="145"/>
                  </a:lnTo>
                  <a:lnTo>
                    <a:pt x="25" y="99"/>
                  </a:lnTo>
                  <a:lnTo>
                    <a:pt x="35" y="96"/>
                  </a:lnTo>
                  <a:lnTo>
                    <a:pt x="44" y="91"/>
                  </a:lnTo>
                  <a:lnTo>
                    <a:pt x="52" y="85"/>
                  </a:lnTo>
                  <a:lnTo>
                    <a:pt x="61" y="79"/>
                  </a:lnTo>
                  <a:lnTo>
                    <a:pt x="69" y="72"/>
                  </a:lnTo>
                  <a:lnTo>
                    <a:pt x="78" y="68"/>
                  </a:lnTo>
                  <a:lnTo>
                    <a:pt x="88" y="65"/>
                  </a:lnTo>
                  <a:lnTo>
                    <a:pt x="101" y="68"/>
                  </a:lnTo>
                  <a:lnTo>
                    <a:pt x="159" y="78"/>
                  </a:lnTo>
                  <a:lnTo>
                    <a:pt x="216" y="81"/>
                  </a:lnTo>
                  <a:lnTo>
                    <a:pt x="273" y="79"/>
                  </a:lnTo>
                  <a:lnTo>
                    <a:pt x="331" y="74"/>
                  </a:lnTo>
                  <a:lnTo>
                    <a:pt x="388" y="67"/>
                  </a:lnTo>
                  <a:lnTo>
                    <a:pt x="446" y="61"/>
                  </a:lnTo>
                  <a:lnTo>
                    <a:pt x="505" y="59"/>
                  </a:lnTo>
                  <a:lnTo>
                    <a:pt x="567" y="62"/>
                  </a:lnTo>
                  <a:lnTo>
                    <a:pt x="609" y="56"/>
                  </a:lnTo>
                  <a:lnTo>
                    <a:pt x="653" y="52"/>
                  </a:lnTo>
                  <a:lnTo>
                    <a:pt x="695" y="47"/>
                  </a:lnTo>
                  <a:lnTo>
                    <a:pt x="737" y="43"/>
                  </a:lnTo>
                  <a:lnTo>
                    <a:pt x="778" y="37"/>
                  </a:lnTo>
                  <a:lnTo>
                    <a:pt x="820" y="32"/>
                  </a:lnTo>
                  <a:lnTo>
                    <a:pt x="861" y="24"/>
                  </a:lnTo>
                  <a:lnTo>
                    <a:pt x="905" y="17"/>
                  </a:lnTo>
                  <a:lnTo>
                    <a:pt x="905" y="10"/>
                  </a:lnTo>
                  <a:lnTo>
                    <a:pt x="908" y="6"/>
                  </a:lnTo>
                  <a:lnTo>
                    <a:pt x="915" y="1"/>
                  </a:lnTo>
                  <a:lnTo>
                    <a:pt x="923" y="1"/>
                  </a:lnTo>
                  <a:lnTo>
                    <a:pt x="929" y="0"/>
                  </a:lnTo>
                  <a:lnTo>
                    <a:pt x="934" y="4"/>
                  </a:lnTo>
                  <a:lnTo>
                    <a:pt x="935" y="8"/>
                  </a:lnTo>
                  <a:lnTo>
                    <a:pt x="934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5" name="Freeform 22"/>
            <p:cNvSpPr>
              <a:spLocks/>
            </p:cNvSpPr>
            <p:nvPr/>
          </p:nvSpPr>
          <p:spPr bwMode="auto">
            <a:xfrm>
              <a:off x="4997" y="2312"/>
              <a:ext cx="246" cy="169"/>
            </a:xfrm>
            <a:custGeom>
              <a:avLst/>
              <a:gdLst>
                <a:gd name="T0" fmla="*/ 0 w 946"/>
                <a:gd name="T1" fmla="*/ 0 h 649"/>
                <a:gd name="T2" fmla="*/ 0 w 946"/>
                <a:gd name="T3" fmla="*/ 0 h 649"/>
                <a:gd name="T4" fmla="*/ 0 w 946"/>
                <a:gd name="T5" fmla="*/ 0 h 649"/>
                <a:gd name="T6" fmla="*/ 0 w 946"/>
                <a:gd name="T7" fmla="*/ 0 h 649"/>
                <a:gd name="T8" fmla="*/ 0 w 946"/>
                <a:gd name="T9" fmla="*/ 0 h 649"/>
                <a:gd name="T10" fmla="*/ 0 w 946"/>
                <a:gd name="T11" fmla="*/ 0 h 649"/>
                <a:gd name="T12" fmla="*/ 0 w 946"/>
                <a:gd name="T13" fmla="*/ 0 h 649"/>
                <a:gd name="T14" fmla="*/ 0 w 946"/>
                <a:gd name="T15" fmla="*/ 0 h 649"/>
                <a:gd name="T16" fmla="*/ 0 w 946"/>
                <a:gd name="T17" fmla="*/ 0 h 649"/>
                <a:gd name="T18" fmla="*/ 0 w 946"/>
                <a:gd name="T19" fmla="*/ 0 h 649"/>
                <a:gd name="T20" fmla="*/ 0 w 946"/>
                <a:gd name="T21" fmla="*/ 0 h 649"/>
                <a:gd name="T22" fmla="*/ 0 w 946"/>
                <a:gd name="T23" fmla="*/ 0 h 649"/>
                <a:gd name="T24" fmla="*/ 0 w 946"/>
                <a:gd name="T25" fmla="*/ 0 h 649"/>
                <a:gd name="T26" fmla="*/ 0 w 946"/>
                <a:gd name="T27" fmla="*/ 0 h 649"/>
                <a:gd name="T28" fmla="*/ 0 w 946"/>
                <a:gd name="T29" fmla="*/ 0 h 649"/>
                <a:gd name="T30" fmla="*/ 0 w 946"/>
                <a:gd name="T31" fmla="*/ 0 h 649"/>
                <a:gd name="T32" fmla="*/ 0 w 946"/>
                <a:gd name="T33" fmla="*/ 0 h 649"/>
                <a:gd name="T34" fmla="*/ 0 w 946"/>
                <a:gd name="T35" fmla="*/ 0 h 649"/>
                <a:gd name="T36" fmla="*/ 0 w 946"/>
                <a:gd name="T37" fmla="*/ 0 h 649"/>
                <a:gd name="T38" fmla="*/ 0 w 946"/>
                <a:gd name="T39" fmla="*/ 0 h 649"/>
                <a:gd name="T40" fmla="*/ 0 w 946"/>
                <a:gd name="T41" fmla="*/ 0 h 649"/>
                <a:gd name="T42" fmla="*/ 0 w 946"/>
                <a:gd name="T43" fmla="*/ 0 h 649"/>
                <a:gd name="T44" fmla="*/ 0 w 946"/>
                <a:gd name="T45" fmla="*/ 0 h 649"/>
                <a:gd name="T46" fmla="*/ 0 w 946"/>
                <a:gd name="T47" fmla="*/ 0 h 649"/>
                <a:gd name="T48" fmla="*/ 0 w 946"/>
                <a:gd name="T49" fmla="*/ 0 h 649"/>
                <a:gd name="T50" fmla="*/ 0 w 946"/>
                <a:gd name="T51" fmla="*/ 0 h 649"/>
                <a:gd name="T52" fmla="*/ 0 w 946"/>
                <a:gd name="T53" fmla="*/ 0 h 649"/>
                <a:gd name="T54" fmla="*/ 0 w 946"/>
                <a:gd name="T55" fmla="*/ 0 h 649"/>
                <a:gd name="T56" fmla="*/ 0 w 946"/>
                <a:gd name="T57" fmla="*/ 0 h 649"/>
                <a:gd name="T58" fmla="*/ 0 w 946"/>
                <a:gd name="T59" fmla="*/ 0 h 649"/>
                <a:gd name="T60" fmla="*/ 0 w 946"/>
                <a:gd name="T61" fmla="*/ 0 h 649"/>
                <a:gd name="T62" fmla="*/ 0 w 946"/>
                <a:gd name="T63" fmla="*/ 0 h 649"/>
                <a:gd name="T64" fmla="*/ 0 w 946"/>
                <a:gd name="T65" fmla="*/ 0 h 649"/>
                <a:gd name="T66" fmla="*/ 0 w 946"/>
                <a:gd name="T67" fmla="*/ 0 h 649"/>
                <a:gd name="T68" fmla="*/ 0 w 946"/>
                <a:gd name="T69" fmla="*/ 0 h 649"/>
                <a:gd name="T70" fmla="*/ 0 w 946"/>
                <a:gd name="T71" fmla="*/ 0 h 649"/>
                <a:gd name="T72" fmla="*/ 0 w 946"/>
                <a:gd name="T73" fmla="*/ 0 h 649"/>
                <a:gd name="T74" fmla="*/ 0 w 946"/>
                <a:gd name="T75" fmla="*/ 0 h 649"/>
                <a:gd name="T76" fmla="*/ 0 w 946"/>
                <a:gd name="T77" fmla="*/ 0 h 649"/>
                <a:gd name="T78" fmla="*/ 0 w 946"/>
                <a:gd name="T79" fmla="*/ 0 h 649"/>
                <a:gd name="T80" fmla="*/ 0 w 946"/>
                <a:gd name="T81" fmla="*/ 0 h 649"/>
                <a:gd name="T82" fmla="*/ 0 w 946"/>
                <a:gd name="T83" fmla="*/ 0 h 64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46" h="649">
                  <a:moveTo>
                    <a:pt x="875" y="10"/>
                  </a:moveTo>
                  <a:lnTo>
                    <a:pt x="879" y="7"/>
                  </a:lnTo>
                  <a:lnTo>
                    <a:pt x="885" y="5"/>
                  </a:lnTo>
                  <a:lnTo>
                    <a:pt x="888" y="1"/>
                  </a:lnTo>
                  <a:lnTo>
                    <a:pt x="896" y="3"/>
                  </a:lnTo>
                  <a:lnTo>
                    <a:pt x="905" y="67"/>
                  </a:lnTo>
                  <a:lnTo>
                    <a:pt x="914" y="133"/>
                  </a:lnTo>
                  <a:lnTo>
                    <a:pt x="923" y="200"/>
                  </a:lnTo>
                  <a:lnTo>
                    <a:pt x="931" y="268"/>
                  </a:lnTo>
                  <a:lnTo>
                    <a:pt x="937" y="335"/>
                  </a:lnTo>
                  <a:lnTo>
                    <a:pt x="942" y="405"/>
                  </a:lnTo>
                  <a:lnTo>
                    <a:pt x="944" y="473"/>
                  </a:lnTo>
                  <a:lnTo>
                    <a:pt x="946" y="542"/>
                  </a:lnTo>
                  <a:lnTo>
                    <a:pt x="901" y="556"/>
                  </a:lnTo>
                  <a:lnTo>
                    <a:pt x="855" y="569"/>
                  </a:lnTo>
                  <a:lnTo>
                    <a:pt x="807" y="583"/>
                  </a:lnTo>
                  <a:lnTo>
                    <a:pt x="760" y="597"/>
                  </a:lnTo>
                  <a:lnTo>
                    <a:pt x="711" y="607"/>
                  </a:lnTo>
                  <a:lnTo>
                    <a:pt x="663" y="618"/>
                  </a:lnTo>
                  <a:lnTo>
                    <a:pt x="615" y="625"/>
                  </a:lnTo>
                  <a:lnTo>
                    <a:pt x="568" y="632"/>
                  </a:lnTo>
                  <a:lnTo>
                    <a:pt x="522" y="640"/>
                  </a:lnTo>
                  <a:lnTo>
                    <a:pt x="476" y="646"/>
                  </a:lnTo>
                  <a:lnTo>
                    <a:pt x="430" y="648"/>
                  </a:lnTo>
                  <a:lnTo>
                    <a:pt x="385" y="649"/>
                  </a:lnTo>
                  <a:lnTo>
                    <a:pt x="337" y="647"/>
                  </a:lnTo>
                  <a:lnTo>
                    <a:pt x="290" y="645"/>
                  </a:lnTo>
                  <a:lnTo>
                    <a:pt x="243" y="642"/>
                  </a:lnTo>
                  <a:lnTo>
                    <a:pt x="196" y="640"/>
                  </a:lnTo>
                  <a:lnTo>
                    <a:pt x="172" y="631"/>
                  </a:lnTo>
                  <a:lnTo>
                    <a:pt x="148" y="627"/>
                  </a:lnTo>
                  <a:lnTo>
                    <a:pt x="125" y="622"/>
                  </a:lnTo>
                  <a:lnTo>
                    <a:pt x="102" y="621"/>
                  </a:lnTo>
                  <a:lnTo>
                    <a:pt x="79" y="616"/>
                  </a:lnTo>
                  <a:lnTo>
                    <a:pt x="56" y="611"/>
                  </a:lnTo>
                  <a:lnTo>
                    <a:pt x="34" y="602"/>
                  </a:lnTo>
                  <a:lnTo>
                    <a:pt x="12" y="589"/>
                  </a:lnTo>
                  <a:lnTo>
                    <a:pt x="5" y="569"/>
                  </a:lnTo>
                  <a:lnTo>
                    <a:pt x="1" y="550"/>
                  </a:lnTo>
                  <a:lnTo>
                    <a:pt x="0" y="530"/>
                  </a:lnTo>
                  <a:lnTo>
                    <a:pt x="3" y="511"/>
                  </a:lnTo>
                  <a:lnTo>
                    <a:pt x="6" y="491"/>
                  </a:lnTo>
                  <a:lnTo>
                    <a:pt x="9" y="470"/>
                  </a:lnTo>
                  <a:lnTo>
                    <a:pt x="12" y="450"/>
                  </a:lnTo>
                  <a:lnTo>
                    <a:pt x="16" y="431"/>
                  </a:lnTo>
                  <a:lnTo>
                    <a:pt x="14" y="383"/>
                  </a:lnTo>
                  <a:lnTo>
                    <a:pt x="15" y="336"/>
                  </a:lnTo>
                  <a:lnTo>
                    <a:pt x="17" y="289"/>
                  </a:lnTo>
                  <a:lnTo>
                    <a:pt x="20" y="244"/>
                  </a:lnTo>
                  <a:lnTo>
                    <a:pt x="23" y="197"/>
                  </a:lnTo>
                  <a:lnTo>
                    <a:pt x="26" y="151"/>
                  </a:lnTo>
                  <a:lnTo>
                    <a:pt x="27" y="103"/>
                  </a:lnTo>
                  <a:lnTo>
                    <a:pt x="28" y="55"/>
                  </a:lnTo>
                  <a:lnTo>
                    <a:pt x="34" y="59"/>
                  </a:lnTo>
                  <a:lnTo>
                    <a:pt x="41" y="61"/>
                  </a:lnTo>
                  <a:lnTo>
                    <a:pt x="47" y="60"/>
                  </a:lnTo>
                  <a:lnTo>
                    <a:pt x="54" y="60"/>
                  </a:lnTo>
                  <a:lnTo>
                    <a:pt x="61" y="58"/>
                  </a:lnTo>
                  <a:lnTo>
                    <a:pt x="68" y="55"/>
                  </a:lnTo>
                  <a:lnTo>
                    <a:pt x="75" y="54"/>
                  </a:lnTo>
                  <a:lnTo>
                    <a:pt x="84" y="55"/>
                  </a:lnTo>
                  <a:lnTo>
                    <a:pt x="164" y="61"/>
                  </a:lnTo>
                  <a:lnTo>
                    <a:pt x="242" y="62"/>
                  </a:lnTo>
                  <a:lnTo>
                    <a:pt x="317" y="60"/>
                  </a:lnTo>
                  <a:lnTo>
                    <a:pt x="392" y="54"/>
                  </a:lnTo>
                  <a:lnTo>
                    <a:pt x="467" y="46"/>
                  </a:lnTo>
                  <a:lnTo>
                    <a:pt x="542" y="40"/>
                  </a:lnTo>
                  <a:lnTo>
                    <a:pt x="620" y="32"/>
                  </a:lnTo>
                  <a:lnTo>
                    <a:pt x="700" y="27"/>
                  </a:lnTo>
                  <a:lnTo>
                    <a:pt x="706" y="30"/>
                  </a:lnTo>
                  <a:lnTo>
                    <a:pt x="712" y="34"/>
                  </a:lnTo>
                  <a:lnTo>
                    <a:pt x="718" y="35"/>
                  </a:lnTo>
                  <a:lnTo>
                    <a:pt x="726" y="32"/>
                  </a:lnTo>
                  <a:lnTo>
                    <a:pt x="731" y="27"/>
                  </a:lnTo>
                  <a:lnTo>
                    <a:pt x="732" y="22"/>
                  </a:lnTo>
                  <a:lnTo>
                    <a:pt x="747" y="21"/>
                  </a:lnTo>
                  <a:lnTo>
                    <a:pt x="763" y="19"/>
                  </a:lnTo>
                  <a:lnTo>
                    <a:pt x="780" y="16"/>
                  </a:lnTo>
                  <a:lnTo>
                    <a:pt x="799" y="14"/>
                  </a:lnTo>
                  <a:lnTo>
                    <a:pt x="816" y="9"/>
                  </a:lnTo>
                  <a:lnTo>
                    <a:pt x="834" y="6"/>
                  </a:lnTo>
                  <a:lnTo>
                    <a:pt x="851" y="3"/>
                  </a:lnTo>
                  <a:lnTo>
                    <a:pt x="869" y="0"/>
                  </a:lnTo>
                  <a:lnTo>
                    <a:pt x="875" y="10"/>
                  </a:lnTo>
                  <a:close/>
                </a:path>
              </a:pathLst>
            </a:custGeom>
            <a:solidFill>
              <a:srgbClr val="FFD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6" name="Freeform 23"/>
            <p:cNvSpPr>
              <a:spLocks/>
            </p:cNvSpPr>
            <p:nvPr/>
          </p:nvSpPr>
          <p:spPr bwMode="auto">
            <a:xfrm>
              <a:off x="5108" y="2418"/>
              <a:ext cx="321" cy="230"/>
            </a:xfrm>
            <a:custGeom>
              <a:avLst/>
              <a:gdLst>
                <a:gd name="T0" fmla="*/ 0 w 1234"/>
                <a:gd name="T1" fmla="*/ 0 h 880"/>
                <a:gd name="T2" fmla="*/ 0 w 1234"/>
                <a:gd name="T3" fmla="*/ 0 h 880"/>
                <a:gd name="T4" fmla="*/ 0 w 1234"/>
                <a:gd name="T5" fmla="*/ 0 h 880"/>
                <a:gd name="T6" fmla="*/ 0 w 1234"/>
                <a:gd name="T7" fmla="*/ 0 h 880"/>
                <a:gd name="T8" fmla="*/ 0 w 1234"/>
                <a:gd name="T9" fmla="*/ 0 h 880"/>
                <a:gd name="T10" fmla="*/ 0 w 1234"/>
                <a:gd name="T11" fmla="*/ 0 h 880"/>
                <a:gd name="T12" fmla="*/ 0 w 1234"/>
                <a:gd name="T13" fmla="*/ 0 h 880"/>
                <a:gd name="T14" fmla="*/ 0 w 1234"/>
                <a:gd name="T15" fmla="*/ 0 h 880"/>
                <a:gd name="T16" fmla="*/ 0 w 1234"/>
                <a:gd name="T17" fmla="*/ 0 h 880"/>
                <a:gd name="T18" fmla="*/ 0 w 1234"/>
                <a:gd name="T19" fmla="*/ 0 h 880"/>
                <a:gd name="T20" fmla="*/ 0 w 1234"/>
                <a:gd name="T21" fmla="*/ 0 h 880"/>
                <a:gd name="T22" fmla="*/ 0 w 1234"/>
                <a:gd name="T23" fmla="*/ 0 h 880"/>
                <a:gd name="T24" fmla="*/ 0 w 1234"/>
                <a:gd name="T25" fmla="*/ 0 h 880"/>
                <a:gd name="T26" fmla="*/ 0 w 1234"/>
                <a:gd name="T27" fmla="*/ 0 h 880"/>
                <a:gd name="T28" fmla="*/ 0 w 1234"/>
                <a:gd name="T29" fmla="*/ 0 h 880"/>
                <a:gd name="T30" fmla="*/ 0 w 1234"/>
                <a:gd name="T31" fmla="*/ 0 h 880"/>
                <a:gd name="T32" fmla="*/ 0 w 1234"/>
                <a:gd name="T33" fmla="*/ 0 h 880"/>
                <a:gd name="T34" fmla="*/ 0 w 1234"/>
                <a:gd name="T35" fmla="*/ 0 h 880"/>
                <a:gd name="T36" fmla="*/ 0 w 1234"/>
                <a:gd name="T37" fmla="*/ 0 h 880"/>
                <a:gd name="T38" fmla="*/ 0 w 1234"/>
                <a:gd name="T39" fmla="*/ 0 h 880"/>
                <a:gd name="T40" fmla="*/ 0 w 1234"/>
                <a:gd name="T41" fmla="*/ 0 h 880"/>
                <a:gd name="T42" fmla="*/ 0 w 1234"/>
                <a:gd name="T43" fmla="*/ 0 h 880"/>
                <a:gd name="T44" fmla="*/ 0 w 1234"/>
                <a:gd name="T45" fmla="*/ 0 h 880"/>
                <a:gd name="T46" fmla="*/ 0 w 1234"/>
                <a:gd name="T47" fmla="*/ 0 h 880"/>
                <a:gd name="T48" fmla="*/ 0 w 1234"/>
                <a:gd name="T49" fmla="*/ 0 h 880"/>
                <a:gd name="T50" fmla="*/ 0 w 1234"/>
                <a:gd name="T51" fmla="*/ 0 h 880"/>
                <a:gd name="T52" fmla="*/ 0 w 1234"/>
                <a:gd name="T53" fmla="*/ 0 h 880"/>
                <a:gd name="T54" fmla="*/ 0 w 1234"/>
                <a:gd name="T55" fmla="*/ 0 h 880"/>
                <a:gd name="T56" fmla="*/ 0 w 1234"/>
                <a:gd name="T57" fmla="*/ 0 h 880"/>
                <a:gd name="T58" fmla="*/ 0 w 1234"/>
                <a:gd name="T59" fmla="*/ 0 h 880"/>
                <a:gd name="T60" fmla="*/ 0 w 1234"/>
                <a:gd name="T61" fmla="*/ 0 h 880"/>
                <a:gd name="T62" fmla="*/ 0 w 1234"/>
                <a:gd name="T63" fmla="*/ 0 h 880"/>
                <a:gd name="T64" fmla="*/ 0 w 1234"/>
                <a:gd name="T65" fmla="*/ 0 h 880"/>
                <a:gd name="T66" fmla="*/ 0 w 1234"/>
                <a:gd name="T67" fmla="*/ 0 h 880"/>
                <a:gd name="T68" fmla="*/ 0 w 1234"/>
                <a:gd name="T69" fmla="*/ 0 h 880"/>
                <a:gd name="T70" fmla="*/ 0 w 1234"/>
                <a:gd name="T71" fmla="*/ 0 h 880"/>
                <a:gd name="T72" fmla="*/ 0 w 1234"/>
                <a:gd name="T73" fmla="*/ 0 h 880"/>
                <a:gd name="T74" fmla="*/ 0 w 1234"/>
                <a:gd name="T75" fmla="*/ 0 h 880"/>
                <a:gd name="T76" fmla="*/ 0 w 1234"/>
                <a:gd name="T77" fmla="*/ 0 h 880"/>
                <a:gd name="T78" fmla="*/ 0 w 1234"/>
                <a:gd name="T79" fmla="*/ 0 h 880"/>
                <a:gd name="T80" fmla="*/ 0 w 1234"/>
                <a:gd name="T81" fmla="*/ 0 h 880"/>
                <a:gd name="T82" fmla="*/ 0 w 1234"/>
                <a:gd name="T83" fmla="*/ 0 h 880"/>
                <a:gd name="T84" fmla="*/ 0 w 1234"/>
                <a:gd name="T85" fmla="*/ 0 h 880"/>
                <a:gd name="T86" fmla="*/ 0 w 1234"/>
                <a:gd name="T87" fmla="*/ 0 h 880"/>
                <a:gd name="T88" fmla="*/ 0 w 1234"/>
                <a:gd name="T89" fmla="*/ 0 h 880"/>
                <a:gd name="T90" fmla="*/ 0 w 1234"/>
                <a:gd name="T91" fmla="*/ 0 h 880"/>
                <a:gd name="T92" fmla="*/ 0 w 1234"/>
                <a:gd name="T93" fmla="*/ 0 h 880"/>
                <a:gd name="T94" fmla="*/ 0 w 1234"/>
                <a:gd name="T95" fmla="*/ 0 h 880"/>
                <a:gd name="T96" fmla="*/ 0 w 1234"/>
                <a:gd name="T97" fmla="*/ 0 h 88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34" h="880">
                  <a:moveTo>
                    <a:pt x="1071" y="0"/>
                  </a:moveTo>
                  <a:lnTo>
                    <a:pt x="1102" y="55"/>
                  </a:lnTo>
                  <a:lnTo>
                    <a:pt x="1131" y="112"/>
                  </a:lnTo>
                  <a:lnTo>
                    <a:pt x="1157" y="169"/>
                  </a:lnTo>
                  <a:lnTo>
                    <a:pt x="1180" y="229"/>
                  </a:lnTo>
                  <a:lnTo>
                    <a:pt x="1200" y="289"/>
                  </a:lnTo>
                  <a:lnTo>
                    <a:pt x="1215" y="351"/>
                  </a:lnTo>
                  <a:lnTo>
                    <a:pt x="1227" y="414"/>
                  </a:lnTo>
                  <a:lnTo>
                    <a:pt x="1234" y="481"/>
                  </a:lnTo>
                  <a:lnTo>
                    <a:pt x="1233" y="501"/>
                  </a:lnTo>
                  <a:lnTo>
                    <a:pt x="1233" y="522"/>
                  </a:lnTo>
                  <a:lnTo>
                    <a:pt x="1233" y="543"/>
                  </a:lnTo>
                  <a:lnTo>
                    <a:pt x="1233" y="564"/>
                  </a:lnTo>
                  <a:lnTo>
                    <a:pt x="1230" y="583"/>
                  </a:lnTo>
                  <a:lnTo>
                    <a:pt x="1225" y="603"/>
                  </a:lnTo>
                  <a:lnTo>
                    <a:pt x="1219" y="622"/>
                  </a:lnTo>
                  <a:lnTo>
                    <a:pt x="1209" y="640"/>
                  </a:lnTo>
                  <a:lnTo>
                    <a:pt x="1184" y="649"/>
                  </a:lnTo>
                  <a:lnTo>
                    <a:pt x="1159" y="660"/>
                  </a:lnTo>
                  <a:lnTo>
                    <a:pt x="1133" y="670"/>
                  </a:lnTo>
                  <a:lnTo>
                    <a:pt x="1109" y="680"/>
                  </a:lnTo>
                  <a:lnTo>
                    <a:pt x="1083" y="689"/>
                  </a:lnTo>
                  <a:lnTo>
                    <a:pt x="1057" y="698"/>
                  </a:lnTo>
                  <a:lnTo>
                    <a:pt x="1031" y="706"/>
                  </a:lnTo>
                  <a:lnTo>
                    <a:pt x="1005" y="714"/>
                  </a:lnTo>
                  <a:lnTo>
                    <a:pt x="951" y="724"/>
                  </a:lnTo>
                  <a:lnTo>
                    <a:pt x="897" y="732"/>
                  </a:lnTo>
                  <a:lnTo>
                    <a:pt x="843" y="735"/>
                  </a:lnTo>
                  <a:lnTo>
                    <a:pt x="789" y="738"/>
                  </a:lnTo>
                  <a:lnTo>
                    <a:pt x="735" y="737"/>
                  </a:lnTo>
                  <a:lnTo>
                    <a:pt x="682" y="737"/>
                  </a:lnTo>
                  <a:lnTo>
                    <a:pt x="630" y="735"/>
                  </a:lnTo>
                  <a:lnTo>
                    <a:pt x="579" y="735"/>
                  </a:lnTo>
                  <a:lnTo>
                    <a:pt x="524" y="753"/>
                  </a:lnTo>
                  <a:lnTo>
                    <a:pt x="473" y="779"/>
                  </a:lnTo>
                  <a:lnTo>
                    <a:pt x="422" y="807"/>
                  </a:lnTo>
                  <a:lnTo>
                    <a:pt x="372" y="835"/>
                  </a:lnTo>
                  <a:lnTo>
                    <a:pt x="319" y="857"/>
                  </a:lnTo>
                  <a:lnTo>
                    <a:pt x="266" y="874"/>
                  </a:lnTo>
                  <a:lnTo>
                    <a:pt x="211" y="880"/>
                  </a:lnTo>
                  <a:lnTo>
                    <a:pt x="154" y="872"/>
                  </a:lnTo>
                  <a:lnTo>
                    <a:pt x="147" y="861"/>
                  </a:lnTo>
                  <a:lnTo>
                    <a:pt x="150" y="850"/>
                  </a:lnTo>
                  <a:lnTo>
                    <a:pt x="157" y="839"/>
                  </a:lnTo>
                  <a:lnTo>
                    <a:pt x="166" y="829"/>
                  </a:lnTo>
                  <a:lnTo>
                    <a:pt x="173" y="819"/>
                  </a:lnTo>
                  <a:lnTo>
                    <a:pt x="175" y="812"/>
                  </a:lnTo>
                  <a:lnTo>
                    <a:pt x="169" y="806"/>
                  </a:lnTo>
                  <a:lnTo>
                    <a:pt x="151" y="803"/>
                  </a:lnTo>
                  <a:lnTo>
                    <a:pt x="119" y="833"/>
                  </a:lnTo>
                  <a:lnTo>
                    <a:pt x="112" y="823"/>
                  </a:lnTo>
                  <a:lnTo>
                    <a:pt x="111" y="811"/>
                  </a:lnTo>
                  <a:lnTo>
                    <a:pt x="112" y="799"/>
                  </a:lnTo>
                  <a:lnTo>
                    <a:pt x="116" y="787"/>
                  </a:lnTo>
                  <a:lnTo>
                    <a:pt x="118" y="773"/>
                  </a:lnTo>
                  <a:lnTo>
                    <a:pt x="119" y="760"/>
                  </a:lnTo>
                  <a:lnTo>
                    <a:pt x="118" y="746"/>
                  </a:lnTo>
                  <a:lnTo>
                    <a:pt x="114" y="735"/>
                  </a:lnTo>
                  <a:lnTo>
                    <a:pt x="101" y="724"/>
                  </a:lnTo>
                  <a:lnTo>
                    <a:pt x="94" y="712"/>
                  </a:lnTo>
                  <a:lnTo>
                    <a:pt x="91" y="699"/>
                  </a:lnTo>
                  <a:lnTo>
                    <a:pt x="92" y="685"/>
                  </a:lnTo>
                  <a:lnTo>
                    <a:pt x="93" y="670"/>
                  </a:lnTo>
                  <a:lnTo>
                    <a:pt x="96" y="656"/>
                  </a:lnTo>
                  <a:lnTo>
                    <a:pt x="98" y="642"/>
                  </a:lnTo>
                  <a:lnTo>
                    <a:pt x="101" y="629"/>
                  </a:lnTo>
                  <a:lnTo>
                    <a:pt x="103" y="618"/>
                  </a:lnTo>
                  <a:lnTo>
                    <a:pt x="105" y="607"/>
                  </a:lnTo>
                  <a:lnTo>
                    <a:pt x="103" y="595"/>
                  </a:lnTo>
                  <a:lnTo>
                    <a:pt x="102" y="584"/>
                  </a:lnTo>
                  <a:lnTo>
                    <a:pt x="99" y="572"/>
                  </a:lnTo>
                  <a:lnTo>
                    <a:pt x="98" y="562"/>
                  </a:lnTo>
                  <a:lnTo>
                    <a:pt x="98" y="552"/>
                  </a:lnTo>
                  <a:lnTo>
                    <a:pt x="101" y="543"/>
                  </a:lnTo>
                  <a:lnTo>
                    <a:pt x="91" y="537"/>
                  </a:lnTo>
                  <a:lnTo>
                    <a:pt x="80" y="537"/>
                  </a:lnTo>
                  <a:lnTo>
                    <a:pt x="73" y="543"/>
                  </a:lnTo>
                  <a:lnTo>
                    <a:pt x="70" y="552"/>
                  </a:lnTo>
                  <a:lnTo>
                    <a:pt x="68" y="561"/>
                  </a:lnTo>
                  <a:lnTo>
                    <a:pt x="68" y="571"/>
                  </a:lnTo>
                  <a:lnTo>
                    <a:pt x="68" y="580"/>
                  </a:lnTo>
                  <a:lnTo>
                    <a:pt x="70" y="590"/>
                  </a:lnTo>
                  <a:lnTo>
                    <a:pt x="73" y="598"/>
                  </a:lnTo>
                  <a:lnTo>
                    <a:pt x="77" y="606"/>
                  </a:lnTo>
                  <a:lnTo>
                    <a:pt x="8" y="676"/>
                  </a:lnTo>
                  <a:lnTo>
                    <a:pt x="1" y="669"/>
                  </a:lnTo>
                  <a:lnTo>
                    <a:pt x="0" y="661"/>
                  </a:lnTo>
                  <a:lnTo>
                    <a:pt x="1" y="652"/>
                  </a:lnTo>
                  <a:lnTo>
                    <a:pt x="6" y="643"/>
                  </a:lnTo>
                  <a:lnTo>
                    <a:pt x="14" y="629"/>
                  </a:lnTo>
                  <a:lnTo>
                    <a:pt x="20" y="616"/>
                  </a:lnTo>
                  <a:lnTo>
                    <a:pt x="25" y="600"/>
                  </a:lnTo>
                  <a:lnTo>
                    <a:pt x="29" y="586"/>
                  </a:lnTo>
                  <a:lnTo>
                    <a:pt x="33" y="572"/>
                  </a:lnTo>
                  <a:lnTo>
                    <a:pt x="37" y="558"/>
                  </a:lnTo>
                  <a:lnTo>
                    <a:pt x="45" y="546"/>
                  </a:lnTo>
                  <a:lnTo>
                    <a:pt x="56" y="537"/>
                  </a:lnTo>
                  <a:lnTo>
                    <a:pt x="60" y="522"/>
                  </a:lnTo>
                  <a:lnTo>
                    <a:pt x="66" y="511"/>
                  </a:lnTo>
                  <a:lnTo>
                    <a:pt x="73" y="500"/>
                  </a:lnTo>
                  <a:lnTo>
                    <a:pt x="81" y="490"/>
                  </a:lnTo>
                  <a:lnTo>
                    <a:pt x="88" y="480"/>
                  </a:lnTo>
                  <a:lnTo>
                    <a:pt x="97" y="471"/>
                  </a:lnTo>
                  <a:lnTo>
                    <a:pt x="105" y="462"/>
                  </a:lnTo>
                  <a:lnTo>
                    <a:pt x="114" y="453"/>
                  </a:lnTo>
                  <a:lnTo>
                    <a:pt x="134" y="449"/>
                  </a:lnTo>
                  <a:lnTo>
                    <a:pt x="155" y="450"/>
                  </a:lnTo>
                  <a:lnTo>
                    <a:pt x="174" y="454"/>
                  </a:lnTo>
                  <a:lnTo>
                    <a:pt x="195" y="462"/>
                  </a:lnTo>
                  <a:lnTo>
                    <a:pt x="214" y="468"/>
                  </a:lnTo>
                  <a:lnTo>
                    <a:pt x="234" y="477"/>
                  </a:lnTo>
                  <a:lnTo>
                    <a:pt x="254" y="485"/>
                  </a:lnTo>
                  <a:lnTo>
                    <a:pt x="275" y="492"/>
                  </a:lnTo>
                  <a:lnTo>
                    <a:pt x="301" y="500"/>
                  </a:lnTo>
                  <a:lnTo>
                    <a:pt x="329" y="508"/>
                  </a:lnTo>
                  <a:lnTo>
                    <a:pt x="358" y="516"/>
                  </a:lnTo>
                  <a:lnTo>
                    <a:pt x="385" y="527"/>
                  </a:lnTo>
                  <a:lnTo>
                    <a:pt x="408" y="540"/>
                  </a:lnTo>
                  <a:lnTo>
                    <a:pt x="431" y="558"/>
                  </a:lnTo>
                  <a:lnTo>
                    <a:pt x="446" y="582"/>
                  </a:lnTo>
                  <a:lnTo>
                    <a:pt x="458" y="613"/>
                  </a:lnTo>
                  <a:lnTo>
                    <a:pt x="458" y="624"/>
                  </a:lnTo>
                  <a:lnTo>
                    <a:pt x="455" y="634"/>
                  </a:lnTo>
                  <a:lnTo>
                    <a:pt x="454" y="637"/>
                  </a:lnTo>
                  <a:lnTo>
                    <a:pt x="455" y="642"/>
                  </a:lnTo>
                  <a:lnTo>
                    <a:pt x="460" y="644"/>
                  </a:lnTo>
                  <a:lnTo>
                    <a:pt x="468" y="645"/>
                  </a:lnTo>
                  <a:lnTo>
                    <a:pt x="471" y="636"/>
                  </a:lnTo>
                  <a:lnTo>
                    <a:pt x="476" y="629"/>
                  </a:lnTo>
                  <a:lnTo>
                    <a:pt x="478" y="621"/>
                  </a:lnTo>
                  <a:lnTo>
                    <a:pt x="480" y="615"/>
                  </a:lnTo>
                  <a:lnTo>
                    <a:pt x="479" y="607"/>
                  </a:lnTo>
                  <a:lnTo>
                    <a:pt x="479" y="600"/>
                  </a:lnTo>
                  <a:lnTo>
                    <a:pt x="478" y="592"/>
                  </a:lnTo>
                  <a:lnTo>
                    <a:pt x="476" y="584"/>
                  </a:lnTo>
                  <a:lnTo>
                    <a:pt x="471" y="575"/>
                  </a:lnTo>
                  <a:lnTo>
                    <a:pt x="468" y="567"/>
                  </a:lnTo>
                  <a:lnTo>
                    <a:pt x="464" y="558"/>
                  </a:lnTo>
                  <a:lnTo>
                    <a:pt x="462" y="550"/>
                  </a:lnTo>
                  <a:lnTo>
                    <a:pt x="458" y="543"/>
                  </a:lnTo>
                  <a:lnTo>
                    <a:pt x="453" y="535"/>
                  </a:lnTo>
                  <a:lnTo>
                    <a:pt x="447" y="528"/>
                  </a:lnTo>
                  <a:lnTo>
                    <a:pt x="442" y="521"/>
                  </a:lnTo>
                  <a:lnTo>
                    <a:pt x="489" y="506"/>
                  </a:lnTo>
                  <a:lnTo>
                    <a:pt x="540" y="492"/>
                  </a:lnTo>
                  <a:lnTo>
                    <a:pt x="589" y="477"/>
                  </a:lnTo>
                  <a:lnTo>
                    <a:pt x="641" y="464"/>
                  </a:lnTo>
                  <a:lnTo>
                    <a:pt x="690" y="446"/>
                  </a:lnTo>
                  <a:lnTo>
                    <a:pt x="740" y="428"/>
                  </a:lnTo>
                  <a:lnTo>
                    <a:pt x="787" y="407"/>
                  </a:lnTo>
                  <a:lnTo>
                    <a:pt x="833" y="383"/>
                  </a:lnTo>
                  <a:lnTo>
                    <a:pt x="849" y="377"/>
                  </a:lnTo>
                  <a:lnTo>
                    <a:pt x="865" y="376"/>
                  </a:lnTo>
                  <a:lnTo>
                    <a:pt x="879" y="375"/>
                  </a:lnTo>
                  <a:lnTo>
                    <a:pt x="895" y="376"/>
                  </a:lnTo>
                  <a:lnTo>
                    <a:pt x="908" y="375"/>
                  </a:lnTo>
                  <a:lnTo>
                    <a:pt x="923" y="374"/>
                  </a:lnTo>
                  <a:lnTo>
                    <a:pt x="938" y="369"/>
                  </a:lnTo>
                  <a:lnTo>
                    <a:pt x="952" y="363"/>
                  </a:lnTo>
                  <a:lnTo>
                    <a:pt x="949" y="353"/>
                  </a:lnTo>
                  <a:lnTo>
                    <a:pt x="942" y="342"/>
                  </a:lnTo>
                  <a:lnTo>
                    <a:pt x="932" y="335"/>
                  </a:lnTo>
                  <a:lnTo>
                    <a:pt x="923" y="330"/>
                  </a:lnTo>
                  <a:lnTo>
                    <a:pt x="907" y="328"/>
                  </a:lnTo>
                  <a:lnTo>
                    <a:pt x="893" y="328"/>
                  </a:lnTo>
                  <a:lnTo>
                    <a:pt x="878" y="327"/>
                  </a:lnTo>
                  <a:lnTo>
                    <a:pt x="865" y="327"/>
                  </a:lnTo>
                  <a:lnTo>
                    <a:pt x="850" y="326"/>
                  </a:lnTo>
                  <a:lnTo>
                    <a:pt x="835" y="327"/>
                  </a:lnTo>
                  <a:lnTo>
                    <a:pt x="821" y="329"/>
                  </a:lnTo>
                  <a:lnTo>
                    <a:pt x="806" y="333"/>
                  </a:lnTo>
                  <a:lnTo>
                    <a:pt x="798" y="324"/>
                  </a:lnTo>
                  <a:lnTo>
                    <a:pt x="795" y="314"/>
                  </a:lnTo>
                  <a:lnTo>
                    <a:pt x="792" y="303"/>
                  </a:lnTo>
                  <a:lnTo>
                    <a:pt x="790" y="293"/>
                  </a:lnTo>
                  <a:lnTo>
                    <a:pt x="787" y="281"/>
                  </a:lnTo>
                  <a:lnTo>
                    <a:pt x="785" y="269"/>
                  </a:lnTo>
                  <a:lnTo>
                    <a:pt x="780" y="259"/>
                  </a:lnTo>
                  <a:lnTo>
                    <a:pt x="775" y="251"/>
                  </a:lnTo>
                  <a:lnTo>
                    <a:pt x="771" y="232"/>
                  </a:lnTo>
                  <a:lnTo>
                    <a:pt x="768" y="214"/>
                  </a:lnTo>
                  <a:lnTo>
                    <a:pt x="766" y="195"/>
                  </a:lnTo>
                  <a:lnTo>
                    <a:pt x="765" y="178"/>
                  </a:lnTo>
                  <a:lnTo>
                    <a:pt x="762" y="159"/>
                  </a:lnTo>
                  <a:lnTo>
                    <a:pt x="762" y="141"/>
                  </a:lnTo>
                  <a:lnTo>
                    <a:pt x="763" y="124"/>
                  </a:lnTo>
                  <a:lnTo>
                    <a:pt x="767" y="109"/>
                  </a:lnTo>
                  <a:lnTo>
                    <a:pt x="804" y="95"/>
                  </a:lnTo>
                  <a:lnTo>
                    <a:pt x="841" y="82"/>
                  </a:lnTo>
                  <a:lnTo>
                    <a:pt x="878" y="69"/>
                  </a:lnTo>
                  <a:lnTo>
                    <a:pt x="915" y="57"/>
                  </a:lnTo>
                  <a:lnTo>
                    <a:pt x="951" y="42"/>
                  </a:lnTo>
                  <a:lnTo>
                    <a:pt x="988" y="29"/>
                  </a:lnTo>
                  <a:lnTo>
                    <a:pt x="1024" y="14"/>
                  </a:lnTo>
                  <a:lnTo>
                    <a:pt x="1060" y="0"/>
                  </a:lnTo>
                  <a:lnTo>
                    <a:pt x="1071" y="0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7" name="Freeform 24"/>
            <p:cNvSpPr>
              <a:spLocks/>
            </p:cNvSpPr>
            <p:nvPr/>
          </p:nvSpPr>
          <p:spPr bwMode="auto">
            <a:xfrm>
              <a:off x="4721" y="2424"/>
              <a:ext cx="154" cy="427"/>
            </a:xfrm>
            <a:custGeom>
              <a:avLst/>
              <a:gdLst>
                <a:gd name="T0" fmla="*/ 0 w 594"/>
                <a:gd name="T1" fmla="*/ 0 h 1642"/>
                <a:gd name="T2" fmla="*/ 0 w 594"/>
                <a:gd name="T3" fmla="*/ 0 h 1642"/>
                <a:gd name="T4" fmla="*/ 0 w 594"/>
                <a:gd name="T5" fmla="*/ 0 h 1642"/>
                <a:gd name="T6" fmla="*/ 0 w 594"/>
                <a:gd name="T7" fmla="*/ 0 h 1642"/>
                <a:gd name="T8" fmla="*/ 0 w 594"/>
                <a:gd name="T9" fmla="*/ 0 h 1642"/>
                <a:gd name="T10" fmla="*/ 0 w 594"/>
                <a:gd name="T11" fmla="*/ 0 h 1642"/>
                <a:gd name="T12" fmla="*/ 0 w 594"/>
                <a:gd name="T13" fmla="*/ 0 h 1642"/>
                <a:gd name="T14" fmla="*/ 0 w 594"/>
                <a:gd name="T15" fmla="*/ 0 h 1642"/>
                <a:gd name="T16" fmla="*/ 0 w 594"/>
                <a:gd name="T17" fmla="*/ 0 h 1642"/>
                <a:gd name="T18" fmla="*/ 0 w 594"/>
                <a:gd name="T19" fmla="*/ 0 h 1642"/>
                <a:gd name="T20" fmla="*/ 0 w 594"/>
                <a:gd name="T21" fmla="*/ 0 h 1642"/>
                <a:gd name="T22" fmla="*/ 0 w 594"/>
                <a:gd name="T23" fmla="*/ 0 h 1642"/>
                <a:gd name="T24" fmla="*/ 0 w 594"/>
                <a:gd name="T25" fmla="*/ 0 h 1642"/>
                <a:gd name="T26" fmla="*/ 0 w 594"/>
                <a:gd name="T27" fmla="*/ 0 h 1642"/>
                <a:gd name="T28" fmla="*/ 0 w 594"/>
                <a:gd name="T29" fmla="*/ 0 h 1642"/>
                <a:gd name="T30" fmla="*/ 0 w 594"/>
                <a:gd name="T31" fmla="*/ 0 h 1642"/>
                <a:gd name="T32" fmla="*/ 0 w 594"/>
                <a:gd name="T33" fmla="*/ 0 h 1642"/>
                <a:gd name="T34" fmla="*/ 0 w 594"/>
                <a:gd name="T35" fmla="*/ 0 h 1642"/>
                <a:gd name="T36" fmla="*/ 0 w 594"/>
                <a:gd name="T37" fmla="*/ 0 h 1642"/>
                <a:gd name="T38" fmla="*/ 0 w 594"/>
                <a:gd name="T39" fmla="*/ 0 h 1642"/>
                <a:gd name="T40" fmla="*/ 0 w 594"/>
                <a:gd name="T41" fmla="*/ 0 h 1642"/>
                <a:gd name="T42" fmla="*/ 0 w 594"/>
                <a:gd name="T43" fmla="*/ 0 h 1642"/>
                <a:gd name="T44" fmla="*/ 0 w 594"/>
                <a:gd name="T45" fmla="*/ 0 h 1642"/>
                <a:gd name="T46" fmla="*/ 0 w 594"/>
                <a:gd name="T47" fmla="*/ 0 h 1642"/>
                <a:gd name="T48" fmla="*/ 0 w 594"/>
                <a:gd name="T49" fmla="*/ 0 h 1642"/>
                <a:gd name="T50" fmla="*/ 0 w 594"/>
                <a:gd name="T51" fmla="*/ 0 h 1642"/>
                <a:gd name="T52" fmla="*/ 0 w 594"/>
                <a:gd name="T53" fmla="*/ 0 h 1642"/>
                <a:gd name="T54" fmla="*/ 0 w 594"/>
                <a:gd name="T55" fmla="*/ 0 h 1642"/>
                <a:gd name="T56" fmla="*/ 0 w 594"/>
                <a:gd name="T57" fmla="*/ 0 h 1642"/>
                <a:gd name="T58" fmla="*/ 0 w 594"/>
                <a:gd name="T59" fmla="*/ 0 h 1642"/>
                <a:gd name="T60" fmla="*/ 0 w 594"/>
                <a:gd name="T61" fmla="*/ 0 h 1642"/>
                <a:gd name="T62" fmla="*/ 0 w 594"/>
                <a:gd name="T63" fmla="*/ 0 h 1642"/>
                <a:gd name="T64" fmla="*/ 0 w 594"/>
                <a:gd name="T65" fmla="*/ 0 h 1642"/>
                <a:gd name="T66" fmla="*/ 0 w 594"/>
                <a:gd name="T67" fmla="*/ 0 h 1642"/>
                <a:gd name="T68" fmla="*/ 0 w 594"/>
                <a:gd name="T69" fmla="*/ 0 h 1642"/>
                <a:gd name="T70" fmla="*/ 0 w 594"/>
                <a:gd name="T71" fmla="*/ 0 h 1642"/>
                <a:gd name="T72" fmla="*/ 0 w 594"/>
                <a:gd name="T73" fmla="*/ 0 h 1642"/>
                <a:gd name="T74" fmla="*/ 0 w 594"/>
                <a:gd name="T75" fmla="*/ 0 h 1642"/>
                <a:gd name="T76" fmla="*/ 0 w 594"/>
                <a:gd name="T77" fmla="*/ 0 h 1642"/>
                <a:gd name="T78" fmla="*/ 0 w 594"/>
                <a:gd name="T79" fmla="*/ 0 h 1642"/>
                <a:gd name="T80" fmla="*/ 0 w 594"/>
                <a:gd name="T81" fmla="*/ 0 h 1642"/>
                <a:gd name="T82" fmla="*/ 0 w 594"/>
                <a:gd name="T83" fmla="*/ 0 h 1642"/>
                <a:gd name="T84" fmla="*/ 0 w 594"/>
                <a:gd name="T85" fmla="*/ 0 h 1642"/>
                <a:gd name="T86" fmla="*/ 0 w 594"/>
                <a:gd name="T87" fmla="*/ 0 h 1642"/>
                <a:gd name="T88" fmla="*/ 0 w 594"/>
                <a:gd name="T89" fmla="*/ 0 h 1642"/>
                <a:gd name="T90" fmla="*/ 0 w 594"/>
                <a:gd name="T91" fmla="*/ 0 h 1642"/>
                <a:gd name="T92" fmla="*/ 0 w 594"/>
                <a:gd name="T93" fmla="*/ 0 h 1642"/>
                <a:gd name="T94" fmla="*/ 0 w 594"/>
                <a:gd name="T95" fmla="*/ 0 h 1642"/>
                <a:gd name="T96" fmla="*/ 0 w 594"/>
                <a:gd name="T97" fmla="*/ 0 h 1642"/>
                <a:gd name="T98" fmla="*/ 0 w 594"/>
                <a:gd name="T99" fmla="*/ 0 h 1642"/>
                <a:gd name="T100" fmla="*/ 0 w 594"/>
                <a:gd name="T101" fmla="*/ 0 h 1642"/>
                <a:gd name="T102" fmla="*/ 0 w 594"/>
                <a:gd name="T103" fmla="*/ 0 h 164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4" h="1642">
                  <a:moveTo>
                    <a:pt x="564" y="196"/>
                  </a:moveTo>
                  <a:lnTo>
                    <a:pt x="550" y="230"/>
                  </a:lnTo>
                  <a:lnTo>
                    <a:pt x="534" y="264"/>
                  </a:lnTo>
                  <a:lnTo>
                    <a:pt x="516" y="296"/>
                  </a:lnTo>
                  <a:lnTo>
                    <a:pt x="497" y="329"/>
                  </a:lnTo>
                  <a:lnTo>
                    <a:pt x="476" y="360"/>
                  </a:lnTo>
                  <a:lnTo>
                    <a:pt x="455" y="392"/>
                  </a:lnTo>
                  <a:lnTo>
                    <a:pt x="433" y="423"/>
                  </a:lnTo>
                  <a:lnTo>
                    <a:pt x="410" y="455"/>
                  </a:lnTo>
                  <a:lnTo>
                    <a:pt x="403" y="449"/>
                  </a:lnTo>
                  <a:lnTo>
                    <a:pt x="396" y="445"/>
                  </a:lnTo>
                  <a:lnTo>
                    <a:pt x="388" y="440"/>
                  </a:lnTo>
                  <a:lnTo>
                    <a:pt x="381" y="436"/>
                  </a:lnTo>
                  <a:lnTo>
                    <a:pt x="374" y="430"/>
                  </a:lnTo>
                  <a:lnTo>
                    <a:pt x="368" y="425"/>
                  </a:lnTo>
                  <a:lnTo>
                    <a:pt x="361" y="419"/>
                  </a:lnTo>
                  <a:lnTo>
                    <a:pt x="355" y="412"/>
                  </a:lnTo>
                  <a:lnTo>
                    <a:pt x="352" y="421"/>
                  </a:lnTo>
                  <a:lnTo>
                    <a:pt x="353" y="431"/>
                  </a:lnTo>
                  <a:lnTo>
                    <a:pt x="355" y="440"/>
                  </a:lnTo>
                  <a:lnTo>
                    <a:pt x="361" y="450"/>
                  </a:lnTo>
                  <a:lnTo>
                    <a:pt x="367" y="459"/>
                  </a:lnTo>
                  <a:lnTo>
                    <a:pt x="374" y="468"/>
                  </a:lnTo>
                  <a:lnTo>
                    <a:pt x="381" y="477"/>
                  </a:lnTo>
                  <a:lnTo>
                    <a:pt x="390" y="486"/>
                  </a:lnTo>
                  <a:lnTo>
                    <a:pt x="386" y="569"/>
                  </a:lnTo>
                  <a:lnTo>
                    <a:pt x="379" y="653"/>
                  </a:lnTo>
                  <a:lnTo>
                    <a:pt x="370" y="736"/>
                  </a:lnTo>
                  <a:lnTo>
                    <a:pt x="359" y="819"/>
                  </a:lnTo>
                  <a:lnTo>
                    <a:pt x="345" y="900"/>
                  </a:lnTo>
                  <a:lnTo>
                    <a:pt x="333" y="981"/>
                  </a:lnTo>
                  <a:lnTo>
                    <a:pt x="319" y="1060"/>
                  </a:lnTo>
                  <a:lnTo>
                    <a:pt x="308" y="1137"/>
                  </a:lnTo>
                  <a:lnTo>
                    <a:pt x="308" y="1147"/>
                  </a:lnTo>
                  <a:lnTo>
                    <a:pt x="301" y="1157"/>
                  </a:lnTo>
                  <a:lnTo>
                    <a:pt x="290" y="1167"/>
                  </a:lnTo>
                  <a:lnTo>
                    <a:pt x="279" y="1179"/>
                  </a:lnTo>
                  <a:lnTo>
                    <a:pt x="269" y="1189"/>
                  </a:lnTo>
                  <a:lnTo>
                    <a:pt x="264" y="1199"/>
                  </a:lnTo>
                  <a:lnTo>
                    <a:pt x="269" y="1210"/>
                  </a:lnTo>
                  <a:lnTo>
                    <a:pt x="285" y="1221"/>
                  </a:lnTo>
                  <a:lnTo>
                    <a:pt x="289" y="1215"/>
                  </a:lnTo>
                  <a:lnTo>
                    <a:pt x="294" y="1208"/>
                  </a:lnTo>
                  <a:lnTo>
                    <a:pt x="298" y="1201"/>
                  </a:lnTo>
                  <a:lnTo>
                    <a:pt x="303" y="1196"/>
                  </a:lnTo>
                  <a:lnTo>
                    <a:pt x="306" y="1189"/>
                  </a:lnTo>
                  <a:lnTo>
                    <a:pt x="311" y="1182"/>
                  </a:lnTo>
                  <a:lnTo>
                    <a:pt x="318" y="1176"/>
                  </a:lnTo>
                  <a:lnTo>
                    <a:pt x="326" y="1171"/>
                  </a:lnTo>
                  <a:lnTo>
                    <a:pt x="352" y="1166"/>
                  </a:lnTo>
                  <a:lnTo>
                    <a:pt x="377" y="1165"/>
                  </a:lnTo>
                  <a:lnTo>
                    <a:pt x="400" y="1165"/>
                  </a:lnTo>
                  <a:lnTo>
                    <a:pt x="425" y="1169"/>
                  </a:lnTo>
                  <a:lnTo>
                    <a:pt x="448" y="1171"/>
                  </a:lnTo>
                  <a:lnTo>
                    <a:pt x="471" y="1174"/>
                  </a:lnTo>
                  <a:lnTo>
                    <a:pt x="496" y="1178"/>
                  </a:lnTo>
                  <a:lnTo>
                    <a:pt x="522" y="1182"/>
                  </a:lnTo>
                  <a:lnTo>
                    <a:pt x="539" y="1197"/>
                  </a:lnTo>
                  <a:lnTo>
                    <a:pt x="552" y="1215"/>
                  </a:lnTo>
                  <a:lnTo>
                    <a:pt x="562" y="1234"/>
                  </a:lnTo>
                  <a:lnTo>
                    <a:pt x="571" y="1257"/>
                  </a:lnTo>
                  <a:lnTo>
                    <a:pt x="577" y="1280"/>
                  </a:lnTo>
                  <a:lnTo>
                    <a:pt x="582" y="1304"/>
                  </a:lnTo>
                  <a:lnTo>
                    <a:pt x="587" y="1327"/>
                  </a:lnTo>
                  <a:lnTo>
                    <a:pt x="594" y="1351"/>
                  </a:lnTo>
                  <a:lnTo>
                    <a:pt x="594" y="1372"/>
                  </a:lnTo>
                  <a:lnTo>
                    <a:pt x="588" y="1358"/>
                  </a:lnTo>
                  <a:lnTo>
                    <a:pt x="582" y="1343"/>
                  </a:lnTo>
                  <a:lnTo>
                    <a:pt x="576" y="1328"/>
                  </a:lnTo>
                  <a:lnTo>
                    <a:pt x="569" y="1315"/>
                  </a:lnTo>
                  <a:lnTo>
                    <a:pt x="560" y="1301"/>
                  </a:lnTo>
                  <a:lnTo>
                    <a:pt x="551" y="1290"/>
                  </a:lnTo>
                  <a:lnTo>
                    <a:pt x="541" y="1280"/>
                  </a:lnTo>
                  <a:lnTo>
                    <a:pt x="530" y="1274"/>
                  </a:lnTo>
                  <a:lnTo>
                    <a:pt x="517" y="1296"/>
                  </a:lnTo>
                  <a:lnTo>
                    <a:pt x="528" y="1317"/>
                  </a:lnTo>
                  <a:lnTo>
                    <a:pt x="541" y="1340"/>
                  </a:lnTo>
                  <a:lnTo>
                    <a:pt x="550" y="1363"/>
                  </a:lnTo>
                  <a:lnTo>
                    <a:pt x="559" y="1387"/>
                  </a:lnTo>
                  <a:lnTo>
                    <a:pt x="563" y="1410"/>
                  </a:lnTo>
                  <a:lnTo>
                    <a:pt x="566" y="1436"/>
                  </a:lnTo>
                  <a:lnTo>
                    <a:pt x="564" y="1462"/>
                  </a:lnTo>
                  <a:lnTo>
                    <a:pt x="559" y="1489"/>
                  </a:lnTo>
                  <a:lnTo>
                    <a:pt x="551" y="1483"/>
                  </a:lnTo>
                  <a:lnTo>
                    <a:pt x="545" y="1478"/>
                  </a:lnTo>
                  <a:lnTo>
                    <a:pt x="541" y="1469"/>
                  </a:lnTo>
                  <a:lnTo>
                    <a:pt x="537" y="1461"/>
                  </a:lnTo>
                  <a:lnTo>
                    <a:pt x="534" y="1452"/>
                  </a:lnTo>
                  <a:lnTo>
                    <a:pt x="531" y="1443"/>
                  </a:lnTo>
                  <a:lnTo>
                    <a:pt x="526" y="1434"/>
                  </a:lnTo>
                  <a:lnTo>
                    <a:pt x="522" y="1427"/>
                  </a:lnTo>
                  <a:lnTo>
                    <a:pt x="513" y="1417"/>
                  </a:lnTo>
                  <a:lnTo>
                    <a:pt x="505" y="1407"/>
                  </a:lnTo>
                  <a:lnTo>
                    <a:pt x="497" y="1397"/>
                  </a:lnTo>
                  <a:lnTo>
                    <a:pt x="490" y="1387"/>
                  </a:lnTo>
                  <a:lnTo>
                    <a:pt x="482" y="1377"/>
                  </a:lnTo>
                  <a:lnTo>
                    <a:pt x="477" y="1367"/>
                  </a:lnTo>
                  <a:lnTo>
                    <a:pt x="471" y="1356"/>
                  </a:lnTo>
                  <a:lnTo>
                    <a:pt x="469" y="1346"/>
                  </a:lnTo>
                  <a:lnTo>
                    <a:pt x="461" y="1345"/>
                  </a:lnTo>
                  <a:lnTo>
                    <a:pt x="455" y="1350"/>
                  </a:lnTo>
                  <a:lnTo>
                    <a:pt x="451" y="1355"/>
                  </a:lnTo>
                  <a:lnTo>
                    <a:pt x="451" y="1364"/>
                  </a:lnTo>
                  <a:lnTo>
                    <a:pt x="454" y="1386"/>
                  </a:lnTo>
                  <a:lnTo>
                    <a:pt x="464" y="1406"/>
                  </a:lnTo>
                  <a:lnTo>
                    <a:pt x="477" y="1425"/>
                  </a:lnTo>
                  <a:lnTo>
                    <a:pt x="492" y="1444"/>
                  </a:lnTo>
                  <a:lnTo>
                    <a:pt x="505" y="1462"/>
                  </a:lnTo>
                  <a:lnTo>
                    <a:pt x="517" y="1482"/>
                  </a:lnTo>
                  <a:lnTo>
                    <a:pt x="524" y="1505"/>
                  </a:lnTo>
                  <a:lnTo>
                    <a:pt x="525" y="1531"/>
                  </a:lnTo>
                  <a:lnTo>
                    <a:pt x="519" y="1537"/>
                  </a:lnTo>
                  <a:lnTo>
                    <a:pt x="514" y="1545"/>
                  </a:lnTo>
                  <a:lnTo>
                    <a:pt x="508" y="1552"/>
                  </a:lnTo>
                  <a:lnTo>
                    <a:pt x="504" y="1559"/>
                  </a:lnTo>
                  <a:lnTo>
                    <a:pt x="497" y="1564"/>
                  </a:lnTo>
                  <a:lnTo>
                    <a:pt x="495" y="1572"/>
                  </a:lnTo>
                  <a:lnTo>
                    <a:pt x="491" y="1580"/>
                  </a:lnTo>
                  <a:lnTo>
                    <a:pt x="492" y="1591"/>
                  </a:lnTo>
                  <a:lnTo>
                    <a:pt x="477" y="1603"/>
                  </a:lnTo>
                  <a:lnTo>
                    <a:pt x="475" y="1591"/>
                  </a:lnTo>
                  <a:lnTo>
                    <a:pt x="471" y="1581"/>
                  </a:lnTo>
                  <a:lnTo>
                    <a:pt x="467" y="1571"/>
                  </a:lnTo>
                  <a:lnTo>
                    <a:pt x="462" y="1562"/>
                  </a:lnTo>
                  <a:lnTo>
                    <a:pt x="455" y="1552"/>
                  </a:lnTo>
                  <a:lnTo>
                    <a:pt x="449" y="1546"/>
                  </a:lnTo>
                  <a:lnTo>
                    <a:pt x="442" y="1541"/>
                  </a:lnTo>
                  <a:lnTo>
                    <a:pt x="435" y="1539"/>
                  </a:lnTo>
                  <a:lnTo>
                    <a:pt x="426" y="1526"/>
                  </a:lnTo>
                  <a:lnTo>
                    <a:pt x="417" y="1513"/>
                  </a:lnTo>
                  <a:lnTo>
                    <a:pt x="408" y="1498"/>
                  </a:lnTo>
                  <a:lnTo>
                    <a:pt x="399" y="1483"/>
                  </a:lnTo>
                  <a:lnTo>
                    <a:pt x="389" y="1468"/>
                  </a:lnTo>
                  <a:lnTo>
                    <a:pt x="380" y="1452"/>
                  </a:lnTo>
                  <a:lnTo>
                    <a:pt x="372" y="1436"/>
                  </a:lnTo>
                  <a:lnTo>
                    <a:pt x="365" y="1423"/>
                  </a:lnTo>
                  <a:lnTo>
                    <a:pt x="354" y="1424"/>
                  </a:lnTo>
                  <a:lnTo>
                    <a:pt x="346" y="1428"/>
                  </a:lnTo>
                  <a:lnTo>
                    <a:pt x="340" y="1434"/>
                  </a:lnTo>
                  <a:lnTo>
                    <a:pt x="337" y="1444"/>
                  </a:lnTo>
                  <a:lnTo>
                    <a:pt x="343" y="1468"/>
                  </a:lnTo>
                  <a:lnTo>
                    <a:pt x="355" y="1491"/>
                  </a:lnTo>
                  <a:lnTo>
                    <a:pt x="371" y="1514"/>
                  </a:lnTo>
                  <a:lnTo>
                    <a:pt x="387" y="1536"/>
                  </a:lnTo>
                  <a:lnTo>
                    <a:pt x="399" y="1557"/>
                  </a:lnTo>
                  <a:lnTo>
                    <a:pt x="409" y="1579"/>
                  </a:lnTo>
                  <a:lnTo>
                    <a:pt x="412" y="1603"/>
                  </a:lnTo>
                  <a:lnTo>
                    <a:pt x="406" y="1628"/>
                  </a:lnTo>
                  <a:lnTo>
                    <a:pt x="399" y="1632"/>
                  </a:lnTo>
                  <a:lnTo>
                    <a:pt x="394" y="1636"/>
                  </a:lnTo>
                  <a:lnTo>
                    <a:pt x="386" y="1639"/>
                  </a:lnTo>
                  <a:lnTo>
                    <a:pt x="379" y="1642"/>
                  </a:lnTo>
                  <a:lnTo>
                    <a:pt x="371" y="1642"/>
                  </a:lnTo>
                  <a:lnTo>
                    <a:pt x="364" y="1642"/>
                  </a:lnTo>
                  <a:lnTo>
                    <a:pt x="356" y="1641"/>
                  </a:lnTo>
                  <a:lnTo>
                    <a:pt x="350" y="1640"/>
                  </a:lnTo>
                  <a:lnTo>
                    <a:pt x="324" y="1610"/>
                  </a:lnTo>
                  <a:lnTo>
                    <a:pt x="332" y="1606"/>
                  </a:lnTo>
                  <a:lnTo>
                    <a:pt x="342" y="1603"/>
                  </a:lnTo>
                  <a:lnTo>
                    <a:pt x="351" y="1596"/>
                  </a:lnTo>
                  <a:lnTo>
                    <a:pt x="358" y="1587"/>
                  </a:lnTo>
                  <a:lnTo>
                    <a:pt x="353" y="1579"/>
                  </a:lnTo>
                  <a:lnTo>
                    <a:pt x="349" y="1575"/>
                  </a:lnTo>
                  <a:lnTo>
                    <a:pt x="342" y="1570"/>
                  </a:lnTo>
                  <a:lnTo>
                    <a:pt x="336" y="1567"/>
                  </a:lnTo>
                  <a:lnTo>
                    <a:pt x="329" y="1562"/>
                  </a:lnTo>
                  <a:lnTo>
                    <a:pt x="324" y="1558"/>
                  </a:lnTo>
                  <a:lnTo>
                    <a:pt x="317" y="1552"/>
                  </a:lnTo>
                  <a:lnTo>
                    <a:pt x="313" y="1546"/>
                  </a:lnTo>
                  <a:lnTo>
                    <a:pt x="297" y="1539"/>
                  </a:lnTo>
                  <a:lnTo>
                    <a:pt x="281" y="1534"/>
                  </a:lnTo>
                  <a:lnTo>
                    <a:pt x="264" y="1530"/>
                  </a:lnTo>
                  <a:lnTo>
                    <a:pt x="250" y="1525"/>
                  </a:lnTo>
                  <a:lnTo>
                    <a:pt x="233" y="1518"/>
                  </a:lnTo>
                  <a:lnTo>
                    <a:pt x="219" y="1512"/>
                  </a:lnTo>
                  <a:lnTo>
                    <a:pt x="206" y="1501"/>
                  </a:lnTo>
                  <a:lnTo>
                    <a:pt x="197" y="1489"/>
                  </a:lnTo>
                  <a:lnTo>
                    <a:pt x="190" y="1433"/>
                  </a:lnTo>
                  <a:lnTo>
                    <a:pt x="174" y="1382"/>
                  </a:lnTo>
                  <a:lnTo>
                    <a:pt x="153" y="1333"/>
                  </a:lnTo>
                  <a:lnTo>
                    <a:pt x="129" y="1286"/>
                  </a:lnTo>
                  <a:lnTo>
                    <a:pt x="102" y="1237"/>
                  </a:lnTo>
                  <a:lnTo>
                    <a:pt x="79" y="1189"/>
                  </a:lnTo>
                  <a:lnTo>
                    <a:pt x="59" y="1139"/>
                  </a:lnTo>
                  <a:lnTo>
                    <a:pt x="46" y="1089"/>
                  </a:lnTo>
                  <a:lnTo>
                    <a:pt x="33" y="999"/>
                  </a:lnTo>
                  <a:lnTo>
                    <a:pt x="20" y="908"/>
                  </a:lnTo>
                  <a:lnTo>
                    <a:pt x="9" y="816"/>
                  </a:lnTo>
                  <a:lnTo>
                    <a:pt x="2" y="723"/>
                  </a:lnTo>
                  <a:lnTo>
                    <a:pt x="0" y="631"/>
                  </a:lnTo>
                  <a:lnTo>
                    <a:pt x="7" y="541"/>
                  </a:lnTo>
                  <a:lnTo>
                    <a:pt x="25" y="455"/>
                  </a:lnTo>
                  <a:lnTo>
                    <a:pt x="56" y="373"/>
                  </a:lnTo>
                  <a:lnTo>
                    <a:pt x="80" y="324"/>
                  </a:lnTo>
                  <a:lnTo>
                    <a:pt x="107" y="278"/>
                  </a:lnTo>
                  <a:lnTo>
                    <a:pt x="133" y="232"/>
                  </a:lnTo>
                  <a:lnTo>
                    <a:pt x="161" y="187"/>
                  </a:lnTo>
                  <a:lnTo>
                    <a:pt x="187" y="141"/>
                  </a:lnTo>
                  <a:lnTo>
                    <a:pt x="214" y="95"/>
                  </a:lnTo>
                  <a:lnTo>
                    <a:pt x="238" y="48"/>
                  </a:lnTo>
                  <a:lnTo>
                    <a:pt x="263" y="0"/>
                  </a:lnTo>
                  <a:lnTo>
                    <a:pt x="303" y="20"/>
                  </a:lnTo>
                  <a:lnTo>
                    <a:pt x="342" y="41"/>
                  </a:lnTo>
                  <a:lnTo>
                    <a:pt x="381" y="62"/>
                  </a:lnTo>
                  <a:lnTo>
                    <a:pt x="421" y="87"/>
                  </a:lnTo>
                  <a:lnTo>
                    <a:pt x="458" y="111"/>
                  </a:lnTo>
                  <a:lnTo>
                    <a:pt x="495" y="138"/>
                  </a:lnTo>
                  <a:lnTo>
                    <a:pt x="530" y="165"/>
                  </a:lnTo>
                  <a:lnTo>
                    <a:pt x="564" y="196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8" name="Freeform 25"/>
            <p:cNvSpPr>
              <a:spLocks/>
            </p:cNvSpPr>
            <p:nvPr/>
          </p:nvSpPr>
          <p:spPr bwMode="auto">
            <a:xfrm>
              <a:off x="5109" y="2591"/>
              <a:ext cx="21" cy="38"/>
            </a:xfrm>
            <a:custGeom>
              <a:avLst/>
              <a:gdLst>
                <a:gd name="T0" fmla="*/ 0 w 78"/>
                <a:gd name="T1" fmla="*/ 0 h 149"/>
                <a:gd name="T2" fmla="*/ 0 w 78"/>
                <a:gd name="T3" fmla="*/ 0 h 149"/>
                <a:gd name="T4" fmla="*/ 0 w 78"/>
                <a:gd name="T5" fmla="*/ 0 h 149"/>
                <a:gd name="T6" fmla="*/ 0 w 78"/>
                <a:gd name="T7" fmla="*/ 0 h 149"/>
                <a:gd name="T8" fmla="*/ 0 w 78"/>
                <a:gd name="T9" fmla="*/ 0 h 149"/>
                <a:gd name="T10" fmla="*/ 0 w 78"/>
                <a:gd name="T11" fmla="*/ 0 h 149"/>
                <a:gd name="T12" fmla="*/ 0 w 78"/>
                <a:gd name="T13" fmla="*/ 0 h 149"/>
                <a:gd name="T14" fmla="*/ 0 w 78"/>
                <a:gd name="T15" fmla="*/ 0 h 149"/>
                <a:gd name="T16" fmla="*/ 0 w 78"/>
                <a:gd name="T17" fmla="*/ 0 h 149"/>
                <a:gd name="T18" fmla="*/ 0 w 78"/>
                <a:gd name="T19" fmla="*/ 0 h 149"/>
                <a:gd name="T20" fmla="*/ 0 w 78"/>
                <a:gd name="T21" fmla="*/ 0 h 149"/>
                <a:gd name="T22" fmla="*/ 0 w 78"/>
                <a:gd name="T23" fmla="*/ 0 h 149"/>
                <a:gd name="T24" fmla="*/ 0 w 78"/>
                <a:gd name="T25" fmla="*/ 0 h 149"/>
                <a:gd name="T26" fmla="*/ 0 w 78"/>
                <a:gd name="T27" fmla="*/ 0 h 149"/>
                <a:gd name="T28" fmla="*/ 0 w 78"/>
                <a:gd name="T29" fmla="*/ 0 h 149"/>
                <a:gd name="T30" fmla="*/ 0 w 78"/>
                <a:gd name="T31" fmla="*/ 0 h 149"/>
                <a:gd name="T32" fmla="*/ 0 w 78"/>
                <a:gd name="T33" fmla="*/ 0 h 149"/>
                <a:gd name="T34" fmla="*/ 0 w 78"/>
                <a:gd name="T35" fmla="*/ 0 h 149"/>
                <a:gd name="T36" fmla="*/ 0 w 78"/>
                <a:gd name="T37" fmla="*/ 0 h 149"/>
                <a:gd name="T38" fmla="*/ 0 w 78"/>
                <a:gd name="T39" fmla="*/ 0 h 149"/>
                <a:gd name="T40" fmla="*/ 0 w 78"/>
                <a:gd name="T41" fmla="*/ 0 h 149"/>
                <a:gd name="T42" fmla="*/ 0 w 78"/>
                <a:gd name="T43" fmla="*/ 0 h 149"/>
                <a:gd name="T44" fmla="*/ 0 w 78"/>
                <a:gd name="T45" fmla="*/ 0 h 149"/>
                <a:gd name="T46" fmla="*/ 0 w 78"/>
                <a:gd name="T47" fmla="*/ 0 h 149"/>
                <a:gd name="T48" fmla="*/ 0 w 78"/>
                <a:gd name="T49" fmla="*/ 0 h 149"/>
                <a:gd name="T50" fmla="*/ 0 w 78"/>
                <a:gd name="T51" fmla="*/ 0 h 149"/>
                <a:gd name="T52" fmla="*/ 0 w 78"/>
                <a:gd name="T53" fmla="*/ 0 h 149"/>
                <a:gd name="T54" fmla="*/ 0 w 78"/>
                <a:gd name="T55" fmla="*/ 0 h 149"/>
                <a:gd name="T56" fmla="*/ 0 w 78"/>
                <a:gd name="T57" fmla="*/ 0 h 149"/>
                <a:gd name="T58" fmla="*/ 0 w 78"/>
                <a:gd name="T59" fmla="*/ 0 h 149"/>
                <a:gd name="T60" fmla="*/ 0 w 78"/>
                <a:gd name="T61" fmla="*/ 0 h 149"/>
                <a:gd name="T62" fmla="*/ 0 w 78"/>
                <a:gd name="T63" fmla="*/ 0 h 149"/>
                <a:gd name="T64" fmla="*/ 0 w 78"/>
                <a:gd name="T65" fmla="*/ 0 h 149"/>
                <a:gd name="T66" fmla="*/ 0 w 78"/>
                <a:gd name="T67" fmla="*/ 0 h 149"/>
                <a:gd name="T68" fmla="*/ 0 w 78"/>
                <a:gd name="T69" fmla="*/ 0 h 149"/>
                <a:gd name="T70" fmla="*/ 0 w 78"/>
                <a:gd name="T71" fmla="*/ 0 h 149"/>
                <a:gd name="T72" fmla="*/ 0 w 78"/>
                <a:gd name="T73" fmla="*/ 0 h 1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" h="149">
                  <a:moveTo>
                    <a:pt x="60" y="72"/>
                  </a:moveTo>
                  <a:lnTo>
                    <a:pt x="66" y="78"/>
                  </a:lnTo>
                  <a:lnTo>
                    <a:pt x="74" y="86"/>
                  </a:lnTo>
                  <a:lnTo>
                    <a:pt x="78" y="95"/>
                  </a:lnTo>
                  <a:lnTo>
                    <a:pt x="78" y="106"/>
                  </a:lnTo>
                  <a:lnTo>
                    <a:pt x="72" y="108"/>
                  </a:lnTo>
                  <a:lnTo>
                    <a:pt x="67" y="114"/>
                  </a:lnTo>
                  <a:lnTo>
                    <a:pt x="64" y="118"/>
                  </a:lnTo>
                  <a:lnTo>
                    <a:pt x="60" y="125"/>
                  </a:lnTo>
                  <a:lnTo>
                    <a:pt x="56" y="131"/>
                  </a:lnTo>
                  <a:lnTo>
                    <a:pt x="53" y="136"/>
                  </a:lnTo>
                  <a:lnTo>
                    <a:pt x="48" y="142"/>
                  </a:lnTo>
                  <a:lnTo>
                    <a:pt x="42" y="149"/>
                  </a:lnTo>
                  <a:lnTo>
                    <a:pt x="31" y="144"/>
                  </a:lnTo>
                  <a:lnTo>
                    <a:pt x="23" y="139"/>
                  </a:lnTo>
                  <a:lnTo>
                    <a:pt x="15" y="132"/>
                  </a:lnTo>
                  <a:lnTo>
                    <a:pt x="11" y="125"/>
                  </a:lnTo>
                  <a:lnTo>
                    <a:pt x="5" y="116"/>
                  </a:lnTo>
                  <a:lnTo>
                    <a:pt x="3" y="107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2" y="75"/>
                  </a:lnTo>
                  <a:lnTo>
                    <a:pt x="8" y="63"/>
                  </a:lnTo>
                  <a:lnTo>
                    <a:pt x="14" y="52"/>
                  </a:lnTo>
                  <a:lnTo>
                    <a:pt x="23" y="42"/>
                  </a:lnTo>
                  <a:lnTo>
                    <a:pt x="31" y="31"/>
                  </a:lnTo>
                  <a:lnTo>
                    <a:pt x="40" y="21"/>
                  </a:lnTo>
                  <a:lnTo>
                    <a:pt x="49" y="11"/>
                  </a:lnTo>
                  <a:lnTo>
                    <a:pt x="58" y="0"/>
                  </a:lnTo>
                  <a:lnTo>
                    <a:pt x="53" y="7"/>
                  </a:lnTo>
                  <a:lnTo>
                    <a:pt x="50" y="16"/>
                  </a:lnTo>
                  <a:lnTo>
                    <a:pt x="49" y="26"/>
                  </a:lnTo>
                  <a:lnTo>
                    <a:pt x="50" y="36"/>
                  </a:lnTo>
                  <a:lnTo>
                    <a:pt x="51" y="45"/>
                  </a:lnTo>
                  <a:lnTo>
                    <a:pt x="55" y="54"/>
                  </a:lnTo>
                  <a:lnTo>
                    <a:pt x="57" y="63"/>
                  </a:lnTo>
                  <a:lnTo>
                    <a:pt x="60" y="72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9" name="Freeform 26"/>
            <p:cNvSpPr>
              <a:spLocks/>
            </p:cNvSpPr>
            <p:nvPr/>
          </p:nvSpPr>
          <p:spPr bwMode="auto">
            <a:xfrm>
              <a:off x="5280" y="2747"/>
              <a:ext cx="27" cy="261"/>
            </a:xfrm>
            <a:custGeom>
              <a:avLst/>
              <a:gdLst>
                <a:gd name="T0" fmla="*/ 0 w 103"/>
                <a:gd name="T1" fmla="*/ 0 h 1000"/>
                <a:gd name="T2" fmla="*/ 0 w 103"/>
                <a:gd name="T3" fmla="*/ 0 h 1000"/>
                <a:gd name="T4" fmla="*/ 0 w 103"/>
                <a:gd name="T5" fmla="*/ 0 h 1000"/>
                <a:gd name="T6" fmla="*/ 0 w 103"/>
                <a:gd name="T7" fmla="*/ 0 h 1000"/>
                <a:gd name="T8" fmla="*/ 0 w 103"/>
                <a:gd name="T9" fmla="*/ 0 h 1000"/>
                <a:gd name="T10" fmla="*/ 0 w 103"/>
                <a:gd name="T11" fmla="*/ 0 h 1000"/>
                <a:gd name="T12" fmla="*/ 0 w 103"/>
                <a:gd name="T13" fmla="*/ 0 h 1000"/>
                <a:gd name="T14" fmla="*/ 0 w 103"/>
                <a:gd name="T15" fmla="*/ 0 h 1000"/>
                <a:gd name="T16" fmla="*/ 0 w 103"/>
                <a:gd name="T17" fmla="*/ 0 h 1000"/>
                <a:gd name="T18" fmla="*/ 0 w 103"/>
                <a:gd name="T19" fmla="*/ 0 h 1000"/>
                <a:gd name="T20" fmla="*/ 0 w 103"/>
                <a:gd name="T21" fmla="*/ 0 h 1000"/>
                <a:gd name="T22" fmla="*/ 0 w 103"/>
                <a:gd name="T23" fmla="*/ 0 h 1000"/>
                <a:gd name="T24" fmla="*/ 0 w 103"/>
                <a:gd name="T25" fmla="*/ 0 h 1000"/>
                <a:gd name="T26" fmla="*/ 0 w 103"/>
                <a:gd name="T27" fmla="*/ 0 h 1000"/>
                <a:gd name="T28" fmla="*/ 0 w 103"/>
                <a:gd name="T29" fmla="*/ 0 h 1000"/>
                <a:gd name="T30" fmla="*/ 0 w 103"/>
                <a:gd name="T31" fmla="*/ 0 h 1000"/>
                <a:gd name="T32" fmla="*/ 0 w 103"/>
                <a:gd name="T33" fmla="*/ 0 h 1000"/>
                <a:gd name="T34" fmla="*/ 0 w 103"/>
                <a:gd name="T35" fmla="*/ 0 h 1000"/>
                <a:gd name="T36" fmla="*/ 0 w 103"/>
                <a:gd name="T37" fmla="*/ 0 h 1000"/>
                <a:gd name="T38" fmla="*/ 0 w 103"/>
                <a:gd name="T39" fmla="*/ 0 h 1000"/>
                <a:gd name="T40" fmla="*/ 0 w 103"/>
                <a:gd name="T41" fmla="*/ 0 h 1000"/>
                <a:gd name="T42" fmla="*/ 0 w 103"/>
                <a:gd name="T43" fmla="*/ 0 h 1000"/>
                <a:gd name="T44" fmla="*/ 0 w 103"/>
                <a:gd name="T45" fmla="*/ 0 h 1000"/>
                <a:gd name="T46" fmla="*/ 0 w 103"/>
                <a:gd name="T47" fmla="*/ 0 h 1000"/>
                <a:gd name="T48" fmla="*/ 0 w 103"/>
                <a:gd name="T49" fmla="*/ 0 h 1000"/>
                <a:gd name="T50" fmla="*/ 0 w 103"/>
                <a:gd name="T51" fmla="*/ 0 h 1000"/>
                <a:gd name="T52" fmla="*/ 0 w 103"/>
                <a:gd name="T53" fmla="*/ 0 h 1000"/>
                <a:gd name="T54" fmla="*/ 0 w 103"/>
                <a:gd name="T55" fmla="*/ 0 h 1000"/>
                <a:gd name="T56" fmla="*/ 0 w 103"/>
                <a:gd name="T57" fmla="*/ 0 h 1000"/>
                <a:gd name="T58" fmla="*/ 0 w 103"/>
                <a:gd name="T59" fmla="*/ 0 h 1000"/>
                <a:gd name="T60" fmla="*/ 0 w 103"/>
                <a:gd name="T61" fmla="*/ 0 h 1000"/>
                <a:gd name="T62" fmla="*/ 0 w 103"/>
                <a:gd name="T63" fmla="*/ 0 h 1000"/>
                <a:gd name="T64" fmla="*/ 0 w 103"/>
                <a:gd name="T65" fmla="*/ 0 h 1000"/>
                <a:gd name="T66" fmla="*/ 0 w 103"/>
                <a:gd name="T67" fmla="*/ 0 h 1000"/>
                <a:gd name="T68" fmla="*/ 0 w 103"/>
                <a:gd name="T69" fmla="*/ 0 h 1000"/>
                <a:gd name="T70" fmla="*/ 0 w 103"/>
                <a:gd name="T71" fmla="*/ 0 h 1000"/>
                <a:gd name="T72" fmla="*/ 0 w 103"/>
                <a:gd name="T73" fmla="*/ 0 h 1000"/>
                <a:gd name="T74" fmla="*/ 0 w 103"/>
                <a:gd name="T75" fmla="*/ 0 h 1000"/>
                <a:gd name="T76" fmla="*/ 0 w 103"/>
                <a:gd name="T77" fmla="*/ 0 h 1000"/>
                <a:gd name="T78" fmla="*/ 0 w 103"/>
                <a:gd name="T79" fmla="*/ 0 h 1000"/>
                <a:gd name="T80" fmla="*/ 0 w 103"/>
                <a:gd name="T81" fmla="*/ 0 h 1000"/>
                <a:gd name="T82" fmla="*/ 0 w 103"/>
                <a:gd name="T83" fmla="*/ 0 h 1000"/>
                <a:gd name="T84" fmla="*/ 0 w 103"/>
                <a:gd name="T85" fmla="*/ 0 h 1000"/>
                <a:gd name="T86" fmla="*/ 0 w 103"/>
                <a:gd name="T87" fmla="*/ 0 h 1000"/>
                <a:gd name="T88" fmla="*/ 0 w 103"/>
                <a:gd name="T89" fmla="*/ 0 h 1000"/>
                <a:gd name="T90" fmla="*/ 0 w 103"/>
                <a:gd name="T91" fmla="*/ 0 h 1000"/>
                <a:gd name="T92" fmla="*/ 0 w 103"/>
                <a:gd name="T93" fmla="*/ 0 h 1000"/>
                <a:gd name="T94" fmla="*/ 0 w 103"/>
                <a:gd name="T95" fmla="*/ 0 h 1000"/>
                <a:gd name="T96" fmla="*/ 0 w 103"/>
                <a:gd name="T97" fmla="*/ 0 h 1000"/>
                <a:gd name="T98" fmla="*/ 0 w 103"/>
                <a:gd name="T99" fmla="*/ 0 h 1000"/>
                <a:gd name="T100" fmla="*/ 0 w 103"/>
                <a:gd name="T101" fmla="*/ 0 h 1000"/>
                <a:gd name="T102" fmla="*/ 0 w 103"/>
                <a:gd name="T103" fmla="*/ 0 h 1000"/>
                <a:gd name="T104" fmla="*/ 0 w 103"/>
                <a:gd name="T105" fmla="*/ 0 h 1000"/>
                <a:gd name="T106" fmla="*/ 0 w 103"/>
                <a:gd name="T107" fmla="*/ 0 h 1000"/>
                <a:gd name="T108" fmla="*/ 0 w 103"/>
                <a:gd name="T109" fmla="*/ 0 h 1000"/>
                <a:gd name="T110" fmla="*/ 0 w 103"/>
                <a:gd name="T111" fmla="*/ 0 h 1000"/>
                <a:gd name="T112" fmla="*/ 0 w 103"/>
                <a:gd name="T113" fmla="*/ 0 h 100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3" h="1000">
                  <a:moveTo>
                    <a:pt x="75" y="109"/>
                  </a:moveTo>
                  <a:lnTo>
                    <a:pt x="84" y="212"/>
                  </a:lnTo>
                  <a:lnTo>
                    <a:pt x="92" y="317"/>
                  </a:lnTo>
                  <a:lnTo>
                    <a:pt x="98" y="421"/>
                  </a:lnTo>
                  <a:lnTo>
                    <a:pt x="102" y="527"/>
                  </a:lnTo>
                  <a:lnTo>
                    <a:pt x="103" y="630"/>
                  </a:lnTo>
                  <a:lnTo>
                    <a:pt x="102" y="734"/>
                  </a:lnTo>
                  <a:lnTo>
                    <a:pt x="99" y="835"/>
                  </a:lnTo>
                  <a:lnTo>
                    <a:pt x="93" y="936"/>
                  </a:lnTo>
                  <a:lnTo>
                    <a:pt x="90" y="945"/>
                  </a:lnTo>
                  <a:lnTo>
                    <a:pt x="88" y="954"/>
                  </a:lnTo>
                  <a:lnTo>
                    <a:pt x="85" y="963"/>
                  </a:lnTo>
                  <a:lnTo>
                    <a:pt x="84" y="972"/>
                  </a:lnTo>
                  <a:lnTo>
                    <a:pt x="80" y="979"/>
                  </a:lnTo>
                  <a:lnTo>
                    <a:pt x="75" y="987"/>
                  </a:lnTo>
                  <a:lnTo>
                    <a:pt x="69" y="994"/>
                  </a:lnTo>
                  <a:lnTo>
                    <a:pt x="60" y="1000"/>
                  </a:lnTo>
                  <a:lnTo>
                    <a:pt x="54" y="995"/>
                  </a:lnTo>
                  <a:lnTo>
                    <a:pt x="48" y="989"/>
                  </a:lnTo>
                  <a:lnTo>
                    <a:pt x="43" y="982"/>
                  </a:lnTo>
                  <a:lnTo>
                    <a:pt x="38" y="978"/>
                  </a:lnTo>
                  <a:lnTo>
                    <a:pt x="31" y="973"/>
                  </a:lnTo>
                  <a:lnTo>
                    <a:pt x="25" y="971"/>
                  </a:lnTo>
                  <a:lnTo>
                    <a:pt x="18" y="969"/>
                  </a:lnTo>
                  <a:lnTo>
                    <a:pt x="11" y="971"/>
                  </a:lnTo>
                  <a:lnTo>
                    <a:pt x="36" y="891"/>
                  </a:lnTo>
                  <a:lnTo>
                    <a:pt x="54" y="809"/>
                  </a:lnTo>
                  <a:lnTo>
                    <a:pt x="65" y="722"/>
                  </a:lnTo>
                  <a:lnTo>
                    <a:pt x="72" y="635"/>
                  </a:lnTo>
                  <a:lnTo>
                    <a:pt x="70" y="546"/>
                  </a:lnTo>
                  <a:lnTo>
                    <a:pt x="63" y="460"/>
                  </a:lnTo>
                  <a:lnTo>
                    <a:pt x="49" y="374"/>
                  </a:lnTo>
                  <a:lnTo>
                    <a:pt x="33" y="294"/>
                  </a:lnTo>
                  <a:lnTo>
                    <a:pt x="25" y="259"/>
                  </a:lnTo>
                  <a:lnTo>
                    <a:pt x="18" y="225"/>
                  </a:lnTo>
                  <a:lnTo>
                    <a:pt x="11" y="189"/>
                  </a:lnTo>
                  <a:lnTo>
                    <a:pt x="6" y="154"/>
                  </a:lnTo>
                  <a:lnTo>
                    <a:pt x="1" y="118"/>
                  </a:lnTo>
                  <a:lnTo>
                    <a:pt x="0" y="82"/>
                  </a:lnTo>
                  <a:lnTo>
                    <a:pt x="3" y="46"/>
                  </a:lnTo>
                  <a:lnTo>
                    <a:pt x="11" y="11"/>
                  </a:lnTo>
                  <a:lnTo>
                    <a:pt x="16" y="5"/>
                  </a:lnTo>
                  <a:lnTo>
                    <a:pt x="22" y="2"/>
                  </a:lnTo>
                  <a:lnTo>
                    <a:pt x="29" y="0"/>
                  </a:lnTo>
                  <a:lnTo>
                    <a:pt x="37" y="1"/>
                  </a:lnTo>
                  <a:lnTo>
                    <a:pt x="43" y="2"/>
                  </a:lnTo>
                  <a:lnTo>
                    <a:pt x="48" y="6"/>
                  </a:lnTo>
                  <a:lnTo>
                    <a:pt x="52" y="12"/>
                  </a:lnTo>
                  <a:lnTo>
                    <a:pt x="54" y="22"/>
                  </a:lnTo>
                  <a:lnTo>
                    <a:pt x="53" y="33"/>
                  </a:lnTo>
                  <a:lnTo>
                    <a:pt x="53" y="45"/>
                  </a:lnTo>
                  <a:lnTo>
                    <a:pt x="53" y="56"/>
                  </a:lnTo>
                  <a:lnTo>
                    <a:pt x="56" y="67"/>
                  </a:lnTo>
                  <a:lnTo>
                    <a:pt x="58" y="77"/>
                  </a:lnTo>
                  <a:lnTo>
                    <a:pt x="63" y="87"/>
                  </a:lnTo>
                  <a:lnTo>
                    <a:pt x="67" y="98"/>
                  </a:lnTo>
                  <a:lnTo>
                    <a:pt x="75" y="109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0" name="Freeform 27"/>
            <p:cNvSpPr>
              <a:spLocks/>
            </p:cNvSpPr>
            <p:nvPr/>
          </p:nvSpPr>
          <p:spPr bwMode="auto">
            <a:xfrm>
              <a:off x="4882" y="2750"/>
              <a:ext cx="75" cy="231"/>
            </a:xfrm>
            <a:custGeom>
              <a:avLst/>
              <a:gdLst>
                <a:gd name="T0" fmla="*/ 0 w 291"/>
                <a:gd name="T1" fmla="*/ 0 h 884"/>
                <a:gd name="T2" fmla="*/ 0 w 291"/>
                <a:gd name="T3" fmla="*/ 0 h 884"/>
                <a:gd name="T4" fmla="*/ 0 w 291"/>
                <a:gd name="T5" fmla="*/ 0 h 884"/>
                <a:gd name="T6" fmla="*/ 0 w 291"/>
                <a:gd name="T7" fmla="*/ 0 h 884"/>
                <a:gd name="T8" fmla="*/ 0 w 291"/>
                <a:gd name="T9" fmla="*/ 0 h 884"/>
                <a:gd name="T10" fmla="*/ 0 w 291"/>
                <a:gd name="T11" fmla="*/ 0 h 884"/>
                <a:gd name="T12" fmla="*/ 0 w 291"/>
                <a:gd name="T13" fmla="*/ 0 h 884"/>
                <a:gd name="T14" fmla="*/ 0 w 291"/>
                <a:gd name="T15" fmla="*/ 0 h 884"/>
                <a:gd name="T16" fmla="*/ 0 w 291"/>
                <a:gd name="T17" fmla="*/ 0 h 884"/>
                <a:gd name="T18" fmla="*/ 0 w 291"/>
                <a:gd name="T19" fmla="*/ 0 h 884"/>
                <a:gd name="T20" fmla="*/ 0 w 291"/>
                <a:gd name="T21" fmla="*/ 0 h 884"/>
                <a:gd name="T22" fmla="*/ 0 w 291"/>
                <a:gd name="T23" fmla="*/ 0 h 884"/>
                <a:gd name="T24" fmla="*/ 0 w 291"/>
                <a:gd name="T25" fmla="*/ 0 h 884"/>
                <a:gd name="T26" fmla="*/ 0 w 291"/>
                <a:gd name="T27" fmla="*/ 0 h 884"/>
                <a:gd name="T28" fmla="*/ 0 w 291"/>
                <a:gd name="T29" fmla="*/ 0 h 884"/>
                <a:gd name="T30" fmla="*/ 0 w 291"/>
                <a:gd name="T31" fmla="*/ 0 h 884"/>
                <a:gd name="T32" fmla="*/ 0 w 291"/>
                <a:gd name="T33" fmla="*/ 0 h 884"/>
                <a:gd name="T34" fmla="*/ 0 w 291"/>
                <a:gd name="T35" fmla="*/ 0 h 884"/>
                <a:gd name="T36" fmla="*/ 0 w 291"/>
                <a:gd name="T37" fmla="*/ 0 h 884"/>
                <a:gd name="T38" fmla="*/ 0 w 291"/>
                <a:gd name="T39" fmla="*/ 0 h 884"/>
                <a:gd name="T40" fmla="*/ 0 w 291"/>
                <a:gd name="T41" fmla="*/ 0 h 884"/>
                <a:gd name="T42" fmla="*/ 0 w 291"/>
                <a:gd name="T43" fmla="*/ 0 h 884"/>
                <a:gd name="T44" fmla="*/ 0 w 291"/>
                <a:gd name="T45" fmla="*/ 0 h 884"/>
                <a:gd name="T46" fmla="*/ 0 w 291"/>
                <a:gd name="T47" fmla="*/ 0 h 884"/>
                <a:gd name="T48" fmla="*/ 0 w 291"/>
                <a:gd name="T49" fmla="*/ 0 h 884"/>
                <a:gd name="T50" fmla="*/ 0 w 291"/>
                <a:gd name="T51" fmla="*/ 0 h 884"/>
                <a:gd name="T52" fmla="*/ 0 w 291"/>
                <a:gd name="T53" fmla="*/ 0 h 884"/>
                <a:gd name="T54" fmla="*/ 0 w 291"/>
                <a:gd name="T55" fmla="*/ 0 h 884"/>
                <a:gd name="T56" fmla="*/ 0 w 291"/>
                <a:gd name="T57" fmla="*/ 0 h 884"/>
                <a:gd name="T58" fmla="*/ 0 w 291"/>
                <a:gd name="T59" fmla="*/ 0 h 884"/>
                <a:gd name="T60" fmla="*/ 0 w 291"/>
                <a:gd name="T61" fmla="*/ 0 h 884"/>
                <a:gd name="T62" fmla="*/ 0 w 291"/>
                <a:gd name="T63" fmla="*/ 0 h 884"/>
                <a:gd name="T64" fmla="*/ 0 w 291"/>
                <a:gd name="T65" fmla="*/ 0 h 884"/>
                <a:gd name="T66" fmla="*/ 0 w 291"/>
                <a:gd name="T67" fmla="*/ 0 h 884"/>
                <a:gd name="T68" fmla="*/ 0 w 291"/>
                <a:gd name="T69" fmla="*/ 0 h 884"/>
                <a:gd name="T70" fmla="*/ 0 w 291"/>
                <a:gd name="T71" fmla="*/ 0 h 884"/>
                <a:gd name="T72" fmla="*/ 0 w 291"/>
                <a:gd name="T73" fmla="*/ 0 h 884"/>
                <a:gd name="T74" fmla="*/ 0 w 291"/>
                <a:gd name="T75" fmla="*/ 0 h 884"/>
                <a:gd name="T76" fmla="*/ 0 w 291"/>
                <a:gd name="T77" fmla="*/ 0 h 884"/>
                <a:gd name="T78" fmla="*/ 0 w 291"/>
                <a:gd name="T79" fmla="*/ 0 h 884"/>
                <a:gd name="T80" fmla="*/ 0 w 291"/>
                <a:gd name="T81" fmla="*/ 0 h 884"/>
                <a:gd name="T82" fmla="*/ 0 w 291"/>
                <a:gd name="T83" fmla="*/ 0 h 8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1" h="884">
                  <a:moveTo>
                    <a:pt x="291" y="16"/>
                  </a:moveTo>
                  <a:lnTo>
                    <a:pt x="279" y="39"/>
                  </a:lnTo>
                  <a:lnTo>
                    <a:pt x="269" y="63"/>
                  </a:lnTo>
                  <a:lnTo>
                    <a:pt x="258" y="87"/>
                  </a:lnTo>
                  <a:lnTo>
                    <a:pt x="248" y="110"/>
                  </a:lnTo>
                  <a:lnTo>
                    <a:pt x="237" y="133"/>
                  </a:lnTo>
                  <a:lnTo>
                    <a:pt x="227" y="156"/>
                  </a:lnTo>
                  <a:lnTo>
                    <a:pt x="217" y="180"/>
                  </a:lnTo>
                  <a:lnTo>
                    <a:pt x="209" y="203"/>
                  </a:lnTo>
                  <a:lnTo>
                    <a:pt x="179" y="283"/>
                  </a:lnTo>
                  <a:lnTo>
                    <a:pt x="155" y="365"/>
                  </a:lnTo>
                  <a:lnTo>
                    <a:pt x="132" y="450"/>
                  </a:lnTo>
                  <a:lnTo>
                    <a:pt x="114" y="535"/>
                  </a:lnTo>
                  <a:lnTo>
                    <a:pt x="100" y="621"/>
                  </a:lnTo>
                  <a:lnTo>
                    <a:pt x="92" y="707"/>
                  </a:lnTo>
                  <a:lnTo>
                    <a:pt x="91" y="794"/>
                  </a:lnTo>
                  <a:lnTo>
                    <a:pt x="97" y="880"/>
                  </a:lnTo>
                  <a:lnTo>
                    <a:pt x="85" y="879"/>
                  </a:lnTo>
                  <a:lnTo>
                    <a:pt x="73" y="880"/>
                  </a:lnTo>
                  <a:lnTo>
                    <a:pt x="60" y="880"/>
                  </a:lnTo>
                  <a:lnTo>
                    <a:pt x="49" y="883"/>
                  </a:lnTo>
                  <a:lnTo>
                    <a:pt x="37" y="883"/>
                  </a:lnTo>
                  <a:lnTo>
                    <a:pt x="24" y="884"/>
                  </a:lnTo>
                  <a:lnTo>
                    <a:pt x="12" y="881"/>
                  </a:lnTo>
                  <a:lnTo>
                    <a:pt x="0" y="878"/>
                  </a:lnTo>
                  <a:lnTo>
                    <a:pt x="12" y="833"/>
                  </a:lnTo>
                  <a:lnTo>
                    <a:pt x="21" y="787"/>
                  </a:lnTo>
                  <a:lnTo>
                    <a:pt x="28" y="739"/>
                  </a:lnTo>
                  <a:lnTo>
                    <a:pt x="33" y="691"/>
                  </a:lnTo>
                  <a:lnTo>
                    <a:pt x="37" y="643"/>
                  </a:lnTo>
                  <a:lnTo>
                    <a:pt x="42" y="598"/>
                  </a:lnTo>
                  <a:lnTo>
                    <a:pt x="49" y="554"/>
                  </a:lnTo>
                  <a:lnTo>
                    <a:pt x="60" y="516"/>
                  </a:lnTo>
                  <a:lnTo>
                    <a:pt x="77" y="449"/>
                  </a:lnTo>
                  <a:lnTo>
                    <a:pt x="97" y="382"/>
                  </a:lnTo>
                  <a:lnTo>
                    <a:pt x="119" y="316"/>
                  </a:lnTo>
                  <a:lnTo>
                    <a:pt x="143" y="252"/>
                  </a:lnTo>
                  <a:lnTo>
                    <a:pt x="168" y="187"/>
                  </a:lnTo>
                  <a:lnTo>
                    <a:pt x="196" y="124"/>
                  </a:lnTo>
                  <a:lnTo>
                    <a:pt x="224" y="61"/>
                  </a:lnTo>
                  <a:lnTo>
                    <a:pt x="256" y="0"/>
                  </a:lnTo>
                  <a:lnTo>
                    <a:pt x="291" y="16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1" name="Freeform 28"/>
            <p:cNvSpPr>
              <a:spLocks/>
            </p:cNvSpPr>
            <p:nvPr/>
          </p:nvSpPr>
          <p:spPr bwMode="auto">
            <a:xfrm>
              <a:off x="4913" y="2756"/>
              <a:ext cx="376" cy="266"/>
            </a:xfrm>
            <a:custGeom>
              <a:avLst/>
              <a:gdLst>
                <a:gd name="T0" fmla="*/ 0 w 1441"/>
                <a:gd name="T1" fmla="*/ 0 h 1020"/>
                <a:gd name="T2" fmla="*/ 0 w 1441"/>
                <a:gd name="T3" fmla="*/ 0 h 1020"/>
                <a:gd name="T4" fmla="*/ 0 w 1441"/>
                <a:gd name="T5" fmla="*/ 0 h 1020"/>
                <a:gd name="T6" fmla="*/ 0 w 1441"/>
                <a:gd name="T7" fmla="*/ 0 h 1020"/>
                <a:gd name="T8" fmla="*/ 0 w 1441"/>
                <a:gd name="T9" fmla="*/ 0 h 1020"/>
                <a:gd name="T10" fmla="*/ 0 w 1441"/>
                <a:gd name="T11" fmla="*/ 0 h 1020"/>
                <a:gd name="T12" fmla="*/ 0 w 1441"/>
                <a:gd name="T13" fmla="*/ 0 h 1020"/>
                <a:gd name="T14" fmla="*/ 0 w 1441"/>
                <a:gd name="T15" fmla="*/ 0 h 1020"/>
                <a:gd name="T16" fmla="*/ 0 w 1441"/>
                <a:gd name="T17" fmla="*/ 0 h 1020"/>
                <a:gd name="T18" fmla="*/ 0 w 1441"/>
                <a:gd name="T19" fmla="*/ 0 h 1020"/>
                <a:gd name="T20" fmla="*/ 0 w 1441"/>
                <a:gd name="T21" fmla="*/ 0 h 1020"/>
                <a:gd name="T22" fmla="*/ 0 w 1441"/>
                <a:gd name="T23" fmla="*/ 0 h 1020"/>
                <a:gd name="T24" fmla="*/ 0 w 1441"/>
                <a:gd name="T25" fmla="*/ 0 h 1020"/>
                <a:gd name="T26" fmla="*/ 0 w 1441"/>
                <a:gd name="T27" fmla="*/ 0 h 1020"/>
                <a:gd name="T28" fmla="*/ 0 w 1441"/>
                <a:gd name="T29" fmla="*/ 0 h 1020"/>
                <a:gd name="T30" fmla="*/ 0 w 1441"/>
                <a:gd name="T31" fmla="*/ 0 h 1020"/>
                <a:gd name="T32" fmla="*/ 0 w 1441"/>
                <a:gd name="T33" fmla="*/ 0 h 1020"/>
                <a:gd name="T34" fmla="*/ 0 w 1441"/>
                <a:gd name="T35" fmla="*/ 0 h 1020"/>
                <a:gd name="T36" fmla="*/ 0 w 1441"/>
                <a:gd name="T37" fmla="*/ 0 h 1020"/>
                <a:gd name="T38" fmla="*/ 0 w 1441"/>
                <a:gd name="T39" fmla="*/ 0 h 1020"/>
                <a:gd name="T40" fmla="*/ 0 w 1441"/>
                <a:gd name="T41" fmla="*/ 0 h 1020"/>
                <a:gd name="T42" fmla="*/ 0 w 1441"/>
                <a:gd name="T43" fmla="*/ 0 h 1020"/>
                <a:gd name="T44" fmla="*/ 0 w 1441"/>
                <a:gd name="T45" fmla="*/ 0 h 1020"/>
                <a:gd name="T46" fmla="*/ 0 w 1441"/>
                <a:gd name="T47" fmla="*/ 0 h 1020"/>
                <a:gd name="T48" fmla="*/ 0 w 1441"/>
                <a:gd name="T49" fmla="*/ 0 h 1020"/>
                <a:gd name="T50" fmla="*/ 0 w 1441"/>
                <a:gd name="T51" fmla="*/ 0 h 1020"/>
                <a:gd name="T52" fmla="*/ 0 w 1441"/>
                <a:gd name="T53" fmla="*/ 0 h 1020"/>
                <a:gd name="T54" fmla="*/ 0 w 1441"/>
                <a:gd name="T55" fmla="*/ 0 h 1020"/>
                <a:gd name="T56" fmla="*/ 0 w 1441"/>
                <a:gd name="T57" fmla="*/ 0 h 1020"/>
                <a:gd name="T58" fmla="*/ 0 w 1441"/>
                <a:gd name="T59" fmla="*/ 0 h 1020"/>
                <a:gd name="T60" fmla="*/ 0 w 1441"/>
                <a:gd name="T61" fmla="*/ 0 h 1020"/>
                <a:gd name="T62" fmla="*/ 0 w 1441"/>
                <a:gd name="T63" fmla="*/ 0 h 1020"/>
                <a:gd name="T64" fmla="*/ 0 w 1441"/>
                <a:gd name="T65" fmla="*/ 0 h 1020"/>
                <a:gd name="T66" fmla="*/ 0 w 1441"/>
                <a:gd name="T67" fmla="*/ 0 h 1020"/>
                <a:gd name="T68" fmla="*/ 0 w 1441"/>
                <a:gd name="T69" fmla="*/ 0 h 1020"/>
                <a:gd name="T70" fmla="*/ 0 w 1441"/>
                <a:gd name="T71" fmla="*/ 0 h 1020"/>
                <a:gd name="T72" fmla="*/ 0 w 1441"/>
                <a:gd name="T73" fmla="*/ 0 h 1020"/>
                <a:gd name="T74" fmla="*/ 0 w 1441"/>
                <a:gd name="T75" fmla="*/ 0 h 1020"/>
                <a:gd name="T76" fmla="*/ 0 w 1441"/>
                <a:gd name="T77" fmla="*/ 0 h 1020"/>
                <a:gd name="T78" fmla="*/ 0 w 1441"/>
                <a:gd name="T79" fmla="*/ 0 h 1020"/>
                <a:gd name="T80" fmla="*/ 0 w 1441"/>
                <a:gd name="T81" fmla="*/ 0 h 1020"/>
                <a:gd name="T82" fmla="*/ 0 w 1441"/>
                <a:gd name="T83" fmla="*/ 0 h 1020"/>
                <a:gd name="T84" fmla="*/ 0 w 1441"/>
                <a:gd name="T85" fmla="*/ 0 h 1020"/>
                <a:gd name="T86" fmla="*/ 0 w 1441"/>
                <a:gd name="T87" fmla="*/ 0 h 1020"/>
                <a:gd name="T88" fmla="*/ 0 w 1441"/>
                <a:gd name="T89" fmla="*/ 0 h 1020"/>
                <a:gd name="T90" fmla="*/ 0 w 1441"/>
                <a:gd name="T91" fmla="*/ 0 h 1020"/>
                <a:gd name="T92" fmla="*/ 0 w 1441"/>
                <a:gd name="T93" fmla="*/ 0 h 10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441" h="1020">
                  <a:moveTo>
                    <a:pt x="1438" y="431"/>
                  </a:moveTo>
                  <a:lnTo>
                    <a:pt x="1440" y="496"/>
                  </a:lnTo>
                  <a:lnTo>
                    <a:pt x="1441" y="560"/>
                  </a:lnTo>
                  <a:lnTo>
                    <a:pt x="1439" y="623"/>
                  </a:lnTo>
                  <a:lnTo>
                    <a:pt x="1434" y="686"/>
                  </a:lnTo>
                  <a:lnTo>
                    <a:pt x="1425" y="745"/>
                  </a:lnTo>
                  <a:lnTo>
                    <a:pt x="1413" y="806"/>
                  </a:lnTo>
                  <a:lnTo>
                    <a:pt x="1396" y="866"/>
                  </a:lnTo>
                  <a:lnTo>
                    <a:pt x="1377" y="925"/>
                  </a:lnTo>
                  <a:lnTo>
                    <a:pt x="1303" y="910"/>
                  </a:lnTo>
                  <a:lnTo>
                    <a:pt x="1226" y="902"/>
                  </a:lnTo>
                  <a:lnTo>
                    <a:pt x="1149" y="898"/>
                  </a:lnTo>
                  <a:lnTo>
                    <a:pt x="1071" y="901"/>
                  </a:lnTo>
                  <a:lnTo>
                    <a:pt x="991" y="905"/>
                  </a:lnTo>
                  <a:lnTo>
                    <a:pt x="913" y="914"/>
                  </a:lnTo>
                  <a:lnTo>
                    <a:pt x="834" y="924"/>
                  </a:lnTo>
                  <a:lnTo>
                    <a:pt x="759" y="935"/>
                  </a:lnTo>
                  <a:lnTo>
                    <a:pt x="742" y="938"/>
                  </a:lnTo>
                  <a:lnTo>
                    <a:pt x="726" y="941"/>
                  </a:lnTo>
                  <a:lnTo>
                    <a:pt x="710" y="944"/>
                  </a:lnTo>
                  <a:lnTo>
                    <a:pt x="697" y="951"/>
                  </a:lnTo>
                  <a:lnTo>
                    <a:pt x="682" y="957"/>
                  </a:lnTo>
                  <a:lnTo>
                    <a:pt x="667" y="965"/>
                  </a:lnTo>
                  <a:lnTo>
                    <a:pt x="654" y="975"/>
                  </a:lnTo>
                  <a:lnTo>
                    <a:pt x="642" y="986"/>
                  </a:lnTo>
                  <a:lnTo>
                    <a:pt x="628" y="981"/>
                  </a:lnTo>
                  <a:lnTo>
                    <a:pt x="615" y="977"/>
                  </a:lnTo>
                  <a:lnTo>
                    <a:pt x="601" y="974"/>
                  </a:lnTo>
                  <a:lnTo>
                    <a:pt x="589" y="971"/>
                  </a:lnTo>
                  <a:lnTo>
                    <a:pt x="575" y="968"/>
                  </a:lnTo>
                  <a:lnTo>
                    <a:pt x="563" y="968"/>
                  </a:lnTo>
                  <a:lnTo>
                    <a:pt x="551" y="968"/>
                  </a:lnTo>
                  <a:lnTo>
                    <a:pt x="539" y="970"/>
                  </a:lnTo>
                  <a:lnTo>
                    <a:pt x="544" y="960"/>
                  </a:lnTo>
                  <a:lnTo>
                    <a:pt x="549" y="951"/>
                  </a:lnTo>
                  <a:lnTo>
                    <a:pt x="553" y="941"/>
                  </a:lnTo>
                  <a:lnTo>
                    <a:pt x="556" y="932"/>
                  </a:lnTo>
                  <a:lnTo>
                    <a:pt x="558" y="922"/>
                  </a:lnTo>
                  <a:lnTo>
                    <a:pt x="561" y="913"/>
                  </a:lnTo>
                  <a:lnTo>
                    <a:pt x="562" y="903"/>
                  </a:lnTo>
                  <a:lnTo>
                    <a:pt x="563" y="894"/>
                  </a:lnTo>
                  <a:lnTo>
                    <a:pt x="544" y="904"/>
                  </a:lnTo>
                  <a:lnTo>
                    <a:pt x="529" y="917"/>
                  </a:lnTo>
                  <a:lnTo>
                    <a:pt x="515" y="932"/>
                  </a:lnTo>
                  <a:lnTo>
                    <a:pt x="502" y="949"/>
                  </a:lnTo>
                  <a:lnTo>
                    <a:pt x="490" y="966"/>
                  </a:lnTo>
                  <a:lnTo>
                    <a:pt x="480" y="984"/>
                  </a:lnTo>
                  <a:lnTo>
                    <a:pt x="468" y="1002"/>
                  </a:lnTo>
                  <a:lnTo>
                    <a:pt x="457" y="1020"/>
                  </a:lnTo>
                  <a:lnTo>
                    <a:pt x="440" y="1016"/>
                  </a:lnTo>
                  <a:lnTo>
                    <a:pt x="425" y="1011"/>
                  </a:lnTo>
                  <a:lnTo>
                    <a:pt x="410" y="1003"/>
                  </a:lnTo>
                  <a:lnTo>
                    <a:pt x="397" y="995"/>
                  </a:lnTo>
                  <a:lnTo>
                    <a:pt x="382" y="986"/>
                  </a:lnTo>
                  <a:lnTo>
                    <a:pt x="367" y="978"/>
                  </a:lnTo>
                  <a:lnTo>
                    <a:pt x="353" y="971"/>
                  </a:lnTo>
                  <a:lnTo>
                    <a:pt x="338" y="967"/>
                  </a:lnTo>
                  <a:lnTo>
                    <a:pt x="300" y="948"/>
                  </a:lnTo>
                  <a:lnTo>
                    <a:pt x="263" y="931"/>
                  </a:lnTo>
                  <a:lnTo>
                    <a:pt x="225" y="915"/>
                  </a:lnTo>
                  <a:lnTo>
                    <a:pt x="186" y="902"/>
                  </a:lnTo>
                  <a:lnTo>
                    <a:pt x="147" y="888"/>
                  </a:lnTo>
                  <a:lnTo>
                    <a:pt x="109" y="878"/>
                  </a:lnTo>
                  <a:lnTo>
                    <a:pt x="68" y="868"/>
                  </a:lnTo>
                  <a:lnTo>
                    <a:pt x="29" y="861"/>
                  </a:lnTo>
                  <a:lnTo>
                    <a:pt x="20" y="847"/>
                  </a:lnTo>
                  <a:lnTo>
                    <a:pt x="14" y="832"/>
                  </a:lnTo>
                  <a:lnTo>
                    <a:pt x="10" y="815"/>
                  </a:lnTo>
                  <a:lnTo>
                    <a:pt x="8" y="798"/>
                  </a:lnTo>
                  <a:lnTo>
                    <a:pt x="4" y="780"/>
                  </a:lnTo>
                  <a:lnTo>
                    <a:pt x="3" y="764"/>
                  </a:lnTo>
                  <a:lnTo>
                    <a:pt x="1" y="748"/>
                  </a:lnTo>
                  <a:lnTo>
                    <a:pt x="0" y="734"/>
                  </a:lnTo>
                  <a:lnTo>
                    <a:pt x="4" y="721"/>
                  </a:lnTo>
                  <a:lnTo>
                    <a:pt x="5" y="707"/>
                  </a:lnTo>
                  <a:lnTo>
                    <a:pt x="4" y="695"/>
                  </a:lnTo>
                  <a:lnTo>
                    <a:pt x="3" y="682"/>
                  </a:lnTo>
                  <a:lnTo>
                    <a:pt x="1" y="670"/>
                  </a:lnTo>
                  <a:lnTo>
                    <a:pt x="2" y="658"/>
                  </a:lnTo>
                  <a:lnTo>
                    <a:pt x="5" y="644"/>
                  </a:lnTo>
                  <a:lnTo>
                    <a:pt x="13" y="632"/>
                  </a:lnTo>
                  <a:lnTo>
                    <a:pt x="14" y="609"/>
                  </a:lnTo>
                  <a:lnTo>
                    <a:pt x="17" y="589"/>
                  </a:lnTo>
                  <a:lnTo>
                    <a:pt x="18" y="569"/>
                  </a:lnTo>
                  <a:lnTo>
                    <a:pt x="20" y="550"/>
                  </a:lnTo>
                  <a:lnTo>
                    <a:pt x="20" y="529"/>
                  </a:lnTo>
                  <a:lnTo>
                    <a:pt x="21" y="512"/>
                  </a:lnTo>
                  <a:lnTo>
                    <a:pt x="22" y="491"/>
                  </a:lnTo>
                  <a:lnTo>
                    <a:pt x="23" y="473"/>
                  </a:lnTo>
                  <a:lnTo>
                    <a:pt x="27" y="471"/>
                  </a:lnTo>
                  <a:lnTo>
                    <a:pt x="33" y="471"/>
                  </a:lnTo>
                  <a:lnTo>
                    <a:pt x="37" y="468"/>
                  </a:lnTo>
                  <a:lnTo>
                    <a:pt x="37" y="462"/>
                  </a:lnTo>
                  <a:lnTo>
                    <a:pt x="41" y="423"/>
                  </a:lnTo>
                  <a:lnTo>
                    <a:pt x="49" y="387"/>
                  </a:lnTo>
                  <a:lnTo>
                    <a:pt x="58" y="351"/>
                  </a:lnTo>
                  <a:lnTo>
                    <a:pt x="71" y="317"/>
                  </a:lnTo>
                  <a:lnTo>
                    <a:pt x="83" y="282"/>
                  </a:lnTo>
                  <a:lnTo>
                    <a:pt x="95" y="247"/>
                  </a:lnTo>
                  <a:lnTo>
                    <a:pt x="108" y="211"/>
                  </a:lnTo>
                  <a:lnTo>
                    <a:pt x="119" y="174"/>
                  </a:lnTo>
                  <a:lnTo>
                    <a:pt x="124" y="169"/>
                  </a:lnTo>
                  <a:lnTo>
                    <a:pt x="124" y="161"/>
                  </a:lnTo>
                  <a:lnTo>
                    <a:pt x="124" y="153"/>
                  </a:lnTo>
                  <a:lnTo>
                    <a:pt x="128" y="152"/>
                  </a:lnTo>
                  <a:lnTo>
                    <a:pt x="132" y="155"/>
                  </a:lnTo>
                  <a:lnTo>
                    <a:pt x="136" y="145"/>
                  </a:lnTo>
                  <a:lnTo>
                    <a:pt x="137" y="135"/>
                  </a:lnTo>
                  <a:lnTo>
                    <a:pt x="137" y="124"/>
                  </a:lnTo>
                  <a:lnTo>
                    <a:pt x="140" y="113"/>
                  </a:lnTo>
                  <a:lnTo>
                    <a:pt x="150" y="101"/>
                  </a:lnTo>
                  <a:lnTo>
                    <a:pt x="160" y="89"/>
                  </a:lnTo>
                  <a:lnTo>
                    <a:pt x="168" y="75"/>
                  </a:lnTo>
                  <a:lnTo>
                    <a:pt x="176" y="63"/>
                  </a:lnTo>
                  <a:lnTo>
                    <a:pt x="183" y="49"/>
                  </a:lnTo>
                  <a:lnTo>
                    <a:pt x="191" y="36"/>
                  </a:lnTo>
                  <a:lnTo>
                    <a:pt x="198" y="22"/>
                  </a:lnTo>
                  <a:lnTo>
                    <a:pt x="205" y="10"/>
                  </a:lnTo>
                  <a:lnTo>
                    <a:pt x="313" y="76"/>
                  </a:lnTo>
                  <a:lnTo>
                    <a:pt x="434" y="131"/>
                  </a:lnTo>
                  <a:lnTo>
                    <a:pt x="561" y="172"/>
                  </a:lnTo>
                  <a:lnTo>
                    <a:pt x="694" y="199"/>
                  </a:lnTo>
                  <a:lnTo>
                    <a:pt x="827" y="207"/>
                  </a:lnTo>
                  <a:lnTo>
                    <a:pt x="961" y="197"/>
                  </a:lnTo>
                  <a:lnTo>
                    <a:pt x="1089" y="165"/>
                  </a:lnTo>
                  <a:lnTo>
                    <a:pt x="1210" y="113"/>
                  </a:lnTo>
                  <a:lnTo>
                    <a:pt x="1230" y="99"/>
                  </a:lnTo>
                  <a:lnTo>
                    <a:pt x="1250" y="85"/>
                  </a:lnTo>
                  <a:lnTo>
                    <a:pt x="1271" y="72"/>
                  </a:lnTo>
                  <a:lnTo>
                    <a:pt x="1293" y="58"/>
                  </a:lnTo>
                  <a:lnTo>
                    <a:pt x="1313" y="44"/>
                  </a:lnTo>
                  <a:lnTo>
                    <a:pt x="1333" y="29"/>
                  </a:lnTo>
                  <a:lnTo>
                    <a:pt x="1353" y="15"/>
                  </a:lnTo>
                  <a:lnTo>
                    <a:pt x="1375" y="0"/>
                  </a:lnTo>
                  <a:lnTo>
                    <a:pt x="1368" y="54"/>
                  </a:lnTo>
                  <a:lnTo>
                    <a:pt x="1371" y="109"/>
                  </a:lnTo>
                  <a:lnTo>
                    <a:pt x="1379" y="162"/>
                  </a:lnTo>
                  <a:lnTo>
                    <a:pt x="1391" y="216"/>
                  </a:lnTo>
                  <a:lnTo>
                    <a:pt x="1405" y="268"/>
                  </a:lnTo>
                  <a:lnTo>
                    <a:pt x="1418" y="321"/>
                  </a:lnTo>
                  <a:lnTo>
                    <a:pt x="1430" y="374"/>
                  </a:lnTo>
                  <a:lnTo>
                    <a:pt x="1438" y="431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2" name="Freeform 29"/>
            <p:cNvSpPr>
              <a:spLocks/>
            </p:cNvSpPr>
            <p:nvPr/>
          </p:nvSpPr>
          <p:spPr bwMode="auto">
            <a:xfrm>
              <a:off x="5123" y="2834"/>
              <a:ext cx="123" cy="112"/>
            </a:xfrm>
            <a:custGeom>
              <a:avLst/>
              <a:gdLst>
                <a:gd name="T0" fmla="*/ 0 w 471"/>
                <a:gd name="T1" fmla="*/ 0 h 428"/>
                <a:gd name="T2" fmla="*/ 0 w 471"/>
                <a:gd name="T3" fmla="*/ 0 h 428"/>
                <a:gd name="T4" fmla="*/ 0 w 471"/>
                <a:gd name="T5" fmla="*/ 0 h 428"/>
                <a:gd name="T6" fmla="*/ 0 w 471"/>
                <a:gd name="T7" fmla="*/ 0 h 428"/>
                <a:gd name="T8" fmla="*/ 0 w 471"/>
                <a:gd name="T9" fmla="*/ 0 h 428"/>
                <a:gd name="T10" fmla="*/ 0 w 471"/>
                <a:gd name="T11" fmla="*/ 0 h 428"/>
                <a:gd name="T12" fmla="*/ 0 w 471"/>
                <a:gd name="T13" fmla="*/ 0 h 428"/>
                <a:gd name="T14" fmla="*/ 0 w 471"/>
                <a:gd name="T15" fmla="*/ 0 h 428"/>
                <a:gd name="T16" fmla="*/ 0 w 471"/>
                <a:gd name="T17" fmla="*/ 0 h 428"/>
                <a:gd name="T18" fmla="*/ 0 w 471"/>
                <a:gd name="T19" fmla="*/ 0 h 428"/>
                <a:gd name="T20" fmla="*/ 0 w 471"/>
                <a:gd name="T21" fmla="*/ 0 h 428"/>
                <a:gd name="T22" fmla="*/ 0 w 471"/>
                <a:gd name="T23" fmla="*/ 0 h 428"/>
                <a:gd name="T24" fmla="*/ 0 w 471"/>
                <a:gd name="T25" fmla="*/ 0 h 428"/>
                <a:gd name="T26" fmla="*/ 0 w 471"/>
                <a:gd name="T27" fmla="*/ 0 h 428"/>
                <a:gd name="T28" fmla="*/ 0 w 471"/>
                <a:gd name="T29" fmla="*/ 0 h 428"/>
                <a:gd name="T30" fmla="*/ 0 w 471"/>
                <a:gd name="T31" fmla="*/ 0 h 428"/>
                <a:gd name="T32" fmla="*/ 0 w 471"/>
                <a:gd name="T33" fmla="*/ 0 h 428"/>
                <a:gd name="T34" fmla="*/ 0 w 471"/>
                <a:gd name="T35" fmla="*/ 0 h 428"/>
                <a:gd name="T36" fmla="*/ 0 w 471"/>
                <a:gd name="T37" fmla="*/ 0 h 428"/>
                <a:gd name="T38" fmla="*/ 0 w 471"/>
                <a:gd name="T39" fmla="*/ 0 h 428"/>
                <a:gd name="T40" fmla="*/ 0 w 471"/>
                <a:gd name="T41" fmla="*/ 0 h 428"/>
                <a:gd name="T42" fmla="*/ 0 w 471"/>
                <a:gd name="T43" fmla="*/ 0 h 428"/>
                <a:gd name="T44" fmla="*/ 0 w 471"/>
                <a:gd name="T45" fmla="*/ 0 h 428"/>
                <a:gd name="T46" fmla="*/ 0 w 471"/>
                <a:gd name="T47" fmla="*/ 0 h 428"/>
                <a:gd name="T48" fmla="*/ 0 w 471"/>
                <a:gd name="T49" fmla="*/ 0 h 428"/>
                <a:gd name="T50" fmla="*/ 0 w 471"/>
                <a:gd name="T51" fmla="*/ 0 h 428"/>
                <a:gd name="T52" fmla="*/ 0 w 471"/>
                <a:gd name="T53" fmla="*/ 0 h 428"/>
                <a:gd name="T54" fmla="*/ 0 w 471"/>
                <a:gd name="T55" fmla="*/ 0 h 428"/>
                <a:gd name="T56" fmla="*/ 0 w 471"/>
                <a:gd name="T57" fmla="*/ 0 h 428"/>
                <a:gd name="T58" fmla="*/ 0 w 471"/>
                <a:gd name="T59" fmla="*/ 0 h 428"/>
                <a:gd name="T60" fmla="*/ 0 w 471"/>
                <a:gd name="T61" fmla="*/ 0 h 428"/>
                <a:gd name="T62" fmla="*/ 0 w 471"/>
                <a:gd name="T63" fmla="*/ 0 h 428"/>
                <a:gd name="T64" fmla="*/ 0 w 471"/>
                <a:gd name="T65" fmla="*/ 0 h 428"/>
                <a:gd name="T66" fmla="*/ 0 w 471"/>
                <a:gd name="T67" fmla="*/ 0 h 428"/>
                <a:gd name="T68" fmla="*/ 0 w 471"/>
                <a:gd name="T69" fmla="*/ 0 h 428"/>
                <a:gd name="T70" fmla="*/ 0 w 471"/>
                <a:gd name="T71" fmla="*/ 0 h 428"/>
                <a:gd name="T72" fmla="*/ 0 w 471"/>
                <a:gd name="T73" fmla="*/ 0 h 428"/>
                <a:gd name="T74" fmla="*/ 0 w 471"/>
                <a:gd name="T75" fmla="*/ 0 h 428"/>
                <a:gd name="T76" fmla="*/ 0 w 471"/>
                <a:gd name="T77" fmla="*/ 0 h 428"/>
                <a:gd name="T78" fmla="*/ 0 w 471"/>
                <a:gd name="T79" fmla="*/ 0 h 428"/>
                <a:gd name="T80" fmla="*/ 0 w 471"/>
                <a:gd name="T81" fmla="*/ 0 h 428"/>
                <a:gd name="T82" fmla="*/ 0 w 471"/>
                <a:gd name="T83" fmla="*/ 0 h 428"/>
                <a:gd name="T84" fmla="*/ 0 w 471"/>
                <a:gd name="T85" fmla="*/ 0 h 428"/>
                <a:gd name="T86" fmla="*/ 0 w 471"/>
                <a:gd name="T87" fmla="*/ 0 h 428"/>
                <a:gd name="T88" fmla="*/ 0 w 471"/>
                <a:gd name="T89" fmla="*/ 0 h 428"/>
                <a:gd name="T90" fmla="*/ 0 w 471"/>
                <a:gd name="T91" fmla="*/ 0 h 428"/>
                <a:gd name="T92" fmla="*/ 0 w 471"/>
                <a:gd name="T93" fmla="*/ 0 h 428"/>
                <a:gd name="T94" fmla="*/ 0 w 471"/>
                <a:gd name="T95" fmla="*/ 0 h 428"/>
                <a:gd name="T96" fmla="*/ 0 w 471"/>
                <a:gd name="T97" fmla="*/ 0 h 428"/>
                <a:gd name="T98" fmla="*/ 0 w 471"/>
                <a:gd name="T99" fmla="*/ 0 h 428"/>
                <a:gd name="T100" fmla="*/ 0 w 471"/>
                <a:gd name="T101" fmla="*/ 0 h 428"/>
                <a:gd name="T102" fmla="*/ 0 w 471"/>
                <a:gd name="T103" fmla="*/ 0 h 428"/>
                <a:gd name="T104" fmla="*/ 0 w 471"/>
                <a:gd name="T105" fmla="*/ 0 h 428"/>
                <a:gd name="T106" fmla="*/ 0 w 471"/>
                <a:gd name="T107" fmla="*/ 0 h 428"/>
                <a:gd name="T108" fmla="*/ 0 w 471"/>
                <a:gd name="T109" fmla="*/ 0 h 428"/>
                <a:gd name="T110" fmla="*/ 0 w 471"/>
                <a:gd name="T111" fmla="*/ 0 h 428"/>
                <a:gd name="T112" fmla="*/ 0 w 471"/>
                <a:gd name="T113" fmla="*/ 0 h 428"/>
                <a:gd name="T114" fmla="*/ 0 w 471"/>
                <a:gd name="T115" fmla="*/ 0 h 4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71" h="428">
                  <a:moveTo>
                    <a:pt x="471" y="5"/>
                  </a:moveTo>
                  <a:lnTo>
                    <a:pt x="467" y="14"/>
                  </a:lnTo>
                  <a:lnTo>
                    <a:pt x="464" y="22"/>
                  </a:lnTo>
                  <a:lnTo>
                    <a:pt x="457" y="25"/>
                  </a:lnTo>
                  <a:lnTo>
                    <a:pt x="452" y="30"/>
                  </a:lnTo>
                  <a:lnTo>
                    <a:pt x="444" y="32"/>
                  </a:lnTo>
                  <a:lnTo>
                    <a:pt x="436" y="34"/>
                  </a:lnTo>
                  <a:lnTo>
                    <a:pt x="427" y="36"/>
                  </a:lnTo>
                  <a:lnTo>
                    <a:pt x="420" y="39"/>
                  </a:lnTo>
                  <a:lnTo>
                    <a:pt x="406" y="49"/>
                  </a:lnTo>
                  <a:lnTo>
                    <a:pt x="391" y="60"/>
                  </a:lnTo>
                  <a:lnTo>
                    <a:pt x="376" y="72"/>
                  </a:lnTo>
                  <a:lnTo>
                    <a:pt x="363" y="84"/>
                  </a:lnTo>
                  <a:lnTo>
                    <a:pt x="348" y="96"/>
                  </a:lnTo>
                  <a:lnTo>
                    <a:pt x="336" y="109"/>
                  </a:lnTo>
                  <a:lnTo>
                    <a:pt x="322" y="122"/>
                  </a:lnTo>
                  <a:lnTo>
                    <a:pt x="312" y="137"/>
                  </a:lnTo>
                  <a:lnTo>
                    <a:pt x="292" y="155"/>
                  </a:lnTo>
                  <a:lnTo>
                    <a:pt x="274" y="175"/>
                  </a:lnTo>
                  <a:lnTo>
                    <a:pt x="256" y="195"/>
                  </a:lnTo>
                  <a:lnTo>
                    <a:pt x="239" y="217"/>
                  </a:lnTo>
                  <a:lnTo>
                    <a:pt x="222" y="237"/>
                  </a:lnTo>
                  <a:lnTo>
                    <a:pt x="207" y="258"/>
                  </a:lnTo>
                  <a:lnTo>
                    <a:pt x="192" y="280"/>
                  </a:lnTo>
                  <a:lnTo>
                    <a:pt x="180" y="301"/>
                  </a:lnTo>
                  <a:lnTo>
                    <a:pt x="161" y="322"/>
                  </a:lnTo>
                  <a:lnTo>
                    <a:pt x="141" y="341"/>
                  </a:lnTo>
                  <a:lnTo>
                    <a:pt x="119" y="358"/>
                  </a:lnTo>
                  <a:lnTo>
                    <a:pt x="98" y="373"/>
                  </a:lnTo>
                  <a:lnTo>
                    <a:pt x="74" y="386"/>
                  </a:lnTo>
                  <a:lnTo>
                    <a:pt x="51" y="400"/>
                  </a:lnTo>
                  <a:lnTo>
                    <a:pt x="28" y="413"/>
                  </a:lnTo>
                  <a:lnTo>
                    <a:pt x="5" y="428"/>
                  </a:lnTo>
                  <a:lnTo>
                    <a:pt x="0" y="422"/>
                  </a:lnTo>
                  <a:lnTo>
                    <a:pt x="23" y="404"/>
                  </a:lnTo>
                  <a:lnTo>
                    <a:pt x="49" y="386"/>
                  </a:lnTo>
                  <a:lnTo>
                    <a:pt x="74" y="368"/>
                  </a:lnTo>
                  <a:lnTo>
                    <a:pt x="99" y="352"/>
                  </a:lnTo>
                  <a:lnTo>
                    <a:pt x="121" y="331"/>
                  </a:lnTo>
                  <a:lnTo>
                    <a:pt x="145" y="311"/>
                  </a:lnTo>
                  <a:lnTo>
                    <a:pt x="165" y="287"/>
                  </a:lnTo>
                  <a:lnTo>
                    <a:pt x="185" y="262"/>
                  </a:lnTo>
                  <a:lnTo>
                    <a:pt x="210" y="226"/>
                  </a:lnTo>
                  <a:lnTo>
                    <a:pt x="237" y="192"/>
                  </a:lnTo>
                  <a:lnTo>
                    <a:pt x="265" y="159"/>
                  </a:lnTo>
                  <a:lnTo>
                    <a:pt x="295" y="129"/>
                  </a:lnTo>
                  <a:lnTo>
                    <a:pt x="325" y="97"/>
                  </a:lnTo>
                  <a:lnTo>
                    <a:pt x="357" y="68"/>
                  </a:lnTo>
                  <a:lnTo>
                    <a:pt x="390" y="39"/>
                  </a:lnTo>
                  <a:lnTo>
                    <a:pt x="424" y="11"/>
                  </a:lnTo>
                  <a:lnTo>
                    <a:pt x="427" y="7"/>
                  </a:lnTo>
                  <a:lnTo>
                    <a:pt x="434" y="5"/>
                  </a:lnTo>
                  <a:lnTo>
                    <a:pt x="439" y="2"/>
                  </a:lnTo>
                  <a:lnTo>
                    <a:pt x="446" y="1"/>
                  </a:lnTo>
                  <a:lnTo>
                    <a:pt x="452" y="0"/>
                  </a:lnTo>
                  <a:lnTo>
                    <a:pt x="458" y="0"/>
                  </a:lnTo>
                  <a:lnTo>
                    <a:pt x="464" y="1"/>
                  </a:lnTo>
                  <a:lnTo>
                    <a:pt x="47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3" name="Freeform 30"/>
            <p:cNvSpPr>
              <a:spLocks/>
            </p:cNvSpPr>
            <p:nvPr/>
          </p:nvSpPr>
          <p:spPr bwMode="auto">
            <a:xfrm>
              <a:off x="4792" y="2837"/>
              <a:ext cx="1" cy="3"/>
            </a:xfrm>
            <a:custGeom>
              <a:avLst/>
              <a:gdLst>
                <a:gd name="T0" fmla="*/ 0 w 8"/>
                <a:gd name="T1" fmla="*/ 0 h 12"/>
                <a:gd name="T2" fmla="*/ 0 w 8"/>
                <a:gd name="T3" fmla="*/ 0 h 12"/>
                <a:gd name="T4" fmla="*/ 0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4" name="Freeform 31"/>
            <p:cNvSpPr>
              <a:spLocks/>
            </p:cNvSpPr>
            <p:nvPr/>
          </p:nvSpPr>
          <p:spPr bwMode="auto">
            <a:xfrm>
              <a:off x="4979" y="2871"/>
              <a:ext cx="44" cy="45"/>
            </a:xfrm>
            <a:custGeom>
              <a:avLst/>
              <a:gdLst>
                <a:gd name="T0" fmla="*/ 0 w 167"/>
                <a:gd name="T1" fmla="*/ 0 h 172"/>
                <a:gd name="T2" fmla="*/ 0 w 167"/>
                <a:gd name="T3" fmla="*/ 0 h 172"/>
                <a:gd name="T4" fmla="*/ 0 w 167"/>
                <a:gd name="T5" fmla="*/ 0 h 172"/>
                <a:gd name="T6" fmla="*/ 0 w 167"/>
                <a:gd name="T7" fmla="*/ 0 h 172"/>
                <a:gd name="T8" fmla="*/ 0 w 167"/>
                <a:gd name="T9" fmla="*/ 0 h 172"/>
                <a:gd name="T10" fmla="*/ 0 w 167"/>
                <a:gd name="T11" fmla="*/ 0 h 172"/>
                <a:gd name="T12" fmla="*/ 0 w 167"/>
                <a:gd name="T13" fmla="*/ 0 h 172"/>
                <a:gd name="T14" fmla="*/ 0 w 167"/>
                <a:gd name="T15" fmla="*/ 0 h 172"/>
                <a:gd name="T16" fmla="*/ 0 w 167"/>
                <a:gd name="T17" fmla="*/ 0 h 172"/>
                <a:gd name="T18" fmla="*/ 0 w 167"/>
                <a:gd name="T19" fmla="*/ 0 h 172"/>
                <a:gd name="T20" fmla="*/ 0 w 167"/>
                <a:gd name="T21" fmla="*/ 0 h 172"/>
                <a:gd name="T22" fmla="*/ 0 w 167"/>
                <a:gd name="T23" fmla="*/ 0 h 172"/>
                <a:gd name="T24" fmla="*/ 0 w 167"/>
                <a:gd name="T25" fmla="*/ 0 h 172"/>
                <a:gd name="T26" fmla="*/ 0 w 167"/>
                <a:gd name="T27" fmla="*/ 0 h 172"/>
                <a:gd name="T28" fmla="*/ 0 w 167"/>
                <a:gd name="T29" fmla="*/ 0 h 172"/>
                <a:gd name="T30" fmla="*/ 0 w 167"/>
                <a:gd name="T31" fmla="*/ 0 h 172"/>
                <a:gd name="T32" fmla="*/ 0 w 167"/>
                <a:gd name="T33" fmla="*/ 0 h 172"/>
                <a:gd name="T34" fmla="*/ 0 w 167"/>
                <a:gd name="T35" fmla="*/ 0 h 172"/>
                <a:gd name="T36" fmla="*/ 0 w 167"/>
                <a:gd name="T37" fmla="*/ 0 h 172"/>
                <a:gd name="T38" fmla="*/ 0 w 167"/>
                <a:gd name="T39" fmla="*/ 0 h 172"/>
                <a:gd name="T40" fmla="*/ 0 w 167"/>
                <a:gd name="T41" fmla="*/ 0 h 172"/>
                <a:gd name="T42" fmla="*/ 0 w 167"/>
                <a:gd name="T43" fmla="*/ 0 h 172"/>
                <a:gd name="T44" fmla="*/ 0 w 167"/>
                <a:gd name="T45" fmla="*/ 0 h 172"/>
                <a:gd name="T46" fmla="*/ 0 w 167"/>
                <a:gd name="T47" fmla="*/ 0 h 172"/>
                <a:gd name="T48" fmla="*/ 0 w 167"/>
                <a:gd name="T49" fmla="*/ 0 h 172"/>
                <a:gd name="T50" fmla="*/ 0 w 167"/>
                <a:gd name="T51" fmla="*/ 0 h 172"/>
                <a:gd name="T52" fmla="*/ 0 w 167"/>
                <a:gd name="T53" fmla="*/ 0 h 172"/>
                <a:gd name="T54" fmla="*/ 0 w 167"/>
                <a:gd name="T55" fmla="*/ 0 h 172"/>
                <a:gd name="T56" fmla="*/ 0 w 167"/>
                <a:gd name="T57" fmla="*/ 0 h 172"/>
                <a:gd name="T58" fmla="*/ 0 w 167"/>
                <a:gd name="T59" fmla="*/ 0 h 172"/>
                <a:gd name="T60" fmla="*/ 0 w 167"/>
                <a:gd name="T61" fmla="*/ 0 h 172"/>
                <a:gd name="T62" fmla="*/ 0 w 167"/>
                <a:gd name="T63" fmla="*/ 0 h 172"/>
                <a:gd name="T64" fmla="*/ 0 w 167"/>
                <a:gd name="T65" fmla="*/ 0 h 172"/>
                <a:gd name="T66" fmla="*/ 0 w 167"/>
                <a:gd name="T67" fmla="*/ 0 h 172"/>
                <a:gd name="T68" fmla="*/ 0 w 167"/>
                <a:gd name="T69" fmla="*/ 0 h 172"/>
                <a:gd name="T70" fmla="*/ 0 w 167"/>
                <a:gd name="T71" fmla="*/ 0 h 172"/>
                <a:gd name="T72" fmla="*/ 0 w 167"/>
                <a:gd name="T73" fmla="*/ 0 h 172"/>
                <a:gd name="T74" fmla="*/ 0 w 167"/>
                <a:gd name="T75" fmla="*/ 0 h 172"/>
                <a:gd name="T76" fmla="*/ 0 w 167"/>
                <a:gd name="T77" fmla="*/ 0 h 172"/>
                <a:gd name="T78" fmla="*/ 0 w 167"/>
                <a:gd name="T79" fmla="*/ 0 h 172"/>
                <a:gd name="T80" fmla="*/ 0 w 167"/>
                <a:gd name="T81" fmla="*/ 0 h 172"/>
                <a:gd name="T82" fmla="*/ 0 w 167"/>
                <a:gd name="T83" fmla="*/ 0 h 172"/>
                <a:gd name="T84" fmla="*/ 0 w 167"/>
                <a:gd name="T85" fmla="*/ 0 h 172"/>
                <a:gd name="T86" fmla="*/ 0 w 167"/>
                <a:gd name="T87" fmla="*/ 0 h 172"/>
                <a:gd name="T88" fmla="*/ 0 w 167"/>
                <a:gd name="T89" fmla="*/ 0 h 17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67" h="172">
                  <a:moveTo>
                    <a:pt x="32" y="55"/>
                  </a:moveTo>
                  <a:lnTo>
                    <a:pt x="46" y="74"/>
                  </a:lnTo>
                  <a:lnTo>
                    <a:pt x="61" y="93"/>
                  </a:lnTo>
                  <a:lnTo>
                    <a:pt x="76" y="109"/>
                  </a:lnTo>
                  <a:lnTo>
                    <a:pt x="93" y="125"/>
                  </a:lnTo>
                  <a:lnTo>
                    <a:pt x="110" y="137"/>
                  </a:lnTo>
                  <a:lnTo>
                    <a:pt x="128" y="151"/>
                  </a:lnTo>
                  <a:lnTo>
                    <a:pt x="146" y="161"/>
                  </a:lnTo>
                  <a:lnTo>
                    <a:pt x="167" y="172"/>
                  </a:lnTo>
                  <a:lnTo>
                    <a:pt x="149" y="164"/>
                  </a:lnTo>
                  <a:lnTo>
                    <a:pt x="130" y="156"/>
                  </a:lnTo>
                  <a:lnTo>
                    <a:pt x="109" y="147"/>
                  </a:lnTo>
                  <a:lnTo>
                    <a:pt x="87" y="138"/>
                  </a:lnTo>
                  <a:lnTo>
                    <a:pt x="66" y="125"/>
                  </a:lnTo>
                  <a:lnTo>
                    <a:pt x="47" y="110"/>
                  </a:lnTo>
                  <a:lnTo>
                    <a:pt x="29" y="92"/>
                  </a:lnTo>
                  <a:lnTo>
                    <a:pt x="14" y="71"/>
                  </a:lnTo>
                  <a:lnTo>
                    <a:pt x="11" y="78"/>
                  </a:lnTo>
                  <a:lnTo>
                    <a:pt x="10" y="84"/>
                  </a:lnTo>
                  <a:lnTo>
                    <a:pt x="10" y="91"/>
                  </a:lnTo>
                  <a:lnTo>
                    <a:pt x="10" y="98"/>
                  </a:lnTo>
                  <a:lnTo>
                    <a:pt x="10" y="104"/>
                  </a:lnTo>
                  <a:lnTo>
                    <a:pt x="10" y="110"/>
                  </a:lnTo>
                  <a:lnTo>
                    <a:pt x="11" y="117"/>
                  </a:lnTo>
                  <a:lnTo>
                    <a:pt x="14" y="124"/>
                  </a:lnTo>
                  <a:lnTo>
                    <a:pt x="14" y="125"/>
                  </a:lnTo>
                  <a:lnTo>
                    <a:pt x="10" y="120"/>
                  </a:lnTo>
                  <a:lnTo>
                    <a:pt x="3" y="113"/>
                  </a:lnTo>
                  <a:lnTo>
                    <a:pt x="1" y="106"/>
                  </a:lnTo>
                  <a:lnTo>
                    <a:pt x="0" y="92"/>
                  </a:lnTo>
                  <a:lnTo>
                    <a:pt x="0" y="79"/>
                  </a:lnTo>
                  <a:lnTo>
                    <a:pt x="0" y="64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1" y="23"/>
                  </a:lnTo>
                  <a:lnTo>
                    <a:pt x="4" y="9"/>
                  </a:lnTo>
                  <a:lnTo>
                    <a:pt x="9" y="0"/>
                  </a:lnTo>
                  <a:lnTo>
                    <a:pt x="14" y="4"/>
                  </a:lnTo>
                  <a:lnTo>
                    <a:pt x="19" y="10"/>
                  </a:lnTo>
                  <a:lnTo>
                    <a:pt x="20" y="17"/>
                  </a:lnTo>
                  <a:lnTo>
                    <a:pt x="22" y="25"/>
                  </a:lnTo>
                  <a:lnTo>
                    <a:pt x="22" y="33"/>
                  </a:lnTo>
                  <a:lnTo>
                    <a:pt x="24" y="41"/>
                  </a:lnTo>
                  <a:lnTo>
                    <a:pt x="27" y="47"/>
                  </a:lnTo>
                  <a:lnTo>
                    <a:pt x="32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5" name="Freeform 32"/>
            <p:cNvSpPr>
              <a:spLocks/>
            </p:cNvSpPr>
            <p:nvPr/>
          </p:nvSpPr>
          <p:spPr bwMode="auto">
            <a:xfrm>
              <a:off x="5025" y="2917"/>
              <a:ext cx="7" cy="2"/>
            </a:xfrm>
            <a:custGeom>
              <a:avLst/>
              <a:gdLst>
                <a:gd name="T0" fmla="*/ 0 w 27"/>
                <a:gd name="T1" fmla="*/ 0 h 11"/>
                <a:gd name="T2" fmla="*/ 0 w 27"/>
                <a:gd name="T3" fmla="*/ 0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lnTo>
                    <a:pt x="27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6" name="Freeform 33"/>
            <p:cNvSpPr>
              <a:spLocks/>
            </p:cNvSpPr>
            <p:nvPr/>
          </p:nvSpPr>
          <p:spPr bwMode="auto">
            <a:xfrm>
              <a:off x="4901" y="2992"/>
              <a:ext cx="118" cy="309"/>
            </a:xfrm>
            <a:custGeom>
              <a:avLst/>
              <a:gdLst>
                <a:gd name="T0" fmla="*/ 0 w 453"/>
                <a:gd name="T1" fmla="*/ 0 h 1186"/>
                <a:gd name="T2" fmla="*/ 0 w 453"/>
                <a:gd name="T3" fmla="*/ 0 h 1186"/>
                <a:gd name="T4" fmla="*/ 0 w 453"/>
                <a:gd name="T5" fmla="*/ 0 h 1186"/>
                <a:gd name="T6" fmla="*/ 0 w 453"/>
                <a:gd name="T7" fmla="*/ 0 h 1186"/>
                <a:gd name="T8" fmla="*/ 0 w 453"/>
                <a:gd name="T9" fmla="*/ 0 h 1186"/>
                <a:gd name="T10" fmla="*/ 0 w 453"/>
                <a:gd name="T11" fmla="*/ 0 h 1186"/>
                <a:gd name="T12" fmla="*/ 0 w 453"/>
                <a:gd name="T13" fmla="*/ 0 h 1186"/>
                <a:gd name="T14" fmla="*/ 0 w 453"/>
                <a:gd name="T15" fmla="*/ 0 h 1186"/>
                <a:gd name="T16" fmla="*/ 0 w 453"/>
                <a:gd name="T17" fmla="*/ 0 h 1186"/>
                <a:gd name="T18" fmla="*/ 0 w 453"/>
                <a:gd name="T19" fmla="*/ 0 h 1186"/>
                <a:gd name="T20" fmla="*/ 0 w 453"/>
                <a:gd name="T21" fmla="*/ 0 h 1186"/>
                <a:gd name="T22" fmla="*/ 0 w 453"/>
                <a:gd name="T23" fmla="*/ 0 h 1186"/>
                <a:gd name="T24" fmla="*/ 0 w 453"/>
                <a:gd name="T25" fmla="*/ 0 h 1186"/>
                <a:gd name="T26" fmla="*/ 0 w 453"/>
                <a:gd name="T27" fmla="*/ 0 h 1186"/>
                <a:gd name="T28" fmla="*/ 0 w 453"/>
                <a:gd name="T29" fmla="*/ 0 h 1186"/>
                <a:gd name="T30" fmla="*/ 0 w 453"/>
                <a:gd name="T31" fmla="*/ 0 h 1186"/>
                <a:gd name="T32" fmla="*/ 0 w 453"/>
                <a:gd name="T33" fmla="*/ 0 h 1186"/>
                <a:gd name="T34" fmla="*/ 0 w 453"/>
                <a:gd name="T35" fmla="*/ 0 h 1186"/>
                <a:gd name="T36" fmla="*/ 0 w 453"/>
                <a:gd name="T37" fmla="*/ 0 h 1186"/>
                <a:gd name="T38" fmla="*/ 0 w 453"/>
                <a:gd name="T39" fmla="*/ 0 h 1186"/>
                <a:gd name="T40" fmla="*/ 0 w 453"/>
                <a:gd name="T41" fmla="*/ 0 h 1186"/>
                <a:gd name="T42" fmla="*/ 0 w 453"/>
                <a:gd name="T43" fmla="*/ 0 h 1186"/>
                <a:gd name="T44" fmla="*/ 0 w 453"/>
                <a:gd name="T45" fmla="*/ 0 h 1186"/>
                <a:gd name="T46" fmla="*/ 0 w 453"/>
                <a:gd name="T47" fmla="*/ 0 h 1186"/>
                <a:gd name="T48" fmla="*/ 0 w 453"/>
                <a:gd name="T49" fmla="*/ 0 h 1186"/>
                <a:gd name="T50" fmla="*/ 0 w 453"/>
                <a:gd name="T51" fmla="*/ 0 h 1186"/>
                <a:gd name="T52" fmla="*/ 0 w 453"/>
                <a:gd name="T53" fmla="*/ 0 h 1186"/>
                <a:gd name="T54" fmla="*/ 0 w 453"/>
                <a:gd name="T55" fmla="*/ 0 h 1186"/>
                <a:gd name="T56" fmla="*/ 0 w 453"/>
                <a:gd name="T57" fmla="*/ 0 h 1186"/>
                <a:gd name="T58" fmla="*/ 0 w 453"/>
                <a:gd name="T59" fmla="*/ 0 h 1186"/>
                <a:gd name="T60" fmla="*/ 0 w 453"/>
                <a:gd name="T61" fmla="*/ 0 h 1186"/>
                <a:gd name="T62" fmla="*/ 0 w 453"/>
                <a:gd name="T63" fmla="*/ 0 h 1186"/>
                <a:gd name="T64" fmla="*/ 0 w 453"/>
                <a:gd name="T65" fmla="*/ 0 h 1186"/>
                <a:gd name="T66" fmla="*/ 0 w 453"/>
                <a:gd name="T67" fmla="*/ 0 h 1186"/>
                <a:gd name="T68" fmla="*/ 0 w 453"/>
                <a:gd name="T69" fmla="*/ 0 h 1186"/>
                <a:gd name="T70" fmla="*/ 0 w 453"/>
                <a:gd name="T71" fmla="*/ 0 h 1186"/>
                <a:gd name="T72" fmla="*/ 0 w 453"/>
                <a:gd name="T73" fmla="*/ 0 h 1186"/>
                <a:gd name="T74" fmla="*/ 0 w 453"/>
                <a:gd name="T75" fmla="*/ 0 h 1186"/>
                <a:gd name="T76" fmla="*/ 0 w 453"/>
                <a:gd name="T77" fmla="*/ 0 h 1186"/>
                <a:gd name="T78" fmla="*/ 0 w 453"/>
                <a:gd name="T79" fmla="*/ 0 h 1186"/>
                <a:gd name="T80" fmla="*/ 0 w 453"/>
                <a:gd name="T81" fmla="*/ 0 h 1186"/>
                <a:gd name="T82" fmla="*/ 0 w 453"/>
                <a:gd name="T83" fmla="*/ 0 h 1186"/>
                <a:gd name="T84" fmla="*/ 0 w 453"/>
                <a:gd name="T85" fmla="*/ 0 h 1186"/>
                <a:gd name="T86" fmla="*/ 0 w 453"/>
                <a:gd name="T87" fmla="*/ 0 h 1186"/>
                <a:gd name="T88" fmla="*/ 0 w 453"/>
                <a:gd name="T89" fmla="*/ 0 h 1186"/>
                <a:gd name="T90" fmla="*/ 0 w 453"/>
                <a:gd name="T91" fmla="*/ 0 h 1186"/>
                <a:gd name="T92" fmla="*/ 0 w 453"/>
                <a:gd name="T93" fmla="*/ 0 h 1186"/>
                <a:gd name="T94" fmla="*/ 0 w 453"/>
                <a:gd name="T95" fmla="*/ 0 h 1186"/>
                <a:gd name="T96" fmla="*/ 0 w 453"/>
                <a:gd name="T97" fmla="*/ 0 h 1186"/>
                <a:gd name="T98" fmla="*/ 0 w 453"/>
                <a:gd name="T99" fmla="*/ 0 h 1186"/>
                <a:gd name="T100" fmla="*/ 0 w 453"/>
                <a:gd name="T101" fmla="*/ 0 h 1186"/>
                <a:gd name="T102" fmla="*/ 0 w 453"/>
                <a:gd name="T103" fmla="*/ 0 h 1186"/>
                <a:gd name="T104" fmla="*/ 0 w 453"/>
                <a:gd name="T105" fmla="*/ 0 h 1186"/>
                <a:gd name="T106" fmla="*/ 0 w 453"/>
                <a:gd name="T107" fmla="*/ 0 h 1186"/>
                <a:gd name="T108" fmla="*/ 0 w 453"/>
                <a:gd name="T109" fmla="*/ 0 h 1186"/>
                <a:gd name="T110" fmla="*/ 0 w 453"/>
                <a:gd name="T111" fmla="*/ 0 h 1186"/>
                <a:gd name="T112" fmla="*/ 0 w 453"/>
                <a:gd name="T113" fmla="*/ 0 h 1186"/>
                <a:gd name="T114" fmla="*/ 0 w 453"/>
                <a:gd name="T115" fmla="*/ 0 h 1186"/>
                <a:gd name="T116" fmla="*/ 0 w 453"/>
                <a:gd name="T117" fmla="*/ 0 h 118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3" h="1186">
                  <a:moveTo>
                    <a:pt x="410" y="135"/>
                  </a:moveTo>
                  <a:lnTo>
                    <a:pt x="449" y="155"/>
                  </a:lnTo>
                  <a:lnTo>
                    <a:pt x="453" y="257"/>
                  </a:lnTo>
                  <a:lnTo>
                    <a:pt x="452" y="364"/>
                  </a:lnTo>
                  <a:lnTo>
                    <a:pt x="446" y="471"/>
                  </a:lnTo>
                  <a:lnTo>
                    <a:pt x="439" y="581"/>
                  </a:lnTo>
                  <a:lnTo>
                    <a:pt x="430" y="689"/>
                  </a:lnTo>
                  <a:lnTo>
                    <a:pt x="422" y="799"/>
                  </a:lnTo>
                  <a:lnTo>
                    <a:pt x="417" y="907"/>
                  </a:lnTo>
                  <a:lnTo>
                    <a:pt x="418" y="1015"/>
                  </a:lnTo>
                  <a:lnTo>
                    <a:pt x="410" y="1142"/>
                  </a:lnTo>
                  <a:lnTo>
                    <a:pt x="399" y="1145"/>
                  </a:lnTo>
                  <a:lnTo>
                    <a:pt x="388" y="1146"/>
                  </a:lnTo>
                  <a:lnTo>
                    <a:pt x="376" y="1143"/>
                  </a:lnTo>
                  <a:lnTo>
                    <a:pt x="365" y="1141"/>
                  </a:lnTo>
                  <a:lnTo>
                    <a:pt x="353" y="1136"/>
                  </a:lnTo>
                  <a:lnTo>
                    <a:pt x="340" y="1134"/>
                  </a:lnTo>
                  <a:lnTo>
                    <a:pt x="327" y="1132"/>
                  </a:lnTo>
                  <a:lnTo>
                    <a:pt x="315" y="1133"/>
                  </a:lnTo>
                  <a:lnTo>
                    <a:pt x="282" y="1130"/>
                  </a:lnTo>
                  <a:lnTo>
                    <a:pt x="250" y="1131"/>
                  </a:lnTo>
                  <a:lnTo>
                    <a:pt x="218" y="1133"/>
                  </a:lnTo>
                  <a:lnTo>
                    <a:pt x="186" y="1139"/>
                  </a:lnTo>
                  <a:lnTo>
                    <a:pt x="154" y="1145"/>
                  </a:lnTo>
                  <a:lnTo>
                    <a:pt x="123" y="1155"/>
                  </a:lnTo>
                  <a:lnTo>
                    <a:pt x="94" y="1169"/>
                  </a:lnTo>
                  <a:lnTo>
                    <a:pt x="68" y="1186"/>
                  </a:lnTo>
                  <a:lnTo>
                    <a:pt x="62" y="1171"/>
                  </a:lnTo>
                  <a:lnTo>
                    <a:pt x="58" y="1155"/>
                  </a:lnTo>
                  <a:lnTo>
                    <a:pt x="55" y="1139"/>
                  </a:lnTo>
                  <a:lnTo>
                    <a:pt x="53" y="1123"/>
                  </a:lnTo>
                  <a:lnTo>
                    <a:pt x="50" y="1105"/>
                  </a:lnTo>
                  <a:lnTo>
                    <a:pt x="48" y="1088"/>
                  </a:lnTo>
                  <a:lnTo>
                    <a:pt x="46" y="1071"/>
                  </a:lnTo>
                  <a:lnTo>
                    <a:pt x="45" y="1054"/>
                  </a:lnTo>
                  <a:lnTo>
                    <a:pt x="33" y="992"/>
                  </a:lnTo>
                  <a:lnTo>
                    <a:pt x="27" y="931"/>
                  </a:lnTo>
                  <a:lnTo>
                    <a:pt x="21" y="868"/>
                  </a:lnTo>
                  <a:lnTo>
                    <a:pt x="19" y="806"/>
                  </a:lnTo>
                  <a:lnTo>
                    <a:pt x="15" y="742"/>
                  </a:lnTo>
                  <a:lnTo>
                    <a:pt x="15" y="678"/>
                  </a:lnTo>
                  <a:lnTo>
                    <a:pt x="14" y="611"/>
                  </a:lnTo>
                  <a:lnTo>
                    <a:pt x="13" y="546"/>
                  </a:lnTo>
                  <a:lnTo>
                    <a:pt x="6" y="477"/>
                  </a:lnTo>
                  <a:lnTo>
                    <a:pt x="3" y="409"/>
                  </a:lnTo>
                  <a:lnTo>
                    <a:pt x="0" y="339"/>
                  </a:lnTo>
                  <a:lnTo>
                    <a:pt x="0" y="271"/>
                  </a:lnTo>
                  <a:lnTo>
                    <a:pt x="0" y="201"/>
                  </a:lnTo>
                  <a:lnTo>
                    <a:pt x="1" y="133"/>
                  </a:lnTo>
                  <a:lnTo>
                    <a:pt x="1" y="66"/>
                  </a:lnTo>
                  <a:lnTo>
                    <a:pt x="2" y="0"/>
                  </a:lnTo>
                  <a:lnTo>
                    <a:pt x="54" y="3"/>
                  </a:lnTo>
                  <a:lnTo>
                    <a:pt x="105" y="13"/>
                  </a:lnTo>
                  <a:lnTo>
                    <a:pt x="157" y="28"/>
                  </a:lnTo>
                  <a:lnTo>
                    <a:pt x="209" y="47"/>
                  </a:lnTo>
                  <a:lnTo>
                    <a:pt x="258" y="66"/>
                  </a:lnTo>
                  <a:lnTo>
                    <a:pt x="309" y="90"/>
                  </a:lnTo>
                  <a:lnTo>
                    <a:pt x="359" y="112"/>
                  </a:lnTo>
                  <a:lnTo>
                    <a:pt x="410" y="135"/>
                  </a:lnTo>
                  <a:close/>
                </a:path>
              </a:pathLst>
            </a:custGeom>
            <a:solidFill>
              <a:srgbClr val="FC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7" name="Freeform 34"/>
            <p:cNvSpPr>
              <a:spLocks/>
            </p:cNvSpPr>
            <p:nvPr/>
          </p:nvSpPr>
          <p:spPr bwMode="auto">
            <a:xfrm>
              <a:off x="5089" y="3003"/>
              <a:ext cx="199" cy="572"/>
            </a:xfrm>
            <a:custGeom>
              <a:avLst/>
              <a:gdLst>
                <a:gd name="T0" fmla="*/ 0 w 766"/>
                <a:gd name="T1" fmla="*/ 0 h 2196"/>
                <a:gd name="T2" fmla="*/ 0 w 766"/>
                <a:gd name="T3" fmla="*/ 0 h 2196"/>
                <a:gd name="T4" fmla="*/ 0 w 766"/>
                <a:gd name="T5" fmla="*/ 0 h 2196"/>
                <a:gd name="T6" fmla="*/ 0 w 766"/>
                <a:gd name="T7" fmla="*/ 0 h 2196"/>
                <a:gd name="T8" fmla="*/ 0 w 766"/>
                <a:gd name="T9" fmla="*/ 0 h 2196"/>
                <a:gd name="T10" fmla="*/ 0 w 766"/>
                <a:gd name="T11" fmla="*/ 0 h 2196"/>
                <a:gd name="T12" fmla="*/ 0 w 766"/>
                <a:gd name="T13" fmla="*/ 0 h 2196"/>
                <a:gd name="T14" fmla="*/ 0 w 766"/>
                <a:gd name="T15" fmla="*/ 0 h 2196"/>
                <a:gd name="T16" fmla="*/ 0 w 766"/>
                <a:gd name="T17" fmla="*/ 0 h 2196"/>
                <a:gd name="T18" fmla="*/ 0 w 766"/>
                <a:gd name="T19" fmla="*/ 0 h 2196"/>
                <a:gd name="T20" fmla="*/ 0 w 766"/>
                <a:gd name="T21" fmla="*/ 0 h 2196"/>
                <a:gd name="T22" fmla="*/ 0 w 766"/>
                <a:gd name="T23" fmla="*/ 0 h 2196"/>
                <a:gd name="T24" fmla="*/ 0 w 766"/>
                <a:gd name="T25" fmla="*/ 0 h 2196"/>
                <a:gd name="T26" fmla="*/ 0 w 766"/>
                <a:gd name="T27" fmla="*/ 0 h 2196"/>
                <a:gd name="T28" fmla="*/ 0 w 766"/>
                <a:gd name="T29" fmla="*/ 0 h 2196"/>
                <a:gd name="T30" fmla="*/ 0 w 766"/>
                <a:gd name="T31" fmla="*/ 0 h 2196"/>
                <a:gd name="T32" fmla="*/ 0 w 766"/>
                <a:gd name="T33" fmla="*/ 0 h 2196"/>
                <a:gd name="T34" fmla="*/ 0 w 766"/>
                <a:gd name="T35" fmla="*/ 0 h 2196"/>
                <a:gd name="T36" fmla="*/ 0 w 766"/>
                <a:gd name="T37" fmla="*/ 0 h 2196"/>
                <a:gd name="T38" fmla="*/ 0 w 766"/>
                <a:gd name="T39" fmla="*/ 0 h 2196"/>
                <a:gd name="T40" fmla="*/ 0 w 766"/>
                <a:gd name="T41" fmla="*/ 0 h 2196"/>
                <a:gd name="T42" fmla="*/ 0 w 766"/>
                <a:gd name="T43" fmla="*/ 0 h 2196"/>
                <a:gd name="T44" fmla="*/ 0 w 766"/>
                <a:gd name="T45" fmla="*/ 0 h 2196"/>
                <a:gd name="T46" fmla="*/ 0 w 766"/>
                <a:gd name="T47" fmla="*/ 0 h 2196"/>
                <a:gd name="T48" fmla="*/ 0 w 766"/>
                <a:gd name="T49" fmla="*/ 0 h 2196"/>
                <a:gd name="T50" fmla="*/ 0 w 766"/>
                <a:gd name="T51" fmla="*/ 0 h 2196"/>
                <a:gd name="T52" fmla="*/ 0 w 766"/>
                <a:gd name="T53" fmla="*/ 0 h 2196"/>
                <a:gd name="T54" fmla="*/ 0 w 766"/>
                <a:gd name="T55" fmla="*/ 0 h 2196"/>
                <a:gd name="T56" fmla="*/ 0 w 766"/>
                <a:gd name="T57" fmla="*/ 0 h 2196"/>
                <a:gd name="T58" fmla="*/ 0 w 766"/>
                <a:gd name="T59" fmla="*/ 0 h 2196"/>
                <a:gd name="T60" fmla="*/ 0 w 766"/>
                <a:gd name="T61" fmla="*/ 0 h 2196"/>
                <a:gd name="T62" fmla="*/ 0 w 766"/>
                <a:gd name="T63" fmla="*/ 0 h 2196"/>
                <a:gd name="T64" fmla="*/ 0 w 766"/>
                <a:gd name="T65" fmla="*/ 0 h 2196"/>
                <a:gd name="T66" fmla="*/ 0 w 766"/>
                <a:gd name="T67" fmla="*/ 0 h 2196"/>
                <a:gd name="T68" fmla="*/ 0 w 766"/>
                <a:gd name="T69" fmla="*/ 0 h 2196"/>
                <a:gd name="T70" fmla="*/ 0 w 766"/>
                <a:gd name="T71" fmla="*/ 0 h 2196"/>
                <a:gd name="T72" fmla="*/ 0 w 766"/>
                <a:gd name="T73" fmla="*/ 0 h 2196"/>
                <a:gd name="T74" fmla="*/ 0 w 766"/>
                <a:gd name="T75" fmla="*/ 0 h 2196"/>
                <a:gd name="T76" fmla="*/ 0 w 766"/>
                <a:gd name="T77" fmla="*/ 0 h 2196"/>
                <a:gd name="T78" fmla="*/ 0 w 766"/>
                <a:gd name="T79" fmla="*/ 0 h 2196"/>
                <a:gd name="T80" fmla="*/ 0 w 766"/>
                <a:gd name="T81" fmla="*/ 0 h 2196"/>
                <a:gd name="T82" fmla="*/ 0 w 766"/>
                <a:gd name="T83" fmla="*/ 0 h 219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66" h="2196">
                  <a:moveTo>
                    <a:pt x="704" y="43"/>
                  </a:moveTo>
                  <a:lnTo>
                    <a:pt x="711" y="39"/>
                  </a:lnTo>
                  <a:lnTo>
                    <a:pt x="720" y="39"/>
                  </a:lnTo>
                  <a:lnTo>
                    <a:pt x="727" y="39"/>
                  </a:lnTo>
                  <a:lnTo>
                    <a:pt x="735" y="43"/>
                  </a:lnTo>
                  <a:lnTo>
                    <a:pt x="741" y="46"/>
                  </a:lnTo>
                  <a:lnTo>
                    <a:pt x="745" y="53"/>
                  </a:lnTo>
                  <a:lnTo>
                    <a:pt x="748" y="61"/>
                  </a:lnTo>
                  <a:lnTo>
                    <a:pt x="749" y="71"/>
                  </a:lnTo>
                  <a:lnTo>
                    <a:pt x="765" y="195"/>
                  </a:lnTo>
                  <a:lnTo>
                    <a:pt x="766" y="319"/>
                  </a:lnTo>
                  <a:lnTo>
                    <a:pt x="752" y="441"/>
                  </a:lnTo>
                  <a:lnTo>
                    <a:pt x="726" y="561"/>
                  </a:lnTo>
                  <a:lnTo>
                    <a:pt x="688" y="678"/>
                  </a:lnTo>
                  <a:lnTo>
                    <a:pt x="642" y="792"/>
                  </a:lnTo>
                  <a:lnTo>
                    <a:pt x="588" y="901"/>
                  </a:lnTo>
                  <a:lnTo>
                    <a:pt x="530" y="1007"/>
                  </a:lnTo>
                  <a:lnTo>
                    <a:pt x="469" y="1107"/>
                  </a:lnTo>
                  <a:lnTo>
                    <a:pt x="469" y="1151"/>
                  </a:lnTo>
                  <a:lnTo>
                    <a:pt x="469" y="1199"/>
                  </a:lnTo>
                  <a:lnTo>
                    <a:pt x="467" y="1246"/>
                  </a:lnTo>
                  <a:lnTo>
                    <a:pt x="462" y="1293"/>
                  </a:lnTo>
                  <a:lnTo>
                    <a:pt x="452" y="1338"/>
                  </a:lnTo>
                  <a:lnTo>
                    <a:pt x="436" y="1382"/>
                  </a:lnTo>
                  <a:lnTo>
                    <a:pt x="413" y="1421"/>
                  </a:lnTo>
                  <a:lnTo>
                    <a:pt x="381" y="1457"/>
                  </a:lnTo>
                  <a:lnTo>
                    <a:pt x="363" y="1468"/>
                  </a:lnTo>
                  <a:lnTo>
                    <a:pt x="345" y="1479"/>
                  </a:lnTo>
                  <a:lnTo>
                    <a:pt x="325" y="1485"/>
                  </a:lnTo>
                  <a:lnTo>
                    <a:pt x="306" y="1491"/>
                  </a:lnTo>
                  <a:lnTo>
                    <a:pt x="286" y="1491"/>
                  </a:lnTo>
                  <a:lnTo>
                    <a:pt x="267" y="1491"/>
                  </a:lnTo>
                  <a:lnTo>
                    <a:pt x="246" y="1486"/>
                  </a:lnTo>
                  <a:lnTo>
                    <a:pt x="228" y="1481"/>
                  </a:lnTo>
                  <a:lnTo>
                    <a:pt x="215" y="1475"/>
                  </a:lnTo>
                  <a:lnTo>
                    <a:pt x="206" y="1467"/>
                  </a:lnTo>
                  <a:lnTo>
                    <a:pt x="198" y="1457"/>
                  </a:lnTo>
                  <a:lnTo>
                    <a:pt x="191" y="1448"/>
                  </a:lnTo>
                  <a:lnTo>
                    <a:pt x="182" y="1438"/>
                  </a:lnTo>
                  <a:lnTo>
                    <a:pt x="174" y="1432"/>
                  </a:lnTo>
                  <a:lnTo>
                    <a:pt x="164" y="1430"/>
                  </a:lnTo>
                  <a:lnTo>
                    <a:pt x="154" y="1436"/>
                  </a:lnTo>
                  <a:lnTo>
                    <a:pt x="153" y="1447"/>
                  </a:lnTo>
                  <a:lnTo>
                    <a:pt x="155" y="1458"/>
                  </a:lnTo>
                  <a:lnTo>
                    <a:pt x="161" y="1468"/>
                  </a:lnTo>
                  <a:lnTo>
                    <a:pt x="169" y="1479"/>
                  </a:lnTo>
                  <a:lnTo>
                    <a:pt x="177" y="1486"/>
                  </a:lnTo>
                  <a:lnTo>
                    <a:pt x="187" y="1495"/>
                  </a:lnTo>
                  <a:lnTo>
                    <a:pt x="198" y="1503"/>
                  </a:lnTo>
                  <a:lnTo>
                    <a:pt x="209" y="1512"/>
                  </a:lnTo>
                  <a:lnTo>
                    <a:pt x="216" y="1512"/>
                  </a:lnTo>
                  <a:lnTo>
                    <a:pt x="223" y="1516"/>
                  </a:lnTo>
                  <a:lnTo>
                    <a:pt x="229" y="1519"/>
                  </a:lnTo>
                  <a:lnTo>
                    <a:pt x="237" y="1522"/>
                  </a:lnTo>
                  <a:lnTo>
                    <a:pt x="244" y="1523"/>
                  </a:lnTo>
                  <a:lnTo>
                    <a:pt x="251" y="1526"/>
                  </a:lnTo>
                  <a:lnTo>
                    <a:pt x="259" y="1525"/>
                  </a:lnTo>
                  <a:lnTo>
                    <a:pt x="268" y="1522"/>
                  </a:lnTo>
                  <a:lnTo>
                    <a:pt x="271" y="1528"/>
                  </a:lnTo>
                  <a:lnTo>
                    <a:pt x="278" y="1528"/>
                  </a:lnTo>
                  <a:lnTo>
                    <a:pt x="285" y="1525"/>
                  </a:lnTo>
                  <a:lnTo>
                    <a:pt x="291" y="1522"/>
                  </a:lnTo>
                  <a:lnTo>
                    <a:pt x="308" y="1522"/>
                  </a:lnTo>
                  <a:lnTo>
                    <a:pt x="326" y="1520"/>
                  </a:lnTo>
                  <a:lnTo>
                    <a:pt x="343" y="1516"/>
                  </a:lnTo>
                  <a:lnTo>
                    <a:pt x="361" y="1509"/>
                  </a:lnTo>
                  <a:lnTo>
                    <a:pt x="377" y="1499"/>
                  </a:lnTo>
                  <a:lnTo>
                    <a:pt x="391" y="1489"/>
                  </a:lnTo>
                  <a:lnTo>
                    <a:pt x="404" y="1474"/>
                  </a:lnTo>
                  <a:lnTo>
                    <a:pt x="416" y="1459"/>
                  </a:lnTo>
                  <a:lnTo>
                    <a:pt x="419" y="1537"/>
                  </a:lnTo>
                  <a:lnTo>
                    <a:pt x="419" y="1617"/>
                  </a:lnTo>
                  <a:lnTo>
                    <a:pt x="413" y="1698"/>
                  </a:lnTo>
                  <a:lnTo>
                    <a:pt x="404" y="1779"/>
                  </a:lnTo>
                  <a:lnTo>
                    <a:pt x="390" y="1859"/>
                  </a:lnTo>
                  <a:lnTo>
                    <a:pt x="377" y="1939"/>
                  </a:lnTo>
                  <a:lnTo>
                    <a:pt x="361" y="2020"/>
                  </a:lnTo>
                  <a:lnTo>
                    <a:pt x="347" y="2101"/>
                  </a:lnTo>
                  <a:lnTo>
                    <a:pt x="344" y="2107"/>
                  </a:lnTo>
                  <a:lnTo>
                    <a:pt x="342" y="2114"/>
                  </a:lnTo>
                  <a:lnTo>
                    <a:pt x="338" y="2119"/>
                  </a:lnTo>
                  <a:lnTo>
                    <a:pt x="336" y="2126"/>
                  </a:lnTo>
                  <a:lnTo>
                    <a:pt x="333" y="2132"/>
                  </a:lnTo>
                  <a:lnTo>
                    <a:pt x="331" y="2139"/>
                  </a:lnTo>
                  <a:lnTo>
                    <a:pt x="329" y="2145"/>
                  </a:lnTo>
                  <a:lnTo>
                    <a:pt x="332" y="2152"/>
                  </a:lnTo>
                  <a:lnTo>
                    <a:pt x="299" y="2164"/>
                  </a:lnTo>
                  <a:lnTo>
                    <a:pt x="268" y="2177"/>
                  </a:lnTo>
                  <a:lnTo>
                    <a:pt x="235" y="2186"/>
                  </a:lnTo>
                  <a:lnTo>
                    <a:pt x="204" y="2194"/>
                  </a:lnTo>
                  <a:lnTo>
                    <a:pt x="171" y="2196"/>
                  </a:lnTo>
                  <a:lnTo>
                    <a:pt x="138" y="2196"/>
                  </a:lnTo>
                  <a:lnTo>
                    <a:pt x="105" y="2188"/>
                  </a:lnTo>
                  <a:lnTo>
                    <a:pt x="72" y="2176"/>
                  </a:lnTo>
                  <a:lnTo>
                    <a:pt x="56" y="2162"/>
                  </a:lnTo>
                  <a:lnTo>
                    <a:pt x="46" y="2148"/>
                  </a:lnTo>
                  <a:lnTo>
                    <a:pt x="41" y="2132"/>
                  </a:lnTo>
                  <a:lnTo>
                    <a:pt x="38" y="2116"/>
                  </a:lnTo>
                  <a:lnTo>
                    <a:pt x="37" y="2098"/>
                  </a:lnTo>
                  <a:lnTo>
                    <a:pt x="36" y="2081"/>
                  </a:lnTo>
                  <a:lnTo>
                    <a:pt x="34" y="2063"/>
                  </a:lnTo>
                  <a:lnTo>
                    <a:pt x="30" y="2046"/>
                  </a:lnTo>
                  <a:lnTo>
                    <a:pt x="11" y="1951"/>
                  </a:lnTo>
                  <a:lnTo>
                    <a:pt x="2" y="1854"/>
                  </a:lnTo>
                  <a:lnTo>
                    <a:pt x="2" y="1756"/>
                  </a:lnTo>
                  <a:lnTo>
                    <a:pt x="10" y="1658"/>
                  </a:lnTo>
                  <a:lnTo>
                    <a:pt x="23" y="1559"/>
                  </a:lnTo>
                  <a:lnTo>
                    <a:pt x="39" y="1463"/>
                  </a:lnTo>
                  <a:lnTo>
                    <a:pt x="59" y="1368"/>
                  </a:lnTo>
                  <a:lnTo>
                    <a:pt x="80" y="1277"/>
                  </a:lnTo>
                  <a:lnTo>
                    <a:pt x="52" y="1140"/>
                  </a:lnTo>
                  <a:lnTo>
                    <a:pt x="32" y="1001"/>
                  </a:lnTo>
                  <a:lnTo>
                    <a:pt x="16" y="859"/>
                  </a:lnTo>
                  <a:lnTo>
                    <a:pt x="8" y="716"/>
                  </a:lnTo>
                  <a:lnTo>
                    <a:pt x="1" y="572"/>
                  </a:lnTo>
                  <a:lnTo>
                    <a:pt x="0" y="430"/>
                  </a:lnTo>
                  <a:lnTo>
                    <a:pt x="1" y="288"/>
                  </a:lnTo>
                  <a:lnTo>
                    <a:pt x="6" y="151"/>
                  </a:lnTo>
                  <a:lnTo>
                    <a:pt x="25" y="55"/>
                  </a:lnTo>
                  <a:lnTo>
                    <a:pt x="101" y="30"/>
                  </a:lnTo>
                  <a:lnTo>
                    <a:pt x="183" y="13"/>
                  </a:lnTo>
                  <a:lnTo>
                    <a:pt x="268" y="3"/>
                  </a:lnTo>
                  <a:lnTo>
                    <a:pt x="355" y="0"/>
                  </a:lnTo>
                  <a:lnTo>
                    <a:pt x="441" y="1"/>
                  </a:lnTo>
                  <a:lnTo>
                    <a:pt x="527" y="8"/>
                  </a:lnTo>
                  <a:lnTo>
                    <a:pt x="611" y="18"/>
                  </a:lnTo>
                  <a:lnTo>
                    <a:pt x="690" y="31"/>
                  </a:lnTo>
                  <a:lnTo>
                    <a:pt x="704" y="43"/>
                  </a:lnTo>
                  <a:close/>
                </a:path>
              </a:pathLst>
            </a:custGeom>
            <a:solidFill>
              <a:srgbClr val="F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8" name="Freeform 35"/>
            <p:cNvSpPr>
              <a:spLocks/>
            </p:cNvSpPr>
            <p:nvPr/>
          </p:nvSpPr>
          <p:spPr bwMode="auto">
            <a:xfrm>
              <a:off x="4919" y="3296"/>
              <a:ext cx="93" cy="45"/>
            </a:xfrm>
            <a:custGeom>
              <a:avLst/>
              <a:gdLst>
                <a:gd name="T0" fmla="*/ 0 w 357"/>
                <a:gd name="T1" fmla="*/ 0 h 168"/>
                <a:gd name="T2" fmla="*/ 0 w 357"/>
                <a:gd name="T3" fmla="*/ 0 h 168"/>
                <a:gd name="T4" fmla="*/ 0 w 357"/>
                <a:gd name="T5" fmla="*/ 0 h 168"/>
                <a:gd name="T6" fmla="*/ 0 w 357"/>
                <a:gd name="T7" fmla="*/ 0 h 168"/>
                <a:gd name="T8" fmla="*/ 0 w 357"/>
                <a:gd name="T9" fmla="*/ 0 h 168"/>
                <a:gd name="T10" fmla="*/ 0 w 357"/>
                <a:gd name="T11" fmla="*/ 0 h 168"/>
                <a:gd name="T12" fmla="*/ 0 w 357"/>
                <a:gd name="T13" fmla="*/ 0 h 168"/>
                <a:gd name="T14" fmla="*/ 0 w 357"/>
                <a:gd name="T15" fmla="*/ 0 h 168"/>
                <a:gd name="T16" fmla="*/ 0 w 357"/>
                <a:gd name="T17" fmla="*/ 0 h 168"/>
                <a:gd name="T18" fmla="*/ 0 w 357"/>
                <a:gd name="T19" fmla="*/ 0 h 168"/>
                <a:gd name="T20" fmla="*/ 0 w 357"/>
                <a:gd name="T21" fmla="*/ 0 h 168"/>
                <a:gd name="T22" fmla="*/ 0 w 357"/>
                <a:gd name="T23" fmla="*/ 0 h 168"/>
                <a:gd name="T24" fmla="*/ 0 w 357"/>
                <a:gd name="T25" fmla="*/ 0 h 168"/>
                <a:gd name="T26" fmla="*/ 0 w 357"/>
                <a:gd name="T27" fmla="*/ 0 h 168"/>
                <a:gd name="T28" fmla="*/ 0 w 357"/>
                <a:gd name="T29" fmla="*/ 0 h 168"/>
                <a:gd name="T30" fmla="*/ 0 w 357"/>
                <a:gd name="T31" fmla="*/ 0 h 168"/>
                <a:gd name="T32" fmla="*/ 0 w 357"/>
                <a:gd name="T33" fmla="*/ 0 h 168"/>
                <a:gd name="T34" fmla="*/ 0 w 357"/>
                <a:gd name="T35" fmla="*/ 0 h 168"/>
                <a:gd name="T36" fmla="*/ 0 w 357"/>
                <a:gd name="T37" fmla="*/ 0 h 168"/>
                <a:gd name="T38" fmla="*/ 0 w 357"/>
                <a:gd name="T39" fmla="*/ 0 h 168"/>
                <a:gd name="T40" fmla="*/ 0 w 357"/>
                <a:gd name="T41" fmla="*/ 0 h 168"/>
                <a:gd name="T42" fmla="*/ 0 w 357"/>
                <a:gd name="T43" fmla="*/ 0 h 168"/>
                <a:gd name="T44" fmla="*/ 0 w 357"/>
                <a:gd name="T45" fmla="*/ 0 h 168"/>
                <a:gd name="T46" fmla="*/ 0 w 357"/>
                <a:gd name="T47" fmla="*/ 0 h 168"/>
                <a:gd name="T48" fmla="*/ 0 w 357"/>
                <a:gd name="T49" fmla="*/ 0 h 168"/>
                <a:gd name="T50" fmla="*/ 0 w 357"/>
                <a:gd name="T51" fmla="*/ 0 h 168"/>
                <a:gd name="T52" fmla="*/ 0 w 357"/>
                <a:gd name="T53" fmla="*/ 0 h 168"/>
                <a:gd name="T54" fmla="*/ 0 w 357"/>
                <a:gd name="T55" fmla="*/ 0 h 168"/>
                <a:gd name="T56" fmla="*/ 0 w 357"/>
                <a:gd name="T57" fmla="*/ 0 h 168"/>
                <a:gd name="T58" fmla="*/ 0 w 357"/>
                <a:gd name="T59" fmla="*/ 0 h 168"/>
                <a:gd name="T60" fmla="*/ 0 w 357"/>
                <a:gd name="T61" fmla="*/ 0 h 168"/>
                <a:gd name="T62" fmla="*/ 0 w 357"/>
                <a:gd name="T63" fmla="*/ 0 h 168"/>
                <a:gd name="T64" fmla="*/ 0 w 357"/>
                <a:gd name="T65" fmla="*/ 0 h 168"/>
                <a:gd name="T66" fmla="*/ 0 w 357"/>
                <a:gd name="T67" fmla="*/ 0 h 168"/>
                <a:gd name="T68" fmla="*/ 0 w 357"/>
                <a:gd name="T69" fmla="*/ 0 h 168"/>
                <a:gd name="T70" fmla="*/ 0 w 357"/>
                <a:gd name="T71" fmla="*/ 0 h 168"/>
                <a:gd name="T72" fmla="*/ 0 w 357"/>
                <a:gd name="T73" fmla="*/ 0 h 168"/>
                <a:gd name="T74" fmla="*/ 0 w 357"/>
                <a:gd name="T75" fmla="*/ 0 h 168"/>
                <a:gd name="T76" fmla="*/ 0 w 357"/>
                <a:gd name="T77" fmla="*/ 0 h 168"/>
                <a:gd name="T78" fmla="*/ 0 w 357"/>
                <a:gd name="T79" fmla="*/ 0 h 168"/>
                <a:gd name="T80" fmla="*/ 0 w 357"/>
                <a:gd name="T81" fmla="*/ 0 h 168"/>
                <a:gd name="T82" fmla="*/ 0 w 357"/>
                <a:gd name="T83" fmla="*/ 0 h 168"/>
                <a:gd name="T84" fmla="*/ 0 w 357"/>
                <a:gd name="T85" fmla="*/ 0 h 168"/>
                <a:gd name="T86" fmla="*/ 0 w 357"/>
                <a:gd name="T87" fmla="*/ 0 h 168"/>
                <a:gd name="T88" fmla="*/ 0 w 357"/>
                <a:gd name="T89" fmla="*/ 0 h 168"/>
                <a:gd name="T90" fmla="*/ 0 w 357"/>
                <a:gd name="T91" fmla="*/ 0 h 168"/>
                <a:gd name="T92" fmla="*/ 0 w 357"/>
                <a:gd name="T93" fmla="*/ 0 h 168"/>
                <a:gd name="T94" fmla="*/ 0 w 357"/>
                <a:gd name="T95" fmla="*/ 0 h 168"/>
                <a:gd name="T96" fmla="*/ 0 w 357"/>
                <a:gd name="T97" fmla="*/ 0 h 168"/>
                <a:gd name="T98" fmla="*/ 0 w 357"/>
                <a:gd name="T99" fmla="*/ 0 h 168"/>
                <a:gd name="T100" fmla="*/ 0 w 357"/>
                <a:gd name="T101" fmla="*/ 0 h 168"/>
                <a:gd name="T102" fmla="*/ 0 w 357"/>
                <a:gd name="T103" fmla="*/ 0 h 168"/>
                <a:gd name="T104" fmla="*/ 0 w 357"/>
                <a:gd name="T105" fmla="*/ 0 h 168"/>
                <a:gd name="T106" fmla="*/ 0 w 357"/>
                <a:gd name="T107" fmla="*/ 0 h 168"/>
                <a:gd name="T108" fmla="*/ 0 w 357"/>
                <a:gd name="T109" fmla="*/ 0 h 168"/>
                <a:gd name="T110" fmla="*/ 0 w 357"/>
                <a:gd name="T111" fmla="*/ 0 h 168"/>
                <a:gd name="T112" fmla="*/ 0 w 357"/>
                <a:gd name="T113" fmla="*/ 0 h 168"/>
                <a:gd name="T114" fmla="*/ 0 w 357"/>
                <a:gd name="T115" fmla="*/ 0 h 1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7" h="168">
                  <a:moveTo>
                    <a:pt x="342" y="37"/>
                  </a:moveTo>
                  <a:lnTo>
                    <a:pt x="345" y="46"/>
                  </a:lnTo>
                  <a:lnTo>
                    <a:pt x="350" y="58"/>
                  </a:lnTo>
                  <a:lnTo>
                    <a:pt x="353" y="72"/>
                  </a:lnTo>
                  <a:lnTo>
                    <a:pt x="357" y="85"/>
                  </a:lnTo>
                  <a:lnTo>
                    <a:pt x="356" y="97"/>
                  </a:lnTo>
                  <a:lnTo>
                    <a:pt x="354" y="111"/>
                  </a:lnTo>
                  <a:lnTo>
                    <a:pt x="351" y="123"/>
                  </a:lnTo>
                  <a:lnTo>
                    <a:pt x="344" y="135"/>
                  </a:lnTo>
                  <a:lnTo>
                    <a:pt x="340" y="129"/>
                  </a:lnTo>
                  <a:lnTo>
                    <a:pt x="339" y="122"/>
                  </a:lnTo>
                  <a:lnTo>
                    <a:pt x="338" y="113"/>
                  </a:lnTo>
                  <a:lnTo>
                    <a:pt x="338" y="105"/>
                  </a:lnTo>
                  <a:lnTo>
                    <a:pt x="335" y="97"/>
                  </a:lnTo>
                  <a:lnTo>
                    <a:pt x="332" y="93"/>
                  </a:lnTo>
                  <a:lnTo>
                    <a:pt x="325" y="92"/>
                  </a:lnTo>
                  <a:lnTo>
                    <a:pt x="315" y="97"/>
                  </a:lnTo>
                  <a:lnTo>
                    <a:pt x="315" y="106"/>
                  </a:lnTo>
                  <a:lnTo>
                    <a:pt x="313" y="115"/>
                  </a:lnTo>
                  <a:lnTo>
                    <a:pt x="308" y="122"/>
                  </a:lnTo>
                  <a:lnTo>
                    <a:pt x="305" y="130"/>
                  </a:lnTo>
                  <a:lnTo>
                    <a:pt x="299" y="137"/>
                  </a:lnTo>
                  <a:lnTo>
                    <a:pt x="295" y="144"/>
                  </a:lnTo>
                  <a:lnTo>
                    <a:pt x="291" y="151"/>
                  </a:lnTo>
                  <a:lnTo>
                    <a:pt x="289" y="163"/>
                  </a:lnTo>
                  <a:lnTo>
                    <a:pt x="259" y="164"/>
                  </a:lnTo>
                  <a:lnTo>
                    <a:pt x="230" y="166"/>
                  </a:lnTo>
                  <a:lnTo>
                    <a:pt x="199" y="167"/>
                  </a:lnTo>
                  <a:lnTo>
                    <a:pt x="170" y="168"/>
                  </a:lnTo>
                  <a:lnTo>
                    <a:pt x="141" y="166"/>
                  </a:lnTo>
                  <a:lnTo>
                    <a:pt x="113" y="162"/>
                  </a:lnTo>
                  <a:lnTo>
                    <a:pt x="86" y="155"/>
                  </a:lnTo>
                  <a:lnTo>
                    <a:pt x="61" y="145"/>
                  </a:lnTo>
                  <a:lnTo>
                    <a:pt x="49" y="145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30" y="126"/>
                  </a:lnTo>
                  <a:lnTo>
                    <a:pt x="24" y="114"/>
                  </a:lnTo>
                  <a:lnTo>
                    <a:pt x="21" y="104"/>
                  </a:lnTo>
                  <a:lnTo>
                    <a:pt x="16" y="93"/>
                  </a:lnTo>
                  <a:lnTo>
                    <a:pt x="12" y="86"/>
                  </a:lnTo>
                  <a:lnTo>
                    <a:pt x="0" y="68"/>
                  </a:lnTo>
                  <a:lnTo>
                    <a:pt x="16" y="61"/>
                  </a:lnTo>
                  <a:lnTo>
                    <a:pt x="32" y="55"/>
                  </a:lnTo>
                  <a:lnTo>
                    <a:pt x="48" y="48"/>
                  </a:lnTo>
                  <a:lnTo>
                    <a:pt x="64" y="41"/>
                  </a:lnTo>
                  <a:lnTo>
                    <a:pt x="80" y="33"/>
                  </a:lnTo>
                  <a:lnTo>
                    <a:pt x="96" y="25"/>
                  </a:lnTo>
                  <a:lnTo>
                    <a:pt x="112" y="18"/>
                  </a:lnTo>
                  <a:lnTo>
                    <a:pt x="127" y="10"/>
                  </a:lnTo>
                  <a:lnTo>
                    <a:pt x="154" y="6"/>
                  </a:lnTo>
                  <a:lnTo>
                    <a:pt x="182" y="4"/>
                  </a:lnTo>
                  <a:lnTo>
                    <a:pt x="211" y="1"/>
                  </a:lnTo>
                  <a:lnTo>
                    <a:pt x="240" y="0"/>
                  </a:lnTo>
                  <a:lnTo>
                    <a:pt x="267" y="1"/>
                  </a:lnTo>
                  <a:lnTo>
                    <a:pt x="294" y="6"/>
                  </a:lnTo>
                  <a:lnTo>
                    <a:pt x="318" y="18"/>
                  </a:lnTo>
                  <a:lnTo>
                    <a:pt x="342" y="37"/>
                  </a:lnTo>
                  <a:close/>
                </a:path>
              </a:pathLst>
            </a:custGeom>
            <a:solidFill>
              <a:srgbClr val="FC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9" name="Freeform 36"/>
            <p:cNvSpPr>
              <a:spLocks/>
            </p:cNvSpPr>
            <p:nvPr/>
          </p:nvSpPr>
          <p:spPr bwMode="auto">
            <a:xfrm>
              <a:off x="4931" y="3344"/>
              <a:ext cx="82" cy="346"/>
            </a:xfrm>
            <a:custGeom>
              <a:avLst/>
              <a:gdLst>
                <a:gd name="T0" fmla="*/ 0 w 313"/>
                <a:gd name="T1" fmla="*/ 0 h 1330"/>
                <a:gd name="T2" fmla="*/ 0 w 313"/>
                <a:gd name="T3" fmla="*/ 0 h 1330"/>
                <a:gd name="T4" fmla="*/ 0 w 313"/>
                <a:gd name="T5" fmla="*/ 0 h 1330"/>
                <a:gd name="T6" fmla="*/ 0 w 313"/>
                <a:gd name="T7" fmla="*/ 0 h 1330"/>
                <a:gd name="T8" fmla="*/ 0 w 313"/>
                <a:gd name="T9" fmla="*/ 0 h 1330"/>
                <a:gd name="T10" fmla="*/ 0 w 313"/>
                <a:gd name="T11" fmla="*/ 0 h 1330"/>
                <a:gd name="T12" fmla="*/ 0 w 313"/>
                <a:gd name="T13" fmla="*/ 0 h 1330"/>
                <a:gd name="T14" fmla="*/ 0 w 313"/>
                <a:gd name="T15" fmla="*/ 0 h 1330"/>
                <a:gd name="T16" fmla="*/ 0 w 313"/>
                <a:gd name="T17" fmla="*/ 0 h 1330"/>
                <a:gd name="T18" fmla="*/ 0 w 313"/>
                <a:gd name="T19" fmla="*/ 0 h 1330"/>
                <a:gd name="T20" fmla="*/ 0 w 313"/>
                <a:gd name="T21" fmla="*/ 0 h 1330"/>
                <a:gd name="T22" fmla="*/ 0 w 313"/>
                <a:gd name="T23" fmla="*/ 0 h 1330"/>
                <a:gd name="T24" fmla="*/ 0 w 313"/>
                <a:gd name="T25" fmla="*/ 0 h 1330"/>
                <a:gd name="T26" fmla="*/ 0 w 313"/>
                <a:gd name="T27" fmla="*/ 0 h 1330"/>
                <a:gd name="T28" fmla="*/ 0 w 313"/>
                <a:gd name="T29" fmla="*/ 0 h 1330"/>
                <a:gd name="T30" fmla="*/ 0 w 313"/>
                <a:gd name="T31" fmla="*/ 0 h 1330"/>
                <a:gd name="T32" fmla="*/ 0 w 313"/>
                <a:gd name="T33" fmla="*/ 0 h 1330"/>
                <a:gd name="T34" fmla="*/ 0 w 313"/>
                <a:gd name="T35" fmla="*/ 0 h 1330"/>
                <a:gd name="T36" fmla="*/ 0 w 313"/>
                <a:gd name="T37" fmla="*/ 0 h 1330"/>
                <a:gd name="T38" fmla="*/ 0 w 313"/>
                <a:gd name="T39" fmla="*/ 0 h 1330"/>
                <a:gd name="T40" fmla="*/ 0 w 313"/>
                <a:gd name="T41" fmla="*/ 0 h 1330"/>
                <a:gd name="T42" fmla="*/ 0 w 313"/>
                <a:gd name="T43" fmla="*/ 0 h 1330"/>
                <a:gd name="T44" fmla="*/ 0 w 313"/>
                <a:gd name="T45" fmla="*/ 0 h 1330"/>
                <a:gd name="T46" fmla="*/ 0 w 313"/>
                <a:gd name="T47" fmla="*/ 0 h 1330"/>
                <a:gd name="T48" fmla="*/ 0 w 313"/>
                <a:gd name="T49" fmla="*/ 0 h 1330"/>
                <a:gd name="T50" fmla="*/ 0 w 313"/>
                <a:gd name="T51" fmla="*/ 0 h 1330"/>
                <a:gd name="T52" fmla="*/ 0 w 313"/>
                <a:gd name="T53" fmla="*/ 0 h 1330"/>
                <a:gd name="T54" fmla="*/ 0 w 313"/>
                <a:gd name="T55" fmla="*/ 0 h 1330"/>
                <a:gd name="T56" fmla="*/ 0 w 313"/>
                <a:gd name="T57" fmla="*/ 0 h 1330"/>
                <a:gd name="T58" fmla="*/ 0 w 313"/>
                <a:gd name="T59" fmla="*/ 0 h 1330"/>
                <a:gd name="T60" fmla="*/ 0 w 313"/>
                <a:gd name="T61" fmla="*/ 0 h 1330"/>
                <a:gd name="T62" fmla="*/ 0 w 313"/>
                <a:gd name="T63" fmla="*/ 0 h 13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3" h="1330">
                  <a:moveTo>
                    <a:pt x="286" y="18"/>
                  </a:moveTo>
                  <a:lnTo>
                    <a:pt x="300" y="173"/>
                  </a:lnTo>
                  <a:lnTo>
                    <a:pt x="309" y="335"/>
                  </a:lnTo>
                  <a:lnTo>
                    <a:pt x="313" y="499"/>
                  </a:lnTo>
                  <a:lnTo>
                    <a:pt x="313" y="666"/>
                  </a:lnTo>
                  <a:lnTo>
                    <a:pt x="309" y="833"/>
                  </a:lnTo>
                  <a:lnTo>
                    <a:pt x="307" y="999"/>
                  </a:lnTo>
                  <a:lnTo>
                    <a:pt x="306" y="1162"/>
                  </a:lnTo>
                  <a:lnTo>
                    <a:pt x="309" y="1322"/>
                  </a:lnTo>
                  <a:lnTo>
                    <a:pt x="294" y="1310"/>
                  </a:lnTo>
                  <a:lnTo>
                    <a:pt x="278" y="1301"/>
                  </a:lnTo>
                  <a:lnTo>
                    <a:pt x="261" y="1294"/>
                  </a:lnTo>
                  <a:lnTo>
                    <a:pt x="244" y="1290"/>
                  </a:lnTo>
                  <a:lnTo>
                    <a:pt x="226" y="1287"/>
                  </a:lnTo>
                  <a:lnTo>
                    <a:pt x="208" y="1288"/>
                  </a:lnTo>
                  <a:lnTo>
                    <a:pt x="191" y="1292"/>
                  </a:lnTo>
                  <a:lnTo>
                    <a:pt x="175" y="1298"/>
                  </a:lnTo>
                  <a:lnTo>
                    <a:pt x="96" y="1330"/>
                  </a:lnTo>
                  <a:lnTo>
                    <a:pt x="94" y="1321"/>
                  </a:lnTo>
                  <a:lnTo>
                    <a:pt x="95" y="1313"/>
                  </a:lnTo>
                  <a:lnTo>
                    <a:pt x="96" y="1305"/>
                  </a:lnTo>
                  <a:lnTo>
                    <a:pt x="98" y="1298"/>
                  </a:lnTo>
                  <a:lnTo>
                    <a:pt x="98" y="1290"/>
                  </a:lnTo>
                  <a:lnTo>
                    <a:pt x="98" y="1284"/>
                  </a:lnTo>
                  <a:lnTo>
                    <a:pt x="96" y="1277"/>
                  </a:lnTo>
                  <a:lnTo>
                    <a:pt x="92" y="1271"/>
                  </a:lnTo>
                  <a:lnTo>
                    <a:pt x="89" y="1274"/>
                  </a:lnTo>
                  <a:lnTo>
                    <a:pt x="90" y="1277"/>
                  </a:lnTo>
                  <a:lnTo>
                    <a:pt x="82" y="1256"/>
                  </a:lnTo>
                  <a:lnTo>
                    <a:pt x="78" y="1235"/>
                  </a:lnTo>
                  <a:lnTo>
                    <a:pt x="77" y="1213"/>
                  </a:lnTo>
                  <a:lnTo>
                    <a:pt x="77" y="1190"/>
                  </a:lnTo>
                  <a:lnTo>
                    <a:pt x="76" y="1167"/>
                  </a:lnTo>
                  <a:lnTo>
                    <a:pt x="76" y="1145"/>
                  </a:lnTo>
                  <a:lnTo>
                    <a:pt x="73" y="1124"/>
                  </a:lnTo>
                  <a:lnTo>
                    <a:pt x="69" y="1105"/>
                  </a:lnTo>
                  <a:lnTo>
                    <a:pt x="74" y="1099"/>
                  </a:lnTo>
                  <a:lnTo>
                    <a:pt x="72" y="1097"/>
                  </a:lnTo>
                  <a:lnTo>
                    <a:pt x="69" y="1017"/>
                  </a:lnTo>
                  <a:lnTo>
                    <a:pt x="63" y="937"/>
                  </a:lnTo>
                  <a:lnTo>
                    <a:pt x="55" y="858"/>
                  </a:lnTo>
                  <a:lnTo>
                    <a:pt x="49" y="778"/>
                  </a:lnTo>
                  <a:lnTo>
                    <a:pt x="42" y="697"/>
                  </a:lnTo>
                  <a:lnTo>
                    <a:pt x="36" y="618"/>
                  </a:lnTo>
                  <a:lnTo>
                    <a:pt x="34" y="538"/>
                  </a:lnTo>
                  <a:lnTo>
                    <a:pt x="35" y="460"/>
                  </a:lnTo>
                  <a:lnTo>
                    <a:pt x="28" y="406"/>
                  </a:lnTo>
                  <a:lnTo>
                    <a:pt x="22" y="355"/>
                  </a:lnTo>
                  <a:lnTo>
                    <a:pt x="15" y="304"/>
                  </a:lnTo>
                  <a:lnTo>
                    <a:pt x="9" y="256"/>
                  </a:lnTo>
                  <a:lnTo>
                    <a:pt x="4" y="205"/>
                  </a:lnTo>
                  <a:lnTo>
                    <a:pt x="1" y="156"/>
                  </a:lnTo>
                  <a:lnTo>
                    <a:pt x="0" y="105"/>
                  </a:lnTo>
                  <a:lnTo>
                    <a:pt x="4" y="55"/>
                  </a:lnTo>
                  <a:lnTo>
                    <a:pt x="16" y="13"/>
                  </a:lnTo>
                  <a:lnTo>
                    <a:pt x="46" y="18"/>
                  </a:lnTo>
                  <a:lnTo>
                    <a:pt x="79" y="21"/>
                  </a:lnTo>
                  <a:lnTo>
                    <a:pt x="112" y="21"/>
                  </a:lnTo>
                  <a:lnTo>
                    <a:pt x="145" y="20"/>
                  </a:lnTo>
                  <a:lnTo>
                    <a:pt x="178" y="15"/>
                  </a:lnTo>
                  <a:lnTo>
                    <a:pt x="211" y="11"/>
                  </a:lnTo>
                  <a:lnTo>
                    <a:pt x="241" y="5"/>
                  </a:lnTo>
                  <a:lnTo>
                    <a:pt x="272" y="0"/>
                  </a:lnTo>
                  <a:lnTo>
                    <a:pt x="286" y="18"/>
                  </a:lnTo>
                  <a:close/>
                </a:path>
              </a:pathLst>
            </a:custGeom>
            <a:solidFill>
              <a:srgbClr val="FCD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0" name="Freeform 37"/>
            <p:cNvSpPr>
              <a:spLocks/>
            </p:cNvSpPr>
            <p:nvPr/>
          </p:nvSpPr>
          <p:spPr bwMode="auto">
            <a:xfrm>
              <a:off x="5090" y="3571"/>
              <a:ext cx="92" cy="155"/>
            </a:xfrm>
            <a:custGeom>
              <a:avLst/>
              <a:gdLst>
                <a:gd name="T0" fmla="*/ 0 w 351"/>
                <a:gd name="T1" fmla="*/ 0 h 593"/>
                <a:gd name="T2" fmla="*/ 0 w 351"/>
                <a:gd name="T3" fmla="*/ 0 h 593"/>
                <a:gd name="T4" fmla="*/ 0 w 351"/>
                <a:gd name="T5" fmla="*/ 0 h 593"/>
                <a:gd name="T6" fmla="*/ 0 w 351"/>
                <a:gd name="T7" fmla="*/ 0 h 593"/>
                <a:gd name="T8" fmla="*/ 0 w 351"/>
                <a:gd name="T9" fmla="*/ 0 h 593"/>
                <a:gd name="T10" fmla="*/ 0 w 351"/>
                <a:gd name="T11" fmla="*/ 0 h 593"/>
                <a:gd name="T12" fmla="*/ 0 w 351"/>
                <a:gd name="T13" fmla="*/ 0 h 593"/>
                <a:gd name="T14" fmla="*/ 0 w 351"/>
                <a:gd name="T15" fmla="*/ 0 h 593"/>
                <a:gd name="T16" fmla="*/ 0 w 351"/>
                <a:gd name="T17" fmla="*/ 0 h 593"/>
                <a:gd name="T18" fmla="*/ 0 w 351"/>
                <a:gd name="T19" fmla="*/ 0 h 593"/>
                <a:gd name="T20" fmla="*/ 0 w 351"/>
                <a:gd name="T21" fmla="*/ 0 h 593"/>
                <a:gd name="T22" fmla="*/ 0 w 351"/>
                <a:gd name="T23" fmla="*/ 0 h 593"/>
                <a:gd name="T24" fmla="*/ 0 w 351"/>
                <a:gd name="T25" fmla="*/ 0 h 593"/>
                <a:gd name="T26" fmla="*/ 0 w 351"/>
                <a:gd name="T27" fmla="*/ 0 h 593"/>
                <a:gd name="T28" fmla="*/ 0 w 351"/>
                <a:gd name="T29" fmla="*/ 0 h 593"/>
                <a:gd name="T30" fmla="*/ 0 w 351"/>
                <a:gd name="T31" fmla="*/ 0 h 593"/>
                <a:gd name="T32" fmla="*/ 0 w 351"/>
                <a:gd name="T33" fmla="*/ 0 h 593"/>
                <a:gd name="T34" fmla="*/ 0 w 351"/>
                <a:gd name="T35" fmla="*/ 0 h 593"/>
                <a:gd name="T36" fmla="*/ 0 w 351"/>
                <a:gd name="T37" fmla="*/ 0 h 593"/>
                <a:gd name="T38" fmla="*/ 0 w 351"/>
                <a:gd name="T39" fmla="*/ 0 h 593"/>
                <a:gd name="T40" fmla="*/ 0 w 351"/>
                <a:gd name="T41" fmla="*/ 0 h 593"/>
                <a:gd name="T42" fmla="*/ 0 w 351"/>
                <a:gd name="T43" fmla="*/ 0 h 593"/>
                <a:gd name="T44" fmla="*/ 0 w 351"/>
                <a:gd name="T45" fmla="*/ 0 h 593"/>
                <a:gd name="T46" fmla="*/ 0 w 351"/>
                <a:gd name="T47" fmla="*/ 0 h 593"/>
                <a:gd name="T48" fmla="*/ 0 w 351"/>
                <a:gd name="T49" fmla="*/ 0 h 593"/>
                <a:gd name="T50" fmla="*/ 0 w 351"/>
                <a:gd name="T51" fmla="*/ 0 h 593"/>
                <a:gd name="T52" fmla="*/ 0 w 351"/>
                <a:gd name="T53" fmla="*/ 0 h 593"/>
                <a:gd name="T54" fmla="*/ 0 w 351"/>
                <a:gd name="T55" fmla="*/ 0 h 593"/>
                <a:gd name="T56" fmla="*/ 0 w 351"/>
                <a:gd name="T57" fmla="*/ 0 h 593"/>
                <a:gd name="T58" fmla="*/ 0 w 351"/>
                <a:gd name="T59" fmla="*/ 0 h 593"/>
                <a:gd name="T60" fmla="*/ 0 w 351"/>
                <a:gd name="T61" fmla="*/ 0 h 593"/>
                <a:gd name="T62" fmla="*/ 0 w 351"/>
                <a:gd name="T63" fmla="*/ 0 h 593"/>
                <a:gd name="T64" fmla="*/ 0 w 351"/>
                <a:gd name="T65" fmla="*/ 0 h 593"/>
                <a:gd name="T66" fmla="*/ 0 w 351"/>
                <a:gd name="T67" fmla="*/ 0 h 593"/>
                <a:gd name="T68" fmla="*/ 0 w 351"/>
                <a:gd name="T69" fmla="*/ 0 h 593"/>
                <a:gd name="T70" fmla="*/ 0 w 351"/>
                <a:gd name="T71" fmla="*/ 0 h 593"/>
                <a:gd name="T72" fmla="*/ 0 w 351"/>
                <a:gd name="T73" fmla="*/ 0 h 593"/>
                <a:gd name="T74" fmla="*/ 0 w 351"/>
                <a:gd name="T75" fmla="*/ 0 h 593"/>
                <a:gd name="T76" fmla="*/ 0 w 351"/>
                <a:gd name="T77" fmla="*/ 0 h 593"/>
                <a:gd name="T78" fmla="*/ 0 w 351"/>
                <a:gd name="T79" fmla="*/ 0 h 593"/>
                <a:gd name="T80" fmla="*/ 0 w 351"/>
                <a:gd name="T81" fmla="*/ 0 h 593"/>
                <a:gd name="T82" fmla="*/ 0 w 351"/>
                <a:gd name="T83" fmla="*/ 0 h 593"/>
                <a:gd name="T84" fmla="*/ 0 w 351"/>
                <a:gd name="T85" fmla="*/ 0 h 593"/>
                <a:gd name="T86" fmla="*/ 0 w 351"/>
                <a:gd name="T87" fmla="*/ 0 h 593"/>
                <a:gd name="T88" fmla="*/ 0 w 351"/>
                <a:gd name="T89" fmla="*/ 0 h 593"/>
                <a:gd name="T90" fmla="*/ 0 w 351"/>
                <a:gd name="T91" fmla="*/ 0 h 593"/>
                <a:gd name="T92" fmla="*/ 0 w 351"/>
                <a:gd name="T93" fmla="*/ 0 h 593"/>
                <a:gd name="T94" fmla="*/ 0 w 351"/>
                <a:gd name="T95" fmla="*/ 0 h 593"/>
                <a:gd name="T96" fmla="*/ 0 w 351"/>
                <a:gd name="T97" fmla="*/ 0 h 593"/>
                <a:gd name="T98" fmla="*/ 0 w 351"/>
                <a:gd name="T99" fmla="*/ 0 h 593"/>
                <a:gd name="T100" fmla="*/ 0 w 351"/>
                <a:gd name="T101" fmla="*/ 0 h 593"/>
                <a:gd name="T102" fmla="*/ 0 w 351"/>
                <a:gd name="T103" fmla="*/ 0 h 593"/>
                <a:gd name="T104" fmla="*/ 0 w 351"/>
                <a:gd name="T105" fmla="*/ 0 h 59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51" h="593">
                  <a:moveTo>
                    <a:pt x="163" y="47"/>
                  </a:moveTo>
                  <a:lnTo>
                    <a:pt x="166" y="45"/>
                  </a:lnTo>
                  <a:lnTo>
                    <a:pt x="172" y="43"/>
                  </a:lnTo>
                  <a:lnTo>
                    <a:pt x="176" y="42"/>
                  </a:lnTo>
                  <a:lnTo>
                    <a:pt x="182" y="45"/>
                  </a:lnTo>
                  <a:lnTo>
                    <a:pt x="182" y="47"/>
                  </a:lnTo>
                  <a:lnTo>
                    <a:pt x="201" y="43"/>
                  </a:lnTo>
                  <a:lnTo>
                    <a:pt x="221" y="38"/>
                  </a:lnTo>
                  <a:lnTo>
                    <a:pt x="242" y="33"/>
                  </a:lnTo>
                  <a:lnTo>
                    <a:pt x="263" y="28"/>
                  </a:lnTo>
                  <a:lnTo>
                    <a:pt x="282" y="22"/>
                  </a:lnTo>
                  <a:lnTo>
                    <a:pt x="302" y="15"/>
                  </a:lnTo>
                  <a:lnTo>
                    <a:pt x="321" y="7"/>
                  </a:lnTo>
                  <a:lnTo>
                    <a:pt x="340" y="0"/>
                  </a:lnTo>
                  <a:lnTo>
                    <a:pt x="349" y="24"/>
                  </a:lnTo>
                  <a:lnTo>
                    <a:pt x="351" y="47"/>
                  </a:lnTo>
                  <a:lnTo>
                    <a:pt x="346" y="71"/>
                  </a:lnTo>
                  <a:lnTo>
                    <a:pt x="338" y="96"/>
                  </a:lnTo>
                  <a:lnTo>
                    <a:pt x="329" y="119"/>
                  </a:lnTo>
                  <a:lnTo>
                    <a:pt x="325" y="143"/>
                  </a:lnTo>
                  <a:lnTo>
                    <a:pt x="325" y="167"/>
                  </a:lnTo>
                  <a:lnTo>
                    <a:pt x="335" y="190"/>
                  </a:lnTo>
                  <a:lnTo>
                    <a:pt x="337" y="231"/>
                  </a:lnTo>
                  <a:lnTo>
                    <a:pt x="333" y="270"/>
                  </a:lnTo>
                  <a:lnTo>
                    <a:pt x="325" y="306"/>
                  </a:lnTo>
                  <a:lnTo>
                    <a:pt x="315" y="343"/>
                  </a:lnTo>
                  <a:lnTo>
                    <a:pt x="305" y="378"/>
                  </a:lnTo>
                  <a:lnTo>
                    <a:pt x="298" y="414"/>
                  </a:lnTo>
                  <a:lnTo>
                    <a:pt x="297" y="451"/>
                  </a:lnTo>
                  <a:lnTo>
                    <a:pt x="303" y="489"/>
                  </a:lnTo>
                  <a:lnTo>
                    <a:pt x="281" y="492"/>
                  </a:lnTo>
                  <a:lnTo>
                    <a:pt x="260" y="498"/>
                  </a:lnTo>
                  <a:lnTo>
                    <a:pt x="238" y="508"/>
                  </a:lnTo>
                  <a:lnTo>
                    <a:pt x="219" y="522"/>
                  </a:lnTo>
                  <a:lnTo>
                    <a:pt x="200" y="538"/>
                  </a:lnTo>
                  <a:lnTo>
                    <a:pt x="184" y="555"/>
                  </a:lnTo>
                  <a:lnTo>
                    <a:pt x="171" y="573"/>
                  </a:lnTo>
                  <a:lnTo>
                    <a:pt x="161" y="593"/>
                  </a:lnTo>
                  <a:lnTo>
                    <a:pt x="153" y="587"/>
                  </a:lnTo>
                  <a:lnTo>
                    <a:pt x="146" y="583"/>
                  </a:lnTo>
                  <a:lnTo>
                    <a:pt x="140" y="577"/>
                  </a:lnTo>
                  <a:lnTo>
                    <a:pt x="137" y="571"/>
                  </a:lnTo>
                  <a:lnTo>
                    <a:pt x="131" y="565"/>
                  </a:lnTo>
                  <a:lnTo>
                    <a:pt x="127" y="558"/>
                  </a:lnTo>
                  <a:lnTo>
                    <a:pt x="122" y="551"/>
                  </a:lnTo>
                  <a:lnTo>
                    <a:pt x="118" y="544"/>
                  </a:lnTo>
                  <a:lnTo>
                    <a:pt x="99" y="511"/>
                  </a:lnTo>
                  <a:lnTo>
                    <a:pt x="77" y="478"/>
                  </a:lnTo>
                  <a:lnTo>
                    <a:pt x="54" y="445"/>
                  </a:lnTo>
                  <a:lnTo>
                    <a:pt x="32" y="413"/>
                  </a:lnTo>
                  <a:lnTo>
                    <a:pt x="14" y="378"/>
                  </a:lnTo>
                  <a:lnTo>
                    <a:pt x="4" y="342"/>
                  </a:lnTo>
                  <a:lnTo>
                    <a:pt x="4" y="305"/>
                  </a:lnTo>
                  <a:lnTo>
                    <a:pt x="18" y="267"/>
                  </a:lnTo>
                  <a:lnTo>
                    <a:pt x="35" y="277"/>
                  </a:lnTo>
                  <a:lnTo>
                    <a:pt x="54" y="287"/>
                  </a:lnTo>
                  <a:lnTo>
                    <a:pt x="74" y="294"/>
                  </a:lnTo>
                  <a:lnTo>
                    <a:pt x="94" y="300"/>
                  </a:lnTo>
                  <a:lnTo>
                    <a:pt x="115" y="303"/>
                  </a:lnTo>
                  <a:lnTo>
                    <a:pt x="135" y="304"/>
                  </a:lnTo>
                  <a:lnTo>
                    <a:pt x="156" y="304"/>
                  </a:lnTo>
                  <a:lnTo>
                    <a:pt x="179" y="302"/>
                  </a:lnTo>
                  <a:lnTo>
                    <a:pt x="195" y="290"/>
                  </a:lnTo>
                  <a:lnTo>
                    <a:pt x="215" y="281"/>
                  </a:lnTo>
                  <a:lnTo>
                    <a:pt x="234" y="272"/>
                  </a:lnTo>
                  <a:lnTo>
                    <a:pt x="253" y="264"/>
                  </a:lnTo>
                  <a:lnTo>
                    <a:pt x="271" y="255"/>
                  </a:lnTo>
                  <a:lnTo>
                    <a:pt x="290" y="246"/>
                  </a:lnTo>
                  <a:lnTo>
                    <a:pt x="307" y="236"/>
                  </a:lnTo>
                  <a:lnTo>
                    <a:pt x="325" y="227"/>
                  </a:lnTo>
                  <a:lnTo>
                    <a:pt x="300" y="228"/>
                  </a:lnTo>
                  <a:lnTo>
                    <a:pt x="275" y="236"/>
                  </a:lnTo>
                  <a:lnTo>
                    <a:pt x="249" y="246"/>
                  </a:lnTo>
                  <a:lnTo>
                    <a:pt x="224" y="259"/>
                  </a:lnTo>
                  <a:lnTo>
                    <a:pt x="197" y="269"/>
                  </a:lnTo>
                  <a:lnTo>
                    <a:pt x="170" y="277"/>
                  </a:lnTo>
                  <a:lnTo>
                    <a:pt x="142" y="279"/>
                  </a:lnTo>
                  <a:lnTo>
                    <a:pt x="113" y="276"/>
                  </a:lnTo>
                  <a:lnTo>
                    <a:pt x="97" y="270"/>
                  </a:lnTo>
                  <a:lnTo>
                    <a:pt x="81" y="264"/>
                  </a:lnTo>
                  <a:lnTo>
                    <a:pt x="64" y="257"/>
                  </a:lnTo>
                  <a:lnTo>
                    <a:pt x="49" y="250"/>
                  </a:lnTo>
                  <a:lnTo>
                    <a:pt x="34" y="240"/>
                  </a:lnTo>
                  <a:lnTo>
                    <a:pt x="21" y="230"/>
                  </a:lnTo>
                  <a:lnTo>
                    <a:pt x="10" y="216"/>
                  </a:lnTo>
                  <a:lnTo>
                    <a:pt x="2" y="204"/>
                  </a:lnTo>
                  <a:lnTo>
                    <a:pt x="1" y="181"/>
                  </a:lnTo>
                  <a:lnTo>
                    <a:pt x="1" y="159"/>
                  </a:lnTo>
                  <a:lnTo>
                    <a:pt x="0" y="136"/>
                  </a:lnTo>
                  <a:lnTo>
                    <a:pt x="1" y="115"/>
                  </a:lnTo>
                  <a:lnTo>
                    <a:pt x="1" y="92"/>
                  </a:lnTo>
                  <a:lnTo>
                    <a:pt x="5" y="71"/>
                  </a:lnTo>
                  <a:lnTo>
                    <a:pt x="12" y="51"/>
                  </a:lnTo>
                  <a:lnTo>
                    <a:pt x="23" y="32"/>
                  </a:lnTo>
                  <a:lnTo>
                    <a:pt x="23" y="23"/>
                  </a:lnTo>
                  <a:lnTo>
                    <a:pt x="23" y="15"/>
                  </a:lnTo>
                  <a:lnTo>
                    <a:pt x="21" y="6"/>
                  </a:lnTo>
                  <a:lnTo>
                    <a:pt x="20" y="0"/>
                  </a:lnTo>
                  <a:lnTo>
                    <a:pt x="36" y="10"/>
                  </a:lnTo>
                  <a:lnTo>
                    <a:pt x="53" y="20"/>
                  </a:lnTo>
                  <a:lnTo>
                    <a:pt x="70" y="27"/>
                  </a:lnTo>
                  <a:lnTo>
                    <a:pt x="88" y="35"/>
                  </a:lnTo>
                  <a:lnTo>
                    <a:pt x="104" y="40"/>
                  </a:lnTo>
                  <a:lnTo>
                    <a:pt x="124" y="44"/>
                  </a:lnTo>
                  <a:lnTo>
                    <a:pt x="143" y="46"/>
                  </a:lnTo>
                  <a:lnTo>
                    <a:pt x="163" y="4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1" name="Freeform 38"/>
            <p:cNvSpPr>
              <a:spLocks/>
            </p:cNvSpPr>
            <p:nvPr/>
          </p:nvSpPr>
          <p:spPr bwMode="auto">
            <a:xfrm>
              <a:off x="5064" y="3684"/>
              <a:ext cx="149" cy="145"/>
            </a:xfrm>
            <a:custGeom>
              <a:avLst/>
              <a:gdLst>
                <a:gd name="T0" fmla="*/ 0 w 570"/>
                <a:gd name="T1" fmla="*/ 0 h 558"/>
                <a:gd name="T2" fmla="*/ 0 w 570"/>
                <a:gd name="T3" fmla="*/ 0 h 558"/>
                <a:gd name="T4" fmla="*/ 0 w 570"/>
                <a:gd name="T5" fmla="*/ 0 h 558"/>
                <a:gd name="T6" fmla="*/ 0 w 570"/>
                <a:gd name="T7" fmla="*/ 0 h 558"/>
                <a:gd name="T8" fmla="*/ 0 w 570"/>
                <a:gd name="T9" fmla="*/ 0 h 558"/>
                <a:gd name="T10" fmla="*/ 0 w 570"/>
                <a:gd name="T11" fmla="*/ 0 h 558"/>
                <a:gd name="T12" fmla="*/ 0 w 570"/>
                <a:gd name="T13" fmla="*/ 0 h 558"/>
                <a:gd name="T14" fmla="*/ 0 w 570"/>
                <a:gd name="T15" fmla="*/ 0 h 558"/>
                <a:gd name="T16" fmla="*/ 0 w 570"/>
                <a:gd name="T17" fmla="*/ 0 h 558"/>
                <a:gd name="T18" fmla="*/ 0 w 570"/>
                <a:gd name="T19" fmla="*/ 0 h 558"/>
                <a:gd name="T20" fmla="*/ 0 w 570"/>
                <a:gd name="T21" fmla="*/ 0 h 558"/>
                <a:gd name="T22" fmla="*/ 0 w 570"/>
                <a:gd name="T23" fmla="*/ 0 h 558"/>
                <a:gd name="T24" fmla="*/ 0 w 570"/>
                <a:gd name="T25" fmla="*/ 0 h 558"/>
                <a:gd name="T26" fmla="*/ 0 w 570"/>
                <a:gd name="T27" fmla="*/ 0 h 558"/>
                <a:gd name="T28" fmla="*/ 0 w 570"/>
                <a:gd name="T29" fmla="*/ 0 h 558"/>
                <a:gd name="T30" fmla="*/ 0 w 570"/>
                <a:gd name="T31" fmla="*/ 0 h 558"/>
                <a:gd name="T32" fmla="*/ 0 w 570"/>
                <a:gd name="T33" fmla="*/ 0 h 558"/>
                <a:gd name="T34" fmla="*/ 0 w 570"/>
                <a:gd name="T35" fmla="*/ 0 h 558"/>
                <a:gd name="T36" fmla="*/ 0 w 570"/>
                <a:gd name="T37" fmla="*/ 0 h 558"/>
                <a:gd name="T38" fmla="*/ 0 w 570"/>
                <a:gd name="T39" fmla="*/ 0 h 558"/>
                <a:gd name="T40" fmla="*/ 0 w 570"/>
                <a:gd name="T41" fmla="*/ 0 h 558"/>
                <a:gd name="T42" fmla="*/ 0 w 570"/>
                <a:gd name="T43" fmla="*/ 0 h 558"/>
                <a:gd name="T44" fmla="*/ 0 w 570"/>
                <a:gd name="T45" fmla="*/ 0 h 558"/>
                <a:gd name="T46" fmla="*/ 0 w 570"/>
                <a:gd name="T47" fmla="*/ 0 h 558"/>
                <a:gd name="T48" fmla="*/ 0 w 570"/>
                <a:gd name="T49" fmla="*/ 0 h 558"/>
                <a:gd name="T50" fmla="*/ 0 w 570"/>
                <a:gd name="T51" fmla="*/ 0 h 558"/>
                <a:gd name="T52" fmla="*/ 0 w 570"/>
                <a:gd name="T53" fmla="*/ 0 h 558"/>
                <a:gd name="T54" fmla="*/ 0 w 570"/>
                <a:gd name="T55" fmla="*/ 0 h 558"/>
                <a:gd name="T56" fmla="*/ 0 w 570"/>
                <a:gd name="T57" fmla="*/ 0 h 558"/>
                <a:gd name="T58" fmla="*/ 0 w 570"/>
                <a:gd name="T59" fmla="*/ 0 h 558"/>
                <a:gd name="T60" fmla="*/ 0 w 570"/>
                <a:gd name="T61" fmla="*/ 0 h 558"/>
                <a:gd name="T62" fmla="*/ 0 w 570"/>
                <a:gd name="T63" fmla="*/ 0 h 558"/>
                <a:gd name="T64" fmla="*/ 0 w 570"/>
                <a:gd name="T65" fmla="*/ 0 h 558"/>
                <a:gd name="T66" fmla="*/ 0 w 570"/>
                <a:gd name="T67" fmla="*/ 0 h 558"/>
                <a:gd name="T68" fmla="*/ 0 w 570"/>
                <a:gd name="T69" fmla="*/ 0 h 558"/>
                <a:gd name="T70" fmla="*/ 0 w 570"/>
                <a:gd name="T71" fmla="*/ 0 h 558"/>
                <a:gd name="T72" fmla="*/ 0 w 570"/>
                <a:gd name="T73" fmla="*/ 0 h 558"/>
                <a:gd name="T74" fmla="*/ 0 w 570"/>
                <a:gd name="T75" fmla="*/ 0 h 558"/>
                <a:gd name="T76" fmla="*/ 0 w 570"/>
                <a:gd name="T77" fmla="*/ 0 h 558"/>
                <a:gd name="T78" fmla="*/ 0 w 570"/>
                <a:gd name="T79" fmla="*/ 0 h 558"/>
                <a:gd name="T80" fmla="*/ 0 w 570"/>
                <a:gd name="T81" fmla="*/ 0 h 558"/>
                <a:gd name="T82" fmla="*/ 0 w 570"/>
                <a:gd name="T83" fmla="*/ 0 h 558"/>
                <a:gd name="T84" fmla="*/ 0 w 570"/>
                <a:gd name="T85" fmla="*/ 0 h 55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70" h="558">
                  <a:moveTo>
                    <a:pt x="157" y="76"/>
                  </a:moveTo>
                  <a:lnTo>
                    <a:pt x="172" y="93"/>
                  </a:lnTo>
                  <a:lnTo>
                    <a:pt x="183" y="113"/>
                  </a:lnTo>
                  <a:lnTo>
                    <a:pt x="193" y="135"/>
                  </a:lnTo>
                  <a:lnTo>
                    <a:pt x="203" y="156"/>
                  </a:lnTo>
                  <a:lnTo>
                    <a:pt x="213" y="174"/>
                  </a:lnTo>
                  <a:lnTo>
                    <a:pt x="227" y="190"/>
                  </a:lnTo>
                  <a:lnTo>
                    <a:pt x="244" y="200"/>
                  </a:lnTo>
                  <a:lnTo>
                    <a:pt x="268" y="203"/>
                  </a:lnTo>
                  <a:lnTo>
                    <a:pt x="280" y="185"/>
                  </a:lnTo>
                  <a:lnTo>
                    <a:pt x="292" y="169"/>
                  </a:lnTo>
                  <a:lnTo>
                    <a:pt x="304" y="151"/>
                  </a:lnTo>
                  <a:lnTo>
                    <a:pt x="319" y="134"/>
                  </a:lnTo>
                  <a:lnTo>
                    <a:pt x="333" y="118"/>
                  </a:lnTo>
                  <a:lnTo>
                    <a:pt x="351" y="106"/>
                  </a:lnTo>
                  <a:lnTo>
                    <a:pt x="370" y="97"/>
                  </a:lnTo>
                  <a:lnTo>
                    <a:pt x="392" y="93"/>
                  </a:lnTo>
                  <a:lnTo>
                    <a:pt x="399" y="95"/>
                  </a:lnTo>
                  <a:lnTo>
                    <a:pt x="406" y="99"/>
                  </a:lnTo>
                  <a:lnTo>
                    <a:pt x="412" y="103"/>
                  </a:lnTo>
                  <a:lnTo>
                    <a:pt x="419" y="108"/>
                  </a:lnTo>
                  <a:lnTo>
                    <a:pt x="430" y="115"/>
                  </a:lnTo>
                  <a:lnTo>
                    <a:pt x="443" y="119"/>
                  </a:lnTo>
                  <a:lnTo>
                    <a:pt x="451" y="136"/>
                  </a:lnTo>
                  <a:lnTo>
                    <a:pt x="456" y="155"/>
                  </a:lnTo>
                  <a:lnTo>
                    <a:pt x="460" y="175"/>
                  </a:lnTo>
                  <a:lnTo>
                    <a:pt x="464" y="195"/>
                  </a:lnTo>
                  <a:lnTo>
                    <a:pt x="465" y="216"/>
                  </a:lnTo>
                  <a:lnTo>
                    <a:pt x="467" y="236"/>
                  </a:lnTo>
                  <a:lnTo>
                    <a:pt x="470" y="256"/>
                  </a:lnTo>
                  <a:lnTo>
                    <a:pt x="474" y="278"/>
                  </a:lnTo>
                  <a:lnTo>
                    <a:pt x="483" y="301"/>
                  </a:lnTo>
                  <a:lnTo>
                    <a:pt x="493" y="325"/>
                  </a:lnTo>
                  <a:lnTo>
                    <a:pt x="505" y="348"/>
                  </a:lnTo>
                  <a:lnTo>
                    <a:pt x="517" y="373"/>
                  </a:lnTo>
                  <a:lnTo>
                    <a:pt x="529" y="396"/>
                  </a:lnTo>
                  <a:lnTo>
                    <a:pt x="543" y="419"/>
                  </a:lnTo>
                  <a:lnTo>
                    <a:pt x="556" y="442"/>
                  </a:lnTo>
                  <a:lnTo>
                    <a:pt x="570" y="465"/>
                  </a:lnTo>
                  <a:lnTo>
                    <a:pt x="550" y="456"/>
                  </a:lnTo>
                  <a:lnTo>
                    <a:pt x="529" y="454"/>
                  </a:lnTo>
                  <a:lnTo>
                    <a:pt x="509" y="455"/>
                  </a:lnTo>
                  <a:lnTo>
                    <a:pt x="490" y="460"/>
                  </a:lnTo>
                  <a:lnTo>
                    <a:pt x="470" y="463"/>
                  </a:lnTo>
                  <a:lnTo>
                    <a:pt x="449" y="469"/>
                  </a:lnTo>
                  <a:lnTo>
                    <a:pt x="429" y="471"/>
                  </a:lnTo>
                  <a:lnTo>
                    <a:pt x="409" y="471"/>
                  </a:lnTo>
                  <a:lnTo>
                    <a:pt x="382" y="478"/>
                  </a:lnTo>
                  <a:lnTo>
                    <a:pt x="357" y="486"/>
                  </a:lnTo>
                  <a:lnTo>
                    <a:pt x="334" y="495"/>
                  </a:lnTo>
                  <a:lnTo>
                    <a:pt x="311" y="506"/>
                  </a:lnTo>
                  <a:lnTo>
                    <a:pt x="288" y="516"/>
                  </a:lnTo>
                  <a:lnTo>
                    <a:pt x="266" y="529"/>
                  </a:lnTo>
                  <a:lnTo>
                    <a:pt x="244" y="542"/>
                  </a:lnTo>
                  <a:lnTo>
                    <a:pt x="221" y="558"/>
                  </a:lnTo>
                  <a:lnTo>
                    <a:pt x="180" y="516"/>
                  </a:lnTo>
                  <a:lnTo>
                    <a:pt x="145" y="472"/>
                  </a:lnTo>
                  <a:lnTo>
                    <a:pt x="113" y="425"/>
                  </a:lnTo>
                  <a:lnTo>
                    <a:pt x="87" y="377"/>
                  </a:lnTo>
                  <a:lnTo>
                    <a:pt x="64" y="326"/>
                  </a:lnTo>
                  <a:lnTo>
                    <a:pt x="45" y="274"/>
                  </a:lnTo>
                  <a:lnTo>
                    <a:pt x="28" y="221"/>
                  </a:lnTo>
                  <a:lnTo>
                    <a:pt x="14" y="170"/>
                  </a:lnTo>
                  <a:lnTo>
                    <a:pt x="7" y="153"/>
                  </a:lnTo>
                  <a:lnTo>
                    <a:pt x="2" y="136"/>
                  </a:lnTo>
                  <a:lnTo>
                    <a:pt x="0" y="119"/>
                  </a:lnTo>
                  <a:lnTo>
                    <a:pt x="2" y="103"/>
                  </a:lnTo>
                  <a:lnTo>
                    <a:pt x="4" y="86"/>
                  </a:lnTo>
                  <a:lnTo>
                    <a:pt x="10" y="71"/>
                  </a:lnTo>
                  <a:lnTo>
                    <a:pt x="18" y="56"/>
                  </a:lnTo>
                  <a:lnTo>
                    <a:pt x="28" y="43"/>
                  </a:lnTo>
                  <a:lnTo>
                    <a:pt x="35" y="36"/>
                  </a:lnTo>
                  <a:lnTo>
                    <a:pt x="44" y="31"/>
                  </a:lnTo>
                  <a:lnTo>
                    <a:pt x="53" y="27"/>
                  </a:lnTo>
                  <a:lnTo>
                    <a:pt x="62" y="23"/>
                  </a:lnTo>
                  <a:lnTo>
                    <a:pt x="69" y="18"/>
                  </a:lnTo>
                  <a:lnTo>
                    <a:pt x="77" y="13"/>
                  </a:lnTo>
                  <a:lnTo>
                    <a:pt x="85" y="7"/>
                  </a:lnTo>
                  <a:lnTo>
                    <a:pt x="94" y="0"/>
                  </a:lnTo>
                  <a:lnTo>
                    <a:pt x="103" y="7"/>
                  </a:lnTo>
                  <a:lnTo>
                    <a:pt x="112" y="16"/>
                  </a:lnTo>
                  <a:lnTo>
                    <a:pt x="120" y="25"/>
                  </a:lnTo>
                  <a:lnTo>
                    <a:pt x="129" y="35"/>
                  </a:lnTo>
                  <a:lnTo>
                    <a:pt x="136" y="44"/>
                  </a:lnTo>
                  <a:lnTo>
                    <a:pt x="144" y="54"/>
                  </a:lnTo>
                  <a:lnTo>
                    <a:pt x="150" y="65"/>
                  </a:lnTo>
                  <a:lnTo>
                    <a:pt x="157" y="76"/>
                  </a:lnTo>
                  <a:close/>
                </a:path>
              </a:pathLst>
            </a:custGeom>
            <a:solidFill>
              <a:srgbClr val="B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2" name="Freeform 39"/>
            <p:cNvSpPr>
              <a:spLocks/>
            </p:cNvSpPr>
            <p:nvPr/>
          </p:nvSpPr>
          <p:spPr bwMode="auto">
            <a:xfrm>
              <a:off x="4950" y="3692"/>
              <a:ext cx="74" cy="61"/>
            </a:xfrm>
            <a:custGeom>
              <a:avLst/>
              <a:gdLst>
                <a:gd name="T0" fmla="*/ 0 w 286"/>
                <a:gd name="T1" fmla="*/ 0 h 230"/>
                <a:gd name="T2" fmla="*/ 0 w 286"/>
                <a:gd name="T3" fmla="*/ 0 h 230"/>
                <a:gd name="T4" fmla="*/ 0 w 286"/>
                <a:gd name="T5" fmla="*/ 0 h 230"/>
                <a:gd name="T6" fmla="*/ 0 w 286"/>
                <a:gd name="T7" fmla="*/ 0 h 230"/>
                <a:gd name="T8" fmla="*/ 0 w 286"/>
                <a:gd name="T9" fmla="*/ 0 h 230"/>
                <a:gd name="T10" fmla="*/ 0 w 286"/>
                <a:gd name="T11" fmla="*/ 0 h 230"/>
                <a:gd name="T12" fmla="*/ 0 w 286"/>
                <a:gd name="T13" fmla="*/ 0 h 230"/>
                <a:gd name="T14" fmla="*/ 0 w 286"/>
                <a:gd name="T15" fmla="*/ 0 h 230"/>
                <a:gd name="T16" fmla="*/ 0 w 286"/>
                <a:gd name="T17" fmla="*/ 0 h 230"/>
                <a:gd name="T18" fmla="*/ 0 w 286"/>
                <a:gd name="T19" fmla="*/ 0 h 230"/>
                <a:gd name="T20" fmla="*/ 0 w 286"/>
                <a:gd name="T21" fmla="*/ 0 h 230"/>
                <a:gd name="T22" fmla="*/ 0 w 286"/>
                <a:gd name="T23" fmla="*/ 0 h 230"/>
                <a:gd name="T24" fmla="*/ 0 w 286"/>
                <a:gd name="T25" fmla="*/ 0 h 230"/>
                <a:gd name="T26" fmla="*/ 0 w 286"/>
                <a:gd name="T27" fmla="*/ 0 h 230"/>
                <a:gd name="T28" fmla="*/ 0 w 286"/>
                <a:gd name="T29" fmla="*/ 0 h 230"/>
                <a:gd name="T30" fmla="*/ 0 w 286"/>
                <a:gd name="T31" fmla="*/ 0 h 230"/>
                <a:gd name="T32" fmla="*/ 0 w 286"/>
                <a:gd name="T33" fmla="*/ 0 h 230"/>
                <a:gd name="T34" fmla="*/ 0 w 286"/>
                <a:gd name="T35" fmla="*/ 0 h 230"/>
                <a:gd name="T36" fmla="*/ 0 w 286"/>
                <a:gd name="T37" fmla="*/ 0 h 230"/>
                <a:gd name="T38" fmla="*/ 0 w 286"/>
                <a:gd name="T39" fmla="*/ 0 h 230"/>
                <a:gd name="T40" fmla="*/ 0 w 286"/>
                <a:gd name="T41" fmla="*/ 0 h 230"/>
                <a:gd name="T42" fmla="*/ 0 w 286"/>
                <a:gd name="T43" fmla="*/ 0 h 230"/>
                <a:gd name="T44" fmla="*/ 0 w 286"/>
                <a:gd name="T45" fmla="*/ 0 h 230"/>
                <a:gd name="T46" fmla="*/ 0 w 286"/>
                <a:gd name="T47" fmla="*/ 0 h 230"/>
                <a:gd name="T48" fmla="*/ 0 w 286"/>
                <a:gd name="T49" fmla="*/ 0 h 230"/>
                <a:gd name="T50" fmla="*/ 0 w 286"/>
                <a:gd name="T51" fmla="*/ 0 h 230"/>
                <a:gd name="T52" fmla="*/ 0 w 286"/>
                <a:gd name="T53" fmla="*/ 0 h 230"/>
                <a:gd name="T54" fmla="*/ 0 w 286"/>
                <a:gd name="T55" fmla="*/ 0 h 230"/>
                <a:gd name="T56" fmla="*/ 0 w 286"/>
                <a:gd name="T57" fmla="*/ 0 h 230"/>
                <a:gd name="T58" fmla="*/ 0 w 286"/>
                <a:gd name="T59" fmla="*/ 0 h 230"/>
                <a:gd name="T60" fmla="*/ 0 w 286"/>
                <a:gd name="T61" fmla="*/ 0 h 230"/>
                <a:gd name="T62" fmla="*/ 0 w 286"/>
                <a:gd name="T63" fmla="*/ 0 h 230"/>
                <a:gd name="T64" fmla="*/ 0 w 286"/>
                <a:gd name="T65" fmla="*/ 0 h 230"/>
                <a:gd name="T66" fmla="*/ 0 w 286"/>
                <a:gd name="T67" fmla="*/ 0 h 230"/>
                <a:gd name="T68" fmla="*/ 0 w 286"/>
                <a:gd name="T69" fmla="*/ 0 h 230"/>
                <a:gd name="T70" fmla="*/ 0 w 286"/>
                <a:gd name="T71" fmla="*/ 0 h 230"/>
                <a:gd name="T72" fmla="*/ 0 w 286"/>
                <a:gd name="T73" fmla="*/ 0 h 230"/>
                <a:gd name="T74" fmla="*/ 0 w 286"/>
                <a:gd name="T75" fmla="*/ 0 h 230"/>
                <a:gd name="T76" fmla="*/ 0 w 286"/>
                <a:gd name="T77" fmla="*/ 0 h 230"/>
                <a:gd name="T78" fmla="*/ 0 w 286"/>
                <a:gd name="T79" fmla="*/ 0 h 230"/>
                <a:gd name="T80" fmla="*/ 0 w 286"/>
                <a:gd name="T81" fmla="*/ 0 h 230"/>
                <a:gd name="T82" fmla="*/ 0 w 286"/>
                <a:gd name="T83" fmla="*/ 0 h 230"/>
                <a:gd name="T84" fmla="*/ 0 w 286"/>
                <a:gd name="T85" fmla="*/ 0 h 230"/>
                <a:gd name="T86" fmla="*/ 0 w 286"/>
                <a:gd name="T87" fmla="*/ 0 h 230"/>
                <a:gd name="T88" fmla="*/ 0 w 286"/>
                <a:gd name="T89" fmla="*/ 0 h 230"/>
                <a:gd name="T90" fmla="*/ 0 w 286"/>
                <a:gd name="T91" fmla="*/ 0 h 230"/>
                <a:gd name="T92" fmla="*/ 0 w 286"/>
                <a:gd name="T93" fmla="*/ 0 h 230"/>
                <a:gd name="T94" fmla="*/ 0 w 286"/>
                <a:gd name="T95" fmla="*/ 0 h 230"/>
                <a:gd name="T96" fmla="*/ 0 w 286"/>
                <a:gd name="T97" fmla="*/ 0 h 230"/>
                <a:gd name="T98" fmla="*/ 0 w 286"/>
                <a:gd name="T99" fmla="*/ 0 h 2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6" h="230">
                  <a:moveTo>
                    <a:pt x="278" y="77"/>
                  </a:moveTo>
                  <a:lnTo>
                    <a:pt x="279" y="84"/>
                  </a:lnTo>
                  <a:lnTo>
                    <a:pt x="280" y="91"/>
                  </a:lnTo>
                  <a:lnTo>
                    <a:pt x="280" y="97"/>
                  </a:lnTo>
                  <a:lnTo>
                    <a:pt x="281" y="105"/>
                  </a:lnTo>
                  <a:lnTo>
                    <a:pt x="281" y="113"/>
                  </a:lnTo>
                  <a:lnTo>
                    <a:pt x="282" y="121"/>
                  </a:lnTo>
                  <a:lnTo>
                    <a:pt x="284" y="129"/>
                  </a:lnTo>
                  <a:lnTo>
                    <a:pt x="286" y="138"/>
                  </a:lnTo>
                  <a:lnTo>
                    <a:pt x="276" y="127"/>
                  </a:lnTo>
                  <a:lnTo>
                    <a:pt x="269" y="114"/>
                  </a:lnTo>
                  <a:lnTo>
                    <a:pt x="261" y="102"/>
                  </a:lnTo>
                  <a:lnTo>
                    <a:pt x="254" y="90"/>
                  </a:lnTo>
                  <a:lnTo>
                    <a:pt x="245" y="77"/>
                  </a:lnTo>
                  <a:lnTo>
                    <a:pt x="236" y="69"/>
                  </a:lnTo>
                  <a:lnTo>
                    <a:pt x="225" y="63"/>
                  </a:lnTo>
                  <a:lnTo>
                    <a:pt x="214" y="59"/>
                  </a:lnTo>
                  <a:lnTo>
                    <a:pt x="222" y="79"/>
                  </a:lnTo>
                  <a:lnTo>
                    <a:pt x="232" y="101"/>
                  </a:lnTo>
                  <a:lnTo>
                    <a:pt x="242" y="121"/>
                  </a:lnTo>
                  <a:lnTo>
                    <a:pt x="252" y="142"/>
                  </a:lnTo>
                  <a:lnTo>
                    <a:pt x="260" y="163"/>
                  </a:lnTo>
                  <a:lnTo>
                    <a:pt x="267" y="184"/>
                  </a:lnTo>
                  <a:lnTo>
                    <a:pt x="270" y="206"/>
                  </a:lnTo>
                  <a:lnTo>
                    <a:pt x="270" y="230"/>
                  </a:lnTo>
                  <a:lnTo>
                    <a:pt x="246" y="215"/>
                  </a:lnTo>
                  <a:lnTo>
                    <a:pt x="224" y="203"/>
                  </a:lnTo>
                  <a:lnTo>
                    <a:pt x="198" y="191"/>
                  </a:lnTo>
                  <a:lnTo>
                    <a:pt x="172" y="181"/>
                  </a:lnTo>
                  <a:lnTo>
                    <a:pt x="144" y="170"/>
                  </a:lnTo>
                  <a:lnTo>
                    <a:pt x="117" y="165"/>
                  </a:lnTo>
                  <a:lnTo>
                    <a:pt x="90" y="159"/>
                  </a:lnTo>
                  <a:lnTo>
                    <a:pt x="63" y="157"/>
                  </a:lnTo>
                  <a:lnTo>
                    <a:pt x="0" y="109"/>
                  </a:lnTo>
                  <a:lnTo>
                    <a:pt x="6" y="88"/>
                  </a:lnTo>
                  <a:lnTo>
                    <a:pt x="16" y="72"/>
                  </a:lnTo>
                  <a:lnTo>
                    <a:pt x="26" y="55"/>
                  </a:lnTo>
                  <a:lnTo>
                    <a:pt x="40" y="42"/>
                  </a:lnTo>
                  <a:lnTo>
                    <a:pt x="53" y="29"/>
                  </a:lnTo>
                  <a:lnTo>
                    <a:pt x="70" y="19"/>
                  </a:lnTo>
                  <a:lnTo>
                    <a:pt x="88" y="11"/>
                  </a:lnTo>
                  <a:lnTo>
                    <a:pt x="108" y="6"/>
                  </a:lnTo>
                  <a:lnTo>
                    <a:pt x="132" y="0"/>
                  </a:lnTo>
                  <a:lnTo>
                    <a:pt x="155" y="0"/>
                  </a:lnTo>
                  <a:lnTo>
                    <a:pt x="179" y="3"/>
                  </a:lnTo>
                  <a:lnTo>
                    <a:pt x="204" y="11"/>
                  </a:lnTo>
                  <a:lnTo>
                    <a:pt x="225" y="21"/>
                  </a:lnTo>
                  <a:lnTo>
                    <a:pt x="245" y="37"/>
                  </a:lnTo>
                  <a:lnTo>
                    <a:pt x="262" y="55"/>
                  </a:lnTo>
                  <a:lnTo>
                    <a:pt x="278" y="7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3" name="Freeform 40"/>
            <p:cNvSpPr>
              <a:spLocks/>
            </p:cNvSpPr>
            <p:nvPr/>
          </p:nvSpPr>
          <p:spPr bwMode="auto">
            <a:xfrm>
              <a:off x="4864" y="3718"/>
              <a:ext cx="174" cy="219"/>
            </a:xfrm>
            <a:custGeom>
              <a:avLst/>
              <a:gdLst>
                <a:gd name="T0" fmla="*/ 0 w 669"/>
                <a:gd name="T1" fmla="*/ 0 h 840"/>
                <a:gd name="T2" fmla="*/ 0 w 669"/>
                <a:gd name="T3" fmla="*/ 0 h 840"/>
                <a:gd name="T4" fmla="*/ 0 w 669"/>
                <a:gd name="T5" fmla="*/ 0 h 840"/>
                <a:gd name="T6" fmla="*/ 0 w 669"/>
                <a:gd name="T7" fmla="*/ 0 h 840"/>
                <a:gd name="T8" fmla="*/ 0 w 669"/>
                <a:gd name="T9" fmla="*/ 0 h 840"/>
                <a:gd name="T10" fmla="*/ 0 w 669"/>
                <a:gd name="T11" fmla="*/ 0 h 840"/>
                <a:gd name="T12" fmla="*/ 0 w 669"/>
                <a:gd name="T13" fmla="*/ 0 h 840"/>
                <a:gd name="T14" fmla="*/ 0 w 669"/>
                <a:gd name="T15" fmla="*/ 0 h 840"/>
                <a:gd name="T16" fmla="*/ 0 w 669"/>
                <a:gd name="T17" fmla="*/ 0 h 840"/>
                <a:gd name="T18" fmla="*/ 0 w 669"/>
                <a:gd name="T19" fmla="*/ 0 h 840"/>
                <a:gd name="T20" fmla="*/ 0 w 669"/>
                <a:gd name="T21" fmla="*/ 0 h 840"/>
                <a:gd name="T22" fmla="*/ 0 w 669"/>
                <a:gd name="T23" fmla="*/ 0 h 840"/>
                <a:gd name="T24" fmla="*/ 0 w 669"/>
                <a:gd name="T25" fmla="*/ 0 h 840"/>
                <a:gd name="T26" fmla="*/ 0 w 669"/>
                <a:gd name="T27" fmla="*/ 0 h 840"/>
                <a:gd name="T28" fmla="*/ 0 w 669"/>
                <a:gd name="T29" fmla="*/ 0 h 840"/>
                <a:gd name="T30" fmla="*/ 0 w 669"/>
                <a:gd name="T31" fmla="*/ 0 h 840"/>
                <a:gd name="T32" fmla="*/ 0 w 669"/>
                <a:gd name="T33" fmla="*/ 0 h 840"/>
                <a:gd name="T34" fmla="*/ 0 w 669"/>
                <a:gd name="T35" fmla="*/ 0 h 840"/>
                <a:gd name="T36" fmla="*/ 0 w 669"/>
                <a:gd name="T37" fmla="*/ 0 h 840"/>
                <a:gd name="T38" fmla="*/ 0 w 669"/>
                <a:gd name="T39" fmla="*/ 0 h 840"/>
                <a:gd name="T40" fmla="*/ 0 w 669"/>
                <a:gd name="T41" fmla="*/ 0 h 840"/>
                <a:gd name="T42" fmla="*/ 0 w 669"/>
                <a:gd name="T43" fmla="*/ 0 h 840"/>
                <a:gd name="T44" fmla="*/ 0 w 669"/>
                <a:gd name="T45" fmla="*/ 0 h 840"/>
                <a:gd name="T46" fmla="*/ 0 w 669"/>
                <a:gd name="T47" fmla="*/ 0 h 840"/>
                <a:gd name="T48" fmla="*/ 0 w 669"/>
                <a:gd name="T49" fmla="*/ 0 h 840"/>
                <a:gd name="T50" fmla="*/ 0 w 669"/>
                <a:gd name="T51" fmla="*/ 0 h 840"/>
                <a:gd name="T52" fmla="*/ 0 w 669"/>
                <a:gd name="T53" fmla="*/ 0 h 840"/>
                <a:gd name="T54" fmla="*/ 0 w 669"/>
                <a:gd name="T55" fmla="*/ 0 h 840"/>
                <a:gd name="T56" fmla="*/ 0 w 669"/>
                <a:gd name="T57" fmla="*/ 0 h 840"/>
                <a:gd name="T58" fmla="*/ 0 w 669"/>
                <a:gd name="T59" fmla="*/ 0 h 840"/>
                <a:gd name="T60" fmla="*/ 0 w 669"/>
                <a:gd name="T61" fmla="*/ 0 h 840"/>
                <a:gd name="T62" fmla="*/ 0 w 669"/>
                <a:gd name="T63" fmla="*/ 0 h 840"/>
                <a:gd name="T64" fmla="*/ 0 w 669"/>
                <a:gd name="T65" fmla="*/ 0 h 840"/>
                <a:gd name="T66" fmla="*/ 0 w 669"/>
                <a:gd name="T67" fmla="*/ 0 h 840"/>
                <a:gd name="T68" fmla="*/ 0 w 669"/>
                <a:gd name="T69" fmla="*/ 0 h 840"/>
                <a:gd name="T70" fmla="*/ 0 w 669"/>
                <a:gd name="T71" fmla="*/ 0 h 840"/>
                <a:gd name="T72" fmla="*/ 0 w 669"/>
                <a:gd name="T73" fmla="*/ 0 h 840"/>
                <a:gd name="T74" fmla="*/ 0 w 669"/>
                <a:gd name="T75" fmla="*/ 0 h 840"/>
                <a:gd name="T76" fmla="*/ 0 w 669"/>
                <a:gd name="T77" fmla="*/ 0 h 840"/>
                <a:gd name="T78" fmla="*/ 0 w 669"/>
                <a:gd name="T79" fmla="*/ 0 h 840"/>
                <a:gd name="T80" fmla="*/ 0 w 669"/>
                <a:gd name="T81" fmla="*/ 0 h 840"/>
                <a:gd name="T82" fmla="*/ 0 w 669"/>
                <a:gd name="T83" fmla="*/ 0 h 840"/>
                <a:gd name="T84" fmla="*/ 0 w 669"/>
                <a:gd name="T85" fmla="*/ 0 h 840"/>
                <a:gd name="T86" fmla="*/ 0 w 669"/>
                <a:gd name="T87" fmla="*/ 0 h 840"/>
                <a:gd name="T88" fmla="*/ 0 w 669"/>
                <a:gd name="T89" fmla="*/ 0 h 840"/>
                <a:gd name="T90" fmla="*/ 0 w 669"/>
                <a:gd name="T91" fmla="*/ 0 h 840"/>
                <a:gd name="T92" fmla="*/ 0 w 669"/>
                <a:gd name="T93" fmla="*/ 0 h 840"/>
                <a:gd name="T94" fmla="*/ 0 w 669"/>
                <a:gd name="T95" fmla="*/ 0 h 840"/>
                <a:gd name="T96" fmla="*/ 0 w 669"/>
                <a:gd name="T97" fmla="*/ 0 h 840"/>
                <a:gd name="T98" fmla="*/ 0 w 669"/>
                <a:gd name="T99" fmla="*/ 0 h 840"/>
                <a:gd name="T100" fmla="*/ 0 w 669"/>
                <a:gd name="T101" fmla="*/ 0 h 840"/>
                <a:gd name="T102" fmla="*/ 0 w 669"/>
                <a:gd name="T103" fmla="*/ 0 h 840"/>
                <a:gd name="T104" fmla="*/ 0 w 669"/>
                <a:gd name="T105" fmla="*/ 0 h 840"/>
                <a:gd name="T106" fmla="*/ 0 w 669"/>
                <a:gd name="T107" fmla="*/ 0 h 840"/>
                <a:gd name="T108" fmla="*/ 0 w 669"/>
                <a:gd name="T109" fmla="*/ 0 h 840"/>
                <a:gd name="T110" fmla="*/ 0 w 669"/>
                <a:gd name="T111" fmla="*/ 0 h 840"/>
                <a:gd name="T112" fmla="*/ 0 w 669"/>
                <a:gd name="T113" fmla="*/ 0 h 840"/>
                <a:gd name="T114" fmla="*/ 0 w 669"/>
                <a:gd name="T115" fmla="*/ 0 h 840"/>
                <a:gd name="T116" fmla="*/ 0 w 669"/>
                <a:gd name="T117" fmla="*/ 0 h 840"/>
                <a:gd name="T118" fmla="*/ 0 w 669"/>
                <a:gd name="T119" fmla="*/ 0 h 840"/>
                <a:gd name="T120" fmla="*/ 0 w 669"/>
                <a:gd name="T121" fmla="*/ 0 h 840"/>
                <a:gd name="T122" fmla="*/ 0 w 669"/>
                <a:gd name="T123" fmla="*/ 0 h 840"/>
                <a:gd name="T124" fmla="*/ 0 w 669"/>
                <a:gd name="T125" fmla="*/ 0 h 8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69" h="840">
                  <a:moveTo>
                    <a:pt x="243" y="20"/>
                  </a:moveTo>
                  <a:lnTo>
                    <a:pt x="250" y="20"/>
                  </a:lnTo>
                  <a:lnTo>
                    <a:pt x="262" y="28"/>
                  </a:lnTo>
                  <a:lnTo>
                    <a:pt x="266" y="31"/>
                  </a:lnTo>
                  <a:lnTo>
                    <a:pt x="273" y="35"/>
                  </a:lnTo>
                  <a:lnTo>
                    <a:pt x="279" y="37"/>
                  </a:lnTo>
                  <a:lnTo>
                    <a:pt x="285" y="40"/>
                  </a:lnTo>
                  <a:lnTo>
                    <a:pt x="339" y="75"/>
                  </a:lnTo>
                  <a:lnTo>
                    <a:pt x="384" y="118"/>
                  </a:lnTo>
                  <a:lnTo>
                    <a:pt x="422" y="165"/>
                  </a:lnTo>
                  <a:lnTo>
                    <a:pt x="455" y="218"/>
                  </a:lnTo>
                  <a:lnTo>
                    <a:pt x="482" y="272"/>
                  </a:lnTo>
                  <a:lnTo>
                    <a:pt x="507" y="328"/>
                  </a:lnTo>
                  <a:lnTo>
                    <a:pt x="528" y="385"/>
                  </a:lnTo>
                  <a:lnTo>
                    <a:pt x="552" y="443"/>
                  </a:lnTo>
                  <a:lnTo>
                    <a:pt x="564" y="469"/>
                  </a:lnTo>
                  <a:lnTo>
                    <a:pt x="581" y="493"/>
                  </a:lnTo>
                  <a:lnTo>
                    <a:pt x="600" y="515"/>
                  </a:lnTo>
                  <a:lnTo>
                    <a:pt x="620" y="538"/>
                  </a:lnTo>
                  <a:lnTo>
                    <a:pt x="638" y="560"/>
                  </a:lnTo>
                  <a:lnTo>
                    <a:pt x="654" y="584"/>
                  </a:lnTo>
                  <a:lnTo>
                    <a:pt x="664" y="612"/>
                  </a:lnTo>
                  <a:lnTo>
                    <a:pt x="669" y="644"/>
                  </a:lnTo>
                  <a:lnTo>
                    <a:pt x="665" y="671"/>
                  </a:lnTo>
                  <a:lnTo>
                    <a:pt x="662" y="699"/>
                  </a:lnTo>
                  <a:lnTo>
                    <a:pt x="657" y="727"/>
                  </a:lnTo>
                  <a:lnTo>
                    <a:pt x="653" y="755"/>
                  </a:lnTo>
                  <a:lnTo>
                    <a:pt x="644" y="780"/>
                  </a:lnTo>
                  <a:lnTo>
                    <a:pt x="632" y="802"/>
                  </a:lnTo>
                  <a:lnTo>
                    <a:pt x="615" y="823"/>
                  </a:lnTo>
                  <a:lnTo>
                    <a:pt x="594" y="840"/>
                  </a:lnTo>
                  <a:lnTo>
                    <a:pt x="506" y="834"/>
                  </a:lnTo>
                  <a:lnTo>
                    <a:pt x="429" y="807"/>
                  </a:lnTo>
                  <a:lnTo>
                    <a:pt x="359" y="760"/>
                  </a:lnTo>
                  <a:lnTo>
                    <a:pt x="298" y="701"/>
                  </a:lnTo>
                  <a:lnTo>
                    <a:pt x="238" y="634"/>
                  </a:lnTo>
                  <a:lnTo>
                    <a:pt x="183" y="565"/>
                  </a:lnTo>
                  <a:lnTo>
                    <a:pt x="126" y="499"/>
                  </a:lnTo>
                  <a:lnTo>
                    <a:pt x="68" y="443"/>
                  </a:lnTo>
                  <a:lnTo>
                    <a:pt x="50" y="416"/>
                  </a:lnTo>
                  <a:lnTo>
                    <a:pt x="38" y="388"/>
                  </a:lnTo>
                  <a:lnTo>
                    <a:pt x="28" y="357"/>
                  </a:lnTo>
                  <a:lnTo>
                    <a:pt x="22" y="328"/>
                  </a:lnTo>
                  <a:lnTo>
                    <a:pt x="17" y="295"/>
                  </a:lnTo>
                  <a:lnTo>
                    <a:pt x="12" y="265"/>
                  </a:lnTo>
                  <a:lnTo>
                    <a:pt x="6" y="234"/>
                  </a:lnTo>
                  <a:lnTo>
                    <a:pt x="0" y="204"/>
                  </a:lnTo>
                  <a:lnTo>
                    <a:pt x="4" y="174"/>
                  </a:lnTo>
                  <a:lnTo>
                    <a:pt x="13" y="145"/>
                  </a:lnTo>
                  <a:lnTo>
                    <a:pt x="23" y="115"/>
                  </a:lnTo>
                  <a:lnTo>
                    <a:pt x="38" y="88"/>
                  </a:lnTo>
                  <a:lnTo>
                    <a:pt x="55" y="63"/>
                  </a:lnTo>
                  <a:lnTo>
                    <a:pt x="75" y="40"/>
                  </a:lnTo>
                  <a:lnTo>
                    <a:pt x="99" y="21"/>
                  </a:lnTo>
                  <a:lnTo>
                    <a:pt x="127" y="9"/>
                  </a:lnTo>
                  <a:lnTo>
                    <a:pt x="140" y="5"/>
                  </a:lnTo>
                  <a:lnTo>
                    <a:pt x="156" y="2"/>
                  </a:lnTo>
                  <a:lnTo>
                    <a:pt x="172" y="0"/>
                  </a:lnTo>
                  <a:lnTo>
                    <a:pt x="187" y="0"/>
                  </a:lnTo>
                  <a:lnTo>
                    <a:pt x="202" y="0"/>
                  </a:lnTo>
                  <a:lnTo>
                    <a:pt x="217" y="4"/>
                  </a:lnTo>
                  <a:lnTo>
                    <a:pt x="229" y="10"/>
                  </a:lnTo>
                  <a:lnTo>
                    <a:pt x="243" y="20"/>
                  </a:ln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4" name="Freeform 41"/>
            <p:cNvSpPr>
              <a:spLocks/>
            </p:cNvSpPr>
            <p:nvPr/>
          </p:nvSpPr>
          <p:spPr bwMode="auto">
            <a:xfrm>
              <a:off x="4976" y="3743"/>
              <a:ext cx="65" cy="114"/>
            </a:xfrm>
            <a:custGeom>
              <a:avLst/>
              <a:gdLst>
                <a:gd name="T0" fmla="*/ 0 w 248"/>
                <a:gd name="T1" fmla="*/ 0 h 437"/>
                <a:gd name="T2" fmla="*/ 0 w 248"/>
                <a:gd name="T3" fmla="*/ 0 h 437"/>
                <a:gd name="T4" fmla="*/ 0 w 248"/>
                <a:gd name="T5" fmla="*/ 0 h 437"/>
                <a:gd name="T6" fmla="*/ 0 w 248"/>
                <a:gd name="T7" fmla="*/ 0 h 437"/>
                <a:gd name="T8" fmla="*/ 0 w 248"/>
                <a:gd name="T9" fmla="*/ 0 h 437"/>
                <a:gd name="T10" fmla="*/ 0 w 248"/>
                <a:gd name="T11" fmla="*/ 0 h 437"/>
                <a:gd name="T12" fmla="*/ 0 w 248"/>
                <a:gd name="T13" fmla="*/ 0 h 437"/>
                <a:gd name="T14" fmla="*/ 0 w 248"/>
                <a:gd name="T15" fmla="*/ 0 h 437"/>
                <a:gd name="T16" fmla="*/ 0 w 248"/>
                <a:gd name="T17" fmla="*/ 0 h 437"/>
                <a:gd name="T18" fmla="*/ 0 w 248"/>
                <a:gd name="T19" fmla="*/ 0 h 437"/>
                <a:gd name="T20" fmla="*/ 0 w 248"/>
                <a:gd name="T21" fmla="*/ 0 h 437"/>
                <a:gd name="T22" fmla="*/ 0 w 248"/>
                <a:gd name="T23" fmla="*/ 0 h 437"/>
                <a:gd name="T24" fmla="*/ 0 w 248"/>
                <a:gd name="T25" fmla="*/ 0 h 437"/>
                <a:gd name="T26" fmla="*/ 0 w 248"/>
                <a:gd name="T27" fmla="*/ 0 h 437"/>
                <a:gd name="T28" fmla="*/ 0 w 248"/>
                <a:gd name="T29" fmla="*/ 0 h 437"/>
                <a:gd name="T30" fmla="*/ 0 w 248"/>
                <a:gd name="T31" fmla="*/ 0 h 437"/>
                <a:gd name="T32" fmla="*/ 0 w 248"/>
                <a:gd name="T33" fmla="*/ 0 h 437"/>
                <a:gd name="T34" fmla="*/ 0 w 248"/>
                <a:gd name="T35" fmla="*/ 0 h 437"/>
                <a:gd name="T36" fmla="*/ 0 w 248"/>
                <a:gd name="T37" fmla="*/ 0 h 437"/>
                <a:gd name="T38" fmla="*/ 0 w 248"/>
                <a:gd name="T39" fmla="*/ 0 h 437"/>
                <a:gd name="T40" fmla="*/ 0 w 248"/>
                <a:gd name="T41" fmla="*/ 0 h 437"/>
                <a:gd name="T42" fmla="*/ 0 w 248"/>
                <a:gd name="T43" fmla="*/ 0 h 437"/>
                <a:gd name="T44" fmla="*/ 0 w 248"/>
                <a:gd name="T45" fmla="*/ 0 h 437"/>
                <a:gd name="T46" fmla="*/ 0 w 248"/>
                <a:gd name="T47" fmla="*/ 0 h 437"/>
                <a:gd name="T48" fmla="*/ 0 w 248"/>
                <a:gd name="T49" fmla="*/ 0 h 437"/>
                <a:gd name="T50" fmla="*/ 0 w 248"/>
                <a:gd name="T51" fmla="*/ 0 h 437"/>
                <a:gd name="T52" fmla="*/ 0 w 248"/>
                <a:gd name="T53" fmla="*/ 0 h 437"/>
                <a:gd name="T54" fmla="*/ 0 w 248"/>
                <a:gd name="T55" fmla="*/ 0 h 437"/>
                <a:gd name="T56" fmla="*/ 0 w 248"/>
                <a:gd name="T57" fmla="*/ 0 h 437"/>
                <a:gd name="T58" fmla="*/ 0 w 248"/>
                <a:gd name="T59" fmla="*/ 0 h 437"/>
                <a:gd name="T60" fmla="*/ 0 w 248"/>
                <a:gd name="T61" fmla="*/ 0 h 437"/>
                <a:gd name="T62" fmla="*/ 0 w 248"/>
                <a:gd name="T63" fmla="*/ 0 h 437"/>
                <a:gd name="T64" fmla="*/ 0 w 248"/>
                <a:gd name="T65" fmla="*/ 0 h 437"/>
                <a:gd name="T66" fmla="*/ 0 w 248"/>
                <a:gd name="T67" fmla="*/ 0 h 437"/>
                <a:gd name="T68" fmla="*/ 0 w 248"/>
                <a:gd name="T69" fmla="*/ 0 h 437"/>
                <a:gd name="T70" fmla="*/ 0 w 248"/>
                <a:gd name="T71" fmla="*/ 0 h 4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48" h="437">
                  <a:moveTo>
                    <a:pt x="158" y="114"/>
                  </a:moveTo>
                  <a:lnTo>
                    <a:pt x="172" y="127"/>
                  </a:lnTo>
                  <a:lnTo>
                    <a:pt x="183" y="145"/>
                  </a:lnTo>
                  <a:lnTo>
                    <a:pt x="192" y="165"/>
                  </a:lnTo>
                  <a:lnTo>
                    <a:pt x="200" y="185"/>
                  </a:lnTo>
                  <a:lnTo>
                    <a:pt x="203" y="205"/>
                  </a:lnTo>
                  <a:lnTo>
                    <a:pt x="205" y="226"/>
                  </a:lnTo>
                  <a:lnTo>
                    <a:pt x="204" y="247"/>
                  </a:lnTo>
                  <a:lnTo>
                    <a:pt x="201" y="267"/>
                  </a:lnTo>
                  <a:lnTo>
                    <a:pt x="192" y="278"/>
                  </a:lnTo>
                  <a:lnTo>
                    <a:pt x="190" y="289"/>
                  </a:lnTo>
                  <a:lnTo>
                    <a:pt x="193" y="299"/>
                  </a:lnTo>
                  <a:lnTo>
                    <a:pt x="200" y="311"/>
                  </a:lnTo>
                  <a:lnTo>
                    <a:pt x="208" y="321"/>
                  </a:lnTo>
                  <a:lnTo>
                    <a:pt x="215" y="331"/>
                  </a:lnTo>
                  <a:lnTo>
                    <a:pt x="221" y="342"/>
                  </a:lnTo>
                  <a:lnTo>
                    <a:pt x="224" y="355"/>
                  </a:lnTo>
                  <a:lnTo>
                    <a:pt x="248" y="437"/>
                  </a:lnTo>
                  <a:lnTo>
                    <a:pt x="238" y="437"/>
                  </a:lnTo>
                  <a:lnTo>
                    <a:pt x="199" y="398"/>
                  </a:lnTo>
                  <a:lnTo>
                    <a:pt x="170" y="356"/>
                  </a:lnTo>
                  <a:lnTo>
                    <a:pt x="148" y="308"/>
                  </a:lnTo>
                  <a:lnTo>
                    <a:pt x="130" y="260"/>
                  </a:lnTo>
                  <a:lnTo>
                    <a:pt x="113" y="209"/>
                  </a:lnTo>
                  <a:lnTo>
                    <a:pt x="96" y="160"/>
                  </a:lnTo>
                  <a:lnTo>
                    <a:pt x="75" y="113"/>
                  </a:lnTo>
                  <a:lnTo>
                    <a:pt x="50" y="69"/>
                  </a:lnTo>
                  <a:lnTo>
                    <a:pt x="0" y="0"/>
                  </a:lnTo>
                  <a:lnTo>
                    <a:pt x="23" y="4"/>
                  </a:lnTo>
                  <a:lnTo>
                    <a:pt x="47" y="12"/>
                  </a:lnTo>
                  <a:lnTo>
                    <a:pt x="69" y="22"/>
                  </a:lnTo>
                  <a:lnTo>
                    <a:pt x="92" y="35"/>
                  </a:lnTo>
                  <a:lnTo>
                    <a:pt x="111" y="50"/>
                  </a:lnTo>
                  <a:lnTo>
                    <a:pt x="130" y="68"/>
                  </a:lnTo>
                  <a:lnTo>
                    <a:pt x="145" y="89"/>
                  </a:lnTo>
                  <a:lnTo>
                    <a:pt x="158" y="114"/>
                  </a:lnTo>
                  <a:close/>
                </a:path>
              </a:pathLst>
            </a:custGeom>
            <a:solidFill>
              <a:srgbClr val="52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5" name="Freeform 42"/>
            <p:cNvSpPr>
              <a:spLocks/>
            </p:cNvSpPr>
            <p:nvPr/>
          </p:nvSpPr>
          <p:spPr bwMode="auto">
            <a:xfrm>
              <a:off x="5066" y="3756"/>
              <a:ext cx="169" cy="138"/>
            </a:xfrm>
            <a:custGeom>
              <a:avLst/>
              <a:gdLst>
                <a:gd name="T0" fmla="*/ 0 w 648"/>
                <a:gd name="T1" fmla="*/ 0 h 531"/>
                <a:gd name="T2" fmla="*/ 0 w 648"/>
                <a:gd name="T3" fmla="*/ 0 h 531"/>
                <a:gd name="T4" fmla="*/ 0 w 648"/>
                <a:gd name="T5" fmla="*/ 0 h 531"/>
                <a:gd name="T6" fmla="*/ 0 w 648"/>
                <a:gd name="T7" fmla="*/ 0 h 531"/>
                <a:gd name="T8" fmla="*/ 0 w 648"/>
                <a:gd name="T9" fmla="*/ 0 h 531"/>
                <a:gd name="T10" fmla="*/ 0 w 648"/>
                <a:gd name="T11" fmla="*/ 0 h 531"/>
                <a:gd name="T12" fmla="*/ 0 w 648"/>
                <a:gd name="T13" fmla="*/ 0 h 531"/>
                <a:gd name="T14" fmla="*/ 0 w 648"/>
                <a:gd name="T15" fmla="*/ 0 h 531"/>
                <a:gd name="T16" fmla="*/ 0 w 648"/>
                <a:gd name="T17" fmla="*/ 0 h 531"/>
                <a:gd name="T18" fmla="*/ 0 w 648"/>
                <a:gd name="T19" fmla="*/ 0 h 531"/>
                <a:gd name="T20" fmla="*/ 0 w 648"/>
                <a:gd name="T21" fmla="*/ 0 h 531"/>
                <a:gd name="T22" fmla="*/ 0 w 648"/>
                <a:gd name="T23" fmla="*/ 0 h 531"/>
                <a:gd name="T24" fmla="*/ 0 w 648"/>
                <a:gd name="T25" fmla="*/ 0 h 531"/>
                <a:gd name="T26" fmla="*/ 0 w 648"/>
                <a:gd name="T27" fmla="*/ 0 h 531"/>
                <a:gd name="T28" fmla="*/ 0 w 648"/>
                <a:gd name="T29" fmla="*/ 0 h 531"/>
                <a:gd name="T30" fmla="*/ 0 w 648"/>
                <a:gd name="T31" fmla="*/ 0 h 531"/>
                <a:gd name="T32" fmla="*/ 0 w 648"/>
                <a:gd name="T33" fmla="*/ 0 h 531"/>
                <a:gd name="T34" fmla="*/ 0 w 648"/>
                <a:gd name="T35" fmla="*/ 0 h 531"/>
                <a:gd name="T36" fmla="*/ 0 w 648"/>
                <a:gd name="T37" fmla="*/ 0 h 531"/>
                <a:gd name="T38" fmla="*/ 0 w 648"/>
                <a:gd name="T39" fmla="*/ 0 h 531"/>
                <a:gd name="T40" fmla="*/ 0 w 648"/>
                <a:gd name="T41" fmla="*/ 0 h 531"/>
                <a:gd name="T42" fmla="*/ 0 w 648"/>
                <a:gd name="T43" fmla="*/ 0 h 531"/>
                <a:gd name="T44" fmla="*/ 0 w 648"/>
                <a:gd name="T45" fmla="*/ 0 h 531"/>
                <a:gd name="T46" fmla="*/ 0 w 648"/>
                <a:gd name="T47" fmla="*/ 0 h 531"/>
                <a:gd name="T48" fmla="*/ 0 w 648"/>
                <a:gd name="T49" fmla="*/ 0 h 531"/>
                <a:gd name="T50" fmla="*/ 0 w 648"/>
                <a:gd name="T51" fmla="*/ 0 h 531"/>
                <a:gd name="T52" fmla="*/ 0 w 648"/>
                <a:gd name="T53" fmla="*/ 0 h 531"/>
                <a:gd name="T54" fmla="*/ 0 w 648"/>
                <a:gd name="T55" fmla="*/ 0 h 531"/>
                <a:gd name="T56" fmla="*/ 0 w 648"/>
                <a:gd name="T57" fmla="*/ 0 h 531"/>
                <a:gd name="T58" fmla="*/ 0 w 648"/>
                <a:gd name="T59" fmla="*/ 0 h 531"/>
                <a:gd name="T60" fmla="*/ 0 w 648"/>
                <a:gd name="T61" fmla="*/ 0 h 531"/>
                <a:gd name="T62" fmla="*/ 0 w 648"/>
                <a:gd name="T63" fmla="*/ 0 h 531"/>
                <a:gd name="T64" fmla="*/ 0 w 648"/>
                <a:gd name="T65" fmla="*/ 0 h 531"/>
                <a:gd name="T66" fmla="*/ 0 w 648"/>
                <a:gd name="T67" fmla="*/ 0 h 531"/>
                <a:gd name="T68" fmla="*/ 0 w 648"/>
                <a:gd name="T69" fmla="*/ 0 h 531"/>
                <a:gd name="T70" fmla="*/ 0 w 648"/>
                <a:gd name="T71" fmla="*/ 0 h 531"/>
                <a:gd name="T72" fmla="*/ 0 w 648"/>
                <a:gd name="T73" fmla="*/ 0 h 531"/>
                <a:gd name="T74" fmla="*/ 0 w 648"/>
                <a:gd name="T75" fmla="*/ 0 h 531"/>
                <a:gd name="T76" fmla="*/ 0 w 648"/>
                <a:gd name="T77" fmla="*/ 0 h 5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8" h="531">
                  <a:moveTo>
                    <a:pt x="203" y="314"/>
                  </a:moveTo>
                  <a:lnTo>
                    <a:pt x="211" y="314"/>
                  </a:lnTo>
                  <a:lnTo>
                    <a:pt x="219" y="312"/>
                  </a:lnTo>
                  <a:lnTo>
                    <a:pt x="227" y="307"/>
                  </a:lnTo>
                  <a:lnTo>
                    <a:pt x="236" y="301"/>
                  </a:lnTo>
                  <a:lnTo>
                    <a:pt x="243" y="293"/>
                  </a:lnTo>
                  <a:lnTo>
                    <a:pt x="251" y="286"/>
                  </a:lnTo>
                  <a:lnTo>
                    <a:pt x="259" y="278"/>
                  </a:lnTo>
                  <a:lnTo>
                    <a:pt x="269" y="275"/>
                  </a:lnTo>
                  <a:lnTo>
                    <a:pt x="297" y="258"/>
                  </a:lnTo>
                  <a:lnTo>
                    <a:pt x="328" y="245"/>
                  </a:lnTo>
                  <a:lnTo>
                    <a:pt x="358" y="232"/>
                  </a:lnTo>
                  <a:lnTo>
                    <a:pt x="392" y="223"/>
                  </a:lnTo>
                  <a:lnTo>
                    <a:pt x="424" y="215"/>
                  </a:lnTo>
                  <a:lnTo>
                    <a:pt x="459" y="211"/>
                  </a:lnTo>
                  <a:lnTo>
                    <a:pt x="494" y="208"/>
                  </a:lnTo>
                  <a:lnTo>
                    <a:pt x="531" y="209"/>
                  </a:lnTo>
                  <a:lnTo>
                    <a:pt x="536" y="215"/>
                  </a:lnTo>
                  <a:lnTo>
                    <a:pt x="541" y="224"/>
                  </a:lnTo>
                  <a:lnTo>
                    <a:pt x="544" y="219"/>
                  </a:lnTo>
                  <a:lnTo>
                    <a:pt x="545" y="214"/>
                  </a:lnTo>
                  <a:lnTo>
                    <a:pt x="555" y="219"/>
                  </a:lnTo>
                  <a:lnTo>
                    <a:pt x="564" y="226"/>
                  </a:lnTo>
                  <a:lnTo>
                    <a:pt x="571" y="235"/>
                  </a:lnTo>
                  <a:lnTo>
                    <a:pt x="579" y="244"/>
                  </a:lnTo>
                  <a:lnTo>
                    <a:pt x="585" y="251"/>
                  </a:lnTo>
                  <a:lnTo>
                    <a:pt x="592" y="259"/>
                  </a:lnTo>
                  <a:lnTo>
                    <a:pt x="600" y="265"/>
                  </a:lnTo>
                  <a:lnTo>
                    <a:pt x="610" y="267"/>
                  </a:lnTo>
                  <a:lnTo>
                    <a:pt x="619" y="281"/>
                  </a:lnTo>
                  <a:lnTo>
                    <a:pt x="628" y="296"/>
                  </a:lnTo>
                  <a:lnTo>
                    <a:pt x="635" y="313"/>
                  </a:lnTo>
                  <a:lnTo>
                    <a:pt x="643" y="330"/>
                  </a:lnTo>
                  <a:lnTo>
                    <a:pt x="646" y="347"/>
                  </a:lnTo>
                  <a:lnTo>
                    <a:pt x="648" y="365"/>
                  </a:lnTo>
                  <a:lnTo>
                    <a:pt x="648" y="384"/>
                  </a:lnTo>
                  <a:lnTo>
                    <a:pt x="645" y="404"/>
                  </a:lnTo>
                  <a:lnTo>
                    <a:pt x="628" y="428"/>
                  </a:lnTo>
                  <a:lnTo>
                    <a:pt x="610" y="449"/>
                  </a:lnTo>
                  <a:lnTo>
                    <a:pt x="589" y="467"/>
                  </a:lnTo>
                  <a:lnTo>
                    <a:pt x="566" y="483"/>
                  </a:lnTo>
                  <a:lnTo>
                    <a:pt x="540" y="495"/>
                  </a:lnTo>
                  <a:lnTo>
                    <a:pt x="514" y="506"/>
                  </a:lnTo>
                  <a:lnTo>
                    <a:pt x="486" y="512"/>
                  </a:lnTo>
                  <a:lnTo>
                    <a:pt x="459" y="518"/>
                  </a:lnTo>
                  <a:lnTo>
                    <a:pt x="465" y="516"/>
                  </a:lnTo>
                  <a:lnTo>
                    <a:pt x="442" y="516"/>
                  </a:lnTo>
                  <a:lnTo>
                    <a:pt x="423" y="519"/>
                  </a:lnTo>
                  <a:lnTo>
                    <a:pt x="407" y="522"/>
                  </a:lnTo>
                  <a:lnTo>
                    <a:pt x="390" y="527"/>
                  </a:lnTo>
                  <a:lnTo>
                    <a:pt x="372" y="529"/>
                  </a:lnTo>
                  <a:lnTo>
                    <a:pt x="355" y="531"/>
                  </a:lnTo>
                  <a:lnTo>
                    <a:pt x="337" y="530"/>
                  </a:lnTo>
                  <a:lnTo>
                    <a:pt x="317" y="528"/>
                  </a:lnTo>
                  <a:lnTo>
                    <a:pt x="291" y="521"/>
                  </a:lnTo>
                  <a:lnTo>
                    <a:pt x="267" y="513"/>
                  </a:lnTo>
                  <a:lnTo>
                    <a:pt x="243" y="502"/>
                  </a:lnTo>
                  <a:lnTo>
                    <a:pt x="223" y="490"/>
                  </a:lnTo>
                  <a:lnTo>
                    <a:pt x="203" y="473"/>
                  </a:lnTo>
                  <a:lnTo>
                    <a:pt x="186" y="456"/>
                  </a:lnTo>
                  <a:lnTo>
                    <a:pt x="170" y="435"/>
                  </a:lnTo>
                  <a:lnTo>
                    <a:pt x="158" y="412"/>
                  </a:lnTo>
                  <a:lnTo>
                    <a:pt x="148" y="367"/>
                  </a:lnTo>
                  <a:lnTo>
                    <a:pt x="136" y="325"/>
                  </a:lnTo>
                  <a:lnTo>
                    <a:pt x="120" y="283"/>
                  </a:lnTo>
                  <a:lnTo>
                    <a:pt x="103" y="242"/>
                  </a:lnTo>
                  <a:lnTo>
                    <a:pt x="83" y="202"/>
                  </a:lnTo>
                  <a:lnTo>
                    <a:pt x="64" y="163"/>
                  </a:lnTo>
                  <a:lnTo>
                    <a:pt x="42" y="124"/>
                  </a:lnTo>
                  <a:lnTo>
                    <a:pt x="21" y="87"/>
                  </a:lnTo>
                  <a:lnTo>
                    <a:pt x="0" y="0"/>
                  </a:lnTo>
                  <a:lnTo>
                    <a:pt x="20" y="41"/>
                  </a:lnTo>
                  <a:lnTo>
                    <a:pt x="41" y="84"/>
                  </a:lnTo>
                  <a:lnTo>
                    <a:pt x="61" y="127"/>
                  </a:lnTo>
                  <a:lnTo>
                    <a:pt x="84" y="168"/>
                  </a:lnTo>
                  <a:lnTo>
                    <a:pt x="107" y="208"/>
                  </a:lnTo>
                  <a:lnTo>
                    <a:pt x="134" y="246"/>
                  </a:lnTo>
                  <a:lnTo>
                    <a:pt x="166" y="281"/>
                  </a:lnTo>
                  <a:lnTo>
                    <a:pt x="203" y="314"/>
                  </a:lnTo>
                  <a:close/>
                </a:path>
              </a:pathLst>
            </a:custGeom>
            <a:solidFill>
              <a:srgbClr val="52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6" name="Freeform 43"/>
            <p:cNvSpPr>
              <a:spLocks/>
            </p:cNvSpPr>
            <p:nvPr/>
          </p:nvSpPr>
          <p:spPr bwMode="auto">
            <a:xfrm>
              <a:off x="4885" y="3833"/>
              <a:ext cx="5" cy="7"/>
            </a:xfrm>
            <a:custGeom>
              <a:avLst/>
              <a:gdLst>
                <a:gd name="T0" fmla="*/ 0 w 16"/>
                <a:gd name="T1" fmla="*/ 0 h 26"/>
                <a:gd name="T2" fmla="*/ 0 w 16"/>
                <a:gd name="T3" fmla="*/ 0 h 26"/>
                <a:gd name="T4" fmla="*/ 0 w 16"/>
                <a:gd name="T5" fmla="*/ 0 h 26"/>
                <a:gd name="T6" fmla="*/ 0 w 16"/>
                <a:gd name="T7" fmla="*/ 0 h 26"/>
                <a:gd name="T8" fmla="*/ 0 w 16"/>
                <a:gd name="T9" fmla="*/ 0 h 26"/>
                <a:gd name="T10" fmla="*/ 0 w 16"/>
                <a:gd name="T11" fmla="*/ 0 h 26"/>
                <a:gd name="T12" fmla="*/ 0 w 16"/>
                <a:gd name="T13" fmla="*/ 0 h 26"/>
                <a:gd name="T14" fmla="*/ 0 w 16"/>
                <a:gd name="T15" fmla="*/ 0 h 26"/>
                <a:gd name="T16" fmla="*/ 0 w 16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6">
                  <a:moveTo>
                    <a:pt x="11" y="26"/>
                  </a:moveTo>
                  <a:lnTo>
                    <a:pt x="9" y="17"/>
                  </a:lnTo>
                  <a:lnTo>
                    <a:pt x="4" y="12"/>
                  </a:lnTo>
                  <a:lnTo>
                    <a:pt x="0" y="6"/>
                  </a:lnTo>
                  <a:lnTo>
                    <a:pt x="3" y="0"/>
                  </a:lnTo>
                  <a:lnTo>
                    <a:pt x="3" y="8"/>
                  </a:lnTo>
                  <a:lnTo>
                    <a:pt x="10" y="13"/>
                  </a:lnTo>
                  <a:lnTo>
                    <a:pt x="16" y="17"/>
                  </a:lnTo>
                  <a:lnTo>
                    <a:pt x="11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7" name="Freeform 44"/>
            <p:cNvSpPr>
              <a:spLocks/>
            </p:cNvSpPr>
            <p:nvPr/>
          </p:nvSpPr>
          <p:spPr bwMode="auto">
            <a:xfrm>
              <a:off x="5009" y="3954"/>
              <a:ext cx="2" cy="1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0 w 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336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336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608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00ADADB-7B84-4AF8-A830-CC9FBBEC171E}" type="slidenum">
              <a:rPr lang="en-US" smtClean="0"/>
              <a:pPr eaLnBrk="1" hangingPunct="1"/>
              <a:t>138</a:t>
            </a:fld>
            <a:endParaRPr lang="en-US" smtClean="0"/>
          </a:p>
        </p:txBody>
      </p:sp>
      <p:sp>
        <p:nvSpPr>
          <p:cNvPr id="14438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4625"/>
            <a:ext cx="8220075" cy="4749800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Devices for use with amputation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Examples of prosthetic devices: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artificial leg 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artificial foot 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artificial arm </a:t>
            </a:r>
          </a:p>
          <a:p>
            <a:pPr lvl="2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artificial hand </a:t>
            </a:r>
          </a:p>
        </p:txBody>
      </p:sp>
      <p:grpSp>
        <p:nvGrpSpPr>
          <p:cNvPr id="144389" name="Group 45"/>
          <p:cNvGrpSpPr>
            <a:grpSpLocks noChangeAspect="1"/>
          </p:cNvGrpSpPr>
          <p:nvPr/>
        </p:nvGrpSpPr>
        <p:grpSpPr bwMode="auto">
          <a:xfrm>
            <a:off x="5849938" y="3270250"/>
            <a:ext cx="2054225" cy="2754313"/>
            <a:chOff x="3828" y="1128"/>
            <a:chExt cx="1602" cy="2148"/>
          </a:xfrm>
        </p:grpSpPr>
        <p:sp>
          <p:nvSpPr>
            <p:cNvPr id="144392" name="AutoShape 46"/>
            <p:cNvSpPr>
              <a:spLocks noChangeAspect="1" noChangeArrowheads="1" noTextEdit="1"/>
            </p:cNvSpPr>
            <p:nvPr/>
          </p:nvSpPr>
          <p:spPr bwMode="auto">
            <a:xfrm>
              <a:off x="3828" y="1128"/>
              <a:ext cx="1602" cy="2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3" name="Freeform 47"/>
            <p:cNvSpPr>
              <a:spLocks/>
            </p:cNvSpPr>
            <p:nvPr/>
          </p:nvSpPr>
          <p:spPr bwMode="auto">
            <a:xfrm>
              <a:off x="3888" y="1135"/>
              <a:ext cx="1508" cy="2141"/>
            </a:xfrm>
            <a:custGeom>
              <a:avLst/>
              <a:gdLst>
                <a:gd name="T0" fmla="*/ 8 w 3017"/>
                <a:gd name="T1" fmla="*/ 17 h 4281"/>
                <a:gd name="T2" fmla="*/ 8 w 3017"/>
                <a:gd name="T3" fmla="*/ 16 h 4281"/>
                <a:gd name="T4" fmla="*/ 9 w 3017"/>
                <a:gd name="T5" fmla="*/ 15 h 4281"/>
                <a:gd name="T6" fmla="*/ 8 w 3017"/>
                <a:gd name="T7" fmla="*/ 14 h 4281"/>
                <a:gd name="T8" fmla="*/ 7 w 3017"/>
                <a:gd name="T9" fmla="*/ 13 h 4281"/>
                <a:gd name="T10" fmla="*/ 7 w 3017"/>
                <a:gd name="T11" fmla="*/ 12 h 4281"/>
                <a:gd name="T12" fmla="*/ 6 w 3017"/>
                <a:gd name="T13" fmla="*/ 10 h 4281"/>
                <a:gd name="T14" fmla="*/ 5 w 3017"/>
                <a:gd name="T15" fmla="*/ 11 h 4281"/>
                <a:gd name="T16" fmla="*/ 4 w 3017"/>
                <a:gd name="T17" fmla="*/ 12 h 4281"/>
                <a:gd name="T18" fmla="*/ 3 w 3017"/>
                <a:gd name="T19" fmla="*/ 12 h 4281"/>
                <a:gd name="T20" fmla="*/ 3 w 3017"/>
                <a:gd name="T21" fmla="*/ 14 h 4281"/>
                <a:gd name="T22" fmla="*/ 3 w 3017"/>
                <a:gd name="T23" fmla="*/ 15 h 4281"/>
                <a:gd name="T24" fmla="*/ 3 w 3017"/>
                <a:gd name="T25" fmla="*/ 16 h 4281"/>
                <a:gd name="T26" fmla="*/ 3 w 3017"/>
                <a:gd name="T27" fmla="*/ 16 h 4281"/>
                <a:gd name="T28" fmla="*/ 1 w 3017"/>
                <a:gd name="T29" fmla="*/ 16 h 4281"/>
                <a:gd name="T30" fmla="*/ 0 w 3017"/>
                <a:gd name="T31" fmla="*/ 16 h 4281"/>
                <a:gd name="T32" fmla="*/ 0 w 3017"/>
                <a:gd name="T33" fmla="*/ 15 h 4281"/>
                <a:gd name="T34" fmla="*/ 2 w 3017"/>
                <a:gd name="T35" fmla="*/ 15 h 4281"/>
                <a:gd name="T36" fmla="*/ 2 w 3017"/>
                <a:gd name="T37" fmla="*/ 14 h 4281"/>
                <a:gd name="T38" fmla="*/ 2 w 3017"/>
                <a:gd name="T39" fmla="*/ 12 h 4281"/>
                <a:gd name="T40" fmla="*/ 2 w 3017"/>
                <a:gd name="T41" fmla="*/ 11 h 4281"/>
                <a:gd name="T42" fmla="*/ 3 w 3017"/>
                <a:gd name="T43" fmla="*/ 10 h 4281"/>
                <a:gd name="T44" fmla="*/ 4 w 3017"/>
                <a:gd name="T45" fmla="*/ 9 h 4281"/>
                <a:gd name="T46" fmla="*/ 4 w 3017"/>
                <a:gd name="T47" fmla="*/ 8 h 4281"/>
                <a:gd name="T48" fmla="*/ 4 w 3017"/>
                <a:gd name="T49" fmla="*/ 8 h 4281"/>
                <a:gd name="T50" fmla="*/ 4 w 3017"/>
                <a:gd name="T51" fmla="*/ 7 h 4281"/>
                <a:gd name="T52" fmla="*/ 5 w 3017"/>
                <a:gd name="T53" fmla="*/ 7 h 4281"/>
                <a:gd name="T54" fmla="*/ 4 w 3017"/>
                <a:gd name="T55" fmla="*/ 7 h 4281"/>
                <a:gd name="T56" fmla="*/ 3 w 3017"/>
                <a:gd name="T57" fmla="*/ 7 h 4281"/>
                <a:gd name="T58" fmla="*/ 3 w 3017"/>
                <a:gd name="T59" fmla="*/ 6 h 4281"/>
                <a:gd name="T60" fmla="*/ 3 w 3017"/>
                <a:gd name="T61" fmla="*/ 6 h 4281"/>
                <a:gd name="T62" fmla="*/ 5 w 3017"/>
                <a:gd name="T63" fmla="*/ 6 h 4281"/>
                <a:gd name="T64" fmla="*/ 5 w 3017"/>
                <a:gd name="T65" fmla="*/ 5 h 4281"/>
                <a:gd name="T66" fmla="*/ 5 w 3017"/>
                <a:gd name="T67" fmla="*/ 4 h 4281"/>
                <a:gd name="T68" fmla="*/ 5 w 3017"/>
                <a:gd name="T69" fmla="*/ 3 h 4281"/>
                <a:gd name="T70" fmla="*/ 5 w 3017"/>
                <a:gd name="T71" fmla="*/ 2 h 4281"/>
                <a:gd name="T72" fmla="*/ 6 w 3017"/>
                <a:gd name="T73" fmla="*/ 1 h 4281"/>
                <a:gd name="T74" fmla="*/ 6 w 3017"/>
                <a:gd name="T75" fmla="*/ 1 h 4281"/>
                <a:gd name="T76" fmla="*/ 7 w 3017"/>
                <a:gd name="T77" fmla="*/ 2 h 4281"/>
                <a:gd name="T78" fmla="*/ 7 w 3017"/>
                <a:gd name="T79" fmla="*/ 3 h 4281"/>
                <a:gd name="T80" fmla="*/ 6 w 3017"/>
                <a:gd name="T81" fmla="*/ 3 h 4281"/>
                <a:gd name="T82" fmla="*/ 7 w 3017"/>
                <a:gd name="T83" fmla="*/ 3 h 4281"/>
                <a:gd name="T84" fmla="*/ 8 w 3017"/>
                <a:gd name="T85" fmla="*/ 4 h 4281"/>
                <a:gd name="T86" fmla="*/ 8 w 3017"/>
                <a:gd name="T87" fmla="*/ 5 h 4281"/>
                <a:gd name="T88" fmla="*/ 8 w 3017"/>
                <a:gd name="T89" fmla="*/ 6 h 4281"/>
                <a:gd name="T90" fmla="*/ 8 w 3017"/>
                <a:gd name="T91" fmla="*/ 7 h 4281"/>
                <a:gd name="T92" fmla="*/ 8 w 3017"/>
                <a:gd name="T93" fmla="*/ 8 h 4281"/>
                <a:gd name="T94" fmla="*/ 8 w 3017"/>
                <a:gd name="T95" fmla="*/ 9 h 4281"/>
                <a:gd name="T96" fmla="*/ 8 w 3017"/>
                <a:gd name="T97" fmla="*/ 10 h 4281"/>
                <a:gd name="T98" fmla="*/ 8 w 3017"/>
                <a:gd name="T99" fmla="*/ 10 h 4281"/>
                <a:gd name="T100" fmla="*/ 8 w 3017"/>
                <a:gd name="T101" fmla="*/ 12 h 4281"/>
                <a:gd name="T102" fmla="*/ 9 w 3017"/>
                <a:gd name="T103" fmla="*/ 13 h 4281"/>
                <a:gd name="T104" fmla="*/ 10 w 3017"/>
                <a:gd name="T105" fmla="*/ 14 h 4281"/>
                <a:gd name="T106" fmla="*/ 10 w 3017"/>
                <a:gd name="T107" fmla="*/ 14 h 4281"/>
                <a:gd name="T108" fmla="*/ 11 w 3017"/>
                <a:gd name="T109" fmla="*/ 14 h 4281"/>
                <a:gd name="T110" fmla="*/ 11 w 3017"/>
                <a:gd name="T111" fmla="*/ 16 h 4281"/>
                <a:gd name="T112" fmla="*/ 10 w 3017"/>
                <a:gd name="T113" fmla="*/ 16 h 4281"/>
                <a:gd name="T114" fmla="*/ 9 w 3017"/>
                <a:gd name="T115" fmla="*/ 17 h 4281"/>
                <a:gd name="T116" fmla="*/ 8 w 3017"/>
                <a:gd name="T117" fmla="*/ 17 h 428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17" h="4281">
                  <a:moveTo>
                    <a:pt x="2224" y="4281"/>
                  </a:moveTo>
                  <a:lnTo>
                    <a:pt x="2199" y="4266"/>
                  </a:lnTo>
                  <a:lnTo>
                    <a:pt x="2181" y="4251"/>
                  </a:lnTo>
                  <a:lnTo>
                    <a:pt x="2169" y="4235"/>
                  </a:lnTo>
                  <a:lnTo>
                    <a:pt x="2160" y="4218"/>
                  </a:lnTo>
                  <a:lnTo>
                    <a:pt x="2155" y="4198"/>
                  </a:lnTo>
                  <a:lnTo>
                    <a:pt x="2153" y="4179"/>
                  </a:lnTo>
                  <a:lnTo>
                    <a:pt x="2152" y="4157"/>
                  </a:lnTo>
                  <a:lnTo>
                    <a:pt x="2152" y="4135"/>
                  </a:lnTo>
                  <a:lnTo>
                    <a:pt x="2158" y="4129"/>
                  </a:lnTo>
                  <a:lnTo>
                    <a:pt x="2165" y="4123"/>
                  </a:lnTo>
                  <a:lnTo>
                    <a:pt x="2173" y="4115"/>
                  </a:lnTo>
                  <a:lnTo>
                    <a:pt x="2180" y="4108"/>
                  </a:lnTo>
                  <a:lnTo>
                    <a:pt x="2186" y="4100"/>
                  </a:lnTo>
                  <a:lnTo>
                    <a:pt x="2192" y="4093"/>
                  </a:lnTo>
                  <a:lnTo>
                    <a:pt x="2197" y="4085"/>
                  </a:lnTo>
                  <a:lnTo>
                    <a:pt x="2202" y="4078"/>
                  </a:lnTo>
                  <a:lnTo>
                    <a:pt x="2252" y="4034"/>
                  </a:lnTo>
                  <a:lnTo>
                    <a:pt x="2295" y="3991"/>
                  </a:lnTo>
                  <a:lnTo>
                    <a:pt x="2331" y="3948"/>
                  </a:lnTo>
                  <a:lnTo>
                    <a:pt x="2361" y="3903"/>
                  </a:lnTo>
                  <a:lnTo>
                    <a:pt x="2383" y="3855"/>
                  </a:lnTo>
                  <a:lnTo>
                    <a:pt x="2399" y="3803"/>
                  </a:lnTo>
                  <a:lnTo>
                    <a:pt x="2408" y="3745"/>
                  </a:lnTo>
                  <a:lnTo>
                    <a:pt x="2413" y="3684"/>
                  </a:lnTo>
                  <a:lnTo>
                    <a:pt x="2420" y="3669"/>
                  </a:lnTo>
                  <a:lnTo>
                    <a:pt x="2419" y="3655"/>
                  </a:lnTo>
                  <a:lnTo>
                    <a:pt x="2410" y="3640"/>
                  </a:lnTo>
                  <a:lnTo>
                    <a:pt x="2399" y="3624"/>
                  </a:lnTo>
                  <a:lnTo>
                    <a:pt x="2384" y="3608"/>
                  </a:lnTo>
                  <a:lnTo>
                    <a:pt x="2369" y="3595"/>
                  </a:lnTo>
                  <a:lnTo>
                    <a:pt x="2357" y="3584"/>
                  </a:lnTo>
                  <a:lnTo>
                    <a:pt x="2349" y="3576"/>
                  </a:lnTo>
                  <a:lnTo>
                    <a:pt x="2307" y="3537"/>
                  </a:lnTo>
                  <a:lnTo>
                    <a:pt x="2267" y="3499"/>
                  </a:lnTo>
                  <a:lnTo>
                    <a:pt x="2227" y="3459"/>
                  </a:lnTo>
                  <a:lnTo>
                    <a:pt x="2189" y="3421"/>
                  </a:lnTo>
                  <a:lnTo>
                    <a:pt x="2150" y="3382"/>
                  </a:lnTo>
                  <a:lnTo>
                    <a:pt x="2111" y="3345"/>
                  </a:lnTo>
                  <a:lnTo>
                    <a:pt x="2072" y="3309"/>
                  </a:lnTo>
                  <a:lnTo>
                    <a:pt x="2032" y="3276"/>
                  </a:lnTo>
                  <a:lnTo>
                    <a:pt x="2034" y="3266"/>
                  </a:lnTo>
                  <a:lnTo>
                    <a:pt x="2035" y="3259"/>
                  </a:lnTo>
                  <a:lnTo>
                    <a:pt x="2036" y="3250"/>
                  </a:lnTo>
                  <a:lnTo>
                    <a:pt x="2039" y="3243"/>
                  </a:lnTo>
                  <a:lnTo>
                    <a:pt x="2003" y="3224"/>
                  </a:lnTo>
                  <a:lnTo>
                    <a:pt x="1975" y="3202"/>
                  </a:lnTo>
                  <a:lnTo>
                    <a:pt x="1952" y="3175"/>
                  </a:lnTo>
                  <a:lnTo>
                    <a:pt x="1936" y="3148"/>
                  </a:lnTo>
                  <a:lnTo>
                    <a:pt x="1923" y="3116"/>
                  </a:lnTo>
                  <a:lnTo>
                    <a:pt x="1912" y="3084"/>
                  </a:lnTo>
                  <a:lnTo>
                    <a:pt x="1904" y="3050"/>
                  </a:lnTo>
                  <a:lnTo>
                    <a:pt x="1896" y="3016"/>
                  </a:lnTo>
                  <a:lnTo>
                    <a:pt x="1869" y="2953"/>
                  </a:lnTo>
                  <a:lnTo>
                    <a:pt x="1841" y="2889"/>
                  </a:lnTo>
                  <a:lnTo>
                    <a:pt x="1813" y="2826"/>
                  </a:lnTo>
                  <a:lnTo>
                    <a:pt x="1785" y="2763"/>
                  </a:lnTo>
                  <a:lnTo>
                    <a:pt x="1757" y="2700"/>
                  </a:lnTo>
                  <a:lnTo>
                    <a:pt x="1728" y="2637"/>
                  </a:lnTo>
                  <a:lnTo>
                    <a:pt x="1700" y="2577"/>
                  </a:lnTo>
                  <a:lnTo>
                    <a:pt x="1672" y="2519"/>
                  </a:lnTo>
                  <a:lnTo>
                    <a:pt x="1651" y="2515"/>
                  </a:lnTo>
                  <a:lnTo>
                    <a:pt x="1631" y="2512"/>
                  </a:lnTo>
                  <a:lnTo>
                    <a:pt x="1611" y="2508"/>
                  </a:lnTo>
                  <a:lnTo>
                    <a:pt x="1592" y="2504"/>
                  </a:lnTo>
                  <a:lnTo>
                    <a:pt x="1573" y="2500"/>
                  </a:lnTo>
                  <a:lnTo>
                    <a:pt x="1554" y="2498"/>
                  </a:lnTo>
                  <a:lnTo>
                    <a:pt x="1536" y="2497"/>
                  </a:lnTo>
                  <a:lnTo>
                    <a:pt x="1520" y="2498"/>
                  </a:lnTo>
                  <a:lnTo>
                    <a:pt x="1486" y="2535"/>
                  </a:lnTo>
                  <a:lnTo>
                    <a:pt x="1452" y="2573"/>
                  </a:lnTo>
                  <a:lnTo>
                    <a:pt x="1418" y="2611"/>
                  </a:lnTo>
                  <a:lnTo>
                    <a:pt x="1384" y="2649"/>
                  </a:lnTo>
                  <a:lnTo>
                    <a:pt x="1348" y="2684"/>
                  </a:lnTo>
                  <a:lnTo>
                    <a:pt x="1313" y="2720"/>
                  </a:lnTo>
                  <a:lnTo>
                    <a:pt x="1273" y="2753"/>
                  </a:lnTo>
                  <a:lnTo>
                    <a:pt x="1235" y="2786"/>
                  </a:lnTo>
                  <a:lnTo>
                    <a:pt x="1217" y="2792"/>
                  </a:lnTo>
                  <a:lnTo>
                    <a:pt x="1197" y="2802"/>
                  </a:lnTo>
                  <a:lnTo>
                    <a:pt x="1174" y="2812"/>
                  </a:lnTo>
                  <a:lnTo>
                    <a:pt x="1150" y="2825"/>
                  </a:lnTo>
                  <a:lnTo>
                    <a:pt x="1122" y="2838"/>
                  </a:lnTo>
                  <a:lnTo>
                    <a:pt x="1096" y="2850"/>
                  </a:lnTo>
                  <a:lnTo>
                    <a:pt x="1068" y="2862"/>
                  </a:lnTo>
                  <a:lnTo>
                    <a:pt x="1042" y="2875"/>
                  </a:lnTo>
                  <a:lnTo>
                    <a:pt x="1026" y="2893"/>
                  </a:lnTo>
                  <a:lnTo>
                    <a:pt x="1016" y="2908"/>
                  </a:lnTo>
                  <a:lnTo>
                    <a:pt x="1007" y="2920"/>
                  </a:lnTo>
                  <a:lnTo>
                    <a:pt x="1004" y="2933"/>
                  </a:lnTo>
                  <a:lnTo>
                    <a:pt x="1003" y="2945"/>
                  </a:lnTo>
                  <a:lnTo>
                    <a:pt x="1006" y="2960"/>
                  </a:lnTo>
                  <a:lnTo>
                    <a:pt x="1013" y="2979"/>
                  </a:lnTo>
                  <a:lnTo>
                    <a:pt x="1025" y="3004"/>
                  </a:lnTo>
                  <a:lnTo>
                    <a:pt x="1030" y="3069"/>
                  </a:lnTo>
                  <a:lnTo>
                    <a:pt x="1025" y="3131"/>
                  </a:lnTo>
                  <a:lnTo>
                    <a:pt x="1014" y="3190"/>
                  </a:lnTo>
                  <a:lnTo>
                    <a:pt x="997" y="3249"/>
                  </a:lnTo>
                  <a:lnTo>
                    <a:pt x="975" y="3307"/>
                  </a:lnTo>
                  <a:lnTo>
                    <a:pt x="953" y="3366"/>
                  </a:lnTo>
                  <a:lnTo>
                    <a:pt x="930" y="3427"/>
                  </a:lnTo>
                  <a:lnTo>
                    <a:pt x="912" y="3492"/>
                  </a:lnTo>
                  <a:lnTo>
                    <a:pt x="893" y="3513"/>
                  </a:lnTo>
                  <a:lnTo>
                    <a:pt x="884" y="3533"/>
                  </a:lnTo>
                  <a:lnTo>
                    <a:pt x="880" y="3553"/>
                  </a:lnTo>
                  <a:lnTo>
                    <a:pt x="882" y="3573"/>
                  </a:lnTo>
                  <a:lnTo>
                    <a:pt x="885" y="3592"/>
                  </a:lnTo>
                  <a:lnTo>
                    <a:pt x="890" y="3613"/>
                  </a:lnTo>
                  <a:lnTo>
                    <a:pt x="896" y="3635"/>
                  </a:lnTo>
                  <a:lnTo>
                    <a:pt x="900" y="3659"/>
                  </a:lnTo>
                  <a:lnTo>
                    <a:pt x="892" y="3690"/>
                  </a:lnTo>
                  <a:lnTo>
                    <a:pt x="894" y="3717"/>
                  </a:lnTo>
                  <a:lnTo>
                    <a:pt x="900" y="3738"/>
                  </a:lnTo>
                  <a:lnTo>
                    <a:pt x="910" y="3759"/>
                  </a:lnTo>
                  <a:lnTo>
                    <a:pt x="920" y="3779"/>
                  </a:lnTo>
                  <a:lnTo>
                    <a:pt x="930" y="3802"/>
                  </a:lnTo>
                  <a:lnTo>
                    <a:pt x="938" y="3828"/>
                  </a:lnTo>
                  <a:lnTo>
                    <a:pt x="942" y="3862"/>
                  </a:lnTo>
                  <a:lnTo>
                    <a:pt x="935" y="3886"/>
                  </a:lnTo>
                  <a:lnTo>
                    <a:pt x="931" y="3911"/>
                  </a:lnTo>
                  <a:lnTo>
                    <a:pt x="927" y="3935"/>
                  </a:lnTo>
                  <a:lnTo>
                    <a:pt x="925" y="3960"/>
                  </a:lnTo>
                  <a:lnTo>
                    <a:pt x="921" y="3983"/>
                  </a:lnTo>
                  <a:lnTo>
                    <a:pt x="917" y="4009"/>
                  </a:lnTo>
                  <a:lnTo>
                    <a:pt x="909" y="4034"/>
                  </a:lnTo>
                  <a:lnTo>
                    <a:pt x="900" y="4062"/>
                  </a:lnTo>
                  <a:lnTo>
                    <a:pt x="843" y="4071"/>
                  </a:lnTo>
                  <a:lnTo>
                    <a:pt x="791" y="4074"/>
                  </a:lnTo>
                  <a:lnTo>
                    <a:pt x="740" y="4071"/>
                  </a:lnTo>
                  <a:lnTo>
                    <a:pt x="693" y="4064"/>
                  </a:lnTo>
                  <a:lnTo>
                    <a:pt x="644" y="4052"/>
                  </a:lnTo>
                  <a:lnTo>
                    <a:pt x="597" y="4037"/>
                  </a:lnTo>
                  <a:lnTo>
                    <a:pt x="548" y="4021"/>
                  </a:lnTo>
                  <a:lnTo>
                    <a:pt x="498" y="4006"/>
                  </a:lnTo>
                  <a:lnTo>
                    <a:pt x="447" y="4002"/>
                  </a:lnTo>
                  <a:lnTo>
                    <a:pt x="410" y="4001"/>
                  </a:lnTo>
                  <a:lnTo>
                    <a:pt x="381" y="3999"/>
                  </a:lnTo>
                  <a:lnTo>
                    <a:pt x="360" y="3998"/>
                  </a:lnTo>
                  <a:lnTo>
                    <a:pt x="343" y="3996"/>
                  </a:lnTo>
                  <a:lnTo>
                    <a:pt x="330" y="3994"/>
                  </a:lnTo>
                  <a:lnTo>
                    <a:pt x="315" y="3992"/>
                  </a:lnTo>
                  <a:lnTo>
                    <a:pt x="299" y="3990"/>
                  </a:lnTo>
                  <a:lnTo>
                    <a:pt x="245" y="3973"/>
                  </a:lnTo>
                  <a:lnTo>
                    <a:pt x="184" y="3950"/>
                  </a:lnTo>
                  <a:lnTo>
                    <a:pt x="121" y="3920"/>
                  </a:lnTo>
                  <a:lnTo>
                    <a:pt x="65" y="3885"/>
                  </a:lnTo>
                  <a:lnTo>
                    <a:pt x="21" y="3844"/>
                  </a:lnTo>
                  <a:lnTo>
                    <a:pt x="0" y="3801"/>
                  </a:lnTo>
                  <a:lnTo>
                    <a:pt x="7" y="3753"/>
                  </a:lnTo>
                  <a:lnTo>
                    <a:pt x="50" y="3705"/>
                  </a:lnTo>
                  <a:lnTo>
                    <a:pt x="98" y="3705"/>
                  </a:lnTo>
                  <a:lnTo>
                    <a:pt x="147" y="3707"/>
                  </a:lnTo>
                  <a:lnTo>
                    <a:pt x="196" y="3709"/>
                  </a:lnTo>
                  <a:lnTo>
                    <a:pt x="244" y="3711"/>
                  </a:lnTo>
                  <a:lnTo>
                    <a:pt x="292" y="3710"/>
                  </a:lnTo>
                  <a:lnTo>
                    <a:pt x="342" y="3708"/>
                  </a:lnTo>
                  <a:lnTo>
                    <a:pt x="394" y="3701"/>
                  </a:lnTo>
                  <a:lnTo>
                    <a:pt x="449" y="3691"/>
                  </a:lnTo>
                  <a:lnTo>
                    <a:pt x="463" y="3675"/>
                  </a:lnTo>
                  <a:lnTo>
                    <a:pt x="476" y="3663"/>
                  </a:lnTo>
                  <a:lnTo>
                    <a:pt x="489" y="3651"/>
                  </a:lnTo>
                  <a:lnTo>
                    <a:pt x="502" y="3644"/>
                  </a:lnTo>
                  <a:lnTo>
                    <a:pt x="514" y="3635"/>
                  </a:lnTo>
                  <a:lnTo>
                    <a:pt x="528" y="3628"/>
                  </a:lnTo>
                  <a:lnTo>
                    <a:pt x="545" y="3621"/>
                  </a:lnTo>
                  <a:lnTo>
                    <a:pt x="565" y="3613"/>
                  </a:lnTo>
                  <a:lnTo>
                    <a:pt x="567" y="3604"/>
                  </a:lnTo>
                  <a:lnTo>
                    <a:pt x="569" y="3594"/>
                  </a:lnTo>
                  <a:lnTo>
                    <a:pt x="572" y="3586"/>
                  </a:lnTo>
                  <a:lnTo>
                    <a:pt x="576" y="3577"/>
                  </a:lnTo>
                  <a:lnTo>
                    <a:pt x="578" y="3568"/>
                  </a:lnTo>
                  <a:lnTo>
                    <a:pt x="581" y="3558"/>
                  </a:lnTo>
                  <a:lnTo>
                    <a:pt x="584" y="3550"/>
                  </a:lnTo>
                  <a:lnTo>
                    <a:pt x="587" y="3541"/>
                  </a:lnTo>
                  <a:lnTo>
                    <a:pt x="585" y="3516"/>
                  </a:lnTo>
                  <a:lnTo>
                    <a:pt x="587" y="3462"/>
                  </a:lnTo>
                  <a:lnTo>
                    <a:pt x="590" y="3387"/>
                  </a:lnTo>
                  <a:lnTo>
                    <a:pt x="596" y="3300"/>
                  </a:lnTo>
                  <a:lnTo>
                    <a:pt x="600" y="3206"/>
                  </a:lnTo>
                  <a:lnTo>
                    <a:pt x="604" y="3116"/>
                  </a:lnTo>
                  <a:lnTo>
                    <a:pt x="607" y="3036"/>
                  </a:lnTo>
                  <a:lnTo>
                    <a:pt x="610" y="2975"/>
                  </a:lnTo>
                  <a:lnTo>
                    <a:pt x="597" y="2954"/>
                  </a:lnTo>
                  <a:lnTo>
                    <a:pt x="590" y="2928"/>
                  </a:lnTo>
                  <a:lnTo>
                    <a:pt x="589" y="2899"/>
                  </a:lnTo>
                  <a:lnTo>
                    <a:pt x="593" y="2869"/>
                  </a:lnTo>
                  <a:lnTo>
                    <a:pt x="598" y="2839"/>
                  </a:lnTo>
                  <a:lnTo>
                    <a:pt x="606" y="2811"/>
                  </a:lnTo>
                  <a:lnTo>
                    <a:pt x="615" y="2787"/>
                  </a:lnTo>
                  <a:lnTo>
                    <a:pt x="624" y="2769"/>
                  </a:lnTo>
                  <a:lnTo>
                    <a:pt x="661" y="2732"/>
                  </a:lnTo>
                  <a:lnTo>
                    <a:pt x="698" y="2690"/>
                  </a:lnTo>
                  <a:lnTo>
                    <a:pt x="732" y="2644"/>
                  </a:lnTo>
                  <a:lnTo>
                    <a:pt x="767" y="2597"/>
                  </a:lnTo>
                  <a:lnTo>
                    <a:pt x="799" y="2548"/>
                  </a:lnTo>
                  <a:lnTo>
                    <a:pt x="834" y="2499"/>
                  </a:lnTo>
                  <a:lnTo>
                    <a:pt x="868" y="2454"/>
                  </a:lnTo>
                  <a:lnTo>
                    <a:pt x="904" y="2412"/>
                  </a:lnTo>
                  <a:lnTo>
                    <a:pt x="923" y="2380"/>
                  </a:lnTo>
                  <a:lnTo>
                    <a:pt x="944" y="2351"/>
                  </a:lnTo>
                  <a:lnTo>
                    <a:pt x="965" y="2323"/>
                  </a:lnTo>
                  <a:lnTo>
                    <a:pt x="986" y="2295"/>
                  </a:lnTo>
                  <a:lnTo>
                    <a:pt x="1006" y="2267"/>
                  </a:lnTo>
                  <a:lnTo>
                    <a:pt x="1027" y="2240"/>
                  </a:lnTo>
                  <a:lnTo>
                    <a:pt x="1049" y="2211"/>
                  </a:lnTo>
                  <a:lnTo>
                    <a:pt x="1070" y="2184"/>
                  </a:lnTo>
                  <a:lnTo>
                    <a:pt x="1068" y="2169"/>
                  </a:lnTo>
                  <a:lnTo>
                    <a:pt x="1064" y="2157"/>
                  </a:lnTo>
                  <a:lnTo>
                    <a:pt x="1058" y="2147"/>
                  </a:lnTo>
                  <a:lnTo>
                    <a:pt x="1053" y="2138"/>
                  </a:lnTo>
                  <a:lnTo>
                    <a:pt x="1046" y="2128"/>
                  </a:lnTo>
                  <a:lnTo>
                    <a:pt x="1043" y="2118"/>
                  </a:lnTo>
                  <a:lnTo>
                    <a:pt x="1041" y="2108"/>
                  </a:lnTo>
                  <a:lnTo>
                    <a:pt x="1042" y="2095"/>
                  </a:lnTo>
                  <a:lnTo>
                    <a:pt x="1065" y="2078"/>
                  </a:lnTo>
                  <a:lnTo>
                    <a:pt x="1086" y="2061"/>
                  </a:lnTo>
                  <a:lnTo>
                    <a:pt x="1102" y="2043"/>
                  </a:lnTo>
                  <a:lnTo>
                    <a:pt x="1119" y="2025"/>
                  </a:lnTo>
                  <a:lnTo>
                    <a:pt x="1133" y="2004"/>
                  </a:lnTo>
                  <a:lnTo>
                    <a:pt x="1149" y="1984"/>
                  </a:lnTo>
                  <a:lnTo>
                    <a:pt x="1164" y="1963"/>
                  </a:lnTo>
                  <a:lnTo>
                    <a:pt x="1183" y="1943"/>
                  </a:lnTo>
                  <a:lnTo>
                    <a:pt x="1190" y="1936"/>
                  </a:lnTo>
                  <a:lnTo>
                    <a:pt x="1198" y="1929"/>
                  </a:lnTo>
                  <a:lnTo>
                    <a:pt x="1206" y="1923"/>
                  </a:lnTo>
                  <a:lnTo>
                    <a:pt x="1215" y="1917"/>
                  </a:lnTo>
                  <a:lnTo>
                    <a:pt x="1223" y="1910"/>
                  </a:lnTo>
                  <a:lnTo>
                    <a:pt x="1231" y="1904"/>
                  </a:lnTo>
                  <a:lnTo>
                    <a:pt x="1239" y="1899"/>
                  </a:lnTo>
                  <a:lnTo>
                    <a:pt x="1248" y="1894"/>
                  </a:lnTo>
                  <a:lnTo>
                    <a:pt x="1247" y="1858"/>
                  </a:lnTo>
                  <a:lnTo>
                    <a:pt x="1247" y="1831"/>
                  </a:lnTo>
                  <a:lnTo>
                    <a:pt x="1248" y="1811"/>
                  </a:lnTo>
                  <a:lnTo>
                    <a:pt x="1252" y="1795"/>
                  </a:lnTo>
                  <a:lnTo>
                    <a:pt x="1261" y="1783"/>
                  </a:lnTo>
                  <a:lnTo>
                    <a:pt x="1276" y="1773"/>
                  </a:lnTo>
                  <a:lnTo>
                    <a:pt x="1297" y="1764"/>
                  </a:lnTo>
                  <a:lnTo>
                    <a:pt x="1328" y="1754"/>
                  </a:lnTo>
                  <a:lnTo>
                    <a:pt x="1330" y="1736"/>
                  </a:lnTo>
                  <a:lnTo>
                    <a:pt x="1334" y="1724"/>
                  </a:lnTo>
                  <a:lnTo>
                    <a:pt x="1335" y="1712"/>
                  </a:lnTo>
                  <a:lnTo>
                    <a:pt x="1336" y="1704"/>
                  </a:lnTo>
                  <a:lnTo>
                    <a:pt x="1334" y="1694"/>
                  </a:lnTo>
                  <a:lnTo>
                    <a:pt x="1332" y="1685"/>
                  </a:lnTo>
                  <a:lnTo>
                    <a:pt x="1328" y="1674"/>
                  </a:lnTo>
                  <a:lnTo>
                    <a:pt x="1324" y="1661"/>
                  </a:lnTo>
                  <a:lnTo>
                    <a:pt x="1310" y="1660"/>
                  </a:lnTo>
                  <a:lnTo>
                    <a:pt x="1298" y="1659"/>
                  </a:lnTo>
                  <a:lnTo>
                    <a:pt x="1284" y="1658"/>
                  </a:lnTo>
                  <a:lnTo>
                    <a:pt x="1271" y="1658"/>
                  </a:lnTo>
                  <a:lnTo>
                    <a:pt x="1258" y="1657"/>
                  </a:lnTo>
                  <a:lnTo>
                    <a:pt x="1245" y="1657"/>
                  </a:lnTo>
                  <a:lnTo>
                    <a:pt x="1232" y="1657"/>
                  </a:lnTo>
                  <a:lnTo>
                    <a:pt x="1220" y="1657"/>
                  </a:lnTo>
                  <a:lnTo>
                    <a:pt x="1176" y="1678"/>
                  </a:lnTo>
                  <a:lnTo>
                    <a:pt x="1141" y="1697"/>
                  </a:lnTo>
                  <a:lnTo>
                    <a:pt x="1111" y="1710"/>
                  </a:lnTo>
                  <a:lnTo>
                    <a:pt x="1084" y="1718"/>
                  </a:lnTo>
                  <a:lnTo>
                    <a:pt x="1057" y="1719"/>
                  </a:lnTo>
                  <a:lnTo>
                    <a:pt x="1029" y="1715"/>
                  </a:lnTo>
                  <a:lnTo>
                    <a:pt x="997" y="1704"/>
                  </a:lnTo>
                  <a:lnTo>
                    <a:pt x="960" y="1686"/>
                  </a:lnTo>
                  <a:lnTo>
                    <a:pt x="916" y="1673"/>
                  </a:lnTo>
                  <a:lnTo>
                    <a:pt x="886" y="1656"/>
                  </a:lnTo>
                  <a:lnTo>
                    <a:pt x="867" y="1634"/>
                  </a:lnTo>
                  <a:lnTo>
                    <a:pt x="854" y="1611"/>
                  </a:lnTo>
                  <a:lnTo>
                    <a:pt x="842" y="1585"/>
                  </a:lnTo>
                  <a:lnTo>
                    <a:pt x="830" y="1561"/>
                  </a:lnTo>
                  <a:lnTo>
                    <a:pt x="812" y="1539"/>
                  </a:lnTo>
                  <a:lnTo>
                    <a:pt x="787" y="1521"/>
                  </a:lnTo>
                  <a:lnTo>
                    <a:pt x="792" y="1516"/>
                  </a:lnTo>
                  <a:lnTo>
                    <a:pt x="797" y="1512"/>
                  </a:lnTo>
                  <a:lnTo>
                    <a:pt x="803" y="1484"/>
                  </a:lnTo>
                  <a:lnTo>
                    <a:pt x="821" y="1460"/>
                  </a:lnTo>
                  <a:lnTo>
                    <a:pt x="845" y="1437"/>
                  </a:lnTo>
                  <a:lnTo>
                    <a:pt x="877" y="1417"/>
                  </a:lnTo>
                  <a:lnTo>
                    <a:pt x="909" y="1397"/>
                  </a:lnTo>
                  <a:lnTo>
                    <a:pt x="943" y="1378"/>
                  </a:lnTo>
                  <a:lnTo>
                    <a:pt x="973" y="1361"/>
                  </a:lnTo>
                  <a:lnTo>
                    <a:pt x="999" y="1346"/>
                  </a:lnTo>
                  <a:lnTo>
                    <a:pt x="1025" y="1348"/>
                  </a:lnTo>
                  <a:lnTo>
                    <a:pt x="1071" y="1359"/>
                  </a:lnTo>
                  <a:lnTo>
                    <a:pt x="1126" y="1371"/>
                  </a:lnTo>
                  <a:lnTo>
                    <a:pt x="1186" y="1384"/>
                  </a:lnTo>
                  <a:lnTo>
                    <a:pt x="1242" y="1391"/>
                  </a:lnTo>
                  <a:lnTo>
                    <a:pt x="1291" y="1391"/>
                  </a:lnTo>
                  <a:lnTo>
                    <a:pt x="1325" y="1379"/>
                  </a:lnTo>
                  <a:lnTo>
                    <a:pt x="1339" y="1350"/>
                  </a:lnTo>
                  <a:lnTo>
                    <a:pt x="1325" y="1316"/>
                  </a:lnTo>
                  <a:lnTo>
                    <a:pt x="1315" y="1289"/>
                  </a:lnTo>
                  <a:lnTo>
                    <a:pt x="1305" y="1265"/>
                  </a:lnTo>
                  <a:lnTo>
                    <a:pt x="1300" y="1244"/>
                  </a:lnTo>
                  <a:lnTo>
                    <a:pt x="1296" y="1221"/>
                  </a:lnTo>
                  <a:lnTo>
                    <a:pt x="1295" y="1198"/>
                  </a:lnTo>
                  <a:lnTo>
                    <a:pt x="1295" y="1171"/>
                  </a:lnTo>
                  <a:lnTo>
                    <a:pt x="1299" y="1138"/>
                  </a:lnTo>
                  <a:lnTo>
                    <a:pt x="1306" y="1120"/>
                  </a:lnTo>
                  <a:lnTo>
                    <a:pt x="1315" y="1103"/>
                  </a:lnTo>
                  <a:lnTo>
                    <a:pt x="1324" y="1084"/>
                  </a:lnTo>
                  <a:lnTo>
                    <a:pt x="1338" y="1060"/>
                  </a:lnTo>
                  <a:lnTo>
                    <a:pt x="1356" y="1026"/>
                  </a:lnTo>
                  <a:lnTo>
                    <a:pt x="1380" y="983"/>
                  </a:lnTo>
                  <a:lnTo>
                    <a:pt x="1412" y="923"/>
                  </a:lnTo>
                  <a:lnTo>
                    <a:pt x="1454" y="847"/>
                  </a:lnTo>
                  <a:lnTo>
                    <a:pt x="1475" y="815"/>
                  </a:lnTo>
                  <a:lnTo>
                    <a:pt x="1492" y="792"/>
                  </a:lnTo>
                  <a:lnTo>
                    <a:pt x="1503" y="773"/>
                  </a:lnTo>
                  <a:lnTo>
                    <a:pt x="1509" y="757"/>
                  </a:lnTo>
                  <a:lnTo>
                    <a:pt x="1509" y="741"/>
                  </a:lnTo>
                  <a:lnTo>
                    <a:pt x="1503" y="725"/>
                  </a:lnTo>
                  <a:lnTo>
                    <a:pt x="1490" y="705"/>
                  </a:lnTo>
                  <a:lnTo>
                    <a:pt x="1471" y="678"/>
                  </a:lnTo>
                  <a:lnTo>
                    <a:pt x="1424" y="663"/>
                  </a:lnTo>
                  <a:lnTo>
                    <a:pt x="1392" y="648"/>
                  </a:lnTo>
                  <a:lnTo>
                    <a:pt x="1368" y="628"/>
                  </a:lnTo>
                  <a:lnTo>
                    <a:pt x="1355" y="604"/>
                  </a:lnTo>
                  <a:lnTo>
                    <a:pt x="1345" y="575"/>
                  </a:lnTo>
                  <a:lnTo>
                    <a:pt x="1339" y="543"/>
                  </a:lnTo>
                  <a:lnTo>
                    <a:pt x="1332" y="505"/>
                  </a:lnTo>
                  <a:lnTo>
                    <a:pt x="1324" y="464"/>
                  </a:lnTo>
                  <a:lnTo>
                    <a:pt x="1241" y="446"/>
                  </a:lnTo>
                  <a:lnTo>
                    <a:pt x="1212" y="415"/>
                  </a:lnTo>
                  <a:lnTo>
                    <a:pt x="1223" y="374"/>
                  </a:lnTo>
                  <a:lnTo>
                    <a:pt x="1260" y="327"/>
                  </a:lnTo>
                  <a:lnTo>
                    <a:pt x="1305" y="274"/>
                  </a:lnTo>
                  <a:lnTo>
                    <a:pt x="1348" y="221"/>
                  </a:lnTo>
                  <a:lnTo>
                    <a:pt x="1373" y="172"/>
                  </a:lnTo>
                  <a:lnTo>
                    <a:pt x="1365" y="128"/>
                  </a:lnTo>
                  <a:lnTo>
                    <a:pt x="1379" y="93"/>
                  </a:lnTo>
                  <a:lnTo>
                    <a:pt x="1410" y="63"/>
                  </a:lnTo>
                  <a:lnTo>
                    <a:pt x="1451" y="39"/>
                  </a:lnTo>
                  <a:lnTo>
                    <a:pt x="1501" y="21"/>
                  </a:lnTo>
                  <a:lnTo>
                    <a:pt x="1555" y="7"/>
                  </a:lnTo>
                  <a:lnTo>
                    <a:pt x="1609" y="1"/>
                  </a:lnTo>
                  <a:lnTo>
                    <a:pt x="1659" y="0"/>
                  </a:lnTo>
                  <a:lnTo>
                    <a:pt x="1701" y="5"/>
                  </a:lnTo>
                  <a:lnTo>
                    <a:pt x="1717" y="18"/>
                  </a:lnTo>
                  <a:lnTo>
                    <a:pt x="1731" y="29"/>
                  </a:lnTo>
                  <a:lnTo>
                    <a:pt x="1740" y="37"/>
                  </a:lnTo>
                  <a:lnTo>
                    <a:pt x="1751" y="42"/>
                  </a:lnTo>
                  <a:lnTo>
                    <a:pt x="1760" y="43"/>
                  </a:lnTo>
                  <a:lnTo>
                    <a:pt x="1773" y="41"/>
                  </a:lnTo>
                  <a:lnTo>
                    <a:pt x="1789" y="35"/>
                  </a:lnTo>
                  <a:lnTo>
                    <a:pt x="1810" y="25"/>
                  </a:lnTo>
                  <a:lnTo>
                    <a:pt x="1869" y="39"/>
                  </a:lnTo>
                  <a:lnTo>
                    <a:pt x="1921" y="77"/>
                  </a:lnTo>
                  <a:lnTo>
                    <a:pt x="1961" y="132"/>
                  </a:lnTo>
                  <a:lnTo>
                    <a:pt x="1989" y="200"/>
                  </a:lnTo>
                  <a:lnTo>
                    <a:pt x="2004" y="272"/>
                  </a:lnTo>
                  <a:lnTo>
                    <a:pt x="2004" y="345"/>
                  </a:lnTo>
                  <a:lnTo>
                    <a:pt x="1987" y="410"/>
                  </a:lnTo>
                  <a:lnTo>
                    <a:pt x="1954" y="464"/>
                  </a:lnTo>
                  <a:lnTo>
                    <a:pt x="1942" y="470"/>
                  </a:lnTo>
                  <a:lnTo>
                    <a:pt x="1927" y="477"/>
                  </a:lnTo>
                  <a:lnTo>
                    <a:pt x="1910" y="484"/>
                  </a:lnTo>
                  <a:lnTo>
                    <a:pt x="1894" y="491"/>
                  </a:lnTo>
                  <a:lnTo>
                    <a:pt x="1877" y="498"/>
                  </a:lnTo>
                  <a:lnTo>
                    <a:pt x="1864" y="505"/>
                  </a:lnTo>
                  <a:lnTo>
                    <a:pt x="1852" y="511"/>
                  </a:lnTo>
                  <a:lnTo>
                    <a:pt x="1845" y="518"/>
                  </a:lnTo>
                  <a:lnTo>
                    <a:pt x="1837" y="535"/>
                  </a:lnTo>
                  <a:lnTo>
                    <a:pt x="1828" y="552"/>
                  </a:lnTo>
                  <a:lnTo>
                    <a:pt x="1816" y="566"/>
                  </a:lnTo>
                  <a:lnTo>
                    <a:pt x="1806" y="581"/>
                  </a:lnTo>
                  <a:lnTo>
                    <a:pt x="1793" y="594"/>
                  </a:lnTo>
                  <a:lnTo>
                    <a:pt x="1784" y="607"/>
                  </a:lnTo>
                  <a:lnTo>
                    <a:pt x="1776" y="621"/>
                  </a:lnTo>
                  <a:lnTo>
                    <a:pt x="1773" y="635"/>
                  </a:lnTo>
                  <a:lnTo>
                    <a:pt x="1778" y="640"/>
                  </a:lnTo>
                  <a:lnTo>
                    <a:pt x="1783" y="648"/>
                  </a:lnTo>
                  <a:lnTo>
                    <a:pt x="1790" y="654"/>
                  </a:lnTo>
                  <a:lnTo>
                    <a:pt x="1796" y="662"/>
                  </a:lnTo>
                  <a:lnTo>
                    <a:pt x="1801" y="669"/>
                  </a:lnTo>
                  <a:lnTo>
                    <a:pt x="1807" y="675"/>
                  </a:lnTo>
                  <a:lnTo>
                    <a:pt x="1811" y="680"/>
                  </a:lnTo>
                  <a:lnTo>
                    <a:pt x="1816" y="686"/>
                  </a:lnTo>
                  <a:lnTo>
                    <a:pt x="1833" y="688"/>
                  </a:lnTo>
                  <a:lnTo>
                    <a:pt x="1851" y="690"/>
                  </a:lnTo>
                  <a:lnTo>
                    <a:pt x="1869" y="692"/>
                  </a:lnTo>
                  <a:lnTo>
                    <a:pt x="1887" y="695"/>
                  </a:lnTo>
                  <a:lnTo>
                    <a:pt x="1905" y="697"/>
                  </a:lnTo>
                  <a:lnTo>
                    <a:pt x="1924" y="700"/>
                  </a:lnTo>
                  <a:lnTo>
                    <a:pt x="1943" y="703"/>
                  </a:lnTo>
                  <a:lnTo>
                    <a:pt x="1962" y="707"/>
                  </a:lnTo>
                  <a:lnTo>
                    <a:pt x="2028" y="736"/>
                  </a:lnTo>
                  <a:lnTo>
                    <a:pt x="2081" y="770"/>
                  </a:lnTo>
                  <a:lnTo>
                    <a:pt x="2120" y="808"/>
                  </a:lnTo>
                  <a:lnTo>
                    <a:pt x="2151" y="852"/>
                  </a:lnTo>
                  <a:lnTo>
                    <a:pt x="2170" y="902"/>
                  </a:lnTo>
                  <a:lnTo>
                    <a:pt x="2182" y="959"/>
                  </a:lnTo>
                  <a:lnTo>
                    <a:pt x="2189" y="1023"/>
                  </a:lnTo>
                  <a:lnTo>
                    <a:pt x="2193" y="1098"/>
                  </a:lnTo>
                  <a:lnTo>
                    <a:pt x="2208" y="1123"/>
                  </a:lnTo>
                  <a:lnTo>
                    <a:pt x="2225" y="1149"/>
                  </a:lnTo>
                  <a:lnTo>
                    <a:pt x="2243" y="1174"/>
                  </a:lnTo>
                  <a:lnTo>
                    <a:pt x="2262" y="1199"/>
                  </a:lnTo>
                  <a:lnTo>
                    <a:pt x="2280" y="1225"/>
                  </a:lnTo>
                  <a:lnTo>
                    <a:pt x="2300" y="1250"/>
                  </a:lnTo>
                  <a:lnTo>
                    <a:pt x="2320" y="1276"/>
                  </a:lnTo>
                  <a:lnTo>
                    <a:pt x="2341" y="1304"/>
                  </a:lnTo>
                  <a:lnTo>
                    <a:pt x="2335" y="1343"/>
                  </a:lnTo>
                  <a:lnTo>
                    <a:pt x="2325" y="1379"/>
                  </a:lnTo>
                  <a:lnTo>
                    <a:pt x="2308" y="1409"/>
                  </a:lnTo>
                  <a:lnTo>
                    <a:pt x="2288" y="1439"/>
                  </a:lnTo>
                  <a:lnTo>
                    <a:pt x="2263" y="1466"/>
                  </a:lnTo>
                  <a:lnTo>
                    <a:pt x="2235" y="1495"/>
                  </a:lnTo>
                  <a:lnTo>
                    <a:pt x="2207" y="1523"/>
                  </a:lnTo>
                  <a:lnTo>
                    <a:pt x="2178" y="1556"/>
                  </a:lnTo>
                  <a:lnTo>
                    <a:pt x="2178" y="1566"/>
                  </a:lnTo>
                  <a:lnTo>
                    <a:pt x="2181" y="1579"/>
                  </a:lnTo>
                  <a:lnTo>
                    <a:pt x="2185" y="1592"/>
                  </a:lnTo>
                  <a:lnTo>
                    <a:pt x="2189" y="1604"/>
                  </a:lnTo>
                  <a:lnTo>
                    <a:pt x="2192" y="1617"/>
                  </a:lnTo>
                  <a:lnTo>
                    <a:pt x="2195" y="1632"/>
                  </a:lnTo>
                  <a:lnTo>
                    <a:pt x="2197" y="1648"/>
                  </a:lnTo>
                  <a:lnTo>
                    <a:pt x="2199" y="1664"/>
                  </a:lnTo>
                  <a:lnTo>
                    <a:pt x="2180" y="1703"/>
                  </a:lnTo>
                  <a:lnTo>
                    <a:pt x="2162" y="1731"/>
                  </a:lnTo>
                  <a:lnTo>
                    <a:pt x="2146" y="1751"/>
                  </a:lnTo>
                  <a:lnTo>
                    <a:pt x="2136" y="1768"/>
                  </a:lnTo>
                  <a:lnTo>
                    <a:pt x="2132" y="1783"/>
                  </a:lnTo>
                  <a:lnTo>
                    <a:pt x="2138" y="1804"/>
                  </a:lnTo>
                  <a:lnTo>
                    <a:pt x="2157" y="1832"/>
                  </a:lnTo>
                  <a:lnTo>
                    <a:pt x="2193" y="1873"/>
                  </a:lnTo>
                  <a:lnTo>
                    <a:pt x="2207" y="1911"/>
                  </a:lnTo>
                  <a:lnTo>
                    <a:pt x="2219" y="1949"/>
                  </a:lnTo>
                  <a:lnTo>
                    <a:pt x="2231" y="1987"/>
                  </a:lnTo>
                  <a:lnTo>
                    <a:pt x="2242" y="2026"/>
                  </a:lnTo>
                  <a:lnTo>
                    <a:pt x="2250" y="2065"/>
                  </a:lnTo>
                  <a:lnTo>
                    <a:pt x="2257" y="2107"/>
                  </a:lnTo>
                  <a:lnTo>
                    <a:pt x="2264" y="2149"/>
                  </a:lnTo>
                  <a:lnTo>
                    <a:pt x="2271" y="2195"/>
                  </a:lnTo>
                  <a:lnTo>
                    <a:pt x="2273" y="2207"/>
                  </a:lnTo>
                  <a:lnTo>
                    <a:pt x="2278" y="2221"/>
                  </a:lnTo>
                  <a:lnTo>
                    <a:pt x="2284" y="2235"/>
                  </a:lnTo>
                  <a:lnTo>
                    <a:pt x="2290" y="2251"/>
                  </a:lnTo>
                  <a:lnTo>
                    <a:pt x="2295" y="2266"/>
                  </a:lnTo>
                  <a:lnTo>
                    <a:pt x="2301" y="2282"/>
                  </a:lnTo>
                  <a:lnTo>
                    <a:pt x="2304" y="2298"/>
                  </a:lnTo>
                  <a:lnTo>
                    <a:pt x="2306" y="2313"/>
                  </a:lnTo>
                  <a:lnTo>
                    <a:pt x="2281" y="2336"/>
                  </a:lnTo>
                  <a:lnTo>
                    <a:pt x="2262" y="2352"/>
                  </a:lnTo>
                  <a:lnTo>
                    <a:pt x="2247" y="2366"/>
                  </a:lnTo>
                  <a:lnTo>
                    <a:pt x="2236" y="2377"/>
                  </a:lnTo>
                  <a:lnTo>
                    <a:pt x="2227" y="2385"/>
                  </a:lnTo>
                  <a:lnTo>
                    <a:pt x="2218" y="2394"/>
                  </a:lnTo>
                  <a:lnTo>
                    <a:pt x="2209" y="2403"/>
                  </a:lnTo>
                  <a:lnTo>
                    <a:pt x="2199" y="2416"/>
                  </a:lnTo>
                  <a:lnTo>
                    <a:pt x="2202" y="2461"/>
                  </a:lnTo>
                  <a:lnTo>
                    <a:pt x="2209" y="2509"/>
                  </a:lnTo>
                  <a:lnTo>
                    <a:pt x="2216" y="2556"/>
                  </a:lnTo>
                  <a:lnTo>
                    <a:pt x="2228" y="2606"/>
                  </a:lnTo>
                  <a:lnTo>
                    <a:pt x="2237" y="2653"/>
                  </a:lnTo>
                  <a:lnTo>
                    <a:pt x="2249" y="2703"/>
                  </a:lnTo>
                  <a:lnTo>
                    <a:pt x="2261" y="2752"/>
                  </a:lnTo>
                  <a:lnTo>
                    <a:pt x="2271" y="2803"/>
                  </a:lnTo>
                  <a:lnTo>
                    <a:pt x="2276" y="2823"/>
                  </a:lnTo>
                  <a:lnTo>
                    <a:pt x="2283" y="2844"/>
                  </a:lnTo>
                  <a:lnTo>
                    <a:pt x="2289" y="2865"/>
                  </a:lnTo>
                  <a:lnTo>
                    <a:pt x="2296" y="2887"/>
                  </a:lnTo>
                  <a:lnTo>
                    <a:pt x="2303" y="2909"/>
                  </a:lnTo>
                  <a:lnTo>
                    <a:pt x="2311" y="2932"/>
                  </a:lnTo>
                  <a:lnTo>
                    <a:pt x="2321" y="2955"/>
                  </a:lnTo>
                  <a:lnTo>
                    <a:pt x="2332" y="2979"/>
                  </a:lnTo>
                  <a:lnTo>
                    <a:pt x="2370" y="2991"/>
                  </a:lnTo>
                  <a:lnTo>
                    <a:pt x="2405" y="3012"/>
                  </a:lnTo>
                  <a:lnTo>
                    <a:pt x="2436" y="3040"/>
                  </a:lnTo>
                  <a:lnTo>
                    <a:pt x="2465" y="3075"/>
                  </a:lnTo>
                  <a:lnTo>
                    <a:pt x="2491" y="3112"/>
                  </a:lnTo>
                  <a:lnTo>
                    <a:pt x="2516" y="3152"/>
                  </a:lnTo>
                  <a:lnTo>
                    <a:pt x="2539" y="3192"/>
                  </a:lnTo>
                  <a:lnTo>
                    <a:pt x="2563" y="3230"/>
                  </a:lnTo>
                  <a:lnTo>
                    <a:pt x="2570" y="3250"/>
                  </a:lnTo>
                  <a:lnTo>
                    <a:pt x="2576" y="3271"/>
                  </a:lnTo>
                  <a:lnTo>
                    <a:pt x="2582" y="3291"/>
                  </a:lnTo>
                  <a:lnTo>
                    <a:pt x="2590" y="3314"/>
                  </a:lnTo>
                  <a:lnTo>
                    <a:pt x="2596" y="3335"/>
                  </a:lnTo>
                  <a:lnTo>
                    <a:pt x="2607" y="3357"/>
                  </a:lnTo>
                  <a:lnTo>
                    <a:pt x="2617" y="3379"/>
                  </a:lnTo>
                  <a:lnTo>
                    <a:pt x="2633" y="3403"/>
                  </a:lnTo>
                  <a:lnTo>
                    <a:pt x="2652" y="3422"/>
                  </a:lnTo>
                  <a:lnTo>
                    <a:pt x="2671" y="3443"/>
                  </a:lnTo>
                  <a:lnTo>
                    <a:pt x="2690" y="3462"/>
                  </a:lnTo>
                  <a:lnTo>
                    <a:pt x="2709" y="3483"/>
                  </a:lnTo>
                  <a:lnTo>
                    <a:pt x="2728" y="3503"/>
                  </a:lnTo>
                  <a:lnTo>
                    <a:pt x="2747" y="3525"/>
                  </a:lnTo>
                  <a:lnTo>
                    <a:pt x="2767" y="3545"/>
                  </a:lnTo>
                  <a:lnTo>
                    <a:pt x="2787" y="3566"/>
                  </a:lnTo>
                  <a:lnTo>
                    <a:pt x="2797" y="3566"/>
                  </a:lnTo>
                  <a:lnTo>
                    <a:pt x="2806" y="3566"/>
                  </a:lnTo>
                  <a:lnTo>
                    <a:pt x="2815" y="3566"/>
                  </a:lnTo>
                  <a:lnTo>
                    <a:pt x="2824" y="3567"/>
                  </a:lnTo>
                  <a:lnTo>
                    <a:pt x="2833" y="3568"/>
                  </a:lnTo>
                  <a:lnTo>
                    <a:pt x="2843" y="3571"/>
                  </a:lnTo>
                  <a:lnTo>
                    <a:pt x="2855" y="3573"/>
                  </a:lnTo>
                  <a:lnTo>
                    <a:pt x="2870" y="3578"/>
                  </a:lnTo>
                  <a:lnTo>
                    <a:pt x="2923" y="3636"/>
                  </a:lnTo>
                  <a:lnTo>
                    <a:pt x="2968" y="3683"/>
                  </a:lnTo>
                  <a:lnTo>
                    <a:pt x="2997" y="3720"/>
                  </a:lnTo>
                  <a:lnTo>
                    <a:pt x="3015" y="3753"/>
                  </a:lnTo>
                  <a:lnTo>
                    <a:pt x="3017" y="3786"/>
                  </a:lnTo>
                  <a:lnTo>
                    <a:pt x="3004" y="3824"/>
                  </a:lnTo>
                  <a:lnTo>
                    <a:pt x="2972" y="3871"/>
                  </a:lnTo>
                  <a:lnTo>
                    <a:pt x="2923" y="3932"/>
                  </a:lnTo>
                  <a:lnTo>
                    <a:pt x="2895" y="3948"/>
                  </a:lnTo>
                  <a:lnTo>
                    <a:pt x="2875" y="3961"/>
                  </a:lnTo>
                  <a:lnTo>
                    <a:pt x="2858" y="3971"/>
                  </a:lnTo>
                  <a:lnTo>
                    <a:pt x="2846" y="3978"/>
                  </a:lnTo>
                  <a:lnTo>
                    <a:pt x="2836" y="3983"/>
                  </a:lnTo>
                  <a:lnTo>
                    <a:pt x="2826" y="3989"/>
                  </a:lnTo>
                  <a:lnTo>
                    <a:pt x="2817" y="3993"/>
                  </a:lnTo>
                  <a:lnTo>
                    <a:pt x="2806" y="3999"/>
                  </a:lnTo>
                  <a:lnTo>
                    <a:pt x="2785" y="4015"/>
                  </a:lnTo>
                  <a:lnTo>
                    <a:pt x="2764" y="4033"/>
                  </a:lnTo>
                  <a:lnTo>
                    <a:pt x="2743" y="4050"/>
                  </a:lnTo>
                  <a:lnTo>
                    <a:pt x="2723" y="4068"/>
                  </a:lnTo>
                  <a:lnTo>
                    <a:pt x="2702" y="4086"/>
                  </a:lnTo>
                  <a:lnTo>
                    <a:pt x="2682" y="4104"/>
                  </a:lnTo>
                  <a:lnTo>
                    <a:pt x="2663" y="4123"/>
                  </a:lnTo>
                  <a:lnTo>
                    <a:pt x="2644" y="4142"/>
                  </a:lnTo>
                  <a:lnTo>
                    <a:pt x="2604" y="4162"/>
                  </a:lnTo>
                  <a:lnTo>
                    <a:pt x="2565" y="4182"/>
                  </a:lnTo>
                  <a:lnTo>
                    <a:pt x="2527" y="4201"/>
                  </a:lnTo>
                  <a:lnTo>
                    <a:pt x="2489" y="4219"/>
                  </a:lnTo>
                  <a:lnTo>
                    <a:pt x="2449" y="4234"/>
                  </a:lnTo>
                  <a:lnTo>
                    <a:pt x="2410" y="4249"/>
                  </a:lnTo>
                  <a:lnTo>
                    <a:pt x="2371" y="4261"/>
                  </a:lnTo>
                  <a:lnTo>
                    <a:pt x="2332" y="4274"/>
                  </a:lnTo>
                  <a:lnTo>
                    <a:pt x="2319" y="4274"/>
                  </a:lnTo>
                  <a:lnTo>
                    <a:pt x="2305" y="4275"/>
                  </a:lnTo>
                  <a:lnTo>
                    <a:pt x="2291" y="4276"/>
                  </a:lnTo>
                  <a:lnTo>
                    <a:pt x="2278" y="4277"/>
                  </a:lnTo>
                  <a:lnTo>
                    <a:pt x="2264" y="4278"/>
                  </a:lnTo>
                  <a:lnTo>
                    <a:pt x="2251" y="4279"/>
                  </a:lnTo>
                  <a:lnTo>
                    <a:pt x="2236" y="4280"/>
                  </a:lnTo>
                  <a:lnTo>
                    <a:pt x="2224" y="4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4" name="Freeform 48"/>
            <p:cNvSpPr>
              <a:spLocks/>
            </p:cNvSpPr>
            <p:nvPr/>
          </p:nvSpPr>
          <p:spPr bwMode="auto">
            <a:xfrm>
              <a:off x="4988" y="2940"/>
              <a:ext cx="386" cy="313"/>
            </a:xfrm>
            <a:custGeom>
              <a:avLst/>
              <a:gdLst>
                <a:gd name="T0" fmla="*/ 0 w 773"/>
                <a:gd name="T1" fmla="*/ 3 h 626"/>
                <a:gd name="T2" fmla="*/ 0 w 773"/>
                <a:gd name="T3" fmla="*/ 2 h 626"/>
                <a:gd name="T4" fmla="*/ 0 w 773"/>
                <a:gd name="T5" fmla="*/ 2 h 626"/>
                <a:gd name="T6" fmla="*/ 0 w 773"/>
                <a:gd name="T7" fmla="*/ 2 h 626"/>
                <a:gd name="T8" fmla="*/ 0 w 773"/>
                <a:gd name="T9" fmla="*/ 2 h 626"/>
                <a:gd name="T10" fmla="*/ 0 w 773"/>
                <a:gd name="T11" fmla="*/ 2 h 626"/>
                <a:gd name="T12" fmla="*/ 0 w 773"/>
                <a:gd name="T13" fmla="*/ 1 h 626"/>
                <a:gd name="T14" fmla="*/ 0 w 773"/>
                <a:gd name="T15" fmla="*/ 1 h 626"/>
                <a:gd name="T16" fmla="*/ 1 w 773"/>
                <a:gd name="T17" fmla="*/ 1 h 626"/>
                <a:gd name="T18" fmla="*/ 1 w 773"/>
                <a:gd name="T19" fmla="*/ 1 h 626"/>
                <a:gd name="T20" fmla="*/ 1 w 773"/>
                <a:gd name="T21" fmla="*/ 1 h 626"/>
                <a:gd name="T22" fmla="*/ 1 w 773"/>
                <a:gd name="T23" fmla="*/ 1 h 626"/>
                <a:gd name="T24" fmla="*/ 1 w 773"/>
                <a:gd name="T25" fmla="*/ 1 h 626"/>
                <a:gd name="T26" fmla="*/ 1 w 773"/>
                <a:gd name="T27" fmla="*/ 1 h 626"/>
                <a:gd name="T28" fmla="*/ 1 w 773"/>
                <a:gd name="T29" fmla="*/ 1 h 626"/>
                <a:gd name="T30" fmla="*/ 2 w 773"/>
                <a:gd name="T31" fmla="*/ 1 h 626"/>
                <a:gd name="T32" fmla="*/ 2 w 773"/>
                <a:gd name="T33" fmla="*/ 1 h 626"/>
                <a:gd name="T34" fmla="*/ 2 w 773"/>
                <a:gd name="T35" fmla="*/ 0 h 626"/>
                <a:gd name="T36" fmla="*/ 2 w 773"/>
                <a:gd name="T37" fmla="*/ 1 h 626"/>
                <a:gd name="T38" fmla="*/ 2 w 773"/>
                <a:gd name="T39" fmla="*/ 1 h 626"/>
                <a:gd name="T40" fmla="*/ 2 w 773"/>
                <a:gd name="T41" fmla="*/ 1 h 626"/>
                <a:gd name="T42" fmla="*/ 2 w 773"/>
                <a:gd name="T43" fmla="*/ 1 h 626"/>
                <a:gd name="T44" fmla="*/ 2 w 773"/>
                <a:gd name="T45" fmla="*/ 1 h 626"/>
                <a:gd name="T46" fmla="*/ 2 w 773"/>
                <a:gd name="T47" fmla="*/ 1 h 626"/>
                <a:gd name="T48" fmla="*/ 2 w 773"/>
                <a:gd name="T49" fmla="*/ 1 h 626"/>
                <a:gd name="T50" fmla="*/ 2 w 773"/>
                <a:gd name="T51" fmla="*/ 1 h 626"/>
                <a:gd name="T52" fmla="*/ 2 w 773"/>
                <a:gd name="T53" fmla="*/ 1 h 626"/>
                <a:gd name="T54" fmla="*/ 2 w 773"/>
                <a:gd name="T55" fmla="*/ 1 h 626"/>
                <a:gd name="T56" fmla="*/ 2 w 773"/>
                <a:gd name="T57" fmla="*/ 1 h 626"/>
                <a:gd name="T58" fmla="*/ 2 w 773"/>
                <a:gd name="T59" fmla="*/ 1 h 626"/>
                <a:gd name="T60" fmla="*/ 2 w 773"/>
                <a:gd name="T61" fmla="*/ 1 h 626"/>
                <a:gd name="T62" fmla="*/ 2 w 773"/>
                <a:gd name="T63" fmla="*/ 1 h 626"/>
                <a:gd name="T64" fmla="*/ 2 w 773"/>
                <a:gd name="T65" fmla="*/ 1 h 626"/>
                <a:gd name="T66" fmla="*/ 2 w 773"/>
                <a:gd name="T67" fmla="*/ 1 h 626"/>
                <a:gd name="T68" fmla="*/ 2 w 773"/>
                <a:gd name="T69" fmla="*/ 1 h 626"/>
                <a:gd name="T70" fmla="*/ 2 w 773"/>
                <a:gd name="T71" fmla="*/ 1 h 626"/>
                <a:gd name="T72" fmla="*/ 2 w 773"/>
                <a:gd name="T73" fmla="*/ 1 h 626"/>
                <a:gd name="T74" fmla="*/ 2 w 773"/>
                <a:gd name="T75" fmla="*/ 1 h 626"/>
                <a:gd name="T76" fmla="*/ 2 w 773"/>
                <a:gd name="T77" fmla="*/ 1 h 626"/>
                <a:gd name="T78" fmla="*/ 2 w 773"/>
                <a:gd name="T79" fmla="*/ 1 h 626"/>
                <a:gd name="T80" fmla="*/ 2 w 773"/>
                <a:gd name="T81" fmla="*/ 1 h 626"/>
                <a:gd name="T82" fmla="*/ 2 w 773"/>
                <a:gd name="T83" fmla="*/ 1 h 626"/>
                <a:gd name="T84" fmla="*/ 3 w 773"/>
                <a:gd name="T85" fmla="*/ 1 h 626"/>
                <a:gd name="T86" fmla="*/ 2 w 773"/>
                <a:gd name="T87" fmla="*/ 2 h 626"/>
                <a:gd name="T88" fmla="*/ 2 w 773"/>
                <a:gd name="T89" fmla="*/ 2 h 626"/>
                <a:gd name="T90" fmla="*/ 2 w 773"/>
                <a:gd name="T91" fmla="*/ 2 h 626"/>
                <a:gd name="T92" fmla="*/ 1 w 773"/>
                <a:gd name="T93" fmla="*/ 2 h 626"/>
                <a:gd name="T94" fmla="*/ 1 w 773"/>
                <a:gd name="T95" fmla="*/ 3 h 626"/>
                <a:gd name="T96" fmla="*/ 1 w 773"/>
                <a:gd name="T97" fmla="*/ 3 h 626"/>
                <a:gd name="T98" fmla="*/ 0 w 773"/>
                <a:gd name="T99" fmla="*/ 3 h 626"/>
                <a:gd name="T100" fmla="*/ 0 w 773"/>
                <a:gd name="T101" fmla="*/ 3 h 6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3" h="626">
                  <a:moveTo>
                    <a:pt x="37" y="626"/>
                  </a:moveTo>
                  <a:lnTo>
                    <a:pt x="5" y="606"/>
                  </a:lnTo>
                  <a:lnTo>
                    <a:pt x="0" y="577"/>
                  </a:lnTo>
                  <a:lnTo>
                    <a:pt x="15" y="541"/>
                  </a:lnTo>
                  <a:lnTo>
                    <a:pt x="46" y="502"/>
                  </a:lnTo>
                  <a:lnTo>
                    <a:pt x="81" y="463"/>
                  </a:lnTo>
                  <a:lnTo>
                    <a:pt x="116" y="430"/>
                  </a:lnTo>
                  <a:lnTo>
                    <a:pt x="146" y="405"/>
                  </a:lnTo>
                  <a:lnTo>
                    <a:pt x="162" y="392"/>
                  </a:lnTo>
                  <a:lnTo>
                    <a:pt x="164" y="385"/>
                  </a:lnTo>
                  <a:lnTo>
                    <a:pt x="168" y="379"/>
                  </a:lnTo>
                  <a:lnTo>
                    <a:pt x="172" y="370"/>
                  </a:lnTo>
                  <a:lnTo>
                    <a:pt x="179" y="362"/>
                  </a:lnTo>
                  <a:lnTo>
                    <a:pt x="185" y="350"/>
                  </a:lnTo>
                  <a:lnTo>
                    <a:pt x="194" y="338"/>
                  </a:lnTo>
                  <a:lnTo>
                    <a:pt x="203" y="322"/>
                  </a:lnTo>
                  <a:lnTo>
                    <a:pt x="215" y="304"/>
                  </a:lnTo>
                  <a:lnTo>
                    <a:pt x="228" y="283"/>
                  </a:lnTo>
                  <a:lnTo>
                    <a:pt x="239" y="258"/>
                  </a:lnTo>
                  <a:lnTo>
                    <a:pt x="245" y="229"/>
                  </a:lnTo>
                  <a:lnTo>
                    <a:pt x="251" y="199"/>
                  </a:lnTo>
                  <a:lnTo>
                    <a:pt x="253" y="168"/>
                  </a:lnTo>
                  <a:lnTo>
                    <a:pt x="255" y="139"/>
                  </a:lnTo>
                  <a:lnTo>
                    <a:pt x="255" y="113"/>
                  </a:lnTo>
                  <a:lnTo>
                    <a:pt x="256" y="93"/>
                  </a:lnTo>
                  <a:lnTo>
                    <a:pt x="261" y="86"/>
                  </a:lnTo>
                  <a:lnTo>
                    <a:pt x="266" y="82"/>
                  </a:lnTo>
                  <a:lnTo>
                    <a:pt x="271" y="77"/>
                  </a:lnTo>
                  <a:lnTo>
                    <a:pt x="277" y="74"/>
                  </a:lnTo>
                  <a:lnTo>
                    <a:pt x="282" y="70"/>
                  </a:lnTo>
                  <a:lnTo>
                    <a:pt x="290" y="66"/>
                  </a:lnTo>
                  <a:lnTo>
                    <a:pt x="297" y="64"/>
                  </a:lnTo>
                  <a:lnTo>
                    <a:pt x="308" y="63"/>
                  </a:lnTo>
                  <a:lnTo>
                    <a:pt x="311" y="69"/>
                  </a:lnTo>
                  <a:lnTo>
                    <a:pt x="315" y="73"/>
                  </a:lnTo>
                  <a:lnTo>
                    <a:pt x="318" y="77"/>
                  </a:lnTo>
                  <a:lnTo>
                    <a:pt x="321" y="83"/>
                  </a:lnTo>
                  <a:lnTo>
                    <a:pt x="324" y="90"/>
                  </a:lnTo>
                  <a:lnTo>
                    <a:pt x="331" y="99"/>
                  </a:lnTo>
                  <a:lnTo>
                    <a:pt x="337" y="111"/>
                  </a:lnTo>
                  <a:lnTo>
                    <a:pt x="347" y="128"/>
                  </a:lnTo>
                  <a:lnTo>
                    <a:pt x="384" y="123"/>
                  </a:lnTo>
                  <a:lnTo>
                    <a:pt x="418" y="120"/>
                  </a:lnTo>
                  <a:lnTo>
                    <a:pt x="450" y="114"/>
                  </a:lnTo>
                  <a:lnTo>
                    <a:pt x="482" y="104"/>
                  </a:lnTo>
                  <a:lnTo>
                    <a:pt x="509" y="90"/>
                  </a:lnTo>
                  <a:lnTo>
                    <a:pt x="536" y="70"/>
                  </a:lnTo>
                  <a:lnTo>
                    <a:pt x="559" y="41"/>
                  </a:lnTo>
                  <a:lnTo>
                    <a:pt x="581" y="6"/>
                  </a:lnTo>
                  <a:lnTo>
                    <a:pt x="586" y="3"/>
                  </a:lnTo>
                  <a:lnTo>
                    <a:pt x="590" y="2"/>
                  </a:lnTo>
                  <a:lnTo>
                    <a:pt x="595" y="1"/>
                  </a:lnTo>
                  <a:lnTo>
                    <a:pt x="599" y="1"/>
                  </a:lnTo>
                  <a:lnTo>
                    <a:pt x="603" y="0"/>
                  </a:lnTo>
                  <a:lnTo>
                    <a:pt x="611" y="0"/>
                  </a:lnTo>
                  <a:lnTo>
                    <a:pt x="619" y="1"/>
                  </a:lnTo>
                  <a:lnTo>
                    <a:pt x="631" y="2"/>
                  </a:lnTo>
                  <a:lnTo>
                    <a:pt x="625" y="17"/>
                  </a:lnTo>
                  <a:lnTo>
                    <a:pt x="619" y="34"/>
                  </a:lnTo>
                  <a:lnTo>
                    <a:pt x="609" y="51"/>
                  </a:lnTo>
                  <a:lnTo>
                    <a:pt x="601" y="69"/>
                  </a:lnTo>
                  <a:lnTo>
                    <a:pt x="592" y="83"/>
                  </a:lnTo>
                  <a:lnTo>
                    <a:pt x="584" y="99"/>
                  </a:lnTo>
                  <a:lnTo>
                    <a:pt x="579" y="112"/>
                  </a:lnTo>
                  <a:lnTo>
                    <a:pt x="579" y="123"/>
                  </a:lnTo>
                  <a:lnTo>
                    <a:pt x="587" y="114"/>
                  </a:lnTo>
                  <a:lnTo>
                    <a:pt x="596" y="103"/>
                  </a:lnTo>
                  <a:lnTo>
                    <a:pt x="604" y="91"/>
                  </a:lnTo>
                  <a:lnTo>
                    <a:pt x="614" y="79"/>
                  </a:lnTo>
                  <a:lnTo>
                    <a:pt x="622" y="65"/>
                  </a:lnTo>
                  <a:lnTo>
                    <a:pt x="631" y="53"/>
                  </a:lnTo>
                  <a:lnTo>
                    <a:pt x="638" y="41"/>
                  </a:lnTo>
                  <a:lnTo>
                    <a:pt x="645" y="31"/>
                  </a:lnTo>
                  <a:lnTo>
                    <a:pt x="650" y="28"/>
                  </a:lnTo>
                  <a:lnTo>
                    <a:pt x="656" y="28"/>
                  </a:lnTo>
                  <a:lnTo>
                    <a:pt x="665" y="50"/>
                  </a:lnTo>
                  <a:lnTo>
                    <a:pt x="666" y="67"/>
                  </a:lnTo>
                  <a:lnTo>
                    <a:pt x="659" y="83"/>
                  </a:lnTo>
                  <a:lnTo>
                    <a:pt x="649" y="97"/>
                  </a:lnTo>
                  <a:lnTo>
                    <a:pt x="635" y="110"/>
                  </a:lnTo>
                  <a:lnTo>
                    <a:pt x="624" y="122"/>
                  </a:lnTo>
                  <a:lnTo>
                    <a:pt x="617" y="135"/>
                  </a:lnTo>
                  <a:lnTo>
                    <a:pt x="618" y="152"/>
                  </a:lnTo>
                  <a:lnTo>
                    <a:pt x="626" y="140"/>
                  </a:lnTo>
                  <a:lnTo>
                    <a:pt x="636" y="129"/>
                  </a:lnTo>
                  <a:lnTo>
                    <a:pt x="645" y="116"/>
                  </a:lnTo>
                  <a:lnTo>
                    <a:pt x="655" y="105"/>
                  </a:lnTo>
                  <a:lnTo>
                    <a:pt x="664" y="94"/>
                  </a:lnTo>
                  <a:lnTo>
                    <a:pt x="675" y="85"/>
                  </a:lnTo>
                  <a:lnTo>
                    <a:pt x="687" y="77"/>
                  </a:lnTo>
                  <a:lnTo>
                    <a:pt x="700" y="72"/>
                  </a:lnTo>
                  <a:lnTo>
                    <a:pt x="709" y="84"/>
                  </a:lnTo>
                  <a:lnTo>
                    <a:pt x="710" y="100"/>
                  </a:lnTo>
                  <a:lnTo>
                    <a:pt x="703" y="116"/>
                  </a:lnTo>
                  <a:lnTo>
                    <a:pt x="694" y="132"/>
                  </a:lnTo>
                  <a:lnTo>
                    <a:pt x="682" y="148"/>
                  </a:lnTo>
                  <a:lnTo>
                    <a:pt x="672" y="166"/>
                  </a:lnTo>
                  <a:lnTo>
                    <a:pt x="664" y="181"/>
                  </a:lnTo>
                  <a:lnTo>
                    <a:pt x="665" y="199"/>
                  </a:lnTo>
                  <a:lnTo>
                    <a:pt x="672" y="188"/>
                  </a:lnTo>
                  <a:lnTo>
                    <a:pt x="678" y="178"/>
                  </a:lnTo>
                  <a:lnTo>
                    <a:pt x="684" y="169"/>
                  </a:lnTo>
                  <a:lnTo>
                    <a:pt x="692" y="159"/>
                  </a:lnTo>
                  <a:lnTo>
                    <a:pt x="698" y="150"/>
                  </a:lnTo>
                  <a:lnTo>
                    <a:pt x="706" y="140"/>
                  </a:lnTo>
                  <a:lnTo>
                    <a:pt x="712" y="132"/>
                  </a:lnTo>
                  <a:lnTo>
                    <a:pt x="719" y="123"/>
                  </a:lnTo>
                  <a:lnTo>
                    <a:pt x="726" y="121"/>
                  </a:lnTo>
                  <a:lnTo>
                    <a:pt x="735" y="121"/>
                  </a:lnTo>
                  <a:lnTo>
                    <a:pt x="740" y="128"/>
                  </a:lnTo>
                  <a:lnTo>
                    <a:pt x="747" y="134"/>
                  </a:lnTo>
                  <a:lnTo>
                    <a:pt x="742" y="150"/>
                  </a:lnTo>
                  <a:lnTo>
                    <a:pt x="737" y="166"/>
                  </a:lnTo>
                  <a:lnTo>
                    <a:pt x="729" y="178"/>
                  </a:lnTo>
                  <a:lnTo>
                    <a:pt x="720" y="192"/>
                  </a:lnTo>
                  <a:lnTo>
                    <a:pt x="711" y="204"/>
                  </a:lnTo>
                  <a:lnTo>
                    <a:pt x="702" y="216"/>
                  </a:lnTo>
                  <a:lnTo>
                    <a:pt x="694" y="229"/>
                  </a:lnTo>
                  <a:lnTo>
                    <a:pt x="689" y="245"/>
                  </a:lnTo>
                  <a:lnTo>
                    <a:pt x="696" y="239"/>
                  </a:lnTo>
                  <a:lnTo>
                    <a:pt x="706" y="232"/>
                  </a:lnTo>
                  <a:lnTo>
                    <a:pt x="716" y="222"/>
                  </a:lnTo>
                  <a:lnTo>
                    <a:pt x="727" y="210"/>
                  </a:lnTo>
                  <a:lnTo>
                    <a:pt x="735" y="197"/>
                  </a:lnTo>
                  <a:lnTo>
                    <a:pt x="745" y="185"/>
                  </a:lnTo>
                  <a:lnTo>
                    <a:pt x="753" y="173"/>
                  </a:lnTo>
                  <a:lnTo>
                    <a:pt x="760" y="165"/>
                  </a:lnTo>
                  <a:lnTo>
                    <a:pt x="767" y="165"/>
                  </a:lnTo>
                  <a:lnTo>
                    <a:pt x="773" y="165"/>
                  </a:lnTo>
                  <a:lnTo>
                    <a:pt x="752" y="201"/>
                  </a:lnTo>
                  <a:lnTo>
                    <a:pt x="732" y="232"/>
                  </a:lnTo>
                  <a:lnTo>
                    <a:pt x="710" y="257"/>
                  </a:lnTo>
                  <a:lnTo>
                    <a:pt x="687" y="280"/>
                  </a:lnTo>
                  <a:lnTo>
                    <a:pt x="659" y="299"/>
                  </a:lnTo>
                  <a:lnTo>
                    <a:pt x="630" y="319"/>
                  </a:lnTo>
                  <a:lnTo>
                    <a:pt x="597" y="339"/>
                  </a:lnTo>
                  <a:lnTo>
                    <a:pt x="561" y="362"/>
                  </a:lnTo>
                  <a:lnTo>
                    <a:pt x="532" y="385"/>
                  </a:lnTo>
                  <a:lnTo>
                    <a:pt x="505" y="409"/>
                  </a:lnTo>
                  <a:lnTo>
                    <a:pt x="478" y="433"/>
                  </a:lnTo>
                  <a:lnTo>
                    <a:pt x="451" y="457"/>
                  </a:lnTo>
                  <a:lnTo>
                    <a:pt x="423" y="478"/>
                  </a:lnTo>
                  <a:lnTo>
                    <a:pt x="395" y="500"/>
                  </a:lnTo>
                  <a:lnTo>
                    <a:pt x="366" y="521"/>
                  </a:lnTo>
                  <a:lnTo>
                    <a:pt x="336" y="541"/>
                  </a:lnTo>
                  <a:lnTo>
                    <a:pt x="295" y="556"/>
                  </a:lnTo>
                  <a:lnTo>
                    <a:pt x="257" y="571"/>
                  </a:lnTo>
                  <a:lnTo>
                    <a:pt x="221" y="583"/>
                  </a:lnTo>
                  <a:lnTo>
                    <a:pt x="186" y="595"/>
                  </a:lnTo>
                  <a:lnTo>
                    <a:pt x="150" y="603"/>
                  </a:lnTo>
                  <a:lnTo>
                    <a:pt x="114" y="613"/>
                  </a:lnTo>
                  <a:lnTo>
                    <a:pt x="76" y="619"/>
                  </a:lnTo>
                  <a:lnTo>
                    <a:pt x="37" y="62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5" name="Freeform 49"/>
            <p:cNvSpPr>
              <a:spLocks/>
            </p:cNvSpPr>
            <p:nvPr/>
          </p:nvSpPr>
          <p:spPr bwMode="auto">
            <a:xfrm>
              <a:off x="3912" y="2972"/>
              <a:ext cx="423" cy="178"/>
            </a:xfrm>
            <a:custGeom>
              <a:avLst/>
              <a:gdLst>
                <a:gd name="T0" fmla="*/ 3 w 845"/>
                <a:gd name="T1" fmla="*/ 1 h 357"/>
                <a:gd name="T2" fmla="*/ 3 w 845"/>
                <a:gd name="T3" fmla="*/ 1 h 357"/>
                <a:gd name="T4" fmla="*/ 2 w 845"/>
                <a:gd name="T5" fmla="*/ 1 h 357"/>
                <a:gd name="T6" fmla="*/ 2 w 845"/>
                <a:gd name="T7" fmla="*/ 1 h 357"/>
                <a:gd name="T8" fmla="*/ 1 w 845"/>
                <a:gd name="T9" fmla="*/ 0 h 357"/>
                <a:gd name="T10" fmla="*/ 1 w 845"/>
                <a:gd name="T11" fmla="*/ 0 h 357"/>
                <a:gd name="T12" fmla="*/ 1 w 845"/>
                <a:gd name="T13" fmla="*/ 0 h 357"/>
                <a:gd name="T14" fmla="*/ 1 w 845"/>
                <a:gd name="T15" fmla="*/ 0 h 357"/>
                <a:gd name="T16" fmla="*/ 1 w 845"/>
                <a:gd name="T17" fmla="*/ 0 h 357"/>
                <a:gd name="T18" fmla="*/ 2 w 845"/>
                <a:gd name="T19" fmla="*/ 0 h 357"/>
                <a:gd name="T20" fmla="*/ 2 w 845"/>
                <a:gd name="T21" fmla="*/ 0 h 357"/>
                <a:gd name="T22" fmla="*/ 2 w 845"/>
                <a:gd name="T23" fmla="*/ 0 h 357"/>
                <a:gd name="T24" fmla="*/ 2 w 845"/>
                <a:gd name="T25" fmla="*/ 0 h 357"/>
                <a:gd name="T26" fmla="*/ 3 w 845"/>
                <a:gd name="T27" fmla="*/ 0 h 357"/>
                <a:gd name="T28" fmla="*/ 3 w 845"/>
                <a:gd name="T29" fmla="*/ 0 h 357"/>
                <a:gd name="T30" fmla="*/ 3 w 845"/>
                <a:gd name="T31" fmla="*/ 0 h 357"/>
                <a:gd name="T32" fmla="*/ 3 w 845"/>
                <a:gd name="T33" fmla="*/ 0 h 357"/>
                <a:gd name="T34" fmla="*/ 3 w 845"/>
                <a:gd name="T35" fmla="*/ 0 h 357"/>
                <a:gd name="T36" fmla="*/ 4 w 845"/>
                <a:gd name="T37" fmla="*/ 0 h 357"/>
                <a:gd name="T38" fmla="*/ 4 w 845"/>
                <a:gd name="T39" fmla="*/ 0 h 357"/>
                <a:gd name="T40" fmla="*/ 4 w 845"/>
                <a:gd name="T41" fmla="*/ 0 h 357"/>
                <a:gd name="T42" fmla="*/ 4 w 845"/>
                <a:gd name="T43" fmla="*/ 0 h 357"/>
                <a:gd name="T44" fmla="*/ 4 w 845"/>
                <a:gd name="T45" fmla="*/ 0 h 357"/>
                <a:gd name="T46" fmla="*/ 4 w 845"/>
                <a:gd name="T47" fmla="*/ 0 h 357"/>
                <a:gd name="T48" fmla="*/ 4 w 845"/>
                <a:gd name="T49" fmla="*/ 0 h 357"/>
                <a:gd name="T50" fmla="*/ 4 w 845"/>
                <a:gd name="T51" fmla="*/ 0 h 357"/>
                <a:gd name="T52" fmla="*/ 4 w 845"/>
                <a:gd name="T53" fmla="*/ 0 h 357"/>
                <a:gd name="T54" fmla="*/ 4 w 845"/>
                <a:gd name="T55" fmla="*/ 0 h 357"/>
                <a:gd name="T56" fmla="*/ 3 w 845"/>
                <a:gd name="T57" fmla="*/ 0 h 357"/>
                <a:gd name="T58" fmla="*/ 4 w 845"/>
                <a:gd name="T59" fmla="*/ 0 h 357"/>
                <a:gd name="T60" fmla="*/ 4 w 845"/>
                <a:gd name="T61" fmla="*/ 0 h 357"/>
                <a:gd name="T62" fmla="*/ 4 w 845"/>
                <a:gd name="T63" fmla="*/ 0 h 357"/>
                <a:gd name="T64" fmla="*/ 4 w 845"/>
                <a:gd name="T65" fmla="*/ 0 h 357"/>
                <a:gd name="T66" fmla="*/ 4 w 845"/>
                <a:gd name="T67" fmla="*/ 0 h 357"/>
                <a:gd name="T68" fmla="*/ 3 w 845"/>
                <a:gd name="T69" fmla="*/ 0 h 357"/>
                <a:gd name="T70" fmla="*/ 3 w 845"/>
                <a:gd name="T71" fmla="*/ 0 h 357"/>
                <a:gd name="T72" fmla="*/ 4 w 845"/>
                <a:gd name="T73" fmla="*/ 0 h 357"/>
                <a:gd name="T74" fmla="*/ 4 w 845"/>
                <a:gd name="T75" fmla="*/ 0 h 357"/>
                <a:gd name="T76" fmla="*/ 4 w 845"/>
                <a:gd name="T77" fmla="*/ 0 h 357"/>
                <a:gd name="T78" fmla="*/ 4 w 845"/>
                <a:gd name="T79" fmla="*/ 1 h 357"/>
                <a:gd name="T80" fmla="*/ 4 w 845"/>
                <a:gd name="T81" fmla="*/ 1 h 357"/>
                <a:gd name="T82" fmla="*/ 3 w 845"/>
                <a:gd name="T83" fmla="*/ 1 h 357"/>
                <a:gd name="T84" fmla="*/ 3 w 845"/>
                <a:gd name="T85" fmla="*/ 1 h 357"/>
                <a:gd name="T86" fmla="*/ 4 w 845"/>
                <a:gd name="T87" fmla="*/ 1 h 357"/>
                <a:gd name="T88" fmla="*/ 4 w 845"/>
                <a:gd name="T89" fmla="*/ 1 h 357"/>
                <a:gd name="T90" fmla="*/ 4 w 845"/>
                <a:gd name="T91" fmla="*/ 1 h 357"/>
                <a:gd name="T92" fmla="*/ 4 w 845"/>
                <a:gd name="T93" fmla="*/ 1 h 357"/>
                <a:gd name="T94" fmla="*/ 4 w 845"/>
                <a:gd name="T95" fmla="*/ 1 h 357"/>
                <a:gd name="T96" fmla="*/ 4 w 845"/>
                <a:gd name="T97" fmla="*/ 1 h 357"/>
                <a:gd name="T98" fmla="*/ 3 w 845"/>
                <a:gd name="T99" fmla="*/ 1 h 357"/>
                <a:gd name="T100" fmla="*/ 3 w 845"/>
                <a:gd name="T101" fmla="*/ 1 h 357"/>
                <a:gd name="T102" fmla="*/ 4 w 845"/>
                <a:gd name="T103" fmla="*/ 1 h 357"/>
                <a:gd name="T104" fmla="*/ 4 w 845"/>
                <a:gd name="T105" fmla="*/ 1 h 357"/>
                <a:gd name="T106" fmla="*/ 4 w 845"/>
                <a:gd name="T107" fmla="*/ 1 h 357"/>
                <a:gd name="T108" fmla="*/ 4 w 845"/>
                <a:gd name="T109" fmla="*/ 1 h 357"/>
                <a:gd name="T110" fmla="*/ 3 w 845"/>
                <a:gd name="T111" fmla="*/ 1 h 3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45" h="357">
                  <a:moveTo>
                    <a:pt x="729" y="357"/>
                  </a:moveTo>
                  <a:lnTo>
                    <a:pt x="687" y="352"/>
                  </a:lnTo>
                  <a:lnTo>
                    <a:pt x="649" y="344"/>
                  </a:lnTo>
                  <a:lnTo>
                    <a:pt x="610" y="335"/>
                  </a:lnTo>
                  <a:lnTo>
                    <a:pt x="575" y="326"/>
                  </a:lnTo>
                  <a:lnTo>
                    <a:pt x="538" y="316"/>
                  </a:lnTo>
                  <a:lnTo>
                    <a:pt x="503" y="305"/>
                  </a:lnTo>
                  <a:lnTo>
                    <a:pt x="469" y="296"/>
                  </a:lnTo>
                  <a:lnTo>
                    <a:pt x="434" y="287"/>
                  </a:lnTo>
                  <a:lnTo>
                    <a:pt x="379" y="284"/>
                  </a:lnTo>
                  <a:lnTo>
                    <a:pt x="328" y="281"/>
                  </a:lnTo>
                  <a:lnTo>
                    <a:pt x="279" y="276"/>
                  </a:lnTo>
                  <a:lnTo>
                    <a:pt x="232" y="268"/>
                  </a:lnTo>
                  <a:lnTo>
                    <a:pt x="186" y="256"/>
                  </a:lnTo>
                  <a:lnTo>
                    <a:pt x="141" y="239"/>
                  </a:lnTo>
                  <a:lnTo>
                    <a:pt x="99" y="214"/>
                  </a:lnTo>
                  <a:lnTo>
                    <a:pt x="59" y="184"/>
                  </a:lnTo>
                  <a:lnTo>
                    <a:pt x="38" y="170"/>
                  </a:lnTo>
                  <a:lnTo>
                    <a:pt x="21" y="157"/>
                  </a:lnTo>
                  <a:lnTo>
                    <a:pt x="8" y="144"/>
                  </a:lnTo>
                  <a:lnTo>
                    <a:pt x="2" y="130"/>
                  </a:lnTo>
                  <a:lnTo>
                    <a:pt x="0" y="115"/>
                  </a:lnTo>
                  <a:lnTo>
                    <a:pt x="5" y="103"/>
                  </a:lnTo>
                  <a:lnTo>
                    <a:pt x="18" y="89"/>
                  </a:lnTo>
                  <a:lnTo>
                    <a:pt x="38" y="77"/>
                  </a:lnTo>
                  <a:lnTo>
                    <a:pt x="93" y="80"/>
                  </a:lnTo>
                  <a:lnTo>
                    <a:pt x="141" y="85"/>
                  </a:lnTo>
                  <a:lnTo>
                    <a:pt x="186" y="87"/>
                  </a:lnTo>
                  <a:lnTo>
                    <a:pt x="229" y="88"/>
                  </a:lnTo>
                  <a:lnTo>
                    <a:pt x="271" y="85"/>
                  </a:lnTo>
                  <a:lnTo>
                    <a:pt x="317" y="81"/>
                  </a:lnTo>
                  <a:lnTo>
                    <a:pt x="365" y="74"/>
                  </a:lnTo>
                  <a:lnTo>
                    <a:pt x="421" y="65"/>
                  </a:lnTo>
                  <a:lnTo>
                    <a:pt x="434" y="53"/>
                  </a:lnTo>
                  <a:lnTo>
                    <a:pt x="446" y="42"/>
                  </a:lnTo>
                  <a:lnTo>
                    <a:pt x="457" y="32"/>
                  </a:lnTo>
                  <a:lnTo>
                    <a:pt x="470" y="22"/>
                  </a:lnTo>
                  <a:lnTo>
                    <a:pt x="480" y="13"/>
                  </a:lnTo>
                  <a:lnTo>
                    <a:pt x="495" y="7"/>
                  </a:lnTo>
                  <a:lnTo>
                    <a:pt x="511" y="1"/>
                  </a:lnTo>
                  <a:lnTo>
                    <a:pt x="531" y="0"/>
                  </a:lnTo>
                  <a:lnTo>
                    <a:pt x="533" y="4"/>
                  </a:lnTo>
                  <a:lnTo>
                    <a:pt x="535" y="12"/>
                  </a:lnTo>
                  <a:lnTo>
                    <a:pt x="536" y="20"/>
                  </a:lnTo>
                  <a:lnTo>
                    <a:pt x="538" y="31"/>
                  </a:lnTo>
                  <a:lnTo>
                    <a:pt x="538" y="40"/>
                  </a:lnTo>
                  <a:lnTo>
                    <a:pt x="539" y="52"/>
                  </a:lnTo>
                  <a:lnTo>
                    <a:pt x="539" y="64"/>
                  </a:lnTo>
                  <a:lnTo>
                    <a:pt x="540" y="75"/>
                  </a:lnTo>
                  <a:lnTo>
                    <a:pt x="569" y="93"/>
                  </a:lnTo>
                  <a:lnTo>
                    <a:pt x="598" y="110"/>
                  </a:lnTo>
                  <a:lnTo>
                    <a:pt x="627" y="122"/>
                  </a:lnTo>
                  <a:lnTo>
                    <a:pt x="659" y="131"/>
                  </a:lnTo>
                  <a:lnTo>
                    <a:pt x="689" y="133"/>
                  </a:lnTo>
                  <a:lnTo>
                    <a:pt x="722" y="130"/>
                  </a:lnTo>
                  <a:lnTo>
                    <a:pt x="756" y="119"/>
                  </a:lnTo>
                  <a:lnTo>
                    <a:pt x="792" y="102"/>
                  </a:lnTo>
                  <a:lnTo>
                    <a:pt x="798" y="102"/>
                  </a:lnTo>
                  <a:lnTo>
                    <a:pt x="806" y="102"/>
                  </a:lnTo>
                  <a:lnTo>
                    <a:pt x="812" y="108"/>
                  </a:lnTo>
                  <a:lnTo>
                    <a:pt x="818" y="116"/>
                  </a:lnTo>
                  <a:lnTo>
                    <a:pt x="816" y="118"/>
                  </a:lnTo>
                  <a:lnTo>
                    <a:pt x="812" y="122"/>
                  </a:lnTo>
                  <a:lnTo>
                    <a:pt x="807" y="123"/>
                  </a:lnTo>
                  <a:lnTo>
                    <a:pt x="803" y="125"/>
                  </a:lnTo>
                  <a:lnTo>
                    <a:pt x="796" y="127"/>
                  </a:lnTo>
                  <a:lnTo>
                    <a:pt x="787" y="130"/>
                  </a:lnTo>
                  <a:lnTo>
                    <a:pt x="785" y="135"/>
                  </a:lnTo>
                  <a:lnTo>
                    <a:pt x="783" y="143"/>
                  </a:lnTo>
                  <a:lnTo>
                    <a:pt x="790" y="142"/>
                  </a:lnTo>
                  <a:lnTo>
                    <a:pt x="797" y="141"/>
                  </a:lnTo>
                  <a:lnTo>
                    <a:pt x="804" y="140"/>
                  </a:lnTo>
                  <a:lnTo>
                    <a:pt x="812" y="140"/>
                  </a:lnTo>
                  <a:lnTo>
                    <a:pt x="818" y="138"/>
                  </a:lnTo>
                  <a:lnTo>
                    <a:pt x="826" y="137"/>
                  </a:lnTo>
                  <a:lnTo>
                    <a:pt x="833" y="136"/>
                  </a:lnTo>
                  <a:lnTo>
                    <a:pt x="841" y="136"/>
                  </a:lnTo>
                  <a:lnTo>
                    <a:pt x="840" y="143"/>
                  </a:lnTo>
                  <a:lnTo>
                    <a:pt x="839" y="151"/>
                  </a:lnTo>
                  <a:lnTo>
                    <a:pt x="829" y="153"/>
                  </a:lnTo>
                  <a:lnTo>
                    <a:pt x="818" y="155"/>
                  </a:lnTo>
                  <a:lnTo>
                    <a:pt x="809" y="159"/>
                  </a:lnTo>
                  <a:lnTo>
                    <a:pt x="799" y="162"/>
                  </a:lnTo>
                  <a:lnTo>
                    <a:pt x="788" y="164"/>
                  </a:lnTo>
                  <a:lnTo>
                    <a:pt x="779" y="167"/>
                  </a:lnTo>
                  <a:lnTo>
                    <a:pt x="769" y="170"/>
                  </a:lnTo>
                  <a:lnTo>
                    <a:pt x="761" y="173"/>
                  </a:lnTo>
                  <a:lnTo>
                    <a:pt x="762" y="176"/>
                  </a:lnTo>
                  <a:lnTo>
                    <a:pt x="764" y="180"/>
                  </a:lnTo>
                  <a:lnTo>
                    <a:pt x="780" y="178"/>
                  </a:lnTo>
                  <a:lnTo>
                    <a:pt x="794" y="176"/>
                  </a:lnTo>
                  <a:lnTo>
                    <a:pt x="803" y="175"/>
                  </a:lnTo>
                  <a:lnTo>
                    <a:pt x="813" y="174"/>
                  </a:lnTo>
                  <a:lnTo>
                    <a:pt x="820" y="172"/>
                  </a:lnTo>
                  <a:lnTo>
                    <a:pt x="828" y="170"/>
                  </a:lnTo>
                  <a:lnTo>
                    <a:pt x="835" y="168"/>
                  </a:lnTo>
                  <a:lnTo>
                    <a:pt x="845" y="166"/>
                  </a:lnTo>
                  <a:lnTo>
                    <a:pt x="840" y="186"/>
                  </a:lnTo>
                  <a:lnTo>
                    <a:pt x="834" y="201"/>
                  </a:lnTo>
                  <a:lnTo>
                    <a:pt x="824" y="207"/>
                  </a:lnTo>
                  <a:lnTo>
                    <a:pt x="815" y="211"/>
                  </a:lnTo>
                  <a:lnTo>
                    <a:pt x="801" y="212"/>
                  </a:lnTo>
                  <a:lnTo>
                    <a:pt x="787" y="213"/>
                  </a:lnTo>
                  <a:lnTo>
                    <a:pt x="772" y="215"/>
                  </a:lnTo>
                  <a:lnTo>
                    <a:pt x="757" y="223"/>
                  </a:lnTo>
                  <a:lnTo>
                    <a:pt x="759" y="226"/>
                  </a:lnTo>
                  <a:lnTo>
                    <a:pt x="761" y="229"/>
                  </a:lnTo>
                  <a:lnTo>
                    <a:pt x="768" y="229"/>
                  </a:lnTo>
                  <a:lnTo>
                    <a:pt x="777" y="229"/>
                  </a:lnTo>
                  <a:lnTo>
                    <a:pt x="784" y="229"/>
                  </a:lnTo>
                  <a:lnTo>
                    <a:pt x="794" y="229"/>
                  </a:lnTo>
                  <a:lnTo>
                    <a:pt x="801" y="229"/>
                  </a:lnTo>
                  <a:lnTo>
                    <a:pt x="810" y="229"/>
                  </a:lnTo>
                  <a:lnTo>
                    <a:pt x="817" y="229"/>
                  </a:lnTo>
                  <a:lnTo>
                    <a:pt x="826" y="229"/>
                  </a:lnTo>
                  <a:lnTo>
                    <a:pt x="826" y="236"/>
                  </a:lnTo>
                  <a:lnTo>
                    <a:pt x="826" y="243"/>
                  </a:lnTo>
                  <a:lnTo>
                    <a:pt x="826" y="251"/>
                  </a:lnTo>
                  <a:lnTo>
                    <a:pt x="829" y="260"/>
                  </a:lnTo>
                  <a:lnTo>
                    <a:pt x="825" y="261"/>
                  </a:lnTo>
                  <a:lnTo>
                    <a:pt x="823" y="262"/>
                  </a:lnTo>
                  <a:lnTo>
                    <a:pt x="819" y="262"/>
                  </a:lnTo>
                  <a:lnTo>
                    <a:pt x="813" y="263"/>
                  </a:lnTo>
                  <a:lnTo>
                    <a:pt x="802" y="263"/>
                  </a:lnTo>
                  <a:lnTo>
                    <a:pt x="788" y="264"/>
                  </a:lnTo>
                  <a:lnTo>
                    <a:pt x="768" y="265"/>
                  </a:lnTo>
                  <a:lnTo>
                    <a:pt x="742" y="266"/>
                  </a:lnTo>
                  <a:lnTo>
                    <a:pt x="742" y="274"/>
                  </a:lnTo>
                  <a:lnTo>
                    <a:pt x="742" y="283"/>
                  </a:lnTo>
                  <a:lnTo>
                    <a:pt x="752" y="283"/>
                  </a:lnTo>
                  <a:lnTo>
                    <a:pt x="761" y="283"/>
                  </a:lnTo>
                  <a:lnTo>
                    <a:pt x="771" y="283"/>
                  </a:lnTo>
                  <a:lnTo>
                    <a:pt x="781" y="283"/>
                  </a:lnTo>
                  <a:lnTo>
                    <a:pt x="791" y="283"/>
                  </a:lnTo>
                  <a:lnTo>
                    <a:pt x="800" y="283"/>
                  </a:lnTo>
                  <a:lnTo>
                    <a:pt x="811" y="283"/>
                  </a:lnTo>
                  <a:lnTo>
                    <a:pt x="822" y="283"/>
                  </a:lnTo>
                  <a:lnTo>
                    <a:pt x="824" y="286"/>
                  </a:lnTo>
                  <a:lnTo>
                    <a:pt x="826" y="289"/>
                  </a:lnTo>
                  <a:lnTo>
                    <a:pt x="824" y="296"/>
                  </a:lnTo>
                  <a:lnTo>
                    <a:pt x="823" y="303"/>
                  </a:lnTo>
                  <a:lnTo>
                    <a:pt x="821" y="310"/>
                  </a:lnTo>
                  <a:lnTo>
                    <a:pt x="820" y="318"/>
                  </a:lnTo>
                  <a:lnTo>
                    <a:pt x="810" y="318"/>
                  </a:lnTo>
                  <a:lnTo>
                    <a:pt x="799" y="318"/>
                  </a:lnTo>
                  <a:lnTo>
                    <a:pt x="790" y="318"/>
                  </a:lnTo>
                  <a:lnTo>
                    <a:pt x="780" y="319"/>
                  </a:lnTo>
                  <a:lnTo>
                    <a:pt x="769" y="319"/>
                  </a:lnTo>
                  <a:lnTo>
                    <a:pt x="760" y="319"/>
                  </a:lnTo>
                  <a:lnTo>
                    <a:pt x="750" y="319"/>
                  </a:lnTo>
                  <a:lnTo>
                    <a:pt x="742" y="320"/>
                  </a:lnTo>
                  <a:lnTo>
                    <a:pt x="742" y="326"/>
                  </a:lnTo>
                  <a:lnTo>
                    <a:pt x="742" y="334"/>
                  </a:lnTo>
                  <a:lnTo>
                    <a:pt x="765" y="335"/>
                  </a:lnTo>
                  <a:lnTo>
                    <a:pt x="784" y="337"/>
                  </a:lnTo>
                  <a:lnTo>
                    <a:pt x="797" y="338"/>
                  </a:lnTo>
                  <a:lnTo>
                    <a:pt x="806" y="339"/>
                  </a:lnTo>
                  <a:lnTo>
                    <a:pt x="812" y="339"/>
                  </a:lnTo>
                  <a:lnTo>
                    <a:pt x="815" y="340"/>
                  </a:lnTo>
                  <a:lnTo>
                    <a:pt x="816" y="341"/>
                  </a:lnTo>
                  <a:lnTo>
                    <a:pt x="818" y="342"/>
                  </a:lnTo>
                  <a:lnTo>
                    <a:pt x="807" y="346"/>
                  </a:lnTo>
                  <a:lnTo>
                    <a:pt x="796" y="351"/>
                  </a:lnTo>
                  <a:lnTo>
                    <a:pt x="783" y="353"/>
                  </a:lnTo>
                  <a:lnTo>
                    <a:pt x="772" y="356"/>
                  </a:lnTo>
                  <a:lnTo>
                    <a:pt x="759" y="356"/>
                  </a:lnTo>
                  <a:lnTo>
                    <a:pt x="747" y="356"/>
                  </a:lnTo>
                  <a:lnTo>
                    <a:pt x="737" y="356"/>
                  </a:lnTo>
                  <a:lnTo>
                    <a:pt x="729" y="35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6" name="Freeform 50"/>
            <p:cNvSpPr>
              <a:spLocks/>
            </p:cNvSpPr>
            <p:nvPr/>
          </p:nvSpPr>
          <p:spPr bwMode="auto">
            <a:xfrm>
              <a:off x="4192" y="2929"/>
              <a:ext cx="121" cy="102"/>
            </a:xfrm>
            <a:custGeom>
              <a:avLst/>
              <a:gdLst>
                <a:gd name="T0" fmla="*/ 0 w 243"/>
                <a:gd name="T1" fmla="*/ 1 h 203"/>
                <a:gd name="T2" fmla="*/ 0 w 243"/>
                <a:gd name="T3" fmla="*/ 1 h 203"/>
                <a:gd name="T4" fmla="*/ 0 w 243"/>
                <a:gd name="T5" fmla="*/ 1 h 203"/>
                <a:gd name="T6" fmla="*/ 0 w 243"/>
                <a:gd name="T7" fmla="*/ 1 h 203"/>
                <a:gd name="T8" fmla="*/ 0 w 243"/>
                <a:gd name="T9" fmla="*/ 1 h 203"/>
                <a:gd name="T10" fmla="*/ 0 w 243"/>
                <a:gd name="T11" fmla="*/ 1 h 203"/>
                <a:gd name="T12" fmla="*/ 0 w 243"/>
                <a:gd name="T13" fmla="*/ 1 h 203"/>
                <a:gd name="T14" fmla="*/ 0 w 243"/>
                <a:gd name="T15" fmla="*/ 1 h 203"/>
                <a:gd name="T16" fmla="*/ 0 w 243"/>
                <a:gd name="T17" fmla="*/ 0 h 203"/>
                <a:gd name="T18" fmla="*/ 0 w 243"/>
                <a:gd name="T19" fmla="*/ 1 h 203"/>
                <a:gd name="T20" fmla="*/ 0 w 243"/>
                <a:gd name="T21" fmla="*/ 1 h 203"/>
                <a:gd name="T22" fmla="*/ 0 w 243"/>
                <a:gd name="T23" fmla="*/ 1 h 203"/>
                <a:gd name="T24" fmla="*/ 0 w 243"/>
                <a:gd name="T25" fmla="*/ 1 h 203"/>
                <a:gd name="T26" fmla="*/ 0 w 243"/>
                <a:gd name="T27" fmla="*/ 1 h 203"/>
                <a:gd name="T28" fmla="*/ 0 w 243"/>
                <a:gd name="T29" fmla="*/ 1 h 203"/>
                <a:gd name="T30" fmla="*/ 0 w 243"/>
                <a:gd name="T31" fmla="*/ 1 h 203"/>
                <a:gd name="T32" fmla="*/ 0 w 243"/>
                <a:gd name="T33" fmla="*/ 1 h 203"/>
                <a:gd name="T34" fmla="*/ 0 w 243"/>
                <a:gd name="T35" fmla="*/ 1 h 203"/>
                <a:gd name="T36" fmla="*/ 0 w 243"/>
                <a:gd name="T37" fmla="*/ 1 h 203"/>
                <a:gd name="T38" fmla="*/ 0 w 243"/>
                <a:gd name="T39" fmla="*/ 1 h 203"/>
                <a:gd name="T40" fmla="*/ 0 w 243"/>
                <a:gd name="T41" fmla="*/ 1 h 203"/>
                <a:gd name="T42" fmla="*/ 0 w 243"/>
                <a:gd name="T43" fmla="*/ 1 h 203"/>
                <a:gd name="T44" fmla="*/ 0 w 243"/>
                <a:gd name="T45" fmla="*/ 1 h 203"/>
                <a:gd name="T46" fmla="*/ 0 w 243"/>
                <a:gd name="T47" fmla="*/ 1 h 203"/>
                <a:gd name="T48" fmla="*/ 0 w 243"/>
                <a:gd name="T49" fmla="*/ 1 h 203"/>
                <a:gd name="T50" fmla="*/ 0 w 243"/>
                <a:gd name="T51" fmla="*/ 1 h 203"/>
                <a:gd name="T52" fmla="*/ 0 w 243"/>
                <a:gd name="T53" fmla="*/ 1 h 203"/>
                <a:gd name="T54" fmla="*/ 0 w 243"/>
                <a:gd name="T55" fmla="*/ 1 h 203"/>
                <a:gd name="T56" fmla="*/ 0 w 243"/>
                <a:gd name="T57" fmla="*/ 1 h 203"/>
                <a:gd name="T58" fmla="*/ 0 w 243"/>
                <a:gd name="T59" fmla="*/ 1 h 203"/>
                <a:gd name="T60" fmla="*/ 0 w 243"/>
                <a:gd name="T61" fmla="*/ 1 h 203"/>
                <a:gd name="T62" fmla="*/ 0 w 243"/>
                <a:gd name="T63" fmla="*/ 1 h 203"/>
                <a:gd name="T64" fmla="*/ 0 w 243"/>
                <a:gd name="T65" fmla="*/ 1 h 203"/>
                <a:gd name="T66" fmla="*/ 0 w 243"/>
                <a:gd name="T67" fmla="*/ 1 h 203"/>
                <a:gd name="T68" fmla="*/ 0 w 243"/>
                <a:gd name="T69" fmla="*/ 1 h 203"/>
                <a:gd name="T70" fmla="*/ 0 w 243"/>
                <a:gd name="T71" fmla="*/ 1 h 203"/>
                <a:gd name="T72" fmla="*/ 0 w 243"/>
                <a:gd name="T73" fmla="*/ 1 h 203"/>
                <a:gd name="T74" fmla="*/ 0 w 243"/>
                <a:gd name="T75" fmla="*/ 1 h 203"/>
                <a:gd name="T76" fmla="*/ 0 w 243"/>
                <a:gd name="T77" fmla="*/ 1 h 203"/>
                <a:gd name="T78" fmla="*/ 0 w 243"/>
                <a:gd name="T79" fmla="*/ 1 h 203"/>
                <a:gd name="T80" fmla="*/ 0 w 243"/>
                <a:gd name="T81" fmla="*/ 1 h 203"/>
                <a:gd name="T82" fmla="*/ 0 w 243"/>
                <a:gd name="T83" fmla="*/ 1 h 203"/>
                <a:gd name="T84" fmla="*/ 0 w 243"/>
                <a:gd name="T85" fmla="*/ 1 h 203"/>
                <a:gd name="T86" fmla="*/ 0 w 243"/>
                <a:gd name="T87" fmla="*/ 1 h 2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3" h="203">
                  <a:moveTo>
                    <a:pt x="124" y="203"/>
                  </a:moveTo>
                  <a:lnTo>
                    <a:pt x="105" y="198"/>
                  </a:lnTo>
                  <a:lnTo>
                    <a:pt x="88" y="193"/>
                  </a:lnTo>
                  <a:lnTo>
                    <a:pt x="72" y="187"/>
                  </a:lnTo>
                  <a:lnTo>
                    <a:pt x="58" y="180"/>
                  </a:lnTo>
                  <a:lnTo>
                    <a:pt x="44" y="172"/>
                  </a:lnTo>
                  <a:lnTo>
                    <a:pt x="30" y="165"/>
                  </a:lnTo>
                  <a:lnTo>
                    <a:pt x="17" y="157"/>
                  </a:lnTo>
                  <a:lnTo>
                    <a:pt x="5" y="151"/>
                  </a:lnTo>
                  <a:lnTo>
                    <a:pt x="2" y="128"/>
                  </a:lnTo>
                  <a:lnTo>
                    <a:pt x="1" y="109"/>
                  </a:lnTo>
                  <a:lnTo>
                    <a:pt x="0" y="91"/>
                  </a:lnTo>
                  <a:lnTo>
                    <a:pt x="1" y="75"/>
                  </a:lnTo>
                  <a:lnTo>
                    <a:pt x="1" y="58"/>
                  </a:lnTo>
                  <a:lnTo>
                    <a:pt x="5" y="41"/>
                  </a:lnTo>
                  <a:lnTo>
                    <a:pt x="8" y="22"/>
                  </a:lnTo>
                  <a:lnTo>
                    <a:pt x="14" y="3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50" y="8"/>
                  </a:lnTo>
                  <a:lnTo>
                    <a:pt x="75" y="16"/>
                  </a:lnTo>
                  <a:lnTo>
                    <a:pt x="99" y="22"/>
                  </a:lnTo>
                  <a:lnTo>
                    <a:pt x="124" y="26"/>
                  </a:lnTo>
                  <a:lnTo>
                    <a:pt x="149" y="28"/>
                  </a:lnTo>
                  <a:lnTo>
                    <a:pt x="176" y="32"/>
                  </a:lnTo>
                  <a:lnTo>
                    <a:pt x="203" y="33"/>
                  </a:lnTo>
                  <a:lnTo>
                    <a:pt x="233" y="34"/>
                  </a:lnTo>
                  <a:lnTo>
                    <a:pt x="233" y="40"/>
                  </a:lnTo>
                  <a:lnTo>
                    <a:pt x="235" y="47"/>
                  </a:lnTo>
                  <a:lnTo>
                    <a:pt x="228" y="48"/>
                  </a:lnTo>
                  <a:lnTo>
                    <a:pt x="223" y="49"/>
                  </a:lnTo>
                  <a:lnTo>
                    <a:pt x="217" y="50"/>
                  </a:lnTo>
                  <a:lnTo>
                    <a:pt x="213" y="53"/>
                  </a:lnTo>
                  <a:lnTo>
                    <a:pt x="203" y="56"/>
                  </a:lnTo>
                  <a:lnTo>
                    <a:pt x="194" y="60"/>
                  </a:lnTo>
                  <a:lnTo>
                    <a:pt x="196" y="61"/>
                  </a:lnTo>
                  <a:lnTo>
                    <a:pt x="201" y="62"/>
                  </a:lnTo>
                  <a:lnTo>
                    <a:pt x="206" y="63"/>
                  </a:lnTo>
                  <a:lnTo>
                    <a:pt x="214" y="64"/>
                  </a:lnTo>
                  <a:lnTo>
                    <a:pt x="220" y="64"/>
                  </a:lnTo>
                  <a:lnTo>
                    <a:pt x="227" y="65"/>
                  </a:lnTo>
                  <a:lnTo>
                    <a:pt x="235" y="65"/>
                  </a:lnTo>
                  <a:lnTo>
                    <a:pt x="243" y="66"/>
                  </a:lnTo>
                  <a:lnTo>
                    <a:pt x="238" y="77"/>
                  </a:lnTo>
                  <a:lnTo>
                    <a:pt x="229" y="84"/>
                  </a:lnTo>
                  <a:lnTo>
                    <a:pt x="217" y="90"/>
                  </a:lnTo>
                  <a:lnTo>
                    <a:pt x="204" y="94"/>
                  </a:lnTo>
                  <a:lnTo>
                    <a:pt x="189" y="95"/>
                  </a:lnTo>
                  <a:lnTo>
                    <a:pt x="175" y="96"/>
                  </a:lnTo>
                  <a:lnTo>
                    <a:pt x="162" y="96"/>
                  </a:lnTo>
                  <a:lnTo>
                    <a:pt x="152" y="96"/>
                  </a:lnTo>
                  <a:lnTo>
                    <a:pt x="152" y="102"/>
                  </a:lnTo>
                  <a:lnTo>
                    <a:pt x="152" y="110"/>
                  </a:lnTo>
                  <a:lnTo>
                    <a:pt x="163" y="110"/>
                  </a:lnTo>
                  <a:lnTo>
                    <a:pt x="172" y="110"/>
                  </a:lnTo>
                  <a:lnTo>
                    <a:pt x="180" y="110"/>
                  </a:lnTo>
                  <a:lnTo>
                    <a:pt x="188" y="111"/>
                  </a:lnTo>
                  <a:lnTo>
                    <a:pt x="196" y="110"/>
                  </a:lnTo>
                  <a:lnTo>
                    <a:pt x="206" y="109"/>
                  </a:lnTo>
                  <a:lnTo>
                    <a:pt x="220" y="106"/>
                  </a:lnTo>
                  <a:lnTo>
                    <a:pt x="237" y="105"/>
                  </a:lnTo>
                  <a:lnTo>
                    <a:pt x="235" y="113"/>
                  </a:lnTo>
                  <a:lnTo>
                    <a:pt x="234" y="121"/>
                  </a:lnTo>
                  <a:lnTo>
                    <a:pt x="232" y="129"/>
                  </a:lnTo>
                  <a:lnTo>
                    <a:pt x="231" y="138"/>
                  </a:lnTo>
                  <a:lnTo>
                    <a:pt x="220" y="141"/>
                  </a:lnTo>
                  <a:lnTo>
                    <a:pt x="210" y="144"/>
                  </a:lnTo>
                  <a:lnTo>
                    <a:pt x="200" y="145"/>
                  </a:lnTo>
                  <a:lnTo>
                    <a:pt x="190" y="148"/>
                  </a:lnTo>
                  <a:lnTo>
                    <a:pt x="180" y="148"/>
                  </a:lnTo>
                  <a:lnTo>
                    <a:pt x="169" y="149"/>
                  </a:lnTo>
                  <a:lnTo>
                    <a:pt x="160" y="150"/>
                  </a:lnTo>
                  <a:lnTo>
                    <a:pt x="152" y="151"/>
                  </a:lnTo>
                  <a:lnTo>
                    <a:pt x="156" y="157"/>
                  </a:lnTo>
                  <a:lnTo>
                    <a:pt x="159" y="163"/>
                  </a:lnTo>
                  <a:lnTo>
                    <a:pt x="176" y="163"/>
                  </a:lnTo>
                  <a:lnTo>
                    <a:pt x="189" y="163"/>
                  </a:lnTo>
                  <a:lnTo>
                    <a:pt x="199" y="163"/>
                  </a:lnTo>
                  <a:lnTo>
                    <a:pt x="206" y="163"/>
                  </a:lnTo>
                  <a:lnTo>
                    <a:pt x="213" y="164"/>
                  </a:lnTo>
                  <a:lnTo>
                    <a:pt x="217" y="169"/>
                  </a:lnTo>
                  <a:lnTo>
                    <a:pt x="204" y="175"/>
                  </a:lnTo>
                  <a:lnTo>
                    <a:pt x="193" y="181"/>
                  </a:lnTo>
                  <a:lnTo>
                    <a:pt x="181" y="187"/>
                  </a:lnTo>
                  <a:lnTo>
                    <a:pt x="171" y="193"/>
                  </a:lnTo>
                  <a:lnTo>
                    <a:pt x="160" y="196"/>
                  </a:lnTo>
                  <a:lnTo>
                    <a:pt x="148" y="200"/>
                  </a:lnTo>
                  <a:lnTo>
                    <a:pt x="135" y="202"/>
                  </a:lnTo>
                  <a:lnTo>
                    <a:pt x="124" y="2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7" name="Freeform 51"/>
            <p:cNvSpPr>
              <a:spLocks/>
            </p:cNvSpPr>
            <p:nvPr/>
          </p:nvSpPr>
          <p:spPr bwMode="auto">
            <a:xfrm>
              <a:off x="4932" y="2721"/>
              <a:ext cx="284" cy="273"/>
            </a:xfrm>
            <a:custGeom>
              <a:avLst/>
              <a:gdLst>
                <a:gd name="T0" fmla="*/ 2 w 568"/>
                <a:gd name="T1" fmla="*/ 3 h 546"/>
                <a:gd name="T2" fmla="*/ 2 w 568"/>
                <a:gd name="T3" fmla="*/ 3 h 546"/>
                <a:gd name="T4" fmla="*/ 2 w 568"/>
                <a:gd name="T5" fmla="*/ 3 h 546"/>
                <a:gd name="T6" fmla="*/ 2 w 568"/>
                <a:gd name="T7" fmla="*/ 2 h 546"/>
                <a:gd name="T8" fmla="*/ 2 w 568"/>
                <a:gd name="T9" fmla="*/ 2 h 546"/>
                <a:gd name="T10" fmla="*/ 2 w 568"/>
                <a:gd name="T11" fmla="*/ 2 h 546"/>
                <a:gd name="T12" fmla="*/ 2 w 568"/>
                <a:gd name="T13" fmla="*/ 2 h 546"/>
                <a:gd name="T14" fmla="*/ 2 w 568"/>
                <a:gd name="T15" fmla="*/ 2 h 546"/>
                <a:gd name="T16" fmla="*/ 2 w 568"/>
                <a:gd name="T17" fmla="*/ 2 h 546"/>
                <a:gd name="T18" fmla="*/ 2 w 568"/>
                <a:gd name="T19" fmla="*/ 2 h 546"/>
                <a:gd name="T20" fmla="*/ 2 w 568"/>
                <a:gd name="T21" fmla="*/ 2 h 546"/>
                <a:gd name="T22" fmla="*/ 2 w 568"/>
                <a:gd name="T23" fmla="*/ 2 h 546"/>
                <a:gd name="T24" fmla="*/ 1 w 568"/>
                <a:gd name="T25" fmla="*/ 2 h 546"/>
                <a:gd name="T26" fmla="*/ 1 w 568"/>
                <a:gd name="T27" fmla="*/ 2 h 546"/>
                <a:gd name="T28" fmla="*/ 1 w 568"/>
                <a:gd name="T29" fmla="*/ 1 h 546"/>
                <a:gd name="T30" fmla="*/ 1 w 568"/>
                <a:gd name="T31" fmla="*/ 1 h 546"/>
                <a:gd name="T32" fmla="*/ 1 w 568"/>
                <a:gd name="T33" fmla="*/ 1 h 546"/>
                <a:gd name="T34" fmla="*/ 1 w 568"/>
                <a:gd name="T35" fmla="*/ 1 h 546"/>
                <a:gd name="T36" fmla="*/ 1 w 568"/>
                <a:gd name="T37" fmla="*/ 1 h 546"/>
                <a:gd name="T38" fmla="*/ 1 w 568"/>
                <a:gd name="T39" fmla="*/ 1 h 546"/>
                <a:gd name="T40" fmla="*/ 1 w 568"/>
                <a:gd name="T41" fmla="*/ 1 h 546"/>
                <a:gd name="T42" fmla="*/ 1 w 568"/>
                <a:gd name="T43" fmla="*/ 1 h 546"/>
                <a:gd name="T44" fmla="*/ 1 w 568"/>
                <a:gd name="T45" fmla="*/ 1 h 546"/>
                <a:gd name="T46" fmla="*/ 1 w 568"/>
                <a:gd name="T47" fmla="*/ 1 h 546"/>
                <a:gd name="T48" fmla="*/ 0 w 568"/>
                <a:gd name="T49" fmla="*/ 1 h 546"/>
                <a:gd name="T50" fmla="*/ 1 w 568"/>
                <a:gd name="T51" fmla="*/ 1 h 546"/>
                <a:gd name="T52" fmla="*/ 1 w 568"/>
                <a:gd name="T53" fmla="*/ 1 h 546"/>
                <a:gd name="T54" fmla="*/ 1 w 568"/>
                <a:gd name="T55" fmla="*/ 1 h 546"/>
                <a:gd name="T56" fmla="*/ 1 w 568"/>
                <a:gd name="T57" fmla="*/ 1 h 546"/>
                <a:gd name="T58" fmla="*/ 1 w 568"/>
                <a:gd name="T59" fmla="*/ 1 h 546"/>
                <a:gd name="T60" fmla="*/ 1 w 568"/>
                <a:gd name="T61" fmla="*/ 1 h 546"/>
                <a:gd name="T62" fmla="*/ 1 w 568"/>
                <a:gd name="T63" fmla="*/ 1 h 546"/>
                <a:gd name="T64" fmla="*/ 1 w 568"/>
                <a:gd name="T65" fmla="*/ 0 h 546"/>
                <a:gd name="T66" fmla="*/ 1 w 568"/>
                <a:gd name="T67" fmla="*/ 1 h 546"/>
                <a:gd name="T68" fmla="*/ 2 w 568"/>
                <a:gd name="T69" fmla="*/ 1 h 546"/>
                <a:gd name="T70" fmla="*/ 2 w 568"/>
                <a:gd name="T71" fmla="*/ 1 h 546"/>
                <a:gd name="T72" fmla="*/ 2 w 568"/>
                <a:gd name="T73" fmla="*/ 1 h 546"/>
                <a:gd name="T74" fmla="*/ 2 w 568"/>
                <a:gd name="T75" fmla="*/ 2 h 546"/>
                <a:gd name="T76" fmla="*/ 2 w 568"/>
                <a:gd name="T77" fmla="*/ 2 h 546"/>
                <a:gd name="T78" fmla="*/ 2 w 568"/>
                <a:gd name="T79" fmla="*/ 2 h 546"/>
                <a:gd name="T80" fmla="*/ 3 w 568"/>
                <a:gd name="T81" fmla="*/ 3 h 546"/>
                <a:gd name="T82" fmla="*/ 3 w 568"/>
                <a:gd name="T83" fmla="*/ 3 h 546"/>
                <a:gd name="T84" fmla="*/ 3 w 568"/>
                <a:gd name="T85" fmla="*/ 3 h 546"/>
                <a:gd name="T86" fmla="*/ 3 w 568"/>
                <a:gd name="T87" fmla="*/ 3 h 546"/>
                <a:gd name="T88" fmla="*/ 3 w 568"/>
                <a:gd name="T89" fmla="*/ 3 h 546"/>
                <a:gd name="T90" fmla="*/ 3 w 568"/>
                <a:gd name="T91" fmla="*/ 3 h 546"/>
                <a:gd name="T92" fmla="*/ 3 w 568"/>
                <a:gd name="T93" fmla="*/ 3 h 546"/>
                <a:gd name="T94" fmla="*/ 2 w 568"/>
                <a:gd name="T95" fmla="*/ 3 h 546"/>
                <a:gd name="T96" fmla="*/ 2 w 568"/>
                <a:gd name="T97" fmla="*/ 3 h 546"/>
                <a:gd name="T98" fmla="*/ 2 w 568"/>
                <a:gd name="T99" fmla="*/ 3 h 546"/>
                <a:gd name="T100" fmla="*/ 2 w 568"/>
                <a:gd name="T101" fmla="*/ 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8" h="546">
                  <a:moveTo>
                    <a:pt x="470" y="546"/>
                  </a:moveTo>
                  <a:lnTo>
                    <a:pt x="459" y="528"/>
                  </a:lnTo>
                  <a:lnTo>
                    <a:pt x="450" y="514"/>
                  </a:lnTo>
                  <a:lnTo>
                    <a:pt x="443" y="502"/>
                  </a:lnTo>
                  <a:lnTo>
                    <a:pt x="435" y="494"/>
                  </a:lnTo>
                  <a:lnTo>
                    <a:pt x="427" y="486"/>
                  </a:lnTo>
                  <a:lnTo>
                    <a:pt x="419" y="482"/>
                  </a:lnTo>
                  <a:lnTo>
                    <a:pt x="407" y="478"/>
                  </a:lnTo>
                  <a:lnTo>
                    <a:pt x="394" y="477"/>
                  </a:lnTo>
                  <a:lnTo>
                    <a:pt x="355" y="436"/>
                  </a:lnTo>
                  <a:lnTo>
                    <a:pt x="316" y="396"/>
                  </a:lnTo>
                  <a:lnTo>
                    <a:pt x="276" y="357"/>
                  </a:lnTo>
                  <a:lnTo>
                    <a:pt x="238" y="319"/>
                  </a:lnTo>
                  <a:lnTo>
                    <a:pt x="198" y="281"/>
                  </a:lnTo>
                  <a:lnTo>
                    <a:pt x="160" y="244"/>
                  </a:lnTo>
                  <a:lnTo>
                    <a:pt x="121" y="208"/>
                  </a:lnTo>
                  <a:lnTo>
                    <a:pt x="85" y="174"/>
                  </a:lnTo>
                  <a:lnTo>
                    <a:pt x="72" y="156"/>
                  </a:lnTo>
                  <a:lnTo>
                    <a:pt x="59" y="142"/>
                  </a:lnTo>
                  <a:lnTo>
                    <a:pt x="44" y="129"/>
                  </a:lnTo>
                  <a:lnTo>
                    <a:pt x="31" y="116"/>
                  </a:lnTo>
                  <a:lnTo>
                    <a:pt x="18" y="104"/>
                  </a:lnTo>
                  <a:lnTo>
                    <a:pt x="9" y="92"/>
                  </a:lnTo>
                  <a:lnTo>
                    <a:pt x="3" y="78"/>
                  </a:lnTo>
                  <a:lnTo>
                    <a:pt x="0" y="66"/>
                  </a:lnTo>
                  <a:lnTo>
                    <a:pt x="13" y="57"/>
                  </a:lnTo>
                  <a:lnTo>
                    <a:pt x="31" y="48"/>
                  </a:lnTo>
                  <a:lnTo>
                    <a:pt x="52" y="36"/>
                  </a:lnTo>
                  <a:lnTo>
                    <a:pt x="75" y="27"/>
                  </a:lnTo>
                  <a:lnTo>
                    <a:pt x="99" y="15"/>
                  </a:lnTo>
                  <a:lnTo>
                    <a:pt x="121" y="8"/>
                  </a:lnTo>
                  <a:lnTo>
                    <a:pt x="141" y="1"/>
                  </a:lnTo>
                  <a:lnTo>
                    <a:pt x="158" y="0"/>
                  </a:lnTo>
                  <a:lnTo>
                    <a:pt x="211" y="56"/>
                  </a:lnTo>
                  <a:lnTo>
                    <a:pt x="261" y="118"/>
                  </a:lnTo>
                  <a:lnTo>
                    <a:pt x="311" y="184"/>
                  </a:lnTo>
                  <a:lnTo>
                    <a:pt x="360" y="252"/>
                  </a:lnTo>
                  <a:lnTo>
                    <a:pt x="409" y="320"/>
                  </a:lnTo>
                  <a:lnTo>
                    <a:pt x="460" y="388"/>
                  </a:lnTo>
                  <a:lnTo>
                    <a:pt x="511" y="455"/>
                  </a:lnTo>
                  <a:lnTo>
                    <a:pt x="566" y="520"/>
                  </a:lnTo>
                  <a:lnTo>
                    <a:pt x="566" y="529"/>
                  </a:lnTo>
                  <a:lnTo>
                    <a:pt x="568" y="537"/>
                  </a:lnTo>
                  <a:lnTo>
                    <a:pt x="556" y="537"/>
                  </a:lnTo>
                  <a:lnTo>
                    <a:pt x="543" y="538"/>
                  </a:lnTo>
                  <a:lnTo>
                    <a:pt x="530" y="539"/>
                  </a:lnTo>
                  <a:lnTo>
                    <a:pt x="519" y="541"/>
                  </a:lnTo>
                  <a:lnTo>
                    <a:pt x="506" y="541"/>
                  </a:lnTo>
                  <a:lnTo>
                    <a:pt x="495" y="543"/>
                  </a:lnTo>
                  <a:lnTo>
                    <a:pt x="482" y="543"/>
                  </a:lnTo>
                  <a:lnTo>
                    <a:pt x="470" y="546"/>
                  </a:lnTo>
                  <a:close/>
                </a:path>
              </a:pathLst>
            </a:custGeom>
            <a:solidFill>
              <a:srgbClr val="DEB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8" name="Freeform 52"/>
            <p:cNvSpPr>
              <a:spLocks/>
            </p:cNvSpPr>
            <p:nvPr/>
          </p:nvSpPr>
          <p:spPr bwMode="auto">
            <a:xfrm>
              <a:off x="5023" y="2653"/>
              <a:ext cx="239" cy="324"/>
            </a:xfrm>
            <a:custGeom>
              <a:avLst/>
              <a:gdLst>
                <a:gd name="T0" fmla="*/ 2 w 477"/>
                <a:gd name="T1" fmla="*/ 3 h 648"/>
                <a:gd name="T2" fmla="*/ 2 w 477"/>
                <a:gd name="T3" fmla="*/ 3 h 648"/>
                <a:gd name="T4" fmla="*/ 1 w 477"/>
                <a:gd name="T5" fmla="*/ 2 h 648"/>
                <a:gd name="T6" fmla="*/ 1 w 477"/>
                <a:gd name="T7" fmla="*/ 1 h 648"/>
                <a:gd name="T8" fmla="*/ 1 w 477"/>
                <a:gd name="T9" fmla="*/ 1 h 648"/>
                <a:gd name="T10" fmla="*/ 1 w 477"/>
                <a:gd name="T11" fmla="*/ 1 h 648"/>
                <a:gd name="T12" fmla="*/ 1 w 477"/>
                <a:gd name="T13" fmla="*/ 1 h 648"/>
                <a:gd name="T14" fmla="*/ 1 w 477"/>
                <a:gd name="T15" fmla="*/ 1 h 648"/>
                <a:gd name="T16" fmla="*/ 1 w 477"/>
                <a:gd name="T17" fmla="*/ 1 h 648"/>
                <a:gd name="T18" fmla="*/ 1 w 477"/>
                <a:gd name="T19" fmla="*/ 1 h 648"/>
                <a:gd name="T20" fmla="*/ 1 w 477"/>
                <a:gd name="T21" fmla="*/ 1 h 648"/>
                <a:gd name="T22" fmla="*/ 1 w 477"/>
                <a:gd name="T23" fmla="*/ 1 h 648"/>
                <a:gd name="T24" fmla="*/ 1 w 477"/>
                <a:gd name="T25" fmla="*/ 1 h 648"/>
                <a:gd name="T26" fmla="*/ 1 w 477"/>
                <a:gd name="T27" fmla="*/ 1 h 648"/>
                <a:gd name="T28" fmla="*/ 1 w 477"/>
                <a:gd name="T29" fmla="*/ 1 h 648"/>
                <a:gd name="T30" fmla="*/ 1 w 477"/>
                <a:gd name="T31" fmla="*/ 1 h 648"/>
                <a:gd name="T32" fmla="*/ 1 w 477"/>
                <a:gd name="T33" fmla="*/ 1 h 648"/>
                <a:gd name="T34" fmla="*/ 1 w 477"/>
                <a:gd name="T35" fmla="*/ 1 h 648"/>
                <a:gd name="T36" fmla="*/ 1 w 477"/>
                <a:gd name="T37" fmla="*/ 1 h 648"/>
                <a:gd name="T38" fmla="*/ 1 w 477"/>
                <a:gd name="T39" fmla="*/ 1 h 648"/>
                <a:gd name="T40" fmla="*/ 1 w 477"/>
                <a:gd name="T41" fmla="*/ 1 h 648"/>
                <a:gd name="T42" fmla="*/ 1 w 477"/>
                <a:gd name="T43" fmla="*/ 1 h 648"/>
                <a:gd name="T44" fmla="*/ 1 w 477"/>
                <a:gd name="T45" fmla="*/ 2 h 648"/>
                <a:gd name="T46" fmla="*/ 1 w 477"/>
                <a:gd name="T47" fmla="*/ 2 h 648"/>
                <a:gd name="T48" fmla="*/ 1 w 477"/>
                <a:gd name="T49" fmla="*/ 1 h 648"/>
                <a:gd name="T50" fmla="*/ 2 w 477"/>
                <a:gd name="T51" fmla="*/ 2 h 648"/>
                <a:gd name="T52" fmla="*/ 2 w 477"/>
                <a:gd name="T53" fmla="*/ 2 h 648"/>
                <a:gd name="T54" fmla="*/ 2 w 477"/>
                <a:gd name="T55" fmla="*/ 2 h 648"/>
                <a:gd name="T56" fmla="*/ 2 w 477"/>
                <a:gd name="T57" fmla="*/ 2 h 648"/>
                <a:gd name="T58" fmla="*/ 2 w 477"/>
                <a:gd name="T59" fmla="*/ 2 h 648"/>
                <a:gd name="T60" fmla="*/ 2 w 477"/>
                <a:gd name="T61" fmla="*/ 2 h 648"/>
                <a:gd name="T62" fmla="*/ 2 w 477"/>
                <a:gd name="T63" fmla="*/ 2 h 648"/>
                <a:gd name="T64" fmla="*/ 2 w 477"/>
                <a:gd name="T65" fmla="*/ 2 h 648"/>
                <a:gd name="T66" fmla="*/ 2 w 477"/>
                <a:gd name="T67" fmla="*/ 2 h 648"/>
                <a:gd name="T68" fmla="*/ 2 w 477"/>
                <a:gd name="T69" fmla="*/ 2 h 648"/>
                <a:gd name="T70" fmla="*/ 2 w 477"/>
                <a:gd name="T71" fmla="*/ 2 h 648"/>
                <a:gd name="T72" fmla="*/ 2 w 477"/>
                <a:gd name="T73" fmla="*/ 2 h 648"/>
                <a:gd name="T74" fmla="*/ 2 w 477"/>
                <a:gd name="T75" fmla="*/ 2 h 648"/>
                <a:gd name="T76" fmla="*/ 2 w 477"/>
                <a:gd name="T77" fmla="*/ 2 h 648"/>
                <a:gd name="T78" fmla="*/ 2 w 477"/>
                <a:gd name="T79" fmla="*/ 2 h 648"/>
                <a:gd name="T80" fmla="*/ 2 w 477"/>
                <a:gd name="T81" fmla="*/ 3 h 648"/>
                <a:gd name="T82" fmla="*/ 2 w 477"/>
                <a:gd name="T83" fmla="*/ 3 h 648"/>
                <a:gd name="T84" fmla="*/ 2 w 477"/>
                <a:gd name="T85" fmla="*/ 3 h 648"/>
                <a:gd name="T86" fmla="*/ 2 w 477"/>
                <a:gd name="T87" fmla="*/ 3 h 648"/>
                <a:gd name="T88" fmla="*/ 2 w 477"/>
                <a:gd name="T89" fmla="*/ 3 h 648"/>
                <a:gd name="T90" fmla="*/ 2 w 477"/>
                <a:gd name="T91" fmla="*/ 3 h 648"/>
                <a:gd name="T92" fmla="*/ 2 w 477"/>
                <a:gd name="T93" fmla="*/ 3 h 648"/>
                <a:gd name="T94" fmla="*/ 2 w 477"/>
                <a:gd name="T95" fmla="*/ 3 h 648"/>
                <a:gd name="T96" fmla="*/ 2 w 477"/>
                <a:gd name="T97" fmla="*/ 3 h 648"/>
                <a:gd name="T98" fmla="*/ 2 w 477"/>
                <a:gd name="T99" fmla="*/ 3 h 648"/>
                <a:gd name="T100" fmla="*/ 2 w 477"/>
                <a:gd name="T101" fmla="*/ 3 h 648"/>
                <a:gd name="T102" fmla="*/ 2 w 477"/>
                <a:gd name="T103" fmla="*/ 3 h 64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77" h="648">
                  <a:moveTo>
                    <a:pt x="408" y="648"/>
                  </a:moveTo>
                  <a:lnTo>
                    <a:pt x="398" y="640"/>
                  </a:lnTo>
                  <a:lnTo>
                    <a:pt x="389" y="631"/>
                  </a:lnTo>
                  <a:lnTo>
                    <a:pt x="382" y="625"/>
                  </a:lnTo>
                  <a:lnTo>
                    <a:pt x="376" y="620"/>
                  </a:lnTo>
                  <a:lnTo>
                    <a:pt x="370" y="616"/>
                  </a:lnTo>
                  <a:lnTo>
                    <a:pt x="364" y="613"/>
                  </a:lnTo>
                  <a:lnTo>
                    <a:pt x="318" y="553"/>
                  </a:lnTo>
                  <a:lnTo>
                    <a:pt x="272" y="493"/>
                  </a:lnTo>
                  <a:lnTo>
                    <a:pt x="227" y="433"/>
                  </a:lnTo>
                  <a:lnTo>
                    <a:pt x="183" y="372"/>
                  </a:lnTo>
                  <a:lnTo>
                    <a:pt x="136" y="312"/>
                  </a:lnTo>
                  <a:lnTo>
                    <a:pt x="91" y="252"/>
                  </a:lnTo>
                  <a:lnTo>
                    <a:pt x="45" y="192"/>
                  </a:lnTo>
                  <a:lnTo>
                    <a:pt x="0" y="132"/>
                  </a:lnTo>
                  <a:lnTo>
                    <a:pt x="5" y="114"/>
                  </a:lnTo>
                  <a:lnTo>
                    <a:pt x="15" y="98"/>
                  </a:lnTo>
                  <a:lnTo>
                    <a:pt x="26" y="82"/>
                  </a:lnTo>
                  <a:lnTo>
                    <a:pt x="40" y="68"/>
                  </a:lnTo>
                  <a:lnTo>
                    <a:pt x="53" y="52"/>
                  </a:lnTo>
                  <a:lnTo>
                    <a:pt x="66" y="36"/>
                  </a:lnTo>
                  <a:lnTo>
                    <a:pt x="74" y="18"/>
                  </a:lnTo>
                  <a:lnTo>
                    <a:pt x="80" y="0"/>
                  </a:lnTo>
                  <a:lnTo>
                    <a:pt x="95" y="3"/>
                  </a:lnTo>
                  <a:lnTo>
                    <a:pt x="105" y="10"/>
                  </a:lnTo>
                  <a:lnTo>
                    <a:pt x="109" y="17"/>
                  </a:lnTo>
                  <a:lnTo>
                    <a:pt x="110" y="26"/>
                  </a:lnTo>
                  <a:lnTo>
                    <a:pt x="107" y="35"/>
                  </a:lnTo>
                  <a:lnTo>
                    <a:pt x="102" y="45"/>
                  </a:lnTo>
                  <a:lnTo>
                    <a:pt x="97" y="57"/>
                  </a:lnTo>
                  <a:lnTo>
                    <a:pt x="93" y="70"/>
                  </a:lnTo>
                  <a:lnTo>
                    <a:pt x="96" y="72"/>
                  </a:lnTo>
                  <a:lnTo>
                    <a:pt x="99" y="74"/>
                  </a:lnTo>
                  <a:lnTo>
                    <a:pt x="105" y="65"/>
                  </a:lnTo>
                  <a:lnTo>
                    <a:pt x="111" y="58"/>
                  </a:lnTo>
                  <a:lnTo>
                    <a:pt x="117" y="51"/>
                  </a:lnTo>
                  <a:lnTo>
                    <a:pt x="124" y="43"/>
                  </a:lnTo>
                  <a:lnTo>
                    <a:pt x="137" y="45"/>
                  </a:lnTo>
                  <a:lnTo>
                    <a:pt x="146" y="52"/>
                  </a:lnTo>
                  <a:lnTo>
                    <a:pt x="147" y="61"/>
                  </a:lnTo>
                  <a:lnTo>
                    <a:pt x="146" y="74"/>
                  </a:lnTo>
                  <a:lnTo>
                    <a:pt x="142" y="87"/>
                  </a:lnTo>
                  <a:lnTo>
                    <a:pt x="137" y="99"/>
                  </a:lnTo>
                  <a:lnTo>
                    <a:pt x="134" y="111"/>
                  </a:lnTo>
                  <a:lnTo>
                    <a:pt x="134" y="121"/>
                  </a:lnTo>
                  <a:lnTo>
                    <a:pt x="137" y="114"/>
                  </a:lnTo>
                  <a:lnTo>
                    <a:pt x="140" y="110"/>
                  </a:lnTo>
                  <a:lnTo>
                    <a:pt x="143" y="106"/>
                  </a:lnTo>
                  <a:lnTo>
                    <a:pt x="146" y="103"/>
                  </a:lnTo>
                  <a:lnTo>
                    <a:pt x="149" y="100"/>
                  </a:lnTo>
                  <a:lnTo>
                    <a:pt x="153" y="98"/>
                  </a:lnTo>
                  <a:lnTo>
                    <a:pt x="157" y="97"/>
                  </a:lnTo>
                  <a:lnTo>
                    <a:pt x="165" y="96"/>
                  </a:lnTo>
                  <a:lnTo>
                    <a:pt x="174" y="108"/>
                  </a:lnTo>
                  <a:lnTo>
                    <a:pt x="180" y="117"/>
                  </a:lnTo>
                  <a:lnTo>
                    <a:pt x="181" y="125"/>
                  </a:lnTo>
                  <a:lnTo>
                    <a:pt x="180" y="132"/>
                  </a:lnTo>
                  <a:lnTo>
                    <a:pt x="175" y="139"/>
                  </a:lnTo>
                  <a:lnTo>
                    <a:pt x="172" y="150"/>
                  </a:lnTo>
                  <a:lnTo>
                    <a:pt x="167" y="163"/>
                  </a:lnTo>
                  <a:lnTo>
                    <a:pt x="165" y="183"/>
                  </a:lnTo>
                  <a:lnTo>
                    <a:pt x="171" y="180"/>
                  </a:lnTo>
                  <a:lnTo>
                    <a:pt x="178" y="179"/>
                  </a:lnTo>
                  <a:lnTo>
                    <a:pt x="182" y="171"/>
                  </a:lnTo>
                  <a:lnTo>
                    <a:pt x="185" y="165"/>
                  </a:lnTo>
                  <a:lnTo>
                    <a:pt x="188" y="158"/>
                  </a:lnTo>
                  <a:lnTo>
                    <a:pt x="193" y="152"/>
                  </a:lnTo>
                  <a:lnTo>
                    <a:pt x="197" y="150"/>
                  </a:lnTo>
                  <a:lnTo>
                    <a:pt x="204" y="150"/>
                  </a:lnTo>
                  <a:lnTo>
                    <a:pt x="210" y="161"/>
                  </a:lnTo>
                  <a:lnTo>
                    <a:pt x="211" y="174"/>
                  </a:lnTo>
                  <a:lnTo>
                    <a:pt x="207" y="185"/>
                  </a:lnTo>
                  <a:lnTo>
                    <a:pt x="201" y="195"/>
                  </a:lnTo>
                  <a:lnTo>
                    <a:pt x="192" y="205"/>
                  </a:lnTo>
                  <a:lnTo>
                    <a:pt x="185" y="216"/>
                  </a:lnTo>
                  <a:lnTo>
                    <a:pt x="180" y="227"/>
                  </a:lnTo>
                  <a:lnTo>
                    <a:pt x="181" y="241"/>
                  </a:lnTo>
                  <a:lnTo>
                    <a:pt x="187" y="234"/>
                  </a:lnTo>
                  <a:lnTo>
                    <a:pt x="193" y="228"/>
                  </a:lnTo>
                  <a:lnTo>
                    <a:pt x="197" y="221"/>
                  </a:lnTo>
                  <a:lnTo>
                    <a:pt x="203" y="214"/>
                  </a:lnTo>
                  <a:lnTo>
                    <a:pt x="208" y="208"/>
                  </a:lnTo>
                  <a:lnTo>
                    <a:pt x="214" y="203"/>
                  </a:lnTo>
                  <a:lnTo>
                    <a:pt x="222" y="197"/>
                  </a:lnTo>
                  <a:lnTo>
                    <a:pt x="232" y="195"/>
                  </a:lnTo>
                  <a:lnTo>
                    <a:pt x="238" y="212"/>
                  </a:lnTo>
                  <a:lnTo>
                    <a:pt x="239" y="226"/>
                  </a:lnTo>
                  <a:lnTo>
                    <a:pt x="237" y="236"/>
                  </a:lnTo>
                  <a:lnTo>
                    <a:pt x="233" y="246"/>
                  </a:lnTo>
                  <a:lnTo>
                    <a:pt x="228" y="253"/>
                  </a:lnTo>
                  <a:lnTo>
                    <a:pt x="224" y="262"/>
                  </a:lnTo>
                  <a:lnTo>
                    <a:pt x="222" y="271"/>
                  </a:lnTo>
                  <a:lnTo>
                    <a:pt x="223" y="284"/>
                  </a:lnTo>
                  <a:lnTo>
                    <a:pt x="227" y="276"/>
                  </a:lnTo>
                  <a:lnTo>
                    <a:pt x="231" y="271"/>
                  </a:lnTo>
                  <a:lnTo>
                    <a:pt x="235" y="265"/>
                  </a:lnTo>
                  <a:lnTo>
                    <a:pt x="241" y="262"/>
                  </a:lnTo>
                  <a:lnTo>
                    <a:pt x="244" y="257"/>
                  </a:lnTo>
                  <a:lnTo>
                    <a:pt x="249" y="254"/>
                  </a:lnTo>
                  <a:lnTo>
                    <a:pt x="256" y="252"/>
                  </a:lnTo>
                  <a:lnTo>
                    <a:pt x="265" y="251"/>
                  </a:lnTo>
                  <a:lnTo>
                    <a:pt x="265" y="259"/>
                  </a:lnTo>
                  <a:lnTo>
                    <a:pt x="265" y="267"/>
                  </a:lnTo>
                  <a:lnTo>
                    <a:pt x="265" y="274"/>
                  </a:lnTo>
                  <a:lnTo>
                    <a:pt x="265" y="283"/>
                  </a:lnTo>
                  <a:lnTo>
                    <a:pt x="264" y="289"/>
                  </a:lnTo>
                  <a:lnTo>
                    <a:pt x="262" y="298"/>
                  </a:lnTo>
                  <a:lnTo>
                    <a:pt x="258" y="306"/>
                  </a:lnTo>
                  <a:lnTo>
                    <a:pt x="253" y="315"/>
                  </a:lnTo>
                  <a:lnTo>
                    <a:pt x="268" y="321"/>
                  </a:lnTo>
                  <a:lnTo>
                    <a:pt x="279" y="328"/>
                  </a:lnTo>
                  <a:lnTo>
                    <a:pt x="285" y="338"/>
                  </a:lnTo>
                  <a:lnTo>
                    <a:pt x="288" y="348"/>
                  </a:lnTo>
                  <a:lnTo>
                    <a:pt x="288" y="359"/>
                  </a:lnTo>
                  <a:lnTo>
                    <a:pt x="288" y="371"/>
                  </a:lnTo>
                  <a:lnTo>
                    <a:pt x="288" y="386"/>
                  </a:lnTo>
                  <a:lnTo>
                    <a:pt x="290" y="403"/>
                  </a:lnTo>
                  <a:lnTo>
                    <a:pt x="299" y="396"/>
                  </a:lnTo>
                  <a:lnTo>
                    <a:pt x="305" y="391"/>
                  </a:lnTo>
                  <a:lnTo>
                    <a:pt x="310" y="388"/>
                  </a:lnTo>
                  <a:lnTo>
                    <a:pt x="319" y="387"/>
                  </a:lnTo>
                  <a:lnTo>
                    <a:pt x="316" y="396"/>
                  </a:lnTo>
                  <a:lnTo>
                    <a:pt x="311" y="404"/>
                  </a:lnTo>
                  <a:lnTo>
                    <a:pt x="306" y="413"/>
                  </a:lnTo>
                  <a:lnTo>
                    <a:pt x="302" y="421"/>
                  </a:lnTo>
                  <a:lnTo>
                    <a:pt x="297" y="429"/>
                  </a:lnTo>
                  <a:lnTo>
                    <a:pt x="292" y="438"/>
                  </a:lnTo>
                  <a:lnTo>
                    <a:pt x="289" y="447"/>
                  </a:lnTo>
                  <a:lnTo>
                    <a:pt x="288" y="457"/>
                  </a:lnTo>
                  <a:lnTo>
                    <a:pt x="294" y="455"/>
                  </a:lnTo>
                  <a:lnTo>
                    <a:pt x="300" y="449"/>
                  </a:lnTo>
                  <a:lnTo>
                    <a:pt x="304" y="443"/>
                  </a:lnTo>
                  <a:lnTo>
                    <a:pt x="310" y="436"/>
                  </a:lnTo>
                  <a:lnTo>
                    <a:pt x="315" y="427"/>
                  </a:lnTo>
                  <a:lnTo>
                    <a:pt x="321" y="420"/>
                  </a:lnTo>
                  <a:lnTo>
                    <a:pt x="328" y="414"/>
                  </a:lnTo>
                  <a:lnTo>
                    <a:pt x="338" y="411"/>
                  </a:lnTo>
                  <a:lnTo>
                    <a:pt x="351" y="427"/>
                  </a:lnTo>
                  <a:lnTo>
                    <a:pt x="356" y="441"/>
                  </a:lnTo>
                  <a:lnTo>
                    <a:pt x="355" y="451"/>
                  </a:lnTo>
                  <a:lnTo>
                    <a:pt x="352" y="461"/>
                  </a:lnTo>
                  <a:lnTo>
                    <a:pt x="345" y="468"/>
                  </a:lnTo>
                  <a:lnTo>
                    <a:pt x="340" y="478"/>
                  </a:lnTo>
                  <a:lnTo>
                    <a:pt x="337" y="489"/>
                  </a:lnTo>
                  <a:lnTo>
                    <a:pt x="338" y="504"/>
                  </a:lnTo>
                  <a:lnTo>
                    <a:pt x="343" y="498"/>
                  </a:lnTo>
                  <a:lnTo>
                    <a:pt x="347" y="494"/>
                  </a:lnTo>
                  <a:lnTo>
                    <a:pt x="351" y="490"/>
                  </a:lnTo>
                  <a:lnTo>
                    <a:pt x="355" y="485"/>
                  </a:lnTo>
                  <a:lnTo>
                    <a:pt x="357" y="480"/>
                  </a:lnTo>
                  <a:lnTo>
                    <a:pt x="360" y="476"/>
                  </a:lnTo>
                  <a:lnTo>
                    <a:pt x="363" y="468"/>
                  </a:lnTo>
                  <a:lnTo>
                    <a:pt x="369" y="461"/>
                  </a:lnTo>
                  <a:lnTo>
                    <a:pt x="376" y="461"/>
                  </a:lnTo>
                  <a:lnTo>
                    <a:pt x="384" y="461"/>
                  </a:lnTo>
                  <a:lnTo>
                    <a:pt x="393" y="474"/>
                  </a:lnTo>
                  <a:lnTo>
                    <a:pt x="397" y="484"/>
                  </a:lnTo>
                  <a:lnTo>
                    <a:pt x="398" y="492"/>
                  </a:lnTo>
                  <a:lnTo>
                    <a:pt x="397" y="499"/>
                  </a:lnTo>
                  <a:lnTo>
                    <a:pt x="394" y="505"/>
                  </a:lnTo>
                  <a:lnTo>
                    <a:pt x="392" y="513"/>
                  </a:lnTo>
                  <a:lnTo>
                    <a:pt x="391" y="522"/>
                  </a:lnTo>
                  <a:lnTo>
                    <a:pt x="393" y="535"/>
                  </a:lnTo>
                  <a:lnTo>
                    <a:pt x="397" y="530"/>
                  </a:lnTo>
                  <a:lnTo>
                    <a:pt x="401" y="524"/>
                  </a:lnTo>
                  <a:lnTo>
                    <a:pt x="405" y="519"/>
                  </a:lnTo>
                  <a:lnTo>
                    <a:pt x="412" y="516"/>
                  </a:lnTo>
                  <a:lnTo>
                    <a:pt x="417" y="513"/>
                  </a:lnTo>
                  <a:lnTo>
                    <a:pt x="424" y="513"/>
                  </a:lnTo>
                  <a:lnTo>
                    <a:pt x="431" y="514"/>
                  </a:lnTo>
                  <a:lnTo>
                    <a:pt x="440" y="520"/>
                  </a:lnTo>
                  <a:lnTo>
                    <a:pt x="439" y="531"/>
                  </a:lnTo>
                  <a:lnTo>
                    <a:pt x="437" y="541"/>
                  </a:lnTo>
                  <a:lnTo>
                    <a:pt x="435" y="547"/>
                  </a:lnTo>
                  <a:lnTo>
                    <a:pt x="433" y="553"/>
                  </a:lnTo>
                  <a:lnTo>
                    <a:pt x="429" y="559"/>
                  </a:lnTo>
                  <a:lnTo>
                    <a:pt x="426" y="566"/>
                  </a:lnTo>
                  <a:lnTo>
                    <a:pt x="405" y="563"/>
                  </a:lnTo>
                  <a:lnTo>
                    <a:pt x="393" y="566"/>
                  </a:lnTo>
                  <a:lnTo>
                    <a:pt x="383" y="570"/>
                  </a:lnTo>
                  <a:lnTo>
                    <a:pt x="380" y="577"/>
                  </a:lnTo>
                  <a:lnTo>
                    <a:pt x="380" y="586"/>
                  </a:lnTo>
                  <a:lnTo>
                    <a:pt x="384" y="597"/>
                  </a:lnTo>
                  <a:lnTo>
                    <a:pt x="392" y="609"/>
                  </a:lnTo>
                  <a:lnTo>
                    <a:pt x="403" y="624"/>
                  </a:lnTo>
                  <a:lnTo>
                    <a:pt x="410" y="622"/>
                  </a:lnTo>
                  <a:lnTo>
                    <a:pt x="417" y="622"/>
                  </a:lnTo>
                  <a:lnTo>
                    <a:pt x="421" y="622"/>
                  </a:lnTo>
                  <a:lnTo>
                    <a:pt x="426" y="622"/>
                  </a:lnTo>
                  <a:lnTo>
                    <a:pt x="432" y="620"/>
                  </a:lnTo>
                  <a:lnTo>
                    <a:pt x="440" y="617"/>
                  </a:lnTo>
                  <a:lnTo>
                    <a:pt x="439" y="603"/>
                  </a:lnTo>
                  <a:lnTo>
                    <a:pt x="438" y="594"/>
                  </a:lnTo>
                  <a:lnTo>
                    <a:pt x="437" y="585"/>
                  </a:lnTo>
                  <a:lnTo>
                    <a:pt x="438" y="578"/>
                  </a:lnTo>
                  <a:lnTo>
                    <a:pt x="438" y="572"/>
                  </a:lnTo>
                  <a:lnTo>
                    <a:pt x="440" y="566"/>
                  </a:lnTo>
                  <a:lnTo>
                    <a:pt x="445" y="559"/>
                  </a:lnTo>
                  <a:lnTo>
                    <a:pt x="452" y="553"/>
                  </a:lnTo>
                  <a:lnTo>
                    <a:pt x="455" y="553"/>
                  </a:lnTo>
                  <a:lnTo>
                    <a:pt x="459" y="553"/>
                  </a:lnTo>
                  <a:lnTo>
                    <a:pt x="464" y="553"/>
                  </a:lnTo>
                  <a:lnTo>
                    <a:pt x="471" y="554"/>
                  </a:lnTo>
                  <a:lnTo>
                    <a:pt x="477" y="569"/>
                  </a:lnTo>
                  <a:lnTo>
                    <a:pt x="477" y="585"/>
                  </a:lnTo>
                  <a:lnTo>
                    <a:pt x="473" y="600"/>
                  </a:lnTo>
                  <a:lnTo>
                    <a:pt x="466" y="616"/>
                  </a:lnTo>
                  <a:lnTo>
                    <a:pt x="454" y="628"/>
                  </a:lnTo>
                  <a:lnTo>
                    <a:pt x="440" y="638"/>
                  </a:lnTo>
                  <a:lnTo>
                    <a:pt x="423" y="645"/>
                  </a:lnTo>
                  <a:lnTo>
                    <a:pt x="408" y="648"/>
                  </a:lnTo>
                  <a:close/>
                </a:path>
              </a:pathLst>
            </a:custGeom>
            <a:solidFill>
              <a:srgbClr val="DEB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9" name="Freeform 53"/>
            <p:cNvSpPr>
              <a:spLocks/>
            </p:cNvSpPr>
            <p:nvPr/>
          </p:nvSpPr>
          <p:spPr bwMode="auto">
            <a:xfrm>
              <a:off x="5225" y="2941"/>
              <a:ext cx="7" cy="13"/>
            </a:xfrm>
            <a:custGeom>
              <a:avLst/>
              <a:gdLst>
                <a:gd name="T0" fmla="*/ 0 w 15"/>
                <a:gd name="T1" fmla="*/ 1 h 26"/>
                <a:gd name="T2" fmla="*/ 0 w 15"/>
                <a:gd name="T3" fmla="*/ 1 h 26"/>
                <a:gd name="T4" fmla="*/ 0 w 15"/>
                <a:gd name="T5" fmla="*/ 1 h 26"/>
                <a:gd name="T6" fmla="*/ 0 w 15"/>
                <a:gd name="T7" fmla="*/ 1 h 26"/>
                <a:gd name="T8" fmla="*/ 0 w 15"/>
                <a:gd name="T9" fmla="*/ 0 h 26"/>
                <a:gd name="T10" fmla="*/ 0 w 15"/>
                <a:gd name="T11" fmla="*/ 1 h 26"/>
                <a:gd name="T12" fmla="*/ 0 w 15"/>
                <a:gd name="T13" fmla="*/ 1 h 26"/>
                <a:gd name="T14" fmla="*/ 0 w 15"/>
                <a:gd name="T15" fmla="*/ 1 h 26"/>
                <a:gd name="T16" fmla="*/ 0 w 15"/>
                <a:gd name="T17" fmla="*/ 1 h 26"/>
                <a:gd name="T18" fmla="*/ 0 w 15"/>
                <a:gd name="T19" fmla="*/ 1 h 26"/>
                <a:gd name="T20" fmla="*/ 0 w 15"/>
                <a:gd name="T21" fmla="*/ 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26">
                  <a:moveTo>
                    <a:pt x="9" y="26"/>
                  </a:moveTo>
                  <a:lnTo>
                    <a:pt x="5" y="18"/>
                  </a:lnTo>
                  <a:lnTo>
                    <a:pt x="2" y="14"/>
                  </a:lnTo>
                  <a:lnTo>
                    <a:pt x="1" y="9"/>
                  </a:lnTo>
                  <a:lnTo>
                    <a:pt x="0" y="0"/>
                  </a:lnTo>
                  <a:lnTo>
                    <a:pt x="8" y="2"/>
                  </a:lnTo>
                  <a:lnTo>
                    <a:pt x="12" y="6"/>
                  </a:lnTo>
                  <a:lnTo>
                    <a:pt x="14" y="11"/>
                  </a:lnTo>
                  <a:lnTo>
                    <a:pt x="15" y="16"/>
                  </a:lnTo>
                  <a:lnTo>
                    <a:pt x="12" y="24"/>
                  </a:lnTo>
                  <a:lnTo>
                    <a:pt x="9" y="26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0" name="Freeform 54"/>
            <p:cNvSpPr>
              <a:spLocks/>
            </p:cNvSpPr>
            <p:nvPr/>
          </p:nvSpPr>
          <p:spPr bwMode="auto">
            <a:xfrm>
              <a:off x="4204" y="2227"/>
              <a:ext cx="435" cy="710"/>
            </a:xfrm>
            <a:custGeom>
              <a:avLst/>
              <a:gdLst>
                <a:gd name="T0" fmla="*/ 1 w 870"/>
                <a:gd name="T1" fmla="*/ 6 h 1419"/>
                <a:gd name="T2" fmla="*/ 1 w 870"/>
                <a:gd name="T3" fmla="*/ 4 h 1419"/>
                <a:gd name="T4" fmla="*/ 1 w 870"/>
                <a:gd name="T5" fmla="*/ 3 h 1419"/>
                <a:gd name="T6" fmla="*/ 2 w 870"/>
                <a:gd name="T7" fmla="*/ 2 h 1419"/>
                <a:gd name="T8" fmla="*/ 2 w 870"/>
                <a:gd name="T9" fmla="*/ 1 h 1419"/>
                <a:gd name="T10" fmla="*/ 3 w 870"/>
                <a:gd name="T11" fmla="*/ 1 h 1419"/>
                <a:gd name="T12" fmla="*/ 4 w 870"/>
                <a:gd name="T13" fmla="*/ 1 h 1419"/>
                <a:gd name="T14" fmla="*/ 4 w 870"/>
                <a:gd name="T15" fmla="*/ 1 h 1419"/>
                <a:gd name="T16" fmla="*/ 4 w 870"/>
                <a:gd name="T17" fmla="*/ 1 h 1419"/>
                <a:gd name="T18" fmla="*/ 4 w 870"/>
                <a:gd name="T19" fmla="*/ 1 h 1419"/>
                <a:gd name="T20" fmla="*/ 4 w 870"/>
                <a:gd name="T21" fmla="*/ 2 h 1419"/>
                <a:gd name="T22" fmla="*/ 3 w 870"/>
                <a:gd name="T23" fmla="*/ 2 h 1419"/>
                <a:gd name="T24" fmla="*/ 4 w 870"/>
                <a:gd name="T25" fmla="*/ 2 h 1419"/>
                <a:gd name="T26" fmla="*/ 3 w 870"/>
                <a:gd name="T27" fmla="*/ 2 h 1419"/>
                <a:gd name="T28" fmla="*/ 3 w 870"/>
                <a:gd name="T29" fmla="*/ 2 h 1419"/>
                <a:gd name="T30" fmla="*/ 3 w 870"/>
                <a:gd name="T31" fmla="*/ 2 h 1419"/>
                <a:gd name="T32" fmla="*/ 3 w 870"/>
                <a:gd name="T33" fmla="*/ 2 h 1419"/>
                <a:gd name="T34" fmla="*/ 3 w 870"/>
                <a:gd name="T35" fmla="*/ 2 h 1419"/>
                <a:gd name="T36" fmla="*/ 3 w 870"/>
                <a:gd name="T37" fmla="*/ 2 h 1419"/>
                <a:gd name="T38" fmla="*/ 3 w 870"/>
                <a:gd name="T39" fmla="*/ 2 h 1419"/>
                <a:gd name="T40" fmla="*/ 3 w 870"/>
                <a:gd name="T41" fmla="*/ 3 h 1419"/>
                <a:gd name="T42" fmla="*/ 3 w 870"/>
                <a:gd name="T43" fmla="*/ 3 h 1419"/>
                <a:gd name="T44" fmla="*/ 2 w 870"/>
                <a:gd name="T45" fmla="*/ 3 h 1419"/>
                <a:gd name="T46" fmla="*/ 3 w 870"/>
                <a:gd name="T47" fmla="*/ 3 h 1419"/>
                <a:gd name="T48" fmla="*/ 2 w 870"/>
                <a:gd name="T49" fmla="*/ 3 h 1419"/>
                <a:gd name="T50" fmla="*/ 2 w 870"/>
                <a:gd name="T51" fmla="*/ 3 h 1419"/>
                <a:gd name="T52" fmla="*/ 2 w 870"/>
                <a:gd name="T53" fmla="*/ 3 h 1419"/>
                <a:gd name="T54" fmla="*/ 2 w 870"/>
                <a:gd name="T55" fmla="*/ 3 h 1419"/>
                <a:gd name="T56" fmla="*/ 2 w 870"/>
                <a:gd name="T57" fmla="*/ 3 h 1419"/>
                <a:gd name="T58" fmla="*/ 2 w 870"/>
                <a:gd name="T59" fmla="*/ 3 h 1419"/>
                <a:gd name="T60" fmla="*/ 1 w 870"/>
                <a:gd name="T61" fmla="*/ 3 h 1419"/>
                <a:gd name="T62" fmla="*/ 2 w 870"/>
                <a:gd name="T63" fmla="*/ 3 h 1419"/>
                <a:gd name="T64" fmla="*/ 2 w 870"/>
                <a:gd name="T65" fmla="*/ 4 h 1419"/>
                <a:gd name="T66" fmla="*/ 2 w 870"/>
                <a:gd name="T67" fmla="*/ 4 h 1419"/>
                <a:gd name="T68" fmla="*/ 2 w 870"/>
                <a:gd name="T69" fmla="*/ 4 h 1419"/>
                <a:gd name="T70" fmla="*/ 2 w 870"/>
                <a:gd name="T71" fmla="*/ 4 h 1419"/>
                <a:gd name="T72" fmla="*/ 2 w 870"/>
                <a:gd name="T73" fmla="*/ 4 h 1419"/>
                <a:gd name="T74" fmla="*/ 2 w 870"/>
                <a:gd name="T75" fmla="*/ 4 h 1419"/>
                <a:gd name="T76" fmla="*/ 2 w 870"/>
                <a:gd name="T77" fmla="*/ 4 h 1419"/>
                <a:gd name="T78" fmla="*/ 2 w 870"/>
                <a:gd name="T79" fmla="*/ 4 h 1419"/>
                <a:gd name="T80" fmla="*/ 2 w 870"/>
                <a:gd name="T81" fmla="*/ 4 h 1419"/>
                <a:gd name="T82" fmla="*/ 2 w 870"/>
                <a:gd name="T83" fmla="*/ 4 h 1419"/>
                <a:gd name="T84" fmla="*/ 2 w 870"/>
                <a:gd name="T85" fmla="*/ 4 h 1419"/>
                <a:gd name="T86" fmla="*/ 2 w 870"/>
                <a:gd name="T87" fmla="*/ 4 h 1419"/>
                <a:gd name="T88" fmla="*/ 2 w 870"/>
                <a:gd name="T89" fmla="*/ 5 h 1419"/>
                <a:gd name="T90" fmla="*/ 2 w 870"/>
                <a:gd name="T91" fmla="*/ 5 h 1419"/>
                <a:gd name="T92" fmla="*/ 2 w 870"/>
                <a:gd name="T93" fmla="*/ 5 h 1419"/>
                <a:gd name="T94" fmla="*/ 1 w 870"/>
                <a:gd name="T95" fmla="*/ 5 h 1419"/>
                <a:gd name="T96" fmla="*/ 2 w 870"/>
                <a:gd name="T97" fmla="*/ 5 h 1419"/>
                <a:gd name="T98" fmla="*/ 2 w 870"/>
                <a:gd name="T99" fmla="*/ 5 h 1419"/>
                <a:gd name="T100" fmla="*/ 1 w 870"/>
                <a:gd name="T101" fmla="*/ 5 h 1419"/>
                <a:gd name="T102" fmla="*/ 1 w 870"/>
                <a:gd name="T103" fmla="*/ 5 h 1419"/>
                <a:gd name="T104" fmla="*/ 1 w 870"/>
                <a:gd name="T105" fmla="*/ 5 h 1419"/>
                <a:gd name="T106" fmla="*/ 1 w 870"/>
                <a:gd name="T107" fmla="*/ 5 h 1419"/>
                <a:gd name="T108" fmla="*/ 1 w 870"/>
                <a:gd name="T109" fmla="*/ 6 h 1419"/>
                <a:gd name="T110" fmla="*/ 1 w 870"/>
                <a:gd name="T111" fmla="*/ 6 h 1419"/>
                <a:gd name="T112" fmla="*/ 1 w 870"/>
                <a:gd name="T113" fmla="*/ 6 h 1419"/>
                <a:gd name="T114" fmla="*/ 1 w 870"/>
                <a:gd name="T115" fmla="*/ 6 h 1419"/>
                <a:gd name="T116" fmla="*/ 1 w 870"/>
                <a:gd name="T117" fmla="*/ 6 h 1419"/>
                <a:gd name="T118" fmla="*/ 1 w 870"/>
                <a:gd name="T119" fmla="*/ 6 h 14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70" h="1419">
                  <a:moveTo>
                    <a:pt x="137" y="1419"/>
                  </a:moveTo>
                  <a:lnTo>
                    <a:pt x="116" y="1414"/>
                  </a:lnTo>
                  <a:lnTo>
                    <a:pt x="97" y="1411"/>
                  </a:lnTo>
                  <a:lnTo>
                    <a:pt x="77" y="1407"/>
                  </a:lnTo>
                  <a:lnTo>
                    <a:pt x="60" y="1404"/>
                  </a:lnTo>
                  <a:lnTo>
                    <a:pt x="42" y="1399"/>
                  </a:lnTo>
                  <a:lnTo>
                    <a:pt x="27" y="1393"/>
                  </a:lnTo>
                  <a:lnTo>
                    <a:pt x="12" y="1386"/>
                  </a:lnTo>
                  <a:lnTo>
                    <a:pt x="1" y="1377"/>
                  </a:lnTo>
                  <a:lnTo>
                    <a:pt x="0" y="1303"/>
                  </a:lnTo>
                  <a:lnTo>
                    <a:pt x="2" y="1229"/>
                  </a:lnTo>
                  <a:lnTo>
                    <a:pt x="5" y="1154"/>
                  </a:lnTo>
                  <a:lnTo>
                    <a:pt x="11" y="1080"/>
                  </a:lnTo>
                  <a:lnTo>
                    <a:pt x="17" y="1006"/>
                  </a:lnTo>
                  <a:lnTo>
                    <a:pt x="23" y="933"/>
                  </a:lnTo>
                  <a:lnTo>
                    <a:pt x="28" y="861"/>
                  </a:lnTo>
                  <a:lnTo>
                    <a:pt x="33" y="791"/>
                  </a:lnTo>
                  <a:lnTo>
                    <a:pt x="21" y="770"/>
                  </a:lnTo>
                  <a:lnTo>
                    <a:pt x="13" y="749"/>
                  </a:lnTo>
                  <a:lnTo>
                    <a:pt x="9" y="728"/>
                  </a:lnTo>
                  <a:lnTo>
                    <a:pt x="8" y="706"/>
                  </a:lnTo>
                  <a:lnTo>
                    <a:pt x="8" y="685"/>
                  </a:lnTo>
                  <a:lnTo>
                    <a:pt x="12" y="665"/>
                  </a:lnTo>
                  <a:lnTo>
                    <a:pt x="18" y="644"/>
                  </a:lnTo>
                  <a:lnTo>
                    <a:pt x="25" y="625"/>
                  </a:lnTo>
                  <a:lnTo>
                    <a:pt x="36" y="612"/>
                  </a:lnTo>
                  <a:lnTo>
                    <a:pt x="49" y="595"/>
                  </a:lnTo>
                  <a:lnTo>
                    <a:pt x="67" y="570"/>
                  </a:lnTo>
                  <a:lnTo>
                    <a:pt x="96" y="536"/>
                  </a:lnTo>
                  <a:lnTo>
                    <a:pt x="134" y="484"/>
                  </a:lnTo>
                  <a:lnTo>
                    <a:pt x="189" y="413"/>
                  </a:lnTo>
                  <a:lnTo>
                    <a:pt x="262" y="319"/>
                  </a:lnTo>
                  <a:lnTo>
                    <a:pt x="357" y="197"/>
                  </a:lnTo>
                  <a:lnTo>
                    <a:pt x="371" y="173"/>
                  </a:lnTo>
                  <a:lnTo>
                    <a:pt x="390" y="149"/>
                  </a:lnTo>
                  <a:lnTo>
                    <a:pt x="409" y="124"/>
                  </a:lnTo>
                  <a:lnTo>
                    <a:pt x="429" y="100"/>
                  </a:lnTo>
                  <a:lnTo>
                    <a:pt x="447" y="75"/>
                  </a:lnTo>
                  <a:lnTo>
                    <a:pt x="464" y="49"/>
                  </a:lnTo>
                  <a:lnTo>
                    <a:pt x="478" y="24"/>
                  </a:lnTo>
                  <a:lnTo>
                    <a:pt x="488" y="0"/>
                  </a:lnTo>
                  <a:lnTo>
                    <a:pt x="495" y="0"/>
                  </a:lnTo>
                  <a:lnTo>
                    <a:pt x="501" y="0"/>
                  </a:lnTo>
                  <a:lnTo>
                    <a:pt x="542" y="30"/>
                  </a:lnTo>
                  <a:lnTo>
                    <a:pt x="585" y="60"/>
                  </a:lnTo>
                  <a:lnTo>
                    <a:pt x="628" y="86"/>
                  </a:lnTo>
                  <a:lnTo>
                    <a:pt x="672" y="113"/>
                  </a:lnTo>
                  <a:lnTo>
                    <a:pt x="717" y="136"/>
                  </a:lnTo>
                  <a:lnTo>
                    <a:pt x="765" y="158"/>
                  </a:lnTo>
                  <a:lnTo>
                    <a:pt x="816" y="179"/>
                  </a:lnTo>
                  <a:lnTo>
                    <a:pt x="870" y="199"/>
                  </a:lnTo>
                  <a:lnTo>
                    <a:pt x="865" y="200"/>
                  </a:lnTo>
                  <a:lnTo>
                    <a:pt x="860" y="201"/>
                  </a:lnTo>
                  <a:lnTo>
                    <a:pt x="853" y="202"/>
                  </a:lnTo>
                  <a:lnTo>
                    <a:pt x="845" y="204"/>
                  </a:lnTo>
                  <a:lnTo>
                    <a:pt x="837" y="205"/>
                  </a:lnTo>
                  <a:lnTo>
                    <a:pt x="831" y="207"/>
                  </a:lnTo>
                  <a:lnTo>
                    <a:pt x="824" y="209"/>
                  </a:lnTo>
                  <a:lnTo>
                    <a:pt x="822" y="212"/>
                  </a:lnTo>
                  <a:lnTo>
                    <a:pt x="827" y="213"/>
                  </a:lnTo>
                  <a:lnTo>
                    <a:pt x="834" y="214"/>
                  </a:lnTo>
                  <a:lnTo>
                    <a:pt x="841" y="215"/>
                  </a:lnTo>
                  <a:lnTo>
                    <a:pt x="850" y="217"/>
                  </a:lnTo>
                  <a:lnTo>
                    <a:pt x="855" y="219"/>
                  </a:lnTo>
                  <a:lnTo>
                    <a:pt x="860" y="224"/>
                  </a:lnTo>
                  <a:lnTo>
                    <a:pt x="861" y="231"/>
                  </a:lnTo>
                  <a:lnTo>
                    <a:pt x="859" y="242"/>
                  </a:lnTo>
                  <a:lnTo>
                    <a:pt x="847" y="242"/>
                  </a:lnTo>
                  <a:lnTo>
                    <a:pt x="837" y="243"/>
                  </a:lnTo>
                  <a:lnTo>
                    <a:pt x="825" y="243"/>
                  </a:lnTo>
                  <a:lnTo>
                    <a:pt x="815" y="244"/>
                  </a:lnTo>
                  <a:lnTo>
                    <a:pt x="803" y="244"/>
                  </a:lnTo>
                  <a:lnTo>
                    <a:pt x="793" y="245"/>
                  </a:lnTo>
                  <a:lnTo>
                    <a:pt x="782" y="245"/>
                  </a:lnTo>
                  <a:lnTo>
                    <a:pt x="772" y="247"/>
                  </a:lnTo>
                  <a:lnTo>
                    <a:pt x="774" y="248"/>
                  </a:lnTo>
                  <a:lnTo>
                    <a:pt x="776" y="250"/>
                  </a:lnTo>
                  <a:lnTo>
                    <a:pt x="779" y="252"/>
                  </a:lnTo>
                  <a:lnTo>
                    <a:pt x="785" y="254"/>
                  </a:lnTo>
                  <a:lnTo>
                    <a:pt x="795" y="255"/>
                  </a:lnTo>
                  <a:lnTo>
                    <a:pt x="808" y="258"/>
                  </a:lnTo>
                  <a:lnTo>
                    <a:pt x="827" y="260"/>
                  </a:lnTo>
                  <a:lnTo>
                    <a:pt x="853" y="266"/>
                  </a:lnTo>
                  <a:lnTo>
                    <a:pt x="854" y="272"/>
                  </a:lnTo>
                  <a:lnTo>
                    <a:pt x="855" y="279"/>
                  </a:lnTo>
                  <a:lnTo>
                    <a:pt x="838" y="290"/>
                  </a:lnTo>
                  <a:lnTo>
                    <a:pt x="822" y="294"/>
                  </a:lnTo>
                  <a:lnTo>
                    <a:pt x="806" y="295"/>
                  </a:lnTo>
                  <a:lnTo>
                    <a:pt x="790" y="294"/>
                  </a:lnTo>
                  <a:lnTo>
                    <a:pt x="775" y="291"/>
                  </a:lnTo>
                  <a:lnTo>
                    <a:pt x="762" y="290"/>
                  </a:lnTo>
                  <a:lnTo>
                    <a:pt x="750" y="290"/>
                  </a:lnTo>
                  <a:lnTo>
                    <a:pt x="742" y="296"/>
                  </a:lnTo>
                  <a:lnTo>
                    <a:pt x="743" y="297"/>
                  </a:lnTo>
                  <a:lnTo>
                    <a:pt x="746" y="299"/>
                  </a:lnTo>
                  <a:lnTo>
                    <a:pt x="748" y="300"/>
                  </a:lnTo>
                  <a:lnTo>
                    <a:pt x="755" y="302"/>
                  </a:lnTo>
                  <a:lnTo>
                    <a:pt x="762" y="303"/>
                  </a:lnTo>
                  <a:lnTo>
                    <a:pt x="775" y="307"/>
                  </a:lnTo>
                  <a:lnTo>
                    <a:pt x="789" y="309"/>
                  </a:lnTo>
                  <a:lnTo>
                    <a:pt x="812" y="314"/>
                  </a:lnTo>
                  <a:lnTo>
                    <a:pt x="806" y="328"/>
                  </a:lnTo>
                  <a:lnTo>
                    <a:pt x="795" y="338"/>
                  </a:lnTo>
                  <a:lnTo>
                    <a:pt x="777" y="344"/>
                  </a:lnTo>
                  <a:lnTo>
                    <a:pt x="758" y="347"/>
                  </a:lnTo>
                  <a:lnTo>
                    <a:pt x="736" y="347"/>
                  </a:lnTo>
                  <a:lnTo>
                    <a:pt x="715" y="346"/>
                  </a:lnTo>
                  <a:lnTo>
                    <a:pt x="699" y="345"/>
                  </a:lnTo>
                  <a:lnTo>
                    <a:pt x="688" y="345"/>
                  </a:lnTo>
                  <a:lnTo>
                    <a:pt x="688" y="349"/>
                  </a:lnTo>
                  <a:lnTo>
                    <a:pt x="688" y="354"/>
                  </a:lnTo>
                  <a:lnTo>
                    <a:pt x="698" y="355"/>
                  </a:lnTo>
                  <a:lnTo>
                    <a:pt x="707" y="356"/>
                  </a:lnTo>
                  <a:lnTo>
                    <a:pt x="717" y="357"/>
                  </a:lnTo>
                  <a:lnTo>
                    <a:pt x="726" y="359"/>
                  </a:lnTo>
                  <a:lnTo>
                    <a:pt x="736" y="360"/>
                  </a:lnTo>
                  <a:lnTo>
                    <a:pt x="746" y="362"/>
                  </a:lnTo>
                  <a:lnTo>
                    <a:pt x="757" y="363"/>
                  </a:lnTo>
                  <a:lnTo>
                    <a:pt x="768" y="364"/>
                  </a:lnTo>
                  <a:lnTo>
                    <a:pt x="760" y="380"/>
                  </a:lnTo>
                  <a:lnTo>
                    <a:pt x="747" y="394"/>
                  </a:lnTo>
                  <a:lnTo>
                    <a:pt x="731" y="402"/>
                  </a:lnTo>
                  <a:lnTo>
                    <a:pt x="713" y="406"/>
                  </a:lnTo>
                  <a:lnTo>
                    <a:pt x="693" y="406"/>
                  </a:lnTo>
                  <a:lnTo>
                    <a:pt x="674" y="407"/>
                  </a:lnTo>
                  <a:lnTo>
                    <a:pt x="655" y="406"/>
                  </a:lnTo>
                  <a:lnTo>
                    <a:pt x="641" y="407"/>
                  </a:lnTo>
                  <a:lnTo>
                    <a:pt x="644" y="409"/>
                  </a:lnTo>
                  <a:lnTo>
                    <a:pt x="651" y="411"/>
                  </a:lnTo>
                  <a:lnTo>
                    <a:pt x="658" y="413"/>
                  </a:lnTo>
                  <a:lnTo>
                    <a:pt x="669" y="415"/>
                  </a:lnTo>
                  <a:lnTo>
                    <a:pt x="679" y="416"/>
                  </a:lnTo>
                  <a:lnTo>
                    <a:pt x="689" y="420"/>
                  </a:lnTo>
                  <a:lnTo>
                    <a:pt x="699" y="421"/>
                  </a:lnTo>
                  <a:lnTo>
                    <a:pt x="709" y="424"/>
                  </a:lnTo>
                  <a:lnTo>
                    <a:pt x="711" y="425"/>
                  </a:lnTo>
                  <a:lnTo>
                    <a:pt x="713" y="429"/>
                  </a:lnTo>
                  <a:lnTo>
                    <a:pt x="701" y="441"/>
                  </a:lnTo>
                  <a:lnTo>
                    <a:pt x="686" y="449"/>
                  </a:lnTo>
                  <a:lnTo>
                    <a:pt x="667" y="452"/>
                  </a:lnTo>
                  <a:lnTo>
                    <a:pt x="649" y="453"/>
                  </a:lnTo>
                  <a:lnTo>
                    <a:pt x="628" y="450"/>
                  </a:lnTo>
                  <a:lnTo>
                    <a:pt x="610" y="448"/>
                  </a:lnTo>
                  <a:lnTo>
                    <a:pt x="592" y="446"/>
                  </a:lnTo>
                  <a:lnTo>
                    <a:pt x="579" y="444"/>
                  </a:lnTo>
                  <a:lnTo>
                    <a:pt x="579" y="449"/>
                  </a:lnTo>
                  <a:lnTo>
                    <a:pt x="579" y="456"/>
                  </a:lnTo>
                  <a:lnTo>
                    <a:pt x="586" y="458"/>
                  </a:lnTo>
                  <a:lnTo>
                    <a:pt x="592" y="459"/>
                  </a:lnTo>
                  <a:lnTo>
                    <a:pt x="598" y="460"/>
                  </a:lnTo>
                  <a:lnTo>
                    <a:pt x="607" y="462"/>
                  </a:lnTo>
                  <a:lnTo>
                    <a:pt x="615" y="462"/>
                  </a:lnTo>
                  <a:lnTo>
                    <a:pt x="628" y="464"/>
                  </a:lnTo>
                  <a:lnTo>
                    <a:pt x="645" y="465"/>
                  </a:lnTo>
                  <a:lnTo>
                    <a:pt x="668" y="468"/>
                  </a:lnTo>
                  <a:lnTo>
                    <a:pt x="660" y="485"/>
                  </a:lnTo>
                  <a:lnTo>
                    <a:pt x="645" y="497"/>
                  </a:lnTo>
                  <a:lnTo>
                    <a:pt x="625" y="503"/>
                  </a:lnTo>
                  <a:lnTo>
                    <a:pt x="604" y="506"/>
                  </a:lnTo>
                  <a:lnTo>
                    <a:pt x="579" y="505"/>
                  </a:lnTo>
                  <a:lnTo>
                    <a:pt x="556" y="504"/>
                  </a:lnTo>
                  <a:lnTo>
                    <a:pt x="535" y="502"/>
                  </a:lnTo>
                  <a:lnTo>
                    <a:pt x="517" y="502"/>
                  </a:lnTo>
                  <a:lnTo>
                    <a:pt x="522" y="504"/>
                  </a:lnTo>
                  <a:lnTo>
                    <a:pt x="535" y="507"/>
                  </a:lnTo>
                  <a:lnTo>
                    <a:pt x="549" y="510"/>
                  </a:lnTo>
                  <a:lnTo>
                    <a:pt x="567" y="513"/>
                  </a:lnTo>
                  <a:lnTo>
                    <a:pt x="583" y="517"/>
                  </a:lnTo>
                  <a:lnTo>
                    <a:pt x="598" y="520"/>
                  </a:lnTo>
                  <a:lnTo>
                    <a:pt x="610" y="523"/>
                  </a:lnTo>
                  <a:lnTo>
                    <a:pt x="616" y="526"/>
                  </a:lnTo>
                  <a:lnTo>
                    <a:pt x="594" y="539"/>
                  </a:lnTo>
                  <a:lnTo>
                    <a:pt x="575" y="549"/>
                  </a:lnTo>
                  <a:lnTo>
                    <a:pt x="557" y="554"/>
                  </a:lnTo>
                  <a:lnTo>
                    <a:pt x="540" y="557"/>
                  </a:lnTo>
                  <a:lnTo>
                    <a:pt x="521" y="556"/>
                  </a:lnTo>
                  <a:lnTo>
                    <a:pt x="502" y="555"/>
                  </a:lnTo>
                  <a:lnTo>
                    <a:pt x="481" y="551"/>
                  </a:lnTo>
                  <a:lnTo>
                    <a:pt x="458" y="550"/>
                  </a:lnTo>
                  <a:lnTo>
                    <a:pt x="458" y="555"/>
                  </a:lnTo>
                  <a:lnTo>
                    <a:pt x="458" y="561"/>
                  </a:lnTo>
                  <a:lnTo>
                    <a:pt x="466" y="561"/>
                  </a:lnTo>
                  <a:lnTo>
                    <a:pt x="476" y="562"/>
                  </a:lnTo>
                  <a:lnTo>
                    <a:pt x="485" y="563"/>
                  </a:lnTo>
                  <a:lnTo>
                    <a:pt x="495" y="565"/>
                  </a:lnTo>
                  <a:lnTo>
                    <a:pt x="503" y="565"/>
                  </a:lnTo>
                  <a:lnTo>
                    <a:pt x="513" y="567"/>
                  </a:lnTo>
                  <a:lnTo>
                    <a:pt x="522" y="567"/>
                  </a:lnTo>
                  <a:lnTo>
                    <a:pt x="532" y="569"/>
                  </a:lnTo>
                  <a:lnTo>
                    <a:pt x="534" y="573"/>
                  </a:lnTo>
                  <a:lnTo>
                    <a:pt x="536" y="576"/>
                  </a:lnTo>
                  <a:lnTo>
                    <a:pt x="519" y="586"/>
                  </a:lnTo>
                  <a:lnTo>
                    <a:pt x="502" y="594"/>
                  </a:lnTo>
                  <a:lnTo>
                    <a:pt x="483" y="597"/>
                  </a:lnTo>
                  <a:lnTo>
                    <a:pt x="465" y="600"/>
                  </a:lnTo>
                  <a:lnTo>
                    <a:pt x="446" y="600"/>
                  </a:lnTo>
                  <a:lnTo>
                    <a:pt x="427" y="600"/>
                  </a:lnTo>
                  <a:lnTo>
                    <a:pt x="409" y="600"/>
                  </a:lnTo>
                  <a:lnTo>
                    <a:pt x="393" y="600"/>
                  </a:lnTo>
                  <a:lnTo>
                    <a:pt x="397" y="601"/>
                  </a:lnTo>
                  <a:lnTo>
                    <a:pt x="404" y="603"/>
                  </a:lnTo>
                  <a:lnTo>
                    <a:pt x="411" y="604"/>
                  </a:lnTo>
                  <a:lnTo>
                    <a:pt x="421" y="606"/>
                  </a:lnTo>
                  <a:lnTo>
                    <a:pt x="428" y="608"/>
                  </a:lnTo>
                  <a:lnTo>
                    <a:pt x="437" y="612"/>
                  </a:lnTo>
                  <a:lnTo>
                    <a:pt x="443" y="615"/>
                  </a:lnTo>
                  <a:lnTo>
                    <a:pt x="447" y="619"/>
                  </a:lnTo>
                  <a:lnTo>
                    <a:pt x="429" y="626"/>
                  </a:lnTo>
                  <a:lnTo>
                    <a:pt x="412" y="631"/>
                  </a:lnTo>
                  <a:lnTo>
                    <a:pt x="395" y="632"/>
                  </a:lnTo>
                  <a:lnTo>
                    <a:pt x="379" y="631"/>
                  </a:lnTo>
                  <a:lnTo>
                    <a:pt x="361" y="628"/>
                  </a:lnTo>
                  <a:lnTo>
                    <a:pt x="345" y="626"/>
                  </a:lnTo>
                  <a:lnTo>
                    <a:pt x="329" y="624"/>
                  </a:lnTo>
                  <a:lnTo>
                    <a:pt x="314" y="625"/>
                  </a:lnTo>
                  <a:lnTo>
                    <a:pt x="317" y="628"/>
                  </a:lnTo>
                  <a:lnTo>
                    <a:pt x="325" y="632"/>
                  </a:lnTo>
                  <a:lnTo>
                    <a:pt x="330" y="633"/>
                  </a:lnTo>
                  <a:lnTo>
                    <a:pt x="340" y="635"/>
                  </a:lnTo>
                  <a:lnTo>
                    <a:pt x="352" y="637"/>
                  </a:lnTo>
                  <a:lnTo>
                    <a:pt x="369" y="641"/>
                  </a:lnTo>
                  <a:lnTo>
                    <a:pt x="363" y="650"/>
                  </a:lnTo>
                  <a:lnTo>
                    <a:pt x="358" y="659"/>
                  </a:lnTo>
                  <a:lnTo>
                    <a:pt x="351" y="667"/>
                  </a:lnTo>
                  <a:lnTo>
                    <a:pt x="347" y="678"/>
                  </a:lnTo>
                  <a:lnTo>
                    <a:pt x="335" y="677"/>
                  </a:lnTo>
                  <a:lnTo>
                    <a:pt x="324" y="677"/>
                  </a:lnTo>
                  <a:lnTo>
                    <a:pt x="309" y="677"/>
                  </a:lnTo>
                  <a:lnTo>
                    <a:pt x="294" y="677"/>
                  </a:lnTo>
                  <a:lnTo>
                    <a:pt x="279" y="677"/>
                  </a:lnTo>
                  <a:lnTo>
                    <a:pt x="268" y="678"/>
                  </a:lnTo>
                  <a:lnTo>
                    <a:pt x="259" y="680"/>
                  </a:lnTo>
                  <a:lnTo>
                    <a:pt x="254" y="684"/>
                  </a:lnTo>
                  <a:lnTo>
                    <a:pt x="264" y="684"/>
                  </a:lnTo>
                  <a:lnTo>
                    <a:pt x="273" y="685"/>
                  </a:lnTo>
                  <a:lnTo>
                    <a:pt x="283" y="686"/>
                  </a:lnTo>
                  <a:lnTo>
                    <a:pt x="293" y="688"/>
                  </a:lnTo>
                  <a:lnTo>
                    <a:pt x="303" y="688"/>
                  </a:lnTo>
                  <a:lnTo>
                    <a:pt x="313" y="690"/>
                  </a:lnTo>
                  <a:lnTo>
                    <a:pt x="324" y="691"/>
                  </a:lnTo>
                  <a:lnTo>
                    <a:pt x="334" y="693"/>
                  </a:lnTo>
                  <a:lnTo>
                    <a:pt x="330" y="708"/>
                  </a:lnTo>
                  <a:lnTo>
                    <a:pt x="322" y="718"/>
                  </a:lnTo>
                  <a:lnTo>
                    <a:pt x="309" y="724"/>
                  </a:lnTo>
                  <a:lnTo>
                    <a:pt x="294" y="728"/>
                  </a:lnTo>
                  <a:lnTo>
                    <a:pt x="277" y="729"/>
                  </a:lnTo>
                  <a:lnTo>
                    <a:pt x="262" y="731"/>
                  </a:lnTo>
                  <a:lnTo>
                    <a:pt x="248" y="733"/>
                  </a:lnTo>
                  <a:lnTo>
                    <a:pt x="237" y="738"/>
                  </a:lnTo>
                  <a:lnTo>
                    <a:pt x="239" y="739"/>
                  </a:lnTo>
                  <a:lnTo>
                    <a:pt x="243" y="741"/>
                  </a:lnTo>
                  <a:lnTo>
                    <a:pt x="246" y="742"/>
                  </a:lnTo>
                  <a:lnTo>
                    <a:pt x="252" y="744"/>
                  </a:lnTo>
                  <a:lnTo>
                    <a:pt x="259" y="744"/>
                  </a:lnTo>
                  <a:lnTo>
                    <a:pt x="271" y="747"/>
                  </a:lnTo>
                  <a:lnTo>
                    <a:pt x="286" y="748"/>
                  </a:lnTo>
                  <a:lnTo>
                    <a:pt x="308" y="751"/>
                  </a:lnTo>
                  <a:lnTo>
                    <a:pt x="310" y="759"/>
                  </a:lnTo>
                  <a:lnTo>
                    <a:pt x="312" y="769"/>
                  </a:lnTo>
                  <a:lnTo>
                    <a:pt x="306" y="770"/>
                  </a:lnTo>
                  <a:lnTo>
                    <a:pt x="298" y="772"/>
                  </a:lnTo>
                  <a:lnTo>
                    <a:pt x="289" y="774"/>
                  </a:lnTo>
                  <a:lnTo>
                    <a:pt x="281" y="776"/>
                  </a:lnTo>
                  <a:lnTo>
                    <a:pt x="271" y="777"/>
                  </a:lnTo>
                  <a:lnTo>
                    <a:pt x="265" y="779"/>
                  </a:lnTo>
                  <a:lnTo>
                    <a:pt x="258" y="781"/>
                  </a:lnTo>
                  <a:lnTo>
                    <a:pt x="256" y="784"/>
                  </a:lnTo>
                  <a:lnTo>
                    <a:pt x="258" y="787"/>
                  </a:lnTo>
                  <a:lnTo>
                    <a:pt x="260" y="791"/>
                  </a:lnTo>
                  <a:lnTo>
                    <a:pt x="272" y="789"/>
                  </a:lnTo>
                  <a:lnTo>
                    <a:pt x="285" y="788"/>
                  </a:lnTo>
                  <a:lnTo>
                    <a:pt x="296" y="787"/>
                  </a:lnTo>
                  <a:lnTo>
                    <a:pt x="309" y="788"/>
                  </a:lnTo>
                  <a:lnTo>
                    <a:pt x="319" y="790"/>
                  </a:lnTo>
                  <a:lnTo>
                    <a:pt x="328" y="797"/>
                  </a:lnTo>
                  <a:lnTo>
                    <a:pt x="334" y="808"/>
                  </a:lnTo>
                  <a:lnTo>
                    <a:pt x="339" y="826"/>
                  </a:lnTo>
                  <a:lnTo>
                    <a:pt x="329" y="826"/>
                  </a:lnTo>
                  <a:lnTo>
                    <a:pt x="320" y="827"/>
                  </a:lnTo>
                  <a:lnTo>
                    <a:pt x="311" y="828"/>
                  </a:lnTo>
                  <a:lnTo>
                    <a:pt x="303" y="829"/>
                  </a:lnTo>
                  <a:lnTo>
                    <a:pt x="293" y="829"/>
                  </a:lnTo>
                  <a:lnTo>
                    <a:pt x="286" y="830"/>
                  </a:lnTo>
                  <a:lnTo>
                    <a:pt x="277" y="831"/>
                  </a:lnTo>
                  <a:lnTo>
                    <a:pt x="270" y="833"/>
                  </a:lnTo>
                  <a:lnTo>
                    <a:pt x="267" y="835"/>
                  </a:lnTo>
                  <a:lnTo>
                    <a:pt x="266" y="839"/>
                  </a:lnTo>
                  <a:lnTo>
                    <a:pt x="275" y="839"/>
                  </a:lnTo>
                  <a:lnTo>
                    <a:pt x="285" y="840"/>
                  </a:lnTo>
                  <a:lnTo>
                    <a:pt x="294" y="842"/>
                  </a:lnTo>
                  <a:lnTo>
                    <a:pt x="305" y="843"/>
                  </a:lnTo>
                  <a:lnTo>
                    <a:pt x="314" y="844"/>
                  </a:lnTo>
                  <a:lnTo>
                    <a:pt x="325" y="845"/>
                  </a:lnTo>
                  <a:lnTo>
                    <a:pt x="334" y="846"/>
                  </a:lnTo>
                  <a:lnTo>
                    <a:pt x="345" y="847"/>
                  </a:lnTo>
                  <a:lnTo>
                    <a:pt x="345" y="852"/>
                  </a:lnTo>
                  <a:lnTo>
                    <a:pt x="345" y="858"/>
                  </a:lnTo>
                  <a:lnTo>
                    <a:pt x="345" y="864"/>
                  </a:lnTo>
                  <a:lnTo>
                    <a:pt x="347" y="870"/>
                  </a:lnTo>
                  <a:lnTo>
                    <a:pt x="339" y="870"/>
                  </a:lnTo>
                  <a:lnTo>
                    <a:pt x="332" y="871"/>
                  </a:lnTo>
                  <a:lnTo>
                    <a:pt x="324" y="872"/>
                  </a:lnTo>
                  <a:lnTo>
                    <a:pt x="317" y="873"/>
                  </a:lnTo>
                  <a:lnTo>
                    <a:pt x="310" y="873"/>
                  </a:lnTo>
                  <a:lnTo>
                    <a:pt x="303" y="874"/>
                  </a:lnTo>
                  <a:lnTo>
                    <a:pt x="295" y="875"/>
                  </a:lnTo>
                  <a:lnTo>
                    <a:pt x="289" y="877"/>
                  </a:lnTo>
                  <a:lnTo>
                    <a:pt x="286" y="878"/>
                  </a:lnTo>
                  <a:lnTo>
                    <a:pt x="285" y="882"/>
                  </a:lnTo>
                  <a:lnTo>
                    <a:pt x="289" y="883"/>
                  </a:lnTo>
                  <a:lnTo>
                    <a:pt x="294" y="885"/>
                  </a:lnTo>
                  <a:lnTo>
                    <a:pt x="298" y="886"/>
                  </a:lnTo>
                  <a:lnTo>
                    <a:pt x="306" y="887"/>
                  </a:lnTo>
                  <a:lnTo>
                    <a:pt x="313" y="887"/>
                  </a:lnTo>
                  <a:lnTo>
                    <a:pt x="324" y="888"/>
                  </a:lnTo>
                  <a:lnTo>
                    <a:pt x="339" y="889"/>
                  </a:lnTo>
                  <a:lnTo>
                    <a:pt x="359" y="890"/>
                  </a:lnTo>
                  <a:lnTo>
                    <a:pt x="352" y="906"/>
                  </a:lnTo>
                  <a:lnTo>
                    <a:pt x="347" y="916"/>
                  </a:lnTo>
                  <a:lnTo>
                    <a:pt x="340" y="924"/>
                  </a:lnTo>
                  <a:lnTo>
                    <a:pt x="332" y="928"/>
                  </a:lnTo>
                  <a:lnTo>
                    <a:pt x="322" y="928"/>
                  </a:lnTo>
                  <a:lnTo>
                    <a:pt x="311" y="929"/>
                  </a:lnTo>
                  <a:lnTo>
                    <a:pt x="298" y="930"/>
                  </a:lnTo>
                  <a:lnTo>
                    <a:pt x="285" y="931"/>
                  </a:lnTo>
                  <a:lnTo>
                    <a:pt x="285" y="940"/>
                  </a:lnTo>
                  <a:lnTo>
                    <a:pt x="285" y="949"/>
                  </a:lnTo>
                  <a:lnTo>
                    <a:pt x="291" y="949"/>
                  </a:lnTo>
                  <a:lnTo>
                    <a:pt x="297" y="949"/>
                  </a:lnTo>
                  <a:lnTo>
                    <a:pt x="305" y="949"/>
                  </a:lnTo>
                  <a:lnTo>
                    <a:pt x="312" y="949"/>
                  </a:lnTo>
                  <a:lnTo>
                    <a:pt x="319" y="949"/>
                  </a:lnTo>
                  <a:lnTo>
                    <a:pt x="326" y="949"/>
                  </a:lnTo>
                  <a:lnTo>
                    <a:pt x="333" y="949"/>
                  </a:lnTo>
                  <a:lnTo>
                    <a:pt x="341" y="949"/>
                  </a:lnTo>
                  <a:lnTo>
                    <a:pt x="338" y="958"/>
                  </a:lnTo>
                  <a:lnTo>
                    <a:pt x="335" y="967"/>
                  </a:lnTo>
                  <a:lnTo>
                    <a:pt x="332" y="977"/>
                  </a:lnTo>
                  <a:lnTo>
                    <a:pt x="330" y="987"/>
                  </a:lnTo>
                  <a:lnTo>
                    <a:pt x="322" y="987"/>
                  </a:lnTo>
                  <a:lnTo>
                    <a:pt x="314" y="987"/>
                  </a:lnTo>
                  <a:lnTo>
                    <a:pt x="307" y="987"/>
                  </a:lnTo>
                  <a:lnTo>
                    <a:pt x="301" y="988"/>
                  </a:lnTo>
                  <a:lnTo>
                    <a:pt x="293" y="988"/>
                  </a:lnTo>
                  <a:lnTo>
                    <a:pt x="286" y="988"/>
                  </a:lnTo>
                  <a:lnTo>
                    <a:pt x="278" y="988"/>
                  </a:lnTo>
                  <a:lnTo>
                    <a:pt x="272" y="989"/>
                  </a:lnTo>
                  <a:lnTo>
                    <a:pt x="272" y="997"/>
                  </a:lnTo>
                  <a:lnTo>
                    <a:pt x="272" y="1007"/>
                  </a:lnTo>
                  <a:lnTo>
                    <a:pt x="278" y="1007"/>
                  </a:lnTo>
                  <a:lnTo>
                    <a:pt x="285" y="1007"/>
                  </a:lnTo>
                  <a:lnTo>
                    <a:pt x="291" y="1007"/>
                  </a:lnTo>
                  <a:lnTo>
                    <a:pt x="298" y="1007"/>
                  </a:lnTo>
                  <a:lnTo>
                    <a:pt x="305" y="1007"/>
                  </a:lnTo>
                  <a:lnTo>
                    <a:pt x="311" y="1007"/>
                  </a:lnTo>
                  <a:lnTo>
                    <a:pt x="319" y="1007"/>
                  </a:lnTo>
                  <a:lnTo>
                    <a:pt x="326" y="1007"/>
                  </a:lnTo>
                  <a:lnTo>
                    <a:pt x="319" y="1023"/>
                  </a:lnTo>
                  <a:lnTo>
                    <a:pt x="314" y="1037"/>
                  </a:lnTo>
                  <a:lnTo>
                    <a:pt x="308" y="1045"/>
                  </a:lnTo>
                  <a:lnTo>
                    <a:pt x="303" y="1051"/>
                  </a:lnTo>
                  <a:lnTo>
                    <a:pt x="295" y="1055"/>
                  </a:lnTo>
                  <a:lnTo>
                    <a:pt x="286" y="1058"/>
                  </a:lnTo>
                  <a:lnTo>
                    <a:pt x="272" y="1060"/>
                  </a:lnTo>
                  <a:lnTo>
                    <a:pt x="256" y="1063"/>
                  </a:lnTo>
                  <a:lnTo>
                    <a:pt x="258" y="1066"/>
                  </a:lnTo>
                  <a:lnTo>
                    <a:pt x="260" y="1070"/>
                  </a:lnTo>
                  <a:lnTo>
                    <a:pt x="270" y="1070"/>
                  </a:lnTo>
                  <a:lnTo>
                    <a:pt x="282" y="1070"/>
                  </a:lnTo>
                  <a:lnTo>
                    <a:pt x="287" y="1070"/>
                  </a:lnTo>
                  <a:lnTo>
                    <a:pt x="292" y="1070"/>
                  </a:lnTo>
                  <a:lnTo>
                    <a:pt x="298" y="1070"/>
                  </a:lnTo>
                  <a:lnTo>
                    <a:pt x="305" y="1072"/>
                  </a:lnTo>
                  <a:lnTo>
                    <a:pt x="302" y="1080"/>
                  </a:lnTo>
                  <a:lnTo>
                    <a:pt x="300" y="1087"/>
                  </a:lnTo>
                  <a:lnTo>
                    <a:pt x="297" y="1093"/>
                  </a:lnTo>
                  <a:lnTo>
                    <a:pt x="296" y="1098"/>
                  </a:lnTo>
                  <a:lnTo>
                    <a:pt x="293" y="1105"/>
                  </a:lnTo>
                  <a:lnTo>
                    <a:pt x="289" y="1115"/>
                  </a:lnTo>
                  <a:lnTo>
                    <a:pt x="282" y="1115"/>
                  </a:lnTo>
                  <a:lnTo>
                    <a:pt x="275" y="1115"/>
                  </a:lnTo>
                  <a:lnTo>
                    <a:pt x="269" y="1115"/>
                  </a:lnTo>
                  <a:lnTo>
                    <a:pt x="263" y="1116"/>
                  </a:lnTo>
                  <a:lnTo>
                    <a:pt x="256" y="1116"/>
                  </a:lnTo>
                  <a:lnTo>
                    <a:pt x="250" y="1116"/>
                  </a:lnTo>
                  <a:lnTo>
                    <a:pt x="244" y="1116"/>
                  </a:lnTo>
                  <a:lnTo>
                    <a:pt x="237" y="1117"/>
                  </a:lnTo>
                  <a:lnTo>
                    <a:pt x="237" y="1123"/>
                  </a:lnTo>
                  <a:lnTo>
                    <a:pt x="237" y="1131"/>
                  </a:lnTo>
                  <a:lnTo>
                    <a:pt x="248" y="1131"/>
                  </a:lnTo>
                  <a:lnTo>
                    <a:pt x="258" y="1131"/>
                  </a:lnTo>
                  <a:lnTo>
                    <a:pt x="269" y="1131"/>
                  </a:lnTo>
                  <a:lnTo>
                    <a:pt x="281" y="1133"/>
                  </a:lnTo>
                  <a:lnTo>
                    <a:pt x="282" y="1138"/>
                  </a:lnTo>
                  <a:lnTo>
                    <a:pt x="278" y="1149"/>
                  </a:lnTo>
                  <a:lnTo>
                    <a:pt x="276" y="1155"/>
                  </a:lnTo>
                  <a:lnTo>
                    <a:pt x="274" y="1161"/>
                  </a:lnTo>
                  <a:lnTo>
                    <a:pt x="271" y="1168"/>
                  </a:lnTo>
                  <a:lnTo>
                    <a:pt x="270" y="1174"/>
                  </a:lnTo>
                  <a:lnTo>
                    <a:pt x="262" y="1174"/>
                  </a:lnTo>
                  <a:lnTo>
                    <a:pt x="254" y="1175"/>
                  </a:lnTo>
                  <a:lnTo>
                    <a:pt x="247" y="1176"/>
                  </a:lnTo>
                  <a:lnTo>
                    <a:pt x="240" y="1177"/>
                  </a:lnTo>
                  <a:lnTo>
                    <a:pt x="232" y="1177"/>
                  </a:lnTo>
                  <a:lnTo>
                    <a:pt x="225" y="1178"/>
                  </a:lnTo>
                  <a:lnTo>
                    <a:pt x="217" y="1179"/>
                  </a:lnTo>
                  <a:lnTo>
                    <a:pt x="211" y="1180"/>
                  </a:lnTo>
                  <a:lnTo>
                    <a:pt x="211" y="1185"/>
                  </a:lnTo>
                  <a:lnTo>
                    <a:pt x="211" y="1193"/>
                  </a:lnTo>
                  <a:lnTo>
                    <a:pt x="216" y="1193"/>
                  </a:lnTo>
                  <a:lnTo>
                    <a:pt x="221" y="1193"/>
                  </a:lnTo>
                  <a:lnTo>
                    <a:pt x="228" y="1193"/>
                  </a:lnTo>
                  <a:lnTo>
                    <a:pt x="234" y="1193"/>
                  </a:lnTo>
                  <a:lnTo>
                    <a:pt x="240" y="1193"/>
                  </a:lnTo>
                  <a:lnTo>
                    <a:pt x="247" y="1193"/>
                  </a:lnTo>
                  <a:lnTo>
                    <a:pt x="253" y="1193"/>
                  </a:lnTo>
                  <a:lnTo>
                    <a:pt x="260" y="1193"/>
                  </a:lnTo>
                  <a:lnTo>
                    <a:pt x="254" y="1209"/>
                  </a:lnTo>
                  <a:lnTo>
                    <a:pt x="248" y="1219"/>
                  </a:lnTo>
                  <a:lnTo>
                    <a:pt x="240" y="1225"/>
                  </a:lnTo>
                  <a:lnTo>
                    <a:pt x="233" y="1227"/>
                  </a:lnTo>
                  <a:lnTo>
                    <a:pt x="222" y="1227"/>
                  </a:lnTo>
                  <a:lnTo>
                    <a:pt x="213" y="1228"/>
                  </a:lnTo>
                  <a:lnTo>
                    <a:pt x="201" y="1231"/>
                  </a:lnTo>
                  <a:lnTo>
                    <a:pt x="191" y="1238"/>
                  </a:lnTo>
                  <a:lnTo>
                    <a:pt x="193" y="1239"/>
                  </a:lnTo>
                  <a:lnTo>
                    <a:pt x="197" y="1240"/>
                  </a:lnTo>
                  <a:lnTo>
                    <a:pt x="202" y="1241"/>
                  </a:lnTo>
                  <a:lnTo>
                    <a:pt x="210" y="1242"/>
                  </a:lnTo>
                  <a:lnTo>
                    <a:pt x="216" y="1242"/>
                  </a:lnTo>
                  <a:lnTo>
                    <a:pt x="225" y="1242"/>
                  </a:lnTo>
                  <a:lnTo>
                    <a:pt x="233" y="1242"/>
                  </a:lnTo>
                  <a:lnTo>
                    <a:pt x="241" y="1243"/>
                  </a:lnTo>
                  <a:lnTo>
                    <a:pt x="239" y="1258"/>
                  </a:lnTo>
                  <a:lnTo>
                    <a:pt x="234" y="1271"/>
                  </a:lnTo>
                  <a:lnTo>
                    <a:pt x="227" y="1278"/>
                  </a:lnTo>
                  <a:lnTo>
                    <a:pt x="217" y="1285"/>
                  </a:lnTo>
                  <a:lnTo>
                    <a:pt x="205" y="1287"/>
                  </a:lnTo>
                  <a:lnTo>
                    <a:pt x="192" y="1289"/>
                  </a:lnTo>
                  <a:lnTo>
                    <a:pt x="177" y="1290"/>
                  </a:lnTo>
                  <a:lnTo>
                    <a:pt x="163" y="1293"/>
                  </a:lnTo>
                  <a:lnTo>
                    <a:pt x="163" y="1297"/>
                  </a:lnTo>
                  <a:lnTo>
                    <a:pt x="163" y="1304"/>
                  </a:lnTo>
                  <a:lnTo>
                    <a:pt x="170" y="1303"/>
                  </a:lnTo>
                  <a:lnTo>
                    <a:pt x="177" y="1303"/>
                  </a:lnTo>
                  <a:lnTo>
                    <a:pt x="184" y="1303"/>
                  </a:lnTo>
                  <a:lnTo>
                    <a:pt x="192" y="1303"/>
                  </a:lnTo>
                  <a:lnTo>
                    <a:pt x="199" y="1302"/>
                  </a:lnTo>
                  <a:lnTo>
                    <a:pt x="207" y="1302"/>
                  </a:lnTo>
                  <a:lnTo>
                    <a:pt x="214" y="1302"/>
                  </a:lnTo>
                  <a:lnTo>
                    <a:pt x="221" y="1302"/>
                  </a:lnTo>
                  <a:lnTo>
                    <a:pt x="227" y="1317"/>
                  </a:lnTo>
                  <a:lnTo>
                    <a:pt x="224" y="1330"/>
                  </a:lnTo>
                  <a:lnTo>
                    <a:pt x="213" y="1340"/>
                  </a:lnTo>
                  <a:lnTo>
                    <a:pt x="199" y="1347"/>
                  </a:lnTo>
                  <a:lnTo>
                    <a:pt x="182" y="1350"/>
                  </a:lnTo>
                  <a:lnTo>
                    <a:pt x="167" y="1354"/>
                  </a:lnTo>
                  <a:lnTo>
                    <a:pt x="154" y="1357"/>
                  </a:lnTo>
                  <a:lnTo>
                    <a:pt x="149" y="1362"/>
                  </a:lnTo>
                  <a:lnTo>
                    <a:pt x="151" y="1364"/>
                  </a:lnTo>
                  <a:lnTo>
                    <a:pt x="153" y="1369"/>
                  </a:lnTo>
                  <a:lnTo>
                    <a:pt x="158" y="1368"/>
                  </a:lnTo>
                  <a:lnTo>
                    <a:pt x="163" y="1367"/>
                  </a:lnTo>
                  <a:lnTo>
                    <a:pt x="170" y="1367"/>
                  </a:lnTo>
                  <a:lnTo>
                    <a:pt x="176" y="1367"/>
                  </a:lnTo>
                  <a:lnTo>
                    <a:pt x="182" y="1367"/>
                  </a:lnTo>
                  <a:lnTo>
                    <a:pt x="189" y="1367"/>
                  </a:lnTo>
                  <a:lnTo>
                    <a:pt x="195" y="1367"/>
                  </a:lnTo>
                  <a:lnTo>
                    <a:pt x="202" y="1367"/>
                  </a:lnTo>
                  <a:lnTo>
                    <a:pt x="200" y="1372"/>
                  </a:lnTo>
                  <a:lnTo>
                    <a:pt x="198" y="1377"/>
                  </a:lnTo>
                  <a:lnTo>
                    <a:pt x="196" y="1384"/>
                  </a:lnTo>
                  <a:lnTo>
                    <a:pt x="195" y="1390"/>
                  </a:lnTo>
                  <a:lnTo>
                    <a:pt x="193" y="1395"/>
                  </a:lnTo>
                  <a:lnTo>
                    <a:pt x="192" y="1402"/>
                  </a:lnTo>
                  <a:lnTo>
                    <a:pt x="191" y="1407"/>
                  </a:lnTo>
                  <a:lnTo>
                    <a:pt x="191" y="1413"/>
                  </a:lnTo>
                  <a:lnTo>
                    <a:pt x="182" y="1415"/>
                  </a:lnTo>
                  <a:lnTo>
                    <a:pt x="175" y="1418"/>
                  </a:lnTo>
                  <a:lnTo>
                    <a:pt x="169" y="1418"/>
                  </a:lnTo>
                  <a:lnTo>
                    <a:pt x="161" y="1418"/>
                  </a:lnTo>
                  <a:lnTo>
                    <a:pt x="151" y="1418"/>
                  </a:lnTo>
                  <a:lnTo>
                    <a:pt x="137" y="1419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1" name="Freeform 55"/>
            <p:cNvSpPr>
              <a:spLocks/>
            </p:cNvSpPr>
            <p:nvPr/>
          </p:nvSpPr>
          <p:spPr bwMode="auto">
            <a:xfrm>
              <a:off x="5123" y="2819"/>
              <a:ext cx="31" cy="37"/>
            </a:xfrm>
            <a:custGeom>
              <a:avLst/>
              <a:gdLst>
                <a:gd name="T0" fmla="*/ 1 w 62"/>
                <a:gd name="T1" fmla="*/ 1 h 74"/>
                <a:gd name="T2" fmla="*/ 1 w 62"/>
                <a:gd name="T3" fmla="*/ 1 h 74"/>
                <a:gd name="T4" fmla="*/ 1 w 62"/>
                <a:gd name="T5" fmla="*/ 1 h 74"/>
                <a:gd name="T6" fmla="*/ 1 w 62"/>
                <a:gd name="T7" fmla="*/ 1 h 74"/>
                <a:gd name="T8" fmla="*/ 0 w 62"/>
                <a:gd name="T9" fmla="*/ 1 h 74"/>
                <a:gd name="T10" fmla="*/ 1 w 62"/>
                <a:gd name="T11" fmla="*/ 1 h 74"/>
                <a:gd name="T12" fmla="*/ 1 w 62"/>
                <a:gd name="T13" fmla="*/ 1 h 74"/>
                <a:gd name="T14" fmla="*/ 1 w 62"/>
                <a:gd name="T15" fmla="*/ 1 h 74"/>
                <a:gd name="T16" fmla="*/ 1 w 62"/>
                <a:gd name="T17" fmla="*/ 0 h 74"/>
                <a:gd name="T18" fmla="*/ 1 w 62"/>
                <a:gd name="T19" fmla="*/ 1 h 74"/>
                <a:gd name="T20" fmla="*/ 1 w 62"/>
                <a:gd name="T21" fmla="*/ 1 h 74"/>
                <a:gd name="T22" fmla="*/ 1 w 62"/>
                <a:gd name="T23" fmla="*/ 1 h 74"/>
                <a:gd name="T24" fmla="*/ 1 w 62"/>
                <a:gd name="T25" fmla="*/ 1 h 74"/>
                <a:gd name="T26" fmla="*/ 1 w 62"/>
                <a:gd name="T27" fmla="*/ 1 h 74"/>
                <a:gd name="T28" fmla="*/ 1 w 62"/>
                <a:gd name="T29" fmla="*/ 1 h 74"/>
                <a:gd name="T30" fmla="*/ 1 w 62"/>
                <a:gd name="T31" fmla="*/ 1 h 74"/>
                <a:gd name="T32" fmla="*/ 1 w 62"/>
                <a:gd name="T33" fmla="*/ 1 h 74"/>
                <a:gd name="T34" fmla="*/ 1 w 62"/>
                <a:gd name="T35" fmla="*/ 1 h 74"/>
                <a:gd name="T36" fmla="*/ 1 w 62"/>
                <a:gd name="T37" fmla="*/ 1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2" h="74">
                  <a:moveTo>
                    <a:pt x="38" y="74"/>
                  </a:moveTo>
                  <a:lnTo>
                    <a:pt x="20" y="59"/>
                  </a:lnTo>
                  <a:lnTo>
                    <a:pt x="8" y="47"/>
                  </a:lnTo>
                  <a:lnTo>
                    <a:pt x="1" y="34"/>
                  </a:lnTo>
                  <a:lnTo>
                    <a:pt x="0" y="25"/>
                  </a:lnTo>
                  <a:lnTo>
                    <a:pt x="2" y="14"/>
                  </a:lnTo>
                  <a:lnTo>
                    <a:pt x="10" y="8"/>
                  </a:lnTo>
                  <a:lnTo>
                    <a:pt x="24" y="2"/>
                  </a:lnTo>
                  <a:lnTo>
                    <a:pt x="44" y="0"/>
                  </a:lnTo>
                  <a:lnTo>
                    <a:pt x="47" y="6"/>
                  </a:lnTo>
                  <a:lnTo>
                    <a:pt x="52" y="13"/>
                  </a:lnTo>
                  <a:lnTo>
                    <a:pt x="56" y="20"/>
                  </a:lnTo>
                  <a:lnTo>
                    <a:pt x="60" y="30"/>
                  </a:lnTo>
                  <a:lnTo>
                    <a:pt x="62" y="39"/>
                  </a:lnTo>
                  <a:lnTo>
                    <a:pt x="62" y="50"/>
                  </a:lnTo>
                  <a:lnTo>
                    <a:pt x="59" y="61"/>
                  </a:lnTo>
                  <a:lnTo>
                    <a:pt x="55" y="74"/>
                  </a:lnTo>
                  <a:lnTo>
                    <a:pt x="45" y="74"/>
                  </a:lnTo>
                  <a:lnTo>
                    <a:pt x="38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2" name="Freeform 56"/>
            <p:cNvSpPr>
              <a:spLocks/>
            </p:cNvSpPr>
            <p:nvPr/>
          </p:nvSpPr>
          <p:spPr bwMode="auto">
            <a:xfrm>
              <a:off x="5138" y="2831"/>
              <a:ext cx="9" cy="13"/>
            </a:xfrm>
            <a:custGeom>
              <a:avLst/>
              <a:gdLst>
                <a:gd name="T0" fmla="*/ 1 w 17"/>
                <a:gd name="T1" fmla="*/ 1 h 26"/>
                <a:gd name="T2" fmla="*/ 1 w 17"/>
                <a:gd name="T3" fmla="*/ 1 h 26"/>
                <a:gd name="T4" fmla="*/ 1 w 17"/>
                <a:gd name="T5" fmla="*/ 1 h 26"/>
                <a:gd name="T6" fmla="*/ 1 w 17"/>
                <a:gd name="T7" fmla="*/ 1 h 26"/>
                <a:gd name="T8" fmla="*/ 1 w 17"/>
                <a:gd name="T9" fmla="*/ 1 h 26"/>
                <a:gd name="T10" fmla="*/ 0 w 17"/>
                <a:gd name="T11" fmla="*/ 1 h 26"/>
                <a:gd name="T12" fmla="*/ 0 w 17"/>
                <a:gd name="T13" fmla="*/ 1 h 26"/>
                <a:gd name="T14" fmla="*/ 1 w 17"/>
                <a:gd name="T15" fmla="*/ 0 h 26"/>
                <a:gd name="T16" fmla="*/ 1 w 17"/>
                <a:gd name="T17" fmla="*/ 0 h 26"/>
                <a:gd name="T18" fmla="*/ 1 w 17"/>
                <a:gd name="T19" fmla="*/ 1 h 26"/>
                <a:gd name="T20" fmla="*/ 1 w 17"/>
                <a:gd name="T21" fmla="*/ 1 h 26"/>
                <a:gd name="T22" fmla="*/ 1 w 17"/>
                <a:gd name="T23" fmla="*/ 1 h 26"/>
                <a:gd name="T24" fmla="*/ 1 w 17"/>
                <a:gd name="T25" fmla="*/ 1 h 26"/>
                <a:gd name="T26" fmla="*/ 1 w 17"/>
                <a:gd name="T27" fmla="*/ 1 h 26"/>
                <a:gd name="T28" fmla="*/ 1 w 17"/>
                <a:gd name="T29" fmla="*/ 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26">
                  <a:moveTo>
                    <a:pt x="9" y="25"/>
                  </a:moveTo>
                  <a:lnTo>
                    <a:pt x="4" y="21"/>
                  </a:lnTo>
                  <a:lnTo>
                    <a:pt x="2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2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2" y="4"/>
                  </a:lnTo>
                  <a:lnTo>
                    <a:pt x="13" y="10"/>
                  </a:lnTo>
                  <a:lnTo>
                    <a:pt x="14" y="16"/>
                  </a:lnTo>
                  <a:lnTo>
                    <a:pt x="17" y="23"/>
                  </a:lnTo>
                  <a:lnTo>
                    <a:pt x="11" y="26"/>
                  </a:lnTo>
                  <a:lnTo>
                    <a:pt x="9" y="25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3" name="Freeform 57"/>
            <p:cNvSpPr>
              <a:spLocks/>
            </p:cNvSpPr>
            <p:nvPr/>
          </p:nvSpPr>
          <p:spPr bwMode="auto">
            <a:xfrm>
              <a:off x="5048" y="2712"/>
              <a:ext cx="30" cy="36"/>
            </a:xfrm>
            <a:custGeom>
              <a:avLst/>
              <a:gdLst>
                <a:gd name="T0" fmla="*/ 0 w 61"/>
                <a:gd name="T1" fmla="*/ 0 h 74"/>
                <a:gd name="T2" fmla="*/ 0 w 61"/>
                <a:gd name="T3" fmla="*/ 0 h 74"/>
                <a:gd name="T4" fmla="*/ 0 w 61"/>
                <a:gd name="T5" fmla="*/ 0 h 74"/>
                <a:gd name="T6" fmla="*/ 0 w 61"/>
                <a:gd name="T7" fmla="*/ 0 h 74"/>
                <a:gd name="T8" fmla="*/ 0 w 61"/>
                <a:gd name="T9" fmla="*/ 0 h 74"/>
                <a:gd name="T10" fmla="*/ 0 w 61"/>
                <a:gd name="T11" fmla="*/ 0 h 74"/>
                <a:gd name="T12" fmla="*/ 0 w 61"/>
                <a:gd name="T13" fmla="*/ 0 h 74"/>
                <a:gd name="T14" fmla="*/ 0 w 61"/>
                <a:gd name="T15" fmla="*/ 0 h 74"/>
                <a:gd name="T16" fmla="*/ 0 w 61"/>
                <a:gd name="T17" fmla="*/ 0 h 74"/>
                <a:gd name="T18" fmla="*/ 0 w 61"/>
                <a:gd name="T19" fmla="*/ 0 h 74"/>
                <a:gd name="T20" fmla="*/ 0 w 61"/>
                <a:gd name="T21" fmla="*/ 0 h 74"/>
                <a:gd name="T22" fmla="*/ 0 w 61"/>
                <a:gd name="T23" fmla="*/ 0 h 74"/>
                <a:gd name="T24" fmla="*/ 0 w 61"/>
                <a:gd name="T25" fmla="*/ 0 h 74"/>
                <a:gd name="T26" fmla="*/ 0 w 61"/>
                <a:gd name="T27" fmla="*/ 0 h 74"/>
                <a:gd name="T28" fmla="*/ 0 w 61"/>
                <a:gd name="T29" fmla="*/ 0 h 74"/>
                <a:gd name="T30" fmla="*/ 0 w 61"/>
                <a:gd name="T31" fmla="*/ 0 h 74"/>
                <a:gd name="T32" fmla="*/ 0 w 61"/>
                <a:gd name="T33" fmla="*/ 0 h 74"/>
                <a:gd name="T34" fmla="*/ 0 w 61"/>
                <a:gd name="T35" fmla="*/ 0 h 74"/>
                <a:gd name="T36" fmla="*/ 0 w 61"/>
                <a:gd name="T37" fmla="*/ 0 h 74"/>
                <a:gd name="T38" fmla="*/ 0 w 61"/>
                <a:gd name="T39" fmla="*/ 0 h 74"/>
                <a:gd name="T40" fmla="*/ 0 w 61"/>
                <a:gd name="T41" fmla="*/ 0 h 74"/>
                <a:gd name="T42" fmla="*/ 0 w 61"/>
                <a:gd name="T43" fmla="*/ 0 h 74"/>
                <a:gd name="T44" fmla="*/ 0 w 61"/>
                <a:gd name="T45" fmla="*/ 0 h 74"/>
                <a:gd name="T46" fmla="*/ 0 w 61"/>
                <a:gd name="T47" fmla="*/ 0 h 74"/>
                <a:gd name="T48" fmla="*/ 0 w 61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74">
                  <a:moveTo>
                    <a:pt x="24" y="74"/>
                  </a:moveTo>
                  <a:lnTo>
                    <a:pt x="18" y="69"/>
                  </a:lnTo>
                  <a:lnTo>
                    <a:pt x="11" y="63"/>
                  </a:lnTo>
                  <a:lnTo>
                    <a:pt x="5" y="58"/>
                  </a:lnTo>
                  <a:lnTo>
                    <a:pt x="0" y="54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6" y="14"/>
                  </a:lnTo>
                  <a:lnTo>
                    <a:pt x="13" y="9"/>
                  </a:lnTo>
                  <a:lnTo>
                    <a:pt x="20" y="3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2" y="2"/>
                  </a:lnTo>
                  <a:lnTo>
                    <a:pt x="50" y="9"/>
                  </a:lnTo>
                  <a:lnTo>
                    <a:pt x="61" y="19"/>
                  </a:lnTo>
                  <a:lnTo>
                    <a:pt x="61" y="33"/>
                  </a:lnTo>
                  <a:lnTo>
                    <a:pt x="61" y="44"/>
                  </a:lnTo>
                  <a:lnTo>
                    <a:pt x="59" y="53"/>
                  </a:lnTo>
                  <a:lnTo>
                    <a:pt x="58" y="60"/>
                  </a:lnTo>
                  <a:lnTo>
                    <a:pt x="54" y="64"/>
                  </a:lnTo>
                  <a:lnTo>
                    <a:pt x="47" y="69"/>
                  </a:lnTo>
                  <a:lnTo>
                    <a:pt x="37" y="71"/>
                  </a:lnTo>
                  <a:lnTo>
                    <a:pt x="2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4" name="Freeform 58"/>
            <p:cNvSpPr>
              <a:spLocks/>
            </p:cNvSpPr>
            <p:nvPr/>
          </p:nvSpPr>
          <p:spPr bwMode="auto">
            <a:xfrm>
              <a:off x="5060" y="2723"/>
              <a:ext cx="12" cy="19"/>
            </a:xfrm>
            <a:custGeom>
              <a:avLst/>
              <a:gdLst>
                <a:gd name="T0" fmla="*/ 1 w 23"/>
                <a:gd name="T1" fmla="*/ 1 h 37"/>
                <a:gd name="T2" fmla="*/ 1 w 23"/>
                <a:gd name="T3" fmla="*/ 1 h 37"/>
                <a:gd name="T4" fmla="*/ 1 w 23"/>
                <a:gd name="T5" fmla="*/ 1 h 37"/>
                <a:gd name="T6" fmla="*/ 1 w 23"/>
                <a:gd name="T7" fmla="*/ 1 h 37"/>
                <a:gd name="T8" fmla="*/ 1 w 23"/>
                <a:gd name="T9" fmla="*/ 1 h 37"/>
                <a:gd name="T10" fmla="*/ 0 w 23"/>
                <a:gd name="T11" fmla="*/ 1 h 37"/>
                <a:gd name="T12" fmla="*/ 0 w 23"/>
                <a:gd name="T13" fmla="*/ 1 h 37"/>
                <a:gd name="T14" fmla="*/ 1 w 23"/>
                <a:gd name="T15" fmla="*/ 1 h 37"/>
                <a:gd name="T16" fmla="*/ 1 w 23"/>
                <a:gd name="T17" fmla="*/ 1 h 37"/>
                <a:gd name="T18" fmla="*/ 1 w 23"/>
                <a:gd name="T19" fmla="*/ 0 h 37"/>
                <a:gd name="T20" fmla="*/ 1 w 23"/>
                <a:gd name="T21" fmla="*/ 0 h 37"/>
                <a:gd name="T22" fmla="*/ 1 w 23"/>
                <a:gd name="T23" fmla="*/ 1 h 37"/>
                <a:gd name="T24" fmla="*/ 1 w 23"/>
                <a:gd name="T25" fmla="*/ 1 h 37"/>
                <a:gd name="T26" fmla="*/ 1 w 23"/>
                <a:gd name="T27" fmla="*/ 1 h 37"/>
                <a:gd name="T28" fmla="*/ 1 w 23"/>
                <a:gd name="T29" fmla="*/ 1 h 37"/>
                <a:gd name="T30" fmla="*/ 1 w 23"/>
                <a:gd name="T31" fmla="*/ 1 h 37"/>
                <a:gd name="T32" fmla="*/ 1 w 23"/>
                <a:gd name="T33" fmla="*/ 1 h 37"/>
                <a:gd name="T34" fmla="*/ 1 w 23"/>
                <a:gd name="T35" fmla="*/ 1 h 37"/>
                <a:gd name="T36" fmla="*/ 1 w 23"/>
                <a:gd name="T37" fmla="*/ 1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" h="37">
                  <a:moveTo>
                    <a:pt x="16" y="35"/>
                  </a:moveTo>
                  <a:lnTo>
                    <a:pt x="7" y="34"/>
                  </a:lnTo>
                  <a:lnTo>
                    <a:pt x="2" y="33"/>
                  </a:lnTo>
                  <a:lnTo>
                    <a:pt x="1" y="26"/>
                  </a:lnTo>
                  <a:lnTo>
                    <a:pt x="1" y="18"/>
                  </a:lnTo>
                  <a:lnTo>
                    <a:pt x="0" y="10"/>
                  </a:lnTo>
                  <a:lnTo>
                    <a:pt x="0" y="2"/>
                  </a:lnTo>
                  <a:lnTo>
                    <a:pt x="4" y="1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9" y="0"/>
                  </a:lnTo>
                  <a:lnTo>
                    <a:pt x="21" y="9"/>
                  </a:lnTo>
                  <a:lnTo>
                    <a:pt x="22" y="16"/>
                  </a:lnTo>
                  <a:lnTo>
                    <a:pt x="22" y="19"/>
                  </a:lnTo>
                  <a:lnTo>
                    <a:pt x="22" y="23"/>
                  </a:lnTo>
                  <a:lnTo>
                    <a:pt x="22" y="27"/>
                  </a:lnTo>
                  <a:lnTo>
                    <a:pt x="23" y="33"/>
                  </a:lnTo>
                  <a:lnTo>
                    <a:pt x="17" y="37"/>
                  </a:lnTo>
                  <a:lnTo>
                    <a:pt x="16" y="35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5" name="Freeform 59"/>
            <p:cNvSpPr>
              <a:spLocks/>
            </p:cNvSpPr>
            <p:nvPr/>
          </p:nvSpPr>
          <p:spPr bwMode="auto">
            <a:xfrm>
              <a:off x="4888" y="2641"/>
              <a:ext cx="45" cy="97"/>
            </a:xfrm>
            <a:custGeom>
              <a:avLst/>
              <a:gdLst>
                <a:gd name="T0" fmla="*/ 1 w 90"/>
                <a:gd name="T1" fmla="*/ 1 h 194"/>
                <a:gd name="T2" fmla="*/ 1 w 90"/>
                <a:gd name="T3" fmla="*/ 1 h 194"/>
                <a:gd name="T4" fmla="*/ 1 w 90"/>
                <a:gd name="T5" fmla="*/ 1 h 194"/>
                <a:gd name="T6" fmla="*/ 0 w 90"/>
                <a:gd name="T7" fmla="*/ 1 h 194"/>
                <a:gd name="T8" fmla="*/ 0 w 90"/>
                <a:gd name="T9" fmla="*/ 1 h 194"/>
                <a:gd name="T10" fmla="*/ 1 w 90"/>
                <a:gd name="T11" fmla="*/ 1 h 194"/>
                <a:gd name="T12" fmla="*/ 1 w 90"/>
                <a:gd name="T13" fmla="*/ 1 h 194"/>
                <a:gd name="T14" fmla="*/ 1 w 90"/>
                <a:gd name="T15" fmla="*/ 1 h 194"/>
                <a:gd name="T16" fmla="*/ 1 w 90"/>
                <a:gd name="T17" fmla="*/ 0 h 194"/>
                <a:gd name="T18" fmla="*/ 1 w 90"/>
                <a:gd name="T19" fmla="*/ 0 h 194"/>
                <a:gd name="T20" fmla="*/ 1 w 90"/>
                <a:gd name="T21" fmla="*/ 1 h 194"/>
                <a:gd name="T22" fmla="*/ 1 w 90"/>
                <a:gd name="T23" fmla="*/ 1 h 194"/>
                <a:gd name="T24" fmla="*/ 1 w 90"/>
                <a:gd name="T25" fmla="*/ 1 h 194"/>
                <a:gd name="T26" fmla="*/ 1 w 90"/>
                <a:gd name="T27" fmla="*/ 1 h 194"/>
                <a:gd name="T28" fmla="*/ 1 w 90"/>
                <a:gd name="T29" fmla="*/ 1 h 194"/>
                <a:gd name="T30" fmla="*/ 1 w 90"/>
                <a:gd name="T31" fmla="*/ 1 h 194"/>
                <a:gd name="T32" fmla="*/ 1 w 90"/>
                <a:gd name="T33" fmla="*/ 1 h 194"/>
                <a:gd name="T34" fmla="*/ 1 w 90"/>
                <a:gd name="T35" fmla="*/ 1 h 194"/>
                <a:gd name="T36" fmla="*/ 1 w 90"/>
                <a:gd name="T37" fmla="*/ 1 h 194"/>
                <a:gd name="T38" fmla="*/ 1 w 90"/>
                <a:gd name="T39" fmla="*/ 1 h 194"/>
                <a:gd name="T40" fmla="*/ 1 w 90"/>
                <a:gd name="T41" fmla="*/ 1 h 194"/>
                <a:gd name="T42" fmla="*/ 1 w 90"/>
                <a:gd name="T43" fmla="*/ 1 h 194"/>
                <a:gd name="T44" fmla="*/ 1 w 90"/>
                <a:gd name="T45" fmla="*/ 1 h 194"/>
                <a:gd name="T46" fmla="*/ 1 w 90"/>
                <a:gd name="T47" fmla="*/ 1 h 194"/>
                <a:gd name="T48" fmla="*/ 1 w 90"/>
                <a:gd name="T49" fmla="*/ 1 h 194"/>
                <a:gd name="T50" fmla="*/ 1 w 90"/>
                <a:gd name="T51" fmla="*/ 1 h 194"/>
                <a:gd name="T52" fmla="*/ 1 w 90"/>
                <a:gd name="T53" fmla="*/ 1 h 19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90" h="194">
                  <a:moveTo>
                    <a:pt x="63" y="194"/>
                  </a:moveTo>
                  <a:lnTo>
                    <a:pt x="30" y="171"/>
                  </a:lnTo>
                  <a:lnTo>
                    <a:pt x="10" y="150"/>
                  </a:lnTo>
                  <a:lnTo>
                    <a:pt x="0" y="130"/>
                  </a:lnTo>
                  <a:lnTo>
                    <a:pt x="0" y="110"/>
                  </a:lnTo>
                  <a:lnTo>
                    <a:pt x="4" y="87"/>
                  </a:lnTo>
                  <a:lnTo>
                    <a:pt x="14" y="62"/>
                  </a:lnTo>
                  <a:lnTo>
                    <a:pt x="25" y="34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52" y="1"/>
                  </a:lnTo>
                  <a:lnTo>
                    <a:pt x="58" y="1"/>
                  </a:lnTo>
                  <a:lnTo>
                    <a:pt x="64" y="2"/>
                  </a:lnTo>
                  <a:lnTo>
                    <a:pt x="70" y="2"/>
                  </a:lnTo>
                  <a:lnTo>
                    <a:pt x="76" y="2"/>
                  </a:lnTo>
                  <a:lnTo>
                    <a:pt x="82" y="3"/>
                  </a:lnTo>
                  <a:lnTo>
                    <a:pt x="90" y="4"/>
                  </a:lnTo>
                  <a:lnTo>
                    <a:pt x="85" y="25"/>
                  </a:lnTo>
                  <a:lnTo>
                    <a:pt x="82" y="47"/>
                  </a:lnTo>
                  <a:lnTo>
                    <a:pt x="79" y="71"/>
                  </a:lnTo>
                  <a:lnTo>
                    <a:pt x="77" y="95"/>
                  </a:lnTo>
                  <a:lnTo>
                    <a:pt x="74" y="119"/>
                  </a:lnTo>
                  <a:lnTo>
                    <a:pt x="72" y="144"/>
                  </a:lnTo>
                  <a:lnTo>
                    <a:pt x="70" y="169"/>
                  </a:lnTo>
                  <a:lnTo>
                    <a:pt x="70" y="194"/>
                  </a:lnTo>
                  <a:lnTo>
                    <a:pt x="64" y="194"/>
                  </a:lnTo>
                  <a:lnTo>
                    <a:pt x="63" y="194"/>
                  </a:lnTo>
                  <a:close/>
                </a:path>
              </a:pathLst>
            </a:custGeom>
            <a:solidFill>
              <a:srgbClr val="DEB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6" name="Freeform 60"/>
            <p:cNvSpPr>
              <a:spLocks/>
            </p:cNvSpPr>
            <p:nvPr/>
          </p:nvSpPr>
          <p:spPr bwMode="auto">
            <a:xfrm>
              <a:off x="4936" y="2645"/>
              <a:ext cx="110" cy="93"/>
            </a:xfrm>
            <a:custGeom>
              <a:avLst/>
              <a:gdLst>
                <a:gd name="T0" fmla="*/ 1 w 219"/>
                <a:gd name="T1" fmla="*/ 0 h 187"/>
                <a:gd name="T2" fmla="*/ 0 w 219"/>
                <a:gd name="T3" fmla="*/ 0 h 187"/>
                <a:gd name="T4" fmla="*/ 0 w 219"/>
                <a:gd name="T5" fmla="*/ 0 h 187"/>
                <a:gd name="T6" fmla="*/ 0 w 219"/>
                <a:gd name="T7" fmla="*/ 0 h 187"/>
                <a:gd name="T8" fmla="*/ 1 w 219"/>
                <a:gd name="T9" fmla="*/ 0 h 187"/>
                <a:gd name="T10" fmla="*/ 1 w 219"/>
                <a:gd name="T11" fmla="*/ 0 h 187"/>
                <a:gd name="T12" fmla="*/ 1 w 219"/>
                <a:gd name="T13" fmla="*/ 0 h 187"/>
                <a:gd name="T14" fmla="*/ 1 w 219"/>
                <a:gd name="T15" fmla="*/ 0 h 187"/>
                <a:gd name="T16" fmla="*/ 1 w 219"/>
                <a:gd name="T17" fmla="*/ 0 h 187"/>
                <a:gd name="T18" fmla="*/ 1 w 219"/>
                <a:gd name="T19" fmla="*/ 0 h 187"/>
                <a:gd name="T20" fmla="*/ 1 w 219"/>
                <a:gd name="T21" fmla="*/ 0 h 187"/>
                <a:gd name="T22" fmla="*/ 1 w 219"/>
                <a:gd name="T23" fmla="*/ 0 h 187"/>
                <a:gd name="T24" fmla="*/ 1 w 219"/>
                <a:gd name="T25" fmla="*/ 0 h 187"/>
                <a:gd name="T26" fmla="*/ 1 w 219"/>
                <a:gd name="T27" fmla="*/ 0 h 187"/>
                <a:gd name="T28" fmla="*/ 1 w 219"/>
                <a:gd name="T29" fmla="*/ 0 h 187"/>
                <a:gd name="T30" fmla="*/ 1 w 219"/>
                <a:gd name="T31" fmla="*/ 0 h 187"/>
                <a:gd name="T32" fmla="*/ 1 w 219"/>
                <a:gd name="T33" fmla="*/ 0 h 187"/>
                <a:gd name="T34" fmla="*/ 1 w 219"/>
                <a:gd name="T35" fmla="*/ 0 h 187"/>
                <a:gd name="T36" fmla="*/ 1 w 219"/>
                <a:gd name="T37" fmla="*/ 0 h 187"/>
                <a:gd name="T38" fmla="*/ 1 w 219"/>
                <a:gd name="T39" fmla="*/ 0 h 187"/>
                <a:gd name="T40" fmla="*/ 1 w 219"/>
                <a:gd name="T41" fmla="*/ 0 h 187"/>
                <a:gd name="T42" fmla="*/ 1 w 219"/>
                <a:gd name="T43" fmla="*/ 0 h 187"/>
                <a:gd name="T44" fmla="*/ 1 w 219"/>
                <a:gd name="T45" fmla="*/ 0 h 187"/>
                <a:gd name="T46" fmla="*/ 1 w 219"/>
                <a:gd name="T47" fmla="*/ 0 h 187"/>
                <a:gd name="T48" fmla="*/ 1 w 219"/>
                <a:gd name="T49" fmla="*/ 0 h 187"/>
                <a:gd name="T50" fmla="*/ 1 w 219"/>
                <a:gd name="T51" fmla="*/ 0 h 187"/>
                <a:gd name="T52" fmla="*/ 1 w 219"/>
                <a:gd name="T53" fmla="*/ 0 h 187"/>
                <a:gd name="T54" fmla="*/ 1 w 219"/>
                <a:gd name="T55" fmla="*/ 0 h 187"/>
                <a:gd name="T56" fmla="*/ 1 w 219"/>
                <a:gd name="T57" fmla="*/ 0 h 187"/>
                <a:gd name="T58" fmla="*/ 1 w 219"/>
                <a:gd name="T59" fmla="*/ 0 h 187"/>
                <a:gd name="T60" fmla="*/ 1 w 219"/>
                <a:gd name="T61" fmla="*/ 0 h 187"/>
                <a:gd name="T62" fmla="*/ 1 w 219"/>
                <a:gd name="T63" fmla="*/ 0 h 187"/>
                <a:gd name="T64" fmla="*/ 1 w 219"/>
                <a:gd name="T65" fmla="*/ 0 h 187"/>
                <a:gd name="T66" fmla="*/ 1 w 219"/>
                <a:gd name="T67" fmla="*/ 0 h 187"/>
                <a:gd name="T68" fmla="*/ 1 w 219"/>
                <a:gd name="T69" fmla="*/ 0 h 187"/>
                <a:gd name="T70" fmla="*/ 1 w 219"/>
                <a:gd name="T71" fmla="*/ 0 h 187"/>
                <a:gd name="T72" fmla="*/ 1 w 219"/>
                <a:gd name="T73" fmla="*/ 0 h 18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9" h="187">
                  <a:moveTo>
                    <a:pt x="3" y="187"/>
                  </a:moveTo>
                  <a:lnTo>
                    <a:pt x="0" y="158"/>
                  </a:lnTo>
                  <a:lnTo>
                    <a:pt x="0" y="134"/>
                  </a:lnTo>
                  <a:lnTo>
                    <a:pt x="0" y="111"/>
                  </a:lnTo>
                  <a:lnTo>
                    <a:pt x="3" y="90"/>
                  </a:lnTo>
                  <a:lnTo>
                    <a:pt x="5" y="68"/>
                  </a:lnTo>
                  <a:lnTo>
                    <a:pt x="9" y="46"/>
                  </a:lnTo>
                  <a:lnTo>
                    <a:pt x="13" y="22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7" y="1"/>
                  </a:lnTo>
                  <a:lnTo>
                    <a:pt x="46" y="2"/>
                  </a:lnTo>
                  <a:lnTo>
                    <a:pt x="61" y="5"/>
                  </a:lnTo>
                  <a:lnTo>
                    <a:pt x="79" y="8"/>
                  </a:lnTo>
                  <a:lnTo>
                    <a:pt x="107" y="13"/>
                  </a:lnTo>
                  <a:lnTo>
                    <a:pt x="142" y="20"/>
                  </a:lnTo>
                  <a:lnTo>
                    <a:pt x="192" y="31"/>
                  </a:lnTo>
                  <a:lnTo>
                    <a:pt x="189" y="37"/>
                  </a:lnTo>
                  <a:lnTo>
                    <a:pt x="187" y="43"/>
                  </a:lnTo>
                  <a:lnTo>
                    <a:pt x="185" y="48"/>
                  </a:lnTo>
                  <a:lnTo>
                    <a:pt x="183" y="53"/>
                  </a:lnTo>
                  <a:lnTo>
                    <a:pt x="178" y="61"/>
                  </a:lnTo>
                  <a:lnTo>
                    <a:pt x="176" y="70"/>
                  </a:lnTo>
                  <a:lnTo>
                    <a:pt x="181" y="66"/>
                  </a:lnTo>
                  <a:lnTo>
                    <a:pt x="188" y="62"/>
                  </a:lnTo>
                  <a:lnTo>
                    <a:pt x="193" y="58"/>
                  </a:lnTo>
                  <a:lnTo>
                    <a:pt x="199" y="55"/>
                  </a:lnTo>
                  <a:lnTo>
                    <a:pt x="210" y="48"/>
                  </a:lnTo>
                  <a:lnTo>
                    <a:pt x="219" y="45"/>
                  </a:lnTo>
                  <a:lnTo>
                    <a:pt x="205" y="72"/>
                  </a:lnTo>
                  <a:lnTo>
                    <a:pt x="185" y="96"/>
                  </a:lnTo>
                  <a:lnTo>
                    <a:pt x="157" y="118"/>
                  </a:lnTo>
                  <a:lnTo>
                    <a:pt x="128" y="137"/>
                  </a:lnTo>
                  <a:lnTo>
                    <a:pt x="95" y="153"/>
                  </a:lnTo>
                  <a:lnTo>
                    <a:pt x="62" y="167"/>
                  </a:lnTo>
                  <a:lnTo>
                    <a:pt x="30" y="177"/>
                  </a:lnTo>
                  <a:lnTo>
                    <a:pt x="3" y="187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7" name="Freeform 61"/>
            <p:cNvSpPr>
              <a:spLocks/>
            </p:cNvSpPr>
            <p:nvPr/>
          </p:nvSpPr>
          <p:spPr bwMode="auto">
            <a:xfrm>
              <a:off x="4865" y="2642"/>
              <a:ext cx="31" cy="53"/>
            </a:xfrm>
            <a:custGeom>
              <a:avLst/>
              <a:gdLst>
                <a:gd name="T0" fmla="*/ 0 w 64"/>
                <a:gd name="T1" fmla="*/ 1 h 105"/>
                <a:gd name="T2" fmla="*/ 0 w 64"/>
                <a:gd name="T3" fmla="*/ 1 h 105"/>
                <a:gd name="T4" fmla="*/ 0 w 64"/>
                <a:gd name="T5" fmla="*/ 1 h 105"/>
                <a:gd name="T6" fmla="*/ 0 w 64"/>
                <a:gd name="T7" fmla="*/ 1 h 105"/>
                <a:gd name="T8" fmla="*/ 0 w 64"/>
                <a:gd name="T9" fmla="*/ 1 h 105"/>
                <a:gd name="T10" fmla="*/ 0 w 64"/>
                <a:gd name="T11" fmla="*/ 1 h 105"/>
                <a:gd name="T12" fmla="*/ 0 w 64"/>
                <a:gd name="T13" fmla="*/ 1 h 105"/>
                <a:gd name="T14" fmla="*/ 0 w 64"/>
                <a:gd name="T15" fmla="*/ 1 h 105"/>
                <a:gd name="T16" fmla="*/ 0 w 64"/>
                <a:gd name="T17" fmla="*/ 1 h 105"/>
                <a:gd name="T18" fmla="*/ 0 w 64"/>
                <a:gd name="T19" fmla="*/ 1 h 105"/>
                <a:gd name="T20" fmla="*/ 0 w 64"/>
                <a:gd name="T21" fmla="*/ 1 h 105"/>
                <a:gd name="T22" fmla="*/ 0 w 64"/>
                <a:gd name="T23" fmla="*/ 1 h 105"/>
                <a:gd name="T24" fmla="*/ 0 w 64"/>
                <a:gd name="T25" fmla="*/ 1 h 105"/>
                <a:gd name="T26" fmla="*/ 0 w 64"/>
                <a:gd name="T27" fmla="*/ 0 h 105"/>
                <a:gd name="T28" fmla="*/ 0 w 64"/>
                <a:gd name="T29" fmla="*/ 0 h 105"/>
                <a:gd name="T30" fmla="*/ 0 w 64"/>
                <a:gd name="T31" fmla="*/ 0 h 105"/>
                <a:gd name="T32" fmla="*/ 0 w 64"/>
                <a:gd name="T33" fmla="*/ 0 h 105"/>
                <a:gd name="T34" fmla="*/ 0 w 64"/>
                <a:gd name="T35" fmla="*/ 1 h 105"/>
                <a:gd name="T36" fmla="*/ 0 w 64"/>
                <a:gd name="T37" fmla="*/ 1 h 105"/>
                <a:gd name="T38" fmla="*/ 0 w 64"/>
                <a:gd name="T39" fmla="*/ 1 h 105"/>
                <a:gd name="T40" fmla="*/ 0 w 64"/>
                <a:gd name="T41" fmla="*/ 1 h 105"/>
                <a:gd name="T42" fmla="*/ 0 w 64"/>
                <a:gd name="T43" fmla="*/ 1 h 105"/>
                <a:gd name="T44" fmla="*/ 0 w 64"/>
                <a:gd name="T45" fmla="*/ 1 h 105"/>
                <a:gd name="T46" fmla="*/ 0 w 64"/>
                <a:gd name="T47" fmla="*/ 1 h 105"/>
                <a:gd name="T48" fmla="*/ 0 w 64"/>
                <a:gd name="T49" fmla="*/ 1 h 1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105">
                  <a:moveTo>
                    <a:pt x="29" y="105"/>
                  </a:moveTo>
                  <a:lnTo>
                    <a:pt x="25" y="91"/>
                  </a:lnTo>
                  <a:lnTo>
                    <a:pt x="20" y="78"/>
                  </a:lnTo>
                  <a:lnTo>
                    <a:pt x="15" y="65"/>
                  </a:lnTo>
                  <a:lnTo>
                    <a:pt x="11" y="55"/>
                  </a:lnTo>
                  <a:lnTo>
                    <a:pt x="6" y="44"/>
                  </a:lnTo>
                  <a:lnTo>
                    <a:pt x="2" y="35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7" y="8"/>
                  </a:lnTo>
                  <a:lnTo>
                    <a:pt x="14" y="5"/>
                  </a:lnTo>
                  <a:lnTo>
                    <a:pt x="21" y="2"/>
                  </a:lnTo>
                  <a:lnTo>
                    <a:pt x="29" y="1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64" y="5"/>
                  </a:lnTo>
                  <a:lnTo>
                    <a:pt x="63" y="17"/>
                  </a:lnTo>
                  <a:lnTo>
                    <a:pt x="58" y="32"/>
                  </a:lnTo>
                  <a:lnTo>
                    <a:pt x="54" y="51"/>
                  </a:lnTo>
                  <a:lnTo>
                    <a:pt x="48" y="67"/>
                  </a:lnTo>
                  <a:lnTo>
                    <a:pt x="42" y="84"/>
                  </a:lnTo>
                  <a:lnTo>
                    <a:pt x="34" y="97"/>
                  </a:lnTo>
                  <a:lnTo>
                    <a:pt x="29" y="105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8" name="Freeform 62"/>
            <p:cNvSpPr>
              <a:spLocks/>
            </p:cNvSpPr>
            <p:nvPr/>
          </p:nvSpPr>
          <p:spPr bwMode="auto">
            <a:xfrm>
              <a:off x="4855" y="2609"/>
              <a:ext cx="180" cy="41"/>
            </a:xfrm>
            <a:custGeom>
              <a:avLst/>
              <a:gdLst>
                <a:gd name="T0" fmla="*/ 2 w 360"/>
                <a:gd name="T1" fmla="*/ 1 h 82"/>
                <a:gd name="T2" fmla="*/ 2 w 360"/>
                <a:gd name="T3" fmla="*/ 1 h 82"/>
                <a:gd name="T4" fmla="*/ 2 w 360"/>
                <a:gd name="T5" fmla="*/ 1 h 82"/>
                <a:gd name="T6" fmla="*/ 2 w 360"/>
                <a:gd name="T7" fmla="*/ 1 h 82"/>
                <a:gd name="T8" fmla="*/ 1 w 360"/>
                <a:gd name="T9" fmla="*/ 1 h 82"/>
                <a:gd name="T10" fmla="*/ 1 w 360"/>
                <a:gd name="T11" fmla="*/ 1 h 82"/>
                <a:gd name="T12" fmla="*/ 1 w 360"/>
                <a:gd name="T13" fmla="*/ 1 h 82"/>
                <a:gd name="T14" fmla="*/ 1 w 360"/>
                <a:gd name="T15" fmla="*/ 1 h 82"/>
                <a:gd name="T16" fmla="*/ 1 w 360"/>
                <a:gd name="T17" fmla="*/ 1 h 82"/>
                <a:gd name="T18" fmla="*/ 1 w 360"/>
                <a:gd name="T19" fmla="*/ 1 h 82"/>
                <a:gd name="T20" fmla="*/ 1 w 360"/>
                <a:gd name="T21" fmla="*/ 1 h 82"/>
                <a:gd name="T22" fmla="*/ 1 w 360"/>
                <a:gd name="T23" fmla="*/ 1 h 82"/>
                <a:gd name="T24" fmla="*/ 1 w 360"/>
                <a:gd name="T25" fmla="*/ 1 h 82"/>
                <a:gd name="T26" fmla="*/ 1 w 360"/>
                <a:gd name="T27" fmla="*/ 1 h 82"/>
                <a:gd name="T28" fmla="*/ 1 w 360"/>
                <a:gd name="T29" fmla="*/ 1 h 82"/>
                <a:gd name="T30" fmla="*/ 1 w 360"/>
                <a:gd name="T31" fmla="*/ 1 h 82"/>
                <a:gd name="T32" fmla="*/ 1 w 360"/>
                <a:gd name="T33" fmla="*/ 1 h 82"/>
                <a:gd name="T34" fmla="*/ 1 w 360"/>
                <a:gd name="T35" fmla="*/ 1 h 82"/>
                <a:gd name="T36" fmla="*/ 1 w 360"/>
                <a:gd name="T37" fmla="*/ 1 h 82"/>
                <a:gd name="T38" fmla="*/ 1 w 360"/>
                <a:gd name="T39" fmla="*/ 1 h 82"/>
                <a:gd name="T40" fmla="*/ 0 w 360"/>
                <a:gd name="T41" fmla="*/ 1 h 82"/>
                <a:gd name="T42" fmla="*/ 1 w 360"/>
                <a:gd name="T43" fmla="*/ 1 h 82"/>
                <a:gd name="T44" fmla="*/ 1 w 360"/>
                <a:gd name="T45" fmla="*/ 1 h 82"/>
                <a:gd name="T46" fmla="*/ 1 w 360"/>
                <a:gd name="T47" fmla="*/ 0 h 82"/>
                <a:gd name="T48" fmla="*/ 1 w 360"/>
                <a:gd name="T49" fmla="*/ 1 h 82"/>
                <a:gd name="T50" fmla="*/ 2 w 360"/>
                <a:gd name="T51" fmla="*/ 1 h 82"/>
                <a:gd name="T52" fmla="*/ 2 w 360"/>
                <a:gd name="T53" fmla="*/ 1 h 82"/>
                <a:gd name="T54" fmla="*/ 2 w 360"/>
                <a:gd name="T55" fmla="*/ 1 h 82"/>
                <a:gd name="T56" fmla="*/ 2 w 360"/>
                <a:gd name="T57" fmla="*/ 1 h 82"/>
                <a:gd name="T58" fmla="*/ 2 w 360"/>
                <a:gd name="T59" fmla="*/ 1 h 82"/>
                <a:gd name="T60" fmla="*/ 2 w 360"/>
                <a:gd name="T61" fmla="*/ 1 h 8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60" h="82">
                  <a:moveTo>
                    <a:pt x="347" y="82"/>
                  </a:moveTo>
                  <a:lnTo>
                    <a:pt x="321" y="76"/>
                  </a:lnTo>
                  <a:lnTo>
                    <a:pt x="296" y="72"/>
                  </a:lnTo>
                  <a:lnTo>
                    <a:pt x="271" y="68"/>
                  </a:lnTo>
                  <a:lnTo>
                    <a:pt x="246" y="64"/>
                  </a:lnTo>
                  <a:lnTo>
                    <a:pt x="221" y="60"/>
                  </a:lnTo>
                  <a:lnTo>
                    <a:pt x="196" y="55"/>
                  </a:lnTo>
                  <a:lnTo>
                    <a:pt x="170" y="51"/>
                  </a:lnTo>
                  <a:lnTo>
                    <a:pt x="146" y="47"/>
                  </a:lnTo>
                  <a:lnTo>
                    <a:pt x="111" y="48"/>
                  </a:lnTo>
                  <a:lnTo>
                    <a:pt x="85" y="49"/>
                  </a:lnTo>
                  <a:lnTo>
                    <a:pt x="64" y="50"/>
                  </a:lnTo>
                  <a:lnTo>
                    <a:pt x="49" y="52"/>
                  </a:lnTo>
                  <a:lnTo>
                    <a:pt x="36" y="53"/>
                  </a:lnTo>
                  <a:lnTo>
                    <a:pt x="27" y="54"/>
                  </a:lnTo>
                  <a:lnTo>
                    <a:pt x="18" y="54"/>
                  </a:lnTo>
                  <a:lnTo>
                    <a:pt x="11" y="55"/>
                  </a:lnTo>
                  <a:lnTo>
                    <a:pt x="8" y="50"/>
                  </a:lnTo>
                  <a:lnTo>
                    <a:pt x="5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18" y="17"/>
                  </a:lnTo>
                  <a:lnTo>
                    <a:pt x="63" y="7"/>
                  </a:lnTo>
                  <a:lnTo>
                    <a:pt x="123" y="0"/>
                  </a:lnTo>
                  <a:lnTo>
                    <a:pt x="191" y="2"/>
                  </a:lnTo>
                  <a:lnTo>
                    <a:pt x="257" y="8"/>
                  </a:lnTo>
                  <a:lnTo>
                    <a:pt x="313" y="24"/>
                  </a:lnTo>
                  <a:lnTo>
                    <a:pt x="350" y="48"/>
                  </a:lnTo>
                  <a:lnTo>
                    <a:pt x="360" y="82"/>
                  </a:lnTo>
                  <a:lnTo>
                    <a:pt x="352" y="82"/>
                  </a:lnTo>
                  <a:lnTo>
                    <a:pt x="347" y="82"/>
                  </a:lnTo>
                  <a:close/>
                </a:path>
              </a:pathLst>
            </a:custGeom>
            <a:solidFill>
              <a:srgbClr val="DEB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9" name="Freeform 63"/>
            <p:cNvSpPr>
              <a:spLocks/>
            </p:cNvSpPr>
            <p:nvPr/>
          </p:nvSpPr>
          <p:spPr bwMode="auto">
            <a:xfrm>
              <a:off x="4965" y="2553"/>
              <a:ext cx="57" cy="61"/>
            </a:xfrm>
            <a:custGeom>
              <a:avLst/>
              <a:gdLst>
                <a:gd name="T0" fmla="*/ 1 w 113"/>
                <a:gd name="T1" fmla="*/ 1 h 121"/>
                <a:gd name="T2" fmla="*/ 1 w 113"/>
                <a:gd name="T3" fmla="*/ 1 h 121"/>
                <a:gd name="T4" fmla="*/ 1 w 113"/>
                <a:gd name="T5" fmla="*/ 1 h 121"/>
                <a:gd name="T6" fmla="*/ 1 w 113"/>
                <a:gd name="T7" fmla="*/ 1 h 121"/>
                <a:gd name="T8" fmla="*/ 0 w 113"/>
                <a:gd name="T9" fmla="*/ 1 h 121"/>
                <a:gd name="T10" fmla="*/ 1 w 113"/>
                <a:gd name="T11" fmla="*/ 1 h 121"/>
                <a:gd name="T12" fmla="*/ 1 w 113"/>
                <a:gd name="T13" fmla="*/ 1 h 121"/>
                <a:gd name="T14" fmla="*/ 1 w 113"/>
                <a:gd name="T15" fmla="*/ 1 h 121"/>
                <a:gd name="T16" fmla="*/ 1 w 113"/>
                <a:gd name="T17" fmla="*/ 1 h 121"/>
                <a:gd name="T18" fmla="*/ 1 w 113"/>
                <a:gd name="T19" fmla="*/ 0 h 121"/>
                <a:gd name="T20" fmla="*/ 1 w 113"/>
                <a:gd name="T21" fmla="*/ 0 h 121"/>
                <a:gd name="T22" fmla="*/ 1 w 113"/>
                <a:gd name="T23" fmla="*/ 1 h 121"/>
                <a:gd name="T24" fmla="*/ 1 w 113"/>
                <a:gd name="T25" fmla="*/ 1 h 121"/>
                <a:gd name="T26" fmla="*/ 1 w 113"/>
                <a:gd name="T27" fmla="*/ 1 h 121"/>
                <a:gd name="T28" fmla="*/ 1 w 113"/>
                <a:gd name="T29" fmla="*/ 1 h 121"/>
                <a:gd name="T30" fmla="*/ 1 w 113"/>
                <a:gd name="T31" fmla="*/ 1 h 121"/>
                <a:gd name="T32" fmla="*/ 1 w 113"/>
                <a:gd name="T33" fmla="*/ 1 h 121"/>
                <a:gd name="T34" fmla="*/ 1 w 113"/>
                <a:gd name="T35" fmla="*/ 1 h 121"/>
                <a:gd name="T36" fmla="*/ 1 w 113"/>
                <a:gd name="T37" fmla="*/ 1 h 121"/>
                <a:gd name="T38" fmla="*/ 1 w 113"/>
                <a:gd name="T39" fmla="*/ 1 h 121"/>
                <a:gd name="T40" fmla="*/ 1 w 113"/>
                <a:gd name="T41" fmla="*/ 1 h 121"/>
                <a:gd name="T42" fmla="*/ 1 w 113"/>
                <a:gd name="T43" fmla="*/ 1 h 121"/>
                <a:gd name="T44" fmla="*/ 1 w 113"/>
                <a:gd name="T45" fmla="*/ 1 h 121"/>
                <a:gd name="T46" fmla="*/ 1 w 113"/>
                <a:gd name="T47" fmla="*/ 1 h 121"/>
                <a:gd name="T48" fmla="*/ 1 w 113"/>
                <a:gd name="T49" fmla="*/ 1 h 121"/>
                <a:gd name="T50" fmla="*/ 1 w 113"/>
                <a:gd name="T51" fmla="*/ 1 h 121"/>
                <a:gd name="T52" fmla="*/ 1 w 113"/>
                <a:gd name="T53" fmla="*/ 1 h 121"/>
                <a:gd name="T54" fmla="*/ 1 w 113"/>
                <a:gd name="T55" fmla="*/ 1 h 121"/>
                <a:gd name="T56" fmla="*/ 1 w 113"/>
                <a:gd name="T57" fmla="*/ 1 h 121"/>
                <a:gd name="T58" fmla="*/ 1 w 113"/>
                <a:gd name="T59" fmla="*/ 1 h 121"/>
                <a:gd name="T60" fmla="*/ 1 w 113"/>
                <a:gd name="T61" fmla="*/ 1 h 121"/>
                <a:gd name="T62" fmla="*/ 1 w 113"/>
                <a:gd name="T63" fmla="*/ 1 h 1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3" h="121">
                  <a:moveTo>
                    <a:pt x="102" y="119"/>
                  </a:moveTo>
                  <a:lnTo>
                    <a:pt x="83" y="113"/>
                  </a:lnTo>
                  <a:lnTo>
                    <a:pt x="70" y="109"/>
                  </a:lnTo>
                  <a:lnTo>
                    <a:pt x="58" y="106"/>
                  </a:lnTo>
                  <a:lnTo>
                    <a:pt x="49" y="104"/>
                  </a:lnTo>
                  <a:lnTo>
                    <a:pt x="39" y="102"/>
                  </a:lnTo>
                  <a:lnTo>
                    <a:pt x="30" y="100"/>
                  </a:lnTo>
                  <a:lnTo>
                    <a:pt x="17" y="98"/>
                  </a:lnTo>
                  <a:lnTo>
                    <a:pt x="2" y="97"/>
                  </a:lnTo>
                  <a:lnTo>
                    <a:pt x="0" y="89"/>
                  </a:lnTo>
                  <a:lnTo>
                    <a:pt x="0" y="82"/>
                  </a:lnTo>
                  <a:lnTo>
                    <a:pt x="6" y="71"/>
                  </a:lnTo>
                  <a:lnTo>
                    <a:pt x="14" y="61"/>
                  </a:lnTo>
                  <a:lnTo>
                    <a:pt x="21" y="50"/>
                  </a:lnTo>
                  <a:lnTo>
                    <a:pt x="30" y="41"/>
                  </a:lnTo>
                  <a:lnTo>
                    <a:pt x="36" y="30"/>
                  </a:lnTo>
                  <a:lnTo>
                    <a:pt x="44" y="21"/>
                  </a:lnTo>
                  <a:lnTo>
                    <a:pt x="52" y="11"/>
                  </a:lnTo>
                  <a:lnTo>
                    <a:pt x="61" y="2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81" y="0"/>
                  </a:lnTo>
                  <a:lnTo>
                    <a:pt x="82" y="1"/>
                  </a:lnTo>
                  <a:lnTo>
                    <a:pt x="83" y="4"/>
                  </a:lnTo>
                  <a:lnTo>
                    <a:pt x="77" y="10"/>
                  </a:lnTo>
                  <a:lnTo>
                    <a:pt x="73" y="17"/>
                  </a:lnTo>
                  <a:lnTo>
                    <a:pt x="68" y="23"/>
                  </a:lnTo>
                  <a:lnTo>
                    <a:pt x="64" y="30"/>
                  </a:lnTo>
                  <a:lnTo>
                    <a:pt x="59" y="37"/>
                  </a:lnTo>
                  <a:lnTo>
                    <a:pt x="55" y="43"/>
                  </a:lnTo>
                  <a:lnTo>
                    <a:pt x="51" y="49"/>
                  </a:lnTo>
                  <a:lnTo>
                    <a:pt x="46" y="57"/>
                  </a:lnTo>
                  <a:lnTo>
                    <a:pt x="48" y="59"/>
                  </a:lnTo>
                  <a:lnTo>
                    <a:pt x="49" y="61"/>
                  </a:lnTo>
                  <a:lnTo>
                    <a:pt x="52" y="61"/>
                  </a:lnTo>
                  <a:lnTo>
                    <a:pt x="57" y="62"/>
                  </a:lnTo>
                  <a:lnTo>
                    <a:pt x="61" y="56"/>
                  </a:lnTo>
                  <a:lnTo>
                    <a:pt x="65" y="49"/>
                  </a:lnTo>
                  <a:lnTo>
                    <a:pt x="70" y="43"/>
                  </a:lnTo>
                  <a:lnTo>
                    <a:pt x="76" y="39"/>
                  </a:lnTo>
                  <a:lnTo>
                    <a:pt x="83" y="39"/>
                  </a:lnTo>
                  <a:lnTo>
                    <a:pt x="93" y="41"/>
                  </a:lnTo>
                  <a:lnTo>
                    <a:pt x="92" y="46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86" y="62"/>
                  </a:lnTo>
                  <a:lnTo>
                    <a:pt x="82" y="66"/>
                  </a:lnTo>
                  <a:lnTo>
                    <a:pt x="80" y="70"/>
                  </a:lnTo>
                  <a:lnTo>
                    <a:pt x="78" y="76"/>
                  </a:lnTo>
                  <a:lnTo>
                    <a:pt x="78" y="82"/>
                  </a:lnTo>
                  <a:lnTo>
                    <a:pt x="79" y="84"/>
                  </a:lnTo>
                  <a:lnTo>
                    <a:pt x="83" y="86"/>
                  </a:lnTo>
                  <a:lnTo>
                    <a:pt x="87" y="82"/>
                  </a:lnTo>
                  <a:lnTo>
                    <a:pt x="90" y="81"/>
                  </a:lnTo>
                  <a:lnTo>
                    <a:pt x="94" y="80"/>
                  </a:lnTo>
                  <a:lnTo>
                    <a:pt x="102" y="82"/>
                  </a:lnTo>
                  <a:lnTo>
                    <a:pt x="105" y="88"/>
                  </a:lnTo>
                  <a:lnTo>
                    <a:pt x="108" y="96"/>
                  </a:lnTo>
                  <a:lnTo>
                    <a:pt x="109" y="100"/>
                  </a:lnTo>
                  <a:lnTo>
                    <a:pt x="111" y="104"/>
                  </a:lnTo>
                  <a:lnTo>
                    <a:pt x="112" y="109"/>
                  </a:lnTo>
                  <a:lnTo>
                    <a:pt x="113" y="117"/>
                  </a:lnTo>
                  <a:lnTo>
                    <a:pt x="107" y="121"/>
                  </a:lnTo>
                  <a:lnTo>
                    <a:pt x="102" y="119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0" name="Freeform 64"/>
            <p:cNvSpPr>
              <a:spLocks/>
            </p:cNvSpPr>
            <p:nvPr/>
          </p:nvSpPr>
          <p:spPr bwMode="auto">
            <a:xfrm>
              <a:off x="4750" y="2356"/>
              <a:ext cx="235" cy="255"/>
            </a:xfrm>
            <a:custGeom>
              <a:avLst/>
              <a:gdLst>
                <a:gd name="T0" fmla="*/ 1 w 470"/>
                <a:gd name="T1" fmla="*/ 1 h 511"/>
                <a:gd name="T2" fmla="*/ 1 w 470"/>
                <a:gd name="T3" fmla="*/ 0 h 511"/>
                <a:gd name="T4" fmla="*/ 1 w 470"/>
                <a:gd name="T5" fmla="*/ 0 h 511"/>
                <a:gd name="T6" fmla="*/ 1 w 470"/>
                <a:gd name="T7" fmla="*/ 0 h 511"/>
                <a:gd name="T8" fmla="*/ 1 w 470"/>
                <a:gd name="T9" fmla="*/ 0 h 511"/>
                <a:gd name="T10" fmla="*/ 1 w 470"/>
                <a:gd name="T11" fmla="*/ 0 h 511"/>
                <a:gd name="T12" fmla="*/ 1 w 470"/>
                <a:gd name="T13" fmla="*/ 0 h 511"/>
                <a:gd name="T14" fmla="*/ 1 w 470"/>
                <a:gd name="T15" fmla="*/ 0 h 511"/>
                <a:gd name="T16" fmla="*/ 2 w 470"/>
                <a:gd name="T17" fmla="*/ 0 h 511"/>
                <a:gd name="T18" fmla="*/ 2 w 470"/>
                <a:gd name="T19" fmla="*/ 0 h 511"/>
                <a:gd name="T20" fmla="*/ 2 w 470"/>
                <a:gd name="T21" fmla="*/ 0 h 511"/>
                <a:gd name="T22" fmla="*/ 2 w 470"/>
                <a:gd name="T23" fmla="*/ 0 h 511"/>
                <a:gd name="T24" fmla="*/ 2 w 470"/>
                <a:gd name="T25" fmla="*/ 0 h 511"/>
                <a:gd name="T26" fmla="*/ 2 w 470"/>
                <a:gd name="T27" fmla="*/ 0 h 511"/>
                <a:gd name="T28" fmla="*/ 2 w 470"/>
                <a:gd name="T29" fmla="*/ 0 h 511"/>
                <a:gd name="T30" fmla="*/ 2 w 470"/>
                <a:gd name="T31" fmla="*/ 0 h 511"/>
                <a:gd name="T32" fmla="*/ 2 w 470"/>
                <a:gd name="T33" fmla="*/ 0 h 511"/>
                <a:gd name="T34" fmla="*/ 2 w 470"/>
                <a:gd name="T35" fmla="*/ 0 h 511"/>
                <a:gd name="T36" fmla="*/ 2 w 470"/>
                <a:gd name="T37" fmla="*/ 0 h 511"/>
                <a:gd name="T38" fmla="*/ 2 w 470"/>
                <a:gd name="T39" fmla="*/ 0 h 511"/>
                <a:gd name="T40" fmla="*/ 2 w 470"/>
                <a:gd name="T41" fmla="*/ 0 h 511"/>
                <a:gd name="T42" fmla="*/ 2 w 470"/>
                <a:gd name="T43" fmla="*/ 0 h 511"/>
                <a:gd name="T44" fmla="*/ 2 w 470"/>
                <a:gd name="T45" fmla="*/ 0 h 511"/>
                <a:gd name="T46" fmla="*/ 2 w 470"/>
                <a:gd name="T47" fmla="*/ 0 h 511"/>
                <a:gd name="T48" fmla="*/ 2 w 470"/>
                <a:gd name="T49" fmla="*/ 0 h 511"/>
                <a:gd name="T50" fmla="*/ 2 w 470"/>
                <a:gd name="T51" fmla="*/ 0 h 511"/>
                <a:gd name="T52" fmla="*/ 2 w 470"/>
                <a:gd name="T53" fmla="*/ 0 h 511"/>
                <a:gd name="T54" fmla="*/ 2 w 470"/>
                <a:gd name="T55" fmla="*/ 0 h 511"/>
                <a:gd name="T56" fmla="*/ 2 w 470"/>
                <a:gd name="T57" fmla="*/ 0 h 511"/>
                <a:gd name="T58" fmla="*/ 2 w 470"/>
                <a:gd name="T59" fmla="*/ 0 h 511"/>
                <a:gd name="T60" fmla="*/ 2 w 470"/>
                <a:gd name="T61" fmla="*/ 0 h 511"/>
                <a:gd name="T62" fmla="*/ 2 w 470"/>
                <a:gd name="T63" fmla="*/ 0 h 511"/>
                <a:gd name="T64" fmla="*/ 2 w 470"/>
                <a:gd name="T65" fmla="*/ 0 h 511"/>
                <a:gd name="T66" fmla="*/ 2 w 470"/>
                <a:gd name="T67" fmla="*/ 0 h 511"/>
                <a:gd name="T68" fmla="*/ 2 w 470"/>
                <a:gd name="T69" fmla="*/ 0 h 511"/>
                <a:gd name="T70" fmla="*/ 2 w 470"/>
                <a:gd name="T71" fmla="*/ 0 h 511"/>
                <a:gd name="T72" fmla="*/ 2 w 470"/>
                <a:gd name="T73" fmla="*/ 0 h 511"/>
                <a:gd name="T74" fmla="*/ 2 w 470"/>
                <a:gd name="T75" fmla="*/ 0 h 511"/>
                <a:gd name="T76" fmla="*/ 2 w 470"/>
                <a:gd name="T77" fmla="*/ 0 h 511"/>
                <a:gd name="T78" fmla="*/ 2 w 470"/>
                <a:gd name="T79" fmla="*/ 0 h 511"/>
                <a:gd name="T80" fmla="*/ 2 w 470"/>
                <a:gd name="T81" fmla="*/ 1 h 511"/>
                <a:gd name="T82" fmla="*/ 2 w 470"/>
                <a:gd name="T83" fmla="*/ 1 h 511"/>
                <a:gd name="T84" fmla="*/ 2 w 470"/>
                <a:gd name="T85" fmla="*/ 1 h 511"/>
                <a:gd name="T86" fmla="*/ 2 w 470"/>
                <a:gd name="T87" fmla="*/ 0 h 511"/>
                <a:gd name="T88" fmla="*/ 2 w 470"/>
                <a:gd name="T89" fmla="*/ 1 h 511"/>
                <a:gd name="T90" fmla="*/ 2 w 470"/>
                <a:gd name="T91" fmla="*/ 1 h 511"/>
                <a:gd name="T92" fmla="*/ 2 w 470"/>
                <a:gd name="T93" fmla="*/ 1 h 511"/>
                <a:gd name="T94" fmla="*/ 2 w 470"/>
                <a:gd name="T95" fmla="*/ 1 h 511"/>
                <a:gd name="T96" fmla="*/ 1 w 470"/>
                <a:gd name="T97" fmla="*/ 1 h 5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70" h="511">
                  <a:moveTo>
                    <a:pt x="197" y="511"/>
                  </a:moveTo>
                  <a:lnTo>
                    <a:pt x="170" y="456"/>
                  </a:lnTo>
                  <a:lnTo>
                    <a:pt x="145" y="401"/>
                  </a:lnTo>
                  <a:lnTo>
                    <a:pt x="120" y="347"/>
                  </a:lnTo>
                  <a:lnTo>
                    <a:pt x="96" y="293"/>
                  </a:lnTo>
                  <a:lnTo>
                    <a:pt x="71" y="239"/>
                  </a:lnTo>
                  <a:lnTo>
                    <a:pt x="49" y="187"/>
                  </a:lnTo>
                  <a:lnTo>
                    <a:pt x="26" y="135"/>
                  </a:lnTo>
                  <a:lnTo>
                    <a:pt x="5" y="84"/>
                  </a:lnTo>
                  <a:lnTo>
                    <a:pt x="2" y="77"/>
                  </a:lnTo>
                  <a:lnTo>
                    <a:pt x="2" y="71"/>
                  </a:lnTo>
                  <a:lnTo>
                    <a:pt x="1" y="64"/>
                  </a:lnTo>
                  <a:lnTo>
                    <a:pt x="0" y="60"/>
                  </a:lnTo>
                  <a:lnTo>
                    <a:pt x="6" y="59"/>
                  </a:lnTo>
                  <a:lnTo>
                    <a:pt x="11" y="58"/>
                  </a:lnTo>
                  <a:lnTo>
                    <a:pt x="15" y="58"/>
                  </a:lnTo>
                  <a:lnTo>
                    <a:pt x="21" y="59"/>
                  </a:lnTo>
                  <a:lnTo>
                    <a:pt x="29" y="59"/>
                  </a:lnTo>
                  <a:lnTo>
                    <a:pt x="39" y="61"/>
                  </a:lnTo>
                  <a:lnTo>
                    <a:pt x="53" y="63"/>
                  </a:lnTo>
                  <a:lnTo>
                    <a:pt x="73" y="66"/>
                  </a:lnTo>
                  <a:lnTo>
                    <a:pt x="114" y="63"/>
                  </a:lnTo>
                  <a:lnTo>
                    <a:pt x="158" y="59"/>
                  </a:lnTo>
                  <a:lnTo>
                    <a:pt x="199" y="53"/>
                  </a:lnTo>
                  <a:lnTo>
                    <a:pt x="242" y="46"/>
                  </a:lnTo>
                  <a:lnTo>
                    <a:pt x="283" y="36"/>
                  </a:lnTo>
                  <a:lnTo>
                    <a:pt x="325" y="26"/>
                  </a:lnTo>
                  <a:lnTo>
                    <a:pt x="368" y="13"/>
                  </a:lnTo>
                  <a:lnTo>
                    <a:pt x="410" y="0"/>
                  </a:lnTo>
                  <a:lnTo>
                    <a:pt x="416" y="1"/>
                  </a:lnTo>
                  <a:lnTo>
                    <a:pt x="423" y="2"/>
                  </a:lnTo>
                  <a:lnTo>
                    <a:pt x="418" y="11"/>
                  </a:lnTo>
                  <a:lnTo>
                    <a:pt x="412" y="19"/>
                  </a:lnTo>
                  <a:lnTo>
                    <a:pt x="405" y="26"/>
                  </a:lnTo>
                  <a:lnTo>
                    <a:pt x="396" y="34"/>
                  </a:lnTo>
                  <a:lnTo>
                    <a:pt x="386" y="40"/>
                  </a:lnTo>
                  <a:lnTo>
                    <a:pt x="376" y="46"/>
                  </a:lnTo>
                  <a:lnTo>
                    <a:pt x="367" y="53"/>
                  </a:lnTo>
                  <a:lnTo>
                    <a:pt x="358" y="60"/>
                  </a:lnTo>
                  <a:lnTo>
                    <a:pt x="358" y="65"/>
                  </a:lnTo>
                  <a:lnTo>
                    <a:pt x="358" y="73"/>
                  </a:lnTo>
                  <a:lnTo>
                    <a:pt x="367" y="66"/>
                  </a:lnTo>
                  <a:lnTo>
                    <a:pt x="376" y="61"/>
                  </a:lnTo>
                  <a:lnTo>
                    <a:pt x="385" y="55"/>
                  </a:lnTo>
                  <a:lnTo>
                    <a:pt x="393" y="50"/>
                  </a:lnTo>
                  <a:lnTo>
                    <a:pt x="401" y="43"/>
                  </a:lnTo>
                  <a:lnTo>
                    <a:pt x="411" y="40"/>
                  </a:lnTo>
                  <a:lnTo>
                    <a:pt x="420" y="36"/>
                  </a:lnTo>
                  <a:lnTo>
                    <a:pt x="433" y="34"/>
                  </a:lnTo>
                  <a:lnTo>
                    <a:pt x="430" y="44"/>
                  </a:lnTo>
                  <a:lnTo>
                    <a:pt x="424" y="55"/>
                  </a:lnTo>
                  <a:lnTo>
                    <a:pt x="416" y="65"/>
                  </a:lnTo>
                  <a:lnTo>
                    <a:pt x="408" y="76"/>
                  </a:lnTo>
                  <a:lnTo>
                    <a:pt x="397" y="84"/>
                  </a:lnTo>
                  <a:lnTo>
                    <a:pt x="388" y="94"/>
                  </a:lnTo>
                  <a:lnTo>
                    <a:pt x="377" y="102"/>
                  </a:lnTo>
                  <a:lnTo>
                    <a:pt x="369" y="112"/>
                  </a:lnTo>
                  <a:lnTo>
                    <a:pt x="369" y="116"/>
                  </a:lnTo>
                  <a:lnTo>
                    <a:pt x="371" y="122"/>
                  </a:lnTo>
                  <a:lnTo>
                    <a:pt x="377" y="116"/>
                  </a:lnTo>
                  <a:lnTo>
                    <a:pt x="385" y="110"/>
                  </a:lnTo>
                  <a:lnTo>
                    <a:pt x="392" y="102"/>
                  </a:lnTo>
                  <a:lnTo>
                    <a:pt x="400" y="96"/>
                  </a:lnTo>
                  <a:lnTo>
                    <a:pt x="408" y="90"/>
                  </a:lnTo>
                  <a:lnTo>
                    <a:pt x="416" y="84"/>
                  </a:lnTo>
                  <a:lnTo>
                    <a:pt x="426" y="79"/>
                  </a:lnTo>
                  <a:lnTo>
                    <a:pt x="435" y="77"/>
                  </a:lnTo>
                  <a:lnTo>
                    <a:pt x="435" y="87"/>
                  </a:lnTo>
                  <a:lnTo>
                    <a:pt x="436" y="96"/>
                  </a:lnTo>
                  <a:lnTo>
                    <a:pt x="436" y="104"/>
                  </a:lnTo>
                  <a:lnTo>
                    <a:pt x="437" y="114"/>
                  </a:lnTo>
                  <a:lnTo>
                    <a:pt x="430" y="119"/>
                  </a:lnTo>
                  <a:lnTo>
                    <a:pt x="424" y="124"/>
                  </a:lnTo>
                  <a:lnTo>
                    <a:pt x="417" y="130"/>
                  </a:lnTo>
                  <a:lnTo>
                    <a:pt x="411" y="136"/>
                  </a:lnTo>
                  <a:lnTo>
                    <a:pt x="405" y="142"/>
                  </a:lnTo>
                  <a:lnTo>
                    <a:pt x="398" y="149"/>
                  </a:lnTo>
                  <a:lnTo>
                    <a:pt x="393" y="155"/>
                  </a:lnTo>
                  <a:lnTo>
                    <a:pt x="388" y="161"/>
                  </a:lnTo>
                  <a:lnTo>
                    <a:pt x="388" y="167"/>
                  </a:lnTo>
                  <a:lnTo>
                    <a:pt x="391" y="173"/>
                  </a:lnTo>
                  <a:lnTo>
                    <a:pt x="395" y="167"/>
                  </a:lnTo>
                  <a:lnTo>
                    <a:pt x="400" y="161"/>
                  </a:lnTo>
                  <a:lnTo>
                    <a:pt x="407" y="156"/>
                  </a:lnTo>
                  <a:lnTo>
                    <a:pt x="413" y="152"/>
                  </a:lnTo>
                  <a:lnTo>
                    <a:pt x="419" y="148"/>
                  </a:lnTo>
                  <a:lnTo>
                    <a:pt x="427" y="145"/>
                  </a:lnTo>
                  <a:lnTo>
                    <a:pt x="434" y="142"/>
                  </a:lnTo>
                  <a:lnTo>
                    <a:pt x="445" y="142"/>
                  </a:lnTo>
                  <a:lnTo>
                    <a:pt x="448" y="148"/>
                  </a:lnTo>
                  <a:lnTo>
                    <a:pt x="450" y="154"/>
                  </a:lnTo>
                  <a:lnTo>
                    <a:pt x="450" y="156"/>
                  </a:lnTo>
                  <a:lnTo>
                    <a:pt x="450" y="160"/>
                  </a:lnTo>
                  <a:lnTo>
                    <a:pt x="450" y="166"/>
                  </a:lnTo>
                  <a:lnTo>
                    <a:pt x="451" y="173"/>
                  </a:lnTo>
                  <a:lnTo>
                    <a:pt x="442" y="179"/>
                  </a:lnTo>
                  <a:lnTo>
                    <a:pt x="434" y="187"/>
                  </a:lnTo>
                  <a:lnTo>
                    <a:pt x="426" y="194"/>
                  </a:lnTo>
                  <a:lnTo>
                    <a:pt x="419" y="202"/>
                  </a:lnTo>
                  <a:lnTo>
                    <a:pt x="412" y="208"/>
                  </a:lnTo>
                  <a:lnTo>
                    <a:pt x="405" y="216"/>
                  </a:lnTo>
                  <a:lnTo>
                    <a:pt x="397" y="223"/>
                  </a:lnTo>
                  <a:lnTo>
                    <a:pt x="391" y="231"/>
                  </a:lnTo>
                  <a:lnTo>
                    <a:pt x="397" y="231"/>
                  </a:lnTo>
                  <a:lnTo>
                    <a:pt x="405" y="233"/>
                  </a:lnTo>
                  <a:lnTo>
                    <a:pt x="412" y="226"/>
                  </a:lnTo>
                  <a:lnTo>
                    <a:pt x="419" y="218"/>
                  </a:lnTo>
                  <a:lnTo>
                    <a:pt x="426" y="212"/>
                  </a:lnTo>
                  <a:lnTo>
                    <a:pt x="432" y="208"/>
                  </a:lnTo>
                  <a:lnTo>
                    <a:pt x="438" y="202"/>
                  </a:lnTo>
                  <a:lnTo>
                    <a:pt x="445" y="198"/>
                  </a:lnTo>
                  <a:lnTo>
                    <a:pt x="453" y="194"/>
                  </a:lnTo>
                  <a:lnTo>
                    <a:pt x="464" y="192"/>
                  </a:lnTo>
                  <a:lnTo>
                    <a:pt x="464" y="202"/>
                  </a:lnTo>
                  <a:lnTo>
                    <a:pt x="464" y="211"/>
                  </a:lnTo>
                  <a:lnTo>
                    <a:pt x="464" y="221"/>
                  </a:lnTo>
                  <a:lnTo>
                    <a:pt x="466" y="231"/>
                  </a:lnTo>
                  <a:lnTo>
                    <a:pt x="457" y="236"/>
                  </a:lnTo>
                  <a:lnTo>
                    <a:pt x="450" y="242"/>
                  </a:lnTo>
                  <a:lnTo>
                    <a:pt x="443" y="246"/>
                  </a:lnTo>
                  <a:lnTo>
                    <a:pt x="436" y="252"/>
                  </a:lnTo>
                  <a:lnTo>
                    <a:pt x="429" y="256"/>
                  </a:lnTo>
                  <a:lnTo>
                    <a:pt x="424" y="263"/>
                  </a:lnTo>
                  <a:lnTo>
                    <a:pt x="420" y="270"/>
                  </a:lnTo>
                  <a:lnTo>
                    <a:pt x="418" y="281"/>
                  </a:lnTo>
                  <a:lnTo>
                    <a:pt x="425" y="275"/>
                  </a:lnTo>
                  <a:lnTo>
                    <a:pt x="431" y="270"/>
                  </a:lnTo>
                  <a:lnTo>
                    <a:pt x="437" y="265"/>
                  </a:lnTo>
                  <a:lnTo>
                    <a:pt x="445" y="261"/>
                  </a:lnTo>
                  <a:lnTo>
                    <a:pt x="451" y="254"/>
                  </a:lnTo>
                  <a:lnTo>
                    <a:pt x="457" y="251"/>
                  </a:lnTo>
                  <a:lnTo>
                    <a:pt x="464" y="247"/>
                  </a:lnTo>
                  <a:lnTo>
                    <a:pt x="470" y="246"/>
                  </a:lnTo>
                  <a:lnTo>
                    <a:pt x="463" y="270"/>
                  </a:lnTo>
                  <a:lnTo>
                    <a:pt x="450" y="301"/>
                  </a:lnTo>
                  <a:lnTo>
                    <a:pt x="432" y="333"/>
                  </a:lnTo>
                  <a:lnTo>
                    <a:pt x="411" y="369"/>
                  </a:lnTo>
                  <a:lnTo>
                    <a:pt x="388" y="403"/>
                  </a:lnTo>
                  <a:lnTo>
                    <a:pt x="367" y="436"/>
                  </a:lnTo>
                  <a:lnTo>
                    <a:pt x="348" y="463"/>
                  </a:lnTo>
                  <a:lnTo>
                    <a:pt x="334" y="486"/>
                  </a:lnTo>
                  <a:lnTo>
                    <a:pt x="302" y="491"/>
                  </a:lnTo>
                  <a:lnTo>
                    <a:pt x="277" y="495"/>
                  </a:lnTo>
                  <a:lnTo>
                    <a:pt x="257" y="498"/>
                  </a:lnTo>
                  <a:lnTo>
                    <a:pt x="241" y="502"/>
                  </a:lnTo>
                  <a:lnTo>
                    <a:pt x="226" y="504"/>
                  </a:lnTo>
                  <a:lnTo>
                    <a:pt x="216" y="507"/>
                  </a:lnTo>
                  <a:lnTo>
                    <a:pt x="205" y="509"/>
                  </a:lnTo>
                  <a:lnTo>
                    <a:pt x="197" y="511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1" name="Freeform 65"/>
            <p:cNvSpPr>
              <a:spLocks/>
            </p:cNvSpPr>
            <p:nvPr/>
          </p:nvSpPr>
          <p:spPr bwMode="auto">
            <a:xfrm>
              <a:off x="4928" y="2505"/>
              <a:ext cx="68" cy="96"/>
            </a:xfrm>
            <a:custGeom>
              <a:avLst/>
              <a:gdLst>
                <a:gd name="T0" fmla="*/ 0 w 136"/>
                <a:gd name="T1" fmla="*/ 1 h 192"/>
                <a:gd name="T2" fmla="*/ 1 w 136"/>
                <a:gd name="T3" fmla="*/ 1 h 192"/>
                <a:gd name="T4" fmla="*/ 1 w 136"/>
                <a:gd name="T5" fmla="*/ 1 h 192"/>
                <a:gd name="T6" fmla="*/ 1 w 136"/>
                <a:gd name="T7" fmla="*/ 1 h 192"/>
                <a:gd name="T8" fmla="*/ 1 w 136"/>
                <a:gd name="T9" fmla="*/ 1 h 192"/>
                <a:gd name="T10" fmla="*/ 1 w 136"/>
                <a:gd name="T11" fmla="*/ 1 h 192"/>
                <a:gd name="T12" fmla="*/ 1 w 136"/>
                <a:gd name="T13" fmla="*/ 1 h 192"/>
                <a:gd name="T14" fmla="*/ 1 w 136"/>
                <a:gd name="T15" fmla="*/ 1 h 192"/>
                <a:gd name="T16" fmla="*/ 1 w 136"/>
                <a:gd name="T17" fmla="*/ 0 h 192"/>
                <a:gd name="T18" fmla="*/ 1 w 136"/>
                <a:gd name="T19" fmla="*/ 1 h 192"/>
                <a:gd name="T20" fmla="*/ 1 w 136"/>
                <a:gd name="T21" fmla="*/ 1 h 192"/>
                <a:gd name="T22" fmla="*/ 1 w 136"/>
                <a:gd name="T23" fmla="*/ 1 h 192"/>
                <a:gd name="T24" fmla="*/ 1 w 136"/>
                <a:gd name="T25" fmla="*/ 1 h 192"/>
                <a:gd name="T26" fmla="*/ 1 w 136"/>
                <a:gd name="T27" fmla="*/ 1 h 192"/>
                <a:gd name="T28" fmla="*/ 1 w 136"/>
                <a:gd name="T29" fmla="*/ 1 h 192"/>
                <a:gd name="T30" fmla="*/ 1 w 136"/>
                <a:gd name="T31" fmla="*/ 1 h 192"/>
                <a:gd name="T32" fmla="*/ 1 w 136"/>
                <a:gd name="T33" fmla="*/ 1 h 192"/>
                <a:gd name="T34" fmla="*/ 1 w 136"/>
                <a:gd name="T35" fmla="*/ 1 h 192"/>
                <a:gd name="T36" fmla="*/ 1 w 136"/>
                <a:gd name="T37" fmla="*/ 1 h 192"/>
                <a:gd name="T38" fmla="*/ 1 w 136"/>
                <a:gd name="T39" fmla="*/ 1 h 192"/>
                <a:gd name="T40" fmla="*/ 1 w 136"/>
                <a:gd name="T41" fmla="*/ 1 h 192"/>
                <a:gd name="T42" fmla="*/ 1 w 136"/>
                <a:gd name="T43" fmla="*/ 1 h 192"/>
                <a:gd name="T44" fmla="*/ 1 w 136"/>
                <a:gd name="T45" fmla="*/ 1 h 192"/>
                <a:gd name="T46" fmla="*/ 1 w 136"/>
                <a:gd name="T47" fmla="*/ 1 h 192"/>
                <a:gd name="T48" fmla="*/ 0 w 136"/>
                <a:gd name="T49" fmla="*/ 1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6" h="192">
                  <a:moveTo>
                    <a:pt x="0" y="192"/>
                  </a:moveTo>
                  <a:lnTo>
                    <a:pt x="6" y="173"/>
                  </a:lnTo>
                  <a:lnTo>
                    <a:pt x="19" y="146"/>
                  </a:lnTo>
                  <a:lnTo>
                    <a:pt x="37" y="115"/>
                  </a:lnTo>
                  <a:lnTo>
                    <a:pt x="58" y="83"/>
                  </a:lnTo>
                  <a:lnTo>
                    <a:pt x="79" y="51"/>
                  </a:lnTo>
                  <a:lnTo>
                    <a:pt x="101" y="26"/>
                  </a:lnTo>
                  <a:lnTo>
                    <a:pt x="120" y="7"/>
                  </a:lnTo>
                  <a:lnTo>
                    <a:pt x="136" y="0"/>
                  </a:lnTo>
                  <a:lnTo>
                    <a:pt x="135" y="29"/>
                  </a:lnTo>
                  <a:lnTo>
                    <a:pt x="130" y="55"/>
                  </a:lnTo>
                  <a:lnTo>
                    <a:pt x="121" y="78"/>
                  </a:lnTo>
                  <a:lnTo>
                    <a:pt x="111" y="99"/>
                  </a:lnTo>
                  <a:lnTo>
                    <a:pt x="96" y="119"/>
                  </a:lnTo>
                  <a:lnTo>
                    <a:pt x="81" y="139"/>
                  </a:lnTo>
                  <a:lnTo>
                    <a:pt x="63" y="161"/>
                  </a:lnTo>
                  <a:lnTo>
                    <a:pt x="46" y="187"/>
                  </a:lnTo>
                  <a:lnTo>
                    <a:pt x="40" y="187"/>
                  </a:lnTo>
                  <a:lnTo>
                    <a:pt x="35" y="188"/>
                  </a:lnTo>
                  <a:lnTo>
                    <a:pt x="29" y="188"/>
                  </a:lnTo>
                  <a:lnTo>
                    <a:pt x="23" y="189"/>
                  </a:lnTo>
                  <a:lnTo>
                    <a:pt x="17" y="189"/>
                  </a:lnTo>
                  <a:lnTo>
                    <a:pt x="11" y="189"/>
                  </a:lnTo>
                  <a:lnTo>
                    <a:pt x="5" y="191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DEB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2" name="Freeform 66"/>
            <p:cNvSpPr>
              <a:spLocks/>
            </p:cNvSpPr>
            <p:nvPr/>
          </p:nvSpPr>
          <p:spPr bwMode="auto">
            <a:xfrm>
              <a:off x="4438" y="2002"/>
              <a:ext cx="574" cy="379"/>
            </a:xfrm>
            <a:custGeom>
              <a:avLst/>
              <a:gdLst>
                <a:gd name="T0" fmla="*/ 2 w 1149"/>
                <a:gd name="T1" fmla="*/ 2 h 759"/>
                <a:gd name="T2" fmla="*/ 1 w 1149"/>
                <a:gd name="T3" fmla="*/ 2 h 759"/>
                <a:gd name="T4" fmla="*/ 1 w 1149"/>
                <a:gd name="T5" fmla="*/ 1 h 759"/>
                <a:gd name="T6" fmla="*/ 1 w 1149"/>
                <a:gd name="T7" fmla="*/ 1 h 759"/>
                <a:gd name="T8" fmla="*/ 1 w 1149"/>
                <a:gd name="T9" fmla="*/ 1 h 759"/>
                <a:gd name="T10" fmla="*/ 1 w 1149"/>
                <a:gd name="T11" fmla="*/ 1 h 759"/>
                <a:gd name="T12" fmla="*/ 1 w 1149"/>
                <a:gd name="T13" fmla="*/ 1 h 759"/>
                <a:gd name="T14" fmla="*/ 1 w 1149"/>
                <a:gd name="T15" fmla="*/ 1 h 759"/>
                <a:gd name="T16" fmla="*/ 1 w 1149"/>
                <a:gd name="T17" fmla="*/ 1 h 759"/>
                <a:gd name="T18" fmla="*/ 1 w 1149"/>
                <a:gd name="T19" fmla="*/ 1 h 759"/>
                <a:gd name="T20" fmla="*/ 1 w 1149"/>
                <a:gd name="T21" fmla="*/ 1 h 759"/>
                <a:gd name="T22" fmla="*/ 1 w 1149"/>
                <a:gd name="T23" fmla="*/ 1 h 759"/>
                <a:gd name="T24" fmla="*/ 1 w 1149"/>
                <a:gd name="T25" fmla="*/ 1 h 759"/>
                <a:gd name="T26" fmla="*/ 1 w 1149"/>
                <a:gd name="T27" fmla="*/ 1 h 759"/>
                <a:gd name="T28" fmla="*/ 1 w 1149"/>
                <a:gd name="T29" fmla="*/ 1 h 759"/>
                <a:gd name="T30" fmla="*/ 1 w 1149"/>
                <a:gd name="T31" fmla="*/ 2 h 759"/>
                <a:gd name="T32" fmla="*/ 1 w 1149"/>
                <a:gd name="T33" fmla="*/ 2 h 759"/>
                <a:gd name="T34" fmla="*/ 1 w 1149"/>
                <a:gd name="T35" fmla="*/ 2 h 759"/>
                <a:gd name="T36" fmla="*/ 1 w 1149"/>
                <a:gd name="T37" fmla="*/ 2 h 759"/>
                <a:gd name="T38" fmla="*/ 1 w 1149"/>
                <a:gd name="T39" fmla="*/ 2 h 759"/>
                <a:gd name="T40" fmla="*/ 1 w 1149"/>
                <a:gd name="T41" fmla="*/ 2 h 759"/>
                <a:gd name="T42" fmla="*/ 1 w 1149"/>
                <a:gd name="T43" fmla="*/ 2 h 759"/>
                <a:gd name="T44" fmla="*/ 0 w 1149"/>
                <a:gd name="T45" fmla="*/ 2 h 759"/>
                <a:gd name="T46" fmla="*/ 0 w 1149"/>
                <a:gd name="T47" fmla="*/ 1 h 759"/>
                <a:gd name="T48" fmla="*/ 0 w 1149"/>
                <a:gd name="T49" fmla="*/ 1 h 759"/>
                <a:gd name="T50" fmla="*/ 0 w 1149"/>
                <a:gd name="T51" fmla="*/ 0 h 759"/>
                <a:gd name="T52" fmla="*/ 0 w 1149"/>
                <a:gd name="T53" fmla="*/ 0 h 759"/>
                <a:gd name="T54" fmla="*/ 0 w 1149"/>
                <a:gd name="T55" fmla="*/ 0 h 759"/>
                <a:gd name="T56" fmla="*/ 1 w 1149"/>
                <a:gd name="T57" fmla="*/ 0 h 759"/>
                <a:gd name="T58" fmla="*/ 1 w 1149"/>
                <a:gd name="T59" fmla="*/ 0 h 759"/>
                <a:gd name="T60" fmla="*/ 2 w 1149"/>
                <a:gd name="T61" fmla="*/ 0 h 759"/>
                <a:gd name="T62" fmla="*/ 3 w 1149"/>
                <a:gd name="T63" fmla="*/ 0 h 759"/>
                <a:gd name="T64" fmla="*/ 3 w 1149"/>
                <a:gd name="T65" fmla="*/ 0 h 759"/>
                <a:gd name="T66" fmla="*/ 3 w 1149"/>
                <a:gd name="T67" fmla="*/ 0 h 759"/>
                <a:gd name="T68" fmla="*/ 3 w 1149"/>
                <a:gd name="T69" fmla="*/ 0 h 759"/>
                <a:gd name="T70" fmla="*/ 3 w 1149"/>
                <a:gd name="T71" fmla="*/ 0 h 759"/>
                <a:gd name="T72" fmla="*/ 3 w 1149"/>
                <a:gd name="T73" fmla="*/ 0 h 759"/>
                <a:gd name="T74" fmla="*/ 4 w 1149"/>
                <a:gd name="T75" fmla="*/ 0 h 759"/>
                <a:gd name="T76" fmla="*/ 3 w 1149"/>
                <a:gd name="T77" fmla="*/ 0 h 759"/>
                <a:gd name="T78" fmla="*/ 3 w 1149"/>
                <a:gd name="T79" fmla="*/ 0 h 759"/>
                <a:gd name="T80" fmla="*/ 4 w 1149"/>
                <a:gd name="T81" fmla="*/ 0 h 759"/>
                <a:gd name="T82" fmla="*/ 4 w 1149"/>
                <a:gd name="T83" fmla="*/ 0 h 759"/>
                <a:gd name="T84" fmla="*/ 3 w 1149"/>
                <a:gd name="T85" fmla="*/ 1 h 759"/>
                <a:gd name="T86" fmla="*/ 4 w 1149"/>
                <a:gd name="T87" fmla="*/ 0 h 759"/>
                <a:gd name="T88" fmla="*/ 3 w 1149"/>
                <a:gd name="T89" fmla="*/ 1 h 759"/>
                <a:gd name="T90" fmla="*/ 4 w 1149"/>
                <a:gd name="T91" fmla="*/ 1 h 759"/>
                <a:gd name="T92" fmla="*/ 4 w 1149"/>
                <a:gd name="T93" fmla="*/ 1 h 759"/>
                <a:gd name="T94" fmla="*/ 4 w 1149"/>
                <a:gd name="T95" fmla="*/ 1 h 759"/>
                <a:gd name="T96" fmla="*/ 4 w 1149"/>
                <a:gd name="T97" fmla="*/ 1 h 759"/>
                <a:gd name="T98" fmla="*/ 4 w 1149"/>
                <a:gd name="T99" fmla="*/ 1 h 759"/>
                <a:gd name="T100" fmla="*/ 4 w 1149"/>
                <a:gd name="T101" fmla="*/ 1 h 759"/>
                <a:gd name="T102" fmla="*/ 4 w 1149"/>
                <a:gd name="T103" fmla="*/ 1 h 759"/>
                <a:gd name="T104" fmla="*/ 4 w 1149"/>
                <a:gd name="T105" fmla="*/ 1 h 759"/>
                <a:gd name="T106" fmla="*/ 4 w 1149"/>
                <a:gd name="T107" fmla="*/ 1 h 759"/>
                <a:gd name="T108" fmla="*/ 4 w 1149"/>
                <a:gd name="T109" fmla="*/ 2 h 759"/>
                <a:gd name="T110" fmla="*/ 4 w 1149"/>
                <a:gd name="T111" fmla="*/ 1 h 759"/>
                <a:gd name="T112" fmla="*/ 4 w 1149"/>
                <a:gd name="T113" fmla="*/ 2 h 759"/>
                <a:gd name="T114" fmla="*/ 4 w 1149"/>
                <a:gd name="T115" fmla="*/ 2 h 759"/>
                <a:gd name="T116" fmla="*/ 4 w 1149"/>
                <a:gd name="T117" fmla="*/ 2 h 759"/>
                <a:gd name="T118" fmla="*/ 4 w 1149"/>
                <a:gd name="T119" fmla="*/ 2 h 759"/>
                <a:gd name="T120" fmla="*/ 4 w 1149"/>
                <a:gd name="T121" fmla="*/ 2 h 759"/>
                <a:gd name="T122" fmla="*/ 4 w 1149"/>
                <a:gd name="T123" fmla="*/ 2 h 759"/>
                <a:gd name="T124" fmla="*/ 3 w 1149"/>
                <a:gd name="T125" fmla="*/ 2 h 7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49" h="759">
                  <a:moveTo>
                    <a:pt x="718" y="759"/>
                  </a:moveTo>
                  <a:lnTo>
                    <a:pt x="677" y="751"/>
                  </a:lnTo>
                  <a:lnTo>
                    <a:pt x="637" y="747"/>
                  </a:lnTo>
                  <a:lnTo>
                    <a:pt x="598" y="743"/>
                  </a:lnTo>
                  <a:lnTo>
                    <a:pt x="560" y="740"/>
                  </a:lnTo>
                  <a:lnTo>
                    <a:pt x="522" y="732"/>
                  </a:lnTo>
                  <a:lnTo>
                    <a:pt x="486" y="725"/>
                  </a:lnTo>
                  <a:lnTo>
                    <a:pt x="451" y="712"/>
                  </a:lnTo>
                  <a:lnTo>
                    <a:pt x="420" y="698"/>
                  </a:lnTo>
                  <a:lnTo>
                    <a:pt x="419" y="690"/>
                  </a:lnTo>
                  <a:lnTo>
                    <a:pt x="419" y="684"/>
                  </a:lnTo>
                  <a:lnTo>
                    <a:pt x="418" y="677"/>
                  </a:lnTo>
                  <a:lnTo>
                    <a:pt x="418" y="672"/>
                  </a:lnTo>
                  <a:lnTo>
                    <a:pt x="425" y="631"/>
                  </a:lnTo>
                  <a:lnTo>
                    <a:pt x="427" y="579"/>
                  </a:lnTo>
                  <a:lnTo>
                    <a:pt x="424" y="519"/>
                  </a:lnTo>
                  <a:lnTo>
                    <a:pt x="416" y="458"/>
                  </a:lnTo>
                  <a:lnTo>
                    <a:pt x="405" y="397"/>
                  </a:lnTo>
                  <a:lnTo>
                    <a:pt x="390" y="343"/>
                  </a:lnTo>
                  <a:lnTo>
                    <a:pt x="371" y="299"/>
                  </a:lnTo>
                  <a:lnTo>
                    <a:pt x="352" y="271"/>
                  </a:lnTo>
                  <a:lnTo>
                    <a:pt x="341" y="267"/>
                  </a:lnTo>
                  <a:lnTo>
                    <a:pt x="331" y="265"/>
                  </a:lnTo>
                  <a:lnTo>
                    <a:pt x="320" y="262"/>
                  </a:lnTo>
                  <a:lnTo>
                    <a:pt x="311" y="260"/>
                  </a:lnTo>
                  <a:lnTo>
                    <a:pt x="313" y="267"/>
                  </a:lnTo>
                  <a:lnTo>
                    <a:pt x="318" y="274"/>
                  </a:lnTo>
                  <a:lnTo>
                    <a:pt x="324" y="282"/>
                  </a:lnTo>
                  <a:lnTo>
                    <a:pt x="333" y="289"/>
                  </a:lnTo>
                  <a:lnTo>
                    <a:pt x="339" y="296"/>
                  </a:lnTo>
                  <a:lnTo>
                    <a:pt x="347" y="304"/>
                  </a:lnTo>
                  <a:lnTo>
                    <a:pt x="353" y="312"/>
                  </a:lnTo>
                  <a:lnTo>
                    <a:pt x="358" y="325"/>
                  </a:lnTo>
                  <a:lnTo>
                    <a:pt x="347" y="326"/>
                  </a:lnTo>
                  <a:lnTo>
                    <a:pt x="338" y="328"/>
                  </a:lnTo>
                  <a:lnTo>
                    <a:pt x="331" y="329"/>
                  </a:lnTo>
                  <a:lnTo>
                    <a:pt x="328" y="331"/>
                  </a:lnTo>
                  <a:lnTo>
                    <a:pt x="322" y="334"/>
                  </a:lnTo>
                  <a:lnTo>
                    <a:pt x="317" y="339"/>
                  </a:lnTo>
                  <a:lnTo>
                    <a:pt x="324" y="342"/>
                  </a:lnTo>
                  <a:lnTo>
                    <a:pt x="333" y="344"/>
                  </a:lnTo>
                  <a:lnTo>
                    <a:pt x="338" y="345"/>
                  </a:lnTo>
                  <a:lnTo>
                    <a:pt x="346" y="346"/>
                  </a:lnTo>
                  <a:lnTo>
                    <a:pt x="356" y="347"/>
                  </a:lnTo>
                  <a:lnTo>
                    <a:pt x="371" y="349"/>
                  </a:lnTo>
                  <a:lnTo>
                    <a:pt x="373" y="355"/>
                  </a:lnTo>
                  <a:lnTo>
                    <a:pt x="375" y="363"/>
                  </a:lnTo>
                  <a:lnTo>
                    <a:pt x="375" y="367"/>
                  </a:lnTo>
                  <a:lnTo>
                    <a:pt x="376" y="374"/>
                  </a:lnTo>
                  <a:lnTo>
                    <a:pt x="375" y="380"/>
                  </a:lnTo>
                  <a:lnTo>
                    <a:pt x="374" y="387"/>
                  </a:lnTo>
                  <a:lnTo>
                    <a:pt x="368" y="387"/>
                  </a:lnTo>
                  <a:lnTo>
                    <a:pt x="361" y="388"/>
                  </a:lnTo>
                  <a:lnTo>
                    <a:pt x="356" y="388"/>
                  </a:lnTo>
                  <a:lnTo>
                    <a:pt x="351" y="389"/>
                  </a:lnTo>
                  <a:lnTo>
                    <a:pt x="339" y="391"/>
                  </a:lnTo>
                  <a:lnTo>
                    <a:pt x="330" y="393"/>
                  </a:lnTo>
                  <a:lnTo>
                    <a:pt x="331" y="398"/>
                  </a:lnTo>
                  <a:lnTo>
                    <a:pt x="332" y="403"/>
                  </a:lnTo>
                  <a:lnTo>
                    <a:pt x="342" y="404"/>
                  </a:lnTo>
                  <a:lnTo>
                    <a:pt x="354" y="406"/>
                  </a:lnTo>
                  <a:lnTo>
                    <a:pt x="358" y="406"/>
                  </a:lnTo>
                  <a:lnTo>
                    <a:pt x="363" y="407"/>
                  </a:lnTo>
                  <a:lnTo>
                    <a:pt x="370" y="408"/>
                  </a:lnTo>
                  <a:lnTo>
                    <a:pt x="376" y="409"/>
                  </a:lnTo>
                  <a:lnTo>
                    <a:pt x="379" y="416"/>
                  </a:lnTo>
                  <a:lnTo>
                    <a:pt x="382" y="425"/>
                  </a:lnTo>
                  <a:lnTo>
                    <a:pt x="384" y="430"/>
                  </a:lnTo>
                  <a:lnTo>
                    <a:pt x="385" y="436"/>
                  </a:lnTo>
                  <a:lnTo>
                    <a:pt x="385" y="442"/>
                  </a:lnTo>
                  <a:lnTo>
                    <a:pt x="385" y="451"/>
                  </a:lnTo>
                  <a:lnTo>
                    <a:pt x="377" y="451"/>
                  </a:lnTo>
                  <a:lnTo>
                    <a:pt x="371" y="451"/>
                  </a:lnTo>
                  <a:lnTo>
                    <a:pt x="365" y="451"/>
                  </a:lnTo>
                  <a:lnTo>
                    <a:pt x="359" y="452"/>
                  </a:lnTo>
                  <a:lnTo>
                    <a:pt x="353" y="452"/>
                  </a:lnTo>
                  <a:lnTo>
                    <a:pt x="347" y="452"/>
                  </a:lnTo>
                  <a:lnTo>
                    <a:pt x="341" y="452"/>
                  </a:lnTo>
                  <a:lnTo>
                    <a:pt x="336" y="453"/>
                  </a:lnTo>
                  <a:lnTo>
                    <a:pt x="338" y="459"/>
                  </a:lnTo>
                  <a:lnTo>
                    <a:pt x="341" y="466"/>
                  </a:lnTo>
                  <a:lnTo>
                    <a:pt x="352" y="466"/>
                  </a:lnTo>
                  <a:lnTo>
                    <a:pt x="363" y="468"/>
                  </a:lnTo>
                  <a:lnTo>
                    <a:pt x="369" y="468"/>
                  </a:lnTo>
                  <a:lnTo>
                    <a:pt x="374" y="469"/>
                  </a:lnTo>
                  <a:lnTo>
                    <a:pt x="380" y="470"/>
                  </a:lnTo>
                  <a:lnTo>
                    <a:pt x="387" y="471"/>
                  </a:lnTo>
                  <a:lnTo>
                    <a:pt x="390" y="477"/>
                  </a:lnTo>
                  <a:lnTo>
                    <a:pt x="392" y="483"/>
                  </a:lnTo>
                  <a:lnTo>
                    <a:pt x="391" y="487"/>
                  </a:lnTo>
                  <a:lnTo>
                    <a:pt x="391" y="494"/>
                  </a:lnTo>
                  <a:lnTo>
                    <a:pt x="391" y="502"/>
                  </a:lnTo>
                  <a:lnTo>
                    <a:pt x="391" y="514"/>
                  </a:lnTo>
                  <a:lnTo>
                    <a:pt x="384" y="513"/>
                  </a:lnTo>
                  <a:lnTo>
                    <a:pt x="377" y="513"/>
                  </a:lnTo>
                  <a:lnTo>
                    <a:pt x="370" y="512"/>
                  </a:lnTo>
                  <a:lnTo>
                    <a:pt x="363" y="512"/>
                  </a:lnTo>
                  <a:lnTo>
                    <a:pt x="356" y="511"/>
                  </a:lnTo>
                  <a:lnTo>
                    <a:pt x="349" y="511"/>
                  </a:lnTo>
                  <a:lnTo>
                    <a:pt x="342" y="511"/>
                  </a:lnTo>
                  <a:lnTo>
                    <a:pt x="336" y="511"/>
                  </a:lnTo>
                  <a:lnTo>
                    <a:pt x="338" y="517"/>
                  </a:lnTo>
                  <a:lnTo>
                    <a:pt x="341" y="524"/>
                  </a:lnTo>
                  <a:lnTo>
                    <a:pt x="349" y="524"/>
                  </a:lnTo>
                  <a:lnTo>
                    <a:pt x="356" y="526"/>
                  </a:lnTo>
                  <a:lnTo>
                    <a:pt x="363" y="527"/>
                  </a:lnTo>
                  <a:lnTo>
                    <a:pt x="372" y="529"/>
                  </a:lnTo>
                  <a:lnTo>
                    <a:pt x="379" y="530"/>
                  </a:lnTo>
                  <a:lnTo>
                    <a:pt x="388" y="532"/>
                  </a:lnTo>
                  <a:lnTo>
                    <a:pt x="395" y="533"/>
                  </a:lnTo>
                  <a:lnTo>
                    <a:pt x="404" y="535"/>
                  </a:lnTo>
                  <a:lnTo>
                    <a:pt x="405" y="542"/>
                  </a:lnTo>
                  <a:lnTo>
                    <a:pt x="406" y="552"/>
                  </a:lnTo>
                  <a:lnTo>
                    <a:pt x="406" y="560"/>
                  </a:lnTo>
                  <a:lnTo>
                    <a:pt x="409" y="570"/>
                  </a:lnTo>
                  <a:lnTo>
                    <a:pt x="401" y="569"/>
                  </a:lnTo>
                  <a:lnTo>
                    <a:pt x="395" y="569"/>
                  </a:lnTo>
                  <a:lnTo>
                    <a:pt x="388" y="568"/>
                  </a:lnTo>
                  <a:lnTo>
                    <a:pt x="379" y="568"/>
                  </a:lnTo>
                  <a:lnTo>
                    <a:pt x="370" y="566"/>
                  </a:lnTo>
                  <a:lnTo>
                    <a:pt x="360" y="565"/>
                  </a:lnTo>
                  <a:lnTo>
                    <a:pt x="351" y="565"/>
                  </a:lnTo>
                  <a:lnTo>
                    <a:pt x="341" y="566"/>
                  </a:lnTo>
                  <a:lnTo>
                    <a:pt x="348" y="569"/>
                  </a:lnTo>
                  <a:lnTo>
                    <a:pt x="356" y="573"/>
                  </a:lnTo>
                  <a:lnTo>
                    <a:pt x="365" y="575"/>
                  </a:lnTo>
                  <a:lnTo>
                    <a:pt x="374" y="578"/>
                  </a:lnTo>
                  <a:lnTo>
                    <a:pt x="384" y="581"/>
                  </a:lnTo>
                  <a:lnTo>
                    <a:pt x="394" y="586"/>
                  </a:lnTo>
                  <a:lnTo>
                    <a:pt x="405" y="592"/>
                  </a:lnTo>
                  <a:lnTo>
                    <a:pt x="415" y="603"/>
                  </a:lnTo>
                  <a:lnTo>
                    <a:pt x="413" y="606"/>
                  </a:lnTo>
                  <a:lnTo>
                    <a:pt x="412" y="610"/>
                  </a:lnTo>
                  <a:lnTo>
                    <a:pt x="410" y="615"/>
                  </a:lnTo>
                  <a:lnTo>
                    <a:pt x="409" y="622"/>
                  </a:lnTo>
                  <a:lnTo>
                    <a:pt x="367" y="614"/>
                  </a:lnTo>
                  <a:lnTo>
                    <a:pt x="311" y="595"/>
                  </a:lnTo>
                  <a:lnTo>
                    <a:pt x="245" y="566"/>
                  </a:lnTo>
                  <a:lnTo>
                    <a:pt x="178" y="532"/>
                  </a:lnTo>
                  <a:lnTo>
                    <a:pt x="112" y="493"/>
                  </a:lnTo>
                  <a:lnTo>
                    <a:pt x="57" y="454"/>
                  </a:lnTo>
                  <a:lnTo>
                    <a:pt x="17" y="416"/>
                  </a:lnTo>
                  <a:lnTo>
                    <a:pt x="0" y="383"/>
                  </a:lnTo>
                  <a:lnTo>
                    <a:pt x="16" y="369"/>
                  </a:lnTo>
                  <a:lnTo>
                    <a:pt x="33" y="357"/>
                  </a:lnTo>
                  <a:lnTo>
                    <a:pt x="47" y="342"/>
                  </a:lnTo>
                  <a:lnTo>
                    <a:pt x="60" y="328"/>
                  </a:lnTo>
                  <a:lnTo>
                    <a:pt x="72" y="312"/>
                  </a:lnTo>
                  <a:lnTo>
                    <a:pt x="84" y="297"/>
                  </a:lnTo>
                  <a:lnTo>
                    <a:pt x="95" y="280"/>
                  </a:lnTo>
                  <a:lnTo>
                    <a:pt x="107" y="264"/>
                  </a:lnTo>
                  <a:lnTo>
                    <a:pt x="116" y="253"/>
                  </a:lnTo>
                  <a:lnTo>
                    <a:pt x="125" y="246"/>
                  </a:lnTo>
                  <a:lnTo>
                    <a:pt x="132" y="239"/>
                  </a:lnTo>
                  <a:lnTo>
                    <a:pt x="142" y="231"/>
                  </a:lnTo>
                  <a:lnTo>
                    <a:pt x="151" y="222"/>
                  </a:lnTo>
                  <a:lnTo>
                    <a:pt x="164" y="212"/>
                  </a:lnTo>
                  <a:lnTo>
                    <a:pt x="181" y="198"/>
                  </a:lnTo>
                  <a:lnTo>
                    <a:pt x="204" y="183"/>
                  </a:lnTo>
                  <a:lnTo>
                    <a:pt x="202" y="159"/>
                  </a:lnTo>
                  <a:lnTo>
                    <a:pt x="199" y="140"/>
                  </a:lnTo>
                  <a:lnTo>
                    <a:pt x="196" y="124"/>
                  </a:lnTo>
                  <a:lnTo>
                    <a:pt x="195" y="111"/>
                  </a:lnTo>
                  <a:lnTo>
                    <a:pt x="195" y="98"/>
                  </a:lnTo>
                  <a:lnTo>
                    <a:pt x="200" y="88"/>
                  </a:lnTo>
                  <a:lnTo>
                    <a:pt x="210" y="77"/>
                  </a:lnTo>
                  <a:lnTo>
                    <a:pt x="228" y="68"/>
                  </a:lnTo>
                  <a:lnTo>
                    <a:pt x="249" y="63"/>
                  </a:lnTo>
                  <a:lnTo>
                    <a:pt x="265" y="61"/>
                  </a:lnTo>
                  <a:lnTo>
                    <a:pt x="275" y="57"/>
                  </a:lnTo>
                  <a:lnTo>
                    <a:pt x="282" y="53"/>
                  </a:lnTo>
                  <a:lnTo>
                    <a:pt x="285" y="44"/>
                  </a:lnTo>
                  <a:lnTo>
                    <a:pt x="286" y="34"/>
                  </a:lnTo>
                  <a:lnTo>
                    <a:pt x="286" y="19"/>
                  </a:lnTo>
                  <a:lnTo>
                    <a:pt x="287" y="0"/>
                  </a:lnTo>
                  <a:lnTo>
                    <a:pt x="294" y="1"/>
                  </a:lnTo>
                  <a:lnTo>
                    <a:pt x="300" y="3"/>
                  </a:lnTo>
                  <a:lnTo>
                    <a:pt x="305" y="4"/>
                  </a:lnTo>
                  <a:lnTo>
                    <a:pt x="311" y="8"/>
                  </a:lnTo>
                  <a:lnTo>
                    <a:pt x="315" y="9"/>
                  </a:lnTo>
                  <a:lnTo>
                    <a:pt x="320" y="12"/>
                  </a:lnTo>
                  <a:lnTo>
                    <a:pt x="327" y="15"/>
                  </a:lnTo>
                  <a:lnTo>
                    <a:pt x="336" y="21"/>
                  </a:lnTo>
                  <a:lnTo>
                    <a:pt x="410" y="37"/>
                  </a:lnTo>
                  <a:lnTo>
                    <a:pt x="485" y="52"/>
                  </a:lnTo>
                  <a:lnTo>
                    <a:pt x="561" y="63"/>
                  </a:lnTo>
                  <a:lnTo>
                    <a:pt x="638" y="72"/>
                  </a:lnTo>
                  <a:lnTo>
                    <a:pt x="714" y="76"/>
                  </a:lnTo>
                  <a:lnTo>
                    <a:pt x="792" y="78"/>
                  </a:lnTo>
                  <a:lnTo>
                    <a:pt x="870" y="75"/>
                  </a:lnTo>
                  <a:lnTo>
                    <a:pt x="950" y="70"/>
                  </a:lnTo>
                  <a:lnTo>
                    <a:pt x="946" y="79"/>
                  </a:lnTo>
                  <a:lnTo>
                    <a:pt x="938" y="89"/>
                  </a:lnTo>
                  <a:lnTo>
                    <a:pt x="931" y="93"/>
                  </a:lnTo>
                  <a:lnTo>
                    <a:pt x="927" y="98"/>
                  </a:lnTo>
                  <a:lnTo>
                    <a:pt x="924" y="104"/>
                  </a:lnTo>
                  <a:lnTo>
                    <a:pt x="922" y="111"/>
                  </a:lnTo>
                  <a:lnTo>
                    <a:pt x="936" y="101"/>
                  </a:lnTo>
                  <a:lnTo>
                    <a:pt x="948" y="93"/>
                  </a:lnTo>
                  <a:lnTo>
                    <a:pt x="957" y="86"/>
                  </a:lnTo>
                  <a:lnTo>
                    <a:pt x="966" y="81"/>
                  </a:lnTo>
                  <a:lnTo>
                    <a:pt x="974" y="79"/>
                  </a:lnTo>
                  <a:lnTo>
                    <a:pt x="982" y="82"/>
                  </a:lnTo>
                  <a:lnTo>
                    <a:pt x="992" y="91"/>
                  </a:lnTo>
                  <a:lnTo>
                    <a:pt x="1004" y="107"/>
                  </a:lnTo>
                  <a:lnTo>
                    <a:pt x="998" y="114"/>
                  </a:lnTo>
                  <a:lnTo>
                    <a:pt x="992" y="121"/>
                  </a:lnTo>
                  <a:lnTo>
                    <a:pt x="983" y="129"/>
                  </a:lnTo>
                  <a:lnTo>
                    <a:pt x="975" y="137"/>
                  </a:lnTo>
                  <a:lnTo>
                    <a:pt x="964" y="144"/>
                  </a:lnTo>
                  <a:lnTo>
                    <a:pt x="955" y="151"/>
                  </a:lnTo>
                  <a:lnTo>
                    <a:pt x="946" y="156"/>
                  </a:lnTo>
                  <a:lnTo>
                    <a:pt x="939" y="163"/>
                  </a:lnTo>
                  <a:lnTo>
                    <a:pt x="940" y="169"/>
                  </a:lnTo>
                  <a:lnTo>
                    <a:pt x="941" y="175"/>
                  </a:lnTo>
                  <a:lnTo>
                    <a:pt x="949" y="168"/>
                  </a:lnTo>
                  <a:lnTo>
                    <a:pt x="959" y="162"/>
                  </a:lnTo>
                  <a:lnTo>
                    <a:pt x="967" y="155"/>
                  </a:lnTo>
                  <a:lnTo>
                    <a:pt x="977" y="149"/>
                  </a:lnTo>
                  <a:lnTo>
                    <a:pt x="985" y="143"/>
                  </a:lnTo>
                  <a:lnTo>
                    <a:pt x="994" y="136"/>
                  </a:lnTo>
                  <a:lnTo>
                    <a:pt x="1002" y="130"/>
                  </a:lnTo>
                  <a:lnTo>
                    <a:pt x="1011" y="124"/>
                  </a:lnTo>
                  <a:lnTo>
                    <a:pt x="1019" y="125"/>
                  </a:lnTo>
                  <a:lnTo>
                    <a:pt x="1024" y="128"/>
                  </a:lnTo>
                  <a:lnTo>
                    <a:pt x="1025" y="130"/>
                  </a:lnTo>
                  <a:lnTo>
                    <a:pt x="1029" y="134"/>
                  </a:lnTo>
                  <a:lnTo>
                    <a:pt x="1030" y="139"/>
                  </a:lnTo>
                  <a:lnTo>
                    <a:pt x="1033" y="148"/>
                  </a:lnTo>
                  <a:lnTo>
                    <a:pt x="1023" y="155"/>
                  </a:lnTo>
                  <a:lnTo>
                    <a:pt x="1014" y="164"/>
                  </a:lnTo>
                  <a:lnTo>
                    <a:pt x="1005" y="171"/>
                  </a:lnTo>
                  <a:lnTo>
                    <a:pt x="997" y="180"/>
                  </a:lnTo>
                  <a:lnTo>
                    <a:pt x="987" y="187"/>
                  </a:lnTo>
                  <a:lnTo>
                    <a:pt x="978" y="195"/>
                  </a:lnTo>
                  <a:lnTo>
                    <a:pt x="969" y="204"/>
                  </a:lnTo>
                  <a:lnTo>
                    <a:pt x="961" y="212"/>
                  </a:lnTo>
                  <a:lnTo>
                    <a:pt x="966" y="213"/>
                  </a:lnTo>
                  <a:lnTo>
                    <a:pt x="974" y="217"/>
                  </a:lnTo>
                  <a:lnTo>
                    <a:pt x="981" y="208"/>
                  </a:lnTo>
                  <a:lnTo>
                    <a:pt x="989" y="200"/>
                  </a:lnTo>
                  <a:lnTo>
                    <a:pt x="999" y="191"/>
                  </a:lnTo>
                  <a:lnTo>
                    <a:pt x="1008" y="183"/>
                  </a:lnTo>
                  <a:lnTo>
                    <a:pt x="1018" y="174"/>
                  </a:lnTo>
                  <a:lnTo>
                    <a:pt x="1027" y="169"/>
                  </a:lnTo>
                  <a:lnTo>
                    <a:pt x="1038" y="165"/>
                  </a:lnTo>
                  <a:lnTo>
                    <a:pt x="1050" y="165"/>
                  </a:lnTo>
                  <a:lnTo>
                    <a:pt x="1056" y="180"/>
                  </a:lnTo>
                  <a:lnTo>
                    <a:pt x="1057" y="195"/>
                  </a:lnTo>
                  <a:lnTo>
                    <a:pt x="1052" y="209"/>
                  </a:lnTo>
                  <a:lnTo>
                    <a:pt x="1044" y="223"/>
                  </a:lnTo>
                  <a:lnTo>
                    <a:pt x="1032" y="235"/>
                  </a:lnTo>
                  <a:lnTo>
                    <a:pt x="1019" y="248"/>
                  </a:lnTo>
                  <a:lnTo>
                    <a:pt x="1004" y="261"/>
                  </a:lnTo>
                  <a:lnTo>
                    <a:pt x="992" y="276"/>
                  </a:lnTo>
                  <a:lnTo>
                    <a:pt x="1003" y="272"/>
                  </a:lnTo>
                  <a:lnTo>
                    <a:pt x="1014" y="267"/>
                  </a:lnTo>
                  <a:lnTo>
                    <a:pt x="1023" y="258"/>
                  </a:lnTo>
                  <a:lnTo>
                    <a:pt x="1033" y="249"/>
                  </a:lnTo>
                  <a:lnTo>
                    <a:pt x="1041" y="240"/>
                  </a:lnTo>
                  <a:lnTo>
                    <a:pt x="1051" y="231"/>
                  </a:lnTo>
                  <a:lnTo>
                    <a:pt x="1060" y="226"/>
                  </a:lnTo>
                  <a:lnTo>
                    <a:pt x="1074" y="224"/>
                  </a:lnTo>
                  <a:lnTo>
                    <a:pt x="1079" y="240"/>
                  </a:lnTo>
                  <a:lnTo>
                    <a:pt x="1079" y="255"/>
                  </a:lnTo>
                  <a:lnTo>
                    <a:pt x="1073" y="270"/>
                  </a:lnTo>
                  <a:lnTo>
                    <a:pt x="1063" y="286"/>
                  </a:lnTo>
                  <a:lnTo>
                    <a:pt x="1050" y="300"/>
                  </a:lnTo>
                  <a:lnTo>
                    <a:pt x="1036" y="313"/>
                  </a:lnTo>
                  <a:lnTo>
                    <a:pt x="1020" y="326"/>
                  </a:lnTo>
                  <a:lnTo>
                    <a:pt x="1008" y="339"/>
                  </a:lnTo>
                  <a:lnTo>
                    <a:pt x="1013" y="339"/>
                  </a:lnTo>
                  <a:lnTo>
                    <a:pt x="1020" y="341"/>
                  </a:lnTo>
                  <a:lnTo>
                    <a:pt x="1029" y="331"/>
                  </a:lnTo>
                  <a:lnTo>
                    <a:pt x="1038" y="323"/>
                  </a:lnTo>
                  <a:lnTo>
                    <a:pt x="1045" y="315"/>
                  </a:lnTo>
                  <a:lnTo>
                    <a:pt x="1054" y="308"/>
                  </a:lnTo>
                  <a:lnTo>
                    <a:pt x="1061" y="301"/>
                  </a:lnTo>
                  <a:lnTo>
                    <a:pt x="1071" y="296"/>
                  </a:lnTo>
                  <a:lnTo>
                    <a:pt x="1081" y="290"/>
                  </a:lnTo>
                  <a:lnTo>
                    <a:pt x="1095" y="288"/>
                  </a:lnTo>
                  <a:lnTo>
                    <a:pt x="1093" y="305"/>
                  </a:lnTo>
                  <a:lnTo>
                    <a:pt x="1090" y="320"/>
                  </a:lnTo>
                  <a:lnTo>
                    <a:pt x="1083" y="332"/>
                  </a:lnTo>
                  <a:lnTo>
                    <a:pt x="1077" y="346"/>
                  </a:lnTo>
                  <a:lnTo>
                    <a:pt x="1067" y="358"/>
                  </a:lnTo>
                  <a:lnTo>
                    <a:pt x="1056" y="370"/>
                  </a:lnTo>
                  <a:lnTo>
                    <a:pt x="1043" y="383"/>
                  </a:lnTo>
                  <a:lnTo>
                    <a:pt x="1030" y="399"/>
                  </a:lnTo>
                  <a:lnTo>
                    <a:pt x="1036" y="400"/>
                  </a:lnTo>
                  <a:lnTo>
                    <a:pt x="1043" y="401"/>
                  </a:lnTo>
                  <a:lnTo>
                    <a:pt x="1050" y="393"/>
                  </a:lnTo>
                  <a:lnTo>
                    <a:pt x="1056" y="385"/>
                  </a:lnTo>
                  <a:lnTo>
                    <a:pt x="1062" y="379"/>
                  </a:lnTo>
                  <a:lnTo>
                    <a:pt x="1069" y="374"/>
                  </a:lnTo>
                  <a:lnTo>
                    <a:pt x="1075" y="367"/>
                  </a:lnTo>
                  <a:lnTo>
                    <a:pt x="1083" y="364"/>
                  </a:lnTo>
                  <a:lnTo>
                    <a:pt x="1093" y="360"/>
                  </a:lnTo>
                  <a:lnTo>
                    <a:pt x="1105" y="358"/>
                  </a:lnTo>
                  <a:lnTo>
                    <a:pt x="1105" y="364"/>
                  </a:lnTo>
                  <a:lnTo>
                    <a:pt x="1106" y="372"/>
                  </a:lnTo>
                  <a:lnTo>
                    <a:pt x="1107" y="379"/>
                  </a:lnTo>
                  <a:lnTo>
                    <a:pt x="1108" y="386"/>
                  </a:lnTo>
                  <a:lnTo>
                    <a:pt x="1108" y="393"/>
                  </a:lnTo>
                  <a:lnTo>
                    <a:pt x="1109" y="401"/>
                  </a:lnTo>
                  <a:lnTo>
                    <a:pt x="1110" y="407"/>
                  </a:lnTo>
                  <a:lnTo>
                    <a:pt x="1111" y="416"/>
                  </a:lnTo>
                  <a:lnTo>
                    <a:pt x="1101" y="422"/>
                  </a:lnTo>
                  <a:lnTo>
                    <a:pt x="1094" y="428"/>
                  </a:lnTo>
                  <a:lnTo>
                    <a:pt x="1086" y="436"/>
                  </a:lnTo>
                  <a:lnTo>
                    <a:pt x="1078" y="443"/>
                  </a:lnTo>
                  <a:lnTo>
                    <a:pt x="1069" y="450"/>
                  </a:lnTo>
                  <a:lnTo>
                    <a:pt x="1061" y="458"/>
                  </a:lnTo>
                  <a:lnTo>
                    <a:pt x="1053" y="465"/>
                  </a:lnTo>
                  <a:lnTo>
                    <a:pt x="1045" y="474"/>
                  </a:lnTo>
                  <a:lnTo>
                    <a:pt x="1054" y="472"/>
                  </a:lnTo>
                  <a:lnTo>
                    <a:pt x="1061" y="469"/>
                  </a:lnTo>
                  <a:lnTo>
                    <a:pt x="1069" y="463"/>
                  </a:lnTo>
                  <a:lnTo>
                    <a:pt x="1076" y="459"/>
                  </a:lnTo>
                  <a:lnTo>
                    <a:pt x="1082" y="453"/>
                  </a:lnTo>
                  <a:lnTo>
                    <a:pt x="1091" y="449"/>
                  </a:lnTo>
                  <a:lnTo>
                    <a:pt x="1100" y="444"/>
                  </a:lnTo>
                  <a:lnTo>
                    <a:pt x="1113" y="444"/>
                  </a:lnTo>
                  <a:lnTo>
                    <a:pt x="1117" y="461"/>
                  </a:lnTo>
                  <a:lnTo>
                    <a:pt x="1114" y="476"/>
                  </a:lnTo>
                  <a:lnTo>
                    <a:pt x="1104" y="489"/>
                  </a:lnTo>
                  <a:lnTo>
                    <a:pt x="1091" y="501"/>
                  </a:lnTo>
                  <a:lnTo>
                    <a:pt x="1075" y="511"/>
                  </a:lnTo>
                  <a:lnTo>
                    <a:pt x="1060" y="521"/>
                  </a:lnTo>
                  <a:lnTo>
                    <a:pt x="1049" y="532"/>
                  </a:lnTo>
                  <a:lnTo>
                    <a:pt x="1043" y="546"/>
                  </a:lnTo>
                  <a:lnTo>
                    <a:pt x="1052" y="540"/>
                  </a:lnTo>
                  <a:lnTo>
                    <a:pt x="1062" y="534"/>
                  </a:lnTo>
                  <a:lnTo>
                    <a:pt x="1074" y="526"/>
                  </a:lnTo>
                  <a:lnTo>
                    <a:pt x="1087" y="518"/>
                  </a:lnTo>
                  <a:lnTo>
                    <a:pt x="1098" y="509"/>
                  </a:lnTo>
                  <a:lnTo>
                    <a:pt x="1110" y="503"/>
                  </a:lnTo>
                  <a:lnTo>
                    <a:pt x="1119" y="500"/>
                  </a:lnTo>
                  <a:lnTo>
                    <a:pt x="1128" y="500"/>
                  </a:lnTo>
                  <a:lnTo>
                    <a:pt x="1131" y="509"/>
                  </a:lnTo>
                  <a:lnTo>
                    <a:pt x="1133" y="516"/>
                  </a:lnTo>
                  <a:lnTo>
                    <a:pt x="1133" y="519"/>
                  </a:lnTo>
                  <a:lnTo>
                    <a:pt x="1133" y="524"/>
                  </a:lnTo>
                  <a:lnTo>
                    <a:pt x="1133" y="531"/>
                  </a:lnTo>
                  <a:lnTo>
                    <a:pt x="1134" y="539"/>
                  </a:lnTo>
                  <a:lnTo>
                    <a:pt x="1119" y="549"/>
                  </a:lnTo>
                  <a:lnTo>
                    <a:pt x="1109" y="556"/>
                  </a:lnTo>
                  <a:lnTo>
                    <a:pt x="1100" y="561"/>
                  </a:lnTo>
                  <a:lnTo>
                    <a:pt x="1095" y="567"/>
                  </a:lnTo>
                  <a:lnTo>
                    <a:pt x="1089" y="570"/>
                  </a:lnTo>
                  <a:lnTo>
                    <a:pt x="1085" y="573"/>
                  </a:lnTo>
                  <a:lnTo>
                    <a:pt x="1078" y="576"/>
                  </a:lnTo>
                  <a:lnTo>
                    <a:pt x="1072" y="580"/>
                  </a:lnTo>
                  <a:lnTo>
                    <a:pt x="1072" y="587"/>
                  </a:lnTo>
                  <a:lnTo>
                    <a:pt x="1074" y="593"/>
                  </a:lnTo>
                  <a:lnTo>
                    <a:pt x="1082" y="586"/>
                  </a:lnTo>
                  <a:lnTo>
                    <a:pt x="1091" y="579"/>
                  </a:lnTo>
                  <a:lnTo>
                    <a:pt x="1098" y="573"/>
                  </a:lnTo>
                  <a:lnTo>
                    <a:pt x="1108" y="569"/>
                  </a:lnTo>
                  <a:lnTo>
                    <a:pt x="1116" y="565"/>
                  </a:lnTo>
                  <a:lnTo>
                    <a:pt x="1126" y="562"/>
                  </a:lnTo>
                  <a:lnTo>
                    <a:pt x="1136" y="561"/>
                  </a:lnTo>
                  <a:lnTo>
                    <a:pt x="1149" y="564"/>
                  </a:lnTo>
                  <a:lnTo>
                    <a:pt x="1149" y="572"/>
                  </a:lnTo>
                  <a:lnTo>
                    <a:pt x="1149" y="580"/>
                  </a:lnTo>
                  <a:lnTo>
                    <a:pt x="1137" y="590"/>
                  </a:lnTo>
                  <a:lnTo>
                    <a:pt x="1126" y="599"/>
                  </a:lnTo>
                  <a:lnTo>
                    <a:pt x="1114" y="609"/>
                  </a:lnTo>
                  <a:lnTo>
                    <a:pt x="1104" y="619"/>
                  </a:lnTo>
                  <a:lnTo>
                    <a:pt x="1092" y="629"/>
                  </a:lnTo>
                  <a:lnTo>
                    <a:pt x="1080" y="638"/>
                  </a:lnTo>
                  <a:lnTo>
                    <a:pt x="1069" y="648"/>
                  </a:lnTo>
                  <a:lnTo>
                    <a:pt x="1058" y="658"/>
                  </a:lnTo>
                  <a:lnTo>
                    <a:pt x="1035" y="683"/>
                  </a:lnTo>
                  <a:lnTo>
                    <a:pt x="997" y="703"/>
                  </a:lnTo>
                  <a:lnTo>
                    <a:pt x="949" y="720"/>
                  </a:lnTo>
                  <a:lnTo>
                    <a:pt x="896" y="733"/>
                  </a:lnTo>
                  <a:lnTo>
                    <a:pt x="841" y="743"/>
                  </a:lnTo>
                  <a:lnTo>
                    <a:pt x="790" y="750"/>
                  </a:lnTo>
                  <a:lnTo>
                    <a:pt x="747" y="754"/>
                  </a:lnTo>
                  <a:lnTo>
                    <a:pt x="718" y="759"/>
                  </a:lnTo>
                  <a:close/>
                </a:path>
              </a:pathLst>
            </a:custGeom>
            <a:solidFill>
              <a:srgbClr val="66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3" name="Freeform 67"/>
            <p:cNvSpPr>
              <a:spLocks/>
            </p:cNvSpPr>
            <p:nvPr/>
          </p:nvSpPr>
          <p:spPr bwMode="auto">
            <a:xfrm>
              <a:off x="4569" y="1711"/>
              <a:ext cx="393" cy="322"/>
            </a:xfrm>
            <a:custGeom>
              <a:avLst/>
              <a:gdLst>
                <a:gd name="T0" fmla="*/ 0 w 787"/>
                <a:gd name="T1" fmla="*/ 3 h 643"/>
                <a:gd name="T2" fmla="*/ 0 w 787"/>
                <a:gd name="T3" fmla="*/ 3 h 643"/>
                <a:gd name="T4" fmla="*/ 0 w 787"/>
                <a:gd name="T5" fmla="*/ 2 h 643"/>
                <a:gd name="T6" fmla="*/ 0 w 787"/>
                <a:gd name="T7" fmla="*/ 2 h 643"/>
                <a:gd name="T8" fmla="*/ 0 w 787"/>
                <a:gd name="T9" fmla="*/ 2 h 643"/>
                <a:gd name="T10" fmla="*/ 1 w 787"/>
                <a:gd name="T11" fmla="*/ 2 h 643"/>
                <a:gd name="T12" fmla="*/ 1 w 787"/>
                <a:gd name="T13" fmla="*/ 2 h 643"/>
                <a:gd name="T14" fmla="*/ 1 w 787"/>
                <a:gd name="T15" fmla="*/ 2 h 643"/>
                <a:gd name="T16" fmla="*/ 2 w 787"/>
                <a:gd name="T17" fmla="*/ 2 h 643"/>
                <a:gd name="T18" fmla="*/ 2 w 787"/>
                <a:gd name="T19" fmla="*/ 1 h 643"/>
                <a:gd name="T20" fmla="*/ 2 w 787"/>
                <a:gd name="T21" fmla="*/ 1 h 643"/>
                <a:gd name="T22" fmla="*/ 3 w 787"/>
                <a:gd name="T23" fmla="*/ 1 h 643"/>
                <a:gd name="T24" fmla="*/ 2 w 787"/>
                <a:gd name="T25" fmla="*/ 1 h 643"/>
                <a:gd name="T26" fmla="*/ 2 w 787"/>
                <a:gd name="T27" fmla="*/ 1 h 643"/>
                <a:gd name="T28" fmla="*/ 2 w 787"/>
                <a:gd name="T29" fmla="*/ 1 h 643"/>
                <a:gd name="T30" fmla="*/ 2 w 787"/>
                <a:gd name="T31" fmla="*/ 1 h 643"/>
                <a:gd name="T32" fmla="*/ 2 w 787"/>
                <a:gd name="T33" fmla="*/ 1 h 643"/>
                <a:gd name="T34" fmla="*/ 2 w 787"/>
                <a:gd name="T35" fmla="*/ 1 h 643"/>
                <a:gd name="T36" fmla="*/ 2 w 787"/>
                <a:gd name="T37" fmla="*/ 1 h 643"/>
                <a:gd name="T38" fmla="*/ 2 w 787"/>
                <a:gd name="T39" fmla="*/ 1 h 643"/>
                <a:gd name="T40" fmla="*/ 2 w 787"/>
                <a:gd name="T41" fmla="*/ 1 h 643"/>
                <a:gd name="T42" fmla="*/ 2 w 787"/>
                <a:gd name="T43" fmla="*/ 1 h 643"/>
                <a:gd name="T44" fmla="*/ 2 w 787"/>
                <a:gd name="T45" fmla="*/ 2 h 643"/>
                <a:gd name="T46" fmla="*/ 2 w 787"/>
                <a:gd name="T47" fmla="*/ 2 h 643"/>
                <a:gd name="T48" fmla="*/ 2 w 787"/>
                <a:gd name="T49" fmla="*/ 2 h 643"/>
                <a:gd name="T50" fmla="*/ 2 w 787"/>
                <a:gd name="T51" fmla="*/ 2 h 643"/>
                <a:gd name="T52" fmla="*/ 2 w 787"/>
                <a:gd name="T53" fmla="*/ 2 h 643"/>
                <a:gd name="T54" fmla="*/ 2 w 787"/>
                <a:gd name="T55" fmla="*/ 2 h 643"/>
                <a:gd name="T56" fmla="*/ 2 w 787"/>
                <a:gd name="T57" fmla="*/ 2 h 643"/>
                <a:gd name="T58" fmla="*/ 2 w 787"/>
                <a:gd name="T59" fmla="*/ 2 h 643"/>
                <a:gd name="T60" fmla="*/ 2 w 787"/>
                <a:gd name="T61" fmla="*/ 2 h 643"/>
                <a:gd name="T62" fmla="*/ 2 w 787"/>
                <a:gd name="T63" fmla="*/ 2 h 643"/>
                <a:gd name="T64" fmla="*/ 2 w 787"/>
                <a:gd name="T65" fmla="*/ 2 h 643"/>
                <a:gd name="T66" fmla="*/ 2 w 787"/>
                <a:gd name="T67" fmla="*/ 2 h 643"/>
                <a:gd name="T68" fmla="*/ 2 w 787"/>
                <a:gd name="T69" fmla="*/ 2 h 643"/>
                <a:gd name="T70" fmla="*/ 2 w 787"/>
                <a:gd name="T71" fmla="*/ 2 h 643"/>
                <a:gd name="T72" fmla="*/ 2 w 787"/>
                <a:gd name="T73" fmla="*/ 2 h 643"/>
                <a:gd name="T74" fmla="*/ 3 w 787"/>
                <a:gd name="T75" fmla="*/ 2 h 643"/>
                <a:gd name="T76" fmla="*/ 3 w 787"/>
                <a:gd name="T77" fmla="*/ 2 h 643"/>
                <a:gd name="T78" fmla="*/ 2 w 787"/>
                <a:gd name="T79" fmla="*/ 2 h 643"/>
                <a:gd name="T80" fmla="*/ 2 w 787"/>
                <a:gd name="T81" fmla="*/ 2 h 643"/>
                <a:gd name="T82" fmla="*/ 3 w 787"/>
                <a:gd name="T83" fmla="*/ 2 h 643"/>
                <a:gd name="T84" fmla="*/ 3 w 787"/>
                <a:gd name="T85" fmla="*/ 3 h 643"/>
                <a:gd name="T86" fmla="*/ 2 w 787"/>
                <a:gd name="T87" fmla="*/ 3 h 643"/>
                <a:gd name="T88" fmla="*/ 2 w 787"/>
                <a:gd name="T89" fmla="*/ 3 h 643"/>
                <a:gd name="T90" fmla="*/ 2 w 787"/>
                <a:gd name="T91" fmla="*/ 3 h 643"/>
                <a:gd name="T92" fmla="*/ 2 w 787"/>
                <a:gd name="T93" fmla="*/ 3 h 643"/>
                <a:gd name="T94" fmla="*/ 2 w 787"/>
                <a:gd name="T95" fmla="*/ 3 h 643"/>
                <a:gd name="T96" fmla="*/ 2 w 787"/>
                <a:gd name="T97" fmla="*/ 3 h 643"/>
                <a:gd name="T98" fmla="*/ 2 w 787"/>
                <a:gd name="T99" fmla="*/ 3 h 643"/>
                <a:gd name="T100" fmla="*/ 2 w 787"/>
                <a:gd name="T101" fmla="*/ 3 h 643"/>
                <a:gd name="T102" fmla="*/ 1 w 787"/>
                <a:gd name="T103" fmla="*/ 3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87" h="643">
                  <a:moveTo>
                    <a:pt x="443" y="643"/>
                  </a:moveTo>
                  <a:lnTo>
                    <a:pt x="393" y="637"/>
                  </a:lnTo>
                  <a:lnTo>
                    <a:pt x="344" y="631"/>
                  </a:lnTo>
                  <a:lnTo>
                    <a:pt x="296" y="624"/>
                  </a:lnTo>
                  <a:lnTo>
                    <a:pt x="248" y="618"/>
                  </a:lnTo>
                  <a:lnTo>
                    <a:pt x="201" y="610"/>
                  </a:lnTo>
                  <a:lnTo>
                    <a:pt x="154" y="601"/>
                  </a:lnTo>
                  <a:lnTo>
                    <a:pt x="109" y="591"/>
                  </a:lnTo>
                  <a:lnTo>
                    <a:pt x="67" y="580"/>
                  </a:lnTo>
                  <a:lnTo>
                    <a:pt x="51" y="569"/>
                  </a:lnTo>
                  <a:lnTo>
                    <a:pt x="39" y="558"/>
                  </a:lnTo>
                  <a:lnTo>
                    <a:pt x="29" y="543"/>
                  </a:lnTo>
                  <a:lnTo>
                    <a:pt x="20" y="529"/>
                  </a:lnTo>
                  <a:lnTo>
                    <a:pt x="13" y="514"/>
                  </a:lnTo>
                  <a:lnTo>
                    <a:pt x="8" y="500"/>
                  </a:lnTo>
                  <a:lnTo>
                    <a:pt x="3" y="486"/>
                  </a:lnTo>
                  <a:lnTo>
                    <a:pt x="0" y="475"/>
                  </a:lnTo>
                  <a:lnTo>
                    <a:pt x="16" y="473"/>
                  </a:lnTo>
                  <a:lnTo>
                    <a:pt x="36" y="473"/>
                  </a:lnTo>
                  <a:lnTo>
                    <a:pt x="58" y="475"/>
                  </a:lnTo>
                  <a:lnTo>
                    <a:pt x="85" y="476"/>
                  </a:lnTo>
                  <a:lnTo>
                    <a:pt x="113" y="477"/>
                  </a:lnTo>
                  <a:lnTo>
                    <a:pt x="147" y="478"/>
                  </a:lnTo>
                  <a:lnTo>
                    <a:pt x="185" y="479"/>
                  </a:lnTo>
                  <a:lnTo>
                    <a:pt x="229" y="480"/>
                  </a:lnTo>
                  <a:lnTo>
                    <a:pt x="256" y="477"/>
                  </a:lnTo>
                  <a:lnTo>
                    <a:pt x="283" y="476"/>
                  </a:lnTo>
                  <a:lnTo>
                    <a:pt x="309" y="473"/>
                  </a:lnTo>
                  <a:lnTo>
                    <a:pt x="337" y="472"/>
                  </a:lnTo>
                  <a:lnTo>
                    <a:pt x="363" y="469"/>
                  </a:lnTo>
                  <a:lnTo>
                    <a:pt x="391" y="468"/>
                  </a:lnTo>
                  <a:lnTo>
                    <a:pt x="418" y="466"/>
                  </a:lnTo>
                  <a:lnTo>
                    <a:pt x="447" y="465"/>
                  </a:lnTo>
                  <a:lnTo>
                    <a:pt x="457" y="456"/>
                  </a:lnTo>
                  <a:lnTo>
                    <a:pt x="465" y="448"/>
                  </a:lnTo>
                  <a:lnTo>
                    <a:pt x="470" y="442"/>
                  </a:lnTo>
                  <a:lnTo>
                    <a:pt x="475" y="439"/>
                  </a:lnTo>
                  <a:lnTo>
                    <a:pt x="479" y="434"/>
                  </a:lnTo>
                  <a:lnTo>
                    <a:pt x="486" y="431"/>
                  </a:lnTo>
                  <a:lnTo>
                    <a:pt x="494" y="429"/>
                  </a:lnTo>
                  <a:lnTo>
                    <a:pt x="507" y="428"/>
                  </a:lnTo>
                  <a:lnTo>
                    <a:pt x="507" y="398"/>
                  </a:lnTo>
                  <a:lnTo>
                    <a:pt x="519" y="362"/>
                  </a:lnTo>
                  <a:lnTo>
                    <a:pt x="536" y="322"/>
                  </a:lnTo>
                  <a:lnTo>
                    <a:pt x="562" y="279"/>
                  </a:lnTo>
                  <a:lnTo>
                    <a:pt x="589" y="237"/>
                  </a:lnTo>
                  <a:lnTo>
                    <a:pt x="617" y="198"/>
                  </a:lnTo>
                  <a:lnTo>
                    <a:pt x="642" y="164"/>
                  </a:lnTo>
                  <a:lnTo>
                    <a:pt x="663" y="138"/>
                  </a:lnTo>
                  <a:lnTo>
                    <a:pt x="683" y="120"/>
                  </a:lnTo>
                  <a:lnTo>
                    <a:pt x="700" y="104"/>
                  </a:lnTo>
                  <a:lnTo>
                    <a:pt x="715" y="89"/>
                  </a:lnTo>
                  <a:lnTo>
                    <a:pt x="729" y="75"/>
                  </a:lnTo>
                  <a:lnTo>
                    <a:pt x="740" y="58"/>
                  </a:lnTo>
                  <a:lnTo>
                    <a:pt x="752" y="41"/>
                  </a:lnTo>
                  <a:lnTo>
                    <a:pt x="763" y="22"/>
                  </a:lnTo>
                  <a:lnTo>
                    <a:pt x="776" y="0"/>
                  </a:lnTo>
                  <a:lnTo>
                    <a:pt x="780" y="0"/>
                  </a:lnTo>
                  <a:lnTo>
                    <a:pt x="787" y="0"/>
                  </a:lnTo>
                  <a:lnTo>
                    <a:pt x="783" y="12"/>
                  </a:lnTo>
                  <a:lnTo>
                    <a:pt x="779" y="25"/>
                  </a:lnTo>
                  <a:lnTo>
                    <a:pt x="774" y="37"/>
                  </a:lnTo>
                  <a:lnTo>
                    <a:pt x="770" y="48"/>
                  </a:lnTo>
                  <a:lnTo>
                    <a:pt x="764" y="58"/>
                  </a:lnTo>
                  <a:lnTo>
                    <a:pt x="761" y="70"/>
                  </a:lnTo>
                  <a:lnTo>
                    <a:pt x="759" y="85"/>
                  </a:lnTo>
                  <a:lnTo>
                    <a:pt x="760" y="103"/>
                  </a:lnTo>
                  <a:lnTo>
                    <a:pt x="754" y="110"/>
                  </a:lnTo>
                  <a:lnTo>
                    <a:pt x="749" y="114"/>
                  </a:lnTo>
                  <a:lnTo>
                    <a:pt x="742" y="117"/>
                  </a:lnTo>
                  <a:lnTo>
                    <a:pt x="736" y="120"/>
                  </a:lnTo>
                  <a:lnTo>
                    <a:pt x="729" y="121"/>
                  </a:lnTo>
                  <a:lnTo>
                    <a:pt x="722" y="124"/>
                  </a:lnTo>
                  <a:lnTo>
                    <a:pt x="716" y="127"/>
                  </a:lnTo>
                  <a:lnTo>
                    <a:pt x="713" y="134"/>
                  </a:lnTo>
                  <a:lnTo>
                    <a:pt x="722" y="134"/>
                  </a:lnTo>
                  <a:lnTo>
                    <a:pt x="733" y="134"/>
                  </a:lnTo>
                  <a:lnTo>
                    <a:pt x="742" y="134"/>
                  </a:lnTo>
                  <a:lnTo>
                    <a:pt x="753" y="134"/>
                  </a:lnTo>
                  <a:lnTo>
                    <a:pt x="753" y="142"/>
                  </a:lnTo>
                  <a:lnTo>
                    <a:pt x="753" y="152"/>
                  </a:lnTo>
                  <a:lnTo>
                    <a:pt x="753" y="160"/>
                  </a:lnTo>
                  <a:lnTo>
                    <a:pt x="755" y="169"/>
                  </a:lnTo>
                  <a:lnTo>
                    <a:pt x="749" y="172"/>
                  </a:lnTo>
                  <a:lnTo>
                    <a:pt x="742" y="175"/>
                  </a:lnTo>
                  <a:lnTo>
                    <a:pt x="736" y="175"/>
                  </a:lnTo>
                  <a:lnTo>
                    <a:pt x="729" y="177"/>
                  </a:lnTo>
                  <a:lnTo>
                    <a:pt x="718" y="178"/>
                  </a:lnTo>
                  <a:lnTo>
                    <a:pt x="704" y="181"/>
                  </a:lnTo>
                  <a:lnTo>
                    <a:pt x="703" y="189"/>
                  </a:lnTo>
                  <a:lnTo>
                    <a:pt x="702" y="197"/>
                  </a:lnTo>
                  <a:lnTo>
                    <a:pt x="709" y="197"/>
                  </a:lnTo>
                  <a:lnTo>
                    <a:pt x="715" y="197"/>
                  </a:lnTo>
                  <a:lnTo>
                    <a:pt x="722" y="197"/>
                  </a:lnTo>
                  <a:lnTo>
                    <a:pt x="731" y="197"/>
                  </a:lnTo>
                  <a:lnTo>
                    <a:pt x="737" y="197"/>
                  </a:lnTo>
                  <a:lnTo>
                    <a:pt x="745" y="197"/>
                  </a:lnTo>
                  <a:lnTo>
                    <a:pt x="752" y="197"/>
                  </a:lnTo>
                  <a:lnTo>
                    <a:pt x="760" y="197"/>
                  </a:lnTo>
                  <a:lnTo>
                    <a:pt x="761" y="206"/>
                  </a:lnTo>
                  <a:lnTo>
                    <a:pt x="763" y="215"/>
                  </a:lnTo>
                  <a:lnTo>
                    <a:pt x="766" y="225"/>
                  </a:lnTo>
                  <a:lnTo>
                    <a:pt x="770" y="234"/>
                  </a:lnTo>
                  <a:lnTo>
                    <a:pt x="766" y="235"/>
                  </a:lnTo>
                  <a:lnTo>
                    <a:pt x="762" y="237"/>
                  </a:lnTo>
                  <a:lnTo>
                    <a:pt x="758" y="238"/>
                  </a:lnTo>
                  <a:lnTo>
                    <a:pt x="753" y="240"/>
                  </a:lnTo>
                  <a:lnTo>
                    <a:pt x="744" y="241"/>
                  </a:lnTo>
                  <a:lnTo>
                    <a:pt x="733" y="243"/>
                  </a:lnTo>
                  <a:lnTo>
                    <a:pt x="717" y="246"/>
                  </a:lnTo>
                  <a:lnTo>
                    <a:pt x="698" y="249"/>
                  </a:lnTo>
                  <a:lnTo>
                    <a:pt x="696" y="255"/>
                  </a:lnTo>
                  <a:lnTo>
                    <a:pt x="694" y="262"/>
                  </a:lnTo>
                  <a:lnTo>
                    <a:pt x="703" y="260"/>
                  </a:lnTo>
                  <a:lnTo>
                    <a:pt x="713" y="259"/>
                  </a:lnTo>
                  <a:lnTo>
                    <a:pt x="722" y="259"/>
                  </a:lnTo>
                  <a:lnTo>
                    <a:pt x="733" y="259"/>
                  </a:lnTo>
                  <a:lnTo>
                    <a:pt x="742" y="258"/>
                  </a:lnTo>
                  <a:lnTo>
                    <a:pt x="752" y="258"/>
                  </a:lnTo>
                  <a:lnTo>
                    <a:pt x="761" y="257"/>
                  </a:lnTo>
                  <a:lnTo>
                    <a:pt x="772" y="257"/>
                  </a:lnTo>
                  <a:lnTo>
                    <a:pt x="770" y="264"/>
                  </a:lnTo>
                  <a:lnTo>
                    <a:pt x="768" y="271"/>
                  </a:lnTo>
                  <a:lnTo>
                    <a:pt x="766" y="277"/>
                  </a:lnTo>
                  <a:lnTo>
                    <a:pt x="764" y="286"/>
                  </a:lnTo>
                  <a:lnTo>
                    <a:pt x="732" y="292"/>
                  </a:lnTo>
                  <a:lnTo>
                    <a:pt x="709" y="297"/>
                  </a:lnTo>
                  <a:lnTo>
                    <a:pt x="691" y="300"/>
                  </a:lnTo>
                  <a:lnTo>
                    <a:pt x="680" y="305"/>
                  </a:lnTo>
                  <a:lnTo>
                    <a:pt x="672" y="306"/>
                  </a:lnTo>
                  <a:lnTo>
                    <a:pt x="667" y="308"/>
                  </a:lnTo>
                  <a:lnTo>
                    <a:pt x="664" y="309"/>
                  </a:lnTo>
                  <a:lnTo>
                    <a:pt x="663" y="311"/>
                  </a:lnTo>
                  <a:lnTo>
                    <a:pt x="682" y="310"/>
                  </a:lnTo>
                  <a:lnTo>
                    <a:pt x="697" y="309"/>
                  </a:lnTo>
                  <a:lnTo>
                    <a:pt x="709" y="308"/>
                  </a:lnTo>
                  <a:lnTo>
                    <a:pt x="718" y="308"/>
                  </a:lnTo>
                  <a:lnTo>
                    <a:pt x="725" y="307"/>
                  </a:lnTo>
                  <a:lnTo>
                    <a:pt x="734" y="307"/>
                  </a:lnTo>
                  <a:lnTo>
                    <a:pt x="741" y="306"/>
                  </a:lnTo>
                  <a:lnTo>
                    <a:pt x="753" y="305"/>
                  </a:lnTo>
                  <a:lnTo>
                    <a:pt x="751" y="310"/>
                  </a:lnTo>
                  <a:lnTo>
                    <a:pt x="750" y="315"/>
                  </a:lnTo>
                  <a:lnTo>
                    <a:pt x="750" y="322"/>
                  </a:lnTo>
                  <a:lnTo>
                    <a:pt x="750" y="328"/>
                  </a:lnTo>
                  <a:lnTo>
                    <a:pt x="750" y="333"/>
                  </a:lnTo>
                  <a:lnTo>
                    <a:pt x="750" y="338"/>
                  </a:lnTo>
                  <a:lnTo>
                    <a:pt x="750" y="345"/>
                  </a:lnTo>
                  <a:lnTo>
                    <a:pt x="750" y="351"/>
                  </a:lnTo>
                  <a:lnTo>
                    <a:pt x="739" y="355"/>
                  </a:lnTo>
                  <a:lnTo>
                    <a:pt x="730" y="360"/>
                  </a:lnTo>
                  <a:lnTo>
                    <a:pt x="718" y="362"/>
                  </a:lnTo>
                  <a:lnTo>
                    <a:pt x="706" y="365"/>
                  </a:lnTo>
                  <a:lnTo>
                    <a:pt x="694" y="366"/>
                  </a:lnTo>
                  <a:lnTo>
                    <a:pt x="683" y="368"/>
                  </a:lnTo>
                  <a:lnTo>
                    <a:pt x="672" y="370"/>
                  </a:lnTo>
                  <a:lnTo>
                    <a:pt x="663" y="372"/>
                  </a:lnTo>
                  <a:lnTo>
                    <a:pt x="661" y="379"/>
                  </a:lnTo>
                  <a:lnTo>
                    <a:pt x="659" y="385"/>
                  </a:lnTo>
                  <a:lnTo>
                    <a:pt x="671" y="383"/>
                  </a:lnTo>
                  <a:lnTo>
                    <a:pt x="683" y="382"/>
                  </a:lnTo>
                  <a:lnTo>
                    <a:pt x="695" y="380"/>
                  </a:lnTo>
                  <a:lnTo>
                    <a:pt x="707" y="379"/>
                  </a:lnTo>
                  <a:lnTo>
                    <a:pt x="719" y="376"/>
                  </a:lnTo>
                  <a:lnTo>
                    <a:pt x="732" y="375"/>
                  </a:lnTo>
                  <a:lnTo>
                    <a:pt x="744" y="374"/>
                  </a:lnTo>
                  <a:lnTo>
                    <a:pt x="757" y="374"/>
                  </a:lnTo>
                  <a:lnTo>
                    <a:pt x="756" y="384"/>
                  </a:lnTo>
                  <a:lnTo>
                    <a:pt x="756" y="393"/>
                  </a:lnTo>
                  <a:lnTo>
                    <a:pt x="755" y="403"/>
                  </a:lnTo>
                  <a:lnTo>
                    <a:pt x="755" y="413"/>
                  </a:lnTo>
                  <a:lnTo>
                    <a:pt x="745" y="414"/>
                  </a:lnTo>
                  <a:lnTo>
                    <a:pt x="736" y="417"/>
                  </a:lnTo>
                  <a:lnTo>
                    <a:pt x="728" y="418"/>
                  </a:lnTo>
                  <a:lnTo>
                    <a:pt x="719" y="420"/>
                  </a:lnTo>
                  <a:lnTo>
                    <a:pt x="710" y="421"/>
                  </a:lnTo>
                  <a:lnTo>
                    <a:pt x="702" y="423"/>
                  </a:lnTo>
                  <a:lnTo>
                    <a:pt x="693" y="425"/>
                  </a:lnTo>
                  <a:lnTo>
                    <a:pt x="685" y="428"/>
                  </a:lnTo>
                  <a:lnTo>
                    <a:pt x="684" y="433"/>
                  </a:lnTo>
                  <a:lnTo>
                    <a:pt x="683" y="440"/>
                  </a:lnTo>
                  <a:lnTo>
                    <a:pt x="699" y="438"/>
                  </a:lnTo>
                  <a:lnTo>
                    <a:pt x="712" y="437"/>
                  </a:lnTo>
                  <a:lnTo>
                    <a:pt x="721" y="436"/>
                  </a:lnTo>
                  <a:lnTo>
                    <a:pt x="732" y="436"/>
                  </a:lnTo>
                  <a:lnTo>
                    <a:pt x="739" y="436"/>
                  </a:lnTo>
                  <a:lnTo>
                    <a:pt x="749" y="436"/>
                  </a:lnTo>
                  <a:lnTo>
                    <a:pt x="759" y="437"/>
                  </a:lnTo>
                  <a:lnTo>
                    <a:pt x="774" y="438"/>
                  </a:lnTo>
                  <a:lnTo>
                    <a:pt x="775" y="444"/>
                  </a:lnTo>
                  <a:lnTo>
                    <a:pt x="777" y="449"/>
                  </a:lnTo>
                  <a:lnTo>
                    <a:pt x="778" y="453"/>
                  </a:lnTo>
                  <a:lnTo>
                    <a:pt x="779" y="458"/>
                  </a:lnTo>
                  <a:lnTo>
                    <a:pt x="779" y="463"/>
                  </a:lnTo>
                  <a:lnTo>
                    <a:pt x="780" y="472"/>
                  </a:lnTo>
                  <a:lnTo>
                    <a:pt x="771" y="476"/>
                  </a:lnTo>
                  <a:lnTo>
                    <a:pt x="761" y="479"/>
                  </a:lnTo>
                  <a:lnTo>
                    <a:pt x="751" y="481"/>
                  </a:lnTo>
                  <a:lnTo>
                    <a:pt x="740" y="483"/>
                  </a:lnTo>
                  <a:lnTo>
                    <a:pt x="729" y="484"/>
                  </a:lnTo>
                  <a:lnTo>
                    <a:pt x="717" y="487"/>
                  </a:lnTo>
                  <a:lnTo>
                    <a:pt x="706" y="490"/>
                  </a:lnTo>
                  <a:lnTo>
                    <a:pt x="698" y="498"/>
                  </a:lnTo>
                  <a:lnTo>
                    <a:pt x="709" y="496"/>
                  </a:lnTo>
                  <a:lnTo>
                    <a:pt x="720" y="496"/>
                  </a:lnTo>
                  <a:lnTo>
                    <a:pt x="731" y="494"/>
                  </a:lnTo>
                  <a:lnTo>
                    <a:pt x="742" y="494"/>
                  </a:lnTo>
                  <a:lnTo>
                    <a:pt x="753" y="491"/>
                  </a:lnTo>
                  <a:lnTo>
                    <a:pt x="764" y="490"/>
                  </a:lnTo>
                  <a:lnTo>
                    <a:pt x="775" y="489"/>
                  </a:lnTo>
                  <a:lnTo>
                    <a:pt x="787" y="489"/>
                  </a:lnTo>
                  <a:lnTo>
                    <a:pt x="785" y="496"/>
                  </a:lnTo>
                  <a:lnTo>
                    <a:pt x="783" y="503"/>
                  </a:lnTo>
                  <a:lnTo>
                    <a:pt x="781" y="509"/>
                  </a:lnTo>
                  <a:lnTo>
                    <a:pt x="780" y="517"/>
                  </a:lnTo>
                  <a:lnTo>
                    <a:pt x="775" y="518"/>
                  </a:lnTo>
                  <a:lnTo>
                    <a:pt x="770" y="521"/>
                  </a:lnTo>
                  <a:lnTo>
                    <a:pt x="764" y="522"/>
                  </a:lnTo>
                  <a:lnTo>
                    <a:pt x="757" y="525"/>
                  </a:lnTo>
                  <a:lnTo>
                    <a:pt x="745" y="527"/>
                  </a:lnTo>
                  <a:lnTo>
                    <a:pt x="731" y="530"/>
                  </a:lnTo>
                  <a:lnTo>
                    <a:pt x="710" y="535"/>
                  </a:lnTo>
                  <a:lnTo>
                    <a:pt x="683" y="541"/>
                  </a:lnTo>
                  <a:lnTo>
                    <a:pt x="683" y="546"/>
                  </a:lnTo>
                  <a:lnTo>
                    <a:pt x="683" y="552"/>
                  </a:lnTo>
                  <a:lnTo>
                    <a:pt x="703" y="548"/>
                  </a:lnTo>
                  <a:lnTo>
                    <a:pt x="720" y="546"/>
                  </a:lnTo>
                  <a:lnTo>
                    <a:pt x="732" y="544"/>
                  </a:lnTo>
                  <a:lnTo>
                    <a:pt x="742" y="544"/>
                  </a:lnTo>
                  <a:lnTo>
                    <a:pt x="749" y="543"/>
                  </a:lnTo>
                  <a:lnTo>
                    <a:pt x="756" y="543"/>
                  </a:lnTo>
                  <a:lnTo>
                    <a:pt x="762" y="544"/>
                  </a:lnTo>
                  <a:lnTo>
                    <a:pt x="772" y="545"/>
                  </a:lnTo>
                  <a:lnTo>
                    <a:pt x="760" y="558"/>
                  </a:lnTo>
                  <a:lnTo>
                    <a:pt x="751" y="567"/>
                  </a:lnTo>
                  <a:lnTo>
                    <a:pt x="740" y="575"/>
                  </a:lnTo>
                  <a:lnTo>
                    <a:pt x="730" y="580"/>
                  </a:lnTo>
                  <a:lnTo>
                    <a:pt x="717" y="583"/>
                  </a:lnTo>
                  <a:lnTo>
                    <a:pt x="705" y="586"/>
                  </a:lnTo>
                  <a:lnTo>
                    <a:pt x="691" y="590"/>
                  </a:lnTo>
                  <a:lnTo>
                    <a:pt x="676" y="594"/>
                  </a:lnTo>
                  <a:lnTo>
                    <a:pt x="674" y="599"/>
                  </a:lnTo>
                  <a:lnTo>
                    <a:pt x="674" y="605"/>
                  </a:lnTo>
                  <a:lnTo>
                    <a:pt x="679" y="604"/>
                  </a:lnTo>
                  <a:lnTo>
                    <a:pt x="685" y="603"/>
                  </a:lnTo>
                  <a:lnTo>
                    <a:pt x="692" y="602"/>
                  </a:lnTo>
                  <a:lnTo>
                    <a:pt x="699" y="602"/>
                  </a:lnTo>
                  <a:lnTo>
                    <a:pt x="705" y="601"/>
                  </a:lnTo>
                  <a:lnTo>
                    <a:pt x="712" y="600"/>
                  </a:lnTo>
                  <a:lnTo>
                    <a:pt x="719" y="600"/>
                  </a:lnTo>
                  <a:lnTo>
                    <a:pt x="726" y="600"/>
                  </a:lnTo>
                  <a:lnTo>
                    <a:pt x="722" y="605"/>
                  </a:lnTo>
                  <a:lnTo>
                    <a:pt x="720" y="615"/>
                  </a:lnTo>
                  <a:lnTo>
                    <a:pt x="683" y="624"/>
                  </a:lnTo>
                  <a:lnTo>
                    <a:pt x="648" y="632"/>
                  </a:lnTo>
                  <a:lnTo>
                    <a:pt x="614" y="636"/>
                  </a:lnTo>
                  <a:lnTo>
                    <a:pt x="580" y="640"/>
                  </a:lnTo>
                  <a:lnTo>
                    <a:pt x="545" y="641"/>
                  </a:lnTo>
                  <a:lnTo>
                    <a:pt x="511" y="642"/>
                  </a:lnTo>
                  <a:lnTo>
                    <a:pt x="476" y="642"/>
                  </a:lnTo>
                  <a:lnTo>
                    <a:pt x="443" y="64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4" name="Freeform 68"/>
            <p:cNvSpPr>
              <a:spLocks/>
            </p:cNvSpPr>
            <p:nvPr/>
          </p:nvSpPr>
          <p:spPr bwMode="auto">
            <a:xfrm>
              <a:off x="4314" y="1508"/>
              <a:ext cx="644" cy="467"/>
            </a:xfrm>
            <a:custGeom>
              <a:avLst/>
              <a:gdLst>
                <a:gd name="T0" fmla="*/ 5 w 1288"/>
                <a:gd name="T1" fmla="*/ 1 h 933"/>
                <a:gd name="T2" fmla="*/ 5 w 1288"/>
                <a:gd name="T3" fmla="*/ 1 h 933"/>
                <a:gd name="T4" fmla="*/ 5 w 1288"/>
                <a:gd name="T5" fmla="*/ 1 h 933"/>
                <a:gd name="T6" fmla="*/ 5 w 1288"/>
                <a:gd name="T7" fmla="*/ 1 h 933"/>
                <a:gd name="T8" fmla="*/ 5 w 1288"/>
                <a:gd name="T9" fmla="*/ 1 h 933"/>
                <a:gd name="T10" fmla="*/ 5 w 1288"/>
                <a:gd name="T11" fmla="*/ 1 h 933"/>
                <a:gd name="T12" fmla="*/ 5 w 1288"/>
                <a:gd name="T13" fmla="*/ 1 h 933"/>
                <a:gd name="T14" fmla="*/ 5 w 1288"/>
                <a:gd name="T15" fmla="*/ 1 h 933"/>
                <a:gd name="T16" fmla="*/ 5 w 1288"/>
                <a:gd name="T17" fmla="*/ 2 h 933"/>
                <a:gd name="T18" fmla="*/ 5 w 1288"/>
                <a:gd name="T19" fmla="*/ 2 h 933"/>
                <a:gd name="T20" fmla="*/ 5 w 1288"/>
                <a:gd name="T21" fmla="*/ 2 h 933"/>
                <a:gd name="T22" fmla="*/ 5 w 1288"/>
                <a:gd name="T23" fmla="*/ 2 h 933"/>
                <a:gd name="T24" fmla="*/ 5 w 1288"/>
                <a:gd name="T25" fmla="*/ 2 h 933"/>
                <a:gd name="T26" fmla="*/ 5 w 1288"/>
                <a:gd name="T27" fmla="*/ 2 h 933"/>
                <a:gd name="T28" fmla="*/ 5 w 1288"/>
                <a:gd name="T29" fmla="*/ 2 h 933"/>
                <a:gd name="T30" fmla="*/ 5 w 1288"/>
                <a:gd name="T31" fmla="*/ 3 h 933"/>
                <a:gd name="T32" fmla="*/ 5 w 1288"/>
                <a:gd name="T33" fmla="*/ 3 h 933"/>
                <a:gd name="T34" fmla="*/ 5 w 1288"/>
                <a:gd name="T35" fmla="*/ 3 h 933"/>
                <a:gd name="T36" fmla="*/ 5 w 1288"/>
                <a:gd name="T37" fmla="*/ 3 h 933"/>
                <a:gd name="T38" fmla="*/ 5 w 1288"/>
                <a:gd name="T39" fmla="*/ 3 h 933"/>
                <a:gd name="T40" fmla="*/ 5 w 1288"/>
                <a:gd name="T41" fmla="*/ 3 h 933"/>
                <a:gd name="T42" fmla="*/ 4 w 1288"/>
                <a:gd name="T43" fmla="*/ 3 h 933"/>
                <a:gd name="T44" fmla="*/ 5 w 1288"/>
                <a:gd name="T45" fmla="*/ 3 h 933"/>
                <a:gd name="T46" fmla="*/ 4 w 1288"/>
                <a:gd name="T47" fmla="*/ 3 h 933"/>
                <a:gd name="T48" fmla="*/ 4 w 1288"/>
                <a:gd name="T49" fmla="*/ 4 h 933"/>
                <a:gd name="T50" fmla="*/ 4 w 1288"/>
                <a:gd name="T51" fmla="*/ 3 h 933"/>
                <a:gd name="T52" fmla="*/ 4 w 1288"/>
                <a:gd name="T53" fmla="*/ 4 h 933"/>
                <a:gd name="T54" fmla="*/ 4 w 1288"/>
                <a:gd name="T55" fmla="*/ 4 h 933"/>
                <a:gd name="T56" fmla="*/ 4 w 1288"/>
                <a:gd name="T57" fmla="*/ 4 h 933"/>
                <a:gd name="T58" fmla="*/ 4 w 1288"/>
                <a:gd name="T59" fmla="*/ 4 h 933"/>
                <a:gd name="T60" fmla="*/ 4 w 1288"/>
                <a:gd name="T61" fmla="*/ 4 h 933"/>
                <a:gd name="T62" fmla="*/ 4 w 1288"/>
                <a:gd name="T63" fmla="*/ 4 h 933"/>
                <a:gd name="T64" fmla="*/ 4 w 1288"/>
                <a:gd name="T65" fmla="*/ 4 h 933"/>
                <a:gd name="T66" fmla="*/ 3 w 1288"/>
                <a:gd name="T67" fmla="*/ 4 h 933"/>
                <a:gd name="T68" fmla="*/ 4 w 1288"/>
                <a:gd name="T69" fmla="*/ 4 h 933"/>
                <a:gd name="T70" fmla="*/ 3 w 1288"/>
                <a:gd name="T71" fmla="*/ 4 h 933"/>
                <a:gd name="T72" fmla="*/ 3 w 1288"/>
                <a:gd name="T73" fmla="*/ 4 h 933"/>
                <a:gd name="T74" fmla="*/ 3 w 1288"/>
                <a:gd name="T75" fmla="*/ 4 h 933"/>
                <a:gd name="T76" fmla="*/ 3 w 1288"/>
                <a:gd name="T77" fmla="*/ 4 h 933"/>
                <a:gd name="T78" fmla="*/ 3 w 1288"/>
                <a:gd name="T79" fmla="*/ 4 h 933"/>
                <a:gd name="T80" fmla="*/ 3 w 1288"/>
                <a:gd name="T81" fmla="*/ 4 h 933"/>
                <a:gd name="T82" fmla="*/ 3 w 1288"/>
                <a:gd name="T83" fmla="*/ 4 h 933"/>
                <a:gd name="T84" fmla="*/ 2 w 1288"/>
                <a:gd name="T85" fmla="*/ 4 h 933"/>
                <a:gd name="T86" fmla="*/ 2 w 1288"/>
                <a:gd name="T87" fmla="*/ 4 h 933"/>
                <a:gd name="T88" fmla="*/ 2 w 1288"/>
                <a:gd name="T89" fmla="*/ 4 h 933"/>
                <a:gd name="T90" fmla="*/ 2 w 1288"/>
                <a:gd name="T91" fmla="*/ 4 h 933"/>
                <a:gd name="T92" fmla="*/ 2 w 1288"/>
                <a:gd name="T93" fmla="*/ 4 h 933"/>
                <a:gd name="T94" fmla="*/ 2 w 1288"/>
                <a:gd name="T95" fmla="*/ 4 h 933"/>
                <a:gd name="T96" fmla="*/ 1 w 1288"/>
                <a:gd name="T97" fmla="*/ 4 h 933"/>
                <a:gd name="T98" fmla="*/ 1 w 1288"/>
                <a:gd name="T99" fmla="*/ 4 h 933"/>
                <a:gd name="T100" fmla="*/ 1 w 1288"/>
                <a:gd name="T101" fmla="*/ 4 h 933"/>
                <a:gd name="T102" fmla="*/ 1 w 1288"/>
                <a:gd name="T103" fmla="*/ 3 h 933"/>
                <a:gd name="T104" fmla="*/ 3 w 1288"/>
                <a:gd name="T105" fmla="*/ 3 h 933"/>
                <a:gd name="T106" fmla="*/ 4 w 1288"/>
                <a:gd name="T107" fmla="*/ 3 h 933"/>
                <a:gd name="T108" fmla="*/ 4 w 1288"/>
                <a:gd name="T109" fmla="*/ 2 h 933"/>
                <a:gd name="T110" fmla="*/ 4 w 1288"/>
                <a:gd name="T111" fmla="*/ 1 h 933"/>
                <a:gd name="T112" fmla="*/ 4 w 1288"/>
                <a:gd name="T113" fmla="*/ 1 h 93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88" h="933">
                  <a:moveTo>
                    <a:pt x="936" y="257"/>
                  </a:moveTo>
                  <a:lnTo>
                    <a:pt x="939" y="235"/>
                  </a:lnTo>
                  <a:lnTo>
                    <a:pt x="944" y="207"/>
                  </a:lnTo>
                  <a:lnTo>
                    <a:pt x="951" y="175"/>
                  </a:lnTo>
                  <a:lnTo>
                    <a:pt x="962" y="140"/>
                  </a:lnTo>
                  <a:lnTo>
                    <a:pt x="978" y="103"/>
                  </a:lnTo>
                  <a:lnTo>
                    <a:pt x="1000" y="66"/>
                  </a:lnTo>
                  <a:lnTo>
                    <a:pt x="1028" y="31"/>
                  </a:lnTo>
                  <a:lnTo>
                    <a:pt x="1068" y="0"/>
                  </a:lnTo>
                  <a:lnTo>
                    <a:pt x="1083" y="0"/>
                  </a:lnTo>
                  <a:lnTo>
                    <a:pt x="1101" y="2"/>
                  </a:lnTo>
                  <a:lnTo>
                    <a:pt x="1119" y="5"/>
                  </a:lnTo>
                  <a:lnTo>
                    <a:pt x="1138" y="11"/>
                  </a:lnTo>
                  <a:lnTo>
                    <a:pt x="1155" y="18"/>
                  </a:lnTo>
                  <a:lnTo>
                    <a:pt x="1172" y="28"/>
                  </a:lnTo>
                  <a:lnTo>
                    <a:pt x="1187" y="40"/>
                  </a:lnTo>
                  <a:lnTo>
                    <a:pt x="1201" y="56"/>
                  </a:lnTo>
                  <a:lnTo>
                    <a:pt x="1196" y="57"/>
                  </a:lnTo>
                  <a:lnTo>
                    <a:pt x="1190" y="58"/>
                  </a:lnTo>
                  <a:lnTo>
                    <a:pt x="1180" y="57"/>
                  </a:lnTo>
                  <a:lnTo>
                    <a:pt x="1172" y="56"/>
                  </a:lnTo>
                  <a:lnTo>
                    <a:pt x="1163" y="53"/>
                  </a:lnTo>
                  <a:lnTo>
                    <a:pt x="1154" y="51"/>
                  </a:lnTo>
                  <a:lnTo>
                    <a:pt x="1148" y="50"/>
                  </a:lnTo>
                  <a:lnTo>
                    <a:pt x="1145" y="51"/>
                  </a:lnTo>
                  <a:lnTo>
                    <a:pt x="1153" y="57"/>
                  </a:lnTo>
                  <a:lnTo>
                    <a:pt x="1163" y="63"/>
                  </a:lnTo>
                  <a:lnTo>
                    <a:pt x="1174" y="67"/>
                  </a:lnTo>
                  <a:lnTo>
                    <a:pt x="1187" y="74"/>
                  </a:lnTo>
                  <a:lnTo>
                    <a:pt x="1199" y="79"/>
                  </a:lnTo>
                  <a:lnTo>
                    <a:pt x="1212" y="86"/>
                  </a:lnTo>
                  <a:lnTo>
                    <a:pt x="1226" y="95"/>
                  </a:lnTo>
                  <a:lnTo>
                    <a:pt x="1240" y="107"/>
                  </a:lnTo>
                  <a:lnTo>
                    <a:pt x="1239" y="110"/>
                  </a:lnTo>
                  <a:lnTo>
                    <a:pt x="1237" y="115"/>
                  </a:lnTo>
                  <a:lnTo>
                    <a:pt x="1227" y="113"/>
                  </a:lnTo>
                  <a:lnTo>
                    <a:pt x="1217" y="110"/>
                  </a:lnTo>
                  <a:lnTo>
                    <a:pt x="1208" y="108"/>
                  </a:lnTo>
                  <a:lnTo>
                    <a:pt x="1198" y="107"/>
                  </a:lnTo>
                  <a:lnTo>
                    <a:pt x="1195" y="108"/>
                  </a:lnTo>
                  <a:lnTo>
                    <a:pt x="1194" y="113"/>
                  </a:lnTo>
                  <a:lnTo>
                    <a:pt x="1204" y="119"/>
                  </a:lnTo>
                  <a:lnTo>
                    <a:pt x="1214" y="125"/>
                  </a:lnTo>
                  <a:lnTo>
                    <a:pt x="1226" y="129"/>
                  </a:lnTo>
                  <a:lnTo>
                    <a:pt x="1239" y="136"/>
                  </a:lnTo>
                  <a:lnTo>
                    <a:pt x="1250" y="142"/>
                  </a:lnTo>
                  <a:lnTo>
                    <a:pt x="1262" y="151"/>
                  </a:lnTo>
                  <a:lnTo>
                    <a:pt x="1272" y="161"/>
                  </a:lnTo>
                  <a:lnTo>
                    <a:pt x="1283" y="177"/>
                  </a:lnTo>
                  <a:lnTo>
                    <a:pt x="1281" y="180"/>
                  </a:lnTo>
                  <a:lnTo>
                    <a:pt x="1278" y="184"/>
                  </a:lnTo>
                  <a:lnTo>
                    <a:pt x="1268" y="182"/>
                  </a:lnTo>
                  <a:lnTo>
                    <a:pt x="1262" y="181"/>
                  </a:lnTo>
                  <a:lnTo>
                    <a:pt x="1255" y="179"/>
                  </a:lnTo>
                  <a:lnTo>
                    <a:pt x="1251" y="178"/>
                  </a:lnTo>
                  <a:lnTo>
                    <a:pt x="1242" y="175"/>
                  </a:lnTo>
                  <a:lnTo>
                    <a:pt x="1233" y="175"/>
                  </a:lnTo>
                  <a:lnTo>
                    <a:pt x="1235" y="178"/>
                  </a:lnTo>
                  <a:lnTo>
                    <a:pt x="1241" y="182"/>
                  </a:lnTo>
                  <a:lnTo>
                    <a:pt x="1246" y="185"/>
                  </a:lnTo>
                  <a:lnTo>
                    <a:pt x="1253" y="190"/>
                  </a:lnTo>
                  <a:lnTo>
                    <a:pt x="1260" y="193"/>
                  </a:lnTo>
                  <a:lnTo>
                    <a:pt x="1269" y="198"/>
                  </a:lnTo>
                  <a:lnTo>
                    <a:pt x="1278" y="203"/>
                  </a:lnTo>
                  <a:lnTo>
                    <a:pt x="1287" y="210"/>
                  </a:lnTo>
                  <a:lnTo>
                    <a:pt x="1288" y="239"/>
                  </a:lnTo>
                  <a:lnTo>
                    <a:pt x="1288" y="278"/>
                  </a:lnTo>
                  <a:lnTo>
                    <a:pt x="1283" y="321"/>
                  </a:lnTo>
                  <a:lnTo>
                    <a:pt x="1275" y="368"/>
                  </a:lnTo>
                  <a:lnTo>
                    <a:pt x="1262" y="411"/>
                  </a:lnTo>
                  <a:lnTo>
                    <a:pt x="1244" y="450"/>
                  </a:lnTo>
                  <a:lnTo>
                    <a:pt x="1220" y="479"/>
                  </a:lnTo>
                  <a:lnTo>
                    <a:pt x="1189" y="496"/>
                  </a:lnTo>
                  <a:lnTo>
                    <a:pt x="1195" y="480"/>
                  </a:lnTo>
                  <a:lnTo>
                    <a:pt x="1206" y="463"/>
                  </a:lnTo>
                  <a:lnTo>
                    <a:pt x="1217" y="444"/>
                  </a:lnTo>
                  <a:lnTo>
                    <a:pt x="1229" y="425"/>
                  </a:lnTo>
                  <a:lnTo>
                    <a:pt x="1239" y="406"/>
                  </a:lnTo>
                  <a:lnTo>
                    <a:pt x="1248" y="390"/>
                  </a:lnTo>
                  <a:lnTo>
                    <a:pt x="1253" y="376"/>
                  </a:lnTo>
                  <a:lnTo>
                    <a:pt x="1256" y="368"/>
                  </a:lnTo>
                  <a:lnTo>
                    <a:pt x="1242" y="368"/>
                  </a:lnTo>
                  <a:lnTo>
                    <a:pt x="1232" y="370"/>
                  </a:lnTo>
                  <a:lnTo>
                    <a:pt x="1225" y="372"/>
                  </a:lnTo>
                  <a:lnTo>
                    <a:pt x="1221" y="375"/>
                  </a:lnTo>
                  <a:lnTo>
                    <a:pt x="1215" y="375"/>
                  </a:lnTo>
                  <a:lnTo>
                    <a:pt x="1210" y="374"/>
                  </a:lnTo>
                  <a:lnTo>
                    <a:pt x="1202" y="370"/>
                  </a:lnTo>
                  <a:lnTo>
                    <a:pt x="1189" y="362"/>
                  </a:lnTo>
                  <a:lnTo>
                    <a:pt x="1188" y="366"/>
                  </a:lnTo>
                  <a:lnTo>
                    <a:pt x="1187" y="372"/>
                  </a:lnTo>
                  <a:lnTo>
                    <a:pt x="1192" y="378"/>
                  </a:lnTo>
                  <a:lnTo>
                    <a:pt x="1198" y="386"/>
                  </a:lnTo>
                  <a:lnTo>
                    <a:pt x="1203" y="393"/>
                  </a:lnTo>
                  <a:lnTo>
                    <a:pt x="1206" y="401"/>
                  </a:lnTo>
                  <a:lnTo>
                    <a:pt x="1206" y="407"/>
                  </a:lnTo>
                  <a:lnTo>
                    <a:pt x="1205" y="416"/>
                  </a:lnTo>
                  <a:lnTo>
                    <a:pt x="1201" y="426"/>
                  </a:lnTo>
                  <a:lnTo>
                    <a:pt x="1194" y="439"/>
                  </a:lnTo>
                  <a:lnTo>
                    <a:pt x="1187" y="439"/>
                  </a:lnTo>
                  <a:lnTo>
                    <a:pt x="1180" y="439"/>
                  </a:lnTo>
                  <a:lnTo>
                    <a:pt x="1173" y="431"/>
                  </a:lnTo>
                  <a:lnTo>
                    <a:pt x="1169" y="426"/>
                  </a:lnTo>
                  <a:lnTo>
                    <a:pt x="1164" y="422"/>
                  </a:lnTo>
                  <a:lnTo>
                    <a:pt x="1160" y="420"/>
                  </a:lnTo>
                  <a:lnTo>
                    <a:pt x="1153" y="417"/>
                  </a:lnTo>
                  <a:lnTo>
                    <a:pt x="1145" y="420"/>
                  </a:lnTo>
                  <a:lnTo>
                    <a:pt x="1151" y="426"/>
                  </a:lnTo>
                  <a:lnTo>
                    <a:pt x="1158" y="434"/>
                  </a:lnTo>
                  <a:lnTo>
                    <a:pt x="1164" y="443"/>
                  </a:lnTo>
                  <a:lnTo>
                    <a:pt x="1170" y="452"/>
                  </a:lnTo>
                  <a:lnTo>
                    <a:pt x="1172" y="462"/>
                  </a:lnTo>
                  <a:lnTo>
                    <a:pt x="1172" y="472"/>
                  </a:lnTo>
                  <a:lnTo>
                    <a:pt x="1168" y="483"/>
                  </a:lnTo>
                  <a:lnTo>
                    <a:pt x="1159" y="496"/>
                  </a:lnTo>
                  <a:lnTo>
                    <a:pt x="1149" y="489"/>
                  </a:lnTo>
                  <a:lnTo>
                    <a:pt x="1139" y="481"/>
                  </a:lnTo>
                  <a:lnTo>
                    <a:pt x="1133" y="475"/>
                  </a:lnTo>
                  <a:lnTo>
                    <a:pt x="1127" y="471"/>
                  </a:lnTo>
                  <a:lnTo>
                    <a:pt x="1119" y="466"/>
                  </a:lnTo>
                  <a:lnTo>
                    <a:pt x="1112" y="461"/>
                  </a:lnTo>
                  <a:lnTo>
                    <a:pt x="1116" y="474"/>
                  </a:lnTo>
                  <a:lnTo>
                    <a:pt x="1123" y="485"/>
                  </a:lnTo>
                  <a:lnTo>
                    <a:pt x="1131" y="492"/>
                  </a:lnTo>
                  <a:lnTo>
                    <a:pt x="1138" y="501"/>
                  </a:lnTo>
                  <a:lnTo>
                    <a:pt x="1142" y="507"/>
                  </a:lnTo>
                  <a:lnTo>
                    <a:pt x="1144" y="518"/>
                  </a:lnTo>
                  <a:lnTo>
                    <a:pt x="1140" y="532"/>
                  </a:lnTo>
                  <a:lnTo>
                    <a:pt x="1131" y="554"/>
                  </a:lnTo>
                  <a:lnTo>
                    <a:pt x="1122" y="547"/>
                  </a:lnTo>
                  <a:lnTo>
                    <a:pt x="1115" y="542"/>
                  </a:lnTo>
                  <a:lnTo>
                    <a:pt x="1109" y="536"/>
                  </a:lnTo>
                  <a:lnTo>
                    <a:pt x="1102" y="531"/>
                  </a:lnTo>
                  <a:lnTo>
                    <a:pt x="1096" y="526"/>
                  </a:lnTo>
                  <a:lnTo>
                    <a:pt x="1091" y="523"/>
                  </a:lnTo>
                  <a:lnTo>
                    <a:pt x="1085" y="520"/>
                  </a:lnTo>
                  <a:lnTo>
                    <a:pt x="1081" y="520"/>
                  </a:lnTo>
                  <a:lnTo>
                    <a:pt x="1082" y="525"/>
                  </a:lnTo>
                  <a:lnTo>
                    <a:pt x="1084" y="531"/>
                  </a:lnTo>
                  <a:lnTo>
                    <a:pt x="1087" y="538"/>
                  </a:lnTo>
                  <a:lnTo>
                    <a:pt x="1091" y="544"/>
                  </a:lnTo>
                  <a:lnTo>
                    <a:pt x="1095" y="549"/>
                  </a:lnTo>
                  <a:lnTo>
                    <a:pt x="1102" y="556"/>
                  </a:lnTo>
                  <a:lnTo>
                    <a:pt x="1110" y="562"/>
                  </a:lnTo>
                  <a:lnTo>
                    <a:pt x="1120" y="569"/>
                  </a:lnTo>
                  <a:lnTo>
                    <a:pt x="1115" y="579"/>
                  </a:lnTo>
                  <a:lnTo>
                    <a:pt x="1111" y="588"/>
                  </a:lnTo>
                  <a:lnTo>
                    <a:pt x="1107" y="598"/>
                  </a:lnTo>
                  <a:lnTo>
                    <a:pt x="1102" y="608"/>
                  </a:lnTo>
                  <a:lnTo>
                    <a:pt x="1092" y="607"/>
                  </a:lnTo>
                  <a:lnTo>
                    <a:pt x="1083" y="605"/>
                  </a:lnTo>
                  <a:lnTo>
                    <a:pt x="1076" y="602"/>
                  </a:lnTo>
                  <a:lnTo>
                    <a:pt x="1071" y="599"/>
                  </a:lnTo>
                  <a:lnTo>
                    <a:pt x="1064" y="594"/>
                  </a:lnTo>
                  <a:lnTo>
                    <a:pt x="1059" y="590"/>
                  </a:lnTo>
                  <a:lnTo>
                    <a:pt x="1055" y="585"/>
                  </a:lnTo>
                  <a:lnTo>
                    <a:pt x="1051" y="582"/>
                  </a:lnTo>
                  <a:lnTo>
                    <a:pt x="1049" y="586"/>
                  </a:lnTo>
                  <a:lnTo>
                    <a:pt x="1049" y="593"/>
                  </a:lnTo>
                  <a:lnTo>
                    <a:pt x="1055" y="603"/>
                  </a:lnTo>
                  <a:lnTo>
                    <a:pt x="1061" y="614"/>
                  </a:lnTo>
                  <a:lnTo>
                    <a:pt x="1064" y="618"/>
                  </a:lnTo>
                  <a:lnTo>
                    <a:pt x="1071" y="623"/>
                  </a:lnTo>
                  <a:lnTo>
                    <a:pt x="1077" y="627"/>
                  </a:lnTo>
                  <a:lnTo>
                    <a:pt x="1088" y="633"/>
                  </a:lnTo>
                  <a:lnTo>
                    <a:pt x="1077" y="647"/>
                  </a:lnTo>
                  <a:lnTo>
                    <a:pt x="1070" y="660"/>
                  </a:lnTo>
                  <a:lnTo>
                    <a:pt x="1064" y="669"/>
                  </a:lnTo>
                  <a:lnTo>
                    <a:pt x="1061" y="675"/>
                  </a:lnTo>
                  <a:lnTo>
                    <a:pt x="1056" y="682"/>
                  </a:lnTo>
                  <a:lnTo>
                    <a:pt x="1053" y="686"/>
                  </a:lnTo>
                  <a:lnTo>
                    <a:pt x="1044" y="676"/>
                  </a:lnTo>
                  <a:lnTo>
                    <a:pt x="1036" y="667"/>
                  </a:lnTo>
                  <a:lnTo>
                    <a:pt x="1026" y="659"/>
                  </a:lnTo>
                  <a:lnTo>
                    <a:pt x="1018" y="652"/>
                  </a:lnTo>
                  <a:lnTo>
                    <a:pt x="1017" y="659"/>
                  </a:lnTo>
                  <a:lnTo>
                    <a:pt x="1016" y="667"/>
                  </a:lnTo>
                  <a:lnTo>
                    <a:pt x="1021" y="672"/>
                  </a:lnTo>
                  <a:lnTo>
                    <a:pt x="1028" y="680"/>
                  </a:lnTo>
                  <a:lnTo>
                    <a:pt x="1034" y="690"/>
                  </a:lnTo>
                  <a:lnTo>
                    <a:pt x="1040" y="702"/>
                  </a:lnTo>
                  <a:lnTo>
                    <a:pt x="1042" y="713"/>
                  </a:lnTo>
                  <a:lnTo>
                    <a:pt x="1041" y="724"/>
                  </a:lnTo>
                  <a:lnTo>
                    <a:pt x="1035" y="735"/>
                  </a:lnTo>
                  <a:lnTo>
                    <a:pt x="1023" y="744"/>
                  </a:lnTo>
                  <a:lnTo>
                    <a:pt x="1015" y="737"/>
                  </a:lnTo>
                  <a:lnTo>
                    <a:pt x="1009" y="731"/>
                  </a:lnTo>
                  <a:lnTo>
                    <a:pt x="1003" y="726"/>
                  </a:lnTo>
                  <a:lnTo>
                    <a:pt x="999" y="722"/>
                  </a:lnTo>
                  <a:lnTo>
                    <a:pt x="993" y="718"/>
                  </a:lnTo>
                  <a:lnTo>
                    <a:pt x="987" y="716"/>
                  </a:lnTo>
                  <a:lnTo>
                    <a:pt x="982" y="715"/>
                  </a:lnTo>
                  <a:lnTo>
                    <a:pt x="977" y="716"/>
                  </a:lnTo>
                  <a:lnTo>
                    <a:pt x="982" y="722"/>
                  </a:lnTo>
                  <a:lnTo>
                    <a:pt x="990" y="733"/>
                  </a:lnTo>
                  <a:lnTo>
                    <a:pt x="998" y="743"/>
                  </a:lnTo>
                  <a:lnTo>
                    <a:pt x="1005" y="755"/>
                  </a:lnTo>
                  <a:lnTo>
                    <a:pt x="1007" y="766"/>
                  </a:lnTo>
                  <a:lnTo>
                    <a:pt x="1005" y="776"/>
                  </a:lnTo>
                  <a:lnTo>
                    <a:pt x="997" y="786"/>
                  </a:lnTo>
                  <a:lnTo>
                    <a:pt x="981" y="792"/>
                  </a:lnTo>
                  <a:lnTo>
                    <a:pt x="974" y="786"/>
                  </a:lnTo>
                  <a:lnTo>
                    <a:pt x="967" y="779"/>
                  </a:lnTo>
                  <a:lnTo>
                    <a:pt x="961" y="773"/>
                  </a:lnTo>
                  <a:lnTo>
                    <a:pt x="955" y="768"/>
                  </a:lnTo>
                  <a:lnTo>
                    <a:pt x="947" y="762"/>
                  </a:lnTo>
                  <a:lnTo>
                    <a:pt x="942" y="761"/>
                  </a:lnTo>
                  <a:lnTo>
                    <a:pt x="937" y="761"/>
                  </a:lnTo>
                  <a:lnTo>
                    <a:pt x="933" y="766"/>
                  </a:lnTo>
                  <a:lnTo>
                    <a:pt x="939" y="770"/>
                  </a:lnTo>
                  <a:lnTo>
                    <a:pt x="945" y="775"/>
                  </a:lnTo>
                  <a:lnTo>
                    <a:pt x="951" y="780"/>
                  </a:lnTo>
                  <a:lnTo>
                    <a:pt x="958" y="788"/>
                  </a:lnTo>
                  <a:lnTo>
                    <a:pt x="963" y="794"/>
                  </a:lnTo>
                  <a:lnTo>
                    <a:pt x="969" y="801"/>
                  </a:lnTo>
                  <a:lnTo>
                    <a:pt x="975" y="811"/>
                  </a:lnTo>
                  <a:lnTo>
                    <a:pt x="979" y="823"/>
                  </a:lnTo>
                  <a:lnTo>
                    <a:pt x="968" y="830"/>
                  </a:lnTo>
                  <a:lnTo>
                    <a:pt x="960" y="835"/>
                  </a:lnTo>
                  <a:lnTo>
                    <a:pt x="950" y="837"/>
                  </a:lnTo>
                  <a:lnTo>
                    <a:pt x="942" y="841"/>
                  </a:lnTo>
                  <a:lnTo>
                    <a:pt x="930" y="828"/>
                  </a:lnTo>
                  <a:lnTo>
                    <a:pt x="922" y="819"/>
                  </a:lnTo>
                  <a:lnTo>
                    <a:pt x="914" y="812"/>
                  </a:lnTo>
                  <a:lnTo>
                    <a:pt x="908" y="807"/>
                  </a:lnTo>
                  <a:lnTo>
                    <a:pt x="901" y="800"/>
                  </a:lnTo>
                  <a:lnTo>
                    <a:pt x="894" y="794"/>
                  </a:lnTo>
                  <a:lnTo>
                    <a:pt x="886" y="787"/>
                  </a:lnTo>
                  <a:lnTo>
                    <a:pt x="875" y="779"/>
                  </a:lnTo>
                  <a:lnTo>
                    <a:pt x="874" y="784"/>
                  </a:lnTo>
                  <a:lnTo>
                    <a:pt x="873" y="790"/>
                  </a:lnTo>
                  <a:lnTo>
                    <a:pt x="879" y="795"/>
                  </a:lnTo>
                  <a:lnTo>
                    <a:pt x="884" y="800"/>
                  </a:lnTo>
                  <a:lnTo>
                    <a:pt x="889" y="807"/>
                  </a:lnTo>
                  <a:lnTo>
                    <a:pt x="895" y="813"/>
                  </a:lnTo>
                  <a:lnTo>
                    <a:pt x="902" y="818"/>
                  </a:lnTo>
                  <a:lnTo>
                    <a:pt x="908" y="825"/>
                  </a:lnTo>
                  <a:lnTo>
                    <a:pt x="914" y="831"/>
                  </a:lnTo>
                  <a:lnTo>
                    <a:pt x="921" y="837"/>
                  </a:lnTo>
                  <a:lnTo>
                    <a:pt x="919" y="843"/>
                  </a:lnTo>
                  <a:lnTo>
                    <a:pt x="917" y="849"/>
                  </a:lnTo>
                  <a:lnTo>
                    <a:pt x="906" y="849"/>
                  </a:lnTo>
                  <a:lnTo>
                    <a:pt x="897" y="849"/>
                  </a:lnTo>
                  <a:lnTo>
                    <a:pt x="887" y="849"/>
                  </a:lnTo>
                  <a:lnTo>
                    <a:pt x="880" y="851"/>
                  </a:lnTo>
                  <a:lnTo>
                    <a:pt x="870" y="839"/>
                  </a:lnTo>
                  <a:lnTo>
                    <a:pt x="861" y="830"/>
                  </a:lnTo>
                  <a:lnTo>
                    <a:pt x="852" y="820"/>
                  </a:lnTo>
                  <a:lnTo>
                    <a:pt x="844" y="814"/>
                  </a:lnTo>
                  <a:lnTo>
                    <a:pt x="834" y="807"/>
                  </a:lnTo>
                  <a:lnTo>
                    <a:pt x="827" y="800"/>
                  </a:lnTo>
                  <a:lnTo>
                    <a:pt x="818" y="795"/>
                  </a:lnTo>
                  <a:lnTo>
                    <a:pt x="812" y="790"/>
                  </a:lnTo>
                  <a:lnTo>
                    <a:pt x="812" y="795"/>
                  </a:lnTo>
                  <a:lnTo>
                    <a:pt x="812" y="800"/>
                  </a:lnTo>
                  <a:lnTo>
                    <a:pt x="825" y="814"/>
                  </a:lnTo>
                  <a:lnTo>
                    <a:pt x="835" y="826"/>
                  </a:lnTo>
                  <a:lnTo>
                    <a:pt x="842" y="833"/>
                  </a:lnTo>
                  <a:lnTo>
                    <a:pt x="848" y="839"/>
                  </a:lnTo>
                  <a:lnTo>
                    <a:pt x="852" y="846"/>
                  </a:lnTo>
                  <a:lnTo>
                    <a:pt x="853" y="851"/>
                  </a:lnTo>
                  <a:lnTo>
                    <a:pt x="844" y="852"/>
                  </a:lnTo>
                  <a:lnTo>
                    <a:pt x="835" y="853"/>
                  </a:lnTo>
                  <a:lnTo>
                    <a:pt x="826" y="853"/>
                  </a:lnTo>
                  <a:lnTo>
                    <a:pt x="818" y="855"/>
                  </a:lnTo>
                  <a:lnTo>
                    <a:pt x="808" y="844"/>
                  </a:lnTo>
                  <a:lnTo>
                    <a:pt x="798" y="834"/>
                  </a:lnTo>
                  <a:lnTo>
                    <a:pt x="790" y="825"/>
                  </a:lnTo>
                  <a:lnTo>
                    <a:pt x="781" y="816"/>
                  </a:lnTo>
                  <a:lnTo>
                    <a:pt x="772" y="808"/>
                  </a:lnTo>
                  <a:lnTo>
                    <a:pt x="765" y="803"/>
                  </a:lnTo>
                  <a:lnTo>
                    <a:pt x="755" y="799"/>
                  </a:lnTo>
                  <a:lnTo>
                    <a:pt x="748" y="800"/>
                  </a:lnTo>
                  <a:lnTo>
                    <a:pt x="752" y="805"/>
                  </a:lnTo>
                  <a:lnTo>
                    <a:pt x="757" y="810"/>
                  </a:lnTo>
                  <a:lnTo>
                    <a:pt x="763" y="815"/>
                  </a:lnTo>
                  <a:lnTo>
                    <a:pt x="770" y="823"/>
                  </a:lnTo>
                  <a:lnTo>
                    <a:pt x="775" y="829"/>
                  </a:lnTo>
                  <a:lnTo>
                    <a:pt x="781" y="836"/>
                  </a:lnTo>
                  <a:lnTo>
                    <a:pt x="787" y="846"/>
                  </a:lnTo>
                  <a:lnTo>
                    <a:pt x="792" y="857"/>
                  </a:lnTo>
                  <a:lnTo>
                    <a:pt x="771" y="855"/>
                  </a:lnTo>
                  <a:lnTo>
                    <a:pt x="754" y="850"/>
                  </a:lnTo>
                  <a:lnTo>
                    <a:pt x="739" y="843"/>
                  </a:lnTo>
                  <a:lnTo>
                    <a:pt x="728" y="834"/>
                  </a:lnTo>
                  <a:lnTo>
                    <a:pt x="716" y="825"/>
                  </a:lnTo>
                  <a:lnTo>
                    <a:pt x="705" y="815"/>
                  </a:lnTo>
                  <a:lnTo>
                    <a:pt x="694" y="806"/>
                  </a:lnTo>
                  <a:lnTo>
                    <a:pt x="682" y="800"/>
                  </a:lnTo>
                  <a:lnTo>
                    <a:pt x="683" y="807"/>
                  </a:lnTo>
                  <a:lnTo>
                    <a:pt x="686" y="813"/>
                  </a:lnTo>
                  <a:lnTo>
                    <a:pt x="690" y="819"/>
                  </a:lnTo>
                  <a:lnTo>
                    <a:pt x="696" y="827"/>
                  </a:lnTo>
                  <a:lnTo>
                    <a:pt x="701" y="833"/>
                  </a:lnTo>
                  <a:lnTo>
                    <a:pt x="709" y="839"/>
                  </a:lnTo>
                  <a:lnTo>
                    <a:pt x="716" y="846"/>
                  </a:lnTo>
                  <a:lnTo>
                    <a:pt x="725" y="853"/>
                  </a:lnTo>
                  <a:lnTo>
                    <a:pt x="725" y="857"/>
                  </a:lnTo>
                  <a:lnTo>
                    <a:pt x="725" y="862"/>
                  </a:lnTo>
                  <a:lnTo>
                    <a:pt x="699" y="858"/>
                  </a:lnTo>
                  <a:lnTo>
                    <a:pt x="679" y="851"/>
                  </a:lnTo>
                  <a:lnTo>
                    <a:pt x="662" y="841"/>
                  </a:lnTo>
                  <a:lnTo>
                    <a:pt x="649" y="829"/>
                  </a:lnTo>
                  <a:lnTo>
                    <a:pt x="638" y="816"/>
                  </a:lnTo>
                  <a:lnTo>
                    <a:pt x="626" y="805"/>
                  </a:lnTo>
                  <a:lnTo>
                    <a:pt x="614" y="795"/>
                  </a:lnTo>
                  <a:lnTo>
                    <a:pt x="600" y="790"/>
                  </a:lnTo>
                  <a:lnTo>
                    <a:pt x="602" y="796"/>
                  </a:lnTo>
                  <a:lnTo>
                    <a:pt x="607" y="805"/>
                  </a:lnTo>
                  <a:lnTo>
                    <a:pt x="613" y="812"/>
                  </a:lnTo>
                  <a:lnTo>
                    <a:pt x="621" y="820"/>
                  </a:lnTo>
                  <a:lnTo>
                    <a:pt x="629" y="828"/>
                  </a:lnTo>
                  <a:lnTo>
                    <a:pt x="639" y="836"/>
                  </a:lnTo>
                  <a:lnTo>
                    <a:pt x="647" y="844"/>
                  </a:lnTo>
                  <a:lnTo>
                    <a:pt x="657" y="853"/>
                  </a:lnTo>
                  <a:lnTo>
                    <a:pt x="654" y="857"/>
                  </a:lnTo>
                  <a:lnTo>
                    <a:pt x="654" y="862"/>
                  </a:lnTo>
                  <a:lnTo>
                    <a:pt x="646" y="863"/>
                  </a:lnTo>
                  <a:lnTo>
                    <a:pt x="639" y="864"/>
                  </a:lnTo>
                  <a:lnTo>
                    <a:pt x="632" y="864"/>
                  </a:lnTo>
                  <a:lnTo>
                    <a:pt x="624" y="866"/>
                  </a:lnTo>
                  <a:lnTo>
                    <a:pt x="614" y="856"/>
                  </a:lnTo>
                  <a:lnTo>
                    <a:pt x="603" y="848"/>
                  </a:lnTo>
                  <a:lnTo>
                    <a:pt x="594" y="838"/>
                  </a:lnTo>
                  <a:lnTo>
                    <a:pt x="584" y="831"/>
                  </a:lnTo>
                  <a:lnTo>
                    <a:pt x="575" y="822"/>
                  </a:lnTo>
                  <a:lnTo>
                    <a:pt x="565" y="815"/>
                  </a:lnTo>
                  <a:lnTo>
                    <a:pt x="556" y="809"/>
                  </a:lnTo>
                  <a:lnTo>
                    <a:pt x="547" y="806"/>
                  </a:lnTo>
                  <a:lnTo>
                    <a:pt x="544" y="807"/>
                  </a:lnTo>
                  <a:lnTo>
                    <a:pt x="542" y="810"/>
                  </a:lnTo>
                  <a:lnTo>
                    <a:pt x="548" y="815"/>
                  </a:lnTo>
                  <a:lnTo>
                    <a:pt x="554" y="820"/>
                  </a:lnTo>
                  <a:lnTo>
                    <a:pt x="561" y="826"/>
                  </a:lnTo>
                  <a:lnTo>
                    <a:pt x="567" y="832"/>
                  </a:lnTo>
                  <a:lnTo>
                    <a:pt x="573" y="838"/>
                  </a:lnTo>
                  <a:lnTo>
                    <a:pt x="580" y="845"/>
                  </a:lnTo>
                  <a:lnTo>
                    <a:pt x="586" y="851"/>
                  </a:lnTo>
                  <a:lnTo>
                    <a:pt x="594" y="857"/>
                  </a:lnTo>
                  <a:lnTo>
                    <a:pt x="579" y="863"/>
                  </a:lnTo>
                  <a:lnTo>
                    <a:pt x="563" y="862"/>
                  </a:lnTo>
                  <a:lnTo>
                    <a:pt x="545" y="854"/>
                  </a:lnTo>
                  <a:lnTo>
                    <a:pt x="527" y="845"/>
                  </a:lnTo>
                  <a:lnTo>
                    <a:pt x="508" y="833"/>
                  </a:lnTo>
                  <a:lnTo>
                    <a:pt x="492" y="823"/>
                  </a:lnTo>
                  <a:lnTo>
                    <a:pt x="478" y="815"/>
                  </a:lnTo>
                  <a:lnTo>
                    <a:pt x="470" y="814"/>
                  </a:lnTo>
                  <a:lnTo>
                    <a:pt x="478" y="824"/>
                  </a:lnTo>
                  <a:lnTo>
                    <a:pt x="488" y="833"/>
                  </a:lnTo>
                  <a:lnTo>
                    <a:pt x="496" y="843"/>
                  </a:lnTo>
                  <a:lnTo>
                    <a:pt x="507" y="853"/>
                  </a:lnTo>
                  <a:lnTo>
                    <a:pt x="506" y="854"/>
                  </a:lnTo>
                  <a:lnTo>
                    <a:pt x="505" y="857"/>
                  </a:lnTo>
                  <a:lnTo>
                    <a:pt x="488" y="854"/>
                  </a:lnTo>
                  <a:lnTo>
                    <a:pt x="473" y="850"/>
                  </a:lnTo>
                  <a:lnTo>
                    <a:pt x="459" y="844"/>
                  </a:lnTo>
                  <a:lnTo>
                    <a:pt x="448" y="837"/>
                  </a:lnTo>
                  <a:lnTo>
                    <a:pt x="436" y="830"/>
                  </a:lnTo>
                  <a:lnTo>
                    <a:pt x="428" y="825"/>
                  </a:lnTo>
                  <a:lnTo>
                    <a:pt x="419" y="822"/>
                  </a:lnTo>
                  <a:lnTo>
                    <a:pt x="414" y="823"/>
                  </a:lnTo>
                  <a:lnTo>
                    <a:pt x="424" y="832"/>
                  </a:lnTo>
                  <a:lnTo>
                    <a:pt x="432" y="841"/>
                  </a:lnTo>
                  <a:lnTo>
                    <a:pt x="438" y="847"/>
                  </a:lnTo>
                  <a:lnTo>
                    <a:pt x="444" y="851"/>
                  </a:lnTo>
                  <a:lnTo>
                    <a:pt x="449" y="855"/>
                  </a:lnTo>
                  <a:lnTo>
                    <a:pt x="454" y="857"/>
                  </a:lnTo>
                  <a:lnTo>
                    <a:pt x="438" y="864"/>
                  </a:lnTo>
                  <a:lnTo>
                    <a:pt x="426" y="865"/>
                  </a:lnTo>
                  <a:lnTo>
                    <a:pt x="413" y="861"/>
                  </a:lnTo>
                  <a:lnTo>
                    <a:pt x="402" y="855"/>
                  </a:lnTo>
                  <a:lnTo>
                    <a:pt x="392" y="847"/>
                  </a:lnTo>
                  <a:lnTo>
                    <a:pt x="381" y="838"/>
                  </a:lnTo>
                  <a:lnTo>
                    <a:pt x="371" y="831"/>
                  </a:lnTo>
                  <a:lnTo>
                    <a:pt x="361" y="827"/>
                  </a:lnTo>
                  <a:lnTo>
                    <a:pt x="358" y="830"/>
                  </a:lnTo>
                  <a:lnTo>
                    <a:pt x="357" y="833"/>
                  </a:lnTo>
                  <a:lnTo>
                    <a:pt x="361" y="838"/>
                  </a:lnTo>
                  <a:lnTo>
                    <a:pt x="368" y="845"/>
                  </a:lnTo>
                  <a:lnTo>
                    <a:pt x="373" y="851"/>
                  </a:lnTo>
                  <a:lnTo>
                    <a:pt x="379" y="857"/>
                  </a:lnTo>
                  <a:lnTo>
                    <a:pt x="377" y="859"/>
                  </a:lnTo>
                  <a:lnTo>
                    <a:pt x="373" y="862"/>
                  </a:lnTo>
                  <a:lnTo>
                    <a:pt x="369" y="863"/>
                  </a:lnTo>
                  <a:lnTo>
                    <a:pt x="362" y="865"/>
                  </a:lnTo>
                  <a:lnTo>
                    <a:pt x="354" y="867"/>
                  </a:lnTo>
                  <a:lnTo>
                    <a:pt x="344" y="870"/>
                  </a:lnTo>
                  <a:lnTo>
                    <a:pt x="322" y="882"/>
                  </a:lnTo>
                  <a:lnTo>
                    <a:pt x="300" y="893"/>
                  </a:lnTo>
                  <a:lnTo>
                    <a:pt x="279" y="903"/>
                  </a:lnTo>
                  <a:lnTo>
                    <a:pt x="258" y="913"/>
                  </a:lnTo>
                  <a:lnTo>
                    <a:pt x="236" y="921"/>
                  </a:lnTo>
                  <a:lnTo>
                    <a:pt x="215" y="927"/>
                  </a:lnTo>
                  <a:lnTo>
                    <a:pt x="192" y="931"/>
                  </a:lnTo>
                  <a:lnTo>
                    <a:pt x="171" y="933"/>
                  </a:lnTo>
                  <a:lnTo>
                    <a:pt x="153" y="919"/>
                  </a:lnTo>
                  <a:lnTo>
                    <a:pt x="136" y="909"/>
                  </a:lnTo>
                  <a:lnTo>
                    <a:pt x="121" y="901"/>
                  </a:lnTo>
                  <a:lnTo>
                    <a:pt x="106" y="896"/>
                  </a:lnTo>
                  <a:lnTo>
                    <a:pt x="90" y="892"/>
                  </a:lnTo>
                  <a:lnTo>
                    <a:pt x="77" y="889"/>
                  </a:lnTo>
                  <a:lnTo>
                    <a:pt x="64" y="884"/>
                  </a:lnTo>
                  <a:lnTo>
                    <a:pt x="52" y="880"/>
                  </a:lnTo>
                  <a:lnTo>
                    <a:pt x="42" y="861"/>
                  </a:lnTo>
                  <a:lnTo>
                    <a:pt x="34" y="842"/>
                  </a:lnTo>
                  <a:lnTo>
                    <a:pt x="23" y="823"/>
                  </a:lnTo>
                  <a:lnTo>
                    <a:pt x="14" y="807"/>
                  </a:lnTo>
                  <a:lnTo>
                    <a:pt x="6" y="789"/>
                  </a:lnTo>
                  <a:lnTo>
                    <a:pt x="1" y="773"/>
                  </a:lnTo>
                  <a:lnTo>
                    <a:pt x="0" y="757"/>
                  </a:lnTo>
                  <a:lnTo>
                    <a:pt x="6" y="744"/>
                  </a:lnTo>
                  <a:lnTo>
                    <a:pt x="32" y="724"/>
                  </a:lnTo>
                  <a:lnTo>
                    <a:pt x="59" y="705"/>
                  </a:lnTo>
                  <a:lnTo>
                    <a:pt x="85" y="686"/>
                  </a:lnTo>
                  <a:lnTo>
                    <a:pt x="113" y="670"/>
                  </a:lnTo>
                  <a:lnTo>
                    <a:pt x="142" y="655"/>
                  </a:lnTo>
                  <a:lnTo>
                    <a:pt x="172" y="646"/>
                  </a:lnTo>
                  <a:lnTo>
                    <a:pt x="204" y="643"/>
                  </a:lnTo>
                  <a:lnTo>
                    <a:pt x="240" y="650"/>
                  </a:lnTo>
                  <a:lnTo>
                    <a:pt x="292" y="666"/>
                  </a:lnTo>
                  <a:lnTo>
                    <a:pt x="351" y="675"/>
                  </a:lnTo>
                  <a:lnTo>
                    <a:pt x="413" y="675"/>
                  </a:lnTo>
                  <a:lnTo>
                    <a:pt x="478" y="672"/>
                  </a:lnTo>
                  <a:lnTo>
                    <a:pt x="544" y="663"/>
                  </a:lnTo>
                  <a:lnTo>
                    <a:pt x="609" y="655"/>
                  </a:lnTo>
                  <a:lnTo>
                    <a:pt x="672" y="646"/>
                  </a:lnTo>
                  <a:lnTo>
                    <a:pt x="732" y="641"/>
                  </a:lnTo>
                  <a:lnTo>
                    <a:pt x="743" y="638"/>
                  </a:lnTo>
                  <a:lnTo>
                    <a:pt x="754" y="637"/>
                  </a:lnTo>
                  <a:lnTo>
                    <a:pt x="760" y="635"/>
                  </a:lnTo>
                  <a:lnTo>
                    <a:pt x="768" y="634"/>
                  </a:lnTo>
                  <a:lnTo>
                    <a:pt x="772" y="632"/>
                  </a:lnTo>
                  <a:lnTo>
                    <a:pt x="776" y="630"/>
                  </a:lnTo>
                  <a:lnTo>
                    <a:pt x="780" y="627"/>
                  </a:lnTo>
                  <a:lnTo>
                    <a:pt x="787" y="625"/>
                  </a:lnTo>
                  <a:lnTo>
                    <a:pt x="809" y="579"/>
                  </a:lnTo>
                  <a:lnTo>
                    <a:pt x="833" y="535"/>
                  </a:lnTo>
                  <a:lnTo>
                    <a:pt x="858" y="490"/>
                  </a:lnTo>
                  <a:lnTo>
                    <a:pt x="884" y="446"/>
                  </a:lnTo>
                  <a:lnTo>
                    <a:pt x="906" y="401"/>
                  </a:lnTo>
                  <a:lnTo>
                    <a:pt x="928" y="356"/>
                  </a:lnTo>
                  <a:lnTo>
                    <a:pt x="947" y="310"/>
                  </a:lnTo>
                  <a:lnTo>
                    <a:pt x="964" y="263"/>
                  </a:lnTo>
                  <a:lnTo>
                    <a:pt x="970" y="248"/>
                  </a:lnTo>
                  <a:lnTo>
                    <a:pt x="976" y="236"/>
                  </a:lnTo>
                  <a:lnTo>
                    <a:pt x="979" y="226"/>
                  </a:lnTo>
                  <a:lnTo>
                    <a:pt x="983" y="221"/>
                  </a:lnTo>
                  <a:lnTo>
                    <a:pt x="986" y="212"/>
                  </a:lnTo>
                  <a:lnTo>
                    <a:pt x="988" y="203"/>
                  </a:lnTo>
                  <a:lnTo>
                    <a:pt x="980" y="203"/>
                  </a:lnTo>
                  <a:lnTo>
                    <a:pt x="973" y="203"/>
                  </a:lnTo>
                  <a:lnTo>
                    <a:pt x="968" y="211"/>
                  </a:lnTo>
                  <a:lnTo>
                    <a:pt x="964" y="218"/>
                  </a:lnTo>
                  <a:lnTo>
                    <a:pt x="960" y="225"/>
                  </a:lnTo>
                  <a:lnTo>
                    <a:pt x="957" y="233"/>
                  </a:lnTo>
                  <a:lnTo>
                    <a:pt x="951" y="239"/>
                  </a:lnTo>
                  <a:lnTo>
                    <a:pt x="946" y="245"/>
                  </a:lnTo>
                  <a:lnTo>
                    <a:pt x="941" y="251"/>
                  </a:lnTo>
                  <a:lnTo>
                    <a:pt x="936" y="257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5" name="Freeform 69"/>
            <p:cNvSpPr>
              <a:spLocks/>
            </p:cNvSpPr>
            <p:nvPr/>
          </p:nvSpPr>
          <p:spPr bwMode="auto">
            <a:xfrm>
              <a:off x="4557" y="1504"/>
              <a:ext cx="280" cy="323"/>
            </a:xfrm>
            <a:custGeom>
              <a:avLst/>
              <a:gdLst>
                <a:gd name="T0" fmla="*/ 2 w 559"/>
                <a:gd name="T1" fmla="*/ 2 h 646"/>
                <a:gd name="T2" fmla="*/ 2 w 559"/>
                <a:gd name="T3" fmla="*/ 2 h 646"/>
                <a:gd name="T4" fmla="*/ 2 w 559"/>
                <a:gd name="T5" fmla="*/ 2 h 646"/>
                <a:gd name="T6" fmla="*/ 2 w 559"/>
                <a:gd name="T7" fmla="*/ 3 h 646"/>
                <a:gd name="T8" fmla="*/ 1 w 559"/>
                <a:gd name="T9" fmla="*/ 3 h 646"/>
                <a:gd name="T10" fmla="*/ 1 w 559"/>
                <a:gd name="T11" fmla="*/ 3 h 646"/>
                <a:gd name="T12" fmla="*/ 1 w 559"/>
                <a:gd name="T13" fmla="*/ 3 h 646"/>
                <a:gd name="T14" fmla="*/ 1 w 559"/>
                <a:gd name="T15" fmla="*/ 3 h 646"/>
                <a:gd name="T16" fmla="*/ 1 w 559"/>
                <a:gd name="T17" fmla="*/ 3 h 646"/>
                <a:gd name="T18" fmla="*/ 1 w 559"/>
                <a:gd name="T19" fmla="*/ 3 h 646"/>
                <a:gd name="T20" fmla="*/ 1 w 559"/>
                <a:gd name="T21" fmla="*/ 3 h 646"/>
                <a:gd name="T22" fmla="*/ 1 w 559"/>
                <a:gd name="T23" fmla="*/ 2 h 646"/>
                <a:gd name="T24" fmla="*/ 1 w 559"/>
                <a:gd name="T25" fmla="*/ 2 h 646"/>
                <a:gd name="T26" fmla="*/ 1 w 559"/>
                <a:gd name="T27" fmla="*/ 2 h 646"/>
                <a:gd name="T28" fmla="*/ 1 w 559"/>
                <a:gd name="T29" fmla="*/ 2 h 646"/>
                <a:gd name="T30" fmla="*/ 1 w 559"/>
                <a:gd name="T31" fmla="*/ 1 h 646"/>
                <a:gd name="T32" fmla="*/ 1 w 559"/>
                <a:gd name="T33" fmla="*/ 1 h 646"/>
                <a:gd name="T34" fmla="*/ 1 w 559"/>
                <a:gd name="T35" fmla="*/ 1 h 646"/>
                <a:gd name="T36" fmla="*/ 1 w 559"/>
                <a:gd name="T37" fmla="*/ 1 h 646"/>
                <a:gd name="T38" fmla="*/ 1 w 559"/>
                <a:gd name="T39" fmla="*/ 2 h 646"/>
                <a:gd name="T40" fmla="*/ 1 w 559"/>
                <a:gd name="T41" fmla="*/ 2 h 646"/>
                <a:gd name="T42" fmla="*/ 1 w 559"/>
                <a:gd name="T43" fmla="*/ 2 h 646"/>
                <a:gd name="T44" fmla="*/ 1 w 559"/>
                <a:gd name="T45" fmla="*/ 2 h 646"/>
                <a:gd name="T46" fmla="*/ 1 w 559"/>
                <a:gd name="T47" fmla="*/ 2 h 646"/>
                <a:gd name="T48" fmla="*/ 2 w 559"/>
                <a:gd name="T49" fmla="*/ 2 h 646"/>
                <a:gd name="T50" fmla="*/ 2 w 559"/>
                <a:gd name="T51" fmla="*/ 1 h 646"/>
                <a:gd name="T52" fmla="*/ 2 w 559"/>
                <a:gd name="T53" fmla="*/ 1 h 646"/>
                <a:gd name="T54" fmla="*/ 2 w 559"/>
                <a:gd name="T55" fmla="*/ 1 h 646"/>
                <a:gd name="T56" fmla="*/ 3 w 559"/>
                <a:gd name="T57" fmla="*/ 1 h 646"/>
                <a:gd name="T58" fmla="*/ 3 w 559"/>
                <a:gd name="T59" fmla="*/ 1 h 646"/>
                <a:gd name="T60" fmla="*/ 2 w 559"/>
                <a:gd name="T61" fmla="*/ 1 h 646"/>
                <a:gd name="T62" fmla="*/ 2 w 559"/>
                <a:gd name="T63" fmla="*/ 1 h 646"/>
                <a:gd name="T64" fmla="*/ 2 w 559"/>
                <a:gd name="T65" fmla="*/ 2 h 6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59" h="646">
                  <a:moveTo>
                    <a:pt x="432" y="292"/>
                  </a:moveTo>
                  <a:lnTo>
                    <a:pt x="414" y="335"/>
                  </a:lnTo>
                  <a:lnTo>
                    <a:pt x="397" y="377"/>
                  </a:lnTo>
                  <a:lnTo>
                    <a:pt x="380" y="418"/>
                  </a:lnTo>
                  <a:lnTo>
                    <a:pt x="362" y="459"/>
                  </a:lnTo>
                  <a:lnTo>
                    <a:pt x="342" y="498"/>
                  </a:lnTo>
                  <a:lnTo>
                    <a:pt x="323" y="538"/>
                  </a:lnTo>
                  <a:lnTo>
                    <a:pt x="301" y="579"/>
                  </a:lnTo>
                  <a:lnTo>
                    <a:pt x="278" y="622"/>
                  </a:lnTo>
                  <a:lnTo>
                    <a:pt x="246" y="625"/>
                  </a:lnTo>
                  <a:lnTo>
                    <a:pt x="217" y="628"/>
                  </a:lnTo>
                  <a:lnTo>
                    <a:pt x="189" y="631"/>
                  </a:lnTo>
                  <a:lnTo>
                    <a:pt x="161" y="635"/>
                  </a:lnTo>
                  <a:lnTo>
                    <a:pt x="133" y="637"/>
                  </a:lnTo>
                  <a:lnTo>
                    <a:pt x="107" y="641"/>
                  </a:lnTo>
                  <a:lnTo>
                    <a:pt x="79" y="643"/>
                  </a:lnTo>
                  <a:lnTo>
                    <a:pt x="53" y="646"/>
                  </a:lnTo>
                  <a:lnTo>
                    <a:pt x="50" y="623"/>
                  </a:lnTo>
                  <a:lnTo>
                    <a:pt x="44" y="601"/>
                  </a:lnTo>
                  <a:lnTo>
                    <a:pt x="37" y="578"/>
                  </a:lnTo>
                  <a:lnTo>
                    <a:pt x="31" y="558"/>
                  </a:lnTo>
                  <a:lnTo>
                    <a:pt x="22" y="537"/>
                  </a:lnTo>
                  <a:lnTo>
                    <a:pt x="15" y="518"/>
                  </a:lnTo>
                  <a:lnTo>
                    <a:pt x="6" y="499"/>
                  </a:lnTo>
                  <a:lnTo>
                    <a:pt x="0" y="482"/>
                  </a:lnTo>
                  <a:lnTo>
                    <a:pt x="4" y="441"/>
                  </a:lnTo>
                  <a:lnTo>
                    <a:pt x="13" y="405"/>
                  </a:lnTo>
                  <a:lnTo>
                    <a:pt x="23" y="372"/>
                  </a:lnTo>
                  <a:lnTo>
                    <a:pt x="38" y="341"/>
                  </a:lnTo>
                  <a:lnTo>
                    <a:pt x="53" y="309"/>
                  </a:lnTo>
                  <a:lnTo>
                    <a:pt x="70" y="279"/>
                  </a:lnTo>
                  <a:lnTo>
                    <a:pt x="89" y="246"/>
                  </a:lnTo>
                  <a:lnTo>
                    <a:pt x="109" y="212"/>
                  </a:lnTo>
                  <a:lnTo>
                    <a:pt x="115" y="209"/>
                  </a:lnTo>
                  <a:lnTo>
                    <a:pt x="121" y="208"/>
                  </a:lnTo>
                  <a:lnTo>
                    <a:pt x="116" y="225"/>
                  </a:lnTo>
                  <a:lnTo>
                    <a:pt x="114" y="240"/>
                  </a:lnTo>
                  <a:lnTo>
                    <a:pt x="111" y="250"/>
                  </a:lnTo>
                  <a:lnTo>
                    <a:pt x="110" y="259"/>
                  </a:lnTo>
                  <a:lnTo>
                    <a:pt x="109" y="264"/>
                  </a:lnTo>
                  <a:lnTo>
                    <a:pt x="109" y="270"/>
                  </a:lnTo>
                  <a:lnTo>
                    <a:pt x="109" y="275"/>
                  </a:lnTo>
                  <a:lnTo>
                    <a:pt x="109" y="282"/>
                  </a:lnTo>
                  <a:lnTo>
                    <a:pt x="123" y="289"/>
                  </a:lnTo>
                  <a:lnTo>
                    <a:pt x="146" y="297"/>
                  </a:lnTo>
                  <a:lnTo>
                    <a:pt x="172" y="302"/>
                  </a:lnTo>
                  <a:lnTo>
                    <a:pt x="202" y="305"/>
                  </a:lnTo>
                  <a:lnTo>
                    <a:pt x="230" y="305"/>
                  </a:lnTo>
                  <a:lnTo>
                    <a:pt x="259" y="303"/>
                  </a:lnTo>
                  <a:lnTo>
                    <a:pt x="283" y="297"/>
                  </a:lnTo>
                  <a:lnTo>
                    <a:pt x="303" y="288"/>
                  </a:lnTo>
                  <a:lnTo>
                    <a:pt x="322" y="248"/>
                  </a:lnTo>
                  <a:lnTo>
                    <a:pt x="346" y="203"/>
                  </a:lnTo>
                  <a:lnTo>
                    <a:pt x="373" y="154"/>
                  </a:lnTo>
                  <a:lnTo>
                    <a:pt x="403" y="108"/>
                  </a:lnTo>
                  <a:lnTo>
                    <a:pt x="437" y="65"/>
                  </a:lnTo>
                  <a:lnTo>
                    <a:pt x="474" y="31"/>
                  </a:lnTo>
                  <a:lnTo>
                    <a:pt x="515" y="8"/>
                  </a:lnTo>
                  <a:lnTo>
                    <a:pt x="559" y="0"/>
                  </a:lnTo>
                  <a:lnTo>
                    <a:pt x="524" y="29"/>
                  </a:lnTo>
                  <a:lnTo>
                    <a:pt x="495" y="65"/>
                  </a:lnTo>
                  <a:lnTo>
                    <a:pt x="470" y="104"/>
                  </a:lnTo>
                  <a:lnTo>
                    <a:pt x="452" y="145"/>
                  </a:lnTo>
                  <a:lnTo>
                    <a:pt x="438" y="186"/>
                  </a:lnTo>
                  <a:lnTo>
                    <a:pt x="431" y="226"/>
                  </a:lnTo>
                  <a:lnTo>
                    <a:pt x="427" y="262"/>
                  </a:lnTo>
                  <a:lnTo>
                    <a:pt x="432" y="29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6" name="Freeform 70"/>
            <p:cNvSpPr>
              <a:spLocks/>
            </p:cNvSpPr>
            <p:nvPr/>
          </p:nvSpPr>
          <p:spPr bwMode="auto">
            <a:xfrm>
              <a:off x="4957" y="1716"/>
              <a:ext cx="80" cy="184"/>
            </a:xfrm>
            <a:custGeom>
              <a:avLst/>
              <a:gdLst>
                <a:gd name="T0" fmla="*/ 0 w 161"/>
                <a:gd name="T1" fmla="*/ 1 h 369"/>
                <a:gd name="T2" fmla="*/ 0 w 161"/>
                <a:gd name="T3" fmla="*/ 1 h 369"/>
                <a:gd name="T4" fmla="*/ 0 w 161"/>
                <a:gd name="T5" fmla="*/ 1 h 369"/>
                <a:gd name="T6" fmla="*/ 0 w 161"/>
                <a:gd name="T7" fmla="*/ 0 h 369"/>
                <a:gd name="T8" fmla="*/ 0 w 161"/>
                <a:gd name="T9" fmla="*/ 0 h 369"/>
                <a:gd name="T10" fmla="*/ 0 w 161"/>
                <a:gd name="T11" fmla="*/ 0 h 369"/>
                <a:gd name="T12" fmla="*/ 0 w 161"/>
                <a:gd name="T13" fmla="*/ 0 h 369"/>
                <a:gd name="T14" fmla="*/ 0 w 161"/>
                <a:gd name="T15" fmla="*/ 0 h 369"/>
                <a:gd name="T16" fmla="*/ 0 w 161"/>
                <a:gd name="T17" fmla="*/ 0 h 369"/>
                <a:gd name="T18" fmla="*/ 0 w 161"/>
                <a:gd name="T19" fmla="*/ 0 h 369"/>
                <a:gd name="T20" fmla="*/ 0 w 161"/>
                <a:gd name="T21" fmla="*/ 0 h 369"/>
                <a:gd name="T22" fmla="*/ 0 w 161"/>
                <a:gd name="T23" fmla="*/ 0 h 369"/>
                <a:gd name="T24" fmla="*/ 0 w 161"/>
                <a:gd name="T25" fmla="*/ 0 h 369"/>
                <a:gd name="T26" fmla="*/ 0 w 161"/>
                <a:gd name="T27" fmla="*/ 0 h 369"/>
                <a:gd name="T28" fmla="*/ 0 w 161"/>
                <a:gd name="T29" fmla="*/ 0 h 369"/>
                <a:gd name="T30" fmla="*/ 0 w 161"/>
                <a:gd name="T31" fmla="*/ 0 h 369"/>
                <a:gd name="T32" fmla="*/ 0 w 161"/>
                <a:gd name="T33" fmla="*/ 0 h 369"/>
                <a:gd name="T34" fmla="*/ 0 w 161"/>
                <a:gd name="T35" fmla="*/ 0 h 369"/>
                <a:gd name="T36" fmla="*/ 0 w 161"/>
                <a:gd name="T37" fmla="*/ 0 h 369"/>
                <a:gd name="T38" fmla="*/ 0 w 161"/>
                <a:gd name="T39" fmla="*/ 0 h 369"/>
                <a:gd name="T40" fmla="*/ 0 w 161"/>
                <a:gd name="T41" fmla="*/ 0 h 369"/>
                <a:gd name="T42" fmla="*/ 0 w 161"/>
                <a:gd name="T43" fmla="*/ 0 h 369"/>
                <a:gd name="T44" fmla="*/ 0 w 161"/>
                <a:gd name="T45" fmla="*/ 0 h 369"/>
                <a:gd name="T46" fmla="*/ 0 w 161"/>
                <a:gd name="T47" fmla="*/ 0 h 369"/>
                <a:gd name="T48" fmla="*/ 0 w 161"/>
                <a:gd name="T49" fmla="*/ 0 h 369"/>
                <a:gd name="T50" fmla="*/ 0 w 161"/>
                <a:gd name="T51" fmla="*/ 0 h 369"/>
                <a:gd name="T52" fmla="*/ 0 w 161"/>
                <a:gd name="T53" fmla="*/ 0 h 369"/>
                <a:gd name="T54" fmla="*/ 0 w 161"/>
                <a:gd name="T55" fmla="*/ 0 h 369"/>
                <a:gd name="T56" fmla="*/ 0 w 161"/>
                <a:gd name="T57" fmla="*/ 0 h 369"/>
                <a:gd name="T58" fmla="*/ 0 w 161"/>
                <a:gd name="T59" fmla="*/ 1 h 369"/>
                <a:gd name="T60" fmla="*/ 0 w 161"/>
                <a:gd name="T61" fmla="*/ 1 h 369"/>
                <a:gd name="T62" fmla="*/ 0 w 161"/>
                <a:gd name="T63" fmla="*/ 1 h 369"/>
                <a:gd name="T64" fmla="*/ 0 w 161"/>
                <a:gd name="T65" fmla="*/ 1 h 369"/>
                <a:gd name="T66" fmla="*/ 0 w 161"/>
                <a:gd name="T67" fmla="*/ 1 h 369"/>
                <a:gd name="T68" fmla="*/ 0 w 161"/>
                <a:gd name="T69" fmla="*/ 1 h 369"/>
                <a:gd name="T70" fmla="*/ 0 w 161"/>
                <a:gd name="T71" fmla="*/ 1 h 369"/>
                <a:gd name="T72" fmla="*/ 0 w 161"/>
                <a:gd name="T73" fmla="*/ 1 h 369"/>
                <a:gd name="T74" fmla="*/ 0 w 161"/>
                <a:gd name="T75" fmla="*/ 1 h 369"/>
                <a:gd name="T76" fmla="*/ 0 w 161"/>
                <a:gd name="T77" fmla="*/ 1 h 369"/>
                <a:gd name="T78" fmla="*/ 0 w 161"/>
                <a:gd name="T79" fmla="*/ 1 h 369"/>
                <a:gd name="T80" fmla="*/ 0 w 161"/>
                <a:gd name="T81" fmla="*/ 1 h 369"/>
                <a:gd name="T82" fmla="*/ 0 w 161"/>
                <a:gd name="T83" fmla="*/ 1 h 369"/>
                <a:gd name="T84" fmla="*/ 0 w 161"/>
                <a:gd name="T85" fmla="*/ 1 h 369"/>
                <a:gd name="T86" fmla="*/ 0 w 161"/>
                <a:gd name="T87" fmla="*/ 1 h 3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1" h="369">
                  <a:moveTo>
                    <a:pt x="5" y="369"/>
                  </a:moveTo>
                  <a:lnTo>
                    <a:pt x="0" y="347"/>
                  </a:lnTo>
                  <a:lnTo>
                    <a:pt x="0" y="328"/>
                  </a:lnTo>
                  <a:lnTo>
                    <a:pt x="1" y="309"/>
                  </a:lnTo>
                  <a:lnTo>
                    <a:pt x="5" y="290"/>
                  </a:lnTo>
                  <a:lnTo>
                    <a:pt x="8" y="271"/>
                  </a:lnTo>
                  <a:lnTo>
                    <a:pt x="13" y="254"/>
                  </a:lnTo>
                  <a:lnTo>
                    <a:pt x="16" y="236"/>
                  </a:lnTo>
                  <a:lnTo>
                    <a:pt x="18" y="218"/>
                  </a:lnTo>
                  <a:lnTo>
                    <a:pt x="6" y="185"/>
                  </a:lnTo>
                  <a:lnTo>
                    <a:pt x="2" y="155"/>
                  </a:lnTo>
                  <a:lnTo>
                    <a:pt x="2" y="129"/>
                  </a:lnTo>
                  <a:lnTo>
                    <a:pt x="6" y="104"/>
                  </a:lnTo>
                  <a:lnTo>
                    <a:pt x="12" y="78"/>
                  </a:lnTo>
                  <a:lnTo>
                    <a:pt x="19" y="53"/>
                  </a:lnTo>
                  <a:lnTo>
                    <a:pt x="25" y="27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52" y="16"/>
                  </a:lnTo>
                  <a:lnTo>
                    <a:pt x="67" y="33"/>
                  </a:lnTo>
                  <a:lnTo>
                    <a:pt x="82" y="54"/>
                  </a:lnTo>
                  <a:lnTo>
                    <a:pt x="98" y="75"/>
                  </a:lnTo>
                  <a:lnTo>
                    <a:pt x="114" y="98"/>
                  </a:lnTo>
                  <a:lnTo>
                    <a:pt x="127" y="118"/>
                  </a:lnTo>
                  <a:lnTo>
                    <a:pt x="137" y="136"/>
                  </a:lnTo>
                  <a:lnTo>
                    <a:pt x="133" y="140"/>
                  </a:lnTo>
                  <a:lnTo>
                    <a:pt x="129" y="142"/>
                  </a:lnTo>
                  <a:lnTo>
                    <a:pt x="126" y="143"/>
                  </a:lnTo>
                  <a:lnTo>
                    <a:pt x="123" y="144"/>
                  </a:lnTo>
                  <a:lnTo>
                    <a:pt x="118" y="145"/>
                  </a:lnTo>
                  <a:lnTo>
                    <a:pt x="113" y="148"/>
                  </a:lnTo>
                  <a:lnTo>
                    <a:pt x="113" y="153"/>
                  </a:lnTo>
                  <a:lnTo>
                    <a:pt x="113" y="159"/>
                  </a:lnTo>
                  <a:lnTo>
                    <a:pt x="123" y="159"/>
                  </a:lnTo>
                  <a:lnTo>
                    <a:pt x="134" y="159"/>
                  </a:lnTo>
                  <a:lnTo>
                    <a:pt x="139" y="159"/>
                  </a:lnTo>
                  <a:lnTo>
                    <a:pt x="145" y="159"/>
                  </a:lnTo>
                  <a:lnTo>
                    <a:pt x="151" y="160"/>
                  </a:lnTo>
                  <a:lnTo>
                    <a:pt x="157" y="161"/>
                  </a:lnTo>
                  <a:lnTo>
                    <a:pt x="161" y="179"/>
                  </a:lnTo>
                  <a:lnTo>
                    <a:pt x="157" y="192"/>
                  </a:lnTo>
                  <a:lnTo>
                    <a:pt x="148" y="200"/>
                  </a:lnTo>
                  <a:lnTo>
                    <a:pt x="136" y="205"/>
                  </a:lnTo>
                  <a:lnTo>
                    <a:pt x="120" y="206"/>
                  </a:lnTo>
                  <a:lnTo>
                    <a:pt x="105" y="207"/>
                  </a:lnTo>
                  <a:lnTo>
                    <a:pt x="90" y="207"/>
                  </a:lnTo>
                  <a:lnTo>
                    <a:pt x="79" y="208"/>
                  </a:lnTo>
                  <a:lnTo>
                    <a:pt x="77" y="215"/>
                  </a:lnTo>
                  <a:lnTo>
                    <a:pt x="75" y="222"/>
                  </a:lnTo>
                  <a:lnTo>
                    <a:pt x="82" y="222"/>
                  </a:lnTo>
                  <a:lnTo>
                    <a:pt x="91" y="222"/>
                  </a:lnTo>
                  <a:lnTo>
                    <a:pt x="98" y="222"/>
                  </a:lnTo>
                  <a:lnTo>
                    <a:pt x="107" y="222"/>
                  </a:lnTo>
                  <a:lnTo>
                    <a:pt x="114" y="222"/>
                  </a:lnTo>
                  <a:lnTo>
                    <a:pt x="123" y="222"/>
                  </a:lnTo>
                  <a:lnTo>
                    <a:pt x="131" y="222"/>
                  </a:lnTo>
                  <a:lnTo>
                    <a:pt x="139" y="222"/>
                  </a:lnTo>
                  <a:lnTo>
                    <a:pt x="135" y="238"/>
                  </a:lnTo>
                  <a:lnTo>
                    <a:pt x="129" y="249"/>
                  </a:lnTo>
                  <a:lnTo>
                    <a:pt x="120" y="257"/>
                  </a:lnTo>
                  <a:lnTo>
                    <a:pt x="111" y="262"/>
                  </a:lnTo>
                  <a:lnTo>
                    <a:pt x="98" y="263"/>
                  </a:lnTo>
                  <a:lnTo>
                    <a:pt x="86" y="264"/>
                  </a:lnTo>
                  <a:lnTo>
                    <a:pt x="70" y="264"/>
                  </a:lnTo>
                  <a:lnTo>
                    <a:pt x="55" y="264"/>
                  </a:lnTo>
                  <a:lnTo>
                    <a:pt x="53" y="267"/>
                  </a:lnTo>
                  <a:lnTo>
                    <a:pt x="51" y="271"/>
                  </a:lnTo>
                  <a:lnTo>
                    <a:pt x="64" y="274"/>
                  </a:lnTo>
                  <a:lnTo>
                    <a:pt x="75" y="276"/>
                  </a:lnTo>
                  <a:lnTo>
                    <a:pt x="82" y="277"/>
                  </a:lnTo>
                  <a:lnTo>
                    <a:pt x="89" y="279"/>
                  </a:lnTo>
                  <a:lnTo>
                    <a:pt x="95" y="282"/>
                  </a:lnTo>
                  <a:lnTo>
                    <a:pt x="99" y="286"/>
                  </a:lnTo>
                  <a:lnTo>
                    <a:pt x="92" y="292"/>
                  </a:lnTo>
                  <a:lnTo>
                    <a:pt x="86" y="298"/>
                  </a:lnTo>
                  <a:lnTo>
                    <a:pt x="79" y="304"/>
                  </a:lnTo>
                  <a:lnTo>
                    <a:pt x="75" y="313"/>
                  </a:lnTo>
                  <a:lnTo>
                    <a:pt x="66" y="313"/>
                  </a:lnTo>
                  <a:lnTo>
                    <a:pt x="57" y="313"/>
                  </a:lnTo>
                  <a:lnTo>
                    <a:pt x="48" y="313"/>
                  </a:lnTo>
                  <a:lnTo>
                    <a:pt x="40" y="313"/>
                  </a:lnTo>
                  <a:lnTo>
                    <a:pt x="40" y="319"/>
                  </a:lnTo>
                  <a:lnTo>
                    <a:pt x="41" y="325"/>
                  </a:lnTo>
                  <a:lnTo>
                    <a:pt x="42" y="332"/>
                  </a:lnTo>
                  <a:lnTo>
                    <a:pt x="44" y="341"/>
                  </a:lnTo>
                  <a:lnTo>
                    <a:pt x="34" y="348"/>
                  </a:lnTo>
                  <a:lnTo>
                    <a:pt x="24" y="357"/>
                  </a:lnTo>
                  <a:lnTo>
                    <a:pt x="15" y="364"/>
                  </a:lnTo>
                  <a:lnTo>
                    <a:pt x="5" y="369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7" name="Freeform 71"/>
            <p:cNvSpPr>
              <a:spLocks/>
            </p:cNvSpPr>
            <p:nvPr/>
          </p:nvSpPr>
          <p:spPr bwMode="auto">
            <a:xfrm>
              <a:off x="4925" y="1662"/>
              <a:ext cx="13" cy="13"/>
            </a:xfrm>
            <a:custGeom>
              <a:avLst/>
              <a:gdLst>
                <a:gd name="T0" fmla="*/ 1 w 24"/>
                <a:gd name="T1" fmla="*/ 1 h 25"/>
                <a:gd name="T2" fmla="*/ 1 w 24"/>
                <a:gd name="T3" fmla="*/ 1 h 25"/>
                <a:gd name="T4" fmla="*/ 0 w 24"/>
                <a:gd name="T5" fmla="*/ 1 h 25"/>
                <a:gd name="T6" fmla="*/ 0 w 24"/>
                <a:gd name="T7" fmla="*/ 1 h 25"/>
                <a:gd name="T8" fmla="*/ 0 w 24"/>
                <a:gd name="T9" fmla="*/ 0 h 25"/>
                <a:gd name="T10" fmla="*/ 1 w 24"/>
                <a:gd name="T11" fmla="*/ 1 h 25"/>
                <a:gd name="T12" fmla="*/ 1 w 24"/>
                <a:gd name="T13" fmla="*/ 1 h 25"/>
                <a:gd name="T14" fmla="*/ 1 w 24"/>
                <a:gd name="T15" fmla="*/ 1 h 25"/>
                <a:gd name="T16" fmla="*/ 1 w 24"/>
                <a:gd name="T17" fmla="*/ 1 h 25"/>
                <a:gd name="T18" fmla="*/ 1 w 24"/>
                <a:gd name="T19" fmla="*/ 1 h 25"/>
                <a:gd name="T20" fmla="*/ 1 w 24"/>
                <a:gd name="T21" fmla="*/ 1 h 25"/>
                <a:gd name="T22" fmla="*/ 1 w 24"/>
                <a:gd name="T23" fmla="*/ 1 h 25"/>
                <a:gd name="T24" fmla="*/ 1 w 24"/>
                <a:gd name="T25" fmla="*/ 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5">
                  <a:moveTo>
                    <a:pt x="13" y="23"/>
                  </a:moveTo>
                  <a:lnTo>
                    <a:pt x="6" y="19"/>
                  </a:lnTo>
                  <a:lnTo>
                    <a:pt x="0" y="14"/>
                  </a:lnTo>
                  <a:lnTo>
                    <a:pt x="0" y="5"/>
                  </a:lnTo>
                  <a:lnTo>
                    <a:pt x="0" y="0"/>
                  </a:lnTo>
                  <a:lnTo>
                    <a:pt x="9" y="2"/>
                  </a:lnTo>
                  <a:lnTo>
                    <a:pt x="20" y="4"/>
                  </a:lnTo>
                  <a:lnTo>
                    <a:pt x="21" y="8"/>
                  </a:lnTo>
                  <a:lnTo>
                    <a:pt x="22" y="13"/>
                  </a:lnTo>
                  <a:lnTo>
                    <a:pt x="22" y="19"/>
                  </a:lnTo>
                  <a:lnTo>
                    <a:pt x="24" y="25"/>
                  </a:lnTo>
                  <a:lnTo>
                    <a:pt x="18" y="24"/>
                  </a:lnTo>
                  <a:lnTo>
                    <a:pt x="13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8" name="Freeform 72"/>
            <p:cNvSpPr>
              <a:spLocks/>
            </p:cNvSpPr>
            <p:nvPr/>
          </p:nvSpPr>
          <p:spPr bwMode="auto">
            <a:xfrm>
              <a:off x="4517" y="1231"/>
              <a:ext cx="283" cy="416"/>
            </a:xfrm>
            <a:custGeom>
              <a:avLst/>
              <a:gdLst>
                <a:gd name="T0" fmla="*/ 1 w 566"/>
                <a:gd name="T1" fmla="*/ 4 h 831"/>
                <a:gd name="T2" fmla="*/ 1 w 566"/>
                <a:gd name="T3" fmla="*/ 4 h 831"/>
                <a:gd name="T4" fmla="*/ 1 w 566"/>
                <a:gd name="T5" fmla="*/ 3 h 831"/>
                <a:gd name="T6" fmla="*/ 2 w 566"/>
                <a:gd name="T7" fmla="*/ 3 h 831"/>
                <a:gd name="T8" fmla="*/ 2 w 566"/>
                <a:gd name="T9" fmla="*/ 3 h 831"/>
                <a:gd name="T10" fmla="*/ 2 w 566"/>
                <a:gd name="T11" fmla="*/ 2 h 831"/>
                <a:gd name="T12" fmla="*/ 2 w 566"/>
                <a:gd name="T13" fmla="*/ 2 h 831"/>
                <a:gd name="T14" fmla="*/ 1 w 566"/>
                <a:gd name="T15" fmla="*/ 2 h 831"/>
                <a:gd name="T16" fmla="*/ 1 w 566"/>
                <a:gd name="T17" fmla="*/ 2 h 831"/>
                <a:gd name="T18" fmla="*/ 1 w 566"/>
                <a:gd name="T19" fmla="*/ 2 h 831"/>
                <a:gd name="T20" fmla="*/ 1 w 566"/>
                <a:gd name="T21" fmla="*/ 2 h 831"/>
                <a:gd name="T22" fmla="*/ 1 w 566"/>
                <a:gd name="T23" fmla="*/ 2 h 831"/>
                <a:gd name="T24" fmla="*/ 1 w 566"/>
                <a:gd name="T25" fmla="*/ 1 h 831"/>
                <a:gd name="T26" fmla="*/ 1 w 566"/>
                <a:gd name="T27" fmla="*/ 1 h 831"/>
                <a:gd name="T28" fmla="*/ 1 w 566"/>
                <a:gd name="T29" fmla="*/ 1 h 831"/>
                <a:gd name="T30" fmla="*/ 1 w 566"/>
                <a:gd name="T31" fmla="*/ 1 h 831"/>
                <a:gd name="T32" fmla="*/ 1 w 566"/>
                <a:gd name="T33" fmla="*/ 1 h 831"/>
                <a:gd name="T34" fmla="*/ 1 w 566"/>
                <a:gd name="T35" fmla="*/ 1 h 831"/>
                <a:gd name="T36" fmla="*/ 1 w 566"/>
                <a:gd name="T37" fmla="*/ 1 h 831"/>
                <a:gd name="T38" fmla="*/ 1 w 566"/>
                <a:gd name="T39" fmla="*/ 1 h 831"/>
                <a:gd name="T40" fmla="*/ 1 w 566"/>
                <a:gd name="T41" fmla="*/ 1 h 831"/>
                <a:gd name="T42" fmla="*/ 2 w 566"/>
                <a:gd name="T43" fmla="*/ 1 h 831"/>
                <a:gd name="T44" fmla="*/ 2 w 566"/>
                <a:gd name="T45" fmla="*/ 1 h 831"/>
                <a:gd name="T46" fmla="*/ 2 w 566"/>
                <a:gd name="T47" fmla="*/ 1 h 831"/>
                <a:gd name="T48" fmla="*/ 2 w 566"/>
                <a:gd name="T49" fmla="*/ 1 h 831"/>
                <a:gd name="T50" fmla="*/ 2 w 566"/>
                <a:gd name="T51" fmla="*/ 1 h 831"/>
                <a:gd name="T52" fmla="*/ 2 w 566"/>
                <a:gd name="T53" fmla="*/ 1 h 831"/>
                <a:gd name="T54" fmla="*/ 2 w 566"/>
                <a:gd name="T55" fmla="*/ 1 h 831"/>
                <a:gd name="T56" fmla="*/ 2 w 566"/>
                <a:gd name="T57" fmla="*/ 2 h 831"/>
                <a:gd name="T58" fmla="*/ 2 w 566"/>
                <a:gd name="T59" fmla="*/ 2 h 831"/>
                <a:gd name="T60" fmla="*/ 2 w 566"/>
                <a:gd name="T61" fmla="*/ 2 h 831"/>
                <a:gd name="T62" fmla="*/ 2 w 566"/>
                <a:gd name="T63" fmla="*/ 2 h 831"/>
                <a:gd name="T64" fmla="*/ 2 w 566"/>
                <a:gd name="T65" fmla="*/ 2 h 831"/>
                <a:gd name="T66" fmla="*/ 2 w 566"/>
                <a:gd name="T67" fmla="*/ 2 h 831"/>
                <a:gd name="T68" fmla="*/ 2 w 566"/>
                <a:gd name="T69" fmla="*/ 2 h 831"/>
                <a:gd name="T70" fmla="*/ 2 w 566"/>
                <a:gd name="T71" fmla="*/ 2 h 831"/>
                <a:gd name="T72" fmla="*/ 2 w 566"/>
                <a:gd name="T73" fmla="*/ 2 h 831"/>
                <a:gd name="T74" fmla="*/ 2 w 566"/>
                <a:gd name="T75" fmla="*/ 2 h 831"/>
                <a:gd name="T76" fmla="*/ 2 w 566"/>
                <a:gd name="T77" fmla="*/ 2 h 831"/>
                <a:gd name="T78" fmla="*/ 2 w 566"/>
                <a:gd name="T79" fmla="*/ 2 h 831"/>
                <a:gd name="T80" fmla="*/ 2 w 566"/>
                <a:gd name="T81" fmla="*/ 2 h 831"/>
                <a:gd name="T82" fmla="*/ 2 w 566"/>
                <a:gd name="T83" fmla="*/ 2 h 831"/>
                <a:gd name="T84" fmla="*/ 2 w 566"/>
                <a:gd name="T85" fmla="*/ 3 h 831"/>
                <a:gd name="T86" fmla="*/ 2 w 566"/>
                <a:gd name="T87" fmla="*/ 3 h 831"/>
                <a:gd name="T88" fmla="*/ 3 w 566"/>
                <a:gd name="T89" fmla="*/ 3 h 831"/>
                <a:gd name="T90" fmla="*/ 3 w 566"/>
                <a:gd name="T91" fmla="*/ 3 h 831"/>
                <a:gd name="T92" fmla="*/ 2 w 566"/>
                <a:gd name="T93" fmla="*/ 3 h 831"/>
                <a:gd name="T94" fmla="*/ 2 w 566"/>
                <a:gd name="T95" fmla="*/ 4 h 831"/>
                <a:gd name="T96" fmla="*/ 2 w 566"/>
                <a:gd name="T97" fmla="*/ 4 h 831"/>
                <a:gd name="T98" fmla="*/ 2 w 566"/>
                <a:gd name="T99" fmla="*/ 4 h 831"/>
                <a:gd name="T100" fmla="*/ 2 w 566"/>
                <a:gd name="T101" fmla="*/ 4 h 8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6" h="831">
                  <a:moveTo>
                    <a:pt x="271" y="831"/>
                  </a:moveTo>
                  <a:lnTo>
                    <a:pt x="254" y="828"/>
                  </a:lnTo>
                  <a:lnTo>
                    <a:pt x="241" y="827"/>
                  </a:lnTo>
                  <a:lnTo>
                    <a:pt x="232" y="825"/>
                  </a:lnTo>
                  <a:lnTo>
                    <a:pt x="226" y="824"/>
                  </a:lnTo>
                  <a:lnTo>
                    <a:pt x="216" y="821"/>
                  </a:lnTo>
                  <a:lnTo>
                    <a:pt x="210" y="817"/>
                  </a:lnTo>
                  <a:lnTo>
                    <a:pt x="216" y="780"/>
                  </a:lnTo>
                  <a:lnTo>
                    <a:pt x="228" y="746"/>
                  </a:lnTo>
                  <a:lnTo>
                    <a:pt x="242" y="711"/>
                  </a:lnTo>
                  <a:lnTo>
                    <a:pt x="259" y="679"/>
                  </a:lnTo>
                  <a:lnTo>
                    <a:pt x="276" y="648"/>
                  </a:lnTo>
                  <a:lnTo>
                    <a:pt x="292" y="616"/>
                  </a:lnTo>
                  <a:lnTo>
                    <a:pt x="306" y="584"/>
                  </a:lnTo>
                  <a:lnTo>
                    <a:pt x="316" y="554"/>
                  </a:lnTo>
                  <a:lnTo>
                    <a:pt x="299" y="533"/>
                  </a:lnTo>
                  <a:lnTo>
                    <a:pt x="288" y="518"/>
                  </a:lnTo>
                  <a:lnTo>
                    <a:pt x="278" y="505"/>
                  </a:lnTo>
                  <a:lnTo>
                    <a:pt x="272" y="497"/>
                  </a:lnTo>
                  <a:lnTo>
                    <a:pt x="267" y="488"/>
                  </a:lnTo>
                  <a:lnTo>
                    <a:pt x="263" y="481"/>
                  </a:lnTo>
                  <a:lnTo>
                    <a:pt x="258" y="472"/>
                  </a:lnTo>
                  <a:lnTo>
                    <a:pt x="254" y="463"/>
                  </a:lnTo>
                  <a:lnTo>
                    <a:pt x="238" y="457"/>
                  </a:lnTo>
                  <a:lnTo>
                    <a:pt x="223" y="452"/>
                  </a:lnTo>
                  <a:lnTo>
                    <a:pt x="208" y="446"/>
                  </a:lnTo>
                  <a:lnTo>
                    <a:pt x="193" y="442"/>
                  </a:lnTo>
                  <a:lnTo>
                    <a:pt x="178" y="436"/>
                  </a:lnTo>
                  <a:lnTo>
                    <a:pt x="165" y="430"/>
                  </a:lnTo>
                  <a:lnTo>
                    <a:pt x="154" y="424"/>
                  </a:lnTo>
                  <a:lnTo>
                    <a:pt x="145" y="419"/>
                  </a:lnTo>
                  <a:lnTo>
                    <a:pt x="141" y="405"/>
                  </a:lnTo>
                  <a:lnTo>
                    <a:pt x="138" y="391"/>
                  </a:lnTo>
                  <a:lnTo>
                    <a:pt x="134" y="377"/>
                  </a:lnTo>
                  <a:lnTo>
                    <a:pt x="131" y="361"/>
                  </a:lnTo>
                  <a:lnTo>
                    <a:pt x="123" y="339"/>
                  </a:lnTo>
                  <a:lnTo>
                    <a:pt x="117" y="313"/>
                  </a:lnTo>
                  <a:lnTo>
                    <a:pt x="107" y="279"/>
                  </a:lnTo>
                  <a:lnTo>
                    <a:pt x="98" y="237"/>
                  </a:lnTo>
                  <a:lnTo>
                    <a:pt x="85" y="235"/>
                  </a:lnTo>
                  <a:lnTo>
                    <a:pt x="73" y="234"/>
                  </a:lnTo>
                  <a:lnTo>
                    <a:pt x="60" y="232"/>
                  </a:lnTo>
                  <a:lnTo>
                    <a:pt x="48" y="232"/>
                  </a:lnTo>
                  <a:lnTo>
                    <a:pt x="36" y="231"/>
                  </a:lnTo>
                  <a:lnTo>
                    <a:pt x="24" y="230"/>
                  </a:lnTo>
                  <a:lnTo>
                    <a:pt x="11" y="229"/>
                  </a:lnTo>
                  <a:lnTo>
                    <a:pt x="0" y="229"/>
                  </a:lnTo>
                  <a:lnTo>
                    <a:pt x="4" y="204"/>
                  </a:lnTo>
                  <a:lnTo>
                    <a:pt x="17" y="178"/>
                  </a:lnTo>
                  <a:lnTo>
                    <a:pt x="35" y="147"/>
                  </a:lnTo>
                  <a:lnTo>
                    <a:pt x="58" y="117"/>
                  </a:lnTo>
                  <a:lnTo>
                    <a:pt x="81" y="84"/>
                  </a:lnTo>
                  <a:lnTo>
                    <a:pt x="104" y="54"/>
                  </a:lnTo>
                  <a:lnTo>
                    <a:pt x="124" y="25"/>
                  </a:lnTo>
                  <a:lnTo>
                    <a:pt x="140" y="1"/>
                  </a:lnTo>
                  <a:lnTo>
                    <a:pt x="171" y="0"/>
                  </a:lnTo>
                  <a:lnTo>
                    <a:pt x="195" y="3"/>
                  </a:lnTo>
                  <a:lnTo>
                    <a:pt x="213" y="9"/>
                  </a:lnTo>
                  <a:lnTo>
                    <a:pt x="227" y="22"/>
                  </a:lnTo>
                  <a:lnTo>
                    <a:pt x="235" y="37"/>
                  </a:lnTo>
                  <a:lnTo>
                    <a:pt x="242" y="57"/>
                  </a:lnTo>
                  <a:lnTo>
                    <a:pt x="248" y="81"/>
                  </a:lnTo>
                  <a:lnTo>
                    <a:pt x="254" y="110"/>
                  </a:lnTo>
                  <a:lnTo>
                    <a:pt x="259" y="117"/>
                  </a:lnTo>
                  <a:lnTo>
                    <a:pt x="265" y="126"/>
                  </a:lnTo>
                  <a:lnTo>
                    <a:pt x="271" y="134"/>
                  </a:lnTo>
                  <a:lnTo>
                    <a:pt x="279" y="143"/>
                  </a:lnTo>
                  <a:lnTo>
                    <a:pt x="286" y="151"/>
                  </a:lnTo>
                  <a:lnTo>
                    <a:pt x="295" y="159"/>
                  </a:lnTo>
                  <a:lnTo>
                    <a:pt x="306" y="169"/>
                  </a:lnTo>
                  <a:lnTo>
                    <a:pt x="318" y="179"/>
                  </a:lnTo>
                  <a:lnTo>
                    <a:pt x="327" y="164"/>
                  </a:lnTo>
                  <a:lnTo>
                    <a:pt x="334" y="152"/>
                  </a:lnTo>
                  <a:lnTo>
                    <a:pt x="342" y="140"/>
                  </a:lnTo>
                  <a:lnTo>
                    <a:pt x="351" y="131"/>
                  </a:lnTo>
                  <a:lnTo>
                    <a:pt x="360" y="122"/>
                  </a:lnTo>
                  <a:lnTo>
                    <a:pt x="372" y="116"/>
                  </a:lnTo>
                  <a:lnTo>
                    <a:pt x="387" y="112"/>
                  </a:lnTo>
                  <a:lnTo>
                    <a:pt x="407" y="112"/>
                  </a:lnTo>
                  <a:lnTo>
                    <a:pt x="431" y="141"/>
                  </a:lnTo>
                  <a:lnTo>
                    <a:pt x="440" y="169"/>
                  </a:lnTo>
                  <a:lnTo>
                    <a:pt x="437" y="194"/>
                  </a:lnTo>
                  <a:lnTo>
                    <a:pt x="427" y="218"/>
                  </a:lnTo>
                  <a:lnTo>
                    <a:pt x="411" y="241"/>
                  </a:lnTo>
                  <a:lnTo>
                    <a:pt x="397" y="266"/>
                  </a:lnTo>
                  <a:lnTo>
                    <a:pt x="385" y="291"/>
                  </a:lnTo>
                  <a:lnTo>
                    <a:pt x="381" y="319"/>
                  </a:lnTo>
                  <a:lnTo>
                    <a:pt x="385" y="329"/>
                  </a:lnTo>
                  <a:lnTo>
                    <a:pt x="389" y="336"/>
                  </a:lnTo>
                  <a:lnTo>
                    <a:pt x="392" y="343"/>
                  </a:lnTo>
                  <a:lnTo>
                    <a:pt x="397" y="350"/>
                  </a:lnTo>
                  <a:lnTo>
                    <a:pt x="400" y="355"/>
                  </a:lnTo>
                  <a:lnTo>
                    <a:pt x="405" y="362"/>
                  </a:lnTo>
                  <a:lnTo>
                    <a:pt x="411" y="369"/>
                  </a:lnTo>
                  <a:lnTo>
                    <a:pt x="420" y="381"/>
                  </a:lnTo>
                  <a:lnTo>
                    <a:pt x="415" y="386"/>
                  </a:lnTo>
                  <a:lnTo>
                    <a:pt x="412" y="390"/>
                  </a:lnTo>
                  <a:lnTo>
                    <a:pt x="411" y="394"/>
                  </a:lnTo>
                  <a:lnTo>
                    <a:pt x="413" y="400"/>
                  </a:lnTo>
                  <a:lnTo>
                    <a:pt x="418" y="401"/>
                  </a:lnTo>
                  <a:lnTo>
                    <a:pt x="425" y="404"/>
                  </a:lnTo>
                  <a:lnTo>
                    <a:pt x="431" y="406"/>
                  </a:lnTo>
                  <a:lnTo>
                    <a:pt x="440" y="411"/>
                  </a:lnTo>
                  <a:lnTo>
                    <a:pt x="445" y="415"/>
                  </a:lnTo>
                  <a:lnTo>
                    <a:pt x="450" y="423"/>
                  </a:lnTo>
                  <a:lnTo>
                    <a:pt x="453" y="431"/>
                  </a:lnTo>
                  <a:lnTo>
                    <a:pt x="453" y="443"/>
                  </a:lnTo>
                  <a:lnTo>
                    <a:pt x="445" y="443"/>
                  </a:lnTo>
                  <a:lnTo>
                    <a:pt x="440" y="443"/>
                  </a:lnTo>
                  <a:lnTo>
                    <a:pt x="436" y="443"/>
                  </a:lnTo>
                  <a:lnTo>
                    <a:pt x="432" y="443"/>
                  </a:lnTo>
                  <a:lnTo>
                    <a:pt x="428" y="445"/>
                  </a:lnTo>
                  <a:lnTo>
                    <a:pt x="425" y="449"/>
                  </a:lnTo>
                  <a:lnTo>
                    <a:pt x="436" y="452"/>
                  </a:lnTo>
                  <a:lnTo>
                    <a:pt x="446" y="456"/>
                  </a:lnTo>
                  <a:lnTo>
                    <a:pt x="456" y="459"/>
                  </a:lnTo>
                  <a:lnTo>
                    <a:pt x="465" y="463"/>
                  </a:lnTo>
                  <a:lnTo>
                    <a:pt x="473" y="466"/>
                  </a:lnTo>
                  <a:lnTo>
                    <a:pt x="482" y="473"/>
                  </a:lnTo>
                  <a:lnTo>
                    <a:pt x="492" y="483"/>
                  </a:lnTo>
                  <a:lnTo>
                    <a:pt x="502" y="496"/>
                  </a:lnTo>
                  <a:lnTo>
                    <a:pt x="500" y="498"/>
                  </a:lnTo>
                  <a:lnTo>
                    <a:pt x="497" y="499"/>
                  </a:lnTo>
                  <a:lnTo>
                    <a:pt x="493" y="499"/>
                  </a:lnTo>
                  <a:lnTo>
                    <a:pt x="487" y="499"/>
                  </a:lnTo>
                  <a:lnTo>
                    <a:pt x="481" y="499"/>
                  </a:lnTo>
                  <a:lnTo>
                    <a:pt x="473" y="500"/>
                  </a:lnTo>
                  <a:lnTo>
                    <a:pt x="471" y="506"/>
                  </a:lnTo>
                  <a:lnTo>
                    <a:pt x="468" y="513"/>
                  </a:lnTo>
                  <a:lnTo>
                    <a:pt x="479" y="514"/>
                  </a:lnTo>
                  <a:lnTo>
                    <a:pt x="488" y="515"/>
                  </a:lnTo>
                  <a:lnTo>
                    <a:pt x="496" y="516"/>
                  </a:lnTo>
                  <a:lnTo>
                    <a:pt x="505" y="518"/>
                  </a:lnTo>
                  <a:lnTo>
                    <a:pt x="515" y="520"/>
                  </a:lnTo>
                  <a:lnTo>
                    <a:pt x="528" y="524"/>
                  </a:lnTo>
                  <a:lnTo>
                    <a:pt x="543" y="528"/>
                  </a:lnTo>
                  <a:lnTo>
                    <a:pt x="566" y="536"/>
                  </a:lnTo>
                  <a:lnTo>
                    <a:pt x="533" y="566"/>
                  </a:lnTo>
                  <a:lnTo>
                    <a:pt x="504" y="600"/>
                  </a:lnTo>
                  <a:lnTo>
                    <a:pt x="478" y="634"/>
                  </a:lnTo>
                  <a:lnTo>
                    <a:pt x="454" y="671"/>
                  </a:lnTo>
                  <a:lnTo>
                    <a:pt x="430" y="707"/>
                  </a:lnTo>
                  <a:lnTo>
                    <a:pt x="408" y="745"/>
                  </a:lnTo>
                  <a:lnTo>
                    <a:pt x="386" y="784"/>
                  </a:lnTo>
                  <a:lnTo>
                    <a:pt x="364" y="825"/>
                  </a:lnTo>
                  <a:lnTo>
                    <a:pt x="351" y="825"/>
                  </a:lnTo>
                  <a:lnTo>
                    <a:pt x="340" y="826"/>
                  </a:lnTo>
                  <a:lnTo>
                    <a:pt x="328" y="827"/>
                  </a:lnTo>
                  <a:lnTo>
                    <a:pt x="317" y="828"/>
                  </a:lnTo>
                  <a:lnTo>
                    <a:pt x="305" y="828"/>
                  </a:lnTo>
                  <a:lnTo>
                    <a:pt x="293" y="829"/>
                  </a:lnTo>
                  <a:lnTo>
                    <a:pt x="282" y="830"/>
                  </a:lnTo>
                  <a:lnTo>
                    <a:pt x="271" y="831"/>
                  </a:lnTo>
                  <a:close/>
                </a:path>
              </a:pathLst>
            </a:custGeom>
            <a:solidFill>
              <a:srgbClr val="F2D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9" name="Freeform 73"/>
            <p:cNvSpPr>
              <a:spLocks/>
            </p:cNvSpPr>
            <p:nvPr/>
          </p:nvSpPr>
          <p:spPr bwMode="auto">
            <a:xfrm>
              <a:off x="4930" y="1624"/>
              <a:ext cx="12" cy="8"/>
            </a:xfrm>
            <a:custGeom>
              <a:avLst/>
              <a:gdLst>
                <a:gd name="T0" fmla="*/ 1 w 23"/>
                <a:gd name="T1" fmla="*/ 1 h 16"/>
                <a:gd name="T2" fmla="*/ 1 w 23"/>
                <a:gd name="T3" fmla="*/ 1 h 16"/>
                <a:gd name="T4" fmla="*/ 0 w 23"/>
                <a:gd name="T5" fmla="*/ 1 h 16"/>
                <a:gd name="T6" fmla="*/ 1 w 23"/>
                <a:gd name="T7" fmla="*/ 1 h 16"/>
                <a:gd name="T8" fmla="*/ 1 w 23"/>
                <a:gd name="T9" fmla="*/ 0 h 16"/>
                <a:gd name="T10" fmla="*/ 1 w 23"/>
                <a:gd name="T11" fmla="*/ 1 h 16"/>
                <a:gd name="T12" fmla="*/ 1 w 23"/>
                <a:gd name="T13" fmla="*/ 1 h 16"/>
                <a:gd name="T14" fmla="*/ 1 w 23"/>
                <a:gd name="T15" fmla="*/ 1 h 16"/>
                <a:gd name="T16" fmla="*/ 1 w 23"/>
                <a:gd name="T17" fmla="*/ 1 h 16"/>
                <a:gd name="T18" fmla="*/ 1 w 23"/>
                <a:gd name="T19" fmla="*/ 1 h 16"/>
                <a:gd name="T20" fmla="*/ 1 w 23"/>
                <a:gd name="T21" fmla="*/ 1 h 16"/>
                <a:gd name="T22" fmla="*/ 1 w 23"/>
                <a:gd name="T23" fmla="*/ 1 h 16"/>
                <a:gd name="T24" fmla="*/ 1 w 23"/>
                <a:gd name="T25" fmla="*/ 1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6">
                  <a:moveTo>
                    <a:pt x="7" y="16"/>
                  </a:moveTo>
                  <a:lnTo>
                    <a:pt x="3" y="12"/>
                  </a:lnTo>
                  <a:lnTo>
                    <a:pt x="0" y="9"/>
                  </a:lnTo>
                  <a:lnTo>
                    <a:pt x="3" y="4"/>
                  </a:lnTo>
                  <a:lnTo>
                    <a:pt x="7" y="0"/>
                  </a:lnTo>
                  <a:lnTo>
                    <a:pt x="14" y="1"/>
                  </a:lnTo>
                  <a:lnTo>
                    <a:pt x="18" y="3"/>
                  </a:lnTo>
                  <a:lnTo>
                    <a:pt x="20" y="5"/>
                  </a:lnTo>
                  <a:lnTo>
                    <a:pt x="23" y="9"/>
                  </a:lnTo>
                  <a:lnTo>
                    <a:pt x="20" y="12"/>
                  </a:lnTo>
                  <a:lnTo>
                    <a:pt x="18" y="14"/>
                  </a:lnTo>
                  <a:lnTo>
                    <a:pt x="14" y="14"/>
                  </a:lnTo>
                  <a:lnTo>
                    <a:pt x="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0" name="Freeform 74"/>
            <p:cNvSpPr>
              <a:spLocks/>
            </p:cNvSpPr>
            <p:nvPr/>
          </p:nvSpPr>
          <p:spPr bwMode="auto">
            <a:xfrm>
              <a:off x="4597" y="1153"/>
              <a:ext cx="270" cy="273"/>
            </a:xfrm>
            <a:custGeom>
              <a:avLst/>
              <a:gdLst>
                <a:gd name="T0" fmla="*/ 1 w 541"/>
                <a:gd name="T1" fmla="*/ 3 h 546"/>
                <a:gd name="T2" fmla="*/ 1 w 541"/>
                <a:gd name="T3" fmla="*/ 3 h 546"/>
                <a:gd name="T4" fmla="*/ 1 w 541"/>
                <a:gd name="T5" fmla="*/ 2 h 546"/>
                <a:gd name="T6" fmla="*/ 0 w 541"/>
                <a:gd name="T7" fmla="*/ 2 h 546"/>
                <a:gd name="T8" fmla="*/ 1 w 541"/>
                <a:gd name="T9" fmla="*/ 2 h 546"/>
                <a:gd name="T10" fmla="*/ 1 w 541"/>
                <a:gd name="T11" fmla="*/ 2 h 546"/>
                <a:gd name="T12" fmla="*/ 1 w 541"/>
                <a:gd name="T13" fmla="*/ 2 h 546"/>
                <a:gd name="T14" fmla="*/ 1 w 541"/>
                <a:gd name="T15" fmla="*/ 2 h 546"/>
                <a:gd name="T16" fmla="*/ 0 w 541"/>
                <a:gd name="T17" fmla="*/ 1 h 546"/>
                <a:gd name="T18" fmla="*/ 0 w 541"/>
                <a:gd name="T19" fmla="*/ 2 h 546"/>
                <a:gd name="T20" fmla="*/ 0 w 541"/>
                <a:gd name="T21" fmla="*/ 2 h 546"/>
                <a:gd name="T22" fmla="*/ 0 w 541"/>
                <a:gd name="T23" fmla="*/ 2 h 546"/>
                <a:gd name="T24" fmla="*/ 0 w 541"/>
                <a:gd name="T25" fmla="*/ 2 h 546"/>
                <a:gd name="T26" fmla="*/ 0 w 541"/>
                <a:gd name="T27" fmla="*/ 2 h 546"/>
                <a:gd name="T28" fmla="*/ 0 w 541"/>
                <a:gd name="T29" fmla="*/ 1 h 546"/>
                <a:gd name="T30" fmla="*/ 0 w 541"/>
                <a:gd name="T31" fmla="*/ 1 h 546"/>
                <a:gd name="T32" fmla="*/ 0 w 541"/>
                <a:gd name="T33" fmla="*/ 1 h 546"/>
                <a:gd name="T34" fmla="*/ 0 w 541"/>
                <a:gd name="T35" fmla="*/ 1 h 546"/>
                <a:gd name="T36" fmla="*/ 0 w 541"/>
                <a:gd name="T37" fmla="*/ 1 h 546"/>
                <a:gd name="T38" fmla="*/ 0 w 541"/>
                <a:gd name="T39" fmla="*/ 1 h 546"/>
                <a:gd name="T40" fmla="*/ 0 w 541"/>
                <a:gd name="T41" fmla="*/ 1 h 546"/>
                <a:gd name="T42" fmla="*/ 0 w 541"/>
                <a:gd name="T43" fmla="*/ 1 h 546"/>
                <a:gd name="T44" fmla="*/ 0 w 541"/>
                <a:gd name="T45" fmla="*/ 1 h 546"/>
                <a:gd name="T46" fmla="*/ 0 w 541"/>
                <a:gd name="T47" fmla="*/ 1 h 546"/>
                <a:gd name="T48" fmla="*/ 0 w 541"/>
                <a:gd name="T49" fmla="*/ 1 h 546"/>
                <a:gd name="T50" fmla="*/ 0 w 541"/>
                <a:gd name="T51" fmla="*/ 1 h 546"/>
                <a:gd name="T52" fmla="*/ 0 w 541"/>
                <a:gd name="T53" fmla="*/ 1 h 546"/>
                <a:gd name="T54" fmla="*/ 0 w 541"/>
                <a:gd name="T55" fmla="*/ 1 h 546"/>
                <a:gd name="T56" fmla="*/ 0 w 541"/>
                <a:gd name="T57" fmla="*/ 1 h 546"/>
                <a:gd name="T58" fmla="*/ 1 w 541"/>
                <a:gd name="T59" fmla="*/ 1 h 546"/>
                <a:gd name="T60" fmla="*/ 1 w 541"/>
                <a:gd name="T61" fmla="*/ 1 h 546"/>
                <a:gd name="T62" fmla="*/ 1 w 541"/>
                <a:gd name="T63" fmla="*/ 1 h 546"/>
                <a:gd name="T64" fmla="*/ 1 w 541"/>
                <a:gd name="T65" fmla="*/ 1 h 546"/>
                <a:gd name="T66" fmla="*/ 1 w 541"/>
                <a:gd name="T67" fmla="*/ 1 h 546"/>
                <a:gd name="T68" fmla="*/ 1 w 541"/>
                <a:gd name="T69" fmla="*/ 1 h 546"/>
                <a:gd name="T70" fmla="*/ 2 w 541"/>
                <a:gd name="T71" fmla="*/ 1 h 546"/>
                <a:gd name="T72" fmla="*/ 2 w 541"/>
                <a:gd name="T73" fmla="*/ 2 h 546"/>
                <a:gd name="T74" fmla="*/ 2 w 541"/>
                <a:gd name="T75" fmla="*/ 2 h 546"/>
                <a:gd name="T76" fmla="*/ 1 w 541"/>
                <a:gd name="T77" fmla="*/ 2 h 546"/>
                <a:gd name="T78" fmla="*/ 1 w 541"/>
                <a:gd name="T79" fmla="*/ 2 h 546"/>
                <a:gd name="T80" fmla="*/ 1 w 541"/>
                <a:gd name="T81" fmla="*/ 2 h 546"/>
                <a:gd name="T82" fmla="*/ 1 w 541"/>
                <a:gd name="T83" fmla="*/ 2 h 546"/>
                <a:gd name="T84" fmla="*/ 1 w 541"/>
                <a:gd name="T85" fmla="*/ 2 h 546"/>
                <a:gd name="T86" fmla="*/ 1 w 541"/>
                <a:gd name="T87" fmla="*/ 2 h 546"/>
                <a:gd name="T88" fmla="*/ 1 w 541"/>
                <a:gd name="T89" fmla="*/ 3 h 546"/>
                <a:gd name="T90" fmla="*/ 1 w 541"/>
                <a:gd name="T91" fmla="*/ 3 h 5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41" h="546">
                  <a:moveTo>
                    <a:pt x="334" y="546"/>
                  </a:moveTo>
                  <a:lnTo>
                    <a:pt x="313" y="540"/>
                  </a:lnTo>
                  <a:lnTo>
                    <a:pt x="295" y="532"/>
                  </a:lnTo>
                  <a:lnTo>
                    <a:pt x="280" y="523"/>
                  </a:lnTo>
                  <a:lnTo>
                    <a:pt x="269" y="512"/>
                  </a:lnTo>
                  <a:lnTo>
                    <a:pt x="259" y="499"/>
                  </a:lnTo>
                  <a:lnTo>
                    <a:pt x="252" y="484"/>
                  </a:lnTo>
                  <a:lnTo>
                    <a:pt x="248" y="468"/>
                  </a:lnTo>
                  <a:lnTo>
                    <a:pt x="246" y="452"/>
                  </a:lnTo>
                  <a:lnTo>
                    <a:pt x="267" y="421"/>
                  </a:lnTo>
                  <a:lnTo>
                    <a:pt x="284" y="393"/>
                  </a:lnTo>
                  <a:lnTo>
                    <a:pt x="294" y="367"/>
                  </a:lnTo>
                  <a:lnTo>
                    <a:pt x="299" y="342"/>
                  </a:lnTo>
                  <a:lnTo>
                    <a:pt x="296" y="318"/>
                  </a:lnTo>
                  <a:lnTo>
                    <a:pt x="287" y="296"/>
                  </a:lnTo>
                  <a:lnTo>
                    <a:pt x="269" y="273"/>
                  </a:lnTo>
                  <a:lnTo>
                    <a:pt x="244" y="250"/>
                  </a:lnTo>
                  <a:lnTo>
                    <a:pt x="226" y="252"/>
                  </a:lnTo>
                  <a:lnTo>
                    <a:pt x="212" y="255"/>
                  </a:lnTo>
                  <a:lnTo>
                    <a:pt x="200" y="259"/>
                  </a:lnTo>
                  <a:lnTo>
                    <a:pt x="190" y="265"/>
                  </a:lnTo>
                  <a:lnTo>
                    <a:pt x="181" y="272"/>
                  </a:lnTo>
                  <a:lnTo>
                    <a:pt x="172" y="280"/>
                  </a:lnTo>
                  <a:lnTo>
                    <a:pt x="163" y="290"/>
                  </a:lnTo>
                  <a:lnTo>
                    <a:pt x="155" y="303"/>
                  </a:lnTo>
                  <a:lnTo>
                    <a:pt x="137" y="295"/>
                  </a:lnTo>
                  <a:lnTo>
                    <a:pt x="125" y="284"/>
                  </a:lnTo>
                  <a:lnTo>
                    <a:pt x="115" y="270"/>
                  </a:lnTo>
                  <a:lnTo>
                    <a:pt x="109" y="254"/>
                  </a:lnTo>
                  <a:lnTo>
                    <a:pt x="105" y="236"/>
                  </a:lnTo>
                  <a:lnTo>
                    <a:pt x="102" y="218"/>
                  </a:lnTo>
                  <a:lnTo>
                    <a:pt x="100" y="202"/>
                  </a:lnTo>
                  <a:lnTo>
                    <a:pt x="99" y="188"/>
                  </a:lnTo>
                  <a:lnTo>
                    <a:pt x="85" y="177"/>
                  </a:lnTo>
                  <a:lnTo>
                    <a:pt x="73" y="168"/>
                  </a:lnTo>
                  <a:lnTo>
                    <a:pt x="62" y="161"/>
                  </a:lnTo>
                  <a:lnTo>
                    <a:pt x="53" y="157"/>
                  </a:lnTo>
                  <a:lnTo>
                    <a:pt x="42" y="152"/>
                  </a:lnTo>
                  <a:lnTo>
                    <a:pt x="32" y="148"/>
                  </a:lnTo>
                  <a:lnTo>
                    <a:pt x="20" y="145"/>
                  </a:lnTo>
                  <a:lnTo>
                    <a:pt x="7" y="143"/>
                  </a:lnTo>
                  <a:lnTo>
                    <a:pt x="6" y="134"/>
                  </a:lnTo>
                  <a:lnTo>
                    <a:pt x="5" y="128"/>
                  </a:lnTo>
                  <a:lnTo>
                    <a:pt x="5" y="123"/>
                  </a:lnTo>
                  <a:lnTo>
                    <a:pt x="5" y="120"/>
                  </a:lnTo>
                  <a:lnTo>
                    <a:pt x="5" y="114"/>
                  </a:lnTo>
                  <a:lnTo>
                    <a:pt x="7" y="108"/>
                  </a:lnTo>
                  <a:lnTo>
                    <a:pt x="1" y="99"/>
                  </a:lnTo>
                  <a:lnTo>
                    <a:pt x="0" y="91"/>
                  </a:lnTo>
                  <a:lnTo>
                    <a:pt x="1" y="85"/>
                  </a:lnTo>
                  <a:lnTo>
                    <a:pt x="2" y="79"/>
                  </a:lnTo>
                  <a:lnTo>
                    <a:pt x="30" y="58"/>
                  </a:lnTo>
                  <a:lnTo>
                    <a:pt x="62" y="39"/>
                  </a:lnTo>
                  <a:lnTo>
                    <a:pt x="97" y="22"/>
                  </a:lnTo>
                  <a:lnTo>
                    <a:pt x="135" y="9"/>
                  </a:lnTo>
                  <a:lnTo>
                    <a:pt x="173" y="1"/>
                  </a:lnTo>
                  <a:lnTo>
                    <a:pt x="212" y="0"/>
                  </a:lnTo>
                  <a:lnTo>
                    <a:pt x="250" y="5"/>
                  </a:lnTo>
                  <a:lnTo>
                    <a:pt x="287" y="20"/>
                  </a:lnTo>
                  <a:lnTo>
                    <a:pt x="298" y="30"/>
                  </a:lnTo>
                  <a:lnTo>
                    <a:pt x="309" y="40"/>
                  </a:lnTo>
                  <a:lnTo>
                    <a:pt x="320" y="47"/>
                  </a:lnTo>
                  <a:lnTo>
                    <a:pt x="333" y="51"/>
                  </a:lnTo>
                  <a:lnTo>
                    <a:pt x="345" y="51"/>
                  </a:lnTo>
                  <a:lnTo>
                    <a:pt x="359" y="49"/>
                  </a:lnTo>
                  <a:lnTo>
                    <a:pt x="374" y="42"/>
                  </a:lnTo>
                  <a:lnTo>
                    <a:pt x="392" y="32"/>
                  </a:lnTo>
                  <a:lnTo>
                    <a:pt x="434" y="39"/>
                  </a:lnTo>
                  <a:lnTo>
                    <a:pt x="470" y="65"/>
                  </a:lnTo>
                  <a:lnTo>
                    <a:pt x="498" y="106"/>
                  </a:lnTo>
                  <a:lnTo>
                    <a:pt x="521" y="159"/>
                  </a:lnTo>
                  <a:lnTo>
                    <a:pt x="533" y="216"/>
                  </a:lnTo>
                  <a:lnTo>
                    <a:pt x="541" y="273"/>
                  </a:lnTo>
                  <a:lnTo>
                    <a:pt x="540" y="327"/>
                  </a:lnTo>
                  <a:lnTo>
                    <a:pt x="532" y="371"/>
                  </a:lnTo>
                  <a:lnTo>
                    <a:pt x="515" y="389"/>
                  </a:lnTo>
                  <a:lnTo>
                    <a:pt x="498" y="404"/>
                  </a:lnTo>
                  <a:lnTo>
                    <a:pt x="481" y="413"/>
                  </a:lnTo>
                  <a:lnTo>
                    <a:pt x="465" y="421"/>
                  </a:lnTo>
                  <a:lnTo>
                    <a:pt x="446" y="426"/>
                  </a:lnTo>
                  <a:lnTo>
                    <a:pt x="428" y="432"/>
                  </a:lnTo>
                  <a:lnTo>
                    <a:pt x="410" y="441"/>
                  </a:lnTo>
                  <a:lnTo>
                    <a:pt x="394" y="452"/>
                  </a:lnTo>
                  <a:lnTo>
                    <a:pt x="389" y="462"/>
                  </a:lnTo>
                  <a:lnTo>
                    <a:pt x="383" y="474"/>
                  </a:lnTo>
                  <a:lnTo>
                    <a:pt x="378" y="486"/>
                  </a:lnTo>
                  <a:lnTo>
                    <a:pt x="374" y="499"/>
                  </a:lnTo>
                  <a:lnTo>
                    <a:pt x="366" y="510"/>
                  </a:lnTo>
                  <a:lnTo>
                    <a:pt x="360" y="523"/>
                  </a:lnTo>
                  <a:lnTo>
                    <a:pt x="354" y="534"/>
                  </a:lnTo>
                  <a:lnTo>
                    <a:pt x="347" y="546"/>
                  </a:lnTo>
                  <a:lnTo>
                    <a:pt x="339" y="546"/>
                  </a:lnTo>
                  <a:lnTo>
                    <a:pt x="334" y="546"/>
                  </a:lnTo>
                  <a:close/>
                </a:path>
              </a:pathLst>
            </a:custGeom>
            <a:solidFill>
              <a:srgbClr val="B0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439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439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710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51F8469-A214-42B7-AD38-5098FC284334}" type="slidenum">
              <a:rPr lang="en-US" smtClean="0"/>
              <a:pPr eaLnBrk="1" hangingPunct="1"/>
              <a:t>139</a:t>
            </a:fld>
            <a:endParaRPr lang="en-US" smtClean="0"/>
          </a:p>
        </p:txBody>
      </p:sp>
      <p:sp>
        <p:nvSpPr>
          <p:cNvPr id="1454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630977"/>
            <a:ext cx="7231063" cy="3629025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Devices for use with amputation 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Prosthesis fitted and made for each individual.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Devices must be handled with care and stored in appropriate place when not in use. </a:t>
            </a:r>
          </a:p>
        </p:txBody>
      </p:sp>
      <p:sp>
        <p:nvSpPr>
          <p:cNvPr id="145413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5414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813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7D483AC-3981-44D7-8032-4EFB56E46E74}" type="slidenum">
              <a:rPr lang="en-US" smtClean="0"/>
              <a:pPr eaLnBrk="1" hangingPunct="1"/>
              <a:t>140</a:t>
            </a:fld>
            <a:endParaRPr lang="en-US" smtClean="0"/>
          </a:p>
        </p:txBody>
      </p:sp>
      <p:sp>
        <p:nvSpPr>
          <p:cNvPr id="1464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49045" y="1637071"/>
            <a:ext cx="8220075" cy="4524375"/>
          </a:xfrm>
        </p:spPr>
        <p:txBody>
          <a:bodyPr/>
          <a:lstStyle/>
          <a:p>
            <a:pPr>
              <a:buFontTx/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Assisting with artificial limbs: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right device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all parts for damage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evaluate resident’s limb for irritation and swelling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pad area of prosthesis touching resident</a:t>
            </a:r>
          </a:p>
        </p:txBody>
      </p:sp>
      <p:grpSp>
        <p:nvGrpSpPr>
          <p:cNvPr id="146437" name="Group 44"/>
          <p:cNvGrpSpPr>
            <a:grpSpLocks/>
          </p:cNvGrpSpPr>
          <p:nvPr/>
        </p:nvGrpSpPr>
        <p:grpSpPr bwMode="auto">
          <a:xfrm flipH="1">
            <a:off x="7130323" y="1948441"/>
            <a:ext cx="1369882" cy="1229792"/>
            <a:chOff x="3340" y="900"/>
            <a:chExt cx="719" cy="874"/>
          </a:xfrm>
        </p:grpSpPr>
        <p:sp>
          <p:nvSpPr>
            <p:cNvPr id="146440" name="Freeform 10"/>
            <p:cNvSpPr>
              <a:spLocks/>
            </p:cNvSpPr>
            <p:nvPr/>
          </p:nvSpPr>
          <p:spPr bwMode="auto">
            <a:xfrm>
              <a:off x="3340" y="900"/>
              <a:ext cx="682" cy="837"/>
            </a:xfrm>
            <a:custGeom>
              <a:avLst/>
              <a:gdLst>
                <a:gd name="T0" fmla="*/ 0 w 1365"/>
                <a:gd name="T1" fmla="*/ 7 h 1674"/>
                <a:gd name="T2" fmla="*/ 0 w 1365"/>
                <a:gd name="T3" fmla="*/ 7 h 1674"/>
                <a:gd name="T4" fmla="*/ 0 w 1365"/>
                <a:gd name="T5" fmla="*/ 7 h 1674"/>
                <a:gd name="T6" fmla="*/ 0 w 1365"/>
                <a:gd name="T7" fmla="*/ 7 h 1674"/>
                <a:gd name="T8" fmla="*/ 0 w 1365"/>
                <a:gd name="T9" fmla="*/ 7 h 1674"/>
                <a:gd name="T10" fmla="*/ 0 w 1365"/>
                <a:gd name="T11" fmla="*/ 7 h 1674"/>
                <a:gd name="T12" fmla="*/ 0 w 1365"/>
                <a:gd name="T13" fmla="*/ 7 h 1674"/>
                <a:gd name="T14" fmla="*/ 0 w 1365"/>
                <a:gd name="T15" fmla="*/ 7 h 1674"/>
                <a:gd name="T16" fmla="*/ 0 w 1365"/>
                <a:gd name="T17" fmla="*/ 7 h 1674"/>
                <a:gd name="T18" fmla="*/ 0 w 1365"/>
                <a:gd name="T19" fmla="*/ 1 h 1674"/>
                <a:gd name="T20" fmla="*/ 0 w 1365"/>
                <a:gd name="T21" fmla="*/ 1 h 1674"/>
                <a:gd name="T22" fmla="*/ 0 w 1365"/>
                <a:gd name="T23" fmla="*/ 1 h 1674"/>
                <a:gd name="T24" fmla="*/ 0 w 1365"/>
                <a:gd name="T25" fmla="*/ 1 h 1674"/>
                <a:gd name="T26" fmla="*/ 0 w 1365"/>
                <a:gd name="T27" fmla="*/ 1 h 1674"/>
                <a:gd name="T28" fmla="*/ 0 w 1365"/>
                <a:gd name="T29" fmla="*/ 1 h 1674"/>
                <a:gd name="T30" fmla="*/ 0 w 1365"/>
                <a:gd name="T31" fmla="*/ 1 h 1674"/>
                <a:gd name="T32" fmla="*/ 0 w 1365"/>
                <a:gd name="T33" fmla="*/ 1 h 1674"/>
                <a:gd name="T34" fmla="*/ 0 w 1365"/>
                <a:gd name="T35" fmla="*/ 0 h 1674"/>
                <a:gd name="T36" fmla="*/ 4 w 1365"/>
                <a:gd name="T37" fmla="*/ 0 h 1674"/>
                <a:gd name="T38" fmla="*/ 4 w 1365"/>
                <a:gd name="T39" fmla="*/ 1 h 1674"/>
                <a:gd name="T40" fmla="*/ 5 w 1365"/>
                <a:gd name="T41" fmla="*/ 1 h 1674"/>
                <a:gd name="T42" fmla="*/ 5 w 1365"/>
                <a:gd name="T43" fmla="*/ 1 h 1674"/>
                <a:gd name="T44" fmla="*/ 5 w 1365"/>
                <a:gd name="T45" fmla="*/ 1 h 1674"/>
                <a:gd name="T46" fmla="*/ 5 w 1365"/>
                <a:gd name="T47" fmla="*/ 1 h 1674"/>
                <a:gd name="T48" fmla="*/ 5 w 1365"/>
                <a:gd name="T49" fmla="*/ 1 h 1674"/>
                <a:gd name="T50" fmla="*/ 5 w 1365"/>
                <a:gd name="T51" fmla="*/ 1 h 1674"/>
                <a:gd name="T52" fmla="*/ 5 w 1365"/>
                <a:gd name="T53" fmla="*/ 1 h 1674"/>
                <a:gd name="T54" fmla="*/ 5 w 1365"/>
                <a:gd name="T55" fmla="*/ 7 h 1674"/>
                <a:gd name="T56" fmla="*/ 5 w 1365"/>
                <a:gd name="T57" fmla="*/ 7 h 1674"/>
                <a:gd name="T58" fmla="*/ 5 w 1365"/>
                <a:gd name="T59" fmla="*/ 7 h 1674"/>
                <a:gd name="T60" fmla="*/ 5 w 1365"/>
                <a:gd name="T61" fmla="*/ 7 h 1674"/>
                <a:gd name="T62" fmla="*/ 5 w 1365"/>
                <a:gd name="T63" fmla="*/ 7 h 1674"/>
                <a:gd name="T64" fmla="*/ 5 w 1365"/>
                <a:gd name="T65" fmla="*/ 7 h 1674"/>
                <a:gd name="T66" fmla="*/ 5 w 1365"/>
                <a:gd name="T67" fmla="*/ 7 h 1674"/>
                <a:gd name="T68" fmla="*/ 4 w 1365"/>
                <a:gd name="T69" fmla="*/ 7 h 1674"/>
                <a:gd name="T70" fmla="*/ 4 w 1365"/>
                <a:gd name="T71" fmla="*/ 7 h 1674"/>
                <a:gd name="T72" fmla="*/ 0 w 1365"/>
                <a:gd name="T73" fmla="*/ 7 h 1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65" h="1674">
                  <a:moveTo>
                    <a:pt x="136" y="1674"/>
                  </a:moveTo>
                  <a:lnTo>
                    <a:pt x="108" y="1672"/>
                  </a:lnTo>
                  <a:lnTo>
                    <a:pt x="83" y="1664"/>
                  </a:lnTo>
                  <a:lnTo>
                    <a:pt x="60" y="1651"/>
                  </a:lnTo>
                  <a:lnTo>
                    <a:pt x="40" y="1634"/>
                  </a:lnTo>
                  <a:lnTo>
                    <a:pt x="23" y="1614"/>
                  </a:lnTo>
                  <a:lnTo>
                    <a:pt x="10" y="1591"/>
                  </a:lnTo>
                  <a:lnTo>
                    <a:pt x="2" y="1566"/>
                  </a:lnTo>
                  <a:lnTo>
                    <a:pt x="0" y="1538"/>
                  </a:lnTo>
                  <a:lnTo>
                    <a:pt x="0" y="136"/>
                  </a:lnTo>
                  <a:lnTo>
                    <a:pt x="2" y="108"/>
                  </a:lnTo>
                  <a:lnTo>
                    <a:pt x="10" y="83"/>
                  </a:lnTo>
                  <a:lnTo>
                    <a:pt x="23" y="60"/>
                  </a:lnTo>
                  <a:lnTo>
                    <a:pt x="40" y="40"/>
                  </a:lnTo>
                  <a:lnTo>
                    <a:pt x="60" y="23"/>
                  </a:lnTo>
                  <a:lnTo>
                    <a:pt x="83" y="10"/>
                  </a:lnTo>
                  <a:lnTo>
                    <a:pt x="108" y="2"/>
                  </a:lnTo>
                  <a:lnTo>
                    <a:pt x="136" y="0"/>
                  </a:lnTo>
                  <a:lnTo>
                    <a:pt x="1229" y="0"/>
                  </a:lnTo>
                  <a:lnTo>
                    <a:pt x="1257" y="2"/>
                  </a:lnTo>
                  <a:lnTo>
                    <a:pt x="1282" y="10"/>
                  </a:lnTo>
                  <a:lnTo>
                    <a:pt x="1305" y="23"/>
                  </a:lnTo>
                  <a:lnTo>
                    <a:pt x="1325" y="40"/>
                  </a:lnTo>
                  <a:lnTo>
                    <a:pt x="1342" y="60"/>
                  </a:lnTo>
                  <a:lnTo>
                    <a:pt x="1355" y="83"/>
                  </a:lnTo>
                  <a:lnTo>
                    <a:pt x="1363" y="108"/>
                  </a:lnTo>
                  <a:lnTo>
                    <a:pt x="1365" y="136"/>
                  </a:lnTo>
                  <a:lnTo>
                    <a:pt x="1365" y="1538"/>
                  </a:lnTo>
                  <a:lnTo>
                    <a:pt x="1363" y="1566"/>
                  </a:lnTo>
                  <a:lnTo>
                    <a:pt x="1355" y="1591"/>
                  </a:lnTo>
                  <a:lnTo>
                    <a:pt x="1342" y="1614"/>
                  </a:lnTo>
                  <a:lnTo>
                    <a:pt x="1325" y="1634"/>
                  </a:lnTo>
                  <a:lnTo>
                    <a:pt x="1305" y="1651"/>
                  </a:lnTo>
                  <a:lnTo>
                    <a:pt x="1282" y="1664"/>
                  </a:lnTo>
                  <a:lnTo>
                    <a:pt x="1257" y="1672"/>
                  </a:lnTo>
                  <a:lnTo>
                    <a:pt x="1229" y="1674"/>
                  </a:lnTo>
                  <a:lnTo>
                    <a:pt x="136" y="16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1" name="Freeform 11"/>
            <p:cNvSpPr>
              <a:spLocks/>
            </p:cNvSpPr>
            <p:nvPr/>
          </p:nvSpPr>
          <p:spPr bwMode="auto">
            <a:xfrm>
              <a:off x="3381" y="941"/>
              <a:ext cx="601" cy="755"/>
            </a:xfrm>
            <a:custGeom>
              <a:avLst/>
              <a:gdLst>
                <a:gd name="T0" fmla="*/ 5 w 1201"/>
                <a:gd name="T1" fmla="*/ 0 h 1508"/>
                <a:gd name="T2" fmla="*/ 1 w 1201"/>
                <a:gd name="T3" fmla="*/ 0 h 1508"/>
                <a:gd name="T4" fmla="*/ 1 w 1201"/>
                <a:gd name="T5" fmla="*/ 1 h 1508"/>
                <a:gd name="T6" fmla="*/ 1 w 1201"/>
                <a:gd name="T7" fmla="*/ 1 h 1508"/>
                <a:gd name="T8" fmla="*/ 1 w 1201"/>
                <a:gd name="T9" fmla="*/ 1 h 1508"/>
                <a:gd name="T10" fmla="*/ 1 w 1201"/>
                <a:gd name="T11" fmla="*/ 1 h 1508"/>
                <a:gd name="T12" fmla="*/ 1 w 1201"/>
                <a:gd name="T13" fmla="*/ 1 h 1508"/>
                <a:gd name="T14" fmla="*/ 1 w 1201"/>
                <a:gd name="T15" fmla="*/ 1 h 1508"/>
                <a:gd name="T16" fmla="*/ 1 w 1201"/>
                <a:gd name="T17" fmla="*/ 1 h 1508"/>
                <a:gd name="T18" fmla="*/ 0 w 1201"/>
                <a:gd name="T19" fmla="*/ 1 h 1508"/>
                <a:gd name="T20" fmla="*/ 0 w 1201"/>
                <a:gd name="T21" fmla="*/ 2 h 1508"/>
                <a:gd name="T22" fmla="*/ 1 w 1201"/>
                <a:gd name="T23" fmla="*/ 2 h 1508"/>
                <a:gd name="T24" fmla="*/ 1 w 1201"/>
                <a:gd name="T25" fmla="*/ 2 h 1508"/>
                <a:gd name="T26" fmla="*/ 1 w 1201"/>
                <a:gd name="T27" fmla="*/ 2 h 1508"/>
                <a:gd name="T28" fmla="*/ 1 w 1201"/>
                <a:gd name="T29" fmla="*/ 2 h 1508"/>
                <a:gd name="T30" fmla="*/ 1 w 1201"/>
                <a:gd name="T31" fmla="*/ 2 h 1508"/>
                <a:gd name="T32" fmla="*/ 1 w 1201"/>
                <a:gd name="T33" fmla="*/ 2 h 1508"/>
                <a:gd name="T34" fmla="*/ 1 w 1201"/>
                <a:gd name="T35" fmla="*/ 2 h 1508"/>
                <a:gd name="T36" fmla="*/ 1 w 1201"/>
                <a:gd name="T37" fmla="*/ 2 h 1508"/>
                <a:gd name="T38" fmla="*/ 2 w 1201"/>
                <a:gd name="T39" fmla="*/ 2 h 1508"/>
                <a:gd name="T40" fmla="*/ 2 w 1201"/>
                <a:gd name="T41" fmla="*/ 2 h 1508"/>
                <a:gd name="T42" fmla="*/ 2 w 1201"/>
                <a:gd name="T43" fmla="*/ 2 h 1508"/>
                <a:gd name="T44" fmla="*/ 2 w 1201"/>
                <a:gd name="T45" fmla="*/ 2 h 1508"/>
                <a:gd name="T46" fmla="*/ 2 w 1201"/>
                <a:gd name="T47" fmla="*/ 2 h 1508"/>
                <a:gd name="T48" fmla="*/ 2 w 1201"/>
                <a:gd name="T49" fmla="*/ 2 h 1508"/>
                <a:gd name="T50" fmla="*/ 2 w 1201"/>
                <a:gd name="T51" fmla="*/ 2 h 1508"/>
                <a:gd name="T52" fmla="*/ 2 w 1201"/>
                <a:gd name="T53" fmla="*/ 2 h 1508"/>
                <a:gd name="T54" fmla="*/ 3 w 1201"/>
                <a:gd name="T55" fmla="*/ 2 h 1508"/>
                <a:gd name="T56" fmla="*/ 3 w 1201"/>
                <a:gd name="T57" fmla="*/ 2 h 1508"/>
                <a:gd name="T58" fmla="*/ 3 w 1201"/>
                <a:gd name="T59" fmla="*/ 2 h 1508"/>
                <a:gd name="T60" fmla="*/ 3 w 1201"/>
                <a:gd name="T61" fmla="*/ 2 h 1508"/>
                <a:gd name="T62" fmla="*/ 3 w 1201"/>
                <a:gd name="T63" fmla="*/ 2 h 1508"/>
                <a:gd name="T64" fmla="*/ 3 w 1201"/>
                <a:gd name="T65" fmla="*/ 2 h 1508"/>
                <a:gd name="T66" fmla="*/ 3 w 1201"/>
                <a:gd name="T67" fmla="*/ 2 h 1508"/>
                <a:gd name="T68" fmla="*/ 3 w 1201"/>
                <a:gd name="T69" fmla="*/ 2 h 1508"/>
                <a:gd name="T70" fmla="*/ 3 w 1201"/>
                <a:gd name="T71" fmla="*/ 2 h 1508"/>
                <a:gd name="T72" fmla="*/ 3 w 1201"/>
                <a:gd name="T73" fmla="*/ 2 h 1508"/>
                <a:gd name="T74" fmla="*/ 3 w 1201"/>
                <a:gd name="T75" fmla="*/ 2 h 1508"/>
                <a:gd name="T76" fmla="*/ 3 w 1201"/>
                <a:gd name="T77" fmla="*/ 2 h 1508"/>
                <a:gd name="T78" fmla="*/ 3 w 1201"/>
                <a:gd name="T79" fmla="*/ 2 h 1508"/>
                <a:gd name="T80" fmla="*/ 4 w 1201"/>
                <a:gd name="T81" fmla="*/ 2 h 1508"/>
                <a:gd name="T82" fmla="*/ 4 w 1201"/>
                <a:gd name="T83" fmla="*/ 2 h 1508"/>
                <a:gd name="T84" fmla="*/ 4 w 1201"/>
                <a:gd name="T85" fmla="*/ 2 h 1508"/>
                <a:gd name="T86" fmla="*/ 4 w 1201"/>
                <a:gd name="T87" fmla="*/ 6 h 1508"/>
                <a:gd name="T88" fmla="*/ 5 w 1201"/>
                <a:gd name="T89" fmla="*/ 6 h 1508"/>
                <a:gd name="T90" fmla="*/ 5 w 1201"/>
                <a:gd name="T91" fmla="*/ 6 h 1508"/>
                <a:gd name="T92" fmla="*/ 5 w 1201"/>
                <a:gd name="T93" fmla="*/ 6 h 1508"/>
                <a:gd name="T94" fmla="*/ 5 w 1201"/>
                <a:gd name="T95" fmla="*/ 6 h 1508"/>
                <a:gd name="T96" fmla="*/ 5 w 1201"/>
                <a:gd name="T97" fmla="*/ 6 h 1508"/>
                <a:gd name="T98" fmla="*/ 5 w 1201"/>
                <a:gd name="T99" fmla="*/ 6 h 1508"/>
                <a:gd name="T100" fmla="*/ 5 w 1201"/>
                <a:gd name="T101" fmla="*/ 6 h 1508"/>
                <a:gd name="T102" fmla="*/ 5 w 1201"/>
                <a:gd name="T103" fmla="*/ 6 h 1508"/>
                <a:gd name="T104" fmla="*/ 5 w 1201"/>
                <a:gd name="T105" fmla="*/ 6 h 1508"/>
                <a:gd name="T106" fmla="*/ 5 w 1201"/>
                <a:gd name="T107" fmla="*/ 1 h 1508"/>
                <a:gd name="T108" fmla="*/ 5 w 1201"/>
                <a:gd name="T109" fmla="*/ 1 h 1508"/>
                <a:gd name="T110" fmla="*/ 5 w 1201"/>
                <a:gd name="T111" fmla="*/ 1 h 1508"/>
                <a:gd name="T112" fmla="*/ 5 w 1201"/>
                <a:gd name="T113" fmla="*/ 1 h 1508"/>
                <a:gd name="T114" fmla="*/ 5 w 1201"/>
                <a:gd name="T115" fmla="*/ 1 h 1508"/>
                <a:gd name="T116" fmla="*/ 5 w 1201"/>
                <a:gd name="T117" fmla="*/ 1 h 1508"/>
                <a:gd name="T118" fmla="*/ 5 w 1201"/>
                <a:gd name="T119" fmla="*/ 1 h 1508"/>
                <a:gd name="T120" fmla="*/ 5 w 1201"/>
                <a:gd name="T121" fmla="*/ 1 h 1508"/>
                <a:gd name="T122" fmla="*/ 5 w 1201"/>
                <a:gd name="T123" fmla="*/ 0 h 15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01" h="1508">
                  <a:moveTo>
                    <a:pt x="1082" y="0"/>
                  </a:moveTo>
                  <a:lnTo>
                    <a:pt x="118" y="0"/>
                  </a:lnTo>
                  <a:lnTo>
                    <a:pt x="94" y="2"/>
                  </a:lnTo>
                  <a:lnTo>
                    <a:pt x="72" y="9"/>
                  </a:lnTo>
                  <a:lnTo>
                    <a:pt x="52" y="21"/>
                  </a:lnTo>
                  <a:lnTo>
                    <a:pt x="34" y="36"/>
                  </a:lnTo>
                  <a:lnTo>
                    <a:pt x="21" y="53"/>
                  </a:lnTo>
                  <a:lnTo>
                    <a:pt x="9" y="74"/>
                  </a:lnTo>
                  <a:lnTo>
                    <a:pt x="2" y="97"/>
                  </a:lnTo>
                  <a:lnTo>
                    <a:pt x="0" y="121"/>
                  </a:lnTo>
                  <a:lnTo>
                    <a:pt x="0" y="296"/>
                  </a:lnTo>
                  <a:lnTo>
                    <a:pt x="30" y="304"/>
                  </a:lnTo>
                  <a:lnTo>
                    <a:pt x="61" y="312"/>
                  </a:lnTo>
                  <a:lnTo>
                    <a:pt x="92" y="320"/>
                  </a:lnTo>
                  <a:lnTo>
                    <a:pt x="124" y="328"/>
                  </a:lnTo>
                  <a:lnTo>
                    <a:pt x="156" y="338"/>
                  </a:lnTo>
                  <a:lnTo>
                    <a:pt x="189" y="346"/>
                  </a:lnTo>
                  <a:lnTo>
                    <a:pt x="221" y="355"/>
                  </a:lnTo>
                  <a:lnTo>
                    <a:pt x="254" y="363"/>
                  </a:lnTo>
                  <a:lnTo>
                    <a:pt x="287" y="372"/>
                  </a:lnTo>
                  <a:lnTo>
                    <a:pt x="320" y="380"/>
                  </a:lnTo>
                  <a:lnTo>
                    <a:pt x="352" y="389"/>
                  </a:lnTo>
                  <a:lnTo>
                    <a:pt x="383" y="397"/>
                  </a:lnTo>
                  <a:lnTo>
                    <a:pt x="416" y="407"/>
                  </a:lnTo>
                  <a:lnTo>
                    <a:pt x="447" y="415"/>
                  </a:lnTo>
                  <a:lnTo>
                    <a:pt x="477" y="423"/>
                  </a:lnTo>
                  <a:lnTo>
                    <a:pt x="505" y="430"/>
                  </a:lnTo>
                  <a:lnTo>
                    <a:pt x="534" y="438"/>
                  </a:lnTo>
                  <a:lnTo>
                    <a:pt x="562" y="445"/>
                  </a:lnTo>
                  <a:lnTo>
                    <a:pt x="588" y="453"/>
                  </a:lnTo>
                  <a:lnTo>
                    <a:pt x="613" y="458"/>
                  </a:lnTo>
                  <a:lnTo>
                    <a:pt x="637" y="465"/>
                  </a:lnTo>
                  <a:lnTo>
                    <a:pt x="659" y="471"/>
                  </a:lnTo>
                  <a:lnTo>
                    <a:pt x="679" y="477"/>
                  </a:lnTo>
                  <a:lnTo>
                    <a:pt x="698" y="482"/>
                  </a:lnTo>
                  <a:lnTo>
                    <a:pt x="715" y="486"/>
                  </a:lnTo>
                  <a:lnTo>
                    <a:pt x="730" y="491"/>
                  </a:lnTo>
                  <a:lnTo>
                    <a:pt x="744" y="494"/>
                  </a:lnTo>
                  <a:lnTo>
                    <a:pt x="754" y="496"/>
                  </a:lnTo>
                  <a:lnTo>
                    <a:pt x="763" y="499"/>
                  </a:lnTo>
                  <a:lnTo>
                    <a:pt x="769" y="501"/>
                  </a:lnTo>
                  <a:lnTo>
                    <a:pt x="774" y="502"/>
                  </a:lnTo>
                  <a:lnTo>
                    <a:pt x="775" y="502"/>
                  </a:lnTo>
                  <a:lnTo>
                    <a:pt x="1011" y="1508"/>
                  </a:lnTo>
                  <a:lnTo>
                    <a:pt x="1082" y="1508"/>
                  </a:lnTo>
                  <a:lnTo>
                    <a:pt x="1107" y="1506"/>
                  </a:lnTo>
                  <a:lnTo>
                    <a:pt x="1129" y="1499"/>
                  </a:lnTo>
                  <a:lnTo>
                    <a:pt x="1149" y="1487"/>
                  </a:lnTo>
                  <a:lnTo>
                    <a:pt x="1167" y="1472"/>
                  </a:lnTo>
                  <a:lnTo>
                    <a:pt x="1180" y="1455"/>
                  </a:lnTo>
                  <a:lnTo>
                    <a:pt x="1192" y="1434"/>
                  </a:lnTo>
                  <a:lnTo>
                    <a:pt x="1199" y="1411"/>
                  </a:lnTo>
                  <a:lnTo>
                    <a:pt x="1201" y="1387"/>
                  </a:lnTo>
                  <a:lnTo>
                    <a:pt x="1201" y="121"/>
                  </a:lnTo>
                  <a:lnTo>
                    <a:pt x="1199" y="97"/>
                  </a:lnTo>
                  <a:lnTo>
                    <a:pt x="1192" y="74"/>
                  </a:lnTo>
                  <a:lnTo>
                    <a:pt x="1180" y="53"/>
                  </a:lnTo>
                  <a:lnTo>
                    <a:pt x="1167" y="36"/>
                  </a:lnTo>
                  <a:lnTo>
                    <a:pt x="1149" y="21"/>
                  </a:lnTo>
                  <a:lnTo>
                    <a:pt x="1129" y="9"/>
                  </a:lnTo>
                  <a:lnTo>
                    <a:pt x="1107" y="2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BF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2" name="Freeform 12"/>
            <p:cNvSpPr>
              <a:spLocks/>
            </p:cNvSpPr>
            <p:nvPr/>
          </p:nvSpPr>
          <p:spPr bwMode="auto">
            <a:xfrm>
              <a:off x="3381" y="1090"/>
              <a:ext cx="506" cy="606"/>
            </a:xfrm>
            <a:custGeom>
              <a:avLst/>
              <a:gdLst>
                <a:gd name="T0" fmla="*/ 0 w 1011"/>
                <a:gd name="T1" fmla="*/ 0 h 1212"/>
                <a:gd name="T2" fmla="*/ 0 w 1011"/>
                <a:gd name="T3" fmla="*/ 5 h 1212"/>
                <a:gd name="T4" fmla="*/ 1 w 1011"/>
                <a:gd name="T5" fmla="*/ 5 h 1212"/>
                <a:gd name="T6" fmla="*/ 1 w 1011"/>
                <a:gd name="T7" fmla="*/ 5 h 1212"/>
                <a:gd name="T8" fmla="*/ 1 w 1011"/>
                <a:gd name="T9" fmla="*/ 5 h 1212"/>
                <a:gd name="T10" fmla="*/ 1 w 1011"/>
                <a:gd name="T11" fmla="*/ 5 h 1212"/>
                <a:gd name="T12" fmla="*/ 1 w 1011"/>
                <a:gd name="T13" fmla="*/ 5 h 1212"/>
                <a:gd name="T14" fmla="*/ 1 w 1011"/>
                <a:gd name="T15" fmla="*/ 5 h 1212"/>
                <a:gd name="T16" fmla="*/ 1 w 1011"/>
                <a:gd name="T17" fmla="*/ 5 h 1212"/>
                <a:gd name="T18" fmla="*/ 1 w 1011"/>
                <a:gd name="T19" fmla="*/ 5 h 1212"/>
                <a:gd name="T20" fmla="*/ 4 w 1011"/>
                <a:gd name="T21" fmla="*/ 5 h 1212"/>
                <a:gd name="T22" fmla="*/ 4 w 1011"/>
                <a:gd name="T23" fmla="*/ 1 h 1212"/>
                <a:gd name="T24" fmla="*/ 4 w 1011"/>
                <a:gd name="T25" fmla="*/ 1 h 1212"/>
                <a:gd name="T26" fmla="*/ 4 w 1011"/>
                <a:gd name="T27" fmla="*/ 1 h 1212"/>
                <a:gd name="T28" fmla="*/ 3 w 1011"/>
                <a:gd name="T29" fmla="*/ 1 h 1212"/>
                <a:gd name="T30" fmla="*/ 3 w 1011"/>
                <a:gd name="T31" fmla="*/ 1 h 1212"/>
                <a:gd name="T32" fmla="*/ 3 w 1011"/>
                <a:gd name="T33" fmla="*/ 1 h 1212"/>
                <a:gd name="T34" fmla="*/ 3 w 1011"/>
                <a:gd name="T35" fmla="*/ 1 h 1212"/>
                <a:gd name="T36" fmla="*/ 3 w 1011"/>
                <a:gd name="T37" fmla="*/ 1 h 1212"/>
                <a:gd name="T38" fmla="*/ 3 w 1011"/>
                <a:gd name="T39" fmla="*/ 1 h 1212"/>
                <a:gd name="T40" fmla="*/ 3 w 1011"/>
                <a:gd name="T41" fmla="*/ 1 h 1212"/>
                <a:gd name="T42" fmla="*/ 3 w 1011"/>
                <a:gd name="T43" fmla="*/ 1 h 1212"/>
                <a:gd name="T44" fmla="*/ 3 w 1011"/>
                <a:gd name="T45" fmla="*/ 1 h 1212"/>
                <a:gd name="T46" fmla="*/ 3 w 1011"/>
                <a:gd name="T47" fmla="*/ 1 h 1212"/>
                <a:gd name="T48" fmla="*/ 3 w 1011"/>
                <a:gd name="T49" fmla="*/ 1 h 1212"/>
                <a:gd name="T50" fmla="*/ 3 w 1011"/>
                <a:gd name="T51" fmla="*/ 1 h 1212"/>
                <a:gd name="T52" fmla="*/ 3 w 1011"/>
                <a:gd name="T53" fmla="*/ 1 h 1212"/>
                <a:gd name="T54" fmla="*/ 2 w 1011"/>
                <a:gd name="T55" fmla="*/ 1 h 1212"/>
                <a:gd name="T56" fmla="*/ 2 w 1011"/>
                <a:gd name="T57" fmla="*/ 1 h 1212"/>
                <a:gd name="T58" fmla="*/ 2 w 1011"/>
                <a:gd name="T59" fmla="*/ 1 h 1212"/>
                <a:gd name="T60" fmla="*/ 2 w 1011"/>
                <a:gd name="T61" fmla="*/ 1 h 1212"/>
                <a:gd name="T62" fmla="*/ 2 w 1011"/>
                <a:gd name="T63" fmla="*/ 1 h 1212"/>
                <a:gd name="T64" fmla="*/ 2 w 1011"/>
                <a:gd name="T65" fmla="*/ 1 h 1212"/>
                <a:gd name="T66" fmla="*/ 2 w 1011"/>
                <a:gd name="T67" fmla="*/ 1 h 1212"/>
                <a:gd name="T68" fmla="*/ 2 w 1011"/>
                <a:gd name="T69" fmla="*/ 1 h 1212"/>
                <a:gd name="T70" fmla="*/ 1 w 1011"/>
                <a:gd name="T71" fmla="*/ 1 h 1212"/>
                <a:gd name="T72" fmla="*/ 1 w 1011"/>
                <a:gd name="T73" fmla="*/ 1 h 1212"/>
                <a:gd name="T74" fmla="*/ 1 w 1011"/>
                <a:gd name="T75" fmla="*/ 1 h 1212"/>
                <a:gd name="T76" fmla="*/ 1 w 1011"/>
                <a:gd name="T77" fmla="*/ 1 h 1212"/>
                <a:gd name="T78" fmla="*/ 1 w 1011"/>
                <a:gd name="T79" fmla="*/ 1 h 1212"/>
                <a:gd name="T80" fmla="*/ 1 w 1011"/>
                <a:gd name="T81" fmla="*/ 1 h 1212"/>
                <a:gd name="T82" fmla="*/ 1 w 1011"/>
                <a:gd name="T83" fmla="*/ 1 h 1212"/>
                <a:gd name="T84" fmla="*/ 1 w 1011"/>
                <a:gd name="T85" fmla="*/ 1 h 1212"/>
                <a:gd name="T86" fmla="*/ 0 w 1011"/>
                <a:gd name="T87" fmla="*/ 0 h 121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11" h="1212">
                  <a:moveTo>
                    <a:pt x="0" y="0"/>
                  </a:moveTo>
                  <a:lnTo>
                    <a:pt x="0" y="1091"/>
                  </a:lnTo>
                  <a:lnTo>
                    <a:pt x="2" y="1115"/>
                  </a:lnTo>
                  <a:lnTo>
                    <a:pt x="9" y="1138"/>
                  </a:lnTo>
                  <a:lnTo>
                    <a:pt x="21" y="1159"/>
                  </a:lnTo>
                  <a:lnTo>
                    <a:pt x="34" y="1176"/>
                  </a:lnTo>
                  <a:lnTo>
                    <a:pt x="52" y="1191"/>
                  </a:lnTo>
                  <a:lnTo>
                    <a:pt x="72" y="1203"/>
                  </a:lnTo>
                  <a:lnTo>
                    <a:pt x="94" y="1210"/>
                  </a:lnTo>
                  <a:lnTo>
                    <a:pt x="118" y="1212"/>
                  </a:lnTo>
                  <a:lnTo>
                    <a:pt x="1011" y="1212"/>
                  </a:lnTo>
                  <a:lnTo>
                    <a:pt x="775" y="206"/>
                  </a:lnTo>
                  <a:lnTo>
                    <a:pt x="774" y="206"/>
                  </a:lnTo>
                  <a:lnTo>
                    <a:pt x="769" y="205"/>
                  </a:lnTo>
                  <a:lnTo>
                    <a:pt x="763" y="203"/>
                  </a:lnTo>
                  <a:lnTo>
                    <a:pt x="754" y="200"/>
                  </a:lnTo>
                  <a:lnTo>
                    <a:pt x="744" y="198"/>
                  </a:lnTo>
                  <a:lnTo>
                    <a:pt x="730" y="195"/>
                  </a:lnTo>
                  <a:lnTo>
                    <a:pt x="715" y="190"/>
                  </a:lnTo>
                  <a:lnTo>
                    <a:pt x="698" y="186"/>
                  </a:lnTo>
                  <a:lnTo>
                    <a:pt x="679" y="181"/>
                  </a:lnTo>
                  <a:lnTo>
                    <a:pt x="659" y="175"/>
                  </a:lnTo>
                  <a:lnTo>
                    <a:pt x="637" y="169"/>
                  </a:lnTo>
                  <a:lnTo>
                    <a:pt x="613" y="162"/>
                  </a:lnTo>
                  <a:lnTo>
                    <a:pt x="588" y="157"/>
                  </a:lnTo>
                  <a:lnTo>
                    <a:pt x="562" y="149"/>
                  </a:lnTo>
                  <a:lnTo>
                    <a:pt x="534" y="142"/>
                  </a:lnTo>
                  <a:lnTo>
                    <a:pt x="505" y="134"/>
                  </a:lnTo>
                  <a:lnTo>
                    <a:pt x="477" y="127"/>
                  </a:lnTo>
                  <a:lnTo>
                    <a:pt x="447" y="119"/>
                  </a:lnTo>
                  <a:lnTo>
                    <a:pt x="416" y="111"/>
                  </a:lnTo>
                  <a:lnTo>
                    <a:pt x="383" y="101"/>
                  </a:lnTo>
                  <a:lnTo>
                    <a:pt x="352" y="93"/>
                  </a:lnTo>
                  <a:lnTo>
                    <a:pt x="320" y="84"/>
                  </a:lnTo>
                  <a:lnTo>
                    <a:pt x="287" y="76"/>
                  </a:lnTo>
                  <a:lnTo>
                    <a:pt x="254" y="67"/>
                  </a:lnTo>
                  <a:lnTo>
                    <a:pt x="221" y="59"/>
                  </a:lnTo>
                  <a:lnTo>
                    <a:pt x="189" y="50"/>
                  </a:lnTo>
                  <a:lnTo>
                    <a:pt x="156" y="42"/>
                  </a:lnTo>
                  <a:lnTo>
                    <a:pt x="124" y="32"/>
                  </a:lnTo>
                  <a:lnTo>
                    <a:pt x="92" y="24"/>
                  </a:lnTo>
                  <a:lnTo>
                    <a:pt x="61" y="16"/>
                  </a:lnTo>
                  <a:lnTo>
                    <a:pt x="3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3" name="Freeform 13"/>
            <p:cNvSpPr>
              <a:spLocks/>
            </p:cNvSpPr>
            <p:nvPr/>
          </p:nvSpPr>
          <p:spPr bwMode="auto">
            <a:xfrm>
              <a:off x="3381" y="962"/>
              <a:ext cx="298" cy="439"/>
            </a:xfrm>
            <a:custGeom>
              <a:avLst/>
              <a:gdLst>
                <a:gd name="T0" fmla="*/ 2 w 595"/>
                <a:gd name="T1" fmla="*/ 3 h 877"/>
                <a:gd name="T2" fmla="*/ 2 w 595"/>
                <a:gd name="T3" fmla="*/ 3 h 877"/>
                <a:gd name="T4" fmla="*/ 2 w 595"/>
                <a:gd name="T5" fmla="*/ 3 h 877"/>
                <a:gd name="T6" fmla="*/ 2 w 595"/>
                <a:gd name="T7" fmla="*/ 3 h 877"/>
                <a:gd name="T8" fmla="*/ 2 w 595"/>
                <a:gd name="T9" fmla="*/ 3 h 877"/>
                <a:gd name="T10" fmla="*/ 2 w 595"/>
                <a:gd name="T11" fmla="*/ 3 h 877"/>
                <a:gd name="T12" fmla="*/ 2 w 595"/>
                <a:gd name="T13" fmla="*/ 3 h 877"/>
                <a:gd name="T14" fmla="*/ 2 w 595"/>
                <a:gd name="T15" fmla="*/ 3 h 877"/>
                <a:gd name="T16" fmla="*/ 2 w 595"/>
                <a:gd name="T17" fmla="*/ 3 h 877"/>
                <a:gd name="T18" fmla="*/ 2 w 595"/>
                <a:gd name="T19" fmla="*/ 3 h 877"/>
                <a:gd name="T20" fmla="*/ 2 w 595"/>
                <a:gd name="T21" fmla="*/ 3 h 877"/>
                <a:gd name="T22" fmla="*/ 2 w 595"/>
                <a:gd name="T23" fmla="*/ 2 h 877"/>
                <a:gd name="T24" fmla="*/ 3 w 595"/>
                <a:gd name="T25" fmla="*/ 2 h 877"/>
                <a:gd name="T26" fmla="*/ 3 w 595"/>
                <a:gd name="T27" fmla="*/ 2 h 877"/>
                <a:gd name="T28" fmla="*/ 3 w 595"/>
                <a:gd name="T29" fmla="*/ 2 h 877"/>
                <a:gd name="T30" fmla="*/ 3 w 595"/>
                <a:gd name="T31" fmla="*/ 2 h 877"/>
                <a:gd name="T32" fmla="*/ 3 w 595"/>
                <a:gd name="T33" fmla="*/ 1 h 877"/>
                <a:gd name="T34" fmla="*/ 2 w 595"/>
                <a:gd name="T35" fmla="*/ 1 h 877"/>
                <a:gd name="T36" fmla="*/ 1 w 595"/>
                <a:gd name="T37" fmla="*/ 0 h 877"/>
                <a:gd name="T38" fmla="*/ 1 w 595"/>
                <a:gd name="T39" fmla="*/ 1 h 877"/>
                <a:gd name="T40" fmla="*/ 1 w 595"/>
                <a:gd name="T41" fmla="*/ 1 h 877"/>
                <a:gd name="T42" fmla="*/ 1 w 595"/>
                <a:gd name="T43" fmla="*/ 1 h 877"/>
                <a:gd name="T44" fmla="*/ 0 w 595"/>
                <a:gd name="T45" fmla="*/ 1 h 877"/>
                <a:gd name="T46" fmla="*/ 0 w 595"/>
                <a:gd name="T47" fmla="*/ 4 h 877"/>
                <a:gd name="T48" fmla="*/ 1 w 595"/>
                <a:gd name="T49" fmla="*/ 3 h 877"/>
                <a:gd name="T50" fmla="*/ 2 w 595"/>
                <a:gd name="T51" fmla="*/ 3 h 8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95" h="877">
                  <a:moveTo>
                    <a:pt x="280" y="699"/>
                  </a:moveTo>
                  <a:lnTo>
                    <a:pt x="283" y="696"/>
                  </a:lnTo>
                  <a:lnTo>
                    <a:pt x="292" y="692"/>
                  </a:lnTo>
                  <a:lnTo>
                    <a:pt x="306" y="682"/>
                  </a:lnTo>
                  <a:lnTo>
                    <a:pt x="325" y="670"/>
                  </a:lnTo>
                  <a:lnTo>
                    <a:pt x="346" y="652"/>
                  </a:lnTo>
                  <a:lnTo>
                    <a:pt x="371" y="633"/>
                  </a:lnTo>
                  <a:lnTo>
                    <a:pt x="397" y="610"/>
                  </a:lnTo>
                  <a:lnTo>
                    <a:pt x="425" y="583"/>
                  </a:lnTo>
                  <a:lnTo>
                    <a:pt x="452" y="553"/>
                  </a:lnTo>
                  <a:lnTo>
                    <a:pt x="480" y="519"/>
                  </a:lnTo>
                  <a:lnTo>
                    <a:pt x="507" y="482"/>
                  </a:lnTo>
                  <a:lnTo>
                    <a:pt x="532" y="442"/>
                  </a:lnTo>
                  <a:lnTo>
                    <a:pt x="554" y="398"/>
                  </a:lnTo>
                  <a:lnTo>
                    <a:pt x="572" y="352"/>
                  </a:lnTo>
                  <a:lnTo>
                    <a:pt x="586" y="301"/>
                  </a:lnTo>
                  <a:lnTo>
                    <a:pt x="595" y="248"/>
                  </a:lnTo>
                  <a:lnTo>
                    <a:pt x="336" y="108"/>
                  </a:lnTo>
                  <a:lnTo>
                    <a:pt x="30" y="0"/>
                  </a:lnTo>
                  <a:lnTo>
                    <a:pt x="17" y="18"/>
                  </a:lnTo>
                  <a:lnTo>
                    <a:pt x="8" y="36"/>
                  </a:lnTo>
                  <a:lnTo>
                    <a:pt x="2" y="57"/>
                  </a:lnTo>
                  <a:lnTo>
                    <a:pt x="0" y="80"/>
                  </a:lnTo>
                  <a:lnTo>
                    <a:pt x="0" y="877"/>
                  </a:lnTo>
                  <a:lnTo>
                    <a:pt x="132" y="670"/>
                  </a:lnTo>
                  <a:lnTo>
                    <a:pt x="280" y="699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4" name="Freeform 14"/>
            <p:cNvSpPr>
              <a:spLocks/>
            </p:cNvSpPr>
            <p:nvPr/>
          </p:nvSpPr>
          <p:spPr bwMode="auto">
            <a:xfrm>
              <a:off x="3388" y="941"/>
              <a:ext cx="211" cy="83"/>
            </a:xfrm>
            <a:custGeom>
              <a:avLst/>
              <a:gdLst>
                <a:gd name="T0" fmla="*/ 2 w 421"/>
                <a:gd name="T1" fmla="*/ 0 h 166"/>
                <a:gd name="T2" fmla="*/ 1 w 421"/>
                <a:gd name="T3" fmla="*/ 0 h 166"/>
                <a:gd name="T4" fmla="*/ 1 w 421"/>
                <a:gd name="T5" fmla="*/ 1 h 166"/>
                <a:gd name="T6" fmla="*/ 1 w 421"/>
                <a:gd name="T7" fmla="*/ 1 h 166"/>
                <a:gd name="T8" fmla="*/ 1 w 421"/>
                <a:gd name="T9" fmla="*/ 1 h 166"/>
                <a:gd name="T10" fmla="*/ 1 w 421"/>
                <a:gd name="T11" fmla="*/ 1 h 166"/>
                <a:gd name="T12" fmla="*/ 1 w 421"/>
                <a:gd name="T13" fmla="*/ 1 h 166"/>
                <a:gd name="T14" fmla="*/ 1 w 421"/>
                <a:gd name="T15" fmla="*/ 1 h 166"/>
                <a:gd name="T16" fmla="*/ 1 w 421"/>
                <a:gd name="T17" fmla="*/ 1 h 166"/>
                <a:gd name="T18" fmla="*/ 0 w 421"/>
                <a:gd name="T19" fmla="*/ 1 h 166"/>
                <a:gd name="T20" fmla="*/ 2 w 421"/>
                <a:gd name="T21" fmla="*/ 1 h 166"/>
                <a:gd name="T22" fmla="*/ 2 w 421"/>
                <a:gd name="T23" fmla="*/ 0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1" h="166">
                  <a:moveTo>
                    <a:pt x="421" y="0"/>
                  </a:moveTo>
                  <a:lnTo>
                    <a:pt x="104" y="0"/>
                  </a:lnTo>
                  <a:lnTo>
                    <a:pt x="88" y="1"/>
                  </a:lnTo>
                  <a:lnTo>
                    <a:pt x="72" y="5"/>
                  </a:lnTo>
                  <a:lnTo>
                    <a:pt x="57" y="10"/>
                  </a:lnTo>
                  <a:lnTo>
                    <a:pt x="42" y="18"/>
                  </a:lnTo>
                  <a:lnTo>
                    <a:pt x="30" y="28"/>
                  </a:lnTo>
                  <a:lnTo>
                    <a:pt x="18" y="38"/>
                  </a:lnTo>
                  <a:lnTo>
                    <a:pt x="8" y="51"/>
                  </a:lnTo>
                  <a:lnTo>
                    <a:pt x="0" y="64"/>
                  </a:lnTo>
                  <a:lnTo>
                    <a:pt x="316" y="166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FF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5" name="Freeform 15"/>
            <p:cNvSpPr>
              <a:spLocks/>
            </p:cNvSpPr>
            <p:nvPr/>
          </p:nvSpPr>
          <p:spPr bwMode="auto">
            <a:xfrm>
              <a:off x="3605" y="1089"/>
              <a:ext cx="234" cy="169"/>
            </a:xfrm>
            <a:custGeom>
              <a:avLst/>
              <a:gdLst>
                <a:gd name="T0" fmla="*/ 0 w 467"/>
                <a:gd name="T1" fmla="*/ 2 h 337"/>
                <a:gd name="T2" fmla="*/ 1 w 467"/>
                <a:gd name="T3" fmla="*/ 2 h 337"/>
                <a:gd name="T4" fmla="*/ 1 w 467"/>
                <a:gd name="T5" fmla="*/ 2 h 337"/>
                <a:gd name="T6" fmla="*/ 1 w 467"/>
                <a:gd name="T7" fmla="*/ 2 h 337"/>
                <a:gd name="T8" fmla="*/ 1 w 467"/>
                <a:gd name="T9" fmla="*/ 2 h 337"/>
                <a:gd name="T10" fmla="*/ 1 w 467"/>
                <a:gd name="T11" fmla="*/ 2 h 337"/>
                <a:gd name="T12" fmla="*/ 1 w 467"/>
                <a:gd name="T13" fmla="*/ 2 h 337"/>
                <a:gd name="T14" fmla="*/ 1 w 467"/>
                <a:gd name="T15" fmla="*/ 2 h 337"/>
                <a:gd name="T16" fmla="*/ 1 w 467"/>
                <a:gd name="T17" fmla="*/ 2 h 337"/>
                <a:gd name="T18" fmla="*/ 1 w 467"/>
                <a:gd name="T19" fmla="*/ 2 h 337"/>
                <a:gd name="T20" fmla="*/ 1 w 467"/>
                <a:gd name="T21" fmla="*/ 2 h 337"/>
                <a:gd name="T22" fmla="*/ 1 w 467"/>
                <a:gd name="T23" fmla="*/ 2 h 337"/>
                <a:gd name="T24" fmla="*/ 1 w 467"/>
                <a:gd name="T25" fmla="*/ 2 h 337"/>
                <a:gd name="T26" fmla="*/ 1 w 467"/>
                <a:gd name="T27" fmla="*/ 2 h 337"/>
                <a:gd name="T28" fmla="*/ 1 w 467"/>
                <a:gd name="T29" fmla="*/ 2 h 337"/>
                <a:gd name="T30" fmla="*/ 1 w 467"/>
                <a:gd name="T31" fmla="*/ 2 h 337"/>
                <a:gd name="T32" fmla="*/ 1 w 467"/>
                <a:gd name="T33" fmla="*/ 2 h 337"/>
                <a:gd name="T34" fmla="*/ 1 w 467"/>
                <a:gd name="T35" fmla="*/ 2 h 337"/>
                <a:gd name="T36" fmla="*/ 1 w 467"/>
                <a:gd name="T37" fmla="*/ 2 h 337"/>
                <a:gd name="T38" fmla="*/ 1 w 467"/>
                <a:gd name="T39" fmla="*/ 2 h 337"/>
                <a:gd name="T40" fmla="*/ 1 w 467"/>
                <a:gd name="T41" fmla="*/ 2 h 337"/>
                <a:gd name="T42" fmla="*/ 1 w 467"/>
                <a:gd name="T43" fmla="*/ 2 h 337"/>
                <a:gd name="T44" fmla="*/ 2 w 467"/>
                <a:gd name="T45" fmla="*/ 2 h 337"/>
                <a:gd name="T46" fmla="*/ 2 w 467"/>
                <a:gd name="T47" fmla="*/ 2 h 337"/>
                <a:gd name="T48" fmla="*/ 2 w 467"/>
                <a:gd name="T49" fmla="*/ 2 h 337"/>
                <a:gd name="T50" fmla="*/ 2 w 467"/>
                <a:gd name="T51" fmla="*/ 2 h 337"/>
                <a:gd name="T52" fmla="*/ 2 w 467"/>
                <a:gd name="T53" fmla="*/ 2 h 337"/>
                <a:gd name="T54" fmla="*/ 2 w 467"/>
                <a:gd name="T55" fmla="*/ 2 h 337"/>
                <a:gd name="T56" fmla="*/ 2 w 467"/>
                <a:gd name="T57" fmla="*/ 2 h 337"/>
                <a:gd name="T58" fmla="*/ 2 w 467"/>
                <a:gd name="T59" fmla="*/ 2 h 337"/>
                <a:gd name="T60" fmla="*/ 2 w 467"/>
                <a:gd name="T61" fmla="*/ 2 h 337"/>
                <a:gd name="T62" fmla="*/ 2 w 467"/>
                <a:gd name="T63" fmla="*/ 2 h 337"/>
                <a:gd name="T64" fmla="*/ 2 w 467"/>
                <a:gd name="T65" fmla="*/ 2 h 337"/>
                <a:gd name="T66" fmla="*/ 2 w 467"/>
                <a:gd name="T67" fmla="*/ 2 h 337"/>
                <a:gd name="T68" fmla="*/ 2 w 467"/>
                <a:gd name="T69" fmla="*/ 2 h 337"/>
                <a:gd name="T70" fmla="*/ 2 w 467"/>
                <a:gd name="T71" fmla="*/ 1 h 337"/>
                <a:gd name="T72" fmla="*/ 2 w 467"/>
                <a:gd name="T73" fmla="*/ 1 h 337"/>
                <a:gd name="T74" fmla="*/ 2 w 467"/>
                <a:gd name="T75" fmla="*/ 1 h 337"/>
                <a:gd name="T76" fmla="*/ 2 w 467"/>
                <a:gd name="T77" fmla="*/ 1 h 337"/>
                <a:gd name="T78" fmla="*/ 2 w 467"/>
                <a:gd name="T79" fmla="*/ 1 h 337"/>
                <a:gd name="T80" fmla="*/ 2 w 467"/>
                <a:gd name="T81" fmla="*/ 1 h 337"/>
                <a:gd name="T82" fmla="*/ 2 w 467"/>
                <a:gd name="T83" fmla="*/ 1 h 337"/>
                <a:gd name="T84" fmla="*/ 2 w 467"/>
                <a:gd name="T85" fmla="*/ 1 h 337"/>
                <a:gd name="T86" fmla="*/ 2 w 467"/>
                <a:gd name="T87" fmla="*/ 1 h 337"/>
                <a:gd name="T88" fmla="*/ 2 w 467"/>
                <a:gd name="T89" fmla="*/ 1 h 337"/>
                <a:gd name="T90" fmla="*/ 2 w 467"/>
                <a:gd name="T91" fmla="*/ 1 h 337"/>
                <a:gd name="T92" fmla="*/ 2 w 467"/>
                <a:gd name="T93" fmla="*/ 1 h 337"/>
                <a:gd name="T94" fmla="*/ 2 w 467"/>
                <a:gd name="T95" fmla="*/ 1 h 337"/>
                <a:gd name="T96" fmla="*/ 2 w 467"/>
                <a:gd name="T97" fmla="*/ 1 h 337"/>
                <a:gd name="T98" fmla="*/ 2 w 467"/>
                <a:gd name="T99" fmla="*/ 1 h 337"/>
                <a:gd name="T100" fmla="*/ 2 w 467"/>
                <a:gd name="T101" fmla="*/ 1 h 337"/>
                <a:gd name="T102" fmla="*/ 1 w 467"/>
                <a:gd name="T103" fmla="*/ 1 h 337"/>
                <a:gd name="T104" fmla="*/ 1 w 467"/>
                <a:gd name="T105" fmla="*/ 1 h 337"/>
                <a:gd name="T106" fmla="*/ 1 w 467"/>
                <a:gd name="T107" fmla="*/ 1 h 337"/>
                <a:gd name="T108" fmla="*/ 1 w 467"/>
                <a:gd name="T109" fmla="*/ 1 h 337"/>
                <a:gd name="T110" fmla="*/ 1 w 467"/>
                <a:gd name="T111" fmla="*/ 1 h 337"/>
                <a:gd name="T112" fmla="*/ 1 w 467"/>
                <a:gd name="T113" fmla="*/ 1 h 337"/>
                <a:gd name="T114" fmla="*/ 1 w 467"/>
                <a:gd name="T115" fmla="*/ 0 h 337"/>
                <a:gd name="T116" fmla="*/ 0 w 467"/>
                <a:gd name="T117" fmla="*/ 2 h 33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67" h="337">
                  <a:moveTo>
                    <a:pt x="0" y="309"/>
                  </a:moveTo>
                  <a:lnTo>
                    <a:pt x="2" y="309"/>
                  </a:lnTo>
                  <a:lnTo>
                    <a:pt x="7" y="310"/>
                  </a:lnTo>
                  <a:lnTo>
                    <a:pt x="15" y="311"/>
                  </a:lnTo>
                  <a:lnTo>
                    <a:pt x="25" y="312"/>
                  </a:lnTo>
                  <a:lnTo>
                    <a:pt x="38" y="313"/>
                  </a:lnTo>
                  <a:lnTo>
                    <a:pt x="52" y="316"/>
                  </a:lnTo>
                  <a:lnTo>
                    <a:pt x="67" y="317"/>
                  </a:lnTo>
                  <a:lnTo>
                    <a:pt x="83" y="318"/>
                  </a:lnTo>
                  <a:lnTo>
                    <a:pt x="99" y="319"/>
                  </a:lnTo>
                  <a:lnTo>
                    <a:pt x="115" y="320"/>
                  </a:lnTo>
                  <a:lnTo>
                    <a:pt x="131" y="320"/>
                  </a:lnTo>
                  <a:lnTo>
                    <a:pt x="146" y="321"/>
                  </a:lnTo>
                  <a:lnTo>
                    <a:pt x="159" y="320"/>
                  </a:lnTo>
                  <a:lnTo>
                    <a:pt x="170" y="319"/>
                  </a:lnTo>
                  <a:lnTo>
                    <a:pt x="180" y="317"/>
                  </a:lnTo>
                  <a:lnTo>
                    <a:pt x="186" y="314"/>
                  </a:lnTo>
                  <a:lnTo>
                    <a:pt x="204" y="337"/>
                  </a:lnTo>
                  <a:lnTo>
                    <a:pt x="206" y="337"/>
                  </a:lnTo>
                  <a:lnTo>
                    <a:pt x="214" y="335"/>
                  </a:lnTo>
                  <a:lnTo>
                    <a:pt x="226" y="333"/>
                  </a:lnTo>
                  <a:lnTo>
                    <a:pt x="239" y="331"/>
                  </a:lnTo>
                  <a:lnTo>
                    <a:pt x="258" y="326"/>
                  </a:lnTo>
                  <a:lnTo>
                    <a:pt x="277" y="322"/>
                  </a:lnTo>
                  <a:lnTo>
                    <a:pt x="298" y="317"/>
                  </a:lnTo>
                  <a:lnTo>
                    <a:pt x="320" y="312"/>
                  </a:lnTo>
                  <a:lnTo>
                    <a:pt x="342" y="306"/>
                  </a:lnTo>
                  <a:lnTo>
                    <a:pt x="364" y="301"/>
                  </a:lnTo>
                  <a:lnTo>
                    <a:pt x="385" y="296"/>
                  </a:lnTo>
                  <a:lnTo>
                    <a:pt x="403" y="290"/>
                  </a:lnTo>
                  <a:lnTo>
                    <a:pt x="419" y="284"/>
                  </a:lnTo>
                  <a:lnTo>
                    <a:pt x="432" y="279"/>
                  </a:lnTo>
                  <a:lnTo>
                    <a:pt x="441" y="274"/>
                  </a:lnTo>
                  <a:lnTo>
                    <a:pt x="446" y="269"/>
                  </a:lnTo>
                  <a:lnTo>
                    <a:pt x="447" y="265"/>
                  </a:lnTo>
                  <a:lnTo>
                    <a:pt x="451" y="251"/>
                  </a:lnTo>
                  <a:lnTo>
                    <a:pt x="456" y="230"/>
                  </a:lnTo>
                  <a:lnTo>
                    <a:pt x="462" y="207"/>
                  </a:lnTo>
                  <a:lnTo>
                    <a:pt x="465" y="182"/>
                  </a:lnTo>
                  <a:lnTo>
                    <a:pt x="467" y="159"/>
                  </a:lnTo>
                  <a:lnTo>
                    <a:pt x="464" y="138"/>
                  </a:lnTo>
                  <a:lnTo>
                    <a:pt x="457" y="124"/>
                  </a:lnTo>
                  <a:lnTo>
                    <a:pt x="449" y="119"/>
                  </a:lnTo>
                  <a:lnTo>
                    <a:pt x="436" y="110"/>
                  </a:lnTo>
                  <a:lnTo>
                    <a:pt x="420" y="102"/>
                  </a:lnTo>
                  <a:lnTo>
                    <a:pt x="400" y="93"/>
                  </a:lnTo>
                  <a:lnTo>
                    <a:pt x="378" y="83"/>
                  </a:lnTo>
                  <a:lnTo>
                    <a:pt x="353" y="72"/>
                  </a:lnTo>
                  <a:lnTo>
                    <a:pt x="328" y="62"/>
                  </a:lnTo>
                  <a:lnTo>
                    <a:pt x="303" y="52"/>
                  </a:lnTo>
                  <a:lnTo>
                    <a:pt x="277" y="41"/>
                  </a:lnTo>
                  <a:lnTo>
                    <a:pt x="253" y="32"/>
                  </a:lnTo>
                  <a:lnTo>
                    <a:pt x="230" y="23"/>
                  </a:lnTo>
                  <a:lnTo>
                    <a:pt x="211" y="15"/>
                  </a:lnTo>
                  <a:lnTo>
                    <a:pt x="193" y="9"/>
                  </a:lnTo>
                  <a:lnTo>
                    <a:pt x="181" y="4"/>
                  </a:lnTo>
                  <a:lnTo>
                    <a:pt x="173" y="1"/>
                  </a:lnTo>
                  <a:lnTo>
                    <a:pt x="169" y="0"/>
                  </a:lnTo>
                  <a:lnTo>
                    <a:pt x="0" y="309"/>
                  </a:lnTo>
                  <a:close/>
                </a:path>
              </a:pathLst>
            </a:custGeom>
            <a:solidFill>
              <a:srgbClr val="FFB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6" name="Freeform 16"/>
            <p:cNvSpPr>
              <a:spLocks/>
            </p:cNvSpPr>
            <p:nvPr/>
          </p:nvSpPr>
          <p:spPr bwMode="auto">
            <a:xfrm>
              <a:off x="3814" y="1531"/>
              <a:ext cx="70" cy="124"/>
            </a:xfrm>
            <a:custGeom>
              <a:avLst/>
              <a:gdLst>
                <a:gd name="T0" fmla="*/ 1 w 140"/>
                <a:gd name="T1" fmla="*/ 0 h 247"/>
                <a:gd name="T2" fmla="*/ 1 w 140"/>
                <a:gd name="T3" fmla="*/ 1 h 247"/>
                <a:gd name="T4" fmla="*/ 1 w 140"/>
                <a:gd name="T5" fmla="*/ 1 h 247"/>
                <a:gd name="T6" fmla="*/ 0 w 140"/>
                <a:gd name="T7" fmla="*/ 1 h 247"/>
                <a:gd name="T8" fmla="*/ 1 w 140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47">
                  <a:moveTo>
                    <a:pt x="101" y="0"/>
                  </a:moveTo>
                  <a:lnTo>
                    <a:pt x="140" y="168"/>
                  </a:lnTo>
                  <a:lnTo>
                    <a:pt x="39" y="247"/>
                  </a:lnTo>
                  <a:lnTo>
                    <a:pt x="0" y="1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7" name="Freeform 17"/>
            <p:cNvSpPr>
              <a:spLocks/>
            </p:cNvSpPr>
            <p:nvPr/>
          </p:nvSpPr>
          <p:spPr bwMode="auto">
            <a:xfrm>
              <a:off x="3760" y="1534"/>
              <a:ext cx="68" cy="118"/>
            </a:xfrm>
            <a:custGeom>
              <a:avLst/>
              <a:gdLst>
                <a:gd name="T0" fmla="*/ 1 w 135"/>
                <a:gd name="T1" fmla="*/ 0 h 238"/>
                <a:gd name="T2" fmla="*/ 1 w 135"/>
                <a:gd name="T3" fmla="*/ 0 h 238"/>
                <a:gd name="T4" fmla="*/ 0 w 135"/>
                <a:gd name="T5" fmla="*/ 0 h 238"/>
                <a:gd name="T6" fmla="*/ 1 w 135"/>
                <a:gd name="T7" fmla="*/ 0 h 238"/>
                <a:gd name="T8" fmla="*/ 1 w 135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238">
                  <a:moveTo>
                    <a:pt x="135" y="0"/>
                  </a:moveTo>
                  <a:lnTo>
                    <a:pt x="101" y="238"/>
                  </a:lnTo>
                  <a:lnTo>
                    <a:pt x="0" y="209"/>
                  </a:lnTo>
                  <a:lnTo>
                    <a:pt x="22" y="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8" name="Freeform 18"/>
            <p:cNvSpPr>
              <a:spLocks/>
            </p:cNvSpPr>
            <p:nvPr/>
          </p:nvSpPr>
          <p:spPr bwMode="auto">
            <a:xfrm>
              <a:off x="3752" y="1630"/>
              <a:ext cx="283" cy="126"/>
            </a:xfrm>
            <a:custGeom>
              <a:avLst/>
              <a:gdLst>
                <a:gd name="T0" fmla="*/ 1 w 565"/>
                <a:gd name="T1" fmla="*/ 1 h 252"/>
                <a:gd name="T2" fmla="*/ 0 w 565"/>
                <a:gd name="T3" fmla="*/ 1 h 252"/>
                <a:gd name="T4" fmla="*/ 1 w 565"/>
                <a:gd name="T5" fmla="*/ 1 h 252"/>
                <a:gd name="T6" fmla="*/ 1 w 565"/>
                <a:gd name="T7" fmla="*/ 1 h 252"/>
                <a:gd name="T8" fmla="*/ 1 w 565"/>
                <a:gd name="T9" fmla="*/ 1 h 252"/>
                <a:gd name="T10" fmla="*/ 1 w 565"/>
                <a:gd name="T11" fmla="*/ 1 h 252"/>
                <a:gd name="T12" fmla="*/ 1 w 565"/>
                <a:gd name="T13" fmla="*/ 1 h 252"/>
                <a:gd name="T14" fmla="*/ 1 w 565"/>
                <a:gd name="T15" fmla="*/ 1 h 252"/>
                <a:gd name="T16" fmla="*/ 1 w 565"/>
                <a:gd name="T17" fmla="*/ 1 h 252"/>
                <a:gd name="T18" fmla="*/ 1 w 565"/>
                <a:gd name="T19" fmla="*/ 1 h 252"/>
                <a:gd name="T20" fmla="*/ 1 w 565"/>
                <a:gd name="T21" fmla="*/ 1 h 252"/>
                <a:gd name="T22" fmla="*/ 2 w 565"/>
                <a:gd name="T23" fmla="*/ 1 h 252"/>
                <a:gd name="T24" fmla="*/ 2 w 565"/>
                <a:gd name="T25" fmla="*/ 1 h 252"/>
                <a:gd name="T26" fmla="*/ 2 w 565"/>
                <a:gd name="T27" fmla="*/ 1 h 252"/>
                <a:gd name="T28" fmla="*/ 2 w 565"/>
                <a:gd name="T29" fmla="*/ 1 h 252"/>
                <a:gd name="T30" fmla="*/ 2 w 565"/>
                <a:gd name="T31" fmla="*/ 1 h 252"/>
                <a:gd name="T32" fmla="*/ 2 w 565"/>
                <a:gd name="T33" fmla="*/ 1 h 252"/>
                <a:gd name="T34" fmla="*/ 2 w 565"/>
                <a:gd name="T35" fmla="*/ 1 h 252"/>
                <a:gd name="T36" fmla="*/ 2 w 565"/>
                <a:gd name="T37" fmla="*/ 1 h 252"/>
                <a:gd name="T38" fmla="*/ 3 w 565"/>
                <a:gd name="T39" fmla="*/ 1 h 252"/>
                <a:gd name="T40" fmla="*/ 3 w 565"/>
                <a:gd name="T41" fmla="*/ 1 h 252"/>
                <a:gd name="T42" fmla="*/ 3 w 565"/>
                <a:gd name="T43" fmla="*/ 1 h 252"/>
                <a:gd name="T44" fmla="*/ 3 w 565"/>
                <a:gd name="T45" fmla="*/ 1 h 252"/>
                <a:gd name="T46" fmla="*/ 3 w 565"/>
                <a:gd name="T47" fmla="*/ 1 h 252"/>
                <a:gd name="T48" fmla="*/ 2 w 565"/>
                <a:gd name="T49" fmla="*/ 1 h 252"/>
                <a:gd name="T50" fmla="*/ 2 w 565"/>
                <a:gd name="T51" fmla="*/ 1 h 252"/>
                <a:gd name="T52" fmla="*/ 2 w 565"/>
                <a:gd name="T53" fmla="*/ 1 h 252"/>
                <a:gd name="T54" fmla="*/ 2 w 565"/>
                <a:gd name="T55" fmla="*/ 1 h 252"/>
                <a:gd name="T56" fmla="*/ 2 w 565"/>
                <a:gd name="T57" fmla="*/ 1 h 252"/>
                <a:gd name="T58" fmla="*/ 2 w 565"/>
                <a:gd name="T59" fmla="*/ 1 h 252"/>
                <a:gd name="T60" fmla="*/ 2 w 565"/>
                <a:gd name="T61" fmla="*/ 1 h 252"/>
                <a:gd name="T62" fmla="*/ 2 w 565"/>
                <a:gd name="T63" fmla="*/ 1 h 252"/>
                <a:gd name="T64" fmla="*/ 2 w 565"/>
                <a:gd name="T65" fmla="*/ 1 h 252"/>
                <a:gd name="T66" fmla="*/ 1 w 565"/>
                <a:gd name="T67" fmla="*/ 1 h 252"/>
                <a:gd name="T68" fmla="*/ 1 w 565"/>
                <a:gd name="T69" fmla="*/ 1 h 252"/>
                <a:gd name="T70" fmla="*/ 1 w 565"/>
                <a:gd name="T71" fmla="*/ 1 h 252"/>
                <a:gd name="T72" fmla="*/ 1 w 565"/>
                <a:gd name="T73" fmla="*/ 1 h 252"/>
                <a:gd name="T74" fmla="*/ 1 w 565"/>
                <a:gd name="T75" fmla="*/ 1 h 252"/>
                <a:gd name="T76" fmla="*/ 1 w 565"/>
                <a:gd name="T77" fmla="*/ 1 h 252"/>
                <a:gd name="T78" fmla="*/ 1 w 565"/>
                <a:gd name="T79" fmla="*/ 1 h 2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65" h="252">
                  <a:moveTo>
                    <a:pt x="4" y="50"/>
                  </a:moveTo>
                  <a:lnTo>
                    <a:pt x="3" y="57"/>
                  </a:lnTo>
                  <a:lnTo>
                    <a:pt x="2" y="77"/>
                  </a:lnTo>
                  <a:lnTo>
                    <a:pt x="0" y="103"/>
                  </a:lnTo>
                  <a:lnTo>
                    <a:pt x="0" y="136"/>
                  </a:lnTo>
                  <a:lnTo>
                    <a:pt x="1" y="169"/>
                  </a:lnTo>
                  <a:lnTo>
                    <a:pt x="7" y="200"/>
                  </a:lnTo>
                  <a:lnTo>
                    <a:pt x="16" y="225"/>
                  </a:lnTo>
                  <a:lnTo>
                    <a:pt x="32" y="242"/>
                  </a:lnTo>
                  <a:lnTo>
                    <a:pt x="39" y="245"/>
                  </a:lnTo>
                  <a:lnTo>
                    <a:pt x="47" y="247"/>
                  </a:lnTo>
                  <a:lnTo>
                    <a:pt x="55" y="250"/>
                  </a:lnTo>
                  <a:lnTo>
                    <a:pt x="64" y="251"/>
                  </a:lnTo>
                  <a:lnTo>
                    <a:pt x="75" y="252"/>
                  </a:lnTo>
                  <a:lnTo>
                    <a:pt x="85" y="252"/>
                  </a:lnTo>
                  <a:lnTo>
                    <a:pt x="95" y="252"/>
                  </a:lnTo>
                  <a:lnTo>
                    <a:pt x="107" y="252"/>
                  </a:lnTo>
                  <a:lnTo>
                    <a:pt x="130" y="251"/>
                  </a:lnTo>
                  <a:lnTo>
                    <a:pt x="153" y="249"/>
                  </a:lnTo>
                  <a:lnTo>
                    <a:pt x="177" y="246"/>
                  </a:lnTo>
                  <a:lnTo>
                    <a:pt x="199" y="243"/>
                  </a:lnTo>
                  <a:lnTo>
                    <a:pt x="221" y="242"/>
                  </a:lnTo>
                  <a:lnTo>
                    <a:pt x="239" y="240"/>
                  </a:lnTo>
                  <a:lnTo>
                    <a:pt x="257" y="240"/>
                  </a:lnTo>
                  <a:lnTo>
                    <a:pt x="269" y="242"/>
                  </a:lnTo>
                  <a:lnTo>
                    <a:pt x="280" y="244"/>
                  </a:lnTo>
                  <a:lnTo>
                    <a:pt x="293" y="246"/>
                  </a:lnTo>
                  <a:lnTo>
                    <a:pt x="310" y="247"/>
                  </a:lnTo>
                  <a:lnTo>
                    <a:pt x="328" y="250"/>
                  </a:lnTo>
                  <a:lnTo>
                    <a:pt x="348" y="251"/>
                  </a:lnTo>
                  <a:lnTo>
                    <a:pt x="368" y="252"/>
                  </a:lnTo>
                  <a:lnTo>
                    <a:pt x="391" y="252"/>
                  </a:lnTo>
                  <a:lnTo>
                    <a:pt x="413" y="252"/>
                  </a:lnTo>
                  <a:lnTo>
                    <a:pt x="435" y="251"/>
                  </a:lnTo>
                  <a:lnTo>
                    <a:pt x="456" y="249"/>
                  </a:lnTo>
                  <a:lnTo>
                    <a:pt x="475" y="246"/>
                  </a:lnTo>
                  <a:lnTo>
                    <a:pt x="493" y="243"/>
                  </a:lnTo>
                  <a:lnTo>
                    <a:pt x="509" y="239"/>
                  </a:lnTo>
                  <a:lnTo>
                    <a:pt x="523" y="234"/>
                  </a:lnTo>
                  <a:lnTo>
                    <a:pt x="533" y="228"/>
                  </a:lnTo>
                  <a:lnTo>
                    <a:pt x="540" y="220"/>
                  </a:lnTo>
                  <a:lnTo>
                    <a:pt x="549" y="202"/>
                  </a:lnTo>
                  <a:lnTo>
                    <a:pt x="557" y="186"/>
                  </a:lnTo>
                  <a:lnTo>
                    <a:pt x="563" y="170"/>
                  </a:lnTo>
                  <a:lnTo>
                    <a:pt x="565" y="155"/>
                  </a:lnTo>
                  <a:lnTo>
                    <a:pt x="563" y="141"/>
                  </a:lnTo>
                  <a:lnTo>
                    <a:pt x="556" y="130"/>
                  </a:lnTo>
                  <a:lnTo>
                    <a:pt x="542" y="119"/>
                  </a:lnTo>
                  <a:lnTo>
                    <a:pt x="523" y="113"/>
                  </a:lnTo>
                  <a:lnTo>
                    <a:pt x="498" y="106"/>
                  </a:lnTo>
                  <a:lnTo>
                    <a:pt x="474" y="96"/>
                  </a:lnTo>
                  <a:lnTo>
                    <a:pt x="449" y="87"/>
                  </a:lnTo>
                  <a:lnTo>
                    <a:pt x="426" y="78"/>
                  </a:lnTo>
                  <a:lnTo>
                    <a:pt x="403" y="68"/>
                  </a:lnTo>
                  <a:lnTo>
                    <a:pt x="383" y="57"/>
                  </a:lnTo>
                  <a:lnTo>
                    <a:pt x="366" y="48"/>
                  </a:lnTo>
                  <a:lnTo>
                    <a:pt x="353" y="39"/>
                  </a:lnTo>
                  <a:lnTo>
                    <a:pt x="343" y="30"/>
                  </a:lnTo>
                  <a:lnTo>
                    <a:pt x="331" y="20"/>
                  </a:lnTo>
                  <a:lnTo>
                    <a:pt x="320" y="12"/>
                  </a:lnTo>
                  <a:lnTo>
                    <a:pt x="310" y="5"/>
                  </a:lnTo>
                  <a:lnTo>
                    <a:pt x="298" y="1"/>
                  </a:lnTo>
                  <a:lnTo>
                    <a:pt x="288" y="0"/>
                  </a:lnTo>
                  <a:lnTo>
                    <a:pt x="278" y="3"/>
                  </a:lnTo>
                  <a:lnTo>
                    <a:pt x="269" y="11"/>
                  </a:lnTo>
                  <a:lnTo>
                    <a:pt x="260" y="22"/>
                  </a:lnTo>
                  <a:lnTo>
                    <a:pt x="250" y="32"/>
                  </a:lnTo>
                  <a:lnTo>
                    <a:pt x="239" y="41"/>
                  </a:lnTo>
                  <a:lnTo>
                    <a:pt x="227" y="49"/>
                  </a:lnTo>
                  <a:lnTo>
                    <a:pt x="214" y="57"/>
                  </a:lnTo>
                  <a:lnTo>
                    <a:pt x="199" y="63"/>
                  </a:lnTo>
                  <a:lnTo>
                    <a:pt x="184" y="66"/>
                  </a:lnTo>
                  <a:lnTo>
                    <a:pt x="168" y="68"/>
                  </a:lnTo>
                  <a:lnTo>
                    <a:pt x="148" y="66"/>
                  </a:lnTo>
                  <a:lnTo>
                    <a:pt x="125" y="63"/>
                  </a:lnTo>
                  <a:lnTo>
                    <a:pt x="101" y="57"/>
                  </a:lnTo>
                  <a:lnTo>
                    <a:pt x="76" y="53"/>
                  </a:lnTo>
                  <a:lnTo>
                    <a:pt x="52" y="48"/>
                  </a:lnTo>
                  <a:lnTo>
                    <a:pt x="31" y="46"/>
                  </a:lnTo>
                  <a:lnTo>
                    <a:pt x="15" y="46"/>
                  </a:lnTo>
                  <a:lnTo>
                    <a:pt x="4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9" name="Freeform 19"/>
            <p:cNvSpPr>
              <a:spLocks/>
            </p:cNvSpPr>
            <p:nvPr/>
          </p:nvSpPr>
          <p:spPr bwMode="auto">
            <a:xfrm>
              <a:off x="3715" y="1238"/>
              <a:ext cx="144" cy="288"/>
            </a:xfrm>
            <a:custGeom>
              <a:avLst/>
              <a:gdLst>
                <a:gd name="T0" fmla="*/ 0 w 288"/>
                <a:gd name="T1" fmla="*/ 1 h 576"/>
                <a:gd name="T2" fmla="*/ 1 w 288"/>
                <a:gd name="T3" fmla="*/ 3 h 576"/>
                <a:gd name="T4" fmla="*/ 2 w 288"/>
                <a:gd name="T5" fmla="*/ 3 h 576"/>
                <a:gd name="T6" fmla="*/ 1 w 288"/>
                <a:gd name="T7" fmla="*/ 0 h 576"/>
                <a:gd name="T8" fmla="*/ 0 w 288"/>
                <a:gd name="T9" fmla="*/ 1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576">
                  <a:moveTo>
                    <a:pt x="0" y="40"/>
                  </a:moveTo>
                  <a:lnTo>
                    <a:pt x="101" y="576"/>
                  </a:lnTo>
                  <a:lnTo>
                    <a:pt x="288" y="565"/>
                  </a:lnTo>
                  <a:lnTo>
                    <a:pt x="231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7F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0" name="Freeform 20"/>
            <p:cNvSpPr>
              <a:spLocks/>
            </p:cNvSpPr>
            <p:nvPr/>
          </p:nvSpPr>
          <p:spPr bwMode="auto">
            <a:xfrm>
              <a:off x="3768" y="1274"/>
              <a:ext cx="54" cy="198"/>
            </a:xfrm>
            <a:custGeom>
              <a:avLst/>
              <a:gdLst>
                <a:gd name="T0" fmla="*/ 0 w 107"/>
                <a:gd name="T1" fmla="*/ 1 h 395"/>
                <a:gd name="T2" fmla="*/ 1 w 107"/>
                <a:gd name="T3" fmla="*/ 0 h 395"/>
                <a:gd name="T4" fmla="*/ 1 w 107"/>
                <a:gd name="T5" fmla="*/ 2 h 395"/>
                <a:gd name="T6" fmla="*/ 1 w 107"/>
                <a:gd name="T7" fmla="*/ 2 h 395"/>
                <a:gd name="T8" fmla="*/ 0 w 107"/>
                <a:gd name="T9" fmla="*/ 1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395">
                  <a:moveTo>
                    <a:pt x="0" y="11"/>
                  </a:moveTo>
                  <a:lnTo>
                    <a:pt x="62" y="0"/>
                  </a:lnTo>
                  <a:lnTo>
                    <a:pt x="107" y="383"/>
                  </a:lnTo>
                  <a:lnTo>
                    <a:pt x="62" y="39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BFB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1" name="Freeform 21"/>
            <p:cNvSpPr>
              <a:spLocks/>
            </p:cNvSpPr>
            <p:nvPr/>
          </p:nvSpPr>
          <p:spPr bwMode="auto">
            <a:xfrm>
              <a:off x="3444" y="928"/>
              <a:ext cx="434" cy="719"/>
            </a:xfrm>
            <a:custGeom>
              <a:avLst/>
              <a:gdLst>
                <a:gd name="T0" fmla="*/ 0 w 869"/>
                <a:gd name="T1" fmla="*/ 1 h 1437"/>
                <a:gd name="T2" fmla="*/ 2 w 869"/>
                <a:gd name="T3" fmla="*/ 2 h 1437"/>
                <a:gd name="T4" fmla="*/ 2 w 869"/>
                <a:gd name="T5" fmla="*/ 2 h 1437"/>
                <a:gd name="T6" fmla="*/ 2 w 869"/>
                <a:gd name="T7" fmla="*/ 2 h 1437"/>
                <a:gd name="T8" fmla="*/ 2 w 869"/>
                <a:gd name="T9" fmla="*/ 2 h 1437"/>
                <a:gd name="T10" fmla="*/ 3 w 869"/>
                <a:gd name="T11" fmla="*/ 2 h 1437"/>
                <a:gd name="T12" fmla="*/ 3 w 869"/>
                <a:gd name="T13" fmla="*/ 2 h 1437"/>
                <a:gd name="T14" fmla="*/ 3 w 869"/>
                <a:gd name="T15" fmla="*/ 2 h 1437"/>
                <a:gd name="T16" fmla="*/ 3 w 869"/>
                <a:gd name="T17" fmla="*/ 2 h 1437"/>
                <a:gd name="T18" fmla="*/ 3 w 869"/>
                <a:gd name="T19" fmla="*/ 5 h 1437"/>
                <a:gd name="T20" fmla="*/ 3 w 869"/>
                <a:gd name="T21" fmla="*/ 6 h 1437"/>
                <a:gd name="T22" fmla="*/ 2 w 869"/>
                <a:gd name="T23" fmla="*/ 5 h 1437"/>
                <a:gd name="T24" fmla="*/ 2 w 869"/>
                <a:gd name="T25" fmla="*/ 6 h 1437"/>
                <a:gd name="T26" fmla="*/ 2 w 869"/>
                <a:gd name="T27" fmla="*/ 5 h 1437"/>
                <a:gd name="T28" fmla="*/ 1 w 869"/>
                <a:gd name="T29" fmla="*/ 3 h 1437"/>
                <a:gd name="T30" fmla="*/ 1 w 869"/>
                <a:gd name="T31" fmla="*/ 3 h 1437"/>
                <a:gd name="T32" fmla="*/ 1 w 869"/>
                <a:gd name="T33" fmla="*/ 3 h 1437"/>
                <a:gd name="T34" fmla="*/ 1 w 869"/>
                <a:gd name="T35" fmla="*/ 3 h 1437"/>
                <a:gd name="T36" fmla="*/ 1 w 869"/>
                <a:gd name="T37" fmla="*/ 3 h 1437"/>
                <a:gd name="T38" fmla="*/ 1 w 869"/>
                <a:gd name="T39" fmla="*/ 3 h 1437"/>
                <a:gd name="T40" fmla="*/ 1 w 869"/>
                <a:gd name="T41" fmla="*/ 3 h 1437"/>
                <a:gd name="T42" fmla="*/ 1 w 869"/>
                <a:gd name="T43" fmla="*/ 3 h 1437"/>
                <a:gd name="T44" fmla="*/ 1 w 869"/>
                <a:gd name="T45" fmla="*/ 3 h 1437"/>
                <a:gd name="T46" fmla="*/ 1 w 869"/>
                <a:gd name="T47" fmla="*/ 3 h 1437"/>
                <a:gd name="T48" fmla="*/ 1 w 869"/>
                <a:gd name="T49" fmla="*/ 3 h 1437"/>
                <a:gd name="T50" fmla="*/ 1 w 869"/>
                <a:gd name="T51" fmla="*/ 3 h 1437"/>
                <a:gd name="T52" fmla="*/ 1 w 869"/>
                <a:gd name="T53" fmla="*/ 3 h 1437"/>
                <a:gd name="T54" fmla="*/ 1 w 869"/>
                <a:gd name="T55" fmla="*/ 3 h 1437"/>
                <a:gd name="T56" fmla="*/ 1 w 869"/>
                <a:gd name="T57" fmla="*/ 3 h 1437"/>
                <a:gd name="T58" fmla="*/ 1 w 869"/>
                <a:gd name="T59" fmla="*/ 3 h 1437"/>
                <a:gd name="T60" fmla="*/ 2 w 869"/>
                <a:gd name="T61" fmla="*/ 3 h 1437"/>
                <a:gd name="T62" fmla="*/ 3 w 869"/>
                <a:gd name="T63" fmla="*/ 5 h 1437"/>
                <a:gd name="T64" fmla="*/ 2 w 869"/>
                <a:gd name="T65" fmla="*/ 3 h 1437"/>
                <a:gd name="T66" fmla="*/ 2 w 869"/>
                <a:gd name="T67" fmla="*/ 3 h 1437"/>
                <a:gd name="T68" fmla="*/ 2 w 869"/>
                <a:gd name="T69" fmla="*/ 2 h 1437"/>
                <a:gd name="T70" fmla="*/ 2 w 869"/>
                <a:gd name="T71" fmla="*/ 2 h 1437"/>
                <a:gd name="T72" fmla="*/ 0 w 869"/>
                <a:gd name="T73" fmla="*/ 1 h 1437"/>
                <a:gd name="T74" fmla="*/ 0 w 869"/>
                <a:gd name="T75" fmla="*/ 1 h 1437"/>
                <a:gd name="T76" fmla="*/ 0 w 869"/>
                <a:gd name="T77" fmla="*/ 1 h 1437"/>
                <a:gd name="T78" fmla="*/ 1 w 869"/>
                <a:gd name="T79" fmla="*/ 1 h 143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69" h="1437">
                  <a:moveTo>
                    <a:pt x="356" y="18"/>
                  </a:moveTo>
                  <a:lnTo>
                    <a:pt x="255" y="197"/>
                  </a:lnTo>
                  <a:lnTo>
                    <a:pt x="660" y="351"/>
                  </a:lnTo>
                  <a:lnTo>
                    <a:pt x="663" y="351"/>
                  </a:lnTo>
                  <a:lnTo>
                    <a:pt x="670" y="352"/>
                  </a:lnTo>
                  <a:lnTo>
                    <a:pt x="680" y="353"/>
                  </a:lnTo>
                  <a:lnTo>
                    <a:pt x="693" y="356"/>
                  </a:lnTo>
                  <a:lnTo>
                    <a:pt x="708" y="360"/>
                  </a:lnTo>
                  <a:lnTo>
                    <a:pt x="725" y="365"/>
                  </a:lnTo>
                  <a:lnTo>
                    <a:pt x="742" y="371"/>
                  </a:lnTo>
                  <a:lnTo>
                    <a:pt x="760" y="381"/>
                  </a:lnTo>
                  <a:lnTo>
                    <a:pt x="776" y="391"/>
                  </a:lnTo>
                  <a:lnTo>
                    <a:pt x="791" y="404"/>
                  </a:lnTo>
                  <a:lnTo>
                    <a:pt x="803" y="420"/>
                  </a:lnTo>
                  <a:lnTo>
                    <a:pt x="813" y="438"/>
                  </a:lnTo>
                  <a:lnTo>
                    <a:pt x="818" y="459"/>
                  </a:lnTo>
                  <a:lnTo>
                    <a:pt x="819" y="483"/>
                  </a:lnTo>
                  <a:lnTo>
                    <a:pt x="816" y="510"/>
                  </a:lnTo>
                  <a:lnTo>
                    <a:pt x="807" y="541"/>
                  </a:lnTo>
                  <a:lnTo>
                    <a:pt x="869" y="1223"/>
                  </a:lnTo>
                  <a:lnTo>
                    <a:pt x="824" y="1229"/>
                  </a:lnTo>
                  <a:lnTo>
                    <a:pt x="857" y="1386"/>
                  </a:lnTo>
                  <a:lnTo>
                    <a:pt x="801" y="1431"/>
                  </a:lnTo>
                  <a:lnTo>
                    <a:pt x="750" y="1229"/>
                  </a:lnTo>
                  <a:lnTo>
                    <a:pt x="717" y="1437"/>
                  </a:lnTo>
                  <a:lnTo>
                    <a:pt x="649" y="1426"/>
                  </a:lnTo>
                  <a:lnTo>
                    <a:pt x="678" y="1229"/>
                  </a:lnTo>
                  <a:lnTo>
                    <a:pt x="616" y="1229"/>
                  </a:lnTo>
                  <a:lnTo>
                    <a:pt x="497" y="671"/>
                  </a:lnTo>
                  <a:lnTo>
                    <a:pt x="496" y="671"/>
                  </a:lnTo>
                  <a:lnTo>
                    <a:pt x="492" y="672"/>
                  </a:lnTo>
                  <a:lnTo>
                    <a:pt x="485" y="673"/>
                  </a:lnTo>
                  <a:lnTo>
                    <a:pt x="477" y="674"/>
                  </a:lnTo>
                  <a:lnTo>
                    <a:pt x="468" y="676"/>
                  </a:lnTo>
                  <a:lnTo>
                    <a:pt x="457" y="677"/>
                  </a:lnTo>
                  <a:lnTo>
                    <a:pt x="443" y="678"/>
                  </a:lnTo>
                  <a:lnTo>
                    <a:pt x="429" y="680"/>
                  </a:lnTo>
                  <a:lnTo>
                    <a:pt x="413" y="681"/>
                  </a:lnTo>
                  <a:lnTo>
                    <a:pt x="397" y="681"/>
                  </a:lnTo>
                  <a:lnTo>
                    <a:pt x="379" y="682"/>
                  </a:lnTo>
                  <a:lnTo>
                    <a:pt x="361" y="682"/>
                  </a:lnTo>
                  <a:lnTo>
                    <a:pt x="344" y="681"/>
                  </a:lnTo>
                  <a:lnTo>
                    <a:pt x="325" y="680"/>
                  </a:lnTo>
                  <a:lnTo>
                    <a:pt x="307" y="678"/>
                  </a:lnTo>
                  <a:lnTo>
                    <a:pt x="288" y="676"/>
                  </a:lnTo>
                  <a:lnTo>
                    <a:pt x="328" y="609"/>
                  </a:lnTo>
                  <a:lnTo>
                    <a:pt x="329" y="609"/>
                  </a:lnTo>
                  <a:lnTo>
                    <a:pt x="333" y="609"/>
                  </a:lnTo>
                  <a:lnTo>
                    <a:pt x="339" y="610"/>
                  </a:lnTo>
                  <a:lnTo>
                    <a:pt x="348" y="610"/>
                  </a:lnTo>
                  <a:lnTo>
                    <a:pt x="359" y="610"/>
                  </a:lnTo>
                  <a:lnTo>
                    <a:pt x="371" y="610"/>
                  </a:lnTo>
                  <a:lnTo>
                    <a:pt x="385" y="610"/>
                  </a:lnTo>
                  <a:lnTo>
                    <a:pt x="401" y="609"/>
                  </a:lnTo>
                  <a:lnTo>
                    <a:pt x="417" y="608"/>
                  </a:lnTo>
                  <a:lnTo>
                    <a:pt x="435" y="606"/>
                  </a:lnTo>
                  <a:lnTo>
                    <a:pt x="452" y="604"/>
                  </a:lnTo>
                  <a:lnTo>
                    <a:pt x="470" y="601"/>
                  </a:lnTo>
                  <a:lnTo>
                    <a:pt x="489" y="597"/>
                  </a:lnTo>
                  <a:lnTo>
                    <a:pt x="507" y="593"/>
                  </a:lnTo>
                  <a:lnTo>
                    <a:pt x="525" y="587"/>
                  </a:lnTo>
                  <a:lnTo>
                    <a:pt x="542" y="580"/>
                  </a:lnTo>
                  <a:lnTo>
                    <a:pt x="672" y="1166"/>
                  </a:lnTo>
                  <a:lnTo>
                    <a:pt x="796" y="1155"/>
                  </a:lnTo>
                  <a:lnTo>
                    <a:pt x="740" y="547"/>
                  </a:lnTo>
                  <a:lnTo>
                    <a:pt x="741" y="542"/>
                  </a:lnTo>
                  <a:lnTo>
                    <a:pt x="745" y="530"/>
                  </a:lnTo>
                  <a:lnTo>
                    <a:pt x="748" y="513"/>
                  </a:lnTo>
                  <a:lnTo>
                    <a:pt x="748" y="492"/>
                  </a:lnTo>
                  <a:lnTo>
                    <a:pt x="742" y="470"/>
                  </a:lnTo>
                  <a:lnTo>
                    <a:pt x="727" y="450"/>
                  </a:lnTo>
                  <a:lnTo>
                    <a:pt x="703" y="431"/>
                  </a:lnTo>
                  <a:lnTo>
                    <a:pt x="666" y="418"/>
                  </a:lnTo>
                  <a:lnTo>
                    <a:pt x="148" y="232"/>
                  </a:lnTo>
                  <a:lnTo>
                    <a:pt x="164" y="193"/>
                  </a:lnTo>
                  <a:lnTo>
                    <a:pt x="0" y="136"/>
                  </a:lnTo>
                  <a:lnTo>
                    <a:pt x="35" y="80"/>
                  </a:lnTo>
                  <a:lnTo>
                    <a:pt x="204" y="131"/>
                  </a:lnTo>
                  <a:lnTo>
                    <a:pt x="283" y="0"/>
                  </a:lnTo>
                  <a:lnTo>
                    <a:pt x="35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2" name="Freeform 22"/>
            <p:cNvSpPr>
              <a:spLocks/>
            </p:cNvSpPr>
            <p:nvPr/>
          </p:nvSpPr>
          <p:spPr bwMode="auto">
            <a:xfrm>
              <a:off x="3368" y="1086"/>
              <a:ext cx="330" cy="251"/>
            </a:xfrm>
            <a:custGeom>
              <a:avLst/>
              <a:gdLst>
                <a:gd name="T0" fmla="*/ 0 w 660"/>
                <a:gd name="T1" fmla="*/ 2 h 501"/>
                <a:gd name="T2" fmla="*/ 2 w 660"/>
                <a:gd name="T3" fmla="*/ 2 h 501"/>
                <a:gd name="T4" fmla="*/ 2 w 660"/>
                <a:gd name="T5" fmla="*/ 2 h 501"/>
                <a:gd name="T6" fmla="*/ 2 w 660"/>
                <a:gd name="T7" fmla="*/ 2 h 501"/>
                <a:gd name="T8" fmla="*/ 2 w 660"/>
                <a:gd name="T9" fmla="*/ 2 h 501"/>
                <a:gd name="T10" fmla="*/ 2 w 660"/>
                <a:gd name="T11" fmla="*/ 2 h 501"/>
                <a:gd name="T12" fmla="*/ 2 w 660"/>
                <a:gd name="T13" fmla="*/ 2 h 501"/>
                <a:gd name="T14" fmla="*/ 2 w 660"/>
                <a:gd name="T15" fmla="*/ 2 h 501"/>
                <a:gd name="T16" fmla="*/ 2 w 660"/>
                <a:gd name="T17" fmla="*/ 2 h 501"/>
                <a:gd name="T18" fmla="*/ 2 w 660"/>
                <a:gd name="T19" fmla="*/ 2 h 501"/>
                <a:gd name="T20" fmla="*/ 2 w 660"/>
                <a:gd name="T21" fmla="*/ 2 h 501"/>
                <a:gd name="T22" fmla="*/ 2 w 660"/>
                <a:gd name="T23" fmla="*/ 2 h 501"/>
                <a:gd name="T24" fmla="*/ 2 w 660"/>
                <a:gd name="T25" fmla="*/ 1 h 501"/>
                <a:gd name="T26" fmla="*/ 2 w 660"/>
                <a:gd name="T27" fmla="*/ 1 h 501"/>
                <a:gd name="T28" fmla="*/ 3 w 660"/>
                <a:gd name="T29" fmla="*/ 1 h 501"/>
                <a:gd name="T30" fmla="*/ 3 w 660"/>
                <a:gd name="T31" fmla="*/ 1 h 501"/>
                <a:gd name="T32" fmla="*/ 3 w 660"/>
                <a:gd name="T33" fmla="*/ 1 h 501"/>
                <a:gd name="T34" fmla="*/ 3 w 660"/>
                <a:gd name="T35" fmla="*/ 0 h 501"/>
                <a:gd name="T36" fmla="*/ 3 w 660"/>
                <a:gd name="T37" fmla="*/ 1 h 501"/>
                <a:gd name="T38" fmla="*/ 3 w 660"/>
                <a:gd name="T39" fmla="*/ 1 h 501"/>
                <a:gd name="T40" fmla="*/ 3 w 660"/>
                <a:gd name="T41" fmla="*/ 1 h 501"/>
                <a:gd name="T42" fmla="*/ 3 w 660"/>
                <a:gd name="T43" fmla="*/ 1 h 501"/>
                <a:gd name="T44" fmla="*/ 3 w 660"/>
                <a:gd name="T45" fmla="*/ 1 h 501"/>
                <a:gd name="T46" fmla="*/ 3 w 660"/>
                <a:gd name="T47" fmla="*/ 1 h 501"/>
                <a:gd name="T48" fmla="*/ 3 w 660"/>
                <a:gd name="T49" fmla="*/ 1 h 501"/>
                <a:gd name="T50" fmla="*/ 3 w 660"/>
                <a:gd name="T51" fmla="*/ 1 h 501"/>
                <a:gd name="T52" fmla="*/ 3 w 660"/>
                <a:gd name="T53" fmla="*/ 1 h 501"/>
                <a:gd name="T54" fmla="*/ 3 w 660"/>
                <a:gd name="T55" fmla="*/ 2 h 501"/>
                <a:gd name="T56" fmla="*/ 2 w 660"/>
                <a:gd name="T57" fmla="*/ 2 h 501"/>
                <a:gd name="T58" fmla="*/ 2 w 660"/>
                <a:gd name="T59" fmla="*/ 2 h 501"/>
                <a:gd name="T60" fmla="*/ 2 w 660"/>
                <a:gd name="T61" fmla="*/ 2 h 501"/>
                <a:gd name="T62" fmla="*/ 2 w 660"/>
                <a:gd name="T63" fmla="*/ 2 h 501"/>
                <a:gd name="T64" fmla="*/ 2 w 660"/>
                <a:gd name="T65" fmla="*/ 2 h 501"/>
                <a:gd name="T66" fmla="*/ 2 w 660"/>
                <a:gd name="T67" fmla="*/ 2 h 501"/>
                <a:gd name="T68" fmla="*/ 2 w 660"/>
                <a:gd name="T69" fmla="*/ 2 h 501"/>
                <a:gd name="T70" fmla="*/ 0 w 660"/>
                <a:gd name="T71" fmla="*/ 2 h 501"/>
                <a:gd name="T72" fmla="*/ 0 w 660"/>
                <a:gd name="T73" fmla="*/ 2 h 5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0" h="501">
                  <a:moveTo>
                    <a:pt x="0" y="299"/>
                  </a:moveTo>
                  <a:lnTo>
                    <a:pt x="294" y="416"/>
                  </a:lnTo>
                  <a:lnTo>
                    <a:pt x="296" y="415"/>
                  </a:lnTo>
                  <a:lnTo>
                    <a:pt x="302" y="411"/>
                  </a:lnTo>
                  <a:lnTo>
                    <a:pt x="313" y="406"/>
                  </a:lnTo>
                  <a:lnTo>
                    <a:pt x="325" y="398"/>
                  </a:lnTo>
                  <a:lnTo>
                    <a:pt x="340" y="386"/>
                  </a:lnTo>
                  <a:lnTo>
                    <a:pt x="359" y="372"/>
                  </a:lnTo>
                  <a:lnTo>
                    <a:pt x="379" y="354"/>
                  </a:lnTo>
                  <a:lnTo>
                    <a:pt x="401" y="332"/>
                  </a:lnTo>
                  <a:lnTo>
                    <a:pt x="424" y="307"/>
                  </a:lnTo>
                  <a:lnTo>
                    <a:pt x="448" y="278"/>
                  </a:lnTo>
                  <a:lnTo>
                    <a:pt x="474" y="243"/>
                  </a:lnTo>
                  <a:lnTo>
                    <a:pt x="498" y="205"/>
                  </a:lnTo>
                  <a:lnTo>
                    <a:pt x="523" y="161"/>
                  </a:lnTo>
                  <a:lnTo>
                    <a:pt x="548" y="113"/>
                  </a:lnTo>
                  <a:lnTo>
                    <a:pt x="571" y="60"/>
                  </a:lnTo>
                  <a:lnTo>
                    <a:pt x="592" y="0"/>
                  </a:lnTo>
                  <a:lnTo>
                    <a:pt x="660" y="23"/>
                  </a:lnTo>
                  <a:lnTo>
                    <a:pt x="659" y="28"/>
                  </a:lnTo>
                  <a:lnTo>
                    <a:pt x="655" y="39"/>
                  </a:lnTo>
                  <a:lnTo>
                    <a:pt x="647" y="59"/>
                  </a:lnTo>
                  <a:lnTo>
                    <a:pt x="636" y="84"/>
                  </a:lnTo>
                  <a:lnTo>
                    <a:pt x="622" y="115"/>
                  </a:lnTo>
                  <a:lnTo>
                    <a:pt x="606" y="149"/>
                  </a:lnTo>
                  <a:lnTo>
                    <a:pt x="587" y="187"/>
                  </a:lnTo>
                  <a:lnTo>
                    <a:pt x="565" y="226"/>
                  </a:lnTo>
                  <a:lnTo>
                    <a:pt x="541" y="267"/>
                  </a:lnTo>
                  <a:lnTo>
                    <a:pt x="512" y="308"/>
                  </a:lnTo>
                  <a:lnTo>
                    <a:pt x="482" y="348"/>
                  </a:lnTo>
                  <a:lnTo>
                    <a:pt x="448" y="386"/>
                  </a:lnTo>
                  <a:lnTo>
                    <a:pt x="413" y="422"/>
                  </a:lnTo>
                  <a:lnTo>
                    <a:pt x="374" y="453"/>
                  </a:lnTo>
                  <a:lnTo>
                    <a:pt x="332" y="481"/>
                  </a:lnTo>
                  <a:lnTo>
                    <a:pt x="288" y="501"/>
                  </a:lnTo>
                  <a:lnTo>
                    <a:pt x="0" y="377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3" name="Freeform 23"/>
            <p:cNvSpPr>
              <a:spLocks/>
            </p:cNvSpPr>
            <p:nvPr/>
          </p:nvSpPr>
          <p:spPr bwMode="auto">
            <a:xfrm>
              <a:off x="3371" y="1294"/>
              <a:ext cx="96" cy="153"/>
            </a:xfrm>
            <a:custGeom>
              <a:avLst/>
              <a:gdLst>
                <a:gd name="T0" fmla="*/ 0 w 193"/>
                <a:gd name="T1" fmla="*/ 1 h 305"/>
                <a:gd name="T2" fmla="*/ 0 w 193"/>
                <a:gd name="T3" fmla="*/ 2 h 305"/>
                <a:gd name="T4" fmla="*/ 0 w 193"/>
                <a:gd name="T5" fmla="*/ 1 h 305"/>
                <a:gd name="T6" fmla="*/ 0 w 193"/>
                <a:gd name="T7" fmla="*/ 0 h 305"/>
                <a:gd name="T8" fmla="*/ 0 w 193"/>
                <a:gd name="T9" fmla="*/ 1 h 3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05">
                  <a:moveTo>
                    <a:pt x="193" y="23"/>
                  </a:moveTo>
                  <a:lnTo>
                    <a:pt x="17" y="305"/>
                  </a:lnTo>
                  <a:lnTo>
                    <a:pt x="0" y="198"/>
                  </a:lnTo>
                  <a:lnTo>
                    <a:pt x="119" y="0"/>
                  </a:lnTo>
                  <a:lnTo>
                    <a:pt x="193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4" name="Freeform 24"/>
            <p:cNvSpPr>
              <a:spLocks/>
            </p:cNvSpPr>
            <p:nvPr/>
          </p:nvSpPr>
          <p:spPr bwMode="auto">
            <a:xfrm>
              <a:off x="3786" y="1459"/>
              <a:ext cx="33" cy="31"/>
            </a:xfrm>
            <a:custGeom>
              <a:avLst/>
              <a:gdLst>
                <a:gd name="T0" fmla="*/ 1 w 64"/>
                <a:gd name="T1" fmla="*/ 0 h 63"/>
                <a:gd name="T2" fmla="*/ 1 w 64"/>
                <a:gd name="T3" fmla="*/ 0 h 63"/>
                <a:gd name="T4" fmla="*/ 1 w 64"/>
                <a:gd name="T5" fmla="*/ 0 h 63"/>
                <a:gd name="T6" fmla="*/ 1 w 64"/>
                <a:gd name="T7" fmla="*/ 0 h 63"/>
                <a:gd name="T8" fmla="*/ 1 w 64"/>
                <a:gd name="T9" fmla="*/ 0 h 63"/>
                <a:gd name="T10" fmla="*/ 1 w 64"/>
                <a:gd name="T11" fmla="*/ 0 h 63"/>
                <a:gd name="T12" fmla="*/ 1 w 64"/>
                <a:gd name="T13" fmla="*/ 0 h 63"/>
                <a:gd name="T14" fmla="*/ 1 w 64"/>
                <a:gd name="T15" fmla="*/ 0 h 63"/>
                <a:gd name="T16" fmla="*/ 1 w 64"/>
                <a:gd name="T17" fmla="*/ 0 h 63"/>
                <a:gd name="T18" fmla="*/ 1 w 64"/>
                <a:gd name="T19" fmla="*/ 0 h 63"/>
                <a:gd name="T20" fmla="*/ 1 w 64"/>
                <a:gd name="T21" fmla="*/ 0 h 63"/>
                <a:gd name="T22" fmla="*/ 1 w 64"/>
                <a:gd name="T23" fmla="*/ 0 h 63"/>
                <a:gd name="T24" fmla="*/ 0 w 64"/>
                <a:gd name="T25" fmla="*/ 0 h 63"/>
                <a:gd name="T26" fmla="*/ 1 w 64"/>
                <a:gd name="T27" fmla="*/ 0 h 63"/>
                <a:gd name="T28" fmla="*/ 1 w 64"/>
                <a:gd name="T29" fmla="*/ 0 h 63"/>
                <a:gd name="T30" fmla="*/ 1 w 64"/>
                <a:gd name="T31" fmla="*/ 0 h 63"/>
                <a:gd name="T32" fmla="*/ 1 w 64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3">
                  <a:moveTo>
                    <a:pt x="32" y="63"/>
                  </a:moveTo>
                  <a:lnTo>
                    <a:pt x="45" y="61"/>
                  </a:lnTo>
                  <a:lnTo>
                    <a:pt x="55" y="54"/>
                  </a:lnTo>
                  <a:lnTo>
                    <a:pt x="62" y="44"/>
                  </a:lnTo>
                  <a:lnTo>
                    <a:pt x="64" y="32"/>
                  </a:lnTo>
                  <a:lnTo>
                    <a:pt x="62" y="19"/>
                  </a:lnTo>
                  <a:lnTo>
                    <a:pt x="55" y="9"/>
                  </a:lnTo>
                  <a:lnTo>
                    <a:pt x="45" y="2"/>
                  </a:lnTo>
                  <a:lnTo>
                    <a:pt x="32" y="0"/>
                  </a:lnTo>
                  <a:lnTo>
                    <a:pt x="19" y="2"/>
                  </a:lnTo>
                  <a:lnTo>
                    <a:pt x="9" y="9"/>
                  </a:lnTo>
                  <a:lnTo>
                    <a:pt x="2" y="19"/>
                  </a:lnTo>
                  <a:lnTo>
                    <a:pt x="0" y="32"/>
                  </a:lnTo>
                  <a:lnTo>
                    <a:pt x="2" y="44"/>
                  </a:lnTo>
                  <a:lnTo>
                    <a:pt x="9" y="54"/>
                  </a:lnTo>
                  <a:lnTo>
                    <a:pt x="19" y="61"/>
                  </a:lnTo>
                  <a:lnTo>
                    <a:pt x="32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5" name="Freeform 25"/>
            <p:cNvSpPr>
              <a:spLocks/>
            </p:cNvSpPr>
            <p:nvPr/>
          </p:nvSpPr>
          <p:spPr bwMode="auto">
            <a:xfrm>
              <a:off x="3736" y="1603"/>
              <a:ext cx="323" cy="171"/>
            </a:xfrm>
            <a:custGeom>
              <a:avLst/>
              <a:gdLst>
                <a:gd name="T0" fmla="*/ 1 w 645"/>
                <a:gd name="T1" fmla="*/ 1 h 342"/>
                <a:gd name="T2" fmla="*/ 1 w 645"/>
                <a:gd name="T3" fmla="*/ 1 h 342"/>
                <a:gd name="T4" fmla="*/ 1 w 645"/>
                <a:gd name="T5" fmla="*/ 1 h 342"/>
                <a:gd name="T6" fmla="*/ 1 w 645"/>
                <a:gd name="T7" fmla="*/ 2 h 342"/>
                <a:gd name="T8" fmla="*/ 1 w 645"/>
                <a:gd name="T9" fmla="*/ 2 h 342"/>
                <a:gd name="T10" fmla="*/ 1 w 645"/>
                <a:gd name="T11" fmla="*/ 2 h 342"/>
                <a:gd name="T12" fmla="*/ 1 w 645"/>
                <a:gd name="T13" fmla="*/ 2 h 342"/>
                <a:gd name="T14" fmla="*/ 1 w 645"/>
                <a:gd name="T15" fmla="*/ 2 h 342"/>
                <a:gd name="T16" fmla="*/ 1 w 645"/>
                <a:gd name="T17" fmla="*/ 2 h 342"/>
                <a:gd name="T18" fmla="*/ 1 w 645"/>
                <a:gd name="T19" fmla="*/ 2 h 342"/>
                <a:gd name="T20" fmla="*/ 2 w 645"/>
                <a:gd name="T21" fmla="*/ 2 h 342"/>
                <a:gd name="T22" fmla="*/ 2 w 645"/>
                <a:gd name="T23" fmla="*/ 2 h 342"/>
                <a:gd name="T24" fmla="*/ 2 w 645"/>
                <a:gd name="T25" fmla="*/ 2 h 342"/>
                <a:gd name="T26" fmla="*/ 2 w 645"/>
                <a:gd name="T27" fmla="*/ 2 h 342"/>
                <a:gd name="T28" fmla="*/ 2 w 645"/>
                <a:gd name="T29" fmla="*/ 2 h 342"/>
                <a:gd name="T30" fmla="*/ 3 w 645"/>
                <a:gd name="T31" fmla="*/ 2 h 342"/>
                <a:gd name="T32" fmla="*/ 3 w 645"/>
                <a:gd name="T33" fmla="*/ 2 h 342"/>
                <a:gd name="T34" fmla="*/ 3 w 645"/>
                <a:gd name="T35" fmla="*/ 2 h 342"/>
                <a:gd name="T36" fmla="*/ 3 w 645"/>
                <a:gd name="T37" fmla="*/ 1 h 342"/>
                <a:gd name="T38" fmla="*/ 3 w 645"/>
                <a:gd name="T39" fmla="*/ 1 h 342"/>
                <a:gd name="T40" fmla="*/ 3 w 645"/>
                <a:gd name="T41" fmla="*/ 1 h 342"/>
                <a:gd name="T42" fmla="*/ 3 w 645"/>
                <a:gd name="T43" fmla="*/ 1 h 342"/>
                <a:gd name="T44" fmla="*/ 2 w 645"/>
                <a:gd name="T45" fmla="*/ 1 h 342"/>
                <a:gd name="T46" fmla="*/ 2 w 645"/>
                <a:gd name="T47" fmla="*/ 1 h 342"/>
                <a:gd name="T48" fmla="*/ 2 w 645"/>
                <a:gd name="T49" fmla="*/ 1 h 342"/>
                <a:gd name="T50" fmla="*/ 2 w 645"/>
                <a:gd name="T51" fmla="*/ 0 h 342"/>
                <a:gd name="T52" fmla="*/ 2 w 645"/>
                <a:gd name="T53" fmla="*/ 1 h 342"/>
                <a:gd name="T54" fmla="*/ 1 w 645"/>
                <a:gd name="T55" fmla="*/ 1 h 342"/>
                <a:gd name="T56" fmla="*/ 1 w 645"/>
                <a:gd name="T57" fmla="*/ 1 h 342"/>
                <a:gd name="T58" fmla="*/ 2 w 645"/>
                <a:gd name="T59" fmla="*/ 1 h 342"/>
                <a:gd name="T60" fmla="*/ 2 w 645"/>
                <a:gd name="T61" fmla="*/ 1 h 342"/>
                <a:gd name="T62" fmla="*/ 2 w 645"/>
                <a:gd name="T63" fmla="*/ 1 h 342"/>
                <a:gd name="T64" fmla="*/ 2 w 645"/>
                <a:gd name="T65" fmla="*/ 1 h 342"/>
                <a:gd name="T66" fmla="*/ 2 w 645"/>
                <a:gd name="T67" fmla="*/ 1 h 342"/>
                <a:gd name="T68" fmla="*/ 2 w 645"/>
                <a:gd name="T69" fmla="*/ 1 h 342"/>
                <a:gd name="T70" fmla="*/ 3 w 645"/>
                <a:gd name="T71" fmla="*/ 1 h 342"/>
                <a:gd name="T72" fmla="*/ 3 w 645"/>
                <a:gd name="T73" fmla="*/ 1 h 342"/>
                <a:gd name="T74" fmla="*/ 3 w 645"/>
                <a:gd name="T75" fmla="*/ 1 h 342"/>
                <a:gd name="T76" fmla="*/ 3 w 645"/>
                <a:gd name="T77" fmla="*/ 2 h 342"/>
                <a:gd name="T78" fmla="*/ 2 w 645"/>
                <a:gd name="T79" fmla="*/ 2 h 342"/>
                <a:gd name="T80" fmla="*/ 2 w 645"/>
                <a:gd name="T81" fmla="*/ 2 h 342"/>
                <a:gd name="T82" fmla="*/ 2 w 645"/>
                <a:gd name="T83" fmla="*/ 2 h 342"/>
                <a:gd name="T84" fmla="*/ 2 w 645"/>
                <a:gd name="T85" fmla="*/ 2 h 342"/>
                <a:gd name="T86" fmla="*/ 2 w 645"/>
                <a:gd name="T87" fmla="*/ 1 h 342"/>
                <a:gd name="T88" fmla="*/ 1 w 645"/>
                <a:gd name="T89" fmla="*/ 1 h 342"/>
                <a:gd name="T90" fmla="*/ 1 w 645"/>
                <a:gd name="T91" fmla="*/ 2 h 342"/>
                <a:gd name="T92" fmla="*/ 1 w 645"/>
                <a:gd name="T93" fmla="*/ 2 h 342"/>
                <a:gd name="T94" fmla="*/ 1 w 645"/>
                <a:gd name="T95" fmla="*/ 2 h 342"/>
                <a:gd name="T96" fmla="*/ 1 w 645"/>
                <a:gd name="T97" fmla="*/ 1 h 342"/>
                <a:gd name="T98" fmla="*/ 1 w 645"/>
                <a:gd name="T99" fmla="*/ 1 h 342"/>
                <a:gd name="T100" fmla="*/ 1 w 645"/>
                <a:gd name="T101" fmla="*/ 1 h 342"/>
                <a:gd name="T102" fmla="*/ 1 w 645"/>
                <a:gd name="T103" fmla="*/ 1 h 34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45" h="342">
                  <a:moveTo>
                    <a:pt x="100" y="64"/>
                  </a:moveTo>
                  <a:lnTo>
                    <a:pt x="96" y="63"/>
                  </a:lnTo>
                  <a:lnTo>
                    <a:pt x="88" y="61"/>
                  </a:lnTo>
                  <a:lnTo>
                    <a:pt x="75" y="58"/>
                  </a:lnTo>
                  <a:lnTo>
                    <a:pt x="60" y="57"/>
                  </a:lnTo>
                  <a:lnTo>
                    <a:pt x="45" y="58"/>
                  </a:lnTo>
                  <a:lnTo>
                    <a:pt x="30" y="64"/>
                  </a:lnTo>
                  <a:lnTo>
                    <a:pt x="18" y="75"/>
                  </a:lnTo>
                  <a:lnTo>
                    <a:pt x="9" y="92"/>
                  </a:lnTo>
                  <a:lnTo>
                    <a:pt x="0" y="147"/>
                  </a:lnTo>
                  <a:lnTo>
                    <a:pt x="2" y="215"/>
                  </a:lnTo>
                  <a:lnTo>
                    <a:pt x="11" y="278"/>
                  </a:lnTo>
                  <a:lnTo>
                    <a:pt x="26" y="318"/>
                  </a:lnTo>
                  <a:lnTo>
                    <a:pt x="32" y="322"/>
                  </a:lnTo>
                  <a:lnTo>
                    <a:pt x="37" y="327"/>
                  </a:lnTo>
                  <a:lnTo>
                    <a:pt x="44" y="330"/>
                  </a:lnTo>
                  <a:lnTo>
                    <a:pt x="52" y="333"/>
                  </a:lnTo>
                  <a:lnTo>
                    <a:pt x="60" y="335"/>
                  </a:lnTo>
                  <a:lnTo>
                    <a:pt x="70" y="336"/>
                  </a:lnTo>
                  <a:lnTo>
                    <a:pt x="80" y="337"/>
                  </a:lnTo>
                  <a:lnTo>
                    <a:pt x="90" y="338"/>
                  </a:lnTo>
                  <a:lnTo>
                    <a:pt x="103" y="338"/>
                  </a:lnTo>
                  <a:lnTo>
                    <a:pt x="117" y="338"/>
                  </a:lnTo>
                  <a:lnTo>
                    <a:pt x="132" y="337"/>
                  </a:lnTo>
                  <a:lnTo>
                    <a:pt x="147" y="336"/>
                  </a:lnTo>
                  <a:lnTo>
                    <a:pt x="162" y="335"/>
                  </a:lnTo>
                  <a:lnTo>
                    <a:pt x="177" y="334"/>
                  </a:lnTo>
                  <a:lnTo>
                    <a:pt x="193" y="333"/>
                  </a:lnTo>
                  <a:lnTo>
                    <a:pt x="209" y="331"/>
                  </a:lnTo>
                  <a:lnTo>
                    <a:pt x="225" y="330"/>
                  </a:lnTo>
                  <a:lnTo>
                    <a:pt x="240" y="329"/>
                  </a:lnTo>
                  <a:lnTo>
                    <a:pt x="256" y="329"/>
                  </a:lnTo>
                  <a:lnTo>
                    <a:pt x="272" y="329"/>
                  </a:lnTo>
                  <a:lnTo>
                    <a:pt x="287" y="329"/>
                  </a:lnTo>
                  <a:lnTo>
                    <a:pt x="302" y="330"/>
                  </a:lnTo>
                  <a:lnTo>
                    <a:pt x="316" y="333"/>
                  </a:lnTo>
                  <a:lnTo>
                    <a:pt x="330" y="335"/>
                  </a:lnTo>
                  <a:lnTo>
                    <a:pt x="341" y="337"/>
                  </a:lnTo>
                  <a:lnTo>
                    <a:pt x="355" y="338"/>
                  </a:lnTo>
                  <a:lnTo>
                    <a:pt x="369" y="340"/>
                  </a:lnTo>
                  <a:lnTo>
                    <a:pt x="384" y="341"/>
                  </a:lnTo>
                  <a:lnTo>
                    <a:pt x="400" y="342"/>
                  </a:lnTo>
                  <a:lnTo>
                    <a:pt x="416" y="342"/>
                  </a:lnTo>
                  <a:lnTo>
                    <a:pt x="434" y="342"/>
                  </a:lnTo>
                  <a:lnTo>
                    <a:pt x="451" y="341"/>
                  </a:lnTo>
                  <a:lnTo>
                    <a:pt x="478" y="338"/>
                  </a:lnTo>
                  <a:lnTo>
                    <a:pt x="506" y="335"/>
                  </a:lnTo>
                  <a:lnTo>
                    <a:pt x="533" y="329"/>
                  </a:lnTo>
                  <a:lnTo>
                    <a:pt x="558" y="322"/>
                  </a:lnTo>
                  <a:lnTo>
                    <a:pt x="580" y="314"/>
                  </a:lnTo>
                  <a:lnTo>
                    <a:pt x="598" y="304"/>
                  </a:lnTo>
                  <a:lnTo>
                    <a:pt x="613" y="292"/>
                  </a:lnTo>
                  <a:lnTo>
                    <a:pt x="624" y="278"/>
                  </a:lnTo>
                  <a:lnTo>
                    <a:pt x="633" y="259"/>
                  </a:lnTo>
                  <a:lnTo>
                    <a:pt x="640" y="239"/>
                  </a:lnTo>
                  <a:lnTo>
                    <a:pt x="644" y="219"/>
                  </a:lnTo>
                  <a:lnTo>
                    <a:pt x="645" y="198"/>
                  </a:lnTo>
                  <a:lnTo>
                    <a:pt x="644" y="186"/>
                  </a:lnTo>
                  <a:lnTo>
                    <a:pt x="641" y="175"/>
                  </a:lnTo>
                  <a:lnTo>
                    <a:pt x="635" y="164"/>
                  </a:lnTo>
                  <a:lnTo>
                    <a:pt x="628" y="154"/>
                  </a:lnTo>
                  <a:lnTo>
                    <a:pt x="618" y="145"/>
                  </a:lnTo>
                  <a:lnTo>
                    <a:pt x="606" y="138"/>
                  </a:lnTo>
                  <a:lnTo>
                    <a:pt x="591" y="131"/>
                  </a:lnTo>
                  <a:lnTo>
                    <a:pt x="573" y="125"/>
                  </a:lnTo>
                  <a:lnTo>
                    <a:pt x="540" y="118"/>
                  </a:lnTo>
                  <a:lnTo>
                    <a:pt x="512" y="114"/>
                  </a:lnTo>
                  <a:lnTo>
                    <a:pt x="489" y="109"/>
                  </a:lnTo>
                  <a:lnTo>
                    <a:pt x="468" y="105"/>
                  </a:lnTo>
                  <a:lnTo>
                    <a:pt x="451" y="99"/>
                  </a:lnTo>
                  <a:lnTo>
                    <a:pt x="434" y="90"/>
                  </a:lnTo>
                  <a:lnTo>
                    <a:pt x="416" y="77"/>
                  </a:lnTo>
                  <a:lnTo>
                    <a:pt x="398" y="58"/>
                  </a:lnTo>
                  <a:lnTo>
                    <a:pt x="378" y="39"/>
                  </a:lnTo>
                  <a:lnTo>
                    <a:pt x="359" y="23"/>
                  </a:lnTo>
                  <a:lnTo>
                    <a:pt x="339" y="11"/>
                  </a:lnTo>
                  <a:lnTo>
                    <a:pt x="321" y="3"/>
                  </a:lnTo>
                  <a:lnTo>
                    <a:pt x="303" y="0"/>
                  </a:lnTo>
                  <a:lnTo>
                    <a:pt x="288" y="2"/>
                  </a:lnTo>
                  <a:lnTo>
                    <a:pt x="277" y="10"/>
                  </a:lnTo>
                  <a:lnTo>
                    <a:pt x="269" y="24"/>
                  </a:lnTo>
                  <a:lnTo>
                    <a:pt x="262" y="39"/>
                  </a:lnTo>
                  <a:lnTo>
                    <a:pt x="255" y="52"/>
                  </a:lnTo>
                  <a:lnTo>
                    <a:pt x="248" y="62"/>
                  </a:lnTo>
                  <a:lnTo>
                    <a:pt x="242" y="69"/>
                  </a:lnTo>
                  <a:lnTo>
                    <a:pt x="237" y="75"/>
                  </a:lnTo>
                  <a:lnTo>
                    <a:pt x="232" y="78"/>
                  </a:lnTo>
                  <a:lnTo>
                    <a:pt x="230" y="79"/>
                  </a:lnTo>
                  <a:lnTo>
                    <a:pt x="229" y="80"/>
                  </a:lnTo>
                  <a:lnTo>
                    <a:pt x="257" y="143"/>
                  </a:lnTo>
                  <a:lnTo>
                    <a:pt x="308" y="98"/>
                  </a:lnTo>
                  <a:lnTo>
                    <a:pt x="309" y="98"/>
                  </a:lnTo>
                  <a:lnTo>
                    <a:pt x="314" y="99"/>
                  </a:lnTo>
                  <a:lnTo>
                    <a:pt x="320" y="101"/>
                  </a:lnTo>
                  <a:lnTo>
                    <a:pt x="328" y="103"/>
                  </a:lnTo>
                  <a:lnTo>
                    <a:pt x="337" y="108"/>
                  </a:lnTo>
                  <a:lnTo>
                    <a:pt x="346" y="114"/>
                  </a:lnTo>
                  <a:lnTo>
                    <a:pt x="355" y="122"/>
                  </a:lnTo>
                  <a:lnTo>
                    <a:pt x="364" y="131"/>
                  </a:lnTo>
                  <a:lnTo>
                    <a:pt x="375" y="141"/>
                  </a:lnTo>
                  <a:lnTo>
                    <a:pt x="390" y="151"/>
                  </a:lnTo>
                  <a:lnTo>
                    <a:pt x="408" y="160"/>
                  </a:lnTo>
                  <a:lnTo>
                    <a:pt x="428" y="167"/>
                  </a:lnTo>
                  <a:lnTo>
                    <a:pt x="449" y="174"/>
                  </a:lnTo>
                  <a:lnTo>
                    <a:pt x="469" y="178"/>
                  </a:lnTo>
                  <a:lnTo>
                    <a:pt x="489" y="181"/>
                  </a:lnTo>
                  <a:lnTo>
                    <a:pt x="505" y="182"/>
                  </a:lnTo>
                  <a:lnTo>
                    <a:pt x="519" y="183"/>
                  </a:lnTo>
                  <a:lnTo>
                    <a:pt x="533" y="189"/>
                  </a:lnTo>
                  <a:lnTo>
                    <a:pt x="543" y="196"/>
                  </a:lnTo>
                  <a:lnTo>
                    <a:pt x="551" y="205"/>
                  </a:lnTo>
                  <a:lnTo>
                    <a:pt x="554" y="215"/>
                  </a:lnTo>
                  <a:lnTo>
                    <a:pt x="553" y="227"/>
                  </a:lnTo>
                  <a:lnTo>
                    <a:pt x="546" y="238"/>
                  </a:lnTo>
                  <a:lnTo>
                    <a:pt x="534" y="250"/>
                  </a:lnTo>
                  <a:lnTo>
                    <a:pt x="527" y="254"/>
                  </a:lnTo>
                  <a:lnTo>
                    <a:pt x="518" y="258"/>
                  </a:lnTo>
                  <a:lnTo>
                    <a:pt x="506" y="261"/>
                  </a:lnTo>
                  <a:lnTo>
                    <a:pt x="495" y="265"/>
                  </a:lnTo>
                  <a:lnTo>
                    <a:pt x="481" y="267"/>
                  </a:lnTo>
                  <a:lnTo>
                    <a:pt x="467" y="269"/>
                  </a:lnTo>
                  <a:lnTo>
                    <a:pt x="452" y="272"/>
                  </a:lnTo>
                  <a:lnTo>
                    <a:pt x="437" y="273"/>
                  </a:lnTo>
                  <a:lnTo>
                    <a:pt x="422" y="273"/>
                  </a:lnTo>
                  <a:lnTo>
                    <a:pt x="406" y="273"/>
                  </a:lnTo>
                  <a:lnTo>
                    <a:pt x="391" y="273"/>
                  </a:lnTo>
                  <a:lnTo>
                    <a:pt x="376" y="272"/>
                  </a:lnTo>
                  <a:lnTo>
                    <a:pt x="361" y="270"/>
                  </a:lnTo>
                  <a:lnTo>
                    <a:pt x="348" y="268"/>
                  </a:lnTo>
                  <a:lnTo>
                    <a:pt x="336" y="265"/>
                  </a:lnTo>
                  <a:lnTo>
                    <a:pt x="324" y="261"/>
                  </a:lnTo>
                  <a:lnTo>
                    <a:pt x="301" y="254"/>
                  </a:lnTo>
                  <a:lnTo>
                    <a:pt x="273" y="252"/>
                  </a:lnTo>
                  <a:lnTo>
                    <a:pt x="245" y="251"/>
                  </a:lnTo>
                  <a:lnTo>
                    <a:pt x="217" y="252"/>
                  </a:lnTo>
                  <a:lnTo>
                    <a:pt x="191" y="255"/>
                  </a:lnTo>
                  <a:lnTo>
                    <a:pt x="170" y="258"/>
                  </a:lnTo>
                  <a:lnTo>
                    <a:pt x="156" y="260"/>
                  </a:lnTo>
                  <a:lnTo>
                    <a:pt x="150" y="261"/>
                  </a:lnTo>
                  <a:lnTo>
                    <a:pt x="147" y="262"/>
                  </a:lnTo>
                  <a:lnTo>
                    <a:pt x="139" y="264"/>
                  </a:lnTo>
                  <a:lnTo>
                    <a:pt x="126" y="265"/>
                  </a:lnTo>
                  <a:lnTo>
                    <a:pt x="112" y="264"/>
                  </a:lnTo>
                  <a:lnTo>
                    <a:pt x="98" y="261"/>
                  </a:lnTo>
                  <a:lnTo>
                    <a:pt x="86" y="257"/>
                  </a:lnTo>
                  <a:lnTo>
                    <a:pt x="75" y="247"/>
                  </a:lnTo>
                  <a:lnTo>
                    <a:pt x="71" y="232"/>
                  </a:lnTo>
                  <a:lnTo>
                    <a:pt x="68" y="215"/>
                  </a:lnTo>
                  <a:lnTo>
                    <a:pt x="68" y="197"/>
                  </a:lnTo>
                  <a:lnTo>
                    <a:pt x="68" y="179"/>
                  </a:lnTo>
                  <a:lnTo>
                    <a:pt x="71" y="163"/>
                  </a:lnTo>
                  <a:lnTo>
                    <a:pt x="75" y="151"/>
                  </a:lnTo>
                  <a:lnTo>
                    <a:pt x="82" y="140"/>
                  </a:lnTo>
                  <a:lnTo>
                    <a:pt x="91" y="136"/>
                  </a:lnTo>
                  <a:lnTo>
                    <a:pt x="105" y="137"/>
                  </a:lnTo>
                  <a:lnTo>
                    <a:pt x="10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6" name="Freeform 26"/>
            <p:cNvSpPr>
              <a:spLocks/>
            </p:cNvSpPr>
            <p:nvPr/>
          </p:nvSpPr>
          <p:spPr bwMode="auto">
            <a:xfrm>
              <a:off x="3777" y="1630"/>
              <a:ext cx="91" cy="48"/>
            </a:xfrm>
            <a:custGeom>
              <a:avLst/>
              <a:gdLst>
                <a:gd name="T0" fmla="*/ 0 w 181"/>
                <a:gd name="T1" fmla="*/ 1 h 95"/>
                <a:gd name="T2" fmla="*/ 1 w 181"/>
                <a:gd name="T3" fmla="*/ 1 h 95"/>
                <a:gd name="T4" fmla="*/ 1 w 181"/>
                <a:gd name="T5" fmla="*/ 1 h 95"/>
                <a:gd name="T6" fmla="*/ 1 w 181"/>
                <a:gd name="T7" fmla="*/ 1 h 95"/>
                <a:gd name="T8" fmla="*/ 1 w 181"/>
                <a:gd name="T9" fmla="*/ 1 h 95"/>
                <a:gd name="T10" fmla="*/ 1 w 181"/>
                <a:gd name="T11" fmla="*/ 1 h 95"/>
                <a:gd name="T12" fmla="*/ 1 w 181"/>
                <a:gd name="T13" fmla="*/ 1 h 95"/>
                <a:gd name="T14" fmla="*/ 1 w 181"/>
                <a:gd name="T15" fmla="*/ 1 h 95"/>
                <a:gd name="T16" fmla="*/ 1 w 181"/>
                <a:gd name="T17" fmla="*/ 1 h 95"/>
                <a:gd name="T18" fmla="*/ 1 w 181"/>
                <a:gd name="T19" fmla="*/ 0 h 95"/>
                <a:gd name="T20" fmla="*/ 1 w 181"/>
                <a:gd name="T21" fmla="*/ 1 h 95"/>
                <a:gd name="T22" fmla="*/ 1 w 181"/>
                <a:gd name="T23" fmla="*/ 1 h 95"/>
                <a:gd name="T24" fmla="*/ 1 w 181"/>
                <a:gd name="T25" fmla="*/ 1 h 95"/>
                <a:gd name="T26" fmla="*/ 1 w 181"/>
                <a:gd name="T27" fmla="*/ 1 h 95"/>
                <a:gd name="T28" fmla="*/ 1 w 181"/>
                <a:gd name="T29" fmla="*/ 1 h 95"/>
                <a:gd name="T30" fmla="*/ 1 w 181"/>
                <a:gd name="T31" fmla="*/ 1 h 95"/>
                <a:gd name="T32" fmla="*/ 1 w 181"/>
                <a:gd name="T33" fmla="*/ 1 h 95"/>
                <a:gd name="T34" fmla="*/ 1 w 181"/>
                <a:gd name="T35" fmla="*/ 1 h 95"/>
                <a:gd name="T36" fmla="*/ 0 w 181"/>
                <a:gd name="T37" fmla="*/ 1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1" h="95">
                  <a:moveTo>
                    <a:pt x="0" y="78"/>
                  </a:moveTo>
                  <a:lnTo>
                    <a:pt x="6" y="79"/>
                  </a:lnTo>
                  <a:lnTo>
                    <a:pt x="21" y="84"/>
                  </a:lnTo>
                  <a:lnTo>
                    <a:pt x="44" y="88"/>
                  </a:lnTo>
                  <a:lnTo>
                    <a:pt x="72" y="93"/>
                  </a:lnTo>
                  <a:lnTo>
                    <a:pt x="102" y="95"/>
                  </a:lnTo>
                  <a:lnTo>
                    <a:pt x="132" y="95"/>
                  </a:lnTo>
                  <a:lnTo>
                    <a:pt x="159" y="90"/>
                  </a:lnTo>
                  <a:lnTo>
                    <a:pt x="181" y="78"/>
                  </a:lnTo>
                  <a:lnTo>
                    <a:pt x="170" y="0"/>
                  </a:lnTo>
                  <a:lnTo>
                    <a:pt x="166" y="2"/>
                  </a:lnTo>
                  <a:lnTo>
                    <a:pt x="157" y="7"/>
                  </a:lnTo>
                  <a:lnTo>
                    <a:pt x="142" y="12"/>
                  </a:lnTo>
                  <a:lnTo>
                    <a:pt x="123" y="18"/>
                  </a:lnTo>
                  <a:lnTo>
                    <a:pt x="100" y="23"/>
                  </a:lnTo>
                  <a:lnTo>
                    <a:pt x="74" y="24"/>
                  </a:lnTo>
                  <a:lnTo>
                    <a:pt x="46" y="20"/>
                  </a:lnTo>
                  <a:lnTo>
                    <a:pt x="18" y="11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7" name="Freeform 27"/>
            <p:cNvSpPr>
              <a:spLocks/>
            </p:cNvSpPr>
            <p:nvPr/>
          </p:nvSpPr>
          <p:spPr bwMode="auto">
            <a:xfrm>
              <a:off x="3710" y="1210"/>
              <a:ext cx="118" cy="57"/>
            </a:xfrm>
            <a:custGeom>
              <a:avLst/>
              <a:gdLst>
                <a:gd name="T0" fmla="*/ 0 w 237"/>
                <a:gd name="T1" fmla="*/ 1 h 114"/>
                <a:gd name="T2" fmla="*/ 0 w 237"/>
                <a:gd name="T3" fmla="*/ 1 h 114"/>
                <a:gd name="T4" fmla="*/ 0 w 237"/>
                <a:gd name="T5" fmla="*/ 1 h 114"/>
                <a:gd name="T6" fmla="*/ 0 w 237"/>
                <a:gd name="T7" fmla="*/ 1 h 114"/>
                <a:gd name="T8" fmla="*/ 0 w 237"/>
                <a:gd name="T9" fmla="*/ 1 h 114"/>
                <a:gd name="T10" fmla="*/ 0 w 237"/>
                <a:gd name="T11" fmla="*/ 1 h 114"/>
                <a:gd name="T12" fmla="*/ 0 w 237"/>
                <a:gd name="T13" fmla="*/ 1 h 114"/>
                <a:gd name="T14" fmla="*/ 0 w 237"/>
                <a:gd name="T15" fmla="*/ 1 h 114"/>
                <a:gd name="T16" fmla="*/ 0 w 237"/>
                <a:gd name="T17" fmla="*/ 1 h 114"/>
                <a:gd name="T18" fmla="*/ 0 w 237"/>
                <a:gd name="T19" fmla="*/ 1 h 114"/>
                <a:gd name="T20" fmla="*/ 0 w 237"/>
                <a:gd name="T21" fmla="*/ 1 h 114"/>
                <a:gd name="T22" fmla="*/ 0 w 237"/>
                <a:gd name="T23" fmla="*/ 1 h 114"/>
                <a:gd name="T24" fmla="*/ 0 w 237"/>
                <a:gd name="T25" fmla="*/ 1 h 114"/>
                <a:gd name="T26" fmla="*/ 0 w 237"/>
                <a:gd name="T27" fmla="*/ 1 h 114"/>
                <a:gd name="T28" fmla="*/ 0 w 237"/>
                <a:gd name="T29" fmla="*/ 1 h 114"/>
                <a:gd name="T30" fmla="*/ 0 w 237"/>
                <a:gd name="T31" fmla="*/ 1 h 114"/>
                <a:gd name="T32" fmla="*/ 0 w 237"/>
                <a:gd name="T33" fmla="*/ 0 h 114"/>
                <a:gd name="T34" fmla="*/ 0 w 237"/>
                <a:gd name="T35" fmla="*/ 1 h 114"/>
                <a:gd name="T36" fmla="*/ 0 w 237"/>
                <a:gd name="T37" fmla="*/ 1 h 114"/>
                <a:gd name="T38" fmla="*/ 0 w 237"/>
                <a:gd name="T39" fmla="*/ 1 h 114"/>
                <a:gd name="T40" fmla="*/ 0 w 237"/>
                <a:gd name="T41" fmla="*/ 1 h 114"/>
                <a:gd name="T42" fmla="*/ 0 w 237"/>
                <a:gd name="T43" fmla="*/ 1 h 114"/>
                <a:gd name="T44" fmla="*/ 0 w 237"/>
                <a:gd name="T45" fmla="*/ 1 h 114"/>
                <a:gd name="T46" fmla="*/ 0 w 237"/>
                <a:gd name="T47" fmla="*/ 1 h 114"/>
                <a:gd name="T48" fmla="*/ 0 w 237"/>
                <a:gd name="T49" fmla="*/ 1 h 114"/>
                <a:gd name="T50" fmla="*/ 0 w 237"/>
                <a:gd name="T51" fmla="*/ 1 h 114"/>
                <a:gd name="T52" fmla="*/ 0 w 237"/>
                <a:gd name="T53" fmla="*/ 1 h 114"/>
                <a:gd name="T54" fmla="*/ 0 w 237"/>
                <a:gd name="T55" fmla="*/ 1 h 114"/>
                <a:gd name="T56" fmla="*/ 0 w 237"/>
                <a:gd name="T57" fmla="*/ 1 h 114"/>
                <a:gd name="T58" fmla="*/ 0 w 237"/>
                <a:gd name="T59" fmla="*/ 1 h 114"/>
                <a:gd name="T60" fmla="*/ 0 w 237"/>
                <a:gd name="T61" fmla="*/ 1 h 114"/>
                <a:gd name="T62" fmla="*/ 0 w 237"/>
                <a:gd name="T63" fmla="*/ 1 h 114"/>
                <a:gd name="T64" fmla="*/ 0 w 237"/>
                <a:gd name="T65" fmla="*/ 1 h 114"/>
                <a:gd name="T66" fmla="*/ 0 w 237"/>
                <a:gd name="T67" fmla="*/ 1 h 114"/>
                <a:gd name="T68" fmla="*/ 0 w 237"/>
                <a:gd name="T69" fmla="*/ 1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7" h="114">
                  <a:moveTo>
                    <a:pt x="0" y="51"/>
                  </a:moveTo>
                  <a:lnTo>
                    <a:pt x="2" y="51"/>
                  </a:lnTo>
                  <a:lnTo>
                    <a:pt x="5" y="51"/>
                  </a:lnTo>
                  <a:lnTo>
                    <a:pt x="11" y="51"/>
                  </a:lnTo>
                  <a:lnTo>
                    <a:pt x="19" y="52"/>
                  </a:lnTo>
                  <a:lnTo>
                    <a:pt x="28" y="51"/>
                  </a:lnTo>
                  <a:lnTo>
                    <a:pt x="40" y="51"/>
                  </a:lnTo>
                  <a:lnTo>
                    <a:pt x="52" y="49"/>
                  </a:lnTo>
                  <a:lnTo>
                    <a:pt x="67" y="48"/>
                  </a:lnTo>
                  <a:lnTo>
                    <a:pt x="83" y="46"/>
                  </a:lnTo>
                  <a:lnTo>
                    <a:pt x="102" y="42"/>
                  </a:lnTo>
                  <a:lnTo>
                    <a:pt x="120" y="39"/>
                  </a:lnTo>
                  <a:lnTo>
                    <a:pt x="141" y="33"/>
                  </a:lnTo>
                  <a:lnTo>
                    <a:pt x="162" y="27"/>
                  </a:lnTo>
                  <a:lnTo>
                    <a:pt x="184" y="19"/>
                  </a:lnTo>
                  <a:lnTo>
                    <a:pt x="207" y="10"/>
                  </a:lnTo>
                  <a:lnTo>
                    <a:pt x="231" y="0"/>
                  </a:lnTo>
                  <a:lnTo>
                    <a:pt x="237" y="67"/>
                  </a:lnTo>
                  <a:lnTo>
                    <a:pt x="235" y="68"/>
                  </a:lnTo>
                  <a:lnTo>
                    <a:pt x="232" y="69"/>
                  </a:lnTo>
                  <a:lnTo>
                    <a:pt x="226" y="72"/>
                  </a:lnTo>
                  <a:lnTo>
                    <a:pt x="218" y="77"/>
                  </a:lnTo>
                  <a:lnTo>
                    <a:pt x="208" y="82"/>
                  </a:lnTo>
                  <a:lnTo>
                    <a:pt x="196" y="86"/>
                  </a:lnTo>
                  <a:lnTo>
                    <a:pt x="182" y="92"/>
                  </a:lnTo>
                  <a:lnTo>
                    <a:pt x="167" y="97"/>
                  </a:lnTo>
                  <a:lnTo>
                    <a:pt x="150" y="102"/>
                  </a:lnTo>
                  <a:lnTo>
                    <a:pt x="132" y="106"/>
                  </a:lnTo>
                  <a:lnTo>
                    <a:pt x="112" y="110"/>
                  </a:lnTo>
                  <a:lnTo>
                    <a:pt x="91" y="113"/>
                  </a:lnTo>
                  <a:lnTo>
                    <a:pt x="71" y="114"/>
                  </a:lnTo>
                  <a:lnTo>
                    <a:pt x="48" y="113"/>
                  </a:lnTo>
                  <a:lnTo>
                    <a:pt x="25" y="112"/>
                  </a:lnTo>
                  <a:lnTo>
                    <a:pt x="0" y="107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8" name="Freeform 28"/>
            <p:cNvSpPr>
              <a:spLocks/>
            </p:cNvSpPr>
            <p:nvPr/>
          </p:nvSpPr>
          <p:spPr bwMode="auto">
            <a:xfrm>
              <a:off x="3768" y="1162"/>
              <a:ext cx="21" cy="20"/>
            </a:xfrm>
            <a:custGeom>
              <a:avLst/>
              <a:gdLst>
                <a:gd name="T0" fmla="*/ 1 w 40"/>
                <a:gd name="T1" fmla="*/ 0 h 41"/>
                <a:gd name="T2" fmla="*/ 1 w 40"/>
                <a:gd name="T3" fmla="*/ 0 h 41"/>
                <a:gd name="T4" fmla="*/ 1 w 40"/>
                <a:gd name="T5" fmla="*/ 0 h 41"/>
                <a:gd name="T6" fmla="*/ 1 w 40"/>
                <a:gd name="T7" fmla="*/ 0 h 41"/>
                <a:gd name="T8" fmla="*/ 1 w 40"/>
                <a:gd name="T9" fmla="*/ 0 h 41"/>
                <a:gd name="T10" fmla="*/ 1 w 40"/>
                <a:gd name="T11" fmla="*/ 0 h 41"/>
                <a:gd name="T12" fmla="*/ 1 w 40"/>
                <a:gd name="T13" fmla="*/ 0 h 41"/>
                <a:gd name="T14" fmla="*/ 1 w 40"/>
                <a:gd name="T15" fmla="*/ 0 h 41"/>
                <a:gd name="T16" fmla="*/ 1 w 40"/>
                <a:gd name="T17" fmla="*/ 0 h 41"/>
                <a:gd name="T18" fmla="*/ 1 w 40"/>
                <a:gd name="T19" fmla="*/ 0 h 41"/>
                <a:gd name="T20" fmla="*/ 1 w 40"/>
                <a:gd name="T21" fmla="*/ 0 h 41"/>
                <a:gd name="T22" fmla="*/ 1 w 40"/>
                <a:gd name="T23" fmla="*/ 0 h 41"/>
                <a:gd name="T24" fmla="*/ 0 w 40"/>
                <a:gd name="T25" fmla="*/ 0 h 41"/>
                <a:gd name="T26" fmla="*/ 1 w 40"/>
                <a:gd name="T27" fmla="*/ 0 h 41"/>
                <a:gd name="T28" fmla="*/ 1 w 40"/>
                <a:gd name="T29" fmla="*/ 0 h 41"/>
                <a:gd name="T30" fmla="*/ 1 w 40"/>
                <a:gd name="T31" fmla="*/ 0 h 41"/>
                <a:gd name="T32" fmla="*/ 1 w 40"/>
                <a:gd name="T33" fmla="*/ 0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0" h="41">
                  <a:moveTo>
                    <a:pt x="20" y="41"/>
                  </a:moveTo>
                  <a:lnTo>
                    <a:pt x="28" y="39"/>
                  </a:lnTo>
                  <a:lnTo>
                    <a:pt x="35" y="35"/>
                  </a:lnTo>
                  <a:lnTo>
                    <a:pt x="39" y="28"/>
                  </a:lnTo>
                  <a:lnTo>
                    <a:pt x="40" y="20"/>
                  </a:lnTo>
                  <a:lnTo>
                    <a:pt x="39" y="13"/>
                  </a:lnTo>
                  <a:lnTo>
                    <a:pt x="35" y="6"/>
                  </a:lnTo>
                  <a:lnTo>
                    <a:pt x="28" y="1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6" y="6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1" y="28"/>
                  </a:lnTo>
                  <a:lnTo>
                    <a:pt x="6" y="35"/>
                  </a:lnTo>
                  <a:lnTo>
                    <a:pt x="13" y="39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FF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9" name="Freeform 29"/>
            <p:cNvSpPr>
              <a:spLocks/>
            </p:cNvSpPr>
            <p:nvPr/>
          </p:nvSpPr>
          <p:spPr bwMode="auto">
            <a:xfrm>
              <a:off x="3422" y="1038"/>
              <a:ext cx="186" cy="105"/>
            </a:xfrm>
            <a:custGeom>
              <a:avLst/>
              <a:gdLst>
                <a:gd name="T0" fmla="*/ 2 w 372"/>
                <a:gd name="T1" fmla="*/ 1 h 209"/>
                <a:gd name="T2" fmla="*/ 2 w 372"/>
                <a:gd name="T3" fmla="*/ 1 h 209"/>
                <a:gd name="T4" fmla="*/ 0 w 372"/>
                <a:gd name="T5" fmla="*/ 1 h 209"/>
                <a:gd name="T6" fmla="*/ 1 w 372"/>
                <a:gd name="T7" fmla="*/ 0 h 209"/>
                <a:gd name="T8" fmla="*/ 2 w 372"/>
                <a:gd name="T9" fmla="*/ 1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2" h="209">
                  <a:moveTo>
                    <a:pt x="372" y="158"/>
                  </a:moveTo>
                  <a:lnTo>
                    <a:pt x="350" y="209"/>
                  </a:lnTo>
                  <a:lnTo>
                    <a:pt x="0" y="51"/>
                  </a:lnTo>
                  <a:lnTo>
                    <a:pt x="23" y="0"/>
                  </a:lnTo>
                  <a:lnTo>
                    <a:pt x="372" y="158"/>
                  </a:lnTo>
                  <a:close/>
                </a:path>
              </a:pathLst>
            </a:custGeom>
            <a:solidFill>
              <a:srgbClr val="8C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643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643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4915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700" y="672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AAD35F0-4369-457D-8090-94B24222C698}" type="slidenum">
              <a:rPr lang="en-US" smtClean="0"/>
              <a:pPr eaLnBrk="1" hangingPunct="1"/>
              <a:t>141</a:t>
            </a:fld>
            <a:endParaRPr lang="en-US" smtClean="0"/>
          </a:p>
        </p:txBody>
      </p:sp>
      <p:sp>
        <p:nvSpPr>
          <p:cNvPr id="14746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71600"/>
            <a:ext cx="8220075" cy="4524375"/>
          </a:xfrm>
        </p:spPr>
        <p:txBody>
          <a:bodyPr/>
          <a:lstStyle/>
          <a:p>
            <a:pPr>
              <a:buFontTx/>
              <a:buNone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Assisting with artificial limbs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clean according to individual instructions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needed repairs to supervisor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and report any skin changes to supervisor</a:t>
            </a:r>
          </a:p>
        </p:txBody>
      </p:sp>
      <p:sp>
        <p:nvSpPr>
          <p:cNvPr id="14746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746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017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365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6DDC3B0-C8C0-4EB1-AF5F-03036141ACA7}" type="slidenum">
              <a:rPr lang="en-US" smtClean="0"/>
              <a:pPr eaLnBrk="1" hangingPunct="1"/>
              <a:t>142</a:t>
            </a:fld>
            <a:endParaRPr lang="en-US" smtClean="0"/>
          </a:p>
        </p:txBody>
      </p:sp>
      <p:sp>
        <p:nvSpPr>
          <p:cNvPr id="14848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03325"/>
            <a:ext cx="8312150" cy="8509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Breast Forms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 used following removal of breast</a:t>
            </a:r>
          </a:p>
        </p:txBody>
      </p:sp>
      <p:sp>
        <p:nvSpPr>
          <p:cNvPr id="148485" name="Rectangle 21"/>
          <p:cNvSpPr>
            <a:spLocks noGrp="1" noChangeArrowheads="1"/>
          </p:cNvSpPr>
          <p:nvPr>
            <p:ph type="body" sz="half" idx="2"/>
          </p:nvPr>
        </p:nvSpPr>
        <p:spPr>
          <a:xfrm>
            <a:off x="444500" y="2249488"/>
            <a:ext cx="8301038" cy="3892550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female residents with adjustments of forms when dressing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care suggested by manufacturer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form separate and in safe place when handling clothing for laundry</a:t>
            </a:r>
          </a:p>
        </p:txBody>
      </p:sp>
      <p:pic>
        <p:nvPicPr>
          <p:cNvPr id="148486" name="Picture 22" descr="aaa05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006" b="46170"/>
          <a:stretch>
            <a:fillRect/>
          </a:stretch>
        </p:blipFill>
        <p:spPr bwMode="auto">
          <a:xfrm>
            <a:off x="6168616" y="5348749"/>
            <a:ext cx="1255543" cy="962897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848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848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120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0913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992313"/>
            <a:ext cx="9144000" cy="2760662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Care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MOBILITY NEEDS</a:t>
            </a:r>
            <a:endParaRPr lang="en-US" sz="4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9507" name="Date Placeholder 4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49508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4950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6A32C86-F48A-4AA0-89E2-F18FD39279A8}" type="slidenum">
              <a:rPr lang="en-US" smtClean="0"/>
              <a:pPr eaLnBrk="1" hangingPunct="1"/>
              <a:t>143</a:t>
            </a:fld>
            <a:endParaRPr 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76FEAFB-6F04-42D1-A401-C4814210D90C}" type="slidenum">
              <a:rPr lang="en-US" smtClean="0"/>
              <a:pPr eaLnBrk="1" hangingPunct="1"/>
              <a:t>144</a:t>
            </a:fld>
            <a:endParaRPr lang="en-US" smtClean="0"/>
          </a:p>
        </p:txBody>
      </p:sp>
      <p:sp>
        <p:nvSpPr>
          <p:cNvPr id="15053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00200"/>
            <a:ext cx="6034088" cy="4525963"/>
          </a:xfrm>
        </p:spPr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Broad base of support leads to better balance and stability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weight the same on both feet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Stoop using the hips and knees</a:t>
            </a:r>
          </a:p>
        </p:txBody>
      </p:sp>
      <p:grpSp>
        <p:nvGrpSpPr>
          <p:cNvPr id="150533" name="Group 6"/>
          <p:cNvGrpSpPr>
            <a:grpSpLocks noChangeAspect="1"/>
          </p:cNvGrpSpPr>
          <p:nvPr/>
        </p:nvGrpSpPr>
        <p:grpSpPr bwMode="auto">
          <a:xfrm>
            <a:off x="6913611" y="3357383"/>
            <a:ext cx="1515430" cy="1583351"/>
            <a:chOff x="3907" y="2197"/>
            <a:chExt cx="1646" cy="1720"/>
          </a:xfrm>
        </p:grpSpPr>
        <p:sp>
          <p:nvSpPr>
            <p:cNvPr id="150536" name="AutoShape 5"/>
            <p:cNvSpPr>
              <a:spLocks noChangeAspect="1" noChangeArrowheads="1" noTextEdit="1"/>
            </p:cNvSpPr>
            <p:nvPr/>
          </p:nvSpPr>
          <p:spPr bwMode="auto">
            <a:xfrm>
              <a:off x="3907" y="2197"/>
              <a:ext cx="1646" cy="1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7" name="Freeform 7"/>
            <p:cNvSpPr>
              <a:spLocks/>
            </p:cNvSpPr>
            <p:nvPr/>
          </p:nvSpPr>
          <p:spPr bwMode="auto">
            <a:xfrm>
              <a:off x="3907" y="2566"/>
              <a:ext cx="1603" cy="1336"/>
            </a:xfrm>
            <a:custGeom>
              <a:avLst/>
              <a:gdLst>
                <a:gd name="T0" fmla="*/ 11 w 3207"/>
                <a:gd name="T1" fmla="*/ 11 h 2671"/>
                <a:gd name="T2" fmla="*/ 11 w 3207"/>
                <a:gd name="T3" fmla="*/ 10 h 2671"/>
                <a:gd name="T4" fmla="*/ 11 w 3207"/>
                <a:gd name="T5" fmla="*/ 10 h 2671"/>
                <a:gd name="T6" fmla="*/ 12 w 3207"/>
                <a:gd name="T7" fmla="*/ 9 h 2671"/>
                <a:gd name="T8" fmla="*/ 12 w 3207"/>
                <a:gd name="T9" fmla="*/ 9 h 2671"/>
                <a:gd name="T10" fmla="*/ 12 w 3207"/>
                <a:gd name="T11" fmla="*/ 8 h 2671"/>
                <a:gd name="T12" fmla="*/ 12 w 3207"/>
                <a:gd name="T13" fmla="*/ 8 h 2671"/>
                <a:gd name="T14" fmla="*/ 12 w 3207"/>
                <a:gd name="T15" fmla="*/ 7 h 2671"/>
                <a:gd name="T16" fmla="*/ 12 w 3207"/>
                <a:gd name="T17" fmla="*/ 7 h 2671"/>
                <a:gd name="T18" fmla="*/ 12 w 3207"/>
                <a:gd name="T19" fmla="*/ 6 h 2671"/>
                <a:gd name="T20" fmla="*/ 12 w 3207"/>
                <a:gd name="T21" fmla="*/ 5 h 2671"/>
                <a:gd name="T22" fmla="*/ 12 w 3207"/>
                <a:gd name="T23" fmla="*/ 5 h 2671"/>
                <a:gd name="T24" fmla="*/ 11 w 3207"/>
                <a:gd name="T25" fmla="*/ 4 h 2671"/>
                <a:gd name="T26" fmla="*/ 11 w 3207"/>
                <a:gd name="T27" fmla="*/ 4 h 2671"/>
                <a:gd name="T28" fmla="*/ 11 w 3207"/>
                <a:gd name="T29" fmla="*/ 3 h 2671"/>
                <a:gd name="T30" fmla="*/ 10 w 3207"/>
                <a:gd name="T31" fmla="*/ 3 h 2671"/>
                <a:gd name="T32" fmla="*/ 10 w 3207"/>
                <a:gd name="T33" fmla="*/ 2 h 2671"/>
                <a:gd name="T34" fmla="*/ 10 w 3207"/>
                <a:gd name="T35" fmla="*/ 2 h 2671"/>
                <a:gd name="T36" fmla="*/ 9 w 3207"/>
                <a:gd name="T37" fmla="*/ 1 h 2671"/>
                <a:gd name="T38" fmla="*/ 8 w 3207"/>
                <a:gd name="T39" fmla="*/ 1 h 2671"/>
                <a:gd name="T40" fmla="*/ 8 w 3207"/>
                <a:gd name="T41" fmla="*/ 1 h 2671"/>
                <a:gd name="T42" fmla="*/ 7 w 3207"/>
                <a:gd name="T43" fmla="*/ 1 h 2671"/>
                <a:gd name="T44" fmla="*/ 7 w 3207"/>
                <a:gd name="T45" fmla="*/ 1 h 2671"/>
                <a:gd name="T46" fmla="*/ 6 w 3207"/>
                <a:gd name="T47" fmla="*/ 1 h 2671"/>
                <a:gd name="T48" fmla="*/ 5 w 3207"/>
                <a:gd name="T49" fmla="*/ 1 h 2671"/>
                <a:gd name="T50" fmla="*/ 5 w 3207"/>
                <a:gd name="T51" fmla="*/ 1 h 2671"/>
                <a:gd name="T52" fmla="*/ 4 w 3207"/>
                <a:gd name="T53" fmla="*/ 1 h 2671"/>
                <a:gd name="T54" fmla="*/ 4 w 3207"/>
                <a:gd name="T55" fmla="*/ 1 h 2671"/>
                <a:gd name="T56" fmla="*/ 3 w 3207"/>
                <a:gd name="T57" fmla="*/ 1 h 2671"/>
                <a:gd name="T58" fmla="*/ 3 w 3207"/>
                <a:gd name="T59" fmla="*/ 1 h 2671"/>
                <a:gd name="T60" fmla="*/ 2 w 3207"/>
                <a:gd name="T61" fmla="*/ 2 h 2671"/>
                <a:gd name="T62" fmla="*/ 2 w 3207"/>
                <a:gd name="T63" fmla="*/ 2 h 2671"/>
                <a:gd name="T64" fmla="*/ 1 w 3207"/>
                <a:gd name="T65" fmla="*/ 3 h 2671"/>
                <a:gd name="T66" fmla="*/ 1 w 3207"/>
                <a:gd name="T67" fmla="*/ 3 h 2671"/>
                <a:gd name="T68" fmla="*/ 0 w 3207"/>
                <a:gd name="T69" fmla="*/ 4 h 2671"/>
                <a:gd name="T70" fmla="*/ 0 w 3207"/>
                <a:gd name="T71" fmla="*/ 4 h 2671"/>
                <a:gd name="T72" fmla="*/ 0 w 3207"/>
                <a:gd name="T73" fmla="*/ 5 h 2671"/>
                <a:gd name="T74" fmla="*/ 0 w 3207"/>
                <a:gd name="T75" fmla="*/ 5 h 2671"/>
                <a:gd name="T76" fmla="*/ 0 w 3207"/>
                <a:gd name="T77" fmla="*/ 6 h 2671"/>
                <a:gd name="T78" fmla="*/ 0 w 3207"/>
                <a:gd name="T79" fmla="*/ 7 h 2671"/>
                <a:gd name="T80" fmla="*/ 0 w 3207"/>
                <a:gd name="T81" fmla="*/ 7 h 2671"/>
                <a:gd name="T82" fmla="*/ 0 w 3207"/>
                <a:gd name="T83" fmla="*/ 8 h 2671"/>
                <a:gd name="T84" fmla="*/ 0 w 3207"/>
                <a:gd name="T85" fmla="*/ 8 h 2671"/>
                <a:gd name="T86" fmla="*/ 0 w 3207"/>
                <a:gd name="T87" fmla="*/ 9 h 2671"/>
                <a:gd name="T88" fmla="*/ 0 w 3207"/>
                <a:gd name="T89" fmla="*/ 9 h 2671"/>
                <a:gd name="T90" fmla="*/ 0 w 3207"/>
                <a:gd name="T91" fmla="*/ 10 h 2671"/>
                <a:gd name="T92" fmla="*/ 0 w 3207"/>
                <a:gd name="T93" fmla="*/ 10 h 2671"/>
                <a:gd name="T94" fmla="*/ 0 w 3207"/>
                <a:gd name="T95" fmla="*/ 11 h 2671"/>
                <a:gd name="T96" fmla="*/ 11 w 3207"/>
                <a:gd name="T97" fmla="*/ 11 h 26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07" h="2671">
                  <a:moveTo>
                    <a:pt x="2918" y="2671"/>
                  </a:moveTo>
                  <a:lnTo>
                    <a:pt x="2952" y="2619"/>
                  </a:lnTo>
                  <a:lnTo>
                    <a:pt x="2982" y="2565"/>
                  </a:lnTo>
                  <a:lnTo>
                    <a:pt x="3011" y="2511"/>
                  </a:lnTo>
                  <a:lnTo>
                    <a:pt x="3040" y="2453"/>
                  </a:lnTo>
                  <a:lnTo>
                    <a:pt x="3066" y="2395"/>
                  </a:lnTo>
                  <a:lnTo>
                    <a:pt x="3090" y="2338"/>
                  </a:lnTo>
                  <a:lnTo>
                    <a:pt x="3112" y="2278"/>
                  </a:lnTo>
                  <a:lnTo>
                    <a:pt x="3130" y="2217"/>
                  </a:lnTo>
                  <a:lnTo>
                    <a:pt x="3147" y="2155"/>
                  </a:lnTo>
                  <a:lnTo>
                    <a:pt x="3163" y="2092"/>
                  </a:lnTo>
                  <a:lnTo>
                    <a:pt x="3176" y="2029"/>
                  </a:lnTo>
                  <a:lnTo>
                    <a:pt x="3187" y="1964"/>
                  </a:lnTo>
                  <a:lnTo>
                    <a:pt x="3195" y="1899"/>
                  </a:lnTo>
                  <a:lnTo>
                    <a:pt x="3202" y="1833"/>
                  </a:lnTo>
                  <a:lnTo>
                    <a:pt x="3205" y="1766"/>
                  </a:lnTo>
                  <a:lnTo>
                    <a:pt x="3207" y="1699"/>
                  </a:lnTo>
                  <a:lnTo>
                    <a:pt x="3205" y="1612"/>
                  </a:lnTo>
                  <a:lnTo>
                    <a:pt x="3198" y="1526"/>
                  </a:lnTo>
                  <a:lnTo>
                    <a:pt x="3188" y="1441"/>
                  </a:lnTo>
                  <a:lnTo>
                    <a:pt x="3175" y="1356"/>
                  </a:lnTo>
                  <a:lnTo>
                    <a:pt x="3156" y="1275"/>
                  </a:lnTo>
                  <a:lnTo>
                    <a:pt x="3135" y="1194"/>
                  </a:lnTo>
                  <a:lnTo>
                    <a:pt x="3110" y="1115"/>
                  </a:lnTo>
                  <a:lnTo>
                    <a:pt x="3081" y="1037"/>
                  </a:lnTo>
                  <a:lnTo>
                    <a:pt x="3049" y="963"/>
                  </a:lnTo>
                  <a:lnTo>
                    <a:pt x="3013" y="889"/>
                  </a:lnTo>
                  <a:lnTo>
                    <a:pt x="2974" y="819"/>
                  </a:lnTo>
                  <a:lnTo>
                    <a:pt x="2933" y="748"/>
                  </a:lnTo>
                  <a:lnTo>
                    <a:pt x="2887" y="682"/>
                  </a:lnTo>
                  <a:lnTo>
                    <a:pt x="2839" y="619"/>
                  </a:lnTo>
                  <a:lnTo>
                    <a:pt x="2790" y="557"/>
                  </a:lnTo>
                  <a:lnTo>
                    <a:pt x="2737" y="498"/>
                  </a:lnTo>
                  <a:lnTo>
                    <a:pt x="2681" y="442"/>
                  </a:lnTo>
                  <a:lnTo>
                    <a:pt x="2623" y="388"/>
                  </a:lnTo>
                  <a:lnTo>
                    <a:pt x="2562" y="337"/>
                  </a:lnTo>
                  <a:lnTo>
                    <a:pt x="2499" y="290"/>
                  </a:lnTo>
                  <a:lnTo>
                    <a:pt x="2435" y="245"/>
                  </a:lnTo>
                  <a:lnTo>
                    <a:pt x="2366" y="205"/>
                  </a:lnTo>
                  <a:lnTo>
                    <a:pt x="2297" y="168"/>
                  </a:lnTo>
                  <a:lnTo>
                    <a:pt x="2227" y="133"/>
                  </a:lnTo>
                  <a:lnTo>
                    <a:pt x="2154" y="103"/>
                  </a:lnTo>
                  <a:lnTo>
                    <a:pt x="2079" y="76"/>
                  </a:lnTo>
                  <a:lnTo>
                    <a:pt x="2002" y="54"/>
                  </a:lnTo>
                  <a:lnTo>
                    <a:pt x="1926" y="34"/>
                  </a:lnTo>
                  <a:lnTo>
                    <a:pt x="1846" y="20"/>
                  </a:lnTo>
                  <a:lnTo>
                    <a:pt x="1766" y="9"/>
                  </a:lnTo>
                  <a:lnTo>
                    <a:pt x="1684" y="2"/>
                  </a:lnTo>
                  <a:lnTo>
                    <a:pt x="1603" y="0"/>
                  </a:lnTo>
                  <a:lnTo>
                    <a:pt x="1521" y="2"/>
                  </a:lnTo>
                  <a:lnTo>
                    <a:pt x="1439" y="9"/>
                  </a:lnTo>
                  <a:lnTo>
                    <a:pt x="1359" y="20"/>
                  </a:lnTo>
                  <a:lnTo>
                    <a:pt x="1279" y="34"/>
                  </a:lnTo>
                  <a:lnTo>
                    <a:pt x="1203" y="54"/>
                  </a:lnTo>
                  <a:lnTo>
                    <a:pt x="1126" y="76"/>
                  </a:lnTo>
                  <a:lnTo>
                    <a:pt x="1051" y="103"/>
                  </a:lnTo>
                  <a:lnTo>
                    <a:pt x="978" y="133"/>
                  </a:lnTo>
                  <a:lnTo>
                    <a:pt x="908" y="168"/>
                  </a:lnTo>
                  <a:lnTo>
                    <a:pt x="839" y="205"/>
                  </a:lnTo>
                  <a:lnTo>
                    <a:pt x="772" y="245"/>
                  </a:lnTo>
                  <a:lnTo>
                    <a:pt x="706" y="290"/>
                  </a:lnTo>
                  <a:lnTo>
                    <a:pt x="643" y="337"/>
                  </a:lnTo>
                  <a:lnTo>
                    <a:pt x="584" y="388"/>
                  </a:lnTo>
                  <a:lnTo>
                    <a:pt x="526" y="442"/>
                  </a:lnTo>
                  <a:lnTo>
                    <a:pt x="470" y="498"/>
                  </a:lnTo>
                  <a:lnTo>
                    <a:pt x="417" y="557"/>
                  </a:lnTo>
                  <a:lnTo>
                    <a:pt x="366" y="619"/>
                  </a:lnTo>
                  <a:lnTo>
                    <a:pt x="318" y="682"/>
                  </a:lnTo>
                  <a:lnTo>
                    <a:pt x="274" y="748"/>
                  </a:lnTo>
                  <a:lnTo>
                    <a:pt x="231" y="819"/>
                  </a:lnTo>
                  <a:lnTo>
                    <a:pt x="194" y="889"/>
                  </a:lnTo>
                  <a:lnTo>
                    <a:pt x="158" y="963"/>
                  </a:lnTo>
                  <a:lnTo>
                    <a:pt x="126" y="1037"/>
                  </a:lnTo>
                  <a:lnTo>
                    <a:pt x="97" y="1115"/>
                  </a:lnTo>
                  <a:lnTo>
                    <a:pt x="71" y="1194"/>
                  </a:lnTo>
                  <a:lnTo>
                    <a:pt x="51" y="1275"/>
                  </a:lnTo>
                  <a:lnTo>
                    <a:pt x="32" y="1356"/>
                  </a:lnTo>
                  <a:lnTo>
                    <a:pt x="19" y="1441"/>
                  </a:lnTo>
                  <a:lnTo>
                    <a:pt x="9" y="1526"/>
                  </a:lnTo>
                  <a:lnTo>
                    <a:pt x="2" y="1612"/>
                  </a:lnTo>
                  <a:lnTo>
                    <a:pt x="0" y="1699"/>
                  </a:lnTo>
                  <a:lnTo>
                    <a:pt x="2" y="1766"/>
                  </a:lnTo>
                  <a:lnTo>
                    <a:pt x="5" y="1833"/>
                  </a:lnTo>
                  <a:lnTo>
                    <a:pt x="12" y="1899"/>
                  </a:lnTo>
                  <a:lnTo>
                    <a:pt x="20" y="1964"/>
                  </a:lnTo>
                  <a:lnTo>
                    <a:pt x="31" y="2029"/>
                  </a:lnTo>
                  <a:lnTo>
                    <a:pt x="44" y="2092"/>
                  </a:lnTo>
                  <a:lnTo>
                    <a:pt x="60" y="2155"/>
                  </a:lnTo>
                  <a:lnTo>
                    <a:pt x="77" y="2217"/>
                  </a:lnTo>
                  <a:lnTo>
                    <a:pt x="95" y="2278"/>
                  </a:lnTo>
                  <a:lnTo>
                    <a:pt x="117" y="2338"/>
                  </a:lnTo>
                  <a:lnTo>
                    <a:pt x="141" y="2395"/>
                  </a:lnTo>
                  <a:lnTo>
                    <a:pt x="167" y="2453"/>
                  </a:lnTo>
                  <a:lnTo>
                    <a:pt x="196" y="2511"/>
                  </a:lnTo>
                  <a:lnTo>
                    <a:pt x="225" y="2565"/>
                  </a:lnTo>
                  <a:lnTo>
                    <a:pt x="255" y="2619"/>
                  </a:lnTo>
                  <a:lnTo>
                    <a:pt x="289" y="2671"/>
                  </a:lnTo>
                  <a:lnTo>
                    <a:pt x="2918" y="267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8" name="Rectangle 8"/>
            <p:cNvSpPr>
              <a:spLocks noChangeArrowheads="1"/>
            </p:cNvSpPr>
            <p:nvPr/>
          </p:nvSpPr>
          <p:spPr bwMode="auto">
            <a:xfrm>
              <a:off x="3927" y="3811"/>
              <a:ext cx="1626" cy="10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9" name="Freeform 9"/>
            <p:cNvSpPr>
              <a:spLocks/>
            </p:cNvSpPr>
            <p:nvPr/>
          </p:nvSpPr>
          <p:spPr bwMode="auto">
            <a:xfrm>
              <a:off x="4286" y="2321"/>
              <a:ext cx="990" cy="1568"/>
            </a:xfrm>
            <a:custGeom>
              <a:avLst/>
              <a:gdLst>
                <a:gd name="T0" fmla="*/ 6 w 1980"/>
                <a:gd name="T1" fmla="*/ 7 h 3137"/>
                <a:gd name="T2" fmla="*/ 6 w 1980"/>
                <a:gd name="T3" fmla="*/ 6 h 3137"/>
                <a:gd name="T4" fmla="*/ 6 w 1980"/>
                <a:gd name="T5" fmla="*/ 3 h 3137"/>
                <a:gd name="T6" fmla="*/ 7 w 1980"/>
                <a:gd name="T7" fmla="*/ 2 h 3137"/>
                <a:gd name="T8" fmla="*/ 7 w 1980"/>
                <a:gd name="T9" fmla="*/ 1 h 3137"/>
                <a:gd name="T10" fmla="*/ 7 w 1980"/>
                <a:gd name="T11" fmla="*/ 1 h 3137"/>
                <a:gd name="T12" fmla="*/ 7 w 1980"/>
                <a:gd name="T13" fmla="*/ 1 h 3137"/>
                <a:gd name="T14" fmla="*/ 7 w 1980"/>
                <a:gd name="T15" fmla="*/ 1 h 3137"/>
                <a:gd name="T16" fmla="*/ 7 w 1980"/>
                <a:gd name="T17" fmla="*/ 0 h 3137"/>
                <a:gd name="T18" fmla="*/ 6 w 1980"/>
                <a:gd name="T19" fmla="*/ 0 h 3137"/>
                <a:gd name="T20" fmla="*/ 6 w 1980"/>
                <a:gd name="T21" fmla="*/ 0 h 3137"/>
                <a:gd name="T22" fmla="*/ 6 w 1980"/>
                <a:gd name="T23" fmla="*/ 0 h 3137"/>
                <a:gd name="T24" fmla="*/ 6 w 1980"/>
                <a:gd name="T25" fmla="*/ 0 h 3137"/>
                <a:gd name="T26" fmla="*/ 6 w 1980"/>
                <a:gd name="T27" fmla="*/ 0 h 3137"/>
                <a:gd name="T28" fmla="*/ 6 w 1980"/>
                <a:gd name="T29" fmla="*/ 0 h 3137"/>
                <a:gd name="T30" fmla="*/ 6 w 1980"/>
                <a:gd name="T31" fmla="*/ 0 h 3137"/>
                <a:gd name="T32" fmla="*/ 6 w 1980"/>
                <a:gd name="T33" fmla="*/ 1 h 3137"/>
                <a:gd name="T34" fmla="*/ 6 w 1980"/>
                <a:gd name="T35" fmla="*/ 1 h 3137"/>
                <a:gd name="T36" fmla="*/ 5 w 1980"/>
                <a:gd name="T37" fmla="*/ 1 h 3137"/>
                <a:gd name="T38" fmla="*/ 5 w 1980"/>
                <a:gd name="T39" fmla="*/ 2 h 3137"/>
                <a:gd name="T40" fmla="*/ 5 w 1980"/>
                <a:gd name="T41" fmla="*/ 2 h 3137"/>
                <a:gd name="T42" fmla="*/ 4 w 1980"/>
                <a:gd name="T43" fmla="*/ 2 h 3137"/>
                <a:gd name="T44" fmla="*/ 3 w 1980"/>
                <a:gd name="T45" fmla="*/ 2 h 3137"/>
                <a:gd name="T46" fmla="*/ 2 w 1980"/>
                <a:gd name="T47" fmla="*/ 1 h 3137"/>
                <a:gd name="T48" fmla="*/ 2 w 1980"/>
                <a:gd name="T49" fmla="*/ 1 h 3137"/>
                <a:gd name="T50" fmla="*/ 1 w 1980"/>
                <a:gd name="T51" fmla="*/ 1 h 3137"/>
                <a:gd name="T52" fmla="*/ 2 w 1980"/>
                <a:gd name="T53" fmla="*/ 2 h 3137"/>
                <a:gd name="T54" fmla="*/ 2 w 1980"/>
                <a:gd name="T55" fmla="*/ 2 h 3137"/>
                <a:gd name="T56" fmla="*/ 3 w 1980"/>
                <a:gd name="T57" fmla="*/ 3 h 3137"/>
                <a:gd name="T58" fmla="*/ 4 w 1980"/>
                <a:gd name="T59" fmla="*/ 3 h 3137"/>
                <a:gd name="T60" fmla="*/ 4 w 1980"/>
                <a:gd name="T61" fmla="*/ 3 h 3137"/>
                <a:gd name="T62" fmla="*/ 4 w 1980"/>
                <a:gd name="T63" fmla="*/ 3 h 3137"/>
                <a:gd name="T64" fmla="*/ 4 w 1980"/>
                <a:gd name="T65" fmla="*/ 3 h 3137"/>
                <a:gd name="T66" fmla="*/ 3 w 1980"/>
                <a:gd name="T67" fmla="*/ 3 h 3137"/>
                <a:gd name="T68" fmla="*/ 2 w 1980"/>
                <a:gd name="T69" fmla="*/ 3 h 3137"/>
                <a:gd name="T70" fmla="*/ 2 w 1980"/>
                <a:gd name="T71" fmla="*/ 4 h 3137"/>
                <a:gd name="T72" fmla="*/ 3 w 1980"/>
                <a:gd name="T73" fmla="*/ 4 h 3137"/>
                <a:gd name="T74" fmla="*/ 3 w 1980"/>
                <a:gd name="T75" fmla="*/ 4 h 3137"/>
                <a:gd name="T76" fmla="*/ 4 w 1980"/>
                <a:gd name="T77" fmla="*/ 4 h 3137"/>
                <a:gd name="T78" fmla="*/ 3 w 1980"/>
                <a:gd name="T79" fmla="*/ 5 h 3137"/>
                <a:gd name="T80" fmla="*/ 3 w 1980"/>
                <a:gd name="T81" fmla="*/ 5 h 3137"/>
                <a:gd name="T82" fmla="*/ 2 w 1980"/>
                <a:gd name="T83" fmla="*/ 6 h 3137"/>
                <a:gd name="T84" fmla="*/ 2 w 1980"/>
                <a:gd name="T85" fmla="*/ 7 h 3137"/>
                <a:gd name="T86" fmla="*/ 1 w 1980"/>
                <a:gd name="T87" fmla="*/ 9 h 3137"/>
                <a:gd name="T88" fmla="*/ 1 w 1980"/>
                <a:gd name="T89" fmla="*/ 11 h 3137"/>
                <a:gd name="T90" fmla="*/ 1 w 1980"/>
                <a:gd name="T91" fmla="*/ 11 h 3137"/>
                <a:gd name="T92" fmla="*/ 2 w 1980"/>
                <a:gd name="T93" fmla="*/ 10 h 3137"/>
                <a:gd name="T94" fmla="*/ 2 w 1980"/>
                <a:gd name="T95" fmla="*/ 9 h 3137"/>
                <a:gd name="T96" fmla="*/ 3 w 1980"/>
                <a:gd name="T97" fmla="*/ 8 h 3137"/>
                <a:gd name="T98" fmla="*/ 3 w 1980"/>
                <a:gd name="T99" fmla="*/ 8 h 3137"/>
                <a:gd name="T100" fmla="*/ 4 w 1980"/>
                <a:gd name="T101" fmla="*/ 7 h 3137"/>
                <a:gd name="T102" fmla="*/ 4 w 1980"/>
                <a:gd name="T103" fmla="*/ 8 h 3137"/>
                <a:gd name="T104" fmla="*/ 5 w 1980"/>
                <a:gd name="T105" fmla="*/ 9 h 3137"/>
                <a:gd name="T106" fmla="*/ 5 w 1980"/>
                <a:gd name="T107" fmla="*/ 9 h 3137"/>
                <a:gd name="T108" fmla="*/ 6 w 1980"/>
                <a:gd name="T109" fmla="*/ 11 h 3137"/>
                <a:gd name="T110" fmla="*/ 7 w 1980"/>
                <a:gd name="T111" fmla="*/ 11 h 3137"/>
                <a:gd name="T112" fmla="*/ 8 w 1980"/>
                <a:gd name="T113" fmla="*/ 12 h 3137"/>
                <a:gd name="T114" fmla="*/ 8 w 1980"/>
                <a:gd name="T115" fmla="*/ 11 h 3137"/>
                <a:gd name="T116" fmla="*/ 7 w 1980"/>
                <a:gd name="T117" fmla="*/ 10 h 3137"/>
                <a:gd name="T118" fmla="*/ 7 w 1980"/>
                <a:gd name="T119" fmla="*/ 9 h 313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80" h="3137">
                  <a:moveTo>
                    <a:pt x="1524" y="2410"/>
                  </a:moveTo>
                  <a:lnTo>
                    <a:pt x="1489" y="2304"/>
                  </a:lnTo>
                  <a:lnTo>
                    <a:pt x="1460" y="2183"/>
                  </a:lnTo>
                  <a:lnTo>
                    <a:pt x="1438" y="2060"/>
                  </a:lnTo>
                  <a:lnTo>
                    <a:pt x="1422" y="1941"/>
                  </a:lnTo>
                  <a:lnTo>
                    <a:pt x="1412" y="1833"/>
                  </a:lnTo>
                  <a:lnTo>
                    <a:pt x="1405" y="1743"/>
                  </a:lnTo>
                  <a:lnTo>
                    <a:pt x="1402" y="1681"/>
                  </a:lnTo>
                  <a:lnTo>
                    <a:pt x="1400" y="1652"/>
                  </a:lnTo>
                  <a:lnTo>
                    <a:pt x="1407" y="1550"/>
                  </a:lnTo>
                  <a:lnTo>
                    <a:pt x="1424" y="1440"/>
                  </a:lnTo>
                  <a:lnTo>
                    <a:pt x="1446" y="1324"/>
                  </a:lnTo>
                  <a:lnTo>
                    <a:pt x="1473" y="1207"/>
                  </a:lnTo>
                  <a:lnTo>
                    <a:pt x="1502" y="1095"/>
                  </a:lnTo>
                  <a:lnTo>
                    <a:pt x="1531" y="990"/>
                  </a:lnTo>
                  <a:lnTo>
                    <a:pt x="1555" y="897"/>
                  </a:lnTo>
                  <a:lnTo>
                    <a:pt x="1574" y="821"/>
                  </a:lnTo>
                  <a:lnTo>
                    <a:pt x="1582" y="767"/>
                  </a:lnTo>
                  <a:lnTo>
                    <a:pt x="1586" y="713"/>
                  </a:lnTo>
                  <a:lnTo>
                    <a:pt x="1584" y="659"/>
                  </a:lnTo>
                  <a:lnTo>
                    <a:pt x="1581" y="606"/>
                  </a:lnTo>
                  <a:lnTo>
                    <a:pt x="1574" y="556"/>
                  </a:lnTo>
                  <a:lnTo>
                    <a:pt x="1565" y="512"/>
                  </a:lnTo>
                  <a:lnTo>
                    <a:pt x="1555" y="473"/>
                  </a:lnTo>
                  <a:lnTo>
                    <a:pt x="1545" y="442"/>
                  </a:lnTo>
                  <a:lnTo>
                    <a:pt x="1553" y="435"/>
                  </a:lnTo>
                  <a:lnTo>
                    <a:pt x="1562" y="429"/>
                  </a:lnTo>
                  <a:lnTo>
                    <a:pt x="1569" y="424"/>
                  </a:lnTo>
                  <a:lnTo>
                    <a:pt x="1577" y="419"/>
                  </a:lnTo>
                  <a:lnTo>
                    <a:pt x="1586" y="413"/>
                  </a:lnTo>
                  <a:lnTo>
                    <a:pt x="1592" y="406"/>
                  </a:lnTo>
                  <a:lnTo>
                    <a:pt x="1599" y="401"/>
                  </a:lnTo>
                  <a:lnTo>
                    <a:pt x="1606" y="393"/>
                  </a:lnTo>
                  <a:lnTo>
                    <a:pt x="1611" y="388"/>
                  </a:lnTo>
                  <a:lnTo>
                    <a:pt x="1618" y="383"/>
                  </a:lnTo>
                  <a:lnTo>
                    <a:pt x="1623" y="375"/>
                  </a:lnTo>
                  <a:lnTo>
                    <a:pt x="1628" y="370"/>
                  </a:lnTo>
                  <a:lnTo>
                    <a:pt x="1632" y="374"/>
                  </a:lnTo>
                  <a:lnTo>
                    <a:pt x="1654" y="343"/>
                  </a:lnTo>
                  <a:lnTo>
                    <a:pt x="1671" y="309"/>
                  </a:lnTo>
                  <a:lnTo>
                    <a:pt x="1681" y="273"/>
                  </a:lnTo>
                  <a:lnTo>
                    <a:pt x="1684" y="236"/>
                  </a:lnTo>
                  <a:lnTo>
                    <a:pt x="1681" y="202"/>
                  </a:lnTo>
                  <a:lnTo>
                    <a:pt x="1672" y="168"/>
                  </a:lnTo>
                  <a:lnTo>
                    <a:pt x="1657" y="137"/>
                  </a:lnTo>
                  <a:lnTo>
                    <a:pt x="1635" y="110"/>
                  </a:lnTo>
                  <a:lnTo>
                    <a:pt x="1611" y="90"/>
                  </a:lnTo>
                  <a:lnTo>
                    <a:pt x="1584" y="76"/>
                  </a:lnTo>
                  <a:lnTo>
                    <a:pt x="1555" y="67"/>
                  </a:lnTo>
                  <a:lnTo>
                    <a:pt x="1526" y="65"/>
                  </a:lnTo>
                  <a:lnTo>
                    <a:pt x="1496" y="67"/>
                  </a:lnTo>
                  <a:lnTo>
                    <a:pt x="1465" y="74"/>
                  </a:lnTo>
                  <a:lnTo>
                    <a:pt x="1438" y="89"/>
                  </a:lnTo>
                  <a:lnTo>
                    <a:pt x="1410" y="107"/>
                  </a:lnTo>
                  <a:lnTo>
                    <a:pt x="1385" y="83"/>
                  </a:lnTo>
                  <a:lnTo>
                    <a:pt x="1363" y="61"/>
                  </a:lnTo>
                  <a:lnTo>
                    <a:pt x="1341" y="43"/>
                  </a:lnTo>
                  <a:lnTo>
                    <a:pt x="1322" y="27"/>
                  </a:lnTo>
                  <a:lnTo>
                    <a:pt x="1307" y="15"/>
                  </a:lnTo>
                  <a:lnTo>
                    <a:pt x="1295" y="6"/>
                  </a:lnTo>
                  <a:lnTo>
                    <a:pt x="1285" y="0"/>
                  </a:lnTo>
                  <a:lnTo>
                    <a:pt x="1281" y="0"/>
                  </a:lnTo>
                  <a:lnTo>
                    <a:pt x="1281" y="4"/>
                  </a:lnTo>
                  <a:lnTo>
                    <a:pt x="1286" y="13"/>
                  </a:lnTo>
                  <a:lnTo>
                    <a:pt x="1295" y="25"/>
                  </a:lnTo>
                  <a:lnTo>
                    <a:pt x="1308" y="42"/>
                  </a:lnTo>
                  <a:lnTo>
                    <a:pt x="1324" y="60"/>
                  </a:lnTo>
                  <a:lnTo>
                    <a:pt x="1342" y="81"/>
                  </a:lnTo>
                  <a:lnTo>
                    <a:pt x="1365" y="103"/>
                  </a:lnTo>
                  <a:lnTo>
                    <a:pt x="1388" y="128"/>
                  </a:lnTo>
                  <a:lnTo>
                    <a:pt x="1387" y="128"/>
                  </a:lnTo>
                  <a:lnTo>
                    <a:pt x="1397" y="137"/>
                  </a:lnTo>
                  <a:lnTo>
                    <a:pt x="1390" y="143"/>
                  </a:lnTo>
                  <a:lnTo>
                    <a:pt x="1383" y="150"/>
                  </a:lnTo>
                  <a:lnTo>
                    <a:pt x="1376" y="157"/>
                  </a:lnTo>
                  <a:lnTo>
                    <a:pt x="1371" y="164"/>
                  </a:lnTo>
                  <a:lnTo>
                    <a:pt x="1295" y="199"/>
                  </a:lnTo>
                  <a:lnTo>
                    <a:pt x="1327" y="231"/>
                  </a:lnTo>
                  <a:lnTo>
                    <a:pt x="1310" y="263"/>
                  </a:lnTo>
                  <a:lnTo>
                    <a:pt x="1298" y="296"/>
                  </a:lnTo>
                  <a:lnTo>
                    <a:pt x="1290" y="328"/>
                  </a:lnTo>
                  <a:lnTo>
                    <a:pt x="1286" y="359"/>
                  </a:lnTo>
                  <a:lnTo>
                    <a:pt x="1288" y="388"/>
                  </a:lnTo>
                  <a:lnTo>
                    <a:pt x="1295" y="417"/>
                  </a:lnTo>
                  <a:lnTo>
                    <a:pt x="1308" y="442"/>
                  </a:lnTo>
                  <a:lnTo>
                    <a:pt x="1329" y="464"/>
                  </a:lnTo>
                  <a:lnTo>
                    <a:pt x="1319" y="473"/>
                  </a:lnTo>
                  <a:lnTo>
                    <a:pt x="1308" y="480"/>
                  </a:lnTo>
                  <a:lnTo>
                    <a:pt x="1298" y="489"/>
                  </a:lnTo>
                  <a:lnTo>
                    <a:pt x="1290" y="496"/>
                  </a:lnTo>
                  <a:lnTo>
                    <a:pt x="1279" y="502"/>
                  </a:lnTo>
                  <a:lnTo>
                    <a:pt x="1271" y="509"/>
                  </a:lnTo>
                  <a:lnTo>
                    <a:pt x="1262" y="514"/>
                  </a:lnTo>
                  <a:lnTo>
                    <a:pt x="1254" y="518"/>
                  </a:lnTo>
                  <a:lnTo>
                    <a:pt x="1239" y="525"/>
                  </a:lnTo>
                  <a:lnTo>
                    <a:pt x="1223" y="534"/>
                  </a:lnTo>
                  <a:lnTo>
                    <a:pt x="1206" y="545"/>
                  </a:lnTo>
                  <a:lnTo>
                    <a:pt x="1188" y="556"/>
                  </a:lnTo>
                  <a:lnTo>
                    <a:pt x="1167" y="567"/>
                  </a:lnTo>
                  <a:lnTo>
                    <a:pt x="1145" y="577"/>
                  </a:lnTo>
                  <a:lnTo>
                    <a:pt x="1123" y="588"/>
                  </a:lnTo>
                  <a:lnTo>
                    <a:pt x="1097" y="597"/>
                  </a:lnTo>
                  <a:lnTo>
                    <a:pt x="1070" y="606"/>
                  </a:lnTo>
                  <a:lnTo>
                    <a:pt x="1041" y="613"/>
                  </a:lnTo>
                  <a:lnTo>
                    <a:pt x="1009" y="619"/>
                  </a:lnTo>
                  <a:lnTo>
                    <a:pt x="975" y="622"/>
                  </a:lnTo>
                  <a:lnTo>
                    <a:pt x="937" y="622"/>
                  </a:lnTo>
                  <a:lnTo>
                    <a:pt x="897" y="621"/>
                  </a:lnTo>
                  <a:lnTo>
                    <a:pt x="854" y="617"/>
                  </a:lnTo>
                  <a:lnTo>
                    <a:pt x="808" y="608"/>
                  </a:lnTo>
                  <a:lnTo>
                    <a:pt x="761" y="597"/>
                  </a:lnTo>
                  <a:lnTo>
                    <a:pt x="715" y="583"/>
                  </a:lnTo>
                  <a:lnTo>
                    <a:pt x="669" y="567"/>
                  </a:lnTo>
                  <a:lnTo>
                    <a:pt x="626" y="549"/>
                  </a:lnTo>
                  <a:lnTo>
                    <a:pt x="584" y="529"/>
                  </a:lnTo>
                  <a:lnTo>
                    <a:pt x="544" y="507"/>
                  </a:lnTo>
                  <a:lnTo>
                    <a:pt x="507" y="487"/>
                  </a:lnTo>
                  <a:lnTo>
                    <a:pt x="473" y="466"/>
                  </a:lnTo>
                  <a:lnTo>
                    <a:pt x="441" y="446"/>
                  </a:lnTo>
                  <a:lnTo>
                    <a:pt x="413" y="426"/>
                  </a:lnTo>
                  <a:lnTo>
                    <a:pt x="388" y="410"/>
                  </a:lnTo>
                  <a:lnTo>
                    <a:pt x="368" y="393"/>
                  </a:lnTo>
                  <a:lnTo>
                    <a:pt x="351" y="381"/>
                  </a:lnTo>
                  <a:lnTo>
                    <a:pt x="339" y="372"/>
                  </a:lnTo>
                  <a:lnTo>
                    <a:pt x="332" y="365"/>
                  </a:lnTo>
                  <a:lnTo>
                    <a:pt x="328" y="363"/>
                  </a:lnTo>
                  <a:lnTo>
                    <a:pt x="237" y="449"/>
                  </a:lnTo>
                  <a:lnTo>
                    <a:pt x="240" y="453"/>
                  </a:lnTo>
                  <a:lnTo>
                    <a:pt x="248" y="464"/>
                  </a:lnTo>
                  <a:lnTo>
                    <a:pt x="264" y="482"/>
                  </a:lnTo>
                  <a:lnTo>
                    <a:pt x="284" y="503"/>
                  </a:lnTo>
                  <a:lnTo>
                    <a:pt x="310" y="530"/>
                  </a:lnTo>
                  <a:lnTo>
                    <a:pt x="340" y="559"/>
                  </a:lnTo>
                  <a:lnTo>
                    <a:pt x="373" y="592"/>
                  </a:lnTo>
                  <a:lnTo>
                    <a:pt x="410" y="626"/>
                  </a:lnTo>
                  <a:lnTo>
                    <a:pt x="451" y="660"/>
                  </a:lnTo>
                  <a:lnTo>
                    <a:pt x="493" y="695"/>
                  </a:lnTo>
                  <a:lnTo>
                    <a:pt x="538" y="727"/>
                  </a:lnTo>
                  <a:lnTo>
                    <a:pt x="584" y="756"/>
                  </a:lnTo>
                  <a:lnTo>
                    <a:pt x="631" y="783"/>
                  </a:lnTo>
                  <a:lnTo>
                    <a:pt x="681" y="806"/>
                  </a:lnTo>
                  <a:lnTo>
                    <a:pt x="728" y="825"/>
                  </a:lnTo>
                  <a:lnTo>
                    <a:pt x="778" y="835"/>
                  </a:lnTo>
                  <a:lnTo>
                    <a:pt x="813" y="841"/>
                  </a:lnTo>
                  <a:lnTo>
                    <a:pt x="847" y="846"/>
                  </a:lnTo>
                  <a:lnTo>
                    <a:pt x="878" y="852"/>
                  </a:lnTo>
                  <a:lnTo>
                    <a:pt x="909" y="853"/>
                  </a:lnTo>
                  <a:lnTo>
                    <a:pt x="936" y="857"/>
                  </a:lnTo>
                  <a:lnTo>
                    <a:pt x="963" y="857"/>
                  </a:lnTo>
                  <a:lnTo>
                    <a:pt x="989" y="857"/>
                  </a:lnTo>
                  <a:lnTo>
                    <a:pt x="1012" y="857"/>
                  </a:lnTo>
                  <a:lnTo>
                    <a:pt x="1006" y="868"/>
                  </a:lnTo>
                  <a:lnTo>
                    <a:pt x="999" y="880"/>
                  </a:lnTo>
                  <a:lnTo>
                    <a:pt x="994" y="893"/>
                  </a:lnTo>
                  <a:lnTo>
                    <a:pt x="987" y="906"/>
                  </a:lnTo>
                  <a:lnTo>
                    <a:pt x="980" y="918"/>
                  </a:lnTo>
                  <a:lnTo>
                    <a:pt x="973" y="931"/>
                  </a:lnTo>
                  <a:lnTo>
                    <a:pt x="966" y="945"/>
                  </a:lnTo>
                  <a:lnTo>
                    <a:pt x="960" y="958"/>
                  </a:lnTo>
                  <a:lnTo>
                    <a:pt x="919" y="963"/>
                  </a:lnTo>
                  <a:lnTo>
                    <a:pt x="876" y="965"/>
                  </a:lnTo>
                  <a:lnTo>
                    <a:pt x="832" y="963"/>
                  </a:lnTo>
                  <a:lnTo>
                    <a:pt x="784" y="960"/>
                  </a:lnTo>
                  <a:lnTo>
                    <a:pt x="738" y="953"/>
                  </a:lnTo>
                  <a:lnTo>
                    <a:pt x="691" y="944"/>
                  </a:lnTo>
                  <a:lnTo>
                    <a:pt x="647" y="935"/>
                  </a:lnTo>
                  <a:lnTo>
                    <a:pt x="602" y="924"/>
                  </a:lnTo>
                  <a:lnTo>
                    <a:pt x="560" y="911"/>
                  </a:lnTo>
                  <a:lnTo>
                    <a:pt x="522" y="900"/>
                  </a:lnTo>
                  <a:lnTo>
                    <a:pt x="487" y="889"/>
                  </a:lnTo>
                  <a:lnTo>
                    <a:pt x="458" y="879"/>
                  </a:lnTo>
                  <a:lnTo>
                    <a:pt x="432" y="870"/>
                  </a:lnTo>
                  <a:lnTo>
                    <a:pt x="413" y="862"/>
                  </a:lnTo>
                  <a:lnTo>
                    <a:pt x="402" y="859"/>
                  </a:lnTo>
                  <a:lnTo>
                    <a:pt x="398" y="857"/>
                  </a:lnTo>
                  <a:lnTo>
                    <a:pt x="385" y="1032"/>
                  </a:lnTo>
                  <a:lnTo>
                    <a:pt x="412" y="1046"/>
                  </a:lnTo>
                  <a:lnTo>
                    <a:pt x="439" y="1059"/>
                  </a:lnTo>
                  <a:lnTo>
                    <a:pt x="466" y="1073"/>
                  </a:lnTo>
                  <a:lnTo>
                    <a:pt x="493" y="1086"/>
                  </a:lnTo>
                  <a:lnTo>
                    <a:pt x="522" y="1099"/>
                  </a:lnTo>
                  <a:lnTo>
                    <a:pt x="550" y="1111"/>
                  </a:lnTo>
                  <a:lnTo>
                    <a:pt x="579" y="1124"/>
                  </a:lnTo>
                  <a:lnTo>
                    <a:pt x="607" y="1137"/>
                  </a:lnTo>
                  <a:lnTo>
                    <a:pt x="636" y="1147"/>
                  </a:lnTo>
                  <a:lnTo>
                    <a:pt x="665" y="1156"/>
                  </a:lnTo>
                  <a:lnTo>
                    <a:pt x="694" y="1165"/>
                  </a:lnTo>
                  <a:lnTo>
                    <a:pt x="723" y="1174"/>
                  </a:lnTo>
                  <a:lnTo>
                    <a:pt x="754" y="1182"/>
                  </a:lnTo>
                  <a:lnTo>
                    <a:pt x="783" y="1189"/>
                  </a:lnTo>
                  <a:lnTo>
                    <a:pt x="812" y="1194"/>
                  </a:lnTo>
                  <a:lnTo>
                    <a:pt x="841" y="1198"/>
                  </a:lnTo>
                  <a:lnTo>
                    <a:pt x="832" y="1214"/>
                  </a:lnTo>
                  <a:lnTo>
                    <a:pt x="817" y="1243"/>
                  </a:lnTo>
                  <a:lnTo>
                    <a:pt x="795" y="1283"/>
                  </a:lnTo>
                  <a:lnTo>
                    <a:pt x="769" y="1328"/>
                  </a:lnTo>
                  <a:lnTo>
                    <a:pt x="742" y="1375"/>
                  </a:lnTo>
                  <a:lnTo>
                    <a:pt x="716" y="1416"/>
                  </a:lnTo>
                  <a:lnTo>
                    <a:pt x="694" y="1450"/>
                  </a:lnTo>
                  <a:lnTo>
                    <a:pt x="677" y="1472"/>
                  </a:lnTo>
                  <a:lnTo>
                    <a:pt x="652" y="1492"/>
                  </a:lnTo>
                  <a:lnTo>
                    <a:pt x="626" y="1514"/>
                  </a:lnTo>
                  <a:lnTo>
                    <a:pt x="599" y="1539"/>
                  </a:lnTo>
                  <a:lnTo>
                    <a:pt x="570" y="1568"/>
                  </a:lnTo>
                  <a:lnTo>
                    <a:pt x="539" y="1598"/>
                  </a:lnTo>
                  <a:lnTo>
                    <a:pt x="509" y="1631"/>
                  </a:lnTo>
                  <a:lnTo>
                    <a:pt x="476" y="1669"/>
                  </a:lnTo>
                  <a:lnTo>
                    <a:pt x="444" y="1708"/>
                  </a:lnTo>
                  <a:lnTo>
                    <a:pt x="412" y="1754"/>
                  </a:lnTo>
                  <a:lnTo>
                    <a:pt x="378" y="1802"/>
                  </a:lnTo>
                  <a:lnTo>
                    <a:pt x="344" y="1855"/>
                  </a:lnTo>
                  <a:lnTo>
                    <a:pt x="310" y="1912"/>
                  </a:lnTo>
                  <a:lnTo>
                    <a:pt x="276" y="1974"/>
                  </a:lnTo>
                  <a:lnTo>
                    <a:pt x="242" y="2040"/>
                  </a:lnTo>
                  <a:lnTo>
                    <a:pt x="208" y="2111"/>
                  </a:lnTo>
                  <a:lnTo>
                    <a:pt x="175" y="2188"/>
                  </a:lnTo>
                  <a:lnTo>
                    <a:pt x="121" y="2342"/>
                  </a:lnTo>
                  <a:lnTo>
                    <a:pt x="78" y="2497"/>
                  </a:lnTo>
                  <a:lnTo>
                    <a:pt x="48" y="2648"/>
                  </a:lnTo>
                  <a:lnTo>
                    <a:pt x="27" y="2789"/>
                  </a:lnTo>
                  <a:lnTo>
                    <a:pt x="12" y="2910"/>
                  </a:lnTo>
                  <a:lnTo>
                    <a:pt x="5" y="3007"/>
                  </a:lnTo>
                  <a:lnTo>
                    <a:pt x="0" y="3069"/>
                  </a:lnTo>
                  <a:lnTo>
                    <a:pt x="0" y="3092"/>
                  </a:lnTo>
                  <a:lnTo>
                    <a:pt x="175" y="3038"/>
                  </a:lnTo>
                  <a:lnTo>
                    <a:pt x="177" y="3027"/>
                  </a:lnTo>
                  <a:lnTo>
                    <a:pt x="182" y="2998"/>
                  </a:lnTo>
                  <a:lnTo>
                    <a:pt x="192" y="2953"/>
                  </a:lnTo>
                  <a:lnTo>
                    <a:pt x="209" y="2890"/>
                  </a:lnTo>
                  <a:lnTo>
                    <a:pt x="235" y="2812"/>
                  </a:lnTo>
                  <a:lnTo>
                    <a:pt x="271" y="2722"/>
                  </a:lnTo>
                  <a:lnTo>
                    <a:pt x="317" y="2619"/>
                  </a:lnTo>
                  <a:lnTo>
                    <a:pt x="376" y="2508"/>
                  </a:lnTo>
                  <a:lnTo>
                    <a:pt x="403" y="2459"/>
                  </a:lnTo>
                  <a:lnTo>
                    <a:pt x="432" y="2414"/>
                  </a:lnTo>
                  <a:lnTo>
                    <a:pt x="459" y="2370"/>
                  </a:lnTo>
                  <a:lnTo>
                    <a:pt x="487" y="2331"/>
                  </a:lnTo>
                  <a:lnTo>
                    <a:pt x="514" y="2295"/>
                  </a:lnTo>
                  <a:lnTo>
                    <a:pt x="539" y="2260"/>
                  </a:lnTo>
                  <a:lnTo>
                    <a:pt x="565" y="2228"/>
                  </a:lnTo>
                  <a:lnTo>
                    <a:pt x="592" y="2199"/>
                  </a:lnTo>
                  <a:lnTo>
                    <a:pt x="616" y="2172"/>
                  </a:lnTo>
                  <a:lnTo>
                    <a:pt x="641" y="2149"/>
                  </a:lnTo>
                  <a:lnTo>
                    <a:pt x="665" y="2127"/>
                  </a:lnTo>
                  <a:lnTo>
                    <a:pt x="689" y="2109"/>
                  </a:lnTo>
                  <a:lnTo>
                    <a:pt x="711" y="2091"/>
                  </a:lnTo>
                  <a:lnTo>
                    <a:pt x="733" y="2078"/>
                  </a:lnTo>
                  <a:lnTo>
                    <a:pt x="755" y="2066"/>
                  </a:lnTo>
                  <a:lnTo>
                    <a:pt x="776" y="2057"/>
                  </a:lnTo>
                  <a:lnTo>
                    <a:pt x="805" y="2048"/>
                  </a:lnTo>
                  <a:lnTo>
                    <a:pt x="832" y="2042"/>
                  </a:lnTo>
                  <a:lnTo>
                    <a:pt x="858" y="2044"/>
                  </a:lnTo>
                  <a:lnTo>
                    <a:pt x="880" y="2049"/>
                  </a:lnTo>
                  <a:lnTo>
                    <a:pt x="900" y="2062"/>
                  </a:lnTo>
                  <a:lnTo>
                    <a:pt x="920" y="2076"/>
                  </a:lnTo>
                  <a:lnTo>
                    <a:pt x="939" y="2098"/>
                  </a:lnTo>
                  <a:lnTo>
                    <a:pt x="960" y="2123"/>
                  </a:lnTo>
                  <a:lnTo>
                    <a:pt x="978" y="2152"/>
                  </a:lnTo>
                  <a:lnTo>
                    <a:pt x="997" y="2186"/>
                  </a:lnTo>
                  <a:lnTo>
                    <a:pt x="1017" y="2223"/>
                  </a:lnTo>
                  <a:lnTo>
                    <a:pt x="1040" y="2264"/>
                  </a:lnTo>
                  <a:lnTo>
                    <a:pt x="1062" y="2309"/>
                  </a:lnTo>
                  <a:lnTo>
                    <a:pt x="1087" y="2356"/>
                  </a:lnTo>
                  <a:lnTo>
                    <a:pt x="1116" y="2408"/>
                  </a:lnTo>
                  <a:lnTo>
                    <a:pt x="1147" y="2462"/>
                  </a:lnTo>
                  <a:lnTo>
                    <a:pt x="1174" y="2504"/>
                  </a:lnTo>
                  <a:lnTo>
                    <a:pt x="1206" y="2553"/>
                  </a:lnTo>
                  <a:lnTo>
                    <a:pt x="1242" y="2603"/>
                  </a:lnTo>
                  <a:lnTo>
                    <a:pt x="1283" y="2657"/>
                  </a:lnTo>
                  <a:lnTo>
                    <a:pt x="1327" y="2713"/>
                  </a:lnTo>
                  <a:lnTo>
                    <a:pt x="1371" y="2769"/>
                  </a:lnTo>
                  <a:lnTo>
                    <a:pt x="1417" y="2825"/>
                  </a:lnTo>
                  <a:lnTo>
                    <a:pt x="1461" y="2879"/>
                  </a:lnTo>
                  <a:lnTo>
                    <a:pt x="1506" y="2931"/>
                  </a:lnTo>
                  <a:lnTo>
                    <a:pt x="1547" y="2980"/>
                  </a:lnTo>
                  <a:lnTo>
                    <a:pt x="1584" y="3023"/>
                  </a:lnTo>
                  <a:lnTo>
                    <a:pt x="1618" y="3061"/>
                  </a:lnTo>
                  <a:lnTo>
                    <a:pt x="1645" y="3094"/>
                  </a:lnTo>
                  <a:lnTo>
                    <a:pt x="1666" y="3117"/>
                  </a:lnTo>
                  <a:lnTo>
                    <a:pt x="1679" y="3132"/>
                  </a:lnTo>
                  <a:lnTo>
                    <a:pt x="1684" y="3137"/>
                  </a:lnTo>
                  <a:lnTo>
                    <a:pt x="1980" y="3115"/>
                  </a:lnTo>
                  <a:lnTo>
                    <a:pt x="1977" y="3110"/>
                  </a:lnTo>
                  <a:lnTo>
                    <a:pt x="1965" y="3096"/>
                  </a:lnTo>
                  <a:lnTo>
                    <a:pt x="1948" y="3072"/>
                  </a:lnTo>
                  <a:lnTo>
                    <a:pt x="1924" y="3041"/>
                  </a:lnTo>
                  <a:lnTo>
                    <a:pt x="1897" y="3005"/>
                  </a:lnTo>
                  <a:lnTo>
                    <a:pt x="1865" y="2962"/>
                  </a:lnTo>
                  <a:lnTo>
                    <a:pt x="1831" y="2913"/>
                  </a:lnTo>
                  <a:lnTo>
                    <a:pt x="1793" y="2861"/>
                  </a:lnTo>
                  <a:lnTo>
                    <a:pt x="1756" y="2807"/>
                  </a:lnTo>
                  <a:lnTo>
                    <a:pt x="1717" y="2749"/>
                  </a:lnTo>
                  <a:lnTo>
                    <a:pt x="1679" y="2690"/>
                  </a:lnTo>
                  <a:lnTo>
                    <a:pt x="1642" y="2632"/>
                  </a:lnTo>
                  <a:lnTo>
                    <a:pt x="1608" y="2572"/>
                  </a:lnTo>
                  <a:lnTo>
                    <a:pt x="1575" y="2517"/>
                  </a:lnTo>
                  <a:lnTo>
                    <a:pt x="1548" y="2461"/>
                  </a:lnTo>
                  <a:lnTo>
                    <a:pt x="1524" y="24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0" name="Freeform 10"/>
            <p:cNvSpPr>
              <a:spLocks/>
            </p:cNvSpPr>
            <p:nvPr/>
          </p:nvSpPr>
          <p:spPr bwMode="auto">
            <a:xfrm>
              <a:off x="5015" y="2371"/>
              <a:ext cx="93" cy="97"/>
            </a:xfrm>
            <a:custGeom>
              <a:avLst/>
              <a:gdLst>
                <a:gd name="T0" fmla="*/ 0 w 187"/>
                <a:gd name="T1" fmla="*/ 1 h 193"/>
                <a:gd name="T2" fmla="*/ 0 w 187"/>
                <a:gd name="T3" fmla="*/ 1 h 193"/>
                <a:gd name="T4" fmla="*/ 0 w 187"/>
                <a:gd name="T5" fmla="*/ 1 h 193"/>
                <a:gd name="T6" fmla="*/ 0 w 187"/>
                <a:gd name="T7" fmla="*/ 1 h 193"/>
                <a:gd name="T8" fmla="*/ 0 w 187"/>
                <a:gd name="T9" fmla="*/ 1 h 193"/>
                <a:gd name="T10" fmla="*/ 0 w 187"/>
                <a:gd name="T11" fmla="*/ 1 h 193"/>
                <a:gd name="T12" fmla="*/ 0 w 187"/>
                <a:gd name="T13" fmla="*/ 1 h 193"/>
                <a:gd name="T14" fmla="*/ 0 w 187"/>
                <a:gd name="T15" fmla="*/ 1 h 193"/>
                <a:gd name="T16" fmla="*/ 0 w 187"/>
                <a:gd name="T17" fmla="*/ 1 h 193"/>
                <a:gd name="T18" fmla="*/ 0 w 187"/>
                <a:gd name="T19" fmla="*/ 1 h 193"/>
                <a:gd name="T20" fmla="*/ 0 w 187"/>
                <a:gd name="T21" fmla="*/ 1 h 193"/>
                <a:gd name="T22" fmla="*/ 0 w 187"/>
                <a:gd name="T23" fmla="*/ 1 h 193"/>
                <a:gd name="T24" fmla="*/ 0 w 187"/>
                <a:gd name="T25" fmla="*/ 0 h 193"/>
                <a:gd name="T26" fmla="*/ 0 w 187"/>
                <a:gd name="T27" fmla="*/ 0 h 193"/>
                <a:gd name="T28" fmla="*/ 0 w 187"/>
                <a:gd name="T29" fmla="*/ 1 h 193"/>
                <a:gd name="T30" fmla="*/ 0 w 187"/>
                <a:gd name="T31" fmla="*/ 1 h 193"/>
                <a:gd name="T32" fmla="*/ 0 w 187"/>
                <a:gd name="T33" fmla="*/ 1 h 193"/>
                <a:gd name="T34" fmla="*/ 0 w 187"/>
                <a:gd name="T35" fmla="*/ 1 h 1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7" h="193">
                  <a:moveTo>
                    <a:pt x="170" y="193"/>
                  </a:moveTo>
                  <a:lnTo>
                    <a:pt x="180" y="168"/>
                  </a:lnTo>
                  <a:lnTo>
                    <a:pt x="186" y="143"/>
                  </a:lnTo>
                  <a:lnTo>
                    <a:pt x="187" y="121"/>
                  </a:lnTo>
                  <a:lnTo>
                    <a:pt x="184" y="99"/>
                  </a:lnTo>
                  <a:lnTo>
                    <a:pt x="179" y="80"/>
                  </a:lnTo>
                  <a:lnTo>
                    <a:pt x="170" y="61"/>
                  </a:lnTo>
                  <a:lnTo>
                    <a:pt x="160" y="45"/>
                  </a:lnTo>
                  <a:lnTo>
                    <a:pt x="148" y="33"/>
                  </a:lnTo>
                  <a:lnTo>
                    <a:pt x="131" y="20"/>
                  </a:lnTo>
                  <a:lnTo>
                    <a:pt x="114" y="9"/>
                  </a:lnTo>
                  <a:lnTo>
                    <a:pt x="95" y="4"/>
                  </a:lnTo>
                  <a:lnTo>
                    <a:pt x="77" y="0"/>
                  </a:lnTo>
                  <a:lnTo>
                    <a:pt x="56" y="0"/>
                  </a:lnTo>
                  <a:lnTo>
                    <a:pt x="38" y="4"/>
                  </a:lnTo>
                  <a:lnTo>
                    <a:pt x="19" y="11"/>
                  </a:lnTo>
                  <a:lnTo>
                    <a:pt x="0" y="22"/>
                  </a:lnTo>
                  <a:lnTo>
                    <a:pt x="170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1" name="Freeform 11"/>
            <p:cNvSpPr>
              <a:spLocks/>
            </p:cNvSpPr>
            <p:nvPr/>
          </p:nvSpPr>
          <p:spPr bwMode="auto">
            <a:xfrm>
              <a:off x="4341" y="2602"/>
              <a:ext cx="344" cy="254"/>
            </a:xfrm>
            <a:custGeom>
              <a:avLst/>
              <a:gdLst>
                <a:gd name="T0" fmla="*/ 2 w 689"/>
                <a:gd name="T1" fmla="*/ 1 h 509"/>
                <a:gd name="T2" fmla="*/ 2 w 689"/>
                <a:gd name="T3" fmla="*/ 0 h 509"/>
                <a:gd name="T4" fmla="*/ 0 w 689"/>
                <a:gd name="T5" fmla="*/ 0 h 509"/>
                <a:gd name="T6" fmla="*/ 0 w 689"/>
                <a:gd name="T7" fmla="*/ 1 h 509"/>
                <a:gd name="T8" fmla="*/ 2 w 689"/>
                <a:gd name="T9" fmla="*/ 1 h 5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9" h="509">
                  <a:moveTo>
                    <a:pt x="643" y="509"/>
                  </a:moveTo>
                  <a:lnTo>
                    <a:pt x="689" y="101"/>
                  </a:lnTo>
                  <a:lnTo>
                    <a:pt x="47" y="0"/>
                  </a:lnTo>
                  <a:lnTo>
                    <a:pt x="0" y="408"/>
                  </a:lnTo>
                  <a:lnTo>
                    <a:pt x="643" y="5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2" name="Freeform 12"/>
            <p:cNvSpPr>
              <a:spLocks/>
            </p:cNvSpPr>
            <p:nvPr/>
          </p:nvSpPr>
          <p:spPr bwMode="auto">
            <a:xfrm>
              <a:off x="4383" y="2397"/>
              <a:ext cx="345" cy="263"/>
            </a:xfrm>
            <a:custGeom>
              <a:avLst/>
              <a:gdLst>
                <a:gd name="T0" fmla="*/ 2 w 691"/>
                <a:gd name="T1" fmla="*/ 3 h 525"/>
                <a:gd name="T2" fmla="*/ 2 w 691"/>
                <a:gd name="T3" fmla="*/ 1 h 525"/>
                <a:gd name="T4" fmla="*/ 0 w 691"/>
                <a:gd name="T5" fmla="*/ 0 h 525"/>
                <a:gd name="T6" fmla="*/ 0 w 691"/>
                <a:gd name="T7" fmla="*/ 2 h 525"/>
                <a:gd name="T8" fmla="*/ 2 w 691"/>
                <a:gd name="T9" fmla="*/ 3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1" h="525">
                  <a:moveTo>
                    <a:pt x="641" y="525"/>
                  </a:moveTo>
                  <a:lnTo>
                    <a:pt x="691" y="101"/>
                  </a:lnTo>
                  <a:lnTo>
                    <a:pt x="49" y="0"/>
                  </a:lnTo>
                  <a:lnTo>
                    <a:pt x="0" y="424"/>
                  </a:lnTo>
                  <a:lnTo>
                    <a:pt x="641" y="5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3" name="Freeform 13"/>
            <p:cNvSpPr>
              <a:spLocks/>
            </p:cNvSpPr>
            <p:nvPr/>
          </p:nvSpPr>
          <p:spPr bwMode="auto">
            <a:xfrm>
              <a:off x="4432" y="2197"/>
              <a:ext cx="345" cy="262"/>
            </a:xfrm>
            <a:custGeom>
              <a:avLst/>
              <a:gdLst>
                <a:gd name="T0" fmla="*/ 3 w 690"/>
                <a:gd name="T1" fmla="*/ 3 h 523"/>
                <a:gd name="T2" fmla="*/ 3 w 690"/>
                <a:gd name="T3" fmla="*/ 1 h 523"/>
                <a:gd name="T4" fmla="*/ 1 w 690"/>
                <a:gd name="T5" fmla="*/ 0 h 523"/>
                <a:gd name="T6" fmla="*/ 0 w 690"/>
                <a:gd name="T7" fmla="*/ 2 h 523"/>
                <a:gd name="T8" fmla="*/ 3 w 690"/>
                <a:gd name="T9" fmla="*/ 3 h 5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0" h="523">
                  <a:moveTo>
                    <a:pt x="641" y="523"/>
                  </a:moveTo>
                  <a:lnTo>
                    <a:pt x="690" y="101"/>
                  </a:lnTo>
                  <a:lnTo>
                    <a:pt x="49" y="0"/>
                  </a:lnTo>
                  <a:lnTo>
                    <a:pt x="0" y="422"/>
                  </a:lnTo>
                  <a:lnTo>
                    <a:pt x="641" y="5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4" name="Freeform 14"/>
            <p:cNvSpPr>
              <a:spLocks/>
            </p:cNvSpPr>
            <p:nvPr/>
          </p:nvSpPr>
          <p:spPr bwMode="auto">
            <a:xfrm>
              <a:off x="4890" y="2587"/>
              <a:ext cx="153" cy="74"/>
            </a:xfrm>
            <a:custGeom>
              <a:avLst/>
              <a:gdLst>
                <a:gd name="T0" fmla="*/ 1 w 306"/>
                <a:gd name="T1" fmla="*/ 1 h 148"/>
                <a:gd name="T2" fmla="*/ 1 w 306"/>
                <a:gd name="T3" fmla="*/ 0 h 148"/>
                <a:gd name="T4" fmla="*/ 1 w 306"/>
                <a:gd name="T5" fmla="*/ 1 h 148"/>
                <a:gd name="T6" fmla="*/ 1 w 306"/>
                <a:gd name="T7" fmla="*/ 1 h 148"/>
                <a:gd name="T8" fmla="*/ 1 w 306"/>
                <a:gd name="T9" fmla="*/ 1 h 148"/>
                <a:gd name="T10" fmla="*/ 1 w 306"/>
                <a:gd name="T11" fmla="*/ 1 h 148"/>
                <a:gd name="T12" fmla="*/ 1 w 306"/>
                <a:gd name="T13" fmla="*/ 1 h 148"/>
                <a:gd name="T14" fmla="*/ 1 w 306"/>
                <a:gd name="T15" fmla="*/ 1 h 148"/>
                <a:gd name="T16" fmla="*/ 1 w 306"/>
                <a:gd name="T17" fmla="*/ 1 h 148"/>
                <a:gd name="T18" fmla="*/ 0 w 306"/>
                <a:gd name="T19" fmla="*/ 1 h 148"/>
                <a:gd name="T20" fmla="*/ 1 w 306"/>
                <a:gd name="T21" fmla="*/ 1 h 148"/>
                <a:gd name="T22" fmla="*/ 1 w 306"/>
                <a:gd name="T23" fmla="*/ 1 h 148"/>
                <a:gd name="T24" fmla="*/ 1 w 306"/>
                <a:gd name="T25" fmla="*/ 1 h 148"/>
                <a:gd name="T26" fmla="*/ 1 w 306"/>
                <a:gd name="T27" fmla="*/ 1 h 148"/>
                <a:gd name="T28" fmla="*/ 1 w 306"/>
                <a:gd name="T29" fmla="*/ 1 h 148"/>
                <a:gd name="T30" fmla="*/ 1 w 306"/>
                <a:gd name="T31" fmla="*/ 1 h 148"/>
                <a:gd name="T32" fmla="*/ 1 w 306"/>
                <a:gd name="T33" fmla="*/ 1 h 148"/>
                <a:gd name="T34" fmla="*/ 1 w 306"/>
                <a:gd name="T35" fmla="*/ 1 h 148"/>
                <a:gd name="T36" fmla="*/ 1 w 306"/>
                <a:gd name="T37" fmla="*/ 1 h 148"/>
                <a:gd name="T38" fmla="*/ 1 w 306"/>
                <a:gd name="T39" fmla="*/ 1 h 148"/>
                <a:gd name="T40" fmla="*/ 1 w 306"/>
                <a:gd name="T41" fmla="*/ 1 h 148"/>
                <a:gd name="T42" fmla="*/ 1 w 306"/>
                <a:gd name="T43" fmla="*/ 1 h 148"/>
                <a:gd name="T44" fmla="*/ 1 w 306"/>
                <a:gd name="T45" fmla="*/ 1 h 148"/>
                <a:gd name="T46" fmla="*/ 1 w 306"/>
                <a:gd name="T47" fmla="*/ 1 h 148"/>
                <a:gd name="T48" fmla="*/ 2 w 306"/>
                <a:gd name="T49" fmla="*/ 1 h 148"/>
                <a:gd name="T50" fmla="*/ 2 w 306"/>
                <a:gd name="T51" fmla="*/ 1 h 148"/>
                <a:gd name="T52" fmla="*/ 2 w 306"/>
                <a:gd name="T53" fmla="*/ 1 h 148"/>
                <a:gd name="T54" fmla="*/ 2 w 306"/>
                <a:gd name="T55" fmla="*/ 1 h 148"/>
                <a:gd name="T56" fmla="*/ 2 w 306"/>
                <a:gd name="T57" fmla="*/ 1 h 148"/>
                <a:gd name="T58" fmla="*/ 2 w 306"/>
                <a:gd name="T59" fmla="*/ 1 h 148"/>
                <a:gd name="T60" fmla="*/ 2 w 306"/>
                <a:gd name="T61" fmla="*/ 1 h 148"/>
                <a:gd name="T62" fmla="*/ 2 w 306"/>
                <a:gd name="T63" fmla="*/ 1 h 148"/>
                <a:gd name="T64" fmla="*/ 2 w 306"/>
                <a:gd name="T65" fmla="*/ 1 h 148"/>
                <a:gd name="T66" fmla="*/ 2 w 306"/>
                <a:gd name="T67" fmla="*/ 1 h 148"/>
                <a:gd name="T68" fmla="*/ 1 w 306"/>
                <a:gd name="T69" fmla="*/ 1 h 148"/>
                <a:gd name="T70" fmla="*/ 1 w 306"/>
                <a:gd name="T71" fmla="*/ 1 h 148"/>
                <a:gd name="T72" fmla="*/ 1 w 306"/>
                <a:gd name="T73" fmla="*/ 1 h 14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6" h="148">
                  <a:moveTo>
                    <a:pt x="202" y="4"/>
                  </a:moveTo>
                  <a:lnTo>
                    <a:pt x="163" y="0"/>
                  </a:lnTo>
                  <a:lnTo>
                    <a:pt x="127" y="6"/>
                  </a:lnTo>
                  <a:lnTo>
                    <a:pt x="95" y="18"/>
                  </a:lnTo>
                  <a:lnTo>
                    <a:pt x="66" y="36"/>
                  </a:lnTo>
                  <a:lnTo>
                    <a:pt x="42" y="56"/>
                  </a:lnTo>
                  <a:lnTo>
                    <a:pt x="24" y="74"/>
                  </a:lnTo>
                  <a:lnTo>
                    <a:pt x="10" y="90"/>
                  </a:lnTo>
                  <a:lnTo>
                    <a:pt x="3" y="101"/>
                  </a:lnTo>
                  <a:lnTo>
                    <a:pt x="0" y="119"/>
                  </a:lnTo>
                  <a:lnTo>
                    <a:pt x="3" y="139"/>
                  </a:lnTo>
                  <a:lnTo>
                    <a:pt x="17" y="148"/>
                  </a:lnTo>
                  <a:lnTo>
                    <a:pt x="44" y="136"/>
                  </a:lnTo>
                  <a:lnTo>
                    <a:pt x="61" y="121"/>
                  </a:lnTo>
                  <a:lnTo>
                    <a:pt x="78" y="107"/>
                  </a:lnTo>
                  <a:lnTo>
                    <a:pt x="93" y="92"/>
                  </a:lnTo>
                  <a:lnTo>
                    <a:pt x="109" y="78"/>
                  </a:lnTo>
                  <a:lnTo>
                    <a:pt x="126" y="63"/>
                  </a:lnTo>
                  <a:lnTo>
                    <a:pt x="141" y="53"/>
                  </a:lnTo>
                  <a:lnTo>
                    <a:pt x="156" y="44"/>
                  </a:lnTo>
                  <a:lnTo>
                    <a:pt x="173" y="38"/>
                  </a:lnTo>
                  <a:lnTo>
                    <a:pt x="192" y="36"/>
                  </a:lnTo>
                  <a:lnTo>
                    <a:pt x="212" y="36"/>
                  </a:lnTo>
                  <a:lnTo>
                    <a:pt x="234" y="40"/>
                  </a:lnTo>
                  <a:lnTo>
                    <a:pt x="257" y="44"/>
                  </a:lnTo>
                  <a:lnTo>
                    <a:pt x="275" y="47"/>
                  </a:lnTo>
                  <a:lnTo>
                    <a:pt x="291" y="53"/>
                  </a:lnTo>
                  <a:lnTo>
                    <a:pt x="303" y="54"/>
                  </a:lnTo>
                  <a:lnTo>
                    <a:pt x="306" y="56"/>
                  </a:lnTo>
                  <a:lnTo>
                    <a:pt x="304" y="54"/>
                  </a:lnTo>
                  <a:lnTo>
                    <a:pt x="301" y="51"/>
                  </a:lnTo>
                  <a:lnTo>
                    <a:pt x="294" y="44"/>
                  </a:lnTo>
                  <a:lnTo>
                    <a:pt x="286" y="36"/>
                  </a:lnTo>
                  <a:lnTo>
                    <a:pt x="270" y="29"/>
                  </a:lnTo>
                  <a:lnTo>
                    <a:pt x="253" y="20"/>
                  </a:lnTo>
                  <a:lnTo>
                    <a:pt x="229" y="11"/>
                  </a:lnTo>
                  <a:lnTo>
                    <a:pt x="202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5" name="Freeform 15"/>
            <p:cNvSpPr>
              <a:spLocks/>
            </p:cNvSpPr>
            <p:nvPr/>
          </p:nvSpPr>
          <p:spPr bwMode="auto">
            <a:xfrm>
              <a:off x="4885" y="2651"/>
              <a:ext cx="164" cy="213"/>
            </a:xfrm>
            <a:custGeom>
              <a:avLst/>
              <a:gdLst>
                <a:gd name="T0" fmla="*/ 1 w 329"/>
                <a:gd name="T1" fmla="*/ 1 h 426"/>
                <a:gd name="T2" fmla="*/ 0 w 329"/>
                <a:gd name="T3" fmla="*/ 0 h 426"/>
                <a:gd name="T4" fmla="*/ 0 w 329"/>
                <a:gd name="T5" fmla="*/ 0 h 426"/>
                <a:gd name="T6" fmla="*/ 0 w 329"/>
                <a:gd name="T7" fmla="*/ 1 h 426"/>
                <a:gd name="T8" fmla="*/ 0 w 329"/>
                <a:gd name="T9" fmla="*/ 1 h 426"/>
                <a:gd name="T10" fmla="*/ 0 w 329"/>
                <a:gd name="T11" fmla="*/ 1 h 426"/>
                <a:gd name="T12" fmla="*/ 0 w 329"/>
                <a:gd name="T13" fmla="*/ 1 h 426"/>
                <a:gd name="T14" fmla="*/ 0 w 329"/>
                <a:gd name="T15" fmla="*/ 1 h 426"/>
                <a:gd name="T16" fmla="*/ 0 w 329"/>
                <a:gd name="T17" fmla="*/ 1 h 426"/>
                <a:gd name="T18" fmla="*/ 0 w 329"/>
                <a:gd name="T19" fmla="*/ 1 h 426"/>
                <a:gd name="T20" fmla="*/ 0 w 329"/>
                <a:gd name="T21" fmla="*/ 1 h 426"/>
                <a:gd name="T22" fmla="*/ 0 w 329"/>
                <a:gd name="T23" fmla="*/ 1 h 426"/>
                <a:gd name="T24" fmla="*/ 0 w 329"/>
                <a:gd name="T25" fmla="*/ 1 h 426"/>
                <a:gd name="T26" fmla="*/ 0 w 329"/>
                <a:gd name="T27" fmla="*/ 2 h 426"/>
                <a:gd name="T28" fmla="*/ 0 w 329"/>
                <a:gd name="T29" fmla="*/ 2 h 426"/>
                <a:gd name="T30" fmla="*/ 0 w 329"/>
                <a:gd name="T31" fmla="*/ 2 h 426"/>
                <a:gd name="T32" fmla="*/ 0 w 329"/>
                <a:gd name="T33" fmla="*/ 2 h 426"/>
                <a:gd name="T34" fmla="*/ 0 w 329"/>
                <a:gd name="T35" fmla="*/ 2 h 426"/>
                <a:gd name="T36" fmla="*/ 0 w 329"/>
                <a:gd name="T37" fmla="*/ 2 h 426"/>
                <a:gd name="T38" fmla="*/ 0 w 329"/>
                <a:gd name="T39" fmla="*/ 2 h 426"/>
                <a:gd name="T40" fmla="*/ 0 w 329"/>
                <a:gd name="T41" fmla="*/ 2 h 426"/>
                <a:gd name="T42" fmla="*/ 0 w 329"/>
                <a:gd name="T43" fmla="*/ 2 h 426"/>
                <a:gd name="T44" fmla="*/ 0 w 329"/>
                <a:gd name="T45" fmla="*/ 2 h 426"/>
                <a:gd name="T46" fmla="*/ 1 w 329"/>
                <a:gd name="T47" fmla="*/ 1 h 426"/>
                <a:gd name="T48" fmla="*/ 1 w 329"/>
                <a:gd name="T49" fmla="*/ 1 h 426"/>
                <a:gd name="T50" fmla="*/ 1 w 329"/>
                <a:gd name="T51" fmla="*/ 1 h 426"/>
                <a:gd name="T52" fmla="*/ 1 w 329"/>
                <a:gd name="T53" fmla="*/ 1 h 426"/>
                <a:gd name="T54" fmla="*/ 1 w 329"/>
                <a:gd name="T55" fmla="*/ 1 h 426"/>
                <a:gd name="T56" fmla="*/ 1 w 329"/>
                <a:gd name="T57" fmla="*/ 1 h 426"/>
                <a:gd name="T58" fmla="*/ 1 w 329"/>
                <a:gd name="T59" fmla="*/ 1 h 426"/>
                <a:gd name="T60" fmla="*/ 1 w 329"/>
                <a:gd name="T61" fmla="*/ 1 h 426"/>
                <a:gd name="T62" fmla="*/ 1 w 329"/>
                <a:gd name="T63" fmla="*/ 1 h 4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9" h="426">
                  <a:moveTo>
                    <a:pt x="271" y="11"/>
                  </a:moveTo>
                  <a:lnTo>
                    <a:pt x="239" y="0"/>
                  </a:lnTo>
                  <a:lnTo>
                    <a:pt x="210" y="0"/>
                  </a:lnTo>
                  <a:lnTo>
                    <a:pt x="184" y="9"/>
                  </a:lnTo>
                  <a:lnTo>
                    <a:pt x="160" y="24"/>
                  </a:lnTo>
                  <a:lnTo>
                    <a:pt x="140" y="45"/>
                  </a:lnTo>
                  <a:lnTo>
                    <a:pt x="123" y="69"/>
                  </a:lnTo>
                  <a:lnTo>
                    <a:pt x="109" y="92"/>
                  </a:lnTo>
                  <a:lnTo>
                    <a:pt x="97" y="114"/>
                  </a:lnTo>
                  <a:lnTo>
                    <a:pt x="79" y="155"/>
                  </a:lnTo>
                  <a:lnTo>
                    <a:pt x="65" y="193"/>
                  </a:lnTo>
                  <a:lnTo>
                    <a:pt x="58" y="220"/>
                  </a:lnTo>
                  <a:lnTo>
                    <a:pt x="55" y="231"/>
                  </a:lnTo>
                  <a:lnTo>
                    <a:pt x="0" y="289"/>
                  </a:lnTo>
                  <a:lnTo>
                    <a:pt x="97" y="426"/>
                  </a:lnTo>
                  <a:lnTo>
                    <a:pt x="198" y="314"/>
                  </a:lnTo>
                  <a:lnTo>
                    <a:pt x="200" y="316"/>
                  </a:lnTo>
                  <a:lnTo>
                    <a:pt x="203" y="314"/>
                  </a:lnTo>
                  <a:lnTo>
                    <a:pt x="208" y="312"/>
                  </a:lnTo>
                  <a:lnTo>
                    <a:pt x="217" y="305"/>
                  </a:lnTo>
                  <a:lnTo>
                    <a:pt x="227" y="294"/>
                  </a:lnTo>
                  <a:lnTo>
                    <a:pt x="242" y="278"/>
                  </a:lnTo>
                  <a:lnTo>
                    <a:pt x="262" y="255"/>
                  </a:lnTo>
                  <a:lnTo>
                    <a:pt x="285" y="226"/>
                  </a:lnTo>
                  <a:lnTo>
                    <a:pt x="303" y="193"/>
                  </a:lnTo>
                  <a:lnTo>
                    <a:pt x="319" y="161"/>
                  </a:lnTo>
                  <a:lnTo>
                    <a:pt x="327" y="127"/>
                  </a:lnTo>
                  <a:lnTo>
                    <a:pt x="329" y="92"/>
                  </a:lnTo>
                  <a:lnTo>
                    <a:pt x="320" y="62"/>
                  </a:lnTo>
                  <a:lnTo>
                    <a:pt x="302" y="35"/>
                  </a:lnTo>
                  <a:lnTo>
                    <a:pt x="27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6" name="Freeform 16"/>
            <p:cNvSpPr>
              <a:spLocks/>
            </p:cNvSpPr>
            <p:nvPr/>
          </p:nvSpPr>
          <p:spPr bwMode="auto">
            <a:xfrm>
              <a:off x="4796" y="2649"/>
              <a:ext cx="41" cy="77"/>
            </a:xfrm>
            <a:custGeom>
              <a:avLst/>
              <a:gdLst>
                <a:gd name="T0" fmla="*/ 1 w 82"/>
                <a:gd name="T1" fmla="*/ 0 h 153"/>
                <a:gd name="T2" fmla="*/ 1 w 82"/>
                <a:gd name="T3" fmla="*/ 1 h 153"/>
                <a:gd name="T4" fmla="*/ 0 w 82"/>
                <a:gd name="T5" fmla="*/ 1 h 153"/>
                <a:gd name="T6" fmla="*/ 1 w 82"/>
                <a:gd name="T7" fmla="*/ 0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53">
                  <a:moveTo>
                    <a:pt x="82" y="0"/>
                  </a:moveTo>
                  <a:lnTo>
                    <a:pt x="8" y="153"/>
                  </a:lnTo>
                  <a:lnTo>
                    <a:pt x="0" y="1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053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053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189703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FOR </a:t>
            </a: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</a:t>
            </a:r>
            <a:endParaRPr lang="en-US" sz="3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BEC3A7C-8F58-4275-88DF-3533C9C3FA4D}" type="slidenum">
              <a:rPr lang="en-US" smtClean="0"/>
              <a:pPr eaLnBrk="1" hangingPunct="1"/>
              <a:t>145</a:t>
            </a:fld>
            <a:endParaRPr lang="en-US" smtClean="0"/>
          </a:p>
        </p:txBody>
      </p:sp>
      <p:sp>
        <p:nvSpPr>
          <p:cNvPr id="15155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165850" cy="4525963"/>
          </a:xfrm>
        </p:spPr>
        <p:txBody>
          <a:bodyPr/>
          <a:lstStyle/>
          <a:p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the back straight</a:t>
            </a:r>
          </a:p>
          <a:p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Lift and carry objects close to body for better balance.</a:t>
            </a:r>
          </a:p>
          <a:p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both hands to lift or move objects</a:t>
            </a:r>
          </a:p>
          <a:p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smooth, even movements</a:t>
            </a:r>
          </a:p>
        </p:txBody>
      </p:sp>
      <p:grpSp>
        <p:nvGrpSpPr>
          <p:cNvPr id="151557" name="Group 7"/>
          <p:cNvGrpSpPr>
            <a:grpSpLocks noChangeAspect="1"/>
          </p:cNvGrpSpPr>
          <p:nvPr/>
        </p:nvGrpSpPr>
        <p:grpSpPr bwMode="auto">
          <a:xfrm>
            <a:off x="6726238" y="1797050"/>
            <a:ext cx="1944687" cy="3594100"/>
            <a:chOff x="3428" y="1008"/>
            <a:chExt cx="1543" cy="2851"/>
          </a:xfrm>
        </p:grpSpPr>
        <p:sp>
          <p:nvSpPr>
            <p:cNvPr id="151560" name="AutoShape 6"/>
            <p:cNvSpPr>
              <a:spLocks noChangeAspect="1" noChangeArrowheads="1" noTextEdit="1"/>
            </p:cNvSpPr>
            <p:nvPr/>
          </p:nvSpPr>
          <p:spPr bwMode="auto">
            <a:xfrm>
              <a:off x="3428" y="1008"/>
              <a:ext cx="1543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1" name="Freeform 8"/>
            <p:cNvSpPr>
              <a:spLocks/>
            </p:cNvSpPr>
            <p:nvPr/>
          </p:nvSpPr>
          <p:spPr bwMode="auto">
            <a:xfrm>
              <a:off x="3451" y="1465"/>
              <a:ext cx="355" cy="354"/>
            </a:xfrm>
            <a:custGeom>
              <a:avLst/>
              <a:gdLst>
                <a:gd name="T0" fmla="*/ 2 w 709"/>
                <a:gd name="T1" fmla="*/ 3 h 708"/>
                <a:gd name="T2" fmla="*/ 2 w 709"/>
                <a:gd name="T3" fmla="*/ 3 h 708"/>
                <a:gd name="T4" fmla="*/ 3 w 709"/>
                <a:gd name="T5" fmla="*/ 3 h 708"/>
                <a:gd name="T6" fmla="*/ 3 w 709"/>
                <a:gd name="T7" fmla="*/ 3 h 708"/>
                <a:gd name="T8" fmla="*/ 3 w 709"/>
                <a:gd name="T9" fmla="*/ 3 h 708"/>
                <a:gd name="T10" fmla="*/ 3 w 709"/>
                <a:gd name="T11" fmla="*/ 3 h 708"/>
                <a:gd name="T12" fmla="*/ 3 w 709"/>
                <a:gd name="T13" fmla="*/ 3 h 708"/>
                <a:gd name="T14" fmla="*/ 3 w 709"/>
                <a:gd name="T15" fmla="*/ 3 h 708"/>
                <a:gd name="T16" fmla="*/ 3 w 709"/>
                <a:gd name="T17" fmla="*/ 2 h 708"/>
                <a:gd name="T18" fmla="*/ 3 w 709"/>
                <a:gd name="T19" fmla="*/ 2 h 708"/>
                <a:gd name="T20" fmla="*/ 3 w 709"/>
                <a:gd name="T21" fmla="*/ 2 h 708"/>
                <a:gd name="T22" fmla="*/ 3 w 709"/>
                <a:gd name="T23" fmla="*/ 2 h 708"/>
                <a:gd name="T24" fmla="*/ 3 w 709"/>
                <a:gd name="T25" fmla="*/ 2 h 708"/>
                <a:gd name="T26" fmla="*/ 3 w 709"/>
                <a:gd name="T27" fmla="*/ 2 h 708"/>
                <a:gd name="T28" fmla="*/ 3 w 709"/>
                <a:gd name="T29" fmla="*/ 2 h 708"/>
                <a:gd name="T30" fmla="*/ 3 w 709"/>
                <a:gd name="T31" fmla="*/ 1 h 708"/>
                <a:gd name="T32" fmla="*/ 3 w 709"/>
                <a:gd name="T33" fmla="*/ 1 h 708"/>
                <a:gd name="T34" fmla="*/ 3 w 709"/>
                <a:gd name="T35" fmla="*/ 1 h 708"/>
                <a:gd name="T36" fmla="*/ 3 w 709"/>
                <a:gd name="T37" fmla="*/ 1 h 708"/>
                <a:gd name="T38" fmla="*/ 3 w 709"/>
                <a:gd name="T39" fmla="*/ 1 h 708"/>
                <a:gd name="T40" fmla="*/ 3 w 709"/>
                <a:gd name="T41" fmla="*/ 1 h 708"/>
                <a:gd name="T42" fmla="*/ 3 w 709"/>
                <a:gd name="T43" fmla="*/ 1 h 708"/>
                <a:gd name="T44" fmla="*/ 2 w 709"/>
                <a:gd name="T45" fmla="*/ 1 h 708"/>
                <a:gd name="T46" fmla="*/ 2 w 709"/>
                <a:gd name="T47" fmla="*/ 1 h 708"/>
                <a:gd name="T48" fmla="*/ 2 w 709"/>
                <a:gd name="T49" fmla="*/ 1 h 708"/>
                <a:gd name="T50" fmla="*/ 2 w 709"/>
                <a:gd name="T51" fmla="*/ 0 h 708"/>
                <a:gd name="T52" fmla="*/ 2 w 709"/>
                <a:gd name="T53" fmla="*/ 1 h 708"/>
                <a:gd name="T54" fmla="*/ 2 w 709"/>
                <a:gd name="T55" fmla="*/ 1 h 708"/>
                <a:gd name="T56" fmla="*/ 1 w 709"/>
                <a:gd name="T57" fmla="*/ 1 h 708"/>
                <a:gd name="T58" fmla="*/ 1 w 709"/>
                <a:gd name="T59" fmla="*/ 1 h 708"/>
                <a:gd name="T60" fmla="*/ 1 w 709"/>
                <a:gd name="T61" fmla="*/ 1 h 708"/>
                <a:gd name="T62" fmla="*/ 1 w 709"/>
                <a:gd name="T63" fmla="*/ 1 h 708"/>
                <a:gd name="T64" fmla="*/ 1 w 709"/>
                <a:gd name="T65" fmla="*/ 1 h 708"/>
                <a:gd name="T66" fmla="*/ 1 w 709"/>
                <a:gd name="T67" fmla="*/ 1 h 708"/>
                <a:gd name="T68" fmla="*/ 1 w 709"/>
                <a:gd name="T69" fmla="*/ 1 h 708"/>
                <a:gd name="T70" fmla="*/ 1 w 709"/>
                <a:gd name="T71" fmla="*/ 1 h 708"/>
                <a:gd name="T72" fmla="*/ 1 w 709"/>
                <a:gd name="T73" fmla="*/ 2 h 708"/>
                <a:gd name="T74" fmla="*/ 1 w 709"/>
                <a:gd name="T75" fmla="*/ 2 h 708"/>
                <a:gd name="T76" fmla="*/ 0 w 709"/>
                <a:gd name="T77" fmla="*/ 2 h 708"/>
                <a:gd name="T78" fmla="*/ 1 w 709"/>
                <a:gd name="T79" fmla="*/ 2 h 708"/>
                <a:gd name="T80" fmla="*/ 1 w 709"/>
                <a:gd name="T81" fmla="*/ 2 h 708"/>
                <a:gd name="T82" fmla="*/ 1 w 709"/>
                <a:gd name="T83" fmla="*/ 2 h 708"/>
                <a:gd name="T84" fmla="*/ 1 w 709"/>
                <a:gd name="T85" fmla="*/ 3 h 708"/>
                <a:gd name="T86" fmla="*/ 1 w 709"/>
                <a:gd name="T87" fmla="*/ 3 h 708"/>
                <a:gd name="T88" fmla="*/ 1 w 709"/>
                <a:gd name="T89" fmla="*/ 3 h 708"/>
                <a:gd name="T90" fmla="*/ 1 w 709"/>
                <a:gd name="T91" fmla="*/ 3 h 708"/>
                <a:gd name="T92" fmla="*/ 1 w 709"/>
                <a:gd name="T93" fmla="*/ 3 h 708"/>
                <a:gd name="T94" fmla="*/ 1 w 709"/>
                <a:gd name="T95" fmla="*/ 3 h 708"/>
                <a:gd name="T96" fmla="*/ 1 w 709"/>
                <a:gd name="T97" fmla="*/ 3 h 708"/>
                <a:gd name="T98" fmla="*/ 2 w 709"/>
                <a:gd name="T99" fmla="*/ 3 h 708"/>
                <a:gd name="T100" fmla="*/ 2 w 709"/>
                <a:gd name="T101" fmla="*/ 3 h 708"/>
                <a:gd name="T102" fmla="*/ 2 w 709"/>
                <a:gd name="T103" fmla="*/ 3 h 708"/>
                <a:gd name="T104" fmla="*/ 2 w 709"/>
                <a:gd name="T105" fmla="*/ 3 h 70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9" h="708">
                  <a:moveTo>
                    <a:pt x="409" y="705"/>
                  </a:moveTo>
                  <a:lnTo>
                    <a:pt x="417" y="703"/>
                  </a:lnTo>
                  <a:lnTo>
                    <a:pt x="425" y="701"/>
                  </a:lnTo>
                  <a:lnTo>
                    <a:pt x="433" y="699"/>
                  </a:lnTo>
                  <a:lnTo>
                    <a:pt x="442" y="697"/>
                  </a:lnTo>
                  <a:lnTo>
                    <a:pt x="450" y="694"/>
                  </a:lnTo>
                  <a:lnTo>
                    <a:pt x="458" y="692"/>
                  </a:lnTo>
                  <a:lnTo>
                    <a:pt x="466" y="689"/>
                  </a:lnTo>
                  <a:lnTo>
                    <a:pt x="476" y="687"/>
                  </a:lnTo>
                  <a:lnTo>
                    <a:pt x="483" y="683"/>
                  </a:lnTo>
                  <a:lnTo>
                    <a:pt x="491" y="680"/>
                  </a:lnTo>
                  <a:lnTo>
                    <a:pt x="499" y="676"/>
                  </a:lnTo>
                  <a:lnTo>
                    <a:pt x="507" y="673"/>
                  </a:lnTo>
                  <a:lnTo>
                    <a:pt x="514" y="669"/>
                  </a:lnTo>
                  <a:lnTo>
                    <a:pt x="522" y="664"/>
                  </a:lnTo>
                  <a:lnTo>
                    <a:pt x="530" y="660"/>
                  </a:lnTo>
                  <a:lnTo>
                    <a:pt x="538" y="657"/>
                  </a:lnTo>
                  <a:lnTo>
                    <a:pt x="544" y="652"/>
                  </a:lnTo>
                  <a:lnTo>
                    <a:pt x="551" y="647"/>
                  </a:lnTo>
                  <a:lnTo>
                    <a:pt x="558" y="642"/>
                  </a:lnTo>
                  <a:lnTo>
                    <a:pt x="565" y="638"/>
                  </a:lnTo>
                  <a:lnTo>
                    <a:pt x="571" y="632"/>
                  </a:lnTo>
                  <a:lnTo>
                    <a:pt x="578" y="627"/>
                  </a:lnTo>
                  <a:lnTo>
                    <a:pt x="585" y="621"/>
                  </a:lnTo>
                  <a:lnTo>
                    <a:pt x="593" y="616"/>
                  </a:lnTo>
                  <a:lnTo>
                    <a:pt x="599" y="610"/>
                  </a:lnTo>
                  <a:lnTo>
                    <a:pt x="605" y="603"/>
                  </a:lnTo>
                  <a:lnTo>
                    <a:pt x="611" y="597"/>
                  </a:lnTo>
                  <a:lnTo>
                    <a:pt x="617" y="591"/>
                  </a:lnTo>
                  <a:lnTo>
                    <a:pt x="622" y="584"/>
                  </a:lnTo>
                  <a:lnTo>
                    <a:pt x="628" y="577"/>
                  </a:lnTo>
                  <a:lnTo>
                    <a:pt x="634" y="570"/>
                  </a:lnTo>
                  <a:lnTo>
                    <a:pt x="640" y="564"/>
                  </a:lnTo>
                  <a:lnTo>
                    <a:pt x="643" y="558"/>
                  </a:lnTo>
                  <a:lnTo>
                    <a:pt x="647" y="552"/>
                  </a:lnTo>
                  <a:lnTo>
                    <a:pt x="652" y="546"/>
                  </a:lnTo>
                  <a:lnTo>
                    <a:pt x="656" y="539"/>
                  </a:lnTo>
                  <a:lnTo>
                    <a:pt x="659" y="533"/>
                  </a:lnTo>
                  <a:lnTo>
                    <a:pt x="663" y="527"/>
                  </a:lnTo>
                  <a:lnTo>
                    <a:pt x="666" y="521"/>
                  </a:lnTo>
                  <a:lnTo>
                    <a:pt x="670" y="515"/>
                  </a:lnTo>
                  <a:lnTo>
                    <a:pt x="672" y="508"/>
                  </a:lnTo>
                  <a:lnTo>
                    <a:pt x="675" y="502"/>
                  </a:lnTo>
                  <a:lnTo>
                    <a:pt x="678" y="496"/>
                  </a:lnTo>
                  <a:lnTo>
                    <a:pt x="681" y="490"/>
                  </a:lnTo>
                  <a:lnTo>
                    <a:pt x="683" y="483"/>
                  </a:lnTo>
                  <a:lnTo>
                    <a:pt x="686" y="476"/>
                  </a:lnTo>
                  <a:lnTo>
                    <a:pt x="688" y="470"/>
                  </a:lnTo>
                  <a:lnTo>
                    <a:pt x="691" y="464"/>
                  </a:lnTo>
                  <a:lnTo>
                    <a:pt x="692" y="457"/>
                  </a:lnTo>
                  <a:lnTo>
                    <a:pt x="694" y="450"/>
                  </a:lnTo>
                  <a:lnTo>
                    <a:pt x="696" y="443"/>
                  </a:lnTo>
                  <a:lnTo>
                    <a:pt x="698" y="437"/>
                  </a:lnTo>
                  <a:lnTo>
                    <a:pt x="699" y="430"/>
                  </a:lnTo>
                  <a:lnTo>
                    <a:pt x="701" y="424"/>
                  </a:lnTo>
                  <a:lnTo>
                    <a:pt x="702" y="416"/>
                  </a:lnTo>
                  <a:lnTo>
                    <a:pt x="704" y="410"/>
                  </a:lnTo>
                  <a:lnTo>
                    <a:pt x="704" y="403"/>
                  </a:lnTo>
                  <a:lnTo>
                    <a:pt x="705" y="396"/>
                  </a:lnTo>
                  <a:lnTo>
                    <a:pt x="706" y="389"/>
                  </a:lnTo>
                  <a:lnTo>
                    <a:pt x="707" y="383"/>
                  </a:lnTo>
                  <a:lnTo>
                    <a:pt x="707" y="376"/>
                  </a:lnTo>
                  <a:lnTo>
                    <a:pt x="708" y="369"/>
                  </a:lnTo>
                  <a:lnTo>
                    <a:pt x="708" y="362"/>
                  </a:lnTo>
                  <a:lnTo>
                    <a:pt x="709" y="355"/>
                  </a:lnTo>
                  <a:lnTo>
                    <a:pt x="708" y="348"/>
                  </a:lnTo>
                  <a:lnTo>
                    <a:pt x="708" y="341"/>
                  </a:lnTo>
                  <a:lnTo>
                    <a:pt x="707" y="334"/>
                  </a:lnTo>
                  <a:lnTo>
                    <a:pt x="707" y="328"/>
                  </a:lnTo>
                  <a:lnTo>
                    <a:pt x="706" y="321"/>
                  </a:lnTo>
                  <a:lnTo>
                    <a:pt x="705" y="314"/>
                  </a:lnTo>
                  <a:lnTo>
                    <a:pt x="704" y="308"/>
                  </a:lnTo>
                  <a:lnTo>
                    <a:pt x="704" y="302"/>
                  </a:lnTo>
                  <a:lnTo>
                    <a:pt x="702" y="292"/>
                  </a:lnTo>
                  <a:lnTo>
                    <a:pt x="700" y="283"/>
                  </a:lnTo>
                  <a:lnTo>
                    <a:pt x="698" y="274"/>
                  </a:lnTo>
                  <a:lnTo>
                    <a:pt x="696" y="266"/>
                  </a:lnTo>
                  <a:lnTo>
                    <a:pt x="693" y="257"/>
                  </a:lnTo>
                  <a:lnTo>
                    <a:pt x="691" y="249"/>
                  </a:lnTo>
                  <a:lnTo>
                    <a:pt x="688" y="241"/>
                  </a:lnTo>
                  <a:lnTo>
                    <a:pt x="686" y="232"/>
                  </a:lnTo>
                  <a:lnTo>
                    <a:pt x="682" y="223"/>
                  </a:lnTo>
                  <a:lnTo>
                    <a:pt x="679" y="216"/>
                  </a:lnTo>
                  <a:lnTo>
                    <a:pt x="676" y="207"/>
                  </a:lnTo>
                  <a:lnTo>
                    <a:pt x="673" y="200"/>
                  </a:lnTo>
                  <a:lnTo>
                    <a:pt x="669" y="192"/>
                  </a:lnTo>
                  <a:lnTo>
                    <a:pt x="665" y="185"/>
                  </a:lnTo>
                  <a:lnTo>
                    <a:pt x="661" y="177"/>
                  </a:lnTo>
                  <a:lnTo>
                    <a:pt x="657" y="170"/>
                  </a:lnTo>
                  <a:lnTo>
                    <a:pt x="652" y="162"/>
                  </a:lnTo>
                  <a:lnTo>
                    <a:pt x="646" y="155"/>
                  </a:lnTo>
                  <a:lnTo>
                    <a:pt x="641" y="148"/>
                  </a:lnTo>
                  <a:lnTo>
                    <a:pt x="637" y="142"/>
                  </a:lnTo>
                  <a:lnTo>
                    <a:pt x="631" y="135"/>
                  </a:lnTo>
                  <a:lnTo>
                    <a:pt x="626" y="128"/>
                  </a:lnTo>
                  <a:lnTo>
                    <a:pt x="620" y="122"/>
                  </a:lnTo>
                  <a:lnTo>
                    <a:pt x="615" y="116"/>
                  </a:lnTo>
                  <a:lnTo>
                    <a:pt x="609" y="108"/>
                  </a:lnTo>
                  <a:lnTo>
                    <a:pt x="603" y="102"/>
                  </a:lnTo>
                  <a:lnTo>
                    <a:pt x="597" y="96"/>
                  </a:lnTo>
                  <a:lnTo>
                    <a:pt x="591" y="91"/>
                  </a:lnTo>
                  <a:lnTo>
                    <a:pt x="583" y="85"/>
                  </a:lnTo>
                  <a:lnTo>
                    <a:pt x="577" y="79"/>
                  </a:lnTo>
                  <a:lnTo>
                    <a:pt x="570" y="74"/>
                  </a:lnTo>
                  <a:lnTo>
                    <a:pt x="564" y="70"/>
                  </a:lnTo>
                  <a:lnTo>
                    <a:pt x="556" y="64"/>
                  </a:lnTo>
                  <a:lnTo>
                    <a:pt x="548" y="58"/>
                  </a:lnTo>
                  <a:lnTo>
                    <a:pt x="540" y="53"/>
                  </a:lnTo>
                  <a:lnTo>
                    <a:pt x="533" y="49"/>
                  </a:lnTo>
                  <a:lnTo>
                    <a:pt x="524" y="43"/>
                  </a:lnTo>
                  <a:lnTo>
                    <a:pt x="516" y="39"/>
                  </a:lnTo>
                  <a:lnTo>
                    <a:pt x="508" y="35"/>
                  </a:lnTo>
                  <a:lnTo>
                    <a:pt x="501" y="32"/>
                  </a:lnTo>
                  <a:lnTo>
                    <a:pt x="492" y="28"/>
                  </a:lnTo>
                  <a:lnTo>
                    <a:pt x="485" y="25"/>
                  </a:lnTo>
                  <a:lnTo>
                    <a:pt x="476" y="22"/>
                  </a:lnTo>
                  <a:lnTo>
                    <a:pt x="469" y="19"/>
                  </a:lnTo>
                  <a:lnTo>
                    <a:pt x="459" y="16"/>
                  </a:lnTo>
                  <a:lnTo>
                    <a:pt x="452" y="13"/>
                  </a:lnTo>
                  <a:lnTo>
                    <a:pt x="443" y="11"/>
                  </a:lnTo>
                  <a:lnTo>
                    <a:pt x="436" y="10"/>
                  </a:lnTo>
                  <a:lnTo>
                    <a:pt x="427" y="7"/>
                  </a:lnTo>
                  <a:lnTo>
                    <a:pt x="419" y="6"/>
                  </a:lnTo>
                  <a:lnTo>
                    <a:pt x="410" y="4"/>
                  </a:lnTo>
                  <a:lnTo>
                    <a:pt x="401" y="4"/>
                  </a:lnTo>
                  <a:lnTo>
                    <a:pt x="392" y="2"/>
                  </a:lnTo>
                  <a:lnTo>
                    <a:pt x="384" y="1"/>
                  </a:lnTo>
                  <a:lnTo>
                    <a:pt x="376" y="1"/>
                  </a:lnTo>
                  <a:lnTo>
                    <a:pt x="368" y="1"/>
                  </a:lnTo>
                  <a:lnTo>
                    <a:pt x="359" y="0"/>
                  </a:lnTo>
                  <a:lnTo>
                    <a:pt x="351" y="0"/>
                  </a:lnTo>
                  <a:lnTo>
                    <a:pt x="342" y="0"/>
                  </a:lnTo>
                  <a:lnTo>
                    <a:pt x="334" y="1"/>
                  </a:lnTo>
                  <a:lnTo>
                    <a:pt x="325" y="1"/>
                  </a:lnTo>
                  <a:lnTo>
                    <a:pt x="317" y="2"/>
                  </a:lnTo>
                  <a:lnTo>
                    <a:pt x="309" y="3"/>
                  </a:lnTo>
                  <a:lnTo>
                    <a:pt x="301" y="5"/>
                  </a:lnTo>
                  <a:lnTo>
                    <a:pt x="292" y="5"/>
                  </a:lnTo>
                  <a:lnTo>
                    <a:pt x="283" y="7"/>
                  </a:lnTo>
                  <a:lnTo>
                    <a:pt x="275" y="8"/>
                  </a:lnTo>
                  <a:lnTo>
                    <a:pt x="267" y="11"/>
                  </a:lnTo>
                  <a:lnTo>
                    <a:pt x="258" y="13"/>
                  </a:lnTo>
                  <a:lnTo>
                    <a:pt x="250" y="15"/>
                  </a:lnTo>
                  <a:lnTo>
                    <a:pt x="242" y="18"/>
                  </a:lnTo>
                  <a:lnTo>
                    <a:pt x="235" y="21"/>
                  </a:lnTo>
                  <a:lnTo>
                    <a:pt x="225" y="24"/>
                  </a:lnTo>
                  <a:lnTo>
                    <a:pt x="218" y="27"/>
                  </a:lnTo>
                  <a:lnTo>
                    <a:pt x="209" y="30"/>
                  </a:lnTo>
                  <a:lnTo>
                    <a:pt x="202" y="34"/>
                  </a:lnTo>
                  <a:lnTo>
                    <a:pt x="194" y="37"/>
                  </a:lnTo>
                  <a:lnTo>
                    <a:pt x="187" y="41"/>
                  </a:lnTo>
                  <a:lnTo>
                    <a:pt x="179" y="45"/>
                  </a:lnTo>
                  <a:lnTo>
                    <a:pt x="173" y="51"/>
                  </a:lnTo>
                  <a:lnTo>
                    <a:pt x="164" y="54"/>
                  </a:lnTo>
                  <a:lnTo>
                    <a:pt x="157" y="59"/>
                  </a:lnTo>
                  <a:lnTo>
                    <a:pt x="149" y="63"/>
                  </a:lnTo>
                  <a:lnTo>
                    <a:pt x="143" y="69"/>
                  </a:lnTo>
                  <a:lnTo>
                    <a:pt x="136" y="74"/>
                  </a:lnTo>
                  <a:lnTo>
                    <a:pt x="129" y="80"/>
                  </a:lnTo>
                  <a:lnTo>
                    <a:pt x="122" y="86"/>
                  </a:lnTo>
                  <a:lnTo>
                    <a:pt x="116" y="92"/>
                  </a:lnTo>
                  <a:lnTo>
                    <a:pt x="109" y="97"/>
                  </a:lnTo>
                  <a:lnTo>
                    <a:pt x="102" y="103"/>
                  </a:lnTo>
                  <a:lnTo>
                    <a:pt x="96" y="110"/>
                  </a:lnTo>
                  <a:lnTo>
                    <a:pt x="90" y="117"/>
                  </a:lnTo>
                  <a:lnTo>
                    <a:pt x="84" y="123"/>
                  </a:lnTo>
                  <a:lnTo>
                    <a:pt x="79" y="131"/>
                  </a:lnTo>
                  <a:lnTo>
                    <a:pt x="74" y="138"/>
                  </a:lnTo>
                  <a:lnTo>
                    <a:pt x="69" y="146"/>
                  </a:lnTo>
                  <a:lnTo>
                    <a:pt x="63" y="152"/>
                  </a:lnTo>
                  <a:lnTo>
                    <a:pt x="57" y="160"/>
                  </a:lnTo>
                  <a:lnTo>
                    <a:pt x="52" y="167"/>
                  </a:lnTo>
                  <a:lnTo>
                    <a:pt x="48" y="176"/>
                  </a:lnTo>
                  <a:lnTo>
                    <a:pt x="42" y="183"/>
                  </a:lnTo>
                  <a:lnTo>
                    <a:pt x="38" y="191"/>
                  </a:lnTo>
                  <a:lnTo>
                    <a:pt x="34" y="198"/>
                  </a:lnTo>
                  <a:lnTo>
                    <a:pt x="31" y="207"/>
                  </a:lnTo>
                  <a:lnTo>
                    <a:pt x="27" y="214"/>
                  </a:lnTo>
                  <a:lnTo>
                    <a:pt x="24" y="222"/>
                  </a:lnTo>
                  <a:lnTo>
                    <a:pt x="21" y="230"/>
                  </a:lnTo>
                  <a:lnTo>
                    <a:pt x="18" y="239"/>
                  </a:lnTo>
                  <a:lnTo>
                    <a:pt x="15" y="247"/>
                  </a:lnTo>
                  <a:lnTo>
                    <a:pt x="12" y="255"/>
                  </a:lnTo>
                  <a:lnTo>
                    <a:pt x="10" y="263"/>
                  </a:lnTo>
                  <a:lnTo>
                    <a:pt x="9" y="272"/>
                  </a:lnTo>
                  <a:lnTo>
                    <a:pt x="6" y="280"/>
                  </a:lnTo>
                  <a:lnTo>
                    <a:pt x="5" y="288"/>
                  </a:lnTo>
                  <a:lnTo>
                    <a:pt x="3" y="297"/>
                  </a:lnTo>
                  <a:lnTo>
                    <a:pt x="3" y="306"/>
                  </a:lnTo>
                  <a:lnTo>
                    <a:pt x="1" y="314"/>
                  </a:lnTo>
                  <a:lnTo>
                    <a:pt x="0" y="322"/>
                  </a:lnTo>
                  <a:lnTo>
                    <a:pt x="0" y="331"/>
                  </a:lnTo>
                  <a:lnTo>
                    <a:pt x="0" y="340"/>
                  </a:lnTo>
                  <a:lnTo>
                    <a:pt x="0" y="348"/>
                  </a:lnTo>
                  <a:lnTo>
                    <a:pt x="0" y="356"/>
                  </a:lnTo>
                  <a:lnTo>
                    <a:pt x="0" y="365"/>
                  </a:lnTo>
                  <a:lnTo>
                    <a:pt x="1" y="374"/>
                  </a:lnTo>
                  <a:lnTo>
                    <a:pt x="1" y="382"/>
                  </a:lnTo>
                  <a:lnTo>
                    <a:pt x="2" y="391"/>
                  </a:lnTo>
                  <a:lnTo>
                    <a:pt x="3" y="399"/>
                  </a:lnTo>
                  <a:lnTo>
                    <a:pt x="5" y="408"/>
                  </a:lnTo>
                  <a:lnTo>
                    <a:pt x="5" y="415"/>
                  </a:lnTo>
                  <a:lnTo>
                    <a:pt x="7" y="425"/>
                  </a:lnTo>
                  <a:lnTo>
                    <a:pt x="8" y="432"/>
                  </a:lnTo>
                  <a:lnTo>
                    <a:pt x="11" y="441"/>
                  </a:lnTo>
                  <a:lnTo>
                    <a:pt x="12" y="448"/>
                  </a:lnTo>
                  <a:lnTo>
                    <a:pt x="14" y="457"/>
                  </a:lnTo>
                  <a:lnTo>
                    <a:pt x="17" y="464"/>
                  </a:lnTo>
                  <a:lnTo>
                    <a:pt x="20" y="473"/>
                  </a:lnTo>
                  <a:lnTo>
                    <a:pt x="23" y="480"/>
                  </a:lnTo>
                  <a:lnTo>
                    <a:pt x="26" y="489"/>
                  </a:lnTo>
                  <a:lnTo>
                    <a:pt x="29" y="497"/>
                  </a:lnTo>
                  <a:lnTo>
                    <a:pt x="33" y="505"/>
                  </a:lnTo>
                  <a:lnTo>
                    <a:pt x="36" y="512"/>
                  </a:lnTo>
                  <a:lnTo>
                    <a:pt x="40" y="520"/>
                  </a:lnTo>
                  <a:lnTo>
                    <a:pt x="44" y="528"/>
                  </a:lnTo>
                  <a:lnTo>
                    <a:pt x="50" y="536"/>
                  </a:lnTo>
                  <a:lnTo>
                    <a:pt x="53" y="543"/>
                  </a:lnTo>
                  <a:lnTo>
                    <a:pt x="58" y="551"/>
                  </a:lnTo>
                  <a:lnTo>
                    <a:pt x="62" y="557"/>
                  </a:lnTo>
                  <a:lnTo>
                    <a:pt x="68" y="565"/>
                  </a:lnTo>
                  <a:lnTo>
                    <a:pt x="73" y="571"/>
                  </a:lnTo>
                  <a:lnTo>
                    <a:pt x="79" y="578"/>
                  </a:lnTo>
                  <a:lnTo>
                    <a:pt x="85" y="585"/>
                  </a:lnTo>
                  <a:lnTo>
                    <a:pt x="91" y="592"/>
                  </a:lnTo>
                  <a:lnTo>
                    <a:pt x="96" y="598"/>
                  </a:lnTo>
                  <a:lnTo>
                    <a:pt x="102" y="605"/>
                  </a:lnTo>
                  <a:lnTo>
                    <a:pt x="109" y="611"/>
                  </a:lnTo>
                  <a:lnTo>
                    <a:pt x="116" y="617"/>
                  </a:lnTo>
                  <a:lnTo>
                    <a:pt x="122" y="623"/>
                  </a:lnTo>
                  <a:lnTo>
                    <a:pt x="130" y="629"/>
                  </a:lnTo>
                  <a:lnTo>
                    <a:pt x="137" y="635"/>
                  </a:lnTo>
                  <a:lnTo>
                    <a:pt x="145" y="641"/>
                  </a:lnTo>
                  <a:lnTo>
                    <a:pt x="151" y="645"/>
                  </a:lnTo>
                  <a:lnTo>
                    <a:pt x="158" y="650"/>
                  </a:lnTo>
                  <a:lnTo>
                    <a:pt x="165" y="654"/>
                  </a:lnTo>
                  <a:lnTo>
                    <a:pt x="174" y="659"/>
                  </a:lnTo>
                  <a:lnTo>
                    <a:pt x="181" y="663"/>
                  </a:lnTo>
                  <a:lnTo>
                    <a:pt x="189" y="668"/>
                  </a:lnTo>
                  <a:lnTo>
                    <a:pt x="196" y="672"/>
                  </a:lnTo>
                  <a:lnTo>
                    <a:pt x="204" y="676"/>
                  </a:lnTo>
                  <a:lnTo>
                    <a:pt x="211" y="679"/>
                  </a:lnTo>
                  <a:lnTo>
                    <a:pt x="219" y="682"/>
                  </a:lnTo>
                  <a:lnTo>
                    <a:pt x="228" y="685"/>
                  </a:lnTo>
                  <a:lnTo>
                    <a:pt x="237" y="689"/>
                  </a:lnTo>
                  <a:lnTo>
                    <a:pt x="245" y="691"/>
                  </a:lnTo>
                  <a:lnTo>
                    <a:pt x="253" y="694"/>
                  </a:lnTo>
                  <a:lnTo>
                    <a:pt x="261" y="696"/>
                  </a:lnTo>
                  <a:lnTo>
                    <a:pt x="270" y="699"/>
                  </a:lnTo>
                  <a:lnTo>
                    <a:pt x="278" y="700"/>
                  </a:lnTo>
                  <a:lnTo>
                    <a:pt x="286" y="702"/>
                  </a:lnTo>
                  <a:lnTo>
                    <a:pt x="295" y="703"/>
                  </a:lnTo>
                  <a:lnTo>
                    <a:pt x="304" y="705"/>
                  </a:lnTo>
                  <a:lnTo>
                    <a:pt x="312" y="705"/>
                  </a:lnTo>
                  <a:lnTo>
                    <a:pt x="320" y="706"/>
                  </a:lnTo>
                  <a:lnTo>
                    <a:pt x="329" y="707"/>
                  </a:lnTo>
                  <a:lnTo>
                    <a:pt x="338" y="708"/>
                  </a:lnTo>
                  <a:lnTo>
                    <a:pt x="346" y="708"/>
                  </a:lnTo>
                  <a:lnTo>
                    <a:pt x="356" y="708"/>
                  </a:lnTo>
                  <a:lnTo>
                    <a:pt x="364" y="708"/>
                  </a:lnTo>
                  <a:lnTo>
                    <a:pt x="373" y="708"/>
                  </a:lnTo>
                  <a:lnTo>
                    <a:pt x="381" y="707"/>
                  </a:lnTo>
                  <a:lnTo>
                    <a:pt x="390" y="706"/>
                  </a:lnTo>
                  <a:lnTo>
                    <a:pt x="399" y="705"/>
                  </a:lnTo>
                  <a:lnTo>
                    <a:pt x="409" y="705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2" name="Freeform 9"/>
            <p:cNvSpPr>
              <a:spLocks/>
            </p:cNvSpPr>
            <p:nvPr/>
          </p:nvSpPr>
          <p:spPr bwMode="auto">
            <a:xfrm>
              <a:off x="3462" y="1477"/>
              <a:ext cx="331" cy="330"/>
            </a:xfrm>
            <a:custGeom>
              <a:avLst/>
              <a:gdLst>
                <a:gd name="T0" fmla="*/ 1 w 662"/>
                <a:gd name="T1" fmla="*/ 0 h 662"/>
                <a:gd name="T2" fmla="*/ 1 w 662"/>
                <a:gd name="T3" fmla="*/ 0 h 662"/>
                <a:gd name="T4" fmla="*/ 1 w 662"/>
                <a:gd name="T5" fmla="*/ 0 h 662"/>
                <a:gd name="T6" fmla="*/ 1 w 662"/>
                <a:gd name="T7" fmla="*/ 0 h 662"/>
                <a:gd name="T8" fmla="*/ 1 w 662"/>
                <a:gd name="T9" fmla="*/ 0 h 662"/>
                <a:gd name="T10" fmla="*/ 2 w 662"/>
                <a:gd name="T11" fmla="*/ 0 h 662"/>
                <a:gd name="T12" fmla="*/ 2 w 662"/>
                <a:gd name="T13" fmla="*/ 0 h 662"/>
                <a:gd name="T14" fmla="*/ 2 w 662"/>
                <a:gd name="T15" fmla="*/ 0 h 662"/>
                <a:gd name="T16" fmla="*/ 2 w 662"/>
                <a:gd name="T17" fmla="*/ 0 h 662"/>
                <a:gd name="T18" fmla="*/ 2 w 662"/>
                <a:gd name="T19" fmla="*/ 0 h 662"/>
                <a:gd name="T20" fmla="*/ 2 w 662"/>
                <a:gd name="T21" fmla="*/ 0 h 662"/>
                <a:gd name="T22" fmla="*/ 2 w 662"/>
                <a:gd name="T23" fmla="*/ 0 h 662"/>
                <a:gd name="T24" fmla="*/ 3 w 662"/>
                <a:gd name="T25" fmla="*/ 0 h 662"/>
                <a:gd name="T26" fmla="*/ 3 w 662"/>
                <a:gd name="T27" fmla="*/ 0 h 662"/>
                <a:gd name="T28" fmla="*/ 3 w 662"/>
                <a:gd name="T29" fmla="*/ 0 h 662"/>
                <a:gd name="T30" fmla="*/ 3 w 662"/>
                <a:gd name="T31" fmla="*/ 0 h 662"/>
                <a:gd name="T32" fmla="*/ 3 w 662"/>
                <a:gd name="T33" fmla="*/ 0 h 662"/>
                <a:gd name="T34" fmla="*/ 3 w 662"/>
                <a:gd name="T35" fmla="*/ 0 h 662"/>
                <a:gd name="T36" fmla="*/ 3 w 662"/>
                <a:gd name="T37" fmla="*/ 1 h 662"/>
                <a:gd name="T38" fmla="*/ 3 w 662"/>
                <a:gd name="T39" fmla="*/ 1 h 662"/>
                <a:gd name="T40" fmla="*/ 3 w 662"/>
                <a:gd name="T41" fmla="*/ 1 h 662"/>
                <a:gd name="T42" fmla="*/ 3 w 662"/>
                <a:gd name="T43" fmla="*/ 1 h 662"/>
                <a:gd name="T44" fmla="*/ 3 w 662"/>
                <a:gd name="T45" fmla="*/ 1 h 662"/>
                <a:gd name="T46" fmla="*/ 3 w 662"/>
                <a:gd name="T47" fmla="*/ 1 h 662"/>
                <a:gd name="T48" fmla="*/ 3 w 662"/>
                <a:gd name="T49" fmla="*/ 1 h 662"/>
                <a:gd name="T50" fmla="*/ 3 w 662"/>
                <a:gd name="T51" fmla="*/ 2 h 662"/>
                <a:gd name="T52" fmla="*/ 3 w 662"/>
                <a:gd name="T53" fmla="*/ 2 h 662"/>
                <a:gd name="T54" fmla="*/ 3 w 662"/>
                <a:gd name="T55" fmla="*/ 2 h 662"/>
                <a:gd name="T56" fmla="*/ 2 w 662"/>
                <a:gd name="T57" fmla="*/ 2 h 662"/>
                <a:gd name="T58" fmla="*/ 2 w 662"/>
                <a:gd name="T59" fmla="*/ 2 h 662"/>
                <a:gd name="T60" fmla="*/ 2 w 662"/>
                <a:gd name="T61" fmla="*/ 2 h 662"/>
                <a:gd name="T62" fmla="*/ 2 w 662"/>
                <a:gd name="T63" fmla="*/ 2 h 662"/>
                <a:gd name="T64" fmla="*/ 2 w 662"/>
                <a:gd name="T65" fmla="*/ 2 h 662"/>
                <a:gd name="T66" fmla="*/ 2 w 662"/>
                <a:gd name="T67" fmla="*/ 2 h 662"/>
                <a:gd name="T68" fmla="*/ 2 w 662"/>
                <a:gd name="T69" fmla="*/ 2 h 662"/>
                <a:gd name="T70" fmla="*/ 1 w 662"/>
                <a:gd name="T71" fmla="*/ 2 h 662"/>
                <a:gd name="T72" fmla="*/ 1 w 662"/>
                <a:gd name="T73" fmla="*/ 2 h 662"/>
                <a:gd name="T74" fmla="*/ 1 w 662"/>
                <a:gd name="T75" fmla="*/ 2 h 662"/>
                <a:gd name="T76" fmla="*/ 1 w 662"/>
                <a:gd name="T77" fmla="*/ 2 h 662"/>
                <a:gd name="T78" fmla="*/ 1 w 662"/>
                <a:gd name="T79" fmla="*/ 2 h 662"/>
                <a:gd name="T80" fmla="*/ 1 w 662"/>
                <a:gd name="T81" fmla="*/ 2 h 662"/>
                <a:gd name="T82" fmla="*/ 1 w 662"/>
                <a:gd name="T83" fmla="*/ 1 h 662"/>
                <a:gd name="T84" fmla="*/ 1 w 662"/>
                <a:gd name="T85" fmla="*/ 1 h 662"/>
                <a:gd name="T86" fmla="*/ 1 w 662"/>
                <a:gd name="T87" fmla="*/ 1 h 662"/>
                <a:gd name="T88" fmla="*/ 1 w 662"/>
                <a:gd name="T89" fmla="*/ 1 h 662"/>
                <a:gd name="T90" fmla="*/ 0 w 662"/>
                <a:gd name="T91" fmla="*/ 1 h 662"/>
                <a:gd name="T92" fmla="*/ 1 w 662"/>
                <a:gd name="T93" fmla="*/ 1 h 662"/>
                <a:gd name="T94" fmla="*/ 1 w 662"/>
                <a:gd name="T95" fmla="*/ 1 h 662"/>
                <a:gd name="T96" fmla="*/ 1 w 662"/>
                <a:gd name="T97" fmla="*/ 0 h 662"/>
                <a:gd name="T98" fmla="*/ 1 w 662"/>
                <a:gd name="T99" fmla="*/ 0 h 662"/>
                <a:gd name="T100" fmla="*/ 1 w 662"/>
                <a:gd name="T101" fmla="*/ 0 h 6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2" h="662">
                  <a:moveTo>
                    <a:pt x="66" y="137"/>
                  </a:moveTo>
                  <a:lnTo>
                    <a:pt x="70" y="129"/>
                  </a:lnTo>
                  <a:lnTo>
                    <a:pt x="75" y="122"/>
                  </a:lnTo>
                  <a:lnTo>
                    <a:pt x="80" y="116"/>
                  </a:lnTo>
                  <a:lnTo>
                    <a:pt x="87" y="110"/>
                  </a:lnTo>
                  <a:lnTo>
                    <a:pt x="92" y="104"/>
                  </a:lnTo>
                  <a:lnTo>
                    <a:pt x="98" y="98"/>
                  </a:lnTo>
                  <a:lnTo>
                    <a:pt x="104" y="92"/>
                  </a:lnTo>
                  <a:lnTo>
                    <a:pt x="110" y="87"/>
                  </a:lnTo>
                  <a:lnTo>
                    <a:pt x="116" y="80"/>
                  </a:lnTo>
                  <a:lnTo>
                    <a:pt x="122" y="74"/>
                  </a:lnTo>
                  <a:lnTo>
                    <a:pt x="128" y="69"/>
                  </a:lnTo>
                  <a:lnTo>
                    <a:pt x="135" y="65"/>
                  </a:lnTo>
                  <a:lnTo>
                    <a:pt x="141" y="60"/>
                  </a:lnTo>
                  <a:lnTo>
                    <a:pt x="149" y="56"/>
                  </a:lnTo>
                  <a:lnTo>
                    <a:pt x="156" y="51"/>
                  </a:lnTo>
                  <a:lnTo>
                    <a:pt x="163" y="48"/>
                  </a:lnTo>
                  <a:lnTo>
                    <a:pt x="169" y="43"/>
                  </a:lnTo>
                  <a:lnTo>
                    <a:pt x="176" y="39"/>
                  </a:lnTo>
                  <a:lnTo>
                    <a:pt x="183" y="36"/>
                  </a:lnTo>
                  <a:lnTo>
                    <a:pt x="190" y="33"/>
                  </a:lnTo>
                  <a:lnTo>
                    <a:pt x="197" y="29"/>
                  </a:lnTo>
                  <a:lnTo>
                    <a:pt x="205" y="26"/>
                  </a:lnTo>
                  <a:lnTo>
                    <a:pt x="212" y="22"/>
                  </a:lnTo>
                  <a:lnTo>
                    <a:pt x="220" y="20"/>
                  </a:lnTo>
                  <a:lnTo>
                    <a:pt x="227" y="17"/>
                  </a:lnTo>
                  <a:lnTo>
                    <a:pt x="235" y="14"/>
                  </a:lnTo>
                  <a:lnTo>
                    <a:pt x="242" y="12"/>
                  </a:lnTo>
                  <a:lnTo>
                    <a:pt x="250" y="11"/>
                  </a:lnTo>
                  <a:lnTo>
                    <a:pt x="257" y="8"/>
                  </a:lnTo>
                  <a:lnTo>
                    <a:pt x="266" y="7"/>
                  </a:lnTo>
                  <a:lnTo>
                    <a:pt x="273" y="5"/>
                  </a:lnTo>
                  <a:lnTo>
                    <a:pt x="282" y="5"/>
                  </a:lnTo>
                  <a:lnTo>
                    <a:pt x="289" y="3"/>
                  </a:lnTo>
                  <a:lnTo>
                    <a:pt x="297" y="2"/>
                  </a:lnTo>
                  <a:lnTo>
                    <a:pt x="304" y="1"/>
                  </a:lnTo>
                  <a:lnTo>
                    <a:pt x="312" y="1"/>
                  </a:lnTo>
                  <a:lnTo>
                    <a:pt x="319" y="0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5" y="1"/>
                  </a:lnTo>
                  <a:lnTo>
                    <a:pt x="352" y="1"/>
                  </a:lnTo>
                  <a:lnTo>
                    <a:pt x="360" y="1"/>
                  </a:lnTo>
                  <a:lnTo>
                    <a:pt x="367" y="2"/>
                  </a:lnTo>
                  <a:lnTo>
                    <a:pt x="375" y="4"/>
                  </a:lnTo>
                  <a:lnTo>
                    <a:pt x="382" y="4"/>
                  </a:lnTo>
                  <a:lnTo>
                    <a:pt x="392" y="6"/>
                  </a:lnTo>
                  <a:lnTo>
                    <a:pt x="399" y="7"/>
                  </a:lnTo>
                  <a:lnTo>
                    <a:pt x="408" y="10"/>
                  </a:lnTo>
                  <a:lnTo>
                    <a:pt x="415" y="11"/>
                  </a:lnTo>
                  <a:lnTo>
                    <a:pt x="423" y="13"/>
                  </a:lnTo>
                  <a:lnTo>
                    <a:pt x="430" y="16"/>
                  </a:lnTo>
                  <a:lnTo>
                    <a:pt x="438" y="19"/>
                  </a:lnTo>
                  <a:lnTo>
                    <a:pt x="445" y="21"/>
                  </a:lnTo>
                  <a:lnTo>
                    <a:pt x="454" y="25"/>
                  </a:lnTo>
                  <a:lnTo>
                    <a:pt x="461" y="28"/>
                  </a:lnTo>
                  <a:lnTo>
                    <a:pt x="469" y="32"/>
                  </a:lnTo>
                  <a:lnTo>
                    <a:pt x="476" y="35"/>
                  </a:lnTo>
                  <a:lnTo>
                    <a:pt x="483" y="38"/>
                  </a:lnTo>
                  <a:lnTo>
                    <a:pt x="490" y="42"/>
                  </a:lnTo>
                  <a:lnTo>
                    <a:pt x="498" y="47"/>
                  </a:lnTo>
                  <a:lnTo>
                    <a:pt x="505" y="50"/>
                  </a:lnTo>
                  <a:lnTo>
                    <a:pt x="513" y="55"/>
                  </a:lnTo>
                  <a:lnTo>
                    <a:pt x="520" y="60"/>
                  </a:lnTo>
                  <a:lnTo>
                    <a:pt x="528" y="66"/>
                  </a:lnTo>
                  <a:lnTo>
                    <a:pt x="534" y="70"/>
                  </a:lnTo>
                  <a:lnTo>
                    <a:pt x="540" y="75"/>
                  </a:lnTo>
                  <a:lnTo>
                    <a:pt x="546" y="79"/>
                  </a:lnTo>
                  <a:lnTo>
                    <a:pt x="552" y="85"/>
                  </a:lnTo>
                  <a:lnTo>
                    <a:pt x="557" y="91"/>
                  </a:lnTo>
                  <a:lnTo>
                    <a:pt x="563" y="97"/>
                  </a:lnTo>
                  <a:lnTo>
                    <a:pt x="570" y="103"/>
                  </a:lnTo>
                  <a:lnTo>
                    <a:pt x="576" y="109"/>
                  </a:lnTo>
                  <a:lnTo>
                    <a:pt x="581" y="114"/>
                  </a:lnTo>
                  <a:lnTo>
                    <a:pt x="586" y="120"/>
                  </a:lnTo>
                  <a:lnTo>
                    <a:pt x="591" y="126"/>
                  </a:lnTo>
                  <a:lnTo>
                    <a:pt x="596" y="132"/>
                  </a:lnTo>
                  <a:lnTo>
                    <a:pt x="600" y="138"/>
                  </a:lnTo>
                  <a:lnTo>
                    <a:pt x="605" y="145"/>
                  </a:lnTo>
                  <a:lnTo>
                    <a:pt x="609" y="153"/>
                  </a:lnTo>
                  <a:lnTo>
                    <a:pt x="614" y="160"/>
                  </a:lnTo>
                  <a:lnTo>
                    <a:pt x="617" y="166"/>
                  </a:lnTo>
                  <a:lnTo>
                    <a:pt x="621" y="173"/>
                  </a:lnTo>
                  <a:lnTo>
                    <a:pt x="625" y="180"/>
                  </a:lnTo>
                  <a:lnTo>
                    <a:pt x="630" y="187"/>
                  </a:lnTo>
                  <a:lnTo>
                    <a:pt x="633" y="194"/>
                  </a:lnTo>
                  <a:lnTo>
                    <a:pt x="636" y="202"/>
                  </a:lnTo>
                  <a:lnTo>
                    <a:pt x="639" y="209"/>
                  </a:lnTo>
                  <a:lnTo>
                    <a:pt x="642" y="218"/>
                  </a:lnTo>
                  <a:lnTo>
                    <a:pt x="644" y="225"/>
                  </a:lnTo>
                  <a:lnTo>
                    <a:pt x="647" y="233"/>
                  </a:lnTo>
                  <a:lnTo>
                    <a:pt x="649" y="240"/>
                  </a:lnTo>
                  <a:lnTo>
                    <a:pt x="652" y="248"/>
                  </a:lnTo>
                  <a:lnTo>
                    <a:pt x="653" y="256"/>
                  </a:lnTo>
                  <a:lnTo>
                    <a:pt x="655" y="264"/>
                  </a:lnTo>
                  <a:lnTo>
                    <a:pt x="657" y="273"/>
                  </a:lnTo>
                  <a:lnTo>
                    <a:pt x="659" y="282"/>
                  </a:lnTo>
                  <a:lnTo>
                    <a:pt x="659" y="289"/>
                  </a:lnTo>
                  <a:lnTo>
                    <a:pt x="660" y="297"/>
                  </a:lnTo>
                  <a:lnTo>
                    <a:pt x="661" y="305"/>
                  </a:lnTo>
                  <a:lnTo>
                    <a:pt x="662" y="314"/>
                  </a:lnTo>
                  <a:lnTo>
                    <a:pt x="662" y="321"/>
                  </a:lnTo>
                  <a:lnTo>
                    <a:pt x="662" y="329"/>
                  </a:lnTo>
                  <a:lnTo>
                    <a:pt x="662" y="338"/>
                  </a:lnTo>
                  <a:lnTo>
                    <a:pt x="662" y="347"/>
                  </a:lnTo>
                  <a:lnTo>
                    <a:pt x="661" y="354"/>
                  </a:lnTo>
                  <a:lnTo>
                    <a:pt x="660" y="362"/>
                  </a:lnTo>
                  <a:lnTo>
                    <a:pt x="659" y="370"/>
                  </a:lnTo>
                  <a:lnTo>
                    <a:pt x="659" y="378"/>
                  </a:lnTo>
                  <a:lnTo>
                    <a:pt x="657" y="385"/>
                  </a:lnTo>
                  <a:lnTo>
                    <a:pt x="656" y="393"/>
                  </a:lnTo>
                  <a:lnTo>
                    <a:pt x="654" y="402"/>
                  </a:lnTo>
                  <a:lnTo>
                    <a:pt x="653" y="410"/>
                  </a:lnTo>
                  <a:lnTo>
                    <a:pt x="650" y="417"/>
                  </a:lnTo>
                  <a:lnTo>
                    <a:pt x="648" y="424"/>
                  </a:lnTo>
                  <a:lnTo>
                    <a:pt x="646" y="431"/>
                  </a:lnTo>
                  <a:lnTo>
                    <a:pt x="644" y="439"/>
                  </a:lnTo>
                  <a:lnTo>
                    <a:pt x="641" y="446"/>
                  </a:lnTo>
                  <a:lnTo>
                    <a:pt x="638" y="454"/>
                  </a:lnTo>
                  <a:lnTo>
                    <a:pt x="635" y="462"/>
                  </a:lnTo>
                  <a:lnTo>
                    <a:pt x="632" y="470"/>
                  </a:lnTo>
                  <a:lnTo>
                    <a:pt x="627" y="477"/>
                  </a:lnTo>
                  <a:lnTo>
                    <a:pt x="623" y="484"/>
                  </a:lnTo>
                  <a:lnTo>
                    <a:pt x="619" y="491"/>
                  </a:lnTo>
                  <a:lnTo>
                    <a:pt x="616" y="498"/>
                  </a:lnTo>
                  <a:lnTo>
                    <a:pt x="611" y="505"/>
                  </a:lnTo>
                  <a:lnTo>
                    <a:pt x="607" y="512"/>
                  </a:lnTo>
                  <a:lnTo>
                    <a:pt x="603" y="520"/>
                  </a:lnTo>
                  <a:lnTo>
                    <a:pt x="599" y="527"/>
                  </a:lnTo>
                  <a:lnTo>
                    <a:pt x="593" y="533"/>
                  </a:lnTo>
                  <a:lnTo>
                    <a:pt x="588" y="539"/>
                  </a:lnTo>
                  <a:lnTo>
                    <a:pt x="583" y="545"/>
                  </a:lnTo>
                  <a:lnTo>
                    <a:pt x="578" y="551"/>
                  </a:lnTo>
                  <a:lnTo>
                    <a:pt x="572" y="556"/>
                  </a:lnTo>
                  <a:lnTo>
                    <a:pt x="565" y="562"/>
                  </a:lnTo>
                  <a:lnTo>
                    <a:pt x="559" y="568"/>
                  </a:lnTo>
                  <a:lnTo>
                    <a:pt x="554" y="574"/>
                  </a:lnTo>
                  <a:lnTo>
                    <a:pt x="548" y="579"/>
                  </a:lnTo>
                  <a:lnTo>
                    <a:pt x="542" y="585"/>
                  </a:lnTo>
                  <a:lnTo>
                    <a:pt x="536" y="590"/>
                  </a:lnTo>
                  <a:lnTo>
                    <a:pt x="530" y="596"/>
                  </a:lnTo>
                  <a:lnTo>
                    <a:pt x="523" y="600"/>
                  </a:lnTo>
                  <a:lnTo>
                    <a:pt x="517" y="605"/>
                  </a:lnTo>
                  <a:lnTo>
                    <a:pt x="510" y="609"/>
                  </a:lnTo>
                  <a:lnTo>
                    <a:pt x="503" y="614"/>
                  </a:lnTo>
                  <a:lnTo>
                    <a:pt x="495" y="617"/>
                  </a:lnTo>
                  <a:lnTo>
                    <a:pt x="489" y="621"/>
                  </a:lnTo>
                  <a:lnTo>
                    <a:pt x="481" y="625"/>
                  </a:lnTo>
                  <a:lnTo>
                    <a:pt x="475" y="629"/>
                  </a:lnTo>
                  <a:lnTo>
                    <a:pt x="467" y="632"/>
                  </a:lnTo>
                  <a:lnTo>
                    <a:pt x="460" y="635"/>
                  </a:lnTo>
                  <a:lnTo>
                    <a:pt x="453" y="638"/>
                  </a:lnTo>
                  <a:lnTo>
                    <a:pt x="445" y="641"/>
                  </a:lnTo>
                  <a:lnTo>
                    <a:pt x="437" y="644"/>
                  </a:lnTo>
                  <a:lnTo>
                    <a:pt x="429" y="647"/>
                  </a:lnTo>
                  <a:lnTo>
                    <a:pt x="421" y="649"/>
                  </a:lnTo>
                  <a:lnTo>
                    <a:pt x="414" y="652"/>
                  </a:lnTo>
                  <a:lnTo>
                    <a:pt x="406" y="653"/>
                  </a:lnTo>
                  <a:lnTo>
                    <a:pt x="398" y="655"/>
                  </a:lnTo>
                  <a:lnTo>
                    <a:pt x="390" y="657"/>
                  </a:lnTo>
                  <a:lnTo>
                    <a:pt x="382" y="659"/>
                  </a:lnTo>
                  <a:lnTo>
                    <a:pt x="373" y="659"/>
                  </a:lnTo>
                  <a:lnTo>
                    <a:pt x="365" y="660"/>
                  </a:lnTo>
                  <a:lnTo>
                    <a:pt x="357" y="661"/>
                  </a:lnTo>
                  <a:lnTo>
                    <a:pt x="349" y="662"/>
                  </a:lnTo>
                  <a:lnTo>
                    <a:pt x="340" y="662"/>
                  </a:lnTo>
                  <a:lnTo>
                    <a:pt x="333" y="662"/>
                  </a:lnTo>
                  <a:lnTo>
                    <a:pt x="323" y="662"/>
                  </a:lnTo>
                  <a:lnTo>
                    <a:pt x="316" y="662"/>
                  </a:lnTo>
                  <a:lnTo>
                    <a:pt x="307" y="661"/>
                  </a:lnTo>
                  <a:lnTo>
                    <a:pt x="300" y="660"/>
                  </a:lnTo>
                  <a:lnTo>
                    <a:pt x="291" y="659"/>
                  </a:lnTo>
                  <a:lnTo>
                    <a:pt x="284" y="659"/>
                  </a:lnTo>
                  <a:lnTo>
                    <a:pt x="276" y="657"/>
                  </a:lnTo>
                  <a:lnTo>
                    <a:pt x="269" y="656"/>
                  </a:lnTo>
                  <a:lnTo>
                    <a:pt x="260" y="654"/>
                  </a:lnTo>
                  <a:lnTo>
                    <a:pt x="253" y="653"/>
                  </a:lnTo>
                  <a:lnTo>
                    <a:pt x="245" y="650"/>
                  </a:lnTo>
                  <a:lnTo>
                    <a:pt x="238" y="648"/>
                  </a:lnTo>
                  <a:lnTo>
                    <a:pt x="230" y="646"/>
                  </a:lnTo>
                  <a:lnTo>
                    <a:pt x="223" y="644"/>
                  </a:lnTo>
                  <a:lnTo>
                    <a:pt x="215" y="640"/>
                  </a:lnTo>
                  <a:lnTo>
                    <a:pt x="208" y="637"/>
                  </a:lnTo>
                  <a:lnTo>
                    <a:pt x="199" y="634"/>
                  </a:lnTo>
                  <a:lnTo>
                    <a:pt x="193" y="631"/>
                  </a:lnTo>
                  <a:lnTo>
                    <a:pt x="185" y="627"/>
                  </a:lnTo>
                  <a:lnTo>
                    <a:pt x="178" y="623"/>
                  </a:lnTo>
                  <a:lnTo>
                    <a:pt x="171" y="619"/>
                  </a:lnTo>
                  <a:lnTo>
                    <a:pt x="164" y="616"/>
                  </a:lnTo>
                  <a:lnTo>
                    <a:pt x="157" y="611"/>
                  </a:lnTo>
                  <a:lnTo>
                    <a:pt x="150" y="607"/>
                  </a:lnTo>
                  <a:lnTo>
                    <a:pt x="143" y="602"/>
                  </a:lnTo>
                  <a:lnTo>
                    <a:pt x="137" y="598"/>
                  </a:lnTo>
                  <a:lnTo>
                    <a:pt x="129" y="592"/>
                  </a:lnTo>
                  <a:lnTo>
                    <a:pt x="122" y="587"/>
                  </a:lnTo>
                  <a:lnTo>
                    <a:pt x="116" y="580"/>
                  </a:lnTo>
                  <a:lnTo>
                    <a:pt x="110" y="575"/>
                  </a:lnTo>
                  <a:lnTo>
                    <a:pt x="104" y="569"/>
                  </a:lnTo>
                  <a:lnTo>
                    <a:pt x="98" y="563"/>
                  </a:lnTo>
                  <a:lnTo>
                    <a:pt x="92" y="557"/>
                  </a:lnTo>
                  <a:lnTo>
                    <a:pt x="87" y="552"/>
                  </a:lnTo>
                  <a:lnTo>
                    <a:pt x="80" y="545"/>
                  </a:lnTo>
                  <a:lnTo>
                    <a:pt x="74" y="539"/>
                  </a:lnTo>
                  <a:lnTo>
                    <a:pt x="69" y="533"/>
                  </a:lnTo>
                  <a:lnTo>
                    <a:pt x="65" y="527"/>
                  </a:lnTo>
                  <a:lnTo>
                    <a:pt x="60" y="520"/>
                  </a:lnTo>
                  <a:lnTo>
                    <a:pt x="56" y="513"/>
                  </a:lnTo>
                  <a:lnTo>
                    <a:pt x="51" y="506"/>
                  </a:lnTo>
                  <a:lnTo>
                    <a:pt x="48" y="500"/>
                  </a:lnTo>
                  <a:lnTo>
                    <a:pt x="43" y="492"/>
                  </a:lnTo>
                  <a:lnTo>
                    <a:pt x="39" y="486"/>
                  </a:lnTo>
                  <a:lnTo>
                    <a:pt x="36" y="478"/>
                  </a:lnTo>
                  <a:lnTo>
                    <a:pt x="33" y="472"/>
                  </a:lnTo>
                  <a:lnTo>
                    <a:pt x="29" y="464"/>
                  </a:lnTo>
                  <a:lnTo>
                    <a:pt x="26" y="456"/>
                  </a:lnTo>
                  <a:lnTo>
                    <a:pt x="22" y="449"/>
                  </a:lnTo>
                  <a:lnTo>
                    <a:pt x="20" y="442"/>
                  </a:lnTo>
                  <a:lnTo>
                    <a:pt x="17" y="434"/>
                  </a:lnTo>
                  <a:lnTo>
                    <a:pt x="14" y="427"/>
                  </a:lnTo>
                  <a:lnTo>
                    <a:pt x="12" y="419"/>
                  </a:lnTo>
                  <a:lnTo>
                    <a:pt x="11" y="412"/>
                  </a:lnTo>
                  <a:lnTo>
                    <a:pt x="8" y="404"/>
                  </a:lnTo>
                  <a:lnTo>
                    <a:pt x="7" y="397"/>
                  </a:lnTo>
                  <a:lnTo>
                    <a:pt x="5" y="389"/>
                  </a:lnTo>
                  <a:lnTo>
                    <a:pt x="5" y="382"/>
                  </a:lnTo>
                  <a:lnTo>
                    <a:pt x="3" y="373"/>
                  </a:lnTo>
                  <a:lnTo>
                    <a:pt x="2" y="366"/>
                  </a:lnTo>
                  <a:lnTo>
                    <a:pt x="1" y="357"/>
                  </a:lnTo>
                  <a:lnTo>
                    <a:pt x="1" y="350"/>
                  </a:lnTo>
                  <a:lnTo>
                    <a:pt x="0" y="342"/>
                  </a:lnTo>
                  <a:lnTo>
                    <a:pt x="0" y="333"/>
                  </a:lnTo>
                  <a:lnTo>
                    <a:pt x="0" y="325"/>
                  </a:lnTo>
                  <a:lnTo>
                    <a:pt x="1" y="318"/>
                  </a:lnTo>
                  <a:lnTo>
                    <a:pt x="1" y="309"/>
                  </a:lnTo>
                  <a:lnTo>
                    <a:pt x="1" y="302"/>
                  </a:lnTo>
                  <a:lnTo>
                    <a:pt x="2" y="293"/>
                  </a:lnTo>
                  <a:lnTo>
                    <a:pt x="4" y="286"/>
                  </a:lnTo>
                  <a:lnTo>
                    <a:pt x="4" y="278"/>
                  </a:lnTo>
                  <a:lnTo>
                    <a:pt x="6" y="270"/>
                  </a:lnTo>
                  <a:lnTo>
                    <a:pt x="7" y="262"/>
                  </a:lnTo>
                  <a:lnTo>
                    <a:pt x="10" y="255"/>
                  </a:lnTo>
                  <a:lnTo>
                    <a:pt x="11" y="246"/>
                  </a:lnTo>
                  <a:lnTo>
                    <a:pt x="13" y="239"/>
                  </a:lnTo>
                  <a:lnTo>
                    <a:pt x="16" y="231"/>
                  </a:lnTo>
                  <a:lnTo>
                    <a:pt x="19" y="224"/>
                  </a:lnTo>
                  <a:lnTo>
                    <a:pt x="21" y="216"/>
                  </a:lnTo>
                  <a:lnTo>
                    <a:pt x="25" y="208"/>
                  </a:lnTo>
                  <a:lnTo>
                    <a:pt x="28" y="200"/>
                  </a:lnTo>
                  <a:lnTo>
                    <a:pt x="32" y="194"/>
                  </a:lnTo>
                  <a:lnTo>
                    <a:pt x="35" y="186"/>
                  </a:lnTo>
                  <a:lnTo>
                    <a:pt x="38" y="179"/>
                  </a:lnTo>
                  <a:lnTo>
                    <a:pt x="42" y="171"/>
                  </a:lnTo>
                  <a:lnTo>
                    <a:pt x="47" y="165"/>
                  </a:lnTo>
                  <a:lnTo>
                    <a:pt x="50" y="158"/>
                  </a:lnTo>
                  <a:lnTo>
                    <a:pt x="55" y="151"/>
                  </a:lnTo>
                  <a:lnTo>
                    <a:pt x="60" y="143"/>
                  </a:lnTo>
                  <a:lnTo>
                    <a:pt x="66" y="137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3" name="Freeform 10"/>
            <p:cNvSpPr>
              <a:spLocks/>
            </p:cNvSpPr>
            <p:nvPr/>
          </p:nvSpPr>
          <p:spPr bwMode="auto">
            <a:xfrm>
              <a:off x="3509" y="1023"/>
              <a:ext cx="1448" cy="2824"/>
            </a:xfrm>
            <a:custGeom>
              <a:avLst/>
              <a:gdLst>
                <a:gd name="T0" fmla="*/ 3 w 2897"/>
                <a:gd name="T1" fmla="*/ 22 h 5648"/>
                <a:gd name="T2" fmla="*/ 3 w 2897"/>
                <a:gd name="T3" fmla="*/ 22 h 5648"/>
                <a:gd name="T4" fmla="*/ 3 w 2897"/>
                <a:gd name="T5" fmla="*/ 22 h 5648"/>
                <a:gd name="T6" fmla="*/ 4 w 2897"/>
                <a:gd name="T7" fmla="*/ 22 h 5648"/>
                <a:gd name="T8" fmla="*/ 4 w 2897"/>
                <a:gd name="T9" fmla="*/ 21 h 5648"/>
                <a:gd name="T10" fmla="*/ 4 w 2897"/>
                <a:gd name="T11" fmla="*/ 20 h 5648"/>
                <a:gd name="T12" fmla="*/ 4 w 2897"/>
                <a:gd name="T13" fmla="*/ 18 h 5648"/>
                <a:gd name="T14" fmla="*/ 4 w 2897"/>
                <a:gd name="T15" fmla="*/ 16 h 5648"/>
                <a:gd name="T16" fmla="*/ 4 w 2897"/>
                <a:gd name="T17" fmla="*/ 14 h 5648"/>
                <a:gd name="T18" fmla="*/ 4 w 2897"/>
                <a:gd name="T19" fmla="*/ 12 h 5648"/>
                <a:gd name="T20" fmla="*/ 4 w 2897"/>
                <a:gd name="T21" fmla="*/ 11 h 5648"/>
                <a:gd name="T22" fmla="*/ 4 w 2897"/>
                <a:gd name="T23" fmla="*/ 10 h 5648"/>
                <a:gd name="T24" fmla="*/ 6 w 2897"/>
                <a:gd name="T25" fmla="*/ 9 h 5648"/>
                <a:gd name="T26" fmla="*/ 7 w 2897"/>
                <a:gd name="T27" fmla="*/ 7 h 5648"/>
                <a:gd name="T28" fmla="*/ 8 w 2897"/>
                <a:gd name="T29" fmla="*/ 6 h 5648"/>
                <a:gd name="T30" fmla="*/ 8 w 2897"/>
                <a:gd name="T31" fmla="*/ 6 h 5648"/>
                <a:gd name="T32" fmla="*/ 7 w 2897"/>
                <a:gd name="T33" fmla="*/ 6 h 5648"/>
                <a:gd name="T34" fmla="*/ 6 w 2897"/>
                <a:gd name="T35" fmla="*/ 7 h 5648"/>
                <a:gd name="T36" fmla="*/ 4 w 2897"/>
                <a:gd name="T37" fmla="*/ 8 h 5648"/>
                <a:gd name="T38" fmla="*/ 4 w 2897"/>
                <a:gd name="T39" fmla="*/ 9 h 5648"/>
                <a:gd name="T40" fmla="*/ 3 w 2897"/>
                <a:gd name="T41" fmla="*/ 8 h 5648"/>
                <a:gd name="T42" fmla="*/ 3 w 2897"/>
                <a:gd name="T43" fmla="*/ 8 h 5648"/>
                <a:gd name="T44" fmla="*/ 5 w 2897"/>
                <a:gd name="T45" fmla="*/ 7 h 5648"/>
                <a:gd name="T46" fmla="*/ 5 w 2897"/>
                <a:gd name="T47" fmla="*/ 6 h 5648"/>
                <a:gd name="T48" fmla="*/ 6 w 2897"/>
                <a:gd name="T49" fmla="*/ 5 h 5648"/>
                <a:gd name="T50" fmla="*/ 6 w 2897"/>
                <a:gd name="T51" fmla="*/ 5 h 5648"/>
                <a:gd name="T52" fmla="*/ 7 w 2897"/>
                <a:gd name="T53" fmla="*/ 5 h 5648"/>
                <a:gd name="T54" fmla="*/ 9 w 2897"/>
                <a:gd name="T55" fmla="*/ 5 h 5648"/>
                <a:gd name="T56" fmla="*/ 10 w 2897"/>
                <a:gd name="T57" fmla="*/ 5 h 5648"/>
                <a:gd name="T58" fmla="*/ 11 w 2897"/>
                <a:gd name="T59" fmla="*/ 5 h 5648"/>
                <a:gd name="T60" fmla="*/ 6 w 2897"/>
                <a:gd name="T61" fmla="*/ 1 h 5648"/>
                <a:gd name="T62" fmla="*/ 6 w 2897"/>
                <a:gd name="T63" fmla="*/ 2 h 5648"/>
                <a:gd name="T64" fmla="*/ 6 w 2897"/>
                <a:gd name="T65" fmla="*/ 3 h 5648"/>
                <a:gd name="T66" fmla="*/ 6 w 2897"/>
                <a:gd name="T67" fmla="*/ 4 h 5648"/>
                <a:gd name="T68" fmla="*/ 6 w 2897"/>
                <a:gd name="T69" fmla="*/ 4 h 5648"/>
                <a:gd name="T70" fmla="*/ 5 w 2897"/>
                <a:gd name="T71" fmla="*/ 5 h 5648"/>
                <a:gd name="T72" fmla="*/ 4 w 2897"/>
                <a:gd name="T73" fmla="*/ 6 h 5648"/>
                <a:gd name="T74" fmla="*/ 2 w 2897"/>
                <a:gd name="T75" fmla="*/ 7 h 5648"/>
                <a:gd name="T76" fmla="*/ 1 w 2897"/>
                <a:gd name="T77" fmla="*/ 7 h 5648"/>
                <a:gd name="T78" fmla="*/ 0 w 2897"/>
                <a:gd name="T79" fmla="*/ 8 h 5648"/>
                <a:gd name="T80" fmla="*/ 0 w 2897"/>
                <a:gd name="T81" fmla="*/ 9 h 5648"/>
                <a:gd name="T82" fmla="*/ 0 w 2897"/>
                <a:gd name="T83" fmla="*/ 9 h 5648"/>
                <a:gd name="T84" fmla="*/ 0 w 2897"/>
                <a:gd name="T85" fmla="*/ 10 h 5648"/>
                <a:gd name="T86" fmla="*/ 0 w 2897"/>
                <a:gd name="T87" fmla="*/ 12 h 5648"/>
                <a:gd name="T88" fmla="*/ 0 w 2897"/>
                <a:gd name="T89" fmla="*/ 13 h 5648"/>
                <a:gd name="T90" fmla="*/ 0 w 2897"/>
                <a:gd name="T91" fmla="*/ 14 h 5648"/>
                <a:gd name="T92" fmla="*/ 0 w 2897"/>
                <a:gd name="T93" fmla="*/ 16 h 5648"/>
                <a:gd name="T94" fmla="*/ 0 w 2897"/>
                <a:gd name="T95" fmla="*/ 18 h 5648"/>
                <a:gd name="T96" fmla="*/ 0 w 2897"/>
                <a:gd name="T97" fmla="*/ 19 h 5648"/>
                <a:gd name="T98" fmla="*/ 0 w 2897"/>
                <a:gd name="T99" fmla="*/ 21 h 5648"/>
                <a:gd name="T100" fmla="*/ 0 w 2897"/>
                <a:gd name="T101" fmla="*/ 22 h 5648"/>
                <a:gd name="T102" fmla="*/ 0 w 2897"/>
                <a:gd name="T103" fmla="*/ 22 h 5648"/>
                <a:gd name="T104" fmla="*/ 0 w 2897"/>
                <a:gd name="T105" fmla="*/ 23 h 5648"/>
                <a:gd name="T106" fmla="*/ 0 w 2897"/>
                <a:gd name="T107" fmla="*/ 22 h 5648"/>
                <a:gd name="T108" fmla="*/ 1 w 2897"/>
                <a:gd name="T109" fmla="*/ 21 h 5648"/>
                <a:gd name="T110" fmla="*/ 2 w 2897"/>
                <a:gd name="T111" fmla="*/ 18 h 5648"/>
                <a:gd name="T112" fmla="*/ 2 w 2897"/>
                <a:gd name="T113" fmla="*/ 16 h 5648"/>
                <a:gd name="T114" fmla="*/ 2 w 2897"/>
                <a:gd name="T115" fmla="*/ 15 h 5648"/>
                <a:gd name="T116" fmla="*/ 3 w 2897"/>
                <a:gd name="T117" fmla="*/ 17 h 5648"/>
                <a:gd name="T118" fmla="*/ 3 w 2897"/>
                <a:gd name="T119" fmla="*/ 19 h 5648"/>
                <a:gd name="T120" fmla="*/ 3 w 2897"/>
                <a:gd name="T121" fmla="*/ 21 h 56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897" h="5648">
                  <a:moveTo>
                    <a:pt x="840" y="5399"/>
                  </a:moveTo>
                  <a:lnTo>
                    <a:pt x="840" y="5406"/>
                  </a:lnTo>
                  <a:lnTo>
                    <a:pt x="840" y="5413"/>
                  </a:lnTo>
                  <a:lnTo>
                    <a:pt x="840" y="5420"/>
                  </a:lnTo>
                  <a:lnTo>
                    <a:pt x="840" y="5428"/>
                  </a:lnTo>
                  <a:lnTo>
                    <a:pt x="840" y="5434"/>
                  </a:lnTo>
                  <a:lnTo>
                    <a:pt x="840" y="5441"/>
                  </a:lnTo>
                  <a:lnTo>
                    <a:pt x="840" y="5448"/>
                  </a:lnTo>
                  <a:lnTo>
                    <a:pt x="840" y="5456"/>
                  </a:lnTo>
                  <a:lnTo>
                    <a:pt x="840" y="5462"/>
                  </a:lnTo>
                  <a:lnTo>
                    <a:pt x="840" y="5468"/>
                  </a:lnTo>
                  <a:lnTo>
                    <a:pt x="840" y="5474"/>
                  </a:lnTo>
                  <a:lnTo>
                    <a:pt x="840" y="5480"/>
                  </a:lnTo>
                  <a:lnTo>
                    <a:pt x="840" y="5485"/>
                  </a:lnTo>
                  <a:lnTo>
                    <a:pt x="840" y="5491"/>
                  </a:lnTo>
                  <a:lnTo>
                    <a:pt x="840" y="5496"/>
                  </a:lnTo>
                  <a:lnTo>
                    <a:pt x="840" y="5502"/>
                  </a:lnTo>
                  <a:lnTo>
                    <a:pt x="840" y="5510"/>
                  </a:lnTo>
                  <a:lnTo>
                    <a:pt x="840" y="5520"/>
                  </a:lnTo>
                  <a:lnTo>
                    <a:pt x="840" y="5528"/>
                  </a:lnTo>
                  <a:lnTo>
                    <a:pt x="841" y="5535"/>
                  </a:lnTo>
                  <a:lnTo>
                    <a:pt x="841" y="5541"/>
                  </a:lnTo>
                  <a:lnTo>
                    <a:pt x="842" y="5547"/>
                  </a:lnTo>
                  <a:lnTo>
                    <a:pt x="842" y="5551"/>
                  </a:lnTo>
                  <a:lnTo>
                    <a:pt x="843" y="5556"/>
                  </a:lnTo>
                  <a:lnTo>
                    <a:pt x="843" y="5563"/>
                  </a:lnTo>
                  <a:lnTo>
                    <a:pt x="846" y="5571"/>
                  </a:lnTo>
                  <a:lnTo>
                    <a:pt x="848" y="5578"/>
                  </a:lnTo>
                  <a:lnTo>
                    <a:pt x="852" y="5586"/>
                  </a:lnTo>
                  <a:lnTo>
                    <a:pt x="855" y="5592"/>
                  </a:lnTo>
                  <a:lnTo>
                    <a:pt x="861" y="5598"/>
                  </a:lnTo>
                  <a:lnTo>
                    <a:pt x="866" y="5602"/>
                  </a:lnTo>
                  <a:lnTo>
                    <a:pt x="873" y="5607"/>
                  </a:lnTo>
                  <a:lnTo>
                    <a:pt x="878" y="5609"/>
                  </a:lnTo>
                  <a:lnTo>
                    <a:pt x="883" y="5611"/>
                  </a:lnTo>
                  <a:lnTo>
                    <a:pt x="889" y="5613"/>
                  </a:lnTo>
                  <a:lnTo>
                    <a:pt x="896" y="5615"/>
                  </a:lnTo>
                  <a:lnTo>
                    <a:pt x="903" y="5615"/>
                  </a:lnTo>
                  <a:lnTo>
                    <a:pt x="909" y="5616"/>
                  </a:lnTo>
                  <a:lnTo>
                    <a:pt x="916" y="5616"/>
                  </a:lnTo>
                  <a:lnTo>
                    <a:pt x="924" y="5617"/>
                  </a:lnTo>
                  <a:lnTo>
                    <a:pt x="930" y="5616"/>
                  </a:lnTo>
                  <a:lnTo>
                    <a:pt x="938" y="5616"/>
                  </a:lnTo>
                  <a:lnTo>
                    <a:pt x="944" y="5615"/>
                  </a:lnTo>
                  <a:lnTo>
                    <a:pt x="952" y="5615"/>
                  </a:lnTo>
                  <a:lnTo>
                    <a:pt x="960" y="5613"/>
                  </a:lnTo>
                  <a:lnTo>
                    <a:pt x="967" y="5612"/>
                  </a:lnTo>
                  <a:lnTo>
                    <a:pt x="974" y="5611"/>
                  </a:lnTo>
                  <a:lnTo>
                    <a:pt x="982" y="5610"/>
                  </a:lnTo>
                  <a:lnTo>
                    <a:pt x="988" y="5607"/>
                  </a:lnTo>
                  <a:lnTo>
                    <a:pt x="994" y="5606"/>
                  </a:lnTo>
                  <a:lnTo>
                    <a:pt x="1000" y="5603"/>
                  </a:lnTo>
                  <a:lnTo>
                    <a:pt x="1007" y="5602"/>
                  </a:lnTo>
                  <a:lnTo>
                    <a:pt x="1012" y="5600"/>
                  </a:lnTo>
                  <a:lnTo>
                    <a:pt x="1019" y="5598"/>
                  </a:lnTo>
                  <a:lnTo>
                    <a:pt x="1024" y="5596"/>
                  </a:lnTo>
                  <a:lnTo>
                    <a:pt x="1030" y="5595"/>
                  </a:lnTo>
                  <a:lnTo>
                    <a:pt x="1038" y="5592"/>
                  </a:lnTo>
                  <a:lnTo>
                    <a:pt x="1045" y="5589"/>
                  </a:lnTo>
                  <a:lnTo>
                    <a:pt x="1049" y="5587"/>
                  </a:lnTo>
                  <a:lnTo>
                    <a:pt x="1052" y="5587"/>
                  </a:lnTo>
                  <a:lnTo>
                    <a:pt x="1055" y="5584"/>
                  </a:lnTo>
                  <a:lnTo>
                    <a:pt x="1058" y="5582"/>
                  </a:lnTo>
                  <a:lnTo>
                    <a:pt x="1061" y="5573"/>
                  </a:lnTo>
                  <a:lnTo>
                    <a:pt x="1065" y="5565"/>
                  </a:lnTo>
                  <a:lnTo>
                    <a:pt x="1069" y="5556"/>
                  </a:lnTo>
                  <a:lnTo>
                    <a:pt x="1073" y="5547"/>
                  </a:lnTo>
                  <a:lnTo>
                    <a:pt x="1076" y="5536"/>
                  </a:lnTo>
                  <a:lnTo>
                    <a:pt x="1081" y="5526"/>
                  </a:lnTo>
                  <a:lnTo>
                    <a:pt x="1085" y="5513"/>
                  </a:lnTo>
                  <a:lnTo>
                    <a:pt x="1089" y="5502"/>
                  </a:lnTo>
                  <a:lnTo>
                    <a:pt x="1092" y="5488"/>
                  </a:lnTo>
                  <a:lnTo>
                    <a:pt x="1095" y="5475"/>
                  </a:lnTo>
                  <a:lnTo>
                    <a:pt x="1098" y="5460"/>
                  </a:lnTo>
                  <a:lnTo>
                    <a:pt x="1101" y="5445"/>
                  </a:lnTo>
                  <a:lnTo>
                    <a:pt x="1104" y="5429"/>
                  </a:lnTo>
                  <a:lnTo>
                    <a:pt x="1107" y="5414"/>
                  </a:lnTo>
                  <a:lnTo>
                    <a:pt x="1110" y="5397"/>
                  </a:lnTo>
                  <a:lnTo>
                    <a:pt x="1113" y="5380"/>
                  </a:lnTo>
                  <a:lnTo>
                    <a:pt x="1115" y="5361"/>
                  </a:lnTo>
                  <a:lnTo>
                    <a:pt x="1118" y="5343"/>
                  </a:lnTo>
                  <a:lnTo>
                    <a:pt x="1120" y="5323"/>
                  </a:lnTo>
                  <a:lnTo>
                    <a:pt x="1123" y="5304"/>
                  </a:lnTo>
                  <a:lnTo>
                    <a:pt x="1125" y="5284"/>
                  </a:lnTo>
                  <a:lnTo>
                    <a:pt x="1127" y="5263"/>
                  </a:lnTo>
                  <a:lnTo>
                    <a:pt x="1129" y="5242"/>
                  </a:lnTo>
                  <a:lnTo>
                    <a:pt x="1132" y="5221"/>
                  </a:lnTo>
                  <a:lnTo>
                    <a:pt x="1133" y="5197"/>
                  </a:lnTo>
                  <a:lnTo>
                    <a:pt x="1136" y="5175"/>
                  </a:lnTo>
                  <a:lnTo>
                    <a:pt x="1137" y="5152"/>
                  </a:lnTo>
                  <a:lnTo>
                    <a:pt x="1141" y="5128"/>
                  </a:lnTo>
                  <a:lnTo>
                    <a:pt x="1142" y="5104"/>
                  </a:lnTo>
                  <a:lnTo>
                    <a:pt x="1145" y="5079"/>
                  </a:lnTo>
                  <a:lnTo>
                    <a:pt x="1146" y="5055"/>
                  </a:lnTo>
                  <a:lnTo>
                    <a:pt x="1149" y="5031"/>
                  </a:lnTo>
                  <a:lnTo>
                    <a:pt x="1150" y="5004"/>
                  </a:lnTo>
                  <a:lnTo>
                    <a:pt x="1151" y="4978"/>
                  </a:lnTo>
                  <a:lnTo>
                    <a:pt x="1152" y="4951"/>
                  </a:lnTo>
                  <a:lnTo>
                    <a:pt x="1154" y="4925"/>
                  </a:lnTo>
                  <a:lnTo>
                    <a:pt x="1155" y="4898"/>
                  </a:lnTo>
                  <a:lnTo>
                    <a:pt x="1157" y="4870"/>
                  </a:lnTo>
                  <a:lnTo>
                    <a:pt x="1158" y="4843"/>
                  </a:lnTo>
                  <a:lnTo>
                    <a:pt x="1160" y="4815"/>
                  </a:lnTo>
                  <a:lnTo>
                    <a:pt x="1160" y="4786"/>
                  </a:lnTo>
                  <a:lnTo>
                    <a:pt x="1161" y="4757"/>
                  </a:lnTo>
                  <a:lnTo>
                    <a:pt x="1162" y="4728"/>
                  </a:lnTo>
                  <a:lnTo>
                    <a:pt x="1163" y="4699"/>
                  </a:lnTo>
                  <a:lnTo>
                    <a:pt x="1164" y="4670"/>
                  </a:lnTo>
                  <a:lnTo>
                    <a:pt x="1165" y="4640"/>
                  </a:lnTo>
                  <a:lnTo>
                    <a:pt x="1166" y="4611"/>
                  </a:lnTo>
                  <a:lnTo>
                    <a:pt x="1167" y="4581"/>
                  </a:lnTo>
                  <a:lnTo>
                    <a:pt x="1167" y="4550"/>
                  </a:lnTo>
                  <a:lnTo>
                    <a:pt x="1168" y="4519"/>
                  </a:lnTo>
                  <a:lnTo>
                    <a:pt x="1168" y="4489"/>
                  </a:lnTo>
                  <a:lnTo>
                    <a:pt x="1169" y="4458"/>
                  </a:lnTo>
                  <a:lnTo>
                    <a:pt x="1169" y="4427"/>
                  </a:lnTo>
                  <a:lnTo>
                    <a:pt x="1170" y="4395"/>
                  </a:lnTo>
                  <a:lnTo>
                    <a:pt x="1170" y="4364"/>
                  </a:lnTo>
                  <a:lnTo>
                    <a:pt x="1171" y="4333"/>
                  </a:lnTo>
                  <a:lnTo>
                    <a:pt x="1171" y="4301"/>
                  </a:lnTo>
                  <a:lnTo>
                    <a:pt x="1171" y="4269"/>
                  </a:lnTo>
                  <a:lnTo>
                    <a:pt x="1171" y="4238"/>
                  </a:lnTo>
                  <a:lnTo>
                    <a:pt x="1172" y="4206"/>
                  </a:lnTo>
                  <a:lnTo>
                    <a:pt x="1172" y="4174"/>
                  </a:lnTo>
                  <a:lnTo>
                    <a:pt x="1172" y="4143"/>
                  </a:lnTo>
                  <a:lnTo>
                    <a:pt x="1172" y="4111"/>
                  </a:lnTo>
                  <a:lnTo>
                    <a:pt x="1173" y="4080"/>
                  </a:lnTo>
                  <a:lnTo>
                    <a:pt x="1172" y="4045"/>
                  </a:lnTo>
                  <a:lnTo>
                    <a:pt x="1172" y="4009"/>
                  </a:lnTo>
                  <a:lnTo>
                    <a:pt x="1172" y="3974"/>
                  </a:lnTo>
                  <a:lnTo>
                    <a:pt x="1172" y="3939"/>
                  </a:lnTo>
                  <a:lnTo>
                    <a:pt x="1171" y="3903"/>
                  </a:lnTo>
                  <a:lnTo>
                    <a:pt x="1171" y="3869"/>
                  </a:lnTo>
                  <a:lnTo>
                    <a:pt x="1171" y="3833"/>
                  </a:lnTo>
                  <a:lnTo>
                    <a:pt x="1171" y="3800"/>
                  </a:lnTo>
                  <a:lnTo>
                    <a:pt x="1170" y="3764"/>
                  </a:lnTo>
                  <a:lnTo>
                    <a:pt x="1170" y="3730"/>
                  </a:lnTo>
                  <a:lnTo>
                    <a:pt x="1169" y="3695"/>
                  </a:lnTo>
                  <a:lnTo>
                    <a:pt x="1169" y="3662"/>
                  </a:lnTo>
                  <a:lnTo>
                    <a:pt x="1168" y="3627"/>
                  </a:lnTo>
                  <a:lnTo>
                    <a:pt x="1168" y="3593"/>
                  </a:lnTo>
                  <a:lnTo>
                    <a:pt x="1168" y="3560"/>
                  </a:lnTo>
                  <a:lnTo>
                    <a:pt x="1168" y="3527"/>
                  </a:lnTo>
                  <a:lnTo>
                    <a:pt x="1167" y="3494"/>
                  </a:lnTo>
                  <a:lnTo>
                    <a:pt x="1166" y="3460"/>
                  </a:lnTo>
                  <a:lnTo>
                    <a:pt x="1165" y="3427"/>
                  </a:lnTo>
                  <a:lnTo>
                    <a:pt x="1165" y="3395"/>
                  </a:lnTo>
                  <a:lnTo>
                    <a:pt x="1164" y="3363"/>
                  </a:lnTo>
                  <a:lnTo>
                    <a:pt x="1163" y="3331"/>
                  </a:lnTo>
                  <a:lnTo>
                    <a:pt x="1163" y="3300"/>
                  </a:lnTo>
                  <a:lnTo>
                    <a:pt x="1163" y="3269"/>
                  </a:lnTo>
                  <a:lnTo>
                    <a:pt x="1162" y="3238"/>
                  </a:lnTo>
                  <a:lnTo>
                    <a:pt x="1161" y="3207"/>
                  </a:lnTo>
                  <a:lnTo>
                    <a:pt x="1160" y="3177"/>
                  </a:lnTo>
                  <a:lnTo>
                    <a:pt x="1160" y="3148"/>
                  </a:lnTo>
                  <a:lnTo>
                    <a:pt x="1159" y="3118"/>
                  </a:lnTo>
                  <a:lnTo>
                    <a:pt x="1158" y="3089"/>
                  </a:lnTo>
                  <a:lnTo>
                    <a:pt x="1158" y="3062"/>
                  </a:lnTo>
                  <a:lnTo>
                    <a:pt x="1158" y="3034"/>
                  </a:lnTo>
                  <a:lnTo>
                    <a:pt x="1157" y="3006"/>
                  </a:lnTo>
                  <a:lnTo>
                    <a:pt x="1156" y="2979"/>
                  </a:lnTo>
                  <a:lnTo>
                    <a:pt x="1155" y="2952"/>
                  </a:lnTo>
                  <a:lnTo>
                    <a:pt x="1155" y="2927"/>
                  </a:lnTo>
                  <a:lnTo>
                    <a:pt x="1154" y="2901"/>
                  </a:lnTo>
                  <a:lnTo>
                    <a:pt x="1153" y="2877"/>
                  </a:lnTo>
                  <a:lnTo>
                    <a:pt x="1152" y="2853"/>
                  </a:lnTo>
                  <a:lnTo>
                    <a:pt x="1152" y="2829"/>
                  </a:lnTo>
                  <a:lnTo>
                    <a:pt x="1151" y="2805"/>
                  </a:lnTo>
                  <a:lnTo>
                    <a:pt x="1150" y="2783"/>
                  </a:lnTo>
                  <a:lnTo>
                    <a:pt x="1149" y="2761"/>
                  </a:lnTo>
                  <a:lnTo>
                    <a:pt x="1149" y="2741"/>
                  </a:lnTo>
                  <a:lnTo>
                    <a:pt x="1148" y="2719"/>
                  </a:lnTo>
                  <a:lnTo>
                    <a:pt x="1147" y="2700"/>
                  </a:lnTo>
                  <a:lnTo>
                    <a:pt x="1146" y="2681"/>
                  </a:lnTo>
                  <a:lnTo>
                    <a:pt x="1146" y="2663"/>
                  </a:lnTo>
                  <a:lnTo>
                    <a:pt x="1145" y="2645"/>
                  </a:lnTo>
                  <a:lnTo>
                    <a:pt x="1144" y="2628"/>
                  </a:lnTo>
                  <a:lnTo>
                    <a:pt x="1143" y="2612"/>
                  </a:lnTo>
                  <a:lnTo>
                    <a:pt x="1143" y="2597"/>
                  </a:lnTo>
                  <a:lnTo>
                    <a:pt x="1142" y="2582"/>
                  </a:lnTo>
                  <a:lnTo>
                    <a:pt x="1142" y="2568"/>
                  </a:lnTo>
                  <a:lnTo>
                    <a:pt x="1142" y="2555"/>
                  </a:lnTo>
                  <a:lnTo>
                    <a:pt x="1142" y="2544"/>
                  </a:lnTo>
                  <a:lnTo>
                    <a:pt x="1141" y="2531"/>
                  </a:lnTo>
                  <a:lnTo>
                    <a:pt x="1141" y="2522"/>
                  </a:lnTo>
                  <a:lnTo>
                    <a:pt x="1140" y="2512"/>
                  </a:lnTo>
                  <a:lnTo>
                    <a:pt x="1140" y="2504"/>
                  </a:lnTo>
                  <a:lnTo>
                    <a:pt x="1140" y="2495"/>
                  </a:lnTo>
                  <a:lnTo>
                    <a:pt x="1140" y="2489"/>
                  </a:lnTo>
                  <a:lnTo>
                    <a:pt x="1140" y="2483"/>
                  </a:lnTo>
                  <a:lnTo>
                    <a:pt x="1140" y="2479"/>
                  </a:lnTo>
                  <a:lnTo>
                    <a:pt x="1173" y="2464"/>
                  </a:lnTo>
                  <a:lnTo>
                    <a:pt x="1207" y="2449"/>
                  </a:lnTo>
                  <a:lnTo>
                    <a:pt x="1240" y="2432"/>
                  </a:lnTo>
                  <a:lnTo>
                    <a:pt x="1274" y="2415"/>
                  </a:lnTo>
                  <a:lnTo>
                    <a:pt x="1305" y="2397"/>
                  </a:lnTo>
                  <a:lnTo>
                    <a:pt x="1337" y="2379"/>
                  </a:lnTo>
                  <a:lnTo>
                    <a:pt x="1367" y="2360"/>
                  </a:lnTo>
                  <a:lnTo>
                    <a:pt x="1399" y="2341"/>
                  </a:lnTo>
                  <a:lnTo>
                    <a:pt x="1428" y="2320"/>
                  </a:lnTo>
                  <a:lnTo>
                    <a:pt x="1458" y="2299"/>
                  </a:lnTo>
                  <a:lnTo>
                    <a:pt x="1486" y="2277"/>
                  </a:lnTo>
                  <a:lnTo>
                    <a:pt x="1515" y="2257"/>
                  </a:lnTo>
                  <a:lnTo>
                    <a:pt x="1542" y="2234"/>
                  </a:lnTo>
                  <a:lnTo>
                    <a:pt x="1570" y="2211"/>
                  </a:lnTo>
                  <a:lnTo>
                    <a:pt x="1596" y="2189"/>
                  </a:lnTo>
                  <a:lnTo>
                    <a:pt x="1622" y="2166"/>
                  </a:lnTo>
                  <a:lnTo>
                    <a:pt x="1647" y="2142"/>
                  </a:lnTo>
                  <a:lnTo>
                    <a:pt x="1671" y="2118"/>
                  </a:lnTo>
                  <a:lnTo>
                    <a:pt x="1696" y="2093"/>
                  </a:lnTo>
                  <a:lnTo>
                    <a:pt x="1720" y="2070"/>
                  </a:lnTo>
                  <a:lnTo>
                    <a:pt x="1742" y="2044"/>
                  </a:lnTo>
                  <a:lnTo>
                    <a:pt x="1765" y="2020"/>
                  </a:lnTo>
                  <a:lnTo>
                    <a:pt x="1786" y="1996"/>
                  </a:lnTo>
                  <a:lnTo>
                    <a:pt x="1809" y="1971"/>
                  </a:lnTo>
                  <a:lnTo>
                    <a:pt x="1828" y="1946"/>
                  </a:lnTo>
                  <a:lnTo>
                    <a:pt x="1848" y="1920"/>
                  </a:lnTo>
                  <a:lnTo>
                    <a:pt x="1868" y="1895"/>
                  </a:lnTo>
                  <a:lnTo>
                    <a:pt x="1888" y="1871"/>
                  </a:lnTo>
                  <a:lnTo>
                    <a:pt x="1906" y="1845"/>
                  </a:lnTo>
                  <a:lnTo>
                    <a:pt x="1924" y="1821"/>
                  </a:lnTo>
                  <a:lnTo>
                    <a:pt x="1942" y="1796"/>
                  </a:lnTo>
                  <a:lnTo>
                    <a:pt x="1960" y="1773"/>
                  </a:lnTo>
                  <a:lnTo>
                    <a:pt x="1975" y="1749"/>
                  </a:lnTo>
                  <a:lnTo>
                    <a:pt x="1992" y="1724"/>
                  </a:lnTo>
                  <a:lnTo>
                    <a:pt x="2007" y="1700"/>
                  </a:lnTo>
                  <a:lnTo>
                    <a:pt x="2022" y="1678"/>
                  </a:lnTo>
                  <a:lnTo>
                    <a:pt x="2035" y="1654"/>
                  </a:lnTo>
                  <a:lnTo>
                    <a:pt x="2050" y="1632"/>
                  </a:lnTo>
                  <a:lnTo>
                    <a:pt x="2063" y="1609"/>
                  </a:lnTo>
                  <a:lnTo>
                    <a:pt x="2076" y="1588"/>
                  </a:lnTo>
                  <a:lnTo>
                    <a:pt x="2087" y="1567"/>
                  </a:lnTo>
                  <a:lnTo>
                    <a:pt x="2099" y="1545"/>
                  </a:lnTo>
                  <a:lnTo>
                    <a:pt x="2111" y="1525"/>
                  </a:lnTo>
                  <a:lnTo>
                    <a:pt x="2122" y="1506"/>
                  </a:lnTo>
                  <a:lnTo>
                    <a:pt x="2131" y="1486"/>
                  </a:lnTo>
                  <a:lnTo>
                    <a:pt x="2141" y="1468"/>
                  </a:lnTo>
                  <a:lnTo>
                    <a:pt x="2150" y="1450"/>
                  </a:lnTo>
                  <a:lnTo>
                    <a:pt x="2159" y="1435"/>
                  </a:lnTo>
                  <a:lnTo>
                    <a:pt x="2166" y="1417"/>
                  </a:lnTo>
                  <a:lnTo>
                    <a:pt x="2174" y="1402"/>
                  </a:lnTo>
                  <a:lnTo>
                    <a:pt x="2180" y="1387"/>
                  </a:lnTo>
                  <a:lnTo>
                    <a:pt x="2187" y="1374"/>
                  </a:lnTo>
                  <a:lnTo>
                    <a:pt x="2192" y="1360"/>
                  </a:lnTo>
                  <a:lnTo>
                    <a:pt x="2198" y="1349"/>
                  </a:lnTo>
                  <a:lnTo>
                    <a:pt x="2203" y="1338"/>
                  </a:lnTo>
                  <a:lnTo>
                    <a:pt x="2208" y="1329"/>
                  </a:lnTo>
                  <a:lnTo>
                    <a:pt x="2211" y="1319"/>
                  </a:lnTo>
                  <a:lnTo>
                    <a:pt x="2214" y="1311"/>
                  </a:lnTo>
                  <a:lnTo>
                    <a:pt x="2217" y="1305"/>
                  </a:lnTo>
                  <a:lnTo>
                    <a:pt x="2220" y="1299"/>
                  </a:lnTo>
                  <a:lnTo>
                    <a:pt x="2223" y="1290"/>
                  </a:lnTo>
                  <a:lnTo>
                    <a:pt x="2226" y="1288"/>
                  </a:lnTo>
                  <a:lnTo>
                    <a:pt x="2226" y="1286"/>
                  </a:lnTo>
                  <a:lnTo>
                    <a:pt x="2227" y="1284"/>
                  </a:lnTo>
                  <a:lnTo>
                    <a:pt x="2226" y="1281"/>
                  </a:lnTo>
                  <a:lnTo>
                    <a:pt x="2225" y="1278"/>
                  </a:lnTo>
                  <a:lnTo>
                    <a:pt x="2220" y="1273"/>
                  </a:lnTo>
                  <a:lnTo>
                    <a:pt x="2215" y="1272"/>
                  </a:lnTo>
                  <a:lnTo>
                    <a:pt x="1998" y="1272"/>
                  </a:lnTo>
                  <a:lnTo>
                    <a:pt x="1991" y="1274"/>
                  </a:lnTo>
                  <a:lnTo>
                    <a:pt x="1987" y="1280"/>
                  </a:lnTo>
                  <a:lnTo>
                    <a:pt x="1975" y="1301"/>
                  </a:lnTo>
                  <a:lnTo>
                    <a:pt x="1965" y="1323"/>
                  </a:lnTo>
                  <a:lnTo>
                    <a:pt x="1954" y="1344"/>
                  </a:lnTo>
                  <a:lnTo>
                    <a:pt x="1943" y="1367"/>
                  </a:lnTo>
                  <a:lnTo>
                    <a:pt x="1930" y="1387"/>
                  </a:lnTo>
                  <a:lnTo>
                    <a:pt x="1917" y="1408"/>
                  </a:lnTo>
                  <a:lnTo>
                    <a:pt x="1903" y="1429"/>
                  </a:lnTo>
                  <a:lnTo>
                    <a:pt x="1890" y="1450"/>
                  </a:lnTo>
                  <a:lnTo>
                    <a:pt x="1875" y="1469"/>
                  </a:lnTo>
                  <a:lnTo>
                    <a:pt x="1859" y="1489"/>
                  </a:lnTo>
                  <a:lnTo>
                    <a:pt x="1843" y="1508"/>
                  </a:lnTo>
                  <a:lnTo>
                    <a:pt x="1828" y="1528"/>
                  </a:lnTo>
                  <a:lnTo>
                    <a:pt x="1811" y="1546"/>
                  </a:lnTo>
                  <a:lnTo>
                    <a:pt x="1794" y="1566"/>
                  </a:lnTo>
                  <a:lnTo>
                    <a:pt x="1777" y="1584"/>
                  </a:lnTo>
                  <a:lnTo>
                    <a:pt x="1761" y="1603"/>
                  </a:lnTo>
                  <a:lnTo>
                    <a:pt x="1741" y="1621"/>
                  </a:lnTo>
                  <a:lnTo>
                    <a:pt x="1723" y="1638"/>
                  </a:lnTo>
                  <a:lnTo>
                    <a:pt x="1705" y="1655"/>
                  </a:lnTo>
                  <a:lnTo>
                    <a:pt x="1687" y="1672"/>
                  </a:lnTo>
                  <a:lnTo>
                    <a:pt x="1667" y="1689"/>
                  </a:lnTo>
                  <a:lnTo>
                    <a:pt x="1648" y="1706"/>
                  </a:lnTo>
                  <a:lnTo>
                    <a:pt x="1629" y="1722"/>
                  </a:lnTo>
                  <a:lnTo>
                    <a:pt x="1610" y="1739"/>
                  </a:lnTo>
                  <a:lnTo>
                    <a:pt x="1590" y="1753"/>
                  </a:lnTo>
                  <a:lnTo>
                    <a:pt x="1571" y="1768"/>
                  </a:lnTo>
                  <a:lnTo>
                    <a:pt x="1550" y="1783"/>
                  </a:lnTo>
                  <a:lnTo>
                    <a:pt x="1532" y="1799"/>
                  </a:lnTo>
                  <a:lnTo>
                    <a:pt x="1512" y="1813"/>
                  </a:lnTo>
                  <a:lnTo>
                    <a:pt x="1492" y="1827"/>
                  </a:lnTo>
                  <a:lnTo>
                    <a:pt x="1472" y="1841"/>
                  </a:lnTo>
                  <a:lnTo>
                    <a:pt x="1454" y="1855"/>
                  </a:lnTo>
                  <a:lnTo>
                    <a:pt x="1433" y="1868"/>
                  </a:lnTo>
                  <a:lnTo>
                    <a:pt x="1414" y="1881"/>
                  </a:lnTo>
                  <a:lnTo>
                    <a:pt x="1394" y="1893"/>
                  </a:lnTo>
                  <a:lnTo>
                    <a:pt x="1375" y="1905"/>
                  </a:lnTo>
                  <a:lnTo>
                    <a:pt x="1355" y="1916"/>
                  </a:lnTo>
                  <a:lnTo>
                    <a:pt x="1337" y="1929"/>
                  </a:lnTo>
                  <a:lnTo>
                    <a:pt x="1318" y="1940"/>
                  </a:lnTo>
                  <a:lnTo>
                    <a:pt x="1300" y="1951"/>
                  </a:lnTo>
                  <a:lnTo>
                    <a:pt x="1282" y="1961"/>
                  </a:lnTo>
                  <a:lnTo>
                    <a:pt x="1264" y="1971"/>
                  </a:lnTo>
                  <a:lnTo>
                    <a:pt x="1245" y="1980"/>
                  </a:lnTo>
                  <a:lnTo>
                    <a:pt x="1229" y="1991"/>
                  </a:lnTo>
                  <a:lnTo>
                    <a:pt x="1212" y="2000"/>
                  </a:lnTo>
                  <a:lnTo>
                    <a:pt x="1195" y="2009"/>
                  </a:lnTo>
                  <a:lnTo>
                    <a:pt x="1180" y="2017"/>
                  </a:lnTo>
                  <a:lnTo>
                    <a:pt x="1165" y="2026"/>
                  </a:lnTo>
                  <a:lnTo>
                    <a:pt x="1150" y="2033"/>
                  </a:lnTo>
                  <a:lnTo>
                    <a:pt x="1134" y="2040"/>
                  </a:lnTo>
                  <a:lnTo>
                    <a:pt x="1120" y="2047"/>
                  </a:lnTo>
                  <a:lnTo>
                    <a:pt x="1108" y="2054"/>
                  </a:lnTo>
                  <a:lnTo>
                    <a:pt x="1094" y="2060"/>
                  </a:lnTo>
                  <a:lnTo>
                    <a:pt x="1083" y="2066"/>
                  </a:lnTo>
                  <a:lnTo>
                    <a:pt x="1070" y="2071"/>
                  </a:lnTo>
                  <a:lnTo>
                    <a:pt x="1060" y="2077"/>
                  </a:lnTo>
                  <a:lnTo>
                    <a:pt x="1049" y="2081"/>
                  </a:lnTo>
                  <a:lnTo>
                    <a:pt x="1040" y="2085"/>
                  </a:lnTo>
                  <a:lnTo>
                    <a:pt x="1031" y="2089"/>
                  </a:lnTo>
                  <a:lnTo>
                    <a:pt x="1024" y="2094"/>
                  </a:lnTo>
                  <a:lnTo>
                    <a:pt x="1015" y="2096"/>
                  </a:lnTo>
                  <a:lnTo>
                    <a:pt x="1009" y="2099"/>
                  </a:lnTo>
                  <a:lnTo>
                    <a:pt x="1003" y="2102"/>
                  </a:lnTo>
                  <a:lnTo>
                    <a:pt x="1000" y="2105"/>
                  </a:lnTo>
                  <a:lnTo>
                    <a:pt x="997" y="2099"/>
                  </a:lnTo>
                  <a:lnTo>
                    <a:pt x="994" y="2093"/>
                  </a:lnTo>
                  <a:lnTo>
                    <a:pt x="990" y="2084"/>
                  </a:lnTo>
                  <a:lnTo>
                    <a:pt x="986" y="2074"/>
                  </a:lnTo>
                  <a:lnTo>
                    <a:pt x="983" y="2068"/>
                  </a:lnTo>
                  <a:lnTo>
                    <a:pt x="980" y="2062"/>
                  </a:lnTo>
                  <a:lnTo>
                    <a:pt x="977" y="2056"/>
                  </a:lnTo>
                  <a:lnTo>
                    <a:pt x="974" y="2050"/>
                  </a:lnTo>
                  <a:lnTo>
                    <a:pt x="971" y="2042"/>
                  </a:lnTo>
                  <a:lnTo>
                    <a:pt x="968" y="2036"/>
                  </a:lnTo>
                  <a:lnTo>
                    <a:pt x="965" y="2029"/>
                  </a:lnTo>
                  <a:lnTo>
                    <a:pt x="963" y="2023"/>
                  </a:lnTo>
                  <a:lnTo>
                    <a:pt x="960" y="2016"/>
                  </a:lnTo>
                  <a:lnTo>
                    <a:pt x="956" y="2009"/>
                  </a:lnTo>
                  <a:lnTo>
                    <a:pt x="953" y="2002"/>
                  </a:lnTo>
                  <a:lnTo>
                    <a:pt x="950" y="1996"/>
                  </a:lnTo>
                  <a:lnTo>
                    <a:pt x="947" y="1990"/>
                  </a:lnTo>
                  <a:lnTo>
                    <a:pt x="944" y="1983"/>
                  </a:lnTo>
                  <a:lnTo>
                    <a:pt x="941" y="1977"/>
                  </a:lnTo>
                  <a:lnTo>
                    <a:pt x="939" y="1972"/>
                  </a:lnTo>
                  <a:lnTo>
                    <a:pt x="934" y="1961"/>
                  </a:lnTo>
                  <a:lnTo>
                    <a:pt x="931" y="1953"/>
                  </a:lnTo>
                  <a:lnTo>
                    <a:pt x="927" y="1946"/>
                  </a:lnTo>
                  <a:lnTo>
                    <a:pt x="926" y="1943"/>
                  </a:lnTo>
                  <a:lnTo>
                    <a:pt x="947" y="1932"/>
                  </a:lnTo>
                  <a:lnTo>
                    <a:pt x="970" y="1921"/>
                  </a:lnTo>
                  <a:lnTo>
                    <a:pt x="991" y="1910"/>
                  </a:lnTo>
                  <a:lnTo>
                    <a:pt x="1013" y="1899"/>
                  </a:lnTo>
                  <a:lnTo>
                    <a:pt x="1034" y="1887"/>
                  </a:lnTo>
                  <a:lnTo>
                    <a:pt x="1055" y="1875"/>
                  </a:lnTo>
                  <a:lnTo>
                    <a:pt x="1075" y="1863"/>
                  </a:lnTo>
                  <a:lnTo>
                    <a:pt x="1097" y="1850"/>
                  </a:lnTo>
                  <a:lnTo>
                    <a:pt x="1116" y="1837"/>
                  </a:lnTo>
                  <a:lnTo>
                    <a:pt x="1135" y="1824"/>
                  </a:lnTo>
                  <a:lnTo>
                    <a:pt x="1155" y="1810"/>
                  </a:lnTo>
                  <a:lnTo>
                    <a:pt x="1175" y="1796"/>
                  </a:lnTo>
                  <a:lnTo>
                    <a:pt x="1193" y="1782"/>
                  </a:lnTo>
                  <a:lnTo>
                    <a:pt x="1213" y="1768"/>
                  </a:lnTo>
                  <a:lnTo>
                    <a:pt x="1231" y="1754"/>
                  </a:lnTo>
                  <a:lnTo>
                    <a:pt x="1250" y="1741"/>
                  </a:lnTo>
                  <a:lnTo>
                    <a:pt x="1268" y="1725"/>
                  </a:lnTo>
                  <a:lnTo>
                    <a:pt x="1285" y="1710"/>
                  </a:lnTo>
                  <a:lnTo>
                    <a:pt x="1302" y="1695"/>
                  </a:lnTo>
                  <a:lnTo>
                    <a:pt x="1319" y="1680"/>
                  </a:lnTo>
                  <a:lnTo>
                    <a:pt x="1336" y="1664"/>
                  </a:lnTo>
                  <a:lnTo>
                    <a:pt x="1352" y="1649"/>
                  </a:lnTo>
                  <a:lnTo>
                    <a:pt x="1368" y="1634"/>
                  </a:lnTo>
                  <a:lnTo>
                    <a:pt x="1385" y="1619"/>
                  </a:lnTo>
                  <a:lnTo>
                    <a:pt x="1399" y="1602"/>
                  </a:lnTo>
                  <a:lnTo>
                    <a:pt x="1414" y="1587"/>
                  </a:lnTo>
                  <a:lnTo>
                    <a:pt x="1429" y="1572"/>
                  </a:lnTo>
                  <a:lnTo>
                    <a:pt x="1445" y="1557"/>
                  </a:lnTo>
                  <a:lnTo>
                    <a:pt x="1458" y="1541"/>
                  </a:lnTo>
                  <a:lnTo>
                    <a:pt x="1472" y="1526"/>
                  </a:lnTo>
                  <a:lnTo>
                    <a:pt x="1485" y="1511"/>
                  </a:lnTo>
                  <a:lnTo>
                    <a:pt x="1499" y="1497"/>
                  </a:lnTo>
                  <a:lnTo>
                    <a:pt x="1512" y="1481"/>
                  </a:lnTo>
                  <a:lnTo>
                    <a:pt x="1524" y="1466"/>
                  </a:lnTo>
                  <a:lnTo>
                    <a:pt x="1536" y="1451"/>
                  </a:lnTo>
                  <a:lnTo>
                    <a:pt x="1548" y="1437"/>
                  </a:lnTo>
                  <a:lnTo>
                    <a:pt x="1558" y="1421"/>
                  </a:lnTo>
                  <a:lnTo>
                    <a:pt x="1570" y="1407"/>
                  </a:lnTo>
                  <a:lnTo>
                    <a:pt x="1581" y="1393"/>
                  </a:lnTo>
                  <a:lnTo>
                    <a:pt x="1592" y="1380"/>
                  </a:lnTo>
                  <a:lnTo>
                    <a:pt x="1601" y="1366"/>
                  </a:lnTo>
                  <a:lnTo>
                    <a:pt x="1611" y="1352"/>
                  </a:lnTo>
                  <a:lnTo>
                    <a:pt x="1620" y="1338"/>
                  </a:lnTo>
                  <a:lnTo>
                    <a:pt x="1630" y="1326"/>
                  </a:lnTo>
                  <a:lnTo>
                    <a:pt x="1638" y="1314"/>
                  </a:lnTo>
                  <a:lnTo>
                    <a:pt x="1647" y="1301"/>
                  </a:lnTo>
                  <a:lnTo>
                    <a:pt x="1655" y="1289"/>
                  </a:lnTo>
                  <a:lnTo>
                    <a:pt x="1663" y="1279"/>
                  </a:lnTo>
                  <a:lnTo>
                    <a:pt x="1670" y="1267"/>
                  </a:lnTo>
                  <a:lnTo>
                    <a:pt x="1677" y="1257"/>
                  </a:lnTo>
                  <a:lnTo>
                    <a:pt x="1683" y="1247"/>
                  </a:lnTo>
                  <a:lnTo>
                    <a:pt x="1691" y="1237"/>
                  </a:lnTo>
                  <a:lnTo>
                    <a:pt x="1696" y="1227"/>
                  </a:lnTo>
                  <a:lnTo>
                    <a:pt x="1702" y="1219"/>
                  </a:lnTo>
                  <a:lnTo>
                    <a:pt x="1707" y="1210"/>
                  </a:lnTo>
                  <a:lnTo>
                    <a:pt x="1712" y="1204"/>
                  </a:lnTo>
                  <a:lnTo>
                    <a:pt x="1716" y="1196"/>
                  </a:lnTo>
                  <a:lnTo>
                    <a:pt x="1720" y="1189"/>
                  </a:lnTo>
                  <a:lnTo>
                    <a:pt x="1723" y="1183"/>
                  </a:lnTo>
                  <a:lnTo>
                    <a:pt x="1727" y="1177"/>
                  </a:lnTo>
                  <a:lnTo>
                    <a:pt x="1729" y="1171"/>
                  </a:lnTo>
                  <a:lnTo>
                    <a:pt x="1732" y="1168"/>
                  </a:lnTo>
                  <a:lnTo>
                    <a:pt x="1734" y="1164"/>
                  </a:lnTo>
                  <a:lnTo>
                    <a:pt x="1737" y="1162"/>
                  </a:lnTo>
                  <a:lnTo>
                    <a:pt x="1740" y="1162"/>
                  </a:lnTo>
                  <a:lnTo>
                    <a:pt x="1745" y="1162"/>
                  </a:lnTo>
                  <a:lnTo>
                    <a:pt x="1752" y="1162"/>
                  </a:lnTo>
                  <a:lnTo>
                    <a:pt x="1759" y="1162"/>
                  </a:lnTo>
                  <a:lnTo>
                    <a:pt x="1768" y="1162"/>
                  </a:lnTo>
                  <a:lnTo>
                    <a:pt x="1778" y="1162"/>
                  </a:lnTo>
                  <a:lnTo>
                    <a:pt x="1790" y="1162"/>
                  </a:lnTo>
                  <a:lnTo>
                    <a:pt x="1801" y="1162"/>
                  </a:lnTo>
                  <a:lnTo>
                    <a:pt x="1816" y="1162"/>
                  </a:lnTo>
                  <a:lnTo>
                    <a:pt x="1830" y="1162"/>
                  </a:lnTo>
                  <a:lnTo>
                    <a:pt x="1847" y="1162"/>
                  </a:lnTo>
                  <a:lnTo>
                    <a:pt x="1863" y="1162"/>
                  </a:lnTo>
                  <a:lnTo>
                    <a:pt x="1883" y="1162"/>
                  </a:lnTo>
                  <a:lnTo>
                    <a:pt x="1901" y="1162"/>
                  </a:lnTo>
                  <a:lnTo>
                    <a:pt x="1922" y="1162"/>
                  </a:lnTo>
                  <a:lnTo>
                    <a:pt x="1942" y="1162"/>
                  </a:lnTo>
                  <a:lnTo>
                    <a:pt x="1964" y="1162"/>
                  </a:lnTo>
                  <a:lnTo>
                    <a:pt x="1985" y="1162"/>
                  </a:lnTo>
                  <a:lnTo>
                    <a:pt x="2009" y="1162"/>
                  </a:lnTo>
                  <a:lnTo>
                    <a:pt x="2031" y="1162"/>
                  </a:lnTo>
                  <a:lnTo>
                    <a:pt x="2056" y="1162"/>
                  </a:lnTo>
                  <a:lnTo>
                    <a:pt x="2080" y="1162"/>
                  </a:lnTo>
                  <a:lnTo>
                    <a:pt x="2105" y="1162"/>
                  </a:lnTo>
                  <a:lnTo>
                    <a:pt x="2130" y="1162"/>
                  </a:lnTo>
                  <a:lnTo>
                    <a:pt x="2156" y="1162"/>
                  </a:lnTo>
                  <a:lnTo>
                    <a:pt x="2182" y="1162"/>
                  </a:lnTo>
                  <a:lnTo>
                    <a:pt x="2209" y="1162"/>
                  </a:lnTo>
                  <a:lnTo>
                    <a:pt x="2235" y="1162"/>
                  </a:lnTo>
                  <a:lnTo>
                    <a:pt x="2262" y="1162"/>
                  </a:lnTo>
                  <a:lnTo>
                    <a:pt x="2288" y="1162"/>
                  </a:lnTo>
                  <a:lnTo>
                    <a:pt x="2316" y="1162"/>
                  </a:lnTo>
                  <a:lnTo>
                    <a:pt x="2341" y="1162"/>
                  </a:lnTo>
                  <a:lnTo>
                    <a:pt x="2369" y="1162"/>
                  </a:lnTo>
                  <a:lnTo>
                    <a:pt x="2394" y="1162"/>
                  </a:lnTo>
                  <a:lnTo>
                    <a:pt x="2422" y="1162"/>
                  </a:lnTo>
                  <a:lnTo>
                    <a:pt x="2447" y="1162"/>
                  </a:lnTo>
                  <a:lnTo>
                    <a:pt x="2473" y="1162"/>
                  </a:lnTo>
                  <a:lnTo>
                    <a:pt x="2498" y="1162"/>
                  </a:lnTo>
                  <a:lnTo>
                    <a:pt x="2524" y="1162"/>
                  </a:lnTo>
                  <a:lnTo>
                    <a:pt x="2548" y="1162"/>
                  </a:lnTo>
                  <a:lnTo>
                    <a:pt x="2572" y="1162"/>
                  </a:lnTo>
                  <a:lnTo>
                    <a:pt x="2596" y="1162"/>
                  </a:lnTo>
                  <a:lnTo>
                    <a:pt x="2620" y="1162"/>
                  </a:lnTo>
                  <a:lnTo>
                    <a:pt x="2641" y="1162"/>
                  </a:lnTo>
                  <a:lnTo>
                    <a:pt x="2664" y="1162"/>
                  </a:lnTo>
                  <a:lnTo>
                    <a:pt x="2685" y="1162"/>
                  </a:lnTo>
                  <a:lnTo>
                    <a:pt x="2706" y="1162"/>
                  </a:lnTo>
                  <a:lnTo>
                    <a:pt x="2725" y="1162"/>
                  </a:lnTo>
                  <a:lnTo>
                    <a:pt x="2744" y="1162"/>
                  </a:lnTo>
                  <a:lnTo>
                    <a:pt x="2761" y="1162"/>
                  </a:lnTo>
                  <a:lnTo>
                    <a:pt x="2779" y="1162"/>
                  </a:lnTo>
                  <a:lnTo>
                    <a:pt x="2793" y="1162"/>
                  </a:lnTo>
                  <a:lnTo>
                    <a:pt x="2808" y="1162"/>
                  </a:lnTo>
                  <a:lnTo>
                    <a:pt x="2821" y="1162"/>
                  </a:lnTo>
                  <a:lnTo>
                    <a:pt x="2835" y="1162"/>
                  </a:lnTo>
                  <a:lnTo>
                    <a:pt x="2845" y="1162"/>
                  </a:lnTo>
                  <a:lnTo>
                    <a:pt x="2855" y="1162"/>
                  </a:lnTo>
                  <a:lnTo>
                    <a:pt x="2863" y="1162"/>
                  </a:lnTo>
                  <a:lnTo>
                    <a:pt x="2871" y="1162"/>
                  </a:lnTo>
                  <a:lnTo>
                    <a:pt x="2876" y="1162"/>
                  </a:lnTo>
                  <a:lnTo>
                    <a:pt x="2880" y="1162"/>
                  </a:lnTo>
                  <a:lnTo>
                    <a:pt x="2882" y="1162"/>
                  </a:lnTo>
                  <a:lnTo>
                    <a:pt x="2884" y="1162"/>
                  </a:lnTo>
                  <a:lnTo>
                    <a:pt x="2892" y="1158"/>
                  </a:lnTo>
                  <a:lnTo>
                    <a:pt x="2897" y="1150"/>
                  </a:lnTo>
                  <a:lnTo>
                    <a:pt x="2897" y="13"/>
                  </a:lnTo>
                  <a:lnTo>
                    <a:pt x="2892" y="4"/>
                  </a:lnTo>
                  <a:lnTo>
                    <a:pt x="2884" y="0"/>
                  </a:lnTo>
                  <a:lnTo>
                    <a:pt x="1647" y="0"/>
                  </a:lnTo>
                  <a:lnTo>
                    <a:pt x="1638" y="4"/>
                  </a:lnTo>
                  <a:lnTo>
                    <a:pt x="1635" y="13"/>
                  </a:lnTo>
                  <a:lnTo>
                    <a:pt x="1635" y="15"/>
                  </a:lnTo>
                  <a:lnTo>
                    <a:pt x="1635" y="21"/>
                  </a:lnTo>
                  <a:lnTo>
                    <a:pt x="1635" y="25"/>
                  </a:lnTo>
                  <a:lnTo>
                    <a:pt x="1635" y="32"/>
                  </a:lnTo>
                  <a:lnTo>
                    <a:pt x="1635" y="39"/>
                  </a:lnTo>
                  <a:lnTo>
                    <a:pt x="1635" y="48"/>
                  </a:lnTo>
                  <a:lnTo>
                    <a:pt x="1635" y="56"/>
                  </a:lnTo>
                  <a:lnTo>
                    <a:pt x="1635" y="67"/>
                  </a:lnTo>
                  <a:lnTo>
                    <a:pt x="1635" y="77"/>
                  </a:lnTo>
                  <a:lnTo>
                    <a:pt x="1635" y="89"/>
                  </a:lnTo>
                  <a:lnTo>
                    <a:pt x="1635" y="101"/>
                  </a:lnTo>
                  <a:lnTo>
                    <a:pt x="1635" y="114"/>
                  </a:lnTo>
                  <a:lnTo>
                    <a:pt x="1635" y="129"/>
                  </a:lnTo>
                  <a:lnTo>
                    <a:pt x="1635" y="144"/>
                  </a:lnTo>
                  <a:lnTo>
                    <a:pt x="1635" y="158"/>
                  </a:lnTo>
                  <a:lnTo>
                    <a:pt x="1635" y="173"/>
                  </a:lnTo>
                  <a:lnTo>
                    <a:pt x="1635" y="190"/>
                  </a:lnTo>
                  <a:lnTo>
                    <a:pt x="1635" y="207"/>
                  </a:lnTo>
                  <a:lnTo>
                    <a:pt x="1635" y="224"/>
                  </a:lnTo>
                  <a:lnTo>
                    <a:pt x="1635" y="241"/>
                  </a:lnTo>
                  <a:lnTo>
                    <a:pt x="1635" y="260"/>
                  </a:lnTo>
                  <a:lnTo>
                    <a:pt x="1635" y="279"/>
                  </a:lnTo>
                  <a:lnTo>
                    <a:pt x="1635" y="297"/>
                  </a:lnTo>
                  <a:lnTo>
                    <a:pt x="1635" y="316"/>
                  </a:lnTo>
                  <a:lnTo>
                    <a:pt x="1635" y="335"/>
                  </a:lnTo>
                  <a:lnTo>
                    <a:pt x="1635" y="355"/>
                  </a:lnTo>
                  <a:lnTo>
                    <a:pt x="1635" y="375"/>
                  </a:lnTo>
                  <a:lnTo>
                    <a:pt x="1635" y="395"/>
                  </a:lnTo>
                  <a:lnTo>
                    <a:pt x="1635" y="414"/>
                  </a:lnTo>
                  <a:lnTo>
                    <a:pt x="1635" y="434"/>
                  </a:lnTo>
                  <a:lnTo>
                    <a:pt x="1635" y="454"/>
                  </a:lnTo>
                  <a:lnTo>
                    <a:pt x="1635" y="473"/>
                  </a:lnTo>
                  <a:lnTo>
                    <a:pt x="1635" y="492"/>
                  </a:lnTo>
                  <a:lnTo>
                    <a:pt x="1635" y="513"/>
                  </a:lnTo>
                  <a:lnTo>
                    <a:pt x="1635" y="532"/>
                  </a:lnTo>
                  <a:lnTo>
                    <a:pt x="1635" y="551"/>
                  </a:lnTo>
                  <a:lnTo>
                    <a:pt x="1635" y="571"/>
                  </a:lnTo>
                  <a:lnTo>
                    <a:pt x="1635" y="590"/>
                  </a:lnTo>
                  <a:lnTo>
                    <a:pt x="1635" y="607"/>
                  </a:lnTo>
                  <a:lnTo>
                    <a:pt x="1635" y="626"/>
                  </a:lnTo>
                  <a:lnTo>
                    <a:pt x="1635" y="643"/>
                  </a:lnTo>
                  <a:lnTo>
                    <a:pt x="1635" y="661"/>
                  </a:lnTo>
                  <a:lnTo>
                    <a:pt x="1635" y="677"/>
                  </a:lnTo>
                  <a:lnTo>
                    <a:pt x="1635" y="695"/>
                  </a:lnTo>
                  <a:lnTo>
                    <a:pt x="1635" y="710"/>
                  </a:lnTo>
                  <a:lnTo>
                    <a:pt x="1635" y="726"/>
                  </a:lnTo>
                  <a:lnTo>
                    <a:pt x="1635" y="739"/>
                  </a:lnTo>
                  <a:lnTo>
                    <a:pt x="1635" y="754"/>
                  </a:lnTo>
                  <a:lnTo>
                    <a:pt x="1635" y="767"/>
                  </a:lnTo>
                  <a:lnTo>
                    <a:pt x="1635" y="780"/>
                  </a:lnTo>
                  <a:lnTo>
                    <a:pt x="1635" y="791"/>
                  </a:lnTo>
                  <a:lnTo>
                    <a:pt x="1635" y="803"/>
                  </a:lnTo>
                  <a:lnTo>
                    <a:pt x="1635" y="814"/>
                  </a:lnTo>
                  <a:lnTo>
                    <a:pt x="1635" y="824"/>
                  </a:lnTo>
                  <a:lnTo>
                    <a:pt x="1635" y="832"/>
                  </a:lnTo>
                  <a:lnTo>
                    <a:pt x="1635" y="839"/>
                  </a:lnTo>
                  <a:lnTo>
                    <a:pt x="1635" y="845"/>
                  </a:lnTo>
                  <a:lnTo>
                    <a:pt x="1635" y="852"/>
                  </a:lnTo>
                  <a:lnTo>
                    <a:pt x="1635" y="859"/>
                  </a:lnTo>
                  <a:lnTo>
                    <a:pt x="1635" y="863"/>
                  </a:lnTo>
                  <a:lnTo>
                    <a:pt x="1632" y="866"/>
                  </a:lnTo>
                  <a:lnTo>
                    <a:pt x="1629" y="872"/>
                  </a:lnTo>
                  <a:lnTo>
                    <a:pt x="1625" y="877"/>
                  </a:lnTo>
                  <a:lnTo>
                    <a:pt x="1621" y="883"/>
                  </a:lnTo>
                  <a:lnTo>
                    <a:pt x="1616" y="889"/>
                  </a:lnTo>
                  <a:lnTo>
                    <a:pt x="1611" y="895"/>
                  </a:lnTo>
                  <a:lnTo>
                    <a:pt x="1606" y="902"/>
                  </a:lnTo>
                  <a:lnTo>
                    <a:pt x="1601" y="910"/>
                  </a:lnTo>
                  <a:lnTo>
                    <a:pt x="1594" y="917"/>
                  </a:lnTo>
                  <a:lnTo>
                    <a:pt x="1587" y="925"/>
                  </a:lnTo>
                  <a:lnTo>
                    <a:pt x="1580" y="934"/>
                  </a:lnTo>
                  <a:lnTo>
                    <a:pt x="1573" y="943"/>
                  </a:lnTo>
                  <a:lnTo>
                    <a:pt x="1564" y="952"/>
                  </a:lnTo>
                  <a:lnTo>
                    <a:pt x="1555" y="961"/>
                  </a:lnTo>
                  <a:lnTo>
                    <a:pt x="1546" y="971"/>
                  </a:lnTo>
                  <a:lnTo>
                    <a:pt x="1537" y="982"/>
                  </a:lnTo>
                  <a:lnTo>
                    <a:pt x="1526" y="991"/>
                  </a:lnTo>
                  <a:lnTo>
                    <a:pt x="1516" y="1003"/>
                  </a:lnTo>
                  <a:lnTo>
                    <a:pt x="1505" y="1014"/>
                  </a:lnTo>
                  <a:lnTo>
                    <a:pt x="1493" y="1026"/>
                  </a:lnTo>
                  <a:lnTo>
                    <a:pt x="1481" y="1037"/>
                  </a:lnTo>
                  <a:lnTo>
                    <a:pt x="1469" y="1049"/>
                  </a:lnTo>
                  <a:lnTo>
                    <a:pt x="1457" y="1062"/>
                  </a:lnTo>
                  <a:lnTo>
                    <a:pt x="1445" y="1074"/>
                  </a:lnTo>
                  <a:lnTo>
                    <a:pt x="1430" y="1086"/>
                  </a:lnTo>
                  <a:lnTo>
                    <a:pt x="1416" y="1098"/>
                  </a:lnTo>
                  <a:lnTo>
                    <a:pt x="1402" y="1111"/>
                  </a:lnTo>
                  <a:lnTo>
                    <a:pt x="1388" y="1125"/>
                  </a:lnTo>
                  <a:lnTo>
                    <a:pt x="1371" y="1138"/>
                  </a:lnTo>
                  <a:lnTo>
                    <a:pt x="1356" y="1152"/>
                  </a:lnTo>
                  <a:lnTo>
                    <a:pt x="1340" y="1165"/>
                  </a:lnTo>
                  <a:lnTo>
                    <a:pt x="1325" y="1180"/>
                  </a:lnTo>
                  <a:lnTo>
                    <a:pt x="1306" y="1193"/>
                  </a:lnTo>
                  <a:lnTo>
                    <a:pt x="1289" y="1207"/>
                  </a:lnTo>
                  <a:lnTo>
                    <a:pt x="1271" y="1220"/>
                  </a:lnTo>
                  <a:lnTo>
                    <a:pt x="1253" y="1234"/>
                  </a:lnTo>
                  <a:lnTo>
                    <a:pt x="1234" y="1249"/>
                  </a:lnTo>
                  <a:lnTo>
                    <a:pt x="1215" y="1263"/>
                  </a:lnTo>
                  <a:lnTo>
                    <a:pt x="1195" y="1277"/>
                  </a:lnTo>
                  <a:lnTo>
                    <a:pt x="1176" y="1292"/>
                  </a:lnTo>
                  <a:lnTo>
                    <a:pt x="1155" y="1307"/>
                  </a:lnTo>
                  <a:lnTo>
                    <a:pt x="1134" y="1321"/>
                  </a:lnTo>
                  <a:lnTo>
                    <a:pt x="1113" y="1335"/>
                  </a:lnTo>
                  <a:lnTo>
                    <a:pt x="1093" y="1350"/>
                  </a:lnTo>
                  <a:lnTo>
                    <a:pt x="1070" y="1364"/>
                  </a:lnTo>
                  <a:lnTo>
                    <a:pt x="1049" y="1379"/>
                  </a:lnTo>
                  <a:lnTo>
                    <a:pt x="1027" y="1393"/>
                  </a:lnTo>
                  <a:lnTo>
                    <a:pt x="1004" y="1408"/>
                  </a:lnTo>
                  <a:lnTo>
                    <a:pt x="980" y="1421"/>
                  </a:lnTo>
                  <a:lnTo>
                    <a:pt x="956" y="1437"/>
                  </a:lnTo>
                  <a:lnTo>
                    <a:pt x="932" y="1450"/>
                  </a:lnTo>
                  <a:lnTo>
                    <a:pt x="908" y="1465"/>
                  </a:lnTo>
                  <a:lnTo>
                    <a:pt x="882" y="1478"/>
                  </a:lnTo>
                  <a:lnTo>
                    <a:pt x="857" y="1493"/>
                  </a:lnTo>
                  <a:lnTo>
                    <a:pt x="831" y="1507"/>
                  </a:lnTo>
                  <a:lnTo>
                    <a:pt x="806" y="1521"/>
                  </a:lnTo>
                  <a:lnTo>
                    <a:pt x="780" y="1533"/>
                  </a:lnTo>
                  <a:lnTo>
                    <a:pt x="753" y="1547"/>
                  </a:lnTo>
                  <a:lnTo>
                    <a:pt x="726" y="1560"/>
                  </a:lnTo>
                  <a:lnTo>
                    <a:pt x="699" y="1574"/>
                  </a:lnTo>
                  <a:lnTo>
                    <a:pt x="671" y="1586"/>
                  </a:lnTo>
                  <a:lnTo>
                    <a:pt x="643" y="1599"/>
                  </a:lnTo>
                  <a:lnTo>
                    <a:pt x="615" y="1611"/>
                  </a:lnTo>
                  <a:lnTo>
                    <a:pt x="587" y="1625"/>
                  </a:lnTo>
                  <a:lnTo>
                    <a:pt x="563" y="1634"/>
                  </a:lnTo>
                  <a:lnTo>
                    <a:pt x="541" y="1643"/>
                  </a:lnTo>
                  <a:lnTo>
                    <a:pt x="519" y="1653"/>
                  </a:lnTo>
                  <a:lnTo>
                    <a:pt x="498" y="1664"/>
                  </a:lnTo>
                  <a:lnTo>
                    <a:pt x="477" y="1675"/>
                  </a:lnTo>
                  <a:lnTo>
                    <a:pt x="457" y="1686"/>
                  </a:lnTo>
                  <a:lnTo>
                    <a:pt x="438" y="1696"/>
                  </a:lnTo>
                  <a:lnTo>
                    <a:pt x="420" y="1708"/>
                  </a:lnTo>
                  <a:lnTo>
                    <a:pt x="401" y="1719"/>
                  </a:lnTo>
                  <a:lnTo>
                    <a:pt x="383" y="1730"/>
                  </a:lnTo>
                  <a:lnTo>
                    <a:pt x="366" y="1742"/>
                  </a:lnTo>
                  <a:lnTo>
                    <a:pt x="350" y="1754"/>
                  </a:lnTo>
                  <a:lnTo>
                    <a:pt x="334" y="1766"/>
                  </a:lnTo>
                  <a:lnTo>
                    <a:pt x="319" y="1778"/>
                  </a:lnTo>
                  <a:lnTo>
                    <a:pt x="304" y="1790"/>
                  </a:lnTo>
                  <a:lnTo>
                    <a:pt x="290" y="1803"/>
                  </a:lnTo>
                  <a:lnTo>
                    <a:pt x="275" y="1815"/>
                  </a:lnTo>
                  <a:lnTo>
                    <a:pt x="262" y="1827"/>
                  </a:lnTo>
                  <a:lnTo>
                    <a:pt x="250" y="1839"/>
                  </a:lnTo>
                  <a:lnTo>
                    <a:pt x="238" y="1851"/>
                  </a:lnTo>
                  <a:lnTo>
                    <a:pt x="225" y="1864"/>
                  </a:lnTo>
                  <a:lnTo>
                    <a:pt x="214" y="1877"/>
                  </a:lnTo>
                  <a:lnTo>
                    <a:pt x="203" y="1889"/>
                  </a:lnTo>
                  <a:lnTo>
                    <a:pt x="194" y="1902"/>
                  </a:lnTo>
                  <a:lnTo>
                    <a:pt x="184" y="1914"/>
                  </a:lnTo>
                  <a:lnTo>
                    <a:pt x="175" y="1927"/>
                  </a:lnTo>
                  <a:lnTo>
                    <a:pt x="165" y="1939"/>
                  </a:lnTo>
                  <a:lnTo>
                    <a:pt x="157" y="1952"/>
                  </a:lnTo>
                  <a:lnTo>
                    <a:pt x="148" y="1964"/>
                  </a:lnTo>
                  <a:lnTo>
                    <a:pt x="141" y="1977"/>
                  </a:lnTo>
                  <a:lnTo>
                    <a:pt x="133" y="1990"/>
                  </a:lnTo>
                  <a:lnTo>
                    <a:pt x="127" y="2003"/>
                  </a:lnTo>
                  <a:lnTo>
                    <a:pt x="120" y="2014"/>
                  </a:lnTo>
                  <a:lnTo>
                    <a:pt x="113" y="2026"/>
                  </a:lnTo>
                  <a:lnTo>
                    <a:pt x="106" y="2038"/>
                  </a:lnTo>
                  <a:lnTo>
                    <a:pt x="101" y="2051"/>
                  </a:lnTo>
                  <a:lnTo>
                    <a:pt x="95" y="2062"/>
                  </a:lnTo>
                  <a:lnTo>
                    <a:pt x="90" y="2074"/>
                  </a:lnTo>
                  <a:lnTo>
                    <a:pt x="85" y="2086"/>
                  </a:lnTo>
                  <a:lnTo>
                    <a:pt x="82" y="2098"/>
                  </a:lnTo>
                  <a:lnTo>
                    <a:pt x="77" y="2109"/>
                  </a:lnTo>
                  <a:lnTo>
                    <a:pt x="73" y="2121"/>
                  </a:lnTo>
                  <a:lnTo>
                    <a:pt x="70" y="2131"/>
                  </a:lnTo>
                  <a:lnTo>
                    <a:pt x="67" y="2143"/>
                  </a:lnTo>
                  <a:lnTo>
                    <a:pt x="64" y="2153"/>
                  </a:lnTo>
                  <a:lnTo>
                    <a:pt x="61" y="2164"/>
                  </a:lnTo>
                  <a:lnTo>
                    <a:pt x="59" y="2175"/>
                  </a:lnTo>
                  <a:lnTo>
                    <a:pt x="57" y="2186"/>
                  </a:lnTo>
                  <a:lnTo>
                    <a:pt x="54" y="2195"/>
                  </a:lnTo>
                  <a:lnTo>
                    <a:pt x="52" y="2205"/>
                  </a:lnTo>
                  <a:lnTo>
                    <a:pt x="49" y="2214"/>
                  </a:lnTo>
                  <a:lnTo>
                    <a:pt x="48" y="2224"/>
                  </a:lnTo>
                  <a:lnTo>
                    <a:pt x="46" y="2233"/>
                  </a:lnTo>
                  <a:lnTo>
                    <a:pt x="45" y="2242"/>
                  </a:lnTo>
                  <a:lnTo>
                    <a:pt x="44" y="2251"/>
                  </a:lnTo>
                  <a:lnTo>
                    <a:pt x="44" y="2260"/>
                  </a:lnTo>
                  <a:lnTo>
                    <a:pt x="43" y="2267"/>
                  </a:lnTo>
                  <a:lnTo>
                    <a:pt x="42" y="2275"/>
                  </a:lnTo>
                  <a:lnTo>
                    <a:pt x="42" y="2282"/>
                  </a:lnTo>
                  <a:lnTo>
                    <a:pt x="42" y="2290"/>
                  </a:lnTo>
                  <a:lnTo>
                    <a:pt x="42" y="2297"/>
                  </a:lnTo>
                  <a:lnTo>
                    <a:pt x="42" y="2304"/>
                  </a:lnTo>
                  <a:lnTo>
                    <a:pt x="42" y="2310"/>
                  </a:lnTo>
                  <a:lnTo>
                    <a:pt x="42" y="2317"/>
                  </a:lnTo>
                  <a:lnTo>
                    <a:pt x="42" y="2325"/>
                  </a:lnTo>
                  <a:lnTo>
                    <a:pt x="42" y="2332"/>
                  </a:lnTo>
                  <a:lnTo>
                    <a:pt x="42" y="2338"/>
                  </a:lnTo>
                  <a:lnTo>
                    <a:pt x="43" y="2345"/>
                  </a:lnTo>
                  <a:lnTo>
                    <a:pt x="43" y="2352"/>
                  </a:lnTo>
                  <a:lnTo>
                    <a:pt x="44" y="2357"/>
                  </a:lnTo>
                  <a:lnTo>
                    <a:pt x="45" y="2357"/>
                  </a:lnTo>
                  <a:lnTo>
                    <a:pt x="48" y="2377"/>
                  </a:lnTo>
                  <a:lnTo>
                    <a:pt x="52" y="2398"/>
                  </a:lnTo>
                  <a:lnTo>
                    <a:pt x="55" y="2420"/>
                  </a:lnTo>
                  <a:lnTo>
                    <a:pt x="58" y="2441"/>
                  </a:lnTo>
                  <a:lnTo>
                    <a:pt x="61" y="2461"/>
                  </a:lnTo>
                  <a:lnTo>
                    <a:pt x="64" y="2483"/>
                  </a:lnTo>
                  <a:lnTo>
                    <a:pt x="67" y="2504"/>
                  </a:lnTo>
                  <a:lnTo>
                    <a:pt x="71" y="2525"/>
                  </a:lnTo>
                  <a:lnTo>
                    <a:pt x="73" y="2546"/>
                  </a:lnTo>
                  <a:lnTo>
                    <a:pt x="76" y="2567"/>
                  </a:lnTo>
                  <a:lnTo>
                    <a:pt x="79" y="2588"/>
                  </a:lnTo>
                  <a:lnTo>
                    <a:pt x="82" y="2610"/>
                  </a:lnTo>
                  <a:lnTo>
                    <a:pt x="84" y="2630"/>
                  </a:lnTo>
                  <a:lnTo>
                    <a:pt x="87" y="2651"/>
                  </a:lnTo>
                  <a:lnTo>
                    <a:pt x="89" y="2673"/>
                  </a:lnTo>
                  <a:lnTo>
                    <a:pt x="92" y="2694"/>
                  </a:lnTo>
                  <a:lnTo>
                    <a:pt x="94" y="2714"/>
                  </a:lnTo>
                  <a:lnTo>
                    <a:pt x="96" y="2736"/>
                  </a:lnTo>
                  <a:lnTo>
                    <a:pt x="98" y="2756"/>
                  </a:lnTo>
                  <a:lnTo>
                    <a:pt x="100" y="2777"/>
                  </a:lnTo>
                  <a:lnTo>
                    <a:pt x="102" y="2798"/>
                  </a:lnTo>
                  <a:lnTo>
                    <a:pt x="104" y="2819"/>
                  </a:lnTo>
                  <a:lnTo>
                    <a:pt x="106" y="2839"/>
                  </a:lnTo>
                  <a:lnTo>
                    <a:pt x="109" y="2861"/>
                  </a:lnTo>
                  <a:lnTo>
                    <a:pt x="111" y="2881"/>
                  </a:lnTo>
                  <a:lnTo>
                    <a:pt x="113" y="2902"/>
                  </a:lnTo>
                  <a:lnTo>
                    <a:pt x="115" y="2923"/>
                  </a:lnTo>
                  <a:lnTo>
                    <a:pt x="117" y="2944"/>
                  </a:lnTo>
                  <a:lnTo>
                    <a:pt x="118" y="2964"/>
                  </a:lnTo>
                  <a:lnTo>
                    <a:pt x="120" y="2986"/>
                  </a:lnTo>
                  <a:lnTo>
                    <a:pt x="122" y="3006"/>
                  </a:lnTo>
                  <a:lnTo>
                    <a:pt x="124" y="3027"/>
                  </a:lnTo>
                  <a:lnTo>
                    <a:pt x="125" y="3047"/>
                  </a:lnTo>
                  <a:lnTo>
                    <a:pt x="126" y="3068"/>
                  </a:lnTo>
                  <a:lnTo>
                    <a:pt x="127" y="3087"/>
                  </a:lnTo>
                  <a:lnTo>
                    <a:pt x="129" y="3109"/>
                  </a:lnTo>
                  <a:lnTo>
                    <a:pt x="130" y="3129"/>
                  </a:lnTo>
                  <a:lnTo>
                    <a:pt x="131" y="3149"/>
                  </a:lnTo>
                  <a:lnTo>
                    <a:pt x="132" y="3170"/>
                  </a:lnTo>
                  <a:lnTo>
                    <a:pt x="134" y="3191"/>
                  </a:lnTo>
                  <a:lnTo>
                    <a:pt x="134" y="3210"/>
                  </a:lnTo>
                  <a:lnTo>
                    <a:pt x="135" y="3231"/>
                  </a:lnTo>
                  <a:lnTo>
                    <a:pt x="136" y="3251"/>
                  </a:lnTo>
                  <a:lnTo>
                    <a:pt x="137" y="3272"/>
                  </a:lnTo>
                  <a:lnTo>
                    <a:pt x="137" y="3292"/>
                  </a:lnTo>
                  <a:lnTo>
                    <a:pt x="139" y="3312"/>
                  </a:lnTo>
                  <a:lnTo>
                    <a:pt x="139" y="3332"/>
                  </a:lnTo>
                  <a:lnTo>
                    <a:pt x="141" y="3354"/>
                  </a:lnTo>
                  <a:lnTo>
                    <a:pt x="141" y="3373"/>
                  </a:lnTo>
                  <a:lnTo>
                    <a:pt x="142" y="3393"/>
                  </a:lnTo>
                  <a:lnTo>
                    <a:pt x="142" y="3413"/>
                  </a:lnTo>
                  <a:lnTo>
                    <a:pt x="143" y="3433"/>
                  </a:lnTo>
                  <a:lnTo>
                    <a:pt x="143" y="3452"/>
                  </a:lnTo>
                  <a:lnTo>
                    <a:pt x="144" y="3473"/>
                  </a:lnTo>
                  <a:lnTo>
                    <a:pt x="144" y="3492"/>
                  </a:lnTo>
                  <a:lnTo>
                    <a:pt x="145" y="3512"/>
                  </a:lnTo>
                  <a:lnTo>
                    <a:pt x="145" y="3531"/>
                  </a:lnTo>
                  <a:lnTo>
                    <a:pt x="145" y="3551"/>
                  </a:lnTo>
                  <a:lnTo>
                    <a:pt x="145" y="3570"/>
                  </a:lnTo>
                  <a:lnTo>
                    <a:pt x="146" y="3590"/>
                  </a:lnTo>
                  <a:lnTo>
                    <a:pt x="146" y="3610"/>
                  </a:lnTo>
                  <a:lnTo>
                    <a:pt x="146" y="3629"/>
                  </a:lnTo>
                  <a:lnTo>
                    <a:pt x="146" y="3648"/>
                  </a:lnTo>
                  <a:lnTo>
                    <a:pt x="147" y="3669"/>
                  </a:lnTo>
                  <a:lnTo>
                    <a:pt x="146" y="3703"/>
                  </a:lnTo>
                  <a:lnTo>
                    <a:pt x="146" y="3738"/>
                  </a:lnTo>
                  <a:lnTo>
                    <a:pt x="145" y="3772"/>
                  </a:lnTo>
                  <a:lnTo>
                    <a:pt x="145" y="3808"/>
                  </a:lnTo>
                  <a:lnTo>
                    <a:pt x="144" y="3841"/>
                  </a:lnTo>
                  <a:lnTo>
                    <a:pt x="143" y="3876"/>
                  </a:lnTo>
                  <a:lnTo>
                    <a:pt x="142" y="3910"/>
                  </a:lnTo>
                  <a:lnTo>
                    <a:pt x="142" y="3944"/>
                  </a:lnTo>
                  <a:lnTo>
                    <a:pt x="140" y="3977"/>
                  </a:lnTo>
                  <a:lnTo>
                    <a:pt x="139" y="4010"/>
                  </a:lnTo>
                  <a:lnTo>
                    <a:pt x="138" y="4043"/>
                  </a:lnTo>
                  <a:lnTo>
                    <a:pt x="137" y="4076"/>
                  </a:lnTo>
                  <a:lnTo>
                    <a:pt x="135" y="4108"/>
                  </a:lnTo>
                  <a:lnTo>
                    <a:pt x="134" y="4140"/>
                  </a:lnTo>
                  <a:lnTo>
                    <a:pt x="133" y="4173"/>
                  </a:lnTo>
                  <a:lnTo>
                    <a:pt x="132" y="4205"/>
                  </a:lnTo>
                  <a:lnTo>
                    <a:pt x="129" y="4236"/>
                  </a:lnTo>
                  <a:lnTo>
                    <a:pt x="128" y="4266"/>
                  </a:lnTo>
                  <a:lnTo>
                    <a:pt x="125" y="4297"/>
                  </a:lnTo>
                  <a:lnTo>
                    <a:pt x="124" y="4328"/>
                  </a:lnTo>
                  <a:lnTo>
                    <a:pt x="121" y="4358"/>
                  </a:lnTo>
                  <a:lnTo>
                    <a:pt x="120" y="4388"/>
                  </a:lnTo>
                  <a:lnTo>
                    <a:pt x="117" y="4418"/>
                  </a:lnTo>
                  <a:lnTo>
                    <a:pt x="116" y="4448"/>
                  </a:lnTo>
                  <a:lnTo>
                    <a:pt x="113" y="4477"/>
                  </a:lnTo>
                  <a:lnTo>
                    <a:pt x="111" y="4505"/>
                  </a:lnTo>
                  <a:lnTo>
                    <a:pt x="108" y="4534"/>
                  </a:lnTo>
                  <a:lnTo>
                    <a:pt x="106" y="4562"/>
                  </a:lnTo>
                  <a:lnTo>
                    <a:pt x="103" y="4590"/>
                  </a:lnTo>
                  <a:lnTo>
                    <a:pt x="101" y="4617"/>
                  </a:lnTo>
                  <a:lnTo>
                    <a:pt x="99" y="4644"/>
                  </a:lnTo>
                  <a:lnTo>
                    <a:pt x="97" y="4672"/>
                  </a:lnTo>
                  <a:lnTo>
                    <a:pt x="94" y="4697"/>
                  </a:lnTo>
                  <a:lnTo>
                    <a:pt x="91" y="4723"/>
                  </a:lnTo>
                  <a:lnTo>
                    <a:pt x="88" y="4748"/>
                  </a:lnTo>
                  <a:lnTo>
                    <a:pt x="86" y="4775"/>
                  </a:lnTo>
                  <a:lnTo>
                    <a:pt x="83" y="4799"/>
                  </a:lnTo>
                  <a:lnTo>
                    <a:pt x="81" y="4823"/>
                  </a:lnTo>
                  <a:lnTo>
                    <a:pt x="78" y="4848"/>
                  </a:lnTo>
                  <a:lnTo>
                    <a:pt x="76" y="4872"/>
                  </a:lnTo>
                  <a:lnTo>
                    <a:pt x="73" y="4894"/>
                  </a:lnTo>
                  <a:lnTo>
                    <a:pt x="70" y="4918"/>
                  </a:lnTo>
                  <a:lnTo>
                    <a:pt x="67" y="4940"/>
                  </a:lnTo>
                  <a:lnTo>
                    <a:pt x="65" y="4963"/>
                  </a:lnTo>
                  <a:lnTo>
                    <a:pt x="62" y="4984"/>
                  </a:lnTo>
                  <a:lnTo>
                    <a:pt x="60" y="5005"/>
                  </a:lnTo>
                  <a:lnTo>
                    <a:pt x="57" y="5027"/>
                  </a:lnTo>
                  <a:lnTo>
                    <a:pt x="55" y="5048"/>
                  </a:lnTo>
                  <a:lnTo>
                    <a:pt x="52" y="5067"/>
                  </a:lnTo>
                  <a:lnTo>
                    <a:pt x="48" y="5087"/>
                  </a:lnTo>
                  <a:lnTo>
                    <a:pt x="46" y="5106"/>
                  </a:lnTo>
                  <a:lnTo>
                    <a:pt x="44" y="5125"/>
                  </a:lnTo>
                  <a:lnTo>
                    <a:pt x="41" y="5142"/>
                  </a:lnTo>
                  <a:lnTo>
                    <a:pt x="39" y="5161"/>
                  </a:lnTo>
                  <a:lnTo>
                    <a:pt x="37" y="5178"/>
                  </a:lnTo>
                  <a:lnTo>
                    <a:pt x="35" y="5195"/>
                  </a:lnTo>
                  <a:lnTo>
                    <a:pt x="32" y="5211"/>
                  </a:lnTo>
                  <a:lnTo>
                    <a:pt x="30" y="5227"/>
                  </a:lnTo>
                  <a:lnTo>
                    <a:pt x="28" y="5242"/>
                  </a:lnTo>
                  <a:lnTo>
                    <a:pt x="26" y="5258"/>
                  </a:lnTo>
                  <a:lnTo>
                    <a:pt x="24" y="5272"/>
                  </a:lnTo>
                  <a:lnTo>
                    <a:pt x="23" y="5286"/>
                  </a:lnTo>
                  <a:lnTo>
                    <a:pt x="21" y="5299"/>
                  </a:lnTo>
                  <a:lnTo>
                    <a:pt x="20" y="5313"/>
                  </a:lnTo>
                  <a:lnTo>
                    <a:pt x="7" y="5401"/>
                  </a:lnTo>
                  <a:lnTo>
                    <a:pt x="6" y="5407"/>
                  </a:lnTo>
                  <a:lnTo>
                    <a:pt x="5" y="5414"/>
                  </a:lnTo>
                  <a:lnTo>
                    <a:pt x="4" y="5420"/>
                  </a:lnTo>
                  <a:lnTo>
                    <a:pt x="4" y="5427"/>
                  </a:lnTo>
                  <a:lnTo>
                    <a:pt x="3" y="5433"/>
                  </a:lnTo>
                  <a:lnTo>
                    <a:pt x="2" y="5439"/>
                  </a:lnTo>
                  <a:lnTo>
                    <a:pt x="2" y="5445"/>
                  </a:lnTo>
                  <a:lnTo>
                    <a:pt x="2" y="5452"/>
                  </a:lnTo>
                  <a:lnTo>
                    <a:pt x="1" y="5458"/>
                  </a:lnTo>
                  <a:lnTo>
                    <a:pt x="0" y="5464"/>
                  </a:lnTo>
                  <a:lnTo>
                    <a:pt x="0" y="5470"/>
                  </a:lnTo>
                  <a:lnTo>
                    <a:pt x="0" y="5476"/>
                  </a:lnTo>
                  <a:lnTo>
                    <a:pt x="0" y="5481"/>
                  </a:lnTo>
                  <a:lnTo>
                    <a:pt x="0" y="5487"/>
                  </a:lnTo>
                  <a:lnTo>
                    <a:pt x="0" y="5493"/>
                  </a:lnTo>
                  <a:lnTo>
                    <a:pt x="0" y="5499"/>
                  </a:lnTo>
                  <a:lnTo>
                    <a:pt x="0" y="5505"/>
                  </a:lnTo>
                  <a:lnTo>
                    <a:pt x="0" y="5511"/>
                  </a:lnTo>
                  <a:lnTo>
                    <a:pt x="0" y="5518"/>
                  </a:lnTo>
                  <a:lnTo>
                    <a:pt x="0" y="5524"/>
                  </a:lnTo>
                  <a:lnTo>
                    <a:pt x="0" y="5529"/>
                  </a:lnTo>
                  <a:lnTo>
                    <a:pt x="0" y="5535"/>
                  </a:lnTo>
                  <a:lnTo>
                    <a:pt x="1" y="5541"/>
                  </a:lnTo>
                  <a:lnTo>
                    <a:pt x="2" y="5547"/>
                  </a:lnTo>
                  <a:lnTo>
                    <a:pt x="3" y="5557"/>
                  </a:lnTo>
                  <a:lnTo>
                    <a:pt x="5" y="5568"/>
                  </a:lnTo>
                  <a:lnTo>
                    <a:pt x="8" y="5577"/>
                  </a:lnTo>
                  <a:lnTo>
                    <a:pt x="11" y="5587"/>
                  </a:lnTo>
                  <a:lnTo>
                    <a:pt x="13" y="5594"/>
                  </a:lnTo>
                  <a:lnTo>
                    <a:pt x="16" y="5602"/>
                  </a:lnTo>
                  <a:lnTo>
                    <a:pt x="20" y="5609"/>
                  </a:lnTo>
                  <a:lnTo>
                    <a:pt x="25" y="5616"/>
                  </a:lnTo>
                  <a:lnTo>
                    <a:pt x="28" y="5622"/>
                  </a:lnTo>
                  <a:lnTo>
                    <a:pt x="33" y="5628"/>
                  </a:lnTo>
                  <a:lnTo>
                    <a:pt x="39" y="5632"/>
                  </a:lnTo>
                  <a:lnTo>
                    <a:pt x="45" y="5637"/>
                  </a:lnTo>
                  <a:lnTo>
                    <a:pt x="52" y="5640"/>
                  </a:lnTo>
                  <a:lnTo>
                    <a:pt x="58" y="5644"/>
                  </a:lnTo>
                  <a:lnTo>
                    <a:pt x="64" y="5645"/>
                  </a:lnTo>
                  <a:lnTo>
                    <a:pt x="70" y="5647"/>
                  </a:lnTo>
                  <a:lnTo>
                    <a:pt x="76" y="5647"/>
                  </a:lnTo>
                  <a:lnTo>
                    <a:pt x="82" y="5648"/>
                  </a:lnTo>
                  <a:lnTo>
                    <a:pt x="88" y="5647"/>
                  </a:lnTo>
                  <a:lnTo>
                    <a:pt x="95" y="5647"/>
                  </a:lnTo>
                  <a:lnTo>
                    <a:pt x="105" y="5644"/>
                  </a:lnTo>
                  <a:lnTo>
                    <a:pt x="115" y="5642"/>
                  </a:lnTo>
                  <a:lnTo>
                    <a:pt x="121" y="5638"/>
                  </a:lnTo>
                  <a:lnTo>
                    <a:pt x="126" y="5637"/>
                  </a:lnTo>
                  <a:lnTo>
                    <a:pt x="140" y="5631"/>
                  </a:lnTo>
                  <a:lnTo>
                    <a:pt x="154" y="5624"/>
                  </a:lnTo>
                  <a:lnTo>
                    <a:pt x="168" y="5614"/>
                  </a:lnTo>
                  <a:lnTo>
                    <a:pt x="183" y="5603"/>
                  </a:lnTo>
                  <a:lnTo>
                    <a:pt x="196" y="5589"/>
                  </a:lnTo>
                  <a:lnTo>
                    <a:pt x="210" y="5573"/>
                  </a:lnTo>
                  <a:lnTo>
                    <a:pt x="223" y="5556"/>
                  </a:lnTo>
                  <a:lnTo>
                    <a:pt x="238" y="5538"/>
                  </a:lnTo>
                  <a:lnTo>
                    <a:pt x="250" y="5516"/>
                  </a:lnTo>
                  <a:lnTo>
                    <a:pt x="263" y="5494"/>
                  </a:lnTo>
                  <a:lnTo>
                    <a:pt x="276" y="5470"/>
                  </a:lnTo>
                  <a:lnTo>
                    <a:pt x="289" y="5445"/>
                  </a:lnTo>
                  <a:lnTo>
                    <a:pt x="302" y="5417"/>
                  </a:lnTo>
                  <a:lnTo>
                    <a:pt x="314" y="5389"/>
                  </a:lnTo>
                  <a:lnTo>
                    <a:pt x="326" y="5359"/>
                  </a:lnTo>
                  <a:lnTo>
                    <a:pt x="338" y="5329"/>
                  </a:lnTo>
                  <a:lnTo>
                    <a:pt x="348" y="5296"/>
                  </a:lnTo>
                  <a:lnTo>
                    <a:pt x="360" y="5262"/>
                  </a:lnTo>
                  <a:lnTo>
                    <a:pt x="371" y="5228"/>
                  </a:lnTo>
                  <a:lnTo>
                    <a:pt x="382" y="5193"/>
                  </a:lnTo>
                  <a:lnTo>
                    <a:pt x="392" y="5157"/>
                  </a:lnTo>
                  <a:lnTo>
                    <a:pt x="402" y="5120"/>
                  </a:lnTo>
                  <a:lnTo>
                    <a:pt x="412" y="5081"/>
                  </a:lnTo>
                  <a:lnTo>
                    <a:pt x="424" y="5044"/>
                  </a:lnTo>
                  <a:lnTo>
                    <a:pt x="433" y="5004"/>
                  </a:lnTo>
                  <a:lnTo>
                    <a:pt x="442" y="4965"/>
                  </a:lnTo>
                  <a:lnTo>
                    <a:pt x="451" y="4924"/>
                  </a:lnTo>
                  <a:lnTo>
                    <a:pt x="461" y="4883"/>
                  </a:lnTo>
                  <a:lnTo>
                    <a:pt x="469" y="4842"/>
                  </a:lnTo>
                  <a:lnTo>
                    <a:pt x="479" y="4800"/>
                  </a:lnTo>
                  <a:lnTo>
                    <a:pt x="488" y="4758"/>
                  </a:lnTo>
                  <a:lnTo>
                    <a:pt x="497" y="4718"/>
                  </a:lnTo>
                  <a:lnTo>
                    <a:pt x="504" y="4675"/>
                  </a:lnTo>
                  <a:lnTo>
                    <a:pt x="512" y="4632"/>
                  </a:lnTo>
                  <a:lnTo>
                    <a:pt x="519" y="4590"/>
                  </a:lnTo>
                  <a:lnTo>
                    <a:pt x="527" y="4548"/>
                  </a:lnTo>
                  <a:lnTo>
                    <a:pt x="533" y="4505"/>
                  </a:lnTo>
                  <a:lnTo>
                    <a:pt x="541" y="4464"/>
                  </a:lnTo>
                  <a:lnTo>
                    <a:pt x="548" y="4422"/>
                  </a:lnTo>
                  <a:lnTo>
                    <a:pt x="555" y="4382"/>
                  </a:lnTo>
                  <a:lnTo>
                    <a:pt x="561" y="4341"/>
                  </a:lnTo>
                  <a:lnTo>
                    <a:pt x="567" y="4300"/>
                  </a:lnTo>
                  <a:lnTo>
                    <a:pt x="573" y="4260"/>
                  </a:lnTo>
                  <a:lnTo>
                    <a:pt x="579" y="4222"/>
                  </a:lnTo>
                  <a:lnTo>
                    <a:pt x="584" y="4182"/>
                  </a:lnTo>
                  <a:lnTo>
                    <a:pt x="589" y="4145"/>
                  </a:lnTo>
                  <a:lnTo>
                    <a:pt x="595" y="4108"/>
                  </a:lnTo>
                  <a:lnTo>
                    <a:pt x="601" y="4073"/>
                  </a:lnTo>
                  <a:lnTo>
                    <a:pt x="605" y="4037"/>
                  </a:lnTo>
                  <a:lnTo>
                    <a:pt x="609" y="4003"/>
                  </a:lnTo>
                  <a:lnTo>
                    <a:pt x="613" y="3970"/>
                  </a:lnTo>
                  <a:lnTo>
                    <a:pt x="617" y="3939"/>
                  </a:lnTo>
                  <a:lnTo>
                    <a:pt x="620" y="3908"/>
                  </a:lnTo>
                  <a:lnTo>
                    <a:pt x="624" y="3879"/>
                  </a:lnTo>
                  <a:lnTo>
                    <a:pt x="627" y="3851"/>
                  </a:lnTo>
                  <a:lnTo>
                    <a:pt x="631" y="3825"/>
                  </a:lnTo>
                  <a:lnTo>
                    <a:pt x="633" y="3800"/>
                  </a:lnTo>
                  <a:lnTo>
                    <a:pt x="636" y="3776"/>
                  </a:lnTo>
                  <a:lnTo>
                    <a:pt x="638" y="3754"/>
                  </a:lnTo>
                  <a:lnTo>
                    <a:pt x="641" y="3735"/>
                  </a:lnTo>
                  <a:lnTo>
                    <a:pt x="643" y="3715"/>
                  </a:lnTo>
                  <a:lnTo>
                    <a:pt x="645" y="3700"/>
                  </a:lnTo>
                  <a:lnTo>
                    <a:pt x="647" y="3685"/>
                  </a:lnTo>
                  <a:lnTo>
                    <a:pt x="649" y="3674"/>
                  </a:lnTo>
                  <a:lnTo>
                    <a:pt x="657" y="3686"/>
                  </a:lnTo>
                  <a:lnTo>
                    <a:pt x="665" y="3701"/>
                  </a:lnTo>
                  <a:lnTo>
                    <a:pt x="673" y="3716"/>
                  </a:lnTo>
                  <a:lnTo>
                    <a:pt x="681" y="3734"/>
                  </a:lnTo>
                  <a:lnTo>
                    <a:pt x="688" y="3750"/>
                  </a:lnTo>
                  <a:lnTo>
                    <a:pt x="695" y="3769"/>
                  </a:lnTo>
                  <a:lnTo>
                    <a:pt x="702" y="3789"/>
                  </a:lnTo>
                  <a:lnTo>
                    <a:pt x="709" y="3810"/>
                  </a:lnTo>
                  <a:lnTo>
                    <a:pt x="716" y="3830"/>
                  </a:lnTo>
                  <a:lnTo>
                    <a:pt x="722" y="3853"/>
                  </a:lnTo>
                  <a:lnTo>
                    <a:pt x="728" y="3876"/>
                  </a:lnTo>
                  <a:lnTo>
                    <a:pt x="734" y="3900"/>
                  </a:lnTo>
                  <a:lnTo>
                    <a:pt x="739" y="3924"/>
                  </a:lnTo>
                  <a:lnTo>
                    <a:pt x="744" y="3949"/>
                  </a:lnTo>
                  <a:lnTo>
                    <a:pt x="749" y="3976"/>
                  </a:lnTo>
                  <a:lnTo>
                    <a:pt x="755" y="4003"/>
                  </a:lnTo>
                  <a:lnTo>
                    <a:pt x="759" y="4029"/>
                  </a:lnTo>
                  <a:lnTo>
                    <a:pt x="764" y="4057"/>
                  </a:lnTo>
                  <a:lnTo>
                    <a:pt x="768" y="4084"/>
                  </a:lnTo>
                  <a:lnTo>
                    <a:pt x="773" y="4114"/>
                  </a:lnTo>
                  <a:lnTo>
                    <a:pt x="777" y="4142"/>
                  </a:lnTo>
                  <a:lnTo>
                    <a:pt x="781" y="4173"/>
                  </a:lnTo>
                  <a:lnTo>
                    <a:pt x="785" y="4203"/>
                  </a:lnTo>
                  <a:lnTo>
                    <a:pt x="789" y="4234"/>
                  </a:lnTo>
                  <a:lnTo>
                    <a:pt x="792" y="4264"/>
                  </a:lnTo>
                  <a:lnTo>
                    <a:pt x="795" y="4295"/>
                  </a:lnTo>
                  <a:lnTo>
                    <a:pt x="798" y="4326"/>
                  </a:lnTo>
                  <a:lnTo>
                    <a:pt x="801" y="4359"/>
                  </a:lnTo>
                  <a:lnTo>
                    <a:pt x="803" y="4390"/>
                  </a:lnTo>
                  <a:lnTo>
                    <a:pt x="806" y="4423"/>
                  </a:lnTo>
                  <a:lnTo>
                    <a:pt x="809" y="4455"/>
                  </a:lnTo>
                  <a:lnTo>
                    <a:pt x="812" y="4489"/>
                  </a:lnTo>
                  <a:lnTo>
                    <a:pt x="813" y="4520"/>
                  </a:lnTo>
                  <a:lnTo>
                    <a:pt x="815" y="4553"/>
                  </a:lnTo>
                  <a:lnTo>
                    <a:pt x="817" y="4585"/>
                  </a:lnTo>
                  <a:lnTo>
                    <a:pt x="819" y="4618"/>
                  </a:lnTo>
                  <a:lnTo>
                    <a:pt x="820" y="4651"/>
                  </a:lnTo>
                  <a:lnTo>
                    <a:pt x="822" y="4683"/>
                  </a:lnTo>
                  <a:lnTo>
                    <a:pt x="824" y="4716"/>
                  </a:lnTo>
                  <a:lnTo>
                    <a:pt x="826" y="4748"/>
                  </a:lnTo>
                  <a:lnTo>
                    <a:pt x="826" y="4780"/>
                  </a:lnTo>
                  <a:lnTo>
                    <a:pt x="828" y="4811"/>
                  </a:lnTo>
                  <a:lnTo>
                    <a:pt x="828" y="4843"/>
                  </a:lnTo>
                  <a:lnTo>
                    <a:pt x="830" y="4874"/>
                  </a:lnTo>
                  <a:lnTo>
                    <a:pt x="830" y="4905"/>
                  </a:lnTo>
                  <a:lnTo>
                    <a:pt x="832" y="4936"/>
                  </a:lnTo>
                  <a:lnTo>
                    <a:pt x="832" y="4967"/>
                  </a:lnTo>
                  <a:lnTo>
                    <a:pt x="834" y="4998"/>
                  </a:lnTo>
                  <a:lnTo>
                    <a:pt x="834" y="5027"/>
                  </a:lnTo>
                  <a:lnTo>
                    <a:pt x="834" y="5056"/>
                  </a:lnTo>
                  <a:lnTo>
                    <a:pt x="834" y="5085"/>
                  </a:lnTo>
                  <a:lnTo>
                    <a:pt x="835" y="5113"/>
                  </a:lnTo>
                  <a:lnTo>
                    <a:pt x="835" y="5139"/>
                  </a:lnTo>
                  <a:lnTo>
                    <a:pt x="837" y="5167"/>
                  </a:lnTo>
                  <a:lnTo>
                    <a:pt x="837" y="5193"/>
                  </a:lnTo>
                  <a:lnTo>
                    <a:pt x="838" y="5220"/>
                  </a:lnTo>
                  <a:lnTo>
                    <a:pt x="838" y="5244"/>
                  </a:lnTo>
                  <a:lnTo>
                    <a:pt x="838" y="5268"/>
                  </a:lnTo>
                  <a:lnTo>
                    <a:pt x="838" y="5292"/>
                  </a:lnTo>
                  <a:lnTo>
                    <a:pt x="839" y="5315"/>
                  </a:lnTo>
                  <a:lnTo>
                    <a:pt x="839" y="5337"/>
                  </a:lnTo>
                  <a:lnTo>
                    <a:pt x="839" y="5358"/>
                  </a:lnTo>
                  <a:lnTo>
                    <a:pt x="839" y="5378"/>
                  </a:lnTo>
                  <a:lnTo>
                    <a:pt x="840" y="539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4" name="Freeform 11"/>
            <p:cNvSpPr>
              <a:spLocks/>
            </p:cNvSpPr>
            <p:nvPr/>
          </p:nvSpPr>
          <p:spPr bwMode="auto">
            <a:xfrm>
              <a:off x="3521" y="1035"/>
              <a:ext cx="1425" cy="2800"/>
            </a:xfrm>
            <a:custGeom>
              <a:avLst/>
              <a:gdLst>
                <a:gd name="T0" fmla="*/ 3 w 2849"/>
                <a:gd name="T1" fmla="*/ 16 h 5598"/>
                <a:gd name="T2" fmla="*/ 2 w 2849"/>
                <a:gd name="T3" fmla="*/ 18 h 5598"/>
                <a:gd name="T4" fmla="*/ 2 w 2849"/>
                <a:gd name="T5" fmla="*/ 21 h 5598"/>
                <a:gd name="T6" fmla="*/ 1 w 2849"/>
                <a:gd name="T7" fmla="*/ 22 h 5598"/>
                <a:gd name="T8" fmla="*/ 1 w 2849"/>
                <a:gd name="T9" fmla="*/ 22 h 5598"/>
                <a:gd name="T10" fmla="*/ 1 w 2849"/>
                <a:gd name="T11" fmla="*/ 22 h 5598"/>
                <a:gd name="T12" fmla="*/ 1 w 2849"/>
                <a:gd name="T13" fmla="*/ 20 h 5598"/>
                <a:gd name="T14" fmla="*/ 1 w 2849"/>
                <a:gd name="T15" fmla="*/ 18 h 5598"/>
                <a:gd name="T16" fmla="*/ 1 w 2849"/>
                <a:gd name="T17" fmla="*/ 14 h 5598"/>
                <a:gd name="T18" fmla="*/ 1 w 2849"/>
                <a:gd name="T19" fmla="*/ 11 h 5598"/>
                <a:gd name="T20" fmla="*/ 1 w 2849"/>
                <a:gd name="T21" fmla="*/ 9 h 5598"/>
                <a:gd name="T22" fmla="*/ 1 w 2849"/>
                <a:gd name="T23" fmla="*/ 9 h 5598"/>
                <a:gd name="T24" fmla="*/ 1 w 2849"/>
                <a:gd name="T25" fmla="*/ 8 h 5598"/>
                <a:gd name="T26" fmla="*/ 2 w 2849"/>
                <a:gd name="T27" fmla="*/ 7 h 5598"/>
                <a:gd name="T28" fmla="*/ 4 w 2849"/>
                <a:gd name="T29" fmla="*/ 6 h 5598"/>
                <a:gd name="T30" fmla="*/ 5 w 2849"/>
                <a:gd name="T31" fmla="*/ 5 h 5598"/>
                <a:gd name="T32" fmla="*/ 6 w 2849"/>
                <a:gd name="T33" fmla="*/ 5 h 5598"/>
                <a:gd name="T34" fmla="*/ 7 w 2849"/>
                <a:gd name="T35" fmla="*/ 4 h 5598"/>
                <a:gd name="T36" fmla="*/ 7 w 2849"/>
                <a:gd name="T37" fmla="*/ 3 h 5598"/>
                <a:gd name="T38" fmla="*/ 7 w 2849"/>
                <a:gd name="T39" fmla="*/ 2 h 5598"/>
                <a:gd name="T40" fmla="*/ 7 w 2849"/>
                <a:gd name="T41" fmla="*/ 1 h 5598"/>
                <a:gd name="T42" fmla="*/ 7 w 2849"/>
                <a:gd name="T43" fmla="*/ 0 h 5598"/>
                <a:gd name="T44" fmla="*/ 8 w 2849"/>
                <a:gd name="T45" fmla="*/ 0 h 5598"/>
                <a:gd name="T46" fmla="*/ 10 w 2849"/>
                <a:gd name="T47" fmla="*/ 0 h 5598"/>
                <a:gd name="T48" fmla="*/ 11 w 2849"/>
                <a:gd name="T49" fmla="*/ 0 h 5598"/>
                <a:gd name="T50" fmla="*/ 12 w 2849"/>
                <a:gd name="T51" fmla="*/ 1 h 5598"/>
                <a:gd name="T52" fmla="*/ 12 w 2849"/>
                <a:gd name="T53" fmla="*/ 2 h 5598"/>
                <a:gd name="T54" fmla="*/ 12 w 2849"/>
                <a:gd name="T55" fmla="*/ 3 h 5598"/>
                <a:gd name="T56" fmla="*/ 12 w 2849"/>
                <a:gd name="T57" fmla="*/ 5 h 5598"/>
                <a:gd name="T58" fmla="*/ 11 w 2849"/>
                <a:gd name="T59" fmla="*/ 5 h 5598"/>
                <a:gd name="T60" fmla="*/ 10 w 2849"/>
                <a:gd name="T61" fmla="*/ 5 h 5598"/>
                <a:gd name="T62" fmla="*/ 8 w 2849"/>
                <a:gd name="T63" fmla="*/ 5 h 5598"/>
                <a:gd name="T64" fmla="*/ 7 w 2849"/>
                <a:gd name="T65" fmla="*/ 5 h 5598"/>
                <a:gd name="T66" fmla="*/ 7 w 2849"/>
                <a:gd name="T67" fmla="*/ 5 h 5598"/>
                <a:gd name="T68" fmla="*/ 6 w 2849"/>
                <a:gd name="T69" fmla="*/ 6 h 5598"/>
                <a:gd name="T70" fmla="*/ 5 w 2849"/>
                <a:gd name="T71" fmla="*/ 7 h 5598"/>
                <a:gd name="T72" fmla="*/ 4 w 2849"/>
                <a:gd name="T73" fmla="*/ 8 h 5598"/>
                <a:gd name="T74" fmla="*/ 5 w 2849"/>
                <a:gd name="T75" fmla="*/ 9 h 5598"/>
                <a:gd name="T76" fmla="*/ 6 w 2849"/>
                <a:gd name="T77" fmla="*/ 8 h 5598"/>
                <a:gd name="T78" fmla="*/ 7 w 2849"/>
                <a:gd name="T79" fmla="*/ 7 h 5598"/>
                <a:gd name="T80" fmla="*/ 8 w 2849"/>
                <a:gd name="T81" fmla="*/ 6 h 5598"/>
                <a:gd name="T82" fmla="*/ 9 w 2849"/>
                <a:gd name="T83" fmla="*/ 5 h 5598"/>
                <a:gd name="T84" fmla="*/ 9 w 2849"/>
                <a:gd name="T85" fmla="*/ 6 h 5598"/>
                <a:gd name="T86" fmla="*/ 8 w 2849"/>
                <a:gd name="T87" fmla="*/ 7 h 5598"/>
                <a:gd name="T88" fmla="*/ 7 w 2849"/>
                <a:gd name="T89" fmla="*/ 8 h 5598"/>
                <a:gd name="T90" fmla="*/ 6 w 2849"/>
                <a:gd name="T91" fmla="*/ 9 h 5598"/>
                <a:gd name="T92" fmla="*/ 5 w 2849"/>
                <a:gd name="T93" fmla="*/ 10 h 5598"/>
                <a:gd name="T94" fmla="*/ 5 w 2849"/>
                <a:gd name="T95" fmla="*/ 11 h 5598"/>
                <a:gd name="T96" fmla="*/ 5 w 2849"/>
                <a:gd name="T97" fmla="*/ 13 h 5598"/>
                <a:gd name="T98" fmla="*/ 5 w 2849"/>
                <a:gd name="T99" fmla="*/ 15 h 5598"/>
                <a:gd name="T100" fmla="*/ 5 w 2849"/>
                <a:gd name="T101" fmla="*/ 18 h 5598"/>
                <a:gd name="T102" fmla="*/ 5 w 2849"/>
                <a:gd name="T103" fmla="*/ 20 h 5598"/>
                <a:gd name="T104" fmla="*/ 5 w 2849"/>
                <a:gd name="T105" fmla="*/ 21 h 5598"/>
                <a:gd name="T106" fmla="*/ 5 w 2849"/>
                <a:gd name="T107" fmla="*/ 22 h 5598"/>
                <a:gd name="T108" fmla="*/ 4 w 2849"/>
                <a:gd name="T109" fmla="*/ 22 h 5598"/>
                <a:gd name="T110" fmla="*/ 4 w 2849"/>
                <a:gd name="T111" fmla="*/ 22 h 5598"/>
                <a:gd name="T112" fmla="*/ 4 w 2849"/>
                <a:gd name="T113" fmla="*/ 21 h 5598"/>
                <a:gd name="T114" fmla="*/ 4 w 2849"/>
                <a:gd name="T115" fmla="*/ 19 h 5598"/>
                <a:gd name="T116" fmla="*/ 4 w 2849"/>
                <a:gd name="T117" fmla="*/ 17 h 5598"/>
                <a:gd name="T118" fmla="*/ 3 w 2849"/>
                <a:gd name="T119" fmla="*/ 15 h 559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49" h="5598">
                  <a:moveTo>
                    <a:pt x="612" y="3605"/>
                  </a:moveTo>
                  <a:lnTo>
                    <a:pt x="606" y="3608"/>
                  </a:lnTo>
                  <a:lnTo>
                    <a:pt x="604" y="3615"/>
                  </a:lnTo>
                  <a:lnTo>
                    <a:pt x="603" y="3616"/>
                  </a:lnTo>
                  <a:lnTo>
                    <a:pt x="602" y="3621"/>
                  </a:lnTo>
                  <a:lnTo>
                    <a:pt x="601" y="3628"/>
                  </a:lnTo>
                  <a:lnTo>
                    <a:pt x="600" y="3639"/>
                  </a:lnTo>
                  <a:lnTo>
                    <a:pt x="598" y="3650"/>
                  </a:lnTo>
                  <a:lnTo>
                    <a:pt x="597" y="3665"/>
                  </a:lnTo>
                  <a:lnTo>
                    <a:pt x="595" y="3681"/>
                  </a:lnTo>
                  <a:lnTo>
                    <a:pt x="594" y="3702"/>
                  </a:lnTo>
                  <a:lnTo>
                    <a:pt x="591" y="3722"/>
                  </a:lnTo>
                  <a:lnTo>
                    <a:pt x="588" y="3744"/>
                  </a:lnTo>
                  <a:lnTo>
                    <a:pt x="585" y="3769"/>
                  </a:lnTo>
                  <a:lnTo>
                    <a:pt x="583" y="3796"/>
                  </a:lnTo>
                  <a:lnTo>
                    <a:pt x="579" y="3824"/>
                  </a:lnTo>
                  <a:lnTo>
                    <a:pt x="576" y="3854"/>
                  </a:lnTo>
                  <a:lnTo>
                    <a:pt x="572" y="3886"/>
                  </a:lnTo>
                  <a:lnTo>
                    <a:pt x="568" y="3920"/>
                  </a:lnTo>
                  <a:lnTo>
                    <a:pt x="563" y="3954"/>
                  </a:lnTo>
                  <a:lnTo>
                    <a:pt x="558" y="3989"/>
                  </a:lnTo>
                  <a:lnTo>
                    <a:pt x="553" y="4026"/>
                  </a:lnTo>
                  <a:lnTo>
                    <a:pt x="549" y="4064"/>
                  </a:lnTo>
                  <a:lnTo>
                    <a:pt x="543" y="4103"/>
                  </a:lnTo>
                  <a:lnTo>
                    <a:pt x="537" y="4144"/>
                  </a:lnTo>
                  <a:lnTo>
                    <a:pt x="531" y="4184"/>
                  </a:lnTo>
                  <a:lnTo>
                    <a:pt x="526" y="4227"/>
                  </a:lnTo>
                  <a:lnTo>
                    <a:pt x="519" y="4269"/>
                  </a:lnTo>
                  <a:lnTo>
                    <a:pt x="513" y="4311"/>
                  </a:lnTo>
                  <a:lnTo>
                    <a:pt x="505" y="4355"/>
                  </a:lnTo>
                  <a:lnTo>
                    <a:pt x="498" y="4400"/>
                  </a:lnTo>
                  <a:lnTo>
                    <a:pt x="490" y="4444"/>
                  </a:lnTo>
                  <a:lnTo>
                    <a:pt x="483" y="4488"/>
                  </a:lnTo>
                  <a:lnTo>
                    <a:pt x="476" y="4534"/>
                  </a:lnTo>
                  <a:lnTo>
                    <a:pt x="469" y="4580"/>
                  </a:lnTo>
                  <a:lnTo>
                    <a:pt x="460" y="4625"/>
                  </a:lnTo>
                  <a:lnTo>
                    <a:pt x="451" y="4669"/>
                  </a:lnTo>
                  <a:lnTo>
                    <a:pt x="441" y="4714"/>
                  </a:lnTo>
                  <a:lnTo>
                    <a:pt x="433" y="4759"/>
                  </a:lnTo>
                  <a:lnTo>
                    <a:pt x="423" y="4802"/>
                  </a:lnTo>
                  <a:lnTo>
                    <a:pt x="414" y="4846"/>
                  </a:lnTo>
                  <a:lnTo>
                    <a:pt x="405" y="4890"/>
                  </a:lnTo>
                  <a:lnTo>
                    <a:pt x="396" y="4935"/>
                  </a:lnTo>
                  <a:lnTo>
                    <a:pt x="384" y="4976"/>
                  </a:lnTo>
                  <a:lnTo>
                    <a:pt x="374" y="5018"/>
                  </a:lnTo>
                  <a:lnTo>
                    <a:pt x="364" y="5059"/>
                  </a:lnTo>
                  <a:lnTo>
                    <a:pt x="354" y="5099"/>
                  </a:lnTo>
                  <a:lnTo>
                    <a:pt x="343" y="5138"/>
                  </a:lnTo>
                  <a:lnTo>
                    <a:pt x="332" y="5176"/>
                  </a:lnTo>
                  <a:lnTo>
                    <a:pt x="320" y="5213"/>
                  </a:lnTo>
                  <a:lnTo>
                    <a:pt x="309" y="5250"/>
                  </a:lnTo>
                  <a:lnTo>
                    <a:pt x="296" y="5283"/>
                  </a:lnTo>
                  <a:lnTo>
                    <a:pt x="284" y="5317"/>
                  </a:lnTo>
                  <a:lnTo>
                    <a:pt x="272" y="5347"/>
                  </a:lnTo>
                  <a:lnTo>
                    <a:pt x="259" y="5379"/>
                  </a:lnTo>
                  <a:lnTo>
                    <a:pt x="246" y="5406"/>
                  </a:lnTo>
                  <a:lnTo>
                    <a:pt x="233" y="5434"/>
                  </a:lnTo>
                  <a:lnTo>
                    <a:pt x="220" y="5458"/>
                  </a:lnTo>
                  <a:lnTo>
                    <a:pt x="208" y="5482"/>
                  </a:lnTo>
                  <a:lnTo>
                    <a:pt x="193" y="5503"/>
                  </a:lnTo>
                  <a:lnTo>
                    <a:pt x="179" y="5522"/>
                  </a:lnTo>
                  <a:lnTo>
                    <a:pt x="165" y="5539"/>
                  </a:lnTo>
                  <a:lnTo>
                    <a:pt x="152" y="5555"/>
                  </a:lnTo>
                  <a:lnTo>
                    <a:pt x="136" y="5567"/>
                  </a:lnTo>
                  <a:lnTo>
                    <a:pt x="122" y="5577"/>
                  </a:lnTo>
                  <a:lnTo>
                    <a:pt x="108" y="5584"/>
                  </a:lnTo>
                  <a:lnTo>
                    <a:pt x="94" y="5590"/>
                  </a:lnTo>
                  <a:lnTo>
                    <a:pt x="92" y="5590"/>
                  </a:lnTo>
                  <a:lnTo>
                    <a:pt x="92" y="5591"/>
                  </a:lnTo>
                  <a:lnTo>
                    <a:pt x="89" y="5591"/>
                  </a:lnTo>
                  <a:lnTo>
                    <a:pt x="84" y="5593"/>
                  </a:lnTo>
                  <a:lnTo>
                    <a:pt x="78" y="5595"/>
                  </a:lnTo>
                  <a:lnTo>
                    <a:pt x="71" y="5597"/>
                  </a:lnTo>
                  <a:lnTo>
                    <a:pt x="62" y="5598"/>
                  </a:lnTo>
                  <a:lnTo>
                    <a:pt x="53" y="5598"/>
                  </a:lnTo>
                  <a:lnTo>
                    <a:pt x="44" y="5596"/>
                  </a:lnTo>
                  <a:lnTo>
                    <a:pt x="35" y="5592"/>
                  </a:lnTo>
                  <a:lnTo>
                    <a:pt x="30" y="5588"/>
                  </a:lnTo>
                  <a:lnTo>
                    <a:pt x="27" y="5584"/>
                  </a:lnTo>
                  <a:lnTo>
                    <a:pt x="21" y="5579"/>
                  </a:lnTo>
                  <a:lnTo>
                    <a:pt x="18" y="5574"/>
                  </a:lnTo>
                  <a:lnTo>
                    <a:pt x="14" y="5567"/>
                  </a:lnTo>
                  <a:lnTo>
                    <a:pt x="10" y="5559"/>
                  </a:lnTo>
                  <a:lnTo>
                    <a:pt x="8" y="5553"/>
                  </a:lnTo>
                  <a:lnTo>
                    <a:pt x="7" y="5548"/>
                  </a:lnTo>
                  <a:lnTo>
                    <a:pt x="5" y="5543"/>
                  </a:lnTo>
                  <a:lnTo>
                    <a:pt x="5" y="5538"/>
                  </a:lnTo>
                  <a:lnTo>
                    <a:pt x="3" y="5531"/>
                  </a:lnTo>
                  <a:lnTo>
                    <a:pt x="2" y="5525"/>
                  </a:lnTo>
                  <a:lnTo>
                    <a:pt x="1" y="5517"/>
                  </a:lnTo>
                  <a:lnTo>
                    <a:pt x="1" y="5510"/>
                  </a:lnTo>
                  <a:lnTo>
                    <a:pt x="0" y="5502"/>
                  </a:lnTo>
                  <a:lnTo>
                    <a:pt x="0" y="5494"/>
                  </a:lnTo>
                  <a:lnTo>
                    <a:pt x="0" y="5484"/>
                  </a:lnTo>
                  <a:lnTo>
                    <a:pt x="0" y="5475"/>
                  </a:lnTo>
                  <a:lnTo>
                    <a:pt x="0" y="5464"/>
                  </a:lnTo>
                  <a:lnTo>
                    <a:pt x="0" y="5454"/>
                  </a:lnTo>
                  <a:lnTo>
                    <a:pt x="0" y="5448"/>
                  </a:lnTo>
                  <a:lnTo>
                    <a:pt x="0" y="5443"/>
                  </a:lnTo>
                  <a:lnTo>
                    <a:pt x="0" y="5437"/>
                  </a:lnTo>
                  <a:lnTo>
                    <a:pt x="1" y="5432"/>
                  </a:lnTo>
                  <a:lnTo>
                    <a:pt x="1" y="5425"/>
                  </a:lnTo>
                  <a:lnTo>
                    <a:pt x="1" y="5419"/>
                  </a:lnTo>
                  <a:lnTo>
                    <a:pt x="2" y="5413"/>
                  </a:lnTo>
                  <a:lnTo>
                    <a:pt x="3" y="5407"/>
                  </a:lnTo>
                  <a:lnTo>
                    <a:pt x="3" y="5400"/>
                  </a:lnTo>
                  <a:lnTo>
                    <a:pt x="4" y="5393"/>
                  </a:lnTo>
                  <a:lnTo>
                    <a:pt x="5" y="5386"/>
                  </a:lnTo>
                  <a:lnTo>
                    <a:pt x="7" y="5380"/>
                  </a:lnTo>
                  <a:lnTo>
                    <a:pt x="19" y="5291"/>
                  </a:lnTo>
                  <a:lnTo>
                    <a:pt x="21" y="5270"/>
                  </a:lnTo>
                  <a:lnTo>
                    <a:pt x="24" y="5249"/>
                  </a:lnTo>
                  <a:lnTo>
                    <a:pt x="28" y="5226"/>
                  </a:lnTo>
                  <a:lnTo>
                    <a:pt x="31" y="5203"/>
                  </a:lnTo>
                  <a:lnTo>
                    <a:pt x="34" y="5177"/>
                  </a:lnTo>
                  <a:lnTo>
                    <a:pt x="38" y="5151"/>
                  </a:lnTo>
                  <a:lnTo>
                    <a:pt x="42" y="5124"/>
                  </a:lnTo>
                  <a:lnTo>
                    <a:pt x="46" y="5097"/>
                  </a:lnTo>
                  <a:lnTo>
                    <a:pt x="49" y="5067"/>
                  </a:lnTo>
                  <a:lnTo>
                    <a:pt x="53" y="5036"/>
                  </a:lnTo>
                  <a:lnTo>
                    <a:pt x="57" y="5005"/>
                  </a:lnTo>
                  <a:lnTo>
                    <a:pt x="61" y="4973"/>
                  </a:lnTo>
                  <a:lnTo>
                    <a:pt x="65" y="4939"/>
                  </a:lnTo>
                  <a:lnTo>
                    <a:pt x="69" y="4905"/>
                  </a:lnTo>
                  <a:lnTo>
                    <a:pt x="73" y="4869"/>
                  </a:lnTo>
                  <a:lnTo>
                    <a:pt x="78" y="4834"/>
                  </a:lnTo>
                  <a:lnTo>
                    <a:pt x="81" y="4795"/>
                  </a:lnTo>
                  <a:lnTo>
                    <a:pt x="85" y="4758"/>
                  </a:lnTo>
                  <a:lnTo>
                    <a:pt x="90" y="4718"/>
                  </a:lnTo>
                  <a:lnTo>
                    <a:pt x="94" y="4678"/>
                  </a:lnTo>
                  <a:lnTo>
                    <a:pt x="97" y="4637"/>
                  </a:lnTo>
                  <a:lnTo>
                    <a:pt x="101" y="4595"/>
                  </a:lnTo>
                  <a:lnTo>
                    <a:pt x="105" y="4552"/>
                  </a:lnTo>
                  <a:lnTo>
                    <a:pt x="109" y="4510"/>
                  </a:lnTo>
                  <a:lnTo>
                    <a:pt x="112" y="4465"/>
                  </a:lnTo>
                  <a:lnTo>
                    <a:pt x="115" y="4420"/>
                  </a:lnTo>
                  <a:lnTo>
                    <a:pt x="118" y="4373"/>
                  </a:lnTo>
                  <a:lnTo>
                    <a:pt x="122" y="4328"/>
                  </a:lnTo>
                  <a:lnTo>
                    <a:pt x="125" y="4280"/>
                  </a:lnTo>
                  <a:lnTo>
                    <a:pt x="128" y="4233"/>
                  </a:lnTo>
                  <a:lnTo>
                    <a:pt x="131" y="4184"/>
                  </a:lnTo>
                  <a:lnTo>
                    <a:pt x="134" y="4136"/>
                  </a:lnTo>
                  <a:lnTo>
                    <a:pt x="135" y="4085"/>
                  </a:lnTo>
                  <a:lnTo>
                    <a:pt x="137" y="4035"/>
                  </a:lnTo>
                  <a:lnTo>
                    <a:pt x="139" y="3983"/>
                  </a:lnTo>
                  <a:lnTo>
                    <a:pt x="141" y="3932"/>
                  </a:lnTo>
                  <a:lnTo>
                    <a:pt x="142" y="3879"/>
                  </a:lnTo>
                  <a:lnTo>
                    <a:pt x="143" y="3827"/>
                  </a:lnTo>
                  <a:lnTo>
                    <a:pt x="144" y="3773"/>
                  </a:lnTo>
                  <a:lnTo>
                    <a:pt x="145" y="3720"/>
                  </a:lnTo>
                  <a:lnTo>
                    <a:pt x="144" y="3665"/>
                  </a:lnTo>
                  <a:lnTo>
                    <a:pt x="144" y="3610"/>
                  </a:lnTo>
                  <a:lnTo>
                    <a:pt x="144" y="3554"/>
                  </a:lnTo>
                  <a:lnTo>
                    <a:pt x="144" y="3499"/>
                  </a:lnTo>
                  <a:lnTo>
                    <a:pt x="142" y="3442"/>
                  </a:lnTo>
                  <a:lnTo>
                    <a:pt x="141" y="3387"/>
                  </a:lnTo>
                  <a:lnTo>
                    <a:pt x="139" y="3330"/>
                  </a:lnTo>
                  <a:lnTo>
                    <a:pt x="138" y="3274"/>
                  </a:lnTo>
                  <a:lnTo>
                    <a:pt x="135" y="3215"/>
                  </a:lnTo>
                  <a:lnTo>
                    <a:pt x="132" y="3157"/>
                  </a:lnTo>
                  <a:lnTo>
                    <a:pt x="128" y="3099"/>
                  </a:lnTo>
                  <a:lnTo>
                    <a:pt x="125" y="3041"/>
                  </a:lnTo>
                  <a:lnTo>
                    <a:pt x="120" y="2982"/>
                  </a:lnTo>
                  <a:lnTo>
                    <a:pt x="116" y="2923"/>
                  </a:lnTo>
                  <a:lnTo>
                    <a:pt x="111" y="2864"/>
                  </a:lnTo>
                  <a:lnTo>
                    <a:pt x="107" y="2806"/>
                  </a:lnTo>
                  <a:lnTo>
                    <a:pt x="100" y="2746"/>
                  </a:lnTo>
                  <a:lnTo>
                    <a:pt x="94" y="2686"/>
                  </a:lnTo>
                  <a:lnTo>
                    <a:pt x="87" y="2626"/>
                  </a:lnTo>
                  <a:lnTo>
                    <a:pt x="79" y="2567"/>
                  </a:lnTo>
                  <a:lnTo>
                    <a:pt x="71" y="2506"/>
                  </a:lnTo>
                  <a:lnTo>
                    <a:pt x="63" y="2447"/>
                  </a:lnTo>
                  <a:lnTo>
                    <a:pt x="54" y="2386"/>
                  </a:lnTo>
                  <a:lnTo>
                    <a:pt x="45" y="2327"/>
                  </a:lnTo>
                  <a:lnTo>
                    <a:pt x="45" y="2328"/>
                  </a:lnTo>
                  <a:lnTo>
                    <a:pt x="44" y="2324"/>
                  </a:lnTo>
                  <a:lnTo>
                    <a:pt x="44" y="2317"/>
                  </a:lnTo>
                  <a:lnTo>
                    <a:pt x="43" y="2311"/>
                  </a:lnTo>
                  <a:lnTo>
                    <a:pt x="43" y="2305"/>
                  </a:lnTo>
                  <a:lnTo>
                    <a:pt x="43" y="2298"/>
                  </a:lnTo>
                  <a:lnTo>
                    <a:pt x="43" y="2291"/>
                  </a:lnTo>
                  <a:lnTo>
                    <a:pt x="43" y="2284"/>
                  </a:lnTo>
                  <a:lnTo>
                    <a:pt x="43" y="2278"/>
                  </a:lnTo>
                  <a:lnTo>
                    <a:pt x="43" y="2272"/>
                  </a:lnTo>
                  <a:lnTo>
                    <a:pt x="43" y="2265"/>
                  </a:lnTo>
                  <a:lnTo>
                    <a:pt x="43" y="2257"/>
                  </a:lnTo>
                  <a:lnTo>
                    <a:pt x="43" y="2250"/>
                  </a:lnTo>
                  <a:lnTo>
                    <a:pt x="44" y="2243"/>
                  </a:lnTo>
                  <a:lnTo>
                    <a:pt x="45" y="2236"/>
                  </a:lnTo>
                  <a:lnTo>
                    <a:pt x="45" y="2228"/>
                  </a:lnTo>
                  <a:lnTo>
                    <a:pt x="46" y="2220"/>
                  </a:lnTo>
                  <a:lnTo>
                    <a:pt x="47" y="2211"/>
                  </a:lnTo>
                  <a:lnTo>
                    <a:pt x="49" y="2202"/>
                  </a:lnTo>
                  <a:lnTo>
                    <a:pt x="49" y="2193"/>
                  </a:lnTo>
                  <a:lnTo>
                    <a:pt x="51" y="2184"/>
                  </a:lnTo>
                  <a:lnTo>
                    <a:pt x="53" y="2175"/>
                  </a:lnTo>
                  <a:lnTo>
                    <a:pt x="56" y="2166"/>
                  </a:lnTo>
                  <a:lnTo>
                    <a:pt x="58" y="2155"/>
                  </a:lnTo>
                  <a:lnTo>
                    <a:pt x="60" y="2144"/>
                  </a:lnTo>
                  <a:lnTo>
                    <a:pt x="63" y="2134"/>
                  </a:lnTo>
                  <a:lnTo>
                    <a:pt x="66" y="2124"/>
                  </a:lnTo>
                  <a:lnTo>
                    <a:pt x="69" y="2113"/>
                  </a:lnTo>
                  <a:lnTo>
                    <a:pt x="72" y="2103"/>
                  </a:lnTo>
                  <a:lnTo>
                    <a:pt x="76" y="2092"/>
                  </a:lnTo>
                  <a:lnTo>
                    <a:pt x="80" y="2081"/>
                  </a:lnTo>
                  <a:lnTo>
                    <a:pt x="83" y="2069"/>
                  </a:lnTo>
                  <a:lnTo>
                    <a:pt x="89" y="2058"/>
                  </a:lnTo>
                  <a:lnTo>
                    <a:pt x="93" y="2047"/>
                  </a:lnTo>
                  <a:lnTo>
                    <a:pt x="99" y="2036"/>
                  </a:lnTo>
                  <a:lnTo>
                    <a:pt x="105" y="2024"/>
                  </a:lnTo>
                  <a:lnTo>
                    <a:pt x="111" y="2012"/>
                  </a:lnTo>
                  <a:lnTo>
                    <a:pt x="117" y="2000"/>
                  </a:lnTo>
                  <a:lnTo>
                    <a:pt x="124" y="1989"/>
                  </a:lnTo>
                  <a:lnTo>
                    <a:pt x="130" y="1977"/>
                  </a:lnTo>
                  <a:lnTo>
                    <a:pt x="137" y="1965"/>
                  </a:lnTo>
                  <a:lnTo>
                    <a:pt x="144" y="1952"/>
                  </a:lnTo>
                  <a:lnTo>
                    <a:pt x="153" y="1940"/>
                  </a:lnTo>
                  <a:lnTo>
                    <a:pt x="161" y="1928"/>
                  </a:lnTo>
                  <a:lnTo>
                    <a:pt x="170" y="1916"/>
                  </a:lnTo>
                  <a:lnTo>
                    <a:pt x="179" y="1904"/>
                  </a:lnTo>
                  <a:lnTo>
                    <a:pt x="189" y="1891"/>
                  </a:lnTo>
                  <a:lnTo>
                    <a:pt x="198" y="1879"/>
                  </a:lnTo>
                  <a:lnTo>
                    <a:pt x="210" y="1867"/>
                  </a:lnTo>
                  <a:lnTo>
                    <a:pt x="220" y="1855"/>
                  </a:lnTo>
                  <a:lnTo>
                    <a:pt x="232" y="1843"/>
                  </a:lnTo>
                  <a:lnTo>
                    <a:pt x="243" y="1830"/>
                  </a:lnTo>
                  <a:lnTo>
                    <a:pt x="255" y="1818"/>
                  </a:lnTo>
                  <a:lnTo>
                    <a:pt x="269" y="1806"/>
                  </a:lnTo>
                  <a:lnTo>
                    <a:pt x="283" y="1795"/>
                  </a:lnTo>
                  <a:lnTo>
                    <a:pt x="296" y="1783"/>
                  </a:lnTo>
                  <a:lnTo>
                    <a:pt x="310" y="1770"/>
                  </a:lnTo>
                  <a:lnTo>
                    <a:pt x="325" y="1758"/>
                  </a:lnTo>
                  <a:lnTo>
                    <a:pt x="341" y="1747"/>
                  </a:lnTo>
                  <a:lnTo>
                    <a:pt x="356" y="1735"/>
                  </a:lnTo>
                  <a:lnTo>
                    <a:pt x="373" y="1725"/>
                  </a:lnTo>
                  <a:lnTo>
                    <a:pt x="391" y="1714"/>
                  </a:lnTo>
                  <a:lnTo>
                    <a:pt x="409" y="1703"/>
                  </a:lnTo>
                  <a:lnTo>
                    <a:pt x="426" y="1691"/>
                  </a:lnTo>
                  <a:lnTo>
                    <a:pt x="445" y="1681"/>
                  </a:lnTo>
                  <a:lnTo>
                    <a:pt x="464" y="1670"/>
                  </a:lnTo>
                  <a:lnTo>
                    <a:pt x="485" y="1661"/>
                  </a:lnTo>
                  <a:lnTo>
                    <a:pt x="505" y="1650"/>
                  </a:lnTo>
                  <a:lnTo>
                    <a:pt x="527" y="1639"/>
                  </a:lnTo>
                  <a:lnTo>
                    <a:pt x="549" y="1630"/>
                  </a:lnTo>
                  <a:lnTo>
                    <a:pt x="573" y="1621"/>
                  </a:lnTo>
                  <a:lnTo>
                    <a:pt x="599" y="1609"/>
                  </a:lnTo>
                  <a:lnTo>
                    <a:pt x="626" y="1597"/>
                  </a:lnTo>
                  <a:lnTo>
                    <a:pt x="653" y="1584"/>
                  </a:lnTo>
                  <a:lnTo>
                    <a:pt x="679" y="1572"/>
                  </a:lnTo>
                  <a:lnTo>
                    <a:pt x="705" y="1559"/>
                  </a:lnTo>
                  <a:lnTo>
                    <a:pt x="731" y="1547"/>
                  </a:lnTo>
                  <a:lnTo>
                    <a:pt x="758" y="1534"/>
                  </a:lnTo>
                  <a:lnTo>
                    <a:pt x="784" y="1521"/>
                  </a:lnTo>
                  <a:lnTo>
                    <a:pt x="808" y="1507"/>
                  </a:lnTo>
                  <a:lnTo>
                    <a:pt x="833" y="1494"/>
                  </a:lnTo>
                  <a:lnTo>
                    <a:pt x="857" y="1481"/>
                  </a:lnTo>
                  <a:lnTo>
                    <a:pt x="883" y="1468"/>
                  </a:lnTo>
                  <a:lnTo>
                    <a:pt x="906" y="1453"/>
                  </a:lnTo>
                  <a:lnTo>
                    <a:pt x="930" y="1440"/>
                  </a:lnTo>
                  <a:lnTo>
                    <a:pt x="954" y="1426"/>
                  </a:lnTo>
                  <a:lnTo>
                    <a:pt x="978" y="1413"/>
                  </a:lnTo>
                  <a:lnTo>
                    <a:pt x="1001" y="1397"/>
                  </a:lnTo>
                  <a:lnTo>
                    <a:pt x="1023" y="1383"/>
                  </a:lnTo>
                  <a:lnTo>
                    <a:pt x="1044" y="1369"/>
                  </a:lnTo>
                  <a:lnTo>
                    <a:pt x="1067" y="1355"/>
                  </a:lnTo>
                  <a:lnTo>
                    <a:pt x="1087" y="1341"/>
                  </a:lnTo>
                  <a:lnTo>
                    <a:pt x="1108" y="1326"/>
                  </a:lnTo>
                  <a:lnTo>
                    <a:pt x="1129" y="1312"/>
                  </a:lnTo>
                  <a:lnTo>
                    <a:pt x="1150" y="1298"/>
                  </a:lnTo>
                  <a:lnTo>
                    <a:pt x="1169" y="1283"/>
                  </a:lnTo>
                  <a:lnTo>
                    <a:pt x="1190" y="1268"/>
                  </a:lnTo>
                  <a:lnTo>
                    <a:pt x="1209" y="1254"/>
                  </a:lnTo>
                  <a:lnTo>
                    <a:pt x="1228" y="1241"/>
                  </a:lnTo>
                  <a:lnTo>
                    <a:pt x="1247" y="1226"/>
                  </a:lnTo>
                  <a:lnTo>
                    <a:pt x="1265" y="1212"/>
                  </a:lnTo>
                  <a:lnTo>
                    <a:pt x="1283" y="1198"/>
                  </a:lnTo>
                  <a:lnTo>
                    <a:pt x="1302" y="1185"/>
                  </a:lnTo>
                  <a:lnTo>
                    <a:pt x="1318" y="1170"/>
                  </a:lnTo>
                  <a:lnTo>
                    <a:pt x="1334" y="1157"/>
                  </a:lnTo>
                  <a:lnTo>
                    <a:pt x="1350" y="1142"/>
                  </a:lnTo>
                  <a:lnTo>
                    <a:pt x="1367" y="1129"/>
                  </a:lnTo>
                  <a:lnTo>
                    <a:pt x="1381" y="1116"/>
                  </a:lnTo>
                  <a:lnTo>
                    <a:pt x="1396" y="1103"/>
                  </a:lnTo>
                  <a:lnTo>
                    <a:pt x="1410" y="1089"/>
                  </a:lnTo>
                  <a:lnTo>
                    <a:pt x="1426" y="1077"/>
                  </a:lnTo>
                  <a:lnTo>
                    <a:pt x="1439" y="1064"/>
                  </a:lnTo>
                  <a:lnTo>
                    <a:pt x="1452" y="1051"/>
                  </a:lnTo>
                  <a:lnTo>
                    <a:pt x="1465" y="1039"/>
                  </a:lnTo>
                  <a:lnTo>
                    <a:pt x="1479" y="1027"/>
                  </a:lnTo>
                  <a:lnTo>
                    <a:pt x="1490" y="1015"/>
                  </a:lnTo>
                  <a:lnTo>
                    <a:pt x="1502" y="1003"/>
                  </a:lnTo>
                  <a:lnTo>
                    <a:pt x="1513" y="992"/>
                  </a:lnTo>
                  <a:lnTo>
                    <a:pt x="1525" y="982"/>
                  </a:lnTo>
                  <a:lnTo>
                    <a:pt x="1534" y="970"/>
                  </a:lnTo>
                  <a:lnTo>
                    <a:pt x="1545" y="959"/>
                  </a:lnTo>
                  <a:lnTo>
                    <a:pt x="1554" y="948"/>
                  </a:lnTo>
                  <a:lnTo>
                    <a:pt x="1563" y="939"/>
                  </a:lnTo>
                  <a:lnTo>
                    <a:pt x="1571" y="929"/>
                  </a:lnTo>
                  <a:lnTo>
                    <a:pt x="1579" y="920"/>
                  </a:lnTo>
                  <a:lnTo>
                    <a:pt x="1586" y="911"/>
                  </a:lnTo>
                  <a:lnTo>
                    <a:pt x="1594" y="902"/>
                  </a:lnTo>
                  <a:lnTo>
                    <a:pt x="1600" y="893"/>
                  </a:lnTo>
                  <a:lnTo>
                    <a:pt x="1606" y="885"/>
                  </a:lnTo>
                  <a:lnTo>
                    <a:pt x="1611" y="877"/>
                  </a:lnTo>
                  <a:lnTo>
                    <a:pt x="1617" y="871"/>
                  </a:lnTo>
                  <a:lnTo>
                    <a:pt x="1621" y="864"/>
                  </a:lnTo>
                  <a:lnTo>
                    <a:pt x="1625" y="858"/>
                  </a:lnTo>
                  <a:lnTo>
                    <a:pt x="1629" y="852"/>
                  </a:lnTo>
                  <a:lnTo>
                    <a:pt x="1633" y="847"/>
                  </a:lnTo>
                  <a:lnTo>
                    <a:pt x="1634" y="843"/>
                  </a:lnTo>
                  <a:lnTo>
                    <a:pt x="1635" y="841"/>
                  </a:lnTo>
                  <a:lnTo>
                    <a:pt x="1635" y="838"/>
                  </a:lnTo>
                  <a:lnTo>
                    <a:pt x="1635" y="831"/>
                  </a:lnTo>
                  <a:lnTo>
                    <a:pt x="1635" y="825"/>
                  </a:lnTo>
                  <a:lnTo>
                    <a:pt x="1635" y="820"/>
                  </a:lnTo>
                  <a:lnTo>
                    <a:pt x="1635" y="813"/>
                  </a:lnTo>
                  <a:lnTo>
                    <a:pt x="1635" y="806"/>
                  </a:lnTo>
                  <a:lnTo>
                    <a:pt x="1635" y="796"/>
                  </a:lnTo>
                  <a:lnTo>
                    <a:pt x="1635" y="787"/>
                  </a:lnTo>
                  <a:lnTo>
                    <a:pt x="1635" y="775"/>
                  </a:lnTo>
                  <a:lnTo>
                    <a:pt x="1635" y="764"/>
                  </a:lnTo>
                  <a:lnTo>
                    <a:pt x="1635" y="752"/>
                  </a:lnTo>
                  <a:lnTo>
                    <a:pt x="1635" y="740"/>
                  </a:lnTo>
                  <a:lnTo>
                    <a:pt x="1635" y="726"/>
                  </a:lnTo>
                  <a:lnTo>
                    <a:pt x="1635" y="712"/>
                  </a:lnTo>
                  <a:lnTo>
                    <a:pt x="1635" y="697"/>
                  </a:lnTo>
                  <a:lnTo>
                    <a:pt x="1635" y="682"/>
                  </a:lnTo>
                  <a:lnTo>
                    <a:pt x="1635" y="666"/>
                  </a:lnTo>
                  <a:lnTo>
                    <a:pt x="1635" y="649"/>
                  </a:lnTo>
                  <a:lnTo>
                    <a:pt x="1635" y="632"/>
                  </a:lnTo>
                  <a:lnTo>
                    <a:pt x="1635" y="615"/>
                  </a:lnTo>
                  <a:lnTo>
                    <a:pt x="1635" y="598"/>
                  </a:lnTo>
                  <a:lnTo>
                    <a:pt x="1635" y="580"/>
                  </a:lnTo>
                  <a:lnTo>
                    <a:pt x="1635" y="561"/>
                  </a:lnTo>
                  <a:lnTo>
                    <a:pt x="1635" y="543"/>
                  </a:lnTo>
                  <a:lnTo>
                    <a:pt x="1635" y="523"/>
                  </a:lnTo>
                  <a:lnTo>
                    <a:pt x="1635" y="505"/>
                  </a:lnTo>
                  <a:lnTo>
                    <a:pt x="1635" y="486"/>
                  </a:lnTo>
                  <a:lnTo>
                    <a:pt x="1635" y="466"/>
                  </a:lnTo>
                  <a:lnTo>
                    <a:pt x="1635" y="447"/>
                  </a:lnTo>
                  <a:lnTo>
                    <a:pt x="1635" y="429"/>
                  </a:lnTo>
                  <a:lnTo>
                    <a:pt x="1635" y="408"/>
                  </a:lnTo>
                  <a:lnTo>
                    <a:pt x="1635" y="389"/>
                  </a:lnTo>
                  <a:lnTo>
                    <a:pt x="1635" y="369"/>
                  </a:lnTo>
                  <a:lnTo>
                    <a:pt x="1635" y="351"/>
                  </a:lnTo>
                  <a:lnTo>
                    <a:pt x="1635" y="331"/>
                  </a:lnTo>
                  <a:lnTo>
                    <a:pt x="1635" y="312"/>
                  </a:lnTo>
                  <a:lnTo>
                    <a:pt x="1635" y="294"/>
                  </a:lnTo>
                  <a:lnTo>
                    <a:pt x="1635" y="275"/>
                  </a:lnTo>
                  <a:lnTo>
                    <a:pt x="1635" y="257"/>
                  </a:lnTo>
                  <a:lnTo>
                    <a:pt x="1635" y="239"/>
                  </a:lnTo>
                  <a:lnTo>
                    <a:pt x="1635" y="220"/>
                  </a:lnTo>
                  <a:lnTo>
                    <a:pt x="1635" y="204"/>
                  </a:lnTo>
                  <a:lnTo>
                    <a:pt x="1635" y="186"/>
                  </a:lnTo>
                  <a:lnTo>
                    <a:pt x="1635" y="171"/>
                  </a:lnTo>
                  <a:lnTo>
                    <a:pt x="1635" y="154"/>
                  </a:lnTo>
                  <a:lnTo>
                    <a:pt x="1635" y="140"/>
                  </a:lnTo>
                  <a:lnTo>
                    <a:pt x="1635" y="125"/>
                  </a:lnTo>
                  <a:lnTo>
                    <a:pt x="1635" y="111"/>
                  </a:lnTo>
                  <a:lnTo>
                    <a:pt x="1635" y="96"/>
                  </a:lnTo>
                  <a:lnTo>
                    <a:pt x="1635" y="84"/>
                  </a:lnTo>
                  <a:lnTo>
                    <a:pt x="1635" y="72"/>
                  </a:lnTo>
                  <a:lnTo>
                    <a:pt x="1635" y="61"/>
                  </a:lnTo>
                  <a:lnTo>
                    <a:pt x="1635" y="51"/>
                  </a:lnTo>
                  <a:lnTo>
                    <a:pt x="1635" y="42"/>
                  </a:lnTo>
                  <a:lnTo>
                    <a:pt x="1635" y="32"/>
                  </a:lnTo>
                  <a:lnTo>
                    <a:pt x="1635" y="24"/>
                  </a:lnTo>
                  <a:lnTo>
                    <a:pt x="1635" y="17"/>
                  </a:lnTo>
                  <a:lnTo>
                    <a:pt x="1635" y="12"/>
                  </a:lnTo>
                  <a:lnTo>
                    <a:pt x="1635" y="3"/>
                  </a:lnTo>
                  <a:lnTo>
                    <a:pt x="1635" y="0"/>
                  </a:lnTo>
                  <a:lnTo>
                    <a:pt x="1636" y="0"/>
                  </a:lnTo>
                  <a:lnTo>
                    <a:pt x="1639" y="0"/>
                  </a:lnTo>
                  <a:lnTo>
                    <a:pt x="1644" y="0"/>
                  </a:lnTo>
                  <a:lnTo>
                    <a:pt x="1651" y="0"/>
                  </a:lnTo>
                  <a:lnTo>
                    <a:pt x="1658" y="0"/>
                  </a:lnTo>
                  <a:lnTo>
                    <a:pt x="1669" y="0"/>
                  </a:lnTo>
                  <a:lnTo>
                    <a:pt x="1679" y="0"/>
                  </a:lnTo>
                  <a:lnTo>
                    <a:pt x="1692" y="0"/>
                  </a:lnTo>
                  <a:lnTo>
                    <a:pt x="1704" y="0"/>
                  </a:lnTo>
                  <a:lnTo>
                    <a:pt x="1718" y="0"/>
                  </a:lnTo>
                  <a:lnTo>
                    <a:pt x="1734" y="0"/>
                  </a:lnTo>
                  <a:lnTo>
                    <a:pt x="1752" y="0"/>
                  </a:lnTo>
                  <a:lnTo>
                    <a:pt x="1769" y="0"/>
                  </a:lnTo>
                  <a:lnTo>
                    <a:pt x="1789" y="0"/>
                  </a:lnTo>
                  <a:lnTo>
                    <a:pt x="1809" y="0"/>
                  </a:lnTo>
                  <a:lnTo>
                    <a:pt x="1830" y="0"/>
                  </a:lnTo>
                  <a:lnTo>
                    <a:pt x="1851" y="0"/>
                  </a:lnTo>
                  <a:lnTo>
                    <a:pt x="1873" y="0"/>
                  </a:lnTo>
                  <a:lnTo>
                    <a:pt x="1895" y="0"/>
                  </a:lnTo>
                  <a:lnTo>
                    <a:pt x="1920" y="0"/>
                  </a:lnTo>
                  <a:lnTo>
                    <a:pt x="1944" y="0"/>
                  </a:lnTo>
                  <a:lnTo>
                    <a:pt x="1969" y="0"/>
                  </a:lnTo>
                  <a:lnTo>
                    <a:pt x="1994" y="0"/>
                  </a:lnTo>
                  <a:lnTo>
                    <a:pt x="2021" y="0"/>
                  </a:lnTo>
                  <a:lnTo>
                    <a:pt x="2047" y="0"/>
                  </a:lnTo>
                  <a:lnTo>
                    <a:pt x="2074" y="0"/>
                  </a:lnTo>
                  <a:lnTo>
                    <a:pt x="2102" y="0"/>
                  </a:lnTo>
                  <a:lnTo>
                    <a:pt x="2129" y="0"/>
                  </a:lnTo>
                  <a:lnTo>
                    <a:pt x="2157" y="0"/>
                  </a:lnTo>
                  <a:lnTo>
                    <a:pt x="2184" y="0"/>
                  </a:lnTo>
                  <a:lnTo>
                    <a:pt x="2213" y="0"/>
                  </a:lnTo>
                  <a:lnTo>
                    <a:pt x="2241" y="0"/>
                  </a:lnTo>
                  <a:lnTo>
                    <a:pt x="2269" y="0"/>
                  </a:lnTo>
                  <a:lnTo>
                    <a:pt x="2296" y="0"/>
                  </a:lnTo>
                  <a:lnTo>
                    <a:pt x="2323" y="0"/>
                  </a:lnTo>
                  <a:lnTo>
                    <a:pt x="2352" y="0"/>
                  </a:lnTo>
                  <a:lnTo>
                    <a:pt x="2378" y="0"/>
                  </a:lnTo>
                  <a:lnTo>
                    <a:pt x="2406" y="0"/>
                  </a:lnTo>
                  <a:lnTo>
                    <a:pt x="2432" y="0"/>
                  </a:lnTo>
                  <a:lnTo>
                    <a:pt x="2460" y="0"/>
                  </a:lnTo>
                  <a:lnTo>
                    <a:pt x="2485" y="0"/>
                  </a:lnTo>
                  <a:lnTo>
                    <a:pt x="2511" y="0"/>
                  </a:lnTo>
                  <a:lnTo>
                    <a:pt x="2535" y="0"/>
                  </a:lnTo>
                  <a:lnTo>
                    <a:pt x="2560" y="0"/>
                  </a:lnTo>
                  <a:lnTo>
                    <a:pt x="2584" y="0"/>
                  </a:lnTo>
                  <a:lnTo>
                    <a:pt x="2607" y="0"/>
                  </a:lnTo>
                  <a:lnTo>
                    <a:pt x="2630" y="0"/>
                  </a:lnTo>
                  <a:lnTo>
                    <a:pt x="2652" y="0"/>
                  </a:lnTo>
                  <a:lnTo>
                    <a:pt x="2671" y="0"/>
                  </a:lnTo>
                  <a:lnTo>
                    <a:pt x="2692" y="0"/>
                  </a:lnTo>
                  <a:lnTo>
                    <a:pt x="2710" y="0"/>
                  </a:lnTo>
                  <a:lnTo>
                    <a:pt x="2728" y="0"/>
                  </a:lnTo>
                  <a:lnTo>
                    <a:pt x="2744" y="0"/>
                  </a:lnTo>
                  <a:lnTo>
                    <a:pt x="2761" y="0"/>
                  </a:lnTo>
                  <a:lnTo>
                    <a:pt x="2776" y="0"/>
                  </a:lnTo>
                  <a:lnTo>
                    <a:pt x="2790" y="0"/>
                  </a:lnTo>
                  <a:lnTo>
                    <a:pt x="2801" y="0"/>
                  </a:lnTo>
                  <a:lnTo>
                    <a:pt x="2813" y="0"/>
                  </a:lnTo>
                  <a:lnTo>
                    <a:pt x="2822" y="0"/>
                  </a:lnTo>
                  <a:lnTo>
                    <a:pt x="2831" y="0"/>
                  </a:lnTo>
                  <a:lnTo>
                    <a:pt x="2837" y="0"/>
                  </a:lnTo>
                  <a:lnTo>
                    <a:pt x="2843" y="0"/>
                  </a:lnTo>
                  <a:lnTo>
                    <a:pt x="2846" y="0"/>
                  </a:lnTo>
                  <a:lnTo>
                    <a:pt x="2849" y="0"/>
                  </a:lnTo>
                  <a:lnTo>
                    <a:pt x="2849" y="1"/>
                  </a:lnTo>
                  <a:lnTo>
                    <a:pt x="2849" y="4"/>
                  </a:lnTo>
                  <a:lnTo>
                    <a:pt x="2849" y="8"/>
                  </a:lnTo>
                  <a:lnTo>
                    <a:pt x="2849" y="15"/>
                  </a:lnTo>
                  <a:lnTo>
                    <a:pt x="2849" y="21"/>
                  </a:lnTo>
                  <a:lnTo>
                    <a:pt x="2849" y="30"/>
                  </a:lnTo>
                  <a:lnTo>
                    <a:pt x="2849" y="41"/>
                  </a:lnTo>
                  <a:lnTo>
                    <a:pt x="2849" y="53"/>
                  </a:lnTo>
                  <a:lnTo>
                    <a:pt x="2849" y="64"/>
                  </a:lnTo>
                  <a:lnTo>
                    <a:pt x="2849" y="78"/>
                  </a:lnTo>
                  <a:lnTo>
                    <a:pt x="2849" y="92"/>
                  </a:lnTo>
                  <a:lnTo>
                    <a:pt x="2849" y="109"/>
                  </a:lnTo>
                  <a:lnTo>
                    <a:pt x="2849" y="124"/>
                  </a:lnTo>
                  <a:lnTo>
                    <a:pt x="2849" y="142"/>
                  </a:lnTo>
                  <a:lnTo>
                    <a:pt x="2849" y="159"/>
                  </a:lnTo>
                  <a:lnTo>
                    <a:pt x="2849" y="180"/>
                  </a:lnTo>
                  <a:lnTo>
                    <a:pt x="2849" y="198"/>
                  </a:lnTo>
                  <a:lnTo>
                    <a:pt x="2849" y="219"/>
                  </a:lnTo>
                  <a:lnTo>
                    <a:pt x="2849" y="241"/>
                  </a:lnTo>
                  <a:lnTo>
                    <a:pt x="2849" y="263"/>
                  </a:lnTo>
                  <a:lnTo>
                    <a:pt x="2849" y="284"/>
                  </a:lnTo>
                  <a:lnTo>
                    <a:pt x="2849" y="308"/>
                  </a:lnTo>
                  <a:lnTo>
                    <a:pt x="2849" y="331"/>
                  </a:lnTo>
                  <a:lnTo>
                    <a:pt x="2849" y="356"/>
                  </a:lnTo>
                  <a:lnTo>
                    <a:pt x="2849" y="379"/>
                  </a:lnTo>
                  <a:lnTo>
                    <a:pt x="2849" y="403"/>
                  </a:lnTo>
                  <a:lnTo>
                    <a:pt x="2849" y="429"/>
                  </a:lnTo>
                  <a:lnTo>
                    <a:pt x="2849" y="454"/>
                  </a:lnTo>
                  <a:lnTo>
                    <a:pt x="2849" y="479"/>
                  </a:lnTo>
                  <a:lnTo>
                    <a:pt x="2849" y="504"/>
                  </a:lnTo>
                  <a:lnTo>
                    <a:pt x="2849" y="529"/>
                  </a:lnTo>
                  <a:lnTo>
                    <a:pt x="2849" y="556"/>
                  </a:lnTo>
                  <a:lnTo>
                    <a:pt x="2849" y="580"/>
                  </a:lnTo>
                  <a:lnTo>
                    <a:pt x="2849" y="607"/>
                  </a:lnTo>
                  <a:lnTo>
                    <a:pt x="2849" y="631"/>
                  </a:lnTo>
                  <a:lnTo>
                    <a:pt x="2849" y="657"/>
                  </a:lnTo>
                  <a:lnTo>
                    <a:pt x="2849" y="682"/>
                  </a:lnTo>
                  <a:lnTo>
                    <a:pt x="2849" y="706"/>
                  </a:lnTo>
                  <a:lnTo>
                    <a:pt x="2849" y="731"/>
                  </a:lnTo>
                  <a:lnTo>
                    <a:pt x="2849" y="756"/>
                  </a:lnTo>
                  <a:lnTo>
                    <a:pt x="2849" y="779"/>
                  </a:lnTo>
                  <a:lnTo>
                    <a:pt x="2849" y="803"/>
                  </a:lnTo>
                  <a:lnTo>
                    <a:pt x="2849" y="825"/>
                  </a:lnTo>
                  <a:lnTo>
                    <a:pt x="2849" y="849"/>
                  </a:lnTo>
                  <a:lnTo>
                    <a:pt x="2849" y="870"/>
                  </a:lnTo>
                  <a:lnTo>
                    <a:pt x="2849" y="891"/>
                  </a:lnTo>
                  <a:lnTo>
                    <a:pt x="2849" y="912"/>
                  </a:lnTo>
                  <a:lnTo>
                    <a:pt x="2849" y="932"/>
                  </a:lnTo>
                  <a:lnTo>
                    <a:pt x="2849" y="950"/>
                  </a:lnTo>
                  <a:lnTo>
                    <a:pt x="2849" y="969"/>
                  </a:lnTo>
                  <a:lnTo>
                    <a:pt x="2849" y="986"/>
                  </a:lnTo>
                  <a:lnTo>
                    <a:pt x="2849" y="1003"/>
                  </a:lnTo>
                  <a:lnTo>
                    <a:pt x="2849" y="1017"/>
                  </a:lnTo>
                  <a:lnTo>
                    <a:pt x="2849" y="1033"/>
                  </a:lnTo>
                  <a:lnTo>
                    <a:pt x="2849" y="1046"/>
                  </a:lnTo>
                  <a:lnTo>
                    <a:pt x="2849" y="1059"/>
                  </a:lnTo>
                  <a:lnTo>
                    <a:pt x="2849" y="1069"/>
                  </a:lnTo>
                  <a:lnTo>
                    <a:pt x="2849" y="1079"/>
                  </a:lnTo>
                  <a:lnTo>
                    <a:pt x="2849" y="1088"/>
                  </a:lnTo>
                  <a:lnTo>
                    <a:pt x="2849" y="1097"/>
                  </a:lnTo>
                  <a:lnTo>
                    <a:pt x="2849" y="1102"/>
                  </a:lnTo>
                  <a:lnTo>
                    <a:pt x="2849" y="1107"/>
                  </a:lnTo>
                  <a:lnTo>
                    <a:pt x="2849" y="1110"/>
                  </a:lnTo>
                  <a:lnTo>
                    <a:pt x="2849" y="1113"/>
                  </a:lnTo>
                  <a:lnTo>
                    <a:pt x="2846" y="1113"/>
                  </a:lnTo>
                  <a:lnTo>
                    <a:pt x="2843" y="1113"/>
                  </a:lnTo>
                  <a:lnTo>
                    <a:pt x="2837" y="1113"/>
                  </a:lnTo>
                  <a:lnTo>
                    <a:pt x="2832" y="1113"/>
                  </a:lnTo>
                  <a:lnTo>
                    <a:pt x="2823" y="1113"/>
                  </a:lnTo>
                  <a:lnTo>
                    <a:pt x="2814" y="1113"/>
                  </a:lnTo>
                  <a:lnTo>
                    <a:pt x="2803" y="1113"/>
                  </a:lnTo>
                  <a:lnTo>
                    <a:pt x="2792" y="1113"/>
                  </a:lnTo>
                  <a:lnTo>
                    <a:pt x="2779" y="1113"/>
                  </a:lnTo>
                  <a:lnTo>
                    <a:pt x="2765" y="1113"/>
                  </a:lnTo>
                  <a:lnTo>
                    <a:pt x="2748" y="1113"/>
                  </a:lnTo>
                  <a:lnTo>
                    <a:pt x="2733" y="1113"/>
                  </a:lnTo>
                  <a:lnTo>
                    <a:pt x="2716" y="1113"/>
                  </a:lnTo>
                  <a:lnTo>
                    <a:pt x="2698" y="1113"/>
                  </a:lnTo>
                  <a:lnTo>
                    <a:pt x="2678" y="1113"/>
                  </a:lnTo>
                  <a:lnTo>
                    <a:pt x="2660" y="1113"/>
                  </a:lnTo>
                  <a:lnTo>
                    <a:pt x="2639" y="1113"/>
                  </a:lnTo>
                  <a:lnTo>
                    <a:pt x="2617" y="1113"/>
                  </a:lnTo>
                  <a:lnTo>
                    <a:pt x="2595" y="1113"/>
                  </a:lnTo>
                  <a:lnTo>
                    <a:pt x="2573" y="1113"/>
                  </a:lnTo>
                  <a:lnTo>
                    <a:pt x="2548" y="1113"/>
                  </a:lnTo>
                  <a:lnTo>
                    <a:pt x="2525" y="1113"/>
                  </a:lnTo>
                  <a:lnTo>
                    <a:pt x="2500" y="1113"/>
                  </a:lnTo>
                  <a:lnTo>
                    <a:pt x="2476" y="1113"/>
                  </a:lnTo>
                  <a:lnTo>
                    <a:pt x="2450" y="1113"/>
                  </a:lnTo>
                  <a:lnTo>
                    <a:pt x="2424" y="1113"/>
                  </a:lnTo>
                  <a:lnTo>
                    <a:pt x="2399" y="1113"/>
                  </a:lnTo>
                  <a:lnTo>
                    <a:pt x="2373" y="1113"/>
                  </a:lnTo>
                  <a:lnTo>
                    <a:pt x="2347" y="1113"/>
                  </a:lnTo>
                  <a:lnTo>
                    <a:pt x="2320" y="1113"/>
                  </a:lnTo>
                  <a:lnTo>
                    <a:pt x="2294" y="1113"/>
                  </a:lnTo>
                  <a:lnTo>
                    <a:pt x="2269" y="1113"/>
                  </a:lnTo>
                  <a:lnTo>
                    <a:pt x="2241" y="1113"/>
                  </a:lnTo>
                  <a:lnTo>
                    <a:pt x="2215" y="1113"/>
                  </a:lnTo>
                  <a:lnTo>
                    <a:pt x="2188" y="1113"/>
                  </a:lnTo>
                  <a:lnTo>
                    <a:pt x="2163" y="1113"/>
                  </a:lnTo>
                  <a:lnTo>
                    <a:pt x="2136" y="1113"/>
                  </a:lnTo>
                  <a:lnTo>
                    <a:pt x="2111" y="1113"/>
                  </a:lnTo>
                  <a:lnTo>
                    <a:pt x="2086" y="1113"/>
                  </a:lnTo>
                  <a:lnTo>
                    <a:pt x="2061" y="1113"/>
                  </a:lnTo>
                  <a:lnTo>
                    <a:pt x="2036" y="1113"/>
                  </a:lnTo>
                  <a:lnTo>
                    <a:pt x="2011" y="1113"/>
                  </a:lnTo>
                  <a:lnTo>
                    <a:pt x="1988" y="1113"/>
                  </a:lnTo>
                  <a:lnTo>
                    <a:pt x="1966" y="1113"/>
                  </a:lnTo>
                  <a:lnTo>
                    <a:pt x="1942" y="1113"/>
                  </a:lnTo>
                  <a:lnTo>
                    <a:pt x="1921" y="1113"/>
                  </a:lnTo>
                  <a:lnTo>
                    <a:pt x="1899" y="1113"/>
                  </a:lnTo>
                  <a:lnTo>
                    <a:pt x="1881" y="1113"/>
                  </a:lnTo>
                  <a:lnTo>
                    <a:pt x="1861" y="1113"/>
                  </a:lnTo>
                  <a:lnTo>
                    <a:pt x="1843" y="1113"/>
                  </a:lnTo>
                  <a:lnTo>
                    <a:pt x="1824" y="1113"/>
                  </a:lnTo>
                  <a:lnTo>
                    <a:pt x="1809" y="1113"/>
                  </a:lnTo>
                  <a:lnTo>
                    <a:pt x="1793" y="1113"/>
                  </a:lnTo>
                  <a:lnTo>
                    <a:pt x="1778" y="1113"/>
                  </a:lnTo>
                  <a:lnTo>
                    <a:pt x="1765" y="1113"/>
                  </a:lnTo>
                  <a:lnTo>
                    <a:pt x="1754" y="1113"/>
                  </a:lnTo>
                  <a:lnTo>
                    <a:pt x="1742" y="1113"/>
                  </a:lnTo>
                  <a:lnTo>
                    <a:pt x="1733" y="1113"/>
                  </a:lnTo>
                  <a:lnTo>
                    <a:pt x="1725" y="1113"/>
                  </a:lnTo>
                  <a:lnTo>
                    <a:pt x="1718" y="1113"/>
                  </a:lnTo>
                  <a:lnTo>
                    <a:pt x="1712" y="1113"/>
                  </a:lnTo>
                  <a:lnTo>
                    <a:pt x="1709" y="1113"/>
                  </a:lnTo>
                  <a:lnTo>
                    <a:pt x="1706" y="1113"/>
                  </a:lnTo>
                  <a:lnTo>
                    <a:pt x="1700" y="1115"/>
                  </a:lnTo>
                  <a:lnTo>
                    <a:pt x="1695" y="1120"/>
                  </a:lnTo>
                  <a:lnTo>
                    <a:pt x="1693" y="1121"/>
                  </a:lnTo>
                  <a:lnTo>
                    <a:pt x="1690" y="1126"/>
                  </a:lnTo>
                  <a:lnTo>
                    <a:pt x="1687" y="1129"/>
                  </a:lnTo>
                  <a:lnTo>
                    <a:pt x="1685" y="1134"/>
                  </a:lnTo>
                  <a:lnTo>
                    <a:pt x="1682" y="1139"/>
                  </a:lnTo>
                  <a:lnTo>
                    <a:pt x="1679" y="1145"/>
                  </a:lnTo>
                  <a:lnTo>
                    <a:pt x="1674" y="1151"/>
                  </a:lnTo>
                  <a:lnTo>
                    <a:pt x="1670" y="1159"/>
                  </a:lnTo>
                  <a:lnTo>
                    <a:pt x="1665" y="1166"/>
                  </a:lnTo>
                  <a:lnTo>
                    <a:pt x="1661" y="1175"/>
                  </a:lnTo>
                  <a:lnTo>
                    <a:pt x="1654" y="1183"/>
                  </a:lnTo>
                  <a:lnTo>
                    <a:pt x="1649" y="1192"/>
                  </a:lnTo>
                  <a:lnTo>
                    <a:pt x="1643" y="1202"/>
                  </a:lnTo>
                  <a:lnTo>
                    <a:pt x="1637" y="1213"/>
                  </a:lnTo>
                  <a:lnTo>
                    <a:pt x="1629" y="1224"/>
                  </a:lnTo>
                  <a:lnTo>
                    <a:pt x="1622" y="1235"/>
                  </a:lnTo>
                  <a:lnTo>
                    <a:pt x="1614" y="1247"/>
                  </a:lnTo>
                  <a:lnTo>
                    <a:pt x="1606" y="1259"/>
                  </a:lnTo>
                  <a:lnTo>
                    <a:pt x="1596" y="1271"/>
                  </a:lnTo>
                  <a:lnTo>
                    <a:pt x="1587" y="1285"/>
                  </a:lnTo>
                  <a:lnTo>
                    <a:pt x="1578" y="1298"/>
                  </a:lnTo>
                  <a:lnTo>
                    <a:pt x="1569" y="1312"/>
                  </a:lnTo>
                  <a:lnTo>
                    <a:pt x="1558" y="1325"/>
                  </a:lnTo>
                  <a:lnTo>
                    <a:pt x="1548" y="1339"/>
                  </a:lnTo>
                  <a:lnTo>
                    <a:pt x="1536" y="1354"/>
                  </a:lnTo>
                  <a:lnTo>
                    <a:pt x="1526" y="1369"/>
                  </a:lnTo>
                  <a:lnTo>
                    <a:pt x="1514" y="1384"/>
                  </a:lnTo>
                  <a:lnTo>
                    <a:pt x="1502" y="1399"/>
                  </a:lnTo>
                  <a:lnTo>
                    <a:pt x="1490" y="1416"/>
                  </a:lnTo>
                  <a:lnTo>
                    <a:pt x="1477" y="1432"/>
                  </a:lnTo>
                  <a:lnTo>
                    <a:pt x="1463" y="1447"/>
                  </a:lnTo>
                  <a:lnTo>
                    <a:pt x="1449" y="1462"/>
                  </a:lnTo>
                  <a:lnTo>
                    <a:pt x="1435" y="1479"/>
                  </a:lnTo>
                  <a:lnTo>
                    <a:pt x="1422" y="1495"/>
                  </a:lnTo>
                  <a:lnTo>
                    <a:pt x="1406" y="1510"/>
                  </a:lnTo>
                  <a:lnTo>
                    <a:pt x="1391" y="1527"/>
                  </a:lnTo>
                  <a:lnTo>
                    <a:pt x="1376" y="1543"/>
                  </a:lnTo>
                  <a:lnTo>
                    <a:pt x="1361" y="1560"/>
                  </a:lnTo>
                  <a:lnTo>
                    <a:pt x="1343" y="1575"/>
                  </a:lnTo>
                  <a:lnTo>
                    <a:pt x="1327" y="1593"/>
                  </a:lnTo>
                  <a:lnTo>
                    <a:pt x="1310" y="1608"/>
                  </a:lnTo>
                  <a:lnTo>
                    <a:pt x="1293" y="1625"/>
                  </a:lnTo>
                  <a:lnTo>
                    <a:pt x="1275" y="1640"/>
                  </a:lnTo>
                  <a:lnTo>
                    <a:pt x="1258" y="1657"/>
                  </a:lnTo>
                  <a:lnTo>
                    <a:pt x="1240" y="1673"/>
                  </a:lnTo>
                  <a:lnTo>
                    <a:pt x="1222" y="1689"/>
                  </a:lnTo>
                  <a:lnTo>
                    <a:pt x="1203" y="1703"/>
                  </a:lnTo>
                  <a:lnTo>
                    <a:pt x="1184" y="1719"/>
                  </a:lnTo>
                  <a:lnTo>
                    <a:pt x="1163" y="1733"/>
                  </a:lnTo>
                  <a:lnTo>
                    <a:pt x="1144" y="1748"/>
                  </a:lnTo>
                  <a:lnTo>
                    <a:pt x="1124" y="1762"/>
                  </a:lnTo>
                  <a:lnTo>
                    <a:pt x="1103" y="1777"/>
                  </a:lnTo>
                  <a:lnTo>
                    <a:pt x="1082" y="1791"/>
                  </a:lnTo>
                  <a:lnTo>
                    <a:pt x="1062" y="1805"/>
                  </a:lnTo>
                  <a:lnTo>
                    <a:pt x="1039" y="1817"/>
                  </a:lnTo>
                  <a:lnTo>
                    <a:pt x="1018" y="1830"/>
                  </a:lnTo>
                  <a:lnTo>
                    <a:pt x="996" y="1843"/>
                  </a:lnTo>
                  <a:lnTo>
                    <a:pt x="973" y="1856"/>
                  </a:lnTo>
                  <a:lnTo>
                    <a:pt x="950" y="1867"/>
                  </a:lnTo>
                  <a:lnTo>
                    <a:pt x="927" y="1878"/>
                  </a:lnTo>
                  <a:lnTo>
                    <a:pt x="904" y="1889"/>
                  </a:lnTo>
                  <a:lnTo>
                    <a:pt x="882" y="1901"/>
                  </a:lnTo>
                  <a:lnTo>
                    <a:pt x="878" y="1903"/>
                  </a:lnTo>
                  <a:lnTo>
                    <a:pt x="875" y="1908"/>
                  </a:lnTo>
                  <a:lnTo>
                    <a:pt x="875" y="1909"/>
                  </a:lnTo>
                  <a:lnTo>
                    <a:pt x="875" y="1912"/>
                  </a:lnTo>
                  <a:lnTo>
                    <a:pt x="875" y="1914"/>
                  </a:lnTo>
                  <a:lnTo>
                    <a:pt x="876" y="1917"/>
                  </a:lnTo>
                  <a:lnTo>
                    <a:pt x="959" y="2101"/>
                  </a:lnTo>
                  <a:lnTo>
                    <a:pt x="965" y="2107"/>
                  </a:lnTo>
                  <a:lnTo>
                    <a:pt x="974" y="2107"/>
                  </a:lnTo>
                  <a:lnTo>
                    <a:pt x="976" y="2105"/>
                  </a:lnTo>
                  <a:lnTo>
                    <a:pt x="983" y="2102"/>
                  </a:lnTo>
                  <a:lnTo>
                    <a:pt x="987" y="2099"/>
                  </a:lnTo>
                  <a:lnTo>
                    <a:pt x="995" y="2096"/>
                  </a:lnTo>
                  <a:lnTo>
                    <a:pt x="1001" y="2093"/>
                  </a:lnTo>
                  <a:lnTo>
                    <a:pt x="1010" y="2090"/>
                  </a:lnTo>
                  <a:lnTo>
                    <a:pt x="1018" y="2085"/>
                  </a:lnTo>
                  <a:lnTo>
                    <a:pt x="1028" y="2080"/>
                  </a:lnTo>
                  <a:lnTo>
                    <a:pt x="1038" y="2075"/>
                  </a:lnTo>
                  <a:lnTo>
                    <a:pt x="1050" y="2070"/>
                  </a:lnTo>
                  <a:lnTo>
                    <a:pt x="1062" y="2064"/>
                  </a:lnTo>
                  <a:lnTo>
                    <a:pt x="1075" y="2058"/>
                  </a:lnTo>
                  <a:lnTo>
                    <a:pt x="1088" y="2052"/>
                  </a:lnTo>
                  <a:lnTo>
                    <a:pt x="1103" y="2046"/>
                  </a:lnTo>
                  <a:lnTo>
                    <a:pt x="1118" y="2038"/>
                  </a:lnTo>
                  <a:lnTo>
                    <a:pt x="1133" y="2030"/>
                  </a:lnTo>
                  <a:lnTo>
                    <a:pt x="1148" y="2022"/>
                  </a:lnTo>
                  <a:lnTo>
                    <a:pt x="1165" y="2013"/>
                  </a:lnTo>
                  <a:lnTo>
                    <a:pt x="1182" y="2003"/>
                  </a:lnTo>
                  <a:lnTo>
                    <a:pt x="1199" y="1994"/>
                  </a:lnTo>
                  <a:lnTo>
                    <a:pt x="1217" y="1984"/>
                  </a:lnTo>
                  <a:lnTo>
                    <a:pt x="1237" y="1975"/>
                  </a:lnTo>
                  <a:lnTo>
                    <a:pt x="1255" y="1964"/>
                  </a:lnTo>
                  <a:lnTo>
                    <a:pt x="1274" y="1952"/>
                  </a:lnTo>
                  <a:lnTo>
                    <a:pt x="1293" y="1941"/>
                  </a:lnTo>
                  <a:lnTo>
                    <a:pt x="1314" y="1930"/>
                  </a:lnTo>
                  <a:lnTo>
                    <a:pt x="1334" y="1917"/>
                  </a:lnTo>
                  <a:lnTo>
                    <a:pt x="1354" y="1905"/>
                  </a:lnTo>
                  <a:lnTo>
                    <a:pt x="1376" y="1891"/>
                  </a:lnTo>
                  <a:lnTo>
                    <a:pt x="1397" y="1879"/>
                  </a:lnTo>
                  <a:lnTo>
                    <a:pt x="1417" y="1865"/>
                  </a:lnTo>
                  <a:lnTo>
                    <a:pt x="1439" y="1851"/>
                  </a:lnTo>
                  <a:lnTo>
                    <a:pt x="1460" y="1836"/>
                  </a:lnTo>
                  <a:lnTo>
                    <a:pt x="1482" y="1821"/>
                  </a:lnTo>
                  <a:lnTo>
                    <a:pt x="1503" y="1805"/>
                  </a:lnTo>
                  <a:lnTo>
                    <a:pt x="1524" y="1790"/>
                  </a:lnTo>
                  <a:lnTo>
                    <a:pt x="1546" y="1774"/>
                  </a:lnTo>
                  <a:lnTo>
                    <a:pt x="1567" y="1758"/>
                  </a:lnTo>
                  <a:lnTo>
                    <a:pt x="1587" y="1741"/>
                  </a:lnTo>
                  <a:lnTo>
                    <a:pt x="1609" y="1724"/>
                  </a:lnTo>
                  <a:lnTo>
                    <a:pt x="1629" y="1706"/>
                  </a:lnTo>
                  <a:lnTo>
                    <a:pt x="1650" y="1690"/>
                  </a:lnTo>
                  <a:lnTo>
                    <a:pt x="1671" y="1672"/>
                  </a:lnTo>
                  <a:lnTo>
                    <a:pt x="1691" y="1654"/>
                  </a:lnTo>
                  <a:lnTo>
                    <a:pt x="1711" y="1635"/>
                  </a:lnTo>
                  <a:lnTo>
                    <a:pt x="1732" y="1617"/>
                  </a:lnTo>
                  <a:lnTo>
                    <a:pt x="1750" y="1597"/>
                  </a:lnTo>
                  <a:lnTo>
                    <a:pt x="1769" y="1577"/>
                  </a:lnTo>
                  <a:lnTo>
                    <a:pt x="1788" y="1557"/>
                  </a:lnTo>
                  <a:lnTo>
                    <a:pt x="1806" y="1538"/>
                  </a:lnTo>
                  <a:lnTo>
                    <a:pt x="1823" y="1516"/>
                  </a:lnTo>
                  <a:lnTo>
                    <a:pt x="1840" y="1495"/>
                  </a:lnTo>
                  <a:lnTo>
                    <a:pt x="1857" y="1474"/>
                  </a:lnTo>
                  <a:lnTo>
                    <a:pt x="1874" y="1453"/>
                  </a:lnTo>
                  <a:lnTo>
                    <a:pt x="1889" y="1431"/>
                  </a:lnTo>
                  <a:lnTo>
                    <a:pt x="1905" y="1410"/>
                  </a:lnTo>
                  <a:lnTo>
                    <a:pt x="1919" y="1387"/>
                  </a:lnTo>
                  <a:lnTo>
                    <a:pt x="1933" y="1365"/>
                  </a:lnTo>
                  <a:lnTo>
                    <a:pt x="1945" y="1342"/>
                  </a:lnTo>
                  <a:lnTo>
                    <a:pt x="1958" y="1318"/>
                  </a:lnTo>
                  <a:lnTo>
                    <a:pt x="1970" y="1295"/>
                  </a:lnTo>
                  <a:lnTo>
                    <a:pt x="1982" y="1271"/>
                  </a:lnTo>
                  <a:lnTo>
                    <a:pt x="1985" y="1271"/>
                  </a:lnTo>
                  <a:lnTo>
                    <a:pt x="1992" y="1271"/>
                  </a:lnTo>
                  <a:lnTo>
                    <a:pt x="1995" y="1271"/>
                  </a:lnTo>
                  <a:lnTo>
                    <a:pt x="2000" y="1271"/>
                  </a:lnTo>
                  <a:lnTo>
                    <a:pt x="2006" y="1271"/>
                  </a:lnTo>
                  <a:lnTo>
                    <a:pt x="2012" y="1271"/>
                  </a:lnTo>
                  <a:lnTo>
                    <a:pt x="2018" y="1271"/>
                  </a:lnTo>
                  <a:lnTo>
                    <a:pt x="2025" y="1271"/>
                  </a:lnTo>
                  <a:lnTo>
                    <a:pt x="2032" y="1271"/>
                  </a:lnTo>
                  <a:lnTo>
                    <a:pt x="2040" y="1271"/>
                  </a:lnTo>
                  <a:lnTo>
                    <a:pt x="2047" y="1271"/>
                  </a:lnTo>
                  <a:lnTo>
                    <a:pt x="2055" y="1271"/>
                  </a:lnTo>
                  <a:lnTo>
                    <a:pt x="2062" y="1271"/>
                  </a:lnTo>
                  <a:lnTo>
                    <a:pt x="2071" y="1271"/>
                  </a:lnTo>
                  <a:lnTo>
                    <a:pt x="2078" y="1271"/>
                  </a:lnTo>
                  <a:lnTo>
                    <a:pt x="2087" y="1271"/>
                  </a:lnTo>
                  <a:lnTo>
                    <a:pt x="2095" y="1271"/>
                  </a:lnTo>
                  <a:lnTo>
                    <a:pt x="2103" y="1271"/>
                  </a:lnTo>
                  <a:lnTo>
                    <a:pt x="2110" y="1271"/>
                  </a:lnTo>
                  <a:lnTo>
                    <a:pt x="2117" y="1271"/>
                  </a:lnTo>
                  <a:lnTo>
                    <a:pt x="2124" y="1271"/>
                  </a:lnTo>
                  <a:lnTo>
                    <a:pt x="2132" y="1271"/>
                  </a:lnTo>
                  <a:lnTo>
                    <a:pt x="2138" y="1271"/>
                  </a:lnTo>
                  <a:lnTo>
                    <a:pt x="2145" y="1271"/>
                  </a:lnTo>
                  <a:lnTo>
                    <a:pt x="2151" y="1271"/>
                  </a:lnTo>
                  <a:lnTo>
                    <a:pt x="2157" y="1271"/>
                  </a:lnTo>
                  <a:lnTo>
                    <a:pt x="2166" y="1271"/>
                  </a:lnTo>
                  <a:lnTo>
                    <a:pt x="2174" y="1271"/>
                  </a:lnTo>
                  <a:lnTo>
                    <a:pt x="2170" y="1276"/>
                  </a:lnTo>
                  <a:lnTo>
                    <a:pt x="2167" y="1284"/>
                  </a:lnTo>
                  <a:lnTo>
                    <a:pt x="2163" y="1291"/>
                  </a:lnTo>
                  <a:lnTo>
                    <a:pt x="2160" y="1300"/>
                  </a:lnTo>
                  <a:lnTo>
                    <a:pt x="2155" y="1309"/>
                  </a:lnTo>
                  <a:lnTo>
                    <a:pt x="2151" y="1320"/>
                  </a:lnTo>
                  <a:lnTo>
                    <a:pt x="2146" y="1331"/>
                  </a:lnTo>
                  <a:lnTo>
                    <a:pt x="2140" y="1344"/>
                  </a:lnTo>
                  <a:lnTo>
                    <a:pt x="2133" y="1356"/>
                  </a:lnTo>
                  <a:lnTo>
                    <a:pt x="2127" y="1369"/>
                  </a:lnTo>
                  <a:lnTo>
                    <a:pt x="2120" y="1383"/>
                  </a:lnTo>
                  <a:lnTo>
                    <a:pt x="2113" y="1398"/>
                  </a:lnTo>
                  <a:lnTo>
                    <a:pt x="2105" y="1414"/>
                  </a:lnTo>
                  <a:lnTo>
                    <a:pt x="2098" y="1430"/>
                  </a:lnTo>
                  <a:lnTo>
                    <a:pt x="2089" y="1446"/>
                  </a:lnTo>
                  <a:lnTo>
                    <a:pt x="2080" y="1465"/>
                  </a:lnTo>
                  <a:lnTo>
                    <a:pt x="2070" y="1482"/>
                  </a:lnTo>
                  <a:lnTo>
                    <a:pt x="2060" y="1500"/>
                  </a:lnTo>
                  <a:lnTo>
                    <a:pt x="2049" y="1518"/>
                  </a:lnTo>
                  <a:lnTo>
                    <a:pt x="2039" y="1538"/>
                  </a:lnTo>
                  <a:lnTo>
                    <a:pt x="2027" y="1557"/>
                  </a:lnTo>
                  <a:lnTo>
                    <a:pt x="2015" y="1577"/>
                  </a:lnTo>
                  <a:lnTo>
                    <a:pt x="2003" y="1598"/>
                  </a:lnTo>
                  <a:lnTo>
                    <a:pt x="1991" y="1619"/>
                  </a:lnTo>
                  <a:lnTo>
                    <a:pt x="1977" y="1639"/>
                  </a:lnTo>
                  <a:lnTo>
                    <a:pt x="1964" y="1661"/>
                  </a:lnTo>
                  <a:lnTo>
                    <a:pt x="1949" y="1682"/>
                  </a:lnTo>
                  <a:lnTo>
                    <a:pt x="1936" y="1704"/>
                  </a:lnTo>
                  <a:lnTo>
                    <a:pt x="1921" y="1726"/>
                  </a:lnTo>
                  <a:lnTo>
                    <a:pt x="1906" y="1749"/>
                  </a:lnTo>
                  <a:lnTo>
                    <a:pt x="1889" y="1771"/>
                  </a:lnTo>
                  <a:lnTo>
                    <a:pt x="1874" y="1795"/>
                  </a:lnTo>
                  <a:lnTo>
                    <a:pt x="1857" y="1816"/>
                  </a:lnTo>
                  <a:lnTo>
                    <a:pt x="1839" y="1840"/>
                  </a:lnTo>
                  <a:lnTo>
                    <a:pt x="1821" y="1862"/>
                  </a:lnTo>
                  <a:lnTo>
                    <a:pt x="1803" y="1885"/>
                  </a:lnTo>
                  <a:lnTo>
                    <a:pt x="1784" y="1908"/>
                  </a:lnTo>
                  <a:lnTo>
                    <a:pt x="1765" y="1931"/>
                  </a:lnTo>
                  <a:lnTo>
                    <a:pt x="1745" y="1953"/>
                  </a:lnTo>
                  <a:lnTo>
                    <a:pt x="1726" y="1977"/>
                  </a:lnTo>
                  <a:lnTo>
                    <a:pt x="1704" y="1999"/>
                  </a:lnTo>
                  <a:lnTo>
                    <a:pt x="1683" y="2022"/>
                  </a:lnTo>
                  <a:lnTo>
                    <a:pt x="1662" y="2044"/>
                  </a:lnTo>
                  <a:lnTo>
                    <a:pt x="1640" y="2066"/>
                  </a:lnTo>
                  <a:lnTo>
                    <a:pt x="1617" y="2088"/>
                  </a:lnTo>
                  <a:lnTo>
                    <a:pt x="1594" y="2110"/>
                  </a:lnTo>
                  <a:lnTo>
                    <a:pt x="1571" y="2131"/>
                  </a:lnTo>
                  <a:lnTo>
                    <a:pt x="1548" y="2154"/>
                  </a:lnTo>
                  <a:lnTo>
                    <a:pt x="1522" y="2174"/>
                  </a:lnTo>
                  <a:lnTo>
                    <a:pt x="1498" y="2194"/>
                  </a:lnTo>
                  <a:lnTo>
                    <a:pt x="1472" y="2215"/>
                  </a:lnTo>
                  <a:lnTo>
                    <a:pt x="1447" y="2235"/>
                  </a:lnTo>
                  <a:lnTo>
                    <a:pt x="1420" y="2253"/>
                  </a:lnTo>
                  <a:lnTo>
                    <a:pt x="1393" y="2273"/>
                  </a:lnTo>
                  <a:lnTo>
                    <a:pt x="1366" y="2291"/>
                  </a:lnTo>
                  <a:lnTo>
                    <a:pt x="1339" y="2310"/>
                  </a:lnTo>
                  <a:lnTo>
                    <a:pt x="1310" y="2326"/>
                  </a:lnTo>
                  <a:lnTo>
                    <a:pt x="1281" y="2344"/>
                  </a:lnTo>
                  <a:lnTo>
                    <a:pt x="1252" y="2360"/>
                  </a:lnTo>
                  <a:lnTo>
                    <a:pt x="1222" y="2377"/>
                  </a:lnTo>
                  <a:lnTo>
                    <a:pt x="1192" y="2392"/>
                  </a:lnTo>
                  <a:lnTo>
                    <a:pt x="1161" y="2408"/>
                  </a:lnTo>
                  <a:lnTo>
                    <a:pt x="1130" y="2421"/>
                  </a:lnTo>
                  <a:lnTo>
                    <a:pt x="1099" y="2435"/>
                  </a:lnTo>
                  <a:lnTo>
                    <a:pt x="1093" y="2439"/>
                  </a:lnTo>
                  <a:lnTo>
                    <a:pt x="1092" y="2446"/>
                  </a:lnTo>
                  <a:lnTo>
                    <a:pt x="1092" y="2447"/>
                  </a:lnTo>
                  <a:lnTo>
                    <a:pt x="1092" y="2449"/>
                  </a:lnTo>
                  <a:lnTo>
                    <a:pt x="1092" y="2458"/>
                  </a:lnTo>
                  <a:lnTo>
                    <a:pt x="1092" y="2463"/>
                  </a:lnTo>
                  <a:lnTo>
                    <a:pt x="1092" y="2470"/>
                  </a:lnTo>
                  <a:lnTo>
                    <a:pt x="1092" y="2478"/>
                  </a:lnTo>
                  <a:lnTo>
                    <a:pt x="1093" y="2487"/>
                  </a:lnTo>
                  <a:lnTo>
                    <a:pt x="1093" y="2496"/>
                  </a:lnTo>
                  <a:lnTo>
                    <a:pt x="1093" y="2507"/>
                  </a:lnTo>
                  <a:lnTo>
                    <a:pt x="1093" y="2519"/>
                  </a:lnTo>
                  <a:lnTo>
                    <a:pt x="1094" y="2533"/>
                  </a:lnTo>
                  <a:lnTo>
                    <a:pt x="1094" y="2545"/>
                  </a:lnTo>
                  <a:lnTo>
                    <a:pt x="1095" y="2560"/>
                  </a:lnTo>
                  <a:lnTo>
                    <a:pt x="1096" y="2575"/>
                  </a:lnTo>
                  <a:lnTo>
                    <a:pt x="1097" y="2594"/>
                  </a:lnTo>
                  <a:lnTo>
                    <a:pt x="1097" y="2610"/>
                  </a:lnTo>
                  <a:lnTo>
                    <a:pt x="1097" y="2628"/>
                  </a:lnTo>
                  <a:lnTo>
                    <a:pt x="1098" y="2647"/>
                  </a:lnTo>
                  <a:lnTo>
                    <a:pt x="1099" y="2668"/>
                  </a:lnTo>
                  <a:lnTo>
                    <a:pt x="1099" y="2687"/>
                  </a:lnTo>
                  <a:lnTo>
                    <a:pt x="1100" y="2710"/>
                  </a:lnTo>
                  <a:lnTo>
                    <a:pt x="1101" y="2731"/>
                  </a:lnTo>
                  <a:lnTo>
                    <a:pt x="1102" y="2755"/>
                  </a:lnTo>
                  <a:lnTo>
                    <a:pt x="1102" y="2778"/>
                  </a:lnTo>
                  <a:lnTo>
                    <a:pt x="1103" y="2802"/>
                  </a:lnTo>
                  <a:lnTo>
                    <a:pt x="1104" y="2826"/>
                  </a:lnTo>
                  <a:lnTo>
                    <a:pt x="1105" y="2853"/>
                  </a:lnTo>
                  <a:lnTo>
                    <a:pt x="1105" y="2878"/>
                  </a:lnTo>
                  <a:lnTo>
                    <a:pt x="1106" y="2906"/>
                  </a:lnTo>
                  <a:lnTo>
                    <a:pt x="1107" y="2933"/>
                  </a:lnTo>
                  <a:lnTo>
                    <a:pt x="1108" y="2963"/>
                  </a:lnTo>
                  <a:lnTo>
                    <a:pt x="1108" y="2990"/>
                  </a:lnTo>
                  <a:lnTo>
                    <a:pt x="1109" y="3020"/>
                  </a:lnTo>
                  <a:lnTo>
                    <a:pt x="1109" y="3049"/>
                  </a:lnTo>
                  <a:lnTo>
                    <a:pt x="1110" y="3080"/>
                  </a:lnTo>
                  <a:lnTo>
                    <a:pt x="1110" y="3110"/>
                  </a:lnTo>
                  <a:lnTo>
                    <a:pt x="1111" y="3141"/>
                  </a:lnTo>
                  <a:lnTo>
                    <a:pt x="1112" y="3172"/>
                  </a:lnTo>
                  <a:lnTo>
                    <a:pt x="1113" y="3206"/>
                  </a:lnTo>
                  <a:lnTo>
                    <a:pt x="1113" y="3237"/>
                  </a:lnTo>
                  <a:lnTo>
                    <a:pt x="1114" y="3270"/>
                  </a:lnTo>
                  <a:lnTo>
                    <a:pt x="1116" y="3303"/>
                  </a:lnTo>
                  <a:lnTo>
                    <a:pt x="1117" y="3338"/>
                  </a:lnTo>
                  <a:lnTo>
                    <a:pt x="1117" y="3371"/>
                  </a:lnTo>
                  <a:lnTo>
                    <a:pt x="1118" y="3406"/>
                  </a:lnTo>
                  <a:lnTo>
                    <a:pt x="1119" y="3440"/>
                  </a:lnTo>
                  <a:lnTo>
                    <a:pt x="1120" y="3476"/>
                  </a:lnTo>
                  <a:lnTo>
                    <a:pt x="1120" y="3511"/>
                  </a:lnTo>
                  <a:lnTo>
                    <a:pt x="1120" y="3546"/>
                  </a:lnTo>
                  <a:lnTo>
                    <a:pt x="1120" y="3581"/>
                  </a:lnTo>
                  <a:lnTo>
                    <a:pt x="1121" y="3617"/>
                  </a:lnTo>
                  <a:lnTo>
                    <a:pt x="1121" y="3653"/>
                  </a:lnTo>
                  <a:lnTo>
                    <a:pt x="1122" y="3689"/>
                  </a:lnTo>
                  <a:lnTo>
                    <a:pt x="1122" y="3726"/>
                  </a:lnTo>
                  <a:lnTo>
                    <a:pt x="1123" y="3763"/>
                  </a:lnTo>
                  <a:lnTo>
                    <a:pt x="1123" y="3799"/>
                  </a:lnTo>
                  <a:lnTo>
                    <a:pt x="1123" y="3836"/>
                  </a:lnTo>
                  <a:lnTo>
                    <a:pt x="1123" y="3872"/>
                  </a:lnTo>
                  <a:lnTo>
                    <a:pt x="1124" y="3910"/>
                  </a:lnTo>
                  <a:lnTo>
                    <a:pt x="1124" y="3947"/>
                  </a:lnTo>
                  <a:lnTo>
                    <a:pt x="1124" y="3984"/>
                  </a:lnTo>
                  <a:lnTo>
                    <a:pt x="1124" y="4022"/>
                  </a:lnTo>
                  <a:lnTo>
                    <a:pt x="1125" y="4059"/>
                  </a:lnTo>
                  <a:lnTo>
                    <a:pt x="1124" y="4090"/>
                  </a:lnTo>
                  <a:lnTo>
                    <a:pt x="1124" y="4121"/>
                  </a:lnTo>
                  <a:lnTo>
                    <a:pt x="1124" y="4153"/>
                  </a:lnTo>
                  <a:lnTo>
                    <a:pt x="1124" y="4184"/>
                  </a:lnTo>
                  <a:lnTo>
                    <a:pt x="1123" y="4215"/>
                  </a:lnTo>
                  <a:lnTo>
                    <a:pt x="1123" y="4246"/>
                  </a:lnTo>
                  <a:lnTo>
                    <a:pt x="1123" y="4278"/>
                  </a:lnTo>
                  <a:lnTo>
                    <a:pt x="1123" y="4309"/>
                  </a:lnTo>
                  <a:lnTo>
                    <a:pt x="1122" y="4340"/>
                  </a:lnTo>
                  <a:lnTo>
                    <a:pt x="1122" y="4370"/>
                  </a:lnTo>
                  <a:lnTo>
                    <a:pt x="1121" y="4401"/>
                  </a:lnTo>
                  <a:lnTo>
                    <a:pt x="1121" y="4432"/>
                  </a:lnTo>
                  <a:lnTo>
                    <a:pt x="1120" y="4462"/>
                  </a:lnTo>
                  <a:lnTo>
                    <a:pt x="1120" y="4492"/>
                  </a:lnTo>
                  <a:lnTo>
                    <a:pt x="1119" y="4523"/>
                  </a:lnTo>
                  <a:lnTo>
                    <a:pt x="1119" y="4553"/>
                  </a:lnTo>
                  <a:lnTo>
                    <a:pt x="1118" y="4582"/>
                  </a:lnTo>
                  <a:lnTo>
                    <a:pt x="1117" y="4611"/>
                  </a:lnTo>
                  <a:lnTo>
                    <a:pt x="1116" y="4641"/>
                  </a:lnTo>
                  <a:lnTo>
                    <a:pt x="1114" y="4670"/>
                  </a:lnTo>
                  <a:lnTo>
                    <a:pt x="1113" y="4699"/>
                  </a:lnTo>
                  <a:lnTo>
                    <a:pt x="1112" y="4727"/>
                  </a:lnTo>
                  <a:lnTo>
                    <a:pt x="1111" y="4756"/>
                  </a:lnTo>
                  <a:lnTo>
                    <a:pt x="1111" y="4784"/>
                  </a:lnTo>
                  <a:lnTo>
                    <a:pt x="1109" y="4811"/>
                  </a:lnTo>
                  <a:lnTo>
                    <a:pt x="1108" y="4838"/>
                  </a:lnTo>
                  <a:lnTo>
                    <a:pt x="1107" y="4865"/>
                  </a:lnTo>
                  <a:lnTo>
                    <a:pt x="1106" y="4893"/>
                  </a:lnTo>
                  <a:lnTo>
                    <a:pt x="1104" y="4918"/>
                  </a:lnTo>
                  <a:lnTo>
                    <a:pt x="1103" y="4945"/>
                  </a:lnTo>
                  <a:lnTo>
                    <a:pt x="1102" y="4970"/>
                  </a:lnTo>
                  <a:lnTo>
                    <a:pt x="1101" y="4997"/>
                  </a:lnTo>
                  <a:lnTo>
                    <a:pt x="1099" y="5021"/>
                  </a:lnTo>
                  <a:lnTo>
                    <a:pt x="1097" y="5045"/>
                  </a:lnTo>
                  <a:lnTo>
                    <a:pt x="1095" y="5069"/>
                  </a:lnTo>
                  <a:lnTo>
                    <a:pt x="1094" y="5093"/>
                  </a:lnTo>
                  <a:lnTo>
                    <a:pt x="1091" y="5115"/>
                  </a:lnTo>
                  <a:lnTo>
                    <a:pt x="1090" y="5139"/>
                  </a:lnTo>
                  <a:lnTo>
                    <a:pt x="1087" y="5161"/>
                  </a:lnTo>
                  <a:lnTo>
                    <a:pt x="1086" y="5184"/>
                  </a:lnTo>
                  <a:lnTo>
                    <a:pt x="1083" y="5204"/>
                  </a:lnTo>
                  <a:lnTo>
                    <a:pt x="1081" y="5225"/>
                  </a:lnTo>
                  <a:lnTo>
                    <a:pt x="1079" y="5246"/>
                  </a:lnTo>
                  <a:lnTo>
                    <a:pt x="1077" y="5266"/>
                  </a:lnTo>
                  <a:lnTo>
                    <a:pt x="1074" y="5285"/>
                  </a:lnTo>
                  <a:lnTo>
                    <a:pt x="1072" y="5304"/>
                  </a:lnTo>
                  <a:lnTo>
                    <a:pt x="1070" y="5323"/>
                  </a:lnTo>
                  <a:lnTo>
                    <a:pt x="1068" y="5341"/>
                  </a:lnTo>
                  <a:lnTo>
                    <a:pt x="1065" y="5357"/>
                  </a:lnTo>
                  <a:lnTo>
                    <a:pt x="1062" y="5375"/>
                  </a:lnTo>
                  <a:lnTo>
                    <a:pt x="1059" y="5390"/>
                  </a:lnTo>
                  <a:lnTo>
                    <a:pt x="1056" y="5406"/>
                  </a:lnTo>
                  <a:lnTo>
                    <a:pt x="1052" y="5420"/>
                  </a:lnTo>
                  <a:lnTo>
                    <a:pt x="1049" y="5435"/>
                  </a:lnTo>
                  <a:lnTo>
                    <a:pt x="1046" y="5448"/>
                  </a:lnTo>
                  <a:lnTo>
                    <a:pt x="1043" y="5462"/>
                  </a:lnTo>
                  <a:lnTo>
                    <a:pt x="1039" y="5473"/>
                  </a:lnTo>
                  <a:lnTo>
                    <a:pt x="1036" y="5485"/>
                  </a:lnTo>
                  <a:lnTo>
                    <a:pt x="1032" y="5496"/>
                  </a:lnTo>
                  <a:lnTo>
                    <a:pt x="1029" y="5507"/>
                  </a:lnTo>
                  <a:lnTo>
                    <a:pt x="1025" y="5516"/>
                  </a:lnTo>
                  <a:lnTo>
                    <a:pt x="1022" y="5525"/>
                  </a:lnTo>
                  <a:lnTo>
                    <a:pt x="1018" y="5533"/>
                  </a:lnTo>
                  <a:lnTo>
                    <a:pt x="1015" y="5541"/>
                  </a:lnTo>
                  <a:lnTo>
                    <a:pt x="1007" y="5543"/>
                  </a:lnTo>
                  <a:lnTo>
                    <a:pt x="1000" y="5546"/>
                  </a:lnTo>
                  <a:lnTo>
                    <a:pt x="990" y="5549"/>
                  </a:lnTo>
                  <a:lnTo>
                    <a:pt x="981" y="5552"/>
                  </a:lnTo>
                  <a:lnTo>
                    <a:pt x="970" y="5556"/>
                  </a:lnTo>
                  <a:lnTo>
                    <a:pt x="960" y="5559"/>
                  </a:lnTo>
                  <a:lnTo>
                    <a:pt x="949" y="5562"/>
                  </a:lnTo>
                  <a:lnTo>
                    <a:pt x="939" y="5565"/>
                  </a:lnTo>
                  <a:lnTo>
                    <a:pt x="932" y="5565"/>
                  </a:lnTo>
                  <a:lnTo>
                    <a:pt x="926" y="5566"/>
                  </a:lnTo>
                  <a:lnTo>
                    <a:pt x="921" y="5567"/>
                  </a:lnTo>
                  <a:lnTo>
                    <a:pt x="916" y="5568"/>
                  </a:lnTo>
                  <a:lnTo>
                    <a:pt x="905" y="5568"/>
                  </a:lnTo>
                  <a:lnTo>
                    <a:pt x="895" y="5569"/>
                  </a:lnTo>
                  <a:lnTo>
                    <a:pt x="885" y="5568"/>
                  </a:lnTo>
                  <a:lnTo>
                    <a:pt x="877" y="5567"/>
                  </a:lnTo>
                  <a:lnTo>
                    <a:pt x="867" y="5564"/>
                  </a:lnTo>
                  <a:lnTo>
                    <a:pt x="861" y="5562"/>
                  </a:lnTo>
                  <a:lnTo>
                    <a:pt x="853" y="5555"/>
                  </a:lnTo>
                  <a:lnTo>
                    <a:pt x="847" y="5548"/>
                  </a:lnTo>
                  <a:lnTo>
                    <a:pt x="843" y="5538"/>
                  </a:lnTo>
                  <a:lnTo>
                    <a:pt x="842" y="5529"/>
                  </a:lnTo>
                  <a:lnTo>
                    <a:pt x="841" y="5525"/>
                  </a:lnTo>
                  <a:lnTo>
                    <a:pt x="841" y="5520"/>
                  </a:lnTo>
                  <a:lnTo>
                    <a:pt x="841" y="5514"/>
                  </a:lnTo>
                  <a:lnTo>
                    <a:pt x="841" y="5509"/>
                  </a:lnTo>
                  <a:lnTo>
                    <a:pt x="840" y="5501"/>
                  </a:lnTo>
                  <a:lnTo>
                    <a:pt x="840" y="5494"/>
                  </a:lnTo>
                  <a:lnTo>
                    <a:pt x="840" y="5484"/>
                  </a:lnTo>
                  <a:lnTo>
                    <a:pt x="840" y="5475"/>
                  </a:lnTo>
                  <a:lnTo>
                    <a:pt x="840" y="5469"/>
                  </a:lnTo>
                  <a:lnTo>
                    <a:pt x="840" y="5464"/>
                  </a:lnTo>
                  <a:lnTo>
                    <a:pt x="840" y="5458"/>
                  </a:lnTo>
                  <a:lnTo>
                    <a:pt x="840" y="5453"/>
                  </a:lnTo>
                  <a:lnTo>
                    <a:pt x="840" y="5447"/>
                  </a:lnTo>
                  <a:lnTo>
                    <a:pt x="840" y="5441"/>
                  </a:lnTo>
                  <a:lnTo>
                    <a:pt x="840" y="5435"/>
                  </a:lnTo>
                  <a:lnTo>
                    <a:pt x="840" y="5428"/>
                  </a:lnTo>
                  <a:lnTo>
                    <a:pt x="840" y="5421"/>
                  </a:lnTo>
                  <a:lnTo>
                    <a:pt x="840" y="5414"/>
                  </a:lnTo>
                  <a:lnTo>
                    <a:pt x="840" y="5407"/>
                  </a:lnTo>
                  <a:lnTo>
                    <a:pt x="840" y="5401"/>
                  </a:lnTo>
                  <a:lnTo>
                    <a:pt x="840" y="5394"/>
                  </a:lnTo>
                  <a:lnTo>
                    <a:pt x="840" y="5387"/>
                  </a:lnTo>
                  <a:lnTo>
                    <a:pt x="840" y="5380"/>
                  </a:lnTo>
                  <a:lnTo>
                    <a:pt x="840" y="5374"/>
                  </a:lnTo>
                  <a:lnTo>
                    <a:pt x="839" y="5352"/>
                  </a:lnTo>
                  <a:lnTo>
                    <a:pt x="839" y="5331"/>
                  </a:lnTo>
                  <a:lnTo>
                    <a:pt x="839" y="5309"/>
                  </a:lnTo>
                  <a:lnTo>
                    <a:pt x="839" y="5286"/>
                  </a:lnTo>
                  <a:lnTo>
                    <a:pt x="838" y="5262"/>
                  </a:lnTo>
                  <a:lnTo>
                    <a:pt x="838" y="5238"/>
                  </a:lnTo>
                  <a:lnTo>
                    <a:pt x="838" y="5213"/>
                  </a:lnTo>
                  <a:lnTo>
                    <a:pt x="838" y="5188"/>
                  </a:lnTo>
                  <a:lnTo>
                    <a:pt x="837" y="5160"/>
                  </a:lnTo>
                  <a:lnTo>
                    <a:pt x="837" y="5133"/>
                  </a:lnTo>
                  <a:lnTo>
                    <a:pt x="836" y="5104"/>
                  </a:lnTo>
                  <a:lnTo>
                    <a:pt x="836" y="5076"/>
                  </a:lnTo>
                  <a:lnTo>
                    <a:pt x="835" y="5045"/>
                  </a:lnTo>
                  <a:lnTo>
                    <a:pt x="835" y="5016"/>
                  </a:lnTo>
                  <a:lnTo>
                    <a:pt x="834" y="4985"/>
                  </a:lnTo>
                  <a:lnTo>
                    <a:pt x="834" y="4956"/>
                  </a:lnTo>
                  <a:lnTo>
                    <a:pt x="832" y="4923"/>
                  </a:lnTo>
                  <a:lnTo>
                    <a:pt x="832" y="4892"/>
                  </a:lnTo>
                  <a:lnTo>
                    <a:pt x="830" y="4859"/>
                  </a:lnTo>
                  <a:lnTo>
                    <a:pt x="830" y="4827"/>
                  </a:lnTo>
                  <a:lnTo>
                    <a:pt x="828" y="4793"/>
                  </a:lnTo>
                  <a:lnTo>
                    <a:pt x="827" y="4761"/>
                  </a:lnTo>
                  <a:lnTo>
                    <a:pt x="826" y="4727"/>
                  </a:lnTo>
                  <a:lnTo>
                    <a:pt x="825" y="4695"/>
                  </a:lnTo>
                  <a:lnTo>
                    <a:pt x="823" y="4660"/>
                  </a:lnTo>
                  <a:lnTo>
                    <a:pt x="821" y="4627"/>
                  </a:lnTo>
                  <a:lnTo>
                    <a:pt x="819" y="4593"/>
                  </a:lnTo>
                  <a:lnTo>
                    <a:pt x="818" y="4559"/>
                  </a:lnTo>
                  <a:lnTo>
                    <a:pt x="815" y="4526"/>
                  </a:lnTo>
                  <a:lnTo>
                    <a:pt x="813" y="4492"/>
                  </a:lnTo>
                  <a:lnTo>
                    <a:pt x="810" y="4459"/>
                  </a:lnTo>
                  <a:lnTo>
                    <a:pt x="808" y="4425"/>
                  </a:lnTo>
                  <a:lnTo>
                    <a:pt x="805" y="4391"/>
                  </a:lnTo>
                  <a:lnTo>
                    <a:pt x="802" y="4357"/>
                  </a:lnTo>
                  <a:lnTo>
                    <a:pt x="799" y="4324"/>
                  </a:lnTo>
                  <a:lnTo>
                    <a:pt x="796" y="4291"/>
                  </a:lnTo>
                  <a:lnTo>
                    <a:pt x="792" y="4258"/>
                  </a:lnTo>
                  <a:lnTo>
                    <a:pt x="789" y="4225"/>
                  </a:lnTo>
                  <a:lnTo>
                    <a:pt x="785" y="4193"/>
                  </a:lnTo>
                  <a:lnTo>
                    <a:pt x="782" y="4162"/>
                  </a:lnTo>
                  <a:lnTo>
                    <a:pt x="777" y="4130"/>
                  </a:lnTo>
                  <a:lnTo>
                    <a:pt x="773" y="4099"/>
                  </a:lnTo>
                  <a:lnTo>
                    <a:pt x="768" y="4069"/>
                  </a:lnTo>
                  <a:lnTo>
                    <a:pt x="764" y="4039"/>
                  </a:lnTo>
                  <a:lnTo>
                    <a:pt x="759" y="4009"/>
                  </a:lnTo>
                  <a:lnTo>
                    <a:pt x="754" y="3981"/>
                  </a:lnTo>
                  <a:lnTo>
                    <a:pt x="748" y="3953"/>
                  </a:lnTo>
                  <a:lnTo>
                    <a:pt x="744" y="3926"/>
                  </a:lnTo>
                  <a:lnTo>
                    <a:pt x="738" y="3899"/>
                  </a:lnTo>
                  <a:lnTo>
                    <a:pt x="732" y="3873"/>
                  </a:lnTo>
                  <a:lnTo>
                    <a:pt x="726" y="3848"/>
                  </a:lnTo>
                  <a:lnTo>
                    <a:pt x="720" y="3824"/>
                  </a:lnTo>
                  <a:lnTo>
                    <a:pt x="713" y="3799"/>
                  </a:lnTo>
                  <a:lnTo>
                    <a:pt x="706" y="3778"/>
                  </a:lnTo>
                  <a:lnTo>
                    <a:pt x="699" y="3755"/>
                  </a:lnTo>
                  <a:lnTo>
                    <a:pt x="693" y="3735"/>
                  </a:lnTo>
                  <a:lnTo>
                    <a:pt x="684" y="3714"/>
                  </a:lnTo>
                  <a:lnTo>
                    <a:pt x="676" y="3696"/>
                  </a:lnTo>
                  <a:lnTo>
                    <a:pt x="668" y="3677"/>
                  </a:lnTo>
                  <a:lnTo>
                    <a:pt x="661" y="3662"/>
                  </a:lnTo>
                  <a:lnTo>
                    <a:pt x="652" y="3646"/>
                  </a:lnTo>
                  <a:lnTo>
                    <a:pt x="643" y="3631"/>
                  </a:lnTo>
                  <a:lnTo>
                    <a:pt x="634" y="3619"/>
                  </a:lnTo>
                  <a:lnTo>
                    <a:pt x="625" y="3608"/>
                  </a:lnTo>
                  <a:lnTo>
                    <a:pt x="619" y="3604"/>
                  </a:lnTo>
                  <a:lnTo>
                    <a:pt x="612" y="3605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5" name="Freeform 12"/>
            <p:cNvSpPr>
              <a:spLocks/>
            </p:cNvSpPr>
            <p:nvPr/>
          </p:nvSpPr>
          <p:spPr bwMode="auto">
            <a:xfrm>
              <a:off x="3462" y="1478"/>
              <a:ext cx="292" cy="310"/>
            </a:xfrm>
            <a:custGeom>
              <a:avLst/>
              <a:gdLst>
                <a:gd name="T0" fmla="*/ 0 w 585"/>
                <a:gd name="T1" fmla="*/ 1 h 619"/>
                <a:gd name="T2" fmla="*/ 0 w 585"/>
                <a:gd name="T3" fmla="*/ 1 h 619"/>
                <a:gd name="T4" fmla="*/ 0 w 585"/>
                <a:gd name="T5" fmla="*/ 1 h 619"/>
                <a:gd name="T6" fmla="*/ 1 w 585"/>
                <a:gd name="T7" fmla="*/ 1 h 619"/>
                <a:gd name="T8" fmla="*/ 1 w 585"/>
                <a:gd name="T9" fmla="*/ 1 h 619"/>
                <a:gd name="T10" fmla="*/ 1 w 585"/>
                <a:gd name="T11" fmla="*/ 1 h 619"/>
                <a:gd name="T12" fmla="*/ 1 w 585"/>
                <a:gd name="T13" fmla="*/ 1 h 619"/>
                <a:gd name="T14" fmla="*/ 1 w 585"/>
                <a:gd name="T15" fmla="*/ 1 h 619"/>
                <a:gd name="T16" fmla="*/ 1 w 585"/>
                <a:gd name="T17" fmla="*/ 1 h 619"/>
                <a:gd name="T18" fmla="*/ 1 w 585"/>
                <a:gd name="T19" fmla="*/ 1 h 619"/>
                <a:gd name="T20" fmla="*/ 2 w 585"/>
                <a:gd name="T21" fmla="*/ 1 h 619"/>
                <a:gd name="T22" fmla="*/ 2 w 585"/>
                <a:gd name="T23" fmla="*/ 1 h 619"/>
                <a:gd name="T24" fmla="*/ 2 w 585"/>
                <a:gd name="T25" fmla="*/ 1 h 619"/>
                <a:gd name="T26" fmla="*/ 2 w 585"/>
                <a:gd name="T27" fmla="*/ 1 h 619"/>
                <a:gd name="T28" fmla="*/ 2 w 585"/>
                <a:gd name="T29" fmla="*/ 1 h 619"/>
                <a:gd name="T30" fmla="*/ 1 w 585"/>
                <a:gd name="T31" fmla="*/ 1 h 619"/>
                <a:gd name="T32" fmla="*/ 1 w 585"/>
                <a:gd name="T33" fmla="*/ 1 h 619"/>
                <a:gd name="T34" fmla="*/ 1 w 585"/>
                <a:gd name="T35" fmla="*/ 1 h 619"/>
                <a:gd name="T36" fmla="*/ 1 w 585"/>
                <a:gd name="T37" fmla="*/ 1 h 619"/>
                <a:gd name="T38" fmla="*/ 1 w 585"/>
                <a:gd name="T39" fmla="*/ 0 h 619"/>
                <a:gd name="T40" fmla="*/ 1 w 585"/>
                <a:gd name="T41" fmla="*/ 1 h 619"/>
                <a:gd name="T42" fmla="*/ 0 w 585"/>
                <a:gd name="T43" fmla="*/ 1 h 619"/>
                <a:gd name="T44" fmla="*/ 0 w 585"/>
                <a:gd name="T45" fmla="*/ 1 h 619"/>
                <a:gd name="T46" fmla="*/ 0 w 585"/>
                <a:gd name="T47" fmla="*/ 1 h 619"/>
                <a:gd name="T48" fmla="*/ 0 w 585"/>
                <a:gd name="T49" fmla="*/ 1 h 619"/>
                <a:gd name="T50" fmla="*/ 0 w 585"/>
                <a:gd name="T51" fmla="*/ 1 h 619"/>
                <a:gd name="T52" fmla="*/ 0 w 585"/>
                <a:gd name="T53" fmla="*/ 1 h 619"/>
                <a:gd name="T54" fmla="*/ 0 w 585"/>
                <a:gd name="T55" fmla="*/ 1 h 619"/>
                <a:gd name="T56" fmla="*/ 0 w 585"/>
                <a:gd name="T57" fmla="*/ 1 h 619"/>
                <a:gd name="T58" fmla="*/ 0 w 585"/>
                <a:gd name="T59" fmla="*/ 1 h 619"/>
                <a:gd name="T60" fmla="*/ 0 w 585"/>
                <a:gd name="T61" fmla="*/ 2 h 619"/>
                <a:gd name="T62" fmla="*/ 0 w 585"/>
                <a:gd name="T63" fmla="*/ 2 h 619"/>
                <a:gd name="T64" fmla="*/ 0 w 585"/>
                <a:gd name="T65" fmla="*/ 2 h 619"/>
                <a:gd name="T66" fmla="*/ 0 w 585"/>
                <a:gd name="T67" fmla="*/ 2 h 619"/>
                <a:gd name="T68" fmla="*/ 0 w 585"/>
                <a:gd name="T69" fmla="*/ 2 h 619"/>
                <a:gd name="T70" fmla="*/ 0 w 585"/>
                <a:gd name="T71" fmla="*/ 2 h 619"/>
                <a:gd name="T72" fmla="*/ 0 w 585"/>
                <a:gd name="T73" fmla="*/ 2 h 619"/>
                <a:gd name="T74" fmla="*/ 0 w 585"/>
                <a:gd name="T75" fmla="*/ 3 h 619"/>
                <a:gd name="T76" fmla="*/ 0 w 585"/>
                <a:gd name="T77" fmla="*/ 3 h 619"/>
                <a:gd name="T78" fmla="*/ 0 w 585"/>
                <a:gd name="T79" fmla="*/ 3 h 619"/>
                <a:gd name="T80" fmla="*/ 0 w 585"/>
                <a:gd name="T81" fmla="*/ 3 h 619"/>
                <a:gd name="T82" fmla="*/ 0 w 585"/>
                <a:gd name="T83" fmla="*/ 3 h 619"/>
                <a:gd name="T84" fmla="*/ 0 w 585"/>
                <a:gd name="T85" fmla="*/ 3 h 619"/>
                <a:gd name="T86" fmla="*/ 0 w 585"/>
                <a:gd name="T87" fmla="*/ 3 h 619"/>
                <a:gd name="T88" fmla="*/ 0 w 585"/>
                <a:gd name="T89" fmla="*/ 2 h 619"/>
                <a:gd name="T90" fmla="*/ 0 w 585"/>
                <a:gd name="T91" fmla="*/ 2 h 619"/>
                <a:gd name="T92" fmla="*/ 0 w 585"/>
                <a:gd name="T93" fmla="*/ 2 h 619"/>
                <a:gd name="T94" fmla="*/ 0 w 585"/>
                <a:gd name="T95" fmla="*/ 2 h 619"/>
                <a:gd name="T96" fmla="*/ 0 w 585"/>
                <a:gd name="T97" fmla="*/ 2 h 619"/>
                <a:gd name="T98" fmla="*/ 0 w 585"/>
                <a:gd name="T99" fmla="*/ 2 h 619"/>
                <a:gd name="T100" fmla="*/ 0 w 585"/>
                <a:gd name="T101" fmla="*/ 2 h 619"/>
                <a:gd name="T102" fmla="*/ 0 w 585"/>
                <a:gd name="T103" fmla="*/ 2 h 619"/>
                <a:gd name="T104" fmla="*/ 0 w 585"/>
                <a:gd name="T105" fmla="*/ 1 h 6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5" h="619">
                  <a:moveTo>
                    <a:pt x="156" y="211"/>
                  </a:moveTo>
                  <a:lnTo>
                    <a:pt x="160" y="203"/>
                  </a:lnTo>
                  <a:lnTo>
                    <a:pt x="165" y="197"/>
                  </a:lnTo>
                  <a:lnTo>
                    <a:pt x="169" y="191"/>
                  </a:lnTo>
                  <a:lnTo>
                    <a:pt x="174" y="185"/>
                  </a:lnTo>
                  <a:lnTo>
                    <a:pt x="179" y="179"/>
                  </a:lnTo>
                  <a:lnTo>
                    <a:pt x="184" y="173"/>
                  </a:lnTo>
                  <a:lnTo>
                    <a:pt x="190" y="168"/>
                  </a:lnTo>
                  <a:lnTo>
                    <a:pt x="196" y="164"/>
                  </a:lnTo>
                  <a:lnTo>
                    <a:pt x="201" y="158"/>
                  </a:lnTo>
                  <a:lnTo>
                    <a:pt x="207" y="153"/>
                  </a:lnTo>
                  <a:lnTo>
                    <a:pt x="213" y="148"/>
                  </a:lnTo>
                  <a:lnTo>
                    <a:pt x="219" y="143"/>
                  </a:lnTo>
                  <a:lnTo>
                    <a:pt x="225" y="138"/>
                  </a:lnTo>
                  <a:lnTo>
                    <a:pt x="231" y="134"/>
                  </a:lnTo>
                  <a:lnTo>
                    <a:pt x="237" y="129"/>
                  </a:lnTo>
                  <a:lnTo>
                    <a:pt x="244" y="126"/>
                  </a:lnTo>
                  <a:lnTo>
                    <a:pt x="250" y="121"/>
                  </a:lnTo>
                  <a:lnTo>
                    <a:pt x="256" y="117"/>
                  </a:lnTo>
                  <a:lnTo>
                    <a:pt x="262" y="114"/>
                  </a:lnTo>
                  <a:lnTo>
                    <a:pt x="270" y="111"/>
                  </a:lnTo>
                  <a:lnTo>
                    <a:pt x="276" y="107"/>
                  </a:lnTo>
                  <a:lnTo>
                    <a:pt x="283" y="104"/>
                  </a:lnTo>
                  <a:lnTo>
                    <a:pt x="290" y="101"/>
                  </a:lnTo>
                  <a:lnTo>
                    <a:pt x="297" y="99"/>
                  </a:lnTo>
                  <a:lnTo>
                    <a:pt x="303" y="96"/>
                  </a:lnTo>
                  <a:lnTo>
                    <a:pt x="310" y="93"/>
                  </a:lnTo>
                  <a:lnTo>
                    <a:pt x="317" y="91"/>
                  </a:lnTo>
                  <a:lnTo>
                    <a:pt x="324" y="89"/>
                  </a:lnTo>
                  <a:lnTo>
                    <a:pt x="332" y="87"/>
                  </a:lnTo>
                  <a:lnTo>
                    <a:pt x="339" y="86"/>
                  </a:lnTo>
                  <a:lnTo>
                    <a:pt x="346" y="84"/>
                  </a:lnTo>
                  <a:lnTo>
                    <a:pt x="354" y="82"/>
                  </a:lnTo>
                  <a:lnTo>
                    <a:pt x="360" y="80"/>
                  </a:lnTo>
                  <a:lnTo>
                    <a:pt x="367" y="79"/>
                  </a:lnTo>
                  <a:lnTo>
                    <a:pt x="374" y="77"/>
                  </a:lnTo>
                  <a:lnTo>
                    <a:pt x="381" y="76"/>
                  </a:lnTo>
                  <a:lnTo>
                    <a:pt x="389" y="75"/>
                  </a:lnTo>
                  <a:lnTo>
                    <a:pt x="396" y="74"/>
                  </a:lnTo>
                  <a:lnTo>
                    <a:pt x="403" y="74"/>
                  </a:lnTo>
                  <a:lnTo>
                    <a:pt x="411" y="74"/>
                  </a:lnTo>
                  <a:lnTo>
                    <a:pt x="418" y="74"/>
                  </a:lnTo>
                  <a:lnTo>
                    <a:pt x="425" y="74"/>
                  </a:lnTo>
                  <a:lnTo>
                    <a:pt x="432" y="74"/>
                  </a:lnTo>
                  <a:lnTo>
                    <a:pt x="440" y="74"/>
                  </a:lnTo>
                  <a:lnTo>
                    <a:pt x="448" y="74"/>
                  </a:lnTo>
                  <a:lnTo>
                    <a:pt x="456" y="75"/>
                  </a:lnTo>
                  <a:lnTo>
                    <a:pt x="463" y="76"/>
                  </a:lnTo>
                  <a:lnTo>
                    <a:pt x="471" y="78"/>
                  </a:lnTo>
                  <a:lnTo>
                    <a:pt x="477" y="78"/>
                  </a:lnTo>
                  <a:lnTo>
                    <a:pt x="485" y="80"/>
                  </a:lnTo>
                  <a:lnTo>
                    <a:pt x="491" y="81"/>
                  </a:lnTo>
                  <a:lnTo>
                    <a:pt x="499" y="84"/>
                  </a:lnTo>
                  <a:lnTo>
                    <a:pt x="505" y="85"/>
                  </a:lnTo>
                  <a:lnTo>
                    <a:pt x="514" y="87"/>
                  </a:lnTo>
                  <a:lnTo>
                    <a:pt x="520" y="90"/>
                  </a:lnTo>
                  <a:lnTo>
                    <a:pt x="528" y="93"/>
                  </a:lnTo>
                  <a:lnTo>
                    <a:pt x="534" y="95"/>
                  </a:lnTo>
                  <a:lnTo>
                    <a:pt x="542" y="97"/>
                  </a:lnTo>
                  <a:lnTo>
                    <a:pt x="548" y="100"/>
                  </a:lnTo>
                  <a:lnTo>
                    <a:pt x="556" y="104"/>
                  </a:lnTo>
                  <a:lnTo>
                    <a:pt x="562" y="107"/>
                  </a:lnTo>
                  <a:lnTo>
                    <a:pt x="571" y="110"/>
                  </a:lnTo>
                  <a:lnTo>
                    <a:pt x="577" y="114"/>
                  </a:lnTo>
                  <a:lnTo>
                    <a:pt x="585" y="118"/>
                  </a:lnTo>
                  <a:lnTo>
                    <a:pt x="578" y="110"/>
                  </a:lnTo>
                  <a:lnTo>
                    <a:pt x="571" y="103"/>
                  </a:lnTo>
                  <a:lnTo>
                    <a:pt x="563" y="96"/>
                  </a:lnTo>
                  <a:lnTo>
                    <a:pt x="557" y="90"/>
                  </a:lnTo>
                  <a:lnTo>
                    <a:pt x="549" y="84"/>
                  </a:lnTo>
                  <a:lnTo>
                    <a:pt x="542" y="77"/>
                  </a:lnTo>
                  <a:lnTo>
                    <a:pt x="535" y="71"/>
                  </a:lnTo>
                  <a:lnTo>
                    <a:pt x="528" y="65"/>
                  </a:lnTo>
                  <a:lnTo>
                    <a:pt x="520" y="59"/>
                  </a:lnTo>
                  <a:lnTo>
                    <a:pt x="513" y="54"/>
                  </a:lnTo>
                  <a:lnTo>
                    <a:pt x="505" y="49"/>
                  </a:lnTo>
                  <a:lnTo>
                    <a:pt x="498" y="46"/>
                  </a:lnTo>
                  <a:lnTo>
                    <a:pt x="490" y="41"/>
                  </a:lnTo>
                  <a:lnTo>
                    <a:pt x="483" y="37"/>
                  </a:lnTo>
                  <a:lnTo>
                    <a:pt x="476" y="34"/>
                  </a:lnTo>
                  <a:lnTo>
                    <a:pt x="469" y="31"/>
                  </a:lnTo>
                  <a:lnTo>
                    <a:pt x="461" y="27"/>
                  </a:lnTo>
                  <a:lnTo>
                    <a:pt x="454" y="24"/>
                  </a:lnTo>
                  <a:lnTo>
                    <a:pt x="445" y="20"/>
                  </a:lnTo>
                  <a:lnTo>
                    <a:pt x="438" y="18"/>
                  </a:lnTo>
                  <a:lnTo>
                    <a:pt x="430" y="15"/>
                  </a:lnTo>
                  <a:lnTo>
                    <a:pt x="423" y="12"/>
                  </a:lnTo>
                  <a:lnTo>
                    <a:pt x="415" y="10"/>
                  </a:lnTo>
                  <a:lnTo>
                    <a:pt x="408" y="9"/>
                  </a:lnTo>
                  <a:lnTo>
                    <a:pt x="399" y="6"/>
                  </a:lnTo>
                  <a:lnTo>
                    <a:pt x="392" y="5"/>
                  </a:lnTo>
                  <a:lnTo>
                    <a:pt x="382" y="3"/>
                  </a:lnTo>
                  <a:lnTo>
                    <a:pt x="375" y="3"/>
                  </a:lnTo>
                  <a:lnTo>
                    <a:pt x="367" y="1"/>
                  </a:lnTo>
                  <a:lnTo>
                    <a:pt x="360" y="1"/>
                  </a:lnTo>
                  <a:lnTo>
                    <a:pt x="352" y="1"/>
                  </a:lnTo>
                  <a:lnTo>
                    <a:pt x="345" y="1"/>
                  </a:lnTo>
                  <a:lnTo>
                    <a:pt x="336" y="0"/>
                  </a:lnTo>
                  <a:lnTo>
                    <a:pt x="329" y="0"/>
                  </a:lnTo>
                  <a:lnTo>
                    <a:pt x="319" y="0"/>
                  </a:lnTo>
                  <a:lnTo>
                    <a:pt x="312" y="1"/>
                  </a:lnTo>
                  <a:lnTo>
                    <a:pt x="304" y="1"/>
                  </a:lnTo>
                  <a:lnTo>
                    <a:pt x="297" y="2"/>
                  </a:lnTo>
                  <a:lnTo>
                    <a:pt x="289" y="3"/>
                  </a:lnTo>
                  <a:lnTo>
                    <a:pt x="282" y="5"/>
                  </a:lnTo>
                  <a:lnTo>
                    <a:pt x="273" y="5"/>
                  </a:lnTo>
                  <a:lnTo>
                    <a:pt x="266" y="7"/>
                  </a:lnTo>
                  <a:lnTo>
                    <a:pt x="257" y="8"/>
                  </a:lnTo>
                  <a:lnTo>
                    <a:pt x="250" y="11"/>
                  </a:lnTo>
                  <a:lnTo>
                    <a:pt x="242" y="12"/>
                  </a:lnTo>
                  <a:lnTo>
                    <a:pt x="235" y="14"/>
                  </a:lnTo>
                  <a:lnTo>
                    <a:pt x="227" y="17"/>
                  </a:lnTo>
                  <a:lnTo>
                    <a:pt x="220" y="20"/>
                  </a:lnTo>
                  <a:lnTo>
                    <a:pt x="212" y="23"/>
                  </a:lnTo>
                  <a:lnTo>
                    <a:pt x="205" y="26"/>
                  </a:lnTo>
                  <a:lnTo>
                    <a:pt x="197" y="29"/>
                  </a:lnTo>
                  <a:lnTo>
                    <a:pt x="190" y="33"/>
                  </a:lnTo>
                  <a:lnTo>
                    <a:pt x="183" y="36"/>
                  </a:lnTo>
                  <a:lnTo>
                    <a:pt x="176" y="39"/>
                  </a:lnTo>
                  <a:lnTo>
                    <a:pt x="169" y="43"/>
                  </a:lnTo>
                  <a:lnTo>
                    <a:pt x="163" y="48"/>
                  </a:lnTo>
                  <a:lnTo>
                    <a:pt x="156" y="51"/>
                  </a:lnTo>
                  <a:lnTo>
                    <a:pt x="149" y="56"/>
                  </a:lnTo>
                  <a:lnTo>
                    <a:pt x="141" y="60"/>
                  </a:lnTo>
                  <a:lnTo>
                    <a:pt x="135" y="65"/>
                  </a:lnTo>
                  <a:lnTo>
                    <a:pt x="128" y="69"/>
                  </a:lnTo>
                  <a:lnTo>
                    <a:pt x="122" y="74"/>
                  </a:lnTo>
                  <a:lnTo>
                    <a:pt x="116" y="80"/>
                  </a:lnTo>
                  <a:lnTo>
                    <a:pt x="110" y="87"/>
                  </a:lnTo>
                  <a:lnTo>
                    <a:pt x="104" y="92"/>
                  </a:lnTo>
                  <a:lnTo>
                    <a:pt x="98" y="97"/>
                  </a:lnTo>
                  <a:lnTo>
                    <a:pt x="92" y="103"/>
                  </a:lnTo>
                  <a:lnTo>
                    <a:pt x="87" y="110"/>
                  </a:lnTo>
                  <a:lnTo>
                    <a:pt x="80" y="116"/>
                  </a:lnTo>
                  <a:lnTo>
                    <a:pt x="75" y="122"/>
                  </a:lnTo>
                  <a:lnTo>
                    <a:pt x="70" y="129"/>
                  </a:lnTo>
                  <a:lnTo>
                    <a:pt x="66" y="136"/>
                  </a:lnTo>
                  <a:lnTo>
                    <a:pt x="60" y="142"/>
                  </a:lnTo>
                  <a:lnTo>
                    <a:pt x="55" y="150"/>
                  </a:lnTo>
                  <a:lnTo>
                    <a:pt x="50" y="157"/>
                  </a:lnTo>
                  <a:lnTo>
                    <a:pt x="47" y="164"/>
                  </a:lnTo>
                  <a:lnTo>
                    <a:pt x="42" y="170"/>
                  </a:lnTo>
                  <a:lnTo>
                    <a:pt x="38" y="178"/>
                  </a:lnTo>
                  <a:lnTo>
                    <a:pt x="35" y="185"/>
                  </a:lnTo>
                  <a:lnTo>
                    <a:pt x="32" y="193"/>
                  </a:lnTo>
                  <a:lnTo>
                    <a:pt x="28" y="199"/>
                  </a:lnTo>
                  <a:lnTo>
                    <a:pt x="25" y="208"/>
                  </a:lnTo>
                  <a:lnTo>
                    <a:pt x="21" y="215"/>
                  </a:lnTo>
                  <a:lnTo>
                    <a:pt x="19" y="223"/>
                  </a:lnTo>
                  <a:lnTo>
                    <a:pt x="16" y="230"/>
                  </a:lnTo>
                  <a:lnTo>
                    <a:pt x="13" y="238"/>
                  </a:lnTo>
                  <a:lnTo>
                    <a:pt x="11" y="245"/>
                  </a:lnTo>
                  <a:lnTo>
                    <a:pt x="10" y="254"/>
                  </a:lnTo>
                  <a:lnTo>
                    <a:pt x="7" y="261"/>
                  </a:lnTo>
                  <a:lnTo>
                    <a:pt x="6" y="270"/>
                  </a:lnTo>
                  <a:lnTo>
                    <a:pt x="4" y="277"/>
                  </a:lnTo>
                  <a:lnTo>
                    <a:pt x="4" y="285"/>
                  </a:lnTo>
                  <a:lnTo>
                    <a:pt x="2" y="292"/>
                  </a:lnTo>
                  <a:lnTo>
                    <a:pt x="1" y="301"/>
                  </a:lnTo>
                  <a:lnTo>
                    <a:pt x="1" y="308"/>
                  </a:lnTo>
                  <a:lnTo>
                    <a:pt x="1" y="317"/>
                  </a:lnTo>
                  <a:lnTo>
                    <a:pt x="0" y="324"/>
                  </a:lnTo>
                  <a:lnTo>
                    <a:pt x="0" y="333"/>
                  </a:lnTo>
                  <a:lnTo>
                    <a:pt x="0" y="341"/>
                  </a:lnTo>
                  <a:lnTo>
                    <a:pt x="1" y="349"/>
                  </a:lnTo>
                  <a:lnTo>
                    <a:pt x="1" y="356"/>
                  </a:lnTo>
                  <a:lnTo>
                    <a:pt x="2" y="365"/>
                  </a:lnTo>
                  <a:lnTo>
                    <a:pt x="3" y="372"/>
                  </a:lnTo>
                  <a:lnTo>
                    <a:pt x="5" y="381"/>
                  </a:lnTo>
                  <a:lnTo>
                    <a:pt x="5" y="388"/>
                  </a:lnTo>
                  <a:lnTo>
                    <a:pt x="7" y="397"/>
                  </a:lnTo>
                  <a:lnTo>
                    <a:pt x="8" y="404"/>
                  </a:lnTo>
                  <a:lnTo>
                    <a:pt x="11" y="412"/>
                  </a:lnTo>
                  <a:lnTo>
                    <a:pt x="12" y="419"/>
                  </a:lnTo>
                  <a:lnTo>
                    <a:pt x="14" y="427"/>
                  </a:lnTo>
                  <a:lnTo>
                    <a:pt x="17" y="434"/>
                  </a:lnTo>
                  <a:lnTo>
                    <a:pt x="20" y="442"/>
                  </a:lnTo>
                  <a:lnTo>
                    <a:pt x="22" y="449"/>
                  </a:lnTo>
                  <a:lnTo>
                    <a:pt x="26" y="457"/>
                  </a:lnTo>
                  <a:lnTo>
                    <a:pt x="29" y="464"/>
                  </a:lnTo>
                  <a:lnTo>
                    <a:pt x="33" y="472"/>
                  </a:lnTo>
                  <a:lnTo>
                    <a:pt x="36" y="478"/>
                  </a:lnTo>
                  <a:lnTo>
                    <a:pt x="39" y="486"/>
                  </a:lnTo>
                  <a:lnTo>
                    <a:pt x="43" y="492"/>
                  </a:lnTo>
                  <a:lnTo>
                    <a:pt x="48" y="500"/>
                  </a:lnTo>
                  <a:lnTo>
                    <a:pt x="51" y="506"/>
                  </a:lnTo>
                  <a:lnTo>
                    <a:pt x="56" y="513"/>
                  </a:lnTo>
                  <a:lnTo>
                    <a:pt x="60" y="520"/>
                  </a:lnTo>
                  <a:lnTo>
                    <a:pt x="65" y="527"/>
                  </a:lnTo>
                  <a:lnTo>
                    <a:pt x="69" y="533"/>
                  </a:lnTo>
                  <a:lnTo>
                    <a:pt x="74" y="539"/>
                  </a:lnTo>
                  <a:lnTo>
                    <a:pt x="80" y="545"/>
                  </a:lnTo>
                  <a:lnTo>
                    <a:pt x="87" y="552"/>
                  </a:lnTo>
                  <a:lnTo>
                    <a:pt x="92" y="557"/>
                  </a:lnTo>
                  <a:lnTo>
                    <a:pt x="98" y="563"/>
                  </a:lnTo>
                  <a:lnTo>
                    <a:pt x="104" y="569"/>
                  </a:lnTo>
                  <a:lnTo>
                    <a:pt x="110" y="575"/>
                  </a:lnTo>
                  <a:lnTo>
                    <a:pt x="116" y="581"/>
                  </a:lnTo>
                  <a:lnTo>
                    <a:pt x="122" y="587"/>
                  </a:lnTo>
                  <a:lnTo>
                    <a:pt x="129" y="592"/>
                  </a:lnTo>
                  <a:lnTo>
                    <a:pt x="137" y="598"/>
                  </a:lnTo>
                  <a:lnTo>
                    <a:pt x="145" y="603"/>
                  </a:lnTo>
                  <a:lnTo>
                    <a:pt x="153" y="608"/>
                  </a:lnTo>
                  <a:lnTo>
                    <a:pt x="162" y="613"/>
                  </a:lnTo>
                  <a:lnTo>
                    <a:pt x="171" y="619"/>
                  </a:lnTo>
                  <a:lnTo>
                    <a:pt x="166" y="613"/>
                  </a:lnTo>
                  <a:lnTo>
                    <a:pt x="162" y="608"/>
                  </a:lnTo>
                  <a:lnTo>
                    <a:pt x="157" y="602"/>
                  </a:lnTo>
                  <a:lnTo>
                    <a:pt x="153" y="597"/>
                  </a:lnTo>
                  <a:lnTo>
                    <a:pt x="149" y="591"/>
                  </a:lnTo>
                  <a:lnTo>
                    <a:pt x="145" y="585"/>
                  </a:lnTo>
                  <a:lnTo>
                    <a:pt x="140" y="579"/>
                  </a:lnTo>
                  <a:lnTo>
                    <a:pt x="137" y="573"/>
                  </a:lnTo>
                  <a:lnTo>
                    <a:pt x="133" y="567"/>
                  </a:lnTo>
                  <a:lnTo>
                    <a:pt x="130" y="561"/>
                  </a:lnTo>
                  <a:lnTo>
                    <a:pt x="127" y="555"/>
                  </a:lnTo>
                  <a:lnTo>
                    <a:pt x="124" y="549"/>
                  </a:lnTo>
                  <a:lnTo>
                    <a:pt x="121" y="543"/>
                  </a:lnTo>
                  <a:lnTo>
                    <a:pt x="118" y="537"/>
                  </a:lnTo>
                  <a:lnTo>
                    <a:pt x="116" y="531"/>
                  </a:lnTo>
                  <a:lnTo>
                    <a:pt x="114" y="525"/>
                  </a:lnTo>
                  <a:lnTo>
                    <a:pt x="111" y="518"/>
                  </a:lnTo>
                  <a:lnTo>
                    <a:pt x="108" y="510"/>
                  </a:lnTo>
                  <a:lnTo>
                    <a:pt x="106" y="504"/>
                  </a:lnTo>
                  <a:lnTo>
                    <a:pt x="105" y="498"/>
                  </a:lnTo>
                  <a:lnTo>
                    <a:pt x="102" y="491"/>
                  </a:lnTo>
                  <a:lnTo>
                    <a:pt x="101" y="484"/>
                  </a:lnTo>
                  <a:lnTo>
                    <a:pt x="99" y="478"/>
                  </a:lnTo>
                  <a:lnTo>
                    <a:pt x="99" y="472"/>
                  </a:lnTo>
                  <a:lnTo>
                    <a:pt x="97" y="465"/>
                  </a:lnTo>
                  <a:lnTo>
                    <a:pt x="96" y="458"/>
                  </a:lnTo>
                  <a:lnTo>
                    <a:pt x="94" y="451"/>
                  </a:lnTo>
                  <a:lnTo>
                    <a:pt x="94" y="445"/>
                  </a:lnTo>
                  <a:lnTo>
                    <a:pt x="93" y="438"/>
                  </a:lnTo>
                  <a:lnTo>
                    <a:pt x="93" y="431"/>
                  </a:lnTo>
                  <a:lnTo>
                    <a:pt x="93" y="425"/>
                  </a:lnTo>
                  <a:lnTo>
                    <a:pt x="93" y="419"/>
                  </a:lnTo>
                  <a:lnTo>
                    <a:pt x="92" y="412"/>
                  </a:lnTo>
                  <a:lnTo>
                    <a:pt x="92" y="405"/>
                  </a:lnTo>
                  <a:lnTo>
                    <a:pt x="92" y="398"/>
                  </a:lnTo>
                  <a:lnTo>
                    <a:pt x="92" y="391"/>
                  </a:lnTo>
                  <a:lnTo>
                    <a:pt x="92" y="384"/>
                  </a:lnTo>
                  <a:lnTo>
                    <a:pt x="92" y="377"/>
                  </a:lnTo>
                  <a:lnTo>
                    <a:pt x="93" y="370"/>
                  </a:lnTo>
                  <a:lnTo>
                    <a:pt x="94" y="364"/>
                  </a:lnTo>
                  <a:lnTo>
                    <a:pt x="94" y="357"/>
                  </a:lnTo>
                  <a:lnTo>
                    <a:pt x="95" y="350"/>
                  </a:lnTo>
                  <a:lnTo>
                    <a:pt x="96" y="343"/>
                  </a:lnTo>
                  <a:lnTo>
                    <a:pt x="98" y="337"/>
                  </a:lnTo>
                  <a:lnTo>
                    <a:pt x="99" y="329"/>
                  </a:lnTo>
                  <a:lnTo>
                    <a:pt x="101" y="323"/>
                  </a:lnTo>
                  <a:lnTo>
                    <a:pt x="103" y="317"/>
                  </a:lnTo>
                  <a:lnTo>
                    <a:pt x="106" y="311"/>
                  </a:lnTo>
                  <a:lnTo>
                    <a:pt x="107" y="304"/>
                  </a:lnTo>
                  <a:lnTo>
                    <a:pt x="109" y="297"/>
                  </a:lnTo>
                  <a:lnTo>
                    <a:pt x="111" y="290"/>
                  </a:lnTo>
                  <a:lnTo>
                    <a:pt x="114" y="284"/>
                  </a:lnTo>
                  <a:lnTo>
                    <a:pt x="116" y="278"/>
                  </a:lnTo>
                  <a:lnTo>
                    <a:pt x="119" y="272"/>
                  </a:lnTo>
                  <a:lnTo>
                    <a:pt x="122" y="265"/>
                  </a:lnTo>
                  <a:lnTo>
                    <a:pt x="125" y="259"/>
                  </a:lnTo>
                  <a:lnTo>
                    <a:pt x="128" y="252"/>
                  </a:lnTo>
                  <a:lnTo>
                    <a:pt x="131" y="246"/>
                  </a:lnTo>
                  <a:lnTo>
                    <a:pt x="134" y="240"/>
                  </a:lnTo>
                  <a:lnTo>
                    <a:pt x="138" y="234"/>
                  </a:lnTo>
                  <a:lnTo>
                    <a:pt x="141" y="228"/>
                  </a:lnTo>
                  <a:lnTo>
                    <a:pt x="147" y="222"/>
                  </a:lnTo>
                  <a:lnTo>
                    <a:pt x="151" y="216"/>
                  </a:lnTo>
                  <a:lnTo>
                    <a:pt x="156" y="211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6" name="Freeform 13"/>
            <p:cNvSpPr>
              <a:spLocks/>
            </p:cNvSpPr>
            <p:nvPr/>
          </p:nvSpPr>
          <p:spPr bwMode="auto">
            <a:xfrm>
              <a:off x="3521" y="1036"/>
              <a:ext cx="1425" cy="2800"/>
            </a:xfrm>
            <a:custGeom>
              <a:avLst/>
              <a:gdLst>
                <a:gd name="T0" fmla="*/ 1 w 2849"/>
                <a:gd name="T1" fmla="*/ 20 h 5599"/>
                <a:gd name="T2" fmla="*/ 1 w 2849"/>
                <a:gd name="T3" fmla="*/ 19 h 5599"/>
                <a:gd name="T4" fmla="*/ 1 w 2849"/>
                <a:gd name="T5" fmla="*/ 17 h 5599"/>
                <a:gd name="T6" fmla="*/ 1 w 2849"/>
                <a:gd name="T7" fmla="*/ 14 h 5599"/>
                <a:gd name="T8" fmla="*/ 1 w 2849"/>
                <a:gd name="T9" fmla="*/ 11 h 5599"/>
                <a:gd name="T10" fmla="*/ 1 w 2849"/>
                <a:gd name="T11" fmla="*/ 10 h 5599"/>
                <a:gd name="T12" fmla="*/ 1 w 2849"/>
                <a:gd name="T13" fmla="*/ 9 h 5599"/>
                <a:gd name="T14" fmla="*/ 1 w 2849"/>
                <a:gd name="T15" fmla="*/ 9 h 5599"/>
                <a:gd name="T16" fmla="*/ 1 w 2849"/>
                <a:gd name="T17" fmla="*/ 8 h 5599"/>
                <a:gd name="T18" fmla="*/ 2 w 2849"/>
                <a:gd name="T19" fmla="*/ 8 h 5599"/>
                <a:gd name="T20" fmla="*/ 3 w 2849"/>
                <a:gd name="T21" fmla="*/ 7 h 5599"/>
                <a:gd name="T22" fmla="*/ 4 w 2849"/>
                <a:gd name="T23" fmla="*/ 7 h 5599"/>
                <a:gd name="T24" fmla="*/ 5 w 2849"/>
                <a:gd name="T25" fmla="*/ 6 h 5599"/>
                <a:gd name="T26" fmla="*/ 6 w 2849"/>
                <a:gd name="T27" fmla="*/ 6 h 5599"/>
                <a:gd name="T28" fmla="*/ 7 w 2849"/>
                <a:gd name="T29" fmla="*/ 5 h 5599"/>
                <a:gd name="T30" fmla="*/ 7 w 2849"/>
                <a:gd name="T31" fmla="*/ 4 h 5599"/>
                <a:gd name="T32" fmla="*/ 7 w 2849"/>
                <a:gd name="T33" fmla="*/ 4 h 5599"/>
                <a:gd name="T34" fmla="*/ 7 w 2849"/>
                <a:gd name="T35" fmla="*/ 4 h 5599"/>
                <a:gd name="T36" fmla="*/ 7 w 2849"/>
                <a:gd name="T37" fmla="*/ 3 h 5599"/>
                <a:gd name="T38" fmla="*/ 7 w 2849"/>
                <a:gd name="T39" fmla="*/ 2 h 5599"/>
                <a:gd name="T40" fmla="*/ 7 w 2849"/>
                <a:gd name="T41" fmla="*/ 1 h 5599"/>
                <a:gd name="T42" fmla="*/ 7 w 2849"/>
                <a:gd name="T43" fmla="*/ 1 h 5599"/>
                <a:gd name="T44" fmla="*/ 8 w 2849"/>
                <a:gd name="T45" fmla="*/ 1 h 5599"/>
                <a:gd name="T46" fmla="*/ 9 w 2849"/>
                <a:gd name="T47" fmla="*/ 1 h 5599"/>
                <a:gd name="T48" fmla="*/ 10 w 2849"/>
                <a:gd name="T49" fmla="*/ 1 h 5599"/>
                <a:gd name="T50" fmla="*/ 11 w 2849"/>
                <a:gd name="T51" fmla="*/ 1 h 5599"/>
                <a:gd name="T52" fmla="*/ 12 w 2849"/>
                <a:gd name="T53" fmla="*/ 1 h 5599"/>
                <a:gd name="T54" fmla="*/ 12 w 2849"/>
                <a:gd name="T55" fmla="*/ 1 h 5599"/>
                <a:gd name="T56" fmla="*/ 11 w 2849"/>
                <a:gd name="T57" fmla="*/ 0 h 5599"/>
                <a:gd name="T58" fmla="*/ 10 w 2849"/>
                <a:gd name="T59" fmla="*/ 0 h 5599"/>
                <a:gd name="T60" fmla="*/ 9 w 2849"/>
                <a:gd name="T61" fmla="*/ 0 h 5599"/>
                <a:gd name="T62" fmla="*/ 8 w 2849"/>
                <a:gd name="T63" fmla="*/ 0 h 5599"/>
                <a:gd name="T64" fmla="*/ 7 w 2849"/>
                <a:gd name="T65" fmla="*/ 0 h 5599"/>
                <a:gd name="T66" fmla="*/ 7 w 2849"/>
                <a:gd name="T67" fmla="*/ 1 h 5599"/>
                <a:gd name="T68" fmla="*/ 7 w 2849"/>
                <a:gd name="T69" fmla="*/ 1 h 5599"/>
                <a:gd name="T70" fmla="*/ 7 w 2849"/>
                <a:gd name="T71" fmla="*/ 2 h 5599"/>
                <a:gd name="T72" fmla="*/ 7 w 2849"/>
                <a:gd name="T73" fmla="*/ 3 h 5599"/>
                <a:gd name="T74" fmla="*/ 7 w 2849"/>
                <a:gd name="T75" fmla="*/ 4 h 5599"/>
                <a:gd name="T76" fmla="*/ 7 w 2849"/>
                <a:gd name="T77" fmla="*/ 4 h 5599"/>
                <a:gd name="T78" fmla="*/ 6 w 2849"/>
                <a:gd name="T79" fmla="*/ 4 h 5599"/>
                <a:gd name="T80" fmla="*/ 6 w 2849"/>
                <a:gd name="T81" fmla="*/ 5 h 5599"/>
                <a:gd name="T82" fmla="*/ 5 w 2849"/>
                <a:gd name="T83" fmla="*/ 6 h 5599"/>
                <a:gd name="T84" fmla="*/ 4 w 2849"/>
                <a:gd name="T85" fmla="*/ 6 h 5599"/>
                <a:gd name="T86" fmla="*/ 3 w 2849"/>
                <a:gd name="T87" fmla="*/ 7 h 5599"/>
                <a:gd name="T88" fmla="*/ 2 w 2849"/>
                <a:gd name="T89" fmla="*/ 7 h 5599"/>
                <a:gd name="T90" fmla="*/ 1 w 2849"/>
                <a:gd name="T91" fmla="*/ 8 h 5599"/>
                <a:gd name="T92" fmla="*/ 1 w 2849"/>
                <a:gd name="T93" fmla="*/ 8 h 5599"/>
                <a:gd name="T94" fmla="*/ 1 w 2849"/>
                <a:gd name="T95" fmla="*/ 9 h 5599"/>
                <a:gd name="T96" fmla="*/ 1 w 2849"/>
                <a:gd name="T97" fmla="*/ 9 h 5599"/>
                <a:gd name="T98" fmla="*/ 1 w 2849"/>
                <a:gd name="T99" fmla="*/ 10 h 5599"/>
                <a:gd name="T100" fmla="*/ 1 w 2849"/>
                <a:gd name="T101" fmla="*/ 12 h 5599"/>
                <a:gd name="T102" fmla="*/ 1 w 2849"/>
                <a:gd name="T103" fmla="*/ 15 h 5599"/>
                <a:gd name="T104" fmla="*/ 1 w 2849"/>
                <a:gd name="T105" fmla="*/ 17 h 5599"/>
                <a:gd name="T106" fmla="*/ 1 w 2849"/>
                <a:gd name="T107" fmla="*/ 19 h 5599"/>
                <a:gd name="T108" fmla="*/ 1 w 2849"/>
                <a:gd name="T109" fmla="*/ 21 h 5599"/>
                <a:gd name="T110" fmla="*/ 1 w 2849"/>
                <a:gd name="T111" fmla="*/ 22 h 5599"/>
                <a:gd name="T112" fmla="*/ 1 w 2849"/>
                <a:gd name="T113" fmla="*/ 22 h 5599"/>
                <a:gd name="T114" fmla="*/ 1 w 2849"/>
                <a:gd name="T115" fmla="*/ 22 h 5599"/>
                <a:gd name="T116" fmla="*/ 1 w 2849"/>
                <a:gd name="T117" fmla="*/ 22 h 5599"/>
                <a:gd name="T118" fmla="*/ 1 w 2849"/>
                <a:gd name="T119" fmla="*/ 22 h 55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49" h="5599">
                  <a:moveTo>
                    <a:pt x="97" y="5454"/>
                  </a:moveTo>
                  <a:lnTo>
                    <a:pt x="109" y="5367"/>
                  </a:lnTo>
                  <a:lnTo>
                    <a:pt x="111" y="5345"/>
                  </a:lnTo>
                  <a:lnTo>
                    <a:pt x="114" y="5324"/>
                  </a:lnTo>
                  <a:lnTo>
                    <a:pt x="117" y="5301"/>
                  </a:lnTo>
                  <a:lnTo>
                    <a:pt x="120" y="5278"/>
                  </a:lnTo>
                  <a:lnTo>
                    <a:pt x="123" y="5253"/>
                  </a:lnTo>
                  <a:lnTo>
                    <a:pt x="127" y="5226"/>
                  </a:lnTo>
                  <a:lnTo>
                    <a:pt x="131" y="5199"/>
                  </a:lnTo>
                  <a:lnTo>
                    <a:pt x="135" y="5171"/>
                  </a:lnTo>
                  <a:lnTo>
                    <a:pt x="138" y="5141"/>
                  </a:lnTo>
                  <a:lnTo>
                    <a:pt x="142" y="5111"/>
                  </a:lnTo>
                  <a:lnTo>
                    <a:pt x="146" y="5080"/>
                  </a:lnTo>
                  <a:lnTo>
                    <a:pt x="151" y="5047"/>
                  </a:lnTo>
                  <a:lnTo>
                    <a:pt x="155" y="5013"/>
                  </a:lnTo>
                  <a:lnTo>
                    <a:pt x="159" y="4979"/>
                  </a:lnTo>
                  <a:lnTo>
                    <a:pt x="163" y="4944"/>
                  </a:lnTo>
                  <a:lnTo>
                    <a:pt x="168" y="4908"/>
                  </a:lnTo>
                  <a:lnTo>
                    <a:pt x="171" y="4869"/>
                  </a:lnTo>
                  <a:lnTo>
                    <a:pt x="175" y="4832"/>
                  </a:lnTo>
                  <a:lnTo>
                    <a:pt x="179" y="4792"/>
                  </a:lnTo>
                  <a:lnTo>
                    <a:pt x="183" y="4753"/>
                  </a:lnTo>
                  <a:lnTo>
                    <a:pt x="186" y="4711"/>
                  </a:lnTo>
                  <a:lnTo>
                    <a:pt x="190" y="4669"/>
                  </a:lnTo>
                  <a:lnTo>
                    <a:pt x="194" y="4627"/>
                  </a:lnTo>
                  <a:lnTo>
                    <a:pt x="198" y="4584"/>
                  </a:lnTo>
                  <a:lnTo>
                    <a:pt x="201" y="4539"/>
                  </a:lnTo>
                  <a:lnTo>
                    <a:pt x="204" y="4494"/>
                  </a:lnTo>
                  <a:lnTo>
                    <a:pt x="208" y="4448"/>
                  </a:lnTo>
                  <a:lnTo>
                    <a:pt x="212" y="4402"/>
                  </a:lnTo>
                  <a:lnTo>
                    <a:pt x="215" y="4354"/>
                  </a:lnTo>
                  <a:lnTo>
                    <a:pt x="218" y="4307"/>
                  </a:lnTo>
                  <a:lnTo>
                    <a:pt x="221" y="4259"/>
                  </a:lnTo>
                  <a:lnTo>
                    <a:pt x="224" y="4210"/>
                  </a:lnTo>
                  <a:lnTo>
                    <a:pt x="225" y="4159"/>
                  </a:lnTo>
                  <a:lnTo>
                    <a:pt x="227" y="4109"/>
                  </a:lnTo>
                  <a:lnTo>
                    <a:pt x="229" y="4057"/>
                  </a:lnTo>
                  <a:lnTo>
                    <a:pt x="231" y="4007"/>
                  </a:lnTo>
                  <a:lnTo>
                    <a:pt x="232" y="3954"/>
                  </a:lnTo>
                  <a:lnTo>
                    <a:pt x="233" y="3901"/>
                  </a:lnTo>
                  <a:lnTo>
                    <a:pt x="234" y="3847"/>
                  </a:lnTo>
                  <a:lnTo>
                    <a:pt x="235" y="3794"/>
                  </a:lnTo>
                  <a:lnTo>
                    <a:pt x="235" y="3739"/>
                  </a:lnTo>
                  <a:lnTo>
                    <a:pt x="235" y="3684"/>
                  </a:lnTo>
                  <a:lnTo>
                    <a:pt x="235" y="3628"/>
                  </a:lnTo>
                  <a:lnTo>
                    <a:pt x="235" y="3574"/>
                  </a:lnTo>
                  <a:lnTo>
                    <a:pt x="233" y="3517"/>
                  </a:lnTo>
                  <a:lnTo>
                    <a:pt x="232" y="3461"/>
                  </a:lnTo>
                  <a:lnTo>
                    <a:pt x="230" y="3404"/>
                  </a:lnTo>
                  <a:lnTo>
                    <a:pt x="229" y="3348"/>
                  </a:lnTo>
                  <a:lnTo>
                    <a:pt x="226" y="3290"/>
                  </a:lnTo>
                  <a:lnTo>
                    <a:pt x="223" y="3232"/>
                  </a:lnTo>
                  <a:lnTo>
                    <a:pt x="219" y="3174"/>
                  </a:lnTo>
                  <a:lnTo>
                    <a:pt x="216" y="3116"/>
                  </a:lnTo>
                  <a:lnTo>
                    <a:pt x="211" y="3057"/>
                  </a:lnTo>
                  <a:lnTo>
                    <a:pt x="206" y="2998"/>
                  </a:lnTo>
                  <a:lnTo>
                    <a:pt x="201" y="2939"/>
                  </a:lnTo>
                  <a:lnTo>
                    <a:pt x="196" y="2880"/>
                  </a:lnTo>
                  <a:lnTo>
                    <a:pt x="189" y="2820"/>
                  </a:lnTo>
                  <a:lnTo>
                    <a:pt x="183" y="2760"/>
                  </a:lnTo>
                  <a:lnTo>
                    <a:pt x="176" y="2700"/>
                  </a:lnTo>
                  <a:lnTo>
                    <a:pt x="169" y="2642"/>
                  </a:lnTo>
                  <a:lnTo>
                    <a:pt x="161" y="2582"/>
                  </a:lnTo>
                  <a:lnTo>
                    <a:pt x="153" y="2522"/>
                  </a:lnTo>
                  <a:lnTo>
                    <a:pt x="143" y="2462"/>
                  </a:lnTo>
                  <a:lnTo>
                    <a:pt x="134" y="2403"/>
                  </a:lnTo>
                  <a:lnTo>
                    <a:pt x="133" y="2399"/>
                  </a:lnTo>
                  <a:lnTo>
                    <a:pt x="133" y="2392"/>
                  </a:lnTo>
                  <a:lnTo>
                    <a:pt x="133" y="2385"/>
                  </a:lnTo>
                  <a:lnTo>
                    <a:pt x="133" y="2379"/>
                  </a:lnTo>
                  <a:lnTo>
                    <a:pt x="133" y="2372"/>
                  </a:lnTo>
                  <a:lnTo>
                    <a:pt x="133" y="2365"/>
                  </a:lnTo>
                  <a:lnTo>
                    <a:pt x="133" y="2359"/>
                  </a:lnTo>
                  <a:lnTo>
                    <a:pt x="133" y="2353"/>
                  </a:lnTo>
                  <a:lnTo>
                    <a:pt x="133" y="2347"/>
                  </a:lnTo>
                  <a:lnTo>
                    <a:pt x="133" y="2341"/>
                  </a:lnTo>
                  <a:lnTo>
                    <a:pt x="133" y="2333"/>
                  </a:lnTo>
                  <a:lnTo>
                    <a:pt x="133" y="2325"/>
                  </a:lnTo>
                  <a:lnTo>
                    <a:pt x="134" y="2318"/>
                  </a:lnTo>
                  <a:lnTo>
                    <a:pt x="135" y="2311"/>
                  </a:lnTo>
                  <a:lnTo>
                    <a:pt x="135" y="2302"/>
                  </a:lnTo>
                  <a:lnTo>
                    <a:pt x="136" y="2294"/>
                  </a:lnTo>
                  <a:lnTo>
                    <a:pt x="137" y="2285"/>
                  </a:lnTo>
                  <a:lnTo>
                    <a:pt x="139" y="2277"/>
                  </a:lnTo>
                  <a:lnTo>
                    <a:pt x="139" y="2268"/>
                  </a:lnTo>
                  <a:lnTo>
                    <a:pt x="141" y="2258"/>
                  </a:lnTo>
                  <a:lnTo>
                    <a:pt x="143" y="2249"/>
                  </a:lnTo>
                  <a:lnTo>
                    <a:pt x="146" y="2240"/>
                  </a:lnTo>
                  <a:lnTo>
                    <a:pt x="149" y="2229"/>
                  </a:lnTo>
                  <a:lnTo>
                    <a:pt x="151" y="2219"/>
                  </a:lnTo>
                  <a:lnTo>
                    <a:pt x="154" y="2209"/>
                  </a:lnTo>
                  <a:lnTo>
                    <a:pt x="157" y="2198"/>
                  </a:lnTo>
                  <a:lnTo>
                    <a:pt x="160" y="2187"/>
                  </a:lnTo>
                  <a:lnTo>
                    <a:pt x="163" y="2177"/>
                  </a:lnTo>
                  <a:lnTo>
                    <a:pt x="167" y="2166"/>
                  </a:lnTo>
                  <a:lnTo>
                    <a:pt x="171" y="2156"/>
                  </a:lnTo>
                  <a:lnTo>
                    <a:pt x="174" y="2144"/>
                  </a:lnTo>
                  <a:lnTo>
                    <a:pt x="179" y="2132"/>
                  </a:lnTo>
                  <a:lnTo>
                    <a:pt x="183" y="2121"/>
                  </a:lnTo>
                  <a:lnTo>
                    <a:pt x="189" y="2110"/>
                  </a:lnTo>
                  <a:lnTo>
                    <a:pt x="195" y="2098"/>
                  </a:lnTo>
                  <a:lnTo>
                    <a:pt x="201" y="2087"/>
                  </a:lnTo>
                  <a:lnTo>
                    <a:pt x="208" y="2075"/>
                  </a:lnTo>
                  <a:lnTo>
                    <a:pt x="215" y="2064"/>
                  </a:lnTo>
                  <a:lnTo>
                    <a:pt x="221" y="2052"/>
                  </a:lnTo>
                  <a:lnTo>
                    <a:pt x="228" y="2040"/>
                  </a:lnTo>
                  <a:lnTo>
                    <a:pt x="235" y="2028"/>
                  </a:lnTo>
                  <a:lnTo>
                    <a:pt x="243" y="2015"/>
                  </a:lnTo>
                  <a:lnTo>
                    <a:pt x="251" y="2003"/>
                  </a:lnTo>
                  <a:lnTo>
                    <a:pt x="260" y="1991"/>
                  </a:lnTo>
                  <a:lnTo>
                    <a:pt x="270" y="1979"/>
                  </a:lnTo>
                  <a:lnTo>
                    <a:pt x="280" y="1967"/>
                  </a:lnTo>
                  <a:lnTo>
                    <a:pt x="289" y="1954"/>
                  </a:lnTo>
                  <a:lnTo>
                    <a:pt x="300" y="1942"/>
                  </a:lnTo>
                  <a:lnTo>
                    <a:pt x="310" y="1930"/>
                  </a:lnTo>
                  <a:lnTo>
                    <a:pt x="322" y="1918"/>
                  </a:lnTo>
                  <a:lnTo>
                    <a:pt x="334" y="1906"/>
                  </a:lnTo>
                  <a:lnTo>
                    <a:pt x="346" y="1893"/>
                  </a:lnTo>
                  <a:lnTo>
                    <a:pt x="359" y="1881"/>
                  </a:lnTo>
                  <a:lnTo>
                    <a:pt x="373" y="1870"/>
                  </a:lnTo>
                  <a:lnTo>
                    <a:pt x="386" y="1858"/>
                  </a:lnTo>
                  <a:lnTo>
                    <a:pt x="401" y="1846"/>
                  </a:lnTo>
                  <a:lnTo>
                    <a:pt x="416" y="1834"/>
                  </a:lnTo>
                  <a:lnTo>
                    <a:pt x="431" y="1822"/>
                  </a:lnTo>
                  <a:lnTo>
                    <a:pt x="446" y="1810"/>
                  </a:lnTo>
                  <a:lnTo>
                    <a:pt x="464" y="1800"/>
                  </a:lnTo>
                  <a:lnTo>
                    <a:pt x="481" y="1789"/>
                  </a:lnTo>
                  <a:lnTo>
                    <a:pt x="499" y="1779"/>
                  </a:lnTo>
                  <a:lnTo>
                    <a:pt x="517" y="1766"/>
                  </a:lnTo>
                  <a:lnTo>
                    <a:pt x="536" y="1756"/>
                  </a:lnTo>
                  <a:lnTo>
                    <a:pt x="554" y="1745"/>
                  </a:lnTo>
                  <a:lnTo>
                    <a:pt x="576" y="1736"/>
                  </a:lnTo>
                  <a:lnTo>
                    <a:pt x="596" y="1725"/>
                  </a:lnTo>
                  <a:lnTo>
                    <a:pt x="617" y="1715"/>
                  </a:lnTo>
                  <a:lnTo>
                    <a:pt x="640" y="1705"/>
                  </a:lnTo>
                  <a:lnTo>
                    <a:pt x="663" y="1696"/>
                  </a:lnTo>
                  <a:lnTo>
                    <a:pt x="689" y="1684"/>
                  </a:lnTo>
                  <a:lnTo>
                    <a:pt x="717" y="1672"/>
                  </a:lnTo>
                  <a:lnTo>
                    <a:pt x="743" y="1660"/>
                  </a:lnTo>
                  <a:lnTo>
                    <a:pt x="770" y="1648"/>
                  </a:lnTo>
                  <a:lnTo>
                    <a:pt x="795" y="1634"/>
                  </a:lnTo>
                  <a:lnTo>
                    <a:pt x="822" y="1621"/>
                  </a:lnTo>
                  <a:lnTo>
                    <a:pt x="848" y="1608"/>
                  </a:lnTo>
                  <a:lnTo>
                    <a:pt x="875" y="1596"/>
                  </a:lnTo>
                  <a:lnTo>
                    <a:pt x="899" y="1581"/>
                  </a:lnTo>
                  <a:lnTo>
                    <a:pt x="923" y="1568"/>
                  </a:lnTo>
                  <a:lnTo>
                    <a:pt x="948" y="1555"/>
                  </a:lnTo>
                  <a:lnTo>
                    <a:pt x="973" y="1542"/>
                  </a:lnTo>
                  <a:lnTo>
                    <a:pt x="997" y="1528"/>
                  </a:lnTo>
                  <a:lnTo>
                    <a:pt x="1021" y="1514"/>
                  </a:lnTo>
                  <a:lnTo>
                    <a:pt x="1044" y="1500"/>
                  </a:lnTo>
                  <a:lnTo>
                    <a:pt x="1068" y="1487"/>
                  </a:lnTo>
                  <a:lnTo>
                    <a:pt x="1090" y="1472"/>
                  </a:lnTo>
                  <a:lnTo>
                    <a:pt x="1112" y="1458"/>
                  </a:lnTo>
                  <a:lnTo>
                    <a:pt x="1134" y="1443"/>
                  </a:lnTo>
                  <a:lnTo>
                    <a:pt x="1156" y="1430"/>
                  </a:lnTo>
                  <a:lnTo>
                    <a:pt x="1177" y="1415"/>
                  </a:lnTo>
                  <a:lnTo>
                    <a:pt x="1198" y="1402"/>
                  </a:lnTo>
                  <a:lnTo>
                    <a:pt x="1218" y="1386"/>
                  </a:lnTo>
                  <a:lnTo>
                    <a:pt x="1240" y="1373"/>
                  </a:lnTo>
                  <a:lnTo>
                    <a:pt x="1259" y="1358"/>
                  </a:lnTo>
                  <a:lnTo>
                    <a:pt x="1279" y="1344"/>
                  </a:lnTo>
                  <a:lnTo>
                    <a:pt x="1299" y="1329"/>
                  </a:lnTo>
                  <a:lnTo>
                    <a:pt x="1318" y="1316"/>
                  </a:lnTo>
                  <a:lnTo>
                    <a:pt x="1336" y="1301"/>
                  </a:lnTo>
                  <a:lnTo>
                    <a:pt x="1354" y="1288"/>
                  </a:lnTo>
                  <a:lnTo>
                    <a:pt x="1373" y="1273"/>
                  </a:lnTo>
                  <a:lnTo>
                    <a:pt x="1391" y="1260"/>
                  </a:lnTo>
                  <a:lnTo>
                    <a:pt x="1407" y="1245"/>
                  </a:lnTo>
                  <a:lnTo>
                    <a:pt x="1424" y="1232"/>
                  </a:lnTo>
                  <a:lnTo>
                    <a:pt x="1440" y="1218"/>
                  </a:lnTo>
                  <a:lnTo>
                    <a:pt x="1456" y="1204"/>
                  </a:lnTo>
                  <a:lnTo>
                    <a:pt x="1471" y="1191"/>
                  </a:lnTo>
                  <a:lnTo>
                    <a:pt x="1487" y="1178"/>
                  </a:lnTo>
                  <a:lnTo>
                    <a:pt x="1501" y="1165"/>
                  </a:lnTo>
                  <a:lnTo>
                    <a:pt x="1516" y="1153"/>
                  </a:lnTo>
                  <a:lnTo>
                    <a:pt x="1529" y="1139"/>
                  </a:lnTo>
                  <a:lnTo>
                    <a:pt x="1543" y="1126"/>
                  </a:lnTo>
                  <a:lnTo>
                    <a:pt x="1555" y="1114"/>
                  </a:lnTo>
                  <a:lnTo>
                    <a:pt x="1568" y="1103"/>
                  </a:lnTo>
                  <a:lnTo>
                    <a:pt x="1580" y="1091"/>
                  </a:lnTo>
                  <a:lnTo>
                    <a:pt x="1592" y="1078"/>
                  </a:lnTo>
                  <a:lnTo>
                    <a:pt x="1604" y="1067"/>
                  </a:lnTo>
                  <a:lnTo>
                    <a:pt x="1615" y="1057"/>
                  </a:lnTo>
                  <a:lnTo>
                    <a:pt x="1624" y="1045"/>
                  </a:lnTo>
                  <a:lnTo>
                    <a:pt x="1634" y="1035"/>
                  </a:lnTo>
                  <a:lnTo>
                    <a:pt x="1643" y="1023"/>
                  </a:lnTo>
                  <a:lnTo>
                    <a:pt x="1653" y="1014"/>
                  </a:lnTo>
                  <a:lnTo>
                    <a:pt x="1661" y="1004"/>
                  </a:lnTo>
                  <a:lnTo>
                    <a:pt x="1669" y="995"/>
                  </a:lnTo>
                  <a:lnTo>
                    <a:pt x="1676" y="986"/>
                  </a:lnTo>
                  <a:lnTo>
                    <a:pt x="1684" y="978"/>
                  </a:lnTo>
                  <a:lnTo>
                    <a:pt x="1690" y="969"/>
                  </a:lnTo>
                  <a:lnTo>
                    <a:pt x="1696" y="960"/>
                  </a:lnTo>
                  <a:lnTo>
                    <a:pt x="1701" y="952"/>
                  </a:lnTo>
                  <a:lnTo>
                    <a:pt x="1707" y="946"/>
                  </a:lnTo>
                  <a:lnTo>
                    <a:pt x="1711" y="939"/>
                  </a:lnTo>
                  <a:lnTo>
                    <a:pt x="1715" y="933"/>
                  </a:lnTo>
                  <a:lnTo>
                    <a:pt x="1719" y="927"/>
                  </a:lnTo>
                  <a:lnTo>
                    <a:pt x="1724" y="922"/>
                  </a:lnTo>
                  <a:lnTo>
                    <a:pt x="1724" y="919"/>
                  </a:lnTo>
                  <a:lnTo>
                    <a:pt x="1725" y="916"/>
                  </a:lnTo>
                  <a:lnTo>
                    <a:pt x="1725" y="913"/>
                  </a:lnTo>
                  <a:lnTo>
                    <a:pt x="1725" y="906"/>
                  </a:lnTo>
                  <a:lnTo>
                    <a:pt x="1725" y="899"/>
                  </a:lnTo>
                  <a:lnTo>
                    <a:pt x="1725" y="894"/>
                  </a:lnTo>
                  <a:lnTo>
                    <a:pt x="1725" y="887"/>
                  </a:lnTo>
                  <a:lnTo>
                    <a:pt x="1725" y="880"/>
                  </a:lnTo>
                  <a:lnTo>
                    <a:pt x="1725" y="870"/>
                  </a:lnTo>
                  <a:lnTo>
                    <a:pt x="1725" y="861"/>
                  </a:lnTo>
                  <a:lnTo>
                    <a:pt x="1725" y="850"/>
                  </a:lnTo>
                  <a:lnTo>
                    <a:pt x="1725" y="839"/>
                  </a:lnTo>
                  <a:lnTo>
                    <a:pt x="1725" y="826"/>
                  </a:lnTo>
                  <a:lnTo>
                    <a:pt x="1725" y="814"/>
                  </a:lnTo>
                  <a:lnTo>
                    <a:pt x="1725" y="801"/>
                  </a:lnTo>
                  <a:lnTo>
                    <a:pt x="1725" y="788"/>
                  </a:lnTo>
                  <a:lnTo>
                    <a:pt x="1725" y="772"/>
                  </a:lnTo>
                  <a:lnTo>
                    <a:pt x="1725" y="757"/>
                  </a:lnTo>
                  <a:lnTo>
                    <a:pt x="1725" y="741"/>
                  </a:lnTo>
                  <a:lnTo>
                    <a:pt x="1725" y="725"/>
                  </a:lnTo>
                  <a:lnTo>
                    <a:pt x="1725" y="707"/>
                  </a:lnTo>
                  <a:lnTo>
                    <a:pt x="1725" y="690"/>
                  </a:lnTo>
                  <a:lnTo>
                    <a:pt x="1725" y="673"/>
                  </a:lnTo>
                  <a:lnTo>
                    <a:pt x="1725" y="655"/>
                  </a:lnTo>
                  <a:lnTo>
                    <a:pt x="1725" y="636"/>
                  </a:lnTo>
                  <a:lnTo>
                    <a:pt x="1725" y="618"/>
                  </a:lnTo>
                  <a:lnTo>
                    <a:pt x="1725" y="599"/>
                  </a:lnTo>
                  <a:lnTo>
                    <a:pt x="1725" y="580"/>
                  </a:lnTo>
                  <a:lnTo>
                    <a:pt x="1725" y="561"/>
                  </a:lnTo>
                  <a:lnTo>
                    <a:pt x="1725" y="542"/>
                  </a:lnTo>
                  <a:lnTo>
                    <a:pt x="1725" y="522"/>
                  </a:lnTo>
                  <a:lnTo>
                    <a:pt x="1725" y="504"/>
                  </a:lnTo>
                  <a:lnTo>
                    <a:pt x="1725" y="484"/>
                  </a:lnTo>
                  <a:lnTo>
                    <a:pt x="1725" y="464"/>
                  </a:lnTo>
                  <a:lnTo>
                    <a:pt x="1725" y="444"/>
                  </a:lnTo>
                  <a:lnTo>
                    <a:pt x="1725" y="426"/>
                  </a:lnTo>
                  <a:lnTo>
                    <a:pt x="1725" y="406"/>
                  </a:lnTo>
                  <a:lnTo>
                    <a:pt x="1725" y="387"/>
                  </a:lnTo>
                  <a:lnTo>
                    <a:pt x="1725" y="369"/>
                  </a:lnTo>
                  <a:lnTo>
                    <a:pt x="1725" y="351"/>
                  </a:lnTo>
                  <a:lnTo>
                    <a:pt x="1725" y="332"/>
                  </a:lnTo>
                  <a:lnTo>
                    <a:pt x="1725" y="314"/>
                  </a:lnTo>
                  <a:lnTo>
                    <a:pt x="1725" y="296"/>
                  </a:lnTo>
                  <a:lnTo>
                    <a:pt x="1725" y="279"/>
                  </a:lnTo>
                  <a:lnTo>
                    <a:pt x="1725" y="261"/>
                  </a:lnTo>
                  <a:lnTo>
                    <a:pt x="1725" y="246"/>
                  </a:lnTo>
                  <a:lnTo>
                    <a:pt x="1725" y="230"/>
                  </a:lnTo>
                  <a:lnTo>
                    <a:pt x="1725" y="215"/>
                  </a:lnTo>
                  <a:lnTo>
                    <a:pt x="1725" y="200"/>
                  </a:lnTo>
                  <a:lnTo>
                    <a:pt x="1725" y="186"/>
                  </a:lnTo>
                  <a:lnTo>
                    <a:pt x="1725" y="172"/>
                  </a:lnTo>
                  <a:lnTo>
                    <a:pt x="1725" y="159"/>
                  </a:lnTo>
                  <a:lnTo>
                    <a:pt x="1725" y="147"/>
                  </a:lnTo>
                  <a:lnTo>
                    <a:pt x="1725" y="136"/>
                  </a:lnTo>
                  <a:lnTo>
                    <a:pt x="1725" y="126"/>
                  </a:lnTo>
                  <a:lnTo>
                    <a:pt x="1725" y="117"/>
                  </a:lnTo>
                  <a:lnTo>
                    <a:pt x="1725" y="108"/>
                  </a:lnTo>
                  <a:lnTo>
                    <a:pt x="1725" y="100"/>
                  </a:lnTo>
                  <a:lnTo>
                    <a:pt x="1725" y="92"/>
                  </a:lnTo>
                  <a:lnTo>
                    <a:pt x="1725" y="87"/>
                  </a:lnTo>
                  <a:lnTo>
                    <a:pt x="1725" y="78"/>
                  </a:lnTo>
                  <a:lnTo>
                    <a:pt x="1725" y="75"/>
                  </a:lnTo>
                  <a:lnTo>
                    <a:pt x="1728" y="75"/>
                  </a:lnTo>
                  <a:lnTo>
                    <a:pt x="1736" y="75"/>
                  </a:lnTo>
                  <a:lnTo>
                    <a:pt x="1741" y="75"/>
                  </a:lnTo>
                  <a:lnTo>
                    <a:pt x="1748" y="75"/>
                  </a:lnTo>
                  <a:lnTo>
                    <a:pt x="1756" y="75"/>
                  </a:lnTo>
                  <a:lnTo>
                    <a:pt x="1765" y="75"/>
                  </a:lnTo>
                  <a:lnTo>
                    <a:pt x="1774" y="75"/>
                  </a:lnTo>
                  <a:lnTo>
                    <a:pt x="1786" y="75"/>
                  </a:lnTo>
                  <a:lnTo>
                    <a:pt x="1797" y="75"/>
                  </a:lnTo>
                  <a:lnTo>
                    <a:pt x="1810" y="75"/>
                  </a:lnTo>
                  <a:lnTo>
                    <a:pt x="1822" y="75"/>
                  </a:lnTo>
                  <a:lnTo>
                    <a:pt x="1837" y="75"/>
                  </a:lnTo>
                  <a:lnTo>
                    <a:pt x="1852" y="75"/>
                  </a:lnTo>
                  <a:lnTo>
                    <a:pt x="1868" y="75"/>
                  </a:lnTo>
                  <a:lnTo>
                    <a:pt x="1883" y="75"/>
                  </a:lnTo>
                  <a:lnTo>
                    <a:pt x="1900" y="75"/>
                  </a:lnTo>
                  <a:lnTo>
                    <a:pt x="1918" y="75"/>
                  </a:lnTo>
                  <a:lnTo>
                    <a:pt x="1936" y="75"/>
                  </a:lnTo>
                  <a:lnTo>
                    <a:pt x="1954" y="75"/>
                  </a:lnTo>
                  <a:lnTo>
                    <a:pt x="1974" y="75"/>
                  </a:lnTo>
                  <a:lnTo>
                    <a:pt x="1993" y="75"/>
                  </a:lnTo>
                  <a:lnTo>
                    <a:pt x="2014" y="75"/>
                  </a:lnTo>
                  <a:lnTo>
                    <a:pt x="2035" y="75"/>
                  </a:lnTo>
                  <a:lnTo>
                    <a:pt x="2056" y="75"/>
                  </a:lnTo>
                  <a:lnTo>
                    <a:pt x="2077" y="75"/>
                  </a:lnTo>
                  <a:lnTo>
                    <a:pt x="2099" y="75"/>
                  </a:lnTo>
                  <a:lnTo>
                    <a:pt x="2120" y="75"/>
                  </a:lnTo>
                  <a:lnTo>
                    <a:pt x="2143" y="75"/>
                  </a:lnTo>
                  <a:lnTo>
                    <a:pt x="2166" y="75"/>
                  </a:lnTo>
                  <a:lnTo>
                    <a:pt x="2189" y="75"/>
                  </a:lnTo>
                  <a:lnTo>
                    <a:pt x="2212" y="75"/>
                  </a:lnTo>
                  <a:lnTo>
                    <a:pt x="2235" y="75"/>
                  </a:lnTo>
                  <a:lnTo>
                    <a:pt x="2257" y="75"/>
                  </a:lnTo>
                  <a:lnTo>
                    <a:pt x="2282" y="75"/>
                  </a:lnTo>
                  <a:lnTo>
                    <a:pt x="2304" y="75"/>
                  </a:lnTo>
                  <a:lnTo>
                    <a:pt x="2328" y="75"/>
                  </a:lnTo>
                  <a:lnTo>
                    <a:pt x="2351" y="75"/>
                  </a:lnTo>
                  <a:lnTo>
                    <a:pt x="2375" y="75"/>
                  </a:lnTo>
                  <a:lnTo>
                    <a:pt x="2398" y="75"/>
                  </a:lnTo>
                  <a:lnTo>
                    <a:pt x="2421" y="75"/>
                  </a:lnTo>
                  <a:lnTo>
                    <a:pt x="2444" y="75"/>
                  </a:lnTo>
                  <a:lnTo>
                    <a:pt x="2468" y="75"/>
                  </a:lnTo>
                  <a:lnTo>
                    <a:pt x="2490" y="75"/>
                  </a:lnTo>
                  <a:lnTo>
                    <a:pt x="2513" y="75"/>
                  </a:lnTo>
                  <a:lnTo>
                    <a:pt x="2535" y="75"/>
                  </a:lnTo>
                  <a:lnTo>
                    <a:pt x="2558" y="75"/>
                  </a:lnTo>
                  <a:lnTo>
                    <a:pt x="2579" y="75"/>
                  </a:lnTo>
                  <a:lnTo>
                    <a:pt x="2600" y="75"/>
                  </a:lnTo>
                  <a:lnTo>
                    <a:pt x="2621" y="75"/>
                  </a:lnTo>
                  <a:lnTo>
                    <a:pt x="2643" y="75"/>
                  </a:lnTo>
                  <a:lnTo>
                    <a:pt x="2662" y="75"/>
                  </a:lnTo>
                  <a:lnTo>
                    <a:pt x="2681" y="75"/>
                  </a:lnTo>
                  <a:lnTo>
                    <a:pt x="2701" y="75"/>
                  </a:lnTo>
                  <a:lnTo>
                    <a:pt x="2721" y="75"/>
                  </a:lnTo>
                  <a:lnTo>
                    <a:pt x="2738" y="75"/>
                  </a:lnTo>
                  <a:lnTo>
                    <a:pt x="2756" y="75"/>
                  </a:lnTo>
                  <a:lnTo>
                    <a:pt x="2772" y="75"/>
                  </a:lnTo>
                  <a:lnTo>
                    <a:pt x="2789" y="75"/>
                  </a:lnTo>
                  <a:lnTo>
                    <a:pt x="2804" y="75"/>
                  </a:lnTo>
                  <a:lnTo>
                    <a:pt x="2821" y="75"/>
                  </a:lnTo>
                  <a:lnTo>
                    <a:pt x="2835" y="75"/>
                  </a:lnTo>
                  <a:lnTo>
                    <a:pt x="2849" y="75"/>
                  </a:lnTo>
                  <a:lnTo>
                    <a:pt x="2849" y="66"/>
                  </a:lnTo>
                  <a:lnTo>
                    <a:pt x="2849" y="59"/>
                  </a:lnTo>
                  <a:lnTo>
                    <a:pt x="2849" y="51"/>
                  </a:lnTo>
                  <a:lnTo>
                    <a:pt x="2849" y="45"/>
                  </a:lnTo>
                  <a:lnTo>
                    <a:pt x="2849" y="39"/>
                  </a:lnTo>
                  <a:lnTo>
                    <a:pt x="2849" y="32"/>
                  </a:lnTo>
                  <a:lnTo>
                    <a:pt x="2849" y="26"/>
                  </a:lnTo>
                  <a:lnTo>
                    <a:pt x="2849" y="22"/>
                  </a:lnTo>
                  <a:lnTo>
                    <a:pt x="2849" y="12"/>
                  </a:lnTo>
                  <a:lnTo>
                    <a:pt x="2849" y="6"/>
                  </a:lnTo>
                  <a:lnTo>
                    <a:pt x="2849" y="2"/>
                  </a:lnTo>
                  <a:lnTo>
                    <a:pt x="2849" y="0"/>
                  </a:lnTo>
                  <a:lnTo>
                    <a:pt x="2846" y="0"/>
                  </a:lnTo>
                  <a:lnTo>
                    <a:pt x="2843" y="0"/>
                  </a:lnTo>
                  <a:lnTo>
                    <a:pt x="2837" y="0"/>
                  </a:lnTo>
                  <a:lnTo>
                    <a:pt x="2831" y="0"/>
                  </a:lnTo>
                  <a:lnTo>
                    <a:pt x="2822" y="0"/>
                  </a:lnTo>
                  <a:lnTo>
                    <a:pt x="2813" y="0"/>
                  </a:lnTo>
                  <a:lnTo>
                    <a:pt x="2801" y="0"/>
                  </a:lnTo>
                  <a:lnTo>
                    <a:pt x="2790" y="0"/>
                  </a:lnTo>
                  <a:lnTo>
                    <a:pt x="2776" y="0"/>
                  </a:lnTo>
                  <a:lnTo>
                    <a:pt x="2761" y="0"/>
                  </a:lnTo>
                  <a:lnTo>
                    <a:pt x="2744" y="0"/>
                  </a:lnTo>
                  <a:lnTo>
                    <a:pt x="2728" y="0"/>
                  </a:lnTo>
                  <a:lnTo>
                    <a:pt x="2710" y="0"/>
                  </a:lnTo>
                  <a:lnTo>
                    <a:pt x="2692" y="0"/>
                  </a:lnTo>
                  <a:lnTo>
                    <a:pt x="2671" y="0"/>
                  </a:lnTo>
                  <a:lnTo>
                    <a:pt x="2652" y="0"/>
                  </a:lnTo>
                  <a:lnTo>
                    <a:pt x="2630" y="0"/>
                  </a:lnTo>
                  <a:lnTo>
                    <a:pt x="2607" y="0"/>
                  </a:lnTo>
                  <a:lnTo>
                    <a:pt x="2584" y="0"/>
                  </a:lnTo>
                  <a:lnTo>
                    <a:pt x="2560" y="0"/>
                  </a:lnTo>
                  <a:lnTo>
                    <a:pt x="2535" y="0"/>
                  </a:lnTo>
                  <a:lnTo>
                    <a:pt x="2511" y="0"/>
                  </a:lnTo>
                  <a:lnTo>
                    <a:pt x="2485" y="0"/>
                  </a:lnTo>
                  <a:lnTo>
                    <a:pt x="2460" y="0"/>
                  </a:lnTo>
                  <a:lnTo>
                    <a:pt x="2432" y="0"/>
                  </a:lnTo>
                  <a:lnTo>
                    <a:pt x="2406" y="0"/>
                  </a:lnTo>
                  <a:lnTo>
                    <a:pt x="2378" y="0"/>
                  </a:lnTo>
                  <a:lnTo>
                    <a:pt x="2352" y="0"/>
                  </a:lnTo>
                  <a:lnTo>
                    <a:pt x="2323" y="0"/>
                  </a:lnTo>
                  <a:lnTo>
                    <a:pt x="2296" y="0"/>
                  </a:lnTo>
                  <a:lnTo>
                    <a:pt x="2269" y="0"/>
                  </a:lnTo>
                  <a:lnTo>
                    <a:pt x="2241" y="0"/>
                  </a:lnTo>
                  <a:lnTo>
                    <a:pt x="2213" y="0"/>
                  </a:lnTo>
                  <a:lnTo>
                    <a:pt x="2184" y="0"/>
                  </a:lnTo>
                  <a:lnTo>
                    <a:pt x="2157" y="0"/>
                  </a:lnTo>
                  <a:lnTo>
                    <a:pt x="2129" y="0"/>
                  </a:lnTo>
                  <a:lnTo>
                    <a:pt x="2102" y="0"/>
                  </a:lnTo>
                  <a:lnTo>
                    <a:pt x="2074" y="0"/>
                  </a:lnTo>
                  <a:lnTo>
                    <a:pt x="2047" y="0"/>
                  </a:lnTo>
                  <a:lnTo>
                    <a:pt x="2021" y="0"/>
                  </a:lnTo>
                  <a:lnTo>
                    <a:pt x="1994" y="0"/>
                  </a:lnTo>
                  <a:lnTo>
                    <a:pt x="1969" y="0"/>
                  </a:lnTo>
                  <a:lnTo>
                    <a:pt x="1944" y="0"/>
                  </a:lnTo>
                  <a:lnTo>
                    <a:pt x="1920" y="0"/>
                  </a:lnTo>
                  <a:lnTo>
                    <a:pt x="1895" y="0"/>
                  </a:lnTo>
                  <a:lnTo>
                    <a:pt x="1873" y="0"/>
                  </a:lnTo>
                  <a:lnTo>
                    <a:pt x="1851" y="0"/>
                  </a:lnTo>
                  <a:lnTo>
                    <a:pt x="1830" y="0"/>
                  </a:lnTo>
                  <a:lnTo>
                    <a:pt x="1809" y="0"/>
                  </a:lnTo>
                  <a:lnTo>
                    <a:pt x="1789" y="0"/>
                  </a:lnTo>
                  <a:lnTo>
                    <a:pt x="1769" y="0"/>
                  </a:lnTo>
                  <a:lnTo>
                    <a:pt x="1752" y="0"/>
                  </a:lnTo>
                  <a:lnTo>
                    <a:pt x="1734" y="0"/>
                  </a:lnTo>
                  <a:lnTo>
                    <a:pt x="1718" y="0"/>
                  </a:lnTo>
                  <a:lnTo>
                    <a:pt x="1704" y="0"/>
                  </a:lnTo>
                  <a:lnTo>
                    <a:pt x="1692" y="0"/>
                  </a:lnTo>
                  <a:lnTo>
                    <a:pt x="1679" y="0"/>
                  </a:lnTo>
                  <a:lnTo>
                    <a:pt x="1669" y="0"/>
                  </a:lnTo>
                  <a:lnTo>
                    <a:pt x="1658" y="0"/>
                  </a:lnTo>
                  <a:lnTo>
                    <a:pt x="1651" y="0"/>
                  </a:lnTo>
                  <a:lnTo>
                    <a:pt x="1644" y="0"/>
                  </a:lnTo>
                  <a:lnTo>
                    <a:pt x="1639" y="0"/>
                  </a:lnTo>
                  <a:lnTo>
                    <a:pt x="1636" y="0"/>
                  </a:lnTo>
                  <a:lnTo>
                    <a:pt x="1635" y="0"/>
                  </a:lnTo>
                  <a:lnTo>
                    <a:pt x="1635" y="3"/>
                  </a:lnTo>
                  <a:lnTo>
                    <a:pt x="1635" y="12"/>
                  </a:lnTo>
                  <a:lnTo>
                    <a:pt x="1635" y="17"/>
                  </a:lnTo>
                  <a:lnTo>
                    <a:pt x="1635" y="24"/>
                  </a:lnTo>
                  <a:lnTo>
                    <a:pt x="1635" y="32"/>
                  </a:lnTo>
                  <a:lnTo>
                    <a:pt x="1635" y="42"/>
                  </a:lnTo>
                  <a:lnTo>
                    <a:pt x="1635" y="51"/>
                  </a:lnTo>
                  <a:lnTo>
                    <a:pt x="1635" y="61"/>
                  </a:lnTo>
                  <a:lnTo>
                    <a:pt x="1635" y="72"/>
                  </a:lnTo>
                  <a:lnTo>
                    <a:pt x="1635" y="84"/>
                  </a:lnTo>
                  <a:lnTo>
                    <a:pt x="1635" y="96"/>
                  </a:lnTo>
                  <a:lnTo>
                    <a:pt x="1635" y="111"/>
                  </a:lnTo>
                  <a:lnTo>
                    <a:pt x="1635" y="125"/>
                  </a:lnTo>
                  <a:lnTo>
                    <a:pt x="1635" y="140"/>
                  </a:lnTo>
                  <a:lnTo>
                    <a:pt x="1635" y="154"/>
                  </a:lnTo>
                  <a:lnTo>
                    <a:pt x="1635" y="171"/>
                  </a:lnTo>
                  <a:lnTo>
                    <a:pt x="1635" y="186"/>
                  </a:lnTo>
                  <a:lnTo>
                    <a:pt x="1635" y="204"/>
                  </a:lnTo>
                  <a:lnTo>
                    <a:pt x="1635" y="220"/>
                  </a:lnTo>
                  <a:lnTo>
                    <a:pt x="1635" y="239"/>
                  </a:lnTo>
                  <a:lnTo>
                    <a:pt x="1635" y="257"/>
                  </a:lnTo>
                  <a:lnTo>
                    <a:pt x="1635" y="275"/>
                  </a:lnTo>
                  <a:lnTo>
                    <a:pt x="1635" y="294"/>
                  </a:lnTo>
                  <a:lnTo>
                    <a:pt x="1635" y="312"/>
                  </a:lnTo>
                  <a:lnTo>
                    <a:pt x="1635" y="331"/>
                  </a:lnTo>
                  <a:lnTo>
                    <a:pt x="1635" y="351"/>
                  </a:lnTo>
                  <a:lnTo>
                    <a:pt x="1635" y="369"/>
                  </a:lnTo>
                  <a:lnTo>
                    <a:pt x="1635" y="389"/>
                  </a:lnTo>
                  <a:lnTo>
                    <a:pt x="1635" y="409"/>
                  </a:lnTo>
                  <a:lnTo>
                    <a:pt x="1635" y="429"/>
                  </a:lnTo>
                  <a:lnTo>
                    <a:pt x="1635" y="447"/>
                  </a:lnTo>
                  <a:lnTo>
                    <a:pt x="1635" y="466"/>
                  </a:lnTo>
                  <a:lnTo>
                    <a:pt x="1635" y="486"/>
                  </a:lnTo>
                  <a:lnTo>
                    <a:pt x="1635" y="505"/>
                  </a:lnTo>
                  <a:lnTo>
                    <a:pt x="1635" y="523"/>
                  </a:lnTo>
                  <a:lnTo>
                    <a:pt x="1635" y="543"/>
                  </a:lnTo>
                  <a:lnTo>
                    <a:pt x="1635" y="561"/>
                  </a:lnTo>
                  <a:lnTo>
                    <a:pt x="1635" y="580"/>
                  </a:lnTo>
                  <a:lnTo>
                    <a:pt x="1635" y="598"/>
                  </a:lnTo>
                  <a:lnTo>
                    <a:pt x="1635" y="615"/>
                  </a:lnTo>
                  <a:lnTo>
                    <a:pt x="1635" y="632"/>
                  </a:lnTo>
                  <a:lnTo>
                    <a:pt x="1635" y="649"/>
                  </a:lnTo>
                  <a:lnTo>
                    <a:pt x="1635" y="666"/>
                  </a:lnTo>
                  <a:lnTo>
                    <a:pt x="1635" y="682"/>
                  </a:lnTo>
                  <a:lnTo>
                    <a:pt x="1635" y="697"/>
                  </a:lnTo>
                  <a:lnTo>
                    <a:pt x="1635" y="712"/>
                  </a:lnTo>
                  <a:lnTo>
                    <a:pt x="1635" y="726"/>
                  </a:lnTo>
                  <a:lnTo>
                    <a:pt x="1635" y="740"/>
                  </a:lnTo>
                  <a:lnTo>
                    <a:pt x="1635" y="752"/>
                  </a:lnTo>
                  <a:lnTo>
                    <a:pt x="1635" y="764"/>
                  </a:lnTo>
                  <a:lnTo>
                    <a:pt x="1635" y="775"/>
                  </a:lnTo>
                  <a:lnTo>
                    <a:pt x="1635" y="787"/>
                  </a:lnTo>
                  <a:lnTo>
                    <a:pt x="1635" y="796"/>
                  </a:lnTo>
                  <a:lnTo>
                    <a:pt x="1635" y="806"/>
                  </a:lnTo>
                  <a:lnTo>
                    <a:pt x="1635" y="813"/>
                  </a:lnTo>
                  <a:lnTo>
                    <a:pt x="1635" y="820"/>
                  </a:lnTo>
                  <a:lnTo>
                    <a:pt x="1635" y="825"/>
                  </a:lnTo>
                  <a:lnTo>
                    <a:pt x="1635" y="831"/>
                  </a:lnTo>
                  <a:lnTo>
                    <a:pt x="1635" y="838"/>
                  </a:lnTo>
                  <a:lnTo>
                    <a:pt x="1635" y="841"/>
                  </a:lnTo>
                  <a:lnTo>
                    <a:pt x="1634" y="844"/>
                  </a:lnTo>
                  <a:lnTo>
                    <a:pt x="1633" y="847"/>
                  </a:lnTo>
                  <a:lnTo>
                    <a:pt x="1629" y="852"/>
                  </a:lnTo>
                  <a:lnTo>
                    <a:pt x="1625" y="858"/>
                  </a:lnTo>
                  <a:lnTo>
                    <a:pt x="1621" y="864"/>
                  </a:lnTo>
                  <a:lnTo>
                    <a:pt x="1617" y="871"/>
                  </a:lnTo>
                  <a:lnTo>
                    <a:pt x="1611" y="877"/>
                  </a:lnTo>
                  <a:lnTo>
                    <a:pt x="1606" y="885"/>
                  </a:lnTo>
                  <a:lnTo>
                    <a:pt x="1600" y="893"/>
                  </a:lnTo>
                  <a:lnTo>
                    <a:pt x="1594" y="902"/>
                  </a:lnTo>
                  <a:lnTo>
                    <a:pt x="1586" y="911"/>
                  </a:lnTo>
                  <a:lnTo>
                    <a:pt x="1579" y="920"/>
                  </a:lnTo>
                  <a:lnTo>
                    <a:pt x="1571" y="929"/>
                  </a:lnTo>
                  <a:lnTo>
                    <a:pt x="1563" y="939"/>
                  </a:lnTo>
                  <a:lnTo>
                    <a:pt x="1554" y="948"/>
                  </a:lnTo>
                  <a:lnTo>
                    <a:pt x="1545" y="959"/>
                  </a:lnTo>
                  <a:lnTo>
                    <a:pt x="1534" y="970"/>
                  </a:lnTo>
                  <a:lnTo>
                    <a:pt x="1525" y="982"/>
                  </a:lnTo>
                  <a:lnTo>
                    <a:pt x="1513" y="992"/>
                  </a:lnTo>
                  <a:lnTo>
                    <a:pt x="1502" y="1003"/>
                  </a:lnTo>
                  <a:lnTo>
                    <a:pt x="1490" y="1015"/>
                  </a:lnTo>
                  <a:lnTo>
                    <a:pt x="1479" y="1027"/>
                  </a:lnTo>
                  <a:lnTo>
                    <a:pt x="1465" y="1040"/>
                  </a:lnTo>
                  <a:lnTo>
                    <a:pt x="1452" y="1052"/>
                  </a:lnTo>
                  <a:lnTo>
                    <a:pt x="1439" y="1064"/>
                  </a:lnTo>
                  <a:lnTo>
                    <a:pt x="1426" y="1077"/>
                  </a:lnTo>
                  <a:lnTo>
                    <a:pt x="1410" y="1089"/>
                  </a:lnTo>
                  <a:lnTo>
                    <a:pt x="1396" y="1103"/>
                  </a:lnTo>
                  <a:lnTo>
                    <a:pt x="1381" y="1116"/>
                  </a:lnTo>
                  <a:lnTo>
                    <a:pt x="1367" y="1130"/>
                  </a:lnTo>
                  <a:lnTo>
                    <a:pt x="1350" y="1143"/>
                  </a:lnTo>
                  <a:lnTo>
                    <a:pt x="1334" y="1158"/>
                  </a:lnTo>
                  <a:lnTo>
                    <a:pt x="1318" y="1171"/>
                  </a:lnTo>
                  <a:lnTo>
                    <a:pt x="1302" y="1186"/>
                  </a:lnTo>
                  <a:lnTo>
                    <a:pt x="1283" y="1199"/>
                  </a:lnTo>
                  <a:lnTo>
                    <a:pt x="1265" y="1213"/>
                  </a:lnTo>
                  <a:lnTo>
                    <a:pt x="1247" y="1227"/>
                  </a:lnTo>
                  <a:lnTo>
                    <a:pt x="1228" y="1242"/>
                  </a:lnTo>
                  <a:lnTo>
                    <a:pt x="1209" y="1255"/>
                  </a:lnTo>
                  <a:lnTo>
                    <a:pt x="1190" y="1269"/>
                  </a:lnTo>
                  <a:lnTo>
                    <a:pt x="1169" y="1284"/>
                  </a:lnTo>
                  <a:lnTo>
                    <a:pt x="1150" y="1299"/>
                  </a:lnTo>
                  <a:lnTo>
                    <a:pt x="1129" y="1312"/>
                  </a:lnTo>
                  <a:lnTo>
                    <a:pt x="1108" y="1327"/>
                  </a:lnTo>
                  <a:lnTo>
                    <a:pt x="1087" y="1341"/>
                  </a:lnTo>
                  <a:lnTo>
                    <a:pt x="1067" y="1356"/>
                  </a:lnTo>
                  <a:lnTo>
                    <a:pt x="1044" y="1369"/>
                  </a:lnTo>
                  <a:lnTo>
                    <a:pt x="1023" y="1384"/>
                  </a:lnTo>
                  <a:lnTo>
                    <a:pt x="1001" y="1397"/>
                  </a:lnTo>
                  <a:lnTo>
                    <a:pt x="978" y="1413"/>
                  </a:lnTo>
                  <a:lnTo>
                    <a:pt x="954" y="1426"/>
                  </a:lnTo>
                  <a:lnTo>
                    <a:pt x="930" y="1440"/>
                  </a:lnTo>
                  <a:lnTo>
                    <a:pt x="906" y="1453"/>
                  </a:lnTo>
                  <a:lnTo>
                    <a:pt x="883" y="1468"/>
                  </a:lnTo>
                  <a:lnTo>
                    <a:pt x="857" y="1481"/>
                  </a:lnTo>
                  <a:lnTo>
                    <a:pt x="833" y="1494"/>
                  </a:lnTo>
                  <a:lnTo>
                    <a:pt x="808" y="1507"/>
                  </a:lnTo>
                  <a:lnTo>
                    <a:pt x="784" y="1521"/>
                  </a:lnTo>
                  <a:lnTo>
                    <a:pt x="758" y="1534"/>
                  </a:lnTo>
                  <a:lnTo>
                    <a:pt x="731" y="1547"/>
                  </a:lnTo>
                  <a:lnTo>
                    <a:pt x="705" y="1560"/>
                  </a:lnTo>
                  <a:lnTo>
                    <a:pt x="679" y="1573"/>
                  </a:lnTo>
                  <a:lnTo>
                    <a:pt x="653" y="1586"/>
                  </a:lnTo>
                  <a:lnTo>
                    <a:pt x="626" y="1598"/>
                  </a:lnTo>
                  <a:lnTo>
                    <a:pt x="599" y="1610"/>
                  </a:lnTo>
                  <a:lnTo>
                    <a:pt x="573" y="1622"/>
                  </a:lnTo>
                  <a:lnTo>
                    <a:pt x="549" y="1631"/>
                  </a:lnTo>
                  <a:lnTo>
                    <a:pt x="527" y="1640"/>
                  </a:lnTo>
                  <a:lnTo>
                    <a:pt x="505" y="1651"/>
                  </a:lnTo>
                  <a:lnTo>
                    <a:pt x="485" y="1662"/>
                  </a:lnTo>
                  <a:lnTo>
                    <a:pt x="464" y="1671"/>
                  </a:lnTo>
                  <a:lnTo>
                    <a:pt x="445" y="1682"/>
                  </a:lnTo>
                  <a:lnTo>
                    <a:pt x="426" y="1692"/>
                  </a:lnTo>
                  <a:lnTo>
                    <a:pt x="409" y="1704"/>
                  </a:lnTo>
                  <a:lnTo>
                    <a:pt x="391" y="1715"/>
                  </a:lnTo>
                  <a:lnTo>
                    <a:pt x="373" y="1726"/>
                  </a:lnTo>
                  <a:lnTo>
                    <a:pt x="356" y="1736"/>
                  </a:lnTo>
                  <a:lnTo>
                    <a:pt x="341" y="1748"/>
                  </a:lnTo>
                  <a:lnTo>
                    <a:pt x="325" y="1759"/>
                  </a:lnTo>
                  <a:lnTo>
                    <a:pt x="310" y="1772"/>
                  </a:lnTo>
                  <a:lnTo>
                    <a:pt x="296" y="1784"/>
                  </a:lnTo>
                  <a:lnTo>
                    <a:pt x="283" y="1796"/>
                  </a:lnTo>
                  <a:lnTo>
                    <a:pt x="269" y="1807"/>
                  </a:lnTo>
                  <a:lnTo>
                    <a:pt x="255" y="1819"/>
                  </a:lnTo>
                  <a:lnTo>
                    <a:pt x="243" y="1830"/>
                  </a:lnTo>
                  <a:lnTo>
                    <a:pt x="232" y="1843"/>
                  </a:lnTo>
                  <a:lnTo>
                    <a:pt x="220" y="1855"/>
                  </a:lnTo>
                  <a:lnTo>
                    <a:pt x="210" y="1867"/>
                  </a:lnTo>
                  <a:lnTo>
                    <a:pt x="198" y="1879"/>
                  </a:lnTo>
                  <a:lnTo>
                    <a:pt x="189" y="1891"/>
                  </a:lnTo>
                  <a:lnTo>
                    <a:pt x="179" y="1904"/>
                  </a:lnTo>
                  <a:lnTo>
                    <a:pt x="170" y="1916"/>
                  </a:lnTo>
                  <a:lnTo>
                    <a:pt x="161" y="1928"/>
                  </a:lnTo>
                  <a:lnTo>
                    <a:pt x="153" y="1940"/>
                  </a:lnTo>
                  <a:lnTo>
                    <a:pt x="144" y="1952"/>
                  </a:lnTo>
                  <a:lnTo>
                    <a:pt x="137" y="1965"/>
                  </a:lnTo>
                  <a:lnTo>
                    <a:pt x="130" y="1977"/>
                  </a:lnTo>
                  <a:lnTo>
                    <a:pt x="124" y="1989"/>
                  </a:lnTo>
                  <a:lnTo>
                    <a:pt x="117" y="2000"/>
                  </a:lnTo>
                  <a:lnTo>
                    <a:pt x="111" y="2012"/>
                  </a:lnTo>
                  <a:lnTo>
                    <a:pt x="105" y="2024"/>
                  </a:lnTo>
                  <a:lnTo>
                    <a:pt x="99" y="2036"/>
                  </a:lnTo>
                  <a:lnTo>
                    <a:pt x="93" y="2047"/>
                  </a:lnTo>
                  <a:lnTo>
                    <a:pt x="89" y="2058"/>
                  </a:lnTo>
                  <a:lnTo>
                    <a:pt x="83" y="2069"/>
                  </a:lnTo>
                  <a:lnTo>
                    <a:pt x="80" y="2082"/>
                  </a:lnTo>
                  <a:lnTo>
                    <a:pt x="76" y="2092"/>
                  </a:lnTo>
                  <a:lnTo>
                    <a:pt x="72" y="2103"/>
                  </a:lnTo>
                  <a:lnTo>
                    <a:pt x="69" y="2113"/>
                  </a:lnTo>
                  <a:lnTo>
                    <a:pt x="66" y="2124"/>
                  </a:lnTo>
                  <a:lnTo>
                    <a:pt x="63" y="2134"/>
                  </a:lnTo>
                  <a:lnTo>
                    <a:pt x="60" y="2145"/>
                  </a:lnTo>
                  <a:lnTo>
                    <a:pt x="58" y="2155"/>
                  </a:lnTo>
                  <a:lnTo>
                    <a:pt x="56" y="2166"/>
                  </a:lnTo>
                  <a:lnTo>
                    <a:pt x="53" y="2175"/>
                  </a:lnTo>
                  <a:lnTo>
                    <a:pt x="51" y="2184"/>
                  </a:lnTo>
                  <a:lnTo>
                    <a:pt x="49" y="2193"/>
                  </a:lnTo>
                  <a:lnTo>
                    <a:pt x="49" y="2202"/>
                  </a:lnTo>
                  <a:lnTo>
                    <a:pt x="47" y="2211"/>
                  </a:lnTo>
                  <a:lnTo>
                    <a:pt x="46" y="2220"/>
                  </a:lnTo>
                  <a:lnTo>
                    <a:pt x="45" y="2228"/>
                  </a:lnTo>
                  <a:lnTo>
                    <a:pt x="45" y="2236"/>
                  </a:lnTo>
                  <a:lnTo>
                    <a:pt x="44" y="2243"/>
                  </a:lnTo>
                  <a:lnTo>
                    <a:pt x="43" y="2250"/>
                  </a:lnTo>
                  <a:lnTo>
                    <a:pt x="43" y="2257"/>
                  </a:lnTo>
                  <a:lnTo>
                    <a:pt x="43" y="2265"/>
                  </a:lnTo>
                  <a:lnTo>
                    <a:pt x="43" y="2272"/>
                  </a:lnTo>
                  <a:lnTo>
                    <a:pt x="43" y="2278"/>
                  </a:lnTo>
                  <a:lnTo>
                    <a:pt x="43" y="2284"/>
                  </a:lnTo>
                  <a:lnTo>
                    <a:pt x="43" y="2291"/>
                  </a:lnTo>
                  <a:lnTo>
                    <a:pt x="43" y="2298"/>
                  </a:lnTo>
                  <a:lnTo>
                    <a:pt x="43" y="2305"/>
                  </a:lnTo>
                  <a:lnTo>
                    <a:pt x="43" y="2311"/>
                  </a:lnTo>
                  <a:lnTo>
                    <a:pt x="44" y="2317"/>
                  </a:lnTo>
                  <a:lnTo>
                    <a:pt x="44" y="2324"/>
                  </a:lnTo>
                  <a:lnTo>
                    <a:pt x="45" y="2328"/>
                  </a:lnTo>
                  <a:lnTo>
                    <a:pt x="54" y="2387"/>
                  </a:lnTo>
                  <a:lnTo>
                    <a:pt x="63" y="2447"/>
                  </a:lnTo>
                  <a:lnTo>
                    <a:pt x="71" y="2507"/>
                  </a:lnTo>
                  <a:lnTo>
                    <a:pt x="79" y="2567"/>
                  </a:lnTo>
                  <a:lnTo>
                    <a:pt x="87" y="2626"/>
                  </a:lnTo>
                  <a:lnTo>
                    <a:pt x="94" y="2686"/>
                  </a:lnTo>
                  <a:lnTo>
                    <a:pt x="100" y="2746"/>
                  </a:lnTo>
                  <a:lnTo>
                    <a:pt x="107" y="2806"/>
                  </a:lnTo>
                  <a:lnTo>
                    <a:pt x="111" y="2865"/>
                  </a:lnTo>
                  <a:lnTo>
                    <a:pt x="116" y="2924"/>
                  </a:lnTo>
                  <a:lnTo>
                    <a:pt x="120" y="2983"/>
                  </a:lnTo>
                  <a:lnTo>
                    <a:pt x="125" y="3042"/>
                  </a:lnTo>
                  <a:lnTo>
                    <a:pt x="128" y="3100"/>
                  </a:lnTo>
                  <a:lnTo>
                    <a:pt x="132" y="3158"/>
                  </a:lnTo>
                  <a:lnTo>
                    <a:pt x="135" y="3216"/>
                  </a:lnTo>
                  <a:lnTo>
                    <a:pt x="138" y="3274"/>
                  </a:lnTo>
                  <a:lnTo>
                    <a:pt x="139" y="3330"/>
                  </a:lnTo>
                  <a:lnTo>
                    <a:pt x="141" y="3387"/>
                  </a:lnTo>
                  <a:lnTo>
                    <a:pt x="142" y="3442"/>
                  </a:lnTo>
                  <a:lnTo>
                    <a:pt x="144" y="3499"/>
                  </a:lnTo>
                  <a:lnTo>
                    <a:pt x="144" y="3554"/>
                  </a:lnTo>
                  <a:lnTo>
                    <a:pt x="144" y="3610"/>
                  </a:lnTo>
                  <a:lnTo>
                    <a:pt x="144" y="3665"/>
                  </a:lnTo>
                  <a:lnTo>
                    <a:pt x="145" y="3720"/>
                  </a:lnTo>
                  <a:lnTo>
                    <a:pt x="144" y="3773"/>
                  </a:lnTo>
                  <a:lnTo>
                    <a:pt x="143" y="3827"/>
                  </a:lnTo>
                  <a:lnTo>
                    <a:pt x="142" y="3880"/>
                  </a:lnTo>
                  <a:lnTo>
                    <a:pt x="141" y="3932"/>
                  </a:lnTo>
                  <a:lnTo>
                    <a:pt x="139" y="3983"/>
                  </a:lnTo>
                  <a:lnTo>
                    <a:pt x="137" y="4035"/>
                  </a:lnTo>
                  <a:lnTo>
                    <a:pt x="135" y="4085"/>
                  </a:lnTo>
                  <a:lnTo>
                    <a:pt x="134" y="4136"/>
                  </a:lnTo>
                  <a:lnTo>
                    <a:pt x="131" y="4184"/>
                  </a:lnTo>
                  <a:lnTo>
                    <a:pt x="128" y="4233"/>
                  </a:lnTo>
                  <a:lnTo>
                    <a:pt x="125" y="4280"/>
                  </a:lnTo>
                  <a:lnTo>
                    <a:pt x="122" y="4328"/>
                  </a:lnTo>
                  <a:lnTo>
                    <a:pt x="118" y="4373"/>
                  </a:lnTo>
                  <a:lnTo>
                    <a:pt x="115" y="4420"/>
                  </a:lnTo>
                  <a:lnTo>
                    <a:pt x="112" y="4465"/>
                  </a:lnTo>
                  <a:lnTo>
                    <a:pt x="109" y="4510"/>
                  </a:lnTo>
                  <a:lnTo>
                    <a:pt x="105" y="4552"/>
                  </a:lnTo>
                  <a:lnTo>
                    <a:pt x="101" y="4595"/>
                  </a:lnTo>
                  <a:lnTo>
                    <a:pt x="97" y="4637"/>
                  </a:lnTo>
                  <a:lnTo>
                    <a:pt x="94" y="4678"/>
                  </a:lnTo>
                  <a:lnTo>
                    <a:pt x="90" y="4718"/>
                  </a:lnTo>
                  <a:lnTo>
                    <a:pt x="85" y="4758"/>
                  </a:lnTo>
                  <a:lnTo>
                    <a:pt x="81" y="4795"/>
                  </a:lnTo>
                  <a:lnTo>
                    <a:pt x="78" y="4834"/>
                  </a:lnTo>
                  <a:lnTo>
                    <a:pt x="73" y="4869"/>
                  </a:lnTo>
                  <a:lnTo>
                    <a:pt x="69" y="4905"/>
                  </a:lnTo>
                  <a:lnTo>
                    <a:pt x="65" y="4939"/>
                  </a:lnTo>
                  <a:lnTo>
                    <a:pt x="61" y="4973"/>
                  </a:lnTo>
                  <a:lnTo>
                    <a:pt x="57" y="5006"/>
                  </a:lnTo>
                  <a:lnTo>
                    <a:pt x="53" y="5037"/>
                  </a:lnTo>
                  <a:lnTo>
                    <a:pt x="49" y="5067"/>
                  </a:lnTo>
                  <a:lnTo>
                    <a:pt x="46" y="5097"/>
                  </a:lnTo>
                  <a:lnTo>
                    <a:pt x="42" y="5125"/>
                  </a:lnTo>
                  <a:lnTo>
                    <a:pt x="38" y="5152"/>
                  </a:lnTo>
                  <a:lnTo>
                    <a:pt x="34" y="5178"/>
                  </a:lnTo>
                  <a:lnTo>
                    <a:pt x="31" y="5204"/>
                  </a:lnTo>
                  <a:lnTo>
                    <a:pt x="28" y="5227"/>
                  </a:lnTo>
                  <a:lnTo>
                    <a:pt x="24" y="5250"/>
                  </a:lnTo>
                  <a:lnTo>
                    <a:pt x="21" y="5271"/>
                  </a:lnTo>
                  <a:lnTo>
                    <a:pt x="19" y="5292"/>
                  </a:lnTo>
                  <a:lnTo>
                    <a:pt x="7" y="5380"/>
                  </a:lnTo>
                  <a:lnTo>
                    <a:pt x="5" y="5386"/>
                  </a:lnTo>
                  <a:lnTo>
                    <a:pt x="4" y="5393"/>
                  </a:lnTo>
                  <a:lnTo>
                    <a:pt x="3" y="5400"/>
                  </a:lnTo>
                  <a:lnTo>
                    <a:pt x="3" y="5407"/>
                  </a:lnTo>
                  <a:lnTo>
                    <a:pt x="2" y="5413"/>
                  </a:lnTo>
                  <a:lnTo>
                    <a:pt x="1" y="5419"/>
                  </a:lnTo>
                  <a:lnTo>
                    <a:pt x="1" y="5425"/>
                  </a:lnTo>
                  <a:lnTo>
                    <a:pt x="1" y="5433"/>
                  </a:lnTo>
                  <a:lnTo>
                    <a:pt x="0" y="5438"/>
                  </a:lnTo>
                  <a:lnTo>
                    <a:pt x="0" y="5444"/>
                  </a:lnTo>
                  <a:lnTo>
                    <a:pt x="0" y="5449"/>
                  </a:lnTo>
                  <a:lnTo>
                    <a:pt x="0" y="5455"/>
                  </a:lnTo>
                  <a:lnTo>
                    <a:pt x="0" y="5465"/>
                  </a:lnTo>
                  <a:lnTo>
                    <a:pt x="0" y="5476"/>
                  </a:lnTo>
                  <a:lnTo>
                    <a:pt x="0" y="5484"/>
                  </a:lnTo>
                  <a:lnTo>
                    <a:pt x="0" y="5494"/>
                  </a:lnTo>
                  <a:lnTo>
                    <a:pt x="0" y="5502"/>
                  </a:lnTo>
                  <a:lnTo>
                    <a:pt x="1" y="5511"/>
                  </a:lnTo>
                  <a:lnTo>
                    <a:pt x="1" y="5518"/>
                  </a:lnTo>
                  <a:lnTo>
                    <a:pt x="2" y="5525"/>
                  </a:lnTo>
                  <a:lnTo>
                    <a:pt x="3" y="5532"/>
                  </a:lnTo>
                  <a:lnTo>
                    <a:pt x="5" y="5539"/>
                  </a:lnTo>
                  <a:lnTo>
                    <a:pt x="5" y="5544"/>
                  </a:lnTo>
                  <a:lnTo>
                    <a:pt x="7" y="5549"/>
                  </a:lnTo>
                  <a:lnTo>
                    <a:pt x="8" y="5555"/>
                  </a:lnTo>
                  <a:lnTo>
                    <a:pt x="10" y="5560"/>
                  </a:lnTo>
                  <a:lnTo>
                    <a:pt x="14" y="5568"/>
                  </a:lnTo>
                  <a:lnTo>
                    <a:pt x="18" y="5575"/>
                  </a:lnTo>
                  <a:lnTo>
                    <a:pt x="21" y="5580"/>
                  </a:lnTo>
                  <a:lnTo>
                    <a:pt x="27" y="5585"/>
                  </a:lnTo>
                  <a:lnTo>
                    <a:pt x="30" y="5589"/>
                  </a:lnTo>
                  <a:lnTo>
                    <a:pt x="35" y="5593"/>
                  </a:lnTo>
                  <a:lnTo>
                    <a:pt x="44" y="5597"/>
                  </a:lnTo>
                  <a:lnTo>
                    <a:pt x="53" y="5599"/>
                  </a:lnTo>
                  <a:lnTo>
                    <a:pt x="62" y="5598"/>
                  </a:lnTo>
                  <a:lnTo>
                    <a:pt x="71" y="5598"/>
                  </a:lnTo>
                  <a:lnTo>
                    <a:pt x="78" y="5596"/>
                  </a:lnTo>
                  <a:lnTo>
                    <a:pt x="84" y="5594"/>
                  </a:lnTo>
                  <a:lnTo>
                    <a:pt x="89" y="5592"/>
                  </a:lnTo>
                  <a:lnTo>
                    <a:pt x="92" y="5592"/>
                  </a:lnTo>
                  <a:lnTo>
                    <a:pt x="91" y="5585"/>
                  </a:lnTo>
                  <a:lnTo>
                    <a:pt x="90" y="5579"/>
                  </a:lnTo>
                  <a:lnTo>
                    <a:pt x="89" y="5572"/>
                  </a:lnTo>
                  <a:lnTo>
                    <a:pt x="89" y="5565"/>
                  </a:lnTo>
                  <a:lnTo>
                    <a:pt x="89" y="5557"/>
                  </a:lnTo>
                  <a:lnTo>
                    <a:pt x="89" y="5549"/>
                  </a:lnTo>
                  <a:lnTo>
                    <a:pt x="89" y="5541"/>
                  </a:lnTo>
                  <a:lnTo>
                    <a:pt x="90" y="5533"/>
                  </a:lnTo>
                  <a:lnTo>
                    <a:pt x="90" y="5524"/>
                  </a:lnTo>
                  <a:lnTo>
                    <a:pt x="90" y="5515"/>
                  </a:lnTo>
                  <a:lnTo>
                    <a:pt x="91" y="5506"/>
                  </a:lnTo>
                  <a:lnTo>
                    <a:pt x="92" y="5497"/>
                  </a:lnTo>
                  <a:lnTo>
                    <a:pt x="92" y="5485"/>
                  </a:lnTo>
                  <a:lnTo>
                    <a:pt x="94" y="5475"/>
                  </a:lnTo>
                  <a:lnTo>
                    <a:pt x="95" y="5464"/>
                  </a:lnTo>
                  <a:lnTo>
                    <a:pt x="97" y="5454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7" name="Freeform 14"/>
            <p:cNvSpPr>
              <a:spLocks/>
            </p:cNvSpPr>
            <p:nvPr/>
          </p:nvSpPr>
          <p:spPr bwMode="auto">
            <a:xfrm>
              <a:off x="3866" y="2876"/>
              <a:ext cx="120" cy="945"/>
            </a:xfrm>
            <a:custGeom>
              <a:avLst/>
              <a:gdLst>
                <a:gd name="T0" fmla="*/ 1 w 240"/>
                <a:gd name="T1" fmla="*/ 6 h 1891"/>
                <a:gd name="T2" fmla="*/ 1 w 240"/>
                <a:gd name="T3" fmla="*/ 6 h 1891"/>
                <a:gd name="T4" fmla="*/ 1 w 240"/>
                <a:gd name="T5" fmla="*/ 6 h 1891"/>
                <a:gd name="T6" fmla="*/ 1 w 240"/>
                <a:gd name="T7" fmla="*/ 5 h 1891"/>
                <a:gd name="T8" fmla="*/ 1 w 240"/>
                <a:gd name="T9" fmla="*/ 5 h 1891"/>
                <a:gd name="T10" fmla="*/ 1 w 240"/>
                <a:gd name="T11" fmla="*/ 5 h 1891"/>
                <a:gd name="T12" fmla="*/ 1 w 240"/>
                <a:gd name="T13" fmla="*/ 4 h 1891"/>
                <a:gd name="T14" fmla="*/ 1 w 240"/>
                <a:gd name="T15" fmla="*/ 4 h 1891"/>
                <a:gd name="T16" fmla="*/ 1 w 240"/>
                <a:gd name="T17" fmla="*/ 3 h 1891"/>
                <a:gd name="T18" fmla="*/ 1 w 240"/>
                <a:gd name="T19" fmla="*/ 3 h 1891"/>
                <a:gd name="T20" fmla="*/ 1 w 240"/>
                <a:gd name="T21" fmla="*/ 3 h 1891"/>
                <a:gd name="T22" fmla="*/ 1 w 240"/>
                <a:gd name="T23" fmla="*/ 2 h 1891"/>
                <a:gd name="T24" fmla="*/ 1 w 240"/>
                <a:gd name="T25" fmla="*/ 2 h 1891"/>
                <a:gd name="T26" fmla="*/ 1 w 240"/>
                <a:gd name="T27" fmla="*/ 2 h 1891"/>
                <a:gd name="T28" fmla="*/ 1 w 240"/>
                <a:gd name="T29" fmla="*/ 1 h 1891"/>
                <a:gd name="T30" fmla="*/ 1 w 240"/>
                <a:gd name="T31" fmla="*/ 1 h 1891"/>
                <a:gd name="T32" fmla="*/ 1 w 240"/>
                <a:gd name="T33" fmla="*/ 1 h 1891"/>
                <a:gd name="T34" fmla="*/ 1 w 240"/>
                <a:gd name="T35" fmla="*/ 0 h 1891"/>
                <a:gd name="T36" fmla="*/ 1 w 240"/>
                <a:gd name="T37" fmla="*/ 0 h 1891"/>
                <a:gd name="T38" fmla="*/ 1 w 240"/>
                <a:gd name="T39" fmla="*/ 0 h 1891"/>
                <a:gd name="T40" fmla="*/ 1 w 240"/>
                <a:gd name="T41" fmla="*/ 0 h 1891"/>
                <a:gd name="T42" fmla="*/ 1 w 240"/>
                <a:gd name="T43" fmla="*/ 0 h 1891"/>
                <a:gd name="T44" fmla="*/ 1 w 240"/>
                <a:gd name="T45" fmla="*/ 0 h 1891"/>
                <a:gd name="T46" fmla="*/ 1 w 240"/>
                <a:gd name="T47" fmla="*/ 0 h 1891"/>
                <a:gd name="T48" fmla="*/ 0 w 240"/>
                <a:gd name="T49" fmla="*/ 0 h 1891"/>
                <a:gd name="T50" fmla="*/ 1 w 240"/>
                <a:gd name="T51" fmla="*/ 0 h 1891"/>
                <a:gd name="T52" fmla="*/ 1 w 240"/>
                <a:gd name="T53" fmla="*/ 0 h 1891"/>
                <a:gd name="T54" fmla="*/ 1 w 240"/>
                <a:gd name="T55" fmla="*/ 0 h 1891"/>
                <a:gd name="T56" fmla="*/ 1 w 240"/>
                <a:gd name="T57" fmla="*/ 1 h 1891"/>
                <a:gd name="T58" fmla="*/ 1 w 240"/>
                <a:gd name="T59" fmla="*/ 1 h 1891"/>
                <a:gd name="T60" fmla="*/ 1 w 240"/>
                <a:gd name="T61" fmla="*/ 1 h 1891"/>
                <a:gd name="T62" fmla="*/ 1 w 240"/>
                <a:gd name="T63" fmla="*/ 2 h 1891"/>
                <a:gd name="T64" fmla="*/ 1 w 240"/>
                <a:gd name="T65" fmla="*/ 2 h 1891"/>
                <a:gd name="T66" fmla="*/ 1 w 240"/>
                <a:gd name="T67" fmla="*/ 2 h 1891"/>
                <a:gd name="T68" fmla="*/ 1 w 240"/>
                <a:gd name="T69" fmla="*/ 3 h 1891"/>
                <a:gd name="T70" fmla="*/ 1 w 240"/>
                <a:gd name="T71" fmla="*/ 3 h 1891"/>
                <a:gd name="T72" fmla="*/ 1 w 240"/>
                <a:gd name="T73" fmla="*/ 3 h 1891"/>
                <a:gd name="T74" fmla="*/ 1 w 240"/>
                <a:gd name="T75" fmla="*/ 4 h 1891"/>
                <a:gd name="T76" fmla="*/ 1 w 240"/>
                <a:gd name="T77" fmla="*/ 4 h 1891"/>
                <a:gd name="T78" fmla="*/ 1 w 240"/>
                <a:gd name="T79" fmla="*/ 4 h 1891"/>
                <a:gd name="T80" fmla="*/ 1 w 240"/>
                <a:gd name="T81" fmla="*/ 5 h 1891"/>
                <a:gd name="T82" fmla="*/ 1 w 240"/>
                <a:gd name="T83" fmla="*/ 5 h 1891"/>
                <a:gd name="T84" fmla="*/ 1 w 240"/>
                <a:gd name="T85" fmla="*/ 5 h 1891"/>
                <a:gd name="T86" fmla="*/ 1 w 240"/>
                <a:gd name="T87" fmla="*/ 6 h 1891"/>
                <a:gd name="T88" fmla="*/ 1 w 240"/>
                <a:gd name="T89" fmla="*/ 6 h 1891"/>
                <a:gd name="T90" fmla="*/ 1 w 240"/>
                <a:gd name="T91" fmla="*/ 6 h 1891"/>
                <a:gd name="T92" fmla="*/ 1 w 240"/>
                <a:gd name="T93" fmla="*/ 6 h 1891"/>
                <a:gd name="T94" fmla="*/ 1 w 240"/>
                <a:gd name="T95" fmla="*/ 6 h 1891"/>
                <a:gd name="T96" fmla="*/ 1 w 240"/>
                <a:gd name="T97" fmla="*/ 6 h 1891"/>
                <a:gd name="T98" fmla="*/ 1 w 240"/>
                <a:gd name="T99" fmla="*/ 6 h 1891"/>
                <a:gd name="T100" fmla="*/ 1 w 240"/>
                <a:gd name="T101" fmla="*/ 7 h 1891"/>
                <a:gd name="T102" fmla="*/ 1 w 240"/>
                <a:gd name="T103" fmla="*/ 7 h 1891"/>
                <a:gd name="T104" fmla="*/ 1 w 240"/>
                <a:gd name="T105" fmla="*/ 7 h 1891"/>
                <a:gd name="T106" fmla="*/ 1 w 240"/>
                <a:gd name="T107" fmla="*/ 7 h 1891"/>
                <a:gd name="T108" fmla="*/ 1 w 240"/>
                <a:gd name="T109" fmla="*/ 7 h 1891"/>
                <a:gd name="T110" fmla="*/ 1 w 240"/>
                <a:gd name="T111" fmla="*/ 7 h 1891"/>
                <a:gd name="T112" fmla="*/ 1 w 240"/>
                <a:gd name="T113" fmla="*/ 7 h 1891"/>
                <a:gd name="T114" fmla="*/ 1 w 240"/>
                <a:gd name="T115" fmla="*/ 7 h 1891"/>
                <a:gd name="T116" fmla="*/ 1 w 240"/>
                <a:gd name="T117" fmla="*/ 7 h 1891"/>
                <a:gd name="T118" fmla="*/ 1 w 240"/>
                <a:gd name="T119" fmla="*/ 7 h 1891"/>
                <a:gd name="T120" fmla="*/ 1 w 240"/>
                <a:gd name="T121" fmla="*/ 7 h 1891"/>
                <a:gd name="T122" fmla="*/ 1 w 240"/>
                <a:gd name="T123" fmla="*/ 7 h 1891"/>
                <a:gd name="T124" fmla="*/ 1 w 240"/>
                <a:gd name="T125" fmla="*/ 6 h 18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40" h="1891">
                  <a:moveTo>
                    <a:pt x="239" y="1770"/>
                  </a:moveTo>
                  <a:lnTo>
                    <a:pt x="238" y="1748"/>
                  </a:lnTo>
                  <a:lnTo>
                    <a:pt x="238" y="1727"/>
                  </a:lnTo>
                  <a:lnTo>
                    <a:pt x="238" y="1705"/>
                  </a:lnTo>
                  <a:lnTo>
                    <a:pt x="238" y="1682"/>
                  </a:lnTo>
                  <a:lnTo>
                    <a:pt x="237" y="1658"/>
                  </a:lnTo>
                  <a:lnTo>
                    <a:pt x="237" y="1635"/>
                  </a:lnTo>
                  <a:lnTo>
                    <a:pt x="237" y="1609"/>
                  </a:lnTo>
                  <a:lnTo>
                    <a:pt x="237" y="1584"/>
                  </a:lnTo>
                  <a:lnTo>
                    <a:pt x="236" y="1556"/>
                  </a:lnTo>
                  <a:lnTo>
                    <a:pt x="236" y="1529"/>
                  </a:lnTo>
                  <a:lnTo>
                    <a:pt x="235" y="1500"/>
                  </a:lnTo>
                  <a:lnTo>
                    <a:pt x="235" y="1472"/>
                  </a:lnTo>
                  <a:lnTo>
                    <a:pt x="234" y="1442"/>
                  </a:lnTo>
                  <a:lnTo>
                    <a:pt x="234" y="1412"/>
                  </a:lnTo>
                  <a:lnTo>
                    <a:pt x="233" y="1382"/>
                  </a:lnTo>
                  <a:lnTo>
                    <a:pt x="233" y="1352"/>
                  </a:lnTo>
                  <a:lnTo>
                    <a:pt x="231" y="1320"/>
                  </a:lnTo>
                  <a:lnTo>
                    <a:pt x="231" y="1288"/>
                  </a:lnTo>
                  <a:lnTo>
                    <a:pt x="229" y="1256"/>
                  </a:lnTo>
                  <a:lnTo>
                    <a:pt x="229" y="1223"/>
                  </a:lnTo>
                  <a:lnTo>
                    <a:pt x="227" y="1189"/>
                  </a:lnTo>
                  <a:lnTo>
                    <a:pt x="226" y="1157"/>
                  </a:lnTo>
                  <a:lnTo>
                    <a:pt x="225" y="1123"/>
                  </a:lnTo>
                  <a:lnTo>
                    <a:pt x="224" y="1091"/>
                  </a:lnTo>
                  <a:lnTo>
                    <a:pt x="222" y="1056"/>
                  </a:lnTo>
                  <a:lnTo>
                    <a:pt x="220" y="1023"/>
                  </a:lnTo>
                  <a:lnTo>
                    <a:pt x="218" y="989"/>
                  </a:lnTo>
                  <a:lnTo>
                    <a:pt x="217" y="956"/>
                  </a:lnTo>
                  <a:lnTo>
                    <a:pt x="214" y="922"/>
                  </a:lnTo>
                  <a:lnTo>
                    <a:pt x="213" y="889"/>
                  </a:lnTo>
                  <a:lnTo>
                    <a:pt x="210" y="855"/>
                  </a:lnTo>
                  <a:lnTo>
                    <a:pt x="209" y="822"/>
                  </a:lnTo>
                  <a:lnTo>
                    <a:pt x="206" y="787"/>
                  </a:lnTo>
                  <a:lnTo>
                    <a:pt x="203" y="753"/>
                  </a:lnTo>
                  <a:lnTo>
                    <a:pt x="200" y="720"/>
                  </a:lnTo>
                  <a:lnTo>
                    <a:pt x="197" y="687"/>
                  </a:lnTo>
                  <a:lnTo>
                    <a:pt x="193" y="654"/>
                  </a:lnTo>
                  <a:lnTo>
                    <a:pt x="190" y="621"/>
                  </a:lnTo>
                  <a:lnTo>
                    <a:pt x="186" y="589"/>
                  </a:lnTo>
                  <a:lnTo>
                    <a:pt x="182" y="558"/>
                  </a:lnTo>
                  <a:lnTo>
                    <a:pt x="177" y="526"/>
                  </a:lnTo>
                  <a:lnTo>
                    <a:pt x="173" y="495"/>
                  </a:lnTo>
                  <a:lnTo>
                    <a:pt x="168" y="465"/>
                  </a:lnTo>
                  <a:lnTo>
                    <a:pt x="164" y="435"/>
                  </a:lnTo>
                  <a:lnTo>
                    <a:pt x="159" y="405"/>
                  </a:lnTo>
                  <a:lnTo>
                    <a:pt x="154" y="377"/>
                  </a:lnTo>
                  <a:lnTo>
                    <a:pt x="149" y="349"/>
                  </a:lnTo>
                  <a:lnTo>
                    <a:pt x="145" y="322"/>
                  </a:lnTo>
                  <a:lnTo>
                    <a:pt x="139" y="295"/>
                  </a:lnTo>
                  <a:lnTo>
                    <a:pt x="133" y="270"/>
                  </a:lnTo>
                  <a:lnTo>
                    <a:pt x="127" y="244"/>
                  </a:lnTo>
                  <a:lnTo>
                    <a:pt x="120" y="220"/>
                  </a:lnTo>
                  <a:lnTo>
                    <a:pt x="113" y="195"/>
                  </a:lnTo>
                  <a:lnTo>
                    <a:pt x="106" y="174"/>
                  </a:lnTo>
                  <a:lnTo>
                    <a:pt x="99" y="152"/>
                  </a:lnTo>
                  <a:lnTo>
                    <a:pt x="93" y="131"/>
                  </a:lnTo>
                  <a:lnTo>
                    <a:pt x="85" y="110"/>
                  </a:lnTo>
                  <a:lnTo>
                    <a:pt x="77" y="92"/>
                  </a:lnTo>
                  <a:lnTo>
                    <a:pt x="69" y="73"/>
                  </a:lnTo>
                  <a:lnTo>
                    <a:pt x="61" y="58"/>
                  </a:lnTo>
                  <a:lnTo>
                    <a:pt x="52" y="42"/>
                  </a:lnTo>
                  <a:lnTo>
                    <a:pt x="43" y="28"/>
                  </a:lnTo>
                  <a:lnTo>
                    <a:pt x="34" y="16"/>
                  </a:lnTo>
                  <a:lnTo>
                    <a:pt x="26" y="4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7" y="4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3" y="22"/>
                  </a:lnTo>
                  <a:lnTo>
                    <a:pt x="2" y="26"/>
                  </a:lnTo>
                  <a:lnTo>
                    <a:pt x="2" y="33"/>
                  </a:lnTo>
                  <a:lnTo>
                    <a:pt x="0" y="40"/>
                  </a:lnTo>
                  <a:lnTo>
                    <a:pt x="0" y="49"/>
                  </a:lnTo>
                  <a:lnTo>
                    <a:pt x="7" y="66"/>
                  </a:lnTo>
                  <a:lnTo>
                    <a:pt x="13" y="85"/>
                  </a:lnTo>
                  <a:lnTo>
                    <a:pt x="19" y="104"/>
                  </a:lnTo>
                  <a:lnTo>
                    <a:pt x="25" y="124"/>
                  </a:lnTo>
                  <a:lnTo>
                    <a:pt x="30" y="145"/>
                  </a:lnTo>
                  <a:lnTo>
                    <a:pt x="36" y="166"/>
                  </a:lnTo>
                  <a:lnTo>
                    <a:pt x="41" y="188"/>
                  </a:lnTo>
                  <a:lnTo>
                    <a:pt x="47" y="212"/>
                  </a:lnTo>
                  <a:lnTo>
                    <a:pt x="51" y="234"/>
                  </a:lnTo>
                  <a:lnTo>
                    <a:pt x="56" y="257"/>
                  </a:lnTo>
                  <a:lnTo>
                    <a:pt x="60" y="282"/>
                  </a:lnTo>
                  <a:lnTo>
                    <a:pt x="66" y="307"/>
                  </a:lnTo>
                  <a:lnTo>
                    <a:pt x="70" y="332"/>
                  </a:lnTo>
                  <a:lnTo>
                    <a:pt x="74" y="358"/>
                  </a:lnTo>
                  <a:lnTo>
                    <a:pt x="78" y="384"/>
                  </a:lnTo>
                  <a:lnTo>
                    <a:pt x="83" y="412"/>
                  </a:lnTo>
                  <a:lnTo>
                    <a:pt x="86" y="438"/>
                  </a:lnTo>
                  <a:lnTo>
                    <a:pt x="89" y="466"/>
                  </a:lnTo>
                  <a:lnTo>
                    <a:pt x="92" y="493"/>
                  </a:lnTo>
                  <a:lnTo>
                    <a:pt x="96" y="522"/>
                  </a:lnTo>
                  <a:lnTo>
                    <a:pt x="99" y="549"/>
                  </a:lnTo>
                  <a:lnTo>
                    <a:pt x="102" y="579"/>
                  </a:lnTo>
                  <a:lnTo>
                    <a:pt x="105" y="607"/>
                  </a:lnTo>
                  <a:lnTo>
                    <a:pt x="108" y="637"/>
                  </a:lnTo>
                  <a:lnTo>
                    <a:pt x="110" y="665"/>
                  </a:lnTo>
                  <a:lnTo>
                    <a:pt x="113" y="694"/>
                  </a:lnTo>
                  <a:lnTo>
                    <a:pt x="115" y="724"/>
                  </a:lnTo>
                  <a:lnTo>
                    <a:pt x="118" y="754"/>
                  </a:lnTo>
                  <a:lnTo>
                    <a:pt x="120" y="784"/>
                  </a:lnTo>
                  <a:lnTo>
                    <a:pt x="123" y="813"/>
                  </a:lnTo>
                  <a:lnTo>
                    <a:pt x="125" y="844"/>
                  </a:lnTo>
                  <a:lnTo>
                    <a:pt x="128" y="874"/>
                  </a:lnTo>
                  <a:lnTo>
                    <a:pt x="129" y="904"/>
                  </a:lnTo>
                  <a:lnTo>
                    <a:pt x="130" y="933"/>
                  </a:lnTo>
                  <a:lnTo>
                    <a:pt x="131" y="963"/>
                  </a:lnTo>
                  <a:lnTo>
                    <a:pt x="133" y="992"/>
                  </a:lnTo>
                  <a:lnTo>
                    <a:pt x="134" y="1022"/>
                  </a:lnTo>
                  <a:lnTo>
                    <a:pt x="135" y="1051"/>
                  </a:lnTo>
                  <a:lnTo>
                    <a:pt x="136" y="1081"/>
                  </a:lnTo>
                  <a:lnTo>
                    <a:pt x="138" y="1110"/>
                  </a:lnTo>
                  <a:lnTo>
                    <a:pt x="138" y="1139"/>
                  </a:lnTo>
                  <a:lnTo>
                    <a:pt x="139" y="1167"/>
                  </a:lnTo>
                  <a:lnTo>
                    <a:pt x="140" y="1196"/>
                  </a:lnTo>
                  <a:lnTo>
                    <a:pt x="141" y="1225"/>
                  </a:lnTo>
                  <a:lnTo>
                    <a:pt x="142" y="1252"/>
                  </a:lnTo>
                  <a:lnTo>
                    <a:pt x="143" y="1280"/>
                  </a:lnTo>
                  <a:lnTo>
                    <a:pt x="144" y="1307"/>
                  </a:lnTo>
                  <a:lnTo>
                    <a:pt x="145" y="1335"/>
                  </a:lnTo>
                  <a:lnTo>
                    <a:pt x="145" y="1360"/>
                  </a:lnTo>
                  <a:lnTo>
                    <a:pt x="145" y="1387"/>
                  </a:lnTo>
                  <a:lnTo>
                    <a:pt x="145" y="1412"/>
                  </a:lnTo>
                  <a:lnTo>
                    <a:pt x="146" y="1437"/>
                  </a:lnTo>
                  <a:lnTo>
                    <a:pt x="146" y="1462"/>
                  </a:lnTo>
                  <a:lnTo>
                    <a:pt x="147" y="1486"/>
                  </a:lnTo>
                  <a:lnTo>
                    <a:pt x="147" y="1510"/>
                  </a:lnTo>
                  <a:lnTo>
                    <a:pt x="148" y="1534"/>
                  </a:lnTo>
                  <a:lnTo>
                    <a:pt x="148" y="1555"/>
                  </a:lnTo>
                  <a:lnTo>
                    <a:pt x="148" y="1578"/>
                  </a:lnTo>
                  <a:lnTo>
                    <a:pt x="148" y="1598"/>
                  </a:lnTo>
                  <a:lnTo>
                    <a:pt x="149" y="1619"/>
                  </a:lnTo>
                  <a:lnTo>
                    <a:pt x="149" y="1639"/>
                  </a:lnTo>
                  <a:lnTo>
                    <a:pt x="149" y="1659"/>
                  </a:lnTo>
                  <a:lnTo>
                    <a:pt x="149" y="1677"/>
                  </a:lnTo>
                  <a:lnTo>
                    <a:pt x="150" y="1696"/>
                  </a:lnTo>
                  <a:lnTo>
                    <a:pt x="150" y="1703"/>
                  </a:lnTo>
                  <a:lnTo>
                    <a:pt x="150" y="1710"/>
                  </a:lnTo>
                  <a:lnTo>
                    <a:pt x="150" y="1717"/>
                  </a:lnTo>
                  <a:lnTo>
                    <a:pt x="150" y="1724"/>
                  </a:lnTo>
                  <a:lnTo>
                    <a:pt x="150" y="1730"/>
                  </a:lnTo>
                  <a:lnTo>
                    <a:pt x="150" y="1737"/>
                  </a:lnTo>
                  <a:lnTo>
                    <a:pt x="150" y="1744"/>
                  </a:lnTo>
                  <a:lnTo>
                    <a:pt x="150" y="1752"/>
                  </a:lnTo>
                  <a:lnTo>
                    <a:pt x="150" y="1758"/>
                  </a:lnTo>
                  <a:lnTo>
                    <a:pt x="150" y="1764"/>
                  </a:lnTo>
                  <a:lnTo>
                    <a:pt x="150" y="1770"/>
                  </a:lnTo>
                  <a:lnTo>
                    <a:pt x="150" y="1776"/>
                  </a:lnTo>
                  <a:lnTo>
                    <a:pt x="150" y="1786"/>
                  </a:lnTo>
                  <a:lnTo>
                    <a:pt x="150" y="1797"/>
                  </a:lnTo>
                  <a:lnTo>
                    <a:pt x="150" y="1805"/>
                  </a:lnTo>
                  <a:lnTo>
                    <a:pt x="150" y="1815"/>
                  </a:lnTo>
                  <a:lnTo>
                    <a:pt x="150" y="1823"/>
                  </a:lnTo>
                  <a:lnTo>
                    <a:pt x="151" y="1830"/>
                  </a:lnTo>
                  <a:lnTo>
                    <a:pt x="151" y="1835"/>
                  </a:lnTo>
                  <a:lnTo>
                    <a:pt x="151" y="1841"/>
                  </a:lnTo>
                  <a:lnTo>
                    <a:pt x="151" y="1846"/>
                  </a:lnTo>
                  <a:lnTo>
                    <a:pt x="152" y="1850"/>
                  </a:lnTo>
                  <a:lnTo>
                    <a:pt x="152" y="1855"/>
                  </a:lnTo>
                  <a:lnTo>
                    <a:pt x="153" y="1860"/>
                  </a:lnTo>
                  <a:lnTo>
                    <a:pt x="154" y="1864"/>
                  </a:lnTo>
                  <a:lnTo>
                    <a:pt x="157" y="1869"/>
                  </a:lnTo>
                  <a:lnTo>
                    <a:pt x="163" y="1877"/>
                  </a:lnTo>
                  <a:lnTo>
                    <a:pt x="171" y="1883"/>
                  </a:lnTo>
                  <a:lnTo>
                    <a:pt x="177" y="1885"/>
                  </a:lnTo>
                  <a:lnTo>
                    <a:pt x="185" y="1888"/>
                  </a:lnTo>
                  <a:lnTo>
                    <a:pt x="193" y="1889"/>
                  </a:lnTo>
                  <a:lnTo>
                    <a:pt x="202" y="1891"/>
                  </a:lnTo>
                  <a:lnTo>
                    <a:pt x="211" y="1890"/>
                  </a:lnTo>
                  <a:lnTo>
                    <a:pt x="220" y="1890"/>
                  </a:lnTo>
                  <a:lnTo>
                    <a:pt x="230" y="1889"/>
                  </a:lnTo>
                  <a:lnTo>
                    <a:pt x="240" y="1888"/>
                  </a:lnTo>
                  <a:lnTo>
                    <a:pt x="239" y="1882"/>
                  </a:lnTo>
                  <a:lnTo>
                    <a:pt x="239" y="1876"/>
                  </a:lnTo>
                  <a:lnTo>
                    <a:pt x="239" y="1869"/>
                  </a:lnTo>
                  <a:lnTo>
                    <a:pt x="239" y="1863"/>
                  </a:lnTo>
                  <a:lnTo>
                    <a:pt x="239" y="1856"/>
                  </a:lnTo>
                  <a:lnTo>
                    <a:pt x="239" y="1850"/>
                  </a:lnTo>
                  <a:lnTo>
                    <a:pt x="239" y="1843"/>
                  </a:lnTo>
                  <a:lnTo>
                    <a:pt x="239" y="1837"/>
                  </a:lnTo>
                  <a:lnTo>
                    <a:pt x="239" y="1829"/>
                  </a:lnTo>
                  <a:lnTo>
                    <a:pt x="239" y="1821"/>
                  </a:lnTo>
                  <a:lnTo>
                    <a:pt x="239" y="1813"/>
                  </a:lnTo>
                  <a:lnTo>
                    <a:pt x="239" y="1804"/>
                  </a:lnTo>
                  <a:lnTo>
                    <a:pt x="239" y="1795"/>
                  </a:lnTo>
                  <a:lnTo>
                    <a:pt x="239" y="1787"/>
                  </a:lnTo>
                  <a:lnTo>
                    <a:pt x="239" y="1778"/>
                  </a:lnTo>
                  <a:lnTo>
                    <a:pt x="239" y="177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8" name="Freeform 15"/>
            <p:cNvSpPr>
              <a:spLocks/>
            </p:cNvSpPr>
            <p:nvPr/>
          </p:nvSpPr>
          <p:spPr bwMode="auto">
            <a:xfrm>
              <a:off x="4026" y="1672"/>
              <a:ext cx="582" cy="455"/>
            </a:xfrm>
            <a:custGeom>
              <a:avLst/>
              <a:gdLst>
                <a:gd name="T0" fmla="*/ 1 w 1163"/>
                <a:gd name="T1" fmla="*/ 4 h 910"/>
                <a:gd name="T2" fmla="*/ 1 w 1163"/>
                <a:gd name="T3" fmla="*/ 4 h 910"/>
                <a:gd name="T4" fmla="*/ 1 w 1163"/>
                <a:gd name="T5" fmla="*/ 4 h 910"/>
                <a:gd name="T6" fmla="*/ 1 w 1163"/>
                <a:gd name="T7" fmla="*/ 4 h 910"/>
                <a:gd name="T8" fmla="*/ 1 w 1163"/>
                <a:gd name="T9" fmla="*/ 4 h 910"/>
                <a:gd name="T10" fmla="*/ 1 w 1163"/>
                <a:gd name="T11" fmla="*/ 4 h 910"/>
                <a:gd name="T12" fmla="*/ 1 w 1163"/>
                <a:gd name="T13" fmla="*/ 4 h 910"/>
                <a:gd name="T14" fmla="*/ 2 w 1163"/>
                <a:gd name="T15" fmla="*/ 4 h 910"/>
                <a:gd name="T16" fmla="*/ 2 w 1163"/>
                <a:gd name="T17" fmla="*/ 3 h 910"/>
                <a:gd name="T18" fmla="*/ 2 w 1163"/>
                <a:gd name="T19" fmla="*/ 3 h 910"/>
                <a:gd name="T20" fmla="*/ 2 w 1163"/>
                <a:gd name="T21" fmla="*/ 3 h 910"/>
                <a:gd name="T22" fmla="*/ 3 w 1163"/>
                <a:gd name="T23" fmla="*/ 3 h 910"/>
                <a:gd name="T24" fmla="*/ 3 w 1163"/>
                <a:gd name="T25" fmla="*/ 3 h 910"/>
                <a:gd name="T26" fmla="*/ 3 w 1163"/>
                <a:gd name="T27" fmla="*/ 3 h 910"/>
                <a:gd name="T28" fmla="*/ 3 w 1163"/>
                <a:gd name="T29" fmla="*/ 2 h 910"/>
                <a:gd name="T30" fmla="*/ 4 w 1163"/>
                <a:gd name="T31" fmla="*/ 2 h 910"/>
                <a:gd name="T32" fmla="*/ 4 w 1163"/>
                <a:gd name="T33" fmla="*/ 2 h 910"/>
                <a:gd name="T34" fmla="*/ 4 w 1163"/>
                <a:gd name="T35" fmla="*/ 2 h 910"/>
                <a:gd name="T36" fmla="*/ 4 w 1163"/>
                <a:gd name="T37" fmla="*/ 2 h 910"/>
                <a:gd name="T38" fmla="*/ 4 w 1163"/>
                <a:gd name="T39" fmla="*/ 1 h 910"/>
                <a:gd name="T40" fmla="*/ 4 w 1163"/>
                <a:gd name="T41" fmla="*/ 1 h 910"/>
                <a:gd name="T42" fmla="*/ 5 w 1163"/>
                <a:gd name="T43" fmla="*/ 1 h 910"/>
                <a:gd name="T44" fmla="*/ 5 w 1163"/>
                <a:gd name="T45" fmla="*/ 1 h 910"/>
                <a:gd name="T46" fmla="*/ 5 w 1163"/>
                <a:gd name="T47" fmla="*/ 1 h 910"/>
                <a:gd name="T48" fmla="*/ 5 w 1163"/>
                <a:gd name="T49" fmla="*/ 1 h 910"/>
                <a:gd name="T50" fmla="*/ 5 w 1163"/>
                <a:gd name="T51" fmla="*/ 1 h 910"/>
                <a:gd name="T52" fmla="*/ 5 w 1163"/>
                <a:gd name="T53" fmla="*/ 1 h 910"/>
                <a:gd name="T54" fmla="*/ 5 w 1163"/>
                <a:gd name="T55" fmla="*/ 1 h 910"/>
                <a:gd name="T56" fmla="*/ 5 w 1163"/>
                <a:gd name="T57" fmla="*/ 1 h 910"/>
                <a:gd name="T58" fmla="*/ 5 w 1163"/>
                <a:gd name="T59" fmla="*/ 0 h 910"/>
                <a:gd name="T60" fmla="*/ 5 w 1163"/>
                <a:gd name="T61" fmla="*/ 0 h 910"/>
                <a:gd name="T62" fmla="*/ 5 w 1163"/>
                <a:gd name="T63" fmla="*/ 0 h 910"/>
                <a:gd name="T64" fmla="*/ 5 w 1163"/>
                <a:gd name="T65" fmla="*/ 0 h 910"/>
                <a:gd name="T66" fmla="*/ 5 w 1163"/>
                <a:gd name="T67" fmla="*/ 0 h 910"/>
                <a:gd name="T68" fmla="*/ 5 w 1163"/>
                <a:gd name="T69" fmla="*/ 0 h 910"/>
                <a:gd name="T70" fmla="*/ 4 w 1163"/>
                <a:gd name="T71" fmla="*/ 0 h 910"/>
                <a:gd name="T72" fmla="*/ 4 w 1163"/>
                <a:gd name="T73" fmla="*/ 0 h 910"/>
                <a:gd name="T74" fmla="*/ 4 w 1163"/>
                <a:gd name="T75" fmla="*/ 0 h 910"/>
                <a:gd name="T76" fmla="*/ 4 w 1163"/>
                <a:gd name="T77" fmla="*/ 1 h 910"/>
                <a:gd name="T78" fmla="*/ 4 w 1163"/>
                <a:gd name="T79" fmla="*/ 1 h 910"/>
                <a:gd name="T80" fmla="*/ 4 w 1163"/>
                <a:gd name="T81" fmla="*/ 1 h 910"/>
                <a:gd name="T82" fmla="*/ 4 w 1163"/>
                <a:gd name="T83" fmla="*/ 1 h 910"/>
                <a:gd name="T84" fmla="*/ 4 w 1163"/>
                <a:gd name="T85" fmla="*/ 1 h 910"/>
                <a:gd name="T86" fmla="*/ 3 w 1163"/>
                <a:gd name="T87" fmla="*/ 2 h 910"/>
                <a:gd name="T88" fmla="*/ 3 w 1163"/>
                <a:gd name="T89" fmla="*/ 2 h 910"/>
                <a:gd name="T90" fmla="*/ 3 w 1163"/>
                <a:gd name="T91" fmla="*/ 2 h 910"/>
                <a:gd name="T92" fmla="*/ 3 w 1163"/>
                <a:gd name="T93" fmla="*/ 2 h 910"/>
                <a:gd name="T94" fmla="*/ 3 w 1163"/>
                <a:gd name="T95" fmla="*/ 2 h 910"/>
                <a:gd name="T96" fmla="*/ 2 w 1163"/>
                <a:gd name="T97" fmla="*/ 3 h 910"/>
                <a:gd name="T98" fmla="*/ 2 w 1163"/>
                <a:gd name="T99" fmla="*/ 3 h 910"/>
                <a:gd name="T100" fmla="*/ 2 w 1163"/>
                <a:gd name="T101" fmla="*/ 3 h 910"/>
                <a:gd name="T102" fmla="*/ 2 w 1163"/>
                <a:gd name="T103" fmla="*/ 3 h 910"/>
                <a:gd name="T104" fmla="*/ 2 w 1163"/>
                <a:gd name="T105" fmla="*/ 3 h 910"/>
                <a:gd name="T106" fmla="*/ 1 w 1163"/>
                <a:gd name="T107" fmla="*/ 3 h 910"/>
                <a:gd name="T108" fmla="*/ 1 w 1163"/>
                <a:gd name="T109" fmla="*/ 3 h 910"/>
                <a:gd name="T110" fmla="*/ 1 w 1163"/>
                <a:gd name="T111" fmla="*/ 3 h 910"/>
                <a:gd name="T112" fmla="*/ 1 w 1163"/>
                <a:gd name="T113" fmla="*/ 4 h 910"/>
                <a:gd name="T114" fmla="*/ 1 w 1163"/>
                <a:gd name="T115" fmla="*/ 4 h 910"/>
                <a:gd name="T116" fmla="*/ 1 w 1163"/>
                <a:gd name="T117" fmla="*/ 4 h 910"/>
                <a:gd name="T118" fmla="*/ 0 w 1163"/>
                <a:gd name="T119" fmla="*/ 4 h 9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163" h="910">
                  <a:moveTo>
                    <a:pt x="0" y="821"/>
                  </a:moveTo>
                  <a:lnTo>
                    <a:pt x="37" y="904"/>
                  </a:lnTo>
                  <a:lnTo>
                    <a:pt x="44" y="910"/>
                  </a:lnTo>
                  <a:lnTo>
                    <a:pt x="53" y="910"/>
                  </a:lnTo>
                  <a:lnTo>
                    <a:pt x="55" y="908"/>
                  </a:lnTo>
                  <a:lnTo>
                    <a:pt x="62" y="905"/>
                  </a:lnTo>
                  <a:lnTo>
                    <a:pt x="66" y="902"/>
                  </a:lnTo>
                  <a:lnTo>
                    <a:pt x="73" y="900"/>
                  </a:lnTo>
                  <a:lnTo>
                    <a:pt x="79" y="897"/>
                  </a:lnTo>
                  <a:lnTo>
                    <a:pt x="88" y="894"/>
                  </a:lnTo>
                  <a:lnTo>
                    <a:pt x="96" y="889"/>
                  </a:lnTo>
                  <a:lnTo>
                    <a:pt x="107" y="885"/>
                  </a:lnTo>
                  <a:lnTo>
                    <a:pt x="117" y="880"/>
                  </a:lnTo>
                  <a:lnTo>
                    <a:pt x="129" y="875"/>
                  </a:lnTo>
                  <a:lnTo>
                    <a:pt x="140" y="868"/>
                  </a:lnTo>
                  <a:lnTo>
                    <a:pt x="153" y="862"/>
                  </a:lnTo>
                  <a:lnTo>
                    <a:pt x="167" y="856"/>
                  </a:lnTo>
                  <a:lnTo>
                    <a:pt x="182" y="850"/>
                  </a:lnTo>
                  <a:lnTo>
                    <a:pt x="196" y="842"/>
                  </a:lnTo>
                  <a:lnTo>
                    <a:pt x="211" y="834"/>
                  </a:lnTo>
                  <a:lnTo>
                    <a:pt x="227" y="826"/>
                  </a:lnTo>
                  <a:lnTo>
                    <a:pt x="244" y="818"/>
                  </a:lnTo>
                  <a:lnTo>
                    <a:pt x="260" y="807"/>
                  </a:lnTo>
                  <a:lnTo>
                    <a:pt x="277" y="798"/>
                  </a:lnTo>
                  <a:lnTo>
                    <a:pt x="296" y="788"/>
                  </a:lnTo>
                  <a:lnTo>
                    <a:pt x="315" y="779"/>
                  </a:lnTo>
                  <a:lnTo>
                    <a:pt x="333" y="768"/>
                  </a:lnTo>
                  <a:lnTo>
                    <a:pt x="353" y="757"/>
                  </a:lnTo>
                  <a:lnTo>
                    <a:pt x="372" y="745"/>
                  </a:lnTo>
                  <a:lnTo>
                    <a:pt x="392" y="734"/>
                  </a:lnTo>
                  <a:lnTo>
                    <a:pt x="413" y="721"/>
                  </a:lnTo>
                  <a:lnTo>
                    <a:pt x="433" y="709"/>
                  </a:lnTo>
                  <a:lnTo>
                    <a:pt x="454" y="696"/>
                  </a:lnTo>
                  <a:lnTo>
                    <a:pt x="476" y="683"/>
                  </a:lnTo>
                  <a:lnTo>
                    <a:pt x="496" y="669"/>
                  </a:lnTo>
                  <a:lnTo>
                    <a:pt x="517" y="655"/>
                  </a:lnTo>
                  <a:lnTo>
                    <a:pt x="539" y="640"/>
                  </a:lnTo>
                  <a:lnTo>
                    <a:pt x="560" y="626"/>
                  </a:lnTo>
                  <a:lnTo>
                    <a:pt x="581" y="609"/>
                  </a:lnTo>
                  <a:lnTo>
                    <a:pt x="603" y="594"/>
                  </a:lnTo>
                  <a:lnTo>
                    <a:pt x="624" y="578"/>
                  </a:lnTo>
                  <a:lnTo>
                    <a:pt x="645" y="563"/>
                  </a:lnTo>
                  <a:lnTo>
                    <a:pt x="666" y="545"/>
                  </a:lnTo>
                  <a:lnTo>
                    <a:pt x="687" y="528"/>
                  </a:lnTo>
                  <a:lnTo>
                    <a:pt x="707" y="511"/>
                  </a:lnTo>
                  <a:lnTo>
                    <a:pt x="729" y="494"/>
                  </a:lnTo>
                  <a:lnTo>
                    <a:pt x="749" y="476"/>
                  </a:lnTo>
                  <a:lnTo>
                    <a:pt x="769" y="458"/>
                  </a:lnTo>
                  <a:lnTo>
                    <a:pt x="790" y="440"/>
                  </a:lnTo>
                  <a:lnTo>
                    <a:pt x="810" y="421"/>
                  </a:lnTo>
                  <a:lnTo>
                    <a:pt x="828" y="401"/>
                  </a:lnTo>
                  <a:lnTo>
                    <a:pt x="848" y="382"/>
                  </a:lnTo>
                  <a:lnTo>
                    <a:pt x="866" y="361"/>
                  </a:lnTo>
                  <a:lnTo>
                    <a:pt x="884" y="342"/>
                  </a:lnTo>
                  <a:lnTo>
                    <a:pt x="902" y="321"/>
                  </a:lnTo>
                  <a:lnTo>
                    <a:pt x="919" y="299"/>
                  </a:lnTo>
                  <a:lnTo>
                    <a:pt x="935" y="278"/>
                  </a:lnTo>
                  <a:lnTo>
                    <a:pt x="953" y="258"/>
                  </a:lnTo>
                  <a:lnTo>
                    <a:pt x="968" y="235"/>
                  </a:lnTo>
                  <a:lnTo>
                    <a:pt x="983" y="214"/>
                  </a:lnTo>
                  <a:lnTo>
                    <a:pt x="997" y="192"/>
                  </a:lnTo>
                  <a:lnTo>
                    <a:pt x="1011" y="169"/>
                  </a:lnTo>
                  <a:lnTo>
                    <a:pt x="1024" y="146"/>
                  </a:lnTo>
                  <a:lnTo>
                    <a:pt x="1037" y="122"/>
                  </a:lnTo>
                  <a:lnTo>
                    <a:pt x="1048" y="99"/>
                  </a:lnTo>
                  <a:lnTo>
                    <a:pt x="1060" y="76"/>
                  </a:lnTo>
                  <a:lnTo>
                    <a:pt x="1062" y="76"/>
                  </a:lnTo>
                  <a:lnTo>
                    <a:pt x="1067" y="76"/>
                  </a:lnTo>
                  <a:lnTo>
                    <a:pt x="1075" y="76"/>
                  </a:lnTo>
                  <a:lnTo>
                    <a:pt x="1084" y="76"/>
                  </a:lnTo>
                  <a:lnTo>
                    <a:pt x="1093" y="76"/>
                  </a:lnTo>
                  <a:lnTo>
                    <a:pt x="1104" y="76"/>
                  </a:lnTo>
                  <a:lnTo>
                    <a:pt x="1110" y="76"/>
                  </a:lnTo>
                  <a:lnTo>
                    <a:pt x="1116" y="76"/>
                  </a:lnTo>
                  <a:lnTo>
                    <a:pt x="1122" y="76"/>
                  </a:lnTo>
                  <a:lnTo>
                    <a:pt x="1129" y="76"/>
                  </a:lnTo>
                  <a:lnTo>
                    <a:pt x="1131" y="69"/>
                  </a:lnTo>
                  <a:lnTo>
                    <a:pt x="1135" y="62"/>
                  </a:lnTo>
                  <a:lnTo>
                    <a:pt x="1137" y="56"/>
                  </a:lnTo>
                  <a:lnTo>
                    <a:pt x="1140" y="51"/>
                  </a:lnTo>
                  <a:lnTo>
                    <a:pt x="1142" y="45"/>
                  </a:lnTo>
                  <a:lnTo>
                    <a:pt x="1145" y="39"/>
                  </a:lnTo>
                  <a:lnTo>
                    <a:pt x="1147" y="34"/>
                  </a:lnTo>
                  <a:lnTo>
                    <a:pt x="1150" y="30"/>
                  </a:lnTo>
                  <a:lnTo>
                    <a:pt x="1153" y="21"/>
                  </a:lnTo>
                  <a:lnTo>
                    <a:pt x="1157" y="13"/>
                  </a:lnTo>
                  <a:lnTo>
                    <a:pt x="1160" y="6"/>
                  </a:lnTo>
                  <a:lnTo>
                    <a:pt x="1163" y="0"/>
                  </a:lnTo>
                  <a:lnTo>
                    <a:pt x="1155" y="0"/>
                  </a:lnTo>
                  <a:lnTo>
                    <a:pt x="1146" y="0"/>
                  </a:lnTo>
                  <a:lnTo>
                    <a:pt x="1140" y="0"/>
                  </a:lnTo>
                  <a:lnTo>
                    <a:pt x="1134" y="0"/>
                  </a:lnTo>
                  <a:lnTo>
                    <a:pt x="1127" y="0"/>
                  </a:lnTo>
                  <a:lnTo>
                    <a:pt x="1121" y="0"/>
                  </a:lnTo>
                  <a:lnTo>
                    <a:pt x="1113" y="0"/>
                  </a:lnTo>
                  <a:lnTo>
                    <a:pt x="1106" y="0"/>
                  </a:lnTo>
                  <a:lnTo>
                    <a:pt x="1099" y="0"/>
                  </a:lnTo>
                  <a:lnTo>
                    <a:pt x="1092" y="0"/>
                  </a:lnTo>
                  <a:lnTo>
                    <a:pt x="1084" y="0"/>
                  </a:lnTo>
                  <a:lnTo>
                    <a:pt x="1076" y="0"/>
                  </a:lnTo>
                  <a:lnTo>
                    <a:pt x="1067" y="0"/>
                  </a:lnTo>
                  <a:lnTo>
                    <a:pt x="1060" y="0"/>
                  </a:lnTo>
                  <a:lnTo>
                    <a:pt x="1051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9" y="0"/>
                  </a:lnTo>
                  <a:lnTo>
                    <a:pt x="1021" y="0"/>
                  </a:lnTo>
                  <a:lnTo>
                    <a:pt x="1014" y="0"/>
                  </a:lnTo>
                  <a:lnTo>
                    <a:pt x="1007" y="0"/>
                  </a:lnTo>
                  <a:lnTo>
                    <a:pt x="1001" y="0"/>
                  </a:lnTo>
                  <a:lnTo>
                    <a:pt x="995" y="0"/>
                  </a:lnTo>
                  <a:lnTo>
                    <a:pt x="989" y="0"/>
                  </a:lnTo>
                  <a:lnTo>
                    <a:pt x="984" y="0"/>
                  </a:lnTo>
                  <a:lnTo>
                    <a:pt x="981" y="0"/>
                  </a:lnTo>
                  <a:lnTo>
                    <a:pt x="974" y="0"/>
                  </a:lnTo>
                  <a:lnTo>
                    <a:pt x="971" y="0"/>
                  </a:lnTo>
                  <a:lnTo>
                    <a:pt x="961" y="21"/>
                  </a:lnTo>
                  <a:lnTo>
                    <a:pt x="950" y="41"/>
                  </a:lnTo>
                  <a:lnTo>
                    <a:pt x="939" y="61"/>
                  </a:lnTo>
                  <a:lnTo>
                    <a:pt x="929" y="82"/>
                  </a:lnTo>
                  <a:lnTo>
                    <a:pt x="917" y="101"/>
                  </a:lnTo>
                  <a:lnTo>
                    <a:pt x="905" y="121"/>
                  </a:lnTo>
                  <a:lnTo>
                    <a:pt x="892" y="141"/>
                  </a:lnTo>
                  <a:lnTo>
                    <a:pt x="879" y="161"/>
                  </a:lnTo>
                  <a:lnTo>
                    <a:pt x="865" y="179"/>
                  </a:lnTo>
                  <a:lnTo>
                    <a:pt x="851" y="198"/>
                  </a:lnTo>
                  <a:lnTo>
                    <a:pt x="836" y="216"/>
                  </a:lnTo>
                  <a:lnTo>
                    <a:pt x="821" y="235"/>
                  </a:lnTo>
                  <a:lnTo>
                    <a:pt x="805" y="253"/>
                  </a:lnTo>
                  <a:lnTo>
                    <a:pt x="790" y="271"/>
                  </a:lnTo>
                  <a:lnTo>
                    <a:pt x="774" y="289"/>
                  </a:lnTo>
                  <a:lnTo>
                    <a:pt x="758" y="307"/>
                  </a:lnTo>
                  <a:lnTo>
                    <a:pt x="741" y="324"/>
                  </a:lnTo>
                  <a:lnTo>
                    <a:pt x="724" y="340"/>
                  </a:lnTo>
                  <a:lnTo>
                    <a:pt x="706" y="356"/>
                  </a:lnTo>
                  <a:lnTo>
                    <a:pt x="690" y="373"/>
                  </a:lnTo>
                  <a:lnTo>
                    <a:pt x="672" y="390"/>
                  </a:lnTo>
                  <a:lnTo>
                    <a:pt x="655" y="406"/>
                  </a:lnTo>
                  <a:lnTo>
                    <a:pt x="636" y="421"/>
                  </a:lnTo>
                  <a:lnTo>
                    <a:pt x="619" y="437"/>
                  </a:lnTo>
                  <a:lnTo>
                    <a:pt x="600" y="452"/>
                  </a:lnTo>
                  <a:lnTo>
                    <a:pt x="581" y="467"/>
                  </a:lnTo>
                  <a:lnTo>
                    <a:pt x="563" y="481"/>
                  </a:lnTo>
                  <a:lnTo>
                    <a:pt x="545" y="496"/>
                  </a:lnTo>
                  <a:lnTo>
                    <a:pt x="525" y="510"/>
                  </a:lnTo>
                  <a:lnTo>
                    <a:pt x="507" y="524"/>
                  </a:lnTo>
                  <a:lnTo>
                    <a:pt x="489" y="538"/>
                  </a:lnTo>
                  <a:lnTo>
                    <a:pt x="471" y="552"/>
                  </a:lnTo>
                  <a:lnTo>
                    <a:pt x="451" y="565"/>
                  </a:lnTo>
                  <a:lnTo>
                    <a:pt x="433" y="577"/>
                  </a:lnTo>
                  <a:lnTo>
                    <a:pt x="414" y="589"/>
                  </a:lnTo>
                  <a:lnTo>
                    <a:pt x="395" y="602"/>
                  </a:lnTo>
                  <a:lnTo>
                    <a:pt x="377" y="613"/>
                  </a:lnTo>
                  <a:lnTo>
                    <a:pt x="359" y="626"/>
                  </a:lnTo>
                  <a:lnTo>
                    <a:pt x="341" y="637"/>
                  </a:lnTo>
                  <a:lnTo>
                    <a:pt x="324" y="648"/>
                  </a:lnTo>
                  <a:lnTo>
                    <a:pt x="306" y="658"/>
                  </a:lnTo>
                  <a:lnTo>
                    <a:pt x="288" y="668"/>
                  </a:lnTo>
                  <a:lnTo>
                    <a:pt x="270" y="678"/>
                  </a:lnTo>
                  <a:lnTo>
                    <a:pt x="254" y="689"/>
                  </a:lnTo>
                  <a:lnTo>
                    <a:pt x="237" y="698"/>
                  </a:lnTo>
                  <a:lnTo>
                    <a:pt x="220" y="707"/>
                  </a:lnTo>
                  <a:lnTo>
                    <a:pt x="205" y="716"/>
                  </a:lnTo>
                  <a:lnTo>
                    <a:pt x="190" y="725"/>
                  </a:lnTo>
                  <a:lnTo>
                    <a:pt x="174" y="732"/>
                  </a:lnTo>
                  <a:lnTo>
                    <a:pt x="158" y="740"/>
                  </a:lnTo>
                  <a:lnTo>
                    <a:pt x="143" y="747"/>
                  </a:lnTo>
                  <a:lnTo>
                    <a:pt x="130" y="756"/>
                  </a:lnTo>
                  <a:lnTo>
                    <a:pt x="115" y="763"/>
                  </a:lnTo>
                  <a:lnTo>
                    <a:pt x="102" y="770"/>
                  </a:lnTo>
                  <a:lnTo>
                    <a:pt x="89" y="776"/>
                  </a:lnTo>
                  <a:lnTo>
                    <a:pt x="78" y="783"/>
                  </a:lnTo>
                  <a:lnTo>
                    <a:pt x="66" y="788"/>
                  </a:lnTo>
                  <a:lnTo>
                    <a:pt x="54" y="793"/>
                  </a:lnTo>
                  <a:lnTo>
                    <a:pt x="42" y="798"/>
                  </a:lnTo>
                  <a:lnTo>
                    <a:pt x="33" y="803"/>
                  </a:lnTo>
                  <a:lnTo>
                    <a:pt x="23" y="807"/>
                  </a:lnTo>
                  <a:lnTo>
                    <a:pt x="15" y="813"/>
                  </a:lnTo>
                  <a:lnTo>
                    <a:pt x="6" y="817"/>
                  </a:lnTo>
                  <a:lnTo>
                    <a:pt x="0" y="821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9" name="Freeform 16"/>
            <p:cNvSpPr>
              <a:spLocks/>
            </p:cNvSpPr>
            <p:nvPr/>
          </p:nvSpPr>
          <p:spPr bwMode="auto">
            <a:xfrm>
              <a:off x="3525" y="1786"/>
              <a:ext cx="131" cy="34"/>
            </a:xfrm>
            <a:custGeom>
              <a:avLst/>
              <a:gdLst>
                <a:gd name="T0" fmla="*/ 0 w 264"/>
                <a:gd name="T1" fmla="*/ 0 h 67"/>
                <a:gd name="T2" fmla="*/ 0 w 264"/>
                <a:gd name="T3" fmla="*/ 1 h 67"/>
                <a:gd name="T4" fmla="*/ 0 w 264"/>
                <a:gd name="T5" fmla="*/ 1 h 67"/>
                <a:gd name="T6" fmla="*/ 0 w 264"/>
                <a:gd name="T7" fmla="*/ 1 h 67"/>
                <a:gd name="T8" fmla="*/ 0 w 264"/>
                <a:gd name="T9" fmla="*/ 1 h 67"/>
                <a:gd name="T10" fmla="*/ 0 w 264"/>
                <a:gd name="T11" fmla="*/ 1 h 67"/>
                <a:gd name="T12" fmla="*/ 0 w 264"/>
                <a:gd name="T13" fmla="*/ 1 h 67"/>
                <a:gd name="T14" fmla="*/ 0 w 264"/>
                <a:gd name="T15" fmla="*/ 1 h 67"/>
                <a:gd name="T16" fmla="*/ 0 w 264"/>
                <a:gd name="T17" fmla="*/ 1 h 67"/>
                <a:gd name="T18" fmla="*/ 0 w 264"/>
                <a:gd name="T19" fmla="*/ 1 h 67"/>
                <a:gd name="T20" fmla="*/ 0 w 264"/>
                <a:gd name="T21" fmla="*/ 1 h 67"/>
                <a:gd name="T22" fmla="*/ 0 w 264"/>
                <a:gd name="T23" fmla="*/ 1 h 67"/>
                <a:gd name="T24" fmla="*/ 0 w 264"/>
                <a:gd name="T25" fmla="*/ 1 h 67"/>
                <a:gd name="T26" fmla="*/ 0 w 264"/>
                <a:gd name="T27" fmla="*/ 1 h 67"/>
                <a:gd name="T28" fmla="*/ 0 w 264"/>
                <a:gd name="T29" fmla="*/ 1 h 67"/>
                <a:gd name="T30" fmla="*/ 0 w 264"/>
                <a:gd name="T31" fmla="*/ 1 h 67"/>
                <a:gd name="T32" fmla="*/ 0 w 264"/>
                <a:gd name="T33" fmla="*/ 1 h 67"/>
                <a:gd name="T34" fmla="*/ 0 w 264"/>
                <a:gd name="T35" fmla="*/ 1 h 67"/>
                <a:gd name="T36" fmla="*/ 0 w 264"/>
                <a:gd name="T37" fmla="*/ 1 h 67"/>
                <a:gd name="T38" fmla="*/ 0 w 264"/>
                <a:gd name="T39" fmla="*/ 1 h 67"/>
                <a:gd name="T40" fmla="*/ 0 w 264"/>
                <a:gd name="T41" fmla="*/ 1 h 67"/>
                <a:gd name="T42" fmla="*/ 0 w 264"/>
                <a:gd name="T43" fmla="*/ 1 h 67"/>
                <a:gd name="T44" fmla="*/ 0 w 264"/>
                <a:gd name="T45" fmla="*/ 1 h 67"/>
                <a:gd name="T46" fmla="*/ 0 w 264"/>
                <a:gd name="T47" fmla="*/ 1 h 67"/>
                <a:gd name="T48" fmla="*/ 0 w 264"/>
                <a:gd name="T49" fmla="*/ 1 h 67"/>
                <a:gd name="T50" fmla="*/ 0 w 264"/>
                <a:gd name="T51" fmla="*/ 1 h 67"/>
                <a:gd name="T52" fmla="*/ 0 w 264"/>
                <a:gd name="T53" fmla="*/ 1 h 67"/>
                <a:gd name="T54" fmla="*/ 0 w 264"/>
                <a:gd name="T55" fmla="*/ 1 h 67"/>
                <a:gd name="T56" fmla="*/ 0 w 264"/>
                <a:gd name="T57" fmla="*/ 1 h 67"/>
                <a:gd name="T58" fmla="*/ 0 w 264"/>
                <a:gd name="T59" fmla="*/ 1 h 67"/>
                <a:gd name="T60" fmla="*/ 0 w 264"/>
                <a:gd name="T61" fmla="*/ 1 h 67"/>
                <a:gd name="T62" fmla="*/ 0 w 264"/>
                <a:gd name="T63" fmla="*/ 1 h 67"/>
                <a:gd name="T64" fmla="*/ 1 w 264"/>
                <a:gd name="T65" fmla="*/ 1 h 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4" h="67">
                  <a:moveTo>
                    <a:pt x="0" y="0"/>
                  </a:moveTo>
                  <a:lnTo>
                    <a:pt x="6" y="4"/>
                  </a:lnTo>
                  <a:lnTo>
                    <a:pt x="13" y="9"/>
                  </a:lnTo>
                  <a:lnTo>
                    <a:pt x="21" y="13"/>
                  </a:lnTo>
                  <a:lnTo>
                    <a:pt x="29" y="18"/>
                  </a:lnTo>
                  <a:lnTo>
                    <a:pt x="36" y="22"/>
                  </a:lnTo>
                  <a:lnTo>
                    <a:pt x="44" y="27"/>
                  </a:lnTo>
                  <a:lnTo>
                    <a:pt x="51" y="31"/>
                  </a:lnTo>
                  <a:lnTo>
                    <a:pt x="59" y="35"/>
                  </a:lnTo>
                  <a:lnTo>
                    <a:pt x="66" y="38"/>
                  </a:lnTo>
                  <a:lnTo>
                    <a:pt x="74" y="41"/>
                  </a:lnTo>
                  <a:lnTo>
                    <a:pt x="82" y="44"/>
                  </a:lnTo>
                  <a:lnTo>
                    <a:pt x="91" y="48"/>
                  </a:lnTo>
                  <a:lnTo>
                    <a:pt x="99" y="50"/>
                  </a:lnTo>
                  <a:lnTo>
                    <a:pt x="107" y="53"/>
                  </a:lnTo>
                  <a:lnTo>
                    <a:pt x="115" y="55"/>
                  </a:lnTo>
                  <a:lnTo>
                    <a:pt x="124" y="58"/>
                  </a:lnTo>
                  <a:lnTo>
                    <a:pt x="132" y="59"/>
                  </a:lnTo>
                  <a:lnTo>
                    <a:pt x="141" y="61"/>
                  </a:lnTo>
                  <a:lnTo>
                    <a:pt x="149" y="62"/>
                  </a:lnTo>
                  <a:lnTo>
                    <a:pt x="158" y="64"/>
                  </a:lnTo>
                  <a:lnTo>
                    <a:pt x="166" y="64"/>
                  </a:lnTo>
                  <a:lnTo>
                    <a:pt x="174" y="65"/>
                  </a:lnTo>
                  <a:lnTo>
                    <a:pt x="183" y="66"/>
                  </a:lnTo>
                  <a:lnTo>
                    <a:pt x="192" y="67"/>
                  </a:lnTo>
                  <a:lnTo>
                    <a:pt x="201" y="67"/>
                  </a:lnTo>
                  <a:lnTo>
                    <a:pt x="210" y="67"/>
                  </a:lnTo>
                  <a:lnTo>
                    <a:pt x="218" y="67"/>
                  </a:lnTo>
                  <a:lnTo>
                    <a:pt x="227" y="67"/>
                  </a:lnTo>
                  <a:lnTo>
                    <a:pt x="236" y="66"/>
                  </a:lnTo>
                  <a:lnTo>
                    <a:pt x="245" y="65"/>
                  </a:lnTo>
                  <a:lnTo>
                    <a:pt x="254" y="64"/>
                  </a:lnTo>
                  <a:lnTo>
                    <a:pt x="264" y="64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0" name="Freeform 17"/>
            <p:cNvSpPr>
              <a:spLocks/>
            </p:cNvSpPr>
            <p:nvPr/>
          </p:nvSpPr>
          <p:spPr bwMode="auto">
            <a:xfrm>
              <a:off x="3656" y="1748"/>
              <a:ext cx="116" cy="70"/>
            </a:xfrm>
            <a:custGeom>
              <a:avLst/>
              <a:gdLst>
                <a:gd name="T0" fmla="*/ 0 w 230"/>
                <a:gd name="T1" fmla="*/ 1 h 140"/>
                <a:gd name="T2" fmla="*/ 1 w 230"/>
                <a:gd name="T3" fmla="*/ 1 h 140"/>
                <a:gd name="T4" fmla="*/ 1 w 230"/>
                <a:gd name="T5" fmla="*/ 1 h 140"/>
                <a:gd name="T6" fmla="*/ 1 w 230"/>
                <a:gd name="T7" fmla="*/ 1 h 140"/>
                <a:gd name="T8" fmla="*/ 1 w 230"/>
                <a:gd name="T9" fmla="*/ 1 h 140"/>
                <a:gd name="T10" fmla="*/ 1 w 230"/>
                <a:gd name="T11" fmla="*/ 1 h 140"/>
                <a:gd name="T12" fmla="*/ 1 w 230"/>
                <a:gd name="T13" fmla="*/ 1 h 140"/>
                <a:gd name="T14" fmla="*/ 1 w 230"/>
                <a:gd name="T15" fmla="*/ 1 h 140"/>
                <a:gd name="T16" fmla="*/ 1 w 230"/>
                <a:gd name="T17" fmla="*/ 1 h 140"/>
                <a:gd name="T18" fmla="*/ 1 w 230"/>
                <a:gd name="T19" fmla="*/ 1 h 140"/>
                <a:gd name="T20" fmla="*/ 1 w 230"/>
                <a:gd name="T21" fmla="*/ 1 h 140"/>
                <a:gd name="T22" fmla="*/ 1 w 230"/>
                <a:gd name="T23" fmla="*/ 1 h 140"/>
                <a:gd name="T24" fmla="*/ 1 w 230"/>
                <a:gd name="T25" fmla="*/ 1 h 140"/>
                <a:gd name="T26" fmla="*/ 1 w 230"/>
                <a:gd name="T27" fmla="*/ 1 h 140"/>
                <a:gd name="T28" fmla="*/ 1 w 230"/>
                <a:gd name="T29" fmla="*/ 1 h 140"/>
                <a:gd name="T30" fmla="*/ 1 w 230"/>
                <a:gd name="T31" fmla="*/ 1 h 140"/>
                <a:gd name="T32" fmla="*/ 1 w 230"/>
                <a:gd name="T33" fmla="*/ 1 h 140"/>
                <a:gd name="T34" fmla="*/ 1 w 230"/>
                <a:gd name="T35" fmla="*/ 1 h 140"/>
                <a:gd name="T36" fmla="*/ 1 w 230"/>
                <a:gd name="T37" fmla="*/ 1 h 140"/>
                <a:gd name="T38" fmla="*/ 1 w 230"/>
                <a:gd name="T39" fmla="*/ 1 h 140"/>
                <a:gd name="T40" fmla="*/ 1 w 230"/>
                <a:gd name="T41" fmla="*/ 1 h 140"/>
                <a:gd name="T42" fmla="*/ 1 w 230"/>
                <a:gd name="T43" fmla="*/ 1 h 140"/>
                <a:gd name="T44" fmla="*/ 1 w 230"/>
                <a:gd name="T45" fmla="*/ 1 h 140"/>
                <a:gd name="T46" fmla="*/ 1 w 230"/>
                <a:gd name="T47" fmla="*/ 1 h 140"/>
                <a:gd name="T48" fmla="*/ 1 w 230"/>
                <a:gd name="T49" fmla="*/ 1 h 140"/>
                <a:gd name="T50" fmla="*/ 1 w 230"/>
                <a:gd name="T51" fmla="*/ 1 h 140"/>
                <a:gd name="T52" fmla="*/ 1 w 230"/>
                <a:gd name="T53" fmla="*/ 1 h 140"/>
                <a:gd name="T54" fmla="*/ 1 w 230"/>
                <a:gd name="T55" fmla="*/ 1 h 140"/>
                <a:gd name="T56" fmla="*/ 1 w 230"/>
                <a:gd name="T57" fmla="*/ 1 h 140"/>
                <a:gd name="T58" fmla="*/ 1 w 230"/>
                <a:gd name="T59" fmla="*/ 1 h 140"/>
                <a:gd name="T60" fmla="*/ 1 w 230"/>
                <a:gd name="T61" fmla="*/ 1 h 140"/>
                <a:gd name="T62" fmla="*/ 1 w 230"/>
                <a:gd name="T63" fmla="*/ 1 h 140"/>
                <a:gd name="T64" fmla="*/ 1 w 230"/>
                <a:gd name="T65" fmla="*/ 0 h 1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0" h="140">
                  <a:moveTo>
                    <a:pt x="0" y="140"/>
                  </a:moveTo>
                  <a:lnTo>
                    <a:pt x="8" y="138"/>
                  </a:lnTo>
                  <a:lnTo>
                    <a:pt x="16" y="136"/>
                  </a:lnTo>
                  <a:lnTo>
                    <a:pt x="24" y="134"/>
                  </a:lnTo>
                  <a:lnTo>
                    <a:pt x="32" y="132"/>
                  </a:lnTo>
                  <a:lnTo>
                    <a:pt x="40" y="129"/>
                  </a:lnTo>
                  <a:lnTo>
                    <a:pt x="48" y="127"/>
                  </a:lnTo>
                  <a:lnTo>
                    <a:pt x="56" y="124"/>
                  </a:lnTo>
                  <a:lnTo>
                    <a:pt x="66" y="122"/>
                  </a:lnTo>
                  <a:lnTo>
                    <a:pt x="73" y="118"/>
                  </a:lnTo>
                  <a:lnTo>
                    <a:pt x="81" y="115"/>
                  </a:lnTo>
                  <a:lnTo>
                    <a:pt x="89" y="112"/>
                  </a:lnTo>
                  <a:lnTo>
                    <a:pt x="97" y="109"/>
                  </a:lnTo>
                  <a:lnTo>
                    <a:pt x="104" y="105"/>
                  </a:lnTo>
                  <a:lnTo>
                    <a:pt x="112" y="101"/>
                  </a:lnTo>
                  <a:lnTo>
                    <a:pt x="121" y="96"/>
                  </a:lnTo>
                  <a:lnTo>
                    <a:pt x="129" y="92"/>
                  </a:lnTo>
                  <a:lnTo>
                    <a:pt x="135" y="87"/>
                  </a:lnTo>
                  <a:lnTo>
                    <a:pt x="142" y="82"/>
                  </a:lnTo>
                  <a:lnTo>
                    <a:pt x="149" y="77"/>
                  </a:lnTo>
                  <a:lnTo>
                    <a:pt x="156" y="73"/>
                  </a:lnTo>
                  <a:lnTo>
                    <a:pt x="162" y="67"/>
                  </a:lnTo>
                  <a:lnTo>
                    <a:pt x="169" y="62"/>
                  </a:lnTo>
                  <a:lnTo>
                    <a:pt x="175" y="56"/>
                  </a:lnTo>
                  <a:lnTo>
                    <a:pt x="183" y="51"/>
                  </a:lnTo>
                  <a:lnTo>
                    <a:pt x="189" y="45"/>
                  </a:lnTo>
                  <a:lnTo>
                    <a:pt x="195" y="39"/>
                  </a:lnTo>
                  <a:lnTo>
                    <a:pt x="201" y="32"/>
                  </a:lnTo>
                  <a:lnTo>
                    <a:pt x="207" y="26"/>
                  </a:lnTo>
                  <a:lnTo>
                    <a:pt x="212" y="19"/>
                  </a:lnTo>
                  <a:lnTo>
                    <a:pt x="218" y="13"/>
                  </a:lnTo>
                  <a:lnTo>
                    <a:pt x="224" y="6"/>
                  </a:lnTo>
                  <a:lnTo>
                    <a:pt x="23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1" name="Freeform 18"/>
            <p:cNvSpPr>
              <a:spLocks/>
            </p:cNvSpPr>
            <p:nvPr/>
          </p:nvSpPr>
          <p:spPr bwMode="auto">
            <a:xfrm>
              <a:off x="3772" y="1644"/>
              <a:ext cx="34" cy="104"/>
            </a:xfrm>
            <a:custGeom>
              <a:avLst/>
              <a:gdLst>
                <a:gd name="T0" fmla="*/ 0 w 68"/>
                <a:gd name="T1" fmla="*/ 1 h 208"/>
                <a:gd name="T2" fmla="*/ 1 w 68"/>
                <a:gd name="T3" fmla="*/ 1 h 208"/>
                <a:gd name="T4" fmla="*/ 1 w 68"/>
                <a:gd name="T5" fmla="*/ 1 h 208"/>
                <a:gd name="T6" fmla="*/ 1 w 68"/>
                <a:gd name="T7" fmla="*/ 1 h 208"/>
                <a:gd name="T8" fmla="*/ 1 w 68"/>
                <a:gd name="T9" fmla="*/ 1 h 208"/>
                <a:gd name="T10" fmla="*/ 1 w 68"/>
                <a:gd name="T11" fmla="*/ 1 h 208"/>
                <a:gd name="T12" fmla="*/ 1 w 68"/>
                <a:gd name="T13" fmla="*/ 1 h 208"/>
                <a:gd name="T14" fmla="*/ 1 w 68"/>
                <a:gd name="T15" fmla="*/ 1 h 208"/>
                <a:gd name="T16" fmla="*/ 1 w 68"/>
                <a:gd name="T17" fmla="*/ 1 h 208"/>
                <a:gd name="T18" fmla="*/ 1 w 68"/>
                <a:gd name="T19" fmla="*/ 1 h 208"/>
                <a:gd name="T20" fmla="*/ 1 w 68"/>
                <a:gd name="T21" fmla="*/ 1 h 208"/>
                <a:gd name="T22" fmla="*/ 1 w 68"/>
                <a:gd name="T23" fmla="*/ 1 h 208"/>
                <a:gd name="T24" fmla="*/ 1 w 68"/>
                <a:gd name="T25" fmla="*/ 1 h 208"/>
                <a:gd name="T26" fmla="*/ 1 w 68"/>
                <a:gd name="T27" fmla="*/ 1 h 208"/>
                <a:gd name="T28" fmla="*/ 1 w 68"/>
                <a:gd name="T29" fmla="*/ 1 h 208"/>
                <a:gd name="T30" fmla="*/ 1 w 68"/>
                <a:gd name="T31" fmla="*/ 1 h 208"/>
                <a:gd name="T32" fmla="*/ 1 w 68"/>
                <a:gd name="T33" fmla="*/ 1 h 208"/>
                <a:gd name="T34" fmla="*/ 1 w 68"/>
                <a:gd name="T35" fmla="*/ 1 h 208"/>
                <a:gd name="T36" fmla="*/ 1 w 68"/>
                <a:gd name="T37" fmla="*/ 1 h 208"/>
                <a:gd name="T38" fmla="*/ 1 w 68"/>
                <a:gd name="T39" fmla="*/ 1 h 208"/>
                <a:gd name="T40" fmla="*/ 1 w 68"/>
                <a:gd name="T41" fmla="*/ 1 h 208"/>
                <a:gd name="T42" fmla="*/ 1 w 68"/>
                <a:gd name="T43" fmla="*/ 1 h 208"/>
                <a:gd name="T44" fmla="*/ 1 w 68"/>
                <a:gd name="T45" fmla="*/ 1 h 208"/>
                <a:gd name="T46" fmla="*/ 1 w 68"/>
                <a:gd name="T47" fmla="*/ 1 h 208"/>
                <a:gd name="T48" fmla="*/ 1 w 68"/>
                <a:gd name="T49" fmla="*/ 1 h 208"/>
                <a:gd name="T50" fmla="*/ 1 w 68"/>
                <a:gd name="T51" fmla="*/ 1 h 208"/>
                <a:gd name="T52" fmla="*/ 1 w 68"/>
                <a:gd name="T53" fmla="*/ 1 h 208"/>
                <a:gd name="T54" fmla="*/ 1 w 68"/>
                <a:gd name="T55" fmla="*/ 1 h 208"/>
                <a:gd name="T56" fmla="*/ 1 w 68"/>
                <a:gd name="T57" fmla="*/ 1 h 208"/>
                <a:gd name="T58" fmla="*/ 1 w 68"/>
                <a:gd name="T59" fmla="*/ 1 h 208"/>
                <a:gd name="T60" fmla="*/ 1 w 68"/>
                <a:gd name="T61" fmla="*/ 1 h 208"/>
                <a:gd name="T62" fmla="*/ 1 w 68"/>
                <a:gd name="T63" fmla="*/ 1 h 208"/>
                <a:gd name="T64" fmla="*/ 1 w 68"/>
                <a:gd name="T65" fmla="*/ 0 h 2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208">
                  <a:moveTo>
                    <a:pt x="0" y="208"/>
                  </a:moveTo>
                  <a:lnTo>
                    <a:pt x="3" y="202"/>
                  </a:lnTo>
                  <a:lnTo>
                    <a:pt x="7" y="196"/>
                  </a:lnTo>
                  <a:lnTo>
                    <a:pt x="12" y="190"/>
                  </a:lnTo>
                  <a:lnTo>
                    <a:pt x="16" y="183"/>
                  </a:lnTo>
                  <a:lnTo>
                    <a:pt x="19" y="177"/>
                  </a:lnTo>
                  <a:lnTo>
                    <a:pt x="23" y="171"/>
                  </a:lnTo>
                  <a:lnTo>
                    <a:pt x="26" y="165"/>
                  </a:lnTo>
                  <a:lnTo>
                    <a:pt x="30" y="159"/>
                  </a:lnTo>
                  <a:lnTo>
                    <a:pt x="32" y="152"/>
                  </a:lnTo>
                  <a:lnTo>
                    <a:pt x="35" y="146"/>
                  </a:lnTo>
                  <a:lnTo>
                    <a:pt x="38" y="140"/>
                  </a:lnTo>
                  <a:lnTo>
                    <a:pt x="41" y="134"/>
                  </a:lnTo>
                  <a:lnTo>
                    <a:pt x="43" y="127"/>
                  </a:lnTo>
                  <a:lnTo>
                    <a:pt x="46" y="120"/>
                  </a:lnTo>
                  <a:lnTo>
                    <a:pt x="48" y="114"/>
                  </a:lnTo>
                  <a:lnTo>
                    <a:pt x="51" y="108"/>
                  </a:lnTo>
                  <a:lnTo>
                    <a:pt x="52" y="101"/>
                  </a:lnTo>
                  <a:lnTo>
                    <a:pt x="54" y="94"/>
                  </a:lnTo>
                  <a:lnTo>
                    <a:pt x="55" y="87"/>
                  </a:lnTo>
                  <a:lnTo>
                    <a:pt x="57" y="81"/>
                  </a:lnTo>
                  <a:lnTo>
                    <a:pt x="58" y="74"/>
                  </a:lnTo>
                  <a:lnTo>
                    <a:pt x="60" y="68"/>
                  </a:lnTo>
                  <a:lnTo>
                    <a:pt x="61" y="60"/>
                  </a:lnTo>
                  <a:lnTo>
                    <a:pt x="63" y="54"/>
                  </a:lnTo>
                  <a:lnTo>
                    <a:pt x="63" y="47"/>
                  </a:lnTo>
                  <a:lnTo>
                    <a:pt x="64" y="40"/>
                  </a:lnTo>
                  <a:lnTo>
                    <a:pt x="65" y="33"/>
                  </a:lnTo>
                  <a:lnTo>
                    <a:pt x="66" y="27"/>
                  </a:lnTo>
                  <a:lnTo>
                    <a:pt x="66" y="20"/>
                  </a:lnTo>
                  <a:lnTo>
                    <a:pt x="67" y="13"/>
                  </a:lnTo>
                  <a:lnTo>
                    <a:pt x="67" y="6"/>
                  </a:lnTo>
                  <a:lnTo>
                    <a:pt x="68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2" name="Freeform 19"/>
            <p:cNvSpPr>
              <a:spLocks/>
            </p:cNvSpPr>
            <p:nvPr/>
          </p:nvSpPr>
          <p:spPr bwMode="auto">
            <a:xfrm>
              <a:off x="3804" y="1616"/>
              <a:ext cx="2" cy="28"/>
            </a:xfrm>
            <a:custGeom>
              <a:avLst/>
              <a:gdLst>
                <a:gd name="T0" fmla="*/ 1 w 4"/>
                <a:gd name="T1" fmla="*/ 1 h 55"/>
                <a:gd name="T2" fmla="*/ 1 w 4"/>
                <a:gd name="T3" fmla="*/ 1 h 55"/>
                <a:gd name="T4" fmla="*/ 1 w 4"/>
                <a:gd name="T5" fmla="*/ 1 h 55"/>
                <a:gd name="T6" fmla="*/ 1 w 4"/>
                <a:gd name="T7" fmla="*/ 1 h 55"/>
                <a:gd name="T8" fmla="*/ 1 w 4"/>
                <a:gd name="T9" fmla="*/ 1 h 55"/>
                <a:gd name="T10" fmla="*/ 1 w 4"/>
                <a:gd name="T11" fmla="*/ 1 h 55"/>
                <a:gd name="T12" fmla="*/ 1 w 4"/>
                <a:gd name="T13" fmla="*/ 1 h 55"/>
                <a:gd name="T14" fmla="*/ 0 w 4"/>
                <a:gd name="T15" fmla="*/ 1 h 55"/>
                <a:gd name="T16" fmla="*/ 0 w 4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55">
                  <a:moveTo>
                    <a:pt x="4" y="55"/>
                  </a:moveTo>
                  <a:lnTo>
                    <a:pt x="3" y="47"/>
                  </a:lnTo>
                  <a:lnTo>
                    <a:pt x="3" y="40"/>
                  </a:lnTo>
                  <a:lnTo>
                    <a:pt x="3" y="33"/>
                  </a:lnTo>
                  <a:lnTo>
                    <a:pt x="3" y="27"/>
                  </a:lnTo>
                  <a:lnTo>
                    <a:pt x="2" y="20"/>
                  </a:lnTo>
                  <a:lnTo>
                    <a:pt x="1" y="13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3" name="Freeform 20"/>
            <p:cNvSpPr>
              <a:spLocks/>
            </p:cNvSpPr>
            <p:nvPr/>
          </p:nvSpPr>
          <p:spPr bwMode="auto">
            <a:xfrm>
              <a:off x="3734" y="1500"/>
              <a:ext cx="70" cy="116"/>
            </a:xfrm>
            <a:custGeom>
              <a:avLst/>
              <a:gdLst>
                <a:gd name="T0" fmla="*/ 1 w 140"/>
                <a:gd name="T1" fmla="*/ 1 h 232"/>
                <a:gd name="T2" fmla="*/ 1 w 140"/>
                <a:gd name="T3" fmla="*/ 1 h 232"/>
                <a:gd name="T4" fmla="*/ 1 w 140"/>
                <a:gd name="T5" fmla="*/ 1 h 232"/>
                <a:gd name="T6" fmla="*/ 1 w 140"/>
                <a:gd name="T7" fmla="*/ 1 h 232"/>
                <a:gd name="T8" fmla="*/ 1 w 140"/>
                <a:gd name="T9" fmla="*/ 1 h 232"/>
                <a:gd name="T10" fmla="*/ 1 w 140"/>
                <a:gd name="T11" fmla="*/ 1 h 232"/>
                <a:gd name="T12" fmla="*/ 1 w 140"/>
                <a:gd name="T13" fmla="*/ 1 h 232"/>
                <a:gd name="T14" fmla="*/ 1 w 140"/>
                <a:gd name="T15" fmla="*/ 1 h 232"/>
                <a:gd name="T16" fmla="*/ 1 w 140"/>
                <a:gd name="T17" fmla="*/ 1 h 232"/>
                <a:gd name="T18" fmla="*/ 1 w 140"/>
                <a:gd name="T19" fmla="*/ 1 h 232"/>
                <a:gd name="T20" fmla="*/ 1 w 140"/>
                <a:gd name="T21" fmla="*/ 1 h 232"/>
                <a:gd name="T22" fmla="*/ 1 w 140"/>
                <a:gd name="T23" fmla="*/ 1 h 232"/>
                <a:gd name="T24" fmla="*/ 1 w 140"/>
                <a:gd name="T25" fmla="*/ 1 h 232"/>
                <a:gd name="T26" fmla="*/ 1 w 140"/>
                <a:gd name="T27" fmla="*/ 1 h 232"/>
                <a:gd name="T28" fmla="*/ 1 w 140"/>
                <a:gd name="T29" fmla="*/ 1 h 232"/>
                <a:gd name="T30" fmla="*/ 1 w 140"/>
                <a:gd name="T31" fmla="*/ 1 h 232"/>
                <a:gd name="T32" fmla="*/ 1 w 140"/>
                <a:gd name="T33" fmla="*/ 1 h 232"/>
                <a:gd name="T34" fmla="*/ 1 w 140"/>
                <a:gd name="T35" fmla="*/ 1 h 232"/>
                <a:gd name="T36" fmla="*/ 1 w 140"/>
                <a:gd name="T37" fmla="*/ 1 h 232"/>
                <a:gd name="T38" fmla="*/ 1 w 140"/>
                <a:gd name="T39" fmla="*/ 1 h 232"/>
                <a:gd name="T40" fmla="*/ 1 w 140"/>
                <a:gd name="T41" fmla="*/ 1 h 232"/>
                <a:gd name="T42" fmla="*/ 1 w 140"/>
                <a:gd name="T43" fmla="*/ 1 h 232"/>
                <a:gd name="T44" fmla="*/ 1 w 140"/>
                <a:gd name="T45" fmla="*/ 1 h 232"/>
                <a:gd name="T46" fmla="*/ 1 w 140"/>
                <a:gd name="T47" fmla="*/ 1 h 232"/>
                <a:gd name="T48" fmla="*/ 1 w 140"/>
                <a:gd name="T49" fmla="*/ 1 h 232"/>
                <a:gd name="T50" fmla="*/ 1 w 140"/>
                <a:gd name="T51" fmla="*/ 1 h 232"/>
                <a:gd name="T52" fmla="*/ 1 w 140"/>
                <a:gd name="T53" fmla="*/ 1 h 232"/>
                <a:gd name="T54" fmla="*/ 1 w 140"/>
                <a:gd name="T55" fmla="*/ 1 h 232"/>
                <a:gd name="T56" fmla="*/ 1 w 140"/>
                <a:gd name="T57" fmla="*/ 1 h 232"/>
                <a:gd name="T58" fmla="*/ 1 w 140"/>
                <a:gd name="T59" fmla="*/ 1 h 232"/>
                <a:gd name="T60" fmla="*/ 1 w 140"/>
                <a:gd name="T61" fmla="*/ 1 h 232"/>
                <a:gd name="T62" fmla="*/ 1 w 140"/>
                <a:gd name="T63" fmla="*/ 1 h 232"/>
                <a:gd name="T64" fmla="*/ 0 w 140"/>
                <a:gd name="T65" fmla="*/ 0 h 2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0" h="232">
                  <a:moveTo>
                    <a:pt x="140" y="232"/>
                  </a:moveTo>
                  <a:lnTo>
                    <a:pt x="138" y="222"/>
                  </a:lnTo>
                  <a:lnTo>
                    <a:pt x="136" y="213"/>
                  </a:lnTo>
                  <a:lnTo>
                    <a:pt x="134" y="204"/>
                  </a:lnTo>
                  <a:lnTo>
                    <a:pt x="132" y="196"/>
                  </a:lnTo>
                  <a:lnTo>
                    <a:pt x="129" y="187"/>
                  </a:lnTo>
                  <a:lnTo>
                    <a:pt x="127" y="179"/>
                  </a:lnTo>
                  <a:lnTo>
                    <a:pt x="124" y="171"/>
                  </a:lnTo>
                  <a:lnTo>
                    <a:pt x="122" y="164"/>
                  </a:lnTo>
                  <a:lnTo>
                    <a:pt x="118" y="154"/>
                  </a:lnTo>
                  <a:lnTo>
                    <a:pt x="115" y="146"/>
                  </a:lnTo>
                  <a:lnTo>
                    <a:pt x="112" y="138"/>
                  </a:lnTo>
                  <a:lnTo>
                    <a:pt x="109" y="131"/>
                  </a:lnTo>
                  <a:lnTo>
                    <a:pt x="105" y="123"/>
                  </a:lnTo>
                  <a:lnTo>
                    <a:pt x="101" y="116"/>
                  </a:lnTo>
                  <a:lnTo>
                    <a:pt x="97" y="108"/>
                  </a:lnTo>
                  <a:lnTo>
                    <a:pt x="93" y="102"/>
                  </a:lnTo>
                  <a:lnTo>
                    <a:pt x="88" y="93"/>
                  </a:lnTo>
                  <a:lnTo>
                    <a:pt x="82" y="86"/>
                  </a:lnTo>
                  <a:lnTo>
                    <a:pt x="77" y="78"/>
                  </a:lnTo>
                  <a:lnTo>
                    <a:pt x="73" y="72"/>
                  </a:lnTo>
                  <a:lnTo>
                    <a:pt x="67" y="65"/>
                  </a:lnTo>
                  <a:lnTo>
                    <a:pt x="62" y="58"/>
                  </a:lnTo>
                  <a:lnTo>
                    <a:pt x="56" y="52"/>
                  </a:lnTo>
                  <a:lnTo>
                    <a:pt x="51" y="46"/>
                  </a:lnTo>
                  <a:lnTo>
                    <a:pt x="45" y="39"/>
                  </a:lnTo>
                  <a:lnTo>
                    <a:pt x="39" y="32"/>
                  </a:lnTo>
                  <a:lnTo>
                    <a:pt x="33" y="26"/>
                  </a:lnTo>
                  <a:lnTo>
                    <a:pt x="27" y="21"/>
                  </a:lnTo>
                  <a:lnTo>
                    <a:pt x="19" y="15"/>
                  </a:lnTo>
                  <a:lnTo>
                    <a:pt x="13" y="9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4" name="Freeform 21"/>
            <p:cNvSpPr>
              <a:spLocks/>
            </p:cNvSpPr>
            <p:nvPr/>
          </p:nvSpPr>
          <p:spPr bwMode="auto">
            <a:xfrm>
              <a:off x="3486" y="1466"/>
              <a:ext cx="248" cy="73"/>
            </a:xfrm>
            <a:custGeom>
              <a:avLst/>
              <a:gdLst>
                <a:gd name="T0" fmla="*/ 2 w 495"/>
                <a:gd name="T1" fmla="*/ 1 h 145"/>
                <a:gd name="T2" fmla="*/ 2 w 495"/>
                <a:gd name="T3" fmla="*/ 1 h 145"/>
                <a:gd name="T4" fmla="*/ 2 w 495"/>
                <a:gd name="T5" fmla="*/ 1 h 145"/>
                <a:gd name="T6" fmla="*/ 2 w 495"/>
                <a:gd name="T7" fmla="*/ 1 h 145"/>
                <a:gd name="T8" fmla="*/ 2 w 495"/>
                <a:gd name="T9" fmla="*/ 1 h 145"/>
                <a:gd name="T10" fmla="*/ 2 w 495"/>
                <a:gd name="T11" fmla="*/ 1 h 145"/>
                <a:gd name="T12" fmla="*/ 2 w 495"/>
                <a:gd name="T13" fmla="*/ 1 h 145"/>
                <a:gd name="T14" fmla="*/ 2 w 495"/>
                <a:gd name="T15" fmla="*/ 1 h 145"/>
                <a:gd name="T16" fmla="*/ 2 w 495"/>
                <a:gd name="T17" fmla="*/ 1 h 145"/>
                <a:gd name="T18" fmla="*/ 2 w 495"/>
                <a:gd name="T19" fmla="*/ 1 h 145"/>
                <a:gd name="T20" fmla="*/ 2 w 495"/>
                <a:gd name="T21" fmla="*/ 1 h 145"/>
                <a:gd name="T22" fmla="*/ 2 w 495"/>
                <a:gd name="T23" fmla="*/ 0 h 145"/>
                <a:gd name="T24" fmla="*/ 2 w 495"/>
                <a:gd name="T25" fmla="*/ 0 h 145"/>
                <a:gd name="T26" fmla="*/ 2 w 495"/>
                <a:gd name="T27" fmla="*/ 0 h 145"/>
                <a:gd name="T28" fmla="*/ 1 w 495"/>
                <a:gd name="T29" fmla="*/ 1 h 145"/>
                <a:gd name="T30" fmla="*/ 1 w 495"/>
                <a:gd name="T31" fmla="*/ 1 h 145"/>
                <a:gd name="T32" fmla="*/ 1 w 495"/>
                <a:gd name="T33" fmla="*/ 1 h 145"/>
                <a:gd name="T34" fmla="*/ 1 w 495"/>
                <a:gd name="T35" fmla="*/ 1 h 145"/>
                <a:gd name="T36" fmla="*/ 1 w 495"/>
                <a:gd name="T37" fmla="*/ 1 h 145"/>
                <a:gd name="T38" fmla="*/ 1 w 495"/>
                <a:gd name="T39" fmla="*/ 1 h 145"/>
                <a:gd name="T40" fmla="*/ 1 w 495"/>
                <a:gd name="T41" fmla="*/ 1 h 145"/>
                <a:gd name="T42" fmla="*/ 1 w 495"/>
                <a:gd name="T43" fmla="*/ 1 h 145"/>
                <a:gd name="T44" fmla="*/ 1 w 495"/>
                <a:gd name="T45" fmla="*/ 1 h 145"/>
                <a:gd name="T46" fmla="*/ 1 w 495"/>
                <a:gd name="T47" fmla="*/ 1 h 145"/>
                <a:gd name="T48" fmla="*/ 1 w 495"/>
                <a:gd name="T49" fmla="*/ 1 h 145"/>
                <a:gd name="T50" fmla="*/ 1 w 495"/>
                <a:gd name="T51" fmla="*/ 1 h 145"/>
                <a:gd name="T52" fmla="*/ 1 w 495"/>
                <a:gd name="T53" fmla="*/ 1 h 145"/>
                <a:gd name="T54" fmla="*/ 1 w 495"/>
                <a:gd name="T55" fmla="*/ 1 h 145"/>
                <a:gd name="T56" fmla="*/ 1 w 495"/>
                <a:gd name="T57" fmla="*/ 1 h 145"/>
                <a:gd name="T58" fmla="*/ 1 w 495"/>
                <a:gd name="T59" fmla="*/ 1 h 145"/>
                <a:gd name="T60" fmla="*/ 1 w 495"/>
                <a:gd name="T61" fmla="*/ 1 h 145"/>
                <a:gd name="T62" fmla="*/ 1 w 495"/>
                <a:gd name="T63" fmla="*/ 1 h 1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95" h="145">
                  <a:moveTo>
                    <a:pt x="495" y="69"/>
                  </a:moveTo>
                  <a:lnTo>
                    <a:pt x="487" y="63"/>
                  </a:lnTo>
                  <a:lnTo>
                    <a:pt x="479" y="57"/>
                  </a:lnTo>
                  <a:lnTo>
                    <a:pt x="471" y="52"/>
                  </a:lnTo>
                  <a:lnTo>
                    <a:pt x="464" y="48"/>
                  </a:lnTo>
                  <a:lnTo>
                    <a:pt x="455" y="42"/>
                  </a:lnTo>
                  <a:lnTo>
                    <a:pt x="447" y="38"/>
                  </a:lnTo>
                  <a:lnTo>
                    <a:pt x="439" y="34"/>
                  </a:lnTo>
                  <a:lnTo>
                    <a:pt x="432" y="31"/>
                  </a:lnTo>
                  <a:lnTo>
                    <a:pt x="423" y="27"/>
                  </a:lnTo>
                  <a:lnTo>
                    <a:pt x="416" y="24"/>
                  </a:lnTo>
                  <a:lnTo>
                    <a:pt x="407" y="21"/>
                  </a:lnTo>
                  <a:lnTo>
                    <a:pt x="400" y="18"/>
                  </a:lnTo>
                  <a:lnTo>
                    <a:pt x="390" y="15"/>
                  </a:lnTo>
                  <a:lnTo>
                    <a:pt x="383" y="12"/>
                  </a:lnTo>
                  <a:lnTo>
                    <a:pt x="374" y="10"/>
                  </a:lnTo>
                  <a:lnTo>
                    <a:pt x="367" y="9"/>
                  </a:lnTo>
                  <a:lnTo>
                    <a:pt x="358" y="6"/>
                  </a:lnTo>
                  <a:lnTo>
                    <a:pt x="350" y="5"/>
                  </a:lnTo>
                  <a:lnTo>
                    <a:pt x="341" y="3"/>
                  </a:lnTo>
                  <a:lnTo>
                    <a:pt x="332" y="3"/>
                  </a:lnTo>
                  <a:lnTo>
                    <a:pt x="323" y="1"/>
                  </a:lnTo>
                  <a:lnTo>
                    <a:pt x="315" y="0"/>
                  </a:lnTo>
                  <a:lnTo>
                    <a:pt x="307" y="0"/>
                  </a:lnTo>
                  <a:lnTo>
                    <a:pt x="299" y="0"/>
                  </a:lnTo>
                  <a:lnTo>
                    <a:pt x="290" y="0"/>
                  </a:lnTo>
                  <a:lnTo>
                    <a:pt x="282" y="0"/>
                  </a:lnTo>
                  <a:lnTo>
                    <a:pt x="273" y="0"/>
                  </a:lnTo>
                  <a:lnTo>
                    <a:pt x="265" y="1"/>
                  </a:lnTo>
                  <a:lnTo>
                    <a:pt x="256" y="1"/>
                  </a:lnTo>
                  <a:lnTo>
                    <a:pt x="248" y="2"/>
                  </a:lnTo>
                  <a:lnTo>
                    <a:pt x="240" y="3"/>
                  </a:lnTo>
                  <a:lnTo>
                    <a:pt x="232" y="5"/>
                  </a:lnTo>
                  <a:lnTo>
                    <a:pt x="223" y="5"/>
                  </a:lnTo>
                  <a:lnTo>
                    <a:pt x="214" y="7"/>
                  </a:lnTo>
                  <a:lnTo>
                    <a:pt x="206" y="8"/>
                  </a:lnTo>
                  <a:lnTo>
                    <a:pt x="198" y="11"/>
                  </a:lnTo>
                  <a:lnTo>
                    <a:pt x="189" y="13"/>
                  </a:lnTo>
                  <a:lnTo>
                    <a:pt x="181" y="15"/>
                  </a:lnTo>
                  <a:lnTo>
                    <a:pt x="173" y="18"/>
                  </a:lnTo>
                  <a:lnTo>
                    <a:pt x="166" y="21"/>
                  </a:lnTo>
                  <a:lnTo>
                    <a:pt x="157" y="24"/>
                  </a:lnTo>
                  <a:lnTo>
                    <a:pt x="149" y="27"/>
                  </a:lnTo>
                  <a:lnTo>
                    <a:pt x="140" y="30"/>
                  </a:lnTo>
                  <a:lnTo>
                    <a:pt x="133" y="34"/>
                  </a:lnTo>
                  <a:lnTo>
                    <a:pt x="125" y="37"/>
                  </a:lnTo>
                  <a:lnTo>
                    <a:pt x="118" y="41"/>
                  </a:lnTo>
                  <a:lnTo>
                    <a:pt x="110" y="46"/>
                  </a:lnTo>
                  <a:lnTo>
                    <a:pt x="104" y="51"/>
                  </a:lnTo>
                  <a:lnTo>
                    <a:pt x="95" y="54"/>
                  </a:lnTo>
                  <a:lnTo>
                    <a:pt x="88" y="59"/>
                  </a:lnTo>
                  <a:lnTo>
                    <a:pt x="80" y="63"/>
                  </a:lnTo>
                  <a:lnTo>
                    <a:pt x="74" y="69"/>
                  </a:lnTo>
                  <a:lnTo>
                    <a:pt x="67" y="74"/>
                  </a:lnTo>
                  <a:lnTo>
                    <a:pt x="60" y="79"/>
                  </a:lnTo>
                  <a:lnTo>
                    <a:pt x="53" y="85"/>
                  </a:lnTo>
                  <a:lnTo>
                    <a:pt x="47" y="91"/>
                  </a:lnTo>
                  <a:lnTo>
                    <a:pt x="40" y="97"/>
                  </a:lnTo>
                  <a:lnTo>
                    <a:pt x="33" y="103"/>
                  </a:lnTo>
                  <a:lnTo>
                    <a:pt x="27" y="110"/>
                  </a:lnTo>
                  <a:lnTo>
                    <a:pt x="21" y="117"/>
                  </a:lnTo>
                  <a:lnTo>
                    <a:pt x="15" y="123"/>
                  </a:lnTo>
                  <a:lnTo>
                    <a:pt x="10" y="130"/>
                  </a:lnTo>
                  <a:lnTo>
                    <a:pt x="5" y="137"/>
                  </a:lnTo>
                  <a:lnTo>
                    <a:pt x="0" y="145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5" name="Freeform 22"/>
            <p:cNvSpPr>
              <a:spLocks/>
            </p:cNvSpPr>
            <p:nvPr/>
          </p:nvSpPr>
          <p:spPr bwMode="auto">
            <a:xfrm>
              <a:off x="3451" y="1539"/>
              <a:ext cx="74" cy="247"/>
            </a:xfrm>
            <a:custGeom>
              <a:avLst/>
              <a:gdLst>
                <a:gd name="T0" fmla="*/ 1 w 146"/>
                <a:gd name="T1" fmla="*/ 0 h 495"/>
                <a:gd name="T2" fmla="*/ 1 w 146"/>
                <a:gd name="T3" fmla="*/ 0 h 495"/>
                <a:gd name="T4" fmla="*/ 1 w 146"/>
                <a:gd name="T5" fmla="*/ 0 h 495"/>
                <a:gd name="T6" fmla="*/ 1 w 146"/>
                <a:gd name="T7" fmla="*/ 0 h 495"/>
                <a:gd name="T8" fmla="*/ 1 w 146"/>
                <a:gd name="T9" fmla="*/ 0 h 495"/>
                <a:gd name="T10" fmla="*/ 1 w 146"/>
                <a:gd name="T11" fmla="*/ 0 h 495"/>
                <a:gd name="T12" fmla="*/ 1 w 146"/>
                <a:gd name="T13" fmla="*/ 0 h 495"/>
                <a:gd name="T14" fmla="*/ 1 w 146"/>
                <a:gd name="T15" fmla="*/ 0 h 495"/>
                <a:gd name="T16" fmla="*/ 1 w 146"/>
                <a:gd name="T17" fmla="*/ 0 h 495"/>
                <a:gd name="T18" fmla="*/ 1 w 146"/>
                <a:gd name="T19" fmla="*/ 0 h 495"/>
                <a:gd name="T20" fmla="*/ 1 w 146"/>
                <a:gd name="T21" fmla="*/ 0 h 495"/>
                <a:gd name="T22" fmla="*/ 0 w 146"/>
                <a:gd name="T23" fmla="*/ 0 h 495"/>
                <a:gd name="T24" fmla="*/ 0 w 146"/>
                <a:gd name="T25" fmla="*/ 0 h 495"/>
                <a:gd name="T26" fmla="*/ 0 w 146"/>
                <a:gd name="T27" fmla="*/ 0 h 495"/>
                <a:gd name="T28" fmla="*/ 1 w 146"/>
                <a:gd name="T29" fmla="*/ 0 h 495"/>
                <a:gd name="T30" fmla="*/ 1 w 146"/>
                <a:gd name="T31" fmla="*/ 0 h 495"/>
                <a:gd name="T32" fmla="*/ 1 w 146"/>
                <a:gd name="T33" fmla="*/ 1 h 495"/>
                <a:gd name="T34" fmla="*/ 1 w 146"/>
                <a:gd name="T35" fmla="*/ 1 h 495"/>
                <a:gd name="T36" fmla="*/ 1 w 146"/>
                <a:gd name="T37" fmla="*/ 1 h 495"/>
                <a:gd name="T38" fmla="*/ 1 w 146"/>
                <a:gd name="T39" fmla="*/ 1 h 495"/>
                <a:gd name="T40" fmla="*/ 1 w 146"/>
                <a:gd name="T41" fmla="*/ 1 h 495"/>
                <a:gd name="T42" fmla="*/ 1 w 146"/>
                <a:gd name="T43" fmla="*/ 1 h 495"/>
                <a:gd name="T44" fmla="*/ 1 w 146"/>
                <a:gd name="T45" fmla="*/ 1 h 495"/>
                <a:gd name="T46" fmla="*/ 1 w 146"/>
                <a:gd name="T47" fmla="*/ 1 h 495"/>
                <a:gd name="T48" fmla="*/ 1 w 146"/>
                <a:gd name="T49" fmla="*/ 1 h 495"/>
                <a:gd name="T50" fmla="*/ 1 w 146"/>
                <a:gd name="T51" fmla="*/ 1 h 495"/>
                <a:gd name="T52" fmla="*/ 1 w 146"/>
                <a:gd name="T53" fmla="*/ 1 h 495"/>
                <a:gd name="T54" fmla="*/ 1 w 146"/>
                <a:gd name="T55" fmla="*/ 1 h 495"/>
                <a:gd name="T56" fmla="*/ 1 w 146"/>
                <a:gd name="T57" fmla="*/ 1 h 495"/>
                <a:gd name="T58" fmla="*/ 1 w 146"/>
                <a:gd name="T59" fmla="*/ 1 h 495"/>
                <a:gd name="T60" fmla="*/ 1 w 146"/>
                <a:gd name="T61" fmla="*/ 1 h 495"/>
                <a:gd name="T62" fmla="*/ 1 w 146"/>
                <a:gd name="T63" fmla="*/ 1 h 4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495">
                  <a:moveTo>
                    <a:pt x="69" y="0"/>
                  </a:moveTo>
                  <a:lnTo>
                    <a:pt x="63" y="6"/>
                  </a:lnTo>
                  <a:lnTo>
                    <a:pt x="57" y="14"/>
                  </a:lnTo>
                  <a:lnTo>
                    <a:pt x="52" y="21"/>
                  </a:lnTo>
                  <a:lnTo>
                    <a:pt x="48" y="30"/>
                  </a:lnTo>
                  <a:lnTo>
                    <a:pt x="42" y="37"/>
                  </a:lnTo>
                  <a:lnTo>
                    <a:pt x="38" y="45"/>
                  </a:lnTo>
                  <a:lnTo>
                    <a:pt x="34" y="52"/>
                  </a:lnTo>
                  <a:lnTo>
                    <a:pt x="31" y="61"/>
                  </a:lnTo>
                  <a:lnTo>
                    <a:pt x="27" y="68"/>
                  </a:lnTo>
                  <a:lnTo>
                    <a:pt x="24" y="76"/>
                  </a:lnTo>
                  <a:lnTo>
                    <a:pt x="21" y="84"/>
                  </a:lnTo>
                  <a:lnTo>
                    <a:pt x="18" y="93"/>
                  </a:lnTo>
                  <a:lnTo>
                    <a:pt x="15" y="101"/>
                  </a:lnTo>
                  <a:lnTo>
                    <a:pt x="12" y="109"/>
                  </a:lnTo>
                  <a:lnTo>
                    <a:pt x="10" y="117"/>
                  </a:lnTo>
                  <a:lnTo>
                    <a:pt x="9" y="126"/>
                  </a:lnTo>
                  <a:lnTo>
                    <a:pt x="6" y="134"/>
                  </a:lnTo>
                  <a:lnTo>
                    <a:pt x="5" y="142"/>
                  </a:lnTo>
                  <a:lnTo>
                    <a:pt x="3" y="151"/>
                  </a:lnTo>
                  <a:lnTo>
                    <a:pt x="3" y="160"/>
                  </a:lnTo>
                  <a:lnTo>
                    <a:pt x="1" y="168"/>
                  </a:lnTo>
                  <a:lnTo>
                    <a:pt x="0" y="176"/>
                  </a:lnTo>
                  <a:lnTo>
                    <a:pt x="0" y="185"/>
                  </a:lnTo>
                  <a:lnTo>
                    <a:pt x="0" y="194"/>
                  </a:lnTo>
                  <a:lnTo>
                    <a:pt x="0" y="202"/>
                  </a:lnTo>
                  <a:lnTo>
                    <a:pt x="0" y="211"/>
                  </a:lnTo>
                  <a:lnTo>
                    <a:pt x="0" y="219"/>
                  </a:lnTo>
                  <a:lnTo>
                    <a:pt x="1" y="228"/>
                  </a:lnTo>
                  <a:lnTo>
                    <a:pt x="1" y="236"/>
                  </a:lnTo>
                  <a:lnTo>
                    <a:pt x="2" y="245"/>
                  </a:lnTo>
                  <a:lnTo>
                    <a:pt x="3" y="253"/>
                  </a:lnTo>
                  <a:lnTo>
                    <a:pt x="5" y="262"/>
                  </a:lnTo>
                  <a:lnTo>
                    <a:pt x="5" y="269"/>
                  </a:lnTo>
                  <a:lnTo>
                    <a:pt x="7" y="279"/>
                  </a:lnTo>
                  <a:lnTo>
                    <a:pt x="8" y="286"/>
                  </a:lnTo>
                  <a:lnTo>
                    <a:pt x="11" y="295"/>
                  </a:lnTo>
                  <a:lnTo>
                    <a:pt x="13" y="302"/>
                  </a:lnTo>
                  <a:lnTo>
                    <a:pt x="15" y="311"/>
                  </a:lnTo>
                  <a:lnTo>
                    <a:pt x="18" y="318"/>
                  </a:lnTo>
                  <a:lnTo>
                    <a:pt x="21" y="327"/>
                  </a:lnTo>
                  <a:lnTo>
                    <a:pt x="24" y="335"/>
                  </a:lnTo>
                  <a:lnTo>
                    <a:pt x="27" y="343"/>
                  </a:lnTo>
                  <a:lnTo>
                    <a:pt x="30" y="351"/>
                  </a:lnTo>
                  <a:lnTo>
                    <a:pt x="34" y="359"/>
                  </a:lnTo>
                  <a:lnTo>
                    <a:pt x="37" y="366"/>
                  </a:lnTo>
                  <a:lnTo>
                    <a:pt x="41" y="374"/>
                  </a:lnTo>
                  <a:lnTo>
                    <a:pt x="46" y="382"/>
                  </a:lnTo>
                  <a:lnTo>
                    <a:pt x="51" y="390"/>
                  </a:lnTo>
                  <a:lnTo>
                    <a:pt x="54" y="397"/>
                  </a:lnTo>
                  <a:lnTo>
                    <a:pt x="59" y="405"/>
                  </a:lnTo>
                  <a:lnTo>
                    <a:pt x="63" y="411"/>
                  </a:lnTo>
                  <a:lnTo>
                    <a:pt x="69" y="419"/>
                  </a:lnTo>
                  <a:lnTo>
                    <a:pt x="74" y="425"/>
                  </a:lnTo>
                  <a:lnTo>
                    <a:pt x="80" y="432"/>
                  </a:lnTo>
                  <a:lnTo>
                    <a:pt x="86" y="439"/>
                  </a:lnTo>
                  <a:lnTo>
                    <a:pt x="92" y="446"/>
                  </a:lnTo>
                  <a:lnTo>
                    <a:pt x="97" y="452"/>
                  </a:lnTo>
                  <a:lnTo>
                    <a:pt x="103" y="459"/>
                  </a:lnTo>
                  <a:lnTo>
                    <a:pt x="110" y="465"/>
                  </a:lnTo>
                  <a:lnTo>
                    <a:pt x="117" y="471"/>
                  </a:lnTo>
                  <a:lnTo>
                    <a:pt x="123" y="477"/>
                  </a:lnTo>
                  <a:lnTo>
                    <a:pt x="131" y="483"/>
                  </a:lnTo>
                  <a:lnTo>
                    <a:pt x="138" y="489"/>
                  </a:lnTo>
                  <a:lnTo>
                    <a:pt x="146" y="495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6" name="Freeform 23"/>
            <p:cNvSpPr>
              <a:spLocks/>
            </p:cNvSpPr>
            <p:nvPr/>
          </p:nvSpPr>
          <p:spPr bwMode="auto">
            <a:xfrm>
              <a:off x="3531" y="2182"/>
              <a:ext cx="1" cy="20"/>
            </a:xfrm>
            <a:custGeom>
              <a:avLst/>
              <a:gdLst>
                <a:gd name="T0" fmla="*/ 0 w 2"/>
                <a:gd name="T1" fmla="*/ 0 h 41"/>
                <a:gd name="T2" fmla="*/ 0 w 2"/>
                <a:gd name="T3" fmla="*/ 0 h 41"/>
                <a:gd name="T4" fmla="*/ 0 w 2"/>
                <a:gd name="T5" fmla="*/ 0 h 41"/>
                <a:gd name="T6" fmla="*/ 0 w 2"/>
                <a:gd name="T7" fmla="*/ 0 h 41"/>
                <a:gd name="T8" fmla="*/ 1 w 2"/>
                <a:gd name="T9" fmla="*/ 0 h 41"/>
                <a:gd name="T10" fmla="*/ 1 w 2"/>
                <a:gd name="T11" fmla="*/ 0 h 41"/>
                <a:gd name="T12" fmla="*/ 1 w 2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41">
                  <a:moveTo>
                    <a:pt x="0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1" y="29"/>
                  </a:lnTo>
                  <a:lnTo>
                    <a:pt x="1" y="36"/>
                  </a:lnTo>
                  <a:lnTo>
                    <a:pt x="2" y="41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7" name="Freeform 24"/>
            <p:cNvSpPr>
              <a:spLocks/>
            </p:cNvSpPr>
            <p:nvPr/>
          </p:nvSpPr>
          <p:spPr bwMode="auto">
            <a:xfrm>
              <a:off x="3532" y="220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8" name="Freeform 25"/>
            <p:cNvSpPr>
              <a:spLocks/>
            </p:cNvSpPr>
            <p:nvPr/>
          </p:nvSpPr>
          <p:spPr bwMode="auto">
            <a:xfrm>
              <a:off x="3532" y="2202"/>
              <a:ext cx="51" cy="656"/>
            </a:xfrm>
            <a:custGeom>
              <a:avLst/>
              <a:gdLst>
                <a:gd name="T0" fmla="*/ 1 w 102"/>
                <a:gd name="T1" fmla="*/ 1 h 1311"/>
                <a:gd name="T2" fmla="*/ 1 w 102"/>
                <a:gd name="T3" fmla="*/ 1 h 1311"/>
                <a:gd name="T4" fmla="*/ 1 w 102"/>
                <a:gd name="T5" fmla="*/ 1 h 1311"/>
                <a:gd name="T6" fmla="*/ 1 w 102"/>
                <a:gd name="T7" fmla="*/ 1 h 1311"/>
                <a:gd name="T8" fmla="*/ 1 w 102"/>
                <a:gd name="T9" fmla="*/ 1 h 1311"/>
                <a:gd name="T10" fmla="*/ 1 w 102"/>
                <a:gd name="T11" fmla="*/ 1 h 1311"/>
                <a:gd name="T12" fmla="*/ 1 w 102"/>
                <a:gd name="T13" fmla="*/ 2 h 1311"/>
                <a:gd name="T14" fmla="*/ 1 w 102"/>
                <a:gd name="T15" fmla="*/ 2 h 1311"/>
                <a:gd name="T16" fmla="*/ 1 w 102"/>
                <a:gd name="T17" fmla="*/ 2 h 1311"/>
                <a:gd name="T18" fmla="*/ 1 w 102"/>
                <a:gd name="T19" fmla="*/ 2 h 1311"/>
                <a:gd name="T20" fmla="*/ 1 w 102"/>
                <a:gd name="T21" fmla="*/ 2 h 1311"/>
                <a:gd name="T22" fmla="*/ 1 w 102"/>
                <a:gd name="T23" fmla="*/ 2 h 1311"/>
                <a:gd name="T24" fmla="*/ 1 w 102"/>
                <a:gd name="T25" fmla="*/ 3 h 1311"/>
                <a:gd name="T26" fmla="*/ 1 w 102"/>
                <a:gd name="T27" fmla="*/ 3 h 1311"/>
                <a:gd name="T28" fmla="*/ 1 w 102"/>
                <a:gd name="T29" fmla="*/ 3 h 1311"/>
                <a:gd name="T30" fmla="*/ 1 w 102"/>
                <a:gd name="T31" fmla="*/ 3 h 1311"/>
                <a:gd name="T32" fmla="*/ 1 w 102"/>
                <a:gd name="T33" fmla="*/ 3 h 1311"/>
                <a:gd name="T34" fmla="*/ 1 w 102"/>
                <a:gd name="T35" fmla="*/ 3 h 1311"/>
                <a:gd name="T36" fmla="*/ 1 w 102"/>
                <a:gd name="T37" fmla="*/ 4 h 1311"/>
                <a:gd name="T38" fmla="*/ 1 w 102"/>
                <a:gd name="T39" fmla="*/ 4 h 1311"/>
                <a:gd name="T40" fmla="*/ 1 w 102"/>
                <a:gd name="T41" fmla="*/ 4 h 1311"/>
                <a:gd name="T42" fmla="*/ 1 w 102"/>
                <a:gd name="T43" fmla="*/ 4 h 1311"/>
                <a:gd name="T44" fmla="*/ 1 w 102"/>
                <a:gd name="T45" fmla="*/ 4 h 1311"/>
                <a:gd name="T46" fmla="*/ 1 w 102"/>
                <a:gd name="T47" fmla="*/ 4 h 1311"/>
                <a:gd name="T48" fmla="*/ 1 w 102"/>
                <a:gd name="T49" fmla="*/ 4 h 1311"/>
                <a:gd name="T50" fmla="*/ 1 w 102"/>
                <a:gd name="T51" fmla="*/ 5 h 1311"/>
                <a:gd name="T52" fmla="*/ 1 w 102"/>
                <a:gd name="T53" fmla="*/ 5 h 1311"/>
                <a:gd name="T54" fmla="*/ 1 w 102"/>
                <a:gd name="T55" fmla="*/ 5 h 1311"/>
                <a:gd name="T56" fmla="*/ 1 w 102"/>
                <a:gd name="T57" fmla="*/ 5 h 1311"/>
                <a:gd name="T58" fmla="*/ 1 w 102"/>
                <a:gd name="T59" fmla="*/ 5 h 1311"/>
                <a:gd name="T60" fmla="*/ 1 w 102"/>
                <a:gd name="T61" fmla="*/ 5 h 1311"/>
                <a:gd name="T62" fmla="*/ 1 w 102"/>
                <a:gd name="T63" fmla="*/ 6 h 131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2" h="1311">
                  <a:moveTo>
                    <a:pt x="0" y="0"/>
                  </a:moveTo>
                  <a:lnTo>
                    <a:pt x="3" y="20"/>
                  </a:lnTo>
                  <a:lnTo>
                    <a:pt x="7" y="41"/>
                  </a:lnTo>
                  <a:lnTo>
                    <a:pt x="10" y="62"/>
                  </a:lnTo>
                  <a:lnTo>
                    <a:pt x="13" y="83"/>
                  </a:lnTo>
                  <a:lnTo>
                    <a:pt x="16" y="103"/>
                  </a:lnTo>
                  <a:lnTo>
                    <a:pt x="19" y="125"/>
                  </a:lnTo>
                  <a:lnTo>
                    <a:pt x="22" y="146"/>
                  </a:lnTo>
                  <a:lnTo>
                    <a:pt x="26" y="167"/>
                  </a:lnTo>
                  <a:lnTo>
                    <a:pt x="28" y="188"/>
                  </a:lnTo>
                  <a:lnTo>
                    <a:pt x="31" y="209"/>
                  </a:lnTo>
                  <a:lnTo>
                    <a:pt x="34" y="230"/>
                  </a:lnTo>
                  <a:lnTo>
                    <a:pt x="37" y="252"/>
                  </a:lnTo>
                  <a:lnTo>
                    <a:pt x="39" y="272"/>
                  </a:lnTo>
                  <a:lnTo>
                    <a:pt x="42" y="293"/>
                  </a:lnTo>
                  <a:lnTo>
                    <a:pt x="44" y="315"/>
                  </a:lnTo>
                  <a:lnTo>
                    <a:pt x="47" y="336"/>
                  </a:lnTo>
                  <a:lnTo>
                    <a:pt x="49" y="356"/>
                  </a:lnTo>
                  <a:lnTo>
                    <a:pt x="51" y="378"/>
                  </a:lnTo>
                  <a:lnTo>
                    <a:pt x="53" y="398"/>
                  </a:lnTo>
                  <a:lnTo>
                    <a:pt x="55" y="419"/>
                  </a:lnTo>
                  <a:lnTo>
                    <a:pt x="57" y="440"/>
                  </a:lnTo>
                  <a:lnTo>
                    <a:pt x="59" y="461"/>
                  </a:lnTo>
                  <a:lnTo>
                    <a:pt x="61" y="482"/>
                  </a:lnTo>
                  <a:lnTo>
                    <a:pt x="65" y="504"/>
                  </a:lnTo>
                  <a:lnTo>
                    <a:pt x="66" y="524"/>
                  </a:lnTo>
                  <a:lnTo>
                    <a:pt x="68" y="544"/>
                  </a:lnTo>
                  <a:lnTo>
                    <a:pt x="70" y="566"/>
                  </a:lnTo>
                  <a:lnTo>
                    <a:pt x="72" y="587"/>
                  </a:lnTo>
                  <a:lnTo>
                    <a:pt x="73" y="607"/>
                  </a:lnTo>
                  <a:lnTo>
                    <a:pt x="75" y="628"/>
                  </a:lnTo>
                  <a:lnTo>
                    <a:pt x="77" y="649"/>
                  </a:lnTo>
                  <a:lnTo>
                    <a:pt x="79" y="670"/>
                  </a:lnTo>
                  <a:lnTo>
                    <a:pt x="80" y="690"/>
                  </a:lnTo>
                  <a:lnTo>
                    <a:pt x="81" y="711"/>
                  </a:lnTo>
                  <a:lnTo>
                    <a:pt x="82" y="730"/>
                  </a:lnTo>
                  <a:lnTo>
                    <a:pt x="84" y="752"/>
                  </a:lnTo>
                  <a:lnTo>
                    <a:pt x="85" y="772"/>
                  </a:lnTo>
                  <a:lnTo>
                    <a:pt x="86" y="792"/>
                  </a:lnTo>
                  <a:lnTo>
                    <a:pt x="87" y="813"/>
                  </a:lnTo>
                  <a:lnTo>
                    <a:pt x="89" y="834"/>
                  </a:lnTo>
                  <a:lnTo>
                    <a:pt x="89" y="853"/>
                  </a:lnTo>
                  <a:lnTo>
                    <a:pt x="90" y="874"/>
                  </a:lnTo>
                  <a:lnTo>
                    <a:pt x="91" y="894"/>
                  </a:lnTo>
                  <a:lnTo>
                    <a:pt x="92" y="914"/>
                  </a:lnTo>
                  <a:lnTo>
                    <a:pt x="92" y="934"/>
                  </a:lnTo>
                  <a:lnTo>
                    <a:pt x="94" y="955"/>
                  </a:lnTo>
                  <a:lnTo>
                    <a:pt x="94" y="974"/>
                  </a:lnTo>
                  <a:lnTo>
                    <a:pt x="96" y="996"/>
                  </a:lnTo>
                  <a:lnTo>
                    <a:pt x="96" y="1015"/>
                  </a:lnTo>
                  <a:lnTo>
                    <a:pt x="97" y="1035"/>
                  </a:lnTo>
                  <a:lnTo>
                    <a:pt x="97" y="1055"/>
                  </a:lnTo>
                  <a:lnTo>
                    <a:pt x="98" y="1075"/>
                  </a:lnTo>
                  <a:lnTo>
                    <a:pt x="98" y="1094"/>
                  </a:lnTo>
                  <a:lnTo>
                    <a:pt x="99" y="1115"/>
                  </a:lnTo>
                  <a:lnTo>
                    <a:pt x="99" y="1134"/>
                  </a:lnTo>
                  <a:lnTo>
                    <a:pt x="100" y="1154"/>
                  </a:lnTo>
                  <a:lnTo>
                    <a:pt x="100" y="1173"/>
                  </a:lnTo>
                  <a:lnTo>
                    <a:pt x="100" y="1193"/>
                  </a:lnTo>
                  <a:lnTo>
                    <a:pt x="100" y="1212"/>
                  </a:lnTo>
                  <a:lnTo>
                    <a:pt x="101" y="1232"/>
                  </a:lnTo>
                  <a:lnTo>
                    <a:pt x="101" y="1252"/>
                  </a:lnTo>
                  <a:lnTo>
                    <a:pt x="101" y="1271"/>
                  </a:lnTo>
                  <a:lnTo>
                    <a:pt x="101" y="1290"/>
                  </a:lnTo>
                  <a:lnTo>
                    <a:pt x="102" y="1311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9" name="Freeform 26"/>
            <p:cNvSpPr>
              <a:spLocks/>
            </p:cNvSpPr>
            <p:nvPr/>
          </p:nvSpPr>
          <p:spPr bwMode="auto">
            <a:xfrm>
              <a:off x="3520" y="2858"/>
              <a:ext cx="63" cy="822"/>
            </a:xfrm>
            <a:custGeom>
              <a:avLst/>
              <a:gdLst>
                <a:gd name="T0" fmla="*/ 0 w 127"/>
                <a:gd name="T1" fmla="*/ 1 h 1644"/>
                <a:gd name="T2" fmla="*/ 0 w 127"/>
                <a:gd name="T3" fmla="*/ 1 h 1644"/>
                <a:gd name="T4" fmla="*/ 0 w 127"/>
                <a:gd name="T5" fmla="*/ 1 h 1644"/>
                <a:gd name="T6" fmla="*/ 0 w 127"/>
                <a:gd name="T7" fmla="*/ 1 h 1644"/>
                <a:gd name="T8" fmla="*/ 0 w 127"/>
                <a:gd name="T9" fmla="*/ 2 h 1644"/>
                <a:gd name="T10" fmla="*/ 0 w 127"/>
                <a:gd name="T11" fmla="*/ 2 h 1644"/>
                <a:gd name="T12" fmla="*/ 0 w 127"/>
                <a:gd name="T13" fmla="*/ 2 h 1644"/>
                <a:gd name="T14" fmla="*/ 0 w 127"/>
                <a:gd name="T15" fmla="*/ 2 h 1644"/>
                <a:gd name="T16" fmla="*/ 0 w 127"/>
                <a:gd name="T17" fmla="*/ 3 h 1644"/>
                <a:gd name="T18" fmla="*/ 0 w 127"/>
                <a:gd name="T19" fmla="*/ 3 h 1644"/>
                <a:gd name="T20" fmla="*/ 0 w 127"/>
                <a:gd name="T21" fmla="*/ 3 h 1644"/>
                <a:gd name="T22" fmla="*/ 0 w 127"/>
                <a:gd name="T23" fmla="*/ 3 h 1644"/>
                <a:gd name="T24" fmla="*/ 0 w 127"/>
                <a:gd name="T25" fmla="*/ 4 h 1644"/>
                <a:gd name="T26" fmla="*/ 0 w 127"/>
                <a:gd name="T27" fmla="*/ 4 h 1644"/>
                <a:gd name="T28" fmla="*/ 0 w 127"/>
                <a:gd name="T29" fmla="*/ 4 h 1644"/>
                <a:gd name="T30" fmla="*/ 0 w 127"/>
                <a:gd name="T31" fmla="*/ 4 h 1644"/>
                <a:gd name="T32" fmla="*/ 0 w 127"/>
                <a:gd name="T33" fmla="*/ 5 h 1644"/>
                <a:gd name="T34" fmla="*/ 0 w 127"/>
                <a:gd name="T35" fmla="*/ 5 h 1644"/>
                <a:gd name="T36" fmla="*/ 0 w 127"/>
                <a:gd name="T37" fmla="*/ 5 h 1644"/>
                <a:gd name="T38" fmla="*/ 0 w 127"/>
                <a:gd name="T39" fmla="*/ 5 h 1644"/>
                <a:gd name="T40" fmla="*/ 0 w 127"/>
                <a:gd name="T41" fmla="*/ 5 h 1644"/>
                <a:gd name="T42" fmla="*/ 0 w 127"/>
                <a:gd name="T43" fmla="*/ 5 h 1644"/>
                <a:gd name="T44" fmla="*/ 0 w 127"/>
                <a:gd name="T45" fmla="*/ 6 h 1644"/>
                <a:gd name="T46" fmla="*/ 0 w 127"/>
                <a:gd name="T47" fmla="*/ 6 h 1644"/>
                <a:gd name="T48" fmla="*/ 0 w 127"/>
                <a:gd name="T49" fmla="*/ 6 h 1644"/>
                <a:gd name="T50" fmla="*/ 0 w 127"/>
                <a:gd name="T51" fmla="*/ 6 h 1644"/>
                <a:gd name="T52" fmla="*/ 0 w 127"/>
                <a:gd name="T53" fmla="*/ 6 h 1644"/>
                <a:gd name="T54" fmla="*/ 0 w 127"/>
                <a:gd name="T55" fmla="*/ 6 h 1644"/>
                <a:gd name="T56" fmla="*/ 0 w 127"/>
                <a:gd name="T57" fmla="*/ 7 h 1644"/>
                <a:gd name="T58" fmla="*/ 0 w 127"/>
                <a:gd name="T59" fmla="*/ 7 h 1644"/>
                <a:gd name="T60" fmla="*/ 0 w 127"/>
                <a:gd name="T61" fmla="*/ 7 h 1644"/>
                <a:gd name="T62" fmla="*/ 0 w 127"/>
                <a:gd name="T63" fmla="*/ 7 h 16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7" h="1644">
                  <a:moveTo>
                    <a:pt x="127" y="0"/>
                  </a:moveTo>
                  <a:lnTo>
                    <a:pt x="126" y="34"/>
                  </a:lnTo>
                  <a:lnTo>
                    <a:pt x="126" y="69"/>
                  </a:lnTo>
                  <a:lnTo>
                    <a:pt x="125" y="103"/>
                  </a:lnTo>
                  <a:lnTo>
                    <a:pt x="125" y="139"/>
                  </a:lnTo>
                  <a:lnTo>
                    <a:pt x="124" y="172"/>
                  </a:lnTo>
                  <a:lnTo>
                    <a:pt x="123" y="207"/>
                  </a:lnTo>
                  <a:lnTo>
                    <a:pt x="122" y="241"/>
                  </a:lnTo>
                  <a:lnTo>
                    <a:pt x="122" y="275"/>
                  </a:lnTo>
                  <a:lnTo>
                    <a:pt x="120" y="308"/>
                  </a:lnTo>
                  <a:lnTo>
                    <a:pt x="119" y="341"/>
                  </a:lnTo>
                  <a:lnTo>
                    <a:pt x="118" y="374"/>
                  </a:lnTo>
                  <a:lnTo>
                    <a:pt x="117" y="407"/>
                  </a:lnTo>
                  <a:lnTo>
                    <a:pt x="115" y="439"/>
                  </a:lnTo>
                  <a:lnTo>
                    <a:pt x="114" y="471"/>
                  </a:lnTo>
                  <a:lnTo>
                    <a:pt x="113" y="504"/>
                  </a:lnTo>
                  <a:lnTo>
                    <a:pt x="112" y="536"/>
                  </a:lnTo>
                  <a:lnTo>
                    <a:pt x="109" y="567"/>
                  </a:lnTo>
                  <a:lnTo>
                    <a:pt x="108" y="598"/>
                  </a:lnTo>
                  <a:lnTo>
                    <a:pt x="105" y="629"/>
                  </a:lnTo>
                  <a:lnTo>
                    <a:pt x="104" y="660"/>
                  </a:lnTo>
                  <a:lnTo>
                    <a:pt x="101" y="690"/>
                  </a:lnTo>
                  <a:lnTo>
                    <a:pt x="100" y="720"/>
                  </a:lnTo>
                  <a:lnTo>
                    <a:pt x="97" y="750"/>
                  </a:lnTo>
                  <a:lnTo>
                    <a:pt x="96" y="779"/>
                  </a:lnTo>
                  <a:lnTo>
                    <a:pt x="93" y="808"/>
                  </a:lnTo>
                  <a:lnTo>
                    <a:pt x="91" y="836"/>
                  </a:lnTo>
                  <a:lnTo>
                    <a:pt x="88" y="865"/>
                  </a:lnTo>
                  <a:lnTo>
                    <a:pt x="86" y="894"/>
                  </a:lnTo>
                  <a:lnTo>
                    <a:pt x="83" y="922"/>
                  </a:lnTo>
                  <a:lnTo>
                    <a:pt x="81" y="949"/>
                  </a:lnTo>
                  <a:lnTo>
                    <a:pt x="79" y="976"/>
                  </a:lnTo>
                  <a:lnTo>
                    <a:pt x="77" y="1004"/>
                  </a:lnTo>
                  <a:lnTo>
                    <a:pt x="74" y="1029"/>
                  </a:lnTo>
                  <a:lnTo>
                    <a:pt x="71" y="1055"/>
                  </a:lnTo>
                  <a:lnTo>
                    <a:pt x="68" y="1080"/>
                  </a:lnTo>
                  <a:lnTo>
                    <a:pt x="66" y="1107"/>
                  </a:lnTo>
                  <a:lnTo>
                    <a:pt x="63" y="1131"/>
                  </a:lnTo>
                  <a:lnTo>
                    <a:pt x="61" y="1155"/>
                  </a:lnTo>
                  <a:lnTo>
                    <a:pt x="58" y="1180"/>
                  </a:lnTo>
                  <a:lnTo>
                    <a:pt x="56" y="1204"/>
                  </a:lnTo>
                  <a:lnTo>
                    <a:pt x="53" y="1226"/>
                  </a:lnTo>
                  <a:lnTo>
                    <a:pt x="50" y="1250"/>
                  </a:lnTo>
                  <a:lnTo>
                    <a:pt x="47" y="1272"/>
                  </a:lnTo>
                  <a:lnTo>
                    <a:pt x="45" y="1295"/>
                  </a:lnTo>
                  <a:lnTo>
                    <a:pt x="42" y="1316"/>
                  </a:lnTo>
                  <a:lnTo>
                    <a:pt x="40" y="1337"/>
                  </a:lnTo>
                  <a:lnTo>
                    <a:pt x="37" y="1359"/>
                  </a:lnTo>
                  <a:lnTo>
                    <a:pt x="35" y="1380"/>
                  </a:lnTo>
                  <a:lnTo>
                    <a:pt x="32" y="1399"/>
                  </a:lnTo>
                  <a:lnTo>
                    <a:pt x="28" y="1419"/>
                  </a:lnTo>
                  <a:lnTo>
                    <a:pt x="26" y="1437"/>
                  </a:lnTo>
                  <a:lnTo>
                    <a:pt x="24" y="1456"/>
                  </a:lnTo>
                  <a:lnTo>
                    <a:pt x="21" y="1474"/>
                  </a:lnTo>
                  <a:lnTo>
                    <a:pt x="19" y="1493"/>
                  </a:lnTo>
                  <a:lnTo>
                    <a:pt x="17" y="1510"/>
                  </a:lnTo>
                  <a:lnTo>
                    <a:pt x="15" y="1527"/>
                  </a:lnTo>
                  <a:lnTo>
                    <a:pt x="12" y="1543"/>
                  </a:lnTo>
                  <a:lnTo>
                    <a:pt x="10" y="1559"/>
                  </a:lnTo>
                  <a:lnTo>
                    <a:pt x="8" y="1574"/>
                  </a:lnTo>
                  <a:lnTo>
                    <a:pt x="6" y="1589"/>
                  </a:lnTo>
                  <a:lnTo>
                    <a:pt x="4" y="1603"/>
                  </a:lnTo>
                  <a:lnTo>
                    <a:pt x="3" y="1617"/>
                  </a:lnTo>
                  <a:lnTo>
                    <a:pt x="1" y="1630"/>
                  </a:lnTo>
                  <a:lnTo>
                    <a:pt x="0" y="1644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0" name="Line 27"/>
            <p:cNvSpPr>
              <a:spLocks noChangeShapeType="1"/>
            </p:cNvSpPr>
            <p:nvPr/>
          </p:nvSpPr>
          <p:spPr bwMode="auto">
            <a:xfrm flipH="1">
              <a:off x="3513" y="3680"/>
              <a:ext cx="7" cy="44"/>
            </a:xfrm>
            <a:prstGeom prst="line">
              <a:avLst/>
            </a:prstGeom>
            <a:noFill/>
            <a:ln w="33338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1" name="Freeform 28"/>
            <p:cNvSpPr>
              <a:spLocks/>
            </p:cNvSpPr>
            <p:nvPr/>
          </p:nvSpPr>
          <p:spPr bwMode="auto">
            <a:xfrm>
              <a:off x="3509" y="3724"/>
              <a:ext cx="4" cy="50"/>
            </a:xfrm>
            <a:custGeom>
              <a:avLst/>
              <a:gdLst>
                <a:gd name="T0" fmla="*/ 1 w 8"/>
                <a:gd name="T1" fmla="*/ 0 h 98"/>
                <a:gd name="T2" fmla="*/ 1 w 8"/>
                <a:gd name="T3" fmla="*/ 1 h 98"/>
                <a:gd name="T4" fmla="*/ 1 w 8"/>
                <a:gd name="T5" fmla="*/ 1 h 98"/>
                <a:gd name="T6" fmla="*/ 1 w 8"/>
                <a:gd name="T7" fmla="*/ 1 h 98"/>
                <a:gd name="T8" fmla="*/ 1 w 8"/>
                <a:gd name="T9" fmla="*/ 1 h 98"/>
                <a:gd name="T10" fmla="*/ 1 w 8"/>
                <a:gd name="T11" fmla="*/ 1 h 98"/>
                <a:gd name="T12" fmla="*/ 1 w 8"/>
                <a:gd name="T13" fmla="*/ 1 h 98"/>
                <a:gd name="T14" fmla="*/ 1 w 8"/>
                <a:gd name="T15" fmla="*/ 1 h 98"/>
                <a:gd name="T16" fmla="*/ 1 w 8"/>
                <a:gd name="T17" fmla="*/ 1 h 98"/>
                <a:gd name="T18" fmla="*/ 1 w 8"/>
                <a:gd name="T19" fmla="*/ 1 h 98"/>
                <a:gd name="T20" fmla="*/ 0 w 8"/>
                <a:gd name="T21" fmla="*/ 1 h 98"/>
                <a:gd name="T22" fmla="*/ 0 w 8"/>
                <a:gd name="T23" fmla="*/ 1 h 98"/>
                <a:gd name="T24" fmla="*/ 0 w 8"/>
                <a:gd name="T25" fmla="*/ 1 h 98"/>
                <a:gd name="T26" fmla="*/ 0 w 8"/>
                <a:gd name="T27" fmla="*/ 1 h 98"/>
                <a:gd name="T28" fmla="*/ 0 w 8"/>
                <a:gd name="T29" fmla="*/ 1 h 98"/>
                <a:gd name="T30" fmla="*/ 0 w 8"/>
                <a:gd name="T31" fmla="*/ 1 h 98"/>
                <a:gd name="T32" fmla="*/ 0 w 8"/>
                <a:gd name="T33" fmla="*/ 1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98">
                  <a:moveTo>
                    <a:pt x="8" y="0"/>
                  </a:moveTo>
                  <a:lnTo>
                    <a:pt x="6" y="6"/>
                  </a:lnTo>
                  <a:lnTo>
                    <a:pt x="5" y="13"/>
                  </a:lnTo>
                  <a:lnTo>
                    <a:pt x="4" y="19"/>
                  </a:lnTo>
                  <a:lnTo>
                    <a:pt x="4" y="26"/>
                  </a:lnTo>
                  <a:lnTo>
                    <a:pt x="3" y="32"/>
                  </a:lnTo>
                  <a:lnTo>
                    <a:pt x="2" y="38"/>
                  </a:lnTo>
                  <a:lnTo>
                    <a:pt x="2" y="44"/>
                  </a:lnTo>
                  <a:lnTo>
                    <a:pt x="2" y="51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2"/>
                  </a:lnTo>
                  <a:lnTo>
                    <a:pt x="0" y="98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2" name="Freeform 29"/>
            <p:cNvSpPr>
              <a:spLocks/>
            </p:cNvSpPr>
            <p:nvPr/>
          </p:nvSpPr>
          <p:spPr bwMode="auto">
            <a:xfrm>
              <a:off x="3509" y="3774"/>
              <a:ext cx="23" cy="68"/>
            </a:xfrm>
            <a:custGeom>
              <a:avLst/>
              <a:gdLst>
                <a:gd name="T0" fmla="*/ 0 w 45"/>
                <a:gd name="T1" fmla="*/ 0 h 137"/>
                <a:gd name="T2" fmla="*/ 0 w 45"/>
                <a:gd name="T3" fmla="*/ 0 h 137"/>
                <a:gd name="T4" fmla="*/ 0 w 45"/>
                <a:gd name="T5" fmla="*/ 0 h 137"/>
                <a:gd name="T6" fmla="*/ 0 w 45"/>
                <a:gd name="T7" fmla="*/ 0 h 137"/>
                <a:gd name="T8" fmla="*/ 0 w 45"/>
                <a:gd name="T9" fmla="*/ 0 h 137"/>
                <a:gd name="T10" fmla="*/ 0 w 45"/>
                <a:gd name="T11" fmla="*/ 0 h 137"/>
                <a:gd name="T12" fmla="*/ 0 w 45"/>
                <a:gd name="T13" fmla="*/ 0 h 137"/>
                <a:gd name="T14" fmla="*/ 1 w 45"/>
                <a:gd name="T15" fmla="*/ 0 h 137"/>
                <a:gd name="T16" fmla="*/ 1 w 45"/>
                <a:gd name="T17" fmla="*/ 0 h 137"/>
                <a:gd name="T18" fmla="*/ 1 w 45"/>
                <a:gd name="T19" fmla="*/ 0 h 137"/>
                <a:gd name="T20" fmla="*/ 1 w 45"/>
                <a:gd name="T21" fmla="*/ 0 h 137"/>
                <a:gd name="T22" fmla="*/ 1 w 45"/>
                <a:gd name="T23" fmla="*/ 0 h 137"/>
                <a:gd name="T24" fmla="*/ 1 w 45"/>
                <a:gd name="T25" fmla="*/ 0 h 137"/>
                <a:gd name="T26" fmla="*/ 1 w 45"/>
                <a:gd name="T27" fmla="*/ 0 h 137"/>
                <a:gd name="T28" fmla="*/ 1 w 45"/>
                <a:gd name="T29" fmla="*/ 0 h 137"/>
                <a:gd name="T30" fmla="*/ 1 w 45"/>
                <a:gd name="T31" fmla="*/ 0 h 137"/>
                <a:gd name="T32" fmla="*/ 1 w 45"/>
                <a:gd name="T33" fmla="*/ 0 h 137"/>
                <a:gd name="T34" fmla="*/ 1 w 45"/>
                <a:gd name="T35" fmla="*/ 0 h 137"/>
                <a:gd name="T36" fmla="*/ 1 w 45"/>
                <a:gd name="T37" fmla="*/ 0 h 137"/>
                <a:gd name="T38" fmla="*/ 1 w 45"/>
                <a:gd name="T39" fmla="*/ 0 h 137"/>
                <a:gd name="T40" fmla="*/ 1 w 45"/>
                <a:gd name="T41" fmla="*/ 0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5" h="137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1" y="42"/>
                  </a:lnTo>
                  <a:lnTo>
                    <a:pt x="2" y="48"/>
                  </a:lnTo>
                  <a:lnTo>
                    <a:pt x="3" y="58"/>
                  </a:lnTo>
                  <a:lnTo>
                    <a:pt x="5" y="69"/>
                  </a:lnTo>
                  <a:lnTo>
                    <a:pt x="8" y="79"/>
                  </a:lnTo>
                  <a:lnTo>
                    <a:pt x="11" y="88"/>
                  </a:lnTo>
                  <a:lnTo>
                    <a:pt x="13" y="95"/>
                  </a:lnTo>
                  <a:lnTo>
                    <a:pt x="16" y="103"/>
                  </a:lnTo>
                  <a:lnTo>
                    <a:pt x="20" y="110"/>
                  </a:lnTo>
                  <a:lnTo>
                    <a:pt x="25" y="117"/>
                  </a:lnTo>
                  <a:lnTo>
                    <a:pt x="28" y="122"/>
                  </a:lnTo>
                  <a:lnTo>
                    <a:pt x="33" y="128"/>
                  </a:lnTo>
                  <a:lnTo>
                    <a:pt x="39" y="132"/>
                  </a:lnTo>
                  <a:lnTo>
                    <a:pt x="45" y="137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3" name="Freeform 30"/>
            <p:cNvSpPr>
              <a:spLocks/>
            </p:cNvSpPr>
            <p:nvPr/>
          </p:nvSpPr>
          <p:spPr bwMode="auto">
            <a:xfrm>
              <a:off x="3532" y="3842"/>
              <a:ext cx="40" cy="5"/>
            </a:xfrm>
            <a:custGeom>
              <a:avLst/>
              <a:gdLst>
                <a:gd name="T0" fmla="*/ 0 w 81"/>
                <a:gd name="T1" fmla="*/ 0 h 11"/>
                <a:gd name="T2" fmla="*/ 0 w 81"/>
                <a:gd name="T3" fmla="*/ 0 h 11"/>
                <a:gd name="T4" fmla="*/ 0 w 81"/>
                <a:gd name="T5" fmla="*/ 0 h 11"/>
                <a:gd name="T6" fmla="*/ 0 w 81"/>
                <a:gd name="T7" fmla="*/ 0 h 11"/>
                <a:gd name="T8" fmla="*/ 0 w 81"/>
                <a:gd name="T9" fmla="*/ 0 h 11"/>
                <a:gd name="T10" fmla="*/ 0 w 81"/>
                <a:gd name="T11" fmla="*/ 0 h 11"/>
                <a:gd name="T12" fmla="*/ 0 w 81"/>
                <a:gd name="T13" fmla="*/ 0 h 11"/>
                <a:gd name="T14" fmla="*/ 0 w 81"/>
                <a:gd name="T15" fmla="*/ 0 h 11"/>
                <a:gd name="T16" fmla="*/ 0 w 81"/>
                <a:gd name="T17" fmla="*/ 0 h 11"/>
                <a:gd name="T18" fmla="*/ 0 w 81"/>
                <a:gd name="T19" fmla="*/ 0 h 11"/>
                <a:gd name="T20" fmla="*/ 0 w 81"/>
                <a:gd name="T21" fmla="*/ 0 h 11"/>
                <a:gd name="T22" fmla="*/ 0 w 81"/>
                <a:gd name="T23" fmla="*/ 0 h 11"/>
                <a:gd name="T24" fmla="*/ 0 w 81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11">
                  <a:moveTo>
                    <a:pt x="0" y="0"/>
                  </a:moveTo>
                  <a:lnTo>
                    <a:pt x="7" y="4"/>
                  </a:lnTo>
                  <a:lnTo>
                    <a:pt x="13" y="7"/>
                  </a:lnTo>
                  <a:lnTo>
                    <a:pt x="19" y="8"/>
                  </a:lnTo>
                  <a:lnTo>
                    <a:pt x="25" y="10"/>
                  </a:lnTo>
                  <a:lnTo>
                    <a:pt x="31" y="10"/>
                  </a:lnTo>
                  <a:lnTo>
                    <a:pt x="37" y="11"/>
                  </a:lnTo>
                  <a:lnTo>
                    <a:pt x="43" y="11"/>
                  </a:lnTo>
                  <a:lnTo>
                    <a:pt x="50" y="11"/>
                  </a:lnTo>
                  <a:lnTo>
                    <a:pt x="60" y="8"/>
                  </a:lnTo>
                  <a:lnTo>
                    <a:pt x="70" y="6"/>
                  </a:lnTo>
                  <a:lnTo>
                    <a:pt x="76" y="2"/>
                  </a:lnTo>
                  <a:lnTo>
                    <a:pt x="81" y="1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4" name="Freeform 31"/>
            <p:cNvSpPr>
              <a:spLocks/>
            </p:cNvSpPr>
            <p:nvPr/>
          </p:nvSpPr>
          <p:spPr bwMode="auto">
            <a:xfrm>
              <a:off x="3572" y="2860"/>
              <a:ext cx="262" cy="983"/>
            </a:xfrm>
            <a:custGeom>
              <a:avLst/>
              <a:gdLst>
                <a:gd name="T0" fmla="*/ 1 w 523"/>
                <a:gd name="T1" fmla="*/ 8 h 1964"/>
                <a:gd name="T2" fmla="*/ 1 w 523"/>
                <a:gd name="T3" fmla="*/ 8 h 1964"/>
                <a:gd name="T4" fmla="*/ 1 w 523"/>
                <a:gd name="T5" fmla="*/ 8 h 1964"/>
                <a:gd name="T6" fmla="*/ 1 w 523"/>
                <a:gd name="T7" fmla="*/ 8 h 1964"/>
                <a:gd name="T8" fmla="*/ 1 w 523"/>
                <a:gd name="T9" fmla="*/ 8 h 1964"/>
                <a:gd name="T10" fmla="*/ 1 w 523"/>
                <a:gd name="T11" fmla="*/ 8 h 1964"/>
                <a:gd name="T12" fmla="*/ 1 w 523"/>
                <a:gd name="T13" fmla="*/ 7 h 1964"/>
                <a:gd name="T14" fmla="*/ 1 w 523"/>
                <a:gd name="T15" fmla="*/ 7 h 1964"/>
                <a:gd name="T16" fmla="*/ 1 w 523"/>
                <a:gd name="T17" fmla="*/ 7 h 1964"/>
                <a:gd name="T18" fmla="*/ 1 w 523"/>
                <a:gd name="T19" fmla="*/ 7 h 1964"/>
                <a:gd name="T20" fmla="*/ 2 w 523"/>
                <a:gd name="T21" fmla="*/ 6 h 1964"/>
                <a:gd name="T22" fmla="*/ 2 w 523"/>
                <a:gd name="T23" fmla="*/ 6 h 1964"/>
                <a:gd name="T24" fmla="*/ 2 w 523"/>
                <a:gd name="T25" fmla="*/ 6 h 1964"/>
                <a:gd name="T26" fmla="*/ 2 w 523"/>
                <a:gd name="T27" fmla="*/ 5 h 1964"/>
                <a:gd name="T28" fmla="*/ 2 w 523"/>
                <a:gd name="T29" fmla="*/ 5 h 1964"/>
                <a:gd name="T30" fmla="*/ 2 w 523"/>
                <a:gd name="T31" fmla="*/ 5 h 1964"/>
                <a:gd name="T32" fmla="*/ 2 w 523"/>
                <a:gd name="T33" fmla="*/ 4 h 1964"/>
                <a:gd name="T34" fmla="*/ 2 w 523"/>
                <a:gd name="T35" fmla="*/ 4 h 1964"/>
                <a:gd name="T36" fmla="*/ 2 w 523"/>
                <a:gd name="T37" fmla="*/ 4 h 1964"/>
                <a:gd name="T38" fmla="*/ 2 w 523"/>
                <a:gd name="T39" fmla="*/ 3 h 1964"/>
                <a:gd name="T40" fmla="*/ 2 w 523"/>
                <a:gd name="T41" fmla="*/ 3 h 1964"/>
                <a:gd name="T42" fmla="*/ 2 w 523"/>
                <a:gd name="T43" fmla="*/ 3 h 1964"/>
                <a:gd name="T44" fmla="*/ 2 w 523"/>
                <a:gd name="T45" fmla="*/ 2 h 1964"/>
                <a:gd name="T46" fmla="*/ 2 w 523"/>
                <a:gd name="T47" fmla="*/ 2 h 1964"/>
                <a:gd name="T48" fmla="*/ 2 w 523"/>
                <a:gd name="T49" fmla="*/ 2 h 1964"/>
                <a:gd name="T50" fmla="*/ 2 w 523"/>
                <a:gd name="T51" fmla="*/ 2 h 1964"/>
                <a:gd name="T52" fmla="*/ 2 w 523"/>
                <a:gd name="T53" fmla="*/ 1 h 1964"/>
                <a:gd name="T54" fmla="*/ 2 w 523"/>
                <a:gd name="T55" fmla="*/ 1 h 1964"/>
                <a:gd name="T56" fmla="*/ 2 w 523"/>
                <a:gd name="T57" fmla="*/ 1 h 1964"/>
                <a:gd name="T58" fmla="*/ 2 w 523"/>
                <a:gd name="T59" fmla="*/ 1 h 1964"/>
                <a:gd name="T60" fmla="*/ 3 w 523"/>
                <a:gd name="T61" fmla="*/ 1 h 1964"/>
                <a:gd name="T62" fmla="*/ 3 w 523"/>
                <a:gd name="T63" fmla="*/ 1 h 19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3" h="1964">
                  <a:moveTo>
                    <a:pt x="0" y="1964"/>
                  </a:moveTo>
                  <a:lnTo>
                    <a:pt x="14" y="1958"/>
                  </a:lnTo>
                  <a:lnTo>
                    <a:pt x="28" y="1951"/>
                  </a:lnTo>
                  <a:lnTo>
                    <a:pt x="42" y="1941"/>
                  </a:lnTo>
                  <a:lnTo>
                    <a:pt x="57" y="1930"/>
                  </a:lnTo>
                  <a:lnTo>
                    <a:pt x="70" y="1916"/>
                  </a:lnTo>
                  <a:lnTo>
                    <a:pt x="84" y="1900"/>
                  </a:lnTo>
                  <a:lnTo>
                    <a:pt x="97" y="1883"/>
                  </a:lnTo>
                  <a:lnTo>
                    <a:pt x="112" y="1865"/>
                  </a:lnTo>
                  <a:lnTo>
                    <a:pt x="124" y="1844"/>
                  </a:lnTo>
                  <a:lnTo>
                    <a:pt x="137" y="1821"/>
                  </a:lnTo>
                  <a:lnTo>
                    <a:pt x="150" y="1797"/>
                  </a:lnTo>
                  <a:lnTo>
                    <a:pt x="163" y="1772"/>
                  </a:lnTo>
                  <a:lnTo>
                    <a:pt x="176" y="1744"/>
                  </a:lnTo>
                  <a:lnTo>
                    <a:pt x="188" y="1716"/>
                  </a:lnTo>
                  <a:lnTo>
                    <a:pt x="200" y="1686"/>
                  </a:lnTo>
                  <a:lnTo>
                    <a:pt x="212" y="1657"/>
                  </a:lnTo>
                  <a:lnTo>
                    <a:pt x="222" y="1623"/>
                  </a:lnTo>
                  <a:lnTo>
                    <a:pt x="234" y="1589"/>
                  </a:lnTo>
                  <a:lnTo>
                    <a:pt x="245" y="1555"/>
                  </a:lnTo>
                  <a:lnTo>
                    <a:pt x="256" y="1520"/>
                  </a:lnTo>
                  <a:lnTo>
                    <a:pt x="266" y="1484"/>
                  </a:lnTo>
                  <a:lnTo>
                    <a:pt x="276" y="1447"/>
                  </a:lnTo>
                  <a:lnTo>
                    <a:pt x="287" y="1409"/>
                  </a:lnTo>
                  <a:lnTo>
                    <a:pt x="298" y="1371"/>
                  </a:lnTo>
                  <a:lnTo>
                    <a:pt x="307" y="1331"/>
                  </a:lnTo>
                  <a:lnTo>
                    <a:pt x="316" y="1292"/>
                  </a:lnTo>
                  <a:lnTo>
                    <a:pt x="325" y="1251"/>
                  </a:lnTo>
                  <a:lnTo>
                    <a:pt x="335" y="1210"/>
                  </a:lnTo>
                  <a:lnTo>
                    <a:pt x="343" y="1169"/>
                  </a:lnTo>
                  <a:lnTo>
                    <a:pt x="353" y="1127"/>
                  </a:lnTo>
                  <a:lnTo>
                    <a:pt x="362" y="1085"/>
                  </a:lnTo>
                  <a:lnTo>
                    <a:pt x="371" y="1045"/>
                  </a:lnTo>
                  <a:lnTo>
                    <a:pt x="378" y="1002"/>
                  </a:lnTo>
                  <a:lnTo>
                    <a:pt x="386" y="959"/>
                  </a:lnTo>
                  <a:lnTo>
                    <a:pt x="393" y="917"/>
                  </a:lnTo>
                  <a:lnTo>
                    <a:pt x="401" y="875"/>
                  </a:lnTo>
                  <a:lnTo>
                    <a:pt x="408" y="832"/>
                  </a:lnTo>
                  <a:lnTo>
                    <a:pt x="415" y="791"/>
                  </a:lnTo>
                  <a:lnTo>
                    <a:pt x="422" y="749"/>
                  </a:lnTo>
                  <a:lnTo>
                    <a:pt x="429" y="709"/>
                  </a:lnTo>
                  <a:lnTo>
                    <a:pt x="435" y="668"/>
                  </a:lnTo>
                  <a:lnTo>
                    <a:pt x="441" y="627"/>
                  </a:lnTo>
                  <a:lnTo>
                    <a:pt x="447" y="587"/>
                  </a:lnTo>
                  <a:lnTo>
                    <a:pt x="453" y="549"/>
                  </a:lnTo>
                  <a:lnTo>
                    <a:pt x="458" y="509"/>
                  </a:lnTo>
                  <a:lnTo>
                    <a:pt x="463" y="472"/>
                  </a:lnTo>
                  <a:lnTo>
                    <a:pt x="469" y="435"/>
                  </a:lnTo>
                  <a:lnTo>
                    <a:pt x="475" y="400"/>
                  </a:lnTo>
                  <a:lnTo>
                    <a:pt x="479" y="364"/>
                  </a:lnTo>
                  <a:lnTo>
                    <a:pt x="483" y="330"/>
                  </a:lnTo>
                  <a:lnTo>
                    <a:pt x="487" y="297"/>
                  </a:lnTo>
                  <a:lnTo>
                    <a:pt x="491" y="266"/>
                  </a:lnTo>
                  <a:lnTo>
                    <a:pt x="494" y="235"/>
                  </a:lnTo>
                  <a:lnTo>
                    <a:pt x="498" y="206"/>
                  </a:lnTo>
                  <a:lnTo>
                    <a:pt x="501" y="178"/>
                  </a:lnTo>
                  <a:lnTo>
                    <a:pt x="505" y="152"/>
                  </a:lnTo>
                  <a:lnTo>
                    <a:pt x="507" y="127"/>
                  </a:lnTo>
                  <a:lnTo>
                    <a:pt x="510" y="103"/>
                  </a:lnTo>
                  <a:lnTo>
                    <a:pt x="512" y="81"/>
                  </a:lnTo>
                  <a:lnTo>
                    <a:pt x="515" y="62"/>
                  </a:lnTo>
                  <a:lnTo>
                    <a:pt x="517" y="42"/>
                  </a:lnTo>
                  <a:lnTo>
                    <a:pt x="519" y="26"/>
                  </a:lnTo>
                  <a:lnTo>
                    <a:pt x="521" y="11"/>
                  </a:lnTo>
                  <a:lnTo>
                    <a:pt x="523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5" name="Freeform 32"/>
            <p:cNvSpPr>
              <a:spLocks/>
            </p:cNvSpPr>
            <p:nvPr/>
          </p:nvSpPr>
          <p:spPr bwMode="auto">
            <a:xfrm>
              <a:off x="3834" y="2860"/>
              <a:ext cx="95" cy="863"/>
            </a:xfrm>
            <a:custGeom>
              <a:avLst/>
              <a:gdLst>
                <a:gd name="T0" fmla="*/ 0 w 191"/>
                <a:gd name="T1" fmla="*/ 1 h 1726"/>
                <a:gd name="T2" fmla="*/ 0 w 191"/>
                <a:gd name="T3" fmla="*/ 1 h 1726"/>
                <a:gd name="T4" fmla="*/ 0 w 191"/>
                <a:gd name="T5" fmla="*/ 1 h 1726"/>
                <a:gd name="T6" fmla="*/ 0 w 191"/>
                <a:gd name="T7" fmla="*/ 1 h 1726"/>
                <a:gd name="T8" fmla="*/ 0 w 191"/>
                <a:gd name="T9" fmla="*/ 1 h 1726"/>
                <a:gd name="T10" fmla="*/ 0 w 191"/>
                <a:gd name="T11" fmla="*/ 1 h 1726"/>
                <a:gd name="T12" fmla="*/ 0 w 191"/>
                <a:gd name="T13" fmla="*/ 1 h 1726"/>
                <a:gd name="T14" fmla="*/ 0 w 191"/>
                <a:gd name="T15" fmla="*/ 2 h 1726"/>
                <a:gd name="T16" fmla="*/ 0 w 191"/>
                <a:gd name="T17" fmla="*/ 2 h 1726"/>
                <a:gd name="T18" fmla="*/ 0 w 191"/>
                <a:gd name="T19" fmla="*/ 2 h 1726"/>
                <a:gd name="T20" fmla="*/ 0 w 191"/>
                <a:gd name="T21" fmla="*/ 2 h 1726"/>
                <a:gd name="T22" fmla="*/ 0 w 191"/>
                <a:gd name="T23" fmla="*/ 3 h 1726"/>
                <a:gd name="T24" fmla="*/ 0 w 191"/>
                <a:gd name="T25" fmla="*/ 3 h 1726"/>
                <a:gd name="T26" fmla="*/ 0 w 191"/>
                <a:gd name="T27" fmla="*/ 3 h 1726"/>
                <a:gd name="T28" fmla="*/ 0 w 191"/>
                <a:gd name="T29" fmla="*/ 3 h 1726"/>
                <a:gd name="T30" fmla="*/ 0 w 191"/>
                <a:gd name="T31" fmla="*/ 4 h 1726"/>
                <a:gd name="T32" fmla="*/ 0 w 191"/>
                <a:gd name="T33" fmla="*/ 4 h 1726"/>
                <a:gd name="T34" fmla="*/ 0 w 191"/>
                <a:gd name="T35" fmla="*/ 4 h 1726"/>
                <a:gd name="T36" fmla="*/ 0 w 191"/>
                <a:gd name="T37" fmla="*/ 4 h 1726"/>
                <a:gd name="T38" fmla="*/ 0 w 191"/>
                <a:gd name="T39" fmla="*/ 5 h 1726"/>
                <a:gd name="T40" fmla="*/ 0 w 191"/>
                <a:gd name="T41" fmla="*/ 5 h 1726"/>
                <a:gd name="T42" fmla="*/ 0 w 191"/>
                <a:gd name="T43" fmla="*/ 5 h 1726"/>
                <a:gd name="T44" fmla="*/ 0 w 191"/>
                <a:gd name="T45" fmla="*/ 5 h 1726"/>
                <a:gd name="T46" fmla="*/ 0 w 191"/>
                <a:gd name="T47" fmla="*/ 6 h 1726"/>
                <a:gd name="T48" fmla="*/ 0 w 191"/>
                <a:gd name="T49" fmla="*/ 6 h 1726"/>
                <a:gd name="T50" fmla="*/ 0 w 191"/>
                <a:gd name="T51" fmla="*/ 6 h 1726"/>
                <a:gd name="T52" fmla="*/ 0 w 191"/>
                <a:gd name="T53" fmla="*/ 6 h 1726"/>
                <a:gd name="T54" fmla="*/ 0 w 191"/>
                <a:gd name="T55" fmla="*/ 6 h 1726"/>
                <a:gd name="T56" fmla="*/ 0 w 191"/>
                <a:gd name="T57" fmla="*/ 7 h 1726"/>
                <a:gd name="T58" fmla="*/ 0 w 191"/>
                <a:gd name="T59" fmla="*/ 7 h 1726"/>
                <a:gd name="T60" fmla="*/ 0 w 191"/>
                <a:gd name="T61" fmla="*/ 7 h 1726"/>
                <a:gd name="T62" fmla="*/ 0 w 191"/>
                <a:gd name="T63" fmla="*/ 7 h 17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1726">
                  <a:moveTo>
                    <a:pt x="0" y="0"/>
                  </a:moveTo>
                  <a:lnTo>
                    <a:pt x="8" y="12"/>
                  </a:lnTo>
                  <a:lnTo>
                    <a:pt x="16" y="27"/>
                  </a:lnTo>
                  <a:lnTo>
                    <a:pt x="24" y="42"/>
                  </a:lnTo>
                  <a:lnTo>
                    <a:pt x="32" y="60"/>
                  </a:lnTo>
                  <a:lnTo>
                    <a:pt x="39" y="76"/>
                  </a:lnTo>
                  <a:lnTo>
                    <a:pt x="46" y="95"/>
                  </a:lnTo>
                  <a:lnTo>
                    <a:pt x="53" y="115"/>
                  </a:lnTo>
                  <a:lnTo>
                    <a:pt x="60" y="136"/>
                  </a:lnTo>
                  <a:lnTo>
                    <a:pt x="67" y="156"/>
                  </a:lnTo>
                  <a:lnTo>
                    <a:pt x="73" y="179"/>
                  </a:lnTo>
                  <a:lnTo>
                    <a:pt x="79" y="202"/>
                  </a:lnTo>
                  <a:lnTo>
                    <a:pt x="85" y="226"/>
                  </a:lnTo>
                  <a:lnTo>
                    <a:pt x="90" y="250"/>
                  </a:lnTo>
                  <a:lnTo>
                    <a:pt x="95" y="275"/>
                  </a:lnTo>
                  <a:lnTo>
                    <a:pt x="100" y="302"/>
                  </a:lnTo>
                  <a:lnTo>
                    <a:pt x="106" y="329"/>
                  </a:lnTo>
                  <a:lnTo>
                    <a:pt x="110" y="356"/>
                  </a:lnTo>
                  <a:lnTo>
                    <a:pt x="115" y="383"/>
                  </a:lnTo>
                  <a:lnTo>
                    <a:pt x="119" y="410"/>
                  </a:lnTo>
                  <a:lnTo>
                    <a:pt x="124" y="440"/>
                  </a:lnTo>
                  <a:lnTo>
                    <a:pt x="128" y="469"/>
                  </a:lnTo>
                  <a:lnTo>
                    <a:pt x="132" y="499"/>
                  </a:lnTo>
                  <a:lnTo>
                    <a:pt x="136" y="529"/>
                  </a:lnTo>
                  <a:lnTo>
                    <a:pt x="140" y="561"/>
                  </a:lnTo>
                  <a:lnTo>
                    <a:pt x="143" y="591"/>
                  </a:lnTo>
                  <a:lnTo>
                    <a:pt x="146" y="622"/>
                  </a:lnTo>
                  <a:lnTo>
                    <a:pt x="149" y="653"/>
                  </a:lnTo>
                  <a:lnTo>
                    <a:pt x="152" y="686"/>
                  </a:lnTo>
                  <a:lnTo>
                    <a:pt x="154" y="717"/>
                  </a:lnTo>
                  <a:lnTo>
                    <a:pt x="157" y="750"/>
                  </a:lnTo>
                  <a:lnTo>
                    <a:pt x="160" y="782"/>
                  </a:lnTo>
                  <a:lnTo>
                    <a:pt x="163" y="816"/>
                  </a:lnTo>
                  <a:lnTo>
                    <a:pt x="164" y="847"/>
                  </a:lnTo>
                  <a:lnTo>
                    <a:pt x="166" y="880"/>
                  </a:lnTo>
                  <a:lnTo>
                    <a:pt x="168" y="913"/>
                  </a:lnTo>
                  <a:lnTo>
                    <a:pt x="170" y="945"/>
                  </a:lnTo>
                  <a:lnTo>
                    <a:pt x="171" y="978"/>
                  </a:lnTo>
                  <a:lnTo>
                    <a:pt x="173" y="1010"/>
                  </a:lnTo>
                  <a:lnTo>
                    <a:pt x="175" y="1043"/>
                  </a:lnTo>
                  <a:lnTo>
                    <a:pt x="177" y="1075"/>
                  </a:lnTo>
                  <a:lnTo>
                    <a:pt x="177" y="1107"/>
                  </a:lnTo>
                  <a:lnTo>
                    <a:pt x="179" y="1138"/>
                  </a:lnTo>
                  <a:lnTo>
                    <a:pt x="179" y="1170"/>
                  </a:lnTo>
                  <a:lnTo>
                    <a:pt x="181" y="1201"/>
                  </a:lnTo>
                  <a:lnTo>
                    <a:pt x="181" y="1232"/>
                  </a:lnTo>
                  <a:lnTo>
                    <a:pt x="183" y="1263"/>
                  </a:lnTo>
                  <a:lnTo>
                    <a:pt x="183" y="1294"/>
                  </a:lnTo>
                  <a:lnTo>
                    <a:pt x="185" y="1325"/>
                  </a:lnTo>
                  <a:lnTo>
                    <a:pt x="185" y="1354"/>
                  </a:lnTo>
                  <a:lnTo>
                    <a:pt x="185" y="1383"/>
                  </a:lnTo>
                  <a:lnTo>
                    <a:pt x="185" y="1412"/>
                  </a:lnTo>
                  <a:lnTo>
                    <a:pt x="187" y="1440"/>
                  </a:lnTo>
                  <a:lnTo>
                    <a:pt x="187" y="1466"/>
                  </a:lnTo>
                  <a:lnTo>
                    <a:pt x="188" y="1494"/>
                  </a:lnTo>
                  <a:lnTo>
                    <a:pt x="188" y="1520"/>
                  </a:lnTo>
                  <a:lnTo>
                    <a:pt x="189" y="1547"/>
                  </a:lnTo>
                  <a:lnTo>
                    <a:pt x="189" y="1571"/>
                  </a:lnTo>
                  <a:lnTo>
                    <a:pt x="189" y="1596"/>
                  </a:lnTo>
                  <a:lnTo>
                    <a:pt x="189" y="1619"/>
                  </a:lnTo>
                  <a:lnTo>
                    <a:pt x="190" y="1642"/>
                  </a:lnTo>
                  <a:lnTo>
                    <a:pt x="190" y="1664"/>
                  </a:lnTo>
                  <a:lnTo>
                    <a:pt x="190" y="1685"/>
                  </a:lnTo>
                  <a:lnTo>
                    <a:pt x="190" y="1705"/>
                  </a:lnTo>
                  <a:lnTo>
                    <a:pt x="191" y="1726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6" name="Freeform 33"/>
            <p:cNvSpPr>
              <a:spLocks/>
            </p:cNvSpPr>
            <p:nvPr/>
          </p:nvSpPr>
          <p:spPr bwMode="auto">
            <a:xfrm>
              <a:off x="3929" y="3723"/>
              <a:ext cx="2" cy="79"/>
            </a:xfrm>
            <a:custGeom>
              <a:avLst/>
              <a:gdLst>
                <a:gd name="T0" fmla="*/ 0 w 3"/>
                <a:gd name="T1" fmla="*/ 0 h 157"/>
                <a:gd name="T2" fmla="*/ 0 w 3"/>
                <a:gd name="T3" fmla="*/ 1 h 157"/>
                <a:gd name="T4" fmla="*/ 0 w 3"/>
                <a:gd name="T5" fmla="*/ 1 h 157"/>
                <a:gd name="T6" fmla="*/ 0 w 3"/>
                <a:gd name="T7" fmla="*/ 1 h 157"/>
                <a:gd name="T8" fmla="*/ 0 w 3"/>
                <a:gd name="T9" fmla="*/ 1 h 157"/>
                <a:gd name="T10" fmla="*/ 0 w 3"/>
                <a:gd name="T11" fmla="*/ 1 h 157"/>
                <a:gd name="T12" fmla="*/ 0 w 3"/>
                <a:gd name="T13" fmla="*/ 1 h 157"/>
                <a:gd name="T14" fmla="*/ 0 w 3"/>
                <a:gd name="T15" fmla="*/ 1 h 157"/>
                <a:gd name="T16" fmla="*/ 0 w 3"/>
                <a:gd name="T17" fmla="*/ 1 h 157"/>
                <a:gd name="T18" fmla="*/ 0 w 3"/>
                <a:gd name="T19" fmla="*/ 1 h 157"/>
                <a:gd name="T20" fmla="*/ 0 w 3"/>
                <a:gd name="T21" fmla="*/ 1 h 157"/>
                <a:gd name="T22" fmla="*/ 0 w 3"/>
                <a:gd name="T23" fmla="*/ 1 h 157"/>
                <a:gd name="T24" fmla="*/ 0 w 3"/>
                <a:gd name="T25" fmla="*/ 1 h 157"/>
                <a:gd name="T26" fmla="*/ 0 w 3"/>
                <a:gd name="T27" fmla="*/ 1 h 157"/>
                <a:gd name="T28" fmla="*/ 0 w 3"/>
                <a:gd name="T29" fmla="*/ 1 h 157"/>
                <a:gd name="T30" fmla="*/ 0 w 3"/>
                <a:gd name="T31" fmla="*/ 1 h 157"/>
                <a:gd name="T32" fmla="*/ 1 w 3"/>
                <a:gd name="T33" fmla="*/ 1 h 157"/>
                <a:gd name="T34" fmla="*/ 1 w 3"/>
                <a:gd name="T35" fmla="*/ 1 h 157"/>
                <a:gd name="T36" fmla="*/ 1 w 3"/>
                <a:gd name="T37" fmla="*/ 1 h 157"/>
                <a:gd name="T38" fmla="*/ 1 w 3"/>
                <a:gd name="T39" fmla="*/ 1 h 157"/>
                <a:gd name="T40" fmla="*/ 1 w 3"/>
                <a:gd name="T41" fmla="*/ 1 h 157"/>
                <a:gd name="T42" fmla="*/ 1 w 3"/>
                <a:gd name="T43" fmla="*/ 1 h 157"/>
                <a:gd name="T44" fmla="*/ 1 w 3"/>
                <a:gd name="T45" fmla="*/ 1 h 157"/>
                <a:gd name="T46" fmla="*/ 1 w 3"/>
                <a:gd name="T47" fmla="*/ 1 h 157"/>
                <a:gd name="T48" fmla="*/ 1 w 3"/>
                <a:gd name="T49" fmla="*/ 1 h 1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" h="157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0" y="49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0" y="86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1" y="103"/>
                  </a:lnTo>
                  <a:lnTo>
                    <a:pt x="1" y="111"/>
                  </a:lnTo>
                  <a:lnTo>
                    <a:pt x="1" y="121"/>
                  </a:lnTo>
                  <a:lnTo>
                    <a:pt x="1" y="129"/>
                  </a:lnTo>
                  <a:lnTo>
                    <a:pt x="1" y="136"/>
                  </a:lnTo>
                  <a:lnTo>
                    <a:pt x="1" y="142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7" name="Freeform 34"/>
            <p:cNvSpPr>
              <a:spLocks/>
            </p:cNvSpPr>
            <p:nvPr/>
          </p:nvSpPr>
          <p:spPr bwMode="auto">
            <a:xfrm>
              <a:off x="3931" y="3802"/>
              <a:ext cx="15" cy="25"/>
            </a:xfrm>
            <a:custGeom>
              <a:avLst/>
              <a:gdLst>
                <a:gd name="T0" fmla="*/ 0 w 30"/>
                <a:gd name="T1" fmla="*/ 0 h 51"/>
                <a:gd name="T2" fmla="*/ 0 w 30"/>
                <a:gd name="T3" fmla="*/ 0 h 51"/>
                <a:gd name="T4" fmla="*/ 1 w 30"/>
                <a:gd name="T5" fmla="*/ 0 h 51"/>
                <a:gd name="T6" fmla="*/ 1 w 30"/>
                <a:gd name="T7" fmla="*/ 0 h 51"/>
                <a:gd name="T8" fmla="*/ 1 w 30"/>
                <a:gd name="T9" fmla="*/ 0 h 51"/>
                <a:gd name="T10" fmla="*/ 1 w 30"/>
                <a:gd name="T11" fmla="*/ 0 h 51"/>
                <a:gd name="T12" fmla="*/ 1 w 30"/>
                <a:gd name="T13" fmla="*/ 0 h 51"/>
                <a:gd name="T14" fmla="*/ 1 w 30"/>
                <a:gd name="T15" fmla="*/ 0 h 51"/>
                <a:gd name="T16" fmla="*/ 1 w 30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0"/>
                  </a:moveTo>
                  <a:lnTo>
                    <a:pt x="0" y="7"/>
                  </a:lnTo>
                  <a:lnTo>
                    <a:pt x="3" y="15"/>
                  </a:lnTo>
                  <a:lnTo>
                    <a:pt x="5" y="23"/>
                  </a:lnTo>
                  <a:lnTo>
                    <a:pt x="9" y="30"/>
                  </a:lnTo>
                  <a:lnTo>
                    <a:pt x="12" y="35"/>
                  </a:lnTo>
                  <a:lnTo>
                    <a:pt x="18" y="41"/>
                  </a:lnTo>
                  <a:lnTo>
                    <a:pt x="23" y="46"/>
                  </a:lnTo>
                  <a:lnTo>
                    <a:pt x="30" y="51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8" name="Freeform 35"/>
            <p:cNvSpPr>
              <a:spLocks/>
            </p:cNvSpPr>
            <p:nvPr/>
          </p:nvSpPr>
          <p:spPr bwMode="auto">
            <a:xfrm>
              <a:off x="3946" y="3817"/>
              <a:ext cx="90" cy="16"/>
            </a:xfrm>
            <a:custGeom>
              <a:avLst/>
              <a:gdLst>
                <a:gd name="T0" fmla="*/ 0 w 180"/>
                <a:gd name="T1" fmla="*/ 1 h 31"/>
                <a:gd name="T2" fmla="*/ 1 w 180"/>
                <a:gd name="T3" fmla="*/ 1 h 31"/>
                <a:gd name="T4" fmla="*/ 1 w 180"/>
                <a:gd name="T5" fmla="*/ 1 h 31"/>
                <a:gd name="T6" fmla="*/ 1 w 180"/>
                <a:gd name="T7" fmla="*/ 1 h 31"/>
                <a:gd name="T8" fmla="*/ 1 w 180"/>
                <a:gd name="T9" fmla="*/ 1 h 31"/>
                <a:gd name="T10" fmla="*/ 1 w 180"/>
                <a:gd name="T11" fmla="*/ 1 h 31"/>
                <a:gd name="T12" fmla="*/ 1 w 180"/>
                <a:gd name="T13" fmla="*/ 1 h 31"/>
                <a:gd name="T14" fmla="*/ 1 w 180"/>
                <a:gd name="T15" fmla="*/ 1 h 31"/>
                <a:gd name="T16" fmla="*/ 1 w 180"/>
                <a:gd name="T17" fmla="*/ 1 h 31"/>
                <a:gd name="T18" fmla="*/ 1 w 180"/>
                <a:gd name="T19" fmla="*/ 1 h 31"/>
                <a:gd name="T20" fmla="*/ 1 w 180"/>
                <a:gd name="T21" fmla="*/ 1 h 31"/>
                <a:gd name="T22" fmla="*/ 1 w 180"/>
                <a:gd name="T23" fmla="*/ 1 h 31"/>
                <a:gd name="T24" fmla="*/ 1 w 180"/>
                <a:gd name="T25" fmla="*/ 1 h 31"/>
                <a:gd name="T26" fmla="*/ 1 w 180"/>
                <a:gd name="T27" fmla="*/ 1 h 31"/>
                <a:gd name="T28" fmla="*/ 1 w 180"/>
                <a:gd name="T29" fmla="*/ 1 h 31"/>
                <a:gd name="T30" fmla="*/ 1 w 180"/>
                <a:gd name="T31" fmla="*/ 1 h 31"/>
                <a:gd name="T32" fmla="*/ 1 w 180"/>
                <a:gd name="T33" fmla="*/ 1 h 31"/>
                <a:gd name="T34" fmla="*/ 1 w 180"/>
                <a:gd name="T35" fmla="*/ 1 h 31"/>
                <a:gd name="T36" fmla="*/ 1 w 180"/>
                <a:gd name="T37" fmla="*/ 1 h 31"/>
                <a:gd name="T38" fmla="*/ 1 w 180"/>
                <a:gd name="T39" fmla="*/ 1 h 31"/>
                <a:gd name="T40" fmla="*/ 1 w 180"/>
                <a:gd name="T41" fmla="*/ 1 h 31"/>
                <a:gd name="T42" fmla="*/ 1 w 180"/>
                <a:gd name="T43" fmla="*/ 1 h 31"/>
                <a:gd name="T44" fmla="*/ 1 w 180"/>
                <a:gd name="T45" fmla="*/ 1 h 31"/>
                <a:gd name="T46" fmla="*/ 1 w 180"/>
                <a:gd name="T47" fmla="*/ 1 h 31"/>
                <a:gd name="T48" fmla="*/ 1 w 180"/>
                <a:gd name="T49" fmla="*/ 1 h 31"/>
                <a:gd name="T50" fmla="*/ 1 w 180"/>
                <a:gd name="T51" fmla="*/ 1 h 31"/>
                <a:gd name="T52" fmla="*/ 1 w 180"/>
                <a:gd name="T53" fmla="*/ 1 h 31"/>
                <a:gd name="T54" fmla="*/ 1 w 180"/>
                <a:gd name="T55" fmla="*/ 0 h 31"/>
                <a:gd name="T56" fmla="*/ 1 w 180"/>
                <a:gd name="T57" fmla="*/ 0 h 3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0" h="31">
                  <a:moveTo>
                    <a:pt x="0" y="21"/>
                  </a:moveTo>
                  <a:lnTo>
                    <a:pt x="5" y="23"/>
                  </a:lnTo>
                  <a:lnTo>
                    <a:pt x="10" y="25"/>
                  </a:lnTo>
                  <a:lnTo>
                    <a:pt x="16" y="27"/>
                  </a:lnTo>
                  <a:lnTo>
                    <a:pt x="24" y="29"/>
                  </a:lnTo>
                  <a:lnTo>
                    <a:pt x="30" y="29"/>
                  </a:lnTo>
                  <a:lnTo>
                    <a:pt x="36" y="30"/>
                  </a:lnTo>
                  <a:lnTo>
                    <a:pt x="43" y="30"/>
                  </a:lnTo>
                  <a:lnTo>
                    <a:pt x="51" y="31"/>
                  </a:lnTo>
                  <a:lnTo>
                    <a:pt x="57" y="30"/>
                  </a:lnTo>
                  <a:lnTo>
                    <a:pt x="65" y="30"/>
                  </a:lnTo>
                  <a:lnTo>
                    <a:pt x="71" y="29"/>
                  </a:lnTo>
                  <a:lnTo>
                    <a:pt x="79" y="28"/>
                  </a:lnTo>
                  <a:lnTo>
                    <a:pt x="87" y="26"/>
                  </a:lnTo>
                  <a:lnTo>
                    <a:pt x="94" y="25"/>
                  </a:lnTo>
                  <a:lnTo>
                    <a:pt x="101" y="24"/>
                  </a:lnTo>
                  <a:lnTo>
                    <a:pt x="109" y="23"/>
                  </a:lnTo>
                  <a:lnTo>
                    <a:pt x="115" y="20"/>
                  </a:lnTo>
                  <a:lnTo>
                    <a:pt x="121" y="19"/>
                  </a:lnTo>
                  <a:lnTo>
                    <a:pt x="127" y="16"/>
                  </a:lnTo>
                  <a:lnTo>
                    <a:pt x="134" y="15"/>
                  </a:lnTo>
                  <a:lnTo>
                    <a:pt x="139" y="13"/>
                  </a:lnTo>
                  <a:lnTo>
                    <a:pt x="146" y="11"/>
                  </a:lnTo>
                  <a:lnTo>
                    <a:pt x="151" y="9"/>
                  </a:lnTo>
                  <a:lnTo>
                    <a:pt x="157" y="8"/>
                  </a:lnTo>
                  <a:lnTo>
                    <a:pt x="165" y="5"/>
                  </a:lnTo>
                  <a:lnTo>
                    <a:pt x="172" y="2"/>
                  </a:lnTo>
                  <a:lnTo>
                    <a:pt x="177" y="0"/>
                  </a:lnTo>
                  <a:lnTo>
                    <a:pt x="18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9" name="Freeform 36"/>
            <p:cNvSpPr>
              <a:spLocks/>
            </p:cNvSpPr>
            <p:nvPr/>
          </p:nvSpPr>
          <p:spPr bwMode="auto">
            <a:xfrm>
              <a:off x="4036" y="3815"/>
              <a:ext cx="3" cy="2"/>
            </a:xfrm>
            <a:custGeom>
              <a:avLst/>
              <a:gdLst>
                <a:gd name="T0" fmla="*/ 0 w 5"/>
                <a:gd name="T1" fmla="*/ 1 h 4"/>
                <a:gd name="T2" fmla="*/ 1 w 5"/>
                <a:gd name="T3" fmla="*/ 1 h 4"/>
                <a:gd name="T4" fmla="*/ 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2" y="2"/>
                  </a:lnTo>
                  <a:lnTo>
                    <a:pt x="5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0" name="Freeform 37"/>
            <p:cNvSpPr>
              <a:spLocks/>
            </p:cNvSpPr>
            <p:nvPr/>
          </p:nvSpPr>
          <p:spPr bwMode="auto">
            <a:xfrm>
              <a:off x="4039" y="3064"/>
              <a:ext cx="57" cy="751"/>
            </a:xfrm>
            <a:custGeom>
              <a:avLst/>
              <a:gdLst>
                <a:gd name="T0" fmla="*/ 0 w 115"/>
                <a:gd name="T1" fmla="*/ 6 h 1502"/>
                <a:gd name="T2" fmla="*/ 0 w 115"/>
                <a:gd name="T3" fmla="*/ 6 h 1502"/>
                <a:gd name="T4" fmla="*/ 0 w 115"/>
                <a:gd name="T5" fmla="*/ 6 h 1502"/>
                <a:gd name="T6" fmla="*/ 0 w 115"/>
                <a:gd name="T7" fmla="*/ 6 h 1502"/>
                <a:gd name="T8" fmla="*/ 0 w 115"/>
                <a:gd name="T9" fmla="*/ 6 h 1502"/>
                <a:gd name="T10" fmla="*/ 0 w 115"/>
                <a:gd name="T11" fmla="*/ 6 h 1502"/>
                <a:gd name="T12" fmla="*/ 0 w 115"/>
                <a:gd name="T13" fmla="*/ 6 h 1502"/>
                <a:gd name="T14" fmla="*/ 0 w 115"/>
                <a:gd name="T15" fmla="*/ 6 h 1502"/>
                <a:gd name="T16" fmla="*/ 0 w 115"/>
                <a:gd name="T17" fmla="*/ 5 h 1502"/>
                <a:gd name="T18" fmla="*/ 0 w 115"/>
                <a:gd name="T19" fmla="*/ 5 h 1502"/>
                <a:gd name="T20" fmla="*/ 0 w 115"/>
                <a:gd name="T21" fmla="*/ 5 h 1502"/>
                <a:gd name="T22" fmla="*/ 0 w 115"/>
                <a:gd name="T23" fmla="*/ 5 h 1502"/>
                <a:gd name="T24" fmla="*/ 0 w 115"/>
                <a:gd name="T25" fmla="*/ 5 h 1502"/>
                <a:gd name="T26" fmla="*/ 0 w 115"/>
                <a:gd name="T27" fmla="*/ 5 h 1502"/>
                <a:gd name="T28" fmla="*/ 0 w 115"/>
                <a:gd name="T29" fmla="*/ 4 h 1502"/>
                <a:gd name="T30" fmla="*/ 0 w 115"/>
                <a:gd name="T31" fmla="*/ 4 h 1502"/>
                <a:gd name="T32" fmla="*/ 0 w 115"/>
                <a:gd name="T33" fmla="*/ 4 h 1502"/>
                <a:gd name="T34" fmla="*/ 0 w 115"/>
                <a:gd name="T35" fmla="*/ 4 h 1502"/>
                <a:gd name="T36" fmla="*/ 0 w 115"/>
                <a:gd name="T37" fmla="*/ 4 h 1502"/>
                <a:gd name="T38" fmla="*/ 0 w 115"/>
                <a:gd name="T39" fmla="*/ 3 h 1502"/>
                <a:gd name="T40" fmla="*/ 0 w 115"/>
                <a:gd name="T41" fmla="*/ 3 h 1502"/>
                <a:gd name="T42" fmla="*/ 0 w 115"/>
                <a:gd name="T43" fmla="*/ 3 h 1502"/>
                <a:gd name="T44" fmla="*/ 0 w 115"/>
                <a:gd name="T45" fmla="*/ 3 h 1502"/>
                <a:gd name="T46" fmla="*/ 0 w 115"/>
                <a:gd name="T47" fmla="*/ 3 h 1502"/>
                <a:gd name="T48" fmla="*/ 0 w 115"/>
                <a:gd name="T49" fmla="*/ 2 h 1502"/>
                <a:gd name="T50" fmla="*/ 0 w 115"/>
                <a:gd name="T51" fmla="*/ 2 h 1502"/>
                <a:gd name="T52" fmla="*/ 0 w 115"/>
                <a:gd name="T53" fmla="*/ 2 h 1502"/>
                <a:gd name="T54" fmla="*/ 0 w 115"/>
                <a:gd name="T55" fmla="*/ 2 h 1502"/>
                <a:gd name="T56" fmla="*/ 0 w 115"/>
                <a:gd name="T57" fmla="*/ 1 h 1502"/>
                <a:gd name="T58" fmla="*/ 0 w 115"/>
                <a:gd name="T59" fmla="*/ 1 h 1502"/>
                <a:gd name="T60" fmla="*/ 0 w 115"/>
                <a:gd name="T61" fmla="*/ 1 h 1502"/>
                <a:gd name="T62" fmla="*/ 0 w 115"/>
                <a:gd name="T63" fmla="*/ 1 h 15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5" h="1502">
                  <a:moveTo>
                    <a:pt x="0" y="1502"/>
                  </a:moveTo>
                  <a:lnTo>
                    <a:pt x="3" y="1493"/>
                  </a:lnTo>
                  <a:lnTo>
                    <a:pt x="7" y="1485"/>
                  </a:lnTo>
                  <a:lnTo>
                    <a:pt x="11" y="1476"/>
                  </a:lnTo>
                  <a:lnTo>
                    <a:pt x="15" y="1467"/>
                  </a:lnTo>
                  <a:lnTo>
                    <a:pt x="18" y="1456"/>
                  </a:lnTo>
                  <a:lnTo>
                    <a:pt x="23" y="1446"/>
                  </a:lnTo>
                  <a:lnTo>
                    <a:pt x="27" y="1433"/>
                  </a:lnTo>
                  <a:lnTo>
                    <a:pt x="31" y="1421"/>
                  </a:lnTo>
                  <a:lnTo>
                    <a:pt x="34" y="1407"/>
                  </a:lnTo>
                  <a:lnTo>
                    <a:pt x="37" y="1394"/>
                  </a:lnTo>
                  <a:lnTo>
                    <a:pt x="40" y="1379"/>
                  </a:lnTo>
                  <a:lnTo>
                    <a:pt x="43" y="1364"/>
                  </a:lnTo>
                  <a:lnTo>
                    <a:pt x="46" y="1348"/>
                  </a:lnTo>
                  <a:lnTo>
                    <a:pt x="49" y="1333"/>
                  </a:lnTo>
                  <a:lnTo>
                    <a:pt x="52" y="1316"/>
                  </a:lnTo>
                  <a:lnTo>
                    <a:pt x="55" y="1299"/>
                  </a:lnTo>
                  <a:lnTo>
                    <a:pt x="57" y="1280"/>
                  </a:lnTo>
                  <a:lnTo>
                    <a:pt x="60" y="1262"/>
                  </a:lnTo>
                  <a:lnTo>
                    <a:pt x="62" y="1242"/>
                  </a:lnTo>
                  <a:lnTo>
                    <a:pt x="65" y="1223"/>
                  </a:lnTo>
                  <a:lnTo>
                    <a:pt x="67" y="1203"/>
                  </a:lnTo>
                  <a:lnTo>
                    <a:pt x="69" y="1182"/>
                  </a:lnTo>
                  <a:lnTo>
                    <a:pt x="71" y="1161"/>
                  </a:lnTo>
                  <a:lnTo>
                    <a:pt x="74" y="1140"/>
                  </a:lnTo>
                  <a:lnTo>
                    <a:pt x="75" y="1116"/>
                  </a:lnTo>
                  <a:lnTo>
                    <a:pt x="78" y="1094"/>
                  </a:lnTo>
                  <a:lnTo>
                    <a:pt x="79" y="1071"/>
                  </a:lnTo>
                  <a:lnTo>
                    <a:pt x="83" y="1048"/>
                  </a:lnTo>
                  <a:lnTo>
                    <a:pt x="84" y="1024"/>
                  </a:lnTo>
                  <a:lnTo>
                    <a:pt x="87" y="999"/>
                  </a:lnTo>
                  <a:lnTo>
                    <a:pt x="88" y="975"/>
                  </a:lnTo>
                  <a:lnTo>
                    <a:pt x="91" y="951"/>
                  </a:lnTo>
                  <a:lnTo>
                    <a:pt x="92" y="924"/>
                  </a:lnTo>
                  <a:lnTo>
                    <a:pt x="93" y="898"/>
                  </a:lnTo>
                  <a:lnTo>
                    <a:pt x="94" y="871"/>
                  </a:lnTo>
                  <a:lnTo>
                    <a:pt x="96" y="845"/>
                  </a:lnTo>
                  <a:lnTo>
                    <a:pt x="97" y="818"/>
                  </a:lnTo>
                  <a:lnTo>
                    <a:pt x="99" y="790"/>
                  </a:lnTo>
                  <a:lnTo>
                    <a:pt x="100" y="763"/>
                  </a:lnTo>
                  <a:lnTo>
                    <a:pt x="102" y="735"/>
                  </a:lnTo>
                  <a:lnTo>
                    <a:pt x="102" y="706"/>
                  </a:lnTo>
                  <a:lnTo>
                    <a:pt x="103" y="677"/>
                  </a:lnTo>
                  <a:lnTo>
                    <a:pt x="104" y="648"/>
                  </a:lnTo>
                  <a:lnTo>
                    <a:pt x="105" y="619"/>
                  </a:lnTo>
                  <a:lnTo>
                    <a:pt x="106" y="590"/>
                  </a:lnTo>
                  <a:lnTo>
                    <a:pt x="107" y="560"/>
                  </a:lnTo>
                  <a:lnTo>
                    <a:pt x="108" y="531"/>
                  </a:lnTo>
                  <a:lnTo>
                    <a:pt x="109" y="501"/>
                  </a:lnTo>
                  <a:lnTo>
                    <a:pt x="109" y="470"/>
                  </a:lnTo>
                  <a:lnTo>
                    <a:pt x="110" y="439"/>
                  </a:lnTo>
                  <a:lnTo>
                    <a:pt x="110" y="409"/>
                  </a:lnTo>
                  <a:lnTo>
                    <a:pt x="111" y="378"/>
                  </a:lnTo>
                  <a:lnTo>
                    <a:pt x="111" y="347"/>
                  </a:lnTo>
                  <a:lnTo>
                    <a:pt x="112" y="315"/>
                  </a:lnTo>
                  <a:lnTo>
                    <a:pt x="112" y="284"/>
                  </a:lnTo>
                  <a:lnTo>
                    <a:pt x="113" y="253"/>
                  </a:lnTo>
                  <a:lnTo>
                    <a:pt x="113" y="221"/>
                  </a:lnTo>
                  <a:lnTo>
                    <a:pt x="113" y="189"/>
                  </a:lnTo>
                  <a:lnTo>
                    <a:pt x="113" y="158"/>
                  </a:lnTo>
                  <a:lnTo>
                    <a:pt x="114" y="126"/>
                  </a:lnTo>
                  <a:lnTo>
                    <a:pt x="114" y="94"/>
                  </a:lnTo>
                  <a:lnTo>
                    <a:pt x="114" y="63"/>
                  </a:lnTo>
                  <a:lnTo>
                    <a:pt x="114" y="31"/>
                  </a:lnTo>
                  <a:lnTo>
                    <a:pt x="115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1" name="Freeform 38"/>
            <p:cNvSpPr>
              <a:spLocks/>
            </p:cNvSpPr>
            <p:nvPr/>
          </p:nvSpPr>
          <p:spPr bwMode="auto">
            <a:xfrm>
              <a:off x="4080" y="2264"/>
              <a:ext cx="16" cy="800"/>
            </a:xfrm>
            <a:custGeom>
              <a:avLst/>
              <a:gdLst>
                <a:gd name="T0" fmla="*/ 1 w 32"/>
                <a:gd name="T1" fmla="*/ 7 h 1600"/>
                <a:gd name="T2" fmla="*/ 1 w 32"/>
                <a:gd name="T3" fmla="*/ 6 h 1600"/>
                <a:gd name="T4" fmla="*/ 1 w 32"/>
                <a:gd name="T5" fmla="*/ 6 h 1600"/>
                <a:gd name="T6" fmla="*/ 1 w 32"/>
                <a:gd name="T7" fmla="*/ 6 h 1600"/>
                <a:gd name="T8" fmla="*/ 1 w 32"/>
                <a:gd name="T9" fmla="*/ 6 h 1600"/>
                <a:gd name="T10" fmla="*/ 1 w 32"/>
                <a:gd name="T11" fmla="*/ 5 h 1600"/>
                <a:gd name="T12" fmla="*/ 1 w 32"/>
                <a:gd name="T13" fmla="*/ 5 h 1600"/>
                <a:gd name="T14" fmla="*/ 1 w 32"/>
                <a:gd name="T15" fmla="*/ 5 h 1600"/>
                <a:gd name="T16" fmla="*/ 1 w 32"/>
                <a:gd name="T17" fmla="*/ 4 h 1600"/>
                <a:gd name="T18" fmla="*/ 1 w 32"/>
                <a:gd name="T19" fmla="*/ 4 h 1600"/>
                <a:gd name="T20" fmla="*/ 1 w 32"/>
                <a:gd name="T21" fmla="*/ 4 h 1600"/>
                <a:gd name="T22" fmla="*/ 1 w 32"/>
                <a:gd name="T23" fmla="*/ 4 h 1600"/>
                <a:gd name="T24" fmla="*/ 1 w 32"/>
                <a:gd name="T25" fmla="*/ 3 h 1600"/>
                <a:gd name="T26" fmla="*/ 1 w 32"/>
                <a:gd name="T27" fmla="*/ 3 h 1600"/>
                <a:gd name="T28" fmla="*/ 1 w 32"/>
                <a:gd name="T29" fmla="*/ 3 h 1600"/>
                <a:gd name="T30" fmla="*/ 1 w 32"/>
                <a:gd name="T31" fmla="*/ 3 h 1600"/>
                <a:gd name="T32" fmla="*/ 1 w 32"/>
                <a:gd name="T33" fmla="*/ 3 h 1600"/>
                <a:gd name="T34" fmla="*/ 1 w 32"/>
                <a:gd name="T35" fmla="*/ 2 h 1600"/>
                <a:gd name="T36" fmla="*/ 1 w 32"/>
                <a:gd name="T37" fmla="*/ 2 h 1600"/>
                <a:gd name="T38" fmla="*/ 1 w 32"/>
                <a:gd name="T39" fmla="*/ 2 h 1600"/>
                <a:gd name="T40" fmla="*/ 1 w 32"/>
                <a:gd name="T41" fmla="*/ 2 h 1600"/>
                <a:gd name="T42" fmla="*/ 1 w 32"/>
                <a:gd name="T43" fmla="*/ 2 h 1600"/>
                <a:gd name="T44" fmla="*/ 1 w 32"/>
                <a:gd name="T45" fmla="*/ 1 h 1600"/>
                <a:gd name="T46" fmla="*/ 1 w 32"/>
                <a:gd name="T47" fmla="*/ 1 h 1600"/>
                <a:gd name="T48" fmla="*/ 1 w 32"/>
                <a:gd name="T49" fmla="*/ 1 h 1600"/>
                <a:gd name="T50" fmla="*/ 1 w 32"/>
                <a:gd name="T51" fmla="*/ 1 h 1600"/>
                <a:gd name="T52" fmla="*/ 1 w 32"/>
                <a:gd name="T53" fmla="*/ 1 h 1600"/>
                <a:gd name="T54" fmla="*/ 1 w 32"/>
                <a:gd name="T55" fmla="*/ 1 h 1600"/>
                <a:gd name="T56" fmla="*/ 0 w 32"/>
                <a:gd name="T57" fmla="*/ 1 h 1600"/>
                <a:gd name="T58" fmla="*/ 0 w 32"/>
                <a:gd name="T59" fmla="*/ 1 h 1600"/>
                <a:gd name="T60" fmla="*/ 0 w 32"/>
                <a:gd name="T61" fmla="*/ 1 h 1600"/>
                <a:gd name="T62" fmla="*/ 0 w 32"/>
                <a:gd name="T63" fmla="*/ 1 h 16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" h="1600">
                  <a:moveTo>
                    <a:pt x="32" y="1600"/>
                  </a:moveTo>
                  <a:lnTo>
                    <a:pt x="31" y="1565"/>
                  </a:lnTo>
                  <a:lnTo>
                    <a:pt x="31" y="1529"/>
                  </a:lnTo>
                  <a:lnTo>
                    <a:pt x="31" y="1494"/>
                  </a:lnTo>
                  <a:lnTo>
                    <a:pt x="31" y="1459"/>
                  </a:lnTo>
                  <a:lnTo>
                    <a:pt x="30" y="1423"/>
                  </a:lnTo>
                  <a:lnTo>
                    <a:pt x="30" y="1389"/>
                  </a:lnTo>
                  <a:lnTo>
                    <a:pt x="30" y="1353"/>
                  </a:lnTo>
                  <a:lnTo>
                    <a:pt x="30" y="1320"/>
                  </a:lnTo>
                  <a:lnTo>
                    <a:pt x="29" y="1284"/>
                  </a:lnTo>
                  <a:lnTo>
                    <a:pt x="29" y="1250"/>
                  </a:lnTo>
                  <a:lnTo>
                    <a:pt x="28" y="1215"/>
                  </a:lnTo>
                  <a:lnTo>
                    <a:pt x="28" y="1182"/>
                  </a:lnTo>
                  <a:lnTo>
                    <a:pt x="27" y="1147"/>
                  </a:lnTo>
                  <a:lnTo>
                    <a:pt x="27" y="1113"/>
                  </a:lnTo>
                  <a:lnTo>
                    <a:pt x="27" y="1080"/>
                  </a:lnTo>
                  <a:lnTo>
                    <a:pt x="27" y="1047"/>
                  </a:lnTo>
                  <a:lnTo>
                    <a:pt x="26" y="1014"/>
                  </a:lnTo>
                  <a:lnTo>
                    <a:pt x="25" y="980"/>
                  </a:lnTo>
                  <a:lnTo>
                    <a:pt x="24" y="947"/>
                  </a:lnTo>
                  <a:lnTo>
                    <a:pt x="24" y="915"/>
                  </a:lnTo>
                  <a:lnTo>
                    <a:pt x="23" y="883"/>
                  </a:lnTo>
                  <a:lnTo>
                    <a:pt x="22" y="851"/>
                  </a:lnTo>
                  <a:lnTo>
                    <a:pt x="22" y="820"/>
                  </a:lnTo>
                  <a:lnTo>
                    <a:pt x="22" y="789"/>
                  </a:lnTo>
                  <a:lnTo>
                    <a:pt x="21" y="758"/>
                  </a:lnTo>
                  <a:lnTo>
                    <a:pt x="20" y="727"/>
                  </a:lnTo>
                  <a:lnTo>
                    <a:pt x="19" y="697"/>
                  </a:lnTo>
                  <a:lnTo>
                    <a:pt x="19" y="668"/>
                  </a:lnTo>
                  <a:lnTo>
                    <a:pt x="18" y="638"/>
                  </a:lnTo>
                  <a:lnTo>
                    <a:pt x="17" y="609"/>
                  </a:lnTo>
                  <a:lnTo>
                    <a:pt x="17" y="582"/>
                  </a:lnTo>
                  <a:lnTo>
                    <a:pt x="17" y="554"/>
                  </a:lnTo>
                  <a:lnTo>
                    <a:pt x="16" y="526"/>
                  </a:lnTo>
                  <a:lnTo>
                    <a:pt x="15" y="499"/>
                  </a:lnTo>
                  <a:lnTo>
                    <a:pt x="14" y="472"/>
                  </a:lnTo>
                  <a:lnTo>
                    <a:pt x="14" y="447"/>
                  </a:lnTo>
                  <a:lnTo>
                    <a:pt x="13" y="421"/>
                  </a:lnTo>
                  <a:lnTo>
                    <a:pt x="12" y="397"/>
                  </a:lnTo>
                  <a:lnTo>
                    <a:pt x="11" y="373"/>
                  </a:lnTo>
                  <a:lnTo>
                    <a:pt x="11" y="349"/>
                  </a:lnTo>
                  <a:lnTo>
                    <a:pt x="10" y="325"/>
                  </a:lnTo>
                  <a:lnTo>
                    <a:pt x="9" y="303"/>
                  </a:lnTo>
                  <a:lnTo>
                    <a:pt x="8" y="281"/>
                  </a:lnTo>
                  <a:lnTo>
                    <a:pt x="8" y="261"/>
                  </a:lnTo>
                  <a:lnTo>
                    <a:pt x="7" y="239"/>
                  </a:lnTo>
                  <a:lnTo>
                    <a:pt x="6" y="220"/>
                  </a:lnTo>
                  <a:lnTo>
                    <a:pt x="5" y="201"/>
                  </a:lnTo>
                  <a:lnTo>
                    <a:pt x="5" y="183"/>
                  </a:lnTo>
                  <a:lnTo>
                    <a:pt x="4" y="165"/>
                  </a:lnTo>
                  <a:lnTo>
                    <a:pt x="3" y="148"/>
                  </a:lnTo>
                  <a:lnTo>
                    <a:pt x="2" y="132"/>
                  </a:lnTo>
                  <a:lnTo>
                    <a:pt x="2" y="117"/>
                  </a:lnTo>
                  <a:lnTo>
                    <a:pt x="1" y="102"/>
                  </a:lnTo>
                  <a:lnTo>
                    <a:pt x="1" y="88"/>
                  </a:lnTo>
                  <a:lnTo>
                    <a:pt x="1" y="75"/>
                  </a:lnTo>
                  <a:lnTo>
                    <a:pt x="1" y="64"/>
                  </a:lnTo>
                  <a:lnTo>
                    <a:pt x="0" y="51"/>
                  </a:lnTo>
                  <a:lnTo>
                    <a:pt x="0" y="42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2" name="Freeform 39"/>
            <p:cNvSpPr>
              <a:spLocks/>
            </p:cNvSpPr>
            <p:nvPr/>
          </p:nvSpPr>
          <p:spPr bwMode="auto">
            <a:xfrm>
              <a:off x="4080" y="1668"/>
              <a:ext cx="543" cy="596"/>
            </a:xfrm>
            <a:custGeom>
              <a:avLst/>
              <a:gdLst>
                <a:gd name="T0" fmla="*/ 0 w 1085"/>
                <a:gd name="T1" fmla="*/ 5 h 1192"/>
                <a:gd name="T2" fmla="*/ 1 w 1085"/>
                <a:gd name="T3" fmla="*/ 5 h 1192"/>
                <a:gd name="T4" fmla="*/ 1 w 1085"/>
                <a:gd name="T5" fmla="*/ 5 h 1192"/>
                <a:gd name="T6" fmla="*/ 1 w 1085"/>
                <a:gd name="T7" fmla="*/ 5 h 1192"/>
                <a:gd name="T8" fmla="*/ 1 w 1085"/>
                <a:gd name="T9" fmla="*/ 5 h 1192"/>
                <a:gd name="T10" fmla="*/ 1 w 1085"/>
                <a:gd name="T11" fmla="*/ 5 h 1192"/>
                <a:gd name="T12" fmla="*/ 1 w 1085"/>
                <a:gd name="T13" fmla="*/ 5 h 1192"/>
                <a:gd name="T14" fmla="*/ 1 w 1085"/>
                <a:gd name="T15" fmla="*/ 5 h 1192"/>
                <a:gd name="T16" fmla="*/ 2 w 1085"/>
                <a:gd name="T17" fmla="*/ 5 h 1192"/>
                <a:gd name="T18" fmla="*/ 2 w 1085"/>
                <a:gd name="T19" fmla="*/ 5 h 1192"/>
                <a:gd name="T20" fmla="*/ 2 w 1085"/>
                <a:gd name="T21" fmla="*/ 4 h 1192"/>
                <a:gd name="T22" fmla="*/ 2 w 1085"/>
                <a:gd name="T23" fmla="*/ 4 h 1192"/>
                <a:gd name="T24" fmla="*/ 2 w 1085"/>
                <a:gd name="T25" fmla="*/ 4 h 1192"/>
                <a:gd name="T26" fmla="*/ 2 w 1085"/>
                <a:gd name="T27" fmla="*/ 4 h 1192"/>
                <a:gd name="T28" fmla="*/ 2 w 1085"/>
                <a:gd name="T29" fmla="*/ 4 h 1192"/>
                <a:gd name="T30" fmla="*/ 2 w 1085"/>
                <a:gd name="T31" fmla="*/ 4 h 1192"/>
                <a:gd name="T32" fmla="*/ 2 w 1085"/>
                <a:gd name="T33" fmla="*/ 4 h 1192"/>
                <a:gd name="T34" fmla="*/ 2 w 1085"/>
                <a:gd name="T35" fmla="*/ 4 h 1192"/>
                <a:gd name="T36" fmla="*/ 3 w 1085"/>
                <a:gd name="T37" fmla="*/ 4 h 1192"/>
                <a:gd name="T38" fmla="*/ 3 w 1085"/>
                <a:gd name="T39" fmla="*/ 4 h 1192"/>
                <a:gd name="T40" fmla="*/ 3 w 1085"/>
                <a:gd name="T41" fmla="*/ 4 h 1192"/>
                <a:gd name="T42" fmla="*/ 3 w 1085"/>
                <a:gd name="T43" fmla="*/ 3 h 1192"/>
                <a:gd name="T44" fmla="*/ 3 w 1085"/>
                <a:gd name="T45" fmla="*/ 3 h 1192"/>
                <a:gd name="T46" fmla="*/ 3 w 1085"/>
                <a:gd name="T47" fmla="*/ 3 h 1192"/>
                <a:gd name="T48" fmla="*/ 3 w 1085"/>
                <a:gd name="T49" fmla="*/ 3 h 1192"/>
                <a:gd name="T50" fmla="*/ 3 w 1085"/>
                <a:gd name="T51" fmla="*/ 3 h 1192"/>
                <a:gd name="T52" fmla="*/ 3 w 1085"/>
                <a:gd name="T53" fmla="*/ 3 h 1192"/>
                <a:gd name="T54" fmla="*/ 3 w 1085"/>
                <a:gd name="T55" fmla="*/ 3 h 1192"/>
                <a:gd name="T56" fmla="*/ 3 w 1085"/>
                <a:gd name="T57" fmla="*/ 3 h 1192"/>
                <a:gd name="T58" fmla="*/ 3 w 1085"/>
                <a:gd name="T59" fmla="*/ 3 h 1192"/>
                <a:gd name="T60" fmla="*/ 4 w 1085"/>
                <a:gd name="T61" fmla="*/ 3 h 1192"/>
                <a:gd name="T62" fmla="*/ 4 w 1085"/>
                <a:gd name="T63" fmla="*/ 2 h 1192"/>
                <a:gd name="T64" fmla="*/ 4 w 1085"/>
                <a:gd name="T65" fmla="*/ 2 h 1192"/>
                <a:gd name="T66" fmla="*/ 4 w 1085"/>
                <a:gd name="T67" fmla="*/ 2 h 1192"/>
                <a:gd name="T68" fmla="*/ 4 w 1085"/>
                <a:gd name="T69" fmla="*/ 2 h 1192"/>
                <a:gd name="T70" fmla="*/ 4 w 1085"/>
                <a:gd name="T71" fmla="*/ 2 h 1192"/>
                <a:gd name="T72" fmla="*/ 4 w 1085"/>
                <a:gd name="T73" fmla="*/ 2 h 1192"/>
                <a:gd name="T74" fmla="*/ 4 w 1085"/>
                <a:gd name="T75" fmla="*/ 2 h 1192"/>
                <a:gd name="T76" fmla="*/ 4 w 1085"/>
                <a:gd name="T77" fmla="*/ 2 h 1192"/>
                <a:gd name="T78" fmla="*/ 4 w 1085"/>
                <a:gd name="T79" fmla="*/ 2 h 1192"/>
                <a:gd name="T80" fmla="*/ 4 w 1085"/>
                <a:gd name="T81" fmla="*/ 2 h 1192"/>
                <a:gd name="T82" fmla="*/ 4 w 1085"/>
                <a:gd name="T83" fmla="*/ 2 h 1192"/>
                <a:gd name="T84" fmla="*/ 4 w 1085"/>
                <a:gd name="T85" fmla="*/ 2 h 1192"/>
                <a:gd name="T86" fmla="*/ 4 w 1085"/>
                <a:gd name="T87" fmla="*/ 1 h 1192"/>
                <a:gd name="T88" fmla="*/ 4 w 1085"/>
                <a:gd name="T89" fmla="*/ 1 h 1192"/>
                <a:gd name="T90" fmla="*/ 4 w 1085"/>
                <a:gd name="T91" fmla="*/ 1 h 1192"/>
                <a:gd name="T92" fmla="*/ 4 w 1085"/>
                <a:gd name="T93" fmla="*/ 1 h 1192"/>
                <a:gd name="T94" fmla="*/ 4 w 1085"/>
                <a:gd name="T95" fmla="*/ 1 h 1192"/>
                <a:gd name="T96" fmla="*/ 4 w 1085"/>
                <a:gd name="T97" fmla="*/ 1 h 1192"/>
                <a:gd name="T98" fmla="*/ 5 w 1085"/>
                <a:gd name="T99" fmla="*/ 1 h 1192"/>
                <a:gd name="T100" fmla="*/ 5 w 1085"/>
                <a:gd name="T101" fmla="*/ 1 h 1192"/>
                <a:gd name="T102" fmla="*/ 5 w 1085"/>
                <a:gd name="T103" fmla="*/ 1 h 1192"/>
                <a:gd name="T104" fmla="*/ 5 w 1085"/>
                <a:gd name="T105" fmla="*/ 1 h 1192"/>
                <a:gd name="T106" fmla="*/ 5 w 1085"/>
                <a:gd name="T107" fmla="*/ 1 h 1192"/>
                <a:gd name="T108" fmla="*/ 5 w 1085"/>
                <a:gd name="T109" fmla="*/ 1 h 1192"/>
                <a:gd name="T110" fmla="*/ 5 w 1085"/>
                <a:gd name="T111" fmla="*/ 1 h 1192"/>
                <a:gd name="T112" fmla="*/ 5 w 1085"/>
                <a:gd name="T113" fmla="*/ 1 h 1192"/>
                <a:gd name="T114" fmla="*/ 5 w 1085"/>
                <a:gd name="T115" fmla="*/ 1 h 1192"/>
                <a:gd name="T116" fmla="*/ 5 w 1085"/>
                <a:gd name="T117" fmla="*/ 1 h 1192"/>
                <a:gd name="T118" fmla="*/ 5 w 1085"/>
                <a:gd name="T119" fmla="*/ 1 h 1192"/>
                <a:gd name="T120" fmla="*/ 5 w 1085"/>
                <a:gd name="T121" fmla="*/ 1 h 1192"/>
                <a:gd name="T122" fmla="*/ 5 w 1085"/>
                <a:gd name="T123" fmla="*/ 1 h 1192"/>
                <a:gd name="T124" fmla="*/ 5 w 1085"/>
                <a:gd name="T125" fmla="*/ 0 h 11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85" h="1192">
                  <a:moveTo>
                    <a:pt x="0" y="1192"/>
                  </a:moveTo>
                  <a:lnTo>
                    <a:pt x="33" y="1176"/>
                  </a:lnTo>
                  <a:lnTo>
                    <a:pt x="67" y="1161"/>
                  </a:lnTo>
                  <a:lnTo>
                    <a:pt x="100" y="1144"/>
                  </a:lnTo>
                  <a:lnTo>
                    <a:pt x="134" y="1127"/>
                  </a:lnTo>
                  <a:lnTo>
                    <a:pt x="165" y="1109"/>
                  </a:lnTo>
                  <a:lnTo>
                    <a:pt x="197" y="1091"/>
                  </a:lnTo>
                  <a:lnTo>
                    <a:pt x="227" y="1072"/>
                  </a:lnTo>
                  <a:lnTo>
                    <a:pt x="259" y="1053"/>
                  </a:lnTo>
                  <a:lnTo>
                    <a:pt x="287" y="1032"/>
                  </a:lnTo>
                  <a:lnTo>
                    <a:pt x="317" y="1011"/>
                  </a:lnTo>
                  <a:lnTo>
                    <a:pt x="345" y="989"/>
                  </a:lnTo>
                  <a:lnTo>
                    <a:pt x="375" y="969"/>
                  </a:lnTo>
                  <a:lnTo>
                    <a:pt x="401" y="946"/>
                  </a:lnTo>
                  <a:lnTo>
                    <a:pt x="429" y="923"/>
                  </a:lnTo>
                  <a:lnTo>
                    <a:pt x="455" y="901"/>
                  </a:lnTo>
                  <a:lnTo>
                    <a:pt x="482" y="878"/>
                  </a:lnTo>
                  <a:lnTo>
                    <a:pt x="506" y="854"/>
                  </a:lnTo>
                  <a:lnTo>
                    <a:pt x="530" y="830"/>
                  </a:lnTo>
                  <a:lnTo>
                    <a:pt x="555" y="805"/>
                  </a:lnTo>
                  <a:lnTo>
                    <a:pt x="579" y="782"/>
                  </a:lnTo>
                  <a:lnTo>
                    <a:pt x="601" y="757"/>
                  </a:lnTo>
                  <a:lnTo>
                    <a:pt x="624" y="732"/>
                  </a:lnTo>
                  <a:lnTo>
                    <a:pt x="645" y="708"/>
                  </a:lnTo>
                  <a:lnTo>
                    <a:pt x="668" y="683"/>
                  </a:lnTo>
                  <a:lnTo>
                    <a:pt x="688" y="658"/>
                  </a:lnTo>
                  <a:lnTo>
                    <a:pt x="708" y="633"/>
                  </a:lnTo>
                  <a:lnTo>
                    <a:pt x="728" y="607"/>
                  </a:lnTo>
                  <a:lnTo>
                    <a:pt x="748" y="583"/>
                  </a:lnTo>
                  <a:lnTo>
                    <a:pt x="766" y="557"/>
                  </a:lnTo>
                  <a:lnTo>
                    <a:pt x="785" y="533"/>
                  </a:lnTo>
                  <a:lnTo>
                    <a:pt x="802" y="509"/>
                  </a:lnTo>
                  <a:lnTo>
                    <a:pt x="820" y="485"/>
                  </a:lnTo>
                  <a:lnTo>
                    <a:pt x="835" y="461"/>
                  </a:lnTo>
                  <a:lnTo>
                    <a:pt x="851" y="436"/>
                  </a:lnTo>
                  <a:lnTo>
                    <a:pt x="866" y="412"/>
                  </a:lnTo>
                  <a:lnTo>
                    <a:pt x="881" y="390"/>
                  </a:lnTo>
                  <a:lnTo>
                    <a:pt x="894" y="366"/>
                  </a:lnTo>
                  <a:lnTo>
                    <a:pt x="909" y="344"/>
                  </a:lnTo>
                  <a:lnTo>
                    <a:pt x="922" y="321"/>
                  </a:lnTo>
                  <a:lnTo>
                    <a:pt x="936" y="300"/>
                  </a:lnTo>
                  <a:lnTo>
                    <a:pt x="947" y="279"/>
                  </a:lnTo>
                  <a:lnTo>
                    <a:pt x="958" y="257"/>
                  </a:lnTo>
                  <a:lnTo>
                    <a:pt x="970" y="237"/>
                  </a:lnTo>
                  <a:lnTo>
                    <a:pt x="981" y="218"/>
                  </a:lnTo>
                  <a:lnTo>
                    <a:pt x="990" y="199"/>
                  </a:lnTo>
                  <a:lnTo>
                    <a:pt x="1000" y="180"/>
                  </a:lnTo>
                  <a:lnTo>
                    <a:pt x="1009" y="162"/>
                  </a:lnTo>
                  <a:lnTo>
                    <a:pt x="1018" y="147"/>
                  </a:lnTo>
                  <a:lnTo>
                    <a:pt x="1025" y="129"/>
                  </a:lnTo>
                  <a:lnTo>
                    <a:pt x="1033" y="114"/>
                  </a:lnTo>
                  <a:lnTo>
                    <a:pt x="1039" y="99"/>
                  </a:lnTo>
                  <a:lnTo>
                    <a:pt x="1046" y="86"/>
                  </a:lnTo>
                  <a:lnTo>
                    <a:pt x="1051" y="72"/>
                  </a:lnTo>
                  <a:lnTo>
                    <a:pt x="1057" y="61"/>
                  </a:lnTo>
                  <a:lnTo>
                    <a:pt x="1062" y="50"/>
                  </a:lnTo>
                  <a:lnTo>
                    <a:pt x="1067" y="41"/>
                  </a:lnTo>
                  <a:lnTo>
                    <a:pt x="1070" y="31"/>
                  </a:lnTo>
                  <a:lnTo>
                    <a:pt x="1073" y="23"/>
                  </a:lnTo>
                  <a:lnTo>
                    <a:pt x="1076" y="17"/>
                  </a:lnTo>
                  <a:lnTo>
                    <a:pt x="1079" y="11"/>
                  </a:lnTo>
                  <a:lnTo>
                    <a:pt x="1082" y="2"/>
                  </a:lnTo>
                  <a:lnTo>
                    <a:pt x="1085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3" name="Freeform 40"/>
            <p:cNvSpPr>
              <a:spLocks/>
            </p:cNvSpPr>
            <p:nvPr/>
          </p:nvSpPr>
          <p:spPr bwMode="auto">
            <a:xfrm>
              <a:off x="4623" y="1666"/>
              <a:ext cx="1" cy="2"/>
            </a:xfrm>
            <a:custGeom>
              <a:avLst/>
              <a:gdLst>
                <a:gd name="T0" fmla="*/ 0 w 2"/>
                <a:gd name="T1" fmla="*/ 1 h 4"/>
                <a:gd name="T2" fmla="*/ 0 w 2"/>
                <a:gd name="T3" fmla="*/ 1 h 4"/>
                <a:gd name="T4" fmla="*/ 1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4" name="Freeform 41"/>
            <p:cNvSpPr>
              <a:spLocks/>
            </p:cNvSpPr>
            <p:nvPr/>
          </p:nvSpPr>
          <p:spPr bwMode="auto">
            <a:xfrm>
              <a:off x="4622" y="1663"/>
              <a:ext cx="1" cy="3"/>
            </a:xfrm>
            <a:custGeom>
              <a:avLst/>
              <a:gdLst>
                <a:gd name="T0" fmla="*/ 0 w 3"/>
                <a:gd name="T1" fmla="*/ 0 h 7"/>
                <a:gd name="T2" fmla="*/ 0 w 3"/>
                <a:gd name="T3" fmla="*/ 0 h 7"/>
                <a:gd name="T4" fmla="*/ 0 w 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5" name="Freeform 42"/>
            <p:cNvSpPr>
              <a:spLocks/>
            </p:cNvSpPr>
            <p:nvPr/>
          </p:nvSpPr>
          <p:spPr bwMode="auto">
            <a:xfrm>
              <a:off x="4617" y="1660"/>
              <a:ext cx="5" cy="3"/>
            </a:xfrm>
            <a:custGeom>
              <a:avLst/>
              <a:gdLst>
                <a:gd name="T0" fmla="*/ 1 w 10"/>
                <a:gd name="T1" fmla="*/ 1 h 5"/>
                <a:gd name="T2" fmla="*/ 1 w 10"/>
                <a:gd name="T3" fmla="*/ 1 h 5"/>
                <a:gd name="T4" fmla="*/ 0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6" name="Line 43"/>
            <p:cNvSpPr>
              <a:spLocks noChangeShapeType="1"/>
            </p:cNvSpPr>
            <p:nvPr/>
          </p:nvSpPr>
          <p:spPr bwMode="auto">
            <a:xfrm flipH="1">
              <a:off x="4509" y="1660"/>
              <a:ext cx="108" cy="1"/>
            </a:xfrm>
            <a:prstGeom prst="line">
              <a:avLst/>
            </a:prstGeom>
            <a:noFill/>
            <a:ln w="33338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7" name="Freeform 44"/>
            <p:cNvSpPr>
              <a:spLocks/>
            </p:cNvSpPr>
            <p:nvPr/>
          </p:nvSpPr>
          <p:spPr bwMode="auto">
            <a:xfrm>
              <a:off x="4503" y="1660"/>
              <a:ext cx="6" cy="4"/>
            </a:xfrm>
            <a:custGeom>
              <a:avLst/>
              <a:gdLst>
                <a:gd name="T0" fmla="*/ 1 w 11"/>
                <a:gd name="T1" fmla="*/ 0 h 7"/>
                <a:gd name="T2" fmla="*/ 1 w 11"/>
                <a:gd name="T3" fmla="*/ 1 h 7"/>
                <a:gd name="T4" fmla="*/ 0 w 11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lnTo>
                    <a:pt x="4" y="2"/>
                  </a:lnTo>
                  <a:lnTo>
                    <a:pt x="0" y="7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8" name="Freeform 45"/>
            <p:cNvSpPr>
              <a:spLocks/>
            </p:cNvSpPr>
            <p:nvPr/>
          </p:nvSpPr>
          <p:spPr bwMode="auto">
            <a:xfrm>
              <a:off x="4010" y="1664"/>
              <a:ext cx="493" cy="412"/>
            </a:xfrm>
            <a:custGeom>
              <a:avLst/>
              <a:gdLst>
                <a:gd name="T0" fmla="*/ 3 w 988"/>
                <a:gd name="T1" fmla="*/ 0 h 825"/>
                <a:gd name="T2" fmla="*/ 3 w 988"/>
                <a:gd name="T3" fmla="*/ 0 h 825"/>
                <a:gd name="T4" fmla="*/ 3 w 988"/>
                <a:gd name="T5" fmla="*/ 0 h 825"/>
                <a:gd name="T6" fmla="*/ 3 w 988"/>
                <a:gd name="T7" fmla="*/ 0 h 825"/>
                <a:gd name="T8" fmla="*/ 3 w 988"/>
                <a:gd name="T9" fmla="*/ 0 h 825"/>
                <a:gd name="T10" fmla="*/ 3 w 988"/>
                <a:gd name="T11" fmla="*/ 0 h 825"/>
                <a:gd name="T12" fmla="*/ 3 w 988"/>
                <a:gd name="T13" fmla="*/ 1 h 825"/>
                <a:gd name="T14" fmla="*/ 3 w 988"/>
                <a:gd name="T15" fmla="*/ 1 h 825"/>
                <a:gd name="T16" fmla="*/ 2 w 988"/>
                <a:gd name="T17" fmla="*/ 1 h 825"/>
                <a:gd name="T18" fmla="*/ 2 w 988"/>
                <a:gd name="T19" fmla="*/ 1 h 825"/>
                <a:gd name="T20" fmla="*/ 2 w 988"/>
                <a:gd name="T21" fmla="*/ 1 h 825"/>
                <a:gd name="T22" fmla="*/ 2 w 988"/>
                <a:gd name="T23" fmla="*/ 1 h 825"/>
                <a:gd name="T24" fmla="*/ 2 w 988"/>
                <a:gd name="T25" fmla="*/ 1 h 825"/>
                <a:gd name="T26" fmla="*/ 2 w 988"/>
                <a:gd name="T27" fmla="*/ 1 h 825"/>
                <a:gd name="T28" fmla="*/ 1 w 988"/>
                <a:gd name="T29" fmla="*/ 2 h 825"/>
                <a:gd name="T30" fmla="*/ 1 w 988"/>
                <a:gd name="T31" fmla="*/ 2 h 825"/>
                <a:gd name="T32" fmla="*/ 1 w 988"/>
                <a:gd name="T33" fmla="*/ 2 h 825"/>
                <a:gd name="T34" fmla="*/ 1 w 988"/>
                <a:gd name="T35" fmla="*/ 2 h 825"/>
                <a:gd name="T36" fmla="*/ 1 w 988"/>
                <a:gd name="T37" fmla="*/ 2 h 825"/>
                <a:gd name="T38" fmla="*/ 1 w 988"/>
                <a:gd name="T39" fmla="*/ 2 h 825"/>
                <a:gd name="T40" fmla="*/ 1 w 988"/>
                <a:gd name="T41" fmla="*/ 2 h 825"/>
                <a:gd name="T42" fmla="*/ 0 w 988"/>
                <a:gd name="T43" fmla="*/ 2 h 825"/>
                <a:gd name="T44" fmla="*/ 0 w 988"/>
                <a:gd name="T45" fmla="*/ 2 h 825"/>
                <a:gd name="T46" fmla="*/ 0 w 988"/>
                <a:gd name="T47" fmla="*/ 2 h 825"/>
                <a:gd name="T48" fmla="*/ 0 w 988"/>
                <a:gd name="T49" fmla="*/ 2 h 825"/>
                <a:gd name="T50" fmla="*/ 0 w 988"/>
                <a:gd name="T51" fmla="*/ 2 h 825"/>
                <a:gd name="T52" fmla="*/ 0 w 988"/>
                <a:gd name="T53" fmla="*/ 3 h 825"/>
                <a:gd name="T54" fmla="*/ 0 w 988"/>
                <a:gd name="T55" fmla="*/ 3 h 825"/>
                <a:gd name="T56" fmla="*/ 0 w 988"/>
                <a:gd name="T57" fmla="*/ 3 h 825"/>
                <a:gd name="T58" fmla="*/ 0 w 988"/>
                <a:gd name="T59" fmla="*/ 3 h 825"/>
                <a:gd name="T60" fmla="*/ 0 w 988"/>
                <a:gd name="T61" fmla="*/ 3 h 825"/>
                <a:gd name="T62" fmla="*/ 0 w 988"/>
                <a:gd name="T63" fmla="*/ 3 h 8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8" h="825">
                  <a:moveTo>
                    <a:pt x="988" y="0"/>
                  </a:moveTo>
                  <a:lnTo>
                    <a:pt x="976" y="21"/>
                  </a:lnTo>
                  <a:lnTo>
                    <a:pt x="966" y="43"/>
                  </a:lnTo>
                  <a:lnTo>
                    <a:pt x="954" y="64"/>
                  </a:lnTo>
                  <a:lnTo>
                    <a:pt x="943" y="87"/>
                  </a:lnTo>
                  <a:lnTo>
                    <a:pt x="930" y="107"/>
                  </a:lnTo>
                  <a:lnTo>
                    <a:pt x="917" y="128"/>
                  </a:lnTo>
                  <a:lnTo>
                    <a:pt x="903" y="149"/>
                  </a:lnTo>
                  <a:lnTo>
                    <a:pt x="890" y="170"/>
                  </a:lnTo>
                  <a:lnTo>
                    <a:pt x="875" y="189"/>
                  </a:lnTo>
                  <a:lnTo>
                    <a:pt x="859" y="209"/>
                  </a:lnTo>
                  <a:lnTo>
                    <a:pt x="843" y="228"/>
                  </a:lnTo>
                  <a:lnTo>
                    <a:pt x="828" y="248"/>
                  </a:lnTo>
                  <a:lnTo>
                    <a:pt x="811" y="266"/>
                  </a:lnTo>
                  <a:lnTo>
                    <a:pt x="794" y="286"/>
                  </a:lnTo>
                  <a:lnTo>
                    <a:pt x="777" y="304"/>
                  </a:lnTo>
                  <a:lnTo>
                    <a:pt x="761" y="323"/>
                  </a:lnTo>
                  <a:lnTo>
                    <a:pt x="741" y="341"/>
                  </a:lnTo>
                  <a:lnTo>
                    <a:pt x="723" y="358"/>
                  </a:lnTo>
                  <a:lnTo>
                    <a:pt x="705" y="375"/>
                  </a:lnTo>
                  <a:lnTo>
                    <a:pt x="687" y="392"/>
                  </a:lnTo>
                  <a:lnTo>
                    <a:pt x="667" y="409"/>
                  </a:lnTo>
                  <a:lnTo>
                    <a:pt x="648" y="426"/>
                  </a:lnTo>
                  <a:lnTo>
                    <a:pt x="629" y="442"/>
                  </a:lnTo>
                  <a:lnTo>
                    <a:pt x="610" y="459"/>
                  </a:lnTo>
                  <a:lnTo>
                    <a:pt x="590" y="473"/>
                  </a:lnTo>
                  <a:lnTo>
                    <a:pt x="571" y="488"/>
                  </a:lnTo>
                  <a:lnTo>
                    <a:pt x="550" y="503"/>
                  </a:lnTo>
                  <a:lnTo>
                    <a:pt x="532" y="519"/>
                  </a:lnTo>
                  <a:lnTo>
                    <a:pt x="512" y="533"/>
                  </a:lnTo>
                  <a:lnTo>
                    <a:pt x="492" y="547"/>
                  </a:lnTo>
                  <a:lnTo>
                    <a:pt x="472" y="561"/>
                  </a:lnTo>
                  <a:lnTo>
                    <a:pt x="454" y="575"/>
                  </a:lnTo>
                  <a:lnTo>
                    <a:pt x="433" y="588"/>
                  </a:lnTo>
                  <a:lnTo>
                    <a:pt x="414" y="601"/>
                  </a:lnTo>
                  <a:lnTo>
                    <a:pt x="394" y="613"/>
                  </a:lnTo>
                  <a:lnTo>
                    <a:pt x="375" y="625"/>
                  </a:lnTo>
                  <a:lnTo>
                    <a:pt x="355" y="636"/>
                  </a:lnTo>
                  <a:lnTo>
                    <a:pt x="337" y="649"/>
                  </a:lnTo>
                  <a:lnTo>
                    <a:pt x="318" y="660"/>
                  </a:lnTo>
                  <a:lnTo>
                    <a:pt x="300" y="671"/>
                  </a:lnTo>
                  <a:lnTo>
                    <a:pt x="282" y="681"/>
                  </a:lnTo>
                  <a:lnTo>
                    <a:pt x="264" y="691"/>
                  </a:lnTo>
                  <a:lnTo>
                    <a:pt x="245" y="700"/>
                  </a:lnTo>
                  <a:lnTo>
                    <a:pt x="229" y="711"/>
                  </a:lnTo>
                  <a:lnTo>
                    <a:pt x="212" y="720"/>
                  </a:lnTo>
                  <a:lnTo>
                    <a:pt x="195" y="729"/>
                  </a:lnTo>
                  <a:lnTo>
                    <a:pt x="180" y="737"/>
                  </a:lnTo>
                  <a:lnTo>
                    <a:pt x="165" y="746"/>
                  </a:lnTo>
                  <a:lnTo>
                    <a:pt x="150" y="753"/>
                  </a:lnTo>
                  <a:lnTo>
                    <a:pt x="134" y="760"/>
                  </a:lnTo>
                  <a:lnTo>
                    <a:pt x="120" y="767"/>
                  </a:lnTo>
                  <a:lnTo>
                    <a:pt x="108" y="774"/>
                  </a:lnTo>
                  <a:lnTo>
                    <a:pt x="94" y="780"/>
                  </a:lnTo>
                  <a:lnTo>
                    <a:pt x="83" y="786"/>
                  </a:lnTo>
                  <a:lnTo>
                    <a:pt x="70" y="791"/>
                  </a:lnTo>
                  <a:lnTo>
                    <a:pt x="60" y="797"/>
                  </a:lnTo>
                  <a:lnTo>
                    <a:pt x="49" y="801"/>
                  </a:lnTo>
                  <a:lnTo>
                    <a:pt x="40" y="805"/>
                  </a:lnTo>
                  <a:lnTo>
                    <a:pt x="31" y="809"/>
                  </a:lnTo>
                  <a:lnTo>
                    <a:pt x="24" y="814"/>
                  </a:lnTo>
                  <a:lnTo>
                    <a:pt x="15" y="816"/>
                  </a:lnTo>
                  <a:lnTo>
                    <a:pt x="9" y="819"/>
                  </a:lnTo>
                  <a:lnTo>
                    <a:pt x="3" y="822"/>
                  </a:lnTo>
                  <a:lnTo>
                    <a:pt x="0" y="825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9" name="Freeform 46"/>
            <p:cNvSpPr>
              <a:spLocks/>
            </p:cNvSpPr>
            <p:nvPr/>
          </p:nvSpPr>
          <p:spPr bwMode="auto">
            <a:xfrm>
              <a:off x="3972" y="1995"/>
              <a:ext cx="38" cy="81"/>
            </a:xfrm>
            <a:custGeom>
              <a:avLst/>
              <a:gdLst>
                <a:gd name="T0" fmla="*/ 1 w 74"/>
                <a:gd name="T1" fmla="*/ 1 h 162"/>
                <a:gd name="T2" fmla="*/ 1 w 74"/>
                <a:gd name="T3" fmla="*/ 1 h 162"/>
                <a:gd name="T4" fmla="*/ 1 w 74"/>
                <a:gd name="T5" fmla="*/ 1 h 162"/>
                <a:gd name="T6" fmla="*/ 1 w 74"/>
                <a:gd name="T7" fmla="*/ 1 h 162"/>
                <a:gd name="T8" fmla="*/ 1 w 74"/>
                <a:gd name="T9" fmla="*/ 1 h 162"/>
                <a:gd name="T10" fmla="*/ 1 w 74"/>
                <a:gd name="T11" fmla="*/ 1 h 162"/>
                <a:gd name="T12" fmla="*/ 1 w 74"/>
                <a:gd name="T13" fmla="*/ 1 h 162"/>
                <a:gd name="T14" fmla="*/ 1 w 74"/>
                <a:gd name="T15" fmla="*/ 1 h 162"/>
                <a:gd name="T16" fmla="*/ 1 w 74"/>
                <a:gd name="T17" fmla="*/ 1 h 162"/>
                <a:gd name="T18" fmla="*/ 1 w 74"/>
                <a:gd name="T19" fmla="*/ 1 h 162"/>
                <a:gd name="T20" fmla="*/ 1 w 74"/>
                <a:gd name="T21" fmla="*/ 1 h 162"/>
                <a:gd name="T22" fmla="*/ 1 w 74"/>
                <a:gd name="T23" fmla="*/ 1 h 162"/>
                <a:gd name="T24" fmla="*/ 1 w 74"/>
                <a:gd name="T25" fmla="*/ 1 h 162"/>
                <a:gd name="T26" fmla="*/ 1 w 74"/>
                <a:gd name="T27" fmla="*/ 1 h 162"/>
                <a:gd name="T28" fmla="*/ 1 w 74"/>
                <a:gd name="T29" fmla="*/ 1 h 162"/>
                <a:gd name="T30" fmla="*/ 1 w 74"/>
                <a:gd name="T31" fmla="*/ 1 h 162"/>
                <a:gd name="T32" fmla="*/ 1 w 74"/>
                <a:gd name="T33" fmla="*/ 1 h 162"/>
                <a:gd name="T34" fmla="*/ 1 w 74"/>
                <a:gd name="T35" fmla="*/ 1 h 162"/>
                <a:gd name="T36" fmla="*/ 1 w 74"/>
                <a:gd name="T37" fmla="*/ 1 h 162"/>
                <a:gd name="T38" fmla="*/ 1 w 74"/>
                <a:gd name="T39" fmla="*/ 1 h 162"/>
                <a:gd name="T40" fmla="*/ 1 w 74"/>
                <a:gd name="T41" fmla="*/ 1 h 162"/>
                <a:gd name="T42" fmla="*/ 1 w 74"/>
                <a:gd name="T43" fmla="*/ 1 h 162"/>
                <a:gd name="T44" fmla="*/ 1 w 74"/>
                <a:gd name="T45" fmla="*/ 1 h 162"/>
                <a:gd name="T46" fmla="*/ 1 w 74"/>
                <a:gd name="T47" fmla="*/ 1 h 162"/>
                <a:gd name="T48" fmla="*/ 0 w 74"/>
                <a:gd name="T49" fmla="*/ 0 h 1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162">
                  <a:moveTo>
                    <a:pt x="74" y="162"/>
                  </a:moveTo>
                  <a:lnTo>
                    <a:pt x="71" y="156"/>
                  </a:lnTo>
                  <a:lnTo>
                    <a:pt x="68" y="150"/>
                  </a:lnTo>
                  <a:lnTo>
                    <a:pt x="64" y="141"/>
                  </a:lnTo>
                  <a:lnTo>
                    <a:pt x="60" y="132"/>
                  </a:lnTo>
                  <a:lnTo>
                    <a:pt x="57" y="126"/>
                  </a:lnTo>
                  <a:lnTo>
                    <a:pt x="54" y="120"/>
                  </a:lnTo>
                  <a:lnTo>
                    <a:pt x="51" y="114"/>
                  </a:lnTo>
                  <a:lnTo>
                    <a:pt x="48" y="108"/>
                  </a:lnTo>
                  <a:lnTo>
                    <a:pt x="45" y="100"/>
                  </a:lnTo>
                  <a:lnTo>
                    <a:pt x="42" y="94"/>
                  </a:lnTo>
                  <a:lnTo>
                    <a:pt x="39" y="87"/>
                  </a:lnTo>
                  <a:lnTo>
                    <a:pt x="37" y="81"/>
                  </a:lnTo>
                  <a:lnTo>
                    <a:pt x="34" y="74"/>
                  </a:lnTo>
                  <a:lnTo>
                    <a:pt x="31" y="67"/>
                  </a:lnTo>
                  <a:lnTo>
                    <a:pt x="27" y="60"/>
                  </a:lnTo>
                  <a:lnTo>
                    <a:pt x="24" y="54"/>
                  </a:lnTo>
                  <a:lnTo>
                    <a:pt x="21" y="47"/>
                  </a:lnTo>
                  <a:lnTo>
                    <a:pt x="18" y="41"/>
                  </a:lnTo>
                  <a:lnTo>
                    <a:pt x="15" y="34"/>
                  </a:lnTo>
                  <a:lnTo>
                    <a:pt x="13" y="29"/>
                  </a:lnTo>
                  <a:lnTo>
                    <a:pt x="8" y="18"/>
                  </a:lnTo>
                  <a:lnTo>
                    <a:pt x="5" y="10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0" name="Freeform 47"/>
            <p:cNvSpPr>
              <a:spLocks/>
            </p:cNvSpPr>
            <p:nvPr/>
          </p:nvSpPr>
          <p:spPr bwMode="auto">
            <a:xfrm>
              <a:off x="3972" y="1605"/>
              <a:ext cx="406" cy="390"/>
            </a:xfrm>
            <a:custGeom>
              <a:avLst/>
              <a:gdLst>
                <a:gd name="T0" fmla="*/ 1 w 811"/>
                <a:gd name="T1" fmla="*/ 4 h 780"/>
                <a:gd name="T2" fmla="*/ 1 w 811"/>
                <a:gd name="T3" fmla="*/ 3 h 780"/>
                <a:gd name="T4" fmla="*/ 1 w 811"/>
                <a:gd name="T5" fmla="*/ 3 h 780"/>
                <a:gd name="T6" fmla="*/ 1 w 811"/>
                <a:gd name="T7" fmla="*/ 3 h 780"/>
                <a:gd name="T8" fmla="*/ 1 w 811"/>
                <a:gd name="T9" fmla="*/ 3 h 780"/>
                <a:gd name="T10" fmla="*/ 1 w 811"/>
                <a:gd name="T11" fmla="*/ 3 h 780"/>
                <a:gd name="T12" fmla="*/ 2 w 811"/>
                <a:gd name="T13" fmla="*/ 3 h 780"/>
                <a:gd name="T14" fmla="*/ 2 w 811"/>
                <a:gd name="T15" fmla="*/ 3 h 780"/>
                <a:gd name="T16" fmla="*/ 2 w 811"/>
                <a:gd name="T17" fmla="*/ 3 h 780"/>
                <a:gd name="T18" fmla="*/ 2 w 811"/>
                <a:gd name="T19" fmla="*/ 3 h 780"/>
                <a:gd name="T20" fmla="*/ 2 w 811"/>
                <a:gd name="T21" fmla="*/ 2 h 780"/>
                <a:gd name="T22" fmla="*/ 2 w 811"/>
                <a:gd name="T23" fmla="*/ 2 h 780"/>
                <a:gd name="T24" fmla="*/ 2 w 811"/>
                <a:gd name="T25" fmla="*/ 2 h 780"/>
                <a:gd name="T26" fmla="*/ 2 w 811"/>
                <a:gd name="T27" fmla="*/ 2 h 780"/>
                <a:gd name="T28" fmla="*/ 3 w 811"/>
                <a:gd name="T29" fmla="*/ 2 h 780"/>
                <a:gd name="T30" fmla="*/ 3 w 811"/>
                <a:gd name="T31" fmla="*/ 2 h 780"/>
                <a:gd name="T32" fmla="*/ 3 w 811"/>
                <a:gd name="T33" fmla="*/ 2 h 780"/>
                <a:gd name="T34" fmla="*/ 3 w 811"/>
                <a:gd name="T35" fmla="*/ 2 h 780"/>
                <a:gd name="T36" fmla="*/ 3 w 811"/>
                <a:gd name="T37" fmla="*/ 2 h 780"/>
                <a:gd name="T38" fmla="*/ 3 w 811"/>
                <a:gd name="T39" fmla="*/ 1 h 780"/>
                <a:gd name="T40" fmla="*/ 3 w 811"/>
                <a:gd name="T41" fmla="*/ 1 h 780"/>
                <a:gd name="T42" fmla="*/ 3 w 811"/>
                <a:gd name="T43" fmla="*/ 1 h 780"/>
                <a:gd name="T44" fmla="*/ 3 w 811"/>
                <a:gd name="T45" fmla="*/ 1 h 780"/>
                <a:gd name="T46" fmla="*/ 3 w 811"/>
                <a:gd name="T47" fmla="*/ 1 h 780"/>
                <a:gd name="T48" fmla="*/ 3 w 811"/>
                <a:gd name="T49" fmla="*/ 1 h 780"/>
                <a:gd name="T50" fmla="*/ 3 w 811"/>
                <a:gd name="T51" fmla="*/ 1 h 780"/>
                <a:gd name="T52" fmla="*/ 4 w 811"/>
                <a:gd name="T53" fmla="*/ 1 h 780"/>
                <a:gd name="T54" fmla="*/ 4 w 811"/>
                <a:gd name="T55" fmla="*/ 1 h 780"/>
                <a:gd name="T56" fmla="*/ 4 w 811"/>
                <a:gd name="T57" fmla="*/ 1 h 780"/>
                <a:gd name="T58" fmla="*/ 4 w 811"/>
                <a:gd name="T59" fmla="*/ 1 h 780"/>
                <a:gd name="T60" fmla="*/ 4 w 811"/>
                <a:gd name="T61" fmla="*/ 1 h 780"/>
                <a:gd name="T62" fmla="*/ 4 w 811"/>
                <a:gd name="T63" fmla="*/ 1 h 7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11" h="780">
                  <a:moveTo>
                    <a:pt x="0" y="780"/>
                  </a:moveTo>
                  <a:lnTo>
                    <a:pt x="21" y="769"/>
                  </a:lnTo>
                  <a:lnTo>
                    <a:pt x="44" y="759"/>
                  </a:lnTo>
                  <a:lnTo>
                    <a:pt x="65" y="747"/>
                  </a:lnTo>
                  <a:lnTo>
                    <a:pt x="87" y="736"/>
                  </a:lnTo>
                  <a:lnTo>
                    <a:pt x="108" y="724"/>
                  </a:lnTo>
                  <a:lnTo>
                    <a:pt x="129" y="712"/>
                  </a:lnTo>
                  <a:lnTo>
                    <a:pt x="149" y="700"/>
                  </a:lnTo>
                  <a:lnTo>
                    <a:pt x="171" y="687"/>
                  </a:lnTo>
                  <a:lnTo>
                    <a:pt x="190" y="674"/>
                  </a:lnTo>
                  <a:lnTo>
                    <a:pt x="210" y="661"/>
                  </a:lnTo>
                  <a:lnTo>
                    <a:pt x="230" y="647"/>
                  </a:lnTo>
                  <a:lnTo>
                    <a:pt x="250" y="633"/>
                  </a:lnTo>
                  <a:lnTo>
                    <a:pt x="268" y="619"/>
                  </a:lnTo>
                  <a:lnTo>
                    <a:pt x="288" y="605"/>
                  </a:lnTo>
                  <a:lnTo>
                    <a:pt x="306" y="591"/>
                  </a:lnTo>
                  <a:lnTo>
                    <a:pt x="325" y="578"/>
                  </a:lnTo>
                  <a:lnTo>
                    <a:pt x="343" y="562"/>
                  </a:lnTo>
                  <a:lnTo>
                    <a:pt x="360" y="547"/>
                  </a:lnTo>
                  <a:lnTo>
                    <a:pt x="377" y="532"/>
                  </a:lnTo>
                  <a:lnTo>
                    <a:pt x="395" y="517"/>
                  </a:lnTo>
                  <a:lnTo>
                    <a:pt x="411" y="501"/>
                  </a:lnTo>
                  <a:lnTo>
                    <a:pt x="427" y="486"/>
                  </a:lnTo>
                  <a:lnTo>
                    <a:pt x="443" y="471"/>
                  </a:lnTo>
                  <a:lnTo>
                    <a:pt x="460" y="456"/>
                  </a:lnTo>
                  <a:lnTo>
                    <a:pt x="474" y="439"/>
                  </a:lnTo>
                  <a:lnTo>
                    <a:pt x="489" y="424"/>
                  </a:lnTo>
                  <a:lnTo>
                    <a:pt x="504" y="409"/>
                  </a:lnTo>
                  <a:lnTo>
                    <a:pt x="520" y="394"/>
                  </a:lnTo>
                  <a:lnTo>
                    <a:pt x="533" y="378"/>
                  </a:lnTo>
                  <a:lnTo>
                    <a:pt x="547" y="363"/>
                  </a:lnTo>
                  <a:lnTo>
                    <a:pt x="560" y="348"/>
                  </a:lnTo>
                  <a:lnTo>
                    <a:pt x="574" y="334"/>
                  </a:lnTo>
                  <a:lnTo>
                    <a:pt x="587" y="318"/>
                  </a:lnTo>
                  <a:lnTo>
                    <a:pt x="599" y="303"/>
                  </a:lnTo>
                  <a:lnTo>
                    <a:pt x="611" y="288"/>
                  </a:lnTo>
                  <a:lnTo>
                    <a:pt x="623" y="274"/>
                  </a:lnTo>
                  <a:lnTo>
                    <a:pt x="633" y="258"/>
                  </a:lnTo>
                  <a:lnTo>
                    <a:pt x="645" y="244"/>
                  </a:lnTo>
                  <a:lnTo>
                    <a:pt x="656" y="230"/>
                  </a:lnTo>
                  <a:lnTo>
                    <a:pt x="667" y="217"/>
                  </a:lnTo>
                  <a:lnTo>
                    <a:pt x="676" y="203"/>
                  </a:lnTo>
                  <a:lnTo>
                    <a:pt x="686" y="189"/>
                  </a:lnTo>
                  <a:lnTo>
                    <a:pt x="695" y="176"/>
                  </a:lnTo>
                  <a:lnTo>
                    <a:pt x="705" y="164"/>
                  </a:lnTo>
                  <a:lnTo>
                    <a:pt x="713" y="152"/>
                  </a:lnTo>
                  <a:lnTo>
                    <a:pt x="722" y="140"/>
                  </a:lnTo>
                  <a:lnTo>
                    <a:pt x="730" y="127"/>
                  </a:lnTo>
                  <a:lnTo>
                    <a:pt x="738" y="117"/>
                  </a:lnTo>
                  <a:lnTo>
                    <a:pt x="744" y="105"/>
                  </a:lnTo>
                  <a:lnTo>
                    <a:pt x="751" y="95"/>
                  </a:lnTo>
                  <a:lnTo>
                    <a:pt x="758" y="84"/>
                  </a:lnTo>
                  <a:lnTo>
                    <a:pt x="765" y="74"/>
                  </a:lnTo>
                  <a:lnTo>
                    <a:pt x="770" y="65"/>
                  </a:lnTo>
                  <a:lnTo>
                    <a:pt x="776" y="56"/>
                  </a:lnTo>
                  <a:lnTo>
                    <a:pt x="781" y="48"/>
                  </a:lnTo>
                  <a:lnTo>
                    <a:pt x="786" y="41"/>
                  </a:lnTo>
                  <a:lnTo>
                    <a:pt x="790" y="33"/>
                  </a:lnTo>
                  <a:lnTo>
                    <a:pt x="794" y="27"/>
                  </a:lnTo>
                  <a:lnTo>
                    <a:pt x="797" y="21"/>
                  </a:lnTo>
                  <a:lnTo>
                    <a:pt x="801" y="16"/>
                  </a:lnTo>
                  <a:lnTo>
                    <a:pt x="803" y="9"/>
                  </a:lnTo>
                  <a:lnTo>
                    <a:pt x="806" y="6"/>
                  </a:lnTo>
                  <a:lnTo>
                    <a:pt x="808" y="2"/>
                  </a:lnTo>
                  <a:lnTo>
                    <a:pt x="811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1" name="Freeform 48"/>
            <p:cNvSpPr>
              <a:spLocks/>
            </p:cNvSpPr>
            <p:nvPr/>
          </p:nvSpPr>
          <p:spPr bwMode="auto">
            <a:xfrm>
              <a:off x="4378" y="1605"/>
              <a:ext cx="574" cy="1"/>
            </a:xfrm>
            <a:custGeom>
              <a:avLst/>
              <a:gdLst>
                <a:gd name="T0" fmla="*/ 0 w 1148"/>
                <a:gd name="T1" fmla="*/ 0 h 1"/>
                <a:gd name="T2" fmla="*/ 1 w 1148"/>
                <a:gd name="T3" fmla="*/ 0 h 1"/>
                <a:gd name="T4" fmla="*/ 1 w 1148"/>
                <a:gd name="T5" fmla="*/ 0 h 1"/>
                <a:gd name="T6" fmla="*/ 1 w 1148"/>
                <a:gd name="T7" fmla="*/ 0 h 1"/>
                <a:gd name="T8" fmla="*/ 1 w 1148"/>
                <a:gd name="T9" fmla="*/ 0 h 1"/>
                <a:gd name="T10" fmla="*/ 1 w 1148"/>
                <a:gd name="T11" fmla="*/ 0 h 1"/>
                <a:gd name="T12" fmla="*/ 1 w 1148"/>
                <a:gd name="T13" fmla="*/ 0 h 1"/>
                <a:gd name="T14" fmla="*/ 1 w 1148"/>
                <a:gd name="T15" fmla="*/ 0 h 1"/>
                <a:gd name="T16" fmla="*/ 1 w 1148"/>
                <a:gd name="T17" fmla="*/ 0 h 1"/>
                <a:gd name="T18" fmla="*/ 1 w 1148"/>
                <a:gd name="T19" fmla="*/ 0 h 1"/>
                <a:gd name="T20" fmla="*/ 2 w 1148"/>
                <a:gd name="T21" fmla="*/ 0 h 1"/>
                <a:gd name="T22" fmla="*/ 2 w 1148"/>
                <a:gd name="T23" fmla="*/ 0 h 1"/>
                <a:gd name="T24" fmla="*/ 2 w 1148"/>
                <a:gd name="T25" fmla="*/ 0 h 1"/>
                <a:gd name="T26" fmla="*/ 2 w 1148"/>
                <a:gd name="T27" fmla="*/ 0 h 1"/>
                <a:gd name="T28" fmla="*/ 2 w 1148"/>
                <a:gd name="T29" fmla="*/ 0 h 1"/>
                <a:gd name="T30" fmla="*/ 3 w 1148"/>
                <a:gd name="T31" fmla="*/ 0 h 1"/>
                <a:gd name="T32" fmla="*/ 3 w 1148"/>
                <a:gd name="T33" fmla="*/ 0 h 1"/>
                <a:gd name="T34" fmla="*/ 3 w 1148"/>
                <a:gd name="T35" fmla="*/ 0 h 1"/>
                <a:gd name="T36" fmla="*/ 3 w 1148"/>
                <a:gd name="T37" fmla="*/ 0 h 1"/>
                <a:gd name="T38" fmla="*/ 3 w 1148"/>
                <a:gd name="T39" fmla="*/ 0 h 1"/>
                <a:gd name="T40" fmla="*/ 4 w 1148"/>
                <a:gd name="T41" fmla="*/ 0 h 1"/>
                <a:gd name="T42" fmla="*/ 4 w 1148"/>
                <a:gd name="T43" fmla="*/ 0 h 1"/>
                <a:gd name="T44" fmla="*/ 4 w 1148"/>
                <a:gd name="T45" fmla="*/ 0 h 1"/>
                <a:gd name="T46" fmla="*/ 4 w 1148"/>
                <a:gd name="T47" fmla="*/ 0 h 1"/>
                <a:gd name="T48" fmla="*/ 4 w 1148"/>
                <a:gd name="T49" fmla="*/ 0 h 1"/>
                <a:gd name="T50" fmla="*/ 5 w 1148"/>
                <a:gd name="T51" fmla="*/ 0 h 1"/>
                <a:gd name="T52" fmla="*/ 5 w 1148"/>
                <a:gd name="T53" fmla="*/ 0 h 1"/>
                <a:gd name="T54" fmla="*/ 5 w 1148"/>
                <a:gd name="T55" fmla="*/ 0 h 1"/>
                <a:gd name="T56" fmla="*/ 5 w 1148"/>
                <a:gd name="T57" fmla="*/ 0 h 1"/>
                <a:gd name="T58" fmla="*/ 5 w 1148"/>
                <a:gd name="T59" fmla="*/ 0 h 1"/>
                <a:gd name="T60" fmla="*/ 5 w 1148"/>
                <a:gd name="T61" fmla="*/ 0 h 1"/>
                <a:gd name="T62" fmla="*/ 5 w 1148"/>
                <a:gd name="T63" fmla="*/ 0 h 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48" h="1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9" y="0"/>
                  </a:lnTo>
                  <a:lnTo>
                    <a:pt x="93" y="0"/>
                  </a:lnTo>
                  <a:lnTo>
                    <a:pt x="110" y="0"/>
                  </a:lnTo>
                  <a:lnTo>
                    <a:pt x="126" y="0"/>
                  </a:lnTo>
                  <a:lnTo>
                    <a:pt x="146" y="0"/>
                  </a:lnTo>
                  <a:lnTo>
                    <a:pt x="164" y="0"/>
                  </a:lnTo>
                  <a:lnTo>
                    <a:pt x="185" y="0"/>
                  </a:lnTo>
                  <a:lnTo>
                    <a:pt x="205" y="0"/>
                  </a:lnTo>
                  <a:lnTo>
                    <a:pt x="227" y="0"/>
                  </a:lnTo>
                  <a:lnTo>
                    <a:pt x="249" y="0"/>
                  </a:lnTo>
                  <a:lnTo>
                    <a:pt x="272" y="0"/>
                  </a:lnTo>
                  <a:lnTo>
                    <a:pt x="294" y="0"/>
                  </a:lnTo>
                  <a:lnTo>
                    <a:pt x="319" y="0"/>
                  </a:lnTo>
                  <a:lnTo>
                    <a:pt x="343" y="0"/>
                  </a:lnTo>
                  <a:lnTo>
                    <a:pt x="368" y="0"/>
                  </a:lnTo>
                  <a:lnTo>
                    <a:pt x="393" y="0"/>
                  </a:lnTo>
                  <a:lnTo>
                    <a:pt x="419" y="0"/>
                  </a:lnTo>
                  <a:lnTo>
                    <a:pt x="445" y="0"/>
                  </a:lnTo>
                  <a:lnTo>
                    <a:pt x="472" y="0"/>
                  </a:lnTo>
                  <a:lnTo>
                    <a:pt x="498" y="0"/>
                  </a:lnTo>
                  <a:lnTo>
                    <a:pt x="525" y="0"/>
                  </a:lnTo>
                  <a:lnTo>
                    <a:pt x="552" y="0"/>
                  </a:lnTo>
                  <a:lnTo>
                    <a:pt x="579" y="0"/>
                  </a:lnTo>
                  <a:lnTo>
                    <a:pt x="605" y="0"/>
                  </a:lnTo>
                  <a:lnTo>
                    <a:pt x="632" y="0"/>
                  </a:lnTo>
                  <a:lnTo>
                    <a:pt x="658" y="0"/>
                  </a:lnTo>
                  <a:lnTo>
                    <a:pt x="685" y="0"/>
                  </a:lnTo>
                  <a:lnTo>
                    <a:pt x="710" y="0"/>
                  </a:lnTo>
                  <a:lnTo>
                    <a:pt x="736" y="0"/>
                  </a:lnTo>
                  <a:lnTo>
                    <a:pt x="761" y="0"/>
                  </a:lnTo>
                  <a:lnTo>
                    <a:pt x="787" y="0"/>
                  </a:lnTo>
                  <a:lnTo>
                    <a:pt x="812" y="0"/>
                  </a:lnTo>
                  <a:lnTo>
                    <a:pt x="836" y="0"/>
                  </a:lnTo>
                  <a:lnTo>
                    <a:pt x="860" y="0"/>
                  </a:lnTo>
                  <a:lnTo>
                    <a:pt x="883" y="0"/>
                  </a:lnTo>
                  <a:lnTo>
                    <a:pt x="905" y="0"/>
                  </a:lnTo>
                  <a:lnTo>
                    <a:pt x="928" y="0"/>
                  </a:lnTo>
                  <a:lnTo>
                    <a:pt x="949" y="0"/>
                  </a:lnTo>
                  <a:lnTo>
                    <a:pt x="970" y="0"/>
                  </a:lnTo>
                  <a:lnTo>
                    <a:pt x="989" y="0"/>
                  </a:lnTo>
                  <a:lnTo>
                    <a:pt x="1008" y="0"/>
                  </a:lnTo>
                  <a:lnTo>
                    <a:pt x="1025" y="0"/>
                  </a:lnTo>
                  <a:lnTo>
                    <a:pt x="1043" y="0"/>
                  </a:lnTo>
                  <a:lnTo>
                    <a:pt x="1057" y="0"/>
                  </a:lnTo>
                  <a:lnTo>
                    <a:pt x="1072" y="0"/>
                  </a:lnTo>
                  <a:lnTo>
                    <a:pt x="1085" y="0"/>
                  </a:lnTo>
                  <a:lnTo>
                    <a:pt x="1099" y="0"/>
                  </a:lnTo>
                  <a:lnTo>
                    <a:pt x="1109" y="0"/>
                  </a:lnTo>
                  <a:lnTo>
                    <a:pt x="1119" y="0"/>
                  </a:lnTo>
                  <a:lnTo>
                    <a:pt x="1127" y="0"/>
                  </a:lnTo>
                  <a:lnTo>
                    <a:pt x="1135" y="0"/>
                  </a:lnTo>
                  <a:lnTo>
                    <a:pt x="1140" y="0"/>
                  </a:lnTo>
                  <a:lnTo>
                    <a:pt x="1144" y="0"/>
                  </a:lnTo>
                  <a:lnTo>
                    <a:pt x="1146" y="0"/>
                  </a:lnTo>
                  <a:lnTo>
                    <a:pt x="1148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2" name="Freeform 49"/>
            <p:cNvSpPr>
              <a:spLocks/>
            </p:cNvSpPr>
            <p:nvPr/>
          </p:nvSpPr>
          <p:spPr bwMode="auto">
            <a:xfrm>
              <a:off x="4952" y="1599"/>
              <a:ext cx="6" cy="6"/>
            </a:xfrm>
            <a:custGeom>
              <a:avLst/>
              <a:gdLst>
                <a:gd name="T0" fmla="*/ 0 w 12"/>
                <a:gd name="T1" fmla="*/ 1 h 12"/>
                <a:gd name="T2" fmla="*/ 1 w 12"/>
                <a:gd name="T3" fmla="*/ 1 h 12"/>
                <a:gd name="T4" fmla="*/ 1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lnTo>
                    <a:pt x="7" y="8"/>
                  </a:lnTo>
                  <a:lnTo>
                    <a:pt x="12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3" name="Line 50"/>
            <p:cNvSpPr>
              <a:spLocks noChangeShapeType="1"/>
            </p:cNvSpPr>
            <p:nvPr/>
          </p:nvSpPr>
          <p:spPr bwMode="auto">
            <a:xfrm flipV="1">
              <a:off x="4958" y="1030"/>
              <a:ext cx="1" cy="569"/>
            </a:xfrm>
            <a:prstGeom prst="line">
              <a:avLst/>
            </a:prstGeom>
            <a:noFill/>
            <a:ln w="33338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4" name="Freeform 51"/>
            <p:cNvSpPr>
              <a:spLocks/>
            </p:cNvSpPr>
            <p:nvPr/>
          </p:nvSpPr>
          <p:spPr bwMode="auto">
            <a:xfrm>
              <a:off x="4952" y="1024"/>
              <a:ext cx="6" cy="6"/>
            </a:xfrm>
            <a:custGeom>
              <a:avLst/>
              <a:gdLst>
                <a:gd name="T0" fmla="*/ 1 w 12"/>
                <a:gd name="T1" fmla="*/ 1 h 12"/>
                <a:gd name="T2" fmla="*/ 1 w 12"/>
                <a:gd name="T3" fmla="*/ 1 h 12"/>
                <a:gd name="T4" fmla="*/ 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lnTo>
                    <a:pt x="7" y="3"/>
                  </a:lnTo>
                  <a:lnTo>
                    <a:pt x="0" y="0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5" name="Line 52"/>
            <p:cNvSpPr>
              <a:spLocks noChangeShapeType="1"/>
            </p:cNvSpPr>
            <p:nvPr/>
          </p:nvSpPr>
          <p:spPr bwMode="auto">
            <a:xfrm flipH="1">
              <a:off x="4333" y="1024"/>
              <a:ext cx="619" cy="1"/>
            </a:xfrm>
            <a:prstGeom prst="line">
              <a:avLst/>
            </a:prstGeom>
            <a:noFill/>
            <a:ln w="33338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6" name="Freeform 53"/>
            <p:cNvSpPr>
              <a:spLocks/>
            </p:cNvSpPr>
            <p:nvPr/>
          </p:nvSpPr>
          <p:spPr bwMode="auto">
            <a:xfrm>
              <a:off x="4327" y="1024"/>
              <a:ext cx="6" cy="6"/>
            </a:xfrm>
            <a:custGeom>
              <a:avLst/>
              <a:gdLst>
                <a:gd name="T0" fmla="*/ 1 w 12"/>
                <a:gd name="T1" fmla="*/ 0 h 12"/>
                <a:gd name="T2" fmla="*/ 1 w 12"/>
                <a:gd name="T3" fmla="*/ 1 h 12"/>
                <a:gd name="T4" fmla="*/ 0 w 12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lnTo>
                    <a:pt x="3" y="3"/>
                  </a:lnTo>
                  <a:lnTo>
                    <a:pt x="0" y="12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7" name="Freeform 54"/>
            <p:cNvSpPr>
              <a:spLocks/>
            </p:cNvSpPr>
            <p:nvPr/>
          </p:nvSpPr>
          <p:spPr bwMode="auto">
            <a:xfrm>
              <a:off x="4327" y="1030"/>
              <a:ext cx="1" cy="425"/>
            </a:xfrm>
            <a:custGeom>
              <a:avLst/>
              <a:gdLst>
                <a:gd name="T0" fmla="*/ 0 w 1"/>
                <a:gd name="T1" fmla="*/ 0 h 849"/>
                <a:gd name="T2" fmla="*/ 0 w 1"/>
                <a:gd name="T3" fmla="*/ 1 h 849"/>
                <a:gd name="T4" fmla="*/ 0 w 1"/>
                <a:gd name="T5" fmla="*/ 1 h 849"/>
                <a:gd name="T6" fmla="*/ 0 w 1"/>
                <a:gd name="T7" fmla="*/ 1 h 849"/>
                <a:gd name="T8" fmla="*/ 0 w 1"/>
                <a:gd name="T9" fmla="*/ 1 h 849"/>
                <a:gd name="T10" fmla="*/ 0 w 1"/>
                <a:gd name="T11" fmla="*/ 1 h 849"/>
                <a:gd name="T12" fmla="*/ 0 w 1"/>
                <a:gd name="T13" fmla="*/ 1 h 849"/>
                <a:gd name="T14" fmla="*/ 0 w 1"/>
                <a:gd name="T15" fmla="*/ 1 h 849"/>
                <a:gd name="T16" fmla="*/ 0 w 1"/>
                <a:gd name="T17" fmla="*/ 1 h 849"/>
                <a:gd name="T18" fmla="*/ 0 w 1"/>
                <a:gd name="T19" fmla="*/ 1 h 849"/>
                <a:gd name="T20" fmla="*/ 0 w 1"/>
                <a:gd name="T21" fmla="*/ 1 h 849"/>
                <a:gd name="T22" fmla="*/ 0 w 1"/>
                <a:gd name="T23" fmla="*/ 1 h 849"/>
                <a:gd name="T24" fmla="*/ 0 w 1"/>
                <a:gd name="T25" fmla="*/ 1 h 849"/>
                <a:gd name="T26" fmla="*/ 0 w 1"/>
                <a:gd name="T27" fmla="*/ 1 h 849"/>
                <a:gd name="T28" fmla="*/ 0 w 1"/>
                <a:gd name="T29" fmla="*/ 1 h 849"/>
                <a:gd name="T30" fmla="*/ 0 w 1"/>
                <a:gd name="T31" fmla="*/ 1 h 849"/>
                <a:gd name="T32" fmla="*/ 0 w 1"/>
                <a:gd name="T33" fmla="*/ 1 h 849"/>
                <a:gd name="T34" fmla="*/ 0 w 1"/>
                <a:gd name="T35" fmla="*/ 1 h 849"/>
                <a:gd name="T36" fmla="*/ 0 w 1"/>
                <a:gd name="T37" fmla="*/ 1 h 849"/>
                <a:gd name="T38" fmla="*/ 0 w 1"/>
                <a:gd name="T39" fmla="*/ 1 h 849"/>
                <a:gd name="T40" fmla="*/ 0 w 1"/>
                <a:gd name="T41" fmla="*/ 1 h 849"/>
                <a:gd name="T42" fmla="*/ 0 w 1"/>
                <a:gd name="T43" fmla="*/ 1 h 849"/>
                <a:gd name="T44" fmla="*/ 0 w 1"/>
                <a:gd name="T45" fmla="*/ 2 h 849"/>
                <a:gd name="T46" fmla="*/ 0 w 1"/>
                <a:gd name="T47" fmla="*/ 2 h 849"/>
                <a:gd name="T48" fmla="*/ 0 w 1"/>
                <a:gd name="T49" fmla="*/ 2 h 849"/>
                <a:gd name="T50" fmla="*/ 0 w 1"/>
                <a:gd name="T51" fmla="*/ 2 h 849"/>
                <a:gd name="T52" fmla="*/ 0 w 1"/>
                <a:gd name="T53" fmla="*/ 2 h 849"/>
                <a:gd name="T54" fmla="*/ 0 w 1"/>
                <a:gd name="T55" fmla="*/ 2 h 849"/>
                <a:gd name="T56" fmla="*/ 0 w 1"/>
                <a:gd name="T57" fmla="*/ 2 h 849"/>
                <a:gd name="T58" fmla="*/ 0 w 1"/>
                <a:gd name="T59" fmla="*/ 2 h 849"/>
                <a:gd name="T60" fmla="*/ 0 w 1"/>
                <a:gd name="T61" fmla="*/ 2 h 849"/>
                <a:gd name="T62" fmla="*/ 0 w 1"/>
                <a:gd name="T63" fmla="*/ 2 h 849"/>
                <a:gd name="T64" fmla="*/ 0 w 1"/>
                <a:gd name="T65" fmla="*/ 2 h 849"/>
                <a:gd name="T66" fmla="*/ 0 w 1"/>
                <a:gd name="T67" fmla="*/ 2 h 849"/>
                <a:gd name="T68" fmla="*/ 0 w 1"/>
                <a:gd name="T69" fmla="*/ 2 h 849"/>
                <a:gd name="T70" fmla="*/ 0 w 1"/>
                <a:gd name="T71" fmla="*/ 3 h 849"/>
                <a:gd name="T72" fmla="*/ 0 w 1"/>
                <a:gd name="T73" fmla="*/ 3 h 849"/>
                <a:gd name="T74" fmla="*/ 0 w 1"/>
                <a:gd name="T75" fmla="*/ 3 h 849"/>
                <a:gd name="T76" fmla="*/ 0 w 1"/>
                <a:gd name="T77" fmla="*/ 3 h 849"/>
                <a:gd name="T78" fmla="*/ 0 w 1"/>
                <a:gd name="T79" fmla="*/ 3 h 849"/>
                <a:gd name="T80" fmla="*/ 0 w 1"/>
                <a:gd name="T81" fmla="*/ 3 h 849"/>
                <a:gd name="T82" fmla="*/ 0 w 1"/>
                <a:gd name="T83" fmla="*/ 3 h 849"/>
                <a:gd name="T84" fmla="*/ 0 w 1"/>
                <a:gd name="T85" fmla="*/ 3 h 849"/>
                <a:gd name="T86" fmla="*/ 0 w 1"/>
                <a:gd name="T87" fmla="*/ 3 h 849"/>
                <a:gd name="T88" fmla="*/ 0 w 1"/>
                <a:gd name="T89" fmla="*/ 3 h 849"/>
                <a:gd name="T90" fmla="*/ 0 w 1"/>
                <a:gd name="T91" fmla="*/ 3 h 849"/>
                <a:gd name="T92" fmla="*/ 0 w 1"/>
                <a:gd name="T93" fmla="*/ 3 h 849"/>
                <a:gd name="T94" fmla="*/ 0 w 1"/>
                <a:gd name="T95" fmla="*/ 3 h 849"/>
                <a:gd name="T96" fmla="*/ 0 w 1"/>
                <a:gd name="T97" fmla="*/ 3 h 849"/>
                <a:gd name="T98" fmla="*/ 0 w 1"/>
                <a:gd name="T99" fmla="*/ 3 h 849"/>
                <a:gd name="T100" fmla="*/ 0 w 1"/>
                <a:gd name="T101" fmla="*/ 3 h 849"/>
                <a:gd name="T102" fmla="*/ 0 w 1"/>
                <a:gd name="T103" fmla="*/ 4 h 849"/>
                <a:gd name="T104" fmla="*/ 0 w 1"/>
                <a:gd name="T105" fmla="*/ 4 h 849"/>
                <a:gd name="T106" fmla="*/ 0 w 1"/>
                <a:gd name="T107" fmla="*/ 4 h 849"/>
                <a:gd name="T108" fmla="*/ 0 w 1"/>
                <a:gd name="T109" fmla="*/ 4 h 849"/>
                <a:gd name="T110" fmla="*/ 0 w 1"/>
                <a:gd name="T111" fmla="*/ 4 h 849"/>
                <a:gd name="T112" fmla="*/ 0 w 1"/>
                <a:gd name="T113" fmla="*/ 4 h 849"/>
                <a:gd name="T114" fmla="*/ 0 w 1"/>
                <a:gd name="T115" fmla="*/ 4 h 849"/>
                <a:gd name="T116" fmla="*/ 0 w 1"/>
                <a:gd name="T117" fmla="*/ 4 h 849"/>
                <a:gd name="T118" fmla="*/ 0 w 1"/>
                <a:gd name="T119" fmla="*/ 4 h 849"/>
                <a:gd name="T120" fmla="*/ 0 w 1"/>
                <a:gd name="T121" fmla="*/ 4 h 8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" h="849">
                  <a:moveTo>
                    <a:pt x="0" y="0"/>
                  </a:moveTo>
                  <a:lnTo>
                    <a:pt x="0" y="2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0" y="43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88"/>
                  </a:lnTo>
                  <a:lnTo>
                    <a:pt x="0" y="101"/>
                  </a:lnTo>
                  <a:lnTo>
                    <a:pt x="0" y="116"/>
                  </a:lnTo>
                  <a:lnTo>
                    <a:pt x="0" y="131"/>
                  </a:lnTo>
                  <a:lnTo>
                    <a:pt x="0" y="145"/>
                  </a:lnTo>
                  <a:lnTo>
                    <a:pt x="0" y="160"/>
                  </a:lnTo>
                  <a:lnTo>
                    <a:pt x="0" y="177"/>
                  </a:lnTo>
                  <a:lnTo>
                    <a:pt x="0" y="194"/>
                  </a:lnTo>
                  <a:lnTo>
                    <a:pt x="0" y="211"/>
                  </a:lnTo>
                  <a:lnTo>
                    <a:pt x="0" y="228"/>
                  </a:lnTo>
                  <a:lnTo>
                    <a:pt x="0" y="247"/>
                  </a:lnTo>
                  <a:lnTo>
                    <a:pt x="0" y="266"/>
                  </a:lnTo>
                  <a:lnTo>
                    <a:pt x="0" y="284"/>
                  </a:lnTo>
                  <a:lnTo>
                    <a:pt x="0" y="303"/>
                  </a:lnTo>
                  <a:lnTo>
                    <a:pt x="0" y="322"/>
                  </a:lnTo>
                  <a:lnTo>
                    <a:pt x="0" y="342"/>
                  </a:lnTo>
                  <a:lnTo>
                    <a:pt x="0" y="362"/>
                  </a:lnTo>
                  <a:lnTo>
                    <a:pt x="0" y="382"/>
                  </a:lnTo>
                  <a:lnTo>
                    <a:pt x="0" y="401"/>
                  </a:lnTo>
                  <a:lnTo>
                    <a:pt x="0" y="422"/>
                  </a:lnTo>
                  <a:lnTo>
                    <a:pt x="0" y="441"/>
                  </a:lnTo>
                  <a:lnTo>
                    <a:pt x="0" y="460"/>
                  </a:lnTo>
                  <a:lnTo>
                    <a:pt x="0" y="479"/>
                  </a:lnTo>
                  <a:lnTo>
                    <a:pt x="0" y="500"/>
                  </a:lnTo>
                  <a:lnTo>
                    <a:pt x="0" y="519"/>
                  </a:lnTo>
                  <a:lnTo>
                    <a:pt x="0" y="538"/>
                  </a:lnTo>
                  <a:lnTo>
                    <a:pt x="0" y="558"/>
                  </a:lnTo>
                  <a:lnTo>
                    <a:pt x="0" y="577"/>
                  </a:lnTo>
                  <a:lnTo>
                    <a:pt x="0" y="594"/>
                  </a:lnTo>
                  <a:lnTo>
                    <a:pt x="0" y="613"/>
                  </a:lnTo>
                  <a:lnTo>
                    <a:pt x="0" y="630"/>
                  </a:lnTo>
                  <a:lnTo>
                    <a:pt x="0" y="648"/>
                  </a:lnTo>
                  <a:lnTo>
                    <a:pt x="0" y="664"/>
                  </a:lnTo>
                  <a:lnTo>
                    <a:pt x="0" y="682"/>
                  </a:lnTo>
                  <a:lnTo>
                    <a:pt x="0" y="697"/>
                  </a:lnTo>
                  <a:lnTo>
                    <a:pt x="0" y="713"/>
                  </a:lnTo>
                  <a:lnTo>
                    <a:pt x="0" y="726"/>
                  </a:lnTo>
                  <a:lnTo>
                    <a:pt x="0" y="741"/>
                  </a:lnTo>
                  <a:lnTo>
                    <a:pt x="0" y="754"/>
                  </a:lnTo>
                  <a:lnTo>
                    <a:pt x="0" y="767"/>
                  </a:lnTo>
                  <a:lnTo>
                    <a:pt x="0" y="778"/>
                  </a:lnTo>
                  <a:lnTo>
                    <a:pt x="0" y="789"/>
                  </a:lnTo>
                  <a:lnTo>
                    <a:pt x="0" y="800"/>
                  </a:lnTo>
                  <a:lnTo>
                    <a:pt x="0" y="810"/>
                  </a:lnTo>
                  <a:lnTo>
                    <a:pt x="0" y="818"/>
                  </a:lnTo>
                  <a:lnTo>
                    <a:pt x="0" y="825"/>
                  </a:lnTo>
                  <a:lnTo>
                    <a:pt x="0" y="831"/>
                  </a:lnTo>
                  <a:lnTo>
                    <a:pt x="0" y="838"/>
                  </a:lnTo>
                  <a:lnTo>
                    <a:pt x="0" y="845"/>
                  </a:lnTo>
                  <a:lnTo>
                    <a:pt x="0" y="849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8" name="Freeform 55"/>
            <p:cNvSpPr>
              <a:spLocks/>
            </p:cNvSpPr>
            <p:nvPr/>
          </p:nvSpPr>
          <p:spPr bwMode="auto">
            <a:xfrm>
              <a:off x="3803" y="1455"/>
              <a:ext cx="524" cy="381"/>
            </a:xfrm>
            <a:custGeom>
              <a:avLst/>
              <a:gdLst>
                <a:gd name="T0" fmla="*/ 5 w 1048"/>
                <a:gd name="T1" fmla="*/ 1 h 762"/>
                <a:gd name="T2" fmla="*/ 5 w 1048"/>
                <a:gd name="T3" fmla="*/ 1 h 762"/>
                <a:gd name="T4" fmla="*/ 5 w 1048"/>
                <a:gd name="T5" fmla="*/ 1 h 762"/>
                <a:gd name="T6" fmla="*/ 4 w 1048"/>
                <a:gd name="T7" fmla="*/ 1 h 762"/>
                <a:gd name="T8" fmla="*/ 4 w 1048"/>
                <a:gd name="T9" fmla="*/ 1 h 762"/>
                <a:gd name="T10" fmla="*/ 4 w 1048"/>
                <a:gd name="T11" fmla="*/ 1 h 762"/>
                <a:gd name="T12" fmla="*/ 4 w 1048"/>
                <a:gd name="T13" fmla="*/ 1 h 762"/>
                <a:gd name="T14" fmla="*/ 4 w 1048"/>
                <a:gd name="T15" fmla="*/ 1 h 762"/>
                <a:gd name="T16" fmla="*/ 4 w 1048"/>
                <a:gd name="T17" fmla="*/ 1 h 762"/>
                <a:gd name="T18" fmla="*/ 4 w 1048"/>
                <a:gd name="T19" fmla="*/ 1 h 762"/>
                <a:gd name="T20" fmla="*/ 4 w 1048"/>
                <a:gd name="T21" fmla="*/ 1 h 762"/>
                <a:gd name="T22" fmla="*/ 4 w 1048"/>
                <a:gd name="T23" fmla="*/ 1 h 762"/>
                <a:gd name="T24" fmla="*/ 4 w 1048"/>
                <a:gd name="T25" fmla="*/ 1 h 762"/>
                <a:gd name="T26" fmla="*/ 4 w 1048"/>
                <a:gd name="T27" fmla="*/ 1 h 762"/>
                <a:gd name="T28" fmla="*/ 4 w 1048"/>
                <a:gd name="T29" fmla="*/ 2 h 762"/>
                <a:gd name="T30" fmla="*/ 3 w 1048"/>
                <a:gd name="T31" fmla="*/ 2 h 762"/>
                <a:gd name="T32" fmla="*/ 3 w 1048"/>
                <a:gd name="T33" fmla="*/ 2 h 762"/>
                <a:gd name="T34" fmla="*/ 3 w 1048"/>
                <a:gd name="T35" fmla="*/ 2 h 762"/>
                <a:gd name="T36" fmla="*/ 3 w 1048"/>
                <a:gd name="T37" fmla="*/ 2 h 762"/>
                <a:gd name="T38" fmla="*/ 3 w 1048"/>
                <a:gd name="T39" fmla="*/ 2 h 762"/>
                <a:gd name="T40" fmla="*/ 3 w 1048"/>
                <a:gd name="T41" fmla="*/ 2 h 762"/>
                <a:gd name="T42" fmla="*/ 3 w 1048"/>
                <a:gd name="T43" fmla="*/ 2 h 762"/>
                <a:gd name="T44" fmla="*/ 2 w 1048"/>
                <a:gd name="T45" fmla="*/ 2 h 762"/>
                <a:gd name="T46" fmla="*/ 2 w 1048"/>
                <a:gd name="T47" fmla="*/ 3 h 762"/>
                <a:gd name="T48" fmla="*/ 2 w 1048"/>
                <a:gd name="T49" fmla="*/ 3 h 762"/>
                <a:gd name="T50" fmla="*/ 2 w 1048"/>
                <a:gd name="T51" fmla="*/ 3 h 762"/>
                <a:gd name="T52" fmla="*/ 2 w 1048"/>
                <a:gd name="T53" fmla="*/ 3 h 762"/>
                <a:gd name="T54" fmla="*/ 1 w 1048"/>
                <a:gd name="T55" fmla="*/ 3 h 762"/>
                <a:gd name="T56" fmla="*/ 1 w 1048"/>
                <a:gd name="T57" fmla="*/ 3 h 762"/>
                <a:gd name="T58" fmla="*/ 1 w 1048"/>
                <a:gd name="T59" fmla="*/ 3 h 762"/>
                <a:gd name="T60" fmla="*/ 1 w 1048"/>
                <a:gd name="T61" fmla="*/ 3 h 762"/>
                <a:gd name="T62" fmla="*/ 1 w 1048"/>
                <a:gd name="T63" fmla="*/ 3 h 7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48" h="762">
                  <a:moveTo>
                    <a:pt x="1048" y="0"/>
                  </a:moveTo>
                  <a:lnTo>
                    <a:pt x="1045" y="3"/>
                  </a:lnTo>
                  <a:lnTo>
                    <a:pt x="1042" y="9"/>
                  </a:lnTo>
                  <a:lnTo>
                    <a:pt x="1038" y="14"/>
                  </a:lnTo>
                  <a:lnTo>
                    <a:pt x="1034" y="20"/>
                  </a:lnTo>
                  <a:lnTo>
                    <a:pt x="1029" y="26"/>
                  </a:lnTo>
                  <a:lnTo>
                    <a:pt x="1024" y="32"/>
                  </a:lnTo>
                  <a:lnTo>
                    <a:pt x="1019" y="39"/>
                  </a:lnTo>
                  <a:lnTo>
                    <a:pt x="1014" y="47"/>
                  </a:lnTo>
                  <a:lnTo>
                    <a:pt x="1007" y="54"/>
                  </a:lnTo>
                  <a:lnTo>
                    <a:pt x="1000" y="62"/>
                  </a:lnTo>
                  <a:lnTo>
                    <a:pt x="993" y="71"/>
                  </a:lnTo>
                  <a:lnTo>
                    <a:pt x="986" y="80"/>
                  </a:lnTo>
                  <a:lnTo>
                    <a:pt x="977" y="89"/>
                  </a:lnTo>
                  <a:lnTo>
                    <a:pt x="968" y="98"/>
                  </a:lnTo>
                  <a:lnTo>
                    <a:pt x="959" y="108"/>
                  </a:lnTo>
                  <a:lnTo>
                    <a:pt x="951" y="119"/>
                  </a:lnTo>
                  <a:lnTo>
                    <a:pt x="940" y="128"/>
                  </a:lnTo>
                  <a:lnTo>
                    <a:pt x="930" y="140"/>
                  </a:lnTo>
                  <a:lnTo>
                    <a:pt x="919" y="151"/>
                  </a:lnTo>
                  <a:lnTo>
                    <a:pt x="907" y="163"/>
                  </a:lnTo>
                  <a:lnTo>
                    <a:pt x="895" y="174"/>
                  </a:lnTo>
                  <a:lnTo>
                    <a:pt x="883" y="186"/>
                  </a:lnTo>
                  <a:lnTo>
                    <a:pt x="871" y="199"/>
                  </a:lnTo>
                  <a:lnTo>
                    <a:pt x="859" y="211"/>
                  </a:lnTo>
                  <a:lnTo>
                    <a:pt x="844" y="223"/>
                  </a:lnTo>
                  <a:lnTo>
                    <a:pt x="830" y="235"/>
                  </a:lnTo>
                  <a:lnTo>
                    <a:pt x="816" y="248"/>
                  </a:lnTo>
                  <a:lnTo>
                    <a:pt x="802" y="263"/>
                  </a:lnTo>
                  <a:lnTo>
                    <a:pt x="785" y="275"/>
                  </a:lnTo>
                  <a:lnTo>
                    <a:pt x="770" y="289"/>
                  </a:lnTo>
                  <a:lnTo>
                    <a:pt x="754" y="302"/>
                  </a:lnTo>
                  <a:lnTo>
                    <a:pt x="739" y="318"/>
                  </a:lnTo>
                  <a:lnTo>
                    <a:pt x="720" y="331"/>
                  </a:lnTo>
                  <a:lnTo>
                    <a:pt x="703" y="345"/>
                  </a:lnTo>
                  <a:lnTo>
                    <a:pt x="685" y="358"/>
                  </a:lnTo>
                  <a:lnTo>
                    <a:pt x="667" y="372"/>
                  </a:lnTo>
                  <a:lnTo>
                    <a:pt x="648" y="387"/>
                  </a:lnTo>
                  <a:lnTo>
                    <a:pt x="629" y="401"/>
                  </a:lnTo>
                  <a:lnTo>
                    <a:pt x="609" y="415"/>
                  </a:lnTo>
                  <a:lnTo>
                    <a:pt x="590" y="430"/>
                  </a:lnTo>
                  <a:lnTo>
                    <a:pt x="569" y="445"/>
                  </a:lnTo>
                  <a:lnTo>
                    <a:pt x="548" y="459"/>
                  </a:lnTo>
                  <a:lnTo>
                    <a:pt x="527" y="473"/>
                  </a:lnTo>
                  <a:lnTo>
                    <a:pt x="507" y="488"/>
                  </a:lnTo>
                  <a:lnTo>
                    <a:pt x="484" y="503"/>
                  </a:lnTo>
                  <a:lnTo>
                    <a:pt x="463" y="517"/>
                  </a:lnTo>
                  <a:lnTo>
                    <a:pt x="441" y="531"/>
                  </a:lnTo>
                  <a:lnTo>
                    <a:pt x="418" y="546"/>
                  </a:lnTo>
                  <a:lnTo>
                    <a:pt x="394" y="559"/>
                  </a:lnTo>
                  <a:lnTo>
                    <a:pt x="371" y="574"/>
                  </a:lnTo>
                  <a:lnTo>
                    <a:pt x="346" y="588"/>
                  </a:lnTo>
                  <a:lnTo>
                    <a:pt x="322" y="602"/>
                  </a:lnTo>
                  <a:lnTo>
                    <a:pt x="296" y="615"/>
                  </a:lnTo>
                  <a:lnTo>
                    <a:pt x="271" y="630"/>
                  </a:lnTo>
                  <a:lnTo>
                    <a:pt x="245" y="644"/>
                  </a:lnTo>
                  <a:lnTo>
                    <a:pt x="220" y="658"/>
                  </a:lnTo>
                  <a:lnTo>
                    <a:pt x="194" y="670"/>
                  </a:lnTo>
                  <a:lnTo>
                    <a:pt x="167" y="684"/>
                  </a:lnTo>
                  <a:lnTo>
                    <a:pt x="140" y="697"/>
                  </a:lnTo>
                  <a:lnTo>
                    <a:pt x="113" y="711"/>
                  </a:lnTo>
                  <a:lnTo>
                    <a:pt x="85" y="723"/>
                  </a:lnTo>
                  <a:lnTo>
                    <a:pt x="57" y="736"/>
                  </a:lnTo>
                  <a:lnTo>
                    <a:pt x="29" y="749"/>
                  </a:lnTo>
                  <a:lnTo>
                    <a:pt x="0" y="762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9" name="Freeform 56"/>
            <p:cNvSpPr>
              <a:spLocks/>
            </p:cNvSpPr>
            <p:nvPr/>
          </p:nvSpPr>
          <p:spPr bwMode="auto">
            <a:xfrm>
              <a:off x="3531" y="1836"/>
              <a:ext cx="272" cy="346"/>
            </a:xfrm>
            <a:custGeom>
              <a:avLst/>
              <a:gdLst>
                <a:gd name="T0" fmla="*/ 3 w 544"/>
                <a:gd name="T1" fmla="*/ 1 h 692"/>
                <a:gd name="T2" fmla="*/ 2 w 544"/>
                <a:gd name="T3" fmla="*/ 1 h 692"/>
                <a:gd name="T4" fmla="*/ 2 w 544"/>
                <a:gd name="T5" fmla="*/ 1 h 692"/>
                <a:gd name="T6" fmla="*/ 2 w 544"/>
                <a:gd name="T7" fmla="*/ 1 h 692"/>
                <a:gd name="T8" fmla="*/ 2 w 544"/>
                <a:gd name="T9" fmla="*/ 1 h 692"/>
                <a:gd name="T10" fmla="*/ 2 w 544"/>
                <a:gd name="T11" fmla="*/ 1 h 692"/>
                <a:gd name="T12" fmla="*/ 2 w 544"/>
                <a:gd name="T13" fmla="*/ 1 h 692"/>
                <a:gd name="T14" fmla="*/ 2 w 544"/>
                <a:gd name="T15" fmla="*/ 1 h 692"/>
                <a:gd name="T16" fmla="*/ 1 w 544"/>
                <a:gd name="T17" fmla="*/ 1 h 692"/>
                <a:gd name="T18" fmla="*/ 1 w 544"/>
                <a:gd name="T19" fmla="*/ 1 h 692"/>
                <a:gd name="T20" fmla="*/ 1 w 544"/>
                <a:gd name="T21" fmla="*/ 1 h 692"/>
                <a:gd name="T22" fmla="*/ 1 w 544"/>
                <a:gd name="T23" fmla="*/ 2 h 692"/>
                <a:gd name="T24" fmla="*/ 1 w 544"/>
                <a:gd name="T25" fmla="*/ 2 h 692"/>
                <a:gd name="T26" fmla="*/ 1 w 544"/>
                <a:gd name="T27" fmla="*/ 2 h 692"/>
                <a:gd name="T28" fmla="*/ 1 w 544"/>
                <a:gd name="T29" fmla="*/ 2 h 692"/>
                <a:gd name="T30" fmla="*/ 1 w 544"/>
                <a:gd name="T31" fmla="*/ 2 h 692"/>
                <a:gd name="T32" fmla="*/ 1 w 544"/>
                <a:gd name="T33" fmla="*/ 2 h 692"/>
                <a:gd name="T34" fmla="*/ 1 w 544"/>
                <a:gd name="T35" fmla="*/ 2 h 692"/>
                <a:gd name="T36" fmla="*/ 1 w 544"/>
                <a:gd name="T37" fmla="*/ 2 h 692"/>
                <a:gd name="T38" fmla="*/ 1 w 544"/>
                <a:gd name="T39" fmla="*/ 2 h 692"/>
                <a:gd name="T40" fmla="*/ 1 w 544"/>
                <a:gd name="T41" fmla="*/ 2 h 692"/>
                <a:gd name="T42" fmla="*/ 1 w 544"/>
                <a:gd name="T43" fmla="*/ 2 h 692"/>
                <a:gd name="T44" fmla="*/ 1 w 544"/>
                <a:gd name="T45" fmla="*/ 3 h 692"/>
                <a:gd name="T46" fmla="*/ 1 w 544"/>
                <a:gd name="T47" fmla="*/ 3 h 692"/>
                <a:gd name="T48" fmla="*/ 1 w 544"/>
                <a:gd name="T49" fmla="*/ 3 h 692"/>
                <a:gd name="T50" fmla="*/ 1 w 544"/>
                <a:gd name="T51" fmla="*/ 3 h 692"/>
                <a:gd name="T52" fmla="*/ 1 w 544"/>
                <a:gd name="T53" fmla="*/ 3 h 692"/>
                <a:gd name="T54" fmla="*/ 1 w 544"/>
                <a:gd name="T55" fmla="*/ 3 h 692"/>
                <a:gd name="T56" fmla="*/ 1 w 544"/>
                <a:gd name="T57" fmla="*/ 3 h 692"/>
                <a:gd name="T58" fmla="*/ 0 w 544"/>
                <a:gd name="T59" fmla="*/ 3 h 692"/>
                <a:gd name="T60" fmla="*/ 0 w 544"/>
                <a:gd name="T61" fmla="*/ 3 h 692"/>
                <a:gd name="T62" fmla="*/ 0 w 544"/>
                <a:gd name="T63" fmla="*/ 3 h 6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4" h="692">
                  <a:moveTo>
                    <a:pt x="544" y="0"/>
                  </a:moveTo>
                  <a:lnTo>
                    <a:pt x="520" y="9"/>
                  </a:lnTo>
                  <a:lnTo>
                    <a:pt x="498" y="18"/>
                  </a:lnTo>
                  <a:lnTo>
                    <a:pt x="476" y="28"/>
                  </a:lnTo>
                  <a:lnTo>
                    <a:pt x="455" y="39"/>
                  </a:lnTo>
                  <a:lnTo>
                    <a:pt x="434" y="50"/>
                  </a:lnTo>
                  <a:lnTo>
                    <a:pt x="414" y="61"/>
                  </a:lnTo>
                  <a:lnTo>
                    <a:pt x="395" y="72"/>
                  </a:lnTo>
                  <a:lnTo>
                    <a:pt x="377" y="84"/>
                  </a:lnTo>
                  <a:lnTo>
                    <a:pt x="358" y="94"/>
                  </a:lnTo>
                  <a:lnTo>
                    <a:pt x="340" y="105"/>
                  </a:lnTo>
                  <a:lnTo>
                    <a:pt x="323" y="118"/>
                  </a:lnTo>
                  <a:lnTo>
                    <a:pt x="307" y="130"/>
                  </a:lnTo>
                  <a:lnTo>
                    <a:pt x="291" y="142"/>
                  </a:lnTo>
                  <a:lnTo>
                    <a:pt x="276" y="154"/>
                  </a:lnTo>
                  <a:lnTo>
                    <a:pt x="261" y="166"/>
                  </a:lnTo>
                  <a:lnTo>
                    <a:pt x="247" y="179"/>
                  </a:lnTo>
                  <a:lnTo>
                    <a:pt x="232" y="191"/>
                  </a:lnTo>
                  <a:lnTo>
                    <a:pt x="219" y="203"/>
                  </a:lnTo>
                  <a:lnTo>
                    <a:pt x="207" y="215"/>
                  </a:lnTo>
                  <a:lnTo>
                    <a:pt x="195" y="227"/>
                  </a:lnTo>
                  <a:lnTo>
                    <a:pt x="182" y="240"/>
                  </a:lnTo>
                  <a:lnTo>
                    <a:pt x="172" y="253"/>
                  </a:lnTo>
                  <a:lnTo>
                    <a:pt x="161" y="265"/>
                  </a:lnTo>
                  <a:lnTo>
                    <a:pt x="152" y="278"/>
                  </a:lnTo>
                  <a:lnTo>
                    <a:pt x="141" y="290"/>
                  </a:lnTo>
                  <a:lnTo>
                    <a:pt x="132" y="303"/>
                  </a:lnTo>
                  <a:lnTo>
                    <a:pt x="122" y="315"/>
                  </a:lnTo>
                  <a:lnTo>
                    <a:pt x="114" y="328"/>
                  </a:lnTo>
                  <a:lnTo>
                    <a:pt x="105" y="340"/>
                  </a:lnTo>
                  <a:lnTo>
                    <a:pt x="98" y="353"/>
                  </a:lnTo>
                  <a:lnTo>
                    <a:pt x="91" y="366"/>
                  </a:lnTo>
                  <a:lnTo>
                    <a:pt x="85" y="379"/>
                  </a:lnTo>
                  <a:lnTo>
                    <a:pt x="77" y="390"/>
                  </a:lnTo>
                  <a:lnTo>
                    <a:pt x="71" y="402"/>
                  </a:lnTo>
                  <a:lnTo>
                    <a:pt x="64" y="414"/>
                  </a:lnTo>
                  <a:lnTo>
                    <a:pt x="58" y="427"/>
                  </a:lnTo>
                  <a:lnTo>
                    <a:pt x="52" y="438"/>
                  </a:lnTo>
                  <a:lnTo>
                    <a:pt x="48" y="450"/>
                  </a:lnTo>
                  <a:lnTo>
                    <a:pt x="43" y="461"/>
                  </a:lnTo>
                  <a:lnTo>
                    <a:pt x="39" y="473"/>
                  </a:lnTo>
                  <a:lnTo>
                    <a:pt x="34" y="484"/>
                  </a:lnTo>
                  <a:lnTo>
                    <a:pt x="30" y="496"/>
                  </a:lnTo>
                  <a:lnTo>
                    <a:pt x="27" y="506"/>
                  </a:lnTo>
                  <a:lnTo>
                    <a:pt x="24" y="518"/>
                  </a:lnTo>
                  <a:lnTo>
                    <a:pt x="21" y="528"/>
                  </a:lnTo>
                  <a:lnTo>
                    <a:pt x="18" y="539"/>
                  </a:lnTo>
                  <a:lnTo>
                    <a:pt x="16" y="550"/>
                  </a:lnTo>
                  <a:lnTo>
                    <a:pt x="15" y="561"/>
                  </a:lnTo>
                  <a:lnTo>
                    <a:pt x="12" y="570"/>
                  </a:lnTo>
                  <a:lnTo>
                    <a:pt x="10" y="580"/>
                  </a:lnTo>
                  <a:lnTo>
                    <a:pt x="8" y="589"/>
                  </a:lnTo>
                  <a:lnTo>
                    <a:pt x="7" y="599"/>
                  </a:lnTo>
                  <a:lnTo>
                    <a:pt x="4" y="608"/>
                  </a:lnTo>
                  <a:lnTo>
                    <a:pt x="3" y="617"/>
                  </a:lnTo>
                  <a:lnTo>
                    <a:pt x="2" y="626"/>
                  </a:lnTo>
                  <a:lnTo>
                    <a:pt x="2" y="635"/>
                  </a:lnTo>
                  <a:lnTo>
                    <a:pt x="1" y="642"/>
                  </a:lnTo>
                  <a:lnTo>
                    <a:pt x="0" y="650"/>
                  </a:lnTo>
                  <a:lnTo>
                    <a:pt x="0" y="657"/>
                  </a:lnTo>
                  <a:lnTo>
                    <a:pt x="0" y="665"/>
                  </a:lnTo>
                  <a:lnTo>
                    <a:pt x="0" y="672"/>
                  </a:lnTo>
                  <a:lnTo>
                    <a:pt x="0" y="679"/>
                  </a:lnTo>
                  <a:lnTo>
                    <a:pt x="0" y="685"/>
                  </a:lnTo>
                  <a:lnTo>
                    <a:pt x="0" y="692"/>
                  </a:lnTo>
                </a:path>
              </a:pathLst>
            </a:custGeom>
            <a:noFill/>
            <a:ln w="33338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155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155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22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12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29927C0-150A-4772-8750-CFF79685448B}" type="slidenum">
              <a:rPr lang="en-US" smtClean="0"/>
              <a:pPr eaLnBrk="1" hangingPunct="1"/>
              <a:t>146</a:t>
            </a:fld>
            <a:endParaRPr lang="en-US" smtClean="0"/>
          </a:p>
        </p:txBody>
      </p:sp>
      <p:sp>
        <p:nvSpPr>
          <p:cNvPr id="1525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34180" y="1457949"/>
            <a:ext cx="5038725" cy="4525963"/>
          </a:xfrm>
        </p:spPr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bend or reach if injury possible; ask for help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twist body to reach an object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body in good alignment</a:t>
            </a:r>
          </a:p>
        </p:txBody>
      </p:sp>
      <p:grpSp>
        <p:nvGrpSpPr>
          <p:cNvPr id="152581" name="Group 55"/>
          <p:cNvGrpSpPr>
            <a:grpSpLocks/>
          </p:cNvGrpSpPr>
          <p:nvPr/>
        </p:nvGrpSpPr>
        <p:grpSpPr bwMode="auto">
          <a:xfrm>
            <a:off x="6030913" y="2447925"/>
            <a:ext cx="2560637" cy="2752725"/>
            <a:chOff x="2976" y="1168"/>
            <a:chExt cx="2952" cy="2943"/>
          </a:xfrm>
        </p:grpSpPr>
        <p:sp>
          <p:nvSpPr>
            <p:cNvPr id="152584" name="Rectangle 56"/>
            <p:cNvSpPr>
              <a:spLocks noChangeArrowheads="1"/>
            </p:cNvSpPr>
            <p:nvPr/>
          </p:nvSpPr>
          <p:spPr bwMode="auto">
            <a:xfrm>
              <a:off x="2976" y="1168"/>
              <a:ext cx="2952" cy="294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5" name="Rectangle 57"/>
            <p:cNvSpPr>
              <a:spLocks noChangeArrowheads="1"/>
            </p:cNvSpPr>
            <p:nvPr/>
          </p:nvSpPr>
          <p:spPr bwMode="auto">
            <a:xfrm>
              <a:off x="3024" y="1216"/>
              <a:ext cx="2856" cy="28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6" name="Rectangle 58"/>
            <p:cNvSpPr>
              <a:spLocks noChangeArrowheads="1"/>
            </p:cNvSpPr>
            <p:nvPr/>
          </p:nvSpPr>
          <p:spPr bwMode="auto">
            <a:xfrm>
              <a:off x="3000" y="1293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7" name="Rectangle 59"/>
            <p:cNvSpPr>
              <a:spLocks noChangeArrowheads="1"/>
            </p:cNvSpPr>
            <p:nvPr/>
          </p:nvSpPr>
          <p:spPr bwMode="auto">
            <a:xfrm>
              <a:off x="3000" y="1404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8" name="Rectangle 60"/>
            <p:cNvSpPr>
              <a:spLocks noChangeArrowheads="1"/>
            </p:cNvSpPr>
            <p:nvPr/>
          </p:nvSpPr>
          <p:spPr bwMode="auto">
            <a:xfrm>
              <a:off x="3000" y="1516"/>
              <a:ext cx="2904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9" name="Rectangle 61"/>
            <p:cNvSpPr>
              <a:spLocks noChangeArrowheads="1"/>
            </p:cNvSpPr>
            <p:nvPr/>
          </p:nvSpPr>
          <p:spPr bwMode="auto">
            <a:xfrm>
              <a:off x="3000" y="1627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0" name="Rectangle 62"/>
            <p:cNvSpPr>
              <a:spLocks noChangeArrowheads="1"/>
            </p:cNvSpPr>
            <p:nvPr/>
          </p:nvSpPr>
          <p:spPr bwMode="auto">
            <a:xfrm>
              <a:off x="3000" y="1740"/>
              <a:ext cx="2904" cy="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1" name="Rectangle 63"/>
            <p:cNvSpPr>
              <a:spLocks noChangeArrowheads="1"/>
            </p:cNvSpPr>
            <p:nvPr/>
          </p:nvSpPr>
          <p:spPr bwMode="auto">
            <a:xfrm>
              <a:off x="3000" y="1850"/>
              <a:ext cx="2904" cy="2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2" name="Rectangle 64"/>
            <p:cNvSpPr>
              <a:spLocks noChangeArrowheads="1"/>
            </p:cNvSpPr>
            <p:nvPr/>
          </p:nvSpPr>
          <p:spPr bwMode="auto">
            <a:xfrm>
              <a:off x="3000" y="1961"/>
              <a:ext cx="2904" cy="2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3" name="Rectangle 65"/>
            <p:cNvSpPr>
              <a:spLocks noChangeArrowheads="1"/>
            </p:cNvSpPr>
            <p:nvPr/>
          </p:nvSpPr>
          <p:spPr bwMode="auto">
            <a:xfrm>
              <a:off x="3000" y="2074"/>
              <a:ext cx="2904" cy="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4" name="Rectangle 66"/>
            <p:cNvSpPr>
              <a:spLocks noChangeArrowheads="1"/>
            </p:cNvSpPr>
            <p:nvPr/>
          </p:nvSpPr>
          <p:spPr bwMode="auto">
            <a:xfrm>
              <a:off x="3000" y="2185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5" name="Rectangle 67"/>
            <p:cNvSpPr>
              <a:spLocks noChangeArrowheads="1"/>
            </p:cNvSpPr>
            <p:nvPr/>
          </p:nvSpPr>
          <p:spPr bwMode="auto">
            <a:xfrm>
              <a:off x="3000" y="2295"/>
              <a:ext cx="2904" cy="2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6" name="Rectangle 68"/>
            <p:cNvSpPr>
              <a:spLocks noChangeArrowheads="1"/>
            </p:cNvSpPr>
            <p:nvPr/>
          </p:nvSpPr>
          <p:spPr bwMode="auto">
            <a:xfrm>
              <a:off x="3000" y="2408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7" name="Rectangle 69"/>
            <p:cNvSpPr>
              <a:spLocks noChangeArrowheads="1"/>
            </p:cNvSpPr>
            <p:nvPr/>
          </p:nvSpPr>
          <p:spPr bwMode="auto">
            <a:xfrm>
              <a:off x="3000" y="2519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8" name="Rectangle 70"/>
            <p:cNvSpPr>
              <a:spLocks noChangeArrowheads="1"/>
            </p:cNvSpPr>
            <p:nvPr/>
          </p:nvSpPr>
          <p:spPr bwMode="auto">
            <a:xfrm>
              <a:off x="3000" y="2631"/>
              <a:ext cx="2904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9" name="Rectangle 71"/>
            <p:cNvSpPr>
              <a:spLocks noChangeArrowheads="1"/>
            </p:cNvSpPr>
            <p:nvPr/>
          </p:nvSpPr>
          <p:spPr bwMode="auto">
            <a:xfrm>
              <a:off x="3000" y="2742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0" name="Rectangle 72"/>
            <p:cNvSpPr>
              <a:spLocks noChangeArrowheads="1"/>
            </p:cNvSpPr>
            <p:nvPr/>
          </p:nvSpPr>
          <p:spPr bwMode="auto">
            <a:xfrm>
              <a:off x="3000" y="2853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1" name="Rectangle 73"/>
            <p:cNvSpPr>
              <a:spLocks noChangeArrowheads="1"/>
            </p:cNvSpPr>
            <p:nvPr/>
          </p:nvSpPr>
          <p:spPr bwMode="auto">
            <a:xfrm>
              <a:off x="3000" y="2965"/>
              <a:ext cx="2904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2" name="Rectangle 74"/>
            <p:cNvSpPr>
              <a:spLocks noChangeArrowheads="1"/>
            </p:cNvSpPr>
            <p:nvPr/>
          </p:nvSpPr>
          <p:spPr bwMode="auto">
            <a:xfrm>
              <a:off x="3000" y="3074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3" name="Rectangle 75"/>
            <p:cNvSpPr>
              <a:spLocks noChangeArrowheads="1"/>
            </p:cNvSpPr>
            <p:nvPr/>
          </p:nvSpPr>
          <p:spPr bwMode="auto">
            <a:xfrm>
              <a:off x="3000" y="3187"/>
              <a:ext cx="2904" cy="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4" name="Rectangle 76"/>
            <p:cNvSpPr>
              <a:spLocks noChangeArrowheads="1"/>
            </p:cNvSpPr>
            <p:nvPr/>
          </p:nvSpPr>
          <p:spPr bwMode="auto">
            <a:xfrm>
              <a:off x="3000" y="3297"/>
              <a:ext cx="2904" cy="2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5" name="Rectangle 77"/>
            <p:cNvSpPr>
              <a:spLocks noChangeArrowheads="1"/>
            </p:cNvSpPr>
            <p:nvPr/>
          </p:nvSpPr>
          <p:spPr bwMode="auto">
            <a:xfrm>
              <a:off x="3000" y="3408"/>
              <a:ext cx="2904" cy="2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6" name="Rectangle 78"/>
            <p:cNvSpPr>
              <a:spLocks noChangeArrowheads="1"/>
            </p:cNvSpPr>
            <p:nvPr/>
          </p:nvSpPr>
          <p:spPr bwMode="auto">
            <a:xfrm>
              <a:off x="3000" y="3521"/>
              <a:ext cx="2904" cy="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7" name="Rectangle 79"/>
            <p:cNvSpPr>
              <a:spLocks noChangeArrowheads="1"/>
            </p:cNvSpPr>
            <p:nvPr/>
          </p:nvSpPr>
          <p:spPr bwMode="auto">
            <a:xfrm>
              <a:off x="3000" y="3632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8" name="Rectangle 80"/>
            <p:cNvSpPr>
              <a:spLocks noChangeArrowheads="1"/>
            </p:cNvSpPr>
            <p:nvPr/>
          </p:nvSpPr>
          <p:spPr bwMode="auto">
            <a:xfrm>
              <a:off x="3000" y="3744"/>
              <a:ext cx="2904" cy="1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9" name="Rectangle 81"/>
            <p:cNvSpPr>
              <a:spLocks noChangeArrowheads="1"/>
            </p:cNvSpPr>
            <p:nvPr/>
          </p:nvSpPr>
          <p:spPr bwMode="auto">
            <a:xfrm>
              <a:off x="3000" y="3855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0" name="Rectangle 82"/>
            <p:cNvSpPr>
              <a:spLocks noChangeArrowheads="1"/>
            </p:cNvSpPr>
            <p:nvPr/>
          </p:nvSpPr>
          <p:spPr bwMode="auto">
            <a:xfrm>
              <a:off x="3000" y="3966"/>
              <a:ext cx="2904" cy="2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1" name="Rectangle 83"/>
            <p:cNvSpPr>
              <a:spLocks noChangeArrowheads="1"/>
            </p:cNvSpPr>
            <p:nvPr/>
          </p:nvSpPr>
          <p:spPr bwMode="auto">
            <a:xfrm>
              <a:off x="3100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2" name="Rectangle 84"/>
            <p:cNvSpPr>
              <a:spLocks noChangeArrowheads="1"/>
            </p:cNvSpPr>
            <p:nvPr/>
          </p:nvSpPr>
          <p:spPr bwMode="auto">
            <a:xfrm>
              <a:off x="3212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3" name="Rectangle 85"/>
            <p:cNvSpPr>
              <a:spLocks noChangeArrowheads="1"/>
            </p:cNvSpPr>
            <p:nvPr/>
          </p:nvSpPr>
          <p:spPr bwMode="auto">
            <a:xfrm>
              <a:off x="3323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4" name="Rectangle 86"/>
            <p:cNvSpPr>
              <a:spLocks noChangeArrowheads="1"/>
            </p:cNvSpPr>
            <p:nvPr/>
          </p:nvSpPr>
          <p:spPr bwMode="auto">
            <a:xfrm>
              <a:off x="3435" y="1184"/>
              <a:ext cx="19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5" name="Rectangle 87"/>
            <p:cNvSpPr>
              <a:spLocks noChangeArrowheads="1"/>
            </p:cNvSpPr>
            <p:nvPr/>
          </p:nvSpPr>
          <p:spPr bwMode="auto">
            <a:xfrm>
              <a:off x="3546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6" name="Rectangle 88"/>
            <p:cNvSpPr>
              <a:spLocks noChangeArrowheads="1"/>
            </p:cNvSpPr>
            <p:nvPr/>
          </p:nvSpPr>
          <p:spPr bwMode="auto">
            <a:xfrm>
              <a:off x="3657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7" name="Rectangle 89"/>
            <p:cNvSpPr>
              <a:spLocks noChangeArrowheads="1"/>
            </p:cNvSpPr>
            <p:nvPr/>
          </p:nvSpPr>
          <p:spPr bwMode="auto">
            <a:xfrm>
              <a:off x="3769" y="1184"/>
              <a:ext cx="19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8" name="Rectangle 90"/>
            <p:cNvSpPr>
              <a:spLocks noChangeArrowheads="1"/>
            </p:cNvSpPr>
            <p:nvPr/>
          </p:nvSpPr>
          <p:spPr bwMode="auto">
            <a:xfrm>
              <a:off x="3880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9" name="Rectangle 91"/>
            <p:cNvSpPr>
              <a:spLocks noChangeArrowheads="1"/>
            </p:cNvSpPr>
            <p:nvPr/>
          </p:nvSpPr>
          <p:spPr bwMode="auto">
            <a:xfrm>
              <a:off x="3993" y="1184"/>
              <a:ext cx="18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0" name="Rectangle 92"/>
            <p:cNvSpPr>
              <a:spLocks noChangeArrowheads="1"/>
            </p:cNvSpPr>
            <p:nvPr/>
          </p:nvSpPr>
          <p:spPr bwMode="auto">
            <a:xfrm>
              <a:off x="4104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1" name="Rectangle 93"/>
            <p:cNvSpPr>
              <a:spLocks noChangeArrowheads="1"/>
            </p:cNvSpPr>
            <p:nvPr/>
          </p:nvSpPr>
          <p:spPr bwMode="auto">
            <a:xfrm>
              <a:off x="4214" y="1184"/>
              <a:ext cx="21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2" name="Rectangle 94"/>
            <p:cNvSpPr>
              <a:spLocks noChangeArrowheads="1"/>
            </p:cNvSpPr>
            <p:nvPr/>
          </p:nvSpPr>
          <p:spPr bwMode="auto">
            <a:xfrm>
              <a:off x="4327" y="1184"/>
              <a:ext cx="18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3" name="Rectangle 95"/>
            <p:cNvSpPr>
              <a:spLocks noChangeArrowheads="1"/>
            </p:cNvSpPr>
            <p:nvPr/>
          </p:nvSpPr>
          <p:spPr bwMode="auto">
            <a:xfrm>
              <a:off x="4438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4" name="Rectangle 96"/>
            <p:cNvSpPr>
              <a:spLocks noChangeArrowheads="1"/>
            </p:cNvSpPr>
            <p:nvPr/>
          </p:nvSpPr>
          <p:spPr bwMode="auto">
            <a:xfrm>
              <a:off x="4550" y="1184"/>
              <a:ext cx="17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5" name="Rectangle 97"/>
            <p:cNvSpPr>
              <a:spLocks noChangeArrowheads="1"/>
            </p:cNvSpPr>
            <p:nvPr/>
          </p:nvSpPr>
          <p:spPr bwMode="auto">
            <a:xfrm>
              <a:off x="4659" y="1184"/>
              <a:ext cx="21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6" name="Rectangle 98"/>
            <p:cNvSpPr>
              <a:spLocks noChangeArrowheads="1"/>
            </p:cNvSpPr>
            <p:nvPr/>
          </p:nvSpPr>
          <p:spPr bwMode="auto">
            <a:xfrm>
              <a:off x="4770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7" name="Rectangle 99"/>
            <p:cNvSpPr>
              <a:spLocks noChangeArrowheads="1"/>
            </p:cNvSpPr>
            <p:nvPr/>
          </p:nvSpPr>
          <p:spPr bwMode="auto">
            <a:xfrm>
              <a:off x="4883" y="1184"/>
              <a:ext cx="18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8" name="Rectangle 100"/>
            <p:cNvSpPr>
              <a:spLocks noChangeArrowheads="1"/>
            </p:cNvSpPr>
            <p:nvPr/>
          </p:nvSpPr>
          <p:spPr bwMode="auto">
            <a:xfrm>
              <a:off x="4993" y="1184"/>
              <a:ext cx="21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9" name="Rectangle 101"/>
            <p:cNvSpPr>
              <a:spLocks noChangeArrowheads="1"/>
            </p:cNvSpPr>
            <p:nvPr/>
          </p:nvSpPr>
          <p:spPr bwMode="auto">
            <a:xfrm>
              <a:off x="5104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0" name="Rectangle 102"/>
            <p:cNvSpPr>
              <a:spLocks noChangeArrowheads="1"/>
            </p:cNvSpPr>
            <p:nvPr/>
          </p:nvSpPr>
          <p:spPr bwMode="auto">
            <a:xfrm>
              <a:off x="5217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1" name="Rectangle 103"/>
            <p:cNvSpPr>
              <a:spLocks noChangeArrowheads="1"/>
            </p:cNvSpPr>
            <p:nvPr/>
          </p:nvSpPr>
          <p:spPr bwMode="auto">
            <a:xfrm>
              <a:off x="5328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2" name="Rectangle 104"/>
            <p:cNvSpPr>
              <a:spLocks noChangeArrowheads="1"/>
            </p:cNvSpPr>
            <p:nvPr/>
          </p:nvSpPr>
          <p:spPr bwMode="auto">
            <a:xfrm>
              <a:off x="5440" y="1184"/>
              <a:ext cx="19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3" name="Rectangle 105"/>
            <p:cNvSpPr>
              <a:spLocks noChangeArrowheads="1"/>
            </p:cNvSpPr>
            <p:nvPr/>
          </p:nvSpPr>
          <p:spPr bwMode="auto">
            <a:xfrm>
              <a:off x="5551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4" name="Rectangle 106"/>
            <p:cNvSpPr>
              <a:spLocks noChangeArrowheads="1"/>
            </p:cNvSpPr>
            <p:nvPr/>
          </p:nvSpPr>
          <p:spPr bwMode="auto">
            <a:xfrm>
              <a:off x="5662" y="1184"/>
              <a:ext cx="20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5" name="Rectangle 107"/>
            <p:cNvSpPr>
              <a:spLocks noChangeArrowheads="1"/>
            </p:cNvSpPr>
            <p:nvPr/>
          </p:nvSpPr>
          <p:spPr bwMode="auto">
            <a:xfrm>
              <a:off x="5774" y="1184"/>
              <a:ext cx="19" cy="290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6" name="Freeform 108"/>
            <p:cNvSpPr>
              <a:spLocks/>
            </p:cNvSpPr>
            <p:nvPr/>
          </p:nvSpPr>
          <p:spPr bwMode="auto">
            <a:xfrm>
              <a:off x="2992" y="1178"/>
              <a:ext cx="2927" cy="2929"/>
            </a:xfrm>
            <a:custGeom>
              <a:avLst/>
              <a:gdLst>
                <a:gd name="T0" fmla="*/ 2063 w 2927"/>
                <a:gd name="T1" fmla="*/ 2603 h 2929"/>
                <a:gd name="T2" fmla="*/ 1986 w 2927"/>
                <a:gd name="T3" fmla="*/ 2443 h 2929"/>
                <a:gd name="T4" fmla="*/ 2010 w 2927"/>
                <a:gd name="T5" fmla="*/ 2202 h 2929"/>
                <a:gd name="T6" fmla="*/ 1944 w 2927"/>
                <a:gd name="T7" fmla="*/ 1952 h 2929"/>
                <a:gd name="T8" fmla="*/ 1876 w 2927"/>
                <a:gd name="T9" fmla="*/ 1869 h 2929"/>
                <a:gd name="T10" fmla="*/ 1839 w 2927"/>
                <a:gd name="T11" fmla="*/ 1760 h 2929"/>
                <a:gd name="T12" fmla="*/ 1879 w 2927"/>
                <a:gd name="T13" fmla="*/ 1578 h 2929"/>
                <a:gd name="T14" fmla="*/ 1963 w 2927"/>
                <a:gd name="T15" fmla="*/ 1282 h 2929"/>
                <a:gd name="T16" fmla="*/ 2023 w 2927"/>
                <a:gd name="T17" fmla="*/ 1032 h 2929"/>
                <a:gd name="T18" fmla="*/ 2086 w 2927"/>
                <a:gd name="T19" fmla="*/ 848 h 2929"/>
                <a:gd name="T20" fmla="*/ 2145 w 2927"/>
                <a:gd name="T21" fmla="*/ 672 h 2929"/>
                <a:gd name="T22" fmla="*/ 2222 w 2927"/>
                <a:gd name="T23" fmla="*/ 716 h 2929"/>
                <a:gd name="T24" fmla="*/ 2325 w 2927"/>
                <a:gd name="T25" fmla="*/ 755 h 2929"/>
                <a:gd name="T26" fmla="*/ 2449 w 2927"/>
                <a:gd name="T27" fmla="*/ 760 h 2929"/>
                <a:gd name="T28" fmla="*/ 2605 w 2927"/>
                <a:gd name="T29" fmla="*/ 793 h 2929"/>
                <a:gd name="T30" fmla="*/ 2691 w 2927"/>
                <a:gd name="T31" fmla="*/ 814 h 2929"/>
                <a:gd name="T32" fmla="*/ 2805 w 2927"/>
                <a:gd name="T33" fmla="*/ 875 h 2929"/>
                <a:gd name="T34" fmla="*/ 2916 w 2927"/>
                <a:gd name="T35" fmla="*/ 550 h 2929"/>
                <a:gd name="T36" fmla="*/ 2855 w 2927"/>
                <a:gd name="T37" fmla="*/ 526 h 2929"/>
                <a:gd name="T38" fmla="*/ 2808 w 2927"/>
                <a:gd name="T39" fmla="*/ 503 h 2929"/>
                <a:gd name="T40" fmla="*/ 2750 w 2927"/>
                <a:gd name="T41" fmla="*/ 477 h 2929"/>
                <a:gd name="T42" fmla="*/ 2696 w 2927"/>
                <a:gd name="T43" fmla="*/ 442 h 2929"/>
                <a:gd name="T44" fmla="*/ 2642 w 2927"/>
                <a:gd name="T45" fmla="*/ 409 h 2929"/>
                <a:gd name="T46" fmla="*/ 2533 w 2927"/>
                <a:gd name="T47" fmla="*/ 369 h 2929"/>
                <a:gd name="T48" fmla="*/ 2428 w 2927"/>
                <a:gd name="T49" fmla="*/ 298 h 2929"/>
                <a:gd name="T50" fmla="*/ 2351 w 2927"/>
                <a:gd name="T51" fmla="*/ 235 h 2929"/>
                <a:gd name="T52" fmla="*/ 2291 w 2927"/>
                <a:gd name="T53" fmla="*/ 192 h 2929"/>
                <a:gd name="T54" fmla="*/ 2183 w 2927"/>
                <a:gd name="T55" fmla="*/ 114 h 2929"/>
                <a:gd name="T56" fmla="*/ 2030 w 2927"/>
                <a:gd name="T57" fmla="*/ 72 h 2929"/>
                <a:gd name="T58" fmla="*/ 1937 w 2927"/>
                <a:gd name="T59" fmla="*/ 88 h 2929"/>
                <a:gd name="T60" fmla="*/ 1892 w 2927"/>
                <a:gd name="T61" fmla="*/ 95 h 2929"/>
                <a:gd name="T62" fmla="*/ 1758 w 2927"/>
                <a:gd name="T63" fmla="*/ 84 h 2929"/>
                <a:gd name="T64" fmla="*/ 1669 w 2927"/>
                <a:gd name="T65" fmla="*/ 91 h 2929"/>
                <a:gd name="T66" fmla="*/ 1577 w 2927"/>
                <a:gd name="T67" fmla="*/ 63 h 2929"/>
                <a:gd name="T68" fmla="*/ 1001 w 2927"/>
                <a:gd name="T69" fmla="*/ 6 h 2929"/>
                <a:gd name="T70" fmla="*/ 1006 w 2927"/>
                <a:gd name="T71" fmla="*/ 226 h 2929"/>
                <a:gd name="T72" fmla="*/ 885 w 2927"/>
                <a:gd name="T73" fmla="*/ 313 h 2929"/>
                <a:gd name="T74" fmla="*/ 799 w 2927"/>
                <a:gd name="T75" fmla="*/ 262 h 2929"/>
                <a:gd name="T76" fmla="*/ 667 w 2927"/>
                <a:gd name="T77" fmla="*/ 230 h 2929"/>
                <a:gd name="T78" fmla="*/ 489 w 2927"/>
                <a:gd name="T79" fmla="*/ 228 h 2929"/>
                <a:gd name="T80" fmla="*/ 334 w 2927"/>
                <a:gd name="T81" fmla="*/ 241 h 2929"/>
                <a:gd name="T82" fmla="*/ 227 w 2927"/>
                <a:gd name="T83" fmla="*/ 258 h 2929"/>
                <a:gd name="T84" fmla="*/ 104 w 2927"/>
                <a:gd name="T85" fmla="*/ 233 h 2929"/>
                <a:gd name="T86" fmla="*/ 23 w 2927"/>
                <a:gd name="T87" fmla="*/ 654 h 2929"/>
                <a:gd name="T88" fmla="*/ 176 w 2927"/>
                <a:gd name="T89" fmla="*/ 727 h 2929"/>
                <a:gd name="T90" fmla="*/ 291 w 2927"/>
                <a:gd name="T91" fmla="*/ 736 h 2929"/>
                <a:gd name="T92" fmla="*/ 429 w 2927"/>
                <a:gd name="T93" fmla="*/ 750 h 2929"/>
                <a:gd name="T94" fmla="*/ 553 w 2927"/>
                <a:gd name="T95" fmla="*/ 778 h 2929"/>
                <a:gd name="T96" fmla="*/ 730 w 2927"/>
                <a:gd name="T97" fmla="*/ 966 h 2929"/>
                <a:gd name="T98" fmla="*/ 812 w 2927"/>
                <a:gd name="T99" fmla="*/ 1163 h 2929"/>
                <a:gd name="T100" fmla="*/ 842 w 2927"/>
                <a:gd name="T101" fmla="*/ 1464 h 2929"/>
                <a:gd name="T102" fmla="*/ 819 w 2927"/>
                <a:gd name="T103" fmla="*/ 1751 h 2929"/>
                <a:gd name="T104" fmla="*/ 753 w 2927"/>
                <a:gd name="T105" fmla="*/ 2079 h 2929"/>
                <a:gd name="T106" fmla="*/ 656 w 2927"/>
                <a:gd name="T107" fmla="*/ 2577 h 292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927" h="2929">
                  <a:moveTo>
                    <a:pt x="2164" y="2929"/>
                  </a:moveTo>
                  <a:lnTo>
                    <a:pt x="2156" y="2865"/>
                  </a:lnTo>
                  <a:lnTo>
                    <a:pt x="2138" y="2798"/>
                  </a:lnTo>
                  <a:lnTo>
                    <a:pt x="2117" y="2730"/>
                  </a:lnTo>
                  <a:lnTo>
                    <a:pt x="2091" y="2662"/>
                  </a:lnTo>
                  <a:lnTo>
                    <a:pt x="2063" y="2603"/>
                  </a:lnTo>
                  <a:lnTo>
                    <a:pt x="2040" y="2551"/>
                  </a:lnTo>
                  <a:lnTo>
                    <a:pt x="2020" y="2514"/>
                  </a:lnTo>
                  <a:lnTo>
                    <a:pt x="2009" y="2492"/>
                  </a:lnTo>
                  <a:lnTo>
                    <a:pt x="2000" y="2478"/>
                  </a:lnTo>
                  <a:lnTo>
                    <a:pt x="1991" y="2462"/>
                  </a:lnTo>
                  <a:lnTo>
                    <a:pt x="1986" y="2443"/>
                  </a:lnTo>
                  <a:lnTo>
                    <a:pt x="1980" y="2420"/>
                  </a:lnTo>
                  <a:lnTo>
                    <a:pt x="1978" y="2392"/>
                  </a:lnTo>
                  <a:lnTo>
                    <a:pt x="1980" y="2359"/>
                  </a:lnTo>
                  <a:lnTo>
                    <a:pt x="1987" y="2317"/>
                  </a:lnTo>
                  <a:lnTo>
                    <a:pt x="1999" y="2268"/>
                  </a:lnTo>
                  <a:lnTo>
                    <a:pt x="2010" y="2202"/>
                  </a:lnTo>
                  <a:lnTo>
                    <a:pt x="2010" y="2143"/>
                  </a:lnTo>
                  <a:lnTo>
                    <a:pt x="2003" y="2088"/>
                  </a:lnTo>
                  <a:lnTo>
                    <a:pt x="1990" y="2042"/>
                  </a:lnTo>
                  <a:lnTo>
                    <a:pt x="1974" y="2003"/>
                  </a:lnTo>
                  <a:lnTo>
                    <a:pt x="1958" y="1974"/>
                  </a:lnTo>
                  <a:lnTo>
                    <a:pt x="1944" y="1952"/>
                  </a:lnTo>
                  <a:lnTo>
                    <a:pt x="1937" y="1942"/>
                  </a:lnTo>
                  <a:lnTo>
                    <a:pt x="1921" y="1924"/>
                  </a:lnTo>
                  <a:lnTo>
                    <a:pt x="1909" y="1911"/>
                  </a:lnTo>
                  <a:lnTo>
                    <a:pt x="1898" y="1896"/>
                  </a:lnTo>
                  <a:lnTo>
                    <a:pt x="1886" y="1883"/>
                  </a:lnTo>
                  <a:lnTo>
                    <a:pt x="1876" y="1869"/>
                  </a:lnTo>
                  <a:lnTo>
                    <a:pt x="1868" y="1853"/>
                  </a:lnTo>
                  <a:lnTo>
                    <a:pt x="1859" y="1837"/>
                  </a:lnTo>
                  <a:lnTo>
                    <a:pt x="1852" y="1820"/>
                  </a:lnTo>
                  <a:lnTo>
                    <a:pt x="1844" y="1800"/>
                  </a:lnTo>
                  <a:lnTo>
                    <a:pt x="1840" y="1781"/>
                  </a:lnTo>
                  <a:lnTo>
                    <a:pt x="1839" y="1760"/>
                  </a:lnTo>
                  <a:lnTo>
                    <a:pt x="1840" y="1735"/>
                  </a:lnTo>
                  <a:lnTo>
                    <a:pt x="1843" y="1708"/>
                  </a:lnTo>
                  <a:lnTo>
                    <a:pt x="1849" y="1679"/>
                  </a:lnTo>
                  <a:lnTo>
                    <a:pt x="1856" y="1647"/>
                  </a:lnTo>
                  <a:lnTo>
                    <a:pt x="1866" y="1614"/>
                  </a:lnTo>
                  <a:lnTo>
                    <a:pt x="1879" y="1578"/>
                  </a:lnTo>
                  <a:lnTo>
                    <a:pt x="1898" y="1525"/>
                  </a:lnTo>
                  <a:lnTo>
                    <a:pt x="1915" y="1470"/>
                  </a:lnTo>
                  <a:lnTo>
                    <a:pt x="1931" y="1418"/>
                  </a:lnTo>
                  <a:lnTo>
                    <a:pt x="1942" y="1369"/>
                  </a:lnTo>
                  <a:lnTo>
                    <a:pt x="1954" y="1323"/>
                  </a:lnTo>
                  <a:lnTo>
                    <a:pt x="1963" y="1282"/>
                  </a:lnTo>
                  <a:lnTo>
                    <a:pt x="1970" y="1244"/>
                  </a:lnTo>
                  <a:lnTo>
                    <a:pt x="1976" y="1212"/>
                  </a:lnTo>
                  <a:lnTo>
                    <a:pt x="1984" y="1172"/>
                  </a:lnTo>
                  <a:lnTo>
                    <a:pt x="1994" y="1126"/>
                  </a:lnTo>
                  <a:lnTo>
                    <a:pt x="2009" y="1080"/>
                  </a:lnTo>
                  <a:lnTo>
                    <a:pt x="2023" y="1032"/>
                  </a:lnTo>
                  <a:lnTo>
                    <a:pt x="2037" y="988"/>
                  </a:lnTo>
                  <a:lnTo>
                    <a:pt x="2052" y="947"/>
                  </a:lnTo>
                  <a:lnTo>
                    <a:pt x="2063" y="914"/>
                  </a:lnTo>
                  <a:lnTo>
                    <a:pt x="2072" y="888"/>
                  </a:lnTo>
                  <a:lnTo>
                    <a:pt x="2079" y="870"/>
                  </a:lnTo>
                  <a:lnTo>
                    <a:pt x="2086" y="848"/>
                  </a:lnTo>
                  <a:lnTo>
                    <a:pt x="2095" y="824"/>
                  </a:lnTo>
                  <a:lnTo>
                    <a:pt x="2104" y="796"/>
                  </a:lnTo>
                  <a:lnTo>
                    <a:pt x="2114" y="768"/>
                  </a:lnTo>
                  <a:lnTo>
                    <a:pt x="2124" y="737"/>
                  </a:lnTo>
                  <a:lnTo>
                    <a:pt x="2135" y="704"/>
                  </a:lnTo>
                  <a:lnTo>
                    <a:pt x="2145" y="672"/>
                  </a:lnTo>
                  <a:lnTo>
                    <a:pt x="2154" y="678"/>
                  </a:lnTo>
                  <a:lnTo>
                    <a:pt x="2164" y="685"/>
                  </a:lnTo>
                  <a:lnTo>
                    <a:pt x="2177" y="693"/>
                  </a:lnTo>
                  <a:lnTo>
                    <a:pt x="2190" y="700"/>
                  </a:lnTo>
                  <a:lnTo>
                    <a:pt x="2206" y="708"/>
                  </a:lnTo>
                  <a:lnTo>
                    <a:pt x="2222" y="716"/>
                  </a:lnTo>
                  <a:lnTo>
                    <a:pt x="2238" y="724"/>
                  </a:lnTo>
                  <a:lnTo>
                    <a:pt x="2255" y="732"/>
                  </a:lnTo>
                  <a:lnTo>
                    <a:pt x="2272" y="739"/>
                  </a:lnTo>
                  <a:lnTo>
                    <a:pt x="2289" y="744"/>
                  </a:lnTo>
                  <a:lnTo>
                    <a:pt x="2308" y="750"/>
                  </a:lnTo>
                  <a:lnTo>
                    <a:pt x="2325" y="755"/>
                  </a:lnTo>
                  <a:lnTo>
                    <a:pt x="2343" y="759"/>
                  </a:lnTo>
                  <a:lnTo>
                    <a:pt x="2359" y="762"/>
                  </a:lnTo>
                  <a:lnTo>
                    <a:pt x="2374" y="762"/>
                  </a:lnTo>
                  <a:lnTo>
                    <a:pt x="2389" y="762"/>
                  </a:lnTo>
                  <a:lnTo>
                    <a:pt x="2418" y="760"/>
                  </a:lnTo>
                  <a:lnTo>
                    <a:pt x="2449" y="760"/>
                  </a:lnTo>
                  <a:lnTo>
                    <a:pt x="2480" y="763"/>
                  </a:lnTo>
                  <a:lnTo>
                    <a:pt x="2510" y="769"/>
                  </a:lnTo>
                  <a:lnTo>
                    <a:pt x="2539" y="775"/>
                  </a:lnTo>
                  <a:lnTo>
                    <a:pt x="2564" y="780"/>
                  </a:lnTo>
                  <a:lnTo>
                    <a:pt x="2588" y="788"/>
                  </a:lnTo>
                  <a:lnTo>
                    <a:pt x="2605" y="793"/>
                  </a:lnTo>
                  <a:lnTo>
                    <a:pt x="2619" y="799"/>
                  </a:lnTo>
                  <a:lnTo>
                    <a:pt x="2635" y="804"/>
                  </a:lnTo>
                  <a:lnTo>
                    <a:pt x="2649" y="808"/>
                  </a:lnTo>
                  <a:lnTo>
                    <a:pt x="2664" y="811"/>
                  </a:lnTo>
                  <a:lnTo>
                    <a:pt x="2678" y="812"/>
                  </a:lnTo>
                  <a:lnTo>
                    <a:pt x="2691" y="814"/>
                  </a:lnTo>
                  <a:lnTo>
                    <a:pt x="2704" y="814"/>
                  </a:lnTo>
                  <a:lnTo>
                    <a:pt x="2716" y="812"/>
                  </a:lnTo>
                  <a:lnTo>
                    <a:pt x="2732" y="824"/>
                  </a:lnTo>
                  <a:lnTo>
                    <a:pt x="2753" y="838"/>
                  </a:lnTo>
                  <a:lnTo>
                    <a:pt x="2778" y="857"/>
                  </a:lnTo>
                  <a:lnTo>
                    <a:pt x="2805" y="875"/>
                  </a:lnTo>
                  <a:lnTo>
                    <a:pt x="2835" y="893"/>
                  </a:lnTo>
                  <a:lnTo>
                    <a:pt x="2867" y="910"/>
                  </a:lnTo>
                  <a:lnTo>
                    <a:pt x="2897" y="924"/>
                  </a:lnTo>
                  <a:lnTo>
                    <a:pt x="2927" y="935"/>
                  </a:lnTo>
                  <a:lnTo>
                    <a:pt x="2927" y="553"/>
                  </a:lnTo>
                  <a:lnTo>
                    <a:pt x="2916" y="550"/>
                  </a:lnTo>
                  <a:lnTo>
                    <a:pt x="2904" y="546"/>
                  </a:lnTo>
                  <a:lnTo>
                    <a:pt x="2893" y="543"/>
                  </a:lnTo>
                  <a:lnTo>
                    <a:pt x="2883" y="539"/>
                  </a:lnTo>
                  <a:lnTo>
                    <a:pt x="2874" y="534"/>
                  </a:lnTo>
                  <a:lnTo>
                    <a:pt x="2864" y="530"/>
                  </a:lnTo>
                  <a:lnTo>
                    <a:pt x="2855" y="526"/>
                  </a:lnTo>
                  <a:lnTo>
                    <a:pt x="2847" y="521"/>
                  </a:lnTo>
                  <a:lnTo>
                    <a:pt x="2837" y="517"/>
                  </a:lnTo>
                  <a:lnTo>
                    <a:pt x="2829" y="514"/>
                  </a:lnTo>
                  <a:lnTo>
                    <a:pt x="2824" y="510"/>
                  </a:lnTo>
                  <a:lnTo>
                    <a:pt x="2815" y="507"/>
                  </a:lnTo>
                  <a:lnTo>
                    <a:pt x="2808" y="503"/>
                  </a:lnTo>
                  <a:lnTo>
                    <a:pt x="2799" y="500"/>
                  </a:lnTo>
                  <a:lnTo>
                    <a:pt x="2791" y="495"/>
                  </a:lnTo>
                  <a:lnTo>
                    <a:pt x="2782" y="491"/>
                  </a:lnTo>
                  <a:lnTo>
                    <a:pt x="2772" y="487"/>
                  </a:lnTo>
                  <a:lnTo>
                    <a:pt x="2760" y="482"/>
                  </a:lnTo>
                  <a:lnTo>
                    <a:pt x="2750" y="477"/>
                  </a:lnTo>
                  <a:lnTo>
                    <a:pt x="2740" y="471"/>
                  </a:lnTo>
                  <a:lnTo>
                    <a:pt x="2730" y="465"/>
                  </a:lnTo>
                  <a:lnTo>
                    <a:pt x="2721" y="459"/>
                  </a:lnTo>
                  <a:lnTo>
                    <a:pt x="2713" y="454"/>
                  </a:lnTo>
                  <a:lnTo>
                    <a:pt x="2704" y="448"/>
                  </a:lnTo>
                  <a:lnTo>
                    <a:pt x="2696" y="442"/>
                  </a:lnTo>
                  <a:lnTo>
                    <a:pt x="2687" y="436"/>
                  </a:lnTo>
                  <a:lnTo>
                    <a:pt x="2678" y="431"/>
                  </a:lnTo>
                  <a:lnTo>
                    <a:pt x="2670" y="425"/>
                  </a:lnTo>
                  <a:lnTo>
                    <a:pt x="2661" y="419"/>
                  </a:lnTo>
                  <a:lnTo>
                    <a:pt x="2652" y="413"/>
                  </a:lnTo>
                  <a:lnTo>
                    <a:pt x="2642" y="409"/>
                  </a:lnTo>
                  <a:lnTo>
                    <a:pt x="2632" y="405"/>
                  </a:lnTo>
                  <a:lnTo>
                    <a:pt x="2622" y="400"/>
                  </a:lnTo>
                  <a:lnTo>
                    <a:pt x="2596" y="392"/>
                  </a:lnTo>
                  <a:lnTo>
                    <a:pt x="2576" y="385"/>
                  </a:lnTo>
                  <a:lnTo>
                    <a:pt x="2554" y="377"/>
                  </a:lnTo>
                  <a:lnTo>
                    <a:pt x="2533" y="369"/>
                  </a:lnTo>
                  <a:lnTo>
                    <a:pt x="2511" y="359"/>
                  </a:lnTo>
                  <a:lnTo>
                    <a:pt x="2491" y="349"/>
                  </a:lnTo>
                  <a:lnTo>
                    <a:pt x="2472" y="337"/>
                  </a:lnTo>
                  <a:lnTo>
                    <a:pt x="2455" y="324"/>
                  </a:lnTo>
                  <a:lnTo>
                    <a:pt x="2439" y="310"/>
                  </a:lnTo>
                  <a:lnTo>
                    <a:pt x="2428" y="298"/>
                  </a:lnTo>
                  <a:lnTo>
                    <a:pt x="2416" y="287"/>
                  </a:lnTo>
                  <a:lnTo>
                    <a:pt x="2405" y="275"/>
                  </a:lnTo>
                  <a:lnTo>
                    <a:pt x="2392" y="265"/>
                  </a:lnTo>
                  <a:lnTo>
                    <a:pt x="2379" y="255"/>
                  </a:lnTo>
                  <a:lnTo>
                    <a:pt x="2366" y="245"/>
                  </a:lnTo>
                  <a:lnTo>
                    <a:pt x="2351" y="235"/>
                  </a:lnTo>
                  <a:lnTo>
                    <a:pt x="2337" y="225"/>
                  </a:lnTo>
                  <a:lnTo>
                    <a:pt x="2328" y="217"/>
                  </a:lnTo>
                  <a:lnTo>
                    <a:pt x="2320" y="212"/>
                  </a:lnTo>
                  <a:lnTo>
                    <a:pt x="2310" y="205"/>
                  </a:lnTo>
                  <a:lnTo>
                    <a:pt x="2301" y="197"/>
                  </a:lnTo>
                  <a:lnTo>
                    <a:pt x="2291" y="192"/>
                  </a:lnTo>
                  <a:lnTo>
                    <a:pt x="2281" y="183"/>
                  </a:lnTo>
                  <a:lnTo>
                    <a:pt x="2271" y="176"/>
                  </a:lnTo>
                  <a:lnTo>
                    <a:pt x="2261" y="167"/>
                  </a:lnTo>
                  <a:lnTo>
                    <a:pt x="2232" y="146"/>
                  </a:lnTo>
                  <a:lnTo>
                    <a:pt x="2207" y="128"/>
                  </a:lnTo>
                  <a:lnTo>
                    <a:pt x="2183" y="114"/>
                  </a:lnTo>
                  <a:lnTo>
                    <a:pt x="2161" y="104"/>
                  </a:lnTo>
                  <a:lnTo>
                    <a:pt x="2138" y="95"/>
                  </a:lnTo>
                  <a:lnTo>
                    <a:pt x="2114" y="89"/>
                  </a:lnTo>
                  <a:lnTo>
                    <a:pt x="2086" y="82"/>
                  </a:lnTo>
                  <a:lnTo>
                    <a:pt x="2056" y="76"/>
                  </a:lnTo>
                  <a:lnTo>
                    <a:pt x="2030" y="72"/>
                  </a:lnTo>
                  <a:lnTo>
                    <a:pt x="2009" y="71"/>
                  </a:lnTo>
                  <a:lnTo>
                    <a:pt x="1988" y="72"/>
                  </a:lnTo>
                  <a:lnTo>
                    <a:pt x="1973" y="74"/>
                  </a:lnTo>
                  <a:lnTo>
                    <a:pt x="1960" y="78"/>
                  </a:lnTo>
                  <a:lnTo>
                    <a:pt x="1947" y="82"/>
                  </a:lnTo>
                  <a:lnTo>
                    <a:pt x="1937" y="88"/>
                  </a:lnTo>
                  <a:lnTo>
                    <a:pt x="1927" y="94"/>
                  </a:lnTo>
                  <a:lnTo>
                    <a:pt x="1925" y="95"/>
                  </a:lnTo>
                  <a:lnTo>
                    <a:pt x="1922" y="97"/>
                  </a:lnTo>
                  <a:lnTo>
                    <a:pt x="1921" y="98"/>
                  </a:lnTo>
                  <a:lnTo>
                    <a:pt x="1918" y="99"/>
                  </a:lnTo>
                  <a:lnTo>
                    <a:pt x="1892" y="95"/>
                  </a:lnTo>
                  <a:lnTo>
                    <a:pt x="1866" y="91"/>
                  </a:lnTo>
                  <a:lnTo>
                    <a:pt x="1842" y="88"/>
                  </a:lnTo>
                  <a:lnTo>
                    <a:pt x="1819" y="85"/>
                  </a:lnTo>
                  <a:lnTo>
                    <a:pt x="1797" y="84"/>
                  </a:lnTo>
                  <a:lnTo>
                    <a:pt x="1777" y="84"/>
                  </a:lnTo>
                  <a:lnTo>
                    <a:pt x="1758" y="84"/>
                  </a:lnTo>
                  <a:lnTo>
                    <a:pt x="1741" y="84"/>
                  </a:lnTo>
                  <a:lnTo>
                    <a:pt x="1724" y="85"/>
                  </a:lnTo>
                  <a:lnTo>
                    <a:pt x="1708" y="85"/>
                  </a:lnTo>
                  <a:lnTo>
                    <a:pt x="1695" y="86"/>
                  </a:lnTo>
                  <a:lnTo>
                    <a:pt x="1682" y="89"/>
                  </a:lnTo>
                  <a:lnTo>
                    <a:pt x="1669" y="91"/>
                  </a:lnTo>
                  <a:lnTo>
                    <a:pt x="1659" y="92"/>
                  </a:lnTo>
                  <a:lnTo>
                    <a:pt x="1650" y="94"/>
                  </a:lnTo>
                  <a:lnTo>
                    <a:pt x="1641" y="95"/>
                  </a:lnTo>
                  <a:lnTo>
                    <a:pt x="1623" y="88"/>
                  </a:lnTo>
                  <a:lnTo>
                    <a:pt x="1600" y="76"/>
                  </a:lnTo>
                  <a:lnTo>
                    <a:pt x="1577" y="63"/>
                  </a:lnTo>
                  <a:lnTo>
                    <a:pt x="1552" y="49"/>
                  </a:lnTo>
                  <a:lnTo>
                    <a:pt x="1529" y="35"/>
                  </a:lnTo>
                  <a:lnTo>
                    <a:pt x="1510" y="22"/>
                  </a:lnTo>
                  <a:lnTo>
                    <a:pt x="1495" y="9"/>
                  </a:lnTo>
                  <a:lnTo>
                    <a:pt x="1484" y="0"/>
                  </a:lnTo>
                  <a:lnTo>
                    <a:pt x="1001" y="6"/>
                  </a:lnTo>
                  <a:lnTo>
                    <a:pt x="1014" y="63"/>
                  </a:lnTo>
                  <a:lnTo>
                    <a:pt x="1018" y="110"/>
                  </a:lnTo>
                  <a:lnTo>
                    <a:pt x="1024" y="156"/>
                  </a:lnTo>
                  <a:lnTo>
                    <a:pt x="1040" y="206"/>
                  </a:lnTo>
                  <a:lnTo>
                    <a:pt x="1024" y="215"/>
                  </a:lnTo>
                  <a:lnTo>
                    <a:pt x="1006" y="226"/>
                  </a:lnTo>
                  <a:lnTo>
                    <a:pt x="988" y="239"/>
                  </a:lnTo>
                  <a:lnTo>
                    <a:pt x="968" y="253"/>
                  </a:lnTo>
                  <a:lnTo>
                    <a:pt x="947" y="269"/>
                  </a:lnTo>
                  <a:lnTo>
                    <a:pt x="926" y="284"/>
                  </a:lnTo>
                  <a:lnTo>
                    <a:pt x="906" y="300"/>
                  </a:lnTo>
                  <a:lnTo>
                    <a:pt x="885" y="313"/>
                  </a:lnTo>
                  <a:lnTo>
                    <a:pt x="874" y="304"/>
                  </a:lnTo>
                  <a:lnTo>
                    <a:pt x="861" y="294"/>
                  </a:lnTo>
                  <a:lnTo>
                    <a:pt x="847" y="285"/>
                  </a:lnTo>
                  <a:lnTo>
                    <a:pt x="832" y="277"/>
                  </a:lnTo>
                  <a:lnTo>
                    <a:pt x="816" y="269"/>
                  </a:lnTo>
                  <a:lnTo>
                    <a:pt x="799" y="262"/>
                  </a:lnTo>
                  <a:lnTo>
                    <a:pt x="780" y="255"/>
                  </a:lnTo>
                  <a:lnTo>
                    <a:pt x="760" y="249"/>
                  </a:lnTo>
                  <a:lnTo>
                    <a:pt x="739" y="243"/>
                  </a:lnTo>
                  <a:lnTo>
                    <a:pt x="716" y="238"/>
                  </a:lnTo>
                  <a:lnTo>
                    <a:pt x="692" y="235"/>
                  </a:lnTo>
                  <a:lnTo>
                    <a:pt x="667" y="230"/>
                  </a:lnTo>
                  <a:lnTo>
                    <a:pt x="641" y="228"/>
                  </a:lnTo>
                  <a:lnTo>
                    <a:pt x="612" y="226"/>
                  </a:lnTo>
                  <a:lnTo>
                    <a:pt x="583" y="226"/>
                  </a:lnTo>
                  <a:lnTo>
                    <a:pt x="551" y="226"/>
                  </a:lnTo>
                  <a:lnTo>
                    <a:pt x="520" y="228"/>
                  </a:lnTo>
                  <a:lnTo>
                    <a:pt x="489" y="228"/>
                  </a:lnTo>
                  <a:lnTo>
                    <a:pt x="461" y="229"/>
                  </a:lnTo>
                  <a:lnTo>
                    <a:pt x="433" y="232"/>
                  </a:lnTo>
                  <a:lnTo>
                    <a:pt x="406" y="233"/>
                  </a:lnTo>
                  <a:lnTo>
                    <a:pt x="380" y="235"/>
                  </a:lnTo>
                  <a:lnTo>
                    <a:pt x="357" y="238"/>
                  </a:lnTo>
                  <a:lnTo>
                    <a:pt x="334" y="241"/>
                  </a:lnTo>
                  <a:lnTo>
                    <a:pt x="312" y="243"/>
                  </a:lnTo>
                  <a:lnTo>
                    <a:pt x="292" y="246"/>
                  </a:lnTo>
                  <a:lnTo>
                    <a:pt x="273" y="249"/>
                  </a:lnTo>
                  <a:lnTo>
                    <a:pt x="256" y="252"/>
                  </a:lnTo>
                  <a:lnTo>
                    <a:pt x="240" y="255"/>
                  </a:lnTo>
                  <a:lnTo>
                    <a:pt x="227" y="258"/>
                  </a:lnTo>
                  <a:lnTo>
                    <a:pt x="214" y="262"/>
                  </a:lnTo>
                  <a:lnTo>
                    <a:pt x="204" y="265"/>
                  </a:lnTo>
                  <a:lnTo>
                    <a:pt x="186" y="256"/>
                  </a:lnTo>
                  <a:lnTo>
                    <a:pt x="161" y="248"/>
                  </a:lnTo>
                  <a:lnTo>
                    <a:pt x="134" y="241"/>
                  </a:lnTo>
                  <a:lnTo>
                    <a:pt x="104" y="233"/>
                  </a:lnTo>
                  <a:lnTo>
                    <a:pt x="75" y="228"/>
                  </a:lnTo>
                  <a:lnTo>
                    <a:pt x="46" y="222"/>
                  </a:lnTo>
                  <a:lnTo>
                    <a:pt x="20" y="217"/>
                  </a:lnTo>
                  <a:lnTo>
                    <a:pt x="0" y="215"/>
                  </a:lnTo>
                  <a:lnTo>
                    <a:pt x="4" y="635"/>
                  </a:lnTo>
                  <a:lnTo>
                    <a:pt x="23" y="654"/>
                  </a:lnTo>
                  <a:lnTo>
                    <a:pt x="43" y="671"/>
                  </a:lnTo>
                  <a:lnTo>
                    <a:pt x="68" y="687"/>
                  </a:lnTo>
                  <a:lnTo>
                    <a:pt x="93" y="700"/>
                  </a:lnTo>
                  <a:lnTo>
                    <a:pt x="121" y="711"/>
                  </a:lnTo>
                  <a:lnTo>
                    <a:pt x="148" y="720"/>
                  </a:lnTo>
                  <a:lnTo>
                    <a:pt x="176" y="727"/>
                  </a:lnTo>
                  <a:lnTo>
                    <a:pt x="201" y="730"/>
                  </a:lnTo>
                  <a:lnTo>
                    <a:pt x="216" y="732"/>
                  </a:lnTo>
                  <a:lnTo>
                    <a:pt x="232" y="732"/>
                  </a:lnTo>
                  <a:lnTo>
                    <a:pt x="249" y="733"/>
                  </a:lnTo>
                  <a:lnTo>
                    <a:pt x="269" y="734"/>
                  </a:lnTo>
                  <a:lnTo>
                    <a:pt x="291" y="736"/>
                  </a:lnTo>
                  <a:lnTo>
                    <a:pt x="312" y="739"/>
                  </a:lnTo>
                  <a:lnTo>
                    <a:pt x="335" y="740"/>
                  </a:lnTo>
                  <a:lnTo>
                    <a:pt x="360" y="742"/>
                  </a:lnTo>
                  <a:lnTo>
                    <a:pt x="383" y="744"/>
                  </a:lnTo>
                  <a:lnTo>
                    <a:pt x="406" y="747"/>
                  </a:lnTo>
                  <a:lnTo>
                    <a:pt x="429" y="750"/>
                  </a:lnTo>
                  <a:lnTo>
                    <a:pt x="452" y="753"/>
                  </a:lnTo>
                  <a:lnTo>
                    <a:pt x="472" y="756"/>
                  </a:lnTo>
                  <a:lnTo>
                    <a:pt x="491" y="759"/>
                  </a:lnTo>
                  <a:lnTo>
                    <a:pt x="508" y="762"/>
                  </a:lnTo>
                  <a:lnTo>
                    <a:pt x="524" y="766"/>
                  </a:lnTo>
                  <a:lnTo>
                    <a:pt x="553" y="778"/>
                  </a:lnTo>
                  <a:lnTo>
                    <a:pt x="584" y="798"/>
                  </a:lnTo>
                  <a:lnTo>
                    <a:pt x="616" y="824"/>
                  </a:lnTo>
                  <a:lnTo>
                    <a:pt x="646" y="855"/>
                  </a:lnTo>
                  <a:lnTo>
                    <a:pt x="677" y="891"/>
                  </a:lnTo>
                  <a:lnTo>
                    <a:pt x="705" y="927"/>
                  </a:lnTo>
                  <a:lnTo>
                    <a:pt x="730" y="966"/>
                  </a:lnTo>
                  <a:lnTo>
                    <a:pt x="752" y="1002"/>
                  </a:lnTo>
                  <a:lnTo>
                    <a:pt x="769" y="1037"/>
                  </a:lnTo>
                  <a:lnTo>
                    <a:pt x="782" y="1070"/>
                  </a:lnTo>
                  <a:lnTo>
                    <a:pt x="793" y="1103"/>
                  </a:lnTo>
                  <a:lnTo>
                    <a:pt x="803" y="1135"/>
                  </a:lnTo>
                  <a:lnTo>
                    <a:pt x="812" y="1163"/>
                  </a:lnTo>
                  <a:lnTo>
                    <a:pt x="822" y="1192"/>
                  </a:lnTo>
                  <a:lnTo>
                    <a:pt x="835" y="1220"/>
                  </a:lnTo>
                  <a:lnTo>
                    <a:pt x="851" y="1246"/>
                  </a:lnTo>
                  <a:lnTo>
                    <a:pt x="844" y="1302"/>
                  </a:lnTo>
                  <a:lnTo>
                    <a:pt x="841" y="1382"/>
                  </a:lnTo>
                  <a:lnTo>
                    <a:pt x="842" y="1464"/>
                  </a:lnTo>
                  <a:lnTo>
                    <a:pt x="851" y="1525"/>
                  </a:lnTo>
                  <a:lnTo>
                    <a:pt x="841" y="1552"/>
                  </a:lnTo>
                  <a:lnTo>
                    <a:pt x="832" y="1591"/>
                  </a:lnTo>
                  <a:lnTo>
                    <a:pt x="825" y="1639"/>
                  </a:lnTo>
                  <a:lnTo>
                    <a:pt x="821" y="1693"/>
                  </a:lnTo>
                  <a:lnTo>
                    <a:pt x="819" y="1751"/>
                  </a:lnTo>
                  <a:lnTo>
                    <a:pt x="821" y="1806"/>
                  </a:lnTo>
                  <a:lnTo>
                    <a:pt x="825" y="1857"/>
                  </a:lnTo>
                  <a:lnTo>
                    <a:pt x="835" y="1902"/>
                  </a:lnTo>
                  <a:lnTo>
                    <a:pt x="806" y="1957"/>
                  </a:lnTo>
                  <a:lnTo>
                    <a:pt x="779" y="2016"/>
                  </a:lnTo>
                  <a:lnTo>
                    <a:pt x="753" y="2079"/>
                  </a:lnTo>
                  <a:lnTo>
                    <a:pt x="730" y="2147"/>
                  </a:lnTo>
                  <a:lnTo>
                    <a:pt x="710" y="2216"/>
                  </a:lnTo>
                  <a:lnTo>
                    <a:pt x="692" y="2288"/>
                  </a:lnTo>
                  <a:lnTo>
                    <a:pt x="680" y="2361"/>
                  </a:lnTo>
                  <a:lnTo>
                    <a:pt x="669" y="2433"/>
                  </a:lnTo>
                  <a:lnTo>
                    <a:pt x="656" y="2577"/>
                  </a:lnTo>
                  <a:lnTo>
                    <a:pt x="649" y="2711"/>
                  </a:lnTo>
                  <a:lnTo>
                    <a:pt x="648" y="2828"/>
                  </a:lnTo>
                  <a:lnTo>
                    <a:pt x="654" y="2917"/>
                  </a:lnTo>
                  <a:lnTo>
                    <a:pt x="2164" y="29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7" name="Freeform 109"/>
            <p:cNvSpPr>
              <a:spLocks/>
            </p:cNvSpPr>
            <p:nvPr/>
          </p:nvSpPr>
          <p:spPr bwMode="auto">
            <a:xfrm>
              <a:off x="4456" y="1216"/>
              <a:ext cx="1424" cy="2847"/>
            </a:xfrm>
            <a:custGeom>
              <a:avLst/>
              <a:gdLst>
                <a:gd name="T0" fmla="*/ 1355 w 1424"/>
                <a:gd name="T1" fmla="*/ 488 h 2847"/>
                <a:gd name="T2" fmla="*/ 1240 w 1424"/>
                <a:gd name="T3" fmla="*/ 429 h 2847"/>
                <a:gd name="T4" fmla="*/ 1131 w 1424"/>
                <a:gd name="T5" fmla="*/ 370 h 2847"/>
                <a:gd name="T6" fmla="*/ 984 w 1424"/>
                <a:gd name="T7" fmla="*/ 300 h 2847"/>
                <a:gd name="T8" fmla="*/ 864 w 1424"/>
                <a:gd name="T9" fmla="*/ 200 h 2847"/>
                <a:gd name="T10" fmla="*/ 712 w 1424"/>
                <a:gd name="T11" fmla="*/ 90 h 2847"/>
                <a:gd name="T12" fmla="*/ 562 w 1424"/>
                <a:gd name="T13" fmla="*/ 50 h 2847"/>
                <a:gd name="T14" fmla="*/ 467 w 1424"/>
                <a:gd name="T15" fmla="*/ 72 h 2847"/>
                <a:gd name="T16" fmla="*/ 333 w 1424"/>
                <a:gd name="T17" fmla="*/ 61 h 2847"/>
                <a:gd name="T18" fmla="*/ 229 w 1424"/>
                <a:gd name="T19" fmla="*/ 66 h 2847"/>
                <a:gd name="T20" fmla="*/ 163 w 1424"/>
                <a:gd name="T21" fmla="*/ 69 h 2847"/>
                <a:gd name="T22" fmla="*/ 58 w 1424"/>
                <a:gd name="T23" fmla="*/ 10 h 2847"/>
                <a:gd name="T24" fmla="*/ 117 w 1424"/>
                <a:gd name="T25" fmla="*/ 80 h 2847"/>
                <a:gd name="T26" fmla="*/ 234 w 1424"/>
                <a:gd name="T27" fmla="*/ 131 h 2847"/>
                <a:gd name="T28" fmla="*/ 278 w 1424"/>
                <a:gd name="T29" fmla="*/ 168 h 2847"/>
                <a:gd name="T30" fmla="*/ 412 w 1424"/>
                <a:gd name="T31" fmla="*/ 190 h 2847"/>
                <a:gd name="T32" fmla="*/ 510 w 1424"/>
                <a:gd name="T33" fmla="*/ 224 h 2847"/>
                <a:gd name="T34" fmla="*/ 596 w 1424"/>
                <a:gd name="T35" fmla="*/ 302 h 2847"/>
                <a:gd name="T36" fmla="*/ 609 w 1424"/>
                <a:gd name="T37" fmla="*/ 515 h 2847"/>
                <a:gd name="T38" fmla="*/ 543 w 1424"/>
                <a:gd name="T39" fmla="*/ 662 h 2847"/>
                <a:gd name="T40" fmla="*/ 484 w 1424"/>
                <a:gd name="T41" fmla="*/ 853 h 2847"/>
                <a:gd name="T42" fmla="*/ 454 w 1424"/>
                <a:gd name="T43" fmla="*/ 885 h 2847"/>
                <a:gd name="T44" fmla="*/ 409 w 1424"/>
                <a:gd name="T45" fmla="*/ 724 h 2847"/>
                <a:gd name="T46" fmla="*/ 343 w 1424"/>
                <a:gd name="T47" fmla="*/ 614 h 2847"/>
                <a:gd name="T48" fmla="*/ 334 w 1424"/>
                <a:gd name="T49" fmla="*/ 397 h 2847"/>
                <a:gd name="T50" fmla="*/ 297 w 1424"/>
                <a:gd name="T51" fmla="*/ 351 h 2847"/>
                <a:gd name="T52" fmla="*/ 255 w 1424"/>
                <a:gd name="T53" fmla="*/ 640 h 2847"/>
                <a:gd name="T54" fmla="*/ 303 w 1424"/>
                <a:gd name="T55" fmla="*/ 800 h 2847"/>
                <a:gd name="T56" fmla="*/ 293 w 1424"/>
                <a:gd name="T57" fmla="*/ 974 h 2847"/>
                <a:gd name="T58" fmla="*/ 247 w 1424"/>
                <a:gd name="T59" fmla="*/ 1100 h 2847"/>
                <a:gd name="T60" fmla="*/ 287 w 1424"/>
                <a:gd name="T61" fmla="*/ 1416 h 2847"/>
                <a:gd name="T62" fmla="*/ 249 w 1424"/>
                <a:gd name="T63" fmla="*/ 1599 h 2847"/>
                <a:gd name="T64" fmla="*/ 167 w 1424"/>
                <a:gd name="T65" fmla="*/ 1770 h 2847"/>
                <a:gd name="T66" fmla="*/ 208 w 1424"/>
                <a:gd name="T67" fmla="*/ 1906 h 2847"/>
                <a:gd name="T68" fmla="*/ 329 w 1424"/>
                <a:gd name="T69" fmla="*/ 1870 h 2847"/>
                <a:gd name="T70" fmla="*/ 396 w 1424"/>
                <a:gd name="T71" fmla="*/ 1952 h 2847"/>
                <a:gd name="T72" fmla="*/ 362 w 1424"/>
                <a:gd name="T73" fmla="*/ 2084 h 2847"/>
                <a:gd name="T74" fmla="*/ 321 w 1424"/>
                <a:gd name="T75" fmla="*/ 2336 h 2847"/>
                <a:gd name="T76" fmla="*/ 402 w 1424"/>
                <a:gd name="T77" fmla="*/ 2594 h 2847"/>
                <a:gd name="T78" fmla="*/ 480 w 1424"/>
                <a:gd name="T79" fmla="*/ 2764 h 2847"/>
                <a:gd name="T80" fmla="*/ 648 w 1424"/>
                <a:gd name="T81" fmla="*/ 2729 h 2847"/>
                <a:gd name="T82" fmla="*/ 530 w 1424"/>
                <a:gd name="T83" fmla="*/ 2462 h 2847"/>
                <a:gd name="T84" fmla="*/ 501 w 1424"/>
                <a:gd name="T85" fmla="*/ 2321 h 2847"/>
                <a:gd name="T86" fmla="*/ 517 w 1424"/>
                <a:gd name="T87" fmla="*/ 2030 h 2847"/>
                <a:gd name="T88" fmla="*/ 434 w 1424"/>
                <a:gd name="T89" fmla="*/ 1883 h 2847"/>
                <a:gd name="T90" fmla="*/ 366 w 1424"/>
                <a:gd name="T91" fmla="*/ 1766 h 2847"/>
                <a:gd name="T92" fmla="*/ 383 w 1424"/>
                <a:gd name="T93" fmla="*/ 1588 h 2847"/>
                <a:gd name="T94" fmla="*/ 461 w 1424"/>
                <a:gd name="T95" fmla="*/ 1340 h 2847"/>
                <a:gd name="T96" fmla="*/ 513 w 1424"/>
                <a:gd name="T97" fmla="*/ 1094 h 2847"/>
                <a:gd name="T98" fmla="*/ 594 w 1424"/>
                <a:gd name="T99" fmla="*/ 846 h 2847"/>
                <a:gd name="T100" fmla="*/ 706 w 1424"/>
                <a:gd name="T101" fmla="*/ 503 h 2847"/>
                <a:gd name="T102" fmla="*/ 800 w 1424"/>
                <a:gd name="T103" fmla="*/ 506 h 2847"/>
                <a:gd name="T104" fmla="*/ 902 w 1424"/>
                <a:gd name="T105" fmla="*/ 577 h 2847"/>
                <a:gd name="T106" fmla="*/ 972 w 1424"/>
                <a:gd name="T107" fmla="*/ 610 h 2847"/>
                <a:gd name="T108" fmla="*/ 1027 w 1424"/>
                <a:gd name="T109" fmla="*/ 666 h 2847"/>
                <a:gd name="T110" fmla="*/ 1088 w 1424"/>
                <a:gd name="T111" fmla="*/ 699 h 2847"/>
                <a:gd name="T112" fmla="*/ 1157 w 1424"/>
                <a:gd name="T113" fmla="*/ 689 h 2847"/>
                <a:gd name="T114" fmla="*/ 1098 w 1424"/>
                <a:gd name="T115" fmla="*/ 610 h 2847"/>
                <a:gd name="T116" fmla="*/ 1040 w 1424"/>
                <a:gd name="T117" fmla="*/ 552 h 2847"/>
                <a:gd name="T118" fmla="*/ 1147 w 1424"/>
                <a:gd name="T119" fmla="*/ 531 h 2847"/>
                <a:gd name="T120" fmla="*/ 1266 w 1424"/>
                <a:gd name="T121" fmla="*/ 634 h 2847"/>
                <a:gd name="T122" fmla="*/ 1327 w 1424"/>
                <a:gd name="T123" fmla="*/ 740 h 2847"/>
                <a:gd name="T124" fmla="*/ 1399 w 1424"/>
                <a:gd name="T125" fmla="*/ 800 h 28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24" h="2847">
                  <a:moveTo>
                    <a:pt x="1424" y="519"/>
                  </a:moveTo>
                  <a:lnTo>
                    <a:pt x="1410" y="514"/>
                  </a:lnTo>
                  <a:lnTo>
                    <a:pt x="1396" y="508"/>
                  </a:lnTo>
                  <a:lnTo>
                    <a:pt x="1383" y="502"/>
                  </a:lnTo>
                  <a:lnTo>
                    <a:pt x="1370" y="495"/>
                  </a:lnTo>
                  <a:lnTo>
                    <a:pt x="1355" y="488"/>
                  </a:lnTo>
                  <a:lnTo>
                    <a:pt x="1340" y="480"/>
                  </a:lnTo>
                  <a:lnTo>
                    <a:pt x="1322" y="472"/>
                  </a:lnTo>
                  <a:lnTo>
                    <a:pt x="1302" y="463"/>
                  </a:lnTo>
                  <a:lnTo>
                    <a:pt x="1279" y="453"/>
                  </a:lnTo>
                  <a:lnTo>
                    <a:pt x="1259" y="442"/>
                  </a:lnTo>
                  <a:lnTo>
                    <a:pt x="1240" y="429"/>
                  </a:lnTo>
                  <a:lnTo>
                    <a:pt x="1223" y="417"/>
                  </a:lnTo>
                  <a:lnTo>
                    <a:pt x="1207" y="406"/>
                  </a:lnTo>
                  <a:lnTo>
                    <a:pt x="1190" y="395"/>
                  </a:lnTo>
                  <a:lnTo>
                    <a:pt x="1172" y="385"/>
                  </a:lnTo>
                  <a:lnTo>
                    <a:pt x="1152" y="377"/>
                  </a:lnTo>
                  <a:lnTo>
                    <a:pt x="1131" y="370"/>
                  </a:lnTo>
                  <a:lnTo>
                    <a:pt x="1106" y="361"/>
                  </a:lnTo>
                  <a:lnTo>
                    <a:pt x="1082" y="352"/>
                  </a:lnTo>
                  <a:lnTo>
                    <a:pt x="1056" y="342"/>
                  </a:lnTo>
                  <a:lnTo>
                    <a:pt x="1030" y="331"/>
                  </a:lnTo>
                  <a:lnTo>
                    <a:pt x="1005" y="316"/>
                  </a:lnTo>
                  <a:lnTo>
                    <a:pt x="984" y="300"/>
                  </a:lnTo>
                  <a:lnTo>
                    <a:pt x="964" y="283"/>
                  </a:lnTo>
                  <a:lnTo>
                    <a:pt x="945" y="264"/>
                  </a:lnTo>
                  <a:lnTo>
                    <a:pt x="928" y="249"/>
                  </a:lnTo>
                  <a:lnTo>
                    <a:pt x="908" y="231"/>
                  </a:lnTo>
                  <a:lnTo>
                    <a:pt x="887" y="215"/>
                  </a:lnTo>
                  <a:lnTo>
                    <a:pt x="864" y="200"/>
                  </a:lnTo>
                  <a:lnTo>
                    <a:pt x="841" y="182"/>
                  </a:lnTo>
                  <a:lnTo>
                    <a:pt x="815" y="162"/>
                  </a:lnTo>
                  <a:lnTo>
                    <a:pt x="787" y="141"/>
                  </a:lnTo>
                  <a:lnTo>
                    <a:pt x="759" y="119"/>
                  </a:lnTo>
                  <a:lnTo>
                    <a:pt x="735" y="103"/>
                  </a:lnTo>
                  <a:lnTo>
                    <a:pt x="712" y="90"/>
                  </a:lnTo>
                  <a:lnTo>
                    <a:pt x="690" y="80"/>
                  </a:lnTo>
                  <a:lnTo>
                    <a:pt x="667" y="72"/>
                  </a:lnTo>
                  <a:lnTo>
                    <a:pt x="644" y="66"/>
                  </a:lnTo>
                  <a:lnTo>
                    <a:pt x="618" y="60"/>
                  </a:lnTo>
                  <a:lnTo>
                    <a:pt x="589" y="54"/>
                  </a:lnTo>
                  <a:lnTo>
                    <a:pt x="562" y="50"/>
                  </a:lnTo>
                  <a:lnTo>
                    <a:pt x="539" y="48"/>
                  </a:lnTo>
                  <a:lnTo>
                    <a:pt x="519" y="51"/>
                  </a:lnTo>
                  <a:lnTo>
                    <a:pt x="503" y="54"/>
                  </a:lnTo>
                  <a:lnTo>
                    <a:pt x="490" y="60"/>
                  </a:lnTo>
                  <a:lnTo>
                    <a:pt x="478" y="66"/>
                  </a:lnTo>
                  <a:lnTo>
                    <a:pt x="467" y="72"/>
                  </a:lnTo>
                  <a:lnTo>
                    <a:pt x="455" y="77"/>
                  </a:lnTo>
                  <a:lnTo>
                    <a:pt x="428" y="72"/>
                  </a:lnTo>
                  <a:lnTo>
                    <a:pt x="402" y="69"/>
                  </a:lnTo>
                  <a:lnTo>
                    <a:pt x="378" y="66"/>
                  </a:lnTo>
                  <a:lnTo>
                    <a:pt x="355" y="63"/>
                  </a:lnTo>
                  <a:lnTo>
                    <a:pt x="333" y="61"/>
                  </a:lnTo>
                  <a:lnTo>
                    <a:pt x="313" y="61"/>
                  </a:lnTo>
                  <a:lnTo>
                    <a:pt x="293" y="61"/>
                  </a:lnTo>
                  <a:lnTo>
                    <a:pt x="275" y="61"/>
                  </a:lnTo>
                  <a:lnTo>
                    <a:pt x="258" y="63"/>
                  </a:lnTo>
                  <a:lnTo>
                    <a:pt x="244" y="63"/>
                  </a:lnTo>
                  <a:lnTo>
                    <a:pt x="229" y="66"/>
                  </a:lnTo>
                  <a:lnTo>
                    <a:pt x="216" y="67"/>
                  </a:lnTo>
                  <a:lnTo>
                    <a:pt x="203" y="69"/>
                  </a:lnTo>
                  <a:lnTo>
                    <a:pt x="193" y="72"/>
                  </a:lnTo>
                  <a:lnTo>
                    <a:pt x="185" y="73"/>
                  </a:lnTo>
                  <a:lnTo>
                    <a:pt x="176" y="74"/>
                  </a:lnTo>
                  <a:lnTo>
                    <a:pt x="163" y="69"/>
                  </a:lnTo>
                  <a:lnTo>
                    <a:pt x="147" y="61"/>
                  </a:lnTo>
                  <a:lnTo>
                    <a:pt x="130" y="53"/>
                  </a:lnTo>
                  <a:lnTo>
                    <a:pt x="111" y="43"/>
                  </a:lnTo>
                  <a:lnTo>
                    <a:pt x="94" y="33"/>
                  </a:lnTo>
                  <a:lnTo>
                    <a:pt x="75" y="21"/>
                  </a:lnTo>
                  <a:lnTo>
                    <a:pt x="58" y="10"/>
                  </a:lnTo>
                  <a:lnTo>
                    <a:pt x="42" y="0"/>
                  </a:lnTo>
                  <a:lnTo>
                    <a:pt x="0" y="0"/>
                  </a:lnTo>
                  <a:lnTo>
                    <a:pt x="28" y="23"/>
                  </a:lnTo>
                  <a:lnTo>
                    <a:pt x="58" y="44"/>
                  </a:lnTo>
                  <a:lnTo>
                    <a:pt x="88" y="63"/>
                  </a:lnTo>
                  <a:lnTo>
                    <a:pt x="117" y="80"/>
                  </a:lnTo>
                  <a:lnTo>
                    <a:pt x="146" y="95"/>
                  </a:lnTo>
                  <a:lnTo>
                    <a:pt x="172" y="108"/>
                  </a:lnTo>
                  <a:lnTo>
                    <a:pt x="192" y="116"/>
                  </a:lnTo>
                  <a:lnTo>
                    <a:pt x="208" y="122"/>
                  </a:lnTo>
                  <a:lnTo>
                    <a:pt x="221" y="126"/>
                  </a:lnTo>
                  <a:lnTo>
                    <a:pt x="234" y="131"/>
                  </a:lnTo>
                  <a:lnTo>
                    <a:pt x="245" y="135"/>
                  </a:lnTo>
                  <a:lnTo>
                    <a:pt x="255" y="141"/>
                  </a:lnTo>
                  <a:lnTo>
                    <a:pt x="264" y="146"/>
                  </a:lnTo>
                  <a:lnTo>
                    <a:pt x="271" y="152"/>
                  </a:lnTo>
                  <a:lnTo>
                    <a:pt x="275" y="159"/>
                  </a:lnTo>
                  <a:lnTo>
                    <a:pt x="278" y="168"/>
                  </a:lnTo>
                  <a:lnTo>
                    <a:pt x="304" y="169"/>
                  </a:lnTo>
                  <a:lnTo>
                    <a:pt x="327" y="172"/>
                  </a:lnTo>
                  <a:lnTo>
                    <a:pt x="350" y="175"/>
                  </a:lnTo>
                  <a:lnTo>
                    <a:pt x="372" y="179"/>
                  </a:lnTo>
                  <a:lnTo>
                    <a:pt x="392" y="184"/>
                  </a:lnTo>
                  <a:lnTo>
                    <a:pt x="412" y="190"/>
                  </a:lnTo>
                  <a:lnTo>
                    <a:pt x="431" y="195"/>
                  </a:lnTo>
                  <a:lnTo>
                    <a:pt x="448" y="201"/>
                  </a:lnTo>
                  <a:lnTo>
                    <a:pt x="465" y="207"/>
                  </a:lnTo>
                  <a:lnTo>
                    <a:pt x="481" y="213"/>
                  </a:lnTo>
                  <a:lnTo>
                    <a:pt x="496" y="218"/>
                  </a:lnTo>
                  <a:lnTo>
                    <a:pt x="510" y="224"/>
                  </a:lnTo>
                  <a:lnTo>
                    <a:pt x="524" y="228"/>
                  </a:lnTo>
                  <a:lnTo>
                    <a:pt x="537" y="233"/>
                  </a:lnTo>
                  <a:lnTo>
                    <a:pt x="550" y="237"/>
                  </a:lnTo>
                  <a:lnTo>
                    <a:pt x="562" y="240"/>
                  </a:lnTo>
                  <a:lnTo>
                    <a:pt x="582" y="270"/>
                  </a:lnTo>
                  <a:lnTo>
                    <a:pt x="596" y="302"/>
                  </a:lnTo>
                  <a:lnTo>
                    <a:pt x="607" y="334"/>
                  </a:lnTo>
                  <a:lnTo>
                    <a:pt x="614" y="368"/>
                  </a:lnTo>
                  <a:lnTo>
                    <a:pt x="617" y="404"/>
                  </a:lnTo>
                  <a:lnTo>
                    <a:pt x="617" y="440"/>
                  </a:lnTo>
                  <a:lnTo>
                    <a:pt x="614" y="478"/>
                  </a:lnTo>
                  <a:lnTo>
                    <a:pt x="609" y="515"/>
                  </a:lnTo>
                  <a:lnTo>
                    <a:pt x="602" y="550"/>
                  </a:lnTo>
                  <a:lnTo>
                    <a:pt x="592" y="580"/>
                  </a:lnTo>
                  <a:lnTo>
                    <a:pt x="581" y="604"/>
                  </a:lnTo>
                  <a:lnTo>
                    <a:pt x="568" y="626"/>
                  </a:lnTo>
                  <a:lnTo>
                    <a:pt x="555" y="645"/>
                  </a:lnTo>
                  <a:lnTo>
                    <a:pt x="543" y="662"/>
                  </a:lnTo>
                  <a:lnTo>
                    <a:pt x="532" y="679"/>
                  </a:lnTo>
                  <a:lnTo>
                    <a:pt x="523" y="696"/>
                  </a:lnTo>
                  <a:lnTo>
                    <a:pt x="509" y="735"/>
                  </a:lnTo>
                  <a:lnTo>
                    <a:pt x="496" y="778"/>
                  </a:lnTo>
                  <a:lnTo>
                    <a:pt x="487" y="820"/>
                  </a:lnTo>
                  <a:lnTo>
                    <a:pt x="484" y="853"/>
                  </a:lnTo>
                  <a:lnTo>
                    <a:pt x="483" y="866"/>
                  </a:lnTo>
                  <a:lnTo>
                    <a:pt x="480" y="875"/>
                  </a:lnTo>
                  <a:lnTo>
                    <a:pt x="476" y="882"/>
                  </a:lnTo>
                  <a:lnTo>
                    <a:pt x="470" y="886"/>
                  </a:lnTo>
                  <a:lnTo>
                    <a:pt x="461" y="888"/>
                  </a:lnTo>
                  <a:lnTo>
                    <a:pt x="454" y="885"/>
                  </a:lnTo>
                  <a:lnTo>
                    <a:pt x="445" y="879"/>
                  </a:lnTo>
                  <a:lnTo>
                    <a:pt x="437" y="869"/>
                  </a:lnTo>
                  <a:lnTo>
                    <a:pt x="424" y="842"/>
                  </a:lnTo>
                  <a:lnTo>
                    <a:pt x="418" y="807"/>
                  </a:lnTo>
                  <a:lnTo>
                    <a:pt x="415" y="767"/>
                  </a:lnTo>
                  <a:lnTo>
                    <a:pt x="409" y="724"/>
                  </a:lnTo>
                  <a:lnTo>
                    <a:pt x="402" y="702"/>
                  </a:lnTo>
                  <a:lnTo>
                    <a:pt x="393" y="683"/>
                  </a:lnTo>
                  <a:lnTo>
                    <a:pt x="382" y="665"/>
                  </a:lnTo>
                  <a:lnTo>
                    <a:pt x="369" y="647"/>
                  </a:lnTo>
                  <a:lnTo>
                    <a:pt x="356" y="632"/>
                  </a:lnTo>
                  <a:lnTo>
                    <a:pt x="343" y="614"/>
                  </a:lnTo>
                  <a:lnTo>
                    <a:pt x="333" y="597"/>
                  </a:lnTo>
                  <a:lnTo>
                    <a:pt x="326" y="578"/>
                  </a:lnTo>
                  <a:lnTo>
                    <a:pt x="317" y="535"/>
                  </a:lnTo>
                  <a:lnTo>
                    <a:pt x="316" y="488"/>
                  </a:lnTo>
                  <a:lnTo>
                    <a:pt x="320" y="439"/>
                  </a:lnTo>
                  <a:lnTo>
                    <a:pt x="334" y="397"/>
                  </a:lnTo>
                  <a:lnTo>
                    <a:pt x="340" y="380"/>
                  </a:lnTo>
                  <a:lnTo>
                    <a:pt x="339" y="364"/>
                  </a:lnTo>
                  <a:lnTo>
                    <a:pt x="334" y="354"/>
                  </a:lnTo>
                  <a:lnTo>
                    <a:pt x="324" y="348"/>
                  </a:lnTo>
                  <a:lnTo>
                    <a:pt x="311" y="347"/>
                  </a:lnTo>
                  <a:lnTo>
                    <a:pt x="297" y="351"/>
                  </a:lnTo>
                  <a:lnTo>
                    <a:pt x="283" y="362"/>
                  </a:lnTo>
                  <a:lnTo>
                    <a:pt x="267" y="381"/>
                  </a:lnTo>
                  <a:lnTo>
                    <a:pt x="245" y="434"/>
                  </a:lnTo>
                  <a:lnTo>
                    <a:pt x="236" y="502"/>
                  </a:lnTo>
                  <a:lnTo>
                    <a:pt x="239" y="574"/>
                  </a:lnTo>
                  <a:lnTo>
                    <a:pt x="255" y="640"/>
                  </a:lnTo>
                  <a:lnTo>
                    <a:pt x="265" y="670"/>
                  </a:lnTo>
                  <a:lnTo>
                    <a:pt x="274" y="698"/>
                  </a:lnTo>
                  <a:lnTo>
                    <a:pt x="283" y="724"/>
                  </a:lnTo>
                  <a:lnTo>
                    <a:pt x="290" y="748"/>
                  </a:lnTo>
                  <a:lnTo>
                    <a:pt x="297" y="774"/>
                  </a:lnTo>
                  <a:lnTo>
                    <a:pt x="303" y="800"/>
                  </a:lnTo>
                  <a:lnTo>
                    <a:pt x="307" y="827"/>
                  </a:lnTo>
                  <a:lnTo>
                    <a:pt x="310" y="858"/>
                  </a:lnTo>
                  <a:lnTo>
                    <a:pt x="311" y="888"/>
                  </a:lnTo>
                  <a:lnTo>
                    <a:pt x="307" y="918"/>
                  </a:lnTo>
                  <a:lnTo>
                    <a:pt x="301" y="947"/>
                  </a:lnTo>
                  <a:lnTo>
                    <a:pt x="293" y="974"/>
                  </a:lnTo>
                  <a:lnTo>
                    <a:pt x="281" y="999"/>
                  </a:lnTo>
                  <a:lnTo>
                    <a:pt x="268" y="1022"/>
                  </a:lnTo>
                  <a:lnTo>
                    <a:pt x="257" y="1042"/>
                  </a:lnTo>
                  <a:lnTo>
                    <a:pt x="244" y="1058"/>
                  </a:lnTo>
                  <a:lnTo>
                    <a:pt x="245" y="1077"/>
                  </a:lnTo>
                  <a:lnTo>
                    <a:pt x="247" y="1100"/>
                  </a:lnTo>
                  <a:lnTo>
                    <a:pt x="247" y="1123"/>
                  </a:lnTo>
                  <a:lnTo>
                    <a:pt x="247" y="1141"/>
                  </a:lnTo>
                  <a:lnTo>
                    <a:pt x="264" y="1206"/>
                  </a:lnTo>
                  <a:lnTo>
                    <a:pt x="272" y="1267"/>
                  </a:lnTo>
                  <a:lnTo>
                    <a:pt x="278" y="1334"/>
                  </a:lnTo>
                  <a:lnTo>
                    <a:pt x="287" y="1416"/>
                  </a:lnTo>
                  <a:lnTo>
                    <a:pt x="290" y="1459"/>
                  </a:lnTo>
                  <a:lnTo>
                    <a:pt x="288" y="1495"/>
                  </a:lnTo>
                  <a:lnTo>
                    <a:pt x="283" y="1526"/>
                  </a:lnTo>
                  <a:lnTo>
                    <a:pt x="274" y="1553"/>
                  </a:lnTo>
                  <a:lnTo>
                    <a:pt x="262" y="1576"/>
                  </a:lnTo>
                  <a:lnTo>
                    <a:pt x="249" y="1599"/>
                  </a:lnTo>
                  <a:lnTo>
                    <a:pt x="235" y="1624"/>
                  </a:lnTo>
                  <a:lnTo>
                    <a:pt x="219" y="1648"/>
                  </a:lnTo>
                  <a:lnTo>
                    <a:pt x="205" y="1675"/>
                  </a:lnTo>
                  <a:lnTo>
                    <a:pt x="192" y="1706"/>
                  </a:lnTo>
                  <a:lnTo>
                    <a:pt x="179" y="1736"/>
                  </a:lnTo>
                  <a:lnTo>
                    <a:pt x="167" y="1770"/>
                  </a:lnTo>
                  <a:lnTo>
                    <a:pt x="156" y="1806"/>
                  </a:lnTo>
                  <a:lnTo>
                    <a:pt x="146" y="1845"/>
                  </a:lnTo>
                  <a:lnTo>
                    <a:pt x="137" y="1889"/>
                  </a:lnTo>
                  <a:lnTo>
                    <a:pt x="128" y="1935"/>
                  </a:lnTo>
                  <a:lnTo>
                    <a:pt x="188" y="1935"/>
                  </a:lnTo>
                  <a:lnTo>
                    <a:pt x="208" y="1906"/>
                  </a:lnTo>
                  <a:lnTo>
                    <a:pt x="228" y="1884"/>
                  </a:lnTo>
                  <a:lnTo>
                    <a:pt x="249" y="1871"/>
                  </a:lnTo>
                  <a:lnTo>
                    <a:pt x="270" y="1866"/>
                  </a:lnTo>
                  <a:lnTo>
                    <a:pt x="291" y="1864"/>
                  </a:lnTo>
                  <a:lnTo>
                    <a:pt x="310" y="1866"/>
                  </a:lnTo>
                  <a:lnTo>
                    <a:pt x="329" y="1870"/>
                  </a:lnTo>
                  <a:lnTo>
                    <a:pt x="346" y="1876"/>
                  </a:lnTo>
                  <a:lnTo>
                    <a:pt x="360" y="1884"/>
                  </a:lnTo>
                  <a:lnTo>
                    <a:pt x="373" y="1897"/>
                  </a:lnTo>
                  <a:lnTo>
                    <a:pt x="383" y="1913"/>
                  </a:lnTo>
                  <a:lnTo>
                    <a:pt x="392" y="1932"/>
                  </a:lnTo>
                  <a:lnTo>
                    <a:pt x="396" y="1952"/>
                  </a:lnTo>
                  <a:lnTo>
                    <a:pt x="396" y="1972"/>
                  </a:lnTo>
                  <a:lnTo>
                    <a:pt x="395" y="1994"/>
                  </a:lnTo>
                  <a:lnTo>
                    <a:pt x="389" y="2014"/>
                  </a:lnTo>
                  <a:lnTo>
                    <a:pt x="380" y="2034"/>
                  </a:lnTo>
                  <a:lnTo>
                    <a:pt x="372" y="2057"/>
                  </a:lnTo>
                  <a:lnTo>
                    <a:pt x="362" y="2084"/>
                  </a:lnTo>
                  <a:lnTo>
                    <a:pt x="352" y="2115"/>
                  </a:lnTo>
                  <a:lnTo>
                    <a:pt x="342" y="2151"/>
                  </a:lnTo>
                  <a:lnTo>
                    <a:pt x="333" y="2189"/>
                  </a:lnTo>
                  <a:lnTo>
                    <a:pt x="326" y="2234"/>
                  </a:lnTo>
                  <a:lnTo>
                    <a:pt x="321" y="2285"/>
                  </a:lnTo>
                  <a:lnTo>
                    <a:pt x="321" y="2336"/>
                  </a:lnTo>
                  <a:lnTo>
                    <a:pt x="327" y="2387"/>
                  </a:lnTo>
                  <a:lnTo>
                    <a:pt x="337" y="2434"/>
                  </a:lnTo>
                  <a:lnTo>
                    <a:pt x="350" y="2479"/>
                  </a:lnTo>
                  <a:lnTo>
                    <a:pt x="366" y="2521"/>
                  </a:lnTo>
                  <a:lnTo>
                    <a:pt x="385" y="2560"/>
                  </a:lnTo>
                  <a:lnTo>
                    <a:pt x="402" y="2594"/>
                  </a:lnTo>
                  <a:lnTo>
                    <a:pt x="421" y="2627"/>
                  </a:lnTo>
                  <a:lnTo>
                    <a:pt x="435" y="2655"/>
                  </a:lnTo>
                  <a:lnTo>
                    <a:pt x="448" y="2682"/>
                  </a:lnTo>
                  <a:lnTo>
                    <a:pt x="460" y="2709"/>
                  </a:lnTo>
                  <a:lnTo>
                    <a:pt x="471" y="2737"/>
                  </a:lnTo>
                  <a:lnTo>
                    <a:pt x="480" y="2764"/>
                  </a:lnTo>
                  <a:lnTo>
                    <a:pt x="487" y="2791"/>
                  </a:lnTo>
                  <a:lnTo>
                    <a:pt x="494" y="2820"/>
                  </a:lnTo>
                  <a:lnTo>
                    <a:pt x="499" y="2847"/>
                  </a:lnTo>
                  <a:lnTo>
                    <a:pt x="680" y="2847"/>
                  </a:lnTo>
                  <a:lnTo>
                    <a:pt x="667" y="2790"/>
                  </a:lnTo>
                  <a:lnTo>
                    <a:pt x="648" y="2729"/>
                  </a:lnTo>
                  <a:lnTo>
                    <a:pt x="627" y="2670"/>
                  </a:lnTo>
                  <a:lnTo>
                    <a:pt x="604" y="2613"/>
                  </a:lnTo>
                  <a:lnTo>
                    <a:pt x="581" y="2561"/>
                  </a:lnTo>
                  <a:lnTo>
                    <a:pt x="559" y="2516"/>
                  </a:lnTo>
                  <a:lnTo>
                    <a:pt x="542" y="2482"/>
                  </a:lnTo>
                  <a:lnTo>
                    <a:pt x="530" y="2462"/>
                  </a:lnTo>
                  <a:lnTo>
                    <a:pt x="522" y="2446"/>
                  </a:lnTo>
                  <a:lnTo>
                    <a:pt x="513" y="2430"/>
                  </a:lnTo>
                  <a:lnTo>
                    <a:pt x="506" y="2410"/>
                  </a:lnTo>
                  <a:lnTo>
                    <a:pt x="501" y="2385"/>
                  </a:lnTo>
                  <a:lnTo>
                    <a:pt x="499" y="2355"/>
                  </a:lnTo>
                  <a:lnTo>
                    <a:pt x="501" y="2321"/>
                  </a:lnTo>
                  <a:lnTo>
                    <a:pt x="507" y="2277"/>
                  </a:lnTo>
                  <a:lnTo>
                    <a:pt x="519" y="2225"/>
                  </a:lnTo>
                  <a:lnTo>
                    <a:pt x="529" y="2171"/>
                  </a:lnTo>
                  <a:lnTo>
                    <a:pt x="532" y="2120"/>
                  </a:lnTo>
                  <a:lnTo>
                    <a:pt x="526" y="2073"/>
                  </a:lnTo>
                  <a:lnTo>
                    <a:pt x="517" y="2030"/>
                  </a:lnTo>
                  <a:lnTo>
                    <a:pt x="504" y="1992"/>
                  </a:lnTo>
                  <a:lnTo>
                    <a:pt x="490" y="1961"/>
                  </a:lnTo>
                  <a:lnTo>
                    <a:pt x="474" y="1935"/>
                  </a:lnTo>
                  <a:lnTo>
                    <a:pt x="460" y="1914"/>
                  </a:lnTo>
                  <a:lnTo>
                    <a:pt x="447" y="1899"/>
                  </a:lnTo>
                  <a:lnTo>
                    <a:pt x="434" y="1883"/>
                  </a:lnTo>
                  <a:lnTo>
                    <a:pt x="419" y="1867"/>
                  </a:lnTo>
                  <a:lnTo>
                    <a:pt x="406" y="1850"/>
                  </a:lnTo>
                  <a:lnTo>
                    <a:pt x="395" y="1831"/>
                  </a:lnTo>
                  <a:lnTo>
                    <a:pt x="383" y="1812"/>
                  </a:lnTo>
                  <a:lnTo>
                    <a:pt x="375" y="1791"/>
                  </a:lnTo>
                  <a:lnTo>
                    <a:pt x="366" y="1766"/>
                  </a:lnTo>
                  <a:lnTo>
                    <a:pt x="360" y="1740"/>
                  </a:lnTo>
                  <a:lnTo>
                    <a:pt x="360" y="1711"/>
                  </a:lnTo>
                  <a:lnTo>
                    <a:pt x="362" y="1680"/>
                  </a:lnTo>
                  <a:lnTo>
                    <a:pt x="368" y="1650"/>
                  </a:lnTo>
                  <a:lnTo>
                    <a:pt x="375" y="1618"/>
                  </a:lnTo>
                  <a:lnTo>
                    <a:pt x="383" y="1588"/>
                  </a:lnTo>
                  <a:lnTo>
                    <a:pt x="392" y="1560"/>
                  </a:lnTo>
                  <a:lnTo>
                    <a:pt x="401" y="1534"/>
                  </a:lnTo>
                  <a:lnTo>
                    <a:pt x="418" y="1485"/>
                  </a:lnTo>
                  <a:lnTo>
                    <a:pt x="434" y="1436"/>
                  </a:lnTo>
                  <a:lnTo>
                    <a:pt x="448" y="1389"/>
                  </a:lnTo>
                  <a:lnTo>
                    <a:pt x="461" y="1340"/>
                  </a:lnTo>
                  <a:lnTo>
                    <a:pt x="471" y="1294"/>
                  </a:lnTo>
                  <a:lnTo>
                    <a:pt x="481" y="1251"/>
                  </a:lnTo>
                  <a:lnTo>
                    <a:pt x="488" y="1209"/>
                  </a:lnTo>
                  <a:lnTo>
                    <a:pt x="496" y="1172"/>
                  </a:lnTo>
                  <a:lnTo>
                    <a:pt x="503" y="1134"/>
                  </a:lnTo>
                  <a:lnTo>
                    <a:pt x="513" y="1094"/>
                  </a:lnTo>
                  <a:lnTo>
                    <a:pt x="526" y="1051"/>
                  </a:lnTo>
                  <a:lnTo>
                    <a:pt x="539" y="1006"/>
                  </a:lnTo>
                  <a:lnTo>
                    <a:pt x="553" y="963"/>
                  </a:lnTo>
                  <a:lnTo>
                    <a:pt x="568" y="920"/>
                  </a:lnTo>
                  <a:lnTo>
                    <a:pt x="581" y="881"/>
                  </a:lnTo>
                  <a:lnTo>
                    <a:pt x="594" y="846"/>
                  </a:lnTo>
                  <a:lnTo>
                    <a:pt x="608" y="806"/>
                  </a:lnTo>
                  <a:lnTo>
                    <a:pt x="625" y="753"/>
                  </a:lnTo>
                  <a:lnTo>
                    <a:pt x="645" y="692"/>
                  </a:lnTo>
                  <a:lnTo>
                    <a:pt x="667" y="627"/>
                  </a:lnTo>
                  <a:lnTo>
                    <a:pt x="687" y="562"/>
                  </a:lnTo>
                  <a:lnTo>
                    <a:pt x="706" y="503"/>
                  </a:lnTo>
                  <a:lnTo>
                    <a:pt x="722" y="453"/>
                  </a:lnTo>
                  <a:lnTo>
                    <a:pt x="732" y="417"/>
                  </a:lnTo>
                  <a:lnTo>
                    <a:pt x="748" y="443"/>
                  </a:lnTo>
                  <a:lnTo>
                    <a:pt x="765" y="467"/>
                  </a:lnTo>
                  <a:lnTo>
                    <a:pt x="781" y="488"/>
                  </a:lnTo>
                  <a:lnTo>
                    <a:pt x="800" y="506"/>
                  </a:lnTo>
                  <a:lnTo>
                    <a:pt x="817" y="522"/>
                  </a:lnTo>
                  <a:lnTo>
                    <a:pt x="834" y="537"/>
                  </a:lnTo>
                  <a:lnTo>
                    <a:pt x="853" y="550"/>
                  </a:lnTo>
                  <a:lnTo>
                    <a:pt x="870" y="560"/>
                  </a:lnTo>
                  <a:lnTo>
                    <a:pt x="886" y="570"/>
                  </a:lnTo>
                  <a:lnTo>
                    <a:pt x="902" y="577"/>
                  </a:lnTo>
                  <a:lnTo>
                    <a:pt x="918" y="584"/>
                  </a:lnTo>
                  <a:lnTo>
                    <a:pt x="931" y="590"/>
                  </a:lnTo>
                  <a:lnTo>
                    <a:pt x="944" y="596"/>
                  </a:lnTo>
                  <a:lnTo>
                    <a:pt x="955" y="601"/>
                  </a:lnTo>
                  <a:lnTo>
                    <a:pt x="965" y="606"/>
                  </a:lnTo>
                  <a:lnTo>
                    <a:pt x="972" y="610"/>
                  </a:lnTo>
                  <a:lnTo>
                    <a:pt x="985" y="619"/>
                  </a:lnTo>
                  <a:lnTo>
                    <a:pt x="997" y="626"/>
                  </a:lnTo>
                  <a:lnTo>
                    <a:pt x="1007" y="634"/>
                  </a:lnTo>
                  <a:lnTo>
                    <a:pt x="1016" y="643"/>
                  </a:lnTo>
                  <a:lnTo>
                    <a:pt x="1023" y="653"/>
                  </a:lnTo>
                  <a:lnTo>
                    <a:pt x="1027" y="666"/>
                  </a:lnTo>
                  <a:lnTo>
                    <a:pt x="1028" y="681"/>
                  </a:lnTo>
                  <a:lnTo>
                    <a:pt x="1027" y="699"/>
                  </a:lnTo>
                  <a:lnTo>
                    <a:pt x="1041" y="696"/>
                  </a:lnTo>
                  <a:lnTo>
                    <a:pt x="1056" y="695"/>
                  </a:lnTo>
                  <a:lnTo>
                    <a:pt x="1072" y="696"/>
                  </a:lnTo>
                  <a:lnTo>
                    <a:pt x="1088" y="699"/>
                  </a:lnTo>
                  <a:lnTo>
                    <a:pt x="1103" y="704"/>
                  </a:lnTo>
                  <a:lnTo>
                    <a:pt x="1116" y="709"/>
                  </a:lnTo>
                  <a:lnTo>
                    <a:pt x="1128" y="717"/>
                  </a:lnTo>
                  <a:lnTo>
                    <a:pt x="1136" y="724"/>
                  </a:lnTo>
                  <a:lnTo>
                    <a:pt x="1149" y="706"/>
                  </a:lnTo>
                  <a:lnTo>
                    <a:pt x="1157" y="689"/>
                  </a:lnTo>
                  <a:lnTo>
                    <a:pt x="1155" y="672"/>
                  </a:lnTo>
                  <a:lnTo>
                    <a:pt x="1149" y="656"/>
                  </a:lnTo>
                  <a:lnTo>
                    <a:pt x="1139" y="642"/>
                  </a:lnTo>
                  <a:lnTo>
                    <a:pt x="1126" y="629"/>
                  </a:lnTo>
                  <a:lnTo>
                    <a:pt x="1112" y="619"/>
                  </a:lnTo>
                  <a:lnTo>
                    <a:pt x="1098" y="610"/>
                  </a:lnTo>
                  <a:lnTo>
                    <a:pt x="1083" y="603"/>
                  </a:lnTo>
                  <a:lnTo>
                    <a:pt x="1069" y="594"/>
                  </a:lnTo>
                  <a:lnTo>
                    <a:pt x="1057" y="586"/>
                  </a:lnTo>
                  <a:lnTo>
                    <a:pt x="1047" y="575"/>
                  </a:lnTo>
                  <a:lnTo>
                    <a:pt x="1041" y="565"/>
                  </a:lnTo>
                  <a:lnTo>
                    <a:pt x="1040" y="552"/>
                  </a:lnTo>
                  <a:lnTo>
                    <a:pt x="1043" y="541"/>
                  </a:lnTo>
                  <a:lnTo>
                    <a:pt x="1054" y="526"/>
                  </a:lnTo>
                  <a:lnTo>
                    <a:pt x="1072" y="516"/>
                  </a:lnTo>
                  <a:lnTo>
                    <a:pt x="1095" y="515"/>
                  </a:lnTo>
                  <a:lnTo>
                    <a:pt x="1119" y="521"/>
                  </a:lnTo>
                  <a:lnTo>
                    <a:pt x="1147" y="531"/>
                  </a:lnTo>
                  <a:lnTo>
                    <a:pt x="1174" y="547"/>
                  </a:lnTo>
                  <a:lnTo>
                    <a:pt x="1201" y="564"/>
                  </a:lnTo>
                  <a:lnTo>
                    <a:pt x="1224" y="583"/>
                  </a:lnTo>
                  <a:lnTo>
                    <a:pt x="1243" y="601"/>
                  </a:lnTo>
                  <a:lnTo>
                    <a:pt x="1257" y="619"/>
                  </a:lnTo>
                  <a:lnTo>
                    <a:pt x="1266" y="634"/>
                  </a:lnTo>
                  <a:lnTo>
                    <a:pt x="1273" y="649"/>
                  </a:lnTo>
                  <a:lnTo>
                    <a:pt x="1280" y="665"/>
                  </a:lnTo>
                  <a:lnTo>
                    <a:pt x="1286" y="681"/>
                  </a:lnTo>
                  <a:lnTo>
                    <a:pt x="1296" y="698"/>
                  </a:lnTo>
                  <a:lnTo>
                    <a:pt x="1309" y="718"/>
                  </a:lnTo>
                  <a:lnTo>
                    <a:pt x="1327" y="740"/>
                  </a:lnTo>
                  <a:lnTo>
                    <a:pt x="1337" y="750"/>
                  </a:lnTo>
                  <a:lnTo>
                    <a:pt x="1348" y="760"/>
                  </a:lnTo>
                  <a:lnTo>
                    <a:pt x="1360" y="771"/>
                  </a:lnTo>
                  <a:lnTo>
                    <a:pt x="1373" y="781"/>
                  </a:lnTo>
                  <a:lnTo>
                    <a:pt x="1386" y="791"/>
                  </a:lnTo>
                  <a:lnTo>
                    <a:pt x="1399" y="800"/>
                  </a:lnTo>
                  <a:lnTo>
                    <a:pt x="1412" y="809"/>
                  </a:lnTo>
                  <a:lnTo>
                    <a:pt x="1424" y="816"/>
                  </a:lnTo>
                  <a:lnTo>
                    <a:pt x="1424" y="5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8" name="Freeform 110"/>
            <p:cNvSpPr>
              <a:spLocks/>
            </p:cNvSpPr>
            <p:nvPr/>
          </p:nvSpPr>
          <p:spPr bwMode="auto">
            <a:xfrm>
              <a:off x="4956" y="1298"/>
              <a:ext cx="168" cy="126"/>
            </a:xfrm>
            <a:custGeom>
              <a:avLst/>
              <a:gdLst>
                <a:gd name="T0" fmla="*/ 27 w 168"/>
                <a:gd name="T1" fmla="*/ 0 h 126"/>
                <a:gd name="T2" fmla="*/ 10 w 168"/>
                <a:gd name="T3" fmla="*/ 5 h 126"/>
                <a:gd name="T4" fmla="*/ 0 w 168"/>
                <a:gd name="T5" fmla="*/ 20 h 126"/>
                <a:gd name="T6" fmla="*/ 3 w 168"/>
                <a:gd name="T7" fmla="*/ 36 h 126"/>
                <a:gd name="T8" fmla="*/ 19 w 168"/>
                <a:gd name="T9" fmla="*/ 47 h 126"/>
                <a:gd name="T10" fmla="*/ 30 w 168"/>
                <a:gd name="T11" fmla="*/ 51 h 126"/>
                <a:gd name="T12" fmla="*/ 43 w 168"/>
                <a:gd name="T13" fmla="*/ 57 h 126"/>
                <a:gd name="T14" fmla="*/ 56 w 168"/>
                <a:gd name="T15" fmla="*/ 63 h 126"/>
                <a:gd name="T16" fmla="*/ 69 w 168"/>
                <a:gd name="T17" fmla="*/ 69 h 126"/>
                <a:gd name="T18" fmla="*/ 81 w 168"/>
                <a:gd name="T19" fmla="*/ 76 h 126"/>
                <a:gd name="T20" fmla="*/ 91 w 168"/>
                <a:gd name="T21" fmla="*/ 83 h 126"/>
                <a:gd name="T22" fmla="*/ 101 w 168"/>
                <a:gd name="T23" fmla="*/ 92 h 126"/>
                <a:gd name="T24" fmla="*/ 109 w 168"/>
                <a:gd name="T25" fmla="*/ 102 h 126"/>
                <a:gd name="T26" fmla="*/ 118 w 168"/>
                <a:gd name="T27" fmla="*/ 110 h 126"/>
                <a:gd name="T28" fmla="*/ 128 w 168"/>
                <a:gd name="T29" fmla="*/ 119 h 126"/>
                <a:gd name="T30" fmla="*/ 138 w 168"/>
                <a:gd name="T31" fmla="*/ 123 h 126"/>
                <a:gd name="T32" fmla="*/ 148 w 168"/>
                <a:gd name="T33" fmla="*/ 126 h 126"/>
                <a:gd name="T34" fmla="*/ 157 w 168"/>
                <a:gd name="T35" fmla="*/ 126 h 126"/>
                <a:gd name="T36" fmla="*/ 164 w 168"/>
                <a:gd name="T37" fmla="*/ 122 h 126"/>
                <a:gd name="T38" fmla="*/ 168 w 168"/>
                <a:gd name="T39" fmla="*/ 116 h 126"/>
                <a:gd name="T40" fmla="*/ 168 w 168"/>
                <a:gd name="T41" fmla="*/ 106 h 126"/>
                <a:gd name="T42" fmla="*/ 166 w 168"/>
                <a:gd name="T43" fmla="*/ 92 h 126"/>
                <a:gd name="T44" fmla="*/ 158 w 168"/>
                <a:gd name="T45" fmla="*/ 76 h 126"/>
                <a:gd name="T46" fmla="*/ 147 w 168"/>
                <a:gd name="T47" fmla="*/ 57 h 126"/>
                <a:gd name="T48" fmla="*/ 131 w 168"/>
                <a:gd name="T49" fmla="*/ 40 h 126"/>
                <a:gd name="T50" fmla="*/ 112 w 168"/>
                <a:gd name="T51" fmla="*/ 23 h 126"/>
                <a:gd name="T52" fmla="*/ 88 w 168"/>
                <a:gd name="T53" fmla="*/ 10 h 126"/>
                <a:gd name="T54" fmla="*/ 60 w 168"/>
                <a:gd name="T55" fmla="*/ 1 h 126"/>
                <a:gd name="T56" fmla="*/ 27 w 168"/>
                <a:gd name="T57" fmla="*/ 0 h 12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8" h="126">
                  <a:moveTo>
                    <a:pt x="27" y="0"/>
                  </a:moveTo>
                  <a:lnTo>
                    <a:pt x="10" y="5"/>
                  </a:lnTo>
                  <a:lnTo>
                    <a:pt x="0" y="20"/>
                  </a:lnTo>
                  <a:lnTo>
                    <a:pt x="3" y="36"/>
                  </a:lnTo>
                  <a:lnTo>
                    <a:pt x="19" y="47"/>
                  </a:lnTo>
                  <a:lnTo>
                    <a:pt x="30" y="51"/>
                  </a:lnTo>
                  <a:lnTo>
                    <a:pt x="43" y="57"/>
                  </a:lnTo>
                  <a:lnTo>
                    <a:pt x="56" y="63"/>
                  </a:lnTo>
                  <a:lnTo>
                    <a:pt x="69" y="69"/>
                  </a:lnTo>
                  <a:lnTo>
                    <a:pt x="81" y="76"/>
                  </a:lnTo>
                  <a:lnTo>
                    <a:pt x="91" y="83"/>
                  </a:lnTo>
                  <a:lnTo>
                    <a:pt x="101" y="92"/>
                  </a:lnTo>
                  <a:lnTo>
                    <a:pt x="109" y="102"/>
                  </a:lnTo>
                  <a:lnTo>
                    <a:pt x="118" y="110"/>
                  </a:lnTo>
                  <a:lnTo>
                    <a:pt x="128" y="119"/>
                  </a:lnTo>
                  <a:lnTo>
                    <a:pt x="138" y="123"/>
                  </a:lnTo>
                  <a:lnTo>
                    <a:pt x="148" y="126"/>
                  </a:lnTo>
                  <a:lnTo>
                    <a:pt x="157" y="126"/>
                  </a:lnTo>
                  <a:lnTo>
                    <a:pt x="164" y="122"/>
                  </a:lnTo>
                  <a:lnTo>
                    <a:pt x="168" y="116"/>
                  </a:lnTo>
                  <a:lnTo>
                    <a:pt x="168" y="106"/>
                  </a:lnTo>
                  <a:lnTo>
                    <a:pt x="166" y="92"/>
                  </a:lnTo>
                  <a:lnTo>
                    <a:pt x="158" y="76"/>
                  </a:lnTo>
                  <a:lnTo>
                    <a:pt x="147" y="57"/>
                  </a:lnTo>
                  <a:lnTo>
                    <a:pt x="131" y="40"/>
                  </a:lnTo>
                  <a:lnTo>
                    <a:pt x="112" y="23"/>
                  </a:lnTo>
                  <a:lnTo>
                    <a:pt x="88" y="10"/>
                  </a:lnTo>
                  <a:lnTo>
                    <a:pt x="60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9" name="Freeform 111"/>
            <p:cNvSpPr>
              <a:spLocks/>
            </p:cNvSpPr>
            <p:nvPr/>
          </p:nvSpPr>
          <p:spPr bwMode="auto">
            <a:xfrm>
              <a:off x="4102" y="1574"/>
              <a:ext cx="488" cy="2489"/>
            </a:xfrm>
            <a:custGeom>
              <a:avLst/>
              <a:gdLst>
                <a:gd name="T0" fmla="*/ 259 w 488"/>
                <a:gd name="T1" fmla="*/ 33 h 2489"/>
                <a:gd name="T2" fmla="*/ 202 w 488"/>
                <a:gd name="T3" fmla="*/ 6 h 2489"/>
                <a:gd name="T4" fmla="*/ 134 w 488"/>
                <a:gd name="T5" fmla="*/ 0 h 2489"/>
                <a:gd name="T6" fmla="*/ 85 w 488"/>
                <a:gd name="T7" fmla="*/ 43 h 2489"/>
                <a:gd name="T8" fmla="*/ 29 w 488"/>
                <a:gd name="T9" fmla="*/ 109 h 2489"/>
                <a:gd name="T10" fmla="*/ 13 w 488"/>
                <a:gd name="T11" fmla="*/ 177 h 2489"/>
                <a:gd name="T12" fmla="*/ 27 w 488"/>
                <a:gd name="T13" fmla="*/ 232 h 2489"/>
                <a:gd name="T14" fmla="*/ 49 w 488"/>
                <a:gd name="T15" fmla="*/ 284 h 2489"/>
                <a:gd name="T16" fmla="*/ 78 w 488"/>
                <a:gd name="T17" fmla="*/ 274 h 2489"/>
                <a:gd name="T18" fmla="*/ 101 w 488"/>
                <a:gd name="T19" fmla="*/ 236 h 2489"/>
                <a:gd name="T20" fmla="*/ 127 w 488"/>
                <a:gd name="T21" fmla="*/ 220 h 2489"/>
                <a:gd name="T22" fmla="*/ 164 w 488"/>
                <a:gd name="T23" fmla="*/ 259 h 2489"/>
                <a:gd name="T24" fmla="*/ 210 w 488"/>
                <a:gd name="T25" fmla="*/ 357 h 2489"/>
                <a:gd name="T26" fmla="*/ 256 w 488"/>
                <a:gd name="T27" fmla="*/ 471 h 2489"/>
                <a:gd name="T28" fmla="*/ 327 w 488"/>
                <a:gd name="T29" fmla="*/ 549 h 2489"/>
                <a:gd name="T30" fmla="*/ 373 w 488"/>
                <a:gd name="T31" fmla="*/ 645 h 2489"/>
                <a:gd name="T32" fmla="*/ 363 w 488"/>
                <a:gd name="T33" fmla="*/ 798 h 2489"/>
                <a:gd name="T34" fmla="*/ 310 w 488"/>
                <a:gd name="T35" fmla="*/ 1093 h 2489"/>
                <a:gd name="T36" fmla="*/ 284 w 488"/>
                <a:gd name="T37" fmla="*/ 1310 h 2489"/>
                <a:gd name="T38" fmla="*/ 249 w 488"/>
                <a:gd name="T39" fmla="*/ 1379 h 2489"/>
                <a:gd name="T40" fmla="*/ 294 w 488"/>
                <a:gd name="T41" fmla="*/ 1431 h 2489"/>
                <a:gd name="T42" fmla="*/ 321 w 488"/>
                <a:gd name="T43" fmla="*/ 1510 h 2489"/>
                <a:gd name="T44" fmla="*/ 320 w 488"/>
                <a:gd name="T45" fmla="*/ 1597 h 2489"/>
                <a:gd name="T46" fmla="*/ 305 w 488"/>
                <a:gd name="T47" fmla="*/ 1646 h 2489"/>
                <a:gd name="T48" fmla="*/ 277 w 488"/>
                <a:gd name="T49" fmla="*/ 1659 h 2489"/>
                <a:gd name="T50" fmla="*/ 248 w 488"/>
                <a:gd name="T51" fmla="*/ 1636 h 2489"/>
                <a:gd name="T52" fmla="*/ 220 w 488"/>
                <a:gd name="T53" fmla="*/ 1592 h 2489"/>
                <a:gd name="T54" fmla="*/ 167 w 488"/>
                <a:gd name="T55" fmla="*/ 1562 h 2489"/>
                <a:gd name="T56" fmla="*/ 107 w 488"/>
                <a:gd name="T57" fmla="*/ 1580 h 2489"/>
                <a:gd name="T58" fmla="*/ 65 w 488"/>
                <a:gd name="T59" fmla="*/ 1644 h 2489"/>
                <a:gd name="T60" fmla="*/ 63 w 488"/>
                <a:gd name="T61" fmla="*/ 1734 h 2489"/>
                <a:gd name="T62" fmla="*/ 99 w 488"/>
                <a:gd name="T63" fmla="*/ 1808 h 2489"/>
                <a:gd name="T64" fmla="*/ 154 w 488"/>
                <a:gd name="T65" fmla="*/ 1883 h 2489"/>
                <a:gd name="T66" fmla="*/ 199 w 488"/>
                <a:gd name="T67" fmla="*/ 1980 h 2489"/>
                <a:gd name="T68" fmla="*/ 218 w 488"/>
                <a:gd name="T69" fmla="*/ 2092 h 2489"/>
                <a:gd name="T70" fmla="*/ 209 w 488"/>
                <a:gd name="T71" fmla="*/ 2193 h 2489"/>
                <a:gd name="T72" fmla="*/ 197 w 488"/>
                <a:gd name="T73" fmla="*/ 2275 h 2489"/>
                <a:gd name="T74" fmla="*/ 121 w 488"/>
                <a:gd name="T75" fmla="*/ 2366 h 2489"/>
                <a:gd name="T76" fmla="*/ 81 w 488"/>
                <a:gd name="T77" fmla="*/ 2442 h 2489"/>
                <a:gd name="T78" fmla="*/ 238 w 488"/>
                <a:gd name="T79" fmla="*/ 2489 h 2489"/>
                <a:gd name="T80" fmla="*/ 213 w 488"/>
                <a:gd name="T81" fmla="*/ 2452 h 2489"/>
                <a:gd name="T82" fmla="*/ 183 w 488"/>
                <a:gd name="T83" fmla="*/ 2415 h 2489"/>
                <a:gd name="T84" fmla="*/ 174 w 488"/>
                <a:gd name="T85" fmla="*/ 2394 h 2489"/>
                <a:gd name="T86" fmla="*/ 232 w 488"/>
                <a:gd name="T87" fmla="*/ 2366 h 2489"/>
                <a:gd name="T88" fmla="*/ 279 w 488"/>
                <a:gd name="T89" fmla="*/ 2331 h 2489"/>
                <a:gd name="T90" fmla="*/ 304 w 488"/>
                <a:gd name="T91" fmla="*/ 2285 h 2489"/>
                <a:gd name="T92" fmla="*/ 331 w 488"/>
                <a:gd name="T93" fmla="*/ 2190 h 2489"/>
                <a:gd name="T94" fmla="*/ 347 w 488"/>
                <a:gd name="T95" fmla="*/ 2104 h 2489"/>
                <a:gd name="T96" fmla="*/ 356 w 488"/>
                <a:gd name="T97" fmla="*/ 1880 h 2489"/>
                <a:gd name="T98" fmla="*/ 373 w 488"/>
                <a:gd name="T99" fmla="*/ 1767 h 2489"/>
                <a:gd name="T100" fmla="*/ 396 w 488"/>
                <a:gd name="T101" fmla="*/ 1702 h 2489"/>
                <a:gd name="T102" fmla="*/ 395 w 488"/>
                <a:gd name="T103" fmla="*/ 1640 h 2489"/>
                <a:gd name="T104" fmla="*/ 377 w 488"/>
                <a:gd name="T105" fmla="*/ 1411 h 2489"/>
                <a:gd name="T106" fmla="*/ 395 w 488"/>
                <a:gd name="T107" fmla="*/ 1228 h 2489"/>
                <a:gd name="T108" fmla="*/ 423 w 488"/>
                <a:gd name="T109" fmla="*/ 1053 h 2489"/>
                <a:gd name="T110" fmla="*/ 464 w 488"/>
                <a:gd name="T111" fmla="*/ 854 h 2489"/>
                <a:gd name="T112" fmla="*/ 488 w 488"/>
                <a:gd name="T113" fmla="*/ 651 h 2489"/>
                <a:gd name="T114" fmla="*/ 470 w 488"/>
                <a:gd name="T115" fmla="*/ 468 h 2489"/>
                <a:gd name="T116" fmla="*/ 409 w 488"/>
                <a:gd name="T117" fmla="*/ 327 h 2489"/>
                <a:gd name="T118" fmla="*/ 333 w 488"/>
                <a:gd name="T119" fmla="*/ 199 h 2489"/>
                <a:gd name="T120" fmla="*/ 285 w 488"/>
                <a:gd name="T121" fmla="*/ 89 h 24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88" h="2489">
                  <a:moveTo>
                    <a:pt x="284" y="62"/>
                  </a:moveTo>
                  <a:lnTo>
                    <a:pt x="274" y="46"/>
                  </a:lnTo>
                  <a:lnTo>
                    <a:pt x="259" y="33"/>
                  </a:lnTo>
                  <a:lnTo>
                    <a:pt x="242" y="22"/>
                  </a:lnTo>
                  <a:lnTo>
                    <a:pt x="222" y="13"/>
                  </a:lnTo>
                  <a:lnTo>
                    <a:pt x="202" y="6"/>
                  </a:lnTo>
                  <a:lnTo>
                    <a:pt x="179" y="1"/>
                  </a:lnTo>
                  <a:lnTo>
                    <a:pt x="157" y="0"/>
                  </a:lnTo>
                  <a:lnTo>
                    <a:pt x="134" y="0"/>
                  </a:lnTo>
                  <a:lnTo>
                    <a:pt x="120" y="12"/>
                  </a:lnTo>
                  <a:lnTo>
                    <a:pt x="102" y="26"/>
                  </a:lnTo>
                  <a:lnTo>
                    <a:pt x="85" y="43"/>
                  </a:lnTo>
                  <a:lnTo>
                    <a:pt x="66" y="63"/>
                  </a:lnTo>
                  <a:lnTo>
                    <a:pt x="48" y="85"/>
                  </a:lnTo>
                  <a:lnTo>
                    <a:pt x="29" y="109"/>
                  </a:lnTo>
                  <a:lnTo>
                    <a:pt x="13" y="135"/>
                  </a:lnTo>
                  <a:lnTo>
                    <a:pt x="0" y="164"/>
                  </a:lnTo>
                  <a:lnTo>
                    <a:pt x="13" y="177"/>
                  </a:lnTo>
                  <a:lnTo>
                    <a:pt x="23" y="192"/>
                  </a:lnTo>
                  <a:lnTo>
                    <a:pt x="27" y="210"/>
                  </a:lnTo>
                  <a:lnTo>
                    <a:pt x="27" y="232"/>
                  </a:lnTo>
                  <a:lnTo>
                    <a:pt x="29" y="255"/>
                  </a:lnTo>
                  <a:lnTo>
                    <a:pt x="38" y="272"/>
                  </a:lnTo>
                  <a:lnTo>
                    <a:pt x="49" y="284"/>
                  </a:lnTo>
                  <a:lnTo>
                    <a:pt x="63" y="287"/>
                  </a:lnTo>
                  <a:lnTo>
                    <a:pt x="71" y="282"/>
                  </a:lnTo>
                  <a:lnTo>
                    <a:pt x="78" y="274"/>
                  </a:lnTo>
                  <a:lnTo>
                    <a:pt x="86" y="262"/>
                  </a:lnTo>
                  <a:lnTo>
                    <a:pt x="94" y="249"/>
                  </a:lnTo>
                  <a:lnTo>
                    <a:pt x="101" y="236"/>
                  </a:lnTo>
                  <a:lnTo>
                    <a:pt x="110" y="226"/>
                  </a:lnTo>
                  <a:lnTo>
                    <a:pt x="118" y="220"/>
                  </a:lnTo>
                  <a:lnTo>
                    <a:pt x="127" y="220"/>
                  </a:lnTo>
                  <a:lnTo>
                    <a:pt x="137" y="226"/>
                  </a:lnTo>
                  <a:lnTo>
                    <a:pt x="150" y="239"/>
                  </a:lnTo>
                  <a:lnTo>
                    <a:pt x="164" y="259"/>
                  </a:lnTo>
                  <a:lnTo>
                    <a:pt x="180" y="287"/>
                  </a:lnTo>
                  <a:lnTo>
                    <a:pt x="194" y="318"/>
                  </a:lnTo>
                  <a:lnTo>
                    <a:pt x="210" y="357"/>
                  </a:lnTo>
                  <a:lnTo>
                    <a:pt x="223" y="402"/>
                  </a:lnTo>
                  <a:lnTo>
                    <a:pt x="233" y="452"/>
                  </a:lnTo>
                  <a:lnTo>
                    <a:pt x="256" y="471"/>
                  </a:lnTo>
                  <a:lnTo>
                    <a:pt x="281" y="494"/>
                  </a:lnTo>
                  <a:lnTo>
                    <a:pt x="304" y="520"/>
                  </a:lnTo>
                  <a:lnTo>
                    <a:pt x="327" y="549"/>
                  </a:lnTo>
                  <a:lnTo>
                    <a:pt x="347" y="580"/>
                  </a:lnTo>
                  <a:lnTo>
                    <a:pt x="363" y="612"/>
                  </a:lnTo>
                  <a:lnTo>
                    <a:pt x="373" y="645"/>
                  </a:lnTo>
                  <a:lnTo>
                    <a:pt x="379" y="677"/>
                  </a:lnTo>
                  <a:lnTo>
                    <a:pt x="374" y="724"/>
                  </a:lnTo>
                  <a:lnTo>
                    <a:pt x="363" y="798"/>
                  </a:lnTo>
                  <a:lnTo>
                    <a:pt x="347" y="890"/>
                  </a:lnTo>
                  <a:lnTo>
                    <a:pt x="328" y="992"/>
                  </a:lnTo>
                  <a:lnTo>
                    <a:pt x="310" y="1093"/>
                  </a:lnTo>
                  <a:lnTo>
                    <a:pt x="294" y="1186"/>
                  </a:lnTo>
                  <a:lnTo>
                    <a:pt x="285" y="1261"/>
                  </a:lnTo>
                  <a:lnTo>
                    <a:pt x="284" y="1310"/>
                  </a:lnTo>
                  <a:lnTo>
                    <a:pt x="252" y="1302"/>
                  </a:lnTo>
                  <a:lnTo>
                    <a:pt x="233" y="1369"/>
                  </a:lnTo>
                  <a:lnTo>
                    <a:pt x="249" y="1379"/>
                  </a:lnTo>
                  <a:lnTo>
                    <a:pt x="265" y="1392"/>
                  </a:lnTo>
                  <a:lnTo>
                    <a:pt x="279" y="1410"/>
                  </a:lnTo>
                  <a:lnTo>
                    <a:pt x="294" y="1431"/>
                  </a:lnTo>
                  <a:lnTo>
                    <a:pt x="307" y="1454"/>
                  </a:lnTo>
                  <a:lnTo>
                    <a:pt x="315" y="1480"/>
                  </a:lnTo>
                  <a:lnTo>
                    <a:pt x="321" y="1510"/>
                  </a:lnTo>
                  <a:lnTo>
                    <a:pt x="323" y="1541"/>
                  </a:lnTo>
                  <a:lnTo>
                    <a:pt x="321" y="1571"/>
                  </a:lnTo>
                  <a:lnTo>
                    <a:pt x="320" y="1597"/>
                  </a:lnTo>
                  <a:lnTo>
                    <a:pt x="315" y="1617"/>
                  </a:lnTo>
                  <a:lnTo>
                    <a:pt x="311" y="1634"/>
                  </a:lnTo>
                  <a:lnTo>
                    <a:pt x="305" y="1646"/>
                  </a:lnTo>
                  <a:lnTo>
                    <a:pt x="298" y="1654"/>
                  </a:lnTo>
                  <a:lnTo>
                    <a:pt x="288" y="1659"/>
                  </a:lnTo>
                  <a:lnTo>
                    <a:pt x="277" y="1659"/>
                  </a:lnTo>
                  <a:lnTo>
                    <a:pt x="265" y="1654"/>
                  </a:lnTo>
                  <a:lnTo>
                    <a:pt x="255" y="1647"/>
                  </a:lnTo>
                  <a:lnTo>
                    <a:pt x="248" y="1636"/>
                  </a:lnTo>
                  <a:lnTo>
                    <a:pt x="241" y="1621"/>
                  </a:lnTo>
                  <a:lnTo>
                    <a:pt x="232" y="1607"/>
                  </a:lnTo>
                  <a:lnTo>
                    <a:pt x="220" y="1592"/>
                  </a:lnTo>
                  <a:lnTo>
                    <a:pt x="207" y="1580"/>
                  </a:lnTo>
                  <a:lnTo>
                    <a:pt x="189" y="1568"/>
                  </a:lnTo>
                  <a:lnTo>
                    <a:pt x="167" y="1562"/>
                  </a:lnTo>
                  <a:lnTo>
                    <a:pt x="147" y="1562"/>
                  </a:lnTo>
                  <a:lnTo>
                    <a:pt x="125" y="1569"/>
                  </a:lnTo>
                  <a:lnTo>
                    <a:pt x="107" y="1580"/>
                  </a:lnTo>
                  <a:lnTo>
                    <a:pt x="89" y="1597"/>
                  </a:lnTo>
                  <a:lnTo>
                    <a:pt x="75" y="1618"/>
                  </a:lnTo>
                  <a:lnTo>
                    <a:pt x="65" y="1644"/>
                  </a:lnTo>
                  <a:lnTo>
                    <a:pt x="59" y="1675"/>
                  </a:lnTo>
                  <a:lnTo>
                    <a:pt x="59" y="1705"/>
                  </a:lnTo>
                  <a:lnTo>
                    <a:pt x="63" y="1734"/>
                  </a:lnTo>
                  <a:lnTo>
                    <a:pt x="72" y="1759"/>
                  </a:lnTo>
                  <a:lnTo>
                    <a:pt x="85" y="1785"/>
                  </a:lnTo>
                  <a:lnTo>
                    <a:pt x="99" y="1808"/>
                  </a:lnTo>
                  <a:lnTo>
                    <a:pt x="117" y="1833"/>
                  </a:lnTo>
                  <a:lnTo>
                    <a:pt x="135" y="1857"/>
                  </a:lnTo>
                  <a:lnTo>
                    <a:pt x="154" y="1883"/>
                  </a:lnTo>
                  <a:lnTo>
                    <a:pt x="171" y="1912"/>
                  </a:lnTo>
                  <a:lnTo>
                    <a:pt x="187" y="1945"/>
                  </a:lnTo>
                  <a:lnTo>
                    <a:pt x="199" y="1980"/>
                  </a:lnTo>
                  <a:lnTo>
                    <a:pt x="209" y="2017"/>
                  </a:lnTo>
                  <a:lnTo>
                    <a:pt x="215" y="2055"/>
                  </a:lnTo>
                  <a:lnTo>
                    <a:pt x="218" y="2092"/>
                  </a:lnTo>
                  <a:lnTo>
                    <a:pt x="218" y="2128"/>
                  </a:lnTo>
                  <a:lnTo>
                    <a:pt x="213" y="2163"/>
                  </a:lnTo>
                  <a:lnTo>
                    <a:pt x="209" y="2193"/>
                  </a:lnTo>
                  <a:lnTo>
                    <a:pt x="207" y="2222"/>
                  </a:lnTo>
                  <a:lnTo>
                    <a:pt x="205" y="2249"/>
                  </a:lnTo>
                  <a:lnTo>
                    <a:pt x="197" y="2275"/>
                  </a:lnTo>
                  <a:lnTo>
                    <a:pt x="183" y="2302"/>
                  </a:lnTo>
                  <a:lnTo>
                    <a:pt x="158" y="2333"/>
                  </a:lnTo>
                  <a:lnTo>
                    <a:pt x="121" y="2366"/>
                  </a:lnTo>
                  <a:lnTo>
                    <a:pt x="68" y="2403"/>
                  </a:lnTo>
                  <a:lnTo>
                    <a:pt x="72" y="2419"/>
                  </a:lnTo>
                  <a:lnTo>
                    <a:pt x="81" y="2442"/>
                  </a:lnTo>
                  <a:lnTo>
                    <a:pt x="91" y="2468"/>
                  </a:lnTo>
                  <a:lnTo>
                    <a:pt x="101" y="2489"/>
                  </a:lnTo>
                  <a:lnTo>
                    <a:pt x="238" y="2489"/>
                  </a:lnTo>
                  <a:lnTo>
                    <a:pt x="230" y="2478"/>
                  </a:lnTo>
                  <a:lnTo>
                    <a:pt x="222" y="2465"/>
                  </a:lnTo>
                  <a:lnTo>
                    <a:pt x="213" y="2452"/>
                  </a:lnTo>
                  <a:lnTo>
                    <a:pt x="205" y="2439"/>
                  </a:lnTo>
                  <a:lnTo>
                    <a:pt x="194" y="2426"/>
                  </a:lnTo>
                  <a:lnTo>
                    <a:pt x="183" y="2415"/>
                  </a:lnTo>
                  <a:lnTo>
                    <a:pt x="171" y="2406"/>
                  </a:lnTo>
                  <a:lnTo>
                    <a:pt x="158" y="2399"/>
                  </a:lnTo>
                  <a:lnTo>
                    <a:pt x="174" y="2394"/>
                  </a:lnTo>
                  <a:lnTo>
                    <a:pt x="193" y="2387"/>
                  </a:lnTo>
                  <a:lnTo>
                    <a:pt x="212" y="2377"/>
                  </a:lnTo>
                  <a:lnTo>
                    <a:pt x="232" y="2366"/>
                  </a:lnTo>
                  <a:lnTo>
                    <a:pt x="251" y="2354"/>
                  </a:lnTo>
                  <a:lnTo>
                    <a:pt x="266" y="2341"/>
                  </a:lnTo>
                  <a:lnTo>
                    <a:pt x="279" y="2331"/>
                  </a:lnTo>
                  <a:lnTo>
                    <a:pt x="288" y="2321"/>
                  </a:lnTo>
                  <a:lnTo>
                    <a:pt x="295" y="2307"/>
                  </a:lnTo>
                  <a:lnTo>
                    <a:pt x="304" y="2285"/>
                  </a:lnTo>
                  <a:lnTo>
                    <a:pt x="313" y="2256"/>
                  </a:lnTo>
                  <a:lnTo>
                    <a:pt x="323" y="2223"/>
                  </a:lnTo>
                  <a:lnTo>
                    <a:pt x="331" y="2190"/>
                  </a:lnTo>
                  <a:lnTo>
                    <a:pt x="338" y="2157"/>
                  </a:lnTo>
                  <a:lnTo>
                    <a:pt x="344" y="2128"/>
                  </a:lnTo>
                  <a:lnTo>
                    <a:pt x="347" y="2104"/>
                  </a:lnTo>
                  <a:lnTo>
                    <a:pt x="351" y="2045"/>
                  </a:lnTo>
                  <a:lnTo>
                    <a:pt x="357" y="1964"/>
                  </a:lnTo>
                  <a:lnTo>
                    <a:pt x="356" y="1880"/>
                  </a:lnTo>
                  <a:lnTo>
                    <a:pt x="343" y="1813"/>
                  </a:lnTo>
                  <a:lnTo>
                    <a:pt x="359" y="1790"/>
                  </a:lnTo>
                  <a:lnTo>
                    <a:pt x="373" y="1767"/>
                  </a:lnTo>
                  <a:lnTo>
                    <a:pt x="383" y="1745"/>
                  </a:lnTo>
                  <a:lnTo>
                    <a:pt x="390" y="1723"/>
                  </a:lnTo>
                  <a:lnTo>
                    <a:pt x="396" y="1702"/>
                  </a:lnTo>
                  <a:lnTo>
                    <a:pt x="398" y="1682"/>
                  </a:lnTo>
                  <a:lnTo>
                    <a:pt x="398" y="1660"/>
                  </a:lnTo>
                  <a:lnTo>
                    <a:pt x="395" y="1640"/>
                  </a:lnTo>
                  <a:lnTo>
                    <a:pt x="386" y="1582"/>
                  </a:lnTo>
                  <a:lnTo>
                    <a:pt x="379" y="1502"/>
                  </a:lnTo>
                  <a:lnTo>
                    <a:pt x="377" y="1411"/>
                  </a:lnTo>
                  <a:lnTo>
                    <a:pt x="382" y="1322"/>
                  </a:lnTo>
                  <a:lnTo>
                    <a:pt x="387" y="1277"/>
                  </a:lnTo>
                  <a:lnTo>
                    <a:pt x="395" y="1228"/>
                  </a:lnTo>
                  <a:lnTo>
                    <a:pt x="403" y="1173"/>
                  </a:lnTo>
                  <a:lnTo>
                    <a:pt x="413" y="1114"/>
                  </a:lnTo>
                  <a:lnTo>
                    <a:pt x="423" y="1053"/>
                  </a:lnTo>
                  <a:lnTo>
                    <a:pt x="436" y="988"/>
                  </a:lnTo>
                  <a:lnTo>
                    <a:pt x="449" y="922"/>
                  </a:lnTo>
                  <a:lnTo>
                    <a:pt x="464" y="854"/>
                  </a:lnTo>
                  <a:lnTo>
                    <a:pt x="477" y="786"/>
                  </a:lnTo>
                  <a:lnTo>
                    <a:pt x="484" y="717"/>
                  </a:lnTo>
                  <a:lnTo>
                    <a:pt x="488" y="651"/>
                  </a:lnTo>
                  <a:lnTo>
                    <a:pt x="487" y="586"/>
                  </a:lnTo>
                  <a:lnTo>
                    <a:pt x="481" y="526"/>
                  </a:lnTo>
                  <a:lnTo>
                    <a:pt x="470" y="468"/>
                  </a:lnTo>
                  <a:lnTo>
                    <a:pt x="454" y="416"/>
                  </a:lnTo>
                  <a:lnTo>
                    <a:pt x="434" y="370"/>
                  </a:lnTo>
                  <a:lnTo>
                    <a:pt x="409" y="327"/>
                  </a:lnTo>
                  <a:lnTo>
                    <a:pt x="382" y="282"/>
                  </a:lnTo>
                  <a:lnTo>
                    <a:pt x="356" y="240"/>
                  </a:lnTo>
                  <a:lnTo>
                    <a:pt x="333" y="199"/>
                  </a:lnTo>
                  <a:lnTo>
                    <a:pt x="311" y="158"/>
                  </a:lnTo>
                  <a:lnTo>
                    <a:pt x="295" y="122"/>
                  </a:lnTo>
                  <a:lnTo>
                    <a:pt x="285" y="89"/>
                  </a:lnTo>
                  <a:lnTo>
                    <a:pt x="284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40" name="Freeform 112"/>
            <p:cNvSpPr>
              <a:spLocks/>
            </p:cNvSpPr>
            <p:nvPr/>
          </p:nvSpPr>
          <p:spPr bwMode="auto">
            <a:xfrm>
              <a:off x="4112" y="1889"/>
              <a:ext cx="108" cy="294"/>
            </a:xfrm>
            <a:custGeom>
              <a:avLst/>
              <a:gdLst>
                <a:gd name="T0" fmla="*/ 17 w 108"/>
                <a:gd name="T1" fmla="*/ 3 h 294"/>
                <a:gd name="T2" fmla="*/ 7 w 108"/>
                <a:gd name="T3" fmla="*/ 12 h 294"/>
                <a:gd name="T4" fmla="*/ 0 w 108"/>
                <a:gd name="T5" fmla="*/ 29 h 294"/>
                <a:gd name="T6" fmla="*/ 0 w 108"/>
                <a:gd name="T7" fmla="*/ 52 h 294"/>
                <a:gd name="T8" fmla="*/ 10 w 108"/>
                <a:gd name="T9" fmla="*/ 78 h 294"/>
                <a:gd name="T10" fmla="*/ 19 w 108"/>
                <a:gd name="T11" fmla="*/ 94 h 294"/>
                <a:gd name="T12" fmla="*/ 29 w 108"/>
                <a:gd name="T13" fmla="*/ 116 h 294"/>
                <a:gd name="T14" fmla="*/ 39 w 108"/>
                <a:gd name="T15" fmla="*/ 140 h 294"/>
                <a:gd name="T16" fmla="*/ 48 w 108"/>
                <a:gd name="T17" fmla="*/ 169 h 294"/>
                <a:gd name="T18" fmla="*/ 55 w 108"/>
                <a:gd name="T19" fmla="*/ 199 h 294"/>
                <a:gd name="T20" fmla="*/ 59 w 108"/>
                <a:gd name="T21" fmla="*/ 231 h 294"/>
                <a:gd name="T22" fmla="*/ 59 w 108"/>
                <a:gd name="T23" fmla="*/ 262 h 294"/>
                <a:gd name="T24" fmla="*/ 53 w 108"/>
                <a:gd name="T25" fmla="*/ 294 h 294"/>
                <a:gd name="T26" fmla="*/ 68 w 108"/>
                <a:gd name="T27" fmla="*/ 275 h 294"/>
                <a:gd name="T28" fmla="*/ 79 w 108"/>
                <a:gd name="T29" fmla="*/ 252 h 294"/>
                <a:gd name="T30" fmla="*/ 91 w 108"/>
                <a:gd name="T31" fmla="*/ 228 h 294"/>
                <a:gd name="T32" fmla="*/ 100 w 108"/>
                <a:gd name="T33" fmla="*/ 200 h 294"/>
                <a:gd name="T34" fmla="*/ 105 w 108"/>
                <a:gd name="T35" fmla="*/ 172 h 294"/>
                <a:gd name="T36" fmla="*/ 108 w 108"/>
                <a:gd name="T37" fmla="*/ 144 h 294"/>
                <a:gd name="T38" fmla="*/ 108 w 108"/>
                <a:gd name="T39" fmla="*/ 118 h 294"/>
                <a:gd name="T40" fmla="*/ 105 w 108"/>
                <a:gd name="T41" fmla="*/ 94 h 294"/>
                <a:gd name="T42" fmla="*/ 100 w 108"/>
                <a:gd name="T43" fmla="*/ 72 h 294"/>
                <a:gd name="T44" fmla="*/ 92 w 108"/>
                <a:gd name="T45" fmla="*/ 52 h 294"/>
                <a:gd name="T46" fmla="*/ 85 w 108"/>
                <a:gd name="T47" fmla="*/ 35 h 294"/>
                <a:gd name="T48" fmla="*/ 76 w 108"/>
                <a:gd name="T49" fmla="*/ 21 h 294"/>
                <a:gd name="T50" fmla="*/ 66 w 108"/>
                <a:gd name="T51" fmla="*/ 9 h 294"/>
                <a:gd name="T52" fmla="*/ 52 w 108"/>
                <a:gd name="T53" fmla="*/ 2 h 294"/>
                <a:gd name="T54" fmla="*/ 36 w 108"/>
                <a:gd name="T55" fmla="*/ 0 h 294"/>
                <a:gd name="T56" fmla="*/ 17 w 108"/>
                <a:gd name="T57" fmla="*/ 3 h 2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8" h="294">
                  <a:moveTo>
                    <a:pt x="17" y="3"/>
                  </a:moveTo>
                  <a:lnTo>
                    <a:pt x="7" y="12"/>
                  </a:lnTo>
                  <a:lnTo>
                    <a:pt x="0" y="29"/>
                  </a:lnTo>
                  <a:lnTo>
                    <a:pt x="0" y="52"/>
                  </a:lnTo>
                  <a:lnTo>
                    <a:pt x="10" y="78"/>
                  </a:lnTo>
                  <a:lnTo>
                    <a:pt x="19" y="94"/>
                  </a:lnTo>
                  <a:lnTo>
                    <a:pt x="29" y="116"/>
                  </a:lnTo>
                  <a:lnTo>
                    <a:pt x="39" y="140"/>
                  </a:lnTo>
                  <a:lnTo>
                    <a:pt x="48" y="169"/>
                  </a:lnTo>
                  <a:lnTo>
                    <a:pt x="55" y="199"/>
                  </a:lnTo>
                  <a:lnTo>
                    <a:pt x="59" y="231"/>
                  </a:lnTo>
                  <a:lnTo>
                    <a:pt x="59" y="262"/>
                  </a:lnTo>
                  <a:lnTo>
                    <a:pt x="53" y="294"/>
                  </a:lnTo>
                  <a:lnTo>
                    <a:pt x="68" y="275"/>
                  </a:lnTo>
                  <a:lnTo>
                    <a:pt x="79" y="252"/>
                  </a:lnTo>
                  <a:lnTo>
                    <a:pt x="91" y="228"/>
                  </a:lnTo>
                  <a:lnTo>
                    <a:pt x="100" y="200"/>
                  </a:lnTo>
                  <a:lnTo>
                    <a:pt x="105" y="172"/>
                  </a:lnTo>
                  <a:lnTo>
                    <a:pt x="108" y="144"/>
                  </a:lnTo>
                  <a:lnTo>
                    <a:pt x="108" y="118"/>
                  </a:lnTo>
                  <a:lnTo>
                    <a:pt x="105" y="94"/>
                  </a:lnTo>
                  <a:lnTo>
                    <a:pt x="100" y="72"/>
                  </a:lnTo>
                  <a:lnTo>
                    <a:pt x="92" y="52"/>
                  </a:lnTo>
                  <a:lnTo>
                    <a:pt x="85" y="35"/>
                  </a:lnTo>
                  <a:lnTo>
                    <a:pt x="76" y="21"/>
                  </a:lnTo>
                  <a:lnTo>
                    <a:pt x="66" y="9"/>
                  </a:lnTo>
                  <a:lnTo>
                    <a:pt x="52" y="2"/>
                  </a:lnTo>
                  <a:lnTo>
                    <a:pt x="36" y="0"/>
                  </a:lnTo>
                  <a:lnTo>
                    <a:pt x="1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258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258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32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12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0069374-7E90-46C1-9C5C-8931C12E76A6}" type="slidenum">
              <a:rPr lang="en-US" smtClean="0"/>
              <a:pPr eaLnBrk="1" hangingPunct="1"/>
              <a:t>147</a:t>
            </a:fld>
            <a:endParaRPr lang="en-US" smtClean="0"/>
          </a:p>
        </p:txBody>
      </p:sp>
      <p:sp>
        <p:nvSpPr>
          <p:cNvPr id="1536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537417"/>
            <a:ext cx="8229600" cy="45259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Dangling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sitting on edge of bed before getting up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Standing up too quickly may cause feeling of dizziness and fainting may occur</a:t>
            </a:r>
          </a:p>
        </p:txBody>
      </p:sp>
      <p:grpSp>
        <p:nvGrpSpPr>
          <p:cNvPr id="153605" name="Group 4"/>
          <p:cNvGrpSpPr>
            <a:grpSpLocks/>
          </p:cNvGrpSpPr>
          <p:nvPr/>
        </p:nvGrpSpPr>
        <p:grpSpPr bwMode="auto">
          <a:xfrm>
            <a:off x="5920528" y="4435825"/>
            <a:ext cx="1880426" cy="1492424"/>
            <a:chOff x="1749" y="1043"/>
            <a:chExt cx="3117" cy="2589"/>
          </a:xfrm>
        </p:grpSpPr>
        <p:sp>
          <p:nvSpPr>
            <p:cNvPr id="153608" name="Freeform 5"/>
            <p:cNvSpPr>
              <a:spLocks/>
            </p:cNvSpPr>
            <p:nvPr/>
          </p:nvSpPr>
          <p:spPr bwMode="auto">
            <a:xfrm>
              <a:off x="2127" y="1043"/>
              <a:ext cx="2739" cy="2589"/>
            </a:xfrm>
            <a:custGeom>
              <a:avLst/>
              <a:gdLst>
                <a:gd name="T0" fmla="*/ 844 w 2739"/>
                <a:gd name="T1" fmla="*/ 0 h 2589"/>
                <a:gd name="T2" fmla="*/ 2176 w 2739"/>
                <a:gd name="T3" fmla="*/ 165 h 2589"/>
                <a:gd name="T4" fmla="*/ 2739 w 2739"/>
                <a:gd name="T5" fmla="*/ 1052 h 2589"/>
                <a:gd name="T6" fmla="*/ 1270 w 2739"/>
                <a:gd name="T7" fmla="*/ 2589 h 2589"/>
                <a:gd name="T8" fmla="*/ 27 w 2739"/>
                <a:gd name="T9" fmla="*/ 2530 h 2589"/>
                <a:gd name="T10" fmla="*/ 0 w 2739"/>
                <a:gd name="T11" fmla="*/ 321 h 2589"/>
                <a:gd name="T12" fmla="*/ 844 w 2739"/>
                <a:gd name="T13" fmla="*/ 0 h 2589"/>
                <a:gd name="T14" fmla="*/ 844 w 2739"/>
                <a:gd name="T15" fmla="*/ 0 h 2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39" h="2589">
                  <a:moveTo>
                    <a:pt x="844" y="0"/>
                  </a:moveTo>
                  <a:lnTo>
                    <a:pt x="2176" y="165"/>
                  </a:lnTo>
                  <a:lnTo>
                    <a:pt x="2739" y="1052"/>
                  </a:lnTo>
                  <a:lnTo>
                    <a:pt x="1270" y="2589"/>
                  </a:lnTo>
                  <a:lnTo>
                    <a:pt x="27" y="2530"/>
                  </a:lnTo>
                  <a:lnTo>
                    <a:pt x="0" y="321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FFF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09" name="Freeform 6"/>
            <p:cNvSpPr>
              <a:spLocks/>
            </p:cNvSpPr>
            <p:nvPr/>
          </p:nvSpPr>
          <p:spPr bwMode="auto">
            <a:xfrm>
              <a:off x="1749" y="1237"/>
              <a:ext cx="2721" cy="2258"/>
            </a:xfrm>
            <a:custGeom>
              <a:avLst/>
              <a:gdLst>
                <a:gd name="T0" fmla="*/ 911 w 2721"/>
                <a:gd name="T1" fmla="*/ 1235 h 2258"/>
                <a:gd name="T2" fmla="*/ 1016 w 2721"/>
                <a:gd name="T3" fmla="*/ 958 h 2258"/>
                <a:gd name="T4" fmla="*/ 898 w 2721"/>
                <a:gd name="T5" fmla="*/ 896 h 2258"/>
                <a:gd name="T6" fmla="*/ 771 w 2721"/>
                <a:gd name="T7" fmla="*/ 1257 h 2258"/>
                <a:gd name="T8" fmla="*/ 288 w 2721"/>
                <a:gd name="T9" fmla="*/ 1341 h 2258"/>
                <a:gd name="T10" fmla="*/ 70 w 2721"/>
                <a:gd name="T11" fmla="*/ 847 h 2258"/>
                <a:gd name="T12" fmla="*/ 8 w 2721"/>
                <a:gd name="T13" fmla="*/ 947 h 2258"/>
                <a:gd name="T14" fmla="*/ 135 w 2721"/>
                <a:gd name="T15" fmla="*/ 1238 h 2258"/>
                <a:gd name="T16" fmla="*/ 216 w 2721"/>
                <a:gd name="T17" fmla="*/ 1977 h 2258"/>
                <a:gd name="T18" fmla="*/ 278 w 2721"/>
                <a:gd name="T19" fmla="*/ 2201 h 2258"/>
                <a:gd name="T20" fmla="*/ 361 w 2721"/>
                <a:gd name="T21" fmla="*/ 2147 h 2258"/>
                <a:gd name="T22" fmla="*/ 474 w 2721"/>
                <a:gd name="T23" fmla="*/ 1794 h 2258"/>
                <a:gd name="T24" fmla="*/ 793 w 2721"/>
                <a:gd name="T25" fmla="*/ 2255 h 2258"/>
                <a:gd name="T26" fmla="*/ 890 w 2721"/>
                <a:gd name="T27" fmla="*/ 2222 h 2258"/>
                <a:gd name="T28" fmla="*/ 1057 w 2721"/>
                <a:gd name="T29" fmla="*/ 1761 h 2258"/>
                <a:gd name="T30" fmla="*/ 1405 w 2721"/>
                <a:gd name="T31" fmla="*/ 2163 h 2258"/>
                <a:gd name="T32" fmla="*/ 1542 w 2721"/>
                <a:gd name="T33" fmla="*/ 2128 h 2258"/>
                <a:gd name="T34" fmla="*/ 1974 w 2721"/>
                <a:gd name="T35" fmla="*/ 2007 h 2258"/>
                <a:gd name="T36" fmla="*/ 2073 w 2721"/>
                <a:gd name="T37" fmla="*/ 1929 h 2258"/>
                <a:gd name="T38" fmla="*/ 2249 w 2721"/>
                <a:gd name="T39" fmla="*/ 1322 h 2258"/>
                <a:gd name="T40" fmla="*/ 2179 w 2721"/>
                <a:gd name="T41" fmla="*/ 1753 h 2258"/>
                <a:gd name="T42" fmla="*/ 2281 w 2721"/>
                <a:gd name="T43" fmla="*/ 1799 h 2258"/>
                <a:gd name="T44" fmla="*/ 2335 w 2721"/>
                <a:gd name="T45" fmla="*/ 1535 h 2258"/>
                <a:gd name="T46" fmla="*/ 2572 w 2721"/>
                <a:gd name="T47" fmla="*/ 874 h 2258"/>
                <a:gd name="T48" fmla="*/ 2715 w 2721"/>
                <a:gd name="T49" fmla="*/ 712 h 2258"/>
                <a:gd name="T50" fmla="*/ 2645 w 2721"/>
                <a:gd name="T51" fmla="*/ 586 h 2258"/>
                <a:gd name="T52" fmla="*/ 2537 w 2721"/>
                <a:gd name="T53" fmla="*/ 669 h 2258"/>
                <a:gd name="T54" fmla="*/ 2351 w 2721"/>
                <a:gd name="T55" fmla="*/ 971 h 2258"/>
                <a:gd name="T56" fmla="*/ 1855 w 2721"/>
                <a:gd name="T57" fmla="*/ 966 h 2258"/>
                <a:gd name="T58" fmla="*/ 2108 w 2721"/>
                <a:gd name="T59" fmla="*/ 456 h 2258"/>
                <a:gd name="T60" fmla="*/ 2235 w 2721"/>
                <a:gd name="T61" fmla="*/ 553 h 2258"/>
                <a:gd name="T62" fmla="*/ 2308 w 2721"/>
                <a:gd name="T63" fmla="*/ 413 h 2258"/>
                <a:gd name="T64" fmla="*/ 2351 w 2721"/>
                <a:gd name="T65" fmla="*/ 332 h 2258"/>
                <a:gd name="T66" fmla="*/ 2251 w 2721"/>
                <a:gd name="T67" fmla="*/ 124 h 2258"/>
                <a:gd name="T68" fmla="*/ 2114 w 2721"/>
                <a:gd name="T69" fmla="*/ 41 h 2258"/>
                <a:gd name="T70" fmla="*/ 2001 w 2721"/>
                <a:gd name="T71" fmla="*/ 114 h 2258"/>
                <a:gd name="T72" fmla="*/ 1952 w 2721"/>
                <a:gd name="T73" fmla="*/ 197 h 2258"/>
                <a:gd name="T74" fmla="*/ 1947 w 2721"/>
                <a:gd name="T75" fmla="*/ 335 h 2258"/>
                <a:gd name="T76" fmla="*/ 1836 w 2721"/>
                <a:gd name="T77" fmla="*/ 472 h 2258"/>
                <a:gd name="T78" fmla="*/ 1785 w 2721"/>
                <a:gd name="T79" fmla="*/ 300 h 2258"/>
                <a:gd name="T80" fmla="*/ 1664 w 2721"/>
                <a:gd name="T81" fmla="*/ 370 h 2258"/>
                <a:gd name="T82" fmla="*/ 1688 w 2721"/>
                <a:gd name="T83" fmla="*/ 556 h 2258"/>
                <a:gd name="T84" fmla="*/ 1531 w 2721"/>
                <a:gd name="T85" fmla="*/ 402 h 2258"/>
                <a:gd name="T86" fmla="*/ 1275 w 2721"/>
                <a:gd name="T87" fmla="*/ 343 h 2258"/>
                <a:gd name="T88" fmla="*/ 1329 w 2721"/>
                <a:gd name="T89" fmla="*/ 462 h 2258"/>
                <a:gd name="T90" fmla="*/ 1359 w 2721"/>
                <a:gd name="T91" fmla="*/ 648 h 2258"/>
                <a:gd name="T92" fmla="*/ 984 w 2721"/>
                <a:gd name="T93" fmla="*/ 429 h 2258"/>
                <a:gd name="T94" fmla="*/ 981 w 2721"/>
                <a:gd name="T95" fmla="*/ 313 h 2258"/>
                <a:gd name="T96" fmla="*/ 733 w 2721"/>
                <a:gd name="T97" fmla="*/ 87 h 2258"/>
                <a:gd name="T98" fmla="*/ 515 w 2721"/>
                <a:gd name="T99" fmla="*/ 25 h 2258"/>
                <a:gd name="T100" fmla="*/ 321 w 2721"/>
                <a:gd name="T101" fmla="*/ 343 h 2258"/>
                <a:gd name="T102" fmla="*/ 669 w 2721"/>
                <a:gd name="T103" fmla="*/ 723 h 2258"/>
                <a:gd name="T104" fmla="*/ 776 w 2721"/>
                <a:gd name="T105" fmla="*/ 723 h 2258"/>
                <a:gd name="T106" fmla="*/ 1087 w 2721"/>
                <a:gd name="T107" fmla="*/ 995 h 22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721" h="2258">
                  <a:moveTo>
                    <a:pt x="1087" y="995"/>
                  </a:moveTo>
                  <a:lnTo>
                    <a:pt x="1068" y="1141"/>
                  </a:lnTo>
                  <a:lnTo>
                    <a:pt x="911" y="1235"/>
                  </a:lnTo>
                  <a:lnTo>
                    <a:pt x="952" y="1133"/>
                  </a:lnTo>
                  <a:lnTo>
                    <a:pt x="981" y="1047"/>
                  </a:lnTo>
                  <a:lnTo>
                    <a:pt x="1016" y="958"/>
                  </a:lnTo>
                  <a:lnTo>
                    <a:pt x="989" y="904"/>
                  </a:lnTo>
                  <a:lnTo>
                    <a:pt x="946" y="893"/>
                  </a:lnTo>
                  <a:lnTo>
                    <a:pt x="898" y="896"/>
                  </a:lnTo>
                  <a:lnTo>
                    <a:pt x="863" y="928"/>
                  </a:lnTo>
                  <a:lnTo>
                    <a:pt x="852" y="966"/>
                  </a:lnTo>
                  <a:lnTo>
                    <a:pt x="771" y="1257"/>
                  </a:lnTo>
                  <a:lnTo>
                    <a:pt x="758" y="1308"/>
                  </a:lnTo>
                  <a:lnTo>
                    <a:pt x="326" y="1524"/>
                  </a:lnTo>
                  <a:lnTo>
                    <a:pt x="288" y="1341"/>
                  </a:lnTo>
                  <a:lnTo>
                    <a:pt x="210" y="1028"/>
                  </a:lnTo>
                  <a:lnTo>
                    <a:pt x="129" y="871"/>
                  </a:lnTo>
                  <a:lnTo>
                    <a:pt x="70" y="847"/>
                  </a:lnTo>
                  <a:lnTo>
                    <a:pt x="19" y="863"/>
                  </a:lnTo>
                  <a:lnTo>
                    <a:pt x="0" y="904"/>
                  </a:lnTo>
                  <a:lnTo>
                    <a:pt x="8" y="947"/>
                  </a:lnTo>
                  <a:lnTo>
                    <a:pt x="38" y="982"/>
                  </a:lnTo>
                  <a:lnTo>
                    <a:pt x="94" y="1084"/>
                  </a:lnTo>
                  <a:lnTo>
                    <a:pt x="135" y="1238"/>
                  </a:lnTo>
                  <a:lnTo>
                    <a:pt x="181" y="1494"/>
                  </a:lnTo>
                  <a:lnTo>
                    <a:pt x="199" y="1683"/>
                  </a:lnTo>
                  <a:lnTo>
                    <a:pt x="216" y="1977"/>
                  </a:lnTo>
                  <a:lnTo>
                    <a:pt x="221" y="2136"/>
                  </a:lnTo>
                  <a:lnTo>
                    <a:pt x="240" y="2190"/>
                  </a:lnTo>
                  <a:lnTo>
                    <a:pt x="278" y="2201"/>
                  </a:lnTo>
                  <a:lnTo>
                    <a:pt x="321" y="2201"/>
                  </a:lnTo>
                  <a:lnTo>
                    <a:pt x="350" y="2182"/>
                  </a:lnTo>
                  <a:lnTo>
                    <a:pt x="361" y="2147"/>
                  </a:lnTo>
                  <a:lnTo>
                    <a:pt x="361" y="2061"/>
                  </a:lnTo>
                  <a:lnTo>
                    <a:pt x="342" y="1791"/>
                  </a:lnTo>
                  <a:lnTo>
                    <a:pt x="474" y="1794"/>
                  </a:lnTo>
                  <a:lnTo>
                    <a:pt x="733" y="1840"/>
                  </a:lnTo>
                  <a:lnTo>
                    <a:pt x="758" y="2231"/>
                  </a:lnTo>
                  <a:lnTo>
                    <a:pt x="793" y="2255"/>
                  </a:lnTo>
                  <a:lnTo>
                    <a:pt x="825" y="2258"/>
                  </a:lnTo>
                  <a:lnTo>
                    <a:pt x="865" y="2249"/>
                  </a:lnTo>
                  <a:lnTo>
                    <a:pt x="890" y="2222"/>
                  </a:lnTo>
                  <a:lnTo>
                    <a:pt x="892" y="2177"/>
                  </a:lnTo>
                  <a:lnTo>
                    <a:pt x="879" y="1856"/>
                  </a:lnTo>
                  <a:lnTo>
                    <a:pt x="1057" y="1761"/>
                  </a:lnTo>
                  <a:lnTo>
                    <a:pt x="1259" y="1683"/>
                  </a:lnTo>
                  <a:lnTo>
                    <a:pt x="1459" y="1621"/>
                  </a:lnTo>
                  <a:lnTo>
                    <a:pt x="1405" y="2163"/>
                  </a:lnTo>
                  <a:lnTo>
                    <a:pt x="1553" y="2239"/>
                  </a:lnTo>
                  <a:lnTo>
                    <a:pt x="1634" y="2217"/>
                  </a:lnTo>
                  <a:lnTo>
                    <a:pt x="1542" y="2128"/>
                  </a:lnTo>
                  <a:lnTo>
                    <a:pt x="1699" y="1845"/>
                  </a:lnTo>
                  <a:lnTo>
                    <a:pt x="1866" y="1794"/>
                  </a:lnTo>
                  <a:lnTo>
                    <a:pt x="1974" y="2007"/>
                  </a:lnTo>
                  <a:lnTo>
                    <a:pt x="2146" y="2047"/>
                  </a:lnTo>
                  <a:lnTo>
                    <a:pt x="2216" y="2023"/>
                  </a:lnTo>
                  <a:lnTo>
                    <a:pt x="2073" y="1929"/>
                  </a:lnTo>
                  <a:lnTo>
                    <a:pt x="2098" y="1381"/>
                  </a:lnTo>
                  <a:lnTo>
                    <a:pt x="2170" y="1346"/>
                  </a:lnTo>
                  <a:lnTo>
                    <a:pt x="2249" y="1322"/>
                  </a:lnTo>
                  <a:lnTo>
                    <a:pt x="2216" y="1438"/>
                  </a:lnTo>
                  <a:lnTo>
                    <a:pt x="2184" y="1659"/>
                  </a:lnTo>
                  <a:lnTo>
                    <a:pt x="2179" y="1753"/>
                  </a:lnTo>
                  <a:lnTo>
                    <a:pt x="2200" y="1786"/>
                  </a:lnTo>
                  <a:lnTo>
                    <a:pt x="2238" y="1796"/>
                  </a:lnTo>
                  <a:lnTo>
                    <a:pt x="2281" y="1799"/>
                  </a:lnTo>
                  <a:lnTo>
                    <a:pt x="2308" y="1775"/>
                  </a:lnTo>
                  <a:lnTo>
                    <a:pt x="2321" y="1721"/>
                  </a:lnTo>
                  <a:lnTo>
                    <a:pt x="2335" y="1535"/>
                  </a:lnTo>
                  <a:lnTo>
                    <a:pt x="2405" y="1246"/>
                  </a:lnTo>
                  <a:lnTo>
                    <a:pt x="2472" y="1044"/>
                  </a:lnTo>
                  <a:lnTo>
                    <a:pt x="2572" y="874"/>
                  </a:lnTo>
                  <a:lnTo>
                    <a:pt x="2629" y="796"/>
                  </a:lnTo>
                  <a:lnTo>
                    <a:pt x="2677" y="742"/>
                  </a:lnTo>
                  <a:lnTo>
                    <a:pt x="2715" y="712"/>
                  </a:lnTo>
                  <a:lnTo>
                    <a:pt x="2721" y="658"/>
                  </a:lnTo>
                  <a:lnTo>
                    <a:pt x="2694" y="599"/>
                  </a:lnTo>
                  <a:lnTo>
                    <a:pt x="2645" y="586"/>
                  </a:lnTo>
                  <a:lnTo>
                    <a:pt x="2583" y="594"/>
                  </a:lnTo>
                  <a:lnTo>
                    <a:pt x="2551" y="631"/>
                  </a:lnTo>
                  <a:lnTo>
                    <a:pt x="2537" y="669"/>
                  </a:lnTo>
                  <a:lnTo>
                    <a:pt x="2464" y="769"/>
                  </a:lnTo>
                  <a:lnTo>
                    <a:pt x="2402" y="885"/>
                  </a:lnTo>
                  <a:lnTo>
                    <a:pt x="2351" y="971"/>
                  </a:lnTo>
                  <a:lnTo>
                    <a:pt x="2295" y="1122"/>
                  </a:lnTo>
                  <a:lnTo>
                    <a:pt x="2141" y="1068"/>
                  </a:lnTo>
                  <a:lnTo>
                    <a:pt x="1855" y="966"/>
                  </a:lnTo>
                  <a:lnTo>
                    <a:pt x="1852" y="696"/>
                  </a:lnTo>
                  <a:lnTo>
                    <a:pt x="1941" y="615"/>
                  </a:lnTo>
                  <a:lnTo>
                    <a:pt x="2108" y="456"/>
                  </a:lnTo>
                  <a:lnTo>
                    <a:pt x="2149" y="467"/>
                  </a:lnTo>
                  <a:lnTo>
                    <a:pt x="2200" y="556"/>
                  </a:lnTo>
                  <a:lnTo>
                    <a:pt x="2235" y="553"/>
                  </a:lnTo>
                  <a:lnTo>
                    <a:pt x="2235" y="464"/>
                  </a:lnTo>
                  <a:lnTo>
                    <a:pt x="2276" y="453"/>
                  </a:lnTo>
                  <a:lnTo>
                    <a:pt x="2308" y="413"/>
                  </a:lnTo>
                  <a:lnTo>
                    <a:pt x="2402" y="418"/>
                  </a:lnTo>
                  <a:lnTo>
                    <a:pt x="2410" y="394"/>
                  </a:lnTo>
                  <a:lnTo>
                    <a:pt x="2351" y="332"/>
                  </a:lnTo>
                  <a:lnTo>
                    <a:pt x="2351" y="243"/>
                  </a:lnTo>
                  <a:lnTo>
                    <a:pt x="2316" y="165"/>
                  </a:lnTo>
                  <a:lnTo>
                    <a:pt x="2251" y="124"/>
                  </a:lnTo>
                  <a:lnTo>
                    <a:pt x="2216" y="73"/>
                  </a:lnTo>
                  <a:lnTo>
                    <a:pt x="2176" y="46"/>
                  </a:lnTo>
                  <a:lnTo>
                    <a:pt x="2114" y="41"/>
                  </a:lnTo>
                  <a:lnTo>
                    <a:pt x="2076" y="68"/>
                  </a:lnTo>
                  <a:lnTo>
                    <a:pt x="2046" y="114"/>
                  </a:lnTo>
                  <a:lnTo>
                    <a:pt x="2001" y="114"/>
                  </a:lnTo>
                  <a:lnTo>
                    <a:pt x="1966" y="141"/>
                  </a:lnTo>
                  <a:lnTo>
                    <a:pt x="1979" y="165"/>
                  </a:lnTo>
                  <a:lnTo>
                    <a:pt x="1952" y="197"/>
                  </a:lnTo>
                  <a:lnTo>
                    <a:pt x="1914" y="254"/>
                  </a:lnTo>
                  <a:lnTo>
                    <a:pt x="1917" y="292"/>
                  </a:lnTo>
                  <a:lnTo>
                    <a:pt x="1947" y="335"/>
                  </a:lnTo>
                  <a:lnTo>
                    <a:pt x="1979" y="364"/>
                  </a:lnTo>
                  <a:lnTo>
                    <a:pt x="1998" y="381"/>
                  </a:lnTo>
                  <a:lnTo>
                    <a:pt x="1836" y="472"/>
                  </a:lnTo>
                  <a:lnTo>
                    <a:pt x="1815" y="391"/>
                  </a:lnTo>
                  <a:lnTo>
                    <a:pt x="1815" y="335"/>
                  </a:lnTo>
                  <a:lnTo>
                    <a:pt x="1785" y="300"/>
                  </a:lnTo>
                  <a:lnTo>
                    <a:pt x="1723" y="297"/>
                  </a:lnTo>
                  <a:lnTo>
                    <a:pt x="1680" y="324"/>
                  </a:lnTo>
                  <a:lnTo>
                    <a:pt x="1664" y="370"/>
                  </a:lnTo>
                  <a:lnTo>
                    <a:pt x="1677" y="416"/>
                  </a:lnTo>
                  <a:lnTo>
                    <a:pt x="1696" y="445"/>
                  </a:lnTo>
                  <a:lnTo>
                    <a:pt x="1688" y="556"/>
                  </a:lnTo>
                  <a:lnTo>
                    <a:pt x="1548" y="596"/>
                  </a:lnTo>
                  <a:lnTo>
                    <a:pt x="1523" y="497"/>
                  </a:lnTo>
                  <a:lnTo>
                    <a:pt x="1531" y="402"/>
                  </a:lnTo>
                  <a:lnTo>
                    <a:pt x="1413" y="335"/>
                  </a:lnTo>
                  <a:lnTo>
                    <a:pt x="1316" y="319"/>
                  </a:lnTo>
                  <a:lnTo>
                    <a:pt x="1275" y="343"/>
                  </a:lnTo>
                  <a:lnTo>
                    <a:pt x="1265" y="400"/>
                  </a:lnTo>
                  <a:lnTo>
                    <a:pt x="1286" y="443"/>
                  </a:lnTo>
                  <a:lnTo>
                    <a:pt x="1329" y="462"/>
                  </a:lnTo>
                  <a:lnTo>
                    <a:pt x="1380" y="470"/>
                  </a:lnTo>
                  <a:lnTo>
                    <a:pt x="1410" y="486"/>
                  </a:lnTo>
                  <a:lnTo>
                    <a:pt x="1359" y="648"/>
                  </a:lnTo>
                  <a:lnTo>
                    <a:pt x="1229" y="710"/>
                  </a:lnTo>
                  <a:lnTo>
                    <a:pt x="922" y="575"/>
                  </a:lnTo>
                  <a:lnTo>
                    <a:pt x="984" y="429"/>
                  </a:lnTo>
                  <a:lnTo>
                    <a:pt x="1030" y="445"/>
                  </a:lnTo>
                  <a:lnTo>
                    <a:pt x="1033" y="297"/>
                  </a:lnTo>
                  <a:lnTo>
                    <a:pt x="981" y="313"/>
                  </a:lnTo>
                  <a:lnTo>
                    <a:pt x="927" y="230"/>
                  </a:lnTo>
                  <a:lnTo>
                    <a:pt x="852" y="168"/>
                  </a:lnTo>
                  <a:lnTo>
                    <a:pt x="733" y="87"/>
                  </a:lnTo>
                  <a:lnTo>
                    <a:pt x="663" y="62"/>
                  </a:lnTo>
                  <a:lnTo>
                    <a:pt x="663" y="0"/>
                  </a:lnTo>
                  <a:lnTo>
                    <a:pt x="515" y="25"/>
                  </a:lnTo>
                  <a:lnTo>
                    <a:pt x="547" y="92"/>
                  </a:lnTo>
                  <a:lnTo>
                    <a:pt x="388" y="370"/>
                  </a:lnTo>
                  <a:lnTo>
                    <a:pt x="321" y="343"/>
                  </a:lnTo>
                  <a:lnTo>
                    <a:pt x="310" y="529"/>
                  </a:lnTo>
                  <a:lnTo>
                    <a:pt x="388" y="497"/>
                  </a:lnTo>
                  <a:lnTo>
                    <a:pt x="669" y="723"/>
                  </a:lnTo>
                  <a:lnTo>
                    <a:pt x="642" y="801"/>
                  </a:lnTo>
                  <a:lnTo>
                    <a:pt x="801" y="809"/>
                  </a:lnTo>
                  <a:lnTo>
                    <a:pt x="776" y="723"/>
                  </a:lnTo>
                  <a:lnTo>
                    <a:pt x="838" y="675"/>
                  </a:lnTo>
                  <a:lnTo>
                    <a:pt x="1087" y="995"/>
                  </a:lnTo>
                  <a:close/>
                </a:path>
              </a:pathLst>
            </a:custGeom>
            <a:solidFill>
              <a:srgbClr val="D9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0" name="Freeform 7"/>
            <p:cNvSpPr>
              <a:spLocks/>
            </p:cNvSpPr>
            <p:nvPr/>
          </p:nvSpPr>
          <p:spPr bwMode="auto">
            <a:xfrm>
              <a:off x="2137" y="3139"/>
              <a:ext cx="408" cy="320"/>
            </a:xfrm>
            <a:custGeom>
              <a:avLst/>
              <a:gdLst>
                <a:gd name="T0" fmla="*/ 405 w 408"/>
                <a:gd name="T1" fmla="*/ 320 h 320"/>
                <a:gd name="T2" fmla="*/ 17 w 408"/>
                <a:gd name="T3" fmla="*/ 153 h 320"/>
                <a:gd name="T4" fmla="*/ 0 w 408"/>
                <a:gd name="T5" fmla="*/ 0 h 320"/>
                <a:gd name="T6" fmla="*/ 408 w 408"/>
                <a:gd name="T7" fmla="*/ 261 h 320"/>
                <a:gd name="T8" fmla="*/ 405 w 408"/>
                <a:gd name="T9" fmla="*/ 320 h 320"/>
                <a:gd name="T10" fmla="*/ 405 w 408"/>
                <a:gd name="T11" fmla="*/ 320 h 3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8" h="320">
                  <a:moveTo>
                    <a:pt x="405" y="320"/>
                  </a:moveTo>
                  <a:lnTo>
                    <a:pt x="17" y="153"/>
                  </a:lnTo>
                  <a:lnTo>
                    <a:pt x="0" y="0"/>
                  </a:lnTo>
                  <a:lnTo>
                    <a:pt x="408" y="261"/>
                  </a:lnTo>
                  <a:lnTo>
                    <a:pt x="405" y="320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1" name="Freeform 8"/>
            <p:cNvSpPr>
              <a:spLocks/>
            </p:cNvSpPr>
            <p:nvPr/>
          </p:nvSpPr>
          <p:spPr bwMode="auto">
            <a:xfrm>
              <a:off x="2140" y="2839"/>
              <a:ext cx="1664" cy="599"/>
            </a:xfrm>
            <a:custGeom>
              <a:avLst/>
              <a:gdLst>
                <a:gd name="T0" fmla="*/ 1138 w 1664"/>
                <a:gd name="T1" fmla="*/ 599 h 599"/>
                <a:gd name="T2" fmla="*/ 0 w 1664"/>
                <a:gd name="T3" fmla="*/ 219 h 599"/>
                <a:gd name="T4" fmla="*/ 8 w 1664"/>
                <a:gd name="T5" fmla="*/ 0 h 599"/>
                <a:gd name="T6" fmla="*/ 795 w 1664"/>
                <a:gd name="T7" fmla="*/ 0 h 599"/>
                <a:gd name="T8" fmla="*/ 1664 w 1664"/>
                <a:gd name="T9" fmla="*/ 380 h 599"/>
                <a:gd name="T10" fmla="*/ 1629 w 1664"/>
                <a:gd name="T11" fmla="*/ 389 h 599"/>
                <a:gd name="T12" fmla="*/ 782 w 1664"/>
                <a:gd name="T13" fmla="*/ 224 h 599"/>
                <a:gd name="T14" fmla="*/ 580 w 1664"/>
                <a:gd name="T15" fmla="*/ 270 h 599"/>
                <a:gd name="T16" fmla="*/ 1084 w 1664"/>
                <a:gd name="T17" fmla="*/ 513 h 599"/>
                <a:gd name="T18" fmla="*/ 1138 w 1664"/>
                <a:gd name="T19" fmla="*/ 599 h 599"/>
                <a:gd name="T20" fmla="*/ 1138 w 1664"/>
                <a:gd name="T21" fmla="*/ 599 h 5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4" h="599">
                  <a:moveTo>
                    <a:pt x="1138" y="599"/>
                  </a:moveTo>
                  <a:lnTo>
                    <a:pt x="0" y="219"/>
                  </a:lnTo>
                  <a:lnTo>
                    <a:pt x="8" y="0"/>
                  </a:lnTo>
                  <a:lnTo>
                    <a:pt x="795" y="0"/>
                  </a:lnTo>
                  <a:lnTo>
                    <a:pt x="1664" y="380"/>
                  </a:lnTo>
                  <a:lnTo>
                    <a:pt x="1629" y="389"/>
                  </a:lnTo>
                  <a:lnTo>
                    <a:pt x="782" y="224"/>
                  </a:lnTo>
                  <a:lnTo>
                    <a:pt x="580" y="270"/>
                  </a:lnTo>
                  <a:lnTo>
                    <a:pt x="1084" y="513"/>
                  </a:lnTo>
                  <a:lnTo>
                    <a:pt x="1138" y="599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2" name="Freeform 9"/>
            <p:cNvSpPr>
              <a:spLocks/>
            </p:cNvSpPr>
            <p:nvPr/>
          </p:nvSpPr>
          <p:spPr bwMode="auto">
            <a:xfrm>
              <a:off x="3747" y="2912"/>
              <a:ext cx="254" cy="100"/>
            </a:xfrm>
            <a:custGeom>
              <a:avLst/>
              <a:gdLst>
                <a:gd name="T0" fmla="*/ 254 w 254"/>
                <a:gd name="T1" fmla="*/ 100 h 100"/>
                <a:gd name="T2" fmla="*/ 5 w 254"/>
                <a:gd name="T3" fmla="*/ 73 h 100"/>
                <a:gd name="T4" fmla="*/ 0 w 254"/>
                <a:gd name="T5" fmla="*/ 0 h 100"/>
                <a:gd name="T6" fmla="*/ 232 w 254"/>
                <a:gd name="T7" fmla="*/ 62 h 100"/>
                <a:gd name="T8" fmla="*/ 254 w 254"/>
                <a:gd name="T9" fmla="*/ 100 h 100"/>
                <a:gd name="T10" fmla="*/ 254 w 254"/>
                <a:gd name="T11" fmla="*/ 10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4" h="100">
                  <a:moveTo>
                    <a:pt x="254" y="100"/>
                  </a:moveTo>
                  <a:lnTo>
                    <a:pt x="5" y="73"/>
                  </a:lnTo>
                  <a:lnTo>
                    <a:pt x="0" y="0"/>
                  </a:lnTo>
                  <a:lnTo>
                    <a:pt x="232" y="62"/>
                  </a:lnTo>
                  <a:lnTo>
                    <a:pt x="254" y="100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3" name="Freeform 10"/>
            <p:cNvSpPr>
              <a:spLocks/>
            </p:cNvSpPr>
            <p:nvPr/>
          </p:nvSpPr>
          <p:spPr bwMode="auto">
            <a:xfrm>
              <a:off x="3618" y="1742"/>
              <a:ext cx="617" cy="596"/>
            </a:xfrm>
            <a:custGeom>
              <a:avLst/>
              <a:gdLst>
                <a:gd name="T0" fmla="*/ 294 w 617"/>
                <a:gd name="T1" fmla="*/ 596 h 596"/>
                <a:gd name="T2" fmla="*/ 450 w 617"/>
                <a:gd name="T3" fmla="*/ 218 h 596"/>
                <a:gd name="T4" fmla="*/ 498 w 617"/>
                <a:gd name="T5" fmla="*/ 253 h 596"/>
                <a:gd name="T6" fmla="*/ 558 w 617"/>
                <a:gd name="T7" fmla="*/ 321 h 596"/>
                <a:gd name="T8" fmla="*/ 617 w 617"/>
                <a:gd name="T9" fmla="*/ 245 h 596"/>
                <a:gd name="T10" fmla="*/ 558 w 617"/>
                <a:gd name="T11" fmla="*/ 191 h 596"/>
                <a:gd name="T12" fmla="*/ 477 w 617"/>
                <a:gd name="T13" fmla="*/ 132 h 596"/>
                <a:gd name="T14" fmla="*/ 488 w 617"/>
                <a:gd name="T15" fmla="*/ 67 h 596"/>
                <a:gd name="T16" fmla="*/ 423 w 617"/>
                <a:gd name="T17" fmla="*/ 48 h 596"/>
                <a:gd name="T18" fmla="*/ 399 w 617"/>
                <a:gd name="T19" fmla="*/ 105 h 596"/>
                <a:gd name="T20" fmla="*/ 307 w 617"/>
                <a:gd name="T21" fmla="*/ 75 h 596"/>
                <a:gd name="T22" fmla="*/ 310 w 617"/>
                <a:gd name="T23" fmla="*/ 5 h 596"/>
                <a:gd name="T24" fmla="*/ 234 w 617"/>
                <a:gd name="T25" fmla="*/ 0 h 596"/>
                <a:gd name="T26" fmla="*/ 213 w 617"/>
                <a:gd name="T27" fmla="*/ 46 h 596"/>
                <a:gd name="T28" fmla="*/ 145 w 617"/>
                <a:gd name="T29" fmla="*/ 51 h 596"/>
                <a:gd name="T30" fmla="*/ 129 w 617"/>
                <a:gd name="T31" fmla="*/ 0 h 596"/>
                <a:gd name="T32" fmla="*/ 5 w 617"/>
                <a:gd name="T33" fmla="*/ 5 h 596"/>
                <a:gd name="T34" fmla="*/ 0 w 617"/>
                <a:gd name="T35" fmla="*/ 129 h 596"/>
                <a:gd name="T36" fmla="*/ 48 w 617"/>
                <a:gd name="T37" fmla="*/ 129 h 596"/>
                <a:gd name="T38" fmla="*/ 37 w 617"/>
                <a:gd name="T39" fmla="*/ 504 h 596"/>
                <a:gd name="T40" fmla="*/ 99 w 617"/>
                <a:gd name="T41" fmla="*/ 523 h 596"/>
                <a:gd name="T42" fmla="*/ 129 w 617"/>
                <a:gd name="T43" fmla="*/ 137 h 596"/>
                <a:gd name="T44" fmla="*/ 202 w 617"/>
                <a:gd name="T45" fmla="*/ 135 h 596"/>
                <a:gd name="T46" fmla="*/ 121 w 617"/>
                <a:gd name="T47" fmla="*/ 534 h 596"/>
                <a:gd name="T48" fmla="*/ 194 w 617"/>
                <a:gd name="T49" fmla="*/ 553 h 596"/>
                <a:gd name="T50" fmla="*/ 280 w 617"/>
                <a:gd name="T51" fmla="*/ 145 h 596"/>
                <a:gd name="T52" fmla="*/ 350 w 617"/>
                <a:gd name="T53" fmla="*/ 170 h 596"/>
                <a:gd name="T54" fmla="*/ 369 w 617"/>
                <a:gd name="T55" fmla="*/ 180 h 596"/>
                <a:gd name="T56" fmla="*/ 226 w 617"/>
                <a:gd name="T57" fmla="*/ 571 h 596"/>
                <a:gd name="T58" fmla="*/ 294 w 617"/>
                <a:gd name="T59" fmla="*/ 596 h 596"/>
                <a:gd name="T60" fmla="*/ 294 w 617"/>
                <a:gd name="T61" fmla="*/ 596 h 5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17" h="596">
                  <a:moveTo>
                    <a:pt x="294" y="596"/>
                  </a:moveTo>
                  <a:lnTo>
                    <a:pt x="450" y="218"/>
                  </a:lnTo>
                  <a:lnTo>
                    <a:pt x="498" y="253"/>
                  </a:lnTo>
                  <a:lnTo>
                    <a:pt x="558" y="321"/>
                  </a:lnTo>
                  <a:lnTo>
                    <a:pt x="617" y="245"/>
                  </a:lnTo>
                  <a:lnTo>
                    <a:pt x="558" y="191"/>
                  </a:lnTo>
                  <a:lnTo>
                    <a:pt x="477" y="132"/>
                  </a:lnTo>
                  <a:lnTo>
                    <a:pt x="488" y="67"/>
                  </a:lnTo>
                  <a:lnTo>
                    <a:pt x="423" y="48"/>
                  </a:lnTo>
                  <a:lnTo>
                    <a:pt x="399" y="105"/>
                  </a:lnTo>
                  <a:lnTo>
                    <a:pt x="307" y="75"/>
                  </a:lnTo>
                  <a:lnTo>
                    <a:pt x="310" y="5"/>
                  </a:lnTo>
                  <a:lnTo>
                    <a:pt x="234" y="0"/>
                  </a:lnTo>
                  <a:lnTo>
                    <a:pt x="213" y="46"/>
                  </a:lnTo>
                  <a:lnTo>
                    <a:pt x="145" y="51"/>
                  </a:lnTo>
                  <a:lnTo>
                    <a:pt x="129" y="0"/>
                  </a:lnTo>
                  <a:lnTo>
                    <a:pt x="5" y="5"/>
                  </a:lnTo>
                  <a:lnTo>
                    <a:pt x="0" y="129"/>
                  </a:lnTo>
                  <a:lnTo>
                    <a:pt x="48" y="129"/>
                  </a:lnTo>
                  <a:lnTo>
                    <a:pt x="37" y="504"/>
                  </a:lnTo>
                  <a:lnTo>
                    <a:pt x="99" y="523"/>
                  </a:lnTo>
                  <a:lnTo>
                    <a:pt x="129" y="137"/>
                  </a:lnTo>
                  <a:lnTo>
                    <a:pt x="202" y="135"/>
                  </a:lnTo>
                  <a:lnTo>
                    <a:pt x="121" y="534"/>
                  </a:lnTo>
                  <a:lnTo>
                    <a:pt x="194" y="553"/>
                  </a:lnTo>
                  <a:lnTo>
                    <a:pt x="280" y="145"/>
                  </a:lnTo>
                  <a:lnTo>
                    <a:pt x="350" y="170"/>
                  </a:lnTo>
                  <a:lnTo>
                    <a:pt x="369" y="180"/>
                  </a:lnTo>
                  <a:lnTo>
                    <a:pt x="226" y="571"/>
                  </a:lnTo>
                  <a:lnTo>
                    <a:pt x="294" y="596"/>
                  </a:lnTo>
                  <a:close/>
                </a:path>
              </a:pathLst>
            </a:custGeom>
            <a:solidFill>
              <a:srgbClr val="D9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4" name="Freeform 11"/>
            <p:cNvSpPr>
              <a:spLocks/>
            </p:cNvSpPr>
            <p:nvPr/>
          </p:nvSpPr>
          <p:spPr bwMode="auto">
            <a:xfrm>
              <a:off x="1949" y="2197"/>
              <a:ext cx="622" cy="559"/>
            </a:xfrm>
            <a:custGeom>
              <a:avLst/>
              <a:gdLst>
                <a:gd name="T0" fmla="*/ 0 w 622"/>
                <a:gd name="T1" fmla="*/ 162 h 559"/>
                <a:gd name="T2" fmla="*/ 89 w 622"/>
                <a:gd name="T3" fmla="*/ 130 h 559"/>
                <a:gd name="T4" fmla="*/ 78 w 622"/>
                <a:gd name="T5" fmla="*/ 17 h 559"/>
                <a:gd name="T6" fmla="*/ 156 w 622"/>
                <a:gd name="T7" fmla="*/ 6 h 559"/>
                <a:gd name="T8" fmla="*/ 180 w 622"/>
                <a:gd name="T9" fmla="*/ 108 h 559"/>
                <a:gd name="T10" fmla="*/ 272 w 622"/>
                <a:gd name="T11" fmla="*/ 100 h 559"/>
                <a:gd name="T12" fmla="*/ 280 w 622"/>
                <a:gd name="T13" fmla="*/ 0 h 559"/>
                <a:gd name="T14" fmla="*/ 353 w 622"/>
                <a:gd name="T15" fmla="*/ 11 h 559"/>
                <a:gd name="T16" fmla="*/ 350 w 622"/>
                <a:gd name="T17" fmla="*/ 103 h 559"/>
                <a:gd name="T18" fmla="*/ 426 w 622"/>
                <a:gd name="T19" fmla="*/ 122 h 559"/>
                <a:gd name="T20" fmla="*/ 450 w 622"/>
                <a:gd name="T21" fmla="*/ 41 h 559"/>
                <a:gd name="T22" fmla="*/ 515 w 622"/>
                <a:gd name="T23" fmla="*/ 54 h 559"/>
                <a:gd name="T24" fmla="*/ 507 w 622"/>
                <a:gd name="T25" fmla="*/ 143 h 559"/>
                <a:gd name="T26" fmla="*/ 622 w 622"/>
                <a:gd name="T27" fmla="*/ 197 h 559"/>
                <a:gd name="T28" fmla="*/ 598 w 622"/>
                <a:gd name="T29" fmla="*/ 286 h 559"/>
                <a:gd name="T30" fmla="*/ 496 w 622"/>
                <a:gd name="T31" fmla="*/ 227 h 559"/>
                <a:gd name="T32" fmla="*/ 458 w 622"/>
                <a:gd name="T33" fmla="*/ 435 h 559"/>
                <a:gd name="T34" fmla="*/ 372 w 622"/>
                <a:gd name="T35" fmla="*/ 464 h 559"/>
                <a:gd name="T36" fmla="*/ 409 w 622"/>
                <a:gd name="T37" fmla="*/ 205 h 559"/>
                <a:gd name="T38" fmla="*/ 347 w 622"/>
                <a:gd name="T39" fmla="*/ 178 h 559"/>
                <a:gd name="T40" fmla="*/ 331 w 622"/>
                <a:gd name="T41" fmla="*/ 470 h 559"/>
                <a:gd name="T42" fmla="*/ 275 w 622"/>
                <a:gd name="T43" fmla="*/ 505 h 559"/>
                <a:gd name="T44" fmla="*/ 261 w 622"/>
                <a:gd name="T45" fmla="*/ 173 h 559"/>
                <a:gd name="T46" fmla="*/ 191 w 622"/>
                <a:gd name="T47" fmla="*/ 173 h 559"/>
                <a:gd name="T48" fmla="*/ 223 w 622"/>
                <a:gd name="T49" fmla="*/ 518 h 559"/>
                <a:gd name="T50" fmla="*/ 153 w 622"/>
                <a:gd name="T51" fmla="*/ 559 h 559"/>
                <a:gd name="T52" fmla="*/ 105 w 622"/>
                <a:gd name="T53" fmla="*/ 200 h 559"/>
                <a:gd name="T54" fmla="*/ 8 w 622"/>
                <a:gd name="T55" fmla="*/ 246 h 559"/>
                <a:gd name="T56" fmla="*/ 0 w 622"/>
                <a:gd name="T57" fmla="*/ 162 h 559"/>
                <a:gd name="T58" fmla="*/ 0 w 622"/>
                <a:gd name="T59" fmla="*/ 162 h 55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22" h="559">
                  <a:moveTo>
                    <a:pt x="0" y="162"/>
                  </a:moveTo>
                  <a:lnTo>
                    <a:pt x="89" y="130"/>
                  </a:lnTo>
                  <a:lnTo>
                    <a:pt x="78" y="17"/>
                  </a:lnTo>
                  <a:lnTo>
                    <a:pt x="156" y="6"/>
                  </a:lnTo>
                  <a:lnTo>
                    <a:pt x="180" y="108"/>
                  </a:lnTo>
                  <a:lnTo>
                    <a:pt x="272" y="100"/>
                  </a:lnTo>
                  <a:lnTo>
                    <a:pt x="280" y="0"/>
                  </a:lnTo>
                  <a:lnTo>
                    <a:pt x="353" y="11"/>
                  </a:lnTo>
                  <a:lnTo>
                    <a:pt x="350" y="103"/>
                  </a:lnTo>
                  <a:lnTo>
                    <a:pt x="426" y="122"/>
                  </a:lnTo>
                  <a:lnTo>
                    <a:pt x="450" y="41"/>
                  </a:lnTo>
                  <a:lnTo>
                    <a:pt x="515" y="54"/>
                  </a:lnTo>
                  <a:lnTo>
                    <a:pt x="507" y="143"/>
                  </a:lnTo>
                  <a:lnTo>
                    <a:pt x="622" y="197"/>
                  </a:lnTo>
                  <a:lnTo>
                    <a:pt x="598" y="286"/>
                  </a:lnTo>
                  <a:lnTo>
                    <a:pt x="496" y="227"/>
                  </a:lnTo>
                  <a:lnTo>
                    <a:pt x="458" y="435"/>
                  </a:lnTo>
                  <a:lnTo>
                    <a:pt x="372" y="464"/>
                  </a:lnTo>
                  <a:lnTo>
                    <a:pt x="409" y="205"/>
                  </a:lnTo>
                  <a:lnTo>
                    <a:pt x="347" y="178"/>
                  </a:lnTo>
                  <a:lnTo>
                    <a:pt x="331" y="470"/>
                  </a:lnTo>
                  <a:lnTo>
                    <a:pt x="275" y="505"/>
                  </a:lnTo>
                  <a:lnTo>
                    <a:pt x="261" y="173"/>
                  </a:lnTo>
                  <a:lnTo>
                    <a:pt x="191" y="173"/>
                  </a:lnTo>
                  <a:lnTo>
                    <a:pt x="223" y="518"/>
                  </a:lnTo>
                  <a:lnTo>
                    <a:pt x="153" y="559"/>
                  </a:lnTo>
                  <a:lnTo>
                    <a:pt x="105" y="200"/>
                  </a:lnTo>
                  <a:lnTo>
                    <a:pt x="8" y="246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D9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5" name="Freeform 12"/>
            <p:cNvSpPr>
              <a:spLocks/>
            </p:cNvSpPr>
            <p:nvPr/>
          </p:nvSpPr>
          <p:spPr bwMode="auto">
            <a:xfrm>
              <a:off x="3464" y="1642"/>
              <a:ext cx="89" cy="588"/>
            </a:xfrm>
            <a:custGeom>
              <a:avLst/>
              <a:gdLst>
                <a:gd name="T0" fmla="*/ 38 w 89"/>
                <a:gd name="T1" fmla="*/ 0 h 588"/>
                <a:gd name="T2" fmla="*/ 78 w 89"/>
                <a:gd name="T3" fmla="*/ 183 h 588"/>
                <a:gd name="T4" fmla="*/ 89 w 89"/>
                <a:gd name="T5" fmla="*/ 361 h 588"/>
                <a:gd name="T6" fmla="*/ 78 w 89"/>
                <a:gd name="T7" fmla="*/ 588 h 588"/>
                <a:gd name="T8" fmla="*/ 30 w 89"/>
                <a:gd name="T9" fmla="*/ 588 h 588"/>
                <a:gd name="T10" fmla="*/ 13 w 89"/>
                <a:gd name="T11" fmla="*/ 270 h 588"/>
                <a:gd name="T12" fmla="*/ 0 w 89"/>
                <a:gd name="T13" fmla="*/ 8 h 588"/>
                <a:gd name="T14" fmla="*/ 38 w 89"/>
                <a:gd name="T15" fmla="*/ 0 h 588"/>
                <a:gd name="T16" fmla="*/ 38 w 89"/>
                <a:gd name="T17" fmla="*/ 0 h 5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588">
                  <a:moveTo>
                    <a:pt x="38" y="0"/>
                  </a:moveTo>
                  <a:lnTo>
                    <a:pt x="78" y="183"/>
                  </a:lnTo>
                  <a:lnTo>
                    <a:pt x="89" y="361"/>
                  </a:lnTo>
                  <a:lnTo>
                    <a:pt x="78" y="588"/>
                  </a:lnTo>
                  <a:lnTo>
                    <a:pt x="30" y="588"/>
                  </a:lnTo>
                  <a:lnTo>
                    <a:pt x="13" y="270"/>
                  </a:lnTo>
                  <a:lnTo>
                    <a:pt x="0" y="8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6" name="Freeform 13"/>
            <p:cNvSpPr>
              <a:spLocks/>
            </p:cNvSpPr>
            <p:nvPr/>
          </p:nvSpPr>
          <p:spPr bwMode="auto">
            <a:xfrm>
              <a:off x="2027" y="2410"/>
              <a:ext cx="2036" cy="642"/>
            </a:xfrm>
            <a:custGeom>
              <a:avLst/>
              <a:gdLst>
                <a:gd name="T0" fmla="*/ 11 w 2036"/>
                <a:gd name="T1" fmla="*/ 451 h 642"/>
                <a:gd name="T2" fmla="*/ 331 w 2036"/>
                <a:gd name="T3" fmla="*/ 532 h 642"/>
                <a:gd name="T4" fmla="*/ 518 w 2036"/>
                <a:gd name="T5" fmla="*/ 569 h 642"/>
                <a:gd name="T6" fmla="*/ 1038 w 2036"/>
                <a:gd name="T7" fmla="*/ 351 h 642"/>
                <a:gd name="T8" fmla="*/ 1771 w 2036"/>
                <a:gd name="T9" fmla="*/ 95 h 642"/>
                <a:gd name="T10" fmla="*/ 2036 w 2036"/>
                <a:gd name="T11" fmla="*/ 0 h 642"/>
                <a:gd name="T12" fmla="*/ 2006 w 2036"/>
                <a:gd name="T13" fmla="*/ 100 h 642"/>
                <a:gd name="T14" fmla="*/ 1631 w 2036"/>
                <a:gd name="T15" fmla="*/ 216 h 642"/>
                <a:gd name="T16" fmla="*/ 1038 w 2036"/>
                <a:gd name="T17" fmla="*/ 451 h 642"/>
                <a:gd name="T18" fmla="*/ 520 w 2036"/>
                <a:gd name="T19" fmla="*/ 642 h 642"/>
                <a:gd name="T20" fmla="*/ 0 w 2036"/>
                <a:gd name="T21" fmla="*/ 575 h 642"/>
                <a:gd name="T22" fmla="*/ 0 w 2036"/>
                <a:gd name="T23" fmla="*/ 494 h 642"/>
                <a:gd name="T24" fmla="*/ 11 w 2036"/>
                <a:gd name="T25" fmla="*/ 451 h 642"/>
                <a:gd name="T26" fmla="*/ 11 w 2036"/>
                <a:gd name="T27" fmla="*/ 451 h 6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6" h="642">
                  <a:moveTo>
                    <a:pt x="11" y="451"/>
                  </a:moveTo>
                  <a:lnTo>
                    <a:pt x="331" y="532"/>
                  </a:lnTo>
                  <a:lnTo>
                    <a:pt x="518" y="569"/>
                  </a:lnTo>
                  <a:lnTo>
                    <a:pt x="1038" y="351"/>
                  </a:lnTo>
                  <a:lnTo>
                    <a:pt x="1771" y="95"/>
                  </a:lnTo>
                  <a:lnTo>
                    <a:pt x="2036" y="0"/>
                  </a:lnTo>
                  <a:lnTo>
                    <a:pt x="2006" y="100"/>
                  </a:lnTo>
                  <a:lnTo>
                    <a:pt x="1631" y="216"/>
                  </a:lnTo>
                  <a:lnTo>
                    <a:pt x="1038" y="451"/>
                  </a:lnTo>
                  <a:lnTo>
                    <a:pt x="520" y="642"/>
                  </a:lnTo>
                  <a:lnTo>
                    <a:pt x="0" y="575"/>
                  </a:lnTo>
                  <a:lnTo>
                    <a:pt x="0" y="494"/>
                  </a:lnTo>
                  <a:lnTo>
                    <a:pt x="11" y="451"/>
                  </a:lnTo>
                  <a:close/>
                </a:path>
              </a:pathLst>
            </a:custGeom>
            <a:solidFill>
              <a:srgbClr val="FF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7" name="Freeform 14"/>
            <p:cNvSpPr>
              <a:spLocks/>
            </p:cNvSpPr>
            <p:nvPr/>
          </p:nvSpPr>
          <p:spPr bwMode="auto">
            <a:xfrm>
              <a:off x="3752" y="2454"/>
              <a:ext cx="243" cy="132"/>
            </a:xfrm>
            <a:custGeom>
              <a:avLst/>
              <a:gdLst>
                <a:gd name="T0" fmla="*/ 211 w 243"/>
                <a:gd name="T1" fmla="*/ 2 h 132"/>
                <a:gd name="T2" fmla="*/ 227 w 243"/>
                <a:gd name="T3" fmla="*/ 18 h 132"/>
                <a:gd name="T4" fmla="*/ 238 w 243"/>
                <a:gd name="T5" fmla="*/ 29 h 132"/>
                <a:gd name="T6" fmla="*/ 238 w 243"/>
                <a:gd name="T7" fmla="*/ 43 h 132"/>
                <a:gd name="T8" fmla="*/ 224 w 243"/>
                <a:gd name="T9" fmla="*/ 59 h 132"/>
                <a:gd name="T10" fmla="*/ 208 w 243"/>
                <a:gd name="T11" fmla="*/ 67 h 132"/>
                <a:gd name="T12" fmla="*/ 189 w 243"/>
                <a:gd name="T13" fmla="*/ 72 h 132"/>
                <a:gd name="T14" fmla="*/ 168 w 243"/>
                <a:gd name="T15" fmla="*/ 75 h 132"/>
                <a:gd name="T16" fmla="*/ 146 w 243"/>
                <a:gd name="T17" fmla="*/ 78 h 132"/>
                <a:gd name="T18" fmla="*/ 127 w 243"/>
                <a:gd name="T19" fmla="*/ 83 h 132"/>
                <a:gd name="T20" fmla="*/ 108 w 243"/>
                <a:gd name="T21" fmla="*/ 94 h 132"/>
                <a:gd name="T22" fmla="*/ 98 w 243"/>
                <a:gd name="T23" fmla="*/ 105 h 132"/>
                <a:gd name="T24" fmla="*/ 84 w 243"/>
                <a:gd name="T25" fmla="*/ 113 h 132"/>
                <a:gd name="T26" fmla="*/ 71 w 243"/>
                <a:gd name="T27" fmla="*/ 118 h 132"/>
                <a:gd name="T28" fmla="*/ 57 w 243"/>
                <a:gd name="T29" fmla="*/ 124 h 132"/>
                <a:gd name="T30" fmla="*/ 46 w 243"/>
                <a:gd name="T31" fmla="*/ 126 h 132"/>
                <a:gd name="T32" fmla="*/ 33 w 243"/>
                <a:gd name="T33" fmla="*/ 129 h 132"/>
                <a:gd name="T34" fmla="*/ 19 w 243"/>
                <a:gd name="T35" fmla="*/ 129 h 132"/>
                <a:gd name="T36" fmla="*/ 6 w 243"/>
                <a:gd name="T37" fmla="*/ 124 h 132"/>
                <a:gd name="T38" fmla="*/ 0 w 243"/>
                <a:gd name="T39" fmla="*/ 110 h 132"/>
                <a:gd name="T40" fmla="*/ 6 w 243"/>
                <a:gd name="T41" fmla="*/ 91 h 132"/>
                <a:gd name="T42" fmla="*/ 19 w 243"/>
                <a:gd name="T43" fmla="*/ 78 h 132"/>
                <a:gd name="T44" fmla="*/ 36 w 243"/>
                <a:gd name="T45" fmla="*/ 67 h 132"/>
                <a:gd name="T46" fmla="*/ 54 w 243"/>
                <a:gd name="T47" fmla="*/ 62 h 132"/>
                <a:gd name="T48" fmla="*/ 73 w 243"/>
                <a:gd name="T49" fmla="*/ 51 h 132"/>
                <a:gd name="T50" fmla="*/ 89 w 243"/>
                <a:gd name="T51" fmla="*/ 45 h 132"/>
                <a:gd name="T52" fmla="*/ 108 w 243"/>
                <a:gd name="T53" fmla="*/ 35 h 132"/>
                <a:gd name="T54" fmla="*/ 127 w 243"/>
                <a:gd name="T55" fmla="*/ 27 h 132"/>
                <a:gd name="T56" fmla="*/ 149 w 243"/>
                <a:gd name="T57" fmla="*/ 21 h 132"/>
                <a:gd name="T58" fmla="*/ 173 w 243"/>
                <a:gd name="T59" fmla="*/ 13 h 132"/>
                <a:gd name="T60" fmla="*/ 195 w 243"/>
                <a:gd name="T61" fmla="*/ 5 h 132"/>
                <a:gd name="T62" fmla="*/ 208 w 243"/>
                <a:gd name="T63" fmla="*/ 0 h 1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3" h="132">
                  <a:moveTo>
                    <a:pt x="208" y="0"/>
                  </a:moveTo>
                  <a:lnTo>
                    <a:pt x="211" y="2"/>
                  </a:lnTo>
                  <a:lnTo>
                    <a:pt x="222" y="13"/>
                  </a:lnTo>
                  <a:lnTo>
                    <a:pt x="227" y="18"/>
                  </a:lnTo>
                  <a:lnTo>
                    <a:pt x="232" y="24"/>
                  </a:lnTo>
                  <a:lnTo>
                    <a:pt x="238" y="29"/>
                  </a:lnTo>
                  <a:lnTo>
                    <a:pt x="243" y="32"/>
                  </a:lnTo>
                  <a:lnTo>
                    <a:pt x="238" y="43"/>
                  </a:lnTo>
                  <a:lnTo>
                    <a:pt x="232" y="51"/>
                  </a:lnTo>
                  <a:lnTo>
                    <a:pt x="224" y="59"/>
                  </a:lnTo>
                  <a:lnTo>
                    <a:pt x="216" y="64"/>
                  </a:lnTo>
                  <a:lnTo>
                    <a:pt x="208" y="67"/>
                  </a:lnTo>
                  <a:lnTo>
                    <a:pt x="197" y="70"/>
                  </a:lnTo>
                  <a:lnTo>
                    <a:pt x="189" y="72"/>
                  </a:lnTo>
                  <a:lnTo>
                    <a:pt x="178" y="75"/>
                  </a:lnTo>
                  <a:lnTo>
                    <a:pt x="168" y="75"/>
                  </a:lnTo>
                  <a:lnTo>
                    <a:pt x="157" y="75"/>
                  </a:lnTo>
                  <a:lnTo>
                    <a:pt x="146" y="78"/>
                  </a:lnTo>
                  <a:lnTo>
                    <a:pt x="138" y="81"/>
                  </a:lnTo>
                  <a:lnTo>
                    <a:pt x="127" y="83"/>
                  </a:lnTo>
                  <a:lnTo>
                    <a:pt x="119" y="89"/>
                  </a:lnTo>
                  <a:lnTo>
                    <a:pt x="108" y="94"/>
                  </a:lnTo>
                  <a:lnTo>
                    <a:pt x="103" y="105"/>
                  </a:lnTo>
                  <a:lnTo>
                    <a:pt x="98" y="105"/>
                  </a:lnTo>
                  <a:lnTo>
                    <a:pt x="89" y="110"/>
                  </a:lnTo>
                  <a:lnTo>
                    <a:pt x="84" y="113"/>
                  </a:lnTo>
                  <a:lnTo>
                    <a:pt x="76" y="116"/>
                  </a:lnTo>
                  <a:lnTo>
                    <a:pt x="71" y="118"/>
                  </a:lnTo>
                  <a:lnTo>
                    <a:pt x="63" y="121"/>
                  </a:lnTo>
                  <a:lnTo>
                    <a:pt x="57" y="124"/>
                  </a:lnTo>
                  <a:lnTo>
                    <a:pt x="52" y="126"/>
                  </a:lnTo>
                  <a:lnTo>
                    <a:pt x="46" y="126"/>
                  </a:lnTo>
                  <a:lnTo>
                    <a:pt x="38" y="129"/>
                  </a:lnTo>
                  <a:lnTo>
                    <a:pt x="33" y="129"/>
                  </a:lnTo>
                  <a:lnTo>
                    <a:pt x="27" y="132"/>
                  </a:lnTo>
                  <a:lnTo>
                    <a:pt x="19" y="129"/>
                  </a:lnTo>
                  <a:lnTo>
                    <a:pt x="14" y="126"/>
                  </a:lnTo>
                  <a:lnTo>
                    <a:pt x="6" y="124"/>
                  </a:lnTo>
                  <a:lnTo>
                    <a:pt x="0" y="121"/>
                  </a:lnTo>
                  <a:lnTo>
                    <a:pt x="0" y="110"/>
                  </a:lnTo>
                  <a:lnTo>
                    <a:pt x="3" y="99"/>
                  </a:lnTo>
                  <a:lnTo>
                    <a:pt x="6" y="91"/>
                  </a:lnTo>
                  <a:lnTo>
                    <a:pt x="14" y="86"/>
                  </a:lnTo>
                  <a:lnTo>
                    <a:pt x="19" y="78"/>
                  </a:lnTo>
                  <a:lnTo>
                    <a:pt x="27" y="72"/>
                  </a:lnTo>
                  <a:lnTo>
                    <a:pt x="36" y="67"/>
                  </a:lnTo>
                  <a:lnTo>
                    <a:pt x="46" y="64"/>
                  </a:lnTo>
                  <a:lnTo>
                    <a:pt x="54" y="62"/>
                  </a:lnTo>
                  <a:lnTo>
                    <a:pt x="63" y="56"/>
                  </a:lnTo>
                  <a:lnTo>
                    <a:pt x="73" y="51"/>
                  </a:lnTo>
                  <a:lnTo>
                    <a:pt x="81" y="48"/>
                  </a:lnTo>
                  <a:lnTo>
                    <a:pt x="89" y="45"/>
                  </a:lnTo>
                  <a:lnTo>
                    <a:pt x="100" y="40"/>
                  </a:lnTo>
                  <a:lnTo>
                    <a:pt x="108" y="35"/>
                  </a:lnTo>
                  <a:lnTo>
                    <a:pt x="116" y="29"/>
                  </a:lnTo>
                  <a:lnTo>
                    <a:pt x="127" y="27"/>
                  </a:lnTo>
                  <a:lnTo>
                    <a:pt x="138" y="24"/>
                  </a:lnTo>
                  <a:lnTo>
                    <a:pt x="149" y="21"/>
                  </a:lnTo>
                  <a:lnTo>
                    <a:pt x="162" y="18"/>
                  </a:lnTo>
                  <a:lnTo>
                    <a:pt x="173" y="13"/>
                  </a:lnTo>
                  <a:lnTo>
                    <a:pt x="184" y="10"/>
                  </a:lnTo>
                  <a:lnTo>
                    <a:pt x="195" y="5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8" name="Freeform 15"/>
            <p:cNvSpPr>
              <a:spLocks/>
            </p:cNvSpPr>
            <p:nvPr/>
          </p:nvSpPr>
          <p:spPr bwMode="auto">
            <a:xfrm>
              <a:off x="2712" y="2796"/>
              <a:ext cx="420" cy="162"/>
            </a:xfrm>
            <a:custGeom>
              <a:avLst/>
              <a:gdLst>
                <a:gd name="T0" fmla="*/ 391 w 420"/>
                <a:gd name="T1" fmla="*/ 3 h 162"/>
                <a:gd name="T2" fmla="*/ 407 w 420"/>
                <a:gd name="T3" fmla="*/ 16 h 162"/>
                <a:gd name="T4" fmla="*/ 418 w 420"/>
                <a:gd name="T5" fmla="*/ 27 h 162"/>
                <a:gd name="T6" fmla="*/ 415 w 420"/>
                <a:gd name="T7" fmla="*/ 38 h 162"/>
                <a:gd name="T8" fmla="*/ 401 w 420"/>
                <a:gd name="T9" fmla="*/ 46 h 162"/>
                <a:gd name="T10" fmla="*/ 391 w 420"/>
                <a:gd name="T11" fmla="*/ 54 h 162"/>
                <a:gd name="T12" fmla="*/ 377 w 420"/>
                <a:gd name="T13" fmla="*/ 62 h 162"/>
                <a:gd name="T14" fmla="*/ 364 w 420"/>
                <a:gd name="T15" fmla="*/ 70 h 162"/>
                <a:gd name="T16" fmla="*/ 348 w 420"/>
                <a:gd name="T17" fmla="*/ 76 h 162"/>
                <a:gd name="T18" fmla="*/ 334 w 420"/>
                <a:gd name="T19" fmla="*/ 78 h 162"/>
                <a:gd name="T20" fmla="*/ 318 w 420"/>
                <a:gd name="T21" fmla="*/ 81 h 162"/>
                <a:gd name="T22" fmla="*/ 302 w 420"/>
                <a:gd name="T23" fmla="*/ 84 h 162"/>
                <a:gd name="T24" fmla="*/ 286 w 420"/>
                <a:gd name="T25" fmla="*/ 86 h 162"/>
                <a:gd name="T26" fmla="*/ 269 w 420"/>
                <a:gd name="T27" fmla="*/ 89 h 162"/>
                <a:gd name="T28" fmla="*/ 253 w 420"/>
                <a:gd name="T29" fmla="*/ 92 h 162"/>
                <a:gd name="T30" fmla="*/ 237 w 420"/>
                <a:gd name="T31" fmla="*/ 92 h 162"/>
                <a:gd name="T32" fmla="*/ 221 w 420"/>
                <a:gd name="T33" fmla="*/ 97 h 162"/>
                <a:gd name="T34" fmla="*/ 205 w 420"/>
                <a:gd name="T35" fmla="*/ 100 h 162"/>
                <a:gd name="T36" fmla="*/ 191 w 420"/>
                <a:gd name="T37" fmla="*/ 105 h 162"/>
                <a:gd name="T38" fmla="*/ 172 w 420"/>
                <a:gd name="T39" fmla="*/ 113 h 162"/>
                <a:gd name="T40" fmla="*/ 151 w 420"/>
                <a:gd name="T41" fmla="*/ 121 h 162"/>
                <a:gd name="T42" fmla="*/ 129 w 420"/>
                <a:gd name="T43" fmla="*/ 130 h 162"/>
                <a:gd name="T44" fmla="*/ 108 w 420"/>
                <a:gd name="T45" fmla="*/ 140 h 162"/>
                <a:gd name="T46" fmla="*/ 86 w 420"/>
                <a:gd name="T47" fmla="*/ 151 h 162"/>
                <a:gd name="T48" fmla="*/ 64 w 420"/>
                <a:gd name="T49" fmla="*/ 156 h 162"/>
                <a:gd name="T50" fmla="*/ 46 w 420"/>
                <a:gd name="T51" fmla="*/ 159 h 162"/>
                <a:gd name="T52" fmla="*/ 35 w 420"/>
                <a:gd name="T53" fmla="*/ 162 h 162"/>
                <a:gd name="T54" fmla="*/ 24 w 420"/>
                <a:gd name="T55" fmla="*/ 159 h 162"/>
                <a:gd name="T56" fmla="*/ 10 w 420"/>
                <a:gd name="T57" fmla="*/ 159 h 162"/>
                <a:gd name="T58" fmla="*/ 2 w 420"/>
                <a:gd name="T59" fmla="*/ 146 h 162"/>
                <a:gd name="T60" fmla="*/ 0 w 420"/>
                <a:gd name="T61" fmla="*/ 130 h 162"/>
                <a:gd name="T62" fmla="*/ 8 w 420"/>
                <a:gd name="T63" fmla="*/ 119 h 162"/>
                <a:gd name="T64" fmla="*/ 29 w 420"/>
                <a:gd name="T65" fmla="*/ 108 h 162"/>
                <a:gd name="T66" fmla="*/ 48 w 420"/>
                <a:gd name="T67" fmla="*/ 100 h 162"/>
                <a:gd name="T68" fmla="*/ 70 w 420"/>
                <a:gd name="T69" fmla="*/ 92 h 162"/>
                <a:gd name="T70" fmla="*/ 91 w 420"/>
                <a:gd name="T71" fmla="*/ 84 h 162"/>
                <a:gd name="T72" fmla="*/ 110 w 420"/>
                <a:gd name="T73" fmla="*/ 76 h 162"/>
                <a:gd name="T74" fmla="*/ 132 w 420"/>
                <a:gd name="T75" fmla="*/ 68 h 162"/>
                <a:gd name="T76" fmla="*/ 153 w 420"/>
                <a:gd name="T77" fmla="*/ 59 h 162"/>
                <a:gd name="T78" fmla="*/ 172 w 420"/>
                <a:gd name="T79" fmla="*/ 54 h 162"/>
                <a:gd name="T80" fmla="*/ 194 w 420"/>
                <a:gd name="T81" fmla="*/ 46 h 162"/>
                <a:gd name="T82" fmla="*/ 215 w 420"/>
                <a:gd name="T83" fmla="*/ 38 h 162"/>
                <a:gd name="T84" fmla="*/ 237 w 420"/>
                <a:gd name="T85" fmla="*/ 32 h 162"/>
                <a:gd name="T86" fmla="*/ 259 w 420"/>
                <a:gd name="T87" fmla="*/ 27 h 162"/>
                <a:gd name="T88" fmla="*/ 280 w 420"/>
                <a:gd name="T89" fmla="*/ 22 h 162"/>
                <a:gd name="T90" fmla="*/ 302 w 420"/>
                <a:gd name="T91" fmla="*/ 19 h 162"/>
                <a:gd name="T92" fmla="*/ 323 w 420"/>
                <a:gd name="T93" fmla="*/ 16 h 162"/>
                <a:gd name="T94" fmla="*/ 342 w 420"/>
                <a:gd name="T95" fmla="*/ 16 h 162"/>
                <a:gd name="T96" fmla="*/ 356 w 420"/>
                <a:gd name="T97" fmla="*/ 11 h 162"/>
                <a:gd name="T98" fmla="*/ 372 w 420"/>
                <a:gd name="T99" fmla="*/ 5 h 162"/>
                <a:gd name="T100" fmla="*/ 383 w 420"/>
                <a:gd name="T101" fmla="*/ 0 h 162"/>
                <a:gd name="T102" fmla="*/ 385 w 420"/>
                <a:gd name="T103" fmla="*/ 0 h 16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20" h="162">
                  <a:moveTo>
                    <a:pt x="385" y="0"/>
                  </a:moveTo>
                  <a:lnTo>
                    <a:pt x="391" y="3"/>
                  </a:lnTo>
                  <a:lnTo>
                    <a:pt x="401" y="11"/>
                  </a:lnTo>
                  <a:lnTo>
                    <a:pt x="407" y="16"/>
                  </a:lnTo>
                  <a:lnTo>
                    <a:pt x="412" y="22"/>
                  </a:lnTo>
                  <a:lnTo>
                    <a:pt x="418" y="27"/>
                  </a:lnTo>
                  <a:lnTo>
                    <a:pt x="420" y="32"/>
                  </a:lnTo>
                  <a:lnTo>
                    <a:pt x="415" y="38"/>
                  </a:lnTo>
                  <a:lnTo>
                    <a:pt x="410" y="43"/>
                  </a:lnTo>
                  <a:lnTo>
                    <a:pt x="401" y="46"/>
                  </a:lnTo>
                  <a:lnTo>
                    <a:pt x="396" y="51"/>
                  </a:lnTo>
                  <a:lnTo>
                    <a:pt x="391" y="54"/>
                  </a:lnTo>
                  <a:lnTo>
                    <a:pt x="383" y="59"/>
                  </a:lnTo>
                  <a:lnTo>
                    <a:pt x="377" y="62"/>
                  </a:lnTo>
                  <a:lnTo>
                    <a:pt x="369" y="68"/>
                  </a:lnTo>
                  <a:lnTo>
                    <a:pt x="364" y="70"/>
                  </a:lnTo>
                  <a:lnTo>
                    <a:pt x="356" y="73"/>
                  </a:lnTo>
                  <a:lnTo>
                    <a:pt x="348" y="76"/>
                  </a:lnTo>
                  <a:lnTo>
                    <a:pt x="342" y="76"/>
                  </a:lnTo>
                  <a:lnTo>
                    <a:pt x="334" y="78"/>
                  </a:lnTo>
                  <a:lnTo>
                    <a:pt x="326" y="81"/>
                  </a:lnTo>
                  <a:lnTo>
                    <a:pt x="318" y="81"/>
                  </a:lnTo>
                  <a:lnTo>
                    <a:pt x="310" y="84"/>
                  </a:lnTo>
                  <a:lnTo>
                    <a:pt x="302" y="84"/>
                  </a:lnTo>
                  <a:lnTo>
                    <a:pt x="294" y="86"/>
                  </a:lnTo>
                  <a:lnTo>
                    <a:pt x="286" y="86"/>
                  </a:lnTo>
                  <a:lnTo>
                    <a:pt x="277" y="89"/>
                  </a:lnTo>
                  <a:lnTo>
                    <a:pt x="269" y="89"/>
                  </a:lnTo>
                  <a:lnTo>
                    <a:pt x="261" y="89"/>
                  </a:lnTo>
                  <a:lnTo>
                    <a:pt x="253" y="92"/>
                  </a:lnTo>
                  <a:lnTo>
                    <a:pt x="245" y="92"/>
                  </a:lnTo>
                  <a:lnTo>
                    <a:pt x="237" y="92"/>
                  </a:lnTo>
                  <a:lnTo>
                    <a:pt x="229" y="94"/>
                  </a:lnTo>
                  <a:lnTo>
                    <a:pt x="221" y="97"/>
                  </a:lnTo>
                  <a:lnTo>
                    <a:pt x="213" y="97"/>
                  </a:lnTo>
                  <a:lnTo>
                    <a:pt x="205" y="100"/>
                  </a:lnTo>
                  <a:lnTo>
                    <a:pt x="199" y="103"/>
                  </a:lnTo>
                  <a:lnTo>
                    <a:pt x="191" y="105"/>
                  </a:lnTo>
                  <a:lnTo>
                    <a:pt x="186" y="108"/>
                  </a:lnTo>
                  <a:lnTo>
                    <a:pt x="172" y="113"/>
                  </a:lnTo>
                  <a:lnTo>
                    <a:pt x="161" y="116"/>
                  </a:lnTo>
                  <a:lnTo>
                    <a:pt x="151" y="121"/>
                  </a:lnTo>
                  <a:lnTo>
                    <a:pt x="140" y="127"/>
                  </a:lnTo>
                  <a:lnTo>
                    <a:pt x="129" y="130"/>
                  </a:lnTo>
                  <a:lnTo>
                    <a:pt x="118" y="135"/>
                  </a:lnTo>
                  <a:lnTo>
                    <a:pt x="108" y="140"/>
                  </a:lnTo>
                  <a:lnTo>
                    <a:pt x="97" y="146"/>
                  </a:lnTo>
                  <a:lnTo>
                    <a:pt x="86" y="151"/>
                  </a:lnTo>
                  <a:lnTo>
                    <a:pt x="75" y="154"/>
                  </a:lnTo>
                  <a:lnTo>
                    <a:pt x="64" y="156"/>
                  </a:lnTo>
                  <a:lnTo>
                    <a:pt x="54" y="159"/>
                  </a:lnTo>
                  <a:lnTo>
                    <a:pt x="46" y="159"/>
                  </a:lnTo>
                  <a:lnTo>
                    <a:pt x="40" y="162"/>
                  </a:lnTo>
                  <a:lnTo>
                    <a:pt x="35" y="162"/>
                  </a:lnTo>
                  <a:lnTo>
                    <a:pt x="29" y="162"/>
                  </a:lnTo>
                  <a:lnTo>
                    <a:pt x="24" y="159"/>
                  </a:lnTo>
                  <a:lnTo>
                    <a:pt x="16" y="159"/>
                  </a:lnTo>
                  <a:lnTo>
                    <a:pt x="10" y="159"/>
                  </a:lnTo>
                  <a:lnTo>
                    <a:pt x="5" y="156"/>
                  </a:lnTo>
                  <a:lnTo>
                    <a:pt x="2" y="146"/>
                  </a:lnTo>
                  <a:lnTo>
                    <a:pt x="0" y="138"/>
                  </a:lnTo>
                  <a:lnTo>
                    <a:pt x="0" y="130"/>
                  </a:lnTo>
                  <a:lnTo>
                    <a:pt x="0" y="121"/>
                  </a:lnTo>
                  <a:lnTo>
                    <a:pt x="8" y="119"/>
                  </a:lnTo>
                  <a:lnTo>
                    <a:pt x="19" y="113"/>
                  </a:lnTo>
                  <a:lnTo>
                    <a:pt x="29" y="108"/>
                  </a:lnTo>
                  <a:lnTo>
                    <a:pt x="40" y="105"/>
                  </a:lnTo>
                  <a:lnTo>
                    <a:pt x="48" y="100"/>
                  </a:lnTo>
                  <a:lnTo>
                    <a:pt x="59" y="97"/>
                  </a:lnTo>
                  <a:lnTo>
                    <a:pt x="70" y="92"/>
                  </a:lnTo>
                  <a:lnTo>
                    <a:pt x="81" y="89"/>
                  </a:lnTo>
                  <a:lnTo>
                    <a:pt x="91" y="84"/>
                  </a:lnTo>
                  <a:lnTo>
                    <a:pt x="102" y="81"/>
                  </a:lnTo>
                  <a:lnTo>
                    <a:pt x="110" y="76"/>
                  </a:lnTo>
                  <a:lnTo>
                    <a:pt x="121" y="73"/>
                  </a:lnTo>
                  <a:lnTo>
                    <a:pt x="132" y="68"/>
                  </a:lnTo>
                  <a:lnTo>
                    <a:pt x="143" y="65"/>
                  </a:lnTo>
                  <a:lnTo>
                    <a:pt x="153" y="59"/>
                  </a:lnTo>
                  <a:lnTo>
                    <a:pt x="164" y="57"/>
                  </a:lnTo>
                  <a:lnTo>
                    <a:pt x="172" y="54"/>
                  </a:lnTo>
                  <a:lnTo>
                    <a:pt x="183" y="49"/>
                  </a:lnTo>
                  <a:lnTo>
                    <a:pt x="194" y="46"/>
                  </a:lnTo>
                  <a:lnTo>
                    <a:pt x="205" y="43"/>
                  </a:lnTo>
                  <a:lnTo>
                    <a:pt x="215" y="38"/>
                  </a:lnTo>
                  <a:lnTo>
                    <a:pt x="226" y="35"/>
                  </a:lnTo>
                  <a:lnTo>
                    <a:pt x="237" y="32"/>
                  </a:lnTo>
                  <a:lnTo>
                    <a:pt x="248" y="30"/>
                  </a:lnTo>
                  <a:lnTo>
                    <a:pt x="259" y="27"/>
                  </a:lnTo>
                  <a:lnTo>
                    <a:pt x="269" y="24"/>
                  </a:lnTo>
                  <a:lnTo>
                    <a:pt x="280" y="22"/>
                  </a:lnTo>
                  <a:lnTo>
                    <a:pt x="291" y="22"/>
                  </a:lnTo>
                  <a:lnTo>
                    <a:pt x="302" y="19"/>
                  </a:lnTo>
                  <a:lnTo>
                    <a:pt x="312" y="19"/>
                  </a:lnTo>
                  <a:lnTo>
                    <a:pt x="323" y="16"/>
                  </a:lnTo>
                  <a:lnTo>
                    <a:pt x="337" y="16"/>
                  </a:lnTo>
                  <a:lnTo>
                    <a:pt x="342" y="16"/>
                  </a:lnTo>
                  <a:lnTo>
                    <a:pt x="348" y="14"/>
                  </a:lnTo>
                  <a:lnTo>
                    <a:pt x="356" y="11"/>
                  </a:lnTo>
                  <a:lnTo>
                    <a:pt x="366" y="8"/>
                  </a:lnTo>
                  <a:lnTo>
                    <a:pt x="372" y="5"/>
                  </a:lnTo>
                  <a:lnTo>
                    <a:pt x="377" y="0"/>
                  </a:lnTo>
                  <a:lnTo>
                    <a:pt x="383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19" name="Freeform 16"/>
            <p:cNvSpPr>
              <a:spLocks/>
            </p:cNvSpPr>
            <p:nvPr/>
          </p:nvSpPr>
          <p:spPr bwMode="auto">
            <a:xfrm>
              <a:off x="2577" y="2926"/>
              <a:ext cx="129" cy="94"/>
            </a:xfrm>
            <a:custGeom>
              <a:avLst/>
              <a:gdLst>
                <a:gd name="T0" fmla="*/ 94 w 129"/>
                <a:gd name="T1" fmla="*/ 0 h 94"/>
                <a:gd name="T2" fmla="*/ 97 w 129"/>
                <a:gd name="T3" fmla="*/ 5 h 94"/>
                <a:gd name="T4" fmla="*/ 108 w 129"/>
                <a:gd name="T5" fmla="*/ 13 h 94"/>
                <a:gd name="T6" fmla="*/ 116 w 129"/>
                <a:gd name="T7" fmla="*/ 18 h 94"/>
                <a:gd name="T8" fmla="*/ 121 w 129"/>
                <a:gd name="T9" fmla="*/ 24 h 94"/>
                <a:gd name="T10" fmla="*/ 124 w 129"/>
                <a:gd name="T11" fmla="*/ 29 h 94"/>
                <a:gd name="T12" fmla="*/ 129 w 129"/>
                <a:gd name="T13" fmla="*/ 32 h 94"/>
                <a:gd name="T14" fmla="*/ 124 w 129"/>
                <a:gd name="T15" fmla="*/ 40 h 94"/>
                <a:gd name="T16" fmla="*/ 121 w 129"/>
                <a:gd name="T17" fmla="*/ 48 h 94"/>
                <a:gd name="T18" fmla="*/ 116 w 129"/>
                <a:gd name="T19" fmla="*/ 51 h 94"/>
                <a:gd name="T20" fmla="*/ 110 w 129"/>
                <a:gd name="T21" fmla="*/ 53 h 94"/>
                <a:gd name="T22" fmla="*/ 100 w 129"/>
                <a:gd name="T23" fmla="*/ 59 h 94"/>
                <a:gd name="T24" fmla="*/ 89 w 129"/>
                <a:gd name="T25" fmla="*/ 62 h 94"/>
                <a:gd name="T26" fmla="*/ 83 w 129"/>
                <a:gd name="T27" fmla="*/ 62 h 94"/>
                <a:gd name="T28" fmla="*/ 78 w 129"/>
                <a:gd name="T29" fmla="*/ 64 h 94"/>
                <a:gd name="T30" fmla="*/ 73 w 129"/>
                <a:gd name="T31" fmla="*/ 67 h 94"/>
                <a:gd name="T32" fmla="*/ 67 w 129"/>
                <a:gd name="T33" fmla="*/ 70 h 94"/>
                <a:gd name="T34" fmla="*/ 62 w 129"/>
                <a:gd name="T35" fmla="*/ 72 h 94"/>
                <a:gd name="T36" fmla="*/ 57 w 129"/>
                <a:gd name="T37" fmla="*/ 78 h 94"/>
                <a:gd name="T38" fmla="*/ 54 w 129"/>
                <a:gd name="T39" fmla="*/ 83 h 94"/>
                <a:gd name="T40" fmla="*/ 51 w 129"/>
                <a:gd name="T41" fmla="*/ 94 h 94"/>
                <a:gd name="T42" fmla="*/ 43 w 129"/>
                <a:gd name="T43" fmla="*/ 94 h 94"/>
                <a:gd name="T44" fmla="*/ 35 w 129"/>
                <a:gd name="T45" fmla="*/ 94 h 94"/>
                <a:gd name="T46" fmla="*/ 24 w 129"/>
                <a:gd name="T47" fmla="*/ 94 h 94"/>
                <a:gd name="T48" fmla="*/ 13 w 129"/>
                <a:gd name="T49" fmla="*/ 94 h 94"/>
                <a:gd name="T50" fmla="*/ 8 w 129"/>
                <a:gd name="T51" fmla="*/ 86 h 94"/>
                <a:gd name="T52" fmla="*/ 5 w 129"/>
                <a:gd name="T53" fmla="*/ 75 h 94"/>
                <a:gd name="T54" fmla="*/ 3 w 129"/>
                <a:gd name="T55" fmla="*/ 67 h 94"/>
                <a:gd name="T56" fmla="*/ 0 w 129"/>
                <a:gd name="T57" fmla="*/ 62 h 94"/>
                <a:gd name="T58" fmla="*/ 3 w 129"/>
                <a:gd name="T59" fmla="*/ 51 h 94"/>
                <a:gd name="T60" fmla="*/ 5 w 129"/>
                <a:gd name="T61" fmla="*/ 45 h 94"/>
                <a:gd name="T62" fmla="*/ 11 w 129"/>
                <a:gd name="T63" fmla="*/ 40 h 94"/>
                <a:gd name="T64" fmla="*/ 16 w 129"/>
                <a:gd name="T65" fmla="*/ 37 h 94"/>
                <a:gd name="T66" fmla="*/ 24 w 129"/>
                <a:gd name="T67" fmla="*/ 37 h 94"/>
                <a:gd name="T68" fmla="*/ 30 w 129"/>
                <a:gd name="T69" fmla="*/ 37 h 94"/>
                <a:gd name="T70" fmla="*/ 35 w 129"/>
                <a:gd name="T71" fmla="*/ 37 h 94"/>
                <a:gd name="T72" fmla="*/ 43 w 129"/>
                <a:gd name="T73" fmla="*/ 37 h 94"/>
                <a:gd name="T74" fmla="*/ 48 w 129"/>
                <a:gd name="T75" fmla="*/ 37 h 94"/>
                <a:gd name="T76" fmla="*/ 57 w 129"/>
                <a:gd name="T77" fmla="*/ 37 h 94"/>
                <a:gd name="T78" fmla="*/ 59 w 129"/>
                <a:gd name="T79" fmla="*/ 35 h 94"/>
                <a:gd name="T80" fmla="*/ 67 w 129"/>
                <a:gd name="T81" fmla="*/ 35 h 94"/>
                <a:gd name="T82" fmla="*/ 73 w 129"/>
                <a:gd name="T83" fmla="*/ 29 h 94"/>
                <a:gd name="T84" fmla="*/ 75 w 129"/>
                <a:gd name="T85" fmla="*/ 26 h 94"/>
                <a:gd name="T86" fmla="*/ 78 w 129"/>
                <a:gd name="T87" fmla="*/ 18 h 94"/>
                <a:gd name="T88" fmla="*/ 78 w 129"/>
                <a:gd name="T89" fmla="*/ 10 h 94"/>
                <a:gd name="T90" fmla="*/ 86 w 129"/>
                <a:gd name="T91" fmla="*/ 5 h 94"/>
                <a:gd name="T92" fmla="*/ 94 w 129"/>
                <a:gd name="T93" fmla="*/ 0 h 94"/>
                <a:gd name="T94" fmla="*/ 94 w 129"/>
                <a:gd name="T95" fmla="*/ 0 h 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9" h="94">
                  <a:moveTo>
                    <a:pt x="94" y="0"/>
                  </a:moveTo>
                  <a:lnTo>
                    <a:pt x="97" y="5"/>
                  </a:lnTo>
                  <a:lnTo>
                    <a:pt x="108" y="13"/>
                  </a:lnTo>
                  <a:lnTo>
                    <a:pt x="116" y="18"/>
                  </a:lnTo>
                  <a:lnTo>
                    <a:pt x="121" y="24"/>
                  </a:lnTo>
                  <a:lnTo>
                    <a:pt x="124" y="29"/>
                  </a:lnTo>
                  <a:lnTo>
                    <a:pt x="129" y="32"/>
                  </a:lnTo>
                  <a:lnTo>
                    <a:pt x="124" y="40"/>
                  </a:lnTo>
                  <a:lnTo>
                    <a:pt x="121" y="48"/>
                  </a:lnTo>
                  <a:lnTo>
                    <a:pt x="116" y="51"/>
                  </a:lnTo>
                  <a:lnTo>
                    <a:pt x="110" y="53"/>
                  </a:lnTo>
                  <a:lnTo>
                    <a:pt x="100" y="59"/>
                  </a:lnTo>
                  <a:lnTo>
                    <a:pt x="89" y="62"/>
                  </a:lnTo>
                  <a:lnTo>
                    <a:pt x="83" y="62"/>
                  </a:lnTo>
                  <a:lnTo>
                    <a:pt x="78" y="64"/>
                  </a:lnTo>
                  <a:lnTo>
                    <a:pt x="73" y="67"/>
                  </a:lnTo>
                  <a:lnTo>
                    <a:pt x="67" y="70"/>
                  </a:lnTo>
                  <a:lnTo>
                    <a:pt x="62" y="72"/>
                  </a:lnTo>
                  <a:lnTo>
                    <a:pt x="57" y="78"/>
                  </a:lnTo>
                  <a:lnTo>
                    <a:pt x="54" y="83"/>
                  </a:lnTo>
                  <a:lnTo>
                    <a:pt x="51" y="94"/>
                  </a:lnTo>
                  <a:lnTo>
                    <a:pt x="43" y="94"/>
                  </a:lnTo>
                  <a:lnTo>
                    <a:pt x="35" y="94"/>
                  </a:lnTo>
                  <a:lnTo>
                    <a:pt x="24" y="94"/>
                  </a:lnTo>
                  <a:lnTo>
                    <a:pt x="13" y="94"/>
                  </a:lnTo>
                  <a:lnTo>
                    <a:pt x="8" y="86"/>
                  </a:lnTo>
                  <a:lnTo>
                    <a:pt x="5" y="75"/>
                  </a:lnTo>
                  <a:lnTo>
                    <a:pt x="3" y="67"/>
                  </a:lnTo>
                  <a:lnTo>
                    <a:pt x="0" y="62"/>
                  </a:lnTo>
                  <a:lnTo>
                    <a:pt x="3" y="51"/>
                  </a:lnTo>
                  <a:lnTo>
                    <a:pt x="5" y="45"/>
                  </a:lnTo>
                  <a:lnTo>
                    <a:pt x="11" y="40"/>
                  </a:lnTo>
                  <a:lnTo>
                    <a:pt x="16" y="37"/>
                  </a:lnTo>
                  <a:lnTo>
                    <a:pt x="24" y="37"/>
                  </a:lnTo>
                  <a:lnTo>
                    <a:pt x="30" y="37"/>
                  </a:lnTo>
                  <a:lnTo>
                    <a:pt x="35" y="37"/>
                  </a:lnTo>
                  <a:lnTo>
                    <a:pt x="43" y="37"/>
                  </a:lnTo>
                  <a:lnTo>
                    <a:pt x="48" y="37"/>
                  </a:lnTo>
                  <a:lnTo>
                    <a:pt x="57" y="37"/>
                  </a:lnTo>
                  <a:lnTo>
                    <a:pt x="59" y="35"/>
                  </a:lnTo>
                  <a:lnTo>
                    <a:pt x="67" y="35"/>
                  </a:lnTo>
                  <a:lnTo>
                    <a:pt x="73" y="29"/>
                  </a:lnTo>
                  <a:lnTo>
                    <a:pt x="75" y="26"/>
                  </a:lnTo>
                  <a:lnTo>
                    <a:pt x="78" y="18"/>
                  </a:lnTo>
                  <a:lnTo>
                    <a:pt x="78" y="10"/>
                  </a:lnTo>
                  <a:lnTo>
                    <a:pt x="86" y="5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0" name="Freeform 17"/>
            <p:cNvSpPr>
              <a:spLocks/>
            </p:cNvSpPr>
            <p:nvPr/>
          </p:nvSpPr>
          <p:spPr bwMode="auto">
            <a:xfrm>
              <a:off x="2059" y="2893"/>
              <a:ext cx="81" cy="59"/>
            </a:xfrm>
            <a:custGeom>
              <a:avLst/>
              <a:gdLst>
                <a:gd name="T0" fmla="*/ 22 w 81"/>
                <a:gd name="T1" fmla="*/ 0 h 59"/>
                <a:gd name="T2" fmla="*/ 27 w 81"/>
                <a:gd name="T3" fmla="*/ 0 h 59"/>
                <a:gd name="T4" fmla="*/ 33 w 81"/>
                <a:gd name="T5" fmla="*/ 0 h 59"/>
                <a:gd name="T6" fmla="*/ 38 w 81"/>
                <a:gd name="T7" fmla="*/ 0 h 59"/>
                <a:gd name="T8" fmla="*/ 43 w 81"/>
                <a:gd name="T9" fmla="*/ 0 h 59"/>
                <a:gd name="T10" fmla="*/ 49 w 81"/>
                <a:gd name="T11" fmla="*/ 0 h 59"/>
                <a:gd name="T12" fmla="*/ 54 w 81"/>
                <a:gd name="T13" fmla="*/ 3 h 59"/>
                <a:gd name="T14" fmla="*/ 60 w 81"/>
                <a:gd name="T15" fmla="*/ 3 h 59"/>
                <a:gd name="T16" fmla="*/ 68 w 81"/>
                <a:gd name="T17" fmla="*/ 6 h 59"/>
                <a:gd name="T18" fmla="*/ 76 w 81"/>
                <a:gd name="T19" fmla="*/ 11 h 59"/>
                <a:gd name="T20" fmla="*/ 81 w 81"/>
                <a:gd name="T21" fmla="*/ 19 h 59"/>
                <a:gd name="T22" fmla="*/ 81 w 81"/>
                <a:gd name="T23" fmla="*/ 24 h 59"/>
                <a:gd name="T24" fmla="*/ 81 w 81"/>
                <a:gd name="T25" fmla="*/ 30 h 59"/>
                <a:gd name="T26" fmla="*/ 81 w 81"/>
                <a:gd name="T27" fmla="*/ 38 h 59"/>
                <a:gd name="T28" fmla="*/ 78 w 81"/>
                <a:gd name="T29" fmla="*/ 49 h 59"/>
                <a:gd name="T30" fmla="*/ 70 w 81"/>
                <a:gd name="T31" fmla="*/ 51 h 59"/>
                <a:gd name="T32" fmla="*/ 65 w 81"/>
                <a:gd name="T33" fmla="*/ 57 h 59"/>
                <a:gd name="T34" fmla="*/ 54 w 81"/>
                <a:gd name="T35" fmla="*/ 59 h 59"/>
                <a:gd name="T36" fmla="*/ 46 w 81"/>
                <a:gd name="T37" fmla="*/ 59 h 59"/>
                <a:gd name="T38" fmla="*/ 38 w 81"/>
                <a:gd name="T39" fmla="*/ 59 h 59"/>
                <a:gd name="T40" fmla="*/ 30 w 81"/>
                <a:gd name="T41" fmla="*/ 59 h 59"/>
                <a:gd name="T42" fmla="*/ 22 w 81"/>
                <a:gd name="T43" fmla="*/ 54 h 59"/>
                <a:gd name="T44" fmla="*/ 16 w 81"/>
                <a:gd name="T45" fmla="*/ 54 h 59"/>
                <a:gd name="T46" fmla="*/ 8 w 81"/>
                <a:gd name="T47" fmla="*/ 49 h 59"/>
                <a:gd name="T48" fmla="*/ 6 w 81"/>
                <a:gd name="T49" fmla="*/ 43 h 59"/>
                <a:gd name="T50" fmla="*/ 0 w 81"/>
                <a:gd name="T51" fmla="*/ 35 h 59"/>
                <a:gd name="T52" fmla="*/ 0 w 81"/>
                <a:gd name="T53" fmla="*/ 30 h 59"/>
                <a:gd name="T54" fmla="*/ 0 w 81"/>
                <a:gd name="T55" fmla="*/ 22 h 59"/>
                <a:gd name="T56" fmla="*/ 6 w 81"/>
                <a:gd name="T57" fmla="*/ 16 h 59"/>
                <a:gd name="T58" fmla="*/ 11 w 81"/>
                <a:gd name="T59" fmla="*/ 8 h 59"/>
                <a:gd name="T60" fmla="*/ 22 w 81"/>
                <a:gd name="T61" fmla="*/ 0 h 59"/>
                <a:gd name="T62" fmla="*/ 22 w 81"/>
                <a:gd name="T63" fmla="*/ 0 h 5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1" h="59">
                  <a:moveTo>
                    <a:pt x="22" y="0"/>
                  </a:moveTo>
                  <a:lnTo>
                    <a:pt x="27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3" y="0"/>
                  </a:lnTo>
                  <a:lnTo>
                    <a:pt x="49" y="0"/>
                  </a:lnTo>
                  <a:lnTo>
                    <a:pt x="54" y="3"/>
                  </a:lnTo>
                  <a:lnTo>
                    <a:pt x="60" y="3"/>
                  </a:lnTo>
                  <a:lnTo>
                    <a:pt x="68" y="6"/>
                  </a:lnTo>
                  <a:lnTo>
                    <a:pt x="76" y="11"/>
                  </a:lnTo>
                  <a:lnTo>
                    <a:pt x="81" y="19"/>
                  </a:lnTo>
                  <a:lnTo>
                    <a:pt x="81" y="24"/>
                  </a:lnTo>
                  <a:lnTo>
                    <a:pt x="81" y="30"/>
                  </a:lnTo>
                  <a:lnTo>
                    <a:pt x="81" y="38"/>
                  </a:lnTo>
                  <a:lnTo>
                    <a:pt x="78" y="49"/>
                  </a:lnTo>
                  <a:lnTo>
                    <a:pt x="70" y="51"/>
                  </a:lnTo>
                  <a:lnTo>
                    <a:pt x="65" y="57"/>
                  </a:lnTo>
                  <a:lnTo>
                    <a:pt x="54" y="59"/>
                  </a:lnTo>
                  <a:lnTo>
                    <a:pt x="46" y="59"/>
                  </a:lnTo>
                  <a:lnTo>
                    <a:pt x="38" y="59"/>
                  </a:lnTo>
                  <a:lnTo>
                    <a:pt x="30" y="59"/>
                  </a:lnTo>
                  <a:lnTo>
                    <a:pt x="22" y="54"/>
                  </a:lnTo>
                  <a:lnTo>
                    <a:pt x="16" y="54"/>
                  </a:lnTo>
                  <a:lnTo>
                    <a:pt x="8" y="49"/>
                  </a:lnTo>
                  <a:lnTo>
                    <a:pt x="6" y="43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6" y="16"/>
                  </a:lnTo>
                  <a:lnTo>
                    <a:pt x="11" y="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1" name="Freeform 18"/>
            <p:cNvSpPr>
              <a:spLocks/>
            </p:cNvSpPr>
            <p:nvPr/>
          </p:nvSpPr>
          <p:spPr bwMode="auto">
            <a:xfrm>
              <a:off x="2164" y="2901"/>
              <a:ext cx="52" cy="60"/>
            </a:xfrm>
            <a:custGeom>
              <a:avLst/>
              <a:gdLst>
                <a:gd name="T0" fmla="*/ 19 w 52"/>
                <a:gd name="T1" fmla="*/ 0 h 60"/>
                <a:gd name="T2" fmla="*/ 30 w 52"/>
                <a:gd name="T3" fmla="*/ 0 h 60"/>
                <a:gd name="T4" fmla="*/ 38 w 52"/>
                <a:gd name="T5" fmla="*/ 3 h 60"/>
                <a:gd name="T6" fmla="*/ 43 w 52"/>
                <a:gd name="T7" fmla="*/ 6 h 60"/>
                <a:gd name="T8" fmla="*/ 49 w 52"/>
                <a:gd name="T9" fmla="*/ 14 h 60"/>
                <a:gd name="T10" fmla="*/ 52 w 52"/>
                <a:gd name="T11" fmla="*/ 19 h 60"/>
                <a:gd name="T12" fmla="*/ 52 w 52"/>
                <a:gd name="T13" fmla="*/ 25 h 60"/>
                <a:gd name="T14" fmla="*/ 52 w 52"/>
                <a:gd name="T15" fmla="*/ 33 h 60"/>
                <a:gd name="T16" fmla="*/ 52 w 52"/>
                <a:gd name="T17" fmla="*/ 41 h 60"/>
                <a:gd name="T18" fmla="*/ 46 w 52"/>
                <a:gd name="T19" fmla="*/ 46 h 60"/>
                <a:gd name="T20" fmla="*/ 41 w 52"/>
                <a:gd name="T21" fmla="*/ 51 h 60"/>
                <a:gd name="T22" fmla="*/ 35 w 52"/>
                <a:gd name="T23" fmla="*/ 57 h 60"/>
                <a:gd name="T24" fmla="*/ 30 w 52"/>
                <a:gd name="T25" fmla="*/ 60 h 60"/>
                <a:gd name="T26" fmla="*/ 22 w 52"/>
                <a:gd name="T27" fmla="*/ 60 h 60"/>
                <a:gd name="T28" fmla="*/ 17 w 52"/>
                <a:gd name="T29" fmla="*/ 57 h 60"/>
                <a:gd name="T30" fmla="*/ 8 w 52"/>
                <a:gd name="T31" fmla="*/ 51 h 60"/>
                <a:gd name="T32" fmla="*/ 0 w 52"/>
                <a:gd name="T33" fmla="*/ 46 h 60"/>
                <a:gd name="T34" fmla="*/ 0 w 52"/>
                <a:gd name="T35" fmla="*/ 38 h 60"/>
                <a:gd name="T36" fmla="*/ 3 w 52"/>
                <a:gd name="T37" fmla="*/ 33 h 60"/>
                <a:gd name="T38" fmla="*/ 8 w 52"/>
                <a:gd name="T39" fmla="*/ 25 h 60"/>
                <a:gd name="T40" fmla="*/ 11 w 52"/>
                <a:gd name="T41" fmla="*/ 19 h 60"/>
                <a:gd name="T42" fmla="*/ 14 w 52"/>
                <a:gd name="T43" fmla="*/ 14 h 60"/>
                <a:gd name="T44" fmla="*/ 17 w 52"/>
                <a:gd name="T45" fmla="*/ 6 h 60"/>
                <a:gd name="T46" fmla="*/ 19 w 52"/>
                <a:gd name="T47" fmla="*/ 3 h 60"/>
                <a:gd name="T48" fmla="*/ 19 w 52"/>
                <a:gd name="T49" fmla="*/ 0 h 60"/>
                <a:gd name="T50" fmla="*/ 19 w 52"/>
                <a:gd name="T51" fmla="*/ 0 h 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" h="60">
                  <a:moveTo>
                    <a:pt x="19" y="0"/>
                  </a:moveTo>
                  <a:lnTo>
                    <a:pt x="30" y="0"/>
                  </a:lnTo>
                  <a:lnTo>
                    <a:pt x="38" y="3"/>
                  </a:lnTo>
                  <a:lnTo>
                    <a:pt x="43" y="6"/>
                  </a:lnTo>
                  <a:lnTo>
                    <a:pt x="49" y="14"/>
                  </a:lnTo>
                  <a:lnTo>
                    <a:pt x="52" y="19"/>
                  </a:lnTo>
                  <a:lnTo>
                    <a:pt x="52" y="25"/>
                  </a:lnTo>
                  <a:lnTo>
                    <a:pt x="52" y="33"/>
                  </a:lnTo>
                  <a:lnTo>
                    <a:pt x="52" y="41"/>
                  </a:lnTo>
                  <a:lnTo>
                    <a:pt x="46" y="46"/>
                  </a:lnTo>
                  <a:lnTo>
                    <a:pt x="41" y="51"/>
                  </a:lnTo>
                  <a:lnTo>
                    <a:pt x="35" y="57"/>
                  </a:lnTo>
                  <a:lnTo>
                    <a:pt x="30" y="60"/>
                  </a:lnTo>
                  <a:lnTo>
                    <a:pt x="22" y="60"/>
                  </a:lnTo>
                  <a:lnTo>
                    <a:pt x="17" y="57"/>
                  </a:lnTo>
                  <a:lnTo>
                    <a:pt x="8" y="51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3" y="33"/>
                  </a:lnTo>
                  <a:lnTo>
                    <a:pt x="8" y="25"/>
                  </a:lnTo>
                  <a:lnTo>
                    <a:pt x="11" y="19"/>
                  </a:lnTo>
                  <a:lnTo>
                    <a:pt x="14" y="14"/>
                  </a:lnTo>
                  <a:lnTo>
                    <a:pt x="17" y="6"/>
                  </a:lnTo>
                  <a:lnTo>
                    <a:pt x="19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2" name="Freeform 19"/>
            <p:cNvSpPr>
              <a:spLocks/>
            </p:cNvSpPr>
            <p:nvPr/>
          </p:nvSpPr>
          <p:spPr bwMode="auto">
            <a:xfrm>
              <a:off x="2248" y="2907"/>
              <a:ext cx="288" cy="116"/>
            </a:xfrm>
            <a:custGeom>
              <a:avLst/>
              <a:gdLst>
                <a:gd name="T0" fmla="*/ 16 w 288"/>
                <a:gd name="T1" fmla="*/ 2 h 116"/>
                <a:gd name="T2" fmla="*/ 27 w 288"/>
                <a:gd name="T3" fmla="*/ 2 h 116"/>
                <a:gd name="T4" fmla="*/ 40 w 288"/>
                <a:gd name="T5" fmla="*/ 8 h 116"/>
                <a:gd name="T6" fmla="*/ 54 w 288"/>
                <a:gd name="T7" fmla="*/ 8 h 116"/>
                <a:gd name="T8" fmla="*/ 67 w 288"/>
                <a:gd name="T9" fmla="*/ 10 h 116"/>
                <a:gd name="T10" fmla="*/ 78 w 288"/>
                <a:gd name="T11" fmla="*/ 13 h 116"/>
                <a:gd name="T12" fmla="*/ 92 w 288"/>
                <a:gd name="T13" fmla="*/ 13 h 116"/>
                <a:gd name="T14" fmla="*/ 105 w 288"/>
                <a:gd name="T15" fmla="*/ 16 h 116"/>
                <a:gd name="T16" fmla="*/ 119 w 288"/>
                <a:gd name="T17" fmla="*/ 16 h 116"/>
                <a:gd name="T18" fmla="*/ 132 w 288"/>
                <a:gd name="T19" fmla="*/ 19 h 116"/>
                <a:gd name="T20" fmla="*/ 143 w 288"/>
                <a:gd name="T21" fmla="*/ 19 h 116"/>
                <a:gd name="T22" fmla="*/ 156 w 288"/>
                <a:gd name="T23" fmla="*/ 24 h 116"/>
                <a:gd name="T24" fmla="*/ 170 w 288"/>
                <a:gd name="T25" fmla="*/ 27 h 116"/>
                <a:gd name="T26" fmla="*/ 181 w 288"/>
                <a:gd name="T27" fmla="*/ 32 h 116"/>
                <a:gd name="T28" fmla="*/ 194 w 288"/>
                <a:gd name="T29" fmla="*/ 37 h 116"/>
                <a:gd name="T30" fmla="*/ 208 w 288"/>
                <a:gd name="T31" fmla="*/ 45 h 116"/>
                <a:gd name="T32" fmla="*/ 218 w 288"/>
                <a:gd name="T33" fmla="*/ 51 h 116"/>
                <a:gd name="T34" fmla="*/ 240 w 288"/>
                <a:gd name="T35" fmla="*/ 59 h 116"/>
                <a:gd name="T36" fmla="*/ 261 w 288"/>
                <a:gd name="T37" fmla="*/ 70 h 116"/>
                <a:gd name="T38" fmla="*/ 280 w 288"/>
                <a:gd name="T39" fmla="*/ 78 h 116"/>
                <a:gd name="T40" fmla="*/ 283 w 288"/>
                <a:gd name="T41" fmla="*/ 89 h 116"/>
                <a:gd name="T42" fmla="*/ 278 w 288"/>
                <a:gd name="T43" fmla="*/ 108 h 116"/>
                <a:gd name="T44" fmla="*/ 267 w 288"/>
                <a:gd name="T45" fmla="*/ 116 h 116"/>
                <a:gd name="T46" fmla="*/ 248 w 288"/>
                <a:gd name="T47" fmla="*/ 113 h 116"/>
                <a:gd name="T48" fmla="*/ 229 w 288"/>
                <a:gd name="T49" fmla="*/ 110 h 116"/>
                <a:gd name="T50" fmla="*/ 213 w 288"/>
                <a:gd name="T51" fmla="*/ 105 h 116"/>
                <a:gd name="T52" fmla="*/ 197 w 288"/>
                <a:gd name="T53" fmla="*/ 99 h 116"/>
                <a:gd name="T54" fmla="*/ 178 w 288"/>
                <a:gd name="T55" fmla="*/ 97 h 116"/>
                <a:gd name="T56" fmla="*/ 162 w 288"/>
                <a:gd name="T57" fmla="*/ 91 h 116"/>
                <a:gd name="T58" fmla="*/ 146 w 288"/>
                <a:gd name="T59" fmla="*/ 86 h 116"/>
                <a:gd name="T60" fmla="*/ 129 w 288"/>
                <a:gd name="T61" fmla="*/ 81 h 116"/>
                <a:gd name="T62" fmla="*/ 113 w 288"/>
                <a:gd name="T63" fmla="*/ 75 h 116"/>
                <a:gd name="T64" fmla="*/ 94 w 288"/>
                <a:gd name="T65" fmla="*/ 70 h 116"/>
                <a:gd name="T66" fmla="*/ 78 w 288"/>
                <a:gd name="T67" fmla="*/ 64 h 116"/>
                <a:gd name="T68" fmla="*/ 62 w 288"/>
                <a:gd name="T69" fmla="*/ 62 h 116"/>
                <a:gd name="T70" fmla="*/ 46 w 288"/>
                <a:gd name="T71" fmla="*/ 56 h 116"/>
                <a:gd name="T72" fmla="*/ 27 w 288"/>
                <a:gd name="T73" fmla="*/ 56 h 116"/>
                <a:gd name="T74" fmla="*/ 11 w 288"/>
                <a:gd name="T75" fmla="*/ 56 h 116"/>
                <a:gd name="T76" fmla="*/ 0 w 288"/>
                <a:gd name="T77" fmla="*/ 51 h 116"/>
                <a:gd name="T78" fmla="*/ 0 w 288"/>
                <a:gd name="T79" fmla="*/ 35 h 116"/>
                <a:gd name="T80" fmla="*/ 0 w 288"/>
                <a:gd name="T81" fmla="*/ 16 h 116"/>
                <a:gd name="T82" fmla="*/ 8 w 288"/>
                <a:gd name="T83" fmla="*/ 2 h 116"/>
                <a:gd name="T84" fmla="*/ 11 w 288"/>
                <a:gd name="T85" fmla="*/ 0 h 1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8" h="116">
                  <a:moveTo>
                    <a:pt x="11" y="0"/>
                  </a:moveTo>
                  <a:lnTo>
                    <a:pt x="16" y="2"/>
                  </a:lnTo>
                  <a:lnTo>
                    <a:pt x="21" y="2"/>
                  </a:lnTo>
                  <a:lnTo>
                    <a:pt x="27" y="2"/>
                  </a:lnTo>
                  <a:lnTo>
                    <a:pt x="35" y="5"/>
                  </a:lnTo>
                  <a:lnTo>
                    <a:pt x="40" y="8"/>
                  </a:lnTo>
                  <a:lnTo>
                    <a:pt x="48" y="8"/>
                  </a:lnTo>
                  <a:lnTo>
                    <a:pt x="54" y="8"/>
                  </a:lnTo>
                  <a:lnTo>
                    <a:pt x="59" y="10"/>
                  </a:lnTo>
                  <a:lnTo>
                    <a:pt x="67" y="10"/>
                  </a:lnTo>
                  <a:lnTo>
                    <a:pt x="73" y="10"/>
                  </a:lnTo>
                  <a:lnTo>
                    <a:pt x="78" y="13"/>
                  </a:lnTo>
                  <a:lnTo>
                    <a:pt x="86" y="13"/>
                  </a:lnTo>
                  <a:lnTo>
                    <a:pt x="92" y="13"/>
                  </a:lnTo>
                  <a:lnTo>
                    <a:pt x="100" y="13"/>
                  </a:lnTo>
                  <a:lnTo>
                    <a:pt x="105" y="16"/>
                  </a:lnTo>
                  <a:lnTo>
                    <a:pt x="113" y="16"/>
                  </a:lnTo>
                  <a:lnTo>
                    <a:pt x="119" y="16"/>
                  </a:lnTo>
                  <a:lnTo>
                    <a:pt x="124" y="19"/>
                  </a:lnTo>
                  <a:lnTo>
                    <a:pt x="132" y="19"/>
                  </a:lnTo>
                  <a:lnTo>
                    <a:pt x="137" y="19"/>
                  </a:lnTo>
                  <a:lnTo>
                    <a:pt x="143" y="19"/>
                  </a:lnTo>
                  <a:lnTo>
                    <a:pt x="151" y="21"/>
                  </a:lnTo>
                  <a:lnTo>
                    <a:pt x="156" y="24"/>
                  </a:lnTo>
                  <a:lnTo>
                    <a:pt x="164" y="27"/>
                  </a:lnTo>
                  <a:lnTo>
                    <a:pt x="170" y="27"/>
                  </a:lnTo>
                  <a:lnTo>
                    <a:pt x="175" y="29"/>
                  </a:lnTo>
                  <a:lnTo>
                    <a:pt x="181" y="32"/>
                  </a:lnTo>
                  <a:lnTo>
                    <a:pt x="189" y="35"/>
                  </a:lnTo>
                  <a:lnTo>
                    <a:pt x="194" y="37"/>
                  </a:lnTo>
                  <a:lnTo>
                    <a:pt x="199" y="40"/>
                  </a:lnTo>
                  <a:lnTo>
                    <a:pt x="208" y="45"/>
                  </a:lnTo>
                  <a:lnTo>
                    <a:pt x="213" y="51"/>
                  </a:lnTo>
                  <a:lnTo>
                    <a:pt x="218" y="51"/>
                  </a:lnTo>
                  <a:lnTo>
                    <a:pt x="229" y="54"/>
                  </a:lnTo>
                  <a:lnTo>
                    <a:pt x="240" y="59"/>
                  </a:lnTo>
                  <a:lnTo>
                    <a:pt x="251" y="64"/>
                  </a:lnTo>
                  <a:lnTo>
                    <a:pt x="261" y="70"/>
                  </a:lnTo>
                  <a:lnTo>
                    <a:pt x="272" y="75"/>
                  </a:lnTo>
                  <a:lnTo>
                    <a:pt x="280" y="78"/>
                  </a:lnTo>
                  <a:lnTo>
                    <a:pt x="288" y="83"/>
                  </a:lnTo>
                  <a:lnTo>
                    <a:pt x="283" y="89"/>
                  </a:lnTo>
                  <a:lnTo>
                    <a:pt x="280" y="99"/>
                  </a:lnTo>
                  <a:lnTo>
                    <a:pt x="278" y="108"/>
                  </a:lnTo>
                  <a:lnTo>
                    <a:pt x="278" y="116"/>
                  </a:lnTo>
                  <a:lnTo>
                    <a:pt x="267" y="116"/>
                  </a:lnTo>
                  <a:lnTo>
                    <a:pt x="256" y="113"/>
                  </a:lnTo>
                  <a:lnTo>
                    <a:pt x="248" y="113"/>
                  </a:lnTo>
                  <a:lnTo>
                    <a:pt x="240" y="110"/>
                  </a:lnTo>
                  <a:lnTo>
                    <a:pt x="229" y="110"/>
                  </a:lnTo>
                  <a:lnTo>
                    <a:pt x="221" y="108"/>
                  </a:lnTo>
                  <a:lnTo>
                    <a:pt x="213" y="105"/>
                  </a:lnTo>
                  <a:lnTo>
                    <a:pt x="205" y="105"/>
                  </a:lnTo>
                  <a:lnTo>
                    <a:pt x="197" y="99"/>
                  </a:lnTo>
                  <a:lnTo>
                    <a:pt x="189" y="99"/>
                  </a:lnTo>
                  <a:lnTo>
                    <a:pt x="178" y="97"/>
                  </a:lnTo>
                  <a:lnTo>
                    <a:pt x="170" y="94"/>
                  </a:lnTo>
                  <a:lnTo>
                    <a:pt x="162" y="91"/>
                  </a:lnTo>
                  <a:lnTo>
                    <a:pt x="154" y="89"/>
                  </a:lnTo>
                  <a:lnTo>
                    <a:pt x="146" y="86"/>
                  </a:lnTo>
                  <a:lnTo>
                    <a:pt x="140" y="83"/>
                  </a:lnTo>
                  <a:lnTo>
                    <a:pt x="129" y="81"/>
                  </a:lnTo>
                  <a:lnTo>
                    <a:pt x="121" y="78"/>
                  </a:lnTo>
                  <a:lnTo>
                    <a:pt x="113" y="75"/>
                  </a:lnTo>
                  <a:lnTo>
                    <a:pt x="105" y="72"/>
                  </a:lnTo>
                  <a:lnTo>
                    <a:pt x="94" y="70"/>
                  </a:lnTo>
                  <a:lnTo>
                    <a:pt x="89" y="67"/>
                  </a:lnTo>
                  <a:lnTo>
                    <a:pt x="78" y="64"/>
                  </a:lnTo>
                  <a:lnTo>
                    <a:pt x="73" y="64"/>
                  </a:lnTo>
                  <a:lnTo>
                    <a:pt x="62" y="62"/>
                  </a:lnTo>
                  <a:lnTo>
                    <a:pt x="54" y="59"/>
                  </a:lnTo>
                  <a:lnTo>
                    <a:pt x="46" y="56"/>
                  </a:lnTo>
                  <a:lnTo>
                    <a:pt x="38" y="56"/>
                  </a:lnTo>
                  <a:lnTo>
                    <a:pt x="27" y="56"/>
                  </a:lnTo>
                  <a:lnTo>
                    <a:pt x="19" y="56"/>
                  </a:lnTo>
                  <a:lnTo>
                    <a:pt x="11" y="56"/>
                  </a:lnTo>
                  <a:lnTo>
                    <a:pt x="3" y="56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0" y="27"/>
                  </a:lnTo>
                  <a:lnTo>
                    <a:pt x="0" y="16"/>
                  </a:lnTo>
                  <a:lnTo>
                    <a:pt x="5" y="8"/>
                  </a:lnTo>
                  <a:lnTo>
                    <a:pt x="8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4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3" name="Freeform 20"/>
            <p:cNvSpPr>
              <a:spLocks/>
            </p:cNvSpPr>
            <p:nvPr/>
          </p:nvSpPr>
          <p:spPr bwMode="auto">
            <a:xfrm>
              <a:off x="2005" y="2219"/>
              <a:ext cx="2023" cy="760"/>
            </a:xfrm>
            <a:custGeom>
              <a:avLst/>
              <a:gdLst>
                <a:gd name="T0" fmla="*/ 825 w 2023"/>
                <a:gd name="T1" fmla="*/ 218 h 760"/>
                <a:gd name="T2" fmla="*/ 364 w 2023"/>
                <a:gd name="T3" fmla="*/ 437 h 760"/>
                <a:gd name="T4" fmla="*/ 0 w 2023"/>
                <a:gd name="T5" fmla="*/ 607 h 760"/>
                <a:gd name="T6" fmla="*/ 16 w 2023"/>
                <a:gd name="T7" fmla="*/ 642 h 760"/>
                <a:gd name="T8" fmla="*/ 499 w 2023"/>
                <a:gd name="T9" fmla="*/ 760 h 760"/>
                <a:gd name="T10" fmla="*/ 734 w 2023"/>
                <a:gd name="T11" fmla="*/ 677 h 760"/>
                <a:gd name="T12" fmla="*/ 1095 w 2023"/>
                <a:gd name="T13" fmla="*/ 537 h 760"/>
                <a:gd name="T14" fmla="*/ 1801 w 2023"/>
                <a:gd name="T15" fmla="*/ 272 h 760"/>
                <a:gd name="T16" fmla="*/ 2023 w 2023"/>
                <a:gd name="T17" fmla="*/ 186 h 760"/>
                <a:gd name="T18" fmla="*/ 1804 w 2023"/>
                <a:gd name="T19" fmla="*/ 100 h 760"/>
                <a:gd name="T20" fmla="*/ 1467 w 2023"/>
                <a:gd name="T21" fmla="*/ 0 h 760"/>
                <a:gd name="T22" fmla="*/ 1141 w 2023"/>
                <a:gd name="T23" fmla="*/ 135 h 760"/>
                <a:gd name="T24" fmla="*/ 825 w 2023"/>
                <a:gd name="T25" fmla="*/ 218 h 760"/>
                <a:gd name="T26" fmla="*/ 825 w 2023"/>
                <a:gd name="T27" fmla="*/ 218 h 7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23" h="760">
                  <a:moveTo>
                    <a:pt x="825" y="218"/>
                  </a:moveTo>
                  <a:lnTo>
                    <a:pt x="364" y="437"/>
                  </a:lnTo>
                  <a:lnTo>
                    <a:pt x="0" y="607"/>
                  </a:lnTo>
                  <a:lnTo>
                    <a:pt x="16" y="642"/>
                  </a:lnTo>
                  <a:lnTo>
                    <a:pt x="499" y="760"/>
                  </a:lnTo>
                  <a:lnTo>
                    <a:pt x="734" y="677"/>
                  </a:lnTo>
                  <a:lnTo>
                    <a:pt x="1095" y="537"/>
                  </a:lnTo>
                  <a:lnTo>
                    <a:pt x="1801" y="272"/>
                  </a:lnTo>
                  <a:lnTo>
                    <a:pt x="2023" y="186"/>
                  </a:lnTo>
                  <a:lnTo>
                    <a:pt x="1804" y="100"/>
                  </a:lnTo>
                  <a:lnTo>
                    <a:pt x="1467" y="0"/>
                  </a:lnTo>
                  <a:lnTo>
                    <a:pt x="1141" y="135"/>
                  </a:lnTo>
                  <a:lnTo>
                    <a:pt x="825" y="218"/>
                  </a:lnTo>
                  <a:close/>
                </a:path>
              </a:pathLst>
            </a:custGeom>
            <a:solidFill>
              <a:srgbClr val="00D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4" name="Freeform 21"/>
            <p:cNvSpPr>
              <a:spLocks/>
            </p:cNvSpPr>
            <p:nvPr/>
          </p:nvSpPr>
          <p:spPr bwMode="auto">
            <a:xfrm>
              <a:off x="3391" y="2251"/>
              <a:ext cx="494" cy="216"/>
            </a:xfrm>
            <a:custGeom>
              <a:avLst/>
              <a:gdLst>
                <a:gd name="T0" fmla="*/ 154 w 494"/>
                <a:gd name="T1" fmla="*/ 8 h 216"/>
                <a:gd name="T2" fmla="*/ 194 w 494"/>
                <a:gd name="T3" fmla="*/ 11 h 216"/>
                <a:gd name="T4" fmla="*/ 229 w 494"/>
                <a:gd name="T5" fmla="*/ 19 h 216"/>
                <a:gd name="T6" fmla="*/ 243 w 494"/>
                <a:gd name="T7" fmla="*/ 41 h 216"/>
                <a:gd name="T8" fmla="*/ 246 w 494"/>
                <a:gd name="T9" fmla="*/ 60 h 216"/>
                <a:gd name="T10" fmla="*/ 262 w 494"/>
                <a:gd name="T11" fmla="*/ 54 h 216"/>
                <a:gd name="T12" fmla="*/ 283 w 494"/>
                <a:gd name="T13" fmla="*/ 33 h 216"/>
                <a:gd name="T14" fmla="*/ 321 w 494"/>
                <a:gd name="T15" fmla="*/ 38 h 216"/>
                <a:gd name="T16" fmla="*/ 348 w 494"/>
                <a:gd name="T17" fmla="*/ 57 h 216"/>
                <a:gd name="T18" fmla="*/ 356 w 494"/>
                <a:gd name="T19" fmla="*/ 76 h 216"/>
                <a:gd name="T20" fmla="*/ 383 w 494"/>
                <a:gd name="T21" fmla="*/ 79 h 216"/>
                <a:gd name="T22" fmla="*/ 413 w 494"/>
                <a:gd name="T23" fmla="*/ 108 h 216"/>
                <a:gd name="T24" fmla="*/ 434 w 494"/>
                <a:gd name="T25" fmla="*/ 111 h 216"/>
                <a:gd name="T26" fmla="*/ 472 w 494"/>
                <a:gd name="T27" fmla="*/ 135 h 216"/>
                <a:gd name="T28" fmla="*/ 491 w 494"/>
                <a:gd name="T29" fmla="*/ 157 h 216"/>
                <a:gd name="T30" fmla="*/ 480 w 494"/>
                <a:gd name="T31" fmla="*/ 181 h 216"/>
                <a:gd name="T32" fmla="*/ 459 w 494"/>
                <a:gd name="T33" fmla="*/ 200 h 216"/>
                <a:gd name="T34" fmla="*/ 434 w 494"/>
                <a:gd name="T35" fmla="*/ 208 h 216"/>
                <a:gd name="T36" fmla="*/ 405 w 494"/>
                <a:gd name="T37" fmla="*/ 216 h 216"/>
                <a:gd name="T38" fmla="*/ 375 w 494"/>
                <a:gd name="T39" fmla="*/ 216 h 216"/>
                <a:gd name="T40" fmla="*/ 345 w 494"/>
                <a:gd name="T41" fmla="*/ 216 h 216"/>
                <a:gd name="T42" fmla="*/ 316 w 494"/>
                <a:gd name="T43" fmla="*/ 216 h 216"/>
                <a:gd name="T44" fmla="*/ 289 w 494"/>
                <a:gd name="T45" fmla="*/ 216 h 216"/>
                <a:gd name="T46" fmla="*/ 262 w 494"/>
                <a:gd name="T47" fmla="*/ 205 h 216"/>
                <a:gd name="T48" fmla="*/ 219 w 494"/>
                <a:gd name="T49" fmla="*/ 178 h 216"/>
                <a:gd name="T50" fmla="*/ 194 w 494"/>
                <a:gd name="T51" fmla="*/ 157 h 216"/>
                <a:gd name="T52" fmla="*/ 205 w 494"/>
                <a:gd name="T53" fmla="*/ 135 h 216"/>
                <a:gd name="T54" fmla="*/ 229 w 494"/>
                <a:gd name="T55" fmla="*/ 127 h 216"/>
                <a:gd name="T56" fmla="*/ 254 w 494"/>
                <a:gd name="T57" fmla="*/ 141 h 216"/>
                <a:gd name="T58" fmla="*/ 281 w 494"/>
                <a:gd name="T59" fmla="*/ 151 h 216"/>
                <a:gd name="T60" fmla="*/ 313 w 494"/>
                <a:gd name="T61" fmla="*/ 151 h 216"/>
                <a:gd name="T62" fmla="*/ 313 w 494"/>
                <a:gd name="T63" fmla="*/ 138 h 216"/>
                <a:gd name="T64" fmla="*/ 294 w 494"/>
                <a:gd name="T65" fmla="*/ 141 h 216"/>
                <a:gd name="T66" fmla="*/ 259 w 494"/>
                <a:gd name="T67" fmla="*/ 119 h 216"/>
                <a:gd name="T68" fmla="*/ 224 w 494"/>
                <a:gd name="T69" fmla="*/ 108 h 216"/>
                <a:gd name="T70" fmla="*/ 219 w 494"/>
                <a:gd name="T71" fmla="*/ 81 h 216"/>
                <a:gd name="T72" fmla="*/ 210 w 494"/>
                <a:gd name="T73" fmla="*/ 73 h 216"/>
                <a:gd name="T74" fmla="*/ 167 w 494"/>
                <a:gd name="T75" fmla="*/ 81 h 216"/>
                <a:gd name="T76" fmla="*/ 138 w 494"/>
                <a:gd name="T77" fmla="*/ 62 h 216"/>
                <a:gd name="T78" fmla="*/ 140 w 494"/>
                <a:gd name="T79" fmla="*/ 81 h 216"/>
                <a:gd name="T80" fmla="*/ 162 w 494"/>
                <a:gd name="T81" fmla="*/ 92 h 216"/>
                <a:gd name="T82" fmla="*/ 192 w 494"/>
                <a:gd name="T83" fmla="*/ 106 h 216"/>
                <a:gd name="T84" fmla="*/ 184 w 494"/>
                <a:gd name="T85" fmla="*/ 135 h 216"/>
                <a:gd name="T86" fmla="*/ 157 w 494"/>
                <a:gd name="T87" fmla="*/ 141 h 216"/>
                <a:gd name="T88" fmla="*/ 119 w 494"/>
                <a:gd name="T89" fmla="*/ 119 h 216"/>
                <a:gd name="T90" fmla="*/ 78 w 494"/>
                <a:gd name="T91" fmla="*/ 103 h 216"/>
                <a:gd name="T92" fmla="*/ 41 w 494"/>
                <a:gd name="T93" fmla="*/ 84 h 216"/>
                <a:gd name="T94" fmla="*/ 8 w 494"/>
                <a:gd name="T95" fmla="*/ 57 h 216"/>
                <a:gd name="T96" fmla="*/ 3 w 494"/>
                <a:gd name="T97" fmla="*/ 27 h 216"/>
                <a:gd name="T98" fmla="*/ 19 w 494"/>
                <a:gd name="T99" fmla="*/ 8 h 216"/>
                <a:gd name="T100" fmla="*/ 46 w 494"/>
                <a:gd name="T101" fmla="*/ 11 h 216"/>
                <a:gd name="T102" fmla="*/ 76 w 494"/>
                <a:gd name="T103" fmla="*/ 22 h 216"/>
                <a:gd name="T104" fmla="*/ 105 w 494"/>
                <a:gd name="T105" fmla="*/ 14 h 216"/>
                <a:gd name="T106" fmla="*/ 127 w 494"/>
                <a:gd name="T107" fmla="*/ 0 h 21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4" h="216">
                  <a:moveTo>
                    <a:pt x="132" y="0"/>
                  </a:moveTo>
                  <a:lnTo>
                    <a:pt x="138" y="3"/>
                  </a:lnTo>
                  <a:lnTo>
                    <a:pt x="146" y="6"/>
                  </a:lnTo>
                  <a:lnTo>
                    <a:pt x="154" y="8"/>
                  </a:lnTo>
                  <a:lnTo>
                    <a:pt x="165" y="11"/>
                  </a:lnTo>
                  <a:lnTo>
                    <a:pt x="173" y="11"/>
                  </a:lnTo>
                  <a:lnTo>
                    <a:pt x="184" y="11"/>
                  </a:lnTo>
                  <a:lnTo>
                    <a:pt x="194" y="11"/>
                  </a:lnTo>
                  <a:lnTo>
                    <a:pt x="205" y="14"/>
                  </a:lnTo>
                  <a:lnTo>
                    <a:pt x="213" y="14"/>
                  </a:lnTo>
                  <a:lnTo>
                    <a:pt x="221" y="17"/>
                  </a:lnTo>
                  <a:lnTo>
                    <a:pt x="229" y="19"/>
                  </a:lnTo>
                  <a:lnTo>
                    <a:pt x="237" y="22"/>
                  </a:lnTo>
                  <a:lnTo>
                    <a:pt x="240" y="27"/>
                  </a:lnTo>
                  <a:lnTo>
                    <a:pt x="243" y="38"/>
                  </a:lnTo>
                  <a:lnTo>
                    <a:pt x="243" y="41"/>
                  </a:lnTo>
                  <a:lnTo>
                    <a:pt x="243" y="46"/>
                  </a:lnTo>
                  <a:lnTo>
                    <a:pt x="243" y="52"/>
                  </a:lnTo>
                  <a:lnTo>
                    <a:pt x="243" y="60"/>
                  </a:lnTo>
                  <a:lnTo>
                    <a:pt x="246" y="60"/>
                  </a:lnTo>
                  <a:lnTo>
                    <a:pt x="248" y="62"/>
                  </a:lnTo>
                  <a:lnTo>
                    <a:pt x="254" y="62"/>
                  </a:lnTo>
                  <a:lnTo>
                    <a:pt x="262" y="65"/>
                  </a:lnTo>
                  <a:lnTo>
                    <a:pt x="262" y="54"/>
                  </a:lnTo>
                  <a:lnTo>
                    <a:pt x="264" y="49"/>
                  </a:lnTo>
                  <a:lnTo>
                    <a:pt x="270" y="41"/>
                  </a:lnTo>
                  <a:lnTo>
                    <a:pt x="278" y="38"/>
                  </a:lnTo>
                  <a:lnTo>
                    <a:pt x="283" y="33"/>
                  </a:lnTo>
                  <a:lnTo>
                    <a:pt x="294" y="33"/>
                  </a:lnTo>
                  <a:lnTo>
                    <a:pt x="302" y="33"/>
                  </a:lnTo>
                  <a:lnTo>
                    <a:pt x="313" y="35"/>
                  </a:lnTo>
                  <a:lnTo>
                    <a:pt x="321" y="38"/>
                  </a:lnTo>
                  <a:lnTo>
                    <a:pt x="329" y="41"/>
                  </a:lnTo>
                  <a:lnTo>
                    <a:pt x="337" y="44"/>
                  </a:lnTo>
                  <a:lnTo>
                    <a:pt x="345" y="52"/>
                  </a:lnTo>
                  <a:lnTo>
                    <a:pt x="348" y="57"/>
                  </a:lnTo>
                  <a:lnTo>
                    <a:pt x="351" y="65"/>
                  </a:lnTo>
                  <a:lnTo>
                    <a:pt x="351" y="76"/>
                  </a:lnTo>
                  <a:lnTo>
                    <a:pt x="351" y="84"/>
                  </a:lnTo>
                  <a:lnTo>
                    <a:pt x="356" y="76"/>
                  </a:lnTo>
                  <a:lnTo>
                    <a:pt x="364" y="73"/>
                  </a:lnTo>
                  <a:lnTo>
                    <a:pt x="370" y="73"/>
                  </a:lnTo>
                  <a:lnTo>
                    <a:pt x="375" y="73"/>
                  </a:lnTo>
                  <a:lnTo>
                    <a:pt x="383" y="79"/>
                  </a:lnTo>
                  <a:lnTo>
                    <a:pt x="391" y="89"/>
                  </a:lnTo>
                  <a:lnTo>
                    <a:pt x="397" y="97"/>
                  </a:lnTo>
                  <a:lnTo>
                    <a:pt x="407" y="108"/>
                  </a:lnTo>
                  <a:lnTo>
                    <a:pt x="413" y="108"/>
                  </a:lnTo>
                  <a:lnTo>
                    <a:pt x="418" y="111"/>
                  </a:lnTo>
                  <a:lnTo>
                    <a:pt x="424" y="111"/>
                  </a:lnTo>
                  <a:lnTo>
                    <a:pt x="432" y="108"/>
                  </a:lnTo>
                  <a:lnTo>
                    <a:pt x="434" y="111"/>
                  </a:lnTo>
                  <a:lnTo>
                    <a:pt x="445" y="116"/>
                  </a:lnTo>
                  <a:lnTo>
                    <a:pt x="453" y="122"/>
                  </a:lnTo>
                  <a:lnTo>
                    <a:pt x="464" y="130"/>
                  </a:lnTo>
                  <a:lnTo>
                    <a:pt x="472" y="135"/>
                  </a:lnTo>
                  <a:lnTo>
                    <a:pt x="483" y="141"/>
                  </a:lnTo>
                  <a:lnTo>
                    <a:pt x="488" y="143"/>
                  </a:lnTo>
                  <a:lnTo>
                    <a:pt x="494" y="149"/>
                  </a:lnTo>
                  <a:lnTo>
                    <a:pt x="491" y="157"/>
                  </a:lnTo>
                  <a:lnTo>
                    <a:pt x="488" y="162"/>
                  </a:lnTo>
                  <a:lnTo>
                    <a:pt x="486" y="170"/>
                  </a:lnTo>
                  <a:lnTo>
                    <a:pt x="483" y="176"/>
                  </a:lnTo>
                  <a:lnTo>
                    <a:pt x="480" y="181"/>
                  </a:lnTo>
                  <a:lnTo>
                    <a:pt x="475" y="186"/>
                  </a:lnTo>
                  <a:lnTo>
                    <a:pt x="469" y="192"/>
                  </a:lnTo>
                  <a:lnTo>
                    <a:pt x="467" y="197"/>
                  </a:lnTo>
                  <a:lnTo>
                    <a:pt x="459" y="200"/>
                  </a:lnTo>
                  <a:lnTo>
                    <a:pt x="453" y="203"/>
                  </a:lnTo>
                  <a:lnTo>
                    <a:pt x="448" y="205"/>
                  </a:lnTo>
                  <a:lnTo>
                    <a:pt x="442" y="208"/>
                  </a:lnTo>
                  <a:lnTo>
                    <a:pt x="434" y="208"/>
                  </a:lnTo>
                  <a:lnTo>
                    <a:pt x="426" y="211"/>
                  </a:lnTo>
                  <a:lnTo>
                    <a:pt x="421" y="213"/>
                  </a:lnTo>
                  <a:lnTo>
                    <a:pt x="415" y="216"/>
                  </a:lnTo>
                  <a:lnTo>
                    <a:pt x="405" y="216"/>
                  </a:lnTo>
                  <a:lnTo>
                    <a:pt x="397" y="216"/>
                  </a:lnTo>
                  <a:lnTo>
                    <a:pt x="391" y="216"/>
                  </a:lnTo>
                  <a:lnTo>
                    <a:pt x="383" y="216"/>
                  </a:lnTo>
                  <a:lnTo>
                    <a:pt x="375" y="216"/>
                  </a:lnTo>
                  <a:lnTo>
                    <a:pt x="367" y="216"/>
                  </a:lnTo>
                  <a:lnTo>
                    <a:pt x="359" y="216"/>
                  </a:lnTo>
                  <a:lnTo>
                    <a:pt x="353" y="216"/>
                  </a:lnTo>
                  <a:lnTo>
                    <a:pt x="345" y="216"/>
                  </a:lnTo>
                  <a:lnTo>
                    <a:pt x="337" y="216"/>
                  </a:lnTo>
                  <a:lnTo>
                    <a:pt x="329" y="216"/>
                  </a:lnTo>
                  <a:lnTo>
                    <a:pt x="324" y="216"/>
                  </a:lnTo>
                  <a:lnTo>
                    <a:pt x="316" y="216"/>
                  </a:lnTo>
                  <a:lnTo>
                    <a:pt x="308" y="216"/>
                  </a:lnTo>
                  <a:lnTo>
                    <a:pt x="302" y="216"/>
                  </a:lnTo>
                  <a:lnTo>
                    <a:pt x="297" y="216"/>
                  </a:lnTo>
                  <a:lnTo>
                    <a:pt x="289" y="216"/>
                  </a:lnTo>
                  <a:lnTo>
                    <a:pt x="283" y="216"/>
                  </a:lnTo>
                  <a:lnTo>
                    <a:pt x="278" y="213"/>
                  </a:lnTo>
                  <a:lnTo>
                    <a:pt x="273" y="211"/>
                  </a:lnTo>
                  <a:lnTo>
                    <a:pt x="262" y="205"/>
                  </a:lnTo>
                  <a:lnTo>
                    <a:pt x="251" y="197"/>
                  </a:lnTo>
                  <a:lnTo>
                    <a:pt x="240" y="186"/>
                  </a:lnTo>
                  <a:lnTo>
                    <a:pt x="229" y="181"/>
                  </a:lnTo>
                  <a:lnTo>
                    <a:pt x="219" y="178"/>
                  </a:lnTo>
                  <a:lnTo>
                    <a:pt x="208" y="178"/>
                  </a:lnTo>
                  <a:lnTo>
                    <a:pt x="200" y="170"/>
                  </a:lnTo>
                  <a:lnTo>
                    <a:pt x="197" y="162"/>
                  </a:lnTo>
                  <a:lnTo>
                    <a:pt x="194" y="157"/>
                  </a:lnTo>
                  <a:lnTo>
                    <a:pt x="197" y="151"/>
                  </a:lnTo>
                  <a:lnTo>
                    <a:pt x="197" y="146"/>
                  </a:lnTo>
                  <a:lnTo>
                    <a:pt x="200" y="141"/>
                  </a:lnTo>
                  <a:lnTo>
                    <a:pt x="205" y="135"/>
                  </a:lnTo>
                  <a:lnTo>
                    <a:pt x="210" y="132"/>
                  </a:lnTo>
                  <a:lnTo>
                    <a:pt x="216" y="130"/>
                  </a:lnTo>
                  <a:lnTo>
                    <a:pt x="224" y="127"/>
                  </a:lnTo>
                  <a:lnTo>
                    <a:pt x="229" y="127"/>
                  </a:lnTo>
                  <a:lnTo>
                    <a:pt x="237" y="127"/>
                  </a:lnTo>
                  <a:lnTo>
                    <a:pt x="243" y="130"/>
                  </a:lnTo>
                  <a:lnTo>
                    <a:pt x="248" y="135"/>
                  </a:lnTo>
                  <a:lnTo>
                    <a:pt x="254" y="141"/>
                  </a:lnTo>
                  <a:lnTo>
                    <a:pt x="259" y="151"/>
                  </a:lnTo>
                  <a:lnTo>
                    <a:pt x="262" y="151"/>
                  </a:lnTo>
                  <a:lnTo>
                    <a:pt x="270" y="151"/>
                  </a:lnTo>
                  <a:lnTo>
                    <a:pt x="281" y="151"/>
                  </a:lnTo>
                  <a:lnTo>
                    <a:pt x="289" y="151"/>
                  </a:lnTo>
                  <a:lnTo>
                    <a:pt x="297" y="151"/>
                  </a:lnTo>
                  <a:lnTo>
                    <a:pt x="308" y="151"/>
                  </a:lnTo>
                  <a:lnTo>
                    <a:pt x="313" y="151"/>
                  </a:lnTo>
                  <a:lnTo>
                    <a:pt x="318" y="151"/>
                  </a:lnTo>
                  <a:lnTo>
                    <a:pt x="316" y="146"/>
                  </a:lnTo>
                  <a:lnTo>
                    <a:pt x="316" y="143"/>
                  </a:lnTo>
                  <a:lnTo>
                    <a:pt x="313" y="138"/>
                  </a:lnTo>
                  <a:lnTo>
                    <a:pt x="313" y="135"/>
                  </a:lnTo>
                  <a:lnTo>
                    <a:pt x="305" y="138"/>
                  </a:lnTo>
                  <a:lnTo>
                    <a:pt x="299" y="141"/>
                  </a:lnTo>
                  <a:lnTo>
                    <a:pt x="294" y="141"/>
                  </a:lnTo>
                  <a:lnTo>
                    <a:pt x="289" y="141"/>
                  </a:lnTo>
                  <a:lnTo>
                    <a:pt x="278" y="135"/>
                  </a:lnTo>
                  <a:lnTo>
                    <a:pt x="270" y="127"/>
                  </a:lnTo>
                  <a:lnTo>
                    <a:pt x="259" y="119"/>
                  </a:lnTo>
                  <a:lnTo>
                    <a:pt x="248" y="114"/>
                  </a:lnTo>
                  <a:lnTo>
                    <a:pt x="237" y="108"/>
                  </a:lnTo>
                  <a:lnTo>
                    <a:pt x="227" y="114"/>
                  </a:lnTo>
                  <a:lnTo>
                    <a:pt x="224" y="108"/>
                  </a:lnTo>
                  <a:lnTo>
                    <a:pt x="221" y="103"/>
                  </a:lnTo>
                  <a:lnTo>
                    <a:pt x="221" y="95"/>
                  </a:lnTo>
                  <a:lnTo>
                    <a:pt x="219" y="89"/>
                  </a:lnTo>
                  <a:lnTo>
                    <a:pt x="219" y="81"/>
                  </a:lnTo>
                  <a:lnTo>
                    <a:pt x="219" y="76"/>
                  </a:lnTo>
                  <a:lnTo>
                    <a:pt x="219" y="70"/>
                  </a:lnTo>
                  <a:lnTo>
                    <a:pt x="221" y="68"/>
                  </a:lnTo>
                  <a:lnTo>
                    <a:pt x="210" y="73"/>
                  </a:lnTo>
                  <a:lnTo>
                    <a:pt x="200" y="79"/>
                  </a:lnTo>
                  <a:lnTo>
                    <a:pt x="189" y="81"/>
                  </a:lnTo>
                  <a:lnTo>
                    <a:pt x="178" y="84"/>
                  </a:lnTo>
                  <a:lnTo>
                    <a:pt x="167" y="81"/>
                  </a:lnTo>
                  <a:lnTo>
                    <a:pt x="157" y="76"/>
                  </a:lnTo>
                  <a:lnTo>
                    <a:pt x="148" y="70"/>
                  </a:lnTo>
                  <a:lnTo>
                    <a:pt x="143" y="60"/>
                  </a:lnTo>
                  <a:lnTo>
                    <a:pt x="138" y="62"/>
                  </a:lnTo>
                  <a:lnTo>
                    <a:pt x="135" y="65"/>
                  </a:lnTo>
                  <a:lnTo>
                    <a:pt x="135" y="70"/>
                  </a:lnTo>
                  <a:lnTo>
                    <a:pt x="138" y="79"/>
                  </a:lnTo>
                  <a:lnTo>
                    <a:pt x="140" y="81"/>
                  </a:lnTo>
                  <a:lnTo>
                    <a:pt x="146" y="87"/>
                  </a:lnTo>
                  <a:lnTo>
                    <a:pt x="151" y="87"/>
                  </a:lnTo>
                  <a:lnTo>
                    <a:pt x="157" y="89"/>
                  </a:lnTo>
                  <a:lnTo>
                    <a:pt x="162" y="92"/>
                  </a:lnTo>
                  <a:lnTo>
                    <a:pt x="170" y="92"/>
                  </a:lnTo>
                  <a:lnTo>
                    <a:pt x="181" y="95"/>
                  </a:lnTo>
                  <a:lnTo>
                    <a:pt x="189" y="103"/>
                  </a:lnTo>
                  <a:lnTo>
                    <a:pt x="192" y="106"/>
                  </a:lnTo>
                  <a:lnTo>
                    <a:pt x="194" y="114"/>
                  </a:lnTo>
                  <a:lnTo>
                    <a:pt x="194" y="122"/>
                  </a:lnTo>
                  <a:lnTo>
                    <a:pt x="192" y="132"/>
                  </a:lnTo>
                  <a:lnTo>
                    <a:pt x="184" y="135"/>
                  </a:lnTo>
                  <a:lnTo>
                    <a:pt x="178" y="141"/>
                  </a:lnTo>
                  <a:lnTo>
                    <a:pt x="173" y="146"/>
                  </a:lnTo>
                  <a:lnTo>
                    <a:pt x="165" y="151"/>
                  </a:lnTo>
                  <a:lnTo>
                    <a:pt x="157" y="141"/>
                  </a:lnTo>
                  <a:lnTo>
                    <a:pt x="146" y="135"/>
                  </a:lnTo>
                  <a:lnTo>
                    <a:pt x="138" y="130"/>
                  </a:lnTo>
                  <a:lnTo>
                    <a:pt x="127" y="124"/>
                  </a:lnTo>
                  <a:lnTo>
                    <a:pt x="119" y="119"/>
                  </a:lnTo>
                  <a:lnTo>
                    <a:pt x="108" y="114"/>
                  </a:lnTo>
                  <a:lnTo>
                    <a:pt x="100" y="108"/>
                  </a:lnTo>
                  <a:lnTo>
                    <a:pt x="89" y="106"/>
                  </a:lnTo>
                  <a:lnTo>
                    <a:pt x="78" y="103"/>
                  </a:lnTo>
                  <a:lnTo>
                    <a:pt x="70" y="97"/>
                  </a:lnTo>
                  <a:lnTo>
                    <a:pt x="59" y="92"/>
                  </a:lnTo>
                  <a:lnTo>
                    <a:pt x="51" y="89"/>
                  </a:lnTo>
                  <a:lnTo>
                    <a:pt x="41" y="84"/>
                  </a:lnTo>
                  <a:lnTo>
                    <a:pt x="30" y="79"/>
                  </a:lnTo>
                  <a:lnTo>
                    <a:pt x="22" y="73"/>
                  </a:lnTo>
                  <a:lnTo>
                    <a:pt x="14" y="68"/>
                  </a:lnTo>
                  <a:lnTo>
                    <a:pt x="8" y="57"/>
                  </a:lnTo>
                  <a:lnTo>
                    <a:pt x="6" y="49"/>
                  </a:lnTo>
                  <a:lnTo>
                    <a:pt x="0" y="41"/>
                  </a:lnTo>
                  <a:lnTo>
                    <a:pt x="0" y="33"/>
                  </a:lnTo>
                  <a:lnTo>
                    <a:pt x="3" y="27"/>
                  </a:lnTo>
                  <a:lnTo>
                    <a:pt x="6" y="22"/>
                  </a:lnTo>
                  <a:lnTo>
                    <a:pt x="8" y="17"/>
                  </a:lnTo>
                  <a:lnTo>
                    <a:pt x="14" y="14"/>
                  </a:lnTo>
                  <a:lnTo>
                    <a:pt x="19" y="8"/>
                  </a:lnTo>
                  <a:lnTo>
                    <a:pt x="24" y="6"/>
                  </a:lnTo>
                  <a:lnTo>
                    <a:pt x="33" y="6"/>
                  </a:lnTo>
                  <a:lnTo>
                    <a:pt x="38" y="8"/>
                  </a:lnTo>
                  <a:lnTo>
                    <a:pt x="46" y="11"/>
                  </a:lnTo>
                  <a:lnTo>
                    <a:pt x="57" y="17"/>
                  </a:lnTo>
                  <a:lnTo>
                    <a:pt x="62" y="17"/>
                  </a:lnTo>
                  <a:lnTo>
                    <a:pt x="70" y="22"/>
                  </a:lnTo>
                  <a:lnTo>
                    <a:pt x="76" y="22"/>
                  </a:lnTo>
                  <a:lnTo>
                    <a:pt x="86" y="25"/>
                  </a:lnTo>
                  <a:lnTo>
                    <a:pt x="92" y="22"/>
                  </a:lnTo>
                  <a:lnTo>
                    <a:pt x="100" y="19"/>
                  </a:lnTo>
                  <a:lnTo>
                    <a:pt x="105" y="14"/>
                  </a:lnTo>
                  <a:lnTo>
                    <a:pt x="113" y="6"/>
                  </a:lnTo>
                  <a:lnTo>
                    <a:pt x="116" y="3"/>
                  </a:lnTo>
                  <a:lnTo>
                    <a:pt x="122" y="0"/>
                  </a:lnTo>
                  <a:lnTo>
                    <a:pt x="127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3B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5" name="Freeform 22"/>
            <p:cNvSpPr>
              <a:spLocks/>
            </p:cNvSpPr>
            <p:nvPr/>
          </p:nvSpPr>
          <p:spPr bwMode="auto">
            <a:xfrm>
              <a:off x="3723" y="2340"/>
              <a:ext cx="13" cy="22"/>
            </a:xfrm>
            <a:custGeom>
              <a:avLst/>
              <a:gdLst>
                <a:gd name="T0" fmla="*/ 13 w 13"/>
                <a:gd name="T1" fmla="*/ 3 h 22"/>
                <a:gd name="T2" fmla="*/ 5 w 13"/>
                <a:gd name="T3" fmla="*/ 0 h 22"/>
                <a:gd name="T4" fmla="*/ 0 w 13"/>
                <a:gd name="T5" fmla="*/ 3 h 22"/>
                <a:gd name="T6" fmla="*/ 0 w 13"/>
                <a:gd name="T7" fmla="*/ 8 h 22"/>
                <a:gd name="T8" fmla="*/ 3 w 13"/>
                <a:gd name="T9" fmla="*/ 17 h 22"/>
                <a:gd name="T10" fmla="*/ 3 w 13"/>
                <a:gd name="T11" fmla="*/ 22 h 22"/>
                <a:gd name="T12" fmla="*/ 8 w 13"/>
                <a:gd name="T13" fmla="*/ 22 h 22"/>
                <a:gd name="T14" fmla="*/ 8 w 13"/>
                <a:gd name="T15" fmla="*/ 19 h 22"/>
                <a:gd name="T16" fmla="*/ 11 w 13"/>
                <a:gd name="T17" fmla="*/ 17 h 22"/>
                <a:gd name="T18" fmla="*/ 13 w 13"/>
                <a:gd name="T19" fmla="*/ 11 h 22"/>
                <a:gd name="T20" fmla="*/ 13 w 13"/>
                <a:gd name="T21" fmla="*/ 3 h 22"/>
                <a:gd name="T22" fmla="*/ 13 w 13"/>
                <a:gd name="T23" fmla="*/ 3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22">
                  <a:moveTo>
                    <a:pt x="13" y="3"/>
                  </a:move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3" y="17"/>
                  </a:lnTo>
                  <a:lnTo>
                    <a:pt x="3" y="22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11" y="17"/>
                  </a:lnTo>
                  <a:lnTo>
                    <a:pt x="13" y="11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6" name="Freeform 23"/>
            <p:cNvSpPr>
              <a:spLocks/>
            </p:cNvSpPr>
            <p:nvPr/>
          </p:nvSpPr>
          <p:spPr bwMode="auto">
            <a:xfrm>
              <a:off x="3763" y="2375"/>
              <a:ext cx="25" cy="33"/>
            </a:xfrm>
            <a:custGeom>
              <a:avLst/>
              <a:gdLst>
                <a:gd name="T0" fmla="*/ 25 w 25"/>
                <a:gd name="T1" fmla="*/ 3 h 33"/>
                <a:gd name="T2" fmla="*/ 16 w 25"/>
                <a:gd name="T3" fmla="*/ 0 h 33"/>
                <a:gd name="T4" fmla="*/ 11 w 25"/>
                <a:gd name="T5" fmla="*/ 6 h 33"/>
                <a:gd name="T6" fmla="*/ 6 w 25"/>
                <a:gd name="T7" fmla="*/ 14 h 33"/>
                <a:gd name="T8" fmla="*/ 3 w 25"/>
                <a:gd name="T9" fmla="*/ 25 h 33"/>
                <a:gd name="T10" fmla="*/ 0 w 25"/>
                <a:gd name="T11" fmla="*/ 30 h 33"/>
                <a:gd name="T12" fmla="*/ 6 w 25"/>
                <a:gd name="T13" fmla="*/ 33 h 33"/>
                <a:gd name="T14" fmla="*/ 8 w 25"/>
                <a:gd name="T15" fmla="*/ 30 h 33"/>
                <a:gd name="T16" fmla="*/ 11 w 25"/>
                <a:gd name="T17" fmla="*/ 27 h 33"/>
                <a:gd name="T18" fmla="*/ 16 w 25"/>
                <a:gd name="T19" fmla="*/ 22 h 33"/>
                <a:gd name="T20" fmla="*/ 25 w 25"/>
                <a:gd name="T21" fmla="*/ 14 h 33"/>
                <a:gd name="T22" fmla="*/ 25 w 25"/>
                <a:gd name="T23" fmla="*/ 6 h 33"/>
                <a:gd name="T24" fmla="*/ 25 w 25"/>
                <a:gd name="T25" fmla="*/ 3 h 33"/>
                <a:gd name="T26" fmla="*/ 25 w 25"/>
                <a:gd name="T27" fmla="*/ 3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" h="33">
                  <a:moveTo>
                    <a:pt x="25" y="3"/>
                  </a:moveTo>
                  <a:lnTo>
                    <a:pt x="16" y="0"/>
                  </a:lnTo>
                  <a:lnTo>
                    <a:pt x="11" y="6"/>
                  </a:lnTo>
                  <a:lnTo>
                    <a:pt x="6" y="14"/>
                  </a:lnTo>
                  <a:lnTo>
                    <a:pt x="3" y="25"/>
                  </a:lnTo>
                  <a:lnTo>
                    <a:pt x="0" y="30"/>
                  </a:lnTo>
                  <a:lnTo>
                    <a:pt x="6" y="33"/>
                  </a:lnTo>
                  <a:lnTo>
                    <a:pt x="8" y="30"/>
                  </a:lnTo>
                  <a:lnTo>
                    <a:pt x="11" y="27"/>
                  </a:lnTo>
                  <a:lnTo>
                    <a:pt x="16" y="22"/>
                  </a:lnTo>
                  <a:lnTo>
                    <a:pt x="25" y="14"/>
                  </a:lnTo>
                  <a:lnTo>
                    <a:pt x="25" y="6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7" name="Freeform 24"/>
            <p:cNvSpPr>
              <a:spLocks/>
            </p:cNvSpPr>
            <p:nvPr/>
          </p:nvSpPr>
          <p:spPr bwMode="auto">
            <a:xfrm>
              <a:off x="2151" y="2475"/>
              <a:ext cx="860" cy="483"/>
            </a:xfrm>
            <a:custGeom>
              <a:avLst/>
              <a:gdLst>
                <a:gd name="T0" fmla="*/ 652 w 860"/>
                <a:gd name="T1" fmla="*/ 46 h 483"/>
                <a:gd name="T2" fmla="*/ 677 w 860"/>
                <a:gd name="T3" fmla="*/ 103 h 483"/>
                <a:gd name="T4" fmla="*/ 712 w 860"/>
                <a:gd name="T5" fmla="*/ 162 h 483"/>
                <a:gd name="T6" fmla="*/ 771 w 860"/>
                <a:gd name="T7" fmla="*/ 224 h 483"/>
                <a:gd name="T8" fmla="*/ 795 w 860"/>
                <a:gd name="T9" fmla="*/ 256 h 483"/>
                <a:gd name="T10" fmla="*/ 852 w 860"/>
                <a:gd name="T11" fmla="*/ 281 h 483"/>
                <a:gd name="T12" fmla="*/ 809 w 860"/>
                <a:gd name="T13" fmla="*/ 313 h 483"/>
                <a:gd name="T14" fmla="*/ 741 w 860"/>
                <a:gd name="T15" fmla="*/ 321 h 483"/>
                <a:gd name="T16" fmla="*/ 717 w 860"/>
                <a:gd name="T17" fmla="*/ 364 h 483"/>
                <a:gd name="T18" fmla="*/ 685 w 860"/>
                <a:gd name="T19" fmla="*/ 321 h 483"/>
                <a:gd name="T20" fmla="*/ 652 w 860"/>
                <a:gd name="T21" fmla="*/ 316 h 483"/>
                <a:gd name="T22" fmla="*/ 652 w 860"/>
                <a:gd name="T23" fmla="*/ 353 h 483"/>
                <a:gd name="T24" fmla="*/ 625 w 860"/>
                <a:gd name="T25" fmla="*/ 386 h 483"/>
                <a:gd name="T26" fmla="*/ 574 w 860"/>
                <a:gd name="T27" fmla="*/ 407 h 483"/>
                <a:gd name="T28" fmla="*/ 520 w 860"/>
                <a:gd name="T29" fmla="*/ 434 h 483"/>
                <a:gd name="T30" fmla="*/ 472 w 860"/>
                <a:gd name="T31" fmla="*/ 456 h 483"/>
                <a:gd name="T32" fmla="*/ 418 w 860"/>
                <a:gd name="T33" fmla="*/ 426 h 483"/>
                <a:gd name="T34" fmla="*/ 466 w 860"/>
                <a:gd name="T35" fmla="*/ 372 h 483"/>
                <a:gd name="T36" fmla="*/ 472 w 860"/>
                <a:gd name="T37" fmla="*/ 351 h 483"/>
                <a:gd name="T38" fmla="*/ 396 w 860"/>
                <a:gd name="T39" fmla="*/ 380 h 483"/>
                <a:gd name="T40" fmla="*/ 334 w 860"/>
                <a:gd name="T41" fmla="*/ 405 h 483"/>
                <a:gd name="T42" fmla="*/ 315 w 860"/>
                <a:gd name="T43" fmla="*/ 451 h 483"/>
                <a:gd name="T44" fmla="*/ 278 w 860"/>
                <a:gd name="T45" fmla="*/ 483 h 483"/>
                <a:gd name="T46" fmla="*/ 232 w 860"/>
                <a:gd name="T47" fmla="*/ 472 h 483"/>
                <a:gd name="T48" fmla="*/ 234 w 860"/>
                <a:gd name="T49" fmla="*/ 445 h 483"/>
                <a:gd name="T50" fmla="*/ 264 w 860"/>
                <a:gd name="T51" fmla="*/ 380 h 483"/>
                <a:gd name="T52" fmla="*/ 278 w 860"/>
                <a:gd name="T53" fmla="*/ 343 h 483"/>
                <a:gd name="T54" fmla="*/ 229 w 860"/>
                <a:gd name="T55" fmla="*/ 340 h 483"/>
                <a:gd name="T56" fmla="*/ 181 w 860"/>
                <a:gd name="T57" fmla="*/ 340 h 483"/>
                <a:gd name="T58" fmla="*/ 132 w 860"/>
                <a:gd name="T59" fmla="*/ 343 h 483"/>
                <a:gd name="T60" fmla="*/ 118 w 860"/>
                <a:gd name="T61" fmla="*/ 367 h 483"/>
                <a:gd name="T62" fmla="*/ 175 w 860"/>
                <a:gd name="T63" fmla="*/ 402 h 483"/>
                <a:gd name="T64" fmla="*/ 175 w 860"/>
                <a:gd name="T65" fmla="*/ 456 h 483"/>
                <a:gd name="T66" fmla="*/ 108 w 860"/>
                <a:gd name="T67" fmla="*/ 418 h 483"/>
                <a:gd name="T68" fmla="*/ 70 w 860"/>
                <a:gd name="T69" fmla="*/ 359 h 483"/>
                <a:gd name="T70" fmla="*/ 30 w 860"/>
                <a:gd name="T71" fmla="*/ 348 h 483"/>
                <a:gd name="T72" fmla="*/ 0 w 860"/>
                <a:gd name="T73" fmla="*/ 316 h 483"/>
                <a:gd name="T74" fmla="*/ 40 w 860"/>
                <a:gd name="T75" fmla="*/ 286 h 483"/>
                <a:gd name="T76" fmla="*/ 92 w 860"/>
                <a:gd name="T77" fmla="*/ 289 h 483"/>
                <a:gd name="T78" fmla="*/ 110 w 860"/>
                <a:gd name="T79" fmla="*/ 240 h 483"/>
                <a:gd name="T80" fmla="*/ 189 w 860"/>
                <a:gd name="T81" fmla="*/ 202 h 483"/>
                <a:gd name="T82" fmla="*/ 264 w 860"/>
                <a:gd name="T83" fmla="*/ 162 h 483"/>
                <a:gd name="T84" fmla="*/ 350 w 860"/>
                <a:gd name="T85" fmla="*/ 132 h 483"/>
                <a:gd name="T86" fmla="*/ 410 w 860"/>
                <a:gd name="T87" fmla="*/ 154 h 483"/>
                <a:gd name="T88" fmla="*/ 380 w 860"/>
                <a:gd name="T89" fmla="*/ 186 h 483"/>
                <a:gd name="T90" fmla="*/ 345 w 860"/>
                <a:gd name="T91" fmla="*/ 213 h 483"/>
                <a:gd name="T92" fmla="*/ 291 w 860"/>
                <a:gd name="T93" fmla="*/ 262 h 483"/>
                <a:gd name="T94" fmla="*/ 337 w 860"/>
                <a:gd name="T95" fmla="*/ 318 h 483"/>
                <a:gd name="T96" fmla="*/ 337 w 860"/>
                <a:gd name="T97" fmla="*/ 281 h 483"/>
                <a:gd name="T98" fmla="*/ 364 w 860"/>
                <a:gd name="T99" fmla="*/ 246 h 483"/>
                <a:gd name="T100" fmla="*/ 402 w 860"/>
                <a:gd name="T101" fmla="*/ 305 h 483"/>
                <a:gd name="T102" fmla="*/ 410 w 860"/>
                <a:gd name="T103" fmla="*/ 267 h 483"/>
                <a:gd name="T104" fmla="*/ 431 w 860"/>
                <a:gd name="T105" fmla="*/ 224 h 483"/>
                <a:gd name="T106" fmla="*/ 485 w 860"/>
                <a:gd name="T107" fmla="*/ 219 h 483"/>
                <a:gd name="T108" fmla="*/ 523 w 860"/>
                <a:gd name="T109" fmla="*/ 200 h 483"/>
                <a:gd name="T110" fmla="*/ 488 w 860"/>
                <a:gd name="T111" fmla="*/ 165 h 483"/>
                <a:gd name="T112" fmla="*/ 445 w 860"/>
                <a:gd name="T113" fmla="*/ 140 h 483"/>
                <a:gd name="T114" fmla="*/ 491 w 860"/>
                <a:gd name="T115" fmla="*/ 111 h 483"/>
                <a:gd name="T116" fmla="*/ 553 w 860"/>
                <a:gd name="T117" fmla="*/ 76 h 483"/>
                <a:gd name="T118" fmla="*/ 604 w 860"/>
                <a:gd name="T119" fmla="*/ 6 h 4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60" h="483">
                  <a:moveTo>
                    <a:pt x="607" y="0"/>
                  </a:moveTo>
                  <a:lnTo>
                    <a:pt x="612" y="3"/>
                  </a:lnTo>
                  <a:lnTo>
                    <a:pt x="617" y="8"/>
                  </a:lnTo>
                  <a:lnTo>
                    <a:pt x="623" y="11"/>
                  </a:lnTo>
                  <a:lnTo>
                    <a:pt x="628" y="16"/>
                  </a:lnTo>
                  <a:lnTo>
                    <a:pt x="636" y="24"/>
                  </a:lnTo>
                  <a:lnTo>
                    <a:pt x="647" y="35"/>
                  </a:lnTo>
                  <a:lnTo>
                    <a:pt x="652" y="46"/>
                  </a:lnTo>
                  <a:lnTo>
                    <a:pt x="658" y="60"/>
                  </a:lnTo>
                  <a:lnTo>
                    <a:pt x="660" y="65"/>
                  </a:lnTo>
                  <a:lnTo>
                    <a:pt x="663" y="73"/>
                  </a:lnTo>
                  <a:lnTo>
                    <a:pt x="666" y="78"/>
                  </a:lnTo>
                  <a:lnTo>
                    <a:pt x="669" y="84"/>
                  </a:lnTo>
                  <a:lnTo>
                    <a:pt x="671" y="89"/>
                  </a:lnTo>
                  <a:lnTo>
                    <a:pt x="674" y="97"/>
                  </a:lnTo>
                  <a:lnTo>
                    <a:pt x="677" y="103"/>
                  </a:lnTo>
                  <a:lnTo>
                    <a:pt x="679" y="111"/>
                  </a:lnTo>
                  <a:lnTo>
                    <a:pt x="682" y="116"/>
                  </a:lnTo>
                  <a:lnTo>
                    <a:pt x="685" y="122"/>
                  </a:lnTo>
                  <a:lnTo>
                    <a:pt x="687" y="127"/>
                  </a:lnTo>
                  <a:lnTo>
                    <a:pt x="690" y="135"/>
                  </a:lnTo>
                  <a:lnTo>
                    <a:pt x="698" y="146"/>
                  </a:lnTo>
                  <a:lnTo>
                    <a:pt x="709" y="157"/>
                  </a:lnTo>
                  <a:lnTo>
                    <a:pt x="712" y="162"/>
                  </a:lnTo>
                  <a:lnTo>
                    <a:pt x="720" y="167"/>
                  </a:lnTo>
                  <a:lnTo>
                    <a:pt x="725" y="170"/>
                  </a:lnTo>
                  <a:lnTo>
                    <a:pt x="733" y="175"/>
                  </a:lnTo>
                  <a:lnTo>
                    <a:pt x="739" y="186"/>
                  </a:lnTo>
                  <a:lnTo>
                    <a:pt x="744" y="197"/>
                  </a:lnTo>
                  <a:lnTo>
                    <a:pt x="755" y="205"/>
                  </a:lnTo>
                  <a:lnTo>
                    <a:pt x="763" y="216"/>
                  </a:lnTo>
                  <a:lnTo>
                    <a:pt x="771" y="224"/>
                  </a:lnTo>
                  <a:lnTo>
                    <a:pt x="776" y="235"/>
                  </a:lnTo>
                  <a:lnTo>
                    <a:pt x="776" y="240"/>
                  </a:lnTo>
                  <a:lnTo>
                    <a:pt x="776" y="248"/>
                  </a:lnTo>
                  <a:lnTo>
                    <a:pt x="776" y="254"/>
                  </a:lnTo>
                  <a:lnTo>
                    <a:pt x="776" y="262"/>
                  </a:lnTo>
                  <a:lnTo>
                    <a:pt x="779" y="259"/>
                  </a:lnTo>
                  <a:lnTo>
                    <a:pt x="787" y="256"/>
                  </a:lnTo>
                  <a:lnTo>
                    <a:pt x="795" y="256"/>
                  </a:lnTo>
                  <a:lnTo>
                    <a:pt x="803" y="256"/>
                  </a:lnTo>
                  <a:lnTo>
                    <a:pt x="814" y="256"/>
                  </a:lnTo>
                  <a:lnTo>
                    <a:pt x="822" y="256"/>
                  </a:lnTo>
                  <a:lnTo>
                    <a:pt x="830" y="256"/>
                  </a:lnTo>
                  <a:lnTo>
                    <a:pt x="836" y="256"/>
                  </a:lnTo>
                  <a:lnTo>
                    <a:pt x="841" y="264"/>
                  </a:lnTo>
                  <a:lnTo>
                    <a:pt x="847" y="273"/>
                  </a:lnTo>
                  <a:lnTo>
                    <a:pt x="852" y="281"/>
                  </a:lnTo>
                  <a:lnTo>
                    <a:pt x="860" y="289"/>
                  </a:lnTo>
                  <a:lnTo>
                    <a:pt x="852" y="294"/>
                  </a:lnTo>
                  <a:lnTo>
                    <a:pt x="847" y="302"/>
                  </a:lnTo>
                  <a:lnTo>
                    <a:pt x="841" y="308"/>
                  </a:lnTo>
                  <a:lnTo>
                    <a:pt x="836" y="316"/>
                  </a:lnTo>
                  <a:lnTo>
                    <a:pt x="828" y="313"/>
                  </a:lnTo>
                  <a:lnTo>
                    <a:pt x="820" y="313"/>
                  </a:lnTo>
                  <a:lnTo>
                    <a:pt x="809" y="313"/>
                  </a:lnTo>
                  <a:lnTo>
                    <a:pt x="801" y="313"/>
                  </a:lnTo>
                  <a:lnTo>
                    <a:pt x="793" y="313"/>
                  </a:lnTo>
                  <a:lnTo>
                    <a:pt x="782" y="313"/>
                  </a:lnTo>
                  <a:lnTo>
                    <a:pt x="771" y="313"/>
                  </a:lnTo>
                  <a:lnTo>
                    <a:pt x="766" y="316"/>
                  </a:lnTo>
                  <a:lnTo>
                    <a:pt x="755" y="316"/>
                  </a:lnTo>
                  <a:lnTo>
                    <a:pt x="747" y="318"/>
                  </a:lnTo>
                  <a:lnTo>
                    <a:pt x="741" y="321"/>
                  </a:lnTo>
                  <a:lnTo>
                    <a:pt x="736" y="326"/>
                  </a:lnTo>
                  <a:lnTo>
                    <a:pt x="731" y="332"/>
                  </a:lnTo>
                  <a:lnTo>
                    <a:pt x="728" y="343"/>
                  </a:lnTo>
                  <a:lnTo>
                    <a:pt x="728" y="345"/>
                  </a:lnTo>
                  <a:lnTo>
                    <a:pt x="728" y="351"/>
                  </a:lnTo>
                  <a:lnTo>
                    <a:pt x="728" y="356"/>
                  </a:lnTo>
                  <a:lnTo>
                    <a:pt x="728" y="364"/>
                  </a:lnTo>
                  <a:lnTo>
                    <a:pt x="717" y="364"/>
                  </a:lnTo>
                  <a:lnTo>
                    <a:pt x="706" y="364"/>
                  </a:lnTo>
                  <a:lnTo>
                    <a:pt x="696" y="364"/>
                  </a:lnTo>
                  <a:lnTo>
                    <a:pt x="685" y="364"/>
                  </a:lnTo>
                  <a:lnTo>
                    <a:pt x="685" y="356"/>
                  </a:lnTo>
                  <a:lnTo>
                    <a:pt x="685" y="348"/>
                  </a:lnTo>
                  <a:lnTo>
                    <a:pt x="685" y="340"/>
                  </a:lnTo>
                  <a:lnTo>
                    <a:pt x="685" y="332"/>
                  </a:lnTo>
                  <a:lnTo>
                    <a:pt x="685" y="321"/>
                  </a:lnTo>
                  <a:lnTo>
                    <a:pt x="685" y="313"/>
                  </a:lnTo>
                  <a:lnTo>
                    <a:pt x="685" y="305"/>
                  </a:lnTo>
                  <a:lnTo>
                    <a:pt x="685" y="300"/>
                  </a:lnTo>
                  <a:lnTo>
                    <a:pt x="682" y="302"/>
                  </a:lnTo>
                  <a:lnTo>
                    <a:pt x="677" y="305"/>
                  </a:lnTo>
                  <a:lnTo>
                    <a:pt x="669" y="308"/>
                  </a:lnTo>
                  <a:lnTo>
                    <a:pt x="660" y="313"/>
                  </a:lnTo>
                  <a:lnTo>
                    <a:pt x="652" y="316"/>
                  </a:lnTo>
                  <a:lnTo>
                    <a:pt x="644" y="321"/>
                  </a:lnTo>
                  <a:lnTo>
                    <a:pt x="636" y="324"/>
                  </a:lnTo>
                  <a:lnTo>
                    <a:pt x="633" y="326"/>
                  </a:lnTo>
                  <a:lnTo>
                    <a:pt x="636" y="329"/>
                  </a:lnTo>
                  <a:lnTo>
                    <a:pt x="642" y="335"/>
                  </a:lnTo>
                  <a:lnTo>
                    <a:pt x="644" y="340"/>
                  </a:lnTo>
                  <a:lnTo>
                    <a:pt x="650" y="348"/>
                  </a:lnTo>
                  <a:lnTo>
                    <a:pt x="652" y="353"/>
                  </a:lnTo>
                  <a:lnTo>
                    <a:pt x="655" y="364"/>
                  </a:lnTo>
                  <a:lnTo>
                    <a:pt x="658" y="370"/>
                  </a:lnTo>
                  <a:lnTo>
                    <a:pt x="658" y="378"/>
                  </a:lnTo>
                  <a:lnTo>
                    <a:pt x="652" y="378"/>
                  </a:lnTo>
                  <a:lnTo>
                    <a:pt x="647" y="380"/>
                  </a:lnTo>
                  <a:lnTo>
                    <a:pt x="639" y="383"/>
                  </a:lnTo>
                  <a:lnTo>
                    <a:pt x="633" y="386"/>
                  </a:lnTo>
                  <a:lnTo>
                    <a:pt x="625" y="386"/>
                  </a:lnTo>
                  <a:lnTo>
                    <a:pt x="620" y="389"/>
                  </a:lnTo>
                  <a:lnTo>
                    <a:pt x="615" y="391"/>
                  </a:lnTo>
                  <a:lnTo>
                    <a:pt x="609" y="394"/>
                  </a:lnTo>
                  <a:lnTo>
                    <a:pt x="604" y="397"/>
                  </a:lnTo>
                  <a:lnTo>
                    <a:pt x="598" y="399"/>
                  </a:lnTo>
                  <a:lnTo>
                    <a:pt x="590" y="402"/>
                  </a:lnTo>
                  <a:lnTo>
                    <a:pt x="585" y="405"/>
                  </a:lnTo>
                  <a:lnTo>
                    <a:pt x="574" y="407"/>
                  </a:lnTo>
                  <a:lnTo>
                    <a:pt x="563" y="415"/>
                  </a:lnTo>
                  <a:lnTo>
                    <a:pt x="558" y="418"/>
                  </a:lnTo>
                  <a:lnTo>
                    <a:pt x="550" y="418"/>
                  </a:lnTo>
                  <a:lnTo>
                    <a:pt x="545" y="421"/>
                  </a:lnTo>
                  <a:lnTo>
                    <a:pt x="539" y="424"/>
                  </a:lnTo>
                  <a:lnTo>
                    <a:pt x="531" y="426"/>
                  </a:lnTo>
                  <a:lnTo>
                    <a:pt x="526" y="429"/>
                  </a:lnTo>
                  <a:lnTo>
                    <a:pt x="520" y="434"/>
                  </a:lnTo>
                  <a:lnTo>
                    <a:pt x="515" y="437"/>
                  </a:lnTo>
                  <a:lnTo>
                    <a:pt x="509" y="440"/>
                  </a:lnTo>
                  <a:lnTo>
                    <a:pt x="501" y="442"/>
                  </a:lnTo>
                  <a:lnTo>
                    <a:pt x="496" y="445"/>
                  </a:lnTo>
                  <a:lnTo>
                    <a:pt x="491" y="448"/>
                  </a:lnTo>
                  <a:lnTo>
                    <a:pt x="485" y="451"/>
                  </a:lnTo>
                  <a:lnTo>
                    <a:pt x="477" y="453"/>
                  </a:lnTo>
                  <a:lnTo>
                    <a:pt x="472" y="456"/>
                  </a:lnTo>
                  <a:lnTo>
                    <a:pt x="466" y="461"/>
                  </a:lnTo>
                  <a:lnTo>
                    <a:pt x="456" y="456"/>
                  </a:lnTo>
                  <a:lnTo>
                    <a:pt x="445" y="453"/>
                  </a:lnTo>
                  <a:lnTo>
                    <a:pt x="434" y="453"/>
                  </a:lnTo>
                  <a:lnTo>
                    <a:pt x="423" y="453"/>
                  </a:lnTo>
                  <a:lnTo>
                    <a:pt x="420" y="445"/>
                  </a:lnTo>
                  <a:lnTo>
                    <a:pt x="418" y="437"/>
                  </a:lnTo>
                  <a:lnTo>
                    <a:pt x="418" y="426"/>
                  </a:lnTo>
                  <a:lnTo>
                    <a:pt x="418" y="418"/>
                  </a:lnTo>
                  <a:lnTo>
                    <a:pt x="423" y="415"/>
                  </a:lnTo>
                  <a:lnTo>
                    <a:pt x="429" y="413"/>
                  </a:lnTo>
                  <a:lnTo>
                    <a:pt x="434" y="407"/>
                  </a:lnTo>
                  <a:lnTo>
                    <a:pt x="439" y="405"/>
                  </a:lnTo>
                  <a:lnTo>
                    <a:pt x="447" y="394"/>
                  </a:lnTo>
                  <a:lnTo>
                    <a:pt x="458" y="383"/>
                  </a:lnTo>
                  <a:lnTo>
                    <a:pt x="466" y="372"/>
                  </a:lnTo>
                  <a:lnTo>
                    <a:pt x="477" y="362"/>
                  </a:lnTo>
                  <a:lnTo>
                    <a:pt x="483" y="359"/>
                  </a:lnTo>
                  <a:lnTo>
                    <a:pt x="488" y="353"/>
                  </a:lnTo>
                  <a:lnTo>
                    <a:pt x="493" y="353"/>
                  </a:lnTo>
                  <a:lnTo>
                    <a:pt x="504" y="353"/>
                  </a:lnTo>
                  <a:lnTo>
                    <a:pt x="493" y="351"/>
                  </a:lnTo>
                  <a:lnTo>
                    <a:pt x="483" y="351"/>
                  </a:lnTo>
                  <a:lnTo>
                    <a:pt x="472" y="351"/>
                  </a:lnTo>
                  <a:lnTo>
                    <a:pt x="464" y="353"/>
                  </a:lnTo>
                  <a:lnTo>
                    <a:pt x="453" y="356"/>
                  </a:lnTo>
                  <a:lnTo>
                    <a:pt x="445" y="359"/>
                  </a:lnTo>
                  <a:lnTo>
                    <a:pt x="434" y="364"/>
                  </a:lnTo>
                  <a:lnTo>
                    <a:pt x="426" y="370"/>
                  </a:lnTo>
                  <a:lnTo>
                    <a:pt x="415" y="372"/>
                  </a:lnTo>
                  <a:lnTo>
                    <a:pt x="407" y="378"/>
                  </a:lnTo>
                  <a:lnTo>
                    <a:pt x="396" y="380"/>
                  </a:lnTo>
                  <a:lnTo>
                    <a:pt x="388" y="386"/>
                  </a:lnTo>
                  <a:lnTo>
                    <a:pt x="377" y="391"/>
                  </a:lnTo>
                  <a:lnTo>
                    <a:pt x="369" y="397"/>
                  </a:lnTo>
                  <a:lnTo>
                    <a:pt x="361" y="399"/>
                  </a:lnTo>
                  <a:lnTo>
                    <a:pt x="353" y="405"/>
                  </a:lnTo>
                  <a:lnTo>
                    <a:pt x="345" y="405"/>
                  </a:lnTo>
                  <a:lnTo>
                    <a:pt x="340" y="405"/>
                  </a:lnTo>
                  <a:lnTo>
                    <a:pt x="334" y="405"/>
                  </a:lnTo>
                  <a:lnTo>
                    <a:pt x="332" y="407"/>
                  </a:lnTo>
                  <a:lnTo>
                    <a:pt x="323" y="410"/>
                  </a:lnTo>
                  <a:lnTo>
                    <a:pt x="321" y="415"/>
                  </a:lnTo>
                  <a:lnTo>
                    <a:pt x="315" y="421"/>
                  </a:lnTo>
                  <a:lnTo>
                    <a:pt x="315" y="429"/>
                  </a:lnTo>
                  <a:lnTo>
                    <a:pt x="315" y="434"/>
                  </a:lnTo>
                  <a:lnTo>
                    <a:pt x="315" y="445"/>
                  </a:lnTo>
                  <a:lnTo>
                    <a:pt x="315" y="451"/>
                  </a:lnTo>
                  <a:lnTo>
                    <a:pt x="315" y="459"/>
                  </a:lnTo>
                  <a:lnTo>
                    <a:pt x="315" y="464"/>
                  </a:lnTo>
                  <a:lnTo>
                    <a:pt x="313" y="472"/>
                  </a:lnTo>
                  <a:lnTo>
                    <a:pt x="310" y="477"/>
                  </a:lnTo>
                  <a:lnTo>
                    <a:pt x="305" y="480"/>
                  </a:lnTo>
                  <a:lnTo>
                    <a:pt x="294" y="483"/>
                  </a:lnTo>
                  <a:lnTo>
                    <a:pt x="286" y="483"/>
                  </a:lnTo>
                  <a:lnTo>
                    <a:pt x="278" y="483"/>
                  </a:lnTo>
                  <a:lnTo>
                    <a:pt x="272" y="483"/>
                  </a:lnTo>
                  <a:lnTo>
                    <a:pt x="269" y="480"/>
                  </a:lnTo>
                  <a:lnTo>
                    <a:pt x="264" y="480"/>
                  </a:lnTo>
                  <a:lnTo>
                    <a:pt x="256" y="477"/>
                  </a:lnTo>
                  <a:lnTo>
                    <a:pt x="248" y="477"/>
                  </a:lnTo>
                  <a:lnTo>
                    <a:pt x="243" y="472"/>
                  </a:lnTo>
                  <a:lnTo>
                    <a:pt x="240" y="472"/>
                  </a:lnTo>
                  <a:lnTo>
                    <a:pt x="232" y="472"/>
                  </a:lnTo>
                  <a:lnTo>
                    <a:pt x="226" y="472"/>
                  </a:lnTo>
                  <a:lnTo>
                    <a:pt x="221" y="469"/>
                  </a:lnTo>
                  <a:lnTo>
                    <a:pt x="213" y="469"/>
                  </a:lnTo>
                  <a:lnTo>
                    <a:pt x="210" y="467"/>
                  </a:lnTo>
                  <a:lnTo>
                    <a:pt x="207" y="467"/>
                  </a:lnTo>
                  <a:lnTo>
                    <a:pt x="218" y="459"/>
                  </a:lnTo>
                  <a:lnTo>
                    <a:pt x="226" y="453"/>
                  </a:lnTo>
                  <a:lnTo>
                    <a:pt x="234" y="445"/>
                  </a:lnTo>
                  <a:lnTo>
                    <a:pt x="240" y="440"/>
                  </a:lnTo>
                  <a:lnTo>
                    <a:pt x="245" y="432"/>
                  </a:lnTo>
                  <a:lnTo>
                    <a:pt x="248" y="424"/>
                  </a:lnTo>
                  <a:lnTo>
                    <a:pt x="251" y="415"/>
                  </a:lnTo>
                  <a:lnTo>
                    <a:pt x="256" y="407"/>
                  </a:lnTo>
                  <a:lnTo>
                    <a:pt x="259" y="399"/>
                  </a:lnTo>
                  <a:lnTo>
                    <a:pt x="261" y="391"/>
                  </a:lnTo>
                  <a:lnTo>
                    <a:pt x="264" y="380"/>
                  </a:lnTo>
                  <a:lnTo>
                    <a:pt x="269" y="375"/>
                  </a:lnTo>
                  <a:lnTo>
                    <a:pt x="275" y="367"/>
                  </a:lnTo>
                  <a:lnTo>
                    <a:pt x="280" y="359"/>
                  </a:lnTo>
                  <a:lnTo>
                    <a:pt x="288" y="353"/>
                  </a:lnTo>
                  <a:lnTo>
                    <a:pt x="296" y="348"/>
                  </a:lnTo>
                  <a:lnTo>
                    <a:pt x="291" y="345"/>
                  </a:lnTo>
                  <a:lnTo>
                    <a:pt x="283" y="345"/>
                  </a:lnTo>
                  <a:lnTo>
                    <a:pt x="278" y="343"/>
                  </a:lnTo>
                  <a:lnTo>
                    <a:pt x="272" y="343"/>
                  </a:lnTo>
                  <a:lnTo>
                    <a:pt x="264" y="343"/>
                  </a:lnTo>
                  <a:lnTo>
                    <a:pt x="259" y="343"/>
                  </a:lnTo>
                  <a:lnTo>
                    <a:pt x="253" y="343"/>
                  </a:lnTo>
                  <a:lnTo>
                    <a:pt x="248" y="343"/>
                  </a:lnTo>
                  <a:lnTo>
                    <a:pt x="240" y="340"/>
                  </a:lnTo>
                  <a:lnTo>
                    <a:pt x="234" y="340"/>
                  </a:lnTo>
                  <a:lnTo>
                    <a:pt x="229" y="340"/>
                  </a:lnTo>
                  <a:lnTo>
                    <a:pt x="224" y="340"/>
                  </a:lnTo>
                  <a:lnTo>
                    <a:pt x="218" y="340"/>
                  </a:lnTo>
                  <a:lnTo>
                    <a:pt x="210" y="340"/>
                  </a:lnTo>
                  <a:lnTo>
                    <a:pt x="205" y="340"/>
                  </a:lnTo>
                  <a:lnTo>
                    <a:pt x="199" y="340"/>
                  </a:lnTo>
                  <a:lnTo>
                    <a:pt x="194" y="340"/>
                  </a:lnTo>
                  <a:lnTo>
                    <a:pt x="189" y="340"/>
                  </a:lnTo>
                  <a:lnTo>
                    <a:pt x="181" y="340"/>
                  </a:lnTo>
                  <a:lnTo>
                    <a:pt x="175" y="340"/>
                  </a:lnTo>
                  <a:lnTo>
                    <a:pt x="170" y="340"/>
                  </a:lnTo>
                  <a:lnTo>
                    <a:pt x="162" y="340"/>
                  </a:lnTo>
                  <a:lnTo>
                    <a:pt x="156" y="343"/>
                  </a:lnTo>
                  <a:lnTo>
                    <a:pt x="151" y="343"/>
                  </a:lnTo>
                  <a:lnTo>
                    <a:pt x="145" y="343"/>
                  </a:lnTo>
                  <a:lnTo>
                    <a:pt x="137" y="343"/>
                  </a:lnTo>
                  <a:lnTo>
                    <a:pt x="132" y="343"/>
                  </a:lnTo>
                  <a:lnTo>
                    <a:pt x="127" y="345"/>
                  </a:lnTo>
                  <a:lnTo>
                    <a:pt x="118" y="345"/>
                  </a:lnTo>
                  <a:lnTo>
                    <a:pt x="113" y="348"/>
                  </a:lnTo>
                  <a:lnTo>
                    <a:pt x="108" y="348"/>
                  </a:lnTo>
                  <a:lnTo>
                    <a:pt x="102" y="351"/>
                  </a:lnTo>
                  <a:lnTo>
                    <a:pt x="108" y="356"/>
                  </a:lnTo>
                  <a:lnTo>
                    <a:pt x="113" y="362"/>
                  </a:lnTo>
                  <a:lnTo>
                    <a:pt x="118" y="367"/>
                  </a:lnTo>
                  <a:lnTo>
                    <a:pt x="127" y="372"/>
                  </a:lnTo>
                  <a:lnTo>
                    <a:pt x="135" y="375"/>
                  </a:lnTo>
                  <a:lnTo>
                    <a:pt x="143" y="380"/>
                  </a:lnTo>
                  <a:lnTo>
                    <a:pt x="151" y="383"/>
                  </a:lnTo>
                  <a:lnTo>
                    <a:pt x="159" y="389"/>
                  </a:lnTo>
                  <a:lnTo>
                    <a:pt x="164" y="391"/>
                  </a:lnTo>
                  <a:lnTo>
                    <a:pt x="172" y="397"/>
                  </a:lnTo>
                  <a:lnTo>
                    <a:pt x="175" y="402"/>
                  </a:lnTo>
                  <a:lnTo>
                    <a:pt x="183" y="407"/>
                  </a:lnTo>
                  <a:lnTo>
                    <a:pt x="189" y="415"/>
                  </a:lnTo>
                  <a:lnTo>
                    <a:pt x="191" y="424"/>
                  </a:lnTo>
                  <a:lnTo>
                    <a:pt x="194" y="432"/>
                  </a:lnTo>
                  <a:lnTo>
                    <a:pt x="194" y="442"/>
                  </a:lnTo>
                  <a:lnTo>
                    <a:pt x="189" y="445"/>
                  </a:lnTo>
                  <a:lnTo>
                    <a:pt x="181" y="451"/>
                  </a:lnTo>
                  <a:lnTo>
                    <a:pt x="175" y="456"/>
                  </a:lnTo>
                  <a:lnTo>
                    <a:pt x="170" y="461"/>
                  </a:lnTo>
                  <a:lnTo>
                    <a:pt x="162" y="456"/>
                  </a:lnTo>
                  <a:lnTo>
                    <a:pt x="154" y="451"/>
                  </a:lnTo>
                  <a:lnTo>
                    <a:pt x="145" y="442"/>
                  </a:lnTo>
                  <a:lnTo>
                    <a:pt x="137" y="437"/>
                  </a:lnTo>
                  <a:lnTo>
                    <a:pt x="127" y="432"/>
                  </a:lnTo>
                  <a:lnTo>
                    <a:pt x="118" y="426"/>
                  </a:lnTo>
                  <a:lnTo>
                    <a:pt x="108" y="418"/>
                  </a:lnTo>
                  <a:lnTo>
                    <a:pt x="97" y="413"/>
                  </a:lnTo>
                  <a:lnTo>
                    <a:pt x="89" y="407"/>
                  </a:lnTo>
                  <a:lnTo>
                    <a:pt x="81" y="399"/>
                  </a:lnTo>
                  <a:lnTo>
                    <a:pt x="75" y="391"/>
                  </a:lnTo>
                  <a:lnTo>
                    <a:pt x="70" y="386"/>
                  </a:lnTo>
                  <a:lnTo>
                    <a:pt x="67" y="378"/>
                  </a:lnTo>
                  <a:lnTo>
                    <a:pt x="67" y="370"/>
                  </a:lnTo>
                  <a:lnTo>
                    <a:pt x="70" y="359"/>
                  </a:lnTo>
                  <a:lnTo>
                    <a:pt x="78" y="351"/>
                  </a:lnTo>
                  <a:lnTo>
                    <a:pt x="70" y="348"/>
                  </a:lnTo>
                  <a:lnTo>
                    <a:pt x="65" y="348"/>
                  </a:lnTo>
                  <a:lnTo>
                    <a:pt x="56" y="348"/>
                  </a:lnTo>
                  <a:lnTo>
                    <a:pt x="51" y="348"/>
                  </a:lnTo>
                  <a:lnTo>
                    <a:pt x="43" y="348"/>
                  </a:lnTo>
                  <a:lnTo>
                    <a:pt x="35" y="348"/>
                  </a:lnTo>
                  <a:lnTo>
                    <a:pt x="30" y="348"/>
                  </a:lnTo>
                  <a:lnTo>
                    <a:pt x="21" y="348"/>
                  </a:lnTo>
                  <a:lnTo>
                    <a:pt x="16" y="345"/>
                  </a:lnTo>
                  <a:lnTo>
                    <a:pt x="11" y="343"/>
                  </a:lnTo>
                  <a:lnTo>
                    <a:pt x="5" y="337"/>
                  </a:lnTo>
                  <a:lnTo>
                    <a:pt x="3" y="335"/>
                  </a:lnTo>
                  <a:lnTo>
                    <a:pt x="0" y="329"/>
                  </a:lnTo>
                  <a:lnTo>
                    <a:pt x="0" y="324"/>
                  </a:lnTo>
                  <a:lnTo>
                    <a:pt x="0" y="316"/>
                  </a:lnTo>
                  <a:lnTo>
                    <a:pt x="3" y="305"/>
                  </a:lnTo>
                  <a:lnTo>
                    <a:pt x="5" y="300"/>
                  </a:lnTo>
                  <a:lnTo>
                    <a:pt x="11" y="294"/>
                  </a:lnTo>
                  <a:lnTo>
                    <a:pt x="16" y="291"/>
                  </a:lnTo>
                  <a:lnTo>
                    <a:pt x="24" y="289"/>
                  </a:lnTo>
                  <a:lnTo>
                    <a:pt x="30" y="286"/>
                  </a:lnTo>
                  <a:lnTo>
                    <a:pt x="35" y="286"/>
                  </a:lnTo>
                  <a:lnTo>
                    <a:pt x="40" y="286"/>
                  </a:lnTo>
                  <a:lnTo>
                    <a:pt x="48" y="289"/>
                  </a:lnTo>
                  <a:lnTo>
                    <a:pt x="54" y="289"/>
                  </a:lnTo>
                  <a:lnTo>
                    <a:pt x="59" y="289"/>
                  </a:lnTo>
                  <a:lnTo>
                    <a:pt x="67" y="289"/>
                  </a:lnTo>
                  <a:lnTo>
                    <a:pt x="73" y="289"/>
                  </a:lnTo>
                  <a:lnTo>
                    <a:pt x="81" y="289"/>
                  </a:lnTo>
                  <a:lnTo>
                    <a:pt x="86" y="289"/>
                  </a:lnTo>
                  <a:lnTo>
                    <a:pt x="92" y="289"/>
                  </a:lnTo>
                  <a:lnTo>
                    <a:pt x="100" y="286"/>
                  </a:lnTo>
                  <a:lnTo>
                    <a:pt x="97" y="281"/>
                  </a:lnTo>
                  <a:lnTo>
                    <a:pt x="97" y="273"/>
                  </a:lnTo>
                  <a:lnTo>
                    <a:pt x="97" y="267"/>
                  </a:lnTo>
                  <a:lnTo>
                    <a:pt x="97" y="264"/>
                  </a:lnTo>
                  <a:lnTo>
                    <a:pt x="100" y="254"/>
                  </a:lnTo>
                  <a:lnTo>
                    <a:pt x="105" y="248"/>
                  </a:lnTo>
                  <a:lnTo>
                    <a:pt x="110" y="240"/>
                  </a:lnTo>
                  <a:lnTo>
                    <a:pt x="118" y="235"/>
                  </a:lnTo>
                  <a:lnTo>
                    <a:pt x="127" y="229"/>
                  </a:lnTo>
                  <a:lnTo>
                    <a:pt x="137" y="224"/>
                  </a:lnTo>
                  <a:lnTo>
                    <a:pt x="145" y="219"/>
                  </a:lnTo>
                  <a:lnTo>
                    <a:pt x="156" y="213"/>
                  </a:lnTo>
                  <a:lnTo>
                    <a:pt x="167" y="211"/>
                  </a:lnTo>
                  <a:lnTo>
                    <a:pt x="178" y="208"/>
                  </a:lnTo>
                  <a:lnTo>
                    <a:pt x="189" y="202"/>
                  </a:lnTo>
                  <a:lnTo>
                    <a:pt x="197" y="197"/>
                  </a:lnTo>
                  <a:lnTo>
                    <a:pt x="205" y="194"/>
                  </a:lnTo>
                  <a:lnTo>
                    <a:pt x="213" y="192"/>
                  </a:lnTo>
                  <a:lnTo>
                    <a:pt x="224" y="184"/>
                  </a:lnTo>
                  <a:lnTo>
                    <a:pt x="234" y="178"/>
                  </a:lnTo>
                  <a:lnTo>
                    <a:pt x="245" y="173"/>
                  </a:lnTo>
                  <a:lnTo>
                    <a:pt x="256" y="167"/>
                  </a:lnTo>
                  <a:lnTo>
                    <a:pt x="264" y="162"/>
                  </a:lnTo>
                  <a:lnTo>
                    <a:pt x="275" y="159"/>
                  </a:lnTo>
                  <a:lnTo>
                    <a:pt x="286" y="154"/>
                  </a:lnTo>
                  <a:lnTo>
                    <a:pt x="299" y="151"/>
                  </a:lnTo>
                  <a:lnTo>
                    <a:pt x="307" y="149"/>
                  </a:lnTo>
                  <a:lnTo>
                    <a:pt x="318" y="143"/>
                  </a:lnTo>
                  <a:lnTo>
                    <a:pt x="329" y="140"/>
                  </a:lnTo>
                  <a:lnTo>
                    <a:pt x="340" y="138"/>
                  </a:lnTo>
                  <a:lnTo>
                    <a:pt x="350" y="132"/>
                  </a:lnTo>
                  <a:lnTo>
                    <a:pt x="361" y="130"/>
                  </a:lnTo>
                  <a:lnTo>
                    <a:pt x="372" y="124"/>
                  </a:lnTo>
                  <a:lnTo>
                    <a:pt x="385" y="122"/>
                  </a:lnTo>
                  <a:lnTo>
                    <a:pt x="388" y="127"/>
                  </a:lnTo>
                  <a:lnTo>
                    <a:pt x="396" y="132"/>
                  </a:lnTo>
                  <a:lnTo>
                    <a:pt x="402" y="138"/>
                  </a:lnTo>
                  <a:lnTo>
                    <a:pt x="410" y="143"/>
                  </a:lnTo>
                  <a:lnTo>
                    <a:pt x="410" y="154"/>
                  </a:lnTo>
                  <a:lnTo>
                    <a:pt x="412" y="165"/>
                  </a:lnTo>
                  <a:lnTo>
                    <a:pt x="412" y="175"/>
                  </a:lnTo>
                  <a:lnTo>
                    <a:pt x="418" y="186"/>
                  </a:lnTo>
                  <a:lnTo>
                    <a:pt x="412" y="186"/>
                  </a:lnTo>
                  <a:lnTo>
                    <a:pt x="404" y="186"/>
                  </a:lnTo>
                  <a:lnTo>
                    <a:pt x="396" y="186"/>
                  </a:lnTo>
                  <a:lnTo>
                    <a:pt x="388" y="186"/>
                  </a:lnTo>
                  <a:lnTo>
                    <a:pt x="380" y="186"/>
                  </a:lnTo>
                  <a:lnTo>
                    <a:pt x="372" y="184"/>
                  </a:lnTo>
                  <a:lnTo>
                    <a:pt x="367" y="184"/>
                  </a:lnTo>
                  <a:lnTo>
                    <a:pt x="364" y="181"/>
                  </a:lnTo>
                  <a:lnTo>
                    <a:pt x="358" y="186"/>
                  </a:lnTo>
                  <a:lnTo>
                    <a:pt x="356" y="194"/>
                  </a:lnTo>
                  <a:lnTo>
                    <a:pt x="353" y="200"/>
                  </a:lnTo>
                  <a:lnTo>
                    <a:pt x="348" y="208"/>
                  </a:lnTo>
                  <a:lnTo>
                    <a:pt x="345" y="213"/>
                  </a:lnTo>
                  <a:lnTo>
                    <a:pt x="340" y="219"/>
                  </a:lnTo>
                  <a:lnTo>
                    <a:pt x="337" y="227"/>
                  </a:lnTo>
                  <a:lnTo>
                    <a:pt x="332" y="232"/>
                  </a:lnTo>
                  <a:lnTo>
                    <a:pt x="321" y="243"/>
                  </a:lnTo>
                  <a:lnTo>
                    <a:pt x="313" y="251"/>
                  </a:lnTo>
                  <a:lnTo>
                    <a:pt x="305" y="256"/>
                  </a:lnTo>
                  <a:lnTo>
                    <a:pt x="299" y="259"/>
                  </a:lnTo>
                  <a:lnTo>
                    <a:pt x="291" y="262"/>
                  </a:lnTo>
                  <a:lnTo>
                    <a:pt x="286" y="264"/>
                  </a:lnTo>
                  <a:lnTo>
                    <a:pt x="294" y="270"/>
                  </a:lnTo>
                  <a:lnTo>
                    <a:pt x="302" y="275"/>
                  </a:lnTo>
                  <a:lnTo>
                    <a:pt x="310" y="283"/>
                  </a:lnTo>
                  <a:lnTo>
                    <a:pt x="321" y="291"/>
                  </a:lnTo>
                  <a:lnTo>
                    <a:pt x="326" y="300"/>
                  </a:lnTo>
                  <a:lnTo>
                    <a:pt x="334" y="310"/>
                  </a:lnTo>
                  <a:lnTo>
                    <a:pt x="337" y="318"/>
                  </a:lnTo>
                  <a:lnTo>
                    <a:pt x="337" y="332"/>
                  </a:lnTo>
                  <a:lnTo>
                    <a:pt x="340" y="324"/>
                  </a:lnTo>
                  <a:lnTo>
                    <a:pt x="340" y="318"/>
                  </a:lnTo>
                  <a:lnTo>
                    <a:pt x="340" y="310"/>
                  </a:lnTo>
                  <a:lnTo>
                    <a:pt x="340" y="305"/>
                  </a:lnTo>
                  <a:lnTo>
                    <a:pt x="340" y="294"/>
                  </a:lnTo>
                  <a:lnTo>
                    <a:pt x="337" y="289"/>
                  </a:lnTo>
                  <a:lnTo>
                    <a:pt x="337" y="281"/>
                  </a:lnTo>
                  <a:lnTo>
                    <a:pt x="337" y="275"/>
                  </a:lnTo>
                  <a:lnTo>
                    <a:pt x="337" y="267"/>
                  </a:lnTo>
                  <a:lnTo>
                    <a:pt x="340" y="262"/>
                  </a:lnTo>
                  <a:lnTo>
                    <a:pt x="340" y="256"/>
                  </a:lnTo>
                  <a:lnTo>
                    <a:pt x="345" y="251"/>
                  </a:lnTo>
                  <a:lnTo>
                    <a:pt x="348" y="248"/>
                  </a:lnTo>
                  <a:lnTo>
                    <a:pt x="353" y="246"/>
                  </a:lnTo>
                  <a:lnTo>
                    <a:pt x="364" y="246"/>
                  </a:lnTo>
                  <a:lnTo>
                    <a:pt x="375" y="248"/>
                  </a:lnTo>
                  <a:lnTo>
                    <a:pt x="375" y="251"/>
                  </a:lnTo>
                  <a:lnTo>
                    <a:pt x="380" y="259"/>
                  </a:lnTo>
                  <a:lnTo>
                    <a:pt x="383" y="267"/>
                  </a:lnTo>
                  <a:lnTo>
                    <a:pt x="388" y="278"/>
                  </a:lnTo>
                  <a:lnTo>
                    <a:pt x="394" y="289"/>
                  </a:lnTo>
                  <a:lnTo>
                    <a:pt x="396" y="297"/>
                  </a:lnTo>
                  <a:lnTo>
                    <a:pt x="402" y="305"/>
                  </a:lnTo>
                  <a:lnTo>
                    <a:pt x="404" y="310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10" y="291"/>
                  </a:lnTo>
                  <a:lnTo>
                    <a:pt x="410" y="286"/>
                  </a:lnTo>
                  <a:lnTo>
                    <a:pt x="410" y="278"/>
                  </a:lnTo>
                  <a:lnTo>
                    <a:pt x="410" y="273"/>
                  </a:lnTo>
                  <a:lnTo>
                    <a:pt x="410" y="267"/>
                  </a:lnTo>
                  <a:lnTo>
                    <a:pt x="410" y="259"/>
                  </a:lnTo>
                  <a:lnTo>
                    <a:pt x="410" y="254"/>
                  </a:lnTo>
                  <a:lnTo>
                    <a:pt x="412" y="246"/>
                  </a:lnTo>
                  <a:lnTo>
                    <a:pt x="412" y="240"/>
                  </a:lnTo>
                  <a:lnTo>
                    <a:pt x="415" y="235"/>
                  </a:lnTo>
                  <a:lnTo>
                    <a:pt x="418" y="229"/>
                  </a:lnTo>
                  <a:lnTo>
                    <a:pt x="426" y="227"/>
                  </a:lnTo>
                  <a:lnTo>
                    <a:pt x="431" y="224"/>
                  </a:lnTo>
                  <a:lnTo>
                    <a:pt x="442" y="224"/>
                  </a:lnTo>
                  <a:lnTo>
                    <a:pt x="447" y="219"/>
                  </a:lnTo>
                  <a:lnTo>
                    <a:pt x="453" y="219"/>
                  </a:lnTo>
                  <a:lnTo>
                    <a:pt x="458" y="219"/>
                  </a:lnTo>
                  <a:lnTo>
                    <a:pt x="466" y="219"/>
                  </a:lnTo>
                  <a:lnTo>
                    <a:pt x="472" y="219"/>
                  </a:lnTo>
                  <a:lnTo>
                    <a:pt x="477" y="219"/>
                  </a:lnTo>
                  <a:lnTo>
                    <a:pt x="485" y="219"/>
                  </a:lnTo>
                  <a:lnTo>
                    <a:pt x="493" y="219"/>
                  </a:lnTo>
                  <a:lnTo>
                    <a:pt x="499" y="219"/>
                  </a:lnTo>
                  <a:lnTo>
                    <a:pt x="504" y="219"/>
                  </a:lnTo>
                  <a:lnTo>
                    <a:pt x="509" y="216"/>
                  </a:lnTo>
                  <a:lnTo>
                    <a:pt x="515" y="213"/>
                  </a:lnTo>
                  <a:lnTo>
                    <a:pt x="518" y="208"/>
                  </a:lnTo>
                  <a:lnTo>
                    <a:pt x="523" y="205"/>
                  </a:lnTo>
                  <a:lnTo>
                    <a:pt x="523" y="200"/>
                  </a:lnTo>
                  <a:lnTo>
                    <a:pt x="528" y="192"/>
                  </a:lnTo>
                  <a:lnTo>
                    <a:pt x="523" y="184"/>
                  </a:lnTo>
                  <a:lnTo>
                    <a:pt x="520" y="175"/>
                  </a:lnTo>
                  <a:lnTo>
                    <a:pt x="515" y="167"/>
                  </a:lnTo>
                  <a:lnTo>
                    <a:pt x="509" y="159"/>
                  </a:lnTo>
                  <a:lnTo>
                    <a:pt x="504" y="162"/>
                  </a:lnTo>
                  <a:lnTo>
                    <a:pt x="499" y="165"/>
                  </a:lnTo>
                  <a:lnTo>
                    <a:pt x="488" y="165"/>
                  </a:lnTo>
                  <a:lnTo>
                    <a:pt x="477" y="167"/>
                  </a:lnTo>
                  <a:lnTo>
                    <a:pt x="466" y="167"/>
                  </a:lnTo>
                  <a:lnTo>
                    <a:pt x="458" y="170"/>
                  </a:lnTo>
                  <a:lnTo>
                    <a:pt x="450" y="170"/>
                  </a:lnTo>
                  <a:lnTo>
                    <a:pt x="445" y="170"/>
                  </a:lnTo>
                  <a:lnTo>
                    <a:pt x="445" y="159"/>
                  </a:lnTo>
                  <a:lnTo>
                    <a:pt x="445" y="149"/>
                  </a:lnTo>
                  <a:lnTo>
                    <a:pt x="445" y="140"/>
                  </a:lnTo>
                  <a:lnTo>
                    <a:pt x="445" y="132"/>
                  </a:lnTo>
                  <a:lnTo>
                    <a:pt x="450" y="130"/>
                  </a:lnTo>
                  <a:lnTo>
                    <a:pt x="458" y="127"/>
                  </a:lnTo>
                  <a:lnTo>
                    <a:pt x="464" y="122"/>
                  </a:lnTo>
                  <a:lnTo>
                    <a:pt x="472" y="122"/>
                  </a:lnTo>
                  <a:lnTo>
                    <a:pt x="477" y="116"/>
                  </a:lnTo>
                  <a:lnTo>
                    <a:pt x="483" y="116"/>
                  </a:lnTo>
                  <a:lnTo>
                    <a:pt x="491" y="111"/>
                  </a:lnTo>
                  <a:lnTo>
                    <a:pt x="496" y="111"/>
                  </a:lnTo>
                  <a:lnTo>
                    <a:pt x="501" y="105"/>
                  </a:lnTo>
                  <a:lnTo>
                    <a:pt x="509" y="103"/>
                  </a:lnTo>
                  <a:lnTo>
                    <a:pt x="512" y="100"/>
                  </a:lnTo>
                  <a:lnTo>
                    <a:pt x="520" y="97"/>
                  </a:lnTo>
                  <a:lnTo>
                    <a:pt x="531" y="89"/>
                  </a:lnTo>
                  <a:lnTo>
                    <a:pt x="542" y="84"/>
                  </a:lnTo>
                  <a:lnTo>
                    <a:pt x="553" y="76"/>
                  </a:lnTo>
                  <a:lnTo>
                    <a:pt x="561" y="68"/>
                  </a:lnTo>
                  <a:lnTo>
                    <a:pt x="571" y="57"/>
                  </a:lnTo>
                  <a:lnTo>
                    <a:pt x="580" y="49"/>
                  </a:lnTo>
                  <a:lnTo>
                    <a:pt x="588" y="35"/>
                  </a:lnTo>
                  <a:lnTo>
                    <a:pt x="596" y="24"/>
                  </a:lnTo>
                  <a:lnTo>
                    <a:pt x="596" y="19"/>
                  </a:lnTo>
                  <a:lnTo>
                    <a:pt x="598" y="14"/>
                  </a:lnTo>
                  <a:lnTo>
                    <a:pt x="604" y="6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3B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8" name="Freeform 25"/>
            <p:cNvSpPr>
              <a:spLocks/>
            </p:cNvSpPr>
            <p:nvPr/>
          </p:nvSpPr>
          <p:spPr bwMode="auto">
            <a:xfrm>
              <a:off x="2728" y="2570"/>
              <a:ext cx="162" cy="172"/>
            </a:xfrm>
            <a:custGeom>
              <a:avLst/>
              <a:gdLst>
                <a:gd name="T0" fmla="*/ 43 w 162"/>
                <a:gd name="T1" fmla="*/ 0 h 172"/>
                <a:gd name="T2" fmla="*/ 51 w 162"/>
                <a:gd name="T3" fmla="*/ 5 h 172"/>
                <a:gd name="T4" fmla="*/ 54 w 162"/>
                <a:gd name="T5" fmla="*/ 13 h 172"/>
                <a:gd name="T6" fmla="*/ 56 w 162"/>
                <a:gd name="T7" fmla="*/ 21 h 172"/>
                <a:gd name="T8" fmla="*/ 56 w 162"/>
                <a:gd name="T9" fmla="*/ 32 h 172"/>
                <a:gd name="T10" fmla="*/ 56 w 162"/>
                <a:gd name="T11" fmla="*/ 43 h 172"/>
                <a:gd name="T12" fmla="*/ 59 w 162"/>
                <a:gd name="T13" fmla="*/ 51 h 172"/>
                <a:gd name="T14" fmla="*/ 62 w 162"/>
                <a:gd name="T15" fmla="*/ 54 h 172"/>
                <a:gd name="T16" fmla="*/ 67 w 162"/>
                <a:gd name="T17" fmla="*/ 56 h 172"/>
                <a:gd name="T18" fmla="*/ 73 w 162"/>
                <a:gd name="T19" fmla="*/ 59 h 172"/>
                <a:gd name="T20" fmla="*/ 81 w 162"/>
                <a:gd name="T21" fmla="*/ 59 h 172"/>
                <a:gd name="T22" fmla="*/ 81 w 162"/>
                <a:gd name="T23" fmla="*/ 67 h 172"/>
                <a:gd name="T24" fmla="*/ 83 w 162"/>
                <a:gd name="T25" fmla="*/ 75 h 172"/>
                <a:gd name="T26" fmla="*/ 86 w 162"/>
                <a:gd name="T27" fmla="*/ 83 h 172"/>
                <a:gd name="T28" fmla="*/ 92 w 162"/>
                <a:gd name="T29" fmla="*/ 91 h 172"/>
                <a:gd name="T30" fmla="*/ 94 w 162"/>
                <a:gd name="T31" fmla="*/ 97 h 172"/>
                <a:gd name="T32" fmla="*/ 100 w 162"/>
                <a:gd name="T33" fmla="*/ 105 h 172"/>
                <a:gd name="T34" fmla="*/ 105 w 162"/>
                <a:gd name="T35" fmla="*/ 113 h 172"/>
                <a:gd name="T36" fmla="*/ 113 w 162"/>
                <a:gd name="T37" fmla="*/ 118 h 172"/>
                <a:gd name="T38" fmla="*/ 119 w 162"/>
                <a:gd name="T39" fmla="*/ 126 h 172"/>
                <a:gd name="T40" fmla="*/ 124 w 162"/>
                <a:gd name="T41" fmla="*/ 132 h 172"/>
                <a:gd name="T42" fmla="*/ 132 w 162"/>
                <a:gd name="T43" fmla="*/ 140 h 172"/>
                <a:gd name="T44" fmla="*/ 137 w 162"/>
                <a:gd name="T45" fmla="*/ 145 h 172"/>
                <a:gd name="T46" fmla="*/ 143 w 162"/>
                <a:gd name="T47" fmla="*/ 151 h 172"/>
                <a:gd name="T48" fmla="*/ 151 w 162"/>
                <a:gd name="T49" fmla="*/ 159 h 172"/>
                <a:gd name="T50" fmla="*/ 156 w 162"/>
                <a:gd name="T51" fmla="*/ 164 h 172"/>
                <a:gd name="T52" fmla="*/ 162 w 162"/>
                <a:gd name="T53" fmla="*/ 172 h 172"/>
                <a:gd name="T54" fmla="*/ 151 w 162"/>
                <a:gd name="T55" fmla="*/ 164 h 172"/>
                <a:gd name="T56" fmla="*/ 140 w 162"/>
                <a:gd name="T57" fmla="*/ 161 h 172"/>
                <a:gd name="T58" fmla="*/ 129 w 162"/>
                <a:gd name="T59" fmla="*/ 164 h 172"/>
                <a:gd name="T60" fmla="*/ 119 w 162"/>
                <a:gd name="T61" fmla="*/ 169 h 172"/>
                <a:gd name="T62" fmla="*/ 108 w 162"/>
                <a:gd name="T63" fmla="*/ 172 h 172"/>
                <a:gd name="T64" fmla="*/ 97 w 162"/>
                <a:gd name="T65" fmla="*/ 172 h 172"/>
                <a:gd name="T66" fmla="*/ 92 w 162"/>
                <a:gd name="T67" fmla="*/ 169 h 172"/>
                <a:gd name="T68" fmla="*/ 86 w 162"/>
                <a:gd name="T69" fmla="*/ 167 h 172"/>
                <a:gd name="T70" fmla="*/ 81 w 162"/>
                <a:gd name="T71" fmla="*/ 161 h 172"/>
                <a:gd name="T72" fmla="*/ 78 w 162"/>
                <a:gd name="T73" fmla="*/ 153 h 172"/>
                <a:gd name="T74" fmla="*/ 67 w 162"/>
                <a:gd name="T75" fmla="*/ 151 h 172"/>
                <a:gd name="T76" fmla="*/ 59 w 162"/>
                <a:gd name="T77" fmla="*/ 151 h 172"/>
                <a:gd name="T78" fmla="*/ 48 w 162"/>
                <a:gd name="T79" fmla="*/ 145 h 172"/>
                <a:gd name="T80" fmla="*/ 40 w 162"/>
                <a:gd name="T81" fmla="*/ 140 h 172"/>
                <a:gd name="T82" fmla="*/ 32 w 162"/>
                <a:gd name="T83" fmla="*/ 134 h 172"/>
                <a:gd name="T84" fmla="*/ 24 w 162"/>
                <a:gd name="T85" fmla="*/ 126 h 172"/>
                <a:gd name="T86" fmla="*/ 19 w 162"/>
                <a:gd name="T87" fmla="*/ 118 h 172"/>
                <a:gd name="T88" fmla="*/ 11 w 162"/>
                <a:gd name="T89" fmla="*/ 110 h 172"/>
                <a:gd name="T90" fmla="*/ 8 w 162"/>
                <a:gd name="T91" fmla="*/ 102 h 172"/>
                <a:gd name="T92" fmla="*/ 3 w 162"/>
                <a:gd name="T93" fmla="*/ 91 h 172"/>
                <a:gd name="T94" fmla="*/ 0 w 162"/>
                <a:gd name="T95" fmla="*/ 80 h 172"/>
                <a:gd name="T96" fmla="*/ 3 w 162"/>
                <a:gd name="T97" fmla="*/ 72 h 172"/>
                <a:gd name="T98" fmla="*/ 3 w 162"/>
                <a:gd name="T99" fmla="*/ 62 h 172"/>
                <a:gd name="T100" fmla="*/ 8 w 162"/>
                <a:gd name="T101" fmla="*/ 54 h 172"/>
                <a:gd name="T102" fmla="*/ 11 w 162"/>
                <a:gd name="T103" fmla="*/ 43 h 172"/>
                <a:gd name="T104" fmla="*/ 21 w 162"/>
                <a:gd name="T105" fmla="*/ 37 h 172"/>
                <a:gd name="T106" fmla="*/ 21 w 162"/>
                <a:gd name="T107" fmla="*/ 32 h 172"/>
                <a:gd name="T108" fmla="*/ 27 w 162"/>
                <a:gd name="T109" fmla="*/ 27 h 172"/>
                <a:gd name="T110" fmla="*/ 30 w 162"/>
                <a:gd name="T111" fmla="*/ 21 h 172"/>
                <a:gd name="T112" fmla="*/ 32 w 162"/>
                <a:gd name="T113" fmla="*/ 16 h 172"/>
                <a:gd name="T114" fmla="*/ 38 w 162"/>
                <a:gd name="T115" fmla="*/ 5 h 172"/>
                <a:gd name="T116" fmla="*/ 43 w 162"/>
                <a:gd name="T117" fmla="*/ 0 h 172"/>
                <a:gd name="T118" fmla="*/ 43 w 162"/>
                <a:gd name="T119" fmla="*/ 0 h 1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62" h="172">
                  <a:moveTo>
                    <a:pt x="43" y="0"/>
                  </a:moveTo>
                  <a:lnTo>
                    <a:pt x="51" y="5"/>
                  </a:lnTo>
                  <a:lnTo>
                    <a:pt x="54" y="13"/>
                  </a:lnTo>
                  <a:lnTo>
                    <a:pt x="56" y="21"/>
                  </a:lnTo>
                  <a:lnTo>
                    <a:pt x="56" y="32"/>
                  </a:lnTo>
                  <a:lnTo>
                    <a:pt x="56" y="43"/>
                  </a:lnTo>
                  <a:lnTo>
                    <a:pt x="59" y="51"/>
                  </a:lnTo>
                  <a:lnTo>
                    <a:pt x="62" y="54"/>
                  </a:lnTo>
                  <a:lnTo>
                    <a:pt x="67" y="56"/>
                  </a:lnTo>
                  <a:lnTo>
                    <a:pt x="73" y="59"/>
                  </a:lnTo>
                  <a:lnTo>
                    <a:pt x="81" y="59"/>
                  </a:lnTo>
                  <a:lnTo>
                    <a:pt x="81" y="67"/>
                  </a:lnTo>
                  <a:lnTo>
                    <a:pt x="83" y="75"/>
                  </a:lnTo>
                  <a:lnTo>
                    <a:pt x="86" y="83"/>
                  </a:lnTo>
                  <a:lnTo>
                    <a:pt x="92" y="91"/>
                  </a:lnTo>
                  <a:lnTo>
                    <a:pt x="94" y="97"/>
                  </a:lnTo>
                  <a:lnTo>
                    <a:pt x="100" y="105"/>
                  </a:lnTo>
                  <a:lnTo>
                    <a:pt x="105" y="113"/>
                  </a:lnTo>
                  <a:lnTo>
                    <a:pt x="113" y="118"/>
                  </a:lnTo>
                  <a:lnTo>
                    <a:pt x="119" y="126"/>
                  </a:lnTo>
                  <a:lnTo>
                    <a:pt x="124" y="132"/>
                  </a:lnTo>
                  <a:lnTo>
                    <a:pt x="132" y="140"/>
                  </a:lnTo>
                  <a:lnTo>
                    <a:pt x="137" y="145"/>
                  </a:lnTo>
                  <a:lnTo>
                    <a:pt x="143" y="151"/>
                  </a:lnTo>
                  <a:lnTo>
                    <a:pt x="151" y="159"/>
                  </a:lnTo>
                  <a:lnTo>
                    <a:pt x="156" y="164"/>
                  </a:lnTo>
                  <a:lnTo>
                    <a:pt x="162" y="172"/>
                  </a:lnTo>
                  <a:lnTo>
                    <a:pt x="151" y="164"/>
                  </a:lnTo>
                  <a:lnTo>
                    <a:pt x="140" y="161"/>
                  </a:lnTo>
                  <a:lnTo>
                    <a:pt x="129" y="164"/>
                  </a:lnTo>
                  <a:lnTo>
                    <a:pt x="119" y="169"/>
                  </a:lnTo>
                  <a:lnTo>
                    <a:pt x="108" y="172"/>
                  </a:lnTo>
                  <a:lnTo>
                    <a:pt x="97" y="172"/>
                  </a:lnTo>
                  <a:lnTo>
                    <a:pt x="92" y="169"/>
                  </a:lnTo>
                  <a:lnTo>
                    <a:pt x="86" y="167"/>
                  </a:lnTo>
                  <a:lnTo>
                    <a:pt x="81" y="161"/>
                  </a:lnTo>
                  <a:lnTo>
                    <a:pt x="78" y="153"/>
                  </a:lnTo>
                  <a:lnTo>
                    <a:pt x="67" y="151"/>
                  </a:lnTo>
                  <a:lnTo>
                    <a:pt x="59" y="151"/>
                  </a:lnTo>
                  <a:lnTo>
                    <a:pt x="48" y="145"/>
                  </a:lnTo>
                  <a:lnTo>
                    <a:pt x="40" y="140"/>
                  </a:lnTo>
                  <a:lnTo>
                    <a:pt x="32" y="134"/>
                  </a:lnTo>
                  <a:lnTo>
                    <a:pt x="24" y="126"/>
                  </a:lnTo>
                  <a:lnTo>
                    <a:pt x="19" y="118"/>
                  </a:lnTo>
                  <a:lnTo>
                    <a:pt x="11" y="110"/>
                  </a:lnTo>
                  <a:lnTo>
                    <a:pt x="8" y="102"/>
                  </a:lnTo>
                  <a:lnTo>
                    <a:pt x="3" y="91"/>
                  </a:lnTo>
                  <a:lnTo>
                    <a:pt x="0" y="80"/>
                  </a:lnTo>
                  <a:lnTo>
                    <a:pt x="3" y="72"/>
                  </a:lnTo>
                  <a:lnTo>
                    <a:pt x="3" y="62"/>
                  </a:lnTo>
                  <a:lnTo>
                    <a:pt x="8" y="54"/>
                  </a:lnTo>
                  <a:lnTo>
                    <a:pt x="11" y="43"/>
                  </a:lnTo>
                  <a:lnTo>
                    <a:pt x="21" y="37"/>
                  </a:lnTo>
                  <a:lnTo>
                    <a:pt x="21" y="32"/>
                  </a:lnTo>
                  <a:lnTo>
                    <a:pt x="27" y="27"/>
                  </a:lnTo>
                  <a:lnTo>
                    <a:pt x="30" y="21"/>
                  </a:lnTo>
                  <a:lnTo>
                    <a:pt x="32" y="16"/>
                  </a:lnTo>
                  <a:lnTo>
                    <a:pt x="38" y="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29" name="Freeform 26"/>
            <p:cNvSpPr>
              <a:spLocks/>
            </p:cNvSpPr>
            <p:nvPr/>
          </p:nvSpPr>
          <p:spPr bwMode="auto">
            <a:xfrm>
              <a:off x="2345" y="2715"/>
              <a:ext cx="27" cy="35"/>
            </a:xfrm>
            <a:custGeom>
              <a:avLst/>
              <a:gdLst>
                <a:gd name="T0" fmla="*/ 19 w 27"/>
                <a:gd name="T1" fmla="*/ 0 h 35"/>
                <a:gd name="T2" fmla="*/ 24 w 27"/>
                <a:gd name="T3" fmla="*/ 3 h 35"/>
                <a:gd name="T4" fmla="*/ 27 w 27"/>
                <a:gd name="T5" fmla="*/ 11 h 35"/>
                <a:gd name="T6" fmla="*/ 27 w 27"/>
                <a:gd name="T7" fmla="*/ 19 h 35"/>
                <a:gd name="T8" fmla="*/ 24 w 27"/>
                <a:gd name="T9" fmla="*/ 27 h 35"/>
                <a:gd name="T10" fmla="*/ 19 w 27"/>
                <a:gd name="T11" fmla="*/ 33 h 35"/>
                <a:gd name="T12" fmla="*/ 13 w 27"/>
                <a:gd name="T13" fmla="*/ 35 h 35"/>
                <a:gd name="T14" fmla="*/ 11 w 27"/>
                <a:gd name="T15" fmla="*/ 33 h 35"/>
                <a:gd name="T16" fmla="*/ 8 w 27"/>
                <a:gd name="T17" fmla="*/ 33 h 35"/>
                <a:gd name="T18" fmla="*/ 5 w 27"/>
                <a:gd name="T19" fmla="*/ 27 h 35"/>
                <a:gd name="T20" fmla="*/ 0 w 27"/>
                <a:gd name="T21" fmla="*/ 22 h 35"/>
                <a:gd name="T22" fmla="*/ 5 w 27"/>
                <a:gd name="T23" fmla="*/ 16 h 35"/>
                <a:gd name="T24" fmla="*/ 11 w 27"/>
                <a:gd name="T25" fmla="*/ 11 h 35"/>
                <a:gd name="T26" fmla="*/ 13 w 27"/>
                <a:gd name="T27" fmla="*/ 6 h 35"/>
                <a:gd name="T28" fmla="*/ 19 w 27"/>
                <a:gd name="T29" fmla="*/ 0 h 35"/>
                <a:gd name="T30" fmla="*/ 19 w 27"/>
                <a:gd name="T31" fmla="*/ 0 h 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35">
                  <a:moveTo>
                    <a:pt x="19" y="0"/>
                  </a:moveTo>
                  <a:lnTo>
                    <a:pt x="24" y="3"/>
                  </a:lnTo>
                  <a:lnTo>
                    <a:pt x="27" y="11"/>
                  </a:lnTo>
                  <a:lnTo>
                    <a:pt x="27" y="19"/>
                  </a:lnTo>
                  <a:lnTo>
                    <a:pt x="24" y="27"/>
                  </a:lnTo>
                  <a:lnTo>
                    <a:pt x="19" y="33"/>
                  </a:lnTo>
                  <a:lnTo>
                    <a:pt x="13" y="35"/>
                  </a:lnTo>
                  <a:lnTo>
                    <a:pt x="11" y="33"/>
                  </a:lnTo>
                  <a:lnTo>
                    <a:pt x="8" y="33"/>
                  </a:lnTo>
                  <a:lnTo>
                    <a:pt x="5" y="27"/>
                  </a:lnTo>
                  <a:lnTo>
                    <a:pt x="0" y="22"/>
                  </a:lnTo>
                  <a:lnTo>
                    <a:pt x="5" y="16"/>
                  </a:lnTo>
                  <a:lnTo>
                    <a:pt x="11" y="11"/>
                  </a:lnTo>
                  <a:lnTo>
                    <a:pt x="13" y="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0" name="Freeform 27"/>
            <p:cNvSpPr>
              <a:spLocks/>
            </p:cNvSpPr>
            <p:nvPr/>
          </p:nvSpPr>
          <p:spPr bwMode="auto">
            <a:xfrm>
              <a:off x="2671" y="2729"/>
              <a:ext cx="49" cy="24"/>
            </a:xfrm>
            <a:custGeom>
              <a:avLst/>
              <a:gdLst>
                <a:gd name="T0" fmla="*/ 0 w 49"/>
                <a:gd name="T1" fmla="*/ 0 h 24"/>
                <a:gd name="T2" fmla="*/ 8 w 49"/>
                <a:gd name="T3" fmla="*/ 2 h 24"/>
                <a:gd name="T4" fmla="*/ 19 w 49"/>
                <a:gd name="T5" fmla="*/ 5 h 24"/>
                <a:gd name="T6" fmla="*/ 25 w 49"/>
                <a:gd name="T7" fmla="*/ 5 h 24"/>
                <a:gd name="T8" fmla="*/ 30 w 49"/>
                <a:gd name="T9" fmla="*/ 5 h 24"/>
                <a:gd name="T10" fmla="*/ 38 w 49"/>
                <a:gd name="T11" fmla="*/ 5 h 24"/>
                <a:gd name="T12" fmla="*/ 41 w 49"/>
                <a:gd name="T13" fmla="*/ 8 h 24"/>
                <a:gd name="T14" fmla="*/ 49 w 49"/>
                <a:gd name="T15" fmla="*/ 8 h 24"/>
                <a:gd name="T16" fmla="*/ 49 w 49"/>
                <a:gd name="T17" fmla="*/ 10 h 24"/>
                <a:gd name="T18" fmla="*/ 46 w 49"/>
                <a:gd name="T19" fmla="*/ 13 h 24"/>
                <a:gd name="T20" fmla="*/ 43 w 49"/>
                <a:gd name="T21" fmla="*/ 16 h 24"/>
                <a:gd name="T22" fmla="*/ 38 w 49"/>
                <a:gd name="T23" fmla="*/ 19 h 24"/>
                <a:gd name="T24" fmla="*/ 30 w 49"/>
                <a:gd name="T25" fmla="*/ 24 h 24"/>
                <a:gd name="T26" fmla="*/ 19 w 49"/>
                <a:gd name="T27" fmla="*/ 19 h 24"/>
                <a:gd name="T28" fmla="*/ 11 w 49"/>
                <a:gd name="T29" fmla="*/ 10 h 24"/>
                <a:gd name="T30" fmla="*/ 3 w 49"/>
                <a:gd name="T31" fmla="*/ 2 h 24"/>
                <a:gd name="T32" fmla="*/ 0 w 49"/>
                <a:gd name="T33" fmla="*/ 0 h 24"/>
                <a:gd name="T34" fmla="*/ 0 w 49"/>
                <a:gd name="T35" fmla="*/ 0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" h="24">
                  <a:moveTo>
                    <a:pt x="0" y="0"/>
                  </a:moveTo>
                  <a:lnTo>
                    <a:pt x="8" y="2"/>
                  </a:lnTo>
                  <a:lnTo>
                    <a:pt x="19" y="5"/>
                  </a:lnTo>
                  <a:lnTo>
                    <a:pt x="25" y="5"/>
                  </a:lnTo>
                  <a:lnTo>
                    <a:pt x="30" y="5"/>
                  </a:lnTo>
                  <a:lnTo>
                    <a:pt x="38" y="5"/>
                  </a:lnTo>
                  <a:lnTo>
                    <a:pt x="41" y="8"/>
                  </a:lnTo>
                  <a:lnTo>
                    <a:pt x="49" y="8"/>
                  </a:lnTo>
                  <a:lnTo>
                    <a:pt x="49" y="10"/>
                  </a:lnTo>
                  <a:lnTo>
                    <a:pt x="46" y="13"/>
                  </a:lnTo>
                  <a:lnTo>
                    <a:pt x="43" y="16"/>
                  </a:lnTo>
                  <a:lnTo>
                    <a:pt x="38" y="19"/>
                  </a:lnTo>
                  <a:lnTo>
                    <a:pt x="30" y="24"/>
                  </a:lnTo>
                  <a:lnTo>
                    <a:pt x="19" y="19"/>
                  </a:lnTo>
                  <a:lnTo>
                    <a:pt x="11" y="10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1" name="Freeform 28"/>
            <p:cNvSpPr>
              <a:spLocks/>
            </p:cNvSpPr>
            <p:nvPr/>
          </p:nvSpPr>
          <p:spPr bwMode="auto">
            <a:xfrm>
              <a:off x="2302" y="2742"/>
              <a:ext cx="19" cy="19"/>
            </a:xfrm>
            <a:custGeom>
              <a:avLst/>
              <a:gdLst>
                <a:gd name="T0" fmla="*/ 5 w 19"/>
                <a:gd name="T1" fmla="*/ 3 h 19"/>
                <a:gd name="T2" fmla="*/ 11 w 19"/>
                <a:gd name="T3" fmla="*/ 0 h 19"/>
                <a:gd name="T4" fmla="*/ 13 w 19"/>
                <a:gd name="T5" fmla="*/ 3 h 19"/>
                <a:gd name="T6" fmla="*/ 16 w 19"/>
                <a:gd name="T7" fmla="*/ 3 h 19"/>
                <a:gd name="T8" fmla="*/ 19 w 19"/>
                <a:gd name="T9" fmla="*/ 6 h 19"/>
                <a:gd name="T10" fmla="*/ 16 w 19"/>
                <a:gd name="T11" fmla="*/ 11 h 19"/>
                <a:gd name="T12" fmla="*/ 13 w 19"/>
                <a:gd name="T13" fmla="*/ 16 h 19"/>
                <a:gd name="T14" fmla="*/ 8 w 19"/>
                <a:gd name="T15" fmla="*/ 19 h 19"/>
                <a:gd name="T16" fmla="*/ 3 w 19"/>
                <a:gd name="T17" fmla="*/ 19 h 19"/>
                <a:gd name="T18" fmla="*/ 0 w 19"/>
                <a:gd name="T19" fmla="*/ 16 h 19"/>
                <a:gd name="T20" fmla="*/ 0 w 19"/>
                <a:gd name="T21" fmla="*/ 14 h 19"/>
                <a:gd name="T22" fmla="*/ 0 w 19"/>
                <a:gd name="T23" fmla="*/ 11 h 19"/>
                <a:gd name="T24" fmla="*/ 0 w 19"/>
                <a:gd name="T25" fmla="*/ 3 h 19"/>
                <a:gd name="T26" fmla="*/ 5 w 19"/>
                <a:gd name="T27" fmla="*/ 3 h 19"/>
                <a:gd name="T28" fmla="*/ 5 w 19"/>
                <a:gd name="T29" fmla="*/ 3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19">
                  <a:moveTo>
                    <a:pt x="5" y="3"/>
                  </a:moveTo>
                  <a:lnTo>
                    <a:pt x="11" y="0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9" y="6"/>
                  </a:lnTo>
                  <a:lnTo>
                    <a:pt x="16" y="11"/>
                  </a:lnTo>
                  <a:lnTo>
                    <a:pt x="13" y="16"/>
                  </a:lnTo>
                  <a:lnTo>
                    <a:pt x="8" y="19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3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2" name="Freeform 29"/>
            <p:cNvSpPr>
              <a:spLocks/>
            </p:cNvSpPr>
            <p:nvPr/>
          </p:nvSpPr>
          <p:spPr bwMode="auto">
            <a:xfrm>
              <a:off x="2752" y="2812"/>
              <a:ext cx="8" cy="6"/>
            </a:xfrm>
            <a:custGeom>
              <a:avLst/>
              <a:gdLst>
                <a:gd name="T0" fmla="*/ 6 w 8"/>
                <a:gd name="T1" fmla="*/ 0 h 6"/>
                <a:gd name="T2" fmla="*/ 8 w 8"/>
                <a:gd name="T3" fmla="*/ 6 h 6"/>
                <a:gd name="T4" fmla="*/ 6 w 8"/>
                <a:gd name="T5" fmla="*/ 6 h 6"/>
                <a:gd name="T6" fmla="*/ 0 w 8"/>
                <a:gd name="T7" fmla="*/ 6 h 6"/>
                <a:gd name="T8" fmla="*/ 6 w 8"/>
                <a:gd name="T9" fmla="*/ 0 h 6"/>
                <a:gd name="T10" fmla="*/ 6 w 8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lnTo>
                    <a:pt x="8" y="6"/>
                  </a:lnTo>
                  <a:lnTo>
                    <a:pt x="6" y="6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3" name="Freeform 30"/>
            <p:cNvSpPr>
              <a:spLocks/>
            </p:cNvSpPr>
            <p:nvPr/>
          </p:nvSpPr>
          <p:spPr bwMode="auto">
            <a:xfrm>
              <a:off x="3639" y="2942"/>
              <a:ext cx="124" cy="264"/>
            </a:xfrm>
            <a:custGeom>
              <a:avLst/>
              <a:gdLst>
                <a:gd name="T0" fmla="*/ 0 w 124"/>
                <a:gd name="T1" fmla="*/ 35 h 264"/>
                <a:gd name="T2" fmla="*/ 92 w 124"/>
                <a:gd name="T3" fmla="*/ 264 h 264"/>
                <a:gd name="T4" fmla="*/ 124 w 124"/>
                <a:gd name="T5" fmla="*/ 256 h 264"/>
                <a:gd name="T6" fmla="*/ 119 w 124"/>
                <a:gd name="T7" fmla="*/ 0 h 264"/>
                <a:gd name="T8" fmla="*/ 0 w 124"/>
                <a:gd name="T9" fmla="*/ 35 h 264"/>
                <a:gd name="T10" fmla="*/ 0 w 124"/>
                <a:gd name="T11" fmla="*/ 35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64">
                  <a:moveTo>
                    <a:pt x="0" y="35"/>
                  </a:moveTo>
                  <a:lnTo>
                    <a:pt x="92" y="264"/>
                  </a:lnTo>
                  <a:lnTo>
                    <a:pt x="124" y="256"/>
                  </a:lnTo>
                  <a:lnTo>
                    <a:pt x="119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F7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4" name="Freeform 31"/>
            <p:cNvSpPr>
              <a:spLocks/>
            </p:cNvSpPr>
            <p:nvPr/>
          </p:nvSpPr>
          <p:spPr bwMode="auto">
            <a:xfrm>
              <a:off x="3186" y="3055"/>
              <a:ext cx="194" cy="324"/>
            </a:xfrm>
            <a:custGeom>
              <a:avLst/>
              <a:gdLst>
                <a:gd name="T0" fmla="*/ 41 w 194"/>
                <a:gd name="T1" fmla="*/ 57 h 324"/>
                <a:gd name="T2" fmla="*/ 0 w 194"/>
                <a:gd name="T3" fmla="*/ 324 h 324"/>
                <a:gd name="T4" fmla="*/ 46 w 194"/>
                <a:gd name="T5" fmla="*/ 305 h 324"/>
                <a:gd name="T6" fmla="*/ 194 w 194"/>
                <a:gd name="T7" fmla="*/ 0 h 324"/>
                <a:gd name="T8" fmla="*/ 41 w 194"/>
                <a:gd name="T9" fmla="*/ 57 h 324"/>
                <a:gd name="T10" fmla="*/ 41 w 194"/>
                <a:gd name="T11" fmla="*/ 57 h 3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4" h="324">
                  <a:moveTo>
                    <a:pt x="41" y="57"/>
                  </a:moveTo>
                  <a:lnTo>
                    <a:pt x="0" y="324"/>
                  </a:lnTo>
                  <a:lnTo>
                    <a:pt x="46" y="305"/>
                  </a:lnTo>
                  <a:lnTo>
                    <a:pt x="194" y="0"/>
                  </a:lnTo>
                  <a:lnTo>
                    <a:pt x="41" y="57"/>
                  </a:lnTo>
                  <a:close/>
                </a:path>
              </a:pathLst>
            </a:custGeom>
            <a:solidFill>
              <a:srgbClr val="F7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5" name="Freeform 32"/>
            <p:cNvSpPr>
              <a:spLocks/>
            </p:cNvSpPr>
            <p:nvPr/>
          </p:nvSpPr>
          <p:spPr bwMode="auto">
            <a:xfrm>
              <a:off x="3690" y="2958"/>
              <a:ext cx="60" cy="175"/>
            </a:xfrm>
            <a:custGeom>
              <a:avLst/>
              <a:gdLst>
                <a:gd name="T0" fmla="*/ 19 w 60"/>
                <a:gd name="T1" fmla="*/ 0 h 175"/>
                <a:gd name="T2" fmla="*/ 30 w 60"/>
                <a:gd name="T3" fmla="*/ 5 h 175"/>
                <a:gd name="T4" fmla="*/ 38 w 60"/>
                <a:gd name="T5" fmla="*/ 11 h 175"/>
                <a:gd name="T6" fmla="*/ 46 w 60"/>
                <a:gd name="T7" fmla="*/ 16 h 175"/>
                <a:gd name="T8" fmla="*/ 52 w 60"/>
                <a:gd name="T9" fmla="*/ 27 h 175"/>
                <a:gd name="T10" fmla="*/ 54 w 60"/>
                <a:gd name="T11" fmla="*/ 35 h 175"/>
                <a:gd name="T12" fmla="*/ 57 w 60"/>
                <a:gd name="T13" fmla="*/ 46 h 175"/>
                <a:gd name="T14" fmla="*/ 57 w 60"/>
                <a:gd name="T15" fmla="*/ 57 h 175"/>
                <a:gd name="T16" fmla="*/ 60 w 60"/>
                <a:gd name="T17" fmla="*/ 67 h 175"/>
                <a:gd name="T18" fmla="*/ 57 w 60"/>
                <a:gd name="T19" fmla="*/ 78 h 175"/>
                <a:gd name="T20" fmla="*/ 57 w 60"/>
                <a:gd name="T21" fmla="*/ 92 h 175"/>
                <a:gd name="T22" fmla="*/ 57 w 60"/>
                <a:gd name="T23" fmla="*/ 97 h 175"/>
                <a:gd name="T24" fmla="*/ 57 w 60"/>
                <a:gd name="T25" fmla="*/ 102 h 175"/>
                <a:gd name="T26" fmla="*/ 57 w 60"/>
                <a:gd name="T27" fmla="*/ 108 h 175"/>
                <a:gd name="T28" fmla="*/ 57 w 60"/>
                <a:gd name="T29" fmla="*/ 116 h 175"/>
                <a:gd name="T30" fmla="*/ 57 w 60"/>
                <a:gd name="T31" fmla="*/ 127 h 175"/>
                <a:gd name="T32" fmla="*/ 57 w 60"/>
                <a:gd name="T33" fmla="*/ 137 h 175"/>
                <a:gd name="T34" fmla="*/ 57 w 60"/>
                <a:gd name="T35" fmla="*/ 148 h 175"/>
                <a:gd name="T36" fmla="*/ 60 w 60"/>
                <a:gd name="T37" fmla="*/ 159 h 175"/>
                <a:gd name="T38" fmla="*/ 52 w 60"/>
                <a:gd name="T39" fmla="*/ 162 h 175"/>
                <a:gd name="T40" fmla="*/ 46 w 60"/>
                <a:gd name="T41" fmla="*/ 164 h 175"/>
                <a:gd name="T42" fmla="*/ 38 w 60"/>
                <a:gd name="T43" fmla="*/ 167 h 175"/>
                <a:gd name="T44" fmla="*/ 33 w 60"/>
                <a:gd name="T45" fmla="*/ 175 h 175"/>
                <a:gd name="T46" fmla="*/ 22 w 60"/>
                <a:gd name="T47" fmla="*/ 167 h 175"/>
                <a:gd name="T48" fmla="*/ 14 w 60"/>
                <a:gd name="T49" fmla="*/ 162 h 175"/>
                <a:gd name="T50" fmla="*/ 9 w 60"/>
                <a:gd name="T51" fmla="*/ 154 h 175"/>
                <a:gd name="T52" fmla="*/ 6 w 60"/>
                <a:gd name="T53" fmla="*/ 146 h 175"/>
                <a:gd name="T54" fmla="*/ 3 w 60"/>
                <a:gd name="T55" fmla="*/ 135 h 175"/>
                <a:gd name="T56" fmla="*/ 0 w 60"/>
                <a:gd name="T57" fmla="*/ 127 h 175"/>
                <a:gd name="T58" fmla="*/ 0 w 60"/>
                <a:gd name="T59" fmla="*/ 116 h 175"/>
                <a:gd name="T60" fmla="*/ 3 w 60"/>
                <a:gd name="T61" fmla="*/ 108 h 175"/>
                <a:gd name="T62" fmla="*/ 3 w 60"/>
                <a:gd name="T63" fmla="*/ 97 h 175"/>
                <a:gd name="T64" fmla="*/ 3 w 60"/>
                <a:gd name="T65" fmla="*/ 86 h 175"/>
                <a:gd name="T66" fmla="*/ 3 w 60"/>
                <a:gd name="T67" fmla="*/ 75 h 175"/>
                <a:gd name="T68" fmla="*/ 3 w 60"/>
                <a:gd name="T69" fmla="*/ 67 h 175"/>
                <a:gd name="T70" fmla="*/ 3 w 60"/>
                <a:gd name="T71" fmla="*/ 57 h 175"/>
                <a:gd name="T72" fmla="*/ 3 w 60"/>
                <a:gd name="T73" fmla="*/ 46 h 175"/>
                <a:gd name="T74" fmla="*/ 3 w 60"/>
                <a:gd name="T75" fmla="*/ 38 h 175"/>
                <a:gd name="T76" fmla="*/ 0 w 60"/>
                <a:gd name="T77" fmla="*/ 30 h 175"/>
                <a:gd name="T78" fmla="*/ 6 w 60"/>
                <a:gd name="T79" fmla="*/ 21 h 175"/>
                <a:gd name="T80" fmla="*/ 14 w 60"/>
                <a:gd name="T81" fmla="*/ 11 h 175"/>
                <a:gd name="T82" fmla="*/ 17 w 60"/>
                <a:gd name="T83" fmla="*/ 3 h 175"/>
                <a:gd name="T84" fmla="*/ 19 w 60"/>
                <a:gd name="T85" fmla="*/ 0 h 175"/>
                <a:gd name="T86" fmla="*/ 19 w 60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0" h="175">
                  <a:moveTo>
                    <a:pt x="19" y="0"/>
                  </a:moveTo>
                  <a:lnTo>
                    <a:pt x="30" y="5"/>
                  </a:lnTo>
                  <a:lnTo>
                    <a:pt x="38" y="11"/>
                  </a:lnTo>
                  <a:lnTo>
                    <a:pt x="46" y="16"/>
                  </a:lnTo>
                  <a:lnTo>
                    <a:pt x="52" y="27"/>
                  </a:lnTo>
                  <a:lnTo>
                    <a:pt x="54" y="35"/>
                  </a:lnTo>
                  <a:lnTo>
                    <a:pt x="57" y="46"/>
                  </a:lnTo>
                  <a:lnTo>
                    <a:pt x="57" y="57"/>
                  </a:lnTo>
                  <a:lnTo>
                    <a:pt x="60" y="67"/>
                  </a:lnTo>
                  <a:lnTo>
                    <a:pt x="57" y="78"/>
                  </a:lnTo>
                  <a:lnTo>
                    <a:pt x="57" y="92"/>
                  </a:lnTo>
                  <a:lnTo>
                    <a:pt x="57" y="97"/>
                  </a:lnTo>
                  <a:lnTo>
                    <a:pt x="57" y="102"/>
                  </a:lnTo>
                  <a:lnTo>
                    <a:pt x="57" y="108"/>
                  </a:lnTo>
                  <a:lnTo>
                    <a:pt x="57" y="116"/>
                  </a:lnTo>
                  <a:lnTo>
                    <a:pt x="57" y="127"/>
                  </a:lnTo>
                  <a:lnTo>
                    <a:pt x="57" y="137"/>
                  </a:lnTo>
                  <a:lnTo>
                    <a:pt x="57" y="148"/>
                  </a:lnTo>
                  <a:lnTo>
                    <a:pt x="60" y="159"/>
                  </a:lnTo>
                  <a:lnTo>
                    <a:pt x="52" y="162"/>
                  </a:lnTo>
                  <a:lnTo>
                    <a:pt x="46" y="164"/>
                  </a:lnTo>
                  <a:lnTo>
                    <a:pt x="38" y="167"/>
                  </a:lnTo>
                  <a:lnTo>
                    <a:pt x="33" y="175"/>
                  </a:lnTo>
                  <a:lnTo>
                    <a:pt x="22" y="167"/>
                  </a:lnTo>
                  <a:lnTo>
                    <a:pt x="14" y="162"/>
                  </a:lnTo>
                  <a:lnTo>
                    <a:pt x="9" y="154"/>
                  </a:lnTo>
                  <a:lnTo>
                    <a:pt x="6" y="146"/>
                  </a:lnTo>
                  <a:lnTo>
                    <a:pt x="3" y="135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3" y="108"/>
                  </a:lnTo>
                  <a:lnTo>
                    <a:pt x="3" y="97"/>
                  </a:lnTo>
                  <a:lnTo>
                    <a:pt x="3" y="86"/>
                  </a:lnTo>
                  <a:lnTo>
                    <a:pt x="3" y="75"/>
                  </a:lnTo>
                  <a:lnTo>
                    <a:pt x="3" y="67"/>
                  </a:lnTo>
                  <a:lnTo>
                    <a:pt x="3" y="57"/>
                  </a:lnTo>
                  <a:lnTo>
                    <a:pt x="3" y="46"/>
                  </a:lnTo>
                  <a:lnTo>
                    <a:pt x="3" y="38"/>
                  </a:lnTo>
                  <a:lnTo>
                    <a:pt x="0" y="30"/>
                  </a:lnTo>
                  <a:lnTo>
                    <a:pt x="6" y="21"/>
                  </a:lnTo>
                  <a:lnTo>
                    <a:pt x="14" y="11"/>
                  </a:lnTo>
                  <a:lnTo>
                    <a:pt x="17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6" name="Freeform 33"/>
            <p:cNvSpPr>
              <a:spLocks/>
            </p:cNvSpPr>
            <p:nvPr/>
          </p:nvSpPr>
          <p:spPr bwMode="auto">
            <a:xfrm>
              <a:off x="3251" y="3087"/>
              <a:ext cx="62" cy="181"/>
            </a:xfrm>
            <a:custGeom>
              <a:avLst/>
              <a:gdLst>
                <a:gd name="T0" fmla="*/ 27 w 62"/>
                <a:gd name="T1" fmla="*/ 0 h 181"/>
                <a:gd name="T2" fmla="*/ 38 w 62"/>
                <a:gd name="T3" fmla="*/ 3 h 181"/>
                <a:gd name="T4" fmla="*/ 46 w 62"/>
                <a:gd name="T5" fmla="*/ 8 h 181"/>
                <a:gd name="T6" fmla="*/ 51 w 62"/>
                <a:gd name="T7" fmla="*/ 14 h 181"/>
                <a:gd name="T8" fmla="*/ 57 w 62"/>
                <a:gd name="T9" fmla="*/ 25 h 181"/>
                <a:gd name="T10" fmla="*/ 59 w 62"/>
                <a:gd name="T11" fmla="*/ 33 h 181"/>
                <a:gd name="T12" fmla="*/ 62 w 62"/>
                <a:gd name="T13" fmla="*/ 43 h 181"/>
                <a:gd name="T14" fmla="*/ 62 w 62"/>
                <a:gd name="T15" fmla="*/ 54 h 181"/>
                <a:gd name="T16" fmla="*/ 62 w 62"/>
                <a:gd name="T17" fmla="*/ 65 h 181"/>
                <a:gd name="T18" fmla="*/ 62 w 62"/>
                <a:gd name="T19" fmla="*/ 70 h 181"/>
                <a:gd name="T20" fmla="*/ 62 w 62"/>
                <a:gd name="T21" fmla="*/ 76 h 181"/>
                <a:gd name="T22" fmla="*/ 59 w 62"/>
                <a:gd name="T23" fmla="*/ 81 h 181"/>
                <a:gd name="T24" fmla="*/ 59 w 62"/>
                <a:gd name="T25" fmla="*/ 89 h 181"/>
                <a:gd name="T26" fmla="*/ 59 w 62"/>
                <a:gd name="T27" fmla="*/ 95 h 181"/>
                <a:gd name="T28" fmla="*/ 57 w 62"/>
                <a:gd name="T29" fmla="*/ 100 h 181"/>
                <a:gd name="T30" fmla="*/ 57 w 62"/>
                <a:gd name="T31" fmla="*/ 106 h 181"/>
                <a:gd name="T32" fmla="*/ 57 w 62"/>
                <a:gd name="T33" fmla="*/ 114 h 181"/>
                <a:gd name="T34" fmla="*/ 57 w 62"/>
                <a:gd name="T35" fmla="*/ 119 h 181"/>
                <a:gd name="T36" fmla="*/ 57 w 62"/>
                <a:gd name="T37" fmla="*/ 124 h 181"/>
                <a:gd name="T38" fmla="*/ 57 w 62"/>
                <a:gd name="T39" fmla="*/ 130 h 181"/>
                <a:gd name="T40" fmla="*/ 57 w 62"/>
                <a:gd name="T41" fmla="*/ 135 h 181"/>
                <a:gd name="T42" fmla="*/ 57 w 62"/>
                <a:gd name="T43" fmla="*/ 146 h 181"/>
                <a:gd name="T44" fmla="*/ 57 w 62"/>
                <a:gd name="T45" fmla="*/ 157 h 181"/>
                <a:gd name="T46" fmla="*/ 51 w 62"/>
                <a:gd name="T47" fmla="*/ 162 h 181"/>
                <a:gd name="T48" fmla="*/ 43 w 62"/>
                <a:gd name="T49" fmla="*/ 168 h 181"/>
                <a:gd name="T50" fmla="*/ 38 w 62"/>
                <a:gd name="T51" fmla="*/ 173 h 181"/>
                <a:gd name="T52" fmla="*/ 32 w 62"/>
                <a:gd name="T53" fmla="*/ 181 h 181"/>
                <a:gd name="T54" fmla="*/ 24 w 62"/>
                <a:gd name="T55" fmla="*/ 178 h 181"/>
                <a:gd name="T56" fmla="*/ 19 w 62"/>
                <a:gd name="T57" fmla="*/ 176 h 181"/>
                <a:gd name="T58" fmla="*/ 8 w 62"/>
                <a:gd name="T59" fmla="*/ 173 h 181"/>
                <a:gd name="T60" fmla="*/ 0 w 62"/>
                <a:gd name="T61" fmla="*/ 170 h 181"/>
                <a:gd name="T62" fmla="*/ 0 w 62"/>
                <a:gd name="T63" fmla="*/ 157 h 181"/>
                <a:gd name="T64" fmla="*/ 3 w 62"/>
                <a:gd name="T65" fmla="*/ 146 h 181"/>
                <a:gd name="T66" fmla="*/ 3 w 62"/>
                <a:gd name="T67" fmla="*/ 135 h 181"/>
                <a:gd name="T68" fmla="*/ 3 w 62"/>
                <a:gd name="T69" fmla="*/ 124 h 181"/>
                <a:gd name="T70" fmla="*/ 3 w 62"/>
                <a:gd name="T71" fmla="*/ 114 h 181"/>
                <a:gd name="T72" fmla="*/ 3 w 62"/>
                <a:gd name="T73" fmla="*/ 103 h 181"/>
                <a:gd name="T74" fmla="*/ 3 w 62"/>
                <a:gd name="T75" fmla="*/ 92 h 181"/>
                <a:gd name="T76" fmla="*/ 3 w 62"/>
                <a:gd name="T77" fmla="*/ 81 h 181"/>
                <a:gd name="T78" fmla="*/ 3 w 62"/>
                <a:gd name="T79" fmla="*/ 70 h 181"/>
                <a:gd name="T80" fmla="*/ 3 w 62"/>
                <a:gd name="T81" fmla="*/ 60 h 181"/>
                <a:gd name="T82" fmla="*/ 5 w 62"/>
                <a:gd name="T83" fmla="*/ 46 h 181"/>
                <a:gd name="T84" fmla="*/ 8 w 62"/>
                <a:gd name="T85" fmla="*/ 38 h 181"/>
                <a:gd name="T86" fmla="*/ 11 w 62"/>
                <a:gd name="T87" fmla="*/ 27 h 181"/>
                <a:gd name="T88" fmla="*/ 13 w 62"/>
                <a:gd name="T89" fmla="*/ 17 h 181"/>
                <a:gd name="T90" fmla="*/ 19 w 62"/>
                <a:gd name="T91" fmla="*/ 6 h 181"/>
                <a:gd name="T92" fmla="*/ 27 w 62"/>
                <a:gd name="T93" fmla="*/ 0 h 181"/>
                <a:gd name="T94" fmla="*/ 27 w 62"/>
                <a:gd name="T95" fmla="*/ 0 h 1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2" h="181">
                  <a:moveTo>
                    <a:pt x="27" y="0"/>
                  </a:moveTo>
                  <a:lnTo>
                    <a:pt x="38" y="3"/>
                  </a:lnTo>
                  <a:lnTo>
                    <a:pt x="46" y="8"/>
                  </a:lnTo>
                  <a:lnTo>
                    <a:pt x="51" y="14"/>
                  </a:lnTo>
                  <a:lnTo>
                    <a:pt x="57" y="25"/>
                  </a:lnTo>
                  <a:lnTo>
                    <a:pt x="59" y="33"/>
                  </a:lnTo>
                  <a:lnTo>
                    <a:pt x="62" y="43"/>
                  </a:lnTo>
                  <a:lnTo>
                    <a:pt x="62" y="54"/>
                  </a:lnTo>
                  <a:lnTo>
                    <a:pt x="62" y="65"/>
                  </a:lnTo>
                  <a:lnTo>
                    <a:pt x="62" y="70"/>
                  </a:lnTo>
                  <a:lnTo>
                    <a:pt x="62" y="76"/>
                  </a:lnTo>
                  <a:lnTo>
                    <a:pt x="59" y="81"/>
                  </a:lnTo>
                  <a:lnTo>
                    <a:pt x="59" y="89"/>
                  </a:lnTo>
                  <a:lnTo>
                    <a:pt x="59" y="95"/>
                  </a:lnTo>
                  <a:lnTo>
                    <a:pt x="57" y="100"/>
                  </a:lnTo>
                  <a:lnTo>
                    <a:pt x="57" y="106"/>
                  </a:lnTo>
                  <a:lnTo>
                    <a:pt x="57" y="114"/>
                  </a:lnTo>
                  <a:lnTo>
                    <a:pt x="57" y="119"/>
                  </a:lnTo>
                  <a:lnTo>
                    <a:pt x="57" y="124"/>
                  </a:lnTo>
                  <a:lnTo>
                    <a:pt x="57" y="130"/>
                  </a:lnTo>
                  <a:lnTo>
                    <a:pt x="57" y="135"/>
                  </a:lnTo>
                  <a:lnTo>
                    <a:pt x="57" y="146"/>
                  </a:lnTo>
                  <a:lnTo>
                    <a:pt x="57" y="157"/>
                  </a:lnTo>
                  <a:lnTo>
                    <a:pt x="51" y="162"/>
                  </a:lnTo>
                  <a:lnTo>
                    <a:pt x="43" y="168"/>
                  </a:lnTo>
                  <a:lnTo>
                    <a:pt x="38" y="173"/>
                  </a:lnTo>
                  <a:lnTo>
                    <a:pt x="32" y="181"/>
                  </a:lnTo>
                  <a:lnTo>
                    <a:pt x="24" y="178"/>
                  </a:lnTo>
                  <a:lnTo>
                    <a:pt x="19" y="176"/>
                  </a:lnTo>
                  <a:lnTo>
                    <a:pt x="8" y="173"/>
                  </a:lnTo>
                  <a:lnTo>
                    <a:pt x="0" y="170"/>
                  </a:lnTo>
                  <a:lnTo>
                    <a:pt x="0" y="157"/>
                  </a:lnTo>
                  <a:lnTo>
                    <a:pt x="3" y="146"/>
                  </a:lnTo>
                  <a:lnTo>
                    <a:pt x="3" y="135"/>
                  </a:lnTo>
                  <a:lnTo>
                    <a:pt x="3" y="124"/>
                  </a:lnTo>
                  <a:lnTo>
                    <a:pt x="3" y="114"/>
                  </a:lnTo>
                  <a:lnTo>
                    <a:pt x="3" y="103"/>
                  </a:lnTo>
                  <a:lnTo>
                    <a:pt x="3" y="92"/>
                  </a:lnTo>
                  <a:lnTo>
                    <a:pt x="3" y="81"/>
                  </a:lnTo>
                  <a:lnTo>
                    <a:pt x="3" y="70"/>
                  </a:lnTo>
                  <a:lnTo>
                    <a:pt x="3" y="60"/>
                  </a:lnTo>
                  <a:lnTo>
                    <a:pt x="5" y="46"/>
                  </a:lnTo>
                  <a:lnTo>
                    <a:pt x="8" y="38"/>
                  </a:lnTo>
                  <a:lnTo>
                    <a:pt x="11" y="27"/>
                  </a:lnTo>
                  <a:lnTo>
                    <a:pt x="13" y="17"/>
                  </a:lnTo>
                  <a:lnTo>
                    <a:pt x="19" y="6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7" name="Freeform 34"/>
            <p:cNvSpPr>
              <a:spLocks/>
            </p:cNvSpPr>
            <p:nvPr/>
          </p:nvSpPr>
          <p:spPr bwMode="auto">
            <a:xfrm>
              <a:off x="2119" y="1321"/>
              <a:ext cx="582" cy="634"/>
            </a:xfrm>
            <a:custGeom>
              <a:avLst/>
              <a:gdLst>
                <a:gd name="T0" fmla="*/ 239 w 582"/>
                <a:gd name="T1" fmla="*/ 0 h 634"/>
                <a:gd name="T2" fmla="*/ 401 w 582"/>
                <a:gd name="T3" fmla="*/ 59 h 634"/>
                <a:gd name="T4" fmla="*/ 504 w 582"/>
                <a:gd name="T5" fmla="*/ 175 h 634"/>
                <a:gd name="T6" fmla="*/ 582 w 582"/>
                <a:gd name="T7" fmla="*/ 289 h 634"/>
                <a:gd name="T8" fmla="*/ 515 w 582"/>
                <a:gd name="T9" fmla="*/ 434 h 634"/>
                <a:gd name="T10" fmla="*/ 482 w 582"/>
                <a:gd name="T11" fmla="*/ 515 h 634"/>
                <a:gd name="T12" fmla="*/ 337 w 582"/>
                <a:gd name="T13" fmla="*/ 634 h 634"/>
                <a:gd name="T14" fmla="*/ 0 w 582"/>
                <a:gd name="T15" fmla="*/ 361 h 634"/>
                <a:gd name="T16" fmla="*/ 221 w 582"/>
                <a:gd name="T17" fmla="*/ 0 h 634"/>
                <a:gd name="T18" fmla="*/ 239 w 582"/>
                <a:gd name="T19" fmla="*/ 0 h 634"/>
                <a:gd name="T20" fmla="*/ 239 w 582"/>
                <a:gd name="T21" fmla="*/ 0 h 6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2" h="634">
                  <a:moveTo>
                    <a:pt x="239" y="0"/>
                  </a:moveTo>
                  <a:lnTo>
                    <a:pt x="401" y="59"/>
                  </a:lnTo>
                  <a:lnTo>
                    <a:pt x="504" y="175"/>
                  </a:lnTo>
                  <a:lnTo>
                    <a:pt x="582" y="289"/>
                  </a:lnTo>
                  <a:lnTo>
                    <a:pt x="515" y="434"/>
                  </a:lnTo>
                  <a:lnTo>
                    <a:pt x="482" y="515"/>
                  </a:lnTo>
                  <a:lnTo>
                    <a:pt x="337" y="634"/>
                  </a:lnTo>
                  <a:lnTo>
                    <a:pt x="0" y="361"/>
                  </a:lnTo>
                  <a:lnTo>
                    <a:pt x="221" y="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B8B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8" name="Freeform 35"/>
            <p:cNvSpPr>
              <a:spLocks/>
            </p:cNvSpPr>
            <p:nvPr/>
          </p:nvSpPr>
          <p:spPr bwMode="auto">
            <a:xfrm>
              <a:off x="2181" y="1378"/>
              <a:ext cx="466" cy="493"/>
            </a:xfrm>
            <a:custGeom>
              <a:avLst/>
              <a:gdLst>
                <a:gd name="T0" fmla="*/ 151 w 466"/>
                <a:gd name="T1" fmla="*/ 0 h 493"/>
                <a:gd name="T2" fmla="*/ 180 w 466"/>
                <a:gd name="T3" fmla="*/ 2 h 493"/>
                <a:gd name="T4" fmla="*/ 210 w 466"/>
                <a:gd name="T5" fmla="*/ 8 h 493"/>
                <a:gd name="T6" fmla="*/ 242 w 466"/>
                <a:gd name="T7" fmla="*/ 8 h 493"/>
                <a:gd name="T8" fmla="*/ 275 w 466"/>
                <a:gd name="T9" fmla="*/ 8 h 493"/>
                <a:gd name="T10" fmla="*/ 291 w 466"/>
                <a:gd name="T11" fmla="*/ 8 h 493"/>
                <a:gd name="T12" fmla="*/ 312 w 466"/>
                <a:gd name="T13" fmla="*/ 13 h 493"/>
                <a:gd name="T14" fmla="*/ 323 w 466"/>
                <a:gd name="T15" fmla="*/ 29 h 493"/>
                <a:gd name="T16" fmla="*/ 323 w 466"/>
                <a:gd name="T17" fmla="*/ 51 h 493"/>
                <a:gd name="T18" fmla="*/ 318 w 466"/>
                <a:gd name="T19" fmla="*/ 70 h 493"/>
                <a:gd name="T20" fmla="*/ 328 w 466"/>
                <a:gd name="T21" fmla="*/ 89 h 493"/>
                <a:gd name="T22" fmla="*/ 347 w 466"/>
                <a:gd name="T23" fmla="*/ 99 h 493"/>
                <a:gd name="T24" fmla="*/ 361 w 466"/>
                <a:gd name="T25" fmla="*/ 118 h 493"/>
                <a:gd name="T26" fmla="*/ 374 w 466"/>
                <a:gd name="T27" fmla="*/ 143 h 493"/>
                <a:gd name="T28" fmla="*/ 390 w 466"/>
                <a:gd name="T29" fmla="*/ 161 h 493"/>
                <a:gd name="T30" fmla="*/ 409 w 466"/>
                <a:gd name="T31" fmla="*/ 167 h 493"/>
                <a:gd name="T32" fmla="*/ 428 w 466"/>
                <a:gd name="T33" fmla="*/ 153 h 493"/>
                <a:gd name="T34" fmla="*/ 455 w 466"/>
                <a:gd name="T35" fmla="*/ 159 h 493"/>
                <a:gd name="T36" fmla="*/ 466 w 466"/>
                <a:gd name="T37" fmla="*/ 178 h 493"/>
                <a:gd name="T38" fmla="*/ 466 w 466"/>
                <a:gd name="T39" fmla="*/ 199 h 493"/>
                <a:gd name="T40" fmla="*/ 461 w 466"/>
                <a:gd name="T41" fmla="*/ 221 h 493"/>
                <a:gd name="T42" fmla="*/ 453 w 466"/>
                <a:gd name="T43" fmla="*/ 240 h 493"/>
                <a:gd name="T44" fmla="*/ 442 w 466"/>
                <a:gd name="T45" fmla="*/ 261 h 493"/>
                <a:gd name="T46" fmla="*/ 428 w 466"/>
                <a:gd name="T47" fmla="*/ 277 h 493"/>
                <a:gd name="T48" fmla="*/ 415 w 466"/>
                <a:gd name="T49" fmla="*/ 296 h 493"/>
                <a:gd name="T50" fmla="*/ 404 w 466"/>
                <a:gd name="T51" fmla="*/ 315 h 493"/>
                <a:gd name="T52" fmla="*/ 390 w 466"/>
                <a:gd name="T53" fmla="*/ 337 h 493"/>
                <a:gd name="T54" fmla="*/ 382 w 466"/>
                <a:gd name="T55" fmla="*/ 356 h 493"/>
                <a:gd name="T56" fmla="*/ 380 w 466"/>
                <a:gd name="T57" fmla="*/ 377 h 493"/>
                <a:gd name="T58" fmla="*/ 372 w 466"/>
                <a:gd name="T59" fmla="*/ 404 h 493"/>
                <a:gd name="T60" fmla="*/ 369 w 466"/>
                <a:gd name="T61" fmla="*/ 423 h 493"/>
                <a:gd name="T62" fmla="*/ 358 w 466"/>
                <a:gd name="T63" fmla="*/ 442 h 493"/>
                <a:gd name="T64" fmla="*/ 342 w 466"/>
                <a:gd name="T65" fmla="*/ 469 h 493"/>
                <a:gd name="T66" fmla="*/ 312 w 466"/>
                <a:gd name="T67" fmla="*/ 490 h 493"/>
                <a:gd name="T68" fmla="*/ 291 w 466"/>
                <a:gd name="T69" fmla="*/ 493 h 493"/>
                <a:gd name="T70" fmla="*/ 275 w 466"/>
                <a:gd name="T71" fmla="*/ 490 h 493"/>
                <a:gd name="T72" fmla="*/ 256 w 466"/>
                <a:gd name="T73" fmla="*/ 480 h 493"/>
                <a:gd name="T74" fmla="*/ 239 w 466"/>
                <a:gd name="T75" fmla="*/ 461 h 493"/>
                <a:gd name="T76" fmla="*/ 221 w 466"/>
                <a:gd name="T77" fmla="*/ 450 h 493"/>
                <a:gd name="T78" fmla="*/ 202 w 466"/>
                <a:gd name="T79" fmla="*/ 439 h 493"/>
                <a:gd name="T80" fmla="*/ 183 w 466"/>
                <a:gd name="T81" fmla="*/ 431 h 493"/>
                <a:gd name="T82" fmla="*/ 161 w 466"/>
                <a:gd name="T83" fmla="*/ 426 h 493"/>
                <a:gd name="T84" fmla="*/ 142 w 466"/>
                <a:gd name="T85" fmla="*/ 418 h 493"/>
                <a:gd name="T86" fmla="*/ 121 w 466"/>
                <a:gd name="T87" fmla="*/ 412 h 493"/>
                <a:gd name="T88" fmla="*/ 105 w 466"/>
                <a:gd name="T89" fmla="*/ 404 h 493"/>
                <a:gd name="T90" fmla="*/ 86 w 466"/>
                <a:gd name="T91" fmla="*/ 380 h 493"/>
                <a:gd name="T92" fmla="*/ 80 w 466"/>
                <a:gd name="T93" fmla="*/ 364 h 493"/>
                <a:gd name="T94" fmla="*/ 94 w 466"/>
                <a:gd name="T95" fmla="*/ 331 h 493"/>
                <a:gd name="T96" fmla="*/ 88 w 466"/>
                <a:gd name="T97" fmla="*/ 307 h 493"/>
                <a:gd name="T98" fmla="*/ 67 w 466"/>
                <a:gd name="T99" fmla="*/ 288 h 493"/>
                <a:gd name="T100" fmla="*/ 40 w 466"/>
                <a:gd name="T101" fmla="*/ 280 h 493"/>
                <a:gd name="T102" fmla="*/ 10 w 466"/>
                <a:gd name="T103" fmla="*/ 275 h 493"/>
                <a:gd name="T104" fmla="*/ 0 w 466"/>
                <a:gd name="T105" fmla="*/ 253 h 493"/>
                <a:gd name="T106" fmla="*/ 0 w 466"/>
                <a:gd name="T107" fmla="*/ 223 h 493"/>
                <a:gd name="T108" fmla="*/ 5 w 466"/>
                <a:gd name="T109" fmla="*/ 196 h 493"/>
                <a:gd name="T110" fmla="*/ 13 w 466"/>
                <a:gd name="T111" fmla="*/ 170 h 493"/>
                <a:gd name="T112" fmla="*/ 26 w 466"/>
                <a:gd name="T113" fmla="*/ 143 h 493"/>
                <a:gd name="T114" fmla="*/ 40 w 466"/>
                <a:gd name="T115" fmla="*/ 116 h 493"/>
                <a:gd name="T116" fmla="*/ 56 w 466"/>
                <a:gd name="T117" fmla="*/ 91 h 493"/>
                <a:gd name="T118" fmla="*/ 75 w 466"/>
                <a:gd name="T119" fmla="*/ 67 h 493"/>
                <a:gd name="T120" fmla="*/ 94 w 466"/>
                <a:gd name="T121" fmla="*/ 43 h 493"/>
                <a:gd name="T122" fmla="*/ 110 w 466"/>
                <a:gd name="T123" fmla="*/ 21 h 493"/>
                <a:gd name="T124" fmla="*/ 129 w 466"/>
                <a:gd name="T125" fmla="*/ 0 h 49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66" h="493">
                  <a:moveTo>
                    <a:pt x="129" y="0"/>
                  </a:moveTo>
                  <a:lnTo>
                    <a:pt x="140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72" y="2"/>
                  </a:lnTo>
                  <a:lnTo>
                    <a:pt x="180" y="2"/>
                  </a:lnTo>
                  <a:lnTo>
                    <a:pt x="191" y="5"/>
                  </a:lnTo>
                  <a:lnTo>
                    <a:pt x="199" y="5"/>
                  </a:lnTo>
                  <a:lnTo>
                    <a:pt x="210" y="8"/>
                  </a:lnTo>
                  <a:lnTo>
                    <a:pt x="221" y="8"/>
                  </a:lnTo>
                  <a:lnTo>
                    <a:pt x="231" y="8"/>
                  </a:lnTo>
                  <a:lnTo>
                    <a:pt x="242" y="8"/>
                  </a:lnTo>
                  <a:lnTo>
                    <a:pt x="253" y="10"/>
                  </a:lnTo>
                  <a:lnTo>
                    <a:pt x="261" y="8"/>
                  </a:lnTo>
                  <a:lnTo>
                    <a:pt x="275" y="8"/>
                  </a:lnTo>
                  <a:lnTo>
                    <a:pt x="280" y="8"/>
                  </a:lnTo>
                  <a:lnTo>
                    <a:pt x="285" y="8"/>
                  </a:lnTo>
                  <a:lnTo>
                    <a:pt x="291" y="8"/>
                  </a:lnTo>
                  <a:lnTo>
                    <a:pt x="296" y="8"/>
                  </a:lnTo>
                  <a:lnTo>
                    <a:pt x="307" y="10"/>
                  </a:lnTo>
                  <a:lnTo>
                    <a:pt x="312" y="13"/>
                  </a:lnTo>
                  <a:lnTo>
                    <a:pt x="318" y="19"/>
                  </a:lnTo>
                  <a:lnTo>
                    <a:pt x="323" y="24"/>
                  </a:lnTo>
                  <a:lnTo>
                    <a:pt x="323" y="29"/>
                  </a:lnTo>
                  <a:lnTo>
                    <a:pt x="323" y="37"/>
                  </a:lnTo>
                  <a:lnTo>
                    <a:pt x="323" y="43"/>
                  </a:lnTo>
                  <a:lnTo>
                    <a:pt x="323" y="51"/>
                  </a:lnTo>
                  <a:lnTo>
                    <a:pt x="320" y="56"/>
                  </a:lnTo>
                  <a:lnTo>
                    <a:pt x="320" y="64"/>
                  </a:lnTo>
                  <a:lnTo>
                    <a:pt x="318" y="70"/>
                  </a:lnTo>
                  <a:lnTo>
                    <a:pt x="320" y="78"/>
                  </a:lnTo>
                  <a:lnTo>
                    <a:pt x="323" y="81"/>
                  </a:lnTo>
                  <a:lnTo>
                    <a:pt x="328" y="89"/>
                  </a:lnTo>
                  <a:lnTo>
                    <a:pt x="334" y="94"/>
                  </a:lnTo>
                  <a:lnTo>
                    <a:pt x="345" y="99"/>
                  </a:lnTo>
                  <a:lnTo>
                    <a:pt x="347" y="99"/>
                  </a:lnTo>
                  <a:lnTo>
                    <a:pt x="350" y="105"/>
                  </a:lnTo>
                  <a:lnTo>
                    <a:pt x="355" y="110"/>
                  </a:lnTo>
                  <a:lnTo>
                    <a:pt x="361" y="118"/>
                  </a:lnTo>
                  <a:lnTo>
                    <a:pt x="364" y="126"/>
                  </a:lnTo>
                  <a:lnTo>
                    <a:pt x="369" y="134"/>
                  </a:lnTo>
                  <a:lnTo>
                    <a:pt x="374" y="143"/>
                  </a:lnTo>
                  <a:lnTo>
                    <a:pt x="380" y="151"/>
                  </a:lnTo>
                  <a:lnTo>
                    <a:pt x="385" y="156"/>
                  </a:lnTo>
                  <a:lnTo>
                    <a:pt x="390" y="161"/>
                  </a:lnTo>
                  <a:lnTo>
                    <a:pt x="396" y="164"/>
                  </a:lnTo>
                  <a:lnTo>
                    <a:pt x="404" y="167"/>
                  </a:lnTo>
                  <a:lnTo>
                    <a:pt x="409" y="167"/>
                  </a:lnTo>
                  <a:lnTo>
                    <a:pt x="415" y="167"/>
                  </a:lnTo>
                  <a:lnTo>
                    <a:pt x="423" y="161"/>
                  </a:lnTo>
                  <a:lnTo>
                    <a:pt x="428" y="153"/>
                  </a:lnTo>
                  <a:lnTo>
                    <a:pt x="436" y="153"/>
                  </a:lnTo>
                  <a:lnTo>
                    <a:pt x="447" y="156"/>
                  </a:lnTo>
                  <a:lnTo>
                    <a:pt x="455" y="159"/>
                  </a:lnTo>
                  <a:lnTo>
                    <a:pt x="463" y="164"/>
                  </a:lnTo>
                  <a:lnTo>
                    <a:pt x="466" y="170"/>
                  </a:lnTo>
                  <a:lnTo>
                    <a:pt x="466" y="178"/>
                  </a:lnTo>
                  <a:lnTo>
                    <a:pt x="466" y="186"/>
                  </a:lnTo>
                  <a:lnTo>
                    <a:pt x="466" y="194"/>
                  </a:lnTo>
                  <a:lnTo>
                    <a:pt x="466" y="199"/>
                  </a:lnTo>
                  <a:lnTo>
                    <a:pt x="463" y="207"/>
                  </a:lnTo>
                  <a:lnTo>
                    <a:pt x="463" y="213"/>
                  </a:lnTo>
                  <a:lnTo>
                    <a:pt x="461" y="221"/>
                  </a:lnTo>
                  <a:lnTo>
                    <a:pt x="458" y="229"/>
                  </a:lnTo>
                  <a:lnTo>
                    <a:pt x="455" y="234"/>
                  </a:lnTo>
                  <a:lnTo>
                    <a:pt x="453" y="240"/>
                  </a:lnTo>
                  <a:lnTo>
                    <a:pt x="447" y="248"/>
                  </a:lnTo>
                  <a:lnTo>
                    <a:pt x="444" y="253"/>
                  </a:lnTo>
                  <a:lnTo>
                    <a:pt x="442" y="261"/>
                  </a:lnTo>
                  <a:lnTo>
                    <a:pt x="436" y="267"/>
                  </a:lnTo>
                  <a:lnTo>
                    <a:pt x="434" y="272"/>
                  </a:lnTo>
                  <a:lnTo>
                    <a:pt x="428" y="277"/>
                  </a:lnTo>
                  <a:lnTo>
                    <a:pt x="423" y="285"/>
                  </a:lnTo>
                  <a:lnTo>
                    <a:pt x="420" y="291"/>
                  </a:lnTo>
                  <a:lnTo>
                    <a:pt x="415" y="296"/>
                  </a:lnTo>
                  <a:lnTo>
                    <a:pt x="409" y="302"/>
                  </a:lnTo>
                  <a:lnTo>
                    <a:pt x="407" y="310"/>
                  </a:lnTo>
                  <a:lnTo>
                    <a:pt x="404" y="315"/>
                  </a:lnTo>
                  <a:lnTo>
                    <a:pt x="399" y="323"/>
                  </a:lnTo>
                  <a:lnTo>
                    <a:pt x="396" y="329"/>
                  </a:lnTo>
                  <a:lnTo>
                    <a:pt x="390" y="337"/>
                  </a:lnTo>
                  <a:lnTo>
                    <a:pt x="388" y="342"/>
                  </a:lnTo>
                  <a:lnTo>
                    <a:pt x="385" y="348"/>
                  </a:lnTo>
                  <a:lnTo>
                    <a:pt x="382" y="356"/>
                  </a:lnTo>
                  <a:lnTo>
                    <a:pt x="382" y="364"/>
                  </a:lnTo>
                  <a:lnTo>
                    <a:pt x="380" y="369"/>
                  </a:lnTo>
                  <a:lnTo>
                    <a:pt x="380" y="377"/>
                  </a:lnTo>
                  <a:lnTo>
                    <a:pt x="377" y="388"/>
                  </a:lnTo>
                  <a:lnTo>
                    <a:pt x="374" y="399"/>
                  </a:lnTo>
                  <a:lnTo>
                    <a:pt x="372" y="404"/>
                  </a:lnTo>
                  <a:lnTo>
                    <a:pt x="372" y="412"/>
                  </a:lnTo>
                  <a:lnTo>
                    <a:pt x="369" y="418"/>
                  </a:lnTo>
                  <a:lnTo>
                    <a:pt x="369" y="423"/>
                  </a:lnTo>
                  <a:lnTo>
                    <a:pt x="366" y="428"/>
                  </a:lnTo>
                  <a:lnTo>
                    <a:pt x="361" y="436"/>
                  </a:lnTo>
                  <a:lnTo>
                    <a:pt x="358" y="442"/>
                  </a:lnTo>
                  <a:lnTo>
                    <a:pt x="355" y="450"/>
                  </a:lnTo>
                  <a:lnTo>
                    <a:pt x="350" y="461"/>
                  </a:lnTo>
                  <a:lnTo>
                    <a:pt x="342" y="469"/>
                  </a:lnTo>
                  <a:lnTo>
                    <a:pt x="334" y="477"/>
                  </a:lnTo>
                  <a:lnTo>
                    <a:pt x="323" y="485"/>
                  </a:lnTo>
                  <a:lnTo>
                    <a:pt x="312" y="490"/>
                  </a:lnTo>
                  <a:lnTo>
                    <a:pt x="304" y="493"/>
                  </a:lnTo>
                  <a:lnTo>
                    <a:pt x="296" y="493"/>
                  </a:lnTo>
                  <a:lnTo>
                    <a:pt x="291" y="493"/>
                  </a:lnTo>
                  <a:lnTo>
                    <a:pt x="285" y="493"/>
                  </a:lnTo>
                  <a:lnTo>
                    <a:pt x="280" y="493"/>
                  </a:lnTo>
                  <a:lnTo>
                    <a:pt x="275" y="490"/>
                  </a:lnTo>
                  <a:lnTo>
                    <a:pt x="266" y="488"/>
                  </a:lnTo>
                  <a:lnTo>
                    <a:pt x="261" y="482"/>
                  </a:lnTo>
                  <a:lnTo>
                    <a:pt x="256" y="480"/>
                  </a:lnTo>
                  <a:lnTo>
                    <a:pt x="250" y="474"/>
                  </a:lnTo>
                  <a:lnTo>
                    <a:pt x="245" y="466"/>
                  </a:lnTo>
                  <a:lnTo>
                    <a:pt x="239" y="461"/>
                  </a:lnTo>
                  <a:lnTo>
                    <a:pt x="234" y="458"/>
                  </a:lnTo>
                  <a:lnTo>
                    <a:pt x="226" y="453"/>
                  </a:lnTo>
                  <a:lnTo>
                    <a:pt x="221" y="450"/>
                  </a:lnTo>
                  <a:lnTo>
                    <a:pt x="215" y="445"/>
                  </a:lnTo>
                  <a:lnTo>
                    <a:pt x="210" y="442"/>
                  </a:lnTo>
                  <a:lnTo>
                    <a:pt x="202" y="439"/>
                  </a:lnTo>
                  <a:lnTo>
                    <a:pt x="196" y="436"/>
                  </a:lnTo>
                  <a:lnTo>
                    <a:pt x="188" y="434"/>
                  </a:lnTo>
                  <a:lnTo>
                    <a:pt x="183" y="431"/>
                  </a:lnTo>
                  <a:lnTo>
                    <a:pt x="175" y="428"/>
                  </a:lnTo>
                  <a:lnTo>
                    <a:pt x="169" y="426"/>
                  </a:lnTo>
                  <a:lnTo>
                    <a:pt x="161" y="426"/>
                  </a:lnTo>
                  <a:lnTo>
                    <a:pt x="156" y="423"/>
                  </a:lnTo>
                  <a:lnTo>
                    <a:pt x="148" y="420"/>
                  </a:lnTo>
                  <a:lnTo>
                    <a:pt x="142" y="418"/>
                  </a:lnTo>
                  <a:lnTo>
                    <a:pt x="134" y="415"/>
                  </a:lnTo>
                  <a:lnTo>
                    <a:pt x="129" y="415"/>
                  </a:lnTo>
                  <a:lnTo>
                    <a:pt x="121" y="412"/>
                  </a:lnTo>
                  <a:lnTo>
                    <a:pt x="115" y="410"/>
                  </a:lnTo>
                  <a:lnTo>
                    <a:pt x="110" y="404"/>
                  </a:lnTo>
                  <a:lnTo>
                    <a:pt x="105" y="404"/>
                  </a:lnTo>
                  <a:lnTo>
                    <a:pt x="97" y="393"/>
                  </a:lnTo>
                  <a:lnTo>
                    <a:pt x="88" y="385"/>
                  </a:lnTo>
                  <a:lnTo>
                    <a:pt x="86" y="380"/>
                  </a:lnTo>
                  <a:lnTo>
                    <a:pt x="83" y="374"/>
                  </a:lnTo>
                  <a:lnTo>
                    <a:pt x="80" y="369"/>
                  </a:lnTo>
                  <a:lnTo>
                    <a:pt x="80" y="364"/>
                  </a:lnTo>
                  <a:lnTo>
                    <a:pt x="86" y="350"/>
                  </a:lnTo>
                  <a:lnTo>
                    <a:pt x="91" y="339"/>
                  </a:lnTo>
                  <a:lnTo>
                    <a:pt x="94" y="331"/>
                  </a:lnTo>
                  <a:lnTo>
                    <a:pt x="94" y="323"/>
                  </a:lnTo>
                  <a:lnTo>
                    <a:pt x="91" y="315"/>
                  </a:lnTo>
                  <a:lnTo>
                    <a:pt x="88" y="307"/>
                  </a:lnTo>
                  <a:lnTo>
                    <a:pt x="83" y="302"/>
                  </a:lnTo>
                  <a:lnTo>
                    <a:pt x="78" y="296"/>
                  </a:lnTo>
                  <a:lnTo>
                    <a:pt x="67" y="288"/>
                  </a:lnTo>
                  <a:lnTo>
                    <a:pt x="59" y="285"/>
                  </a:lnTo>
                  <a:lnTo>
                    <a:pt x="48" y="280"/>
                  </a:lnTo>
                  <a:lnTo>
                    <a:pt x="40" y="280"/>
                  </a:lnTo>
                  <a:lnTo>
                    <a:pt x="29" y="277"/>
                  </a:lnTo>
                  <a:lnTo>
                    <a:pt x="21" y="275"/>
                  </a:lnTo>
                  <a:lnTo>
                    <a:pt x="10" y="275"/>
                  </a:lnTo>
                  <a:lnTo>
                    <a:pt x="2" y="275"/>
                  </a:lnTo>
                  <a:lnTo>
                    <a:pt x="0" y="264"/>
                  </a:lnTo>
                  <a:lnTo>
                    <a:pt x="0" y="253"/>
                  </a:lnTo>
                  <a:lnTo>
                    <a:pt x="0" y="242"/>
                  </a:lnTo>
                  <a:lnTo>
                    <a:pt x="0" y="234"/>
                  </a:lnTo>
                  <a:lnTo>
                    <a:pt x="0" y="223"/>
                  </a:lnTo>
                  <a:lnTo>
                    <a:pt x="2" y="215"/>
                  </a:lnTo>
                  <a:lnTo>
                    <a:pt x="2" y="205"/>
                  </a:lnTo>
                  <a:lnTo>
                    <a:pt x="5" y="196"/>
                  </a:lnTo>
                  <a:lnTo>
                    <a:pt x="8" y="186"/>
                  </a:lnTo>
                  <a:lnTo>
                    <a:pt x="10" y="178"/>
                  </a:lnTo>
                  <a:lnTo>
                    <a:pt x="13" y="170"/>
                  </a:lnTo>
                  <a:lnTo>
                    <a:pt x="18" y="161"/>
                  </a:lnTo>
                  <a:lnTo>
                    <a:pt x="21" y="151"/>
                  </a:lnTo>
                  <a:lnTo>
                    <a:pt x="26" y="143"/>
                  </a:lnTo>
                  <a:lnTo>
                    <a:pt x="29" y="134"/>
                  </a:lnTo>
                  <a:lnTo>
                    <a:pt x="35" y="126"/>
                  </a:lnTo>
                  <a:lnTo>
                    <a:pt x="40" y="116"/>
                  </a:lnTo>
                  <a:lnTo>
                    <a:pt x="45" y="107"/>
                  </a:lnTo>
                  <a:lnTo>
                    <a:pt x="51" y="99"/>
                  </a:lnTo>
                  <a:lnTo>
                    <a:pt x="56" y="91"/>
                  </a:lnTo>
                  <a:lnTo>
                    <a:pt x="62" y="83"/>
                  </a:lnTo>
                  <a:lnTo>
                    <a:pt x="67" y="75"/>
                  </a:lnTo>
                  <a:lnTo>
                    <a:pt x="75" y="67"/>
                  </a:lnTo>
                  <a:lnTo>
                    <a:pt x="80" y="59"/>
                  </a:lnTo>
                  <a:lnTo>
                    <a:pt x="86" y="51"/>
                  </a:lnTo>
                  <a:lnTo>
                    <a:pt x="94" y="43"/>
                  </a:lnTo>
                  <a:lnTo>
                    <a:pt x="97" y="35"/>
                  </a:lnTo>
                  <a:lnTo>
                    <a:pt x="105" y="29"/>
                  </a:lnTo>
                  <a:lnTo>
                    <a:pt x="110" y="21"/>
                  </a:lnTo>
                  <a:lnTo>
                    <a:pt x="115" y="13"/>
                  </a:lnTo>
                  <a:lnTo>
                    <a:pt x="124" y="5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39" name="Freeform 36"/>
            <p:cNvSpPr>
              <a:spLocks/>
            </p:cNvSpPr>
            <p:nvPr/>
          </p:nvSpPr>
          <p:spPr bwMode="auto">
            <a:xfrm>
              <a:off x="2474" y="1558"/>
              <a:ext cx="97" cy="141"/>
            </a:xfrm>
            <a:custGeom>
              <a:avLst/>
              <a:gdLst>
                <a:gd name="T0" fmla="*/ 95 w 97"/>
                <a:gd name="T1" fmla="*/ 105 h 141"/>
                <a:gd name="T2" fmla="*/ 95 w 97"/>
                <a:gd name="T3" fmla="*/ 97 h 141"/>
                <a:gd name="T4" fmla="*/ 95 w 97"/>
                <a:gd name="T5" fmla="*/ 92 h 141"/>
                <a:gd name="T6" fmla="*/ 95 w 97"/>
                <a:gd name="T7" fmla="*/ 87 h 141"/>
                <a:gd name="T8" fmla="*/ 95 w 97"/>
                <a:gd name="T9" fmla="*/ 79 h 141"/>
                <a:gd name="T10" fmla="*/ 92 w 97"/>
                <a:gd name="T11" fmla="*/ 73 h 141"/>
                <a:gd name="T12" fmla="*/ 92 w 97"/>
                <a:gd name="T13" fmla="*/ 65 h 141"/>
                <a:gd name="T14" fmla="*/ 89 w 97"/>
                <a:gd name="T15" fmla="*/ 60 h 141"/>
                <a:gd name="T16" fmla="*/ 89 w 97"/>
                <a:gd name="T17" fmla="*/ 54 h 141"/>
                <a:gd name="T18" fmla="*/ 84 w 97"/>
                <a:gd name="T19" fmla="*/ 41 h 141"/>
                <a:gd name="T20" fmla="*/ 76 w 97"/>
                <a:gd name="T21" fmla="*/ 33 h 141"/>
                <a:gd name="T22" fmla="*/ 71 w 97"/>
                <a:gd name="T23" fmla="*/ 27 h 141"/>
                <a:gd name="T24" fmla="*/ 68 w 97"/>
                <a:gd name="T25" fmla="*/ 22 h 141"/>
                <a:gd name="T26" fmla="*/ 60 w 97"/>
                <a:gd name="T27" fmla="*/ 19 h 141"/>
                <a:gd name="T28" fmla="*/ 54 w 97"/>
                <a:gd name="T29" fmla="*/ 16 h 141"/>
                <a:gd name="T30" fmla="*/ 52 w 97"/>
                <a:gd name="T31" fmla="*/ 11 h 141"/>
                <a:gd name="T32" fmla="*/ 52 w 97"/>
                <a:gd name="T33" fmla="*/ 8 h 141"/>
                <a:gd name="T34" fmla="*/ 49 w 97"/>
                <a:gd name="T35" fmla="*/ 3 h 141"/>
                <a:gd name="T36" fmla="*/ 46 w 97"/>
                <a:gd name="T37" fmla="*/ 0 h 141"/>
                <a:gd name="T38" fmla="*/ 44 w 97"/>
                <a:gd name="T39" fmla="*/ 8 h 141"/>
                <a:gd name="T40" fmla="*/ 44 w 97"/>
                <a:gd name="T41" fmla="*/ 19 h 141"/>
                <a:gd name="T42" fmla="*/ 44 w 97"/>
                <a:gd name="T43" fmla="*/ 27 h 141"/>
                <a:gd name="T44" fmla="*/ 46 w 97"/>
                <a:gd name="T45" fmla="*/ 38 h 141"/>
                <a:gd name="T46" fmla="*/ 46 w 97"/>
                <a:gd name="T47" fmla="*/ 49 h 141"/>
                <a:gd name="T48" fmla="*/ 46 w 97"/>
                <a:gd name="T49" fmla="*/ 57 h 141"/>
                <a:gd name="T50" fmla="*/ 46 w 97"/>
                <a:gd name="T51" fmla="*/ 68 h 141"/>
                <a:gd name="T52" fmla="*/ 46 w 97"/>
                <a:gd name="T53" fmla="*/ 79 h 141"/>
                <a:gd name="T54" fmla="*/ 44 w 97"/>
                <a:gd name="T55" fmla="*/ 87 h 141"/>
                <a:gd name="T56" fmla="*/ 44 w 97"/>
                <a:gd name="T57" fmla="*/ 95 h 141"/>
                <a:gd name="T58" fmla="*/ 41 w 97"/>
                <a:gd name="T59" fmla="*/ 100 h 141"/>
                <a:gd name="T60" fmla="*/ 35 w 97"/>
                <a:gd name="T61" fmla="*/ 108 h 141"/>
                <a:gd name="T62" fmla="*/ 30 w 97"/>
                <a:gd name="T63" fmla="*/ 114 h 141"/>
                <a:gd name="T64" fmla="*/ 22 w 97"/>
                <a:gd name="T65" fmla="*/ 119 h 141"/>
                <a:gd name="T66" fmla="*/ 17 w 97"/>
                <a:gd name="T67" fmla="*/ 119 h 141"/>
                <a:gd name="T68" fmla="*/ 11 w 97"/>
                <a:gd name="T69" fmla="*/ 119 h 141"/>
                <a:gd name="T70" fmla="*/ 6 w 97"/>
                <a:gd name="T71" fmla="*/ 122 h 141"/>
                <a:gd name="T72" fmla="*/ 0 w 97"/>
                <a:gd name="T73" fmla="*/ 122 h 141"/>
                <a:gd name="T74" fmla="*/ 9 w 97"/>
                <a:gd name="T75" fmla="*/ 122 h 141"/>
                <a:gd name="T76" fmla="*/ 14 w 97"/>
                <a:gd name="T77" fmla="*/ 122 h 141"/>
                <a:gd name="T78" fmla="*/ 19 w 97"/>
                <a:gd name="T79" fmla="*/ 124 h 141"/>
                <a:gd name="T80" fmla="*/ 27 w 97"/>
                <a:gd name="T81" fmla="*/ 130 h 141"/>
                <a:gd name="T82" fmla="*/ 33 w 97"/>
                <a:gd name="T83" fmla="*/ 132 h 141"/>
                <a:gd name="T84" fmla="*/ 41 w 97"/>
                <a:gd name="T85" fmla="*/ 135 h 141"/>
                <a:gd name="T86" fmla="*/ 46 w 97"/>
                <a:gd name="T87" fmla="*/ 138 h 141"/>
                <a:gd name="T88" fmla="*/ 54 w 97"/>
                <a:gd name="T89" fmla="*/ 141 h 141"/>
                <a:gd name="T90" fmla="*/ 46 w 97"/>
                <a:gd name="T91" fmla="*/ 135 h 141"/>
                <a:gd name="T92" fmla="*/ 46 w 97"/>
                <a:gd name="T93" fmla="*/ 130 h 141"/>
                <a:gd name="T94" fmla="*/ 44 w 97"/>
                <a:gd name="T95" fmla="*/ 127 h 141"/>
                <a:gd name="T96" fmla="*/ 46 w 97"/>
                <a:gd name="T97" fmla="*/ 124 h 141"/>
                <a:gd name="T98" fmla="*/ 52 w 97"/>
                <a:gd name="T99" fmla="*/ 122 h 141"/>
                <a:gd name="T100" fmla="*/ 57 w 97"/>
                <a:gd name="T101" fmla="*/ 119 h 141"/>
                <a:gd name="T102" fmla="*/ 62 w 97"/>
                <a:gd name="T103" fmla="*/ 114 h 141"/>
                <a:gd name="T104" fmla="*/ 71 w 97"/>
                <a:gd name="T105" fmla="*/ 114 h 141"/>
                <a:gd name="T106" fmla="*/ 76 w 97"/>
                <a:gd name="T107" fmla="*/ 111 h 141"/>
                <a:gd name="T108" fmla="*/ 84 w 97"/>
                <a:gd name="T109" fmla="*/ 108 h 141"/>
                <a:gd name="T110" fmla="*/ 89 w 97"/>
                <a:gd name="T111" fmla="*/ 108 h 141"/>
                <a:gd name="T112" fmla="*/ 95 w 97"/>
                <a:gd name="T113" fmla="*/ 105 h 141"/>
                <a:gd name="T114" fmla="*/ 97 w 97"/>
                <a:gd name="T115" fmla="*/ 105 h 141"/>
                <a:gd name="T116" fmla="*/ 95 w 97"/>
                <a:gd name="T117" fmla="*/ 105 h 141"/>
                <a:gd name="T118" fmla="*/ 95 w 97"/>
                <a:gd name="T119" fmla="*/ 105 h 14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7" h="141">
                  <a:moveTo>
                    <a:pt x="95" y="105"/>
                  </a:moveTo>
                  <a:lnTo>
                    <a:pt x="95" y="97"/>
                  </a:lnTo>
                  <a:lnTo>
                    <a:pt x="95" y="92"/>
                  </a:lnTo>
                  <a:lnTo>
                    <a:pt x="95" y="87"/>
                  </a:lnTo>
                  <a:lnTo>
                    <a:pt x="95" y="79"/>
                  </a:lnTo>
                  <a:lnTo>
                    <a:pt x="92" y="73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9" y="54"/>
                  </a:lnTo>
                  <a:lnTo>
                    <a:pt x="84" y="41"/>
                  </a:lnTo>
                  <a:lnTo>
                    <a:pt x="76" y="33"/>
                  </a:lnTo>
                  <a:lnTo>
                    <a:pt x="71" y="27"/>
                  </a:lnTo>
                  <a:lnTo>
                    <a:pt x="68" y="22"/>
                  </a:lnTo>
                  <a:lnTo>
                    <a:pt x="60" y="19"/>
                  </a:lnTo>
                  <a:lnTo>
                    <a:pt x="54" y="16"/>
                  </a:lnTo>
                  <a:lnTo>
                    <a:pt x="52" y="11"/>
                  </a:lnTo>
                  <a:lnTo>
                    <a:pt x="52" y="8"/>
                  </a:lnTo>
                  <a:lnTo>
                    <a:pt x="49" y="3"/>
                  </a:lnTo>
                  <a:lnTo>
                    <a:pt x="46" y="0"/>
                  </a:lnTo>
                  <a:lnTo>
                    <a:pt x="44" y="8"/>
                  </a:lnTo>
                  <a:lnTo>
                    <a:pt x="44" y="19"/>
                  </a:lnTo>
                  <a:lnTo>
                    <a:pt x="44" y="27"/>
                  </a:lnTo>
                  <a:lnTo>
                    <a:pt x="46" y="38"/>
                  </a:lnTo>
                  <a:lnTo>
                    <a:pt x="46" y="49"/>
                  </a:lnTo>
                  <a:lnTo>
                    <a:pt x="46" y="57"/>
                  </a:lnTo>
                  <a:lnTo>
                    <a:pt x="46" y="68"/>
                  </a:lnTo>
                  <a:lnTo>
                    <a:pt x="46" y="79"/>
                  </a:lnTo>
                  <a:lnTo>
                    <a:pt x="44" y="87"/>
                  </a:lnTo>
                  <a:lnTo>
                    <a:pt x="44" y="95"/>
                  </a:lnTo>
                  <a:lnTo>
                    <a:pt x="41" y="100"/>
                  </a:lnTo>
                  <a:lnTo>
                    <a:pt x="35" y="108"/>
                  </a:lnTo>
                  <a:lnTo>
                    <a:pt x="30" y="114"/>
                  </a:lnTo>
                  <a:lnTo>
                    <a:pt x="22" y="119"/>
                  </a:lnTo>
                  <a:lnTo>
                    <a:pt x="17" y="119"/>
                  </a:lnTo>
                  <a:lnTo>
                    <a:pt x="11" y="119"/>
                  </a:lnTo>
                  <a:lnTo>
                    <a:pt x="6" y="122"/>
                  </a:lnTo>
                  <a:lnTo>
                    <a:pt x="0" y="122"/>
                  </a:lnTo>
                  <a:lnTo>
                    <a:pt x="9" y="122"/>
                  </a:lnTo>
                  <a:lnTo>
                    <a:pt x="14" y="122"/>
                  </a:lnTo>
                  <a:lnTo>
                    <a:pt x="19" y="124"/>
                  </a:lnTo>
                  <a:lnTo>
                    <a:pt x="27" y="130"/>
                  </a:lnTo>
                  <a:lnTo>
                    <a:pt x="33" y="132"/>
                  </a:lnTo>
                  <a:lnTo>
                    <a:pt x="41" y="135"/>
                  </a:lnTo>
                  <a:lnTo>
                    <a:pt x="46" y="138"/>
                  </a:lnTo>
                  <a:lnTo>
                    <a:pt x="54" y="141"/>
                  </a:lnTo>
                  <a:lnTo>
                    <a:pt x="46" y="135"/>
                  </a:lnTo>
                  <a:lnTo>
                    <a:pt x="46" y="130"/>
                  </a:lnTo>
                  <a:lnTo>
                    <a:pt x="44" y="127"/>
                  </a:lnTo>
                  <a:lnTo>
                    <a:pt x="46" y="124"/>
                  </a:lnTo>
                  <a:lnTo>
                    <a:pt x="52" y="122"/>
                  </a:lnTo>
                  <a:lnTo>
                    <a:pt x="57" y="119"/>
                  </a:lnTo>
                  <a:lnTo>
                    <a:pt x="62" y="114"/>
                  </a:lnTo>
                  <a:lnTo>
                    <a:pt x="71" y="114"/>
                  </a:lnTo>
                  <a:lnTo>
                    <a:pt x="76" y="111"/>
                  </a:lnTo>
                  <a:lnTo>
                    <a:pt x="84" y="108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7" y="105"/>
                  </a:lnTo>
                  <a:lnTo>
                    <a:pt x="95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0" name="Freeform 37"/>
            <p:cNvSpPr>
              <a:spLocks/>
            </p:cNvSpPr>
            <p:nvPr/>
          </p:nvSpPr>
          <p:spPr bwMode="auto">
            <a:xfrm>
              <a:off x="2340" y="1685"/>
              <a:ext cx="132" cy="113"/>
            </a:xfrm>
            <a:custGeom>
              <a:avLst/>
              <a:gdLst>
                <a:gd name="T0" fmla="*/ 132 w 132"/>
                <a:gd name="T1" fmla="*/ 3 h 113"/>
                <a:gd name="T2" fmla="*/ 124 w 132"/>
                <a:gd name="T3" fmla="*/ 0 h 113"/>
                <a:gd name="T4" fmla="*/ 116 w 132"/>
                <a:gd name="T5" fmla="*/ 0 h 113"/>
                <a:gd name="T6" fmla="*/ 107 w 132"/>
                <a:gd name="T7" fmla="*/ 0 h 113"/>
                <a:gd name="T8" fmla="*/ 102 w 132"/>
                <a:gd name="T9" fmla="*/ 0 h 113"/>
                <a:gd name="T10" fmla="*/ 94 w 132"/>
                <a:gd name="T11" fmla="*/ 0 h 113"/>
                <a:gd name="T12" fmla="*/ 89 w 132"/>
                <a:gd name="T13" fmla="*/ 0 h 113"/>
                <a:gd name="T14" fmla="*/ 80 w 132"/>
                <a:gd name="T15" fmla="*/ 0 h 113"/>
                <a:gd name="T16" fmla="*/ 75 w 132"/>
                <a:gd name="T17" fmla="*/ 3 h 113"/>
                <a:gd name="T18" fmla="*/ 67 w 132"/>
                <a:gd name="T19" fmla="*/ 3 h 113"/>
                <a:gd name="T20" fmla="*/ 62 w 132"/>
                <a:gd name="T21" fmla="*/ 5 h 113"/>
                <a:gd name="T22" fmla="*/ 56 w 132"/>
                <a:gd name="T23" fmla="*/ 8 h 113"/>
                <a:gd name="T24" fmla="*/ 51 w 132"/>
                <a:gd name="T25" fmla="*/ 11 h 113"/>
                <a:gd name="T26" fmla="*/ 43 w 132"/>
                <a:gd name="T27" fmla="*/ 14 h 113"/>
                <a:gd name="T28" fmla="*/ 40 w 132"/>
                <a:gd name="T29" fmla="*/ 19 h 113"/>
                <a:gd name="T30" fmla="*/ 35 w 132"/>
                <a:gd name="T31" fmla="*/ 27 h 113"/>
                <a:gd name="T32" fmla="*/ 29 w 132"/>
                <a:gd name="T33" fmla="*/ 35 h 113"/>
                <a:gd name="T34" fmla="*/ 21 w 132"/>
                <a:gd name="T35" fmla="*/ 38 h 113"/>
                <a:gd name="T36" fmla="*/ 10 w 132"/>
                <a:gd name="T37" fmla="*/ 46 h 113"/>
                <a:gd name="T38" fmla="*/ 2 w 132"/>
                <a:gd name="T39" fmla="*/ 54 h 113"/>
                <a:gd name="T40" fmla="*/ 0 w 132"/>
                <a:gd name="T41" fmla="*/ 57 h 113"/>
                <a:gd name="T42" fmla="*/ 5 w 132"/>
                <a:gd name="T43" fmla="*/ 57 h 113"/>
                <a:gd name="T44" fmla="*/ 13 w 132"/>
                <a:gd name="T45" fmla="*/ 59 h 113"/>
                <a:gd name="T46" fmla="*/ 18 w 132"/>
                <a:gd name="T47" fmla="*/ 59 h 113"/>
                <a:gd name="T48" fmla="*/ 27 w 132"/>
                <a:gd name="T49" fmla="*/ 62 h 113"/>
                <a:gd name="T50" fmla="*/ 35 w 132"/>
                <a:gd name="T51" fmla="*/ 65 h 113"/>
                <a:gd name="T52" fmla="*/ 40 w 132"/>
                <a:gd name="T53" fmla="*/ 67 h 113"/>
                <a:gd name="T54" fmla="*/ 48 w 132"/>
                <a:gd name="T55" fmla="*/ 73 h 113"/>
                <a:gd name="T56" fmla="*/ 56 w 132"/>
                <a:gd name="T57" fmla="*/ 76 h 113"/>
                <a:gd name="T58" fmla="*/ 62 w 132"/>
                <a:gd name="T59" fmla="*/ 81 h 113"/>
                <a:gd name="T60" fmla="*/ 70 w 132"/>
                <a:gd name="T61" fmla="*/ 84 h 113"/>
                <a:gd name="T62" fmla="*/ 78 w 132"/>
                <a:gd name="T63" fmla="*/ 86 h 113"/>
                <a:gd name="T64" fmla="*/ 83 w 132"/>
                <a:gd name="T65" fmla="*/ 94 h 113"/>
                <a:gd name="T66" fmla="*/ 91 w 132"/>
                <a:gd name="T67" fmla="*/ 97 h 113"/>
                <a:gd name="T68" fmla="*/ 99 w 132"/>
                <a:gd name="T69" fmla="*/ 103 h 113"/>
                <a:gd name="T70" fmla="*/ 105 w 132"/>
                <a:gd name="T71" fmla="*/ 108 h 113"/>
                <a:gd name="T72" fmla="*/ 113 w 132"/>
                <a:gd name="T73" fmla="*/ 113 h 113"/>
                <a:gd name="T74" fmla="*/ 113 w 132"/>
                <a:gd name="T75" fmla="*/ 105 h 113"/>
                <a:gd name="T76" fmla="*/ 116 w 132"/>
                <a:gd name="T77" fmla="*/ 97 h 113"/>
                <a:gd name="T78" fmla="*/ 116 w 132"/>
                <a:gd name="T79" fmla="*/ 89 h 113"/>
                <a:gd name="T80" fmla="*/ 118 w 132"/>
                <a:gd name="T81" fmla="*/ 84 h 113"/>
                <a:gd name="T82" fmla="*/ 118 w 132"/>
                <a:gd name="T83" fmla="*/ 76 h 113"/>
                <a:gd name="T84" fmla="*/ 121 w 132"/>
                <a:gd name="T85" fmla="*/ 70 h 113"/>
                <a:gd name="T86" fmla="*/ 121 w 132"/>
                <a:gd name="T87" fmla="*/ 65 h 113"/>
                <a:gd name="T88" fmla="*/ 121 w 132"/>
                <a:gd name="T89" fmla="*/ 57 h 113"/>
                <a:gd name="T90" fmla="*/ 121 w 132"/>
                <a:gd name="T91" fmla="*/ 49 h 113"/>
                <a:gd name="T92" fmla="*/ 124 w 132"/>
                <a:gd name="T93" fmla="*/ 43 h 113"/>
                <a:gd name="T94" fmla="*/ 124 w 132"/>
                <a:gd name="T95" fmla="*/ 35 h 113"/>
                <a:gd name="T96" fmla="*/ 126 w 132"/>
                <a:gd name="T97" fmla="*/ 30 h 113"/>
                <a:gd name="T98" fmla="*/ 126 w 132"/>
                <a:gd name="T99" fmla="*/ 22 h 113"/>
                <a:gd name="T100" fmla="*/ 129 w 132"/>
                <a:gd name="T101" fmla="*/ 16 h 113"/>
                <a:gd name="T102" fmla="*/ 132 w 132"/>
                <a:gd name="T103" fmla="*/ 8 h 113"/>
                <a:gd name="T104" fmla="*/ 132 w 132"/>
                <a:gd name="T105" fmla="*/ 3 h 113"/>
                <a:gd name="T106" fmla="*/ 132 w 132"/>
                <a:gd name="T107" fmla="*/ 3 h 11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32" h="113">
                  <a:moveTo>
                    <a:pt x="132" y="3"/>
                  </a:moveTo>
                  <a:lnTo>
                    <a:pt x="124" y="0"/>
                  </a:lnTo>
                  <a:lnTo>
                    <a:pt x="116" y="0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9" y="0"/>
                  </a:lnTo>
                  <a:lnTo>
                    <a:pt x="80" y="0"/>
                  </a:lnTo>
                  <a:lnTo>
                    <a:pt x="75" y="3"/>
                  </a:lnTo>
                  <a:lnTo>
                    <a:pt x="67" y="3"/>
                  </a:lnTo>
                  <a:lnTo>
                    <a:pt x="62" y="5"/>
                  </a:lnTo>
                  <a:lnTo>
                    <a:pt x="56" y="8"/>
                  </a:lnTo>
                  <a:lnTo>
                    <a:pt x="51" y="11"/>
                  </a:lnTo>
                  <a:lnTo>
                    <a:pt x="43" y="14"/>
                  </a:lnTo>
                  <a:lnTo>
                    <a:pt x="40" y="19"/>
                  </a:lnTo>
                  <a:lnTo>
                    <a:pt x="35" y="27"/>
                  </a:lnTo>
                  <a:lnTo>
                    <a:pt x="29" y="35"/>
                  </a:lnTo>
                  <a:lnTo>
                    <a:pt x="21" y="38"/>
                  </a:lnTo>
                  <a:lnTo>
                    <a:pt x="10" y="46"/>
                  </a:lnTo>
                  <a:lnTo>
                    <a:pt x="2" y="54"/>
                  </a:lnTo>
                  <a:lnTo>
                    <a:pt x="0" y="57"/>
                  </a:lnTo>
                  <a:lnTo>
                    <a:pt x="5" y="57"/>
                  </a:lnTo>
                  <a:lnTo>
                    <a:pt x="13" y="59"/>
                  </a:lnTo>
                  <a:lnTo>
                    <a:pt x="18" y="59"/>
                  </a:lnTo>
                  <a:lnTo>
                    <a:pt x="27" y="62"/>
                  </a:lnTo>
                  <a:lnTo>
                    <a:pt x="35" y="65"/>
                  </a:lnTo>
                  <a:lnTo>
                    <a:pt x="40" y="67"/>
                  </a:lnTo>
                  <a:lnTo>
                    <a:pt x="48" y="73"/>
                  </a:lnTo>
                  <a:lnTo>
                    <a:pt x="56" y="76"/>
                  </a:lnTo>
                  <a:lnTo>
                    <a:pt x="62" y="81"/>
                  </a:lnTo>
                  <a:lnTo>
                    <a:pt x="70" y="84"/>
                  </a:lnTo>
                  <a:lnTo>
                    <a:pt x="78" y="86"/>
                  </a:lnTo>
                  <a:lnTo>
                    <a:pt x="83" y="94"/>
                  </a:lnTo>
                  <a:lnTo>
                    <a:pt x="91" y="97"/>
                  </a:lnTo>
                  <a:lnTo>
                    <a:pt x="99" y="103"/>
                  </a:lnTo>
                  <a:lnTo>
                    <a:pt x="105" y="108"/>
                  </a:lnTo>
                  <a:lnTo>
                    <a:pt x="113" y="113"/>
                  </a:lnTo>
                  <a:lnTo>
                    <a:pt x="113" y="105"/>
                  </a:lnTo>
                  <a:lnTo>
                    <a:pt x="116" y="97"/>
                  </a:lnTo>
                  <a:lnTo>
                    <a:pt x="116" y="89"/>
                  </a:lnTo>
                  <a:lnTo>
                    <a:pt x="118" y="84"/>
                  </a:lnTo>
                  <a:lnTo>
                    <a:pt x="118" y="76"/>
                  </a:lnTo>
                  <a:lnTo>
                    <a:pt x="121" y="70"/>
                  </a:lnTo>
                  <a:lnTo>
                    <a:pt x="121" y="65"/>
                  </a:lnTo>
                  <a:lnTo>
                    <a:pt x="121" y="57"/>
                  </a:lnTo>
                  <a:lnTo>
                    <a:pt x="121" y="49"/>
                  </a:lnTo>
                  <a:lnTo>
                    <a:pt x="124" y="43"/>
                  </a:lnTo>
                  <a:lnTo>
                    <a:pt x="124" y="35"/>
                  </a:lnTo>
                  <a:lnTo>
                    <a:pt x="126" y="30"/>
                  </a:lnTo>
                  <a:lnTo>
                    <a:pt x="126" y="22"/>
                  </a:lnTo>
                  <a:lnTo>
                    <a:pt x="129" y="16"/>
                  </a:lnTo>
                  <a:lnTo>
                    <a:pt x="132" y="8"/>
                  </a:lnTo>
                  <a:lnTo>
                    <a:pt x="132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1" name="Freeform 38"/>
            <p:cNvSpPr>
              <a:spLocks/>
            </p:cNvSpPr>
            <p:nvPr/>
          </p:nvSpPr>
          <p:spPr bwMode="auto">
            <a:xfrm>
              <a:off x="2356" y="1467"/>
              <a:ext cx="118" cy="164"/>
            </a:xfrm>
            <a:custGeom>
              <a:avLst/>
              <a:gdLst>
                <a:gd name="T0" fmla="*/ 27 w 118"/>
                <a:gd name="T1" fmla="*/ 2 h 164"/>
                <a:gd name="T2" fmla="*/ 40 w 118"/>
                <a:gd name="T3" fmla="*/ 8 h 164"/>
                <a:gd name="T4" fmla="*/ 54 w 118"/>
                <a:gd name="T5" fmla="*/ 10 h 164"/>
                <a:gd name="T6" fmla="*/ 70 w 118"/>
                <a:gd name="T7" fmla="*/ 10 h 164"/>
                <a:gd name="T8" fmla="*/ 86 w 118"/>
                <a:gd name="T9" fmla="*/ 10 h 164"/>
                <a:gd name="T10" fmla="*/ 100 w 118"/>
                <a:gd name="T11" fmla="*/ 16 h 164"/>
                <a:gd name="T12" fmla="*/ 110 w 118"/>
                <a:gd name="T13" fmla="*/ 21 h 164"/>
                <a:gd name="T14" fmla="*/ 116 w 118"/>
                <a:gd name="T15" fmla="*/ 32 h 164"/>
                <a:gd name="T16" fmla="*/ 108 w 118"/>
                <a:gd name="T17" fmla="*/ 45 h 164"/>
                <a:gd name="T18" fmla="*/ 89 w 118"/>
                <a:gd name="T19" fmla="*/ 59 h 164"/>
                <a:gd name="T20" fmla="*/ 81 w 118"/>
                <a:gd name="T21" fmla="*/ 78 h 164"/>
                <a:gd name="T22" fmla="*/ 83 w 118"/>
                <a:gd name="T23" fmla="*/ 94 h 164"/>
                <a:gd name="T24" fmla="*/ 94 w 118"/>
                <a:gd name="T25" fmla="*/ 105 h 164"/>
                <a:gd name="T26" fmla="*/ 110 w 118"/>
                <a:gd name="T27" fmla="*/ 118 h 164"/>
                <a:gd name="T28" fmla="*/ 110 w 118"/>
                <a:gd name="T29" fmla="*/ 134 h 164"/>
                <a:gd name="T30" fmla="*/ 105 w 118"/>
                <a:gd name="T31" fmla="*/ 145 h 164"/>
                <a:gd name="T32" fmla="*/ 91 w 118"/>
                <a:gd name="T33" fmla="*/ 151 h 164"/>
                <a:gd name="T34" fmla="*/ 73 w 118"/>
                <a:gd name="T35" fmla="*/ 153 h 164"/>
                <a:gd name="T36" fmla="*/ 54 w 118"/>
                <a:gd name="T37" fmla="*/ 153 h 164"/>
                <a:gd name="T38" fmla="*/ 35 w 118"/>
                <a:gd name="T39" fmla="*/ 153 h 164"/>
                <a:gd name="T40" fmla="*/ 21 w 118"/>
                <a:gd name="T41" fmla="*/ 161 h 164"/>
                <a:gd name="T42" fmla="*/ 16 w 118"/>
                <a:gd name="T43" fmla="*/ 156 h 164"/>
                <a:gd name="T44" fmla="*/ 19 w 118"/>
                <a:gd name="T45" fmla="*/ 143 h 164"/>
                <a:gd name="T46" fmla="*/ 32 w 118"/>
                <a:gd name="T47" fmla="*/ 134 h 164"/>
                <a:gd name="T48" fmla="*/ 48 w 118"/>
                <a:gd name="T49" fmla="*/ 129 h 164"/>
                <a:gd name="T50" fmla="*/ 62 w 118"/>
                <a:gd name="T51" fmla="*/ 124 h 164"/>
                <a:gd name="T52" fmla="*/ 75 w 118"/>
                <a:gd name="T53" fmla="*/ 116 h 164"/>
                <a:gd name="T54" fmla="*/ 78 w 118"/>
                <a:gd name="T55" fmla="*/ 105 h 164"/>
                <a:gd name="T56" fmla="*/ 75 w 118"/>
                <a:gd name="T57" fmla="*/ 89 h 164"/>
                <a:gd name="T58" fmla="*/ 59 w 118"/>
                <a:gd name="T59" fmla="*/ 78 h 164"/>
                <a:gd name="T60" fmla="*/ 46 w 118"/>
                <a:gd name="T61" fmla="*/ 86 h 164"/>
                <a:gd name="T62" fmla="*/ 29 w 118"/>
                <a:gd name="T63" fmla="*/ 94 h 164"/>
                <a:gd name="T64" fmla="*/ 16 w 118"/>
                <a:gd name="T65" fmla="*/ 105 h 164"/>
                <a:gd name="T66" fmla="*/ 13 w 118"/>
                <a:gd name="T67" fmla="*/ 102 h 164"/>
                <a:gd name="T68" fmla="*/ 8 w 118"/>
                <a:gd name="T69" fmla="*/ 89 h 164"/>
                <a:gd name="T70" fmla="*/ 2 w 118"/>
                <a:gd name="T71" fmla="*/ 72 h 164"/>
                <a:gd name="T72" fmla="*/ 0 w 118"/>
                <a:gd name="T73" fmla="*/ 56 h 164"/>
                <a:gd name="T74" fmla="*/ 0 w 118"/>
                <a:gd name="T75" fmla="*/ 40 h 164"/>
                <a:gd name="T76" fmla="*/ 0 w 118"/>
                <a:gd name="T77" fmla="*/ 24 h 164"/>
                <a:gd name="T78" fmla="*/ 5 w 118"/>
                <a:gd name="T79" fmla="*/ 10 h 164"/>
                <a:gd name="T80" fmla="*/ 16 w 118"/>
                <a:gd name="T81" fmla="*/ 0 h 164"/>
                <a:gd name="T82" fmla="*/ 24 w 118"/>
                <a:gd name="T83" fmla="*/ 0 h 16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8" h="164">
                  <a:moveTo>
                    <a:pt x="24" y="0"/>
                  </a:moveTo>
                  <a:lnTo>
                    <a:pt x="27" y="2"/>
                  </a:lnTo>
                  <a:lnTo>
                    <a:pt x="35" y="5"/>
                  </a:lnTo>
                  <a:lnTo>
                    <a:pt x="40" y="8"/>
                  </a:lnTo>
                  <a:lnTo>
                    <a:pt x="48" y="10"/>
                  </a:lnTo>
                  <a:lnTo>
                    <a:pt x="54" y="10"/>
                  </a:lnTo>
                  <a:lnTo>
                    <a:pt x="62" y="10"/>
                  </a:lnTo>
                  <a:lnTo>
                    <a:pt x="70" y="10"/>
                  </a:lnTo>
                  <a:lnTo>
                    <a:pt x="78" y="10"/>
                  </a:lnTo>
                  <a:lnTo>
                    <a:pt x="86" y="10"/>
                  </a:lnTo>
                  <a:lnTo>
                    <a:pt x="91" y="13"/>
                  </a:lnTo>
                  <a:lnTo>
                    <a:pt x="100" y="16"/>
                  </a:lnTo>
                  <a:lnTo>
                    <a:pt x="105" y="18"/>
                  </a:lnTo>
                  <a:lnTo>
                    <a:pt x="110" y="21"/>
                  </a:lnTo>
                  <a:lnTo>
                    <a:pt x="113" y="27"/>
                  </a:lnTo>
                  <a:lnTo>
                    <a:pt x="116" y="32"/>
                  </a:lnTo>
                  <a:lnTo>
                    <a:pt x="118" y="43"/>
                  </a:lnTo>
                  <a:lnTo>
                    <a:pt x="108" y="45"/>
                  </a:lnTo>
                  <a:lnTo>
                    <a:pt x="97" y="51"/>
                  </a:lnTo>
                  <a:lnTo>
                    <a:pt x="89" y="59"/>
                  </a:lnTo>
                  <a:lnTo>
                    <a:pt x="83" y="70"/>
                  </a:lnTo>
                  <a:lnTo>
                    <a:pt x="81" y="78"/>
                  </a:lnTo>
                  <a:lnTo>
                    <a:pt x="83" y="91"/>
                  </a:lnTo>
                  <a:lnTo>
                    <a:pt x="83" y="94"/>
                  </a:lnTo>
                  <a:lnTo>
                    <a:pt x="89" y="99"/>
                  </a:lnTo>
                  <a:lnTo>
                    <a:pt x="94" y="105"/>
                  </a:lnTo>
                  <a:lnTo>
                    <a:pt x="105" y="107"/>
                  </a:lnTo>
                  <a:lnTo>
                    <a:pt x="110" y="118"/>
                  </a:lnTo>
                  <a:lnTo>
                    <a:pt x="110" y="126"/>
                  </a:lnTo>
                  <a:lnTo>
                    <a:pt x="110" y="134"/>
                  </a:lnTo>
                  <a:lnTo>
                    <a:pt x="110" y="143"/>
                  </a:lnTo>
                  <a:lnTo>
                    <a:pt x="105" y="145"/>
                  </a:lnTo>
                  <a:lnTo>
                    <a:pt x="100" y="148"/>
                  </a:lnTo>
                  <a:lnTo>
                    <a:pt x="91" y="151"/>
                  </a:lnTo>
                  <a:lnTo>
                    <a:pt x="83" y="153"/>
                  </a:lnTo>
                  <a:lnTo>
                    <a:pt x="73" y="153"/>
                  </a:lnTo>
                  <a:lnTo>
                    <a:pt x="64" y="153"/>
                  </a:lnTo>
                  <a:lnTo>
                    <a:pt x="54" y="153"/>
                  </a:lnTo>
                  <a:lnTo>
                    <a:pt x="46" y="153"/>
                  </a:lnTo>
                  <a:lnTo>
                    <a:pt x="35" y="153"/>
                  </a:lnTo>
                  <a:lnTo>
                    <a:pt x="29" y="159"/>
                  </a:lnTo>
                  <a:lnTo>
                    <a:pt x="21" y="161"/>
                  </a:lnTo>
                  <a:lnTo>
                    <a:pt x="19" y="164"/>
                  </a:lnTo>
                  <a:lnTo>
                    <a:pt x="16" y="156"/>
                  </a:lnTo>
                  <a:lnTo>
                    <a:pt x="16" y="151"/>
                  </a:lnTo>
                  <a:lnTo>
                    <a:pt x="19" y="143"/>
                  </a:lnTo>
                  <a:lnTo>
                    <a:pt x="27" y="140"/>
                  </a:lnTo>
                  <a:lnTo>
                    <a:pt x="32" y="134"/>
                  </a:lnTo>
                  <a:lnTo>
                    <a:pt x="40" y="132"/>
                  </a:lnTo>
                  <a:lnTo>
                    <a:pt x="48" y="129"/>
                  </a:lnTo>
                  <a:lnTo>
                    <a:pt x="56" y="126"/>
                  </a:lnTo>
                  <a:lnTo>
                    <a:pt x="62" y="124"/>
                  </a:lnTo>
                  <a:lnTo>
                    <a:pt x="70" y="121"/>
                  </a:lnTo>
                  <a:lnTo>
                    <a:pt x="75" y="116"/>
                  </a:lnTo>
                  <a:lnTo>
                    <a:pt x="78" y="113"/>
                  </a:lnTo>
                  <a:lnTo>
                    <a:pt x="78" y="105"/>
                  </a:lnTo>
                  <a:lnTo>
                    <a:pt x="78" y="97"/>
                  </a:lnTo>
                  <a:lnTo>
                    <a:pt x="75" y="89"/>
                  </a:lnTo>
                  <a:lnTo>
                    <a:pt x="67" y="78"/>
                  </a:lnTo>
                  <a:lnTo>
                    <a:pt x="59" y="78"/>
                  </a:lnTo>
                  <a:lnTo>
                    <a:pt x="54" y="83"/>
                  </a:lnTo>
                  <a:lnTo>
                    <a:pt x="46" y="86"/>
                  </a:lnTo>
                  <a:lnTo>
                    <a:pt x="38" y="91"/>
                  </a:lnTo>
                  <a:lnTo>
                    <a:pt x="29" y="94"/>
                  </a:lnTo>
                  <a:lnTo>
                    <a:pt x="21" y="99"/>
                  </a:lnTo>
                  <a:lnTo>
                    <a:pt x="16" y="105"/>
                  </a:lnTo>
                  <a:lnTo>
                    <a:pt x="13" y="107"/>
                  </a:lnTo>
                  <a:lnTo>
                    <a:pt x="13" y="102"/>
                  </a:lnTo>
                  <a:lnTo>
                    <a:pt x="11" y="94"/>
                  </a:lnTo>
                  <a:lnTo>
                    <a:pt x="8" y="89"/>
                  </a:lnTo>
                  <a:lnTo>
                    <a:pt x="5" y="81"/>
                  </a:lnTo>
                  <a:lnTo>
                    <a:pt x="2" y="72"/>
                  </a:lnTo>
                  <a:lnTo>
                    <a:pt x="2" y="64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2" name="Freeform 39"/>
            <p:cNvSpPr>
              <a:spLocks/>
            </p:cNvSpPr>
            <p:nvPr/>
          </p:nvSpPr>
          <p:spPr bwMode="auto">
            <a:xfrm>
              <a:off x="2243" y="1494"/>
              <a:ext cx="72" cy="124"/>
            </a:xfrm>
            <a:custGeom>
              <a:avLst/>
              <a:gdLst>
                <a:gd name="T0" fmla="*/ 51 w 72"/>
                <a:gd name="T1" fmla="*/ 0 h 124"/>
                <a:gd name="T2" fmla="*/ 53 w 72"/>
                <a:gd name="T3" fmla="*/ 5 h 124"/>
                <a:gd name="T4" fmla="*/ 56 w 72"/>
                <a:gd name="T5" fmla="*/ 13 h 124"/>
                <a:gd name="T6" fmla="*/ 59 w 72"/>
                <a:gd name="T7" fmla="*/ 21 h 124"/>
                <a:gd name="T8" fmla="*/ 59 w 72"/>
                <a:gd name="T9" fmla="*/ 27 h 124"/>
                <a:gd name="T10" fmla="*/ 59 w 72"/>
                <a:gd name="T11" fmla="*/ 35 h 124"/>
                <a:gd name="T12" fmla="*/ 62 w 72"/>
                <a:gd name="T13" fmla="*/ 43 h 124"/>
                <a:gd name="T14" fmla="*/ 62 w 72"/>
                <a:gd name="T15" fmla="*/ 51 h 124"/>
                <a:gd name="T16" fmla="*/ 62 w 72"/>
                <a:gd name="T17" fmla="*/ 59 h 124"/>
                <a:gd name="T18" fmla="*/ 62 w 72"/>
                <a:gd name="T19" fmla="*/ 67 h 124"/>
                <a:gd name="T20" fmla="*/ 62 w 72"/>
                <a:gd name="T21" fmla="*/ 75 h 124"/>
                <a:gd name="T22" fmla="*/ 62 w 72"/>
                <a:gd name="T23" fmla="*/ 83 h 124"/>
                <a:gd name="T24" fmla="*/ 64 w 72"/>
                <a:gd name="T25" fmla="*/ 91 h 124"/>
                <a:gd name="T26" fmla="*/ 64 w 72"/>
                <a:gd name="T27" fmla="*/ 99 h 124"/>
                <a:gd name="T28" fmla="*/ 67 w 72"/>
                <a:gd name="T29" fmla="*/ 105 h 124"/>
                <a:gd name="T30" fmla="*/ 70 w 72"/>
                <a:gd name="T31" fmla="*/ 113 h 124"/>
                <a:gd name="T32" fmla="*/ 72 w 72"/>
                <a:gd name="T33" fmla="*/ 124 h 124"/>
                <a:gd name="T34" fmla="*/ 62 w 72"/>
                <a:gd name="T35" fmla="*/ 121 h 124"/>
                <a:gd name="T36" fmla="*/ 53 w 72"/>
                <a:gd name="T37" fmla="*/ 118 h 124"/>
                <a:gd name="T38" fmla="*/ 45 w 72"/>
                <a:gd name="T39" fmla="*/ 116 h 124"/>
                <a:gd name="T40" fmla="*/ 35 w 72"/>
                <a:gd name="T41" fmla="*/ 116 h 124"/>
                <a:gd name="T42" fmla="*/ 26 w 72"/>
                <a:gd name="T43" fmla="*/ 113 h 124"/>
                <a:gd name="T44" fmla="*/ 18 w 72"/>
                <a:gd name="T45" fmla="*/ 113 h 124"/>
                <a:gd name="T46" fmla="*/ 8 w 72"/>
                <a:gd name="T47" fmla="*/ 113 h 124"/>
                <a:gd name="T48" fmla="*/ 0 w 72"/>
                <a:gd name="T49" fmla="*/ 113 h 124"/>
                <a:gd name="T50" fmla="*/ 0 w 72"/>
                <a:gd name="T51" fmla="*/ 105 h 124"/>
                <a:gd name="T52" fmla="*/ 0 w 72"/>
                <a:gd name="T53" fmla="*/ 97 h 124"/>
                <a:gd name="T54" fmla="*/ 2 w 72"/>
                <a:gd name="T55" fmla="*/ 89 h 124"/>
                <a:gd name="T56" fmla="*/ 5 w 72"/>
                <a:gd name="T57" fmla="*/ 80 h 124"/>
                <a:gd name="T58" fmla="*/ 8 w 72"/>
                <a:gd name="T59" fmla="*/ 72 h 124"/>
                <a:gd name="T60" fmla="*/ 10 w 72"/>
                <a:gd name="T61" fmla="*/ 64 h 124"/>
                <a:gd name="T62" fmla="*/ 16 w 72"/>
                <a:gd name="T63" fmla="*/ 59 h 124"/>
                <a:gd name="T64" fmla="*/ 21 w 72"/>
                <a:gd name="T65" fmla="*/ 51 h 124"/>
                <a:gd name="T66" fmla="*/ 24 w 72"/>
                <a:gd name="T67" fmla="*/ 45 h 124"/>
                <a:gd name="T68" fmla="*/ 26 w 72"/>
                <a:gd name="T69" fmla="*/ 37 h 124"/>
                <a:gd name="T70" fmla="*/ 32 w 72"/>
                <a:gd name="T71" fmla="*/ 32 h 124"/>
                <a:gd name="T72" fmla="*/ 35 w 72"/>
                <a:gd name="T73" fmla="*/ 27 h 124"/>
                <a:gd name="T74" fmla="*/ 40 w 72"/>
                <a:gd name="T75" fmla="*/ 18 h 124"/>
                <a:gd name="T76" fmla="*/ 43 w 72"/>
                <a:gd name="T77" fmla="*/ 10 h 124"/>
                <a:gd name="T78" fmla="*/ 45 w 72"/>
                <a:gd name="T79" fmla="*/ 5 h 124"/>
                <a:gd name="T80" fmla="*/ 51 w 72"/>
                <a:gd name="T81" fmla="*/ 0 h 124"/>
                <a:gd name="T82" fmla="*/ 51 w 72"/>
                <a:gd name="T83" fmla="*/ 0 h 1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2" h="124">
                  <a:moveTo>
                    <a:pt x="51" y="0"/>
                  </a:moveTo>
                  <a:lnTo>
                    <a:pt x="53" y="5"/>
                  </a:lnTo>
                  <a:lnTo>
                    <a:pt x="56" y="13"/>
                  </a:lnTo>
                  <a:lnTo>
                    <a:pt x="59" y="21"/>
                  </a:lnTo>
                  <a:lnTo>
                    <a:pt x="59" y="27"/>
                  </a:lnTo>
                  <a:lnTo>
                    <a:pt x="59" y="35"/>
                  </a:lnTo>
                  <a:lnTo>
                    <a:pt x="62" y="43"/>
                  </a:lnTo>
                  <a:lnTo>
                    <a:pt x="62" y="51"/>
                  </a:lnTo>
                  <a:lnTo>
                    <a:pt x="62" y="59"/>
                  </a:lnTo>
                  <a:lnTo>
                    <a:pt x="62" y="67"/>
                  </a:lnTo>
                  <a:lnTo>
                    <a:pt x="62" y="75"/>
                  </a:lnTo>
                  <a:lnTo>
                    <a:pt x="62" y="83"/>
                  </a:lnTo>
                  <a:lnTo>
                    <a:pt x="64" y="91"/>
                  </a:lnTo>
                  <a:lnTo>
                    <a:pt x="64" y="99"/>
                  </a:lnTo>
                  <a:lnTo>
                    <a:pt x="67" y="105"/>
                  </a:lnTo>
                  <a:lnTo>
                    <a:pt x="70" y="113"/>
                  </a:lnTo>
                  <a:lnTo>
                    <a:pt x="72" y="124"/>
                  </a:lnTo>
                  <a:lnTo>
                    <a:pt x="62" y="121"/>
                  </a:lnTo>
                  <a:lnTo>
                    <a:pt x="53" y="118"/>
                  </a:lnTo>
                  <a:lnTo>
                    <a:pt x="45" y="116"/>
                  </a:lnTo>
                  <a:lnTo>
                    <a:pt x="35" y="116"/>
                  </a:lnTo>
                  <a:lnTo>
                    <a:pt x="26" y="113"/>
                  </a:lnTo>
                  <a:lnTo>
                    <a:pt x="18" y="113"/>
                  </a:lnTo>
                  <a:lnTo>
                    <a:pt x="8" y="113"/>
                  </a:lnTo>
                  <a:lnTo>
                    <a:pt x="0" y="113"/>
                  </a:lnTo>
                  <a:lnTo>
                    <a:pt x="0" y="105"/>
                  </a:lnTo>
                  <a:lnTo>
                    <a:pt x="0" y="97"/>
                  </a:lnTo>
                  <a:lnTo>
                    <a:pt x="2" y="89"/>
                  </a:lnTo>
                  <a:lnTo>
                    <a:pt x="5" y="80"/>
                  </a:lnTo>
                  <a:lnTo>
                    <a:pt x="8" y="72"/>
                  </a:lnTo>
                  <a:lnTo>
                    <a:pt x="10" y="64"/>
                  </a:lnTo>
                  <a:lnTo>
                    <a:pt x="16" y="59"/>
                  </a:lnTo>
                  <a:lnTo>
                    <a:pt x="21" y="51"/>
                  </a:lnTo>
                  <a:lnTo>
                    <a:pt x="24" y="45"/>
                  </a:lnTo>
                  <a:lnTo>
                    <a:pt x="26" y="37"/>
                  </a:lnTo>
                  <a:lnTo>
                    <a:pt x="32" y="32"/>
                  </a:lnTo>
                  <a:lnTo>
                    <a:pt x="35" y="27"/>
                  </a:lnTo>
                  <a:lnTo>
                    <a:pt x="40" y="18"/>
                  </a:lnTo>
                  <a:lnTo>
                    <a:pt x="43" y="10"/>
                  </a:lnTo>
                  <a:lnTo>
                    <a:pt x="45" y="5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3" name="Freeform 40"/>
            <p:cNvSpPr>
              <a:spLocks/>
            </p:cNvSpPr>
            <p:nvPr/>
          </p:nvSpPr>
          <p:spPr bwMode="auto">
            <a:xfrm>
              <a:off x="3076" y="1885"/>
              <a:ext cx="226" cy="107"/>
            </a:xfrm>
            <a:custGeom>
              <a:avLst/>
              <a:gdLst>
                <a:gd name="T0" fmla="*/ 226 w 226"/>
                <a:gd name="T1" fmla="*/ 0 h 107"/>
                <a:gd name="T2" fmla="*/ 0 w 226"/>
                <a:gd name="T3" fmla="*/ 75 h 107"/>
                <a:gd name="T4" fmla="*/ 75 w 226"/>
                <a:gd name="T5" fmla="*/ 107 h 107"/>
                <a:gd name="T6" fmla="*/ 183 w 226"/>
                <a:gd name="T7" fmla="*/ 91 h 107"/>
                <a:gd name="T8" fmla="*/ 215 w 226"/>
                <a:gd name="T9" fmla="*/ 48 h 107"/>
                <a:gd name="T10" fmla="*/ 226 w 226"/>
                <a:gd name="T11" fmla="*/ 0 h 107"/>
                <a:gd name="T12" fmla="*/ 226 w 226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07">
                  <a:moveTo>
                    <a:pt x="226" y="0"/>
                  </a:moveTo>
                  <a:lnTo>
                    <a:pt x="0" y="75"/>
                  </a:lnTo>
                  <a:lnTo>
                    <a:pt x="75" y="107"/>
                  </a:lnTo>
                  <a:lnTo>
                    <a:pt x="183" y="91"/>
                  </a:lnTo>
                  <a:lnTo>
                    <a:pt x="215" y="48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7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4" name="Freeform 41"/>
            <p:cNvSpPr>
              <a:spLocks/>
            </p:cNvSpPr>
            <p:nvPr/>
          </p:nvSpPr>
          <p:spPr bwMode="auto">
            <a:xfrm>
              <a:off x="3442" y="1653"/>
              <a:ext cx="351" cy="353"/>
            </a:xfrm>
            <a:custGeom>
              <a:avLst/>
              <a:gdLst>
                <a:gd name="T0" fmla="*/ 289 w 351"/>
                <a:gd name="T1" fmla="*/ 0 h 353"/>
                <a:gd name="T2" fmla="*/ 30 w 351"/>
                <a:gd name="T3" fmla="*/ 172 h 353"/>
                <a:gd name="T4" fmla="*/ 0 w 351"/>
                <a:gd name="T5" fmla="*/ 353 h 353"/>
                <a:gd name="T6" fmla="*/ 351 w 351"/>
                <a:gd name="T7" fmla="*/ 37 h 353"/>
                <a:gd name="T8" fmla="*/ 289 w 351"/>
                <a:gd name="T9" fmla="*/ 0 h 353"/>
                <a:gd name="T10" fmla="*/ 289 w 351"/>
                <a:gd name="T11" fmla="*/ 0 h 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1" h="353">
                  <a:moveTo>
                    <a:pt x="289" y="0"/>
                  </a:moveTo>
                  <a:lnTo>
                    <a:pt x="30" y="172"/>
                  </a:lnTo>
                  <a:lnTo>
                    <a:pt x="0" y="353"/>
                  </a:lnTo>
                  <a:lnTo>
                    <a:pt x="351" y="37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F7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5" name="Freeform 42"/>
            <p:cNvSpPr>
              <a:spLocks/>
            </p:cNvSpPr>
            <p:nvPr/>
          </p:nvSpPr>
          <p:spPr bwMode="auto">
            <a:xfrm>
              <a:off x="2593" y="1841"/>
              <a:ext cx="337" cy="362"/>
            </a:xfrm>
            <a:custGeom>
              <a:avLst/>
              <a:gdLst>
                <a:gd name="T0" fmla="*/ 337 w 337"/>
                <a:gd name="T1" fmla="*/ 151 h 362"/>
                <a:gd name="T2" fmla="*/ 41 w 337"/>
                <a:gd name="T3" fmla="*/ 0 h 362"/>
                <a:gd name="T4" fmla="*/ 0 w 337"/>
                <a:gd name="T5" fmla="*/ 27 h 362"/>
                <a:gd name="T6" fmla="*/ 286 w 337"/>
                <a:gd name="T7" fmla="*/ 362 h 362"/>
                <a:gd name="T8" fmla="*/ 337 w 337"/>
                <a:gd name="T9" fmla="*/ 151 h 362"/>
                <a:gd name="T10" fmla="*/ 337 w 337"/>
                <a:gd name="T11" fmla="*/ 151 h 3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7" h="362">
                  <a:moveTo>
                    <a:pt x="337" y="151"/>
                  </a:moveTo>
                  <a:lnTo>
                    <a:pt x="41" y="0"/>
                  </a:lnTo>
                  <a:lnTo>
                    <a:pt x="0" y="27"/>
                  </a:lnTo>
                  <a:lnTo>
                    <a:pt x="286" y="362"/>
                  </a:lnTo>
                  <a:lnTo>
                    <a:pt x="337" y="151"/>
                  </a:lnTo>
                  <a:close/>
                </a:path>
              </a:pathLst>
            </a:custGeom>
            <a:solidFill>
              <a:srgbClr val="F79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6" name="Freeform 43"/>
            <p:cNvSpPr>
              <a:spLocks/>
            </p:cNvSpPr>
            <p:nvPr/>
          </p:nvSpPr>
          <p:spPr bwMode="auto">
            <a:xfrm>
              <a:off x="3426" y="1771"/>
              <a:ext cx="232" cy="173"/>
            </a:xfrm>
            <a:custGeom>
              <a:avLst/>
              <a:gdLst>
                <a:gd name="T0" fmla="*/ 202 w 232"/>
                <a:gd name="T1" fmla="*/ 3 h 173"/>
                <a:gd name="T2" fmla="*/ 219 w 232"/>
                <a:gd name="T3" fmla="*/ 17 h 173"/>
                <a:gd name="T4" fmla="*/ 227 w 232"/>
                <a:gd name="T5" fmla="*/ 27 h 173"/>
                <a:gd name="T6" fmla="*/ 219 w 232"/>
                <a:gd name="T7" fmla="*/ 41 h 173"/>
                <a:gd name="T8" fmla="*/ 197 w 232"/>
                <a:gd name="T9" fmla="*/ 65 h 173"/>
                <a:gd name="T10" fmla="*/ 181 w 232"/>
                <a:gd name="T11" fmla="*/ 81 h 173"/>
                <a:gd name="T12" fmla="*/ 167 w 232"/>
                <a:gd name="T13" fmla="*/ 92 h 173"/>
                <a:gd name="T14" fmla="*/ 157 w 232"/>
                <a:gd name="T15" fmla="*/ 103 h 173"/>
                <a:gd name="T16" fmla="*/ 143 w 232"/>
                <a:gd name="T17" fmla="*/ 114 h 173"/>
                <a:gd name="T18" fmla="*/ 132 w 232"/>
                <a:gd name="T19" fmla="*/ 122 h 173"/>
                <a:gd name="T20" fmla="*/ 119 w 232"/>
                <a:gd name="T21" fmla="*/ 132 h 173"/>
                <a:gd name="T22" fmla="*/ 105 w 232"/>
                <a:gd name="T23" fmla="*/ 138 h 173"/>
                <a:gd name="T24" fmla="*/ 95 w 232"/>
                <a:gd name="T25" fmla="*/ 146 h 173"/>
                <a:gd name="T26" fmla="*/ 78 w 232"/>
                <a:gd name="T27" fmla="*/ 154 h 173"/>
                <a:gd name="T28" fmla="*/ 65 w 232"/>
                <a:gd name="T29" fmla="*/ 159 h 173"/>
                <a:gd name="T30" fmla="*/ 51 w 232"/>
                <a:gd name="T31" fmla="*/ 165 h 173"/>
                <a:gd name="T32" fmla="*/ 38 w 232"/>
                <a:gd name="T33" fmla="*/ 170 h 173"/>
                <a:gd name="T34" fmla="*/ 22 w 232"/>
                <a:gd name="T35" fmla="*/ 168 h 173"/>
                <a:gd name="T36" fmla="*/ 8 w 232"/>
                <a:gd name="T37" fmla="*/ 157 h 173"/>
                <a:gd name="T38" fmla="*/ 0 w 232"/>
                <a:gd name="T39" fmla="*/ 146 h 173"/>
                <a:gd name="T40" fmla="*/ 6 w 232"/>
                <a:gd name="T41" fmla="*/ 135 h 173"/>
                <a:gd name="T42" fmla="*/ 16 w 232"/>
                <a:gd name="T43" fmla="*/ 122 h 173"/>
                <a:gd name="T44" fmla="*/ 30 w 232"/>
                <a:gd name="T45" fmla="*/ 108 h 173"/>
                <a:gd name="T46" fmla="*/ 51 w 232"/>
                <a:gd name="T47" fmla="*/ 97 h 173"/>
                <a:gd name="T48" fmla="*/ 76 w 232"/>
                <a:gd name="T49" fmla="*/ 87 h 173"/>
                <a:gd name="T50" fmla="*/ 97 w 232"/>
                <a:gd name="T51" fmla="*/ 76 h 173"/>
                <a:gd name="T52" fmla="*/ 119 w 232"/>
                <a:gd name="T53" fmla="*/ 65 h 173"/>
                <a:gd name="T54" fmla="*/ 138 w 232"/>
                <a:gd name="T55" fmla="*/ 46 h 173"/>
                <a:gd name="T56" fmla="*/ 157 w 232"/>
                <a:gd name="T57" fmla="*/ 38 h 173"/>
                <a:gd name="T58" fmla="*/ 170 w 232"/>
                <a:gd name="T59" fmla="*/ 30 h 173"/>
                <a:gd name="T60" fmla="*/ 181 w 232"/>
                <a:gd name="T61" fmla="*/ 19 h 173"/>
                <a:gd name="T62" fmla="*/ 189 w 232"/>
                <a:gd name="T63" fmla="*/ 6 h 173"/>
                <a:gd name="T64" fmla="*/ 197 w 232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2" h="173">
                  <a:moveTo>
                    <a:pt x="197" y="0"/>
                  </a:moveTo>
                  <a:lnTo>
                    <a:pt x="202" y="3"/>
                  </a:lnTo>
                  <a:lnTo>
                    <a:pt x="213" y="11"/>
                  </a:lnTo>
                  <a:lnTo>
                    <a:pt x="219" y="17"/>
                  </a:lnTo>
                  <a:lnTo>
                    <a:pt x="224" y="22"/>
                  </a:lnTo>
                  <a:lnTo>
                    <a:pt x="227" y="27"/>
                  </a:lnTo>
                  <a:lnTo>
                    <a:pt x="232" y="33"/>
                  </a:lnTo>
                  <a:lnTo>
                    <a:pt x="219" y="41"/>
                  </a:lnTo>
                  <a:lnTo>
                    <a:pt x="208" y="54"/>
                  </a:lnTo>
                  <a:lnTo>
                    <a:pt x="197" y="65"/>
                  </a:lnTo>
                  <a:lnTo>
                    <a:pt x="186" y="76"/>
                  </a:lnTo>
                  <a:lnTo>
                    <a:pt x="181" y="81"/>
                  </a:lnTo>
                  <a:lnTo>
                    <a:pt x="175" y="87"/>
                  </a:lnTo>
                  <a:lnTo>
                    <a:pt x="167" y="92"/>
                  </a:lnTo>
                  <a:lnTo>
                    <a:pt x="162" y="97"/>
                  </a:lnTo>
                  <a:lnTo>
                    <a:pt x="157" y="103"/>
                  </a:lnTo>
                  <a:lnTo>
                    <a:pt x="151" y="108"/>
                  </a:lnTo>
                  <a:lnTo>
                    <a:pt x="143" y="114"/>
                  </a:lnTo>
                  <a:lnTo>
                    <a:pt x="138" y="119"/>
                  </a:lnTo>
                  <a:lnTo>
                    <a:pt x="132" y="122"/>
                  </a:lnTo>
                  <a:lnTo>
                    <a:pt x="127" y="127"/>
                  </a:lnTo>
                  <a:lnTo>
                    <a:pt x="119" y="132"/>
                  </a:lnTo>
                  <a:lnTo>
                    <a:pt x="113" y="135"/>
                  </a:lnTo>
                  <a:lnTo>
                    <a:pt x="105" y="138"/>
                  </a:lnTo>
                  <a:lnTo>
                    <a:pt x="100" y="143"/>
                  </a:lnTo>
                  <a:lnTo>
                    <a:pt x="95" y="146"/>
                  </a:lnTo>
                  <a:lnTo>
                    <a:pt x="87" y="151"/>
                  </a:lnTo>
                  <a:lnTo>
                    <a:pt x="78" y="154"/>
                  </a:lnTo>
                  <a:lnTo>
                    <a:pt x="73" y="157"/>
                  </a:lnTo>
                  <a:lnTo>
                    <a:pt x="65" y="159"/>
                  </a:lnTo>
                  <a:lnTo>
                    <a:pt x="60" y="162"/>
                  </a:lnTo>
                  <a:lnTo>
                    <a:pt x="51" y="165"/>
                  </a:lnTo>
                  <a:lnTo>
                    <a:pt x="46" y="168"/>
                  </a:lnTo>
                  <a:lnTo>
                    <a:pt x="38" y="170"/>
                  </a:lnTo>
                  <a:lnTo>
                    <a:pt x="30" y="173"/>
                  </a:lnTo>
                  <a:lnTo>
                    <a:pt x="22" y="168"/>
                  </a:lnTo>
                  <a:lnTo>
                    <a:pt x="16" y="162"/>
                  </a:lnTo>
                  <a:lnTo>
                    <a:pt x="8" y="157"/>
                  </a:lnTo>
                  <a:lnTo>
                    <a:pt x="0" y="151"/>
                  </a:lnTo>
                  <a:lnTo>
                    <a:pt x="0" y="146"/>
                  </a:lnTo>
                  <a:lnTo>
                    <a:pt x="3" y="141"/>
                  </a:lnTo>
                  <a:lnTo>
                    <a:pt x="6" y="135"/>
                  </a:lnTo>
                  <a:lnTo>
                    <a:pt x="8" y="132"/>
                  </a:lnTo>
                  <a:lnTo>
                    <a:pt x="16" y="122"/>
                  </a:lnTo>
                  <a:lnTo>
                    <a:pt x="24" y="116"/>
                  </a:lnTo>
                  <a:lnTo>
                    <a:pt x="30" y="108"/>
                  </a:lnTo>
                  <a:lnTo>
                    <a:pt x="41" y="103"/>
                  </a:lnTo>
                  <a:lnTo>
                    <a:pt x="51" y="97"/>
                  </a:lnTo>
                  <a:lnTo>
                    <a:pt x="65" y="95"/>
                  </a:lnTo>
                  <a:lnTo>
                    <a:pt x="76" y="87"/>
                  </a:lnTo>
                  <a:lnTo>
                    <a:pt x="87" y="81"/>
                  </a:lnTo>
                  <a:lnTo>
                    <a:pt x="97" y="76"/>
                  </a:lnTo>
                  <a:lnTo>
                    <a:pt x="108" y="70"/>
                  </a:lnTo>
                  <a:lnTo>
                    <a:pt x="119" y="65"/>
                  </a:lnTo>
                  <a:lnTo>
                    <a:pt x="130" y="57"/>
                  </a:lnTo>
                  <a:lnTo>
                    <a:pt x="138" y="46"/>
                  </a:lnTo>
                  <a:lnTo>
                    <a:pt x="146" y="38"/>
                  </a:lnTo>
                  <a:lnTo>
                    <a:pt x="157" y="38"/>
                  </a:lnTo>
                  <a:lnTo>
                    <a:pt x="165" y="35"/>
                  </a:lnTo>
                  <a:lnTo>
                    <a:pt x="170" y="30"/>
                  </a:lnTo>
                  <a:lnTo>
                    <a:pt x="175" y="27"/>
                  </a:lnTo>
                  <a:lnTo>
                    <a:pt x="181" y="19"/>
                  </a:lnTo>
                  <a:lnTo>
                    <a:pt x="184" y="11"/>
                  </a:lnTo>
                  <a:lnTo>
                    <a:pt x="189" y="6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7" name="Freeform 44"/>
            <p:cNvSpPr>
              <a:spLocks/>
            </p:cNvSpPr>
            <p:nvPr/>
          </p:nvSpPr>
          <p:spPr bwMode="auto">
            <a:xfrm>
              <a:off x="3140" y="1909"/>
              <a:ext cx="103" cy="75"/>
            </a:xfrm>
            <a:custGeom>
              <a:avLst/>
              <a:gdLst>
                <a:gd name="T0" fmla="*/ 68 w 103"/>
                <a:gd name="T1" fmla="*/ 5 h 75"/>
                <a:gd name="T2" fmla="*/ 76 w 103"/>
                <a:gd name="T3" fmla="*/ 3 h 75"/>
                <a:gd name="T4" fmla="*/ 87 w 103"/>
                <a:gd name="T5" fmla="*/ 5 h 75"/>
                <a:gd name="T6" fmla="*/ 92 w 103"/>
                <a:gd name="T7" fmla="*/ 11 h 75"/>
                <a:gd name="T8" fmla="*/ 97 w 103"/>
                <a:gd name="T9" fmla="*/ 16 h 75"/>
                <a:gd name="T10" fmla="*/ 100 w 103"/>
                <a:gd name="T11" fmla="*/ 21 h 75"/>
                <a:gd name="T12" fmla="*/ 103 w 103"/>
                <a:gd name="T13" fmla="*/ 30 h 75"/>
                <a:gd name="T14" fmla="*/ 103 w 103"/>
                <a:gd name="T15" fmla="*/ 38 h 75"/>
                <a:gd name="T16" fmla="*/ 103 w 103"/>
                <a:gd name="T17" fmla="*/ 46 h 75"/>
                <a:gd name="T18" fmla="*/ 97 w 103"/>
                <a:gd name="T19" fmla="*/ 54 h 75"/>
                <a:gd name="T20" fmla="*/ 95 w 103"/>
                <a:gd name="T21" fmla="*/ 59 h 75"/>
                <a:gd name="T22" fmla="*/ 89 w 103"/>
                <a:gd name="T23" fmla="*/ 65 h 75"/>
                <a:gd name="T24" fmla="*/ 84 w 103"/>
                <a:gd name="T25" fmla="*/ 73 h 75"/>
                <a:gd name="T26" fmla="*/ 76 w 103"/>
                <a:gd name="T27" fmla="*/ 73 h 75"/>
                <a:gd name="T28" fmla="*/ 68 w 103"/>
                <a:gd name="T29" fmla="*/ 75 h 75"/>
                <a:gd name="T30" fmla="*/ 60 w 103"/>
                <a:gd name="T31" fmla="*/ 75 h 75"/>
                <a:gd name="T32" fmla="*/ 52 w 103"/>
                <a:gd name="T33" fmla="*/ 75 h 75"/>
                <a:gd name="T34" fmla="*/ 41 w 103"/>
                <a:gd name="T35" fmla="*/ 75 h 75"/>
                <a:gd name="T36" fmla="*/ 35 w 103"/>
                <a:gd name="T37" fmla="*/ 75 h 75"/>
                <a:gd name="T38" fmla="*/ 27 w 103"/>
                <a:gd name="T39" fmla="*/ 75 h 75"/>
                <a:gd name="T40" fmla="*/ 22 w 103"/>
                <a:gd name="T41" fmla="*/ 75 h 75"/>
                <a:gd name="T42" fmla="*/ 14 w 103"/>
                <a:gd name="T43" fmla="*/ 73 h 75"/>
                <a:gd name="T44" fmla="*/ 9 w 103"/>
                <a:gd name="T45" fmla="*/ 67 h 75"/>
                <a:gd name="T46" fmla="*/ 3 w 103"/>
                <a:gd name="T47" fmla="*/ 62 h 75"/>
                <a:gd name="T48" fmla="*/ 0 w 103"/>
                <a:gd name="T49" fmla="*/ 54 h 75"/>
                <a:gd name="T50" fmla="*/ 0 w 103"/>
                <a:gd name="T51" fmla="*/ 46 h 75"/>
                <a:gd name="T52" fmla="*/ 3 w 103"/>
                <a:gd name="T53" fmla="*/ 40 h 75"/>
                <a:gd name="T54" fmla="*/ 6 w 103"/>
                <a:gd name="T55" fmla="*/ 30 h 75"/>
                <a:gd name="T56" fmla="*/ 11 w 103"/>
                <a:gd name="T57" fmla="*/ 24 h 75"/>
                <a:gd name="T58" fmla="*/ 19 w 103"/>
                <a:gd name="T59" fmla="*/ 16 h 75"/>
                <a:gd name="T60" fmla="*/ 27 w 103"/>
                <a:gd name="T61" fmla="*/ 11 h 75"/>
                <a:gd name="T62" fmla="*/ 35 w 103"/>
                <a:gd name="T63" fmla="*/ 5 h 75"/>
                <a:gd name="T64" fmla="*/ 46 w 103"/>
                <a:gd name="T65" fmla="*/ 3 h 75"/>
                <a:gd name="T66" fmla="*/ 54 w 103"/>
                <a:gd name="T67" fmla="*/ 0 h 75"/>
                <a:gd name="T68" fmla="*/ 68 w 103"/>
                <a:gd name="T69" fmla="*/ 5 h 75"/>
                <a:gd name="T70" fmla="*/ 68 w 103"/>
                <a:gd name="T71" fmla="*/ 5 h 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3" h="75">
                  <a:moveTo>
                    <a:pt x="68" y="5"/>
                  </a:moveTo>
                  <a:lnTo>
                    <a:pt x="76" y="3"/>
                  </a:lnTo>
                  <a:lnTo>
                    <a:pt x="87" y="5"/>
                  </a:lnTo>
                  <a:lnTo>
                    <a:pt x="92" y="11"/>
                  </a:lnTo>
                  <a:lnTo>
                    <a:pt x="97" y="16"/>
                  </a:lnTo>
                  <a:lnTo>
                    <a:pt x="100" y="21"/>
                  </a:lnTo>
                  <a:lnTo>
                    <a:pt x="103" y="30"/>
                  </a:lnTo>
                  <a:lnTo>
                    <a:pt x="103" y="38"/>
                  </a:lnTo>
                  <a:lnTo>
                    <a:pt x="103" y="46"/>
                  </a:lnTo>
                  <a:lnTo>
                    <a:pt x="97" y="54"/>
                  </a:lnTo>
                  <a:lnTo>
                    <a:pt x="95" y="59"/>
                  </a:lnTo>
                  <a:lnTo>
                    <a:pt x="89" y="65"/>
                  </a:lnTo>
                  <a:lnTo>
                    <a:pt x="84" y="73"/>
                  </a:lnTo>
                  <a:lnTo>
                    <a:pt x="76" y="73"/>
                  </a:lnTo>
                  <a:lnTo>
                    <a:pt x="68" y="75"/>
                  </a:lnTo>
                  <a:lnTo>
                    <a:pt x="60" y="75"/>
                  </a:lnTo>
                  <a:lnTo>
                    <a:pt x="52" y="75"/>
                  </a:lnTo>
                  <a:lnTo>
                    <a:pt x="41" y="75"/>
                  </a:lnTo>
                  <a:lnTo>
                    <a:pt x="35" y="75"/>
                  </a:lnTo>
                  <a:lnTo>
                    <a:pt x="27" y="75"/>
                  </a:lnTo>
                  <a:lnTo>
                    <a:pt x="22" y="75"/>
                  </a:lnTo>
                  <a:lnTo>
                    <a:pt x="14" y="73"/>
                  </a:lnTo>
                  <a:lnTo>
                    <a:pt x="9" y="67"/>
                  </a:lnTo>
                  <a:lnTo>
                    <a:pt x="3" y="62"/>
                  </a:lnTo>
                  <a:lnTo>
                    <a:pt x="0" y="54"/>
                  </a:lnTo>
                  <a:lnTo>
                    <a:pt x="0" y="46"/>
                  </a:lnTo>
                  <a:lnTo>
                    <a:pt x="3" y="40"/>
                  </a:lnTo>
                  <a:lnTo>
                    <a:pt x="6" y="30"/>
                  </a:lnTo>
                  <a:lnTo>
                    <a:pt x="11" y="24"/>
                  </a:lnTo>
                  <a:lnTo>
                    <a:pt x="19" y="16"/>
                  </a:lnTo>
                  <a:lnTo>
                    <a:pt x="27" y="11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4" y="0"/>
                  </a:lnTo>
                  <a:lnTo>
                    <a:pt x="68" y="5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8" name="Freeform 45"/>
            <p:cNvSpPr>
              <a:spLocks/>
            </p:cNvSpPr>
            <p:nvPr/>
          </p:nvSpPr>
          <p:spPr bwMode="auto">
            <a:xfrm>
              <a:off x="2623" y="1855"/>
              <a:ext cx="73" cy="78"/>
            </a:xfrm>
            <a:custGeom>
              <a:avLst/>
              <a:gdLst>
                <a:gd name="T0" fmla="*/ 19 w 73"/>
                <a:gd name="T1" fmla="*/ 0 h 78"/>
                <a:gd name="T2" fmla="*/ 27 w 73"/>
                <a:gd name="T3" fmla="*/ 0 h 78"/>
                <a:gd name="T4" fmla="*/ 32 w 73"/>
                <a:gd name="T5" fmla="*/ 3 h 78"/>
                <a:gd name="T6" fmla="*/ 37 w 73"/>
                <a:gd name="T7" fmla="*/ 5 h 78"/>
                <a:gd name="T8" fmla="*/ 46 w 73"/>
                <a:gd name="T9" fmla="*/ 11 h 78"/>
                <a:gd name="T10" fmla="*/ 51 w 73"/>
                <a:gd name="T11" fmla="*/ 16 h 78"/>
                <a:gd name="T12" fmla="*/ 59 w 73"/>
                <a:gd name="T13" fmla="*/ 22 h 78"/>
                <a:gd name="T14" fmla="*/ 62 w 73"/>
                <a:gd name="T15" fmla="*/ 30 h 78"/>
                <a:gd name="T16" fmla="*/ 67 w 73"/>
                <a:gd name="T17" fmla="*/ 35 h 78"/>
                <a:gd name="T18" fmla="*/ 70 w 73"/>
                <a:gd name="T19" fmla="*/ 43 h 78"/>
                <a:gd name="T20" fmla="*/ 73 w 73"/>
                <a:gd name="T21" fmla="*/ 51 h 78"/>
                <a:gd name="T22" fmla="*/ 70 w 73"/>
                <a:gd name="T23" fmla="*/ 57 h 78"/>
                <a:gd name="T24" fmla="*/ 70 w 73"/>
                <a:gd name="T25" fmla="*/ 62 h 78"/>
                <a:gd name="T26" fmla="*/ 67 w 73"/>
                <a:gd name="T27" fmla="*/ 67 h 78"/>
                <a:gd name="T28" fmla="*/ 62 w 73"/>
                <a:gd name="T29" fmla="*/ 73 h 78"/>
                <a:gd name="T30" fmla="*/ 56 w 73"/>
                <a:gd name="T31" fmla="*/ 75 h 78"/>
                <a:gd name="T32" fmla="*/ 48 w 73"/>
                <a:gd name="T33" fmla="*/ 78 h 78"/>
                <a:gd name="T34" fmla="*/ 40 w 73"/>
                <a:gd name="T35" fmla="*/ 75 h 78"/>
                <a:gd name="T36" fmla="*/ 32 w 73"/>
                <a:gd name="T37" fmla="*/ 73 h 78"/>
                <a:gd name="T38" fmla="*/ 27 w 73"/>
                <a:gd name="T39" fmla="*/ 70 h 78"/>
                <a:gd name="T40" fmla="*/ 21 w 73"/>
                <a:gd name="T41" fmla="*/ 67 h 78"/>
                <a:gd name="T42" fmla="*/ 11 w 73"/>
                <a:gd name="T43" fmla="*/ 57 h 78"/>
                <a:gd name="T44" fmla="*/ 5 w 73"/>
                <a:gd name="T45" fmla="*/ 46 h 78"/>
                <a:gd name="T46" fmla="*/ 2 w 73"/>
                <a:gd name="T47" fmla="*/ 38 h 78"/>
                <a:gd name="T48" fmla="*/ 0 w 73"/>
                <a:gd name="T49" fmla="*/ 32 h 78"/>
                <a:gd name="T50" fmla="*/ 0 w 73"/>
                <a:gd name="T51" fmla="*/ 24 h 78"/>
                <a:gd name="T52" fmla="*/ 2 w 73"/>
                <a:gd name="T53" fmla="*/ 22 h 78"/>
                <a:gd name="T54" fmla="*/ 2 w 73"/>
                <a:gd name="T55" fmla="*/ 13 h 78"/>
                <a:gd name="T56" fmla="*/ 8 w 73"/>
                <a:gd name="T57" fmla="*/ 11 h 78"/>
                <a:gd name="T58" fmla="*/ 11 w 73"/>
                <a:gd name="T59" fmla="*/ 3 h 78"/>
                <a:gd name="T60" fmla="*/ 19 w 73"/>
                <a:gd name="T61" fmla="*/ 0 h 78"/>
                <a:gd name="T62" fmla="*/ 19 w 73"/>
                <a:gd name="T63" fmla="*/ 0 h 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78">
                  <a:moveTo>
                    <a:pt x="19" y="0"/>
                  </a:moveTo>
                  <a:lnTo>
                    <a:pt x="27" y="0"/>
                  </a:lnTo>
                  <a:lnTo>
                    <a:pt x="32" y="3"/>
                  </a:lnTo>
                  <a:lnTo>
                    <a:pt x="37" y="5"/>
                  </a:lnTo>
                  <a:lnTo>
                    <a:pt x="46" y="11"/>
                  </a:lnTo>
                  <a:lnTo>
                    <a:pt x="51" y="16"/>
                  </a:lnTo>
                  <a:lnTo>
                    <a:pt x="59" y="22"/>
                  </a:lnTo>
                  <a:lnTo>
                    <a:pt x="62" y="30"/>
                  </a:lnTo>
                  <a:lnTo>
                    <a:pt x="67" y="35"/>
                  </a:lnTo>
                  <a:lnTo>
                    <a:pt x="70" y="43"/>
                  </a:lnTo>
                  <a:lnTo>
                    <a:pt x="73" y="51"/>
                  </a:lnTo>
                  <a:lnTo>
                    <a:pt x="70" y="57"/>
                  </a:lnTo>
                  <a:lnTo>
                    <a:pt x="70" y="62"/>
                  </a:lnTo>
                  <a:lnTo>
                    <a:pt x="67" y="67"/>
                  </a:lnTo>
                  <a:lnTo>
                    <a:pt x="62" y="73"/>
                  </a:lnTo>
                  <a:lnTo>
                    <a:pt x="56" y="75"/>
                  </a:lnTo>
                  <a:lnTo>
                    <a:pt x="48" y="78"/>
                  </a:lnTo>
                  <a:lnTo>
                    <a:pt x="40" y="75"/>
                  </a:lnTo>
                  <a:lnTo>
                    <a:pt x="32" y="73"/>
                  </a:lnTo>
                  <a:lnTo>
                    <a:pt x="27" y="70"/>
                  </a:lnTo>
                  <a:lnTo>
                    <a:pt x="21" y="67"/>
                  </a:lnTo>
                  <a:lnTo>
                    <a:pt x="11" y="57"/>
                  </a:lnTo>
                  <a:lnTo>
                    <a:pt x="5" y="46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" y="13"/>
                  </a:lnTo>
                  <a:lnTo>
                    <a:pt x="8" y="11"/>
                  </a:lnTo>
                  <a:lnTo>
                    <a:pt x="11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49" name="Freeform 46"/>
            <p:cNvSpPr>
              <a:spLocks/>
            </p:cNvSpPr>
            <p:nvPr/>
          </p:nvSpPr>
          <p:spPr bwMode="auto">
            <a:xfrm>
              <a:off x="2704" y="1928"/>
              <a:ext cx="196" cy="178"/>
            </a:xfrm>
            <a:custGeom>
              <a:avLst/>
              <a:gdLst>
                <a:gd name="T0" fmla="*/ 18 w 196"/>
                <a:gd name="T1" fmla="*/ 0 h 178"/>
                <a:gd name="T2" fmla="*/ 27 w 196"/>
                <a:gd name="T3" fmla="*/ 5 h 178"/>
                <a:gd name="T4" fmla="*/ 37 w 196"/>
                <a:gd name="T5" fmla="*/ 13 h 178"/>
                <a:gd name="T6" fmla="*/ 48 w 196"/>
                <a:gd name="T7" fmla="*/ 19 h 178"/>
                <a:gd name="T8" fmla="*/ 59 w 196"/>
                <a:gd name="T9" fmla="*/ 27 h 178"/>
                <a:gd name="T10" fmla="*/ 70 w 196"/>
                <a:gd name="T11" fmla="*/ 32 h 178"/>
                <a:gd name="T12" fmla="*/ 80 w 196"/>
                <a:gd name="T13" fmla="*/ 38 h 178"/>
                <a:gd name="T14" fmla="*/ 86 w 196"/>
                <a:gd name="T15" fmla="*/ 40 h 178"/>
                <a:gd name="T16" fmla="*/ 94 w 196"/>
                <a:gd name="T17" fmla="*/ 43 h 178"/>
                <a:gd name="T18" fmla="*/ 99 w 196"/>
                <a:gd name="T19" fmla="*/ 48 h 178"/>
                <a:gd name="T20" fmla="*/ 105 w 196"/>
                <a:gd name="T21" fmla="*/ 51 h 178"/>
                <a:gd name="T22" fmla="*/ 116 w 196"/>
                <a:gd name="T23" fmla="*/ 56 h 178"/>
                <a:gd name="T24" fmla="*/ 126 w 196"/>
                <a:gd name="T25" fmla="*/ 62 h 178"/>
                <a:gd name="T26" fmla="*/ 137 w 196"/>
                <a:gd name="T27" fmla="*/ 67 h 178"/>
                <a:gd name="T28" fmla="*/ 148 w 196"/>
                <a:gd name="T29" fmla="*/ 75 h 178"/>
                <a:gd name="T30" fmla="*/ 159 w 196"/>
                <a:gd name="T31" fmla="*/ 81 h 178"/>
                <a:gd name="T32" fmla="*/ 167 w 196"/>
                <a:gd name="T33" fmla="*/ 89 h 178"/>
                <a:gd name="T34" fmla="*/ 175 w 196"/>
                <a:gd name="T35" fmla="*/ 97 h 178"/>
                <a:gd name="T36" fmla="*/ 186 w 196"/>
                <a:gd name="T37" fmla="*/ 110 h 178"/>
                <a:gd name="T38" fmla="*/ 191 w 196"/>
                <a:gd name="T39" fmla="*/ 118 h 178"/>
                <a:gd name="T40" fmla="*/ 196 w 196"/>
                <a:gd name="T41" fmla="*/ 129 h 178"/>
                <a:gd name="T42" fmla="*/ 196 w 196"/>
                <a:gd name="T43" fmla="*/ 140 h 178"/>
                <a:gd name="T44" fmla="*/ 191 w 196"/>
                <a:gd name="T45" fmla="*/ 151 h 178"/>
                <a:gd name="T46" fmla="*/ 186 w 196"/>
                <a:gd name="T47" fmla="*/ 159 h 178"/>
                <a:gd name="T48" fmla="*/ 180 w 196"/>
                <a:gd name="T49" fmla="*/ 164 h 178"/>
                <a:gd name="T50" fmla="*/ 169 w 196"/>
                <a:gd name="T51" fmla="*/ 170 h 178"/>
                <a:gd name="T52" fmla="*/ 159 w 196"/>
                <a:gd name="T53" fmla="*/ 175 h 178"/>
                <a:gd name="T54" fmla="*/ 153 w 196"/>
                <a:gd name="T55" fmla="*/ 175 h 178"/>
                <a:gd name="T56" fmla="*/ 148 w 196"/>
                <a:gd name="T57" fmla="*/ 178 h 178"/>
                <a:gd name="T58" fmla="*/ 143 w 196"/>
                <a:gd name="T59" fmla="*/ 178 h 178"/>
                <a:gd name="T60" fmla="*/ 137 w 196"/>
                <a:gd name="T61" fmla="*/ 178 h 178"/>
                <a:gd name="T62" fmla="*/ 124 w 196"/>
                <a:gd name="T63" fmla="*/ 175 h 178"/>
                <a:gd name="T64" fmla="*/ 116 w 196"/>
                <a:gd name="T65" fmla="*/ 172 h 178"/>
                <a:gd name="T66" fmla="*/ 105 w 196"/>
                <a:gd name="T67" fmla="*/ 167 h 178"/>
                <a:gd name="T68" fmla="*/ 97 w 196"/>
                <a:gd name="T69" fmla="*/ 162 h 178"/>
                <a:gd name="T70" fmla="*/ 91 w 196"/>
                <a:gd name="T71" fmla="*/ 156 h 178"/>
                <a:gd name="T72" fmla="*/ 89 w 196"/>
                <a:gd name="T73" fmla="*/ 151 h 178"/>
                <a:gd name="T74" fmla="*/ 86 w 196"/>
                <a:gd name="T75" fmla="*/ 145 h 178"/>
                <a:gd name="T76" fmla="*/ 86 w 196"/>
                <a:gd name="T77" fmla="*/ 140 h 178"/>
                <a:gd name="T78" fmla="*/ 80 w 196"/>
                <a:gd name="T79" fmla="*/ 132 h 178"/>
                <a:gd name="T80" fmla="*/ 72 w 196"/>
                <a:gd name="T81" fmla="*/ 124 h 178"/>
                <a:gd name="T82" fmla="*/ 67 w 196"/>
                <a:gd name="T83" fmla="*/ 118 h 178"/>
                <a:gd name="T84" fmla="*/ 64 w 196"/>
                <a:gd name="T85" fmla="*/ 113 h 178"/>
                <a:gd name="T86" fmla="*/ 56 w 196"/>
                <a:gd name="T87" fmla="*/ 105 h 178"/>
                <a:gd name="T88" fmla="*/ 54 w 196"/>
                <a:gd name="T89" fmla="*/ 97 h 178"/>
                <a:gd name="T90" fmla="*/ 48 w 196"/>
                <a:gd name="T91" fmla="*/ 91 h 178"/>
                <a:gd name="T92" fmla="*/ 45 w 196"/>
                <a:gd name="T93" fmla="*/ 86 h 178"/>
                <a:gd name="T94" fmla="*/ 40 w 196"/>
                <a:gd name="T95" fmla="*/ 78 h 178"/>
                <a:gd name="T96" fmla="*/ 35 w 196"/>
                <a:gd name="T97" fmla="*/ 73 h 178"/>
                <a:gd name="T98" fmla="*/ 29 w 196"/>
                <a:gd name="T99" fmla="*/ 64 h 178"/>
                <a:gd name="T100" fmla="*/ 24 w 196"/>
                <a:gd name="T101" fmla="*/ 59 h 178"/>
                <a:gd name="T102" fmla="*/ 16 w 196"/>
                <a:gd name="T103" fmla="*/ 51 h 178"/>
                <a:gd name="T104" fmla="*/ 10 w 196"/>
                <a:gd name="T105" fmla="*/ 46 h 178"/>
                <a:gd name="T106" fmla="*/ 5 w 196"/>
                <a:gd name="T107" fmla="*/ 40 h 178"/>
                <a:gd name="T108" fmla="*/ 0 w 196"/>
                <a:gd name="T109" fmla="*/ 35 h 178"/>
                <a:gd name="T110" fmla="*/ 0 w 196"/>
                <a:gd name="T111" fmla="*/ 29 h 178"/>
                <a:gd name="T112" fmla="*/ 2 w 196"/>
                <a:gd name="T113" fmla="*/ 24 h 178"/>
                <a:gd name="T114" fmla="*/ 5 w 196"/>
                <a:gd name="T115" fmla="*/ 19 h 178"/>
                <a:gd name="T116" fmla="*/ 8 w 196"/>
                <a:gd name="T117" fmla="*/ 13 h 178"/>
                <a:gd name="T118" fmla="*/ 13 w 196"/>
                <a:gd name="T119" fmla="*/ 2 h 178"/>
                <a:gd name="T120" fmla="*/ 18 w 196"/>
                <a:gd name="T121" fmla="*/ 0 h 178"/>
                <a:gd name="T122" fmla="*/ 18 w 196"/>
                <a:gd name="T123" fmla="*/ 0 h 17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178">
                  <a:moveTo>
                    <a:pt x="18" y="0"/>
                  </a:moveTo>
                  <a:lnTo>
                    <a:pt x="27" y="5"/>
                  </a:lnTo>
                  <a:lnTo>
                    <a:pt x="37" y="13"/>
                  </a:lnTo>
                  <a:lnTo>
                    <a:pt x="48" y="19"/>
                  </a:lnTo>
                  <a:lnTo>
                    <a:pt x="59" y="27"/>
                  </a:lnTo>
                  <a:lnTo>
                    <a:pt x="70" y="32"/>
                  </a:lnTo>
                  <a:lnTo>
                    <a:pt x="80" y="38"/>
                  </a:lnTo>
                  <a:lnTo>
                    <a:pt x="86" y="40"/>
                  </a:lnTo>
                  <a:lnTo>
                    <a:pt x="94" y="43"/>
                  </a:lnTo>
                  <a:lnTo>
                    <a:pt x="99" y="48"/>
                  </a:lnTo>
                  <a:lnTo>
                    <a:pt x="105" y="51"/>
                  </a:lnTo>
                  <a:lnTo>
                    <a:pt x="116" y="56"/>
                  </a:lnTo>
                  <a:lnTo>
                    <a:pt x="126" y="62"/>
                  </a:lnTo>
                  <a:lnTo>
                    <a:pt x="137" y="67"/>
                  </a:lnTo>
                  <a:lnTo>
                    <a:pt x="148" y="75"/>
                  </a:lnTo>
                  <a:lnTo>
                    <a:pt x="159" y="81"/>
                  </a:lnTo>
                  <a:lnTo>
                    <a:pt x="167" y="89"/>
                  </a:lnTo>
                  <a:lnTo>
                    <a:pt x="175" y="97"/>
                  </a:lnTo>
                  <a:lnTo>
                    <a:pt x="186" y="110"/>
                  </a:lnTo>
                  <a:lnTo>
                    <a:pt x="191" y="118"/>
                  </a:lnTo>
                  <a:lnTo>
                    <a:pt x="196" y="129"/>
                  </a:lnTo>
                  <a:lnTo>
                    <a:pt x="196" y="140"/>
                  </a:lnTo>
                  <a:lnTo>
                    <a:pt x="191" y="151"/>
                  </a:lnTo>
                  <a:lnTo>
                    <a:pt x="186" y="159"/>
                  </a:lnTo>
                  <a:lnTo>
                    <a:pt x="180" y="164"/>
                  </a:lnTo>
                  <a:lnTo>
                    <a:pt x="169" y="170"/>
                  </a:lnTo>
                  <a:lnTo>
                    <a:pt x="159" y="175"/>
                  </a:lnTo>
                  <a:lnTo>
                    <a:pt x="153" y="175"/>
                  </a:lnTo>
                  <a:lnTo>
                    <a:pt x="148" y="178"/>
                  </a:lnTo>
                  <a:lnTo>
                    <a:pt x="143" y="178"/>
                  </a:lnTo>
                  <a:lnTo>
                    <a:pt x="137" y="178"/>
                  </a:lnTo>
                  <a:lnTo>
                    <a:pt x="124" y="175"/>
                  </a:lnTo>
                  <a:lnTo>
                    <a:pt x="116" y="172"/>
                  </a:lnTo>
                  <a:lnTo>
                    <a:pt x="105" y="167"/>
                  </a:lnTo>
                  <a:lnTo>
                    <a:pt x="97" y="162"/>
                  </a:lnTo>
                  <a:lnTo>
                    <a:pt x="91" y="156"/>
                  </a:lnTo>
                  <a:lnTo>
                    <a:pt x="89" y="151"/>
                  </a:lnTo>
                  <a:lnTo>
                    <a:pt x="86" y="145"/>
                  </a:lnTo>
                  <a:lnTo>
                    <a:pt x="86" y="140"/>
                  </a:lnTo>
                  <a:lnTo>
                    <a:pt x="80" y="132"/>
                  </a:lnTo>
                  <a:lnTo>
                    <a:pt x="72" y="124"/>
                  </a:lnTo>
                  <a:lnTo>
                    <a:pt x="67" y="118"/>
                  </a:lnTo>
                  <a:lnTo>
                    <a:pt x="64" y="113"/>
                  </a:lnTo>
                  <a:lnTo>
                    <a:pt x="56" y="105"/>
                  </a:lnTo>
                  <a:lnTo>
                    <a:pt x="54" y="97"/>
                  </a:lnTo>
                  <a:lnTo>
                    <a:pt x="48" y="91"/>
                  </a:lnTo>
                  <a:lnTo>
                    <a:pt x="45" y="86"/>
                  </a:lnTo>
                  <a:lnTo>
                    <a:pt x="40" y="78"/>
                  </a:lnTo>
                  <a:lnTo>
                    <a:pt x="35" y="73"/>
                  </a:lnTo>
                  <a:lnTo>
                    <a:pt x="29" y="64"/>
                  </a:lnTo>
                  <a:lnTo>
                    <a:pt x="24" y="59"/>
                  </a:lnTo>
                  <a:lnTo>
                    <a:pt x="16" y="51"/>
                  </a:lnTo>
                  <a:lnTo>
                    <a:pt x="10" y="46"/>
                  </a:lnTo>
                  <a:lnTo>
                    <a:pt x="5" y="40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2" y="24"/>
                  </a:lnTo>
                  <a:lnTo>
                    <a:pt x="5" y="19"/>
                  </a:lnTo>
                  <a:lnTo>
                    <a:pt x="8" y="13"/>
                  </a:lnTo>
                  <a:lnTo>
                    <a:pt x="13" y="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0" name="Freeform 47"/>
            <p:cNvSpPr>
              <a:spLocks/>
            </p:cNvSpPr>
            <p:nvPr/>
          </p:nvSpPr>
          <p:spPr bwMode="auto">
            <a:xfrm>
              <a:off x="2569" y="1790"/>
              <a:ext cx="48" cy="68"/>
            </a:xfrm>
            <a:custGeom>
              <a:avLst/>
              <a:gdLst>
                <a:gd name="T0" fmla="*/ 11 w 48"/>
                <a:gd name="T1" fmla="*/ 0 h 68"/>
                <a:gd name="T2" fmla="*/ 19 w 48"/>
                <a:gd name="T3" fmla="*/ 0 h 68"/>
                <a:gd name="T4" fmla="*/ 27 w 48"/>
                <a:gd name="T5" fmla="*/ 3 h 68"/>
                <a:gd name="T6" fmla="*/ 32 w 48"/>
                <a:gd name="T7" fmla="*/ 6 h 68"/>
                <a:gd name="T8" fmla="*/ 40 w 48"/>
                <a:gd name="T9" fmla="*/ 14 h 68"/>
                <a:gd name="T10" fmla="*/ 43 w 48"/>
                <a:gd name="T11" fmla="*/ 19 h 68"/>
                <a:gd name="T12" fmla="*/ 46 w 48"/>
                <a:gd name="T13" fmla="*/ 27 h 68"/>
                <a:gd name="T14" fmla="*/ 46 w 48"/>
                <a:gd name="T15" fmla="*/ 35 h 68"/>
                <a:gd name="T16" fmla="*/ 48 w 48"/>
                <a:gd name="T17" fmla="*/ 43 h 68"/>
                <a:gd name="T18" fmla="*/ 46 w 48"/>
                <a:gd name="T19" fmla="*/ 51 h 68"/>
                <a:gd name="T20" fmla="*/ 43 w 48"/>
                <a:gd name="T21" fmla="*/ 57 h 68"/>
                <a:gd name="T22" fmla="*/ 38 w 48"/>
                <a:gd name="T23" fmla="*/ 62 h 68"/>
                <a:gd name="T24" fmla="*/ 32 w 48"/>
                <a:gd name="T25" fmla="*/ 68 h 68"/>
                <a:gd name="T26" fmla="*/ 27 w 48"/>
                <a:gd name="T27" fmla="*/ 68 h 68"/>
                <a:gd name="T28" fmla="*/ 19 w 48"/>
                <a:gd name="T29" fmla="*/ 68 h 68"/>
                <a:gd name="T30" fmla="*/ 11 w 48"/>
                <a:gd name="T31" fmla="*/ 62 h 68"/>
                <a:gd name="T32" fmla="*/ 2 w 48"/>
                <a:gd name="T33" fmla="*/ 57 h 68"/>
                <a:gd name="T34" fmla="*/ 0 w 48"/>
                <a:gd name="T35" fmla="*/ 51 h 68"/>
                <a:gd name="T36" fmla="*/ 0 w 48"/>
                <a:gd name="T37" fmla="*/ 43 h 68"/>
                <a:gd name="T38" fmla="*/ 0 w 48"/>
                <a:gd name="T39" fmla="*/ 35 h 68"/>
                <a:gd name="T40" fmla="*/ 2 w 48"/>
                <a:gd name="T41" fmla="*/ 27 h 68"/>
                <a:gd name="T42" fmla="*/ 5 w 48"/>
                <a:gd name="T43" fmla="*/ 16 h 68"/>
                <a:gd name="T44" fmla="*/ 5 w 48"/>
                <a:gd name="T45" fmla="*/ 8 h 68"/>
                <a:gd name="T46" fmla="*/ 8 w 48"/>
                <a:gd name="T47" fmla="*/ 3 h 68"/>
                <a:gd name="T48" fmla="*/ 11 w 48"/>
                <a:gd name="T49" fmla="*/ 0 h 68"/>
                <a:gd name="T50" fmla="*/ 11 w 48"/>
                <a:gd name="T51" fmla="*/ 0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68">
                  <a:moveTo>
                    <a:pt x="11" y="0"/>
                  </a:moveTo>
                  <a:lnTo>
                    <a:pt x="19" y="0"/>
                  </a:lnTo>
                  <a:lnTo>
                    <a:pt x="27" y="3"/>
                  </a:lnTo>
                  <a:lnTo>
                    <a:pt x="32" y="6"/>
                  </a:lnTo>
                  <a:lnTo>
                    <a:pt x="40" y="14"/>
                  </a:lnTo>
                  <a:lnTo>
                    <a:pt x="43" y="19"/>
                  </a:lnTo>
                  <a:lnTo>
                    <a:pt x="46" y="27"/>
                  </a:lnTo>
                  <a:lnTo>
                    <a:pt x="46" y="35"/>
                  </a:lnTo>
                  <a:lnTo>
                    <a:pt x="48" y="43"/>
                  </a:lnTo>
                  <a:lnTo>
                    <a:pt x="46" y="51"/>
                  </a:lnTo>
                  <a:lnTo>
                    <a:pt x="43" y="57"/>
                  </a:lnTo>
                  <a:lnTo>
                    <a:pt x="38" y="62"/>
                  </a:lnTo>
                  <a:lnTo>
                    <a:pt x="32" y="68"/>
                  </a:lnTo>
                  <a:lnTo>
                    <a:pt x="27" y="68"/>
                  </a:lnTo>
                  <a:lnTo>
                    <a:pt x="19" y="68"/>
                  </a:lnTo>
                  <a:lnTo>
                    <a:pt x="11" y="62"/>
                  </a:lnTo>
                  <a:lnTo>
                    <a:pt x="2" y="57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2" y="27"/>
                  </a:lnTo>
                  <a:lnTo>
                    <a:pt x="5" y="16"/>
                  </a:lnTo>
                  <a:lnTo>
                    <a:pt x="5" y="8"/>
                  </a:lnTo>
                  <a:lnTo>
                    <a:pt x="8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1" name="Freeform 48"/>
            <p:cNvSpPr>
              <a:spLocks/>
            </p:cNvSpPr>
            <p:nvPr/>
          </p:nvSpPr>
          <p:spPr bwMode="auto">
            <a:xfrm>
              <a:off x="3151" y="1658"/>
              <a:ext cx="84" cy="254"/>
            </a:xfrm>
            <a:custGeom>
              <a:avLst/>
              <a:gdLst>
                <a:gd name="T0" fmla="*/ 51 w 84"/>
                <a:gd name="T1" fmla="*/ 3 h 254"/>
                <a:gd name="T2" fmla="*/ 60 w 84"/>
                <a:gd name="T3" fmla="*/ 11 h 254"/>
                <a:gd name="T4" fmla="*/ 70 w 84"/>
                <a:gd name="T5" fmla="*/ 19 h 254"/>
                <a:gd name="T6" fmla="*/ 76 w 84"/>
                <a:gd name="T7" fmla="*/ 32 h 254"/>
                <a:gd name="T8" fmla="*/ 78 w 84"/>
                <a:gd name="T9" fmla="*/ 43 h 254"/>
                <a:gd name="T10" fmla="*/ 81 w 84"/>
                <a:gd name="T11" fmla="*/ 57 h 254"/>
                <a:gd name="T12" fmla="*/ 81 w 84"/>
                <a:gd name="T13" fmla="*/ 73 h 254"/>
                <a:gd name="T14" fmla="*/ 81 w 84"/>
                <a:gd name="T15" fmla="*/ 86 h 254"/>
                <a:gd name="T16" fmla="*/ 81 w 84"/>
                <a:gd name="T17" fmla="*/ 103 h 254"/>
                <a:gd name="T18" fmla="*/ 81 w 84"/>
                <a:gd name="T19" fmla="*/ 116 h 254"/>
                <a:gd name="T20" fmla="*/ 78 w 84"/>
                <a:gd name="T21" fmla="*/ 132 h 254"/>
                <a:gd name="T22" fmla="*/ 76 w 84"/>
                <a:gd name="T23" fmla="*/ 148 h 254"/>
                <a:gd name="T24" fmla="*/ 76 w 84"/>
                <a:gd name="T25" fmla="*/ 162 h 254"/>
                <a:gd name="T26" fmla="*/ 76 w 84"/>
                <a:gd name="T27" fmla="*/ 178 h 254"/>
                <a:gd name="T28" fmla="*/ 76 w 84"/>
                <a:gd name="T29" fmla="*/ 192 h 254"/>
                <a:gd name="T30" fmla="*/ 76 w 84"/>
                <a:gd name="T31" fmla="*/ 208 h 254"/>
                <a:gd name="T32" fmla="*/ 73 w 84"/>
                <a:gd name="T33" fmla="*/ 221 h 254"/>
                <a:gd name="T34" fmla="*/ 65 w 84"/>
                <a:gd name="T35" fmla="*/ 235 h 254"/>
                <a:gd name="T36" fmla="*/ 51 w 84"/>
                <a:gd name="T37" fmla="*/ 245 h 254"/>
                <a:gd name="T38" fmla="*/ 33 w 84"/>
                <a:gd name="T39" fmla="*/ 248 h 254"/>
                <a:gd name="T40" fmla="*/ 14 w 84"/>
                <a:gd name="T41" fmla="*/ 245 h 254"/>
                <a:gd name="T42" fmla="*/ 6 w 84"/>
                <a:gd name="T43" fmla="*/ 232 h 254"/>
                <a:gd name="T44" fmla="*/ 0 w 84"/>
                <a:gd name="T45" fmla="*/ 219 h 254"/>
                <a:gd name="T46" fmla="*/ 0 w 84"/>
                <a:gd name="T47" fmla="*/ 202 h 254"/>
                <a:gd name="T48" fmla="*/ 3 w 84"/>
                <a:gd name="T49" fmla="*/ 189 h 254"/>
                <a:gd name="T50" fmla="*/ 6 w 84"/>
                <a:gd name="T51" fmla="*/ 173 h 254"/>
                <a:gd name="T52" fmla="*/ 8 w 84"/>
                <a:gd name="T53" fmla="*/ 159 h 254"/>
                <a:gd name="T54" fmla="*/ 8 w 84"/>
                <a:gd name="T55" fmla="*/ 143 h 254"/>
                <a:gd name="T56" fmla="*/ 14 w 84"/>
                <a:gd name="T57" fmla="*/ 130 h 254"/>
                <a:gd name="T58" fmla="*/ 22 w 84"/>
                <a:gd name="T59" fmla="*/ 113 h 254"/>
                <a:gd name="T60" fmla="*/ 24 w 84"/>
                <a:gd name="T61" fmla="*/ 94 h 254"/>
                <a:gd name="T62" fmla="*/ 24 w 84"/>
                <a:gd name="T63" fmla="*/ 76 h 254"/>
                <a:gd name="T64" fmla="*/ 22 w 84"/>
                <a:gd name="T65" fmla="*/ 57 h 254"/>
                <a:gd name="T66" fmla="*/ 22 w 84"/>
                <a:gd name="T67" fmla="*/ 38 h 254"/>
                <a:gd name="T68" fmla="*/ 27 w 84"/>
                <a:gd name="T69" fmla="*/ 22 h 254"/>
                <a:gd name="T70" fmla="*/ 35 w 84"/>
                <a:gd name="T71" fmla="*/ 5 h 254"/>
                <a:gd name="T72" fmla="*/ 46 w 84"/>
                <a:gd name="T73" fmla="*/ 0 h 25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4" h="254">
                  <a:moveTo>
                    <a:pt x="46" y="0"/>
                  </a:moveTo>
                  <a:lnTo>
                    <a:pt x="51" y="3"/>
                  </a:lnTo>
                  <a:lnTo>
                    <a:pt x="57" y="5"/>
                  </a:lnTo>
                  <a:lnTo>
                    <a:pt x="60" y="11"/>
                  </a:lnTo>
                  <a:lnTo>
                    <a:pt x="65" y="16"/>
                  </a:lnTo>
                  <a:lnTo>
                    <a:pt x="70" y="19"/>
                  </a:lnTo>
                  <a:lnTo>
                    <a:pt x="73" y="24"/>
                  </a:lnTo>
                  <a:lnTo>
                    <a:pt x="76" y="32"/>
                  </a:lnTo>
                  <a:lnTo>
                    <a:pt x="78" y="38"/>
                  </a:lnTo>
                  <a:lnTo>
                    <a:pt x="78" y="43"/>
                  </a:lnTo>
                  <a:lnTo>
                    <a:pt x="81" y="49"/>
                  </a:lnTo>
                  <a:lnTo>
                    <a:pt x="81" y="57"/>
                  </a:lnTo>
                  <a:lnTo>
                    <a:pt x="81" y="65"/>
                  </a:lnTo>
                  <a:lnTo>
                    <a:pt x="81" y="73"/>
                  </a:lnTo>
                  <a:lnTo>
                    <a:pt x="81" y="78"/>
                  </a:lnTo>
                  <a:lnTo>
                    <a:pt x="81" y="86"/>
                  </a:lnTo>
                  <a:lnTo>
                    <a:pt x="84" y="94"/>
                  </a:lnTo>
                  <a:lnTo>
                    <a:pt x="81" y="103"/>
                  </a:lnTo>
                  <a:lnTo>
                    <a:pt x="81" y="111"/>
                  </a:lnTo>
                  <a:lnTo>
                    <a:pt x="81" y="116"/>
                  </a:lnTo>
                  <a:lnTo>
                    <a:pt x="81" y="124"/>
                  </a:lnTo>
                  <a:lnTo>
                    <a:pt x="78" y="132"/>
                  </a:lnTo>
                  <a:lnTo>
                    <a:pt x="78" y="140"/>
                  </a:lnTo>
                  <a:lnTo>
                    <a:pt x="76" y="148"/>
                  </a:lnTo>
                  <a:lnTo>
                    <a:pt x="76" y="156"/>
                  </a:lnTo>
                  <a:lnTo>
                    <a:pt x="76" y="162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6" y="186"/>
                  </a:lnTo>
                  <a:lnTo>
                    <a:pt x="76" y="192"/>
                  </a:lnTo>
                  <a:lnTo>
                    <a:pt x="76" y="200"/>
                  </a:lnTo>
                  <a:lnTo>
                    <a:pt x="76" y="208"/>
                  </a:lnTo>
                  <a:lnTo>
                    <a:pt x="78" y="213"/>
                  </a:lnTo>
                  <a:lnTo>
                    <a:pt x="73" y="221"/>
                  </a:lnTo>
                  <a:lnTo>
                    <a:pt x="68" y="227"/>
                  </a:lnTo>
                  <a:lnTo>
                    <a:pt x="65" y="235"/>
                  </a:lnTo>
                  <a:lnTo>
                    <a:pt x="62" y="245"/>
                  </a:lnTo>
                  <a:lnTo>
                    <a:pt x="51" y="245"/>
                  </a:lnTo>
                  <a:lnTo>
                    <a:pt x="41" y="248"/>
                  </a:lnTo>
                  <a:lnTo>
                    <a:pt x="33" y="248"/>
                  </a:lnTo>
                  <a:lnTo>
                    <a:pt x="24" y="254"/>
                  </a:lnTo>
                  <a:lnTo>
                    <a:pt x="14" y="245"/>
                  </a:lnTo>
                  <a:lnTo>
                    <a:pt x="8" y="240"/>
                  </a:lnTo>
                  <a:lnTo>
                    <a:pt x="6" y="232"/>
                  </a:lnTo>
                  <a:lnTo>
                    <a:pt x="3" y="227"/>
                  </a:lnTo>
                  <a:lnTo>
                    <a:pt x="0" y="219"/>
                  </a:lnTo>
                  <a:lnTo>
                    <a:pt x="0" y="210"/>
                  </a:lnTo>
                  <a:lnTo>
                    <a:pt x="0" y="202"/>
                  </a:lnTo>
                  <a:lnTo>
                    <a:pt x="3" y="197"/>
                  </a:lnTo>
                  <a:lnTo>
                    <a:pt x="3" y="189"/>
                  </a:lnTo>
                  <a:lnTo>
                    <a:pt x="6" y="181"/>
                  </a:lnTo>
                  <a:lnTo>
                    <a:pt x="6" y="173"/>
                  </a:lnTo>
                  <a:lnTo>
                    <a:pt x="8" y="165"/>
                  </a:lnTo>
                  <a:lnTo>
                    <a:pt x="8" y="159"/>
                  </a:lnTo>
                  <a:lnTo>
                    <a:pt x="11" y="151"/>
                  </a:lnTo>
                  <a:lnTo>
                    <a:pt x="8" y="143"/>
                  </a:lnTo>
                  <a:lnTo>
                    <a:pt x="6" y="138"/>
                  </a:lnTo>
                  <a:lnTo>
                    <a:pt x="14" y="130"/>
                  </a:lnTo>
                  <a:lnTo>
                    <a:pt x="19" y="121"/>
                  </a:lnTo>
                  <a:lnTo>
                    <a:pt x="22" y="113"/>
                  </a:lnTo>
                  <a:lnTo>
                    <a:pt x="24" y="105"/>
                  </a:lnTo>
                  <a:lnTo>
                    <a:pt x="24" y="94"/>
                  </a:lnTo>
                  <a:lnTo>
                    <a:pt x="24" y="86"/>
                  </a:lnTo>
                  <a:lnTo>
                    <a:pt x="24" y="76"/>
                  </a:lnTo>
                  <a:lnTo>
                    <a:pt x="24" y="68"/>
                  </a:lnTo>
                  <a:lnTo>
                    <a:pt x="22" y="57"/>
                  </a:lnTo>
                  <a:lnTo>
                    <a:pt x="22" y="49"/>
                  </a:lnTo>
                  <a:lnTo>
                    <a:pt x="22" y="38"/>
                  </a:lnTo>
                  <a:lnTo>
                    <a:pt x="24" y="30"/>
                  </a:lnTo>
                  <a:lnTo>
                    <a:pt x="27" y="22"/>
                  </a:lnTo>
                  <a:lnTo>
                    <a:pt x="30" y="14"/>
                  </a:lnTo>
                  <a:lnTo>
                    <a:pt x="35" y="5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A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2" name="Freeform 49"/>
            <p:cNvSpPr>
              <a:spLocks/>
            </p:cNvSpPr>
            <p:nvPr/>
          </p:nvSpPr>
          <p:spPr bwMode="auto">
            <a:xfrm>
              <a:off x="3030" y="1580"/>
              <a:ext cx="137" cy="97"/>
            </a:xfrm>
            <a:custGeom>
              <a:avLst/>
              <a:gdLst>
                <a:gd name="T0" fmla="*/ 19 w 137"/>
                <a:gd name="T1" fmla="*/ 0 h 97"/>
                <a:gd name="T2" fmla="*/ 27 w 137"/>
                <a:gd name="T3" fmla="*/ 0 h 97"/>
                <a:gd name="T4" fmla="*/ 32 w 137"/>
                <a:gd name="T5" fmla="*/ 3 h 97"/>
                <a:gd name="T6" fmla="*/ 40 w 137"/>
                <a:gd name="T7" fmla="*/ 3 h 97"/>
                <a:gd name="T8" fmla="*/ 48 w 137"/>
                <a:gd name="T9" fmla="*/ 5 h 97"/>
                <a:gd name="T10" fmla="*/ 56 w 137"/>
                <a:gd name="T11" fmla="*/ 8 h 97"/>
                <a:gd name="T12" fmla="*/ 65 w 137"/>
                <a:gd name="T13" fmla="*/ 11 h 97"/>
                <a:gd name="T14" fmla="*/ 73 w 137"/>
                <a:gd name="T15" fmla="*/ 13 h 97"/>
                <a:gd name="T16" fmla="*/ 81 w 137"/>
                <a:gd name="T17" fmla="*/ 16 h 97"/>
                <a:gd name="T18" fmla="*/ 89 w 137"/>
                <a:gd name="T19" fmla="*/ 19 h 97"/>
                <a:gd name="T20" fmla="*/ 94 w 137"/>
                <a:gd name="T21" fmla="*/ 24 h 97"/>
                <a:gd name="T22" fmla="*/ 102 w 137"/>
                <a:gd name="T23" fmla="*/ 27 h 97"/>
                <a:gd name="T24" fmla="*/ 110 w 137"/>
                <a:gd name="T25" fmla="*/ 32 h 97"/>
                <a:gd name="T26" fmla="*/ 116 w 137"/>
                <a:gd name="T27" fmla="*/ 38 h 97"/>
                <a:gd name="T28" fmla="*/ 124 w 137"/>
                <a:gd name="T29" fmla="*/ 43 h 97"/>
                <a:gd name="T30" fmla="*/ 132 w 137"/>
                <a:gd name="T31" fmla="*/ 48 h 97"/>
                <a:gd name="T32" fmla="*/ 137 w 137"/>
                <a:gd name="T33" fmla="*/ 57 h 97"/>
                <a:gd name="T34" fmla="*/ 137 w 137"/>
                <a:gd name="T35" fmla="*/ 65 h 97"/>
                <a:gd name="T36" fmla="*/ 137 w 137"/>
                <a:gd name="T37" fmla="*/ 73 h 97"/>
                <a:gd name="T38" fmla="*/ 137 w 137"/>
                <a:gd name="T39" fmla="*/ 83 h 97"/>
                <a:gd name="T40" fmla="*/ 137 w 137"/>
                <a:gd name="T41" fmla="*/ 94 h 97"/>
                <a:gd name="T42" fmla="*/ 127 w 137"/>
                <a:gd name="T43" fmla="*/ 97 h 97"/>
                <a:gd name="T44" fmla="*/ 116 w 137"/>
                <a:gd name="T45" fmla="*/ 97 h 97"/>
                <a:gd name="T46" fmla="*/ 108 w 137"/>
                <a:gd name="T47" fmla="*/ 97 h 97"/>
                <a:gd name="T48" fmla="*/ 97 w 137"/>
                <a:gd name="T49" fmla="*/ 97 h 97"/>
                <a:gd name="T50" fmla="*/ 89 w 137"/>
                <a:gd name="T51" fmla="*/ 92 h 97"/>
                <a:gd name="T52" fmla="*/ 78 w 137"/>
                <a:gd name="T53" fmla="*/ 89 h 97"/>
                <a:gd name="T54" fmla="*/ 70 w 137"/>
                <a:gd name="T55" fmla="*/ 86 h 97"/>
                <a:gd name="T56" fmla="*/ 62 w 137"/>
                <a:gd name="T57" fmla="*/ 83 h 97"/>
                <a:gd name="T58" fmla="*/ 51 w 137"/>
                <a:gd name="T59" fmla="*/ 78 h 97"/>
                <a:gd name="T60" fmla="*/ 46 w 137"/>
                <a:gd name="T61" fmla="*/ 73 h 97"/>
                <a:gd name="T62" fmla="*/ 38 w 137"/>
                <a:gd name="T63" fmla="*/ 67 h 97"/>
                <a:gd name="T64" fmla="*/ 30 w 137"/>
                <a:gd name="T65" fmla="*/ 65 h 97"/>
                <a:gd name="T66" fmla="*/ 21 w 137"/>
                <a:gd name="T67" fmla="*/ 57 h 97"/>
                <a:gd name="T68" fmla="*/ 13 w 137"/>
                <a:gd name="T69" fmla="*/ 51 h 97"/>
                <a:gd name="T70" fmla="*/ 5 w 137"/>
                <a:gd name="T71" fmla="*/ 46 h 97"/>
                <a:gd name="T72" fmla="*/ 0 w 137"/>
                <a:gd name="T73" fmla="*/ 40 h 97"/>
                <a:gd name="T74" fmla="*/ 0 w 137"/>
                <a:gd name="T75" fmla="*/ 35 h 97"/>
                <a:gd name="T76" fmla="*/ 3 w 137"/>
                <a:gd name="T77" fmla="*/ 30 h 97"/>
                <a:gd name="T78" fmla="*/ 5 w 137"/>
                <a:gd name="T79" fmla="*/ 24 h 97"/>
                <a:gd name="T80" fmla="*/ 8 w 137"/>
                <a:gd name="T81" fmla="*/ 16 h 97"/>
                <a:gd name="T82" fmla="*/ 13 w 137"/>
                <a:gd name="T83" fmla="*/ 5 h 97"/>
                <a:gd name="T84" fmla="*/ 19 w 137"/>
                <a:gd name="T85" fmla="*/ 0 h 97"/>
                <a:gd name="T86" fmla="*/ 19 w 137"/>
                <a:gd name="T87" fmla="*/ 0 h 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7" h="97">
                  <a:moveTo>
                    <a:pt x="19" y="0"/>
                  </a:moveTo>
                  <a:lnTo>
                    <a:pt x="27" y="0"/>
                  </a:lnTo>
                  <a:lnTo>
                    <a:pt x="32" y="3"/>
                  </a:lnTo>
                  <a:lnTo>
                    <a:pt x="40" y="3"/>
                  </a:lnTo>
                  <a:lnTo>
                    <a:pt x="48" y="5"/>
                  </a:lnTo>
                  <a:lnTo>
                    <a:pt x="56" y="8"/>
                  </a:lnTo>
                  <a:lnTo>
                    <a:pt x="65" y="11"/>
                  </a:lnTo>
                  <a:lnTo>
                    <a:pt x="73" y="13"/>
                  </a:lnTo>
                  <a:lnTo>
                    <a:pt x="81" y="16"/>
                  </a:lnTo>
                  <a:lnTo>
                    <a:pt x="89" y="19"/>
                  </a:lnTo>
                  <a:lnTo>
                    <a:pt x="94" y="24"/>
                  </a:lnTo>
                  <a:lnTo>
                    <a:pt x="102" y="27"/>
                  </a:lnTo>
                  <a:lnTo>
                    <a:pt x="110" y="32"/>
                  </a:lnTo>
                  <a:lnTo>
                    <a:pt x="116" y="38"/>
                  </a:lnTo>
                  <a:lnTo>
                    <a:pt x="124" y="43"/>
                  </a:lnTo>
                  <a:lnTo>
                    <a:pt x="132" y="48"/>
                  </a:lnTo>
                  <a:lnTo>
                    <a:pt x="137" y="57"/>
                  </a:lnTo>
                  <a:lnTo>
                    <a:pt x="137" y="65"/>
                  </a:lnTo>
                  <a:lnTo>
                    <a:pt x="137" y="73"/>
                  </a:lnTo>
                  <a:lnTo>
                    <a:pt x="137" y="83"/>
                  </a:lnTo>
                  <a:lnTo>
                    <a:pt x="137" y="94"/>
                  </a:lnTo>
                  <a:lnTo>
                    <a:pt x="127" y="97"/>
                  </a:lnTo>
                  <a:lnTo>
                    <a:pt x="116" y="97"/>
                  </a:lnTo>
                  <a:lnTo>
                    <a:pt x="108" y="97"/>
                  </a:lnTo>
                  <a:lnTo>
                    <a:pt x="97" y="97"/>
                  </a:lnTo>
                  <a:lnTo>
                    <a:pt x="89" y="92"/>
                  </a:lnTo>
                  <a:lnTo>
                    <a:pt x="78" y="89"/>
                  </a:lnTo>
                  <a:lnTo>
                    <a:pt x="70" y="86"/>
                  </a:lnTo>
                  <a:lnTo>
                    <a:pt x="62" y="83"/>
                  </a:lnTo>
                  <a:lnTo>
                    <a:pt x="51" y="78"/>
                  </a:lnTo>
                  <a:lnTo>
                    <a:pt x="46" y="73"/>
                  </a:lnTo>
                  <a:lnTo>
                    <a:pt x="38" y="67"/>
                  </a:lnTo>
                  <a:lnTo>
                    <a:pt x="30" y="65"/>
                  </a:lnTo>
                  <a:lnTo>
                    <a:pt x="21" y="57"/>
                  </a:lnTo>
                  <a:lnTo>
                    <a:pt x="13" y="51"/>
                  </a:lnTo>
                  <a:lnTo>
                    <a:pt x="5" y="46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3" y="30"/>
                  </a:lnTo>
                  <a:lnTo>
                    <a:pt x="5" y="24"/>
                  </a:lnTo>
                  <a:lnTo>
                    <a:pt x="8" y="16"/>
                  </a:lnTo>
                  <a:lnTo>
                    <a:pt x="13" y="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3" name="Freeform 50"/>
            <p:cNvSpPr>
              <a:spLocks/>
            </p:cNvSpPr>
            <p:nvPr/>
          </p:nvSpPr>
          <p:spPr bwMode="auto">
            <a:xfrm>
              <a:off x="2806" y="1825"/>
              <a:ext cx="998" cy="1284"/>
            </a:xfrm>
            <a:custGeom>
              <a:avLst/>
              <a:gdLst>
                <a:gd name="T0" fmla="*/ 647 w 998"/>
                <a:gd name="T1" fmla="*/ 0 h 1284"/>
                <a:gd name="T2" fmla="*/ 491 w 998"/>
                <a:gd name="T3" fmla="*/ 60 h 1284"/>
                <a:gd name="T4" fmla="*/ 477 w 998"/>
                <a:gd name="T5" fmla="*/ 114 h 1284"/>
                <a:gd name="T6" fmla="*/ 440 w 998"/>
                <a:gd name="T7" fmla="*/ 154 h 1284"/>
                <a:gd name="T8" fmla="*/ 396 w 998"/>
                <a:gd name="T9" fmla="*/ 176 h 1284"/>
                <a:gd name="T10" fmla="*/ 310 w 998"/>
                <a:gd name="T11" fmla="*/ 176 h 1284"/>
                <a:gd name="T12" fmla="*/ 262 w 998"/>
                <a:gd name="T13" fmla="*/ 130 h 1284"/>
                <a:gd name="T14" fmla="*/ 97 w 998"/>
                <a:gd name="T15" fmla="*/ 170 h 1284"/>
                <a:gd name="T16" fmla="*/ 0 w 998"/>
                <a:gd name="T17" fmla="*/ 801 h 1284"/>
                <a:gd name="T18" fmla="*/ 429 w 998"/>
                <a:gd name="T19" fmla="*/ 995 h 1284"/>
                <a:gd name="T20" fmla="*/ 413 w 998"/>
                <a:gd name="T21" fmla="*/ 1284 h 1284"/>
                <a:gd name="T22" fmla="*/ 963 w 998"/>
                <a:gd name="T23" fmla="*/ 1127 h 1284"/>
                <a:gd name="T24" fmla="*/ 998 w 998"/>
                <a:gd name="T25" fmla="*/ 750 h 1284"/>
                <a:gd name="T26" fmla="*/ 539 w 998"/>
                <a:gd name="T27" fmla="*/ 475 h 1284"/>
                <a:gd name="T28" fmla="*/ 671 w 998"/>
                <a:gd name="T29" fmla="*/ 19 h 1284"/>
                <a:gd name="T30" fmla="*/ 647 w 998"/>
                <a:gd name="T31" fmla="*/ 0 h 1284"/>
                <a:gd name="T32" fmla="*/ 647 w 998"/>
                <a:gd name="T33" fmla="*/ 0 h 128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8" h="1284">
                  <a:moveTo>
                    <a:pt x="647" y="0"/>
                  </a:moveTo>
                  <a:lnTo>
                    <a:pt x="491" y="60"/>
                  </a:lnTo>
                  <a:lnTo>
                    <a:pt x="477" y="114"/>
                  </a:lnTo>
                  <a:lnTo>
                    <a:pt x="440" y="154"/>
                  </a:lnTo>
                  <a:lnTo>
                    <a:pt x="396" y="176"/>
                  </a:lnTo>
                  <a:lnTo>
                    <a:pt x="310" y="176"/>
                  </a:lnTo>
                  <a:lnTo>
                    <a:pt x="262" y="130"/>
                  </a:lnTo>
                  <a:lnTo>
                    <a:pt x="97" y="170"/>
                  </a:lnTo>
                  <a:lnTo>
                    <a:pt x="0" y="801"/>
                  </a:lnTo>
                  <a:lnTo>
                    <a:pt x="429" y="995"/>
                  </a:lnTo>
                  <a:lnTo>
                    <a:pt x="413" y="1284"/>
                  </a:lnTo>
                  <a:lnTo>
                    <a:pt x="963" y="1127"/>
                  </a:lnTo>
                  <a:lnTo>
                    <a:pt x="998" y="750"/>
                  </a:lnTo>
                  <a:lnTo>
                    <a:pt x="539" y="475"/>
                  </a:lnTo>
                  <a:lnTo>
                    <a:pt x="671" y="19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4" name="Freeform 51"/>
            <p:cNvSpPr>
              <a:spLocks/>
            </p:cNvSpPr>
            <p:nvPr/>
          </p:nvSpPr>
          <p:spPr bwMode="auto">
            <a:xfrm>
              <a:off x="2857" y="1903"/>
              <a:ext cx="895" cy="1141"/>
            </a:xfrm>
            <a:custGeom>
              <a:avLst/>
              <a:gdLst>
                <a:gd name="T0" fmla="*/ 561 w 895"/>
                <a:gd name="T1" fmla="*/ 60 h 1141"/>
                <a:gd name="T2" fmla="*/ 510 w 895"/>
                <a:gd name="T3" fmla="*/ 154 h 1141"/>
                <a:gd name="T4" fmla="*/ 499 w 895"/>
                <a:gd name="T5" fmla="*/ 240 h 1141"/>
                <a:gd name="T6" fmla="*/ 486 w 895"/>
                <a:gd name="T7" fmla="*/ 319 h 1141"/>
                <a:gd name="T8" fmla="*/ 472 w 895"/>
                <a:gd name="T9" fmla="*/ 392 h 1141"/>
                <a:gd name="T10" fmla="*/ 542 w 895"/>
                <a:gd name="T11" fmla="*/ 467 h 1141"/>
                <a:gd name="T12" fmla="*/ 610 w 895"/>
                <a:gd name="T13" fmla="*/ 543 h 1141"/>
                <a:gd name="T14" fmla="*/ 680 w 895"/>
                <a:gd name="T15" fmla="*/ 607 h 1141"/>
                <a:gd name="T16" fmla="*/ 718 w 895"/>
                <a:gd name="T17" fmla="*/ 575 h 1141"/>
                <a:gd name="T18" fmla="*/ 801 w 895"/>
                <a:gd name="T19" fmla="*/ 615 h 1141"/>
                <a:gd name="T20" fmla="*/ 869 w 895"/>
                <a:gd name="T21" fmla="*/ 685 h 1141"/>
                <a:gd name="T22" fmla="*/ 893 w 895"/>
                <a:gd name="T23" fmla="*/ 761 h 1141"/>
                <a:gd name="T24" fmla="*/ 885 w 895"/>
                <a:gd name="T25" fmla="*/ 853 h 1141"/>
                <a:gd name="T26" fmla="*/ 877 w 895"/>
                <a:gd name="T27" fmla="*/ 947 h 1141"/>
                <a:gd name="T28" fmla="*/ 850 w 895"/>
                <a:gd name="T29" fmla="*/ 1020 h 1141"/>
                <a:gd name="T30" fmla="*/ 755 w 895"/>
                <a:gd name="T31" fmla="*/ 998 h 1141"/>
                <a:gd name="T32" fmla="*/ 672 w 895"/>
                <a:gd name="T33" fmla="*/ 1055 h 1141"/>
                <a:gd name="T34" fmla="*/ 602 w 895"/>
                <a:gd name="T35" fmla="*/ 1087 h 1141"/>
                <a:gd name="T36" fmla="*/ 564 w 895"/>
                <a:gd name="T37" fmla="*/ 1079 h 1141"/>
                <a:gd name="T38" fmla="*/ 496 w 895"/>
                <a:gd name="T39" fmla="*/ 1109 h 1141"/>
                <a:gd name="T40" fmla="*/ 432 w 895"/>
                <a:gd name="T41" fmla="*/ 1103 h 1141"/>
                <a:gd name="T42" fmla="*/ 445 w 895"/>
                <a:gd name="T43" fmla="*/ 987 h 1141"/>
                <a:gd name="T44" fmla="*/ 505 w 895"/>
                <a:gd name="T45" fmla="*/ 1004 h 1141"/>
                <a:gd name="T46" fmla="*/ 545 w 895"/>
                <a:gd name="T47" fmla="*/ 1014 h 1141"/>
                <a:gd name="T48" fmla="*/ 593 w 895"/>
                <a:gd name="T49" fmla="*/ 979 h 1141"/>
                <a:gd name="T50" fmla="*/ 591 w 895"/>
                <a:gd name="T51" fmla="*/ 898 h 1141"/>
                <a:gd name="T52" fmla="*/ 596 w 895"/>
                <a:gd name="T53" fmla="*/ 839 h 1141"/>
                <a:gd name="T54" fmla="*/ 577 w 895"/>
                <a:gd name="T55" fmla="*/ 785 h 1141"/>
                <a:gd name="T56" fmla="*/ 642 w 895"/>
                <a:gd name="T57" fmla="*/ 729 h 1141"/>
                <a:gd name="T58" fmla="*/ 680 w 895"/>
                <a:gd name="T59" fmla="*/ 774 h 1141"/>
                <a:gd name="T60" fmla="*/ 656 w 895"/>
                <a:gd name="T61" fmla="*/ 702 h 1141"/>
                <a:gd name="T62" fmla="*/ 599 w 895"/>
                <a:gd name="T63" fmla="*/ 675 h 1141"/>
                <a:gd name="T64" fmla="*/ 580 w 895"/>
                <a:gd name="T65" fmla="*/ 645 h 1141"/>
                <a:gd name="T66" fmla="*/ 540 w 895"/>
                <a:gd name="T67" fmla="*/ 618 h 1141"/>
                <a:gd name="T68" fmla="*/ 553 w 895"/>
                <a:gd name="T69" fmla="*/ 567 h 1141"/>
                <a:gd name="T70" fmla="*/ 499 w 895"/>
                <a:gd name="T71" fmla="*/ 618 h 1141"/>
                <a:gd name="T72" fmla="*/ 537 w 895"/>
                <a:gd name="T73" fmla="*/ 702 h 1141"/>
                <a:gd name="T74" fmla="*/ 580 w 895"/>
                <a:gd name="T75" fmla="*/ 769 h 1141"/>
                <a:gd name="T76" fmla="*/ 534 w 895"/>
                <a:gd name="T77" fmla="*/ 807 h 1141"/>
                <a:gd name="T78" fmla="*/ 548 w 895"/>
                <a:gd name="T79" fmla="*/ 888 h 1141"/>
                <a:gd name="T80" fmla="*/ 456 w 895"/>
                <a:gd name="T81" fmla="*/ 888 h 1141"/>
                <a:gd name="T82" fmla="*/ 364 w 895"/>
                <a:gd name="T83" fmla="*/ 866 h 1141"/>
                <a:gd name="T84" fmla="*/ 286 w 895"/>
                <a:gd name="T85" fmla="*/ 812 h 1141"/>
                <a:gd name="T86" fmla="*/ 213 w 895"/>
                <a:gd name="T87" fmla="*/ 764 h 1141"/>
                <a:gd name="T88" fmla="*/ 159 w 895"/>
                <a:gd name="T89" fmla="*/ 758 h 1141"/>
                <a:gd name="T90" fmla="*/ 95 w 895"/>
                <a:gd name="T91" fmla="*/ 737 h 1141"/>
                <a:gd name="T92" fmla="*/ 76 w 895"/>
                <a:gd name="T93" fmla="*/ 691 h 1141"/>
                <a:gd name="T94" fmla="*/ 0 w 895"/>
                <a:gd name="T95" fmla="*/ 677 h 1141"/>
                <a:gd name="T96" fmla="*/ 16 w 895"/>
                <a:gd name="T97" fmla="*/ 599 h 1141"/>
                <a:gd name="T98" fmla="*/ 52 w 895"/>
                <a:gd name="T99" fmla="*/ 526 h 1141"/>
                <a:gd name="T100" fmla="*/ 62 w 895"/>
                <a:gd name="T101" fmla="*/ 448 h 1141"/>
                <a:gd name="T102" fmla="*/ 108 w 895"/>
                <a:gd name="T103" fmla="*/ 443 h 1141"/>
                <a:gd name="T104" fmla="*/ 54 w 895"/>
                <a:gd name="T105" fmla="*/ 416 h 1141"/>
                <a:gd name="T106" fmla="*/ 95 w 895"/>
                <a:gd name="T107" fmla="*/ 381 h 1141"/>
                <a:gd name="T108" fmla="*/ 65 w 895"/>
                <a:gd name="T109" fmla="*/ 305 h 1141"/>
                <a:gd name="T110" fmla="*/ 87 w 895"/>
                <a:gd name="T111" fmla="*/ 238 h 1141"/>
                <a:gd name="T112" fmla="*/ 81 w 895"/>
                <a:gd name="T113" fmla="*/ 173 h 1141"/>
                <a:gd name="T114" fmla="*/ 135 w 895"/>
                <a:gd name="T115" fmla="*/ 92 h 1141"/>
                <a:gd name="T116" fmla="*/ 203 w 895"/>
                <a:gd name="T117" fmla="*/ 127 h 1141"/>
                <a:gd name="T118" fmla="*/ 292 w 895"/>
                <a:gd name="T119" fmla="*/ 149 h 1141"/>
                <a:gd name="T120" fmla="*/ 391 w 895"/>
                <a:gd name="T121" fmla="*/ 100 h 1141"/>
                <a:gd name="T122" fmla="*/ 472 w 895"/>
                <a:gd name="T123" fmla="*/ 54 h 114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95" h="1141">
                  <a:moveTo>
                    <a:pt x="518" y="0"/>
                  </a:moveTo>
                  <a:lnTo>
                    <a:pt x="523" y="0"/>
                  </a:lnTo>
                  <a:lnTo>
                    <a:pt x="529" y="3"/>
                  </a:lnTo>
                  <a:lnTo>
                    <a:pt x="534" y="6"/>
                  </a:lnTo>
                  <a:lnTo>
                    <a:pt x="540" y="11"/>
                  </a:lnTo>
                  <a:lnTo>
                    <a:pt x="548" y="19"/>
                  </a:lnTo>
                  <a:lnTo>
                    <a:pt x="553" y="27"/>
                  </a:lnTo>
                  <a:lnTo>
                    <a:pt x="558" y="38"/>
                  </a:lnTo>
                  <a:lnTo>
                    <a:pt x="561" y="49"/>
                  </a:lnTo>
                  <a:lnTo>
                    <a:pt x="561" y="54"/>
                  </a:lnTo>
                  <a:lnTo>
                    <a:pt x="561" y="60"/>
                  </a:lnTo>
                  <a:lnTo>
                    <a:pt x="561" y="68"/>
                  </a:lnTo>
                  <a:lnTo>
                    <a:pt x="561" y="73"/>
                  </a:lnTo>
                  <a:lnTo>
                    <a:pt x="558" y="84"/>
                  </a:lnTo>
                  <a:lnTo>
                    <a:pt x="553" y="98"/>
                  </a:lnTo>
                  <a:lnTo>
                    <a:pt x="548" y="106"/>
                  </a:lnTo>
                  <a:lnTo>
                    <a:pt x="542" y="116"/>
                  </a:lnTo>
                  <a:lnTo>
                    <a:pt x="534" y="127"/>
                  </a:lnTo>
                  <a:lnTo>
                    <a:pt x="526" y="135"/>
                  </a:lnTo>
                  <a:lnTo>
                    <a:pt x="515" y="143"/>
                  </a:lnTo>
                  <a:lnTo>
                    <a:pt x="505" y="149"/>
                  </a:lnTo>
                  <a:lnTo>
                    <a:pt x="510" y="154"/>
                  </a:lnTo>
                  <a:lnTo>
                    <a:pt x="513" y="165"/>
                  </a:lnTo>
                  <a:lnTo>
                    <a:pt x="513" y="173"/>
                  </a:lnTo>
                  <a:lnTo>
                    <a:pt x="513" y="184"/>
                  </a:lnTo>
                  <a:lnTo>
                    <a:pt x="507" y="192"/>
                  </a:lnTo>
                  <a:lnTo>
                    <a:pt x="502" y="197"/>
                  </a:lnTo>
                  <a:lnTo>
                    <a:pt x="494" y="203"/>
                  </a:lnTo>
                  <a:lnTo>
                    <a:pt x="486" y="205"/>
                  </a:lnTo>
                  <a:lnTo>
                    <a:pt x="491" y="211"/>
                  </a:lnTo>
                  <a:lnTo>
                    <a:pt x="496" y="222"/>
                  </a:lnTo>
                  <a:lnTo>
                    <a:pt x="499" y="230"/>
                  </a:lnTo>
                  <a:lnTo>
                    <a:pt x="499" y="240"/>
                  </a:lnTo>
                  <a:lnTo>
                    <a:pt x="496" y="249"/>
                  </a:lnTo>
                  <a:lnTo>
                    <a:pt x="491" y="257"/>
                  </a:lnTo>
                  <a:lnTo>
                    <a:pt x="483" y="262"/>
                  </a:lnTo>
                  <a:lnTo>
                    <a:pt x="475" y="262"/>
                  </a:lnTo>
                  <a:lnTo>
                    <a:pt x="483" y="267"/>
                  </a:lnTo>
                  <a:lnTo>
                    <a:pt x="488" y="278"/>
                  </a:lnTo>
                  <a:lnTo>
                    <a:pt x="494" y="289"/>
                  </a:lnTo>
                  <a:lnTo>
                    <a:pt x="494" y="300"/>
                  </a:lnTo>
                  <a:lnTo>
                    <a:pt x="494" y="308"/>
                  </a:lnTo>
                  <a:lnTo>
                    <a:pt x="488" y="316"/>
                  </a:lnTo>
                  <a:lnTo>
                    <a:pt x="486" y="319"/>
                  </a:lnTo>
                  <a:lnTo>
                    <a:pt x="483" y="321"/>
                  </a:lnTo>
                  <a:lnTo>
                    <a:pt x="478" y="324"/>
                  </a:lnTo>
                  <a:lnTo>
                    <a:pt x="472" y="327"/>
                  </a:lnTo>
                  <a:lnTo>
                    <a:pt x="478" y="332"/>
                  </a:lnTo>
                  <a:lnTo>
                    <a:pt x="486" y="340"/>
                  </a:lnTo>
                  <a:lnTo>
                    <a:pt x="488" y="348"/>
                  </a:lnTo>
                  <a:lnTo>
                    <a:pt x="494" y="359"/>
                  </a:lnTo>
                  <a:lnTo>
                    <a:pt x="491" y="370"/>
                  </a:lnTo>
                  <a:lnTo>
                    <a:pt x="488" y="378"/>
                  </a:lnTo>
                  <a:lnTo>
                    <a:pt x="480" y="386"/>
                  </a:lnTo>
                  <a:lnTo>
                    <a:pt x="472" y="392"/>
                  </a:lnTo>
                  <a:lnTo>
                    <a:pt x="478" y="397"/>
                  </a:lnTo>
                  <a:lnTo>
                    <a:pt x="483" y="405"/>
                  </a:lnTo>
                  <a:lnTo>
                    <a:pt x="491" y="410"/>
                  </a:lnTo>
                  <a:lnTo>
                    <a:pt x="496" y="418"/>
                  </a:lnTo>
                  <a:lnTo>
                    <a:pt x="505" y="424"/>
                  </a:lnTo>
                  <a:lnTo>
                    <a:pt x="510" y="432"/>
                  </a:lnTo>
                  <a:lnTo>
                    <a:pt x="515" y="440"/>
                  </a:lnTo>
                  <a:lnTo>
                    <a:pt x="523" y="445"/>
                  </a:lnTo>
                  <a:lnTo>
                    <a:pt x="529" y="454"/>
                  </a:lnTo>
                  <a:lnTo>
                    <a:pt x="534" y="462"/>
                  </a:lnTo>
                  <a:lnTo>
                    <a:pt x="542" y="467"/>
                  </a:lnTo>
                  <a:lnTo>
                    <a:pt x="548" y="475"/>
                  </a:lnTo>
                  <a:lnTo>
                    <a:pt x="553" y="480"/>
                  </a:lnTo>
                  <a:lnTo>
                    <a:pt x="561" y="489"/>
                  </a:lnTo>
                  <a:lnTo>
                    <a:pt x="567" y="497"/>
                  </a:lnTo>
                  <a:lnTo>
                    <a:pt x="572" y="505"/>
                  </a:lnTo>
                  <a:lnTo>
                    <a:pt x="580" y="510"/>
                  </a:lnTo>
                  <a:lnTo>
                    <a:pt x="585" y="516"/>
                  </a:lnTo>
                  <a:lnTo>
                    <a:pt x="591" y="524"/>
                  </a:lnTo>
                  <a:lnTo>
                    <a:pt x="596" y="532"/>
                  </a:lnTo>
                  <a:lnTo>
                    <a:pt x="604" y="537"/>
                  </a:lnTo>
                  <a:lnTo>
                    <a:pt x="610" y="543"/>
                  </a:lnTo>
                  <a:lnTo>
                    <a:pt x="618" y="551"/>
                  </a:lnTo>
                  <a:lnTo>
                    <a:pt x="623" y="556"/>
                  </a:lnTo>
                  <a:lnTo>
                    <a:pt x="629" y="561"/>
                  </a:lnTo>
                  <a:lnTo>
                    <a:pt x="637" y="567"/>
                  </a:lnTo>
                  <a:lnTo>
                    <a:pt x="642" y="572"/>
                  </a:lnTo>
                  <a:lnTo>
                    <a:pt x="650" y="580"/>
                  </a:lnTo>
                  <a:lnTo>
                    <a:pt x="656" y="586"/>
                  </a:lnTo>
                  <a:lnTo>
                    <a:pt x="664" y="591"/>
                  </a:lnTo>
                  <a:lnTo>
                    <a:pt x="672" y="596"/>
                  </a:lnTo>
                  <a:lnTo>
                    <a:pt x="680" y="602"/>
                  </a:lnTo>
                  <a:lnTo>
                    <a:pt x="680" y="607"/>
                  </a:lnTo>
                  <a:lnTo>
                    <a:pt x="680" y="613"/>
                  </a:lnTo>
                  <a:lnTo>
                    <a:pt x="680" y="618"/>
                  </a:lnTo>
                  <a:lnTo>
                    <a:pt x="682" y="626"/>
                  </a:lnTo>
                  <a:lnTo>
                    <a:pt x="680" y="613"/>
                  </a:lnTo>
                  <a:lnTo>
                    <a:pt x="682" y="605"/>
                  </a:lnTo>
                  <a:lnTo>
                    <a:pt x="685" y="596"/>
                  </a:lnTo>
                  <a:lnTo>
                    <a:pt x="691" y="591"/>
                  </a:lnTo>
                  <a:lnTo>
                    <a:pt x="696" y="583"/>
                  </a:lnTo>
                  <a:lnTo>
                    <a:pt x="704" y="580"/>
                  </a:lnTo>
                  <a:lnTo>
                    <a:pt x="709" y="575"/>
                  </a:lnTo>
                  <a:lnTo>
                    <a:pt x="718" y="575"/>
                  </a:lnTo>
                  <a:lnTo>
                    <a:pt x="726" y="572"/>
                  </a:lnTo>
                  <a:lnTo>
                    <a:pt x="734" y="572"/>
                  </a:lnTo>
                  <a:lnTo>
                    <a:pt x="744" y="575"/>
                  </a:lnTo>
                  <a:lnTo>
                    <a:pt x="753" y="578"/>
                  </a:lnTo>
                  <a:lnTo>
                    <a:pt x="761" y="580"/>
                  </a:lnTo>
                  <a:lnTo>
                    <a:pt x="766" y="586"/>
                  </a:lnTo>
                  <a:lnTo>
                    <a:pt x="774" y="591"/>
                  </a:lnTo>
                  <a:lnTo>
                    <a:pt x="782" y="602"/>
                  </a:lnTo>
                  <a:lnTo>
                    <a:pt x="788" y="605"/>
                  </a:lnTo>
                  <a:lnTo>
                    <a:pt x="793" y="610"/>
                  </a:lnTo>
                  <a:lnTo>
                    <a:pt x="801" y="615"/>
                  </a:lnTo>
                  <a:lnTo>
                    <a:pt x="809" y="621"/>
                  </a:lnTo>
                  <a:lnTo>
                    <a:pt x="817" y="623"/>
                  </a:lnTo>
                  <a:lnTo>
                    <a:pt x="825" y="629"/>
                  </a:lnTo>
                  <a:lnTo>
                    <a:pt x="833" y="634"/>
                  </a:lnTo>
                  <a:lnTo>
                    <a:pt x="842" y="640"/>
                  </a:lnTo>
                  <a:lnTo>
                    <a:pt x="850" y="645"/>
                  </a:lnTo>
                  <a:lnTo>
                    <a:pt x="855" y="653"/>
                  </a:lnTo>
                  <a:lnTo>
                    <a:pt x="860" y="658"/>
                  </a:lnTo>
                  <a:lnTo>
                    <a:pt x="866" y="667"/>
                  </a:lnTo>
                  <a:lnTo>
                    <a:pt x="869" y="675"/>
                  </a:lnTo>
                  <a:lnTo>
                    <a:pt x="869" y="685"/>
                  </a:lnTo>
                  <a:lnTo>
                    <a:pt x="869" y="688"/>
                  </a:lnTo>
                  <a:lnTo>
                    <a:pt x="869" y="694"/>
                  </a:lnTo>
                  <a:lnTo>
                    <a:pt x="869" y="702"/>
                  </a:lnTo>
                  <a:lnTo>
                    <a:pt x="869" y="707"/>
                  </a:lnTo>
                  <a:lnTo>
                    <a:pt x="874" y="715"/>
                  </a:lnTo>
                  <a:lnTo>
                    <a:pt x="879" y="721"/>
                  </a:lnTo>
                  <a:lnTo>
                    <a:pt x="882" y="729"/>
                  </a:lnTo>
                  <a:lnTo>
                    <a:pt x="887" y="737"/>
                  </a:lnTo>
                  <a:lnTo>
                    <a:pt x="890" y="745"/>
                  </a:lnTo>
                  <a:lnTo>
                    <a:pt x="893" y="753"/>
                  </a:lnTo>
                  <a:lnTo>
                    <a:pt x="893" y="761"/>
                  </a:lnTo>
                  <a:lnTo>
                    <a:pt x="895" y="769"/>
                  </a:lnTo>
                  <a:lnTo>
                    <a:pt x="895" y="777"/>
                  </a:lnTo>
                  <a:lnTo>
                    <a:pt x="895" y="785"/>
                  </a:lnTo>
                  <a:lnTo>
                    <a:pt x="893" y="793"/>
                  </a:lnTo>
                  <a:lnTo>
                    <a:pt x="893" y="801"/>
                  </a:lnTo>
                  <a:lnTo>
                    <a:pt x="890" y="809"/>
                  </a:lnTo>
                  <a:lnTo>
                    <a:pt x="890" y="820"/>
                  </a:lnTo>
                  <a:lnTo>
                    <a:pt x="890" y="828"/>
                  </a:lnTo>
                  <a:lnTo>
                    <a:pt x="887" y="836"/>
                  </a:lnTo>
                  <a:lnTo>
                    <a:pt x="885" y="845"/>
                  </a:lnTo>
                  <a:lnTo>
                    <a:pt x="885" y="853"/>
                  </a:lnTo>
                  <a:lnTo>
                    <a:pt x="879" y="861"/>
                  </a:lnTo>
                  <a:lnTo>
                    <a:pt x="879" y="872"/>
                  </a:lnTo>
                  <a:lnTo>
                    <a:pt x="877" y="880"/>
                  </a:lnTo>
                  <a:lnTo>
                    <a:pt x="877" y="888"/>
                  </a:lnTo>
                  <a:lnTo>
                    <a:pt x="874" y="896"/>
                  </a:lnTo>
                  <a:lnTo>
                    <a:pt x="874" y="907"/>
                  </a:lnTo>
                  <a:lnTo>
                    <a:pt x="874" y="915"/>
                  </a:lnTo>
                  <a:lnTo>
                    <a:pt x="874" y="923"/>
                  </a:lnTo>
                  <a:lnTo>
                    <a:pt x="874" y="931"/>
                  </a:lnTo>
                  <a:lnTo>
                    <a:pt x="874" y="939"/>
                  </a:lnTo>
                  <a:lnTo>
                    <a:pt x="877" y="947"/>
                  </a:lnTo>
                  <a:lnTo>
                    <a:pt x="879" y="958"/>
                  </a:lnTo>
                  <a:lnTo>
                    <a:pt x="882" y="963"/>
                  </a:lnTo>
                  <a:lnTo>
                    <a:pt x="885" y="974"/>
                  </a:lnTo>
                  <a:lnTo>
                    <a:pt x="882" y="982"/>
                  </a:lnTo>
                  <a:lnTo>
                    <a:pt x="882" y="990"/>
                  </a:lnTo>
                  <a:lnTo>
                    <a:pt x="879" y="1001"/>
                  </a:lnTo>
                  <a:lnTo>
                    <a:pt x="879" y="1009"/>
                  </a:lnTo>
                  <a:lnTo>
                    <a:pt x="871" y="1014"/>
                  </a:lnTo>
                  <a:lnTo>
                    <a:pt x="863" y="1020"/>
                  </a:lnTo>
                  <a:lnTo>
                    <a:pt x="855" y="1020"/>
                  </a:lnTo>
                  <a:lnTo>
                    <a:pt x="850" y="1020"/>
                  </a:lnTo>
                  <a:lnTo>
                    <a:pt x="839" y="1012"/>
                  </a:lnTo>
                  <a:lnTo>
                    <a:pt x="831" y="1001"/>
                  </a:lnTo>
                  <a:lnTo>
                    <a:pt x="820" y="990"/>
                  </a:lnTo>
                  <a:lnTo>
                    <a:pt x="809" y="985"/>
                  </a:lnTo>
                  <a:lnTo>
                    <a:pt x="804" y="982"/>
                  </a:lnTo>
                  <a:lnTo>
                    <a:pt x="798" y="985"/>
                  </a:lnTo>
                  <a:lnTo>
                    <a:pt x="788" y="987"/>
                  </a:lnTo>
                  <a:lnTo>
                    <a:pt x="782" y="993"/>
                  </a:lnTo>
                  <a:lnTo>
                    <a:pt x="771" y="996"/>
                  </a:lnTo>
                  <a:lnTo>
                    <a:pt x="763" y="996"/>
                  </a:lnTo>
                  <a:lnTo>
                    <a:pt x="755" y="998"/>
                  </a:lnTo>
                  <a:lnTo>
                    <a:pt x="744" y="1001"/>
                  </a:lnTo>
                  <a:lnTo>
                    <a:pt x="736" y="1004"/>
                  </a:lnTo>
                  <a:lnTo>
                    <a:pt x="726" y="1006"/>
                  </a:lnTo>
                  <a:lnTo>
                    <a:pt x="718" y="1012"/>
                  </a:lnTo>
                  <a:lnTo>
                    <a:pt x="707" y="1014"/>
                  </a:lnTo>
                  <a:lnTo>
                    <a:pt x="699" y="1017"/>
                  </a:lnTo>
                  <a:lnTo>
                    <a:pt x="691" y="1025"/>
                  </a:lnTo>
                  <a:lnTo>
                    <a:pt x="685" y="1031"/>
                  </a:lnTo>
                  <a:lnTo>
                    <a:pt x="680" y="1039"/>
                  </a:lnTo>
                  <a:lnTo>
                    <a:pt x="674" y="1044"/>
                  </a:lnTo>
                  <a:lnTo>
                    <a:pt x="672" y="1055"/>
                  </a:lnTo>
                  <a:lnTo>
                    <a:pt x="672" y="1063"/>
                  </a:lnTo>
                  <a:lnTo>
                    <a:pt x="672" y="1076"/>
                  </a:lnTo>
                  <a:lnTo>
                    <a:pt x="664" y="1076"/>
                  </a:lnTo>
                  <a:lnTo>
                    <a:pt x="658" y="1076"/>
                  </a:lnTo>
                  <a:lnTo>
                    <a:pt x="650" y="1076"/>
                  </a:lnTo>
                  <a:lnTo>
                    <a:pt x="645" y="1079"/>
                  </a:lnTo>
                  <a:lnTo>
                    <a:pt x="634" y="1082"/>
                  </a:lnTo>
                  <a:lnTo>
                    <a:pt x="626" y="1085"/>
                  </a:lnTo>
                  <a:lnTo>
                    <a:pt x="618" y="1085"/>
                  </a:lnTo>
                  <a:lnTo>
                    <a:pt x="610" y="1087"/>
                  </a:lnTo>
                  <a:lnTo>
                    <a:pt x="602" y="1087"/>
                  </a:lnTo>
                  <a:lnTo>
                    <a:pt x="593" y="1087"/>
                  </a:lnTo>
                  <a:lnTo>
                    <a:pt x="588" y="1085"/>
                  </a:lnTo>
                  <a:lnTo>
                    <a:pt x="583" y="1082"/>
                  </a:lnTo>
                  <a:lnTo>
                    <a:pt x="575" y="1079"/>
                  </a:lnTo>
                  <a:lnTo>
                    <a:pt x="572" y="1071"/>
                  </a:lnTo>
                  <a:lnTo>
                    <a:pt x="569" y="1066"/>
                  </a:lnTo>
                  <a:lnTo>
                    <a:pt x="569" y="1055"/>
                  </a:lnTo>
                  <a:lnTo>
                    <a:pt x="569" y="1060"/>
                  </a:lnTo>
                  <a:lnTo>
                    <a:pt x="569" y="1066"/>
                  </a:lnTo>
                  <a:lnTo>
                    <a:pt x="567" y="1071"/>
                  </a:lnTo>
                  <a:lnTo>
                    <a:pt x="564" y="1079"/>
                  </a:lnTo>
                  <a:lnTo>
                    <a:pt x="558" y="1090"/>
                  </a:lnTo>
                  <a:lnTo>
                    <a:pt x="548" y="1101"/>
                  </a:lnTo>
                  <a:lnTo>
                    <a:pt x="542" y="1103"/>
                  </a:lnTo>
                  <a:lnTo>
                    <a:pt x="537" y="1106"/>
                  </a:lnTo>
                  <a:lnTo>
                    <a:pt x="531" y="1109"/>
                  </a:lnTo>
                  <a:lnTo>
                    <a:pt x="526" y="1112"/>
                  </a:lnTo>
                  <a:lnTo>
                    <a:pt x="521" y="1112"/>
                  </a:lnTo>
                  <a:lnTo>
                    <a:pt x="513" y="1112"/>
                  </a:lnTo>
                  <a:lnTo>
                    <a:pt x="507" y="1109"/>
                  </a:lnTo>
                  <a:lnTo>
                    <a:pt x="502" y="1106"/>
                  </a:lnTo>
                  <a:lnTo>
                    <a:pt x="496" y="1109"/>
                  </a:lnTo>
                  <a:lnTo>
                    <a:pt x="491" y="1114"/>
                  </a:lnTo>
                  <a:lnTo>
                    <a:pt x="483" y="1120"/>
                  </a:lnTo>
                  <a:lnTo>
                    <a:pt x="475" y="1125"/>
                  </a:lnTo>
                  <a:lnTo>
                    <a:pt x="464" y="1130"/>
                  </a:lnTo>
                  <a:lnTo>
                    <a:pt x="456" y="1136"/>
                  </a:lnTo>
                  <a:lnTo>
                    <a:pt x="448" y="1138"/>
                  </a:lnTo>
                  <a:lnTo>
                    <a:pt x="445" y="1141"/>
                  </a:lnTo>
                  <a:lnTo>
                    <a:pt x="437" y="1130"/>
                  </a:lnTo>
                  <a:lnTo>
                    <a:pt x="434" y="1122"/>
                  </a:lnTo>
                  <a:lnTo>
                    <a:pt x="432" y="1112"/>
                  </a:lnTo>
                  <a:lnTo>
                    <a:pt x="432" y="1103"/>
                  </a:lnTo>
                  <a:lnTo>
                    <a:pt x="429" y="1093"/>
                  </a:lnTo>
                  <a:lnTo>
                    <a:pt x="429" y="1082"/>
                  </a:lnTo>
                  <a:lnTo>
                    <a:pt x="429" y="1071"/>
                  </a:lnTo>
                  <a:lnTo>
                    <a:pt x="432" y="1060"/>
                  </a:lnTo>
                  <a:lnTo>
                    <a:pt x="432" y="1049"/>
                  </a:lnTo>
                  <a:lnTo>
                    <a:pt x="434" y="1039"/>
                  </a:lnTo>
                  <a:lnTo>
                    <a:pt x="437" y="1028"/>
                  </a:lnTo>
                  <a:lnTo>
                    <a:pt x="440" y="1017"/>
                  </a:lnTo>
                  <a:lnTo>
                    <a:pt x="443" y="1006"/>
                  </a:lnTo>
                  <a:lnTo>
                    <a:pt x="445" y="996"/>
                  </a:lnTo>
                  <a:lnTo>
                    <a:pt x="445" y="987"/>
                  </a:lnTo>
                  <a:lnTo>
                    <a:pt x="451" y="977"/>
                  </a:lnTo>
                  <a:lnTo>
                    <a:pt x="456" y="974"/>
                  </a:lnTo>
                  <a:lnTo>
                    <a:pt x="467" y="974"/>
                  </a:lnTo>
                  <a:lnTo>
                    <a:pt x="478" y="971"/>
                  </a:lnTo>
                  <a:lnTo>
                    <a:pt x="488" y="971"/>
                  </a:lnTo>
                  <a:lnTo>
                    <a:pt x="494" y="974"/>
                  </a:lnTo>
                  <a:lnTo>
                    <a:pt x="502" y="979"/>
                  </a:lnTo>
                  <a:lnTo>
                    <a:pt x="505" y="982"/>
                  </a:lnTo>
                  <a:lnTo>
                    <a:pt x="507" y="987"/>
                  </a:lnTo>
                  <a:lnTo>
                    <a:pt x="507" y="996"/>
                  </a:lnTo>
                  <a:lnTo>
                    <a:pt x="505" y="1004"/>
                  </a:lnTo>
                  <a:lnTo>
                    <a:pt x="499" y="1012"/>
                  </a:lnTo>
                  <a:lnTo>
                    <a:pt x="494" y="1020"/>
                  </a:lnTo>
                  <a:lnTo>
                    <a:pt x="494" y="1031"/>
                  </a:lnTo>
                  <a:lnTo>
                    <a:pt x="499" y="1039"/>
                  </a:lnTo>
                  <a:lnTo>
                    <a:pt x="505" y="1036"/>
                  </a:lnTo>
                  <a:lnTo>
                    <a:pt x="513" y="1031"/>
                  </a:lnTo>
                  <a:lnTo>
                    <a:pt x="518" y="1028"/>
                  </a:lnTo>
                  <a:lnTo>
                    <a:pt x="526" y="1023"/>
                  </a:lnTo>
                  <a:lnTo>
                    <a:pt x="531" y="1020"/>
                  </a:lnTo>
                  <a:lnTo>
                    <a:pt x="540" y="1017"/>
                  </a:lnTo>
                  <a:lnTo>
                    <a:pt x="545" y="1014"/>
                  </a:lnTo>
                  <a:lnTo>
                    <a:pt x="553" y="1012"/>
                  </a:lnTo>
                  <a:lnTo>
                    <a:pt x="558" y="1006"/>
                  </a:lnTo>
                  <a:lnTo>
                    <a:pt x="567" y="1004"/>
                  </a:lnTo>
                  <a:lnTo>
                    <a:pt x="572" y="1001"/>
                  </a:lnTo>
                  <a:lnTo>
                    <a:pt x="580" y="998"/>
                  </a:lnTo>
                  <a:lnTo>
                    <a:pt x="588" y="996"/>
                  </a:lnTo>
                  <a:lnTo>
                    <a:pt x="596" y="993"/>
                  </a:lnTo>
                  <a:lnTo>
                    <a:pt x="602" y="990"/>
                  </a:lnTo>
                  <a:lnTo>
                    <a:pt x="610" y="990"/>
                  </a:lnTo>
                  <a:lnTo>
                    <a:pt x="599" y="985"/>
                  </a:lnTo>
                  <a:lnTo>
                    <a:pt x="593" y="979"/>
                  </a:lnTo>
                  <a:lnTo>
                    <a:pt x="588" y="974"/>
                  </a:lnTo>
                  <a:lnTo>
                    <a:pt x="585" y="969"/>
                  </a:lnTo>
                  <a:lnTo>
                    <a:pt x="583" y="961"/>
                  </a:lnTo>
                  <a:lnTo>
                    <a:pt x="583" y="952"/>
                  </a:lnTo>
                  <a:lnTo>
                    <a:pt x="585" y="944"/>
                  </a:lnTo>
                  <a:lnTo>
                    <a:pt x="585" y="936"/>
                  </a:lnTo>
                  <a:lnTo>
                    <a:pt x="588" y="928"/>
                  </a:lnTo>
                  <a:lnTo>
                    <a:pt x="591" y="920"/>
                  </a:lnTo>
                  <a:lnTo>
                    <a:pt x="591" y="912"/>
                  </a:lnTo>
                  <a:lnTo>
                    <a:pt x="593" y="907"/>
                  </a:lnTo>
                  <a:lnTo>
                    <a:pt x="591" y="898"/>
                  </a:lnTo>
                  <a:lnTo>
                    <a:pt x="591" y="890"/>
                  </a:lnTo>
                  <a:lnTo>
                    <a:pt x="588" y="882"/>
                  </a:lnTo>
                  <a:lnTo>
                    <a:pt x="585" y="877"/>
                  </a:lnTo>
                  <a:lnTo>
                    <a:pt x="585" y="872"/>
                  </a:lnTo>
                  <a:lnTo>
                    <a:pt x="585" y="869"/>
                  </a:lnTo>
                  <a:lnTo>
                    <a:pt x="588" y="861"/>
                  </a:lnTo>
                  <a:lnTo>
                    <a:pt x="591" y="855"/>
                  </a:lnTo>
                  <a:lnTo>
                    <a:pt x="591" y="850"/>
                  </a:lnTo>
                  <a:lnTo>
                    <a:pt x="593" y="845"/>
                  </a:lnTo>
                  <a:lnTo>
                    <a:pt x="596" y="839"/>
                  </a:lnTo>
                  <a:lnTo>
                    <a:pt x="591" y="836"/>
                  </a:lnTo>
                  <a:lnTo>
                    <a:pt x="585" y="834"/>
                  </a:lnTo>
                  <a:lnTo>
                    <a:pt x="577" y="834"/>
                  </a:lnTo>
                  <a:lnTo>
                    <a:pt x="575" y="831"/>
                  </a:lnTo>
                  <a:lnTo>
                    <a:pt x="569" y="826"/>
                  </a:lnTo>
                  <a:lnTo>
                    <a:pt x="567" y="823"/>
                  </a:lnTo>
                  <a:lnTo>
                    <a:pt x="564" y="815"/>
                  </a:lnTo>
                  <a:lnTo>
                    <a:pt x="567" y="807"/>
                  </a:lnTo>
                  <a:lnTo>
                    <a:pt x="569" y="801"/>
                  </a:lnTo>
                  <a:lnTo>
                    <a:pt x="572" y="793"/>
                  </a:lnTo>
                  <a:lnTo>
                    <a:pt x="577" y="785"/>
                  </a:lnTo>
                  <a:lnTo>
                    <a:pt x="585" y="777"/>
                  </a:lnTo>
                  <a:lnTo>
                    <a:pt x="591" y="769"/>
                  </a:lnTo>
                  <a:lnTo>
                    <a:pt x="596" y="764"/>
                  </a:lnTo>
                  <a:lnTo>
                    <a:pt x="602" y="756"/>
                  </a:lnTo>
                  <a:lnTo>
                    <a:pt x="607" y="747"/>
                  </a:lnTo>
                  <a:lnTo>
                    <a:pt x="610" y="742"/>
                  </a:lnTo>
                  <a:lnTo>
                    <a:pt x="615" y="737"/>
                  </a:lnTo>
                  <a:lnTo>
                    <a:pt x="623" y="731"/>
                  </a:lnTo>
                  <a:lnTo>
                    <a:pt x="631" y="729"/>
                  </a:lnTo>
                  <a:lnTo>
                    <a:pt x="637" y="726"/>
                  </a:lnTo>
                  <a:lnTo>
                    <a:pt x="642" y="729"/>
                  </a:lnTo>
                  <a:lnTo>
                    <a:pt x="645" y="731"/>
                  </a:lnTo>
                  <a:lnTo>
                    <a:pt x="647" y="737"/>
                  </a:lnTo>
                  <a:lnTo>
                    <a:pt x="653" y="742"/>
                  </a:lnTo>
                  <a:lnTo>
                    <a:pt x="656" y="747"/>
                  </a:lnTo>
                  <a:lnTo>
                    <a:pt x="656" y="753"/>
                  </a:lnTo>
                  <a:lnTo>
                    <a:pt x="658" y="758"/>
                  </a:lnTo>
                  <a:lnTo>
                    <a:pt x="661" y="764"/>
                  </a:lnTo>
                  <a:lnTo>
                    <a:pt x="664" y="769"/>
                  </a:lnTo>
                  <a:lnTo>
                    <a:pt x="669" y="772"/>
                  </a:lnTo>
                  <a:lnTo>
                    <a:pt x="674" y="774"/>
                  </a:lnTo>
                  <a:lnTo>
                    <a:pt x="680" y="774"/>
                  </a:lnTo>
                  <a:lnTo>
                    <a:pt x="688" y="772"/>
                  </a:lnTo>
                  <a:lnTo>
                    <a:pt x="680" y="764"/>
                  </a:lnTo>
                  <a:lnTo>
                    <a:pt x="677" y="758"/>
                  </a:lnTo>
                  <a:lnTo>
                    <a:pt x="674" y="753"/>
                  </a:lnTo>
                  <a:lnTo>
                    <a:pt x="672" y="745"/>
                  </a:lnTo>
                  <a:lnTo>
                    <a:pt x="666" y="737"/>
                  </a:lnTo>
                  <a:lnTo>
                    <a:pt x="666" y="729"/>
                  </a:lnTo>
                  <a:lnTo>
                    <a:pt x="664" y="721"/>
                  </a:lnTo>
                  <a:lnTo>
                    <a:pt x="664" y="715"/>
                  </a:lnTo>
                  <a:lnTo>
                    <a:pt x="658" y="707"/>
                  </a:lnTo>
                  <a:lnTo>
                    <a:pt x="656" y="702"/>
                  </a:lnTo>
                  <a:lnTo>
                    <a:pt x="653" y="696"/>
                  </a:lnTo>
                  <a:lnTo>
                    <a:pt x="647" y="694"/>
                  </a:lnTo>
                  <a:lnTo>
                    <a:pt x="642" y="691"/>
                  </a:lnTo>
                  <a:lnTo>
                    <a:pt x="637" y="694"/>
                  </a:lnTo>
                  <a:lnTo>
                    <a:pt x="629" y="694"/>
                  </a:lnTo>
                  <a:lnTo>
                    <a:pt x="620" y="699"/>
                  </a:lnTo>
                  <a:lnTo>
                    <a:pt x="610" y="694"/>
                  </a:lnTo>
                  <a:lnTo>
                    <a:pt x="602" y="691"/>
                  </a:lnTo>
                  <a:lnTo>
                    <a:pt x="599" y="685"/>
                  </a:lnTo>
                  <a:lnTo>
                    <a:pt x="596" y="683"/>
                  </a:lnTo>
                  <a:lnTo>
                    <a:pt x="599" y="675"/>
                  </a:lnTo>
                  <a:lnTo>
                    <a:pt x="604" y="667"/>
                  </a:lnTo>
                  <a:lnTo>
                    <a:pt x="610" y="658"/>
                  </a:lnTo>
                  <a:lnTo>
                    <a:pt x="618" y="650"/>
                  </a:lnTo>
                  <a:lnTo>
                    <a:pt x="618" y="640"/>
                  </a:lnTo>
                  <a:lnTo>
                    <a:pt x="615" y="632"/>
                  </a:lnTo>
                  <a:lnTo>
                    <a:pt x="607" y="632"/>
                  </a:lnTo>
                  <a:lnTo>
                    <a:pt x="602" y="634"/>
                  </a:lnTo>
                  <a:lnTo>
                    <a:pt x="596" y="637"/>
                  </a:lnTo>
                  <a:lnTo>
                    <a:pt x="591" y="640"/>
                  </a:lnTo>
                  <a:lnTo>
                    <a:pt x="585" y="642"/>
                  </a:lnTo>
                  <a:lnTo>
                    <a:pt x="580" y="645"/>
                  </a:lnTo>
                  <a:lnTo>
                    <a:pt x="572" y="648"/>
                  </a:lnTo>
                  <a:lnTo>
                    <a:pt x="567" y="650"/>
                  </a:lnTo>
                  <a:lnTo>
                    <a:pt x="561" y="650"/>
                  </a:lnTo>
                  <a:lnTo>
                    <a:pt x="553" y="650"/>
                  </a:lnTo>
                  <a:lnTo>
                    <a:pt x="548" y="650"/>
                  </a:lnTo>
                  <a:lnTo>
                    <a:pt x="545" y="650"/>
                  </a:lnTo>
                  <a:lnTo>
                    <a:pt x="542" y="645"/>
                  </a:lnTo>
                  <a:lnTo>
                    <a:pt x="540" y="640"/>
                  </a:lnTo>
                  <a:lnTo>
                    <a:pt x="537" y="634"/>
                  </a:lnTo>
                  <a:lnTo>
                    <a:pt x="537" y="626"/>
                  </a:lnTo>
                  <a:lnTo>
                    <a:pt x="540" y="618"/>
                  </a:lnTo>
                  <a:lnTo>
                    <a:pt x="548" y="613"/>
                  </a:lnTo>
                  <a:lnTo>
                    <a:pt x="553" y="605"/>
                  </a:lnTo>
                  <a:lnTo>
                    <a:pt x="558" y="596"/>
                  </a:lnTo>
                  <a:lnTo>
                    <a:pt x="564" y="591"/>
                  </a:lnTo>
                  <a:lnTo>
                    <a:pt x="572" y="583"/>
                  </a:lnTo>
                  <a:lnTo>
                    <a:pt x="577" y="578"/>
                  </a:lnTo>
                  <a:lnTo>
                    <a:pt x="580" y="575"/>
                  </a:lnTo>
                  <a:lnTo>
                    <a:pt x="572" y="569"/>
                  </a:lnTo>
                  <a:lnTo>
                    <a:pt x="564" y="569"/>
                  </a:lnTo>
                  <a:lnTo>
                    <a:pt x="558" y="567"/>
                  </a:lnTo>
                  <a:lnTo>
                    <a:pt x="553" y="567"/>
                  </a:lnTo>
                  <a:lnTo>
                    <a:pt x="540" y="569"/>
                  </a:lnTo>
                  <a:lnTo>
                    <a:pt x="531" y="578"/>
                  </a:lnTo>
                  <a:lnTo>
                    <a:pt x="521" y="586"/>
                  </a:lnTo>
                  <a:lnTo>
                    <a:pt x="510" y="594"/>
                  </a:lnTo>
                  <a:lnTo>
                    <a:pt x="505" y="596"/>
                  </a:lnTo>
                  <a:lnTo>
                    <a:pt x="499" y="596"/>
                  </a:lnTo>
                  <a:lnTo>
                    <a:pt x="494" y="596"/>
                  </a:lnTo>
                  <a:lnTo>
                    <a:pt x="488" y="596"/>
                  </a:lnTo>
                  <a:lnTo>
                    <a:pt x="491" y="602"/>
                  </a:lnTo>
                  <a:lnTo>
                    <a:pt x="496" y="610"/>
                  </a:lnTo>
                  <a:lnTo>
                    <a:pt x="499" y="618"/>
                  </a:lnTo>
                  <a:lnTo>
                    <a:pt x="502" y="626"/>
                  </a:lnTo>
                  <a:lnTo>
                    <a:pt x="505" y="634"/>
                  </a:lnTo>
                  <a:lnTo>
                    <a:pt x="507" y="645"/>
                  </a:lnTo>
                  <a:lnTo>
                    <a:pt x="510" y="653"/>
                  </a:lnTo>
                  <a:lnTo>
                    <a:pt x="513" y="661"/>
                  </a:lnTo>
                  <a:lnTo>
                    <a:pt x="515" y="669"/>
                  </a:lnTo>
                  <a:lnTo>
                    <a:pt x="518" y="677"/>
                  </a:lnTo>
                  <a:lnTo>
                    <a:pt x="521" y="683"/>
                  </a:lnTo>
                  <a:lnTo>
                    <a:pt x="526" y="691"/>
                  </a:lnTo>
                  <a:lnTo>
                    <a:pt x="531" y="696"/>
                  </a:lnTo>
                  <a:lnTo>
                    <a:pt x="537" y="702"/>
                  </a:lnTo>
                  <a:lnTo>
                    <a:pt x="545" y="704"/>
                  </a:lnTo>
                  <a:lnTo>
                    <a:pt x="556" y="707"/>
                  </a:lnTo>
                  <a:lnTo>
                    <a:pt x="564" y="710"/>
                  </a:lnTo>
                  <a:lnTo>
                    <a:pt x="572" y="718"/>
                  </a:lnTo>
                  <a:lnTo>
                    <a:pt x="580" y="723"/>
                  </a:lnTo>
                  <a:lnTo>
                    <a:pt x="591" y="729"/>
                  </a:lnTo>
                  <a:lnTo>
                    <a:pt x="591" y="737"/>
                  </a:lnTo>
                  <a:lnTo>
                    <a:pt x="591" y="745"/>
                  </a:lnTo>
                  <a:lnTo>
                    <a:pt x="588" y="753"/>
                  </a:lnTo>
                  <a:lnTo>
                    <a:pt x="585" y="758"/>
                  </a:lnTo>
                  <a:lnTo>
                    <a:pt x="580" y="769"/>
                  </a:lnTo>
                  <a:lnTo>
                    <a:pt x="569" y="777"/>
                  </a:lnTo>
                  <a:lnTo>
                    <a:pt x="561" y="780"/>
                  </a:lnTo>
                  <a:lnTo>
                    <a:pt x="553" y="785"/>
                  </a:lnTo>
                  <a:lnTo>
                    <a:pt x="545" y="785"/>
                  </a:lnTo>
                  <a:lnTo>
                    <a:pt x="540" y="791"/>
                  </a:lnTo>
                  <a:lnTo>
                    <a:pt x="531" y="791"/>
                  </a:lnTo>
                  <a:lnTo>
                    <a:pt x="523" y="793"/>
                  </a:lnTo>
                  <a:lnTo>
                    <a:pt x="518" y="796"/>
                  </a:lnTo>
                  <a:lnTo>
                    <a:pt x="513" y="799"/>
                  </a:lnTo>
                  <a:lnTo>
                    <a:pt x="521" y="801"/>
                  </a:lnTo>
                  <a:lnTo>
                    <a:pt x="534" y="807"/>
                  </a:lnTo>
                  <a:lnTo>
                    <a:pt x="542" y="812"/>
                  </a:lnTo>
                  <a:lnTo>
                    <a:pt x="553" y="823"/>
                  </a:lnTo>
                  <a:lnTo>
                    <a:pt x="561" y="834"/>
                  </a:lnTo>
                  <a:lnTo>
                    <a:pt x="567" y="845"/>
                  </a:lnTo>
                  <a:lnTo>
                    <a:pt x="567" y="850"/>
                  </a:lnTo>
                  <a:lnTo>
                    <a:pt x="567" y="855"/>
                  </a:lnTo>
                  <a:lnTo>
                    <a:pt x="567" y="863"/>
                  </a:lnTo>
                  <a:lnTo>
                    <a:pt x="564" y="869"/>
                  </a:lnTo>
                  <a:lnTo>
                    <a:pt x="558" y="877"/>
                  </a:lnTo>
                  <a:lnTo>
                    <a:pt x="553" y="882"/>
                  </a:lnTo>
                  <a:lnTo>
                    <a:pt x="548" y="888"/>
                  </a:lnTo>
                  <a:lnTo>
                    <a:pt x="542" y="888"/>
                  </a:lnTo>
                  <a:lnTo>
                    <a:pt x="531" y="888"/>
                  </a:lnTo>
                  <a:lnTo>
                    <a:pt x="521" y="882"/>
                  </a:lnTo>
                  <a:lnTo>
                    <a:pt x="510" y="877"/>
                  </a:lnTo>
                  <a:lnTo>
                    <a:pt x="499" y="874"/>
                  </a:lnTo>
                  <a:lnTo>
                    <a:pt x="494" y="872"/>
                  </a:lnTo>
                  <a:lnTo>
                    <a:pt x="488" y="874"/>
                  </a:lnTo>
                  <a:lnTo>
                    <a:pt x="483" y="877"/>
                  </a:lnTo>
                  <a:lnTo>
                    <a:pt x="478" y="882"/>
                  </a:lnTo>
                  <a:lnTo>
                    <a:pt x="467" y="885"/>
                  </a:lnTo>
                  <a:lnTo>
                    <a:pt x="456" y="888"/>
                  </a:lnTo>
                  <a:lnTo>
                    <a:pt x="448" y="888"/>
                  </a:lnTo>
                  <a:lnTo>
                    <a:pt x="440" y="888"/>
                  </a:lnTo>
                  <a:lnTo>
                    <a:pt x="429" y="885"/>
                  </a:lnTo>
                  <a:lnTo>
                    <a:pt x="421" y="885"/>
                  </a:lnTo>
                  <a:lnTo>
                    <a:pt x="413" y="882"/>
                  </a:lnTo>
                  <a:lnTo>
                    <a:pt x="405" y="882"/>
                  </a:lnTo>
                  <a:lnTo>
                    <a:pt x="397" y="880"/>
                  </a:lnTo>
                  <a:lnTo>
                    <a:pt x="389" y="877"/>
                  </a:lnTo>
                  <a:lnTo>
                    <a:pt x="380" y="872"/>
                  </a:lnTo>
                  <a:lnTo>
                    <a:pt x="372" y="869"/>
                  </a:lnTo>
                  <a:lnTo>
                    <a:pt x="364" y="866"/>
                  </a:lnTo>
                  <a:lnTo>
                    <a:pt x="359" y="861"/>
                  </a:lnTo>
                  <a:lnTo>
                    <a:pt x="351" y="855"/>
                  </a:lnTo>
                  <a:lnTo>
                    <a:pt x="343" y="853"/>
                  </a:lnTo>
                  <a:lnTo>
                    <a:pt x="335" y="847"/>
                  </a:lnTo>
                  <a:lnTo>
                    <a:pt x="327" y="842"/>
                  </a:lnTo>
                  <a:lnTo>
                    <a:pt x="321" y="836"/>
                  </a:lnTo>
                  <a:lnTo>
                    <a:pt x="313" y="831"/>
                  </a:lnTo>
                  <a:lnTo>
                    <a:pt x="305" y="826"/>
                  </a:lnTo>
                  <a:lnTo>
                    <a:pt x="300" y="820"/>
                  </a:lnTo>
                  <a:lnTo>
                    <a:pt x="292" y="815"/>
                  </a:lnTo>
                  <a:lnTo>
                    <a:pt x="286" y="812"/>
                  </a:lnTo>
                  <a:lnTo>
                    <a:pt x="275" y="807"/>
                  </a:lnTo>
                  <a:lnTo>
                    <a:pt x="270" y="801"/>
                  </a:lnTo>
                  <a:lnTo>
                    <a:pt x="262" y="796"/>
                  </a:lnTo>
                  <a:lnTo>
                    <a:pt x="254" y="793"/>
                  </a:lnTo>
                  <a:lnTo>
                    <a:pt x="246" y="788"/>
                  </a:lnTo>
                  <a:lnTo>
                    <a:pt x="240" y="785"/>
                  </a:lnTo>
                  <a:lnTo>
                    <a:pt x="229" y="780"/>
                  </a:lnTo>
                  <a:lnTo>
                    <a:pt x="224" y="780"/>
                  </a:lnTo>
                  <a:lnTo>
                    <a:pt x="221" y="772"/>
                  </a:lnTo>
                  <a:lnTo>
                    <a:pt x="219" y="766"/>
                  </a:lnTo>
                  <a:lnTo>
                    <a:pt x="213" y="764"/>
                  </a:lnTo>
                  <a:lnTo>
                    <a:pt x="211" y="761"/>
                  </a:lnTo>
                  <a:lnTo>
                    <a:pt x="203" y="756"/>
                  </a:lnTo>
                  <a:lnTo>
                    <a:pt x="194" y="756"/>
                  </a:lnTo>
                  <a:lnTo>
                    <a:pt x="184" y="753"/>
                  </a:lnTo>
                  <a:lnTo>
                    <a:pt x="176" y="753"/>
                  </a:lnTo>
                  <a:lnTo>
                    <a:pt x="167" y="747"/>
                  </a:lnTo>
                  <a:lnTo>
                    <a:pt x="165" y="737"/>
                  </a:lnTo>
                  <a:lnTo>
                    <a:pt x="162" y="742"/>
                  </a:lnTo>
                  <a:lnTo>
                    <a:pt x="162" y="750"/>
                  </a:lnTo>
                  <a:lnTo>
                    <a:pt x="162" y="753"/>
                  </a:lnTo>
                  <a:lnTo>
                    <a:pt x="159" y="758"/>
                  </a:lnTo>
                  <a:lnTo>
                    <a:pt x="157" y="766"/>
                  </a:lnTo>
                  <a:lnTo>
                    <a:pt x="151" y="772"/>
                  </a:lnTo>
                  <a:lnTo>
                    <a:pt x="143" y="774"/>
                  </a:lnTo>
                  <a:lnTo>
                    <a:pt x="135" y="774"/>
                  </a:lnTo>
                  <a:lnTo>
                    <a:pt x="127" y="774"/>
                  </a:lnTo>
                  <a:lnTo>
                    <a:pt x="119" y="772"/>
                  </a:lnTo>
                  <a:lnTo>
                    <a:pt x="111" y="766"/>
                  </a:lnTo>
                  <a:lnTo>
                    <a:pt x="105" y="758"/>
                  </a:lnTo>
                  <a:lnTo>
                    <a:pt x="100" y="753"/>
                  </a:lnTo>
                  <a:lnTo>
                    <a:pt x="97" y="745"/>
                  </a:lnTo>
                  <a:lnTo>
                    <a:pt x="95" y="737"/>
                  </a:lnTo>
                  <a:lnTo>
                    <a:pt x="97" y="726"/>
                  </a:lnTo>
                  <a:lnTo>
                    <a:pt x="100" y="715"/>
                  </a:lnTo>
                  <a:lnTo>
                    <a:pt x="108" y="707"/>
                  </a:lnTo>
                  <a:lnTo>
                    <a:pt x="105" y="699"/>
                  </a:lnTo>
                  <a:lnTo>
                    <a:pt x="103" y="694"/>
                  </a:lnTo>
                  <a:lnTo>
                    <a:pt x="100" y="688"/>
                  </a:lnTo>
                  <a:lnTo>
                    <a:pt x="97" y="680"/>
                  </a:lnTo>
                  <a:lnTo>
                    <a:pt x="92" y="683"/>
                  </a:lnTo>
                  <a:lnTo>
                    <a:pt x="87" y="685"/>
                  </a:lnTo>
                  <a:lnTo>
                    <a:pt x="81" y="688"/>
                  </a:lnTo>
                  <a:lnTo>
                    <a:pt x="76" y="691"/>
                  </a:lnTo>
                  <a:lnTo>
                    <a:pt x="70" y="694"/>
                  </a:lnTo>
                  <a:lnTo>
                    <a:pt x="62" y="694"/>
                  </a:lnTo>
                  <a:lnTo>
                    <a:pt x="57" y="696"/>
                  </a:lnTo>
                  <a:lnTo>
                    <a:pt x="52" y="699"/>
                  </a:lnTo>
                  <a:lnTo>
                    <a:pt x="43" y="699"/>
                  </a:lnTo>
                  <a:lnTo>
                    <a:pt x="38" y="699"/>
                  </a:lnTo>
                  <a:lnTo>
                    <a:pt x="33" y="699"/>
                  </a:lnTo>
                  <a:lnTo>
                    <a:pt x="25" y="699"/>
                  </a:lnTo>
                  <a:lnTo>
                    <a:pt x="14" y="694"/>
                  </a:lnTo>
                  <a:lnTo>
                    <a:pt x="6" y="688"/>
                  </a:lnTo>
                  <a:lnTo>
                    <a:pt x="0" y="677"/>
                  </a:lnTo>
                  <a:lnTo>
                    <a:pt x="0" y="672"/>
                  </a:lnTo>
                  <a:lnTo>
                    <a:pt x="0" y="661"/>
                  </a:lnTo>
                  <a:lnTo>
                    <a:pt x="0" y="656"/>
                  </a:lnTo>
                  <a:lnTo>
                    <a:pt x="0" y="648"/>
                  </a:lnTo>
                  <a:lnTo>
                    <a:pt x="3" y="640"/>
                  </a:lnTo>
                  <a:lnTo>
                    <a:pt x="3" y="634"/>
                  </a:lnTo>
                  <a:lnTo>
                    <a:pt x="6" y="626"/>
                  </a:lnTo>
                  <a:lnTo>
                    <a:pt x="8" y="618"/>
                  </a:lnTo>
                  <a:lnTo>
                    <a:pt x="11" y="613"/>
                  </a:lnTo>
                  <a:lnTo>
                    <a:pt x="14" y="607"/>
                  </a:lnTo>
                  <a:lnTo>
                    <a:pt x="16" y="599"/>
                  </a:lnTo>
                  <a:lnTo>
                    <a:pt x="22" y="594"/>
                  </a:lnTo>
                  <a:lnTo>
                    <a:pt x="25" y="586"/>
                  </a:lnTo>
                  <a:lnTo>
                    <a:pt x="27" y="580"/>
                  </a:lnTo>
                  <a:lnTo>
                    <a:pt x="33" y="575"/>
                  </a:lnTo>
                  <a:lnTo>
                    <a:pt x="35" y="567"/>
                  </a:lnTo>
                  <a:lnTo>
                    <a:pt x="38" y="559"/>
                  </a:lnTo>
                  <a:lnTo>
                    <a:pt x="41" y="553"/>
                  </a:lnTo>
                  <a:lnTo>
                    <a:pt x="43" y="548"/>
                  </a:lnTo>
                  <a:lnTo>
                    <a:pt x="46" y="540"/>
                  </a:lnTo>
                  <a:lnTo>
                    <a:pt x="49" y="534"/>
                  </a:lnTo>
                  <a:lnTo>
                    <a:pt x="52" y="526"/>
                  </a:lnTo>
                  <a:lnTo>
                    <a:pt x="54" y="521"/>
                  </a:lnTo>
                  <a:lnTo>
                    <a:pt x="54" y="513"/>
                  </a:lnTo>
                  <a:lnTo>
                    <a:pt x="57" y="507"/>
                  </a:lnTo>
                  <a:lnTo>
                    <a:pt x="57" y="499"/>
                  </a:lnTo>
                  <a:lnTo>
                    <a:pt x="60" y="494"/>
                  </a:lnTo>
                  <a:lnTo>
                    <a:pt x="57" y="486"/>
                  </a:lnTo>
                  <a:lnTo>
                    <a:pt x="57" y="480"/>
                  </a:lnTo>
                  <a:lnTo>
                    <a:pt x="54" y="472"/>
                  </a:lnTo>
                  <a:lnTo>
                    <a:pt x="54" y="467"/>
                  </a:lnTo>
                  <a:lnTo>
                    <a:pt x="57" y="456"/>
                  </a:lnTo>
                  <a:lnTo>
                    <a:pt x="62" y="448"/>
                  </a:lnTo>
                  <a:lnTo>
                    <a:pt x="65" y="445"/>
                  </a:lnTo>
                  <a:lnTo>
                    <a:pt x="70" y="443"/>
                  </a:lnTo>
                  <a:lnTo>
                    <a:pt x="78" y="443"/>
                  </a:lnTo>
                  <a:lnTo>
                    <a:pt x="89" y="448"/>
                  </a:lnTo>
                  <a:lnTo>
                    <a:pt x="97" y="454"/>
                  </a:lnTo>
                  <a:lnTo>
                    <a:pt x="105" y="459"/>
                  </a:lnTo>
                  <a:lnTo>
                    <a:pt x="114" y="459"/>
                  </a:lnTo>
                  <a:lnTo>
                    <a:pt x="124" y="451"/>
                  </a:lnTo>
                  <a:lnTo>
                    <a:pt x="119" y="448"/>
                  </a:lnTo>
                  <a:lnTo>
                    <a:pt x="114" y="445"/>
                  </a:lnTo>
                  <a:lnTo>
                    <a:pt x="108" y="443"/>
                  </a:lnTo>
                  <a:lnTo>
                    <a:pt x="103" y="440"/>
                  </a:lnTo>
                  <a:lnTo>
                    <a:pt x="97" y="440"/>
                  </a:lnTo>
                  <a:lnTo>
                    <a:pt x="89" y="440"/>
                  </a:lnTo>
                  <a:lnTo>
                    <a:pt x="84" y="437"/>
                  </a:lnTo>
                  <a:lnTo>
                    <a:pt x="78" y="437"/>
                  </a:lnTo>
                  <a:lnTo>
                    <a:pt x="70" y="435"/>
                  </a:lnTo>
                  <a:lnTo>
                    <a:pt x="65" y="432"/>
                  </a:lnTo>
                  <a:lnTo>
                    <a:pt x="62" y="429"/>
                  </a:lnTo>
                  <a:lnTo>
                    <a:pt x="60" y="427"/>
                  </a:lnTo>
                  <a:lnTo>
                    <a:pt x="54" y="421"/>
                  </a:lnTo>
                  <a:lnTo>
                    <a:pt x="54" y="416"/>
                  </a:lnTo>
                  <a:lnTo>
                    <a:pt x="57" y="408"/>
                  </a:lnTo>
                  <a:lnTo>
                    <a:pt x="60" y="400"/>
                  </a:lnTo>
                  <a:lnTo>
                    <a:pt x="62" y="397"/>
                  </a:lnTo>
                  <a:lnTo>
                    <a:pt x="68" y="394"/>
                  </a:lnTo>
                  <a:lnTo>
                    <a:pt x="73" y="392"/>
                  </a:lnTo>
                  <a:lnTo>
                    <a:pt x="81" y="389"/>
                  </a:lnTo>
                  <a:lnTo>
                    <a:pt x="87" y="386"/>
                  </a:lnTo>
                  <a:lnTo>
                    <a:pt x="95" y="383"/>
                  </a:lnTo>
                  <a:lnTo>
                    <a:pt x="100" y="383"/>
                  </a:lnTo>
                  <a:lnTo>
                    <a:pt x="105" y="383"/>
                  </a:lnTo>
                  <a:lnTo>
                    <a:pt x="95" y="381"/>
                  </a:lnTo>
                  <a:lnTo>
                    <a:pt x="84" y="375"/>
                  </a:lnTo>
                  <a:lnTo>
                    <a:pt x="73" y="370"/>
                  </a:lnTo>
                  <a:lnTo>
                    <a:pt x="65" y="359"/>
                  </a:lnTo>
                  <a:lnTo>
                    <a:pt x="57" y="348"/>
                  </a:lnTo>
                  <a:lnTo>
                    <a:pt x="54" y="340"/>
                  </a:lnTo>
                  <a:lnTo>
                    <a:pt x="57" y="335"/>
                  </a:lnTo>
                  <a:lnTo>
                    <a:pt x="60" y="329"/>
                  </a:lnTo>
                  <a:lnTo>
                    <a:pt x="65" y="324"/>
                  </a:lnTo>
                  <a:lnTo>
                    <a:pt x="73" y="321"/>
                  </a:lnTo>
                  <a:lnTo>
                    <a:pt x="68" y="313"/>
                  </a:lnTo>
                  <a:lnTo>
                    <a:pt x="65" y="305"/>
                  </a:lnTo>
                  <a:lnTo>
                    <a:pt x="65" y="300"/>
                  </a:lnTo>
                  <a:lnTo>
                    <a:pt x="65" y="292"/>
                  </a:lnTo>
                  <a:lnTo>
                    <a:pt x="65" y="286"/>
                  </a:lnTo>
                  <a:lnTo>
                    <a:pt x="70" y="281"/>
                  </a:lnTo>
                  <a:lnTo>
                    <a:pt x="73" y="273"/>
                  </a:lnTo>
                  <a:lnTo>
                    <a:pt x="76" y="267"/>
                  </a:lnTo>
                  <a:lnTo>
                    <a:pt x="78" y="262"/>
                  </a:lnTo>
                  <a:lnTo>
                    <a:pt x="81" y="257"/>
                  </a:lnTo>
                  <a:lnTo>
                    <a:pt x="84" y="251"/>
                  </a:lnTo>
                  <a:lnTo>
                    <a:pt x="87" y="246"/>
                  </a:lnTo>
                  <a:lnTo>
                    <a:pt x="87" y="238"/>
                  </a:lnTo>
                  <a:lnTo>
                    <a:pt x="87" y="232"/>
                  </a:lnTo>
                  <a:lnTo>
                    <a:pt x="84" y="227"/>
                  </a:lnTo>
                  <a:lnTo>
                    <a:pt x="81" y="222"/>
                  </a:lnTo>
                  <a:lnTo>
                    <a:pt x="81" y="214"/>
                  </a:lnTo>
                  <a:lnTo>
                    <a:pt x="81" y="208"/>
                  </a:lnTo>
                  <a:lnTo>
                    <a:pt x="81" y="203"/>
                  </a:lnTo>
                  <a:lnTo>
                    <a:pt x="81" y="197"/>
                  </a:lnTo>
                  <a:lnTo>
                    <a:pt x="81" y="189"/>
                  </a:lnTo>
                  <a:lnTo>
                    <a:pt x="81" y="184"/>
                  </a:lnTo>
                  <a:lnTo>
                    <a:pt x="81" y="176"/>
                  </a:lnTo>
                  <a:lnTo>
                    <a:pt x="81" y="173"/>
                  </a:lnTo>
                  <a:lnTo>
                    <a:pt x="81" y="165"/>
                  </a:lnTo>
                  <a:lnTo>
                    <a:pt x="84" y="160"/>
                  </a:lnTo>
                  <a:lnTo>
                    <a:pt x="87" y="151"/>
                  </a:lnTo>
                  <a:lnTo>
                    <a:pt x="89" y="146"/>
                  </a:lnTo>
                  <a:lnTo>
                    <a:pt x="92" y="135"/>
                  </a:lnTo>
                  <a:lnTo>
                    <a:pt x="97" y="125"/>
                  </a:lnTo>
                  <a:lnTo>
                    <a:pt x="103" y="114"/>
                  </a:lnTo>
                  <a:lnTo>
                    <a:pt x="111" y="106"/>
                  </a:lnTo>
                  <a:lnTo>
                    <a:pt x="119" y="98"/>
                  </a:lnTo>
                  <a:lnTo>
                    <a:pt x="130" y="95"/>
                  </a:lnTo>
                  <a:lnTo>
                    <a:pt x="135" y="92"/>
                  </a:lnTo>
                  <a:lnTo>
                    <a:pt x="141" y="92"/>
                  </a:lnTo>
                  <a:lnTo>
                    <a:pt x="146" y="92"/>
                  </a:lnTo>
                  <a:lnTo>
                    <a:pt x="151" y="95"/>
                  </a:lnTo>
                  <a:lnTo>
                    <a:pt x="157" y="95"/>
                  </a:lnTo>
                  <a:lnTo>
                    <a:pt x="162" y="98"/>
                  </a:lnTo>
                  <a:lnTo>
                    <a:pt x="170" y="100"/>
                  </a:lnTo>
                  <a:lnTo>
                    <a:pt x="178" y="106"/>
                  </a:lnTo>
                  <a:lnTo>
                    <a:pt x="181" y="114"/>
                  </a:lnTo>
                  <a:lnTo>
                    <a:pt x="189" y="119"/>
                  </a:lnTo>
                  <a:lnTo>
                    <a:pt x="194" y="125"/>
                  </a:lnTo>
                  <a:lnTo>
                    <a:pt x="203" y="127"/>
                  </a:lnTo>
                  <a:lnTo>
                    <a:pt x="208" y="130"/>
                  </a:lnTo>
                  <a:lnTo>
                    <a:pt x="216" y="133"/>
                  </a:lnTo>
                  <a:lnTo>
                    <a:pt x="224" y="135"/>
                  </a:lnTo>
                  <a:lnTo>
                    <a:pt x="235" y="135"/>
                  </a:lnTo>
                  <a:lnTo>
                    <a:pt x="240" y="135"/>
                  </a:lnTo>
                  <a:lnTo>
                    <a:pt x="251" y="135"/>
                  </a:lnTo>
                  <a:lnTo>
                    <a:pt x="259" y="135"/>
                  </a:lnTo>
                  <a:lnTo>
                    <a:pt x="267" y="138"/>
                  </a:lnTo>
                  <a:lnTo>
                    <a:pt x="275" y="141"/>
                  </a:lnTo>
                  <a:lnTo>
                    <a:pt x="286" y="143"/>
                  </a:lnTo>
                  <a:lnTo>
                    <a:pt x="292" y="149"/>
                  </a:lnTo>
                  <a:lnTo>
                    <a:pt x="300" y="154"/>
                  </a:lnTo>
                  <a:lnTo>
                    <a:pt x="310" y="149"/>
                  </a:lnTo>
                  <a:lnTo>
                    <a:pt x="318" y="143"/>
                  </a:lnTo>
                  <a:lnTo>
                    <a:pt x="327" y="138"/>
                  </a:lnTo>
                  <a:lnTo>
                    <a:pt x="337" y="135"/>
                  </a:lnTo>
                  <a:lnTo>
                    <a:pt x="345" y="130"/>
                  </a:lnTo>
                  <a:lnTo>
                    <a:pt x="356" y="125"/>
                  </a:lnTo>
                  <a:lnTo>
                    <a:pt x="364" y="119"/>
                  </a:lnTo>
                  <a:lnTo>
                    <a:pt x="375" y="114"/>
                  </a:lnTo>
                  <a:lnTo>
                    <a:pt x="380" y="106"/>
                  </a:lnTo>
                  <a:lnTo>
                    <a:pt x="391" y="100"/>
                  </a:lnTo>
                  <a:lnTo>
                    <a:pt x="399" y="92"/>
                  </a:lnTo>
                  <a:lnTo>
                    <a:pt x="407" y="87"/>
                  </a:lnTo>
                  <a:lnTo>
                    <a:pt x="413" y="79"/>
                  </a:lnTo>
                  <a:lnTo>
                    <a:pt x="421" y="71"/>
                  </a:lnTo>
                  <a:lnTo>
                    <a:pt x="429" y="63"/>
                  </a:lnTo>
                  <a:lnTo>
                    <a:pt x="434" y="54"/>
                  </a:lnTo>
                  <a:lnTo>
                    <a:pt x="445" y="57"/>
                  </a:lnTo>
                  <a:lnTo>
                    <a:pt x="453" y="57"/>
                  </a:lnTo>
                  <a:lnTo>
                    <a:pt x="459" y="57"/>
                  </a:lnTo>
                  <a:lnTo>
                    <a:pt x="467" y="57"/>
                  </a:lnTo>
                  <a:lnTo>
                    <a:pt x="472" y="54"/>
                  </a:lnTo>
                  <a:lnTo>
                    <a:pt x="478" y="52"/>
                  </a:lnTo>
                  <a:lnTo>
                    <a:pt x="483" y="49"/>
                  </a:lnTo>
                  <a:lnTo>
                    <a:pt x="486" y="46"/>
                  </a:lnTo>
                  <a:lnTo>
                    <a:pt x="494" y="36"/>
                  </a:lnTo>
                  <a:lnTo>
                    <a:pt x="499" y="25"/>
                  </a:lnTo>
                  <a:lnTo>
                    <a:pt x="505" y="17"/>
                  </a:lnTo>
                  <a:lnTo>
                    <a:pt x="507" y="11"/>
                  </a:lnTo>
                  <a:lnTo>
                    <a:pt x="510" y="3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5" name="Freeform 52"/>
            <p:cNvSpPr>
              <a:spLocks/>
            </p:cNvSpPr>
            <p:nvPr/>
          </p:nvSpPr>
          <p:spPr bwMode="auto">
            <a:xfrm>
              <a:off x="3016" y="2057"/>
              <a:ext cx="92" cy="54"/>
            </a:xfrm>
            <a:custGeom>
              <a:avLst/>
              <a:gdLst>
                <a:gd name="T0" fmla="*/ 22 w 92"/>
                <a:gd name="T1" fmla="*/ 0 h 54"/>
                <a:gd name="T2" fmla="*/ 25 w 92"/>
                <a:gd name="T3" fmla="*/ 8 h 54"/>
                <a:gd name="T4" fmla="*/ 33 w 92"/>
                <a:gd name="T5" fmla="*/ 19 h 54"/>
                <a:gd name="T6" fmla="*/ 41 w 92"/>
                <a:gd name="T7" fmla="*/ 22 h 54"/>
                <a:gd name="T8" fmla="*/ 52 w 92"/>
                <a:gd name="T9" fmla="*/ 30 h 54"/>
                <a:gd name="T10" fmla="*/ 62 w 92"/>
                <a:gd name="T11" fmla="*/ 33 h 54"/>
                <a:gd name="T12" fmla="*/ 73 w 92"/>
                <a:gd name="T13" fmla="*/ 35 h 54"/>
                <a:gd name="T14" fmla="*/ 81 w 92"/>
                <a:gd name="T15" fmla="*/ 41 h 54"/>
                <a:gd name="T16" fmla="*/ 92 w 92"/>
                <a:gd name="T17" fmla="*/ 49 h 54"/>
                <a:gd name="T18" fmla="*/ 84 w 92"/>
                <a:gd name="T19" fmla="*/ 49 h 54"/>
                <a:gd name="T20" fmla="*/ 76 w 92"/>
                <a:gd name="T21" fmla="*/ 51 h 54"/>
                <a:gd name="T22" fmla="*/ 68 w 92"/>
                <a:gd name="T23" fmla="*/ 51 h 54"/>
                <a:gd name="T24" fmla="*/ 60 w 92"/>
                <a:gd name="T25" fmla="*/ 54 h 54"/>
                <a:gd name="T26" fmla="*/ 52 w 92"/>
                <a:gd name="T27" fmla="*/ 54 h 54"/>
                <a:gd name="T28" fmla="*/ 44 w 92"/>
                <a:gd name="T29" fmla="*/ 54 h 54"/>
                <a:gd name="T30" fmla="*/ 35 w 92"/>
                <a:gd name="T31" fmla="*/ 54 h 54"/>
                <a:gd name="T32" fmla="*/ 30 w 92"/>
                <a:gd name="T33" fmla="*/ 54 h 54"/>
                <a:gd name="T34" fmla="*/ 22 w 92"/>
                <a:gd name="T35" fmla="*/ 54 h 54"/>
                <a:gd name="T36" fmla="*/ 17 w 92"/>
                <a:gd name="T37" fmla="*/ 51 h 54"/>
                <a:gd name="T38" fmla="*/ 8 w 92"/>
                <a:gd name="T39" fmla="*/ 46 h 54"/>
                <a:gd name="T40" fmla="*/ 6 w 92"/>
                <a:gd name="T41" fmla="*/ 43 h 54"/>
                <a:gd name="T42" fmla="*/ 3 w 92"/>
                <a:gd name="T43" fmla="*/ 38 h 54"/>
                <a:gd name="T44" fmla="*/ 0 w 92"/>
                <a:gd name="T45" fmla="*/ 30 h 54"/>
                <a:gd name="T46" fmla="*/ 0 w 92"/>
                <a:gd name="T47" fmla="*/ 22 h 54"/>
                <a:gd name="T48" fmla="*/ 3 w 92"/>
                <a:gd name="T49" fmla="*/ 11 h 54"/>
                <a:gd name="T50" fmla="*/ 8 w 92"/>
                <a:gd name="T51" fmla="*/ 6 h 54"/>
                <a:gd name="T52" fmla="*/ 14 w 92"/>
                <a:gd name="T53" fmla="*/ 3 h 54"/>
                <a:gd name="T54" fmla="*/ 17 w 92"/>
                <a:gd name="T55" fmla="*/ 0 h 54"/>
                <a:gd name="T56" fmla="*/ 22 w 92"/>
                <a:gd name="T57" fmla="*/ 0 h 54"/>
                <a:gd name="T58" fmla="*/ 22 w 92"/>
                <a:gd name="T59" fmla="*/ 0 h 5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2" h="54">
                  <a:moveTo>
                    <a:pt x="22" y="0"/>
                  </a:moveTo>
                  <a:lnTo>
                    <a:pt x="25" y="8"/>
                  </a:lnTo>
                  <a:lnTo>
                    <a:pt x="33" y="19"/>
                  </a:lnTo>
                  <a:lnTo>
                    <a:pt x="41" y="22"/>
                  </a:lnTo>
                  <a:lnTo>
                    <a:pt x="52" y="30"/>
                  </a:lnTo>
                  <a:lnTo>
                    <a:pt x="62" y="33"/>
                  </a:lnTo>
                  <a:lnTo>
                    <a:pt x="73" y="35"/>
                  </a:lnTo>
                  <a:lnTo>
                    <a:pt x="81" y="41"/>
                  </a:lnTo>
                  <a:lnTo>
                    <a:pt x="92" y="49"/>
                  </a:lnTo>
                  <a:lnTo>
                    <a:pt x="84" y="49"/>
                  </a:lnTo>
                  <a:lnTo>
                    <a:pt x="76" y="51"/>
                  </a:lnTo>
                  <a:lnTo>
                    <a:pt x="68" y="51"/>
                  </a:lnTo>
                  <a:lnTo>
                    <a:pt x="60" y="54"/>
                  </a:lnTo>
                  <a:lnTo>
                    <a:pt x="52" y="54"/>
                  </a:lnTo>
                  <a:lnTo>
                    <a:pt x="44" y="54"/>
                  </a:lnTo>
                  <a:lnTo>
                    <a:pt x="35" y="54"/>
                  </a:lnTo>
                  <a:lnTo>
                    <a:pt x="30" y="54"/>
                  </a:lnTo>
                  <a:lnTo>
                    <a:pt x="22" y="54"/>
                  </a:lnTo>
                  <a:lnTo>
                    <a:pt x="17" y="51"/>
                  </a:lnTo>
                  <a:lnTo>
                    <a:pt x="8" y="46"/>
                  </a:lnTo>
                  <a:lnTo>
                    <a:pt x="6" y="43"/>
                  </a:lnTo>
                  <a:lnTo>
                    <a:pt x="3" y="38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3" y="11"/>
                  </a:lnTo>
                  <a:lnTo>
                    <a:pt x="8" y="6"/>
                  </a:lnTo>
                  <a:lnTo>
                    <a:pt x="14" y="3"/>
                  </a:lnTo>
                  <a:lnTo>
                    <a:pt x="17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6" name="Freeform 53"/>
            <p:cNvSpPr>
              <a:spLocks/>
            </p:cNvSpPr>
            <p:nvPr/>
          </p:nvSpPr>
          <p:spPr bwMode="auto">
            <a:xfrm>
              <a:off x="3211" y="2068"/>
              <a:ext cx="75" cy="140"/>
            </a:xfrm>
            <a:custGeom>
              <a:avLst/>
              <a:gdLst>
                <a:gd name="T0" fmla="*/ 29 w 75"/>
                <a:gd name="T1" fmla="*/ 0 h 140"/>
                <a:gd name="T2" fmla="*/ 37 w 75"/>
                <a:gd name="T3" fmla="*/ 5 h 140"/>
                <a:gd name="T4" fmla="*/ 48 w 75"/>
                <a:gd name="T5" fmla="*/ 11 h 140"/>
                <a:gd name="T6" fmla="*/ 53 w 75"/>
                <a:gd name="T7" fmla="*/ 19 h 140"/>
                <a:gd name="T8" fmla="*/ 59 w 75"/>
                <a:gd name="T9" fmla="*/ 27 h 140"/>
                <a:gd name="T10" fmla="*/ 64 w 75"/>
                <a:gd name="T11" fmla="*/ 32 h 140"/>
                <a:gd name="T12" fmla="*/ 70 w 75"/>
                <a:gd name="T13" fmla="*/ 40 h 140"/>
                <a:gd name="T14" fmla="*/ 72 w 75"/>
                <a:gd name="T15" fmla="*/ 51 h 140"/>
                <a:gd name="T16" fmla="*/ 75 w 75"/>
                <a:gd name="T17" fmla="*/ 59 h 140"/>
                <a:gd name="T18" fmla="*/ 75 w 75"/>
                <a:gd name="T19" fmla="*/ 70 h 140"/>
                <a:gd name="T20" fmla="*/ 75 w 75"/>
                <a:gd name="T21" fmla="*/ 78 h 140"/>
                <a:gd name="T22" fmla="*/ 75 w 75"/>
                <a:gd name="T23" fmla="*/ 89 h 140"/>
                <a:gd name="T24" fmla="*/ 75 w 75"/>
                <a:gd name="T25" fmla="*/ 100 h 140"/>
                <a:gd name="T26" fmla="*/ 75 w 75"/>
                <a:gd name="T27" fmla="*/ 108 h 140"/>
                <a:gd name="T28" fmla="*/ 72 w 75"/>
                <a:gd name="T29" fmla="*/ 119 h 140"/>
                <a:gd name="T30" fmla="*/ 70 w 75"/>
                <a:gd name="T31" fmla="*/ 129 h 140"/>
                <a:gd name="T32" fmla="*/ 67 w 75"/>
                <a:gd name="T33" fmla="*/ 140 h 140"/>
                <a:gd name="T34" fmla="*/ 64 w 75"/>
                <a:gd name="T35" fmla="*/ 140 h 140"/>
                <a:gd name="T36" fmla="*/ 62 w 75"/>
                <a:gd name="T37" fmla="*/ 140 h 140"/>
                <a:gd name="T38" fmla="*/ 53 w 75"/>
                <a:gd name="T39" fmla="*/ 135 h 140"/>
                <a:gd name="T40" fmla="*/ 45 w 75"/>
                <a:gd name="T41" fmla="*/ 127 h 140"/>
                <a:gd name="T42" fmla="*/ 37 w 75"/>
                <a:gd name="T43" fmla="*/ 119 h 140"/>
                <a:gd name="T44" fmla="*/ 32 w 75"/>
                <a:gd name="T45" fmla="*/ 113 h 140"/>
                <a:gd name="T46" fmla="*/ 24 w 75"/>
                <a:gd name="T47" fmla="*/ 105 h 140"/>
                <a:gd name="T48" fmla="*/ 16 w 75"/>
                <a:gd name="T49" fmla="*/ 100 h 140"/>
                <a:gd name="T50" fmla="*/ 8 w 75"/>
                <a:gd name="T51" fmla="*/ 97 h 140"/>
                <a:gd name="T52" fmla="*/ 0 w 75"/>
                <a:gd name="T53" fmla="*/ 97 h 140"/>
                <a:gd name="T54" fmla="*/ 0 w 75"/>
                <a:gd name="T55" fmla="*/ 89 h 140"/>
                <a:gd name="T56" fmla="*/ 0 w 75"/>
                <a:gd name="T57" fmla="*/ 84 h 140"/>
                <a:gd name="T58" fmla="*/ 2 w 75"/>
                <a:gd name="T59" fmla="*/ 75 h 140"/>
                <a:gd name="T60" fmla="*/ 5 w 75"/>
                <a:gd name="T61" fmla="*/ 70 h 140"/>
                <a:gd name="T62" fmla="*/ 10 w 75"/>
                <a:gd name="T63" fmla="*/ 59 h 140"/>
                <a:gd name="T64" fmla="*/ 21 w 75"/>
                <a:gd name="T65" fmla="*/ 49 h 140"/>
                <a:gd name="T66" fmla="*/ 26 w 75"/>
                <a:gd name="T67" fmla="*/ 35 h 140"/>
                <a:gd name="T68" fmla="*/ 32 w 75"/>
                <a:gd name="T69" fmla="*/ 24 h 140"/>
                <a:gd name="T70" fmla="*/ 32 w 75"/>
                <a:gd name="T71" fmla="*/ 19 h 140"/>
                <a:gd name="T72" fmla="*/ 32 w 75"/>
                <a:gd name="T73" fmla="*/ 13 h 140"/>
                <a:gd name="T74" fmla="*/ 32 w 75"/>
                <a:gd name="T75" fmla="*/ 8 h 140"/>
                <a:gd name="T76" fmla="*/ 29 w 75"/>
                <a:gd name="T77" fmla="*/ 0 h 140"/>
                <a:gd name="T78" fmla="*/ 29 w 75"/>
                <a:gd name="T79" fmla="*/ 0 h 14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5" h="140">
                  <a:moveTo>
                    <a:pt x="29" y="0"/>
                  </a:moveTo>
                  <a:lnTo>
                    <a:pt x="37" y="5"/>
                  </a:lnTo>
                  <a:lnTo>
                    <a:pt x="48" y="11"/>
                  </a:lnTo>
                  <a:lnTo>
                    <a:pt x="53" y="19"/>
                  </a:lnTo>
                  <a:lnTo>
                    <a:pt x="59" y="27"/>
                  </a:lnTo>
                  <a:lnTo>
                    <a:pt x="64" y="32"/>
                  </a:lnTo>
                  <a:lnTo>
                    <a:pt x="70" y="40"/>
                  </a:lnTo>
                  <a:lnTo>
                    <a:pt x="72" y="51"/>
                  </a:lnTo>
                  <a:lnTo>
                    <a:pt x="75" y="59"/>
                  </a:lnTo>
                  <a:lnTo>
                    <a:pt x="75" y="70"/>
                  </a:lnTo>
                  <a:lnTo>
                    <a:pt x="75" y="78"/>
                  </a:lnTo>
                  <a:lnTo>
                    <a:pt x="75" y="89"/>
                  </a:lnTo>
                  <a:lnTo>
                    <a:pt x="75" y="100"/>
                  </a:lnTo>
                  <a:lnTo>
                    <a:pt x="75" y="108"/>
                  </a:lnTo>
                  <a:lnTo>
                    <a:pt x="72" y="119"/>
                  </a:lnTo>
                  <a:lnTo>
                    <a:pt x="70" y="129"/>
                  </a:lnTo>
                  <a:lnTo>
                    <a:pt x="67" y="140"/>
                  </a:lnTo>
                  <a:lnTo>
                    <a:pt x="64" y="140"/>
                  </a:lnTo>
                  <a:lnTo>
                    <a:pt x="62" y="140"/>
                  </a:lnTo>
                  <a:lnTo>
                    <a:pt x="53" y="135"/>
                  </a:lnTo>
                  <a:lnTo>
                    <a:pt x="45" y="127"/>
                  </a:lnTo>
                  <a:lnTo>
                    <a:pt x="37" y="119"/>
                  </a:lnTo>
                  <a:lnTo>
                    <a:pt x="32" y="113"/>
                  </a:lnTo>
                  <a:lnTo>
                    <a:pt x="24" y="105"/>
                  </a:lnTo>
                  <a:lnTo>
                    <a:pt x="16" y="100"/>
                  </a:lnTo>
                  <a:lnTo>
                    <a:pt x="8" y="97"/>
                  </a:lnTo>
                  <a:lnTo>
                    <a:pt x="0" y="97"/>
                  </a:lnTo>
                  <a:lnTo>
                    <a:pt x="0" y="89"/>
                  </a:lnTo>
                  <a:lnTo>
                    <a:pt x="0" y="84"/>
                  </a:lnTo>
                  <a:lnTo>
                    <a:pt x="2" y="75"/>
                  </a:lnTo>
                  <a:lnTo>
                    <a:pt x="5" y="70"/>
                  </a:lnTo>
                  <a:lnTo>
                    <a:pt x="10" y="59"/>
                  </a:lnTo>
                  <a:lnTo>
                    <a:pt x="21" y="49"/>
                  </a:lnTo>
                  <a:lnTo>
                    <a:pt x="26" y="35"/>
                  </a:lnTo>
                  <a:lnTo>
                    <a:pt x="32" y="24"/>
                  </a:lnTo>
                  <a:lnTo>
                    <a:pt x="32" y="19"/>
                  </a:lnTo>
                  <a:lnTo>
                    <a:pt x="32" y="13"/>
                  </a:lnTo>
                  <a:lnTo>
                    <a:pt x="32" y="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7" name="Freeform 54"/>
            <p:cNvSpPr>
              <a:spLocks/>
            </p:cNvSpPr>
            <p:nvPr/>
          </p:nvSpPr>
          <p:spPr bwMode="auto">
            <a:xfrm>
              <a:off x="3033" y="2152"/>
              <a:ext cx="99" cy="113"/>
            </a:xfrm>
            <a:custGeom>
              <a:avLst/>
              <a:gdLst>
                <a:gd name="T0" fmla="*/ 99 w 99"/>
                <a:gd name="T1" fmla="*/ 0 h 113"/>
                <a:gd name="T2" fmla="*/ 99 w 99"/>
                <a:gd name="T3" fmla="*/ 10 h 113"/>
                <a:gd name="T4" fmla="*/ 97 w 99"/>
                <a:gd name="T5" fmla="*/ 18 h 113"/>
                <a:gd name="T6" fmla="*/ 91 w 99"/>
                <a:gd name="T7" fmla="*/ 21 h 113"/>
                <a:gd name="T8" fmla="*/ 86 w 99"/>
                <a:gd name="T9" fmla="*/ 27 h 113"/>
                <a:gd name="T10" fmla="*/ 80 w 99"/>
                <a:gd name="T11" fmla="*/ 29 h 113"/>
                <a:gd name="T12" fmla="*/ 75 w 99"/>
                <a:gd name="T13" fmla="*/ 35 h 113"/>
                <a:gd name="T14" fmla="*/ 64 w 99"/>
                <a:gd name="T15" fmla="*/ 40 h 113"/>
                <a:gd name="T16" fmla="*/ 56 w 99"/>
                <a:gd name="T17" fmla="*/ 51 h 113"/>
                <a:gd name="T18" fmla="*/ 53 w 99"/>
                <a:gd name="T19" fmla="*/ 56 h 113"/>
                <a:gd name="T20" fmla="*/ 53 w 99"/>
                <a:gd name="T21" fmla="*/ 62 h 113"/>
                <a:gd name="T22" fmla="*/ 59 w 99"/>
                <a:gd name="T23" fmla="*/ 67 h 113"/>
                <a:gd name="T24" fmla="*/ 64 w 99"/>
                <a:gd name="T25" fmla="*/ 78 h 113"/>
                <a:gd name="T26" fmla="*/ 53 w 99"/>
                <a:gd name="T27" fmla="*/ 70 h 113"/>
                <a:gd name="T28" fmla="*/ 45 w 99"/>
                <a:gd name="T29" fmla="*/ 67 h 113"/>
                <a:gd name="T30" fmla="*/ 35 w 99"/>
                <a:gd name="T31" fmla="*/ 72 h 113"/>
                <a:gd name="T32" fmla="*/ 27 w 99"/>
                <a:gd name="T33" fmla="*/ 78 h 113"/>
                <a:gd name="T34" fmla="*/ 21 w 99"/>
                <a:gd name="T35" fmla="*/ 86 h 113"/>
                <a:gd name="T36" fmla="*/ 18 w 99"/>
                <a:gd name="T37" fmla="*/ 97 h 113"/>
                <a:gd name="T38" fmla="*/ 18 w 99"/>
                <a:gd name="T39" fmla="*/ 105 h 113"/>
                <a:gd name="T40" fmla="*/ 27 w 99"/>
                <a:gd name="T41" fmla="*/ 113 h 113"/>
                <a:gd name="T42" fmla="*/ 21 w 99"/>
                <a:gd name="T43" fmla="*/ 113 h 113"/>
                <a:gd name="T44" fmla="*/ 18 w 99"/>
                <a:gd name="T45" fmla="*/ 113 h 113"/>
                <a:gd name="T46" fmla="*/ 13 w 99"/>
                <a:gd name="T47" fmla="*/ 110 h 113"/>
                <a:gd name="T48" fmla="*/ 8 w 99"/>
                <a:gd name="T49" fmla="*/ 110 h 113"/>
                <a:gd name="T50" fmla="*/ 2 w 99"/>
                <a:gd name="T51" fmla="*/ 110 h 113"/>
                <a:gd name="T52" fmla="*/ 0 w 99"/>
                <a:gd name="T53" fmla="*/ 110 h 113"/>
                <a:gd name="T54" fmla="*/ 0 w 99"/>
                <a:gd name="T55" fmla="*/ 99 h 113"/>
                <a:gd name="T56" fmla="*/ 5 w 99"/>
                <a:gd name="T57" fmla="*/ 91 h 113"/>
                <a:gd name="T58" fmla="*/ 8 w 99"/>
                <a:gd name="T59" fmla="*/ 80 h 113"/>
                <a:gd name="T60" fmla="*/ 13 w 99"/>
                <a:gd name="T61" fmla="*/ 75 h 113"/>
                <a:gd name="T62" fmla="*/ 18 w 99"/>
                <a:gd name="T63" fmla="*/ 67 h 113"/>
                <a:gd name="T64" fmla="*/ 24 w 99"/>
                <a:gd name="T65" fmla="*/ 59 h 113"/>
                <a:gd name="T66" fmla="*/ 32 w 99"/>
                <a:gd name="T67" fmla="*/ 54 h 113"/>
                <a:gd name="T68" fmla="*/ 37 w 99"/>
                <a:gd name="T69" fmla="*/ 48 h 113"/>
                <a:gd name="T70" fmla="*/ 45 w 99"/>
                <a:gd name="T71" fmla="*/ 43 h 113"/>
                <a:gd name="T72" fmla="*/ 53 w 99"/>
                <a:gd name="T73" fmla="*/ 35 h 113"/>
                <a:gd name="T74" fmla="*/ 62 w 99"/>
                <a:gd name="T75" fmla="*/ 29 h 113"/>
                <a:gd name="T76" fmla="*/ 67 w 99"/>
                <a:gd name="T77" fmla="*/ 24 h 113"/>
                <a:gd name="T78" fmla="*/ 75 w 99"/>
                <a:gd name="T79" fmla="*/ 18 h 113"/>
                <a:gd name="T80" fmla="*/ 83 w 99"/>
                <a:gd name="T81" fmla="*/ 13 h 113"/>
                <a:gd name="T82" fmla="*/ 91 w 99"/>
                <a:gd name="T83" fmla="*/ 5 h 113"/>
                <a:gd name="T84" fmla="*/ 99 w 99"/>
                <a:gd name="T85" fmla="*/ 0 h 113"/>
                <a:gd name="T86" fmla="*/ 99 w 99"/>
                <a:gd name="T87" fmla="*/ 0 h 1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9" h="113">
                  <a:moveTo>
                    <a:pt x="99" y="0"/>
                  </a:moveTo>
                  <a:lnTo>
                    <a:pt x="99" y="10"/>
                  </a:lnTo>
                  <a:lnTo>
                    <a:pt x="97" y="18"/>
                  </a:lnTo>
                  <a:lnTo>
                    <a:pt x="91" y="21"/>
                  </a:lnTo>
                  <a:lnTo>
                    <a:pt x="86" y="27"/>
                  </a:lnTo>
                  <a:lnTo>
                    <a:pt x="80" y="29"/>
                  </a:lnTo>
                  <a:lnTo>
                    <a:pt x="75" y="35"/>
                  </a:lnTo>
                  <a:lnTo>
                    <a:pt x="64" y="40"/>
                  </a:lnTo>
                  <a:lnTo>
                    <a:pt x="56" y="51"/>
                  </a:lnTo>
                  <a:lnTo>
                    <a:pt x="53" y="56"/>
                  </a:lnTo>
                  <a:lnTo>
                    <a:pt x="53" y="62"/>
                  </a:lnTo>
                  <a:lnTo>
                    <a:pt x="59" y="67"/>
                  </a:lnTo>
                  <a:lnTo>
                    <a:pt x="64" y="78"/>
                  </a:lnTo>
                  <a:lnTo>
                    <a:pt x="53" y="70"/>
                  </a:lnTo>
                  <a:lnTo>
                    <a:pt x="45" y="67"/>
                  </a:lnTo>
                  <a:lnTo>
                    <a:pt x="35" y="72"/>
                  </a:lnTo>
                  <a:lnTo>
                    <a:pt x="27" y="78"/>
                  </a:lnTo>
                  <a:lnTo>
                    <a:pt x="21" y="86"/>
                  </a:lnTo>
                  <a:lnTo>
                    <a:pt x="18" y="97"/>
                  </a:lnTo>
                  <a:lnTo>
                    <a:pt x="18" y="105"/>
                  </a:lnTo>
                  <a:lnTo>
                    <a:pt x="27" y="113"/>
                  </a:lnTo>
                  <a:lnTo>
                    <a:pt x="21" y="113"/>
                  </a:lnTo>
                  <a:lnTo>
                    <a:pt x="18" y="113"/>
                  </a:lnTo>
                  <a:lnTo>
                    <a:pt x="13" y="110"/>
                  </a:lnTo>
                  <a:lnTo>
                    <a:pt x="8" y="110"/>
                  </a:lnTo>
                  <a:lnTo>
                    <a:pt x="2" y="110"/>
                  </a:lnTo>
                  <a:lnTo>
                    <a:pt x="0" y="110"/>
                  </a:lnTo>
                  <a:lnTo>
                    <a:pt x="0" y="99"/>
                  </a:lnTo>
                  <a:lnTo>
                    <a:pt x="5" y="91"/>
                  </a:lnTo>
                  <a:lnTo>
                    <a:pt x="8" y="80"/>
                  </a:lnTo>
                  <a:lnTo>
                    <a:pt x="13" y="75"/>
                  </a:lnTo>
                  <a:lnTo>
                    <a:pt x="18" y="67"/>
                  </a:lnTo>
                  <a:lnTo>
                    <a:pt x="24" y="59"/>
                  </a:lnTo>
                  <a:lnTo>
                    <a:pt x="32" y="54"/>
                  </a:lnTo>
                  <a:lnTo>
                    <a:pt x="37" y="48"/>
                  </a:lnTo>
                  <a:lnTo>
                    <a:pt x="45" y="43"/>
                  </a:lnTo>
                  <a:lnTo>
                    <a:pt x="53" y="35"/>
                  </a:lnTo>
                  <a:lnTo>
                    <a:pt x="62" y="29"/>
                  </a:lnTo>
                  <a:lnTo>
                    <a:pt x="67" y="24"/>
                  </a:lnTo>
                  <a:lnTo>
                    <a:pt x="75" y="18"/>
                  </a:lnTo>
                  <a:lnTo>
                    <a:pt x="83" y="13"/>
                  </a:lnTo>
                  <a:lnTo>
                    <a:pt x="91" y="5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8" name="Freeform 55"/>
            <p:cNvSpPr>
              <a:spLocks/>
            </p:cNvSpPr>
            <p:nvPr/>
          </p:nvSpPr>
          <p:spPr bwMode="auto">
            <a:xfrm>
              <a:off x="2960" y="2157"/>
              <a:ext cx="78" cy="81"/>
            </a:xfrm>
            <a:custGeom>
              <a:avLst/>
              <a:gdLst>
                <a:gd name="T0" fmla="*/ 27 w 78"/>
                <a:gd name="T1" fmla="*/ 0 h 81"/>
                <a:gd name="T2" fmla="*/ 29 w 78"/>
                <a:gd name="T3" fmla="*/ 0 h 81"/>
                <a:gd name="T4" fmla="*/ 35 w 78"/>
                <a:gd name="T5" fmla="*/ 0 h 81"/>
                <a:gd name="T6" fmla="*/ 43 w 78"/>
                <a:gd name="T7" fmla="*/ 3 h 81"/>
                <a:gd name="T8" fmla="*/ 51 w 78"/>
                <a:gd name="T9" fmla="*/ 5 h 81"/>
                <a:gd name="T10" fmla="*/ 56 w 78"/>
                <a:gd name="T11" fmla="*/ 5 h 81"/>
                <a:gd name="T12" fmla="*/ 64 w 78"/>
                <a:gd name="T13" fmla="*/ 5 h 81"/>
                <a:gd name="T14" fmla="*/ 70 w 78"/>
                <a:gd name="T15" fmla="*/ 8 h 81"/>
                <a:gd name="T16" fmla="*/ 78 w 78"/>
                <a:gd name="T17" fmla="*/ 8 h 81"/>
                <a:gd name="T18" fmla="*/ 70 w 78"/>
                <a:gd name="T19" fmla="*/ 8 h 81"/>
                <a:gd name="T20" fmla="*/ 64 w 78"/>
                <a:gd name="T21" fmla="*/ 13 h 81"/>
                <a:gd name="T22" fmla="*/ 59 w 78"/>
                <a:gd name="T23" fmla="*/ 16 h 81"/>
                <a:gd name="T24" fmla="*/ 56 w 78"/>
                <a:gd name="T25" fmla="*/ 22 h 81"/>
                <a:gd name="T26" fmla="*/ 48 w 78"/>
                <a:gd name="T27" fmla="*/ 30 h 81"/>
                <a:gd name="T28" fmla="*/ 43 w 78"/>
                <a:gd name="T29" fmla="*/ 40 h 81"/>
                <a:gd name="T30" fmla="*/ 35 w 78"/>
                <a:gd name="T31" fmla="*/ 51 h 81"/>
                <a:gd name="T32" fmla="*/ 27 w 78"/>
                <a:gd name="T33" fmla="*/ 62 h 81"/>
                <a:gd name="T34" fmla="*/ 21 w 78"/>
                <a:gd name="T35" fmla="*/ 67 h 81"/>
                <a:gd name="T36" fmla="*/ 16 w 78"/>
                <a:gd name="T37" fmla="*/ 73 h 81"/>
                <a:gd name="T38" fmla="*/ 11 w 78"/>
                <a:gd name="T39" fmla="*/ 75 h 81"/>
                <a:gd name="T40" fmla="*/ 5 w 78"/>
                <a:gd name="T41" fmla="*/ 81 h 81"/>
                <a:gd name="T42" fmla="*/ 2 w 78"/>
                <a:gd name="T43" fmla="*/ 73 h 81"/>
                <a:gd name="T44" fmla="*/ 0 w 78"/>
                <a:gd name="T45" fmla="*/ 67 h 81"/>
                <a:gd name="T46" fmla="*/ 5 w 78"/>
                <a:gd name="T47" fmla="*/ 65 h 81"/>
                <a:gd name="T48" fmla="*/ 11 w 78"/>
                <a:gd name="T49" fmla="*/ 62 h 81"/>
                <a:gd name="T50" fmla="*/ 13 w 78"/>
                <a:gd name="T51" fmla="*/ 59 h 81"/>
                <a:gd name="T52" fmla="*/ 19 w 78"/>
                <a:gd name="T53" fmla="*/ 57 h 81"/>
                <a:gd name="T54" fmla="*/ 21 w 78"/>
                <a:gd name="T55" fmla="*/ 51 h 81"/>
                <a:gd name="T56" fmla="*/ 21 w 78"/>
                <a:gd name="T57" fmla="*/ 43 h 81"/>
                <a:gd name="T58" fmla="*/ 19 w 78"/>
                <a:gd name="T59" fmla="*/ 35 h 81"/>
                <a:gd name="T60" fmla="*/ 16 w 78"/>
                <a:gd name="T61" fmla="*/ 27 h 81"/>
                <a:gd name="T62" fmla="*/ 13 w 78"/>
                <a:gd name="T63" fmla="*/ 19 h 81"/>
                <a:gd name="T64" fmla="*/ 11 w 78"/>
                <a:gd name="T65" fmla="*/ 11 h 81"/>
                <a:gd name="T66" fmla="*/ 16 w 78"/>
                <a:gd name="T67" fmla="*/ 8 h 81"/>
                <a:gd name="T68" fmla="*/ 21 w 78"/>
                <a:gd name="T69" fmla="*/ 5 h 81"/>
                <a:gd name="T70" fmla="*/ 27 w 78"/>
                <a:gd name="T71" fmla="*/ 0 h 81"/>
                <a:gd name="T72" fmla="*/ 27 w 78"/>
                <a:gd name="T73" fmla="*/ 0 h 81"/>
                <a:gd name="T74" fmla="*/ 27 w 78"/>
                <a:gd name="T75" fmla="*/ 0 h 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8" h="81">
                  <a:moveTo>
                    <a:pt x="27" y="0"/>
                  </a:moveTo>
                  <a:lnTo>
                    <a:pt x="29" y="0"/>
                  </a:lnTo>
                  <a:lnTo>
                    <a:pt x="35" y="0"/>
                  </a:lnTo>
                  <a:lnTo>
                    <a:pt x="43" y="3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4" y="5"/>
                  </a:lnTo>
                  <a:lnTo>
                    <a:pt x="70" y="8"/>
                  </a:lnTo>
                  <a:lnTo>
                    <a:pt x="78" y="8"/>
                  </a:lnTo>
                  <a:lnTo>
                    <a:pt x="70" y="8"/>
                  </a:lnTo>
                  <a:lnTo>
                    <a:pt x="64" y="13"/>
                  </a:lnTo>
                  <a:lnTo>
                    <a:pt x="59" y="16"/>
                  </a:lnTo>
                  <a:lnTo>
                    <a:pt x="56" y="22"/>
                  </a:lnTo>
                  <a:lnTo>
                    <a:pt x="48" y="30"/>
                  </a:lnTo>
                  <a:lnTo>
                    <a:pt x="43" y="40"/>
                  </a:lnTo>
                  <a:lnTo>
                    <a:pt x="35" y="51"/>
                  </a:lnTo>
                  <a:lnTo>
                    <a:pt x="27" y="62"/>
                  </a:lnTo>
                  <a:lnTo>
                    <a:pt x="21" y="67"/>
                  </a:lnTo>
                  <a:lnTo>
                    <a:pt x="16" y="73"/>
                  </a:lnTo>
                  <a:lnTo>
                    <a:pt x="11" y="75"/>
                  </a:lnTo>
                  <a:lnTo>
                    <a:pt x="5" y="81"/>
                  </a:lnTo>
                  <a:lnTo>
                    <a:pt x="2" y="73"/>
                  </a:lnTo>
                  <a:lnTo>
                    <a:pt x="0" y="67"/>
                  </a:lnTo>
                  <a:lnTo>
                    <a:pt x="5" y="65"/>
                  </a:lnTo>
                  <a:lnTo>
                    <a:pt x="11" y="62"/>
                  </a:lnTo>
                  <a:lnTo>
                    <a:pt x="13" y="59"/>
                  </a:lnTo>
                  <a:lnTo>
                    <a:pt x="19" y="57"/>
                  </a:lnTo>
                  <a:lnTo>
                    <a:pt x="21" y="51"/>
                  </a:lnTo>
                  <a:lnTo>
                    <a:pt x="21" y="43"/>
                  </a:lnTo>
                  <a:lnTo>
                    <a:pt x="19" y="35"/>
                  </a:lnTo>
                  <a:lnTo>
                    <a:pt x="16" y="27"/>
                  </a:lnTo>
                  <a:lnTo>
                    <a:pt x="13" y="19"/>
                  </a:lnTo>
                  <a:lnTo>
                    <a:pt x="11" y="11"/>
                  </a:lnTo>
                  <a:lnTo>
                    <a:pt x="16" y="8"/>
                  </a:lnTo>
                  <a:lnTo>
                    <a:pt x="21" y="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59" name="Freeform 56"/>
            <p:cNvSpPr>
              <a:spLocks/>
            </p:cNvSpPr>
            <p:nvPr/>
          </p:nvSpPr>
          <p:spPr bwMode="auto">
            <a:xfrm>
              <a:off x="3132" y="2214"/>
              <a:ext cx="38" cy="67"/>
            </a:xfrm>
            <a:custGeom>
              <a:avLst/>
              <a:gdLst>
                <a:gd name="T0" fmla="*/ 35 w 38"/>
                <a:gd name="T1" fmla="*/ 0 h 67"/>
                <a:gd name="T2" fmla="*/ 38 w 38"/>
                <a:gd name="T3" fmla="*/ 2 h 67"/>
                <a:gd name="T4" fmla="*/ 38 w 38"/>
                <a:gd name="T5" fmla="*/ 8 h 67"/>
                <a:gd name="T6" fmla="*/ 38 w 38"/>
                <a:gd name="T7" fmla="*/ 13 h 67"/>
                <a:gd name="T8" fmla="*/ 38 w 38"/>
                <a:gd name="T9" fmla="*/ 21 h 67"/>
                <a:gd name="T10" fmla="*/ 38 w 38"/>
                <a:gd name="T11" fmla="*/ 27 h 67"/>
                <a:gd name="T12" fmla="*/ 38 w 38"/>
                <a:gd name="T13" fmla="*/ 32 h 67"/>
                <a:gd name="T14" fmla="*/ 35 w 38"/>
                <a:gd name="T15" fmla="*/ 37 h 67"/>
                <a:gd name="T16" fmla="*/ 35 w 38"/>
                <a:gd name="T17" fmla="*/ 45 h 67"/>
                <a:gd name="T18" fmla="*/ 27 w 38"/>
                <a:gd name="T19" fmla="*/ 54 h 67"/>
                <a:gd name="T20" fmla="*/ 22 w 38"/>
                <a:gd name="T21" fmla="*/ 62 h 67"/>
                <a:gd name="T22" fmla="*/ 17 w 38"/>
                <a:gd name="T23" fmla="*/ 64 h 67"/>
                <a:gd name="T24" fmla="*/ 11 w 38"/>
                <a:gd name="T25" fmla="*/ 67 h 67"/>
                <a:gd name="T26" fmla="*/ 6 w 38"/>
                <a:gd name="T27" fmla="*/ 67 h 67"/>
                <a:gd name="T28" fmla="*/ 0 w 38"/>
                <a:gd name="T29" fmla="*/ 67 h 67"/>
                <a:gd name="T30" fmla="*/ 3 w 38"/>
                <a:gd name="T31" fmla="*/ 56 h 67"/>
                <a:gd name="T32" fmla="*/ 6 w 38"/>
                <a:gd name="T33" fmla="*/ 48 h 67"/>
                <a:gd name="T34" fmla="*/ 11 w 38"/>
                <a:gd name="T35" fmla="*/ 37 h 67"/>
                <a:gd name="T36" fmla="*/ 19 w 38"/>
                <a:gd name="T37" fmla="*/ 32 h 67"/>
                <a:gd name="T38" fmla="*/ 25 w 38"/>
                <a:gd name="T39" fmla="*/ 21 h 67"/>
                <a:gd name="T40" fmla="*/ 30 w 38"/>
                <a:gd name="T41" fmla="*/ 16 h 67"/>
                <a:gd name="T42" fmla="*/ 35 w 38"/>
                <a:gd name="T43" fmla="*/ 5 h 67"/>
                <a:gd name="T44" fmla="*/ 35 w 38"/>
                <a:gd name="T45" fmla="*/ 0 h 67"/>
                <a:gd name="T46" fmla="*/ 35 w 38"/>
                <a:gd name="T47" fmla="*/ 0 h 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67">
                  <a:moveTo>
                    <a:pt x="35" y="0"/>
                  </a:moveTo>
                  <a:lnTo>
                    <a:pt x="38" y="2"/>
                  </a:lnTo>
                  <a:lnTo>
                    <a:pt x="38" y="8"/>
                  </a:lnTo>
                  <a:lnTo>
                    <a:pt x="38" y="13"/>
                  </a:lnTo>
                  <a:lnTo>
                    <a:pt x="38" y="21"/>
                  </a:lnTo>
                  <a:lnTo>
                    <a:pt x="38" y="27"/>
                  </a:lnTo>
                  <a:lnTo>
                    <a:pt x="38" y="32"/>
                  </a:lnTo>
                  <a:lnTo>
                    <a:pt x="35" y="37"/>
                  </a:lnTo>
                  <a:lnTo>
                    <a:pt x="35" y="45"/>
                  </a:lnTo>
                  <a:lnTo>
                    <a:pt x="27" y="54"/>
                  </a:lnTo>
                  <a:lnTo>
                    <a:pt x="22" y="62"/>
                  </a:lnTo>
                  <a:lnTo>
                    <a:pt x="17" y="64"/>
                  </a:lnTo>
                  <a:lnTo>
                    <a:pt x="11" y="67"/>
                  </a:lnTo>
                  <a:lnTo>
                    <a:pt x="6" y="67"/>
                  </a:lnTo>
                  <a:lnTo>
                    <a:pt x="0" y="67"/>
                  </a:lnTo>
                  <a:lnTo>
                    <a:pt x="3" y="56"/>
                  </a:lnTo>
                  <a:lnTo>
                    <a:pt x="6" y="48"/>
                  </a:lnTo>
                  <a:lnTo>
                    <a:pt x="11" y="37"/>
                  </a:lnTo>
                  <a:lnTo>
                    <a:pt x="19" y="32"/>
                  </a:lnTo>
                  <a:lnTo>
                    <a:pt x="25" y="21"/>
                  </a:lnTo>
                  <a:lnTo>
                    <a:pt x="30" y="16"/>
                  </a:lnTo>
                  <a:lnTo>
                    <a:pt x="35" y="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0" name="Freeform 57"/>
            <p:cNvSpPr>
              <a:spLocks/>
            </p:cNvSpPr>
            <p:nvPr/>
          </p:nvSpPr>
          <p:spPr bwMode="auto">
            <a:xfrm>
              <a:off x="3300" y="2284"/>
              <a:ext cx="8" cy="8"/>
            </a:xfrm>
            <a:custGeom>
              <a:avLst/>
              <a:gdLst>
                <a:gd name="T0" fmla="*/ 8 w 8"/>
                <a:gd name="T1" fmla="*/ 0 h 8"/>
                <a:gd name="T2" fmla="*/ 2 w 8"/>
                <a:gd name="T3" fmla="*/ 5 h 8"/>
                <a:gd name="T4" fmla="*/ 2 w 8"/>
                <a:gd name="T5" fmla="*/ 8 h 8"/>
                <a:gd name="T6" fmla="*/ 0 w 8"/>
                <a:gd name="T7" fmla="*/ 8 h 8"/>
                <a:gd name="T8" fmla="*/ 2 w 8"/>
                <a:gd name="T9" fmla="*/ 8 h 8"/>
                <a:gd name="T10" fmla="*/ 2 w 8"/>
                <a:gd name="T11" fmla="*/ 2 h 8"/>
                <a:gd name="T12" fmla="*/ 8 w 8"/>
                <a:gd name="T13" fmla="*/ 0 h 8"/>
                <a:gd name="T14" fmla="*/ 8 w 8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lnTo>
                    <a:pt x="2" y="5"/>
                  </a:lnTo>
                  <a:lnTo>
                    <a:pt x="2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1" name="Freeform 58"/>
            <p:cNvSpPr>
              <a:spLocks/>
            </p:cNvSpPr>
            <p:nvPr/>
          </p:nvSpPr>
          <p:spPr bwMode="auto">
            <a:xfrm>
              <a:off x="3197" y="2297"/>
              <a:ext cx="162" cy="310"/>
            </a:xfrm>
            <a:custGeom>
              <a:avLst/>
              <a:gdLst>
                <a:gd name="T0" fmla="*/ 43 w 162"/>
                <a:gd name="T1" fmla="*/ 8 h 310"/>
                <a:gd name="T2" fmla="*/ 57 w 162"/>
                <a:gd name="T3" fmla="*/ 24 h 310"/>
                <a:gd name="T4" fmla="*/ 73 w 162"/>
                <a:gd name="T5" fmla="*/ 38 h 310"/>
                <a:gd name="T6" fmla="*/ 89 w 162"/>
                <a:gd name="T7" fmla="*/ 54 h 310"/>
                <a:gd name="T8" fmla="*/ 105 w 162"/>
                <a:gd name="T9" fmla="*/ 68 h 310"/>
                <a:gd name="T10" fmla="*/ 121 w 162"/>
                <a:gd name="T11" fmla="*/ 84 h 310"/>
                <a:gd name="T12" fmla="*/ 135 w 162"/>
                <a:gd name="T13" fmla="*/ 100 h 310"/>
                <a:gd name="T14" fmla="*/ 146 w 162"/>
                <a:gd name="T15" fmla="*/ 122 h 310"/>
                <a:gd name="T16" fmla="*/ 156 w 162"/>
                <a:gd name="T17" fmla="*/ 138 h 310"/>
                <a:gd name="T18" fmla="*/ 154 w 162"/>
                <a:gd name="T19" fmla="*/ 151 h 310"/>
                <a:gd name="T20" fmla="*/ 143 w 162"/>
                <a:gd name="T21" fmla="*/ 154 h 310"/>
                <a:gd name="T22" fmla="*/ 132 w 162"/>
                <a:gd name="T23" fmla="*/ 157 h 310"/>
                <a:gd name="T24" fmla="*/ 119 w 162"/>
                <a:gd name="T25" fmla="*/ 159 h 310"/>
                <a:gd name="T26" fmla="*/ 100 w 162"/>
                <a:gd name="T27" fmla="*/ 162 h 310"/>
                <a:gd name="T28" fmla="*/ 89 w 162"/>
                <a:gd name="T29" fmla="*/ 170 h 310"/>
                <a:gd name="T30" fmla="*/ 84 w 162"/>
                <a:gd name="T31" fmla="*/ 184 h 310"/>
                <a:gd name="T32" fmla="*/ 89 w 162"/>
                <a:gd name="T33" fmla="*/ 205 h 310"/>
                <a:gd name="T34" fmla="*/ 100 w 162"/>
                <a:gd name="T35" fmla="*/ 227 h 310"/>
                <a:gd name="T36" fmla="*/ 111 w 162"/>
                <a:gd name="T37" fmla="*/ 248 h 310"/>
                <a:gd name="T38" fmla="*/ 119 w 162"/>
                <a:gd name="T39" fmla="*/ 267 h 310"/>
                <a:gd name="T40" fmla="*/ 124 w 162"/>
                <a:gd name="T41" fmla="*/ 281 h 310"/>
                <a:gd name="T42" fmla="*/ 119 w 162"/>
                <a:gd name="T43" fmla="*/ 291 h 310"/>
                <a:gd name="T44" fmla="*/ 113 w 162"/>
                <a:gd name="T45" fmla="*/ 302 h 310"/>
                <a:gd name="T46" fmla="*/ 105 w 162"/>
                <a:gd name="T47" fmla="*/ 302 h 310"/>
                <a:gd name="T48" fmla="*/ 94 w 162"/>
                <a:gd name="T49" fmla="*/ 294 h 310"/>
                <a:gd name="T50" fmla="*/ 78 w 162"/>
                <a:gd name="T51" fmla="*/ 289 h 310"/>
                <a:gd name="T52" fmla="*/ 57 w 162"/>
                <a:gd name="T53" fmla="*/ 289 h 310"/>
                <a:gd name="T54" fmla="*/ 38 w 162"/>
                <a:gd name="T55" fmla="*/ 289 h 310"/>
                <a:gd name="T56" fmla="*/ 35 w 162"/>
                <a:gd name="T57" fmla="*/ 278 h 310"/>
                <a:gd name="T58" fmla="*/ 40 w 162"/>
                <a:gd name="T59" fmla="*/ 259 h 310"/>
                <a:gd name="T60" fmla="*/ 38 w 162"/>
                <a:gd name="T61" fmla="*/ 248 h 310"/>
                <a:gd name="T62" fmla="*/ 30 w 162"/>
                <a:gd name="T63" fmla="*/ 235 h 310"/>
                <a:gd name="T64" fmla="*/ 19 w 162"/>
                <a:gd name="T65" fmla="*/ 224 h 310"/>
                <a:gd name="T66" fmla="*/ 5 w 162"/>
                <a:gd name="T67" fmla="*/ 224 h 310"/>
                <a:gd name="T68" fmla="*/ 5 w 162"/>
                <a:gd name="T69" fmla="*/ 219 h 310"/>
                <a:gd name="T70" fmla="*/ 19 w 162"/>
                <a:gd name="T71" fmla="*/ 197 h 310"/>
                <a:gd name="T72" fmla="*/ 27 w 162"/>
                <a:gd name="T73" fmla="*/ 173 h 310"/>
                <a:gd name="T74" fmla="*/ 38 w 162"/>
                <a:gd name="T75" fmla="*/ 151 h 310"/>
                <a:gd name="T76" fmla="*/ 49 w 162"/>
                <a:gd name="T77" fmla="*/ 149 h 310"/>
                <a:gd name="T78" fmla="*/ 62 w 162"/>
                <a:gd name="T79" fmla="*/ 154 h 310"/>
                <a:gd name="T80" fmla="*/ 78 w 162"/>
                <a:gd name="T81" fmla="*/ 154 h 310"/>
                <a:gd name="T82" fmla="*/ 94 w 162"/>
                <a:gd name="T83" fmla="*/ 149 h 310"/>
                <a:gd name="T84" fmla="*/ 108 w 162"/>
                <a:gd name="T85" fmla="*/ 138 h 310"/>
                <a:gd name="T86" fmla="*/ 116 w 162"/>
                <a:gd name="T87" fmla="*/ 124 h 310"/>
                <a:gd name="T88" fmla="*/ 119 w 162"/>
                <a:gd name="T89" fmla="*/ 111 h 310"/>
                <a:gd name="T90" fmla="*/ 108 w 162"/>
                <a:gd name="T91" fmla="*/ 97 h 310"/>
                <a:gd name="T92" fmla="*/ 92 w 162"/>
                <a:gd name="T93" fmla="*/ 86 h 310"/>
                <a:gd name="T94" fmla="*/ 78 w 162"/>
                <a:gd name="T95" fmla="*/ 76 h 310"/>
                <a:gd name="T96" fmla="*/ 67 w 162"/>
                <a:gd name="T97" fmla="*/ 68 h 310"/>
                <a:gd name="T98" fmla="*/ 54 w 162"/>
                <a:gd name="T99" fmla="*/ 57 h 310"/>
                <a:gd name="T100" fmla="*/ 43 w 162"/>
                <a:gd name="T101" fmla="*/ 46 h 310"/>
                <a:gd name="T102" fmla="*/ 35 w 162"/>
                <a:gd name="T103" fmla="*/ 33 h 310"/>
                <a:gd name="T104" fmla="*/ 32 w 162"/>
                <a:gd name="T105" fmla="*/ 22 h 310"/>
                <a:gd name="T106" fmla="*/ 35 w 162"/>
                <a:gd name="T107" fmla="*/ 8 h 310"/>
                <a:gd name="T108" fmla="*/ 38 w 162"/>
                <a:gd name="T109" fmla="*/ 0 h 31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2" h="310">
                  <a:moveTo>
                    <a:pt x="38" y="0"/>
                  </a:moveTo>
                  <a:lnTo>
                    <a:pt x="43" y="8"/>
                  </a:lnTo>
                  <a:lnTo>
                    <a:pt x="51" y="16"/>
                  </a:lnTo>
                  <a:lnTo>
                    <a:pt x="57" y="24"/>
                  </a:lnTo>
                  <a:lnTo>
                    <a:pt x="65" y="33"/>
                  </a:lnTo>
                  <a:lnTo>
                    <a:pt x="73" y="38"/>
                  </a:lnTo>
                  <a:lnTo>
                    <a:pt x="81" y="46"/>
                  </a:lnTo>
                  <a:lnTo>
                    <a:pt x="89" y="54"/>
                  </a:lnTo>
                  <a:lnTo>
                    <a:pt x="97" y="62"/>
                  </a:lnTo>
                  <a:lnTo>
                    <a:pt x="105" y="68"/>
                  </a:lnTo>
                  <a:lnTo>
                    <a:pt x="113" y="76"/>
                  </a:lnTo>
                  <a:lnTo>
                    <a:pt x="121" y="84"/>
                  </a:lnTo>
                  <a:lnTo>
                    <a:pt x="129" y="92"/>
                  </a:lnTo>
                  <a:lnTo>
                    <a:pt x="135" y="100"/>
                  </a:lnTo>
                  <a:lnTo>
                    <a:pt x="140" y="111"/>
                  </a:lnTo>
                  <a:lnTo>
                    <a:pt x="146" y="122"/>
                  </a:lnTo>
                  <a:lnTo>
                    <a:pt x="151" y="132"/>
                  </a:lnTo>
                  <a:lnTo>
                    <a:pt x="156" y="138"/>
                  </a:lnTo>
                  <a:lnTo>
                    <a:pt x="162" y="149"/>
                  </a:lnTo>
                  <a:lnTo>
                    <a:pt x="154" y="151"/>
                  </a:lnTo>
                  <a:lnTo>
                    <a:pt x="148" y="154"/>
                  </a:lnTo>
                  <a:lnTo>
                    <a:pt x="143" y="154"/>
                  </a:lnTo>
                  <a:lnTo>
                    <a:pt x="138" y="157"/>
                  </a:lnTo>
                  <a:lnTo>
                    <a:pt x="132" y="157"/>
                  </a:lnTo>
                  <a:lnTo>
                    <a:pt x="124" y="159"/>
                  </a:lnTo>
                  <a:lnTo>
                    <a:pt x="119" y="159"/>
                  </a:lnTo>
                  <a:lnTo>
                    <a:pt x="113" y="159"/>
                  </a:lnTo>
                  <a:lnTo>
                    <a:pt x="100" y="162"/>
                  </a:lnTo>
                  <a:lnTo>
                    <a:pt x="92" y="167"/>
                  </a:lnTo>
                  <a:lnTo>
                    <a:pt x="89" y="170"/>
                  </a:lnTo>
                  <a:lnTo>
                    <a:pt x="86" y="178"/>
                  </a:lnTo>
                  <a:lnTo>
                    <a:pt x="84" y="184"/>
                  </a:lnTo>
                  <a:lnTo>
                    <a:pt x="84" y="194"/>
                  </a:lnTo>
                  <a:lnTo>
                    <a:pt x="89" y="205"/>
                  </a:lnTo>
                  <a:lnTo>
                    <a:pt x="94" y="216"/>
                  </a:lnTo>
                  <a:lnTo>
                    <a:pt x="100" y="227"/>
                  </a:lnTo>
                  <a:lnTo>
                    <a:pt x="105" y="238"/>
                  </a:lnTo>
                  <a:lnTo>
                    <a:pt x="111" y="248"/>
                  </a:lnTo>
                  <a:lnTo>
                    <a:pt x="116" y="262"/>
                  </a:lnTo>
                  <a:lnTo>
                    <a:pt x="119" y="267"/>
                  </a:lnTo>
                  <a:lnTo>
                    <a:pt x="121" y="273"/>
                  </a:lnTo>
                  <a:lnTo>
                    <a:pt x="124" y="281"/>
                  </a:lnTo>
                  <a:lnTo>
                    <a:pt x="127" y="286"/>
                  </a:lnTo>
                  <a:lnTo>
                    <a:pt x="119" y="291"/>
                  </a:lnTo>
                  <a:lnTo>
                    <a:pt x="116" y="297"/>
                  </a:lnTo>
                  <a:lnTo>
                    <a:pt x="113" y="302"/>
                  </a:lnTo>
                  <a:lnTo>
                    <a:pt x="111" y="310"/>
                  </a:lnTo>
                  <a:lnTo>
                    <a:pt x="105" y="302"/>
                  </a:lnTo>
                  <a:lnTo>
                    <a:pt x="100" y="297"/>
                  </a:lnTo>
                  <a:lnTo>
                    <a:pt x="94" y="294"/>
                  </a:lnTo>
                  <a:lnTo>
                    <a:pt x="89" y="291"/>
                  </a:lnTo>
                  <a:lnTo>
                    <a:pt x="78" y="289"/>
                  </a:lnTo>
                  <a:lnTo>
                    <a:pt x="67" y="289"/>
                  </a:lnTo>
                  <a:lnTo>
                    <a:pt x="57" y="289"/>
                  </a:lnTo>
                  <a:lnTo>
                    <a:pt x="46" y="291"/>
                  </a:lnTo>
                  <a:lnTo>
                    <a:pt x="38" y="289"/>
                  </a:lnTo>
                  <a:lnTo>
                    <a:pt x="30" y="286"/>
                  </a:lnTo>
                  <a:lnTo>
                    <a:pt x="35" y="278"/>
                  </a:lnTo>
                  <a:lnTo>
                    <a:pt x="40" y="267"/>
                  </a:lnTo>
                  <a:lnTo>
                    <a:pt x="40" y="259"/>
                  </a:lnTo>
                  <a:lnTo>
                    <a:pt x="40" y="254"/>
                  </a:lnTo>
                  <a:lnTo>
                    <a:pt x="38" y="248"/>
                  </a:lnTo>
                  <a:lnTo>
                    <a:pt x="38" y="243"/>
                  </a:lnTo>
                  <a:lnTo>
                    <a:pt x="30" y="235"/>
                  </a:lnTo>
                  <a:lnTo>
                    <a:pt x="24" y="227"/>
                  </a:lnTo>
                  <a:lnTo>
                    <a:pt x="19" y="224"/>
                  </a:lnTo>
                  <a:lnTo>
                    <a:pt x="14" y="224"/>
                  </a:lnTo>
                  <a:lnTo>
                    <a:pt x="5" y="224"/>
                  </a:lnTo>
                  <a:lnTo>
                    <a:pt x="0" y="229"/>
                  </a:lnTo>
                  <a:lnTo>
                    <a:pt x="5" y="219"/>
                  </a:lnTo>
                  <a:lnTo>
                    <a:pt x="14" y="208"/>
                  </a:lnTo>
                  <a:lnTo>
                    <a:pt x="19" y="197"/>
                  </a:lnTo>
                  <a:lnTo>
                    <a:pt x="24" y="186"/>
                  </a:lnTo>
                  <a:lnTo>
                    <a:pt x="27" y="173"/>
                  </a:lnTo>
                  <a:lnTo>
                    <a:pt x="32" y="162"/>
                  </a:lnTo>
                  <a:lnTo>
                    <a:pt x="38" y="151"/>
                  </a:lnTo>
                  <a:lnTo>
                    <a:pt x="43" y="140"/>
                  </a:lnTo>
                  <a:lnTo>
                    <a:pt x="49" y="149"/>
                  </a:lnTo>
                  <a:lnTo>
                    <a:pt x="54" y="151"/>
                  </a:lnTo>
                  <a:lnTo>
                    <a:pt x="62" y="154"/>
                  </a:lnTo>
                  <a:lnTo>
                    <a:pt x="70" y="154"/>
                  </a:lnTo>
                  <a:lnTo>
                    <a:pt x="78" y="154"/>
                  </a:lnTo>
                  <a:lnTo>
                    <a:pt x="86" y="151"/>
                  </a:lnTo>
                  <a:lnTo>
                    <a:pt x="94" y="149"/>
                  </a:lnTo>
                  <a:lnTo>
                    <a:pt x="103" y="143"/>
                  </a:lnTo>
                  <a:lnTo>
                    <a:pt x="108" y="138"/>
                  </a:lnTo>
                  <a:lnTo>
                    <a:pt x="113" y="132"/>
                  </a:lnTo>
                  <a:lnTo>
                    <a:pt x="116" y="124"/>
                  </a:lnTo>
                  <a:lnTo>
                    <a:pt x="119" y="119"/>
                  </a:lnTo>
                  <a:lnTo>
                    <a:pt x="119" y="111"/>
                  </a:lnTo>
                  <a:lnTo>
                    <a:pt x="116" y="103"/>
                  </a:lnTo>
                  <a:lnTo>
                    <a:pt x="108" y="97"/>
                  </a:lnTo>
                  <a:lnTo>
                    <a:pt x="100" y="92"/>
                  </a:lnTo>
                  <a:lnTo>
                    <a:pt x="92" y="86"/>
                  </a:lnTo>
                  <a:lnTo>
                    <a:pt x="86" y="81"/>
                  </a:lnTo>
                  <a:lnTo>
                    <a:pt x="78" y="76"/>
                  </a:lnTo>
                  <a:lnTo>
                    <a:pt x="73" y="73"/>
                  </a:lnTo>
                  <a:lnTo>
                    <a:pt x="67" y="68"/>
                  </a:lnTo>
                  <a:lnTo>
                    <a:pt x="59" y="62"/>
                  </a:lnTo>
                  <a:lnTo>
                    <a:pt x="54" y="57"/>
                  </a:lnTo>
                  <a:lnTo>
                    <a:pt x="49" y="51"/>
                  </a:lnTo>
                  <a:lnTo>
                    <a:pt x="43" y="46"/>
                  </a:lnTo>
                  <a:lnTo>
                    <a:pt x="40" y="41"/>
                  </a:lnTo>
                  <a:lnTo>
                    <a:pt x="35" y="33"/>
                  </a:lnTo>
                  <a:lnTo>
                    <a:pt x="35" y="27"/>
                  </a:lnTo>
                  <a:lnTo>
                    <a:pt x="32" y="22"/>
                  </a:lnTo>
                  <a:lnTo>
                    <a:pt x="32" y="14"/>
                  </a:lnTo>
                  <a:lnTo>
                    <a:pt x="35" y="8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2" name="Freeform 59"/>
            <p:cNvSpPr>
              <a:spLocks/>
            </p:cNvSpPr>
            <p:nvPr/>
          </p:nvSpPr>
          <p:spPr bwMode="auto">
            <a:xfrm>
              <a:off x="3086" y="2319"/>
              <a:ext cx="89" cy="97"/>
            </a:xfrm>
            <a:custGeom>
              <a:avLst/>
              <a:gdLst>
                <a:gd name="T0" fmla="*/ 60 w 89"/>
                <a:gd name="T1" fmla="*/ 0 h 97"/>
                <a:gd name="T2" fmla="*/ 65 w 89"/>
                <a:gd name="T3" fmla="*/ 0 h 97"/>
                <a:gd name="T4" fmla="*/ 71 w 89"/>
                <a:gd name="T5" fmla="*/ 2 h 97"/>
                <a:gd name="T6" fmla="*/ 76 w 89"/>
                <a:gd name="T7" fmla="*/ 5 h 97"/>
                <a:gd name="T8" fmla="*/ 79 w 89"/>
                <a:gd name="T9" fmla="*/ 11 h 97"/>
                <a:gd name="T10" fmla="*/ 81 w 89"/>
                <a:gd name="T11" fmla="*/ 13 h 97"/>
                <a:gd name="T12" fmla="*/ 84 w 89"/>
                <a:gd name="T13" fmla="*/ 21 h 97"/>
                <a:gd name="T14" fmla="*/ 84 w 89"/>
                <a:gd name="T15" fmla="*/ 27 h 97"/>
                <a:gd name="T16" fmla="*/ 84 w 89"/>
                <a:gd name="T17" fmla="*/ 35 h 97"/>
                <a:gd name="T18" fmla="*/ 84 w 89"/>
                <a:gd name="T19" fmla="*/ 40 h 97"/>
                <a:gd name="T20" fmla="*/ 81 w 89"/>
                <a:gd name="T21" fmla="*/ 46 h 97"/>
                <a:gd name="T22" fmla="*/ 81 w 89"/>
                <a:gd name="T23" fmla="*/ 54 h 97"/>
                <a:gd name="T24" fmla="*/ 81 w 89"/>
                <a:gd name="T25" fmla="*/ 59 h 97"/>
                <a:gd name="T26" fmla="*/ 81 w 89"/>
                <a:gd name="T27" fmla="*/ 64 h 97"/>
                <a:gd name="T28" fmla="*/ 84 w 89"/>
                <a:gd name="T29" fmla="*/ 73 h 97"/>
                <a:gd name="T30" fmla="*/ 87 w 89"/>
                <a:gd name="T31" fmla="*/ 78 h 97"/>
                <a:gd name="T32" fmla="*/ 89 w 89"/>
                <a:gd name="T33" fmla="*/ 83 h 97"/>
                <a:gd name="T34" fmla="*/ 76 w 89"/>
                <a:gd name="T35" fmla="*/ 86 h 97"/>
                <a:gd name="T36" fmla="*/ 68 w 89"/>
                <a:gd name="T37" fmla="*/ 86 h 97"/>
                <a:gd name="T38" fmla="*/ 57 w 89"/>
                <a:gd name="T39" fmla="*/ 83 h 97"/>
                <a:gd name="T40" fmla="*/ 46 w 89"/>
                <a:gd name="T41" fmla="*/ 83 h 97"/>
                <a:gd name="T42" fmla="*/ 36 w 89"/>
                <a:gd name="T43" fmla="*/ 78 h 97"/>
                <a:gd name="T44" fmla="*/ 27 w 89"/>
                <a:gd name="T45" fmla="*/ 81 h 97"/>
                <a:gd name="T46" fmla="*/ 22 w 89"/>
                <a:gd name="T47" fmla="*/ 81 h 97"/>
                <a:gd name="T48" fmla="*/ 17 w 89"/>
                <a:gd name="T49" fmla="*/ 83 h 97"/>
                <a:gd name="T50" fmla="*/ 11 w 89"/>
                <a:gd name="T51" fmla="*/ 89 h 97"/>
                <a:gd name="T52" fmla="*/ 9 w 89"/>
                <a:gd name="T53" fmla="*/ 97 h 97"/>
                <a:gd name="T54" fmla="*/ 3 w 89"/>
                <a:gd name="T55" fmla="*/ 86 h 97"/>
                <a:gd name="T56" fmla="*/ 0 w 89"/>
                <a:gd name="T57" fmla="*/ 75 h 97"/>
                <a:gd name="T58" fmla="*/ 0 w 89"/>
                <a:gd name="T59" fmla="*/ 67 h 97"/>
                <a:gd name="T60" fmla="*/ 6 w 89"/>
                <a:gd name="T61" fmla="*/ 56 h 97"/>
                <a:gd name="T62" fmla="*/ 6 w 89"/>
                <a:gd name="T63" fmla="*/ 46 h 97"/>
                <a:gd name="T64" fmla="*/ 9 w 89"/>
                <a:gd name="T65" fmla="*/ 35 h 97"/>
                <a:gd name="T66" fmla="*/ 9 w 89"/>
                <a:gd name="T67" fmla="*/ 27 h 97"/>
                <a:gd name="T68" fmla="*/ 6 w 89"/>
                <a:gd name="T69" fmla="*/ 16 h 97"/>
                <a:gd name="T70" fmla="*/ 11 w 89"/>
                <a:gd name="T71" fmla="*/ 16 h 97"/>
                <a:gd name="T72" fmla="*/ 19 w 89"/>
                <a:gd name="T73" fmla="*/ 16 h 97"/>
                <a:gd name="T74" fmla="*/ 27 w 89"/>
                <a:gd name="T75" fmla="*/ 13 h 97"/>
                <a:gd name="T76" fmla="*/ 33 w 89"/>
                <a:gd name="T77" fmla="*/ 13 h 97"/>
                <a:gd name="T78" fmla="*/ 38 w 89"/>
                <a:gd name="T79" fmla="*/ 11 h 97"/>
                <a:gd name="T80" fmla="*/ 46 w 89"/>
                <a:gd name="T81" fmla="*/ 8 h 97"/>
                <a:gd name="T82" fmla="*/ 52 w 89"/>
                <a:gd name="T83" fmla="*/ 5 h 97"/>
                <a:gd name="T84" fmla="*/ 60 w 89"/>
                <a:gd name="T85" fmla="*/ 0 h 97"/>
                <a:gd name="T86" fmla="*/ 60 w 89"/>
                <a:gd name="T87" fmla="*/ 0 h 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9" h="97">
                  <a:moveTo>
                    <a:pt x="60" y="0"/>
                  </a:moveTo>
                  <a:lnTo>
                    <a:pt x="65" y="0"/>
                  </a:lnTo>
                  <a:lnTo>
                    <a:pt x="71" y="2"/>
                  </a:lnTo>
                  <a:lnTo>
                    <a:pt x="76" y="5"/>
                  </a:lnTo>
                  <a:lnTo>
                    <a:pt x="79" y="11"/>
                  </a:lnTo>
                  <a:lnTo>
                    <a:pt x="81" y="13"/>
                  </a:lnTo>
                  <a:lnTo>
                    <a:pt x="84" y="21"/>
                  </a:lnTo>
                  <a:lnTo>
                    <a:pt x="84" y="27"/>
                  </a:lnTo>
                  <a:lnTo>
                    <a:pt x="84" y="35"/>
                  </a:lnTo>
                  <a:lnTo>
                    <a:pt x="84" y="40"/>
                  </a:lnTo>
                  <a:lnTo>
                    <a:pt x="81" y="46"/>
                  </a:lnTo>
                  <a:lnTo>
                    <a:pt x="81" y="54"/>
                  </a:lnTo>
                  <a:lnTo>
                    <a:pt x="81" y="59"/>
                  </a:lnTo>
                  <a:lnTo>
                    <a:pt x="81" y="64"/>
                  </a:lnTo>
                  <a:lnTo>
                    <a:pt x="84" y="73"/>
                  </a:lnTo>
                  <a:lnTo>
                    <a:pt x="87" y="78"/>
                  </a:lnTo>
                  <a:lnTo>
                    <a:pt x="89" y="83"/>
                  </a:lnTo>
                  <a:lnTo>
                    <a:pt x="76" y="86"/>
                  </a:lnTo>
                  <a:lnTo>
                    <a:pt x="68" y="86"/>
                  </a:lnTo>
                  <a:lnTo>
                    <a:pt x="57" y="83"/>
                  </a:lnTo>
                  <a:lnTo>
                    <a:pt x="46" y="83"/>
                  </a:lnTo>
                  <a:lnTo>
                    <a:pt x="36" y="78"/>
                  </a:lnTo>
                  <a:lnTo>
                    <a:pt x="27" y="81"/>
                  </a:lnTo>
                  <a:lnTo>
                    <a:pt x="22" y="81"/>
                  </a:lnTo>
                  <a:lnTo>
                    <a:pt x="17" y="83"/>
                  </a:lnTo>
                  <a:lnTo>
                    <a:pt x="11" y="89"/>
                  </a:lnTo>
                  <a:lnTo>
                    <a:pt x="9" y="97"/>
                  </a:lnTo>
                  <a:lnTo>
                    <a:pt x="3" y="86"/>
                  </a:lnTo>
                  <a:lnTo>
                    <a:pt x="0" y="75"/>
                  </a:lnTo>
                  <a:lnTo>
                    <a:pt x="0" y="67"/>
                  </a:lnTo>
                  <a:lnTo>
                    <a:pt x="6" y="56"/>
                  </a:lnTo>
                  <a:lnTo>
                    <a:pt x="6" y="46"/>
                  </a:lnTo>
                  <a:lnTo>
                    <a:pt x="9" y="35"/>
                  </a:lnTo>
                  <a:lnTo>
                    <a:pt x="9" y="27"/>
                  </a:lnTo>
                  <a:lnTo>
                    <a:pt x="6" y="16"/>
                  </a:lnTo>
                  <a:lnTo>
                    <a:pt x="11" y="16"/>
                  </a:lnTo>
                  <a:lnTo>
                    <a:pt x="19" y="16"/>
                  </a:lnTo>
                  <a:lnTo>
                    <a:pt x="27" y="13"/>
                  </a:lnTo>
                  <a:lnTo>
                    <a:pt x="33" y="13"/>
                  </a:lnTo>
                  <a:lnTo>
                    <a:pt x="38" y="11"/>
                  </a:lnTo>
                  <a:lnTo>
                    <a:pt x="46" y="8"/>
                  </a:lnTo>
                  <a:lnTo>
                    <a:pt x="52" y="5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3" name="Freeform 60"/>
            <p:cNvSpPr>
              <a:spLocks/>
            </p:cNvSpPr>
            <p:nvPr/>
          </p:nvSpPr>
          <p:spPr bwMode="auto">
            <a:xfrm>
              <a:off x="2957" y="2370"/>
              <a:ext cx="70" cy="159"/>
            </a:xfrm>
            <a:custGeom>
              <a:avLst/>
              <a:gdLst>
                <a:gd name="T0" fmla="*/ 46 w 70"/>
                <a:gd name="T1" fmla="*/ 0 h 159"/>
                <a:gd name="T2" fmla="*/ 54 w 70"/>
                <a:gd name="T3" fmla="*/ 0 h 159"/>
                <a:gd name="T4" fmla="*/ 62 w 70"/>
                <a:gd name="T5" fmla="*/ 5 h 159"/>
                <a:gd name="T6" fmla="*/ 65 w 70"/>
                <a:gd name="T7" fmla="*/ 8 h 159"/>
                <a:gd name="T8" fmla="*/ 70 w 70"/>
                <a:gd name="T9" fmla="*/ 16 h 159"/>
                <a:gd name="T10" fmla="*/ 70 w 70"/>
                <a:gd name="T11" fmla="*/ 22 h 159"/>
                <a:gd name="T12" fmla="*/ 70 w 70"/>
                <a:gd name="T13" fmla="*/ 27 h 159"/>
                <a:gd name="T14" fmla="*/ 67 w 70"/>
                <a:gd name="T15" fmla="*/ 35 h 159"/>
                <a:gd name="T16" fmla="*/ 67 w 70"/>
                <a:gd name="T17" fmla="*/ 46 h 159"/>
                <a:gd name="T18" fmla="*/ 65 w 70"/>
                <a:gd name="T19" fmla="*/ 54 h 159"/>
                <a:gd name="T20" fmla="*/ 62 w 70"/>
                <a:gd name="T21" fmla="*/ 62 h 159"/>
                <a:gd name="T22" fmla="*/ 57 w 70"/>
                <a:gd name="T23" fmla="*/ 70 h 159"/>
                <a:gd name="T24" fmla="*/ 57 w 70"/>
                <a:gd name="T25" fmla="*/ 81 h 159"/>
                <a:gd name="T26" fmla="*/ 51 w 70"/>
                <a:gd name="T27" fmla="*/ 86 h 159"/>
                <a:gd name="T28" fmla="*/ 51 w 70"/>
                <a:gd name="T29" fmla="*/ 94 h 159"/>
                <a:gd name="T30" fmla="*/ 51 w 70"/>
                <a:gd name="T31" fmla="*/ 102 h 159"/>
                <a:gd name="T32" fmla="*/ 54 w 70"/>
                <a:gd name="T33" fmla="*/ 111 h 159"/>
                <a:gd name="T34" fmla="*/ 49 w 70"/>
                <a:gd name="T35" fmla="*/ 113 h 159"/>
                <a:gd name="T36" fmla="*/ 46 w 70"/>
                <a:gd name="T37" fmla="*/ 119 h 159"/>
                <a:gd name="T38" fmla="*/ 41 w 70"/>
                <a:gd name="T39" fmla="*/ 124 h 159"/>
                <a:gd name="T40" fmla="*/ 38 w 70"/>
                <a:gd name="T41" fmla="*/ 132 h 159"/>
                <a:gd name="T42" fmla="*/ 32 w 70"/>
                <a:gd name="T43" fmla="*/ 138 h 159"/>
                <a:gd name="T44" fmla="*/ 30 w 70"/>
                <a:gd name="T45" fmla="*/ 146 h 159"/>
                <a:gd name="T46" fmla="*/ 27 w 70"/>
                <a:gd name="T47" fmla="*/ 151 h 159"/>
                <a:gd name="T48" fmla="*/ 24 w 70"/>
                <a:gd name="T49" fmla="*/ 159 h 159"/>
                <a:gd name="T50" fmla="*/ 19 w 70"/>
                <a:gd name="T51" fmla="*/ 154 h 159"/>
                <a:gd name="T52" fmla="*/ 14 w 70"/>
                <a:gd name="T53" fmla="*/ 148 h 159"/>
                <a:gd name="T54" fmla="*/ 8 w 70"/>
                <a:gd name="T55" fmla="*/ 143 h 159"/>
                <a:gd name="T56" fmla="*/ 5 w 70"/>
                <a:gd name="T57" fmla="*/ 140 h 159"/>
                <a:gd name="T58" fmla="*/ 3 w 70"/>
                <a:gd name="T59" fmla="*/ 129 h 159"/>
                <a:gd name="T60" fmla="*/ 0 w 70"/>
                <a:gd name="T61" fmla="*/ 121 h 159"/>
                <a:gd name="T62" fmla="*/ 0 w 70"/>
                <a:gd name="T63" fmla="*/ 111 h 159"/>
                <a:gd name="T64" fmla="*/ 3 w 70"/>
                <a:gd name="T65" fmla="*/ 100 h 159"/>
                <a:gd name="T66" fmla="*/ 8 w 70"/>
                <a:gd name="T67" fmla="*/ 89 h 159"/>
                <a:gd name="T68" fmla="*/ 14 w 70"/>
                <a:gd name="T69" fmla="*/ 81 h 159"/>
                <a:gd name="T70" fmla="*/ 19 w 70"/>
                <a:gd name="T71" fmla="*/ 70 h 159"/>
                <a:gd name="T72" fmla="*/ 24 w 70"/>
                <a:gd name="T73" fmla="*/ 59 h 159"/>
                <a:gd name="T74" fmla="*/ 30 w 70"/>
                <a:gd name="T75" fmla="*/ 49 h 159"/>
                <a:gd name="T76" fmla="*/ 38 w 70"/>
                <a:gd name="T77" fmla="*/ 38 h 159"/>
                <a:gd name="T78" fmla="*/ 41 w 70"/>
                <a:gd name="T79" fmla="*/ 27 h 159"/>
                <a:gd name="T80" fmla="*/ 43 w 70"/>
                <a:gd name="T81" fmla="*/ 19 h 159"/>
                <a:gd name="T82" fmla="*/ 46 w 70"/>
                <a:gd name="T83" fmla="*/ 8 h 159"/>
                <a:gd name="T84" fmla="*/ 46 w 70"/>
                <a:gd name="T85" fmla="*/ 0 h 159"/>
                <a:gd name="T86" fmla="*/ 46 w 70"/>
                <a:gd name="T87" fmla="*/ 0 h 1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0" h="159">
                  <a:moveTo>
                    <a:pt x="46" y="0"/>
                  </a:moveTo>
                  <a:lnTo>
                    <a:pt x="54" y="0"/>
                  </a:lnTo>
                  <a:lnTo>
                    <a:pt x="62" y="5"/>
                  </a:lnTo>
                  <a:lnTo>
                    <a:pt x="65" y="8"/>
                  </a:lnTo>
                  <a:lnTo>
                    <a:pt x="70" y="16"/>
                  </a:lnTo>
                  <a:lnTo>
                    <a:pt x="70" y="22"/>
                  </a:lnTo>
                  <a:lnTo>
                    <a:pt x="70" y="27"/>
                  </a:lnTo>
                  <a:lnTo>
                    <a:pt x="67" y="35"/>
                  </a:lnTo>
                  <a:lnTo>
                    <a:pt x="67" y="46"/>
                  </a:lnTo>
                  <a:lnTo>
                    <a:pt x="65" y="54"/>
                  </a:lnTo>
                  <a:lnTo>
                    <a:pt x="62" y="62"/>
                  </a:lnTo>
                  <a:lnTo>
                    <a:pt x="57" y="70"/>
                  </a:lnTo>
                  <a:lnTo>
                    <a:pt x="57" y="81"/>
                  </a:lnTo>
                  <a:lnTo>
                    <a:pt x="51" y="86"/>
                  </a:lnTo>
                  <a:lnTo>
                    <a:pt x="51" y="94"/>
                  </a:lnTo>
                  <a:lnTo>
                    <a:pt x="51" y="102"/>
                  </a:lnTo>
                  <a:lnTo>
                    <a:pt x="54" y="111"/>
                  </a:lnTo>
                  <a:lnTo>
                    <a:pt x="49" y="113"/>
                  </a:lnTo>
                  <a:lnTo>
                    <a:pt x="46" y="119"/>
                  </a:lnTo>
                  <a:lnTo>
                    <a:pt x="41" y="124"/>
                  </a:lnTo>
                  <a:lnTo>
                    <a:pt x="38" y="132"/>
                  </a:lnTo>
                  <a:lnTo>
                    <a:pt x="32" y="138"/>
                  </a:lnTo>
                  <a:lnTo>
                    <a:pt x="30" y="146"/>
                  </a:lnTo>
                  <a:lnTo>
                    <a:pt x="27" y="151"/>
                  </a:lnTo>
                  <a:lnTo>
                    <a:pt x="24" y="159"/>
                  </a:lnTo>
                  <a:lnTo>
                    <a:pt x="19" y="154"/>
                  </a:lnTo>
                  <a:lnTo>
                    <a:pt x="14" y="148"/>
                  </a:lnTo>
                  <a:lnTo>
                    <a:pt x="8" y="143"/>
                  </a:lnTo>
                  <a:lnTo>
                    <a:pt x="5" y="140"/>
                  </a:lnTo>
                  <a:lnTo>
                    <a:pt x="3" y="129"/>
                  </a:lnTo>
                  <a:lnTo>
                    <a:pt x="0" y="121"/>
                  </a:lnTo>
                  <a:lnTo>
                    <a:pt x="0" y="111"/>
                  </a:lnTo>
                  <a:lnTo>
                    <a:pt x="3" y="100"/>
                  </a:lnTo>
                  <a:lnTo>
                    <a:pt x="8" y="89"/>
                  </a:lnTo>
                  <a:lnTo>
                    <a:pt x="14" y="81"/>
                  </a:lnTo>
                  <a:lnTo>
                    <a:pt x="19" y="70"/>
                  </a:lnTo>
                  <a:lnTo>
                    <a:pt x="24" y="59"/>
                  </a:lnTo>
                  <a:lnTo>
                    <a:pt x="30" y="49"/>
                  </a:lnTo>
                  <a:lnTo>
                    <a:pt x="38" y="38"/>
                  </a:lnTo>
                  <a:lnTo>
                    <a:pt x="41" y="27"/>
                  </a:lnTo>
                  <a:lnTo>
                    <a:pt x="43" y="19"/>
                  </a:lnTo>
                  <a:lnTo>
                    <a:pt x="46" y="8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4" name="Freeform 61"/>
            <p:cNvSpPr>
              <a:spLocks/>
            </p:cNvSpPr>
            <p:nvPr/>
          </p:nvSpPr>
          <p:spPr bwMode="auto">
            <a:xfrm>
              <a:off x="3051" y="2459"/>
              <a:ext cx="60" cy="24"/>
            </a:xfrm>
            <a:custGeom>
              <a:avLst/>
              <a:gdLst>
                <a:gd name="T0" fmla="*/ 60 w 60"/>
                <a:gd name="T1" fmla="*/ 0 h 24"/>
                <a:gd name="T2" fmla="*/ 60 w 60"/>
                <a:gd name="T3" fmla="*/ 3 h 24"/>
                <a:gd name="T4" fmla="*/ 57 w 60"/>
                <a:gd name="T5" fmla="*/ 11 h 24"/>
                <a:gd name="T6" fmla="*/ 57 w 60"/>
                <a:gd name="T7" fmla="*/ 19 h 24"/>
                <a:gd name="T8" fmla="*/ 57 w 60"/>
                <a:gd name="T9" fmla="*/ 24 h 24"/>
                <a:gd name="T10" fmla="*/ 52 w 60"/>
                <a:gd name="T11" fmla="*/ 24 h 24"/>
                <a:gd name="T12" fmla="*/ 44 w 60"/>
                <a:gd name="T13" fmla="*/ 24 h 24"/>
                <a:gd name="T14" fmla="*/ 35 w 60"/>
                <a:gd name="T15" fmla="*/ 24 h 24"/>
                <a:gd name="T16" fmla="*/ 27 w 60"/>
                <a:gd name="T17" fmla="*/ 24 h 24"/>
                <a:gd name="T18" fmla="*/ 19 w 60"/>
                <a:gd name="T19" fmla="*/ 24 h 24"/>
                <a:gd name="T20" fmla="*/ 11 w 60"/>
                <a:gd name="T21" fmla="*/ 24 h 24"/>
                <a:gd name="T22" fmla="*/ 6 w 60"/>
                <a:gd name="T23" fmla="*/ 24 h 24"/>
                <a:gd name="T24" fmla="*/ 0 w 60"/>
                <a:gd name="T25" fmla="*/ 24 h 24"/>
                <a:gd name="T26" fmla="*/ 6 w 60"/>
                <a:gd name="T27" fmla="*/ 19 h 24"/>
                <a:gd name="T28" fmla="*/ 14 w 60"/>
                <a:gd name="T29" fmla="*/ 13 h 24"/>
                <a:gd name="T30" fmla="*/ 19 w 60"/>
                <a:gd name="T31" fmla="*/ 13 h 24"/>
                <a:gd name="T32" fmla="*/ 30 w 60"/>
                <a:gd name="T33" fmla="*/ 13 h 24"/>
                <a:gd name="T34" fmla="*/ 38 w 60"/>
                <a:gd name="T35" fmla="*/ 11 h 24"/>
                <a:gd name="T36" fmla="*/ 46 w 60"/>
                <a:gd name="T37" fmla="*/ 11 h 24"/>
                <a:gd name="T38" fmla="*/ 54 w 60"/>
                <a:gd name="T39" fmla="*/ 8 h 24"/>
                <a:gd name="T40" fmla="*/ 60 w 60"/>
                <a:gd name="T41" fmla="*/ 0 h 24"/>
                <a:gd name="T42" fmla="*/ 60 w 60"/>
                <a:gd name="T43" fmla="*/ 0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24">
                  <a:moveTo>
                    <a:pt x="60" y="0"/>
                  </a:moveTo>
                  <a:lnTo>
                    <a:pt x="60" y="3"/>
                  </a:lnTo>
                  <a:lnTo>
                    <a:pt x="57" y="11"/>
                  </a:lnTo>
                  <a:lnTo>
                    <a:pt x="57" y="19"/>
                  </a:lnTo>
                  <a:lnTo>
                    <a:pt x="57" y="24"/>
                  </a:lnTo>
                  <a:lnTo>
                    <a:pt x="52" y="24"/>
                  </a:lnTo>
                  <a:lnTo>
                    <a:pt x="44" y="24"/>
                  </a:lnTo>
                  <a:lnTo>
                    <a:pt x="35" y="24"/>
                  </a:lnTo>
                  <a:lnTo>
                    <a:pt x="27" y="24"/>
                  </a:lnTo>
                  <a:lnTo>
                    <a:pt x="19" y="24"/>
                  </a:lnTo>
                  <a:lnTo>
                    <a:pt x="11" y="24"/>
                  </a:lnTo>
                  <a:lnTo>
                    <a:pt x="6" y="24"/>
                  </a:lnTo>
                  <a:lnTo>
                    <a:pt x="0" y="24"/>
                  </a:lnTo>
                  <a:lnTo>
                    <a:pt x="6" y="19"/>
                  </a:lnTo>
                  <a:lnTo>
                    <a:pt x="14" y="13"/>
                  </a:lnTo>
                  <a:lnTo>
                    <a:pt x="19" y="13"/>
                  </a:lnTo>
                  <a:lnTo>
                    <a:pt x="30" y="13"/>
                  </a:lnTo>
                  <a:lnTo>
                    <a:pt x="38" y="11"/>
                  </a:lnTo>
                  <a:lnTo>
                    <a:pt x="46" y="11"/>
                  </a:lnTo>
                  <a:lnTo>
                    <a:pt x="54" y="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5" name="Freeform 62"/>
            <p:cNvSpPr>
              <a:spLocks/>
            </p:cNvSpPr>
            <p:nvPr/>
          </p:nvSpPr>
          <p:spPr bwMode="auto">
            <a:xfrm>
              <a:off x="3051" y="2535"/>
              <a:ext cx="143" cy="62"/>
            </a:xfrm>
            <a:custGeom>
              <a:avLst/>
              <a:gdLst>
                <a:gd name="T0" fmla="*/ 35 w 143"/>
                <a:gd name="T1" fmla="*/ 0 h 62"/>
                <a:gd name="T2" fmla="*/ 44 w 143"/>
                <a:gd name="T3" fmla="*/ 0 h 62"/>
                <a:gd name="T4" fmla="*/ 49 w 143"/>
                <a:gd name="T5" fmla="*/ 0 h 62"/>
                <a:gd name="T6" fmla="*/ 54 w 143"/>
                <a:gd name="T7" fmla="*/ 0 h 62"/>
                <a:gd name="T8" fmla="*/ 62 w 143"/>
                <a:gd name="T9" fmla="*/ 2 h 62"/>
                <a:gd name="T10" fmla="*/ 73 w 143"/>
                <a:gd name="T11" fmla="*/ 8 h 62"/>
                <a:gd name="T12" fmla="*/ 84 w 143"/>
                <a:gd name="T13" fmla="*/ 13 h 62"/>
                <a:gd name="T14" fmla="*/ 95 w 143"/>
                <a:gd name="T15" fmla="*/ 18 h 62"/>
                <a:gd name="T16" fmla="*/ 106 w 143"/>
                <a:gd name="T17" fmla="*/ 29 h 62"/>
                <a:gd name="T18" fmla="*/ 108 w 143"/>
                <a:gd name="T19" fmla="*/ 32 h 62"/>
                <a:gd name="T20" fmla="*/ 114 w 143"/>
                <a:gd name="T21" fmla="*/ 37 h 62"/>
                <a:gd name="T22" fmla="*/ 119 w 143"/>
                <a:gd name="T23" fmla="*/ 45 h 62"/>
                <a:gd name="T24" fmla="*/ 124 w 143"/>
                <a:gd name="T25" fmla="*/ 51 h 62"/>
                <a:gd name="T26" fmla="*/ 133 w 143"/>
                <a:gd name="T27" fmla="*/ 53 h 62"/>
                <a:gd name="T28" fmla="*/ 143 w 143"/>
                <a:gd name="T29" fmla="*/ 56 h 62"/>
                <a:gd name="T30" fmla="*/ 133 w 143"/>
                <a:gd name="T31" fmla="*/ 53 h 62"/>
                <a:gd name="T32" fmla="*/ 127 w 143"/>
                <a:gd name="T33" fmla="*/ 53 h 62"/>
                <a:gd name="T34" fmla="*/ 116 w 143"/>
                <a:gd name="T35" fmla="*/ 56 h 62"/>
                <a:gd name="T36" fmla="*/ 108 w 143"/>
                <a:gd name="T37" fmla="*/ 56 h 62"/>
                <a:gd name="T38" fmla="*/ 98 w 143"/>
                <a:gd name="T39" fmla="*/ 56 h 62"/>
                <a:gd name="T40" fmla="*/ 89 w 143"/>
                <a:gd name="T41" fmla="*/ 59 h 62"/>
                <a:gd name="T42" fmla="*/ 79 w 143"/>
                <a:gd name="T43" fmla="*/ 62 h 62"/>
                <a:gd name="T44" fmla="*/ 71 w 143"/>
                <a:gd name="T45" fmla="*/ 62 h 62"/>
                <a:gd name="T46" fmla="*/ 60 w 143"/>
                <a:gd name="T47" fmla="*/ 62 h 62"/>
                <a:gd name="T48" fmla="*/ 52 w 143"/>
                <a:gd name="T49" fmla="*/ 62 h 62"/>
                <a:gd name="T50" fmla="*/ 44 w 143"/>
                <a:gd name="T51" fmla="*/ 59 h 62"/>
                <a:gd name="T52" fmla="*/ 38 w 143"/>
                <a:gd name="T53" fmla="*/ 56 h 62"/>
                <a:gd name="T54" fmla="*/ 33 w 143"/>
                <a:gd name="T55" fmla="*/ 51 h 62"/>
                <a:gd name="T56" fmla="*/ 30 w 143"/>
                <a:gd name="T57" fmla="*/ 45 h 62"/>
                <a:gd name="T58" fmla="*/ 27 w 143"/>
                <a:gd name="T59" fmla="*/ 35 h 62"/>
                <a:gd name="T60" fmla="*/ 27 w 143"/>
                <a:gd name="T61" fmla="*/ 26 h 62"/>
                <a:gd name="T62" fmla="*/ 19 w 143"/>
                <a:gd name="T63" fmla="*/ 24 h 62"/>
                <a:gd name="T64" fmla="*/ 14 w 143"/>
                <a:gd name="T65" fmla="*/ 18 h 62"/>
                <a:gd name="T66" fmla="*/ 6 w 143"/>
                <a:gd name="T67" fmla="*/ 13 h 62"/>
                <a:gd name="T68" fmla="*/ 0 w 143"/>
                <a:gd name="T69" fmla="*/ 13 h 62"/>
                <a:gd name="T70" fmla="*/ 9 w 143"/>
                <a:gd name="T71" fmla="*/ 8 h 62"/>
                <a:gd name="T72" fmla="*/ 19 w 143"/>
                <a:gd name="T73" fmla="*/ 5 h 62"/>
                <a:gd name="T74" fmla="*/ 27 w 143"/>
                <a:gd name="T75" fmla="*/ 2 h 62"/>
                <a:gd name="T76" fmla="*/ 35 w 143"/>
                <a:gd name="T77" fmla="*/ 0 h 62"/>
                <a:gd name="T78" fmla="*/ 35 w 143"/>
                <a:gd name="T79" fmla="*/ 0 h 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3" h="62">
                  <a:moveTo>
                    <a:pt x="35" y="0"/>
                  </a:moveTo>
                  <a:lnTo>
                    <a:pt x="44" y="0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62" y="2"/>
                  </a:lnTo>
                  <a:lnTo>
                    <a:pt x="73" y="8"/>
                  </a:lnTo>
                  <a:lnTo>
                    <a:pt x="84" y="13"/>
                  </a:lnTo>
                  <a:lnTo>
                    <a:pt x="95" y="18"/>
                  </a:lnTo>
                  <a:lnTo>
                    <a:pt x="106" y="29"/>
                  </a:lnTo>
                  <a:lnTo>
                    <a:pt x="108" y="32"/>
                  </a:lnTo>
                  <a:lnTo>
                    <a:pt x="114" y="37"/>
                  </a:lnTo>
                  <a:lnTo>
                    <a:pt x="119" y="45"/>
                  </a:lnTo>
                  <a:lnTo>
                    <a:pt x="124" y="51"/>
                  </a:lnTo>
                  <a:lnTo>
                    <a:pt x="133" y="53"/>
                  </a:lnTo>
                  <a:lnTo>
                    <a:pt x="143" y="56"/>
                  </a:lnTo>
                  <a:lnTo>
                    <a:pt x="133" y="53"/>
                  </a:lnTo>
                  <a:lnTo>
                    <a:pt x="127" y="53"/>
                  </a:lnTo>
                  <a:lnTo>
                    <a:pt x="116" y="56"/>
                  </a:lnTo>
                  <a:lnTo>
                    <a:pt x="108" y="56"/>
                  </a:lnTo>
                  <a:lnTo>
                    <a:pt x="98" y="56"/>
                  </a:lnTo>
                  <a:lnTo>
                    <a:pt x="89" y="59"/>
                  </a:lnTo>
                  <a:lnTo>
                    <a:pt x="79" y="62"/>
                  </a:lnTo>
                  <a:lnTo>
                    <a:pt x="71" y="62"/>
                  </a:lnTo>
                  <a:lnTo>
                    <a:pt x="60" y="62"/>
                  </a:lnTo>
                  <a:lnTo>
                    <a:pt x="52" y="62"/>
                  </a:lnTo>
                  <a:lnTo>
                    <a:pt x="44" y="59"/>
                  </a:lnTo>
                  <a:lnTo>
                    <a:pt x="38" y="56"/>
                  </a:lnTo>
                  <a:lnTo>
                    <a:pt x="33" y="51"/>
                  </a:lnTo>
                  <a:lnTo>
                    <a:pt x="30" y="45"/>
                  </a:lnTo>
                  <a:lnTo>
                    <a:pt x="27" y="35"/>
                  </a:lnTo>
                  <a:lnTo>
                    <a:pt x="27" y="26"/>
                  </a:lnTo>
                  <a:lnTo>
                    <a:pt x="19" y="24"/>
                  </a:lnTo>
                  <a:lnTo>
                    <a:pt x="14" y="18"/>
                  </a:lnTo>
                  <a:lnTo>
                    <a:pt x="6" y="13"/>
                  </a:lnTo>
                  <a:lnTo>
                    <a:pt x="0" y="13"/>
                  </a:lnTo>
                  <a:lnTo>
                    <a:pt x="9" y="8"/>
                  </a:lnTo>
                  <a:lnTo>
                    <a:pt x="19" y="5"/>
                  </a:lnTo>
                  <a:lnTo>
                    <a:pt x="27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6" name="Freeform 63"/>
            <p:cNvSpPr>
              <a:spLocks/>
            </p:cNvSpPr>
            <p:nvPr/>
          </p:nvSpPr>
          <p:spPr bwMode="auto">
            <a:xfrm>
              <a:off x="3618" y="2559"/>
              <a:ext cx="56" cy="43"/>
            </a:xfrm>
            <a:custGeom>
              <a:avLst/>
              <a:gdLst>
                <a:gd name="T0" fmla="*/ 0 w 56"/>
                <a:gd name="T1" fmla="*/ 0 h 43"/>
                <a:gd name="T2" fmla="*/ 8 w 56"/>
                <a:gd name="T3" fmla="*/ 0 h 43"/>
                <a:gd name="T4" fmla="*/ 16 w 56"/>
                <a:gd name="T5" fmla="*/ 5 h 43"/>
                <a:gd name="T6" fmla="*/ 24 w 56"/>
                <a:gd name="T7" fmla="*/ 8 h 43"/>
                <a:gd name="T8" fmla="*/ 32 w 56"/>
                <a:gd name="T9" fmla="*/ 16 h 43"/>
                <a:gd name="T10" fmla="*/ 37 w 56"/>
                <a:gd name="T11" fmla="*/ 21 h 43"/>
                <a:gd name="T12" fmla="*/ 43 w 56"/>
                <a:gd name="T13" fmla="*/ 29 h 43"/>
                <a:gd name="T14" fmla="*/ 48 w 56"/>
                <a:gd name="T15" fmla="*/ 35 h 43"/>
                <a:gd name="T16" fmla="*/ 56 w 56"/>
                <a:gd name="T17" fmla="*/ 43 h 43"/>
                <a:gd name="T18" fmla="*/ 48 w 56"/>
                <a:gd name="T19" fmla="*/ 38 h 43"/>
                <a:gd name="T20" fmla="*/ 37 w 56"/>
                <a:gd name="T21" fmla="*/ 35 h 43"/>
                <a:gd name="T22" fmla="*/ 27 w 56"/>
                <a:gd name="T23" fmla="*/ 32 h 43"/>
                <a:gd name="T24" fmla="*/ 19 w 56"/>
                <a:gd name="T25" fmla="*/ 29 h 43"/>
                <a:gd name="T26" fmla="*/ 8 w 56"/>
                <a:gd name="T27" fmla="*/ 24 h 43"/>
                <a:gd name="T28" fmla="*/ 2 w 56"/>
                <a:gd name="T29" fmla="*/ 19 h 43"/>
                <a:gd name="T30" fmla="*/ 0 w 56"/>
                <a:gd name="T31" fmla="*/ 11 h 43"/>
                <a:gd name="T32" fmla="*/ 0 w 56"/>
                <a:gd name="T33" fmla="*/ 0 h 43"/>
                <a:gd name="T34" fmla="*/ 0 w 56"/>
                <a:gd name="T35" fmla="*/ 0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43">
                  <a:moveTo>
                    <a:pt x="0" y="0"/>
                  </a:moveTo>
                  <a:lnTo>
                    <a:pt x="8" y="0"/>
                  </a:lnTo>
                  <a:lnTo>
                    <a:pt x="16" y="5"/>
                  </a:lnTo>
                  <a:lnTo>
                    <a:pt x="24" y="8"/>
                  </a:lnTo>
                  <a:lnTo>
                    <a:pt x="32" y="16"/>
                  </a:lnTo>
                  <a:lnTo>
                    <a:pt x="37" y="21"/>
                  </a:lnTo>
                  <a:lnTo>
                    <a:pt x="43" y="29"/>
                  </a:lnTo>
                  <a:lnTo>
                    <a:pt x="48" y="35"/>
                  </a:lnTo>
                  <a:lnTo>
                    <a:pt x="56" y="43"/>
                  </a:lnTo>
                  <a:lnTo>
                    <a:pt x="48" y="38"/>
                  </a:lnTo>
                  <a:lnTo>
                    <a:pt x="37" y="35"/>
                  </a:lnTo>
                  <a:lnTo>
                    <a:pt x="27" y="32"/>
                  </a:lnTo>
                  <a:lnTo>
                    <a:pt x="19" y="29"/>
                  </a:lnTo>
                  <a:lnTo>
                    <a:pt x="8" y="24"/>
                  </a:lnTo>
                  <a:lnTo>
                    <a:pt x="2" y="19"/>
                  </a:lnTo>
                  <a:lnTo>
                    <a:pt x="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7" name="Freeform 64"/>
            <p:cNvSpPr>
              <a:spLocks/>
            </p:cNvSpPr>
            <p:nvPr/>
          </p:nvSpPr>
          <p:spPr bwMode="auto">
            <a:xfrm>
              <a:off x="3262" y="2629"/>
              <a:ext cx="97" cy="62"/>
            </a:xfrm>
            <a:custGeom>
              <a:avLst/>
              <a:gdLst>
                <a:gd name="T0" fmla="*/ 46 w 97"/>
                <a:gd name="T1" fmla="*/ 0 h 62"/>
                <a:gd name="T2" fmla="*/ 46 w 97"/>
                <a:gd name="T3" fmla="*/ 5 h 62"/>
                <a:gd name="T4" fmla="*/ 51 w 97"/>
                <a:gd name="T5" fmla="*/ 11 h 62"/>
                <a:gd name="T6" fmla="*/ 59 w 97"/>
                <a:gd name="T7" fmla="*/ 16 h 62"/>
                <a:gd name="T8" fmla="*/ 64 w 97"/>
                <a:gd name="T9" fmla="*/ 19 h 62"/>
                <a:gd name="T10" fmla="*/ 73 w 97"/>
                <a:gd name="T11" fmla="*/ 19 h 62"/>
                <a:gd name="T12" fmla="*/ 81 w 97"/>
                <a:gd name="T13" fmla="*/ 21 h 62"/>
                <a:gd name="T14" fmla="*/ 89 w 97"/>
                <a:gd name="T15" fmla="*/ 21 h 62"/>
                <a:gd name="T16" fmla="*/ 97 w 97"/>
                <a:gd name="T17" fmla="*/ 21 h 62"/>
                <a:gd name="T18" fmla="*/ 94 w 97"/>
                <a:gd name="T19" fmla="*/ 27 h 62"/>
                <a:gd name="T20" fmla="*/ 94 w 97"/>
                <a:gd name="T21" fmla="*/ 38 h 62"/>
                <a:gd name="T22" fmla="*/ 94 w 97"/>
                <a:gd name="T23" fmla="*/ 48 h 62"/>
                <a:gd name="T24" fmla="*/ 94 w 97"/>
                <a:gd name="T25" fmla="*/ 57 h 62"/>
                <a:gd name="T26" fmla="*/ 83 w 97"/>
                <a:gd name="T27" fmla="*/ 51 h 62"/>
                <a:gd name="T28" fmla="*/ 73 w 97"/>
                <a:gd name="T29" fmla="*/ 43 h 62"/>
                <a:gd name="T30" fmla="*/ 62 w 97"/>
                <a:gd name="T31" fmla="*/ 32 h 62"/>
                <a:gd name="T32" fmla="*/ 51 w 97"/>
                <a:gd name="T33" fmla="*/ 27 h 62"/>
                <a:gd name="T34" fmla="*/ 43 w 97"/>
                <a:gd name="T35" fmla="*/ 21 h 62"/>
                <a:gd name="T36" fmla="*/ 32 w 97"/>
                <a:gd name="T37" fmla="*/ 21 h 62"/>
                <a:gd name="T38" fmla="*/ 27 w 97"/>
                <a:gd name="T39" fmla="*/ 21 h 62"/>
                <a:gd name="T40" fmla="*/ 24 w 97"/>
                <a:gd name="T41" fmla="*/ 27 h 62"/>
                <a:gd name="T42" fmla="*/ 19 w 97"/>
                <a:gd name="T43" fmla="*/ 35 h 62"/>
                <a:gd name="T44" fmla="*/ 13 w 97"/>
                <a:gd name="T45" fmla="*/ 46 h 62"/>
                <a:gd name="T46" fmla="*/ 11 w 97"/>
                <a:gd name="T47" fmla="*/ 48 h 62"/>
                <a:gd name="T48" fmla="*/ 11 w 97"/>
                <a:gd name="T49" fmla="*/ 51 h 62"/>
                <a:gd name="T50" fmla="*/ 8 w 97"/>
                <a:gd name="T51" fmla="*/ 54 h 62"/>
                <a:gd name="T52" fmla="*/ 5 w 97"/>
                <a:gd name="T53" fmla="*/ 62 h 62"/>
                <a:gd name="T54" fmla="*/ 2 w 97"/>
                <a:gd name="T55" fmla="*/ 54 h 62"/>
                <a:gd name="T56" fmla="*/ 0 w 97"/>
                <a:gd name="T57" fmla="*/ 48 h 62"/>
                <a:gd name="T58" fmla="*/ 0 w 97"/>
                <a:gd name="T59" fmla="*/ 43 h 62"/>
                <a:gd name="T60" fmla="*/ 0 w 97"/>
                <a:gd name="T61" fmla="*/ 38 h 62"/>
                <a:gd name="T62" fmla="*/ 2 w 97"/>
                <a:gd name="T63" fmla="*/ 30 h 62"/>
                <a:gd name="T64" fmla="*/ 8 w 97"/>
                <a:gd name="T65" fmla="*/ 24 h 62"/>
                <a:gd name="T66" fmla="*/ 16 w 97"/>
                <a:gd name="T67" fmla="*/ 16 h 62"/>
                <a:gd name="T68" fmla="*/ 24 w 97"/>
                <a:gd name="T69" fmla="*/ 11 h 62"/>
                <a:gd name="T70" fmla="*/ 35 w 97"/>
                <a:gd name="T71" fmla="*/ 5 h 62"/>
                <a:gd name="T72" fmla="*/ 46 w 97"/>
                <a:gd name="T73" fmla="*/ 0 h 62"/>
                <a:gd name="T74" fmla="*/ 46 w 97"/>
                <a:gd name="T75" fmla="*/ 0 h 6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7" h="62">
                  <a:moveTo>
                    <a:pt x="46" y="0"/>
                  </a:moveTo>
                  <a:lnTo>
                    <a:pt x="46" y="5"/>
                  </a:lnTo>
                  <a:lnTo>
                    <a:pt x="51" y="11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73" y="19"/>
                  </a:lnTo>
                  <a:lnTo>
                    <a:pt x="81" y="21"/>
                  </a:lnTo>
                  <a:lnTo>
                    <a:pt x="89" y="21"/>
                  </a:lnTo>
                  <a:lnTo>
                    <a:pt x="97" y="21"/>
                  </a:lnTo>
                  <a:lnTo>
                    <a:pt x="94" y="27"/>
                  </a:lnTo>
                  <a:lnTo>
                    <a:pt x="94" y="38"/>
                  </a:lnTo>
                  <a:lnTo>
                    <a:pt x="94" y="48"/>
                  </a:lnTo>
                  <a:lnTo>
                    <a:pt x="94" y="57"/>
                  </a:lnTo>
                  <a:lnTo>
                    <a:pt x="83" y="51"/>
                  </a:lnTo>
                  <a:lnTo>
                    <a:pt x="73" y="43"/>
                  </a:lnTo>
                  <a:lnTo>
                    <a:pt x="62" y="32"/>
                  </a:lnTo>
                  <a:lnTo>
                    <a:pt x="51" y="27"/>
                  </a:lnTo>
                  <a:lnTo>
                    <a:pt x="43" y="21"/>
                  </a:lnTo>
                  <a:lnTo>
                    <a:pt x="32" y="21"/>
                  </a:lnTo>
                  <a:lnTo>
                    <a:pt x="27" y="21"/>
                  </a:lnTo>
                  <a:lnTo>
                    <a:pt x="24" y="27"/>
                  </a:lnTo>
                  <a:lnTo>
                    <a:pt x="19" y="35"/>
                  </a:lnTo>
                  <a:lnTo>
                    <a:pt x="13" y="46"/>
                  </a:lnTo>
                  <a:lnTo>
                    <a:pt x="11" y="48"/>
                  </a:lnTo>
                  <a:lnTo>
                    <a:pt x="11" y="51"/>
                  </a:lnTo>
                  <a:lnTo>
                    <a:pt x="8" y="54"/>
                  </a:lnTo>
                  <a:lnTo>
                    <a:pt x="5" y="62"/>
                  </a:lnTo>
                  <a:lnTo>
                    <a:pt x="2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2" y="30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1"/>
                  </a:lnTo>
                  <a:lnTo>
                    <a:pt x="35" y="5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8" name="Freeform 65"/>
            <p:cNvSpPr>
              <a:spLocks/>
            </p:cNvSpPr>
            <p:nvPr/>
          </p:nvSpPr>
          <p:spPr bwMode="auto">
            <a:xfrm>
              <a:off x="3124" y="2640"/>
              <a:ext cx="111" cy="64"/>
            </a:xfrm>
            <a:custGeom>
              <a:avLst/>
              <a:gdLst>
                <a:gd name="T0" fmla="*/ 73 w 111"/>
                <a:gd name="T1" fmla="*/ 0 h 64"/>
                <a:gd name="T2" fmla="*/ 81 w 111"/>
                <a:gd name="T3" fmla="*/ 2 h 64"/>
                <a:gd name="T4" fmla="*/ 84 w 111"/>
                <a:gd name="T5" fmla="*/ 10 h 64"/>
                <a:gd name="T6" fmla="*/ 84 w 111"/>
                <a:gd name="T7" fmla="*/ 19 h 64"/>
                <a:gd name="T8" fmla="*/ 87 w 111"/>
                <a:gd name="T9" fmla="*/ 29 h 64"/>
                <a:gd name="T10" fmla="*/ 87 w 111"/>
                <a:gd name="T11" fmla="*/ 37 h 64"/>
                <a:gd name="T12" fmla="*/ 89 w 111"/>
                <a:gd name="T13" fmla="*/ 46 h 64"/>
                <a:gd name="T14" fmla="*/ 92 w 111"/>
                <a:gd name="T15" fmla="*/ 48 h 64"/>
                <a:gd name="T16" fmla="*/ 95 w 111"/>
                <a:gd name="T17" fmla="*/ 51 h 64"/>
                <a:gd name="T18" fmla="*/ 100 w 111"/>
                <a:gd name="T19" fmla="*/ 51 h 64"/>
                <a:gd name="T20" fmla="*/ 108 w 111"/>
                <a:gd name="T21" fmla="*/ 54 h 64"/>
                <a:gd name="T22" fmla="*/ 108 w 111"/>
                <a:gd name="T23" fmla="*/ 56 h 64"/>
                <a:gd name="T24" fmla="*/ 111 w 111"/>
                <a:gd name="T25" fmla="*/ 62 h 64"/>
                <a:gd name="T26" fmla="*/ 103 w 111"/>
                <a:gd name="T27" fmla="*/ 62 h 64"/>
                <a:gd name="T28" fmla="*/ 92 w 111"/>
                <a:gd name="T29" fmla="*/ 64 h 64"/>
                <a:gd name="T30" fmla="*/ 87 w 111"/>
                <a:gd name="T31" fmla="*/ 62 h 64"/>
                <a:gd name="T32" fmla="*/ 78 w 111"/>
                <a:gd name="T33" fmla="*/ 59 h 64"/>
                <a:gd name="T34" fmla="*/ 70 w 111"/>
                <a:gd name="T35" fmla="*/ 56 h 64"/>
                <a:gd name="T36" fmla="*/ 65 w 111"/>
                <a:gd name="T37" fmla="*/ 54 h 64"/>
                <a:gd name="T38" fmla="*/ 60 w 111"/>
                <a:gd name="T39" fmla="*/ 48 h 64"/>
                <a:gd name="T40" fmla="*/ 54 w 111"/>
                <a:gd name="T41" fmla="*/ 43 h 64"/>
                <a:gd name="T42" fmla="*/ 46 w 111"/>
                <a:gd name="T43" fmla="*/ 37 h 64"/>
                <a:gd name="T44" fmla="*/ 41 w 111"/>
                <a:gd name="T45" fmla="*/ 32 h 64"/>
                <a:gd name="T46" fmla="*/ 35 w 111"/>
                <a:gd name="T47" fmla="*/ 27 h 64"/>
                <a:gd name="T48" fmla="*/ 30 w 111"/>
                <a:gd name="T49" fmla="*/ 24 h 64"/>
                <a:gd name="T50" fmla="*/ 22 w 111"/>
                <a:gd name="T51" fmla="*/ 21 h 64"/>
                <a:gd name="T52" fmla="*/ 16 w 111"/>
                <a:gd name="T53" fmla="*/ 19 h 64"/>
                <a:gd name="T54" fmla="*/ 8 w 111"/>
                <a:gd name="T55" fmla="*/ 19 h 64"/>
                <a:gd name="T56" fmla="*/ 0 w 111"/>
                <a:gd name="T57" fmla="*/ 21 h 64"/>
                <a:gd name="T58" fmla="*/ 8 w 111"/>
                <a:gd name="T59" fmla="*/ 16 h 64"/>
                <a:gd name="T60" fmla="*/ 19 w 111"/>
                <a:gd name="T61" fmla="*/ 13 h 64"/>
                <a:gd name="T62" fmla="*/ 27 w 111"/>
                <a:gd name="T63" fmla="*/ 13 h 64"/>
                <a:gd name="T64" fmla="*/ 38 w 111"/>
                <a:gd name="T65" fmla="*/ 13 h 64"/>
                <a:gd name="T66" fmla="*/ 46 w 111"/>
                <a:gd name="T67" fmla="*/ 10 h 64"/>
                <a:gd name="T68" fmla="*/ 54 w 111"/>
                <a:gd name="T69" fmla="*/ 10 h 64"/>
                <a:gd name="T70" fmla="*/ 65 w 111"/>
                <a:gd name="T71" fmla="*/ 5 h 64"/>
                <a:gd name="T72" fmla="*/ 73 w 111"/>
                <a:gd name="T73" fmla="*/ 0 h 64"/>
                <a:gd name="T74" fmla="*/ 73 w 111"/>
                <a:gd name="T75" fmla="*/ 0 h 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1" h="64">
                  <a:moveTo>
                    <a:pt x="73" y="0"/>
                  </a:moveTo>
                  <a:lnTo>
                    <a:pt x="81" y="2"/>
                  </a:lnTo>
                  <a:lnTo>
                    <a:pt x="84" y="10"/>
                  </a:lnTo>
                  <a:lnTo>
                    <a:pt x="84" y="19"/>
                  </a:lnTo>
                  <a:lnTo>
                    <a:pt x="87" y="29"/>
                  </a:lnTo>
                  <a:lnTo>
                    <a:pt x="87" y="37"/>
                  </a:lnTo>
                  <a:lnTo>
                    <a:pt x="89" y="46"/>
                  </a:lnTo>
                  <a:lnTo>
                    <a:pt x="92" y="48"/>
                  </a:lnTo>
                  <a:lnTo>
                    <a:pt x="95" y="51"/>
                  </a:lnTo>
                  <a:lnTo>
                    <a:pt x="100" y="51"/>
                  </a:lnTo>
                  <a:lnTo>
                    <a:pt x="108" y="54"/>
                  </a:lnTo>
                  <a:lnTo>
                    <a:pt x="108" y="56"/>
                  </a:lnTo>
                  <a:lnTo>
                    <a:pt x="111" y="62"/>
                  </a:lnTo>
                  <a:lnTo>
                    <a:pt x="103" y="62"/>
                  </a:lnTo>
                  <a:lnTo>
                    <a:pt x="92" y="64"/>
                  </a:lnTo>
                  <a:lnTo>
                    <a:pt x="87" y="62"/>
                  </a:lnTo>
                  <a:lnTo>
                    <a:pt x="78" y="59"/>
                  </a:lnTo>
                  <a:lnTo>
                    <a:pt x="70" y="56"/>
                  </a:lnTo>
                  <a:lnTo>
                    <a:pt x="65" y="54"/>
                  </a:lnTo>
                  <a:lnTo>
                    <a:pt x="60" y="48"/>
                  </a:lnTo>
                  <a:lnTo>
                    <a:pt x="54" y="43"/>
                  </a:lnTo>
                  <a:lnTo>
                    <a:pt x="46" y="37"/>
                  </a:lnTo>
                  <a:lnTo>
                    <a:pt x="41" y="32"/>
                  </a:lnTo>
                  <a:lnTo>
                    <a:pt x="35" y="27"/>
                  </a:lnTo>
                  <a:lnTo>
                    <a:pt x="30" y="24"/>
                  </a:lnTo>
                  <a:lnTo>
                    <a:pt x="22" y="21"/>
                  </a:lnTo>
                  <a:lnTo>
                    <a:pt x="16" y="19"/>
                  </a:lnTo>
                  <a:lnTo>
                    <a:pt x="8" y="19"/>
                  </a:lnTo>
                  <a:lnTo>
                    <a:pt x="0" y="21"/>
                  </a:lnTo>
                  <a:lnTo>
                    <a:pt x="8" y="16"/>
                  </a:lnTo>
                  <a:lnTo>
                    <a:pt x="19" y="13"/>
                  </a:lnTo>
                  <a:lnTo>
                    <a:pt x="27" y="13"/>
                  </a:lnTo>
                  <a:lnTo>
                    <a:pt x="38" y="13"/>
                  </a:lnTo>
                  <a:lnTo>
                    <a:pt x="46" y="10"/>
                  </a:lnTo>
                  <a:lnTo>
                    <a:pt x="54" y="10"/>
                  </a:lnTo>
                  <a:lnTo>
                    <a:pt x="65" y="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69" name="Freeform 66"/>
            <p:cNvSpPr>
              <a:spLocks/>
            </p:cNvSpPr>
            <p:nvPr/>
          </p:nvSpPr>
          <p:spPr bwMode="auto">
            <a:xfrm>
              <a:off x="3588" y="2686"/>
              <a:ext cx="35" cy="56"/>
            </a:xfrm>
            <a:custGeom>
              <a:avLst/>
              <a:gdLst>
                <a:gd name="T0" fmla="*/ 19 w 35"/>
                <a:gd name="T1" fmla="*/ 0 h 56"/>
                <a:gd name="T2" fmla="*/ 22 w 35"/>
                <a:gd name="T3" fmla="*/ 5 h 56"/>
                <a:gd name="T4" fmla="*/ 27 w 35"/>
                <a:gd name="T5" fmla="*/ 16 h 56"/>
                <a:gd name="T6" fmla="*/ 30 w 35"/>
                <a:gd name="T7" fmla="*/ 21 h 56"/>
                <a:gd name="T8" fmla="*/ 32 w 35"/>
                <a:gd name="T9" fmla="*/ 29 h 56"/>
                <a:gd name="T10" fmla="*/ 35 w 35"/>
                <a:gd name="T11" fmla="*/ 32 h 56"/>
                <a:gd name="T12" fmla="*/ 35 w 35"/>
                <a:gd name="T13" fmla="*/ 37 h 56"/>
                <a:gd name="T14" fmla="*/ 30 w 35"/>
                <a:gd name="T15" fmla="*/ 40 h 56"/>
                <a:gd name="T16" fmla="*/ 24 w 35"/>
                <a:gd name="T17" fmla="*/ 45 h 56"/>
                <a:gd name="T18" fmla="*/ 13 w 35"/>
                <a:gd name="T19" fmla="*/ 51 h 56"/>
                <a:gd name="T20" fmla="*/ 5 w 35"/>
                <a:gd name="T21" fmla="*/ 56 h 56"/>
                <a:gd name="T22" fmla="*/ 3 w 35"/>
                <a:gd name="T23" fmla="*/ 48 h 56"/>
                <a:gd name="T24" fmla="*/ 0 w 35"/>
                <a:gd name="T25" fmla="*/ 40 h 56"/>
                <a:gd name="T26" fmla="*/ 0 w 35"/>
                <a:gd name="T27" fmla="*/ 32 h 56"/>
                <a:gd name="T28" fmla="*/ 3 w 35"/>
                <a:gd name="T29" fmla="*/ 24 h 56"/>
                <a:gd name="T30" fmla="*/ 3 w 35"/>
                <a:gd name="T31" fmla="*/ 16 h 56"/>
                <a:gd name="T32" fmla="*/ 8 w 35"/>
                <a:gd name="T33" fmla="*/ 8 h 56"/>
                <a:gd name="T34" fmla="*/ 13 w 35"/>
                <a:gd name="T35" fmla="*/ 2 h 56"/>
                <a:gd name="T36" fmla="*/ 19 w 35"/>
                <a:gd name="T37" fmla="*/ 0 h 56"/>
                <a:gd name="T38" fmla="*/ 19 w 35"/>
                <a:gd name="T39" fmla="*/ 0 h 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" h="56">
                  <a:moveTo>
                    <a:pt x="19" y="0"/>
                  </a:moveTo>
                  <a:lnTo>
                    <a:pt x="22" y="5"/>
                  </a:lnTo>
                  <a:lnTo>
                    <a:pt x="27" y="16"/>
                  </a:lnTo>
                  <a:lnTo>
                    <a:pt x="30" y="21"/>
                  </a:lnTo>
                  <a:lnTo>
                    <a:pt x="32" y="29"/>
                  </a:lnTo>
                  <a:lnTo>
                    <a:pt x="35" y="32"/>
                  </a:lnTo>
                  <a:lnTo>
                    <a:pt x="35" y="37"/>
                  </a:lnTo>
                  <a:lnTo>
                    <a:pt x="30" y="40"/>
                  </a:lnTo>
                  <a:lnTo>
                    <a:pt x="24" y="45"/>
                  </a:lnTo>
                  <a:lnTo>
                    <a:pt x="13" y="51"/>
                  </a:lnTo>
                  <a:lnTo>
                    <a:pt x="5" y="56"/>
                  </a:lnTo>
                  <a:lnTo>
                    <a:pt x="3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3" y="24"/>
                  </a:lnTo>
                  <a:lnTo>
                    <a:pt x="3" y="16"/>
                  </a:lnTo>
                  <a:lnTo>
                    <a:pt x="8" y="8"/>
                  </a:lnTo>
                  <a:lnTo>
                    <a:pt x="13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0" name="Freeform 67"/>
            <p:cNvSpPr>
              <a:spLocks/>
            </p:cNvSpPr>
            <p:nvPr/>
          </p:nvSpPr>
          <p:spPr bwMode="auto">
            <a:xfrm>
              <a:off x="3281" y="2699"/>
              <a:ext cx="10" cy="24"/>
            </a:xfrm>
            <a:custGeom>
              <a:avLst/>
              <a:gdLst>
                <a:gd name="T0" fmla="*/ 2 w 10"/>
                <a:gd name="T1" fmla="*/ 0 h 24"/>
                <a:gd name="T2" fmla="*/ 8 w 10"/>
                <a:gd name="T3" fmla="*/ 3 h 24"/>
                <a:gd name="T4" fmla="*/ 10 w 10"/>
                <a:gd name="T5" fmla="*/ 11 h 24"/>
                <a:gd name="T6" fmla="*/ 10 w 10"/>
                <a:gd name="T7" fmla="*/ 16 h 24"/>
                <a:gd name="T8" fmla="*/ 10 w 10"/>
                <a:gd name="T9" fmla="*/ 22 h 24"/>
                <a:gd name="T10" fmla="*/ 5 w 10"/>
                <a:gd name="T11" fmla="*/ 24 h 24"/>
                <a:gd name="T12" fmla="*/ 2 w 10"/>
                <a:gd name="T13" fmla="*/ 24 h 24"/>
                <a:gd name="T14" fmla="*/ 0 w 10"/>
                <a:gd name="T15" fmla="*/ 22 h 24"/>
                <a:gd name="T16" fmla="*/ 0 w 10"/>
                <a:gd name="T17" fmla="*/ 16 h 24"/>
                <a:gd name="T18" fmla="*/ 0 w 10"/>
                <a:gd name="T19" fmla="*/ 11 h 24"/>
                <a:gd name="T20" fmla="*/ 0 w 10"/>
                <a:gd name="T21" fmla="*/ 3 h 24"/>
                <a:gd name="T22" fmla="*/ 2 w 10"/>
                <a:gd name="T23" fmla="*/ 0 h 24"/>
                <a:gd name="T24" fmla="*/ 2 w 10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24">
                  <a:moveTo>
                    <a:pt x="2" y="0"/>
                  </a:moveTo>
                  <a:lnTo>
                    <a:pt x="8" y="3"/>
                  </a:lnTo>
                  <a:lnTo>
                    <a:pt x="10" y="11"/>
                  </a:lnTo>
                  <a:lnTo>
                    <a:pt x="10" y="16"/>
                  </a:lnTo>
                  <a:lnTo>
                    <a:pt x="10" y="22"/>
                  </a:lnTo>
                  <a:lnTo>
                    <a:pt x="5" y="24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1" name="Freeform 68"/>
            <p:cNvSpPr>
              <a:spLocks/>
            </p:cNvSpPr>
            <p:nvPr/>
          </p:nvSpPr>
          <p:spPr bwMode="auto">
            <a:xfrm>
              <a:off x="3467" y="2702"/>
              <a:ext cx="37" cy="54"/>
            </a:xfrm>
            <a:custGeom>
              <a:avLst/>
              <a:gdLst>
                <a:gd name="T0" fmla="*/ 10 w 37"/>
                <a:gd name="T1" fmla="*/ 0 h 54"/>
                <a:gd name="T2" fmla="*/ 16 w 37"/>
                <a:gd name="T3" fmla="*/ 2 h 54"/>
                <a:gd name="T4" fmla="*/ 24 w 37"/>
                <a:gd name="T5" fmla="*/ 10 h 54"/>
                <a:gd name="T6" fmla="*/ 27 w 37"/>
                <a:gd name="T7" fmla="*/ 16 h 54"/>
                <a:gd name="T8" fmla="*/ 35 w 37"/>
                <a:gd name="T9" fmla="*/ 24 h 54"/>
                <a:gd name="T10" fmla="*/ 35 w 37"/>
                <a:gd name="T11" fmla="*/ 29 h 54"/>
                <a:gd name="T12" fmla="*/ 37 w 37"/>
                <a:gd name="T13" fmla="*/ 40 h 54"/>
                <a:gd name="T14" fmla="*/ 37 w 37"/>
                <a:gd name="T15" fmla="*/ 46 h 54"/>
                <a:gd name="T16" fmla="*/ 35 w 37"/>
                <a:gd name="T17" fmla="*/ 54 h 54"/>
                <a:gd name="T18" fmla="*/ 27 w 37"/>
                <a:gd name="T19" fmla="*/ 51 h 54"/>
                <a:gd name="T20" fmla="*/ 16 w 37"/>
                <a:gd name="T21" fmla="*/ 46 h 54"/>
                <a:gd name="T22" fmla="*/ 8 w 37"/>
                <a:gd name="T23" fmla="*/ 43 h 54"/>
                <a:gd name="T24" fmla="*/ 0 w 37"/>
                <a:gd name="T25" fmla="*/ 40 h 54"/>
                <a:gd name="T26" fmla="*/ 5 w 37"/>
                <a:gd name="T27" fmla="*/ 37 h 54"/>
                <a:gd name="T28" fmla="*/ 8 w 37"/>
                <a:gd name="T29" fmla="*/ 32 h 54"/>
                <a:gd name="T30" fmla="*/ 8 w 37"/>
                <a:gd name="T31" fmla="*/ 24 h 54"/>
                <a:gd name="T32" fmla="*/ 8 w 37"/>
                <a:gd name="T33" fmla="*/ 19 h 54"/>
                <a:gd name="T34" fmla="*/ 5 w 37"/>
                <a:gd name="T35" fmla="*/ 8 h 54"/>
                <a:gd name="T36" fmla="*/ 5 w 37"/>
                <a:gd name="T37" fmla="*/ 2 h 54"/>
                <a:gd name="T38" fmla="*/ 8 w 37"/>
                <a:gd name="T39" fmla="*/ 0 h 54"/>
                <a:gd name="T40" fmla="*/ 10 w 37"/>
                <a:gd name="T41" fmla="*/ 0 h 54"/>
                <a:gd name="T42" fmla="*/ 10 w 37"/>
                <a:gd name="T43" fmla="*/ 0 h 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" h="54">
                  <a:moveTo>
                    <a:pt x="10" y="0"/>
                  </a:moveTo>
                  <a:lnTo>
                    <a:pt x="16" y="2"/>
                  </a:lnTo>
                  <a:lnTo>
                    <a:pt x="24" y="10"/>
                  </a:lnTo>
                  <a:lnTo>
                    <a:pt x="27" y="16"/>
                  </a:lnTo>
                  <a:lnTo>
                    <a:pt x="35" y="24"/>
                  </a:lnTo>
                  <a:lnTo>
                    <a:pt x="35" y="29"/>
                  </a:lnTo>
                  <a:lnTo>
                    <a:pt x="37" y="40"/>
                  </a:lnTo>
                  <a:lnTo>
                    <a:pt x="37" y="46"/>
                  </a:lnTo>
                  <a:lnTo>
                    <a:pt x="35" y="54"/>
                  </a:lnTo>
                  <a:lnTo>
                    <a:pt x="27" y="51"/>
                  </a:lnTo>
                  <a:lnTo>
                    <a:pt x="16" y="46"/>
                  </a:lnTo>
                  <a:lnTo>
                    <a:pt x="8" y="43"/>
                  </a:lnTo>
                  <a:lnTo>
                    <a:pt x="0" y="40"/>
                  </a:lnTo>
                  <a:lnTo>
                    <a:pt x="5" y="37"/>
                  </a:lnTo>
                  <a:lnTo>
                    <a:pt x="8" y="32"/>
                  </a:lnTo>
                  <a:lnTo>
                    <a:pt x="8" y="24"/>
                  </a:lnTo>
                  <a:lnTo>
                    <a:pt x="8" y="19"/>
                  </a:lnTo>
                  <a:lnTo>
                    <a:pt x="5" y="8"/>
                  </a:lnTo>
                  <a:lnTo>
                    <a:pt x="5" y="2"/>
                  </a:lnTo>
                  <a:lnTo>
                    <a:pt x="8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2" name="Freeform 69"/>
            <p:cNvSpPr>
              <a:spLocks/>
            </p:cNvSpPr>
            <p:nvPr/>
          </p:nvSpPr>
          <p:spPr bwMode="auto">
            <a:xfrm>
              <a:off x="3645" y="2721"/>
              <a:ext cx="32" cy="54"/>
            </a:xfrm>
            <a:custGeom>
              <a:avLst/>
              <a:gdLst>
                <a:gd name="T0" fmla="*/ 32 w 32"/>
                <a:gd name="T1" fmla="*/ 0 h 54"/>
                <a:gd name="T2" fmla="*/ 32 w 32"/>
                <a:gd name="T3" fmla="*/ 8 h 54"/>
                <a:gd name="T4" fmla="*/ 32 w 32"/>
                <a:gd name="T5" fmla="*/ 16 h 54"/>
                <a:gd name="T6" fmla="*/ 32 w 32"/>
                <a:gd name="T7" fmla="*/ 27 h 54"/>
                <a:gd name="T8" fmla="*/ 32 w 32"/>
                <a:gd name="T9" fmla="*/ 35 h 54"/>
                <a:gd name="T10" fmla="*/ 32 w 32"/>
                <a:gd name="T11" fmla="*/ 43 h 54"/>
                <a:gd name="T12" fmla="*/ 27 w 32"/>
                <a:gd name="T13" fmla="*/ 48 h 54"/>
                <a:gd name="T14" fmla="*/ 21 w 32"/>
                <a:gd name="T15" fmla="*/ 54 h 54"/>
                <a:gd name="T16" fmla="*/ 13 w 32"/>
                <a:gd name="T17" fmla="*/ 54 h 54"/>
                <a:gd name="T18" fmla="*/ 10 w 32"/>
                <a:gd name="T19" fmla="*/ 51 h 54"/>
                <a:gd name="T20" fmla="*/ 10 w 32"/>
                <a:gd name="T21" fmla="*/ 45 h 54"/>
                <a:gd name="T22" fmla="*/ 10 w 32"/>
                <a:gd name="T23" fmla="*/ 37 h 54"/>
                <a:gd name="T24" fmla="*/ 8 w 32"/>
                <a:gd name="T25" fmla="*/ 32 h 54"/>
                <a:gd name="T26" fmla="*/ 5 w 32"/>
                <a:gd name="T27" fmla="*/ 24 h 54"/>
                <a:gd name="T28" fmla="*/ 5 w 32"/>
                <a:gd name="T29" fmla="*/ 16 h 54"/>
                <a:gd name="T30" fmla="*/ 0 w 32"/>
                <a:gd name="T31" fmla="*/ 10 h 54"/>
                <a:gd name="T32" fmla="*/ 0 w 32"/>
                <a:gd name="T33" fmla="*/ 8 h 54"/>
                <a:gd name="T34" fmla="*/ 8 w 32"/>
                <a:gd name="T35" fmla="*/ 5 h 54"/>
                <a:gd name="T36" fmla="*/ 19 w 32"/>
                <a:gd name="T37" fmla="*/ 5 h 54"/>
                <a:gd name="T38" fmla="*/ 27 w 32"/>
                <a:gd name="T39" fmla="*/ 2 h 54"/>
                <a:gd name="T40" fmla="*/ 32 w 32"/>
                <a:gd name="T41" fmla="*/ 0 h 54"/>
                <a:gd name="T42" fmla="*/ 32 w 32"/>
                <a:gd name="T43" fmla="*/ 0 h 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" h="54">
                  <a:moveTo>
                    <a:pt x="32" y="0"/>
                  </a:moveTo>
                  <a:lnTo>
                    <a:pt x="32" y="8"/>
                  </a:lnTo>
                  <a:lnTo>
                    <a:pt x="32" y="16"/>
                  </a:lnTo>
                  <a:lnTo>
                    <a:pt x="32" y="27"/>
                  </a:lnTo>
                  <a:lnTo>
                    <a:pt x="32" y="35"/>
                  </a:lnTo>
                  <a:lnTo>
                    <a:pt x="32" y="43"/>
                  </a:lnTo>
                  <a:lnTo>
                    <a:pt x="27" y="48"/>
                  </a:lnTo>
                  <a:lnTo>
                    <a:pt x="21" y="54"/>
                  </a:lnTo>
                  <a:lnTo>
                    <a:pt x="13" y="54"/>
                  </a:lnTo>
                  <a:lnTo>
                    <a:pt x="10" y="51"/>
                  </a:lnTo>
                  <a:lnTo>
                    <a:pt x="10" y="45"/>
                  </a:lnTo>
                  <a:lnTo>
                    <a:pt x="10" y="37"/>
                  </a:lnTo>
                  <a:lnTo>
                    <a:pt x="8" y="32"/>
                  </a:lnTo>
                  <a:lnTo>
                    <a:pt x="5" y="24"/>
                  </a:lnTo>
                  <a:lnTo>
                    <a:pt x="5" y="16"/>
                  </a:lnTo>
                  <a:lnTo>
                    <a:pt x="0" y="10"/>
                  </a:lnTo>
                  <a:lnTo>
                    <a:pt x="0" y="8"/>
                  </a:lnTo>
                  <a:lnTo>
                    <a:pt x="8" y="5"/>
                  </a:lnTo>
                  <a:lnTo>
                    <a:pt x="19" y="5"/>
                  </a:lnTo>
                  <a:lnTo>
                    <a:pt x="27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3" name="Freeform 70"/>
            <p:cNvSpPr>
              <a:spLocks/>
            </p:cNvSpPr>
            <p:nvPr/>
          </p:nvSpPr>
          <p:spPr bwMode="auto">
            <a:xfrm>
              <a:off x="3510" y="2764"/>
              <a:ext cx="94" cy="83"/>
            </a:xfrm>
            <a:custGeom>
              <a:avLst/>
              <a:gdLst>
                <a:gd name="T0" fmla="*/ 40 w 94"/>
                <a:gd name="T1" fmla="*/ 0 h 83"/>
                <a:gd name="T2" fmla="*/ 48 w 94"/>
                <a:gd name="T3" fmla="*/ 5 h 83"/>
                <a:gd name="T4" fmla="*/ 59 w 94"/>
                <a:gd name="T5" fmla="*/ 16 h 83"/>
                <a:gd name="T6" fmla="*/ 65 w 94"/>
                <a:gd name="T7" fmla="*/ 19 h 83"/>
                <a:gd name="T8" fmla="*/ 70 w 94"/>
                <a:gd name="T9" fmla="*/ 24 h 83"/>
                <a:gd name="T10" fmla="*/ 75 w 94"/>
                <a:gd name="T11" fmla="*/ 29 h 83"/>
                <a:gd name="T12" fmla="*/ 81 w 94"/>
                <a:gd name="T13" fmla="*/ 37 h 83"/>
                <a:gd name="T14" fmla="*/ 86 w 94"/>
                <a:gd name="T15" fmla="*/ 48 h 83"/>
                <a:gd name="T16" fmla="*/ 91 w 94"/>
                <a:gd name="T17" fmla="*/ 59 h 83"/>
                <a:gd name="T18" fmla="*/ 91 w 94"/>
                <a:gd name="T19" fmla="*/ 64 h 83"/>
                <a:gd name="T20" fmla="*/ 94 w 94"/>
                <a:gd name="T21" fmla="*/ 70 h 83"/>
                <a:gd name="T22" fmla="*/ 91 w 94"/>
                <a:gd name="T23" fmla="*/ 75 h 83"/>
                <a:gd name="T24" fmla="*/ 89 w 94"/>
                <a:gd name="T25" fmla="*/ 83 h 83"/>
                <a:gd name="T26" fmla="*/ 83 w 94"/>
                <a:gd name="T27" fmla="*/ 73 h 83"/>
                <a:gd name="T28" fmla="*/ 81 w 94"/>
                <a:gd name="T29" fmla="*/ 67 h 83"/>
                <a:gd name="T30" fmla="*/ 75 w 94"/>
                <a:gd name="T31" fmla="*/ 64 h 83"/>
                <a:gd name="T32" fmla="*/ 70 w 94"/>
                <a:gd name="T33" fmla="*/ 62 h 83"/>
                <a:gd name="T34" fmla="*/ 62 w 94"/>
                <a:gd name="T35" fmla="*/ 62 h 83"/>
                <a:gd name="T36" fmla="*/ 56 w 94"/>
                <a:gd name="T37" fmla="*/ 62 h 83"/>
                <a:gd name="T38" fmla="*/ 51 w 94"/>
                <a:gd name="T39" fmla="*/ 64 h 83"/>
                <a:gd name="T40" fmla="*/ 46 w 94"/>
                <a:gd name="T41" fmla="*/ 64 h 83"/>
                <a:gd name="T42" fmla="*/ 38 w 94"/>
                <a:gd name="T43" fmla="*/ 67 h 83"/>
                <a:gd name="T44" fmla="*/ 32 w 94"/>
                <a:gd name="T45" fmla="*/ 67 h 83"/>
                <a:gd name="T46" fmla="*/ 27 w 94"/>
                <a:gd name="T47" fmla="*/ 70 h 83"/>
                <a:gd name="T48" fmla="*/ 19 w 94"/>
                <a:gd name="T49" fmla="*/ 70 h 83"/>
                <a:gd name="T50" fmla="*/ 13 w 94"/>
                <a:gd name="T51" fmla="*/ 67 h 83"/>
                <a:gd name="T52" fmla="*/ 8 w 94"/>
                <a:gd name="T53" fmla="*/ 64 h 83"/>
                <a:gd name="T54" fmla="*/ 3 w 94"/>
                <a:gd name="T55" fmla="*/ 62 h 83"/>
                <a:gd name="T56" fmla="*/ 0 w 94"/>
                <a:gd name="T57" fmla="*/ 56 h 83"/>
                <a:gd name="T58" fmla="*/ 5 w 94"/>
                <a:gd name="T59" fmla="*/ 48 h 83"/>
                <a:gd name="T60" fmla="*/ 11 w 94"/>
                <a:gd name="T61" fmla="*/ 43 h 83"/>
                <a:gd name="T62" fmla="*/ 16 w 94"/>
                <a:gd name="T63" fmla="*/ 32 h 83"/>
                <a:gd name="T64" fmla="*/ 19 w 94"/>
                <a:gd name="T65" fmla="*/ 24 h 83"/>
                <a:gd name="T66" fmla="*/ 21 w 94"/>
                <a:gd name="T67" fmla="*/ 16 h 83"/>
                <a:gd name="T68" fmla="*/ 24 w 94"/>
                <a:gd name="T69" fmla="*/ 11 h 83"/>
                <a:gd name="T70" fmla="*/ 29 w 94"/>
                <a:gd name="T71" fmla="*/ 2 h 83"/>
                <a:gd name="T72" fmla="*/ 40 w 94"/>
                <a:gd name="T73" fmla="*/ 0 h 83"/>
                <a:gd name="T74" fmla="*/ 40 w 94"/>
                <a:gd name="T75" fmla="*/ 0 h 8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94" h="83">
                  <a:moveTo>
                    <a:pt x="40" y="0"/>
                  </a:moveTo>
                  <a:lnTo>
                    <a:pt x="48" y="5"/>
                  </a:lnTo>
                  <a:lnTo>
                    <a:pt x="59" y="16"/>
                  </a:lnTo>
                  <a:lnTo>
                    <a:pt x="65" y="19"/>
                  </a:lnTo>
                  <a:lnTo>
                    <a:pt x="70" y="24"/>
                  </a:lnTo>
                  <a:lnTo>
                    <a:pt x="75" y="29"/>
                  </a:lnTo>
                  <a:lnTo>
                    <a:pt x="81" y="37"/>
                  </a:lnTo>
                  <a:lnTo>
                    <a:pt x="86" y="48"/>
                  </a:lnTo>
                  <a:lnTo>
                    <a:pt x="91" y="59"/>
                  </a:lnTo>
                  <a:lnTo>
                    <a:pt x="91" y="64"/>
                  </a:lnTo>
                  <a:lnTo>
                    <a:pt x="94" y="70"/>
                  </a:lnTo>
                  <a:lnTo>
                    <a:pt x="91" y="75"/>
                  </a:lnTo>
                  <a:lnTo>
                    <a:pt x="89" y="83"/>
                  </a:lnTo>
                  <a:lnTo>
                    <a:pt x="83" y="73"/>
                  </a:lnTo>
                  <a:lnTo>
                    <a:pt x="81" y="67"/>
                  </a:lnTo>
                  <a:lnTo>
                    <a:pt x="75" y="64"/>
                  </a:lnTo>
                  <a:lnTo>
                    <a:pt x="70" y="62"/>
                  </a:lnTo>
                  <a:lnTo>
                    <a:pt x="62" y="62"/>
                  </a:lnTo>
                  <a:lnTo>
                    <a:pt x="56" y="62"/>
                  </a:lnTo>
                  <a:lnTo>
                    <a:pt x="51" y="64"/>
                  </a:lnTo>
                  <a:lnTo>
                    <a:pt x="46" y="64"/>
                  </a:lnTo>
                  <a:lnTo>
                    <a:pt x="38" y="67"/>
                  </a:lnTo>
                  <a:lnTo>
                    <a:pt x="32" y="67"/>
                  </a:lnTo>
                  <a:lnTo>
                    <a:pt x="27" y="70"/>
                  </a:lnTo>
                  <a:lnTo>
                    <a:pt x="19" y="70"/>
                  </a:lnTo>
                  <a:lnTo>
                    <a:pt x="13" y="67"/>
                  </a:lnTo>
                  <a:lnTo>
                    <a:pt x="8" y="64"/>
                  </a:lnTo>
                  <a:lnTo>
                    <a:pt x="3" y="62"/>
                  </a:lnTo>
                  <a:lnTo>
                    <a:pt x="0" y="56"/>
                  </a:lnTo>
                  <a:lnTo>
                    <a:pt x="5" y="48"/>
                  </a:lnTo>
                  <a:lnTo>
                    <a:pt x="11" y="43"/>
                  </a:lnTo>
                  <a:lnTo>
                    <a:pt x="16" y="32"/>
                  </a:lnTo>
                  <a:lnTo>
                    <a:pt x="19" y="24"/>
                  </a:lnTo>
                  <a:lnTo>
                    <a:pt x="21" y="16"/>
                  </a:lnTo>
                  <a:lnTo>
                    <a:pt x="24" y="11"/>
                  </a:lnTo>
                  <a:lnTo>
                    <a:pt x="29" y="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4" name="Freeform 71"/>
            <p:cNvSpPr>
              <a:spLocks/>
            </p:cNvSpPr>
            <p:nvPr/>
          </p:nvSpPr>
          <p:spPr bwMode="auto">
            <a:xfrm>
              <a:off x="3291" y="2796"/>
              <a:ext cx="71" cy="70"/>
            </a:xfrm>
            <a:custGeom>
              <a:avLst/>
              <a:gdLst>
                <a:gd name="T0" fmla="*/ 38 w 71"/>
                <a:gd name="T1" fmla="*/ 0 h 70"/>
                <a:gd name="T2" fmla="*/ 46 w 71"/>
                <a:gd name="T3" fmla="*/ 0 h 70"/>
                <a:gd name="T4" fmla="*/ 54 w 71"/>
                <a:gd name="T5" fmla="*/ 5 h 70"/>
                <a:gd name="T6" fmla="*/ 60 w 71"/>
                <a:gd name="T7" fmla="*/ 8 h 70"/>
                <a:gd name="T8" fmla="*/ 65 w 71"/>
                <a:gd name="T9" fmla="*/ 14 h 70"/>
                <a:gd name="T10" fmla="*/ 68 w 71"/>
                <a:gd name="T11" fmla="*/ 22 h 70"/>
                <a:gd name="T12" fmla="*/ 71 w 71"/>
                <a:gd name="T13" fmla="*/ 27 h 70"/>
                <a:gd name="T14" fmla="*/ 71 w 71"/>
                <a:gd name="T15" fmla="*/ 35 h 70"/>
                <a:gd name="T16" fmla="*/ 68 w 71"/>
                <a:gd name="T17" fmla="*/ 43 h 70"/>
                <a:gd name="T18" fmla="*/ 65 w 71"/>
                <a:gd name="T19" fmla="*/ 51 h 70"/>
                <a:gd name="T20" fmla="*/ 60 w 71"/>
                <a:gd name="T21" fmla="*/ 57 h 70"/>
                <a:gd name="T22" fmla="*/ 54 w 71"/>
                <a:gd name="T23" fmla="*/ 62 h 70"/>
                <a:gd name="T24" fmla="*/ 49 w 71"/>
                <a:gd name="T25" fmla="*/ 68 h 70"/>
                <a:gd name="T26" fmla="*/ 41 w 71"/>
                <a:gd name="T27" fmla="*/ 70 h 70"/>
                <a:gd name="T28" fmla="*/ 33 w 71"/>
                <a:gd name="T29" fmla="*/ 70 h 70"/>
                <a:gd name="T30" fmla="*/ 25 w 71"/>
                <a:gd name="T31" fmla="*/ 68 h 70"/>
                <a:gd name="T32" fmla="*/ 17 w 71"/>
                <a:gd name="T33" fmla="*/ 65 h 70"/>
                <a:gd name="T34" fmla="*/ 9 w 71"/>
                <a:gd name="T35" fmla="*/ 59 h 70"/>
                <a:gd name="T36" fmla="*/ 6 w 71"/>
                <a:gd name="T37" fmla="*/ 54 h 70"/>
                <a:gd name="T38" fmla="*/ 0 w 71"/>
                <a:gd name="T39" fmla="*/ 49 h 70"/>
                <a:gd name="T40" fmla="*/ 0 w 71"/>
                <a:gd name="T41" fmla="*/ 46 h 70"/>
                <a:gd name="T42" fmla="*/ 0 w 71"/>
                <a:gd name="T43" fmla="*/ 38 h 70"/>
                <a:gd name="T44" fmla="*/ 6 w 71"/>
                <a:gd name="T45" fmla="*/ 27 h 70"/>
                <a:gd name="T46" fmla="*/ 11 w 71"/>
                <a:gd name="T47" fmla="*/ 19 h 70"/>
                <a:gd name="T48" fmla="*/ 22 w 71"/>
                <a:gd name="T49" fmla="*/ 14 h 70"/>
                <a:gd name="T50" fmla="*/ 27 w 71"/>
                <a:gd name="T51" fmla="*/ 5 h 70"/>
                <a:gd name="T52" fmla="*/ 38 w 71"/>
                <a:gd name="T53" fmla="*/ 0 h 70"/>
                <a:gd name="T54" fmla="*/ 38 w 71"/>
                <a:gd name="T55" fmla="*/ 0 h 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1" h="70">
                  <a:moveTo>
                    <a:pt x="38" y="0"/>
                  </a:moveTo>
                  <a:lnTo>
                    <a:pt x="46" y="0"/>
                  </a:lnTo>
                  <a:lnTo>
                    <a:pt x="54" y="5"/>
                  </a:lnTo>
                  <a:lnTo>
                    <a:pt x="60" y="8"/>
                  </a:lnTo>
                  <a:lnTo>
                    <a:pt x="65" y="14"/>
                  </a:lnTo>
                  <a:lnTo>
                    <a:pt x="68" y="22"/>
                  </a:lnTo>
                  <a:lnTo>
                    <a:pt x="71" y="27"/>
                  </a:lnTo>
                  <a:lnTo>
                    <a:pt x="71" y="35"/>
                  </a:lnTo>
                  <a:lnTo>
                    <a:pt x="68" y="43"/>
                  </a:lnTo>
                  <a:lnTo>
                    <a:pt x="65" y="51"/>
                  </a:lnTo>
                  <a:lnTo>
                    <a:pt x="60" y="57"/>
                  </a:lnTo>
                  <a:lnTo>
                    <a:pt x="54" y="62"/>
                  </a:lnTo>
                  <a:lnTo>
                    <a:pt x="49" y="68"/>
                  </a:lnTo>
                  <a:lnTo>
                    <a:pt x="41" y="70"/>
                  </a:lnTo>
                  <a:lnTo>
                    <a:pt x="33" y="70"/>
                  </a:lnTo>
                  <a:lnTo>
                    <a:pt x="25" y="68"/>
                  </a:lnTo>
                  <a:lnTo>
                    <a:pt x="17" y="65"/>
                  </a:lnTo>
                  <a:lnTo>
                    <a:pt x="9" y="59"/>
                  </a:lnTo>
                  <a:lnTo>
                    <a:pt x="6" y="54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6" y="27"/>
                  </a:lnTo>
                  <a:lnTo>
                    <a:pt x="11" y="19"/>
                  </a:lnTo>
                  <a:lnTo>
                    <a:pt x="22" y="14"/>
                  </a:lnTo>
                  <a:lnTo>
                    <a:pt x="27" y="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5" name="Freeform 72"/>
            <p:cNvSpPr>
              <a:spLocks/>
            </p:cNvSpPr>
            <p:nvPr/>
          </p:nvSpPr>
          <p:spPr bwMode="auto">
            <a:xfrm>
              <a:off x="2528" y="2230"/>
              <a:ext cx="151" cy="1235"/>
            </a:xfrm>
            <a:custGeom>
              <a:avLst/>
              <a:gdLst>
                <a:gd name="T0" fmla="*/ 81 w 151"/>
                <a:gd name="T1" fmla="*/ 0 h 1235"/>
                <a:gd name="T2" fmla="*/ 30 w 151"/>
                <a:gd name="T3" fmla="*/ 218 h 1235"/>
                <a:gd name="T4" fmla="*/ 8 w 151"/>
                <a:gd name="T5" fmla="*/ 456 h 1235"/>
                <a:gd name="T6" fmla="*/ 0 w 151"/>
                <a:gd name="T7" fmla="*/ 771 h 1235"/>
                <a:gd name="T8" fmla="*/ 8 w 151"/>
                <a:gd name="T9" fmla="*/ 1076 h 1235"/>
                <a:gd name="T10" fmla="*/ 8 w 151"/>
                <a:gd name="T11" fmla="*/ 1219 h 1235"/>
                <a:gd name="T12" fmla="*/ 43 w 151"/>
                <a:gd name="T13" fmla="*/ 1235 h 1235"/>
                <a:gd name="T14" fmla="*/ 57 w 151"/>
                <a:gd name="T15" fmla="*/ 1203 h 1235"/>
                <a:gd name="T16" fmla="*/ 41 w 151"/>
                <a:gd name="T17" fmla="*/ 930 h 1235"/>
                <a:gd name="T18" fmla="*/ 57 w 151"/>
                <a:gd name="T19" fmla="*/ 615 h 1235"/>
                <a:gd name="T20" fmla="*/ 65 w 151"/>
                <a:gd name="T21" fmla="*/ 361 h 1235"/>
                <a:gd name="T22" fmla="*/ 92 w 151"/>
                <a:gd name="T23" fmla="*/ 202 h 1235"/>
                <a:gd name="T24" fmla="*/ 151 w 151"/>
                <a:gd name="T25" fmla="*/ 27 h 1235"/>
                <a:gd name="T26" fmla="*/ 81 w 151"/>
                <a:gd name="T27" fmla="*/ 0 h 1235"/>
                <a:gd name="T28" fmla="*/ 81 w 151"/>
                <a:gd name="T29" fmla="*/ 0 h 1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1" h="1235">
                  <a:moveTo>
                    <a:pt x="81" y="0"/>
                  </a:moveTo>
                  <a:lnTo>
                    <a:pt x="30" y="218"/>
                  </a:lnTo>
                  <a:lnTo>
                    <a:pt x="8" y="456"/>
                  </a:lnTo>
                  <a:lnTo>
                    <a:pt x="0" y="771"/>
                  </a:lnTo>
                  <a:lnTo>
                    <a:pt x="8" y="1076"/>
                  </a:lnTo>
                  <a:lnTo>
                    <a:pt x="8" y="1219"/>
                  </a:lnTo>
                  <a:lnTo>
                    <a:pt x="43" y="1235"/>
                  </a:lnTo>
                  <a:lnTo>
                    <a:pt x="57" y="1203"/>
                  </a:lnTo>
                  <a:lnTo>
                    <a:pt x="41" y="930"/>
                  </a:lnTo>
                  <a:lnTo>
                    <a:pt x="57" y="615"/>
                  </a:lnTo>
                  <a:lnTo>
                    <a:pt x="65" y="361"/>
                  </a:lnTo>
                  <a:lnTo>
                    <a:pt x="92" y="202"/>
                  </a:lnTo>
                  <a:lnTo>
                    <a:pt x="151" y="2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6" name="Freeform 73"/>
            <p:cNvSpPr>
              <a:spLocks/>
            </p:cNvSpPr>
            <p:nvPr/>
          </p:nvSpPr>
          <p:spPr bwMode="auto">
            <a:xfrm>
              <a:off x="1817" y="2165"/>
              <a:ext cx="231" cy="1241"/>
            </a:xfrm>
            <a:custGeom>
              <a:avLst/>
              <a:gdLst>
                <a:gd name="T0" fmla="*/ 18 w 231"/>
                <a:gd name="T1" fmla="*/ 0 h 1241"/>
                <a:gd name="T2" fmla="*/ 105 w 231"/>
                <a:gd name="T3" fmla="*/ 165 h 1241"/>
                <a:gd name="T4" fmla="*/ 177 w 231"/>
                <a:gd name="T5" fmla="*/ 413 h 1241"/>
                <a:gd name="T6" fmla="*/ 204 w 231"/>
                <a:gd name="T7" fmla="*/ 661 h 1241"/>
                <a:gd name="T8" fmla="*/ 221 w 231"/>
                <a:gd name="T9" fmla="*/ 917 h 1241"/>
                <a:gd name="T10" fmla="*/ 231 w 231"/>
                <a:gd name="T11" fmla="*/ 1219 h 1241"/>
                <a:gd name="T12" fmla="*/ 210 w 231"/>
                <a:gd name="T13" fmla="*/ 1241 h 1241"/>
                <a:gd name="T14" fmla="*/ 186 w 231"/>
                <a:gd name="T15" fmla="*/ 1224 h 1241"/>
                <a:gd name="T16" fmla="*/ 172 w 231"/>
                <a:gd name="T17" fmla="*/ 871 h 1241"/>
                <a:gd name="T18" fmla="*/ 140 w 231"/>
                <a:gd name="T19" fmla="*/ 620 h 1241"/>
                <a:gd name="T20" fmla="*/ 107 w 231"/>
                <a:gd name="T21" fmla="*/ 383 h 1241"/>
                <a:gd name="T22" fmla="*/ 32 w 231"/>
                <a:gd name="T23" fmla="*/ 116 h 1241"/>
                <a:gd name="T24" fmla="*/ 0 w 231"/>
                <a:gd name="T25" fmla="*/ 38 h 1241"/>
                <a:gd name="T26" fmla="*/ 18 w 231"/>
                <a:gd name="T27" fmla="*/ 0 h 1241"/>
                <a:gd name="T28" fmla="*/ 18 w 231"/>
                <a:gd name="T29" fmla="*/ 0 h 1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1" h="1241">
                  <a:moveTo>
                    <a:pt x="18" y="0"/>
                  </a:moveTo>
                  <a:lnTo>
                    <a:pt x="105" y="165"/>
                  </a:lnTo>
                  <a:lnTo>
                    <a:pt x="177" y="413"/>
                  </a:lnTo>
                  <a:lnTo>
                    <a:pt x="204" y="661"/>
                  </a:lnTo>
                  <a:lnTo>
                    <a:pt x="221" y="917"/>
                  </a:lnTo>
                  <a:lnTo>
                    <a:pt x="231" y="1219"/>
                  </a:lnTo>
                  <a:lnTo>
                    <a:pt x="210" y="1241"/>
                  </a:lnTo>
                  <a:lnTo>
                    <a:pt x="186" y="1224"/>
                  </a:lnTo>
                  <a:lnTo>
                    <a:pt x="172" y="871"/>
                  </a:lnTo>
                  <a:lnTo>
                    <a:pt x="140" y="620"/>
                  </a:lnTo>
                  <a:lnTo>
                    <a:pt x="107" y="383"/>
                  </a:lnTo>
                  <a:lnTo>
                    <a:pt x="32" y="116"/>
                  </a:lnTo>
                  <a:lnTo>
                    <a:pt x="0" y="3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7" name="Freeform 74"/>
            <p:cNvSpPr>
              <a:spLocks/>
            </p:cNvSpPr>
            <p:nvPr/>
          </p:nvSpPr>
          <p:spPr bwMode="auto">
            <a:xfrm>
              <a:off x="3965" y="1941"/>
              <a:ext cx="391" cy="1044"/>
            </a:xfrm>
            <a:custGeom>
              <a:avLst/>
              <a:gdLst>
                <a:gd name="T0" fmla="*/ 391 w 391"/>
                <a:gd name="T1" fmla="*/ 30 h 1044"/>
                <a:gd name="T2" fmla="*/ 281 w 391"/>
                <a:gd name="T3" fmla="*/ 167 h 1044"/>
                <a:gd name="T4" fmla="*/ 195 w 391"/>
                <a:gd name="T5" fmla="*/ 354 h 1044"/>
                <a:gd name="T6" fmla="*/ 149 w 391"/>
                <a:gd name="T7" fmla="*/ 513 h 1044"/>
                <a:gd name="T8" fmla="*/ 95 w 391"/>
                <a:gd name="T9" fmla="*/ 709 h 1044"/>
                <a:gd name="T10" fmla="*/ 68 w 391"/>
                <a:gd name="T11" fmla="*/ 866 h 1044"/>
                <a:gd name="T12" fmla="*/ 44 w 391"/>
                <a:gd name="T13" fmla="*/ 1033 h 1044"/>
                <a:gd name="T14" fmla="*/ 22 w 391"/>
                <a:gd name="T15" fmla="*/ 1044 h 1044"/>
                <a:gd name="T16" fmla="*/ 0 w 391"/>
                <a:gd name="T17" fmla="*/ 1030 h 1044"/>
                <a:gd name="T18" fmla="*/ 14 w 391"/>
                <a:gd name="T19" fmla="*/ 866 h 1044"/>
                <a:gd name="T20" fmla="*/ 63 w 391"/>
                <a:gd name="T21" fmla="*/ 585 h 1044"/>
                <a:gd name="T22" fmla="*/ 125 w 391"/>
                <a:gd name="T23" fmla="*/ 362 h 1044"/>
                <a:gd name="T24" fmla="*/ 235 w 391"/>
                <a:gd name="T25" fmla="*/ 127 h 1044"/>
                <a:gd name="T26" fmla="*/ 359 w 391"/>
                <a:gd name="T27" fmla="*/ 0 h 1044"/>
                <a:gd name="T28" fmla="*/ 391 w 391"/>
                <a:gd name="T29" fmla="*/ 30 h 1044"/>
                <a:gd name="T30" fmla="*/ 391 w 391"/>
                <a:gd name="T31" fmla="*/ 30 h 10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1" h="1044">
                  <a:moveTo>
                    <a:pt x="391" y="30"/>
                  </a:moveTo>
                  <a:lnTo>
                    <a:pt x="281" y="167"/>
                  </a:lnTo>
                  <a:lnTo>
                    <a:pt x="195" y="354"/>
                  </a:lnTo>
                  <a:lnTo>
                    <a:pt x="149" y="513"/>
                  </a:lnTo>
                  <a:lnTo>
                    <a:pt x="95" y="709"/>
                  </a:lnTo>
                  <a:lnTo>
                    <a:pt x="68" y="866"/>
                  </a:lnTo>
                  <a:lnTo>
                    <a:pt x="44" y="1033"/>
                  </a:lnTo>
                  <a:lnTo>
                    <a:pt x="22" y="1044"/>
                  </a:lnTo>
                  <a:lnTo>
                    <a:pt x="0" y="1030"/>
                  </a:lnTo>
                  <a:lnTo>
                    <a:pt x="14" y="866"/>
                  </a:lnTo>
                  <a:lnTo>
                    <a:pt x="63" y="585"/>
                  </a:lnTo>
                  <a:lnTo>
                    <a:pt x="125" y="362"/>
                  </a:lnTo>
                  <a:lnTo>
                    <a:pt x="235" y="127"/>
                  </a:lnTo>
                  <a:lnTo>
                    <a:pt x="359" y="0"/>
                  </a:lnTo>
                  <a:lnTo>
                    <a:pt x="391" y="3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8" name="Freeform 75"/>
            <p:cNvSpPr>
              <a:spLocks/>
            </p:cNvSpPr>
            <p:nvPr/>
          </p:nvSpPr>
          <p:spPr bwMode="auto">
            <a:xfrm>
              <a:off x="1781" y="2133"/>
              <a:ext cx="60" cy="59"/>
            </a:xfrm>
            <a:custGeom>
              <a:avLst/>
              <a:gdLst>
                <a:gd name="T0" fmla="*/ 30 w 60"/>
                <a:gd name="T1" fmla="*/ 59 h 59"/>
                <a:gd name="T2" fmla="*/ 41 w 60"/>
                <a:gd name="T3" fmla="*/ 56 h 59"/>
                <a:gd name="T4" fmla="*/ 52 w 60"/>
                <a:gd name="T5" fmla="*/ 51 h 59"/>
                <a:gd name="T6" fmla="*/ 57 w 60"/>
                <a:gd name="T7" fmla="*/ 40 h 59"/>
                <a:gd name="T8" fmla="*/ 60 w 60"/>
                <a:gd name="T9" fmla="*/ 29 h 59"/>
                <a:gd name="T10" fmla="*/ 60 w 60"/>
                <a:gd name="T11" fmla="*/ 24 h 59"/>
                <a:gd name="T12" fmla="*/ 57 w 60"/>
                <a:gd name="T13" fmla="*/ 16 h 59"/>
                <a:gd name="T14" fmla="*/ 54 w 60"/>
                <a:gd name="T15" fmla="*/ 10 h 59"/>
                <a:gd name="T16" fmla="*/ 52 w 60"/>
                <a:gd name="T17" fmla="*/ 8 h 59"/>
                <a:gd name="T18" fmla="*/ 41 w 60"/>
                <a:gd name="T19" fmla="*/ 2 h 59"/>
                <a:gd name="T20" fmla="*/ 30 w 60"/>
                <a:gd name="T21" fmla="*/ 0 h 59"/>
                <a:gd name="T22" fmla="*/ 25 w 60"/>
                <a:gd name="T23" fmla="*/ 0 h 59"/>
                <a:gd name="T24" fmla="*/ 17 w 60"/>
                <a:gd name="T25" fmla="*/ 2 h 59"/>
                <a:gd name="T26" fmla="*/ 11 w 60"/>
                <a:gd name="T27" fmla="*/ 5 h 59"/>
                <a:gd name="T28" fmla="*/ 9 w 60"/>
                <a:gd name="T29" fmla="*/ 8 h 59"/>
                <a:gd name="T30" fmla="*/ 6 w 60"/>
                <a:gd name="T31" fmla="*/ 10 h 59"/>
                <a:gd name="T32" fmla="*/ 3 w 60"/>
                <a:gd name="T33" fmla="*/ 16 h 59"/>
                <a:gd name="T34" fmla="*/ 0 w 60"/>
                <a:gd name="T35" fmla="*/ 24 h 59"/>
                <a:gd name="T36" fmla="*/ 0 w 60"/>
                <a:gd name="T37" fmla="*/ 29 h 59"/>
                <a:gd name="T38" fmla="*/ 3 w 60"/>
                <a:gd name="T39" fmla="*/ 40 h 59"/>
                <a:gd name="T40" fmla="*/ 9 w 60"/>
                <a:gd name="T41" fmla="*/ 51 h 59"/>
                <a:gd name="T42" fmla="*/ 11 w 60"/>
                <a:gd name="T43" fmla="*/ 54 h 59"/>
                <a:gd name="T44" fmla="*/ 17 w 60"/>
                <a:gd name="T45" fmla="*/ 56 h 59"/>
                <a:gd name="T46" fmla="*/ 25 w 60"/>
                <a:gd name="T47" fmla="*/ 59 h 59"/>
                <a:gd name="T48" fmla="*/ 30 w 60"/>
                <a:gd name="T49" fmla="*/ 59 h 59"/>
                <a:gd name="T50" fmla="*/ 30 w 60"/>
                <a:gd name="T51" fmla="*/ 59 h 5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" h="59">
                  <a:moveTo>
                    <a:pt x="30" y="59"/>
                  </a:moveTo>
                  <a:lnTo>
                    <a:pt x="41" y="56"/>
                  </a:lnTo>
                  <a:lnTo>
                    <a:pt x="52" y="51"/>
                  </a:lnTo>
                  <a:lnTo>
                    <a:pt x="57" y="40"/>
                  </a:lnTo>
                  <a:lnTo>
                    <a:pt x="60" y="29"/>
                  </a:lnTo>
                  <a:lnTo>
                    <a:pt x="60" y="24"/>
                  </a:lnTo>
                  <a:lnTo>
                    <a:pt x="57" y="16"/>
                  </a:lnTo>
                  <a:lnTo>
                    <a:pt x="54" y="10"/>
                  </a:lnTo>
                  <a:lnTo>
                    <a:pt x="52" y="8"/>
                  </a:lnTo>
                  <a:lnTo>
                    <a:pt x="41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3" y="16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3" y="40"/>
                  </a:lnTo>
                  <a:lnTo>
                    <a:pt x="9" y="51"/>
                  </a:lnTo>
                  <a:lnTo>
                    <a:pt x="11" y="54"/>
                  </a:lnTo>
                  <a:lnTo>
                    <a:pt x="17" y="56"/>
                  </a:lnTo>
                  <a:lnTo>
                    <a:pt x="25" y="59"/>
                  </a:lnTo>
                  <a:lnTo>
                    <a:pt x="30" y="5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79" name="Freeform 76"/>
            <p:cNvSpPr>
              <a:spLocks/>
            </p:cNvSpPr>
            <p:nvPr/>
          </p:nvSpPr>
          <p:spPr bwMode="auto">
            <a:xfrm>
              <a:off x="2642" y="2181"/>
              <a:ext cx="59" cy="60"/>
            </a:xfrm>
            <a:custGeom>
              <a:avLst/>
              <a:gdLst>
                <a:gd name="T0" fmla="*/ 29 w 59"/>
                <a:gd name="T1" fmla="*/ 60 h 60"/>
                <a:gd name="T2" fmla="*/ 40 w 59"/>
                <a:gd name="T3" fmla="*/ 54 h 60"/>
                <a:gd name="T4" fmla="*/ 48 w 59"/>
                <a:gd name="T5" fmla="*/ 49 h 60"/>
                <a:gd name="T6" fmla="*/ 56 w 59"/>
                <a:gd name="T7" fmla="*/ 41 h 60"/>
                <a:gd name="T8" fmla="*/ 59 w 59"/>
                <a:gd name="T9" fmla="*/ 33 h 60"/>
                <a:gd name="T10" fmla="*/ 56 w 59"/>
                <a:gd name="T11" fmla="*/ 25 h 60"/>
                <a:gd name="T12" fmla="*/ 56 w 59"/>
                <a:gd name="T13" fmla="*/ 19 h 60"/>
                <a:gd name="T14" fmla="*/ 51 w 59"/>
                <a:gd name="T15" fmla="*/ 14 h 60"/>
                <a:gd name="T16" fmla="*/ 48 w 59"/>
                <a:gd name="T17" fmla="*/ 11 h 60"/>
                <a:gd name="T18" fmla="*/ 40 w 59"/>
                <a:gd name="T19" fmla="*/ 3 h 60"/>
                <a:gd name="T20" fmla="*/ 29 w 59"/>
                <a:gd name="T21" fmla="*/ 0 h 60"/>
                <a:gd name="T22" fmla="*/ 18 w 59"/>
                <a:gd name="T23" fmla="*/ 3 h 60"/>
                <a:gd name="T24" fmla="*/ 8 w 59"/>
                <a:gd name="T25" fmla="*/ 11 h 60"/>
                <a:gd name="T26" fmla="*/ 5 w 59"/>
                <a:gd name="T27" fmla="*/ 14 h 60"/>
                <a:gd name="T28" fmla="*/ 2 w 59"/>
                <a:gd name="T29" fmla="*/ 19 h 60"/>
                <a:gd name="T30" fmla="*/ 0 w 59"/>
                <a:gd name="T31" fmla="*/ 25 h 60"/>
                <a:gd name="T32" fmla="*/ 0 w 59"/>
                <a:gd name="T33" fmla="*/ 33 h 60"/>
                <a:gd name="T34" fmla="*/ 2 w 59"/>
                <a:gd name="T35" fmla="*/ 41 h 60"/>
                <a:gd name="T36" fmla="*/ 8 w 59"/>
                <a:gd name="T37" fmla="*/ 49 h 60"/>
                <a:gd name="T38" fmla="*/ 18 w 59"/>
                <a:gd name="T39" fmla="*/ 54 h 60"/>
                <a:gd name="T40" fmla="*/ 29 w 59"/>
                <a:gd name="T41" fmla="*/ 60 h 60"/>
                <a:gd name="T42" fmla="*/ 29 w 59"/>
                <a:gd name="T43" fmla="*/ 60 h 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9" h="60">
                  <a:moveTo>
                    <a:pt x="29" y="60"/>
                  </a:moveTo>
                  <a:lnTo>
                    <a:pt x="40" y="54"/>
                  </a:lnTo>
                  <a:lnTo>
                    <a:pt x="48" y="49"/>
                  </a:lnTo>
                  <a:lnTo>
                    <a:pt x="56" y="41"/>
                  </a:lnTo>
                  <a:lnTo>
                    <a:pt x="59" y="33"/>
                  </a:lnTo>
                  <a:lnTo>
                    <a:pt x="56" y="25"/>
                  </a:lnTo>
                  <a:lnTo>
                    <a:pt x="56" y="19"/>
                  </a:lnTo>
                  <a:lnTo>
                    <a:pt x="51" y="14"/>
                  </a:lnTo>
                  <a:lnTo>
                    <a:pt x="48" y="11"/>
                  </a:lnTo>
                  <a:lnTo>
                    <a:pt x="40" y="3"/>
                  </a:lnTo>
                  <a:lnTo>
                    <a:pt x="29" y="0"/>
                  </a:lnTo>
                  <a:lnTo>
                    <a:pt x="18" y="3"/>
                  </a:lnTo>
                  <a:lnTo>
                    <a:pt x="8" y="11"/>
                  </a:lnTo>
                  <a:lnTo>
                    <a:pt x="5" y="14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3"/>
                  </a:lnTo>
                  <a:lnTo>
                    <a:pt x="2" y="41"/>
                  </a:lnTo>
                  <a:lnTo>
                    <a:pt x="8" y="49"/>
                  </a:lnTo>
                  <a:lnTo>
                    <a:pt x="18" y="54"/>
                  </a:lnTo>
                  <a:lnTo>
                    <a:pt x="29" y="6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0" name="Freeform 77"/>
            <p:cNvSpPr>
              <a:spLocks/>
            </p:cNvSpPr>
            <p:nvPr/>
          </p:nvSpPr>
          <p:spPr bwMode="auto">
            <a:xfrm>
              <a:off x="3432" y="1566"/>
              <a:ext cx="83" cy="84"/>
            </a:xfrm>
            <a:custGeom>
              <a:avLst/>
              <a:gdLst>
                <a:gd name="T0" fmla="*/ 43 w 83"/>
                <a:gd name="T1" fmla="*/ 84 h 84"/>
                <a:gd name="T2" fmla="*/ 48 w 83"/>
                <a:gd name="T3" fmla="*/ 81 h 84"/>
                <a:gd name="T4" fmla="*/ 56 w 83"/>
                <a:gd name="T5" fmla="*/ 79 h 84"/>
                <a:gd name="T6" fmla="*/ 62 w 83"/>
                <a:gd name="T7" fmla="*/ 76 h 84"/>
                <a:gd name="T8" fmla="*/ 70 w 83"/>
                <a:gd name="T9" fmla="*/ 71 h 84"/>
                <a:gd name="T10" fmla="*/ 72 w 83"/>
                <a:gd name="T11" fmla="*/ 62 h 84"/>
                <a:gd name="T12" fmla="*/ 78 w 83"/>
                <a:gd name="T13" fmla="*/ 57 h 84"/>
                <a:gd name="T14" fmla="*/ 81 w 83"/>
                <a:gd name="T15" fmla="*/ 49 h 84"/>
                <a:gd name="T16" fmla="*/ 83 w 83"/>
                <a:gd name="T17" fmla="*/ 41 h 84"/>
                <a:gd name="T18" fmla="*/ 81 w 83"/>
                <a:gd name="T19" fmla="*/ 33 h 84"/>
                <a:gd name="T20" fmla="*/ 78 w 83"/>
                <a:gd name="T21" fmla="*/ 25 h 84"/>
                <a:gd name="T22" fmla="*/ 72 w 83"/>
                <a:gd name="T23" fmla="*/ 17 h 84"/>
                <a:gd name="T24" fmla="*/ 70 w 83"/>
                <a:gd name="T25" fmla="*/ 11 h 84"/>
                <a:gd name="T26" fmla="*/ 62 w 83"/>
                <a:gd name="T27" fmla="*/ 6 h 84"/>
                <a:gd name="T28" fmla="*/ 56 w 83"/>
                <a:gd name="T29" fmla="*/ 3 h 84"/>
                <a:gd name="T30" fmla="*/ 48 w 83"/>
                <a:gd name="T31" fmla="*/ 0 h 84"/>
                <a:gd name="T32" fmla="*/ 43 w 83"/>
                <a:gd name="T33" fmla="*/ 0 h 84"/>
                <a:gd name="T34" fmla="*/ 32 w 83"/>
                <a:gd name="T35" fmla="*/ 0 h 84"/>
                <a:gd name="T36" fmla="*/ 24 w 83"/>
                <a:gd name="T37" fmla="*/ 3 h 84"/>
                <a:gd name="T38" fmla="*/ 18 w 83"/>
                <a:gd name="T39" fmla="*/ 6 h 84"/>
                <a:gd name="T40" fmla="*/ 13 w 83"/>
                <a:gd name="T41" fmla="*/ 11 h 84"/>
                <a:gd name="T42" fmla="*/ 5 w 83"/>
                <a:gd name="T43" fmla="*/ 17 h 84"/>
                <a:gd name="T44" fmla="*/ 2 w 83"/>
                <a:gd name="T45" fmla="*/ 25 h 84"/>
                <a:gd name="T46" fmla="*/ 0 w 83"/>
                <a:gd name="T47" fmla="*/ 33 h 84"/>
                <a:gd name="T48" fmla="*/ 0 w 83"/>
                <a:gd name="T49" fmla="*/ 41 h 84"/>
                <a:gd name="T50" fmla="*/ 0 w 83"/>
                <a:gd name="T51" fmla="*/ 49 h 84"/>
                <a:gd name="T52" fmla="*/ 2 w 83"/>
                <a:gd name="T53" fmla="*/ 57 h 84"/>
                <a:gd name="T54" fmla="*/ 5 w 83"/>
                <a:gd name="T55" fmla="*/ 62 h 84"/>
                <a:gd name="T56" fmla="*/ 13 w 83"/>
                <a:gd name="T57" fmla="*/ 71 h 84"/>
                <a:gd name="T58" fmla="*/ 18 w 83"/>
                <a:gd name="T59" fmla="*/ 76 h 84"/>
                <a:gd name="T60" fmla="*/ 24 w 83"/>
                <a:gd name="T61" fmla="*/ 79 h 84"/>
                <a:gd name="T62" fmla="*/ 32 w 83"/>
                <a:gd name="T63" fmla="*/ 81 h 84"/>
                <a:gd name="T64" fmla="*/ 43 w 83"/>
                <a:gd name="T65" fmla="*/ 84 h 84"/>
                <a:gd name="T66" fmla="*/ 43 w 83"/>
                <a:gd name="T67" fmla="*/ 84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3" h="84">
                  <a:moveTo>
                    <a:pt x="43" y="84"/>
                  </a:moveTo>
                  <a:lnTo>
                    <a:pt x="48" y="81"/>
                  </a:lnTo>
                  <a:lnTo>
                    <a:pt x="56" y="79"/>
                  </a:lnTo>
                  <a:lnTo>
                    <a:pt x="62" y="76"/>
                  </a:lnTo>
                  <a:lnTo>
                    <a:pt x="70" y="71"/>
                  </a:lnTo>
                  <a:lnTo>
                    <a:pt x="72" y="62"/>
                  </a:lnTo>
                  <a:lnTo>
                    <a:pt x="78" y="57"/>
                  </a:lnTo>
                  <a:lnTo>
                    <a:pt x="81" y="49"/>
                  </a:lnTo>
                  <a:lnTo>
                    <a:pt x="83" y="41"/>
                  </a:lnTo>
                  <a:lnTo>
                    <a:pt x="81" y="33"/>
                  </a:lnTo>
                  <a:lnTo>
                    <a:pt x="78" y="25"/>
                  </a:lnTo>
                  <a:lnTo>
                    <a:pt x="72" y="17"/>
                  </a:lnTo>
                  <a:lnTo>
                    <a:pt x="70" y="11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32" y="0"/>
                  </a:lnTo>
                  <a:lnTo>
                    <a:pt x="24" y="3"/>
                  </a:lnTo>
                  <a:lnTo>
                    <a:pt x="18" y="6"/>
                  </a:lnTo>
                  <a:lnTo>
                    <a:pt x="13" y="11"/>
                  </a:lnTo>
                  <a:lnTo>
                    <a:pt x="5" y="17"/>
                  </a:lnTo>
                  <a:lnTo>
                    <a:pt x="2" y="25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2" y="57"/>
                  </a:lnTo>
                  <a:lnTo>
                    <a:pt x="5" y="62"/>
                  </a:lnTo>
                  <a:lnTo>
                    <a:pt x="13" y="71"/>
                  </a:lnTo>
                  <a:lnTo>
                    <a:pt x="18" y="76"/>
                  </a:lnTo>
                  <a:lnTo>
                    <a:pt x="24" y="79"/>
                  </a:lnTo>
                  <a:lnTo>
                    <a:pt x="32" y="81"/>
                  </a:lnTo>
                  <a:lnTo>
                    <a:pt x="43" y="8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1" name="Freeform 78"/>
            <p:cNvSpPr>
              <a:spLocks/>
            </p:cNvSpPr>
            <p:nvPr/>
          </p:nvSpPr>
          <p:spPr bwMode="auto">
            <a:xfrm>
              <a:off x="4316" y="1866"/>
              <a:ext cx="89" cy="91"/>
            </a:xfrm>
            <a:custGeom>
              <a:avLst/>
              <a:gdLst>
                <a:gd name="T0" fmla="*/ 46 w 89"/>
                <a:gd name="T1" fmla="*/ 91 h 91"/>
                <a:gd name="T2" fmla="*/ 54 w 89"/>
                <a:gd name="T3" fmla="*/ 89 h 91"/>
                <a:gd name="T4" fmla="*/ 62 w 89"/>
                <a:gd name="T5" fmla="*/ 86 h 91"/>
                <a:gd name="T6" fmla="*/ 70 w 89"/>
                <a:gd name="T7" fmla="*/ 83 h 91"/>
                <a:gd name="T8" fmla="*/ 78 w 89"/>
                <a:gd name="T9" fmla="*/ 78 h 91"/>
                <a:gd name="T10" fmla="*/ 81 w 89"/>
                <a:gd name="T11" fmla="*/ 70 h 91"/>
                <a:gd name="T12" fmla="*/ 86 w 89"/>
                <a:gd name="T13" fmla="*/ 62 h 91"/>
                <a:gd name="T14" fmla="*/ 89 w 89"/>
                <a:gd name="T15" fmla="*/ 54 h 91"/>
                <a:gd name="T16" fmla="*/ 89 w 89"/>
                <a:gd name="T17" fmla="*/ 48 h 91"/>
                <a:gd name="T18" fmla="*/ 89 w 89"/>
                <a:gd name="T19" fmla="*/ 37 h 91"/>
                <a:gd name="T20" fmla="*/ 86 w 89"/>
                <a:gd name="T21" fmla="*/ 29 h 91"/>
                <a:gd name="T22" fmla="*/ 81 w 89"/>
                <a:gd name="T23" fmla="*/ 19 h 91"/>
                <a:gd name="T24" fmla="*/ 78 w 89"/>
                <a:gd name="T25" fmla="*/ 13 h 91"/>
                <a:gd name="T26" fmla="*/ 70 w 89"/>
                <a:gd name="T27" fmla="*/ 8 h 91"/>
                <a:gd name="T28" fmla="*/ 62 w 89"/>
                <a:gd name="T29" fmla="*/ 2 h 91"/>
                <a:gd name="T30" fmla="*/ 54 w 89"/>
                <a:gd name="T31" fmla="*/ 0 h 91"/>
                <a:gd name="T32" fmla="*/ 46 w 89"/>
                <a:gd name="T33" fmla="*/ 0 h 91"/>
                <a:gd name="T34" fmla="*/ 35 w 89"/>
                <a:gd name="T35" fmla="*/ 0 h 91"/>
                <a:gd name="T36" fmla="*/ 27 w 89"/>
                <a:gd name="T37" fmla="*/ 2 h 91"/>
                <a:gd name="T38" fmla="*/ 19 w 89"/>
                <a:gd name="T39" fmla="*/ 8 h 91"/>
                <a:gd name="T40" fmla="*/ 14 w 89"/>
                <a:gd name="T41" fmla="*/ 13 h 91"/>
                <a:gd name="T42" fmla="*/ 5 w 89"/>
                <a:gd name="T43" fmla="*/ 19 h 91"/>
                <a:gd name="T44" fmla="*/ 3 w 89"/>
                <a:gd name="T45" fmla="*/ 29 h 91"/>
                <a:gd name="T46" fmla="*/ 0 w 89"/>
                <a:gd name="T47" fmla="*/ 37 h 91"/>
                <a:gd name="T48" fmla="*/ 0 w 89"/>
                <a:gd name="T49" fmla="*/ 48 h 91"/>
                <a:gd name="T50" fmla="*/ 0 w 89"/>
                <a:gd name="T51" fmla="*/ 54 h 91"/>
                <a:gd name="T52" fmla="*/ 3 w 89"/>
                <a:gd name="T53" fmla="*/ 62 h 91"/>
                <a:gd name="T54" fmla="*/ 5 w 89"/>
                <a:gd name="T55" fmla="*/ 70 h 91"/>
                <a:gd name="T56" fmla="*/ 14 w 89"/>
                <a:gd name="T57" fmla="*/ 78 h 91"/>
                <a:gd name="T58" fmla="*/ 19 w 89"/>
                <a:gd name="T59" fmla="*/ 83 h 91"/>
                <a:gd name="T60" fmla="*/ 27 w 89"/>
                <a:gd name="T61" fmla="*/ 86 h 91"/>
                <a:gd name="T62" fmla="*/ 35 w 89"/>
                <a:gd name="T63" fmla="*/ 89 h 91"/>
                <a:gd name="T64" fmla="*/ 46 w 89"/>
                <a:gd name="T65" fmla="*/ 91 h 91"/>
                <a:gd name="T66" fmla="*/ 46 w 89"/>
                <a:gd name="T67" fmla="*/ 91 h 9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9" h="91">
                  <a:moveTo>
                    <a:pt x="46" y="91"/>
                  </a:moveTo>
                  <a:lnTo>
                    <a:pt x="54" y="89"/>
                  </a:lnTo>
                  <a:lnTo>
                    <a:pt x="62" y="86"/>
                  </a:lnTo>
                  <a:lnTo>
                    <a:pt x="70" y="83"/>
                  </a:lnTo>
                  <a:lnTo>
                    <a:pt x="78" y="78"/>
                  </a:lnTo>
                  <a:lnTo>
                    <a:pt x="81" y="70"/>
                  </a:lnTo>
                  <a:lnTo>
                    <a:pt x="86" y="62"/>
                  </a:lnTo>
                  <a:lnTo>
                    <a:pt x="89" y="54"/>
                  </a:lnTo>
                  <a:lnTo>
                    <a:pt x="89" y="48"/>
                  </a:lnTo>
                  <a:lnTo>
                    <a:pt x="89" y="37"/>
                  </a:lnTo>
                  <a:lnTo>
                    <a:pt x="86" y="29"/>
                  </a:lnTo>
                  <a:lnTo>
                    <a:pt x="81" y="19"/>
                  </a:lnTo>
                  <a:lnTo>
                    <a:pt x="78" y="13"/>
                  </a:lnTo>
                  <a:lnTo>
                    <a:pt x="70" y="8"/>
                  </a:lnTo>
                  <a:lnTo>
                    <a:pt x="62" y="2"/>
                  </a:lnTo>
                  <a:lnTo>
                    <a:pt x="54" y="0"/>
                  </a:lnTo>
                  <a:lnTo>
                    <a:pt x="46" y="0"/>
                  </a:lnTo>
                  <a:lnTo>
                    <a:pt x="35" y="0"/>
                  </a:lnTo>
                  <a:lnTo>
                    <a:pt x="27" y="2"/>
                  </a:lnTo>
                  <a:lnTo>
                    <a:pt x="19" y="8"/>
                  </a:lnTo>
                  <a:lnTo>
                    <a:pt x="14" y="13"/>
                  </a:lnTo>
                  <a:lnTo>
                    <a:pt x="5" y="19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3" y="62"/>
                  </a:lnTo>
                  <a:lnTo>
                    <a:pt x="5" y="70"/>
                  </a:lnTo>
                  <a:lnTo>
                    <a:pt x="14" y="78"/>
                  </a:lnTo>
                  <a:lnTo>
                    <a:pt x="19" y="83"/>
                  </a:lnTo>
                  <a:lnTo>
                    <a:pt x="27" y="86"/>
                  </a:lnTo>
                  <a:lnTo>
                    <a:pt x="35" y="89"/>
                  </a:lnTo>
                  <a:lnTo>
                    <a:pt x="46" y="9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2" name="Freeform 79"/>
            <p:cNvSpPr>
              <a:spLocks/>
            </p:cNvSpPr>
            <p:nvPr/>
          </p:nvSpPr>
          <p:spPr bwMode="auto">
            <a:xfrm>
              <a:off x="2666" y="2152"/>
              <a:ext cx="56" cy="107"/>
            </a:xfrm>
            <a:custGeom>
              <a:avLst/>
              <a:gdLst>
                <a:gd name="T0" fmla="*/ 0 w 56"/>
                <a:gd name="T1" fmla="*/ 24 h 107"/>
                <a:gd name="T2" fmla="*/ 0 w 56"/>
                <a:gd name="T3" fmla="*/ 16 h 107"/>
                <a:gd name="T4" fmla="*/ 0 w 56"/>
                <a:gd name="T5" fmla="*/ 10 h 107"/>
                <a:gd name="T6" fmla="*/ 0 w 56"/>
                <a:gd name="T7" fmla="*/ 2 h 107"/>
                <a:gd name="T8" fmla="*/ 0 w 56"/>
                <a:gd name="T9" fmla="*/ 0 h 107"/>
                <a:gd name="T10" fmla="*/ 11 w 56"/>
                <a:gd name="T11" fmla="*/ 0 h 107"/>
                <a:gd name="T12" fmla="*/ 21 w 56"/>
                <a:gd name="T13" fmla="*/ 2 h 107"/>
                <a:gd name="T14" fmla="*/ 30 w 56"/>
                <a:gd name="T15" fmla="*/ 8 h 107"/>
                <a:gd name="T16" fmla="*/ 40 w 56"/>
                <a:gd name="T17" fmla="*/ 13 h 107"/>
                <a:gd name="T18" fmla="*/ 46 w 56"/>
                <a:gd name="T19" fmla="*/ 21 h 107"/>
                <a:gd name="T20" fmla="*/ 51 w 56"/>
                <a:gd name="T21" fmla="*/ 29 h 107"/>
                <a:gd name="T22" fmla="*/ 54 w 56"/>
                <a:gd name="T23" fmla="*/ 40 h 107"/>
                <a:gd name="T24" fmla="*/ 56 w 56"/>
                <a:gd name="T25" fmla="*/ 51 h 107"/>
                <a:gd name="T26" fmla="*/ 54 w 56"/>
                <a:gd name="T27" fmla="*/ 62 h 107"/>
                <a:gd name="T28" fmla="*/ 51 w 56"/>
                <a:gd name="T29" fmla="*/ 72 h 107"/>
                <a:gd name="T30" fmla="*/ 46 w 56"/>
                <a:gd name="T31" fmla="*/ 80 h 107"/>
                <a:gd name="T32" fmla="*/ 40 w 56"/>
                <a:gd name="T33" fmla="*/ 91 h 107"/>
                <a:gd name="T34" fmla="*/ 30 w 56"/>
                <a:gd name="T35" fmla="*/ 97 h 107"/>
                <a:gd name="T36" fmla="*/ 21 w 56"/>
                <a:gd name="T37" fmla="*/ 102 h 107"/>
                <a:gd name="T38" fmla="*/ 11 w 56"/>
                <a:gd name="T39" fmla="*/ 105 h 107"/>
                <a:gd name="T40" fmla="*/ 0 w 56"/>
                <a:gd name="T41" fmla="*/ 107 h 107"/>
                <a:gd name="T42" fmla="*/ 0 w 56"/>
                <a:gd name="T43" fmla="*/ 99 h 107"/>
                <a:gd name="T44" fmla="*/ 0 w 56"/>
                <a:gd name="T45" fmla="*/ 91 h 107"/>
                <a:gd name="T46" fmla="*/ 0 w 56"/>
                <a:gd name="T47" fmla="*/ 83 h 107"/>
                <a:gd name="T48" fmla="*/ 0 w 56"/>
                <a:gd name="T49" fmla="*/ 78 h 107"/>
                <a:gd name="T50" fmla="*/ 11 w 56"/>
                <a:gd name="T51" fmla="*/ 75 h 107"/>
                <a:gd name="T52" fmla="*/ 19 w 56"/>
                <a:gd name="T53" fmla="*/ 70 h 107"/>
                <a:gd name="T54" fmla="*/ 27 w 56"/>
                <a:gd name="T55" fmla="*/ 62 h 107"/>
                <a:gd name="T56" fmla="*/ 30 w 56"/>
                <a:gd name="T57" fmla="*/ 51 h 107"/>
                <a:gd name="T58" fmla="*/ 27 w 56"/>
                <a:gd name="T59" fmla="*/ 45 h 107"/>
                <a:gd name="T60" fmla="*/ 27 w 56"/>
                <a:gd name="T61" fmla="*/ 40 h 107"/>
                <a:gd name="T62" fmla="*/ 21 w 56"/>
                <a:gd name="T63" fmla="*/ 35 h 107"/>
                <a:gd name="T64" fmla="*/ 19 w 56"/>
                <a:gd name="T65" fmla="*/ 32 h 107"/>
                <a:gd name="T66" fmla="*/ 11 w 56"/>
                <a:gd name="T67" fmla="*/ 27 h 107"/>
                <a:gd name="T68" fmla="*/ 0 w 56"/>
                <a:gd name="T69" fmla="*/ 24 h 107"/>
                <a:gd name="T70" fmla="*/ 0 w 56"/>
                <a:gd name="T71" fmla="*/ 24 h 10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6" h="107">
                  <a:moveTo>
                    <a:pt x="0" y="24"/>
                  </a:moveTo>
                  <a:lnTo>
                    <a:pt x="0" y="16"/>
                  </a:lnTo>
                  <a:lnTo>
                    <a:pt x="0" y="10"/>
                  </a:lnTo>
                  <a:lnTo>
                    <a:pt x="0" y="2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1" y="2"/>
                  </a:lnTo>
                  <a:lnTo>
                    <a:pt x="30" y="8"/>
                  </a:lnTo>
                  <a:lnTo>
                    <a:pt x="40" y="13"/>
                  </a:lnTo>
                  <a:lnTo>
                    <a:pt x="46" y="21"/>
                  </a:lnTo>
                  <a:lnTo>
                    <a:pt x="51" y="29"/>
                  </a:lnTo>
                  <a:lnTo>
                    <a:pt x="54" y="40"/>
                  </a:lnTo>
                  <a:lnTo>
                    <a:pt x="56" y="51"/>
                  </a:lnTo>
                  <a:lnTo>
                    <a:pt x="54" y="62"/>
                  </a:lnTo>
                  <a:lnTo>
                    <a:pt x="51" y="72"/>
                  </a:lnTo>
                  <a:lnTo>
                    <a:pt x="46" y="80"/>
                  </a:lnTo>
                  <a:lnTo>
                    <a:pt x="40" y="91"/>
                  </a:lnTo>
                  <a:lnTo>
                    <a:pt x="30" y="97"/>
                  </a:lnTo>
                  <a:lnTo>
                    <a:pt x="21" y="102"/>
                  </a:lnTo>
                  <a:lnTo>
                    <a:pt x="11" y="105"/>
                  </a:lnTo>
                  <a:lnTo>
                    <a:pt x="0" y="107"/>
                  </a:lnTo>
                  <a:lnTo>
                    <a:pt x="0" y="99"/>
                  </a:lnTo>
                  <a:lnTo>
                    <a:pt x="0" y="91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11" y="75"/>
                  </a:lnTo>
                  <a:lnTo>
                    <a:pt x="19" y="70"/>
                  </a:lnTo>
                  <a:lnTo>
                    <a:pt x="27" y="62"/>
                  </a:lnTo>
                  <a:lnTo>
                    <a:pt x="30" y="51"/>
                  </a:lnTo>
                  <a:lnTo>
                    <a:pt x="27" y="45"/>
                  </a:lnTo>
                  <a:lnTo>
                    <a:pt x="27" y="40"/>
                  </a:lnTo>
                  <a:lnTo>
                    <a:pt x="21" y="35"/>
                  </a:lnTo>
                  <a:lnTo>
                    <a:pt x="19" y="32"/>
                  </a:lnTo>
                  <a:lnTo>
                    <a:pt x="11" y="27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3" name="Freeform 80"/>
            <p:cNvSpPr>
              <a:spLocks/>
            </p:cNvSpPr>
            <p:nvPr/>
          </p:nvSpPr>
          <p:spPr bwMode="auto">
            <a:xfrm>
              <a:off x="2617" y="2152"/>
              <a:ext cx="49" cy="107"/>
            </a:xfrm>
            <a:custGeom>
              <a:avLst/>
              <a:gdLst>
                <a:gd name="T0" fmla="*/ 25 w 49"/>
                <a:gd name="T1" fmla="*/ 51 h 107"/>
                <a:gd name="T2" fmla="*/ 27 w 49"/>
                <a:gd name="T3" fmla="*/ 62 h 107"/>
                <a:gd name="T4" fmla="*/ 33 w 49"/>
                <a:gd name="T5" fmla="*/ 70 h 107"/>
                <a:gd name="T6" fmla="*/ 41 w 49"/>
                <a:gd name="T7" fmla="*/ 75 h 107"/>
                <a:gd name="T8" fmla="*/ 49 w 49"/>
                <a:gd name="T9" fmla="*/ 78 h 107"/>
                <a:gd name="T10" fmla="*/ 49 w 49"/>
                <a:gd name="T11" fmla="*/ 83 h 107"/>
                <a:gd name="T12" fmla="*/ 49 w 49"/>
                <a:gd name="T13" fmla="*/ 91 h 107"/>
                <a:gd name="T14" fmla="*/ 49 w 49"/>
                <a:gd name="T15" fmla="*/ 99 h 107"/>
                <a:gd name="T16" fmla="*/ 49 w 49"/>
                <a:gd name="T17" fmla="*/ 107 h 107"/>
                <a:gd name="T18" fmla="*/ 38 w 49"/>
                <a:gd name="T19" fmla="*/ 105 h 107"/>
                <a:gd name="T20" fmla="*/ 30 w 49"/>
                <a:gd name="T21" fmla="*/ 99 h 107"/>
                <a:gd name="T22" fmla="*/ 22 w 49"/>
                <a:gd name="T23" fmla="*/ 94 h 107"/>
                <a:gd name="T24" fmla="*/ 17 w 49"/>
                <a:gd name="T25" fmla="*/ 89 h 107"/>
                <a:gd name="T26" fmla="*/ 8 w 49"/>
                <a:gd name="T27" fmla="*/ 80 h 107"/>
                <a:gd name="T28" fmla="*/ 6 w 49"/>
                <a:gd name="T29" fmla="*/ 72 h 107"/>
                <a:gd name="T30" fmla="*/ 0 w 49"/>
                <a:gd name="T31" fmla="*/ 62 h 107"/>
                <a:gd name="T32" fmla="*/ 0 w 49"/>
                <a:gd name="T33" fmla="*/ 51 h 107"/>
                <a:gd name="T34" fmla="*/ 0 w 49"/>
                <a:gd name="T35" fmla="*/ 40 h 107"/>
                <a:gd name="T36" fmla="*/ 6 w 49"/>
                <a:gd name="T37" fmla="*/ 32 h 107"/>
                <a:gd name="T38" fmla="*/ 8 w 49"/>
                <a:gd name="T39" fmla="*/ 21 h 107"/>
                <a:gd name="T40" fmla="*/ 17 w 49"/>
                <a:gd name="T41" fmla="*/ 16 h 107"/>
                <a:gd name="T42" fmla="*/ 22 w 49"/>
                <a:gd name="T43" fmla="*/ 8 h 107"/>
                <a:gd name="T44" fmla="*/ 30 w 49"/>
                <a:gd name="T45" fmla="*/ 2 h 107"/>
                <a:gd name="T46" fmla="*/ 38 w 49"/>
                <a:gd name="T47" fmla="*/ 0 h 107"/>
                <a:gd name="T48" fmla="*/ 49 w 49"/>
                <a:gd name="T49" fmla="*/ 0 h 107"/>
                <a:gd name="T50" fmla="*/ 49 w 49"/>
                <a:gd name="T51" fmla="*/ 2 h 107"/>
                <a:gd name="T52" fmla="*/ 49 w 49"/>
                <a:gd name="T53" fmla="*/ 10 h 107"/>
                <a:gd name="T54" fmla="*/ 49 w 49"/>
                <a:gd name="T55" fmla="*/ 16 h 107"/>
                <a:gd name="T56" fmla="*/ 49 w 49"/>
                <a:gd name="T57" fmla="*/ 24 h 107"/>
                <a:gd name="T58" fmla="*/ 41 w 49"/>
                <a:gd name="T59" fmla="*/ 27 h 107"/>
                <a:gd name="T60" fmla="*/ 33 w 49"/>
                <a:gd name="T61" fmla="*/ 35 h 107"/>
                <a:gd name="T62" fmla="*/ 27 w 49"/>
                <a:gd name="T63" fmla="*/ 40 h 107"/>
                <a:gd name="T64" fmla="*/ 25 w 49"/>
                <a:gd name="T65" fmla="*/ 51 h 107"/>
                <a:gd name="T66" fmla="*/ 25 w 49"/>
                <a:gd name="T67" fmla="*/ 51 h 1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" h="107">
                  <a:moveTo>
                    <a:pt x="25" y="51"/>
                  </a:moveTo>
                  <a:lnTo>
                    <a:pt x="27" y="62"/>
                  </a:lnTo>
                  <a:lnTo>
                    <a:pt x="33" y="70"/>
                  </a:lnTo>
                  <a:lnTo>
                    <a:pt x="41" y="75"/>
                  </a:lnTo>
                  <a:lnTo>
                    <a:pt x="49" y="78"/>
                  </a:lnTo>
                  <a:lnTo>
                    <a:pt x="49" y="83"/>
                  </a:lnTo>
                  <a:lnTo>
                    <a:pt x="49" y="91"/>
                  </a:lnTo>
                  <a:lnTo>
                    <a:pt x="49" y="99"/>
                  </a:lnTo>
                  <a:lnTo>
                    <a:pt x="49" y="107"/>
                  </a:lnTo>
                  <a:lnTo>
                    <a:pt x="38" y="105"/>
                  </a:lnTo>
                  <a:lnTo>
                    <a:pt x="30" y="99"/>
                  </a:lnTo>
                  <a:lnTo>
                    <a:pt x="22" y="94"/>
                  </a:lnTo>
                  <a:lnTo>
                    <a:pt x="17" y="89"/>
                  </a:lnTo>
                  <a:lnTo>
                    <a:pt x="8" y="80"/>
                  </a:lnTo>
                  <a:lnTo>
                    <a:pt x="6" y="72"/>
                  </a:lnTo>
                  <a:lnTo>
                    <a:pt x="0" y="62"/>
                  </a:lnTo>
                  <a:lnTo>
                    <a:pt x="0" y="51"/>
                  </a:lnTo>
                  <a:lnTo>
                    <a:pt x="0" y="40"/>
                  </a:lnTo>
                  <a:lnTo>
                    <a:pt x="6" y="32"/>
                  </a:lnTo>
                  <a:lnTo>
                    <a:pt x="8" y="21"/>
                  </a:lnTo>
                  <a:lnTo>
                    <a:pt x="17" y="16"/>
                  </a:lnTo>
                  <a:lnTo>
                    <a:pt x="22" y="8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49" y="10"/>
                  </a:lnTo>
                  <a:lnTo>
                    <a:pt x="49" y="16"/>
                  </a:lnTo>
                  <a:lnTo>
                    <a:pt x="49" y="24"/>
                  </a:lnTo>
                  <a:lnTo>
                    <a:pt x="41" y="27"/>
                  </a:lnTo>
                  <a:lnTo>
                    <a:pt x="33" y="35"/>
                  </a:lnTo>
                  <a:lnTo>
                    <a:pt x="27" y="40"/>
                  </a:lnTo>
                  <a:lnTo>
                    <a:pt x="25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4" name="Freeform 81"/>
            <p:cNvSpPr>
              <a:spLocks/>
            </p:cNvSpPr>
            <p:nvPr/>
          </p:nvSpPr>
          <p:spPr bwMode="auto">
            <a:xfrm>
              <a:off x="3105" y="1717"/>
              <a:ext cx="157" cy="211"/>
            </a:xfrm>
            <a:custGeom>
              <a:avLst/>
              <a:gdLst>
                <a:gd name="T0" fmla="*/ 157 w 157"/>
                <a:gd name="T1" fmla="*/ 168 h 211"/>
                <a:gd name="T2" fmla="*/ 122 w 157"/>
                <a:gd name="T3" fmla="*/ 0 h 211"/>
                <a:gd name="T4" fmla="*/ 62 w 157"/>
                <a:gd name="T5" fmla="*/ 3 h 211"/>
                <a:gd name="T6" fmla="*/ 0 w 157"/>
                <a:gd name="T7" fmla="*/ 211 h 211"/>
                <a:gd name="T8" fmla="*/ 52 w 157"/>
                <a:gd name="T9" fmla="*/ 200 h 211"/>
                <a:gd name="T10" fmla="*/ 87 w 157"/>
                <a:gd name="T11" fmla="*/ 35 h 211"/>
                <a:gd name="T12" fmla="*/ 97 w 157"/>
                <a:gd name="T13" fmla="*/ 35 h 211"/>
                <a:gd name="T14" fmla="*/ 111 w 157"/>
                <a:gd name="T15" fmla="*/ 173 h 211"/>
                <a:gd name="T16" fmla="*/ 157 w 157"/>
                <a:gd name="T17" fmla="*/ 168 h 211"/>
                <a:gd name="T18" fmla="*/ 157 w 157"/>
                <a:gd name="T19" fmla="*/ 168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211">
                  <a:moveTo>
                    <a:pt x="157" y="168"/>
                  </a:moveTo>
                  <a:lnTo>
                    <a:pt x="122" y="0"/>
                  </a:lnTo>
                  <a:lnTo>
                    <a:pt x="62" y="3"/>
                  </a:lnTo>
                  <a:lnTo>
                    <a:pt x="0" y="211"/>
                  </a:lnTo>
                  <a:lnTo>
                    <a:pt x="52" y="200"/>
                  </a:lnTo>
                  <a:lnTo>
                    <a:pt x="87" y="35"/>
                  </a:lnTo>
                  <a:lnTo>
                    <a:pt x="97" y="35"/>
                  </a:lnTo>
                  <a:lnTo>
                    <a:pt x="111" y="173"/>
                  </a:lnTo>
                  <a:lnTo>
                    <a:pt x="157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5" name="Freeform 82"/>
            <p:cNvSpPr>
              <a:spLocks/>
            </p:cNvSpPr>
            <p:nvPr/>
          </p:nvSpPr>
          <p:spPr bwMode="auto">
            <a:xfrm>
              <a:off x="2895" y="1801"/>
              <a:ext cx="925" cy="1151"/>
            </a:xfrm>
            <a:custGeom>
              <a:avLst/>
              <a:gdLst>
                <a:gd name="T0" fmla="*/ 16 w 925"/>
                <a:gd name="T1" fmla="*/ 186 h 1151"/>
                <a:gd name="T2" fmla="*/ 251 w 925"/>
                <a:gd name="T3" fmla="*/ 105 h 1151"/>
                <a:gd name="T4" fmla="*/ 612 w 925"/>
                <a:gd name="T5" fmla="*/ 0 h 1151"/>
                <a:gd name="T6" fmla="*/ 475 w 925"/>
                <a:gd name="T7" fmla="*/ 499 h 1151"/>
                <a:gd name="T8" fmla="*/ 790 w 925"/>
                <a:gd name="T9" fmla="*/ 677 h 1151"/>
                <a:gd name="T10" fmla="*/ 925 w 925"/>
                <a:gd name="T11" fmla="*/ 763 h 1151"/>
                <a:gd name="T12" fmla="*/ 898 w 925"/>
                <a:gd name="T13" fmla="*/ 1146 h 1151"/>
                <a:gd name="T14" fmla="*/ 857 w 925"/>
                <a:gd name="T15" fmla="*/ 1151 h 1151"/>
                <a:gd name="T16" fmla="*/ 890 w 925"/>
                <a:gd name="T17" fmla="*/ 785 h 1151"/>
                <a:gd name="T18" fmla="*/ 758 w 925"/>
                <a:gd name="T19" fmla="*/ 693 h 1151"/>
                <a:gd name="T20" fmla="*/ 431 w 925"/>
                <a:gd name="T21" fmla="*/ 512 h 1151"/>
                <a:gd name="T22" fmla="*/ 558 w 925"/>
                <a:gd name="T23" fmla="*/ 51 h 1151"/>
                <a:gd name="T24" fmla="*/ 0 w 925"/>
                <a:gd name="T25" fmla="*/ 227 h 1151"/>
                <a:gd name="T26" fmla="*/ 16 w 925"/>
                <a:gd name="T27" fmla="*/ 186 h 1151"/>
                <a:gd name="T28" fmla="*/ 16 w 925"/>
                <a:gd name="T29" fmla="*/ 186 h 1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5" h="1151">
                  <a:moveTo>
                    <a:pt x="16" y="186"/>
                  </a:moveTo>
                  <a:lnTo>
                    <a:pt x="251" y="105"/>
                  </a:lnTo>
                  <a:lnTo>
                    <a:pt x="612" y="0"/>
                  </a:lnTo>
                  <a:lnTo>
                    <a:pt x="475" y="499"/>
                  </a:lnTo>
                  <a:lnTo>
                    <a:pt x="790" y="677"/>
                  </a:lnTo>
                  <a:lnTo>
                    <a:pt x="925" y="763"/>
                  </a:lnTo>
                  <a:lnTo>
                    <a:pt x="898" y="1146"/>
                  </a:lnTo>
                  <a:lnTo>
                    <a:pt x="857" y="1151"/>
                  </a:lnTo>
                  <a:lnTo>
                    <a:pt x="890" y="785"/>
                  </a:lnTo>
                  <a:lnTo>
                    <a:pt x="758" y="693"/>
                  </a:lnTo>
                  <a:lnTo>
                    <a:pt x="431" y="512"/>
                  </a:lnTo>
                  <a:lnTo>
                    <a:pt x="558" y="51"/>
                  </a:lnTo>
                  <a:lnTo>
                    <a:pt x="0" y="227"/>
                  </a:lnTo>
                  <a:lnTo>
                    <a:pt x="16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6" name="Freeform 83"/>
            <p:cNvSpPr>
              <a:spLocks/>
            </p:cNvSpPr>
            <p:nvPr/>
          </p:nvSpPr>
          <p:spPr bwMode="auto">
            <a:xfrm>
              <a:off x="2798" y="1974"/>
              <a:ext cx="987" cy="1170"/>
            </a:xfrm>
            <a:custGeom>
              <a:avLst/>
              <a:gdLst>
                <a:gd name="T0" fmla="*/ 100 w 987"/>
                <a:gd name="T1" fmla="*/ 0 h 1170"/>
                <a:gd name="T2" fmla="*/ 32 w 987"/>
                <a:gd name="T3" fmla="*/ 385 h 1170"/>
                <a:gd name="T4" fmla="*/ 0 w 987"/>
                <a:gd name="T5" fmla="*/ 663 h 1170"/>
                <a:gd name="T6" fmla="*/ 423 w 987"/>
                <a:gd name="T7" fmla="*/ 860 h 1170"/>
                <a:gd name="T8" fmla="*/ 396 w 987"/>
                <a:gd name="T9" fmla="*/ 1170 h 1170"/>
                <a:gd name="T10" fmla="*/ 825 w 987"/>
                <a:gd name="T11" fmla="*/ 1024 h 1170"/>
                <a:gd name="T12" fmla="*/ 987 w 987"/>
                <a:gd name="T13" fmla="*/ 973 h 1170"/>
                <a:gd name="T14" fmla="*/ 981 w 987"/>
                <a:gd name="T15" fmla="*/ 935 h 1170"/>
                <a:gd name="T16" fmla="*/ 774 w 987"/>
                <a:gd name="T17" fmla="*/ 1005 h 1170"/>
                <a:gd name="T18" fmla="*/ 445 w 987"/>
                <a:gd name="T19" fmla="*/ 1113 h 1170"/>
                <a:gd name="T20" fmla="*/ 458 w 987"/>
                <a:gd name="T21" fmla="*/ 838 h 1170"/>
                <a:gd name="T22" fmla="*/ 32 w 987"/>
                <a:gd name="T23" fmla="*/ 639 h 1170"/>
                <a:gd name="T24" fmla="*/ 70 w 987"/>
                <a:gd name="T25" fmla="*/ 380 h 1170"/>
                <a:gd name="T26" fmla="*/ 140 w 987"/>
                <a:gd name="T27" fmla="*/ 2 h 1170"/>
                <a:gd name="T28" fmla="*/ 100 w 987"/>
                <a:gd name="T29" fmla="*/ 0 h 1170"/>
                <a:gd name="T30" fmla="*/ 100 w 987"/>
                <a:gd name="T31" fmla="*/ 0 h 11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7" h="1170">
                  <a:moveTo>
                    <a:pt x="100" y="0"/>
                  </a:moveTo>
                  <a:lnTo>
                    <a:pt x="32" y="385"/>
                  </a:lnTo>
                  <a:lnTo>
                    <a:pt x="0" y="663"/>
                  </a:lnTo>
                  <a:lnTo>
                    <a:pt x="423" y="860"/>
                  </a:lnTo>
                  <a:lnTo>
                    <a:pt x="396" y="1170"/>
                  </a:lnTo>
                  <a:lnTo>
                    <a:pt x="825" y="1024"/>
                  </a:lnTo>
                  <a:lnTo>
                    <a:pt x="987" y="973"/>
                  </a:lnTo>
                  <a:lnTo>
                    <a:pt x="981" y="935"/>
                  </a:lnTo>
                  <a:lnTo>
                    <a:pt x="774" y="1005"/>
                  </a:lnTo>
                  <a:lnTo>
                    <a:pt x="445" y="1113"/>
                  </a:lnTo>
                  <a:lnTo>
                    <a:pt x="458" y="838"/>
                  </a:lnTo>
                  <a:lnTo>
                    <a:pt x="32" y="639"/>
                  </a:lnTo>
                  <a:lnTo>
                    <a:pt x="70" y="380"/>
                  </a:lnTo>
                  <a:lnTo>
                    <a:pt x="140" y="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7" name="Freeform 84"/>
            <p:cNvSpPr>
              <a:spLocks/>
            </p:cNvSpPr>
            <p:nvPr/>
          </p:nvSpPr>
          <p:spPr bwMode="auto">
            <a:xfrm>
              <a:off x="2571" y="1820"/>
              <a:ext cx="375" cy="412"/>
            </a:xfrm>
            <a:custGeom>
              <a:avLst/>
              <a:gdLst>
                <a:gd name="T0" fmla="*/ 375 w 375"/>
                <a:gd name="T1" fmla="*/ 156 h 412"/>
                <a:gd name="T2" fmla="*/ 54 w 375"/>
                <a:gd name="T3" fmla="*/ 0 h 412"/>
                <a:gd name="T4" fmla="*/ 0 w 375"/>
                <a:gd name="T5" fmla="*/ 51 h 412"/>
                <a:gd name="T6" fmla="*/ 297 w 375"/>
                <a:gd name="T7" fmla="*/ 412 h 412"/>
                <a:gd name="T8" fmla="*/ 311 w 375"/>
                <a:gd name="T9" fmla="*/ 348 h 412"/>
                <a:gd name="T10" fmla="*/ 46 w 375"/>
                <a:gd name="T11" fmla="*/ 57 h 412"/>
                <a:gd name="T12" fmla="*/ 60 w 375"/>
                <a:gd name="T13" fmla="*/ 43 h 412"/>
                <a:gd name="T14" fmla="*/ 340 w 375"/>
                <a:gd name="T15" fmla="*/ 189 h 412"/>
                <a:gd name="T16" fmla="*/ 375 w 375"/>
                <a:gd name="T17" fmla="*/ 156 h 412"/>
                <a:gd name="T18" fmla="*/ 375 w 375"/>
                <a:gd name="T19" fmla="*/ 156 h 4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5" h="412">
                  <a:moveTo>
                    <a:pt x="375" y="156"/>
                  </a:moveTo>
                  <a:lnTo>
                    <a:pt x="54" y="0"/>
                  </a:lnTo>
                  <a:lnTo>
                    <a:pt x="0" y="51"/>
                  </a:lnTo>
                  <a:lnTo>
                    <a:pt x="297" y="412"/>
                  </a:lnTo>
                  <a:lnTo>
                    <a:pt x="311" y="348"/>
                  </a:lnTo>
                  <a:lnTo>
                    <a:pt x="46" y="57"/>
                  </a:lnTo>
                  <a:lnTo>
                    <a:pt x="60" y="43"/>
                  </a:lnTo>
                  <a:lnTo>
                    <a:pt x="340" y="189"/>
                  </a:lnTo>
                  <a:lnTo>
                    <a:pt x="375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8" name="Freeform 85"/>
            <p:cNvSpPr>
              <a:spLocks/>
            </p:cNvSpPr>
            <p:nvPr/>
          </p:nvSpPr>
          <p:spPr bwMode="auto">
            <a:xfrm>
              <a:off x="3421" y="1631"/>
              <a:ext cx="377" cy="445"/>
            </a:xfrm>
            <a:custGeom>
              <a:avLst/>
              <a:gdLst>
                <a:gd name="T0" fmla="*/ 46 w 377"/>
                <a:gd name="T1" fmla="*/ 183 h 445"/>
                <a:gd name="T2" fmla="*/ 337 w 377"/>
                <a:gd name="T3" fmla="*/ 0 h 445"/>
                <a:gd name="T4" fmla="*/ 377 w 377"/>
                <a:gd name="T5" fmla="*/ 65 h 445"/>
                <a:gd name="T6" fmla="*/ 0 w 377"/>
                <a:gd name="T7" fmla="*/ 445 h 445"/>
                <a:gd name="T8" fmla="*/ 11 w 377"/>
                <a:gd name="T9" fmla="*/ 370 h 445"/>
                <a:gd name="T10" fmla="*/ 331 w 377"/>
                <a:gd name="T11" fmla="*/ 59 h 445"/>
                <a:gd name="T12" fmla="*/ 326 w 377"/>
                <a:gd name="T13" fmla="*/ 46 h 445"/>
                <a:gd name="T14" fmla="*/ 46 w 377"/>
                <a:gd name="T15" fmla="*/ 235 h 445"/>
                <a:gd name="T16" fmla="*/ 46 w 377"/>
                <a:gd name="T17" fmla="*/ 183 h 445"/>
                <a:gd name="T18" fmla="*/ 46 w 377"/>
                <a:gd name="T19" fmla="*/ 183 h 4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7" h="445">
                  <a:moveTo>
                    <a:pt x="46" y="183"/>
                  </a:moveTo>
                  <a:lnTo>
                    <a:pt x="337" y="0"/>
                  </a:lnTo>
                  <a:lnTo>
                    <a:pt x="377" y="65"/>
                  </a:lnTo>
                  <a:lnTo>
                    <a:pt x="0" y="445"/>
                  </a:lnTo>
                  <a:lnTo>
                    <a:pt x="11" y="370"/>
                  </a:lnTo>
                  <a:lnTo>
                    <a:pt x="331" y="59"/>
                  </a:lnTo>
                  <a:lnTo>
                    <a:pt x="326" y="46"/>
                  </a:lnTo>
                  <a:lnTo>
                    <a:pt x="46" y="235"/>
                  </a:lnTo>
                  <a:lnTo>
                    <a:pt x="46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89" name="Freeform 86"/>
            <p:cNvSpPr>
              <a:spLocks/>
            </p:cNvSpPr>
            <p:nvPr/>
          </p:nvSpPr>
          <p:spPr bwMode="auto">
            <a:xfrm>
              <a:off x="3246" y="2327"/>
              <a:ext cx="167" cy="62"/>
            </a:xfrm>
            <a:custGeom>
              <a:avLst/>
              <a:gdLst>
                <a:gd name="T0" fmla="*/ 134 w 167"/>
                <a:gd name="T1" fmla="*/ 0 h 62"/>
                <a:gd name="T2" fmla="*/ 0 w 167"/>
                <a:gd name="T3" fmla="*/ 51 h 62"/>
                <a:gd name="T4" fmla="*/ 29 w 167"/>
                <a:gd name="T5" fmla="*/ 62 h 62"/>
                <a:gd name="T6" fmla="*/ 167 w 167"/>
                <a:gd name="T7" fmla="*/ 19 h 62"/>
                <a:gd name="T8" fmla="*/ 134 w 167"/>
                <a:gd name="T9" fmla="*/ 0 h 62"/>
                <a:gd name="T10" fmla="*/ 134 w 167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62">
                  <a:moveTo>
                    <a:pt x="134" y="0"/>
                  </a:moveTo>
                  <a:lnTo>
                    <a:pt x="0" y="51"/>
                  </a:lnTo>
                  <a:lnTo>
                    <a:pt x="29" y="62"/>
                  </a:lnTo>
                  <a:lnTo>
                    <a:pt x="167" y="19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0" name="Freeform 87"/>
            <p:cNvSpPr>
              <a:spLocks/>
            </p:cNvSpPr>
            <p:nvPr/>
          </p:nvSpPr>
          <p:spPr bwMode="auto">
            <a:xfrm>
              <a:off x="3308" y="2370"/>
              <a:ext cx="169" cy="57"/>
            </a:xfrm>
            <a:custGeom>
              <a:avLst/>
              <a:gdLst>
                <a:gd name="T0" fmla="*/ 134 w 169"/>
                <a:gd name="T1" fmla="*/ 0 h 57"/>
                <a:gd name="T2" fmla="*/ 0 w 169"/>
                <a:gd name="T3" fmla="*/ 46 h 57"/>
                <a:gd name="T4" fmla="*/ 32 w 169"/>
                <a:gd name="T5" fmla="*/ 57 h 57"/>
                <a:gd name="T6" fmla="*/ 169 w 169"/>
                <a:gd name="T7" fmla="*/ 19 h 57"/>
                <a:gd name="T8" fmla="*/ 134 w 169"/>
                <a:gd name="T9" fmla="*/ 0 h 57"/>
                <a:gd name="T10" fmla="*/ 134 w 169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57">
                  <a:moveTo>
                    <a:pt x="134" y="0"/>
                  </a:moveTo>
                  <a:lnTo>
                    <a:pt x="0" y="46"/>
                  </a:lnTo>
                  <a:lnTo>
                    <a:pt x="32" y="57"/>
                  </a:lnTo>
                  <a:lnTo>
                    <a:pt x="169" y="19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1" name="Freeform 88"/>
            <p:cNvSpPr>
              <a:spLocks/>
            </p:cNvSpPr>
            <p:nvPr/>
          </p:nvSpPr>
          <p:spPr bwMode="auto">
            <a:xfrm>
              <a:off x="3386" y="2405"/>
              <a:ext cx="164" cy="59"/>
            </a:xfrm>
            <a:custGeom>
              <a:avLst/>
              <a:gdLst>
                <a:gd name="T0" fmla="*/ 135 w 164"/>
                <a:gd name="T1" fmla="*/ 0 h 59"/>
                <a:gd name="T2" fmla="*/ 0 w 164"/>
                <a:gd name="T3" fmla="*/ 46 h 59"/>
                <a:gd name="T4" fmla="*/ 27 w 164"/>
                <a:gd name="T5" fmla="*/ 59 h 59"/>
                <a:gd name="T6" fmla="*/ 164 w 164"/>
                <a:gd name="T7" fmla="*/ 19 h 59"/>
                <a:gd name="T8" fmla="*/ 135 w 164"/>
                <a:gd name="T9" fmla="*/ 0 h 59"/>
                <a:gd name="T10" fmla="*/ 135 w 164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" h="59">
                  <a:moveTo>
                    <a:pt x="135" y="0"/>
                  </a:moveTo>
                  <a:lnTo>
                    <a:pt x="0" y="46"/>
                  </a:lnTo>
                  <a:lnTo>
                    <a:pt x="27" y="59"/>
                  </a:lnTo>
                  <a:lnTo>
                    <a:pt x="164" y="19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2" name="Freeform 89"/>
            <p:cNvSpPr>
              <a:spLocks/>
            </p:cNvSpPr>
            <p:nvPr/>
          </p:nvSpPr>
          <p:spPr bwMode="auto">
            <a:xfrm>
              <a:off x="3467" y="2440"/>
              <a:ext cx="161" cy="59"/>
            </a:xfrm>
            <a:custGeom>
              <a:avLst/>
              <a:gdLst>
                <a:gd name="T0" fmla="*/ 132 w 161"/>
                <a:gd name="T1" fmla="*/ 0 h 59"/>
                <a:gd name="T2" fmla="*/ 0 w 161"/>
                <a:gd name="T3" fmla="*/ 46 h 59"/>
                <a:gd name="T4" fmla="*/ 27 w 161"/>
                <a:gd name="T5" fmla="*/ 59 h 59"/>
                <a:gd name="T6" fmla="*/ 161 w 161"/>
                <a:gd name="T7" fmla="*/ 19 h 59"/>
                <a:gd name="T8" fmla="*/ 132 w 161"/>
                <a:gd name="T9" fmla="*/ 0 h 59"/>
                <a:gd name="T10" fmla="*/ 132 w 161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" h="59">
                  <a:moveTo>
                    <a:pt x="132" y="0"/>
                  </a:moveTo>
                  <a:lnTo>
                    <a:pt x="0" y="46"/>
                  </a:lnTo>
                  <a:lnTo>
                    <a:pt x="27" y="59"/>
                  </a:lnTo>
                  <a:lnTo>
                    <a:pt x="161" y="19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3" name="Freeform 90"/>
            <p:cNvSpPr>
              <a:spLocks/>
            </p:cNvSpPr>
            <p:nvPr/>
          </p:nvSpPr>
          <p:spPr bwMode="auto">
            <a:xfrm>
              <a:off x="3167" y="3058"/>
              <a:ext cx="243" cy="331"/>
            </a:xfrm>
            <a:custGeom>
              <a:avLst/>
              <a:gdLst>
                <a:gd name="T0" fmla="*/ 33 w 243"/>
                <a:gd name="T1" fmla="*/ 56 h 331"/>
                <a:gd name="T2" fmla="*/ 0 w 243"/>
                <a:gd name="T3" fmla="*/ 331 h 331"/>
                <a:gd name="T4" fmla="*/ 68 w 243"/>
                <a:gd name="T5" fmla="*/ 326 h 331"/>
                <a:gd name="T6" fmla="*/ 243 w 243"/>
                <a:gd name="T7" fmla="*/ 0 h 331"/>
                <a:gd name="T8" fmla="*/ 173 w 243"/>
                <a:gd name="T9" fmla="*/ 19 h 331"/>
                <a:gd name="T10" fmla="*/ 46 w 243"/>
                <a:gd name="T11" fmla="*/ 294 h 331"/>
                <a:gd name="T12" fmla="*/ 41 w 243"/>
                <a:gd name="T13" fmla="*/ 294 h 331"/>
                <a:gd name="T14" fmla="*/ 92 w 243"/>
                <a:gd name="T15" fmla="*/ 46 h 331"/>
                <a:gd name="T16" fmla="*/ 33 w 243"/>
                <a:gd name="T17" fmla="*/ 56 h 331"/>
                <a:gd name="T18" fmla="*/ 33 w 243"/>
                <a:gd name="T19" fmla="*/ 56 h 3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3" h="331">
                  <a:moveTo>
                    <a:pt x="33" y="56"/>
                  </a:moveTo>
                  <a:lnTo>
                    <a:pt x="0" y="331"/>
                  </a:lnTo>
                  <a:lnTo>
                    <a:pt x="68" y="326"/>
                  </a:lnTo>
                  <a:lnTo>
                    <a:pt x="243" y="0"/>
                  </a:lnTo>
                  <a:lnTo>
                    <a:pt x="173" y="19"/>
                  </a:lnTo>
                  <a:lnTo>
                    <a:pt x="46" y="294"/>
                  </a:lnTo>
                  <a:lnTo>
                    <a:pt x="41" y="294"/>
                  </a:lnTo>
                  <a:lnTo>
                    <a:pt x="92" y="46"/>
                  </a:lnTo>
                  <a:lnTo>
                    <a:pt x="33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4" name="Freeform 91"/>
            <p:cNvSpPr>
              <a:spLocks/>
            </p:cNvSpPr>
            <p:nvPr/>
          </p:nvSpPr>
          <p:spPr bwMode="auto">
            <a:xfrm>
              <a:off x="3618" y="2931"/>
              <a:ext cx="170" cy="291"/>
            </a:xfrm>
            <a:custGeom>
              <a:avLst/>
              <a:gdLst>
                <a:gd name="T0" fmla="*/ 0 w 170"/>
                <a:gd name="T1" fmla="*/ 46 h 291"/>
                <a:gd name="T2" fmla="*/ 105 w 170"/>
                <a:gd name="T3" fmla="*/ 291 h 291"/>
                <a:gd name="T4" fmla="*/ 161 w 170"/>
                <a:gd name="T5" fmla="*/ 288 h 291"/>
                <a:gd name="T6" fmla="*/ 170 w 170"/>
                <a:gd name="T7" fmla="*/ 0 h 291"/>
                <a:gd name="T8" fmla="*/ 116 w 170"/>
                <a:gd name="T9" fmla="*/ 16 h 291"/>
                <a:gd name="T10" fmla="*/ 129 w 170"/>
                <a:gd name="T11" fmla="*/ 243 h 291"/>
                <a:gd name="T12" fmla="*/ 118 w 170"/>
                <a:gd name="T13" fmla="*/ 248 h 291"/>
                <a:gd name="T14" fmla="*/ 59 w 170"/>
                <a:gd name="T15" fmla="*/ 27 h 291"/>
                <a:gd name="T16" fmla="*/ 0 w 170"/>
                <a:gd name="T17" fmla="*/ 46 h 291"/>
                <a:gd name="T18" fmla="*/ 0 w 170"/>
                <a:gd name="T19" fmla="*/ 46 h 2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0" h="291">
                  <a:moveTo>
                    <a:pt x="0" y="46"/>
                  </a:moveTo>
                  <a:lnTo>
                    <a:pt x="105" y="291"/>
                  </a:lnTo>
                  <a:lnTo>
                    <a:pt x="161" y="288"/>
                  </a:lnTo>
                  <a:lnTo>
                    <a:pt x="170" y="0"/>
                  </a:lnTo>
                  <a:lnTo>
                    <a:pt x="116" y="16"/>
                  </a:lnTo>
                  <a:lnTo>
                    <a:pt x="129" y="243"/>
                  </a:lnTo>
                  <a:lnTo>
                    <a:pt x="118" y="248"/>
                  </a:lnTo>
                  <a:lnTo>
                    <a:pt x="59" y="27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5" name="Freeform 92"/>
            <p:cNvSpPr>
              <a:spLocks/>
            </p:cNvSpPr>
            <p:nvPr/>
          </p:nvSpPr>
          <p:spPr bwMode="auto">
            <a:xfrm>
              <a:off x="3167" y="3360"/>
              <a:ext cx="157" cy="91"/>
            </a:xfrm>
            <a:custGeom>
              <a:avLst/>
              <a:gdLst>
                <a:gd name="T0" fmla="*/ 0 w 157"/>
                <a:gd name="T1" fmla="*/ 29 h 91"/>
                <a:gd name="T2" fmla="*/ 124 w 157"/>
                <a:gd name="T3" fmla="*/ 91 h 91"/>
                <a:gd name="T4" fmla="*/ 157 w 157"/>
                <a:gd name="T5" fmla="*/ 86 h 91"/>
                <a:gd name="T6" fmla="*/ 60 w 157"/>
                <a:gd name="T7" fmla="*/ 0 h 91"/>
                <a:gd name="T8" fmla="*/ 0 w 157"/>
                <a:gd name="T9" fmla="*/ 29 h 91"/>
                <a:gd name="T10" fmla="*/ 0 w 157"/>
                <a:gd name="T11" fmla="*/ 2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91">
                  <a:moveTo>
                    <a:pt x="0" y="29"/>
                  </a:moveTo>
                  <a:lnTo>
                    <a:pt x="124" y="91"/>
                  </a:lnTo>
                  <a:lnTo>
                    <a:pt x="157" y="86"/>
                  </a:lnTo>
                  <a:lnTo>
                    <a:pt x="6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6" name="Freeform 93"/>
            <p:cNvSpPr>
              <a:spLocks/>
            </p:cNvSpPr>
            <p:nvPr/>
          </p:nvSpPr>
          <p:spPr bwMode="auto">
            <a:xfrm>
              <a:off x="3726" y="3179"/>
              <a:ext cx="169" cy="78"/>
            </a:xfrm>
            <a:custGeom>
              <a:avLst/>
              <a:gdLst>
                <a:gd name="T0" fmla="*/ 0 w 169"/>
                <a:gd name="T1" fmla="*/ 40 h 78"/>
                <a:gd name="T2" fmla="*/ 134 w 169"/>
                <a:gd name="T3" fmla="*/ 78 h 78"/>
                <a:gd name="T4" fmla="*/ 169 w 169"/>
                <a:gd name="T5" fmla="*/ 78 h 78"/>
                <a:gd name="T6" fmla="*/ 43 w 169"/>
                <a:gd name="T7" fmla="*/ 0 h 78"/>
                <a:gd name="T8" fmla="*/ 0 w 169"/>
                <a:gd name="T9" fmla="*/ 40 h 78"/>
                <a:gd name="T10" fmla="*/ 0 w 169"/>
                <a:gd name="T11" fmla="*/ 4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" h="78">
                  <a:moveTo>
                    <a:pt x="0" y="40"/>
                  </a:moveTo>
                  <a:lnTo>
                    <a:pt x="134" y="78"/>
                  </a:lnTo>
                  <a:lnTo>
                    <a:pt x="169" y="78"/>
                  </a:lnTo>
                  <a:lnTo>
                    <a:pt x="43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7" name="Freeform 94"/>
            <p:cNvSpPr>
              <a:spLocks/>
            </p:cNvSpPr>
            <p:nvPr/>
          </p:nvSpPr>
          <p:spPr bwMode="auto">
            <a:xfrm>
              <a:off x="2571" y="2748"/>
              <a:ext cx="537" cy="245"/>
            </a:xfrm>
            <a:custGeom>
              <a:avLst/>
              <a:gdLst>
                <a:gd name="T0" fmla="*/ 537 w 537"/>
                <a:gd name="T1" fmla="*/ 21 h 245"/>
                <a:gd name="T2" fmla="*/ 305 w 537"/>
                <a:gd name="T3" fmla="*/ 110 h 245"/>
                <a:gd name="T4" fmla="*/ 103 w 537"/>
                <a:gd name="T5" fmla="*/ 194 h 245"/>
                <a:gd name="T6" fmla="*/ 6 w 537"/>
                <a:gd name="T7" fmla="*/ 245 h 245"/>
                <a:gd name="T8" fmla="*/ 0 w 537"/>
                <a:gd name="T9" fmla="*/ 210 h 245"/>
                <a:gd name="T10" fmla="*/ 92 w 537"/>
                <a:gd name="T11" fmla="*/ 159 h 245"/>
                <a:gd name="T12" fmla="*/ 297 w 537"/>
                <a:gd name="T13" fmla="*/ 83 h 245"/>
                <a:gd name="T14" fmla="*/ 502 w 537"/>
                <a:gd name="T15" fmla="*/ 0 h 245"/>
                <a:gd name="T16" fmla="*/ 537 w 537"/>
                <a:gd name="T17" fmla="*/ 21 h 245"/>
                <a:gd name="T18" fmla="*/ 537 w 537"/>
                <a:gd name="T19" fmla="*/ 21 h 2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7" h="245">
                  <a:moveTo>
                    <a:pt x="537" y="21"/>
                  </a:moveTo>
                  <a:lnTo>
                    <a:pt x="305" y="110"/>
                  </a:lnTo>
                  <a:lnTo>
                    <a:pt x="103" y="194"/>
                  </a:lnTo>
                  <a:lnTo>
                    <a:pt x="6" y="245"/>
                  </a:lnTo>
                  <a:lnTo>
                    <a:pt x="0" y="210"/>
                  </a:lnTo>
                  <a:lnTo>
                    <a:pt x="92" y="159"/>
                  </a:lnTo>
                  <a:lnTo>
                    <a:pt x="297" y="83"/>
                  </a:lnTo>
                  <a:lnTo>
                    <a:pt x="502" y="0"/>
                  </a:lnTo>
                  <a:lnTo>
                    <a:pt x="537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8" name="Freeform 95"/>
            <p:cNvSpPr>
              <a:spLocks/>
            </p:cNvSpPr>
            <p:nvPr/>
          </p:nvSpPr>
          <p:spPr bwMode="auto">
            <a:xfrm>
              <a:off x="2566" y="2796"/>
              <a:ext cx="655" cy="286"/>
            </a:xfrm>
            <a:custGeom>
              <a:avLst/>
              <a:gdLst>
                <a:gd name="T0" fmla="*/ 655 w 655"/>
                <a:gd name="T1" fmla="*/ 24 h 286"/>
                <a:gd name="T2" fmla="*/ 415 w 655"/>
                <a:gd name="T3" fmla="*/ 103 h 286"/>
                <a:gd name="T4" fmla="*/ 178 w 655"/>
                <a:gd name="T5" fmla="*/ 197 h 286"/>
                <a:gd name="T6" fmla="*/ 3 w 655"/>
                <a:gd name="T7" fmla="*/ 286 h 286"/>
                <a:gd name="T8" fmla="*/ 0 w 655"/>
                <a:gd name="T9" fmla="*/ 240 h 286"/>
                <a:gd name="T10" fmla="*/ 156 w 655"/>
                <a:gd name="T11" fmla="*/ 173 h 286"/>
                <a:gd name="T12" fmla="*/ 364 w 655"/>
                <a:gd name="T13" fmla="*/ 92 h 286"/>
                <a:gd name="T14" fmla="*/ 531 w 655"/>
                <a:gd name="T15" fmla="*/ 30 h 286"/>
                <a:gd name="T16" fmla="*/ 601 w 655"/>
                <a:gd name="T17" fmla="*/ 0 h 286"/>
                <a:gd name="T18" fmla="*/ 655 w 655"/>
                <a:gd name="T19" fmla="*/ 24 h 286"/>
                <a:gd name="T20" fmla="*/ 655 w 655"/>
                <a:gd name="T21" fmla="*/ 24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5" h="286">
                  <a:moveTo>
                    <a:pt x="655" y="24"/>
                  </a:moveTo>
                  <a:lnTo>
                    <a:pt x="415" y="103"/>
                  </a:lnTo>
                  <a:lnTo>
                    <a:pt x="178" y="197"/>
                  </a:lnTo>
                  <a:lnTo>
                    <a:pt x="3" y="286"/>
                  </a:lnTo>
                  <a:lnTo>
                    <a:pt x="0" y="240"/>
                  </a:lnTo>
                  <a:lnTo>
                    <a:pt x="156" y="173"/>
                  </a:lnTo>
                  <a:lnTo>
                    <a:pt x="364" y="92"/>
                  </a:lnTo>
                  <a:lnTo>
                    <a:pt x="531" y="30"/>
                  </a:lnTo>
                  <a:lnTo>
                    <a:pt x="601" y="0"/>
                  </a:lnTo>
                  <a:lnTo>
                    <a:pt x="655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699" name="Freeform 96"/>
            <p:cNvSpPr>
              <a:spLocks/>
            </p:cNvSpPr>
            <p:nvPr/>
          </p:nvSpPr>
          <p:spPr bwMode="auto">
            <a:xfrm>
              <a:off x="2024" y="2952"/>
              <a:ext cx="510" cy="114"/>
            </a:xfrm>
            <a:custGeom>
              <a:avLst/>
              <a:gdLst>
                <a:gd name="T0" fmla="*/ 502 w 510"/>
                <a:gd name="T1" fmla="*/ 114 h 114"/>
                <a:gd name="T2" fmla="*/ 361 w 510"/>
                <a:gd name="T3" fmla="*/ 89 h 114"/>
                <a:gd name="T4" fmla="*/ 219 w 510"/>
                <a:gd name="T5" fmla="*/ 60 h 114"/>
                <a:gd name="T6" fmla="*/ 0 w 510"/>
                <a:gd name="T7" fmla="*/ 44 h 114"/>
                <a:gd name="T8" fmla="*/ 0 w 510"/>
                <a:gd name="T9" fmla="*/ 0 h 114"/>
                <a:gd name="T10" fmla="*/ 197 w 510"/>
                <a:gd name="T11" fmla="*/ 27 h 114"/>
                <a:gd name="T12" fmla="*/ 356 w 510"/>
                <a:gd name="T13" fmla="*/ 54 h 114"/>
                <a:gd name="T14" fmla="*/ 510 w 510"/>
                <a:gd name="T15" fmla="*/ 84 h 114"/>
                <a:gd name="T16" fmla="*/ 502 w 510"/>
                <a:gd name="T17" fmla="*/ 114 h 114"/>
                <a:gd name="T18" fmla="*/ 502 w 510"/>
                <a:gd name="T19" fmla="*/ 114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0" h="114">
                  <a:moveTo>
                    <a:pt x="502" y="114"/>
                  </a:moveTo>
                  <a:lnTo>
                    <a:pt x="361" y="89"/>
                  </a:lnTo>
                  <a:lnTo>
                    <a:pt x="219" y="60"/>
                  </a:lnTo>
                  <a:lnTo>
                    <a:pt x="0" y="44"/>
                  </a:lnTo>
                  <a:lnTo>
                    <a:pt x="0" y="0"/>
                  </a:lnTo>
                  <a:lnTo>
                    <a:pt x="197" y="27"/>
                  </a:lnTo>
                  <a:lnTo>
                    <a:pt x="356" y="54"/>
                  </a:lnTo>
                  <a:lnTo>
                    <a:pt x="510" y="84"/>
                  </a:lnTo>
                  <a:lnTo>
                    <a:pt x="502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0" name="Freeform 97"/>
            <p:cNvSpPr>
              <a:spLocks/>
            </p:cNvSpPr>
            <p:nvPr/>
          </p:nvSpPr>
          <p:spPr bwMode="auto">
            <a:xfrm>
              <a:off x="2013" y="2839"/>
              <a:ext cx="513" cy="159"/>
            </a:xfrm>
            <a:custGeom>
              <a:avLst/>
              <a:gdLst>
                <a:gd name="T0" fmla="*/ 513 w 513"/>
                <a:gd name="T1" fmla="*/ 159 h 159"/>
                <a:gd name="T2" fmla="*/ 345 w 513"/>
                <a:gd name="T3" fmla="*/ 108 h 159"/>
                <a:gd name="T4" fmla="*/ 203 w 513"/>
                <a:gd name="T5" fmla="*/ 70 h 159"/>
                <a:gd name="T6" fmla="*/ 6 w 513"/>
                <a:gd name="T7" fmla="*/ 35 h 159"/>
                <a:gd name="T8" fmla="*/ 0 w 513"/>
                <a:gd name="T9" fmla="*/ 0 h 159"/>
                <a:gd name="T10" fmla="*/ 213 w 513"/>
                <a:gd name="T11" fmla="*/ 41 h 159"/>
                <a:gd name="T12" fmla="*/ 389 w 513"/>
                <a:gd name="T13" fmla="*/ 81 h 159"/>
                <a:gd name="T14" fmla="*/ 513 w 513"/>
                <a:gd name="T15" fmla="*/ 127 h 159"/>
                <a:gd name="T16" fmla="*/ 513 w 513"/>
                <a:gd name="T17" fmla="*/ 159 h 159"/>
                <a:gd name="T18" fmla="*/ 513 w 513"/>
                <a:gd name="T19" fmla="*/ 159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3" h="159">
                  <a:moveTo>
                    <a:pt x="513" y="159"/>
                  </a:moveTo>
                  <a:lnTo>
                    <a:pt x="345" y="108"/>
                  </a:lnTo>
                  <a:lnTo>
                    <a:pt x="203" y="70"/>
                  </a:lnTo>
                  <a:lnTo>
                    <a:pt x="6" y="35"/>
                  </a:lnTo>
                  <a:lnTo>
                    <a:pt x="0" y="0"/>
                  </a:lnTo>
                  <a:lnTo>
                    <a:pt x="213" y="41"/>
                  </a:lnTo>
                  <a:lnTo>
                    <a:pt x="389" y="81"/>
                  </a:lnTo>
                  <a:lnTo>
                    <a:pt x="513" y="127"/>
                  </a:lnTo>
                  <a:lnTo>
                    <a:pt x="513" y="1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1" name="Freeform 98"/>
            <p:cNvSpPr>
              <a:spLocks/>
            </p:cNvSpPr>
            <p:nvPr/>
          </p:nvSpPr>
          <p:spPr bwMode="auto">
            <a:xfrm>
              <a:off x="1927" y="2319"/>
              <a:ext cx="639" cy="148"/>
            </a:xfrm>
            <a:custGeom>
              <a:avLst/>
              <a:gdLst>
                <a:gd name="T0" fmla="*/ 0 w 639"/>
                <a:gd name="T1" fmla="*/ 81 h 148"/>
                <a:gd name="T2" fmla="*/ 54 w 639"/>
                <a:gd name="T3" fmla="*/ 59 h 148"/>
                <a:gd name="T4" fmla="*/ 111 w 639"/>
                <a:gd name="T5" fmla="*/ 29 h 148"/>
                <a:gd name="T6" fmla="*/ 186 w 639"/>
                <a:gd name="T7" fmla="*/ 11 h 148"/>
                <a:gd name="T8" fmla="*/ 240 w 639"/>
                <a:gd name="T9" fmla="*/ 5 h 148"/>
                <a:gd name="T10" fmla="*/ 310 w 639"/>
                <a:gd name="T11" fmla="*/ 0 h 148"/>
                <a:gd name="T12" fmla="*/ 402 w 639"/>
                <a:gd name="T13" fmla="*/ 8 h 148"/>
                <a:gd name="T14" fmla="*/ 477 w 639"/>
                <a:gd name="T15" fmla="*/ 27 h 148"/>
                <a:gd name="T16" fmla="*/ 547 w 639"/>
                <a:gd name="T17" fmla="*/ 56 h 148"/>
                <a:gd name="T18" fmla="*/ 593 w 639"/>
                <a:gd name="T19" fmla="*/ 83 h 148"/>
                <a:gd name="T20" fmla="*/ 639 w 639"/>
                <a:gd name="T21" fmla="*/ 110 h 148"/>
                <a:gd name="T22" fmla="*/ 631 w 639"/>
                <a:gd name="T23" fmla="*/ 148 h 148"/>
                <a:gd name="T24" fmla="*/ 588 w 639"/>
                <a:gd name="T25" fmla="*/ 116 h 148"/>
                <a:gd name="T26" fmla="*/ 531 w 639"/>
                <a:gd name="T27" fmla="*/ 81 h 148"/>
                <a:gd name="T28" fmla="*/ 453 w 639"/>
                <a:gd name="T29" fmla="*/ 46 h 148"/>
                <a:gd name="T30" fmla="*/ 383 w 639"/>
                <a:gd name="T31" fmla="*/ 29 h 148"/>
                <a:gd name="T32" fmla="*/ 280 w 639"/>
                <a:gd name="T33" fmla="*/ 24 h 148"/>
                <a:gd name="T34" fmla="*/ 186 w 639"/>
                <a:gd name="T35" fmla="*/ 40 h 148"/>
                <a:gd name="T36" fmla="*/ 100 w 639"/>
                <a:gd name="T37" fmla="*/ 70 h 148"/>
                <a:gd name="T38" fmla="*/ 16 w 639"/>
                <a:gd name="T39" fmla="*/ 113 h 148"/>
                <a:gd name="T40" fmla="*/ 0 w 639"/>
                <a:gd name="T41" fmla="*/ 81 h 148"/>
                <a:gd name="T42" fmla="*/ 0 w 639"/>
                <a:gd name="T43" fmla="*/ 81 h 1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9" h="148">
                  <a:moveTo>
                    <a:pt x="0" y="81"/>
                  </a:moveTo>
                  <a:lnTo>
                    <a:pt x="54" y="59"/>
                  </a:lnTo>
                  <a:lnTo>
                    <a:pt x="111" y="29"/>
                  </a:lnTo>
                  <a:lnTo>
                    <a:pt x="186" y="11"/>
                  </a:lnTo>
                  <a:lnTo>
                    <a:pt x="240" y="5"/>
                  </a:lnTo>
                  <a:lnTo>
                    <a:pt x="310" y="0"/>
                  </a:lnTo>
                  <a:lnTo>
                    <a:pt x="402" y="8"/>
                  </a:lnTo>
                  <a:lnTo>
                    <a:pt x="477" y="27"/>
                  </a:lnTo>
                  <a:lnTo>
                    <a:pt x="547" y="56"/>
                  </a:lnTo>
                  <a:lnTo>
                    <a:pt x="593" y="83"/>
                  </a:lnTo>
                  <a:lnTo>
                    <a:pt x="639" y="110"/>
                  </a:lnTo>
                  <a:lnTo>
                    <a:pt x="631" y="148"/>
                  </a:lnTo>
                  <a:lnTo>
                    <a:pt x="588" y="116"/>
                  </a:lnTo>
                  <a:lnTo>
                    <a:pt x="531" y="81"/>
                  </a:lnTo>
                  <a:lnTo>
                    <a:pt x="453" y="46"/>
                  </a:lnTo>
                  <a:lnTo>
                    <a:pt x="383" y="29"/>
                  </a:lnTo>
                  <a:lnTo>
                    <a:pt x="280" y="24"/>
                  </a:lnTo>
                  <a:lnTo>
                    <a:pt x="186" y="40"/>
                  </a:lnTo>
                  <a:lnTo>
                    <a:pt x="100" y="70"/>
                  </a:lnTo>
                  <a:lnTo>
                    <a:pt x="16" y="113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2" name="Freeform 99"/>
            <p:cNvSpPr>
              <a:spLocks/>
            </p:cNvSpPr>
            <p:nvPr/>
          </p:nvSpPr>
          <p:spPr bwMode="auto">
            <a:xfrm>
              <a:off x="2310" y="2268"/>
              <a:ext cx="137" cy="649"/>
            </a:xfrm>
            <a:custGeom>
              <a:avLst/>
              <a:gdLst>
                <a:gd name="T0" fmla="*/ 30 w 137"/>
                <a:gd name="T1" fmla="*/ 649 h 649"/>
                <a:gd name="T2" fmla="*/ 137 w 137"/>
                <a:gd name="T3" fmla="*/ 10 h 649"/>
                <a:gd name="T4" fmla="*/ 102 w 137"/>
                <a:gd name="T5" fmla="*/ 0 h 649"/>
                <a:gd name="T6" fmla="*/ 0 w 137"/>
                <a:gd name="T7" fmla="*/ 641 h 649"/>
                <a:gd name="T8" fmla="*/ 30 w 137"/>
                <a:gd name="T9" fmla="*/ 649 h 649"/>
                <a:gd name="T10" fmla="*/ 30 w 137"/>
                <a:gd name="T11" fmla="*/ 649 h 6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649">
                  <a:moveTo>
                    <a:pt x="30" y="649"/>
                  </a:moveTo>
                  <a:lnTo>
                    <a:pt x="137" y="10"/>
                  </a:lnTo>
                  <a:lnTo>
                    <a:pt x="102" y="0"/>
                  </a:lnTo>
                  <a:lnTo>
                    <a:pt x="0" y="641"/>
                  </a:lnTo>
                  <a:lnTo>
                    <a:pt x="30" y="6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3" name="Freeform 100"/>
            <p:cNvSpPr>
              <a:spLocks/>
            </p:cNvSpPr>
            <p:nvPr/>
          </p:nvSpPr>
          <p:spPr bwMode="auto">
            <a:xfrm>
              <a:off x="2234" y="2230"/>
              <a:ext cx="41" cy="671"/>
            </a:xfrm>
            <a:custGeom>
              <a:avLst/>
              <a:gdLst>
                <a:gd name="T0" fmla="*/ 25 w 41"/>
                <a:gd name="T1" fmla="*/ 671 h 671"/>
                <a:gd name="T2" fmla="*/ 41 w 41"/>
                <a:gd name="T3" fmla="*/ 5 h 671"/>
                <a:gd name="T4" fmla="*/ 6 w 41"/>
                <a:gd name="T5" fmla="*/ 0 h 671"/>
                <a:gd name="T6" fmla="*/ 0 w 41"/>
                <a:gd name="T7" fmla="*/ 663 h 671"/>
                <a:gd name="T8" fmla="*/ 25 w 41"/>
                <a:gd name="T9" fmla="*/ 671 h 671"/>
                <a:gd name="T10" fmla="*/ 25 w 41"/>
                <a:gd name="T11" fmla="*/ 671 h 6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71">
                  <a:moveTo>
                    <a:pt x="25" y="671"/>
                  </a:moveTo>
                  <a:lnTo>
                    <a:pt x="41" y="5"/>
                  </a:lnTo>
                  <a:lnTo>
                    <a:pt x="6" y="0"/>
                  </a:lnTo>
                  <a:lnTo>
                    <a:pt x="0" y="663"/>
                  </a:lnTo>
                  <a:lnTo>
                    <a:pt x="25" y="6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4" name="Freeform 101"/>
            <p:cNvSpPr>
              <a:spLocks/>
            </p:cNvSpPr>
            <p:nvPr/>
          </p:nvSpPr>
          <p:spPr bwMode="auto">
            <a:xfrm>
              <a:off x="2059" y="2238"/>
              <a:ext cx="124" cy="647"/>
            </a:xfrm>
            <a:custGeom>
              <a:avLst/>
              <a:gdLst>
                <a:gd name="T0" fmla="*/ 124 w 124"/>
                <a:gd name="T1" fmla="*/ 647 h 647"/>
                <a:gd name="T2" fmla="*/ 30 w 124"/>
                <a:gd name="T3" fmla="*/ 0 h 647"/>
                <a:gd name="T4" fmla="*/ 0 w 124"/>
                <a:gd name="T5" fmla="*/ 5 h 647"/>
                <a:gd name="T6" fmla="*/ 95 w 124"/>
                <a:gd name="T7" fmla="*/ 647 h 647"/>
                <a:gd name="T8" fmla="*/ 124 w 124"/>
                <a:gd name="T9" fmla="*/ 647 h 647"/>
                <a:gd name="T10" fmla="*/ 124 w 124"/>
                <a:gd name="T11" fmla="*/ 647 h 6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647">
                  <a:moveTo>
                    <a:pt x="124" y="647"/>
                  </a:moveTo>
                  <a:lnTo>
                    <a:pt x="30" y="0"/>
                  </a:lnTo>
                  <a:lnTo>
                    <a:pt x="0" y="5"/>
                  </a:lnTo>
                  <a:lnTo>
                    <a:pt x="95" y="647"/>
                  </a:lnTo>
                  <a:lnTo>
                    <a:pt x="124" y="6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5" name="Freeform 102"/>
            <p:cNvSpPr>
              <a:spLocks/>
            </p:cNvSpPr>
            <p:nvPr/>
          </p:nvSpPr>
          <p:spPr bwMode="auto">
            <a:xfrm>
              <a:off x="3717" y="2397"/>
              <a:ext cx="348" cy="140"/>
            </a:xfrm>
            <a:custGeom>
              <a:avLst/>
              <a:gdLst>
                <a:gd name="T0" fmla="*/ 27 w 348"/>
                <a:gd name="T1" fmla="*/ 140 h 140"/>
                <a:gd name="T2" fmla="*/ 200 w 348"/>
                <a:gd name="T3" fmla="*/ 70 h 140"/>
                <a:gd name="T4" fmla="*/ 335 w 348"/>
                <a:gd name="T5" fmla="*/ 35 h 140"/>
                <a:gd name="T6" fmla="*/ 348 w 348"/>
                <a:gd name="T7" fmla="*/ 0 h 140"/>
                <a:gd name="T8" fmla="*/ 195 w 348"/>
                <a:gd name="T9" fmla="*/ 38 h 140"/>
                <a:gd name="T10" fmla="*/ 0 w 348"/>
                <a:gd name="T11" fmla="*/ 113 h 140"/>
                <a:gd name="T12" fmla="*/ 27 w 348"/>
                <a:gd name="T13" fmla="*/ 140 h 140"/>
                <a:gd name="T14" fmla="*/ 27 w 348"/>
                <a:gd name="T15" fmla="*/ 14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8" h="140">
                  <a:moveTo>
                    <a:pt x="27" y="140"/>
                  </a:moveTo>
                  <a:lnTo>
                    <a:pt x="200" y="70"/>
                  </a:lnTo>
                  <a:lnTo>
                    <a:pt x="335" y="35"/>
                  </a:lnTo>
                  <a:lnTo>
                    <a:pt x="348" y="0"/>
                  </a:lnTo>
                  <a:lnTo>
                    <a:pt x="195" y="38"/>
                  </a:lnTo>
                  <a:lnTo>
                    <a:pt x="0" y="113"/>
                  </a:lnTo>
                  <a:lnTo>
                    <a:pt x="27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6" name="Freeform 103"/>
            <p:cNvSpPr>
              <a:spLocks/>
            </p:cNvSpPr>
            <p:nvPr/>
          </p:nvSpPr>
          <p:spPr bwMode="auto">
            <a:xfrm>
              <a:off x="3801" y="2472"/>
              <a:ext cx="240" cy="127"/>
            </a:xfrm>
            <a:custGeom>
              <a:avLst/>
              <a:gdLst>
                <a:gd name="T0" fmla="*/ 0 w 240"/>
                <a:gd name="T1" fmla="*/ 89 h 127"/>
                <a:gd name="T2" fmla="*/ 94 w 240"/>
                <a:gd name="T3" fmla="*/ 49 h 127"/>
                <a:gd name="T4" fmla="*/ 240 w 240"/>
                <a:gd name="T5" fmla="*/ 0 h 127"/>
                <a:gd name="T6" fmla="*/ 232 w 240"/>
                <a:gd name="T7" fmla="*/ 44 h 127"/>
                <a:gd name="T8" fmla="*/ 84 w 240"/>
                <a:gd name="T9" fmla="*/ 95 h 127"/>
                <a:gd name="T10" fmla="*/ 11 w 240"/>
                <a:gd name="T11" fmla="*/ 127 h 127"/>
                <a:gd name="T12" fmla="*/ 0 w 240"/>
                <a:gd name="T13" fmla="*/ 89 h 127"/>
                <a:gd name="T14" fmla="*/ 0 w 240"/>
                <a:gd name="T15" fmla="*/ 89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127">
                  <a:moveTo>
                    <a:pt x="0" y="89"/>
                  </a:moveTo>
                  <a:lnTo>
                    <a:pt x="94" y="49"/>
                  </a:lnTo>
                  <a:lnTo>
                    <a:pt x="240" y="0"/>
                  </a:lnTo>
                  <a:lnTo>
                    <a:pt x="232" y="44"/>
                  </a:lnTo>
                  <a:lnTo>
                    <a:pt x="84" y="95"/>
                  </a:lnTo>
                  <a:lnTo>
                    <a:pt x="11" y="127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7" name="Freeform 104"/>
            <p:cNvSpPr>
              <a:spLocks/>
            </p:cNvSpPr>
            <p:nvPr/>
          </p:nvSpPr>
          <p:spPr bwMode="auto">
            <a:xfrm>
              <a:off x="3348" y="2195"/>
              <a:ext cx="706" cy="232"/>
            </a:xfrm>
            <a:custGeom>
              <a:avLst/>
              <a:gdLst>
                <a:gd name="T0" fmla="*/ 0 w 706"/>
                <a:gd name="T1" fmla="*/ 73 h 232"/>
                <a:gd name="T2" fmla="*/ 129 w 706"/>
                <a:gd name="T3" fmla="*/ 0 h 232"/>
                <a:gd name="T4" fmla="*/ 305 w 706"/>
                <a:gd name="T5" fmla="*/ 59 h 232"/>
                <a:gd name="T6" fmla="*/ 467 w 706"/>
                <a:gd name="T7" fmla="*/ 118 h 232"/>
                <a:gd name="T8" fmla="*/ 596 w 706"/>
                <a:gd name="T9" fmla="*/ 164 h 232"/>
                <a:gd name="T10" fmla="*/ 706 w 706"/>
                <a:gd name="T11" fmla="*/ 215 h 232"/>
                <a:gd name="T12" fmla="*/ 666 w 706"/>
                <a:gd name="T13" fmla="*/ 232 h 232"/>
                <a:gd name="T14" fmla="*/ 515 w 706"/>
                <a:gd name="T15" fmla="*/ 164 h 232"/>
                <a:gd name="T16" fmla="*/ 359 w 706"/>
                <a:gd name="T17" fmla="*/ 108 h 232"/>
                <a:gd name="T18" fmla="*/ 143 w 706"/>
                <a:gd name="T19" fmla="*/ 43 h 232"/>
                <a:gd name="T20" fmla="*/ 14 w 706"/>
                <a:gd name="T21" fmla="*/ 102 h 232"/>
                <a:gd name="T22" fmla="*/ 0 w 706"/>
                <a:gd name="T23" fmla="*/ 73 h 232"/>
                <a:gd name="T24" fmla="*/ 0 w 706"/>
                <a:gd name="T25" fmla="*/ 73 h 2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6" h="232">
                  <a:moveTo>
                    <a:pt x="0" y="73"/>
                  </a:moveTo>
                  <a:lnTo>
                    <a:pt x="129" y="0"/>
                  </a:lnTo>
                  <a:lnTo>
                    <a:pt x="305" y="59"/>
                  </a:lnTo>
                  <a:lnTo>
                    <a:pt x="467" y="118"/>
                  </a:lnTo>
                  <a:lnTo>
                    <a:pt x="596" y="164"/>
                  </a:lnTo>
                  <a:lnTo>
                    <a:pt x="706" y="215"/>
                  </a:lnTo>
                  <a:lnTo>
                    <a:pt x="666" y="232"/>
                  </a:lnTo>
                  <a:lnTo>
                    <a:pt x="515" y="164"/>
                  </a:lnTo>
                  <a:lnTo>
                    <a:pt x="359" y="108"/>
                  </a:lnTo>
                  <a:lnTo>
                    <a:pt x="143" y="43"/>
                  </a:lnTo>
                  <a:lnTo>
                    <a:pt x="14" y="102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8" name="Freeform 105"/>
            <p:cNvSpPr>
              <a:spLocks/>
            </p:cNvSpPr>
            <p:nvPr/>
          </p:nvSpPr>
          <p:spPr bwMode="auto">
            <a:xfrm>
              <a:off x="3618" y="1814"/>
              <a:ext cx="612" cy="254"/>
            </a:xfrm>
            <a:custGeom>
              <a:avLst/>
              <a:gdLst>
                <a:gd name="T0" fmla="*/ 46 w 612"/>
                <a:gd name="T1" fmla="*/ 3 h 254"/>
                <a:gd name="T2" fmla="*/ 156 w 612"/>
                <a:gd name="T3" fmla="*/ 0 h 254"/>
                <a:gd name="T4" fmla="*/ 259 w 612"/>
                <a:gd name="T5" fmla="*/ 11 h 254"/>
                <a:gd name="T6" fmla="*/ 326 w 612"/>
                <a:gd name="T7" fmla="*/ 30 h 254"/>
                <a:gd name="T8" fmla="*/ 396 w 612"/>
                <a:gd name="T9" fmla="*/ 52 h 254"/>
                <a:gd name="T10" fmla="*/ 477 w 612"/>
                <a:gd name="T11" fmla="*/ 89 h 254"/>
                <a:gd name="T12" fmla="*/ 531 w 612"/>
                <a:gd name="T13" fmla="*/ 127 h 254"/>
                <a:gd name="T14" fmla="*/ 577 w 612"/>
                <a:gd name="T15" fmla="*/ 170 h 254"/>
                <a:gd name="T16" fmla="*/ 612 w 612"/>
                <a:gd name="T17" fmla="*/ 224 h 254"/>
                <a:gd name="T18" fmla="*/ 585 w 612"/>
                <a:gd name="T19" fmla="*/ 254 h 254"/>
                <a:gd name="T20" fmla="*/ 566 w 612"/>
                <a:gd name="T21" fmla="*/ 208 h 254"/>
                <a:gd name="T22" fmla="*/ 520 w 612"/>
                <a:gd name="T23" fmla="*/ 165 h 254"/>
                <a:gd name="T24" fmla="*/ 472 w 612"/>
                <a:gd name="T25" fmla="*/ 127 h 254"/>
                <a:gd name="T26" fmla="*/ 372 w 612"/>
                <a:gd name="T27" fmla="*/ 79 h 254"/>
                <a:gd name="T28" fmla="*/ 267 w 612"/>
                <a:gd name="T29" fmla="*/ 49 h 254"/>
                <a:gd name="T30" fmla="*/ 134 w 612"/>
                <a:gd name="T31" fmla="*/ 36 h 254"/>
                <a:gd name="T32" fmla="*/ 0 w 612"/>
                <a:gd name="T33" fmla="*/ 41 h 254"/>
                <a:gd name="T34" fmla="*/ 46 w 612"/>
                <a:gd name="T35" fmla="*/ 3 h 254"/>
                <a:gd name="T36" fmla="*/ 46 w 612"/>
                <a:gd name="T37" fmla="*/ 3 h 2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2" h="254">
                  <a:moveTo>
                    <a:pt x="46" y="3"/>
                  </a:moveTo>
                  <a:lnTo>
                    <a:pt x="156" y="0"/>
                  </a:lnTo>
                  <a:lnTo>
                    <a:pt x="259" y="11"/>
                  </a:lnTo>
                  <a:lnTo>
                    <a:pt x="326" y="30"/>
                  </a:lnTo>
                  <a:lnTo>
                    <a:pt x="396" y="52"/>
                  </a:lnTo>
                  <a:lnTo>
                    <a:pt x="477" y="89"/>
                  </a:lnTo>
                  <a:lnTo>
                    <a:pt x="531" y="127"/>
                  </a:lnTo>
                  <a:lnTo>
                    <a:pt x="577" y="170"/>
                  </a:lnTo>
                  <a:lnTo>
                    <a:pt x="612" y="224"/>
                  </a:lnTo>
                  <a:lnTo>
                    <a:pt x="585" y="254"/>
                  </a:lnTo>
                  <a:lnTo>
                    <a:pt x="566" y="208"/>
                  </a:lnTo>
                  <a:lnTo>
                    <a:pt x="520" y="165"/>
                  </a:lnTo>
                  <a:lnTo>
                    <a:pt x="472" y="127"/>
                  </a:lnTo>
                  <a:lnTo>
                    <a:pt x="372" y="79"/>
                  </a:lnTo>
                  <a:lnTo>
                    <a:pt x="267" y="49"/>
                  </a:lnTo>
                  <a:lnTo>
                    <a:pt x="134" y="36"/>
                  </a:lnTo>
                  <a:lnTo>
                    <a:pt x="0" y="41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09" name="Freeform 106"/>
            <p:cNvSpPr>
              <a:spLocks/>
            </p:cNvSpPr>
            <p:nvPr/>
          </p:nvSpPr>
          <p:spPr bwMode="auto">
            <a:xfrm>
              <a:off x="3858" y="1817"/>
              <a:ext cx="232" cy="542"/>
            </a:xfrm>
            <a:custGeom>
              <a:avLst/>
              <a:gdLst>
                <a:gd name="T0" fmla="*/ 24 w 232"/>
                <a:gd name="T1" fmla="*/ 542 h 542"/>
                <a:gd name="T2" fmla="*/ 232 w 232"/>
                <a:gd name="T3" fmla="*/ 14 h 542"/>
                <a:gd name="T4" fmla="*/ 196 w 232"/>
                <a:gd name="T5" fmla="*/ 0 h 542"/>
                <a:gd name="T6" fmla="*/ 0 w 232"/>
                <a:gd name="T7" fmla="*/ 529 h 542"/>
                <a:gd name="T8" fmla="*/ 24 w 232"/>
                <a:gd name="T9" fmla="*/ 542 h 542"/>
                <a:gd name="T10" fmla="*/ 24 w 232"/>
                <a:gd name="T11" fmla="*/ 542 h 5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542">
                  <a:moveTo>
                    <a:pt x="24" y="542"/>
                  </a:moveTo>
                  <a:lnTo>
                    <a:pt x="232" y="14"/>
                  </a:lnTo>
                  <a:lnTo>
                    <a:pt x="196" y="0"/>
                  </a:lnTo>
                  <a:lnTo>
                    <a:pt x="0" y="529"/>
                  </a:lnTo>
                  <a:lnTo>
                    <a:pt x="24" y="5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0" name="Freeform 107"/>
            <p:cNvSpPr>
              <a:spLocks/>
            </p:cNvSpPr>
            <p:nvPr/>
          </p:nvSpPr>
          <p:spPr bwMode="auto">
            <a:xfrm>
              <a:off x="3758" y="1779"/>
              <a:ext cx="145" cy="534"/>
            </a:xfrm>
            <a:custGeom>
              <a:avLst/>
              <a:gdLst>
                <a:gd name="T0" fmla="*/ 27 w 145"/>
                <a:gd name="T1" fmla="*/ 534 h 534"/>
                <a:gd name="T2" fmla="*/ 145 w 145"/>
                <a:gd name="T3" fmla="*/ 11 h 534"/>
                <a:gd name="T4" fmla="*/ 108 w 145"/>
                <a:gd name="T5" fmla="*/ 0 h 534"/>
                <a:gd name="T6" fmla="*/ 0 w 145"/>
                <a:gd name="T7" fmla="*/ 518 h 534"/>
                <a:gd name="T8" fmla="*/ 27 w 145"/>
                <a:gd name="T9" fmla="*/ 534 h 534"/>
                <a:gd name="T10" fmla="*/ 27 w 145"/>
                <a:gd name="T11" fmla="*/ 534 h 5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534">
                  <a:moveTo>
                    <a:pt x="27" y="534"/>
                  </a:moveTo>
                  <a:lnTo>
                    <a:pt x="145" y="11"/>
                  </a:lnTo>
                  <a:lnTo>
                    <a:pt x="108" y="0"/>
                  </a:lnTo>
                  <a:lnTo>
                    <a:pt x="0" y="518"/>
                  </a:lnTo>
                  <a:lnTo>
                    <a:pt x="27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1" name="Freeform 108"/>
            <p:cNvSpPr>
              <a:spLocks/>
            </p:cNvSpPr>
            <p:nvPr/>
          </p:nvSpPr>
          <p:spPr bwMode="auto">
            <a:xfrm>
              <a:off x="3677" y="1752"/>
              <a:ext cx="59" cy="534"/>
            </a:xfrm>
            <a:custGeom>
              <a:avLst/>
              <a:gdLst>
                <a:gd name="T0" fmla="*/ 22 w 59"/>
                <a:gd name="T1" fmla="*/ 534 h 534"/>
                <a:gd name="T2" fmla="*/ 59 w 59"/>
                <a:gd name="T3" fmla="*/ 0 h 534"/>
                <a:gd name="T4" fmla="*/ 22 w 59"/>
                <a:gd name="T5" fmla="*/ 19 h 534"/>
                <a:gd name="T6" fmla="*/ 0 w 59"/>
                <a:gd name="T7" fmla="*/ 516 h 534"/>
                <a:gd name="T8" fmla="*/ 22 w 59"/>
                <a:gd name="T9" fmla="*/ 534 h 534"/>
                <a:gd name="T10" fmla="*/ 22 w 59"/>
                <a:gd name="T11" fmla="*/ 534 h 5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34">
                  <a:moveTo>
                    <a:pt x="22" y="534"/>
                  </a:moveTo>
                  <a:lnTo>
                    <a:pt x="59" y="0"/>
                  </a:lnTo>
                  <a:lnTo>
                    <a:pt x="22" y="19"/>
                  </a:lnTo>
                  <a:lnTo>
                    <a:pt x="0" y="516"/>
                  </a:lnTo>
                  <a:lnTo>
                    <a:pt x="22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2" name="Freeform 109"/>
            <p:cNvSpPr>
              <a:spLocks/>
            </p:cNvSpPr>
            <p:nvPr/>
          </p:nvSpPr>
          <p:spPr bwMode="auto">
            <a:xfrm>
              <a:off x="3038" y="1882"/>
              <a:ext cx="286" cy="129"/>
            </a:xfrm>
            <a:custGeom>
              <a:avLst/>
              <a:gdLst>
                <a:gd name="T0" fmla="*/ 51 w 286"/>
                <a:gd name="T1" fmla="*/ 78 h 129"/>
                <a:gd name="T2" fmla="*/ 75 w 286"/>
                <a:gd name="T3" fmla="*/ 89 h 129"/>
                <a:gd name="T4" fmla="*/ 108 w 286"/>
                <a:gd name="T5" fmla="*/ 100 h 129"/>
                <a:gd name="T6" fmla="*/ 143 w 286"/>
                <a:gd name="T7" fmla="*/ 100 h 129"/>
                <a:gd name="T8" fmla="*/ 175 w 286"/>
                <a:gd name="T9" fmla="*/ 94 h 129"/>
                <a:gd name="T10" fmla="*/ 205 w 286"/>
                <a:gd name="T11" fmla="*/ 81 h 129"/>
                <a:gd name="T12" fmla="*/ 226 w 286"/>
                <a:gd name="T13" fmla="*/ 62 h 129"/>
                <a:gd name="T14" fmla="*/ 240 w 286"/>
                <a:gd name="T15" fmla="*/ 40 h 129"/>
                <a:gd name="T16" fmla="*/ 245 w 286"/>
                <a:gd name="T17" fmla="*/ 11 h 129"/>
                <a:gd name="T18" fmla="*/ 275 w 286"/>
                <a:gd name="T19" fmla="*/ 0 h 129"/>
                <a:gd name="T20" fmla="*/ 286 w 286"/>
                <a:gd name="T21" fmla="*/ 0 h 129"/>
                <a:gd name="T22" fmla="*/ 275 w 286"/>
                <a:gd name="T23" fmla="*/ 35 h 129"/>
                <a:gd name="T24" fmla="*/ 264 w 286"/>
                <a:gd name="T25" fmla="*/ 57 h 129"/>
                <a:gd name="T26" fmla="*/ 245 w 286"/>
                <a:gd name="T27" fmla="*/ 81 h 129"/>
                <a:gd name="T28" fmla="*/ 226 w 286"/>
                <a:gd name="T29" fmla="*/ 102 h 129"/>
                <a:gd name="T30" fmla="*/ 202 w 286"/>
                <a:gd name="T31" fmla="*/ 119 h 129"/>
                <a:gd name="T32" fmla="*/ 164 w 286"/>
                <a:gd name="T33" fmla="*/ 127 h 129"/>
                <a:gd name="T34" fmla="*/ 129 w 286"/>
                <a:gd name="T35" fmla="*/ 129 h 129"/>
                <a:gd name="T36" fmla="*/ 89 w 286"/>
                <a:gd name="T37" fmla="*/ 127 h 129"/>
                <a:gd name="T38" fmla="*/ 57 w 286"/>
                <a:gd name="T39" fmla="*/ 119 h 129"/>
                <a:gd name="T40" fmla="*/ 0 w 286"/>
                <a:gd name="T41" fmla="*/ 94 h 129"/>
                <a:gd name="T42" fmla="*/ 51 w 286"/>
                <a:gd name="T43" fmla="*/ 78 h 129"/>
                <a:gd name="T44" fmla="*/ 51 w 286"/>
                <a:gd name="T45" fmla="*/ 78 h 1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6" h="129">
                  <a:moveTo>
                    <a:pt x="51" y="78"/>
                  </a:moveTo>
                  <a:lnTo>
                    <a:pt x="75" y="89"/>
                  </a:lnTo>
                  <a:lnTo>
                    <a:pt x="108" y="100"/>
                  </a:lnTo>
                  <a:lnTo>
                    <a:pt x="143" y="100"/>
                  </a:lnTo>
                  <a:lnTo>
                    <a:pt x="175" y="94"/>
                  </a:lnTo>
                  <a:lnTo>
                    <a:pt x="205" y="81"/>
                  </a:lnTo>
                  <a:lnTo>
                    <a:pt x="226" y="62"/>
                  </a:lnTo>
                  <a:lnTo>
                    <a:pt x="240" y="40"/>
                  </a:lnTo>
                  <a:lnTo>
                    <a:pt x="245" y="11"/>
                  </a:lnTo>
                  <a:lnTo>
                    <a:pt x="275" y="0"/>
                  </a:lnTo>
                  <a:lnTo>
                    <a:pt x="286" y="0"/>
                  </a:lnTo>
                  <a:lnTo>
                    <a:pt x="275" y="35"/>
                  </a:lnTo>
                  <a:lnTo>
                    <a:pt x="264" y="57"/>
                  </a:lnTo>
                  <a:lnTo>
                    <a:pt x="245" y="81"/>
                  </a:lnTo>
                  <a:lnTo>
                    <a:pt x="226" y="102"/>
                  </a:lnTo>
                  <a:lnTo>
                    <a:pt x="202" y="119"/>
                  </a:lnTo>
                  <a:lnTo>
                    <a:pt x="164" y="127"/>
                  </a:lnTo>
                  <a:lnTo>
                    <a:pt x="129" y="129"/>
                  </a:lnTo>
                  <a:lnTo>
                    <a:pt x="89" y="127"/>
                  </a:lnTo>
                  <a:lnTo>
                    <a:pt x="57" y="119"/>
                  </a:lnTo>
                  <a:lnTo>
                    <a:pt x="0" y="94"/>
                  </a:lnTo>
                  <a:lnTo>
                    <a:pt x="51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3" name="Freeform 110"/>
            <p:cNvSpPr>
              <a:spLocks/>
            </p:cNvSpPr>
            <p:nvPr/>
          </p:nvSpPr>
          <p:spPr bwMode="auto">
            <a:xfrm>
              <a:off x="3157" y="1677"/>
              <a:ext cx="80" cy="65"/>
            </a:xfrm>
            <a:custGeom>
              <a:avLst/>
              <a:gdLst>
                <a:gd name="T0" fmla="*/ 0 w 80"/>
                <a:gd name="T1" fmla="*/ 16 h 65"/>
                <a:gd name="T2" fmla="*/ 0 w 80"/>
                <a:gd name="T3" fmla="*/ 35 h 65"/>
                <a:gd name="T4" fmla="*/ 5 w 80"/>
                <a:gd name="T5" fmla="*/ 46 h 65"/>
                <a:gd name="T6" fmla="*/ 10 w 80"/>
                <a:gd name="T7" fmla="*/ 54 h 65"/>
                <a:gd name="T8" fmla="*/ 21 w 80"/>
                <a:gd name="T9" fmla="*/ 65 h 65"/>
                <a:gd name="T10" fmla="*/ 45 w 80"/>
                <a:gd name="T11" fmla="*/ 65 h 65"/>
                <a:gd name="T12" fmla="*/ 62 w 80"/>
                <a:gd name="T13" fmla="*/ 59 h 65"/>
                <a:gd name="T14" fmla="*/ 72 w 80"/>
                <a:gd name="T15" fmla="*/ 51 h 65"/>
                <a:gd name="T16" fmla="*/ 78 w 80"/>
                <a:gd name="T17" fmla="*/ 38 h 65"/>
                <a:gd name="T18" fmla="*/ 80 w 80"/>
                <a:gd name="T19" fmla="*/ 16 h 65"/>
                <a:gd name="T20" fmla="*/ 80 w 80"/>
                <a:gd name="T21" fmla="*/ 0 h 65"/>
                <a:gd name="T22" fmla="*/ 56 w 80"/>
                <a:gd name="T23" fmla="*/ 0 h 65"/>
                <a:gd name="T24" fmla="*/ 56 w 80"/>
                <a:gd name="T25" fmla="*/ 13 h 65"/>
                <a:gd name="T26" fmla="*/ 54 w 80"/>
                <a:gd name="T27" fmla="*/ 27 h 65"/>
                <a:gd name="T28" fmla="*/ 51 w 80"/>
                <a:gd name="T29" fmla="*/ 35 h 65"/>
                <a:gd name="T30" fmla="*/ 35 w 80"/>
                <a:gd name="T31" fmla="*/ 35 h 65"/>
                <a:gd name="T32" fmla="*/ 29 w 80"/>
                <a:gd name="T33" fmla="*/ 27 h 65"/>
                <a:gd name="T34" fmla="*/ 27 w 80"/>
                <a:gd name="T35" fmla="*/ 16 h 65"/>
                <a:gd name="T36" fmla="*/ 0 w 80"/>
                <a:gd name="T37" fmla="*/ 16 h 65"/>
                <a:gd name="T38" fmla="*/ 0 w 80"/>
                <a:gd name="T39" fmla="*/ 16 h 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65">
                  <a:moveTo>
                    <a:pt x="0" y="16"/>
                  </a:moveTo>
                  <a:lnTo>
                    <a:pt x="0" y="35"/>
                  </a:lnTo>
                  <a:lnTo>
                    <a:pt x="5" y="46"/>
                  </a:lnTo>
                  <a:lnTo>
                    <a:pt x="10" y="54"/>
                  </a:lnTo>
                  <a:lnTo>
                    <a:pt x="21" y="65"/>
                  </a:lnTo>
                  <a:lnTo>
                    <a:pt x="45" y="65"/>
                  </a:lnTo>
                  <a:lnTo>
                    <a:pt x="62" y="59"/>
                  </a:lnTo>
                  <a:lnTo>
                    <a:pt x="72" y="51"/>
                  </a:lnTo>
                  <a:lnTo>
                    <a:pt x="78" y="38"/>
                  </a:lnTo>
                  <a:lnTo>
                    <a:pt x="80" y="16"/>
                  </a:lnTo>
                  <a:lnTo>
                    <a:pt x="80" y="0"/>
                  </a:lnTo>
                  <a:lnTo>
                    <a:pt x="56" y="0"/>
                  </a:lnTo>
                  <a:lnTo>
                    <a:pt x="56" y="13"/>
                  </a:lnTo>
                  <a:lnTo>
                    <a:pt x="54" y="27"/>
                  </a:lnTo>
                  <a:lnTo>
                    <a:pt x="51" y="35"/>
                  </a:lnTo>
                  <a:lnTo>
                    <a:pt x="35" y="35"/>
                  </a:lnTo>
                  <a:lnTo>
                    <a:pt x="29" y="27"/>
                  </a:lnTo>
                  <a:lnTo>
                    <a:pt x="27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4" name="Freeform 111"/>
            <p:cNvSpPr>
              <a:spLocks/>
            </p:cNvSpPr>
            <p:nvPr/>
          </p:nvSpPr>
          <p:spPr bwMode="auto">
            <a:xfrm>
              <a:off x="3157" y="1637"/>
              <a:ext cx="80" cy="59"/>
            </a:xfrm>
            <a:custGeom>
              <a:avLst/>
              <a:gdLst>
                <a:gd name="T0" fmla="*/ 0 w 80"/>
                <a:gd name="T1" fmla="*/ 59 h 59"/>
                <a:gd name="T2" fmla="*/ 0 w 80"/>
                <a:gd name="T3" fmla="*/ 37 h 59"/>
                <a:gd name="T4" fmla="*/ 5 w 80"/>
                <a:gd name="T5" fmla="*/ 24 h 59"/>
                <a:gd name="T6" fmla="*/ 16 w 80"/>
                <a:gd name="T7" fmla="*/ 13 h 59"/>
                <a:gd name="T8" fmla="*/ 24 w 80"/>
                <a:gd name="T9" fmla="*/ 5 h 59"/>
                <a:gd name="T10" fmla="*/ 35 w 80"/>
                <a:gd name="T11" fmla="*/ 0 h 59"/>
                <a:gd name="T12" fmla="*/ 48 w 80"/>
                <a:gd name="T13" fmla="*/ 0 h 59"/>
                <a:gd name="T14" fmla="*/ 56 w 80"/>
                <a:gd name="T15" fmla="*/ 2 h 59"/>
                <a:gd name="T16" fmla="*/ 67 w 80"/>
                <a:gd name="T17" fmla="*/ 5 h 59"/>
                <a:gd name="T18" fmla="*/ 75 w 80"/>
                <a:gd name="T19" fmla="*/ 13 h 59"/>
                <a:gd name="T20" fmla="*/ 80 w 80"/>
                <a:gd name="T21" fmla="*/ 24 h 59"/>
                <a:gd name="T22" fmla="*/ 80 w 80"/>
                <a:gd name="T23" fmla="*/ 40 h 59"/>
                <a:gd name="T24" fmla="*/ 56 w 80"/>
                <a:gd name="T25" fmla="*/ 51 h 59"/>
                <a:gd name="T26" fmla="*/ 56 w 80"/>
                <a:gd name="T27" fmla="*/ 37 h 59"/>
                <a:gd name="T28" fmla="*/ 51 w 80"/>
                <a:gd name="T29" fmla="*/ 29 h 59"/>
                <a:gd name="T30" fmla="*/ 43 w 80"/>
                <a:gd name="T31" fmla="*/ 26 h 59"/>
                <a:gd name="T32" fmla="*/ 37 w 80"/>
                <a:gd name="T33" fmla="*/ 26 h 59"/>
                <a:gd name="T34" fmla="*/ 32 w 80"/>
                <a:gd name="T35" fmla="*/ 32 h 59"/>
                <a:gd name="T36" fmla="*/ 29 w 80"/>
                <a:gd name="T37" fmla="*/ 37 h 59"/>
                <a:gd name="T38" fmla="*/ 27 w 80"/>
                <a:gd name="T39" fmla="*/ 56 h 59"/>
                <a:gd name="T40" fmla="*/ 0 w 80"/>
                <a:gd name="T41" fmla="*/ 59 h 59"/>
                <a:gd name="T42" fmla="*/ 0 w 80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0" h="59">
                  <a:moveTo>
                    <a:pt x="0" y="59"/>
                  </a:moveTo>
                  <a:lnTo>
                    <a:pt x="0" y="37"/>
                  </a:lnTo>
                  <a:lnTo>
                    <a:pt x="5" y="24"/>
                  </a:lnTo>
                  <a:lnTo>
                    <a:pt x="16" y="13"/>
                  </a:lnTo>
                  <a:lnTo>
                    <a:pt x="24" y="5"/>
                  </a:lnTo>
                  <a:lnTo>
                    <a:pt x="35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7" y="5"/>
                  </a:lnTo>
                  <a:lnTo>
                    <a:pt x="75" y="13"/>
                  </a:lnTo>
                  <a:lnTo>
                    <a:pt x="80" y="24"/>
                  </a:lnTo>
                  <a:lnTo>
                    <a:pt x="80" y="40"/>
                  </a:lnTo>
                  <a:lnTo>
                    <a:pt x="56" y="51"/>
                  </a:lnTo>
                  <a:lnTo>
                    <a:pt x="56" y="37"/>
                  </a:lnTo>
                  <a:lnTo>
                    <a:pt x="51" y="29"/>
                  </a:lnTo>
                  <a:lnTo>
                    <a:pt x="43" y="26"/>
                  </a:lnTo>
                  <a:lnTo>
                    <a:pt x="37" y="26"/>
                  </a:lnTo>
                  <a:lnTo>
                    <a:pt x="32" y="32"/>
                  </a:lnTo>
                  <a:lnTo>
                    <a:pt x="29" y="37"/>
                  </a:lnTo>
                  <a:lnTo>
                    <a:pt x="27" y="56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5" name="Freeform 112"/>
            <p:cNvSpPr>
              <a:spLocks/>
            </p:cNvSpPr>
            <p:nvPr/>
          </p:nvSpPr>
          <p:spPr bwMode="auto">
            <a:xfrm>
              <a:off x="3027" y="1574"/>
              <a:ext cx="200" cy="130"/>
            </a:xfrm>
            <a:custGeom>
              <a:avLst/>
              <a:gdLst>
                <a:gd name="T0" fmla="*/ 200 w 200"/>
                <a:gd name="T1" fmla="*/ 71 h 130"/>
                <a:gd name="T2" fmla="*/ 146 w 200"/>
                <a:gd name="T3" fmla="*/ 36 h 130"/>
                <a:gd name="T4" fmla="*/ 105 w 200"/>
                <a:gd name="T5" fmla="*/ 11 h 130"/>
                <a:gd name="T6" fmla="*/ 78 w 200"/>
                <a:gd name="T7" fmla="*/ 3 h 130"/>
                <a:gd name="T8" fmla="*/ 57 w 200"/>
                <a:gd name="T9" fmla="*/ 0 h 130"/>
                <a:gd name="T10" fmla="*/ 35 w 200"/>
                <a:gd name="T11" fmla="*/ 0 h 130"/>
                <a:gd name="T12" fmla="*/ 14 w 200"/>
                <a:gd name="T13" fmla="*/ 11 h 130"/>
                <a:gd name="T14" fmla="*/ 3 w 200"/>
                <a:gd name="T15" fmla="*/ 33 h 130"/>
                <a:gd name="T16" fmla="*/ 0 w 200"/>
                <a:gd name="T17" fmla="*/ 46 h 130"/>
                <a:gd name="T18" fmla="*/ 3 w 200"/>
                <a:gd name="T19" fmla="*/ 57 h 130"/>
                <a:gd name="T20" fmla="*/ 6 w 200"/>
                <a:gd name="T21" fmla="*/ 68 h 130"/>
                <a:gd name="T22" fmla="*/ 19 w 200"/>
                <a:gd name="T23" fmla="*/ 81 h 130"/>
                <a:gd name="T24" fmla="*/ 35 w 200"/>
                <a:gd name="T25" fmla="*/ 92 h 130"/>
                <a:gd name="T26" fmla="*/ 57 w 200"/>
                <a:gd name="T27" fmla="*/ 95 h 130"/>
                <a:gd name="T28" fmla="*/ 73 w 200"/>
                <a:gd name="T29" fmla="*/ 98 h 130"/>
                <a:gd name="T30" fmla="*/ 92 w 200"/>
                <a:gd name="T31" fmla="*/ 106 h 130"/>
                <a:gd name="T32" fmla="*/ 108 w 200"/>
                <a:gd name="T33" fmla="*/ 114 h 130"/>
                <a:gd name="T34" fmla="*/ 135 w 200"/>
                <a:gd name="T35" fmla="*/ 130 h 130"/>
                <a:gd name="T36" fmla="*/ 140 w 200"/>
                <a:gd name="T37" fmla="*/ 103 h 130"/>
                <a:gd name="T38" fmla="*/ 116 w 200"/>
                <a:gd name="T39" fmla="*/ 92 h 130"/>
                <a:gd name="T40" fmla="*/ 95 w 200"/>
                <a:gd name="T41" fmla="*/ 81 h 130"/>
                <a:gd name="T42" fmla="*/ 73 w 200"/>
                <a:gd name="T43" fmla="*/ 76 h 130"/>
                <a:gd name="T44" fmla="*/ 54 w 200"/>
                <a:gd name="T45" fmla="*/ 73 h 130"/>
                <a:gd name="T46" fmla="*/ 43 w 200"/>
                <a:gd name="T47" fmla="*/ 68 h 130"/>
                <a:gd name="T48" fmla="*/ 33 w 200"/>
                <a:gd name="T49" fmla="*/ 63 h 130"/>
                <a:gd name="T50" fmla="*/ 30 w 200"/>
                <a:gd name="T51" fmla="*/ 54 h 130"/>
                <a:gd name="T52" fmla="*/ 27 w 200"/>
                <a:gd name="T53" fmla="*/ 38 h 130"/>
                <a:gd name="T54" fmla="*/ 33 w 200"/>
                <a:gd name="T55" fmla="*/ 33 h 130"/>
                <a:gd name="T56" fmla="*/ 41 w 200"/>
                <a:gd name="T57" fmla="*/ 25 h 130"/>
                <a:gd name="T58" fmla="*/ 57 w 200"/>
                <a:gd name="T59" fmla="*/ 25 h 130"/>
                <a:gd name="T60" fmla="*/ 81 w 200"/>
                <a:gd name="T61" fmla="*/ 27 h 130"/>
                <a:gd name="T62" fmla="*/ 105 w 200"/>
                <a:gd name="T63" fmla="*/ 44 h 130"/>
                <a:gd name="T64" fmla="*/ 157 w 200"/>
                <a:gd name="T65" fmla="*/ 73 h 130"/>
                <a:gd name="T66" fmla="*/ 200 w 200"/>
                <a:gd name="T67" fmla="*/ 71 h 130"/>
                <a:gd name="T68" fmla="*/ 200 w 200"/>
                <a:gd name="T69" fmla="*/ 71 h 1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00" h="130">
                  <a:moveTo>
                    <a:pt x="200" y="71"/>
                  </a:moveTo>
                  <a:lnTo>
                    <a:pt x="146" y="36"/>
                  </a:lnTo>
                  <a:lnTo>
                    <a:pt x="105" y="11"/>
                  </a:lnTo>
                  <a:lnTo>
                    <a:pt x="78" y="3"/>
                  </a:lnTo>
                  <a:lnTo>
                    <a:pt x="57" y="0"/>
                  </a:lnTo>
                  <a:lnTo>
                    <a:pt x="35" y="0"/>
                  </a:lnTo>
                  <a:lnTo>
                    <a:pt x="14" y="11"/>
                  </a:lnTo>
                  <a:lnTo>
                    <a:pt x="3" y="33"/>
                  </a:lnTo>
                  <a:lnTo>
                    <a:pt x="0" y="46"/>
                  </a:lnTo>
                  <a:lnTo>
                    <a:pt x="3" y="57"/>
                  </a:lnTo>
                  <a:lnTo>
                    <a:pt x="6" y="68"/>
                  </a:lnTo>
                  <a:lnTo>
                    <a:pt x="19" y="81"/>
                  </a:lnTo>
                  <a:lnTo>
                    <a:pt x="35" y="92"/>
                  </a:lnTo>
                  <a:lnTo>
                    <a:pt x="57" y="95"/>
                  </a:lnTo>
                  <a:lnTo>
                    <a:pt x="73" y="98"/>
                  </a:lnTo>
                  <a:lnTo>
                    <a:pt x="92" y="106"/>
                  </a:lnTo>
                  <a:lnTo>
                    <a:pt x="108" y="114"/>
                  </a:lnTo>
                  <a:lnTo>
                    <a:pt x="135" y="130"/>
                  </a:lnTo>
                  <a:lnTo>
                    <a:pt x="140" y="103"/>
                  </a:lnTo>
                  <a:lnTo>
                    <a:pt x="116" y="92"/>
                  </a:lnTo>
                  <a:lnTo>
                    <a:pt x="95" y="81"/>
                  </a:lnTo>
                  <a:lnTo>
                    <a:pt x="73" y="76"/>
                  </a:lnTo>
                  <a:lnTo>
                    <a:pt x="54" y="73"/>
                  </a:lnTo>
                  <a:lnTo>
                    <a:pt x="43" y="68"/>
                  </a:lnTo>
                  <a:lnTo>
                    <a:pt x="33" y="63"/>
                  </a:lnTo>
                  <a:lnTo>
                    <a:pt x="30" y="54"/>
                  </a:lnTo>
                  <a:lnTo>
                    <a:pt x="27" y="38"/>
                  </a:lnTo>
                  <a:lnTo>
                    <a:pt x="33" y="33"/>
                  </a:lnTo>
                  <a:lnTo>
                    <a:pt x="41" y="25"/>
                  </a:lnTo>
                  <a:lnTo>
                    <a:pt x="57" y="25"/>
                  </a:lnTo>
                  <a:lnTo>
                    <a:pt x="81" y="27"/>
                  </a:lnTo>
                  <a:lnTo>
                    <a:pt x="105" y="44"/>
                  </a:lnTo>
                  <a:lnTo>
                    <a:pt x="157" y="73"/>
                  </a:lnTo>
                  <a:lnTo>
                    <a:pt x="200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6" name="Freeform 113"/>
            <p:cNvSpPr>
              <a:spLocks/>
            </p:cNvSpPr>
            <p:nvPr/>
          </p:nvSpPr>
          <p:spPr bwMode="auto">
            <a:xfrm>
              <a:off x="2598" y="2400"/>
              <a:ext cx="249" cy="172"/>
            </a:xfrm>
            <a:custGeom>
              <a:avLst/>
              <a:gdLst>
                <a:gd name="T0" fmla="*/ 249 w 249"/>
                <a:gd name="T1" fmla="*/ 0 h 172"/>
                <a:gd name="T2" fmla="*/ 3 w 249"/>
                <a:gd name="T3" fmla="*/ 126 h 172"/>
                <a:gd name="T4" fmla="*/ 0 w 249"/>
                <a:gd name="T5" fmla="*/ 172 h 172"/>
                <a:gd name="T6" fmla="*/ 232 w 249"/>
                <a:gd name="T7" fmla="*/ 59 h 172"/>
                <a:gd name="T8" fmla="*/ 249 w 249"/>
                <a:gd name="T9" fmla="*/ 0 h 172"/>
                <a:gd name="T10" fmla="*/ 249 w 249"/>
                <a:gd name="T11" fmla="*/ 0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172">
                  <a:moveTo>
                    <a:pt x="249" y="0"/>
                  </a:moveTo>
                  <a:lnTo>
                    <a:pt x="3" y="126"/>
                  </a:lnTo>
                  <a:lnTo>
                    <a:pt x="0" y="172"/>
                  </a:lnTo>
                  <a:lnTo>
                    <a:pt x="232" y="59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7" name="Freeform 114"/>
            <p:cNvSpPr>
              <a:spLocks/>
            </p:cNvSpPr>
            <p:nvPr/>
          </p:nvSpPr>
          <p:spPr bwMode="auto">
            <a:xfrm>
              <a:off x="2011" y="2545"/>
              <a:ext cx="534" cy="305"/>
            </a:xfrm>
            <a:custGeom>
              <a:avLst/>
              <a:gdLst>
                <a:gd name="T0" fmla="*/ 534 w 534"/>
                <a:gd name="T1" fmla="*/ 0 h 305"/>
                <a:gd name="T2" fmla="*/ 0 w 534"/>
                <a:gd name="T3" fmla="*/ 267 h 305"/>
                <a:gd name="T4" fmla="*/ 8 w 534"/>
                <a:gd name="T5" fmla="*/ 305 h 305"/>
                <a:gd name="T6" fmla="*/ 525 w 534"/>
                <a:gd name="T7" fmla="*/ 54 h 305"/>
                <a:gd name="T8" fmla="*/ 534 w 534"/>
                <a:gd name="T9" fmla="*/ 0 h 305"/>
                <a:gd name="T10" fmla="*/ 534 w 534"/>
                <a:gd name="T11" fmla="*/ 0 h 3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4" h="305">
                  <a:moveTo>
                    <a:pt x="534" y="0"/>
                  </a:moveTo>
                  <a:lnTo>
                    <a:pt x="0" y="267"/>
                  </a:lnTo>
                  <a:lnTo>
                    <a:pt x="8" y="305"/>
                  </a:lnTo>
                  <a:lnTo>
                    <a:pt x="525" y="5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8" name="Freeform 115"/>
            <p:cNvSpPr>
              <a:spLocks/>
            </p:cNvSpPr>
            <p:nvPr/>
          </p:nvSpPr>
          <p:spPr bwMode="auto">
            <a:xfrm>
              <a:off x="2545" y="1788"/>
              <a:ext cx="105" cy="99"/>
            </a:xfrm>
            <a:custGeom>
              <a:avLst/>
              <a:gdLst>
                <a:gd name="T0" fmla="*/ 105 w 105"/>
                <a:gd name="T1" fmla="*/ 43 h 99"/>
                <a:gd name="T2" fmla="*/ 67 w 105"/>
                <a:gd name="T3" fmla="*/ 13 h 99"/>
                <a:gd name="T4" fmla="*/ 51 w 105"/>
                <a:gd name="T5" fmla="*/ 0 h 99"/>
                <a:gd name="T6" fmla="*/ 32 w 105"/>
                <a:gd name="T7" fmla="*/ 0 h 99"/>
                <a:gd name="T8" fmla="*/ 16 w 105"/>
                <a:gd name="T9" fmla="*/ 2 h 99"/>
                <a:gd name="T10" fmla="*/ 2 w 105"/>
                <a:gd name="T11" fmla="*/ 18 h 99"/>
                <a:gd name="T12" fmla="*/ 0 w 105"/>
                <a:gd name="T13" fmla="*/ 43 h 99"/>
                <a:gd name="T14" fmla="*/ 10 w 105"/>
                <a:gd name="T15" fmla="*/ 64 h 99"/>
                <a:gd name="T16" fmla="*/ 21 w 105"/>
                <a:gd name="T17" fmla="*/ 83 h 99"/>
                <a:gd name="T18" fmla="*/ 40 w 105"/>
                <a:gd name="T19" fmla="*/ 99 h 99"/>
                <a:gd name="T20" fmla="*/ 62 w 105"/>
                <a:gd name="T21" fmla="*/ 83 h 99"/>
                <a:gd name="T22" fmla="*/ 37 w 105"/>
                <a:gd name="T23" fmla="*/ 53 h 99"/>
                <a:gd name="T24" fmla="*/ 29 w 105"/>
                <a:gd name="T25" fmla="*/ 40 h 99"/>
                <a:gd name="T26" fmla="*/ 29 w 105"/>
                <a:gd name="T27" fmla="*/ 32 h 99"/>
                <a:gd name="T28" fmla="*/ 35 w 105"/>
                <a:gd name="T29" fmla="*/ 26 h 99"/>
                <a:gd name="T30" fmla="*/ 40 w 105"/>
                <a:gd name="T31" fmla="*/ 26 h 99"/>
                <a:gd name="T32" fmla="*/ 48 w 105"/>
                <a:gd name="T33" fmla="*/ 26 h 99"/>
                <a:gd name="T34" fmla="*/ 59 w 105"/>
                <a:gd name="T35" fmla="*/ 37 h 99"/>
                <a:gd name="T36" fmla="*/ 78 w 105"/>
                <a:gd name="T37" fmla="*/ 62 h 99"/>
                <a:gd name="T38" fmla="*/ 105 w 105"/>
                <a:gd name="T39" fmla="*/ 43 h 99"/>
                <a:gd name="T40" fmla="*/ 105 w 105"/>
                <a:gd name="T41" fmla="*/ 43 h 9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5" h="99">
                  <a:moveTo>
                    <a:pt x="105" y="43"/>
                  </a:moveTo>
                  <a:lnTo>
                    <a:pt x="67" y="13"/>
                  </a:lnTo>
                  <a:lnTo>
                    <a:pt x="51" y="0"/>
                  </a:lnTo>
                  <a:lnTo>
                    <a:pt x="32" y="0"/>
                  </a:lnTo>
                  <a:lnTo>
                    <a:pt x="16" y="2"/>
                  </a:lnTo>
                  <a:lnTo>
                    <a:pt x="2" y="18"/>
                  </a:lnTo>
                  <a:lnTo>
                    <a:pt x="0" y="43"/>
                  </a:lnTo>
                  <a:lnTo>
                    <a:pt x="10" y="64"/>
                  </a:lnTo>
                  <a:lnTo>
                    <a:pt x="21" y="83"/>
                  </a:lnTo>
                  <a:lnTo>
                    <a:pt x="40" y="99"/>
                  </a:lnTo>
                  <a:lnTo>
                    <a:pt x="62" y="83"/>
                  </a:lnTo>
                  <a:lnTo>
                    <a:pt x="37" y="53"/>
                  </a:lnTo>
                  <a:lnTo>
                    <a:pt x="29" y="40"/>
                  </a:lnTo>
                  <a:lnTo>
                    <a:pt x="29" y="32"/>
                  </a:lnTo>
                  <a:lnTo>
                    <a:pt x="35" y="26"/>
                  </a:lnTo>
                  <a:lnTo>
                    <a:pt x="40" y="26"/>
                  </a:lnTo>
                  <a:lnTo>
                    <a:pt x="48" y="26"/>
                  </a:lnTo>
                  <a:lnTo>
                    <a:pt x="59" y="37"/>
                  </a:lnTo>
                  <a:lnTo>
                    <a:pt x="78" y="62"/>
                  </a:lnTo>
                  <a:lnTo>
                    <a:pt x="105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19" name="Freeform 116"/>
            <p:cNvSpPr>
              <a:spLocks/>
            </p:cNvSpPr>
            <p:nvPr/>
          </p:nvSpPr>
          <p:spPr bwMode="auto">
            <a:xfrm>
              <a:off x="2067" y="1267"/>
              <a:ext cx="680" cy="755"/>
            </a:xfrm>
            <a:custGeom>
              <a:avLst/>
              <a:gdLst>
                <a:gd name="T0" fmla="*/ 256 w 680"/>
                <a:gd name="T1" fmla="*/ 65 h 755"/>
                <a:gd name="T2" fmla="*/ 178 w 680"/>
                <a:gd name="T3" fmla="*/ 200 h 755"/>
                <a:gd name="T4" fmla="*/ 111 w 680"/>
                <a:gd name="T5" fmla="*/ 310 h 755"/>
                <a:gd name="T6" fmla="*/ 65 w 680"/>
                <a:gd name="T7" fmla="*/ 386 h 755"/>
                <a:gd name="T8" fmla="*/ 6 w 680"/>
                <a:gd name="T9" fmla="*/ 359 h 755"/>
                <a:gd name="T10" fmla="*/ 0 w 680"/>
                <a:gd name="T11" fmla="*/ 453 h 755"/>
                <a:gd name="T12" fmla="*/ 62 w 680"/>
                <a:gd name="T13" fmla="*/ 437 h 755"/>
                <a:gd name="T14" fmla="*/ 170 w 680"/>
                <a:gd name="T15" fmla="*/ 521 h 755"/>
                <a:gd name="T16" fmla="*/ 332 w 680"/>
                <a:gd name="T17" fmla="*/ 661 h 755"/>
                <a:gd name="T18" fmla="*/ 370 w 680"/>
                <a:gd name="T19" fmla="*/ 690 h 755"/>
                <a:gd name="T20" fmla="*/ 348 w 680"/>
                <a:gd name="T21" fmla="*/ 744 h 755"/>
                <a:gd name="T22" fmla="*/ 437 w 680"/>
                <a:gd name="T23" fmla="*/ 755 h 755"/>
                <a:gd name="T24" fmla="*/ 416 w 680"/>
                <a:gd name="T25" fmla="*/ 693 h 755"/>
                <a:gd name="T26" fmla="*/ 488 w 680"/>
                <a:gd name="T27" fmla="*/ 623 h 755"/>
                <a:gd name="T28" fmla="*/ 518 w 680"/>
                <a:gd name="T29" fmla="*/ 601 h 755"/>
                <a:gd name="T30" fmla="*/ 502 w 680"/>
                <a:gd name="T31" fmla="*/ 577 h 755"/>
                <a:gd name="T32" fmla="*/ 437 w 680"/>
                <a:gd name="T33" fmla="*/ 636 h 755"/>
                <a:gd name="T34" fmla="*/ 397 w 680"/>
                <a:gd name="T35" fmla="*/ 661 h 755"/>
                <a:gd name="T36" fmla="*/ 316 w 680"/>
                <a:gd name="T37" fmla="*/ 607 h 755"/>
                <a:gd name="T38" fmla="*/ 205 w 680"/>
                <a:gd name="T39" fmla="*/ 510 h 755"/>
                <a:gd name="T40" fmla="*/ 81 w 680"/>
                <a:gd name="T41" fmla="*/ 413 h 755"/>
                <a:gd name="T42" fmla="*/ 122 w 680"/>
                <a:gd name="T43" fmla="*/ 351 h 755"/>
                <a:gd name="T44" fmla="*/ 202 w 680"/>
                <a:gd name="T45" fmla="*/ 213 h 755"/>
                <a:gd name="T46" fmla="*/ 286 w 680"/>
                <a:gd name="T47" fmla="*/ 73 h 755"/>
                <a:gd name="T48" fmla="*/ 362 w 680"/>
                <a:gd name="T49" fmla="*/ 97 h 755"/>
                <a:gd name="T50" fmla="*/ 442 w 680"/>
                <a:gd name="T51" fmla="*/ 140 h 755"/>
                <a:gd name="T52" fmla="*/ 499 w 680"/>
                <a:gd name="T53" fmla="*/ 189 h 755"/>
                <a:gd name="T54" fmla="*/ 550 w 680"/>
                <a:gd name="T55" fmla="*/ 240 h 755"/>
                <a:gd name="T56" fmla="*/ 599 w 680"/>
                <a:gd name="T57" fmla="*/ 310 h 755"/>
                <a:gd name="T58" fmla="*/ 615 w 680"/>
                <a:gd name="T59" fmla="*/ 340 h 755"/>
                <a:gd name="T60" fmla="*/ 583 w 680"/>
                <a:gd name="T61" fmla="*/ 440 h 755"/>
                <a:gd name="T62" fmla="*/ 529 w 680"/>
                <a:gd name="T63" fmla="*/ 529 h 755"/>
                <a:gd name="T64" fmla="*/ 553 w 680"/>
                <a:gd name="T65" fmla="*/ 545 h 755"/>
                <a:gd name="T66" fmla="*/ 612 w 680"/>
                <a:gd name="T67" fmla="*/ 440 h 755"/>
                <a:gd name="T68" fmla="*/ 642 w 680"/>
                <a:gd name="T69" fmla="*/ 361 h 755"/>
                <a:gd name="T70" fmla="*/ 677 w 680"/>
                <a:gd name="T71" fmla="*/ 386 h 755"/>
                <a:gd name="T72" fmla="*/ 680 w 680"/>
                <a:gd name="T73" fmla="*/ 302 h 755"/>
                <a:gd name="T74" fmla="*/ 629 w 680"/>
                <a:gd name="T75" fmla="*/ 316 h 755"/>
                <a:gd name="T76" fmla="*/ 572 w 680"/>
                <a:gd name="T77" fmla="*/ 218 h 755"/>
                <a:gd name="T78" fmla="*/ 488 w 680"/>
                <a:gd name="T79" fmla="*/ 143 h 755"/>
                <a:gd name="T80" fmla="*/ 389 w 680"/>
                <a:gd name="T81" fmla="*/ 78 h 755"/>
                <a:gd name="T82" fmla="*/ 297 w 680"/>
                <a:gd name="T83" fmla="*/ 38 h 755"/>
                <a:gd name="T84" fmla="*/ 308 w 680"/>
                <a:gd name="T85" fmla="*/ 0 h 755"/>
                <a:gd name="T86" fmla="*/ 213 w 680"/>
                <a:gd name="T87" fmla="*/ 16 h 755"/>
                <a:gd name="T88" fmla="*/ 256 w 680"/>
                <a:gd name="T89" fmla="*/ 65 h 755"/>
                <a:gd name="T90" fmla="*/ 256 w 680"/>
                <a:gd name="T91" fmla="*/ 65 h 75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0" h="755">
                  <a:moveTo>
                    <a:pt x="256" y="65"/>
                  </a:moveTo>
                  <a:lnTo>
                    <a:pt x="178" y="200"/>
                  </a:lnTo>
                  <a:lnTo>
                    <a:pt x="111" y="310"/>
                  </a:lnTo>
                  <a:lnTo>
                    <a:pt x="65" y="386"/>
                  </a:lnTo>
                  <a:lnTo>
                    <a:pt x="6" y="359"/>
                  </a:lnTo>
                  <a:lnTo>
                    <a:pt x="0" y="453"/>
                  </a:lnTo>
                  <a:lnTo>
                    <a:pt x="62" y="437"/>
                  </a:lnTo>
                  <a:lnTo>
                    <a:pt x="170" y="521"/>
                  </a:lnTo>
                  <a:lnTo>
                    <a:pt x="332" y="661"/>
                  </a:lnTo>
                  <a:lnTo>
                    <a:pt x="370" y="690"/>
                  </a:lnTo>
                  <a:lnTo>
                    <a:pt x="348" y="744"/>
                  </a:lnTo>
                  <a:lnTo>
                    <a:pt x="437" y="755"/>
                  </a:lnTo>
                  <a:lnTo>
                    <a:pt x="416" y="693"/>
                  </a:lnTo>
                  <a:lnTo>
                    <a:pt x="488" y="623"/>
                  </a:lnTo>
                  <a:lnTo>
                    <a:pt x="518" y="601"/>
                  </a:lnTo>
                  <a:lnTo>
                    <a:pt x="502" y="577"/>
                  </a:lnTo>
                  <a:lnTo>
                    <a:pt x="437" y="636"/>
                  </a:lnTo>
                  <a:lnTo>
                    <a:pt x="397" y="661"/>
                  </a:lnTo>
                  <a:lnTo>
                    <a:pt x="316" y="607"/>
                  </a:lnTo>
                  <a:lnTo>
                    <a:pt x="205" y="510"/>
                  </a:lnTo>
                  <a:lnTo>
                    <a:pt x="81" y="413"/>
                  </a:lnTo>
                  <a:lnTo>
                    <a:pt x="122" y="351"/>
                  </a:lnTo>
                  <a:lnTo>
                    <a:pt x="202" y="213"/>
                  </a:lnTo>
                  <a:lnTo>
                    <a:pt x="286" y="73"/>
                  </a:lnTo>
                  <a:lnTo>
                    <a:pt x="362" y="97"/>
                  </a:lnTo>
                  <a:lnTo>
                    <a:pt x="442" y="140"/>
                  </a:lnTo>
                  <a:lnTo>
                    <a:pt x="499" y="189"/>
                  </a:lnTo>
                  <a:lnTo>
                    <a:pt x="550" y="240"/>
                  </a:lnTo>
                  <a:lnTo>
                    <a:pt x="599" y="310"/>
                  </a:lnTo>
                  <a:lnTo>
                    <a:pt x="615" y="340"/>
                  </a:lnTo>
                  <a:lnTo>
                    <a:pt x="583" y="440"/>
                  </a:lnTo>
                  <a:lnTo>
                    <a:pt x="529" y="529"/>
                  </a:lnTo>
                  <a:lnTo>
                    <a:pt x="553" y="545"/>
                  </a:lnTo>
                  <a:lnTo>
                    <a:pt x="612" y="440"/>
                  </a:lnTo>
                  <a:lnTo>
                    <a:pt x="642" y="361"/>
                  </a:lnTo>
                  <a:lnTo>
                    <a:pt x="677" y="386"/>
                  </a:lnTo>
                  <a:lnTo>
                    <a:pt x="680" y="302"/>
                  </a:lnTo>
                  <a:lnTo>
                    <a:pt x="629" y="316"/>
                  </a:lnTo>
                  <a:lnTo>
                    <a:pt x="572" y="218"/>
                  </a:lnTo>
                  <a:lnTo>
                    <a:pt x="488" y="143"/>
                  </a:lnTo>
                  <a:lnTo>
                    <a:pt x="389" y="78"/>
                  </a:lnTo>
                  <a:lnTo>
                    <a:pt x="297" y="38"/>
                  </a:lnTo>
                  <a:lnTo>
                    <a:pt x="308" y="0"/>
                  </a:lnTo>
                  <a:lnTo>
                    <a:pt x="213" y="16"/>
                  </a:lnTo>
                  <a:lnTo>
                    <a:pt x="256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0" name="Freeform 117"/>
            <p:cNvSpPr>
              <a:spLocks/>
            </p:cNvSpPr>
            <p:nvPr/>
          </p:nvSpPr>
          <p:spPr bwMode="auto">
            <a:xfrm>
              <a:off x="2183" y="1321"/>
              <a:ext cx="445" cy="623"/>
            </a:xfrm>
            <a:custGeom>
              <a:avLst/>
              <a:gdLst>
                <a:gd name="T0" fmla="*/ 159 w 445"/>
                <a:gd name="T1" fmla="*/ 0 h 623"/>
                <a:gd name="T2" fmla="*/ 200 w 445"/>
                <a:gd name="T3" fmla="*/ 92 h 623"/>
                <a:gd name="T4" fmla="*/ 84 w 445"/>
                <a:gd name="T5" fmla="*/ 316 h 623"/>
                <a:gd name="T6" fmla="*/ 0 w 445"/>
                <a:gd name="T7" fmla="*/ 345 h 623"/>
                <a:gd name="T8" fmla="*/ 95 w 445"/>
                <a:gd name="T9" fmla="*/ 359 h 623"/>
                <a:gd name="T10" fmla="*/ 157 w 445"/>
                <a:gd name="T11" fmla="*/ 407 h 623"/>
                <a:gd name="T12" fmla="*/ 211 w 445"/>
                <a:gd name="T13" fmla="*/ 477 h 623"/>
                <a:gd name="T14" fmla="*/ 240 w 445"/>
                <a:gd name="T15" fmla="*/ 537 h 623"/>
                <a:gd name="T16" fmla="*/ 270 w 445"/>
                <a:gd name="T17" fmla="*/ 618 h 623"/>
                <a:gd name="T18" fmla="*/ 297 w 445"/>
                <a:gd name="T19" fmla="*/ 623 h 623"/>
                <a:gd name="T20" fmla="*/ 270 w 445"/>
                <a:gd name="T21" fmla="*/ 531 h 623"/>
                <a:gd name="T22" fmla="*/ 221 w 445"/>
                <a:gd name="T23" fmla="*/ 445 h 623"/>
                <a:gd name="T24" fmla="*/ 170 w 445"/>
                <a:gd name="T25" fmla="*/ 380 h 623"/>
                <a:gd name="T26" fmla="*/ 119 w 445"/>
                <a:gd name="T27" fmla="*/ 324 h 623"/>
                <a:gd name="T28" fmla="*/ 224 w 445"/>
                <a:gd name="T29" fmla="*/ 108 h 623"/>
                <a:gd name="T30" fmla="*/ 321 w 445"/>
                <a:gd name="T31" fmla="*/ 159 h 623"/>
                <a:gd name="T32" fmla="*/ 445 w 445"/>
                <a:gd name="T33" fmla="*/ 245 h 623"/>
                <a:gd name="T34" fmla="*/ 372 w 445"/>
                <a:gd name="T35" fmla="*/ 175 h 623"/>
                <a:gd name="T36" fmla="*/ 254 w 445"/>
                <a:gd name="T37" fmla="*/ 97 h 623"/>
                <a:gd name="T38" fmla="*/ 229 w 445"/>
                <a:gd name="T39" fmla="*/ 81 h 623"/>
                <a:gd name="T40" fmla="*/ 197 w 445"/>
                <a:gd name="T41" fmla="*/ 3 h 623"/>
                <a:gd name="T42" fmla="*/ 159 w 445"/>
                <a:gd name="T43" fmla="*/ 0 h 623"/>
                <a:gd name="T44" fmla="*/ 159 w 445"/>
                <a:gd name="T45" fmla="*/ 0 h 6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45" h="623">
                  <a:moveTo>
                    <a:pt x="159" y="0"/>
                  </a:moveTo>
                  <a:lnTo>
                    <a:pt x="200" y="92"/>
                  </a:lnTo>
                  <a:lnTo>
                    <a:pt x="84" y="316"/>
                  </a:lnTo>
                  <a:lnTo>
                    <a:pt x="0" y="345"/>
                  </a:lnTo>
                  <a:lnTo>
                    <a:pt x="95" y="359"/>
                  </a:lnTo>
                  <a:lnTo>
                    <a:pt x="157" y="407"/>
                  </a:lnTo>
                  <a:lnTo>
                    <a:pt x="211" y="477"/>
                  </a:lnTo>
                  <a:lnTo>
                    <a:pt x="240" y="537"/>
                  </a:lnTo>
                  <a:lnTo>
                    <a:pt x="270" y="618"/>
                  </a:lnTo>
                  <a:lnTo>
                    <a:pt x="297" y="623"/>
                  </a:lnTo>
                  <a:lnTo>
                    <a:pt x="270" y="531"/>
                  </a:lnTo>
                  <a:lnTo>
                    <a:pt x="221" y="445"/>
                  </a:lnTo>
                  <a:lnTo>
                    <a:pt x="170" y="380"/>
                  </a:lnTo>
                  <a:lnTo>
                    <a:pt x="119" y="324"/>
                  </a:lnTo>
                  <a:lnTo>
                    <a:pt x="224" y="108"/>
                  </a:lnTo>
                  <a:lnTo>
                    <a:pt x="321" y="159"/>
                  </a:lnTo>
                  <a:lnTo>
                    <a:pt x="445" y="245"/>
                  </a:lnTo>
                  <a:lnTo>
                    <a:pt x="372" y="175"/>
                  </a:lnTo>
                  <a:lnTo>
                    <a:pt x="254" y="97"/>
                  </a:lnTo>
                  <a:lnTo>
                    <a:pt x="229" y="81"/>
                  </a:lnTo>
                  <a:lnTo>
                    <a:pt x="197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1" name="Freeform 118"/>
            <p:cNvSpPr>
              <a:spLocks/>
            </p:cNvSpPr>
            <p:nvPr/>
          </p:nvSpPr>
          <p:spPr bwMode="auto">
            <a:xfrm>
              <a:off x="1808" y="2108"/>
              <a:ext cx="54" cy="106"/>
            </a:xfrm>
            <a:custGeom>
              <a:avLst/>
              <a:gdLst>
                <a:gd name="T0" fmla="*/ 0 w 54"/>
                <a:gd name="T1" fmla="*/ 27 h 106"/>
                <a:gd name="T2" fmla="*/ 0 w 54"/>
                <a:gd name="T3" fmla="*/ 19 h 106"/>
                <a:gd name="T4" fmla="*/ 0 w 54"/>
                <a:gd name="T5" fmla="*/ 11 h 106"/>
                <a:gd name="T6" fmla="*/ 0 w 54"/>
                <a:gd name="T7" fmla="*/ 6 h 106"/>
                <a:gd name="T8" fmla="*/ 0 w 54"/>
                <a:gd name="T9" fmla="*/ 0 h 106"/>
                <a:gd name="T10" fmla="*/ 11 w 54"/>
                <a:gd name="T11" fmla="*/ 0 h 106"/>
                <a:gd name="T12" fmla="*/ 22 w 54"/>
                <a:gd name="T13" fmla="*/ 3 h 106"/>
                <a:gd name="T14" fmla="*/ 30 w 54"/>
                <a:gd name="T15" fmla="*/ 9 h 106"/>
                <a:gd name="T16" fmla="*/ 38 w 54"/>
                <a:gd name="T17" fmla="*/ 17 h 106"/>
                <a:gd name="T18" fmla="*/ 44 w 54"/>
                <a:gd name="T19" fmla="*/ 25 h 106"/>
                <a:gd name="T20" fmla="*/ 49 w 54"/>
                <a:gd name="T21" fmla="*/ 33 h 106"/>
                <a:gd name="T22" fmla="*/ 54 w 54"/>
                <a:gd name="T23" fmla="*/ 44 h 106"/>
                <a:gd name="T24" fmla="*/ 54 w 54"/>
                <a:gd name="T25" fmla="*/ 54 h 106"/>
                <a:gd name="T26" fmla="*/ 54 w 54"/>
                <a:gd name="T27" fmla="*/ 65 h 106"/>
                <a:gd name="T28" fmla="*/ 49 w 54"/>
                <a:gd name="T29" fmla="*/ 76 h 106"/>
                <a:gd name="T30" fmla="*/ 44 w 54"/>
                <a:gd name="T31" fmla="*/ 84 h 106"/>
                <a:gd name="T32" fmla="*/ 38 w 54"/>
                <a:gd name="T33" fmla="*/ 92 h 106"/>
                <a:gd name="T34" fmla="*/ 30 w 54"/>
                <a:gd name="T35" fmla="*/ 98 h 106"/>
                <a:gd name="T36" fmla="*/ 22 w 54"/>
                <a:gd name="T37" fmla="*/ 103 h 106"/>
                <a:gd name="T38" fmla="*/ 11 w 54"/>
                <a:gd name="T39" fmla="*/ 106 h 106"/>
                <a:gd name="T40" fmla="*/ 0 w 54"/>
                <a:gd name="T41" fmla="*/ 106 h 106"/>
                <a:gd name="T42" fmla="*/ 0 w 54"/>
                <a:gd name="T43" fmla="*/ 100 h 106"/>
                <a:gd name="T44" fmla="*/ 0 w 54"/>
                <a:gd name="T45" fmla="*/ 95 h 106"/>
                <a:gd name="T46" fmla="*/ 0 w 54"/>
                <a:gd name="T47" fmla="*/ 87 h 106"/>
                <a:gd name="T48" fmla="*/ 0 w 54"/>
                <a:gd name="T49" fmla="*/ 79 h 106"/>
                <a:gd name="T50" fmla="*/ 11 w 54"/>
                <a:gd name="T51" fmla="*/ 79 h 106"/>
                <a:gd name="T52" fmla="*/ 19 w 54"/>
                <a:gd name="T53" fmla="*/ 73 h 106"/>
                <a:gd name="T54" fmla="*/ 25 w 54"/>
                <a:gd name="T55" fmla="*/ 62 h 106"/>
                <a:gd name="T56" fmla="*/ 27 w 54"/>
                <a:gd name="T57" fmla="*/ 54 h 106"/>
                <a:gd name="T58" fmla="*/ 27 w 54"/>
                <a:gd name="T59" fmla="*/ 49 h 106"/>
                <a:gd name="T60" fmla="*/ 25 w 54"/>
                <a:gd name="T61" fmla="*/ 44 h 106"/>
                <a:gd name="T62" fmla="*/ 22 w 54"/>
                <a:gd name="T63" fmla="*/ 38 h 106"/>
                <a:gd name="T64" fmla="*/ 19 w 54"/>
                <a:gd name="T65" fmla="*/ 35 h 106"/>
                <a:gd name="T66" fmla="*/ 11 w 54"/>
                <a:gd name="T67" fmla="*/ 27 h 106"/>
                <a:gd name="T68" fmla="*/ 0 w 54"/>
                <a:gd name="T69" fmla="*/ 27 h 106"/>
                <a:gd name="T70" fmla="*/ 0 w 54"/>
                <a:gd name="T71" fmla="*/ 27 h 1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4" h="106">
                  <a:moveTo>
                    <a:pt x="0" y="27"/>
                  </a:moveTo>
                  <a:lnTo>
                    <a:pt x="0" y="19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2" y="3"/>
                  </a:lnTo>
                  <a:lnTo>
                    <a:pt x="30" y="9"/>
                  </a:lnTo>
                  <a:lnTo>
                    <a:pt x="38" y="17"/>
                  </a:lnTo>
                  <a:lnTo>
                    <a:pt x="44" y="25"/>
                  </a:lnTo>
                  <a:lnTo>
                    <a:pt x="49" y="33"/>
                  </a:lnTo>
                  <a:lnTo>
                    <a:pt x="54" y="44"/>
                  </a:lnTo>
                  <a:lnTo>
                    <a:pt x="54" y="54"/>
                  </a:lnTo>
                  <a:lnTo>
                    <a:pt x="54" y="65"/>
                  </a:lnTo>
                  <a:lnTo>
                    <a:pt x="49" y="76"/>
                  </a:lnTo>
                  <a:lnTo>
                    <a:pt x="44" y="84"/>
                  </a:lnTo>
                  <a:lnTo>
                    <a:pt x="38" y="92"/>
                  </a:lnTo>
                  <a:lnTo>
                    <a:pt x="30" y="98"/>
                  </a:lnTo>
                  <a:lnTo>
                    <a:pt x="22" y="103"/>
                  </a:lnTo>
                  <a:lnTo>
                    <a:pt x="11" y="106"/>
                  </a:lnTo>
                  <a:lnTo>
                    <a:pt x="0" y="106"/>
                  </a:lnTo>
                  <a:lnTo>
                    <a:pt x="0" y="100"/>
                  </a:lnTo>
                  <a:lnTo>
                    <a:pt x="0" y="95"/>
                  </a:lnTo>
                  <a:lnTo>
                    <a:pt x="0" y="87"/>
                  </a:lnTo>
                  <a:lnTo>
                    <a:pt x="0" y="79"/>
                  </a:lnTo>
                  <a:lnTo>
                    <a:pt x="11" y="79"/>
                  </a:lnTo>
                  <a:lnTo>
                    <a:pt x="19" y="73"/>
                  </a:lnTo>
                  <a:lnTo>
                    <a:pt x="25" y="62"/>
                  </a:lnTo>
                  <a:lnTo>
                    <a:pt x="27" y="54"/>
                  </a:lnTo>
                  <a:lnTo>
                    <a:pt x="27" y="49"/>
                  </a:lnTo>
                  <a:lnTo>
                    <a:pt x="25" y="44"/>
                  </a:lnTo>
                  <a:lnTo>
                    <a:pt x="22" y="38"/>
                  </a:lnTo>
                  <a:lnTo>
                    <a:pt x="19" y="35"/>
                  </a:lnTo>
                  <a:lnTo>
                    <a:pt x="11" y="2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2" name="Freeform 119"/>
            <p:cNvSpPr>
              <a:spLocks/>
            </p:cNvSpPr>
            <p:nvPr/>
          </p:nvSpPr>
          <p:spPr bwMode="auto">
            <a:xfrm>
              <a:off x="1760" y="2108"/>
              <a:ext cx="48" cy="106"/>
            </a:xfrm>
            <a:custGeom>
              <a:avLst/>
              <a:gdLst>
                <a:gd name="T0" fmla="*/ 24 w 48"/>
                <a:gd name="T1" fmla="*/ 54 h 106"/>
                <a:gd name="T2" fmla="*/ 24 w 48"/>
                <a:gd name="T3" fmla="*/ 62 h 106"/>
                <a:gd name="T4" fmla="*/ 30 w 48"/>
                <a:gd name="T5" fmla="*/ 73 h 106"/>
                <a:gd name="T6" fmla="*/ 38 w 48"/>
                <a:gd name="T7" fmla="*/ 79 h 106"/>
                <a:gd name="T8" fmla="*/ 48 w 48"/>
                <a:gd name="T9" fmla="*/ 79 h 106"/>
                <a:gd name="T10" fmla="*/ 48 w 48"/>
                <a:gd name="T11" fmla="*/ 87 h 106"/>
                <a:gd name="T12" fmla="*/ 48 w 48"/>
                <a:gd name="T13" fmla="*/ 95 h 106"/>
                <a:gd name="T14" fmla="*/ 48 w 48"/>
                <a:gd name="T15" fmla="*/ 100 h 106"/>
                <a:gd name="T16" fmla="*/ 48 w 48"/>
                <a:gd name="T17" fmla="*/ 106 h 106"/>
                <a:gd name="T18" fmla="*/ 38 w 48"/>
                <a:gd name="T19" fmla="*/ 106 h 106"/>
                <a:gd name="T20" fmla="*/ 30 w 48"/>
                <a:gd name="T21" fmla="*/ 100 h 106"/>
                <a:gd name="T22" fmla="*/ 19 w 48"/>
                <a:gd name="T23" fmla="*/ 95 h 106"/>
                <a:gd name="T24" fmla="*/ 13 w 48"/>
                <a:gd name="T25" fmla="*/ 89 h 106"/>
                <a:gd name="T26" fmla="*/ 5 w 48"/>
                <a:gd name="T27" fmla="*/ 81 h 106"/>
                <a:gd name="T28" fmla="*/ 3 w 48"/>
                <a:gd name="T29" fmla="*/ 73 h 106"/>
                <a:gd name="T30" fmla="*/ 0 w 48"/>
                <a:gd name="T31" fmla="*/ 62 h 106"/>
                <a:gd name="T32" fmla="*/ 0 w 48"/>
                <a:gd name="T33" fmla="*/ 54 h 106"/>
                <a:gd name="T34" fmla="*/ 0 w 48"/>
                <a:gd name="T35" fmla="*/ 44 h 106"/>
                <a:gd name="T36" fmla="*/ 3 w 48"/>
                <a:gd name="T37" fmla="*/ 35 h 106"/>
                <a:gd name="T38" fmla="*/ 5 w 48"/>
                <a:gd name="T39" fmla="*/ 25 h 106"/>
                <a:gd name="T40" fmla="*/ 13 w 48"/>
                <a:gd name="T41" fmla="*/ 17 h 106"/>
                <a:gd name="T42" fmla="*/ 19 w 48"/>
                <a:gd name="T43" fmla="*/ 9 h 106"/>
                <a:gd name="T44" fmla="*/ 30 w 48"/>
                <a:gd name="T45" fmla="*/ 6 h 106"/>
                <a:gd name="T46" fmla="*/ 38 w 48"/>
                <a:gd name="T47" fmla="*/ 0 h 106"/>
                <a:gd name="T48" fmla="*/ 48 w 48"/>
                <a:gd name="T49" fmla="*/ 0 h 106"/>
                <a:gd name="T50" fmla="*/ 48 w 48"/>
                <a:gd name="T51" fmla="*/ 6 h 106"/>
                <a:gd name="T52" fmla="*/ 48 w 48"/>
                <a:gd name="T53" fmla="*/ 11 h 106"/>
                <a:gd name="T54" fmla="*/ 48 w 48"/>
                <a:gd name="T55" fmla="*/ 19 h 106"/>
                <a:gd name="T56" fmla="*/ 48 w 48"/>
                <a:gd name="T57" fmla="*/ 27 h 106"/>
                <a:gd name="T58" fmla="*/ 38 w 48"/>
                <a:gd name="T59" fmla="*/ 30 h 106"/>
                <a:gd name="T60" fmla="*/ 30 w 48"/>
                <a:gd name="T61" fmla="*/ 35 h 106"/>
                <a:gd name="T62" fmla="*/ 24 w 48"/>
                <a:gd name="T63" fmla="*/ 44 h 106"/>
                <a:gd name="T64" fmla="*/ 24 w 48"/>
                <a:gd name="T65" fmla="*/ 54 h 106"/>
                <a:gd name="T66" fmla="*/ 24 w 48"/>
                <a:gd name="T67" fmla="*/ 54 h 1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" h="106">
                  <a:moveTo>
                    <a:pt x="24" y="54"/>
                  </a:moveTo>
                  <a:lnTo>
                    <a:pt x="24" y="62"/>
                  </a:lnTo>
                  <a:lnTo>
                    <a:pt x="30" y="73"/>
                  </a:lnTo>
                  <a:lnTo>
                    <a:pt x="38" y="79"/>
                  </a:lnTo>
                  <a:lnTo>
                    <a:pt x="48" y="79"/>
                  </a:lnTo>
                  <a:lnTo>
                    <a:pt x="48" y="87"/>
                  </a:lnTo>
                  <a:lnTo>
                    <a:pt x="48" y="95"/>
                  </a:lnTo>
                  <a:lnTo>
                    <a:pt x="48" y="100"/>
                  </a:lnTo>
                  <a:lnTo>
                    <a:pt x="48" y="106"/>
                  </a:lnTo>
                  <a:lnTo>
                    <a:pt x="38" y="106"/>
                  </a:lnTo>
                  <a:lnTo>
                    <a:pt x="30" y="100"/>
                  </a:lnTo>
                  <a:lnTo>
                    <a:pt x="19" y="95"/>
                  </a:lnTo>
                  <a:lnTo>
                    <a:pt x="13" y="89"/>
                  </a:lnTo>
                  <a:lnTo>
                    <a:pt x="5" y="81"/>
                  </a:lnTo>
                  <a:lnTo>
                    <a:pt x="3" y="73"/>
                  </a:lnTo>
                  <a:lnTo>
                    <a:pt x="0" y="62"/>
                  </a:lnTo>
                  <a:lnTo>
                    <a:pt x="0" y="54"/>
                  </a:lnTo>
                  <a:lnTo>
                    <a:pt x="0" y="44"/>
                  </a:lnTo>
                  <a:lnTo>
                    <a:pt x="3" y="35"/>
                  </a:lnTo>
                  <a:lnTo>
                    <a:pt x="5" y="25"/>
                  </a:lnTo>
                  <a:lnTo>
                    <a:pt x="13" y="17"/>
                  </a:lnTo>
                  <a:lnTo>
                    <a:pt x="19" y="9"/>
                  </a:lnTo>
                  <a:lnTo>
                    <a:pt x="30" y="6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6"/>
                  </a:lnTo>
                  <a:lnTo>
                    <a:pt x="48" y="11"/>
                  </a:lnTo>
                  <a:lnTo>
                    <a:pt x="48" y="19"/>
                  </a:lnTo>
                  <a:lnTo>
                    <a:pt x="48" y="27"/>
                  </a:lnTo>
                  <a:lnTo>
                    <a:pt x="38" y="30"/>
                  </a:lnTo>
                  <a:lnTo>
                    <a:pt x="30" y="35"/>
                  </a:lnTo>
                  <a:lnTo>
                    <a:pt x="24" y="44"/>
                  </a:lnTo>
                  <a:lnTo>
                    <a:pt x="24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3" name="Freeform 120"/>
            <p:cNvSpPr>
              <a:spLocks/>
            </p:cNvSpPr>
            <p:nvPr/>
          </p:nvSpPr>
          <p:spPr bwMode="auto">
            <a:xfrm>
              <a:off x="4359" y="1855"/>
              <a:ext cx="68" cy="121"/>
            </a:xfrm>
            <a:custGeom>
              <a:avLst/>
              <a:gdLst>
                <a:gd name="T0" fmla="*/ 0 w 68"/>
                <a:gd name="T1" fmla="*/ 30 h 121"/>
                <a:gd name="T2" fmla="*/ 0 w 68"/>
                <a:gd name="T3" fmla="*/ 22 h 121"/>
                <a:gd name="T4" fmla="*/ 0 w 68"/>
                <a:gd name="T5" fmla="*/ 13 h 121"/>
                <a:gd name="T6" fmla="*/ 0 w 68"/>
                <a:gd name="T7" fmla="*/ 5 h 121"/>
                <a:gd name="T8" fmla="*/ 0 w 68"/>
                <a:gd name="T9" fmla="*/ 0 h 121"/>
                <a:gd name="T10" fmla="*/ 3 w 68"/>
                <a:gd name="T11" fmla="*/ 0 h 121"/>
                <a:gd name="T12" fmla="*/ 8 w 68"/>
                <a:gd name="T13" fmla="*/ 0 h 121"/>
                <a:gd name="T14" fmla="*/ 14 w 68"/>
                <a:gd name="T15" fmla="*/ 0 h 121"/>
                <a:gd name="T16" fmla="*/ 19 w 68"/>
                <a:gd name="T17" fmla="*/ 3 h 121"/>
                <a:gd name="T18" fmla="*/ 27 w 68"/>
                <a:gd name="T19" fmla="*/ 5 h 121"/>
                <a:gd name="T20" fmla="*/ 33 w 68"/>
                <a:gd name="T21" fmla="*/ 8 h 121"/>
                <a:gd name="T22" fmla="*/ 38 w 68"/>
                <a:gd name="T23" fmla="*/ 11 h 121"/>
                <a:gd name="T24" fmla="*/ 43 w 68"/>
                <a:gd name="T25" fmla="*/ 13 h 121"/>
                <a:gd name="T26" fmla="*/ 49 w 68"/>
                <a:gd name="T27" fmla="*/ 19 h 121"/>
                <a:gd name="T28" fmla="*/ 57 w 68"/>
                <a:gd name="T29" fmla="*/ 27 h 121"/>
                <a:gd name="T30" fmla="*/ 62 w 68"/>
                <a:gd name="T31" fmla="*/ 35 h 121"/>
                <a:gd name="T32" fmla="*/ 65 w 68"/>
                <a:gd name="T33" fmla="*/ 40 h 121"/>
                <a:gd name="T34" fmla="*/ 68 w 68"/>
                <a:gd name="T35" fmla="*/ 48 h 121"/>
                <a:gd name="T36" fmla="*/ 68 w 68"/>
                <a:gd name="T37" fmla="*/ 54 h 121"/>
                <a:gd name="T38" fmla="*/ 68 w 68"/>
                <a:gd name="T39" fmla="*/ 62 h 121"/>
                <a:gd name="T40" fmla="*/ 68 w 68"/>
                <a:gd name="T41" fmla="*/ 73 h 121"/>
                <a:gd name="T42" fmla="*/ 62 w 68"/>
                <a:gd name="T43" fmla="*/ 84 h 121"/>
                <a:gd name="T44" fmla="*/ 57 w 68"/>
                <a:gd name="T45" fmla="*/ 94 h 121"/>
                <a:gd name="T46" fmla="*/ 49 w 68"/>
                <a:gd name="T47" fmla="*/ 102 h 121"/>
                <a:gd name="T48" fmla="*/ 43 w 68"/>
                <a:gd name="T49" fmla="*/ 108 h 121"/>
                <a:gd name="T50" fmla="*/ 38 w 68"/>
                <a:gd name="T51" fmla="*/ 111 h 121"/>
                <a:gd name="T52" fmla="*/ 33 w 68"/>
                <a:gd name="T53" fmla="*/ 113 h 121"/>
                <a:gd name="T54" fmla="*/ 27 w 68"/>
                <a:gd name="T55" fmla="*/ 116 h 121"/>
                <a:gd name="T56" fmla="*/ 19 w 68"/>
                <a:gd name="T57" fmla="*/ 116 h 121"/>
                <a:gd name="T58" fmla="*/ 14 w 68"/>
                <a:gd name="T59" fmla="*/ 119 h 121"/>
                <a:gd name="T60" fmla="*/ 8 w 68"/>
                <a:gd name="T61" fmla="*/ 121 h 121"/>
                <a:gd name="T62" fmla="*/ 3 w 68"/>
                <a:gd name="T63" fmla="*/ 121 h 121"/>
                <a:gd name="T64" fmla="*/ 0 w 68"/>
                <a:gd name="T65" fmla="*/ 121 h 121"/>
                <a:gd name="T66" fmla="*/ 0 w 68"/>
                <a:gd name="T67" fmla="*/ 113 h 121"/>
                <a:gd name="T68" fmla="*/ 0 w 68"/>
                <a:gd name="T69" fmla="*/ 108 h 121"/>
                <a:gd name="T70" fmla="*/ 0 w 68"/>
                <a:gd name="T71" fmla="*/ 100 h 121"/>
                <a:gd name="T72" fmla="*/ 0 w 68"/>
                <a:gd name="T73" fmla="*/ 92 h 121"/>
                <a:gd name="T74" fmla="*/ 8 w 68"/>
                <a:gd name="T75" fmla="*/ 89 h 121"/>
                <a:gd name="T76" fmla="*/ 14 w 68"/>
                <a:gd name="T77" fmla="*/ 89 h 121"/>
                <a:gd name="T78" fmla="*/ 19 w 68"/>
                <a:gd name="T79" fmla="*/ 84 h 121"/>
                <a:gd name="T80" fmla="*/ 24 w 68"/>
                <a:gd name="T81" fmla="*/ 81 h 121"/>
                <a:gd name="T82" fmla="*/ 30 w 68"/>
                <a:gd name="T83" fmla="*/ 73 h 121"/>
                <a:gd name="T84" fmla="*/ 33 w 68"/>
                <a:gd name="T85" fmla="*/ 62 h 121"/>
                <a:gd name="T86" fmla="*/ 33 w 68"/>
                <a:gd name="T87" fmla="*/ 54 h 121"/>
                <a:gd name="T88" fmla="*/ 30 w 68"/>
                <a:gd name="T89" fmla="*/ 48 h 121"/>
                <a:gd name="T90" fmla="*/ 27 w 68"/>
                <a:gd name="T91" fmla="*/ 43 h 121"/>
                <a:gd name="T92" fmla="*/ 24 w 68"/>
                <a:gd name="T93" fmla="*/ 40 h 121"/>
                <a:gd name="T94" fmla="*/ 19 w 68"/>
                <a:gd name="T95" fmla="*/ 35 h 121"/>
                <a:gd name="T96" fmla="*/ 14 w 68"/>
                <a:gd name="T97" fmla="*/ 32 h 121"/>
                <a:gd name="T98" fmla="*/ 8 w 68"/>
                <a:gd name="T99" fmla="*/ 30 h 121"/>
                <a:gd name="T100" fmla="*/ 0 w 68"/>
                <a:gd name="T101" fmla="*/ 30 h 121"/>
                <a:gd name="T102" fmla="*/ 0 w 68"/>
                <a:gd name="T103" fmla="*/ 30 h 1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8" h="121">
                  <a:moveTo>
                    <a:pt x="0" y="30"/>
                  </a:moveTo>
                  <a:lnTo>
                    <a:pt x="0" y="22"/>
                  </a:lnTo>
                  <a:lnTo>
                    <a:pt x="0" y="13"/>
                  </a:lnTo>
                  <a:lnTo>
                    <a:pt x="0" y="5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7" y="5"/>
                  </a:lnTo>
                  <a:lnTo>
                    <a:pt x="33" y="8"/>
                  </a:lnTo>
                  <a:lnTo>
                    <a:pt x="38" y="11"/>
                  </a:lnTo>
                  <a:lnTo>
                    <a:pt x="43" y="13"/>
                  </a:lnTo>
                  <a:lnTo>
                    <a:pt x="49" y="19"/>
                  </a:lnTo>
                  <a:lnTo>
                    <a:pt x="57" y="27"/>
                  </a:lnTo>
                  <a:lnTo>
                    <a:pt x="62" y="35"/>
                  </a:lnTo>
                  <a:lnTo>
                    <a:pt x="65" y="40"/>
                  </a:lnTo>
                  <a:lnTo>
                    <a:pt x="68" y="48"/>
                  </a:lnTo>
                  <a:lnTo>
                    <a:pt x="68" y="54"/>
                  </a:lnTo>
                  <a:lnTo>
                    <a:pt x="68" y="62"/>
                  </a:lnTo>
                  <a:lnTo>
                    <a:pt x="68" y="73"/>
                  </a:lnTo>
                  <a:lnTo>
                    <a:pt x="62" y="84"/>
                  </a:lnTo>
                  <a:lnTo>
                    <a:pt x="57" y="94"/>
                  </a:lnTo>
                  <a:lnTo>
                    <a:pt x="49" y="102"/>
                  </a:lnTo>
                  <a:lnTo>
                    <a:pt x="43" y="108"/>
                  </a:lnTo>
                  <a:lnTo>
                    <a:pt x="38" y="111"/>
                  </a:lnTo>
                  <a:lnTo>
                    <a:pt x="33" y="113"/>
                  </a:lnTo>
                  <a:lnTo>
                    <a:pt x="27" y="116"/>
                  </a:lnTo>
                  <a:lnTo>
                    <a:pt x="19" y="116"/>
                  </a:lnTo>
                  <a:lnTo>
                    <a:pt x="14" y="119"/>
                  </a:lnTo>
                  <a:lnTo>
                    <a:pt x="8" y="121"/>
                  </a:lnTo>
                  <a:lnTo>
                    <a:pt x="3" y="121"/>
                  </a:lnTo>
                  <a:lnTo>
                    <a:pt x="0" y="121"/>
                  </a:lnTo>
                  <a:lnTo>
                    <a:pt x="0" y="113"/>
                  </a:lnTo>
                  <a:lnTo>
                    <a:pt x="0" y="108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8" y="89"/>
                  </a:lnTo>
                  <a:lnTo>
                    <a:pt x="14" y="89"/>
                  </a:lnTo>
                  <a:lnTo>
                    <a:pt x="19" y="84"/>
                  </a:lnTo>
                  <a:lnTo>
                    <a:pt x="24" y="81"/>
                  </a:lnTo>
                  <a:lnTo>
                    <a:pt x="30" y="73"/>
                  </a:lnTo>
                  <a:lnTo>
                    <a:pt x="33" y="62"/>
                  </a:lnTo>
                  <a:lnTo>
                    <a:pt x="33" y="54"/>
                  </a:lnTo>
                  <a:lnTo>
                    <a:pt x="30" y="48"/>
                  </a:lnTo>
                  <a:lnTo>
                    <a:pt x="27" y="43"/>
                  </a:lnTo>
                  <a:lnTo>
                    <a:pt x="24" y="40"/>
                  </a:lnTo>
                  <a:lnTo>
                    <a:pt x="19" y="35"/>
                  </a:lnTo>
                  <a:lnTo>
                    <a:pt x="14" y="32"/>
                  </a:lnTo>
                  <a:lnTo>
                    <a:pt x="8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4" name="Freeform 121"/>
            <p:cNvSpPr>
              <a:spLocks/>
            </p:cNvSpPr>
            <p:nvPr/>
          </p:nvSpPr>
          <p:spPr bwMode="auto">
            <a:xfrm>
              <a:off x="4297" y="1855"/>
              <a:ext cx="62" cy="121"/>
            </a:xfrm>
            <a:custGeom>
              <a:avLst/>
              <a:gdLst>
                <a:gd name="T0" fmla="*/ 33 w 62"/>
                <a:gd name="T1" fmla="*/ 62 h 121"/>
                <a:gd name="T2" fmla="*/ 35 w 62"/>
                <a:gd name="T3" fmla="*/ 70 h 121"/>
                <a:gd name="T4" fmla="*/ 41 w 62"/>
                <a:gd name="T5" fmla="*/ 78 h 121"/>
                <a:gd name="T6" fmla="*/ 43 w 62"/>
                <a:gd name="T7" fmla="*/ 84 h 121"/>
                <a:gd name="T8" fmla="*/ 49 w 62"/>
                <a:gd name="T9" fmla="*/ 86 h 121"/>
                <a:gd name="T10" fmla="*/ 57 w 62"/>
                <a:gd name="T11" fmla="*/ 89 h 121"/>
                <a:gd name="T12" fmla="*/ 62 w 62"/>
                <a:gd name="T13" fmla="*/ 92 h 121"/>
                <a:gd name="T14" fmla="*/ 62 w 62"/>
                <a:gd name="T15" fmla="*/ 100 h 121"/>
                <a:gd name="T16" fmla="*/ 62 w 62"/>
                <a:gd name="T17" fmla="*/ 108 h 121"/>
                <a:gd name="T18" fmla="*/ 62 w 62"/>
                <a:gd name="T19" fmla="*/ 113 h 121"/>
                <a:gd name="T20" fmla="*/ 62 w 62"/>
                <a:gd name="T21" fmla="*/ 121 h 121"/>
                <a:gd name="T22" fmla="*/ 54 w 62"/>
                <a:gd name="T23" fmla="*/ 121 h 121"/>
                <a:gd name="T24" fmla="*/ 49 w 62"/>
                <a:gd name="T25" fmla="*/ 119 h 121"/>
                <a:gd name="T26" fmla="*/ 43 w 62"/>
                <a:gd name="T27" fmla="*/ 116 h 121"/>
                <a:gd name="T28" fmla="*/ 38 w 62"/>
                <a:gd name="T29" fmla="*/ 116 h 121"/>
                <a:gd name="T30" fmla="*/ 27 w 62"/>
                <a:gd name="T31" fmla="*/ 111 h 121"/>
                <a:gd name="T32" fmla="*/ 16 w 62"/>
                <a:gd name="T33" fmla="*/ 102 h 121"/>
                <a:gd name="T34" fmla="*/ 8 w 62"/>
                <a:gd name="T35" fmla="*/ 94 h 121"/>
                <a:gd name="T36" fmla="*/ 3 w 62"/>
                <a:gd name="T37" fmla="*/ 84 h 121"/>
                <a:gd name="T38" fmla="*/ 0 w 62"/>
                <a:gd name="T39" fmla="*/ 73 h 121"/>
                <a:gd name="T40" fmla="*/ 0 w 62"/>
                <a:gd name="T41" fmla="*/ 62 h 121"/>
                <a:gd name="T42" fmla="*/ 0 w 62"/>
                <a:gd name="T43" fmla="*/ 54 h 121"/>
                <a:gd name="T44" fmla="*/ 0 w 62"/>
                <a:gd name="T45" fmla="*/ 48 h 121"/>
                <a:gd name="T46" fmla="*/ 0 w 62"/>
                <a:gd name="T47" fmla="*/ 40 h 121"/>
                <a:gd name="T48" fmla="*/ 3 w 62"/>
                <a:gd name="T49" fmla="*/ 38 h 121"/>
                <a:gd name="T50" fmla="*/ 8 w 62"/>
                <a:gd name="T51" fmla="*/ 27 h 121"/>
                <a:gd name="T52" fmla="*/ 16 w 62"/>
                <a:gd name="T53" fmla="*/ 19 h 121"/>
                <a:gd name="T54" fmla="*/ 27 w 62"/>
                <a:gd name="T55" fmla="*/ 11 h 121"/>
                <a:gd name="T56" fmla="*/ 38 w 62"/>
                <a:gd name="T57" fmla="*/ 5 h 121"/>
                <a:gd name="T58" fmla="*/ 43 w 62"/>
                <a:gd name="T59" fmla="*/ 3 h 121"/>
                <a:gd name="T60" fmla="*/ 49 w 62"/>
                <a:gd name="T61" fmla="*/ 3 h 121"/>
                <a:gd name="T62" fmla="*/ 54 w 62"/>
                <a:gd name="T63" fmla="*/ 0 h 121"/>
                <a:gd name="T64" fmla="*/ 62 w 62"/>
                <a:gd name="T65" fmla="*/ 0 h 121"/>
                <a:gd name="T66" fmla="*/ 62 w 62"/>
                <a:gd name="T67" fmla="*/ 5 h 121"/>
                <a:gd name="T68" fmla="*/ 62 w 62"/>
                <a:gd name="T69" fmla="*/ 13 h 121"/>
                <a:gd name="T70" fmla="*/ 62 w 62"/>
                <a:gd name="T71" fmla="*/ 22 h 121"/>
                <a:gd name="T72" fmla="*/ 62 w 62"/>
                <a:gd name="T73" fmla="*/ 30 h 121"/>
                <a:gd name="T74" fmla="*/ 57 w 62"/>
                <a:gd name="T75" fmla="*/ 30 h 121"/>
                <a:gd name="T76" fmla="*/ 49 w 62"/>
                <a:gd name="T77" fmla="*/ 32 h 121"/>
                <a:gd name="T78" fmla="*/ 43 w 62"/>
                <a:gd name="T79" fmla="*/ 35 h 121"/>
                <a:gd name="T80" fmla="*/ 41 w 62"/>
                <a:gd name="T81" fmla="*/ 40 h 121"/>
                <a:gd name="T82" fmla="*/ 38 w 62"/>
                <a:gd name="T83" fmla="*/ 43 h 121"/>
                <a:gd name="T84" fmla="*/ 35 w 62"/>
                <a:gd name="T85" fmla="*/ 48 h 121"/>
                <a:gd name="T86" fmla="*/ 33 w 62"/>
                <a:gd name="T87" fmla="*/ 54 h 121"/>
                <a:gd name="T88" fmla="*/ 33 w 62"/>
                <a:gd name="T89" fmla="*/ 62 h 121"/>
                <a:gd name="T90" fmla="*/ 33 w 62"/>
                <a:gd name="T91" fmla="*/ 62 h 12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2" h="121">
                  <a:moveTo>
                    <a:pt x="33" y="62"/>
                  </a:moveTo>
                  <a:lnTo>
                    <a:pt x="35" y="70"/>
                  </a:lnTo>
                  <a:lnTo>
                    <a:pt x="41" y="78"/>
                  </a:lnTo>
                  <a:lnTo>
                    <a:pt x="43" y="84"/>
                  </a:lnTo>
                  <a:lnTo>
                    <a:pt x="49" y="86"/>
                  </a:lnTo>
                  <a:lnTo>
                    <a:pt x="57" y="89"/>
                  </a:lnTo>
                  <a:lnTo>
                    <a:pt x="62" y="92"/>
                  </a:lnTo>
                  <a:lnTo>
                    <a:pt x="62" y="100"/>
                  </a:lnTo>
                  <a:lnTo>
                    <a:pt x="62" y="108"/>
                  </a:lnTo>
                  <a:lnTo>
                    <a:pt x="62" y="113"/>
                  </a:lnTo>
                  <a:lnTo>
                    <a:pt x="62" y="121"/>
                  </a:lnTo>
                  <a:lnTo>
                    <a:pt x="54" y="121"/>
                  </a:lnTo>
                  <a:lnTo>
                    <a:pt x="49" y="119"/>
                  </a:lnTo>
                  <a:lnTo>
                    <a:pt x="43" y="116"/>
                  </a:lnTo>
                  <a:lnTo>
                    <a:pt x="38" y="116"/>
                  </a:lnTo>
                  <a:lnTo>
                    <a:pt x="27" y="111"/>
                  </a:lnTo>
                  <a:lnTo>
                    <a:pt x="16" y="102"/>
                  </a:lnTo>
                  <a:lnTo>
                    <a:pt x="8" y="94"/>
                  </a:lnTo>
                  <a:lnTo>
                    <a:pt x="3" y="84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3" y="38"/>
                  </a:lnTo>
                  <a:lnTo>
                    <a:pt x="8" y="27"/>
                  </a:lnTo>
                  <a:lnTo>
                    <a:pt x="16" y="19"/>
                  </a:lnTo>
                  <a:lnTo>
                    <a:pt x="27" y="11"/>
                  </a:lnTo>
                  <a:lnTo>
                    <a:pt x="38" y="5"/>
                  </a:lnTo>
                  <a:lnTo>
                    <a:pt x="43" y="3"/>
                  </a:lnTo>
                  <a:lnTo>
                    <a:pt x="49" y="3"/>
                  </a:lnTo>
                  <a:lnTo>
                    <a:pt x="54" y="0"/>
                  </a:lnTo>
                  <a:lnTo>
                    <a:pt x="62" y="0"/>
                  </a:lnTo>
                  <a:lnTo>
                    <a:pt x="62" y="5"/>
                  </a:lnTo>
                  <a:lnTo>
                    <a:pt x="62" y="13"/>
                  </a:lnTo>
                  <a:lnTo>
                    <a:pt x="62" y="22"/>
                  </a:lnTo>
                  <a:lnTo>
                    <a:pt x="62" y="30"/>
                  </a:lnTo>
                  <a:lnTo>
                    <a:pt x="57" y="30"/>
                  </a:lnTo>
                  <a:lnTo>
                    <a:pt x="49" y="32"/>
                  </a:lnTo>
                  <a:lnTo>
                    <a:pt x="43" y="35"/>
                  </a:lnTo>
                  <a:lnTo>
                    <a:pt x="41" y="40"/>
                  </a:lnTo>
                  <a:lnTo>
                    <a:pt x="38" y="43"/>
                  </a:lnTo>
                  <a:lnTo>
                    <a:pt x="35" y="48"/>
                  </a:lnTo>
                  <a:lnTo>
                    <a:pt x="33" y="54"/>
                  </a:lnTo>
                  <a:lnTo>
                    <a:pt x="33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5" name="Freeform 122"/>
            <p:cNvSpPr>
              <a:spLocks/>
            </p:cNvSpPr>
            <p:nvPr/>
          </p:nvSpPr>
          <p:spPr bwMode="auto">
            <a:xfrm>
              <a:off x="3477" y="1553"/>
              <a:ext cx="54" cy="108"/>
            </a:xfrm>
            <a:custGeom>
              <a:avLst/>
              <a:gdLst>
                <a:gd name="T0" fmla="*/ 0 w 54"/>
                <a:gd name="T1" fmla="*/ 27 h 108"/>
                <a:gd name="T2" fmla="*/ 0 w 54"/>
                <a:gd name="T3" fmla="*/ 19 h 108"/>
                <a:gd name="T4" fmla="*/ 0 w 54"/>
                <a:gd name="T5" fmla="*/ 13 h 108"/>
                <a:gd name="T6" fmla="*/ 0 w 54"/>
                <a:gd name="T7" fmla="*/ 5 h 108"/>
                <a:gd name="T8" fmla="*/ 0 w 54"/>
                <a:gd name="T9" fmla="*/ 0 h 108"/>
                <a:gd name="T10" fmla="*/ 0 w 54"/>
                <a:gd name="T11" fmla="*/ 0 h 108"/>
                <a:gd name="T12" fmla="*/ 0 w 54"/>
                <a:gd name="T13" fmla="*/ 0 h 108"/>
                <a:gd name="T14" fmla="*/ 11 w 54"/>
                <a:gd name="T15" fmla="*/ 0 h 108"/>
                <a:gd name="T16" fmla="*/ 22 w 54"/>
                <a:gd name="T17" fmla="*/ 3 h 108"/>
                <a:gd name="T18" fmla="*/ 30 w 54"/>
                <a:gd name="T19" fmla="*/ 8 h 108"/>
                <a:gd name="T20" fmla="*/ 38 w 54"/>
                <a:gd name="T21" fmla="*/ 16 h 108"/>
                <a:gd name="T22" fmla="*/ 44 w 54"/>
                <a:gd name="T23" fmla="*/ 24 h 108"/>
                <a:gd name="T24" fmla="*/ 52 w 54"/>
                <a:gd name="T25" fmla="*/ 32 h 108"/>
                <a:gd name="T26" fmla="*/ 52 w 54"/>
                <a:gd name="T27" fmla="*/ 43 h 108"/>
                <a:gd name="T28" fmla="*/ 54 w 54"/>
                <a:gd name="T29" fmla="*/ 54 h 108"/>
                <a:gd name="T30" fmla="*/ 52 w 54"/>
                <a:gd name="T31" fmla="*/ 65 h 108"/>
                <a:gd name="T32" fmla="*/ 52 w 54"/>
                <a:gd name="T33" fmla="*/ 75 h 108"/>
                <a:gd name="T34" fmla="*/ 44 w 54"/>
                <a:gd name="T35" fmla="*/ 84 h 108"/>
                <a:gd name="T36" fmla="*/ 38 w 54"/>
                <a:gd name="T37" fmla="*/ 92 h 108"/>
                <a:gd name="T38" fmla="*/ 30 w 54"/>
                <a:gd name="T39" fmla="*/ 97 h 108"/>
                <a:gd name="T40" fmla="*/ 22 w 54"/>
                <a:gd name="T41" fmla="*/ 102 h 108"/>
                <a:gd name="T42" fmla="*/ 11 w 54"/>
                <a:gd name="T43" fmla="*/ 105 h 108"/>
                <a:gd name="T44" fmla="*/ 0 w 54"/>
                <a:gd name="T45" fmla="*/ 108 h 108"/>
                <a:gd name="T46" fmla="*/ 0 w 54"/>
                <a:gd name="T47" fmla="*/ 108 h 108"/>
                <a:gd name="T48" fmla="*/ 0 w 54"/>
                <a:gd name="T49" fmla="*/ 108 h 108"/>
                <a:gd name="T50" fmla="*/ 0 w 54"/>
                <a:gd name="T51" fmla="*/ 102 h 108"/>
                <a:gd name="T52" fmla="*/ 0 w 54"/>
                <a:gd name="T53" fmla="*/ 94 h 108"/>
                <a:gd name="T54" fmla="*/ 0 w 54"/>
                <a:gd name="T55" fmla="*/ 86 h 108"/>
                <a:gd name="T56" fmla="*/ 0 w 54"/>
                <a:gd name="T57" fmla="*/ 78 h 108"/>
                <a:gd name="T58" fmla="*/ 0 w 54"/>
                <a:gd name="T59" fmla="*/ 78 h 108"/>
                <a:gd name="T60" fmla="*/ 11 w 54"/>
                <a:gd name="T61" fmla="*/ 78 h 108"/>
                <a:gd name="T62" fmla="*/ 19 w 54"/>
                <a:gd name="T63" fmla="*/ 73 h 108"/>
                <a:gd name="T64" fmla="*/ 25 w 54"/>
                <a:gd name="T65" fmla="*/ 65 h 108"/>
                <a:gd name="T66" fmla="*/ 27 w 54"/>
                <a:gd name="T67" fmla="*/ 54 h 108"/>
                <a:gd name="T68" fmla="*/ 25 w 54"/>
                <a:gd name="T69" fmla="*/ 48 h 108"/>
                <a:gd name="T70" fmla="*/ 25 w 54"/>
                <a:gd name="T71" fmla="*/ 43 h 108"/>
                <a:gd name="T72" fmla="*/ 22 w 54"/>
                <a:gd name="T73" fmla="*/ 38 h 108"/>
                <a:gd name="T74" fmla="*/ 19 w 54"/>
                <a:gd name="T75" fmla="*/ 35 h 108"/>
                <a:gd name="T76" fmla="*/ 11 w 54"/>
                <a:gd name="T77" fmla="*/ 30 h 108"/>
                <a:gd name="T78" fmla="*/ 0 w 54"/>
                <a:gd name="T79" fmla="*/ 27 h 108"/>
                <a:gd name="T80" fmla="*/ 0 w 54"/>
                <a:gd name="T81" fmla="*/ 27 h 108"/>
                <a:gd name="T82" fmla="*/ 0 w 54"/>
                <a:gd name="T83" fmla="*/ 27 h 1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" h="108">
                  <a:moveTo>
                    <a:pt x="0" y="27"/>
                  </a:moveTo>
                  <a:lnTo>
                    <a:pt x="0" y="19"/>
                  </a:lnTo>
                  <a:lnTo>
                    <a:pt x="0" y="13"/>
                  </a:lnTo>
                  <a:lnTo>
                    <a:pt x="0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2" y="3"/>
                  </a:lnTo>
                  <a:lnTo>
                    <a:pt x="30" y="8"/>
                  </a:lnTo>
                  <a:lnTo>
                    <a:pt x="38" y="16"/>
                  </a:lnTo>
                  <a:lnTo>
                    <a:pt x="44" y="24"/>
                  </a:lnTo>
                  <a:lnTo>
                    <a:pt x="52" y="32"/>
                  </a:lnTo>
                  <a:lnTo>
                    <a:pt x="52" y="43"/>
                  </a:lnTo>
                  <a:lnTo>
                    <a:pt x="54" y="54"/>
                  </a:lnTo>
                  <a:lnTo>
                    <a:pt x="52" y="65"/>
                  </a:lnTo>
                  <a:lnTo>
                    <a:pt x="52" y="75"/>
                  </a:lnTo>
                  <a:lnTo>
                    <a:pt x="44" y="84"/>
                  </a:lnTo>
                  <a:lnTo>
                    <a:pt x="38" y="92"/>
                  </a:lnTo>
                  <a:lnTo>
                    <a:pt x="30" y="97"/>
                  </a:lnTo>
                  <a:lnTo>
                    <a:pt x="22" y="102"/>
                  </a:lnTo>
                  <a:lnTo>
                    <a:pt x="11" y="105"/>
                  </a:lnTo>
                  <a:lnTo>
                    <a:pt x="0" y="108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11" y="78"/>
                  </a:lnTo>
                  <a:lnTo>
                    <a:pt x="19" y="73"/>
                  </a:lnTo>
                  <a:lnTo>
                    <a:pt x="25" y="65"/>
                  </a:lnTo>
                  <a:lnTo>
                    <a:pt x="27" y="54"/>
                  </a:lnTo>
                  <a:lnTo>
                    <a:pt x="25" y="48"/>
                  </a:lnTo>
                  <a:lnTo>
                    <a:pt x="25" y="43"/>
                  </a:lnTo>
                  <a:lnTo>
                    <a:pt x="22" y="38"/>
                  </a:lnTo>
                  <a:lnTo>
                    <a:pt x="19" y="35"/>
                  </a:lnTo>
                  <a:lnTo>
                    <a:pt x="11" y="3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6" name="Freeform 123"/>
            <p:cNvSpPr>
              <a:spLocks/>
            </p:cNvSpPr>
            <p:nvPr/>
          </p:nvSpPr>
          <p:spPr bwMode="auto">
            <a:xfrm>
              <a:off x="3426" y="1553"/>
              <a:ext cx="51" cy="108"/>
            </a:xfrm>
            <a:custGeom>
              <a:avLst/>
              <a:gdLst>
                <a:gd name="T0" fmla="*/ 27 w 51"/>
                <a:gd name="T1" fmla="*/ 54 h 108"/>
                <a:gd name="T2" fmla="*/ 30 w 51"/>
                <a:gd name="T3" fmla="*/ 65 h 108"/>
                <a:gd name="T4" fmla="*/ 35 w 51"/>
                <a:gd name="T5" fmla="*/ 73 h 108"/>
                <a:gd name="T6" fmla="*/ 41 w 51"/>
                <a:gd name="T7" fmla="*/ 78 h 108"/>
                <a:gd name="T8" fmla="*/ 51 w 51"/>
                <a:gd name="T9" fmla="*/ 78 h 108"/>
                <a:gd name="T10" fmla="*/ 51 w 51"/>
                <a:gd name="T11" fmla="*/ 86 h 108"/>
                <a:gd name="T12" fmla="*/ 51 w 51"/>
                <a:gd name="T13" fmla="*/ 94 h 108"/>
                <a:gd name="T14" fmla="*/ 51 w 51"/>
                <a:gd name="T15" fmla="*/ 102 h 108"/>
                <a:gd name="T16" fmla="*/ 51 w 51"/>
                <a:gd name="T17" fmla="*/ 108 h 108"/>
                <a:gd name="T18" fmla="*/ 41 w 51"/>
                <a:gd name="T19" fmla="*/ 105 h 108"/>
                <a:gd name="T20" fmla="*/ 30 w 51"/>
                <a:gd name="T21" fmla="*/ 102 h 108"/>
                <a:gd name="T22" fmla="*/ 22 w 51"/>
                <a:gd name="T23" fmla="*/ 97 h 108"/>
                <a:gd name="T24" fmla="*/ 16 w 51"/>
                <a:gd name="T25" fmla="*/ 92 h 108"/>
                <a:gd name="T26" fmla="*/ 8 w 51"/>
                <a:gd name="T27" fmla="*/ 84 h 108"/>
                <a:gd name="T28" fmla="*/ 3 w 51"/>
                <a:gd name="T29" fmla="*/ 75 h 108"/>
                <a:gd name="T30" fmla="*/ 0 w 51"/>
                <a:gd name="T31" fmla="*/ 65 h 108"/>
                <a:gd name="T32" fmla="*/ 0 w 51"/>
                <a:gd name="T33" fmla="*/ 54 h 108"/>
                <a:gd name="T34" fmla="*/ 0 w 51"/>
                <a:gd name="T35" fmla="*/ 43 h 108"/>
                <a:gd name="T36" fmla="*/ 3 w 51"/>
                <a:gd name="T37" fmla="*/ 32 h 108"/>
                <a:gd name="T38" fmla="*/ 8 w 51"/>
                <a:gd name="T39" fmla="*/ 24 h 108"/>
                <a:gd name="T40" fmla="*/ 16 w 51"/>
                <a:gd name="T41" fmla="*/ 16 h 108"/>
                <a:gd name="T42" fmla="*/ 22 w 51"/>
                <a:gd name="T43" fmla="*/ 8 h 108"/>
                <a:gd name="T44" fmla="*/ 30 w 51"/>
                <a:gd name="T45" fmla="*/ 5 h 108"/>
                <a:gd name="T46" fmla="*/ 41 w 51"/>
                <a:gd name="T47" fmla="*/ 0 h 108"/>
                <a:gd name="T48" fmla="*/ 51 w 51"/>
                <a:gd name="T49" fmla="*/ 0 h 108"/>
                <a:gd name="T50" fmla="*/ 51 w 51"/>
                <a:gd name="T51" fmla="*/ 5 h 108"/>
                <a:gd name="T52" fmla="*/ 51 w 51"/>
                <a:gd name="T53" fmla="*/ 13 h 108"/>
                <a:gd name="T54" fmla="*/ 51 w 51"/>
                <a:gd name="T55" fmla="*/ 19 h 108"/>
                <a:gd name="T56" fmla="*/ 51 w 51"/>
                <a:gd name="T57" fmla="*/ 27 h 108"/>
                <a:gd name="T58" fmla="*/ 41 w 51"/>
                <a:gd name="T59" fmla="*/ 30 h 108"/>
                <a:gd name="T60" fmla="*/ 35 w 51"/>
                <a:gd name="T61" fmla="*/ 38 h 108"/>
                <a:gd name="T62" fmla="*/ 30 w 51"/>
                <a:gd name="T63" fmla="*/ 43 h 108"/>
                <a:gd name="T64" fmla="*/ 27 w 51"/>
                <a:gd name="T65" fmla="*/ 54 h 108"/>
                <a:gd name="T66" fmla="*/ 27 w 51"/>
                <a:gd name="T67" fmla="*/ 54 h 1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1" h="108">
                  <a:moveTo>
                    <a:pt x="27" y="54"/>
                  </a:moveTo>
                  <a:lnTo>
                    <a:pt x="30" y="65"/>
                  </a:lnTo>
                  <a:lnTo>
                    <a:pt x="35" y="73"/>
                  </a:lnTo>
                  <a:lnTo>
                    <a:pt x="41" y="78"/>
                  </a:lnTo>
                  <a:lnTo>
                    <a:pt x="51" y="78"/>
                  </a:lnTo>
                  <a:lnTo>
                    <a:pt x="51" y="86"/>
                  </a:lnTo>
                  <a:lnTo>
                    <a:pt x="51" y="94"/>
                  </a:lnTo>
                  <a:lnTo>
                    <a:pt x="51" y="102"/>
                  </a:lnTo>
                  <a:lnTo>
                    <a:pt x="51" y="108"/>
                  </a:lnTo>
                  <a:lnTo>
                    <a:pt x="41" y="105"/>
                  </a:lnTo>
                  <a:lnTo>
                    <a:pt x="30" y="102"/>
                  </a:lnTo>
                  <a:lnTo>
                    <a:pt x="22" y="97"/>
                  </a:lnTo>
                  <a:lnTo>
                    <a:pt x="16" y="92"/>
                  </a:lnTo>
                  <a:lnTo>
                    <a:pt x="8" y="84"/>
                  </a:lnTo>
                  <a:lnTo>
                    <a:pt x="3" y="75"/>
                  </a:lnTo>
                  <a:lnTo>
                    <a:pt x="0" y="65"/>
                  </a:lnTo>
                  <a:lnTo>
                    <a:pt x="0" y="54"/>
                  </a:lnTo>
                  <a:lnTo>
                    <a:pt x="0" y="43"/>
                  </a:lnTo>
                  <a:lnTo>
                    <a:pt x="3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8"/>
                  </a:lnTo>
                  <a:lnTo>
                    <a:pt x="30" y="5"/>
                  </a:lnTo>
                  <a:lnTo>
                    <a:pt x="41" y="0"/>
                  </a:lnTo>
                  <a:lnTo>
                    <a:pt x="51" y="0"/>
                  </a:lnTo>
                  <a:lnTo>
                    <a:pt x="51" y="5"/>
                  </a:lnTo>
                  <a:lnTo>
                    <a:pt x="51" y="13"/>
                  </a:lnTo>
                  <a:lnTo>
                    <a:pt x="51" y="19"/>
                  </a:lnTo>
                  <a:lnTo>
                    <a:pt x="51" y="27"/>
                  </a:lnTo>
                  <a:lnTo>
                    <a:pt x="41" y="30"/>
                  </a:lnTo>
                  <a:lnTo>
                    <a:pt x="35" y="38"/>
                  </a:lnTo>
                  <a:lnTo>
                    <a:pt x="30" y="43"/>
                  </a:lnTo>
                  <a:lnTo>
                    <a:pt x="27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7" name="Freeform 124"/>
            <p:cNvSpPr>
              <a:spLocks/>
            </p:cNvSpPr>
            <p:nvPr/>
          </p:nvSpPr>
          <p:spPr bwMode="auto">
            <a:xfrm>
              <a:off x="2504" y="2192"/>
              <a:ext cx="197" cy="1284"/>
            </a:xfrm>
            <a:custGeom>
              <a:avLst/>
              <a:gdLst>
                <a:gd name="T0" fmla="*/ 197 w 197"/>
                <a:gd name="T1" fmla="*/ 51 h 1284"/>
                <a:gd name="T2" fmla="*/ 156 w 197"/>
                <a:gd name="T3" fmla="*/ 140 h 1284"/>
                <a:gd name="T4" fmla="*/ 119 w 197"/>
                <a:gd name="T5" fmla="*/ 291 h 1284"/>
                <a:gd name="T6" fmla="*/ 103 w 197"/>
                <a:gd name="T7" fmla="*/ 399 h 1284"/>
                <a:gd name="T8" fmla="*/ 92 w 197"/>
                <a:gd name="T9" fmla="*/ 512 h 1284"/>
                <a:gd name="T10" fmla="*/ 89 w 197"/>
                <a:gd name="T11" fmla="*/ 666 h 1284"/>
                <a:gd name="T12" fmla="*/ 84 w 197"/>
                <a:gd name="T13" fmla="*/ 798 h 1284"/>
                <a:gd name="T14" fmla="*/ 81 w 197"/>
                <a:gd name="T15" fmla="*/ 906 h 1284"/>
                <a:gd name="T16" fmla="*/ 86 w 197"/>
                <a:gd name="T17" fmla="*/ 968 h 1284"/>
                <a:gd name="T18" fmla="*/ 86 w 197"/>
                <a:gd name="T19" fmla="*/ 1033 h 1284"/>
                <a:gd name="T20" fmla="*/ 94 w 197"/>
                <a:gd name="T21" fmla="*/ 1192 h 1284"/>
                <a:gd name="T22" fmla="*/ 97 w 197"/>
                <a:gd name="T23" fmla="*/ 1259 h 1284"/>
                <a:gd name="T24" fmla="*/ 81 w 197"/>
                <a:gd name="T25" fmla="*/ 1276 h 1284"/>
                <a:gd name="T26" fmla="*/ 54 w 197"/>
                <a:gd name="T27" fmla="*/ 1284 h 1284"/>
                <a:gd name="T28" fmla="*/ 32 w 197"/>
                <a:gd name="T29" fmla="*/ 1276 h 1284"/>
                <a:gd name="T30" fmla="*/ 16 w 197"/>
                <a:gd name="T31" fmla="*/ 1257 h 1284"/>
                <a:gd name="T32" fmla="*/ 11 w 197"/>
                <a:gd name="T33" fmla="*/ 1192 h 1284"/>
                <a:gd name="T34" fmla="*/ 5 w 197"/>
                <a:gd name="T35" fmla="*/ 1103 h 1284"/>
                <a:gd name="T36" fmla="*/ 0 w 197"/>
                <a:gd name="T37" fmla="*/ 1003 h 1284"/>
                <a:gd name="T38" fmla="*/ 0 w 197"/>
                <a:gd name="T39" fmla="*/ 890 h 1284"/>
                <a:gd name="T40" fmla="*/ 0 w 197"/>
                <a:gd name="T41" fmla="*/ 760 h 1284"/>
                <a:gd name="T42" fmla="*/ 0 w 197"/>
                <a:gd name="T43" fmla="*/ 626 h 1284"/>
                <a:gd name="T44" fmla="*/ 11 w 197"/>
                <a:gd name="T45" fmla="*/ 483 h 1284"/>
                <a:gd name="T46" fmla="*/ 30 w 197"/>
                <a:gd name="T47" fmla="*/ 340 h 1284"/>
                <a:gd name="T48" fmla="*/ 54 w 197"/>
                <a:gd name="T49" fmla="*/ 202 h 1284"/>
                <a:gd name="T50" fmla="*/ 81 w 197"/>
                <a:gd name="T51" fmla="*/ 103 h 1284"/>
                <a:gd name="T52" fmla="*/ 119 w 197"/>
                <a:gd name="T53" fmla="*/ 0 h 1284"/>
                <a:gd name="T54" fmla="*/ 135 w 197"/>
                <a:gd name="T55" fmla="*/ 40 h 1284"/>
                <a:gd name="T56" fmla="*/ 108 w 197"/>
                <a:gd name="T57" fmla="*/ 127 h 1284"/>
                <a:gd name="T58" fmla="*/ 89 w 197"/>
                <a:gd name="T59" fmla="*/ 183 h 1284"/>
                <a:gd name="T60" fmla="*/ 65 w 197"/>
                <a:gd name="T61" fmla="*/ 318 h 1284"/>
                <a:gd name="T62" fmla="*/ 51 w 197"/>
                <a:gd name="T63" fmla="*/ 402 h 1284"/>
                <a:gd name="T64" fmla="*/ 43 w 197"/>
                <a:gd name="T65" fmla="*/ 512 h 1284"/>
                <a:gd name="T66" fmla="*/ 35 w 197"/>
                <a:gd name="T67" fmla="*/ 626 h 1284"/>
                <a:gd name="T68" fmla="*/ 32 w 197"/>
                <a:gd name="T69" fmla="*/ 750 h 1284"/>
                <a:gd name="T70" fmla="*/ 32 w 197"/>
                <a:gd name="T71" fmla="*/ 963 h 1284"/>
                <a:gd name="T72" fmla="*/ 43 w 197"/>
                <a:gd name="T73" fmla="*/ 1222 h 1284"/>
                <a:gd name="T74" fmla="*/ 46 w 197"/>
                <a:gd name="T75" fmla="*/ 1241 h 1284"/>
                <a:gd name="T76" fmla="*/ 65 w 197"/>
                <a:gd name="T77" fmla="*/ 1249 h 1284"/>
                <a:gd name="T78" fmla="*/ 59 w 197"/>
                <a:gd name="T79" fmla="*/ 1135 h 1284"/>
                <a:gd name="T80" fmla="*/ 51 w 197"/>
                <a:gd name="T81" fmla="*/ 882 h 1284"/>
                <a:gd name="T82" fmla="*/ 54 w 197"/>
                <a:gd name="T83" fmla="*/ 744 h 1284"/>
                <a:gd name="T84" fmla="*/ 59 w 197"/>
                <a:gd name="T85" fmla="*/ 620 h 1284"/>
                <a:gd name="T86" fmla="*/ 62 w 197"/>
                <a:gd name="T87" fmla="*/ 534 h 1284"/>
                <a:gd name="T88" fmla="*/ 70 w 197"/>
                <a:gd name="T89" fmla="*/ 426 h 1284"/>
                <a:gd name="T90" fmla="*/ 89 w 197"/>
                <a:gd name="T91" fmla="*/ 286 h 1284"/>
                <a:gd name="T92" fmla="*/ 116 w 197"/>
                <a:gd name="T93" fmla="*/ 167 h 1284"/>
                <a:gd name="T94" fmla="*/ 156 w 197"/>
                <a:gd name="T95" fmla="*/ 46 h 1284"/>
                <a:gd name="T96" fmla="*/ 197 w 197"/>
                <a:gd name="T97" fmla="*/ 51 h 1284"/>
                <a:gd name="T98" fmla="*/ 197 w 197"/>
                <a:gd name="T99" fmla="*/ 51 h 128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7" h="1284">
                  <a:moveTo>
                    <a:pt x="197" y="51"/>
                  </a:moveTo>
                  <a:lnTo>
                    <a:pt x="156" y="140"/>
                  </a:lnTo>
                  <a:lnTo>
                    <a:pt x="119" y="291"/>
                  </a:lnTo>
                  <a:lnTo>
                    <a:pt x="103" y="399"/>
                  </a:lnTo>
                  <a:lnTo>
                    <a:pt x="92" y="512"/>
                  </a:lnTo>
                  <a:lnTo>
                    <a:pt x="89" y="666"/>
                  </a:lnTo>
                  <a:lnTo>
                    <a:pt x="84" y="798"/>
                  </a:lnTo>
                  <a:lnTo>
                    <a:pt x="81" y="906"/>
                  </a:lnTo>
                  <a:lnTo>
                    <a:pt x="86" y="968"/>
                  </a:lnTo>
                  <a:lnTo>
                    <a:pt x="86" y="1033"/>
                  </a:lnTo>
                  <a:lnTo>
                    <a:pt x="94" y="1192"/>
                  </a:lnTo>
                  <a:lnTo>
                    <a:pt x="97" y="1259"/>
                  </a:lnTo>
                  <a:lnTo>
                    <a:pt x="81" y="1276"/>
                  </a:lnTo>
                  <a:lnTo>
                    <a:pt x="54" y="1284"/>
                  </a:lnTo>
                  <a:lnTo>
                    <a:pt x="32" y="1276"/>
                  </a:lnTo>
                  <a:lnTo>
                    <a:pt x="16" y="1257"/>
                  </a:lnTo>
                  <a:lnTo>
                    <a:pt x="11" y="1192"/>
                  </a:lnTo>
                  <a:lnTo>
                    <a:pt x="5" y="1103"/>
                  </a:lnTo>
                  <a:lnTo>
                    <a:pt x="0" y="1003"/>
                  </a:lnTo>
                  <a:lnTo>
                    <a:pt x="0" y="890"/>
                  </a:lnTo>
                  <a:lnTo>
                    <a:pt x="0" y="760"/>
                  </a:lnTo>
                  <a:lnTo>
                    <a:pt x="0" y="626"/>
                  </a:lnTo>
                  <a:lnTo>
                    <a:pt x="11" y="483"/>
                  </a:lnTo>
                  <a:lnTo>
                    <a:pt x="30" y="340"/>
                  </a:lnTo>
                  <a:lnTo>
                    <a:pt x="54" y="202"/>
                  </a:lnTo>
                  <a:lnTo>
                    <a:pt x="81" y="103"/>
                  </a:lnTo>
                  <a:lnTo>
                    <a:pt x="119" y="0"/>
                  </a:lnTo>
                  <a:lnTo>
                    <a:pt x="135" y="40"/>
                  </a:lnTo>
                  <a:lnTo>
                    <a:pt x="108" y="127"/>
                  </a:lnTo>
                  <a:lnTo>
                    <a:pt x="89" y="183"/>
                  </a:lnTo>
                  <a:lnTo>
                    <a:pt x="65" y="318"/>
                  </a:lnTo>
                  <a:lnTo>
                    <a:pt x="51" y="402"/>
                  </a:lnTo>
                  <a:lnTo>
                    <a:pt x="43" y="512"/>
                  </a:lnTo>
                  <a:lnTo>
                    <a:pt x="35" y="626"/>
                  </a:lnTo>
                  <a:lnTo>
                    <a:pt x="32" y="750"/>
                  </a:lnTo>
                  <a:lnTo>
                    <a:pt x="32" y="963"/>
                  </a:lnTo>
                  <a:lnTo>
                    <a:pt x="43" y="1222"/>
                  </a:lnTo>
                  <a:lnTo>
                    <a:pt x="46" y="1241"/>
                  </a:lnTo>
                  <a:lnTo>
                    <a:pt x="65" y="1249"/>
                  </a:lnTo>
                  <a:lnTo>
                    <a:pt x="59" y="1135"/>
                  </a:lnTo>
                  <a:lnTo>
                    <a:pt x="51" y="882"/>
                  </a:lnTo>
                  <a:lnTo>
                    <a:pt x="54" y="744"/>
                  </a:lnTo>
                  <a:lnTo>
                    <a:pt x="59" y="620"/>
                  </a:lnTo>
                  <a:lnTo>
                    <a:pt x="62" y="534"/>
                  </a:lnTo>
                  <a:lnTo>
                    <a:pt x="70" y="426"/>
                  </a:lnTo>
                  <a:lnTo>
                    <a:pt x="89" y="286"/>
                  </a:lnTo>
                  <a:lnTo>
                    <a:pt x="116" y="167"/>
                  </a:lnTo>
                  <a:lnTo>
                    <a:pt x="156" y="46"/>
                  </a:lnTo>
                  <a:lnTo>
                    <a:pt x="197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8" name="Freeform 125"/>
            <p:cNvSpPr>
              <a:spLocks/>
            </p:cNvSpPr>
            <p:nvPr/>
          </p:nvSpPr>
          <p:spPr bwMode="auto">
            <a:xfrm>
              <a:off x="1784" y="2143"/>
              <a:ext cx="286" cy="1271"/>
            </a:xfrm>
            <a:custGeom>
              <a:avLst/>
              <a:gdLst>
                <a:gd name="T0" fmla="*/ 0 w 286"/>
                <a:gd name="T1" fmla="*/ 54 h 1271"/>
                <a:gd name="T2" fmla="*/ 49 w 286"/>
                <a:gd name="T3" fmla="*/ 143 h 1271"/>
                <a:gd name="T4" fmla="*/ 97 w 286"/>
                <a:gd name="T5" fmla="*/ 292 h 1271"/>
                <a:gd name="T6" fmla="*/ 124 w 286"/>
                <a:gd name="T7" fmla="*/ 394 h 1271"/>
                <a:gd name="T8" fmla="*/ 146 w 286"/>
                <a:gd name="T9" fmla="*/ 507 h 1271"/>
                <a:gd name="T10" fmla="*/ 162 w 286"/>
                <a:gd name="T11" fmla="*/ 658 h 1271"/>
                <a:gd name="T12" fmla="*/ 178 w 286"/>
                <a:gd name="T13" fmla="*/ 793 h 1271"/>
                <a:gd name="T14" fmla="*/ 189 w 286"/>
                <a:gd name="T15" fmla="*/ 898 h 1271"/>
                <a:gd name="T16" fmla="*/ 189 w 286"/>
                <a:gd name="T17" fmla="*/ 961 h 1271"/>
                <a:gd name="T18" fmla="*/ 194 w 286"/>
                <a:gd name="T19" fmla="*/ 1025 h 1271"/>
                <a:gd name="T20" fmla="*/ 200 w 286"/>
                <a:gd name="T21" fmla="*/ 1184 h 1271"/>
                <a:gd name="T22" fmla="*/ 202 w 286"/>
                <a:gd name="T23" fmla="*/ 1252 h 1271"/>
                <a:gd name="T24" fmla="*/ 219 w 286"/>
                <a:gd name="T25" fmla="*/ 1268 h 1271"/>
                <a:gd name="T26" fmla="*/ 248 w 286"/>
                <a:gd name="T27" fmla="*/ 1271 h 1271"/>
                <a:gd name="T28" fmla="*/ 270 w 286"/>
                <a:gd name="T29" fmla="*/ 1263 h 1271"/>
                <a:gd name="T30" fmla="*/ 286 w 286"/>
                <a:gd name="T31" fmla="*/ 1241 h 1271"/>
                <a:gd name="T32" fmla="*/ 283 w 286"/>
                <a:gd name="T33" fmla="*/ 1174 h 1271"/>
                <a:gd name="T34" fmla="*/ 283 w 286"/>
                <a:gd name="T35" fmla="*/ 1090 h 1271"/>
                <a:gd name="T36" fmla="*/ 281 w 286"/>
                <a:gd name="T37" fmla="*/ 990 h 1271"/>
                <a:gd name="T38" fmla="*/ 270 w 286"/>
                <a:gd name="T39" fmla="*/ 874 h 1271"/>
                <a:gd name="T40" fmla="*/ 259 w 286"/>
                <a:gd name="T41" fmla="*/ 745 h 1271"/>
                <a:gd name="T42" fmla="*/ 243 w 286"/>
                <a:gd name="T43" fmla="*/ 613 h 1271"/>
                <a:gd name="T44" fmla="*/ 221 w 286"/>
                <a:gd name="T45" fmla="*/ 470 h 1271"/>
                <a:gd name="T46" fmla="*/ 194 w 286"/>
                <a:gd name="T47" fmla="*/ 327 h 1271"/>
                <a:gd name="T48" fmla="*/ 159 w 286"/>
                <a:gd name="T49" fmla="*/ 195 h 1271"/>
                <a:gd name="T50" fmla="*/ 121 w 286"/>
                <a:gd name="T51" fmla="*/ 100 h 1271"/>
                <a:gd name="T52" fmla="*/ 73 w 286"/>
                <a:gd name="T53" fmla="*/ 0 h 1271"/>
                <a:gd name="T54" fmla="*/ 62 w 286"/>
                <a:gd name="T55" fmla="*/ 38 h 1271"/>
                <a:gd name="T56" fmla="*/ 95 w 286"/>
                <a:gd name="T57" fmla="*/ 125 h 1271"/>
                <a:gd name="T58" fmla="*/ 119 w 286"/>
                <a:gd name="T59" fmla="*/ 178 h 1271"/>
                <a:gd name="T60" fmla="*/ 157 w 286"/>
                <a:gd name="T61" fmla="*/ 311 h 1271"/>
                <a:gd name="T62" fmla="*/ 178 w 286"/>
                <a:gd name="T63" fmla="*/ 394 h 1271"/>
                <a:gd name="T64" fmla="*/ 194 w 286"/>
                <a:gd name="T65" fmla="*/ 502 h 1271"/>
                <a:gd name="T66" fmla="*/ 210 w 286"/>
                <a:gd name="T67" fmla="*/ 615 h 1271"/>
                <a:gd name="T68" fmla="*/ 224 w 286"/>
                <a:gd name="T69" fmla="*/ 739 h 1271"/>
                <a:gd name="T70" fmla="*/ 240 w 286"/>
                <a:gd name="T71" fmla="*/ 950 h 1271"/>
                <a:gd name="T72" fmla="*/ 254 w 286"/>
                <a:gd name="T73" fmla="*/ 1209 h 1271"/>
                <a:gd name="T74" fmla="*/ 254 w 286"/>
                <a:gd name="T75" fmla="*/ 1230 h 1271"/>
                <a:gd name="T76" fmla="*/ 232 w 286"/>
                <a:gd name="T77" fmla="*/ 1236 h 1271"/>
                <a:gd name="T78" fmla="*/ 229 w 286"/>
                <a:gd name="T79" fmla="*/ 1125 h 1271"/>
                <a:gd name="T80" fmla="*/ 219 w 286"/>
                <a:gd name="T81" fmla="*/ 872 h 1271"/>
                <a:gd name="T82" fmla="*/ 202 w 286"/>
                <a:gd name="T83" fmla="*/ 731 h 1271"/>
                <a:gd name="T84" fmla="*/ 189 w 286"/>
                <a:gd name="T85" fmla="*/ 613 h 1271"/>
                <a:gd name="T86" fmla="*/ 178 w 286"/>
                <a:gd name="T87" fmla="*/ 529 h 1271"/>
                <a:gd name="T88" fmla="*/ 159 w 286"/>
                <a:gd name="T89" fmla="*/ 421 h 1271"/>
                <a:gd name="T90" fmla="*/ 130 w 286"/>
                <a:gd name="T91" fmla="*/ 281 h 1271"/>
                <a:gd name="T92" fmla="*/ 89 w 286"/>
                <a:gd name="T93" fmla="*/ 165 h 1271"/>
                <a:gd name="T94" fmla="*/ 41 w 286"/>
                <a:gd name="T95" fmla="*/ 44 h 1271"/>
                <a:gd name="T96" fmla="*/ 0 w 286"/>
                <a:gd name="T97" fmla="*/ 54 h 1271"/>
                <a:gd name="T98" fmla="*/ 0 w 286"/>
                <a:gd name="T99" fmla="*/ 54 h 12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86" h="1271">
                  <a:moveTo>
                    <a:pt x="0" y="54"/>
                  </a:moveTo>
                  <a:lnTo>
                    <a:pt x="49" y="143"/>
                  </a:lnTo>
                  <a:lnTo>
                    <a:pt x="97" y="292"/>
                  </a:lnTo>
                  <a:lnTo>
                    <a:pt x="124" y="394"/>
                  </a:lnTo>
                  <a:lnTo>
                    <a:pt x="146" y="507"/>
                  </a:lnTo>
                  <a:lnTo>
                    <a:pt x="162" y="658"/>
                  </a:lnTo>
                  <a:lnTo>
                    <a:pt x="178" y="793"/>
                  </a:lnTo>
                  <a:lnTo>
                    <a:pt x="189" y="898"/>
                  </a:lnTo>
                  <a:lnTo>
                    <a:pt x="189" y="961"/>
                  </a:lnTo>
                  <a:lnTo>
                    <a:pt x="194" y="1025"/>
                  </a:lnTo>
                  <a:lnTo>
                    <a:pt x="200" y="1184"/>
                  </a:lnTo>
                  <a:lnTo>
                    <a:pt x="202" y="1252"/>
                  </a:lnTo>
                  <a:lnTo>
                    <a:pt x="219" y="1268"/>
                  </a:lnTo>
                  <a:lnTo>
                    <a:pt x="248" y="1271"/>
                  </a:lnTo>
                  <a:lnTo>
                    <a:pt x="270" y="1263"/>
                  </a:lnTo>
                  <a:lnTo>
                    <a:pt x="286" y="1241"/>
                  </a:lnTo>
                  <a:lnTo>
                    <a:pt x="283" y="1174"/>
                  </a:lnTo>
                  <a:lnTo>
                    <a:pt x="283" y="1090"/>
                  </a:lnTo>
                  <a:lnTo>
                    <a:pt x="281" y="990"/>
                  </a:lnTo>
                  <a:lnTo>
                    <a:pt x="270" y="874"/>
                  </a:lnTo>
                  <a:lnTo>
                    <a:pt x="259" y="745"/>
                  </a:lnTo>
                  <a:lnTo>
                    <a:pt x="243" y="613"/>
                  </a:lnTo>
                  <a:lnTo>
                    <a:pt x="221" y="470"/>
                  </a:lnTo>
                  <a:lnTo>
                    <a:pt x="194" y="327"/>
                  </a:lnTo>
                  <a:lnTo>
                    <a:pt x="159" y="195"/>
                  </a:lnTo>
                  <a:lnTo>
                    <a:pt x="121" y="100"/>
                  </a:lnTo>
                  <a:lnTo>
                    <a:pt x="73" y="0"/>
                  </a:lnTo>
                  <a:lnTo>
                    <a:pt x="62" y="38"/>
                  </a:lnTo>
                  <a:lnTo>
                    <a:pt x="95" y="125"/>
                  </a:lnTo>
                  <a:lnTo>
                    <a:pt x="119" y="178"/>
                  </a:lnTo>
                  <a:lnTo>
                    <a:pt x="157" y="311"/>
                  </a:lnTo>
                  <a:lnTo>
                    <a:pt x="178" y="394"/>
                  </a:lnTo>
                  <a:lnTo>
                    <a:pt x="194" y="502"/>
                  </a:lnTo>
                  <a:lnTo>
                    <a:pt x="210" y="615"/>
                  </a:lnTo>
                  <a:lnTo>
                    <a:pt x="224" y="739"/>
                  </a:lnTo>
                  <a:lnTo>
                    <a:pt x="240" y="950"/>
                  </a:lnTo>
                  <a:lnTo>
                    <a:pt x="254" y="1209"/>
                  </a:lnTo>
                  <a:lnTo>
                    <a:pt x="254" y="1230"/>
                  </a:lnTo>
                  <a:lnTo>
                    <a:pt x="232" y="1236"/>
                  </a:lnTo>
                  <a:lnTo>
                    <a:pt x="229" y="1125"/>
                  </a:lnTo>
                  <a:lnTo>
                    <a:pt x="219" y="872"/>
                  </a:lnTo>
                  <a:lnTo>
                    <a:pt x="202" y="731"/>
                  </a:lnTo>
                  <a:lnTo>
                    <a:pt x="189" y="613"/>
                  </a:lnTo>
                  <a:lnTo>
                    <a:pt x="178" y="529"/>
                  </a:lnTo>
                  <a:lnTo>
                    <a:pt x="159" y="421"/>
                  </a:lnTo>
                  <a:lnTo>
                    <a:pt x="130" y="281"/>
                  </a:lnTo>
                  <a:lnTo>
                    <a:pt x="89" y="165"/>
                  </a:lnTo>
                  <a:lnTo>
                    <a:pt x="41" y="44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29" name="Freeform 126"/>
            <p:cNvSpPr>
              <a:spLocks/>
            </p:cNvSpPr>
            <p:nvPr/>
          </p:nvSpPr>
          <p:spPr bwMode="auto">
            <a:xfrm>
              <a:off x="3944" y="1906"/>
              <a:ext cx="453" cy="1100"/>
            </a:xfrm>
            <a:custGeom>
              <a:avLst/>
              <a:gdLst>
                <a:gd name="T0" fmla="*/ 453 w 453"/>
                <a:gd name="T1" fmla="*/ 57 h 1100"/>
                <a:gd name="T2" fmla="*/ 380 w 453"/>
                <a:gd name="T3" fmla="*/ 124 h 1100"/>
                <a:gd name="T4" fmla="*/ 297 w 453"/>
                <a:gd name="T5" fmla="*/ 248 h 1100"/>
                <a:gd name="T6" fmla="*/ 253 w 453"/>
                <a:gd name="T7" fmla="*/ 337 h 1100"/>
                <a:gd name="T8" fmla="*/ 216 w 453"/>
                <a:gd name="T9" fmla="*/ 432 h 1100"/>
                <a:gd name="T10" fmla="*/ 178 w 453"/>
                <a:gd name="T11" fmla="*/ 561 h 1100"/>
                <a:gd name="T12" fmla="*/ 146 w 453"/>
                <a:gd name="T13" fmla="*/ 677 h 1100"/>
                <a:gd name="T14" fmla="*/ 119 w 453"/>
                <a:gd name="T15" fmla="*/ 774 h 1100"/>
                <a:gd name="T16" fmla="*/ 113 w 453"/>
                <a:gd name="T17" fmla="*/ 825 h 1100"/>
                <a:gd name="T18" fmla="*/ 102 w 453"/>
                <a:gd name="T19" fmla="*/ 885 h 1100"/>
                <a:gd name="T20" fmla="*/ 81 w 453"/>
                <a:gd name="T21" fmla="*/ 1022 h 1100"/>
                <a:gd name="T22" fmla="*/ 73 w 453"/>
                <a:gd name="T23" fmla="*/ 1084 h 1100"/>
                <a:gd name="T24" fmla="*/ 57 w 453"/>
                <a:gd name="T25" fmla="*/ 1098 h 1100"/>
                <a:gd name="T26" fmla="*/ 30 w 453"/>
                <a:gd name="T27" fmla="*/ 1100 h 1100"/>
                <a:gd name="T28" fmla="*/ 11 w 453"/>
                <a:gd name="T29" fmla="*/ 1092 h 1100"/>
                <a:gd name="T30" fmla="*/ 0 w 453"/>
                <a:gd name="T31" fmla="*/ 1073 h 1100"/>
                <a:gd name="T32" fmla="*/ 5 w 453"/>
                <a:gd name="T33" fmla="*/ 1014 h 1100"/>
                <a:gd name="T34" fmla="*/ 11 w 453"/>
                <a:gd name="T35" fmla="*/ 939 h 1100"/>
                <a:gd name="T36" fmla="*/ 24 w 453"/>
                <a:gd name="T37" fmla="*/ 850 h 1100"/>
                <a:gd name="T38" fmla="*/ 43 w 453"/>
                <a:gd name="T39" fmla="*/ 750 h 1100"/>
                <a:gd name="T40" fmla="*/ 65 w 453"/>
                <a:gd name="T41" fmla="*/ 637 h 1100"/>
                <a:gd name="T42" fmla="*/ 94 w 453"/>
                <a:gd name="T43" fmla="*/ 521 h 1100"/>
                <a:gd name="T44" fmla="*/ 140 w 453"/>
                <a:gd name="T45" fmla="*/ 397 h 1100"/>
                <a:gd name="T46" fmla="*/ 189 w 453"/>
                <a:gd name="T47" fmla="*/ 273 h 1100"/>
                <a:gd name="T48" fmla="*/ 248 w 453"/>
                <a:gd name="T49" fmla="*/ 162 h 1100"/>
                <a:gd name="T50" fmla="*/ 305 w 453"/>
                <a:gd name="T51" fmla="*/ 81 h 1100"/>
                <a:gd name="T52" fmla="*/ 380 w 453"/>
                <a:gd name="T53" fmla="*/ 0 h 1100"/>
                <a:gd name="T54" fmla="*/ 386 w 453"/>
                <a:gd name="T55" fmla="*/ 38 h 1100"/>
                <a:gd name="T56" fmla="*/ 332 w 453"/>
                <a:gd name="T57" fmla="*/ 105 h 1100"/>
                <a:gd name="T58" fmla="*/ 294 w 453"/>
                <a:gd name="T59" fmla="*/ 151 h 1100"/>
                <a:gd name="T60" fmla="*/ 232 w 453"/>
                <a:gd name="T61" fmla="*/ 262 h 1100"/>
                <a:gd name="T62" fmla="*/ 197 w 453"/>
                <a:gd name="T63" fmla="*/ 332 h 1100"/>
                <a:gd name="T64" fmla="*/ 162 w 453"/>
                <a:gd name="T65" fmla="*/ 424 h 1100"/>
                <a:gd name="T66" fmla="*/ 129 w 453"/>
                <a:gd name="T67" fmla="*/ 523 h 1100"/>
                <a:gd name="T68" fmla="*/ 100 w 453"/>
                <a:gd name="T69" fmla="*/ 631 h 1100"/>
                <a:gd name="T70" fmla="*/ 62 w 453"/>
                <a:gd name="T71" fmla="*/ 815 h 1100"/>
                <a:gd name="T72" fmla="*/ 30 w 453"/>
                <a:gd name="T73" fmla="*/ 1046 h 1100"/>
                <a:gd name="T74" fmla="*/ 32 w 453"/>
                <a:gd name="T75" fmla="*/ 1065 h 1100"/>
                <a:gd name="T76" fmla="*/ 48 w 453"/>
                <a:gd name="T77" fmla="*/ 1065 h 1100"/>
                <a:gd name="T78" fmla="*/ 59 w 453"/>
                <a:gd name="T79" fmla="*/ 971 h 1100"/>
                <a:gd name="T80" fmla="*/ 94 w 453"/>
                <a:gd name="T81" fmla="*/ 750 h 1100"/>
                <a:gd name="T82" fmla="*/ 124 w 453"/>
                <a:gd name="T83" fmla="*/ 626 h 1100"/>
                <a:gd name="T84" fmla="*/ 156 w 453"/>
                <a:gd name="T85" fmla="*/ 521 h 1100"/>
                <a:gd name="T86" fmla="*/ 178 w 453"/>
                <a:gd name="T87" fmla="*/ 448 h 1100"/>
                <a:gd name="T88" fmla="*/ 213 w 453"/>
                <a:gd name="T89" fmla="*/ 356 h 1100"/>
                <a:gd name="T90" fmla="*/ 267 w 453"/>
                <a:gd name="T91" fmla="*/ 237 h 1100"/>
                <a:gd name="T92" fmla="*/ 332 w 453"/>
                <a:gd name="T93" fmla="*/ 140 h 1100"/>
                <a:gd name="T94" fmla="*/ 410 w 453"/>
                <a:gd name="T95" fmla="*/ 43 h 1100"/>
                <a:gd name="T96" fmla="*/ 453 w 453"/>
                <a:gd name="T97" fmla="*/ 57 h 1100"/>
                <a:gd name="T98" fmla="*/ 453 w 453"/>
                <a:gd name="T99" fmla="*/ 57 h 11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53" h="1100">
                  <a:moveTo>
                    <a:pt x="453" y="57"/>
                  </a:moveTo>
                  <a:lnTo>
                    <a:pt x="380" y="124"/>
                  </a:lnTo>
                  <a:lnTo>
                    <a:pt x="297" y="248"/>
                  </a:lnTo>
                  <a:lnTo>
                    <a:pt x="253" y="337"/>
                  </a:lnTo>
                  <a:lnTo>
                    <a:pt x="216" y="432"/>
                  </a:lnTo>
                  <a:lnTo>
                    <a:pt x="178" y="561"/>
                  </a:lnTo>
                  <a:lnTo>
                    <a:pt x="146" y="677"/>
                  </a:lnTo>
                  <a:lnTo>
                    <a:pt x="119" y="774"/>
                  </a:lnTo>
                  <a:lnTo>
                    <a:pt x="113" y="825"/>
                  </a:lnTo>
                  <a:lnTo>
                    <a:pt x="102" y="885"/>
                  </a:lnTo>
                  <a:lnTo>
                    <a:pt x="81" y="1022"/>
                  </a:lnTo>
                  <a:lnTo>
                    <a:pt x="73" y="1084"/>
                  </a:lnTo>
                  <a:lnTo>
                    <a:pt x="57" y="1098"/>
                  </a:lnTo>
                  <a:lnTo>
                    <a:pt x="30" y="1100"/>
                  </a:lnTo>
                  <a:lnTo>
                    <a:pt x="11" y="1092"/>
                  </a:lnTo>
                  <a:lnTo>
                    <a:pt x="0" y="1073"/>
                  </a:lnTo>
                  <a:lnTo>
                    <a:pt x="5" y="1014"/>
                  </a:lnTo>
                  <a:lnTo>
                    <a:pt x="11" y="939"/>
                  </a:lnTo>
                  <a:lnTo>
                    <a:pt x="24" y="850"/>
                  </a:lnTo>
                  <a:lnTo>
                    <a:pt x="43" y="750"/>
                  </a:lnTo>
                  <a:lnTo>
                    <a:pt x="65" y="637"/>
                  </a:lnTo>
                  <a:lnTo>
                    <a:pt x="94" y="521"/>
                  </a:lnTo>
                  <a:lnTo>
                    <a:pt x="140" y="397"/>
                  </a:lnTo>
                  <a:lnTo>
                    <a:pt x="189" y="273"/>
                  </a:lnTo>
                  <a:lnTo>
                    <a:pt x="248" y="162"/>
                  </a:lnTo>
                  <a:lnTo>
                    <a:pt x="305" y="81"/>
                  </a:lnTo>
                  <a:lnTo>
                    <a:pt x="380" y="0"/>
                  </a:lnTo>
                  <a:lnTo>
                    <a:pt x="386" y="38"/>
                  </a:lnTo>
                  <a:lnTo>
                    <a:pt x="332" y="105"/>
                  </a:lnTo>
                  <a:lnTo>
                    <a:pt x="294" y="151"/>
                  </a:lnTo>
                  <a:lnTo>
                    <a:pt x="232" y="262"/>
                  </a:lnTo>
                  <a:lnTo>
                    <a:pt x="197" y="332"/>
                  </a:lnTo>
                  <a:lnTo>
                    <a:pt x="162" y="424"/>
                  </a:lnTo>
                  <a:lnTo>
                    <a:pt x="129" y="523"/>
                  </a:lnTo>
                  <a:lnTo>
                    <a:pt x="100" y="631"/>
                  </a:lnTo>
                  <a:lnTo>
                    <a:pt x="62" y="815"/>
                  </a:lnTo>
                  <a:lnTo>
                    <a:pt x="30" y="1046"/>
                  </a:lnTo>
                  <a:lnTo>
                    <a:pt x="32" y="1065"/>
                  </a:lnTo>
                  <a:lnTo>
                    <a:pt x="48" y="1065"/>
                  </a:lnTo>
                  <a:lnTo>
                    <a:pt x="59" y="971"/>
                  </a:lnTo>
                  <a:lnTo>
                    <a:pt x="94" y="750"/>
                  </a:lnTo>
                  <a:lnTo>
                    <a:pt x="124" y="626"/>
                  </a:lnTo>
                  <a:lnTo>
                    <a:pt x="156" y="521"/>
                  </a:lnTo>
                  <a:lnTo>
                    <a:pt x="178" y="448"/>
                  </a:lnTo>
                  <a:lnTo>
                    <a:pt x="213" y="356"/>
                  </a:lnTo>
                  <a:lnTo>
                    <a:pt x="267" y="237"/>
                  </a:lnTo>
                  <a:lnTo>
                    <a:pt x="332" y="140"/>
                  </a:lnTo>
                  <a:lnTo>
                    <a:pt x="410" y="43"/>
                  </a:lnTo>
                  <a:lnTo>
                    <a:pt x="453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0" name="Freeform 127"/>
            <p:cNvSpPr>
              <a:spLocks/>
            </p:cNvSpPr>
            <p:nvPr/>
          </p:nvSpPr>
          <p:spPr bwMode="auto">
            <a:xfrm>
              <a:off x="3496" y="1618"/>
              <a:ext cx="46" cy="186"/>
            </a:xfrm>
            <a:custGeom>
              <a:avLst/>
              <a:gdLst>
                <a:gd name="T0" fmla="*/ 30 w 46"/>
                <a:gd name="T1" fmla="*/ 0 h 186"/>
                <a:gd name="T2" fmla="*/ 46 w 46"/>
                <a:gd name="T3" fmla="*/ 148 h 186"/>
                <a:gd name="T4" fmla="*/ 22 w 46"/>
                <a:gd name="T5" fmla="*/ 186 h 186"/>
                <a:gd name="T6" fmla="*/ 0 w 46"/>
                <a:gd name="T7" fmla="*/ 27 h 186"/>
                <a:gd name="T8" fmla="*/ 30 w 46"/>
                <a:gd name="T9" fmla="*/ 0 h 186"/>
                <a:gd name="T10" fmla="*/ 30 w 46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86">
                  <a:moveTo>
                    <a:pt x="30" y="0"/>
                  </a:moveTo>
                  <a:lnTo>
                    <a:pt x="46" y="148"/>
                  </a:lnTo>
                  <a:lnTo>
                    <a:pt x="22" y="186"/>
                  </a:lnTo>
                  <a:lnTo>
                    <a:pt x="0" y="2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1" name="Freeform 128"/>
            <p:cNvSpPr>
              <a:spLocks/>
            </p:cNvSpPr>
            <p:nvPr/>
          </p:nvSpPr>
          <p:spPr bwMode="auto">
            <a:xfrm>
              <a:off x="3448" y="1631"/>
              <a:ext cx="46" cy="205"/>
            </a:xfrm>
            <a:custGeom>
              <a:avLst/>
              <a:gdLst>
                <a:gd name="T0" fmla="*/ 29 w 46"/>
                <a:gd name="T1" fmla="*/ 19 h 205"/>
                <a:gd name="T2" fmla="*/ 46 w 46"/>
                <a:gd name="T3" fmla="*/ 189 h 205"/>
                <a:gd name="T4" fmla="*/ 16 w 46"/>
                <a:gd name="T5" fmla="*/ 205 h 205"/>
                <a:gd name="T6" fmla="*/ 0 w 46"/>
                <a:gd name="T7" fmla="*/ 0 h 205"/>
                <a:gd name="T8" fmla="*/ 29 w 46"/>
                <a:gd name="T9" fmla="*/ 19 h 205"/>
                <a:gd name="T10" fmla="*/ 29 w 46"/>
                <a:gd name="T11" fmla="*/ 19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205">
                  <a:moveTo>
                    <a:pt x="29" y="19"/>
                  </a:moveTo>
                  <a:lnTo>
                    <a:pt x="46" y="189"/>
                  </a:lnTo>
                  <a:lnTo>
                    <a:pt x="16" y="205"/>
                  </a:lnTo>
                  <a:lnTo>
                    <a:pt x="0" y="0"/>
                  </a:lnTo>
                  <a:lnTo>
                    <a:pt x="2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2" name="Freeform 129"/>
            <p:cNvSpPr>
              <a:spLocks/>
            </p:cNvSpPr>
            <p:nvPr/>
          </p:nvSpPr>
          <p:spPr bwMode="auto">
            <a:xfrm>
              <a:off x="3526" y="1917"/>
              <a:ext cx="35" cy="315"/>
            </a:xfrm>
            <a:custGeom>
              <a:avLst/>
              <a:gdLst>
                <a:gd name="T0" fmla="*/ 35 w 35"/>
                <a:gd name="T1" fmla="*/ 0 h 315"/>
                <a:gd name="T2" fmla="*/ 35 w 35"/>
                <a:gd name="T3" fmla="*/ 146 h 315"/>
                <a:gd name="T4" fmla="*/ 30 w 35"/>
                <a:gd name="T5" fmla="*/ 315 h 315"/>
                <a:gd name="T6" fmla="*/ 0 w 35"/>
                <a:gd name="T7" fmla="*/ 307 h 315"/>
                <a:gd name="T8" fmla="*/ 11 w 35"/>
                <a:gd name="T9" fmla="*/ 140 h 315"/>
                <a:gd name="T10" fmla="*/ 3 w 35"/>
                <a:gd name="T11" fmla="*/ 16 h 315"/>
                <a:gd name="T12" fmla="*/ 35 w 35"/>
                <a:gd name="T13" fmla="*/ 0 h 315"/>
                <a:gd name="T14" fmla="*/ 35 w 35"/>
                <a:gd name="T15" fmla="*/ 0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15">
                  <a:moveTo>
                    <a:pt x="35" y="0"/>
                  </a:moveTo>
                  <a:lnTo>
                    <a:pt x="35" y="146"/>
                  </a:lnTo>
                  <a:lnTo>
                    <a:pt x="30" y="315"/>
                  </a:lnTo>
                  <a:lnTo>
                    <a:pt x="0" y="307"/>
                  </a:lnTo>
                  <a:lnTo>
                    <a:pt x="11" y="140"/>
                  </a:lnTo>
                  <a:lnTo>
                    <a:pt x="3" y="1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3" name="Freeform 130"/>
            <p:cNvSpPr>
              <a:spLocks/>
            </p:cNvSpPr>
            <p:nvPr/>
          </p:nvSpPr>
          <p:spPr bwMode="auto">
            <a:xfrm>
              <a:off x="3467" y="1984"/>
              <a:ext cx="43" cy="235"/>
            </a:xfrm>
            <a:custGeom>
              <a:avLst/>
              <a:gdLst>
                <a:gd name="T0" fmla="*/ 29 w 43"/>
                <a:gd name="T1" fmla="*/ 0 h 235"/>
                <a:gd name="T2" fmla="*/ 43 w 43"/>
                <a:gd name="T3" fmla="*/ 235 h 235"/>
                <a:gd name="T4" fmla="*/ 8 w 43"/>
                <a:gd name="T5" fmla="*/ 224 h 235"/>
                <a:gd name="T6" fmla="*/ 0 w 43"/>
                <a:gd name="T7" fmla="*/ 19 h 235"/>
                <a:gd name="T8" fmla="*/ 29 w 43"/>
                <a:gd name="T9" fmla="*/ 0 h 235"/>
                <a:gd name="T10" fmla="*/ 29 w 43"/>
                <a:gd name="T11" fmla="*/ 0 h 2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35">
                  <a:moveTo>
                    <a:pt x="29" y="0"/>
                  </a:moveTo>
                  <a:lnTo>
                    <a:pt x="43" y="235"/>
                  </a:lnTo>
                  <a:lnTo>
                    <a:pt x="8" y="224"/>
                  </a:lnTo>
                  <a:lnTo>
                    <a:pt x="0" y="19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4" name="Freeform 131"/>
            <p:cNvSpPr>
              <a:spLocks/>
            </p:cNvSpPr>
            <p:nvPr/>
          </p:nvSpPr>
          <p:spPr bwMode="auto">
            <a:xfrm>
              <a:off x="3629" y="1173"/>
              <a:ext cx="611" cy="603"/>
            </a:xfrm>
            <a:custGeom>
              <a:avLst/>
              <a:gdLst>
                <a:gd name="T0" fmla="*/ 275 w 611"/>
                <a:gd name="T1" fmla="*/ 43 h 603"/>
                <a:gd name="T2" fmla="*/ 131 w 611"/>
                <a:gd name="T3" fmla="*/ 59 h 603"/>
                <a:gd name="T4" fmla="*/ 67 w 611"/>
                <a:gd name="T5" fmla="*/ 155 h 603"/>
                <a:gd name="T6" fmla="*/ 19 w 611"/>
                <a:gd name="T7" fmla="*/ 187 h 603"/>
                <a:gd name="T8" fmla="*/ 35 w 611"/>
                <a:gd name="T9" fmla="*/ 379 h 603"/>
                <a:gd name="T10" fmla="*/ 83 w 611"/>
                <a:gd name="T11" fmla="*/ 395 h 603"/>
                <a:gd name="T12" fmla="*/ 147 w 611"/>
                <a:gd name="T13" fmla="*/ 475 h 603"/>
                <a:gd name="T14" fmla="*/ 227 w 611"/>
                <a:gd name="T15" fmla="*/ 555 h 603"/>
                <a:gd name="T16" fmla="*/ 323 w 611"/>
                <a:gd name="T17" fmla="*/ 587 h 603"/>
                <a:gd name="T18" fmla="*/ 371 w 611"/>
                <a:gd name="T19" fmla="*/ 603 h 603"/>
                <a:gd name="T20" fmla="*/ 467 w 611"/>
                <a:gd name="T21" fmla="*/ 587 h 603"/>
                <a:gd name="T22" fmla="*/ 515 w 611"/>
                <a:gd name="T23" fmla="*/ 539 h 603"/>
                <a:gd name="T24" fmla="*/ 579 w 611"/>
                <a:gd name="T25" fmla="*/ 523 h 603"/>
                <a:gd name="T26" fmla="*/ 531 w 611"/>
                <a:gd name="T27" fmla="*/ 139 h 603"/>
                <a:gd name="T28" fmla="*/ 451 w 611"/>
                <a:gd name="T29" fmla="*/ 43 h 603"/>
                <a:gd name="T30" fmla="*/ 355 w 611"/>
                <a:gd name="T31" fmla="*/ 11 h 603"/>
                <a:gd name="T32" fmla="*/ 275 w 611"/>
                <a:gd name="T33" fmla="*/ 43 h 6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1" h="603">
                  <a:moveTo>
                    <a:pt x="275" y="43"/>
                  </a:moveTo>
                  <a:cubicBezTo>
                    <a:pt x="227" y="48"/>
                    <a:pt x="174" y="36"/>
                    <a:pt x="131" y="59"/>
                  </a:cubicBezTo>
                  <a:cubicBezTo>
                    <a:pt x="97" y="77"/>
                    <a:pt x="88" y="123"/>
                    <a:pt x="67" y="155"/>
                  </a:cubicBezTo>
                  <a:cubicBezTo>
                    <a:pt x="56" y="171"/>
                    <a:pt x="35" y="176"/>
                    <a:pt x="19" y="187"/>
                  </a:cubicBezTo>
                  <a:cubicBezTo>
                    <a:pt x="4" y="233"/>
                    <a:pt x="0" y="344"/>
                    <a:pt x="35" y="379"/>
                  </a:cubicBezTo>
                  <a:cubicBezTo>
                    <a:pt x="47" y="391"/>
                    <a:pt x="67" y="390"/>
                    <a:pt x="83" y="395"/>
                  </a:cubicBezTo>
                  <a:cubicBezTo>
                    <a:pt x="114" y="488"/>
                    <a:pt x="75" y="403"/>
                    <a:pt x="147" y="475"/>
                  </a:cubicBezTo>
                  <a:cubicBezTo>
                    <a:pt x="202" y="530"/>
                    <a:pt x="150" y="521"/>
                    <a:pt x="227" y="555"/>
                  </a:cubicBezTo>
                  <a:cubicBezTo>
                    <a:pt x="258" y="569"/>
                    <a:pt x="291" y="576"/>
                    <a:pt x="323" y="587"/>
                  </a:cubicBezTo>
                  <a:cubicBezTo>
                    <a:pt x="339" y="592"/>
                    <a:pt x="371" y="603"/>
                    <a:pt x="371" y="603"/>
                  </a:cubicBezTo>
                  <a:cubicBezTo>
                    <a:pt x="403" y="598"/>
                    <a:pt x="437" y="600"/>
                    <a:pt x="467" y="587"/>
                  </a:cubicBezTo>
                  <a:cubicBezTo>
                    <a:pt x="488" y="578"/>
                    <a:pt x="495" y="550"/>
                    <a:pt x="515" y="539"/>
                  </a:cubicBezTo>
                  <a:cubicBezTo>
                    <a:pt x="534" y="528"/>
                    <a:pt x="558" y="528"/>
                    <a:pt x="579" y="523"/>
                  </a:cubicBezTo>
                  <a:cubicBezTo>
                    <a:pt x="611" y="427"/>
                    <a:pt x="581" y="239"/>
                    <a:pt x="531" y="139"/>
                  </a:cubicBezTo>
                  <a:cubicBezTo>
                    <a:pt x="518" y="113"/>
                    <a:pt x="475" y="57"/>
                    <a:pt x="451" y="43"/>
                  </a:cubicBezTo>
                  <a:cubicBezTo>
                    <a:pt x="422" y="27"/>
                    <a:pt x="355" y="11"/>
                    <a:pt x="355" y="11"/>
                  </a:cubicBezTo>
                  <a:cubicBezTo>
                    <a:pt x="270" y="28"/>
                    <a:pt x="275" y="0"/>
                    <a:pt x="275" y="43"/>
                  </a:cubicBez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35" name="Freeform 132"/>
            <p:cNvSpPr>
              <a:spLocks/>
            </p:cNvSpPr>
            <p:nvPr/>
          </p:nvSpPr>
          <p:spPr bwMode="auto">
            <a:xfrm>
              <a:off x="3753" y="1614"/>
              <a:ext cx="48" cy="68"/>
            </a:xfrm>
            <a:custGeom>
              <a:avLst/>
              <a:gdLst>
                <a:gd name="T0" fmla="*/ 11 w 48"/>
                <a:gd name="T1" fmla="*/ 0 h 68"/>
                <a:gd name="T2" fmla="*/ 19 w 48"/>
                <a:gd name="T3" fmla="*/ 0 h 68"/>
                <a:gd name="T4" fmla="*/ 27 w 48"/>
                <a:gd name="T5" fmla="*/ 3 h 68"/>
                <a:gd name="T6" fmla="*/ 32 w 48"/>
                <a:gd name="T7" fmla="*/ 6 h 68"/>
                <a:gd name="T8" fmla="*/ 40 w 48"/>
                <a:gd name="T9" fmla="*/ 14 h 68"/>
                <a:gd name="T10" fmla="*/ 43 w 48"/>
                <a:gd name="T11" fmla="*/ 19 h 68"/>
                <a:gd name="T12" fmla="*/ 46 w 48"/>
                <a:gd name="T13" fmla="*/ 27 h 68"/>
                <a:gd name="T14" fmla="*/ 46 w 48"/>
                <a:gd name="T15" fmla="*/ 35 h 68"/>
                <a:gd name="T16" fmla="*/ 48 w 48"/>
                <a:gd name="T17" fmla="*/ 43 h 68"/>
                <a:gd name="T18" fmla="*/ 46 w 48"/>
                <a:gd name="T19" fmla="*/ 51 h 68"/>
                <a:gd name="T20" fmla="*/ 43 w 48"/>
                <a:gd name="T21" fmla="*/ 57 h 68"/>
                <a:gd name="T22" fmla="*/ 38 w 48"/>
                <a:gd name="T23" fmla="*/ 62 h 68"/>
                <a:gd name="T24" fmla="*/ 32 w 48"/>
                <a:gd name="T25" fmla="*/ 68 h 68"/>
                <a:gd name="T26" fmla="*/ 27 w 48"/>
                <a:gd name="T27" fmla="*/ 68 h 68"/>
                <a:gd name="T28" fmla="*/ 19 w 48"/>
                <a:gd name="T29" fmla="*/ 68 h 68"/>
                <a:gd name="T30" fmla="*/ 11 w 48"/>
                <a:gd name="T31" fmla="*/ 62 h 68"/>
                <a:gd name="T32" fmla="*/ 2 w 48"/>
                <a:gd name="T33" fmla="*/ 57 h 68"/>
                <a:gd name="T34" fmla="*/ 0 w 48"/>
                <a:gd name="T35" fmla="*/ 51 h 68"/>
                <a:gd name="T36" fmla="*/ 0 w 48"/>
                <a:gd name="T37" fmla="*/ 43 h 68"/>
                <a:gd name="T38" fmla="*/ 0 w 48"/>
                <a:gd name="T39" fmla="*/ 35 h 68"/>
                <a:gd name="T40" fmla="*/ 2 w 48"/>
                <a:gd name="T41" fmla="*/ 27 h 68"/>
                <a:gd name="T42" fmla="*/ 5 w 48"/>
                <a:gd name="T43" fmla="*/ 16 h 68"/>
                <a:gd name="T44" fmla="*/ 5 w 48"/>
                <a:gd name="T45" fmla="*/ 8 h 68"/>
                <a:gd name="T46" fmla="*/ 8 w 48"/>
                <a:gd name="T47" fmla="*/ 3 h 68"/>
                <a:gd name="T48" fmla="*/ 11 w 48"/>
                <a:gd name="T49" fmla="*/ 0 h 68"/>
                <a:gd name="T50" fmla="*/ 11 w 48"/>
                <a:gd name="T51" fmla="*/ 0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68">
                  <a:moveTo>
                    <a:pt x="11" y="0"/>
                  </a:moveTo>
                  <a:lnTo>
                    <a:pt x="19" y="0"/>
                  </a:lnTo>
                  <a:lnTo>
                    <a:pt x="27" y="3"/>
                  </a:lnTo>
                  <a:lnTo>
                    <a:pt x="32" y="6"/>
                  </a:lnTo>
                  <a:lnTo>
                    <a:pt x="40" y="14"/>
                  </a:lnTo>
                  <a:lnTo>
                    <a:pt x="43" y="19"/>
                  </a:lnTo>
                  <a:lnTo>
                    <a:pt x="46" y="27"/>
                  </a:lnTo>
                  <a:lnTo>
                    <a:pt x="46" y="35"/>
                  </a:lnTo>
                  <a:lnTo>
                    <a:pt x="48" y="43"/>
                  </a:lnTo>
                  <a:lnTo>
                    <a:pt x="46" y="51"/>
                  </a:lnTo>
                  <a:lnTo>
                    <a:pt x="43" y="57"/>
                  </a:lnTo>
                  <a:lnTo>
                    <a:pt x="38" y="62"/>
                  </a:lnTo>
                  <a:lnTo>
                    <a:pt x="32" y="68"/>
                  </a:lnTo>
                  <a:lnTo>
                    <a:pt x="27" y="68"/>
                  </a:lnTo>
                  <a:lnTo>
                    <a:pt x="19" y="68"/>
                  </a:lnTo>
                  <a:lnTo>
                    <a:pt x="11" y="62"/>
                  </a:lnTo>
                  <a:lnTo>
                    <a:pt x="2" y="57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2" y="27"/>
                  </a:lnTo>
                  <a:lnTo>
                    <a:pt x="5" y="16"/>
                  </a:lnTo>
                  <a:lnTo>
                    <a:pt x="5" y="8"/>
                  </a:lnTo>
                  <a:lnTo>
                    <a:pt x="8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AC7C7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0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360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130710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DANGLING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69CC8B3-BDB9-431D-8255-0237C0B60259}" type="slidenum">
              <a:rPr lang="en-US" smtClean="0"/>
              <a:pPr eaLnBrk="1" hangingPunct="1"/>
              <a:t>148</a:t>
            </a:fld>
            <a:endParaRPr lang="en-US" smtClean="0"/>
          </a:p>
        </p:txBody>
      </p:sp>
      <p:sp>
        <p:nvSpPr>
          <p:cNvPr id="15462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Dangling for several minutes allows resident to progress to standing and walking without feeling faint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Taking deep breaths helps to prevent light-headedness</a:t>
            </a:r>
          </a:p>
        </p:txBody>
      </p:sp>
      <p:sp>
        <p:nvSpPr>
          <p:cNvPr id="15462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463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42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1437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E306C02-5504-43E7-B934-5A385A510DFE}" type="slidenum">
              <a:rPr lang="en-US" smtClean="0"/>
              <a:pPr eaLnBrk="1" hangingPunct="1"/>
              <a:t>149</a:t>
            </a:fld>
            <a:endParaRPr lang="en-US" smtClean="0"/>
          </a:p>
        </p:txBody>
      </p:sp>
      <p:sp>
        <p:nvSpPr>
          <p:cNvPr id="15565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Most common signs/symptoms if feeling faint: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pale face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complaints of dizziness or weakness</a:t>
            </a:r>
          </a:p>
        </p:txBody>
      </p:sp>
      <p:sp>
        <p:nvSpPr>
          <p:cNvPr id="155653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5654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529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1437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26DF078-F8B4-4727-AB1F-12EF8403B1BC}" type="slidenum">
              <a:rPr lang="en-US" smtClean="0"/>
              <a:pPr eaLnBrk="1" hangingPunct="1"/>
              <a:t>150</a:t>
            </a:fld>
            <a:endParaRPr lang="en-US" smtClean="0"/>
          </a:p>
        </p:txBody>
      </p:sp>
      <p:sp>
        <p:nvSpPr>
          <p:cNvPr id="1566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90688"/>
            <a:ext cx="8229600" cy="4435475"/>
          </a:xfrm>
        </p:spPr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Return resident to supine position if they have difficulty dangling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dangling is well tolerated, progress to standing position</a:t>
            </a:r>
          </a:p>
        </p:txBody>
      </p:sp>
      <p:sp>
        <p:nvSpPr>
          <p:cNvPr id="156677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6678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63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1270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F519E8B-9FB1-4485-9F68-AEB9FF0E5298}" type="slidenum">
              <a:rPr lang="en-US" smtClean="0"/>
              <a:pPr eaLnBrk="1" hangingPunct="1"/>
              <a:t>151</a:t>
            </a:fld>
            <a:endParaRPr lang="en-US" smtClean="0"/>
          </a:p>
        </p:txBody>
      </p:sp>
      <p:sp>
        <p:nvSpPr>
          <p:cNvPr id="157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54138"/>
            <a:ext cx="8229600" cy="47371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Get assistance if resident is weak or unsteady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resident to stand by placing your hands under the resident’s arms with hands around the shoulder blades, and use good body mechanics to assist to standing position</a:t>
            </a:r>
          </a:p>
        </p:txBody>
      </p:sp>
      <p:sp>
        <p:nvSpPr>
          <p:cNvPr id="15770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770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061884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STANDING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4B99307-0AD6-4345-9191-09548C84CFD1}" type="slidenum">
              <a:rPr lang="en-US" smtClean="0"/>
              <a:pPr eaLnBrk="1" hangingPunct="1"/>
              <a:t>152</a:t>
            </a:fld>
            <a:endParaRPr lang="en-US" smtClean="0"/>
          </a:p>
        </p:txBody>
      </p:sp>
      <p:sp>
        <p:nvSpPr>
          <p:cNvPr id="1587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598613"/>
            <a:ext cx="8032750" cy="45688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 stand by side of bed for several minutes prior to ambulating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Return to bed or assist to chair if having difficulty standing</a:t>
            </a:r>
          </a:p>
          <a:p>
            <a:pPr>
              <a:lnSpc>
                <a:spcPct val="90000"/>
              </a:lnSpc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standing tolerated, progress to ambulating</a:t>
            </a:r>
          </a:p>
        </p:txBody>
      </p:sp>
      <p:sp>
        <p:nvSpPr>
          <p:cNvPr id="15872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872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734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0933"/>
            <a:ext cx="9169400" cy="151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AE2D313-C58E-4FDA-89FE-9579B89BAE9D}" type="slidenum">
              <a:rPr lang="en-US" smtClean="0"/>
              <a:pPr eaLnBrk="1" hangingPunct="1"/>
              <a:t>153</a:t>
            </a:fld>
            <a:endParaRPr lang="en-US" smtClean="0"/>
          </a:p>
        </p:txBody>
      </p:sp>
      <p:sp>
        <p:nvSpPr>
          <p:cNvPr id="15974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136650"/>
            <a:ext cx="6711950" cy="5051425"/>
          </a:xfrm>
        </p:spPr>
        <p:txBody>
          <a:bodyPr/>
          <a:lstStyle/>
          <a:p>
            <a:pPr marL="533400" indent="-533400">
              <a:lnSpc>
                <a:spcPct val="90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Effects on body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stimulates circulation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strengthens muscles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relieves pressure on body parts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increases joint mobility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improves function of digestive and urinary systems </a:t>
            </a:r>
          </a:p>
        </p:txBody>
      </p:sp>
      <p:grpSp>
        <p:nvGrpSpPr>
          <p:cNvPr id="159749" name="Group 7"/>
          <p:cNvGrpSpPr>
            <a:grpSpLocks noChangeAspect="1"/>
          </p:cNvGrpSpPr>
          <p:nvPr/>
        </p:nvGrpSpPr>
        <p:grpSpPr bwMode="auto">
          <a:xfrm>
            <a:off x="6805613" y="2117725"/>
            <a:ext cx="2074862" cy="3217863"/>
            <a:chOff x="4281" y="1331"/>
            <a:chExt cx="1114" cy="1728"/>
          </a:xfrm>
        </p:grpSpPr>
        <p:sp>
          <p:nvSpPr>
            <p:cNvPr id="159752" name="AutoShape 6"/>
            <p:cNvSpPr>
              <a:spLocks noChangeAspect="1" noChangeArrowheads="1" noTextEdit="1"/>
            </p:cNvSpPr>
            <p:nvPr/>
          </p:nvSpPr>
          <p:spPr bwMode="auto">
            <a:xfrm>
              <a:off x="4281" y="1331"/>
              <a:ext cx="1114" cy="1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3" name="Rectangle 8"/>
            <p:cNvSpPr>
              <a:spLocks noChangeArrowheads="1"/>
            </p:cNvSpPr>
            <p:nvPr/>
          </p:nvSpPr>
          <p:spPr bwMode="auto">
            <a:xfrm>
              <a:off x="4281" y="1331"/>
              <a:ext cx="1114" cy="1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4" name="Freeform 9"/>
            <p:cNvSpPr>
              <a:spLocks/>
            </p:cNvSpPr>
            <p:nvPr/>
          </p:nvSpPr>
          <p:spPr bwMode="auto">
            <a:xfrm>
              <a:off x="4291" y="1341"/>
              <a:ext cx="1091" cy="1707"/>
            </a:xfrm>
            <a:custGeom>
              <a:avLst/>
              <a:gdLst>
                <a:gd name="T0" fmla="*/ 246 w 1091"/>
                <a:gd name="T1" fmla="*/ 169 h 1707"/>
                <a:gd name="T2" fmla="*/ 171 w 1091"/>
                <a:gd name="T3" fmla="*/ 238 h 1707"/>
                <a:gd name="T4" fmla="*/ 84 w 1091"/>
                <a:gd name="T5" fmla="*/ 382 h 1707"/>
                <a:gd name="T6" fmla="*/ 17 w 1091"/>
                <a:gd name="T7" fmla="*/ 520 h 1707"/>
                <a:gd name="T8" fmla="*/ 6 w 1091"/>
                <a:gd name="T9" fmla="*/ 598 h 1707"/>
                <a:gd name="T10" fmla="*/ 0 w 1091"/>
                <a:gd name="T11" fmla="*/ 643 h 1707"/>
                <a:gd name="T12" fmla="*/ 12 w 1091"/>
                <a:gd name="T13" fmla="*/ 731 h 1707"/>
                <a:gd name="T14" fmla="*/ 62 w 1091"/>
                <a:gd name="T15" fmla="*/ 782 h 1707"/>
                <a:gd name="T16" fmla="*/ 84 w 1091"/>
                <a:gd name="T17" fmla="*/ 832 h 1707"/>
                <a:gd name="T18" fmla="*/ 126 w 1091"/>
                <a:gd name="T19" fmla="*/ 931 h 1707"/>
                <a:gd name="T20" fmla="*/ 171 w 1091"/>
                <a:gd name="T21" fmla="*/ 985 h 1707"/>
                <a:gd name="T22" fmla="*/ 177 w 1091"/>
                <a:gd name="T23" fmla="*/ 1152 h 1707"/>
                <a:gd name="T24" fmla="*/ 184 w 1091"/>
                <a:gd name="T25" fmla="*/ 1348 h 1707"/>
                <a:gd name="T26" fmla="*/ 182 w 1091"/>
                <a:gd name="T27" fmla="*/ 1486 h 1707"/>
                <a:gd name="T28" fmla="*/ 184 w 1091"/>
                <a:gd name="T29" fmla="*/ 1627 h 1707"/>
                <a:gd name="T30" fmla="*/ 256 w 1091"/>
                <a:gd name="T31" fmla="*/ 1668 h 1707"/>
                <a:gd name="T32" fmla="*/ 320 w 1091"/>
                <a:gd name="T33" fmla="*/ 1697 h 1707"/>
                <a:gd name="T34" fmla="*/ 480 w 1091"/>
                <a:gd name="T35" fmla="*/ 1700 h 1707"/>
                <a:gd name="T36" fmla="*/ 512 w 1091"/>
                <a:gd name="T37" fmla="*/ 1672 h 1707"/>
                <a:gd name="T38" fmla="*/ 501 w 1091"/>
                <a:gd name="T39" fmla="*/ 1638 h 1707"/>
                <a:gd name="T40" fmla="*/ 480 w 1091"/>
                <a:gd name="T41" fmla="*/ 1588 h 1707"/>
                <a:gd name="T42" fmla="*/ 497 w 1091"/>
                <a:gd name="T43" fmla="*/ 1451 h 1707"/>
                <a:gd name="T44" fmla="*/ 510 w 1091"/>
                <a:gd name="T45" fmla="*/ 1360 h 1707"/>
                <a:gd name="T46" fmla="*/ 534 w 1091"/>
                <a:gd name="T47" fmla="*/ 1324 h 1707"/>
                <a:gd name="T48" fmla="*/ 584 w 1091"/>
                <a:gd name="T49" fmla="*/ 1332 h 1707"/>
                <a:gd name="T50" fmla="*/ 659 w 1091"/>
                <a:gd name="T51" fmla="*/ 1352 h 1707"/>
                <a:gd name="T52" fmla="*/ 704 w 1091"/>
                <a:gd name="T53" fmla="*/ 1520 h 1707"/>
                <a:gd name="T54" fmla="*/ 710 w 1091"/>
                <a:gd name="T55" fmla="*/ 1593 h 1707"/>
                <a:gd name="T56" fmla="*/ 699 w 1091"/>
                <a:gd name="T57" fmla="*/ 1641 h 1707"/>
                <a:gd name="T58" fmla="*/ 710 w 1091"/>
                <a:gd name="T59" fmla="*/ 1656 h 1707"/>
                <a:gd name="T60" fmla="*/ 784 w 1091"/>
                <a:gd name="T61" fmla="*/ 1680 h 1707"/>
                <a:gd name="T62" fmla="*/ 846 w 1091"/>
                <a:gd name="T63" fmla="*/ 1646 h 1707"/>
                <a:gd name="T64" fmla="*/ 915 w 1091"/>
                <a:gd name="T65" fmla="*/ 1657 h 1707"/>
                <a:gd name="T66" fmla="*/ 992 w 1091"/>
                <a:gd name="T67" fmla="*/ 1608 h 1707"/>
                <a:gd name="T68" fmla="*/ 1013 w 1091"/>
                <a:gd name="T69" fmla="*/ 1496 h 1707"/>
                <a:gd name="T70" fmla="*/ 1018 w 1091"/>
                <a:gd name="T71" fmla="*/ 1345 h 1707"/>
                <a:gd name="T72" fmla="*/ 1037 w 1091"/>
                <a:gd name="T73" fmla="*/ 1296 h 1707"/>
                <a:gd name="T74" fmla="*/ 1035 w 1091"/>
                <a:gd name="T75" fmla="*/ 1224 h 1707"/>
                <a:gd name="T76" fmla="*/ 1010 w 1091"/>
                <a:gd name="T77" fmla="*/ 1049 h 1707"/>
                <a:gd name="T78" fmla="*/ 1043 w 1091"/>
                <a:gd name="T79" fmla="*/ 974 h 1707"/>
                <a:gd name="T80" fmla="*/ 1091 w 1091"/>
                <a:gd name="T81" fmla="*/ 899 h 1707"/>
                <a:gd name="T82" fmla="*/ 1067 w 1091"/>
                <a:gd name="T83" fmla="*/ 728 h 1707"/>
                <a:gd name="T84" fmla="*/ 1030 w 1091"/>
                <a:gd name="T85" fmla="*/ 515 h 1707"/>
                <a:gd name="T86" fmla="*/ 989 w 1091"/>
                <a:gd name="T87" fmla="*/ 424 h 1707"/>
                <a:gd name="T88" fmla="*/ 917 w 1091"/>
                <a:gd name="T89" fmla="*/ 363 h 1707"/>
                <a:gd name="T90" fmla="*/ 944 w 1091"/>
                <a:gd name="T91" fmla="*/ 313 h 1707"/>
                <a:gd name="T92" fmla="*/ 923 w 1091"/>
                <a:gd name="T93" fmla="*/ 238 h 1707"/>
                <a:gd name="T94" fmla="*/ 795 w 1091"/>
                <a:gd name="T95" fmla="*/ 187 h 1707"/>
                <a:gd name="T96" fmla="*/ 707 w 1091"/>
                <a:gd name="T97" fmla="*/ 262 h 1707"/>
                <a:gd name="T98" fmla="*/ 696 w 1091"/>
                <a:gd name="T99" fmla="*/ 262 h 1707"/>
                <a:gd name="T100" fmla="*/ 621 w 1091"/>
                <a:gd name="T101" fmla="*/ 204 h 1707"/>
                <a:gd name="T102" fmla="*/ 526 w 1091"/>
                <a:gd name="T103" fmla="*/ 182 h 1707"/>
                <a:gd name="T104" fmla="*/ 566 w 1091"/>
                <a:gd name="T105" fmla="*/ 118 h 1707"/>
                <a:gd name="T106" fmla="*/ 504 w 1091"/>
                <a:gd name="T107" fmla="*/ 16 h 1707"/>
                <a:gd name="T108" fmla="*/ 397 w 1091"/>
                <a:gd name="T109" fmla="*/ 8 h 1707"/>
                <a:gd name="T110" fmla="*/ 323 w 1091"/>
                <a:gd name="T111" fmla="*/ 99 h 1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91" h="1707">
                  <a:moveTo>
                    <a:pt x="313" y="136"/>
                  </a:moveTo>
                  <a:lnTo>
                    <a:pt x="304" y="140"/>
                  </a:lnTo>
                  <a:lnTo>
                    <a:pt x="288" y="147"/>
                  </a:lnTo>
                  <a:lnTo>
                    <a:pt x="269" y="158"/>
                  </a:lnTo>
                  <a:lnTo>
                    <a:pt x="246" y="169"/>
                  </a:lnTo>
                  <a:lnTo>
                    <a:pt x="225" y="182"/>
                  </a:lnTo>
                  <a:lnTo>
                    <a:pt x="206" y="196"/>
                  </a:lnTo>
                  <a:lnTo>
                    <a:pt x="192" y="209"/>
                  </a:lnTo>
                  <a:lnTo>
                    <a:pt x="182" y="220"/>
                  </a:lnTo>
                  <a:lnTo>
                    <a:pt x="171" y="238"/>
                  </a:lnTo>
                  <a:lnTo>
                    <a:pt x="155" y="260"/>
                  </a:lnTo>
                  <a:lnTo>
                    <a:pt x="139" y="288"/>
                  </a:lnTo>
                  <a:lnTo>
                    <a:pt x="121" y="318"/>
                  </a:lnTo>
                  <a:lnTo>
                    <a:pt x="102" y="348"/>
                  </a:lnTo>
                  <a:lnTo>
                    <a:pt x="84" y="382"/>
                  </a:lnTo>
                  <a:lnTo>
                    <a:pt x="67" y="414"/>
                  </a:lnTo>
                  <a:lnTo>
                    <a:pt x="49" y="444"/>
                  </a:lnTo>
                  <a:lnTo>
                    <a:pt x="36" y="473"/>
                  </a:lnTo>
                  <a:lnTo>
                    <a:pt x="25" y="499"/>
                  </a:lnTo>
                  <a:lnTo>
                    <a:pt x="17" y="520"/>
                  </a:lnTo>
                  <a:lnTo>
                    <a:pt x="14" y="536"/>
                  </a:lnTo>
                  <a:lnTo>
                    <a:pt x="12" y="560"/>
                  </a:lnTo>
                  <a:lnTo>
                    <a:pt x="9" y="577"/>
                  </a:lnTo>
                  <a:lnTo>
                    <a:pt x="8" y="590"/>
                  </a:lnTo>
                  <a:lnTo>
                    <a:pt x="6" y="598"/>
                  </a:lnTo>
                  <a:lnTo>
                    <a:pt x="3" y="604"/>
                  </a:lnTo>
                  <a:lnTo>
                    <a:pt x="1" y="608"/>
                  </a:lnTo>
                  <a:lnTo>
                    <a:pt x="1" y="614"/>
                  </a:lnTo>
                  <a:lnTo>
                    <a:pt x="0" y="627"/>
                  </a:lnTo>
                  <a:lnTo>
                    <a:pt x="0" y="643"/>
                  </a:lnTo>
                  <a:lnTo>
                    <a:pt x="0" y="662"/>
                  </a:lnTo>
                  <a:lnTo>
                    <a:pt x="1" y="681"/>
                  </a:lnTo>
                  <a:lnTo>
                    <a:pt x="4" y="700"/>
                  </a:lnTo>
                  <a:lnTo>
                    <a:pt x="8" y="718"/>
                  </a:lnTo>
                  <a:lnTo>
                    <a:pt x="12" y="731"/>
                  </a:lnTo>
                  <a:lnTo>
                    <a:pt x="20" y="739"/>
                  </a:lnTo>
                  <a:lnTo>
                    <a:pt x="30" y="747"/>
                  </a:lnTo>
                  <a:lnTo>
                    <a:pt x="41" y="758"/>
                  </a:lnTo>
                  <a:lnTo>
                    <a:pt x="52" y="771"/>
                  </a:lnTo>
                  <a:lnTo>
                    <a:pt x="62" y="782"/>
                  </a:lnTo>
                  <a:lnTo>
                    <a:pt x="68" y="792"/>
                  </a:lnTo>
                  <a:lnTo>
                    <a:pt x="72" y="795"/>
                  </a:lnTo>
                  <a:lnTo>
                    <a:pt x="75" y="801"/>
                  </a:lnTo>
                  <a:lnTo>
                    <a:pt x="78" y="814"/>
                  </a:lnTo>
                  <a:lnTo>
                    <a:pt x="84" y="832"/>
                  </a:lnTo>
                  <a:lnTo>
                    <a:pt x="92" y="851"/>
                  </a:lnTo>
                  <a:lnTo>
                    <a:pt x="100" y="873"/>
                  </a:lnTo>
                  <a:lnTo>
                    <a:pt x="110" y="894"/>
                  </a:lnTo>
                  <a:lnTo>
                    <a:pt x="118" y="915"/>
                  </a:lnTo>
                  <a:lnTo>
                    <a:pt x="126" y="931"/>
                  </a:lnTo>
                  <a:lnTo>
                    <a:pt x="134" y="944"/>
                  </a:lnTo>
                  <a:lnTo>
                    <a:pt x="148" y="961"/>
                  </a:lnTo>
                  <a:lnTo>
                    <a:pt x="161" y="969"/>
                  </a:lnTo>
                  <a:lnTo>
                    <a:pt x="169" y="972"/>
                  </a:lnTo>
                  <a:lnTo>
                    <a:pt x="171" y="985"/>
                  </a:lnTo>
                  <a:lnTo>
                    <a:pt x="171" y="1008"/>
                  </a:lnTo>
                  <a:lnTo>
                    <a:pt x="172" y="1036"/>
                  </a:lnTo>
                  <a:lnTo>
                    <a:pt x="174" y="1070"/>
                  </a:lnTo>
                  <a:lnTo>
                    <a:pt x="176" y="1110"/>
                  </a:lnTo>
                  <a:lnTo>
                    <a:pt x="177" y="1152"/>
                  </a:lnTo>
                  <a:lnTo>
                    <a:pt x="179" y="1193"/>
                  </a:lnTo>
                  <a:lnTo>
                    <a:pt x="180" y="1236"/>
                  </a:lnTo>
                  <a:lnTo>
                    <a:pt x="182" y="1276"/>
                  </a:lnTo>
                  <a:lnTo>
                    <a:pt x="184" y="1315"/>
                  </a:lnTo>
                  <a:lnTo>
                    <a:pt x="184" y="1348"/>
                  </a:lnTo>
                  <a:lnTo>
                    <a:pt x="185" y="1374"/>
                  </a:lnTo>
                  <a:lnTo>
                    <a:pt x="185" y="1393"/>
                  </a:lnTo>
                  <a:lnTo>
                    <a:pt x="187" y="1404"/>
                  </a:lnTo>
                  <a:lnTo>
                    <a:pt x="185" y="1441"/>
                  </a:lnTo>
                  <a:lnTo>
                    <a:pt x="182" y="1486"/>
                  </a:lnTo>
                  <a:lnTo>
                    <a:pt x="182" y="1529"/>
                  </a:lnTo>
                  <a:lnTo>
                    <a:pt x="180" y="1569"/>
                  </a:lnTo>
                  <a:lnTo>
                    <a:pt x="180" y="1593"/>
                  </a:lnTo>
                  <a:lnTo>
                    <a:pt x="182" y="1612"/>
                  </a:lnTo>
                  <a:lnTo>
                    <a:pt x="184" y="1627"/>
                  </a:lnTo>
                  <a:lnTo>
                    <a:pt x="187" y="1635"/>
                  </a:lnTo>
                  <a:lnTo>
                    <a:pt x="198" y="1648"/>
                  </a:lnTo>
                  <a:lnTo>
                    <a:pt x="214" y="1657"/>
                  </a:lnTo>
                  <a:lnTo>
                    <a:pt x="235" y="1664"/>
                  </a:lnTo>
                  <a:lnTo>
                    <a:pt x="256" y="1668"/>
                  </a:lnTo>
                  <a:lnTo>
                    <a:pt x="273" y="1670"/>
                  </a:lnTo>
                  <a:lnTo>
                    <a:pt x="278" y="1675"/>
                  </a:lnTo>
                  <a:lnTo>
                    <a:pt x="288" y="1683"/>
                  </a:lnTo>
                  <a:lnTo>
                    <a:pt x="301" y="1691"/>
                  </a:lnTo>
                  <a:lnTo>
                    <a:pt x="320" y="1697"/>
                  </a:lnTo>
                  <a:lnTo>
                    <a:pt x="345" y="1702"/>
                  </a:lnTo>
                  <a:lnTo>
                    <a:pt x="389" y="1705"/>
                  </a:lnTo>
                  <a:lnTo>
                    <a:pt x="427" y="1707"/>
                  </a:lnTo>
                  <a:lnTo>
                    <a:pt x="457" y="1705"/>
                  </a:lnTo>
                  <a:lnTo>
                    <a:pt x="480" y="1700"/>
                  </a:lnTo>
                  <a:lnTo>
                    <a:pt x="497" y="1694"/>
                  </a:lnTo>
                  <a:lnTo>
                    <a:pt x="509" y="1686"/>
                  </a:lnTo>
                  <a:lnTo>
                    <a:pt x="510" y="1681"/>
                  </a:lnTo>
                  <a:lnTo>
                    <a:pt x="512" y="1676"/>
                  </a:lnTo>
                  <a:lnTo>
                    <a:pt x="512" y="1672"/>
                  </a:lnTo>
                  <a:lnTo>
                    <a:pt x="512" y="1664"/>
                  </a:lnTo>
                  <a:lnTo>
                    <a:pt x="509" y="1657"/>
                  </a:lnTo>
                  <a:lnTo>
                    <a:pt x="507" y="1652"/>
                  </a:lnTo>
                  <a:lnTo>
                    <a:pt x="505" y="1648"/>
                  </a:lnTo>
                  <a:lnTo>
                    <a:pt x="501" y="1638"/>
                  </a:lnTo>
                  <a:lnTo>
                    <a:pt x="491" y="1625"/>
                  </a:lnTo>
                  <a:lnTo>
                    <a:pt x="483" y="1614"/>
                  </a:lnTo>
                  <a:lnTo>
                    <a:pt x="477" y="1608"/>
                  </a:lnTo>
                  <a:lnTo>
                    <a:pt x="478" y="1601"/>
                  </a:lnTo>
                  <a:lnTo>
                    <a:pt x="480" y="1588"/>
                  </a:lnTo>
                  <a:lnTo>
                    <a:pt x="483" y="1568"/>
                  </a:lnTo>
                  <a:lnTo>
                    <a:pt x="486" y="1542"/>
                  </a:lnTo>
                  <a:lnTo>
                    <a:pt x="489" y="1513"/>
                  </a:lnTo>
                  <a:lnTo>
                    <a:pt x="494" y="1481"/>
                  </a:lnTo>
                  <a:lnTo>
                    <a:pt x="497" y="1451"/>
                  </a:lnTo>
                  <a:lnTo>
                    <a:pt x="501" y="1422"/>
                  </a:lnTo>
                  <a:lnTo>
                    <a:pt x="504" y="1398"/>
                  </a:lnTo>
                  <a:lnTo>
                    <a:pt x="507" y="1377"/>
                  </a:lnTo>
                  <a:lnTo>
                    <a:pt x="509" y="1364"/>
                  </a:lnTo>
                  <a:lnTo>
                    <a:pt x="510" y="1360"/>
                  </a:lnTo>
                  <a:lnTo>
                    <a:pt x="537" y="1273"/>
                  </a:lnTo>
                  <a:lnTo>
                    <a:pt x="536" y="1296"/>
                  </a:lnTo>
                  <a:lnTo>
                    <a:pt x="534" y="1313"/>
                  </a:lnTo>
                  <a:lnTo>
                    <a:pt x="534" y="1321"/>
                  </a:lnTo>
                  <a:lnTo>
                    <a:pt x="534" y="1324"/>
                  </a:lnTo>
                  <a:lnTo>
                    <a:pt x="536" y="1328"/>
                  </a:lnTo>
                  <a:lnTo>
                    <a:pt x="539" y="1331"/>
                  </a:lnTo>
                  <a:lnTo>
                    <a:pt x="549" y="1334"/>
                  </a:lnTo>
                  <a:lnTo>
                    <a:pt x="565" y="1334"/>
                  </a:lnTo>
                  <a:lnTo>
                    <a:pt x="584" y="1332"/>
                  </a:lnTo>
                  <a:lnTo>
                    <a:pt x="603" y="1329"/>
                  </a:lnTo>
                  <a:lnTo>
                    <a:pt x="622" y="1326"/>
                  </a:lnTo>
                  <a:lnTo>
                    <a:pt x="638" y="1321"/>
                  </a:lnTo>
                  <a:lnTo>
                    <a:pt x="651" y="1318"/>
                  </a:lnTo>
                  <a:lnTo>
                    <a:pt x="659" y="1352"/>
                  </a:lnTo>
                  <a:lnTo>
                    <a:pt x="669" y="1387"/>
                  </a:lnTo>
                  <a:lnTo>
                    <a:pt x="678" y="1424"/>
                  </a:lnTo>
                  <a:lnTo>
                    <a:pt x="688" y="1457"/>
                  </a:lnTo>
                  <a:lnTo>
                    <a:pt x="696" y="1491"/>
                  </a:lnTo>
                  <a:lnTo>
                    <a:pt x="704" y="1520"/>
                  </a:lnTo>
                  <a:lnTo>
                    <a:pt x="710" y="1542"/>
                  </a:lnTo>
                  <a:lnTo>
                    <a:pt x="713" y="1560"/>
                  </a:lnTo>
                  <a:lnTo>
                    <a:pt x="715" y="1568"/>
                  </a:lnTo>
                  <a:lnTo>
                    <a:pt x="713" y="1579"/>
                  </a:lnTo>
                  <a:lnTo>
                    <a:pt x="710" y="1593"/>
                  </a:lnTo>
                  <a:lnTo>
                    <a:pt x="707" y="1609"/>
                  </a:lnTo>
                  <a:lnTo>
                    <a:pt x="702" y="1625"/>
                  </a:lnTo>
                  <a:lnTo>
                    <a:pt x="699" y="1636"/>
                  </a:lnTo>
                  <a:lnTo>
                    <a:pt x="699" y="1640"/>
                  </a:lnTo>
                  <a:lnTo>
                    <a:pt x="699" y="1641"/>
                  </a:lnTo>
                  <a:lnTo>
                    <a:pt x="697" y="1641"/>
                  </a:lnTo>
                  <a:lnTo>
                    <a:pt x="699" y="1643"/>
                  </a:lnTo>
                  <a:lnTo>
                    <a:pt x="699" y="1644"/>
                  </a:lnTo>
                  <a:lnTo>
                    <a:pt x="702" y="1648"/>
                  </a:lnTo>
                  <a:lnTo>
                    <a:pt x="710" y="1656"/>
                  </a:lnTo>
                  <a:lnTo>
                    <a:pt x="723" y="1665"/>
                  </a:lnTo>
                  <a:lnTo>
                    <a:pt x="737" y="1675"/>
                  </a:lnTo>
                  <a:lnTo>
                    <a:pt x="755" y="1681"/>
                  </a:lnTo>
                  <a:lnTo>
                    <a:pt x="768" y="1683"/>
                  </a:lnTo>
                  <a:lnTo>
                    <a:pt x="784" y="1680"/>
                  </a:lnTo>
                  <a:lnTo>
                    <a:pt x="800" y="1673"/>
                  </a:lnTo>
                  <a:lnTo>
                    <a:pt x="816" y="1665"/>
                  </a:lnTo>
                  <a:lnTo>
                    <a:pt x="829" y="1657"/>
                  </a:lnTo>
                  <a:lnTo>
                    <a:pt x="840" y="1649"/>
                  </a:lnTo>
                  <a:lnTo>
                    <a:pt x="846" y="1646"/>
                  </a:lnTo>
                  <a:lnTo>
                    <a:pt x="854" y="1648"/>
                  </a:lnTo>
                  <a:lnTo>
                    <a:pt x="867" y="1651"/>
                  </a:lnTo>
                  <a:lnTo>
                    <a:pt x="883" y="1654"/>
                  </a:lnTo>
                  <a:lnTo>
                    <a:pt x="901" y="1657"/>
                  </a:lnTo>
                  <a:lnTo>
                    <a:pt x="915" y="1657"/>
                  </a:lnTo>
                  <a:lnTo>
                    <a:pt x="930" y="1654"/>
                  </a:lnTo>
                  <a:lnTo>
                    <a:pt x="946" y="1648"/>
                  </a:lnTo>
                  <a:lnTo>
                    <a:pt x="963" y="1635"/>
                  </a:lnTo>
                  <a:lnTo>
                    <a:pt x="979" y="1622"/>
                  </a:lnTo>
                  <a:lnTo>
                    <a:pt x="992" y="1608"/>
                  </a:lnTo>
                  <a:lnTo>
                    <a:pt x="1002" y="1593"/>
                  </a:lnTo>
                  <a:lnTo>
                    <a:pt x="1005" y="1580"/>
                  </a:lnTo>
                  <a:lnTo>
                    <a:pt x="1008" y="1558"/>
                  </a:lnTo>
                  <a:lnTo>
                    <a:pt x="1010" y="1529"/>
                  </a:lnTo>
                  <a:lnTo>
                    <a:pt x="1013" y="1496"/>
                  </a:lnTo>
                  <a:lnTo>
                    <a:pt x="1014" y="1460"/>
                  </a:lnTo>
                  <a:lnTo>
                    <a:pt x="1014" y="1425"/>
                  </a:lnTo>
                  <a:lnTo>
                    <a:pt x="1016" y="1392"/>
                  </a:lnTo>
                  <a:lnTo>
                    <a:pt x="1018" y="1364"/>
                  </a:lnTo>
                  <a:lnTo>
                    <a:pt x="1018" y="1345"/>
                  </a:lnTo>
                  <a:lnTo>
                    <a:pt x="1018" y="1336"/>
                  </a:lnTo>
                  <a:lnTo>
                    <a:pt x="1019" y="1329"/>
                  </a:lnTo>
                  <a:lnTo>
                    <a:pt x="1024" y="1321"/>
                  </a:lnTo>
                  <a:lnTo>
                    <a:pt x="1030" y="1308"/>
                  </a:lnTo>
                  <a:lnTo>
                    <a:pt x="1037" y="1296"/>
                  </a:lnTo>
                  <a:lnTo>
                    <a:pt x="1038" y="1291"/>
                  </a:lnTo>
                  <a:lnTo>
                    <a:pt x="1040" y="1286"/>
                  </a:lnTo>
                  <a:lnTo>
                    <a:pt x="1040" y="1278"/>
                  </a:lnTo>
                  <a:lnTo>
                    <a:pt x="1038" y="1254"/>
                  </a:lnTo>
                  <a:lnTo>
                    <a:pt x="1035" y="1224"/>
                  </a:lnTo>
                  <a:lnTo>
                    <a:pt x="1032" y="1190"/>
                  </a:lnTo>
                  <a:lnTo>
                    <a:pt x="1027" y="1153"/>
                  </a:lnTo>
                  <a:lnTo>
                    <a:pt x="1021" y="1116"/>
                  </a:lnTo>
                  <a:lnTo>
                    <a:pt x="1014" y="1081"/>
                  </a:lnTo>
                  <a:lnTo>
                    <a:pt x="1010" y="1049"/>
                  </a:lnTo>
                  <a:lnTo>
                    <a:pt x="1005" y="1024"/>
                  </a:lnTo>
                  <a:lnTo>
                    <a:pt x="1002" y="1004"/>
                  </a:lnTo>
                  <a:lnTo>
                    <a:pt x="1011" y="998"/>
                  </a:lnTo>
                  <a:lnTo>
                    <a:pt x="1027" y="987"/>
                  </a:lnTo>
                  <a:lnTo>
                    <a:pt x="1043" y="974"/>
                  </a:lnTo>
                  <a:lnTo>
                    <a:pt x="1061" y="958"/>
                  </a:lnTo>
                  <a:lnTo>
                    <a:pt x="1077" y="942"/>
                  </a:lnTo>
                  <a:lnTo>
                    <a:pt x="1086" y="928"/>
                  </a:lnTo>
                  <a:lnTo>
                    <a:pt x="1091" y="912"/>
                  </a:lnTo>
                  <a:lnTo>
                    <a:pt x="1091" y="899"/>
                  </a:lnTo>
                  <a:lnTo>
                    <a:pt x="1088" y="878"/>
                  </a:lnTo>
                  <a:lnTo>
                    <a:pt x="1085" y="848"/>
                  </a:lnTo>
                  <a:lnTo>
                    <a:pt x="1080" y="811"/>
                  </a:lnTo>
                  <a:lnTo>
                    <a:pt x="1074" y="771"/>
                  </a:lnTo>
                  <a:lnTo>
                    <a:pt x="1067" y="728"/>
                  </a:lnTo>
                  <a:lnTo>
                    <a:pt x="1061" y="681"/>
                  </a:lnTo>
                  <a:lnTo>
                    <a:pt x="1053" y="636"/>
                  </a:lnTo>
                  <a:lnTo>
                    <a:pt x="1045" y="592"/>
                  </a:lnTo>
                  <a:lnTo>
                    <a:pt x="1038" y="552"/>
                  </a:lnTo>
                  <a:lnTo>
                    <a:pt x="1030" y="515"/>
                  </a:lnTo>
                  <a:lnTo>
                    <a:pt x="1024" y="486"/>
                  </a:lnTo>
                  <a:lnTo>
                    <a:pt x="1018" y="464"/>
                  </a:lnTo>
                  <a:lnTo>
                    <a:pt x="1013" y="451"/>
                  </a:lnTo>
                  <a:lnTo>
                    <a:pt x="1003" y="438"/>
                  </a:lnTo>
                  <a:lnTo>
                    <a:pt x="989" y="424"/>
                  </a:lnTo>
                  <a:lnTo>
                    <a:pt x="973" y="408"/>
                  </a:lnTo>
                  <a:lnTo>
                    <a:pt x="955" y="393"/>
                  </a:lnTo>
                  <a:lnTo>
                    <a:pt x="939" y="380"/>
                  </a:lnTo>
                  <a:lnTo>
                    <a:pt x="926" y="371"/>
                  </a:lnTo>
                  <a:lnTo>
                    <a:pt x="917" y="363"/>
                  </a:lnTo>
                  <a:lnTo>
                    <a:pt x="923" y="355"/>
                  </a:lnTo>
                  <a:lnTo>
                    <a:pt x="931" y="345"/>
                  </a:lnTo>
                  <a:lnTo>
                    <a:pt x="939" y="332"/>
                  </a:lnTo>
                  <a:lnTo>
                    <a:pt x="944" y="320"/>
                  </a:lnTo>
                  <a:lnTo>
                    <a:pt x="944" y="313"/>
                  </a:lnTo>
                  <a:lnTo>
                    <a:pt x="946" y="307"/>
                  </a:lnTo>
                  <a:lnTo>
                    <a:pt x="944" y="292"/>
                  </a:lnTo>
                  <a:lnTo>
                    <a:pt x="941" y="275"/>
                  </a:lnTo>
                  <a:lnTo>
                    <a:pt x="934" y="257"/>
                  </a:lnTo>
                  <a:lnTo>
                    <a:pt x="923" y="238"/>
                  </a:lnTo>
                  <a:lnTo>
                    <a:pt x="907" y="220"/>
                  </a:lnTo>
                  <a:lnTo>
                    <a:pt x="886" y="204"/>
                  </a:lnTo>
                  <a:lnTo>
                    <a:pt x="859" y="192"/>
                  </a:lnTo>
                  <a:lnTo>
                    <a:pt x="827" y="185"/>
                  </a:lnTo>
                  <a:lnTo>
                    <a:pt x="795" y="187"/>
                  </a:lnTo>
                  <a:lnTo>
                    <a:pt x="765" y="196"/>
                  </a:lnTo>
                  <a:lnTo>
                    <a:pt x="737" y="212"/>
                  </a:lnTo>
                  <a:lnTo>
                    <a:pt x="720" y="230"/>
                  </a:lnTo>
                  <a:lnTo>
                    <a:pt x="710" y="246"/>
                  </a:lnTo>
                  <a:lnTo>
                    <a:pt x="707" y="262"/>
                  </a:lnTo>
                  <a:lnTo>
                    <a:pt x="707" y="264"/>
                  </a:lnTo>
                  <a:lnTo>
                    <a:pt x="707" y="265"/>
                  </a:lnTo>
                  <a:lnTo>
                    <a:pt x="707" y="270"/>
                  </a:lnTo>
                  <a:lnTo>
                    <a:pt x="707" y="276"/>
                  </a:lnTo>
                  <a:lnTo>
                    <a:pt x="696" y="262"/>
                  </a:lnTo>
                  <a:lnTo>
                    <a:pt x="681" y="246"/>
                  </a:lnTo>
                  <a:lnTo>
                    <a:pt x="667" y="230"/>
                  </a:lnTo>
                  <a:lnTo>
                    <a:pt x="651" y="217"/>
                  </a:lnTo>
                  <a:lnTo>
                    <a:pt x="635" y="208"/>
                  </a:lnTo>
                  <a:lnTo>
                    <a:pt x="621" y="204"/>
                  </a:lnTo>
                  <a:lnTo>
                    <a:pt x="601" y="203"/>
                  </a:lnTo>
                  <a:lnTo>
                    <a:pt x="581" y="198"/>
                  </a:lnTo>
                  <a:lnTo>
                    <a:pt x="560" y="193"/>
                  </a:lnTo>
                  <a:lnTo>
                    <a:pt x="541" y="187"/>
                  </a:lnTo>
                  <a:lnTo>
                    <a:pt x="526" y="182"/>
                  </a:lnTo>
                  <a:lnTo>
                    <a:pt x="536" y="176"/>
                  </a:lnTo>
                  <a:lnTo>
                    <a:pt x="547" y="166"/>
                  </a:lnTo>
                  <a:lnTo>
                    <a:pt x="557" y="152"/>
                  </a:lnTo>
                  <a:lnTo>
                    <a:pt x="565" y="136"/>
                  </a:lnTo>
                  <a:lnTo>
                    <a:pt x="566" y="118"/>
                  </a:lnTo>
                  <a:lnTo>
                    <a:pt x="565" y="99"/>
                  </a:lnTo>
                  <a:lnTo>
                    <a:pt x="555" y="76"/>
                  </a:lnTo>
                  <a:lnTo>
                    <a:pt x="542" y="54"/>
                  </a:lnTo>
                  <a:lnTo>
                    <a:pt x="525" y="33"/>
                  </a:lnTo>
                  <a:lnTo>
                    <a:pt x="504" y="16"/>
                  </a:lnTo>
                  <a:lnTo>
                    <a:pt x="480" y="3"/>
                  </a:lnTo>
                  <a:lnTo>
                    <a:pt x="453" y="0"/>
                  </a:lnTo>
                  <a:lnTo>
                    <a:pt x="433" y="0"/>
                  </a:lnTo>
                  <a:lnTo>
                    <a:pt x="414" y="3"/>
                  </a:lnTo>
                  <a:lnTo>
                    <a:pt x="397" y="8"/>
                  </a:lnTo>
                  <a:lnTo>
                    <a:pt x="379" y="17"/>
                  </a:lnTo>
                  <a:lnTo>
                    <a:pt x="361" y="30"/>
                  </a:lnTo>
                  <a:lnTo>
                    <a:pt x="347" y="46"/>
                  </a:lnTo>
                  <a:lnTo>
                    <a:pt x="334" y="70"/>
                  </a:lnTo>
                  <a:lnTo>
                    <a:pt x="323" y="99"/>
                  </a:lnTo>
                  <a:lnTo>
                    <a:pt x="313" y="1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222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5" name="Freeform 10"/>
            <p:cNvSpPr>
              <a:spLocks/>
            </p:cNvSpPr>
            <p:nvPr/>
          </p:nvSpPr>
          <p:spPr bwMode="auto">
            <a:xfrm>
              <a:off x="4291" y="1341"/>
              <a:ext cx="1091" cy="1707"/>
            </a:xfrm>
            <a:custGeom>
              <a:avLst/>
              <a:gdLst>
                <a:gd name="T0" fmla="*/ 246 w 1091"/>
                <a:gd name="T1" fmla="*/ 169 h 1707"/>
                <a:gd name="T2" fmla="*/ 171 w 1091"/>
                <a:gd name="T3" fmla="*/ 240 h 1707"/>
                <a:gd name="T4" fmla="*/ 84 w 1091"/>
                <a:gd name="T5" fmla="*/ 382 h 1707"/>
                <a:gd name="T6" fmla="*/ 17 w 1091"/>
                <a:gd name="T7" fmla="*/ 520 h 1707"/>
                <a:gd name="T8" fmla="*/ 6 w 1091"/>
                <a:gd name="T9" fmla="*/ 600 h 1707"/>
                <a:gd name="T10" fmla="*/ 0 w 1091"/>
                <a:gd name="T11" fmla="*/ 643 h 1707"/>
                <a:gd name="T12" fmla="*/ 12 w 1091"/>
                <a:gd name="T13" fmla="*/ 732 h 1707"/>
                <a:gd name="T14" fmla="*/ 62 w 1091"/>
                <a:gd name="T15" fmla="*/ 784 h 1707"/>
                <a:gd name="T16" fmla="*/ 84 w 1091"/>
                <a:gd name="T17" fmla="*/ 832 h 1707"/>
                <a:gd name="T18" fmla="*/ 126 w 1091"/>
                <a:gd name="T19" fmla="*/ 931 h 1707"/>
                <a:gd name="T20" fmla="*/ 171 w 1091"/>
                <a:gd name="T21" fmla="*/ 987 h 1707"/>
                <a:gd name="T22" fmla="*/ 177 w 1091"/>
                <a:gd name="T23" fmla="*/ 1152 h 1707"/>
                <a:gd name="T24" fmla="*/ 184 w 1091"/>
                <a:gd name="T25" fmla="*/ 1348 h 1707"/>
                <a:gd name="T26" fmla="*/ 182 w 1091"/>
                <a:gd name="T27" fmla="*/ 1486 h 1707"/>
                <a:gd name="T28" fmla="*/ 184 w 1091"/>
                <a:gd name="T29" fmla="*/ 1627 h 1707"/>
                <a:gd name="T30" fmla="*/ 256 w 1091"/>
                <a:gd name="T31" fmla="*/ 1668 h 1707"/>
                <a:gd name="T32" fmla="*/ 320 w 1091"/>
                <a:gd name="T33" fmla="*/ 1699 h 1707"/>
                <a:gd name="T34" fmla="*/ 480 w 1091"/>
                <a:gd name="T35" fmla="*/ 1702 h 1707"/>
                <a:gd name="T36" fmla="*/ 512 w 1091"/>
                <a:gd name="T37" fmla="*/ 1672 h 1707"/>
                <a:gd name="T38" fmla="*/ 501 w 1091"/>
                <a:gd name="T39" fmla="*/ 1638 h 1707"/>
                <a:gd name="T40" fmla="*/ 480 w 1091"/>
                <a:gd name="T41" fmla="*/ 1588 h 1707"/>
                <a:gd name="T42" fmla="*/ 497 w 1091"/>
                <a:gd name="T43" fmla="*/ 1452 h 1707"/>
                <a:gd name="T44" fmla="*/ 510 w 1091"/>
                <a:gd name="T45" fmla="*/ 1360 h 1707"/>
                <a:gd name="T46" fmla="*/ 534 w 1091"/>
                <a:gd name="T47" fmla="*/ 1326 h 1707"/>
                <a:gd name="T48" fmla="*/ 584 w 1091"/>
                <a:gd name="T49" fmla="*/ 1334 h 1707"/>
                <a:gd name="T50" fmla="*/ 659 w 1091"/>
                <a:gd name="T51" fmla="*/ 1352 h 1707"/>
                <a:gd name="T52" fmla="*/ 704 w 1091"/>
                <a:gd name="T53" fmla="*/ 1520 h 1707"/>
                <a:gd name="T54" fmla="*/ 710 w 1091"/>
                <a:gd name="T55" fmla="*/ 1593 h 1707"/>
                <a:gd name="T56" fmla="*/ 699 w 1091"/>
                <a:gd name="T57" fmla="*/ 1641 h 1707"/>
                <a:gd name="T58" fmla="*/ 710 w 1091"/>
                <a:gd name="T59" fmla="*/ 1656 h 1707"/>
                <a:gd name="T60" fmla="*/ 784 w 1091"/>
                <a:gd name="T61" fmla="*/ 1680 h 1707"/>
                <a:gd name="T62" fmla="*/ 846 w 1091"/>
                <a:gd name="T63" fmla="*/ 1646 h 1707"/>
                <a:gd name="T64" fmla="*/ 915 w 1091"/>
                <a:gd name="T65" fmla="*/ 1659 h 1707"/>
                <a:gd name="T66" fmla="*/ 992 w 1091"/>
                <a:gd name="T67" fmla="*/ 1608 h 1707"/>
                <a:gd name="T68" fmla="*/ 1013 w 1091"/>
                <a:gd name="T69" fmla="*/ 1497 h 1707"/>
                <a:gd name="T70" fmla="*/ 1018 w 1091"/>
                <a:gd name="T71" fmla="*/ 1345 h 1707"/>
                <a:gd name="T72" fmla="*/ 1037 w 1091"/>
                <a:gd name="T73" fmla="*/ 1296 h 1707"/>
                <a:gd name="T74" fmla="*/ 1035 w 1091"/>
                <a:gd name="T75" fmla="*/ 1225 h 1707"/>
                <a:gd name="T76" fmla="*/ 1010 w 1091"/>
                <a:gd name="T77" fmla="*/ 1051 h 1707"/>
                <a:gd name="T78" fmla="*/ 1043 w 1091"/>
                <a:gd name="T79" fmla="*/ 974 h 1707"/>
                <a:gd name="T80" fmla="*/ 1091 w 1091"/>
                <a:gd name="T81" fmla="*/ 900 h 1707"/>
                <a:gd name="T82" fmla="*/ 1067 w 1091"/>
                <a:gd name="T83" fmla="*/ 728 h 1707"/>
                <a:gd name="T84" fmla="*/ 1030 w 1091"/>
                <a:gd name="T85" fmla="*/ 516 h 1707"/>
                <a:gd name="T86" fmla="*/ 989 w 1091"/>
                <a:gd name="T87" fmla="*/ 424 h 1707"/>
                <a:gd name="T88" fmla="*/ 917 w 1091"/>
                <a:gd name="T89" fmla="*/ 363 h 1707"/>
                <a:gd name="T90" fmla="*/ 944 w 1091"/>
                <a:gd name="T91" fmla="*/ 315 h 1707"/>
                <a:gd name="T92" fmla="*/ 923 w 1091"/>
                <a:gd name="T93" fmla="*/ 240 h 1707"/>
                <a:gd name="T94" fmla="*/ 795 w 1091"/>
                <a:gd name="T95" fmla="*/ 187 h 1707"/>
                <a:gd name="T96" fmla="*/ 707 w 1091"/>
                <a:gd name="T97" fmla="*/ 264 h 1707"/>
                <a:gd name="T98" fmla="*/ 696 w 1091"/>
                <a:gd name="T99" fmla="*/ 262 h 1707"/>
                <a:gd name="T100" fmla="*/ 621 w 1091"/>
                <a:gd name="T101" fmla="*/ 204 h 1707"/>
                <a:gd name="T102" fmla="*/ 526 w 1091"/>
                <a:gd name="T103" fmla="*/ 184 h 1707"/>
                <a:gd name="T104" fmla="*/ 566 w 1091"/>
                <a:gd name="T105" fmla="*/ 118 h 1707"/>
                <a:gd name="T106" fmla="*/ 504 w 1091"/>
                <a:gd name="T107" fmla="*/ 16 h 1707"/>
                <a:gd name="T108" fmla="*/ 397 w 1091"/>
                <a:gd name="T109" fmla="*/ 9 h 1707"/>
                <a:gd name="T110" fmla="*/ 323 w 1091"/>
                <a:gd name="T111" fmla="*/ 100 h 1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91" h="1707">
                  <a:moveTo>
                    <a:pt x="313" y="136"/>
                  </a:moveTo>
                  <a:lnTo>
                    <a:pt x="304" y="140"/>
                  </a:lnTo>
                  <a:lnTo>
                    <a:pt x="288" y="148"/>
                  </a:lnTo>
                  <a:lnTo>
                    <a:pt x="269" y="158"/>
                  </a:lnTo>
                  <a:lnTo>
                    <a:pt x="246" y="169"/>
                  </a:lnTo>
                  <a:lnTo>
                    <a:pt x="225" y="184"/>
                  </a:lnTo>
                  <a:lnTo>
                    <a:pt x="206" y="196"/>
                  </a:lnTo>
                  <a:lnTo>
                    <a:pt x="192" y="209"/>
                  </a:lnTo>
                  <a:lnTo>
                    <a:pt x="182" y="222"/>
                  </a:lnTo>
                  <a:lnTo>
                    <a:pt x="171" y="240"/>
                  </a:lnTo>
                  <a:lnTo>
                    <a:pt x="155" y="262"/>
                  </a:lnTo>
                  <a:lnTo>
                    <a:pt x="139" y="288"/>
                  </a:lnTo>
                  <a:lnTo>
                    <a:pt x="121" y="318"/>
                  </a:lnTo>
                  <a:lnTo>
                    <a:pt x="102" y="350"/>
                  </a:lnTo>
                  <a:lnTo>
                    <a:pt x="84" y="382"/>
                  </a:lnTo>
                  <a:lnTo>
                    <a:pt x="67" y="414"/>
                  </a:lnTo>
                  <a:lnTo>
                    <a:pt x="49" y="446"/>
                  </a:lnTo>
                  <a:lnTo>
                    <a:pt x="36" y="473"/>
                  </a:lnTo>
                  <a:lnTo>
                    <a:pt x="25" y="499"/>
                  </a:lnTo>
                  <a:lnTo>
                    <a:pt x="17" y="520"/>
                  </a:lnTo>
                  <a:lnTo>
                    <a:pt x="14" y="536"/>
                  </a:lnTo>
                  <a:lnTo>
                    <a:pt x="12" y="561"/>
                  </a:lnTo>
                  <a:lnTo>
                    <a:pt x="9" y="579"/>
                  </a:lnTo>
                  <a:lnTo>
                    <a:pt x="8" y="590"/>
                  </a:lnTo>
                  <a:lnTo>
                    <a:pt x="6" y="600"/>
                  </a:lnTo>
                  <a:lnTo>
                    <a:pt x="3" y="606"/>
                  </a:lnTo>
                  <a:lnTo>
                    <a:pt x="1" y="609"/>
                  </a:lnTo>
                  <a:lnTo>
                    <a:pt x="1" y="616"/>
                  </a:lnTo>
                  <a:lnTo>
                    <a:pt x="0" y="627"/>
                  </a:lnTo>
                  <a:lnTo>
                    <a:pt x="0" y="643"/>
                  </a:lnTo>
                  <a:lnTo>
                    <a:pt x="0" y="662"/>
                  </a:lnTo>
                  <a:lnTo>
                    <a:pt x="1" y="683"/>
                  </a:lnTo>
                  <a:lnTo>
                    <a:pt x="4" y="702"/>
                  </a:lnTo>
                  <a:lnTo>
                    <a:pt x="8" y="718"/>
                  </a:lnTo>
                  <a:lnTo>
                    <a:pt x="12" y="732"/>
                  </a:lnTo>
                  <a:lnTo>
                    <a:pt x="20" y="740"/>
                  </a:lnTo>
                  <a:lnTo>
                    <a:pt x="30" y="748"/>
                  </a:lnTo>
                  <a:lnTo>
                    <a:pt x="41" y="760"/>
                  </a:lnTo>
                  <a:lnTo>
                    <a:pt x="52" y="771"/>
                  </a:lnTo>
                  <a:lnTo>
                    <a:pt x="62" y="784"/>
                  </a:lnTo>
                  <a:lnTo>
                    <a:pt x="68" y="792"/>
                  </a:lnTo>
                  <a:lnTo>
                    <a:pt x="72" y="796"/>
                  </a:lnTo>
                  <a:lnTo>
                    <a:pt x="75" y="803"/>
                  </a:lnTo>
                  <a:lnTo>
                    <a:pt x="78" y="814"/>
                  </a:lnTo>
                  <a:lnTo>
                    <a:pt x="84" y="832"/>
                  </a:lnTo>
                  <a:lnTo>
                    <a:pt x="92" y="852"/>
                  </a:lnTo>
                  <a:lnTo>
                    <a:pt x="100" y="873"/>
                  </a:lnTo>
                  <a:lnTo>
                    <a:pt x="110" y="894"/>
                  </a:lnTo>
                  <a:lnTo>
                    <a:pt x="118" y="915"/>
                  </a:lnTo>
                  <a:lnTo>
                    <a:pt x="126" y="931"/>
                  </a:lnTo>
                  <a:lnTo>
                    <a:pt x="134" y="944"/>
                  </a:lnTo>
                  <a:lnTo>
                    <a:pt x="148" y="961"/>
                  </a:lnTo>
                  <a:lnTo>
                    <a:pt x="161" y="971"/>
                  </a:lnTo>
                  <a:lnTo>
                    <a:pt x="169" y="974"/>
                  </a:lnTo>
                  <a:lnTo>
                    <a:pt x="171" y="987"/>
                  </a:lnTo>
                  <a:lnTo>
                    <a:pt x="171" y="1008"/>
                  </a:lnTo>
                  <a:lnTo>
                    <a:pt x="172" y="1036"/>
                  </a:lnTo>
                  <a:lnTo>
                    <a:pt x="174" y="1072"/>
                  </a:lnTo>
                  <a:lnTo>
                    <a:pt x="176" y="1110"/>
                  </a:lnTo>
                  <a:lnTo>
                    <a:pt x="177" y="1152"/>
                  </a:lnTo>
                  <a:lnTo>
                    <a:pt x="179" y="1195"/>
                  </a:lnTo>
                  <a:lnTo>
                    <a:pt x="180" y="1236"/>
                  </a:lnTo>
                  <a:lnTo>
                    <a:pt x="182" y="1278"/>
                  </a:lnTo>
                  <a:lnTo>
                    <a:pt x="184" y="1315"/>
                  </a:lnTo>
                  <a:lnTo>
                    <a:pt x="184" y="1348"/>
                  </a:lnTo>
                  <a:lnTo>
                    <a:pt x="185" y="1376"/>
                  </a:lnTo>
                  <a:lnTo>
                    <a:pt x="185" y="1395"/>
                  </a:lnTo>
                  <a:lnTo>
                    <a:pt x="187" y="1404"/>
                  </a:lnTo>
                  <a:lnTo>
                    <a:pt x="185" y="1441"/>
                  </a:lnTo>
                  <a:lnTo>
                    <a:pt x="182" y="1486"/>
                  </a:lnTo>
                  <a:lnTo>
                    <a:pt x="182" y="1531"/>
                  </a:lnTo>
                  <a:lnTo>
                    <a:pt x="180" y="1571"/>
                  </a:lnTo>
                  <a:lnTo>
                    <a:pt x="180" y="1593"/>
                  </a:lnTo>
                  <a:lnTo>
                    <a:pt x="182" y="1612"/>
                  </a:lnTo>
                  <a:lnTo>
                    <a:pt x="184" y="1627"/>
                  </a:lnTo>
                  <a:lnTo>
                    <a:pt x="187" y="1636"/>
                  </a:lnTo>
                  <a:lnTo>
                    <a:pt x="198" y="1648"/>
                  </a:lnTo>
                  <a:lnTo>
                    <a:pt x="214" y="1657"/>
                  </a:lnTo>
                  <a:lnTo>
                    <a:pt x="235" y="1664"/>
                  </a:lnTo>
                  <a:lnTo>
                    <a:pt x="256" y="1668"/>
                  </a:lnTo>
                  <a:lnTo>
                    <a:pt x="273" y="1670"/>
                  </a:lnTo>
                  <a:lnTo>
                    <a:pt x="278" y="1676"/>
                  </a:lnTo>
                  <a:lnTo>
                    <a:pt x="288" y="1683"/>
                  </a:lnTo>
                  <a:lnTo>
                    <a:pt x="301" y="1691"/>
                  </a:lnTo>
                  <a:lnTo>
                    <a:pt x="320" y="1699"/>
                  </a:lnTo>
                  <a:lnTo>
                    <a:pt x="345" y="1704"/>
                  </a:lnTo>
                  <a:lnTo>
                    <a:pt x="389" y="1707"/>
                  </a:lnTo>
                  <a:lnTo>
                    <a:pt x="427" y="1707"/>
                  </a:lnTo>
                  <a:lnTo>
                    <a:pt x="457" y="1705"/>
                  </a:lnTo>
                  <a:lnTo>
                    <a:pt x="480" y="1702"/>
                  </a:lnTo>
                  <a:lnTo>
                    <a:pt x="497" y="1696"/>
                  </a:lnTo>
                  <a:lnTo>
                    <a:pt x="509" y="1686"/>
                  </a:lnTo>
                  <a:lnTo>
                    <a:pt x="510" y="1681"/>
                  </a:lnTo>
                  <a:lnTo>
                    <a:pt x="512" y="1676"/>
                  </a:lnTo>
                  <a:lnTo>
                    <a:pt x="512" y="1672"/>
                  </a:lnTo>
                  <a:lnTo>
                    <a:pt x="512" y="1665"/>
                  </a:lnTo>
                  <a:lnTo>
                    <a:pt x="509" y="1657"/>
                  </a:lnTo>
                  <a:lnTo>
                    <a:pt x="507" y="1652"/>
                  </a:lnTo>
                  <a:lnTo>
                    <a:pt x="505" y="1649"/>
                  </a:lnTo>
                  <a:lnTo>
                    <a:pt x="501" y="1638"/>
                  </a:lnTo>
                  <a:lnTo>
                    <a:pt x="491" y="1627"/>
                  </a:lnTo>
                  <a:lnTo>
                    <a:pt x="483" y="1616"/>
                  </a:lnTo>
                  <a:lnTo>
                    <a:pt x="477" y="1608"/>
                  </a:lnTo>
                  <a:lnTo>
                    <a:pt x="478" y="1603"/>
                  </a:lnTo>
                  <a:lnTo>
                    <a:pt x="480" y="1588"/>
                  </a:lnTo>
                  <a:lnTo>
                    <a:pt x="483" y="1568"/>
                  </a:lnTo>
                  <a:lnTo>
                    <a:pt x="486" y="1542"/>
                  </a:lnTo>
                  <a:lnTo>
                    <a:pt x="489" y="1513"/>
                  </a:lnTo>
                  <a:lnTo>
                    <a:pt x="494" y="1483"/>
                  </a:lnTo>
                  <a:lnTo>
                    <a:pt x="497" y="1452"/>
                  </a:lnTo>
                  <a:lnTo>
                    <a:pt x="501" y="1424"/>
                  </a:lnTo>
                  <a:lnTo>
                    <a:pt x="504" y="1398"/>
                  </a:lnTo>
                  <a:lnTo>
                    <a:pt x="507" y="1377"/>
                  </a:lnTo>
                  <a:lnTo>
                    <a:pt x="509" y="1364"/>
                  </a:lnTo>
                  <a:lnTo>
                    <a:pt x="510" y="1360"/>
                  </a:lnTo>
                  <a:lnTo>
                    <a:pt x="537" y="1273"/>
                  </a:lnTo>
                  <a:lnTo>
                    <a:pt x="536" y="1297"/>
                  </a:lnTo>
                  <a:lnTo>
                    <a:pt x="534" y="1313"/>
                  </a:lnTo>
                  <a:lnTo>
                    <a:pt x="534" y="1323"/>
                  </a:lnTo>
                  <a:lnTo>
                    <a:pt x="534" y="1326"/>
                  </a:lnTo>
                  <a:lnTo>
                    <a:pt x="536" y="1329"/>
                  </a:lnTo>
                  <a:lnTo>
                    <a:pt x="539" y="1331"/>
                  </a:lnTo>
                  <a:lnTo>
                    <a:pt x="549" y="1334"/>
                  </a:lnTo>
                  <a:lnTo>
                    <a:pt x="565" y="1336"/>
                  </a:lnTo>
                  <a:lnTo>
                    <a:pt x="584" y="1334"/>
                  </a:lnTo>
                  <a:lnTo>
                    <a:pt x="603" y="1331"/>
                  </a:lnTo>
                  <a:lnTo>
                    <a:pt x="622" y="1326"/>
                  </a:lnTo>
                  <a:lnTo>
                    <a:pt x="638" y="1323"/>
                  </a:lnTo>
                  <a:lnTo>
                    <a:pt x="651" y="1320"/>
                  </a:lnTo>
                  <a:lnTo>
                    <a:pt x="659" y="1352"/>
                  </a:lnTo>
                  <a:lnTo>
                    <a:pt x="669" y="1388"/>
                  </a:lnTo>
                  <a:lnTo>
                    <a:pt x="678" y="1424"/>
                  </a:lnTo>
                  <a:lnTo>
                    <a:pt x="688" y="1459"/>
                  </a:lnTo>
                  <a:lnTo>
                    <a:pt x="696" y="1491"/>
                  </a:lnTo>
                  <a:lnTo>
                    <a:pt x="704" y="1520"/>
                  </a:lnTo>
                  <a:lnTo>
                    <a:pt x="710" y="1544"/>
                  </a:lnTo>
                  <a:lnTo>
                    <a:pt x="713" y="1560"/>
                  </a:lnTo>
                  <a:lnTo>
                    <a:pt x="715" y="1568"/>
                  </a:lnTo>
                  <a:lnTo>
                    <a:pt x="713" y="1579"/>
                  </a:lnTo>
                  <a:lnTo>
                    <a:pt x="710" y="1593"/>
                  </a:lnTo>
                  <a:lnTo>
                    <a:pt x="707" y="1611"/>
                  </a:lnTo>
                  <a:lnTo>
                    <a:pt x="702" y="1625"/>
                  </a:lnTo>
                  <a:lnTo>
                    <a:pt x="699" y="1636"/>
                  </a:lnTo>
                  <a:lnTo>
                    <a:pt x="699" y="1641"/>
                  </a:lnTo>
                  <a:lnTo>
                    <a:pt x="697" y="1641"/>
                  </a:lnTo>
                  <a:lnTo>
                    <a:pt x="699" y="1643"/>
                  </a:lnTo>
                  <a:lnTo>
                    <a:pt x="699" y="1644"/>
                  </a:lnTo>
                  <a:lnTo>
                    <a:pt x="702" y="1648"/>
                  </a:lnTo>
                  <a:lnTo>
                    <a:pt x="710" y="1656"/>
                  </a:lnTo>
                  <a:lnTo>
                    <a:pt x="723" y="1665"/>
                  </a:lnTo>
                  <a:lnTo>
                    <a:pt x="737" y="1675"/>
                  </a:lnTo>
                  <a:lnTo>
                    <a:pt x="755" y="1683"/>
                  </a:lnTo>
                  <a:lnTo>
                    <a:pt x="768" y="1683"/>
                  </a:lnTo>
                  <a:lnTo>
                    <a:pt x="784" y="1680"/>
                  </a:lnTo>
                  <a:lnTo>
                    <a:pt x="800" y="1673"/>
                  </a:lnTo>
                  <a:lnTo>
                    <a:pt x="816" y="1665"/>
                  </a:lnTo>
                  <a:lnTo>
                    <a:pt x="829" y="1657"/>
                  </a:lnTo>
                  <a:lnTo>
                    <a:pt x="840" y="1651"/>
                  </a:lnTo>
                  <a:lnTo>
                    <a:pt x="846" y="1646"/>
                  </a:lnTo>
                  <a:lnTo>
                    <a:pt x="854" y="1648"/>
                  </a:lnTo>
                  <a:lnTo>
                    <a:pt x="867" y="1651"/>
                  </a:lnTo>
                  <a:lnTo>
                    <a:pt x="883" y="1654"/>
                  </a:lnTo>
                  <a:lnTo>
                    <a:pt x="901" y="1657"/>
                  </a:lnTo>
                  <a:lnTo>
                    <a:pt x="915" y="1659"/>
                  </a:lnTo>
                  <a:lnTo>
                    <a:pt x="930" y="1656"/>
                  </a:lnTo>
                  <a:lnTo>
                    <a:pt x="946" y="1648"/>
                  </a:lnTo>
                  <a:lnTo>
                    <a:pt x="963" y="1636"/>
                  </a:lnTo>
                  <a:lnTo>
                    <a:pt x="979" y="1622"/>
                  </a:lnTo>
                  <a:lnTo>
                    <a:pt x="992" y="1608"/>
                  </a:lnTo>
                  <a:lnTo>
                    <a:pt x="1002" y="1595"/>
                  </a:lnTo>
                  <a:lnTo>
                    <a:pt x="1005" y="1582"/>
                  </a:lnTo>
                  <a:lnTo>
                    <a:pt x="1008" y="1560"/>
                  </a:lnTo>
                  <a:lnTo>
                    <a:pt x="1010" y="1531"/>
                  </a:lnTo>
                  <a:lnTo>
                    <a:pt x="1013" y="1497"/>
                  </a:lnTo>
                  <a:lnTo>
                    <a:pt x="1014" y="1460"/>
                  </a:lnTo>
                  <a:lnTo>
                    <a:pt x="1014" y="1425"/>
                  </a:lnTo>
                  <a:lnTo>
                    <a:pt x="1016" y="1393"/>
                  </a:lnTo>
                  <a:lnTo>
                    <a:pt x="1018" y="1366"/>
                  </a:lnTo>
                  <a:lnTo>
                    <a:pt x="1018" y="1345"/>
                  </a:lnTo>
                  <a:lnTo>
                    <a:pt x="1018" y="1336"/>
                  </a:lnTo>
                  <a:lnTo>
                    <a:pt x="1019" y="1331"/>
                  </a:lnTo>
                  <a:lnTo>
                    <a:pt x="1024" y="1321"/>
                  </a:lnTo>
                  <a:lnTo>
                    <a:pt x="1030" y="1310"/>
                  </a:lnTo>
                  <a:lnTo>
                    <a:pt x="1037" y="1296"/>
                  </a:lnTo>
                  <a:lnTo>
                    <a:pt x="1038" y="1292"/>
                  </a:lnTo>
                  <a:lnTo>
                    <a:pt x="1040" y="1286"/>
                  </a:lnTo>
                  <a:lnTo>
                    <a:pt x="1040" y="1278"/>
                  </a:lnTo>
                  <a:lnTo>
                    <a:pt x="1038" y="1254"/>
                  </a:lnTo>
                  <a:lnTo>
                    <a:pt x="1035" y="1225"/>
                  </a:lnTo>
                  <a:lnTo>
                    <a:pt x="1032" y="1192"/>
                  </a:lnTo>
                  <a:lnTo>
                    <a:pt x="1027" y="1155"/>
                  </a:lnTo>
                  <a:lnTo>
                    <a:pt x="1021" y="1118"/>
                  </a:lnTo>
                  <a:lnTo>
                    <a:pt x="1014" y="1083"/>
                  </a:lnTo>
                  <a:lnTo>
                    <a:pt x="1010" y="1051"/>
                  </a:lnTo>
                  <a:lnTo>
                    <a:pt x="1005" y="1024"/>
                  </a:lnTo>
                  <a:lnTo>
                    <a:pt x="1002" y="1004"/>
                  </a:lnTo>
                  <a:lnTo>
                    <a:pt x="1011" y="998"/>
                  </a:lnTo>
                  <a:lnTo>
                    <a:pt x="1027" y="988"/>
                  </a:lnTo>
                  <a:lnTo>
                    <a:pt x="1043" y="974"/>
                  </a:lnTo>
                  <a:lnTo>
                    <a:pt x="1061" y="960"/>
                  </a:lnTo>
                  <a:lnTo>
                    <a:pt x="1077" y="944"/>
                  </a:lnTo>
                  <a:lnTo>
                    <a:pt x="1086" y="928"/>
                  </a:lnTo>
                  <a:lnTo>
                    <a:pt x="1091" y="913"/>
                  </a:lnTo>
                  <a:lnTo>
                    <a:pt x="1091" y="900"/>
                  </a:lnTo>
                  <a:lnTo>
                    <a:pt x="1088" y="878"/>
                  </a:lnTo>
                  <a:lnTo>
                    <a:pt x="1085" y="848"/>
                  </a:lnTo>
                  <a:lnTo>
                    <a:pt x="1080" y="812"/>
                  </a:lnTo>
                  <a:lnTo>
                    <a:pt x="1074" y="771"/>
                  </a:lnTo>
                  <a:lnTo>
                    <a:pt x="1067" y="728"/>
                  </a:lnTo>
                  <a:lnTo>
                    <a:pt x="1061" y="683"/>
                  </a:lnTo>
                  <a:lnTo>
                    <a:pt x="1053" y="636"/>
                  </a:lnTo>
                  <a:lnTo>
                    <a:pt x="1045" y="593"/>
                  </a:lnTo>
                  <a:lnTo>
                    <a:pt x="1038" y="552"/>
                  </a:lnTo>
                  <a:lnTo>
                    <a:pt x="1030" y="516"/>
                  </a:lnTo>
                  <a:lnTo>
                    <a:pt x="1024" y="486"/>
                  </a:lnTo>
                  <a:lnTo>
                    <a:pt x="1018" y="465"/>
                  </a:lnTo>
                  <a:lnTo>
                    <a:pt x="1013" y="452"/>
                  </a:lnTo>
                  <a:lnTo>
                    <a:pt x="1003" y="438"/>
                  </a:lnTo>
                  <a:lnTo>
                    <a:pt x="989" y="424"/>
                  </a:lnTo>
                  <a:lnTo>
                    <a:pt x="973" y="409"/>
                  </a:lnTo>
                  <a:lnTo>
                    <a:pt x="955" y="395"/>
                  </a:lnTo>
                  <a:lnTo>
                    <a:pt x="939" y="380"/>
                  </a:lnTo>
                  <a:lnTo>
                    <a:pt x="926" y="371"/>
                  </a:lnTo>
                  <a:lnTo>
                    <a:pt x="917" y="363"/>
                  </a:lnTo>
                  <a:lnTo>
                    <a:pt x="923" y="356"/>
                  </a:lnTo>
                  <a:lnTo>
                    <a:pt x="931" y="345"/>
                  </a:lnTo>
                  <a:lnTo>
                    <a:pt x="939" y="332"/>
                  </a:lnTo>
                  <a:lnTo>
                    <a:pt x="944" y="320"/>
                  </a:lnTo>
                  <a:lnTo>
                    <a:pt x="944" y="315"/>
                  </a:lnTo>
                  <a:lnTo>
                    <a:pt x="946" y="307"/>
                  </a:lnTo>
                  <a:lnTo>
                    <a:pt x="944" y="292"/>
                  </a:lnTo>
                  <a:lnTo>
                    <a:pt x="941" y="276"/>
                  </a:lnTo>
                  <a:lnTo>
                    <a:pt x="934" y="257"/>
                  </a:lnTo>
                  <a:lnTo>
                    <a:pt x="923" y="240"/>
                  </a:lnTo>
                  <a:lnTo>
                    <a:pt x="907" y="220"/>
                  </a:lnTo>
                  <a:lnTo>
                    <a:pt x="886" y="206"/>
                  </a:lnTo>
                  <a:lnTo>
                    <a:pt x="859" y="193"/>
                  </a:lnTo>
                  <a:lnTo>
                    <a:pt x="827" y="185"/>
                  </a:lnTo>
                  <a:lnTo>
                    <a:pt x="795" y="187"/>
                  </a:lnTo>
                  <a:lnTo>
                    <a:pt x="765" y="196"/>
                  </a:lnTo>
                  <a:lnTo>
                    <a:pt x="737" y="214"/>
                  </a:lnTo>
                  <a:lnTo>
                    <a:pt x="720" y="230"/>
                  </a:lnTo>
                  <a:lnTo>
                    <a:pt x="710" y="248"/>
                  </a:lnTo>
                  <a:lnTo>
                    <a:pt x="707" y="264"/>
                  </a:lnTo>
                  <a:lnTo>
                    <a:pt x="707" y="265"/>
                  </a:lnTo>
                  <a:lnTo>
                    <a:pt x="707" y="267"/>
                  </a:lnTo>
                  <a:lnTo>
                    <a:pt x="707" y="272"/>
                  </a:lnTo>
                  <a:lnTo>
                    <a:pt x="707" y="276"/>
                  </a:lnTo>
                  <a:lnTo>
                    <a:pt x="696" y="262"/>
                  </a:lnTo>
                  <a:lnTo>
                    <a:pt x="681" y="246"/>
                  </a:lnTo>
                  <a:lnTo>
                    <a:pt x="667" y="230"/>
                  </a:lnTo>
                  <a:lnTo>
                    <a:pt x="651" y="217"/>
                  </a:lnTo>
                  <a:lnTo>
                    <a:pt x="635" y="208"/>
                  </a:lnTo>
                  <a:lnTo>
                    <a:pt x="621" y="204"/>
                  </a:lnTo>
                  <a:lnTo>
                    <a:pt x="601" y="203"/>
                  </a:lnTo>
                  <a:lnTo>
                    <a:pt x="581" y="198"/>
                  </a:lnTo>
                  <a:lnTo>
                    <a:pt x="560" y="193"/>
                  </a:lnTo>
                  <a:lnTo>
                    <a:pt x="541" y="187"/>
                  </a:lnTo>
                  <a:lnTo>
                    <a:pt x="526" y="184"/>
                  </a:lnTo>
                  <a:lnTo>
                    <a:pt x="536" y="176"/>
                  </a:lnTo>
                  <a:lnTo>
                    <a:pt x="547" y="166"/>
                  </a:lnTo>
                  <a:lnTo>
                    <a:pt x="557" y="153"/>
                  </a:lnTo>
                  <a:lnTo>
                    <a:pt x="565" y="137"/>
                  </a:lnTo>
                  <a:lnTo>
                    <a:pt x="566" y="118"/>
                  </a:lnTo>
                  <a:lnTo>
                    <a:pt x="565" y="99"/>
                  </a:lnTo>
                  <a:lnTo>
                    <a:pt x="555" y="76"/>
                  </a:lnTo>
                  <a:lnTo>
                    <a:pt x="542" y="54"/>
                  </a:lnTo>
                  <a:lnTo>
                    <a:pt x="525" y="33"/>
                  </a:lnTo>
                  <a:lnTo>
                    <a:pt x="504" y="16"/>
                  </a:lnTo>
                  <a:lnTo>
                    <a:pt x="480" y="4"/>
                  </a:lnTo>
                  <a:lnTo>
                    <a:pt x="453" y="0"/>
                  </a:lnTo>
                  <a:lnTo>
                    <a:pt x="433" y="1"/>
                  </a:lnTo>
                  <a:lnTo>
                    <a:pt x="414" y="3"/>
                  </a:lnTo>
                  <a:lnTo>
                    <a:pt x="397" y="9"/>
                  </a:lnTo>
                  <a:lnTo>
                    <a:pt x="379" y="17"/>
                  </a:lnTo>
                  <a:lnTo>
                    <a:pt x="361" y="30"/>
                  </a:lnTo>
                  <a:lnTo>
                    <a:pt x="347" y="48"/>
                  </a:lnTo>
                  <a:lnTo>
                    <a:pt x="334" y="70"/>
                  </a:lnTo>
                  <a:lnTo>
                    <a:pt x="323" y="100"/>
                  </a:lnTo>
                  <a:lnTo>
                    <a:pt x="313" y="136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6" name="Freeform 11"/>
            <p:cNvSpPr>
              <a:spLocks/>
            </p:cNvSpPr>
            <p:nvPr/>
          </p:nvSpPr>
          <p:spPr bwMode="auto">
            <a:xfrm>
              <a:off x="4371" y="1534"/>
              <a:ext cx="1003" cy="1482"/>
            </a:xfrm>
            <a:custGeom>
              <a:avLst/>
              <a:gdLst>
                <a:gd name="T0" fmla="*/ 638 w 1003"/>
                <a:gd name="T1" fmla="*/ 56 h 1482"/>
                <a:gd name="T2" fmla="*/ 717 w 1003"/>
                <a:gd name="T3" fmla="*/ 2 h 1482"/>
                <a:gd name="T4" fmla="*/ 824 w 1003"/>
                <a:gd name="T5" fmla="*/ 35 h 1482"/>
                <a:gd name="T6" fmla="*/ 856 w 1003"/>
                <a:gd name="T7" fmla="*/ 103 h 1482"/>
                <a:gd name="T8" fmla="*/ 845 w 1003"/>
                <a:gd name="T9" fmla="*/ 149 h 1482"/>
                <a:gd name="T10" fmla="*/ 827 w 1003"/>
                <a:gd name="T11" fmla="*/ 170 h 1482"/>
                <a:gd name="T12" fmla="*/ 832 w 1003"/>
                <a:gd name="T13" fmla="*/ 178 h 1482"/>
                <a:gd name="T14" fmla="*/ 886 w 1003"/>
                <a:gd name="T15" fmla="*/ 221 h 1482"/>
                <a:gd name="T16" fmla="*/ 931 w 1003"/>
                <a:gd name="T17" fmla="*/ 275 h 1482"/>
                <a:gd name="T18" fmla="*/ 957 w 1003"/>
                <a:gd name="T19" fmla="*/ 402 h 1482"/>
                <a:gd name="T20" fmla="*/ 986 w 1003"/>
                <a:gd name="T21" fmla="*/ 579 h 1482"/>
                <a:gd name="T22" fmla="*/ 1003 w 1003"/>
                <a:gd name="T23" fmla="*/ 707 h 1482"/>
                <a:gd name="T24" fmla="*/ 976 w 1003"/>
                <a:gd name="T25" fmla="*/ 760 h 1482"/>
                <a:gd name="T26" fmla="*/ 915 w 1003"/>
                <a:gd name="T27" fmla="*/ 807 h 1482"/>
                <a:gd name="T28" fmla="*/ 925 w 1003"/>
                <a:gd name="T29" fmla="*/ 879 h 1482"/>
                <a:gd name="T30" fmla="*/ 947 w 1003"/>
                <a:gd name="T31" fmla="*/ 1021 h 1482"/>
                <a:gd name="T32" fmla="*/ 950 w 1003"/>
                <a:gd name="T33" fmla="*/ 1099 h 1482"/>
                <a:gd name="T34" fmla="*/ 930 w 1003"/>
                <a:gd name="T35" fmla="*/ 1139 h 1482"/>
                <a:gd name="T36" fmla="*/ 928 w 1003"/>
                <a:gd name="T37" fmla="*/ 1197 h 1482"/>
                <a:gd name="T38" fmla="*/ 922 w 1003"/>
                <a:gd name="T39" fmla="*/ 1338 h 1482"/>
                <a:gd name="T40" fmla="*/ 906 w 1003"/>
                <a:gd name="T41" fmla="*/ 1410 h 1482"/>
                <a:gd name="T42" fmla="*/ 848 w 1003"/>
                <a:gd name="T43" fmla="*/ 1455 h 1482"/>
                <a:gd name="T44" fmla="*/ 792 w 1003"/>
                <a:gd name="T45" fmla="*/ 1451 h 1482"/>
                <a:gd name="T46" fmla="*/ 765 w 1003"/>
                <a:gd name="T47" fmla="*/ 1445 h 1482"/>
                <a:gd name="T48" fmla="*/ 721 w 1003"/>
                <a:gd name="T49" fmla="*/ 1471 h 1482"/>
                <a:gd name="T50" fmla="*/ 659 w 1003"/>
                <a:gd name="T51" fmla="*/ 1474 h 1482"/>
                <a:gd name="T52" fmla="*/ 629 w 1003"/>
                <a:gd name="T53" fmla="*/ 1439 h 1482"/>
                <a:gd name="T54" fmla="*/ 643 w 1003"/>
                <a:gd name="T55" fmla="*/ 1375 h 1482"/>
                <a:gd name="T56" fmla="*/ 624 w 1003"/>
                <a:gd name="T57" fmla="*/ 1298 h 1482"/>
                <a:gd name="T58" fmla="*/ 592 w 1003"/>
                <a:gd name="T59" fmla="*/ 1175 h 1482"/>
                <a:gd name="T60" fmla="*/ 576 w 1003"/>
                <a:gd name="T61" fmla="*/ 1119 h 1482"/>
                <a:gd name="T62" fmla="*/ 552 w 1003"/>
                <a:gd name="T63" fmla="*/ 1122 h 1482"/>
                <a:gd name="T64" fmla="*/ 473 w 1003"/>
                <a:gd name="T65" fmla="*/ 1135 h 1482"/>
                <a:gd name="T66" fmla="*/ 462 w 1003"/>
                <a:gd name="T67" fmla="*/ 1120 h 1482"/>
                <a:gd name="T68" fmla="*/ 470 w 1003"/>
                <a:gd name="T69" fmla="*/ 1040 h 1482"/>
                <a:gd name="T70" fmla="*/ 469 w 1003"/>
                <a:gd name="T71" fmla="*/ 1035 h 1482"/>
                <a:gd name="T72" fmla="*/ 485 w 1003"/>
                <a:gd name="T73" fmla="*/ 840 h 1482"/>
                <a:gd name="T74" fmla="*/ 502 w 1003"/>
                <a:gd name="T75" fmla="*/ 626 h 1482"/>
                <a:gd name="T76" fmla="*/ 517 w 1003"/>
                <a:gd name="T77" fmla="*/ 474 h 1482"/>
                <a:gd name="T78" fmla="*/ 518 w 1003"/>
                <a:gd name="T79" fmla="*/ 443 h 1482"/>
                <a:gd name="T80" fmla="*/ 497 w 1003"/>
                <a:gd name="T81" fmla="*/ 442 h 1482"/>
                <a:gd name="T82" fmla="*/ 397 w 1003"/>
                <a:gd name="T83" fmla="*/ 456 h 1482"/>
                <a:gd name="T84" fmla="*/ 302 w 1003"/>
                <a:gd name="T85" fmla="*/ 480 h 1482"/>
                <a:gd name="T86" fmla="*/ 246 w 1003"/>
                <a:gd name="T87" fmla="*/ 471 h 1482"/>
                <a:gd name="T88" fmla="*/ 152 w 1003"/>
                <a:gd name="T89" fmla="*/ 472 h 1482"/>
                <a:gd name="T90" fmla="*/ 84 w 1003"/>
                <a:gd name="T91" fmla="*/ 466 h 1482"/>
                <a:gd name="T92" fmla="*/ 51 w 1003"/>
                <a:gd name="T93" fmla="*/ 455 h 1482"/>
                <a:gd name="T94" fmla="*/ 25 w 1003"/>
                <a:gd name="T95" fmla="*/ 459 h 1482"/>
                <a:gd name="T96" fmla="*/ 0 w 1003"/>
                <a:gd name="T97" fmla="*/ 448 h 1482"/>
                <a:gd name="T98" fmla="*/ 12 w 1003"/>
                <a:gd name="T99" fmla="*/ 418 h 1482"/>
                <a:gd name="T100" fmla="*/ 73 w 1003"/>
                <a:gd name="T101" fmla="*/ 383 h 1482"/>
                <a:gd name="T102" fmla="*/ 148 w 1003"/>
                <a:gd name="T103" fmla="*/ 375 h 1482"/>
                <a:gd name="T104" fmla="*/ 232 w 1003"/>
                <a:gd name="T105" fmla="*/ 341 h 1482"/>
                <a:gd name="T106" fmla="*/ 302 w 1003"/>
                <a:gd name="T107" fmla="*/ 319 h 1482"/>
                <a:gd name="T108" fmla="*/ 361 w 1003"/>
                <a:gd name="T109" fmla="*/ 290 h 1482"/>
                <a:gd name="T110" fmla="*/ 392 w 1003"/>
                <a:gd name="T111" fmla="*/ 267 h 1482"/>
                <a:gd name="T112" fmla="*/ 445 w 1003"/>
                <a:gd name="T113" fmla="*/ 253 h 1482"/>
                <a:gd name="T114" fmla="*/ 638 w 1003"/>
                <a:gd name="T115" fmla="*/ 170 h 1482"/>
                <a:gd name="T116" fmla="*/ 638 w 1003"/>
                <a:gd name="T117" fmla="*/ 130 h 1482"/>
                <a:gd name="T118" fmla="*/ 641 w 1003"/>
                <a:gd name="T119" fmla="*/ 107 h 1482"/>
                <a:gd name="T120" fmla="*/ 641 w 1003"/>
                <a:gd name="T121" fmla="*/ 103 h 1482"/>
                <a:gd name="T122" fmla="*/ 635 w 1003"/>
                <a:gd name="T123" fmla="*/ 72 h 14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003" h="1482">
                  <a:moveTo>
                    <a:pt x="635" y="72"/>
                  </a:moveTo>
                  <a:lnTo>
                    <a:pt x="635" y="71"/>
                  </a:lnTo>
                  <a:lnTo>
                    <a:pt x="633" y="71"/>
                  </a:lnTo>
                  <a:lnTo>
                    <a:pt x="638" y="56"/>
                  </a:lnTo>
                  <a:lnTo>
                    <a:pt x="648" y="42"/>
                  </a:lnTo>
                  <a:lnTo>
                    <a:pt x="662" y="27"/>
                  </a:lnTo>
                  <a:lnTo>
                    <a:pt x="688" y="11"/>
                  </a:lnTo>
                  <a:lnTo>
                    <a:pt x="717" y="2"/>
                  </a:lnTo>
                  <a:lnTo>
                    <a:pt x="747" y="0"/>
                  </a:lnTo>
                  <a:lnTo>
                    <a:pt x="776" y="7"/>
                  </a:lnTo>
                  <a:lnTo>
                    <a:pt x="803" y="19"/>
                  </a:lnTo>
                  <a:lnTo>
                    <a:pt x="824" y="35"/>
                  </a:lnTo>
                  <a:lnTo>
                    <a:pt x="838" y="51"/>
                  </a:lnTo>
                  <a:lnTo>
                    <a:pt x="848" y="71"/>
                  </a:lnTo>
                  <a:lnTo>
                    <a:pt x="853" y="87"/>
                  </a:lnTo>
                  <a:lnTo>
                    <a:pt x="856" y="103"/>
                  </a:lnTo>
                  <a:lnTo>
                    <a:pt x="858" y="117"/>
                  </a:lnTo>
                  <a:lnTo>
                    <a:pt x="856" y="125"/>
                  </a:lnTo>
                  <a:lnTo>
                    <a:pt x="851" y="138"/>
                  </a:lnTo>
                  <a:lnTo>
                    <a:pt x="845" y="149"/>
                  </a:lnTo>
                  <a:lnTo>
                    <a:pt x="837" y="159"/>
                  </a:lnTo>
                  <a:lnTo>
                    <a:pt x="830" y="165"/>
                  </a:lnTo>
                  <a:lnTo>
                    <a:pt x="829" y="168"/>
                  </a:lnTo>
                  <a:lnTo>
                    <a:pt x="827" y="170"/>
                  </a:lnTo>
                  <a:lnTo>
                    <a:pt x="827" y="171"/>
                  </a:lnTo>
                  <a:lnTo>
                    <a:pt x="827" y="173"/>
                  </a:lnTo>
                  <a:lnTo>
                    <a:pt x="829" y="175"/>
                  </a:lnTo>
                  <a:lnTo>
                    <a:pt x="832" y="178"/>
                  </a:lnTo>
                  <a:lnTo>
                    <a:pt x="842" y="184"/>
                  </a:lnTo>
                  <a:lnTo>
                    <a:pt x="854" y="194"/>
                  </a:lnTo>
                  <a:lnTo>
                    <a:pt x="870" y="207"/>
                  </a:lnTo>
                  <a:lnTo>
                    <a:pt x="886" y="221"/>
                  </a:lnTo>
                  <a:lnTo>
                    <a:pt x="902" y="235"/>
                  </a:lnTo>
                  <a:lnTo>
                    <a:pt x="917" y="250"/>
                  </a:lnTo>
                  <a:lnTo>
                    <a:pt x="926" y="263"/>
                  </a:lnTo>
                  <a:lnTo>
                    <a:pt x="931" y="275"/>
                  </a:lnTo>
                  <a:lnTo>
                    <a:pt x="936" y="296"/>
                  </a:lnTo>
                  <a:lnTo>
                    <a:pt x="942" y="327"/>
                  </a:lnTo>
                  <a:lnTo>
                    <a:pt x="950" y="362"/>
                  </a:lnTo>
                  <a:lnTo>
                    <a:pt x="957" y="402"/>
                  </a:lnTo>
                  <a:lnTo>
                    <a:pt x="965" y="445"/>
                  </a:lnTo>
                  <a:lnTo>
                    <a:pt x="973" y="491"/>
                  </a:lnTo>
                  <a:lnTo>
                    <a:pt x="979" y="536"/>
                  </a:lnTo>
                  <a:lnTo>
                    <a:pt x="986" y="579"/>
                  </a:lnTo>
                  <a:lnTo>
                    <a:pt x="992" y="621"/>
                  </a:lnTo>
                  <a:lnTo>
                    <a:pt x="997" y="656"/>
                  </a:lnTo>
                  <a:lnTo>
                    <a:pt x="1000" y="685"/>
                  </a:lnTo>
                  <a:lnTo>
                    <a:pt x="1003" y="707"/>
                  </a:lnTo>
                  <a:lnTo>
                    <a:pt x="1003" y="720"/>
                  </a:lnTo>
                  <a:lnTo>
                    <a:pt x="1000" y="731"/>
                  </a:lnTo>
                  <a:lnTo>
                    <a:pt x="990" y="746"/>
                  </a:lnTo>
                  <a:lnTo>
                    <a:pt x="976" y="760"/>
                  </a:lnTo>
                  <a:lnTo>
                    <a:pt x="960" y="773"/>
                  </a:lnTo>
                  <a:lnTo>
                    <a:pt x="944" y="787"/>
                  </a:lnTo>
                  <a:lnTo>
                    <a:pt x="928" y="799"/>
                  </a:lnTo>
                  <a:lnTo>
                    <a:pt x="915" y="807"/>
                  </a:lnTo>
                  <a:lnTo>
                    <a:pt x="914" y="808"/>
                  </a:lnTo>
                  <a:lnTo>
                    <a:pt x="914" y="811"/>
                  </a:lnTo>
                  <a:lnTo>
                    <a:pt x="918" y="843"/>
                  </a:lnTo>
                  <a:lnTo>
                    <a:pt x="925" y="879"/>
                  </a:lnTo>
                  <a:lnTo>
                    <a:pt x="931" y="915"/>
                  </a:lnTo>
                  <a:lnTo>
                    <a:pt x="938" y="952"/>
                  </a:lnTo>
                  <a:lnTo>
                    <a:pt x="942" y="989"/>
                  </a:lnTo>
                  <a:lnTo>
                    <a:pt x="947" y="1021"/>
                  </a:lnTo>
                  <a:lnTo>
                    <a:pt x="950" y="1050"/>
                  </a:lnTo>
                  <a:lnTo>
                    <a:pt x="952" y="1074"/>
                  </a:lnTo>
                  <a:lnTo>
                    <a:pt x="952" y="1090"/>
                  </a:lnTo>
                  <a:lnTo>
                    <a:pt x="950" y="1099"/>
                  </a:lnTo>
                  <a:lnTo>
                    <a:pt x="942" y="1114"/>
                  </a:lnTo>
                  <a:lnTo>
                    <a:pt x="936" y="1127"/>
                  </a:lnTo>
                  <a:lnTo>
                    <a:pt x="931" y="1136"/>
                  </a:lnTo>
                  <a:lnTo>
                    <a:pt x="930" y="1139"/>
                  </a:lnTo>
                  <a:lnTo>
                    <a:pt x="930" y="1141"/>
                  </a:lnTo>
                  <a:lnTo>
                    <a:pt x="930" y="1167"/>
                  </a:lnTo>
                  <a:lnTo>
                    <a:pt x="928" y="1197"/>
                  </a:lnTo>
                  <a:lnTo>
                    <a:pt x="926" y="1232"/>
                  </a:lnTo>
                  <a:lnTo>
                    <a:pt x="926" y="1269"/>
                  </a:lnTo>
                  <a:lnTo>
                    <a:pt x="923" y="1304"/>
                  </a:lnTo>
                  <a:lnTo>
                    <a:pt x="922" y="1338"/>
                  </a:lnTo>
                  <a:lnTo>
                    <a:pt x="920" y="1365"/>
                  </a:lnTo>
                  <a:lnTo>
                    <a:pt x="917" y="1386"/>
                  </a:lnTo>
                  <a:lnTo>
                    <a:pt x="914" y="1399"/>
                  </a:lnTo>
                  <a:lnTo>
                    <a:pt x="906" y="1410"/>
                  </a:lnTo>
                  <a:lnTo>
                    <a:pt x="893" y="1424"/>
                  </a:lnTo>
                  <a:lnTo>
                    <a:pt x="878" y="1437"/>
                  </a:lnTo>
                  <a:lnTo>
                    <a:pt x="862" y="1447"/>
                  </a:lnTo>
                  <a:lnTo>
                    <a:pt x="848" y="1455"/>
                  </a:lnTo>
                  <a:lnTo>
                    <a:pt x="835" y="1458"/>
                  </a:lnTo>
                  <a:lnTo>
                    <a:pt x="822" y="1456"/>
                  </a:lnTo>
                  <a:lnTo>
                    <a:pt x="806" y="1455"/>
                  </a:lnTo>
                  <a:lnTo>
                    <a:pt x="792" y="1451"/>
                  </a:lnTo>
                  <a:lnTo>
                    <a:pt x="779" y="1448"/>
                  </a:lnTo>
                  <a:lnTo>
                    <a:pt x="770" y="1447"/>
                  </a:lnTo>
                  <a:lnTo>
                    <a:pt x="766" y="1445"/>
                  </a:lnTo>
                  <a:lnTo>
                    <a:pt x="765" y="1445"/>
                  </a:lnTo>
                  <a:lnTo>
                    <a:pt x="763" y="1445"/>
                  </a:lnTo>
                  <a:lnTo>
                    <a:pt x="752" y="1453"/>
                  </a:lnTo>
                  <a:lnTo>
                    <a:pt x="737" y="1461"/>
                  </a:lnTo>
                  <a:lnTo>
                    <a:pt x="721" y="1471"/>
                  </a:lnTo>
                  <a:lnTo>
                    <a:pt x="705" y="1479"/>
                  </a:lnTo>
                  <a:lnTo>
                    <a:pt x="689" y="1482"/>
                  </a:lnTo>
                  <a:lnTo>
                    <a:pt x="677" y="1482"/>
                  </a:lnTo>
                  <a:lnTo>
                    <a:pt x="659" y="1474"/>
                  </a:lnTo>
                  <a:lnTo>
                    <a:pt x="645" y="1464"/>
                  </a:lnTo>
                  <a:lnTo>
                    <a:pt x="633" y="1455"/>
                  </a:lnTo>
                  <a:lnTo>
                    <a:pt x="627" y="1448"/>
                  </a:lnTo>
                  <a:lnTo>
                    <a:pt x="629" y="1439"/>
                  </a:lnTo>
                  <a:lnTo>
                    <a:pt x="633" y="1423"/>
                  </a:lnTo>
                  <a:lnTo>
                    <a:pt x="638" y="1405"/>
                  </a:lnTo>
                  <a:lnTo>
                    <a:pt x="641" y="1387"/>
                  </a:lnTo>
                  <a:lnTo>
                    <a:pt x="643" y="1375"/>
                  </a:lnTo>
                  <a:lnTo>
                    <a:pt x="641" y="1367"/>
                  </a:lnTo>
                  <a:lnTo>
                    <a:pt x="637" y="1349"/>
                  </a:lnTo>
                  <a:lnTo>
                    <a:pt x="632" y="1325"/>
                  </a:lnTo>
                  <a:lnTo>
                    <a:pt x="624" y="1298"/>
                  </a:lnTo>
                  <a:lnTo>
                    <a:pt x="616" y="1266"/>
                  </a:lnTo>
                  <a:lnTo>
                    <a:pt x="608" y="1235"/>
                  </a:lnTo>
                  <a:lnTo>
                    <a:pt x="600" y="1203"/>
                  </a:lnTo>
                  <a:lnTo>
                    <a:pt x="592" y="1175"/>
                  </a:lnTo>
                  <a:lnTo>
                    <a:pt x="585" y="1151"/>
                  </a:lnTo>
                  <a:lnTo>
                    <a:pt x="581" y="1131"/>
                  </a:lnTo>
                  <a:lnTo>
                    <a:pt x="577" y="1120"/>
                  </a:lnTo>
                  <a:lnTo>
                    <a:pt x="576" y="1119"/>
                  </a:lnTo>
                  <a:lnTo>
                    <a:pt x="574" y="1117"/>
                  </a:lnTo>
                  <a:lnTo>
                    <a:pt x="573" y="1117"/>
                  </a:lnTo>
                  <a:lnTo>
                    <a:pt x="552" y="1122"/>
                  </a:lnTo>
                  <a:lnTo>
                    <a:pt x="531" y="1128"/>
                  </a:lnTo>
                  <a:lnTo>
                    <a:pt x="509" y="1131"/>
                  </a:lnTo>
                  <a:lnTo>
                    <a:pt x="489" y="1135"/>
                  </a:lnTo>
                  <a:lnTo>
                    <a:pt x="473" y="1135"/>
                  </a:lnTo>
                  <a:lnTo>
                    <a:pt x="464" y="1131"/>
                  </a:lnTo>
                  <a:lnTo>
                    <a:pt x="462" y="1130"/>
                  </a:lnTo>
                  <a:lnTo>
                    <a:pt x="462" y="1120"/>
                  </a:lnTo>
                  <a:lnTo>
                    <a:pt x="464" y="1103"/>
                  </a:lnTo>
                  <a:lnTo>
                    <a:pt x="465" y="1079"/>
                  </a:lnTo>
                  <a:lnTo>
                    <a:pt x="469" y="1048"/>
                  </a:lnTo>
                  <a:lnTo>
                    <a:pt x="470" y="1040"/>
                  </a:lnTo>
                  <a:lnTo>
                    <a:pt x="470" y="1039"/>
                  </a:lnTo>
                  <a:lnTo>
                    <a:pt x="470" y="1037"/>
                  </a:lnTo>
                  <a:lnTo>
                    <a:pt x="469" y="1035"/>
                  </a:lnTo>
                  <a:lnTo>
                    <a:pt x="472" y="994"/>
                  </a:lnTo>
                  <a:lnTo>
                    <a:pt x="477" y="946"/>
                  </a:lnTo>
                  <a:lnTo>
                    <a:pt x="480" y="895"/>
                  </a:lnTo>
                  <a:lnTo>
                    <a:pt x="485" y="840"/>
                  </a:lnTo>
                  <a:lnTo>
                    <a:pt x="489" y="786"/>
                  </a:lnTo>
                  <a:lnTo>
                    <a:pt x="494" y="730"/>
                  </a:lnTo>
                  <a:lnTo>
                    <a:pt x="499" y="677"/>
                  </a:lnTo>
                  <a:lnTo>
                    <a:pt x="502" y="626"/>
                  </a:lnTo>
                  <a:lnTo>
                    <a:pt x="507" y="578"/>
                  </a:lnTo>
                  <a:lnTo>
                    <a:pt x="510" y="536"/>
                  </a:lnTo>
                  <a:lnTo>
                    <a:pt x="513" y="501"/>
                  </a:lnTo>
                  <a:lnTo>
                    <a:pt x="517" y="474"/>
                  </a:lnTo>
                  <a:lnTo>
                    <a:pt x="518" y="455"/>
                  </a:lnTo>
                  <a:lnTo>
                    <a:pt x="520" y="447"/>
                  </a:lnTo>
                  <a:lnTo>
                    <a:pt x="520" y="445"/>
                  </a:lnTo>
                  <a:lnTo>
                    <a:pt x="518" y="443"/>
                  </a:lnTo>
                  <a:lnTo>
                    <a:pt x="517" y="442"/>
                  </a:lnTo>
                  <a:lnTo>
                    <a:pt x="515" y="442"/>
                  </a:lnTo>
                  <a:lnTo>
                    <a:pt x="510" y="442"/>
                  </a:lnTo>
                  <a:lnTo>
                    <a:pt x="497" y="442"/>
                  </a:lnTo>
                  <a:lnTo>
                    <a:pt x="478" y="443"/>
                  </a:lnTo>
                  <a:lnTo>
                    <a:pt x="453" y="447"/>
                  </a:lnTo>
                  <a:lnTo>
                    <a:pt x="425" y="450"/>
                  </a:lnTo>
                  <a:lnTo>
                    <a:pt x="397" y="456"/>
                  </a:lnTo>
                  <a:lnTo>
                    <a:pt x="368" y="463"/>
                  </a:lnTo>
                  <a:lnTo>
                    <a:pt x="342" y="471"/>
                  </a:lnTo>
                  <a:lnTo>
                    <a:pt x="320" y="477"/>
                  </a:lnTo>
                  <a:lnTo>
                    <a:pt x="302" y="480"/>
                  </a:lnTo>
                  <a:lnTo>
                    <a:pt x="286" y="480"/>
                  </a:lnTo>
                  <a:lnTo>
                    <a:pt x="273" y="477"/>
                  </a:lnTo>
                  <a:lnTo>
                    <a:pt x="262" y="474"/>
                  </a:lnTo>
                  <a:lnTo>
                    <a:pt x="246" y="471"/>
                  </a:lnTo>
                  <a:lnTo>
                    <a:pt x="229" y="471"/>
                  </a:lnTo>
                  <a:lnTo>
                    <a:pt x="206" y="472"/>
                  </a:lnTo>
                  <a:lnTo>
                    <a:pt x="179" y="472"/>
                  </a:lnTo>
                  <a:lnTo>
                    <a:pt x="152" y="472"/>
                  </a:lnTo>
                  <a:lnTo>
                    <a:pt x="128" y="471"/>
                  </a:lnTo>
                  <a:lnTo>
                    <a:pt x="105" y="471"/>
                  </a:lnTo>
                  <a:lnTo>
                    <a:pt x="97" y="469"/>
                  </a:lnTo>
                  <a:lnTo>
                    <a:pt x="84" y="466"/>
                  </a:lnTo>
                  <a:lnTo>
                    <a:pt x="73" y="463"/>
                  </a:lnTo>
                  <a:lnTo>
                    <a:pt x="62" y="458"/>
                  </a:lnTo>
                  <a:lnTo>
                    <a:pt x="54" y="455"/>
                  </a:lnTo>
                  <a:lnTo>
                    <a:pt x="51" y="455"/>
                  </a:lnTo>
                  <a:lnTo>
                    <a:pt x="49" y="453"/>
                  </a:lnTo>
                  <a:lnTo>
                    <a:pt x="48" y="455"/>
                  </a:lnTo>
                  <a:lnTo>
                    <a:pt x="38" y="456"/>
                  </a:lnTo>
                  <a:lnTo>
                    <a:pt x="25" y="459"/>
                  </a:lnTo>
                  <a:lnTo>
                    <a:pt x="12" y="459"/>
                  </a:lnTo>
                  <a:lnTo>
                    <a:pt x="3" y="456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7"/>
                  </a:lnTo>
                  <a:lnTo>
                    <a:pt x="4" y="429"/>
                  </a:lnTo>
                  <a:lnTo>
                    <a:pt x="12" y="418"/>
                  </a:lnTo>
                  <a:lnTo>
                    <a:pt x="24" y="407"/>
                  </a:lnTo>
                  <a:lnTo>
                    <a:pt x="36" y="399"/>
                  </a:lnTo>
                  <a:lnTo>
                    <a:pt x="51" y="392"/>
                  </a:lnTo>
                  <a:lnTo>
                    <a:pt x="73" y="383"/>
                  </a:lnTo>
                  <a:lnTo>
                    <a:pt x="97" y="381"/>
                  </a:lnTo>
                  <a:lnTo>
                    <a:pt x="123" y="379"/>
                  </a:lnTo>
                  <a:lnTo>
                    <a:pt x="134" y="378"/>
                  </a:lnTo>
                  <a:lnTo>
                    <a:pt x="148" y="375"/>
                  </a:lnTo>
                  <a:lnTo>
                    <a:pt x="166" y="367"/>
                  </a:lnTo>
                  <a:lnTo>
                    <a:pt x="187" y="359"/>
                  </a:lnTo>
                  <a:lnTo>
                    <a:pt x="209" y="351"/>
                  </a:lnTo>
                  <a:lnTo>
                    <a:pt x="232" y="341"/>
                  </a:lnTo>
                  <a:lnTo>
                    <a:pt x="253" y="333"/>
                  </a:lnTo>
                  <a:lnTo>
                    <a:pt x="273" y="325"/>
                  </a:lnTo>
                  <a:lnTo>
                    <a:pt x="291" y="320"/>
                  </a:lnTo>
                  <a:lnTo>
                    <a:pt x="302" y="319"/>
                  </a:lnTo>
                  <a:lnTo>
                    <a:pt x="318" y="315"/>
                  </a:lnTo>
                  <a:lnTo>
                    <a:pt x="333" y="309"/>
                  </a:lnTo>
                  <a:lnTo>
                    <a:pt x="349" y="301"/>
                  </a:lnTo>
                  <a:lnTo>
                    <a:pt x="361" y="290"/>
                  </a:lnTo>
                  <a:lnTo>
                    <a:pt x="374" y="280"/>
                  </a:lnTo>
                  <a:lnTo>
                    <a:pt x="382" y="274"/>
                  </a:lnTo>
                  <a:lnTo>
                    <a:pt x="387" y="269"/>
                  </a:lnTo>
                  <a:lnTo>
                    <a:pt x="392" y="267"/>
                  </a:lnTo>
                  <a:lnTo>
                    <a:pt x="401" y="264"/>
                  </a:lnTo>
                  <a:lnTo>
                    <a:pt x="416" y="261"/>
                  </a:lnTo>
                  <a:lnTo>
                    <a:pt x="432" y="256"/>
                  </a:lnTo>
                  <a:lnTo>
                    <a:pt x="445" y="253"/>
                  </a:lnTo>
                  <a:lnTo>
                    <a:pt x="456" y="250"/>
                  </a:lnTo>
                  <a:lnTo>
                    <a:pt x="459" y="248"/>
                  </a:lnTo>
                  <a:lnTo>
                    <a:pt x="637" y="171"/>
                  </a:lnTo>
                  <a:lnTo>
                    <a:pt x="638" y="170"/>
                  </a:lnTo>
                  <a:lnTo>
                    <a:pt x="638" y="167"/>
                  </a:lnTo>
                  <a:lnTo>
                    <a:pt x="638" y="162"/>
                  </a:lnTo>
                  <a:lnTo>
                    <a:pt x="638" y="149"/>
                  </a:lnTo>
                  <a:lnTo>
                    <a:pt x="638" y="130"/>
                  </a:lnTo>
                  <a:lnTo>
                    <a:pt x="637" y="109"/>
                  </a:lnTo>
                  <a:lnTo>
                    <a:pt x="638" y="109"/>
                  </a:lnTo>
                  <a:lnTo>
                    <a:pt x="641" y="109"/>
                  </a:lnTo>
                  <a:lnTo>
                    <a:pt x="641" y="107"/>
                  </a:lnTo>
                  <a:lnTo>
                    <a:pt x="643" y="106"/>
                  </a:lnTo>
                  <a:lnTo>
                    <a:pt x="643" y="104"/>
                  </a:lnTo>
                  <a:lnTo>
                    <a:pt x="641" y="103"/>
                  </a:lnTo>
                  <a:lnTo>
                    <a:pt x="640" y="99"/>
                  </a:lnTo>
                  <a:lnTo>
                    <a:pt x="637" y="96"/>
                  </a:lnTo>
                  <a:lnTo>
                    <a:pt x="635" y="83"/>
                  </a:lnTo>
                  <a:lnTo>
                    <a:pt x="635" y="72"/>
                  </a:lnTo>
                  <a:close/>
                </a:path>
              </a:pathLst>
            </a:custGeom>
            <a:solidFill>
              <a:srgbClr val="DEE5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EE5F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7" name="Freeform 12"/>
            <p:cNvSpPr>
              <a:spLocks/>
            </p:cNvSpPr>
            <p:nvPr/>
          </p:nvSpPr>
          <p:spPr bwMode="auto">
            <a:xfrm>
              <a:off x="4299" y="1349"/>
              <a:ext cx="702" cy="1691"/>
            </a:xfrm>
            <a:custGeom>
              <a:avLst/>
              <a:gdLst>
                <a:gd name="T0" fmla="*/ 529 w 702"/>
                <a:gd name="T1" fmla="*/ 155 h 1691"/>
                <a:gd name="T2" fmla="*/ 507 w 702"/>
                <a:gd name="T3" fmla="*/ 174 h 1691"/>
                <a:gd name="T4" fmla="*/ 513 w 702"/>
                <a:gd name="T5" fmla="*/ 182 h 1691"/>
                <a:gd name="T6" fmla="*/ 576 w 702"/>
                <a:gd name="T7" fmla="*/ 200 h 1691"/>
                <a:gd name="T8" fmla="*/ 641 w 702"/>
                <a:gd name="T9" fmla="*/ 219 h 1691"/>
                <a:gd name="T10" fmla="*/ 701 w 702"/>
                <a:gd name="T11" fmla="*/ 283 h 1691"/>
                <a:gd name="T12" fmla="*/ 702 w 702"/>
                <a:gd name="T13" fmla="*/ 350 h 1691"/>
                <a:gd name="T14" fmla="*/ 648 w 702"/>
                <a:gd name="T15" fmla="*/ 374 h 1691"/>
                <a:gd name="T16" fmla="*/ 560 w 702"/>
                <a:gd name="T17" fmla="*/ 412 h 1691"/>
                <a:gd name="T18" fmla="*/ 456 w 702"/>
                <a:gd name="T19" fmla="*/ 446 h 1691"/>
                <a:gd name="T20" fmla="*/ 443 w 702"/>
                <a:gd name="T21" fmla="*/ 457 h 1691"/>
                <a:gd name="T22" fmla="*/ 389 w 702"/>
                <a:gd name="T23" fmla="*/ 492 h 1691"/>
                <a:gd name="T24" fmla="*/ 323 w 702"/>
                <a:gd name="T25" fmla="*/ 510 h 1691"/>
                <a:gd name="T26" fmla="*/ 236 w 702"/>
                <a:gd name="T27" fmla="*/ 544 h 1691"/>
                <a:gd name="T28" fmla="*/ 168 w 702"/>
                <a:gd name="T29" fmla="*/ 558 h 1691"/>
                <a:gd name="T30" fmla="*/ 89 w 702"/>
                <a:gd name="T31" fmla="*/ 587 h 1691"/>
                <a:gd name="T32" fmla="*/ 64 w 702"/>
                <a:gd name="T33" fmla="*/ 632 h 1691"/>
                <a:gd name="T34" fmla="*/ 67 w 702"/>
                <a:gd name="T35" fmla="*/ 646 h 1691"/>
                <a:gd name="T36" fmla="*/ 104 w 702"/>
                <a:gd name="T37" fmla="*/ 651 h 1691"/>
                <a:gd name="T38" fmla="*/ 139 w 702"/>
                <a:gd name="T39" fmla="*/ 654 h 1691"/>
                <a:gd name="T40" fmla="*/ 198 w 702"/>
                <a:gd name="T41" fmla="*/ 664 h 1691"/>
                <a:gd name="T42" fmla="*/ 302 w 702"/>
                <a:gd name="T43" fmla="*/ 664 h 1691"/>
                <a:gd name="T44" fmla="*/ 358 w 702"/>
                <a:gd name="T45" fmla="*/ 673 h 1691"/>
                <a:gd name="T46" fmla="*/ 448 w 702"/>
                <a:gd name="T47" fmla="*/ 654 h 1691"/>
                <a:gd name="T48" fmla="*/ 568 w 702"/>
                <a:gd name="T49" fmla="*/ 636 h 1691"/>
                <a:gd name="T50" fmla="*/ 576 w 702"/>
                <a:gd name="T51" fmla="*/ 715 h 1691"/>
                <a:gd name="T52" fmla="*/ 558 w 702"/>
                <a:gd name="T53" fmla="*/ 915 h 1691"/>
                <a:gd name="T54" fmla="*/ 539 w 702"/>
                <a:gd name="T55" fmla="*/ 1139 h 1691"/>
                <a:gd name="T56" fmla="*/ 461 w 702"/>
                <a:gd name="T57" fmla="*/ 1601 h 1691"/>
                <a:gd name="T58" fmla="*/ 477 w 702"/>
                <a:gd name="T59" fmla="*/ 1624 h 1691"/>
                <a:gd name="T60" fmla="*/ 494 w 702"/>
                <a:gd name="T61" fmla="*/ 1652 h 1691"/>
                <a:gd name="T62" fmla="*/ 494 w 702"/>
                <a:gd name="T63" fmla="*/ 1673 h 1691"/>
                <a:gd name="T64" fmla="*/ 443 w 702"/>
                <a:gd name="T65" fmla="*/ 1691 h 1691"/>
                <a:gd name="T66" fmla="*/ 315 w 702"/>
                <a:gd name="T67" fmla="*/ 1683 h 1691"/>
                <a:gd name="T68" fmla="*/ 273 w 702"/>
                <a:gd name="T69" fmla="*/ 1659 h 1691"/>
                <a:gd name="T70" fmla="*/ 251 w 702"/>
                <a:gd name="T71" fmla="*/ 1652 h 1691"/>
                <a:gd name="T72" fmla="*/ 185 w 702"/>
                <a:gd name="T73" fmla="*/ 1624 h 1691"/>
                <a:gd name="T74" fmla="*/ 180 w 702"/>
                <a:gd name="T75" fmla="*/ 1545 h 1691"/>
                <a:gd name="T76" fmla="*/ 185 w 702"/>
                <a:gd name="T77" fmla="*/ 1433 h 1691"/>
                <a:gd name="T78" fmla="*/ 184 w 702"/>
                <a:gd name="T79" fmla="*/ 1337 h 1691"/>
                <a:gd name="T80" fmla="*/ 179 w 702"/>
                <a:gd name="T81" fmla="*/ 1176 h 1691"/>
                <a:gd name="T82" fmla="*/ 172 w 702"/>
                <a:gd name="T83" fmla="*/ 1017 h 1691"/>
                <a:gd name="T84" fmla="*/ 169 w 702"/>
                <a:gd name="T85" fmla="*/ 960 h 1691"/>
                <a:gd name="T86" fmla="*/ 145 w 702"/>
                <a:gd name="T87" fmla="*/ 947 h 1691"/>
                <a:gd name="T88" fmla="*/ 107 w 702"/>
                <a:gd name="T89" fmla="*/ 881 h 1691"/>
                <a:gd name="T90" fmla="*/ 76 w 702"/>
                <a:gd name="T91" fmla="*/ 801 h 1691"/>
                <a:gd name="T92" fmla="*/ 70 w 702"/>
                <a:gd name="T93" fmla="*/ 784 h 1691"/>
                <a:gd name="T94" fmla="*/ 40 w 702"/>
                <a:gd name="T95" fmla="*/ 745 h 1691"/>
                <a:gd name="T96" fmla="*/ 6 w 702"/>
                <a:gd name="T97" fmla="*/ 704 h 1691"/>
                <a:gd name="T98" fmla="*/ 0 w 702"/>
                <a:gd name="T99" fmla="*/ 625 h 1691"/>
                <a:gd name="T100" fmla="*/ 4 w 702"/>
                <a:gd name="T101" fmla="*/ 593 h 1691"/>
                <a:gd name="T102" fmla="*/ 14 w 702"/>
                <a:gd name="T103" fmla="*/ 529 h 1691"/>
                <a:gd name="T104" fmla="*/ 49 w 702"/>
                <a:gd name="T105" fmla="*/ 440 h 1691"/>
                <a:gd name="T106" fmla="*/ 120 w 702"/>
                <a:gd name="T107" fmla="*/ 313 h 1691"/>
                <a:gd name="T108" fmla="*/ 180 w 702"/>
                <a:gd name="T109" fmla="*/ 219 h 1691"/>
                <a:gd name="T110" fmla="*/ 240 w 702"/>
                <a:gd name="T111" fmla="*/ 171 h 1691"/>
                <a:gd name="T112" fmla="*/ 307 w 702"/>
                <a:gd name="T113" fmla="*/ 137 h 1691"/>
                <a:gd name="T114" fmla="*/ 323 w 702"/>
                <a:gd name="T115" fmla="*/ 92 h 1691"/>
                <a:gd name="T116" fmla="*/ 384 w 702"/>
                <a:gd name="T117" fmla="*/ 11 h 1691"/>
                <a:gd name="T118" fmla="*/ 469 w 702"/>
                <a:gd name="T119" fmla="*/ 4 h 1691"/>
                <a:gd name="T120" fmla="*/ 541 w 702"/>
                <a:gd name="T121" fmla="*/ 72 h 16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02" h="1691">
                  <a:moveTo>
                    <a:pt x="550" y="110"/>
                  </a:moveTo>
                  <a:lnTo>
                    <a:pt x="547" y="128"/>
                  </a:lnTo>
                  <a:lnTo>
                    <a:pt x="541" y="144"/>
                  </a:lnTo>
                  <a:lnTo>
                    <a:pt x="529" y="155"/>
                  </a:lnTo>
                  <a:lnTo>
                    <a:pt x="520" y="164"/>
                  </a:lnTo>
                  <a:lnTo>
                    <a:pt x="512" y="171"/>
                  </a:lnTo>
                  <a:lnTo>
                    <a:pt x="509" y="172"/>
                  </a:lnTo>
                  <a:lnTo>
                    <a:pt x="507" y="174"/>
                  </a:lnTo>
                  <a:lnTo>
                    <a:pt x="505" y="176"/>
                  </a:lnTo>
                  <a:lnTo>
                    <a:pt x="507" y="179"/>
                  </a:lnTo>
                  <a:lnTo>
                    <a:pt x="509" y="180"/>
                  </a:lnTo>
                  <a:lnTo>
                    <a:pt x="513" y="182"/>
                  </a:lnTo>
                  <a:lnTo>
                    <a:pt x="523" y="185"/>
                  </a:lnTo>
                  <a:lnTo>
                    <a:pt x="539" y="190"/>
                  </a:lnTo>
                  <a:lnTo>
                    <a:pt x="557" y="195"/>
                  </a:lnTo>
                  <a:lnTo>
                    <a:pt x="576" y="200"/>
                  </a:lnTo>
                  <a:lnTo>
                    <a:pt x="595" y="203"/>
                  </a:lnTo>
                  <a:lnTo>
                    <a:pt x="613" y="204"/>
                  </a:lnTo>
                  <a:lnTo>
                    <a:pt x="625" y="208"/>
                  </a:lnTo>
                  <a:lnTo>
                    <a:pt x="641" y="219"/>
                  </a:lnTo>
                  <a:lnTo>
                    <a:pt x="657" y="233"/>
                  </a:lnTo>
                  <a:lnTo>
                    <a:pt x="673" y="251"/>
                  </a:lnTo>
                  <a:lnTo>
                    <a:pt x="688" y="268"/>
                  </a:lnTo>
                  <a:lnTo>
                    <a:pt x="701" y="283"/>
                  </a:lnTo>
                  <a:lnTo>
                    <a:pt x="702" y="304"/>
                  </a:lnTo>
                  <a:lnTo>
                    <a:pt x="702" y="323"/>
                  </a:lnTo>
                  <a:lnTo>
                    <a:pt x="702" y="339"/>
                  </a:lnTo>
                  <a:lnTo>
                    <a:pt x="702" y="350"/>
                  </a:lnTo>
                  <a:lnTo>
                    <a:pt x="697" y="352"/>
                  </a:lnTo>
                  <a:lnTo>
                    <a:pt x="686" y="356"/>
                  </a:lnTo>
                  <a:lnTo>
                    <a:pt x="669" y="364"/>
                  </a:lnTo>
                  <a:lnTo>
                    <a:pt x="648" y="374"/>
                  </a:lnTo>
                  <a:lnTo>
                    <a:pt x="625" y="384"/>
                  </a:lnTo>
                  <a:lnTo>
                    <a:pt x="603" y="393"/>
                  </a:lnTo>
                  <a:lnTo>
                    <a:pt x="579" y="404"/>
                  </a:lnTo>
                  <a:lnTo>
                    <a:pt x="560" y="412"/>
                  </a:lnTo>
                  <a:lnTo>
                    <a:pt x="544" y="420"/>
                  </a:lnTo>
                  <a:lnTo>
                    <a:pt x="533" y="425"/>
                  </a:lnTo>
                  <a:lnTo>
                    <a:pt x="529" y="427"/>
                  </a:lnTo>
                  <a:lnTo>
                    <a:pt x="456" y="446"/>
                  </a:lnTo>
                  <a:lnTo>
                    <a:pt x="454" y="448"/>
                  </a:lnTo>
                  <a:lnTo>
                    <a:pt x="451" y="451"/>
                  </a:lnTo>
                  <a:lnTo>
                    <a:pt x="443" y="457"/>
                  </a:lnTo>
                  <a:lnTo>
                    <a:pt x="432" y="467"/>
                  </a:lnTo>
                  <a:lnTo>
                    <a:pt x="419" y="476"/>
                  </a:lnTo>
                  <a:lnTo>
                    <a:pt x="403" y="486"/>
                  </a:lnTo>
                  <a:lnTo>
                    <a:pt x="389" y="492"/>
                  </a:lnTo>
                  <a:lnTo>
                    <a:pt x="374" y="496"/>
                  </a:lnTo>
                  <a:lnTo>
                    <a:pt x="361" y="497"/>
                  </a:lnTo>
                  <a:lnTo>
                    <a:pt x="344" y="502"/>
                  </a:lnTo>
                  <a:lnTo>
                    <a:pt x="323" y="510"/>
                  </a:lnTo>
                  <a:lnTo>
                    <a:pt x="301" y="518"/>
                  </a:lnTo>
                  <a:lnTo>
                    <a:pt x="278" y="528"/>
                  </a:lnTo>
                  <a:lnTo>
                    <a:pt x="257" y="537"/>
                  </a:lnTo>
                  <a:lnTo>
                    <a:pt x="236" y="544"/>
                  </a:lnTo>
                  <a:lnTo>
                    <a:pt x="219" y="550"/>
                  </a:lnTo>
                  <a:lnTo>
                    <a:pt x="204" y="555"/>
                  </a:lnTo>
                  <a:lnTo>
                    <a:pt x="195" y="556"/>
                  </a:lnTo>
                  <a:lnTo>
                    <a:pt x="168" y="558"/>
                  </a:lnTo>
                  <a:lnTo>
                    <a:pt x="144" y="561"/>
                  </a:lnTo>
                  <a:lnTo>
                    <a:pt x="120" y="569"/>
                  </a:lnTo>
                  <a:lnTo>
                    <a:pt x="104" y="577"/>
                  </a:lnTo>
                  <a:lnTo>
                    <a:pt x="89" y="587"/>
                  </a:lnTo>
                  <a:lnTo>
                    <a:pt x="78" y="598"/>
                  </a:lnTo>
                  <a:lnTo>
                    <a:pt x="68" y="611"/>
                  </a:lnTo>
                  <a:lnTo>
                    <a:pt x="64" y="630"/>
                  </a:lnTo>
                  <a:lnTo>
                    <a:pt x="64" y="632"/>
                  </a:lnTo>
                  <a:lnTo>
                    <a:pt x="64" y="633"/>
                  </a:lnTo>
                  <a:lnTo>
                    <a:pt x="64" y="638"/>
                  </a:lnTo>
                  <a:lnTo>
                    <a:pt x="65" y="643"/>
                  </a:lnTo>
                  <a:lnTo>
                    <a:pt x="67" y="646"/>
                  </a:lnTo>
                  <a:lnTo>
                    <a:pt x="70" y="648"/>
                  </a:lnTo>
                  <a:lnTo>
                    <a:pt x="80" y="652"/>
                  </a:lnTo>
                  <a:lnTo>
                    <a:pt x="91" y="652"/>
                  </a:lnTo>
                  <a:lnTo>
                    <a:pt x="104" y="651"/>
                  </a:lnTo>
                  <a:lnTo>
                    <a:pt x="113" y="649"/>
                  </a:lnTo>
                  <a:lnTo>
                    <a:pt x="121" y="648"/>
                  </a:lnTo>
                  <a:lnTo>
                    <a:pt x="128" y="649"/>
                  </a:lnTo>
                  <a:lnTo>
                    <a:pt x="139" y="654"/>
                  </a:lnTo>
                  <a:lnTo>
                    <a:pt x="153" y="659"/>
                  </a:lnTo>
                  <a:lnTo>
                    <a:pt x="166" y="662"/>
                  </a:lnTo>
                  <a:lnTo>
                    <a:pt x="177" y="664"/>
                  </a:lnTo>
                  <a:lnTo>
                    <a:pt x="198" y="664"/>
                  </a:lnTo>
                  <a:lnTo>
                    <a:pt x="224" y="665"/>
                  </a:lnTo>
                  <a:lnTo>
                    <a:pt x="251" y="665"/>
                  </a:lnTo>
                  <a:lnTo>
                    <a:pt x="278" y="665"/>
                  </a:lnTo>
                  <a:lnTo>
                    <a:pt x="302" y="664"/>
                  </a:lnTo>
                  <a:lnTo>
                    <a:pt x="317" y="664"/>
                  </a:lnTo>
                  <a:lnTo>
                    <a:pt x="333" y="667"/>
                  </a:lnTo>
                  <a:lnTo>
                    <a:pt x="344" y="670"/>
                  </a:lnTo>
                  <a:lnTo>
                    <a:pt x="358" y="673"/>
                  </a:lnTo>
                  <a:lnTo>
                    <a:pt x="374" y="673"/>
                  </a:lnTo>
                  <a:lnTo>
                    <a:pt x="393" y="670"/>
                  </a:lnTo>
                  <a:lnTo>
                    <a:pt x="417" y="664"/>
                  </a:lnTo>
                  <a:lnTo>
                    <a:pt x="448" y="654"/>
                  </a:lnTo>
                  <a:lnTo>
                    <a:pt x="480" y="646"/>
                  </a:lnTo>
                  <a:lnTo>
                    <a:pt x="513" y="641"/>
                  </a:lnTo>
                  <a:lnTo>
                    <a:pt x="544" y="638"/>
                  </a:lnTo>
                  <a:lnTo>
                    <a:pt x="568" y="636"/>
                  </a:lnTo>
                  <a:lnTo>
                    <a:pt x="584" y="635"/>
                  </a:lnTo>
                  <a:lnTo>
                    <a:pt x="581" y="651"/>
                  </a:lnTo>
                  <a:lnTo>
                    <a:pt x="579" y="678"/>
                  </a:lnTo>
                  <a:lnTo>
                    <a:pt x="576" y="715"/>
                  </a:lnTo>
                  <a:lnTo>
                    <a:pt x="571" y="756"/>
                  </a:lnTo>
                  <a:lnTo>
                    <a:pt x="568" y="806"/>
                  </a:lnTo>
                  <a:lnTo>
                    <a:pt x="563" y="859"/>
                  </a:lnTo>
                  <a:lnTo>
                    <a:pt x="558" y="915"/>
                  </a:lnTo>
                  <a:lnTo>
                    <a:pt x="553" y="972"/>
                  </a:lnTo>
                  <a:lnTo>
                    <a:pt x="549" y="1030"/>
                  </a:lnTo>
                  <a:lnTo>
                    <a:pt x="544" y="1086"/>
                  </a:lnTo>
                  <a:lnTo>
                    <a:pt x="539" y="1139"/>
                  </a:lnTo>
                  <a:lnTo>
                    <a:pt x="536" y="1188"/>
                  </a:lnTo>
                  <a:lnTo>
                    <a:pt x="533" y="1232"/>
                  </a:lnTo>
                  <a:lnTo>
                    <a:pt x="494" y="1350"/>
                  </a:lnTo>
                  <a:lnTo>
                    <a:pt x="461" y="1601"/>
                  </a:lnTo>
                  <a:lnTo>
                    <a:pt x="461" y="1603"/>
                  </a:lnTo>
                  <a:lnTo>
                    <a:pt x="462" y="1604"/>
                  </a:lnTo>
                  <a:lnTo>
                    <a:pt x="469" y="1612"/>
                  </a:lnTo>
                  <a:lnTo>
                    <a:pt x="477" y="1624"/>
                  </a:lnTo>
                  <a:lnTo>
                    <a:pt x="485" y="1635"/>
                  </a:lnTo>
                  <a:lnTo>
                    <a:pt x="489" y="1643"/>
                  </a:lnTo>
                  <a:lnTo>
                    <a:pt x="491" y="1648"/>
                  </a:lnTo>
                  <a:lnTo>
                    <a:pt x="494" y="1652"/>
                  </a:lnTo>
                  <a:lnTo>
                    <a:pt x="496" y="1657"/>
                  </a:lnTo>
                  <a:lnTo>
                    <a:pt x="496" y="1662"/>
                  </a:lnTo>
                  <a:lnTo>
                    <a:pt x="496" y="1668"/>
                  </a:lnTo>
                  <a:lnTo>
                    <a:pt x="494" y="1673"/>
                  </a:lnTo>
                  <a:lnTo>
                    <a:pt x="488" y="1678"/>
                  </a:lnTo>
                  <a:lnTo>
                    <a:pt x="478" y="1683"/>
                  </a:lnTo>
                  <a:lnTo>
                    <a:pt x="464" y="1688"/>
                  </a:lnTo>
                  <a:lnTo>
                    <a:pt x="443" y="1691"/>
                  </a:lnTo>
                  <a:lnTo>
                    <a:pt x="417" y="1691"/>
                  </a:lnTo>
                  <a:lnTo>
                    <a:pt x="382" y="1691"/>
                  </a:lnTo>
                  <a:lnTo>
                    <a:pt x="339" y="1688"/>
                  </a:lnTo>
                  <a:lnTo>
                    <a:pt x="315" y="1683"/>
                  </a:lnTo>
                  <a:lnTo>
                    <a:pt x="299" y="1676"/>
                  </a:lnTo>
                  <a:lnTo>
                    <a:pt x="286" y="1670"/>
                  </a:lnTo>
                  <a:lnTo>
                    <a:pt x="278" y="1664"/>
                  </a:lnTo>
                  <a:lnTo>
                    <a:pt x="273" y="1659"/>
                  </a:lnTo>
                  <a:lnTo>
                    <a:pt x="272" y="1657"/>
                  </a:lnTo>
                  <a:lnTo>
                    <a:pt x="270" y="1656"/>
                  </a:lnTo>
                  <a:lnTo>
                    <a:pt x="269" y="1654"/>
                  </a:lnTo>
                  <a:lnTo>
                    <a:pt x="251" y="1652"/>
                  </a:lnTo>
                  <a:lnTo>
                    <a:pt x="230" y="1649"/>
                  </a:lnTo>
                  <a:lnTo>
                    <a:pt x="212" y="1643"/>
                  </a:lnTo>
                  <a:lnTo>
                    <a:pt x="196" y="1635"/>
                  </a:lnTo>
                  <a:lnTo>
                    <a:pt x="185" y="1624"/>
                  </a:lnTo>
                  <a:lnTo>
                    <a:pt x="184" y="1614"/>
                  </a:lnTo>
                  <a:lnTo>
                    <a:pt x="182" y="1596"/>
                  </a:lnTo>
                  <a:lnTo>
                    <a:pt x="180" y="1572"/>
                  </a:lnTo>
                  <a:lnTo>
                    <a:pt x="180" y="1545"/>
                  </a:lnTo>
                  <a:lnTo>
                    <a:pt x="182" y="1515"/>
                  </a:lnTo>
                  <a:lnTo>
                    <a:pt x="182" y="1486"/>
                  </a:lnTo>
                  <a:lnTo>
                    <a:pt x="184" y="1457"/>
                  </a:lnTo>
                  <a:lnTo>
                    <a:pt x="185" y="1433"/>
                  </a:lnTo>
                  <a:lnTo>
                    <a:pt x="187" y="1396"/>
                  </a:lnTo>
                  <a:lnTo>
                    <a:pt x="185" y="1385"/>
                  </a:lnTo>
                  <a:lnTo>
                    <a:pt x="185" y="1366"/>
                  </a:lnTo>
                  <a:lnTo>
                    <a:pt x="184" y="1337"/>
                  </a:lnTo>
                  <a:lnTo>
                    <a:pt x="184" y="1302"/>
                  </a:lnTo>
                  <a:lnTo>
                    <a:pt x="182" y="1264"/>
                  </a:lnTo>
                  <a:lnTo>
                    <a:pt x="180" y="1220"/>
                  </a:lnTo>
                  <a:lnTo>
                    <a:pt x="179" y="1176"/>
                  </a:lnTo>
                  <a:lnTo>
                    <a:pt x="177" y="1132"/>
                  </a:lnTo>
                  <a:lnTo>
                    <a:pt x="174" y="1091"/>
                  </a:lnTo>
                  <a:lnTo>
                    <a:pt x="174" y="1051"/>
                  </a:lnTo>
                  <a:lnTo>
                    <a:pt x="172" y="1017"/>
                  </a:lnTo>
                  <a:lnTo>
                    <a:pt x="171" y="990"/>
                  </a:lnTo>
                  <a:lnTo>
                    <a:pt x="171" y="971"/>
                  </a:lnTo>
                  <a:lnTo>
                    <a:pt x="169" y="963"/>
                  </a:lnTo>
                  <a:lnTo>
                    <a:pt x="169" y="960"/>
                  </a:lnTo>
                  <a:lnTo>
                    <a:pt x="166" y="958"/>
                  </a:lnTo>
                  <a:lnTo>
                    <a:pt x="163" y="958"/>
                  </a:lnTo>
                  <a:lnTo>
                    <a:pt x="156" y="955"/>
                  </a:lnTo>
                  <a:lnTo>
                    <a:pt x="145" y="947"/>
                  </a:lnTo>
                  <a:lnTo>
                    <a:pt x="132" y="931"/>
                  </a:lnTo>
                  <a:lnTo>
                    <a:pt x="124" y="920"/>
                  </a:lnTo>
                  <a:lnTo>
                    <a:pt x="116" y="902"/>
                  </a:lnTo>
                  <a:lnTo>
                    <a:pt x="107" y="881"/>
                  </a:lnTo>
                  <a:lnTo>
                    <a:pt x="99" y="859"/>
                  </a:lnTo>
                  <a:lnTo>
                    <a:pt x="91" y="836"/>
                  </a:lnTo>
                  <a:lnTo>
                    <a:pt x="83" y="817"/>
                  </a:lnTo>
                  <a:lnTo>
                    <a:pt x="76" y="801"/>
                  </a:lnTo>
                  <a:lnTo>
                    <a:pt x="73" y="790"/>
                  </a:lnTo>
                  <a:lnTo>
                    <a:pt x="72" y="785"/>
                  </a:lnTo>
                  <a:lnTo>
                    <a:pt x="72" y="784"/>
                  </a:lnTo>
                  <a:lnTo>
                    <a:pt x="70" y="784"/>
                  </a:lnTo>
                  <a:lnTo>
                    <a:pt x="67" y="780"/>
                  </a:lnTo>
                  <a:lnTo>
                    <a:pt x="60" y="771"/>
                  </a:lnTo>
                  <a:lnTo>
                    <a:pt x="51" y="758"/>
                  </a:lnTo>
                  <a:lnTo>
                    <a:pt x="40" y="745"/>
                  </a:lnTo>
                  <a:lnTo>
                    <a:pt x="27" y="734"/>
                  </a:lnTo>
                  <a:lnTo>
                    <a:pt x="16" y="726"/>
                  </a:lnTo>
                  <a:lnTo>
                    <a:pt x="11" y="718"/>
                  </a:lnTo>
                  <a:lnTo>
                    <a:pt x="6" y="704"/>
                  </a:lnTo>
                  <a:lnTo>
                    <a:pt x="3" y="684"/>
                  </a:lnTo>
                  <a:lnTo>
                    <a:pt x="1" y="665"/>
                  </a:lnTo>
                  <a:lnTo>
                    <a:pt x="0" y="644"/>
                  </a:lnTo>
                  <a:lnTo>
                    <a:pt x="0" y="625"/>
                  </a:lnTo>
                  <a:lnTo>
                    <a:pt x="0" y="611"/>
                  </a:lnTo>
                  <a:lnTo>
                    <a:pt x="1" y="603"/>
                  </a:lnTo>
                  <a:lnTo>
                    <a:pt x="3" y="600"/>
                  </a:lnTo>
                  <a:lnTo>
                    <a:pt x="4" y="593"/>
                  </a:lnTo>
                  <a:lnTo>
                    <a:pt x="8" y="584"/>
                  </a:lnTo>
                  <a:lnTo>
                    <a:pt x="9" y="572"/>
                  </a:lnTo>
                  <a:lnTo>
                    <a:pt x="12" y="553"/>
                  </a:lnTo>
                  <a:lnTo>
                    <a:pt x="14" y="529"/>
                  </a:lnTo>
                  <a:lnTo>
                    <a:pt x="17" y="513"/>
                  </a:lnTo>
                  <a:lnTo>
                    <a:pt x="25" y="492"/>
                  </a:lnTo>
                  <a:lnTo>
                    <a:pt x="36" y="468"/>
                  </a:lnTo>
                  <a:lnTo>
                    <a:pt x="49" y="440"/>
                  </a:lnTo>
                  <a:lnTo>
                    <a:pt x="65" y="409"/>
                  </a:lnTo>
                  <a:lnTo>
                    <a:pt x="83" y="377"/>
                  </a:lnTo>
                  <a:lnTo>
                    <a:pt x="102" y="345"/>
                  </a:lnTo>
                  <a:lnTo>
                    <a:pt x="120" y="313"/>
                  </a:lnTo>
                  <a:lnTo>
                    <a:pt x="137" y="284"/>
                  </a:lnTo>
                  <a:lnTo>
                    <a:pt x="153" y="259"/>
                  </a:lnTo>
                  <a:lnTo>
                    <a:pt x="169" y="236"/>
                  </a:lnTo>
                  <a:lnTo>
                    <a:pt x="180" y="219"/>
                  </a:lnTo>
                  <a:lnTo>
                    <a:pt x="188" y="208"/>
                  </a:lnTo>
                  <a:lnTo>
                    <a:pt x="203" y="195"/>
                  </a:lnTo>
                  <a:lnTo>
                    <a:pt x="220" y="182"/>
                  </a:lnTo>
                  <a:lnTo>
                    <a:pt x="240" y="171"/>
                  </a:lnTo>
                  <a:lnTo>
                    <a:pt x="261" y="160"/>
                  </a:lnTo>
                  <a:lnTo>
                    <a:pt x="280" y="150"/>
                  </a:lnTo>
                  <a:lnTo>
                    <a:pt x="296" y="142"/>
                  </a:lnTo>
                  <a:lnTo>
                    <a:pt x="307" y="137"/>
                  </a:lnTo>
                  <a:lnTo>
                    <a:pt x="310" y="134"/>
                  </a:lnTo>
                  <a:lnTo>
                    <a:pt x="312" y="134"/>
                  </a:lnTo>
                  <a:lnTo>
                    <a:pt x="313" y="131"/>
                  </a:lnTo>
                  <a:lnTo>
                    <a:pt x="323" y="92"/>
                  </a:lnTo>
                  <a:lnTo>
                    <a:pt x="334" y="62"/>
                  </a:lnTo>
                  <a:lnTo>
                    <a:pt x="349" y="40"/>
                  </a:lnTo>
                  <a:lnTo>
                    <a:pt x="366" y="22"/>
                  </a:lnTo>
                  <a:lnTo>
                    <a:pt x="384" y="11"/>
                  </a:lnTo>
                  <a:lnTo>
                    <a:pt x="403" y="4"/>
                  </a:lnTo>
                  <a:lnTo>
                    <a:pt x="424" y="1"/>
                  </a:lnTo>
                  <a:lnTo>
                    <a:pt x="445" y="0"/>
                  </a:lnTo>
                  <a:lnTo>
                    <a:pt x="469" y="4"/>
                  </a:lnTo>
                  <a:lnTo>
                    <a:pt x="493" y="16"/>
                  </a:lnTo>
                  <a:lnTo>
                    <a:pt x="512" y="32"/>
                  </a:lnTo>
                  <a:lnTo>
                    <a:pt x="528" y="51"/>
                  </a:lnTo>
                  <a:lnTo>
                    <a:pt x="541" y="72"/>
                  </a:lnTo>
                  <a:lnTo>
                    <a:pt x="549" y="92"/>
                  </a:lnTo>
                  <a:lnTo>
                    <a:pt x="550" y="110"/>
                  </a:lnTo>
                  <a:close/>
                </a:path>
              </a:pathLst>
            </a:custGeom>
            <a:solidFill>
              <a:srgbClr val="B5C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5CFED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975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5975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042219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AMBULATING – WALKING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B45A8DE-D2EE-4536-931F-654C57D4213B}" type="slidenum">
              <a:rPr lang="en-US" smtClean="0"/>
              <a:pPr eaLnBrk="1" hangingPunct="1"/>
              <a:t>154</a:t>
            </a:fld>
            <a:endParaRPr lang="en-US" smtClean="0"/>
          </a:p>
        </p:txBody>
      </p:sp>
      <p:sp>
        <p:nvSpPr>
          <p:cNvPr id="1607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27163"/>
            <a:ext cx="6423025" cy="4699000"/>
          </a:xfrm>
        </p:spPr>
        <p:txBody>
          <a:bodyPr/>
          <a:lstStyle/>
          <a:p>
            <a:pPr marL="533400" indent="-533400">
              <a:lnSpc>
                <a:spcPct val="90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Effects on body </a:t>
            </a:r>
            <a:r>
              <a:rPr lang="en-US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increased independence leads to more positive self-image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provides sense of accomplishment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prevents lung congestion</a:t>
            </a:r>
          </a:p>
        </p:txBody>
      </p:sp>
      <p:grpSp>
        <p:nvGrpSpPr>
          <p:cNvPr id="160773" name="Group 11"/>
          <p:cNvGrpSpPr>
            <a:grpSpLocks/>
          </p:cNvGrpSpPr>
          <p:nvPr/>
        </p:nvGrpSpPr>
        <p:grpSpPr bwMode="auto">
          <a:xfrm>
            <a:off x="6673850" y="2212975"/>
            <a:ext cx="1760538" cy="2773363"/>
            <a:chOff x="2845" y="964"/>
            <a:chExt cx="1045" cy="1416"/>
          </a:xfrm>
        </p:grpSpPr>
        <p:sp>
          <p:nvSpPr>
            <p:cNvPr id="160776" name="Freeform 12"/>
            <p:cNvSpPr>
              <a:spLocks/>
            </p:cNvSpPr>
            <p:nvPr/>
          </p:nvSpPr>
          <p:spPr bwMode="auto">
            <a:xfrm>
              <a:off x="2845" y="1755"/>
              <a:ext cx="30" cy="33"/>
            </a:xfrm>
            <a:custGeom>
              <a:avLst/>
              <a:gdLst>
                <a:gd name="T0" fmla="*/ 30 w 30"/>
                <a:gd name="T1" fmla="*/ 32 h 33"/>
                <a:gd name="T2" fmla="*/ 5 w 30"/>
                <a:gd name="T3" fmla="*/ 0 h 33"/>
                <a:gd name="T4" fmla="*/ 4 w 30"/>
                <a:gd name="T5" fmla="*/ 1 h 33"/>
                <a:gd name="T6" fmla="*/ 2 w 30"/>
                <a:gd name="T7" fmla="*/ 3 h 33"/>
                <a:gd name="T8" fmla="*/ 1 w 30"/>
                <a:gd name="T9" fmla="*/ 4 h 33"/>
                <a:gd name="T10" fmla="*/ 0 w 30"/>
                <a:gd name="T11" fmla="*/ 6 h 33"/>
                <a:gd name="T12" fmla="*/ 28 w 30"/>
                <a:gd name="T13" fmla="*/ 33 h 33"/>
                <a:gd name="T14" fmla="*/ 28 w 30"/>
                <a:gd name="T15" fmla="*/ 33 h 33"/>
                <a:gd name="T16" fmla="*/ 30 w 30"/>
                <a:gd name="T17" fmla="*/ 32 h 33"/>
                <a:gd name="T18" fmla="*/ 30 w 30"/>
                <a:gd name="T19" fmla="*/ 32 h 33"/>
                <a:gd name="T20" fmla="*/ 30 w 30"/>
                <a:gd name="T21" fmla="*/ 32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33">
                  <a:moveTo>
                    <a:pt x="30" y="32"/>
                  </a:moveTo>
                  <a:lnTo>
                    <a:pt x="5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6"/>
                  </a:lnTo>
                  <a:lnTo>
                    <a:pt x="28" y="33"/>
                  </a:lnTo>
                  <a:lnTo>
                    <a:pt x="30" y="32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7" name="Freeform 13"/>
            <p:cNvSpPr>
              <a:spLocks/>
            </p:cNvSpPr>
            <p:nvPr/>
          </p:nvSpPr>
          <p:spPr bwMode="auto">
            <a:xfrm>
              <a:off x="2882" y="1176"/>
              <a:ext cx="1008" cy="1204"/>
            </a:xfrm>
            <a:custGeom>
              <a:avLst/>
              <a:gdLst>
                <a:gd name="T0" fmla="*/ 974 w 1008"/>
                <a:gd name="T1" fmla="*/ 1014 h 1204"/>
                <a:gd name="T2" fmla="*/ 719 w 1008"/>
                <a:gd name="T3" fmla="*/ 906 h 1204"/>
                <a:gd name="T4" fmla="*/ 629 w 1008"/>
                <a:gd name="T5" fmla="*/ 472 h 1204"/>
                <a:gd name="T6" fmla="*/ 703 w 1008"/>
                <a:gd name="T7" fmla="*/ 458 h 1204"/>
                <a:gd name="T8" fmla="*/ 817 w 1008"/>
                <a:gd name="T9" fmla="*/ 402 h 1204"/>
                <a:gd name="T10" fmla="*/ 891 w 1008"/>
                <a:gd name="T11" fmla="*/ 287 h 1204"/>
                <a:gd name="T12" fmla="*/ 900 w 1008"/>
                <a:gd name="T13" fmla="*/ 150 h 1204"/>
                <a:gd name="T14" fmla="*/ 900 w 1008"/>
                <a:gd name="T15" fmla="*/ 98 h 1204"/>
                <a:gd name="T16" fmla="*/ 915 w 1008"/>
                <a:gd name="T17" fmla="*/ 43 h 1204"/>
                <a:gd name="T18" fmla="*/ 866 w 1008"/>
                <a:gd name="T19" fmla="*/ 0 h 1204"/>
                <a:gd name="T20" fmla="*/ 822 w 1008"/>
                <a:gd name="T21" fmla="*/ 12 h 1204"/>
                <a:gd name="T22" fmla="*/ 801 w 1008"/>
                <a:gd name="T23" fmla="*/ 72 h 1204"/>
                <a:gd name="T24" fmla="*/ 840 w 1008"/>
                <a:gd name="T25" fmla="*/ 114 h 1204"/>
                <a:gd name="T26" fmla="*/ 860 w 1008"/>
                <a:gd name="T27" fmla="*/ 156 h 1204"/>
                <a:gd name="T28" fmla="*/ 853 w 1008"/>
                <a:gd name="T29" fmla="*/ 275 h 1204"/>
                <a:gd name="T30" fmla="*/ 789 w 1008"/>
                <a:gd name="T31" fmla="*/ 375 h 1204"/>
                <a:gd name="T32" fmla="*/ 684 w 1008"/>
                <a:gd name="T33" fmla="*/ 422 h 1204"/>
                <a:gd name="T34" fmla="*/ 582 w 1008"/>
                <a:gd name="T35" fmla="*/ 387 h 1204"/>
                <a:gd name="T36" fmla="*/ 482 w 1008"/>
                <a:gd name="T37" fmla="*/ 340 h 1204"/>
                <a:gd name="T38" fmla="*/ 399 w 1008"/>
                <a:gd name="T39" fmla="*/ 350 h 1204"/>
                <a:gd name="T40" fmla="*/ 354 w 1008"/>
                <a:gd name="T41" fmla="*/ 377 h 1204"/>
                <a:gd name="T42" fmla="*/ 298 w 1008"/>
                <a:gd name="T43" fmla="*/ 380 h 1204"/>
                <a:gd name="T44" fmla="*/ 181 w 1008"/>
                <a:gd name="T45" fmla="*/ 360 h 1204"/>
                <a:gd name="T46" fmla="*/ 89 w 1008"/>
                <a:gd name="T47" fmla="*/ 402 h 1204"/>
                <a:gd name="T48" fmla="*/ 46 w 1008"/>
                <a:gd name="T49" fmla="*/ 475 h 1204"/>
                <a:gd name="T50" fmla="*/ 30 w 1008"/>
                <a:gd name="T51" fmla="*/ 526 h 1204"/>
                <a:gd name="T52" fmla="*/ 0 w 1008"/>
                <a:gd name="T53" fmla="*/ 566 h 1204"/>
                <a:gd name="T54" fmla="*/ 27 w 1008"/>
                <a:gd name="T55" fmla="*/ 627 h 1204"/>
                <a:gd name="T56" fmla="*/ 71 w 1008"/>
                <a:gd name="T57" fmla="*/ 634 h 1204"/>
                <a:gd name="T58" fmla="*/ 115 w 1008"/>
                <a:gd name="T59" fmla="*/ 588 h 1204"/>
                <a:gd name="T60" fmla="*/ 92 w 1008"/>
                <a:gd name="T61" fmla="*/ 530 h 1204"/>
                <a:gd name="T62" fmla="*/ 85 w 1008"/>
                <a:gd name="T63" fmla="*/ 485 h 1204"/>
                <a:gd name="T64" fmla="*/ 117 w 1008"/>
                <a:gd name="T65" fmla="*/ 431 h 1204"/>
                <a:gd name="T66" fmla="*/ 186 w 1008"/>
                <a:gd name="T67" fmla="*/ 400 h 1204"/>
                <a:gd name="T68" fmla="*/ 279 w 1008"/>
                <a:gd name="T69" fmla="*/ 416 h 1204"/>
                <a:gd name="T70" fmla="*/ 294 w 1008"/>
                <a:gd name="T71" fmla="*/ 484 h 1204"/>
                <a:gd name="T72" fmla="*/ 383 w 1008"/>
                <a:gd name="T73" fmla="*/ 978 h 1204"/>
                <a:gd name="T74" fmla="*/ 484 w 1008"/>
                <a:gd name="T75" fmla="*/ 1090 h 1204"/>
                <a:gd name="T76" fmla="*/ 449 w 1008"/>
                <a:gd name="T77" fmla="*/ 1126 h 1204"/>
                <a:gd name="T78" fmla="*/ 412 w 1008"/>
                <a:gd name="T79" fmla="*/ 1129 h 1204"/>
                <a:gd name="T80" fmla="*/ 350 w 1008"/>
                <a:gd name="T81" fmla="*/ 1112 h 1204"/>
                <a:gd name="T82" fmla="*/ 258 w 1008"/>
                <a:gd name="T83" fmla="*/ 1064 h 1204"/>
                <a:gd name="T84" fmla="*/ 236 w 1008"/>
                <a:gd name="T85" fmla="*/ 1198 h 1204"/>
                <a:gd name="T86" fmla="*/ 264 w 1008"/>
                <a:gd name="T87" fmla="*/ 1201 h 1204"/>
                <a:gd name="T88" fmla="*/ 271 w 1008"/>
                <a:gd name="T89" fmla="*/ 1180 h 1204"/>
                <a:gd name="T90" fmla="*/ 311 w 1008"/>
                <a:gd name="T91" fmla="*/ 1138 h 1204"/>
                <a:gd name="T92" fmla="*/ 380 w 1008"/>
                <a:gd name="T93" fmla="*/ 1164 h 1204"/>
                <a:gd name="T94" fmla="*/ 436 w 1008"/>
                <a:gd name="T95" fmla="*/ 1170 h 1204"/>
                <a:gd name="T96" fmla="*/ 481 w 1008"/>
                <a:gd name="T97" fmla="*/ 1157 h 1204"/>
                <a:gd name="T98" fmla="*/ 527 w 1008"/>
                <a:gd name="T99" fmla="*/ 1083 h 1204"/>
                <a:gd name="T100" fmla="*/ 523 w 1008"/>
                <a:gd name="T101" fmla="*/ 972 h 1204"/>
                <a:gd name="T102" fmla="*/ 1008 w 1008"/>
                <a:gd name="T103" fmla="*/ 1033 h 1204"/>
                <a:gd name="T104" fmla="*/ 1002 w 1008"/>
                <a:gd name="T105" fmla="*/ 1013 h 12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08" h="1204">
                  <a:moveTo>
                    <a:pt x="995" y="1008"/>
                  </a:moveTo>
                  <a:lnTo>
                    <a:pt x="987" y="1008"/>
                  </a:lnTo>
                  <a:lnTo>
                    <a:pt x="979" y="1010"/>
                  </a:lnTo>
                  <a:lnTo>
                    <a:pt x="974" y="1014"/>
                  </a:lnTo>
                  <a:lnTo>
                    <a:pt x="971" y="1021"/>
                  </a:lnTo>
                  <a:lnTo>
                    <a:pt x="942" y="1118"/>
                  </a:lnTo>
                  <a:lnTo>
                    <a:pt x="687" y="913"/>
                  </a:lnTo>
                  <a:lnTo>
                    <a:pt x="719" y="906"/>
                  </a:lnTo>
                  <a:lnTo>
                    <a:pt x="629" y="474"/>
                  </a:lnTo>
                  <a:lnTo>
                    <a:pt x="629" y="472"/>
                  </a:lnTo>
                  <a:lnTo>
                    <a:pt x="628" y="471"/>
                  </a:lnTo>
                  <a:lnTo>
                    <a:pt x="667" y="465"/>
                  </a:lnTo>
                  <a:lnTo>
                    <a:pt x="703" y="458"/>
                  </a:lnTo>
                  <a:lnTo>
                    <a:pt x="736" y="448"/>
                  </a:lnTo>
                  <a:lnTo>
                    <a:pt x="766" y="435"/>
                  </a:lnTo>
                  <a:lnTo>
                    <a:pt x="794" y="421"/>
                  </a:lnTo>
                  <a:lnTo>
                    <a:pt x="817" y="402"/>
                  </a:lnTo>
                  <a:lnTo>
                    <a:pt x="838" y="382"/>
                  </a:lnTo>
                  <a:lnTo>
                    <a:pt x="857" y="359"/>
                  </a:lnTo>
                  <a:lnTo>
                    <a:pt x="877" y="323"/>
                  </a:lnTo>
                  <a:lnTo>
                    <a:pt x="891" y="287"/>
                  </a:lnTo>
                  <a:lnTo>
                    <a:pt x="899" y="249"/>
                  </a:lnTo>
                  <a:lnTo>
                    <a:pt x="903" y="213"/>
                  </a:lnTo>
                  <a:lnTo>
                    <a:pt x="902" y="180"/>
                  </a:lnTo>
                  <a:lnTo>
                    <a:pt x="900" y="150"/>
                  </a:lnTo>
                  <a:lnTo>
                    <a:pt x="896" y="124"/>
                  </a:lnTo>
                  <a:lnTo>
                    <a:pt x="891" y="105"/>
                  </a:lnTo>
                  <a:lnTo>
                    <a:pt x="896" y="102"/>
                  </a:lnTo>
                  <a:lnTo>
                    <a:pt x="900" y="98"/>
                  </a:lnTo>
                  <a:lnTo>
                    <a:pt x="904" y="94"/>
                  </a:lnTo>
                  <a:lnTo>
                    <a:pt x="907" y="88"/>
                  </a:lnTo>
                  <a:lnTo>
                    <a:pt x="916" y="66"/>
                  </a:lnTo>
                  <a:lnTo>
                    <a:pt x="915" y="43"/>
                  </a:lnTo>
                  <a:lnTo>
                    <a:pt x="904" y="25"/>
                  </a:lnTo>
                  <a:lnTo>
                    <a:pt x="887" y="9"/>
                  </a:lnTo>
                  <a:lnTo>
                    <a:pt x="877" y="3"/>
                  </a:lnTo>
                  <a:lnTo>
                    <a:pt x="866" y="0"/>
                  </a:lnTo>
                  <a:lnTo>
                    <a:pt x="854" y="0"/>
                  </a:lnTo>
                  <a:lnTo>
                    <a:pt x="842" y="1"/>
                  </a:lnTo>
                  <a:lnTo>
                    <a:pt x="832" y="6"/>
                  </a:lnTo>
                  <a:lnTo>
                    <a:pt x="822" y="12"/>
                  </a:lnTo>
                  <a:lnTo>
                    <a:pt x="814" y="19"/>
                  </a:lnTo>
                  <a:lnTo>
                    <a:pt x="806" y="29"/>
                  </a:lnTo>
                  <a:lnTo>
                    <a:pt x="799" y="50"/>
                  </a:lnTo>
                  <a:lnTo>
                    <a:pt x="801" y="72"/>
                  </a:lnTo>
                  <a:lnTo>
                    <a:pt x="809" y="92"/>
                  </a:lnTo>
                  <a:lnTo>
                    <a:pt x="827" y="108"/>
                  </a:lnTo>
                  <a:lnTo>
                    <a:pt x="834" y="111"/>
                  </a:lnTo>
                  <a:lnTo>
                    <a:pt x="840" y="114"/>
                  </a:lnTo>
                  <a:lnTo>
                    <a:pt x="847" y="115"/>
                  </a:lnTo>
                  <a:lnTo>
                    <a:pt x="853" y="117"/>
                  </a:lnTo>
                  <a:lnTo>
                    <a:pt x="855" y="134"/>
                  </a:lnTo>
                  <a:lnTo>
                    <a:pt x="860" y="156"/>
                  </a:lnTo>
                  <a:lnTo>
                    <a:pt x="861" y="182"/>
                  </a:lnTo>
                  <a:lnTo>
                    <a:pt x="863" y="212"/>
                  </a:lnTo>
                  <a:lnTo>
                    <a:pt x="860" y="242"/>
                  </a:lnTo>
                  <a:lnTo>
                    <a:pt x="853" y="275"/>
                  </a:lnTo>
                  <a:lnTo>
                    <a:pt x="842" y="307"/>
                  </a:lnTo>
                  <a:lnTo>
                    <a:pt x="825" y="337"/>
                  </a:lnTo>
                  <a:lnTo>
                    <a:pt x="809" y="357"/>
                  </a:lnTo>
                  <a:lnTo>
                    <a:pt x="789" y="375"/>
                  </a:lnTo>
                  <a:lnTo>
                    <a:pt x="768" y="390"/>
                  </a:lnTo>
                  <a:lnTo>
                    <a:pt x="742" y="403"/>
                  </a:lnTo>
                  <a:lnTo>
                    <a:pt x="714" y="413"/>
                  </a:lnTo>
                  <a:lnTo>
                    <a:pt x="684" y="422"/>
                  </a:lnTo>
                  <a:lnTo>
                    <a:pt x="651" y="429"/>
                  </a:lnTo>
                  <a:lnTo>
                    <a:pt x="615" y="434"/>
                  </a:lnTo>
                  <a:lnTo>
                    <a:pt x="601" y="409"/>
                  </a:lnTo>
                  <a:lnTo>
                    <a:pt x="582" y="387"/>
                  </a:lnTo>
                  <a:lnTo>
                    <a:pt x="560" y="370"/>
                  </a:lnTo>
                  <a:lnTo>
                    <a:pt x="537" y="356"/>
                  </a:lnTo>
                  <a:lnTo>
                    <a:pt x="511" y="346"/>
                  </a:lnTo>
                  <a:lnTo>
                    <a:pt x="482" y="340"/>
                  </a:lnTo>
                  <a:lnTo>
                    <a:pt x="454" y="339"/>
                  </a:lnTo>
                  <a:lnTo>
                    <a:pt x="425" y="341"/>
                  </a:lnTo>
                  <a:lnTo>
                    <a:pt x="412" y="346"/>
                  </a:lnTo>
                  <a:lnTo>
                    <a:pt x="399" y="350"/>
                  </a:lnTo>
                  <a:lnTo>
                    <a:pt x="387" y="356"/>
                  </a:lnTo>
                  <a:lnTo>
                    <a:pt x="376" y="362"/>
                  </a:lnTo>
                  <a:lnTo>
                    <a:pt x="364" y="369"/>
                  </a:lnTo>
                  <a:lnTo>
                    <a:pt x="354" y="377"/>
                  </a:lnTo>
                  <a:lnTo>
                    <a:pt x="344" y="386"/>
                  </a:lnTo>
                  <a:lnTo>
                    <a:pt x="334" y="396"/>
                  </a:lnTo>
                  <a:lnTo>
                    <a:pt x="320" y="389"/>
                  </a:lnTo>
                  <a:lnTo>
                    <a:pt x="298" y="380"/>
                  </a:lnTo>
                  <a:lnTo>
                    <a:pt x="274" y="372"/>
                  </a:lnTo>
                  <a:lnTo>
                    <a:pt x="245" y="364"/>
                  </a:lnTo>
                  <a:lnTo>
                    <a:pt x="215" y="360"/>
                  </a:lnTo>
                  <a:lnTo>
                    <a:pt x="181" y="360"/>
                  </a:lnTo>
                  <a:lnTo>
                    <a:pt x="150" y="366"/>
                  </a:lnTo>
                  <a:lnTo>
                    <a:pt x="119" y="379"/>
                  </a:lnTo>
                  <a:lnTo>
                    <a:pt x="104" y="389"/>
                  </a:lnTo>
                  <a:lnTo>
                    <a:pt x="89" y="402"/>
                  </a:lnTo>
                  <a:lnTo>
                    <a:pt x="76" y="418"/>
                  </a:lnTo>
                  <a:lnTo>
                    <a:pt x="65" y="435"/>
                  </a:lnTo>
                  <a:lnTo>
                    <a:pt x="55" y="454"/>
                  </a:lnTo>
                  <a:lnTo>
                    <a:pt x="46" y="475"/>
                  </a:lnTo>
                  <a:lnTo>
                    <a:pt x="40" y="498"/>
                  </a:lnTo>
                  <a:lnTo>
                    <a:pt x="35" y="523"/>
                  </a:lnTo>
                  <a:lnTo>
                    <a:pt x="32" y="524"/>
                  </a:lnTo>
                  <a:lnTo>
                    <a:pt x="30" y="526"/>
                  </a:lnTo>
                  <a:lnTo>
                    <a:pt x="27" y="527"/>
                  </a:lnTo>
                  <a:lnTo>
                    <a:pt x="24" y="529"/>
                  </a:lnTo>
                  <a:lnTo>
                    <a:pt x="9" y="546"/>
                  </a:lnTo>
                  <a:lnTo>
                    <a:pt x="0" y="566"/>
                  </a:lnTo>
                  <a:lnTo>
                    <a:pt x="1" y="589"/>
                  </a:lnTo>
                  <a:lnTo>
                    <a:pt x="10" y="611"/>
                  </a:lnTo>
                  <a:lnTo>
                    <a:pt x="17" y="619"/>
                  </a:lnTo>
                  <a:lnTo>
                    <a:pt x="27" y="627"/>
                  </a:lnTo>
                  <a:lnTo>
                    <a:pt x="37" y="632"/>
                  </a:lnTo>
                  <a:lnTo>
                    <a:pt x="47" y="635"/>
                  </a:lnTo>
                  <a:lnTo>
                    <a:pt x="59" y="635"/>
                  </a:lnTo>
                  <a:lnTo>
                    <a:pt x="71" y="634"/>
                  </a:lnTo>
                  <a:lnTo>
                    <a:pt x="82" y="631"/>
                  </a:lnTo>
                  <a:lnTo>
                    <a:pt x="92" y="625"/>
                  </a:lnTo>
                  <a:lnTo>
                    <a:pt x="108" y="608"/>
                  </a:lnTo>
                  <a:lnTo>
                    <a:pt x="115" y="588"/>
                  </a:lnTo>
                  <a:lnTo>
                    <a:pt x="115" y="565"/>
                  </a:lnTo>
                  <a:lnTo>
                    <a:pt x="107" y="543"/>
                  </a:lnTo>
                  <a:lnTo>
                    <a:pt x="99" y="536"/>
                  </a:lnTo>
                  <a:lnTo>
                    <a:pt x="92" y="530"/>
                  </a:lnTo>
                  <a:lnTo>
                    <a:pt x="83" y="524"/>
                  </a:lnTo>
                  <a:lnTo>
                    <a:pt x="75" y="521"/>
                  </a:lnTo>
                  <a:lnTo>
                    <a:pt x="79" y="503"/>
                  </a:lnTo>
                  <a:lnTo>
                    <a:pt x="85" y="485"/>
                  </a:lnTo>
                  <a:lnTo>
                    <a:pt x="91" y="470"/>
                  </a:lnTo>
                  <a:lnTo>
                    <a:pt x="98" y="455"/>
                  </a:lnTo>
                  <a:lnTo>
                    <a:pt x="107" y="442"/>
                  </a:lnTo>
                  <a:lnTo>
                    <a:pt x="117" y="431"/>
                  </a:lnTo>
                  <a:lnTo>
                    <a:pt x="127" y="421"/>
                  </a:lnTo>
                  <a:lnTo>
                    <a:pt x="138" y="413"/>
                  </a:lnTo>
                  <a:lnTo>
                    <a:pt x="161" y="405"/>
                  </a:lnTo>
                  <a:lnTo>
                    <a:pt x="186" y="400"/>
                  </a:lnTo>
                  <a:lnTo>
                    <a:pt x="210" y="400"/>
                  </a:lnTo>
                  <a:lnTo>
                    <a:pt x="235" y="403"/>
                  </a:lnTo>
                  <a:lnTo>
                    <a:pt x="258" y="409"/>
                  </a:lnTo>
                  <a:lnTo>
                    <a:pt x="279" y="416"/>
                  </a:lnTo>
                  <a:lnTo>
                    <a:pt x="297" y="422"/>
                  </a:lnTo>
                  <a:lnTo>
                    <a:pt x="311" y="429"/>
                  </a:lnTo>
                  <a:lnTo>
                    <a:pt x="300" y="457"/>
                  </a:lnTo>
                  <a:lnTo>
                    <a:pt x="294" y="484"/>
                  </a:lnTo>
                  <a:lnTo>
                    <a:pt x="292" y="514"/>
                  </a:lnTo>
                  <a:lnTo>
                    <a:pt x="295" y="544"/>
                  </a:lnTo>
                  <a:lnTo>
                    <a:pt x="294" y="544"/>
                  </a:lnTo>
                  <a:lnTo>
                    <a:pt x="383" y="978"/>
                  </a:lnTo>
                  <a:lnTo>
                    <a:pt x="480" y="956"/>
                  </a:lnTo>
                  <a:lnTo>
                    <a:pt x="487" y="1001"/>
                  </a:lnTo>
                  <a:lnTo>
                    <a:pt x="490" y="1047"/>
                  </a:lnTo>
                  <a:lnTo>
                    <a:pt x="484" y="1090"/>
                  </a:lnTo>
                  <a:lnTo>
                    <a:pt x="465" y="1119"/>
                  </a:lnTo>
                  <a:lnTo>
                    <a:pt x="461" y="1122"/>
                  </a:lnTo>
                  <a:lnTo>
                    <a:pt x="455" y="1125"/>
                  </a:lnTo>
                  <a:lnTo>
                    <a:pt x="449" y="1126"/>
                  </a:lnTo>
                  <a:lnTo>
                    <a:pt x="442" y="1129"/>
                  </a:lnTo>
                  <a:lnTo>
                    <a:pt x="433" y="1129"/>
                  </a:lnTo>
                  <a:lnTo>
                    <a:pt x="423" y="1129"/>
                  </a:lnTo>
                  <a:lnTo>
                    <a:pt x="412" y="1129"/>
                  </a:lnTo>
                  <a:lnTo>
                    <a:pt x="399" y="1126"/>
                  </a:lnTo>
                  <a:lnTo>
                    <a:pt x="385" y="1123"/>
                  </a:lnTo>
                  <a:lnTo>
                    <a:pt x="369" y="1118"/>
                  </a:lnTo>
                  <a:lnTo>
                    <a:pt x="350" y="1112"/>
                  </a:lnTo>
                  <a:lnTo>
                    <a:pt x="330" y="1103"/>
                  </a:lnTo>
                  <a:lnTo>
                    <a:pt x="308" y="1093"/>
                  </a:lnTo>
                  <a:lnTo>
                    <a:pt x="284" y="1080"/>
                  </a:lnTo>
                  <a:lnTo>
                    <a:pt x="258" y="1064"/>
                  </a:lnTo>
                  <a:lnTo>
                    <a:pt x="229" y="1047"/>
                  </a:lnTo>
                  <a:lnTo>
                    <a:pt x="186" y="1020"/>
                  </a:lnTo>
                  <a:lnTo>
                    <a:pt x="232" y="1191"/>
                  </a:lnTo>
                  <a:lnTo>
                    <a:pt x="236" y="1198"/>
                  </a:lnTo>
                  <a:lnTo>
                    <a:pt x="242" y="1203"/>
                  </a:lnTo>
                  <a:lnTo>
                    <a:pt x="249" y="1204"/>
                  </a:lnTo>
                  <a:lnTo>
                    <a:pt x="256" y="1204"/>
                  </a:lnTo>
                  <a:lnTo>
                    <a:pt x="264" y="1201"/>
                  </a:lnTo>
                  <a:lnTo>
                    <a:pt x="269" y="1195"/>
                  </a:lnTo>
                  <a:lnTo>
                    <a:pt x="271" y="1188"/>
                  </a:lnTo>
                  <a:lnTo>
                    <a:pt x="271" y="1180"/>
                  </a:lnTo>
                  <a:lnTo>
                    <a:pt x="251" y="1106"/>
                  </a:lnTo>
                  <a:lnTo>
                    <a:pt x="272" y="1118"/>
                  </a:lnTo>
                  <a:lnTo>
                    <a:pt x="292" y="1129"/>
                  </a:lnTo>
                  <a:lnTo>
                    <a:pt x="311" y="1138"/>
                  </a:lnTo>
                  <a:lnTo>
                    <a:pt x="330" y="1147"/>
                  </a:lnTo>
                  <a:lnTo>
                    <a:pt x="348" y="1154"/>
                  </a:lnTo>
                  <a:lnTo>
                    <a:pt x="364" y="1159"/>
                  </a:lnTo>
                  <a:lnTo>
                    <a:pt x="380" y="1164"/>
                  </a:lnTo>
                  <a:lnTo>
                    <a:pt x="396" y="1167"/>
                  </a:lnTo>
                  <a:lnTo>
                    <a:pt x="410" y="1170"/>
                  </a:lnTo>
                  <a:lnTo>
                    <a:pt x="425" y="1170"/>
                  </a:lnTo>
                  <a:lnTo>
                    <a:pt x="436" y="1170"/>
                  </a:lnTo>
                  <a:lnTo>
                    <a:pt x="449" y="1168"/>
                  </a:lnTo>
                  <a:lnTo>
                    <a:pt x="461" y="1165"/>
                  </a:lnTo>
                  <a:lnTo>
                    <a:pt x="471" y="1162"/>
                  </a:lnTo>
                  <a:lnTo>
                    <a:pt x="481" y="1157"/>
                  </a:lnTo>
                  <a:lnTo>
                    <a:pt x="490" y="1151"/>
                  </a:lnTo>
                  <a:lnTo>
                    <a:pt x="507" y="1132"/>
                  </a:lnTo>
                  <a:lnTo>
                    <a:pt x="520" y="1109"/>
                  </a:lnTo>
                  <a:lnTo>
                    <a:pt x="527" y="1083"/>
                  </a:lnTo>
                  <a:lnTo>
                    <a:pt x="530" y="1054"/>
                  </a:lnTo>
                  <a:lnTo>
                    <a:pt x="530" y="1027"/>
                  </a:lnTo>
                  <a:lnTo>
                    <a:pt x="527" y="998"/>
                  </a:lnTo>
                  <a:lnTo>
                    <a:pt x="523" y="972"/>
                  </a:lnTo>
                  <a:lnTo>
                    <a:pt x="518" y="949"/>
                  </a:lnTo>
                  <a:lnTo>
                    <a:pt x="637" y="923"/>
                  </a:lnTo>
                  <a:lnTo>
                    <a:pt x="963" y="1187"/>
                  </a:lnTo>
                  <a:lnTo>
                    <a:pt x="1008" y="1033"/>
                  </a:lnTo>
                  <a:lnTo>
                    <a:pt x="1008" y="1026"/>
                  </a:lnTo>
                  <a:lnTo>
                    <a:pt x="1007" y="1018"/>
                  </a:lnTo>
                  <a:lnTo>
                    <a:pt x="1002" y="1013"/>
                  </a:lnTo>
                  <a:lnTo>
                    <a:pt x="995" y="10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8" name="Freeform 14"/>
            <p:cNvSpPr>
              <a:spLocks/>
            </p:cNvSpPr>
            <p:nvPr/>
          </p:nvSpPr>
          <p:spPr bwMode="auto">
            <a:xfrm>
              <a:off x="3419" y="964"/>
              <a:ext cx="32" cy="68"/>
            </a:xfrm>
            <a:custGeom>
              <a:avLst/>
              <a:gdLst>
                <a:gd name="T0" fmla="*/ 0 w 32"/>
                <a:gd name="T1" fmla="*/ 65 h 68"/>
                <a:gd name="T2" fmla="*/ 6 w 32"/>
                <a:gd name="T3" fmla="*/ 0 h 68"/>
                <a:gd name="T4" fmla="*/ 32 w 32"/>
                <a:gd name="T5" fmla="*/ 2 h 68"/>
                <a:gd name="T6" fmla="*/ 26 w 32"/>
                <a:gd name="T7" fmla="*/ 68 h 68"/>
                <a:gd name="T8" fmla="*/ 0 w 32"/>
                <a:gd name="T9" fmla="*/ 6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68">
                  <a:moveTo>
                    <a:pt x="0" y="65"/>
                  </a:moveTo>
                  <a:lnTo>
                    <a:pt x="6" y="0"/>
                  </a:lnTo>
                  <a:lnTo>
                    <a:pt x="32" y="2"/>
                  </a:lnTo>
                  <a:lnTo>
                    <a:pt x="26" y="68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9" name="Freeform 15"/>
            <p:cNvSpPr>
              <a:spLocks/>
            </p:cNvSpPr>
            <p:nvPr/>
          </p:nvSpPr>
          <p:spPr bwMode="auto">
            <a:xfrm>
              <a:off x="3483" y="1006"/>
              <a:ext cx="60" cy="69"/>
            </a:xfrm>
            <a:custGeom>
              <a:avLst/>
              <a:gdLst>
                <a:gd name="T0" fmla="*/ 0 w 60"/>
                <a:gd name="T1" fmla="*/ 53 h 69"/>
                <a:gd name="T2" fmla="*/ 40 w 60"/>
                <a:gd name="T3" fmla="*/ 0 h 69"/>
                <a:gd name="T4" fmla="*/ 60 w 60"/>
                <a:gd name="T5" fmla="*/ 16 h 69"/>
                <a:gd name="T6" fmla="*/ 20 w 60"/>
                <a:gd name="T7" fmla="*/ 69 h 69"/>
                <a:gd name="T8" fmla="*/ 0 w 60"/>
                <a:gd name="T9" fmla="*/ 5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9">
                  <a:moveTo>
                    <a:pt x="0" y="53"/>
                  </a:moveTo>
                  <a:lnTo>
                    <a:pt x="40" y="0"/>
                  </a:lnTo>
                  <a:lnTo>
                    <a:pt x="60" y="16"/>
                  </a:lnTo>
                  <a:lnTo>
                    <a:pt x="20" y="69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0" name="Freeform 16"/>
            <p:cNvSpPr>
              <a:spLocks/>
            </p:cNvSpPr>
            <p:nvPr/>
          </p:nvSpPr>
          <p:spPr bwMode="auto">
            <a:xfrm>
              <a:off x="3540" y="1077"/>
              <a:ext cx="71" cy="54"/>
            </a:xfrm>
            <a:custGeom>
              <a:avLst/>
              <a:gdLst>
                <a:gd name="T0" fmla="*/ 0 w 71"/>
                <a:gd name="T1" fmla="*/ 33 h 54"/>
                <a:gd name="T2" fmla="*/ 58 w 71"/>
                <a:gd name="T3" fmla="*/ 0 h 54"/>
                <a:gd name="T4" fmla="*/ 71 w 71"/>
                <a:gd name="T5" fmla="*/ 21 h 54"/>
                <a:gd name="T6" fmla="*/ 13 w 71"/>
                <a:gd name="T7" fmla="*/ 54 h 54"/>
                <a:gd name="T8" fmla="*/ 0 w 71"/>
                <a:gd name="T9" fmla="*/ 3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4">
                  <a:moveTo>
                    <a:pt x="0" y="33"/>
                  </a:moveTo>
                  <a:lnTo>
                    <a:pt x="58" y="0"/>
                  </a:lnTo>
                  <a:lnTo>
                    <a:pt x="71" y="21"/>
                  </a:lnTo>
                  <a:lnTo>
                    <a:pt x="13" y="54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1" name="Freeform 17"/>
            <p:cNvSpPr>
              <a:spLocks/>
            </p:cNvSpPr>
            <p:nvPr/>
          </p:nvSpPr>
          <p:spPr bwMode="auto">
            <a:xfrm>
              <a:off x="3412" y="1143"/>
              <a:ext cx="39" cy="37"/>
            </a:xfrm>
            <a:custGeom>
              <a:avLst/>
              <a:gdLst>
                <a:gd name="T0" fmla="*/ 7 w 39"/>
                <a:gd name="T1" fmla="*/ 4 h 37"/>
                <a:gd name="T2" fmla="*/ 1 w 39"/>
                <a:gd name="T3" fmla="*/ 10 h 37"/>
                <a:gd name="T4" fmla="*/ 0 w 39"/>
                <a:gd name="T5" fmla="*/ 17 h 37"/>
                <a:gd name="T6" fmla="*/ 0 w 39"/>
                <a:gd name="T7" fmla="*/ 24 h 37"/>
                <a:gd name="T8" fmla="*/ 4 w 39"/>
                <a:gd name="T9" fmla="*/ 32 h 37"/>
                <a:gd name="T10" fmla="*/ 10 w 39"/>
                <a:gd name="T11" fmla="*/ 36 h 37"/>
                <a:gd name="T12" fmla="*/ 17 w 39"/>
                <a:gd name="T13" fmla="*/ 37 h 37"/>
                <a:gd name="T14" fmla="*/ 24 w 39"/>
                <a:gd name="T15" fmla="*/ 37 h 37"/>
                <a:gd name="T16" fmla="*/ 32 w 39"/>
                <a:gd name="T17" fmla="*/ 33 h 37"/>
                <a:gd name="T18" fmla="*/ 36 w 39"/>
                <a:gd name="T19" fmla="*/ 27 h 37"/>
                <a:gd name="T20" fmla="*/ 39 w 39"/>
                <a:gd name="T21" fmla="*/ 20 h 37"/>
                <a:gd name="T22" fmla="*/ 37 w 39"/>
                <a:gd name="T23" fmla="*/ 13 h 37"/>
                <a:gd name="T24" fmla="*/ 33 w 39"/>
                <a:gd name="T25" fmla="*/ 6 h 37"/>
                <a:gd name="T26" fmla="*/ 27 w 39"/>
                <a:gd name="T27" fmla="*/ 1 h 37"/>
                <a:gd name="T28" fmla="*/ 20 w 39"/>
                <a:gd name="T29" fmla="*/ 0 h 37"/>
                <a:gd name="T30" fmla="*/ 13 w 39"/>
                <a:gd name="T31" fmla="*/ 0 h 37"/>
                <a:gd name="T32" fmla="*/ 7 w 39"/>
                <a:gd name="T33" fmla="*/ 4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37">
                  <a:moveTo>
                    <a:pt x="7" y="4"/>
                  </a:moveTo>
                  <a:lnTo>
                    <a:pt x="1" y="10"/>
                  </a:lnTo>
                  <a:lnTo>
                    <a:pt x="0" y="17"/>
                  </a:lnTo>
                  <a:lnTo>
                    <a:pt x="0" y="24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7" y="37"/>
                  </a:lnTo>
                  <a:lnTo>
                    <a:pt x="24" y="37"/>
                  </a:lnTo>
                  <a:lnTo>
                    <a:pt x="32" y="33"/>
                  </a:lnTo>
                  <a:lnTo>
                    <a:pt x="36" y="27"/>
                  </a:lnTo>
                  <a:lnTo>
                    <a:pt x="39" y="20"/>
                  </a:lnTo>
                  <a:lnTo>
                    <a:pt x="37" y="13"/>
                  </a:lnTo>
                  <a:lnTo>
                    <a:pt x="33" y="6"/>
                  </a:lnTo>
                  <a:lnTo>
                    <a:pt x="27" y="1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2" name="Freeform 18"/>
            <p:cNvSpPr>
              <a:spLocks/>
            </p:cNvSpPr>
            <p:nvPr/>
          </p:nvSpPr>
          <p:spPr bwMode="auto">
            <a:xfrm>
              <a:off x="3137" y="1154"/>
              <a:ext cx="363" cy="327"/>
            </a:xfrm>
            <a:custGeom>
              <a:avLst/>
              <a:gdLst>
                <a:gd name="T0" fmla="*/ 338 w 363"/>
                <a:gd name="T1" fmla="*/ 49 h 327"/>
                <a:gd name="T2" fmla="*/ 294 w 363"/>
                <a:gd name="T3" fmla="*/ 55 h 327"/>
                <a:gd name="T4" fmla="*/ 272 w 363"/>
                <a:gd name="T5" fmla="*/ 35 h 327"/>
                <a:gd name="T6" fmla="*/ 246 w 363"/>
                <a:gd name="T7" fmla="*/ 18 h 327"/>
                <a:gd name="T8" fmla="*/ 217 w 363"/>
                <a:gd name="T9" fmla="*/ 8 h 327"/>
                <a:gd name="T10" fmla="*/ 204 w 363"/>
                <a:gd name="T11" fmla="*/ 75 h 327"/>
                <a:gd name="T12" fmla="*/ 213 w 363"/>
                <a:gd name="T13" fmla="*/ 77 h 327"/>
                <a:gd name="T14" fmla="*/ 220 w 363"/>
                <a:gd name="T15" fmla="*/ 84 h 327"/>
                <a:gd name="T16" fmla="*/ 226 w 363"/>
                <a:gd name="T17" fmla="*/ 101 h 327"/>
                <a:gd name="T18" fmla="*/ 217 w 363"/>
                <a:gd name="T19" fmla="*/ 117 h 327"/>
                <a:gd name="T20" fmla="*/ 200 w 363"/>
                <a:gd name="T21" fmla="*/ 123 h 327"/>
                <a:gd name="T22" fmla="*/ 184 w 363"/>
                <a:gd name="T23" fmla="*/ 114 h 327"/>
                <a:gd name="T24" fmla="*/ 178 w 363"/>
                <a:gd name="T25" fmla="*/ 97 h 327"/>
                <a:gd name="T26" fmla="*/ 186 w 363"/>
                <a:gd name="T27" fmla="*/ 81 h 327"/>
                <a:gd name="T28" fmla="*/ 194 w 363"/>
                <a:gd name="T29" fmla="*/ 77 h 327"/>
                <a:gd name="T30" fmla="*/ 202 w 363"/>
                <a:gd name="T31" fmla="*/ 75 h 327"/>
                <a:gd name="T32" fmla="*/ 183 w 363"/>
                <a:gd name="T33" fmla="*/ 0 h 327"/>
                <a:gd name="T34" fmla="*/ 163 w 363"/>
                <a:gd name="T35" fmla="*/ 0 h 327"/>
                <a:gd name="T36" fmla="*/ 144 w 363"/>
                <a:gd name="T37" fmla="*/ 2 h 327"/>
                <a:gd name="T38" fmla="*/ 124 w 363"/>
                <a:gd name="T39" fmla="*/ 8 h 327"/>
                <a:gd name="T40" fmla="*/ 82 w 363"/>
                <a:gd name="T41" fmla="*/ 25 h 327"/>
                <a:gd name="T42" fmla="*/ 33 w 363"/>
                <a:gd name="T43" fmla="*/ 68 h 327"/>
                <a:gd name="T44" fmla="*/ 6 w 363"/>
                <a:gd name="T45" fmla="*/ 124 h 327"/>
                <a:gd name="T46" fmla="*/ 1 w 363"/>
                <a:gd name="T47" fmla="*/ 189 h 327"/>
                <a:gd name="T48" fmla="*/ 23 w 363"/>
                <a:gd name="T49" fmla="*/ 251 h 327"/>
                <a:gd name="T50" fmla="*/ 66 w 363"/>
                <a:gd name="T51" fmla="*/ 297 h 327"/>
                <a:gd name="T52" fmla="*/ 124 w 363"/>
                <a:gd name="T53" fmla="*/ 323 h 327"/>
                <a:gd name="T54" fmla="*/ 187 w 363"/>
                <a:gd name="T55" fmla="*/ 326 h 327"/>
                <a:gd name="T56" fmla="*/ 238 w 363"/>
                <a:gd name="T57" fmla="*/ 310 h 327"/>
                <a:gd name="T58" fmla="*/ 266 w 363"/>
                <a:gd name="T59" fmla="*/ 293 h 327"/>
                <a:gd name="T60" fmla="*/ 292 w 363"/>
                <a:gd name="T61" fmla="*/ 270 h 327"/>
                <a:gd name="T62" fmla="*/ 312 w 363"/>
                <a:gd name="T63" fmla="*/ 244 h 327"/>
                <a:gd name="T64" fmla="*/ 314 w 363"/>
                <a:gd name="T65" fmla="*/ 232 h 327"/>
                <a:gd name="T66" fmla="*/ 301 w 363"/>
                <a:gd name="T67" fmla="*/ 237 h 327"/>
                <a:gd name="T68" fmla="*/ 288 w 363"/>
                <a:gd name="T69" fmla="*/ 241 h 327"/>
                <a:gd name="T70" fmla="*/ 275 w 363"/>
                <a:gd name="T71" fmla="*/ 242 h 327"/>
                <a:gd name="T72" fmla="*/ 246 w 363"/>
                <a:gd name="T73" fmla="*/ 240 h 327"/>
                <a:gd name="T74" fmla="*/ 209 w 363"/>
                <a:gd name="T75" fmla="*/ 227 h 327"/>
                <a:gd name="T76" fmla="*/ 181 w 363"/>
                <a:gd name="T77" fmla="*/ 206 h 327"/>
                <a:gd name="T78" fmla="*/ 167 w 363"/>
                <a:gd name="T79" fmla="*/ 192 h 327"/>
                <a:gd name="T80" fmla="*/ 161 w 363"/>
                <a:gd name="T81" fmla="*/ 185 h 327"/>
                <a:gd name="T82" fmla="*/ 163 w 363"/>
                <a:gd name="T83" fmla="*/ 175 h 327"/>
                <a:gd name="T84" fmla="*/ 170 w 363"/>
                <a:gd name="T85" fmla="*/ 168 h 327"/>
                <a:gd name="T86" fmla="*/ 180 w 363"/>
                <a:gd name="T87" fmla="*/ 170 h 327"/>
                <a:gd name="T88" fmla="*/ 184 w 363"/>
                <a:gd name="T89" fmla="*/ 173 h 327"/>
                <a:gd name="T90" fmla="*/ 190 w 363"/>
                <a:gd name="T91" fmla="*/ 180 h 327"/>
                <a:gd name="T92" fmla="*/ 207 w 363"/>
                <a:gd name="T93" fmla="*/ 195 h 327"/>
                <a:gd name="T94" fmla="*/ 235 w 363"/>
                <a:gd name="T95" fmla="*/ 209 h 327"/>
                <a:gd name="T96" fmla="*/ 268 w 363"/>
                <a:gd name="T97" fmla="*/ 216 h 327"/>
                <a:gd name="T98" fmla="*/ 284 w 363"/>
                <a:gd name="T99" fmla="*/ 215 h 327"/>
                <a:gd name="T100" fmla="*/ 299 w 363"/>
                <a:gd name="T101" fmla="*/ 209 h 327"/>
                <a:gd name="T102" fmla="*/ 315 w 363"/>
                <a:gd name="T103" fmla="*/ 202 h 327"/>
                <a:gd name="T104" fmla="*/ 331 w 363"/>
                <a:gd name="T105" fmla="*/ 191 h 327"/>
                <a:gd name="T106" fmla="*/ 334 w 363"/>
                <a:gd name="T107" fmla="*/ 153 h 327"/>
                <a:gd name="T108" fmla="*/ 328 w 363"/>
                <a:gd name="T109" fmla="*/ 117 h 3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63" h="327">
                  <a:moveTo>
                    <a:pt x="363" y="100"/>
                  </a:moveTo>
                  <a:lnTo>
                    <a:pt x="338" y="49"/>
                  </a:lnTo>
                  <a:lnTo>
                    <a:pt x="304" y="67"/>
                  </a:lnTo>
                  <a:lnTo>
                    <a:pt x="294" y="55"/>
                  </a:lnTo>
                  <a:lnTo>
                    <a:pt x="284" y="44"/>
                  </a:lnTo>
                  <a:lnTo>
                    <a:pt x="272" y="35"/>
                  </a:lnTo>
                  <a:lnTo>
                    <a:pt x="259" y="26"/>
                  </a:lnTo>
                  <a:lnTo>
                    <a:pt x="246" y="18"/>
                  </a:lnTo>
                  <a:lnTo>
                    <a:pt x="232" y="12"/>
                  </a:lnTo>
                  <a:lnTo>
                    <a:pt x="217" y="8"/>
                  </a:lnTo>
                  <a:lnTo>
                    <a:pt x="202" y="3"/>
                  </a:lnTo>
                  <a:lnTo>
                    <a:pt x="204" y="75"/>
                  </a:lnTo>
                  <a:lnTo>
                    <a:pt x="209" y="75"/>
                  </a:lnTo>
                  <a:lnTo>
                    <a:pt x="213" y="77"/>
                  </a:lnTo>
                  <a:lnTo>
                    <a:pt x="217" y="80"/>
                  </a:lnTo>
                  <a:lnTo>
                    <a:pt x="220" y="84"/>
                  </a:lnTo>
                  <a:lnTo>
                    <a:pt x="225" y="93"/>
                  </a:lnTo>
                  <a:lnTo>
                    <a:pt x="226" y="101"/>
                  </a:lnTo>
                  <a:lnTo>
                    <a:pt x="223" y="110"/>
                  </a:lnTo>
                  <a:lnTo>
                    <a:pt x="217" y="117"/>
                  </a:lnTo>
                  <a:lnTo>
                    <a:pt x="209" y="121"/>
                  </a:lnTo>
                  <a:lnTo>
                    <a:pt x="200" y="123"/>
                  </a:lnTo>
                  <a:lnTo>
                    <a:pt x="191" y="120"/>
                  </a:lnTo>
                  <a:lnTo>
                    <a:pt x="184" y="114"/>
                  </a:lnTo>
                  <a:lnTo>
                    <a:pt x="180" y="106"/>
                  </a:lnTo>
                  <a:lnTo>
                    <a:pt x="178" y="97"/>
                  </a:lnTo>
                  <a:lnTo>
                    <a:pt x="180" y="88"/>
                  </a:lnTo>
                  <a:lnTo>
                    <a:pt x="186" y="81"/>
                  </a:lnTo>
                  <a:lnTo>
                    <a:pt x="190" y="78"/>
                  </a:lnTo>
                  <a:lnTo>
                    <a:pt x="194" y="77"/>
                  </a:lnTo>
                  <a:lnTo>
                    <a:pt x="199" y="75"/>
                  </a:lnTo>
                  <a:lnTo>
                    <a:pt x="202" y="75"/>
                  </a:lnTo>
                  <a:lnTo>
                    <a:pt x="193" y="2"/>
                  </a:lnTo>
                  <a:lnTo>
                    <a:pt x="183" y="0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54" y="0"/>
                  </a:lnTo>
                  <a:lnTo>
                    <a:pt x="144" y="2"/>
                  </a:lnTo>
                  <a:lnTo>
                    <a:pt x="134" y="5"/>
                  </a:lnTo>
                  <a:lnTo>
                    <a:pt x="124" y="8"/>
                  </a:lnTo>
                  <a:lnTo>
                    <a:pt x="114" y="11"/>
                  </a:lnTo>
                  <a:lnTo>
                    <a:pt x="82" y="25"/>
                  </a:lnTo>
                  <a:lnTo>
                    <a:pt x="55" y="44"/>
                  </a:lnTo>
                  <a:lnTo>
                    <a:pt x="33" y="68"/>
                  </a:lnTo>
                  <a:lnTo>
                    <a:pt x="16" y="95"/>
                  </a:lnTo>
                  <a:lnTo>
                    <a:pt x="6" y="124"/>
                  </a:lnTo>
                  <a:lnTo>
                    <a:pt x="0" y="156"/>
                  </a:lnTo>
                  <a:lnTo>
                    <a:pt x="1" y="189"/>
                  </a:lnTo>
                  <a:lnTo>
                    <a:pt x="9" y="221"/>
                  </a:lnTo>
                  <a:lnTo>
                    <a:pt x="23" y="251"/>
                  </a:lnTo>
                  <a:lnTo>
                    <a:pt x="42" y="276"/>
                  </a:lnTo>
                  <a:lnTo>
                    <a:pt x="66" y="297"/>
                  </a:lnTo>
                  <a:lnTo>
                    <a:pt x="93" y="313"/>
                  </a:lnTo>
                  <a:lnTo>
                    <a:pt x="124" y="323"/>
                  </a:lnTo>
                  <a:lnTo>
                    <a:pt x="155" y="327"/>
                  </a:lnTo>
                  <a:lnTo>
                    <a:pt x="187" y="326"/>
                  </a:lnTo>
                  <a:lnTo>
                    <a:pt x="220" y="317"/>
                  </a:lnTo>
                  <a:lnTo>
                    <a:pt x="238" y="310"/>
                  </a:lnTo>
                  <a:lnTo>
                    <a:pt x="252" y="303"/>
                  </a:lnTo>
                  <a:lnTo>
                    <a:pt x="266" y="293"/>
                  </a:lnTo>
                  <a:lnTo>
                    <a:pt x="281" y="281"/>
                  </a:lnTo>
                  <a:lnTo>
                    <a:pt x="292" y="270"/>
                  </a:lnTo>
                  <a:lnTo>
                    <a:pt x="302" y="257"/>
                  </a:lnTo>
                  <a:lnTo>
                    <a:pt x="312" y="244"/>
                  </a:lnTo>
                  <a:lnTo>
                    <a:pt x="320" y="229"/>
                  </a:lnTo>
                  <a:lnTo>
                    <a:pt x="314" y="232"/>
                  </a:lnTo>
                  <a:lnTo>
                    <a:pt x="307" y="235"/>
                  </a:lnTo>
                  <a:lnTo>
                    <a:pt x="301" y="237"/>
                  </a:lnTo>
                  <a:lnTo>
                    <a:pt x="294" y="240"/>
                  </a:lnTo>
                  <a:lnTo>
                    <a:pt x="288" y="241"/>
                  </a:lnTo>
                  <a:lnTo>
                    <a:pt x="281" y="241"/>
                  </a:lnTo>
                  <a:lnTo>
                    <a:pt x="275" y="242"/>
                  </a:lnTo>
                  <a:lnTo>
                    <a:pt x="268" y="242"/>
                  </a:lnTo>
                  <a:lnTo>
                    <a:pt x="246" y="240"/>
                  </a:lnTo>
                  <a:lnTo>
                    <a:pt x="226" y="234"/>
                  </a:lnTo>
                  <a:lnTo>
                    <a:pt x="209" y="227"/>
                  </a:lnTo>
                  <a:lnTo>
                    <a:pt x="193" y="216"/>
                  </a:lnTo>
                  <a:lnTo>
                    <a:pt x="181" y="206"/>
                  </a:lnTo>
                  <a:lnTo>
                    <a:pt x="173" y="198"/>
                  </a:lnTo>
                  <a:lnTo>
                    <a:pt x="167" y="192"/>
                  </a:lnTo>
                  <a:lnTo>
                    <a:pt x="164" y="189"/>
                  </a:lnTo>
                  <a:lnTo>
                    <a:pt x="161" y="185"/>
                  </a:lnTo>
                  <a:lnTo>
                    <a:pt x="161" y="179"/>
                  </a:lnTo>
                  <a:lnTo>
                    <a:pt x="163" y="175"/>
                  </a:lnTo>
                  <a:lnTo>
                    <a:pt x="166" y="170"/>
                  </a:lnTo>
                  <a:lnTo>
                    <a:pt x="170" y="168"/>
                  </a:lnTo>
                  <a:lnTo>
                    <a:pt x="176" y="168"/>
                  </a:lnTo>
                  <a:lnTo>
                    <a:pt x="180" y="170"/>
                  </a:lnTo>
                  <a:lnTo>
                    <a:pt x="184" y="173"/>
                  </a:lnTo>
                  <a:lnTo>
                    <a:pt x="186" y="175"/>
                  </a:lnTo>
                  <a:lnTo>
                    <a:pt x="190" y="180"/>
                  </a:lnTo>
                  <a:lnTo>
                    <a:pt x="197" y="186"/>
                  </a:lnTo>
                  <a:lnTo>
                    <a:pt x="207" y="195"/>
                  </a:lnTo>
                  <a:lnTo>
                    <a:pt x="220" y="204"/>
                  </a:lnTo>
                  <a:lnTo>
                    <a:pt x="235" y="209"/>
                  </a:lnTo>
                  <a:lnTo>
                    <a:pt x="250" y="215"/>
                  </a:lnTo>
                  <a:lnTo>
                    <a:pt x="268" y="216"/>
                  </a:lnTo>
                  <a:lnTo>
                    <a:pt x="276" y="216"/>
                  </a:lnTo>
                  <a:lnTo>
                    <a:pt x="284" y="215"/>
                  </a:lnTo>
                  <a:lnTo>
                    <a:pt x="292" y="212"/>
                  </a:lnTo>
                  <a:lnTo>
                    <a:pt x="299" y="209"/>
                  </a:lnTo>
                  <a:lnTo>
                    <a:pt x="308" y="206"/>
                  </a:lnTo>
                  <a:lnTo>
                    <a:pt x="315" y="202"/>
                  </a:lnTo>
                  <a:lnTo>
                    <a:pt x="324" y="196"/>
                  </a:lnTo>
                  <a:lnTo>
                    <a:pt x="331" y="191"/>
                  </a:lnTo>
                  <a:lnTo>
                    <a:pt x="334" y="172"/>
                  </a:lnTo>
                  <a:lnTo>
                    <a:pt x="334" y="153"/>
                  </a:lnTo>
                  <a:lnTo>
                    <a:pt x="333" y="136"/>
                  </a:lnTo>
                  <a:lnTo>
                    <a:pt x="328" y="117"/>
                  </a:lnTo>
                  <a:lnTo>
                    <a:pt x="363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3" name="Freeform 19"/>
            <p:cNvSpPr>
              <a:spLocks/>
            </p:cNvSpPr>
            <p:nvPr/>
          </p:nvSpPr>
          <p:spPr bwMode="auto">
            <a:xfrm>
              <a:off x="3330" y="1156"/>
              <a:ext cx="11" cy="73"/>
            </a:xfrm>
            <a:custGeom>
              <a:avLst/>
              <a:gdLst>
                <a:gd name="T0" fmla="*/ 11 w 11"/>
                <a:gd name="T1" fmla="*/ 73 h 73"/>
                <a:gd name="T2" fmla="*/ 9 w 11"/>
                <a:gd name="T3" fmla="*/ 1 h 73"/>
                <a:gd name="T4" fmla="*/ 7 w 11"/>
                <a:gd name="T5" fmla="*/ 1 h 73"/>
                <a:gd name="T6" fmla="*/ 4 w 11"/>
                <a:gd name="T7" fmla="*/ 0 h 73"/>
                <a:gd name="T8" fmla="*/ 3 w 11"/>
                <a:gd name="T9" fmla="*/ 0 h 73"/>
                <a:gd name="T10" fmla="*/ 0 w 11"/>
                <a:gd name="T11" fmla="*/ 0 h 73"/>
                <a:gd name="T12" fmla="*/ 9 w 11"/>
                <a:gd name="T13" fmla="*/ 73 h 73"/>
                <a:gd name="T14" fmla="*/ 10 w 11"/>
                <a:gd name="T15" fmla="*/ 73 h 73"/>
                <a:gd name="T16" fmla="*/ 10 w 11"/>
                <a:gd name="T17" fmla="*/ 73 h 73"/>
                <a:gd name="T18" fmla="*/ 10 w 11"/>
                <a:gd name="T19" fmla="*/ 73 h 73"/>
                <a:gd name="T20" fmla="*/ 11 w 11"/>
                <a:gd name="T21" fmla="*/ 73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73">
                  <a:moveTo>
                    <a:pt x="11" y="73"/>
                  </a:moveTo>
                  <a:lnTo>
                    <a:pt x="9" y="1"/>
                  </a:lnTo>
                  <a:lnTo>
                    <a:pt x="7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1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077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077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8371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49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416513B-4F66-4CBE-8E69-F2FB3354AC0A}" type="slidenum">
              <a:rPr lang="en-US" smtClean="0"/>
              <a:pPr eaLnBrk="1" hangingPunct="1"/>
              <a:t>155</a:t>
            </a:fld>
            <a:endParaRPr lang="en-US" smtClean="0"/>
          </a:p>
        </p:txBody>
      </p:sp>
      <p:sp>
        <p:nvSpPr>
          <p:cNvPr id="16179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7363" y="1568450"/>
            <a:ext cx="7543800" cy="4132263"/>
          </a:xfrm>
        </p:spPr>
        <p:txBody>
          <a:bodyPr/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to ambulate as much as possible</a:t>
            </a:r>
          </a:p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Suggest use of handrails for support</a:t>
            </a:r>
          </a:p>
        </p:txBody>
      </p:sp>
      <p:grpSp>
        <p:nvGrpSpPr>
          <p:cNvPr id="161797" name="Group 86"/>
          <p:cNvGrpSpPr>
            <a:grpSpLocks/>
          </p:cNvGrpSpPr>
          <p:nvPr/>
        </p:nvGrpSpPr>
        <p:grpSpPr bwMode="auto">
          <a:xfrm>
            <a:off x="3376613" y="4127500"/>
            <a:ext cx="2071687" cy="1595438"/>
            <a:chOff x="2656" y="932"/>
            <a:chExt cx="1920" cy="1313"/>
          </a:xfrm>
        </p:grpSpPr>
        <p:sp>
          <p:nvSpPr>
            <p:cNvPr id="161800" name="Rectangle 87"/>
            <p:cNvSpPr>
              <a:spLocks noChangeArrowheads="1"/>
            </p:cNvSpPr>
            <p:nvPr/>
          </p:nvSpPr>
          <p:spPr bwMode="auto">
            <a:xfrm>
              <a:off x="2656" y="932"/>
              <a:ext cx="1920" cy="13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1" name="Rectangle 88"/>
            <p:cNvSpPr>
              <a:spLocks noChangeArrowheads="1"/>
            </p:cNvSpPr>
            <p:nvPr/>
          </p:nvSpPr>
          <p:spPr bwMode="auto">
            <a:xfrm>
              <a:off x="2685" y="948"/>
              <a:ext cx="1859" cy="1281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2" name="Freeform 89"/>
            <p:cNvSpPr>
              <a:spLocks/>
            </p:cNvSpPr>
            <p:nvPr/>
          </p:nvSpPr>
          <p:spPr bwMode="auto">
            <a:xfrm>
              <a:off x="2745" y="989"/>
              <a:ext cx="1775" cy="468"/>
            </a:xfrm>
            <a:custGeom>
              <a:avLst/>
              <a:gdLst>
                <a:gd name="T0" fmla="*/ 0 w 15974"/>
                <a:gd name="T1" fmla="*/ 0 h 4212"/>
                <a:gd name="T2" fmla="*/ 0 w 15974"/>
                <a:gd name="T3" fmla="*/ 0 h 4212"/>
                <a:gd name="T4" fmla="*/ 0 w 15974"/>
                <a:gd name="T5" fmla="*/ 0 h 4212"/>
                <a:gd name="T6" fmla="*/ 0 w 15974"/>
                <a:gd name="T7" fmla="*/ 0 h 4212"/>
                <a:gd name="T8" fmla="*/ 0 w 15974"/>
                <a:gd name="T9" fmla="*/ 0 h 4212"/>
                <a:gd name="T10" fmla="*/ 0 w 15974"/>
                <a:gd name="T11" fmla="*/ 0 h 4212"/>
                <a:gd name="T12" fmla="*/ 0 w 15974"/>
                <a:gd name="T13" fmla="*/ 0 h 4212"/>
                <a:gd name="T14" fmla="*/ 0 w 15974"/>
                <a:gd name="T15" fmla="*/ 0 h 4212"/>
                <a:gd name="T16" fmla="*/ 0 w 15974"/>
                <a:gd name="T17" fmla="*/ 0 h 4212"/>
                <a:gd name="T18" fmla="*/ 0 w 15974"/>
                <a:gd name="T19" fmla="*/ 0 h 4212"/>
                <a:gd name="T20" fmla="*/ 0 w 15974"/>
                <a:gd name="T21" fmla="*/ 0 h 4212"/>
                <a:gd name="T22" fmla="*/ 0 w 15974"/>
                <a:gd name="T23" fmla="*/ 0 h 4212"/>
                <a:gd name="T24" fmla="*/ 0 w 15974"/>
                <a:gd name="T25" fmla="*/ 0 h 4212"/>
                <a:gd name="T26" fmla="*/ 0 w 15974"/>
                <a:gd name="T27" fmla="*/ 0 h 4212"/>
                <a:gd name="T28" fmla="*/ 0 w 15974"/>
                <a:gd name="T29" fmla="*/ 0 h 4212"/>
                <a:gd name="T30" fmla="*/ 0 w 15974"/>
                <a:gd name="T31" fmla="*/ 0 h 4212"/>
                <a:gd name="T32" fmla="*/ 0 w 15974"/>
                <a:gd name="T33" fmla="*/ 0 h 4212"/>
                <a:gd name="T34" fmla="*/ 0 w 15974"/>
                <a:gd name="T35" fmla="*/ 0 h 4212"/>
                <a:gd name="T36" fmla="*/ 0 w 15974"/>
                <a:gd name="T37" fmla="*/ 0 h 4212"/>
                <a:gd name="T38" fmla="*/ 0 w 15974"/>
                <a:gd name="T39" fmla="*/ 0 h 4212"/>
                <a:gd name="T40" fmla="*/ 0 w 15974"/>
                <a:gd name="T41" fmla="*/ 0 h 4212"/>
                <a:gd name="T42" fmla="*/ 0 w 15974"/>
                <a:gd name="T43" fmla="*/ 0 h 4212"/>
                <a:gd name="T44" fmla="*/ 0 w 15974"/>
                <a:gd name="T45" fmla="*/ 0 h 4212"/>
                <a:gd name="T46" fmla="*/ 0 w 15974"/>
                <a:gd name="T47" fmla="*/ 0 h 4212"/>
                <a:gd name="T48" fmla="*/ 0 w 15974"/>
                <a:gd name="T49" fmla="*/ 0 h 4212"/>
                <a:gd name="T50" fmla="*/ 0 w 15974"/>
                <a:gd name="T51" fmla="*/ 0 h 4212"/>
                <a:gd name="T52" fmla="*/ 0 w 15974"/>
                <a:gd name="T53" fmla="*/ 0 h 4212"/>
                <a:gd name="T54" fmla="*/ 0 w 15974"/>
                <a:gd name="T55" fmla="*/ 0 h 4212"/>
                <a:gd name="T56" fmla="*/ 0 w 15974"/>
                <a:gd name="T57" fmla="*/ 0 h 4212"/>
                <a:gd name="T58" fmla="*/ 0 w 15974"/>
                <a:gd name="T59" fmla="*/ 0 h 4212"/>
                <a:gd name="T60" fmla="*/ 0 w 15974"/>
                <a:gd name="T61" fmla="*/ 0 h 4212"/>
                <a:gd name="T62" fmla="*/ 0 w 15974"/>
                <a:gd name="T63" fmla="*/ 0 h 4212"/>
                <a:gd name="T64" fmla="*/ 0 w 15974"/>
                <a:gd name="T65" fmla="*/ 0 h 4212"/>
                <a:gd name="T66" fmla="*/ 0 w 15974"/>
                <a:gd name="T67" fmla="*/ 0 h 4212"/>
                <a:gd name="T68" fmla="*/ 0 w 15974"/>
                <a:gd name="T69" fmla="*/ 0 h 4212"/>
                <a:gd name="T70" fmla="*/ 0 w 15974"/>
                <a:gd name="T71" fmla="*/ 0 h 42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974" h="4212">
                  <a:moveTo>
                    <a:pt x="622" y="0"/>
                  </a:moveTo>
                  <a:lnTo>
                    <a:pt x="15352" y="0"/>
                  </a:lnTo>
                  <a:lnTo>
                    <a:pt x="15380" y="0"/>
                  </a:lnTo>
                  <a:lnTo>
                    <a:pt x="15436" y="0"/>
                  </a:lnTo>
                  <a:lnTo>
                    <a:pt x="15494" y="28"/>
                  </a:lnTo>
                  <a:lnTo>
                    <a:pt x="15550" y="28"/>
                  </a:lnTo>
                  <a:lnTo>
                    <a:pt x="15607" y="57"/>
                  </a:lnTo>
                  <a:lnTo>
                    <a:pt x="15663" y="84"/>
                  </a:lnTo>
                  <a:lnTo>
                    <a:pt x="15720" y="113"/>
                  </a:lnTo>
                  <a:lnTo>
                    <a:pt x="15776" y="169"/>
                  </a:lnTo>
                  <a:lnTo>
                    <a:pt x="15805" y="198"/>
                  </a:lnTo>
                  <a:lnTo>
                    <a:pt x="15832" y="255"/>
                  </a:lnTo>
                  <a:lnTo>
                    <a:pt x="15861" y="282"/>
                  </a:lnTo>
                  <a:lnTo>
                    <a:pt x="15918" y="339"/>
                  </a:lnTo>
                  <a:lnTo>
                    <a:pt x="15918" y="395"/>
                  </a:lnTo>
                  <a:lnTo>
                    <a:pt x="15945" y="452"/>
                  </a:lnTo>
                  <a:lnTo>
                    <a:pt x="15945" y="509"/>
                  </a:lnTo>
                  <a:lnTo>
                    <a:pt x="15974" y="593"/>
                  </a:lnTo>
                  <a:lnTo>
                    <a:pt x="15974" y="3619"/>
                  </a:lnTo>
                  <a:lnTo>
                    <a:pt x="15974" y="3646"/>
                  </a:lnTo>
                  <a:lnTo>
                    <a:pt x="15945" y="3703"/>
                  </a:lnTo>
                  <a:lnTo>
                    <a:pt x="15945" y="3759"/>
                  </a:lnTo>
                  <a:lnTo>
                    <a:pt x="15918" y="3817"/>
                  </a:lnTo>
                  <a:lnTo>
                    <a:pt x="15918" y="3873"/>
                  </a:lnTo>
                  <a:lnTo>
                    <a:pt x="15861" y="3929"/>
                  </a:lnTo>
                  <a:lnTo>
                    <a:pt x="15832" y="3986"/>
                  </a:lnTo>
                  <a:lnTo>
                    <a:pt x="15805" y="4014"/>
                  </a:lnTo>
                  <a:lnTo>
                    <a:pt x="15776" y="4070"/>
                  </a:lnTo>
                  <a:lnTo>
                    <a:pt x="15720" y="4099"/>
                  </a:lnTo>
                  <a:lnTo>
                    <a:pt x="15663" y="4128"/>
                  </a:lnTo>
                  <a:lnTo>
                    <a:pt x="15607" y="4155"/>
                  </a:lnTo>
                  <a:lnTo>
                    <a:pt x="15550" y="4184"/>
                  </a:lnTo>
                  <a:lnTo>
                    <a:pt x="15494" y="4212"/>
                  </a:lnTo>
                  <a:lnTo>
                    <a:pt x="15436" y="4212"/>
                  </a:lnTo>
                  <a:lnTo>
                    <a:pt x="15352" y="4212"/>
                  </a:lnTo>
                  <a:lnTo>
                    <a:pt x="622" y="4212"/>
                  </a:lnTo>
                  <a:lnTo>
                    <a:pt x="593" y="4212"/>
                  </a:lnTo>
                  <a:lnTo>
                    <a:pt x="509" y="4212"/>
                  </a:lnTo>
                  <a:lnTo>
                    <a:pt x="453" y="4212"/>
                  </a:lnTo>
                  <a:lnTo>
                    <a:pt x="395" y="4184"/>
                  </a:lnTo>
                  <a:lnTo>
                    <a:pt x="339" y="4155"/>
                  </a:lnTo>
                  <a:lnTo>
                    <a:pt x="282" y="4128"/>
                  </a:lnTo>
                  <a:lnTo>
                    <a:pt x="255" y="4099"/>
                  </a:lnTo>
                  <a:lnTo>
                    <a:pt x="198" y="4070"/>
                  </a:lnTo>
                  <a:lnTo>
                    <a:pt x="142" y="4014"/>
                  </a:lnTo>
                  <a:lnTo>
                    <a:pt x="113" y="3986"/>
                  </a:lnTo>
                  <a:lnTo>
                    <a:pt x="84" y="3929"/>
                  </a:lnTo>
                  <a:lnTo>
                    <a:pt x="57" y="3873"/>
                  </a:lnTo>
                  <a:lnTo>
                    <a:pt x="28" y="3817"/>
                  </a:lnTo>
                  <a:lnTo>
                    <a:pt x="28" y="3759"/>
                  </a:lnTo>
                  <a:lnTo>
                    <a:pt x="0" y="3703"/>
                  </a:lnTo>
                  <a:lnTo>
                    <a:pt x="0" y="3619"/>
                  </a:lnTo>
                  <a:lnTo>
                    <a:pt x="0" y="593"/>
                  </a:lnTo>
                  <a:lnTo>
                    <a:pt x="0" y="566"/>
                  </a:lnTo>
                  <a:lnTo>
                    <a:pt x="0" y="509"/>
                  </a:lnTo>
                  <a:lnTo>
                    <a:pt x="28" y="452"/>
                  </a:lnTo>
                  <a:lnTo>
                    <a:pt x="28" y="395"/>
                  </a:lnTo>
                  <a:lnTo>
                    <a:pt x="57" y="339"/>
                  </a:lnTo>
                  <a:lnTo>
                    <a:pt x="84" y="282"/>
                  </a:lnTo>
                  <a:lnTo>
                    <a:pt x="113" y="255"/>
                  </a:lnTo>
                  <a:lnTo>
                    <a:pt x="142" y="198"/>
                  </a:lnTo>
                  <a:lnTo>
                    <a:pt x="198" y="169"/>
                  </a:lnTo>
                  <a:lnTo>
                    <a:pt x="255" y="113"/>
                  </a:lnTo>
                  <a:lnTo>
                    <a:pt x="282" y="84"/>
                  </a:lnTo>
                  <a:lnTo>
                    <a:pt x="339" y="57"/>
                  </a:lnTo>
                  <a:lnTo>
                    <a:pt x="395" y="28"/>
                  </a:lnTo>
                  <a:lnTo>
                    <a:pt x="453" y="28"/>
                  </a:lnTo>
                  <a:lnTo>
                    <a:pt x="509" y="0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3" name="Freeform 90"/>
            <p:cNvSpPr>
              <a:spLocks/>
            </p:cNvSpPr>
            <p:nvPr/>
          </p:nvSpPr>
          <p:spPr bwMode="auto">
            <a:xfrm>
              <a:off x="4209" y="1067"/>
              <a:ext cx="232" cy="302"/>
            </a:xfrm>
            <a:custGeom>
              <a:avLst/>
              <a:gdLst>
                <a:gd name="T0" fmla="*/ 0 w 2092"/>
                <a:gd name="T1" fmla="*/ 0 h 2714"/>
                <a:gd name="T2" fmla="*/ 0 w 2092"/>
                <a:gd name="T3" fmla="*/ 0 h 2714"/>
                <a:gd name="T4" fmla="*/ 0 w 2092"/>
                <a:gd name="T5" fmla="*/ 0 h 2714"/>
                <a:gd name="T6" fmla="*/ 0 w 2092"/>
                <a:gd name="T7" fmla="*/ 0 h 2714"/>
                <a:gd name="T8" fmla="*/ 0 w 2092"/>
                <a:gd name="T9" fmla="*/ 0 h 2714"/>
                <a:gd name="T10" fmla="*/ 0 w 2092"/>
                <a:gd name="T11" fmla="*/ 0 h 2714"/>
                <a:gd name="T12" fmla="*/ 0 w 2092"/>
                <a:gd name="T13" fmla="*/ 0 h 2714"/>
                <a:gd name="T14" fmla="*/ 0 w 2092"/>
                <a:gd name="T15" fmla="*/ 0 h 2714"/>
                <a:gd name="T16" fmla="*/ 0 w 2092"/>
                <a:gd name="T17" fmla="*/ 0 h 2714"/>
                <a:gd name="T18" fmla="*/ 0 w 2092"/>
                <a:gd name="T19" fmla="*/ 0 h 2714"/>
                <a:gd name="T20" fmla="*/ 0 w 2092"/>
                <a:gd name="T21" fmla="*/ 0 h 27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92" h="2714">
                  <a:moveTo>
                    <a:pt x="481" y="905"/>
                  </a:moveTo>
                  <a:lnTo>
                    <a:pt x="481" y="2714"/>
                  </a:lnTo>
                  <a:lnTo>
                    <a:pt x="0" y="2714"/>
                  </a:lnTo>
                  <a:lnTo>
                    <a:pt x="0" y="0"/>
                  </a:lnTo>
                  <a:lnTo>
                    <a:pt x="452" y="0"/>
                  </a:lnTo>
                  <a:lnTo>
                    <a:pt x="1555" y="1753"/>
                  </a:lnTo>
                  <a:lnTo>
                    <a:pt x="1555" y="0"/>
                  </a:lnTo>
                  <a:lnTo>
                    <a:pt x="2092" y="0"/>
                  </a:lnTo>
                  <a:lnTo>
                    <a:pt x="2092" y="2714"/>
                  </a:lnTo>
                  <a:lnTo>
                    <a:pt x="1612" y="2714"/>
                  </a:lnTo>
                  <a:lnTo>
                    <a:pt x="481" y="90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4" name="Rectangle 91"/>
            <p:cNvSpPr>
              <a:spLocks noChangeArrowheads="1"/>
            </p:cNvSpPr>
            <p:nvPr/>
          </p:nvSpPr>
          <p:spPr bwMode="auto">
            <a:xfrm>
              <a:off x="3844" y="1067"/>
              <a:ext cx="60" cy="302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5" name="Freeform 92"/>
            <p:cNvSpPr>
              <a:spLocks/>
            </p:cNvSpPr>
            <p:nvPr/>
          </p:nvSpPr>
          <p:spPr bwMode="auto">
            <a:xfrm>
              <a:off x="3587" y="1067"/>
              <a:ext cx="229" cy="302"/>
            </a:xfrm>
            <a:custGeom>
              <a:avLst/>
              <a:gdLst>
                <a:gd name="T0" fmla="*/ 0 w 2064"/>
                <a:gd name="T1" fmla="*/ 0 h 2714"/>
                <a:gd name="T2" fmla="*/ 0 w 2064"/>
                <a:gd name="T3" fmla="*/ 0 h 2714"/>
                <a:gd name="T4" fmla="*/ 0 w 2064"/>
                <a:gd name="T5" fmla="*/ 0 h 2714"/>
                <a:gd name="T6" fmla="*/ 0 w 2064"/>
                <a:gd name="T7" fmla="*/ 0 h 2714"/>
                <a:gd name="T8" fmla="*/ 0 w 2064"/>
                <a:gd name="T9" fmla="*/ 0 h 2714"/>
                <a:gd name="T10" fmla="*/ 0 w 2064"/>
                <a:gd name="T11" fmla="*/ 0 h 2714"/>
                <a:gd name="T12" fmla="*/ 0 w 2064"/>
                <a:gd name="T13" fmla="*/ 0 h 2714"/>
                <a:gd name="T14" fmla="*/ 0 w 2064"/>
                <a:gd name="T15" fmla="*/ 0 h 2714"/>
                <a:gd name="T16" fmla="*/ 0 w 2064"/>
                <a:gd name="T17" fmla="*/ 0 h 27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4" h="2714">
                  <a:moveTo>
                    <a:pt x="0" y="0"/>
                  </a:moveTo>
                  <a:lnTo>
                    <a:pt x="2064" y="0"/>
                  </a:lnTo>
                  <a:lnTo>
                    <a:pt x="2064" y="453"/>
                  </a:lnTo>
                  <a:lnTo>
                    <a:pt x="1300" y="453"/>
                  </a:lnTo>
                  <a:lnTo>
                    <a:pt x="1300" y="2714"/>
                  </a:lnTo>
                  <a:lnTo>
                    <a:pt x="764" y="2714"/>
                  </a:lnTo>
                  <a:lnTo>
                    <a:pt x="764" y="453"/>
                  </a:lnTo>
                  <a:lnTo>
                    <a:pt x="0" y="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6" name="Freeform 93"/>
            <p:cNvSpPr>
              <a:spLocks/>
            </p:cNvSpPr>
            <p:nvPr/>
          </p:nvSpPr>
          <p:spPr bwMode="auto">
            <a:xfrm>
              <a:off x="3065" y="1067"/>
              <a:ext cx="267" cy="302"/>
            </a:xfrm>
            <a:custGeom>
              <a:avLst/>
              <a:gdLst>
                <a:gd name="T0" fmla="*/ 0 w 2402"/>
                <a:gd name="T1" fmla="*/ 0 h 2714"/>
                <a:gd name="T2" fmla="*/ 0 w 2402"/>
                <a:gd name="T3" fmla="*/ 0 h 2714"/>
                <a:gd name="T4" fmla="*/ 0 w 2402"/>
                <a:gd name="T5" fmla="*/ 0 h 2714"/>
                <a:gd name="T6" fmla="*/ 0 w 2402"/>
                <a:gd name="T7" fmla="*/ 0 h 2714"/>
                <a:gd name="T8" fmla="*/ 0 w 2402"/>
                <a:gd name="T9" fmla="*/ 0 h 2714"/>
                <a:gd name="T10" fmla="*/ 0 w 2402"/>
                <a:gd name="T11" fmla="*/ 0 h 2714"/>
                <a:gd name="T12" fmla="*/ 0 w 2402"/>
                <a:gd name="T13" fmla="*/ 0 h 2714"/>
                <a:gd name="T14" fmla="*/ 0 w 2402"/>
                <a:gd name="T15" fmla="*/ 0 h 2714"/>
                <a:gd name="T16" fmla="*/ 0 w 2402"/>
                <a:gd name="T17" fmla="*/ 0 h 27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02" h="2714">
                  <a:moveTo>
                    <a:pt x="1724" y="2149"/>
                  </a:moveTo>
                  <a:lnTo>
                    <a:pt x="678" y="2149"/>
                  </a:lnTo>
                  <a:lnTo>
                    <a:pt x="480" y="2714"/>
                  </a:lnTo>
                  <a:lnTo>
                    <a:pt x="0" y="2714"/>
                  </a:lnTo>
                  <a:lnTo>
                    <a:pt x="933" y="0"/>
                  </a:lnTo>
                  <a:lnTo>
                    <a:pt x="1470" y="0"/>
                  </a:lnTo>
                  <a:lnTo>
                    <a:pt x="2402" y="2714"/>
                  </a:lnTo>
                  <a:lnTo>
                    <a:pt x="1894" y="2714"/>
                  </a:lnTo>
                  <a:lnTo>
                    <a:pt x="1724" y="214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7" name="Freeform 94"/>
            <p:cNvSpPr>
              <a:spLocks/>
            </p:cNvSpPr>
            <p:nvPr/>
          </p:nvSpPr>
          <p:spPr bwMode="auto">
            <a:xfrm>
              <a:off x="2823" y="1067"/>
              <a:ext cx="223" cy="302"/>
            </a:xfrm>
            <a:custGeom>
              <a:avLst/>
              <a:gdLst>
                <a:gd name="T0" fmla="*/ 0 w 2008"/>
                <a:gd name="T1" fmla="*/ 0 h 2714"/>
                <a:gd name="T2" fmla="*/ 0 w 2008"/>
                <a:gd name="T3" fmla="*/ 0 h 2714"/>
                <a:gd name="T4" fmla="*/ 0 w 2008"/>
                <a:gd name="T5" fmla="*/ 0 h 2714"/>
                <a:gd name="T6" fmla="*/ 0 w 2008"/>
                <a:gd name="T7" fmla="*/ 0 h 2714"/>
                <a:gd name="T8" fmla="*/ 0 w 2008"/>
                <a:gd name="T9" fmla="*/ 0 h 2714"/>
                <a:gd name="T10" fmla="*/ 0 w 2008"/>
                <a:gd name="T11" fmla="*/ 0 h 2714"/>
                <a:gd name="T12" fmla="*/ 0 w 2008"/>
                <a:gd name="T13" fmla="*/ 0 h 2714"/>
                <a:gd name="T14" fmla="*/ 0 w 2008"/>
                <a:gd name="T15" fmla="*/ 0 h 2714"/>
                <a:gd name="T16" fmla="*/ 0 w 2008"/>
                <a:gd name="T17" fmla="*/ 0 h 2714"/>
                <a:gd name="T18" fmla="*/ 0 w 2008"/>
                <a:gd name="T19" fmla="*/ 0 h 2714"/>
                <a:gd name="T20" fmla="*/ 0 w 2008"/>
                <a:gd name="T21" fmla="*/ 0 h 2714"/>
                <a:gd name="T22" fmla="*/ 0 w 2008"/>
                <a:gd name="T23" fmla="*/ 0 h 2714"/>
                <a:gd name="T24" fmla="*/ 0 w 2008"/>
                <a:gd name="T25" fmla="*/ 0 h 2714"/>
                <a:gd name="T26" fmla="*/ 0 w 2008"/>
                <a:gd name="T27" fmla="*/ 0 h 2714"/>
                <a:gd name="T28" fmla="*/ 0 w 2008"/>
                <a:gd name="T29" fmla="*/ 0 h 2714"/>
                <a:gd name="T30" fmla="*/ 0 w 2008"/>
                <a:gd name="T31" fmla="*/ 0 h 2714"/>
                <a:gd name="T32" fmla="*/ 0 w 2008"/>
                <a:gd name="T33" fmla="*/ 0 h 2714"/>
                <a:gd name="T34" fmla="*/ 0 w 2008"/>
                <a:gd name="T35" fmla="*/ 0 h 2714"/>
                <a:gd name="T36" fmla="*/ 0 w 2008"/>
                <a:gd name="T37" fmla="*/ 0 h 2714"/>
                <a:gd name="T38" fmla="*/ 0 w 2008"/>
                <a:gd name="T39" fmla="*/ 0 h 2714"/>
                <a:gd name="T40" fmla="*/ 0 w 2008"/>
                <a:gd name="T41" fmla="*/ 0 h 2714"/>
                <a:gd name="T42" fmla="*/ 0 w 2008"/>
                <a:gd name="T43" fmla="*/ 0 h 2714"/>
                <a:gd name="T44" fmla="*/ 0 w 2008"/>
                <a:gd name="T45" fmla="*/ 0 h 2714"/>
                <a:gd name="T46" fmla="*/ 0 w 2008"/>
                <a:gd name="T47" fmla="*/ 0 h 2714"/>
                <a:gd name="T48" fmla="*/ 0 w 2008"/>
                <a:gd name="T49" fmla="*/ 0 h 2714"/>
                <a:gd name="T50" fmla="*/ 0 w 2008"/>
                <a:gd name="T51" fmla="*/ 0 h 2714"/>
                <a:gd name="T52" fmla="*/ 0 w 2008"/>
                <a:gd name="T53" fmla="*/ 0 h 2714"/>
                <a:gd name="T54" fmla="*/ 0 w 2008"/>
                <a:gd name="T55" fmla="*/ 0 h 2714"/>
                <a:gd name="T56" fmla="*/ 0 w 2008"/>
                <a:gd name="T57" fmla="*/ 0 h 2714"/>
                <a:gd name="T58" fmla="*/ 0 w 2008"/>
                <a:gd name="T59" fmla="*/ 0 h 2714"/>
                <a:gd name="T60" fmla="*/ 0 w 2008"/>
                <a:gd name="T61" fmla="*/ 0 h 2714"/>
                <a:gd name="T62" fmla="*/ 0 w 2008"/>
                <a:gd name="T63" fmla="*/ 0 h 2714"/>
                <a:gd name="T64" fmla="*/ 0 w 2008"/>
                <a:gd name="T65" fmla="*/ 0 h 2714"/>
                <a:gd name="T66" fmla="*/ 0 w 2008"/>
                <a:gd name="T67" fmla="*/ 0 h 2714"/>
                <a:gd name="T68" fmla="*/ 0 w 2008"/>
                <a:gd name="T69" fmla="*/ 0 h 2714"/>
                <a:gd name="T70" fmla="*/ 0 w 2008"/>
                <a:gd name="T71" fmla="*/ 0 h 2714"/>
                <a:gd name="T72" fmla="*/ 0 w 2008"/>
                <a:gd name="T73" fmla="*/ 0 h 2714"/>
                <a:gd name="T74" fmla="*/ 0 w 2008"/>
                <a:gd name="T75" fmla="*/ 0 h 2714"/>
                <a:gd name="T76" fmla="*/ 0 w 2008"/>
                <a:gd name="T77" fmla="*/ 0 h 2714"/>
                <a:gd name="T78" fmla="*/ 0 w 2008"/>
                <a:gd name="T79" fmla="*/ 0 h 2714"/>
                <a:gd name="T80" fmla="*/ 0 w 2008"/>
                <a:gd name="T81" fmla="*/ 0 h 2714"/>
                <a:gd name="T82" fmla="*/ 0 w 2008"/>
                <a:gd name="T83" fmla="*/ 0 h 2714"/>
                <a:gd name="T84" fmla="*/ 0 w 2008"/>
                <a:gd name="T85" fmla="*/ 0 h 2714"/>
                <a:gd name="T86" fmla="*/ 0 w 2008"/>
                <a:gd name="T87" fmla="*/ 0 h 2714"/>
                <a:gd name="T88" fmla="*/ 0 w 2008"/>
                <a:gd name="T89" fmla="*/ 0 h 2714"/>
                <a:gd name="T90" fmla="*/ 0 w 2008"/>
                <a:gd name="T91" fmla="*/ 0 h 2714"/>
                <a:gd name="T92" fmla="*/ 0 w 2008"/>
                <a:gd name="T93" fmla="*/ 0 h 2714"/>
                <a:gd name="T94" fmla="*/ 0 w 2008"/>
                <a:gd name="T95" fmla="*/ 0 h 2714"/>
                <a:gd name="T96" fmla="*/ 0 w 2008"/>
                <a:gd name="T97" fmla="*/ 0 h 2714"/>
                <a:gd name="T98" fmla="*/ 0 w 2008"/>
                <a:gd name="T99" fmla="*/ 0 h 2714"/>
                <a:gd name="T100" fmla="*/ 0 w 2008"/>
                <a:gd name="T101" fmla="*/ 0 h 2714"/>
                <a:gd name="T102" fmla="*/ 0 w 2008"/>
                <a:gd name="T103" fmla="*/ 0 h 2714"/>
                <a:gd name="T104" fmla="*/ 0 w 2008"/>
                <a:gd name="T105" fmla="*/ 0 h 2714"/>
                <a:gd name="T106" fmla="*/ 0 w 2008"/>
                <a:gd name="T107" fmla="*/ 0 h 2714"/>
                <a:gd name="T108" fmla="*/ 0 w 2008"/>
                <a:gd name="T109" fmla="*/ 0 h 2714"/>
                <a:gd name="T110" fmla="*/ 0 w 2008"/>
                <a:gd name="T111" fmla="*/ 0 h 2714"/>
                <a:gd name="T112" fmla="*/ 0 w 2008"/>
                <a:gd name="T113" fmla="*/ 0 h 271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08" h="2714">
                  <a:moveTo>
                    <a:pt x="1471" y="396"/>
                  </a:moveTo>
                  <a:lnTo>
                    <a:pt x="481" y="396"/>
                  </a:lnTo>
                  <a:lnTo>
                    <a:pt x="481" y="2262"/>
                  </a:lnTo>
                  <a:lnTo>
                    <a:pt x="1471" y="2262"/>
                  </a:lnTo>
                  <a:lnTo>
                    <a:pt x="1500" y="2262"/>
                  </a:lnTo>
                  <a:lnTo>
                    <a:pt x="1527" y="2234"/>
                  </a:lnTo>
                  <a:lnTo>
                    <a:pt x="1527" y="2205"/>
                  </a:lnTo>
                  <a:lnTo>
                    <a:pt x="1556" y="2177"/>
                  </a:lnTo>
                  <a:lnTo>
                    <a:pt x="1556" y="2149"/>
                  </a:lnTo>
                  <a:lnTo>
                    <a:pt x="1556" y="1725"/>
                  </a:lnTo>
                  <a:lnTo>
                    <a:pt x="2008" y="1725"/>
                  </a:lnTo>
                  <a:lnTo>
                    <a:pt x="2008" y="2516"/>
                  </a:lnTo>
                  <a:lnTo>
                    <a:pt x="2008" y="2545"/>
                  </a:lnTo>
                  <a:lnTo>
                    <a:pt x="2008" y="2573"/>
                  </a:lnTo>
                  <a:lnTo>
                    <a:pt x="2008" y="2602"/>
                  </a:lnTo>
                  <a:lnTo>
                    <a:pt x="2008" y="2629"/>
                  </a:lnTo>
                  <a:lnTo>
                    <a:pt x="2008" y="2658"/>
                  </a:lnTo>
                  <a:lnTo>
                    <a:pt x="1980" y="2686"/>
                  </a:lnTo>
                  <a:lnTo>
                    <a:pt x="1951" y="2686"/>
                  </a:lnTo>
                  <a:lnTo>
                    <a:pt x="1951" y="2714"/>
                  </a:lnTo>
                  <a:lnTo>
                    <a:pt x="1923" y="2714"/>
                  </a:lnTo>
                  <a:lnTo>
                    <a:pt x="1895" y="2714"/>
                  </a:lnTo>
                  <a:lnTo>
                    <a:pt x="198" y="2714"/>
                  </a:lnTo>
                  <a:lnTo>
                    <a:pt x="171" y="2714"/>
                  </a:lnTo>
                  <a:lnTo>
                    <a:pt x="142" y="2714"/>
                  </a:lnTo>
                  <a:lnTo>
                    <a:pt x="114" y="2714"/>
                  </a:lnTo>
                  <a:lnTo>
                    <a:pt x="85" y="2686"/>
                  </a:lnTo>
                  <a:lnTo>
                    <a:pt x="58" y="2686"/>
                  </a:lnTo>
                  <a:lnTo>
                    <a:pt x="29" y="2658"/>
                  </a:lnTo>
                  <a:lnTo>
                    <a:pt x="0" y="2629"/>
                  </a:lnTo>
                  <a:lnTo>
                    <a:pt x="0" y="2602"/>
                  </a:lnTo>
                  <a:lnTo>
                    <a:pt x="0" y="2573"/>
                  </a:lnTo>
                  <a:lnTo>
                    <a:pt x="0" y="2545"/>
                  </a:lnTo>
                  <a:lnTo>
                    <a:pt x="0" y="198"/>
                  </a:lnTo>
                  <a:lnTo>
                    <a:pt x="0" y="170"/>
                  </a:lnTo>
                  <a:lnTo>
                    <a:pt x="0" y="142"/>
                  </a:lnTo>
                  <a:lnTo>
                    <a:pt x="0" y="114"/>
                  </a:lnTo>
                  <a:lnTo>
                    <a:pt x="0" y="85"/>
                  </a:lnTo>
                  <a:lnTo>
                    <a:pt x="29" y="85"/>
                  </a:lnTo>
                  <a:lnTo>
                    <a:pt x="29" y="57"/>
                  </a:lnTo>
                  <a:lnTo>
                    <a:pt x="58" y="29"/>
                  </a:lnTo>
                  <a:lnTo>
                    <a:pt x="85" y="29"/>
                  </a:lnTo>
                  <a:lnTo>
                    <a:pt x="114" y="0"/>
                  </a:lnTo>
                  <a:lnTo>
                    <a:pt x="142" y="0"/>
                  </a:lnTo>
                  <a:lnTo>
                    <a:pt x="171" y="0"/>
                  </a:lnTo>
                  <a:lnTo>
                    <a:pt x="198" y="0"/>
                  </a:lnTo>
                  <a:lnTo>
                    <a:pt x="1838" y="0"/>
                  </a:lnTo>
                  <a:lnTo>
                    <a:pt x="1867" y="0"/>
                  </a:lnTo>
                  <a:lnTo>
                    <a:pt x="1895" y="0"/>
                  </a:lnTo>
                  <a:lnTo>
                    <a:pt x="1923" y="0"/>
                  </a:lnTo>
                  <a:lnTo>
                    <a:pt x="1951" y="29"/>
                  </a:lnTo>
                  <a:lnTo>
                    <a:pt x="1980" y="29"/>
                  </a:lnTo>
                  <a:lnTo>
                    <a:pt x="1980" y="57"/>
                  </a:lnTo>
                  <a:lnTo>
                    <a:pt x="2008" y="85"/>
                  </a:lnTo>
                  <a:lnTo>
                    <a:pt x="2008" y="114"/>
                  </a:lnTo>
                  <a:lnTo>
                    <a:pt x="2008" y="170"/>
                  </a:lnTo>
                  <a:lnTo>
                    <a:pt x="2008" y="876"/>
                  </a:lnTo>
                  <a:lnTo>
                    <a:pt x="1556" y="876"/>
                  </a:lnTo>
                  <a:lnTo>
                    <a:pt x="1556" y="509"/>
                  </a:lnTo>
                  <a:lnTo>
                    <a:pt x="1556" y="481"/>
                  </a:lnTo>
                  <a:lnTo>
                    <a:pt x="1527" y="453"/>
                  </a:lnTo>
                  <a:lnTo>
                    <a:pt x="1527" y="425"/>
                  </a:lnTo>
                  <a:lnTo>
                    <a:pt x="1500" y="425"/>
                  </a:lnTo>
                  <a:lnTo>
                    <a:pt x="1500" y="396"/>
                  </a:lnTo>
                  <a:lnTo>
                    <a:pt x="1471" y="39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8" name="Freeform 95"/>
            <p:cNvSpPr>
              <a:spLocks/>
            </p:cNvSpPr>
            <p:nvPr/>
          </p:nvSpPr>
          <p:spPr bwMode="auto">
            <a:xfrm>
              <a:off x="3159" y="1146"/>
              <a:ext cx="79" cy="110"/>
            </a:xfrm>
            <a:custGeom>
              <a:avLst/>
              <a:gdLst>
                <a:gd name="T0" fmla="*/ 0 w 707"/>
                <a:gd name="T1" fmla="*/ 0 h 989"/>
                <a:gd name="T2" fmla="*/ 0 w 707"/>
                <a:gd name="T3" fmla="*/ 0 h 989"/>
                <a:gd name="T4" fmla="*/ 0 w 707"/>
                <a:gd name="T5" fmla="*/ 0 h 989"/>
                <a:gd name="T6" fmla="*/ 0 w 707"/>
                <a:gd name="T7" fmla="*/ 0 h 9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7" h="989">
                  <a:moveTo>
                    <a:pt x="367" y="0"/>
                  </a:moveTo>
                  <a:lnTo>
                    <a:pt x="0" y="989"/>
                  </a:lnTo>
                  <a:lnTo>
                    <a:pt x="707" y="989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9" name="Freeform 96"/>
            <p:cNvSpPr>
              <a:spLocks/>
            </p:cNvSpPr>
            <p:nvPr/>
          </p:nvSpPr>
          <p:spPr bwMode="auto">
            <a:xfrm>
              <a:off x="3935" y="1067"/>
              <a:ext cx="236" cy="302"/>
            </a:xfrm>
            <a:custGeom>
              <a:avLst/>
              <a:gdLst>
                <a:gd name="T0" fmla="*/ 0 w 2121"/>
                <a:gd name="T1" fmla="*/ 0 h 2714"/>
                <a:gd name="T2" fmla="*/ 0 w 2121"/>
                <a:gd name="T3" fmla="*/ 0 h 2714"/>
                <a:gd name="T4" fmla="*/ 0 w 2121"/>
                <a:gd name="T5" fmla="*/ 0 h 2714"/>
                <a:gd name="T6" fmla="*/ 0 w 2121"/>
                <a:gd name="T7" fmla="*/ 0 h 2714"/>
                <a:gd name="T8" fmla="*/ 0 w 2121"/>
                <a:gd name="T9" fmla="*/ 0 h 2714"/>
                <a:gd name="T10" fmla="*/ 0 w 2121"/>
                <a:gd name="T11" fmla="*/ 0 h 2714"/>
                <a:gd name="T12" fmla="*/ 0 w 2121"/>
                <a:gd name="T13" fmla="*/ 0 h 2714"/>
                <a:gd name="T14" fmla="*/ 0 w 2121"/>
                <a:gd name="T15" fmla="*/ 0 h 2714"/>
                <a:gd name="T16" fmla="*/ 0 w 2121"/>
                <a:gd name="T17" fmla="*/ 0 h 2714"/>
                <a:gd name="T18" fmla="*/ 0 w 2121"/>
                <a:gd name="T19" fmla="*/ 0 h 2714"/>
                <a:gd name="T20" fmla="*/ 0 w 2121"/>
                <a:gd name="T21" fmla="*/ 0 h 2714"/>
                <a:gd name="T22" fmla="*/ 0 w 2121"/>
                <a:gd name="T23" fmla="*/ 0 h 2714"/>
                <a:gd name="T24" fmla="*/ 0 w 2121"/>
                <a:gd name="T25" fmla="*/ 0 h 2714"/>
                <a:gd name="T26" fmla="*/ 0 w 2121"/>
                <a:gd name="T27" fmla="*/ 0 h 2714"/>
                <a:gd name="T28" fmla="*/ 0 w 2121"/>
                <a:gd name="T29" fmla="*/ 0 h 2714"/>
                <a:gd name="T30" fmla="*/ 0 w 2121"/>
                <a:gd name="T31" fmla="*/ 0 h 2714"/>
                <a:gd name="T32" fmla="*/ 0 w 2121"/>
                <a:gd name="T33" fmla="*/ 0 h 2714"/>
                <a:gd name="T34" fmla="*/ 0 w 2121"/>
                <a:gd name="T35" fmla="*/ 0 h 2714"/>
                <a:gd name="T36" fmla="*/ 0 w 2121"/>
                <a:gd name="T37" fmla="*/ 0 h 2714"/>
                <a:gd name="T38" fmla="*/ 0 w 2121"/>
                <a:gd name="T39" fmla="*/ 0 h 2714"/>
                <a:gd name="T40" fmla="*/ 0 w 2121"/>
                <a:gd name="T41" fmla="*/ 0 h 2714"/>
                <a:gd name="T42" fmla="*/ 0 w 2121"/>
                <a:gd name="T43" fmla="*/ 0 h 2714"/>
                <a:gd name="T44" fmla="*/ 0 w 2121"/>
                <a:gd name="T45" fmla="*/ 0 h 2714"/>
                <a:gd name="T46" fmla="*/ 0 w 2121"/>
                <a:gd name="T47" fmla="*/ 0 h 2714"/>
                <a:gd name="T48" fmla="*/ 0 w 2121"/>
                <a:gd name="T49" fmla="*/ 0 h 2714"/>
                <a:gd name="T50" fmla="*/ 0 w 2121"/>
                <a:gd name="T51" fmla="*/ 0 h 2714"/>
                <a:gd name="T52" fmla="*/ 0 w 2121"/>
                <a:gd name="T53" fmla="*/ 0 h 2714"/>
                <a:gd name="T54" fmla="*/ 0 w 2121"/>
                <a:gd name="T55" fmla="*/ 0 h 2714"/>
                <a:gd name="T56" fmla="*/ 0 w 2121"/>
                <a:gd name="T57" fmla="*/ 0 h 2714"/>
                <a:gd name="T58" fmla="*/ 0 w 2121"/>
                <a:gd name="T59" fmla="*/ 0 h 2714"/>
                <a:gd name="T60" fmla="*/ 0 w 2121"/>
                <a:gd name="T61" fmla="*/ 0 h 2714"/>
                <a:gd name="T62" fmla="*/ 0 w 2121"/>
                <a:gd name="T63" fmla="*/ 0 h 2714"/>
                <a:gd name="T64" fmla="*/ 0 w 2121"/>
                <a:gd name="T65" fmla="*/ 0 h 2714"/>
                <a:gd name="T66" fmla="*/ 0 w 2121"/>
                <a:gd name="T67" fmla="*/ 0 h 2714"/>
                <a:gd name="T68" fmla="*/ 0 w 2121"/>
                <a:gd name="T69" fmla="*/ 0 h 2714"/>
                <a:gd name="T70" fmla="*/ 0 w 2121"/>
                <a:gd name="T71" fmla="*/ 0 h 271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21" h="2714">
                  <a:moveTo>
                    <a:pt x="396" y="2714"/>
                  </a:moveTo>
                  <a:lnTo>
                    <a:pt x="1753" y="2714"/>
                  </a:lnTo>
                  <a:lnTo>
                    <a:pt x="1810" y="2714"/>
                  </a:lnTo>
                  <a:lnTo>
                    <a:pt x="1837" y="2686"/>
                  </a:lnTo>
                  <a:lnTo>
                    <a:pt x="1866" y="2686"/>
                  </a:lnTo>
                  <a:lnTo>
                    <a:pt x="1895" y="2686"/>
                  </a:lnTo>
                  <a:lnTo>
                    <a:pt x="1951" y="2658"/>
                  </a:lnTo>
                  <a:lnTo>
                    <a:pt x="1979" y="2629"/>
                  </a:lnTo>
                  <a:lnTo>
                    <a:pt x="2008" y="2602"/>
                  </a:lnTo>
                  <a:lnTo>
                    <a:pt x="2035" y="2573"/>
                  </a:lnTo>
                  <a:lnTo>
                    <a:pt x="2064" y="2516"/>
                  </a:lnTo>
                  <a:lnTo>
                    <a:pt x="2092" y="2489"/>
                  </a:lnTo>
                  <a:lnTo>
                    <a:pt x="2092" y="2460"/>
                  </a:lnTo>
                  <a:lnTo>
                    <a:pt x="2121" y="2431"/>
                  </a:lnTo>
                  <a:lnTo>
                    <a:pt x="2121" y="2404"/>
                  </a:lnTo>
                  <a:lnTo>
                    <a:pt x="2121" y="2318"/>
                  </a:lnTo>
                  <a:lnTo>
                    <a:pt x="2121" y="367"/>
                  </a:lnTo>
                  <a:lnTo>
                    <a:pt x="2121" y="311"/>
                  </a:lnTo>
                  <a:lnTo>
                    <a:pt x="2121" y="283"/>
                  </a:lnTo>
                  <a:lnTo>
                    <a:pt x="2092" y="255"/>
                  </a:lnTo>
                  <a:lnTo>
                    <a:pt x="2092" y="227"/>
                  </a:lnTo>
                  <a:lnTo>
                    <a:pt x="2064" y="170"/>
                  </a:lnTo>
                  <a:lnTo>
                    <a:pt x="2035" y="142"/>
                  </a:lnTo>
                  <a:lnTo>
                    <a:pt x="2035" y="114"/>
                  </a:lnTo>
                  <a:lnTo>
                    <a:pt x="2008" y="85"/>
                  </a:lnTo>
                  <a:lnTo>
                    <a:pt x="1979" y="85"/>
                  </a:lnTo>
                  <a:lnTo>
                    <a:pt x="1951" y="57"/>
                  </a:lnTo>
                  <a:lnTo>
                    <a:pt x="1895" y="29"/>
                  </a:lnTo>
                  <a:lnTo>
                    <a:pt x="1866" y="29"/>
                  </a:lnTo>
                  <a:lnTo>
                    <a:pt x="1837" y="0"/>
                  </a:lnTo>
                  <a:lnTo>
                    <a:pt x="1810" y="0"/>
                  </a:lnTo>
                  <a:lnTo>
                    <a:pt x="1753" y="0"/>
                  </a:lnTo>
                  <a:lnTo>
                    <a:pt x="396" y="0"/>
                  </a:lnTo>
                  <a:lnTo>
                    <a:pt x="368" y="0"/>
                  </a:lnTo>
                  <a:lnTo>
                    <a:pt x="339" y="0"/>
                  </a:lnTo>
                  <a:lnTo>
                    <a:pt x="283" y="0"/>
                  </a:lnTo>
                  <a:lnTo>
                    <a:pt x="255" y="29"/>
                  </a:lnTo>
                  <a:lnTo>
                    <a:pt x="226" y="29"/>
                  </a:lnTo>
                  <a:lnTo>
                    <a:pt x="198" y="57"/>
                  </a:lnTo>
                  <a:lnTo>
                    <a:pt x="170" y="85"/>
                  </a:lnTo>
                  <a:lnTo>
                    <a:pt x="142" y="85"/>
                  </a:lnTo>
                  <a:lnTo>
                    <a:pt x="113" y="114"/>
                  </a:lnTo>
                  <a:lnTo>
                    <a:pt x="85" y="142"/>
                  </a:lnTo>
                  <a:lnTo>
                    <a:pt x="57" y="170"/>
                  </a:lnTo>
                  <a:lnTo>
                    <a:pt x="28" y="227"/>
                  </a:lnTo>
                  <a:lnTo>
                    <a:pt x="28" y="255"/>
                  </a:lnTo>
                  <a:lnTo>
                    <a:pt x="0" y="283"/>
                  </a:lnTo>
                  <a:lnTo>
                    <a:pt x="0" y="311"/>
                  </a:lnTo>
                  <a:lnTo>
                    <a:pt x="0" y="367"/>
                  </a:lnTo>
                  <a:lnTo>
                    <a:pt x="0" y="2318"/>
                  </a:lnTo>
                  <a:lnTo>
                    <a:pt x="0" y="2347"/>
                  </a:lnTo>
                  <a:lnTo>
                    <a:pt x="0" y="2404"/>
                  </a:lnTo>
                  <a:lnTo>
                    <a:pt x="0" y="2431"/>
                  </a:lnTo>
                  <a:lnTo>
                    <a:pt x="28" y="2460"/>
                  </a:lnTo>
                  <a:lnTo>
                    <a:pt x="28" y="2489"/>
                  </a:lnTo>
                  <a:lnTo>
                    <a:pt x="57" y="2516"/>
                  </a:lnTo>
                  <a:lnTo>
                    <a:pt x="85" y="2573"/>
                  </a:lnTo>
                  <a:lnTo>
                    <a:pt x="113" y="2573"/>
                  </a:lnTo>
                  <a:lnTo>
                    <a:pt x="142" y="2602"/>
                  </a:lnTo>
                  <a:lnTo>
                    <a:pt x="170" y="2629"/>
                  </a:lnTo>
                  <a:lnTo>
                    <a:pt x="198" y="2658"/>
                  </a:lnTo>
                  <a:lnTo>
                    <a:pt x="226" y="2686"/>
                  </a:lnTo>
                  <a:lnTo>
                    <a:pt x="255" y="2686"/>
                  </a:lnTo>
                  <a:lnTo>
                    <a:pt x="283" y="2686"/>
                  </a:lnTo>
                  <a:lnTo>
                    <a:pt x="339" y="2714"/>
                  </a:lnTo>
                  <a:lnTo>
                    <a:pt x="396" y="271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0" name="Freeform 97"/>
            <p:cNvSpPr>
              <a:spLocks/>
            </p:cNvSpPr>
            <p:nvPr/>
          </p:nvSpPr>
          <p:spPr bwMode="auto">
            <a:xfrm>
              <a:off x="3342" y="1067"/>
              <a:ext cx="216" cy="302"/>
            </a:xfrm>
            <a:custGeom>
              <a:avLst/>
              <a:gdLst>
                <a:gd name="T0" fmla="*/ 0 w 1951"/>
                <a:gd name="T1" fmla="*/ 0 h 2714"/>
                <a:gd name="T2" fmla="*/ 0 w 1951"/>
                <a:gd name="T3" fmla="*/ 0 h 2714"/>
                <a:gd name="T4" fmla="*/ 0 w 1951"/>
                <a:gd name="T5" fmla="*/ 0 h 2714"/>
                <a:gd name="T6" fmla="*/ 0 w 1951"/>
                <a:gd name="T7" fmla="*/ 0 h 2714"/>
                <a:gd name="T8" fmla="*/ 0 w 1951"/>
                <a:gd name="T9" fmla="*/ 0 h 2714"/>
                <a:gd name="T10" fmla="*/ 0 w 1951"/>
                <a:gd name="T11" fmla="*/ 0 h 2714"/>
                <a:gd name="T12" fmla="*/ 0 w 1951"/>
                <a:gd name="T13" fmla="*/ 0 h 2714"/>
                <a:gd name="T14" fmla="*/ 0 w 1951"/>
                <a:gd name="T15" fmla="*/ 0 h 2714"/>
                <a:gd name="T16" fmla="*/ 0 w 1951"/>
                <a:gd name="T17" fmla="*/ 0 h 2714"/>
                <a:gd name="T18" fmla="*/ 0 w 1951"/>
                <a:gd name="T19" fmla="*/ 0 h 2714"/>
                <a:gd name="T20" fmla="*/ 0 w 1951"/>
                <a:gd name="T21" fmla="*/ 0 h 2714"/>
                <a:gd name="T22" fmla="*/ 0 w 1951"/>
                <a:gd name="T23" fmla="*/ 0 h 2714"/>
                <a:gd name="T24" fmla="*/ 0 w 1951"/>
                <a:gd name="T25" fmla="*/ 0 h 2714"/>
                <a:gd name="T26" fmla="*/ 0 w 1951"/>
                <a:gd name="T27" fmla="*/ 0 h 2714"/>
                <a:gd name="T28" fmla="*/ 0 w 1951"/>
                <a:gd name="T29" fmla="*/ 0 h 2714"/>
                <a:gd name="T30" fmla="*/ 0 w 1951"/>
                <a:gd name="T31" fmla="*/ 0 h 2714"/>
                <a:gd name="T32" fmla="*/ 0 w 1951"/>
                <a:gd name="T33" fmla="*/ 0 h 2714"/>
                <a:gd name="T34" fmla="*/ 0 w 1951"/>
                <a:gd name="T35" fmla="*/ 0 h 2714"/>
                <a:gd name="T36" fmla="*/ 0 w 1951"/>
                <a:gd name="T37" fmla="*/ 0 h 2714"/>
                <a:gd name="T38" fmla="*/ 0 w 1951"/>
                <a:gd name="T39" fmla="*/ 0 h 2714"/>
                <a:gd name="T40" fmla="*/ 0 w 1951"/>
                <a:gd name="T41" fmla="*/ 0 h 2714"/>
                <a:gd name="T42" fmla="*/ 0 w 1951"/>
                <a:gd name="T43" fmla="*/ 0 h 2714"/>
                <a:gd name="T44" fmla="*/ 0 w 1951"/>
                <a:gd name="T45" fmla="*/ 0 h 2714"/>
                <a:gd name="T46" fmla="*/ 0 w 1951"/>
                <a:gd name="T47" fmla="*/ 0 h 2714"/>
                <a:gd name="T48" fmla="*/ 0 w 1951"/>
                <a:gd name="T49" fmla="*/ 0 h 2714"/>
                <a:gd name="T50" fmla="*/ 0 w 1951"/>
                <a:gd name="T51" fmla="*/ 0 h 2714"/>
                <a:gd name="T52" fmla="*/ 0 w 1951"/>
                <a:gd name="T53" fmla="*/ 0 h 2714"/>
                <a:gd name="T54" fmla="*/ 0 w 1951"/>
                <a:gd name="T55" fmla="*/ 0 h 2714"/>
                <a:gd name="T56" fmla="*/ 0 w 1951"/>
                <a:gd name="T57" fmla="*/ 0 h 2714"/>
                <a:gd name="T58" fmla="*/ 0 w 1951"/>
                <a:gd name="T59" fmla="*/ 0 h 2714"/>
                <a:gd name="T60" fmla="*/ 0 w 1951"/>
                <a:gd name="T61" fmla="*/ 0 h 2714"/>
                <a:gd name="T62" fmla="*/ 0 w 1951"/>
                <a:gd name="T63" fmla="*/ 0 h 2714"/>
                <a:gd name="T64" fmla="*/ 0 w 1951"/>
                <a:gd name="T65" fmla="*/ 0 h 2714"/>
                <a:gd name="T66" fmla="*/ 0 w 1951"/>
                <a:gd name="T67" fmla="*/ 0 h 2714"/>
                <a:gd name="T68" fmla="*/ 0 w 1951"/>
                <a:gd name="T69" fmla="*/ 0 h 2714"/>
                <a:gd name="T70" fmla="*/ 0 w 1951"/>
                <a:gd name="T71" fmla="*/ 0 h 2714"/>
                <a:gd name="T72" fmla="*/ 0 w 1951"/>
                <a:gd name="T73" fmla="*/ 0 h 2714"/>
                <a:gd name="T74" fmla="*/ 0 w 1951"/>
                <a:gd name="T75" fmla="*/ 0 h 27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51" h="2714">
                  <a:moveTo>
                    <a:pt x="509" y="0"/>
                  </a:moveTo>
                  <a:lnTo>
                    <a:pt x="0" y="0"/>
                  </a:lnTo>
                  <a:lnTo>
                    <a:pt x="0" y="2318"/>
                  </a:lnTo>
                  <a:lnTo>
                    <a:pt x="0" y="2347"/>
                  </a:lnTo>
                  <a:lnTo>
                    <a:pt x="0" y="2404"/>
                  </a:lnTo>
                  <a:lnTo>
                    <a:pt x="28" y="2431"/>
                  </a:lnTo>
                  <a:lnTo>
                    <a:pt x="28" y="2460"/>
                  </a:lnTo>
                  <a:lnTo>
                    <a:pt x="28" y="2489"/>
                  </a:lnTo>
                  <a:lnTo>
                    <a:pt x="56" y="2516"/>
                  </a:lnTo>
                  <a:lnTo>
                    <a:pt x="85" y="2573"/>
                  </a:lnTo>
                  <a:lnTo>
                    <a:pt x="112" y="2602"/>
                  </a:lnTo>
                  <a:lnTo>
                    <a:pt x="141" y="2629"/>
                  </a:lnTo>
                  <a:lnTo>
                    <a:pt x="169" y="2658"/>
                  </a:lnTo>
                  <a:lnTo>
                    <a:pt x="198" y="2686"/>
                  </a:lnTo>
                  <a:lnTo>
                    <a:pt x="225" y="2686"/>
                  </a:lnTo>
                  <a:lnTo>
                    <a:pt x="283" y="2686"/>
                  </a:lnTo>
                  <a:lnTo>
                    <a:pt x="311" y="2714"/>
                  </a:lnTo>
                  <a:lnTo>
                    <a:pt x="367" y="2714"/>
                  </a:lnTo>
                  <a:lnTo>
                    <a:pt x="1611" y="2714"/>
                  </a:lnTo>
                  <a:lnTo>
                    <a:pt x="1667" y="2714"/>
                  </a:lnTo>
                  <a:lnTo>
                    <a:pt x="1696" y="2686"/>
                  </a:lnTo>
                  <a:lnTo>
                    <a:pt x="1725" y="2686"/>
                  </a:lnTo>
                  <a:lnTo>
                    <a:pt x="1752" y="2686"/>
                  </a:lnTo>
                  <a:lnTo>
                    <a:pt x="1781" y="2658"/>
                  </a:lnTo>
                  <a:lnTo>
                    <a:pt x="1809" y="2629"/>
                  </a:lnTo>
                  <a:lnTo>
                    <a:pt x="1838" y="2602"/>
                  </a:lnTo>
                  <a:lnTo>
                    <a:pt x="1865" y="2573"/>
                  </a:lnTo>
                  <a:lnTo>
                    <a:pt x="1894" y="2573"/>
                  </a:lnTo>
                  <a:lnTo>
                    <a:pt x="1894" y="2516"/>
                  </a:lnTo>
                  <a:lnTo>
                    <a:pt x="1922" y="2489"/>
                  </a:lnTo>
                  <a:lnTo>
                    <a:pt x="1922" y="2460"/>
                  </a:lnTo>
                  <a:lnTo>
                    <a:pt x="1951" y="2431"/>
                  </a:lnTo>
                  <a:lnTo>
                    <a:pt x="1951" y="2404"/>
                  </a:lnTo>
                  <a:lnTo>
                    <a:pt x="1951" y="2318"/>
                  </a:lnTo>
                  <a:lnTo>
                    <a:pt x="1951" y="0"/>
                  </a:lnTo>
                  <a:lnTo>
                    <a:pt x="1442" y="0"/>
                  </a:lnTo>
                  <a:lnTo>
                    <a:pt x="1442" y="2149"/>
                  </a:lnTo>
                  <a:lnTo>
                    <a:pt x="1442" y="2177"/>
                  </a:lnTo>
                  <a:lnTo>
                    <a:pt x="1442" y="2205"/>
                  </a:lnTo>
                  <a:lnTo>
                    <a:pt x="1442" y="2234"/>
                  </a:lnTo>
                  <a:lnTo>
                    <a:pt x="1413" y="2262"/>
                  </a:lnTo>
                  <a:lnTo>
                    <a:pt x="1385" y="2291"/>
                  </a:lnTo>
                  <a:lnTo>
                    <a:pt x="1356" y="2291"/>
                  </a:lnTo>
                  <a:lnTo>
                    <a:pt x="1356" y="2318"/>
                  </a:lnTo>
                  <a:lnTo>
                    <a:pt x="1329" y="2318"/>
                  </a:lnTo>
                  <a:lnTo>
                    <a:pt x="650" y="2318"/>
                  </a:lnTo>
                  <a:lnTo>
                    <a:pt x="622" y="2318"/>
                  </a:lnTo>
                  <a:lnTo>
                    <a:pt x="594" y="2291"/>
                  </a:lnTo>
                  <a:lnTo>
                    <a:pt x="565" y="2291"/>
                  </a:lnTo>
                  <a:lnTo>
                    <a:pt x="565" y="2262"/>
                  </a:lnTo>
                  <a:lnTo>
                    <a:pt x="536" y="2262"/>
                  </a:lnTo>
                  <a:lnTo>
                    <a:pt x="536" y="2234"/>
                  </a:lnTo>
                  <a:lnTo>
                    <a:pt x="536" y="2205"/>
                  </a:lnTo>
                  <a:lnTo>
                    <a:pt x="509" y="2177"/>
                  </a:lnTo>
                  <a:lnTo>
                    <a:pt x="509" y="214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1" name="Freeform 98"/>
            <p:cNvSpPr>
              <a:spLocks/>
            </p:cNvSpPr>
            <p:nvPr/>
          </p:nvSpPr>
          <p:spPr bwMode="auto">
            <a:xfrm>
              <a:off x="3989" y="1114"/>
              <a:ext cx="132" cy="208"/>
            </a:xfrm>
            <a:custGeom>
              <a:avLst/>
              <a:gdLst>
                <a:gd name="T0" fmla="*/ 0 w 1187"/>
                <a:gd name="T1" fmla="*/ 0 h 1866"/>
                <a:gd name="T2" fmla="*/ 0 w 1187"/>
                <a:gd name="T3" fmla="*/ 0 h 1866"/>
                <a:gd name="T4" fmla="*/ 0 w 1187"/>
                <a:gd name="T5" fmla="*/ 0 h 1866"/>
                <a:gd name="T6" fmla="*/ 0 w 1187"/>
                <a:gd name="T7" fmla="*/ 0 h 1866"/>
                <a:gd name="T8" fmla="*/ 0 w 1187"/>
                <a:gd name="T9" fmla="*/ 0 h 1866"/>
                <a:gd name="T10" fmla="*/ 0 w 1187"/>
                <a:gd name="T11" fmla="*/ 0 h 1866"/>
                <a:gd name="T12" fmla="*/ 0 w 1187"/>
                <a:gd name="T13" fmla="*/ 0 h 1866"/>
                <a:gd name="T14" fmla="*/ 0 w 1187"/>
                <a:gd name="T15" fmla="*/ 0 h 1866"/>
                <a:gd name="T16" fmla="*/ 0 w 1187"/>
                <a:gd name="T17" fmla="*/ 0 h 1866"/>
                <a:gd name="T18" fmla="*/ 0 w 1187"/>
                <a:gd name="T19" fmla="*/ 0 h 1866"/>
                <a:gd name="T20" fmla="*/ 0 w 1187"/>
                <a:gd name="T21" fmla="*/ 0 h 1866"/>
                <a:gd name="T22" fmla="*/ 0 w 1187"/>
                <a:gd name="T23" fmla="*/ 0 h 1866"/>
                <a:gd name="T24" fmla="*/ 0 w 1187"/>
                <a:gd name="T25" fmla="*/ 0 h 1866"/>
                <a:gd name="T26" fmla="*/ 0 w 1187"/>
                <a:gd name="T27" fmla="*/ 0 h 1866"/>
                <a:gd name="T28" fmla="*/ 0 w 1187"/>
                <a:gd name="T29" fmla="*/ 0 h 1866"/>
                <a:gd name="T30" fmla="*/ 0 w 1187"/>
                <a:gd name="T31" fmla="*/ 0 h 1866"/>
                <a:gd name="T32" fmla="*/ 0 w 1187"/>
                <a:gd name="T33" fmla="*/ 0 h 1866"/>
                <a:gd name="T34" fmla="*/ 0 w 1187"/>
                <a:gd name="T35" fmla="*/ 0 h 1866"/>
                <a:gd name="T36" fmla="*/ 0 w 1187"/>
                <a:gd name="T37" fmla="*/ 0 h 1866"/>
                <a:gd name="T38" fmla="*/ 0 w 1187"/>
                <a:gd name="T39" fmla="*/ 0 h 1866"/>
                <a:gd name="T40" fmla="*/ 0 w 1187"/>
                <a:gd name="T41" fmla="*/ 0 h 1866"/>
                <a:gd name="T42" fmla="*/ 0 w 1187"/>
                <a:gd name="T43" fmla="*/ 0 h 1866"/>
                <a:gd name="T44" fmla="*/ 0 w 1187"/>
                <a:gd name="T45" fmla="*/ 0 h 1866"/>
                <a:gd name="T46" fmla="*/ 0 w 1187"/>
                <a:gd name="T47" fmla="*/ 0 h 1866"/>
                <a:gd name="T48" fmla="*/ 0 w 1187"/>
                <a:gd name="T49" fmla="*/ 0 h 1866"/>
                <a:gd name="T50" fmla="*/ 0 w 1187"/>
                <a:gd name="T51" fmla="*/ 0 h 1866"/>
                <a:gd name="T52" fmla="*/ 0 w 1187"/>
                <a:gd name="T53" fmla="*/ 0 h 1866"/>
                <a:gd name="T54" fmla="*/ 0 w 1187"/>
                <a:gd name="T55" fmla="*/ 0 h 1866"/>
                <a:gd name="T56" fmla="*/ 0 w 1187"/>
                <a:gd name="T57" fmla="*/ 0 h 1866"/>
                <a:gd name="T58" fmla="*/ 0 w 1187"/>
                <a:gd name="T59" fmla="*/ 0 h 1866"/>
                <a:gd name="T60" fmla="*/ 0 w 1187"/>
                <a:gd name="T61" fmla="*/ 0 h 1866"/>
                <a:gd name="T62" fmla="*/ 0 w 1187"/>
                <a:gd name="T63" fmla="*/ 0 h 1866"/>
                <a:gd name="T64" fmla="*/ 0 w 1187"/>
                <a:gd name="T65" fmla="*/ 0 h 1866"/>
                <a:gd name="T66" fmla="*/ 0 w 1187"/>
                <a:gd name="T67" fmla="*/ 0 h 1866"/>
                <a:gd name="T68" fmla="*/ 0 w 1187"/>
                <a:gd name="T69" fmla="*/ 0 h 1866"/>
                <a:gd name="T70" fmla="*/ 0 w 1187"/>
                <a:gd name="T71" fmla="*/ 0 h 1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87" h="1866">
                  <a:moveTo>
                    <a:pt x="113" y="1866"/>
                  </a:moveTo>
                  <a:lnTo>
                    <a:pt x="1074" y="1866"/>
                  </a:lnTo>
                  <a:lnTo>
                    <a:pt x="1103" y="1866"/>
                  </a:lnTo>
                  <a:lnTo>
                    <a:pt x="1103" y="1837"/>
                  </a:lnTo>
                  <a:lnTo>
                    <a:pt x="1131" y="1837"/>
                  </a:lnTo>
                  <a:lnTo>
                    <a:pt x="1159" y="1809"/>
                  </a:lnTo>
                  <a:lnTo>
                    <a:pt x="1159" y="1780"/>
                  </a:lnTo>
                  <a:lnTo>
                    <a:pt x="1187" y="1752"/>
                  </a:lnTo>
                  <a:lnTo>
                    <a:pt x="1187" y="1724"/>
                  </a:lnTo>
                  <a:lnTo>
                    <a:pt x="1187" y="141"/>
                  </a:lnTo>
                  <a:lnTo>
                    <a:pt x="1187" y="113"/>
                  </a:lnTo>
                  <a:lnTo>
                    <a:pt x="1159" y="84"/>
                  </a:lnTo>
                  <a:lnTo>
                    <a:pt x="1159" y="56"/>
                  </a:lnTo>
                  <a:lnTo>
                    <a:pt x="1159" y="28"/>
                  </a:lnTo>
                  <a:lnTo>
                    <a:pt x="1131" y="28"/>
                  </a:lnTo>
                  <a:lnTo>
                    <a:pt x="1131" y="0"/>
                  </a:lnTo>
                  <a:lnTo>
                    <a:pt x="1103" y="0"/>
                  </a:lnTo>
                  <a:lnTo>
                    <a:pt x="1074" y="0"/>
                  </a:lnTo>
                  <a:lnTo>
                    <a:pt x="113" y="0"/>
                  </a:lnTo>
                  <a:lnTo>
                    <a:pt x="85" y="0"/>
                  </a:lnTo>
                  <a:lnTo>
                    <a:pt x="56" y="0"/>
                  </a:lnTo>
                  <a:lnTo>
                    <a:pt x="28" y="28"/>
                  </a:lnTo>
                  <a:lnTo>
                    <a:pt x="28" y="56"/>
                  </a:lnTo>
                  <a:lnTo>
                    <a:pt x="0" y="56"/>
                  </a:lnTo>
                  <a:lnTo>
                    <a:pt x="0" y="84"/>
                  </a:lnTo>
                  <a:lnTo>
                    <a:pt x="0" y="113"/>
                  </a:lnTo>
                  <a:lnTo>
                    <a:pt x="0" y="141"/>
                  </a:lnTo>
                  <a:lnTo>
                    <a:pt x="0" y="1724"/>
                  </a:lnTo>
                  <a:lnTo>
                    <a:pt x="0" y="1752"/>
                  </a:lnTo>
                  <a:lnTo>
                    <a:pt x="0" y="1780"/>
                  </a:lnTo>
                  <a:lnTo>
                    <a:pt x="0" y="1809"/>
                  </a:lnTo>
                  <a:lnTo>
                    <a:pt x="28" y="1809"/>
                  </a:lnTo>
                  <a:lnTo>
                    <a:pt x="28" y="1837"/>
                  </a:lnTo>
                  <a:lnTo>
                    <a:pt x="56" y="1837"/>
                  </a:lnTo>
                  <a:lnTo>
                    <a:pt x="56" y="1866"/>
                  </a:lnTo>
                  <a:lnTo>
                    <a:pt x="85" y="1866"/>
                  </a:lnTo>
                  <a:lnTo>
                    <a:pt x="113" y="18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2" name="Freeform 99"/>
            <p:cNvSpPr>
              <a:spLocks/>
            </p:cNvSpPr>
            <p:nvPr/>
          </p:nvSpPr>
          <p:spPr bwMode="auto">
            <a:xfrm>
              <a:off x="4252" y="1877"/>
              <a:ext cx="151" cy="217"/>
            </a:xfrm>
            <a:custGeom>
              <a:avLst/>
              <a:gdLst>
                <a:gd name="T0" fmla="*/ 0 w 1358"/>
                <a:gd name="T1" fmla="*/ 0 h 1951"/>
                <a:gd name="T2" fmla="*/ 0 w 1358"/>
                <a:gd name="T3" fmla="*/ 0 h 1951"/>
                <a:gd name="T4" fmla="*/ 0 w 1358"/>
                <a:gd name="T5" fmla="*/ 0 h 1951"/>
                <a:gd name="T6" fmla="*/ 0 w 1358"/>
                <a:gd name="T7" fmla="*/ 0 h 1951"/>
                <a:gd name="T8" fmla="*/ 0 w 1358"/>
                <a:gd name="T9" fmla="*/ 0 h 1951"/>
                <a:gd name="T10" fmla="*/ 0 w 1358"/>
                <a:gd name="T11" fmla="*/ 0 h 1951"/>
                <a:gd name="T12" fmla="*/ 0 w 1358"/>
                <a:gd name="T13" fmla="*/ 0 h 19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8" h="1951">
                  <a:moveTo>
                    <a:pt x="0" y="1951"/>
                  </a:moveTo>
                  <a:lnTo>
                    <a:pt x="0" y="0"/>
                  </a:lnTo>
                  <a:lnTo>
                    <a:pt x="424" y="0"/>
                  </a:lnTo>
                  <a:lnTo>
                    <a:pt x="424" y="1613"/>
                  </a:lnTo>
                  <a:lnTo>
                    <a:pt x="1358" y="1613"/>
                  </a:lnTo>
                  <a:lnTo>
                    <a:pt x="1358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3" name="Rectangle 100"/>
            <p:cNvSpPr>
              <a:spLocks noChangeArrowheads="1"/>
            </p:cNvSpPr>
            <p:nvPr/>
          </p:nvSpPr>
          <p:spPr bwMode="auto">
            <a:xfrm>
              <a:off x="4168" y="1877"/>
              <a:ext cx="47" cy="21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4" name="Freeform 101"/>
            <p:cNvSpPr>
              <a:spLocks/>
            </p:cNvSpPr>
            <p:nvPr/>
          </p:nvSpPr>
          <p:spPr bwMode="auto">
            <a:xfrm>
              <a:off x="3942" y="1877"/>
              <a:ext cx="204" cy="217"/>
            </a:xfrm>
            <a:custGeom>
              <a:avLst/>
              <a:gdLst>
                <a:gd name="T0" fmla="*/ 0 w 1838"/>
                <a:gd name="T1" fmla="*/ 0 h 1951"/>
                <a:gd name="T2" fmla="*/ 0 w 1838"/>
                <a:gd name="T3" fmla="*/ 0 h 1951"/>
                <a:gd name="T4" fmla="*/ 0 w 1838"/>
                <a:gd name="T5" fmla="*/ 0 h 1951"/>
                <a:gd name="T6" fmla="*/ 0 w 1838"/>
                <a:gd name="T7" fmla="*/ 0 h 1951"/>
                <a:gd name="T8" fmla="*/ 0 w 1838"/>
                <a:gd name="T9" fmla="*/ 0 h 1951"/>
                <a:gd name="T10" fmla="*/ 0 w 1838"/>
                <a:gd name="T11" fmla="*/ 0 h 1951"/>
                <a:gd name="T12" fmla="*/ 0 w 1838"/>
                <a:gd name="T13" fmla="*/ 0 h 1951"/>
                <a:gd name="T14" fmla="*/ 0 w 1838"/>
                <a:gd name="T15" fmla="*/ 0 h 1951"/>
                <a:gd name="T16" fmla="*/ 0 w 1838"/>
                <a:gd name="T17" fmla="*/ 0 h 19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8" h="1951">
                  <a:moveTo>
                    <a:pt x="0" y="1951"/>
                  </a:moveTo>
                  <a:lnTo>
                    <a:pt x="678" y="0"/>
                  </a:lnTo>
                  <a:lnTo>
                    <a:pt x="1158" y="0"/>
                  </a:lnTo>
                  <a:lnTo>
                    <a:pt x="1838" y="1951"/>
                  </a:lnTo>
                  <a:lnTo>
                    <a:pt x="1413" y="1951"/>
                  </a:lnTo>
                  <a:lnTo>
                    <a:pt x="1272" y="1556"/>
                  </a:lnTo>
                  <a:lnTo>
                    <a:pt x="565" y="1556"/>
                  </a:lnTo>
                  <a:lnTo>
                    <a:pt x="424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5" name="Freeform 102"/>
            <p:cNvSpPr>
              <a:spLocks/>
            </p:cNvSpPr>
            <p:nvPr/>
          </p:nvSpPr>
          <p:spPr bwMode="auto">
            <a:xfrm>
              <a:off x="3741" y="1877"/>
              <a:ext cx="182" cy="217"/>
            </a:xfrm>
            <a:custGeom>
              <a:avLst/>
              <a:gdLst>
                <a:gd name="T0" fmla="*/ 0 w 1640"/>
                <a:gd name="T1" fmla="*/ 0 h 1951"/>
                <a:gd name="T2" fmla="*/ 0 w 1640"/>
                <a:gd name="T3" fmla="*/ 0 h 1951"/>
                <a:gd name="T4" fmla="*/ 0 w 1640"/>
                <a:gd name="T5" fmla="*/ 0 h 1951"/>
                <a:gd name="T6" fmla="*/ 0 w 1640"/>
                <a:gd name="T7" fmla="*/ 0 h 1951"/>
                <a:gd name="T8" fmla="*/ 0 w 1640"/>
                <a:gd name="T9" fmla="*/ 0 h 1951"/>
                <a:gd name="T10" fmla="*/ 0 w 1640"/>
                <a:gd name="T11" fmla="*/ 0 h 1951"/>
                <a:gd name="T12" fmla="*/ 0 w 1640"/>
                <a:gd name="T13" fmla="*/ 0 h 1951"/>
                <a:gd name="T14" fmla="*/ 0 w 1640"/>
                <a:gd name="T15" fmla="*/ 0 h 1951"/>
                <a:gd name="T16" fmla="*/ 0 w 1640"/>
                <a:gd name="T17" fmla="*/ 0 h 1951"/>
                <a:gd name="T18" fmla="*/ 0 w 1640"/>
                <a:gd name="T19" fmla="*/ 0 h 1951"/>
                <a:gd name="T20" fmla="*/ 0 w 1640"/>
                <a:gd name="T21" fmla="*/ 0 h 1951"/>
                <a:gd name="T22" fmla="*/ 0 w 1640"/>
                <a:gd name="T23" fmla="*/ 0 h 1951"/>
                <a:gd name="T24" fmla="*/ 0 w 1640"/>
                <a:gd name="T25" fmla="*/ 0 h 1951"/>
                <a:gd name="T26" fmla="*/ 0 w 1640"/>
                <a:gd name="T27" fmla="*/ 0 h 1951"/>
                <a:gd name="T28" fmla="*/ 0 w 1640"/>
                <a:gd name="T29" fmla="*/ 0 h 1951"/>
                <a:gd name="T30" fmla="*/ 0 w 1640"/>
                <a:gd name="T31" fmla="*/ 0 h 1951"/>
                <a:gd name="T32" fmla="*/ 0 w 1640"/>
                <a:gd name="T33" fmla="*/ 0 h 1951"/>
                <a:gd name="T34" fmla="*/ 0 w 1640"/>
                <a:gd name="T35" fmla="*/ 0 h 1951"/>
                <a:gd name="T36" fmla="*/ 0 w 1640"/>
                <a:gd name="T37" fmla="*/ 0 h 1951"/>
                <a:gd name="T38" fmla="*/ 0 w 1640"/>
                <a:gd name="T39" fmla="*/ 0 h 1951"/>
                <a:gd name="T40" fmla="*/ 0 w 1640"/>
                <a:gd name="T41" fmla="*/ 0 h 1951"/>
                <a:gd name="T42" fmla="*/ 0 w 1640"/>
                <a:gd name="T43" fmla="*/ 0 h 1951"/>
                <a:gd name="T44" fmla="*/ 0 w 1640"/>
                <a:gd name="T45" fmla="*/ 0 h 1951"/>
                <a:gd name="T46" fmla="*/ 0 w 1640"/>
                <a:gd name="T47" fmla="*/ 0 h 1951"/>
                <a:gd name="T48" fmla="*/ 0 w 1640"/>
                <a:gd name="T49" fmla="*/ 0 h 1951"/>
                <a:gd name="T50" fmla="*/ 0 w 1640"/>
                <a:gd name="T51" fmla="*/ 0 h 1951"/>
                <a:gd name="T52" fmla="*/ 0 w 1640"/>
                <a:gd name="T53" fmla="*/ 0 h 1951"/>
                <a:gd name="T54" fmla="*/ 0 w 1640"/>
                <a:gd name="T55" fmla="*/ 0 h 1951"/>
                <a:gd name="T56" fmla="*/ 0 w 1640"/>
                <a:gd name="T57" fmla="*/ 0 h 1951"/>
                <a:gd name="T58" fmla="*/ 0 w 1640"/>
                <a:gd name="T59" fmla="*/ 0 h 1951"/>
                <a:gd name="T60" fmla="*/ 0 w 1640"/>
                <a:gd name="T61" fmla="*/ 0 h 1951"/>
                <a:gd name="T62" fmla="*/ 0 w 1640"/>
                <a:gd name="T63" fmla="*/ 0 h 1951"/>
                <a:gd name="T64" fmla="*/ 0 w 1640"/>
                <a:gd name="T65" fmla="*/ 0 h 1951"/>
                <a:gd name="T66" fmla="*/ 0 w 1640"/>
                <a:gd name="T67" fmla="*/ 0 h 1951"/>
                <a:gd name="T68" fmla="*/ 0 w 1640"/>
                <a:gd name="T69" fmla="*/ 0 h 1951"/>
                <a:gd name="T70" fmla="*/ 0 w 1640"/>
                <a:gd name="T71" fmla="*/ 0 h 1951"/>
                <a:gd name="T72" fmla="*/ 0 w 1640"/>
                <a:gd name="T73" fmla="*/ 0 h 1951"/>
                <a:gd name="T74" fmla="*/ 0 w 1640"/>
                <a:gd name="T75" fmla="*/ 0 h 1951"/>
                <a:gd name="T76" fmla="*/ 0 w 1640"/>
                <a:gd name="T77" fmla="*/ 0 h 1951"/>
                <a:gd name="T78" fmla="*/ 0 w 1640"/>
                <a:gd name="T79" fmla="*/ 0 h 1951"/>
                <a:gd name="T80" fmla="*/ 0 w 1640"/>
                <a:gd name="T81" fmla="*/ 0 h 1951"/>
                <a:gd name="T82" fmla="*/ 0 w 1640"/>
                <a:gd name="T83" fmla="*/ 0 h 1951"/>
                <a:gd name="T84" fmla="*/ 0 w 1640"/>
                <a:gd name="T85" fmla="*/ 0 h 1951"/>
                <a:gd name="T86" fmla="*/ 0 w 1640"/>
                <a:gd name="T87" fmla="*/ 0 h 1951"/>
                <a:gd name="T88" fmla="*/ 0 w 1640"/>
                <a:gd name="T89" fmla="*/ 0 h 1951"/>
                <a:gd name="T90" fmla="*/ 0 w 1640"/>
                <a:gd name="T91" fmla="*/ 0 h 1951"/>
                <a:gd name="T92" fmla="*/ 0 w 1640"/>
                <a:gd name="T93" fmla="*/ 0 h 1951"/>
                <a:gd name="T94" fmla="*/ 0 w 1640"/>
                <a:gd name="T95" fmla="*/ 0 h 1951"/>
                <a:gd name="T96" fmla="*/ 0 w 1640"/>
                <a:gd name="T97" fmla="*/ 0 h 1951"/>
                <a:gd name="T98" fmla="*/ 0 w 1640"/>
                <a:gd name="T99" fmla="*/ 0 h 1951"/>
                <a:gd name="T100" fmla="*/ 0 w 1640"/>
                <a:gd name="T101" fmla="*/ 0 h 1951"/>
                <a:gd name="T102" fmla="*/ 0 w 1640"/>
                <a:gd name="T103" fmla="*/ 0 h 1951"/>
                <a:gd name="T104" fmla="*/ 0 w 1640"/>
                <a:gd name="T105" fmla="*/ 0 h 1951"/>
                <a:gd name="T106" fmla="*/ 0 w 1640"/>
                <a:gd name="T107" fmla="*/ 0 h 1951"/>
                <a:gd name="T108" fmla="*/ 0 w 1640"/>
                <a:gd name="T109" fmla="*/ 0 h 1951"/>
                <a:gd name="T110" fmla="*/ 0 w 1640"/>
                <a:gd name="T111" fmla="*/ 0 h 1951"/>
                <a:gd name="T112" fmla="*/ 0 w 1640"/>
                <a:gd name="T113" fmla="*/ 0 h 1951"/>
                <a:gd name="T114" fmla="*/ 0 w 1640"/>
                <a:gd name="T115" fmla="*/ 0 h 1951"/>
                <a:gd name="T116" fmla="*/ 0 w 1640"/>
                <a:gd name="T117" fmla="*/ 0 h 195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40" h="1951">
                  <a:moveTo>
                    <a:pt x="0" y="1951"/>
                  </a:moveTo>
                  <a:lnTo>
                    <a:pt x="0" y="0"/>
                  </a:lnTo>
                  <a:lnTo>
                    <a:pt x="1130" y="0"/>
                  </a:lnTo>
                  <a:lnTo>
                    <a:pt x="1187" y="0"/>
                  </a:lnTo>
                  <a:lnTo>
                    <a:pt x="1271" y="29"/>
                  </a:lnTo>
                  <a:lnTo>
                    <a:pt x="1356" y="58"/>
                  </a:lnTo>
                  <a:lnTo>
                    <a:pt x="1441" y="114"/>
                  </a:lnTo>
                  <a:lnTo>
                    <a:pt x="1498" y="171"/>
                  </a:lnTo>
                  <a:lnTo>
                    <a:pt x="1554" y="227"/>
                  </a:lnTo>
                  <a:lnTo>
                    <a:pt x="1582" y="311"/>
                  </a:lnTo>
                  <a:lnTo>
                    <a:pt x="1611" y="397"/>
                  </a:lnTo>
                  <a:lnTo>
                    <a:pt x="1611" y="482"/>
                  </a:lnTo>
                  <a:lnTo>
                    <a:pt x="1611" y="566"/>
                  </a:lnTo>
                  <a:lnTo>
                    <a:pt x="1582" y="651"/>
                  </a:lnTo>
                  <a:lnTo>
                    <a:pt x="1582" y="736"/>
                  </a:lnTo>
                  <a:lnTo>
                    <a:pt x="1526" y="820"/>
                  </a:lnTo>
                  <a:lnTo>
                    <a:pt x="1498" y="906"/>
                  </a:lnTo>
                  <a:lnTo>
                    <a:pt x="1413" y="962"/>
                  </a:lnTo>
                  <a:lnTo>
                    <a:pt x="1300" y="1019"/>
                  </a:lnTo>
                  <a:lnTo>
                    <a:pt x="1356" y="1019"/>
                  </a:lnTo>
                  <a:lnTo>
                    <a:pt x="1413" y="1075"/>
                  </a:lnTo>
                  <a:lnTo>
                    <a:pt x="1469" y="1104"/>
                  </a:lnTo>
                  <a:lnTo>
                    <a:pt x="1498" y="1160"/>
                  </a:lnTo>
                  <a:lnTo>
                    <a:pt x="1526" y="1217"/>
                  </a:lnTo>
                  <a:lnTo>
                    <a:pt x="1526" y="1302"/>
                  </a:lnTo>
                  <a:lnTo>
                    <a:pt x="1554" y="1358"/>
                  </a:lnTo>
                  <a:lnTo>
                    <a:pt x="1554" y="1442"/>
                  </a:lnTo>
                  <a:lnTo>
                    <a:pt x="1554" y="1499"/>
                  </a:lnTo>
                  <a:lnTo>
                    <a:pt x="1554" y="1584"/>
                  </a:lnTo>
                  <a:lnTo>
                    <a:pt x="1554" y="1640"/>
                  </a:lnTo>
                  <a:lnTo>
                    <a:pt x="1554" y="1697"/>
                  </a:lnTo>
                  <a:lnTo>
                    <a:pt x="1554" y="1753"/>
                  </a:lnTo>
                  <a:lnTo>
                    <a:pt x="1554" y="1810"/>
                  </a:lnTo>
                  <a:lnTo>
                    <a:pt x="1582" y="1838"/>
                  </a:lnTo>
                  <a:lnTo>
                    <a:pt x="1640" y="1867"/>
                  </a:lnTo>
                  <a:lnTo>
                    <a:pt x="1640" y="1951"/>
                  </a:lnTo>
                  <a:lnTo>
                    <a:pt x="1187" y="1951"/>
                  </a:lnTo>
                  <a:lnTo>
                    <a:pt x="1158" y="1924"/>
                  </a:lnTo>
                  <a:lnTo>
                    <a:pt x="1158" y="1867"/>
                  </a:lnTo>
                  <a:lnTo>
                    <a:pt x="1130" y="1810"/>
                  </a:lnTo>
                  <a:lnTo>
                    <a:pt x="1130" y="1753"/>
                  </a:lnTo>
                  <a:lnTo>
                    <a:pt x="1130" y="1697"/>
                  </a:lnTo>
                  <a:lnTo>
                    <a:pt x="1130" y="1640"/>
                  </a:lnTo>
                  <a:lnTo>
                    <a:pt x="1130" y="1556"/>
                  </a:lnTo>
                  <a:lnTo>
                    <a:pt x="1130" y="1499"/>
                  </a:lnTo>
                  <a:lnTo>
                    <a:pt x="1130" y="1442"/>
                  </a:lnTo>
                  <a:lnTo>
                    <a:pt x="1130" y="1386"/>
                  </a:lnTo>
                  <a:lnTo>
                    <a:pt x="1130" y="1329"/>
                  </a:lnTo>
                  <a:lnTo>
                    <a:pt x="1102" y="1302"/>
                  </a:lnTo>
                  <a:lnTo>
                    <a:pt x="1074" y="1245"/>
                  </a:lnTo>
                  <a:lnTo>
                    <a:pt x="1045" y="1217"/>
                  </a:lnTo>
                  <a:lnTo>
                    <a:pt x="989" y="1217"/>
                  </a:lnTo>
                  <a:lnTo>
                    <a:pt x="876" y="1188"/>
                  </a:lnTo>
                  <a:lnTo>
                    <a:pt x="423" y="1188"/>
                  </a:lnTo>
                  <a:lnTo>
                    <a:pt x="423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6" name="Freeform 103"/>
            <p:cNvSpPr>
              <a:spLocks/>
            </p:cNvSpPr>
            <p:nvPr/>
          </p:nvSpPr>
          <p:spPr bwMode="auto">
            <a:xfrm>
              <a:off x="3527" y="1877"/>
              <a:ext cx="179" cy="217"/>
            </a:xfrm>
            <a:custGeom>
              <a:avLst/>
              <a:gdLst>
                <a:gd name="T0" fmla="*/ 0 w 1613"/>
                <a:gd name="T1" fmla="*/ 0 h 1951"/>
                <a:gd name="T2" fmla="*/ 0 w 1613"/>
                <a:gd name="T3" fmla="*/ 0 h 1951"/>
                <a:gd name="T4" fmla="*/ 0 w 1613"/>
                <a:gd name="T5" fmla="*/ 0 h 1951"/>
                <a:gd name="T6" fmla="*/ 0 w 1613"/>
                <a:gd name="T7" fmla="*/ 0 h 1951"/>
                <a:gd name="T8" fmla="*/ 0 w 1613"/>
                <a:gd name="T9" fmla="*/ 0 h 1951"/>
                <a:gd name="T10" fmla="*/ 0 w 1613"/>
                <a:gd name="T11" fmla="*/ 0 h 1951"/>
                <a:gd name="T12" fmla="*/ 0 w 1613"/>
                <a:gd name="T13" fmla="*/ 0 h 1951"/>
                <a:gd name="T14" fmla="*/ 0 w 1613"/>
                <a:gd name="T15" fmla="*/ 0 h 1951"/>
                <a:gd name="T16" fmla="*/ 0 w 1613"/>
                <a:gd name="T17" fmla="*/ 0 h 1951"/>
                <a:gd name="T18" fmla="*/ 0 w 1613"/>
                <a:gd name="T19" fmla="*/ 0 h 1951"/>
                <a:gd name="T20" fmla="*/ 0 w 1613"/>
                <a:gd name="T21" fmla="*/ 0 h 1951"/>
                <a:gd name="T22" fmla="*/ 0 w 1613"/>
                <a:gd name="T23" fmla="*/ 0 h 1951"/>
                <a:gd name="T24" fmla="*/ 0 w 1613"/>
                <a:gd name="T25" fmla="*/ 0 h 1951"/>
                <a:gd name="T26" fmla="*/ 0 w 1613"/>
                <a:gd name="T27" fmla="*/ 0 h 1951"/>
                <a:gd name="T28" fmla="*/ 0 w 1613"/>
                <a:gd name="T29" fmla="*/ 0 h 1951"/>
                <a:gd name="T30" fmla="*/ 0 w 1613"/>
                <a:gd name="T31" fmla="*/ 0 h 1951"/>
                <a:gd name="T32" fmla="*/ 0 w 1613"/>
                <a:gd name="T33" fmla="*/ 0 h 1951"/>
                <a:gd name="T34" fmla="*/ 0 w 1613"/>
                <a:gd name="T35" fmla="*/ 0 h 1951"/>
                <a:gd name="T36" fmla="*/ 0 w 1613"/>
                <a:gd name="T37" fmla="*/ 0 h 1951"/>
                <a:gd name="T38" fmla="*/ 0 w 1613"/>
                <a:gd name="T39" fmla="*/ 0 h 1951"/>
                <a:gd name="T40" fmla="*/ 0 w 1613"/>
                <a:gd name="T41" fmla="*/ 0 h 19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13" h="1951">
                  <a:moveTo>
                    <a:pt x="934" y="1951"/>
                  </a:moveTo>
                  <a:lnTo>
                    <a:pt x="0" y="1951"/>
                  </a:lnTo>
                  <a:lnTo>
                    <a:pt x="0" y="0"/>
                  </a:lnTo>
                  <a:lnTo>
                    <a:pt x="934" y="0"/>
                  </a:lnTo>
                  <a:lnTo>
                    <a:pt x="1018" y="0"/>
                  </a:lnTo>
                  <a:lnTo>
                    <a:pt x="1188" y="58"/>
                  </a:lnTo>
                  <a:lnTo>
                    <a:pt x="1302" y="171"/>
                  </a:lnTo>
                  <a:lnTo>
                    <a:pt x="1415" y="284"/>
                  </a:lnTo>
                  <a:lnTo>
                    <a:pt x="1500" y="397"/>
                  </a:lnTo>
                  <a:lnTo>
                    <a:pt x="1584" y="566"/>
                  </a:lnTo>
                  <a:lnTo>
                    <a:pt x="1613" y="736"/>
                  </a:lnTo>
                  <a:lnTo>
                    <a:pt x="1613" y="906"/>
                  </a:lnTo>
                  <a:lnTo>
                    <a:pt x="1613" y="1075"/>
                  </a:lnTo>
                  <a:lnTo>
                    <a:pt x="1584" y="1245"/>
                  </a:lnTo>
                  <a:lnTo>
                    <a:pt x="1527" y="1415"/>
                  </a:lnTo>
                  <a:lnTo>
                    <a:pt x="1471" y="1556"/>
                  </a:lnTo>
                  <a:lnTo>
                    <a:pt x="1386" y="1669"/>
                  </a:lnTo>
                  <a:lnTo>
                    <a:pt x="1273" y="1810"/>
                  </a:lnTo>
                  <a:lnTo>
                    <a:pt x="1160" y="1895"/>
                  </a:lnTo>
                  <a:lnTo>
                    <a:pt x="934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7" name="Freeform 104"/>
            <p:cNvSpPr>
              <a:spLocks/>
            </p:cNvSpPr>
            <p:nvPr/>
          </p:nvSpPr>
          <p:spPr bwMode="auto">
            <a:xfrm>
              <a:off x="3310" y="1877"/>
              <a:ext cx="176" cy="217"/>
            </a:xfrm>
            <a:custGeom>
              <a:avLst/>
              <a:gdLst>
                <a:gd name="T0" fmla="*/ 0 w 1583"/>
                <a:gd name="T1" fmla="*/ 0 h 1951"/>
                <a:gd name="T2" fmla="*/ 0 w 1583"/>
                <a:gd name="T3" fmla="*/ 0 h 1951"/>
                <a:gd name="T4" fmla="*/ 0 w 1583"/>
                <a:gd name="T5" fmla="*/ 0 h 1951"/>
                <a:gd name="T6" fmla="*/ 0 w 1583"/>
                <a:gd name="T7" fmla="*/ 0 h 1951"/>
                <a:gd name="T8" fmla="*/ 0 w 1583"/>
                <a:gd name="T9" fmla="*/ 0 h 1951"/>
                <a:gd name="T10" fmla="*/ 0 w 1583"/>
                <a:gd name="T11" fmla="*/ 0 h 1951"/>
                <a:gd name="T12" fmla="*/ 0 w 1583"/>
                <a:gd name="T13" fmla="*/ 0 h 1951"/>
                <a:gd name="T14" fmla="*/ 0 w 1583"/>
                <a:gd name="T15" fmla="*/ 0 h 1951"/>
                <a:gd name="T16" fmla="*/ 0 w 1583"/>
                <a:gd name="T17" fmla="*/ 0 h 1951"/>
                <a:gd name="T18" fmla="*/ 0 w 1583"/>
                <a:gd name="T19" fmla="*/ 0 h 1951"/>
                <a:gd name="T20" fmla="*/ 0 w 1583"/>
                <a:gd name="T21" fmla="*/ 0 h 19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83" h="1951">
                  <a:moveTo>
                    <a:pt x="0" y="1951"/>
                  </a:moveTo>
                  <a:lnTo>
                    <a:pt x="0" y="0"/>
                  </a:lnTo>
                  <a:lnTo>
                    <a:pt x="395" y="0"/>
                  </a:lnTo>
                  <a:lnTo>
                    <a:pt x="1188" y="1329"/>
                  </a:lnTo>
                  <a:lnTo>
                    <a:pt x="1188" y="0"/>
                  </a:lnTo>
                  <a:lnTo>
                    <a:pt x="1583" y="0"/>
                  </a:lnTo>
                  <a:lnTo>
                    <a:pt x="1583" y="1951"/>
                  </a:lnTo>
                  <a:lnTo>
                    <a:pt x="1188" y="1951"/>
                  </a:lnTo>
                  <a:lnTo>
                    <a:pt x="424" y="623"/>
                  </a:lnTo>
                  <a:lnTo>
                    <a:pt x="424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8" name="Freeform 105"/>
            <p:cNvSpPr>
              <a:spLocks/>
            </p:cNvSpPr>
            <p:nvPr/>
          </p:nvSpPr>
          <p:spPr bwMode="auto">
            <a:xfrm>
              <a:off x="3081" y="1877"/>
              <a:ext cx="204" cy="217"/>
            </a:xfrm>
            <a:custGeom>
              <a:avLst/>
              <a:gdLst>
                <a:gd name="T0" fmla="*/ 0 w 1839"/>
                <a:gd name="T1" fmla="*/ 0 h 1951"/>
                <a:gd name="T2" fmla="*/ 0 w 1839"/>
                <a:gd name="T3" fmla="*/ 0 h 1951"/>
                <a:gd name="T4" fmla="*/ 0 w 1839"/>
                <a:gd name="T5" fmla="*/ 0 h 1951"/>
                <a:gd name="T6" fmla="*/ 0 w 1839"/>
                <a:gd name="T7" fmla="*/ 0 h 1951"/>
                <a:gd name="T8" fmla="*/ 0 w 1839"/>
                <a:gd name="T9" fmla="*/ 0 h 1951"/>
                <a:gd name="T10" fmla="*/ 0 w 1839"/>
                <a:gd name="T11" fmla="*/ 0 h 1951"/>
                <a:gd name="T12" fmla="*/ 0 w 1839"/>
                <a:gd name="T13" fmla="*/ 0 h 1951"/>
                <a:gd name="T14" fmla="*/ 0 w 1839"/>
                <a:gd name="T15" fmla="*/ 0 h 1951"/>
                <a:gd name="T16" fmla="*/ 0 w 1839"/>
                <a:gd name="T17" fmla="*/ 0 h 19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9" h="1951">
                  <a:moveTo>
                    <a:pt x="0" y="1951"/>
                  </a:moveTo>
                  <a:lnTo>
                    <a:pt x="680" y="0"/>
                  </a:lnTo>
                  <a:lnTo>
                    <a:pt x="1189" y="0"/>
                  </a:lnTo>
                  <a:lnTo>
                    <a:pt x="1839" y="1951"/>
                  </a:lnTo>
                  <a:lnTo>
                    <a:pt x="1415" y="1951"/>
                  </a:lnTo>
                  <a:lnTo>
                    <a:pt x="1273" y="1556"/>
                  </a:lnTo>
                  <a:lnTo>
                    <a:pt x="566" y="1556"/>
                  </a:lnTo>
                  <a:lnTo>
                    <a:pt x="425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9" name="Freeform 106"/>
            <p:cNvSpPr>
              <a:spLocks/>
            </p:cNvSpPr>
            <p:nvPr/>
          </p:nvSpPr>
          <p:spPr bwMode="auto">
            <a:xfrm>
              <a:off x="2880" y="1877"/>
              <a:ext cx="176" cy="217"/>
            </a:xfrm>
            <a:custGeom>
              <a:avLst/>
              <a:gdLst>
                <a:gd name="T0" fmla="*/ 0 w 1584"/>
                <a:gd name="T1" fmla="*/ 0 h 1951"/>
                <a:gd name="T2" fmla="*/ 0 w 1584"/>
                <a:gd name="T3" fmla="*/ 0 h 1951"/>
                <a:gd name="T4" fmla="*/ 0 w 1584"/>
                <a:gd name="T5" fmla="*/ 0 h 1951"/>
                <a:gd name="T6" fmla="*/ 0 w 1584"/>
                <a:gd name="T7" fmla="*/ 0 h 1951"/>
                <a:gd name="T8" fmla="*/ 0 w 1584"/>
                <a:gd name="T9" fmla="*/ 0 h 1951"/>
                <a:gd name="T10" fmla="*/ 0 w 1584"/>
                <a:gd name="T11" fmla="*/ 0 h 1951"/>
                <a:gd name="T12" fmla="*/ 0 w 1584"/>
                <a:gd name="T13" fmla="*/ 0 h 1951"/>
                <a:gd name="T14" fmla="*/ 0 w 1584"/>
                <a:gd name="T15" fmla="*/ 0 h 1951"/>
                <a:gd name="T16" fmla="*/ 0 w 1584"/>
                <a:gd name="T17" fmla="*/ 0 h 1951"/>
                <a:gd name="T18" fmla="*/ 0 w 1584"/>
                <a:gd name="T19" fmla="*/ 0 h 1951"/>
                <a:gd name="T20" fmla="*/ 0 w 1584"/>
                <a:gd name="T21" fmla="*/ 0 h 1951"/>
                <a:gd name="T22" fmla="*/ 0 w 1584"/>
                <a:gd name="T23" fmla="*/ 0 h 1951"/>
                <a:gd name="T24" fmla="*/ 0 w 1584"/>
                <a:gd name="T25" fmla="*/ 0 h 19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4" h="1951">
                  <a:moveTo>
                    <a:pt x="0" y="1951"/>
                  </a:moveTo>
                  <a:lnTo>
                    <a:pt x="0" y="0"/>
                  </a:lnTo>
                  <a:lnTo>
                    <a:pt x="425" y="0"/>
                  </a:lnTo>
                  <a:lnTo>
                    <a:pt x="425" y="736"/>
                  </a:lnTo>
                  <a:lnTo>
                    <a:pt x="1160" y="736"/>
                  </a:lnTo>
                  <a:lnTo>
                    <a:pt x="1160" y="0"/>
                  </a:lnTo>
                  <a:lnTo>
                    <a:pt x="1584" y="0"/>
                  </a:lnTo>
                  <a:lnTo>
                    <a:pt x="1584" y="1951"/>
                  </a:lnTo>
                  <a:lnTo>
                    <a:pt x="1160" y="1951"/>
                  </a:lnTo>
                  <a:lnTo>
                    <a:pt x="1160" y="1075"/>
                  </a:lnTo>
                  <a:lnTo>
                    <a:pt x="425" y="1075"/>
                  </a:lnTo>
                  <a:lnTo>
                    <a:pt x="425" y="1951"/>
                  </a:lnTo>
                  <a:lnTo>
                    <a:pt x="0" y="19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0" name="Freeform 107"/>
            <p:cNvSpPr>
              <a:spLocks/>
            </p:cNvSpPr>
            <p:nvPr/>
          </p:nvSpPr>
          <p:spPr bwMode="auto">
            <a:xfrm>
              <a:off x="3766" y="1579"/>
              <a:ext cx="163" cy="217"/>
            </a:xfrm>
            <a:custGeom>
              <a:avLst/>
              <a:gdLst>
                <a:gd name="T0" fmla="*/ 0 w 1471"/>
                <a:gd name="T1" fmla="*/ 0 h 1950"/>
                <a:gd name="T2" fmla="*/ 0 w 1471"/>
                <a:gd name="T3" fmla="*/ 0 h 1950"/>
                <a:gd name="T4" fmla="*/ 0 w 1471"/>
                <a:gd name="T5" fmla="*/ 0 h 1950"/>
                <a:gd name="T6" fmla="*/ 0 w 1471"/>
                <a:gd name="T7" fmla="*/ 0 h 1950"/>
                <a:gd name="T8" fmla="*/ 0 w 1471"/>
                <a:gd name="T9" fmla="*/ 0 h 1950"/>
                <a:gd name="T10" fmla="*/ 0 w 1471"/>
                <a:gd name="T11" fmla="*/ 0 h 1950"/>
                <a:gd name="T12" fmla="*/ 0 w 1471"/>
                <a:gd name="T13" fmla="*/ 0 h 1950"/>
                <a:gd name="T14" fmla="*/ 0 w 1471"/>
                <a:gd name="T15" fmla="*/ 0 h 1950"/>
                <a:gd name="T16" fmla="*/ 0 w 1471"/>
                <a:gd name="T17" fmla="*/ 0 h 1950"/>
                <a:gd name="T18" fmla="*/ 0 w 1471"/>
                <a:gd name="T19" fmla="*/ 0 h 1950"/>
                <a:gd name="T20" fmla="*/ 0 w 1471"/>
                <a:gd name="T21" fmla="*/ 0 h 1950"/>
                <a:gd name="T22" fmla="*/ 0 w 1471"/>
                <a:gd name="T23" fmla="*/ 0 h 1950"/>
                <a:gd name="T24" fmla="*/ 0 w 1471"/>
                <a:gd name="T25" fmla="*/ 0 h 19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1" h="1950">
                  <a:moveTo>
                    <a:pt x="0" y="1950"/>
                  </a:moveTo>
                  <a:lnTo>
                    <a:pt x="0" y="0"/>
                  </a:lnTo>
                  <a:lnTo>
                    <a:pt x="1442" y="0"/>
                  </a:lnTo>
                  <a:lnTo>
                    <a:pt x="1442" y="367"/>
                  </a:lnTo>
                  <a:lnTo>
                    <a:pt x="396" y="367"/>
                  </a:lnTo>
                  <a:lnTo>
                    <a:pt x="396" y="791"/>
                  </a:lnTo>
                  <a:lnTo>
                    <a:pt x="1357" y="791"/>
                  </a:lnTo>
                  <a:lnTo>
                    <a:pt x="1357" y="1130"/>
                  </a:lnTo>
                  <a:lnTo>
                    <a:pt x="396" y="1130"/>
                  </a:lnTo>
                  <a:lnTo>
                    <a:pt x="396" y="1639"/>
                  </a:lnTo>
                  <a:lnTo>
                    <a:pt x="1471" y="1639"/>
                  </a:lnTo>
                  <a:lnTo>
                    <a:pt x="1471" y="1950"/>
                  </a:lnTo>
                  <a:lnTo>
                    <a:pt x="0" y="19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1" name="Freeform 108"/>
            <p:cNvSpPr>
              <a:spLocks/>
            </p:cNvSpPr>
            <p:nvPr/>
          </p:nvSpPr>
          <p:spPr bwMode="auto">
            <a:xfrm>
              <a:off x="3552" y="1579"/>
              <a:ext cx="182" cy="226"/>
            </a:xfrm>
            <a:custGeom>
              <a:avLst/>
              <a:gdLst>
                <a:gd name="T0" fmla="*/ 0 w 1640"/>
                <a:gd name="T1" fmla="*/ 0 h 2035"/>
                <a:gd name="T2" fmla="*/ 0 w 1640"/>
                <a:gd name="T3" fmla="*/ 0 h 2035"/>
                <a:gd name="T4" fmla="*/ 0 w 1640"/>
                <a:gd name="T5" fmla="*/ 0 h 2035"/>
                <a:gd name="T6" fmla="*/ 0 w 1640"/>
                <a:gd name="T7" fmla="*/ 0 h 2035"/>
                <a:gd name="T8" fmla="*/ 0 w 1640"/>
                <a:gd name="T9" fmla="*/ 0 h 2035"/>
                <a:gd name="T10" fmla="*/ 0 w 1640"/>
                <a:gd name="T11" fmla="*/ 0 h 2035"/>
                <a:gd name="T12" fmla="*/ 0 w 1640"/>
                <a:gd name="T13" fmla="*/ 0 h 2035"/>
                <a:gd name="T14" fmla="*/ 0 w 1640"/>
                <a:gd name="T15" fmla="*/ 0 h 2035"/>
                <a:gd name="T16" fmla="*/ 0 w 1640"/>
                <a:gd name="T17" fmla="*/ 0 h 2035"/>
                <a:gd name="T18" fmla="*/ 0 w 1640"/>
                <a:gd name="T19" fmla="*/ 0 h 2035"/>
                <a:gd name="T20" fmla="*/ 0 w 1640"/>
                <a:gd name="T21" fmla="*/ 0 h 2035"/>
                <a:gd name="T22" fmla="*/ 0 w 1640"/>
                <a:gd name="T23" fmla="*/ 0 h 2035"/>
                <a:gd name="T24" fmla="*/ 0 w 1640"/>
                <a:gd name="T25" fmla="*/ 0 h 2035"/>
                <a:gd name="T26" fmla="*/ 0 w 1640"/>
                <a:gd name="T27" fmla="*/ 0 h 2035"/>
                <a:gd name="T28" fmla="*/ 0 w 1640"/>
                <a:gd name="T29" fmla="*/ 0 h 2035"/>
                <a:gd name="T30" fmla="*/ 0 w 1640"/>
                <a:gd name="T31" fmla="*/ 0 h 2035"/>
                <a:gd name="T32" fmla="*/ 0 w 1640"/>
                <a:gd name="T33" fmla="*/ 0 h 2035"/>
                <a:gd name="T34" fmla="*/ 0 w 1640"/>
                <a:gd name="T35" fmla="*/ 0 h 2035"/>
                <a:gd name="T36" fmla="*/ 0 w 1640"/>
                <a:gd name="T37" fmla="*/ 0 h 2035"/>
                <a:gd name="T38" fmla="*/ 0 w 1640"/>
                <a:gd name="T39" fmla="*/ 0 h 2035"/>
                <a:gd name="T40" fmla="*/ 0 w 1640"/>
                <a:gd name="T41" fmla="*/ 0 h 2035"/>
                <a:gd name="T42" fmla="*/ 0 w 1640"/>
                <a:gd name="T43" fmla="*/ 0 h 2035"/>
                <a:gd name="T44" fmla="*/ 0 w 1640"/>
                <a:gd name="T45" fmla="*/ 0 h 2035"/>
                <a:gd name="T46" fmla="*/ 0 w 1640"/>
                <a:gd name="T47" fmla="*/ 0 h 2035"/>
                <a:gd name="T48" fmla="*/ 0 w 1640"/>
                <a:gd name="T49" fmla="*/ 0 h 2035"/>
                <a:gd name="T50" fmla="*/ 0 w 1640"/>
                <a:gd name="T51" fmla="*/ 0 h 2035"/>
                <a:gd name="T52" fmla="*/ 0 w 1640"/>
                <a:gd name="T53" fmla="*/ 0 h 2035"/>
                <a:gd name="T54" fmla="*/ 0 w 1640"/>
                <a:gd name="T55" fmla="*/ 0 h 2035"/>
                <a:gd name="T56" fmla="*/ 0 w 1640"/>
                <a:gd name="T57" fmla="*/ 0 h 2035"/>
                <a:gd name="T58" fmla="*/ 0 w 1640"/>
                <a:gd name="T59" fmla="*/ 0 h 2035"/>
                <a:gd name="T60" fmla="*/ 0 w 1640"/>
                <a:gd name="T61" fmla="*/ 0 h 2035"/>
                <a:gd name="T62" fmla="*/ 0 w 1640"/>
                <a:gd name="T63" fmla="*/ 0 h 2035"/>
                <a:gd name="T64" fmla="*/ 0 w 1640"/>
                <a:gd name="T65" fmla="*/ 0 h 2035"/>
                <a:gd name="T66" fmla="*/ 0 w 1640"/>
                <a:gd name="T67" fmla="*/ 0 h 2035"/>
                <a:gd name="T68" fmla="*/ 0 w 1640"/>
                <a:gd name="T69" fmla="*/ 0 h 2035"/>
                <a:gd name="T70" fmla="*/ 0 w 1640"/>
                <a:gd name="T71" fmla="*/ 0 h 2035"/>
                <a:gd name="T72" fmla="*/ 0 w 1640"/>
                <a:gd name="T73" fmla="*/ 0 h 2035"/>
                <a:gd name="T74" fmla="*/ 0 w 1640"/>
                <a:gd name="T75" fmla="*/ 0 h 2035"/>
                <a:gd name="T76" fmla="*/ 0 w 1640"/>
                <a:gd name="T77" fmla="*/ 0 h 2035"/>
                <a:gd name="T78" fmla="*/ 0 w 1640"/>
                <a:gd name="T79" fmla="*/ 0 h 2035"/>
                <a:gd name="T80" fmla="*/ 0 w 1640"/>
                <a:gd name="T81" fmla="*/ 0 h 2035"/>
                <a:gd name="T82" fmla="*/ 0 w 1640"/>
                <a:gd name="T83" fmla="*/ 0 h 2035"/>
                <a:gd name="T84" fmla="*/ 0 w 1640"/>
                <a:gd name="T85" fmla="*/ 0 h 2035"/>
                <a:gd name="T86" fmla="*/ 0 w 1640"/>
                <a:gd name="T87" fmla="*/ 0 h 2035"/>
                <a:gd name="T88" fmla="*/ 0 w 1640"/>
                <a:gd name="T89" fmla="*/ 0 h 2035"/>
                <a:gd name="T90" fmla="*/ 0 w 1640"/>
                <a:gd name="T91" fmla="*/ 0 h 2035"/>
                <a:gd name="T92" fmla="*/ 0 w 1640"/>
                <a:gd name="T93" fmla="*/ 0 h 2035"/>
                <a:gd name="T94" fmla="*/ 0 w 1640"/>
                <a:gd name="T95" fmla="*/ 0 h 2035"/>
                <a:gd name="T96" fmla="*/ 0 w 1640"/>
                <a:gd name="T97" fmla="*/ 0 h 2035"/>
                <a:gd name="T98" fmla="*/ 0 w 1640"/>
                <a:gd name="T99" fmla="*/ 0 h 2035"/>
                <a:gd name="T100" fmla="*/ 0 w 1640"/>
                <a:gd name="T101" fmla="*/ 0 h 2035"/>
                <a:gd name="T102" fmla="*/ 0 w 1640"/>
                <a:gd name="T103" fmla="*/ 0 h 20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640" h="2035">
                  <a:moveTo>
                    <a:pt x="0" y="1384"/>
                  </a:moveTo>
                  <a:lnTo>
                    <a:pt x="424" y="1384"/>
                  </a:lnTo>
                  <a:lnTo>
                    <a:pt x="424" y="1413"/>
                  </a:lnTo>
                  <a:lnTo>
                    <a:pt x="453" y="1498"/>
                  </a:lnTo>
                  <a:lnTo>
                    <a:pt x="480" y="1555"/>
                  </a:lnTo>
                  <a:lnTo>
                    <a:pt x="537" y="1611"/>
                  </a:lnTo>
                  <a:lnTo>
                    <a:pt x="593" y="1639"/>
                  </a:lnTo>
                  <a:lnTo>
                    <a:pt x="650" y="1668"/>
                  </a:lnTo>
                  <a:lnTo>
                    <a:pt x="735" y="1695"/>
                  </a:lnTo>
                  <a:lnTo>
                    <a:pt x="791" y="1695"/>
                  </a:lnTo>
                  <a:lnTo>
                    <a:pt x="877" y="1695"/>
                  </a:lnTo>
                  <a:lnTo>
                    <a:pt x="961" y="1695"/>
                  </a:lnTo>
                  <a:lnTo>
                    <a:pt x="1018" y="1668"/>
                  </a:lnTo>
                  <a:lnTo>
                    <a:pt x="1075" y="1668"/>
                  </a:lnTo>
                  <a:lnTo>
                    <a:pt x="1131" y="1639"/>
                  </a:lnTo>
                  <a:lnTo>
                    <a:pt x="1188" y="1582"/>
                  </a:lnTo>
                  <a:lnTo>
                    <a:pt x="1215" y="1555"/>
                  </a:lnTo>
                  <a:lnTo>
                    <a:pt x="1244" y="1469"/>
                  </a:lnTo>
                  <a:lnTo>
                    <a:pt x="1244" y="1441"/>
                  </a:lnTo>
                  <a:lnTo>
                    <a:pt x="1215" y="1357"/>
                  </a:lnTo>
                  <a:lnTo>
                    <a:pt x="1159" y="1300"/>
                  </a:lnTo>
                  <a:lnTo>
                    <a:pt x="1102" y="1244"/>
                  </a:lnTo>
                  <a:lnTo>
                    <a:pt x="1018" y="1215"/>
                  </a:lnTo>
                  <a:lnTo>
                    <a:pt x="904" y="1186"/>
                  </a:lnTo>
                  <a:lnTo>
                    <a:pt x="791" y="1158"/>
                  </a:lnTo>
                  <a:lnTo>
                    <a:pt x="678" y="1130"/>
                  </a:lnTo>
                  <a:lnTo>
                    <a:pt x="566" y="1130"/>
                  </a:lnTo>
                  <a:lnTo>
                    <a:pt x="453" y="1102"/>
                  </a:lnTo>
                  <a:lnTo>
                    <a:pt x="339" y="1046"/>
                  </a:lnTo>
                  <a:lnTo>
                    <a:pt x="255" y="989"/>
                  </a:lnTo>
                  <a:lnTo>
                    <a:pt x="169" y="933"/>
                  </a:lnTo>
                  <a:lnTo>
                    <a:pt x="113" y="848"/>
                  </a:lnTo>
                  <a:lnTo>
                    <a:pt x="57" y="735"/>
                  </a:lnTo>
                  <a:lnTo>
                    <a:pt x="57" y="508"/>
                  </a:lnTo>
                  <a:lnTo>
                    <a:pt x="57" y="480"/>
                  </a:lnTo>
                  <a:lnTo>
                    <a:pt x="84" y="424"/>
                  </a:lnTo>
                  <a:lnTo>
                    <a:pt x="84" y="367"/>
                  </a:lnTo>
                  <a:lnTo>
                    <a:pt x="113" y="311"/>
                  </a:lnTo>
                  <a:lnTo>
                    <a:pt x="142" y="253"/>
                  </a:lnTo>
                  <a:lnTo>
                    <a:pt x="169" y="197"/>
                  </a:lnTo>
                  <a:lnTo>
                    <a:pt x="226" y="169"/>
                  </a:lnTo>
                  <a:lnTo>
                    <a:pt x="255" y="140"/>
                  </a:lnTo>
                  <a:lnTo>
                    <a:pt x="311" y="84"/>
                  </a:lnTo>
                  <a:lnTo>
                    <a:pt x="368" y="84"/>
                  </a:lnTo>
                  <a:lnTo>
                    <a:pt x="424" y="56"/>
                  </a:lnTo>
                  <a:lnTo>
                    <a:pt x="480" y="28"/>
                  </a:lnTo>
                  <a:lnTo>
                    <a:pt x="537" y="0"/>
                  </a:lnTo>
                  <a:lnTo>
                    <a:pt x="593" y="0"/>
                  </a:lnTo>
                  <a:lnTo>
                    <a:pt x="678" y="0"/>
                  </a:lnTo>
                  <a:lnTo>
                    <a:pt x="820" y="0"/>
                  </a:lnTo>
                  <a:lnTo>
                    <a:pt x="848" y="0"/>
                  </a:lnTo>
                  <a:lnTo>
                    <a:pt x="961" y="0"/>
                  </a:lnTo>
                  <a:lnTo>
                    <a:pt x="1046" y="0"/>
                  </a:lnTo>
                  <a:lnTo>
                    <a:pt x="1131" y="28"/>
                  </a:lnTo>
                  <a:lnTo>
                    <a:pt x="1215" y="56"/>
                  </a:lnTo>
                  <a:lnTo>
                    <a:pt x="1273" y="84"/>
                  </a:lnTo>
                  <a:lnTo>
                    <a:pt x="1329" y="140"/>
                  </a:lnTo>
                  <a:lnTo>
                    <a:pt x="1386" y="169"/>
                  </a:lnTo>
                  <a:lnTo>
                    <a:pt x="1442" y="226"/>
                  </a:lnTo>
                  <a:lnTo>
                    <a:pt x="1470" y="282"/>
                  </a:lnTo>
                  <a:lnTo>
                    <a:pt x="1498" y="311"/>
                  </a:lnTo>
                  <a:lnTo>
                    <a:pt x="1526" y="367"/>
                  </a:lnTo>
                  <a:lnTo>
                    <a:pt x="1555" y="424"/>
                  </a:lnTo>
                  <a:lnTo>
                    <a:pt x="1584" y="480"/>
                  </a:lnTo>
                  <a:lnTo>
                    <a:pt x="1584" y="537"/>
                  </a:lnTo>
                  <a:lnTo>
                    <a:pt x="1584" y="622"/>
                  </a:lnTo>
                  <a:lnTo>
                    <a:pt x="1188" y="622"/>
                  </a:lnTo>
                  <a:lnTo>
                    <a:pt x="1188" y="593"/>
                  </a:lnTo>
                  <a:lnTo>
                    <a:pt x="1159" y="537"/>
                  </a:lnTo>
                  <a:lnTo>
                    <a:pt x="1131" y="480"/>
                  </a:lnTo>
                  <a:lnTo>
                    <a:pt x="1102" y="424"/>
                  </a:lnTo>
                  <a:lnTo>
                    <a:pt x="1046" y="395"/>
                  </a:lnTo>
                  <a:lnTo>
                    <a:pt x="989" y="367"/>
                  </a:lnTo>
                  <a:lnTo>
                    <a:pt x="933" y="339"/>
                  </a:lnTo>
                  <a:lnTo>
                    <a:pt x="877" y="339"/>
                  </a:lnTo>
                  <a:lnTo>
                    <a:pt x="791" y="311"/>
                  </a:lnTo>
                  <a:lnTo>
                    <a:pt x="735" y="311"/>
                  </a:lnTo>
                  <a:lnTo>
                    <a:pt x="678" y="339"/>
                  </a:lnTo>
                  <a:lnTo>
                    <a:pt x="622" y="339"/>
                  </a:lnTo>
                  <a:lnTo>
                    <a:pt x="566" y="367"/>
                  </a:lnTo>
                  <a:lnTo>
                    <a:pt x="509" y="395"/>
                  </a:lnTo>
                  <a:lnTo>
                    <a:pt x="480" y="424"/>
                  </a:lnTo>
                  <a:lnTo>
                    <a:pt x="453" y="480"/>
                  </a:lnTo>
                  <a:lnTo>
                    <a:pt x="453" y="508"/>
                  </a:lnTo>
                  <a:lnTo>
                    <a:pt x="424" y="537"/>
                  </a:lnTo>
                  <a:lnTo>
                    <a:pt x="424" y="564"/>
                  </a:lnTo>
                  <a:lnTo>
                    <a:pt x="424" y="593"/>
                  </a:lnTo>
                  <a:lnTo>
                    <a:pt x="453" y="593"/>
                  </a:lnTo>
                  <a:lnTo>
                    <a:pt x="453" y="622"/>
                  </a:lnTo>
                  <a:lnTo>
                    <a:pt x="453" y="649"/>
                  </a:lnTo>
                  <a:lnTo>
                    <a:pt x="480" y="678"/>
                  </a:lnTo>
                  <a:lnTo>
                    <a:pt x="509" y="706"/>
                  </a:lnTo>
                  <a:lnTo>
                    <a:pt x="537" y="735"/>
                  </a:lnTo>
                  <a:lnTo>
                    <a:pt x="593" y="735"/>
                  </a:lnTo>
                  <a:lnTo>
                    <a:pt x="622" y="762"/>
                  </a:lnTo>
                  <a:lnTo>
                    <a:pt x="707" y="762"/>
                  </a:lnTo>
                  <a:lnTo>
                    <a:pt x="735" y="762"/>
                  </a:lnTo>
                  <a:lnTo>
                    <a:pt x="848" y="791"/>
                  </a:lnTo>
                  <a:lnTo>
                    <a:pt x="933" y="819"/>
                  </a:lnTo>
                  <a:lnTo>
                    <a:pt x="1018" y="819"/>
                  </a:lnTo>
                  <a:lnTo>
                    <a:pt x="1075" y="848"/>
                  </a:lnTo>
                  <a:lnTo>
                    <a:pt x="1159" y="848"/>
                  </a:lnTo>
                  <a:lnTo>
                    <a:pt x="1244" y="875"/>
                  </a:lnTo>
                  <a:lnTo>
                    <a:pt x="1300" y="904"/>
                  </a:lnTo>
                  <a:lnTo>
                    <a:pt x="1357" y="933"/>
                  </a:lnTo>
                  <a:lnTo>
                    <a:pt x="1442" y="960"/>
                  </a:lnTo>
                  <a:lnTo>
                    <a:pt x="1470" y="1017"/>
                  </a:lnTo>
                  <a:lnTo>
                    <a:pt x="1526" y="1046"/>
                  </a:lnTo>
                  <a:lnTo>
                    <a:pt x="1555" y="1102"/>
                  </a:lnTo>
                  <a:lnTo>
                    <a:pt x="1584" y="1158"/>
                  </a:lnTo>
                  <a:lnTo>
                    <a:pt x="1611" y="1244"/>
                  </a:lnTo>
                  <a:lnTo>
                    <a:pt x="1640" y="1357"/>
                  </a:lnTo>
                  <a:lnTo>
                    <a:pt x="1640" y="1384"/>
                  </a:lnTo>
                  <a:lnTo>
                    <a:pt x="1640" y="1441"/>
                  </a:lnTo>
                  <a:lnTo>
                    <a:pt x="1611" y="1498"/>
                  </a:lnTo>
                  <a:lnTo>
                    <a:pt x="1611" y="1555"/>
                  </a:lnTo>
                  <a:lnTo>
                    <a:pt x="1584" y="1611"/>
                  </a:lnTo>
                  <a:lnTo>
                    <a:pt x="1584" y="1668"/>
                  </a:lnTo>
                  <a:lnTo>
                    <a:pt x="1555" y="1724"/>
                  </a:lnTo>
                  <a:lnTo>
                    <a:pt x="1498" y="1780"/>
                  </a:lnTo>
                  <a:lnTo>
                    <a:pt x="1470" y="1837"/>
                  </a:lnTo>
                  <a:lnTo>
                    <a:pt x="1413" y="1893"/>
                  </a:lnTo>
                  <a:lnTo>
                    <a:pt x="1329" y="1922"/>
                  </a:lnTo>
                  <a:lnTo>
                    <a:pt x="1273" y="1950"/>
                  </a:lnTo>
                  <a:lnTo>
                    <a:pt x="1188" y="2006"/>
                  </a:lnTo>
                  <a:lnTo>
                    <a:pt x="1075" y="2006"/>
                  </a:lnTo>
                  <a:lnTo>
                    <a:pt x="961" y="2035"/>
                  </a:lnTo>
                  <a:lnTo>
                    <a:pt x="791" y="2035"/>
                  </a:lnTo>
                  <a:lnTo>
                    <a:pt x="764" y="2035"/>
                  </a:lnTo>
                  <a:lnTo>
                    <a:pt x="678" y="2035"/>
                  </a:lnTo>
                  <a:lnTo>
                    <a:pt x="622" y="2035"/>
                  </a:lnTo>
                  <a:lnTo>
                    <a:pt x="537" y="2006"/>
                  </a:lnTo>
                  <a:lnTo>
                    <a:pt x="480" y="2006"/>
                  </a:lnTo>
                  <a:lnTo>
                    <a:pt x="424" y="1978"/>
                  </a:lnTo>
                  <a:lnTo>
                    <a:pt x="368" y="1950"/>
                  </a:lnTo>
                  <a:lnTo>
                    <a:pt x="311" y="1922"/>
                  </a:lnTo>
                  <a:lnTo>
                    <a:pt x="255" y="1866"/>
                  </a:lnTo>
                  <a:lnTo>
                    <a:pt x="198" y="1837"/>
                  </a:lnTo>
                  <a:lnTo>
                    <a:pt x="142" y="1780"/>
                  </a:lnTo>
                  <a:lnTo>
                    <a:pt x="113" y="1724"/>
                  </a:lnTo>
                  <a:lnTo>
                    <a:pt x="84" y="1668"/>
                  </a:lnTo>
                  <a:lnTo>
                    <a:pt x="57" y="1582"/>
                  </a:lnTo>
                  <a:lnTo>
                    <a:pt x="28" y="1498"/>
                  </a:lnTo>
                  <a:lnTo>
                    <a:pt x="0" y="1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2" name="Freeform 109"/>
            <p:cNvSpPr>
              <a:spLocks/>
            </p:cNvSpPr>
            <p:nvPr/>
          </p:nvSpPr>
          <p:spPr bwMode="auto">
            <a:xfrm>
              <a:off x="3354" y="1579"/>
              <a:ext cx="173" cy="229"/>
            </a:xfrm>
            <a:custGeom>
              <a:avLst/>
              <a:gdLst>
                <a:gd name="T0" fmla="*/ 0 w 1555"/>
                <a:gd name="T1" fmla="*/ 0 h 2063"/>
                <a:gd name="T2" fmla="*/ 0 w 1555"/>
                <a:gd name="T3" fmla="*/ 0 h 2063"/>
                <a:gd name="T4" fmla="*/ 0 w 1555"/>
                <a:gd name="T5" fmla="*/ 0 h 2063"/>
                <a:gd name="T6" fmla="*/ 0 w 1555"/>
                <a:gd name="T7" fmla="*/ 0 h 2063"/>
                <a:gd name="T8" fmla="*/ 0 w 1555"/>
                <a:gd name="T9" fmla="*/ 0 h 2063"/>
                <a:gd name="T10" fmla="*/ 0 w 1555"/>
                <a:gd name="T11" fmla="*/ 0 h 2063"/>
                <a:gd name="T12" fmla="*/ 0 w 1555"/>
                <a:gd name="T13" fmla="*/ 0 h 2063"/>
                <a:gd name="T14" fmla="*/ 0 w 1555"/>
                <a:gd name="T15" fmla="*/ 0 h 2063"/>
                <a:gd name="T16" fmla="*/ 0 w 1555"/>
                <a:gd name="T17" fmla="*/ 0 h 2063"/>
                <a:gd name="T18" fmla="*/ 0 w 1555"/>
                <a:gd name="T19" fmla="*/ 0 h 2063"/>
                <a:gd name="T20" fmla="*/ 0 w 1555"/>
                <a:gd name="T21" fmla="*/ 0 h 2063"/>
                <a:gd name="T22" fmla="*/ 0 w 1555"/>
                <a:gd name="T23" fmla="*/ 0 h 2063"/>
                <a:gd name="T24" fmla="*/ 0 w 1555"/>
                <a:gd name="T25" fmla="*/ 0 h 2063"/>
                <a:gd name="T26" fmla="*/ 0 w 1555"/>
                <a:gd name="T27" fmla="*/ 0 h 2063"/>
                <a:gd name="T28" fmla="*/ 0 w 1555"/>
                <a:gd name="T29" fmla="*/ 0 h 2063"/>
                <a:gd name="T30" fmla="*/ 0 w 1555"/>
                <a:gd name="T31" fmla="*/ 0 h 2063"/>
                <a:gd name="T32" fmla="*/ 0 w 1555"/>
                <a:gd name="T33" fmla="*/ 0 h 2063"/>
                <a:gd name="T34" fmla="*/ 0 w 1555"/>
                <a:gd name="T35" fmla="*/ 0 h 2063"/>
                <a:gd name="T36" fmla="*/ 0 w 1555"/>
                <a:gd name="T37" fmla="*/ 0 h 2063"/>
                <a:gd name="T38" fmla="*/ 0 w 1555"/>
                <a:gd name="T39" fmla="*/ 0 h 2063"/>
                <a:gd name="T40" fmla="*/ 0 w 1555"/>
                <a:gd name="T41" fmla="*/ 0 h 2063"/>
                <a:gd name="T42" fmla="*/ 0 w 1555"/>
                <a:gd name="T43" fmla="*/ 0 h 2063"/>
                <a:gd name="T44" fmla="*/ 0 w 1555"/>
                <a:gd name="T45" fmla="*/ 0 h 2063"/>
                <a:gd name="T46" fmla="*/ 0 w 1555"/>
                <a:gd name="T47" fmla="*/ 0 h 2063"/>
                <a:gd name="T48" fmla="*/ 0 w 1555"/>
                <a:gd name="T49" fmla="*/ 0 h 2063"/>
                <a:gd name="T50" fmla="*/ 0 w 1555"/>
                <a:gd name="T51" fmla="*/ 0 h 2063"/>
                <a:gd name="T52" fmla="*/ 0 w 1555"/>
                <a:gd name="T53" fmla="*/ 0 h 2063"/>
                <a:gd name="T54" fmla="*/ 0 w 1555"/>
                <a:gd name="T55" fmla="*/ 0 h 2063"/>
                <a:gd name="T56" fmla="*/ 0 w 1555"/>
                <a:gd name="T57" fmla="*/ 0 h 2063"/>
                <a:gd name="T58" fmla="*/ 0 w 1555"/>
                <a:gd name="T59" fmla="*/ 0 h 2063"/>
                <a:gd name="T60" fmla="*/ 0 w 1555"/>
                <a:gd name="T61" fmla="*/ 0 h 2063"/>
                <a:gd name="T62" fmla="*/ 0 w 1555"/>
                <a:gd name="T63" fmla="*/ 0 h 2063"/>
                <a:gd name="T64" fmla="*/ 0 w 1555"/>
                <a:gd name="T65" fmla="*/ 0 h 2063"/>
                <a:gd name="T66" fmla="*/ 0 w 1555"/>
                <a:gd name="T67" fmla="*/ 0 h 2063"/>
                <a:gd name="T68" fmla="*/ 0 w 1555"/>
                <a:gd name="T69" fmla="*/ 0 h 2063"/>
                <a:gd name="T70" fmla="*/ 0 w 1555"/>
                <a:gd name="T71" fmla="*/ 0 h 2063"/>
                <a:gd name="T72" fmla="*/ 0 w 1555"/>
                <a:gd name="T73" fmla="*/ 0 h 2063"/>
                <a:gd name="T74" fmla="*/ 0 w 1555"/>
                <a:gd name="T75" fmla="*/ 0 h 2063"/>
                <a:gd name="T76" fmla="*/ 0 w 1555"/>
                <a:gd name="T77" fmla="*/ 0 h 2063"/>
                <a:gd name="T78" fmla="*/ 0 w 1555"/>
                <a:gd name="T79" fmla="*/ 0 h 2063"/>
                <a:gd name="T80" fmla="*/ 0 w 1555"/>
                <a:gd name="T81" fmla="*/ 0 h 206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55" h="2063">
                  <a:moveTo>
                    <a:pt x="0" y="1413"/>
                  </a:moveTo>
                  <a:lnTo>
                    <a:pt x="0" y="0"/>
                  </a:lnTo>
                  <a:lnTo>
                    <a:pt x="397" y="0"/>
                  </a:lnTo>
                  <a:lnTo>
                    <a:pt x="397" y="1384"/>
                  </a:lnTo>
                  <a:lnTo>
                    <a:pt x="397" y="1441"/>
                  </a:lnTo>
                  <a:lnTo>
                    <a:pt x="424" y="1498"/>
                  </a:lnTo>
                  <a:lnTo>
                    <a:pt x="453" y="1555"/>
                  </a:lnTo>
                  <a:lnTo>
                    <a:pt x="482" y="1582"/>
                  </a:lnTo>
                  <a:lnTo>
                    <a:pt x="538" y="1639"/>
                  </a:lnTo>
                  <a:lnTo>
                    <a:pt x="595" y="1668"/>
                  </a:lnTo>
                  <a:lnTo>
                    <a:pt x="679" y="1668"/>
                  </a:lnTo>
                  <a:lnTo>
                    <a:pt x="736" y="1695"/>
                  </a:lnTo>
                  <a:lnTo>
                    <a:pt x="793" y="1695"/>
                  </a:lnTo>
                  <a:lnTo>
                    <a:pt x="877" y="1668"/>
                  </a:lnTo>
                  <a:lnTo>
                    <a:pt x="933" y="1668"/>
                  </a:lnTo>
                  <a:lnTo>
                    <a:pt x="990" y="1639"/>
                  </a:lnTo>
                  <a:lnTo>
                    <a:pt x="1047" y="1582"/>
                  </a:lnTo>
                  <a:lnTo>
                    <a:pt x="1104" y="1555"/>
                  </a:lnTo>
                  <a:lnTo>
                    <a:pt x="1131" y="1498"/>
                  </a:lnTo>
                  <a:lnTo>
                    <a:pt x="1131" y="1384"/>
                  </a:lnTo>
                  <a:lnTo>
                    <a:pt x="1131" y="0"/>
                  </a:lnTo>
                  <a:lnTo>
                    <a:pt x="1555" y="0"/>
                  </a:lnTo>
                  <a:lnTo>
                    <a:pt x="1555" y="1384"/>
                  </a:lnTo>
                  <a:lnTo>
                    <a:pt x="1555" y="1469"/>
                  </a:lnTo>
                  <a:lnTo>
                    <a:pt x="1528" y="1611"/>
                  </a:lnTo>
                  <a:lnTo>
                    <a:pt x="1471" y="1724"/>
                  </a:lnTo>
                  <a:lnTo>
                    <a:pt x="1386" y="1837"/>
                  </a:lnTo>
                  <a:lnTo>
                    <a:pt x="1301" y="1922"/>
                  </a:lnTo>
                  <a:lnTo>
                    <a:pt x="1160" y="1978"/>
                  </a:lnTo>
                  <a:lnTo>
                    <a:pt x="1047" y="2006"/>
                  </a:lnTo>
                  <a:lnTo>
                    <a:pt x="906" y="2035"/>
                  </a:lnTo>
                  <a:lnTo>
                    <a:pt x="736" y="2063"/>
                  </a:lnTo>
                  <a:lnTo>
                    <a:pt x="595" y="2035"/>
                  </a:lnTo>
                  <a:lnTo>
                    <a:pt x="453" y="2006"/>
                  </a:lnTo>
                  <a:lnTo>
                    <a:pt x="340" y="1950"/>
                  </a:lnTo>
                  <a:lnTo>
                    <a:pt x="227" y="1866"/>
                  </a:lnTo>
                  <a:lnTo>
                    <a:pt x="113" y="1752"/>
                  </a:lnTo>
                  <a:lnTo>
                    <a:pt x="57" y="1639"/>
                  </a:ln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3" name="Freeform 110"/>
            <p:cNvSpPr>
              <a:spLocks/>
            </p:cNvSpPr>
            <p:nvPr/>
          </p:nvSpPr>
          <p:spPr bwMode="auto">
            <a:xfrm>
              <a:off x="4020" y="1931"/>
              <a:ext cx="50" cy="82"/>
            </a:xfrm>
            <a:custGeom>
              <a:avLst/>
              <a:gdLst>
                <a:gd name="T0" fmla="*/ 0 w 451"/>
                <a:gd name="T1" fmla="*/ 0 h 735"/>
                <a:gd name="T2" fmla="*/ 0 w 451"/>
                <a:gd name="T3" fmla="*/ 0 h 735"/>
                <a:gd name="T4" fmla="*/ 0 w 451"/>
                <a:gd name="T5" fmla="*/ 0 h 735"/>
                <a:gd name="T6" fmla="*/ 0 w 451"/>
                <a:gd name="T7" fmla="*/ 0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1" h="735">
                  <a:moveTo>
                    <a:pt x="226" y="0"/>
                  </a:moveTo>
                  <a:lnTo>
                    <a:pt x="0" y="735"/>
                  </a:lnTo>
                  <a:lnTo>
                    <a:pt x="451" y="73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4" name="Freeform 111"/>
            <p:cNvSpPr>
              <a:spLocks/>
            </p:cNvSpPr>
            <p:nvPr/>
          </p:nvSpPr>
          <p:spPr bwMode="auto">
            <a:xfrm>
              <a:off x="3788" y="1915"/>
              <a:ext cx="88" cy="57"/>
            </a:xfrm>
            <a:custGeom>
              <a:avLst/>
              <a:gdLst>
                <a:gd name="T0" fmla="*/ 0 w 792"/>
                <a:gd name="T1" fmla="*/ 0 h 509"/>
                <a:gd name="T2" fmla="*/ 0 w 792"/>
                <a:gd name="T3" fmla="*/ 0 h 509"/>
                <a:gd name="T4" fmla="*/ 0 w 792"/>
                <a:gd name="T5" fmla="*/ 0 h 509"/>
                <a:gd name="T6" fmla="*/ 0 w 792"/>
                <a:gd name="T7" fmla="*/ 0 h 509"/>
                <a:gd name="T8" fmla="*/ 0 w 792"/>
                <a:gd name="T9" fmla="*/ 0 h 509"/>
                <a:gd name="T10" fmla="*/ 0 w 792"/>
                <a:gd name="T11" fmla="*/ 0 h 509"/>
                <a:gd name="T12" fmla="*/ 0 w 792"/>
                <a:gd name="T13" fmla="*/ 0 h 509"/>
                <a:gd name="T14" fmla="*/ 0 w 792"/>
                <a:gd name="T15" fmla="*/ 0 h 509"/>
                <a:gd name="T16" fmla="*/ 0 w 792"/>
                <a:gd name="T17" fmla="*/ 0 h 509"/>
                <a:gd name="T18" fmla="*/ 0 w 792"/>
                <a:gd name="T19" fmla="*/ 0 h 509"/>
                <a:gd name="T20" fmla="*/ 0 w 792"/>
                <a:gd name="T21" fmla="*/ 0 h 509"/>
                <a:gd name="T22" fmla="*/ 0 w 792"/>
                <a:gd name="T23" fmla="*/ 0 h 509"/>
                <a:gd name="T24" fmla="*/ 0 w 792"/>
                <a:gd name="T25" fmla="*/ 0 h 509"/>
                <a:gd name="T26" fmla="*/ 0 w 792"/>
                <a:gd name="T27" fmla="*/ 0 h 509"/>
                <a:gd name="T28" fmla="*/ 0 w 792"/>
                <a:gd name="T29" fmla="*/ 0 h 509"/>
                <a:gd name="T30" fmla="*/ 0 w 792"/>
                <a:gd name="T31" fmla="*/ 0 h 509"/>
                <a:gd name="T32" fmla="*/ 0 w 792"/>
                <a:gd name="T33" fmla="*/ 0 h 509"/>
                <a:gd name="T34" fmla="*/ 0 w 792"/>
                <a:gd name="T35" fmla="*/ 0 h 509"/>
                <a:gd name="T36" fmla="*/ 0 w 792"/>
                <a:gd name="T37" fmla="*/ 0 h 509"/>
                <a:gd name="T38" fmla="*/ 0 w 792"/>
                <a:gd name="T39" fmla="*/ 0 h 509"/>
                <a:gd name="T40" fmla="*/ 0 w 792"/>
                <a:gd name="T41" fmla="*/ 0 h 5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92" h="509">
                  <a:moveTo>
                    <a:pt x="0" y="509"/>
                  </a:moveTo>
                  <a:lnTo>
                    <a:pt x="509" y="509"/>
                  </a:lnTo>
                  <a:lnTo>
                    <a:pt x="537" y="509"/>
                  </a:lnTo>
                  <a:lnTo>
                    <a:pt x="595" y="509"/>
                  </a:lnTo>
                  <a:lnTo>
                    <a:pt x="622" y="480"/>
                  </a:lnTo>
                  <a:lnTo>
                    <a:pt x="679" y="453"/>
                  </a:lnTo>
                  <a:lnTo>
                    <a:pt x="707" y="424"/>
                  </a:lnTo>
                  <a:lnTo>
                    <a:pt x="735" y="396"/>
                  </a:lnTo>
                  <a:lnTo>
                    <a:pt x="764" y="340"/>
                  </a:lnTo>
                  <a:lnTo>
                    <a:pt x="764" y="283"/>
                  </a:lnTo>
                  <a:lnTo>
                    <a:pt x="792" y="255"/>
                  </a:lnTo>
                  <a:lnTo>
                    <a:pt x="792" y="198"/>
                  </a:lnTo>
                  <a:lnTo>
                    <a:pt x="764" y="169"/>
                  </a:lnTo>
                  <a:lnTo>
                    <a:pt x="764" y="113"/>
                  </a:lnTo>
                  <a:lnTo>
                    <a:pt x="735" y="85"/>
                  </a:lnTo>
                  <a:lnTo>
                    <a:pt x="707" y="57"/>
                  </a:lnTo>
                  <a:lnTo>
                    <a:pt x="651" y="29"/>
                  </a:lnTo>
                  <a:lnTo>
                    <a:pt x="566" y="0"/>
                  </a:lnTo>
                  <a:lnTo>
                    <a:pt x="0" y="0"/>
                  </a:lnTo>
                  <a:lnTo>
                    <a:pt x="0" y="50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5" name="Freeform 112"/>
            <p:cNvSpPr>
              <a:spLocks/>
            </p:cNvSpPr>
            <p:nvPr/>
          </p:nvSpPr>
          <p:spPr bwMode="auto">
            <a:xfrm>
              <a:off x="3571" y="1915"/>
              <a:ext cx="91" cy="142"/>
            </a:xfrm>
            <a:custGeom>
              <a:avLst/>
              <a:gdLst>
                <a:gd name="T0" fmla="*/ 0 w 820"/>
                <a:gd name="T1" fmla="*/ 0 h 1273"/>
                <a:gd name="T2" fmla="*/ 0 w 820"/>
                <a:gd name="T3" fmla="*/ 0 h 1273"/>
                <a:gd name="T4" fmla="*/ 0 w 820"/>
                <a:gd name="T5" fmla="*/ 0 h 1273"/>
                <a:gd name="T6" fmla="*/ 0 w 820"/>
                <a:gd name="T7" fmla="*/ 0 h 1273"/>
                <a:gd name="T8" fmla="*/ 0 w 820"/>
                <a:gd name="T9" fmla="*/ 0 h 1273"/>
                <a:gd name="T10" fmla="*/ 0 w 820"/>
                <a:gd name="T11" fmla="*/ 0 h 1273"/>
                <a:gd name="T12" fmla="*/ 0 w 820"/>
                <a:gd name="T13" fmla="*/ 0 h 1273"/>
                <a:gd name="T14" fmla="*/ 0 w 820"/>
                <a:gd name="T15" fmla="*/ 0 h 1273"/>
                <a:gd name="T16" fmla="*/ 0 w 820"/>
                <a:gd name="T17" fmla="*/ 0 h 1273"/>
                <a:gd name="T18" fmla="*/ 0 w 820"/>
                <a:gd name="T19" fmla="*/ 0 h 1273"/>
                <a:gd name="T20" fmla="*/ 0 w 820"/>
                <a:gd name="T21" fmla="*/ 0 h 1273"/>
                <a:gd name="T22" fmla="*/ 0 w 820"/>
                <a:gd name="T23" fmla="*/ 0 h 1273"/>
                <a:gd name="T24" fmla="*/ 0 w 820"/>
                <a:gd name="T25" fmla="*/ 0 h 1273"/>
                <a:gd name="T26" fmla="*/ 0 w 820"/>
                <a:gd name="T27" fmla="*/ 0 h 1273"/>
                <a:gd name="T28" fmla="*/ 0 w 820"/>
                <a:gd name="T29" fmla="*/ 0 h 1273"/>
                <a:gd name="T30" fmla="*/ 0 w 820"/>
                <a:gd name="T31" fmla="*/ 0 h 1273"/>
                <a:gd name="T32" fmla="*/ 0 w 820"/>
                <a:gd name="T33" fmla="*/ 0 h 1273"/>
                <a:gd name="T34" fmla="*/ 0 w 820"/>
                <a:gd name="T35" fmla="*/ 0 h 1273"/>
                <a:gd name="T36" fmla="*/ 0 w 820"/>
                <a:gd name="T37" fmla="*/ 0 h 1273"/>
                <a:gd name="T38" fmla="*/ 0 w 820"/>
                <a:gd name="T39" fmla="*/ 0 h 1273"/>
                <a:gd name="T40" fmla="*/ 0 w 820"/>
                <a:gd name="T41" fmla="*/ 0 h 12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20" h="1273">
                  <a:moveTo>
                    <a:pt x="0" y="1273"/>
                  </a:moveTo>
                  <a:lnTo>
                    <a:pt x="397" y="1273"/>
                  </a:lnTo>
                  <a:lnTo>
                    <a:pt x="453" y="1273"/>
                  </a:lnTo>
                  <a:lnTo>
                    <a:pt x="538" y="1244"/>
                  </a:lnTo>
                  <a:lnTo>
                    <a:pt x="622" y="1188"/>
                  </a:lnTo>
                  <a:lnTo>
                    <a:pt x="679" y="1131"/>
                  </a:lnTo>
                  <a:lnTo>
                    <a:pt x="735" y="1046"/>
                  </a:lnTo>
                  <a:lnTo>
                    <a:pt x="764" y="933"/>
                  </a:lnTo>
                  <a:lnTo>
                    <a:pt x="792" y="820"/>
                  </a:lnTo>
                  <a:lnTo>
                    <a:pt x="820" y="707"/>
                  </a:lnTo>
                  <a:lnTo>
                    <a:pt x="820" y="594"/>
                  </a:lnTo>
                  <a:lnTo>
                    <a:pt x="792" y="480"/>
                  </a:lnTo>
                  <a:lnTo>
                    <a:pt x="764" y="368"/>
                  </a:lnTo>
                  <a:lnTo>
                    <a:pt x="735" y="255"/>
                  </a:lnTo>
                  <a:lnTo>
                    <a:pt x="679" y="169"/>
                  </a:lnTo>
                  <a:lnTo>
                    <a:pt x="595" y="85"/>
                  </a:lnTo>
                  <a:lnTo>
                    <a:pt x="538" y="57"/>
                  </a:lnTo>
                  <a:lnTo>
                    <a:pt x="368" y="0"/>
                  </a:lnTo>
                  <a:lnTo>
                    <a:pt x="0" y="0"/>
                  </a:lnTo>
                  <a:lnTo>
                    <a:pt x="0" y="127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6" name="Freeform 113"/>
            <p:cNvSpPr>
              <a:spLocks/>
            </p:cNvSpPr>
            <p:nvPr/>
          </p:nvSpPr>
          <p:spPr bwMode="auto">
            <a:xfrm>
              <a:off x="3159" y="1931"/>
              <a:ext cx="54" cy="82"/>
            </a:xfrm>
            <a:custGeom>
              <a:avLst/>
              <a:gdLst>
                <a:gd name="T0" fmla="*/ 0 w 481"/>
                <a:gd name="T1" fmla="*/ 0 h 735"/>
                <a:gd name="T2" fmla="*/ 0 w 481"/>
                <a:gd name="T3" fmla="*/ 0 h 735"/>
                <a:gd name="T4" fmla="*/ 0 w 481"/>
                <a:gd name="T5" fmla="*/ 0 h 735"/>
                <a:gd name="T6" fmla="*/ 0 w 481"/>
                <a:gd name="T7" fmla="*/ 0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735">
                  <a:moveTo>
                    <a:pt x="226" y="0"/>
                  </a:moveTo>
                  <a:lnTo>
                    <a:pt x="0" y="735"/>
                  </a:lnTo>
                  <a:lnTo>
                    <a:pt x="481" y="735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179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179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593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361" y="0"/>
            <a:ext cx="9169400" cy="1249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8DA7C72-07A8-4C7E-9699-59F560439128}" type="slidenum">
              <a:rPr lang="en-US" smtClean="0"/>
              <a:pPr eaLnBrk="1" hangingPunct="1"/>
              <a:t>156</a:t>
            </a:fld>
            <a:endParaRPr lang="en-US" smtClean="0"/>
          </a:p>
        </p:txBody>
      </p:sp>
      <p:sp>
        <p:nvSpPr>
          <p:cNvPr id="16282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7363" y="1342308"/>
            <a:ext cx="7543800" cy="4132263"/>
          </a:xfrm>
        </p:spPr>
        <p:txBody>
          <a:bodyPr/>
          <a:lstStyle/>
          <a:p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 resident starts to fall, ease to the floor by: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grasping gait belt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resting buttocks against nurse aide’s leg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sliding down aide’s leg to floor</a:t>
            </a:r>
          </a:p>
        </p:txBody>
      </p:sp>
      <p:sp>
        <p:nvSpPr>
          <p:cNvPr id="162821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2822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6041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49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E583478-B8FA-4B83-A5C5-F6C66899E520}" type="slidenum">
              <a:rPr lang="en-US" smtClean="0"/>
              <a:pPr eaLnBrk="1" hangingPunct="1"/>
              <a:t>157</a:t>
            </a:fld>
            <a:endParaRPr lang="en-US" smtClean="0"/>
          </a:p>
        </p:txBody>
      </p:sp>
      <p:sp>
        <p:nvSpPr>
          <p:cNvPr id="1638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47368" y="1630465"/>
            <a:ext cx="7908925" cy="4667250"/>
          </a:xfrm>
        </p:spPr>
        <p:txBody>
          <a:bodyPr/>
          <a:lstStyle/>
          <a:p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prepared to assist, but allow the resident to do as much as possible</a:t>
            </a:r>
          </a:p>
          <a:p>
            <a:r>
              <a:rPr lang="en-US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considerations:</a:t>
            </a:r>
          </a:p>
          <a:p>
            <a:pPr lvl="1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gait belt</a:t>
            </a:r>
          </a:p>
          <a:p>
            <a:pPr lvl="1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get assistance if needed</a:t>
            </a:r>
          </a:p>
          <a:p>
            <a:pPr lvl="1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allow adequate time for walking so resident does not feel rushed</a:t>
            </a:r>
          </a:p>
        </p:txBody>
      </p:sp>
      <p:sp>
        <p:nvSpPr>
          <p:cNvPr id="16384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384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6144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49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158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4.02D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DANGLE, STAND, WALK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26358417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159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4.02E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TRANSFER BED TO WHEELCHAIR </a:t>
            </a:r>
            <a:r>
              <a:rPr lang="en-US" sz="2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(CHAIR)</a:t>
            </a:r>
            <a:endParaRPr lang="en-US" sz="2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1859239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160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4.02F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TRANSFER BED TO STRETCHER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3814824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992313"/>
            <a:ext cx="9144000" cy="2760662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Restorative/Rehabilitative Care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CAST CARE</a:t>
            </a:r>
            <a:endParaRPr lang="en-US" sz="4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7939" name="Date Placeholder 4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7940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6794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382A0F9-A304-4786-9EAA-D2215F32497B}" type="slidenum">
              <a:rPr lang="en-US" smtClean="0"/>
              <a:pPr eaLnBrk="1" hangingPunct="1"/>
              <a:t>161</a:t>
            </a:fld>
            <a:endParaRPr 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6DD00A6D-5EB3-4FBA-97D2-ED9FDFA49B47}" type="slidenum">
              <a:rPr lang="en-US" smtClean="0"/>
              <a:pPr eaLnBrk="1" hangingPunct="1"/>
              <a:t>162</a:t>
            </a:fld>
            <a:endParaRPr lang="en-US" smtClean="0"/>
          </a:p>
        </p:txBody>
      </p:sp>
      <p:sp>
        <p:nvSpPr>
          <p:cNvPr id="16896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03438"/>
            <a:ext cx="6024563" cy="3916362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Cast used to immobilize body part, providing time for part to heal</a:t>
            </a:r>
          </a:p>
        </p:txBody>
      </p:sp>
      <p:grpSp>
        <p:nvGrpSpPr>
          <p:cNvPr id="168965" name="Group 94"/>
          <p:cNvGrpSpPr>
            <a:grpSpLocks/>
          </p:cNvGrpSpPr>
          <p:nvPr/>
        </p:nvGrpSpPr>
        <p:grpSpPr bwMode="auto">
          <a:xfrm>
            <a:off x="6305550" y="1911350"/>
            <a:ext cx="2046288" cy="2681288"/>
            <a:chOff x="4212" y="1617"/>
            <a:chExt cx="1289" cy="1689"/>
          </a:xfrm>
        </p:grpSpPr>
        <p:sp>
          <p:nvSpPr>
            <p:cNvPr id="168968" name="AutoShape 95"/>
            <p:cNvSpPr>
              <a:spLocks noChangeAspect="1" noChangeArrowheads="1" noTextEdit="1"/>
            </p:cNvSpPr>
            <p:nvPr/>
          </p:nvSpPr>
          <p:spPr bwMode="auto">
            <a:xfrm>
              <a:off x="4212" y="1617"/>
              <a:ext cx="1289" cy="16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9" name="Freeform 96"/>
            <p:cNvSpPr>
              <a:spLocks/>
            </p:cNvSpPr>
            <p:nvPr/>
          </p:nvSpPr>
          <p:spPr bwMode="auto">
            <a:xfrm>
              <a:off x="4890" y="2941"/>
              <a:ext cx="372" cy="335"/>
            </a:xfrm>
            <a:custGeom>
              <a:avLst/>
              <a:gdLst>
                <a:gd name="T0" fmla="*/ 1 w 743"/>
                <a:gd name="T1" fmla="*/ 0 h 671"/>
                <a:gd name="T2" fmla="*/ 1 w 743"/>
                <a:gd name="T3" fmla="*/ 0 h 671"/>
                <a:gd name="T4" fmla="*/ 1 w 743"/>
                <a:gd name="T5" fmla="*/ 0 h 671"/>
                <a:gd name="T6" fmla="*/ 1 w 743"/>
                <a:gd name="T7" fmla="*/ 0 h 671"/>
                <a:gd name="T8" fmla="*/ 1 w 743"/>
                <a:gd name="T9" fmla="*/ 0 h 671"/>
                <a:gd name="T10" fmla="*/ 1 w 743"/>
                <a:gd name="T11" fmla="*/ 1 h 671"/>
                <a:gd name="T12" fmla="*/ 1 w 743"/>
                <a:gd name="T13" fmla="*/ 1 h 671"/>
                <a:gd name="T14" fmla="*/ 0 w 743"/>
                <a:gd name="T15" fmla="*/ 1 h 671"/>
                <a:gd name="T16" fmla="*/ 1 w 743"/>
                <a:gd name="T17" fmla="*/ 1 h 671"/>
                <a:gd name="T18" fmla="*/ 1 w 743"/>
                <a:gd name="T19" fmla="*/ 1 h 671"/>
                <a:gd name="T20" fmla="*/ 1 w 743"/>
                <a:gd name="T21" fmla="*/ 1 h 671"/>
                <a:gd name="T22" fmla="*/ 1 w 743"/>
                <a:gd name="T23" fmla="*/ 2 h 671"/>
                <a:gd name="T24" fmla="*/ 1 w 743"/>
                <a:gd name="T25" fmla="*/ 2 h 671"/>
                <a:gd name="T26" fmla="*/ 1 w 743"/>
                <a:gd name="T27" fmla="*/ 2 h 671"/>
                <a:gd name="T28" fmla="*/ 1 w 743"/>
                <a:gd name="T29" fmla="*/ 2 h 671"/>
                <a:gd name="T30" fmla="*/ 1 w 743"/>
                <a:gd name="T31" fmla="*/ 2 h 671"/>
                <a:gd name="T32" fmla="*/ 2 w 743"/>
                <a:gd name="T33" fmla="*/ 2 h 671"/>
                <a:gd name="T34" fmla="*/ 2 w 743"/>
                <a:gd name="T35" fmla="*/ 2 h 671"/>
                <a:gd name="T36" fmla="*/ 2 w 743"/>
                <a:gd name="T37" fmla="*/ 2 h 671"/>
                <a:gd name="T38" fmla="*/ 2 w 743"/>
                <a:gd name="T39" fmla="*/ 2 h 671"/>
                <a:gd name="T40" fmla="*/ 2 w 743"/>
                <a:gd name="T41" fmla="*/ 2 h 671"/>
                <a:gd name="T42" fmla="*/ 2 w 743"/>
                <a:gd name="T43" fmla="*/ 2 h 671"/>
                <a:gd name="T44" fmla="*/ 3 w 743"/>
                <a:gd name="T45" fmla="*/ 2 h 671"/>
                <a:gd name="T46" fmla="*/ 3 w 743"/>
                <a:gd name="T47" fmla="*/ 2 h 671"/>
                <a:gd name="T48" fmla="*/ 3 w 743"/>
                <a:gd name="T49" fmla="*/ 2 h 671"/>
                <a:gd name="T50" fmla="*/ 3 w 743"/>
                <a:gd name="T51" fmla="*/ 2 h 671"/>
                <a:gd name="T52" fmla="*/ 3 w 743"/>
                <a:gd name="T53" fmla="*/ 2 h 671"/>
                <a:gd name="T54" fmla="*/ 3 w 743"/>
                <a:gd name="T55" fmla="*/ 2 h 671"/>
                <a:gd name="T56" fmla="*/ 3 w 743"/>
                <a:gd name="T57" fmla="*/ 2 h 671"/>
                <a:gd name="T58" fmla="*/ 3 w 743"/>
                <a:gd name="T59" fmla="*/ 2 h 671"/>
                <a:gd name="T60" fmla="*/ 3 w 743"/>
                <a:gd name="T61" fmla="*/ 2 h 671"/>
                <a:gd name="T62" fmla="*/ 3 w 743"/>
                <a:gd name="T63" fmla="*/ 1 h 671"/>
                <a:gd name="T64" fmla="*/ 3 w 743"/>
                <a:gd name="T65" fmla="*/ 1 h 671"/>
                <a:gd name="T66" fmla="*/ 3 w 743"/>
                <a:gd name="T67" fmla="*/ 1 h 671"/>
                <a:gd name="T68" fmla="*/ 3 w 743"/>
                <a:gd name="T69" fmla="*/ 1 h 671"/>
                <a:gd name="T70" fmla="*/ 3 w 743"/>
                <a:gd name="T71" fmla="*/ 0 h 671"/>
                <a:gd name="T72" fmla="*/ 3 w 743"/>
                <a:gd name="T73" fmla="*/ 0 h 671"/>
                <a:gd name="T74" fmla="*/ 3 w 743"/>
                <a:gd name="T75" fmla="*/ 0 h 671"/>
                <a:gd name="T76" fmla="*/ 3 w 743"/>
                <a:gd name="T77" fmla="*/ 0 h 671"/>
                <a:gd name="T78" fmla="*/ 2 w 743"/>
                <a:gd name="T79" fmla="*/ 0 h 671"/>
                <a:gd name="T80" fmla="*/ 2 w 743"/>
                <a:gd name="T81" fmla="*/ 0 h 671"/>
                <a:gd name="T82" fmla="*/ 2 w 743"/>
                <a:gd name="T83" fmla="*/ 0 h 671"/>
                <a:gd name="T84" fmla="*/ 2 w 743"/>
                <a:gd name="T85" fmla="*/ 0 h 671"/>
                <a:gd name="T86" fmla="*/ 2 w 743"/>
                <a:gd name="T87" fmla="*/ 0 h 671"/>
                <a:gd name="T88" fmla="*/ 2 w 743"/>
                <a:gd name="T89" fmla="*/ 0 h 671"/>
                <a:gd name="T90" fmla="*/ 1 w 743"/>
                <a:gd name="T91" fmla="*/ 0 h 671"/>
                <a:gd name="T92" fmla="*/ 1 w 743"/>
                <a:gd name="T93" fmla="*/ 0 h 671"/>
                <a:gd name="T94" fmla="*/ 1 w 743"/>
                <a:gd name="T95" fmla="*/ 0 h 671"/>
                <a:gd name="T96" fmla="*/ 1 w 743"/>
                <a:gd name="T97" fmla="*/ 0 h 6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43" h="671">
                  <a:moveTo>
                    <a:pt x="140" y="51"/>
                  </a:moveTo>
                  <a:lnTo>
                    <a:pt x="131" y="65"/>
                  </a:lnTo>
                  <a:lnTo>
                    <a:pt x="111" y="103"/>
                  </a:lnTo>
                  <a:lnTo>
                    <a:pt x="82" y="159"/>
                  </a:lnTo>
                  <a:lnTo>
                    <a:pt x="52" y="227"/>
                  </a:lnTo>
                  <a:lnTo>
                    <a:pt x="25" y="298"/>
                  </a:lnTo>
                  <a:lnTo>
                    <a:pt x="6" y="367"/>
                  </a:lnTo>
                  <a:lnTo>
                    <a:pt x="0" y="428"/>
                  </a:lnTo>
                  <a:lnTo>
                    <a:pt x="13" y="473"/>
                  </a:lnTo>
                  <a:lnTo>
                    <a:pt x="28" y="492"/>
                  </a:lnTo>
                  <a:lnTo>
                    <a:pt x="50" y="509"/>
                  </a:lnTo>
                  <a:lnTo>
                    <a:pt x="77" y="527"/>
                  </a:lnTo>
                  <a:lnTo>
                    <a:pt x="109" y="544"/>
                  </a:lnTo>
                  <a:lnTo>
                    <a:pt x="145" y="563"/>
                  </a:lnTo>
                  <a:lnTo>
                    <a:pt x="184" y="578"/>
                  </a:lnTo>
                  <a:lnTo>
                    <a:pt x="226" y="595"/>
                  </a:lnTo>
                  <a:lnTo>
                    <a:pt x="270" y="610"/>
                  </a:lnTo>
                  <a:lnTo>
                    <a:pt x="314" y="624"/>
                  </a:lnTo>
                  <a:lnTo>
                    <a:pt x="359" y="635"/>
                  </a:lnTo>
                  <a:lnTo>
                    <a:pt x="403" y="646"/>
                  </a:lnTo>
                  <a:lnTo>
                    <a:pt x="447" y="656"/>
                  </a:lnTo>
                  <a:lnTo>
                    <a:pt x="488" y="662"/>
                  </a:lnTo>
                  <a:lnTo>
                    <a:pt x="527" y="668"/>
                  </a:lnTo>
                  <a:lnTo>
                    <a:pt x="562" y="671"/>
                  </a:lnTo>
                  <a:lnTo>
                    <a:pt x="593" y="671"/>
                  </a:lnTo>
                  <a:lnTo>
                    <a:pt x="645" y="666"/>
                  </a:lnTo>
                  <a:lnTo>
                    <a:pt x="685" y="652"/>
                  </a:lnTo>
                  <a:lnTo>
                    <a:pt x="716" y="632"/>
                  </a:lnTo>
                  <a:lnTo>
                    <a:pt x="736" y="602"/>
                  </a:lnTo>
                  <a:lnTo>
                    <a:pt x="743" y="563"/>
                  </a:lnTo>
                  <a:lnTo>
                    <a:pt x="740" y="514"/>
                  </a:lnTo>
                  <a:lnTo>
                    <a:pt x="726" y="451"/>
                  </a:lnTo>
                  <a:lnTo>
                    <a:pt x="701" y="377"/>
                  </a:lnTo>
                  <a:lnTo>
                    <a:pt x="682" y="336"/>
                  </a:lnTo>
                  <a:lnTo>
                    <a:pt x="657" y="294"/>
                  </a:lnTo>
                  <a:lnTo>
                    <a:pt x="628" y="252"/>
                  </a:lnTo>
                  <a:lnTo>
                    <a:pt x="594" y="211"/>
                  </a:lnTo>
                  <a:lnTo>
                    <a:pt x="557" y="173"/>
                  </a:lnTo>
                  <a:lnTo>
                    <a:pt x="517" y="135"/>
                  </a:lnTo>
                  <a:lnTo>
                    <a:pt x="476" y="102"/>
                  </a:lnTo>
                  <a:lnTo>
                    <a:pt x="432" y="71"/>
                  </a:lnTo>
                  <a:lnTo>
                    <a:pt x="388" y="44"/>
                  </a:lnTo>
                  <a:lnTo>
                    <a:pt x="346" y="24"/>
                  </a:lnTo>
                  <a:lnTo>
                    <a:pt x="304" y="10"/>
                  </a:lnTo>
                  <a:lnTo>
                    <a:pt x="265" y="2"/>
                  </a:lnTo>
                  <a:lnTo>
                    <a:pt x="228" y="0"/>
                  </a:lnTo>
                  <a:lnTo>
                    <a:pt x="194" y="9"/>
                  </a:lnTo>
                  <a:lnTo>
                    <a:pt x="163" y="26"/>
                  </a:lnTo>
                  <a:lnTo>
                    <a:pt x="140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0" name="Freeform 97"/>
            <p:cNvSpPr>
              <a:spLocks/>
            </p:cNvSpPr>
            <p:nvPr/>
          </p:nvSpPr>
          <p:spPr bwMode="auto">
            <a:xfrm>
              <a:off x="4900" y="2950"/>
              <a:ext cx="355" cy="319"/>
            </a:xfrm>
            <a:custGeom>
              <a:avLst/>
              <a:gdLst>
                <a:gd name="T0" fmla="*/ 1 w 709"/>
                <a:gd name="T1" fmla="*/ 0 h 639"/>
                <a:gd name="T2" fmla="*/ 1 w 709"/>
                <a:gd name="T3" fmla="*/ 0 h 639"/>
                <a:gd name="T4" fmla="*/ 1 w 709"/>
                <a:gd name="T5" fmla="*/ 0 h 639"/>
                <a:gd name="T6" fmla="*/ 1 w 709"/>
                <a:gd name="T7" fmla="*/ 0 h 639"/>
                <a:gd name="T8" fmla="*/ 1 w 709"/>
                <a:gd name="T9" fmla="*/ 0 h 639"/>
                <a:gd name="T10" fmla="*/ 1 w 709"/>
                <a:gd name="T11" fmla="*/ 1 h 639"/>
                <a:gd name="T12" fmla="*/ 1 w 709"/>
                <a:gd name="T13" fmla="*/ 1 h 639"/>
                <a:gd name="T14" fmla="*/ 0 w 709"/>
                <a:gd name="T15" fmla="*/ 1 h 639"/>
                <a:gd name="T16" fmla="*/ 1 w 709"/>
                <a:gd name="T17" fmla="*/ 1 h 639"/>
                <a:gd name="T18" fmla="*/ 1 w 709"/>
                <a:gd name="T19" fmla="*/ 1 h 639"/>
                <a:gd name="T20" fmla="*/ 1 w 709"/>
                <a:gd name="T21" fmla="*/ 1 h 639"/>
                <a:gd name="T22" fmla="*/ 1 w 709"/>
                <a:gd name="T23" fmla="*/ 1 h 639"/>
                <a:gd name="T24" fmla="*/ 1 w 709"/>
                <a:gd name="T25" fmla="*/ 2 h 639"/>
                <a:gd name="T26" fmla="*/ 1 w 709"/>
                <a:gd name="T27" fmla="*/ 2 h 639"/>
                <a:gd name="T28" fmla="*/ 1 w 709"/>
                <a:gd name="T29" fmla="*/ 2 h 639"/>
                <a:gd name="T30" fmla="*/ 1 w 709"/>
                <a:gd name="T31" fmla="*/ 2 h 639"/>
                <a:gd name="T32" fmla="*/ 2 w 709"/>
                <a:gd name="T33" fmla="*/ 2 h 639"/>
                <a:gd name="T34" fmla="*/ 2 w 709"/>
                <a:gd name="T35" fmla="*/ 2 h 639"/>
                <a:gd name="T36" fmla="*/ 2 w 709"/>
                <a:gd name="T37" fmla="*/ 2 h 639"/>
                <a:gd name="T38" fmla="*/ 2 w 709"/>
                <a:gd name="T39" fmla="*/ 2 h 639"/>
                <a:gd name="T40" fmla="*/ 2 w 709"/>
                <a:gd name="T41" fmla="*/ 2 h 639"/>
                <a:gd name="T42" fmla="*/ 2 w 709"/>
                <a:gd name="T43" fmla="*/ 2 h 639"/>
                <a:gd name="T44" fmla="*/ 2 w 709"/>
                <a:gd name="T45" fmla="*/ 2 h 639"/>
                <a:gd name="T46" fmla="*/ 3 w 709"/>
                <a:gd name="T47" fmla="*/ 2 h 639"/>
                <a:gd name="T48" fmla="*/ 3 w 709"/>
                <a:gd name="T49" fmla="*/ 2 h 639"/>
                <a:gd name="T50" fmla="*/ 3 w 709"/>
                <a:gd name="T51" fmla="*/ 2 h 639"/>
                <a:gd name="T52" fmla="*/ 3 w 709"/>
                <a:gd name="T53" fmla="*/ 2 h 639"/>
                <a:gd name="T54" fmla="*/ 3 w 709"/>
                <a:gd name="T55" fmla="*/ 2 h 639"/>
                <a:gd name="T56" fmla="*/ 3 w 709"/>
                <a:gd name="T57" fmla="*/ 2 h 639"/>
                <a:gd name="T58" fmla="*/ 3 w 709"/>
                <a:gd name="T59" fmla="*/ 2 h 639"/>
                <a:gd name="T60" fmla="*/ 3 w 709"/>
                <a:gd name="T61" fmla="*/ 1 h 639"/>
                <a:gd name="T62" fmla="*/ 3 w 709"/>
                <a:gd name="T63" fmla="*/ 1 h 639"/>
                <a:gd name="T64" fmla="*/ 3 w 709"/>
                <a:gd name="T65" fmla="*/ 1 h 639"/>
                <a:gd name="T66" fmla="*/ 3 w 709"/>
                <a:gd name="T67" fmla="*/ 1 h 639"/>
                <a:gd name="T68" fmla="*/ 3 w 709"/>
                <a:gd name="T69" fmla="*/ 1 h 639"/>
                <a:gd name="T70" fmla="*/ 3 w 709"/>
                <a:gd name="T71" fmla="*/ 0 h 639"/>
                <a:gd name="T72" fmla="*/ 3 w 709"/>
                <a:gd name="T73" fmla="*/ 0 h 639"/>
                <a:gd name="T74" fmla="*/ 3 w 709"/>
                <a:gd name="T75" fmla="*/ 0 h 639"/>
                <a:gd name="T76" fmla="*/ 2 w 709"/>
                <a:gd name="T77" fmla="*/ 0 h 639"/>
                <a:gd name="T78" fmla="*/ 2 w 709"/>
                <a:gd name="T79" fmla="*/ 0 h 639"/>
                <a:gd name="T80" fmla="*/ 2 w 709"/>
                <a:gd name="T81" fmla="*/ 0 h 639"/>
                <a:gd name="T82" fmla="*/ 2 w 709"/>
                <a:gd name="T83" fmla="*/ 0 h 639"/>
                <a:gd name="T84" fmla="*/ 2 w 709"/>
                <a:gd name="T85" fmla="*/ 0 h 639"/>
                <a:gd name="T86" fmla="*/ 2 w 709"/>
                <a:gd name="T87" fmla="*/ 0 h 639"/>
                <a:gd name="T88" fmla="*/ 1 w 709"/>
                <a:gd name="T89" fmla="*/ 0 h 639"/>
                <a:gd name="T90" fmla="*/ 1 w 709"/>
                <a:gd name="T91" fmla="*/ 0 h 639"/>
                <a:gd name="T92" fmla="*/ 1 w 709"/>
                <a:gd name="T93" fmla="*/ 0 h 639"/>
                <a:gd name="T94" fmla="*/ 1 w 709"/>
                <a:gd name="T95" fmla="*/ 0 h 639"/>
                <a:gd name="T96" fmla="*/ 1 w 709"/>
                <a:gd name="T97" fmla="*/ 0 h 63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09" h="639">
                  <a:moveTo>
                    <a:pt x="133" y="48"/>
                  </a:moveTo>
                  <a:lnTo>
                    <a:pt x="125" y="61"/>
                  </a:lnTo>
                  <a:lnTo>
                    <a:pt x="106" y="98"/>
                  </a:lnTo>
                  <a:lnTo>
                    <a:pt x="79" y="151"/>
                  </a:lnTo>
                  <a:lnTo>
                    <a:pt x="51" y="215"/>
                  </a:lnTo>
                  <a:lnTo>
                    <a:pt x="23" y="282"/>
                  </a:lnTo>
                  <a:lnTo>
                    <a:pt x="5" y="348"/>
                  </a:lnTo>
                  <a:lnTo>
                    <a:pt x="0" y="406"/>
                  </a:lnTo>
                  <a:lnTo>
                    <a:pt x="12" y="450"/>
                  </a:lnTo>
                  <a:lnTo>
                    <a:pt x="27" y="466"/>
                  </a:lnTo>
                  <a:lnTo>
                    <a:pt x="47" y="483"/>
                  </a:lnTo>
                  <a:lnTo>
                    <a:pt x="72" y="502"/>
                  </a:lnTo>
                  <a:lnTo>
                    <a:pt x="103" y="519"/>
                  </a:lnTo>
                  <a:lnTo>
                    <a:pt x="138" y="536"/>
                  </a:lnTo>
                  <a:lnTo>
                    <a:pt x="176" y="551"/>
                  </a:lnTo>
                  <a:lnTo>
                    <a:pt x="214" y="566"/>
                  </a:lnTo>
                  <a:lnTo>
                    <a:pt x="257" y="581"/>
                  </a:lnTo>
                  <a:lnTo>
                    <a:pt x="299" y="595"/>
                  </a:lnTo>
                  <a:lnTo>
                    <a:pt x="341" y="607"/>
                  </a:lnTo>
                  <a:lnTo>
                    <a:pt x="385" y="617"/>
                  </a:lnTo>
                  <a:lnTo>
                    <a:pt x="426" y="625"/>
                  </a:lnTo>
                  <a:lnTo>
                    <a:pt x="466" y="632"/>
                  </a:lnTo>
                  <a:lnTo>
                    <a:pt x="502" y="637"/>
                  </a:lnTo>
                  <a:lnTo>
                    <a:pt x="535" y="639"/>
                  </a:lnTo>
                  <a:lnTo>
                    <a:pt x="566" y="639"/>
                  </a:lnTo>
                  <a:lnTo>
                    <a:pt x="616" y="634"/>
                  </a:lnTo>
                  <a:lnTo>
                    <a:pt x="655" y="622"/>
                  </a:lnTo>
                  <a:lnTo>
                    <a:pt x="684" y="602"/>
                  </a:lnTo>
                  <a:lnTo>
                    <a:pt x="703" y="575"/>
                  </a:lnTo>
                  <a:lnTo>
                    <a:pt x="709" y="537"/>
                  </a:lnTo>
                  <a:lnTo>
                    <a:pt x="708" y="488"/>
                  </a:lnTo>
                  <a:lnTo>
                    <a:pt x="692" y="429"/>
                  </a:lnTo>
                  <a:lnTo>
                    <a:pt x="669" y="358"/>
                  </a:lnTo>
                  <a:lnTo>
                    <a:pt x="650" y="319"/>
                  </a:lnTo>
                  <a:lnTo>
                    <a:pt x="628" y="279"/>
                  </a:lnTo>
                  <a:lnTo>
                    <a:pt x="600" y="238"/>
                  </a:lnTo>
                  <a:lnTo>
                    <a:pt x="567" y="200"/>
                  </a:lnTo>
                  <a:lnTo>
                    <a:pt x="532" y="162"/>
                  </a:lnTo>
                  <a:lnTo>
                    <a:pt x="493" y="127"/>
                  </a:lnTo>
                  <a:lnTo>
                    <a:pt x="454" y="95"/>
                  </a:lnTo>
                  <a:lnTo>
                    <a:pt x="412" y="66"/>
                  </a:lnTo>
                  <a:lnTo>
                    <a:pt x="372" y="41"/>
                  </a:lnTo>
                  <a:lnTo>
                    <a:pt x="329" y="21"/>
                  </a:lnTo>
                  <a:lnTo>
                    <a:pt x="290" y="7"/>
                  </a:lnTo>
                  <a:lnTo>
                    <a:pt x="252" y="0"/>
                  </a:lnTo>
                  <a:lnTo>
                    <a:pt x="216" y="0"/>
                  </a:lnTo>
                  <a:lnTo>
                    <a:pt x="184" y="7"/>
                  </a:lnTo>
                  <a:lnTo>
                    <a:pt x="157" y="22"/>
                  </a:lnTo>
                  <a:lnTo>
                    <a:pt x="133" y="48"/>
                  </a:lnTo>
                  <a:close/>
                </a:path>
              </a:pathLst>
            </a:custGeom>
            <a:solidFill>
              <a:srgbClr val="F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1" name="Freeform 98"/>
            <p:cNvSpPr>
              <a:spLocks/>
            </p:cNvSpPr>
            <p:nvPr/>
          </p:nvSpPr>
          <p:spPr bwMode="auto">
            <a:xfrm>
              <a:off x="4906" y="2956"/>
              <a:ext cx="340" cy="305"/>
            </a:xfrm>
            <a:custGeom>
              <a:avLst/>
              <a:gdLst>
                <a:gd name="T0" fmla="*/ 1 w 679"/>
                <a:gd name="T1" fmla="*/ 1 h 609"/>
                <a:gd name="T2" fmla="*/ 1 w 679"/>
                <a:gd name="T3" fmla="*/ 1 h 609"/>
                <a:gd name="T4" fmla="*/ 1 w 679"/>
                <a:gd name="T5" fmla="*/ 1 h 609"/>
                <a:gd name="T6" fmla="*/ 1 w 679"/>
                <a:gd name="T7" fmla="*/ 1 h 609"/>
                <a:gd name="T8" fmla="*/ 1 w 679"/>
                <a:gd name="T9" fmla="*/ 1 h 609"/>
                <a:gd name="T10" fmla="*/ 1 w 679"/>
                <a:gd name="T11" fmla="*/ 2 h 609"/>
                <a:gd name="T12" fmla="*/ 1 w 679"/>
                <a:gd name="T13" fmla="*/ 2 h 609"/>
                <a:gd name="T14" fmla="*/ 0 w 679"/>
                <a:gd name="T15" fmla="*/ 2 h 609"/>
                <a:gd name="T16" fmla="*/ 1 w 679"/>
                <a:gd name="T17" fmla="*/ 2 h 609"/>
                <a:gd name="T18" fmla="*/ 1 w 679"/>
                <a:gd name="T19" fmla="*/ 2 h 609"/>
                <a:gd name="T20" fmla="*/ 1 w 679"/>
                <a:gd name="T21" fmla="*/ 2 h 609"/>
                <a:gd name="T22" fmla="*/ 1 w 679"/>
                <a:gd name="T23" fmla="*/ 2 h 609"/>
                <a:gd name="T24" fmla="*/ 1 w 679"/>
                <a:gd name="T25" fmla="*/ 2 h 609"/>
                <a:gd name="T26" fmla="*/ 1 w 679"/>
                <a:gd name="T27" fmla="*/ 2 h 609"/>
                <a:gd name="T28" fmla="*/ 1 w 679"/>
                <a:gd name="T29" fmla="*/ 3 h 609"/>
                <a:gd name="T30" fmla="*/ 1 w 679"/>
                <a:gd name="T31" fmla="*/ 3 h 609"/>
                <a:gd name="T32" fmla="*/ 1 w 679"/>
                <a:gd name="T33" fmla="*/ 3 h 609"/>
                <a:gd name="T34" fmla="*/ 2 w 679"/>
                <a:gd name="T35" fmla="*/ 3 h 609"/>
                <a:gd name="T36" fmla="*/ 2 w 679"/>
                <a:gd name="T37" fmla="*/ 3 h 609"/>
                <a:gd name="T38" fmla="*/ 2 w 679"/>
                <a:gd name="T39" fmla="*/ 3 h 609"/>
                <a:gd name="T40" fmla="*/ 2 w 679"/>
                <a:gd name="T41" fmla="*/ 3 h 609"/>
                <a:gd name="T42" fmla="*/ 2 w 679"/>
                <a:gd name="T43" fmla="*/ 3 h 609"/>
                <a:gd name="T44" fmla="*/ 2 w 679"/>
                <a:gd name="T45" fmla="*/ 3 h 609"/>
                <a:gd name="T46" fmla="*/ 2 w 679"/>
                <a:gd name="T47" fmla="*/ 3 h 609"/>
                <a:gd name="T48" fmla="*/ 3 w 679"/>
                <a:gd name="T49" fmla="*/ 3 h 609"/>
                <a:gd name="T50" fmla="*/ 3 w 679"/>
                <a:gd name="T51" fmla="*/ 3 h 609"/>
                <a:gd name="T52" fmla="*/ 3 w 679"/>
                <a:gd name="T53" fmla="*/ 3 h 609"/>
                <a:gd name="T54" fmla="*/ 3 w 679"/>
                <a:gd name="T55" fmla="*/ 3 h 609"/>
                <a:gd name="T56" fmla="*/ 3 w 679"/>
                <a:gd name="T57" fmla="*/ 3 h 609"/>
                <a:gd name="T58" fmla="*/ 3 w 679"/>
                <a:gd name="T59" fmla="*/ 3 h 609"/>
                <a:gd name="T60" fmla="*/ 3 w 679"/>
                <a:gd name="T61" fmla="*/ 2 h 609"/>
                <a:gd name="T62" fmla="*/ 3 w 679"/>
                <a:gd name="T63" fmla="*/ 2 h 609"/>
                <a:gd name="T64" fmla="*/ 3 w 679"/>
                <a:gd name="T65" fmla="*/ 2 h 609"/>
                <a:gd name="T66" fmla="*/ 3 w 679"/>
                <a:gd name="T67" fmla="*/ 2 h 609"/>
                <a:gd name="T68" fmla="*/ 3 w 679"/>
                <a:gd name="T69" fmla="*/ 2 h 609"/>
                <a:gd name="T70" fmla="*/ 3 w 679"/>
                <a:gd name="T71" fmla="*/ 1 h 609"/>
                <a:gd name="T72" fmla="*/ 3 w 679"/>
                <a:gd name="T73" fmla="*/ 1 h 609"/>
                <a:gd name="T74" fmla="*/ 2 w 679"/>
                <a:gd name="T75" fmla="*/ 1 h 609"/>
                <a:gd name="T76" fmla="*/ 2 w 679"/>
                <a:gd name="T77" fmla="*/ 1 h 609"/>
                <a:gd name="T78" fmla="*/ 2 w 679"/>
                <a:gd name="T79" fmla="*/ 1 h 609"/>
                <a:gd name="T80" fmla="*/ 2 w 679"/>
                <a:gd name="T81" fmla="*/ 1 h 609"/>
                <a:gd name="T82" fmla="*/ 2 w 679"/>
                <a:gd name="T83" fmla="*/ 1 h 609"/>
                <a:gd name="T84" fmla="*/ 2 w 679"/>
                <a:gd name="T85" fmla="*/ 1 h 609"/>
                <a:gd name="T86" fmla="*/ 2 w 679"/>
                <a:gd name="T87" fmla="*/ 1 h 609"/>
                <a:gd name="T88" fmla="*/ 1 w 679"/>
                <a:gd name="T89" fmla="*/ 0 h 609"/>
                <a:gd name="T90" fmla="*/ 1 w 679"/>
                <a:gd name="T91" fmla="*/ 0 h 609"/>
                <a:gd name="T92" fmla="*/ 1 w 679"/>
                <a:gd name="T93" fmla="*/ 1 h 609"/>
                <a:gd name="T94" fmla="*/ 1 w 679"/>
                <a:gd name="T95" fmla="*/ 1 h 609"/>
                <a:gd name="T96" fmla="*/ 1 w 679"/>
                <a:gd name="T97" fmla="*/ 1 h 6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79" h="609">
                  <a:moveTo>
                    <a:pt x="128" y="45"/>
                  </a:moveTo>
                  <a:lnTo>
                    <a:pt x="121" y="59"/>
                  </a:lnTo>
                  <a:lnTo>
                    <a:pt x="101" y="93"/>
                  </a:lnTo>
                  <a:lnTo>
                    <a:pt x="76" y="143"/>
                  </a:lnTo>
                  <a:lnTo>
                    <a:pt x="49" y="204"/>
                  </a:lnTo>
                  <a:lnTo>
                    <a:pt x="23" y="270"/>
                  </a:lnTo>
                  <a:lnTo>
                    <a:pt x="5" y="332"/>
                  </a:lnTo>
                  <a:lnTo>
                    <a:pt x="0" y="388"/>
                  </a:lnTo>
                  <a:lnTo>
                    <a:pt x="11" y="429"/>
                  </a:lnTo>
                  <a:lnTo>
                    <a:pt x="25" y="446"/>
                  </a:lnTo>
                  <a:lnTo>
                    <a:pt x="45" y="463"/>
                  </a:lnTo>
                  <a:lnTo>
                    <a:pt x="71" y="479"/>
                  </a:lnTo>
                  <a:lnTo>
                    <a:pt x="99" y="495"/>
                  </a:lnTo>
                  <a:lnTo>
                    <a:pt x="133" y="512"/>
                  </a:lnTo>
                  <a:lnTo>
                    <a:pt x="169" y="527"/>
                  </a:lnTo>
                  <a:lnTo>
                    <a:pt x="206" y="540"/>
                  </a:lnTo>
                  <a:lnTo>
                    <a:pt x="246" y="554"/>
                  </a:lnTo>
                  <a:lnTo>
                    <a:pt x="287" y="567"/>
                  </a:lnTo>
                  <a:lnTo>
                    <a:pt x="327" y="579"/>
                  </a:lnTo>
                  <a:lnTo>
                    <a:pt x="368" y="588"/>
                  </a:lnTo>
                  <a:lnTo>
                    <a:pt x="407" y="596"/>
                  </a:lnTo>
                  <a:lnTo>
                    <a:pt x="446" y="603"/>
                  </a:lnTo>
                  <a:lnTo>
                    <a:pt x="479" y="608"/>
                  </a:lnTo>
                  <a:lnTo>
                    <a:pt x="512" y="609"/>
                  </a:lnTo>
                  <a:lnTo>
                    <a:pt x="540" y="609"/>
                  </a:lnTo>
                  <a:lnTo>
                    <a:pt x="588" y="604"/>
                  </a:lnTo>
                  <a:lnTo>
                    <a:pt x="626" y="593"/>
                  </a:lnTo>
                  <a:lnTo>
                    <a:pt x="653" y="576"/>
                  </a:lnTo>
                  <a:lnTo>
                    <a:pt x="672" y="549"/>
                  </a:lnTo>
                  <a:lnTo>
                    <a:pt x="679" y="513"/>
                  </a:lnTo>
                  <a:lnTo>
                    <a:pt x="675" y="468"/>
                  </a:lnTo>
                  <a:lnTo>
                    <a:pt x="664" y="410"/>
                  </a:lnTo>
                  <a:lnTo>
                    <a:pt x="640" y="343"/>
                  </a:lnTo>
                  <a:lnTo>
                    <a:pt x="623" y="305"/>
                  </a:lnTo>
                  <a:lnTo>
                    <a:pt x="601" y="267"/>
                  </a:lnTo>
                  <a:lnTo>
                    <a:pt x="574" y="229"/>
                  </a:lnTo>
                  <a:lnTo>
                    <a:pt x="542" y="192"/>
                  </a:lnTo>
                  <a:lnTo>
                    <a:pt x="508" y="155"/>
                  </a:lnTo>
                  <a:lnTo>
                    <a:pt x="473" y="121"/>
                  </a:lnTo>
                  <a:lnTo>
                    <a:pt x="434" y="91"/>
                  </a:lnTo>
                  <a:lnTo>
                    <a:pt x="395" y="64"/>
                  </a:lnTo>
                  <a:lnTo>
                    <a:pt x="354" y="40"/>
                  </a:lnTo>
                  <a:lnTo>
                    <a:pt x="316" y="22"/>
                  </a:lnTo>
                  <a:lnTo>
                    <a:pt x="278" y="8"/>
                  </a:lnTo>
                  <a:lnTo>
                    <a:pt x="241" y="0"/>
                  </a:lnTo>
                  <a:lnTo>
                    <a:pt x="207" y="0"/>
                  </a:lnTo>
                  <a:lnTo>
                    <a:pt x="177" y="7"/>
                  </a:lnTo>
                  <a:lnTo>
                    <a:pt x="150" y="22"/>
                  </a:lnTo>
                  <a:lnTo>
                    <a:pt x="128" y="45"/>
                  </a:lnTo>
                  <a:close/>
                </a:path>
              </a:pathLst>
            </a:custGeom>
            <a:solidFill>
              <a:srgbClr val="F7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2" name="Freeform 99"/>
            <p:cNvSpPr>
              <a:spLocks/>
            </p:cNvSpPr>
            <p:nvPr/>
          </p:nvSpPr>
          <p:spPr bwMode="auto">
            <a:xfrm>
              <a:off x="4915" y="2964"/>
              <a:ext cx="322" cy="290"/>
            </a:xfrm>
            <a:custGeom>
              <a:avLst/>
              <a:gdLst>
                <a:gd name="T0" fmla="*/ 0 w 645"/>
                <a:gd name="T1" fmla="*/ 1 h 579"/>
                <a:gd name="T2" fmla="*/ 0 w 645"/>
                <a:gd name="T3" fmla="*/ 1 h 579"/>
                <a:gd name="T4" fmla="*/ 0 w 645"/>
                <a:gd name="T5" fmla="*/ 1 h 579"/>
                <a:gd name="T6" fmla="*/ 0 w 645"/>
                <a:gd name="T7" fmla="*/ 1 h 579"/>
                <a:gd name="T8" fmla="*/ 0 w 645"/>
                <a:gd name="T9" fmla="*/ 1 h 579"/>
                <a:gd name="T10" fmla="*/ 0 w 645"/>
                <a:gd name="T11" fmla="*/ 2 h 579"/>
                <a:gd name="T12" fmla="*/ 0 w 645"/>
                <a:gd name="T13" fmla="*/ 2 h 579"/>
                <a:gd name="T14" fmla="*/ 0 w 645"/>
                <a:gd name="T15" fmla="*/ 2 h 579"/>
                <a:gd name="T16" fmla="*/ 0 w 645"/>
                <a:gd name="T17" fmla="*/ 2 h 579"/>
                <a:gd name="T18" fmla="*/ 0 w 645"/>
                <a:gd name="T19" fmla="*/ 2 h 579"/>
                <a:gd name="T20" fmla="*/ 0 w 645"/>
                <a:gd name="T21" fmla="*/ 2 h 579"/>
                <a:gd name="T22" fmla="*/ 0 w 645"/>
                <a:gd name="T23" fmla="*/ 2 h 579"/>
                <a:gd name="T24" fmla="*/ 0 w 645"/>
                <a:gd name="T25" fmla="*/ 2 h 579"/>
                <a:gd name="T26" fmla="*/ 0 w 645"/>
                <a:gd name="T27" fmla="*/ 2 h 579"/>
                <a:gd name="T28" fmla="*/ 0 w 645"/>
                <a:gd name="T29" fmla="*/ 2 h 579"/>
                <a:gd name="T30" fmla="*/ 0 w 645"/>
                <a:gd name="T31" fmla="*/ 3 h 579"/>
                <a:gd name="T32" fmla="*/ 0 w 645"/>
                <a:gd name="T33" fmla="*/ 3 h 579"/>
                <a:gd name="T34" fmla="*/ 1 w 645"/>
                <a:gd name="T35" fmla="*/ 3 h 579"/>
                <a:gd name="T36" fmla="*/ 1 w 645"/>
                <a:gd name="T37" fmla="*/ 3 h 579"/>
                <a:gd name="T38" fmla="*/ 1 w 645"/>
                <a:gd name="T39" fmla="*/ 3 h 579"/>
                <a:gd name="T40" fmla="*/ 1 w 645"/>
                <a:gd name="T41" fmla="*/ 3 h 579"/>
                <a:gd name="T42" fmla="*/ 1 w 645"/>
                <a:gd name="T43" fmla="*/ 3 h 579"/>
                <a:gd name="T44" fmla="*/ 1 w 645"/>
                <a:gd name="T45" fmla="*/ 3 h 579"/>
                <a:gd name="T46" fmla="*/ 1 w 645"/>
                <a:gd name="T47" fmla="*/ 3 h 579"/>
                <a:gd name="T48" fmla="*/ 2 w 645"/>
                <a:gd name="T49" fmla="*/ 3 h 579"/>
                <a:gd name="T50" fmla="*/ 2 w 645"/>
                <a:gd name="T51" fmla="*/ 3 h 579"/>
                <a:gd name="T52" fmla="*/ 2 w 645"/>
                <a:gd name="T53" fmla="*/ 3 h 579"/>
                <a:gd name="T54" fmla="*/ 2 w 645"/>
                <a:gd name="T55" fmla="*/ 3 h 579"/>
                <a:gd name="T56" fmla="*/ 2 w 645"/>
                <a:gd name="T57" fmla="*/ 3 h 579"/>
                <a:gd name="T58" fmla="*/ 2 w 645"/>
                <a:gd name="T59" fmla="*/ 2 h 579"/>
                <a:gd name="T60" fmla="*/ 2 w 645"/>
                <a:gd name="T61" fmla="*/ 2 h 579"/>
                <a:gd name="T62" fmla="*/ 2 w 645"/>
                <a:gd name="T63" fmla="*/ 2 h 579"/>
                <a:gd name="T64" fmla="*/ 2 w 645"/>
                <a:gd name="T65" fmla="*/ 2 h 579"/>
                <a:gd name="T66" fmla="*/ 2 w 645"/>
                <a:gd name="T67" fmla="*/ 2 h 579"/>
                <a:gd name="T68" fmla="*/ 2 w 645"/>
                <a:gd name="T69" fmla="*/ 1 h 579"/>
                <a:gd name="T70" fmla="*/ 2 w 645"/>
                <a:gd name="T71" fmla="*/ 1 h 579"/>
                <a:gd name="T72" fmla="*/ 2 w 645"/>
                <a:gd name="T73" fmla="*/ 1 h 579"/>
                <a:gd name="T74" fmla="*/ 1 w 645"/>
                <a:gd name="T75" fmla="*/ 1 h 579"/>
                <a:gd name="T76" fmla="*/ 1 w 645"/>
                <a:gd name="T77" fmla="*/ 1 h 579"/>
                <a:gd name="T78" fmla="*/ 1 w 645"/>
                <a:gd name="T79" fmla="*/ 1 h 579"/>
                <a:gd name="T80" fmla="*/ 1 w 645"/>
                <a:gd name="T81" fmla="*/ 1 h 579"/>
                <a:gd name="T82" fmla="*/ 1 w 645"/>
                <a:gd name="T83" fmla="*/ 1 h 579"/>
                <a:gd name="T84" fmla="*/ 1 w 645"/>
                <a:gd name="T85" fmla="*/ 1 h 579"/>
                <a:gd name="T86" fmla="*/ 1 w 645"/>
                <a:gd name="T87" fmla="*/ 1 h 579"/>
                <a:gd name="T88" fmla="*/ 0 w 645"/>
                <a:gd name="T89" fmla="*/ 1 h 579"/>
                <a:gd name="T90" fmla="*/ 0 w 645"/>
                <a:gd name="T91" fmla="*/ 0 h 579"/>
                <a:gd name="T92" fmla="*/ 0 w 645"/>
                <a:gd name="T93" fmla="*/ 1 h 579"/>
                <a:gd name="T94" fmla="*/ 0 w 645"/>
                <a:gd name="T95" fmla="*/ 1 h 579"/>
                <a:gd name="T96" fmla="*/ 0 w 645"/>
                <a:gd name="T97" fmla="*/ 1 h 57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45" h="579">
                  <a:moveTo>
                    <a:pt x="121" y="44"/>
                  </a:moveTo>
                  <a:lnTo>
                    <a:pt x="114" y="56"/>
                  </a:lnTo>
                  <a:lnTo>
                    <a:pt x="96" y="89"/>
                  </a:lnTo>
                  <a:lnTo>
                    <a:pt x="72" y="137"/>
                  </a:lnTo>
                  <a:lnTo>
                    <a:pt x="45" y="196"/>
                  </a:lnTo>
                  <a:lnTo>
                    <a:pt x="22" y="257"/>
                  </a:lnTo>
                  <a:lnTo>
                    <a:pt x="5" y="317"/>
                  </a:lnTo>
                  <a:lnTo>
                    <a:pt x="0" y="370"/>
                  </a:lnTo>
                  <a:lnTo>
                    <a:pt x="11" y="409"/>
                  </a:lnTo>
                  <a:lnTo>
                    <a:pt x="25" y="424"/>
                  </a:lnTo>
                  <a:lnTo>
                    <a:pt x="43" y="441"/>
                  </a:lnTo>
                  <a:lnTo>
                    <a:pt x="67" y="456"/>
                  </a:lnTo>
                  <a:lnTo>
                    <a:pt x="94" y="471"/>
                  </a:lnTo>
                  <a:lnTo>
                    <a:pt x="125" y="486"/>
                  </a:lnTo>
                  <a:lnTo>
                    <a:pt x="160" y="502"/>
                  </a:lnTo>
                  <a:lnTo>
                    <a:pt x="196" y="515"/>
                  </a:lnTo>
                  <a:lnTo>
                    <a:pt x="233" y="527"/>
                  </a:lnTo>
                  <a:lnTo>
                    <a:pt x="272" y="539"/>
                  </a:lnTo>
                  <a:lnTo>
                    <a:pt x="310" y="551"/>
                  </a:lnTo>
                  <a:lnTo>
                    <a:pt x="349" y="559"/>
                  </a:lnTo>
                  <a:lnTo>
                    <a:pt x="388" y="567"/>
                  </a:lnTo>
                  <a:lnTo>
                    <a:pt x="424" y="573"/>
                  </a:lnTo>
                  <a:lnTo>
                    <a:pt x="457" y="578"/>
                  </a:lnTo>
                  <a:lnTo>
                    <a:pt x="488" y="579"/>
                  </a:lnTo>
                  <a:lnTo>
                    <a:pt x="515" y="579"/>
                  </a:lnTo>
                  <a:lnTo>
                    <a:pt x="560" y="574"/>
                  </a:lnTo>
                  <a:lnTo>
                    <a:pt x="596" y="564"/>
                  </a:lnTo>
                  <a:lnTo>
                    <a:pt x="621" y="546"/>
                  </a:lnTo>
                  <a:lnTo>
                    <a:pt x="638" y="520"/>
                  </a:lnTo>
                  <a:lnTo>
                    <a:pt x="645" y="486"/>
                  </a:lnTo>
                  <a:lnTo>
                    <a:pt x="643" y="444"/>
                  </a:lnTo>
                  <a:lnTo>
                    <a:pt x="630" y="390"/>
                  </a:lnTo>
                  <a:lnTo>
                    <a:pt x="608" y="326"/>
                  </a:lnTo>
                  <a:lnTo>
                    <a:pt x="591" y="290"/>
                  </a:lnTo>
                  <a:lnTo>
                    <a:pt x="571" y="253"/>
                  </a:lnTo>
                  <a:lnTo>
                    <a:pt x="545" y="218"/>
                  </a:lnTo>
                  <a:lnTo>
                    <a:pt x="517" y="182"/>
                  </a:lnTo>
                  <a:lnTo>
                    <a:pt x="483" y="149"/>
                  </a:lnTo>
                  <a:lnTo>
                    <a:pt x="449" y="116"/>
                  </a:lnTo>
                  <a:lnTo>
                    <a:pt x="412" y="88"/>
                  </a:lnTo>
                  <a:lnTo>
                    <a:pt x="375" y="61"/>
                  </a:lnTo>
                  <a:lnTo>
                    <a:pt x="337" y="39"/>
                  </a:lnTo>
                  <a:lnTo>
                    <a:pt x="300" y="20"/>
                  </a:lnTo>
                  <a:lnTo>
                    <a:pt x="263" y="8"/>
                  </a:lnTo>
                  <a:lnTo>
                    <a:pt x="229" y="2"/>
                  </a:lnTo>
                  <a:lnTo>
                    <a:pt x="197" y="0"/>
                  </a:lnTo>
                  <a:lnTo>
                    <a:pt x="169" y="7"/>
                  </a:lnTo>
                  <a:lnTo>
                    <a:pt x="141" y="22"/>
                  </a:lnTo>
                  <a:lnTo>
                    <a:pt x="121" y="44"/>
                  </a:lnTo>
                  <a:close/>
                </a:path>
              </a:pathLst>
            </a:custGeom>
            <a:solidFill>
              <a:srgbClr val="F4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3" name="Freeform 100"/>
            <p:cNvSpPr>
              <a:spLocks/>
            </p:cNvSpPr>
            <p:nvPr/>
          </p:nvSpPr>
          <p:spPr bwMode="auto">
            <a:xfrm>
              <a:off x="4923" y="2972"/>
              <a:ext cx="306" cy="275"/>
            </a:xfrm>
            <a:custGeom>
              <a:avLst/>
              <a:gdLst>
                <a:gd name="T0" fmla="*/ 1 w 612"/>
                <a:gd name="T1" fmla="*/ 0 h 551"/>
                <a:gd name="T2" fmla="*/ 1 w 612"/>
                <a:gd name="T3" fmla="*/ 0 h 551"/>
                <a:gd name="T4" fmla="*/ 1 w 612"/>
                <a:gd name="T5" fmla="*/ 0 h 551"/>
                <a:gd name="T6" fmla="*/ 1 w 612"/>
                <a:gd name="T7" fmla="*/ 0 h 551"/>
                <a:gd name="T8" fmla="*/ 1 w 612"/>
                <a:gd name="T9" fmla="*/ 0 h 551"/>
                <a:gd name="T10" fmla="*/ 1 w 612"/>
                <a:gd name="T11" fmla="*/ 0 h 551"/>
                <a:gd name="T12" fmla="*/ 1 w 612"/>
                <a:gd name="T13" fmla="*/ 1 h 551"/>
                <a:gd name="T14" fmla="*/ 0 w 612"/>
                <a:gd name="T15" fmla="*/ 1 h 551"/>
                <a:gd name="T16" fmla="*/ 1 w 612"/>
                <a:gd name="T17" fmla="*/ 1 h 551"/>
                <a:gd name="T18" fmla="*/ 1 w 612"/>
                <a:gd name="T19" fmla="*/ 1 h 551"/>
                <a:gd name="T20" fmla="*/ 1 w 612"/>
                <a:gd name="T21" fmla="*/ 1 h 551"/>
                <a:gd name="T22" fmla="*/ 1 w 612"/>
                <a:gd name="T23" fmla="*/ 1 h 551"/>
                <a:gd name="T24" fmla="*/ 1 w 612"/>
                <a:gd name="T25" fmla="*/ 1 h 551"/>
                <a:gd name="T26" fmla="*/ 1 w 612"/>
                <a:gd name="T27" fmla="*/ 1 h 551"/>
                <a:gd name="T28" fmla="*/ 1 w 612"/>
                <a:gd name="T29" fmla="*/ 1 h 551"/>
                <a:gd name="T30" fmla="*/ 1 w 612"/>
                <a:gd name="T31" fmla="*/ 1 h 551"/>
                <a:gd name="T32" fmla="*/ 1 w 612"/>
                <a:gd name="T33" fmla="*/ 1 h 551"/>
                <a:gd name="T34" fmla="*/ 2 w 612"/>
                <a:gd name="T35" fmla="*/ 2 h 551"/>
                <a:gd name="T36" fmla="*/ 2 w 612"/>
                <a:gd name="T37" fmla="*/ 2 h 551"/>
                <a:gd name="T38" fmla="*/ 2 w 612"/>
                <a:gd name="T39" fmla="*/ 2 h 551"/>
                <a:gd name="T40" fmla="*/ 2 w 612"/>
                <a:gd name="T41" fmla="*/ 2 h 551"/>
                <a:gd name="T42" fmla="*/ 2 w 612"/>
                <a:gd name="T43" fmla="*/ 2 h 551"/>
                <a:gd name="T44" fmla="*/ 2 w 612"/>
                <a:gd name="T45" fmla="*/ 2 h 551"/>
                <a:gd name="T46" fmla="*/ 2 w 612"/>
                <a:gd name="T47" fmla="*/ 2 h 551"/>
                <a:gd name="T48" fmla="*/ 2 w 612"/>
                <a:gd name="T49" fmla="*/ 2 h 551"/>
                <a:gd name="T50" fmla="*/ 3 w 612"/>
                <a:gd name="T51" fmla="*/ 2 h 551"/>
                <a:gd name="T52" fmla="*/ 3 w 612"/>
                <a:gd name="T53" fmla="*/ 2 h 551"/>
                <a:gd name="T54" fmla="*/ 3 w 612"/>
                <a:gd name="T55" fmla="*/ 2 h 551"/>
                <a:gd name="T56" fmla="*/ 3 w 612"/>
                <a:gd name="T57" fmla="*/ 1 h 551"/>
                <a:gd name="T58" fmla="*/ 3 w 612"/>
                <a:gd name="T59" fmla="*/ 1 h 551"/>
                <a:gd name="T60" fmla="*/ 3 w 612"/>
                <a:gd name="T61" fmla="*/ 1 h 551"/>
                <a:gd name="T62" fmla="*/ 3 w 612"/>
                <a:gd name="T63" fmla="*/ 1 h 551"/>
                <a:gd name="T64" fmla="*/ 3 w 612"/>
                <a:gd name="T65" fmla="*/ 1 h 551"/>
                <a:gd name="T66" fmla="*/ 3 w 612"/>
                <a:gd name="T67" fmla="*/ 1 h 551"/>
                <a:gd name="T68" fmla="*/ 3 w 612"/>
                <a:gd name="T69" fmla="*/ 0 h 551"/>
                <a:gd name="T70" fmla="*/ 3 w 612"/>
                <a:gd name="T71" fmla="*/ 0 h 551"/>
                <a:gd name="T72" fmla="*/ 2 w 612"/>
                <a:gd name="T73" fmla="*/ 0 h 551"/>
                <a:gd name="T74" fmla="*/ 2 w 612"/>
                <a:gd name="T75" fmla="*/ 0 h 551"/>
                <a:gd name="T76" fmla="*/ 2 w 612"/>
                <a:gd name="T77" fmla="*/ 0 h 551"/>
                <a:gd name="T78" fmla="*/ 2 w 612"/>
                <a:gd name="T79" fmla="*/ 0 h 551"/>
                <a:gd name="T80" fmla="*/ 2 w 612"/>
                <a:gd name="T81" fmla="*/ 0 h 551"/>
                <a:gd name="T82" fmla="*/ 2 w 612"/>
                <a:gd name="T83" fmla="*/ 0 h 551"/>
                <a:gd name="T84" fmla="*/ 2 w 612"/>
                <a:gd name="T85" fmla="*/ 0 h 551"/>
                <a:gd name="T86" fmla="*/ 1 w 612"/>
                <a:gd name="T87" fmla="*/ 0 h 551"/>
                <a:gd name="T88" fmla="*/ 1 w 612"/>
                <a:gd name="T89" fmla="*/ 0 h 551"/>
                <a:gd name="T90" fmla="*/ 1 w 612"/>
                <a:gd name="T91" fmla="*/ 0 h 551"/>
                <a:gd name="T92" fmla="*/ 1 w 612"/>
                <a:gd name="T93" fmla="*/ 0 h 551"/>
                <a:gd name="T94" fmla="*/ 1 w 612"/>
                <a:gd name="T95" fmla="*/ 0 h 551"/>
                <a:gd name="T96" fmla="*/ 1 w 612"/>
                <a:gd name="T97" fmla="*/ 0 h 5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12" h="551">
                  <a:moveTo>
                    <a:pt x="115" y="41"/>
                  </a:moveTo>
                  <a:lnTo>
                    <a:pt x="109" y="53"/>
                  </a:lnTo>
                  <a:lnTo>
                    <a:pt x="92" y="85"/>
                  </a:lnTo>
                  <a:lnTo>
                    <a:pt x="68" y="130"/>
                  </a:lnTo>
                  <a:lnTo>
                    <a:pt x="43" y="184"/>
                  </a:lnTo>
                  <a:lnTo>
                    <a:pt x="21" y="243"/>
                  </a:lnTo>
                  <a:lnTo>
                    <a:pt x="6" y="301"/>
                  </a:lnTo>
                  <a:lnTo>
                    <a:pt x="0" y="350"/>
                  </a:lnTo>
                  <a:lnTo>
                    <a:pt x="11" y="387"/>
                  </a:lnTo>
                  <a:lnTo>
                    <a:pt x="22" y="402"/>
                  </a:lnTo>
                  <a:lnTo>
                    <a:pt x="41" y="417"/>
                  </a:lnTo>
                  <a:lnTo>
                    <a:pt x="63" y="433"/>
                  </a:lnTo>
                  <a:lnTo>
                    <a:pt x="90" y="446"/>
                  </a:lnTo>
                  <a:lnTo>
                    <a:pt x="119" y="461"/>
                  </a:lnTo>
                  <a:lnTo>
                    <a:pt x="151" y="475"/>
                  </a:lnTo>
                  <a:lnTo>
                    <a:pt x="186" y="488"/>
                  </a:lnTo>
                  <a:lnTo>
                    <a:pt x="222" y="500"/>
                  </a:lnTo>
                  <a:lnTo>
                    <a:pt x="259" y="512"/>
                  </a:lnTo>
                  <a:lnTo>
                    <a:pt x="296" y="522"/>
                  </a:lnTo>
                  <a:lnTo>
                    <a:pt x="332" y="531"/>
                  </a:lnTo>
                  <a:lnTo>
                    <a:pt x="369" y="539"/>
                  </a:lnTo>
                  <a:lnTo>
                    <a:pt x="403" y="544"/>
                  </a:lnTo>
                  <a:lnTo>
                    <a:pt x="435" y="549"/>
                  </a:lnTo>
                  <a:lnTo>
                    <a:pt x="463" y="551"/>
                  </a:lnTo>
                  <a:lnTo>
                    <a:pt x="489" y="551"/>
                  </a:lnTo>
                  <a:lnTo>
                    <a:pt x="531" y="546"/>
                  </a:lnTo>
                  <a:lnTo>
                    <a:pt x="565" y="536"/>
                  </a:lnTo>
                  <a:lnTo>
                    <a:pt x="590" y="519"/>
                  </a:lnTo>
                  <a:lnTo>
                    <a:pt x="605" y="493"/>
                  </a:lnTo>
                  <a:lnTo>
                    <a:pt x="612" y="461"/>
                  </a:lnTo>
                  <a:lnTo>
                    <a:pt x="610" y="421"/>
                  </a:lnTo>
                  <a:lnTo>
                    <a:pt x="599" y="370"/>
                  </a:lnTo>
                  <a:lnTo>
                    <a:pt x="577" y="309"/>
                  </a:lnTo>
                  <a:lnTo>
                    <a:pt x="561" y="275"/>
                  </a:lnTo>
                  <a:lnTo>
                    <a:pt x="541" y="240"/>
                  </a:lnTo>
                  <a:lnTo>
                    <a:pt x="517" y="206"/>
                  </a:lnTo>
                  <a:lnTo>
                    <a:pt x="489" y="172"/>
                  </a:lnTo>
                  <a:lnTo>
                    <a:pt x="458" y="140"/>
                  </a:lnTo>
                  <a:lnTo>
                    <a:pt x="426" y="110"/>
                  </a:lnTo>
                  <a:lnTo>
                    <a:pt x="391" y="81"/>
                  </a:lnTo>
                  <a:lnTo>
                    <a:pt x="357" y="58"/>
                  </a:lnTo>
                  <a:lnTo>
                    <a:pt x="320" y="36"/>
                  </a:lnTo>
                  <a:lnTo>
                    <a:pt x="284" y="19"/>
                  </a:lnTo>
                  <a:lnTo>
                    <a:pt x="250" y="7"/>
                  </a:lnTo>
                  <a:lnTo>
                    <a:pt x="218" y="0"/>
                  </a:lnTo>
                  <a:lnTo>
                    <a:pt x="188" y="0"/>
                  </a:lnTo>
                  <a:lnTo>
                    <a:pt x="159" y="7"/>
                  </a:lnTo>
                  <a:lnTo>
                    <a:pt x="136" y="19"/>
                  </a:lnTo>
                  <a:lnTo>
                    <a:pt x="115" y="41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4" name="Freeform 101"/>
            <p:cNvSpPr>
              <a:spLocks/>
            </p:cNvSpPr>
            <p:nvPr/>
          </p:nvSpPr>
          <p:spPr bwMode="auto">
            <a:xfrm>
              <a:off x="4932" y="2979"/>
              <a:ext cx="289" cy="260"/>
            </a:xfrm>
            <a:custGeom>
              <a:avLst/>
              <a:gdLst>
                <a:gd name="T0" fmla="*/ 1 w 578"/>
                <a:gd name="T1" fmla="*/ 0 h 521"/>
                <a:gd name="T2" fmla="*/ 1 w 578"/>
                <a:gd name="T3" fmla="*/ 0 h 521"/>
                <a:gd name="T4" fmla="*/ 1 w 578"/>
                <a:gd name="T5" fmla="*/ 0 h 521"/>
                <a:gd name="T6" fmla="*/ 1 w 578"/>
                <a:gd name="T7" fmla="*/ 0 h 521"/>
                <a:gd name="T8" fmla="*/ 1 w 578"/>
                <a:gd name="T9" fmla="*/ 0 h 521"/>
                <a:gd name="T10" fmla="*/ 1 w 578"/>
                <a:gd name="T11" fmla="*/ 0 h 521"/>
                <a:gd name="T12" fmla="*/ 1 w 578"/>
                <a:gd name="T13" fmla="*/ 1 h 521"/>
                <a:gd name="T14" fmla="*/ 0 w 578"/>
                <a:gd name="T15" fmla="*/ 1 h 521"/>
                <a:gd name="T16" fmla="*/ 1 w 578"/>
                <a:gd name="T17" fmla="*/ 1 h 521"/>
                <a:gd name="T18" fmla="*/ 1 w 578"/>
                <a:gd name="T19" fmla="*/ 1 h 521"/>
                <a:gd name="T20" fmla="*/ 1 w 578"/>
                <a:gd name="T21" fmla="*/ 1 h 521"/>
                <a:gd name="T22" fmla="*/ 1 w 578"/>
                <a:gd name="T23" fmla="*/ 1 h 521"/>
                <a:gd name="T24" fmla="*/ 1 w 578"/>
                <a:gd name="T25" fmla="*/ 1 h 521"/>
                <a:gd name="T26" fmla="*/ 1 w 578"/>
                <a:gd name="T27" fmla="*/ 1 h 521"/>
                <a:gd name="T28" fmla="*/ 1 w 578"/>
                <a:gd name="T29" fmla="*/ 1 h 521"/>
                <a:gd name="T30" fmla="*/ 1 w 578"/>
                <a:gd name="T31" fmla="*/ 1 h 521"/>
                <a:gd name="T32" fmla="*/ 1 w 578"/>
                <a:gd name="T33" fmla="*/ 1 h 521"/>
                <a:gd name="T34" fmla="*/ 1 w 578"/>
                <a:gd name="T35" fmla="*/ 1 h 521"/>
                <a:gd name="T36" fmla="*/ 2 w 578"/>
                <a:gd name="T37" fmla="*/ 1 h 521"/>
                <a:gd name="T38" fmla="*/ 2 w 578"/>
                <a:gd name="T39" fmla="*/ 1 h 521"/>
                <a:gd name="T40" fmla="*/ 2 w 578"/>
                <a:gd name="T41" fmla="*/ 1 h 521"/>
                <a:gd name="T42" fmla="*/ 2 w 578"/>
                <a:gd name="T43" fmla="*/ 2 h 521"/>
                <a:gd name="T44" fmla="*/ 2 w 578"/>
                <a:gd name="T45" fmla="*/ 2 h 521"/>
                <a:gd name="T46" fmla="*/ 2 w 578"/>
                <a:gd name="T47" fmla="*/ 2 h 521"/>
                <a:gd name="T48" fmla="*/ 2 w 578"/>
                <a:gd name="T49" fmla="*/ 2 h 521"/>
                <a:gd name="T50" fmla="*/ 2 w 578"/>
                <a:gd name="T51" fmla="*/ 2 h 521"/>
                <a:gd name="T52" fmla="*/ 3 w 578"/>
                <a:gd name="T53" fmla="*/ 1 h 521"/>
                <a:gd name="T54" fmla="*/ 3 w 578"/>
                <a:gd name="T55" fmla="*/ 1 h 521"/>
                <a:gd name="T56" fmla="*/ 3 w 578"/>
                <a:gd name="T57" fmla="*/ 1 h 521"/>
                <a:gd name="T58" fmla="*/ 3 w 578"/>
                <a:gd name="T59" fmla="*/ 1 h 521"/>
                <a:gd name="T60" fmla="*/ 3 w 578"/>
                <a:gd name="T61" fmla="*/ 1 h 521"/>
                <a:gd name="T62" fmla="*/ 3 w 578"/>
                <a:gd name="T63" fmla="*/ 1 h 521"/>
                <a:gd name="T64" fmla="*/ 3 w 578"/>
                <a:gd name="T65" fmla="*/ 1 h 521"/>
                <a:gd name="T66" fmla="*/ 3 w 578"/>
                <a:gd name="T67" fmla="*/ 1 h 521"/>
                <a:gd name="T68" fmla="*/ 2 w 578"/>
                <a:gd name="T69" fmla="*/ 0 h 521"/>
                <a:gd name="T70" fmla="*/ 2 w 578"/>
                <a:gd name="T71" fmla="*/ 0 h 521"/>
                <a:gd name="T72" fmla="*/ 2 w 578"/>
                <a:gd name="T73" fmla="*/ 0 h 521"/>
                <a:gd name="T74" fmla="*/ 2 w 578"/>
                <a:gd name="T75" fmla="*/ 0 h 521"/>
                <a:gd name="T76" fmla="*/ 2 w 578"/>
                <a:gd name="T77" fmla="*/ 0 h 521"/>
                <a:gd name="T78" fmla="*/ 2 w 578"/>
                <a:gd name="T79" fmla="*/ 0 h 521"/>
                <a:gd name="T80" fmla="*/ 2 w 578"/>
                <a:gd name="T81" fmla="*/ 0 h 521"/>
                <a:gd name="T82" fmla="*/ 2 w 578"/>
                <a:gd name="T83" fmla="*/ 0 h 521"/>
                <a:gd name="T84" fmla="*/ 2 w 578"/>
                <a:gd name="T85" fmla="*/ 0 h 521"/>
                <a:gd name="T86" fmla="*/ 1 w 578"/>
                <a:gd name="T87" fmla="*/ 0 h 521"/>
                <a:gd name="T88" fmla="*/ 1 w 578"/>
                <a:gd name="T89" fmla="*/ 0 h 521"/>
                <a:gd name="T90" fmla="*/ 1 w 578"/>
                <a:gd name="T91" fmla="*/ 0 h 521"/>
                <a:gd name="T92" fmla="*/ 1 w 578"/>
                <a:gd name="T93" fmla="*/ 0 h 521"/>
                <a:gd name="T94" fmla="*/ 1 w 578"/>
                <a:gd name="T95" fmla="*/ 0 h 521"/>
                <a:gd name="T96" fmla="*/ 1 w 578"/>
                <a:gd name="T97" fmla="*/ 0 h 5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78" h="521">
                  <a:moveTo>
                    <a:pt x="108" y="39"/>
                  </a:moveTo>
                  <a:lnTo>
                    <a:pt x="102" y="51"/>
                  </a:lnTo>
                  <a:lnTo>
                    <a:pt x="87" y="80"/>
                  </a:lnTo>
                  <a:lnTo>
                    <a:pt x="65" y="124"/>
                  </a:lnTo>
                  <a:lnTo>
                    <a:pt x="41" y="174"/>
                  </a:lnTo>
                  <a:lnTo>
                    <a:pt x="19" y="230"/>
                  </a:lnTo>
                  <a:lnTo>
                    <a:pt x="4" y="284"/>
                  </a:lnTo>
                  <a:lnTo>
                    <a:pt x="0" y="331"/>
                  </a:lnTo>
                  <a:lnTo>
                    <a:pt x="10" y="367"/>
                  </a:lnTo>
                  <a:lnTo>
                    <a:pt x="22" y="380"/>
                  </a:lnTo>
                  <a:lnTo>
                    <a:pt x="39" y="396"/>
                  </a:lnTo>
                  <a:lnTo>
                    <a:pt x="59" y="409"/>
                  </a:lnTo>
                  <a:lnTo>
                    <a:pt x="85" y="423"/>
                  </a:lnTo>
                  <a:lnTo>
                    <a:pt x="112" y="436"/>
                  </a:lnTo>
                  <a:lnTo>
                    <a:pt x="144" y="450"/>
                  </a:lnTo>
                  <a:lnTo>
                    <a:pt x="176" y="461"/>
                  </a:lnTo>
                  <a:lnTo>
                    <a:pt x="210" y="473"/>
                  </a:lnTo>
                  <a:lnTo>
                    <a:pt x="244" y="483"/>
                  </a:lnTo>
                  <a:lnTo>
                    <a:pt x="279" y="494"/>
                  </a:lnTo>
                  <a:lnTo>
                    <a:pt x="313" y="502"/>
                  </a:lnTo>
                  <a:lnTo>
                    <a:pt x="347" y="509"/>
                  </a:lnTo>
                  <a:lnTo>
                    <a:pt x="379" y="514"/>
                  </a:lnTo>
                  <a:lnTo>
                    <a:pt x="409" y="519"/>
                  </a:lnTo>
                  <a:lnTo>
                    <a:pt x="438" y="521"/>
                  </a:lnTo>
                  <a:lnTo>
                    <a:pt x="462" y="521"/>
                  </a:lnTo>
                  <a:lnTo>
                    <a:pt x="502" y="516"/>
                  </a:lnTo>
                  <a:lnTo>
                    <a:pt x="534" y="507"/>
                  </a:lnTo>
                  <a:lnTo>
                    <a:pt x="558" y="490"/>
                  </a:lnTo>
                  <a:lnTo>
                    <a:pt x="573" y="468"/>
                  </a:lnTo>
                  <a:lnTo>
                    <a:pt x="578" y="438"/>
                  </a:lnTo>
                  <a:lnTo>
                    <a:pt x="576" y="399"/>
                  </a:lnTo>
                  <a:lnTo>
                    <a:pt x="566" y="350"/>
                  </a:lnTo>
                  <a:lnTo>
                    <a:pt x="546" y="293"/>
                  </a:lnTo>
                  <a:lnTo>
                    <a:pt x="531" y="260"/>
                  </a:lnTo>
                  <a:lnTo>
                    <a:pt x="512" y="228"/>
                  </a:lnTo>
                  <a:lnTo>
                    <a:pt x="489" y="196"/>
                  </a:lnTo>
                  <a:lnTo>
                    <a:pt x="463" y="164"/>
                  </a:lnTo>
                  <a:lnTo>
                    <a:pt x="433" y="134"/>
                  </a:lnTo>
                  <a:lnTo>
                    <a:pt x="402" y="105"/>
                  </a:lnTo>
                  <a:lnTo>
                    <a:pt x="370" y="78"/>
                  </a:lnTo>
                  <a:lnTo>
                    <a:pt x="337" y="54"/>
                  </a:lnTo>
                  <a:lnTo>
                    <a:pt x="303" y="34"/>
                  </a:lnTo>
                  <a:lnTo>
                    <a:pt x="269" y="19"/>
                  </a:lnTo>
                  <a:lnTo>
                    <a:pt x="237" y="7"/>
                  </a:lnTo>
                  <a:lnTo>
                    <a:pt x="205" y="0"/>
                  </a:lnTo>
                  <a:lnTo>
                    <a:pt x="176" y="0"/>
                  </a:lnTo>
                  <a:lnTo>
                    <a:pt x="151" y="7"/>
                  </a:lnTo>
                  <a:lnTo>
                    <a:pt x="127" y="19"/>
                  </a:lnTo>
                  <a:lnTo>
                    <a:pt x="108" y="39"/>
                  </a:lnTo>
                  <a:close/>
                </a:path>
              </a:pathLst>
            </a:custGeom>
            <a:solidFill>
              <a:srgbClr val="ED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5" name="Freeform 102"/>
            <p:cNvSpPr>
              <a:spLocks/>
            </p:cNvSpPr>
            <p:nvPr/>
          </p:nvSpPr>
          <p:spPr bwMode="auto">
            <a:xfrm>
              <a:off x="4939" y="2986"/>
              <a:ext cx="273" cy="246"/>
            </a:xfrm>
            <a:custGeom>
              <a:avLst/>
              <a:gdLst>
                <a:gd name="T0" fmla="*/ 1 w 545"/>
                <a:gd name="T1" fmla="*/ 1 h 491"/>
                <a:gd name="T2" fmla="*/ 1 w 545"/>
                <a:gd name="T3" fmla="*/ 1 h 491"/>
                <a:gd name="T4" fmla="*/ 1 w 545"/>
                <a:gd name="T5" fmla="*/ 1 h 491"/>
                <a:gd name="T6" fmla="*/ 1 w 545"/>
                <a:gd name="T7" fmla="*/ 1 h 491"/>
                <a:gd name="T8" fmla="*/ 1 w 545"/>
                <a:gd name="T9" fmla="*/ 1 h 491"/>
                <a:gd name="T10" fmla="*/ 1 w 545"/>
                <a:gd name="T11" fmla="*/ 1 h 491"/>
                <a:gd name="T12" fmla="*/ 1 w 545"/>
                <a:gd name="T13" fmla="*/ 2 h 491"/>
                <a:gd name="T14" fmla="*/ 0 w 545"/>
                <a:gd name="T15" fmla="*/ 2 h 491"/>
                <a:gd name="T16" fmla="*/ 1 w 545"/>
                <a:gd name="T17" fmla="*/ 2 h 491"/>
                <a:gd name="T18" fmla="*/ 1 w 545"/>
                <a:gd name="T19" fmla="*/ 2 h 491"/>
                <a:gd name="T20" fmla="*/ 1 w 545"/>
                <a:gd name="T21" fmla="*/ 2 h 491"/>
                <a:gd name="T22" fmla="*/ 1 w 545"/>
                <a:gd name="T23" fmla="*/ 2 h 491"/>
                <a:gd name="T24" fmla="*/ 1 w 545"/>
                <a:gd name="T25" fmla="*/ 2 h 491"/>
                <a:gd name="T26" fmla="*/ 1 w 545"/>
                <a:gd name="T27" fmla="*/ 2 h 491"/>
                <a:gd name="T28" fmla="*/ 1 w 545"/>
                <a:gd name="T29" fmla="*/ 2 h 491"/>
                <a:gd name="T30" fmla="*/ 1 w 545"/>
                <a:gd name="T31" fmla="*/ 2 h 491"/>
                <a:gd name="T32" fmla="*/ 1 w 545"/>
                <a:gd name="T33" fmla="*/ 2 h 491"/>
                <a:gd name="T34" fmla="*/ 1 w 545"/>
                <a:gd name="T35" fmla="*/ 2 h 491"/>
                <a:gd name="T36" fmla="*/ 2 w 545"/>
                <a:gd name="T37" fmla="*/ 2 h 491"/>
                <a:gd name="T38" fmla="*/ 2 w 545"/>
                <a:gd name="T39" fmla="*/ 2 h 491"/>
                <a:gd name="T40" fmla="*/ 2 w 545"/>
                <a:gd name="T41" fmla="*/ 2 h 491"/>
                <a:gd name="T42" fmla="*/ 2 w 545"/>
                <a:gd name="T43" fmla="*/ 2 h 491"/>
                <a:gd name="T44" fmla="*/ 2 w 545"/>
                <a:gd name="T45" fmla="*/ 2 h 491"/>
                <a:gd name="T46" fmla="*/ 2 w 545"/>
                <a:gd name="T47" fmla="*/ 2 h 491"/>
                <a:gd name="T48" fmla="*/ 2 w 545"/>
                <a:gd name="T49" fmla="*/ 2 h 491"/>
                <a:gd name="T50" fmla="*/ 2 w 545"/>
                <a:gd name="T51" fmla="*/ 2 h 491"/>
                <a:gd name="T52" fmla="*/ 2 w 545"/>
                <a:gd name="T53" fmla="*/ 2 h 491"/>
                <a:gd name="T54" fmla="*/ 3 w 545"/>
                <a:gd name="T55" fmla="*/ 2 h 491"/>
                <a:gd name="T56" fmla="*/ 3 w 545"/>
                <a:gd name="T57" fmla="*/ 2 h 491"/>
                <a:gd name="T58" fmla="*/ 3 w 545"/>
                <a:gd name="T59" fmla="*/ 2 h 491"/>
                <a:gd name="T60" fmla="*/ 3 w 545"/>
                <a:gd name="T61" fmla="*/ 2 h 491"/>
                <a:gd name="T62" fmla="*/ 3 w 545"/>
                <a:gd name="T63" fmla="*/ 2 h 491"/>
                <a:gd name="T64" fmla="*/ 3 w 545"/>
                <a:gd name="T65" fmla="*/ 2 h 491"/>
                <a:gd name="T66" fmla="*/ 2 w 545"/>
                <a:gd name="T67" fmla="*/ 1 h 491"/>
                <a:gd name="T68" fmla="*/ 2 w 545"/>
                <a:gd name="T69" fmla="*/ 1 h 491"/>
                <a:gd name="T70" fmla="*/ 2 w 545"/>
                <a:gd name="T71" fmla="*/ 1 h 491"/>
                <a:gd name="T72" fmla="*/ 2 w 545"/>
                <a:gd name="T73" fmla="*/ 1 h 491"/>
                <a:gd name="T74" fmla="*/ 2 w 545"/>
                <a:gd name="T75" fmla="*/ 1 h 491"/>
                <a:gd name="T76" fmla="*/ 2 w 545"/>
                <a:gd name="T77" fmla="*/ 1 h 491"/>
                <a:gd name="T78" fmla="*/ 2 w 545"/>
                <a:gd name="T79" fmla="*/ 1 h 491"/>
                <a:gd name="T80" fmla="*/ 2 w 545"/>
                <a:gd name="T81" fmla="*/ 1 h 491"/>
                <a:gd name="T82" fmla="*/ 2 w 545"/>
                <a:gd name="T83" fmla="*/ 1 h 491"/>
                <a:gd name="T84" fmla="*/ 1 w 545"/>
                <a:gd name="T85" fmla="*/ 1 h 491"/>
                <a:gd name="T86" fmla="*/ 1 w 545"/>
                <a:gd name="T87" fmla="*/ 1 h 491"/>
                <a:gd name="T88" fmla="*/ 1 w 545"/>
                <a:gd name="T89" fmla="*/ 0 h 491"/>
                <a:gd name="T90" fmla="*/ 1 w 545"/>
                <a:gd name="T91" fmla="*/ 0 h 491"/>
                <a:gd name="T92" fmla="*/ 1 w 545"/>
                <a:gd name="T93" fmla="*/ 1 h 491"/>
                <a:gd name="T94" fmla="*/ 1 w 545"/>
                <a:gd name="T95" fmla="*/ 1 h 491"/>
                <a:gd name="T96" fmla="*/ 1 w 545"/>
                <a:gd name="T97" fmla="*/ 1 h 4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5" h="491">
                  <a:moveTo>
                    <a:pt x="103" y="37"/>
                  </a:moveTo>
                  <a:lnTo>
                    <a:pt x="96" y="47"/>
                  </a:lnTo>
                  <a:lnTo>
                    <a:pt x="81" y="76"/>
                  </a:lnTo>
                  <a:lnTo>
                    <a:pt x="60" y="116"/>
                  </a:lnTo>
                  <a:lnTo>
                    <a:pt x="38" y="165"/>
                  </a:lnTo>
                  <a:lnTo>
                    <a:pt x="18" y="218"/>
                  </a:lnTo>
                  <a:lnTo>
                    <a:pt x="5" y="268"/>
                  </a:lnTo>
                  <a:lnTo>
                    <a:pt x="0" y="312"/>
                  </a:lnTo>
                  <a:lnTo>
                    <a:pt x="10" y="346"/>
                  </a:lnTo>
                  <a:lnTo>
                    <a:pt x="22" y="360"/>
                  </a:lnTo>
                  <a:lnTo>
                    <a:pt x="37" y="373"/>
                  </a:lnTo>
                  <a:lnTo>
                    <a:pt x="57" y="387"/>
                  </a:lnTo>
                  <a:lnTo>
                    <a:pt x="81" y="400"/>
                  </a:lnTo>
                  <a:lnTo>
                    <a:pt x="106" y="412"/>
                  </a:lnTo>
                  <a:lnTo>
                    <a:pt x="135" y="424"/>
                  </a:lnTo>
                  <a:lnTo>
                    <a:pt x="165" y="436"/>
                  </a:lnTo>
                  <a:lnTo>
                    <a:pt x="197" y="447"/>
                  </a:lnTo>
                  <a:lnTo>
                    <a:pt x="231" y="458"/>
                  </a:lnTo>
                  <a:lnTo>
                    <a:pt x="263" y="466"/>
                  </a:lnTo>
                  <a:lnTo>
                    <a:pt x="297" y="474"/>
                  </a:lnTo>
                  <a:lnTo>
                    <a:pt x="327" y="481"/>
                  </a:lnTo>
                  <a:lnTo>
                    <a:pt x="358" y="486"/>
                  </a:lnTo>
                  <a:lnTo>
                    <a:pt x="386" y="490"/>
                  </a:lnTo>
                  <a:lnTo>
                    <a:pt x="412" y="491"/>
                  </a:lnTo>
                  <a:lnTo>
                    <a:pt x="435" y="491"/>
                  </a:lnTo>
                  <a:lnTo>
                    <a:pt x="473" y="488"/>
                  </a:lnTo>
                  <a:lnTo>
                    <a:pt x="503" y="478"/>
                  </a:lnTo>
                  <a:lnTo>
                    <a:pt x="525" y="463"/>
                  </a:lnTo>
                  <a:lnTo>
                    <a:pt x="540" y="442"/>
                  </a:lnTo>
                  <a:lnTo>
                    <a:pt x="545" y="414"/>
                  </a:lnTo>
                  <a:lnTo>
                    <a:pt x="544" y="377"/>
                  </a:lnTo>
                  <a:lnTo>
                    <a:pt x="533" y="331"/>
                  </a:lnTo>
                  <a:lnTo>
                    <a:pt x="515" y="277"/>
                  </a:lnTo>
                  <a:lnTo>
                    <a:pt x="501" y="246"/>
                  </a:lnTo>
                  <a:lnTo>
                    <a:pt x="483" y="216"/>
                  </a:lnTo>
                  <a:lnTo>
                    <a:pt x="461" y="184"/>
                  </a:lnTo>
                  <a:lnTo>
                    <a:pt x="437" y="155"/>
                  </a:lnTo>
                  <a:lnTo>
                    <a:pt x="410" y="125"/>
                  </a:lnTo>
                  <a:lnTo>
                    <a:pt x="380" y="98"/>
                  </a:lnTo>
                  <a:lnTo>
                    <a:pt x="349" y="74"/>
                  </a:lnTo>
                  <a:lnTo>
                    <a:pt x="317" y="51"/>
                  </a:lnTo>
                  <a:lnTo>
                    <a:pt x="285" y="32"/>
                  </a:lnTo>
                  <a:lnTo>
                    <a:pt x="255" y="17"/>
                  </a:lnTo>
                  <a:lnTo>
                    <a:pt x="223" y="7"/>
                  </a:lnTo>
                  <a:lnTo>
                    <a:pt x="194" y="0"/>
                  </a:lnTo>
                  <a:lnTo>
                    <a:pt x="167" y="0"/>
                  </a:lnTo>
                  <a:lnTo>
                    <a:pt x="141" y="7"/>
                  </a:lnTo>
                  <a:lnTo>
                    <a:pt x="121" y="18"/>
                  </a:lnTo>
                  <a:lnTo>
                    <a:pt x="103" y="37"/>
                  </a:lnTo>
                  <a:close/>
                </a:path>
              </a:pathLst>
            </a:custGeom>
            <a:solidFill>
              <a:srgbClr val="EA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6" name="Freeform 103"/>
            <p:cNvSpPr>
              <a:spLocks/>
            </p:cNvSpPr>
            <p:nvPr/>
          </p:nvSpPr>
          <p:spPr bwMode="auto">
            <a:xfrm>
              <a:off x="4948" y="2994"/>
              <a:ext cx="256" cy="230"/>
            </a:xfrm>
            <a:custGeom>
              <a:avLst/>
              <a:gdLst>
                <a:gd name="T0" fmla="*/ 1 w 512"/>
                <a:gd name="T1" fmla="*/ 0 h 461"/>
                <a:gd name="T2" fmla="*/ 1 w 512"/>
                <a:gd name="T3" fmla="*/ 0 h 461"/>
                <a:gd name="T4" fmla="*/ 1 w 512"/>
                <a:gd name="T5" fmla="*/ 0 h 461"/>
                <a:gd name="T6" fmla="*/ 1 w 512"/>
                <a:gd name="T7" fmla="*/ 0 h 461"/>
                <a:gd name="T8" fmla="*/ 1 w 512"/>
                <a:gd name="T9" fmla="*/ 0 h 461"/>
                <a:gd name="T10" fmla="*/ 1 w 512"/>
                <a:gd name="T11" fmla="*/ 0 h 461"/>
                <a:gd name="T12" fmla="*/ 1 w 512"/>
                <a:gd name="T13" fmla="*/ 0 h 461"/>
                <a:gd name="T14" fmla="*/ 0 w 512"/>
                <a:gd name="T15" fmla="*/ 1 h 461"/>
                <a:gd name="T16" fmla="*/ 1 w 512"/>
                <a:gd name="T17" fmla="*/ 1 h 461"/>
                <a:gd name="T18" fmla="*/ 1 w 512"/>
                <a:gd name="T19" fmla="*/ 1 h 461"/>
                <a:gd name="T20" fmla="*/ 1 w 512"/>
                <a:gd name="T21" fmla="*/ 1 h 461"/>
                <a:gd name="T22" fmla="*/ 1 w 512"/>
                <a:gd name="T23" fmla="*/ 1 h 461"/>
                <a:gd name="T24" fmla="*/ 1 w 512"/>
                <a:gd name="T25" fmla="*/ 1 h 461"/>
                <a:gd name="T26" fmla="*/ 1 w 512"/>
                <a:gd name="T27" fmla="*/ 1 h 461"/>
                <a:gd name="T28" fmla="*/ 1 w 512"/>
                <a:gd name="T29" fmla="*/ 1 h 461"/>
                <a:gd name="T30" fmla="*/ 1 w 512"/>
                <a:gd name="T31" fmla="*/ 1 h 461"/>
                <a:gd name="T32" fmla="*/ 1 w 512"/>
                <a:gd name="T33" fmla="*/ 1 h 461"/>
                <a:gd name="T34" fmla="*/ 1 w 512"/>
                <a:gd name="T35" fmla="*/ 1 h 461"/>
                <a:gd name="T36" fmla="*/ 1 w 512"/>
                <a:gd name="T37" fmla="*/ 1 h 461"/>
                <a:gd name="T38" fmla="*/ 2 w 512"/>
                <a:gd name="T39" fmla="*/ 1 h 461"/>
                <a:gd name="T40" fmla="*/ 2 w 512"/>
                <a:gd name="T41" fmla="*/ 1 h 461"/>
                <a:gd name="T42" fmla="*/ 2 w 512"/>
                <a:gd name="T43" fmla="*/ 1 h 461"/>
                <a:gd name="T44" fmla="*/ 2 w 512"/>
                <a:gd name="T45" fmla="*/ 1 h 461"/>
                <a:gd name="T46" fmla="*/ 2 w 512"/>
                <a:gd name="T47" fmla="*/ 1 h 461"/>
                <a:gd name="T48" fmla="*/ 2 w 512"/>
                <a:gd name="T49" fmla="*/ 1 h 461"/>
                <a:gd name="T50" fmla="*/ 2 w 512"/>
                <a:gd name="T51" fmla="*/ 1 h 461"/>
                <a:gd name="T52" fmla="*/ 2 w 512"/>
                <a:gd name="T53" fmla="*/ 1 h 461"/>
                <a:gd name="T54" fmla="*/ 2 w 512"/>
                <a:gd name="T55" fmla="*/ 1 h 461"/>
                <a:gd name="T56" fmla="*/ 2 w 512"/>
                <a:gd name="T57" fmla="*/ 1 h 461"/>
                <a:gd name="T58" fmla="*/ 2 w 512"/>
                <a:gd name="T59" fmla="*/ 1 h 461"/>
                <a:gd name="T60" fmla="*/ 2 w 512"/>
                <a:gd name="T61" fmla="*/ 1 h 461"/>
                <a:gd name="T62" fmla="*/ 2 w 512"/>
                <a:gd name="T63" fmla="*/ 1 h 461"/>
                <a:gd name="T64" fmla="*/ 2 w 512"/>
                <a:gd name="T65" fmla="*/ 1 h 461"/>
                <a:gd name="T66" fmla="*/ 2 w 512"/>
                <a:gd name="T67" fmla="*/ 0 h 461"/>
                <a:gd name="T68" fmla="*/ 2 w 512"/>
                <a:gd name="T69" fmla="*/ 0 h 461"/>
                <a:gd name="T70" fmla="*/ 2 w 512"/>
                <a:gd name="T71" fmla="*/ 0 h 461"/>
                <a:gd name="T72" fmla="*/ 2 w 512"/>
                <a:gd name="T73" fmla="*/ 0 h 461"/>
                <a:gd name="T74" fmla="*/ 2 w 512"/>
                <a:gd name="T75" fmla="*/ 0 h 461"/>
                <a:gd name="T76" fmla="*/ 2 w 512"/>
                <a:gd name="T77" fmla="*/ 0 h 461"/>
                <a:gd name="T78" fmla="*/ 2 w 512"/>
                <a:gd name="T79" fmla="*/ 0 h 461"/>
                <a:gd name="T80" fmla="*/ 2 w 512"/>
                <a:gd name="T81" fmla="*/ 0 h 461"/>
                <a:gd name="T82" fmla="*/ 2 w 512"/>
                <a:gd name="T83" fmla="*/ 0 h 461"/>
                <a:gd name="T84" fmla="*/ 1 w 512"/>
                <a:gd name="T85" fmla="*/ 0 h 461"/>
                <a:gd name="T86" fmla="*/ 1 w 512"/>
                <a:gd name="T87" fmla="*/ 0 h 461"/>
                <a:gd name="T88" fmla="*/ 1 w 512"/>
                <a:gd name="T89" fmla="*/ 0 h 461"/>
                <a:gd name="T90" fmla="*/ 1 w 512"/>
                <a:gd name="T91" fmla="*/ 0 h 461"/>
                <a:gd name="T92" fmla="*/ 1 w 512"/>
                <a:gd name="T93" fmla="*/ 0 h 461"/>
                <a:gd name="T94" fmla="*/ 1 w 512"/>
                <a:gd name="T95" fmla="*/ 0 h 461"/>
                <a:gd name="T96" fmla="*/ 1 w 512"/>
                <a:gd name="T97" fmla="*/ 0 h 4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12" h="461">
                  <a:moveTo>
                    <a:pt x="97" y="36"/>
                  </a:moveTo>
                  <a:lnTo>
                    <a:pt x="92" y="46"/>
                  </a:lnTo>
                  <a:lnTo>
                    <a:pt x="76" y="71"/>
                  </a:lnTo>
                  <a:lnTo>
                    <a:pt x="58" y="110"/>
                  </a:lnTo>
                  <a:lnTo>
                    <a:pt x="36" y="155"/>
                  </a:lnTo>
                  <a:lnTo>
                    <a:pt x="17" y="204"/>
                  </a:lnTo>
                  <a:lnTo>
                    <a:pt x="4" y="253"/>
                  </a:lnTo>
                  <a:lnTo>
                    <a:pt x="0" y="294"/>
                  </a:lnTo>
                  <a:lnTo>
                    <a:pt x="9" y="326"/>
                  </a:lnTo>
                  <a:lnTo>
                    <a:pt x="19" y="338"/>
                  </a:lnTo>
                  <a:lnTo>
                    <a:pt x="34" y="351"/>
                  </a:lnTo>
                  <a:lnTo>
                    <a:pt x="53" y="363"/>
                  </a:lnTo>
                  <a:lnTo>
                    <a:pt x="75" y="375"/>
                  </a:lnTo>
                  <a:lnTo>
                    <a:pt x="100" y="387"/>
                  </a:lnTo>
                  <a:lnTo>
                    <a:pt x="127" y="399"/>
                  </a:lnTo>
                  <a:lnTo>
                    <a:pt x="156" y="410"/>
                  </a:lnTo>
                  <a:lnTo>
                    <a:pt x="186" y="421"/>
                  </a:lnTo>
                  <a:lnTo>
                    <a:pt x="217" y="429"/>
                  </a:lnTo>
                  <a:lnTo>
                    <a:pt x="249" y="438"/>
                  </a:lnTo>
                  <a:lnTo>
                    <a:pt x="279" y="446"/>
                  </a:lnTo>
                  <a:lnTo>
                    <a:pt x="308" y="451"/>
                  </a:lnTo>
                  <a:lnTo>
                    <a:pt x="337" y="456"/>
                  </a:lnTo>
                  <a:lnTo>
                    <a:pt x="364" y="459"/>
                  </a:lnTo>
                  <a:lnTo>
                    <a:pt x="387" y="461"/>
                  </a:lnTo>
                  <a:lnTo>
                    <a:pt x="409" y="461"/>
                  </a:lnTo>
                  <a:lnTo>
                    <a:pt x="445" y="458"/>
                  </a:lnTo>
                  <a:lnTo>
                    <a:pt x="473" y="449"/>
                  </a:lnTo>
                  <a:lnTo>
                    <a:pt x="494" y="436"/>
                  </a:lnTo>
                  <a:lnTo>
                    <a:pt x="507" y="416"/>
                  </a:lnTo>
                  <a:lnTo>
                    <a:pt x="512" y="389"/>
                  </a:lnTo>
                  <a:lnTo>
                    <a:pt x="511" y="353"/>
                  </a:lnTo>
                  <a:lnTo>
                    <a:pt x="501" y="311"/>
                  </a:lnTo>
                  <a:lnTo>
                    <a:pt x="484" y="260"/>
                  </a:lnTo>
                  <a:lnTo>
                    <a:pt x="470" y="231"/>
                  </a:lnTo>
                  <a:lnTo>
                    <a:pt x="453" y="203"/>
                  </a:lnTo>
                  <a:lnTo>
                    <a:pt x="433" y="174"/>
                  </a:lnTo>
                  <a:lnTo>
                    <a:pt x="409" y="145"/>
                  </a:lnTo>
                  <a:lnTo>
                    <a:pt x="384" y="118"/>
                  </a:lnTo>
                  <a:lnTo>
                    <a:pt x="357" y="93"/>
                  </a:lnTo>
                  <a:lnTo>
                    <a:pt x="328" y="69"/>
                  </a:lnTo>
                  <a:lnTo>
                    <a:pt x="298" y="49"/>
                  </a:lnTo>
                  <a:lnTo>
                    <a:pt x="269" y="30"/>
                  </a:lnTo>
                  <a:lnTo>
                    <a:pt x="239" y="17"/>
                  </a:lnTo>
                  <a:lnTo>
                    <a:pt x="210" y="7"/>
                  </a:lnTo>
                  <a:lnTo>
                    <a:pt x="183" y="2"/>
                  </a:lnTo>
                  <a:lnTo>
                    <a:pt x="158" y="0"/>
                  </a:lnTo>
                  <a:lnTo>
                    <a:pt x="134" y="7"/>
                  </a:lnTo>
                  <a:lnTo>
                    <a:pt x="114" y="17"/>
                  </a:lnTo>
                  <a:lnTo>
                    <a:pt x="97" y="36"/>
                  </a:lnTo>
                  <a:close/>
                </a:path>
              </a:pathLst>
            </a:custGeom>
            <a:solidFill>
              <a:srgbClr val="E8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7" name="Freeform 104"/>
            <p:cNvSpPr>
              <a:spLocks/>
            </p:cNvSpPr>
            <p:nvPr/>
          </p:nvSpPr>
          <p:spPr bwMode="auto">
            <a:xfrm>
              <a:off x="4956" y="3001"/>
              <a:ext cx="239" cy="215"/>
            </a:xfrm>
            <a:custGeom>
              <a:avLst/>
              <a:gdLst>
                <a:gd name="T0" fmla="*/ 1 w 478"/>
                <a:gd name="T1" fmla="*/ 0 h 431"/>
                <a:gd name="T2" fmla="*/ 1 w 478"/>
                <a:gd name="T3" fmla="*/ 0 h 431"/>
                <a:gd name="T4" fmla="*/ 1 w 478"/>
                <a:gd name="T5" fmla="*/ 0 h 431"/>
                <a:gd name="T6" fmla="*/ 1 w 478"/>
                <a:gd name="T7" fmla="*/ 0 h 431"/>
                <a:gd name="T8" fmla="*/ 1 w 478"/>
                <a:gd name="T9" fmla="*/ 0 h 431"/>
                <a:gd name="T10" fmla="*/ 1 w 478"/>
                <a:gd name="T11" fmla="*/ 0 h 431"/>
                <a:gd name="T12" fmla="*/ 1 w 478"/>
                <a:gd name="T13" fmla="*/ 0 h 431"/>
                <a:gd name="T14" fmla="*/ 0 w 478"/>
                <a:gd name="T15" fmla="*/ 1 h 431"/>
                <a:gd name="T16" fmla="*/ 1 w 478"/>
                <a:gd name="T17" fmla="*/ 1 h 431"/>
                <a:gd name="T18" fmla="*/ 1 w 478"/>
                <a:gd name="T19" fmla="*/ 1 h 431"/>
                <a:gd name="T20" fmla="*/ 1 w 478"/>
                <a:gd name="T21" fmla="*/ 1 h 431"/>
                <a:gd name="T22" fmla="*/ 1 w 478"/>
                <a:gd name="T23" fmla="*/ 1 h 431"/>
                <a:gd name="T24" fmla="*/ 1 w 478"/>
                <a:gd name="T25" fmla="*/ 1 h 431"/>
                <a:gd name="T26" fmla="*/ 1 w 478"/>
                <a:gd name="T27" fmla="*/ 1 h 431"/>
                <a:gd name="T28" fmla="*/ 1 w 478"/>
                <a:gd name="T29" fmla="*/ 1 h 431"/>
                <a:gd name="T30" fmla="*/ 1 w 478"/>
                <a:gd name="T31" fmla="*/ 1 h 431"/>
                <a:gd name="T32" fmla="*/ 1 w 478"/>
                <a:gd name="T33" fmla="*/ 1 h 431"/>
                <a:gd name="T34" fmla="*/ 1 w 478"/>
                <a:gd name="T35" fmla="*/ 1 h 431"/>
                <a:gd name="T36" fmla="*/ 1 w 478"/>
                <a:gd name="T37" fmla="*/ 1 h 431"/>
                <a:gd name="T38" fmla="*/ 2 w 478"/>
                <a:gd name="T39" fmla="*/ 1 h 431"/>
                <a:gd name="T40" fmla="*/ 2 w 478"/>
                <a:gd name="T41" fmla="*/ 1 h 431"/>
                <a:gd name="T42" fmla="*/ 2 w 478"/>
                <a:gd name="T43" fmla="*/ 1 h 431"/>
                <a:gd name="T44" fmla="*/ 2 w 478"/>
                <a:gd name="T45" fmla="*/ 1 h 431"/>
                <a:gd name="T46" fmla="*/ 2 w 478"/>
                <a:gd name="T47" fmla="*/ 1 h 431"/>
                <a:gd name="T48" fmla="*/ 2 w 478"/>
                <a:gd name="T49" fmla="*/ 1 h 431"/>
                <a:gd name="T50" fmla="*/ 2 w 478"/>
                <a:gd name="T51" fmla="*/ 1 h 431"/>
                <a:gd name="T52" fmla="*/ 2 w 478"/>
                <a:gd name="T53" fmla="*/ 1 h 431"/>
                <a:gd name="T54" fmla="*/ 2 w 478"/>
                <a:gd name="T55" fmla="*/ 1 h 431"/>
                <a:gd name="T56" fmla="*/ 2 w 478"/>
                <a:gd name="T57" fmla="*/ 1 h 431"/>
                <a:gd name="T58" fmla="*/ 2 w 478"/>
                <a:gd name="T59" fmla="*/ 1 h 431"/>
                <a:gd name="T60" fmla="*/ 2 w 478"/>
                <a:gd name="T61" fmla="*/ 1 h 431"/>
                <a:gd name="T62" fmla="*/ 2 w 478"/>
                <a:gd name="T63" fmla="*/ 1 h 431"/>
                <a:gd name="T64" fmla="*/ 2 w 478"/>
                <a:gd name="T65" fmla="*/ 0 h 431"/>
                <a:gd name="T66" fmla="*/ 2 w 478"/>
                <a:gd name="T67" fmla="*/ 0 h 431"/>
                <a:gd name="T68" fmla="*/ 2 w 478"/>
                <a:gd name="T69" fmla="*/ 0 h 431"/>
                <a:gd name="T70" fmla="*/ 2 w 478"/>
                <a:gd name="T71" fmla="*/ 0 h 431"/>
                <a:gd name="T72" fmla="*/ 2 w 478"/>
                <a:gd name="T73" fmla="*/ 0 h 431"/>
                <a:gd name="T74" fmla="*/ 2 w 478"/>
                <a:gd name="T75" fmla="*/ 0 h 431"/>
                <a:gd name="T76" fmla="*/ 2 w 478"/>
                <a:gd name="T77" fmla="*/ 0 h 431"/>
                <a:gd name="T78" fmla="*/ 2 w 478"/>
                <a:gd name="T79" fmla="*/ 0 h 431"/>
                <a:gd name="T80" fmla="*/ 2 w 478"/>
                <a:gd name="T81" fmla="*/ 0 h 431"/>
                <a:gd name="T82" fmla="*/ 1 w 478"/>
                <a:gd name="T83" fmla="*/ 0 h 431"/>
                <a:gd name="T84" fmla="*/ 1 w 478"/>
                <a:gd name="T85" fmla="*/ 0 h 431"/>
                <a:gd name="T86" fmla="*/ 1 w 478"/>
                <a:gd name="T87" fmla="*/ 0 h 431"/>
                <a:gd name="T88" fmla="*/ 1 w 478"/>
                <a:gd name="T89" fmla="*/ 0 h 431"/>
                <a:gd name="T90" fmla="*/ 1 w 478"/>
                <a:gd name="T91" fmla="*/ 0 h 431"/>
                <a:gd name="T92" fmla="*/ 1 w 478"/>
                <a:gd name="T93" fmla="*/ 0 h 431"/>
                <a:gd name="T94" fmla="*/ 1 w 478"/>
                <a:gd name="T95" fmla="*/ 0 h 431"/>
                <a:gd name="T96" fmla="*/ 1 w 478"/>
                <a:gd name="T97" fmla="*/ 0 h 4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78" h="431">
                  <a:moveTo>
                    <a:pt x="90" y="32"/>
                  </a:moveTo>
                  <a:lnTo>
                    <a:pt x="85" y="41"/>
                  </a:lnTo>
                  <a:lnTo>
                    <a:pt x="71" y="66"/>
                  </a:lnTo>
                  <a:lnTo>
                    <a:pt x="53" y="102"/>
                  </a:lnTo>
                  <a:lnTo>
                    <a:pt x="34" y="146"/>
                  </a:lnTo>
                  <a:lnTo>
                    <a:pt x="16" y="191"/>
                  </a:lnTo>
                  <a:lnTo>
                    <a:pt x="4" y="235"/>
                  </a:lnTo>
                  <a:lnTo>
                    <a:pt x="0" y="274"/>
                  </a:lnTo>
                  <a:lnTo>
                    <a:pt x="9" y="304"/>
                  </a:lnTo>
                  <a:lnTo>
                    <a:pt x="19" y="316"/>
                  </a:lnTo>
                  <a:lnTo>
                    <a:pt x="32" y="328"/>
                  </a:lnTo>
                  <a:lnTo>
                    <a:pt x="49" y="340"/>
                  </a:lnTo>
                  <a:lnTo>
                    <a:pt x="71" y="350"/>
                  </a:lnTo>
                  <a:lnTo>
                    <a:pt x="93" y="362"/>
                  </a:lnTo>
                  <a:lnTo>
                    <a:pt x="119" y="372"/>
                  </a:lnTo>
                  <a:lnTo>
                    <a:pt x="146" y="382"/>
                  </a:lnTo>
                  <a:lnTo>
                    <a:pt x="174" y="392"/>
                  </a:lnTo>
                  <a:lnTo>
                    <a:pt x="203" y="401"/>
                  </a:lnTo>
                  <a:lnTo>
                    <a:pt x="232" y="409"/>
                  </a:lnTo>
                  <a:lnTo>
                    <a:pt x="261" y="416"/>
                  </a:lnTo>
                  <a:lnTo>
                    <a:pt x="288" y="423"/>
                  </a:lnTo>
                  <a:lnTo>
                    <a:pt x="315" y="426"/>
                  </a:lnTo>
                  <a:lnTo>
                    <a:pt x="340" y="429"/>
                  </a:lnTo>
                  <a:lnTo>
                    <a:pt x="362" y="431"/>
                  </a:lnTo>
                  <a:lnTo>
                    <a:pt x="382" y="431"/>
                  </a:lnTo>
                  <a:lnTo>
                    <a:pt x="416" y="428"/>
                  </a:lnTo>
                  <a:lnTo>
                    <a:pt x="441" y="419"/>
                  </a:lnTo>
                  <a:lnTo>
                    <a:pt x="462" y="407"/>
                  </a:lnTo>
                  <a:lnTo>
                    <a:pt x="473" y="387"/>
                  </a:lnTo>
                  <a:lnTo>
                    <a:pt x="478" y="362"/>
                  </a:lnTo>
                  <a:lnTo>
                    <a:pt x="477" y="330"/>
                  </a:lnTo>
                  <a:lnTo>
                    <a:pt x="468" y="291"/>
                  </a:lnTo>
                  <a:lnTo>
                    <a:pt x="451" y="242"/>
                  </a:lnTo>
                  <a:lnTo>
                    <a:pt x="440" y="215"/>
                  </a:lnTo>
                  <a:lnTo>
                    <a:pt x="424" y="189"/>
                  </a:lnTo>
                  <a:lnTo>
                    <a:pt x="406" y="162"/>
                  </a:lnTo>
                  <a:lnTo>
                    <a:pt x="384" y="135"/>
                  </a:lnTo>
                  <a:lnTo>
                    <a:pt x="358" y="110"/>
                  </a:lnTo>
                  <a:lnTo>
                    <a:pt x="333" y="86"/>
                  </a:lnTo>
                  <a:lnTo>
                    <a:pt x="306" y="64"/>
                  </a:lnTo>
                  <a:lnTo>
                    <a:pt x="279" y="46"/>
                  </a:lnTo>
                  <a:lnTo>
                    <a:pt x="250" y="29"/>
                  </a:lnTo>
                  <a:lnTo>
                    <a:pt x="223" y="15"/>
                  </a:lnTo>
                  <a:lnTo>
                    <a:pt x="196" y="5"/>
                  </a:lnTo>
                  <a:lnTo>
                    <a:pt x="171" y="0"/>
                  </a:lnTo>
                  <a:lnTo>
                    <a:pt x="146" y="0"/>
                  </a:lnTo>
                  <a:lnTo>
                    <a:pt x="125" y="5"/>
                  </a:lnTo>
                  <a:lnTo>
                    <a:pt x="105" y="15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8" name="Freeform 105"/>
            <p:cNvSpPr>
              <a:spLocks/>
            </p:cNvSpPr>
            <p:nvPr/>
          </p:nvSpPr>
          <p:spPr bwMode="auto">
            <a:xfrm>
              <a:off x="4965" y="3009"/>
              <a:ext cx="223" cy="201"/>
            </a:xfrm>
            <a:custGeom>
              <a:avLst/>
              <a:gdLst>
                <a:gd name="T0" fmla="*/ 0 w 448"/>
                <a:gd name="T1" fmla="*/ 1 h 402"/>
                <a:gd name="T2" fmla="*/ 0 w 448"/>
                <a:gd name="T3" fmla="*/ 1 h 402"/>
                <a:gd name="T4" fmla="*/ 0 w 448"/>
                <a:gd name="T5" fmla="*/ 1 h 402"/>
                <a:gd name="T6" fmla="*/ 0 w 448"/>
                <a:gd name="T7" fmla="*/ 1 h 402"/>
                <a:gd name="T8" fmla="*/ 0 w 448"/>
                <a:gd name="T9" fmla="*/ 1 h 402"/>
                <a:gd name="T10" fmla="*/ 0 w 448"/>
                <a:gd name="T11" fmla="*/ 1 h 402"/>
                <a:gd name="T12" fmla="*/ 0 w 448"/>
                <a:gd name="T13" fmla="*/ 1 h 402"/>
                <a:gd name="T14" fmla="*/ 0 w 448"/>
                <a:gd name="T15" fmla="*/ 1 h 402"/>
                <a:gd name="T16" fmla="*/ 0 w 448"/>
                <a:gd name="T17" fmla="*/ 2 h 402"/>
                <a:gd name="T18" fmla="*/ 0 w 448"/>
                <a:gd name="T19" fmla="*/ 2 h 402"/>
                <a:gd name="T20" fmla="*/ 0 w 448"/>
                <a:gd name="T21" fmla="*/ 2 h 402"/>
                <a:gd name="T22" fmla="*/ 0 w 448"/>
                <a:gd name="T23" fmla="*/ 2 h 402"/>
                <a:gd name="T24" fmla="*/ 0 w 448"/>
                <a:gd name="T25" fmla="*/ 2 h 402"/>
                <a:gd name="T26" fmla="*/ 0 w 448"/>
                <a:gd name="T27" fmla="*/ 2 h 402"/>
                <a:gd name="T28" fmla="*/ 0 w 448"/>
                <a:gd name="T29" fmla="*/ 2 h 402"/>
                <a:gd name="T30" fmla="*/ 0 w 448"/>
                <a:gd name="T31" fmla="*/ 2 h 402"/>
                <a:gd name="T32" fmla="*/ 0 w 448"/>
                <a:gd name="T33" fmla="*/ 2 h 402"/>
                <a:gd name="T34" fmla="*/ 0 w 448"/>
                <a:gd name="T35" fmla="*/ 2 h 402"/>
                <a:gd name="T36" fmla="*/ 0 w 448"/>
                <a:gd name="T37" fmla="*/ 2 h 402"/>
                <a:gd name="T38" fmla="*/ 0 w 448"/>
                <a:gd name="T39" fmla="*/ 2 h 402"/>
                <a:gd name="T40" fmla="*/ 1 w 448"/>
                <a:gd name="T41" fmla="*/ 2 h 402"/>
                <a:gd name="T42" fmla="*/ 1 w 448"/>
                <a:gd name="T43" fmla="*/ 2 h 402"/>
                <a:gd name="T44" fmla="*/ 1 w 448"/>
                <a:gd name="T45" fmla="*/ 2 h 402"/>
                <a:gd name="T46" fmla="*/ 1 w 448"/>
                <a:gd name="T47" fmla="*/ 2 h 402"/>
                <a:gd name="T48" fmla="*/ 1 w 448"/>
                <a:gd name="T49" fmla="*/ 2 h 402"/>
                <a:gd name="T50" fmla="*/ 1 w 448"/>
                <a:gd name="T51" fmla="*/ 2 h 402"/>
                <a:gd name="T52" fmla="*/ 1 w 448"/>
                <a:gd name="T53" fmla="*/ 2 h 402"/>
                <a:gd name="T54" fmla="*/ 1 w 448"/>
                <a:gd name="T55" fmla="*/ 2 h 402"/>
                <a:gd name="T56" fmla="*/ 1 w 448"/>
                <a:gd name="T57" fmla="*/ 2 h 402"/>
                <a:gd name="T58" fmla="*/ 1 w 448"/>
                <a:gd name="T59" fmla="*/ 2 h 402"/>
                <a:gd name="T60" fmla="*/ 1 w 448"/>
                <a:gd name="T61" fmla="*/ 2 h 402"/>
                <a:gd name="T62" fmla="*/ 1 w 448"/>
                <a:gd name="T63" fmla="*/ 2 h 402"/>
                <a:gd name="T64" fmla="*/ 1 w 448"/>
                <a:gd name="T65" fmla="*/ 1 h 402"/>
                <a:gd name="T66" fmla="*/ 1 w 448"/>
                <a:gd name="T67" fmla="*/ 1 h 402"/>
                <a:gd name="T68" fmla="*/ 1 w 448"/>
                <a:gd name="T69" fmla="*/ 1 h 402"/>
                <a:gd name="T70" fmla="*/ 1 w 448"/>
                <a:gd name="T71" fmla="*/ 1 h 402"/>
                <a:gd name="T72" fmla="*/ 1 w 448"/>
                <a:gd name="T73" fmla="*/ 1 h 402"/>
                <a:gd name="T74" fmla="*/ 1 w 448"/>
                <a:gd name="T75" fmla="*/ 1 h 402"/>
                <a:gd name="T76" fmla="*/ 1 w 448"/>
                <a:gd name="T77" fmla="*/ 1 h 402"/>
                <a:gd name="T78" fmla="*/ 1 w 448"/>
                <a:gd name="T79" fmla="*/ 1 h 402"/>
                <a:gd name="T80" fmla="*/ 1 w 448"/>
                <a:gd name="T81" fmla="*/ 1 h 402"/>
                <a:gd name="T82" fmla="*/ 0 w 448"/>
                <a:gd name="T83" fmla="*/ 1 h 402"/>
                <a:gd name="T84" fmla="*/ 0 w 448"/>
                <a:gd name="T85" fmla="*/ 1 h 402"/>
                <a:gd name="T86" fmla="*/ 0 w 448"/>
                <a:gd name="T87" fmla="*/ 1 h 402"/>
                <a:gd name="T88" fmla="*/ 0 w 448"/>
                <a:gd name="T89" fmla="*/ 0 h 402"/>
                <a:gd name="T90" fmla="*/ 0 w 448"/>
                <a:gd name="T91" fmla="*/ 0 h 402"/>
                <a:gd name="T92" fmla="*/ 0 w 448"/>
                <a:gd name="T93" fmla="*/ 1 h 402"/>
                <a:gd name="T94" fmla="*/ 0 w 448"/>
                <a:gd name="T95" fmla="*/ 1 h 402"/>
                <a:gd name="T96" fmla="*/ 0 w 448"/>
                <a:gd name="T97" fmla="*/ 1 h 40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48" h="402">
                  <a:moveTo>
                    <a:pt x="85" y="31"/>
                  </a:moveTo>
                  <a:lnTo>
                    <a:pt x="80" y="39"/>
                  </a:lnTo>
                  <a:lnTo>
                    <a:pt x="68" y="61"/>
                  </a:lnTo>
                  <a:lnTo>
                    <a:pt x="51" y="95"/>
                  </a:lnTo>
                  <a:lnTo>
                    <a:pt x="32" y="136"/>
                  </a:lnTo>
                  <a:lnTo>
                    <a:pt x="15" y="178"/>
                  </a:lnTo>
                  <a:lnTo>
                    <a:pt x="4" y="218"/>
                  </a:lnTo>
                  <a:lnTo>
                    <a:pt x="0" y="256"/>
                  </a:lnTo>
                  <a:lnTo>
                    <a:pt x="9" y="283"/>
                  </a:lnTo>
                  <a:lnTo>
                    <a:pt x="19" y="293"/>
                  </a:lnTo>
                  <a:lnTo>
                    <a:pt x="31" y="304"/>
                  </a:lnTo>
                  <a:lnTo>
                    <a:pt x="48" y="315"/>
                  </a:lnTo>
                  <a:lnTo>
                    <a:pt x="66" y="326"/>
                  </a:lnTo>
                  <a:lnTo>
                    <a:pt x="88" y="337"/>
                  </a:lnTo>
                  <a:lnTo>
                    <a:pt x="112" y="347"/>
                  </a:lnTo>
                  <a:lnTo>
                    <a:pt x="137" y="357"/>
                  </a:lnTo>
                  <a:lnTo>
                    <a:pt x="162" y="365"/>
                  </a:lnTo>
                  <a:lnTo>
                    <a:pt x="189" y="374"/>
                  </a:lnTo>
                  <a:lnTo>
                    <a:pt x="216" y="380"/>
                  </a:lnTo>
                  <a:lnTo>
                    <a:pt x="244" y="387"/>
                  </a:lnTo>
                  <a:lnTo>
                    <a:pt x="269" y="394"/>
                  </a:lnTo>
                  <a:lnTo>
                    <a:pt x="294" y="397"/>
                  </a:lnTo>
                  <a:lnTo>
                    <a:pt x="318" y="401"/>
                  </a:lnTo>
                  <a:lnTo>
                    <a:pt x="338" y="402"/>
                  </a:lnTo>
                  <a:lnTo>
                    <a:pt x="357" y="402"/>
                  </a:lnTo>
                  <a:lnTo>
                    <a:pt x="389" y="399"/>
                  </a:lnTo>
                  <a:lnTo>
                    <a:pt x="412" y="391"/>
                  </a:lnTo>
                  <a:lnTo>
                    <a:pt x="431" y="379"/>
                  </a:lnTo>
                  <a:lnTo>
                    <a:pt x="443" y="360"/>
                  </a:lnTo>
                  <a:lnTo>
                    <a:pt x="448" y="337"/>
                  </a:lnTo>
                  <a:lnTo>
                    <a:pt x="446" y="306"/>
                  </a:lnTo>
                  <a:lnTo>
                    <a:pt x="438" y="269"/>
                  </a:lnTo>
                  <a:lnTo>
                    <a:pt x="423" y="225"/>
                  </a:lnTo>
                  <a:lnTo>
                    <a:pt x="411" y="200"/>
                  </a:lnTo>
                  <a:lnTo>
                    <a:pt x="396" y="176"/>
                  </a:lnTo>
                  <a:lnTo>
                    <a:pt x="379" y="151"/>
                  </a:lnTo>
                  <a:lnTo>
                    <a:pt x="358" y="125"/>
                  </a:lnTo>
                  <a:lnTo>
                    <a:pt x="336" y="102"/>
                  </a:lnTo>
                  <a:lnTo>
                    <a:pt x="311" y="80"/>
                  </a:lnTo>
                  <a:lnTo>
                    <a:pt x="286" y="60"/>
                  </a:lnTo>
                  <a:lnTo>
                    <a:pt x="260" y="41"/>
                  </a:lnTo>
                  <a:lnTo>
                    <a:pt x="235" y="26"/>
                  </a:lnTo>
                  <a:lnTo>
                    <a:pt x="208" y="14"/>
                  </a:lnTo>
                  <a:lnTo>
                    <a:pt x="184" y="6"/>
                  </a:lnTo>
                  <a:lnTo>
                    <a:pt x="159" y="0"/>
                  </a:lnTo>
                  <a:lnTo>
                    <a:pt x="137" y="0"/>
                  </a:lnTo>
                  <a:lnTo>
                    <a:pt x="117" y="6"/>
                  </a:lnTo>
                  <a:lnTo>
                    <a:pt x="100" y="16"/>
                  </a:lnTo>
                  <a:lnTo>
                    <a:pt x="85" y="31"/>
                  </a:lnTo>
                  <a:close/>
                </a:path>
              </a:pathLst>
            </a:custGeom>
            <a:solidFill>
              <a:srgbClr val="E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9" name="Freeform 106"/>
            <p:cNvSpPr>
              <a:spLocks/>
            </p:cNvSpPr>
            <p:nvPr/>
          </p:nvSpPr>
          <p:spPr bwMode="auto">
            <a:xfrm>
              <a:off x="4417" y="2772"/>
              <a:ext cx="358" cy="281"/>
            </a:xfrm>
            <a:custGeom>
              <a:avLst/>
              <a:gdLst>
                <a:gd name="T0" fmla="*/ 2 w 716"/>
                <a:gd name="T1" fmla="*/ 1 h 562"/>
                <a:gd name="T2" fmla="*/ 2 w 716"/>
                <a:gd name="T3" fmla="*/ 1 h 562"/>
                <a:gd name="T4" fmla="*/ 2 w 716"/>
                <a:gd name="T5" fmla="*/ 1 h 562"/>
                <a:gd name="T6" fmla="*/ 1 w 716"/>
                <a:gd name="T7" fmla="*/ 1 h 562"/>
                <a:gd name="T8" fmla="*/ 1 w 716"/>
                <a:gd name="T9" fmla="*/ 1 h 562"/>
                <a:gd name="T10" fmla="*/ 1 w 716"/>
                <a:gd name="T11" fmla="*/ 1 h 562"/>
                <a:gd name="T12" fmla="*/ 1 w 716"/>
                <a:gd name="T13" fmla="*/ 1 h 562"/>
                <a:gd name="T14" fmla="*/ 1 w 716"/>
                <a:gd name="T15" fmla="*/ 1 h 562"/>
                <a:gd name="T16" fmla="*/ 0 w 716"/>
                <a:gd name="T17" fmla="*/ 2 h 562"/>
                <a:gd name="T18" fmla="*/ 1 w 716"/>
                <a:gd name="T19" fmla="*/ 2 h 562"/>
                <a:gd name="T20" fmla="*/ 1 w 716"/>
                <a:gd name="T21" fmla="*/ 2 h 562"/>
                <a:gd name="T22" fmla="*/ 1 w 716"/>
                <a:gd name="T23" fmla="*/ 3 h 562"/>
                <a:gd name="T24" fmla="*/ 1 w 716"/>
                <a:gd name="T25" fmla="*/ 3 h 562"/>
                <a:gd name="T26" fmla="*/ 1 w 716"/>
                <a:gd name="T27" fmla="*/ 3 h 562"/>
                <a:gd name="T28" fmla="*/ 1 w 716"/>
                <a:gd name="T29" fmla="*/ 3 h 562"/>
                <a:gd name="T30" fmla="*/ 2 w 716"/>
                <a:gd name="T31" fmla="*/ 3 h 562"/>
                <a:gd name="T32" fmla="*/ 2 w 716"/>
                <a:gd name="T33" fmla="*/ 3 h 562"/>
                <a:gd name="T34" fmla="*/ 2 w 716"/>
                <a:gd name="T35" fmla="*/ 3 h 562"/>
                <a:gd name="T36" fmla="*/ 2 w 716"/>
                <a:gd name="T37" fmla="*/ 3 h 562"/>
                <a:gd name="T38" fmla="*/ 2 w 716"/>
                <a:gd name="T39" fmla="*/ 3 h 562"/>
                <a:gd name="T40" fmla="*/ 2 w 716"/>
                <a:gd name="T41" fmla="*/ 3 h 562"/>
                <a:gd name="T42" fmla="*/ 2 w 716"/>
                <a:gd name="T43" fmla="*/ 3 h 562"/>
                <a:gd name="T44" fmla="*/ 3 w 716"/>
                <a:gd name="T45" fmla="*/ 3 h 562"/>
                <a:gd name="T46" fmla="*/ 3 w 716"/>
                <a:gd name="T47" fmla="*/ 2 h 562"/>
                <a:gd name="T48" fmla="*/ 3 w 716"/>
                <a:gd name="T49" fmla="*/ 2 h 562"/>
                <a:gd name="T50" fmla="*/ 3 w 716"/>
                <a:gd name="T51" fmla="*/ 2 h 562"/>
                <a:gd name="T52" fmla="*/ 3 w 716"/>
                <a:gd name="T53" fmla="*/ 2 h 562"/>
                <a:gd name="T54" fmla="*/ 3 w 716"/>
                <a:gd name="T55" fmla="*/ 1 h 562"/>
                <a:gd name="T56" fmla="*/ 3 w 716"/>
                <a:gd name="T57" fmla="*/ 1 h 562"/>
                <a:gd name="T58" fmla="*/ 3 w 716"/>
                <a:gd name="T59" fmla="*/ 1 h 562"/>
                <a:gd name="T60" fmla="*/ 2 w 716"/>
                <a:gd name="T61" fmla="*/ 1 h 562"/>
                <a:gd name="T62" fmla="*/ 2 w 716"/>
                <a:gd name="T63" fmla="*/ 1 h 5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16" h="562">
                  <a:moveTo>
                    <a:pt x="407" y="18"/>
                  </a:moveTo>
                  <a:lnTo>
                    <a:pt x="403" y="20"/>
                  </a:lnTo>
                  <a:lnTo>
                    <a:pt x="391" y="23"/>
                  </a:lnTo>
                  <a:lnTo>
                    <a:pt x="375" y="30"/>
                  </a:lnTo>
                  <a:lnTo>
                    <a:pt x="351" y="37"/>
                  </a:lnTo>
                  <a:lnTo>
                    <a:pt x="321" y="45"/>
                  </a:lnTo>
                  <a:lnTo>
                    <a:pt x="287" y="54"/>
                  </a:lnTo>
                  <a:lnTo>
                    <a:pt x="248" y="62"/>
                  </a:lnTo>
                  <a:lnTo>
                    <a:pt x="206" y="70"/>
                  </a:lnTo>
                  <a:lnTo>
                    <a:pt x="165" y="77"/>
                  </a:lnTo>
                  <a:lnTo>
                    <a:pt x="130" y="86"/>
                  </a:lnTo>
                  <a:lnTo>
                    <a:pt x="101" y="98"/>
                  </a:lnTo>
                  <a:lnTo>
                    <a:pt x="77" y="114"/>
                  </a:lnTo>
                  <a:lnTo>
                    <a:pt x="57" y="138"/>
                  </a:lnTo>
                  <a:lnTo>
                    <a:pt x="38" y="170"/>
                  </a:lnTo>
                  <a:lnTo>
                    <a:pt x="23" y="214"/>
                  </a:lnTo>
                  <a:lnTo>
                    <a:pt x="8" y="270"/>
                  </a:lnTo>
                  <a:lnTo>
                    <a:pt x="0" y="329"/>
                  </a:lnTo>
                  <a:lnTo>
                    <a:pt x="1" y="381"/>
                  </a:lnTo>
                  <a:lnTo>
                    <a:pt x="10" y="427"/>
                  </a:lnTo>
                  <a:lnTo>
                    <a:pt x="28" y="466"/>
                  </a:lnTo>
                  <a:lnTo>
                    <a:pt x="50" y="496"/>
                  </a:lnTo>
                  <a:lnTo>
                    <a:pt x="79" y="520"/>
                  </a:lnTo>
                  <a:lnTo>
                    <a:pt x="111" y="535"/>
                  </a:lnTo>
                  <a:lnTo>
                    <a:pt x="145" y="543"/>
                  </a:lnTo>
                  <a:lnTo>
                    <a:pt x="162" y="545"/>
                  </a:lnTo>
                  <a:lnTo>
                    <a:pt x="180" y="545"/>
                  </a:lnTo>
                  <a:lnTo>
                    <a:pt x="197" y="542"/>
                  </a:lnTo>
                  <a:lnTo>
                    <a:pt x="216" y="540"/>
                  </a:lnTo>
                  <a:lnTo>
                    <a:pt x="233" y="537"/>
                  </a:lnTo>
                  <a:lnTo>
                    <a:pt x="251" y="532"/>
                  </a:lnTo>
                  <a:lnTo>
                    <a:pt x="270" y="528"/>
                  </a:lnTo>
                  <a:lnTo>
                    <a:pt x="287" y="523"/>
                  </a:lnTo>
                  <a:lnTo>
                    <a:pt x="305" y="520"/>
                  </a:lnTo>
                  <a:lnTo>
                    <a:pt x="322" y="518"/>
                  </a:lnTo>
                  <a:lnTo>
                    <a:pt x="341" y="516"/>
                  </a:lnTo>
                  <a:lnTo>
                    <a:pt x="358" y="516"/>
                  </a:lnTo>
                  <a:lnTo>
                    <a:pt x="375" y="518"/>
                  </a:lnTo>
                  <a:lnTo>
                    <a:pt x="390" y="521"/>
                  </a:lnTo>
                  <a:lnTo>
                    <a:pt x="407" y="527"/>
                  </a:lnTo>
                  <a:lnTo>
                    <a:pt x="422" y="535"/>
                  </a:lnTo>
                  <a:lnTo>
                    <a:pt x="451" y="552"/>
                  </a:lnTo>
                  <a:lnTo>
                    <a:pt x="478" y="560"/>
                  </a:lnTo>
                  <a:lnTo>
                    <a:pt x="501" y="562"/>
                  </a:lnTo>
                  <a:lnTo>
                    <a:pt x="525" y="559"/>
                  </a:lnTo>
                  <a:lnTo>
                    <a:pt x="549" y="547"/>
                  </a:lnTo>
                  <a:lnTo>
                    <a:pt x="572" y="527"/>
                  </a:lnTo>
                  <a:lnTo>
                    <a:pt x="598" y="499"/>
                  </a:lnTo>
                  <a:lnTo>
                    <a:pt x="626" y="466"/>
                  </a:lnTo>
                  <a:lnTo>
                    <a:pt x="655" y="427"/>
                  </a:lnTo>
                  <a:lnTo>
                    <a:pt x="680" y="386"/>
                  </a:lnTo>
                  <a:lnTo>
                    <a:pt x="699" y="344"/>
                  </a:lnTo>
                  <a:lnTo>
                    <a:pt x="712" y="304"/>
                  </a:lnTo>
                  <a:lnTo>
                    <a:pt x="716" y="263"/>
                  </a:lnTo>
                  <a:lnTo>
                    <a:pt x="712" y="224"/>
                  </a:lnTo>
                  <a:lnTo>
                    <a:pt x="697" y="187"/>
                  </a:lnTo>
                  <a:lnTo>
                    <a:pt x="670" y="153"/>
                  </a:lnTo>
                  <a:lnTo>
                    <a:pt x="636" y="119"/>
                  </a:lnTo>
                  <a:lnTo>
                    <a:pt x="604" y="86"/>
                  </a:lnTo>
                  <a:lnTo>
                    <a:pt x="571" y="54"/>
                  </a:lnTo>
                  <a:lnTo>
                    <a:pt x="537" y="27"/>
                  </a:lnTo>
                  <a:lnTo>
                    <a:pt x="505" y="8"/>
                  </a:lnTo>
                  <a:lnTo>
                    <a:pt x="471" y="0"/>
                  </a:lnTo>
                  <a:lnTo>
                    <a:pt x="439" y="1"/>
                  </a:lnTo>
                  <a:lnTo>
                    <a:pt x="407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0" name="Freeform 107"/>
            <p:cNvSpPr>
              <a:spLocks/>
            </p:cNvSpPr>
            <p:nvPr/>
          </p:nvSpPr>
          <p:spPr bwMode="auto">
            <a:xfrm>
              <a:off x="4423" y="2781"/>
              <a:ext cx="347" cy="268"/>
            </a:xfrm>
            <a:custGeom>
              <a:avLst/>
              <a:gdLst>
                <a:gd name="T0" fmla="*/ 1 w 695"/>
                <a:gd name="T1" fmla="*/ 0 h 538"/>
                <a:gd name="T2" fmla="*/ 1 w 695"/>
                <a:gd name="T3" fmla="*/ 0 h 538"/>
                <a:gd name="T4" fmla="*/ 1 w 695"/>
                <a:gd name="T5" fmla="*/ 0 h 538"/>
                <a:gd name="T6" fmla="*/ 0 w 695"/>
                <a:gd name="T7" fmla="*/ 0 h 538"/>
                <a:gd name="T8" fmla="*/ 0 w 695"/>
                <a:gd name="T9" fmla="*/ 0 h 538"/>
                <a:gd name="T10" fmla="*/ 0 w 695"/>
                <a:gd name="T11" fmla="*/ 0 h 538"/>
                <a:gd name="T12" fmla="*/ 0 w 695"/>
                <a:gd name="T13" fmla="*/ 0 h 538"/>
                <a:gd name="T14" fmla="*/ 0 w 695"/>
                <a:gd name="T15" fmla="*/ 0 h 538"/>
                <a:gd name="T16" fmla="*/ 0 w 695"/>
                <a:gd name="T17" fmla="*/ 1 h 538"/>
                <a:gd name="T18" fmla="*/ 0 w 695"/>
                <a:gd name="T19" fmla="*/ 1 h 538"/>
                <a:gd name="T20" fmla="*/ 0 w 695"/>
                <a:gd name="T21" fmla="*/ 1 h 538"/>
                <a:gd name="T22" fmla="*/ 0 w 695"/>
                <a:gd name="T23" fmla="*/ 1 h 538"/>
                <a:gd name="T24" fmla="*/ 0 w 695"/>
                <a:gd name="T25" fmla="*/ 2 h 538"/>
                <a:gd name="T26" fmla="*/ 0 w 695"/>
                <a:gd name="T27" fmla="*/ 2 h 538"/>
                <a:gd name="T28" fmla="*/ 0 w 695"/>
                <a:gd name="T29" fmla="*/ 1 h 538"/>
                <a:gd name="T30" fmla="*/ 1 w 695"/>
                <a:gd name="T31" fmla="*/ 1 h 538"/>
                <a:gd name="T32" fmla="*/ 1 w 695"/>
                <a:gd name="T33" fmla="*/ 1 h 538"/>
                <a:gd name="T34" fmla="*/ 1 w 695"/>
                <a:gd name="T35" fmla="*/ 1 h 538"/>
                <a:gd name="T36" fmla="*/ 1 w 695"/>
                <a:gd name="T37" fmla="*/ 1 h 538"/>
                <a:gd name="T38" fmla="*/ 1 w 695"/>
                <a:gd name="T39" fmla="*/ 1 h 538"/>
                <a:gd name="T40" fmla="*/ 1 w 695"/>
                <a:gd name="T41" fmla="*/ 2 h 538"/>
                <a:gd name="T42" fmla="*/ 1 w 695"/>
                <a:gd name="T43" fmla="*/ 2 h 538"/>
                <a:gd name="T44" fmla="*/ 2 w 695"/>
                <a:gd name="T45" fmla="*/ 2 h 538"/>
                <a:gd name="T46" fmla="*/ 2 w 695"/>
                <a:gd name="T47" fmla="*/ 1 h 538"/>
                <a:gd name="T48" fmla="*/ 2 w 695"/>
                <a:gd name="T49" fmla="*/ 1 h 538"/>
                <a:gd name="T50" fmla="*/ 2 w 695"/>
                <a:gd name="T51" fmla="*/ 1 h 538"/>
                <a:gd name="T52" fmla="*/ 2 w 695"/>
                <a:gd name="T53" fmla="*/ 0 h 538"/>
                <a:gd name="T54" fmla="*/ 2 w 695"/>
                <a:gd name="T55" fmla="*/ 0 h 538"/>
                <a:gd name="T56" fmla="*/ 2 w 695"/>
                <a:gd name="T57" fmla="*/ 0 h 538"/>
                <a:gd name="T58" fmla="*/ 2 w 695"/>
                <a:gd name="T59" fmla="*/ 0 h 538"/>
                <a:gd name="T60" fmla="*/ 1 w 695"/>
                <a:gd name="T61" fmla="*/ 0 h 538"/>
                <a:gd name="T62" fmla="*/ 1 w 695"/>
                <a:gd name="T63" fmla="*/ 0 h 53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95" h="538">
                  <a:moveTo>
                    <a:pt x="394" y="17"/>
                  </a:moveTo>
                  <a:lnTo>
                    <a:pt x="391" y="19"/>
                  </a:lnTo>
                  <a:lnTo>
                    <a:pt x="379" y="22"/>
                  </a:lnTo>
                  <a:lnTo>
                    <a:pt x="362" y="29"/>
                  </a:lnTo>
                  <a:lnTo>
                    <a:pt x="340" y="36"/>
                  </a:lnTo>
                  <a:lnTo>
                    <a:pt x="311" y="44"/>
                  </a:lnTo>
                  <a:lnTo>
                    <a:pt x="277" y="53"/>
                  </a:lnTo>
                  <a:lnTo>
                    <a:pt x="240" y="61"/>
                  </a:lnTo>
                  <a:lnTo>
                    <a:pt x="200" y="68"/>
                  </a:lnTo>
                  <a:lnTo>
                    <a:pt x="159" y="75"/>
                  </a:lnTo>
                  <a:lnTo>
                    <a:pt x="127" y="82"/>
                  </a:lnTo>
                  <a:lnTo>
                    <a:pt x="98" y="93"/>
                  </a:lnTo>
                  <a:lnTo>
                    <a:pt x="75" y="109"/>
                  </a:lnTo>
                  <a:lnTo>
                    <a:pt x="54" y="130"/>
                  </a:lnTo>
                  <a:lnTo>
                    <a:pt x="38" y="163"/>
                  </a:lnTo>
                  <a:lnTo>
                    <a:pt x="22" y="203"/>
                  </a:lnTo>
                  <a:lnTo>
                    <a:pt x="9" y="257"/>
                  </a:lnTo>
                  <a:lnTo>
                    <a:pt x="0" y="315"/>
                  </a:lnTo>
                  <a:lnTo>
                    <a:pt x="0" y="364"/>
                  </a:lnTo>
                  <a:lnTo>
                    <a:pt x="10" y="407"/>
                  </a:lnTo>
                  <a:lnTo>
                    <a:pt x="26" y="445"/>
                  </a:lnTo>
                  <a:lnTo>
                    <a:pt x="49" y="473"/>
                  </a:lnTo>
                  <a:lnTo>
                    <a:pt x="76" y="497"/>
                  </a:lnTo>
                  <a:lnTo>
                    <a:pt x="107" y="512"/>
                  </a:lnTo>
                  <a:lnTo>
                    <a:pt x="139" y="519"/>
                  </a:lnTo>
                  <a:lnTo>
                    <a:pt x="156" y="521"/>
                  </a:lnTo>
                  <a:lnTo>
                    <a:pt x="173" y="519"/>
                  </a:lnTo>
                  <a:lnTo>
                    <a:pt x="190" y="517"/>
                  </a:lnTo>
                  <a:lnTo>
                    <a:pt x="208" y="516"/>
                  </a:lnTo>
                  <a:lnTo>
                    <a:pt x="225" y="511"/>
                  </a:lnTo>
                  <a:lnTo>
                    <a:pt x="244" y="507"/>
                  </a:lnTo>
                  <a:lnTo>
                    <a:pt x="261" y="504"/>
                  </a:lnTo>
                  <a:lnTo>
                    <a:pt x="277" y="499"/>
                  </a:lnTo>
                  <a:lnTo>
                    <a:pt x="296" y="497"/>
                  </a:lnTo>
                  <a:lnTo>
                    <a:pt x="313" y="494"/>
                  </a:lnTo>
                  <a:lnTo>
                    <a:pt x="330" y="492"/>
                  </a:lnTo>
                  <a:lnTo>
                    <a:pt x="347" y="492"/>
                  </a:lnTo>
                  <a:lnTo>
                    <a:pt x="362" y="494"/>
                  </a:lnTo>
                  <a:lnTo>
                    <a:pt x="379" y="497"/>
                  </a:lnTo>
                  <a:lnTo>
                    <a:pt x="394" y="502"/>
                  </a:lnTo>
                  <a:lnTo>
                    <a:pt x="409" y="511"/>
                  </a:lnTo>
                  <a:lnTo>
                    <a:pt x="438" y="526"/>
                  </a:lnTo>
                  <a:lnTo>
                    <a:pt x="463" y="536"/>
                  </a:lnTo>
                  <a:lnTo>
                    <a:pt x="487" y="538"/>
                  </a:lnTo>
                  <a:lnTo>
                    <a:pt x="509" y="532"/>
                  </a:lnTo>
                  <a:lnTo>
                    <a:pt x="531" y="521"/>
                  </a:lnTo>
                  <a:lnTo>
                    <a:pt x="554" y="502"/>
                  </a:lnTo>
                  <a:lnTo>
                    <a:pt x="580" y="477"/>
                  </a:lnTo>
                  <a:lnTo>
                    <a:pt x="609" y="443"/>
                  </a:lnTo>
                  <a:lnTo>
                    <a:pt x="636" y="406"/>
                  </a:lnTo>
                  <a:lnTo>
                    <a:pt x="659" y="367"/>
                  </a:lnTo>
                  <a:lnTo>
                    <a:pt x="678" y="328"/>
                  </a:lnTo>
                  <a:lnTo>
                    <a:pt x="691" y="289"/>
                  </a:lnTo>
                  <a:lnTo>
                    <a:pt x="695" y="252"/>
                  </a:lnTo>
                  <a:lnTo>
                    <a:pt x="691" y="215"/>
                  </a:lnTo>
                  <a:lnTo>
                    <a:pt x="676" y="179"/>
                  </a:lnTo>
                  <a:lnTo>
                    <a:pt x="651" y="146"/>
                  </a:lnTo>
                  <a:lnTo>
                    <a:pt x="619" y="114"/>
                  </a:lnTo>
                  <a:lnTo>
                    <a:pt x="585" y="82"/>
                  </a:lnTo>
                  <a:lnTo>
                    <a:pt x="553" y="51"/>
                  </a:lnTo>
                  <a:lnTo>
                    <a:pt x="521" y="27"/>
                  </a:lnTo>
                  <a:lnTo>
                    <a:pt x="489" y="9"/>
                  </a:lnTo>
                  <a:lnTo>
                    <a:pt x="456" y="0"/>
                  </a:lnTo>
                  <a:lnTo>
                    <a:pt x="424" y="2"/>
                  </a:lnTo>
                  <a:lnTo>
                    <a:pt x="394" y="17"/>
                  </a:lnTo>
                  <a:close/>
                </a:path>
              </a:pathLst>
            </a:custGeom>
            <a:solidFill>
              <a:srgbClr val="F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1" name="Freeform 108"/>
            <p:cNvSpPr>
              <a:spLocks/>
            </p:cNvSpPr>
            <p:nvPr/>
          </p:nvSpPr>
          <p:spPr bwMode="auto">
            <a:xfrm>
              <a:off x="4428" y="2789"/>
              <a:ext cx="337" cy="256"/>
            </a:xfrm>
            <a:custGeom>
              <a:avLst/>
              <a:gdLst>
                <a:gd name="T0" fmla="*/ 1 w 675"/>
                <a:gd name="T1" fmla="*/ 1 h 512"/>
                <a:gd name="T2" fmla="*/ 1 w 675"/>
                <a:gd name="T3" fmla="*/ 1 h 512"/>
                <a:gd name="T4" fmla="*/ 1 w 675"/>
                <a:gd name="T5" fmla="*/ 1 h 512"/>
                <a:gd name="T6" fmla="*/ 1 w 675"/>
                <a:gd name="T7" fmla="*/ 1 h 512"/>
                <a:gd name="T8" fmla="*/ 1 w 675"/>
                <a:gd name="T9" fmla="*/ 1 h 512"/>
                <a:gd name="T10" fmla="*/ 1 w 675"/>
                <a:gd name="T11" fmla="*/ 1 h 512"/>
                <a:gd name="T12" fmla="*/ 1 w 675"/>
                <a:gd name="T13" fmla="*/ 1 h 512"/>
                <a:gd name="T14" fmla="*/ 0 w 675"/>
                <a:gd name="T15" fmla="*/ 1 h 512"/>
                <a:gd name="T16" fmla="*/ 0 w 675"/>
                <a:gd name="T17" fmla="*/ 1 h 512"/>
                <a:gd name="T18" fmla="*/ 0 w 675"/>
                <a:gd name="T19" fmla="*/ 1 h 512"/>
                <a:gd name="T20" fmla="*/ 0 w 675"/>
                <a:gd name="T21" fmla="*/ 1 h 512"/>
                <a:gd name="T22" fmla="*/ 0 w 675"/>
                <a:gd name="T23" fmla="*/ 1 h 512"/>
                <a:gd name="T24" fmla="*/ 0 w 675"/>
                <a:gd name="T25" fmla="*/ 1 h 512"/>
                <a:gd name="T26" fmla="*/ 0 w 675"/>
                <a:gd name="T27" fmla="*/ 1 h 512"/>
                <a:gd name="T28" fmla="*/ 0 w 675"/>
                <a:gd name="T29" fmla="*/ 1 h 512"/>
                <a:gd name="T30" fmla="*/ 0 w 675"/>
                <a:gd name="T31" fmla="*/ 1 h 512"/>
                <a:gd name="T32" fmla="*/ 0 w 675"/>
                <a:gd name="T33" fmla="*/ 1 h 512"/>
                <a:gd name="T34" fmla="*/ 0 w 675"/>
                <a:gd name="T35" fmla="*/ 2 h 512"/>
                <a:gd name="T36" fmla="*/ 0 w 675"/>
                <a:gd name="T37" fmla="*/ 2 h 512"/>
                <a:gd name="T38" fmla="*/ 0 w 675"/>
                <a:gd name="T39" fmla="*/ 2 h 512"/>
                <a:gd name="T40" fmla="*/ 0 w 675"/>
                <a:gd name="T41" fmla="*/ 2 h 512"/>
                <a:gd name="T42" fmla="*/ 0 w 675"/>
                <a:gd name="T43" fmla="*/ 2 h 512"/>
                <a:gd name="T44" fmla="*/ 0 w 675"/>
                <a:gd name="T45" fmla="*/ 2 h 512"/>
                <a:gd name="T46" fmla="*/ 0 w 675"/>
                <a:gd name="T47" fmla="*/ 2 h 512"/>
                <a:gd name="T48" fmla="*/ 0 w 675"/>
                <a:gd name="T49" fmla="*/ 2 h 512"/>
                <a:gd name="T50" fmla="*/ 0 w 675"/>
                <a:gd name="T51" fmla="*/ 2 h 512"/>
                <a:gd name="T52" fmla="*/ 0 w 675"/>
                <a:gd name="T53" fmla="*/ 2 h 512"/>
                <a:gd name="T54" fmla="*/ 0 w 675"/>
                <a:gd name="T55" fmla="*/ 2 h 512"/>
                <a:gd name="T56" fmla="*/ 1 w 675"/>
                <a:gd name="T57" fmla="*/ 2 h 512"/>
                <a:gd name="T58" fmla="*/ 1 w 675"/>
                <a:gd name="T59" fmla="*/ 2 h 512"/>
                <a:gd name="T60" fmla="*/ 1 w 675"/>
                <a:gd name="T61" fmla="*/ 2 h 512"/>
                <a:gd name="T62" fmla="*/ 1 w 675"/>
                <a:gd name="T63" fmla="*/ 2 h 512"/>
                <a:gd name="T64" fmla="*/ 1 w 675"/>
                <a:gd name="T65" fmla="*/ 2 h 512"/>
                <a:gd name="T66" fmla="*/ 1 w 675"/>
                <a:gd name="T67" fmla="*/ 2 h 512"/>
                <a:gd name="T68" fmla="*/ 1 w 675"/>
                <a:gd name="T69" fmla="*/ 2 h 512"/>
                <a:gd name="T70" fmla="*/ 1 w 675"/>
                <a:gd name="T71" fmla="*/ 2 h 512"/>
                <a:gd name="T72" fmla="*/ 1 w 675"/>
                <a:gd name="T73" fmla="*/ 2 h 512"/>
                <a:gd name="T74" fmla="*/ 2 w 675"/>
                <a:gd name="T75" fmla="*/ 2 h 512"/>
                <a:gd name="T76" fmla="*/ 2 w 675"/>
                <a:gd name="T77" fmla="*/ 2 h 512"/>
                <a:gd name="T78" fmla="*/ 2 w 675"/>
                <a:gd name="T79" fmla="*/ 2 h 512"/>
                <a:gd name="T80" fmla="*/ 2 w 675"/>
                <a:gd name="T81" fmla="*/ 2 h 512"/>
                <a:gd name="T82" fmla="*/ 2 w 675"/>
                <a:gd name="T83" fmla="*/ 2 h 512"/>
                <a:gd name="T84" fmla="*/ 2 w 675"/>
                <a:gd name="T85" fmla="*/ 2 h 512"/>
                <a:gd name="T86" fmla="*/ 2 w 675"/>
                <a:gd name="T87" fmla="*/ 2 h 512"/>
                <a:gd name="T88" fmla="*/ 2 w 675"/>
                <a:gd name="T89" fmla="*/ 2 h 512"/>
                <a:gd name="T90" fmla="*/ 2 w 675"/>
                <a:gd name="T91" fmla="*/ 1 h 512"/>
                <a:gd name="T92" fmla="*/ 2 w 675"/>
                <a:gd name="T93" fmla="*/ 1 h 512"/>
                <a:gd name="T94" fmla="*/ 2 w 675"/>
                <a:gd name="T95" fmla="*/ 1 h 512"/>
                <a:gd name="T96" fmla="*/ 2 w 675"/>
                <a:gd name="T97" fmla="*/ 1 h 512"/>
                <a:gd name="T98" fmla="*/ 2 w 675"/>
                <a:gd name="T99" fmla="*/ 1 h 512"/>
                <a:gd name="T100" fmla="*/ 2 w 675"/>
                <a:gd name="T101" fmla="*/ 1 h 512"/>
                <a:gd name="T102" fmla="*/ 2 w 675"/>
                <a:gd name="T103" fmla="*/ 1 h 512"/>
                <a:gd name="T104" fmla="*/ 1 w 675"/>
                <a:gd name="T105" fmla="*/ 1 h 512"/>
                <a:gd name="T106" fmla="*/ 1 w 675"/>
                <a:gd name="T107" fmla="*/ 1 h 512"/>
                <a:gd name="T108" fmla="*/ 1 w 675"/>
                <a:gd name="T109" fmla="*/ 0 h 512"/>
                <a:gd name="T110" fmla="*/ 1 w 675"/>
                <a:gd name="T111" fmla="*/ 1 h 512"/>
                <a:gd name="T112" fmla="*/ 1 w 675"/>
                <a:gd name="T113" fmla="*/ 1 h 5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5" h="512">
                  <a:moveTo>
                    <a:pt x="382" y="17"/>
                  </a:moveTo>
                  <a:lnTo>
                    <a:pt x="379" y="19"/>
                  </a:lnTo>
                  <a:lnTo>
                    <a:pt x="369" y="22"/>
                  </a:lnTo>
                  <a:lnTo>
                    <a:pt x="352" y="27"/>
                  </a:lnTo>
                  <a:lnTo>
                    <a:pt x="330" y="34"/>
                  </a:lnTo>
                  <a:lnTo>
                    <a:pt x="301" y="43"/>
                  </a:lnTo>
                  <a:lnTo>
                    <a:pt x="269" y="49"/>
                  </a:lnTo>
                  <a:lnTo>
                    <a:pt x="234" y="58"/>
                  </a:lnTo>
                  <a:lnTo>
                    <a:pt x="193" y="65"/>
                  </a:lnTo>
                  <a:lnTo>
                    <a:pt x="156" y="71"/>
                  </a:lnTo>
                  <a:lnTo>
                    <a:pt x="124" y="78"/>
                  </a:lnTo>
                  <a:lnTo>
                    <a:pt x="95" y="90"/>
                  </a:lnTo>
                  <a:lnTo>
                    <a:pt x="73" y="103"/>
                  </a:lnTo>
                  <a:lnTo>
                    <a:pt x="55" y="125"/>
                  </a:lnTo>
                  <a:lnTo>
                    <a:pt x="38" y="156"/>
                  </a:lnTo>
                  <a:lnTo>
                    <a:pt x="22" y="195"/>
                  </a:lnTo>
                  <a:lnTo>
                    <a:pt x="9" y="245"/>
                  </a:lnTo>
                  <a:lnTo>
                    <a:pt x="0" y="299"/>
                  </a:lnTo>
                  <a:lnTo>
                    <a:pt x="2" y="347"/>
                  </a:lnTo>
                  <a:lnTo>
                    <a:pt x="11" y="387"/>
                  </a:lnTo>
                  <a:lnTo>
                    <a:pt x="28" y="423"/>
                  </a:lnTo>
                  <a:lnTo>
                    <a:pt x="48" y="451"/>
                  </a:lnTo>
                  <a:lnTo>
                    <a:pt x="75" y="472"/>
                  </a:lnTo>
                  <a:lnTo>
                    <a:pt x="104" y="487"/>
                  </a:lnTo>
                  <a:lnTo>
                    <a:pt x="136" y="494"/>
                  </a:lnTo>
                  <a:lnTo>
                    <a:pt x="169" y="494"/>
                  </a:lnTo>
                  <a:lnTo>
                    <a:pt x="203" y="490"/>
                  </a:lnTo>
                  <a:lnTo>
                    <a:pt x="237" y="483"/>
                  </a:lnTo>
                  <a:lnTo>
                    <a:pt x="271" y="475"/>
                  </a:lnTo>
                  <a:lnTo>
                    <a:pt x="303" y="470"/>
                  </a:lnTo>
                  <a:lnTo>
                    <a:pt x="337" y="468"/>
                  </a:lnTo>
                  <a:lnTo>
                    <a:pt x="367" y="472"/>
                  </a:lnTo>
                  <a:lnTo>
                    <a:pt x="397" y="485"/>
                  </a:lnTo>
                  <a:lnTo>
                    <a:pt x="425" y="500"/>
                  </a:lnTo>
                  <a:lnTo>
                    <a:pt x="450" y="509"/>
                  </a:lnTo>
                  <a:lnTo>
                    <a:pt x="472" y="512"/>
                  </a:lnTo>
                  <a:lnTo>
                    <a:pt x="494" y="507"/>
                  </a:lnTo>
                  <a:lnTo>
                    <a:pt x="516" y="497"/>
                  </a:lnTo>
                  <a:lnTo>
                    <a:pt x="539" y="478"/>
                  </a:lnTo>
                  <a:lnTo>
                    <a:pt x="563" y="455"/>
                  </a:lnTo>
                  <a:lnTo>
                    <a:pt x="590" y="423"/>
                  </a:lnTo>
                  <a:lnTo>
                    <a:pt x="617" y="387"/>
                  </a:lnTo>
                  <a:lnTo>
                    <a:pt x="641" y="350"/>
                  </a:lnTo>
                  <a:lnTo>
                    <a:pt x="658" y="313"/>
                  </a:lnTo>
                  <a:lnTo>
                    <a:pt x="669" y="276"/>
                  </a:lnTo>
                  <a:lnTo>
                    <a:pt x="675" y="240"/>
                  </a:lnTo>
                  <a:lnTo>
                    <a:pt x="669" y="205"/>
                  </a:lnTo>
                  <a:lnTo>
                    <a:pt x="656" y="171"/>
                  </a:lnTo>
                  <a:lnTo>
                    <a:pt x="631" y="141"/>
                  </a:lnTo>
                  <a:lnTo>
                    <a:pt x="600" y="110"/>
                  </a:lnTo>
                  <a:lnTo>
                    <a:pt x="568" y="80"/>
                  </a:lnTo>
                  <a:lnTo>
                    <a:pt x="536" y="51"/>
                  </a:lnTo>
                  <a:lnTo>
                    <a:pt x="506" y="27"/>
                  </a:lnTo>
                  <a:lnTo>
                    <a:pt x="474" y="9"/>
                  </a:lnTo>
                  <a:lnTo>
                    <a:pt x="443" y="0"/>
                  </a:lnTo>
                  <a:lnTo>
                    <a:pt x="413" y="2"/>
                  </a:lnTo>
                  <a:lnTo>
                    <a:pt x="382" y="17"/>
                  </a:lnTo>
                  <a:close/>
                </a:path>
              </a:pathLst>
            </a:custGeom>
            <a:solidFill>
              <a:srgbClr val="F7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2" name="Freeform 109"/>
            <p:cNvSpPr>
              <a:spLocks/>
            </p:cNvSpPr>
            <p:nvPr/>
          </p:nvSpPr>
          <p:spPr bwMode="auto">
            <a:xfrm>
              <a:off x="4433" y="2797"/>
              <a:ext cx="326" cy="242"/>
            </a:xfrm>
            <a:custGeom>
              <a:avLst/>
              <a:gdLst>
                <a:gd name="T0" fmla="*/ 2 w 652"/>
                <a:gd name="T1" fmla="*/ 1 h 484"/>
                <a:gd name="T2" fmla="*/ 2 w 652"/>
                <a:gd name="T3" fmla="*/ 1 h 484"/>
                <a:gd name="T4" fmla="*/ 2 w 652"/>
                <a:gd name="T5" fmla="*/ 1 h 484"/>
                <a:gd name="T6" fmla="*/ 2 w 652"/>
                <a:gd name="T7" fmla="*/ 1 h 484"/>
                <a:gd name="T8" fmla="*/ 2 w 652"/>
                <a:gd name="T9" fmla="*/ 1 h 484"/>
                <a:gd name="T10" fmla="*/ 2 w 652"/>
                <a:gd name="T11" fmla="*/ 1 h 484"/>
                <a:gd name="T12" fmla="*/ 2 w 652"/>
                <a:gd name="T13" fmla="*/ 1 h 484"/>
                <a:gd name="T14" fmla="*/ 1 w 652"/>
                <a:gd name="T15" fmla="*/ 1 h 484"/>
                <a:gd name="T16" fmla="*/ 1 w 652"/>
                <a:gd name="T17" fmla="*/ 1 h 484"/>
                <a:gd name="T18" fmla="*/ 1 w 652"/>
                <a:gd name="T19" fmla="*/ 1 h 484"/>
                <a:gd name="T20" fmla="*/ 1 w 652"/>
                <a:gd name="T21" fmla="*/ 1 h 484"/>
                <a:gd name="T22" fmla="*/ 1 w 652"/>
                <a:gd name="T23" fmla="*/ 1 h 484"/>
                <a:gd name="T24" fmla="*/ 1 w 652"/>
                <a:gd name="T25" fmla="*/ 1 h 484"/>
                <a:gd name="T26" fmla="*/ 1 w 652"/>
                <a:gd name="T27" fmla="*/ 1 h 484"/>
                <a:gd name="T28" fmla="*/ 1 w 652"/>
                <a:gd name="T29" fmla="*/ 1 h 484"/>
                <a:gd name="T30" fmla="*/ 1 w 652"/>
                <a:gd name="T31" fmla="*/ 1 h 484"/>
                <a:gd name="T32" fmla="*/ 1 w 652"/>
                <a:gd name="T33" fmla="*/ 1 h 484"/>
                <a:gd name="T34" fmla="*/ 0 w 652"/>
                <a:gd name="T35" fmla="*/ 2 h 484"/>
                <a:gd name="T36" fmla="*/ 1 w 652"/>
                <a:gd name="T37" fmla="*/ 2 h 484"/>
                <a:gd name="T38" fmla="*/ 1 w 652"/>
                <a:gd name="T39" fmla="*/ 2 h 484"/>
                <a:gd name="T40" fmla="*/ 1 w 652"/>
                <a:gd name="T41" fmla="*/ 2 h 484"/>
                <a:gd name="T42" fmla="*/ 1 w 652"/>
                <a:gd name="T43" fmla="*/ 2 h 484"/>
                <a:gd name="T44" fmla="*/ 1 w 652"/>
                <a:gd name="T45" fmla="*/ 2 h 484"/>
                <a:gd name="T46" fmla="*/ 1 w 652"/>
                <a:gd name="T47" fmla="*/ 2 h 484"/>
                <a:gd name="T48" fmla="*/ 1 w 652"/>
                <a:gd name="T49" fmla="*/ 2 h 484"/>
                <a:gd name="T50" fmla="*/ 1 w 652"/>
                <a:gd name="T51" fmla="*/ 2 h 484"/>
                <a:gd name="T52" fmla="*/ 1 w 652"/>
                <a:gd name="T53" fmla="*/ 2 h 484"/>
                <a:gd name="T54" fmla="*/ 1 w 652"/>
                <a:gd name="T55" fmla="*/ 2 h 484"/>
                <a:gd name="T56" fmla="*/ 2 w 652"/>
                <a:gd name="T57" fmla="*/ 2 h 484"/>
                <a:gd name="T58" fmla="*/ 2 w 652"/>
                <a:gd name="T59" fmla="*/ 2 h 484"/>
                <a:gd name="T60" fmla="*/ 2 w 652"/>
                <a:gd name="T61" fmla="*/ 2 h 484"/>
                <a:gd name="T62" fmla="*/ 2 w 652"/>
                <a:gd name="T63" fmla="*/ 2 h 484"/>
                <a:gd name="T64" fmla="*/ 2 w 652"/>
                <a:gd name="T65" fmla="*/ 2 h 484"/>
                <a:gd name="T66" fmla="*/ 2 w 652"/>
                <a:gd name="T67" fmla="*/ 2 h 484"/>
                <a:gd name="T68" fmla="*/ 2 w 652"/>
                <a:gd name="T69" fmla="*/ 2 h 484"/>
                <a:gd name="T70" fmla="*/ 2 w 652"/>
                <a:gd name="T71" fmla="*/ 2 h 484"/>
                <a:gd name="T72" fmla="*/ 2 w 652"/>
                <a:gd name="T73" fmla="*/ 2 h 484"/>
                <a:gd name="T74" fmla="*/ 2 w 652"/>
                <a:gd name="T75" fmla="*/ 2 h 484"/>
                <a:gd name="T76" fmla="*/ 3 w 652"/>
                <a:gd name="T77" fmla="*/ 2 h 484"/>
                <a:gd name="T78" fmla="*/ 3 w 652"/>
                <a:gd name="T79" fmla="*/ 2 h 484"/>
                <a:gd name="T80" fmla="*/ 3 w 652"/>
                <a:gd name="T81" fmla="*/ 2 h 484"/>
                <a:gd name="T82" fmla="*/ 3 w 652"/>
                <a:gd name="T83" fmla="*/ 2 h 484"/>
                <a:gd name="T84" fmla="*/ 3 w 652"/>
                <a:gd name="T85" fmla="*/ 2 h 484"/>
                <a:gd name="T86" fmla="*/ 3 w 652"/>
                <a:gd name="T87" fmla="*/ 2 h 484"/>
                <a:gd name="T88" fmla="*/ 3 w 652"/>
                <a:gd name="T89" fmla="*/ 2 h 484"/>
                <a:gd name="T90" fmla="*/ 3 w 652"/>
                <a:gd name="T91" fmla="*/ 1 h 484"/>
                <a:gd name="T92" fmla="*/ 3 w 652"/>
                <a:gd name="T93" fmla="*/ 1 h 484"/>
                <a:gd name="T94" fmla="*/ 3 w 652"/>
                <a:gd name="T95" fmla="*/ 1 h 484"/>
                <a:gd name="T96" fmla="*/ 3 w 652"/>
                <a:gd name="T97" fmla="*/ 1 h 484"/>
                <a:gd name="T98" fmla="*/ 3 w 652"/>
                <a:gd name="T99" fmla="*/ 1 h 484"/>
                <a:gd name="T100" fmla="*/ 3 w 652"/>
                <a:gd name="T101" fmla="*/ 1 h 484"/>
                <a:gd name="T102" fmla="*/ 3 w 652"/>
                <a:gd name="T103" fmla="*/ 1 h 484"/>
                <a:gd name="T104" fmla="*/ 2 w 652"/>
                <a:gd name="T105" fmla="*/ 1 h 484"/>
                <a:gd name="T106" fmla="*/ 2 w 652"/>
                <a:gd name="T107" fmla="*/ 1 h 484"/>
                <a:gd name="T108" fmla="*/ 2 w 652"/>
                <a:gd name="T109" fmla="*/ 0 h 484"/>
                <a:gd name="T110" fmla="*/ 2 w 652"/>
                <a:gd name="T111" fmla="*/ 1 h 484"/>
                <a:gd name="T112" fmla="*/ 2 w 652"/>
                <a:gd name="T113" fmla="*/ 1 h 4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2" h="484">
                  <a:moveTo>
                    <a:pt x="370" y="16"/>
                  </a:moveTo>
                  <a:lnTo>
                    <a:pt x="366" y="18"/>
                  </a:lnTo>
                  <a:lnTo>
                    <a:pt x="356" y="21"/>
                  </a:lnTo>
                  <a:lnTo>
                    <a:pt x="339" y="27"/>
                  </a:lnTo>
                  <a:lnTo>
                    <a:pt x="319" y="33"/>
                  </a:lnTo>
                  <a:lnTo>
                    <a:pt x="292" y="40"/>
                  </a:lnTo>
                  <a:lnTo>
                    <a:pt x="260" y="47"/>
                  </a:lnTo>
                  <a:lnTo>
                    <a:pt x="226" y="54"/>
                  </a:lnTo>
                  <a:lnTo>
                    <a:pt x="187" y="60"/>
                  </a:lnTo>
                  <a:lnTo>
                    <a:pt x="150" y="67"/>
                  </a:lnTo>
                  <a:lnTo>
                    <a:pt x="120" y="74"/>
                  </a:lnTo>
                  <a:lnTo>
                    <a:pt x="93" y="84"/>
                  </a:lnTo>
                  <a:lnTo>
                    <a:pt x="71" y="97"/>
                  </a:lnTo>
                  <a:lnTo>
                    <a:pt x="52" y="118"/>
                  </a:lnTo>
                  <a:lnTo>
                    <a:pt x="37" y="146"/>
                  </a:lnTo>
                  <a:lnTo>
                    <a:pt x="22" y="184"/>
                  </a:lnTo>
                  <a:lnTo>
                    <a:pt x="8" y="231"/>
                  </a:lnTo>
                  <a:lnTo>
                    <a:pt x="0" y="282"/>
                  </a:lnTo>
                  <a:lnTo>
                    <a:pt x="1" y="327"/>
                  </a:lnTo>
                  <a:lnTo>
                    <a:pt x="10" y="368"/>
                  </a:lnTo>
                  <a:lnTo>
                    <a:pt x="25" y="400"/>
                  </a:lnTo>
                  <a:lnTo>
                    <a:pt x="47" y="427"/>
                  </a:lnTo>
                  <a:lnTo>
                    <a:pt x="72" y="447"/>
                  </a:lnTo>
                  <a:lnTo>
                    <a:pt x="101" y="461"/>
                  </a:lnTo>
                  <a:lnTo>
                    <a:pt x="131" y="467"/>
                  </a:lnTo>
                  <a:lnTo>
                    <a:pt x="163" y="467"/>
                  </a:lnTo>
                  <a:lnTo>
                    <a:pt x="196" y="464"/>
                  </a:lnTo>
                  <a:lnTo>
                    <a:pt x="229" y="457"/>
                  </a:lnTo>
                  <a:lnTo>
                    <a:pt x="261" y="450"/>
                  </a:lnTo>
                  <a:lnTo>
                    <a:pt x="294" y="444"/>
                  </a:lnTo>
                  <a:lnTo>
                    <a:pt x="326" y="444"/>
                  </a:lnTo>
                  <a:lnTo>
                    <a:pt x="356" y="447"/>
                  </a:lnTo>
                  <a:lnTo>
                    <a:pt x="385" y="459"/>
                  </a:lnTo>
                  <a:lnTo>
                    <a:pt x="412" y="472"/>
                  </a:lnTo>
                  <a:lnTo>
                    <a:pt x="435" y="481"/>
                  </a:lnTo>
                  <a:lnTo>
                    <a:pt x="457" y="484"/>
                  </a:lnTo>
                  <a:lnTo>
                    <a:pt x="478" y="479"/>
                  </a:lnTo>
                  <a:lnTo>
                    <a:pt x="498" y="469"/>
                  </a:lnTo>
                  <a:lnTo>
                    <a:pt x="520" y="452"/>
                  </a:lnTo>
                  <a:lnTo>
                    <a:pt x="544" y="430"/>
                  </a:lnTo>
                  <a:lnTo>
                    <a:pt x="571" y="400"/>
                  </a:lnTo>
                  <a:lnTo>
                    <a:pt x="596" y="366"/>
                  </a:lnTo>
                  <a:lnTo>
                    <a:pt x="618" y="332"/>
                  </a:lnTo>
                  <a:lnTo>
                    <a:pt x="637" y="297"/>
                  </a:lnTo>
                  <a:lnTo>
                    <a:pt x="647" y="261"/>
                  </a:lnTo>
                  <a:lnTo>
                    <a:pt x="652" y="226"/>
                  </a:lnTo>
                  <a:lnTo>
                    <a:pt x="647" y="194"/>
                  </a:lnTo>
                  <a:lnTo>
                    <a:pt x="633" y="162"/>
                  </a:lnTo>
                  <a:lnTo>
                    <a:pt x="609" y="131"/>
                  </a:lnTo>
                  <a:lnTo>
                    <a:pt x="579" y="103"/>
                  </a:lnTo>
                  <a:lnTo>
                    <a:pt x="549" y="74"/>
                  </a:lnTo>
                  <a:lnTo>
                    <a:pt x="518" y="47"/>
                  </a:lnTo>
                  <a:lnTo>
                    <a:pt x="488" y="25"/>
                  </a:lnTo>
                  <a:lnTo>
                    <a:pt x="457" y="8"/>
                  </a:lnTo>
                  <a:lnTo>
                    <a:pt x="429" y="0"/>
                  </a:lnTo>
                  <a:lnTo>
                    <a:pt x="398" y="3"/>
                  </a:lnTo>
                  <a:lnTo>
                    <a:pt x="370" y="16"/>
                  </a:lnTo>
                  <a:close/>
                </a:path>
              </a:pathLst>
            </a:custGeom>
            <a:solidFill>
              <a:srgbClr val="F4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3" name="Freeform 110"/>
            <p:cNvSpPr>
              <a:spLocks/>
            </p:cNvSpPr>
            <p:nvPr/>
          </p:nvSpPr>
          <p:spPr bwMode="auto">
            <a:xfrm>
              <a:off x="4438" y="2806"/>
              <a:ext cx="316" cy="228"/>
            </a:xfrm>
            <a:custGeom>
              <a:avLst/>
              <a:gdLst>
                <a:gd name="T0" fmla="*/ 2 w 632"/>
                <a:gd name="T1" fmla="*/ 1 h 456"/>
                <a:gd name="T2" fmla="*/ 2 w 632"/>
                <a:gd name="T3" fmla="*/ 1 h 456"/>
                <a:gd name="T4" fmla="*/ 2 w 632"/>
                <a:gd name="T5" fmla="*/ 1 h 456"/>
                <a:gd name="T6" fmla="*/ 2 w 632"/>
                <a:gd name="T7" fmla="*/ 1 h 456"/>
                <a:gd name="T8" fmla="*/ 2 w 632"/>
                <a:gd name="T9" fmla="*/ 1 h 456"/>
                <a:gd name="T10" fmla="*/ 2 w 632"/>
                <a:gd name="T11" fmla="*/ 1 h 456"/>
                <a:gd name="T12" fmla="*/ 1 w 632"/>
                <a:gd name="T13" fmla="*/ 1 h 456"/>
                <a:gd name="T14" fmla="*/ 1 w 632"/>
                <a:gd name="T15" fmla="*/ 1 h 456"/>
                <a:gd name="T16" fmla="*/ 1 w 632"/>
                <a:gd name="T17" fmla="*/ 1 h 456"/>
                <a:gd name="T18" fmla="*/ 1 w 632"/>
                <a:gd name="T19" fmla="*/ 1 h 456"/>
                <a:gd name="T20" fmla="*/ 1 w 632"/>
                <a:gd name="T21" fmla="*/ 1 h 456"/>
                <a:gd name="T22" fmla="*/ 1 w 632"/>
                <a:gd name="T23" fmla="*/ 1 h 456"/>
                <a:gd name="T24" fmla="*/ 1 w 632"/>
                <a:gd name="T25" fmla="*/ 1 h 456"/>
                <a:gd name="T26" fmla="*/ 1 w 632"/>
                <a:gd name="T27" fmla="*/ 1 h 456"/>
                <a:gd name="T28" fmla="*/ 1 w 632"/>
                <a:gd name="T29" fmla="*/ 1 h 456"/>
                <a:gd name="T30" fmla="*/ 1 w 632"/>
                <a:gd name="T31" fmla="*/ 1 h 456"/>
                <a:gd name="T32" fmla="*/ 1 w 632"/>
                <a:gd name="T33" fmla="*/ 1 h 456"/>
                <a:gd name="T34" fmla="*/ 0 w 632"/>
                <a:gd name="T35" fmla="*/ 2 h 456"/>
                <a:gd name="T36" fmla="*/ 1 w 632"/>
                <a:gd name="T37" fmla="*/ 2 h 456"/>
                <a:gd name="T38" fmla="*/ 1 w 632"/>
                <a:gd name="T39" fmla="*/ 2 h 456"/>
                <a:gd name="T40" fmla="*/ 1 w 632"/>
                <a:gd name="T41" fmla="*/ 2 h 456"/>
                <a:gd name="T42" fmla="*/ 1 w 632"/>
                <a:gd name="T43" fmla="*/ 2 h 456"/>
                <a:gd name="T44" fmla="*/ 1 w 632"/>
                <a:gd name="T45" fmla="*/ 2 h 456"/>
                <a:gd name="T46" fmla="*/ 1 w 632"/>
                <a:gd name="T47" fmla="*/ 2 h 456"/>
                <a:gd name="T48" fmla="*/ 1 w 632"/>
                <a:gd name="T49" fmla="*/ 2 h 456"/>
                <a:gd name="T50" fmla="*/ 1 w 632"/>
                <a:gd name="T51" fmla="*/ 2 h 456"/>
                <a:gd name="T52" fmla="*/ 1 w 632"/>
                <a:gd name="T53" fmla="*/ 2 h 456"/>
                <a:gd name="T54" fmla="*/ 1 w 632"/>
                <a:gd name="T55" fmla="*/ 2 h 456"/>
                <a:gd name="T56" fmla="*/ 1 w 632"/>
                <a:gd name="T57" fmla="*/ 2 h 456"/>
                <a:gd name="T58" fmla="*/ 2 w 632"/>
                <a:gd name="T59" fmla="*/ 2 h 456"/>
                <a:gd name="T60" fmla="*/ 2 w 632"/>
                <a:gd name="T61" fmla="*/ 2 h 456"/>
                <a:gd name="T62" fmla="*/ 2 w 632"/>
                <a:gd name="T63" fmla="*/ 2 h 456"/>
                <a:gd name="T64" fmla="*/ 2 w 632"/>
                <a:gd name="T65" fmla="*/ 2 h 456"/>
                <a:gd name="T66" fmla="*/ 2 w 632"/>
                <a:gd name="T67" fmla="*/ 2 h 456"/>
                <a:gd name="T68" fmla="*/ 2 w 632"/>
                <a:gd name="T69" fmla="*/ 2 h 456"/>
                <a:gd name="T70" fmla="*/ 2 w 632"/>
                <a:gd name="T71" fmla="*/ 2 h 456"/>
                <a:gd name="T72" fmla="*/ 2 w 632"/>
                <a:gd name="T73" fmla="*/ 2 h 456"/>
                <a:gd name="T74" fmla="*/ 2 w 632"/>
                <a:gd name="T75" fmla="*/ 2 h 456"/>
                <a:gd name="T76" fmla="*/ 2 w 632"/>
                <a:gd name="T77" fmla="*/ 2 h 456"/>
                <a:gd name="T78" fmla="*/ 3 w 632"/>
                <a:gd name="T79" fmla="*/ 2 h 456"/>
                <a:gd name="T80" fmla="*/ 3 w 632"/>
                <a:gd name="T81" fmla="*/ 2 h 456"/>
                <a:gd name="T82" fmla="*/ 3 w 632"/>
                <a:gd name="T83" fmla="*/ 2 h 456"/>
                <a:gd name="T84" fmla="*/ 3 w 632"/>
                <a:gd name="T85" fmla="*/ 2 h 456"/>
                <a:gd name="T86" fmla="*/ 3 w 632"/>
                <a:gd name="T87" fmla="*/ 2 h 456"/>
                <a:gd name="T88" fmla="*/ 3 w 632"/>
                <a:gd name="T89" fmla="*/ 1 h 456"/>
                <a:gd name="T90" fmla="*/ 3 w 632"/>
                <a:gd name="T91" fmla="*/ 1 h 456"/>
                <a:gd name="T92" fmla="*/ 3 w 632"/>
                <a:gd name="T93" fmla="*/ 1 h 456"/>
                <a:gd name="T94" fmla="*/ 3 w 632"/>
                <a:gd name="T95" fmla="*/ 1 h 456"/>
                <a:gd name="T96" fmla="*/ 3 w 632"/>
                <a:gd name="T97" fmla="*/ 1 h 456"/>
                <a:gd name="T98" fmla="*/ 3 w 632"/>
                <a:gd name="T99" fmla="*/ 1 h 456"/>
                <a:gd name="T100" fmla="*/ 3 w 632"/>
                <a:gd name="T101" fmla="*/ 1 h 456"/>
                <a:gd name="T102" fmla="*/ 2 w 632"/>
                <a:gd name="T103" fmla="*/ 1 h 456"/>
                <a:gd name="T104" fmla="*/ 2 w 632"/>
                <a:gd name="T105" fmla="*/ 1 h 456"/>
                <a:gd name="T106" fmla="*/ 2 w 632"/>
                <a:gd name="T107" fmla="*/ 1 h 456"/>
                <a:gd name="T108" fmla="*/ 2 w 632"/>
                <a:gd name="T109" fmla="*/ 0 h 456"/>
                <a:gd name="T110" fmla="*/ 2 w 632"/>
                <a:gd name="T111" fmla="*/ 1 h 456"/>
                <a:gd name="T112" fmla="*/ 2 w 632"/>
                <a:gd name="T113" fmla="*/ 1 h 4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32" h="456">
                  <a:moveTo>
                    <a:pt x="358" y="15"/>
                  </a:moveTo>
                  <a:lnTo>
                    <a:pt x="355" y="17"/>
                  </a:lnTo>
                  <a:lnTo>
                    <a:pt x="344" y="20"/>
                  </a:lnTo>
                  <a:lnTo>
                    <a:pt x="329" y="25"/>
                  </a:lnTo>
                  <a:lnTo>
                    <a:pt x="309" y="31"/>
                  </a:lnTo>
                  <a:lnTo>
                    <a:pt x="284" y="37"/>
                  </a:lnTo>
                  <a:lnTo>
                    <a:pt x="253" y="44"/>
                  </a:lnTo>
                  <a:lnTo>
                    <a:pt x="219" y="51"/>
                  </a:lnTo>
                  <a:lnTo>
                    <a:pt x="182" y="58"/>
                  </a:lnTo>
                  <a:lnTo>
                    <a:pt x="147" y="63"/>
                  </a:lnTo>
                  <a:lnTo>
                    <a:pt x="116" y="69"/>
                  </a:lnTo>
                  <a:lnTo>
                    <a:pt x="89" y="79"/>
                  </a:lnTo>
                  <a:lnTo>
                    <a:pt x="69" y="93"/>
                  </a:lnTo>
                  <a:lnTo>
                    <a:pt x="50" y="112"/>
                  </a:lnTo>
                  <a:lnTo>
                    <a:pt x="35" y="139"/>
                  </a:lnTo>
                  <a:lnTo>
                    <a:pt x="22" y="172"/>
                  </a:lnTo>
                  <a:lnTo>
                    <a:pt x="8" y="218"/>
                  </a:lnTo>
                  <a:lnTo>
                    <a:pt x="0" y="267"/>
                  </a:lnTo>
                  <a:lnTo>
                    <a:pt x="1" y="309"/>
                  </a:lnTo>
                  <a:lnTo>
                    <a:pt x="10" y="346"/>
                  </a:lnTo>
                  <a:lnTo>
                    <a:pt x="25" y="377"/>
                  </a:lnTo>
                  <a:lnTo>
                    <a:pt x="45" y="402"/>
                  </a:lnTo>
                  <a:lnTo>
                    <a:pt x="71" y="422"/>
                  </a:lnTo>
                  <a:lnTo>
                    <a:pt x="98" y="434"/>
                  </a:lnTo>
                  <a:lnTo>
                    <a:pt x="128" y="441"/>
                  </a:lnTo>
                  <a:lnTo>
                    <a:pt x="159" y="441"/>
                  </a:lnTo>
                  <a:lnTo>
                    <a:pt x="191" y="438"/>
                  </a:lnTo>
                  <a:lnTo>
                    <a:pt x="223" y="431"/>
                  </a:lnTo>
                  <a:lnTo>
                    <a:pt x="253" y="424"/>
                  </a:lnTo>
                  <a:lnTo>
                    <a:pt x="285" y="421"/>
                  </a:lnTo>
                  <a:lnTo>
                    <a:pt x="316" y="419"/>
                  </a:lnTo>
                  <a:lnTo>
                    <a:pt x="344" y="422"/>
                  </a:lnTo>
                  <a:lnTo>
                    <a:pt x="373" y="434"/>
                  </a:lnTo>
                  <a:lnTo>
                    <a:pt x="398" y="448"/>
                  </a:lnTo>
                  <a:lnTo>
                    <a:pt x="420" y="454"/>
                  </a:lnTo>
                  <a:lnTo>
                    <a:pt x="442" y="456"/>
                  </a:lnTo>
                  <a:lnTo>
                    <a:pt x="463" y="453"/>
                  </a:lnTo>
                  <a:lnTo>
                    <a:pt x="483" y="443"/>
                  </a:lnTo>
                  <a:lnTo>
                    <a:pt x="505" y="426"/>
                  </a:lnTo>
                  <a:lnTo>
                    <a:pt x="527" y="405"/>
                  </a:lnTo>
                  <a:lnTo>
                    <a:pt x="552" y="377"/>
                  </a:lnTo>
                  <a:lnTo>
                    <a:pt x="578" y="345"/>
                  </a:lnTo>
                  <a:lnTo>
                    <a:pt x="599" y="313"/>
                  </a:lnTo>
                  <a:lnTo>
                    <a:pt x="616" y="279"/>
                  </a:lnTo>
                  <a:lnTo>
                    <a:pt x="627" y="247"/>
                  </a:lnTo>
                  <a:lnTo>
                    <a:pt x="632" y="215"/>
                  </a:lnTo>
                  <a:lnTo>
                    <a:pt x="627" y="183"/>
                  </a:lnTo>
                  <a:lnTo>
                    <a:pt x="615" y="152"/>
                  </a:lnTo>
                  <a:lnTo>
                    <a:pt x="591" y="125"/>
                  </a:lnTo>
                  <a:lnTo>
                    <a:pt x="562" y="98"/>
                  </a:lnTo>
                  <a:lnTo>
                    <a:pt x="532" y="69"/>
                  </a:lnTo>
                  <a:lnTo>
                    <a:pt x="503" y="44"/>
                  </a:lnTo>
                  <a:lnTo>
                    <a:pt x="473" y="24"/>
                  </a:lnTo>
                  <a:lnTo>
                    <a:pt x="444" y="9"/>
                  </a:lnTo>
                  <a:lnTo>
                    <a:pt x="415" y="0"/>
                  </a:lnTo>
                  <a:lnTo>
                    <a:pt x="387" y="2"/>
                  </a:lnTo>
                  <a:lnTo>
                    <a:pt x="358" y="15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4" name="Freeform 111"/>
            <p:cNvSpPr>
              <a:spLocks/>
            </p:cNvSpPr>
            <p:nvPr/>
          </p:nvSpPr>
          <p:spPr bwMode="auto">
            <a:xfrm>
              <a:off x="4444" y="2815"/>
              <a:ext cx="304" cy="214"/>
            </a:xfrm>
            <a:custGeom>
              <a:avLst/>
              <a:gdLst>
                <a:gd name="T0" fmla="*/ 2 w 608"/>
                <a:gd name="T1" fmla="*/ 0 h 429"/>
                <a:gd name="T2" fmla="*/ 2 w 608"/>
                <a:gd name="T3" fmla="*/ 0 h 429"/>
                <a:gd name="T4" fmla="*/ 2 w 608"/>
                <a:gd name="T5" fmla="*/ 0 h 429"/>
                <a:gd name="T6" fmla="*/ 2 w 608"/>
                <a:gd name="T7" fmla="*/ 0 h 429"/>
                <a:gd name="T8" fmla="*/ 2 w 608"/>
                <a:gd name="T9" fmla="*/ 0 h 429"/>
                <a:gd name="T10" fmla="*/ 2 w 608"/>
                <a:gd name="T11" fmla="*/ 0 h 429"/>
                <a:gd name="T12" fmla="*/ 1 w 608"/>
                <a:gd name="T13" fmla="*/ 0 h 429"/>
                <a:gd name="T14" fmla="*/ 1 w 608"/>
                <a:gd name="T15" fmla="*/ 0 h 429"/>
                <a:gd name="T16" fmla="*/ 1 w 608"/>
                <a:gd name="T17" fmla="*/ 0 h 429"/>
                <a:gd name="T18" fmla="*/ 1 w 608"/>
                <a:gd name="T19" fmla="*/ 0 h 429"/>
                <a:gd name="T20" fmla="*/ 1 w 608"/>
                <a:gd name="T21" fmla="*/ 0 h 429"/>
                <a:gd name="T22" fmla="*/ 1 w 608"/>
                <a:gd name="T23" fmla="*/ 0 h 429"/>
                <a:gd name="T24" fmla="*/ 1 w 608"/>
                <a:gd name="T25" fmla="*/ 0 h 429"/>
                <a:gd name="T26" fmla="*/ 1 w 608"/>
                <a:gd name="T27" fmla="*/ 0 h 429"/>
                <a:gd name="T28" fmla="*/ 1 w 608"/>
                <a:gd name="T29" fmla="*/ 0 h 429"/>
                <a:gd name="T30" fmla="*/ 1 w 608"/>
                <a:gd name="T31" fmla="*/ 0 h 429"/>
                <a:gd name="T32" fmla="*/ 1 w 608"/>
                <a:gd name="T33" fmla="*/ 0 h 429"/>
                <a:gd name="T34" fmla="*/ 0 w 608"/>
                <a:gd name="T35" fmla="*/ 0 h 429"/>
                <a:gd name="T36" fmla="*/ 1 w 608"/>
                <a:gd name="T37" fmla="*/ 1 h 429"/>
                <a:gd name="T38" fmla="*/ 1 w 608"/>
                <a:gd name="T39" fmla="*/ 1 h 429"/>
                <a:gd name="T40" fmla="*/ 1 w 608"/>
                <a:gd name="T41" fmla="*/ 1 h 429"/>
                <a:gd name="T42" fmla="*/ 1 w 608"/>
                <a:gd name="T43" fmla="*/ 1 h 429"/>
                <a:gd name="T44" fmla="*/ 1 w 608"/>
                <a:gd name="T45" fmla="*/ 1 h 429"/>
                <a:gd name="T46" fmla="*/ 1 w 608"/>
                <a:gd name="T47" fmla="*/ 1 h 429"/>
                <a:gd name="T48" fmla="*/ 1 w 608"/>
                <a:gd name="T49" fmla="*/ 1 h 429"/>
                <a:gd name="T50" fmla="*/ 1 w 608"/>
                <a:gd name="T51" fmla="*/ 1 h 429"/>
                <a:gd name="T52" fmla="*/ 1 w 608"/>
                <a:gd name="T53" fmla="*/ 1 h 429"/>
                <a:gd name="T54" fmla="*/ 1 w 608"/>
                <a:gd name="T55" fmla="*/ 1 h 429"/>
                <a:gd name="T56" fmla="*/ 1 w 608"/>
                <a:gd name="T57" fmla="*/ 1 h 429"/>
                <a:gd name="T58" fmla="*/ 2 w 608"/>
                <a:gd name="T59" fmla="*/ 1 h 429"/>
                <a:gd name="T60" fmla="*/ 2 w 608"/>
                <a:gd name="T61" fmla="*/ 1 h 429"/>
                <a:gd name="T62" fmla="*/ 2 w 608"/>
                <a:gd name="T63" fmla="*/ 1 h 429"/>
                <a:gd name="T64" fmla="*/ 2 w 608"/>
                <a:gd name="T65" fmla="*/ 1 h 429"/>
                <a:gd name="T66" fmla="*/ 2 w 608"/>
                <a:gd name="T67" fmla="*/ 1 h 429"/>
                <a:gd name="T68" fmla="*/ 2 w 608"/>
                <a:gd name="T69" fmla="*/ 1 h 429"/>
                <a:gd name="T70" fmla="*/ 2 w 608"/>
                <a:gd name="T71" fmla="*/ 1 h 429"/>
                <a:gd name="T72" fmla="*/ 2 w 608"/>
                <a:gd name="T73" fmla="*/ 1 h 429"/>
                <a:gd name="T74" fmla="*/ 2 w 608"/>
                <a:gd name="T75" fmla="*/ 1 h 429"/>
                <a:gd name="T76" fmla="*/ 2 w 608"/>
                <a:gd name="T77" fmla="*/ 1 h 429"/>
                <a:gd name="T78" fmla="*/ 2 w 608"/>
                <a:gd name="T79" fmla="*/ 1 h 429"/>
                <a:gd name="T80" fmla="*/ 3 w 608"/>
                <a:gd name="T81" fmla="*/ 1 h 429"/>
                <a:gd name="T82" fmla="*/ 3 w 608"/>
                <a:gd name="T83" fmla="*/ 1 h 429"/>
                <a:gd name="T84" fmla="*/ 3 w 608"/>
                <a:gd name="T85" fmla="*/ 1 h 429"/>
                <a:gd name="T86" fmla="*/ 3 w 608"/>
                <a:gd name="T87" fmla="*/ 1 h 429"/>
                <a:gd name="T88" fmla="*/ 3 w 608"/>
                <a:gd name="T89" fmla="*/ 0 h 429"/>
                <a:gd name="T90" fmla="*/ 3 w 608"/>
                <a:gd name="T91" fmla="*/ 0 h 429"/>
                <a:gd name="T92" fmla="*/ 3 w 608"/>
                <a:gd name="T93" fmla="*/ 0 h 429"/>
                <a:gd name="T94" fmla="*/ 3 w 608"/>
                <a:gd name="T95" fmla="*/ 0 h 429"/>
                <a:gd name="T96" fmla="*/ 3 w 608"/>
                <a:gd name="T97" fmla="*/ 0 h 429"/>
                <a:gd name="T98" fmla="*/ 3 w 608"/>
                <a:gd name="T99" fmla="*/ 0 h 429"/>
                <a:gd name="T100" fmla="*/ 3 w 608"/>
                <a:gd name="T101" fmla="*/ 0 h 429"/>
                <a:gd name="T102" fmla="*/ 2 w 608"/>
                <a:gd name="T103" fmla="*/ 0 h 429"/>
                <a:gd name="T104" fmla="*/ 2 w 608"/>
                <a:gd name="T105" fmla="*/ 0 h 429"/>
                <a:gd name="T106" fmla="*/ 2 w 608"/>
                <a:gd name="T107" fmla="*/ 0 h 429"/>
                <a:gd name="T108" fmla="*/ 2 w 608"/>
                <a:gd name="T109" fmla="*/ 0 h 429"/>
                <a:gd name="T110" fmla="*/ 2 w 608"/>
                <a:gd name="T111" fmla="*/ 0 h 429"/>
                <a:gd name="T112" fmla="*/ 2 w 608"/>
                <a:gd name="T113" fmla="*/ 0 h 42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8" h="429">
                  <a:moveTo>
                    <a:pt x="346" y="14"/>
                  </a:moveTo>
                  <a:lnTo>
                    <a:pt x="343" y="15"/>
                  </a:lnTo>
                  <a:lnTo>
                    <a:pt x="334" y="17"/>
                  </a:lnTo>
                  <a:lnTo>
                    <a:pt x="319" y="22"/>
                  </a:lnTo>
                  <a:lnTo>
                    <a:pt x="299" y="29"/>
                  </a:lnTo>
                  <a:lnTo>
                    <a:pt x="273" y="34"/>
                  </a:lnTo>
                  <a:lnTo>
                    <a:pt x="243" y="41"/>
                  </a:lnTo>
                  <a:lnTo>
                    <a:pt x="211" y="47"/>
                  </a:lnTo>
                  <a:lnTo>
                    <a:pt x="174" y="54"/>
                  </a:lnTo>
                  <a:lnTo>
                    <a:pt x="140" y="59"/>
                  </a:lnTo>
                  <a:lnTo>
                    <a:pt x="109" y="66"/>
                  </a:lnTo>
                  <a:lnTo>
                    <a:pt x="86" y="74"/>
                  </a:lnTo>
                  <a:lnTo>
                    <a:pt x="65" y="86"/>
                  </a:lnTo>
                  <a:lnTo>
                    <a:pt x="49" y="105"/>
                  </a:lnTo>
                  <a:lnTo>
                    <a:pt x="33" y="128"/>
                  </a:lnTo>
                  <a:lnTo>
                    <a:pt x="20" y="162"/>
                  </a:lnTo>
                  <a:lnTo>
                    <a:pt x="8" y="204"/>
                  </a:lnTo>
                  <a:lnTo>
                    <a:pt x="0" y="250"/>
                  </a:lnTo>
                  <a:lnTo>
                    <a:pt x="1" y="291"/>
                  </a:lnTo>
                  <a:lnTo>
                    <a:pt x="8" y="324"/>
                  </a:lnTo>
                  <a:lnTo>
                    <a:pt x="23" y="355"/>
                  </a:lnTo>
                  <a:lnTo>
                    <a:pt x="44" y="378"/>
                  </a:lnTo>
                  <a:lnTo>
                    <a:pt x="67" y="395"/>
                  </a:lnTo>
                  <a:lnTo>
                    <a:pt x="94" y="407"/>
                  </a:lnTo>
                  <a:lnTo>
                    <a:pt x="123" y="414"/>
                  </a:lnTo>
                  <a:lnTo>
                    <a:pt x="152" y="414"/>
                  </a:lnTo>
                  <a:lnTo>
                    <a:pt x="182" y="410"/>
                  </a:lnTo>
                  <a:lnTo>
                    <a:pt x="212" y="405"/>
                  </a:lnTo>
                  <a:lnTo>
                    <a:pt x="243" y="399"/>
                  </a:lnTo>
                  <a:lnTo>
                    <a:pt x="273" y="394"/>
                  </a:lnTo>
                  <a:lnTo>
                    <a:pt x="302" y="394"/>
                  </a:lnTo>
                  <a:lnTo>
                    <a:pt x="331" y="397"/>
                  </a:lnTo>
                  <a:lnTo>
                    <a:pt x="358" y="407"/>
                  </a:lnTo>
                  <a:lnTo>
                    <a:pt x="383" y="419"/>
                  </a:lnTo>
                  <a:lnTo>
                    <a:pt x="405" y="427"/>
                  </a:lnTo>
                  <a:lnTo>
                    <a:pt x="427" y="429"/>
                  </a:lnTo>
                  <a:lnTo>
                    <a:pt x="446" y="426"/>
                  </a:lnTo>
                  <a:lnTo>
                    <a:pt x="466" y="415"/>
                  </a:lnTo>
                  <a:lnTo>
                    <a:pt x="486" y="402"/>
                  </a:lnTo>
                  <a:lnTo>
                    <a:pt x="508" y="382"/>
                  </a:lnTo>
                  <a:lnTo>
                    <a:pt x="532" y="355"/>
                  </a:lnTo>
                  <a:lnTo>
                    <a:pt x="557" y="324"/>
                  </a:lnTo>
                  <a:lnTo>
                    <a:pt x="577" y="294"/>
                  </a:lnTo>
                  <a:lnTo>
                    <a:pt x="594" y="263"/>
                  </a:lnTo>
                  <a:lnTo>
                    <a:pt x="604" y="231"/>
                  </a:lnTo>
                  <a:lnTo>
                    <a:pt x="608" y="201"/>
                  </a:lnTo>
                  <a:lnTo>
                    <a:pt x="604" y="171"/>
                  </a:lnTo>
                  <a:lnTo>
                    <a:pt x="591" y="144"/>
                  </a:lnTo>
                  <a:lnTo>
                    <a:pt x="569" y="117"/>
                  </a:lnTo>
                  <a:lnTo>
                    <a:pt x="540" y="91"/>
                  </a:lnTo>
                  <a:lnTo>
                    <a:pt x="513" y="66"/>
                  </a:lnTo>
                  <a:lnTo>
                    <a:pt x="484" y="41"/>
                  </a:lnTo>
                  <a:lnTo>
                    <a:pt x="456" y="22"/>
                  </a:lnTo>
                  <a:lnTo>
                    <a:pt x="429" y="7"/>
                  </a:lnTo>
                  <a:lnTo>
                    <a:pt x="400" y="0"/>
                  </a:lnTo>
                  <a:lnTo>
                    <a:pt x="373" y="2"/>
                  </a:lnTo>
                  <a:lnTo>
                    <a:pt x="346" y="14"/>
                  </a:lnTo>
                  <a:close/>
                </a:path>
              </a:pathLst>
            </a:custGeom>
            <a:solidFill>
              <a:srgbClr val="ED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5" name="Freeform 112"/>
            <p:cNvSpPr>
              <a:spLocks/>
            </p:cNvSpPr>
            <p:nvPr/>
          </p:nvSpPr>
          <p:spPr bwMode="auto">
            <a:xfrm>
              <a:off x="4450" y="2822"/>
              <a:ext cx="293" cy="202"/>
            </a:xfrm>
            <a:custGeom>
              <a:avLst/>
              <a:gdLst>
                <a:gd name="T0" fmla="*/ 1 w 587"/>
                <a:gd name="T1" fmla="*/ 1 h 404"/>
                <a:gd name="T2" fmla="*/ 1 w 587"/>
                <a:gd name="T3" fmla="*/ 1 h 404"/>
                <a:gd name="T4" fmla="*/ 1 w 587"/>
                <a:gd name="T5" fmla="*/ 1 h 404"/>
                <a:gd name="T6" fmla="*/ 1 w 587"/>
                <a:gd name="T7" fmla="*/ 1 h 404"/>
                <a:gd name="T8" fmla="*/ 1 w 587"/>
                <a:gd name="T9" fmla="*/ 1 h 404"/>
                <a:gd name="T10" fmla="*/ 1 w 587"/>
                <a:gd name="T11" fmla="*/ 1 h 404"/>
                <a:gd name="T12" fmla="*/ 0 w 587"/>
                <a:gd name="T13" fmla="*/ 1 h 404"/>
                <a:gd name="T14" fmla="*/ 0 w 587"/>
                <a:gd name="T15" fmla="*/ 1 h 404"/>
                <a:gd name="T16" fmla="*/ 0 w 587"/>
                <a:gd name="T17" fmla="*/ 1 h 404"/>
                <a:gd name="T18" fmla="*/ 0 w 587"/>
                <a:gd name="T19" fmla="*/ 1 h 404"/>
                <a:gd name="T20" fmla="*/ 0 w 587"/>
                <a:gd name="T21" fmla="*/ 1 h 404"/>
                <a:gd name="T22" fmla="*/ 0 w 587"/>
                <a:gd name="T23" fmla="*/ 1 h 404"/>
                <a:gd name="T24" fmla="*/ 0 w 587"/>
                <a:gd name="T25" fmla="*/ 1 h 404"/>
                <a:gd name="T26" fmla="*/ 0 w 587"/>
                <a:gd name="T27" fmla="*/ 1 h 404"/>
                <a:gd name="T28" fmla="*/ 0 w 587"/>
                <a:gd name="T29" fmla="*/ 1 h 404"/>
                <a:gd name="T30" fmla="*/ 0 w 587"/>
                <a:gd name="T31" fmla="*/ 1 h 404"/>
                <a:gd name="T32" fmla="*/ 0 w 587"/>
                <a:gd name="T33" fmla="*/ 1 h 404"/>
                <a:gd name="T34" fmla="*/ 0 w 587"/>
                <a:gd name="T35" fmla="*/ 1 h 404"/>
                <a:gd name="T36" fmla="*/ 0 w 587"/>
                <a:gd name="T37" fmla="*/ 2 h 404"/>
                <a:gd name="T38" fmla="*/ 0 w 587"/>
                <a:gd name="T39" fmla="*/ 2 h 404"/>
                <a:gd name="T40" fmla="*/ 0 w 587"/>
                <a:gd name="T41" fmla="*/ 2 h 404"/>
                <a:gd name="T42" fmla="*/ 0 w 587"/>
                <a:gd name="T43" fmla="*/ 2 h 404"/>
                <a:gd name="T44" fmla="*/ 0 w 587"/>
                <a:gd name="T45" fmla="*/ 2 h 404"/>
                <a:gd name="T46" fmla="*/ 0 w 587"/>
                <a:gd name="T47" fmla="*/ 2 h 404"/>
                <a:gd name="T48" fmla="*/ 0 w 587"/>
                <a:gd name="T49" fmla="*/ 2 h 404"/>
                <a:gd name="T50" fmla="*/ 0 w 587"/>
                <a:gd name="T51" fmla="*/ 2 h 404"/>
                <a:gd name="T52" fmla="*/ 0 w 587"/>
                <a:gd name="T53" fmla="*/ 2 h 404"/>
                <a:gd name="T54" fmla="*/ 0 w 587"/>
                <a:gd name="T55" fmla="*/ 2 h 404"/>
                <a:gd name="T56" fmla="*/ 0 w 587"/>
                <a:gd name="T57" fmla="*/ 2 h 404"/>
                <a:gd name="T58" fmla="*/ 1 w 587"/>
                <a:gd name="T59" fmla="*/ 2 h 404"/>
                <a:gd name="T60" fmla="*/ 1 w 587"/>
                <a:gd name="T61" fmla="*/ 2 h 404"/>
                <a:gd name="T62" fmla="*/ 1 w 587"/>
                <a:gd name="T63" fmla="*/ 2 h 404"/>
                <a:gd name="T64" fmla="*/ 1 w 587"/>
                <a:gd name="T65" fmla="*/ 2 h 404"/>
                <a:gd name="T66" fmla="*/ 1 w 587"/>
                <a:gd name="T67" fmla="*/ 2 h 404"/>
                <a:gd name="T68" fmla="*/ 1 w 587"/>
                <a:gd name="T69" fmla="*/ 2 h 404"/>
                <a:gd name="T70" fmla="*/ 1 w 587"/>
                <a:gd name="T71" fmla="*/ 2 h 404"/>
                <a:gd name="T72" fmla="*/ 1 w 587"/>
                <a:gd name="T73" fmla="*/ 2 h 404"/>
                <a:gd name="T74" fmla="*/ 1 w 587"/>
                <a:gd name="T75" fmla="*/ 2 h 404"/>
                <a:gd name="T76" fmla="*/ 1 w 587"/>
                <a:gd name="T77" fmla="*/ 2 h 404"/>
                <a:gd name="T78" fmla="*/ 1 w 587"/>
                <a:gd name="T79" fmla="*/ 2 h 404"/>
                <a:gd name="T80" fmla="*/ 2 w 587"/>
                <a:gd name="T81" fmla="*/ 2 h 404"/>
                <a:gd name="T82" fmla="*/ 2 w 587"/>
                <a:gd name="T83" fmla="*/ 2 h 404"/>
                <a:gd name="T84" fmla="*/ 2 w 587"/>
                <a:gd name="T85" fmla="*/ 2 h 404"/>
                <a:gd name="T86" fmla="*/ 2 w 587"/>
                <a:gd name="T87" fmla="*/ 1 h 404"/>
                <a:gd name="T88" fmla="*/ 2 w 587"/>
                <a:gd name="T89" fmla="*/ 1 h 404"/>
                <a:gd name="T90" fmla="*/ 2 w 587"/>
                <a:gd name="T91" fmla="*/ 1 h 404"/>
                <a:gd name="T92" fmla="*/ 2 w 587"/>
                <a:gd name="T93" fmla="*/ 1 h 404"/>
                <a:gd name="T94" fmla="*/ 2 w 587"/>
                <a:gd name="T95" fmla="*/ 1 h 404"/>
                <a:gd name="T96" fmla="*/ 2 w 587"/>
                <a:gd name="T97" fmla="*/ 1 h 404"/>
                <a:gd name="T98" fmla="*/ 2 w 587"/>
                <a:gd name="T99" fmla="*/ 1 h 404"/>
                <a:gd name="T100" fmla="*/ 1 w 587"/>
                <a:gd name="T101" fmla="*/ 1 h 404"/>
                <a:gd name="T102" fmla="*/ 1 w 587"/>
                <a:gd name="T103" fmla="*/ 1 h 404"/>
                <a:gd name="T104" fmla="*/ 1 w 587"/>
                <a:gd name="T105" fmla="*/ 1 h 404"/>
                <a:gd name="T106" fmla="*/ 1 w 587"/>
                <a:gd name="T107" fmla="*/ 1 h 404"/>
                <a:gd name="T108" fmla="*/ 1 w 587"/>
                <a:gd name="T109" fmla="*/ 0 h 404"/>
                <a:gd name="T110" fmla="*/ 1 w 587"/>
                <a:gd name="T111" fmla="*/ 1 h 404"/>
                <a:gd name="T112" fmla="*/ 1 w 587"/>
                <a:gd name="T113" fmla="*/ 1 h 40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7" h="404">
                  <a:moveTo>
                    <a:pt x="333" y="14"/>
                  </a:moveTo>
                  <a:lnTo>
                    <a:pt x="330" y="15"/>
                  </a:lnTo>
                  <a:lnTo>
                    <a:pt x="321" y="17"/>
                  </a:lnTo>
                  <a:lnTo>
                    <a:pt x="306" y="22"/>
                  </a:lnTo>
                  <a:lnTo>
                    <a:pt x="286" y="27"/>
                  </a:lnTo>
                  <a:lnTo>
                    <a:pt x="262" y="34"/>
                  </a:lnTo>
                  <a:lnTo>
                    <a:pt x="234" y="41"/>
                  </a:lnTo>
                  <a:lnTo>
                    <a:pt x="203" y="46"/>
                  </a:lnTo>
                  <a:lnTo>
                    <a:pt x="168" y="53"/>
                  </a:lnTo>
                  <a:lnTo>
                    <a:pt x="134" y="58"/>
                  </a:lnTo>
                  <a:lnTo>
                    <a:pt x="107" y="63"/>
                  </a:lnTo>
                  <a:lnTo>
                    <a:pt x="83" y="71"/>
                  </a:lnTo>
                  <a:lnTo>
                    <a:pt x="63" y="83"/>
                  </a:lnTo>
                  <a:lnTo>
                    <a:pt x="46" y="100"/>
                  </a:lnTo>
                  <a:lnTo>
                    <a:pt x="31" y="124"/>
                  </a:lnTo>
                  <a:lnTo>
                    <a:pt x="19" y="154"/>
                  </a:lnTo>
                  <a:lnTo>
                    <a:pt x="7" y="194"/>
                  </a:lnTo>
                  <a:lnTo>
                    <a:pt x="0" y="237"/>
                  </a:lnTo>
                  <a:lnTo>
                    <a:pt x="0" y="274"/>
                  </a:lnTo>
                  <a:lnTo>
                    <a:pt x="9" y="308"/>
                  </a:lnTo>
                  <a:lnTo>
                    <a:pt x="22" y="335"/>
                  </a:lnTo>
                  <a:lnTo>
                    <a:pt x="41" y="357"/>
                  </a:lnTo>
                  <a:lnTo>
                    <a:pt x="65" y="373"/>
                  </a:lnTo>
                  <a:lnTo>
                    <a:pt x="90" y="384"/>
                  </a:lnTo>
                  <a:lnTo>
                    <a:pt x="117" y="390"/>
                  </a:lnTo>
                  <a:lnTo>
                    <a:pt x="146" y="390"/>
                  </a:lnTo>
                  <a:lnTo>
                    <a:pt x="174" y="387"/>
                  </a:lnTo>
                  <a:lnTo>
                    <a:pt x="205" y="382"/>
                  </a:lnTo>
                  <a:lnTo>
                    <a:pt x="234" y="375"/>
                  </a:lnTo>
                  <a:lnTo>
                    <a:pt x="264" y="372"/>
                  </a:lnTo>
                  <a:lnTo>
                    <a:pt x="291" y="370"/>
                  </a:lnTo>
                  <a:lnTo>
                    <a:pt x="320" y="373"/>
                  </a:lnTo>
                  <a:lnTo>
                    <a:pt x="345" y="384"/>
                  </a:lnTo>
                  <a:lnTo>
                    <a:pt x="369" y="395"/>
                  </a:lnTo>
                  <a:lnTo>
                    <a:pt x="391" y="402"/>
                  </a:lnTo>
                  <a:lnTo>
                    <a:pt x="411" y="404"/>
                  </a:lnTo>
                  <a:lnTo>
                    <a:pt x="430" y="400"/>
                  </a:lnTo>
                  <a:lnTo>
                    <a:pt x="448" y="392"/>
                  </a:lnTo>
                  <a:lnTo>
                    <a:pt x="468" y="379"/>
                  </a:lnTo>
                  <a:lnTo>
                    <a:pt x="489" y="358"/>
                  </a:lnTo>
                  <a:lnTo>
                    <a:pt x="512" y="335"/>
                  </a:lnTo>
                  <a:lnTo>
                    <a:pt x="536" y="306"/>
                  </a:lnTo>
                  <a:lnTo>
                    <a:pt x="556" y="277"/>
                  </a:lnTo>
                  <a:lnTo>
                    <a:pt x="571" y="248"/>
                  </a:lnTo>
                  <a:lnTo>
                    <a:pt x="582" y="218"/>
                  </a:lnTo>
                  <a:lnTo>
                    <a:pt x="587" y="189"/>
                  </a:lnTo>
                  <a:lnTo>
                    <a:pt x="582" y="162"/>
                  </a:lnTo>
                  <a:lnTo>
                    <a:pt x="570" y="135"/>
                  </a:lnTo>
                  <a:lnTo>
                    <a:pt x="548" y="112"/>
                  </a:lnTo>
                  <a:lnTo>
                    <a:pt x="521" y="86"/>
                  </a:lnTo>
                  <a:lnTo>
                    <a:pt x="494" y="63"/>
                  </a:lnTo>
                  <a:lnTo>
                    <a:pt x="467" y="41"/>
                  </a:lnTo>
                  <a:lnTo>
                    <a:pt x="440" y="22"/>
                  </a:lnTo>
                  <a:lnTo>
                    <a:pt x="413" y="7"/>
                  </a:lnTo>
                  <a:lnTo>
                    <a:pt x="386" y="0"/>
                  </a:lnTo>
                  <a:lnTo>
                    <a:pt x="359" y="2"/>
                  </a:lnTo>
                  <a:lnTo>
                    <a:pt x="333" y="14"/>
                  </a:lnTo>
                  <a:close/>
                </a:path>
              </a:pathLst>
            </a:custGeom>
            <a:solidFill>
              <a:srgbClr val="EA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6" name="Freeform 113"/>
            <p:cNvSpPr>
              <a:spLocks/>
            </p:cNvSpPr>
            <p:nvPr/>
          </p:nvSpPr>
          <p:spPr bwMode="auto">
            <a:xfrm>
              <a:off x="4455" y="2831"/>
              <a:ext cx="282" cy="188"/>
            </a:xfrm>
            <a:custGeom>
              <a:avLst/>
              <a:gdLst>
                <a:gd name="T0" fmla="*/ 2 w 564"/>
                <a:gd name="T1" fmla="*/ 0 h 377"/>
                <a:gd name="T2" fmla="*/ 2 w 564"/>
                <a:gd name="T3" fmla="*/ 0 h 377"/>
                <a:gd name="T4" fmla="*/ 2 w 564"/>
                <a:gd name="T5" fmla="*/ 0 h 377"/>
                <a:gd name="T6" fmla="*/ 2 w 564"/>
                <a:gd name="T7" fmla="*/ 0 h 377"/>
                <a:gd name="T8" fmla="*/ 2 w 564"/>
                <a:gd name="T9" fmla="*/ 0 h 377"/>
                <a:gd name="T10" fmla="*/ 1 w 564"/>
                <a:gd name="T11" fmla="*/ 0 h 377"/>
                <a:gd name="T12" fmla="*/ 1 w 564"/>
                <a:gd name="T13" fmla="*/ 0 h 377"/>
                <a:gd name="T14" fmla="*/ 1 w 564"/>
                <a:gd name="T15" fmla="*/ 0 h 377"/>
                <a:gd name="T16" fmla="*/ 1 w 564"/>
                <a:gd name="T17" fmla="*/ 0 h 377"/>
                <a:gd name="T18" fmla="*/ 1 w 564"/>
                <a:gd name="T19" fmla="*/ 0 h 377"/>
                <a:gd name="T20" fmla="*/ 1 w 564"/>
                <a:gd name="T21" fmla="*/ 0 h 377"/>
                <a:gd name="T22" fmla="*/ 1 w 564"/>
                <a:gd name="T23" fmla="*/ 0 h 377"/>
                <a:gd name="T24" fmla="*/ 1 w 564"/>
                <a:gd name="T25" fmla="*/ 0 h 377"/>
                <a:gd name="T26" fmla="*/ 1 w 564"/>
                <a:gd name="T27" fmla="*/ 0 h 377"/>
                <a:gd name="T28" fmla="*/ 1 w 564"/>
                <a:gd name="T29" fmla="*/ 0 h 377"/>
                <a:gd name="T30" fmla="*/ 1 w 564"/>
                <a:gd name="T31" fmla="*/ 0 h 377"/>
                <a:gd name="T32" fmla="*/ 1 w 564"/>
                <a:gd name="T33" fmla="*/ 0 h 377"/>
                <a:gd name="T34" fmla="*/ 0 w 564"/>
                <a:gd name="T35" fmla="*/ 0 h 377"/>
                <a:gd name="T36" fmla="*/ 0 w 564"/>
                <a:gd name="T37" fmla="*/ 0 h 377"/>
                <a:gd name="T38" fmla="*/ 1 w 564"/>
                <a:gd name="T39" fmla="*/ 1 h 377"/>
                <a:gd name="T40" fmla="*/ 1 w 564"/>
                <a:gd name="T41" fmla="*/ 1 h 377"/>
                <a:gd name="T42" fmla="*/ 1 w 564"/>
                <a:gd name="T43" fmla="*/ 1 h 377"/>
                <a:gd name="T44" fmla="*/ 1 w 564"/>
                <a:gd name="T45" fmla="*/ 1 h 377"/>
                <a:gd name="T46" fmla="*/ 1 w 564"/>
                <a:gd name="T47" fmla="*/ 1 h 377"/>
                <a:gd name="T48" fmla="*/ 1 w 564"/>
                <a:gd name="T49" fmla="*/ 1 h 377"/>
                <a:gd name="T50" fmla="*/ 1 w 564"/>
                <a:gd name="T51" fmla="*/ 1 h 377"/>
                <a:gd name="T52" fmla="*/ 1 w 564"/>
                <a:gd name="T53" fmla="*/ 1 h 377"/>
                <a:gd name="T54" fmla="*/ 1 w 564"/>
                <a:gd name="T55" fmla="*/ 1 h 377"/>
                <a:gd name="T56" fmla="*/ 1 w 564"/>
                <a:gd name="T57" fmla="*/ 1 h 377"/>
                <a:gd name="T58" fmla="*/ 1 w 564"/>
                <a:gd name="T59" fmla="*/ 1 h 377"/>
                <a:gd name="T60" fmla="*/ 2 w 564"/>
                <a:gd name="T61" fmla="*/ 1 h 377"/>
                <a:gd name="T62" fmla="*/ 2 w 564"/>
                <a:gd name="T63" fmla="*/ 1 h 377"/>
                <a:gd name="T64" fmla="*/ 2 w 564"/>
                <a:gd name="T65" fmla="*/ 1 h 377"/>
                <a:gd name="T66" fmla="*/ 2 w 564"/>
                <a:gd name="T67" fmla="*/ 1 h 377"/>
                <a:gd name="T68" fmla="*/ 2 w 564"/>
                <a:gd name="T69" fmla="*/ 1 h 377"/>
                <a:gd name="T70" fmla="*/ 2 w 564"/>
                <a:gd name="T71" fmla="*/ 1 h 377"/>
                <a:gd name="T72" fmla="*/ 2 w 564"/>
                <a:gd name="T73" fmla="*/ 1 h 377"/>
                <a:gd name="T74" fmla="*/ 2 w 564"/>
                <a:gd name="T75" fmla="*/ 1 h 377"/>
                <a:gd name="T76" fmla="*/ 2 w 564"/>
                <a:gd name="T77" fmla="*/ 1 h 377"/>
                <a:gd name="T78" fmla="*/ 2 w 564"/>
                <a:gd name="T79" fmla="*/ 1 h 377"/>
                <a:gd name="T80" fmla="*/ 2 w 564"/>
                <a:gd name="T81" fmla="*/ 1 h 377"/>
                <a:gd name="T82" fmla="*/ 3 w 564"/>
                <a:gd name="T83" fmla="*/ 1 h 377"/>
                <a:gd name="T84" fmla="*/ 3 w 564"/>
                <a:gd name="T85" fmla="*/ 1 h 377"/>
                <a:gd name="T86" fmla="*/ 3 w 564"/>
                <a:gd name="T87" fmla="*/ 0 h 377"/>
                <a:gd name="T88" fmla="*/ 3 w 564"/>
                <a:gd name="T89" fmla="*/ 0 h 377"/>
                <a:gd name="T90" fmla="*/ 3 w 564"/>
                <a:gd name="T91" fmla="*/ 0 h 377"/>
                <a:gd name="T92" fmla="*/ 3 w 564"/>
                <a:gd name="T93" fmla="*/ 0 h 377"/>
                <a:gd name="T94" fmla="*/ 3 w 564"/>
                <a:gd name="T95" fmla="*/ 0 h 377"/>
                <a:gd name="T96" fmla="*/ 3 w 564"/>
                <a:gd name="T97" fmla="*/ 0 h 377"/>
                <a:gd name="T98" fmla="*/ 2 w 564"/>
                <a:gd name="T99" fmla="*/ 0 h 377"/>
                <a:gd name="T100" fmla="*/ 2 w 564"/>
                <a:gd name="T101" fmla="*/ 0 h 377"/>
                <a:gd name="T102" fmla="*/ 2 w 564"/>
                <a:gd name="T103" fmla="*/ 0 h 377"/>
                <a:gd name="T104" fmla="*/ 2 w 564"/>
                <a:gd name="T105" fmla="*/ 0 h 377"/>
                <a:gd name="T106" fmla="*/ 2 w 564"/>
                <a:gd name="T107" fmla="*/ 0 h 377"/>
                <a:gd name="T108" fmla="*/ 2 w 564"/>
                <a:gd name="T109" fmla="*/ 0 h 377"/>
                <a:gd name="T110" fmla="*/ 2 w 564"/>
                <a:gd name="T111" fmla="*/ 0 h 377"/>
                <a:gd name="T112" fmla="*/ 2 w 564"/>
                <a:gd name="T113" fmla="*/ 0 h 3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64" h="377">
                  <a:moveTo>
                    <a:pt x="321" y="14"/>
                  </a:moveTo>
                  <a:lnTo>
                    <a:pt x="317" y="15"/>
                  </a:lnTo>
                  <a:lnTo>
                    <a:pt x="309" y="17"/>
                  </a:lnTo>
                  <a:lnTo>
                    <a:pt x="295" y="20"/>
                  </a:lnTo>
                  <a:lnTo>
                    <a:pt x="277" y="25"/>
                  </a:lnTo>
                  <a:lnTo>
                    <a:pt x="253" y="32"/>
                  </a:lnTo>
                  <a:lnTo>
                    <a:pt x="226" y="37"/>
                  </a:lnTo>
                  <a:lnTo>
                    <a:pt x="196" y="42"/>
                  </a:lnTo>
                  <a:lnTo>
                    <a:pt x="162" y="47"/>
                  </a:lnTo>
                  <a:lnTo>
                    <a:pt x="130" y="52"/>
                  </a:lnTo>
                  <a:lnTo>
                    <a:pt x="103" y="58"/>
                  </a:lnTo>
                  <a:lnTo>
                    <a:pt x="79" y="66"/>
                  </a:lnTo>
                  <a:lnTo>
                    <a:pt x="60" y="76"/>
                  </a:lnTo>
                  <a:lnTo>
                    <a:pt x="45" y="93"/>
                  </a:lnTo>
                  <a:lnTo>
                    <a:pt x="30" y="115"/>
                  </a:lnTo>
                  <a:lnTo>
                    <a:pt x="18" y="144"/>
                  </a:lnTo>
                  <a:lnTo>
                    <a:pt x="6" y="181"/>
                  </a:lnTo>
                  <a:lnTo>
                    <a:pt x="0" y="220"/>
                  </a:lnTo>
                  <a:lnTo>
                    <a:pt x="0" y="255"/>
                  </a:lnTo>
                  <a:lnTo>
                    <a:pt x="8" y="286"/>
                  </a:lnTo>
                  <a:lnTo>
                    <a:pt x="22" y="311"/>
                  </a:lnTo>
                  <a:lnTo>
                    <a:pt x="38" y="331"/>
                  </a:lnTo>
                  <a:lnTo>
                    <a:pt x="60" y="348"/>
                  </a:lnTo>
                  <a:lnTo>
                    <a:pt x="86" y="358"/>
                  </a:lnTo>
                  <a:lnTo>
                    <a:pt x="113" y="363"/>
                  </a:lnTo>
                  <a:lnTo>
                    <a:pt x="140" y="363"/>
                  </a:lnTo>
                  <a:lnTo>
                    <a:pt x="168" y="360"/>
                  </a:lnTo>
                  <a:lnTo>
                    <a:pt x="197" y="355"/>
                  </a:lnTo>
                  <a:lnTo>
                    <a:pt x="226" y="350"/>
                  </a:lnTo>
                  <a:lnTo>
                    <a:pt x="255" y="346"/>
                  </a:lnTo>
                  <a:lnTo>
                    <a:pt x="282" y="345"/>
                  </a:lnTo>
                  <a:lnTo>
                    <a:pt x="307" y="348"/>
                  </a:lnTo>
                  <a:lnTo>
                    <a:pt x="332" y="358"/>
                  </a:lnTo>
                  <a:lnTo>
                    <a:pt x="354" y="368"/>
                  </a:lnTo>
                  <a:lnTo>
                    <a:pt x="376" y="375"/>
                  </a:lnTo>
                  <a:lnTo>
                    <a:pt x="395" y="377"/>
                  </a:lnTo>
                  <a:lnTo>
                    <a:pt x="413" y="373"/>
                  </a:lnTo>
                  <a:lnTo>
                    <a:pt x="432" y="365"/>
                  </a:lnTo>
                  <a:lnTo>
                    <a:pt x="451" y="351"/>
                  </a:lnTo>
                  <a:lnTo>
                    <a:pt x="471" y="335"/>
                  </a:lnTo>
                  <a:lnTo>
                    <a:pt x="493" y="311"/>
                  </a:lnTo>
                  <a:lnTo>
                    <a:pt x="515" y="286"/>
                  </a:lnTo>
                  <a:lnTo>
                    <a:pt x="535" y="259"/>
                  </a:lnTo>
                  <a:lnTo>
                    <a:pt x="550" y="231"/>
                  </a:lnTo>
                  <a:lnTo>
                    <a:pt x="560" y="204"/>
                  </a:lnTo>
                  <a:lnTo>
                    <a:pt x="564" y="177"/>
                  </a:lnTo>
                  <a:lnTo>
                    <a:pt x="560" y="150"/>
                  </a:lnTo>
                  <a:lnTo>
                    <a:pt x="549" y="127"/>
                  </a:lnTo>
                  <a:lnTo>
                    <a:pt x="528" y="103"/>
                  </a:lnTo>
                  <a:lnTo>
                    <a:pt x="503" y="81"/>
                  </a:lnTo>
                  <a:lnTo>
                    <a:pt x="476" y="58"/>
                  </a:lnTo>
                  <a:lnTo>
                    <a:pt x="449" y="37"/>
                  </a:lnTo>
                  <a:lnTo>
                    <a:pt x="424" y="20"/>
                  </a:lnTo>
                  <a:lnTo>
                    <a:pt x="397" y="7"/>
                  </a:lnTo>
                  <a:lnTo>
                    <a:pt x="371" y="0"/>
                  </a:lnTo>
                  <a:lnTo>
                    <a:pt x="346" y="2"/>
                  </a:lnTo>
                  <a:lnTo>
                    <a:pt x="321" y="14"/>
                  </a:lnTo>
                  <a:close/>
                </a:path>
              </a:pathLst>
            </a:custGeom>
            <a:solidFill>
              <a:srgbClr val="E8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7" name="Freeform 114"/>
            <p:cNvSpPr>
              <a:spLocks/>
            </p:cNvSpPr>
            <p:nvPr/>
          </p:nvSpPr>
          <p:spPr bwMode="auto">
            <a:xfrm>
              <a:off x="4460" y="2839"/>
              <a:ext cx="272" cy="175"/>
            </a:xfrm>
            <a:custGeom>
              <a:avLst/>
              <a:gdLst>
                <a:gd name="T0" fmla="*/ 2 w 544"/>
                <a:gd name="T1" fmla="*/ 1 h 350"/>
                <a:gd name="T2" fmla="*/ 2 w 544"/>
                <a:gd name="T3" fmla="*/ 1 h 350"/>
                <a:gd name="T4" fmla="*/ 2 w 544"/>
                <a:gd name="T5" fmla="*/ 1 h 350"/>
                <a:gd name="T6" fmla="*/ 2 w 544"/>
                <a:gd name="T7" fmla="*/ 1 h 350"/>
                <a:gd name="T8" fmla="*/ 2 w 544"/>
                <a:gd name="T9" fmla="*/ 1 h 350"/>
                <a:gd name="T10" fmla="*/ 1 w 544"/>
                <a:gd name="T11" fmla="*/ 1 h 350"/>
                <a:gd name="T12" fmla="*/ 1 w 544"/>
                <a:gd name="T13" fmla="*/ 1 h 350"/>
                <a:gd name="T14" fmla="*/ 1 w 544"/>
                <a:gd name="T15" fmla="*/ 1 h 350"/>
                <a:gd name="T16" fmla="*/ 1 w 544"/>
                <a:gd name="T17" fmla="*/ 1 h 350"/>
                <a:gd name="T18" fmla="*/ 1 w 544"/>
                <a:gd name="T19" fmla="*/ 1 h 350"/>
                <a:gd name="T20" fmla="*/ 1 w 544"/>
                <a:gd name="T21" fmla="*/ 1 h 350"/>
                <a:gd name="T22" fmla="*/ 1 w 544"/>
                <a:gd name="T23" fmla="*/ 1 h 350"/>
                <a:gd name="T24" fmla="*/ 1 w 544"/>
                <a:gd name="T25" fmla="*/ 1 h 350"/>
                <a:gd name="T26" fmla="*/ 1 w 544"/>
                <a:gd name="T27" fmla="*/ 1 h 350"/>
                <a:gd name="T28" fmla="*/ 1 w 544"/>
                <a:gd name="T29" fmla="*/ 1 h 350"/>
                <a:gd name="T30" fmla="*/ 1 w 544"/>
                <a:gd name="T31" fmla="*/ 1 h 350"/>
                <a:gd name="T32" fmla="*/ 1 w 544"/>
                <a:gd name="T33" fmla="*/ 1 h 350"/>
                <a:gd name="T34" fmla="*/ 0 w 544"/>
                <a:gd name="T35" fmla="*/ 1 h 350"/>
                <a:gd name="T36" fmla="*/ 1 w 544"/>
                <a:gd name="T37" fmla="*/ 1 h 350"/>
                <a:gd name="T38" fmla="*/ 1 w 544"/>
                <a:gd name="T39" fmla="*/ 2 h 350"/>
                <a:gd name="T40" fmla="*/ 1 w 544"/>
                <a:gd name="T41" fmla="*/ 2 h 350"/>
                <a:gd name="T42" fmla="*/ 1 w 544"/>
                <a:gd name="T43" fmla="*/ 2 h 350"/>
                <a:gd name="T44" fmla="*/ 1 w 544"/>
                <a:gd name="T45" fmla="*/ 2 h 350"/>
                <a:gd name="T46" fmla="*/ 1 w 544"/>
                <a:gd name="T47" fmla="*/ 2 h 350"/>
                <a:gd name="T48" fmla="*/ 1 w 544"/>
                <a:gd name="T49" fmla="*/ 2 h 350"/>
                <a:gd name="T50" fmla="*/ 1 w 544"/>
                <a:gd name="T51" fmla="*/ 2 h 350"/>
                <a:gd name="T52" fmla="*/ 1 w 544"/>
                <a:gd name="T53" fmla="*/ 2 h 350"/>
                <a:gd name="T54" fmla="*/ 1 w 544"/>
                <a:gd name="T55" fmla="*/ 2 h 350"/>
                <a:gd name="T56" fmla="*/ 1 w 544"/>
                <a:gd name="T57" fmla="*/ 2 h 350"/>
                <a:gd name="T58" fmla="*/ 1 w 544"/>
                <a:gd name="T59" fmla="*/ 2 h 350"/>
                <a:gd name="T60" fmla="*/ 2 w 544"/>
                <a:gd name="T61" fmla="*/ 2 h 350"/>
                <a:gd name="T62" fmla="*/ 2 w 544"/>
                <a:gd name="T63" fmla="*/ 2 h 350"/>
                <a:gd name="T64" fmla="*/ 2 w 544"/>
                <a:gd name="T65" fmla="*/ 2 h 350"/>
                <a:gd name="T66" fmla="*/ 2 w 544"/>
                <a:gd name="T67" fmla="*/ 2 h 350"/>
                <a:gd name="T68" fmla="*/ 2 w 544"/>
                <a:gd name="T69" fmla="*/ 2 h 350"/>
                <a:gd name="T70" fmla="*/ 2 w 544"/>
                <a:gd name="T71" fmla="*/ 2 h 350"/>
                <a:gd name="T72" fmla="*/ 2 w 544"/>
                <a:gd name="T73" fmla="*/ 2 h 350"/>
                <a:gd name="T74" fmla="*/ 2 w 544"/>
                <a:gd name="T75" fmla="*/ 2 h 350"/>
                <a:gd name="T76" fmla="*/ 2 w 544"/>
                <a:gd name="T77" fmla="*/ 2 h 350"/>
                <a:gd name="T78" fmla="*/ 2 w 544"/>
                <a:gd name="T79" fmla="*/ 2 h 350"/>
                <a:gd name="T80" fmla="*/ 2 w 544"/>
                <a:gd name="T81" fmla="*/ 2 h 350"/>
                <a:gd name="T82" fmla="*/ 2 w 544"/>
                <a:gd name="T83" fmla="*/ 2 h 350"/>
                <a:gd name="T84" fmla="*/ 3 w 544"/>
                <a:gd name="T85" fmla="*/ 1 h 350"/>
                <a:gd name="T86" fmla="*/ 3 w 544"/>
                <a:gd name="T87" fmla="*/ 1 h 350"/>
                <a:gd name="T88" fmla="*/ 3 w 544"/>
                <a:gd name="T89" fmla="*/ 1 h 350"/>
                <a:gd name="T90" fmla="*/ 3 w 544"/>
                <a:gd name="T91" fmla="*/ 1 h 350"/>
                <a:gd name="T92" fmla="*/ 3 w 544"/>
                <a:gd name="T93" fmla="*/ 1 h 350"/>
                <a:gd name="T94" fmla="*/ 3 w 544"/>
                <a:gd name="T95" fmla="*/ 1 h 350"/>
                <a:gd name="T96" fmla="*/ 2 w 544"/>
                <a:gd name="T97" fmla="*/ 1 h 350"/>
                <a:gd name="T98" fmla="*/ 2 w 544"/>
                <a:gd name="T99" fmla="*/ 1 h 350"/>
                <a:gd name="T100" fmla="*/ 2 w 544"/>
                <a:gd name="T101" fmla="*/ 1 h 350"/>
                <a:gd name="T102" fmla="*/ 2 w 544"/>
                <a:gd name="T103" fmla="*/ 1 h 350"/>
                <a:gd name="T104" fmla="*/ 2 w 544"/>
                <a:gd name="T105" fmla="*/ 1 h 350"/>
                <a:gd name="T106" fmla="*/ 2 w 544"/>
                <a:gd name="T107" fmla="*/ 1 h 350"/>
                <a:gd name="T108" fmla="*/ 2 w 544"/>
                <a:gd name="T109" fmla="*/ 0 h 350"/>
                <a:gd name="T110" fmla="*/ 2 w 544"/>
                <a:gd name="T111" fmla="*/ 1 h 350"/>
                <a:gd name="T112" fmla="*/ 2 w 544"/>
                <a:gd name="T113" fmla="*/ 1 h 3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4" h="350">
                  <a:moveTo>
                    <a:pt x="309" y="12"/>
                  </a:moveTo>
                  <a:lnTo>
                    <a:pt x="305" y="13"/>
                  </a:lnTo>
                  <a:lnTo>
                    <a:pt x="297" y="15"/>
                  </a:lnTo>
                  <a:lnTo>
                    <a:pt x="283" y="19"/>
                  </a:lnTo>
                  <a:lnTo>
                    <a:pt x="267" y="24"/>
                  </a:lnTo>
                  <a:lnTo>
                    <a:pt x="243" y="29"/>
                  </a:lnTo>
                  <a:lnTo>
                    <a:pt x="218" y="34"/>
                  </a:lnTo>
                  <a:lnTo>
                    <a:pt x="189" y="39"/>
                  </a:lnTo>
                  <a:lnTo>
                    <a:pt x="157" y="44"/>
                  </a:lnTo>
                  <a:lnTo>
                    <a:pt x="126" y="49"/>
                  </a:lnTo>
                  <a:lnTo>
                    <a:pt x="99" y="54"/>
                  </a:lnTo>
                  <a:lnTo>
                    <a:pt x="77" y="61"/>
                  </a:lnTo>
                  <a:lnTo>
                    <a:pt x="59" y="71"/>
                  </a:lnTo>
                  <a:lnTo>
                    <a:pt x="44" y="86"/>
                  </a:lnTo>
                  <a:lnTo>
                    <a:pt x="30" y="105"/>
                  </a:lnTo>
                  <a:lnTo>
                    <a:pt x="18" y="132"/>
                  </a:lnTo>
                  <a:lnTo>
                    <a:pt x="6" y="167"/>
                  </a:lnTo>
                  <a:lnTo>
                    <a:pt x="0" y="204"/>
                  </a:lnTo>
                  <a:lnTo>
                    <a:pt x="1" y="236"/>
                  </a:lnTo>
                  <a:lnTo>
                    <a:pt x="8" y="265"/>
                  </a:lnTo>
                  <a:lnTo>
                    <a:pt x="22" y="289"/>
                  </a:lnTo>
                  <a:lnTo>
                    <a:pt x="39" y="309"/>
                  </a:lnTo>
                  <a:lnTo>
                    <a:pt x="60" y="323"/>
                  </a:lnTo>
                  <a:lnTo>
                    <a:pt x="84" y="333"/>
                  </a:lnTo>
                  <a:lnTo>
                    <a:pt x="109" y="338"/>
                  </a:lnTo>
                  <a:lnTo>
                    <a:pt x="137" y="338"/>
                  </a:lnTo>
                  <a:lnTo>
                    <a:pt x="164" y="334"/>
                  </a:lnTo>
                  <a:lnTo>
                    <a:pt x="191" y="331"/>
                  </a:lnTo>
                  <a:lnTo>
                    <a:pt x="218" y="324"/>
                  </a:lnTo>
                  <a:lnTo>
                    <a:pt x="245" y="321"/>
                  </a:lnTo>
                  <a:lnTo>
                    <a:pt x="272" y="321"/>
                  </a:lnTo>
                  <a:lnTo>
                    <a:pt x="297" y="324"/>
                  </a:lnTo>
                  <a:lnTo>
                    <a:pt x="321" y="333"/>
                  </a:lnTo>
                  <a:lnTo>
                    <a:pt x="343" y="343"/>
                  </a:lnTo>
                  <a:lnTo>
                    <a:pt x="363" y="348"/>
                  </a:lnTo>
                  <a:lnTo>
                    <a:pt x="381" y="350"/>
                  </a:lnTo>
                  <a:lnTo>
                    <a:pt x="398" y="346"/>
                  </a:lnTo>
                  <a:lnTo>
                    <a:pt x="415" y="338"/>
                  </a:lnTo>
                  <a:lnTo>
                    <a:pt x="434" y="326"/>
                  </a:lnTo>
                  <a:lnTo>
                    <a:pt x="454" y="311"/>
                  </a:lnTo>
                  <a:lnTo>
                    <a:pt x="476" y="289"/>
                  </a:lnTo>
                  <a:lnTo>
                    <a:pt x="498" y="265"/>
                  </a:lnTo>
                  <a:lnTo>
                    <a:pt x="517" y="240"/>
                  </a:lnTo>
                  <a:lnTo>
                    <a:pt x="530" y="214"/>
                  </a:lnTo>
                  <a:lnTo>
                    <a:pt x="540" y="189"/>
                  </a:lnTo>
                  <a:lnTo>
                    <a:pt x="544" y="164"/>
                  </a:lnTo>
                  <a:lnTo>
                    <a:pt x="540" y="140"/>
                  </a:lnTo>
                  <a:lnTo>
                    <a:pt x="528" y="118"/>
                  </a:lnTo>
                  <a:lnTo>
                    <a:pt x="508" y="96"/>
                  </a:lnTo>
                  <a:lnTo>
                    <a:pt x="483" y="74"/>
                  </a:lnTo>
                  <a:lnTo>
                    <a:pt x="458" y="54"/>
                  </a:lnTo>
                  <a:lnTo>
                    <a:pt x="432" y="34"/>
                  </a:lnTo>
                  <a:lnTo>
                    <a:pt x="407" y="19"/>
                  </a:lnTo>
                  <a:lnTo>
                    <a:pt x="381" y="7"/>
                  </a:lnTo>
                  <a:lnTo>
                    <a:pt x="358" y="0"/>
                  </a:lnTo>
                  <a:lnTo>
                    <a:pt x="332" y="2"/>
                  </a:lnTo>
                  <a:lnTo>
                    <a:pt x="309" y="12"/>
                  </a:lnTo>
                  <a:close/>
                </a:path>
              </a:pathLst>
            </a:custGeom>
            <a:solidFill>
              <a:srgbClr val="E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8" name="Freeform 115"/>
            <p:cNvSpPr>
              <a:spLocks/>
            </p:cNvSpPr>
            <p:nvPr/>
          </p:nvSpPr>
          <p:spPr bwMode="auto">
            <a:xfrm>
              <a:off x="4466" y="2847"/>
              <a:ext cx="260" cy="162"/>
            </a:xfrm>
            <a:custGeom>
              <a:avLst/>
              <a:gdLst>
                <a:gd name="T0" fmla="*/ 2 w 520"/>
                <a:gd name="T1" fmla="*/ 1 h 322"/>
                <a:gd name="T2" fmla="*/ 2 w 520"/>
                <a:gd name="T3" fmla="*/ 1 h 322"/>
                <a:gd name="T4" fmla="*/ 2 w 520"/>
                <a:gd name="T5" fmla="*/ 1 h 322"/>
                <a:gd name="T6" fmla="*/ 2 w 520"/>
                <a:gd name="T7" fmla="*/ 1 h 322"/>
                <a:gd name="T8" fmla="*/ 1 w 520"/>
                <a:gd name="T9" fmla="*/ 1 h 322"/>
                <a:gd name="T10" fmla="*/ 1 w 520"/>
                <a:gd name="T11" fmla="*/ 1 h 322"/>
                <a:gd name="T12" fmla="*/ 1 w 520"/>
                <a:gd name="T13" fmla="*/ 1 h 322"/>
                <a:gd name="T14" fmla="*/ 1 w 520"/>
                <a:gd name="T15" fmla="*/ 1 h 322"/>
                <a:gd name="T16" fmla="*/ 1 w 520"/>
                <a:gd name="T17" fmla="*/ 1 h 322"/>
                <a:gd name="T18" fmla="*/ 1 w 520"/>
                <a:gd name="T19" fmla="*/ 1 h 322"/>
                <a:gd name="T20" fmla="*/ 1 w 520"/>
                <a:gd name="T21" fmla="*/ 1 h 322"/>
                <a:gd name="T22" fmla="*/ 1 w 520"/>
                <a:gd name="T23" fmla="*/ 1 h 322"/>
                <a:gd name="T24" fmla="*/ 1 w 520"/>
                <a:gd name="T25" fmla="*/ 1 h 322"/>
                <a:gd name="T26" fmla="*/ 1 w 520"/>
                <a:gd name="T27" fmla="*/ 1 h 322"/>
                <a:gd name="T28" fmla="*/ 1 w 520"/>
                <a:gd name="T29" fmla="*/ 1 h 322"/>
                <a:gd name="T30" fmla="*/ 1 w 520"/>
                <a:gd name="T31" fmla="*/ 1 h 322"/>
                <a:gd name="T32" fmla="*/ 1 w 520"/>
                <a:gd name="T33" fmla="*/ 1 h 322"/>
                <a:gd name="T34" fmla="*/ 0 w 520"/>
                <a:gd name="T35" fmla="*/ 1 h 322"/>
                <a:gd name="T36" fmla="*/ 0 w 520"/>
                <a:gd name="T37" fmla="*/ 1 h 322"/>
                <a:gd name="T38" fmla="*/ 1 w 520"/>
                <a:gd name="T39" fmla="*/ 1 h 322"/>
                <a:gd name="T40" fmla="*/ 1 w 520"/>
                <a:gd name="T41" fmla="*/ 2 h 322"/>
                <a:gd name="T42" fmla="*/ 1 w 520"/>
                <a:gd name="T43" fmla="*/ 2 h 322"/>
                <a:gd name="T44" fmla="*/ 1 w 520"/>
                <a:gd name="T45" fmla="*/ 2 h 322"/>
                <a:gd name="T46" fmla="*/ 1 w 520"/>
                <a:gd name="T47" fmla="*/ 2 h 322"/>
                <a:gd name="T48" fmla="*/ 1 w 520"/>
                <a:gd name="T49" fmla="*/ 2 h 322"/>
                <a:gd name="T50" fmla="*/ 1 w 520"/>
                <a:gd name="T51" fmla="*/ 2 h 322"/>
                <a:gd name="T52" fmla="*/ 1 w 520"/>
                <a:gd name="T53" fmla="*/ 2 h 322"/>
                <a:gd name="T54" fmla="*/ 1 w 520"/>
                <a:gd name="T55" fmla="*/ 2 h 322"/>
                <a:gd name="T56" fmla="*/ 1 w 520"/>
                <a:gd name="T57" fmla="*/ 2 h 322"/>
                <a:gd name="T58" fmla="*/ 1 w 520"/>
                <a:gd name="T59" fmla="*/ 2 h 322"/>
                <a:gd name="T60" fmla="*/ 2 w 520"/>
                <a:gd name="T61" fmla="*/ 2 h 322"/>
                <a:gd name="T62" fmla="*/ 2 w 520"/>
                <a:gd name="T63" fmla="*/ 2 h 322"/>
                <a:gd name="T64" fmla="*/ 2 w 520"/>
                <a:gd name="T65" fmla="*/ 2 h 322"/>
                <a:gd name="T66" fmla="*/ 2 w 520"/>
                <a:gd name="T67" fmla="*/ 2 h 322"/>
                <a:gd name="T68" fmla="*/ 2 w 520"/>
                <a:gd name="T69" fmla="*/ 2 h 322"/>
                <a:gd name="T70" fmla="*/ 2 w 520"/>
                <a:gd name="T71" fmla="*/ 2 h 322"/>
                <a:gd name="T72" fmla="*/ 2 w 520"/>
                <a:gd name="T73" fmla="*/ 2 h 322"/>
                <a:gd name="T74" fmla="*/ 2 w 520"/>
                <a:gd name="T75" fmla="*/ 2 h 322"/>
                <a:gd name="T76" fmla="*/ 2 w 520"/>
                <a:gd name="T77" fmla="*/ 2 h 322"/>
                <a:gd name="T78" fmla="*/ 2 w 520"/>
                <a:gd name="T79" fmla="*/ 2 h 322"/>
                <a:gd name="T80" fmla="*/ 2 w 520"/>
                <a:gd name="T81" fmla="*/ 2 h 322"/>
                <a:gd name="T82" fmla="*/ 2 w 520"/>
                <a:gd name="T83" fmla="*/ 1 h 322"/>
                <a:gd name="T84" fmla="*/ 2 w 520"/>
                <a:gd name="T85" fmla="*/ 1 h 322"/>
                <a:gd name="T86" fmla="*/ 2 w 520"/>
                <a:gd name="T87" fmla="*/ 1 h 322"/>
                <a:gd name="T88" fmla="*/ 3 w 520"/>
                <a:gd name="T89" fmla="*/ 1 h 322"/>
                <a:gd name="T90" fmla="*/ 3 w 520"/>
                <a:gd name="T91" fmla="*/ 1 h 322"/>
                <a:gd name="T92" fmla="*/ 3 w 520"/>
                <a:gd name="T93" fmla="*/ 1 h 322"/>
                <a:gd name="T94" fmla="*/ 2 w 520"/>
                <a:gd name="T95" fmla="*/ 1 h 322"/>
                <a:gd name="T96" fmla="*/ 2 w 520"/>
                <a:gd name="T97" fmla="*/ 1 h 322"/>
                <a:gd name="T98" fmla="*/ 2 w 520"/>
                <a:gd name="T99" fmla="*/ 1 h 322"/>
                <a:gd name="T100" fmla="*/ 2 w 520"/>
                <a:gd name="T101" fmla="*/ 1 h 322"/>
                <a:gd name="T102" fmla="*/ 2 w 520"/>
                <a:gd name="T103" fmla="*/ 1 h 322"/>
                <a:gd name="T104" fmla="*/ 2 w 520"/>
                <a:gd name="T105" fmla="*/ 1 h 322"/>
                <a:gd name="T106" fmla="*/ 2 w 520"/>
                <a:gd name="T107" fmla="*/ 1 h 322"/>
                <a:gd name="T108" fmla="*/ 2 w 520"/>
                <a:gd name="T109" fmla="*/ 0 h 322"/>
                <a:gd name="T110" fmla="*/ 2 w 520"/>
                <a:gd name="T111" fmla="*/ 1 h 322"/>
                <a:gd name="T112" fmla="*/ 2 w 520"/>
                <a:gd name="T113" fmla="*/ 1 h 32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20" h="322">
                  <a:moveTo>
                    <a:pt x="295" y="10"/>
                  </a:moveTo>
                  <a:lnTo>
                    <a:pt x="292" y="12"/>
                  </a:lnTo>
                  <a:lnTo>
                    <a:pt x="285" y="13"/>
                  </a:lnTo>
                  <a:lnTo>
                    <a:pt x="271" y="17"/>
                  </a:lnTo>
                  <a:lnTo>
                    <a:pt x="255" y="22"/>
                  </a:lnTo>
                  <a:lnTo>
                    <a:pt x="233" y="27"/>
                  </a:lnTo>
                  <a:lnTo>
                    <a:pt x="207" y="32"/>
                  </a:lnTo>
                  <a:lnTo>
                    <a:pt x="179" y="37"/>
                  </a:lnTo>
                  <a:lnTo>
                    <a:pt x="148" y="40"/>
                  </a:lnTo>
                  <a:lnTo>
                    <a:pt x="119" y="44"/>
                  </a:lnTo>
                  <a:lnTo>
                    <a:pt x="94" y="49"/>
                  </a:lnTo>
                  <a:lnTo>
                    <a:pt x="74" y="56"/>
                  </a:lnTo>
                  <a:lnTo>
                    <a:pt x="55" y="64"/>
                  </a:lnTo>
                  <a:lnTo>
                    <a:pt x="40" y="78"/>
                  </a:lnTo>
                  <a:lnTo>
                    <a:pt x="28" y="96"/>
                  </a:lnTo>
                  <a:lnTo>
                    <a:pt x="16" y="121"/>
                  </a:lnTo>
                  <a:lnTo>
                    <a:pt x="6" y="154"/>
                  </a:lnTo>
                  <a:lnTo>
                    <a:pt x="0" y="187"/>
                  </a:lnTo>
                  <a:lnTo>
                    <a:pt x="0" y="218"/>
                  </a:lnTo>
                  <a:lnTo>
                    <a:pt x="6" y="243"/>
                  </a:lnTo>
                  <a:lnTo>
                    <a:pt x="20" y="265"/>
                  </a:lnTo>
                  <a:lnTo>
                    <a:pt x="37" y="284"/>
                  </a:lnTo>
                  <a:lnTo>
                    <a:pt x="57" y="297"/>
                  </a:lnTo>
                  <a:lnTo>
                    <a:pt x="79" y="306"/>
                  </a:lnTo>
                  <a:lnTo>
                    <a:pt x="104" y="311"/>
                  </a:lnTo>
                  <a:lnTo>
                    <a:pt x="130" y="311"/>
                  </a:lnTo>
                  <a:lnTo>
                    <a:pt x="157" y="309"/>
                  </a:lnTo>
                  <a:lnTo>
                    <a:pt x="182" y="304"/>
                  </a:lnTo>
                  <a:lnTo>
                    <a:pt x="209" y="299"/>
                  </a:lnTo>
                  <a:lnTo>
                    <a:pt x="234" y="295"/>
                  </a:lnTo>
                  <a:lnTo>
                    <a:pt x="260" y="294"/>
                  </a:lnTo>
                  <a:lnTo>
                    <a:pt x="283" y="297"/>
                  </a:lnTo>
                  <a:lnTo>
                    <a:pt x="307" y="306"/>
                  </a:lnTo>
                  <a:lnTo>
                    <a:pt x="327" y="316"/>
                  </a:lnTo>
                  <a:lnTo>
                    <a:pt x="348" y="321"/>
                  </a:lnTo>
                  <a:lnTo>
                    <a:pt x="364" y="322"/>
                  </a:lnTo>
                  <a:lnTo>
                    <a:pt x="381" y="319"/>
                  </a:lnTo>
                  <a:lnTo>
                    <a:pt x="398" y="312"/>
                  </a:lnTo>
                  <a:lnTo>
                    <a:pt x="415" y="301"/>
                  </a:lnTo>
                  <a:lnTo>
                    <a:pt x="435" y="285"/>
                  </a:lnTo>
                  <a:lnTo>
                    <a:pt x="456" y="267"/>
                  </a:lnTo>
                  <a:lnTo>
                    <a:pt x="476" y="245"/>
                  </a:lnTo>
                  <a:lnTo>
                    <a:pt x="494" y="221"/>
                  </a:lnTo>
                  <a:lnTo>
                    <a:pt x="508" y="197"/>
                  </a:lnTo>
                  <a:lnTo>
                    <a:pt x="516" y="174"/>
                  </a:lnTo>
                  <a:lnTo>
                    <a:pt x="520" y="150"/>
                  </a:lnTo>
                  <a:lnTo>
                    <a:pt x="516" y="128"/>
                  </a:lnTo>
                  <a:lnTo>
                    <a:pt x="506" y="108"/>
                  </a:lnTo>
                  <a:lnTo>
                    <a:pt x="486" y="88"/>
                  </a:lnTo>
                  <a:lnTo>
                    <a:pt x="462" y="69"/>
                  </a:lnTo>
                  <a:lnTo>
                    <a:pt x="439" y="49"/>
                  </a:lnTo>
                  <a:lnTo>
                    <a:pt x="413" y="32"/>
                  </a:lnTo>
                  <a:lnTo>
                    <a:pt x="390" y="17"/>
                  </a:lnTo>
                  <a:lnTo>
                    <a:pt x="366" y="5"/>
                  </a:lnTo>
                  <a:lnTo>
                    <a:pt x="342" y="0"/>
                  </a:lnTo>
                  <a:lnTo>
                    <a:pt x="319" y="2"/>
                  </a:lnTo>
                  <a:lnTo>
                    <a:pt x="295" y="10"/>
                  </a:lnTo>
                  <a:close/>
                </a:path>
              </a:pathLst>
            </a:custGeom>
            <a:solidFill>
              <a:srgbClr val="E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9" name="Freeform 116"/>
            <p:cNvSpPr>
              <a:spLocks/>
            </p:cNvSpPr>
            <p:nvPr/>
          </p:nvSpPr>
          <p:spPr bwMode="auto">
            <a:xfrm>
              <a:off x="4666" y="1711"/>
              <a:ext cx="444" cy="723"/>
            </a:xfrm>
            <a:custGeom>
              <a:avLst/>
              <a:gdLst>
                <a:gd name="T0" fmla="*/ 0 w 889"/>
                <a:gd name="T1" fmla="*/ 1 h 1446"/>
                <a:gd name="T2" fmla="*/ 0 w 889"/>
                <a:gd name="T3" fmla="*/ 1 h 1446"/>
                <a:gd name="T4" fmla="*/ 0 w 889"/>
                <a:gd name="T5" fmla="*/ 1 h 1446"/>
                <a:gd name="T6" fmla="*/ 0 w 889"/>
                <a:gd name="T7" fmla="*/ 1 h 1446"/>
                <a:gd name="T8" fmla="*/ 0 w 889"/>
                <a:gd name="T9" fmla="*/ 2 h 1446"/>
                <a:gd name="T10" fmla="*/ 0 w 889"/>
                <a:gd name="T11" fmla="*/ 2 h 1446"/>
                <a:gd name="T12" fmla="*/ 0 w 889"/>
                <a:gd name="T13" fmla="*/ 2 h 1446"/>
                <a:gd name="T14" fmla="*/ 0 w 889"/>
                <a:gd name="T15" fmla="*/ 3 h 1446"/>
                <a:gd name="T16" fmla="*/ 0 w 889"/>
                <a:gd name="T17" fmla="*/ 3 h 1446"/>
                <a:gd name="T18" fmla="*/ 0 w 889"/>
                <a:gd name="T19" fmla="*/ 4 h 1446"/>
                <a:gd name="T20" fmla="*/ 0 w 889"/>
                <a:gd name="T21" fmla="*/ 4 h 1446"/>
                <a:gd name="T22" fmla="*/ 0 w 889"/>
                <a:gd name="T23" fmla="*/ 4 h 1446"/>
                <a:gd name="T24" fmla="*/ 0 w 889"/>
                <a:gd name="T25" fmla="*/ 4 h 1446"/>
                <a:gd name="T26" fmla="*/ 0 w 889"/>
                <a:gd name="T27" fmla="*/ 4 h 1446"/>
                <a:gd name="T28" fmla="*/ 0 w 889"/>
                <a:gd name="T29" fmla="*/ 5 h 1446"/>
                <a:gd name="T30" fmla="*/ 1 w 889"/>
                <a:gd name="T31" fmla="*/ 5 h 1446"/>
                <a:gd name="T32" fmla="*/ 1 w 889"/>
                <a:gd name="T33" fmla="*/ 5 h 1446"/>
                <a:gd name="T34" fmla="*/ 0 w 889"/>
                <a:gd name="T35" fmla="*/ 5 h 1446"/>
                <a:gd name="T36" fmla="*/ 0 w 889"/>
                <a:gd name="T37" fmla="*/ 5 h 1446"/>
                <a:gd name="T38" fmla="*/ 0 w 889"/>
                <a:gd name="T39" fmla="*/ 6 h 1446"/>
                <a:gd name="T40" fmla="*/ 1 w 889"/>
                <a:gd name="T41" fmla="*/ 6 h 1446"/>
                <a:gd name="T42" fmla="*/ 1 w 889"/>
                <a:gd name="T43" fmla="*/ 6 h 1446"/>
                <a:gd name="T44" fmla="*/ 1 w 889"/>
                <a:gd name="T45" fmla="*/ 6 h 1446"/>
                <a:gd name="T46" fmla="*/ 2 w 889"/>
                <a:gd name="T47" fmla="*/ 6 h 1446"/>
                <a:gd name="T48" fmla="*/ 2 w 889"/>
                <a:gd name="T49" fmla="*/ 6 h 1446"/>
                <a:gd name="T50" fmla="*/ 2 w 889"/>
                <a:gd name="T51" fmla="*/ 6 h 1446"/>
                <a:gd name="T52" fmla="*/ 2 w 889"/>
                <a:gd name="T53" fmla="*/ 6 h 1446"/>
                <a:gd name="T54" fmla="*/ 2 w 889"/>
                <a:gd name="T55" fmla="*/ 6 h 1446"/>
                <a:gd name="T56" fmla="*/ 3 w 889"/>
                <a:gd name="T57" fmla="*/ 6 h 1446"/>
                <a:gd name="T58" fmla="*/ 3 w 889"/>
                <a:gd name="T59" fmla="*/ 5 h 1446"/>
                <a:gd name="T60" fmla="*/ 3 w 889"/>
                <a:gd name="T61" fmla="*/ 5 h 1446"/>
                <a:gd name="T62" fmla="*/ 3 w 889"/>
                <a:gd name="T63" fmla="*/ 5 h 1446"/>
                <a:gd name="T64" fmla="*/ 3 w 889"/>
                <a:gd name="T65" fmla="*/ 4 h 1446"/>
                <a:gd name="T66" fmla="*/ 3 w 889"/>
                <a:gd name="T67" fmla="*/ 4 h 1446"/>
                <a:gd name="T68" fmla="*/ 2 w 889"/>
                <a:gd name="T69" fmla="*/ 4 h 1446"/>
                <a:gd name="T70" fmla="*/ 2 w 889"/>
                <a:gd name="T71" fmla="*/ 3 h 1446"/>
                <a:gd name="T72" fmla="*/ 3 w 889"/>
                <a:gd name="T73" fmla="*/ 3 h 1446"/>
                <a:gd name="T74" fmla="*/ 3 w 889"/>
                <a:gd name="T75" fmla="*/ 3 h 1446"/>
                <a:gd name="T76" fmla="*/ 3 w 889"/>
                <a:gd name="T77" fmla="*/ 3 h 1446"/>
                <a:gd name="T78" fmla="*/ 3 w 889"/>
                <a:gd name="T79" fmla="*/ 2 h 1446"/>
                <a:gd name="T80" fmla="*/ 3 w 889"/>
                <a:gd name="T81" fmla="*/ 2 h 1446"/>
                <a:gd name="T82" fmla="*/ 2 w 889"/>
                <a:gd name="T83" fmla="*/ 2 h 1446"/>
                <a:gd name="T84" fmla="*/ 2 w 889"/>
                <a:gd name="T85" fmla="*/ 2 h 1446"/>
                <a:gd name="T86" fmla="*/ 2 w 889"/>
                <a:gd name="T87" fmla="*/ 2 h 1446"/>
                <a:gd name="T88" fmla="*/ 2 w 889"/>
                <a:gd name="T89" fmla="*/ 1 h 1446"/>
                <a:gd name="T90" fmla="*/ 2 w 889"/>
                <a:gd name="T91" fmla="*/ 1 h 1446"/>
                <a:gd name="T92" fmla="*/ 2 w 889"/>
                <a:gd name="T93" fmla="*/ 1 h 1446"/>
                <a:gd name="T94" fmla="*/ 2 w 889"/>
                <a:gd name="T95" fmla="*/ 1 h 1446"/>
                <a:gd name="T96" fmla="*/ 2 w 889"/>
                <a:gd name="T97" fmla="*/ 1 h 1446"/>
                <a:gd name="T98" fmla="*/ 2 w 889"/>
                <a:gd name="T99" fmla="*/ 1 h 1446"/>
                <a:gd name="T100" fmla="*/ 2 w 889"/>
                <a:gd name="T101" fmla="*/ 1 h 1446"/>
                <a:gd name="T102" fmla="*/ 1 w 889"/>
                <a:gd name="T103" fmla="*/ 1 h 1446"/>
                <a:gd name="T104" fmla="*/ 1 w 889"/>
                <a:gd name="T105" fmla="*/ 1 h 1446"/>
                <a:gd name="T106" fmla="*/ 1 w 889"/>
                <a:gd name="T107" fmla="*/ 1 h 1446"/>
                <a:gd name="T108" fmla="*/ 1 w 889"/>
                <a:gd name="T109" fmla="*/ 1 h 1446"/>
                <a:gd name="T110" fmla="*/ 1 w 889"/>
                <a:gd name="T111" fmla="*/ 1 h 1446"/>
                <a:gd name="T112" fmla="*/ 1 w 889"/>
                <a:gd name="T113" fmla="*/ 1 h 1446"/>
                <a:gd name="T114" fmla="*/ 0 w 889"/>
                <a:gd name="T115" fmla="*/ 1 h 1446"/>
                <a:gd name="T116" fmla="*/ 0 w 889"/>
                <a:gd name="T117" fmla="*/ 1 h 1446"/>
                <a:gd name="T118" fmla="*/ 0 w 889"/>
                <a:gd name="T119" fmla="*/ 1 h 14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89" h="1446">
                  <a:moveTo>
                    <a:pt x="115" y="12"/>
                  </a:moveTo>
                  <a:lnTo>
                    <a:pt x="112" y="17"/>
                  </a:lnTo>
                  <a:lnTo>
                    <a:pt x="100" y="29"/>
                  </a:lnTo>
                  <a:lnTo>
                    <a:pt x="85" y="51"/>
                  </a:lnTo>
                  <a:lnTo>
                    <a:pt x="68" y="82"/>
                  </a:lnTo>
                  <a:lnTo>
                    <a:pt x="51" y="119"/>
                  </a:lnTo>
                  <a:lnTo>
                    <a:pt x="36" y="166"/>
                  </a:lnTo>
                  <a:lnTo>
                    <a:pt x="27" y="220"/>
                  </a:lnTo>
                  <a:lnTo>
                    <a:pt x="26" y="281"/>
                  </a:lnTo>
                  <a:lnTo>
                    <a:pt x="26" y="338"/>
                  </a:lnTo>
                  <a:lnTo>
                    <a:pt x="22" y="382"/>
                  </a:lnTo>
                  <a:lnTo>
                    <a:pt x="15" y="419"/>
                  </a:lnTo>
                  <a:lnTo>
                    <a:pt x="9" y="451"/>
                  </a:lnTo>
                  <a:lnTo>
                    <a:pt x="4" y="485"/>
                  </a:lnTo>
                  <a:lnTo>
                    <a:pt x="0" y="522"/>
                  </a:lnTo>
                  <a:lnTo>
                    <a:pt x="2" y="570"/>
                  </a:lnTo>
                  <a:lnTo>
                    <a:pt x="10" y="630"/>
                  </a:lnTo>
                  <a:lnTo>
                    <a:pt x="22" y="695"/>
                  </a:lnTo>
                  <a:lnTo>
                    <a:pt x="34" y="750"/>
                  </a:lnTo>
                  <a:lnTo>
                    <a:pt x="48" y="799"/>
                  </a:lnTo>
                  <a:lnTo>
                    <a:pt x="61" y="842"/>
                  </a:lnTo>
                  <a:lnTo>
                    <a:pt x="78" y="879"/>
                  </a:lnTo>
                  <a:lnTo>
                    <a:pt x="95" y="909"/>
                  </a:lnTo>
                  <a:lnTo>
                    <a:pt x="115" y="938"/>
                  </a:lnTo>
                  <a:lnTo>
                    <a:pt x="139" y="962"/>
                  </a:lnTo>
                  <a:lnTo>
                    <a:pt x="162" y="982"/>
                  </a:lnTo>
                  <a:lnTo>
                    <a:pt x="184" y="997"/>
                  </a:lnTo>
                  <a:lnTo>
                    <a:pt x="205" y="1009"/>
                  </a:lnTo>
                  <a:lnTo>
                    <a:pt x="223" y="1022"/>
                  </a:lnTo>
                  <a:lnTo>
                    <a:pt x="240" y="1038"/>
                  </a:lnTo>
                  <a:lnTo>
                    <a:pt x="254" y="1058"/>
                  </a:lnTo>
                  <a:lnTo>
                    <a:pt x="265" y="1083"/>
                  </a:lnTo>
                  <a:lnTo>
                    <a:pt x="274" y="1120"/>
                  </a:lnTo>
                  <a:lnTo>
                    <a:pt x="274" y="1159"/>
                  </a:lnTo>
                  <a:lnTo>
                    <a:pt x="260" y="1191"/>
                  </a:lnTo>
                  <a:lnTo>
                    <a:pt x="243" y="1220"/>
                  </a:lnTo>
                  <a:lnTo>
                    <a:pt x="227" y="1247"/>
                  </a:lnTo>
                  <a:lnTo>
                    <a:pt x="218" y="1276"/>
                  </a:lnTo>
                  <a:lnTo>
                    <a:pt x="225" y="1306"/>
                  </a:lnTo>
                  <a:lnTo>
                    <a:pt x="254" y="1342"/>
                  </a:lnTo>
                  <a:lnTo>
                    <a:pt x="309" y="1384"/>
                  </a:lnTo>
                  <a:lnTo>
                    <a:pt x="345" y="1404"/>
                  </a:lnTo>
                  <a:lnTo>
                    <a:pt x="379" y="1421"/>
                  </a:lnTo>
                  <a:lnTo>
                    <a:pt x="411" y="1433"/>
                  </a:lnTo>
                  <a:lnTo>
                    <a:pt x="443" y="1441"/>
                  </a:lnTo>
                  <a:lnTo>
                    <a:pt x="473" y="1445"/>
                  </a:lnTo>
                  <a:lnTo>
                    <a:pt x="504" y="1446"/>
                  </a:lnTo>
                  <a:lnTo>
                    <a:pt x="532" y="1445"/>
                  </a:lnTo>
                  <a:lnTo>
                    <a:pt x="561" y="1440"/>
                  </a:lnTo>
                  <a:lnTo>
                    <a:pt x="588" y="1433"/>
                  </a:lnTo>
                  <a:lnTo>
                    <a:pt x="615" y="1424"/>
                  </a:lnTo>
                  <a:lnTo>
                    <a:pt x="642" y="1414"/>
                  </a:lnTo>
                  <a:lnTo>
                    <a:pt x="668" y="1402"/>
                  </a:lnTo>
                  <a:lnTo>
                    <a:pt x="693" y="1389"/>
                  </a:lnTo>
                  <a:lnTo>
                    <a:pt x="718" y="1375"/>
                  </a:lnTo>
                  <a:lnTo>
                    <a:pt x="744" y="1362"/>
                  </a:lnTo>
                  <a:lnTo>
                    <a:pt x="769" y="1348"/>
                  </a:lnTo>
                  <a:lnTo>
                    <a:pt x="814" y="1321"/>
                  </a:lnTo>
                  <a:lnTo>
                    <a:pt x="848" y="1293"/>
                  </a:lnTo>
                  <a:lnTo>
                    <a:pt x="872" y="1260"/>
                  </a:lnTo>
                  <a:lnTo>
                    <a:pt x="885" y="1228"/>
                  </a:lnTo>
                  <a:lnTo>
                    <a:pt x="889" y="1191"/>
                  </a:lnTo>
                  <a:lnTo>
                    <a:pt x="884" y="1151"/>
                  </a:lnTo>
                  <a:lnTo>
                    <a:pt x="869" y="1107"/>
                  </a:lnTo>
                  <a:lnTo>
                    <a:pt x="845" y="1058"/>
                  </a:lnTo>
                  <a:lnTo>
                    <a:pt x="818" y="1007"/>
                  </a:lnTo>
                  <a:lnTo>
                    <a:pt x="794" y="956"/>
                  </a:lnTo>
                  <a:lnTo>
                    <a:pt x="774" y="909"/>
                  </a:lnTo>
                  <a:lnTo>
                    <a:pt x="760" y="864"/>
                  </a:lnTo>
                  <a:lnTo>
                    <a:pt x="752" y="820"/>
                  </a:lnTo>
                  <a:lnTo>
                    <a:pt x="752" y="777"/>
                  </a:lnTo>
                  <a:lnTo>
                    <a:pt x="760" y="739"/>
                  </a:lnTo>
                  <a:lnTo>
                    <a:pt x="777" y="703"/>
                  </a:lnTo>
                  <a:lnTo>
                    <a:pt x="799" y="666"/>
                  </a:lnTo>
                  <a:lnTo>
                    <a:pt x="823" y="629"/>
                  </a:lnTo>
                  <a:lnTo>
                    <a:pt x="842" y="590"/>
                  </a:lnTo>
                  <a:lnTo>
                    <a:pt x="857" y="553"/>
                  </a:lnTo>
                  <a:lnTo>
                    <a:pt x="865" y="517"/>
                  </a:lnTo>
                  <a:lnTo>
                    <a:pt x="865" y="485"/>
                  </a:lnTo>
                  <a:lnTo>
                    <a:pt x="853" y="457"/>
                  </a:lnTo>
                  <a:lnTo>
                    <a:pt x="828" y="435"/>
                  </a:lnTo>
                  <a:lnTo>
                    <a:pt x="796" y="414"/>
                  </a:lnTo>
                  <a:lnTo>
                    <a:pt x="765" y="392"/>
                  </a:lnTo>
                  <a:lnTo>
                    <a:pt x="740" y="370"/>
                  </a:lnTo>
                  <a:lnTo>
                    <a:pt x="720" y="345"/>
                  </a:lnTo>
                  <a:lnTo>
                    <a:pt x="705" y="320"/>
                  </a:lnTo>
                  <a:lnTo>
                    <a:pt x="698" y="291"/>
                  </a:lnTo>
                  <a:lnTo>
                    <a:pt x="698" y="262"/>
                  </a:lnTo>
                  <a:lnTo>
                    <a:pt x="710" y="230"/>
                  </a:lnTo>
                  <a:lnTo>
                    <a:pt x="727" y="201"/>
                  </a:lnTo>
                  <a:lnTo>
                    <a:pt x="742" y="176"/>
                  </a:lnTo>
                  <a:lnTo>
                    <a:pt x="754" y="154"/>
                  </a:lnTo>
                  <a:lnTo>
                    <a:pt x="759" y="136"/>
                  </a:lnTo>
                  <a:lnTo>
                    <a:pt x="755" y="117"/>
                  </a:lnTo>
                  <a:lnTo>
                    <a:pt x="742" y="97"/>
                  </a:lnTo>
                  <a:lnTo>
                    <a:pt x="716" y="73"/>
                  </a:lnTo>
                  <a:lnTo>
                    <a:pt x="678" y="46"/>
                  </a:lnTo>
                  <a:lnTo>
                    <a:pt x="654" y="33"/>
                  </a:lnTo>
                  <a:lnTo>
                    <a:pt x="629" y="24"/>
                  </a:lnTo>
                  <a:lnTo>
                    <a:pt x="603" y="17"/>
                  </a:lnTo>
                  <a:lnTo>
                    <a:pt x="578" y="16"/>
                  </a:lnTo>
                  <a:lnTo>
                    <a:pt x="551" y="16"/>
                  </a:lnTo>
                  <a:lnTo>
                    <a:pt x="526" y="17"/>
                  </a:lnTo>
                  <a:lnTo>
                    <a:pt x="500" y="21"/>
                  </a:lnTo>
                  <a:lnTo>
                    <a:pt x="475" y="24"/>
                  </a:lnTo>
                  <a:lnTo>
                    <a:pt x="450" y="29"/>
                  </a:lnTo>
                  <a:lnTo>
                    <a:pt x="426" y="36"/>
                  </a:lnTo>
                  <a:lnTo>
                    <a:pt x="402" y="41"/>
                  </a:lnTo>
                  <a:lnTo>
                    <a:pt x="380" y="46"/>
                  </a:lnTo>
                  <a:lnTo>
                    <a:pt x="360" y="49"/>
                  </a:lnTo>
                  <a:lnTo>
                    <a:pt x="340" y="51"/>
                  </a:lnTo>
                  <a:lnTo>
                    <a:pt x="323" y="51"/>
                  </a:lnTo>
                  <a:lnTo>
                    <a:pt x="306" y="48"/>
                  </a:lnTo>
                  <a:lnTo>
                    <a:pt x="276" y="39"/>
                  </a:lnTo>
                  <a:lnTo>
                    <a:pt x="245" y="28"/>
                  </a:lnTo>
                  <a:lnTo>
                    <a:pt x="216" y="17"/>
                  </a:lnTo>
                  <a:lnTo>
                    <a:pt x="188" y="9"/>
                  </a:lnTo>
                  <a:lnTo>
                    <a:pt x="164" y="2"/>
                  </a:lnTo>
                  <a:lnTo>
                    <a:pt x="142" y="0"/>
                  </a:lnTo>
                  <a:lnTo>
                    <a:pt x="127" y="2"/>
                  </a:lnTo>
                  <a:lnTo>
                    <a:pt x="115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0" name="Freeform 117"/>
            <p:cNvSpPr>
              <a:spLocks/>
            </p:cNvSpPr>
            <p:nvPr/>
          </p:nvSpPr>
          <p:spPr bwMode="auto">
            <a:xfrm>
              <a:off x="4672" y="1716"/>
              <a:ext cx="429" cy="710"/>
            </a:xfrm>
            <a:custGeom>
              <a:avLst/>
              <a:gdLst>
                <a:gd name="T0" fmla="*/ 1 w 858"/>
                <a:gd name="T1" fmla="*/ 1 h 1420"/>
                <a:gd name="T2" fmla="*/ 1 w 858"/>
                <a:gd name="T3" fmla="*/ 1 h 1420"/>
                <a:gd name="T4" fmla="*/ 1 w 858"/>
                <a:gd name="T5" fmla="*/ 2 h 1420"/>
                <a:gd name="T6" fmla="*/ 1 w 858"/>
                <a:gd name="T7" fmla="*/ 2 h 1420"/>
                <a:gd name="T8" fmla="*/ 0 w 858"/>
                <a:gd name="T9" fmla="*/ 3 h 1420"/>
                <a:gd name="T10" fmla="*/ 1 w 858"/>
                <a:gd name="T11" fmla="*/ 3 h 1420"/>
                <a:gd name="T12" fmla="*/ 1 w 858"/>
                <a:gd name="T13" fmla="*/ 4 h 1420"/>
                <a:gd name="T14" fmla="*/ 1 w 858"/>
                <a:gd name="T15" fmla="*/ 4 h 1420"/>
                <a:gd name="T16" fmla="*/ 1 w 858"/>
                <a:gd name="T17" fmla="*/ 4 h 1420"/>
                <a:gd name="T18" fmla="*/ 1 w 858"/>
                <a:gd name="T19" fmla="*/ 4 h 1420"/>
                <a:gd name="T20" fmla="*/ 1 w 858"/>
                <a:gd name="T21" fmla="*/ 5 h 1420"/>
                <a:gd name="T22" fmla="*/ 1 w 858"/>
                <a:gd name="T23" fmla="*/ 5 h 1420"/>
                <a:gd name="T24" fmla="*/ 1 w 858"/>
                <a:gd name="T25" fmla="*/ 5 h 1420"/>
                <a:gd name="T26" fmla="*/ 1 w 858"/>
                <a:gd name="T27" fmla="*/ 6 h 1420"/>
                <a:gd name="T28" fmla="*/ 2 w 858"/>
                <a:gd name="T29" fmla="*/ 6 h 1420"/>
                <a:gd name="T30" fmla="*/ 2 w 858"/>
                <a:gd name="T31" fmla="*/ 6 h 1420"/>
                <a:gd name="T32" fmla="*/ 2 w 858"/>
                <a:gd name="T33" fmla="*/ 6 h 1420"/>
                <a:gd name="T34" fmla="*/ 3 w 858"/>
                <a:gd name="T35" fmla="*/ 6 h 1420"/>
                <a:gd name="T36" fmla="*/ 3 w 858"/>
                <a:gd name="T37" fmla="*/ 6 h 1420"/>
                <a:gd name="T38" fmla="*/ 3 w 858"/>
                <a:gd name="T39" fmla="*/ 6 h 1420"/>
                <a:gd name="T40" fmla="*/ 4 w 858"/>
                <a:gd name="T41" fmla="*/ 5 h 1420"/>
                <a:gd name="T42" fmla="*/ 4 w 858"/>
                <a:gd name="T43" fmla="*/ 5 h 1420"/>
                <a:gd name="T44" fmla="*/ 4 w 858"/>
                <a:gd name="T45" fmla="*/ 5 h 1420"/>
                <a:gd name="T46" fmla="*/ 3 w 858"/>
                <a:gd name="T47" fmla="*/ 4 h 1420"/>
                <a:gd name="T48" fmla="*/ 3 w 858"/>
                <a:gd name="T49" fmla="*/ 3 h 1420"/>
                <a:gd name="T50" fmla="*/ 4 w 858"/>
                <a:gd name="T51" fmla="*/ 3 h 1420"/>
                <a:gd name="T52" fmla="*/ 4 w 858"/>
                <a:gd name="T53" fmla="*/ 3 h 1420"/>
                <a:gd name="T54" fmla="*/ 4 w 858"/>
                <a:gd name="T55" fmla="*/ 2 h 1420"/>
                <a:gd name="T56" fmla="*/ 3 w 858"/>
                <a:gd name="T57" fmla="*/ 2 h 1420"/>
                <a:gd name="T58" fmla="*/ 3 w 858"/>
                <a:gd name="T59" fmla="*/ 2 h 1420"/>
                <a:gd name="T60" fmla="*/ 3 w 858"/>
                <a:gd name="T61" fmla="*/ 1 h 1420"/>
                <a:gd name="T62" fmla="*/ 3 w 858"/>
                <a:gd name="T63" fmla="*/ 1 h 1420"/>
                <a:gd name="T64" fmla="*/ 3 w 858"/>
                <a:gd name="T65" fmla="*/ 1 h 1420"/>
                <a:gd name="T66" fmla="*/ 3 w 858"/>
                <a:gd name="T67" fmla="*/ 1 h 1420"/>
                <a:gd name="T68" fmla="*/ 3 w 858"/>
                <a:gd name="T69" fmla="*/ 1 h 1420"/>
                <a:gd name="T70" fmla="*/ 3 w 858"/>
                <a:gd name="T71" fmla="*/ 1 h 1420"/>
                <a:gd name="T72" fmla="*/ 3 w 858"/>
                <a:gd name="T73" fmla="*/ 1 h 1420"/>
                <a:gd name="T74" fmla="*/ 2 w 858"/>
                <a:gd name="T75" fmla="*/ 1 h 1420"/>
                <a:gd name="T76" fmla="*/ 2 w 858"/>
                <a:gd name="T77" fmla="*/ 1 h 1420"/>
                <a:gd name="T78" fmla="*/ 2 w 858"/>
                <a:gd name="T79" fmla="*/ 1 h 1420"/>
                <a:gd name="T80" fmla="*/ 2 w 858"/>
                <a:gd name="T81" fmla="*/ 1 h 1420"/>
                <a:gd name="T82" fmla="*/ 2 w 858"/>
                <a:gd name="T83" fmla="*/ 1 h 1420"/>
                <a:gd name="T84" fmla="*/ 1 w 858"/>
                <a:gd name="T85" fmla="*/ 1 h 1420"/>
                <a:gd name="T86" fmla="*/ 1 w 858"/>
                <a:gd name="T87" fmla="*/ 1 h 14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58" h="1420">
                  <a:moveTo>
                    <a:pt x="103" y="13"/>
                  </a:moveTo>
                  <a:lnTo>
                    <a:pt x="100" y="18"/>
                  </a:lnTo>
                  <a:lnTo>
                    <a:pt x="90" y="30"/>
                  </a:lnTo>
                  <a:lnTo>
                    <a:pt x="76" y="52"/>
                  </a:lnTo>
                  <a:lnTo>
                    <a:pt x="61" y="81"/>
                  </a:lnTo>
                  <a:lnTo>
                    <a:pt x="46" y="118"/>
                  </a:lnTo>
                  <a:lnTo>
                    <a:pt x="32" y="163"/>
                  </a:lnTo>
                  <a:lnTo>
                    <a:pt x="25" y="217"/>
                  </a:lnTo>
                  <a:lnTo>
                    <a:pt x="24" y="278"/>
                  </a:lnTo>
                  <a:lnTo>
                    <a:pt x="24" y="334"/>
                  </a:lnTo>
                  <a:lnTo>
                    <a:pt x="20" y="378"/>
                  </a:lnTo>
                  <a:lnTo>
                    <a:pt x="14" y="413"/>
                  </a:lnTo>
                  <a:lnTo>
                    <a:pt x="8" y="446"/>
                  </a:lnTo>
                  <a:lnTo>
                    <a:pt x="3" y="478"/>
                  </a:lnTo>
                  <a:lnTo>
                    <a:pt x="0" y="515"/>
                  </a:lnTo>
                  <a:lnTo>
                    <a:pt x="2" y="560"/>
                  </a:lnTo>
                  <a:lnTo>
                    <a:pt x="10" y="619"/>
                  </a:lnTo>
                  <a:lnTo>
                    <a:pt x="20" y="680"/>
                  </a:lnTo>
                  <a:lnTo>
                    <a:pt x="32" y="733"/>
                  </a:lnTo>
                  <a:lnTo>
                    <a:pt x="44" y="780"/>
                  </a:lnTo>
                  <a:lnTo>
                    <a:pt x="57" y="820"/>
                  </a:lnTo>
                  <a:lnTo>
                    <a:pt x="73" y="854"/>
                  </a:lnTo>
                  <a:lnTo>
                    <a:pt x="90" y="885"/>
                  </a:lnTo>
                  <a:lnTo>
                    <a:pt x="108" y="912"/>
                  </a:lnTo>
                  <a:lnTo>
                    <a:pt x="128" y="935"/>
                  </a:lnTo>
                  <a:lnTo>
                    <a:pt x="150" y="954"/>
                  </a:lnTo>
                  <a:lnTo>
                    <a:pt x="171" y="969"/>
                  </a:lnTo>
                  <a:lnTo>
                    <a:pt x="189" y="983"/>
                  </a:lnTo>
                  <a:lnTo>
                    <a:pt x="206" y="994"/>
                  </a:lnTo>
                  <a:lnTo>
                    <a:pt x="221" y="1010"/>
                  </a:lnTo>
                  <a:lnTo>
                    <a:pt x="233" y="1028"/>
                  </a:lnTo>
                  <a:lnTo>
                    <a:pt x="245" y="1054"/>
                  </a:lnTo>
                  <a:lnTo>
                    <a:pt x="255" y="1087"/>
                  </a:lnTo>
                  <a:lnTo>
                    <a:pt x="259" y="1121"/>
                  </a:lnTo>
                  <a:lnTo>
                    <a:pt x="253" y="1150"/>
                  </a:lnTo>
                  <a:lnTo>
                    <a:pt x="242" y="1177"/>
                  </a:lnTo>
                  <a:lnTo>
                    <a:pt x="230" y="1204"/>
                  </a:lnTo>
                  <a:lnTo>
                    <a:pt x="223" y="1221"/>
                  </a:lnTo>
                  <a:lnTo>
                    <a:pt x="216" y="1238"/>
                  </a:lnTo>
                  <a:lnTo>
                    <a:pt x="215" y="1256"/>
                  </a:lnTo>
                  <a:lnTo>
                    <a:pt x="216" y="1273"/>
                  </a:lnTo>
                  <a:lnTo>
                    <a:pt x="225" y="1292"/>
                  </a:lnTo>
                  <a:lnTo>
                    <a:pt x="240" y="1314"/>
                  </a:lnTo>
                  <a:lnTo>
                    <a:pt x="265" y="1336"/>
                  </a:lnTo>
                  <a:lnTo>
                    <a:pt x="301" y="1361"/>
                  </a:lnTo>
                  <a:lnTo>
                    <a:pt x="335" y="1381"/>
                  </a:lnTo>
                  <a:lnTo>
                    <a:pt x="368" y="1396"/>
                  </a:lnTo>
                  <a:lnTo>
                    <a:pt x="400" y="1408"/>
                  </a:lnTo>
                  <a:lnTo>
                    <a:pt x="431" y="1415"/>
                  </a:lnTo>
                  <a:lnTo>
                    <a:pt x="460" y="1418"/>
                  </a:lnTo>
                  <a:lnTo>
                    <a:pt x="488" y="1420"/>
                  </a:lnTo>
                  <a:lnTo>
                    <a:pt x="517" y="1418"/>
                  </a:lnTo>
                  <a:lnTo>
                    <a:pt x="544" y="1413"/>
                  </a:lnTo>
                  <a:lnTo>
                    <a:pt x="569" y="1407"/>
                  </a:lnTo>
                  <a:lnTo>
                    <a:pt x="596" y="1398"/>
                  </a:lnTo>
                  <a:lnTo>
                    <a:pt x="622" y="1388"/>
                  </a:lnTo>
                  <a:lnTo>
                    <a:pt x="645" y="1376"/>
                  </a:lnTo>
                  <a:lnTo>
                    <a:pt x="671" y="1364"/>
                  </a:lnTo>
                  <a:lnTo>
                    <a:pt x="694" y="1351"/>
                  </a:lnTo>
                  <a:lnTo>
                    <a:pt x="720" y="1337"/>
                  </a:lnTo>
                  <a:lnTo>
                    <a:pt x="743" y="1324"/>
                  </a:lnTo>
                  <a:lnTo>
                    <a:pt x="787" y="1297"/>
                  </a:lnTo>
                  <a:lnTo>
                    <a:pt x="819" y="1268"/>
                  </a:lnTo>
                  <a:lnTo>
                    <a:pt x="841" y="1238"/>
                  </a:lnTo>
                  <a:lnTo>
                    <a:pt x="855" y="1204"/>
                  </a:lnTo>
                  <a:lnTo>
                    <a:pt x="858" y="1168"/>
                  </a:lnTo>
                  <a:lnTo>
                    <a:pt x="851" y="1130"/>
                  </a:lnTo>
                  <a:lnTo>
                    <a:pt x="838" y="1086"/>
                  </a:lnTo>
                  <a:lnTo>
                    <a:pt x="814" y="1038"/>
                  </a:lnTo>
                  <a:lnTo>
                    <a:pt x="789" y="988"/>
                  </a:lnTo>
                  <a:lnTo>
                    <a:pt x="765" y="940"/>
                  </a:lnTo>
                  <a:lnTo>
                    <a:pt x="747" y="893"/>
                  </a:lnTo>
                  <a:lnTo>
                    <a:pt x="733" y="847"/>
                  </a:lnTo>
                  <a:lnTo>
                    <a:pt x="725" y="805"/>
                  </a:lnTo>
                  <a:lnTo>
                    <a:pt x="725" y="763"/>
                  </a:lnTo>
                  <a:lnTo>
                    <a:pt x="732" y="724"/>
                  </a:lnTo>
                  <a:lnTo>
                    <a:pt x="748" y="689"/>
                  </a:lnTo>
                  <a:lnTo>
                    <a:pt x="770" y="653"/>
                  </a:lnTo>
                  <a:lnTo>
                    <a:pt x="792" y="616"/>
                  </a:lnTo>
                  <a:lnTo>
                    <a:pt x="811" y="577"/>
                  </a:lnTo>
                  <a:lnTo>
                    <a:pt x="826" y="542"/>
                  </a:lnTo>
                  <a:lnTo>
                    <a:pt x="833" y="506"/>
                  </a:lnTo>
                  <a:lnTo>
                    <a:pt x="833" y="474"/>
                  </a:lnTo>
                  <a:lnTo>
                    <a:pt x="821" y="447"/>
                  </a:lnTo>
                  <a:lnTo>
                    <a:pt x="796" y="425"/>
                  </a:lnTo>
                  <a:lnTo>
                    <a:pt x="767" y="407"/>
                  </a:lnTo>
                  <a:lnTo>
                    <a:pt x="740" y="388"/>
                  </a:lnTo>
                  <a:lnTo>
                    <a:pt x="716" y="368"/>
                  </a:lnTo>
                  <a:lnTo>
                    <a:pt x="698" y="346"/>
                  </a:lnTo>
                  <a:lnTo>
                    <a:pt x="683" y="322"/>
                  </a:lnTo>
                  <a:lnTo>
                    <a:pt x="672" y="297"/>
                  </a:lnTo>
                  <a:lnTo>
                    <a:pt x="669" y="272"/>
                  </a:lnTo>
                  <a:lnTo>
                    <a:pt x="674" y="243"/>
                  </a:lnTo>
                  <a:lnTo>
                    <a:pt x="676" y="238"/>
                  </a:lnTo>
                  <a:lnTo>
                    <a:pt x="677" y="233"/>
                  </a:lnTo>
                  <a:lnTo>
                    <a:pt x="681" y="228"/>
                  </a:lnTo>
                  <a:lnTo>
                    <a:pt x="683" y="223"/>
                  </a:lnTo>
                  <a:lnTo>
                    <a:pt x="698" y="194"/>
                  </a:lnTo>
                  <a:lnTo>
                    <a:pt x="713" y="169"/>
                  </a:lnTo>
                  <a:lnTo>
                    <a:pt x="723" y="148"/>
                  </a:lnTo>
                  <a:lnTo>
                    <a:pt x="728" y="128"/>
                  </a:lnTo>
                  <a:lnTo>
                    <a:pt x="725" y="109"/>
                  </a:lnTo>
                  <a:lnTo>
                    <a:pt x="713" y="89"/>
                  </a:lnTo>
                  <a:lnTo>
                    <a:pt x="689" y="67"/>
                  </a:lnTo>
                  <a:lnTo>
                    <a:pt x="650" y="40"/>
                  </a:lnTo>
                  <a:lnTo>
                    <a:pt x="628" y="28"/>
                  </a:lnTo>
                  <a:lnTo>
                    <a:pt x="607" y="20"/>
                  </a:lnTo>
                  <a:lnTo>
                    <a:pt x="585" y="13"/>
                  </a:lnTo>
                  <a:lnTo>
                    <a:pt x="561" y="10"/>
                  </a:lnTo>
                  <a:lnTo>
                    <a:pt x="537" y="10"/>
                  </a:lnTo>
                  <a:lnTo>
                    <a:pt x="515" y="10"/>
                  </a:lnTo>
                  <a:lnTo>
                    <a:pt x="492" y="13"/>
                  </a:lnTo>
                  <a:lnTo>
                    <a:pt x="468" y="15"/>
                  </a:lnTo>
                  <a:lnTo>
                    <a:pt x="446" y="20"/>
                  </a:lnTo>
                  <a:lnTo>
                    <a:pt x="424" y="25"/>
                  </a:lnTo>
                  <a:lnTo>
                    <a:pt x="402" y="28"/>
                  </a:lnTo>
                  <a:lnTo>
                    <a:pt x="382" y="33"/>
                  </a:lnTo>
                  <a:lnTo>
                    <a:pt x="362" y="37"/>
                  </a:lnTo>
                  <a:lnTo>
                    <a:pt x="343" y="40"/>
                  </a:lnTo>
                  <a:lnTo>
                    <a:pt x="326" y="42"/>
                  </a:lnTo>
                  <a:lnTo>
                    <a:pt x="309" y="42"/>
                  </a:lnTo>
                  <a:lnTo>
                    <a:pt x="306" y="42"/>
                  </a:lnTo>
                  <a:lnTo>
                    <a:pt x="301" y="42"/>
                  </a:lnTo>
                  <a:lnTo>
                    <a:pt x="296" y="42"/>
                  </a:lnTo>
                  <a:lnTo>
                    <a:pt x="291" y="40"/>
                  </a:lnTo>
                  <a:lnTo>
                    <a:pt x="260" y="32"/>
                  </a:lnTo>
                  <a:lnTo>
                    <a:pt x="231" y="22"/>
                  </a:lnTo>
                  <a:lnTo>
                    <a:pt x="203" y="13"/>
                  </a:lnTo>
                  <a:lnTo>
                    <a:pt x="176" y="6"/>
                  </a:lnTo>
                  <a:lnTo>
                    <a:pt x="150" y="1"/>
                  </a:lnTo>
                  <a:lnTo>
                    <a:pt x="130" y="0"/>
                  </a:lnTo>
                  <a:lnTo>
                    <a:pt x="115" y="3"/>
                  </a:lnTo>
                  <a:lnTo>
                    <a:pt x="103" y="13"/>
                  </a:lnTo>
                  <a:close/>
                </a:path>
              </a:pathLst>
            </a:custGeom>
            <a:solidFill>
              <a:srgbClr val="F9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1" name="Freeform 118"/>
            <p:cNvSpPr>
              <a:spLocks/>
            </p:cNvSpPr>
            <p:nvPr/>
          </p:nvSpPr>
          <p:spPr bwMode="auto">
            <a:xfrm>
              <a:off x="4680" y="1721"/>
              <a:ext cx="413" cy="698"/>
            </a:xfrm>
            <a:custGeom>
              <a:avLst/>
              <a:gdLst>
                <a:gd name="T0" fmla="*/ 1 w 826"/>
                <a:gd name="T1" fmla="*/ 0 h 1397"/>
                <a:gd name="T2" fmla="*/ 1 w 826"/>
                <a:gd name="T3" fmla="*/ 0 h 1397"/>
                <a:gd name="T4" fmla="*/ 1 w 826"/>
                <a:gd name="T5" fmla="*/ 1 h 1397"/>
                <a:gd name="T6" fmla="*/ 0 w 826"/>
                <a:gd name="T7" fmla="*/ 1 h 1397"/>
                <a:gd name="T8" fmla="*/ 1 w 826"/>
                <a:gd name="T9" fmla="*/ 2 h 1397"/>
                <a:gd name="T10" fmla="*/ 1 w 826"/>
                <a:gd name="T11" fmla="*/ 3 h 1397"/>
                <a:gd name="T12" fmla="*/ 1 w 826"/>
                <a:gd name="T13" fmla="*/ 3 h 1397"/>
                <a:gd name="T14" fmla="*/ 1 w 826"/>
                <a:gd name="T15" fmla="*/ 3 h 1397"/>
                <a:gd name="T16" fmla="*/ 1 w 826"/>
                <a:gd name="T17" fmla="*/ 3 h 1397"/>
                <a:gd name="T18" fmla="*/ 1 w 826"/>
                <a:gd name="T19" fmla="*/ 4 h 1397"/>
                <a:gd name="T20" fmla="*/ 1 w 826"/>
                <a:gd name="T21" fmla="*/ 4 h 1397"/>
                <a:gd name="T22" fmla="*/ 1 w 826"/>
                <a:gd name="T23" fmla="*/ 4 h 1397"/>
                <a:gd name="T24" fmla="*/ 1 w 826"/>
                <a:gd name="T25" fmla="*/ 5 h 1397"/>
                <a:gd name="T26" fmla="*/ 2 w 826"/>
                <a:gd name="T27" fmla="*/ 5 h 1397"/>
                <a:gd name="T28" fmla="*/ 2 w 826"/>
                <a:gd name="T29" fmla="*/ 5 h 1397"/>
                <a:gd name="T30" fmla="*/ 2 w 826"/>
                <a:gd name="T31" fmla="*/ 5 h 1397"/>
                <a:gd name="T32" fmla="*/ 3 w 826"/>
                <a:gd name="T33" fmla="*/ 5 h 1397"/>
                <a:gd name="T34" fmla="*/ 3 w 826"/>
                <a:gd name="T35" fmla="*/ 5 h 1397"/>
                <a:gd name="T36" fmla="*/ 3 w 826"/>
                <a:gd name="T37" fmla="*/ 5 h 1397"/>
                <a:gd name="T38" fmla="*/ 4 w 826"/>
                <a:gd name="T39" fmla="*/ 4 h 1397"/>
                <a:gd name="T40" fmla="*/ 4 w 826"/>
                <a:gd name="T41" fmla="*/ 4 h 1397"/>
                <a:gd name="T42" fmla="*/ 3 w 826"/>
                <a:gd name="T43" fmla="*/ 3 h 1397"/>
                <a:gd name="T44" fmla="*/ 3 w 826"/>
                <a:gd name="T45" fmla="*/ 3 h 1397"/>
                <a:gd name="T46" fmla="*/ 3 w 826"/>
                <a:gd name="T47" fmla="*/ 2 h 1397"/>
                <a:gd name="T48" fmla="*/ 3 w 826"/>
                <a:gd name="T49" fmla="*/ 2 h 1397"/>
                <a:gd name="T50" fmla="*/ 4 w 826"/>
                <a:gd name="T51" fmla="*/ 1 h 1397"/>
                <a:gd name="T52" fmla="*/ 3 w 826"/>
                <a:gd name="T53" fmla="*/ 1 h 1397"/>
                <a:gd name="T54" fmla="*/ 3 w 826"/>
                <a:gd name="T55" fmla="*/ 1 h 1397"/>
                <a:gd name="T56" fmla="*/ 3 w 826"/>
                <a:gd name="T57" fmla="*/ 1 h 1397"/>
                <a:gd name="T58" fmla="*/ 3 w 826"/>
                <a:gd name="T59" fmla="*/ 0 h 1397"/>
                <a:gd name="T60" fmla="*/ 3 w 826"/>
                <a:gd name="T61" fmla="*/ 0 h 1397"/>
                <a:gd name="T62" fmla="*/ 3 w 826"/>
                <a:gd name="T63" fmla="*/ 0 h 1397"/>
                <a:gd name="T64" fmla="*/ 3 w 826"/>
                <a:gd name="T65" fmla="*/ 0 h 1397"/>
                <a:gd name="T66" fmla="*/ 3 w 826"/>
                <a:gd name="T67" fmla="*/ 0 h 1397"/>
                <a:gd name="T68" fmla="*/ 3 w 826"/>
                <a:gd name="T69" fmla="*/ 0 h 1397"/>
                <a:gd name="T70" fmla="*/ 2 w 826"/>
                <a:gd name="T71" fmla="*/ 0 h 1397"/>
                <a:gd name="T72" fmla="*/ 2 w 826"/>
                <a:gd name="T73" fmla="*/ 0 h 1397"/>
                <a:gd name="T74" fmla="*/ 2 w 826"/>
                <a:gd name="T75" fmla="*/ 0 h 1397"/>
                <a:gd name="T76" fmla="*/ 2 w 826"/>
                <a:gd name="T77" fmla="*/ 0 h 1397"/>
                <a:gd name="T78" fmla="*/ 2 w 826"/>
                <a:gd name="T79" fmla="*/ 0 h 1397"/>
                <a:gd name="T80" fmla="*/ 1 w 826"/>
                <a:gd name="T81" fmla="*/ 0 h 1397"/>
                <a:gd name="T82" fmla="*/ 1 w 826"/>
                <a:gd name="T83" fmla="*/ 0 h 1397"/>
                <a:gd name="T84" fmla="*/ 1 w 826"/>
                <a:gd name="T85" fmla="*/ 0 h 139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826" h="1397">
                  <a:moveTo>
                    <a:pt x="91" y="15"/>
                  </a:moveTo>
                  <a:lnTo>
                    <a:pt x="88" y="20"/>
                  </a:lnTo>
                  <a:lnTo>
                    <a:pt x="79" y="32"/>
                  </a:lnTo>
                  <a:lnTo>
                    <a:pt x="66" y="54"/>
                  </a:lnTo>
                  <a:lnTo>
                    <a:pt x="52" y="83"/>
                  </a:lnTo>
                  <a:lnTo>
                    <a:pt x="39" y="120"/>
                  </a:lnTo>
                  <a:lnTo>
                    <a:pt x="27" y="164"/>
                  </a:lnTo>
                  <a:lnTo>
                    <a:pt x="20" y="216"/>
                  </a:lnTo>
                  <a:lnTo>
                    <a:pt x="20" y="275"/>
                  </a:lnTo>
                  <a:lnTo>
                    <a:pt x="19" y="375"/>
                  </a:lnTo>
                  <a:lnTo>
                    <a:pt x="7" y="441"/>
                  </a:lnTo>
                  <a:lnTo>
                    <a:pt x="0" y="508"/>
                  </a:lnTo>
                  <a:lnTo>
                    <a:pt x="8" y="611"/>
                  </a:lnTo>
                  <a:lnTo>
                    <a:pt x="19" y="667"/>
                  </a:lnTo>
                  <a:lnTo>
                    <a:pt x="29" y="718"/>
                  </a:lnTo>
                  <a:lnTo>
                    <a:pt x="40" y="761"/>
                  </a:lnTo>
                  <a:lnTo>
                    <a:pt x="54" y="799"/>
                  </a:lnTo>
                  <a:lnTo>
                    <a:pt x="67" y="832"/>
                  </a:lnTo>
                  <a:lnTo>
                    <a:pt x="83" y="861"/>
                  </a:lnTo>
                  <a:lnTo>
                    <a:pt x="100" y="886"/>
                  </a:lnTo>
                  <a:lnTo>
                    <a:pt x="118" y="908"/>
                  </a:lnTo>
                  <a:lnTo>
                    <a:pt x="138" y="927"/>
                  </a:lnTo>
                  <a:lnTo>
                    <a:pt x="155" y="942"/>
                  </a:lnTo>
                  <a:lnTo>
                    <a:pt x="172" y="956"/>
                  </a:lnTo>
                  <a:lnTo>
                    <a:pt x="187" y="969"/>
                  </a:lnTo>
                  <a:lnTo>
                    <a:pt x="201" y="984"/>
                  </a:lnTo>
                  <a:lnTo>
                    <a:pt x="214" y="1001"/>
                  </a:lnTo>
                  <a:lnTo>
                    <a:pt x="226" y="1025"/>
                  </a:lnTo>
                  <a:lnTo>
                    <a:pt x="236" y="1055"/>
                  </a:lnTo>
                  <a:lnTo>
                    <a:pt x="242" y="1087"/>
                  </a:lnTo>
                  <a:lnTo>
                    <a:pt x="240" y="1116"/>
                  </a:lnTo>
                  <a:lnTo>
                    <a:pt x="233" y="1143"/>
                  </a:lnTo>
                  <a:lnTo>
                    <a:pt x="225" y="1174"/>
                  </a:lnTo>
                  <a:lnTo>
                    <a:pt x="220" y="1192"/>
                  </a:lnTo>
                  <a:lnTo>
                    <a:pt x="213" y="1211"/>
                  </a:lnTo>
                  <a:lnTo>
                    <a:pt x="209" y="1229"/>
                  </a:lnTo>
                  <a:lnTo>
                    <a:pt x="211" y="1248"/>
                  </a:lnTo>
                  <a:lnTo>
                    <a:pt x="216" y="1266"/>
                  </a:lnTo>
                  <a:lnTo>
                    <a:pt x="231" y="1288"/>
                  </a:lnTo>
                  <a:lnTo>
                    <a:pt x="255" y="1310"/>
                  </a:lnTo>
                  <a:lnTo>
                    <a:pt x="292" y="1337"/>
                  </a:lnTo>
                  <a:lnTo>
                    <a:pt x="324" y="1358"/>
                  </a:lnTo>
                  <a:lnTo>
                    <a:pt x="356" y="1373"/>
                  </a:lnTo>
                  <a:lnTo>
                    <a:pt x="387" y="1383"/>
                  </a:lnTo>
                  <a:lnTo>
                    <a:pt x="416" y="1391"/>
                  </a:lnTo>
                  <a:lnTo>
                    <a:pt x="444" y="1395"/>
                  </a:lnTo>
                  <a:lnTo>
                    <a:pt x="473" y="1397"/>
                  </a:lnTo>
                  <a:lnTo>
                    <a:pt x="500" y="1393"/>
                  </a:lnTo>
                  <a:lnTo>
                    <a:pt x="525" y="1388"/>
                  </a:lnTo>
                  <a:lnTo>
                    <a:pt x="551" y="1381"/>
                  </a:lnTo>
                  <a:lnTo>
                    <a:pt x="576" y="1373"/>
                  </a:lnTo>
                  <a:lnTo>
                    <a:pt x="600" y="1363"/>
                  </a:lnTo>
                  <a:lnTo>
                    <a:pt x="625" y="1351"/>
                  </a:lnTo>
                  <a:lnTo>
                    <a:pt x="649" y="1339"/>
                  </a:lnTo>
                  <a:lnTo>
                    <a:pt x="672" y="1326"/>
                  </a:lnTo>
                  <a:lnTo>
                    <a:pt x="694" y="1312"/>
                  </a:lnTo>
                  <a:lnTo>
                    <a:pt x="718" y="1299"/>
                  </a:lnTo>
                  <a:lnTo>
                    <a:pt x="758" y="1272"/>
                  </a:lnTo>
                  <a:lnTo>
                    <a:pt x="791" y="1243"/>
                  </a:lnTo>
                  <a:lnTo>
                    <a:pt x="811" y="1214"/>
                  </a:lnTo>
                  <a:lnTo>
                    <a:pt x="824" y="1182"/>
                  </a:lnTo>
                  <a:lnTo>
                    <a:pt x="826" y="1147"/>
                  </a:lnTo>
                  <a:lnTo>
                    <a:pt x="821" y="1108"/>
                  </a:lnTo>
                  <a:lnTo>
                    <a:pt x="806" y="1066"/>
                  </a:lnTo>
                  <a:lnTo>
                    <a:pt x="784" y="1018"/>
                  </a:lnTo>
                  <a:lnTo>
                    <a:pt x="758" y="969"/>
                  </a:lnTo>
                  <a:lnTo>
                    <a:pt x="736" y="922"/>
                  </a:lnTo>
                  <a:lnTo>
                    <a:pt x="720" y="876"/>
                  </a:lnTo>
                  <a:lnTo>
                    <a:pt x="706" y="831"/>
                  </a:lnTo>
                  <a:lnTo>
                    <a:pt x="698" y="789"/>
                  </a:lnTo>
                  <a:lnTo>
                    <a:pt x="698" y="750"/>
                  </a:lnTo>
                  <a:lnTo>
                    <a:pt x="704" y="711"/>
                  </a:lnTo>
                  <a:lnTo>
                    <a:pt x="720" y="675"/>
                  </a:lnTo>
                  <a:lnTo>
                    <a:pt x="740" y="640"/>
                  </a:lnTo>
                  <a:lnTo>
                    <a:pt x="760" y="603"/>
                  </a:lnTo>
                  <a:lnTo>
                    <a:pt x="779" y="567"/>
                  </a:lnTo>
                  <a:lnTo>
                    <a:pt x="792" y="530"/>
                  </a:lnTo>
                  <a:lnTo>
                    <a:pt x="799" y="496"/>
                  </a:lnTo>
                  <a:lnTo>
                    <a:pt x="799" y="466"/>
                  </a:lnTo>
                  <a:lnTo>
                    <a:pt x="787" y="439"/>
                  </a:lnTo>
                  <a:lnTo>
                    <a:pt x="764" y="417"/>
                  </a:lnTo>
                  <a:lnTo>
                    <a:pt x="736" y="400"/>
                  </a:lnTo>
                  <a:lnTo>
                    <a:pt x="709" y="380"/>
                  </a:lnTo>
                  <a:lnTo>
                    <a:pt x="686" y="360"/>
                  </a:lnTo>
                  <a:lnTo>
                    <a:pt x="667" y="339"/>
                  </a:lnTo>
                  <a:lnTo>
                    <a:pt x="652" y="316"/>
                  </a:lnTo>
                  <a:lnTo>
                    <a:pt x="644" y="290"/>
                  </a:lnTo>
                  <a:lnTo>
                    <a:pt x="642" y="265"/>
                  </a:lnTo>
                  <a:lnTo>
                    <a:pt x="647" y="236"/>
                  </a:lnTo>
                  <a:lnTo>
                    <a:pt x="649" y="231"/>
                  </a:lnTo>
                  <a:lnTo>
                    <a:pt x="650" y="226"/>
                  </a:lnTo>
                  <a:lnTo>
                    <a:pt x="654" y="221"/>
                  </a:lnTo>
                  <a:lnTo>
                    <a:pt x="655" y="216"/>
                  </a:lnTo>
                  <a:lnTo>
                    <a:pt x="671" y="187"/>
                  </a:lnTo>
                  <a:lnTo>
                    <a:pt x="684" y="164"/>
                  </a:lnTo>
                  <a:lnTo>
                    <a:pt x="694" y="143"/>
                  </a:lnTo>
                  <a:lnTo>
                    <a:pt x="698" y="123"/>
                  </a:lnTo>
                  <a:lnTo>
                    <a:pt x="696" y="104"/>
                  </a:lnTo>
                  <a:lnTo>
                    <a:pt x="682" y="84"/>
                  </a:lnTo>
                  <a:lnTo>
                    <a:pt x="660" y="61"/>
                  </a:lnTo>
                  <a:lnTo>
                    <a:pt x="623" y="35"/>
                  </a:lnTo>
                  <a:lnTo>
                    <a:pt x="603" y="23"/>
                  </a:lnTo>
                  <a:lnTo>
                    <a:pt x="581" y="15"/>
                  </a:lnTo>
                  <a:lnTo>
                    <a:pt x="559" y="10"/>
                  </a:lnTo>
                  <a:lnTo>
                    <a:pt x="537" y="7"/>
                  </a:lnTo>
                  <a:lnTo>
                    <a:pt x="513" y="5"/>
                  </a:lnTo>
                  <a:lnTo>
                    <a:pt x="492" y="7"/>
                  </a:lnTo>
                  <a:lnTo>
                    <a:pt x="468" y="8"/>
                  </a:lnTo>
                  <a:lnTo>
                    <a:pt x="446" y="12"/>
                  </a:lnTo>
                  <a:lnTo>
                    <a:pt x="424" y="15"/>
                  </a:lnTo>
                  <a:lnTo>
                    <a:pt x="404" y="20"/>
                  </a:lnTo>
                  <a:lnTo>
                    <a:pt x="382" y="23"/>
                  </a:lnTo>
                  <a:lnTo>
                    <a:pt x="361" y="28"/>
                  </a:lnTo>
                  <a:lnTo>
                    <a:pt x="343" y="32"/>
                  </a:lnTo>
                  <a:lnTo>
                    <a:pt x="324" y="34"/>
                  </a:lnTo>
                  <a:lnTo>
                    <a:pt x="307" y="35"/>
                  </a:lnTo>
                  <a:lnTo>
                    <a:pt x="292" y="35"/>
                  </a:lnTo>
                  <a:lnTo>
                    <a:pt x="287" y="35"/>
                  </a:lnTo>
                  <a:lnTo>
                    <a:pt x="282" y="34"/>
                  </a:lnTo>
                  <a:lnTo>
                    <a:pt x="277" y="34"/>
                  </a:lnTo>
                  <a:lnTo>
                    <a:pt x="274" y="32"/>
                  </a:lnTo>
                  <a:lnTo>
                    <a:pt x="245" y="25"/>
                  </a:lnTo>
                  <a:lnTo>
                    <a:pt x="216" y="17"/>
                  </a:lnTo>
                  <a:lnTo>
                    <a:pt x="187" y="8"/>
                  </a:lnTo>
                  <a:lnTo>
                    <a:pt x="162" y="3"/>
                  </a:lnTo>
                  <a:lnTo>
                    <a:pt x="138" y="0"/>
                  </a:lnTo>
                  <a:lnTo>
                    <a:pt x="118" y="0"/>
                  </a:lnTo>
                  <a:lnTo>
                    <a:pt x="101" y="5"/>
                  </a:lnTo>
                  <a:lnTo>
                    <a:pt x="91" y="15"/>
                  </a:lnTo>
                  <a:close/>
                </a:path>
              </a:pathLst>
            </a:custGeom>
            <a:solidFill>
              <a:srgbClr val="F4E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2" name="Freeform 119"/>
            <p:cNvSpPr>
              <a:spLocks/>
            </p:cNvSpPr>
            <p:nvPr/>
          </p:nvSpPr>
          <p:spPr bwMode="auto">
            <a:xfrm>
              <a:off x="4688" y="1725"/>
              <a:ext cx="398" cy="687"/>
            </a:xfrm>
            <a:custGeom>
              <a:avLst/>
              <a:gdLst>
                <a:gd name="T0" fmla="*/ 0 w 798"/>
                <a:gd name="T1" fmla="*/ 1 h 1373"/>
                <a:gd name="T2" fmla="*/ 0 w 798"/>
                <a:gd name="T3" fmla="*/ 1 h 1373"/>
                <a:gd name="T4" fmla="*/ 0 w 798"/>
                <a:gd name="T5" fmla="*/ 2 h 1373"/>
                <a:gd name="T6" fmla="*/ 0 w 798"/>
                <a:gd name="T7" fmla="*/ 2 h 1373"/>
                <a:gd name="T8" fmla="*/ 0 w 798"/>
                <a:gd name="T9" fmla="*/ 3 h 1373"/>
                <a:gd name="T10" fmla="*/ 0 w 798"/>
                <a:gd name="T11" fmla="*/ 4 h 1373"/>
                <a:gd name="T12" fmla="*/ 0 w 798"/>
                <a:gd name="T13" fmla="*/ 4 h 1373"/>
                <a:gd name="T14" fmla="*/ 0 w 798"/>
                <a:gd name="T15" fmla="*/ 4 h 1373"/>
                <a:gd name="T16" fmla="*/ 0 w 798"/>
                <a:gd name="T17" fmla="*/ 4 h 1373"/>
                <a:gd name="T18" fmla="*/ 0 w 798"/>
                <a:gd name="T19" fmla="*/ 5 h 1373"/>
                <a:gd name="T20" fmla="*/ 0 w 798"/>
                <a:gd name="T21" fmla="*/ 5 h 1373"/>
                <a:gd name="T22" fmla="*/ 0 w 798"/>
                <a:gd name="T23" fmla="*/ 5 h 1373"/>
                <a:gd name="T24" fmla="*/ 0 w 798"/>
                <a:gd name="T25" fmla="*/ 5 h 1373"/>
                <a:gd name="T26" fmla="*/ 1 w 798"/>
                <a:gd name="T27" fmla="*/ 6 h 1373"/>
                <a:gd name="T28" fmla="*/ 1 w 798"/>
                <a:gd name="T29" fmla="*/ 6 h 1373"/>
                <a:gd name="T30" fmla="*/ 1 w 798"/>
                <a:gd name="T31" fmla="*/ 6 h 1373"/>
                <a:gd name="T32" fmla="*/ 2 w 798"/>
                <a:gd name="T33" fmla="*/ 6 h 1373"/>
                <a:gd name="T34" fmla="*/ 2 w 798"/>
                <a:gd name="T35" fmla="*/ 6 h 1373"/>
                <a:gd name="T36" fmla="*/ 2 w 798"/>
                <a:gd name="T37" fmla="*/ 5 h 1373"/>
                <a:gd name="T38" fmla="*/ 3 w 798"/>
                <a:gd name="T39" fmla="*/ 5 h 1373"/>
                <a:gd name="T40" fmla="*/ 3 w 798"/>
                <a:gd name="T41" fmla="*/ 5 h 1373"/>
                <a:gd name="T42" fmla="*/ 2 w 798"/>
                <a:gd name="T43" fmla="*/ 4 h 1373"/>
                <a:gd name="T44" fmla="*/ 2 w 798"/>
                <a:gd name="T45" fmla="*/ 4 h 1373"/>
                <a:gd name="T46" fmla="*/ 2 w 798"/>
                <a:gd name="T47" fmla="*/ 3 h 1373"/>
                <a:gd name="T48" fmla="*/ 2 w 798"/>
                <a:gd name="T49" fmla="*/ 3 h 1373"/>
                <a:gd name="T50" fmla="*/ 3 w 798"/>
                <a:gd name="T51" fmla="*/ 2 h 1373"/>
                <a:gd name="T52" fmla="*/ 2 w 798"/>
                <a:gd name="T53" fmla="*/ 2 h 1373"/>
                <a:gd name="T54" fmla="*/ 2 w 798"/>
                <a:gd name="T55" fmla="*/ 2 h 1373"/>
                <a:gd name="T56" fmla="*/ 2 w 798"/>
                <a:gd name="T57" fmla="*/ 2 h 1373"/>
                <a:gd name="T58" fmla="*/ 2 w 798"/>
                <a:gd name="T59" fmla="*/ 1 h 1373"/>
                <a:gd name="T60" fmla="*/ 2 w 798"/>
                <a:gd name="T61" fmla="*/ 1 h 1373"/>
                <a:gd name="T62" fmla="*/ 2 w 798"/>
                <a:gd name="T63" fmla="*/ 1 h 1373"/>
                <a:gd name="T64" fmla="*/ 2 w 798"/>
                <a:gd name="T65" fmla="*/ 1 h 1373"/>
                <a:gd name="T66" fmla="*/ 2 w 798"/>
                <a:gd name="T67" fmla="*/ 1 h 1373"/>
                <a:gd name="T68" fmla="*/ 2 w 798"/>
                <a:gd name="T69" fmla="*/ 1 h 1373"/>
                <a:gd name="T70" fmla="*/ 1 w 798"/>
                <a:gd name="T71" fmla="*/ 1 h 1373"/>
                <a:gd name="T72" fmla="*/ 1 w 798"/>
                <a:gd name="T73" fmla="*/ 1 h 1373"/>
                <a:gd name="T74" fmla="*/ 1 w 798"/>
                <a:gd name="T75" fmla="*/ 1 h 1373"/>
                <a:gd name="T76" fmla="*/ 1 w 798"/>
                <a:gd name="T77" fmla="*/ 1 h 1373"/>
                <a:gd name="T78" fmla="*/ 1 w 798"/>
                <a:gd name="T79" fmla="*/ 1 h 1373"/>
                <a:gd name="T80" fmla="*/ 0 w 798"/>
                <a:gd name="T81" fmla="*/ 1 h 1373"/>
                <a:gd name="T82" fmla="*/ 0 w 798"/>
                <a:gd name="T83" fmla="*/ 0 h 1373"/>
                <a:gd name="T84" fmla="*/ 0 w 798"/>
                <a:gd name="T85" fmla="*/ 1 h 1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98" h="1373">
                  <a:moveTo>
                    <a:pt x="81" y="17"/>
                  </a:moveTo>
                  <a:lnTo>
                    <a:pt x="78" y="22"/>
                  </a:lnTo>
                  <a:lnTo>
                    <a:pt x="71" y="34"/>
                  </a:lnTo>
                  <a:lnTo>
                    <a:pt x="59" y="56"/>
                  </a:lnTo>
                  <a:lnTo>
                    <a:pt x="47" y="85"/>
                  </a:lnTo>
                  <a:lnTo>
                    <a:pt x="36" y="122"/>
                  </a:lnTo>
                  <a:lnTo>
                    <a:pt x="25" y="166"/>
                  </a:lnTo>
                  <a:lnTo>
                    <a:pt x="19" y="216"/>
                  </a:lnTo>
                  <a:lnTo>
                    <a:pt x="19" y="275"/>
                  </a:lnTo>
                  <a:lnTo>
                    <a:pt x="17" y="372"/>
                  </a:lnTo>
                  <a:lnTo>
                    <a:pt x="7" y="438"/>
                  </a:lnTo>
                  <a:lnTo>
                    <a:pt x="0" y="504"/>
                  </a:lnTo>
                  <a:lnTo>
                    <a:pt x="10" y="605"/>
                  </a:lnTo>
                  <a:lnTo>
                    <a:pt x="20" y="657"/>
                  </a:lnTo>
                  <a:lnTo>
                    <a:pt x="29" y="705"/>
                  </a:lnTo>
                  <a:lnTo>
                    <a:pt x="41" y="745"/>
                  </a:lnTo>
                  <a:lnTo>
                    <a:pt x="51" y="781"/>
                  </a:lnTo>
                  <a:lnTo>
                    <a:pt x="64" y="813"/>
                  </a:lnTo>
                  <a:lnTo>
                    <a:pt x="78" y="840"/>
                  </a:lnTo>
                  <a:lnTo>
                    <a:pt x="93" y="863"/>
                  </a:lnTo>
                  <a:lnTo>
                    <a:pt x="110" y="885"/>
                  </a:lnTo>
                  <a:lnTo>
                    <a:pt x="127" y="904"/>
                  </a:lnTo>
                  <a:lnTo>
                    <a:pt x="144" y="919"/>
                  </a:lnTo>
                  <a:lnTo>
                    <a:pt x="159" y="933"/>
                  </a:lnTo>
                  <a:lnTo>
                    <a:pt x="172" y="946"/>
                  </a:lnTo>
                  <a:lnTo>
                    <a:pt x="184" y="960"/>
                  </a:lnTo>
                  <a:lnTo>
                    <a:pt x="196" y="976"/>
                  </a:lnTo>
                  <a:lnTo>
                    <a:pt x="208" y="997"/>
                  </a:lnTo>
                  <a:lnTo>
                    <a:pt x="218" y="1024"/>
                  </a:lnTo>
                  <a:lnTo>
                    <a:pt x="227" y="1056"/>
                  </a:lnTo>
                  <a:lnTo>
                    <a:pt x="230" y="1083"/>
                  </a:lnTo>
                  <a:lnTo>
                    <a:pt x="228" y="1110"/>
                  </a:lnTo>
                  <a:lnTo>
                    <a:pt x="223" y="1145"/>
                  </a:lnTo>
                  <a:lnTo>
                    <a:pt x="218" y="1166"/>
                  </a:lnTo>
                  <a:lnTo>
                    <a:pt x="211" y="1186"/>
                  </a:lnTo>
                  <a:lnTo>
                    <a:pt x="208" y="1204"/>
                  </a:lnTo>
                  <a:lnTo>
                    <a:pt x="206" y="1223"/>
                  </a:lnTo>
                  <a:lnTo>
                    <a:pt x="210" y="1243"/>
                  </a:lnTo>
                  <a:lnTo>
                    <a:pt x="223" y="1265"/>
                  </a:lnTo>
                  <a:lnTo>
                    <a:pt x="247" y="1291"/>
                  </a:lnTo>
                  <a:lnTo>
                    <a:pt x="282" y="1318"/>
                  </a:lnTo>
                  <a:lnTo>
                    <a:pt x="314" y="1336"/>
                  </a:lnTo>
                  <a:lnTo>
                    <a:pt x="345" y="1351"/>
                  </a:lnTo>
                  <a:lnTo>
                    <a:pt x="375" y="1363"/>
                  </a:lnTo>
                  <a:lnTo>
                    <a:pt x="404" y="1370"/>
                  </a:lnTo>
                  <a:lnTo>
                    <a:pt x="431" y="1373"/>
                  </a:lnTo>
                  <a:lnTo>
                    <a:pt x="458" y="1373"/>
                  </a:lnTo>
                  <a:lnTo>
                    <a:pt x="483" y="1372"/>
                  </a:lnTo>
                  <a:lnTo>
                    <a:pt x="509" y="1367"/>
                  </a:lnTo>
                  <a:lnTo>
                    <a:pt x="532" y="1360"/>
                  </a:lnTo>
                  <a:lnTo>
                    <a:pt x="558" y="1351"/>
                  </a:lnTo>
                  <a:lnTo>
                    <a:pt x="580" y="1341"/>
                  </a:lnTo>
                  <a:lnTo>
                    <a:pt x="603" y="1329"/>
                  </a:lnTo>
                  <a:lnTo>
                    <a:pt x="625" y="1318"/>
                  </a:lnTo>
                  <a:lnTo>
                    <a:pt x="649" y="1304"/>
                  </a:lnTo>
                  <a:lnTo>
                    <a:pt x="671" y="1291"/>
                  </a:lnTo>
                  <a:lnTo>
                    <a:pt x="693" y="1277"/>
                  </a:lnTo>
                  <a:lnTo>
                    <a:pt x="732" y="1250"/>
                  </a:lnTo>
                  <a:lnTo>
                    <a:pt x="762" y="1223"/>
                  </a:lnTo>
                  <a:lnTo>
                    <a:pt x="782" y="1193"/>
                  </a:lnTo>
                  <a:lnTo>
                    <a:pt x="794" y="1162"/>
                  </a:lnTo>
                  <a:lnTo>
                    <a:pt x="798" y="1127"/>
                  </a:lnTo>
                  <a:lnTo>
                    <a:pt x="791" y="1090"/>
                  </a:lnTo>
                  <a:lnTo>
                    <a:pt x="777" y="1047"/>
                  </a:lnTo>
                  <a:lnTo>
                    <a:pt x="755" y="1002"/>
                  </a:lnTo>
                  <a:lnTo>
                    <a:pt x="732" y="954"/>
                  </a:lnTo>
                  <a:lnTo>
                    <a:pt x="710" y="907"/>
                  </a:lnTo>
                  <a:lnTo>
                    <a:pt x="693" y="862"/>
                  </a:lnTo>
                  <a:lnTo>
                    <a:pt x="679" y="818"/>
                  </a:lnTo>
                  <a:lnTo>
                    <a:pt x="672" y="777"/>
                  </a:lnTo>
                  <a:lnTo>
                    <a:pt x="671" y="738"/>
                  </a:lnTo>
                  <a:lnTo>
                    <a:pt x="678" y="701"/>
                  </a:lnTo>
                  <a:lnTo>
                    <a:pt x="693" y="666"/>
                  </a:lnTo>
                  <a:lnTo>
                    <a:pt x="713" y="630"/>
                  </a:lnTo>
                  <a:lnTo>
                    <a:pt x="732" y="595"/>
                  </a:lnTo>
                  <a:lnTo>
                    <a:pt x="749" y="558"/>
                  </a:lnTo>
                  <a:lnTo>
                    <a:pt x="762" y="522"/>
                  </a:lnTo>
                  <a:lnTo>
                    <a:pt x="769" y="488"/>
                  </a:lnTo>
                  <a:lnTo>
                    <a:pt x="767" y="458"/>
                  </a:lnTo>
                  <a:lnTo>
                    <a:pt x="755" y="431"/>
                  </a:lnTo>
                  <a:lnTo>
                    <a:pt x="733" y="411"/>
                  </a:lnTo>
                  <a:lnTo>
                    <a:pt x="706" y="394"/>
                  </a:lnTo>
                  <a:lnTo>
                    <a:pt x="681" y="375"/>
                  </a:lnTo>
                  <a:lnTo>
                    <a:pt x="659" y="355"/>
                  </a:lnTo>
                  <a:lnTo>
                    <a:pt x="640" y="333"/>
                  </a:lnTo>
                  <a:lnTo>
                    <a:pt x="625" y="311"/>
                  </a:lnTo>
                  <a:lnTo>
                    <a:pt x="617" y="286"/>
                  </a:lnTo>
                  <a:lnTo>
                    <a:pt x="615" y="260"/>
                  </a:lnTo>
                  <a:lnTo>
                    <a:pt x="620" y="232"/>
                  </a:lnTo>
                  <a:lnTo>
                    <a:pt x="622" y="227"/>
                  </a:lnTo>
                  <a:lnTo>
                    <a:pt x="625" y="221"/>
                  </a:lnTo>
                  <a:lnTo>
                    <a:pt x="627" y="216"/>
                  </a:lnTo>
                  <a:lnTo>
                    <a:pt x="629" y="211"/>
                  </a:lnTo>
                  <a:lnTo>
                    <a:pt x="644" y="184"/>
                  </a:lnTo>
                  <a:lnTo>
                    <a:pt x="656" y="161"/>
                  </a:lnTo>
                  <a:lnTo>
                    <a:pt x="666" y="139"/>
                  </a:lnTo>
                  <a:lnTo>
                    <a:pt x="669" y="118"/>
                  </a:lnTo>
                  <a:lnTo>
                    <a:pt x="667" y="100"/>
                  </a:lnTo>
                  <a:lnTo>
                    <a:pt x="656" y="80"/>
                  </a:lnTo>
                  <a:lnTo>
                    <a:pt x="634" y="58"/>
                  </a:lnTo>
                  <a:lnTo>
                    <a:pt x="598" y="32"/>
                  </a:lnTo>
                  <a:lnTo>
                    <a:pt x="578" y="20"/>
                  </a:lnTo>
                  <a:lnTo>
                    <a:pt x="558" y="12"/>
                  </a:lnTo>
                  <a:lnTo>
                    <a:pt x="536" y="7"/>
                  </a:lnTo>
                  <a:lnTo>
                    <a:pt x="514" y="4"/>
                  </a:lnTo>
                  <a:lnTo>
                    <a:pt x="492" y="2"/>
                  </a:lnTo>
                  <a:lnTo>
                    <a:pt x="470" y="4"/>
                  </a:lnTo>
                  <a:lnTo>
                    <a:pt x="448" y="5"/>
                  </a:lnTo>
                  <a:lnTo>
                    <a:pt x="426" y="9"/>
                  </a:lnTo>
                  <a:lnTo>
                    <a:pt x="404" y="12"/>
                  </a:lnTo>
                  <a:lnTo>
                    <a:pt x="384" y="15"/>
                  </a:lnTo>
                  <a:lnTo>
                    <a:pt x="363" y="20"/>
                  </a:lnTo>
                  <a:lnTo>
                    <a:pt x="343" y="24"/>
                  </a:lnTo>
                  <a:lnTo>
                    <a:pt x="324" y="27"/>
                  </a:lnTo>
                  <a:lnTo>
                    <a:pt x="308" y="31"/>
                  </a:lnTo>
                  <a:lnTo>
                    <a:pt x="292" y="31"/>
                  </a:lnTo>
                  <a:lnTo>
                    <a:pt x="277" y="31"/>
                  </a:lnTo>
                  <a:lnTo>
                    <a:pt x="272" y="31"/>
                  </a:lnTo>
                  <a:lnTo>
                    <a:pt x="267" y="29"/>
                  </a:lnTo>
                  <a:lnTo>
                    <a:pt x="262" y="29"/>
                  </a:lnTo>
                  <a:lnTo>
                    <a:pt x="259" y="27"/>
                  </a:lnTo>
                  <a:lnTo>
                    <a:pt x="230" y="20"/>
                  </a:lnTo>
                  <a:lnTo>
                    <a:pt x="203" y="14"/>
                  </a:lnTo>
                  <a:lnTo>
                    <a:pt x="174" y="7"/>
                  </a:lnTo>
                  <a:lnTo>
                    <a:pt x="149" y="4"/>
                  </a:lnTo>
                  <a:lnTo>
                    <a:pt x="125" y="0"/>
                  </a:lnTo>
                  <a:lnTo>
                    <a:pt x="107" y="2"/>
                  </a:lnTo>
                  <a:lnTo>
                    <a:pt x="91" y="7"/>
                  </a:lnTo>
                  <a:lnTo>
                    <a:pt x="81" y="17"/>
                  </a:lnTo>
                  <a:close/>
                </a:path>
              </a:pathLst>
            </a:custGeom>
            <a:solidFill>
              <a:srgbClr val="F2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3" name="Freeform 120"/>
            <p:cNvSpPr>
              <a:spLocks/>
            </p:cNvSpPr>
            <p:nvPr/>
          </p:nvSpPr>
          <p:spPr bwMode="auto">
            <a:xfrm>
              <a:off x="4695" y="1729"/>
              <a:ext cx="384" cy="677"/>
            </a:xfrm>
            <a:custGeom>
              <a:avLst/>
              <a:gdLst>
                <a:gd name="T0" fmla="*/ 1 w 767"/>
                <a:gd name="T1" fmla="*/ 1 h 1353"/>
                <a:gd name="T2" fmla="*/ 1 w 767"/>
                <a:gd name="T3" fmla="*/ 1 h 1353"/>
                <a:gd name="T4" fmla="*/ 1 w 767"/>
                <a:gd name="T5" fmla="*/ 2 h 1353"/>
                <a:gd name="T6" fmla="*/ 0 w 767"/>
                <a:gd name="T7" fmla="*/ 2 h 1353"/>
                <a:gd name="T8" fmla="*/ 1 w 767"/>
                <a:gd name="T9" fmla="*/ 3 h 1353"/>
                <a:gd name="T10" fmla="*/ 1 w 767"/>
                <a:gd name="T11" fmla="*/ 4 h 1353"/>
                <a:gd name="T12" fmla="*/ 1 w 767"/>
                <a:gd name="T13" fmla="*/ 4 h 1353"/>
                <a:gd name="T14" fmla="*/ 1 w 767"/>
                <a:gd name="T15" fmla="*/ 4 h 1353"/>
                <a:gd name="T16" fmla="*/ 1 w 767"/>
                <a:gd name="T17" fmla="*/ 4 h 1353"/>
                <a:gd name="T18" fmla="*/ 1 w 767"/>
                <a:gd name="T19" fmla="*/ 5 h 1353"/>
                <a:gd name="T20" fmla="*/ 1 w 767"/>
                <a:gd name="T21" fmla="*/ 5 h 1353"/>
                <a:gd name="T22" fmla="*/ 1 w 767"/>
                <a:gd name="T23" fmla="*/ 5 h 1353"/>
                <a:gd name="T24" fmla="*/ 1 w 767"/>
                <a:gd name="T25" fmla="*/ 5 h 1353"/>
                <a:gd name="T26" fmla="*/ 2 w 767"/>
                <a:gd name="T27" fmla="*/ 6 h 1353"/>
                <a:gd name="T28" fmla="*/ 2 w 767"/>
                <a:gd name="T29" fmla="*/ 6 h 1353"/>
                <a:gd name="T30" fmla="*/ 2 w 767"/>
                <a:gd name="T31" fmla="*/ 6 h 1353"/>
                <a:gd name="T32" fmla="*/ 3 w 767"/>
                <a:gd name="T33" fmla="*/ 6 h 1353"/>
                <a:gd name="T34" fmla="*/ 3 w 767"/>
                <a:gd name="T35" fmla="*/ 6 h 1353"/>
                <a:gd name="T36" fmla="*/ 3 w 767"/>
                <a:gd name="T37" fmla="*/ 5 h 1353"/>
                <a:gd name="T38" fmla="*/ 3 w 767"/>
                <a:gd name="T39" fmla="*/ 5 h 1353"/>
                <a:gd name="T40" fmla="*/ 3 w 767"/>
                <a:gd name="T41" fmla="*/ 5 h 1353"/>
                <a:gd name="T42" fmla="*/ 3 w 767"/>
                <a:gd name="T43" fmla="*/ 4 h 1353"/>
                <a:gd name="T44" fmla="*/ 3 w 767"/>
                <a:gd name="T45" fmla="*/ 4 h 1353"/>
                <a:gd name="T46" fmla="*/ 3 w 767"/>
                <a:gd name="T47" fmla="*/ 3 h 1353"/>
                <a:gd name="T48" fmla="*/ 3 w 767"/>
                <a:gd name="T49" fmla="*/ 3 h 1353"/>
                <a:gd name="T50" fmla="*/ 3 w 767"/>
                <a:gd name="T51" fmla="*/ 2 h 1353"/>
                <a:gd name="T52" fmla="*/ 3 w 767"/>
                <a:gd name="T53" fmla="*/ 2 h 1353"/>
                <a:gd name="T54" fmla="*/ 3 w 767"/>
                <a:gd name="T55" fmla="*/ 2 h 1353"/>
                <a:gd name="T56" fmla="*/ 3 w 767"/>
                <a:gd name="T57" fmla="*/ 2 h 1353"/>
                <a:gd name="T58" fmla="*/ 3 w 767"/>
                <a:gd name="T59" fmla="*/ 1 h 1353"/>
                <a:gd name="T60" fmla="*/ 3 w 767"/>
                <a:gd name="T61" fmla="*/ 1 h 1353"/>
                <a:gd name="T62" fmla="*/ 3 w 767"/>
                <a:gd name="T63" fmla="*/ 1 h 1353"/>
                <a:gd name="T64" fmla="*/ 3 w 767"/>
                <a:gd name="T65" fmla="*/ 1 h 1353"/>
                <a:gd name="T66" fmla="*/ 3 w 767"/>
                <a:gd name="T67" fmla="*/ 1 h 1353"/>
                <a:gd name="T68" fmla="*/ 2 w 767"/>
                <a:gd name="T69" fmla="*/ 1 h 1353"/>
                <a:gd name="T70" fmla="*/ 2 w 767"/>
                <a:gd name="T71" fmla="*/ 1 h 1353"/>
                <a:gd name="T72" fmla="*/ 2 w 767"/>
                <a:gd name="T73" fmla="*/ 1 h 1353"/>
                <a:gd name="T74" fmla="*/ 2 w 767"/>
                <a:gd name="T75" fmla="*/ 1 h 1353"/>
                <a:gd name="T76" fmla="*/ 2 w 767"/>
                <a:gd name="T77" fmla="*/ 1 h 1353"/>
                <a:gd name="T78" fmla="*/ 1 w 767"/>
                <a:gd name="T79" fmla="*/ 1 h 1353"/>
                <a:gd name="T80" fmla="*/ 1 w 767"/>
                <a:gd name="T81" fmla="*/ 1 h 1353"/>
                <a:gd name="T82" fmla="*/ 1 w 767"/>
                <a:gd name="T83" fmla="*/ 1 h 1353"/>
                <a:gd name="T84" fmla="*/ 1 w 767"/>
                <a:gd name="T85" fmla="*/ 1 h 13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67" h="1353">
                  <a:moveTo>
                    <a:pt x="71" y="22"/>
                  </a:moveTo>
                  <a:lnTo>
                    <a:pt x="68" y="27"/>
                  </a:lnTo>
                  <a:lnTo>
                    <a:pt x="61" y="38"/>
                  </a:lnTo>
                  <a:lnTo>
                    <a:pt x="53" y="59"/>
                  </a:lnTo>
                  <a:lnTo>
                    <a:pt x="41" y="87"/>
                  </a:lnTo>
                  <a:lnTo>
                    <a:pt x="31" y="123"/>
                  </a:lnTo>
                  <a:lnTo>
                    <a:pt x="22" y="167"/>
                  </a:lnTo>
                  <a:lnTo>
                    <a:pt x="17" y="218"/>
                  </a:lnTo>
                  <a:lnTo>
                    <a:pt x="17" y="275"/>
                  </a:lnTo>
                  <a:lnTo>
                    <a:pt x="17" y="370"/>
                  </a:lnTo>
                  <a:lnTo>
                    <a:pt x="7" y="434"/>
                  </a:lnTo>
                  <a:lnTo>
                    <a:pt x="0" y="500"/>
                  </a:lnTo>
                  <a:lnTo>
                    <a:pt x="10" y="599"/>
                  </a:lnTo>
                  <a:lnTo>
                    <a:pt x="19" y="648"/>
                  </a:lnTo>
                  <a:lnTo>
                    <a:pt x="29" y="690"/>
                  </a:lnTo>
                  <a:lnTo>
                    <a:pt x="37" y="729"/>
                  </a:lnTo>
                  <a:lnTo>
                    <a:pt x="49" y="763"/>
                  </a:lnTo>
                  <a:lnTo>
                    <a:pt x="59" y="792"/>
                  </a:lnTo>
                  <a:lnTo>
                    <a:pt x="73" y="819"/>
                  </a:lnTo>
                  <a:lnTo>
                    <a:pt x="86" y="842"/>
                  </a:lnTo>
                  <a:lnTo>
                    <a:pt x="102" y="863"/>
                  </a:lnTo>
                  <a:lnTo>
                    <a:pt x="117" y="881"/>
                  </a:lnTo>
                  <a:lnTo>
                    <a:pt x="130" y="895"/>
                  </a:lnTo>
                  <a:lnTo>
                    <a:pt x="144" y="908"/>
                  </a:lnTo>
                  <a:lnTo>
                    <a:pt x="157" y="922"/>
                  </a:lnTo>
                  <a:lnTo>
                    <a:pt x="168" y="935"/>
                  </a:lnTo>
                  <a:lnTo>
                    <a:pt x="179" y="951"/>
                  </a:lnTo>
                  <a:lnTo>
                    <a:pt x="191" y="971"/>
                  </a:lnTo>
                  <a:lnTo>
                    <a:pt x="201" y="994"/>
                  </a:lnTo>
                  <a:lnTo>
                    <a:pt x="213" y="1027"/>
                  </a:lnTo>
                  <a:lnTo>
                    <a:pt x="220" y="1052"/>
                  </a:lnTo>
                  <a:lnTo>
                    <a:pt x="222" y="1079"/>
                  </a:lnTo>
                  <a:lnTo>
                    <a:pt x="220" y="1116"/>
                  </a:lnTo>
                  <a:lnTo>
                    <a:pt x="217" y="1140"/>
                  </a:lnTo>
                  <a:lnTo>
                    <a:pt x="210" y="1160"/>
                  </a:lnTo>
                  <a:lnTo>
                    <a:pt x="205" y="1180"/>
                  </a:lnTo>
                  <a:lnTo>
                    <a:pt x="203" y="1201"/>
                  </a:lnTo>
                  <a:lnTo>
                    <a:pt x="205" y="1221"/>
                  </a:lnTo>
                  <a:lnTo>
                    <a:pt x="217" y="1243"/>
                  </a:lnTo>
                  <a:lnTo>
                    <a:pt x="239" y="1268"/>
                  </a:lnTo>
                  <a:lnTo>
                    <a:pt x="276" y="1297"/>
                  </a:lnTo>
                  <a:lnTo>
                    <a:pt x="306" y="1315"/>
                  </a:lnTo>
                  <a:lnTo>
                    <a:pt x="337" y="1331"/>
                  </a:lnTo>
                  <a:lnTo>
                    <a:pt x="365" y="1341"/>
                  </a:lnTo>
                  <a:lnTo>
                    <a:pt x="392" y="1347"/>
                  </a:lnTo>
                  <a:lnTo>
                    <a:pt x="418" y="1351"/>
                  </a:lnTo>
                  <a:lnTo>
                    <a:pt x="445" y="1353"/>
                  </a:lnTo>
                  <a:lnTo>
                    <a:pt x="468" y="1349"/>
                  </a:lnTo>
                  <a:lnTo>
                    <a:pt x="494" y="1344"/>
                  </a:lnTo>
                  <a:lnTo>
                    <a:pt x="516" y="1337"/>
                  </a:lnTo>
                  <a:lnTo>
                    <a:pt x="539" y="1329"/>
                  </a:lnTo>
                  <a:lnTo>
                    <a:pt x="561" y="1319"/>
                  </a:lnTo>
                  <a:lnTo>
                    <a:pt x="583" y="1307"/>
                  </a:lnTo>
                  <a:lnTo>
                    <a:pt x="605" y="1295"/>
                  </a:lnTo>
                  <a:lnTo>
                    <a:pt x="627" y="1283"/>
                  </a:lnTo>
                  <a:lnTo>
                    <a:pt x="647" y="1270"/>
                  </a:lnTo>
                  <a:lnTo>
                    <a:pt x="669" y="1256"/>
                  </a:lnTo>
                  <a:lnTo>
                    <a:pt x="706" y="1229"/>
                  </a:lnTo>
                  <a:lnTo>
                    <a:pt x="735" y="1202"/>
                  </a:lnTo>
                  <a:lnTo>
                    <a:pt x="755" y="1173"/>
                  </a:lnTo>
                  <a:lnTo>
                    <a:pt x="766" y="1143"/>
                  </a:lnTo>
                  <a:lnTo>
                    <a:pt x="767" y="1109"/>
                  </a:lnTo>
                  <a:lnTo>
                    <a:pt x="762" y="1070"/>
                  </a:lnTo>
                  <a:lnTo>
                    <a:pt x="749" y="1030"/>
                  </a:lnTo>
                  <a:lnTo>
                    <a:pt x="728" y="984"/>
                  </a:lnTo>
                  <a:lnTo>
                    <a:pt x="705" y="937"/>
                  </a:lnTo>
                  <a:lnTo>
                    <a:pt x="685" y="891"/>
                  </a:lnTo>
                  <a:lnTo>
                    <a:pt x="666" y="848"/>
                  </a:lnTo>
                  <a:lnTo>
                    <a:pt x="654" y="805"/>
                  </a:lnTo>
                  <a:lnTo>
                    <a:pt x="646" y="765"/>
                  </a:lnTo>
                  <a:lnTo>
                    <a:pt x="644" y="726"/>
                  </a:lnTo>
                  <a:lnTo>
                    <a:pt x="651" y="690"/>
                  </a:lnTo>
                  <a:lnTo>
                    <a:pt x="664" y="655"/>
                  </a:lnTo>
                  <a:lnTo>
                    <a:pt x="683" y="621"/>
                  </a:lnTo>
                  <a:lnTo>
                    <a:pt x="701" y="584"/>
                  </a:lnTo>
                  <a:lnTo>
                    <a:pt x="718" y="549"/>
                  </a:lnTo>
                  <a:lnTo>
                    <a:pt x="730" y="513"/>
                  </a:lnTo>
                  <a:lnTo>
                    <a:pt x="737" y="481"/>
                  </a:lnTo>
                  <a:lnTo>
                    <a:pt x="735" y="451"/>
                  </a:lnTo>
                  <a:lnTo>
                    <a:pt x="725" y="425"/>
                  </a:lnTo>
                  <a:lnTo>
                    <a:pt x="703" y="405"/>
                  </a:lnTo>
                  <a:lnTo>
                    <a:pt x="678" y="388"/>
                  </a:lnTo>
                  <a:lnTo>
                    <a:pt x="652" y="370"/>
                  </a:lnTo>
                  <a:lnTo>
                    <a:pt x="630" y="351"/>
                  </a:lnTo>
                  <a:lnTo>
                    <a:pt x="614" y="329"/>
                  </a:lnTo>
                  <a:lnTo>
                    <a:pt x="600" y="307"/>
                  </a:lnTo>
                  <a:lnTo>
                    <a:pt x="592" y="283"/>
                  </a:lnTo>
                  <a:lnTo>
                    <a:pt x="590" y="256"/>
                  </a:lnTo>
                  <a:lnTo>
                    <a:pt x="595" y="229"/>
                  </a:lnTo>
                  <a:lnTo>
                    <a:pt x="597" y="224"/>
                  </a:lnTo>
                  <a:lnTo>
                    <a:pt x="598" y="219"/>
                  </a:lnTo>
                  <a:lnTo>
                    <a:pt x="602" y="214"/>
                  </a:lnTo>
                  <a:lnTo>
                    <a:pt x="603" y="209"/>
                  </a:lnTo>
                  <a:lnTo>
                    <a:pt x="617" y="182"/>
                  </a:lnTo>
                  <a:lnTo>
                    <a:pt x="629" y="158"/>
                  </a:lnTo>
                  <a:lnTo>
                    <a:pt x="637" y="136"/>
                  </a:lnTo>
                  <a:lnTo>
                    <a:pt x="642" y="116"/>
                  </a:lnTo>
                  <a:lnTo>
                    <a:pt x="639" y="96"/>
                  </a:lnTo>
                  <a:lnTo>
                    <a:pt x="627" y="76"/>
                  </a:lnTo>
                  <a:lnTo>
                    <a:pt x="607" y="54"/>
                  </a:lnTo>
                  <a:lnTo>
                    <a:pt x="573" y="30"/>
                  </a:lnTo>
                  <a:lnTo>
                    <a:pt x="553" y="18"/>
                  </a:lnTo>
                  <a:lnTo>
                    <a:pt x="532" y="10"/>
                  </a:lnTo>
                  <a:lnTo>
                    <a:pt x="512" y="5"/>
                  </a:lnTo>
                  <a:lnTo>
                    <a:pt x="490" y="1"/>
                  </a:lnTo>
                  <a:lnTo>
                    <a:pt x="470" y="0"/>
                  </a:lnTo>
                  <a:lnTo>
                    <a:pt x="448" y="1"/>
                  </a:lnTo>
                  <a:lnTo>
                    <a:pt x="426" y="3"/>
                  </a:lnTo>
                  <a:lnTo>
                    <a:pt x="406" y="5"/>
                  </a:lnTo>
                  <a:lnTo>
                    <a:pt x="386" y="10"/>
                  </a:lnTo>
                  <a:lnTo>
                    <a:pt x="365" y="13"/>
                  </a:lnTo>
                  <a:lnTo>
                    <a:pt x="345" y="17"/>
                  </a:lnTo>
                  <a:lnTo>
                    <a:pt x="326" y="22"/>
                  </a:lnTo>
                  <a:lnTo>
                    <a:pt x="308" y="25"/>
                  </a:lnTo>
                  <a:lnTo>
                    <a:pt x="291" y="27"/>
                  </a:lnTo>
                  <a:lnTo>
                    <a:pt x="276" y="27"/>
                  </a:lnTo>
                  <a:lnTo>
                    <a:pt x="262" y="27"/>
                  </a:lnTo>
                  <a:lnTo>
                    <a:pt x="257" y="25"/>
                  </a:lnTo>
                  <a:lnTo>
                    <a:pt x="252" y="25"/>
                  </a:lnTo>
                  <a:lnTo>
                    <a:pt x="247" y="25"/>
                  </a:lnTo>
                  <a:lnTo>
                    <a:pt x="244" y="23"/>
                  </a:lnTo>
                  <a:lnTo>
                    <a:pt x="217" y="18"/>
                  </a:lnTo>
                  <a:lnTo>
                    <a:pt x="190" y="11"/>
                  </a:lnTo>
                  <a:lnTo>
                    <a:pt x="163" y="6"/>
                  </a:lnTo>
                  <a:lnTo>
                    <a:pt x="137" y="5"/>
                  </a:lnTo>
                  <a:lnTo>
                    <a:pt x="115" y="3"/>
                  </a:lnTo>
                  <a:lnTo>
                    <a:pt x="97" y="5"/>
                  </a:lnTo>
                  <a:lnTo>
                    <a:pt x="81" y="11"/>
                  </a:lnTo>
                  <a:lnTo>
                    <a:pt x="71" y="22"/>
                  </a:lnTo>
                  <a:close/>
                </a:path>
              </a:pathLst>
            </a:custGeom>
            <a:solidFill>
              <a:srgbClr val="EDC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4" name="Freeform 121"/>
            <p:cNvSpPr>
              <a:spLocks/>
            </p:cNvSpPr>
            <p:nvPr/>
          </p:nvSpPr>
          <p:spPr bwMode="auto">
            <a:xfrm>
              <a:off x="4704" y="1734"/>
              <a:ext cx="368" cy="665"/>
            </a:xfrm>
            <a:custGeom>
              <a:avLst/>
              <a:gdLst>
                <a:gd name="T0" fmla="*/ 0 w 737"/>
                <a:gd name="T1" fmla="*/ 1 h 1329"/>
                <a:gd name="T2" fmla="*/ 0 w 737"/>
                <a:gd name="T3" fmla="*/ 1 h 1329"/>
                <a:gd name="T4" fmla="*/ 0 w 737"/>
                <a:gd name="T5" fmla="*/ 2 h 1329"/>
                <a:gd name="T6" fmla="*/ 0 w 737"/>
                <a:gd name="T7" fmla="*/ 2 h 1329"/>
                <a:gd name="T8" fmla="*/ 0 w 737"/>
                <a:gd name="T9" fmla="*/ 3 h 1329"/>
                <a:gd name="T10" fmla="*/ 0 w 737"/>
                <a:gd name="T11" fmla="*/ 4 h 1329"/>
                <a:gd name="T12" fmla="*/ 0 w 737"/>
                <a:gd name="T13" fmla="*/ 4 h 1329"/>
                <a:gd name="T14" fmla="*/ 0 w 737"/>
                <a:gd name="T15" fmla="*/ 4 h 1329"/>
                <a:gd name="T16" fmla="*/ 0 w 737"/>
                <a:gd name="T17" fmla="*/ 4 h 1329"/>
                <a:gd name="T18" fmla="*/ 0 w 737"/>
                <a:gd name="T19" fmla="*/ 4 h 1329"/>
                <a:gd name="T20" fmla="*/ 0 w 737"/>
                <a:gd name="T21" fmla="*/ 5 h 1329"/>
                <a:gd name="T22" fmla="*/ 0 w 737"/>
                <a:gd name="T23" fmla="*/ 5 h 1329"/>
                <a:gd name="T24" fmla="*/ 0 w 737"/>
                <a:gd name="T25" fmla="*/ 5 h 1329"/>
                <a:gd name="T26" fmla="*/ 1 w 737"/>
                <a:gd name="T27" fmla="*/ 6 h 1329"/>
                <a:gd name="T28" fmla="*/ 1 w 737"/>
                <a:gd name="T29" fmla="*/ 6 h 1329"/>
                <a:gd name="T30" fmla="*/ 1 w 737"/>
                <a:gd name="T31" fmla="*/ 6 h 1329"/>
                <a:gd name="T32" fmla="*/ 2 w 737"/>
                <a:gd name="T33" fmla="*/ 6 h 1329"/>
                <a:gd name="T34" fmla="*/ 2 w 737"/>
                <a:gd name="T35" fmla="*/ 5 h 1329"/>
                <a:gd name="T36" fmla="*/ 2 w 737"/>
                <a:gd name="T37" fmla="*/ 5 h 1329"/>
                <a:gd name="T38" fmla="*/ 2 w 737"/>
                <a:gd name="T39" fmla="*/ 5 h 1329"/>
                <a:gd name="T40" fmla="*/ 2 w 737"/>
                <a:gd name="T41" fmla="*/ 5 h 1329"/>
                <a:gd name="T42" fmla="*/ 2 w 737"/>
                <a:gd name="T43" fmla="*/ 4 h 1329"/>
                <a:gd name="T44" fmla="*/ 2 w 737"/>
                <a:gd name="T45" fmla="*/ 4 h 1329"/>
                <a:gd name="T46" fmla="*/ 2 w 737"/>
                <a:gd name="T47" fmla="*/ 3 h 1329"/>
                <a:gd name="T48" fmla="*/ 2 w 737"/>
                <a:gd name="T49" fmla="*/ 3 h 1329"/>
                <a:gd name="T50" fmla="*/ 2 w 737"/>
                <a:gd name="T51" fmla="*/ 2 h 1329"/>
                <a:gd name="T52" fmla="*/ 2 w 737"/>
                <a:gd name="T53" fmla="*/ 2 h 1329"/>
                <a:gd name="T54" fmla="*/ 2 w 737"/>
                <a:gd name="T55" fmla="*/ 2 h 1329"/>
                <a:gd name="T56" fmla="*/ 2 w 737"/>
                <a:gd name="T57" fmla="*/ 2 h 1329"/>
                <a:gd name="T58" fmla="*/ 2 w 737"/>
                <a:gd name="T59" fmla="*/ 1 h 1329"/>
                <a:gd name="T60" fmla="*/ 2 w 737"/>
                <a:gd name="T61" fmla="*/ 1 h 1329"/>
                <a:gd name="T62" fmla="*/ 2 w 737"/>
                <a:gd name="T63" fmla="*/ 1 h 1329"/>
                <a:gd name="T64" fmla="*/ 2 w 737"/>
                <a:gd name="T65" fmla="*/ 1 h 1329"/>
                <a:gd name="T66" fmla="*/ 2 w 737"/>
                <a:gd name="T67" fmla="*/ 1 h 1329"/>
                <a:gd name="T68" fmla="*/ 1 w 737"/>
                <a:gd name="T69" fmla="*/ 0 h 1329"/>
                <a:gd name="T70" fmla="*/ 1 w 737"/>
                <a:gd name="T71" fmla="*/ 1 h 1329"/>
                <a:gd name="T72" fmla="*/ 1 w 737"/>
                <a:gd name="T73" fmla="*/ 1 h 1329"/>
                <a:gd name="T74" fmla="*/ 1 w 737"/>
                <a:gd name="T75" fmla="*/ 1 h 1329"/>
                <a:gd name="T76" fmla="*/ 0 w 737"/>
                <a:gd name="T77" fmla="*/ 1 h 1329"/>
                <a:gd name="T78" fmla="*/ 0 w 737"/>
                <a:gd name="T79" fmla="*/ 1 h 1329"/>
                <a:gd name="T80" fmla="*/ 0 w 737"/>
                <a:gd name="T81" fmla="*/ 1 h 1329"/>
                <a:gd name="T82" fmla="*/ 0 w 737"/>
                <a:gd name="T83" fmla="*/ 1 h 1329"/>
                <a:gd name="T84" fmla="*/ 0 w 737"/>
                <a:gd name="T85" fmla="*/ 1 h 13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37" h="1329">
                  <a:moveTo>
                    <a:pt x="59" y="25"/>
                  </a:moveTo>
                  <a:lnTo>
                    <a:pt x="58" y="30"/>
                  </a:lnTo>
                  <a:lnTo>
                    <a:pt x="51" y="42"/>
                  </a:lnTo>
                  <a:lnTo>
                    <a:pt x="42" y="62"/>
                  </a:lnTo>
                  <a:lnTo>
                    <a:pt x="34" y="91"/>
                  </a:lnTo>
                  <a:lnTo>
                    <a:pt x="26" y="126"/>
                  </a:lnTo>
                  <a:lnTo>
                    <a:pt x="19" y="169"/>
                  </a:lnTo>
                  <a:lnTo>
                    <a:pt x="14" y="219"/>
                  </a:lnTo>
                  <a:lnTo>
                    <a:pt x="15" y="275"/>
                  </a:lnTo>
                  <a:lnTo>
                    <a:pt x="14" y="368"/>
                  </a:lnTo>
                  <a:lnTo>
                    <a:pt x="5" y="430"/>
                  </a:lnTo>
                  <a:lnTo>
                    <a:pt x="0" y="495"/>
                  </a:lnTo>
                  <a:lnTo>
                    <a:pt x="10" y="593"/>
                  </a:lnTo>
                  <a:lnTo>
                    <a:pt x="19" y="637"/>
                  </a:lnTo>
                  <a:lnTo>
                    <a:pt x="26" y="677"/>
                  </a:lnTo>
                  <a:lnTo>
                    <a:pt x="34" y="713"/>
                  </a:lnTo>
                  <a:lnTo>
                    <a:pt x="44" y="745"/>
                  </a:lnTo>
                  <a:lnTo>
                    <a:pt x="54" y="772"/>
                  </a:lnTo>
                  <a:lnTo>
                    <a:pt x="64" y="797"/>
                  </a:lnTo>
                  <a:lnTo>
                    <a:pt x="76" y="821"/>
                  </a:lnTo>
                  <a:lnTo>
                    <a:pt x="90" y="841"/>
                  </a:lnTo>
                  <a:lnTo>
                    <a:pt x="103" y="858"/>
                  </a:lnTo>
                  <a:lnTo>
                    <a:pt x="117" y="873"/>
                  </a:lnTo>
                  <a:lnTo>
                    <a:pt x="129" y="885"/>
                  </a:lnTo>
                  <a:lnTo>
                    <a:pt x="140" y="898"/>
                  </a:lnTo>
                  <a:lnTo>
                    <a:pt x="151" y="912"/>
                  </a:lnTo>
                  <a:lnTo>
                    <a:pt x="161" y="925"/>
                  </a:lnTo>
                  <a:lnTo>
                    <a:pt x="171" y="944"/>
                  </a:lnTo>
                  <a:lnTo>
                    <a:pt x="181" y="964"/>
                  </a:lnTo>
                  <a:lnTo>
                    <a:pt x="196" y="996"/>
                  </a:lnTo>
                  <a:lnTo>
                    <a:pt x="208" y="1020"/>
                  </a:lnTo>
                  <a:lnTo>
                    <a:pt x="215" y="1047"/>
                  </a:lnTo>
                  <a:lnTo>
                    <a:pt x="216" y="1087"/>
                  </a:lnTo>
                  <a:lnTo>
                    <a:pt x="213" y="1113"/>
                  </a:lnTo>
                  <a:lnTo>
                    <a:pt x="208" y="1135"/>
                  </a:lnTo>
                  <a:lnTo>
                    <a:pt x="201" y="1157"/>
                  </a:lnTo>
                  <a:lnTo>
                    <a:pt x="196" y="1177"/>
                  </a:lnTo>
                  <a:lnTo>
                    <a:pt x="198" y="1199"/>
                  </a:lnTo>
                  <a:lnTo>
                    <a:pt x="208" y="1221"/>
                  </a:lnTo>
                  <a:lnTo>
                    <a:pt x="230" y="1248"/>
                  </a:lnTo>
                  <a:lnTo>
                    <a:pt x="267" y="1277"/>
                  </a:lnTo>
                  <a:lnTo>
                    <a:pt x="296" y="1295"/>
                  </a:lnTo>
                  <a:lnTo>
                    <a:pt x="325" y="1309"/>
                  </a:lnTo>
                  <a:lnTo>
                    <a:pt x="352" y="1319"/>
                  </a:lnTo>
                  <a:lnTo>
                    <a:pt x="377" y="1326"/>
                  </a:lnTo>
                  <a:lnTo>
                    <a:pt x="402" y="1329"/>
                  </a:lnTo>
                  <a:lnTo>
                    <a:pt x="428" y="1329"/>
                  </a:lnTo>
                  <a:lnTo>
                    <a:pt x="451" y="1327"/>
                  </a:lnTo>
                  <a:lnTo>
                    <a:pt x="473" y="1322"/>
                  </a:lnTo>
                  <a:lnTo>
                    <a:pt x="495" y="1316"/>
                  </a:lnTo>
                  <a:lnTo>
                    <a:pt x="517" y="1307"/>
                  </a:lnTo>
                  <a:lnTo>
                    <a:pt x="539" y="1297"/>
                  </a:lnTo>
                  <a:lnTo>
                    <a:pt x="561" y="1285"/>
                  </a:lnTo>
                  <a:lnTo>
                    <a:pt x="581" y="1273"/>
                  </a:lnTo>
                  <a:lnTo>
                    <a:pt x="602" y="1261"/>
                  </a:lnTo>
                  <a:lnTo>
                    <a:pt x="622" y="1248"/>
                  </a:lnTo>
                  <a:lnTo>
                    <a:pt x="642" y="1234"/>
                  </a:lnTo>
                  <a:lnTo>
                    <a:pt x="678" y="1207"/>
                  </a:lnTo>
                  <a:lnTo>
                    <a:pt x="705" y="1180"/>
                  </a:lnTo>
                  <a:lnTo>
                    <a:pt x="723" y="1153"/>
                  </a:lnTo>
                  <a:lnTo>
                    <a:pt x="733" y="1121"/>
                  </a:lnTo>
                  <a:lnTo>
                    <a:pt x="737" y="1089"/>
                  </a:lnTo>
                  <a:lnTo>
                    <a:pt x="730" y="1052"/>
                  </a:lnTo>
                  <a:lnTo>
                    <a:pt x="718" y="1011"/>
                  </a:lnTo>
                  <a:lnTo>
                    <a:pt x="698" y="968"/>
                  </a:lnTo>
                  <a:lnTo>
                    <a:pt x="674" y="922"/>
                  </a:lnTo>
                  <a:lnTo>
                    <a:pt x="654" y="878"/>
                  </a:lnTo>
                  <a:lnTo>
                    <a:pt x="637" y="834"/>
                  </a:lnTo>
                  <a:lnTo>
                    <a:pt x="625" y="794"/>
                  </a:lnTo>
                  <a:lnTo>
                    <a:pt x="617" y="753"/>
                  </a:lnTo>
                  <a:lnTo>
                    <a:pt x="617" y="716"/>
                  </a:lnTo>
                  <a:lnTo>
                    <a:pt x="622" y="679"/>
                  </a:lnTo>
                  <a:lnTo>
                    <a:pt x="635" y="645"/>
                  </a:lnTo>
                  <a:lnTo>
                    <a:pt x="654" y="611"/>
                  </a:lnTo>
                  <a:lnTo>
                    <a:pt x="671" y="576"/>
                  </a:lnTo>
                  <a:lnTo>
                    <a:pt x="686" y="540"/>
                  </a:lnTo>
                  <a:lnTo>
                    <a:pt x="698" y="506"/>
                  </a:lnTo>
                  <a:lnTo>
                    <a:pt x="705" y="473"/>
                  </a:lnTo>
                  <a:lnTo>
                    <a:pt x="703" y="444"/>
                  </a:lnTo>
                  <a:lnTo>
                    <a:pt x="693" y="419"/>
                  </a:lnTo>
                  <a:lnTo>
                    <a:pt x="671" y="398"/>
                  </a:lnTo>
                  <a:lnTo>
                    <a:pt x="646" y="381"/>
                  </a:lnTo>
                  <a:lnTo>
                    <a:pt x="622" y="365"/>
                  </a:lnTo>
                  <a:lnTo>
                    <a:pt x="600" y="344"/>
                  </a:lnTo>
                  <a:lnTo>
                    <a:pt x="583" y="324"/>
                  </a:lnTo>
                  <a:lnTo>
                    <a:pt x="570" y="302"/>
                  </a:lnTo>
                  <a:lnTo>
                    <a:pt x="563" y="278"/>
                  </a:lnTo>
                  <a:lnTo>
                    <a:pt x="561" y="251"/>
                  </a:lnTo>
                  <a:lnTo>
                    <a:pt x="568" y="224"/>
                  </a:lnTo>
                  <a:lnTo>
                    <a:pt x="570" y="219"/>
                  </a:lnTo>
                  <a:lnTo>
                    <a:pt x="571" y="214"/>
                  </a:lnTo>
                  <a:lnTo>
                    <a:pt x="573" y="209"/>
                  </a:lnTo>
                  <a:lnTo>
                    <a:pt x="575" y="204"/>
                  </a:lnTo>
                  <a:lnTo>
                    <a:pt x="586" y="179"/>
                  </a:lnTo>
                  <a:lnTo>
                    <a:pt x="598" y="155"/>
                  </a:lnTo>
                  <a:lnTo>
                    <a:pt x="607" y="133"/>
                  </a:lnTo>
                  <a:lnTo>
                    <a:pt x="612" y="113"/>
                  </a:lnTo>
                  <a:lnTo>
                    <a:pt x="608" y="94"/>
                  </a:lnTo>
                  <a:lnTo>
                    <a:pt x="598" y="74"/>
                  </a:lnTo>
                  <a:lnTo>
                    <a:pt x="578" y="52"/>
                  </a:lnTo>
                  <a:lnTo>
                    <a:pt x="546" y="28"/>
                  </a:lnTo>
                  <a:lnTo>
                    <a:pt x="527" y="17"/>
                  </a:lnTo>
                  <a:lnTo>
                    <a:pt x="507" y="10"/>
                  </a:lnTo>
                  <a:lnTo>
                    <a:pt x="487" y="3"/>
                  </a:lnTo>
                  <a:lnTo>
                    <a:pt x="466" y="0"/>
                  </a:lnTo>
                  <a:lnTo>
                    <a:pt x="445" y="0"/>
                  </a:lnTo>
                  <a:lnTo>
                    <a:pt x="424" y="0"/>
                  </a:lnTo>
                  <a:lnTo>
                    <a:pt x="404" y="1"/>
                  </a:lnTo>
                  <a:lnTo>
                    <a:pt x="382" y="3"/>
                  </a:lnTo>
                  <a:lnTo>
                    <a:pt x="362" y="7"/>
                  </a:lnTo>
                  <a:lnTo>
                    <a:pt x="343" y="10"/>
                  </a:lnTo>
                  <a:lnTo>
                    <a:pt x="323" y="15"/>
                  </a:lnTo>
                  <a:lnTo>
                    <a:pt x="306" y="18"/>
                  </a:lnTo>
                  <a:lnTo>
                    <a:pt x="287" y="20"/>
                  </a:lnTo>
                  <a:lnTo>
                    <a:pt x="272" y="22"/>
                  </a:lnTo>
                  <a:lnTo>
                    <a:pt x="257" y="23"/>
                  </a:lnTo>
                  <a:lnTo>
                    <a:pt x="243" y="22"/>
                  </a:lnTo>
                  <a:lnTo>
                    <a:pt x="240" y="22"/>
                  </a:lnTo>
                  <a:lnTo>
                    <a:pt x="235" y="20"/>
                  </a:lnTo>
                  <a:lnTo>
                    <a:pt x="230" y="20"/>
                  </a:lnTo>
                  <a:lnTo>
                    <a:pt x="227" y="18"/>
                  </a:lnTo>
                  <a:lnTo>
                    <a:pt x="201" y="13"/>
                  </a:lnTo>
                  <a:lnTo>
                    <a:pt x="174" y="10"/>
                  </a:lnTo>
                  <a:lnTo>
                    <a:pt x="149" y="7"/>
                  </a:lnTo>
                  <a:lnTo>
                    <a:pt x="124" y="5"/>
                  </a:lnTo>
                  <a:lnTo>
                    <a:pt x="102" y="5"/>
                  </a:lnTo>
                  <a:lnTo>
                    <a:pt x="83" y="8"/>
                  </a:lnTo>
                  <a:lnTo>
                    <a:pt x="68" y="15"/>
                  </a:lnTo>
                  <a:lnTo>
                    <a:pt x="59" y="25"/>
                  </a:lnTo>
                  <a:close/>
                </a:path>
              </a:pathLst>
            </a:custGeom>
            <a:solidFill>
              <a:srgbClr val="E8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5" name="Freeform 122"/>
            <p:cNvSpPr>
              <a:spLocks/>
            </p:cNvSpPr>
            <p:nvPr/>
          </p:nvSpPr>
          <p:spPr bwMode="auto">
            <a:xfrm>
              <a:off x="4711" y="1738"/>
              <a:ext cx="353" cy="655"/>
            </a:xfrm>
            <a:custGeom>
              <a:avLst/>
              <a:gdLst>
                <a:gd name="T0" fmla="*/ 0 w 707"/>
                <a:gd name="T1" fmla="*/ 1 h 1310"/>
                <a:gd name="T2" fmla="*/ 0 w 707"/>
                <a:gd name="T3" fmla="*/ 1 h 1310"/>
                <a:gd name="T4" fmla="*/ 0 w 707"/>
                <a:gd name="T5" fmla="*/ 2 h 1310"/>
                <a:gd name="T6" fmla="*/ 0 w 707"/>
                <a:gd name="T7" fmla="*/ 2 h 1310"/>
                <a:gd name="T8" fmla="*/ 0 w 707"/>
                <a:gd name="T9" fmla="*/ 3 h 1310"/>
                <a:gd name="T10" fmla="*/ 0 w 707"/>
                <a:gd name="T11" fmla="*/ 3 h 1310"/>
                <a:gd name="T12" fmla="*/ 0 w 707"/>
                <a:gd name="T13" fmla="*/ 3 h 1310"/>
                <a:gd name="T14" fmla="*/ 0 w 707"/>
                <a:gd name="T15" fmla="*/ 4 h 1310"/>
                <a:gd name="T16" fmla="*/ 0 w 707"/>
                <a:gd name="T17" fmla="*/ 4 h 1310"/>
                <a:gd name="T18" fmla="*/ 0 w 707"/>
                <a:gd name="T19" fmla="*/ 4 h 1310"/>
                <a:gd name="T20" fmla="*/ 0 w 707"/>
                <a:gd name="T21" fmla="*/ 4 h 1310"/>
                <a:gd name="T22" fmla="*/ 0 w 707"/>
                <a:gd name="T23" fmla="*/ 4 h 1310"/>
                <a:gd name="T24" fmla="*/ 0 w 707"/>
                <a:gd name="T25" fmla="*/ 4 h 1310"/>
                <a:gd name="T26" fmla="*/ 0 w 707"/>
                <a:gd name="T27" fmla="*/ 4 h 1310"/>
                <a:gd name="T28" fmla="*/ 0 w 707"/>
                <a:gd name="T29" fmla="*/ 5 h 1310"/>
                <a:gd name="T30" fmla="*/ 0 w 707"/>
                <a:gd name="T31" fmla="*/ 5 h 1310"/>
                <a:gd name="T32" fmla="*/ 0 w 707"/>
                <a:gd name="T33" fmla="*/ 5 h 1310"/>
                <a:gd name="T34" fmla="*/ 0 w 707"/>
                <a:gd name="T35" fmla="*/ 5 h 1310"/>
                <a:gd name="T36" fmla="*/ 1 w 707"/>
                <a:gd name="T37" fmla="*/ 5 h 1310"/>
                <a:gd name="T38" fmla="*/ 1 w 707"/>
                <a:gd name="T39" fmla="*/ 6 h 1310"/>
                <a:gd name="T40" fmla="*/ 1 w 707"/>
                <a:gd name="T41" fmla="*/ 6 h 1310"/>
                <a:gd name="T42" fmla="*/ 1 w 707"/>
                <a:gd name="T43" fmla="*/ 6 h 1310"/>
                <a:gd name="T44" fmla="*/ 1 w 707"/>
                <a:gd name="T45" fmla="*/ 6 h 1310"/>
                <a:gd name="T46" fmla="*/ 2 w 707"/>
                <a:gd name="T47" fmla="*/ 5 h 1310"/>
                <a:gd name="T48" fmla="*/ 2 w 707"/>
                <a:gd name="T49" fmla="*/ 5 h 1310"/>
                <a:gd name="T50" fmla="*/ 2 w 707"/>
                <a:gd name="T51" fmla="*/ 5 h 1310"/>
                <a:gd name="T52" fmla="*/ 2 w 707"/>
                <a:gd name="T53" fmla="*/ 5 h 1310"/>
                <a:gd name="T54" fmla="*/ 2 w 707"/>
                <a:gd name="T55" fmla="*/ 5 h 1310"/>
                <a:gd name="T56" fmla="*/ 2 w 707"/>
                <a:gd name="T57" fmla="*/ 5 h 1310"/>
                <a:gd name="T58" fmla="*/ 2 w 707"/>
                <a:gd name="T59" fmla="*/ 4 h 1310"/>
                <a:gd name="T60" fmla="*/ 2 w 707"/>
                <a:gd name="T61" fmla="*/ 4 h 1310"/>
                <a:gd name="T62" fmla="*/ 2 w 707"/>
                <a:gd name="T63" fmla="*/ 4 h 1310"/>
                <a:gd name="T64" fmla="*/ 2 w 707"/>
                <a:gd name="T65" fmla="*/ 3 h 1310"/>
                <a:gd name="T66" fmla="*/ 2 w 707"/>
                <a:gd name="T67" fmla="*/ 3 h 1310"/>
                <a:gd name="T68" fmla="*/ 2 w 707"/>
                <a:gd name="T69" fmla="*/ 3 h 1310"/>
                <a:gd name="T70" fmla="*/ 2 w 707"/>
                <a:gd name="T71" fmla="*/ 3 h 1310"/>
                <a:gd name="T72" fmla="*/ 2 w 707"/>
                <a:gd name="T73" fmla="*/ 2 h 1310"/>
                <a:gd name="T74" fmla="*/ 2 w 707"/>
                <a:gd name="T75" fmla="*/ 2 h 1310"/>
                <a:gd name="T76" fmla="*/ 2 w 707"/>
                <a:gd name="T77" fmla="*/ 2 h 1310"/>
                <a:gd name="T78" fmla="*/ 2 w 707"/>
                <a:gd name="T79" fmla="*/ 2 h 1310"/>
                <a:gd name="T80" fmla="*/ 2 w 707"/>
                <a:gd name="T81" fmla="*/ 2 h 1310"/>
                <a:gd name="T82" fmla="*/ 2 w 707"/>
                <a:gd name="T83" fmla="*/ 1 h 1310"/>
                <a:gd name="T84" fmla="*/ 2 w 707"/>
                <a:gd name="T85" fmla="*/ 1 h 1310"/>
                <a:gd name="T86" fmla="*/ 2 w 707"/>
                <a:gd name="T87" fmla="*/ 1 h 1310"/>
                <a:gd name="T88" fmla="*/ 2 w 707"/>
                <a:gd name="T89" fmla="*/ 1 h 1310"/>
                <a:gd name="T90" fmla="*/ 2 w 707"/>
                <a:gd name="T91" fmla="*/ 1 h 1310"/>
                <a:gd name="T92" fmla="*/ 2 w 707"/>
                <a:gd name="T93" fmla="*/ 1 h 1310"/>
                <a:gd name="T94" fmla="*/ 2 w 707"/>
                <a:gd name="T95" fmla="*/ 1 h 1310"/>
                <a:gd name="T96" fmla="*/ 1 w 707"/>
                <a:gd name="T97" fmla="*/ 1 h 1310"/>
                <a:gd name="T98" fmla="*/ 1 w 707"/>
                <a:gd name="T99" fmla="*/ 1 h 1310"/>
                <a:gd name="T100" fmla="*/ 1 w 707"/>
                <a:gd name="T101" fmla="*/ 0 h 1310"/>
                <a:gd name="T102" fmla="*/ 1 w 707"/>
                <a:gd name="T103" fmla="*/ 1 h 1310"/>
                <a:gd name="T104" fmla="*/ 1 w 707"/>
                <a:gd name="T105" fmla="*/ 1 h 1310"/>
                <a:gd name="T106" fmla="*/ 1 w 707"/>
                <a:gd name="T107" fmla="*/ 1 h 1310"/>
                <a:gd name="T108" fmla="*/ 1 w 707"/>
                <a:gd name="T109" fmla="*/ 1 h 1310"/>
                <a:gd name="T110" fmla="*/ 0 w 707"/>
                <a:gd name="T111" fmla="*/ 1 h 1310"/>
                <a:gd name="T112" fmla="*/ 0 w 707"/>
                <a:gd name="T113" fmla="*/ 1 h 1310"/>
                <a:gd name="T114" fmla="*/ 0 w 707"/>
                <a:gd name="T115" fmla="*/ 1 h 1310"/>
                <a:gd name="T116" fmla="*/ 0 w 707"/>
                <a:gd name="T117" fmla="*/ 1 h 1310"/>
                <a:gd name="T118" fmla="*/ 0 w 707"/>
                <a:gd name="T119" fmla="*/ 1 h 1310"/>
                <a:gd name="T120" fmla="*/ 0 w 707"/>
                <a:gd name="T121" fmla="*/ 1 h 1310"/>
                <a:gd name="T122" fmla="*/ 0 w 707"/>
                <a:gd name="T123" fmla="*/ 1 h 13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7" h="1310">
                  <a:moveTo>
                    <a:pt x="49" y="32"/>
                  </a:moveTo>
                  <a:lnTo>
                    <a:pt x="43" y="49"/>
                  </a:lnTo>
                  <a:lnTo>
                    <a:pt x="27" y="96"/>
                  </a:lnTo>
                  <a:lnTo>
                    <a:pt x="16" y="173"/>
                  </a:lnTo>
                  <a:lnTo>
                    <a:pt x="14" y="278"/>
                  </a:lnTo>
                  <a:lnTo>
                    <a:pt x="14" y="369"/>
                  </a:lnTo>
                  <a:lnTo>
                    <a:pt x="5" y="432"/>
                  </a:lnTo>
                  <a:lnTo>
                    <a:pt x="0" y="494"/>
                  </a:lnTo>
                  <a:lnTo>
                    <a:pt x="11" y="591"/>
                  </a:lnTo>
                  <a:lnTo>
                    <a:pt x="17" y="631"/>
                  </a:lnTo>
                  <a:lnTo>
                    <a:pt x="26" y="667"/>
                  </a:lnTo>
                  <a:lnTo>
                    <a:pt x="34" y="700"/>
                  </a:lnTo>
                  <a:lnTo>
                    <a:pt x="41" y="729"/>
                  </a:lnTo>
                  <a:lnTo>
                    <a:pt x="51" y="756"/>
                  </a:lnTo>
                  <a:lnTo>
                    <a:pt x="60" y="780"/>
                  </a:lnTo>
                  <a:lnTo>
                    <a:pt x="70" y="802"/>
                  </a:lnTo>
                  <a:lnTo>
                    <a:pt x="82" y="820"/>
                  </a:lnTo>
                  <a:lnTo>
                    <a:pt x="93" y="837"/>
                  </a:lnTo>
                  <a:lnTo>
                    <a:pt x="103" y="852"/>
                  </a:lnTo>
                  <a:lnTo>
                    <a:pt x="115" y="866"/>
                  </a:lnTo>
                  <a:lnTo>
                    <a:pt x="125" y="878"/>
                  </a:lnTo>
                  <a:lnTo>
                    <a:pt x="134" y="891"/>
                  </a:lnTo>
                  <a:lnTo>
                    <a:pt x="144" y="905"/>
                  </a:lnTo>
                  <a:lnTo>
                    <a:pt x="154" y="920"/>
                  </a:lnTo>
                  <a:lnTo>
                    <a:pt x="164" y="937"/>
                  </a:lnTo>
                  <a:lnTo>
                    <a:pt x="183" y="969"/>
                  </a:lnTo>
                  <a:lnTo>
                    <a:pt x="198" y="991"/>
                  </a:lnTo>
                  <a:lnTo>
                    <a:pt x="208" y="1020"/>
                  </a:lnTo>
                  <a:lnTo>
                    <a:pt x="213" y="1062"/>
                  </a:lnTo>
                  <a:lnTo>
                    <a:pt x="212" y="1089"/>
                  </a:lnTo>
                  <a:lnTo>
                    <a:pt x="205" y="1113"/>
                  </a:lnTo>
                  <a:lnTo>
                    <a:pt x="198" y="1135"/>
                  </a:lnTo>
                  <a:lnTo>
                    <a:pt x="191" y="1156"/>
                  </a:lnTo>
                  <a:lnTo>
                    <a:pt x="191" y="1178"/>
                  </a:lnTo>
                  <a:lnTo>
                    <a:pt x="200" y="1202"/>
                  </a:lnTo>
                  <a:lnTo>
                    <a:pt x="222" y="1229"/>
                  </a:lnTo>
                  <a:lnTo>
                    <a:pt x="259" y="1260"/>
                  </a:lnTo>
                  <a:lnTo>
                    <a:pt x="288" y="1278"/>
                  </a:lnTo>
                  <a:lnTo>
                    <a:pt x="315" y="1292"/>
                  </a:lnTo>
                  <a:lnTo>
                    <a:pt x="340" y="1302"/>
                  </a:lnTo>
                  <a:lnTo>
                    <a:pt x="365" y="1307"/>
                  </a:lnTo>
                  <a:lnTo>
                    <a:pt x="389" y="1310"/>
                  </a:lnTo>
                  <a:lnTo>
                    <a:pt x="413" y="1310"/>
                  </a:lnTo>
                  <a:lnTo>
                    <a:pt x="436" y="1309"/>
                  </a:lnTo>
                  <a:lnTo>
                    <a:pt x="458" y="1303"/>
                  </a:lnTo>
                  <a:lnTo>
                    <a:pt x="479" y="1297"/>
                  </a:lnTo>
                  <a:lnTo>
                    <a:pt x="500" y="1288"/>
                  </a:lnTo>
                  <a:lnTo>
                    <a:pt x="521" y="1278"/>
                  </a:lnTo>
                  <a:lnTo>
                    <a:pt x="541" y="1266"/>
                  </a:lnTo>
                  <a:lnTo>
                    <a:pt x="560" y="1254"/>
                  </a:lnTo>
                  <a:lnTo>
                    <a:pt x="580" y="1241"/>
                  </a:lnTo>
                  <a:lnTo>
                    <a:pt x="600" y="1229"/>
                  </a:lnTo>
                  <a:lnTo>
                    <a:pt x="619" y="1216"/>
                  </a:lnTo>
                  <a:lnTo>
                    <a:pt x="653" y="1190"/>
                  </a:lnTo>
                  <a:lnTo>
                    <a:pt x="678" y="1163"/>
                  </a:lnTo>
                  <a:lnTo>
                    <a:pt x="695" y="1135"/>
                  </a:lnTo>
                  <a:lnTo>
                    <a:pt x="705" y="1104"/>
                  </a:lnTo>
                  <a:lnTo>
                    <a:pt x="707" y="1072"/>
                  </a:lnTo>
                  <a:lnTo>
                    <a:pt x="702" y="1037"/>
                  </a:lnTo>
                  <a:lnTo>
                    <a:pt x="690" y="998"/>
                  </a:lnTo>
                  <a:lnTo>
                    <a:pt x="669" y="954"/>
                  </a:lnTo>
                  <a:lnTo>
                    <a:pt x="647" y="908"/>
                  </a:lnTo>
                  <a:lnTo>
                    <a:pt x="627" y="866"/>
                  </a:lnTo>
                  <a:lnTo>
                    <a:pt x="610" y="824"/>
                  </a:lnTo>
                  <a:lnTo>
                    <a:pt x="598" y="783"/>
                  </a:lnTo>
                  <a:lnTo>
                    <a:pt x="592" y="744"/>
                  </a:lnTo>
                  <a:lnTo>
                    <a:pt x="590" y="707"/>
                  </a:lnTo>
                  <a:lnTo>
                    <a:pt x="597" y="672"/>
                  </a:lnTo>
                  <a:lnTo>
                    <a:pt x="609" y="638"/>
                  </a:lnTo>
                  <a:lnTo>
                    <a:pt x="625" y="604"/>
                  </a:lnTo>
                  <a:lnTo>
                    <a:pt x="642" y="570"/>
                  </a:lnTo>
                  <a:lnTo>
                    <a:pt x="656" y="535"/>
                  </a:lnTo>
                  <a:lnTo>
                    <a:pt x="668" y="501"/>
                  </a:lnTo>
                  <a:lnTo>
                    <a:pt x="673" y="469"/>
                  </a:lnTo>
                  <a:lnTo>
                    <a:pt x="671" y="440"/>
                  </a:lnTo>
                  <a:lnTo>
                    <a:pt x="661" y="417"/>
                  </a:lnTo>
                  <a:lnTo>
                    <a:pt x="641" y="396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3" y="342"/>
                  </a:lnTo>
                  <a:lnTo>
                    <a:pt x="556" y="322"/>
                  </a:lnTo>
                  <a:lnTo>
                    <a:pt x="544" y="300"/>
                  </a:lnTo>
                  <a:lnTo>
                    <a:pt x="536" y="277"/>
                  </a:lnTo>
                  <a:lnTo>
                    <a:pt x="536" y="251"/>
                  </a:lnTo>
                  <a:lnTo>
                    <a:pt x="541" y="224"/>
                  </a:lnTo>
                  <a:lnTo>
                    <a:pt x="543" y="219"/>
                  </a:lnTo>
                  <a:lnTo>
                    <a:pt x="546" y="214"/>
                  </a:lnTo>
                  <a:lnTo>
                    <a:pt x="548" y="209"/>
                  </a:lnTo>
                  <a:lnTo>
                    <a:pt x="549" y="204"/>
                  </a:lnTo>
                  <a:lnTo>
                    <a:pt x="561" y="179"/>
                  </a:lnTo>
                  <a:lnTo>
                    <a:pt x="571" y="155"/>
                  </a:lnTo>
                  <a:lnTo>
                    <a:pt x="580" y="133"/>
                  </a:lnTo>
                  <a:lnTo>
                    <a:pt x="583" y="113"/>
                  </a:lnTo>
                  <a:lnTo>
                    <a:pt x="580" y="94"/>
                  </a:lnTo>
                  <a:lnTo>
                    <a:pt x="570" y="74"/>
                  </a:lnTo>
                  <a:lnTo>
                    <a:pt x="551" y="52"/>
                  </a:lnTo>
                  <a:lnTo>
                    <a:pt x="521" y="28"/>
                  </a:lnTo>
                  <a:lnTo>
                    <a:pt x="502" y="18"/>
                  </a:lnTo>
                  <a:lnTo>
                    <a:pt x="484" y="10"/>
                  </a:lnTo>
                  <a:lnTo>
                    <a:pt x="463" y="5"/>
                  </a:lnTo>
                  <a:lnTo>
                    <a:pt x="443" y="1"/>
                  </a:lnTo>
                  <a:lnTo>
                    <a:pt x="423" y="0"/>
                  </a:lnTo>
                  <a:lnTo>
                    <a:pt x="402" y="0"/>
                  </a:lnTo>
                  <a:lnTo>
                    <a:pt x="382" y="1"/>
                  </a:lnTo>
                  <a:lnTo>
                    <a:pt x="362" y="5"/>
                  </a:lnTo>
                  <a:lnTo>
                    <a:pt x="343" y="8"/>
                  </a:lnTo>
                  <a:lnTo>
                    <a:pt x="323" y="11"/>
                  </a:lnTo>
                  <a:lnTo>
                    <a:pt x="305" y="15"/>
                  </a:lnTo>
                  <a:lnTo>
                    <a:pt x="288" y="18"/>
                  </a:lnTo>
                  <a:lnTo>
                    <a:pt x="271" y="20"/>
                  </a:lnTo>
                  <a:lnTo>
                    <a:pt x="256" y="21"/>
                  </a:lnTo>
                  <a:lnTo>
                    <a:pt x="242" y="23"/>
                  </a:lnTo>
                  <a:lnTo>
                    <a:pt x="228" y="21"/>
                  </a:lnTo>
                  <a:lnTo>
                    <a:pt x="225" y="20"/>
                  </a:lnTo>
                  <a:lnTo>
                    <a:pt x="220" y="20"/>
                  </a:lnTo>
                  <a:lnTo>
                    <a:pt x="215" y="18"/>
                  </a:lnTo>
                  <a:lnTo>
                    <a:pt x="212" y="18"/>
                  </a:lnTo>
                  <a:lnTo>
                    <a:pt x="186" y="13"/>
                  </a:lnTo>
                  <a:lnTo>
                    <a:pt x="161" y="10"/>
                  </a:lnTo>
                  <a:lnTo>
                    <a:pt x="136" y="8"/>
                  </a:lnTo>
                  <a:lnTo>
                    <a:pt x="112" y="8"/>
                  </a:lnTo>
                  <a:lnTo>
                    <a:pt x="90" y="10"/>
                  </a:lnTo>
                  <a:lnTo>
                    <a:pt x="71" y="15"/>
                  </a:lnTo>
                  <a:lnTo>
                    <a:pt x="58" y="21"/>
                  </a:lnTo>
                  <a:lnTo>
                    <a:pt x="49" y="32"/>
                  </a:lnTo>
                  <a:close/>
                </a:path>
              </a:pathLst>
            </a:custGeom>
            <a:solidFill>
              <a:srgbClr val="E2A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6" name="Freeform 123"/>
            <p:cNvSpPr>
              <a:spLocks/>
            </p:cNvSpPr>
            <p:nvPr/>
          </p:nvSpPr>
          <p:spPr bwMode="auto">
            <a:xfrm>
              <a:off x="4719" y="1742"/>
              <a:ext cx="339" cy="645"/>
            </a:xfrm>
            <a:custGeom>
              <a:avLst/>
              <a:gdLst>
                <a:gd name="T0" fmla="*/ 1 w 677"/>
                <a:gd name="T1" fmla="*/ 1 h 1290"/>
                <a:gd name="T2" fmla="*/ 1 w 677"/>
                <a:gd name="T3" fmla="*/ 2 h 1290"/>
                <a:gd name="T4" fmla="*/ 1 w 677"/>
                <a:gd name="T5" fmla="*/ 3 h 1290"/>
                <a:gd name="T6" fmla="*/ 1 w 677"/>
                <a:gd name="T7" fmla="*/ 3 h 1290"/>
                <a:gd name="T8" fmla="*/ 1 w 677"/>
                <a:gd name="T9" fmla="*/ 3 h 1290"/>
                <a:gd name="T10" fmla="*/ 1 w 677"/>
                <a:gd name="T11" fmla="*/ 4 h 1290"/>
                <a:gd name="T12" fmla="*/ 1 w 677"/>
                <a:gd name="T13" fmla="*/ 4 h 1290"/>
                <a:gd name="T14" fmla="*/ 1 w 677"/>
                <a:gd name="T15" fmla="*/ 4 h 1290"/>
                <a:gd name="T16" fmla="*/ 1 w 677"/>
                <a:gd name="T17" fmla="*/ 4 h 1290"/>
                <a:gd name="T18" fmla="*/ 1 w 677"/>
                <a:gd name="T19" fmla="*/ 4 h 1290"/>
                <a:gd name="T20" fmla="*/ 1 w 677"/>
                <a:gd name="T21" fmla="*/ 5 h 1290"/>
                <a:gd name="T22" fmla="*/ 1 w 677"/>
                <a:gd name="T23" fmla="*/ 5 h 1290"/>
                <a:gd name="T24" fmla="*/ 1 w 677"/>
                <a:gd name="T25" fmla="*/ 5 h 1290"/>
                <a:gd name="T26" fmla="*/ 2 w 677"/>
                <a:gd name="T27" fmla="*/ 5 h 1290"/>
                <a:gd name="T28" fmla="*/ 2 w 677"/>
                <a:gd name="T29" fmla="*/ 6 h 1290"/>
                <a:gd name="T30" fmla="*/ 2 w 677"/>
                <a:gd name="T31" fmla="*/ 6 h 1290"/>
                <a:gd name="T32" fmla="*/ 2 w 677"/>
                <a:gd name="T33" fmla="*/ 5 h 1290"/>
                <a:gd name="T34" fmla="*/ 3 w 677"/>
                <a:gd name="T35" fmla="*/ 5 h 1290"/>
                <a:gd name="T36" fmla="*/ 3 w 677"/>
                <a:gd name="T37" fmla="*/ 5 h 1290"/>
                <a:gd name="T38" fmla="*/ 3 w 677"/>
                <a:gd name="T39" fmla="*/ 5 h 1290"/>
                <a:gd name="T40" fmla="*/ 3 w 677"/>
                <a:gd name="T41" fmla="*/ 4 h 1290"/>
                <a:gd name="T42" fmla="*/ 3 w 677"/>
                <a:gd name="T43" fmla="*/ 4 h 1290"/>
                <a:gd name="T44" fmla="*/ 3 w 677"/>
                <a:gd name="T45" fmla="*/ 4 h 1290"/>
                <a:gd name="T46" fmla="*/ 3 w 677"/>
                <a:gd name="T47" fmla="*/ 3 h 1290"/>
                <a:gd name="T48" fmla="*/ 3 w 677"/>
                <a:gd name="T49" fmla="*/ 3 h 1290"/>
                <a:gd name="T50" fmla="*/ 3 w 677"/>
                <a:gd name="T51" fmla="*/ 2 h 1290"/>
                <a:gd name="T52" fmla="*/ 3 w 677"/>
                <a:gd name="T53" fmla="*/ 2 h 1290"/>
                <a:gd name="T54" fmla="*/ 3 w 677"/>
                <a:gd name="T55" fmla="*/ 2 h 1290"/>
                <a:gd name="T56" fmla="*/ 2 w 677"/>
                <a:gd name="T57" fmla="*/ 2 h 1290"/>
                <a:gd name="T58" fmla="*/ 3 w 677"/>
                <a:gd name="T59" fmla="*/ 1 h 1290"/>
                <a:gd name="T60" fmla="*/ 3 w 677"/>
                <a:gd name="T61" fmla="*/ 1 h 1290"/>
                <a:gd name="T62" fmla="*/ 3 w 677"/>
                <a:gd name="T63" fmla="*/ 1 h 1290"/>
                <a:gd name="T64" fmla="*/ 3 w 677"/>
                <a:gd name="T65" fmla="*/ 1 h 1290"/>
                <a:gd name="T66" fmla="*/ 2 w 677"/>
                <a:gd name="T67" fmla="*/ 1 h 1290"/>
                <a:gd name="T68" fmla="*/ 2 w 677"/>
                <a:gd name="T69" fmla="*/ 1 h 1290"/>
                <a:gd name="T70" fmla="*/ 2 w 677"/>
                <a:gd name="T71" fmla="*/ 1 h 1290"/>
                <a:gd name="T72" fmla="*/ 2 w 677"/>
                <a:gd name="T73" fmla="*/ 1 h 1290"/>
                <a:gd name="T74" fmla="*/ 1 w 677"/>
                <a:gd name="T75" fmla="*/ 1 h 1290"/>
                <a:gd name="T76" fmla="*/ 1 w 677"/>
                <a:gd name="T77" fmla="*/ 1 h 1290"/>
                <a:gd name="T78" fmla="*/ 1 w 677"/>
                <a:gd name="T79" fmla="*/ 1 h 1290"/>
                <a:gd name="T80" fmla="*/ 1 w 677"/>
                <a:gd name="T81" fmla="*/ 1 h 1290"/>
                <a:gd name="T82" fmla="*/ 1 w 677"/>
                <a:gd name="T83" fmla="*/ 1 h 1290"/>
                <a:gd name="T84" fmla="*/ 1 w 677"/>
                <a:gd name="T85" fmla="*/ 1 h 12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77" h="1290">
                  <a:moveTo>
                    <a:pt x="38" y="37"/>
                  </a:moveTo>
                  <a:lnTo>
                    <a:pt x="33" y="54"/>
                  </a:lnTo>
                  <a:lnTo>
                    <a:pt x="22" y="101"/>
                  </a:lnTo>
                  <a:lnTo>
                    <a:pt x="11" y="177"/>
                  </a:lnTo>
                  <a:lnTo>
                    <a:pt x="11" y="280"/>
                  </a:lnTo>
                  <a:lnTo>
                    <a:pt x="11" y="370"/>
                  </a:lnTo>
                  <a:lnTo>
                    <a:pt x="5" y="431"/>
                  </a:lnTo>
                  <a:lnTo>
                    <a:pt x="0" y="493"/>
                  </a:lnTo>
                  <a:lnTo>
                    <a:pt x="10" y="586"/>
                  </a:lnTo>
                  <a:lnTo>
                    <a:pt x="17" y="622"/>
                  </a:lnTo>
                  <a:lnTo>
                    <a:pt x="23" y="655"/>
                  </a:lnTo>
                  <a:lnTo>
                    <a:pt x="30" y="686"/>
                  </a:lnTo>
                  <a:lnTo>
                    <a:pt x="38" y="713"/>
                  </a:lnTo>
                  <a:lnTo>
                    <a:pt x="45" y="738"/>
                  </a:lnTo>
                  <a:lnTo>
                    <a:pt x="54" y="760"/>
                  </a:lnTo>
                  <a:lnTo>
                    <a:pt x="62" y="780"/>
                  </a:lnTo>
                  <a:lnTo>
                    <a:pt x="72" y="799"/>
                  </a:lnTo>
                  <a:lnTo>
                    <a:pt x="82" y="816"/>
                  </a:lnTo>
                  <a:lnTo>
                    <a:pt x="91" y="831"/>
                  </a:lnTo>
                  <a:lnTo>
                    <a:pt x="101" y="844"/>
                  </a:lnTo>
                  <a:lnTo>
                    <a:pt x="109" y="856"/>
                  </a:lnTo>
                  <a:lnTo>
                    <a:pt x="118" y="868"/>
                  </a:lnTo>
                  <a:lnTo>
                    <a:pt x="126" y="882"/>
                  </a:lnTo>
                  <a:lnTo>
                    <a:pt x="136" y="893"/>
                  </a:lnTo>
                  <a:lnTo>
                    <a:pt x="145" y="909"/>
                  </a:lnTo>
                  <a:lnTo>
                    <a:pt x="157" y="926"/>
                  </a:lnTo>
                  <a:lnTo>
                    <a:pt x="169" y="939"/>
                  </a:lnTo>
                  <a:lnTo>
                    <a:pt x="179" y="951"/>
                  </a:lnTo>
                  <a:lnTo>
                    <a:pt x="187" y="961"/>
                  </a:lnTo>
                  <a:lnTo>
                    <a:pt x="196" y="975"/>
                  </a:lnTo>
                  <a:lnTo>
                    <a:pt x="202" y="990"/>
                  </a:lnTo>
                  <a:lnTo>
                    <a:pt x="207" y="1010"/>
                  </a:lnTo>
                  <a:lnTo>
                    <a:pt x="211" y="1035"/>
                  </a:lnTo>
                  <a:lnTo>
                    <a:pt x="209" y="1064"/>
                  </a:lnTo>
                  <a:lnTo>
                    <a:pt x="202" y="1089"/>
                  </a:lnTo>
                  <a:lnTo>
                    <a:pt x="194" y="1113"/>
                  </a:lnTo>
                  <a:lnTo>
                    <a:pt x="185" y="1135"/>
                  </a:lnTo>
                  <a:lnTo>
                    <a:pt x="185" y="1159"/>
                  </a:lnTo>
                  <a:lnTo>
                    <a:pt x="192" y="1182"/>
                  </a:lnTo>
                  <a:lnTo>
                    <a:pt x="214" y="1209"/>
                  </a:lnTo>
                  <a:lnTo>
                    <a:pt x="251" y="1241"/>
                  </a:lnTo>
                  <a:lnTo>
                    <a:pt x="278" y="1258"/>
                  </a:lnTo>
                  <a:lnTo>
                    <a:pt x="304" y="1272"/>
                  </a:lnTo>
                  <a:lnTo>
                    <a:pt x="329" y="1282"/>
                  </a:lnTo>
                  <a:lnTo>
                    <a:pt x="353" y="1287"/>
                  </a:lnTo>
                  <a:lnTo>
                    <a:pt x="376" y="1290"/>
                  </a:lnTo>
                  <a:lnTo>
                    <a:pt x="398" y="1290"/>
                  </a:lnTo>
                  <a:lnTo>
                    <a:pt x="420" y="1287"/>
                  </a:lnTo>
                  <a:lnTo>
                    <a:pt x="441" y="1282"/>
                  </a:lnTo>
                  <a:lnTo>
                    <a:pt x="461" y="1275"/>
                  </a:lnTo>
                  <a:lnTo>
                    <a:pt x="481" y="1267"/>
                  </a:lnTo>
                  <a:lnTo>
                    <a:pt x="500" y="1258"/>
                  </a:lnTo>
                  <a:lnTo>
                    <a:pt x="520" y="1246"/>
                  </a:lnTo>
                  <a:lnTo>
                    <a:pt x="539" y="1235"/>
                  </a:lnTo>
                  <a:lnTo>
                    <a:pt x="557" y="1223"/>
                  </a:lnTo>
                  <a:lnTo>
                    <a:pt x="574" y="1209"/>
                  </a:lnTo>
                  <a:lnTo>
                    <a:pt x="593" y="1197"/>
                  </a:lnTo>
                  <a:lnTo>
                    <a:pt x="625" y="1172"/>
                  </a:lnTo>
                  <a:lnTo>
                    <a:pt x="650" y="1145"/>
                  </a:lnTo>
                  <a:lnTo>
                    <a:pt x="667" y="1118"/>
                  </a:lnTo>
                  <a:lnTo>
                    <a:pt x="675" y="1088"/>
                  </a:lnTo>
                  <a:lnTo>
                    <a:pt x="677" y="1056"/>
                  </a:lnTo>
                  <a:lnTo>
                    <a:pt x="672" y="1020"/>
                  </a:lnTo>
                  <a:lnTo>
                    <a:pt x="658" y="981"/>
                  </a:lnTo>
                  <a:lnTo>
                    <a:pt x="640" y="939"/>
                  </a:lnTo>
                  <a:lnTo>
                    <a:pt x="618" y="895"/>
                  </a:lnTo>
                  <a:lnTo>
                    <a:pt x="599" y="853"/>
                  </a:lnTo>
                  <a:lnTo>
                    <a:pt x="584" y="812"/>
                  </a:lnTo>
                  <a:lnTo>
                    <a:pt x="572" y="772"/>
                  </a:lnTo>
                  <a:lnTo>
                    <a:pt x="566" y="733"/>
                  </a:lnTo>
                  <a:lnTo>
                    <a:pt x="564" y="698"/>
                  </a:lnTo>
                  <a:lnTo>
                    <a:pt x="567" y="662"/>
                  </a:lnTo>
                  <a:lnTo>
                    <a:pt x="579" y="630"/>
                  </a:lnTo>
                  <a:lnTo>
                    <a:pt x="596" y="598"/>
                  </a:lnTo>
                  <a:lnTo>
                    <a:pt x="611" y="564"/>
                  </a:lnTo>
                  <a:lnTo>
                    <a:pt x="625" y="529"/>
                  </a:lnTo>
                  <a:lnTo>
                    <a:pt x="635" y="495"/>
                  </a:lnTo>
                  <a:lnTo>
                    <a:pt x="640" y="464"/>
                  </a:lnTo>
                  <a:lnTo>
                    <a:pt x="638" y="436"/>
                  </a:lnTo>
                  <a:lnTo>
                    <a:pt x="628" y="410"/>
                  </a:lnTo>
                  <a:lnTo>
                    <a:pt x="609" y="392"/>
                  </a:lnTo>
                  <a:lnTo>
                    <a:pt x="586" y="377"/>
                  </a:lnTo>
                  <a:lnTo>
                    <a:pt x="564" y="358"/>
                  </a:lnTo>
                  <a:lnTo>
                    <a:pt x="544" y="339"/>
                  </a:lnTo>
                  <a:lnTo>
                    <a:pt x="528" y="319"/>
                  </a:lnTo>
                  <a:lnTo>
                    <a:pt x="517" y="297"/>
                  </a:lnTo>
                  <a:lnTo>
                    <a:pt x="510" y="274"/>
                  </a:lnTo>
                  <a:lnTo>
                    <a:pt x="508" y="248"/>
                  </a:lnTo>
                  <a:lnTo>
                    <a:pt x="515" y="221"/>
                  </a:lnTo>
                  <a:lnTo>
                    <a:pt x="517" y="216"/>
                  </a:lnTo>
                  <a:lnTo>
                    <a:pt x="518" y="211"/>
                  </a:lnTo>
                  <a:lnTo>
                    <a:pt x="520" y="206"/>
                  </a:lnTo>
                  <a:lnTo>
                    <a:pt x="522" y="201"/>
                  </a:lnTo>
                  <a:lnTo>
                    <a:pt x="533" y="176"/>
                  </a:lnTo>
                  <a:lnTo>
                    <a:pt x="544" y="154"/>
                  </a:lnTo>
                  <a:lnTo>
                    <a:pt x="550" y="132"/>
                  </a:lnTo>
                  <a:lnTo>
                    <a:pt x="554" y="111"/>
                  </a:lnTo>
                  <a:lnTo>
                    <a:pt x="552" y="93"/>
                  </a:lnTo>
                  <a:lnTo>
                    <a:pt x="542" y="73"/>
                  </a:lnTo>
                  <a:lnTo>
                    <a:pt x="523" y="51"/>
                  </a:lnTo>
                  <a:lnTo>
                    <a:pt x="495" y="29"/>
                  </a:lnTo>
                  <a:lnTo>
                    <a:pt x="476" y="19"/>
                  </a:lnTo>
                  <a:lnTo>
                    <a:pt x="457" y="10"/>
                  </a:lnTo>
                  <a:lnTo>
                    <a:pt x="439" y="5"/>
                  </a:lnTo>
                  <a:lnTo>
                    <a:pt x="420" y="2"/>
                  </a:lnTo>
                  <a:lnTo>
                    <a:pt x="400" y="0"/>
                  </a:lnTo>
                  <a:lnTo>
                    <a:pt x="380" y="0"/>
                  </a:lnTo>
                  <a:lnTo>
                    <a:pt x="359" y="2"/>
                  </a:lnTo>
                  <a:lnTo>
                    <a:pt x="341" y="3"/>
                  </a:lnTo>
                  <a:lnTo>
                    <a:pt x="322" y="7"/>
                  </a:lnTo>
                  <a:lnTo>
                    <a:pt x="302" y="10"/>
                  </a:lnTo>
                  <a:lnTo>
                    <a:pt x="285" y="13"/>
                  </a:lnTo>
                  <a:lnTo>
                    <a:pt x="268" y="15"/>
                  </a:lnTo>
                  <a:lnTo>
                    <a:pt x="251" y="19"/>
                  </a:lnTo>
                  <a:lnTo>
                    <a:pt x="236" y="20"/>
                  </a:lnTo>
                  <a:lnTo>
                    <a:pt x="223" y="20"/>
                  </a:lnTo>
                  <a:lnTo>
                    <a:pt x="211" y="19"/>
                  </a:lnTo>
                  <a:lnTo>
                    <a:pt x="207" y="17"/>
                  </a:lnTo>
                  <a:lnTo>
                    <a:pt x="204" y="17"/>
                  </a:lnTo>
                  <a:lnTo>
                    <a:pt x="199" y="17"/>
                  </a:lnTo>
                  <a:lnTo>
                    <a:pt x="196" y="15"/>
                  </a:lnTo>
                  <a:lnTo>
                    <a:pt x="172" y="12"/>
                  </a:lnTo>
                  <a:lnTo>
                    <a:pt x="147" y="10"/>
                  </a:lnTo>
                  <a:lnTo>
                    <a:pt x="121" y="8"/>
                  </a:lnTo>
                  <a:lnTo>
                    <a:pt x="99" y="10"/>
                  </a:lnTo>
                  <a:lnTo>
                    <a:pt x="77" y="13"/>
                  </a:lnTo>
                  <a:lnTo>
                    <a:pt x="60" y="19"/>
                  </a:lnTo>
                  <a:lnTo>
                    <a:pt x="47" y="27"/>
                  </a:lnTo>
                  <a:lnTo>
                    <a:pt x="38" y="37"/>
                  </a:lnTo>
                  <a:close/>
                </a:path>
              </a:pathLst>
            </a:custGeom>
            <a:solidFill>
              <a:srgbClr val="DD9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7" name="Freeform 124"/>
            <p:cNvSpPr>
              <a:spLocks/>
            </p:cNvSpPr>
            <p:nvPr/>
          </p:nvSpPr>
          <p:spPr bwMode="auto">
            <a:xfrm>
              <a:off x="4727" y="1746"/>
              <a:ext cx="323" cy="635"/>
            </a:xfrm>
            <a:custGeom>
              <a:avLst/>
              <a:gdLst>
                <a:gd name="T0" fmla="*/ 1 w 645"/>
                <a:gd name="T1" fmla="*/ 0 h 1271"/>
                <a:gd name="T2" fmla="*/ 1 w 645"/>
                <a:gd name="T3" fmla="*/ 1 h 1271"/>
                <a:gd name="T4" fmla="*/ 1 w 645"/>
                <a:gd name="T5" fmla="*/ 2 h 1271"/>
                <a:gd name="T6" fmla="*/ 1 w 645"/>
                <a:gd name="T7" fmla="*/ 2 h 1271"/>
                <a:gd name="T8" fmla="*/ 1 w 645"/>
                <a:gd name="T9" fmla="*/ 2 h 1271"/>
                <a:gd name="T10" fmla="*/ 1 w 645"/>
                <a:gd name="T11" fmla="*/ 3 h 1271"/>
                <a:gd name="T12" fmla="*/ 1 w 645"/>
                <a:gd name="T13" fmla="*/ 3 h 1271"/>
                <a:gd name="T14" fmla="*/ 1 w 645"/>
                <a:gd name="T15" fmla="*/ 3 h 1271"/>
                <a:gd name="T16" fmla="*/ 1 w 645"/>
                <a:gd name="T17" fmla="*/ 3 h 1271"/>
                <a:gd name="T18" fmla="*/ 1 w 645"/>
                <a:gd name="T19" fmla="*/ 3 h 1271"/>
                <a:gd name="T20" fmla="*/ 1 w 645"/>
                <a:gd name="T21" fmla="*/ 3 h 1271"/>
                <a:gd name="T22" fmla="*/ 1 w 645"/>
                <a:gd name="T23" fmla="*/ 4 h 1271"/>
                <a:gd name="T24" fmla="*/ 1 w 645"/>
                <a:gd name="T25" fmla="*/ 4 h 1271"/>
                <a:gd name="T26" fmla="*/ 2 w 645"/>
                <a:gd name="T27" fmla="*/ 4 h 1271"/>
                <a:gd name="T28" fmla="*/ 2 w 645"/>
                <a:gd name="T29" fmla="*/ 4 h 1271"/>
                <a:gd name="T30" fmla="*/ 2 w 645"/>
                <a:gd name="T31" fmla="*/ 4 h 1271"/>
                <a:gd name="T32" fmla="*/ 2 w 645"/>
                <a:gd name="T33" fmla="*/ 4 h 1271"/>
                <a:gd name="T34" fmla="*/ 3 w 645"/>
                <a:gd name="T35" fmla="*/ 4 h 1271"/>
                <a:gd name="T36" fmla="*/ 3 w 645"/>
                <a:gd name="T37" fmla="*/ 4 h 1271"/>
                <a:gd name="T38" fmla="*/ 3 w 645"/>
                <a:gd name="T39" fmla="*/ 4 h 1271"/>
                <a:gd name="T40" fmla="*/ 3 w 645"/>
                <a:gd name="T41" fmla="*/ 3 h 1271"/>
                <a:gd name="T42" fmla="*/ 3 w 645"/>
                <a:gd name="T43" fmla="*/ 3 h 1271"/>
                <a:gd name="T44" fmla="*/ 3 w 645"/>
                <a:gd name="T45" fmla="*/ 2 h 1271"/>
                <a:gd name="T46" fmla="*/ 3 w 645"/>
                <a:gd name="T47" fmla="*/ 2 h 1271"/>
                <a:gd name="T48" fmla="*/ 3 w 645"/>
                <a:gd name="T49" fmla="*/ 2 h 1271"/>
                <a:gd name="T50" fmla="*/ 3 w 645"/>
                <a:gd name="T51" fmla="*/ 1 h 1271"/>
                <a:gd name="T52" fmla="*/ 3 w 645"/>
                <a:gd name="T53" fmla="*/ 1 h 1271"/>
                <a:gd name="T54" fmla="*/ 3 w 645"/>
                <a:gd name="T55" fmla="*/ 1 h 1271"/>
                <a:gd name="T56" fmla="*/ 2 w 645"/>
                <a:gd name="T57" fmla="*/ 1 h 1271"/>
                <a:gd name="T58" fmla="*/ 2 w 645"/>
                <a:gd name="T59" fmla="*/ 0 h 1271"/>
                <a:gd name="T60" fmla="*/ 2 w 645"/>
                <a:gd name="T61" fmla="*/ 0 h 1271"/>
                <a:gd name="T62" fmla="*/ 3 w 645"/>
                <a:gd name="T63" fmla="*/ 0 h 1271"/>
                <a:gd name="T64" fmla="*/ 2 w 645"/>
                <a:gd name="T65" fmla="*/ 0 h 1271"/>
                <a:gd name="T66" fmla="*/ 2 w 645"/>
                <a:gd name="T67" fmla="*/ 0 h 1271"/>
                <a:gd name="T68" fmla="*/ 2 w 645"/>
                <a:gd name="T69" fmla="*/ 0 h 1271"/>
                <a:gd name="T70" fmla="*/ 2 w 645"/>
                <a:gd name="T71" fmla="*/ 0 h 1271"/>
                <a:gd name="T72" fmla="*/ 2 w 645"/>
                <a:gd name="T73" fmla="*/ 0 h 1271"/>
                <a:gd name="T74" fmla="*/ 1 w 645"/>
                <a:gd name="T75" fmla="*/ 0 h 1271"/>
                <a:gd name="T76" fmla="*/ 1 w 645"/>
                <a:gd name="T77" fmla="*/ 0 h 1271"/>
                <a:gd name="T78" fmla="*/ 1 w 645"/>
                <a:gd name="T79" fmla="*/ 0 h 1271"/>
                <a:gd name="T80" fmla="*/ 1 w 645"/>
                <a:gd name="T81" fmla="*/ 0 h 1271"/>
                <a:gd name="T82" fmla="*/ 1 w 645"/>
                <a:gd name="T83" fmla="*/ 0 h 1271"/>
                <a:gd name="T84" fmla="*/ 1 w 645"/>
                <a:gd name="T85" fmla="*/ 0 h 12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45" h="1271">
                  <a:moveTo>
                    <a:pt x="27" y="43"/>
                  </a:moveTo>
                  <a:lnTo>
                    <a:pt x="21" y="60"/>
                  </a:lnTo>
                  <a:lnTo>
                    <a:pt x="13" y="107"/>
                  </a:lnTo>
                  <a:lnTo>
                    <a:pt x="6" y="181"/>
                  </a:lnTo>
                  <a:lnTo>
                    <a:pt x="8" y="282"/>
                  </a:lnTo>
                  <a:lnTo>
                    <a:pt x="10" y="370"/>
                  </a:lnTo>
                  <a:lnTo>
                    <a:pt x="3" y="429"/>
                  </a:lnTo>
                  <a:lnTo>
                    <a:pt x="0" y="490"/>
                  </a:lnTo>
                  <a:lnTo>
                    <a:pt x="10" y="583"/>
                  </a:lnTo>
                  <a:lnTo>
                    <a:pt x="15" y="615"/>
                  </a:lnTo>
                  <a:lnTo>
                    <a:pt x="21" y="646"/>
                  </a:lnTo>
                  <a:lnTo>
                    <a:pt x="27" y="673"/>
                  </a:lnTo>
                  <a:lnTo>
                    <a:pt x="33" y="698"/>
                  </a:lnTo>
                  <a:lnTo>
                    <a:pt x="40" y="720"/>
                  </a:lnTo>
                  <a:lnTo>
                    <a:pt x="47" y="742"/>
                  </a:lnTo>
                  <a:lnTo>
                    <a:pt x="54" y="760"/>
                  </a:lnTo>
                  <a:lnTo>
                    <a:pt x="62" y="779"/>
                  </a:lnTo>
                  <a:lnTo>
                    <a:pt x="69" y="794"/>
                  </a:lnTo>
                  <a:lnTo>
                    <a:pt x="77" y="809"/>
                  </a:lnTo>
                  <a:lnTo>
                    <a:pt x="84" y="823"/>
                  </a:lnTo>
                  <a:lnTo>
                    <a:pt x="92" y="835"/>
                  </a:lnTo>
                  <a:lnTo>
                    <a:pt x="101" y="847"/>
                  </a:lnTo>
                  <a:lnTo>
                    <a:pt x="108" y="858"/>
                  </a:lnTo>
                  <a:lnTo>
                    <a:pt x="118" y="870"/>
                  </a:lnTo>
                  <a:lnTo>
                    <a:pt x="126" y="882"/>
                  </a:lnTo>
                  <a:lnTo>
                    <a:pt x="140" y="899"/>
                  </a:lnTo>
                  <a:lnTo>
                    <a:pt x="153" y="911"/>
                  </a:lnTo>
                  <a:lnTo>
                    <a:pt x="165" y="923"/>
                  </a:lnTo>
                  <a:lnTo>
                    <a:pt x="175" y="933"/>
                  </a:lnTo>
                  <a:lnTo>
                    <a:pt x="185" y="945"/>
                  </a:lnTo>
                  <a:lnTo>
                    <a:pt x="194" y="960"/>
                  </a:lnTo>
                  <a:lnTo>
                    <a:pt x="199" y="982"/>
                  </a:lnTo>
                  <a:lnTo>
                    <a:pt x="204" y="1010"/>
                  </a:lnTo>
                  <a:lnTo>
                    <a:pt x="204" y="1041"/>
                  </a:lnTo>
                  <a:lnTo>
                    <a:pt x="197" y="1066"/>
                  </a:lnTo>
                  <a:lnTo>
                    <a:pt x="187" y="1092"/>
                  </a:lnTo>
                  <a:lnTo>
                    <a:pt x="180" y="1113"/>
                  </a:lnTo>
                  <a:lnTo>
                    <a:pt x="177" y="1137"/>
                  </a:lnTo>
                  <a:lnTo>
                    <a:pt x="184" y="1162"/>
                  </a:lnTo>
                  <a:lnTo>
                    <a:pt x="204" y="1191"/>
                  </a:lnTo>
                  <a:lnTo>
                    <a:pt x="243" y="1223"/>
                  </a:lnTo>
                  <a:lnTo>
                    <a:pt x="268" y="1240"/>
                  </a:lnTo>
                  <a:lnTo>
                    <a:pt x="293" y="1252"/>
                  </a:lnTo>
                  <a:lnTo>
                    <a:pt x="317" y="1262"/>
                  </a:lnTo>
                  <a:lnTo>
                    <a:pt x="339" y="1267"/>
                  </a:lnTo>
                  <a:lnTo>
                    <a:pt x="361" y="1271"/>
                  </a:lnTo>
                  <a:lnTo>
                    <a:pt x="383" y="1271"/>
                  </a:lnTo>
                  <a:lnTo>
                    <a:pt x="403" y="1267"/>
                  </a:lnTo>
                  <a:lnTo>
                    <a:pt x="424" y="1262"/>
                  </a:lnTo>
                  <a:lnTo>
                    <a:pt x="442" y="1255"/>
                  </a:lnTo>
                  <a:lnTo>
                    <a:pt x="461" y="1247"/>
                  </a:lnTo>
                  <a:lnTo>
                    <a:pt x="479" y="1237"/>
                  </a:lnTo>
                  <a:lnTo>
                    <a:pt x="496" y="1227"/>
                  </a:lnTo>
                  <a:lnTo>
                    <a:pt x="515" y="1215"/>
                  </a:lnTo>
                  <a:lnTo>
                    <a:pt x="532" y="1203"/>
                  </a:lnTo>
                  <a:lnTo>
                    <a:pt x="550" y="1189"/>
                  </a:lnTo>
                  <a:lnTo>
                    <a:pt x="567" y="1178"/>
                  </a:lnTo>
                  <a:lnTo>
                    <a:pt x="598" y="1152"/>
                  </a:lnTo>
                  <a:lnTo>
                    <a:pt x="620" y="1125"/>
                  </a:lnTo>
                  <a:lnTo>
                    <a:pt x="636" y="1098"/>
                  </a:lnTo>
                  <a:lnTo>
                    <a:pt x="645" y="1070"/>
                  </a:lnTo>
                  <a:lnTo>
                    <a:pt x="645" y="1037"/>
                  </a:lnTo>
                  <a:lnTo>
                    <a:pt x="640" y="1004"/>
                  </a:lnTo>
                  <a:lnTo>
                    <a:pt x="628" y="967"/>
                  </a:lnTo>
                  <a:lnTo>
                    <a:pt x="609" y="924"/>
                  </a:lnTo>
                  <a:lnTo>
                    <a:pt x="589" y="882"/>
                  </a:lnTo>
                  <a:lnTo>
                    <a:pt x="571" y="840"/>
                  </a:lnTo>
                  <a:lnTo>
                    <a:pt x="555" y="799"/>
                  </a:lnTo>
                  <a:lnTo>
                    <a:pt x="544" y="760"/>
                  </a:lnTo>
                  <a:lnTo>
                    <a:pt x="537" y="723"/>
                  </a:lnTo>
                  <a:lnTo>
                    <a:pt x="535" y="688"/>
                  </a:lnTo>
                  <a:lnTo>
                    <a:pt x="540" y="652"/>
                  </a:lnTo>
                  <a:lnTo>
                    <a:pt x="550" y="620"/>
                  </a:lnTo>
                  <a:lnTo>
                    <a:pt x="565" y="588"/>
                  </a:lnTo>
                  <a:lnTo>
                    <a:pt x="579" y="554"/>
                  </a:lnTo>
                  <a:lnTo>
                    <a:pt x="592" y="522"/>
                  </a:lnTo>
                  <a:lnTo>
                    <a:pt x="603" y="489"/>
                  </a:lnTo>
                  <a:lnTo>
                    <a:pt x="606" y="458"/>
                  </a:lnTo>
                  <a:lnTo>
                    <a:pt x="604" y="431"/>
                  </a:lnTo>
                  <a:lnTo>
                    <a:pt x="596" y="407"/>
                  </a:lnTo>
                  <a:lnTo>
                    <a:pt x="577" y="389"/>
                  </a:lnTo>
                  <a:lnTo>
                    <a:pt x="554" y="374"/>
                  </a:lnTo>
                  <a:lnTo>
                    <a:pt x="533" y="355"/>
                  </a:lnTo>
                  <a:lnTo>
                    <a:pt x="515" y="337"/>
                  </a:lnTo>
                  <a:lnTo>
                    <a:pt x="500" y="316"/>
                  </a:lnTo>
                  <a:lnTo>
                    <a:pt x="488" y="296"/>
                  </a:lnTo>
                  <a:lnTo>
                    <a:pt x="481" y="272"/>
                  </a:lnTo>
                  <a:lnTo>
                    <a:pt x="479" y="247"/>
                  </a:lnTo>
                  <a:lnTo>
                    <a:pt x="486" y="220"/>
                  </a:lnTo>
                  <a:lnTo>
                    <a:pt x="488" y="215"/>
                  </a:lnTo>
                  <a:lnTo>
                    <a:pt x="491" y="210"/>
                  </a:lnTo>
                  <a:lnTo>
                    <a:pt x="493" y="205"/>
                  </a:lnTo>
                  <a:lnTo>
                    <a:pt x="495" y="200"/>
                  </a:lnTo>
                  <a:lnTo>
                    <a:pt x="505" y="176"/>
                  </a:lnTo>
                  <a:lnTo>
                    <a:pt x="513" y="152"/>
                  </a:lnTo>
                  <a:lnTo>
                    <a:pt x="520" y="132"/>
                  </a:lnTo>
                  <a:lnTo>
                    <a:pt x="523" y="112"/>
                  </a:lnTo>
                  <a:lnTo>
                    <a:pt x="520" y="92"/>
                  </a:lnTo>
                  <a:lnTo>
                    <a:pt x="511" y="71"/>
                  </a:lnTo>
                  <a:lnTo>
                    <a:pt x="495" y="51"/>
                  </a:lnTo>
                  <a:lnTo>
                    <a:pt x="467" y="29"/>
                  </a:lnTo>
                  <a:lnTo>
                    <a:pt x="451" y="19"/>
                  </a:lnTo>
                  <a:lnTo>
                    <a:pt x="432" y="11"/>
                  </a:lnTo>
                  <a:lnTo>
                    <a:pt x="413" y="5"/>
                  </a:lnTo>
                  <a:lnTo>
                    <a:pt x="395" y="2"/>
                  </a:lnTo>
                  <a:lnTo>
                    <a:pt x="376" y="0"/>
                  </a:lnTo>
                  <a:lnTo>
                    <a:pt x="356" y="0"/>
                  </a:lnTo>
                  <a:lnTo>
                    <a:pt x="337" y="2"/>
                  </a:lnTo>
                  <a:lnTo>
                    <a:pt x="319" y="4"/>
                  </a:lnTo>
                  <a:lnTo>
                    <a:pt x="300" y="7"/>
                  </a:lnTo>
                  <a:lnTo>
                    <a:pt x="282" y="9"/>
                  </a:lnTo>
                  <a:lnTo>
                    <a:pt x="265" y="12"/>
                  </a:lnTo>
                  <a:lnTo>
                    <a:pt x="248" y="16"/>
                  </a:lnTo>
                  <a:lnTo>
                    <a:pt x="233" y="17"/>
                  </a:lnTo>
                  <a:lnTo>
                    <a:pt x="219" y="17"/>
                  </a:lnTo>
                  <a:lnTo>
                    <a:pt x="206" y="17"/>
                  </a:lnTo>
                  <a:lnTo>
                    <a:pt x="194" y="16"/>
                  </a:lnTo>
                  <a:lnTo>
                    <a:pt x="190" y="16"/>
                  </a:lnTo>
                  <a:lnTo>
                    <a:pt x="187" y="14"/>
                  </a:lnTo>
                  <a:lnTo>
                    <a:pt x="182" y="14"/>
                  </a:lnTo>
                  <a:lnTo>
                    <a:pt x="179" y="12"/>
                  </a:lnTo>
                  <a:lnTo>
                    <a:pt x="155" y="9"/>
                  </a:lnTo>
                  <a:lnTo>
                    <a:pt x="131" y="9"/>
                  </a:lnTo>
                  <a:lnTo>
                    <a:pt x="108" y="11"/>
                  </a:lnTo>
                  <a:lnTo>
                    <a:pt x="86" y="12"/>
                  </a:lnTo>
                  <a:lnTo>
                    <a:pt x="65" y="17"/>
                  </a:lnTo>
                  <a:lnTo>
                    <a:pt x="49" y="24"/>
                  </a:lnTo>
                  <a:lnTo>
                    <a:pt x="35" y="33"/>
                  </a:lnTo>
                  <a:lnTo>
                    <a:pt x="27" y="43"/>
                  </a:lnTo>
                  <a:close/>
                </a:path>
              </a:pathLst>
            </a:custGeom>
            <a:solidFill>
              <a:srgbClr val="DB8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8" name="Freeform 125"/>
            <p:cNvSpPr>
              <a:spLocks/>
            </p:cNvSpPr>
            <p:nvPr/>
          </p:nvSpPr>
          <p:spPr bwMode="auto">
            <a:xfrm>
              <a:off x="4735" y="1750"/>
              <a:ext cx="308" cy="625"/>
            </a:xfrm>
            <a:custGeom>
              <a:avLst/>
              <a:gdLst>
                <a:gd name="T0" fmla="*/ 1 w 616"/>
                <a:gd name="T1" fmla="*/ 1 h 1250"/>
                <a:gd name="T2" fmla="*/ 1 w 616"/>
                <a:gd name="T3" fmla="*/ 1 h 1250"/>
                <a:gd name="T4" fmla="*/ 1 w 616"/>
                <a:gd name="T5" fmla="*/ 2 h 1250"/>
                <a:gd name="T6" fmla="*/ 0 w 616"/>
                <a:gd name="T7" fmla="*/ 2 h 1250"/>
                <a:gd name="T8" fmla="*/ 1 w 616"/>
                <a:gd name="T9" fmla="*/ 3 h 1250"/>
                <a:gd name="T10" fmla="*/ 1 w 616"/>
                <a:gd name="T11" fmla="*/ 3 h 1250"/>
                <a:gd name="T12" fmla="*/ 1 w 616"/>
                <a:gd name="T13" fmla="*/ 4 h 1250"/>
                <a:gd name="T14" fmla="*/ 1 w 616"/>
                <a:gd name="T15" fmla="*/ 4 h 1250"/>
                <a:gd name="T16" fmla="*/ 1 w 616"/>
                <a:gd name="T17" fmla="*/ 4 h 1250"/>
                <a:gd name="T18" fmla="*/ 1 w 616"/>
                <a:gd name="T19" fmla="*/ 4 h 1250"/>
                <a:gd name="T20" fmla="*/ 1 w 616"/>
                <a:gd name="T21" fmla="*/ 4 h 1250"/>
                <a:gd name="T22" fmla="*/ 1 w 616"/>
                <a:gd name="T23" fmla="*/ 4 h 1250"/>
                <a:gd name="T24" fmla="*/ 1 w 616"/>
                <a:gd name="T25" fmla="*/ 4 h 1250"/>
                <a:gd name="T26" fmla="*/ 1 w 616"/>
                <a:gd name="T27" fmla="*/ 5 h 1250"/>
                <a:gd name="T28" fmla="*/ 1 w 616"/>
                <a:gd name="T29" fmla="*/ 5 h 1250"/>
                <a:gd name="T30" fmla="*/ 1 w 616"/>
                <a:gd name="T31" fmla="*/ 5 h 1250"/>
                <a:gd name="T32" fmla="*/ 2 w 616"/>
                <a:gd name="T33" fmla="*/ 5 h 1250"/>
                <a:gd name="T34" fmla="*/ 2 w 616"/>
                <a:gd name="T35" fmla="*/ 5 h 1250"/>
                <a:gd name="T36" fmla="*/ 2 w 616"/>
                <a:gd name="T37" fmla="*/ 5 h 1250"/>
                <a:gd name="T38" fmla="*/ 2 w 616"/>
                <a:gd name="T39" fmla="*/ 5 h 1250"/>
                <a:gd name="T40" fmla="*/ 2 w 616"/>
                <a:gd name="T41" fmla="*/ 5 h 1250"/>
                <a:gd name="T42" fmla="*/ 2 w 616"/>
                <a:gd name="T43" fmla="*/ 5 h 1250"/>
                <a:gd name="T44" fmla="*/ 2 w 616"/>
                <a:gd name="T45" fmla="*/ 5 h 1250"/>
                <a:gd name="T46" fmla="*/ 3 w 616"/>
                <a:gd name="T47" fmla="*/ 5 h 1250"/>
                <a:gd name="T48" fmla="*/ 3 w 616"/>
                <a:gd name="T49" fmla="*/ 5 h 1250"/>
                <a:gd name="T50" fmla="*/ 3 w 616"/>
                <a:gd name="T51" fmla="*/ 5 h 1250"/>
                <a:gd name="T52" fmla="*/ 3 w 616"/>
                <a:gd name="T53" fmla="*/ 4 h 1250"/>
                <a:gd name="T54" fmla="*/ 3 w 616"/>
                <a:gd name="T55" fmla="*/ 4 h 1250"/>
                <a:gd name="T56" fmla="*/ 3 w 616"/>
                <a:gd name="T57" fmla="*/ 4 h 1250"/>
                <a:gd name="T58" fmla="*/ 3 w 616"/>
                <a:gd name="T59" fmla="*/ 4 h 1250"/>
                <a:gd name="T60" fmla="*/ 2 w 616"/>
                <a:gd name="T61" fmla="*/ 3 h 1250"/>
                <a:gd name="T62" fmla="*/ 3 w 616"/>
                <a:gd name="T63" fmla="*/ 3 h 1250"/>
                <a:gd name="T64" fmla="*/ 3 w 616"/>
                <a:gd name="T65" fmla="*/ 3 h 1250"/>
                <a:gd name="T66" fmla="*/ 3 w 616"/>
                <a:gd name="T67" fmla="*/ 3 h 1250"/>
                <a:gd name="T68" fmla="*/ 3 w 616"/>
                <a:gd name="T69" fmla="*/ 2 h 1250"/>
                <a:gd name="T70" fmla="*/ 3 w 616"/>
                <a:gd name="T71" fmla="*/ 2 h 1250"/>
                <a:gd name="T72" fmla="*/ 3 w 616"/>
                <a:gd name="T73" fmla="*/ 2 h 1250"/>
                <a:gd name="T74" fmla="*/ 2 w 616"/>
                <a:gd name="T75" fmla="*/ 2 h 1250"/>
                <a:gd name="T76" fmla="*/ 2 w 616"/>
                <a:gd name="T77" fmla="*/ 2 h 1250"/>
                <a:gd name="T78" fmla="*/ 2 w 616"/>
                <a:gd name="T79" fmla="*/ 1 h 1250"/>
                <a:gd name="T80" fmla="*/ 2 w 616"/>
                <a:gd name="T81" fmla="*/ 1 h 1250"/>
                <a:gd name="T82" fmla="*/ 2 w 616"/>
                <a:gd name="T83" fmla="*/ 1 h 1250"/>
                <a:gd name="T84" fmla="*/ 2 w 616"/>
                <a:gd name="T85" fmla="*/ 1 h 1250"/>
                <a:gd name="T86" fmla="*/ 2 w 616"/>
                <a:gd name="T87" fmla="*/ 1 h 1250"/>
                <a:gd name="T88" fmla="*/ 2 w 616"/>
                <a:gd name="T89" fmla="*/ 1 h 1250"/>
                <a:gd name="T90" fmla="*/ 2 w 616"/>
                <a:gd name="T91" fmla="*/ 0 h 1250"/>
                <a:gd name="T92" fmla="*/ 2 w 616"/>
                <a:gd name="T93" fmla="*/ 1 h 1250"/>
                <a:gd name="T94" fmla="*/ 1 w 616"/>
                <a:gd name="T95" fmla="*/ 1 h 1250"/>
                <a:gd name="T96" fmla="*/ 1 w 616"/>
                <a:gd name="T97" fmla="*/ 1 h 1250"/>
                <a:gd name="T98" fmla="*/ 1 w 616"/>
                <a:gd name="T99" fmla="*/ 1 h 1250"/>
                <a:gd name="T100" fmla="*/ 1 w 616"/>
                <a:gd name="T101" fmla="*/ 1 h 1250"/>
                <a:gd name="T102" fmla="*/ 1 w 616"/>
                <a:gd name="T103" fmla="*/ 1 h 12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1250">
                  <a:moveTo>
                    <a:pt x="15" y="47"/>
                  </a:moveTo>
                  <a:lnTo>
                    <a:pt x="12" y="64"/>
                  </a:lnTo>
                  <a:lnTo>
                    <a:pt x="6" y="110"/>
                  </a:lnTo>
                  <a:lnTo>
                    <a:pt x="5" y="184"/>
                  </a:lnTo>
                  <a:lnTo>
                    <a:pt x="8" y="284"/>
                  </a:lnTo>
                  <a:lnTo>
                    <a:pt x="8" y="370"/>
                  </a:lnTo>
                  <a:lnTo>
                    <a:pt x="3" y="427"/>
                  </a:lnTo>
                  <a:lnTo>
                    <a:pt x="0" y="488"/>
                  </a:lnTo>
                  <a:lnTo>
                    <a:pt x="10" y="578"/>
                  </a:lnTo>
                  <a:lnTo>
                    <a:pt x="20" y="632"/>
                  </a:lnTo>
                  <a:lnTo>
                    <a:pt x="30" y="679"/>
                  </a:lnTo>
                  <a:lnTo>
                    <a:pt x="40" y="719"/>
                  </a:lnTo>
                  <a:lnTo>
                    <a:pt x="52" y="755"/>
                  </a:lnTo>
                  <a:lnTo>
                    <a:pt x="64" y="785"/>
                  </a:lnTo>
                  <a:lnTo>
                    <a:pt x="77" y="811"/>
                  </a:lnTo>
                  <a:lnTo>
                    <a:pt x="91" y="833"/>
                  </a:lnTo>
                  <a:lnTo>
                    <a:pt x="108" y="853"/>
                  </a:lnTo>
                  <a:lnTo>
                    <a:pt x="125" y="868"/>
                  </a:lnTo>
                  <a:lnTo>
                    <a:pt x="140" y="880"/>
                  </a:lnTo>
                  <a:lnTo>
                    <a:pt x="153" y="890"/>
                  </a:lnTo>
                  <a:lnTo>
                    <a:pt x="165" y="900"/>
                  </a:lnTo>
                  <a:lnTo>
                    <a:pt x="177" y="914"/>
                  </a:lnTo>
                  <a:lnTo>
                    <a:pt x="187" y="929"/>
                  </a:lnTo>
                  <a:lnTo>
                    <a:pt x="196" y="952"/>
                  </a:lnTo>
                  <a:lnTo>
                    <a:pt x="202" y="983"/>
                  </a:lnTo>
                  <a:lnTo>
                    <a:pt x="202" y="1015"/>
                  </a:lnTo>
                  <a:lnTo>
                    <a:pt x="196" y="1044"/>
                  </a:lnTo>
                  <a:lnTo>
                    <a:pt x="186" y="1067"/>
                  </a:lnTo>
                  <a:lnTo>
                    <a:pt x="175" y="1091"/>
                  </a:lnTo>
                  <a:lnTo>
                    <a:pt x="172" y="1116"/>
                  </a:lnTo>
                  <a:lnTo>
                    <a:pt x="177" y="1142"/>
                  </a:lnTo>
                  <a:lnTo>
                    <a:pt x="197" y="1170"/>
                  </a:lnTo>
                  <a:lnTo>
                    <a:pt x="236" y="1204"/>
                  </a:lnTo>
                  <a:lnTo>
                    <a:pt x="260" y="1221"/>
                  </a:lnTo>
                  <a:lnTo>
                    <a:pt x="284" y="1233"/>
                  </a:lnTo>
                  <a:lnTo>
                    <a:pt x="307" y="1241"/>
                  </a:lnTo>
                  <a:lnTo>
                    <a:pt x="327" y="1246"/>
                  </a:lnTo>
                  <a:lnTo>
                    <a:pt x="349" y="1250"/>
                  </a:lnTo>
                  <a:lnTo>
                    <a:pt x="370" y="1248"/>
                  </a:lnTo>
                  <a:lnTo>
                    <a:pt x="388" y="1246"/>
                  </a:lnTo>
                  <a:lnTo>
                    <a:pt x="407" y="1241"/>
                  </a:lnTo>
                  <a:lnTo>
                    <a:pt x="425" y="1235"/>
                  </a:lnTo>
                  <a:lnTo>
                    <a:pt x="442" y="1226"/>
                  </a:lnTo>
                  <a:lnTo>
                    <a:pt x="459" y="1216"/>
                  </a:lnTo>
                  <a:lnTo>
                    <a:pt x="476" y="1206"/>
                  </a:lnTo>
                  <a:lnTo>
                    <a:pt x="493" y="1194"/>
                  </a:lnTo>
                  <a:lnTo>
                    <a:pt x="510" y="1182"/>
                  </a:lnTo>
                  <a:lnTo>
                    <a:pt x="525" y="1169"/>
                  </a:lnTo>
                  <a:lnTo>
                    <a:pt x="542" y="1157"/>
                  </a:lnTo>
                  <a:lnTo>
                    <a:pt x="571" y="1131"/>
                  </a:lnTo>
                  <a:lnTo>
                    <a:pt x="593" y="1106"/>
                  </a:lnTo>
                  <a:lnTo>
                    <a:pt x="606" y="1079"/>
                  </a:lnTo>
                  <a:lnTo>
                    <a:pt x="615" y="1050"/>
                  </a:lnTo>
                  <a:lnTo>
                    <a:pt x="616" y="1020"/>
                  </a:lnTo>
                  <a:lnTo>
                    <a:pt x="611" y="986"/>
                  </a:lnTo>
                  <a:lnTo>
                    <a:pt x="599" y="949"/>
                  </a:lnTo>
                  <a:lnTo>
                    <a:pt x="581" y="909"/>
                  </a:lnTo>
                  <a:lnTo>
                    <a:pt x="561" y="866"/>
                  </a:lnTo>
                  <a:lnTo>
                    <a:pt x="544" y="826"/>
                  </a:lnTo>
                  <a:lnTo>
                    <a:pt x="529" y="787"/>
                  </a:lnTo>
                  <a:lnTo>
                    <a:pt x="518" y="748"/>
                  </a:lnTo>
                  <a:lnTo>
                    <a:pt x="512" y="713"/>
                  </a:lnTo>
                  <a:lnTo>
                    <a:pt x="510" y="677"/>
                  </a:lnTo>
                  <a:lnTo>
                    <a:pt x="513" y="643"/>
                  </a:lnTo>
                  <a:lnTo>
                    <a:pt x="523" y="611"/>
                  </a:lnTo>
                  <a:lnTo>
                    <a:pt x="537" y="579"/>
                  </a:lnTo>
                  <a:lnTo>
                    <a:pt x="550" y="547"/>
                  </a:lnTo>
                  <a:lnTo>
                    <a:pt x="562" y="515"/>
                  </a:lnTo>
                  <a:lnTo>
                    <a:pt x="571" y="481"/>
                  </a:lnTo>
                  <a:lnTo>
                    <a:pt x="574" y="453"/>
                  </a:lnTo>
                  <a:lnTo>
                    <a:pt x="574" y="424"/>
                  </a:lnTo>
                  <a:lnTo>
                    <a:pt x="564" y="402"/>
                  </a:lnTo>
                  <a:lnTo>
                    <a:pt x="547" y="383"/>
                  </a:lnTo>
                  <a:lnTo>
                    <a:pt x="525" y="368"/>
                  </a:lnTo>
                  <a:lnTo>
                    <a:pt x="505" y="351"/>
                  </a:lnTo>
                  <a:lnTo>
                    <a:pt x="486" y="333"/>
                  </a:lnTo>
                  <a:lnTo>
                    <a:pt x="471" y="314"/>
                  </a:lnTo>
                  <a:lnTo>
                    <a:pt x="461" y="292"/>
                  </a:lnTo>
                  <a:lnTo>
                    <a:pt x="454" y="268"/>
                  </a:lnTo>
                  <a:lnTo>
                    <a:pt x="454" y="243"/>
                  </a:lnTo>
                  <a:lnTo>
                    <a:pt x="461" y="216"/>
                  </a:lnTo>
                  <a:lnTo>
                    <a:pt x="471" y="189"/>
                  </a:lnTo>
                  <a:lnTo>
                    <a:pt x="481" y="164"/>
                  </a:lnTo>
                  <a:lnTo>
                    <a:pt x="490" y="140"/>
                  </a:lnTo>
                  <a:lnTo>
                    <a:pt x="495" y="116"/>
                  </a:lnTo>
                  <a:lnTo>
                    <a:pt x="495" y="94"/>
                  </a:lnTo>
                  <a:lnTo>
                    <a:pt x="486" y="72"/>
                  </a:lnTo>
                  <a:lnTo>
                    <a:pt x="469" y="51"/>
                  </a:lnTo>
                  <a:lnTo>
                    <a:pt x="442" y="27"/>
                  </a:lnTo>
                  <a:lnTo>
                    <a:pt x="409" y="8"/>
                  </a:lnTo>
                  <a:lnTo>
                    <a:pt x="371" y="0"/>
                  </a:lnTo>
                  <a:lnTo>
                    <a:pt x="334" y="0"/>
                  </a:lnTo>
                  <a:lnTo>
                    <a:pt x="299" y="2"/>
                  </a:lnTo>
                  <a:lnTo>
                    <a:pt x="263" y="8"/>
                  </a:lnTo>
                  <a:lnTo>
                    <a:pt x="231" y="13"/>
                  </a:lnTo>
                  <a:lnTo>
                    <a:pt x="202" y="15"/>
                  </a:lnTo>
                  <a:lnTo>
                    <a:pt x="179" y="13"/>
                  </a:lnTo>
                  <a:lnTo>
                    <a:pt x="157" y="8"/>
                  </a:lnTo>
                  <a:lnTo>
                    <a:pt x="132" y="7"/>
                  </a:lnTo>
                  <a:lnTo>
                    <a:pt x="106" y="8"/>
                  </a:lnTo>
                  <a:lnTo>
                    <a:pt x="81" y="12"/>
                  </a:lnTo>
                  <a:lnTo>
                    <a:pt x="59" y="18"/>
                  </a:lnTo>
                  <a:lnTo>
                    <a:pt x="39" y="27"/>
                  </a:lnTo>
                  <a:lnTo>
                    <a:pt x="23" y="37"/>
                  </a:lnTo>
                  <a:lnTo>
                    <a:pt x="15" y="47"/>
                  </a:lnTo>
                  <a:close/>
                </a:path>
              </a:pathLst>
            </a:custGeom>
            <a:solidFill>
              <a:srgbClr val="D67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9" name="Freeform 126"/>
            <p:cNvSpPr>
              <a:spLocks/>
            </p:cNvSpPr>
            <p:nvPr/>
          </p:nvSpPr>
          <p:spPr bwMode="auto">
            <a:xfrm>
              <a:off x="4248" y="2848"/>
              <a:ext cx="190" cy="173"/>
            </a:xfrm>
            <a:custGeom>
              <a:avLst/>
              <a:gdLst>
                <a:gd name="T0" fmla="*/ 2 w 380"/>
                <a:gd name="T1" fmla="*/ 1 h 344"/>
                <a:gd name="T2" fmla="*/ 2 w 380"/>
                <a:gd name="T3" fmla="*/ 1 h 344"/>
                <a:gd name="T4" fmla="*/ 2 w 380"/>
                <a:gd name="T5" fmla="*/ 1 h 344"/>
                <a:gd name="T6" fmla="*/ 2 w 380"/>
                <a:gd name="T7" fmla="*/ 1 h 344"/>
                <a:gd name="T8" fmla="*/ 2 w 380"/>
                <a:gd name="T9" fmla="*/ 1 h 344"/>
                <a:gd name="T10" fmla="*/ 2 w 380"/>
                <a:gd name="T11" fmla="*/ 1 h 344"/>
                <a:gd name="T12" fmla="*/ 1 w 380"/>
                <a:gd name="T13" fmla="*/ 1 h 344"/>
                <a:gd name="T14" fmla="*/ 1 w 380"/>
                <a:gd name="T15" fmla="*/ 1 h 344"/>
                <a:gd name="T16" fmla="*/ 1 w 380"/>
                <a:gd name="T17" fmla="*/ 1 h 344"/>
                <a:gd name="T18" fmla="*/ 1 w 380"/>
                <a:gd name="T19" fmla="*/ 1 h 344"/>
                <a:gd name="T20" fmla="*/ 1 w 380"/>
                <a:gd name="T21" fmla="*/ 1 h 344"/>
                <a:gd name="T22" fmla="*/ 1 w 380"/>
                <a:gd name="T23" fmla="*/ 1 h 344"/>
                <a:gd name="T24" fmla="*/ 1 w 380"/>
                <a:gd name="T25" fmla="*/ 1 h 344"/>
                <a:gd name="T26" fmla="*/ 1 w 380"/>
                <a:gd name="T27" fmla="*/ 1 h 344"/>
                <a:gd name="T28" fmla="*/ 0 w 380"/>
                <a:gd name="T29" fmla="*/ 1 h 344"/>
                <a:gd name="T30" fmla="*/ 1 w 380"/>
                <a:gd name="T31" fmla="*/ 1 h 344"/>
                <a:gd name="T32" fmla="*/ 1 w 380"/>
                <a:gd name="T33" fmla="*/ 1 h 344"/>
                <a:gd name="T34" fmla="*/ 1 w 380"/>
                <a:gd name="T35" fmla="*/ 1 h 344"/>
                <a:gd name="T36" fmla="*/ 1 w 380"/>
                <a:gd name="T37" fmla="*/ 1 h 344"/>
                <a:gd name="T38" fmla="*/ 1 w 380"/>
                <a:gd name="T39" fmla="*/ 1 h 344"/>
                <a:gd name="T40" fmla="*/ 1 w 380"/>
                <a:gd name="T41" fmla="*/ 1 h 344"/>
                <a:gd name="T42" fmla="*/ 1 w 380"/>
                <a:gd name="T43" fmla="*/ 2 h 344"/>
                <a:gd name="T44" fmla="*/ 1 w 380"/>
                <a:gd name="T45" fmla="*/ 2 h 344"/>
                <a:gd name="T46" fmla="*/ 1 w 380"/>
                <a:gd name="T47" fmla="*/ 2 h 344"/>
                <a:gd name="T48" fmla="*/ 1 w 380"/>
                <a:gd name="T49" fmla="*/ 2 h 344"/>
                <a:gd name="T50" fmla="*/ 1 w 380"/>
                <a:gd name="T51" fmla="*/ 2 h 344"/>
                <a:gd name="T52" fmla="*/ 1 w 380"/>
                <a:gd name="T53" fmla="*/ 2 h 344"/>
                <a:gd name="T54" fmla="*/ 2 w 380"/>
                <a:gd name="T55" fmla="*/ 2 h 344"/>
                <a:gd name="T56" fmla="*/ 2 w 380"/>
                <a:gd name="T57" fmla="*/ 2 h 344"/>
                <a:gd name="T58" fmla="*/ 2 w 380"/>
                <a:gd name="T59" fmla="*/ 2 h 344"/>
                <a:gd name="T60" fmla="*/ 2 w 380"/>
                <a:gd name="T61" fmla="*/ 2 h 344"/>
                <a:gd name="T62" fmla="*/ 2 w 380"/>
                <a:gd name="T63" fmla="*/ 2 h 344"/>
                <a:gd name="T64" fmla="*/ 2 w 380"/>
                <a:gd name="T65" fmla="*/ 2 h 344"/>
                <a:gd name="T66" fmla="*/ 2 w 380"/>
                <a:gd name="T67" fmla="*/ 2 h 344"/>
                <a:gd name="T68" fmla="*/ 2 w 380"/>
                <a:gd name="T69" fmla="*/ 1 h 344"/>
                <a:gd name="T70" fmla="*/ 2 w 380"/>
                <a:gd name="T71" fmla="*/ 1 h 344"/>
                <a:gd name="T72" fmla="*/ 2 w 380"/>
                <a:gd name="T73" fmla="*/ 1 h 344"/>
                <a:gd name="T74" fmla="*/ 2 w 380"/>
                <a:gd name="T75" fmla="*/ 1 h 344"/>
                <a:gd name="T76" fmla="*/ 2 w 380"/>
                <a:gd name="T77" fmla="*/ 1 h 344"/>
                <a:gd name="T78" fmla="*/ 2 w 380"/>
                <a:gd name="T79" fmla="*/ 0 h 344"/>
                <a:gd name="T80" fmla="*/ 2 w 380"/>
                <a:gd name="T81" fmla="*/ 1 h 3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80" h="344">
                  <a:moveTo>
                    <a:pt x="348" y="1"/>
                  </a:moveTo>
                  <a:lnTo>
                    <a:pt x="344" y="3"/>
                  </a:lnTo>
                  <a:lnTo>
                    <a:pt x="336" y="5"/>
                  </a:lnTo>
                  <a:lnTo>
                    <a:pt x="319" y="8"/>
                  </a:lnTo>
                  <a:lnTo>
                    <a:pt x="299" y="11"/>
                  </a:lnTo>
                  <a:lnTo>
                    <a:pt x="272" y="15"/>
                  </a:lnTo>
                  <a:lnTo>
                    <a:pt x="240" y="15"/>
                  </a:lnTo>
                  <a:lnTo>
                    <a:pt x="204" y="13"/>
                  </a:lnTo>
                  <a:lnTo>
                    <a:pt x="162" y="8"/>
                  </a:lnTo>
                  <a:lnTo>
                    <a:pt x="120" y="5"/>
                  </a:lnTo>
                  <a:lnTo>
                    <a:pt x="82" y="11"/>
                  </a:lnTo>
                  <a:lnTo>
                    <a:pt x="50" y="25"/>
                  </a:lnTo>
                  <a:lnTo>
                    <a:pt x="25" y="45"/>
                  </a:lnTo>
                  <a:lnTo>
                    <a:pt x="8" y="71"/>
                  </a:lnTo>
                  <a:lnTo>
                    <a:pt x="0" y="99"/>
                  </a:lnTo>
                  <a:lnTo>
                    <a:pt x="3" y="133"/>
                  </a:lnTo>
                  <a:lnTo>
                    <a:pt x="18" y="167"/>
                  </a:lnTo>
                  <a:lnTo>
                    <a:pt x="32" y="185"/>
                  </a:lnTo>
                  <a:lnTo>
                    <a:pt x="47" y="204"/>
                  </a:lnTo>
                  <a:lnTo>
                    <a:pt x="67" y="223"/>
                  </a:lnTo>
                  <a:lnTo>
                    <a:pt x="89" y="241"/>
                  </a:lnTo>
                  <a:lnTo>
                    <a:pt x="113" y="260"/>
                  </a:lnTo>
                  <a:lnTo>
                    <a:pt x="138" y="277"/>
                  </a:lnTo>
                  <a:lnTo>
                    <a:pt x="165" y="293"/>
                  </a:lnTo>
                  <a:lnTo>
                    <a:pt x="191" y="307"/>
                  </a:lnTo>
                  <a:lnTo>
                    <a:pt x="216" y="320"/>
                  </a:lnTo>
                  <a:lnTo>
                    <a:pt x="240" y="331"/>
                  </a:lnTo>
                  <a:lnTo>
                    <a:pt x="261" y="339"/>
                  </a:lnTo>
                  <a:lnTo>
                    <a:pt x="280" y="342"/>
                  </a:lnTo>
                  <a:lnTo>
                    <a:pt x="295" y="344"/>
                  </a:lnTo>
                  <a:lnTo>
                    <a:pt x="309" y="342"/>
                  </a:lnTo>
                  <a:lnTo>
                    <a:pt x="316" y="336"/>
                  </a:lnTo>
                  <a:lnTo>
                    <a:pt x="319" y="324"/>
                  </a:lnTo>
                  <a:lnTo>
                    <a:pt x="324" y="288"/>
                  </a:lnTo>
                  <a:lnTo>
                    <a:pt x="336" y="238"/>
                  </a:lnTo>
                  <a:lnTo>
                    <a:pt x="351" y="180"/>
                  </a:lnTo>
                  <a:lnTo>
                    <a:pt x="366" y="119"/>
                  </a:lnTo>
                  <a:lnTo>
                    <a:pt x="376" y="65"/>
                  </a:lnTo>
                  <a:lnTo>
                    <a:pt x="380" y="23"/>
                  </a:lnTo>
                  <a:lnTo>
                    <a:pt x="371" y="0"/>
                  </a:lnTo>
                  <a:lnTo>
                    <a:pt x="3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0" name="Freeform 127"/>
            <p:cNvSpPr>
              <a:spLocks/>
            </p:cNvSpPr>
            <p:nvPr/>
          </p:nvSpPr>
          <p:spPr bwMode="auto">
            <a:xfrm>
              <a:off x="4253" y="2853"/>
              <a:ext cx="182" cy="163"/>
            </a:xfrm>
            <a:custGeom>
              <a:avLst/>
              <a:gdLst>
                <a:gd name="T0" fmla="*/ 1 w 365"/>
                <a:gd name="T1" fmla="*/ 0 h 328"/>
                <a:gd name="T2" fmla="*/ 1 w 365"/>
                <a:gd name="T3" fmla="*/ 0 h 328"/>
                <a:gd name="T4" fmla="*/ 1 w 365"/>
                <a:gd name="T5" fmla="*/ 0 h 328"/>
                <a:gd name="T6" fmla="*/ 1 w 365"/>
                <a:gd name="T7" fmla="*/ 0 h 328"/>
                <a:gd name="T8" fmla="*/ 1 w 365"/>
                <a:gd name="T9" fmla="*/ 0 h 328"/>
                <a:gd name="T10" fmla="*/ 1 w 365"/>
                <a:gd name="T11" fmla="*/ 0 h 328"/>
                <a:gd name="T12" fmla="*/ 0 w 365"/>
                <a:gd name="T13" fmla="*/ 0 h 328"/>
                <a:gd name="T14" fmla="*/ 0 w 365"/>
                <a:gd name="T15" fmla="*/ 0 h 328"/>
                <a:gd name="T16" fmla="*/ 0 w 365"/>
                <a:gd name="T17" fmla="*/ 0 h 328"/>
                <a:gd name="T18" fmla="*/ 0 w 365"/>
                <a:gd name="T19" fmla="*/ 0 h 328"/>
                <a:gd name="T20" fmla="*/ 0 w 365"/>
                <a:gd name="T21" fmla="*/ 0 h 328"/>
                <a:gd name="T22" fmla="*/ 0 w 365"/>
                <a:gd name="T23" fmla="*/ 0 h 328"/>
                <a:gd name="T24" fmla="*/ 0 w 365"/>
                <a:gd name="T25" fmla="*/ 0 h 328"/>
                <a:gd name="T26" fmla="*/ 0 w 365"/>
                <a:gd name="T27" fmla="*/ 0 h 328"/>
                <a:gd name="T28" fmla="*/ 0 w 365"/>
                <a:gd name="T29" fmla="*/ 0 h 328"/>
                <a:gd name="T30" fmla="*/ 0 w 365"/>
                <a:gd name="T31" fmla="*/ 0 h 328"/>
                <a:gd name="T32" fmla="*/ 0 w 365"/>
                <a:gd name="T33" fmla="*/ 0 h 328"/>
                <a:gd name="T34" fmla="*/ 0 w 365"/>
                <a:gd name="T35" fmla="*/ 0 h 328"/>
                <a:gd name="T36" fmla="*/ 0 w 365"/>
                <a:gd name="T37" fmla="*/ 0 h 328"/>
                <a:gd name="T38" fmla="*/ 0 w 365"/>
                <a:gd name="T39" fmla="*/ 0 h 328"/>
                <a:gd name="T40" fmla="*/ 0 w 365"/>
                <a:gd name="T41" fmla="*/ 0 h 328"/>
                <a:gd name="T42" fmla="*/ 0 w 365"/>
                <a:gd name="T43" fmla="*/ 0 h 328"/>
                <a:gd name="T44" fmla="*/ 0 w 365"/>
                <a:gd name="T45" fmla="*/ 1 h 328"/>
                <a:gd name="T46" fmla="*/ 0 w 365"/>
                <a:gd name="T47" fmla="*/ 1 h 328"/>
                <a:gd name="T48" fmla="*/ 0 w 365"/>
                <a:gd name="T49" fmla="*/ 1 h 328"/>
                <a:gd name="T50" fmla="*/ 0 w 365"/>
                <a:gd name="T51" fmla="*/ 1 h 328"/>
                <a:gd name="T52" fmla="*/ 0 w 365"/>
                <a:gd name="T53" fmla="*/ 1 h 328"/>
                <a:gd name="T54" fmla="*/ 0 w 365"/>
                <a:gd name="T55" fmla="*/ 1 h 328"/>
                <a:gd name="T56" fmla="*/ 1 w 365"/>
                <a:gd name="T57" fmla="*/ 1 h 328"/>
                <a:gd name="T58" fmla="*/ 1 w 365"/>
                <a:gd name="T59" fmla="*/ 1 h 328"/>
                <a:gd name="T60" fmla="*/ 1 w 365"/>
                <a:gd name="T61" fmla="*/ 1 h 328"/>
                <a:gd name="T62" fmla="*/ 1 w 365"/>
                <a:gd name="T63" fmla="*/ 1 h 328"/>
                <a:gd name="T64" fmla="*/ 1 w 365"/>
                <a:gd name="T65" fmla="*/ 1 h 328"/>
                <a:gd name="T66" fmla="*/ 1 w 365"/>
                <a:gd name="T67" fmla="*/ 1 h 328"/>
                <a:gd name="T68" fmla="*/ 1 w 365"/>
                <a:gd name="T69" fmla="*/ 0 h 328"/>
                <a:gd name="T70" fmla="*/ 1 w 365"/>
                <a:gd name="T71" fmla="*/ 0 h 328"/>
                <a:gd name="T72" fmla="*/ 1 w 365"/>
                <a:gd name="T73" fmla="*/ 0 h 328"/>
                <a:gd name="T74" fmla="*/ 1 w 365"/>
                <a:gd name="T75" fmla="*/ 0 h 328"/>
                <a:gd name="T76" fmla="*/ 1 w 365"/>
                <a:gd name="T77" fmla="*/ 0 h 328"/>
                <a:gd name="T78" fmla="*/ 1 w 365"/>
                <a:gd name="T79" fmla="*/ 0 h 328"/>
                <a:gd name="T80" fmla="*/ 1 w 365"/>
                <a:gd name="T81" fmla="*/ 0 h 3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5" h="328">
                  <a:moveTo>
                    <a:pt x="335" y="2"/>
                  </a:moveTo>
                  <a:lnTo>
                    <a:pt x="331" y="3"/>
                  </a:lnTo>
                  <a:lnTo>
                    <a:pt x="323" y="5"/>
                  </a:lnTo>
                  <a:lnTo>
                    <a:pt x="308" y="8"/>
                  </a:lnTo>
                  <a:lnTo>
                    <a:pt x="287" y="12"/>
                  </a:lnTo>
                  <a:lnTo>
                    <a:pt x="262" y="15"/>
                  </a:lnTo>
                  <a:lnTo>
                    <a:pt x="230" y="15"/>
                  </a:lnTo>
                  <a:lnTo>
                    <a:pt x="196" y="14"/>
                  </a:lnTo>
                  <a:lnTo>
                    <a:pt x="156" y="8"/>
                  </a:lnTo>
                  <a:lnTo>
                    <a:pt x="115" y="5"/>
                  </a:lnTo>
                  <a:lnTo>
                    <a:pt x="79" y="12"/>
                  </a:lnTo>
                  <a:lnTo>
                    <a:pt x="47" y="24"/>
                  </a:lnTo>
                  <a:lnTo>
                    <a:pt x="24" y="42"/>
                  </a:lnTo>
                  <a:lnTo>
                    <a:pt x="7" y="68"/>
                  </a:lnTo>
                  <a:lnTo>
                    <a:pt x="0" y="95"/>
                  </a:lnTo>
                  <a:lnTo>
                    <a:pt x="2" y="127"/>
                  </a:lnTo>
                  <a:lnTo>
                    <a:pt x="17" y="159"/>
                  </a:lnTo>
                  <a:lnTo>
                    <a:pt x="29" y="176"/>
                  </a:lnTo>
                  <a:lnTo>
                    <a:pt x="46" y="193"/>
                  </a:lnTo>
                  <a:lnTo>
                    <a:pt x="64" y="211"/>
                  </a:lnTo>
                  <a:lnTo>
                    <a:pt x="85" y="228"/>
                  </a:lnTo>
                  <a:lnTo>
                    <a:pt x="108" y="247"/>
                  </a:lnTo>
                  <a:lnTo>
                    <a:pt x="132" y="263"/>
                  </a:lnTo>
                  <a:lnTo>
                    <a:pt x="157" y="279"/>
                  </a:lnTo>
                  <a:lnTo>
                    <a:pt x="183" y="292"/>
                  </a:lnTo>
                  <a:lnTo>
                    <a:pt x="206" y="304"/>
                  </a:lnTo>
                  <a:lnTo>
                    <a:pt x="230" y="314"/>
                  </a:lnTo>
                  <a:lnTo>
                    <a:pt x="252" y="323"/>
                  </a:lnTo>
                  <a:lnTo>
                    <a:pt x="270" y="326"/>
                  </a:lnTo>
                  <a:lnTo>
                    <a:pt x="286" y="328"/>
                  </a:lnTo>
                  <a:lnTo>
                    <a:pt x="297" y="326"/>
                  </a:lnTo>
                  <a:lnTo>
                    <a:pt x="304" y="319"/>
                  </a:lnTo>
                  <a:lnTo>
                    <a:pt x="308" y="309"/>
                  </a:lnTo>
                  <a:lnTo>
                    <a:pt x="313" y="274"/>
                  </a:lnTo>
                  <a:lnTo>
                    <a:pt x="323" y="226"/>
                  </a:lnTo>
                  <a:lnTo>
                    <a:pt x="338" y="171"/>
                  </a:lnTo>
                  <a:lnTo>
                    <a:pt x="351" y="115"/>
                  </a:lnTo>
                  <a:lnTo>
                    <a:pt x="362" y="63"/>
                  </a:lnTo>
                  <a:lnTo>
                    <a:pt x="365" y="24"/>
                  </a:lnTo>
                  <a:lnTo>
                    <a:pt x="357" y="0"/>
                  </a:lnTo>
                  <a:lnTo>
                    <a:pt x="335" y="2"/>
                  </a:lnTo>
                  <a:close/>
                </a:path>
              </a:pathLst>
            </a:custGeom>
            <a:solidFill>
              <a:srgbClr val="F9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1" name="Freeform 128"/>
            <p:cNvSpPr>
              <a:spLocks/>
            </p:cNvSpPr>
            <p:nvPr/>
          </p:nvSpPr>
          <p:spPr bwMode="auto">
            <a:xfrm>
              <a:off x="4255" y="2857"/>
              <a:ext cx="177" cy="155"/>
            </a:xfrm>
            <a:custGeom>
              <a:avLst/>
              <a:gdLst>
                <a:gd name="T0" fmla="*/ 2 w 353"/>
                <a:gd name="T1" fmla="*/ 0 h 311"/>
                <a:gd name="T2" fmla="*/ 2 w 353"/>
                <a:gd name="T3" fmla="*/ 0 h 311"/>
                <a:gd name="T4" fmla="*/ 2 w 353"/>
                <a:gd name="T5" fmla="*/ 0 h 311"/>
                <a:gd name="T6" fmla="*/ 2 w 353"/>
                <a:gd name="T7" fmla="*/ 0 h 311"/>
                <a:gd name="T8" fmla="*/ 2 w 353"/>
                <a:gd name="T9" fmla="*/ 0 h 311"/>
                <a:gd name="T10" fmla="*/ 1 w 353"/>
                <a:gd name="T11" fmla="*/ 0 h 311"/>
                <a:gd name="T12" fmla="*/ 1 w 353"/>
                <a:gd name="T13" fmla="*/ 0 h 311"/>
                <a:gd name="T14" fmla="*/ 1 w 353"/>
                <a:gd name="T15" fmla="*/ 0 h 311"/>
                <a:gd name="T16" fmla="*/ 1 w 353"/>
                <a:gd name="T17" fmla="*/ 0 h 311"/>
                <a:gd name="T18" fmla="*/ 1 w 353"/>
                <a:gd name="T19" fmla="*/ 0 h 311"/>
                <a:gd name="T20" fmla="*/ 1 w 353"/>
                <a:gd name="T21" fmla="*/ 0 h 311"/>
                <a:gd name="T22" fmla="*/ 1 w 353"/>
                <a:gd name="T23" fmla="*/ 0 h 311"/>
                <a:gd name="T24" fmla="*/ 1 w 353"/>
                <a:gd name="T25" fmla="*/ 0 h 311"/>
                <a:gd name="T26" fmla="*/ 1 w 353"/>
                <a:gd name="T27" fmla="*/ 0 h 311"/>
                <a:gd name="T28" fmla="*/ 0 w 353"/>
                <a:gd name="T29" fmla="*/ 0 h 311"/>
                <a:gd name="T30" fmla="*/ 1 w 353"/>
                <a:gd name="T31" fmla="*/ 0 h 311"/>
                <a:gd name="T32" fmla="*/ 1 w 353"/>
                <a:gd name="T33" fmla="*/ 0 h 311"/>
                <a:gd name="T34" fmla="*/ 1 w 353"/>
                <a:gd name="T35" fmla="*/ 0 h 311"/>
                <a:gd name="T36" fmla="*/ 1 w 353"/>
                <a:gd name="T37" fmla="*/ 0 h 311"/>
                <a:gd name="T38" fmla="*/ 1 w 353"/>
                <a:gd name="T39" fmla="*/ 0 h 311"/>
                <a:gd name="T40" fmla="*/ 1 w 353"/>
                <a:gd name="T41" fmla="*/ 0 h 311"/>
                <a:gd name="T42" fmla="*/ 1 w 353"/>
                <a:gd name="T43" fmla="*/ 0 h 311"/>
                <a:gd name="T44" fmla="*/ 1 w 353"/>
                <a:gd name="T45" fmla="*/ 0 h 311"/>
                <a:gd name="T46" fmla="*/ 1 w 353"/>
                <a:gd name="T47" fmla="*/ 1 h 311"/>
                <a:gd name="T48" fmla="*/ 1 w 353"/>
                <a:gd name="T49" fmla="*/ 1 h 311"/>
                <a:gd name="T50" fmla="*/ 1 w 353"/>
                <a:gd name="T51" fmla="*/ 1 h 311"/>
                <a:gd name="T52" fmla="*/ 1 w 353"/>
                <a:gd name="T53" fmla="*/ 1 h 311"/>
                <a:gd name="T54" fmla="*/ 1 w 353"/>
                <a:gd name="T55" fmla="*/ 1 h 311"/>
                <a:gd name="T56" fmla="*/ 2 w 353"/>
                <a:gd name="T57" fmla="*/ 1 h 311"/>
                <a:gd name="T58" fmla="*/ 2 w 353"/>
                <a:gd name="T59" fmla="*/ 1 h 311"/>
                <a:gd name="T60" fmla="*/ 2 w 353"/>
                <a:gd name="T61" fmla="*/ 1 h 311"/>
                <a:gd name="T62" fmla="*/ 2 w 353"/>
                <a:gd name="T63" fmla="*/ 1 h 311"/>
                <a:gd name="T64" fmla="*/ 2 w 353"/>
                <a:gd name="T65" fmla="*/ 1 h 311"/>
                <a:gd name="T66" fmla="*/ 2 w 353"/>
                <a:gd name="T67" fmla="*/ 1 h 311"/>
                <a:gd name="T68" fmla="*/ 2 w 353"/>
                <a:gd name="T69" fmla="*/ 0 h 311"/>
                <a:gd name="T70" fmla="*/ 2 w 353"/>
                <a:gd name="T71" fmla="*/ 0 h 311"/>
                <a:gd name="T72" fmla="*/ 2 w 353"/>
                <a:gd name="T73" fmla="*/ 0 h 311"/>
                <a:gd name="T74" fmla="*/ 2 w 353"/>
                <a:gd name="T75" fmla="*/ 0 h 311"/>
                <a:gd name="T76" fmla="*/ 2 w 353"/>
                <a:gd name="T77" fmla="*/ 0 h 311"/>
                <a:gd name="T78" fmla="*/ 2 w 353"/>
                <a:gd name="T79" fmla="*/ 0 h 311"/>
                <a:gd name="T80" fmla="*/ 2 w 353"/>
                <a:gd name="T81" fmla="*/ 0 h 3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53" h="311">
                  <a:moveTo>
                    <a:pt x="325" y="2"/>
                  </a:moveTo>
                  <a:lnTo>
                    <a:pt x="321" y="4"/>
                  </a:lnTo>
                  <a:lnTo>
                    <a:pt x="313" y="6"/>
                  </a:lnTo>
                  <a:lnTo>
                    <a:pt x="297" y="9"/>
                  </a:lnTo>
                  <a:lnTo>
                    <a:pt x="279" y="12"/>
                  </a:lnTo>
                  <a:lnTo>
                    <a:pt x="254" y="16"/>
                  </a:lnTo>
                  <a:lnTo>
                    <a:pt x="225" y="16"/>
                  </a:lnTo>
                  <a:lnTo>
                    <a:pt x="189" y="14"/>
                  </a:lnTo>
                  <a:lnTo>
                    <a:pt x="152" y="9"/>
                  </a:lnTo>
                  <a:lnTo>
                    <a:pt x="113" y="6"/>
                  </a:lnTo>
                  <a:lnTo>
                    <a:pt x="78" y="11"/>
                  </a:lnTo>
                  <a:lnTo>
                    <a:pt x="47" y="24"/>
                  </a:lnTo>
                  <a:lnTo>
                    <a:pt x="24" y="41"/>
                  </a:lnTo>
                  <a:lnTo>
                    <a:pt x="9" y="65"/>
                  </a:lnTo>
                  <a:lnTo>
                    <a:pt x="0" y="90"/>
                  </a:lnTo>
                  <a:lnTo>
                    <a:pt x="4" y="120"/>
                  </a:lnTo>
                  <a:lnTo>
                    <a:pt x="17" y="151"/>
                  </a:lnTo>
                  <a:lnTo>
                    <a:pt x="29" y="168"/>
                  </a:lnTo>
                  <a:lnTo>
                    <a:pt x="44" y="185"/>
                  </a:lnTo>
                  <a:lnTo>
                    <a:pt x="63" y="201"/>
                  </a:lnTo>
                  <a:lnTo>
                    <a:pt x="83" y="218"/>
                  </a:lnTo>
                  <a:lnTo>
                    <a:pt x="107" y="234"/>
                  </a:lnTo>
                  <a:lnTo>
                    <a:pt x="130" y="250"/>
                  </a:lnTo>
                  <a:lnTo>
                    <a:pt x="154" y="264"/>
                  </a:lnTo>
                  <a:lnTo>
                    <a:pt x="178" y="277"/>
                  </a:lnTo>
                  <a:lnTo>
                    <a:pt x="201" y="289"/>
                  </a:lnTo>
                  <a:lnTo>
                    <a:pt x="223" y="298"/>
                  </a:lnTo>
                  <a:lnTo>
                    <a:pt x="243" y="304"/>
                  </a:lnTo>
                  <a:lnTo>
                    <a:pt x="262" y="310"/>
                  </a:lnTo>
                  <a:lnTo>
                    <a:pt x="276" y="311"/>
                  </a:lnTo>
                  <a:lnTo>
                    <a:pt x="287" y="308"/>
                  </a:lnTo>
                  <a:lnTo>
                    <a:pt x="294" y="303"/>
                  </a:lnTo>
                  <a:lnTo>
                    <a:pt x="297" y="293"/>
                  </a:lnTo>
                  <a:lnTo>
                    <a:pt x="303" y="261"/>
                  </a:lnTo>
                  <a:lnTo>
                    <a:pt x="313" y="215"/>
                  </a:lnTo>
                  <a:lnTo>
                    <a:pt x="326" y="163"/>
                  </a:lnTo>
                  <a:lnTo>
                    <a:pt x="341" y="109"/>
                  </a:lnTo>
                  <a:lnTo>
                    <a:pt x="352" y="60"/>
                  </a:lnTo>
                  <a:lnTo>
                    <a:pt x="353" y="22"/>
                  </a:lnTo>
                  <a:lnTo>
                    <a:pt x="346" y="0"/>
                  </a:lnTo>
                  <a:lnTo>
                    <a:pt x="325" y="2"/>
                  </a:lnTo>
                  <a:close/>
                </a:path>
              </a:pathLst>
            </a:custGeom>
            <a:solidFill>
              <a:srgbClr val="F4E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2" name="Freeform 129"/>
            <p:cNvSpPr>
              <a:spLocks/>
            </p:cNvSpPr>
            <p:nvPr/>
          </p:nvSpPr>
          <p:spPr bwMode="auto">
            <a:xfrm>
              <a:off x="4259" y="2861"/>
              <a:ext cx="169" cy="146"/>
            </a:xfrm>
            <a:custGeom>
              <a:avLst/>
              <a:gdLst>
                <a:gd name="T0" fmla="*/ 2 w 337"/>
                <a:gd name="T1" fmla="*/ 1 h 292"/>
                <a:gd name="T2" fmla="*/ 2 w 337"/>
                <a:gd name="T3" fmla="*/ 1 h 292"/>
                <a:gd name="T4" fmla="*/ 2 w 337"/>
                <a:gd name="T5" fmla="*/ 1 h 292"/>
                <a:gd name="T6" fmla="*/ 2 w 337"/>
                <a:gd name="T7" fmla="*/ 1 h 292"/>
                <a:gd name="T8" fmla="*/ 2 w 337"/>
                <a:gd name="T9" fmla="*/ 1 h 292"/>
                <a:gd name="T10" fmla="*/ 1 w 337"/>
                <a:gd name="T11" fmla="*/ 1 h 292"/>
                <a:gd name="T12" fmla="*/ 1 w 337"/>
                <a:gd name="T13" fmla="*/ 1 h 292"/>
                <a:gd name="T14" fmla="*/ 1 w 337"/>
                <a:gd name="T15" fmla="*/ 1 h 292"/>
                <a:gd name="T16" fmla="*/ 1 w 337"/>
                <a:gd name="T17" fmla="*/ 1 h 292"/>
                <a:gd name="T18" fmla="*/ 1 w 337"/>
                <a:gd name="T19" fmla="*/ 1 h 292"/>
                <a:gd name="T20" fmla="*/ 1 w 337"/>
                <a:gd name="T21" fmla="*/ 1 h 292"/>
                <a:gd name="T22" fmla="*/ 1 w 337"/>
                <a:gd name="T23" fmla="*/ 1 h 292"/>
                <a:gd name="T24" fmla="*/ 1 w 337"/>
                <a:gd name="T25" fmla="*/ 1 h 292"/>
                <a:gd name="T26" fmla="*/ 1 w 337"/>
                <a:gd name="T27" fmla="*/ 1 h 292"/>
                <a:gd name="T28" fmla="*/ 0 w 337"/>
                <a:gd name="T29" fmla="*/ 1 h 292"/>
                <a:gd name="T30" fmla="*/ 1 w 337"/>
                <a:gd name="T31" fmla="*/ 1 h 292"/>
                <a:gd name="T32" fmla="*/ 1 w 337"/>
                <a:gd name="T33" fmla="*/ 1 h 292"/>
                <a:gd name="T34" fmla="*/ 1 w 337"/>
                <a:gd name="T35" fmla="*/ 1 h 292"/>
                <a:gd name="T36" fmla="*/ 1 w 337"/>
                <a:gd name="T37" fmla="*/ 1 h 292"/>
                <a:gd name="T38" fmla="*/ 1 w 337"/>
                <a:gd name="T39" fmla="*/ 1 h 292"/>
                <a:gd name="T40" fmla="*/ 1 w 337"/>
                <a:gd name="T41" fmla="*/ 2 h 292"/>
                <a:gd name="T42" fmla="*/ 1 w 337"/>
                <a:gd name="T43" fmla="*/ 2 h 292"/>
                <a:gd name="T44" fmla="*/ 1 w 337"/>
                <a:gd name="T45" fmla="*/ 2 h 292"/>
                <a:gd name="T46" fmla="*/ 2 w 337"/>
                <a:gd name="T47" fmla="*/ 2 h 292"/>
                <a:gd name="T48" fmla="*/ 2 w 337"/>
                <a:gd name="T49" fmla="*/ 2 h 292"/>
                <a:gd name="T50" fmla="*/ 2 w 337"/>
                <a:gd name="T51" fmla="*/ 1 h 292"/>
                <a:gd name="T52" fmla="*/ 2 w 337"/>
                <a:gd name="T53" fmla="*/ 1 h 292"/>
                <a:gd name="T54" fmla="*/ 2 w 337"/>
                <a:gd name="T55" fmla="*/ 1 h 292"/>
                <a:gd name="T56" fmla="*/ 2 w 337"/>
                <a:gd name="T57" fmla="*/ 1 h 292"/>
                <a:gd name="T58" fmla="*/ 2 w 337"/>
                <a:gd name="T59" fmla="*/ 1 h 292"/>
                <a:gd name="T60" fmla="*/ 2 w 337"/>
                <a:gd name="T61" fmla="*/ 1 h 292"/>
                <a:gd name="T62" fmla="*/ 2 w 337"/>
                <a:gd name="T63" fmla="*/ 0 h 292"/>
                <a:gd name="T64" fmla="*/ 2 w 337"/>
                <a:gd name="T65" fmla="*/ 1 h 2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7" h="292">
                  <a:moveTo>
                    <a:pt x="309" y="2"/>
                  </a:moveTo>
                  <a:lnTo>
                    <a:pt x="305" y="3"/>
                  </a:lnTo>
                  <a:lnTo>
                    <a:pt x="297" y="5"/>
                  </a:lnTo>
                  <a:lnTo>
                    <a:pt x="283" y="8"/>
                  </a:lnTo>
                  <a:lnTo>
                    <a:pt x="265" y="12"/>
                  </a:lnTo>
                  <a:lnTo>
                    <a:pt x="241" y="13"/>
                  </a:lnTo>
                  <a:lnTo>
                    <a:pt x="212" y="13"/>
                  </a:lnTo>
                  <a:lnTo>
                    <a:pt x="180" y="12"/>
                  </a:lnTo>
                  <a:lnTo>
                    <a:pt x="143" y="7"/>
                  </a:lnTo>
                  <a:lnTo>
                    <a:pt x="106" y="5"/>
                  </a:lnTo>
                  <a:lnTo>
                    <a:pt x="72" y="10"/>
                  </a:lnTo>
                  <a:lnTo>
                    <a:pt x="44" y="22"/>
                  </a:lnTo>
                  <a:lnTo>
                    <a:pt x="22" y="39"/>
                  </a:lnTo>
                  <a:lnTo>
                    <a:pt x="6" y="59"/>
                  </a:lnTo>
                  <a:lnTo>
                    <a:pt x="0" y="84"/>
                  </a:lnTo>
                  <a:lnTo>
                    <a:pt x="1" y="113"/>
                  </a:lnTo>
                  <a:lnTo>
                    <a:pt x="15" y="142"/>
                  </a:lnTo>
                  <a:lnTo>
                    <a:pt x="40" y="172"/>
                  </a:lnTo>
                  <a:lnTo>
                    <a:pt x="79" y="204"/>
                  </a:lnTo>
                  <a:lnTo>
                    <a:pt x="121" y="235"/>
                  </a:lnTo>
                  <a:lnTo>
                    <a:pt x="169" y="262"/>
                  </a:lnTo>
                  <a:lnTo>
                    <a:pt x="212" y="282"/>
                  </a:lnTo>
                  <a:lnTo>
                    <a:pt x="248" y="292"/>
                  </a:lnTo>
                  <a:lnTo>
                    <a:pt x="273" y="292"/>
                  </a:lnTo>
                  <a:lnTo>
                    <a:pt x="283" y="277"/>
                  </a:lnTo>
                  <a:lnTo>
                    <a:pt x="288" y="246"/>
                  </a:lnTo>
                  <a:lnTo>
                    <a:pt x="299" y="203"/>
                  </a:lnTo>
                  <a:lnTo>
                    <a:pt x="312" y="154"/>
                  </a:lnTo>
                  <a:lnTo>
                    <a:pt x="326" y="103"/>
                  </a:lnTo>
                  <a:lnTo>
                    <a:pt x="334" y="57"/>
                  </a:lnTo>
                  <a:lnTo>
                    <a:pt x="337" y="22"/>
                  </a:lnTo>
                  <a:lnTo>
                    <a:pt x="331" y="0"/>
                  </a:lnTo>
                  <a:lnTo>
                    <a:pt x="309" y="2"/>
                  </a:lnTo>
                  <a:close/>
                </a:path>
              </a:pathLst>
            </a:custGeom>
            <a:solidFill>
              <a:srgbClr val="F2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3" name="Freeform 130"/>
            <p:cNvSpPr>
              <a:spLocks/>
            </p:cNvSpPr>
            <p:nvPr/>
          </p:nvSpPr>
          <p:spPr bwMode="auto">
            <a:xfrm>
              <a:off x="4263" y="2865"/>
              <a:ext cx="162" cy="138"/>
            </a:xfrm>
            <a:custGeom>
              <a:avLst/>
              <a:gdLst>
                <a:gd name="T0" fmla="*/ 1 w 325"/>
                <a:gd name="T1" fmla="*/ 1 h 276"/>
                <a:gd name="T2" fmla="*/ 1 w 325"/>
                <a:gd name="T3" fmla="*/ 1 h 276"/>
                <a:gd name="T4" fmla="*/ 1 w 325"/>
                <a:gd name="T5" fmla="*/ 1 h 276"/>
                <a:gd name="T6" fmla="*/ 1 w 325"/>
                <a:gd name="T7" fmla="*/ 1 h 276"/>
                <a:gd name="T8" fmla="*/ 0 w 325"/>
                <a:gd name="T9" fmla="*/ 1 h 276"/>
                <a:gd name="T10" fmla="*/ 0 w 325"/>
                <a:gd name="T11" fmla="*/ 1 h 276"/>
                <a:gd name="T12" fmla="*/ 0 w 325"/>
                <a:gd name="T13" fmla="*/ 1 h 276"/>
                <a:gd name="T14" fmla="*/ 0 w 325"/>
                <a:gd name="T15" fmla="*/ 1 h 276"/>
                <a:gd name="T16" fmla="*/ 0 w 325"/>
                <a:gd name="T17" fmla="*/ 1 h 276"/>
                <a:gd name="T18" fmla="*/ 0 w 325"/>
                <a:gd name="T19" fmla="*/ 1 h 276"/>
                <a:gd name="T20" fmla="*/ 0 w 325"/>
                <a:gd name="T21" fmla="*/ 1 h 276"/>
                <a:gd name="T22" fmla="*/ 0 w 325"/>
                <a:gd name="T23" fmla="*/ 1 h 276"/>
                <a:gd name="T24" fmla="*/ 0 w 325"/>
                <a:gd name="T25" fmla="*/ 1 h 276"/>
                <a:gd name="T26" fmla="*/ 0 w 325"/>
                <a:gd name="T27" fmla="*/ 1 h 276"/>
                <a:gd name="T28" fmla="*/ 0 w 325"/>
                <a:gd name="T29" fmla="*/ 1 h 276"/>
                <a:gd name="T30" fmla="*/ 0 w 325"/>
                <a:gd name="T31" fmla="*/ 1 h 276"/>
                <a:gd name="T32" fmla="*/ 0 w 325"/>
                <a:gd name="T33" fmla="*/ 1 h 276"/>
                <a:gd name="T34" fmla="*/ 0 w 325"/>
                <a:gd name="T35" fmla="*/ 1 h 276"/>
                <a:gd name="T36" fmla="*/ 0 w 325"/>
                <a:gd name="T37" fmla="*/ 1 h 276"/>
                <a:gd name="T38" fmla="*/ 0 w 325"/>
                <a:gd name="T39" fmla="*/ 1 h 276"/>
                <a:gd name="T40" fmla="*/ 0 w 325"/>
                <a:gd name="T41" fmla="*/ 1 h 276"/>
                <a:gd name="T42" fmla="*/ 0 w 325"/>
                <a:gd name="T43" fmla="*/ 2 h 276"/>
                <a:gd name="T44" fmla="*/ 0 w 325"/>
                <a:gd name="T45" fmla="*/ 2 h 276"/>
                <a:gd name="T46" fmla="*/ 1 w 325"/>
                <a:gd name="T47" fmla="*/ 2 h 276"/>
                <a:gd name="T48" fmla="*/ 1 w 325"/>
                <a:gd name="T49" fmla="*/ 2 h 276"/>
                <a:gd name="T50" fmla="*/ 1 w 325"/>
                <a:gd name="T51" fmla="*/ 1 h 276"/>
                <a:gd name="T52" fmla="*/ 1 w 325"/>
                <a:gd name="T53" fmla="*/ 1 h 276"/>
                <a:gd name="T54" fmla="*/ 1 w 325"/>
                <a:gd name="T55" fmla="*/ 1 h 276"/>
                <a:gd name="T56" fmla="*/ 1 w 325"/>
                <a:gd name="T57" fmla="*/ 1 h 276"/>
                <a:gd name="T58" fmla="*/ 1 w 325"/>
                <a:gd name="T59" fmla="*/ 1 h 276"/>
                <a:gd name="T60" fmla="*/ 1 w 325"/>
                <a:gd name="T61" fmla="*/ 1 h 276"/>
                <a:gd name="T62" fmla="*/ 1 w 325"/>
                <a:gd name="T63" fmla="*/ 0 h 276"/>
                <a:gd name="T64" fmla="*/ 1 w 325"/>
                <a:gd name="T65" fmla="*/ 1 h 2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25" h="276">
                  <a:moveTo>
                    <a:pt x="298" y="2"/>
                  </a:moveTo>
                  <a:lnTo>
                    <a:pt x="294" y="4"/>
                  </a:lnTo>
                  <a:lnTo>
                    <a:pt x="286" y="5"/>
                  </a:lnTo>
                  <a:lnTo>
                    <a:pt x="274" y="9"/>
                  </a:lnTo>
                  <a:lnTo>
                    <a:pt x="255" y="10"/>
                  </a:lnTo>
                  <a:lnTo>
                    <a:pt x="232" y="12"/>
                  </a:lnTo>
                  <a:lnTo>
                    <a:pt x="205" y="14"/>
                  </a:lnTo>
                  <a:lnTo>
                    <a:pt x="174" y="12"/>
                  </a:lnTo>
                  <a:lnTo>
                    <a:pt x="139" y="7"/>
                  </a:lnTo>
                  <a:lnTo>
                    <a:pt x="103" y="5"/>
                  </a:lnTo>
                  <a:lnTo>
                    <a:pt x="71" y="10"/>
                  </a:lnTo>
                  <a:lnTo>
                    <a:pt x="43" y="21"/>
                  </a:lnTo>
                  <a:lnTo>
                    <a:pt x="22" y="38"/>
                  </a:lnTo>
                  <a:lnTo>
                    <a:pt x="7" y="58"/>
                  </a:lnTo>
                  <a:lnTo>
                    <a:pt x="0" y="80"/>
                  </a:lnTo>
                  <a:lnTo>
                    <a:pt x="2" y="107"/>
                  </a:lnTo>
                  <a:lnTo>
                    <a:pt x="16" y="134"/>
                  </a:lnTo>
                  <a:lnTo>
                    <a:pt x="41" y="162"/>
                  </a:lnTo>
                  <a:lnTo>
                    <a:pt x="76" y="193"/>
                  </a:lnTo>
                  <a:lnTo>
                    <a:pt x="119" y="222"/>
                  </a:lnTo>
                  <a:lnTo>
                    <a:pt x="163" y="247"/>
                  </a:lnTo>
                  <a:lnTo>
                    <a:pt x="205" y="266"/>
                  </a:lnTo>
                  <a:lnTo>
                    <a:pt x="239" y="276"/>
                  </a:lnTo>
                  <a:lnTo>
                    <a:pt x="264" y="274"/>
                  </a:lnTo>
                  <a:lnTo>
                    <a:pt x="272" y="260"/>
                  </a:lnTo>
                  <a:lnTo>
                    <a:pt x="276" y="232"/>
                  </a:lnTo>
                  <a:lnTo>
                    <a:pt x="286" y="191"/>
                  </a:lnTo>
                  <a:lnTo>
                    <a:pt x="299" y="144"/>
                  </a:lnTo>
                  <a:lnTo>
                    <a:pt x="313" y="97"/>
                  </a:lnTo>
                  <a:lnTo>
                    <a:pt x="321" y="54"/>
                  </a:lnTo>
                  <a:lnTo>
                    <a:pt x="325" y="21"/>
                  </a:lnTo>
                  <a:lnTo>
                    <a:pt x="318" y="0"/>
                  </a:lnTo>
                  <a:lnTo>
                    <a:pt x="298" y="2"/>
                  </a:lnTo>
                  <a:close/>
                </a:path>
              </a:pathLst>
            </a:custGeom>
            <a:solidFill>
              <a:srgbClr val="EDC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4" name="Freeform 131"/>
            <p:cNvSpPr>
              <a:spLocks/>
            </p:cNvSpPr>
            <p:nvPr/>
          </p:nvSpPr>
          <p:spPr bwMode="auto">
            <a:xfrm>
              <a:off x="4266" y="2869"/>
              <a:ext cx="155" cy="129"/>
            </a:xfrm>
            <a:custGeom>
              <a:avLst/>
              <a:gdLst>
                <a:gd name="T0" fmla="*/ 1 w 311"/>
                <a:gd name="T1" fmla="*/ 1 h 257"/>
                <a:gd name="T2" fmla="*/ 1 w 311"/>
                <a:gd name="T3" fmla="*/ 1 h 257"/>
                <a:gd name="T4" fmla="*/ 1 w 311"/>
                <a:gd name="T5" fmla="*/ 1 h 257"/>
                <a:gd name="T6" fmla="*/ 1 w 311"/>
                <a:gd name="T7" fmla="*/ 1 h 257"/>
                <a:gd name="T8" fmla="*/ 0 w 311"/>
                <a:gd name="T9" fmla="*/ 1 h 257"/>
                <a:gd name="T10" fmla="*/ 0 w 311"/>
                <a:gd name="T11" fmla="*/ 1 h 257"/>
                <a:gd name="T12" fmla="*/ 0 w 311"/>
                <a:gd name="T13" fmla="*/ 1 h 257"/>
                <a:gd name="T14" fmla="*/ 0 w 311"/>
                <a:gd name="T15" fmla="*/ 1 h 257"/>
                <a:gd name="T16" fmla="*/ 0 w 311"/>
                <a:gd name="T17" fmla="*/ 1 h 257"/>
                <a:gd name="T18" fmla="*/ 0 w 311"/>
                <a:gd name="T19" fmla="*/ 1 h 257"/>
                <a:gd name="T20" fmla="*/ 0 w 311"/>
                <a:gd name="T21" fmla="*/ 1 h 257"/>
                <a:gd name="T22" fmla="*/ 0 w 311"/>
                <a:gd name="T23" fmla="*/ 1 h 257"/>
                <a:gd name="T24" fmla="*/ 0 w 311"/>
                <a:gd name="T25" fmla="*/ 1 h 257"/>
                <a:gd name="T26" fmla="*/ 0 w 311"/>
                <a:gd name="T27" fmla="*/ 1 h 257"/>
                <a:gd name="T28" fmla="*/ 0 w 311"/>
                <a:gd name="T29" fmla="*/ 1 h 257"/>
                <a:gd name="T30" fmla="*/ 0 w 311"/>
                <a:gd name="T31" fmla="*/ 1 h 257"/>
                <a:gd name="T32" fmla="*/ 0 w 311"/>
                <a:gd name="T33" fmla="*/ 1 h 257"/>
                <a:gd name="T34" fmla="*/ 0 w 311"/>
                <a:gd name="T35" fmla="*/ 1 h 257"/>
                <a:gd name="T36" fmla="*/ 0 w 311"/>
                <a:gd name="T37" fmla="*/ 1 h 257"/>
                <a:gd name="T38" fmla="*/ 0 w 311"/>
                <a:gd name="T39" fmla="*/ 1 h 257"/>
                <a:gd name="T40" fmla="*/ 0 w 311"/>
                <a:gd name="T41" fmla="*/ 1 h 257"/>
                <a:gd name="T42" fmla="*/ 0 w 311"/>
                <a:gd name="T43" fmla="*/ 1 h 257"/>
                <a:gd name="T44" fmla="*/ 0 w 311"/>
                <a:gd name="T45" fmla="*/ 2 h 257"/>
                <a:gd name="T46" fmla="*/ 0 w 311"/>
                <a:gd name="T47" fmla="*/ 2 h 257"/>
                <a:gd name="T48" fmla="*/ 1 w 311"/>
                <a:gd name="T49" fmla="*/ 1 h 257"/>
                <a:gd name="T50" fmla="*/ 1 w 311"/>
                <a:gd name="T51" fmla="*/ 1 h 257"/>
                <a:gd name="T52" fmla="*/ 1 w 311"/>
                <a:gd name="T53" fmla="*/ 1 h 257"/>
                <a:gd name="T54" fmla="*/ 1 w 311"/>
                <a:gd name="T55" fmla="*/ 1 h 257"/>
                <a:gd name="T56" fmla="*/ 1 w 311"/>
                <a:gd name="T57" fmla="*/ 1 h 257"/>
                <a:gd name="T58" fmla="*/ 1 w 311"/>
                <a:gd name="T59" fmla="*/ 1 h 257"/>
                <a:gd name="T60" fmla="*/ 1 w 311"/>
                <a:gd name="T61" fmla="*/ 1 h 257"/>
                <a:gd name="T62" fmla="*/ 1 w 311"/>
                <a:gd name="T63" fmla="*/ 0 h 257"/>
                <a:gd name="T64" fmla="*/ 1 w 311"/>
                <a:gd name="T65" fmla="*/ 1 h 2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1" h="257">
                  <a:moveTo>
                    <a:pt x="284" y="1"/>
                  </a:moveTo>
                  <a:lnTo>
                    <a:pt x="281" y="1"/>
                  </a:lnTo>
                  <a:lnTo>
                    <a:pt x="274" y="5"/>
                  </a:lnTo>
                  <a:lnTo>
                    <a:pt x="260" y="7"/>
                  </a:lnTo>
                  <a:lnTo>
                    <a:pt x="243" y="10"/>
                  </a:lnTo>
                  <a:lnTo>
                    <a:pt x="221" y="12"/>
                  </a:lnTo>
                  <a:lnTo>
                    <a:pt x="196" y="12"/>
                  </a:lnTo>
                  <a:lnTo>
                    <a:pt x="166" y="10"/>
                  </a:lnTo>
                  <a:lnTo>
                    <a:pt x="132" y="7"/>
                  </a:lnTo>
                  <a:lnTo>
                    <a:pt x="98" y="5"/>
                  </a:lnTo>
                  <a:lnTo>
                    <a:pt x="68" y="8"/>
                  </a:lnTo>
                  <a:lnTo>
                    <a:pt x="41" y="18"/>
                  </a:lnTo>
                  <a:lnTo>
                    <a:pt x="20" y="34"/>
                  </a:lnTo>
                  <a:lnTo>
                    <a:pt x="7" y="54"/>
                  </a:lnTo>
                  <a:lnTo>
                    <a:pt x="0" y="76"/>
                  </a:lnTo>
                  <a:lnTo>
                    <a:pt x="2" y="101"/>
                  </a:lnTo>
                  <a:lnTo>
                    <a:pt x="14" y="126"/>
                  </a:lnTo>
                  <a:lnTo>
                    <a:pt x="37" y="153"/>
                  </a:lnTo>
                  <a:lnTo>
                    <a:pt x="73" y="182"/>
                  </a:lnTo>
                  <a:lnTo>
                    <a:pt x="113" y="208"/>
                  </a:lnTo>
                  <a:lnTo>
                    <a:pt x="156" y="231"/>
                  </a:lnTo>
                  <a:lnTo>
                    <a:pt x="196" y="248"/>
                  </a:lnTo>
                  <a:lnTo>
                    <a:pt x="230" y="257"/>
                  </a:lnTo>
                  <a:lnTo>
                    <a:pt x="254" y="257"/>
                  </a:lnTo>
                  <a:lnTo>
                    <a:pt x="262" y="243"/>
                  </a:lnTo>
                  <a:lnTo>
                    <a:pt x="265" y="216"/>
                  </a:lnTo>
                  <a:lnTo>
                    <a:pt x="275" y="179"/>
                  </a:lnTo>
                  <a:lnTo>
                    <a:pt x="287" y="135"/>
                  </a:lnTo>
                  <a:lnTo>
                    <a:pt x="299" y="91"/>
                  </a:lnTo>
                  <a:lnTo>
                    <a:pt x="308" y="50"/>
                  </a:lnTo>
                  <a:lnTo>
                    <a:pt x="311" y="18"/>
                  </a:lnTo>
                  <a:lnTo>
                    <a:pt x="304" y="0"/>
                  </a:lnTo>
                  <a:lnTo>
                    <a:pt x="284" y="1"/>
                  </a:lnTo>
                  <a:close/>
                </a:path>
              </a:pathLst>
            </a:custGeom>
            <a:solidFill>
              <a:srgbClr val="E8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5" name="Freeform 132"/>
            <p:cNvSpPr>
              <a:spLocks/>
            </p:cNvSpPr>
            <p:nvPr/>
          </p:nvSpPr>
          <p:spPr bwMode="auto">
            <a:xfrm>
              <a:off x="4269" y="2874"/>
              <a:ext cx="149" cy="120"/>
            </a:xfrm>
            <a:custGeom>
              <a:avLst/>
              <a:gdLst>
                <a:gd name="T0" fmla="*/ 1 w 299"/>
                <a:gd name="T1" fmla="*/ 1 h 240"/>
                <a:gd name="T2" fmla="*/ 1 w 299"/>
                <a:gd name="T3" fmla="*/ 1 h 240"/>
                <a:gd name="T4" fmla="*/ 1 w 299"/>
                <a:gd name="T5" fmla="*/ 1 h 240"/>
                <a:gd name="T6" fmla="*/ 0 w 299"/>
                <a:gd name="T7" fmla="*/ 1 h 240"/>
                <a:gd name="T8" fmla="*/ 0 w 299"/>
                <a:gd name="T9" fmla="*/ 1 h 240"/>
                <a:gd name="T10" fmla="*/ 0 w 299"/>
                <a:gd name="T11" fmla="*/ 1 h 240"/>
                <a:gd name="T12" fmla="*/ 0 w 299"/>
                <a:gd name="T13" fmla="*/ 1 h 240"/>
                <a:gd name="T14" fmla="*/ 0 w 299"/>
                <a:gd name="T15" fmla="*/ 1 h 240"/>
                <a:gd name="T16" fmla="*/ 0 w 299"/>
                <a:gd name="T17" fmla="*/ 1 h 240"/>
                <a:gd name="T18" fmla="*/ 0 w 299"/>
                <a:gd name="T19" fmla="*/ 1 h 240"/>
                <a:gd name="T20" fmla="*/ 0 w 299"/>
                <a:gd name="T21" fmla="*/ 1 h 240"/>
                <a:gd name="T22" fmla="*/ 0 w 299"/>
                <a:gd name="T23" fmla="*/ 1 h 240"/>
                <a:gd name="T24" fmla="*/ 0 w 299"/>
                <a:gd name="T25" fmla="*/ 1 h 240"/>
                <a:gd name="T26" fmla="*/ 0 w 299"/>
                <a:gd name="T27" fmla="*/ 1 h 240"/>
                <a:gd name="T28" fmla="*/ 0 w 299"/>
                <a:gd name="T29" fmla="*/ 1 h 240"/>
                <a:gd name="T30" fmla="*/ 0 w 299"/>
                <a:gd name="T31" fmla="*/ 1 h 240"/>
                <a:gd name="T32" fmla="*/ 0 w 299"/>
                <a:gd name="T33" fmla="*/ 1 h 240"/>
                <a:gd name="T34" fmla="*/ 0 w 299"/>
                <a:gd name="T35" fmla="*/ 1 h 240"/>
                <a:gd name="T36" fmla="*/ 0 w 299"/>
                <a:gd name="T37" fmla="*/ 1 h 240"/>
                <a:gd name="T38" fmla="*/ 0 w 299"/>
                <a:gd name="T39" fmla="*/ 1 h 240"/>
                <a:gd name="T40" fmla="*/ 0 w 299"/>
                <a:gd name="T41" fmla="*/ 1 h 240"/>
                <a:gd name="T42" fmla="*/ 0 w 299"/>
                <a:gd name="T43" fmla="*/ 1 h 240"/>
                <a:gd name="T44" fmla="*/ 0 w 299"/>
                <a:gd name="T45" fmla="*/ 1 h 240"/>
                <a:gd name="T46" fmla="*/ 0 w 299"/>
                <a:gd name="T47" fmla="*/ 1 h 240"/>
                <a:gd name="T48" fmla="*/ 0 w 299"/>
                <a:gd name="T49" fmla="*/ 1 h 240"/>
                <a:gd name="T50" fmla="*/ 0 w 299"/>
                <a:gd name="T51" fmla="*/ 1 h 240"/>
                <a:gd name="T52" fmla="*/ 1 w 299"/>
                <a:gd name="T53" fmla="*/ 1 h 240"/>
                <a:gd name="T54" fmla="*/ 1 w 299"/>
                <a:gd name="T55" fmla="*/ 1 h 240"/>
                <a:gd name="T56" fmla="*/ 1 w 299"/>
                <a:gd name="T57" fmla="*/ 1 h 240"/>
                <a:gd name="T58" fmla="*/ 1 w 299"/>
                <a:gd name="T59" fmla="*/ 1 h 240"/>
                <a:gd name="T60" fmla="*/ 1 w 299"/>
                <a:gd name="T61" fmla="*/ 1 h 240"/>
                <a:gd name="T62" fmla="*/ 1 w 299"/>
                <a:gd name="T63" fmla="*/ 0 h 240"/>
                <a:gd name="T64" fmla="*/ 1 w 299"/>
                <a:gd name="T65" fmla="*/ 1 h 2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9" h="240">
                  <a:moveTo>
                    <a:pt x="274" y="2"/>
                  </a:moveTo>
                  <a:lnTo>
                    <a:pt x="270" y="2"/>
                  </a:lnTo>
                  <a:lnTo>
                    <a:pt x="264" y="5"/>
                  </a:lnTo>
                  <a:lnTo>
                    <a:pt x="252" y="7"/>
                  </a:lnTo>
                  <a:lnTo>
                    <a:pt x="235" y="9"/>
                  </a:lnTo>
                  <a:lnTo>
                    <a:pt x="215" y="12"/>
                  </a:lnTo>
                  <a:lnTo>
                    <a:pt x="189" y="12"/>
                  </a:lnTo>
                  <a:lnTo>
                    <a:pt x="161" y="10"/>
                  </a:lnTo>
                  <a:lnTo>
                    <a:pt x="129" y="7"/>
                  </a:lnTo>
                  <a:lnTo>
                    <a:pt x="96" y="5"/>
                  </a:lnTo>
                  <a:lnTo>
                    <a:pt x="66" y="9"/>
                  </a:lnTo>
                  <a:lnTo>
                    <a:pt x="41" y="19"/>
                  </a:lnTo>
                  <a:lnTo>
                    <a:pt x="20" y="32"/>
                  </a:lnTo>
                  <a:lnTo>
                    <a:pt x="7" y="49"/>
                  </a:lnTo>
                  <a:lnTo>
                    <a:pt x="0" y="71"/>
                  </a:lnTo>
                  <a:lnTo>
                    <a:pt x="4" y="93"/>
                  </a:lnTo>
                  <a:lnTo>
                    <a:pt x="15" y="117"/>
                  </a:lnTo>
                  <a:lnTo>
                    <a:pt x="39" y="142"/>
                  </a:lnTo>
                  <a:lnTo>
                    <a:pt x="71" y="169"/>
                  </a:lnTo>
                  <a:lnTo>
                    <a:pt x="110" y="194"/>
                  </a:lnTo>
                  <a:lnTo>
                    <a:pt x="151" y="215"/>
                  </a:lnTo>
                  <a:lnTo>
                    <a:pt x="189" y="232"/>
                  </a:lnTo>
                  <a:lnTo>
                    <a:pt x="221" y="240"/>
                  </a:lnTo>
                  <a:lnTo>
                    <a:pt x="243" y="240"/>
                  </a:lnTo>
                  <a:lnTo>
                    <a:pt x="252" y="228"/>
                  </a:lnTo>
                  <a:lnTo>
                    <a:pt x="255" y="203"/>
                  </a:lnTo>
                  <a:lnTo>
                    <a:pt x="265" y="167"/>
                  </a:lnTo>
                  <a:lnTo>
                    <a:pt x="277" y="127"/>
                  </a:lnTo>
                  <a:lnTo>
                    <a:pt x="289" y="85"/>
                  </a:lnTo>
                  <a:lnTo>
                    <a:pt x="296" y="48"/>
                  </a:lnTo>
                  <a:lnTo>
                    <a:pt x="299" y="17"/>
                  </a:lnTo>
                  <a:lnTo>
                    <a:pt x="292" y="0"/>
                  </a:lnTo>
                  <a:lnTo>
                    <a:pt x="274" y="2"/>
                  </a:lnTo>
                  <a:close/>
                </a:path>
              </a:pathLst>
            </a:custGeom>
            <a:solidFill>
              <a:srgbClr val="E2A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6" name="Freeform 133"/>
            <p:cNvSpPr>
              <a:spLocks/>
            </p:cNvSpPr>
            <p:nvPr/>
          </p:nvSpPr>
          <p:spPr bwMode="auto">
            <a:xfrm>
              <a:off x="4273" y="2879"/>
              <a:ext cx="142" cy="110"/>
            </a:xfrm>
            <a:custGeom>
              <a:avLst/>
              <a:gdLst>
                <a:gd name="T0" fmla="*/ 2 w 283"/>
                <a:gd name="T1" fmla="*/ 0 h 222"/>
                <a:gd name="T2" fmla="*/ 2 w 283"/>
                <a:gd name="T3" fmla="*/ 0 h 222"/>
                <a:gd name="T4" fmla="*/ 1 w 283"/>
                <a:gd name="T5" fmla="*/ 0 h 222"/>
                <a:gd name="T6" fmla="*/ 1 w 283"/>
                <a:gd name="T7" fmla="*/ 0 h 222"/>
                <a:gd name="T8" fmla="*/ 1 w 283"/>
                <a:gd name="T9" fmla="*/ 0 h 222"/>
                <a:gd name="T10" fmla="*/ 1 w 283"/>
                <a:gd name="T11" fmla="*/ 0 h 222"/>
                <a:gd name="T12" fmla="*/ 1 w 283"/>
                <a:gd name="T13" fmla="*/ 0 h 222"/>
                <a:gd name="T14" fmla="*/ 1 w 283"/>
                <a:gd name="T15" fmla="*/ 0 h 222"/>
                <a:gd name="T16" fmla="*/ 1 w 283"/>
                <a:gd name="T17" fmla="*/ 0 h 222"/>
                <a:gd name="T18" fmla="*/ 1 w 283"/>
                <a:gd name="T19" fmla="*/ 0 h 222"/>
                <a:gd name="T20" fmla="*/ 1 w 283"/>
                <a:gd name="T21" fmla="*/ 0 h 222"/>
                <a:gd name="T22" fmla="*/ 1 w 283"/>
                <a:gd name="T23" fmla="*/ 0 h 222"/>
                <a:gd name="T24" fmla="*/ 1 w 283"/>
                <a:gd name="T25" fmla="*/ 0 h 222"/>
                <a:gd name="T26" fmla="*/ 1 w 283"/>
                <a:gd name="T27" fmla="*/ 0 h 222"/>
                <a:gd name="T28" fmla="*/ 0 w 283"/>
                <a:gd name="T29" fmla="*/ 0 h 222"/>
                <a:gd name="T30" fmla="*/ 1 w 283"/>
                <a:gd name="T31" fmla="*/ 0 h 222"/>
                <a:gd name="T32" fmla="*/ 1 w 283"/>
                <a:gd name="T33" fmla="*/ 0 h 222"/>
                <a:gd name="T34" fmla="*/ 1 w 283"/>
                <a:gd name="T35" fmla="*/ 0 h 222"/>
                <a:gd name="T36" fmla="*/ 1 w 283"/>
                <a:gd name="T37" fmla="*/ 0 h 222"/>
                <a:gd name="T38" fmla="*/ 1 w 283"/>
                <a:gd name="T39" fmla="*/ 0 h 222"/>
                <a:gd name="T40" fmla="*/ 1 w 283"/>
                <a:gd name="T41" fmla="*/ 0 h 222"/>
                <a:gd name="T42" fmla="*/ 1 w 283"/>
                <a:gd name="T43" fmla="*/ 0 h 222"/>
                <a:gd name="T44" fmla="*/ 1 w 283"/>
                <a:gd name="T45" fmla="*/ 0 h 222"/>
                <a:gd name="T46" fmla="*/ 1 w 283"/>
                <a:gd name="T47" fmla="*/ 0 h 222"/>
                <a:gd name="T48" fmla="*/ 1 w 283"/>
                <a:gd name="T49" fmla="*/ 0 h 222"/>
                <a:gd name="T50" fmla="*/ 1 w 283"/>
                <a:gd name="T51" fmla="*/ 0 h 222"/>
                <a:gd name="T52" fmla="*/ 1 w 283"/>
                <a:gd name="T53" fmla="*/ 0 h 222"/>
                <a:gd name="T54" fmla="*/ 2 w 283"/>
                <a:gd name="T55" fmla="*/ 0 h 222"/>
                <a:gd name="T56" fmla="*/ 2 w 283"/>
                <a:gd name="T57" fmla="*/ 0 h 222"/>
                <a:gd name="T58" fmla="*/ 2 w 283"/>
                <a:gd name="T59" fmla="*/ 0 h 222"/>
                <a:gd name="T60" fmla="*/ 2 w 283"/>
                <a:gd name="T61" fmla="*/ 0 h 222"/>
                <a:gd name="T62" fmla="*/ 2 w 283"/>
                <a:gd name="T63" fmla="*/ 0 h 222"/>
                <a:gd name="T64" fmla="*/ 2 w 283"/>
                <a:gd name="T65" fmla="*/ 0 h 2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3" h="222">
                  <a:moveTo>
                    <a:pt x="260" y="0"/>
                  </a:moveTo>
                  <a:lnTo>
                    <a:pt x="258" y="0"/>
                  </a:lnTo>
                  <a:lnTo>
                    <a:pt x="250" y="4"/>
                  </a:lnTo>
                  <a:lnTo>
                    <a:pt x="238" y="5"/>
                  </a:lnTo>
                  <a:lnTo>
                    <a:pt x="223" y="7"/>
                  </a:lnTo>
                  <a:lnTo>
                    <a:pt x="202" y="11"/>
                  </a:lnTo>
                  <a:lnTo>
                    <a:pt x="179" y="11"/>
                  </a:lnTo>
                  <a:lnTo>
                    <a:pt x="150" y="9"/>
                  </a:lnTo>
                  <a:lnTo>
                    <a:pt x="120" y="5"/>
                  </a:lnTo>
                  <a:lnTo>
                    <a:pt x="89" y="4"/>
                  </a:lnTo>
                  <a:lnTo>
                    <a:pt x="60" y="7"/>
                  </a:lnTo>
                  <a:lnTo>
                    <a:pt x="37" y="16"/>
                  </a:lnTo>
                  <a:lnTo>
                    <a:pt x="18" y="29"/>
                  </a:lnTo>
                  <a:lnTo>
                    <a:pt x="5" y="46"/>
                  </a:lnTo>
                  <a:lnTo>
                    <a:pt x="0" y="65"/>
                  </a:lnTo>
                  <a:lnTo>
                    <a:pt x="1" y="87"/>
                  </a:lnTo>
                  <a:lnTo>
                    <a:pt x="13" y="108"/>
                  </a:lnTo>
                  <a:lnTo>
                    <a:pt x="35" y="132"/>
                  </a:lnTo>
                  <a:lnTo>
                    <a:pt x="66" y="156"/>
                  </a:lnTo>
                  <a:lnTo>
                    <a:pt x="103" y="179"/>
                  </a:lnTo>
                  <a:lnTo>
                    <a:pt x="142" y="200"/>
                  </a:lnTo>
                  <a:lnTo>
                    <a:pt x="179" y="215"/>
                  </a:lnTo>
                  <a:lnTo>
                    <a:pt x="209" y="222"/>
                  </a:lnTo>
                  <a:lnTo>
                    <a:pt x="229" y="222"/>
                  </a:lnTo>
                  <a:lnTo>
                    <a:pt x="238" y="210"/>
                  </a:lnTo>
                  <a:lnTo>
                    <a:pt x="241" y="186"/>
                  </a:lnTo>
                  <a:lnTo>
                    <a:pt x="250" y="154"/>
                  </a:lnTo>
                  <a:lnTo>
                    <a:pt x="261" y="117"/>
                  </a:lnTo>
                  <a:lnTo>
                    <a:pt x="273" y="78"/>
                  </a:lnTo>
                  <a:lnTo>
                    <a:pt x="282" y="43"/>
                  </a:lnTo>
                  <a:lnTo>
                    <a:pt x="283" y="16"/>
                  </a:lnTo>
                  <a:lnTo>
                    <a:pt x="277" y="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DD9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7" name="Freeform 134"/>
            <p:cNvSpPr>
              <a:spLocks/>
            </p:cNvSpPr>
            <p:nvPr/>
          </p:nvSpPr>
          <p:spPr bwMode="auto">
            <a:xfrm>
              <a:off x="4276" y="2883"/>
              <a:ext cx="135" cy="102"/>
            </a:xfrm>
            <a:custGeom>
              <a:avLst/>
              <a:gdLst>
                <a:gd name="T0" fmla="*/ 0 w 271"/>
                <a:gd name="T1" fmla="*/ 1 h 204"/>
                <a:gd name="T2" fmla="*/ 0 w 271"/>
                <a:gd name="T3" fmla="*/ 1 h 204"/>
                <a:gd name="T4" fmla="*/ 0 w 271"/>
                <a:gd name="T5" fmla="*/ 1 h 204"/>
                <a:gd name="T6" fmla="*/ 0 w 271"/>
                <a:gd name="T7" fmla="*/ 1 h 204"/>
                <a:gd name="T8" fmla="*/ 0 w 271"/>
                <a:gd name="T9" fmla="*/ 1 h 204"/>
                <a:gd name="T10" fmla="*/ 0 w 271"/>
                <a:gd name="T11" fmla="*/ 1 h 204"/>
                <a:gd name="T12" fmla="*/ 0 w 271"/>
                <a:gd name="T13" fmla="*/ 1 h 204"/>
                <a:gd name="T14" fmla="*/ 0 w 271"/>
                <a:gd name="T15" fmla="*/ 1 h 204"/>
                <a:gd name="T16" fmla="*/ 0 w 271"/>
                <a:gd name="T17" fmla="*/ 1 h 204"/>
                <a:gd name="T18" fmla="*/ 0 w 271"/>
                <a:gd name="T19" fmla="*/ 1 h 204"/>
                <a:gd name="T20" fmla="*/ 0 w 271"/>
                <a:gd name="T21" fmla="*/ 1 h 204"/>
                <a:gd name="T22" fmla="*/ 0 w 271"/>
                <a:gd name="T23" fmla="*/ 1 h 204"/>
                <a:gd name="T24" fmla="*/ 0 w 271"/>
                <a:gd name="T25" fmla="*/ 1 h 204"/>
                <a:gd name="T26" fmla="*/ 0 w 271"/>
                <a:gd name="T27" fmla="*/ 1 h 204"/>
                <a:gd name="T28" fmla="*/ 0 w 271"/>
                <a:gd name="T29" fmla="*/ 1 h 204"/>
                <a:gd name="T30" fmla="*/ 0 w 271"/>
                <a:gd name="T31" fmla="*/ 1 h 204"/>
                <a:gd name="T32" fmla="*/ 0 w 271"/>
                <a:gd name="T33" fmla="*/ 1 h 204"/>
                <a:gd name="T34" fmla="*/ 0 w 271"/>
                <a:gd name="T35" fmla="*/ 1 h 204"/>
                <a:gd name="T36" fmla="*/ 0 w 271"/>
                <a:gd name="T37" fmla="*/ 1 h 204"/>
                <a:gd name="T38" fmla="*/ 0 w 271"/>
                <a:gd name="T39" fmla="*/ 1 h 204"/>
                <a:gd name="T40" fmla="*/ 0 w 271"/>
                <a:gd name="T41" fmla="*/ 1 h 204"/>
                <a:gd name="T42" fmla="*/ 0 w 271"/>
                <a:gd name="T43" fmla="*/ 1 h 204"/>
                <a:gd name="T44" fmla="*/ 0 w 271"/>
                <a:gd name="T45" fmla="*/ 1 h 204"/>
                <a:gd name="T46" fmla="*/ 0 w 271"/>
                <a:gd name="T47" fmla="*/ 1 h 204"/>
                <a:gd name="T48" fmla="*/ 0 w 271"/>
                <a:gd name="T49" fmla="*/ 1 h 204"/>
                <a:gd name="T50" fmla="*/ 0 w 271"/>
                <a:gd name="T51" fmla="*/ 1 h 204"/>
                <a:gd name="T52" fmla="*/ 0 w 271"/>
                <a:gd name="T53" fmla="*/ 1 h 204"/>
                <a:gd name="T54" fmla="*/ 0 w 271"/>
                <a:gd name="T55" fmla="*/ 1 h 204"/>
                <a:gd name="T56" fmla="*/ 1 w 271"/>
                <a:gd name="T57" fmla="*/ 1 h 204"/>
                <a:gd name="T58" fmla="*/ 1 w 271"/>
                <a:gd name="T59" fmla="*/ 1 h 204"/>
                <a:gd name="T60" fmla="*/ 1 w 271"/>
                <a:gd name="T61" fmla="*/ 1 h 204"/>
                <a:gd name="T62" fmla="*/ 1 w 271"/>
                <a:gd name="T63" fmla="*/ 0 h 204"/>
                <a:gd name="T64" fmla="*/ 0 w 271"/>
                <a:gd name="T65" fmla="*/ 1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1" h="204">
                  <a:moveTo>
                    <a:pt x="247" y="2"/>
                  </a:moveTo>
                  <a:lnTo>
                    <a:pt x="245" y="2"/>
                  </a:lnTo>
                  <a:lnTo>
                    <a:pt x="239" y="3"/>
                  </a:lnTo>
                  <a:lnTo>
                    <a:pt x="227" y="5"/>
                  </a:lnTo>
                  <a:lnTo>
                    <a:pt x="212" y="8"/>
                  </a:lnTo>
                  <a:lnTo>
                    <a:pt x="193" y="8"/>
                  </a:lnTo>
                  <a:lnTo>
                    <a:pt x="171" y="10"/>
                  </a:lnTo>
                  <a:lnTo>
                    <a:pt x="144" y="8"/>
                  </a:lnTo>
                  <a:lnTo>
                    <a:pt x="115" y="5"/>
                  </a:lnTo>
                  <a:lnTo>
                    <a:pt x="87" y="3"/>
                  </a:lnTo>
                  <a:lnTo>
                    <a:pt x="60" y="7"/>
                  </a:lnTo>
                  <a:lnTo>
                    <a:pt x="36" y="15"/>
                  </a:lnTo>
                  <a:lnTo>
                    <a:pt x="19" y="27"/>
                  </a:lnTo>
                  <a:lnTo>
                    <a:pt x="5" y="42"/>
                  </a:lnTo>
                  <a:lnTo>
                    <a:pt x="0" y="59"/>
                  </a:lnTo>
                  <a:lnTo>
                    <a:pt x="2" y="79"/>
                  </a:lnTo>
                  <a:lnTo>
                    <a:pt x="12" y="99"/>
                  </a:lnTo>
                  <a:lnTo>
                    <a:pt x="34" y="121"/>
                  </a:lnTo>
                  <a:lnTo>
                    <a:pt x="63" y="143"/>
                  </a:lnTo>
                  <a:lnTo>
                    <a:pt x="98" y="165"/>
                  </a:lnTo>
                  <a:lnTo>
                    <a:pt x="136" y="184"/>
                  </a:lnTo>
                  <a:lnTo>
                    <a:pt x="169" y="197"/>
                  </a:lnTo>
                  <a:lnTo>
                    <a:pt x="200" y="204"/>
                  </a:lnTo>
                  <a:lnTo>
                    <a:pt x="220" y="204"/>
                  </a:lnTo>
                  <a:lnTo>
                    <a:pt x="227" y="194"/>
                  </a:lnTo>
                  <a:lnTo>
                    <a:pt x="230" y="172"/>
                  </a:lnTo>
                  <a:lnTo>
                    <a:pt x="239" y="142"/>
                  </a:lnTo>
                  <a:lnTo>
                    <a:pt x="250" y="106"/>
                  </a:lnTo>
                  <a:lnTo>
                    <a:pt x="261" y="71"/>
                  </a:lnTo>
                  <a:lnTo>
                    <a:pt x="267" y="39"/>
                  </a:lnTo>
                  <a:lnTo>
                    <a:pt x="271" y="13"/>
                  </a:lnTo>
                  <a:lnTo>
                    <a:pt x="264" y="0"/>
                  </a:lnTo>
                  <a:lnTo>
                    <a:pt x="247" y="2"/>
                  </a:lnTo>
                  <a:close/>
                </a:path>
              </a:pathLst>
            </a:custGeom>
            <a:solidFill>
              <a:srgbClr val="DB8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8" name="Freeform 135"/>
            <p:cNvSpPr>
              <a:spLocks/>
            </p:cNvSpPr>
            <p:nvPr/>
          </p:nvSpPr>
          <p:spPr bwMode="auto">
            <a:xfrm>
              <a:off x="4280" y="2888"/>
              <a:ext cx="127" cy="93"/>
            </a:xfrm>
            <a:custGeom>
              <a:avLst/>
              <a:gdLst>
                <a:gd name="T0" fmla="*/ 0 w 255"/>
                <a:gd name="T1" fmla="*/ 0 h 186"/>
                <a:gd name="T2" fmla="*/ 0 w 255"/>
                <a:gd name="T3" fmla="*/ 0 h 186"/>
                <a:gd name="T4" fmla="*/ 0 w 255"/>
                <a:gd name="T5" fmla="*/ 1 h 186"/>
                <a:gd name="T6" fmla="*/ 0 w 255"/>
                <a:gd name="T7" fmla="*/ 1 h 186"/>
                <a:gd name="T8" fmla="*/ 0 w 255"/>
                <a:gd name="T9" fmla="*/ 1 h 186"/>
                <a:gd name="T10" fmla="*/ 0 w 255"/>
                <a:gd name="T11" fmla="*/ 1 h 186"/>
                <a:gd name="T12" fmla="*/ 0 w 255"/>
                <a:gd name="T13" fmla="*/ 1 h 186"/>
                <a:gd name="T14" fmla="*/ 0 w 255"/>
                <a:gd name="T15" fmla="*/ 1 h 186"/>
                <a:gd name="T16" fmla="*/ 0 w 255"/>
                <a:gd name="T17" fmla="*/ 1 h 186"/>
                <a:gd name="T18" fmla="*/ 0 w 255"/>
                <a:gd name="T19" fmla="*/ 1 h 186"/>
                <a:gd name="T20" fmla="*/ 0 w 255"/>
                <a:gd name="T21" fmla="*/ 1 h 186"/>
                <a:gd name="T22" fmla="*/ 0 w 255"/>
                <a:gd name="T23" fmla="*/ 1 h 186"/>
                <a:gd name="T24" fmla="*/ 0 w 255"/>
                <a:gd name="T25" fmla="*/ 1 h 186"/>
                <a:gd name="T26" fmla="*/ 0 w 255"/>
                <a:gd name="T27" fmla="*/ 1 h 186"/>
                <a:gd name="T28" fmla="*/ 0 w 255"/>
                <a:gd name="T29" fmla="*/ 1 h 186"/>
                <a:gd name="T30" fmla="*/ 0 w 255"/>
                <a:gd name="T31" fmla="*/ 1 h 186"/>
                <a:gd name="T32" fmla="*/ 0 w 255"/>
                <a:gd name="T33" fmla="*/ 1 h 186"/>
                <a:gd name="T34" fmla="*/ 0 w 255"/>
                <a:gd name="T35" fmla="*/ 1 h 186"/>
                <a:gd name="T36" fmla="*/ 0 w 255"/>
                <a:gd name="T37" fmla="*/ 1 h 186"/>
                <a:gd name="T38" fmla="*/ 0 w 255"/>
                <a:gd name="T39" fmla="*/ 1 h 186"/>
                <a:gd name="T40" fmla="*/ 0 w 255"/>
                <a:gd name="T41" fmla="*/ 1 h 186"/>
                <a:gd name="T42" fmla="*/ 0 w 255"/>
                <a:gd name="T43" fmla="*/ 1 h 186"/>
                <a:gd name="T44" fmla="*/ 0 w 255"/>
                <a:gd name="T45" fmla="*/ 1 h 186"/>
                <a:gd name="T46" fmla="*/ 0 w 255"/>
                <a:gd name="T47" fmla="*/ 1 h 186"/>
                <a:gd name="T48" fmla="*/ 0 w 255"/>
                <a:gd name="T49" fmla="*/ 1 h 186"/>
                <a:gd name="T50" fmla="*/ 0 w 255"/>
                <a:gd name="T51" fmla="*/ 1 h 186"/>
                <a:gd name="T52" fmla="*/ 0 w 255"/>
                <a:gd name="T53" fmla="*/ 1 h 186"/>
                <a:gd name="T54" fmla="*/ 0 w 255"/>
                <a:gd name="T55" fmla="*/ 1 h 186"/>
                <a:gd name="T56" fmla="*/ 0 w 255"/>
                <a:gd name="T57" fmla="*/ 1 h 186"/>
                <a:gd name="T58" fmla="*/ 0 w 255"/>
                <a:gd name="T59" fmla="*/ 1 h 186"/>
                <a:gd name="T60" fmla="*/ 0 w 255"/>
                <a:gd name="T61" fmla="*/ 1 h 186"/>
                <a:gd name="T62" fmla="*/ 0 w 255"/>
                <a:gd name="T63" fmla="*/ 0 h 186"/>
                <a:gd name="T64" fmla="*/ 0 w 255"/>
                <a:gd name="T65" fmla="*/ 0 h 18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55" h="186">
                  <a:moveTo>
                    <a:pt x="235" y="0"/>
                  </a:moveTo>
                  <a:lnTo>
                    <a:pt x="233" y="0"/>
                  </a:lnTo>
                  <a:lnTo>
                    <a:pt x="227" y="2"/>
                  </a:lnTo>
                  <a:lnTo>
                    <a:pt x="216" y="3"/>
                  </a:lnTo>
                  <a:lnTo>
                    <a:pt x="201" y="5"/>
                  </a:lnTo>
                  <a:lnTo>
                    <a:pt x="184" y="7"/>
                  </a:lnTo>
                  <a:lnTo>
                    <a:pt x="162" y="7"/>
                  </a:lnTo>
                  <a:lnTo>
                    <a:pt x="137" y="7"/>
                  </a:lnTo>
                  <a:lnTo>
                    <a:pt x="110" y="3"/>
                  </a:lnTo>
                  <a:lnTo>
                    <a:pt x="81" y="2"/>
                  </a:lnTo>
                  <a:lnTo>
                    <a:pt x="56" y="5"/>
                  </a:lnTo>
                  <a:lnTo>
                    <a:pt x="34" y="12"/>
                  </a:lnTo>
                  <a:lnTo>
                    <a:pt x="17" y="24"/>
                  </a:lnTo>
                  <a:lnTo>
                    <a:pt x="5" y="37"/>
                  </a:lnTo>
                  <a:lnTo>
                    <a:pt x="0" y="52"/>
                  </a:lnTo>
                  <a:lnTo>
                    <a:pt x="2" y="71"/>
                  </a:lnTo>
                  <a:lnTo>
                    <a:pt x="12" y="89"/>
                  </a:lnTo>
                  <a:lnTo>
                    <a:pt x="32" y="110"/>
                  </a:lnTo>
                  <a:lnTo>
                    <a:pt x="59" y="130"/>
                  </a:lnTo>
                  <a:lnTo>
                    <a:pt x="93" y="150"/>
                  </a:lnTo>
                  <a:lnTo>
                    <a:pt x="129" y="167"/>
                  </a:lnTo>
                  <a:lnTo>
                    <a:pt x="161" y="179"/>
                  </a:lnTo>
                  <a:lnTo>
                    <a:pt x="188" y="186"/>
                  </a:lnTo>
                  <a:lnTo>
                    <a:pt x="208" y="186"/>
                  </a:lnTo>
                  <a:lnTo>
                    <a:pt x="215" y="176"/>
                  </a:lnTo>
                  <a:lnTo>
                    <a:pt x="218" y="155"/>
                  </a:lnTo>
                  <a:lnTo>
                    <a:pt x="227" y="128"/>
                  </a:lnTo>
                  <a:lnTo>
                    <a:pt x="237" y="96"/>
                  </a:lnTo>
                  <a:lnTo>
                    <a:pt x="247" y="64"/>
                  </a:lnTo>
                  <a:lnTo>
                    <a:pt x="254" y="35"/>
                  </a:lnTo>
                  <a:lnTo>
                    <a:pt x="255" y="12"/>
                  </a:lnTo>
                  <a:lnTo>
                    <a:pt x="250" y="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D67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9" name="Freeform 136"/>
            <p:cNvSpPr>
              <a:spLocks/>
            </p:cNvSpPr>
            <p:nvPr/>
          </p:nvSpPr>
          <p:spPr bwMode="auto">
            <a:xfrm>
              <a:off x="4480" y="2714"/>
              <a:ext cx="92" cy="97"/>
            </a:xfrm>
            <a:custGeom>
              <a:avLst/>
              <a:gdLst>
                <a:gd name="T0" fmla="*/ 1 w 184"/>
                <a:gd name="T1" fmla="*/ 1 h 194"/>
                <a:gd name="T2" fmla="*/ 1 w 184"/>
                <a:gd name="T3" fmla="*/ 1 h 194"/>
                <a:gd name="T4" fmla="*/ 1 w 184"/>
                <a:gd name="T5" fmla="*/ 1 h 194"/>
                <a:gd name="T6" fmla="*/ 1 w 184"/>
                <a:gd name="T7" fmla="*/ 1 h 194"/>
                <a:gd name="T8" fmla="*/ 1 w 184"/>
                <a:gd name="T9" fmla="*/ 1 h 194"/>
                <a:gd name="T10" fmla="*/ 1 w 184"/>
                <a:gd name="T11" fmla="*/ 1 h 194"/>
                <a:gd name="T12" fmla="*/ 1 w 184"/>
                <a:gd name="T13" fmla="*/ 1 h 194"/>
                <a:gd name="T14" fmla="*/ 0 w 184"/>
                <a:gd name="T15" fmla="*/ 1 h 194"/>
                <a:gd name="T16" fmla="*/ 1 w 184"/>
                <a:gd name="T17" fmla="*/ 1 h 194"/>
                <a:gd name="T18" fmla="*/ 1 w 184"/>
                <a:gd name="T19" fmla="*/ 1 h 194"/>
                <a:gd name="T20" fmla="*/ 1 w 184"/>
                <a:gd name="T21" fmla="*/ 0 h 194"/>
                <a:gd name="T22" fmla="*/ 1 w 184"/>
                <a:gd name="T23" fmla="*/ 1 h 194"/>
                <a:gd name="T24" fmla="*/ 1 w 184"/>
                <a:gd name="T25" fmla="*/ 1 h 194"/>
                <a:gd name="T26" fmla="*/ 1 w 184"/>
                <a:gd name="T27" fmla="*/ 1 h 194"/>
                <a:gd name="T28" fmla="*/ 1 w 184"/>
                <a:gd name="T29" fmla="*/ 1 h 194"/>
                <a:gd name="T30" fmla="*/ 1 w 184"/>
                <a:gd name="T31" fmla="*/ 1 h 194"/>
                <a:gd name="T32" fmla="*/ 1 w 184"/>
                <a:gd name="T33" fmla="*/ 1 h 194"/>
                <a:gd name="T34" fmla="*/ 1 w 184"/>
                <a:gd name="T35" fmla="*/ 1 h 194"/>
                <a:gd name="T36" fmla="*/ 1 w 184"/>
                <a:gd name="T37" fmla="*/ 1 h 194"/>
                <a:gd name="T38" fmla="*/ 1 w 184"/>
                <a:gd name="T39" fmla="*/ 1 h 194"/>
                <a:gd name="T40" fmla="*/ 1 w 184"/>
                <a:gd name="T41" fmla="*/ 1 h 194"/>
                <a:gd name="T42" fmla="*/ 1 w 184"/>
                <a:gd name="T43" fmla="*/ 1 h 194"/>
                <a:gd name="T44" fmla="*/ 1 w 184"/>
                <a:gd name="T45" fmla="*/ 1 h 194"/>
                <a:gd name="T46" fmla="*/ 1 w 184"/>
                <a:gd name="T47" fmla="*/ 1 h 194"/>
                <a:gd name="T48" fmla="*/ 1 w 184"/>
                <a:gd name="T49" fmla="*/ 1 h 194"/>
                <a:gd name="T50" fmla="*/ 1 w 184"/>
                <a:gd name="T51" fmla="*/ 1 h 194"/>
                <a:gd name="T52" fmla="*/ 1 w 184"/>
                <a:gd name="T53" fmla="*/ 1 h 194"/>
                <a:gd name="T54" fmla="*/ 1 w 184"/>
                <a:gd name="T55" fmla="*/ 1 h 194"/>
                <a:gd name="T56" fmla="*/ 1 w 184"/>
                <a:gd name="T57" fmla="*/ 1 h 194"/>
                <a:gd name="T58" fmla="*/ 1 w 184"/>
                <a:gd name="T59" fmla="*/ 1 h 194"/>
                <a:gd name="T60" fmla="*/ 1 w 184"/>
                <a:gd name="T61" fmla="*/ 1 h 194"/>
                <a:gd name="T62" fmla="*/ 1 w 184"/>
                <a:gd name="T63" fmla="*/ 1 h 194"/>
                <a:gd name="T64" fmla="*/ 1 w 184"/>
                <a:gd name="T65" fmla="*/ 1 h 1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4" h="194">
                  <a:moveTo>
                    <a:pt x="72" y="176"/>
                  </a:moveTo>
                  <a:lnTo>
                    <a:pt x="67" y="172"/>
                  </a:lnTo>
                  <a:lnTo>
                    <a:pt x="57" y="166"/>
                  </a:lnTo>
                  <a:lnTo>
                    <a:pt x="42" y="154"/>
                  </a:lnTo>
                  <a:lnTo>
                    <a:pt x="27" y="137"/>
                  </a:lnTo>
                  <a:lnTo>
                    <a:pt x="11" y="117"/>
                  </a:lnTo>
                  <a:lnTo>
                    <a:pt x="1" y="93"/>
                  </a:lnTo>
                  <a:lnTo>
                    <a:pt x="0" y="64"/>
                  </a:lnTo>
                  <a:lnTo>
                    <a:pt x="6" y="34"/>
                  </a:lnTo>
                  <a:lnTo>
                    <a:pt x="20" y="10"/>
                  </a:lnTo>
                  <a:lnTo>
                    <a:pt x="33" y="0"/>
                  </a:lnTo>
                  <a:lnTo>
                    <a:pt x="45" y="2"/>
                  </a:lnTo>
                  <a:lnTo>
                    <a:pt x="59" y="12"/>
                  </a:lnTo>
                  <a:lnTo>
                    <a:pt x="74" y="27"/>
                  </a:lnTo>
                  <a:lnTo>
                    <a:pt x="91" y="46"/>
                  </a:lnTo>
                  <a:lnTo>
                    <a:pt x="109" y="63"/>
                  </a:lnTo>
                  <a:lnTo>
                    <a:pt x="133" y="76"/>
                  </a:lnTo>
                  <a:lnTo>
                    <a:pt x="155" y="88"/>
                  </a:lnTo>
                  <a:lnTo>
                    <a:pt x="170" y="100"/>
                  </a:lnTo>
                  <a:lnTo>
                    <a:pt x="179" y="111"/>
                  </a:lnTo>
                  <a:lnTo>
                    <a:pt x="184" y="123"/>
                  </a:lnTo>
                  <a:lnTo>
                    <a:pt x="184" y="133"/>
                  </a:lnTo>
                  <a:lnTo>
                    <a:pt x="180" y="145"/>
                  </a:lnTo>
                  <a:lnTo>
                    <a:pt x="177" y="155"/>
                  </a:lnTo>
                  <a:lnTo>
                    <a:pt x="172" y="166"/>
                  </a:lnTo>
                  <a:lnTo>
                    <a:pt x="165" y="176"/>
                  </a:lnTo>
                  <a:lnTo>
                    <a:pt x="157" y="182"/>
                  </a:lnTo>
                  <a:lnTo>
                    <a:pt x="145" y="189"/>
                  </a:lnTo>
                  <a:lnTo>
                    <a:pt x="133" y="193"/>
                  </a:lnTo>
                  <a:lnTo>
                    <a:pt x="119" y="194"/>
                  </a:lnTo>
                  <a:lnTo>
                    <a:pt x="104" y="193"/>
                  </a:lnTo>
                  <a:lnTo>
                    <a:pt x="87" y="186"/>
                  </a:lnTo>
                  <a:lnTo>
                    <a:pt x="72" y="1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0" name="Freeform 137"/>
            <p:cNvSpPr>
              <a:spLocks/>
            </p:cNvSpPr>
            <p:nvPr/>
          </p:nvSpPr>
          <p:spPr bwMode="auto">
            <a:xfrm>
              <a:off x="4482" y="2717"/>
              <a:ext cx="87" cy="92"/>
            </a:xfrm>
            <a:custGeom>
              <a:avLst/>
              <a:gdLst>
                <a:gd name="T0" fmla="*/ 1 w 174"/>
                <a:gd name="T1" fmla="*/ 1 h 182"/>
                <a:gd name="T2" fmla="*/ 1 w 174"/>
                <a:gd name="T3" fmla="*/ 1 h 182"/>
                <a:gd name="T4" fmla="*/ 1 w 174"/>
                <a:gd name="T5" fmla="*/ 1 h 182"/>
                <a:gd name="T6" fmla="*/ 1 w 174"/>
                <a:gd name="T7" fmla="*/ 1 h 182"/>
                <a:gd name="T8" fmla="*/ 1 w 174"/>
                <a:gd name="T9" fmla="*/ 1 h 182"/>
                <a:gd name="T10" fmla="*/ 1 w 174"/>
                <a:gd name="T11" fmla="*/ 1 h 182"/>
                <a:gd name="T12" fmla="*/ 1 w 174"/>
                <a:gd name="T13" fmla="*/ 1 h 182"/>
                <a:gd name="T14" fmla="*/ 0 w 174"/>
                <a:gd name="T15" fmla="*/ 1 h 182"/>
                <a:gd name="T16" fmla="*/ 1 w 174"/>
                <a:gd name="T17" fmla="*/ 1 h 182"/>
                <a:gd name="T18" fmla="*/ 1 w 174"/>
                <a:gd name="T19" fmla="*/ 1 h 182"/>
                <a:gd name="T20" fmla="*/ 1 w 174"/>
                <a:gd name="T21" fmla="*/ 0 h 182"/>
                <a:gd name="T22" fmla="*/ 1 w 174"/>
                <a:gd name="T23" fmla="*/ 1 h 182"/>
                <a:gd name="T24" fmla="*/ 1 w 174"/>
                <a:gd name="T25" fmla="*/ 1 h 182"/>
                <a:gd name="T26" fmla="*/ 1 w 174"/>
                <a:gd name="T27" fmla="*/ 1 h 182"/>
                <a:gd name="T28" fmla="*/ 1 w 174"/>
                <a:gd name="T29" fmla="*/ 1 h 182"/>
                <a:gd name="T30" fmla="*/ 1 w 174"/>
                <a:gd name="T31" fmla="*/ 1 h 182"/>
                <a:gd name="T32" fmla="*/ 1 w 174"/>
                <a:gd name="T33" fmla="*/ 1 h 182"/>
                <a:gd name="T34" fmla="*/ 1 w 174"/>
                <a:gd name="T35" fmla="*/ 1 h 182"/>
                <a:gd name="T36" fmla="*/ 1 w 174"/>
                <a:gd name="T37" fmla="*/ 1 h 182"/>
                <a:gd name="T38" fmla="*/ 1 w 174"/>
                <a:gd name="T39" fmla="*/ 1 h 182"/>
                <a:gd name="T40" fmla="*/ 1 w 174"/>
                <a:gd name="T41" fmla="*/ 1 h 182"/>
                <a:gd name="T42" fmla="*/ 1 w 174"/>
                <a:gd name="T43" fmla="*/ 1 h 182"/>
                <a:gd name="T44" fmla="*/ 1 w 174"/>
                <a:gd name="T45" fmla="*/ 1 h 182"/>
                <a:gd name="T46" fmla="*/ 1 w 174"/>
                <a:gd name="T47" fmla="*/ 1 h 182"/>
                <a:gd name="T48" fmla="*/ 1 w 174"/>
                <a:gd name="T49" fmla="*/ 1 h 182"/>
                <a:gd name="T50" fmla="*/ 1 w 174"/>
                <a:gd name="T51" fmla="*/ 1 h 182"/>
                <a:gd name="T52" fmla="*/ 1 w 174"/>
                <a:gd name="T53" fmla="*/ 1 h 182"/>
                <a:gd name="T54" fmla="*/ 1 w 174"/>
                <a:gd name="T55" fmla="*/ 1 h 182"/>
                <a:gd name="T56" fmla="*/ 1 w 174"/>
                <a:gd name="T57" fmla="*/ 1 h 182"/>
                <a:gd name="T58" fmla="*/ 1 w 174"/>
                <a:gd name="T59" fmla="*/ 1 h 182"/>
                <a:gd name="T60" fmla="*/ 1 w 174"/>
                <a:gd name="T61" fmla="*/ 1 h 182"/>
                <a:gd name="T62" fmla="*/ 1 w 174"/>
                <a:gd name="T63" fmla="*/ 1 h 182"/>
                <a:gd name="T64" fmla="*/ 1 w 174"/>
                <a:gd name="T65" fmla="*/ 1 h 1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4" h="182">
                  <a:moveTo>
                    <a:pt x="67" y="165"/>
                  </a:moveTo>
                  <a:lnTo>
                    <a:pt x="64" y="164"/>
                  </a:lnTo>
                  <a:lnTo>
                    <a:pt x="54" y="155"/>
                  </a:lnTo>
                  <a:lnTo>
                    <a:pt x="38" y="145"/>
                  </a:lnTo>
                  <a:lnTo>
                    <a:pt x="25" y="128"/>
                  </a:lnTo>
                  <a:lnTo>
                    <a:pt x="11" y="110"/>
                  </a:lnTo>
                  <a:lnTo>
                    <a:pt x="1" y="88"/>
                  </a:lnTo>
                  <a:lnTo>
                    <a:pt x="0" y="61"/>
                  </a:lnTo>
                  <a:lnTo>
                    <a:pt x="6" y="32"/>
                  </a:lnTo>
                  <a:lnTo>
                    <a:pt x="18" y="10"/>
                  </a:lnTo>
                  <a:lnTo>
                    <a:pt x="30" y="0"/>
                  </a:lnTo>
                  <a:lnTo>
                    <a:pt x="42" y="1"/>
                  </a:lnTo>
                  <a:lnTo>
                    <a:pt x="55" y="12"/>
                  </a:lnTo>
                  <a:lnTo>
                    <a:pt x="69" y="25"/>
                  </a:lnTo>
                  <a:lnTo>
                    <a:pt x="84" y="42"/>
                  </a:lnTo>
                  <a:lnTo>
                    <a:pt x="103" y="59"/>
                  </a:lnTo>
                  <a:lnTo>
                    <a:pt x="125" y="72"/>
                  </a:lnTo>
                  <a:lnTo>
                    <a:pt x="145" y="83"/>
                  </a:lnTo>
                  <a:lnTo>
                    <a:pt x="160" y="93"/>
                  </a:lnTo>
                  <a:lnTo>
                    <a:pt x="169" y="104"/>
                  </a:lnTo>
                  <a:lnTo>
                    <a:pt x="172" y="115"/>
                  </a:lnTo>
                  <a:lnTo>
                    <a:pt x="174" y="126"/>
                  </a:lnTo>
                  <a:lnTo>
                    <a:pt x="170" y="137"/>
                  </a:lnTo>
                  <a:lnTo>
                    <a:pt x="167" y="147"/>
                  </a:lnTo>
                  <a:lnTo>
                    <a:pt x="162" y="157"/>
                  </a:lnTo>
                  <a:lnTo>
                    <a:pt x="155" y="165"/>
                  </a:lnTo>
                  <a:lnTo>
                    <a:pt x="147" y="172"/>
                  </a:lnTo>
                  <a:lnTo>
                    <a:pt x="136" y="179"/>
                  </a:lnTo>
                  <a:lnTo>
                    <a:pt x="125" y="182"/>
                  </a:lnTo>
                  <a:lnTo>
                    <a:pt x="111" y="182"/>
                  </a:lnTo>
                  <a:lnTo>
                    <a:pt x="98" y="180"/>
                  </a:lnTo>
                  <a:lnTo>
                    <a:pt x="82" y="175"/>
                  </a:lnTo>
                  <a:lnTo>
                    <a:pt x="67" y="165"/>
                  </a:lnTo>
                  <a:close/>
                </a:path>
              </a:pathLst>
            </a:custGeom>
            <a:solidFill>
              <a:srgbClr val="F9E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1" name="Freeform 138"/>
            <p:cNvSpPr>
              <a:spLocks/>
            </p:cNvSpPr>
            <p:nvPr/>
          </p:nvSpPr>
          <p:spPr bwMode="auto">
            <a:xfrm>
              <a:off x="4484" y="2721"/>
              <a:ext cx="82" cy="86"/>
            </a:xfrm>
            <a:custGeom>
              <a:avLst/>
              <a:gdLst>
                <a:gd name="T0" fmla="*/ 1 w 164"/>
                <a:gd name="T1" fmla="*/ 1 h 172"/>
                <a:gd name="T2" fmla="*/ 1 w 164"/>
                <a:gd name="T3" fmla="*/ 1 h 172"/>
                <a:gd name="T4" fmla="*/ 1 w 164"/>
                <a:gd name="T5" fmla="*/ 1 h 172"/>
                <a:gd name="T6" fmla="*/ 1 w 164"/>
                <a:gd name="T7" fmla="*/ 1 h 172"/>
                <a:gd name="T8" fmla="*/ 1 w 164"/>
                <a:gd name="T9" fmla="*/ 1 h 172"/>
                <a:gd name="T10" fmla="*/ 1 w 164"/>
                <a:gd name="T11" fmla="*/ 1 h 172"/>
                <a:gd name="T12" fmla="*/ 1 w 164"/>
                <a:gd name="T13" fmla="*/ 1 h 172"/>
                <a:gd name="T14" fmla="*/ 0 w 164"/>
                <a:gd name="T15" fmla="*/ 1 h 172"/>
                <a:gd name="T16" fmla="*/ 1 w 164"/>
                <a:gd name="T17" fmla="*/ 1 h 172"/>
                <a:gd name="T18" fmla="*/ 1 w 164"/>
                <a:gd name="T19" fmla="*/ 1 h 172"/>
                <a:gd name="T20" fmla="*/ 1 w 164"/>
                <a:gd name="T21" fmla="*/ 0 h 172"/>
                <a:gd name="T22" fmla="*/ 1 w 164"/>
                <a:gd name="T23" fmla="*/ 1 h 172"/>
                <a:gd name="T24" fmla="*/ 1 w 164"/>
                <a:gd name="T25" fmla="*/ 1 h 172"/>
                <a:gd name="T26" fmla="*/ 1 w 164"/>
                <a:gd name="T27" fmla="*/ 1 h 172"/>
                <a:gd name="T28" fmla="*/ 1 w 164"/>
                <a:gd name="T29" fmla="*/ 1 h 172"/>
                <a:gd name="T30" fmla="*/ 1 w 164"/>
                <a:gd name="T31" fmla="*/ 1 h 172"/>
                <a:gd name="T32" fmla="*/ 1 w 164"/>
                <a:gd name="T33" fmla="*/ 1 h 172"/>
                <a:gd name="T34" fmla="*/ 1 w 164"/>
                <a:gd name="T35" fmla="*/ 1 h 172"/>
                <a:gd name="T36" fmla="*/ 1 w 164"/>
                <a:gd name="T37" fmla="*/ 1 h 172"/>
                <a:gd name="T38" fmla="*/ 1 w 164"/>
                <a:gd name="T39" fmla="*/ 1 h 172"/>
                <a:gd name="T40" fmla="*/ 1 w 164"/>
                <a:gd name="T41" fmla="*/ 1 h 172"/>
                <a:gd name="T42" fmla="*/ 1 w 164"/>
                <a:gd name="T43" fmla="*/ 1 h 172"/>
                <a:gd name="T44" fmla="*/ 1 w 164"/>
                <a:gd name="T45" fmla="*/ 1 h 172"/>
                <a:gd name="T46" fmla="*/ 1 w 164"/>
                <a:gd name="T47" fmla="*/ 1 h 172"/>
                <a:gd name="T48" fmla="*/ 1 w 164"/>
                <a:gd name="T49" fmla="*/ 1 h 172"/>
                <a:gd name="T50" fmla="*/ 1 w 164"/>
                <a:gd name="T51" fmla="*/ 1 h 172"/>
                <a:gd name="T52" fmla="*/ 1 w 164"/>
                <a:gd name="T53" fmla="*/ 1 h 172"/>
                <a:gd name="T54" fmla="*/ 1 w 164"/>
                <a:gd name="T55" fmla="*/ 1 h 172"/>
                <a:gd name="T56" fmla="*/ 1 w 164"/>
                <a:gd name="T57" fmla="*/ 1 h 172"/>
                <a:gd name="T58" fmla="*/ 1 w 164"/>
                <a:gd name="T59" fmla="*/ 1 h 172"/>
                <a:gd name="T60" fmla="*/ 1 w 164"/>
                <a:gd name="T61" fmla="*/ 1 h 172"/>
                <a:gd name="T62" fmla="*/ 1 w 164"/>
                <a:gd name="T63" fmla="*/ 1 h 172"/>
                <a:gd name="T64" fmla="*/ 1 w 164"/>
                <a:gd name="T65" fmla="*/ 1 h 1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4" h="172">
                  <a:moveTo>
                    <a:pt x="64" y="155"/>
                  </a:moveTo>
                  <a:lnTo>
                    <a:pt x="61" y="153"/>
                  </a:lnTo>
                  <a:lnTo>
                    <a:pt x="51" y="146"/>
                  </a:lnTo>
                  <a:lnTo>
                    <a:pt x="37" y="135"/>
                  </a:lnTo>
                  <a:lnTo>
                    <a:pt x="24" y="121"/>
                  </a:lnTo>
                  <a:lnTo>
                    <a:pt x="10" y="103"/>
                  </a:lnTo>
                  <a:lnTo>
                    <a:pt x="2" y="82"/>
                  </a:lnTo>
                  <a:lnTo>
                    <a:pt x="0" y="57"/>
                  </a:lnTo>
                  <a:lnTo>
                    <a:pt x="7" y="30"/>
                  </a:lnTo>
                  <a:lnTo>
                    <a:pt x="19" y="8"/>
                  </a:lnTo>
                  <a:lnTo>
                    <a:pt x="29" y="0"/>
                  </a:lnTo>
                  <a:lnTo>
                    <a:pt x="41" y="1"/>
                  </a:lnTo>
                  <a:lnTo>
                    <a:pt x="52" y="10"/>
                  </a:lnTo>
                  <a:lnTo>
                    <a:pt x="66" y="23"/>
                  </a:lnTo>
                  <a:lnTo>
                    <a:pt x="81" y="40"/>
                  </a:lnTo>
                  <a:lnTo>
                    <a:pt x="100" y="55"/>
                  </a:lnTo>
                  <a:lnTo>
                    <a:pt x="120" y="67"/>
                  </a:lnTo>
                  <a:lnTo>
                    <a:pt x="139" y="77"/>
                  </a:lnTo>
                  <a:lnTo>
                    <a:pt x="152" y="87"/>
                  </a:lnTo>
                  <a:lnTo>
                    <a:pt x="160" y="97"/>
                  </a:lnTo>
                  <a:lnTo>
                    <a:pt x="164" y="108"/>
                  </a:lnTo>
                  <a:lnTo>
                    <a:pt x="164" y="118"/>
                  </a:lnTo>
                  <a:lnTo>
                    <a:pt x="162" y="128"/>
                  </a:lnTo>
                  <a:lnTo>
                    <a:pt x="159" y="138"/>
                  </a:lnTo>
                  <a:lnTo>
                    <a:pt x="154" y="146"/>
                  </a:lnTo>
                  <a:lnTo>
                    <a:pt x="147" y="155"/>
                  </a:lnTo>
                  <a:lnTo>
                    <a:pt x="140" y="162"/>
                  </a:lnTo>
                  <a:lnTo>
                    <a:pt x="130" y="167"/>
                  </a:lnTo>
                  <a:lnTo>
                    <a:pt x="118" y="170"/>
                  </a:lnTo>
                  <a:lnTo>
                    <a:pt x="106" y="172"/>
                  </a:lnTo>
                  <a:lnTo>
                    <a:pt x="93" y="170"/>
                  </a:lnTo>
                  <a:lnTo>
                    <a:pt x="79" y="165"/>
                  </a:lnTo>
                  <a:lnTo>
                    <a:pt x="64" y="155"/>
                  </a:lnTo>
                  <a:close/>
                </a:path>
              </a:pathLst>
            </a:custGeom>
            <a:solidFill>
              <a:srgbClr val="F4E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2" name="Freeform 139"/>
            <p:cNvSpPr>
              <a:spLocks/>
            </p:cNvSpPr>
            <p:nvPr/>
          </p:nvSpPr>
          <p:spPr bwMode="auto">
            <a:xfrm>
              <a:off x="4486" y="2724"/>
              <a:ext cx="77" cy="80"/>
            </a:xfrm>
            <a:custGeom>
              <a:avLst/>
              <a:gdLst>
                <a:gd name="T0" fmla="*/ 0 w 156"/>
                <a:gd name="T1" fmla="*/ 0 h 161"/>
                <a:gd name="T2" fmla="*/ 0 w 156"/>
                <a:gd name="T3" fmla="*/ 0 h 161"/>
                <a:gd name="T4" fmla="*/ 0 w 156"/>
                <a:gd name="T5" fmla="*/ 0 h 161"/>
                <a:gd name="T6" fmla="*/ 0 w 156"/>
                <a:gd name="T7" fmla="*/ 0 h 161"/>
                <a:gd name="T8" fmla="*/ 0 w 156"/>
                <a:gd name="T9" fmla="*/ 0 h 161"/>
                <a:gd name="T10" fmla="*/ 0 w 156"/>
                <a:gd name="T11" fmla="*/ 0 h 161"/>
                <a:gd name="T12" fmla="*/ 0 w 156"/>
                <a:gd name="T13" fmla="*/ 0 h 161"/>
                <a:gd name="T14" fmla="*/ 0 w 156"/>
                <a:gd name="T15" fmla="*/ 0 h 161"/>
                <a:gd name="T16" fmla="*/ 0 w 156"/>
                <a:gd name="T17" fmla="*/ 0 h 161"/>
                <a:gd name="T18" fmla="*/ 0 w 156"/>
                <a:gd name="T19" fmla="*/ 0 h 161"/>
                <a:gd name="T20" fmla="*/ 0 w 156"/>
                <a:gd name="T21" fmla="*/ 0 h 161"/>
                <a:gd name="T22" fmla="*/ 0 w 156"/>
                <a:gd name="T23" fmla="*/ 0 h 161"/>
                <a:gd name="T24" fmla="*/ 0 w 156"/>
                <a:gd name="T25" fmla="*/ 0 h 161"/>
                <a:gd name="T26" fmla="*/ 0 w 156"/>
                <a:gd name="T27" fmla="*/ 0 h 161"/>
                <a:gd name="T28" fmla="*/ 0 w 156"/>
                <a:gd name="T29" fmla="*/ 0 h 161"/>
                <a:gd name="T30" fmla="*/ 0 w 156"/>
                <a:gd name="T31" fmla="*/ 0 h 161"/>
                <a:gd name="T32" fmla="*/ 0 w 156"/>
                <a:gd name="T33" fmla="*/ 0 h 161"/>
                <a:gd name="T34" fmla="*/ 0 w 156"/>
                <a:gd name="T35" fmla="*/ 0 h 161"/>
                <a:gd name="T36" fmla="*/ 0 w 156"/>
                <a:gd name="T37" fmla="*/ 0 h 161"/>
                <a:gd name="T38" fmla="*/ 0 w 156"/>
                <a:gd name="T39" fmla="*/ 0 h 161"/>
                <a:gd name="T40" fmla="*/ 0 w 156"/>
                <a:gd name="T41" fmla="*/ 0 h 161"/>
                <a:gd name="T42" fmla="*/ 0 w 156"/>
                <a:gd name="T43" fmla="*/ 0 h 161"/>
                <a:gd name="T44" fmla="*/ 0 w 156"/>
                <a:gd name="T45" fmla="*/ 0 h 161"/>
                <a:gd name="T46" fmla="*/ 0 w 156"/>
                <a:gd name="T47" fmla="*/ 0 h 161"/>
                <a:gd name="T48" fmla="*/ 0 w 156"/>
                <a:gd name="T49" fmla="*/ 0 h 161"/>
                <a:gd name="T50" fmla="*/ 0 w 156"/>
                <a:gd name="T51" fmla="*/ 0 h 161"/>
                <a:gd name="T52" fmla="*/ 0 w 156"/>
                <a:gd name="T53" fmla="*/ 0 h 161"/>
                <a:gd name="T54" fmla="*/ 0 w 156"/>
                <a:gd name="T55" fmla="*/ 0 h 161"/>
                <a:gd name="T56" fmla="*/ 0 w 156"/>
                <a:gd name="T57" fmla="*/ 0 h 161"/>
                <a:gd name="T58" fmla="*/ 0 w 156"/>
                <a:gd name="T59" fmla="*/ 0 h 161"/>
                <a:gd name="T60" fmla="*/ 0 w 156"/>
                <a:gd name="T61" fmla="*/ 0 h 161"/>
                <a:gd name="T62" fmla="*/ 0 w 156"/>
                <a:gd name="T63" fmla="*/ 0 h 161"/>
                <a:gd name="T64" fmla="*/ 0 w 156"/>
                <a:gd name="T65" fmla="*/ 0 h 1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6" h="161">
                  <a:moveTo>
                    <a:pt x="61" y="146"/>
                  </a:moveTo>
                  <a:lnTo>
                    <a:pt x="58" y="144"/>
                  </a:lnTo>
                  <a:lnTo>
                    <a:pt x="49" y="137"/>
                  </a:lnTo>
                  <a:lnTo>
                    <a:pt x="36" y="127"/>
                  </a:lnTo>
                  <a:lnTo>
                    <a:pt x="24" y="113"/>
                  </a:lnTo>
                  <a:lnTo>
                    <a:pt x="12" y="97"/>
                  </a:lnTo>
                  <a:lnTo>
                    <a:pt x="4" y="76"/>
                  </a:lnTo>
                  <a:lnTo>
                    <a:pt x="0" y="53"/>
                  </a:lnTo>
                  <a:lnTo>
                    <a:pt x="7" y="27"/>
                  </a:lnTo>
                  <a:lnTo>
                    <a:pt x="19" y="7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51" y="9"/>
                  </a:lnTo>
                  <a:lnTo>
                    <a:pt x="63" y="22"/>
                  </a:lnTo>
                  <a:lnTo>
                    <a:pt x="78" y="37"/>
                  </a:lnTo>
                  <a:lnTo>
                    <a:pt x="95" y="51"/>
                  </a:lnTo>
                  <a:lnTo>
                    <a:pt x="114" y="63"/>
                  </a:lnTo>
                  <a:lnTo>
                    <a:pt x="132" y="73"/>
                  </a:lnTo>
                  <a:lnTo>
                    <a:pt x="144" y="83"/>
                  </a:lnTo>
                  <a:lnTo>
                    <a:pt x="151" y="91"/>
                  </a:lnTo>
                  <a:lnTo>
                    <a:pt x="156" y="102"/>
                  </a:lnTo>
                  <a:lnTo>
                    <a:pt x="156" y="112"/>
                  </a:lnTo>
                  <a:lnTo>
                    <a:pt x="154" y="120"/>
                  </a:lnTo>
                  <a:lnTo>
                    <a:pt x="151" y="129"/>
                  </a:lnTo>
                  <a:lnTo>
                    <a:pt x="146" y="137"/>
                  </a:lnTo>
                  <a:lnTo>
                    <a:pt x="141" y="146"/>
                  </a:lnTo>
                  <a:lnTo>
                    <a:pt x="132" y="152"/>
                  </a:lnTo>
                  <a:lnTo>
                    <a:pt x="124" y="157"/>
                  </a:lnTo>
                  <a:lnTo>
                    <a:pt x="114" y="161"/>
                  </a:lnTo>
                  <a:lnTo>
                    <a:pt x="102" y="161"/>
                  </a:lnTo>
                  <a:lnTo>
                    <a:pt x="88" y="159"/>
                  </a:lnTo>
                  <a:lnTo>
                    <a:pt x="75" y="154"/>
                  </a:lnTo>
                  <a:lnTo>
                    <a:pt x="61" y="146"/>
                  </a:lnTo>
                  <a:close/>
                </a:path>
              </a:pathLst>
            </a:custGeom>
            <a:solidFill>
              <a:srgbClr val="F2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3" name="Freeform 140"/>
            <p:cNvSpPr>
              <a:spLocks/>
            </p:cNvSpPr>
            <p:nvPr/>
          </p:nvSpPr>
          <p:spPr bwMode="auto">
            <a:xfrm>
              <a:off x="4488" y="2727"/>
              <a:ext cx="72" cy="76"/>
            </a:xfrm>
            <a:custGeom>
              <a:avLst/>
              <a:gdLst>
                <a:gd name="T0" fmla="*/ 1 w 144"/>
                <a:gd name="T1" fmla="*/ 1 h 152"/>
                <a:gd name="T2" fmla="*/ 1 w 144"/>
                <a:gd name="T3" fmla="*/ 1 h 152"/>
                <a:gd name="T4" fmla="*/ 1 w 144"/>
                <a:gd name="T5" fmla="*/ 1 h 152"/>
                <a:gd name="T6" fmla="*/ 1 w 144"/>
                <a:gd name="T7" fmla="*/ 1 h 152"/>
                <a:gd name="T8" fmla="*/ 1 w 144"/>
                <a:gd name="T9" fmla="*/ 1 h 152"/>
                <a:gd name="T10" fmla="*/ 1 w 144"/>
                <a:gd name="T11" fmla="*/ 1 h 152"/>
                <a:gd name="T12" fmla="*/ 1 w 144"/>
                <a:gd name="T13" fmla="*/ 1 h 152"/>
                <a:gd name="T14" fmla="*/ 0 w 144"/>
                <a:gd name="T15" fmla="*/ 1 h 152"/>
                <a:gd name="T16" fmla="*/ 1 w 144"/>
                <a:gd name="T17" fmla="*/ 1 h 152"/>
                <a:gd name="T18" fmla="*/ 1 w 144"/>
                <a:gd name="T19" fmla="*/ 1 h 152"/>
                <a:gd name="T20" fmla="*/ 1 w 144"/>
                <a:gd name="T21" fmla="*/ 0 h 152"/>
                <a:gd name="T22" fmla="*/ 1 w 144"/>
                <a:gd name="T23" fmla="*/ 1 h 152"/>
                <a:gd name="T24" fmla="*/ 1 w 144"/>
                <a:gd name="T25" fmla="*/ 1 h 152"/>
                <a:gd name="T26" fmla="*/ 1 w 144"/>
                <a:gd name="T27" fmla="*/ 1 h 152"/>
                <a:gd name="T28" fmla="*/ 1 w 144"/>
                <a:gd name="T29" fmla="*/ 1 h 152"/>
                <a:gd name="T30" fmla="*/ 1 w 144"/>
                <a:gd name="T31" fmla="*/ 1 h 152"/>
                <a:gd name="T32" fmla="*/ 1 w 144"/>
                <a:gd name="T33" fmla="*/ 1 h 152"/>
                <a:gd name="T34" fmla="*/ 1 w 144"/>
                <a:gd name="T35" fmla="*/ 1 h 152"/>
                <a:gd name="T36" fmla="*/ 1 w 144"/>
                <a:gd name="T37" fmla="*/ 1 h 152"/>
                <a:gd name="T38" fmla="*/ 1 w 144"/>
                <a:gd name="T39" fmla="*/ 1 h 152"/>
                <a:gd name="T40" fmla="*/ 1 w 144"/>
                <a:gd name="T41" fmla="*/ 1 h 152"/>
                <a:gd name="T42" fmla="*/ 1 w 144"/>
                <a:gd name="T43" fmla="*/ 1 h 152"/>
                <a:gd name="T44" fmla="*/ 1 w 144"/>
                <a:gd name="T45" fmla="*/ 1 h 152"/>
                <a:gd name="T46" fmla="*/ 1 w 144"/>
                <a:gd name="T47" fmla="*/ 1 h 152"/>
                <a:gd name="T48" fmla="*/ 1 w 144"/>
                <a:gd name="T49" fmla="*/ 1 h 152"/>
                <a:gd name="T50" fmla="*/ 1 w 144"/>
                <a:gd name="T51" fmla="*/ 1 h 152"/>
                <a:gd name="T52" fmla="*/ 1 w 144"/>
                <a:gd name="T53" fmla="*/ 1 h 152"/>
                <a:gd name="T54" fmla="*/ 1 w 144"/>
                <a:gd name="T55" fmla="*/ 1 h 152"/>
                <a:gd name="T56" fmla="*/ 1 w 144"/>
                <a:gd name="T57" fmla="*/ 1 h 152"/>
                <a:gd name="T58" fmla="*/ 1 w 144"/>
                <a:gd name="T59" fmla="*/ 1 h 152"/>
                <a:gd name="T60" fmla="*/ 1 w 144"/>
                <a:gd name="T61" fmla="*/ 1 h 152"/>
                <a:gd name="T62" fmla="*/ 1 w 144"/>
                <a:gd name="T63" fmla="*/ 1 h 152"/>
                <a:gd name="T64" fmla="*/ 1 w 144"/>
                <a:gd name="T65" fmla="*/ 1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4" h="152">
                  <a:moveTo>
                    <a:pt x="58" y="137"/>
                  </a:moveTo>
                  <a:lnTo>
                    <a:pt x="54" y="135"/>
                  </a:lnTo>
                  <a:lnTo>
                    <a:pt x="46" y="129"/>
                  </a:lnTo>
                  <a:lnTo>
                    <a:pt x="34" y="120"/>
                  </a:lnTo>
                  <a:lnTo>
                    <a:pt x="22" y="107"/>
                  </a:lnTo>
                  <a:lnTo>
                    <a:pt x="11" y="92"/>
                  </a:lnTo>
                  <a:lnTo>
                    <a:pt x="4" y="73"/>
                  </a:lnTo>
                  <a:lnTo>
                    <a:pt x="0" y="51"/>
                  </a:lnTo>
                  <a:lnTo>
                    <a:pt x="7" y="27"/>
                  </a:lnTo>
                  <a:lnTo>
                    <a:pt x="17" y="9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6" y="10"/>
                  </a:lnTo>
                  <a:lnTo>
                    <a:pt x="58" y="22"/>
                  </a:lnTo>
                  <a:lnTo>
                    <a:pt x="71" y="36"/>
                  </a:lnTo>
                  <a:lnTo>
                    <a:pt x="87" y="49"/>
                  </a:lnTo>
                  <a:lnTo>
                    <a:pt x="105" y="61"/>
                  </a:lnTo>
                  <a:lnTo>
                    <a:pt x="122" y="70"/>
                  </a:lnTo>
                  <a:lnTo>
                    <a:pt x="134" y="78"/>
                  </a:lnTo>
                  <a:lnTo>
                    <a:pt x="141" y="88"/>
                  </a:lnTo>
                  <a:lnTo>
                    <a:pt x="144" y="97"/>
                  </a:lnTo>
                  <a:lnTo>
                    <a:pt x="144" y="105"/>
                  </a:lnTo>
                  <a:lnTo>
                    <a:pt x="142" y="114"/>
                  </a:lnTo>
                  <a:lnTo>
                    <a:pt x="139" y="122"/>
                  </a:lnTo>
                  <a:lnTo>
                    <a:pt x="136" y="130"/>
                  </a:lnTo>
                  <a:lnTo>
                    <a:pt x="131" y="137"/>
                  </a:lnTo>
                  <a:lnTo>
                    <a:pt x="124" y="144"/>
                  </a:lnTo>
                  <a:lnTo>
                    <a:pt x="115" y="149"/>
                  </a:lnTo>
                  <a:lnTo>
                    <a:pt x="105" y="151"/>
                  </a:lnTo>
                  <a:lnTo>
                    <a:pt x="93" y="152"/>
                  </a:lnTo>
                  <a:lnTo>
                    <a:pt x="83" y="151"/>
                  </a:lnTo>
                  <a:lnTo>
                    <a:pt x="70" y="146"/>
                  </a:lnTo>
                  <a:lnTo>
                    <a:pt x="58" y="137"/>
                  </a:lnTo>
                  <a:close/>
                </a:path>
              </a:pathLst>
            </a:custGeom>
            <a:solidFill>
              <a:srgbClr val="EDC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4" name="Freeform 141"/>
            <p:cNvSpPr>
              <a:spLocks/>
            </p:cNvSpPr>
            <p:nvPr/>
          </p:nvSpPr>
          <p:spPr bwMode="auto">
            <a:xfrm>
              <a:off x="4491" y="2731"/>
              <a:ext cx="66" cy="69"/>
            </a:xfrm>
            <a:custGeom>
              <a:avLst/>
              <a:gdLst>
                <a:gd name="T0" fmla="*/ 0 w 134"/>
                <a:gd name="T1" fmla="*/ 1 h 138"/>
                <a:gd name="T2" fmla="*/ 0 w 134"/>
                <a:gd name="T3" fmla="*/ 1 h 138"/>
                <a:gd name="T4" fmla="*/ 0 w 134"/>
                <a:gd name="T5" fmla="*/ 1 h 138"/>
                <a:gd name="T6" fmla="*/ 0 w 134"/>
                <a:gd name="T7" fmla="*/ 1 h 138"/>
                <a:gd name="T8" fmla="*/ 0 w 134"/>
                <a:gd name="T9" fmla="*/ 1 h 138"/>
                <a:gd name="T10" fmla="*/ 0 w 134"/>
                <a:gd name="T11" fmla="*/ 1 h 138"/>
                <a:gd name="T12" fmla="*/ 0 w 134"/>
                <a:gd name="T13" fmla="*/ 1 h 138"/>
                <a:gd name="T14" fmla="*/ 0 w 134"/>
                <a:gd name="T15" fmla="*/ 1 h 138"/>
                <a:gd name="T16" fmla="*/ 0 w 134"/>
                <a:gd name="T17" fmla="*/ 1 h 138"/>
                <a:gd name="T18" fmla="*/ 0 w 134"/>
                <a:gd name="T19" fmla="*/ 1 h 138"/>
                <a:gd name="T20" fmla="*/ 0 w 134"/>
                <a:gd name="T21" fmla="*/ 0 h 138"/>
                <a:gd name="T22" fmla="*/ 0 w 134"/>
                <a:gd name="T23" fmla="*/ 0 h 138"/>
                <a:gd name="T24" fmla="*/ 0 w 134"/>
                <a:gd name="T25" fmla="*/ 1 h 138"/>
                <a:gd name="T26" fmla="*/ 0 w 134"/>
                <a:gd name="T27" fmla="*/ 1 h 138"/>
                <a:gd name="T28" fmla="*/ 0 w 134"/>
                <a:gd name="T29" fmla="*/ 1 h 138"/>
                <a:gd name="T30" fmla="*/ 0 w 134"/>
                <a:gd name="T31" fmla="*/ 1 h 138"/>
                <a:gd name="T32" fmla="*/ 0 w 134"/>
                <a:gd name="T33" fmla="*/ 1 h 138"/>
                <a:gd name="T34" fmla="*/ 0 w 134"/>
                <a:gd name="T35" fmla="*/ 1 h 138"/>
                <a:gd name="T36" fmla="*/ 0 w 134"/>
                <a:gd name="T37" fmla="*/ 1 h 138"/>
                <a:gd name="T38" fmla="*/ 0 w 134"/>
                <a:gd name="T39" fmla="*/ 1 h 138"/>
                <a:gd name="T40" fmla="*/ 0 w 134"/>
                <a:gd name="T41" fmla="*/ 1 h 138"/>
                <a:gd name="T42" fmla="*/ 0 w 134"/>
                <a:gd name="T43" fmla="*/ 1 h 138"/>
                <a:gd name="T44" fmla="*/ 0 w 134"/>
                <a:gd name="T45" fmla="*/ 1 h 138"/>
                <a:gd name="T46" fmla="*/ 0 w 134"/>
                <a:gd name="T47" fmla="*/ 1 h 138"/>
                <a:gd name="T48" fmla="*/ 0 w 134"/>
                <a:gd name="T49" fmla="*/ 1 h 138"/>
                <a:gd name="T50" fmla="*/ 0 w 134"/>
                <a:gd name="T51" fmla="*/ 1 h 138"/>
                <a:gd name="T52" fmla="*/ 0 w 134"/>
                <a:gd name="T53" fmla="*/ 1 h 138"/>
                <a:gd name="T54" fmla="*/ 0 w 134"/>
                <a:gd name="T55" fmla="*/ 1 h 138"/>
                <a:gd name="T56" fmla="*/ 0 w 134"/>
                <a:gd name="T57" fmla="*/ 1 h 1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4" h="138">
                  <a:moveTo>
                    <a:pt x="53" y="125"/>
                  </a:moveTo>
                  <a:lnTo>
                    <a:pt x="49" y="123"/>
                  </a:lnTo>
                  <a:lnTo>
                    <a:pt x="43" y="118"/>
                  </a:lnTo>
                  <a:lnTo>
                    <a:pt x="31" y="110"/>
                  </a:lnTo>
                  <a:lnTo>
                    <a:pt x="19" y="98"/>
                  </a:lnTo>
                  <a:lnTo>
                    <a:pt x="9" y="83"/>
                  </a:lnTo>
                  <a:lnTo>
                    <a:pt x="2" y="66"/>
                  </a:lnTo>
                  <a:lnTo>
                    <a:pt x="0" y="45"/>
                  </a:lnTo>
                  <a:lnTo>
                    <a:pt x="6" y="23"/>
                  </a:lnTo>
                  <a:lnTo>
                    <a:pt x="14" y="7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3" y="8"/>
                  </a:lnTo>
                  <a:lnTo>
                    <a:pt x="55" y="18"/>
                  </a:lnTo>
                  <a:lnTo>
                    <a:pt x="66" y="32"/>
                  </a:lnTo>
                  <a:lnTo>
                    <a:pt x="80" y="44"/>
                  </a:lnTo>
                  <a:lnTo>
                    <a:pt x="97" y="54"/>
                  </a:lnTo>
                  <a:lnTo>
                    <a:pt x="124" y="69"/>
                  </a:lnTo>
                  <a:lnTo>
                    <a:pt x="134" y="86"/>
                  </a:lnTo>
                  <a:lnTo>
                    <a:pt x="132" y="103"/>
                  </a:lnTo>
                  <a:lnTo>
                    <a:pt x="126" y="118"/>
                  </a:lnTo>
                  <a:lnTo>
                    <a:pt x="120" y="125"/>
                  </a:lnTo>
                  <a:lnTo>
                    <a:pt x="114" y="130"/>
                  </a:lnTo>
                  <a:lnTo>
                    <a:pt x="107" y="135"/>
                  </a:lnTo>
                  <a:lnTo>
                    <a:pt x="97" y="138"/>
                  </a:lnTo>
                  <a:lnTo>
                    <a:pt x="87" y="138"/>
                  </a:lnTo>
                  <a:lnTo>
                    <a:pt x="75" y="137"/>
                  </a:lnTo>
                  <a:lnTo>
                    <a:pt x="65" y="133"/>
                  </a:lnTo>
                  <a:lnTo>
                    <a:pt x="53" y="125"/>
                  </a:lnTo>
                  <a:close/>
                </a:path>
              </a:pathLst>
            </a:custGeom>
            <a:solidFill>
              <a:srgbClr val="E8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5" name="Freeform 142"/>
            <p:cNvSpPr>
              <a:spLocks/>
            </p:cNvSpPr>
            <p:nvPr/>
          </p:nvSpPr>
          <p:spPr bwMode="auto">
            <a:xfrm>
              <a:off x="4492" y="2734"/>
              <a:ext cx="62" cy="64"/>
            </a:xfrm>
            <a:custGeom>
              <a:avLst/>
              <a:gdLst>
                <a:gd name="T0" fmla="*/ 1 w 123"/>
                <a:gd name="T1" fmla="*/ 1 h 128"/>
                <a:gd name="T2" fmla="*/ 1 w 123"/>
                <a:gd name="T3" fmla="*/ 1 h 128"/>
                <a:gd name="T4" fmla="*/ 1 w 123"/>
                <a:gd name="T5" fmla="*/ 1 h 128"/>
                <a:gd name="T6" fmla="*/ 1 w 123"/>
                <a:gd name="T7" fmla="*/ 1 h 128"/>
                <a:gd name="T8" fmla="*/ 1 w 123"/>
                <a:gd name="T9" fmla="*/ 1 h 128"/>
                <a:gd name="T10" fmla="*/ 1 w 123"/>
                <a:gd name="T11" fmla="*/ 1 h 128"/>
                <a:gd name="T12" fmla="*/ 1 w 123"/>
                <a:gd name="T13" fmla="*/ 1 h 128"/>
                <a:gd name="T14" fmla="*/ 0 w 123"/>
                <a:gd name="T15" fmla="*/ 1 h 128"/>
                <a:gd name="T16" fmla="*/ 1 w 123"/>
                <a:gd name="T17" fmla="*/ 1 h 128"/>
                <a:gd name="T18" fmla="*/ 1 w 123"/>
                <a:gd name="T19" fmla="*/ 1 h 128"/>
                <a:gd name="T20" fmla="*/ 1 w 123"/>
                <a:gd name="T21" fmla="*/ 0 h 128"/>
                <a:gd name="T22" fmla="*/ 1 w 123"/>
                <a:gd name="T23" fmla="*/ 0 h 128"/>
                <a:gd name="T24" fmla="*/ 1 w 123"/>
                <a:gd name="T25" fmla="*/ 1 h 128"/>
                <a:gd name="T26" fmla="*/ 1 w 123"/>
                <a:gd name="T27" fmla="*/ 1 h 128"/>
                <a:gd name="T28" fmla="*/ 1 w 123"/>
                <a:gd name="T29" fmla="*/ 1 h 128"/>
                <a:gd name="T30" fmla="*/ 1 w 123"/>
                <a:gd name="T31" fmla="*/ 1 h 128"/>
                <a:gd name="T32" fmla="*/ 1 w 123"/>
                <a:gd name="T33" fmla="*/ 1 h 128"/>
                <a:gd name="T34" fmla="*/ 1 w 123"/>
                <a:gd name="T35" fmla="*/ 1 h 128"/>
                <a:gd name="T36" fmla="*/ 1 w 123"/>
                <a:gd name="T37" fmla="*/ 1 h 128"/>
                <a:gd name="T38" fmla="*/ 1 w 123"/>
                <a:gd name="T39" fmla="*/ 1 h 128"/>
                <a:gd name="T40" fmla="*/ 1 w 123"/>
                <a:gd name="T41" fmla="*/ 1 h 128"/>
                <a:gd name="T42" fmla="*/ 1 w 123"/>
                <a:gd name="T43" fmla="*/ 1 h 128"/>
                <a:gd name="T44" fmla="*/ 1 w 123"/>
                <a:gd name="T45" fmla="*/ 1 h 128"/>
                <a:gd name="T46" fmla="*/ 1 w 123"/>
                <a:gd name="T47" fmla="*/ 1 h 128"/>
                <a:gd name="T48" fmla="*/ 1 w 123"/>
                <a:gd name="T49" fmla="*/ 1 h 128"/>
                <a:gd name="T50" fmla="*/ 1 w 123"/>
                <a:gd name="T51" fmla="*/ 1 h 128"/>
                <a:gd name="T52" fmla="*/ 1 w 123"/>
                <a:gd name="T53" fmla="*/ 1 h 128"/>
                <a:gd name="T54" fmla="*/ 1 w 123"/>
                <a:gd name="T55" fmla="*/ 1 h 128"/>
                <a:gd name="T56" fmla="*/ 1 w 123"/>
                <a:gd name="T57" fmla="*/ 1 h 1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3" h="128">
                  <a:moveTo>
                    <a:pt x="49" y="114"/>
                  </a:moveTo>
                  <a:lnTo>
                    <a:pt x="45" y="113"/>
                  </a:lnTo>
                  <a:lnTo>
                    <a:pt x="39" y="108"/>
                  </a:lnTo>
                  <a:lnTo>
                    <a:pt x="29" y="99"/>
                  </a:lnTo>
                  <a:lnTo>
                    <a:pt x="18" y="89"/>
                  </a:lnTo>
                  <a:lnTo>
                    <a:pt x="8" y="76"/>
                  </a:lnTo>
                  <a:lnTo>
                    <a:pt x="2" y="60"/>
                  </a:lnTo>
                  <a:lnTo>
                    <a:pt x="0" y="42"/>
                  </a:lnTo>
                  <a:lnTo>
                    <a:pt x="5" y="22"/>
                  </a:lnTo>
                  <a:lnTo>
                    <a:pt x="13" y="5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0" y="6"/>
                  </a:lnTo>
                  <a:lnTo>
                    <a:pt x="51" y="16"/>
                  </a:lnTo>
                  <a:lnTo>
                    <a:pt x="61" y="28"/>
                  </a:lnTo>
                  <a:lnTo>
                    <a:pt x="74" y="40"/>
                  </a:lnTo>
                  <a:lnTo>
                    <a:pt x="89" y="49"/>
                  </a:lnTo>
                  <a:lnTo>
                    <a:pt x="115" y="64"/>
                  </a:lnTo>
                  <a:lnTo>
                    <a:pt x="123" y="79"/>
                  </a:lnTo>
                  <a:lnTo>
                    <a:pt x="122" y="94"/>
                  </a:lnTo>
                  <a:lnTo>
                    <a:pt x="115" y="109"/>
                  </a:lnTo>
                  <a:lnTo>
                    <a:pt x="111" y="116"/>
                  </a:lnTo>
                  <a:lnTo>
                    <a:pt x="105" y="121"/>
                  </a:lnTo>
                  <a:lnTo>
                    <a:pt x="98" y="125"/>
                  </a:lnTo>
                  <a:lnTo>
                    <a:pt x="89" y="126"/>
                  </a:lnTo>
                  <a:lnTo>
                    <a:pt x="79" y="128"/>
                  </a:lnTo>
                  <a:lnTo>
                    <a:pt x="71" y="126"/>
                  </a:lnTo>
                  <a:lnTo>
                    <a:pt x="59" y="121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rgbClr val="E2A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6" name="Freeform 143"/>
            <p:cNvSpPr>
              <a:spLocks/>
            </p:cNvSpPr>
            <p:nvPr/>
          </p:nvSpPr>
          <p:spPr bwMode="auto">
            <a:xfrm>
              <a:off x="4495" y="2737"/>
              <a:ext cx="56" cy="59"/>
            </a:xfrm>
            <a:custGeom>
              <a:avLst/>
              <a:gdLst>
                <a:gd name="T0" fmla="*/ 1 w 111"/>
                <a:gd name="T1" fmla="*/ 1 h 118"/>
                <a:gd name="T2" fmla="*/ 1 w 111"/>
                <a:gd name="T3" fmla="*/ 1 h 118"/>
                <a:gd name="T4" fmla="*/ 1 w 111"/>
                <a:gd name="T5" fmla="*/ 1 h 118"/>
                <a:gd name="T6" fmla="*/ 1 w 111"/>
                <a:gd name="T7" fmla="*/ 1 h 118"/>
                <a:gd name="T8" fmla="*/ 1 w 111"/>
                <a:gd name="T9" fmla="*/ 1 h 118"/>
                <a:gd name="T10" fmla="*/ 1 w 111"/>
                <a:gd name="T11" fmla="*/ 1 h 118"/>
                <a:gd name="T12" fmla="*/ 1 w 111"/>
                <a:gd name="T13" fmla="*/ 1 h 118"/>
                <a:gd name="T14" fmla="*/ 0 w 111"/>
                <a:gd name="T15" fmla="*/ 1 h 118"/>
                <a:gd name="T16" fmla="*/ 1 w 111"/>
                <a:gd name="T17" fmla="*/ 1 h 118"/>
                <a:gd name="T18" fmla="*/ 1 w 111"/>
                <a:gd name="T19" fmla="*/ 1 h 118"/>
                <a:gd name="T20" fmla="*/ 1 w 111"/>
                <a:gd name="T21" fmla="*/ 0 h 118"/>
                <a:gd name="T22" fmla="*/ 1 w 111"/>
                <a:gd name="T23" fmla="*/ 1 h 118"/>
                <a:gd name="T24" fmla="*/ 1 w 111"/>
                <a:gd name="T25" fmla="*/ 1 h 118"/>
                <a:gd name="T26" fmla="*/ 1 w 111"/>
                <a:gd name="T27" fmla="*/ 1 h 118"/>
                <a:gd name="T28" fmla="*/ 1 w 111"/>
                <a:gd name="T29" fmla="*/ 1 h 118"/>
                <a:gd name="T30" fmla="*/ 1 w 111"/>
                <a:gd name="T31" fmla="*/ 1 h 118"/>
                <a:gd name="T32" fmla="*/ 1 w 111"/>
                <a:gd name="T33" fmla="*/ 1 h 118"/>
                <a:gd name="T34" fmla="*/ 1 w 111"/>
                <a:gd name="T35" fmla="*/ 1 h 118"/>
                <a:gd name="T36" fmla="*/ 1 w 111"/>
                <a:gd name="T37" fmla="*/ 1 h 118"/>
                <a:gd name="T38" fmla="*/ 1 w 111"/>
                <a:gd name="T39" fmla="*/ 1 h 118"/>
                <a:gd name="T40" fmla="*/ 1 w 111"/>
                <a:gd name="T41" fmla="*/ 1 h 118"/>
                <a:gd name="T42" fmla="*/ 1 w 111"/>
                <a:gd name="T43" fmla="*/ 1 h 118"/>
                <a:gd name="T44" fmla="*/ 1 w 111"/>
                <a:gd name="T45" fmla="*/ 1 h 118"/>
                <a:gd name="T46" fmla="*/ 1 w 111"/>
                <a:gd name="T47" fmla="*/ 1 h 118"/>
                <a:gd name="T48" fmla="*/ 1 w 111"/>
                <a:gd name="T49" fmla="*/ 1 h 118"/>
                <a:gd name="T50" fmla="*/ 1 w 111"/>
                <a:gd name="T51" fmla="*/ 1 h 118"/>
                <a:gd name="T52" fmla="*/ 1 w 111"/>
                <a:gd name="T53" fmla="*/ 1 h 118"/>
                <a:gd name="T54" fmla="*/ 1 w 111"/>
                <a:gd name="T55" fmla="*/ 1 h 118"/>
                <a:gd name="T56" fmla="*/ 1 w 111"/>
                <a:gd name="T57" fmla="*/ 1 h 1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1" h="118">
                  <a:moveTo>
                    <a:pt x="44" y="108"/>
                  </a:moveTo>
                  <a:lnTo>
                    <a:pt x="40" y="106"/>
                  </a:lnTo>
                  <a:lnTo>
                    <a:pt x="35" y="101"/>
                  </a:lnTo>
                  <a:lnTo>
                    <a:pt x="25" y="94"/>
                  </a:lnTo>
                  <a:lnTo>
                    <a:pt x="17" y="84"/>
                  </a:lnTo>
                  <a:lnTo>
                    <a:pt x="8" y="71"/>
                  </a:lnTo>
                  <a:lnTo>
                    <a:pt x="2" y="55"/>
                  </a:lnTo>
                  <a:lnTo>
                    <a:pt x="0" y="38"/>
                  </a:lnTo>
                  <a:lnTo>
                    <a:pt x="5" y="20"/>
                  </a:lnTo>
                  <a:lnTo>
                    <a:pt x="13" y="5"/>
                  </a:lnTo>
                  <a:lnTo>
                    <a:pt x="20" y="0"/>
                  </a:lnTo>
                  <a:lnTo>
                    <a:pt x="29" y="1"/>
                  </a:lnTo>
                  <a:lnTo>
                    <a:pt x="37" y="6"/>
                  </a:lnTo>
                  <a:lnTo>
                    <a:pt x="46" y="17"/>
                  </a:lnTo>
                  <a:lnTo>
                    <a:pt x="56" y="27"/>
                  </a:lnTo>
                  <a:lnTo>
                    <a:pt x="68" y="38"/>
                  </a:lnTo>
                  <a:lnTo>
                    <a:pt x="83" y="47"/>
                  </a:lnTo>
                  <a:lnTo>
                    <a:pt x="105" y="60"/>
                  </a:lnTo>
                  <a:lnTo>
                    <a:pt x="111" y="74"/>
                  </a:lnTo>
                  <a:lnTo>
                    <a:pt x="110" y="89"/>
                  </a:lnTo>
                  <a:lnTo>
                    <a:pt x="105" y="101"/>
                  </a:lnTo>
                  <a:lnTo>
                    <a:pt x="101" y="106"/>
                  </a:lnTo>
                  <a:lnTo>
                    <a:pt x="96" y="111"/>
                  </a:lnTo>
                  <a:lnTo>
                    <a:pt x="89" y="114"/>
                  </a:lnTo>
                  <a:lnTo>
                    <a:pt x="81" y="118"/>
                  </a:lnTo>
                  <a:lnTo>
                    <a:pt x="73" y="118"/>
                  </a:lnTo>
                  <a:lnTo>
                    <a:pt x="64" y="118"/>
                  </a:lnTo>
                  <a:lnTo>
                    <a:pt x="54" y="114"/>
                  </a:lnTo>
                  <a:lnTo>
                    <a:pt x="44" y="108"/>
                  </a:lnTo>
                  <a:close/>
                </a:path>
              </a:pathLst>
            </a:custGeom>
            <a:solidFill>
              <a:srgbClr val="DD9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7" name="Freeform 144"/>
            <p:cNvSpPr>
              <a:spLocks/>
            </p:cNvSpPr>
            <p:nvPr/>
          </p:nvSpPr>
          <p:spPr bwMode="auto">
            <a:xfrm>
              <a:off x="4497" y="2740"/>
              <a:ext cx="50" cy="54"/>
            </a:xfrm>
            <a:custGeom>
              <a:avLst/>
              <a:gdLst>
                <a:gd name="T0" fmla="*/ 0 w 102"/>
                <a:gd name="T1" fmla="*/ 1 h 108"/>
                <a:gd name="T2" fmla="*/ 0 w 102"/>
                <a:gd name="T3" fmla="*/ 1 h 108"/>
                <a:gd name="T4" fmla="*/ 0 w 102"/>
                <a:gd name="T5" fmla="*/ 1 h 108"/>
                <a:gd name="T6" fmla="*/ 0 w 102"/>
                <a:gd name="T7" fmla="*/ 1 h 108"/>
                <a:gd name="T8" fmla="*/ 0 w 102"/>
                <a:gd name="T9" fmla="*/ 1 h 108"/>
                <a:gd name="T10" fmla="*/ 0 w 102"/>
                <a:gd name="T11" fmla="*/ 1 h 108"/>
                <a:gd name="T12" fmla="*/ 0 w 102"/>
                <a:gd name="T13" fmla="*/ 1 h 108"/>
                <a:gd name="T14" fmla="*/ 0 w 102"/>
                <a:gd name="T15" fmla="*/ 1 h 108"/>
                <a:gd name="T16" fmla="*/ 0 w 102"/>
                <a:gd name="T17" fmla="*/ 1 h 108"/>
                <a:gd name="T18" fmla="*/ 0 w 102"/>
                <a:gd name="T19" fmla="*/ 1 h 108"/>
                <a:gd name="T20" fmla="*/ 0 w 102"/>
                <a:gd name="T21" fmla="*/ 0 h 108"/>
                <a:gd name="T22" fmla="*/ 0 w 102"/>
                <a:gd name="T23" fmla="*/ 0 h 108"/>
                <a:gd name="T24" fmla="*/ 0 w 102"/>
                <a:gd name="T25" fmla="*/ 1 h 108"/>
                <a:gd name="T26" fmla="*/ 0 w 102"/>
                <a:gd name="T27" fmla="*/ 1 h 108"/>
                <a:gd name="T28" fmla="*/ 0 w 102"/>
                <a:gd name="T29" fmla="*/ 1 h 108"/>
                <a:gd name="T30" fmla="*/ 0 w 102"/>
                <a:gd name="T31" fmla="*/ 1 h 108"/>
                <a:gd name="T32" fmla="*/ 0 w 102"/>
                <a:gd name="T33" fmla="*/ 1 h 108"/>
                <a:gd name="T34" fmla="*/ 0 w 102"/>
                <a:gd name="T35" fmla="*/ 1 h 108"/>
                <a:gd name="T36" fmla="*/ 0 w 102"/>
                <a:gd name="T37" fmla="*/ 1 h 108"/>
                <a:gd name="T38" fmla="*/ 0 w 102"/>
                <a:gd name="T39" fmla="*/ 1 h 108"/>
                <a:gd name="T40" fmla="*/ 0 w 102"/>
                <a:gd name="T41" fmla="*/ 1 h 108"/>
                <a:gd name="T42" fmla="*/ 0 w 102"/>
                <a:gd name="T43" fmla="*/ 1 h 108"/>
                <a:gd name="T44" fmla="*/ 0 w 102"/>
                <a:gd name="T45" fmla="*/ 1 h 108"/>
                <a:gd name="T46" fmla="*/ 0 w 102"/>
                <a:gd name="T47" fmla="*/ 1 h 108"/>
                <a:gd name="T48" fmla="*/ 0 w 102"/>
                <a:gd name="T49" fmla="*/ 1 h 108"/>
                <a:gd name="T50" fmla="*/ 0 w 102"/>
                <a:gd name="T51" fmla="*/ 1 h 108"/>
                <a:gd name="T52" fmla="*/ 0 w 102"/>
                <a:gd name="T53" fmla="*/ 1 h 108"/>
                <a:gd name="T54" fmla="*/ 0 w 102"/>
                <a:gd name="T55" fmla="*/ 1 h 108"/>
                <a:gd name="T56" fmla="*/ 0 w 102"/>
                <a:gd name="T57" fmla="*/ 1 h 1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2" h="108">
                  <a:moveTo>
                    <a:pt x="41" y="98"/>
                  </a:moveTo>
                  <a:lnTo>
                    <a:pt x="39" y="97"/>
                  </a:lnTo>
                  <a:lnTo>
                    <a:pt x="32" y="93"/>
                  </a:lnTo>
                  <a:lnTo>
                    <a:pt x="24" y="87"/>
                  </a:lnTo>
                  <a:lnTo>
                    <a:pt x="16" y="76"/>
                  </a:lnTo>
                  <a:lnTo>
                    <a:pt x="7" y="65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4" y="19"/>
                  </a:lnTo>
                  <a:lnTo>
                    <a:pt x="10" y="5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2" y="7"/>
                  </a:lnTo>
                  <a:lnTo>
                    <a:pt x="41" y="16"/>
                  </a:lnTo>
                  <a:lnTo>
                    <a:pt x="51" y="26"/>
                  </a:lnTo>
                  <a:lnTo>
                    <a:pt x="61" y="34"/>
                  </a:lnTo>
                  <a:lnTo>
                    <a:pt x="75" y="43"/>
                  </a:lnTo>
                  <a:lnTo>
                    <a:pt x="95" y="56"/>
                  </a:lnTo>
                  <a:lnTo>
                    <a:pt x="102" y="68"/>
                  </a:lnTo>
                  <a:lnTo>
                    <a:pt x="100" y="80"/>
                  </a:lnTo>
                  <a:lnTo>
                    <a:pt x="95" y="92"/>
                  </a:lnTo>
                  <a:lnTo>
                    <a:pt x="92" y="97"/>
                  </a:lnTo>
                  <a:lnTo>
                    <a:pt x="86" y="102"/>
                  </a:lnTo>
                  <a:lnTo>
                    <a:pt x="81" y="105"/>
                  </a:lnTo>
                  <a:lnTo>
                    <a:pt x="75" y="107"/>
                  </a:lnTo>
                  <a:lnTo>
                    <a:pt x="66" y="108"/>
                  </a:lnTo>
                  <a:lnTo>
                    <a:pt x="58" y="107"/>
                  </a:lnTo>
                  <a:lnTo>
                    <a:pt x="49" y="103"/>
                  </a:lnTo>
                  <a:lnTo>
                    <a:pt x="41" y="98"/>
                  </a:lnTo>
                  <a:close/>
                </a:path>
              </a:pathLst>
            </a:custGeom>
            <a:solidFill>
              <a:srgbClr val="DB8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8" name="Freeform 145"/>
            <p:cNvSpPr>
              <a:spLocks/>
            </p:cNvSpPr>
            <p:nvPr/>
          </p:nvSpPr>
          <p:spPr bwMode="auto">
            <a:xfrm>
              <a:off x="4499" y="2744"/>
              <a:ext cx="46" cy="48"/>
            </a:xfrm>
            <a:custGeom>
              <a:avLst/>
              <a:gdLst>
                <a:gd name="T0" fmla="*/ 1 w 92"/>
                <a:gd name="T1" fmla="*/ 1 h 96"/>
                <a:gd name="T2" fmla="*/ 1 w 92"/>
                <a:gd name="T3" fmla="*/ 1 h 96"/>
                <a:gd name="T4" fmla="*/ 1 w 92"/>
                <a:gd name="T5" fmla="*/ 1 h 96"/>
                <a:gd name="T6" fmla="*/ 1 w 92"/>
                <a:gd name="T7" fmla="*/ 1 h 96"/>
                <a:gd name="T8" fmla="*/ 1 w 92"/>
                <a:gd name="T9" fmla="*/ 1 h 96"/>
                <a:gd name="T10" fmla="*/ 1 w 92"/>
                <a:gd name="T11" fmla="*/ 1 h 96"/>
                <a:gd name="T12" fmla="*/ 0 w 92"/>
                <a:gd name="T13" fmla="*/ 1 h 96"/>
                <a:gd name="T14" fmla="*/ 0 w 92"/>
                <a:gd name="T15" fmla="*/ 1 h 96"/>
                <a:gd name="T16" fmla="*/ 1 w 92"/>
                <a:gd name="T17" fmla="*/ 1 h 96"/>
                <a:gd name="T18" fmla="*/ 1 w 92"/>
                <a:gd name="T19" fmla="*/ 1 h 96"/>
                <a:gd name="T20" fmla="*/ 1 w 92"/>
                <a:gd name="T21" fmla="*/ 0 h 96"/>
                <a:gd name="T22" fmla="*/ 1 w 92"/>
                <a:gd name="T23" fmla="*/ 0 h 96"/>
                <a:gd name="T24" fmla="*/ 1 w 92"/>
                <a:gd name="T25" fmla="*/ 1 h 96"/>
                <a:gd name="T26" fmla="*/ 1 w 92"/>
                <a:gd name="T27" fmla="*/ 1 h 96"/>
                <a:gd name="T28" fmla="*/ 1 w 92"/>
                <a:gd name="T29" fmla="*/ 1 h 96"/>
                <a:gd name="T30" fmla="*/ 1 w 92"/>
                <a:gd name="T31" fmla="*/ 1 h 96"/>
                <a:gd name="T32" fmla="*/ 1 w 92"/>
                <a:gd name="T33" fmla="*/ 1 h 96"/>
                <a:gd name="T34" fmla="*/ 1 w 92"/>
                <a:gd name="T35" fmla="*/ 1 h 96"/>
                <a:gd name="T36" fmla="*/ 1 w 92"/>
                <a:gd name="T37" fmla="*/ 1 h 96"/>
                <a:gd name="T38" fmla="*/ 1 w 92"/>
                <a:gd name="T39" fmla="*/ 1 h 96"/>
                <a:gd name="T40" fmla="*/ 1 w 92"/>
                <a:gd name="T41" fmla="*/ 1 h 96"/>
                <a:gd name="T42" fmla="*/ 1 w 92"/>
                <a:gd name="T43" fmla="*/ 1 h 96"/>
                <a:gd name="T44" fmla="*/ 1 w 92"/>
                <a:gd name="T45" fmla="*/ 1 h 96"/>
                <a:gd name="T46" fmla="*/ 1 w 92"/>
                <a:gd name="T47" fmla="*/ 1 h 96"/>
                <a:gd name="T48" fmla="*/ 1 w 92"/>
                <a:gd name="T49" fmla="*/ 1 h 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2" h="96">
                  <a:moveTo>
                    <a:pt x="36" y="88"/>
                  </a:moveTo>
                  <a:lnTo>
                    <a:pt x="34" y="86"/>
                  </a:lnTo>
                  <a:lnTo>
                    <a:pt x="27" y="83"/>
                  </a:lnTo>
                  <a:lnTo>
                    <a:pt x="21" y="76"/>
                  </a:lnTo>
                  <a:lnTo>
                    <a:pt x="12" y="68"/>
                  </a:lnTo>
                  <a:lnTo>
                    <a:pt x="5" y="58"/>
                  </a:lnTo>
                  <a:lnTo>
                    <a:pt x="0" y="46"/>
                  </a:lnTo>
                  <a:lnTo>
                    <a:pt x="0" y="32"/>
                  </a:lnTo>
                  <a:lnTo>
                    <a:pt x="4" y="17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9" y="5"/>
                  </a:lnTo>
                  <a:lnTo>
                    <a:pt x="36" y="14"/>
                  </a:lnTo>
                  <a:lnTo>
                    <a:pt x="44" y="22"/>
                  </a:lnTo>
                  <a:lnTo>
                    <a:pt x="54" y="31"/>
                  </a:lnTo>
                  <a:lnTo>
                    <a:pt x="66" y="37"/>
                  </a:lnTo>
                  <a:lnTo>
                    <a:pt x="85" y="49"/>
                  </a:lnTo>
                  <a:lnTo>
                    <a:pt x="92" y="61"/>
                  </a:lnTo>
                  <a:lnTo>
                    <a:pt x="90" y="73"/>
                  </a:lnTo>
                  <a:lnTo>
                    <a:pt x="85" y="83"/>
                  </a:lnTo>
                  <a:lnTo>
                    <a:pt x="78" y="91"/>
                  </a:lnTo>
                  <a:lnTo>
                    <a:pt x="66" y="96"/>
                  </a:lnTo>
                  <a:lnTo>
                    <a:pt x="51" y="96"/>
                  </a:lnTo>
                  <a:lnTo>
                    <a:pt x="36" y="88"/>
                  </a:lnTo>
                  <a:close/>
                </a:path>
              </a:pathLst>
            </a:custGeom>
            <a:solidFill>
              <a:srgbClr val="D67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9" name="Freeform 146"/>
            <p:cNvSpPr>
              <a:spLocks/>
            </p:cNvSpPr>
            <p:nvPr/>
          </p:nvSpPr>
          <p:spPr bwMode="auto">
            <a:xfrm>
              <a:off x="4722" y="1622"/>
              <a:ext cx="401" cy="319"/>
            </a:xfrm>
            <a:custGeom>
              <a:avLst/>
              <a:gdLst>
                <a:gd name="T0" fmla="*/ 1 w 801"/>
                <a:gd name="T1" fmla="*/ 0 h 639"/>
                <a:gd name="T2" fmla="*/ 1 w 801"/>
                <a:gd name="T3" fmla="*/ 0 h 639"/>
                <a:gd name="T4" fmla="*/ 1 w 801"/>
                <a:gd name="T5" fmla="*/ 0 h 639"/>
                <a:gd name="T6" fmla="*/ 2 w 801"/>
                <a:gd name="T7" fmla="*/ 0 h 639"/>
                <a:gd name="T8" fmla="*/ 2 w 801"/>
                <a:gd name="T9" fmla="*/ 0 h 639"/>
                <a:gd name="T10" fmla="*/ 2 w 801"/>
                <a:gd name="T11" fmla="*/ 0 h 639"/>
                <a:gd name="T12" fmla="*/ 2 w 801"/>
                <a:gd name="T13" fmla="*/ 0 h 639"/>
                <a:gd name="T14" fmla="*/ 2 w 801"/>
                <a:gd name="T15" fmla="*/ 0 h 639"/>
                <a:gd name="T16" fmla="*/ 2 w 801"/>
                <a:gd name="T17" fmla="*/ 0 h 639"/>
                <a:gd name="T18" fmla="*/ 3 w 801"/>
                <a:gd name="T19" fmla="*/ 0 h 639"/>
                <a:gd name="T20" fmla="*/ 3 w 801"/>
                <a:gd name="T21" fmla="*/ 0 h 639"/>
                <a:gd name="T22" fmla="*/ 3 w 801"/>
                <a:gd name="T23" fmla="*/ 0 h 639"/>
                <a:gd name="T24" fmla="*/ 3 w 801"/>
                <a:gd name="T25" fmla="*/ 1 h 639"/>
                <a:gd name="T26" fmla="*/ 3 w 801"/>
                <a:gd name="T27" fmla="*/ 1 h 639"/>
                <a:gd name="T28" fmla="*/ 3 w 801"/>
                <a:gd name="T29" fmla="*/ 1 h 639"/>
                <a:gd name="T30" fmla="*/ 3 w 801"/>
                <a:gd name="T31" fmla="*/ 1 h 639"/>
                <a:gd name="T32" fmla="*/ 3 w 801"/>
                <a:gd name="T33" fmla="*/ 1 h 639"/>
                <a:gd name="T34" fmla="*/ 3 w 801"/>
                <a:gd name="T35" fmla="*/ 1 h 639"/>
                <a:gd name="T36" fmla="*/ 3 w 801"/>
                <a:gd name="T37" fmla="*/ 1 h 639"/>
                <a:gd name="T38" fmla="*/ 3 w 801"/>
                <a:gd name="T39" fmla="*/ 2 h 639"/>
                <a:gd name="T40" fmla="*/ 3 w 801"/>
                <a:gd name="T41" fmla="*/ 2 h 639"/>
                <a:gd name="T42" fmla="*/ 3 w 801"/>
                <a:gd name="T43" fmla="*/ 2 h 639"/>
                <a:gd name="T44" fmla="*/ 3 w 801"/>
                <a:gd name="T45" fmla="*/ 2 h 639"/>
                <a:gd name="T46" fmla="*/ 3 w 801"/>
                <a:gd name="T47" fmla="*/ 2 h 639"/>
                <a:gd name="T48" fmla="*/ 4 w 801"/>
                <a:gd name="T49" fmla="*/ 2 h 639"/>
                <a:gd name="T50" fmla="*/ 4 w 801"/>
                <a:gd name="T51" fmla="*/ 1 h 639"/>
                <a:gd name="T52" fmla="*/ 4 w 801"/>
                <a:gd name="T53" fmla="*/ 1 h 639"/>
                <a:gd name="T54" fmla="*/ 3 w 801"/>
                <a:gd name="T55" fmla="*/ 0 h 639"/>
                <a:gd name="T56" fmla="*/ 3 w 801"/>
                <a:gd name="T57" fmla="*/ 0 h 639"/>
                <a:gd name="T58" fmla="*/ 3 w 801"/>
                <a:gd name="T59" fmla="*/ 0 h 639"/>
                <a:gd name="T60" fmla="*/ 3 w 801"/>
                <a:gd name="T61" fmla="*/ 0 h 639"/>
                <a:gd name="T62" fmla="*/ 3 w 801"/>
                <a:gd name="T63" fmla="*/ 0 h 639"/>
                <a:gd name="T64" fmla="*/ 2 w 801"/>
                <a:gd name="T65" fmla="*/ 0 h 639"/>
                <a:gd name="T66" fmla="*/ 2 w 801"/>
                <a:gd name="T67" fmla="*/ 0 h 639"/>
                <a:gd name="T68" fmla="*/ 2 w 801"/>
                <a:gd name="T69" fmla="*/ 0 h 639"/>
                <a:gd name="T70" fmla="*/ 1 w 801"/>
                <a:gd name="T71" fmla="*/ 0 h 639"/>
                <a:gd name="T72" fmla="*/ 1 w 801"/>
                <a:gd name="T73" fmla="*/ 0 h 639"/>
                <a:gd name="T74" fmla="*/ 1 w 801"/>
                <a:gd name="T75" fmla="*/ 0 h 639"/>
                <a:gd name="T76" fmla="*/ 1 w 801"/>
                <a:gd name="T77" fmla="*/ 0 h 639"/>
                <a:gd name="T78" fmla="*/ 1 w 801"/>
                <a:gd name="T79" fmla="*/ 0 h 639"/>
                <a:gd name="T80" fmla="*/ 1 w 801"/>
                <a:gd name="T81" fmla="*/ 0 h 639"/>
                <a:gd name="T82" fmla="*/ 0 w 801"/>
                <a:gd name="T83" fmla="*/ 0 h 639"/>
                <a:gd name="T84" fmla="*/ 1 w 801"/>
                <a:gd name="T85" fmla="*/ 0 h 639"/>
                <a:gd name="T86" fmla="*/ 1 w 801"/>
                <a:gd name="T87" fmla="*/ 0 h 6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01" h="639">
                  <a:moveTo>
                    <a:pt x="105" y="198"/>
                  </a:moveTo>
                  <a:lnTo>
                    <a:pt x="144" y="205"/>
                  </a:lnTo>
                  <a:lnTo>
                    <a:pt x="174" y="210"/>
                  </a:lnTo>
                  <a:lnTo>
                    <a:pt x="198" y="213"/>
                  </a:lnTo>
                  <a:lnTo>
                    <a:pt x="218" y="215"/>
                  </a:lnTo>
                  <a:lnTo>
                    <a:pt x="235" y="215"/>
                  </a:lnTo>
                  <a:lnTo>
                    <a:pt x="252" y="213"/>
                  </a:lnTo>
                  <a:lnTo>
                    <a:pt x="272" y="210"/>
                  </a:lnTo>
                  <a:lnTo>
                    <a:pt x="298" y="206"/>
                  </a:lnTo>
                  <a:lnTo>
                    <a:pt x="318" y="203"/>
                  </a:lnTo>
                  <a:lnTo>
                    <a:pt x="338" y="199"/>
                  </a:lnTo>
                  <a:lnTo>
                    <a:pt x="359" y="194"/>
                  </a:lnTo>
                  <a:lnTo>
                    <a:pt x="380" y="191"/>
                  </a:lnTo>
                  <a:lnTo>
                    <a:pt x="402" y="188"/>
                  </a:lnTo>
                  <a:lnTo>
                    <a:pt x="424" y="186"/>
                  </a:lnTo>
                  <a:lnTo>
                    <a:pt x="446" y="183"/>
                  </a:lnTo>
                  <a:lnTo>
                    <a:pt x="468" y="183"/>
                  </a:lnTo>
                  <a:lnTo>
                    <a:pt x="489" y="183"/>
                  </a:lnTo>
                  <a:lnTo>
                    <a:pt x="511" y="184"/>
                  </a:lnTo>
                  <a:lnTo>
                    <a:pt x="531" y="189"/>
                  </a:lnTo>
                  <a:lnTo>
                    <a:pt x="551" y="194"/>
                  </a:lnTo>
                  <a:lnTo>
                    <a:pt x="570" y="203"/>
                  </a:lnTo>
                  <a:lnTo>
                    <a:pt x="588" y="213"/>
                  </a:lnTo>
                  <a:lnTo>
                    <a:pt x="605" y="226"/>
                  </a:lnTo>
                  <a:lnTo>
                    <a:pt x="622" y="243"/>
                  </a:lnTo>
                  <a:lnTo>
                    <a:pt x="646" y="275"/>
                  </a:lnTo>
                  <a:lnTo>
                    <a:pt x="652" y="302"/>
                  </a:lnTo>
                  <a:lnTo>
                    <a:pt x="649" y="323"/>
                  </a:lnTo>
                  <a:lnTo>
                    <a:pt x="636" y="341"/>
                  </a:lnTo>
                  <a:lnTo>
                    <a:pt x="619" y="357"/>
                  </a:lnTo>
                  <a:lnTo>
                    <a:pt x="600" y="372"/>
                  </a:lnTo>
                  <a:lnTo>
                    <a:pt x="583" y="385"/>
                  </a:lnTo>
                  <a:lnTo>
                    <a:pt x="571" y="402"/>
                  </a:lnTo>
                  <a:lnTo>
                    <a:pt x="568" y="419"/>
                  </a:lnTo>
                  <a:lnTo>
                    <a:pt x="570" y="436"/>
                  </a:lnTo>
                  <a:lnTo>
                    <a:pt x="576" y="453"/>
                  </a:lnTo>
                  <a:lnTo>
                    <a:pt x="588" y="470"/>
                  </a:lnTo>
                  <a:lnTo>
                    <a:pt x="600" y="488"/>
                  </a:lnTo>
                  <a:lnTo>
                    <a:pt x="614" y="509"/>
                  </a:lnTo>
                  <a:lnTo>
                    <a:pt x="625" y="532"/>
                  </a:lnTo>
                  <a:lnTo>
                    <a:pt x="636" y="558"/>
                  </a:lnTo>
                  <a:lnTo>
                    <a:pt x="646" y="585"/>
                  </a:lnTo>
                  <a:lnTo>
                    <a:pt x="661" y="606"/>
                  </a:lnTo>
                  <a:lnTo>
                    <a:pt x="678" y="625"/>
                  </a:lnTo>
                  <a:lnTo>
                    <a:pt x="696" y="637"/>
                  </a:lnTo>
                  <a:lnTo>
                    <a:pt x="715" y="639"/>
                  </a:lnTo>
                  <a:lnTo>
                    <a:pt x="734" y="630"/>
                  </a:lnTo>
                  <a:lnTo>
                    <a:pt x="752" y="610"/>
                  </a:lnTo>
                  <a:lnTo>
                    <a:pt x="767" y="574"/>
                  </a:lnTo>
                  <a:lnTo>
                    <a:pt x="781" y="527"/>
                  </a:lnTo>
                  <a:lnTo>
                    <a:pt x="793" y="470"/>
                  </a:lnTo>
                  <a:lnTo>
                    <a:pt x="799" y="407"/>
                  </a:lnTo>
                  <a:lnTo>
                    <a:pt x="801" y="343"/>
                  </a:lnTo>
                  <a:lnTo>
                    <a:pt x="794" y="281"/>
                  </a:lnTo>
                  <a:lnTo>
                    <a:pt x="776" y="221"/>
                  </a:lnTo>
                  <a:lnTo>
                    <a:pt x="745" y="169"/>
                  </a:lnTo>
                  <a:lnTo>
                    <a:pt x="700" y="128"/>
                  </a:lnTo>
                  <a:lnTo>
                    <a:pt x="673" y="112"/>
                  </a:lnTo>
                  <a:lnTo>
                    <a:pt x="647" y="96"/>
                  </a:lnTo>
                  <a:lnTo>
                    <a:pt x="622" y="83"/>
                  </a:lnTo>
                  <a:lnTo>
                    <a:pt x="598" y="69"/>
                  </a:lnTo>
                  <a:lnTo>
                    <a:pt x="573" y="58"/>
                  </a:lnTo>
                  <a:lnTo>
                    <a:pt x="548" y="46"/>
                  </a:lnTo>
                  <a:lnTo>
                    <a:pt x="521" y="36"/>
                  </a:lnTo>
                  <a:lnTo>
                    <a:pt x="492" y="27"/>
                  </a:lnTo>
                  <a:lnTo>
                    <a:pt x="463" y="19"/>
                  </a:lnTo>
                  <a:lnTo>
                    <a:pt x="431" y="14"/>
                  </a:lnTo>
                  <a:lnTo>
                    <a:pt x="397" y="9"/>
                  </a:lnTo>
                  <a:lnTo>
                    <a:pt x="360" y="4"/>
                  </a:lnTo>
                  <a:lnTo>
                    <a:pt x="320" y="2"/>
                  </a:lnTo>
                  <a:lnTo>
                    <a:pt x="277" y="0"/>
                  </a:lnTo>
                  <a:lnTo>
                    <a:pt x="230" y="0"/>
                  </a:lnTo>
                  <a:lnTo>
                    <a:pt x="178" y="2"/>
                  </a:lnTo>
                  <a:lnTo>
                    <a:pt x="156" y="4"/>
                  </a:lnTo>
                  <a:lnTo>
                    <a:pt x="132" y="9"/>
                  </a:lnTo>
                  <a:lnTo>
                    <a:pt x="109" y="14"/>
                  </a:lnTo>
                  <a:lnTo>
                    <a:pt x="87" y="22"/>
                  </a:lnTo>
                  <a:lnTo>
                    <a:pt x="65" y="31"/>
                  </a:lnTo>
                  <a:lnTo>
                    <a:pt x="46" y="42"/>
                  </a:lnTo>
                  <a:lnTo>
                    <a:pt x="29" y="54"/>
                  </a:lnTo>
                  <a:lnTo>
                    <a:pt x="16" y="68"/>
                  </a:lnTo>
                  <a:lnTo>
                    <a:pt x="5" y="81"/>
                  </a:lnTo>
                  <a:lnTo>
                    <a:pt x="0" y="96"/>
                  </a:lnTo>
                  <a:lnTo>
                    <a:pt x="0" y="113"/>
                  </a:lnTo>
                  <a:lnTo>
                    <a:pt x="5" y="130"/>
                  </a:lnTo>
                  <a:lnTo>
                    <a:pt x="19" y="145"/>
                  </a:lnTo>
                  <a:lnTo>
                    <a:pt x="39" y="164"/>
                  </a:lnTo>
                  <a:lnTo>
                    <a:pt x="68" y="181"/>
                  </a:lnTo>
                  <a:lnTo>
                    <a:pt x="105" y="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0" name="Freeform 147"/>
            <p:cNvSpPr>
              <a:spLocks/>
            </p:cNvSpPr>
            <p:nvPr/>
          </p:nvSpPr>
          <p:spPr bwMode="auto">
            <a:xfrm>
              <a:off x="4729" y="1624"/>
              <a:ext cx="391" cy="314"/>
            </a:xfrm>
            <a:custGeom>
              <a:avLst/>
              <a:gdLst>
                <a:gd name="T0" fmla="*/ 3 w 782"/>
                <a:gd name="T1" fmla="*/ 2 h 628"/>
                <a:gd name="T2" fmla="*/ 3 w 782"/>
                <a:gd name="T3" fmla="*/ 2 h 628"/>
                <a:gd name="T4" fmla="*/ 3 w 782"/>
                <a:gd name="T5" fmla="*/ 2 h 628"/>
                <a:gd name="T6" fmla="*/ 3 w 782"/>
                <a:gd name="T7" fmla="*/ 3 h 628"/>
                <a:gd name="T8" fmla="*/ 3 w 782"/>
                <a:gd name="T9" fmla="*/ 3 h 628"/>
                <a:gd name="T10" fmla="*/ 3 w 782"/>
                <a:gd name="T11" fmla="*/ 3 h 628"/>
                <a:gd name="T12" fmla="*/ 3 w 782"/>
                <a:gd name="T13" fmla="*/ 3 h 628"/>
                <a:gd name="T14" fmla="*/ 3 w 782"/>
                <a:gd name="T15" fmla="*/ 3 h 628"/>
                <a:gd name="T16" fmla="*/ 3 w 782"/>
                <a:gd name="T17" fmla="*/ 3 h 628"/>
                <a:gd name="T18" fmla="*/ 4 w 782"/>
                <a:gd name="T19" fmla="*/ 2 h 628"/>
                <a:gd name="T20" fmla="*/ 4 w 782"/>
                <a:gd name="T21" fmla="*/ 2 h 628"/>
                <a:gd name="T22" fmla="*/ 3 w 782"/>
                <a:gd name="T23" fmla="*/ 1 h 628"/>
                <a:gd name="T24" fmla="*/ 3 w 782"/>
                <a:gd name="T25" fmla="*/ 1 h 628"/>
                <a:gd name="T26" fmla="*/ 3 w 782"/>
                <a:gd name="T27" fmla="*/ 1 h 628"/>
                <a:gd name="T28" fmla="*/ 3 w 782"/>
                <a:gd name="T29" fmla="*/ 1 h 628"/>
                <a:gd name="T30" fmla="*/ 2 w 782"/>
                <a:gd name="T31" fmla="*/ 1 h 628"/>
                <a:gd name="T32" fmla="*/ 2 w 782"/>
                <a:gd name="T33" fmla="*/ 1 h 628"/>
                <a:gd name="T34" fmla="*/ 2 w 782"/>
                <a:gd name="T35" fmla="*/ 1 h 628"/>
                <a:gd name="T36" fmla="*/ 2 w 782"/>
                <a:gd name="T37" fmla="*/ 1 h 628"/>
                <a:gd name="T38" fmla="*/ 1 w 782"/>
                <a:gd name="T39" fmla="*/ 0 h 628"/>
                <a:gd name="T40" fmla="*/ 1 w 782"/>
                <a:gd name="T41" fmla="*/ 1 h 628"/>
                <a:gd name="T42" fmla="*/ 1 w 782"/>
                <a:gd name="T43" fmla="*/ 1 h 628"/>
                <a:gd name="T44" fmla="*/ 0 w 782"/>
                <a:gd name="T45" fmla="*/ 1 h 628"/>
                <a:gd name="T46" fmla="*/ 1 w 782"/>
                <a:gd name="T47" fmla="*/ 1 h 628"/>
                <a:gd name="T48" fmla="*/ 1 w 782"/>
                <a:gd name="T49" fmla="*/ 1 h 628"/>
                <a:gd name="T50" fmla="*/ 1 w 782"/>
                <a:gd name="T51" fmla="*/ 1 h 628"/>
                <a:gd name="T52" fmla="*/ 1 w 782"/>
                <a:gd name="T53" fmla="*/ 1 h 628"/>
                <a:gd name="T54" fmla="*/ 1 w 782"/>
                <a:gd name="T55" fmla="*/ 1 h 628"/>
                <a:gd name="T56" fmla="*/ 1 w 782"/>
                <a:gd name="T57" fmla="*/ 1 h 628"/>
                <a:gd name="T58" fmla="*/ 1 w 782"/>
                <a:gd name="T59" fmla="*/ 1 h 628"/>
                <a:gd name="T60" fmla="*/ 1 w 782"/>
                <a:gd name="T61" fmla="*/ 1 h 628"/>
                <a:gd name="T62" fmla="*/ 1 w 782"/>
                <a:gd name="T63" fmla="*/ 1 h 628"/>
                <a:gd name="T64" fmla="*/ 2 w 782"/>
                <a:gd name="T65" fmla="*/ 1 h 628"/>
                <a:gd name="T66" fmla="*/ 2 w 782"/>
                <a:gd name="T67" fmla="*/ 1 h 628"/>
                <a:gd name="T68" fmla="*/ 2 w 782"/>
                <a:gd name="T69" fmla="*/ 1 h 628"/>
                <a:gd name="T70" fmla="*/ 2 w 782"/>
                <a:gd name="T71" fmla="*/ 1 h 628"/>
                <a:gd name="T72" fmla="*/ 2 w 782"/>
                <a:gd name="T73" fmla="*/ 1 h 628"/>
                <a:gd name="T74" fmla="*/ 2 w 782"/>
                <a:gd name="T75" fmla="*/ 1 h 628"/>
                <a:gd name="T76" fmla="*/ 2 w 782"/>
                <a:gd name="T77" fmla="*/ 1 h 628"/>
                <a:gd name="T78" fmla="*/ 3 w 782"/>
                <a:gd name="T79" fmla="*/ 1 h 628"/>
                <a:gd name="T80" fmla="*/ 3 w 782"/>
                <a:gd name="T81" fmla="*/ 1 h 628"/>
                <a:gd name="T82" fmla="*/ 3 w 782"/>
                <a:gd name="T83" fmla="*/ 1 h 628"/>
                <a:gd name="T84" fmla="*/ 3 w 782"/>
                <a:gd name="T85" fmla="*/ 2 h 628"/>
                <a:gd name="T86" fmla="*/ 3 w 782"/>
                <a:gd name="T87" fmla="*/ 2 h 628"/>
                <a:gd name="T88" fmla="*/ 3 w 782"/>
                <a:gd name="T89" fmla="*/ 2 h 628"/>
                <a:gd name="T90" fmla="*/ 3 w 782"/>
                <a:gd name="T91" fmla="*/ 2 h 62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82" h="628">
                  <a:moveTo>
                    <a:pt x="568" y="395"/>
                  </a:moveTo>
                  <a:lnTo>
                    <a:pt x="562" y="412"/>
                  </a:lnTo>
                  <a:lnTo>
                    <a:pt x="564" y="429"/>
                  </a:lnTo>
                  <a:lnTo>
                    <a:pt x="571" y="444"/>
                  </a:lnTo>
                  <a:lnTo>
                    <a:pt x="581" y="461"/>
                  </a:lnTo>
                  <a:lnTo>
                    <a:pt x="591" y="479"/>
                  </a:lnTo>
                  <a:lnTo>
                    <a:pt x="605" y="499"/>
                  </a:lnTo>
                  <a:lnTo>
                    <a:pt x="615" y="521"/>
                  </a:lnTo>
                  <a:lnTo>
                    <a:pt x="625" y="547"/>
                  </a:lnTo>
                  <a:lnTo>
                    <a:pt x="635" y="572"/>
                  </a:lnTo>
                  <a:lnTo>
                    <a:pt x="649" y="596"/>
                  </a:lnTo>
                  <a:lnTo>
                    <a:pt x="666" y="613"/>
                  </a:lnTo>
                  <a:lnTo>
                    <a:pt x="682" y="624"/>
                  </a:lnTo>
                  <a:lnTo>
                    <a:pt x="701" y="628"/>
                  </a:lnTo>
                  <a:lnTo>
                    <a:pt x="718" y="619"/>
                  </a:lnTo>
                  <a:lnTo>
                    <a:pt x="735" y="599"/>
                  </a:lnTo>
                  <a:lnTo>
                    <a:pt x="750" y="565"/>
                  </a:lnTo>
                  <a:lnTo>
                    <a:pt x="764" y="518"/>
                  </a:lnTo>
                  <a:lnTo>
                    <a:pt x="774" y="461"/>
                  </a:lnTo>
                  <a:lnTo>
                    <a:pt x="780" y="400"/>
                  </a:lnTo>
                  <a:lnTo>
                    <a:pt x="782" y="336"/>
                  </a:lnTo>
                  <a:lnTo>
                    <a:pt x="774" y="273"/>
                  </a:lnTo>
                  <a:lnTo>
                    <a:pt x="757" y="216"/>
                  </a:lnTo>
                  <a:lnTo>
                    <a:pt x="726" y="165"/>
                  </a:lnTo>
                  <a:lnTo>
                    <a:pt x="681" y="126"/>
                  </a:lnTo>
                  <a:lnTo>
                    <a:pt x="654" y="109"/>
                  </a:lnTo>
                  <a:lnTo>
                    <a:pt x="628" y="94"/>
                  </a:lnTo>
                  <a:lnTo>
                    <a:pt x="603" y="81"/>
                  </a:lnTo>
                  <a:lnTo>
                    <a:pt x="578" y="67"/>
                  </a:lnTo>
                  <a:lnTo>
                    <a:pt x="552" y="55"/>
                  </a:lnTo>
                  <a:lnTo>
                    <a:pt x="527" y="43"/>
                  </a:lnTo>
                  <a:lnTo>
                    <a:pt x="500" y="35"/>
                  </a:lnTo>
                  <a:lnTo>
                    <a:pt x="471" y="25"/>
                  </a:lnTo>
                  <a:lnTo>
                    <a:pt x="441" y="18"/>
                  </a:lnTo>
                  <a:lnTo>
                    <a:pt x="409" y="11"/>
                  </a:lnTo>
                  <a:lnTo>
                    <a:pt x="377" y="6"/>
                  </a:lnTo>
                  <a:lnTo>
                    <a:pt x="339" y="3"/>
                  </a:lnTo>
                  <a:lnTo>
                    <a:pt x="302" y="1"/>
                  </a:lnTo>
                  <a:lnTo>
                    <a:pt x="260" y="0"/>
                  </a:lnTo>
                  <a:lnTo>
                    <a:pt x="216" y="0"/>
                  </a:lnTo>
                  <a:lnTo>
                    <a:pt x="167" y="1"/>
                  </a:lnTo>
                  <a:lnTo>
                    <a:pt x="127" y="6"/>
                  </a:lnTo>
                  <a:lnTo>
                    <a:pt x="84" y="16"/>
                  </a:lnTo>
                  <a:lnTo>
                    <a:pt x="47" y="33"/>
                  </a:lnTo>
                  <a:lnTo>
                    <a:pt x="17" y="55"/>
                  </a:lnTo>
                  <a:lnTo>
                    <a:pt x="0" y="81"/>
                  </a:lnTo>
                  <a:lnTo>
                    <a:pt x="0" y="109"/>
                  </a:lnTo>
                  <a:lnTo>
                    <a:pt x="18" y="138"/>
                  </a:lnTo>
                  <a:lnTo>
                    <a:pt x="64" y="170"/>
                  </a:lnTo>
                  <a:lnTo>
                    <a:pt x="73" y="175"/>
                  </a:lnTo>
                  <a:lnTo>
                    <a:pt x="83" y="180"/>
                  </a:lnTo>
                  <a:lnTo>
                    <a:pt x="93" y="185"/>
                  </a:lnTo>
                  <a:lnTo>
                    <a:pt x="105" y="190"/>
                  </a:lnTo>
                  <a:lnTo>
                    <a:pt x="128" y="197"/>
                  </a:lnTo>
                  <a:lnTo>
                    <a:pt x="150" y="201"/>
                  </a:lnTo>
                  <a:lnTo>
                    <a:pt x="167" y="204"/>
                  </a:lnTo>
                  <a:lnTo>
                    <a:pt x="182" y="206"/>
                  </a:lnTo>
                  <a:lnTo>
                    <a:pt x="196" y="206"/>
                  </a:lnTo>
                  <a:lnTo>
                    <a:pt x="209" y="207"/>
                  </a:lnTo>
                  <a:lnTo>
                    <a:pt x="221" y="206"/>
                  </a:lnTo>
                  <a:lnTo>
                    <a:pt x="233" y="206"/>
                  </a:lnTo>
                  <a:lnTo>
                    <a:pt x="238" y="206"/>
                  </a:lnTo>
                  <a:lnTo>
                    <a:pt x="245" y="204"/>
                  </a:lnTo>
                  <a:lnTo>
                    <a:pt x="252" y="204"/>
                  </a:lnTo>
                  <a:lnTo>
                    <a:pt x="258" y="202"/>
                  </a:lnTo>
                  <a:lnTo>
                    <a:pt x="265" y="201"/>
                  </a:lnTo>
                  <a:lnTo>
                    <a:pt x="274" y="199"/>
                  </a:lnTo>
                  <a:lnTo>
                    <a:pt x="282" y="199"/>
                  </a:lnTo>
                  <a:lnTo>
                    <a:pt x="292" y="197"/>
                  </a:lnTo>
                  <a:lnTo>
                    <a:pt x="312" y="194"/>
                  </a:lnTo>
                  <a:lnTo>
                    <a:pt x="333" y="190"/>
                  </a:lnTo>
                  <a:lnTo>
                    <a:pt x="353" y="187"/>
                  </a:lnTo>
                  <a:lnTo>
                    <a:pt x="373" y="182"/>
                  </a:lnTo>
                  <a:lnTo>
                    <a:pt x="395" y="180"/>
                  </a:lnTo>
                  <a:lnTo>
                    <a:pt x="415" y="177"/>
                  </a:lnTo>
                  <a:lnTo>
                    <a:pt x="437" y="175"/>
                  </a:lnTo>
                  <a:lnTo>
                    <a:pt x="458" y="175"/>
                  </a:lnTo>
                  <a:lnTo>
                    <a:pt x="480" y="175"/>
                  </a:lnTo>
                  <a:lnTo>
                    <a:pt x="500" y="177"/>
                  </a:lnTo>
                  <a:lnTo>
                    <a:pt x="520" y="182"/>
                  </a:lnTo>
                  <a:lnTo>
                    <a:pt x="539" y="187"/>
                  </a:lnTo>
                  <a:lnTo>
                    <a:pt x="557" y="195"/>
                  </a:lnTo>
                  <a:lnTo>
                    <a:pt x="576" y="207"/>
                  </a:lnTo>
                  <a:lnTo>
                    <a:pt x="593" y="219"/>
                  </a:lnTo>
                  <a:lnTo>
                    <a:pt x="608" y="236"/>
                  </a:lnTo>
                  <a:lnTo>
                    <a:pt x="630" y="268"/>
                  </a:lnTo>
                  <a:lnTo>
                    <a:pt x="638" y="295"/>
                  </a:lnTo>
                  <a:lnTo>
                    <a:pt x="637" y="315"/>
                  </a:lnTo>
                  <a:lnTo>
                    <a:pt x="627" y="334"/>
                  </a:lnTo>
                  <a:lnTo>
                    <a:pt x="610" y="349"/>
                  </a:lnTo>
                  <a:lnTo>
                    <a:pt x="593" y="364"/>
                  </a:lnTo>
                  <a:lnTo>
                    <a:pt x="578" y="380"/>
                  </a:lnTo>
                  <a:lnTo>
                    <a:pt x="568" y="395"/>
                  </a:lnTo>
                  <a:close/>
                </a:path>
              </a:pathLst>
            </a:custGeom>
            <a:solidFill>
              <a:srgbClr val="E8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1" name="Freeform 148"/>
            <p:cNvSpPr>
              <a:spLocks/>
            </p:cNvSpPr>
            <p:nvPr/>
          </p:nvSpPr>
          <p:spPr bwMode="auto">
            <a:xfrm>
              <a:off x="4735" y="1625"/>
              <a:ext cx="383" cy="309"/>
            </a:xfrm>
            <a:custGeom>
              <a:avLst/>
              <a:gdLst>
                <a:gd name="T0" fmla="*/ 3 w 765"/>
                <a:gd name="T1" fmla="*/ 2 h 618"/>
                <a:gd name="T2" fmla="*/ 3 w 765"/>
                <a:gd name="T3" fmla="*/ 2 h 618"/>
                <a:gd name="T4" fmla="*/ 3 w 765"/>
                <a:gd name="T5" fmla="*/ 2 h 618"/>
                <a:gd name="T6" fmla="*/ 3 w 765"/>
                <a:gd name="T7" fmla="*/ 3 h 618"/>
                <a:gd name="T8" fmla="*/ 3 w 765"/>
                <a:gd name="T9" fmla="*/ 3 h 618"/>
                <a:gd name="T10" fmla="*/ 3 w 765"/>
                <a:gd name="T11" fmla="*/ 3 h 618"/>
                <a:gd name="T12" fmla="*/ 3 w 765"/>
                <a:gd name="T13" fmla="*/ 3 h 618"/>
                <a:gd name="T14" fmla="*/ 3 w 765"/>
                <a:gd name="T15" fmla="*/ 3 h 618"/>
                <a:gd name="T16" fmla="*/ 3 w 765"/>
                <a:gd name="T17" fmla="*/ 2 h 618"/>
                <a:gd name="T18" fmla="*/ 3 w 765"/>
                <a:gd name="T19" fmla="*/ 2 h 618"/>
                <a:gd name="T20" fmla="*/ 3 w 765"/>
                <a:gd name="T21" fmla="*/ 2 h 618"/>
                <a:gd name="T22" fmla="*/ 3 w 765"/>
                <a:gd name="T23" fmla="*/ 1 h 618"/>
                <a:gd name="T24" fmla="*/ 3 w 765"/>
                <a:gd name="T25" fmla="*/ 1 h 618"/>
                <a:gd name="T26" fmla="*/ 3 w 765"/>
                <a:gd name="T27" fmla="*/ 1 h 618"/>
                <a:gd name="T28" fmla="*/ 3 w 765"/>
                <a:gd name="T29" fmla="*/ 1 h 618"/>
                <a:gd name="T30" fmla="*/ 2 w 765"/>
                <a:gd name="T31" fmla="*/ 1 h 618"/>
                <a:gd name="T32" fmla="*/ 2 w 765"/>
                <a:gd name="T33" fmla="*/ 1 h 618"/>
                <a:gd name="T34" fmla="*/ 2 w 765"/>
                <a:gd name="T35" fmla="*/ 1 h 618"/>
                <a:gd name="T36" fmla="*/ 2 w 765"/>
                <a:gd name="T37" fmla="*/ 1 h 618"/>
                <a:gd name="T38" fmla="*/ 1 w 765"/>
                <a:gd name="T39" fmla="*/ 0 h 618"/>
                <a:gd name="T40" fmla="*/ 1 w 765"/>
                <a:gd name="T41" fmla="*/ 1 h 618"/>
                <a:gd name="T42" fmla="*/ 1 w 765"/>
                <a:gd name="T43" fmla="*/ 1 h 618"/>
                <a:gd name="T44" fmla="*/ 0 w 765"/>
                <a:gd name="T45" fmla="*/ 1 h 618"/>
                <a:gd name="T46" fmla="*/ 1 w 765"/>
                <a:gd name="T47" fmla="*/ 1 h 618"/>
                <a:gd name="T48" fmla="*/ 1 w 765"/>
                <a:gd name="T49" fmla="*/ 1 h 618"/>
                <a:gd name="T50" fmla="*/ 1 w 765"/>
                <a:gd name="T51" fmla="*/ 1 h 618"/>
                <a:gd name="T52" fmla="*/ 1 w 765"/>
                <a:gd name="T53" fmla="*/ 1 h 618"/>
                <a:gd name="T54" fmla="*/ 1 w 765"/>
                <a:gd name="T55" fmla="*/ 1 h 618"/>
                <a:gd name="T56" fmla="*/ 1 w 765"/>
                <a:gd name="T57" fmla="*/ 1 h 618"/>
                <a:gd name="T58" fmla="*/ 1 w 765"/>
                <a:gd name="T59" fmla="*/ 1 h 618"/>
                <a:gd name="T60" fmla="*/ 1 w 765"/>
                <a:gd name="T61" fmla="*/ 1 h 618"/>
                <a:gd name="T62" fmla="*/ 1 w 765"/>
                <a:gd name="T63" fmla="*/ 1 h 618"/>
                <a:gd name="T64" fmla="*/ 2 w 765"/>
                <a:gd name="T65" fmla="*/ 1 h 618"/>
                <a:gd name="T66" fmla="*/ 2 w 765"/>
                <a:gd name="T67" fmla="*/ 1 h 618"/>
                <a:gd name="T68" fmla="*/ 2 w 765"/>
                <a:gd name="T69" fmla="*/ 1 h 618"/>
                <a:gd name="T70" fmla="*/ 2 w 765"/>
                <a:gd name="T71" fmla="*/ 1 h 618"/>
                <a:gd name="T72" fmla="*/ 2 w 765"/>
                <a:gd name="T73" fmla="*/ 1 h 618"/>
                <a:gd name="T74" fmla="*/ 2 w 765"/>
                <a:gd name="T75" fmla="*/ 1 h 618"/>
                <a:gd name="T76" fmla="*/ 2 w 765"/>
                <a:gd name="T77" fmla="*/ 1 h 618"/>
                <a:gd name="T78" fmla="*/ 2 w 765"/>
                <a:gd name="T79" fmla="*/ 1 h 618"/>
                <a:gd name="T80" fmla="*/ 3 w 765"/>
                <a:gd name="T81" fmla="*/ 1 h 618"/>
                <a:gd name="T82" fmla="*/ 3 w 765"/>
                <a:gd name="T83" fmla="*/ 1 h 618"/>
                <a:gd name="T84" fmla="*/ 3 w 765"/>
                <a:gd name="T85" fmla="*/ 2 h 618"/>
                <a:gd name="T86" fmla="*/ 3 w 765"/>
                <a:gd name="T87" fmla="*/ 2 h 618"/>
                <a:gd name="T88" fmla="*/ 3 w 765"/>
                <a:gd name="T89" fmla="*/ 2 h 618"/>
                <a:gd name="T90" fmla="*/ 3 w 765"/>
                <a:gd name="T91" fmla="*/ 2 h 6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65" h="618">
                  <a:moveTo>
                    <a:pt x="564" y="390"/>
                  </a:moveTo>
                  <a:lnTo>
                    <a:pt x="561" y="407"/>
                  </a:lnTo>
                  <a:lnTo>
                    <a:pt x="561" y="422"/>
                  </a:lnTo>
                  <a:lnTo>
                    <a:pt x="566" y="439"/>
                  </a:lnTo>
                  <a:lnTo>
                    <a:pt x="574" y="455"/>
                  </a:lnTo>
                  <a:lnTo>
                    <a:pt x="584" y="473"/>
                  </a:lnTo>
                  <a:lnTo>
                    <a:pt x="596" y="493"/>
                  </a:lnTo>
                  <a:lnTo>
                    <a:pt x="606" y="515"/>
                  </a:lnTo>
                  <a:lnTo>
                    <a:pt x="615" y="541"/>
                  </a:lnTo>
                  <a:lnTo>
                    <a:pt x="625" y="566"/>
                  </a:lnTo>
                  <a:lnTo>
                    <a:pt x="638" y="588"/>
                  </a:lnTo>
                  <a:lnTo>
                    <a:pt x="654" y="605"/>
                  </a:lnTo>
                  <a:lnTo>
                    <a:pt x="670" y="617"/>
                  </a:lnTo>
                  <a:lnTo>
                    <a:pt x="687" y="618"/>
                  </a:lnTo>
                  <a:lnTo>
                    <a:pt x="706" y="612"/>
                  </a:lnTo>
                  <a:lnTo>
                    <a:pt x="721" y="591"/>
                  </a:lnTo>
                  <a:lnTo>
                    <a:pt x="736" y="558"/>
                  </a:lnTo>
                  <a:lnTo>
                    <a:pt x="748" y="510"/>
                  </a:lnTo>
                  <a:lnTo>
                    <a:pt x="758" y="455"/>
                  </a:lnTo>
                  <a:lnTo>
                    <a:pt x="765" y="395"/>
                  </a:lnTo>
                  <a:lnTo>
                    <a:pt x="765" y="333"/>
                  </a:lnTo>
                  <a:lnTo>
                    <a:pt x="757" y="270"/>
                  </a:lnTo>
                  <a:lnTo>
                    <a:pt x="738" y="215"/>
                  </a:lnTo>
                  <a:lnTo>
                    <a:pt x="708" y="164"/>
                  </a:lnTo>
                  <a:lnTo>
                    <a:pt x="662" y="125"/>
                  </a:lnTo>
                  <a:lnTo>
                    <a:pt x="637" y="110"/>
                  </a:lnTo>
                  <a:lnTo>
                    <a:pt x="611" y="95"/>
                  </a:lnTo>
                  <a:lnTo>
                    <a:pt x="586" y="81"/>
                  </a:lnTo>
                  <a:lnTo>
                    <a:pt x="559" y="68"/>
                  </a:lnTo>
                  <a:lnTo>
                    <a:pt x="534" y="56"/>
                  </a:lnTo>
                  <a:lnTo>
                    <a:pt x="507" y="46"/>
                  </a:lnTo>
                  <a:lnTo>
                    <a:pt x="480" y="36"/>
                  </a:lnTo>
                  <a:lnTo>
                    <a:pt x="451" y="27"/>
                  </a:lnTo>
                  <a:lnTo>
                    <a:pt x="422" y="20"/>
                  </a:lnTo>
                  <a:lnTo>
                    <a:pt x="390" y="14"/>
                  </a:lnTo>
                  <a:lnTo>
                    <a:pt x="358" y="9"/>
                  </a:lnTo>
                  <a:lnTo>
                    <a:pt x="322" y="5"/>
                  </a:lnTo>
                  <a:lnTo>
                    <a:pt x="285" y="2"/>
                  </a:lnTo>
                  <a:lnTo>
                    <a:pt x="246" y="2"/>
                  </a:lnTo>
                  <a:lnTo>
                    <a:pt x="204" y="0"/>
                  </a:lnTo>
                  <a:lnTo>
                    <a:pt x="160" y="2"/>
                  </a:lnTo>
                  <a:lnTo>
                    <a:pt x="120" y="7"/>
                  </a:lnTo>
                  <a:lnTo>
                    <a:pt x="79" y="17"/>
                  </a:lnTo>
                  <a:lnTo>
                    <a:pt x="44" y="34"/>
                  </a:lnTo>
                  <a:lnTo>
                    <a:pt x="15" y="54"/>
                  </a:lnTo>
                  <a:lnTo>
                    <a:pt x="0" y="78"/>
                  </a:lnTo>
                  <a:lnTo>
                    <a:pt x="0" y="105"/>
                  </a:lnTo>
                  <a:lnTo>
                    <a:pt x="22" y="135"/>
                  </a:lnTo>
                  <a:lnTo>
                    <a:pt x="67" y="166"/>
                  </a:lnTo>
                  <a:lnTo>
                    <a:pt x="76" y="171"/>
                  </a:lnTo>
                  <a:lnTo>
                    <a:pt x="84" y="174"/>
                  </a:lnTo>
                  <a:lnTo>
                    <a:pt x="94" y="179"/>
                  </a:lnTo>
                  <a:lnTo>
                    <a:pt x="108" y="184"/>
                  </a:lnTo>
                  <a:lnTo>
                    <a:pt x="130" y="189"/>
                  </a:lnTo>
                  <a:lnTo>
                    <a:pt x="148" y="194"/>
                  </a:lnTo>
                  <a:lnTo>
                    <a:pt x="165" y="196"/>
                  </a:lnTo>
                  <a:lnTo>
                    <a:pt x="180" y="198"/>
                  </a:lnTo>
                  <a:lnTo>
                    <a:pt x="194" y="200"/>
                  </a:lnTo>
                  <a:lnTo>
                    <a:pt x="208" y="200"/>
                  </a:lnTo>
                  <a:lnTo>
                    <a:pt x="219" y="200"/>
                  </a:lnTo>
                  <a:lnTo>
                    <a:pt x="231" y="198"/>
                  </a:lnTo>
                  <a:lnTo>
                    <a:pt x="236" y="198"/>
                  </a:lnTo>
                  <a:lnTo>
                    <a:pt x="243" y="198"/>
                  </a:lnTo>
                  <a:lnTo>
                    <a:pt x="250" y="196"/>
                  </a:lnTo>
                  <a:lnTo>
                    <a:pt x="257" y="196"/>
                  </a:lnTo>
                  <a:lnTo>
                    <a:pt x="263" y="194"/>
                  </a:lnTo>
                  <a:lnTo>
                    <a:pt x="272" y="193"/>
                  </a:lnTo>
                  <a:lnTo>
                    <a:pt x="280" y="193"/>
                  </a:lnTo>
                  <a:lnTo>
                    <a:pt x="289" y="191"/>
                  </a:lnTo>
                  <a:lnTo>
                    <a:pt x="307" y="188"/>
                  </a:lnTo>
                  <a:lnTo>
                    <a:pt x="327" y="184"/>
                  </a:lnTo>
                  <a:lnTo>
                    <a:pt x="348" y="181"/>
                  </a:lnTo>
                  <a:lnTo>
                    <a:pt x="368" y="178"/>
                  </a:lnTo>
                  <a:lnTo>
                    <a:pt x="390" y="174"/>
                  </a:lnTo>
                  <a:lnTo>
                    <a:pt x="410" y="172"/>
                  </a:lnTo>
                  <a:lnTo>
                    <a:pt x="431" y="171"/>
                  </a:lnTo>
                  <a:lnTo>
                    <a:pt x="451" y="171"/>
                  </a:lnTo>
                  <a:lnTo>
                    <a:pt x="471" y="171"/>
                  </a:lnTo>
                  <a:lnTo>
                    <a:pt x="491" y="174"/>
                  </a:lnTo>
                  <a:lnTo>
                    <a:pt x="510" y="178"/>
                  </a:lnTo>
                  <a:lnTo>
                    <a:pt x="530" y="184"/>
                  </a:lnTo>
                  <a:lnTo>
                    <a:pt x="547" y="191"/>
                  </a:lnTo>
                  <a:lnTo>
                    <a:pt x="564" y="201"/>
                  </a:lnTo>
                  <a:lnTo>
                    <a:pt x="581" y="215"/>
                  </a:lnTo>
                  <a:lnTo>
                    <a:pt x="596" y="230"/>
                  </a:lnTo>
                  <a:lnTo>
                    <a:pt x="618" y="262"/>
                  </a:lnTo>
                  <a:lnTo>
                    <a:pt x="628" y="289"/>
                  </a:lnTo>
                  <a:lnTo>
                    <a:pt x="626" y="311"/>
                  </a:lnTo>
                  <a:lnTo>
                    <a:pt x="618" y="328"/>
                  </a:lnTo>
                  <a:lnTo>
                    <a:pt x="605" y="345"/>
                  </a:lnTo>
                  <a:lnTo>
                    <a:pt x="589" y="360"/>
                  </a:lnTo>
                  <a:lnTo>
                    <a:pt x="574" y="373"/>
                  </a:lnTo>
                  <a:lnTo>
                    <a:pt x="564" y="390"/>
                  </a:lnTo>
                  <a:close/>
                </a:path>
              </a:pathLst>
            </a:custGeom>
            <a:solidFill>
              <a:srgbClr val="CEB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2" name="Freeform 149"/>
            <p:cNvSpPr>
              <a:spLocks/>
            </p:cNvSpPr>
            <p:nvPr/>
          </p:nvSpPr>
          <p:spPr bwMode="auto">
            <a:xfrm>
              <a:off x="4768" y="1637"/>
              <a:ext cx="375" cy="303"/>
            </a:xfrm>
            <a:custGeom>
              <a:avLst/>
              <a:gdLst>
                <a:gd name="T0" fmla="*/ 3 w 750"/>
                <a:gd name="T1" fmla="*/ 1 h 607"/>
                <a:gd name="T2" fmla="*/ 3 w 750"/>
                <a:gd name="T3" fmla="*/ 1 h 607"/>
                <a:gd name="T4" fmla="*/ 3 w 750"/>
                <a:gd name="T5" fmla="*/ 1 h 607"/>
                <a:gd name="T6" fmla="*/ 3 w 750"/>
                <a:gd name="T7" fmla="*/ 1 h 607"/>
                <a:gd name="T8" fmla="*/ 3 w 750"/>
                <a:gd name="T9" fmla="*/ 2 h 607"/>
                <a:gd name="T10" fmla="*/ 3 w 750"/>
                <a:gd name="T11" fmla="*/ 2 h 607"/>
                <a:gd name="T12" fmla="*/ 3 w 750"/>
                <a:gd name="T13" fmla="*/ 2 h 607"/>
                <a:gd name="T14" fmla="*/ 3 w 750"/>
                <a:gd name="T15" fmla="*/ 2 h 607"/>
                <a:gd name="T16" fmla="*/ 3 w 750"/>
                <a:gd name="T17" fmla="*/ 1 h 607"/>
                <a:gd name="T18" fmla="*/ 3 w 750"/>
                <a:gd name="T19" fmla="*/ 1 h 607"/>
                <a:gd name="T20" fmla="*/ 3 w 750"/>
                <a:gd name="T21" fmla="*/ 1 h 607"/>
                <a:gd name="T22" fmla="*/ 3 w 750"/>
                <a:gd name="T23" fmla="*/ 0 h 607"/>
                <a:gd name="T24" fmla="*/ 3 w 750"/>
                <a:gd name="T25" fmla="*/ 0 h 607"/>
                <a:gd name="T26" fmla="*/ 3 w 750"/>
                <a:gd name="T27" fmla="*/ 0 h 607"/>
                <a:gd name="T28" fmla="*/ 3 w 750"/>
                <a:gd name="T29" fmla="*/ 0 h 607"/>
                <a:gd name="T30" fmla="*/ 2 w 750"/>
                <a:gd name="T31" fmla="*/ 0 h 607"/>
                <a:gd name="T32" fmla="*/ 2 w 750"/>
                <a:gd name="T33" fmla="*/ 0 h 607"/>
                <a:gd name="T34" fmla="*/ 2 w 750"/>
                <a:gd name="T35" fmla="*/ 0 h 607"/>
                <a:gd name="T36" fmla="*/ 2 w 750"/>
                <a:gd name="T37" fmla="*/ 0 h 607"/>
                <a:gd name="T38" fmla="*/ 1 w 750"/>
                <a:gd name="T39" fmla="*/ 0 h 607"/>
                <a:gd name="T40" fmla="*/ 1 w 750"/>
                <a:gd name="T41" fmla="*/ 0 h 607"/>
                <a:gd name="T42" fmla="*/ 1 w 750"/>
                <a:gd name="T43" fmla="*/ 0 h 607"/>
                <a:gd name="T44" fmla="*/ 0 w 750"/>
                <a:gd name="T45" fmla="*/ 0 h 607"/>
                <a:gd name="T46" fmla="*/ 1 w 750"/>
                <a:gd name="T47" fmla="*/ 0 h 607"/>
                <a:gd name="T48" fmla="*/ 1 w 750"/>
                <a:gd name="T49" fmla="*/ 0 h 607"/>
                <a:gd name="T50" fmla="*/ 1 w 750"/>
                <a:gd name="T51" fmla="*/ 0 h 607"/>
                <a:gd name="T52" fmla="*/ 1 w 750"/>
                <a:gd name="T53" fmla="*/ 0 h 607"/>
                <a:gd name="T54" fmla="*/ 1 w 750"/>
                <a:gd name="T55" fmla="*/ 0 h 607"/>
                <a:gd name="T56" fmla="*/ 1 w 750"/>
                <a:gd name="T57" fmla="*/ 0 h 607"/>
                <a:gd name="T58" fmla="*/ 1 w 750"/>
                <a:gd name="T59" fmla="*/ 0 h 607"/>
                <a:gd name="T60" fmla="*/ 1 w 750"/>
                <a:gd name="T61" fmla="*/ 0 h 607"/>
                <a:gd name="T62" fmla="*/ 1 w 750"/>
                <a:gd name="T63" fmla="*/ 0 h 607"/>
                <a:gd name="T64" fmla="*/ 2 w 750"/>
                <a:gd name="T65" fmla="*/ 0 h 607"/>
                <a:gd name="T66" fmla="*/ 2 w 750"/>
                <a:gd name="T67" fmla="*/ 0 h 607"/>
                <a:gd name="T68" fmla="*/ 2 w 750"/>
                <a:gd name="T69" fmla="*/ 0 h 607"/>
                <a:gd name="T70" fmla="*/ 2 w 750"/>
                <a:gd name="T71" fmla="*/ 0 h 607"/>
                <a:gd name="T72" fmla="*/ 2 w 750"/>
                <a:gd name="T73" fmla="*/ 0 h 607"/>
                <a:gd name="T74" fmla="*/ 2 w 750"/>
                <a:gd name="T75" fmla="*/ 0 h 607"/>
                <a:gd name="T76" fmla="*/ 2 w 750"/>
                <a:gd name="T77" fmla="*/ 0 h 607"/>
                <a:gd name="T78" fmla="*/ 2 w 750"/>
                <a:gd name="T79" fmla="*/ 0 h 607"/>
                <a:gd name="T80" fmla="*/ 3 w 750"/>
                <a:gd name="T81" fmla="*/ 0 h 607"/>
                <a:gd name="T82" fmla="*/ 3 w 750"/>
                <a:gd name="T83" fmla="*/ 0 h 607"/>
                <a:gd name="T84" fmla="*/ 3 w 750"/>
                <a:gd name="T85" fmla="*/ 0 h 607"/>
                <a:gd name="T86" fmla="*/ 3 w 750"/>
                <a:gd name="T87" fmla="*/ 1 h 607"/>
                <a:gd name="T88" fmla="*/ 3 w 750"/>
                <a:gd name="T89" fmla="*/ 1 h 607"/>
                <a:gd name="T90" fmla="*/ 3 w 750"/>
                <a:gd name="T91" fmla="*/ 1 h 60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50" h="607">
                  <a:moveTo>
                    <a:pt x="564" y="382"/>
                  </a:moveTo>
                  <a:lnTo>
                    <a:pt x="559" y="399"/>
                  </a:lnTo>
                  <a:lnTo>
                    <a:pt x="561" y="414"/>
                  </a:lnTo>
                  <a:lnTo>
                    <a:pt x="564" y="429"/>
                  </a:lnTo>
                  <a:lnTo>
                    <a:pt x="571" y="446"/>
                  </a:lnTo>
                  <a:lnTo>
                    <a:pt x="581" y="465"/>
                  </a:lnTo>
                  <a:lnTo>
                    <a:pt x="589" y="483"/>
                  </a:lnTo>
                  <a:lnTo>
                    <a:pt x="600" y="505"/>
                  </a:lnTo>
                  <a:lnTo>
                    <a:pt x="608" y="529"/>
                  </a:lnTo>
                  <a:lnTo>
                    <a:pt x="618" y="554"/>
                  </a:lnTo>
                  <a:lnTo>
                    <a:pt x="630" y="576"/>
                  </a:lnTo>
                  <a:lnTo>
                    <a:pt x="645" y="593"/>
                  </a:lnTo>
                  <a:lnTo>
                    <a:pt x="660" y="603"/>
                  </a:lnTo>
                  <a:lnTo>
                    <a:pt x="677" y="607"/>
                  </a:lnTo>
                  <a:lnTo>
                    <a:pt x="694" y="598"/>
                  </a:lnTo>
                  <a:lnTo>
                    <a:pt x="709" y="580"/>
                  </a:lnTo>
                  <a:lnTo>
                    <a:pt x="723" y="546"/>
                  </a:lnTo>
                  <a:lnTo>
                    <a:pt x="735" y="500"/>
                  </a:lnTo>
                  <a:lnTo>
                    <a:pt x="745" y="446"/>
                  </a:lnTo>
                  <a:lnTo>
                    <a:pt x="750" y="385"/>
                  </a:lnTo>
                  <a:lnTo>
                    <a:pt x="748" y="325"/>
                  </a:lnTo>
                  <a:lnTo>
                    <a:pt x="740" y="265"/>
                  </a:lnTo>
                  <a:lnTo>
                    <a:pt x="721" y="210"/>
                  </a:lnTo>
                  <a:lnTo>
                    <a:pt x="691" y="161"/>
                  </a:lnTo>
                  <a:lnTo>
                    <a:pt x="647" y="122"/>
                  </a:lnTo>
                  <a:lnTo>
                    <a:pt x="622" y="107"/>
                  </a:lnTo>
                  <a:lnTo>
                    <a:pt x="596" y="91"/>
                  </a:lnTo>
                  <a:lnTo>
                    <a:pt x="569" y="78"/>
                  </a:lnTo>
                  <a:lnTo>
                    <a:pt x="544" y="66"/>
                  </a:lnTo>
                  <a:lnTo>
                    <a:pt x="517" y="54"/>
                  </a:lnTo>
                  <a:lnTo>
                    <a:pt x="490" y="44"/>
                  </a:lnTo>
                  <a:lnTo>
                    <a:pt x="463" y="34"/>
                  </a:lnTo>
                  <a:lnTo>
                    <a:pt x="434" y="26"/>
                  </a:lnTo>
                  <a:lnTo>
                    <a:pt x="404" y="19"/>
                  </a:lnTo>
                  <a:lnTo>
                    <a:pt x="373" y="14"/>
                  </a:lnTo>
                  <a:lnTo>
                    <a:pt x="341" y="9"/>
                  </a:lnTo>
                  <a:lnTo>
                    <a:pt x="307" y="4"/>
                  </a:lnTo>
                  <a:lnTo>
                    <a:pt x="272" y="2"/>
                  </a:lnTo>
                  <a:lnTo>
                    <a:pt x="235" y="0"/>
                  </a:lnTo>
                  <a:lnTo>
                    <a:pt x="196" y="0"/>
                  </a:lnTo>
                  <a:lnTo>
                    <a:pt x="155" y="0"/>
                  </a:lnTo>
                  <a:lnTo>
                    <a:pt x="115" y="4"/>
                  </a:lnTo>
                  <a:lnTo>
                    <a:pt x="76" y="14"/>
                  </a:lnTo>
                  <a:lnTo>
                    <a:pt x="40" y="29"/>
                  </a:lnTo>
                  <a:lnTo>
                    <a:pt x="15" y="48"/>
                  </a:lnTo>
                  <a:lnTo>
                    <a:pt x="0" y="71"/>
                  </a:lnTo>
                  <a:lnTo>
                    <a:pt x="3" y="97"/>
                  </a:lnTo>
                  <a:lnTo>
                    <a:pt x="25" y="125"/>
                  </a:lnTo>
                  <a:lnTo>
                    <a:pt x="73" y="157"/>
                  </a:lnTo>
                  <a:lnTo>
                    <a:pt x="79" y="162"/>
                  </a:lnTo>
                  <a:lnTo>
                    <a:pt x="88" y="166"/>
                  </a:lnTo>
                  <a:lnTo>
                    <a:pt x="98" y="171"/>
                  </a:lnTo>
                  <a:lnTo>
                    <a:pt x="111" y="176"/>
                  </a:lnTo>
                  <a:lnTo>
                    <a:pt x="132" y="181"/>
                  </a:lnTo>
                  <a:lnTo>
                    <a:pt x="150" y="184"/>
                  </a:lnTo>
                  <a:lnTo>
                    <a:pt x="165" y="188"/>
                  </a:lnTo>
                  <a:lnTo>
                    <a:pt x="181" y="189"/>
                  </a:lnTo>
                  <a:lnTo>
                    <a:pt x="194" y="189"/>
                  </a:lnTo>
                  <a:lnTo>
                    <a:pt x="206" y="189"/>
                  </a:lnTo>
                  <a:lnTo>
                    <a:pt x="219" y="189"/>
                  </a:lnTo>
                  <a:lnTo>
                    <a:pt x="231" y="188"/>
                  </a:lnTo>
                  <a:lnTo>
                    <a:pt x="238" y="188"/>
                  </a:lnTo>
                  <a:lnTo>
                    <a:pt x="243" y="186"/>
                  </a:lnTo>
                  <a:lnTo>
                    <a:pt x="250" y="186"/>
                  </a:lnTo>
                  <a:lnTo>
                    <a:pt x="257" y="184"/>
                  </a:lnTo>
                  <a:lnTo>
                    <a:pt x="263" y="184"/>
                  </a:lnTo>
                  <a:lnTo>
                    <a:pt x="270" y="183"/>
                  </a:lnTo>
                  <a:lnTo>
                    <a:pt x="279" y="181"/>
                  </a:lnTo>
                  <a:lnTo>
                    <a:pt x="287" y="179"/>
                  </a:lnTo>
                  <a:lnTo>
                    <a:pt x="306" y="176"/>
                  </a:lnTo>
                  <a:lnTo>
                    <a:pt x="324" y="173"/>
                  </a:lnTo>
                  <a:lnTo>
                    <a:pt x="344" y="171"/>
                  </a:lnTo>
                  <a:lnTo>
                    <a:pt x="365" y="167"/>
                  </a:lnTo>
                  <a:lnTo>
                    <a:pt x="385" y="164"/>
                  </a:lnTo>
                  <a:lnTo>
                    <a:pt x="405" y="162"/>
                  </a:lnTo>
                  <a:lnTo>
                    <a:pt x="426" y="162"/>
                  </a:lnTo>
                  <a:lnTo>
                    <a:pt x="446" y="162"/>
                  </a:lnTo>
                  <a:lnTo>
                    <a:pt x="464" y="162"/>
                  </a:lnTo>
                  <a:lnTo>
                    <a:pt x="485" y="166"/>
                  </a:lnTo>
                  <a:lnTo>
                    <a:pt x="503" y="169"/>
                  </a:lnTo>
                  <a:lnTo>
                    <a:pt x="522" y="176"/>
                  </a:lnTo>
                  <a:lnTo>
                    <a:pt x="539" y="184"/>
                  </a:lnTo>
                  <a:lnTo>
                    <a:pt x="556" y="195"/>
                  </a:lnTo>
                  <a:lnTo>
                    <a:pt x="571" y="206"/>
                  </a:lnTo>
                  <a:lnTo>
                    <a:pt x="586" y="222"/>
                  </a:lnTo>
                  <a:lnTo>
                    <a:pt x="608" y="254"/>
                  </a:lnTo>
                  <a:lnTo>
                    <a:pt x="618" y="279"/>
                  </a:lnTo>
                  <a:lnTo>
                    <a:pt x="618" y="301"/>
                  </a:lnTo>
                  <a:lnTo>
                    <a:pt x="611" y="319"/>
                  </a:lnTo>
                  <a:lnTo>
                    <a:pt x="600" y="336"/>
                  </a:lnTo>
                  <a:lnTo>
                    <a:pt x="586" y="352"/>
                  </a:lnTo>
                  <a:lnTo>
                    <a:pt x="574" y="367"/>
                  </a:lnTo>
                  <a:lnTo>
                    <a:pt x="564" y="382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3" name="Freeform 150"/>
            <p:cNvSpPr>
              <a:spLocks/>
            </p:cNvSpPr>
            <p:nvPr/>
          </p:nvSpPr>
          <p:spPr bwMode="auto">
            <a:xfrm>
              <a:off x="4755" y="1639"/>
              <a:ext cx="366" cy="297"/>
            </a:xfrm>
            <a:custGeom>
              <a:avLst/>
              <a:gdLst>
                <a:gd name="T0" fmla="*/ 2 w 733"/>
                <a:gd name="T1" fmla="*/ 2 h 594"/>
                <a:gd name="T2" fmla="*/ 2 w 733"/>
                <a:gd name="T3" fmla="*/ 2 h 594"/>
                <a:gd name="T4" fmla="*/ 2 w 733"/>
                <a:gd name="T5" fmla="*/ 2 h 594"/>
                <a:gd name="T6" fmla="*/ 2 w 733"/>
                <a:gd name="T7" fmla="*/ 2 h 594"/>
                <a:gd name="T8" fmla="*/ 2 w 733"/>
                <a:gd name="T9" fmla="*/ 3 h 594"/>
                <a:gd name="T10" fmla="*/ 2 w 733"/>
                <a:gd name="T11" fmla="*/ 3 h 594"/>
                <a:gd name="T12" fmla="*/ 2 w 733"/>
                <a:gd name="T13" fmla="*/ 3 h 594"/>
                <a:gd name="T14" fmla="*/ 2 w 733"/>
                <a:gd name="T15" fmla="*/ 3 h 594"/>
                <a:gd name="T16" fmla="*/ 2 w 733"/>
                <a:gd name="T17" fmla="*/ 2 h 594"/>
                <a:gd name="T18" fmla="*/ 2 w 733"/>
                <a:gd name="T19" fmla="*/ 2 h 594"/>
                <a:gd name="T20" fmla="*/ 2 w 733"/>
                <a:gd name="T21" fmla="*/ 2 h 594"/>
                <a:gd name="T22" fmla="*/ 2 w 733"/>
                <a:gd name="T23" fmla="*/ 1 h 594"/>
                <a:gd name="T24" fmla="*/ 2 w 733"/>
                <a:gd name="T25" fmla="*/ 1 h 594"/>
                <a:gd name="T26" fmla="*/ 2 w 733"/>
                <a:gd name="T27" fmla="*/ 1 h 594"/>
                <a:gd name="T28" fmla="*/ 1 w 733"/>
                <a:gd name="T29" fmla="*/ 1 h 594"/>
                <a:gd name="T30" fmla="*/ 1 w 733"/>
                <a:gd name="T31" fmla="*/ 1 h 594"/>
                <a:gd name="T32" fmla="*/ 1 w 733"/>
                <a:gd name="T33" fmla="*/ 1 h 594"/>
                <a:gd name="T34" fmla="*/ 1 w 733"/>
                <a:gd name="T35" fmla="*/ 1 h 594"/>
                <a:gd name="T36" fmla="*/ 0 w 733"/>
                <a:gd name="T37" fmla="*/ 1 h 594"/>
                <a:gd name="T38" fmla="*/ 0 w 733"/>
                <a:gd name="T39" fmla="*/ 0 h 594"/>
                <a:gd name="T40" fmla="*/ 0 w 733"/>
                <a:gd name="T41" fmla="*/ 1 h 594"/>
                <a:gd name="T42" fmla="*/ 0 w 733"/>
                <a:gd name="T43" fmla="*/ 1 h 594"/>
                <a:gd name="T44" fmla="*/ 0 w 733"/>
                <a:gd name="T45" fmla="*/ 1 h 594"/>
                <a:gd name="T46" fmla="*/ 0 w 733"/>
                <a:gd name="T47" fmla="*/ 1 h 594"/>
                <a:gd name="T48" fmla="*/ 0 w 733"/>
                <a:gd name="T49" fmla="*/ 1 h 594"/>
                <a:gd name="T50" fmla="*/ 0 w 733"/>
                <a:gd name="T51" fmla="*/ 1 h 594"/>
                <a:gd name="T52" fmla="*/ 0 w 733"/>
                <a:gd name="T53" fmla="*/ 1 h 594"/>
                <a:gd name="T54" fmla="*/ 0 w 733"/>
                <a:gd name="T55" fmla="*/ 1 h 594"/>
                <a:gd name="T56" fmla="*/ 0 w 733"/>
                <a:gd name="T57" fmla="*/ 1 h 594"/>
                <a:gd name="T58" fmla="*/ 0 w 733"/>
                <a:gd name="T59" fmla="*/ 1 h 594"/>
                <a:gd name="T60" fmla="*/ 0 w 733"/>
                <a:gd name="T61" fmla="*/ 1 h 594"/>
                <a:gd name="T62" fmla="*/ 0 w 733"/>
                <a:gd name="T63" fmla="*/ 1 h 594"/>
                <a:gd name="T64" fmla="*/ 1 w 733"/>
                <a:gd name="T65" fmla="*/ 1 h 594"/>
                <a:gd name="T66" fmla="*/ 1 w 733"/>
                <a:gd name="T67" fmla="*/ 1 h 594"/>
                <a:gd name="T68" fmla="*/ 1 w 733"/>
                <a:gd name="T69" fmla="*/ 1 h 594"/>
                <a:gd name="T70" fmla="*/ 1 w 733"/>
                <a:gd name="T71" fmla="*/ 1 h 594"/>
                <a:gd name="T72" fmla="*/ 1 w 733"/>
                <a:gd name="T73" fmla="*/ 1 h 594"/>
                <a:gd name="T74" fmla="*/ 1 w 733"/>
                <a:gd name="T75" fmla="*/ 1 h 594"/>
                <a:gd name="T76" fmla="*/ 1 w 733"/>
                <a:gd name="T77" fmla="*/ 1 h 594"/>
                <a:gd name="T78" fmla="*/ 1 w 733"/>
                <a:gd name="T79" fmla="*/ 1 h 594"/>
                <a:gd name="T80" fmla="*/ 2 w 733"/>
                <a:gd name="T81" fmla="*/ 1 h 594"/>
                <a:gd name="T82" fmla="*/ 2 w 733"/>
                <a:gd name="T83" fmla="*/ 1 h 594"/>
                <a:gd name="T84" fmla="*/ 2 w 733"/>
                <a:gd name="T85" fmla="*/ 1 h 594"/>
                <a:gd name="T86" fmla="*/ 2 w 733"/>
                <a:gd name="T87" fmla="*/ 2 h 594"/>
                <a:gd name="T88" fmla="*/ 2 w 733"/>
                <a:gd name="T89" fmla="*/ 2 h 594"/>
                <a:gd name="T90" fmla="*/ 2 w 733"/>
                <a:gd name="T91" fmla="*/ 2 h 59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33" h="594">
                  <a:moveTo>
                    <a:pt x="562" y="375"/>
                  </a:moveTo>
                  <a:lnTo>
                    <a:pt x="557" y="391"/>
                  </a:lnTo>
                  <a:lnTo>
                    <a:pt x="557" y="407"/>
                  </a:lnTo>
                  <a:lnTo>
                    <a:pt x="561" y="422"/>
                  </a:lnTo>
                  <a:lnTo>
                    <a:pt x="566" y="439"/>
                  </a:lnTo>
                  <a:lnTo>
                    <a:pt x="574" y="456"/>
                  </a:lnTo>
                  <a:lnTo>
                    <a:pt x="583" y="474"/>
                  </a:lnTo>
                  <a:lnTo>
                    <a:pt x="591" y="496"/>
                  </a:lnTo>
                  <a:lnTo>
                    <a:pt x="599" y="520"/>
                  </a:lnTo>
                  <a:lnTo>
                    <a:pt x="608" y="544"/>
                  </a:lnTo>
                  <a:lnTo>
                    <a:pt x="620" y="565"/>
                  </a:lnTo>
                  <a:lnTo>
                    <a:pt x="635" y="582"/>
                  </a:lnTo>
                  <a:lnTo>
                    <a:pt x="650" y="592"/>
                  </a:lnTo>
                  <a:lnTo>
                    <a:pt x="665" y="594"/>
                  </a:lnTo>
                  <a:lnTo>
                    <a:pt x="681" y="587"/>
                  </a:lnTo>
                  <a:lnTo>
                    <a:pt x="696" y="567"/>
                  </a:lnTo>
                  <a:lnTo>
                    <a:pt x="709" y="535"/>
                  </a:lnTo>
                  <a:lnTo>
                    <a:pt x="721" y="489"/>
                  </a:lnTo>
                  <a:lnTo>
                    <a:pt x="730" y="435"/>
                  </a:lnTo>
                  <a:lnTo>
                    <a:pt x="733" y="378"/>
                  </a:lnTo>
                  <a:lnTo>
                    <a:pt x="731" y="317"/>
                  </a:lnTo>
                  <a:lnTo>
                    <a:pt x="721" y="258"/>
                  </a:lnTo>
                  <a:lnTo>
                    <a:pt x="702" y="204"/>
                  </a:lnTo>
                  <a:lnTo>
                    <a:pt x="672" y="155"/>
                  </a:lnTo>
                  <a:lnTo>
                    <a:pt x="628" y="118"/>
                  </a:lnTo>
                  <a:lnTo>
                    <a:pt x="603" y="103"/>
                  </a:lnTo>
                  <a:lnTo>
                    <a:pt x="577" y="87"/>
                  </a:lnTo>
                  <a:lnTo>
                    <a:pt x="552" y="76"/>
                  </a:lnTo>
                  <a:lnTo>
                    <a:pt x="525" y="62"/>
                  </a:lnTo>
                  <a:lnTo>
                    <a:pt x="498" y="52"/>
                  </a:lnTo>
                  <a:lnTo>
                    <a:pt x="471" y="42"/>
                  </a:lnTo>
                  <a:lnTo>
                    <a:pt x="442" y="32"/>
                  </a:lnTo>
                  <a:lnTo>
                    <a:pt x="414" y="25"/>
                  </a:lnTo>
                  <a:lnTo>
                    <a:pt x="383" y="18"/>
                  </a:lnTo>
                  <a:lnTo>
                    <a:pt x="353" y="11"/>
                  </a:lnTo>
                  <a:lnTo>
                    <a:pt x="321" y="6"/>
                  </a:lnTo>
                  <a:lnTo>
                    <a:pt x="289" y="3"/>
                  </a:lnTo>
                  <a:lnTo>
                    <a:pt x="255" y="1"/>
                  </a:lnTo>
                  <a:lnTo>
                    <a:pt x="219" y="0"/>
                  </a:lnTo>
                  <a:lnTo>
                    <a:pt x="184" y="0"/>
                  </a:lnTo>
                  <a:lnTo>
                    <a:pt x="147" y="0"/>
                  </a:lnTo>
                  <a:lnTo>
                    <a:pt x="108" y="3"/>
                  </a:lnTo>
                  <a:lnTo>
                    <a:pt x="71" y="11"/>
                  </a:lnTo>
                  <a:lnTo>
                    <a:pt x="37" y="25"/>
                  </a:lnTo>
                  <a:lnTo>
                    <a:pt x="12" y="44"/>
                  </a:lnTo>
                  <a:lnTo>
                    <a:pt x="0" y="66"/>
                  </a:lnTo>
                  <a:lnTo>
                    <a:pt x="3" y="91"/>
                  </a:lnTo>
                  <a:lnTo>
                    <a:pt x="27" y="120"/>
                  </a:lnTo>
                  <a:lnTo>
                    <a:pt x="76" y="150"/>
                  </a:lnTo>
                  <a:lnTo>
                    <a:pt x="82" y="153"/>
                  </a:lnTo>
                  <a:lnTo>
                    <a:pt x="89" y="158"/>
                  </a:lnTo>
                  <a:lnTo>
                    <a:pt x="99" y="162"/>
                  </a:lnTo>
                  <a:lnTo>
                    <a:pt x="113" y="167"/>
                  </a:lnTo>
                  <a:lnTo>
                    <a:pt x="131" y="172"/>
                  </a:lnTo>
                  <a:lnTo>
                    <a:pt x="148" y="175"/>
                  </a:lnTo>
                  <a:lnTo>
                    <a:pt x="164" y="179"/>
                  </a:lnTo>
                  <a:lnTo>
                    <a:pt x="177" y="180"/>
                  </a:lnTo>
                  <a:lnTo>
                    <a:pt x="191" y="180"/>
                  </a:lnTo>
                  <a:lnTo>
                    <a:pt x="204" y="180"/>
                  </a:lnTo>
                  <a:lnTo>
                    <a:pt x="218" y="180"/>
                  </a:lnTo>
                  <a:lnTo>
                    <a:pt x="231" y="179"/>
                  </a:lnTo>
                  <a:lnTo>
                    <a:pt x="236" y="179"/>
                  </a:lnTo>
                  <a:lnTo>
                    <a:pt x="243" y="177"/>
                  </a:lnTo>
                  <a:lnTo>
                    <a:pt x="248" y="177"/>
                  </a:lnTo>
                  <a:lnTo>
                    <a:pt x="255" y="175"/>
                  </a:lnTo>
                  <a:lnTo>
                    <a:pt x="262" y="174"/>
                  </a:lnTo>
                  <a:lnTo>
                    <a:pt x="268" y="172"/>
                  </a:lnTo>
                  <a:lnTo>
                    <a:pt x="277" y="172"/>
                  </a:lnTo>
                  <a:lnTo>
                    <a:pt x="285" y="170"/>
                  </a:lnTo>
                  <a:lnTo>
                    <a:pt x="304" y="167"/>
                  </a:lnTo>
                  <a:lnTo>
                    <a:pt x="322" y="163"/>
                  </a:lnTo>
                  <a:lnTo>
                    <a:pt x="341" y="162"/>
                  </a:lnTo>
                  <a:lnTo>
                    <a:pt x="360" y="158"/>
                  </a:lnTo>
                  <a:lnTo>
                    <a:pt x="380" y="157"/>
                  </a:lnTo>
                  <a:lnTo>
                    <a:pt x="400" y="155"/>
                  </a:lnTo>
                  <a:lnTo>
                    <a:pt x="419" y="153"/>
                  </a:lnTo>
                  <a:lnTo>
                    <a:pt x="439" y="153"/>
                  </a:lnTo>
                  <a:lnTo>
                    <a:pt x="458" y="155"/>
                  </a:lnTo>
                  <a:lnTo>
                    <a:pt x="476" y="158"/>
                  </a:lnTo>
                  <a:lnTo>
                    <a:pt x="495" y="163"/>
                  </a:lnTo>
                  <a:lnTo>
                    <a:pt x="513" y="169"/>
                  </a:lnTo>
                  <a:lnTo>
                    <a:pt x="530" y="177"/>
                  </a:lnTo>
                  <a:lnTo>
                    <a:pt x="547" y="187"/>
                  </a:lnTo>
                  <a:lnTo>
                    <a:pt x="562" y="199"/>
                  </a:lnTo>
                  <a:lnTo>
                    <a:pt x="576" y="214"/>
                  </a:lnTo>
                  <a:lnTo>
                    <a:pt x="598" y="245"/>
                  </a:lnTo>
                  <a:lnTo>
                    <a:pt x="610" y="272"/>
                  </a:lnTo>
                  <a:lnTo>
                    <a:pt x="611" y="294"/>
                  </a:lnTo>
                  <a:lnTo>
                    <a:pt x="604" y="312"/>
                  </a:lnTo>
                  <a:lnTo>
                    <a:pt x="594" y="329"/>
                  </a:lnTo>
                  <a:lnTo>
                    <a:pt x="583" y="344"/>
                  </a:lnTo>
                  <a:lnTo>
                    <a:pt x="571" y="359"/>
                  </a:lnTo>
                  <a:lnTo>
                    <a:pt x="562" y="375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4" name="Freeform 151"/>
            <p:cNvSpPr>
              <a:spLocks/>
            </p:cNvSpPr>
            <p:nvPr/>
          </p:nvSpPr>
          <p:spPr bwMode="auto">
            <a:xfrm>
              <a:off x="4779" y="1649"/>
              <a:ext cx="360" cy="293"/>
            </a:xfrm>
            <a:custGeom>
              <a:avLst/>
              <a:gdLst>
                <a:gd name="T0" fmla="*/ 3 w 720"/>
                <a:gd name="T1" fmla="*/ 2 h 586"/>
                <a:gd name="T2" fmla="*/ 3 w 720"/>
                <a:gd name="T3" fmla="*/ 2 h 586"/>
                <a:gd name="T4" fmla="*/ 3 w 720"/>
                <a:gd name="T5" fmla="*/ 3 h 586"/>
                <a:gd name="T6" fmla="*/ 3 w 720"/>
                <a:gd name="T7" fmla="*/ 3 h 586"/>
                <a:gd name="T8" fmla="*/ 3 w 720"/>
                <a:gd name="T9" fmla="*/ 3 h 586"/>
                <a:gd name="T10" fmla="*/ 3 w 720"/>
                <a:gd name="T11" fmla="*/ 3 h 586"/>
                <a:gd name="T12" fmla="*/ 3 w 720"/>
                <a:gd name="T13" fmla="*/ 2 h 586"/>
                <a:gd name="T14" fmla="*/ 3 w 720"/>
                <a:gd name="T15" fmla="*/ 2 h 586"/>
                <a:gd name="T16" fmla="*/ 3 w 720"/>
                <a:gd name="T17" fmla="*/ 1 h 586"/>
                <a:gd name="T18" fmla="*/ 3 w 720"/>
                <a:gd name="T19" fmla="*/ 1 h 586"/>
                <a:gd name="T20" fmla="*/ 3 w 720"/>
                <a:gd name="T21" fmla="*/ 1 h 586"/>
                <a:gd name="T22" fmla="*/ 3 w 720"/>
                <a:gd name="T23" fmla="*/ 1 h 586"/>
                <a:gd name="T24" fmla="*/ 2 w 720"/>
                <a:gd name="T25" fmla="*/ 1 h 586"/>
                <a:gd name="T26" fmla="*/ 2 w 720"/>
                <a:gd name="T27" fmla="*/ 1 h 586"/>
                <a:gd name="T28" fmla="*/ 2 w 720"/>
                <a:gd name="T29" fmla="*/ 1 h 586"/>
                <a:gd name="T30" fmla="*/ 2 w 720"/>
                <a:gd name="T31" fmla="*/ 1 h 586"/>
                <a:gd name="T32" fmla="*/ 1 w 720"/>
                <a:gd name="T33" fmla="*/ 1 h 586"/>
                <a:gd name="T34" fmla="*/ 1 w 720"/>
                <a:gd name="T35" fmla="*/ 0 h 586"/>
                <a:gd name="T36" fmla="*/ 1 w 720"/>
                <a:gd name="T37" fmla="*/ 1 h 586"/>
                <a:gd name="T38" fmla="*/ 1 w 720"/>
                <a:gd name="T39" fmla="*/ 1 h 586"/>
                <a:gd name="T40" fmla="*/ 0 w 720"/>
                <a:gd name="T41" fmla="*/ 1 h 586"/>
                <a:gd name="T42" fmla="*/ 1 w 720"/>
                <a:gd name="T43" fmla="*/ 1 h 586"/>
                <a:gd name="T44" fmla="*/ 1 w 720"/>
                <a:gd name="T45" fmla="*/ 1 h 586"/>
                <a:gd name="T46" fmla="*/ 1 w 720"/>
                <a:gd name="T47" fmla="*/ 1 h 586"/>
                <a:gd name="T48" fmla="*/ 1 w 720"/>
                <a:gd name="T49" fmla="*/ 1 h 586"/>
                <a:gd name="T50" fmla="*/ 1 w 720"/>
                <a:gd name="T51" fmla="*/ 1 h 586"/>
                <a:gd name="T52" fmla="*/ 1 w 720"/>
                <a:gd name="T53" fmla="*/ 1 h 586"/>
                <a:gd name="T54" fmla="*/ 1 w 720"/>
                <a:gd name="T55" fmla="*/ 1 h 586"/>
                <a:gd name="T56" fmla="*/ 1 w 720"/>
                <a:gd name="T57" fmla="*/ 1 h 586"/>
                <a:gd name="T58" fmla="*/ 1 w 720"/>
                <a:gd name="T59" fmla="*/ 1 h 586"/>
                <a:gd name="T60" fmla="*/ 2 w 720"/>
                <a:gd name="T61" fmla="*/ 1 h 586"/>
                <a:gd name="T62" fmla="*/ 2 w 720"/>
                <a:gd name="T63" fmla="*/ 1 h 586"/>
                <a:gd name="T64" fmla="*/ 2 w 720"/>
                <a:gd name="T65" fmla="*/ 1 h 586"/>
                <a:gd name="T66" fmla="*/ 2 w 720"/>
                <a:gd name="T67" fmla="*/ 1 h 586"/>
                <a:gd name="T68" fmla="*/ 2 w 720"/>
                <a:gd name="T69" fmla="*/ 1 h 586"/>
                <a:gd name="T70" fmla="*/ 2 w 720"/>
                <a:gd name="T71" fmla="*/ 1 h 586"/>
                <a:gd name="T72" fmla="*/ 2 w 720"/>
                <a:gd name="T73" fmla="*/ 1 h 586"/>
                <a:gd name="T74" fmla="*/ 2 w 720"/>
                <a:gd name="T75" fmla="*/ 1 h 586"/>
                <a:gd name="T76" fmla="*/ 3 w 720"/>
                <a:gd name="T77" fmla="*/ 1 h 586"/>
                <a:gd name="T78" fmla="*/ 3 w 720"/>
                <a:gd name="T79" fmla="*/ 1 h 586"/>
                <a:gd name="T80" fmla="*/ 3 w 720"/>
                <a:gd name="T81" fmla="*/ 1 h 586"/>
                <a:gd name="T82" fmla="*/ 3 w 720"/>
                <a:gd name="T83" fmla="*/ 2 h 586"/>
                <a:gd name="T84" fmla="*/ 3 w 720"/>
                <a:gd name="T85" fmla="*/ 2 h 586"/>
                <a:gd name="T86" fmla="*/ 3 w 720"/>
                <a:gd name="T87" fmla="*/ 2 h 5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20" h="586">
                  <a:moveTo>
                    <a:pt x="562" y="370"/>
                  </a:moveTo>
                  <a:lnTo>
                    <a:pt x="556" y="402"/>
                  </a:lnTo>
                  <a:lnTo>
                    <a:pt x="562" y="433"/>
                  </a:lnTo>
                  <a:lnTo>
                    <a:pt x="576" y="468"/>
                  </a:lnTo>
                  <a:lnTo>
                    <a:pt x="591" y="514"/>
                  </a:lnTo>
                  <a:lnTo>
                    <a:pt x="600" y="537"/>
                  </a:lnTo>
                  <a:lnTo>
                    <a:pt x="611" y="558"/>
                  </a:lnTo>
                  <a:lnTo>
                    <a:pt x="625" y="575"/>
                  </a:lnTo>
                  <a:lnTo>
                    <a:pt x="640" y="585"/>
                  </a:lnTo>
                  <a:lnTo>
                    <a:pt x="654" y="586"/>
                  </a:lnTo>
                  <a:lnTo>
                    <a:pt x="669" y="578"/>
                  </a:lnTo>
                  <a:lnTo>
                    <a:pt x="684" y="559"/>
                  </a:lnTo>
                  <a:lnTo>
                    <a:pt x="698" y="527"/>
                  </a:lnTo>
                  <a:lnTo>
                    <a:pt x="708" y="483"/>
                  </a:lnTo>
                  <a:lnTo>
                    <a:pt x="716" y="429"/>
                  </a:lnTo>
                  <a:lnTo>
                    <a:pt x="720" y="374"/>
                  </a:lnTo>
                  <a:lnTo>
                    <a:pt x="716" y="314"/>
                  </a:lnTo>
                  <a:lnTo>
                    <a:pt x="706" y="255"/>
                  </a:lnTo>
                  <a:lnTo>
                    <a:pt x="686" y="203"/>
                  </a:lnTo>
                  <a:lnTo>
                    <a:pt x="655" y="156"/>
                  </a:lnTo>
                  <a:lnTo>
                    <a:pt x="613" y="119"/>
                  </a:lnTo>
                  <a:lnTo>
                    <a:pt x="588" y="103"/>
                  </a:lnTo>
                  <a:lnTo>
                    <a:pt x="562" y="90"/>
                  </a:lnTo>
                  <a:lnTo>
                    <a:pt x="537" y="76"/>
                  </a:lnTo>
                  <a:lnTo>
                    <a:pt x="510" y="65"/>
                  </a:lnTo>
                  <a:lnTo>
                    <a:pt x="483" y="53"/>
                  </a:lnTo>
                  <a:lnTo>
                    <a:pt x="454" y="43"/>
                  </a:lnTo>
                  <a:lnTo>
                    <a:pt x="426" y="34"/>
                  </a:lnTo>
                  <a:lnTo>
                    <a:pt x="395" y="26"/>
                  </a:lnTo>
                  <a:lnTo>
                    <a:pt x="366" y="19"/>
                  </a:lnTo>
                  <a:lnTo>
                    <a:pt x="336" y="14"/>
                  </a:lnTo>
                  <a:lnTo>
                    <a:pt x="304" y="9"/>
                  </a:lnTo>
                  <a:lnTo>
                    <a:pt x="272" y="5"/>
                  </a:lnTo>
                  <a:lnTo>
                    <a:pt x="241" y="2"/>
                  </a:lnTo>
                  <a:lnTo>
                    <a:pt x="208" y="0"/>
                  </a:lnTo>
                  <a:lnTo>
                    <a:pt x="176" y="0"/>
                  </a:lnTo>
                  <a:lnTo>
                    <a:pt x="142" y="0"/>
                  </a:lnTo>
                  <a:lnTo>
                    <a:pt x="103" y="4"/>
                  </a:lnTo>
                  <a:lnTo>
                    <a:pt x="66" y="12"/>
                  </a:lnTo>
                  <a:lnTo>
                    <a:pt x="34" y="26"/>
                  </a:lnTo>
                  <a:lnTo>
                    <a:pt x="10" y="43"/>
                  </a:lnTo>
                  <a:lnTo>
                    <a:pt x="0" y="63"/>
                  </a:lnTo>
                  <a:lnTo>
                    <a:pt x="5" y="86"/>
                  </a:lnTo>
                  <a:lnTo>
                    <a:pt x="30" y="115"/>
                  </a:lnTo>
                  <a:lnTo>
                    <a:pt x="81" y="146"/>
                  </a:lnTo>
                  <a:lnTo>
                    <a:pt x="86" y="147"/>
                  </a:lnTo>
                  <a:lnTo>
                    <a:pt x="94" y="152"/>
                  </a:lnTo>
                  <a:lnTo>
                    <a:pt x="105" y="157"/>
                  </a:lnTo>
                  <a:lnTo>
                    <a:pt x="116" y="162"/>
                  </a:lnTo>
                  <a:lnTo>
                    <a:pt x="132" y="166"/>
                  </a:lnTo>
                  <a:lnTo>
                    <a:pt x="148" y="169"/>
                  </a:lnTo>
                  <a:lnTo>
                    <a:pt x="162" y="173"/>
                  </a:lnTo>
                  <a:lnTo>
                    <a:pt x="177" y="173"/>
                  </a:lnTo>
                  <a:lnTo>
                    <a:pt x="191" y="174"/>
                  </a:lnTo>
                  <a:lnTo>
                    <a:pt x="204" y="174"/>
                  </a:lnTo>
                  <a:lnTo>
                    <a:pt x="218" y="174"/>
                  </a:lnTo>
                  <a:lnTo>
                    <a:pt x="231" y="173"/>
                  </a:lnTo>
                  <a:lnTo>
                    <a:pt x="236" y="173"/>
                  </a:lnTo>
                  <a:lnTo>
                    <a:pt x="243" y="171"/>
                  </a:lnTo>
                  <a:lnTo>
                    <a:pt x="248" y="171"/>
                  </a:lnTo>
                  <a:lnTo>
                    <a:pt x="255" y="169"/>
                  </a:lnTo>
                  <a:lnTo>
                    <a:pt x="262" y="168"/>
                  </a:lnTo>
                  <a:lnTo>
                    <a:pt x="268" y="166"/>
                  </a:lnTo>
                  <a:lnTo>
                    <a:pt x="275" y="166"/>
                  </a:lnTo>
                  <a:lnTo>
                    <a:pt x="284" y="164"/>
                  </a:lnTo>
                  <a:lnTo>
                    <a:pt x="301" y="161"/>
                  </a:lnTo>
                  <a:lnTo>
                    <a:pt x="319" y="159"/>
                  </a:lnTo>
                  <a:lnTo>
                    <a:pt x="338" y="156"/>
                  </a:lnTo>
                  <a:lnTo>
                    <a:pt x="356" y="154"/>
                  </a:lnTo>
                  <a:lnTo>
                    <a:pt x="377" y="151"/>
                  </a:lnTo>
                  <a:lnTo>
                    <a:pt x="395" y="151"/>
                  </a:lnTo>
                  <a:lnTo>
                    <a:pt x="414" y="149"/>
                  </a:lnTo>
                  <a:lnTo>
                    <a:pt x="432" y="151"/>
                  </a:lnTo>
                  <a:lnTo>
                    <a:pt x="451" y="152"/>
                  </a:lnTo>
                  <a:lnTo>
                    <a:pt x="469" y="154"/>
                  </a:lnTo>
                  <a:lnTo>
                    <a:pt x="488" y="159"/>
                  </a:lnTo>
                  <a:lnTo>
                    <a:pt x="505" y="164"/>
                  </a:lnTo>
                  <a:lnTo>
                    <a:pt x="522" y="173"/>
                  </a:lnTo>
                  <a:lnTo>
                    <a:pt x="537" y="183"/>
                  </a:lnTo>
                  <a:lnTo>
                    <a:pt x="552" y="195"/>
                  </a:lnTo>
                  <a:lnTo>
                    <a:pt x="566" y="208"/>
                  </a:lnTo>
                  <a:lnTo>
                    <a:pt x="588" y="238"/>
                  </a:lnTo>
                  <a:lnTo>
                    <a:pt x="600" y="266"/>
                  </a:lnTo>
                  <a:lnTo>
                    <a:pt x="603" y="287"/>
                  </a:lnTo>
                  <a:lnTo>
                    <a:pt x="600" y="306"/>
                  </a:lnTo>
                  <a:lnTo>
                    <a:pt x="591" y="325"/>
                  </a:lnTo>
                  <a:lnTo>
                    <a:pt x="581" y="340"/>
                  </a:lnTo>
                  <a:lnTo>
                    <a:pt x="571" y="355"/>
                  </a:lnTo>
                  <a:lnTo>
                    <a:pt x="562" y="37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5" name="Freeform 152"/>
            <p:cNvSpPr>
              <a:spLocks/>
            </p:cNvSpPr>
            <p:nvPr/>
          </p:nvSpPr>
          <p:spPr bwMode="auto">
            <a:xfrm>
              <a:off x="4776" y="1649"/>
              <a:ext cx="352" cy="288"/>
            </a:xfrm>
            <a:custGeom>
              <a:avLst/>
              <a:gdLst>
                <a:gd name="T0" fmla="*/ 2 w 705"/>
                <a:gd name="T1" fmla="*/ 2 h 576"/>
                <a:gd name="T2" fmla="*/ 2 w 705"/>
                <a:gd name="T3" fmla="*/ 2 h 576"/>
                <a:gd name="T4" fmla="*/ 2 w 705"/>
                <a:gd name="T5" fmla="*/ 3 h 576"/>
                <a:gd name="T6" fmla="*/ 2 w 705"/>
                <a:gd name="T7" fmla="*/ 3 h 576"/>
                <a:gd name="T8" fmla="*/ 2 w 705"/>
                <a:gd name="T9" fmla="*/ 3 h 576"/>
                <a:gd name="T10" fmla="*/ 2 w 705"/>
                <a:gd name="T11" fmla="*/ 3 h 576"/>
                <a:gd name="T12" fmla="*/ 2 w 705"/>
                <a:gd name="T13" fmla="*/ 2 h 576"/>
                <a:gd name="T14" fmla="*/ 2 w 705"/>
                <a:gd name="T15" fmla="*/ 2 h 576"/>
                <a:gd name="T16" fmla="*/ 2 w 705"/>
                <a:gd name="T17" fmla="*/ 1 h 576"/>
                <a:gd name="T18" fmla="*/ 2 w 705"/>
                <a:gd name="T19" fmla="*/ 1 h 576"/>
                <a:gd name="T20" fmla="*/ 2 w 705"/>
                <a:gd name="T21" fmla="*/ 1 h 576"/>
                <a:gd name="T22" fmla="*/ 2 w 705"/>
                <a:gd name="T23" fmla="*/ 1 h 576"/>
                <a:gd name="T24" fmla="*/ 1 w 705"/>
                <a:gd name="T25" fmla="*/ 1 h 576"/>
                <a:gd name="T26" fmla="*/ 1 w 705"/>
                <a:gd name="T27" fmla="*/ 1 h 576"/>
                <a:gd name="T28" fmla="*/ 1 w 705"/>
                <a:gd name="T29" fmla="*/ 1 h 576"/>
                <a:gd name="T30" fmla="*/ 1 w 705"/>
                <a:gd name="T31" fmla="*/ 1 h 576"/>
                <a:gd name="T32" fmla="*/ 0 w 705"/>
                <a:gd name="T33" fmla="*/ 1 h 576"/>
                <a:gd name="T34" fmla="*/ 0 w 705"/>
                <a:gd name="T35" fmla="*/ 0 h 576"/>
                <a:gd name="T36" fmla="*/ 0 w 705"/>
                <a:gd name="T37" fmla="*/ 1 h 576"/>
                <a:gd name="T38" fmla="*/ 0 w 705"/>
                <a:gd name="T39" fmla="*/ 1 h 576"/>
                <a:gd name="T40" fmla="*/ 0 w 705"/>
                <a:gd name="T41" fmla="*/ 1 h 576"/>
                <a:gd name="T42" fmla="*/ 0 w 705"/>
                <a:gd name="T43" fmla="*/ 1 h 576"/>
                <a:gd name="T44" fmla="*/ 0 w 705"/>
                <a:gd name="T45" fmla="*/ 1 h 576"/>
                <a:gd name="T46" fmla="*/ 0 w 705"/>
                <a:gd name="T47" fmla="*/ 1 h 576"/>
                <a:gd name="T48" fmla="*/ 0 w 705"/>
                <a:gd name="T49" fmla="*/ 1 h 576"/>
                <a:gd name="T50" fmla="*/ 0 w 705"/>
                <a:gd name="T51" fmla="*/ 1 h 576"/>
                <a:gd name="T52" fmla="*/ 0 w 705"/>
                <a:gd name="T53" fmla="*/ 1 h 576"/>
                <a:gd name="T54" fmla="*/ 0 w 705"/>
                <a:gd name="T55" fmla="*/ 1 h 576"/>
                <a:gd name="T56" fmla="*/ 0 w 705"/>
                <a:gd name="T57" fmla="*/ 1 h 576"/>
                <a:gd name="T58" fmla="*/ 0 w 705"/>
                <a:gd name="T59" fmla="*/ 1 h 576"/>
                <a:gd name="T60" fmla="*/ 1 w 705"/>
                <a:gd name="T61" fmla="*/ 1 h 576"/>
                <a:gd name="T62" fmla="*/ 1 w 705"/>
                <a:gd name="T63" fmla="*/ 1 h 576"/>
                <a:gd name="T64" fmla="*/ 1 w 705"/>
                <a:gd name="T65" fmla="*/ 1 h 576"/>
                <a:gd name="T66" fmla="*/ 1 w 705"/>
                <a:gd name="T67" fmla="*/ 1 h 576"/>
                <a:gd name="T68" fmla="*/ 1 w 705"/>
                <a:gd name="T69" fmla="*/ 1 h 576"/>
                <a:gd name="T70" fmla="*/ 1 w 705"/>
                <a:gd name="T71" fmla="*/ 1 h 576"/>
                <a:gd name="T72" fmla="*/ 1 w 705"/>
                <a:gd name="T73" fmla="*/ 1 h 576"/>
                <a:gd name="T74" fmla="*/ 1 w 705"/>
                <a:gd name="T75" fmla="*/ 1 h 576"/>
                <a:gd name="T76" fmla="*/ 2 w 705"/>
                <a:gd name="T77" fmla="*/ 1 h 576"/>
                <a:gd name="T78" fmla="*/ 2 w 705"/>
                <a:gd name="T79" fmla="*/ 1 h 576"/>
                <a:gd name="T80" fmla="*/ 2 w 705"/>
                <a:gd name="T81" fmla="*/ 1 h 576"/>
                <a:gd name="T82" fmla="*/ 2 w 705"/>
                <a:gd name="T83" fmla="*/ 2 h 576"/>
                <a:gd name="T84" fmla="*/ 2 w 705"/>
                <a:gd name="T85" fmla="*/ 2 h 576"/>
                <a:gd name="T86" fmla="*/ 2 w 705"/>
                <a:gd name="T87" fmla="*/ 2 h 5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05" h="576">
                  <a:moveTo>
                    <a:pt x="561" y="363"/>
                  </a:moveTo>
                  <a:lnTo>
                    <a:pt x="554" y="393"/>
                  </a:lnTo>
                  <a:lnTo>
                    <a:pt x="558" y="424"/>
                  </a:lnTo>
                  <a:lnTo>
                    <a:pt x="570" y="459"/>
                  </a:lnTo>
                  <a:lnTo>
                    <a:pt x="583" y="503"/>
                  </a:lnTo>
                  <a:lnTo>
                    <a:pt x="592" y="527"/>
                  </a:lnTo>
                  <a:lnTo>
                    <a:pt x="603" y="547"/>
                  </a:lnTo>
                  <a:lnTo>
                    <a:pt x="615" y="564"/>
                  </a:lnTo>
                  <a:lnTo>
                    <a:pt x="629" y="572"/>
                  </a:lnTo>
                  <a:lnTo>
                    <a:pt x="644" y="576"/>
                  </a:lnTo>
                  <a:lnTo>
                    <a:pt x="658" y="567"/>
                  </a:lnTo>
                  <a:lnTo>
                    <a:pt x="671" y="549"/>
                  </a:lnTo>
                  <a:lnTo>
                    <a:pt x="685" y="517"/>
                  </a:lnTo>
                  <a:lnTo>
                    <a:pt x="695" y="473"/>
                  </a:lnTo>
                  <a:lnTo>
                    <a:pt x="703" y="422"/>
                  </a:lnTo>
                  <a:lnTo>
                    <a:pt x="705" y="365"/>
                  </a:lnTo>
                  <a:lnTo>
                    <a:pt x="701" y="307"/>
                  </a:lnTo>
                  <a:lnTo>
                    <a:pt x="690" y="250"/>
                  </a:lnTo>
                  <a:lnTo>
                    <a:pt x="669" y="197"/>
                  </a:lnTo>
                  <a:lnTo>
                    <a:pt x="639" y="152"/>
                  </a:lnTo>
                  <a:lnTo>
                    <a:pt x="597" y="115"/>
                  </a:lnTo>
                  <a:lnTo>
                    <a:pt x="573" y="99"/>
                  </a:lnTo>
                  <a:lnTo>
                    <a:pt x="548" y="86"/>
                  </a:lnTo>
                  <a:lnTo>
                    <a:pt x="521" y="72"/>
                  </a:lnTo>
                  <a:lnTo>
                    <a:pt x="494" y="61"/>
                  </a:lnTo>
                  <a:lnTo>
                    <a:pt x="465" y="50"/>
                  </a:lnTo>
                  <a:lnTo>
                    <a:pt x="438" y="40"/>
                  </a:lnTo>
                  <a:lnTo>
                    <a:pt x="407" y="32"/>
                  </a:lnTo>
                  <a:lnTo>
                    <a:pt x="379" y="25"/>
                  </a:lnTo>
                  <a:lnTo>
                    <a:pt x="348" y="18"/>
                  </a:lnTo>
                  <a:lnTo>
                    <a:pt x="318" y="13"/>
                  </a:lnTo>
                  <a:lnTo>
                    <a:pt x="288" y="8"/>
                  </a:lnTo>
                  <a:lnTo>
                    <a:pt x="257" y="5"/>
                  </a:lnTo>
                  <a:lnTo>
                    <a:pt x="227" y="1"/>
                  </a:lnTo>
                  <a:lnTo>
                    <a:pt x="196" y="0"/>
                  </a:lnTo>
                  <a:lnTo>
                    <a:pt x="168" y="0"/>
                  </a:lnTo>
                  <a:lnTo>
                    <a:pt x="137" y="0"/>
                  </a:lnTo>
                  <a:lnTo>
                    <a:pt x="100" y="3"/>
                  </a:lnTo>
                  <a:lnTo>
                    <a:pt x="63" y="10"/>
                  </a:lnTo>
                  <a:lnTo>
                    <a:pt x="32" y="22"/>
                  </a:lnTo>
                  <a:lnTo>
                    <a:pt x="10" y="37"/>
                  </a:lnTo>
                  <a:lnTo>
                    <a:pt x="0" y="57"/>
                  </a:lnTo>
                  <a:lnTo>
                    <a:pt x="7" y="81"/>
                  </a:lnTo>
                  <a:lnTo>
                    <a:pt x="36" y="108"/>
                  </a:lnTo>
                  <a:lnTo>
                    <a:pt x="87" y="138"/>
                  </a:lnTo>
                  <a:lnTo>
                    <a:pt x="90" y="140"/>
                  </a:lnTo>
                  <a:lnTo>
                    <a:pt x="98" y="145"/>
                  </a:lnTo>
                  <a:lnTo>
                    <a:pt x="108" y="148"/>
                  </a:lnTo>
                  <a:lnTo>
                    <a:pt x="120" y="153"/>
                  </a:lnTo>
                  <a:lnTo>
                    <a:pt x="134" y="157"/>
                  </a:lnTo>
                  <a:lnTo>
                    <a:pt x="149" y="160"/>
                  </a:lnTo>
                  <a:lnTo>
                    <a:pt x="163" y="164"/>
                  </a:lnTo>
                  <a:lnTo>
                    <a:pt x="176" y="165"/>
                  </a:lnTo>
                  <a:lnTo>
                    <a:pt x="190" y="165"/>
                  </a:lnTo>
                  <a:lnTo>
                    <a:pt x="203" y="165"/>
                  </a:lnTo>
                  <a:lnTo>
                    <a:pt x="217" y="164"/>
                  </a:lnTo>
                  <a:lnTo>
                    <a:pt x="232" y="162"/>
                  </a:lnTo>
                  <a:lnTo>
                    <a:pt x="237" y="162"/>
                  </a:lnTo>
                  <a:lnTo>
                    <a:pt x="244" y="160"/>
                  </a:lnTo>
                  <a:lnTo>
                    <a:pt x="249" y="160"/>
                  </a:lnTo>
                  <a:lnTo>
                    <a:pt x="255" y="158"/>
                  </a:lnTo>
                  <a:lnTo>
                    <a:pt x="262" y="158"/>
                  </a:lnTo>
                  <a:lnTo>
                    <a:pt x="269" y="157"/>
                  </a:lnTo>
                  <a:lnTo>
                    <a:pt x="276" y="157"/>
                  </a:lnTo>
                  <a:lnTo>
                    <a:pt x="282" y="155"/>
                  </a:lnTo>
                  <a:lnTo>
                    <a:pt x="299" y="152"/>
                  </a:lnTo>
                  <a:lnTo>
                    <a:pt x="318" y="150"/>
                  </a:lnTo>
                  <a:lnTo>
                    <a:pt x="335" y="147"/>
                  </a:lnTo>
                  <a:lnTo>
                    <a:pt x="353" y="145"/>
                  </a:lnTo>
                  <a:lnTo>
                    <a:pt x="372" y="143"/>
                  </a:lnTo>
                  <a:lnTo>
                    <a:pt x="391" y="142"/>
                  </a:lnTo>
                  <a:lnTo>
                    <a:pt x="409" y="142"/>
                  </a:lnTo>
                  <a:lnTo>
                    <a:pt x="428" y="142"/>
                  </a:lnTo>
                  <a:lnTo>
                    <a:pt x="446" y="145"/>
                  </a:lnTo>
                  <a:lnTo>
                    <a:pt x="463" y="147"/>
                  </a:lnTo>
                  <a:lnTo>
                    <a:pt x="480" y="152"/>
                  </a:lnTo>
                  <a:lnTo>
                    <a:pt x="497" y="158"/>
                  </a:lnTo>
                  <a:lnTo>
                    <a:pt x="514" y="165"/>
                  </a:lnTo>
                  <a:lnTo>
                    <a:pt x="529" y="175"/>
                  </a:lnTo>
                  <a:lnTo>
                    <a:pt x="543" y="187"/>
                  </a:lnTo>
                  <a:lnTo>
                    <a:pt x="556" y="201"/>
                  </a:lnTo>
                  <a:lnTo>
                    <a:pt x="578" y="231"/>
                  </a:lnTo>
                  <a:lnTo>
                    <a:pt x="590" y="258"/>
                  </a:lnTo>
                  <a:lnTo>
                    <a:pt x="595" y="280"/>
                  </a:lnTo>
                  <a:lnTo>
                    <a:pt x="593" y="299"/>
                  </a:lnTo>
                  <a:lnTo>
                    <a:pt x="587" y="317"/>
                  </a:lnTo>
                  <a:lnTo>
                    <a:pt x="578" y="332"/>
                  </a:lnTo>
                  <a:lnTo>
                    <a:pt x="570" y="348"/>
                  </a:lnTo>
                  <a:lnTo>
                    <a:pt x="561" y="363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6" name="Freeform 153"/>
            <p:cNvSpPr>
              <a:spLocks/>
            </p:cNvSpPr>
            <p:nvPr/>
          </p:nvSpPr>
          <p:spPr bwMode="auto">
            <a:xfrm>
              <a:off x="4793" y="1642"/>
              <a:ext cx="343" cy="282"/>
            </a:xfrm>
            <a:custGeom>
              <a:avLst/>
              <a:gdLst>
                <a:gd name="T0" fmla="*/ 2 w 688"/>
                <a:gd name="T1" fmla="*/ 2 h 564"/>
                <a:gd name="T2" fmla="*/ 2 w 688"/>
                <a:gd name="T3" fmla="*/ 2 h 564"/>
                <a:gd name="T4" fmla="*/ 2 w 688"/>
                <a:gd name="T5" fmla="*/ 3 h 564"/>
                <a:gd name="T6" fmla="*/ 2 w 688"/>
                <a:gd name="T7" fmla="*/ 3 h 564"/>
                <a:gd name="T8" fmla="*/ 2 w 688"/>
                <a:gd name="T9" fmla="*/ 3 h 564"/>
                <a:gd name="T10" fmla="*/ 2 w 688"/>
                <a:gd name="T11" fmla="*/ 3 h 564"/>
                <a:gd name="T12" fmla="*/ 2 w 688"/>
                <a:gd name="T13" fmla="*/ 2 h 564"/>
                <a:gd name="T14" fmla="*/ 2 w 688"/>
                <a:gd name="T15" fmla="*/ 2 h 564"/>
                <a:gd name="T16" fmla="*/ 2 w 688"/>
                <a:gd name="T17" fmla="*/ 1 h 564"/>
                <a:gd name="T18" fmla="*/ 2 w 688"/>
                <a:gd name="T19" fmla="*/ 1 h 564"/>
                <a:gd name="T20" fmla="*/ 2 w 688"/>
                <a:gd name="T21" fmla="*/ 1 h 564"/>
                <a:gd name="T22" fmla="*/ 1 w 688"/>
                <a:gd name="T23" fmla="*/ 1 h 564"/>
                <a:gd name="T24" fmla="*/ 1 w 688"/>
                <a:gd name="T25" fmla="*/ 1 h 564"/>
                <a:gd name="T26" fmla="*/ 1 w 688"/>
                <a:gd name="T27" fmla="*/ 1 h 564"/>
                <a:gd name="T28" fmla="*/ 1 w 688"/>
                <a:gd name="T29" fmla="*/ 1 h 564"/>
                <a:gd name="T30" fmla="*/ 1 w 688"/>
                <a:gd name="T31" fmla="*/ 1 h 564"/>
                <a:gd name="T32" fmla="*/ 0 w 688"/>
                <a:gd name="T33" fmla="*/ 1 h 564"/>
                <a:gd name="T34" fmla="*/ 0 w 688"/>
                <a:gd name="T35" fmla="*/ 0 h 564"/>
                <a:gd name="T36" fmla="*/ 0 w 688"/>
                <a:gd name="T37" fmla="*/ 1 h 564"/>
                <a:gd name="T38" fmla="*/ 0 w 688"/>
                <a:gd name="T39" fmla="*/ 1 h 564"/>
                <a:gd name="T40" fmla="*/ 0 w 688"/>
                <a:gd name="T41" fmla="*/ 1 h 564"/>
                <a:gd name="T42" fmla="*/ 0 w 688"/>
                <a:gd name="T43" fmla="*/ 1 h 564"/>
                <a:gd name="T44" fmla="*/ 0 w 688"/>
                <a:gd name="T45" fmla="*/ 1 h 564"/>
                <a:gd name="T46" fmla="*/ 0 w 688"/>
                <a:gd name="T47" fmla="*/ 1 h 564"/>
                <a:gd name="T48" fmla="*/ 0 w 688"/>
                <a:gd name="T49" fmla="*/ 1 h 564"/>
                <a:gd name="T50" fmla="*/ 0 w 688"/>
                <a:gd name="T51" fmla="*/ 1 h 564"/>
                <a:gd name="T52" fmla="*/ 0 w 688"/>
                <a:gd name="T53" fmla="*/ 1 h 564"/>
                <a:gd name="T54" fmla="*/ 0 w 688"/>
                <a:gd name="T55" fmla="*/ 1 h 564"/>
                <a:gd name="T56" fmla="*/ 0 w 688"/>
                <a:gd name="T57" fmla="*/ 1 h 564"/>
                <a:gd name="T58" fmla="*/ 1 w 688"/>
                <a:gd name="T59" fmla="*/ 1 h 564"/>
                <a:gd name="T60" fmla="*/ 1 w 688"/>
                <a:gd name="T61" fmla="*/ 1 h 564"/>
                <a:gd name="T62" fmla="*/ 1 w 688"/>
                <a:gd name="T63" fmla="*/ 1 h 564"/>
                <a:gd name="T64" fmla="*/ 1 w 688"/>
                <a:gd name="T65" fmla="*/ 1 h 564"/>
                <a:gd name="T66" fmla="*/ 2 w 688"/>
                <a:gd name="T67" fmla="*/ 1 h 564"/>
                <a:gd name="T68" fmla="*/ 2 w 688"/>
                <a:gd name="T69" fmla="*/ 1 h 564"/>
                <a:gd name="T70" fmla="*/ 2 w 688"/>
                <a:gd name="T71" fmla="*/ 2 h 564"/>
                <a:gd name="T72" fmla="*/ 2 w 688"/>
                <a:gd name="T73" fmla="*/ 2 h 564"/>
                <a:gd name="T74" fmla="*/ 2 w 688"/>
                <a:gd name="T75" fmla="*/ 2 h 5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88" h="564">
                  <a:moveTo>
                    <a:pt x="559" y="358"/>
                  </a:moveTo>
                  <a:lnTo>
                    <a:pt x="551" y="387"/>
                  </a:lnTo>
                  <a:lnTo>
                    <a:pt x="553" y="417"/>
                  </a:lnTo>
                  <a:lnTo>
                    <a:pt x="561" y="451"/>
                  </a:lnTo>
                  <a:lnTo>
                    <a:pt x="575" y="495"/>
                  </a:lnTo>
                  <a:lnTo>
                    <a:pt x="583" y="519"/>
                  </a:lnTo>
                  <a:lnTo>
                    <a:pt x="593" y="539"/>
                  </a:lnTo>
                  <a:lnTo>
                    <a:pt x="605" y="554"/>
                  </a:lnTo>
                  <a:lnTo>
                    <a:pt x="618" y="563"/>
                  </a:lnTo>
                  <a:lnTo>
                    <a:pt x="632" y="564"/>
                  </a:lnTo>
                  <a:lnTo>
                    <a:pt x="646" y="557"/>
                  </a:lnTo>
                  <a:lnTo>
                    <a:pt x="659" y="537"/>
                  </a:lnTo>
                  <a:lnTo>
                    <a:pt x="671" y="507"/>
                  </a:lnTo>
                  <a:lnTo>
                    <a:pt x="681" y="463"/>
                  </a:lnTo>
                  <a:lnTo>
                    <a:pt x="686" y="412"/>
                  </a:lnTo>
                  <a:lnTo>
                    <a:pt x="688" y="358"/>
                  </a:lnTo>
                  <a:lnTo>
                    <a:pt x="683" y="301"/>
                  </a:lnTo>
                  <a:lnTo>
                    <a:pt x="671" y="245"/>
                  </a:lnTo>
                  <a:lnTo>
                    <a:pt x="651" y="193"/>
                  </a:lnTo>
                  <a:lnTo>
                    <a:pt x="620" y="147"/>
                  </a:lnTo>
                  <a:lnTo>
                    <a:pt x="580" y="112"/>
                  </a:lnTo>
                  <a:lnTo>
                    <a:pt x="556" y="96"/>
                  </a:lnTo>
                  <a:lnTo>
                    <a:pt x="531" y="85"/>
                  </a:lnTo>
                  <a:lnTo>
                    <a:pt x="504" y="71"/>
                  </a:lnTo>
                  <a:lnTo>
                    <a:pt x="475" y="61"/>
                  </a:lnTo>
                  <a:lnTo>
                    <a:pt x="448" y="49"/>
                  </a:lnTo>
                  <a:lnTo>
                    <a:pt x="417" y="41"/>
                  </a:lnTo>
                  <a:lnTo>
                    <a:pt x="389" y="32"/>
                  </a:lnTo>
                  <a:lnTo>
                    <a:pt x="358" y="25"/>
                  </a:lnTo>
                  <a:lnTo>
                    <a:pt x="328" y="19"/>
                  </a:lnTo>
                  <a:lnTo>
                    <a:pt x="297" y="14"/>
                  </a:lnTo>
                  <a:lnTo>
                    <a:pt x="269" y="9"/>
                  </a:lnTo>
                  <a:lnTo>
                    <a:pt x="238" y="5"/>
                  </a:lnTo>
                  <a:lnTo>
                    <a:pt x="210" y="2"/>
                  </a:lnTo>
                  <a:lnTo>
                    <a:pt x="181" y="0"/>
                  </a:lnTo>
                  <a:lnTo>
                    <a:pt x="154" y="0"/>
                  </a:lnTo>
                  <a:lnTo>
                    <a:pt x="127" y="0"/>
                  </a:lnTo>
                  <a:lnTo>
                    <a:pt x="91" y="2"/>
                  </a:lnTo>
                  <a:lnTo>
                    <a:pt x="56" y="9"/>
                  </a:lnTo>
                  <a:lnTo>
                    <a:pt x="27" y="19"/>
                  </a:lnTo>
                  <a:lnTo>
                    <a:pt x="7" y="32"/>
                  </a:lnTo>
                  <a:lnTo>
                    <a:pt x="0" y="51"/>
                  </a:lnTo>
                  <a:lnTo>
                    <a:pt x="9" y="74"/>
                  </a:lnTo>
                  <a:lnTo>
                    <a:pt x="37" y="101"/>
                  </a:lnTo>
                  <a:lnTo>
                    <a:pt x="90" y="132"/>
                  </a:lnTo>
                  <a:lnTo>
                    <a:pt x="93" y="134"/>
                  </a:lnTo>
                  <a:lnTo>
                    <a:pt x="100" y="137"/>
                  </a:lnTo>
                  <a:lnTo>
                    <a:pt x="110" y="140"/>
                  </a:lnTo>
                  <a:lnTo>
                    <a:pt x="122" y="145"/>
                  </a:lnTo>
                  <a:lnTo>
                    <a:pt x="135" y="149"/>
                  </a:lnTo>
                  <a:lnTo>
                    <a:pt x="147" y="152"/>
                  </a:lnTo>
                  <a:lnTo>
                    <a:pt x="161" y="154"/>
                  </a:lnTo>
                  <a:lnTo>
                    <a:pt x="174" y="155"/>
                  </a:lnTo>
                  <a:lnTo>
                    <a:pt x="188" y="157"/>
                  </a:lnTo>
                  <a:lnTo>
                    <a:pt x="201" y="157"/>
                  </a:lnTo>
                  <a:lnTo>
                    <a:pt x="216" y="155"/>
                  </a:lnTo>
                  <a:lnTo>
                    <a:pt x="232" y="154"/>
                  </a:lnTo>
                  <a:lnTo>
                    <a:pt x="242" y="152"/>
                  </a:lnTo>
                  <a:lnTo>
                    <a:pt x="254" y="150"/>
                  </a:lnTo>
                  <a:lnTo>
                    <a:pt x="265" y="149"/>
                  </a:lnTo>
                  <a:lnTo>
                    <a:pt x="279" y="147"/>
                  </a:lnTo>
                  <a:lnTo>
                    <a:pt x="313" y="142"/>
                  </a:lnTo>
                  <a:lnTo>
                    <a:pt x="348" y="137"/>
                  </a:lnTo>
                  <a:lnTo>
                    <a:pt x="385" y="135"/>
                  </a:lnTo>
                  <a:lnTo>
                    <a:pt x="421" y="135"/>
                  </a:lnTo>
                  <a:lnTo>
                    <a:pt x="455" y="140"/>
                  </a:lnTo>
                  <a:lnTo>
                    <a:pt x="488" y="152"/>
                  </a:lnTo>
                  <a:lnTo>
                    <a:pt x="517" y="169"/>
                  </a:lnTo>
                  <a:lnTo>
                    <a:pt x="544" y="193"/>
                  </a:lnTo>
                  <a:lnTo>
                    <a:pt x="566" y="223"/>
                  </a:lnTo>
                  <a:lnTo>
                    <a:pt x="580" y="248"/>
                  </a:lnTo>
                  <a:lnTo>
                    <a:pt x="585" y="272"/>
                  </a:lnTo>
                  <a:lnTo>
                    <a:pt x="585" y="292"/>
                  </a:lnTo>
                  <a:lnTo>
                    <a:pt x="581" y="309"/>
                  </a:lnTo>
                  <a:lnTo>
                    <a:pt x="575" y="326"/>
                  </a:lnTo>
                  <a:lnTo>
                    <a:pt x="566" y="343"/>
                  </a:lnTo>
                  <a:lnTo>
                    <a:pt x="559" y="358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7" name="Freeform 154"/>
            <p:cNvSpPr>
              <a:spLocks/>
            </p:cNvSpPr>
            <p:nvPr/>
          </p:nvSpPr>
          <p:spPr bwMode="auto">
            <a:xfrm>
              <a:off x="4805" y="1643"/>
              <a:ext cx="336" cy="278"/>
            </a:xfrm>
            <a:custGeom>
              <a:avLst/>
              <a:gdLst>
                <a:gd name="T0" fmla="*/ 3 w 672"/>
                <a:gd name="T1" fmla="*/ 2 h 555"/>
                <a:gd name="T2" fmla="*/ 3 w 672"/>
                <a:gd name="T3" fmla="*/ 2 h 555"/>
                <a:gd name="T4" fmla="*/ 3 w 672"/>
                <a:gd name="T5" fmla="*/ 2 h 555"/>
                <a:gd name="T6" fmla="*/ 3 w 672"/>
                <a:gd name="T7" fmla="*/ 3 h 555"/>
                <a:gd name="T8" fmla="*/ 3 w 672"/>
                <a:gd name="T9" fmla="*/ 3 h 555"/>
                <a:gd name="T10" fmla="*/ 3 w 672"/>
                <a:gd name="T11" fmla="*/ 3 h 555"/>
                <a:gd name="T12" fmla="*/ 3 w 672"/>
                <a:gd name="T13" fmla="*/ 2 h 555"/>
                <a:gd name="T14" fmla="*/ 3 w 672"/>
                <a:gd name="T15" fmla="*/ 2 h 555"/>
                <a:gd name="T16" fmla="*/ 3 w 672"/>
                <a:gd name="T17" fmla="*/ 1 h 555"/>
                <a:gd name="T18" fmla="*/ 3 w 672"/>
                <a:gd name="T19" fmla="*/ 1 h 555"/>
                <a:gd name="T20" fmla="*/ 3 w 672"/>
                <a:gd name="T21" fmla="*/ 1 h 555"/>
                <a:gd name="T22" fmla="*/ 2 w 672"/>
                <a:gd name="T23" fmla="*/ 1 h 555"/>
                <a:gd name="T24" fmla="*/ 2 w 672"/>
                <a:gd name="T25" fmla="*/ 1 h 555"/>
                <a:gd name="T26" fmla="*/ 2 w 672"/>
                <a:gd name="T27" fmla="*/ 1 h 555"/>
                <a:gd name="T28" fmla="*/ 2 w 672"/>
                <a:gd name="T29" fmla="*/ 1 h 555"/>
                <a:gd name="T30" fmla="*/ 1 w 672"/>
                <a:gd name="T31" fmla="*/ 1 h 555"/>
                <a:gd name="T32" fmla="*/ 1 w 672"/>
                <a:gd name="T33" fmla="*/ 1 h 555"/>
                <a:gd name="T34" fmla="*/ 1 w 672"/>
                <a:gd name="T35" fmla="*/ 0 h 555"/>
                <a:gd name="T36" fmla="*/ 1 w 672"/>
                <a:gd name="T37" fmla="*/ 1 h 555"/>
                <a:gd name="T38" fmla="*/ 1 w 672"/>
                <a:gd name="T39" fmla="*/ 1 h 555"/>
                <a:gd name="T40" fmla="*/ 0 w 672"/>
                <a:gd name="T41" fmla="*/ 1 h 555"/>
                <a:gd name="T42" fmla="*/ 1 w 672"/>
                <a:gd name="T43" fmla="*/ 1 h 555"/>
                <a:gd name="T44" fmla="*/ 1 w 672"/>
                <a:gd name="T45" fmla="*/ 1 h 555"/>
                <a:gd name="T46" fmla="*/ 1 w 672"/>
                <a:gd name="T47" fmla="*/ 1 h 555"/>
                <a:gd name="T48" fmla="*/ 1 w 672"/>
                <a:gd name="T49" fmla="*/ 1 h 555"/>
                <a:gd name="T50" fmla="*/ 1 w 672"/>
                <a:gd name="T51" fmla="*/ 1 h 555"/>
                <a:gd name="T52" fmla="*/ 1 w 672"/>
                <a:gd name="T53" fmla="*/ 1 h 555"/>
                <a:gd name="T54" fmla="*/ 1 w 672"/>
                <a:gd name="T55" fmla="*/ 1 h 555"/>
                <a:gd name="T56" fmla="*/ 1 w 672"/>
                <a:gd name="T57" fmla="*/ 1 h 555"/>
                <a:gd name="T58" fmla="*/ 2 w 672"/>
                <a:gd name="T59" fmla="*/ 1 h 555"/>
                <a:gd name="T60" fmla="*/ 2 w 672"/>
                <a:gd name="T61" fmla="*/ 1 h 555"/>
                <a:gd name="T62" fmla="*/ 2 w 672"/>
                <a:gd name="T63" fmla="*/ 1 h 555"/>
                <a:gd name="T64" fmla="*/ 2 w 672"/>
                <a:gd name="T65" fmla="*/ 1 h 555"/>
                <a:gd name="T66" fmla="*/ 2 w 672"/>
                <a:gd name="T67" fmla="*/ 1 h 555"/>
                <a:gd name="T68" fmla="*/ 3 w 672"/>
                <a:gd name="T69" fmla="*/ 1 h 555"/>
                <a:gd name="T70" fmla="*/ 3 w 672"/>
                <a:gd name="T71" fmla="*/ 2 h 555"/>
                <a:gd name="T72" fmla="*/ 3 w 672"/>
                <a:gd name="T73" fmla="*/ 2 h 555"/>
                <a:gd name="T74" fmla="*/ 3 w 672"/>
                <a:gd name="T75" fmla="*/ 2 h 5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72" h="555">
                  <a:moveTo>
                    <a:pt x="557" y="353"/>
                  </a:moveTo>
                  <a:lnTo>
                    <a:pt x="549" y="381"/>
                  </a:lnTo>
                  <a:lnTo>
                    <a:pt x="549" y="412"/>
                  </a:lnTo>
                  <a:lnTo>
                    <a:pt x="556" y="444"/>
                  </a:lnTo>
                  <a:lnTo>
                    <a:pt x="568" y="486"/>
                  </a:lnTo>
                  <a:lnTo>
                    <a:pt x="574" y="510"/>
                  </a:lnTo>
                  <a:lnTo>
                    <a:pt x="584" y="528"/>
                  </a:lnTo>
                  <a:lnTo>
                    <a:pt x="595" y="544"/>
                  </a:lnTo>
                  <a:lnTo>
                    <a:pt x="608" y="554"/>
                  </a:lnTo>
                  <a:lnTo>
                    <a:pt x="620" y="555"/>
                  </a:lnTo>
                  <a:lnTo>
                    <a:pt x="633" y="547"/>
                  </a:lnTo>
                  <a:lnTo>
                    <a:pt x="645" y="528"/>
                  </a:lnTo>
                  <a:lnTo>
                    <a:pt x="657" y="498"/>
                  </a:lnTo>
                  <a:lnTo>
                    <a:pt x="667" y="456"/>
                  </a:lnTo>
                  <a:lnTo>
                    <a:pt x="672" y="407"/>
                  </a:lnTo>
                  <a:lnTo>
                    <a:pt x="672" y="353"/>
                  </a:lnTo>
                  <a:lnTo>
                    <a:pt x="667" y="297"/>
                  </a:lnTo>
                  <a:lnTo>
                    <a:pt x="654" y="241"/>
                  </a:lnTo>
                  <a:lnTo>
                    <a:pt x="633" y="191"/>
                  </a:lnTo>
                  <a:lnTo>
                    <a:pt x="603" y="147"/>
                  </a:lnTo>
                  <a:lnTo>
                    <a:pt x="562" y="111"/>
                  </a:lnTo>
                  <a:lnTo>
                    <a:pt x="539" y="98"/>
                  </a:lnTo>
                  <a:lnTo>
                    <a:pt x="513" y="84"/>
                  </a:lnTo>
                  <a:lnTo>
                    <a:pt x="486" y="71"/>
                  </a:lnTo>
                  <a:lnTo>
                    <a:pt x="459" y="61"/>
                  </a:lnTo>
                  <a:lnTo>
                    <a:pt x="429" y="50"/>
                  </a:lnTo>
                  <a:lnTo>
                    <a:pt x="400" y="40"/>
                  </a:lnTo>
                  <a:lnTo>
                    <a:pt x="370" y="34"/>
                  </a:lnTo>
                  <a:lnTo>
                    <a:pt x="339" y="25"/>
                  </a:lnTo>
                  <a:lnTo>
                    <a:pt x="311" y="20"/>
                  </a:lnTo>
                  <a:lnTo>
                    <a:pt x="280" y="13"/>
                  </a:lnTo>
                  <a:lnTo>
                    <a:pt x="252" y="10"/>
                  </a:lnTo>
                  <a:lnTo>
                    <a:pt x="223" y="7"/>
                  </a:lnTo>
                  <a:lnTo>
                    <a:pt x="196" y="3"/>
                  </a:lnTo>
                  <a:lnTo>
                    <a:pt x="169" y="1"/>
                  </a:lnTo>
                  <a:lnTo>
                    <a:pt x="145" y="0"/>
                  </a:lnTo>
                  <a:lnTo>
                    <a:pt x="122" y="0"/>
                  </a:lnTo>
                  <a:lnTo>
                    <a:pt x="86" y="1"/>
                  </a:lnTo>
                  <a:lnTo>
                    <a:pt x="54" y="8"/>
                  </a:lnTo>
                  <a:lnTo>
                    <a:pt x="25" y="17"/>
                  </a:lnTo>
                  <a:lnTo>
                    <a:pt x="7" y="30"/>
                  </a:lnTo>
                  <a:lnTo>
                    <a:pt x="0" y="47"/>
                  </a:lnTo>
                  <a:lnTo>
                    <a:pt x="10" y="69"/>
                  </a:lnTo>
                  <a:lnTo>
                    <a:pt x="40" y="94"/>
                  </a:lnTo>
                  <a:lnTo>
                    <a:pt x="95" y="125"/>
                  </a:lnTo>
                  <a:lnTo>
                    <a:pt x="98" y="126"/>
                  </a:lnTo>
                  <a:lnTo>
                    <a:pt x="103" y="130"/>
                  </a:lnTo>
                  <a:lnTo>
                    <a:pt x="113" y="135"/>
                  </a:lnTo>
                  <a:lnTo>
                    <a:pt x="125" y="140"/>
                  </a:lnTo>
                  <a:lnTo>
                    <a:pt x="135" y="143"/>
                  </a:lnTo>
                  <a:lnTo>
                    <a:pt x="147" y="145"/>
                  </a:lnTo>
                  <a:lnTo>
                    <a:pt x="159" y="148"/>
                  </a:lnTo>
                  <a:lnTo>
                    <a:pt x="172" y="148"/>
                  </a:lnTo>
                  <a:lnTo>
                    <a:pt x="186" y="150"/>
                  </a:lnTo>
                  <a:lnTo>
                    <a:pt x="199" y="150"/>
                  </a:lnTo>
                  <a:lnTo>
                    <a:pt x="214" y="148"/>
                  </a:lnTo>
                  <a:lnTo>
                    <a:pt x="231" y="147"/>
                  </a:lnTo>
                  <a:lnTo>
                    <a:pt x="242" y="145"/>
                  </a:lnTo>
                  <a:lnTo>
                    <a:pt x="253" y="143"/>
                  </a:lnTo>
                  <a:lnTo>
                    <a:pt x="265" y="140"/>
                  </a:lnTo>
                  <a:lnTo>
                    <a:pt x="277" y="138"/>
                  </a:lnTo>
                  <a:lnTo>
                    <a:pt x="311" y="133"/>
                  </a:lnTo>
                  <a:lnTo>
                    <a:pt x="345" y="130"/>
                  </a:lnTo>
                  <a:lnTo>
                    <a:pt x="380" y="128"/>
                  </a:lnTo>
                  <a:lnTo>
                    <a:pt x="416" y="130"/>
                  </a:lnTo>
                  <a:lnTo>
                    <a:pt x="449" y="137"/>
                  </a:lnTo>
                  <a:lnTo>
                    <a:pt x="480" y="147"/>
                  </a:lnTo>
                  <a:lnTo>
                    <a:pt x="508" y="164"/>
                  </a:lnTo>
                  <a:lnTo>
                    <a:pt x="534" y="187"/>
                  </a:lnTo>
                  <a:lnTo>
                    <a:pt x="556" y="218"/>
                  </a:lnTo>
                  <a:lnTo>
                    <a:pt x="569" y="243"/>
                  </a:lnTo>
                  <a:lnTo>
                    <a:pt x="578" y="267"/>
                  </a:lnTo>
                  <a:lnTo>
                    <a:pt x="579" y="287"/>
                  </a:lnTo>
                  <a:lnTo>
                    <a:pt x="576" y="305"/>
                  </a:lnTo>
                  <a:lnTo>
                    <a:pt x="571" y="322"/>
                  </a:lnTo>
                  <a:lnTo>
                    <a:pt x="564" y="338"/>
                  </a:lnTo>
                  <a:lnTo>
                    <a:pt x="557" y="353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8" name="Freeform 155"/>
            <p:cNvSpPr>
              <a:spLocks/>
            </p:cNvSpPr>
            <p:nvPr/>
          </p:nvSpPr>
          <p:spPr bwMode="auto">
            <a:xfrm>
              <a:off x="4783" y="1635"/>
              <a:ext cx="329" cy="272"/>
            </a:xfrm>
            <a:custGeom>
              <a:avLst/>
              <a:gdLst>
                <a:gd name="T0" fmla="*/ 0 w 659"/>
                <a:gd name="T1" fmla="*/ 1 h 544"/>
                <a:gd name="T2" fmla="*/ 0 w 659"/>
                <a:gd name="T3" fmla="*/ 1 h 544"/>
                <a:gd name="T4" fmla="*/ 0 w 659"/>
                <a:gd name="T5" fmla="*/ 1 h 544"/>
                <a:gd name="T6" fmla="*/ 0 w 659"/>
                <a:gd name="T7" fmla="*/ 1 h 544"/>
                <a:gd name="T8" fmla="*/ 0 w 659"/>
                <a:gd name="T9" fmla="*/ 1 h 544"/>
                <a:gd name="T10" fmla="*/ 1 w 659"/>
                <a:gd name="T11" fmla="*/ 1 h 544"/>
                <a:gd name="T12" fmla="*/ 1 w 659"/>
                <a:gd name="T13" fmla="*/ 1 h 544"/>
                <a:gd name="T14" fmla="*/ 1 w 659"/>
                <a:gd name="T15" fmla="*/ 1 h 544"/>
                <a:gd name="T16" fmla="*/ 1 w 659"/>
                <a:gd name="T17" fmla="*/ 1 h 544"/>
                <a:gd name="T18" fmla="*/ 1 w 659"/>
                <a:gd name="T19" fmla="*/ 1 h 544"/>
                <a:gd name="T20" fmla="*/ 1 w 659"/>
                <a:gd name="T21" fmla="*/ 1 h 544"/>
                <a:gd name="T22" fmla="*/ 1 w 659"/>
                <a:gd name="T23" fmla="*/ 1 h 544"/>
                <a:gd name="T24" fmla="*/ 2 w 659"/>
                <a:gd name="T25" fmla="*/ 1 h 544"/>
                <a:gd name="T26" fmla="*/ 2 w 659"/>
                <a:gd name="T27" fmla="*/ 2 h 544"/>
                <a:gd name="T28" fmla="*/ 2 w 659"/>
                <a:gd name="T29" fmla="*/ 2 h 544"/>
                <a:gd name="T30" fmla="*/ 2 w 659"/>
                <a:gd name="T31" fmla="*/ 2 h 544"/>
                <a:gd name="T32" fmla="*/ 2 w 659"/>
                <a:gd name="T33" fmla="*/ 2 h 544"/>
                <a:gd name="T34" fmla="*/ 2 w 659"/>
                <a:gd name="T35" fmla="*/ 2 h 544"/>
                <a:gd name="T36" fmla="*/ 2 w 659"/>
                <a:gd name="T37" fmla="*/ 2 h 544"/>
                <a:gd name="T38" fmla="*/ 2 w 659"/>
                <a:gd name="T39" fmla="*/ 3 h 544"/>
                <a:gd name="T40" fmla="*/ 2 w 659"/>
                <a:gd name="T41" fmla="*/ 3 h 544"/>
                <a:gd name="T42" fmla="*/ 2 w 659"/>
                <a:gd name="T43" fmla="*/ 3 h 544"/>
                <a:gd name="T44" fmla="*/ 2 w 659"/>
                <a:gd name="T45" fmla="*/ 2 h 544"/>
                <a:gd name="T46" fmla="*/ 2 w 659"/>
                <a:gd name="T47" fmla="*/ 2 h 544"/>
                <a:gd name="T48" fmla="*/ 2 w 659"/>
                <a:gd name="T49" fmla="*/ 1 h 544"/>
                <a:gd name="T50" fmla="*/ 2 w 659"/>
                <a:gd name="T51" fmla="*/ 1 h 544"/>
                <a:gd name="T52" fmla="*/ 2 w 659"/>
                <a:gd name="T53" fmla="*/ 1 h 544"/>
                <a:gd name="T54" fmla="*/ 1 w 659"/>
                <a:gd name="T55" fmla="*/ 1 h 544"/>
                <a:gd name="T56" fmla="*/ 1 w 659"/>
                <a:gd name="T57" fmla="*/ 1 h 544"/>
                <a:gd name="T58" fmla="*/ 1 w 659"/>
                <a:gd name="T59" fmla="*/ 1 h 544"/>
                <a:gd name="T60" fmla="*/ 1 w 659"/>
                <a:gd name="T61" fmla="*/ 1 h 544"/>
                <a:gd name="T62" fmla="*/ 0 w 659"/>
                <a:gd name="T63" fmla="*/ 1 h 544"/>
                <a:gd name="T64" fmla="*/ 0 w 659"/>
                <a:gd name="T65" fmla="*/ 1 h 544"/>
                <a:gd name="T66" fmla="*/ 0 w 659"/>
                <a:gd name="T67" fmla="*/ 0 h 544"/>
                <a:gd name="T68" fmla="*/ 0 w 659"/>
                <a:gd name="T69" fmla="*/ 1 h 544"/>
                <a:gd name="T70" fmla="*/ 0 w 659"/>
                <a:gd name="T71" fmla="*/ 1 h 544"/>
                <a:gd name="T72" fmla="*/ 0 w 659"/>
                <a:gd name="T73" fmla="*/ 1 h 544"/>
                <a:gd name="T74" fmla="*/ 0 w 659"/>
                <a:gd name="T75" fmla="*/ 1 h 5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9" h="544">
                  <a:moveTo>
                    <a:pt x="99" y="118"/>
                  </a:moveTo>
                  <a:lnTo>
                    <a:pt x="101" y="120"/>
                  </a:lnTo>
                  <a:lnTo>
                    <a:pt x="108" y="123"/>
                  </a:lnTo>
                  <a:lnTo>
                    <a:pt x="118" y="129"/>
                  </a:lnTo>
                  <a:lnTo>
                    <a:pt x="133" y="134"/>
                  </a:lnTo>
                  <a:lnTo>
                    <a:pt x="152" y="139"/>
                  </a:lnTo>
                  <a:lnTo>
                    <a:pt x="174" y="142"/>
                  </a:lnTo>
                  <a:lnTo>
                    <a:pt x="201" y="142"/>
                  </a:lnTo>
                  <a:lnTo>
                    <a:pt x="231" y="139"/>
                  </a:lnTo>
                  <a:lnTo>
                    <a:pt x="248" y="135"/>
                  </a:lnTo>
                  <a:lnTo>
                    <a:pt x="265" y="132"/>
                  </a:lnTo>
                  <a:lnTo>
                    <a:pt x="284" y="130"/>
                  </a:lnTo>
                  <a:lnTo>
                    <a:pt x="304" y="127"/>
                  </a:lnTo>
                  <a:lnTo>
                    <a:pt x="322" y="125"/>
                  </a:lnTo>
                  <a:lnTo>
                    <a:pt x="343" y="123"/>
                  </a:lnTo>
                  <a:lnTo>
                    <a:pt x="363" y="122"/>
                  </a:lnTo>
                  <a:lnTo>
                    <a:pt x="383" y="122"/>
                  </a:lnTo>
                  <a:lnTo>
                    <a:pt x="404" y="123"/>
                  </a:lnTo>
                  <a:lnTo>
                    <a:pt x="424" y="127"/>
                  </a:lnTo>
                  <a:lnTo>
                    <a:pt x="442" y="130"/>
                  </a:lnTo>
                  <a:lnTo>
                    <a:pt x="461" y="137"/>
                  </a:lnTo>
                  <a:lnTo>
                    <a:pt x="478" y="144"/>
                  </a:lnTo>
                  <a:lnTo>
                    <a:pt x="495" y="154"/>
                  </a:lnTo>
                  <a:lnTo>
                    <a:pt x="510" y="166"/>
                  </a:lnTo>
                  <a:lnTo>
                    <a:pt x="523" y="181"/>
                  </a:lnTo>
                  <a:lnTo>
                    <a:pt x="545" y="210"/>
                  </a:lnTo>
                  <a:lnTo>
                    <a:pt x="561" y="237"/>
                  </a:lnTo>
                  <a:lnTo>
                    <a:pt x="569" y="259"/>
                  </a:lnTo>
                  <a:lnTo>
                    <a:pt x="572" y="279"/>
                  </a:lnTo>
                  <a:lnTo>
                    <a:pt x="572" y="297"/>
                  </a:lnTo>
                  <a:lnTo>
                    <a:pt x="569" y="314"/>
                  </a:lnTo>
                  <a:lnTo>
                    <a:pt x="564" y="331"/>
                  </a:lnTo>
                  <a:lnTo>
                    <a:pt x="557" y="346"/>
                  </a:lnTo>
                  <a:lnTo>
                    <a:pt x="547" y="375"/>
                  </a:lnTo>
                  <a:lnTo>
                    <a:pt x="545" y="404"/>
                  </a:lnTo>
                  <a:lnTo>
                    <a:pt x="549" y="436"/>
                  </a:lnTo>
                  <a:lnTo>
                    <a:pt x="559" y="478"/>
                  </a:lnTo>
                  <a:lnTo>
                    <a:pt x="567" y="500"/>
                  </a:lnTo>
                  <a:lnTo>
                    <a:pt x="576" y="520"/>
                  </a:lnTo>
                  <a:lnTo>
                    <a:pt x="586" y="534"/>
                  </a:lnTo>
                  <a:lnTo>
                    <a:pt x="598" y="544"/>
                  </a:lnTo>
                  <a:lnTo>
                    <a:pt x="610" y="544"/>
                  </a:lnTo>
                  <a:lnTo>
                    <a:pt x="621" y="537"/>
                  </a:lnTo>
                  <a:lnTo>
                    <a:pt x="633" y="519"/>
                  </a:lnTo>
                  <a:lnTo>
                    <a:pt x="645" y="488"/>
                  </a:lnTo>
                  <a:lnTo>
                    <a:pt x="654" y="446"/>
                  </a:lnTo>
                  <a:lnTo>
                    <a:pt x="659" y="399"/>
                  </a:lnTo>
                  <a:lnTo>
                    <a:pt x="659" y="345"/>
                  </a:lnTo>
                  <a:lnTo>
                    <a:pt x="652" y="291"/>
                  </a:lnTo>
                  <a:lnTo>
                    <a:pt x="638" y="237"/>
                  </a:lnTo>
                  <a:lnTo>
                    <a:pt x="616" y="188"/>
                  </a:lnTo>
                  <a:lnTo>
                    <a:pt x="586" y="144"/>
                  </a:lnTo>
                  <a:lnTo>
                    <a:pt x="547" y="108"/>
                  </a:lnTo>
                  <a:lnTo>
                    <a:pt x="523" y="95"/>
                  </a:lnTo>
                  <a:lnTo>
                    <a:pt x="498" y="81"/>
                  </a:lnTo>
                  <a:lnTo>
                    <a:pt x="471" y="69"/>
                  </a:lnTo>
                  <a:lnTo>
                    <a:pt x="442" y="59"/>
                  </a:lnTo>
                  <a:lnTo>
                    <a:pt x="412" y="49"/>
                  </a:lnTo>
                  <a:lnTo>
                    <a:pt x="383" y="41"/>
                  </a:lnTo>
                  <a:lnTo>
                    <a:pt x="353" y="32"/>
                  </a:lnTo>
                  <a:lnTo>
                    <a:pt x="322" y="25"/>
                  </a:lnTo>
                  <a:lnTo>
                    <a:pt x="292" y="19"/>
                  </a:lnTo>
                  <a:lnTo>
                    <a:pt x="262" y="14"/>
                  </a:lnTo>
                  <a:lnTo>
                    <a:pt x="233" y="10"/>
                  </a:lnTo>
                  <a:lnTo>
                    <a:pt x="206" y="7"/>
                  </a:lnTo>
                  <a:lnTo>
                    <a:pt x="181" y="4"/>
                  </a:lnTo>
                  <a:lnTo>
                    <a:pt x="157" y="2"/>
                  </a:lnTo>
                  <a:lnTo>
                    <a:pt x="135" y="0"/>
                  </a:lnTo>
                  <a:lnTo>
                    <a:pt x="116" y="0"/>
                  </a:lnTo>
                  <a:lnTo>
                    <a:pt x="81" y="2"/>
                  </a:lnTo>
                  <a:lnTo>
                    <a:pt x="49" y="7"/>
                  </a:lnTo>
                  <a:lnTo>
                    <a:pt x="22" y="17"/>
                  </a:lnTo>
                  <a:lnTo>
                    <a:pt x="5" y="31"/>
                  </a:lnTo>
                  <a:lnTo>
                    <a:pt x="0" y="47"/>
                  </a:lnTo>
                  <a:lnTo>
                    <a:pt x="12" y="68"/>
                  </a:lnTo>
                  <a:lnTo>
                    <a:pt x="44" y="91"/>
                  </a:lnTo>
                  <a:lnTo>
                    <a:pt x="99" y="118"/>
                  </a:lnTo>
                  <a:close/>
                </a:path>
              </a:pathLst>
            </a:custGeom>
            <a:solidFill>
              <a:srgbClr val="5F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9" name="Freeform 156"/>
            <p:cNvSpPr>
              <a:spLocks/>
            </p:cNvSpPr>
            <p:nvPr/>
          </p:nvSpPr>
          <p:spPr bwMode="auto">
            <a:xfrm>
              <a:off x="4467" y="2301"/>
              <a:ext cx="1008" cy="839"/>
            </a:xfrm>
            <a:custGeom>
              <a:avLst/>
              <a:gdLst>
                <a:gd name="T0" fmla="*/ 1 w 2016"/>
                <a:gd name="T1" fmla="*/ 2 h 1679"/>
                <a:gd name="T2" fmla="*/ 1 w 2016"/>
                <a:gd name="T3" fmla="*/ 2 h 1679"/>
                <a:gd name="T4" fmla="*/ 1 w 2016"/>
                <a:gd name="T5" fmla="*/ 1 h 1679"/>
                <a:gd name="T6" fmla="*/ 1 w 2016"/>
                <a:gd name="T7" fmla="*/ 0 h 1679"/>
                <a:gd name="T8" fmla="*/ 2 w 2016"/>
                <a:gd name="T9" fmla="*/ 0 h 1679"/>
                <a:gd name="T10" fmla="*/ 2 w 2016"/>
                <a:gd name="T11" fmla="*/ 0 h 1679"/>
                <a:gd name="T12" fmla="*/ 2 w 2016"/>
                <a:gd name="T13" fmla="*/ 0 h 1679"/>
                <a:gd name="T14" fmla="*/ 3 w 2016"/>
                <a:gd name="T15" fmla="*/ 0 h 1679"/>
                <a:gd name="T16" fmla="*/ 3 w 2016"/>
                <a:gd name="T17" fmla="*/ 0 h 1679"/>
                <a:gd name="T18" fmla="*/ 3 w 2016"/>
                <a:gd name="T19" fmla="*/ 0 h 1679"/>
                <a:gd name="T20" fmla="*/ 3 w 2016"/>
                <a:gd name="T21" fmla="*/ 0 h 1679"/>
                <a:gd name="T22" fmla="*/ 3 w 2016"/>
                <a:gd name="T23" fmla="*/ 0 h 1679"/>
                <a:gd name="T24" fmla="*/ 4 w 2016"/>
                <a:gd name="T25" fmla="*/ 0 h 1679"/>
                <a:gd name="T26" fmla="*/ 4 w 2016"/>
                <a:gd name="T27" fmla="*/ 0 h 1679"/>
                <a:gd name="T28" fmla="*/ 4 w 2016"/>
                <a:gd name="T29" fmla="*/ 0 h 1679"/>
                <a:gd name="T30" fmla="*/ 4 w 2016"/>
                <a:gd name="T31" fmla="*/ 0 h 1679"/>
                <a:gd name="T32" fmla="*/ 5 w 2016"/>
                <a:gd name="T33" fmla="*/ 0 h 1679"/>
                <a:gd name="T34" fmla="*/ 5 w 2016"/>
                <a:gd name="T35" fmla="*/ 0 h 1679"/>
                <a:gd name="T36" fmla="*/ 5 w 2016"/>
                <a:gd name="T37" fmla="*/ 0 h 1679"/>
                <a:gd name="T38" fmla="*/ 6 w 2016"/>
                <a:gd name="T39" fmla="*/ 0 h 1679"/>
                <a:gd name="T40" fmla="*/ 6 w 2016"/>
                <a:gd name="T41" fmla="*/ 0 h 1679"/>
                <a:gd name="T42" fmla="*/ 6 w 2016"/>
                <a:gd name="T43" fmla="*/ 0 h 1679"/>
                <a:gd name="T44" fmla="*/ 6 w 2016"/>
                <a:gd name="T45" fmla="*/ 0 h 1679"/>
                <a:gd name="T46" fmla="*/ 7 w 2016"/>
                <a:gd name="T47" fmla="*/ 0 h 1679"/>
                <a:gd name="T48" fmla="*/ 7 w 2016"/>
                <a:gd name="T49" fmla="*/ 0 h 1679"/>
                <a:gd name="T50" fmla="*/ 8 w 2016"/>
                <a:gd name="T51" fmla="*/ 0 h 1679"/>
                <a:gd name="T52" fmla="*/ 8 w 2016"/>
                <a:gd name="T53" fmla="*/ 1 h 1679"/>
                <a:gd name="T54" fmla="*/ 8 w 2016"/>
                <a:gd name="T55" fmla="*/ 2 h 1679"/>
                <a:gd name="T56" fmla="*/ 8 w 2016"/>
                <a:gd name="T57" fmla="*/ 3 h 1679"/>
                <a:gd name="T58" fmla="*/ 8 w 2016"/>
                <a:gd name="T59" fmla="*/ 4 h 1679"/>
                <a:gd name="T60" fmla="*/ 8 w 2016"/>
                <a:gd name="T61" fmla="*/ 5 h 1679"/>
                <a:gd name="T62" fmla="*/ 7 w 2016"/>
                <a:gd name="T63" fmla="*/ 6 h 1679"/>
                <a:gd name="T64" fmla="*/ 7 w 2016"/>
                <a:gd name="T65" fmla="*/ 6 h 1679"/>
                <a:gd name="T66" fmla="*/ 7 w 2016"/>
                <a:gd name="T67" fmla="*/ 6 h 1679"/>
                <a:gd name="T68" fmla="*/ 7 w 2016"/>
                <a:gd name="T69" fmla="*/ 6 h 1679"/>
                <a:gd name="T70" fmla="*/ 6 w 2016"/>
                <a:gd name="T71" fmla="*/ 5 h 1679"/>
                <a:gd name="T72" fmla="*/ 6 w 2016"/>
                <a:gd name="T73" fmla="*/ 5 h 1679"/>
                <a:gd name="T74" fmla="*/ 6 w 2016"/>
                <a:gd name="T75" fmla="*/ 5 h 1679"/>
                <a:gd name="T76" fmla="*/ 5 w 2016"/>
                <a:gd name="T77" fmla="*/ 5 h 1679"/>
                <a:gd name="T78" fmla="*/ 5 w 2016"/>
                <a:gd name="T79" fmla="*/ 5 h 1679"/>
                <a:gd name="T80" fmla="*/ 5 w 2016"/>
                <a:gd name="T81" fmla="*/ 5 h 1679"/>
                <a:gd name="T82" fmla="*/ 5 w 2016"/>
                <a:gd name="T83" fmla="*/ 5 h 1679"/>
                <a:gd name="T84" fmla="*/ 4 w 2016"/>
                <a:gd name="T85" fmla="*/ 4 h 1679"/>
                <a:gd name="T86" fmla="*/ 4 w 2016"/>
                <a:gd name="T87" fmla="*/ 4 h 1679"/>
                <a:gd name="T88" fmla="*/ 4 w 2016"/>
                <a:gd name="T89" fmla="*/ 4 h 1679"/>
                <a:gd name="T90" fmla="*/ 3 w 2016"/>
                <a:gd name="T91" fmla="*/ 4 h 1679"/>
                <a:gd name="T92" fmla="*/ 3 w 2016"/>
                <a:gd name="T93" fmla="*/ 4 h 1679"/>
                <a:gd name="T94" fmla="*/ 3 w 2016"/>
                <a:gd name="T95" fmla="*/ 3 h 1679"/>
                <a:gd name="T96" fmla="*/ 2 w 2016"/>
                <a:gd name="T97" fmla="*/ 3 h 1679"/>
                <a:gd name="T98" fmla="*/ 2 w 2016"/>
                <a:gd name="T99" fmla="*/ 3 h 1679"/>
                <a:gd name="T100" fmla="*/ 2 w 2016"/>
                <a:gd name="T101" fmla="*/ 3 h 1679"/>
                <a:gd name="T102" fmla="*/ 2 w 2016"/>
                <a:gd name="T103" fmla="*/ 3 h 1679"/>
                <a:gd name="T104" fmla="*/ 1 w 2016"/>
                <a:gd name="T105" fmla="*/ 3 h 1679"/>
                <a:gd name="T106" fmla="*/ 1 w 2016"/>
                <a:gd name="T107" fmla="*/ 3 h 1679"/>
                <a:gd name="T108" fmla="*/ 1 w 2016"/>
                <a:gd name="T109" fmla="*/ 3 h 1679"/>
                <a:gd name="T110" fmla="*/ 1 w 2016"/>
                <a:gd name="T111" fmla="*/ 2 h 167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016" h="1679">
                  <a:moveTo>
                    <a:pt x="9" y="720"/>
                  </a:moveTo>
                  <a:lnTo>
                    <a:pt x="14" y="711"/>
                  </a:lnTo>
                  <a:lnTo>
                    <a:pt x="26" y="689"/>
                  </a:lnTo>
                  <a:lnTo>
                    <a:pt x="42" y="655"/>
                  </a:lnTo>
                  <a:lnTo>
                    <a:pt x="63" y="612"/>
                  </a:lnTo>
                  <a:lnTo>
                    <a:pt x="85" y="561"/>
                  </a:lnTo>
                  <a:lnTo>
                    <a:pt x="103" y="505"/>
                  </a:lnTo>
                  <a:lnTo>
                    <a:pt x="118" y="444"/>
                  </a:lnTo>
                  <a:lnTo>
                    <a:pt x="129" y="383"/>
                  </a:lnTo>
                  <a:lnTo>
                    <a:pt x="137" y="326"/>
                  </a:lnTo>
                  <a:lnTo>
                    <a:pt x="154" y="275"/>
                  </a:lnTo>
                  <a:lnTo>
                    <a:pt x="176" y="230"/>
                  </a:lnTo>
                  <a:lnTo>
                    <a:pt x="205" y="189"/>
                  </a:lnTo>
                  <a:lnTo>
                    <a:pt x="238" y="154"/>
                  </a:lnTo>
                  <a:lnTo>
                    <a:pt x="279" y="125"/>
                  </a:lnTo>
                  <a:lnTo>
                    <a:pt x="325" y="101"/>
                  </a:lnTo>
                  <a:lnTo>
                    <a:pt x="375" y="85"/>
                  </a:lnTo>
                  <a:lnTo>
                    <a:pt x="401" y="78"/>
                  </a:lnTo>
                  <a:lnTo>
                    <a:pt x="424" y="73"/>
                  </a:lnTo>
                  <a:lnTo>
                    <a:pt x="448" y="69"/>
                  </a:lnTo>
                  <a:lnTo>
                    <a:pt x="468" y="68"/>
                  </a:lnTo>
                  <a:lnTo>
                    <a:pt x="488" y="68"/>
                  </a:lnTo>
                  <a:lnTo>
                    <a:pt x="507" y="69"/>
                  </a:lnTo>
                  <a:lnTo>
                    <a:pt x="524" y="73"/>
                  </a:lnTo>
                  <a:lnTo>
                    <a:pt x="541" y="76"/>
                  </a:lnTo>
                  <a:lnTo>
                    <a:pt x="558" y="81"/>
                  </a:lnTo>
                  <a:lnTo>
                    <a:pt x="573" y="88"/>
                  </a:lnTo>
                  <a:lnTo>
                    <a:pt x="590" y="96"/>
                  </a:lnTo>
                  <a:lnTo>
                    <a:pt x="605" y="103"/>
                  </a:lnTo>
                  <a:lnTo>
                    <a:pt x="622" y="113"/>
                  </a:lnTo>
                  <a:lnTo>
                    <a:pt x="639" y="122"/>
                  </a:lnTo>
                  <a:lnTo>
                    <a:pt x="656" y="134"/>
                  </a:lnTo>
                  <a:lnTo>
                    <a:pt x="673" y="144"/>
                  </a:lnTo>
                  <a:lnTo>
                    <a:pt x="691" y="154"/>
                  </a:lnTo>
                  <a:lnTo>
                    <a:pt x="708" y="166"/>
                  </a:lnTo>
                  <a:lnTo>
                    <a:pt x="728" y="176"/>
                  </a:lnTo>
                  <a:lnTo>
                    <a:pt x="747" y="184"/>
                  </a:lnTo>
                  <a:lnTo>
                    <a:pt x="767" y="193"/>
                  </a:lnTo>
                  <a:lnTo>
                    <a:pt x="787" y="199"/>
                  </a:lnTo>
                  <a:lnTo>
                    <a:pt x="809" y="206"/>
                  </a:lnTo>
                  <a:lnTo>
                    <a:pt x="831" y="211"/>
                  </a:lnTo>
                  <a:lnTo>
                    <a:pt x="853" y="216"/>
                  </a:lnTo>
                  <a:lnTo>
                    <a:pt x="877" y="218"/>
                  </a:lnTo>
                  <a:lnTo>
                    <a:pt x="901" y="220"/>
                  </a:lnTo>
                  <a:lnTo>
                    <a:pt x="926" y="218"/>
                  </a:lnTo>
                  <a:lnTo>
                    <a:pt x="953" y="216"/>
                  </a:lnTo>
                  <a:lnTo>
                    <a:pt x="980" y="211"/>
                  </a:lnTo>
                  <a:lnTo>
                    <a:pt x="1009" y="204"/>
                  </a:lnTo>
                  <a:lnTo>
                    <a:pt x="1039" y="196"/>
                  </a:lnTo>
                  <a:lnTo>
                    <a:pt x="1068" y="186"/>
                  </a:lnTo>
                  <a:lnTo>
                    <a:pt x="1097" y="176"/>
                  </a:lnTo>
                  <a:lnTo>
                    <a:pt x="1122" y="166"/>
                  </a:lnTo>
                  <a:lnTo>
                    <a:pt x="1146" y="155"/>
                  </a:lnTo>
                  <a:lnTo>
                    <a:pt x="1169" y="145"/>
                  </a:lnTo>
                  <a:lnTo>
                    <a:pt x="1191" y="134"/>
                  </a:lnTo>
                  <a:lnTo>
                    <a:pt x="1211" y="123"/>
                  </a:lnTo>
                  <a:lnTo>
                    <a:pt x="1232" y="112"/>
                  </a:lnTo>
                  <a:lnTo>
                    <a:pt x="1250" y="100"/>
                  </a:lnTo>
                  <a:lnTo>
                    <a:pt x="1267" y="88"/>
                  </a:lnTo>
                  <a:lnTo>
                    <a:pt x="1284" y="76"/>
                  </a:lnTo>
                  <a:lnTo>
                    <a:pt x="1301" y="64"/>
                  </a:lnTo>
                  <a:lnTo>
                    <a:pt x="1316" y="51"/>
                  </a:lnTo>
                  <a:lnTo>
                    <a:pt x="1331" y="39"/>
                  </a:lnTo>
                  <a:lnTo>
                    <a:pt x="1345" y="25"/>
                  </a:lnTo>
                  <a:lnTo>
                    <a:pt x="1360" y="12"/>
                  </a:lnTo>
                  <a:lnTo>
                    <a:pt x="1379" y="2"/>
                  </a:lnTo>
                  <a:lnTo>
                    <a:pt x="1406" y="0"/>
                  </a:lnTo>
                  <a:lnTo>
                    <a:pt x="1441" y="5"/>
                  </a:lnTo>
                  <a:lnTo>
                    <a:pt x="1480" y="17"/>
                  </a:lnTo>
                  <a:lnTo>
                    <a:pt x="1526" y="32"/>
                  </a:lnTo>
                  <a:lnTo>
                    <a:pt x="1573" y="52"/>
                  </a:lnTo>
                  <a:lnTo>
                    <a:pt x="1624" y="76"/>
                  </a:lnTo>
                  <a:lnTo>
                    <a:pt x="1676" y="103"/>
                  </a:lnTo>
                  <a:lnTo>
                    <a:pt x="1727" y="132"/>
                  </a:lnTo>
                  <a:lnTo>
                    <a:pt x="1777" y="161"/>
                  </a:lnTo>
                  <a:lnTo>
                    <a:pt x="1825" y="191"/>
                  </a:lnTo>
                  <a:lnTo>
                    <a:pt x="1869" y="220"/>
                  </a:lnTo>
                  <a:lnTo>
                    <a:pt x="1908" y="247"/>
                  </a:lnTo>
                  <a:lnTo>
                    <a:pt x="1941" y="272"/>
                  </a:lnTo>
                  <a:lnTo>
                    <a:pt x="1967" y="294"/>
                  </a:lnTo>
                  <a:lnTo>
                    <a:pt x="1985" y="313"/>
                  </a:lnTo>
                  <a:lnTo>
                    <a:pt x="2005" y="365"/>
                  </a:lnTo>
                  <a:lnTo>
                    <a:pt x="2016" y="449"/>
                  </a:lnTo>
                  <a:lnTo>
                    <a:pt x="2016" y="561"/>
                  </a:lnTo>
                  <a:lnTo>
                    <a:pt x="2007" y="688"/>
                  </a:lnTo>
                  <a:lnTo>
                    <a:pt x="1990" y="826"/>
                  </a:lnTo>
                  <a:lnTo>
                    <a:pt x="1967" y="965"/>
                  </a:lnTo>
                  <a:lnTo>
                    <a:pt x="1936" y="1098"/>
                  </a:lnTo>
                  <a:lnTo>
                    <a:pt x="1902" y="1216"/>
                  </a:lnTo>
                  <a:lnTo>
                    <a:pt x="1884" y="1270"/>
                  </a:lnTo>
                  <a:lnTo>
                    <a:pt x="1867" y="1326"/>
                  </a:lnTo>
                  <a:lnTo>
                    <a:pt x="1850" y="1380"/>
                  </a:lnTo>
                  <a:lnTo>
                    <a:pt x="1833" y="1431"/>
                  </a:lnTo>
                  <a:lnTo>
                    <a:pt x="1816" y="1480"/>
                  </a:lnTo>
                  <a:lnTo>
                    <a:pt x="1798" y="1527"/>
                  </a:lnTo>
                  <a:lnTo>
                    <a:pt x="1781" y="1567"/>
                  </a:lnTo>
                  <a:lnTo>
                    <a:pt x="1762" y="1603"/>
                  </a:lnTo>
                  <a:lnTo>
                    <a:pt x="1742" y="1633"/>
                  </a:lnTo>
                  <a:lnTo>
                    <a:pt x="1722" y="1657"/>
                  </a:lnTo>
                  <a:lnTo>
                    <a:pt x="1700" y="1672"/>
                  </a:lnTo>
                  <a:lnTo>
                    <a:pt x="1676" y="1679"/>
                  </a:lnTo>
                  <a:lnTo>
                    <a:pt x="1652" y="1676"/>
                  </a:lnTo>
                  <a:lnTo>
                    <a:pt x="1625" y="1662"/>
                  </a:lnTo>
                  <a:lnTo>
                    <a:pt x="1597" y="1637"/>
                  </a:lnTo>
                  <a:lnTo>
                    <a:pt x="1566" y="1600"/>
                  </a:lnTo>
                  <a:lnTo>
                    <a:pt x="1536" y="1557"/>
                  </a:lnTo>
                  <a:lnTo>
                    <a:pt x="1507" y="1520"/>
                  </a:lnTo>
                  <a:lnTo>
                    <a:pt x="1480" y="1486"/>
                  </a:lnTo>
                  <a:lnTo>
                    <a:pt x="1455" y="1456"/>
                  </a:lnTo>
                  <a:lnTo>
                    <a:pt x="1431" y="1427"/>
                  </a:lnTo>
                  <a:lnTo>
                    <a:pt x="1407" y="1404"/>
                  </a:lnTo>
                  <a:lnTo>
                    <a:pt x="1384" y="1382"/>
                  </a:lnTo>
                  <a:lnTo>
                    <a:pt x="1362" y="1363"/>
                  </a:lnTo>
                  <a:lnTo>
                    <a:pt x="1338" y="1346"/>
                  </a:lnTo>
                  <a:lnTo>
                    <a:pt x="1316" y="1333"/>
                  </a:lnTo>
                  <a:lnTo>
                    <a:pt x="1293" y="1321"/>
                  </a:lnTo>
                  <a:lnTo>
                    <a:pt x="1269" y="1311"/>
                  </a:lnTo>
                  <a:lnTo>
                    <a:pt x="1244" y="1302"/>
                  </a:lnTo>
                  <a:lnTo>
                    <a:pt x="1218" y="1297"/>
                  </a:lnTo>
                  <a:lnTo>
                    <a:pt x="1190" y="1292"/>
                  </a:lnTo>
                  <a:lnTo>
                    <a:pt x="1161" y="1289"/>
                  </a:lnTo>
                  <a:lnTo>
                    <a:pt x="1132" y="1287"/>
                  </a:lnTo>
                  <a:lnTo>
                    <a:pt x="1105" y="1285"/>
                  </a:lnTo>
                  <a:lnTo>
                    <a:pt x="1078" y="1285"/>
                  </a:lnTo>
                  <a:lnTo>
                    <a:pt x="1054" y="1284"/>
                  </a:lnTo>
                  <a:lnTo>
                    <a:pt x="1029" y="1282"/>
                  </a:lnTo>
                  <a:lnTo>
                    <a:pt x="1005" y="1280"/>
                  </a:lnTo>
                  <a:lnTo>
                    <a:pt x="982" y="1277"/>
                  </a:lnTo>
                  <a:lnTo>
                    <a:pt x="956" y="1272"/>
                  </a:lnTo>
                  <a:lnTo>
                    <a:pt x="931" y="1265"/>
                  </a:lnTo>
                  <a:lnTo>
                    <a:pt x="904" y="1257"/>
                  </a:lnTo>
                  <a:lnTo>
                    <a:pt x="877" y="1247"/>
                  </a:lnTo>
                  <a:lnTo>
                    <a:pt x="847" y="1233"/>
                  </a:lnTo>
                  <a:lnTo>
                    <a:pt x="813" y="1216"/>
                  </a:lnTo>
                  <a:lnTo>
                    <a:pt x="777" y="1196"/>
                  </a:lnTo>
                  <a:lnTo>
                    <a:pt x="740" y="1172"/>
                  </a:lnTo>
                  <a:lnTo>
                    <a:pt x="698" y="1145"/>
                  </a:lnTo>
                  <a:lnTo>
                    <a:pt x="657" y="1117"/>
                  </a:lnTo>
                  <a:lnTo>
                    <a:pt x="625" y="1091"/>
                  </a:lnTo>
                  <a:lnTo>
                    <a:pt x="598" y="1069"/>
                  </a:lnTo>
                  <a:lnTo>
                    <a:pt x="578" y="1049"/>
                  </a:lnTo>
                  <a:lnTo>
                    <a:pt x="561" y="1032"/>
                  </a:lnTo>
                  <a:lnTo>
                    <a:pt x="548" y="1017"/>
                  </a:lnTo>
                  <a:lnTo>
                    <a:pt x="536" y="1003"/>
                  </a:lnTo>
                  <a:lnTo>
                    <a:pt x="526" y="993"/>
                  </a:lnTo>
                  <a:lnTo>
                    <a:pt x="515" y="983"/>
                  </a:lnTo>
                  <a:lnTo>
                    <a:pt x="505" y="976"/>
                  </a:lnTo>
                  <a:lnTo>
                    <a:pt x="495" y="970"/>
                  </a:lnTo>
                  <a:lnTo>
                    <a:pt x="480" y="963"/>
                  </a:lnTo>
                  <a:lnTo>
                    <a:pt x="463" y="958"/>
                  </a:lnTo>
                  <a:lnTo>
                    <a:pt x="441" y="954"/>
                  </a:lnTo>
                  <a:lnTo>
                    <a:pt x="416" y="949"/>
                  </a:lnTo>
                  <a:lnTo>
                    <a:pt x="382" y="946"/>
                  </a:lnTo>
                  <a:lnTo>
                    <a:pt x="345" y="941"/>
                  </a:lnTo>
                  <a:lnTo>
                    <a:pt x="308" y="936"/>
                  </a:lnTo>
                  <a:lnTo>
                    <a:pt x="270" y="927"/>
                  </a:lnTo>
                  <a:lnTo>
                    <a:pt x="235" y="917"/>
                  </a:lnTo>
                  <a:lnTo>
                    <a:pt x="198" y="907"/>
                  </a:lnTo>
                  <a:lnTo>
                    <a:pt x="164" y="894"/>
                  </a:lnTo>
                  <a:lnTo>
                    <a:pt x="132" y="880"/>
                  </a:lnTo>
                  <a:lnTo>
                    <a:pt x="102" y="865"/>
                  </a:lnTo>
                  <a:lnTo>
                    <a:pt x="75" y="850"/>
                  </a:lnTo>
                  <a:lnTo>
                    <a:pt x="51" y="833"/>
                  </a:lnTo>
                  <a:lnTo>
                    <a:pt x="31" y="814"/>
                  </a:lnTo>
                  <a:lnTo>
                    <a:pt x="15" y="797"/>
                  </a:lnTo>
                  <a:lnTo>
                    <a:pt x="5" y="777"/>
                  </a:lnTo>
                  <a:lnTo>
                    <a:pt x="0" y="758"/>
                  </a:lnTo>
                  <a:lnTo>
                    <a:pt x="2" y="740"/>
                  </a:lnTo>
                  <a:lnTo>
                    <a:pt x="9" y="7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0" name="Freeform 157"/>
            <p:cNvSpPr>
              <a:spLocks/>
            </p:cNvSpPr>
            <p:nvPr/>
          </p:nvSpPr>
          <p:spPr bwMode="auto">
            <a:xfrm>
              <a:off x="4479" y="2320"/>
              <a:ext cx="987" cy="801"/>
            </a:xfrm>
            <a:custGeom>
              <a:avLst/>
              <a:gdLst>
                <a:gd name="T0" fmla="*/ 3 w 1973"/>
                <a:gd name="T1" fmla="*/ 5 h 1601"/>
                <a:gd name="T2" fmla="*/ 3 w 1973"/>
                <a:gd name="T3" fmla="*/ 4 h 1601"/>
                <a:gd name="T4" fmla="*/ 2 w 1973"/>
                <a:gd name="T5" fmla="*/ 4 h 1601"/>
                <a:gd name="T6" fmla="*/ 2 w 1973"/>
                <a:gd name="T7" fmla="*/ 4 h 1601"/>
                <a:gd name="T8" fmla="*/ 2 w 1973"/>
                <a:gd name="T9" fmla="*/ 4 h 1601"/>
                <a:gd name="T10" fmla="*/ 2 w 1973"/>
                <a:gd name="T11" fmla="*/ 4 h 1601"/>
                <a:gd name="T12" fmla="*/ 2 w 1973"/>
                <a:gd name="T13" fmla="*/ 4 h 1601"/>
                <a:gd name="T14" fmla="*/ 2 w 1973"/>
                <a:gd name="T15" fmla="*/ 4 h 1601"/>
                <a:gd name="T16" fmla="*/ 1 w 1973"/>
                <a:gd name="T17" fmla="*/ 4 h 1601"/>
                <a:gd name="T18" fmla="*/ 1 w 1973"/>
                <a:gd name="T19" fmla="*/ 4 h 1601"/>
                <a:gd name="T20" fmla="*/ 1 w 1973"/>
                <a:gd name="T21" fmla="*/ 4 h 1601"/>
                <a:gd name="T22" fmla="*/ 1 w 1973"/>
                <a:gd name="T23" fmla="*/ 4 h 1601"/>
                <a:gd name="T24" fmla="*/ 0 w 1973"/>
                <a:gd name="T25" fmla="*/ 3 h 1601"/>
                <a:gd name="T26" fmla="*/ 1 w 1973"/>
                <a:gd name="T27" fmla="*/ 3 h 1601"/>
                <a:gd name="T28" fmla="*/ 1 w 1973"/>
                <a:gd name="T29" fmla="*/ 3 h 1601"/>
                <a:gd name="T30" fmla="*/ 1 w 1973"/>
                <a:gd name="T31" fmla="*/ 3 h 1601"/>
                <a:gd name="T32" fmla="*/ 1 w 1973"/>
                <a:gd name="T33" fmla="*/ 2 h 1601"/>
                <a:gd name="T34" fmla="*/ 1 w 1973"/>
                <a:gd name="T35" fmla="*/ 2 h 1601"/>
                <a:gd name="T36" fmla="*/ 1 w 1973"/>
                <a:gd name="T37" fmla="*/ 1 h 1601"/>
                <a:gd name="T38" fmla="*/ 2 w 1973"/>
                <a:gd name="T39" fmla="*/ 1 h 1601"/>
                <a:gd name="T40" fmla="*/ 2 w 1973"/>
                <a:gd name="T41" fmla="*/ 1 h 1601"/>
                <a:gd name="T42" fmla="*/ 2 w 1973"/>
                <a:gd name="T43" fmla="*/ 1 h 1601"/>
                <a:gd name="T44" fmla="*/ 2 w 1973"/>
                <a:gd name="T45" fmla="*/ 1 h 1601"/>
                <a:gd name="T46" fmla="*/ 3 w 1973"/>
                <a:gd name="T47" fmla="*/ 1 h 1601"/>
                <a:gd name="T48" fmla="*/ 3 w 1973"/>
                <a:gd name="T49" fmla="*/ 1 h 1601"/>
                <a:gd name="T50" fmla="*/ 3 w 1973"/>
                <a:gd name="T51" fmla="*/ 1 h 1601"/>
                <a:gd name="T52" fmla="*/ 3 w 1973"/>
                <a:gd name="T53" fmla="*/ 1 h 1601"/>
                <a:gd name="T54" fmla="*/ 4 w 1973"/>
                <a:gd name="T55" fmla="*/ 1 h 1601"/>
                <a:gd name="T56" fmla="*/ 4 w 1973"/>
                <a:gd name="T57" fmla="*/ 1 h 1601"/>
                <a:gd name="T58" fmla="*/ 4 w 1973"/>
                <a:gd name="T59" fmla="*/ 1 h 1601"/>
                <a:gd name="T60" fmla="*/ 5 w 1973"/>
                <a:gd name="T61" fmla="*/ 1 h 1601"/>
                <a:gd name="T62" fmla="*/ 5 w 1973"/>
                <a:gd name="T63" fmla="*/ 1 h 1601"/>
                <a:gd name="T64" fmla="*/ 5 w 1973"/>
                <a:gd name="T65" fmla="*/ 1 h 1601"/>
                <a:gd name="T66" fmla="*/ 5 w 1973"/>
                <a:gd name="T67" fmla="*/ 1 h 1601"/>
                <a:gd name="T68" fmla="*/ 6 w 1973"/>
                <a:gd name="T69" fmla="*/ 1 h 1601"/>
                <a:gd name="T70" fmla="*/ 6 w 1973"/>
                <a:gd name="T71" fmla="*/ 1 h 1601"/>
                <a:gd name="T72" fmla="*/ 6 w 1973"/>
                <a:gd name="T73" fmla="*/ 0 h 1601"/>
                <a:gd name="T74" fmla="*/ 6 w 1973"/>
                <a:gd name="T75" fmla="*/ 1 h 1601"/>
                <a:gd name="T76" fmla="*/ 7 w 1973"/>
                <a:gd name="T77" fmla="*/ 1 h 1601"/>
                <a:gd name="T78" fmla="*/ 7 w 1973"/>
                <a:gd name="T79" fmla="*/ 1 h 1601"/>
                <a:gd name="T80" fmla="*/ 8 w 1973"/>
                <a:gd name="T81" fmla="*/ 1 h 1601"/>
                <a:gd name="T82" fmla="*/ 8 w 1973"/>
                <a:gd name="T83" fmla="*/ 2 h 1601"/>
                <a:gd name="T84" fmla="*/ 8 w 1973"/>
                <a:gd name="T85" fmla="*/ 3 h 1601"/>
                <a:gd name="T86" fmla="*/ 8 w 1973"/>
                <a:gd name="T87" fmla="*/ 5 h 1601"/>
                <a:gd name="T88" fmla="*/ 8 w 1973"/>
                <a:gd name="T89" fmla="*/ 6 h 1601"/>
                <a:gd name="T90" fmla="*/ 7 w 1973"/>
                <a:gd name="T91" fmla="*/ 6 h 1601"/>
                <a:gd name="T92" fmla="*/ 7 w 1973"/>
                <a:gd name="T93" fmla="*/ 7 h 1601"/>
                <a:gd name="T94" fmla="*/ 7 w 1973"/>
                <a:gd name="T95" fmla="*/ 7 h 1601"/>
                <a:gd name="T96" fmla="*/ 7 w 1973"/>
                <a:gd name="T97" fmla="*/ 7 h 1601"/>
                <a:gd name="T98" fmla="*/ 6 w 1973"/>
                <a:gd name="T99" fmla="*/ 6 h 1601"/>
                <a:gd name="T100" fmla="*/ 6 w 1973"/>
                <a:gd name="T101" fmla="*/ 6 h 1601"/>
                <a:gd name="T102" fmla="*/ 6 w 1973"/>
                <a:gd name="T103" fmla="*/ 6 h 1601"/>
                <a:gd name="T104" fmla="*/ 6 w 1973"/>
                <a:gd name="T105" fmla="*/ 6 h 1601"/>
                <a:gd name="T106" fmla="*/ 5 w 1973"/>
                <a:gd name="T107" fmla="*/ 5 h 1601"/>
                <a:gd name="T108" fmla="*/ 5 w 1973"/>
                <a:gd name="T109" fmla="*/ 5 h 1601"/>
                <a:gd name="T110" fmla="*/ 5 w 1973"/>
                <a:gd name="T111" fmla="*/ 5 h 1601"/>
                <a:gd name="T112" fmla="*/ 5 w 1973"/>
                <a:gd name="T113" fmla="*/ 5 h 1601"/>
                <a:gd name="T114" fmla="*/ 4 w 1973"/>
                <a:gd name="T115" fmla="*/ 5 h 1601"/>
                <a:gd name="T116" fmla="*/ 4 w 1973"/>
                <a:gd name="T117" fmla="*/ 5 h 1601"/>
                <a:gd name="T118" fmla="*/ 4 w 1973"/>
                <a:gd name="T119" fmla="*/ 5 h 1601"/>
                <a:gd name="T120" fmla="*/ 3 w 1973"/>
                <a:gd name="T121" fmla="*/ 5 h 160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973" h="1601">
                  <a:moveTo>
                    <a:pt x="677" y="1096"/>
                  </a:moveTo>
                  <a:lnTo>
                    <a:pt x="638" y="1069"/>
                  </a:lnTo>
                  <a:lnTo>
                    <a:pt x="606" y="1045"/>
                  </a:lnTo>
                  <a:lnTo>
                    <a:pt x="581" y="1023"/>
                  </a:lnTo>
                  <a:lnTo>
                    <a:pt x="559" y="1005"/>
                  </a:lnTo>
                  <a:lnTo>
                    <a:pt x="542" y="988"/>
                  </a:lnTo>
                  <a:lnTo>
                    <a:pt x="529" y="974"/>
                  </a:lnTo>
                  <a:lnTo>
                    <a:pt x="518" y="963"/>
                  </a:lnTo>
                  <a:lnTo>
                    <a:pt x="508" y="951"/>
                  </a:lnTo>
                  <a:lnTo>
                    <a:pt x="498" y="942"/>
                  </a:lnTo>
                  <a:lnTo>
                    <a:pt x="490" y="934"/>
                  </a:lnTo>
                  <a:lnTo>
                    <a:pt x="478" y="927"/>
                  </a:lnTo>
                  <a:lnTo>
                    <a:pt x="464" y="922"/>
                  </a:lnTo>
                  <a:lnTo>
                    <a:pt x="449" y="917"/>
                  </a:lnTo>
                  <a:lnTo>
                    <a:pt x="429" y="914"/>
                  </a:lnTo>
                  <a:lnTo>
                    <a:pt x="404" y="909"/>
                  </a:lnTo>
                  <a:lnTo>
                    <a:pt x="373" y="905"/>
                  </a:lnTo>
                  <a:lnTo>
                    <a:pt x="363" y="905"/>
                  </a:lnTo>
                  <a:lnTo>
                    <a:pt x="355" y="904"/>
                  </a:lnTo>
                  <a:lnTo>
                    <a:pt x="344" y="902"/>
                  </a:lnTo>
                  <a:lnTo>
                    <a:pt x="334" y="900"/>
                  </a:lnTo>
                  <a:lnTo>
                    <a:pt x="324" y="898"/>
                  </a:lnTo>
                  <a:lnTo>
                    <a:pt x="314" y="897"/>
                  </a:lnTo>
                  <a:lnTo>
                    <a:pt x="302" y="895"/>
                  </a:lnTo>
                  <a:lnTo>
                    <a:pt x="292" y="893"/>
                  </a:lnTo>
                  <a:lnTo>
                    <a:pt x="262" y="887"/>
                  </a:lnTo>
                  <a:lnTo>
                    <a:pt x="231" y="878"/>
                  </a:lnTo>
                  <a:lnTo>
                    <a:pt x="201" y="870"/>
                  </a:lnTo>
                  <a:lnTo>
                    <a:pt x="172" y="860"/>
                  </a:lnTo>
                  <a:lnTo>
                    <a:pt x="143" y="850"/>
                  </a:lnTo>
                  <a:lnTo>
                    <a:pt x="118" y="838"/>
                  </a:lnTo>
                  <a:lnTo>
                    <a:pt x="93" y="826"/>
                  </a:lnTo>
                  <a:lnTo>
                    <a:pt x="71" y="812"/>
                  </a:lnTo>
                  <a:lnTo>
                    <a:pt x="52" y="799"/>
                  </a:lnTo>
                  <a:lnTo>
                    <a:pt x="35" y="784"/>
                  </a:lnTo>
                  <a:lnTo>
                    <a:pt x="20" y="770"/>
                  </a:lnTo>
                  <a:lnTo>
                    <a:pt x="10" y="755"/>
                  </a:lnTo>
                  <a:lnTo>
                    <a:pt x="3" y="738"/>
                  </a:lnTo>
                  <a:lnTo>
                    <a:pt x="0" y="723"/>
                  </a:lnTo>
                  <a:lnTo>
                    <a:pt x="2" y="708"/>
                  </a:lnTo>
                  <a:lnTo>
                    <a:pt x="7" y="691"/>
                  </a:lnTo>
                  <a:lnTo>
                    <a:pt x="8" y="687"/>
                  </a:lnTo>
                  <a:lnTo>
                    <a:pt x="13" y="679"/>
                  </a:lnTo>
                  <a:lnTo>
                    <a:pt x="20" y="665"/>
                  </a:lnTo>
                  <a:lnTo>
                    <a:pt x="29" y="649"/>
                  </a:lnTo>
                  <a:lnTo>
                    <a:pt x="40" y="625"/>
                  </a:lnTo>
                  <a:lnTo>
                    <a:pt x="54" y="598"/>
                  </a:lnTo>
                  <a:lnTo>
                    <a:pt x="67" y="564"/>
                  </a:lnTo>
                  <a:lnTo>
                    <a:pt x="81" y="529"/>
                  </a:lnTo>
                  <a:lnTo>
                    <a:pt x="94" y="490"/>
                  </a:lnTo>
                  <a:lnTo>
                    <a:pt x="106" y="449"/>
                  </a:lnTo>
                  <a:lnTo>
                    <a:pt x="116" y="407"/>
                  </a:lnTo>
                  <a:lnTo>
                    <a:pt x="121" y="365"/>
                  </a:lnTo>
                  <a:lnTo>
                    <a:pt x="130" y="309"/>
                  </a:lnTo>
                  <a:lnTo>
                    <a:pt x="143" y="258"/>
                  </a:lnTo>
                  <a:lnTo>
                    <a:pt x="164" y="214"/>
                  </a:lnTo>
                  <a:lnTo>
                    <a:pt x="191" y="174"/>
                  </a:lnTo>
                  <a:lnTo>
                    <a:pt x="223" y="140"/>
                  </a:lnTo>
                  <a:lnTo>
                    <a:pt x="262" y="111"/>
                  </a:lnTo>
                  <a:lnTo>
                    <a:pt x="306" y="88"/>
                  </a:lnTo>
                  <a:lnTo>
                    <a:pt x="355" y="71"/>
                  </a:lnTo>
                  <a:lnTo>
                    <a:pt x="378" y="66"/>
                  </a:lnTo>
                  <a:lnTo>
                    <a:pt x="400" y="61"/>
                  </a:lnTo>
                  <a:lnTo>
                    <a:pt x="421" y="59"/>
                  </a:lnTo>
                  <a:lnTo>
                    <a:pt x="441" y="59"/>
                  </a:lnTo>
                  <a:lnTo>
                    <a:pt x="458" y="61"/>
                  </a:lnTo>
                  <a:lnTo>
                    <a:pt x="476" y="62"/>
                  </a:lnTo>
                  <a:lnTo>
                    <a:pt x="493" y="64"/>
                  </a:lnTo>
                  <a:lnTo>
                    <a:pt x="510" y="67"/>
                  </a:lnTo>
                  <a:lnTo>
                    <a:pt x="532" y="73"/>
                  </a:lnTo>
                  <a:lnTo>
                    <a:pt x="552" y="81"/>
                  </a:lnTo>
                  <a:lnTo>
                    <a:pt x="574" y="88"/>
                  </a:lnTo>
                  <a:lnTo>
                    <a:pt x="596" y="98"/>
                  </a:lnTo>
                  <a:lnTo>
                    <a:pt x="618" y="108"/>
                  </a:lnTo>
                  <a:lnTo>
                    <a:pt x="640" y="118"/>
                  </a:lnTo>
                  <a:lnTo>
                    <a:pt x="664" y="128"/>
                  </a:lnTo>
                  <a:lnTo>
                    <a:pt x="687" y="140"/>
                  </a:lnTo>
                  <a:lnTo>
                    <a:pt x="706" y="149"/>
                  </a:lnTo>
                  <a:lnTo>
                    <a:pt x="723" y="157"/>
                  </a:lnTo>
                  <a:lnTo>
                    <a:pt x="741" y="165"/>
                  </a:lnTo>
                  <a:lnTo>
                    <a:pt x="760" y="172"/>
                  </a:lnTo>
                  <a:lnTo>
                    <a:pt x="780" y="179"/>
                  </a:lnTo>
                  <a:lnTo>
                    <a:pt x="799" y="186"/>
                  </a:lnTo>
                  <a:lnTo>
                    <a:pt x="819" y="191"/>
                  </a:lnTo>
                  <a:lnTo>
                    <a:pt x="841" y="196"/>
                  </a:lnTo>
                  <a:lnTo>
                    <a:pt x="861" y="199"/>
                  </a:lnTo>
                  <a:lnTo>
                    <a:pt x="883" y="203"/>
                  </a:lnTo>
                  <a:lnTo>
                    <a:pt x="907" y="203"/>
                  </a:lnTo>
                  <a:lnTo>
                    <a:pt x="931" y="203"/>
                  </a:lnTo>
                  <a:lnTo>
                    <a:pt x="956" y="199"/>
                  </a:lnTo>
                  <a:lnTo>
                    <a:pt x="981" y="196"/>
                  </a:lnTo>
                  <a:lnTo>
                    <a:pt x="1008" y="191"/>
                  </a:lnTo>
                  <a:lnTo>
                    <a:pt x="1035" y="182"/>
                  </a:lnTo>
                  <a:lnTo>
                    <a:pt x="1071" y="171"/>
                  </a:lnTo>
                  <a:lnTo>
                    <a:pt x="1103" y="159"/>
                  </a:lnTo>
                  <a:lnTo>
                    <a:pt x="1132" y="145"/>
                  </a:lnTo>
                  <a:lnTo>
                    <a:pt x="1160" y="133"/>
                  </a:lnTo>
                  <a:lnTo>
                    <a:pt x="1186" y="120"/>
                  </a:lnTo>
                  <a:lnTo>
                    <a:pt x="1209" y="108"/>
                  </a:lnTo>
                  <a:lnTo>
                    <a:pt x="1233" y="93"/>
                  </a:lnTo>
                  <a:lnTo>
                    <a:pt x="1253" y="79"/>
                  </a:lnTo>
                  <a:lnTo>
                    <a:pt x="1265" y="71"/>
                  </a:lnTo>
                  <a:lnTo>
                    <a:pt x="1277" y="62"/>
                  </a:lnTo>
                  <a:lnTo>
                    <a:pt x="1289" y="54"/>
                  </a:lnTo>
                  <a:lnTo>
                    <a:pt x="1299" y="46"/>
                  </a:lnTo>
                  <a:lnTo>
                    <a:pt x="1311" y="37"/>
                  </a:lnTo>
                  <a:lnTo>
                    <a:pt x="1321" y="27"/>
                  </a:lnTo>
                  <a:lnTo>
                    <a:pt x="1333" y="19"/>
                  </a:lnTo>
                  <a:lnTo>
                    <a:pt x="1343" y="10"/>
                  </a:lnTo>
                  <a:lnTo>
                    <a:pt x="1361" y="2"/>
                  </a:lnTo>
                  <a:lnTo>
                    <a:pt x="1389" y="0"/>
                  </a:lnTo>
                  <a:lnTo>
                    <a:pt x="1422" y="3"/>
                  </a:lnTo>
                  <a:lnTo>
                    <a:pt x="1461" y="13"/>
                  </a:lnTo>
                  <a:lnTo>
                    <a:pt x="1503" y="29"/>
                  </a:lnTo>
                  <a:lnTo>
                    <a:pt x="1551" y="47"/>
                  </a:lnTo>
                  <a:lnTo>
                    <a:pt x="1598" y="69"/>
                  </a:lnTo>
                  <a:lnTo>
                    <a:pt x="1647" y="95"/>
                  </a:lnTo>
                  <a:lnTo>
                    <a:pt x="1696" y="120"/>
                  </a:lnTo>
                  <a:lnTo>
                    <a:pt x="1743" y="149"/>
                  </a:lnTo>
                  <a:lnTo>
                    <a:pt x="1789" y="176"/>
                  </a:lnTo>
                  <a:lnTo>
                    <a:pt x="1831" y="203"/>
                  </a:lnTo>
                  <a:lnTo>
                    <a:pt x="1868" y="228"/>
                  </a:lnTo>
                  <a:lnTo>
                    <a:pt x="1900" y="252"/>
                  </a:lnTo>
                  <a:lnTo>
                    <a:pt x="1926" y="272"/>
                  </a:lnTo>
                  <a:lnTo>
                    <a:pt x="1943" y="289"/>
                  </a:lnTo>
                  <a:lnTo>
                    <a:pt x="1963" y="339"/>
                  </a:lnTo>
                  <a:lnTo>
                    <a:pt x="1973" y="420"/>
                  </a:lnTo>
                  <a:lnTo>
                    <a:pt x="1971" y="529"/>
                  </a:lnTo>
                  <a:lnTo>
                    <a:pt x="1963" y="654"/>
                  </a:lnTo>
                  <a:lnTo>
                    <a:pt x="1946" y="787"/>
                  </a:lnTo>
                  <a:lnTo>
                    <a:pt x="1922" y="922"/>
                  </a:lnTo>
                  <a:lnTo>
                    <a:pt x="1894" y="1050"/>
                  </a:lnTo>
                  <a:lnTo>
                    <a:pt x="1860" y="1165"/>
                  </a:lnTo>
                  <a:lnTo>
                    <a:pt x="1833" y="1250"/>
                  </a:lnTo>
                  <a:lnTo>
                    <a:pt x="1806" y="1333"/>
                  </a:lnTo>
                  <a:lnTo>
                    <a:pt x="1780" y="1410"/>
                  </a:lnTo>
                  <a:lnTo>
                    <a:pt x="1755" y="1480"/>
                  </a:lnTo>
                  <a:lnTo>
                    <a:pt x="1728" y="1535"/>
                  </a:lnTo>
                  <a:lnTo>
                    <a:pt x="1699" y="1577"/>
                  </a:lnTo>
                  <a:lnTo>
                    <a:pt x="1666" y="1599"/>
                  </a:lnTo>
                  <a:lnTo>
                    <a:pt x="1628" y="1601"/>
                  </a:lnTo>
                  <a:lnTo>
                    <a:pt x="1618" y="1598"/>
                  </a:lnTo>
                  <a:lnTo>
                    <a:pt x="1606" y="1593"/>
                  </a:lnTo>
                  <a:lnTo>
                    <a:pt x="1595" y="1586"/>
                  </a:lnTo>
                  <a:lnTo>
                    <a:pt x="1583" y="1577"/>
                  </a:lnTo>
                  <a:lnTo>
                    <a:pt x="1571" y="1567"/>
                  </a:lnTo>
                  <a:lnTo>
                    <a:pt x="1559" y="1556"/>
                  </a:lnTo>
                  <a:lnTo>
                    <a:pt x="1546" y="1542"/>
                  </a:lnTo>
                  <a:lnTo>
                    <a:pt x="1534" y="1525"/>
                  </a:lnTo>
                  <a:lnTo>
                    <a:pt x="1505" y="1488"/>
                  </a:lnTo>
                  <a:lnTo>
                    <a:pt x="1480" y="1454"/>
                  </a:lnTo>
                  <a:lnTo>
                    <a:pt x="1454" y="1424"/>
                  </a:lnTo>
                  <a:lnTo>
                    <a:pt x="1429" y="1397"/>
                  </a:lnTo>
                  <a:lnTo>
                    <a:pt x="1405" y="1371"/>
                  </a:lnTo>
                  <a:lnTo>
                    <a:pt x="1383" y="1349"/>
                  </a:lnTo>
                  <a:lnTo>
                    <a:pt x="1361" y="1329"/>
                  </a:lnTo>
                  <a:lnTo>
                    <a:pt x="1340" y="1312"/>
                  </a:lnTo>
                  <a:lnTo>
                    <a:pt x="1318" y="1297"/>
                  </a:lnTo>
                  <a:lnTo>
                    <a:pt x="1297" y="1284"/>
                  </a:lnTo>
                  <a:lnTo>
                    <a:pt x="1275" y="1272"/>
                  </a:lnTo>
                  <a:lnTo>
                    <a:pt x="1253" y="1263"/>
                  </a:lnTo>
                  <a:lnTo>
                    <a:pt x="1230" y="1255"/>
                  </a:lnTo>
                  <a:lnTo>
                    <a:pt x="1206" y="1248"/>
                  </a:lnTo>
                  <a:lnTo>
                    <a:pt x="1182" y="1243"/>
                  </a:lnTo>
                  <a:lnTo>
                    <a:pt x="1157" y="1240"/>
                  </a:lnTo>
                  <a:lnTo>
                    <a:pt x="1150" y="1238"/>
                  </a:lnTo>
                  <a:lnTo>
                    <a:pt x="1144" y="1238"/>
                  </a:lnTo>
                  <a:lnTo>
                    <a:pt x="1135" y="1238"/>
                  </a:lnTo>
                  <a:lnTo>
                    <a:pt x="1128" y="1236"/>
                  </a:lnTo>
                  <a:lnTo>
                    <a:pt x="1100" y="1235"/>
                  </a:lnTo>
                  <a:lnTo>
                    <a:pt x="1073" y="1233"/>
                  </a:lnTo>
                  <a:lnTo>
                    <a:pt x="1047" y="1233"/>
                  </a:lnTo>
                  <a:lnTo>
                    <a:pt x="1024" y="1231"/>
                  </a:lnTo>
                  <a:lnTo>
                    <a:pt x="1000" y="1230"/>
                  </a:lnTo>
                  <a:lnTo>
                    <a:pt x="976" y="1228"/>
                  </a:lnTo>
                  <a:lnTo>
                    <a:pt x="953" y="1224"/>
                  </a:lnTo>
                  <a:lnTo>
                    <a:pt x="929" y="1219"/>
                  </a:lnTo>
                  <a:lnTo>
                    <a:pt x="904" y="1213"/>
                  </a:lnTo>
                  <a:lnTo>
                    <a:pt x="878" y="1204"/>
                  </a:lnTo>
                  <a:lnTo>
                    <a:pt x="851" y="1194"/>
                  </a:lnTo>
                  <a:lnTo>
                    <a:pt x="821" y="1181"/>
                  </a:lnTo>
                  <a:lnTo>
                    <a:pt x="789" y="1165"/>
                  </a:lnTo>
                  <a:lnTo>
                    <a:pt x="755" y="1145"/>
                  </a:lnTo>
                  <a:lnTo>
                    <a:pt x="718" y="1123"/>
                  </a:lnTo>
                  <a:lnTo>
                    <a:pt x="677" y="1096"/>
                  </a:lnTo>
                  <a:close/>
                </a:path>
              </a:pathLst>
            </a:custGeom>
            <a:solidFill>
              <a:srgbClr val="EFF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1" name="Freeform 158"/>
            <p:cNvSpPr>
              <a:spLocks/>
            </p:cNvSpPr>
            <p:nvPr/>
          </p:nvSpPr>
          <p:spPr bwMode="auto">
            <a:xfrm>
              <a:off x="4493" y="2339"/>
              <a:ext cx="964" cy="766"/>
            </a:xfrm>
            <a:custGeom>
              <a:avLst/>
              <a:gdLst>
                <a:gd name="T0" fmla="*/ 3 w 1927"/>
                <a:gd name="T1" fmla="*/ 4 h 1532"/>
                <a:gd name="T2" fmla="*/ 3 w 1927"/>
                <a:gd name="T3" fmla="*/ 4 h 1532"/>
                <a:gd name="T4" fmla="*/ 2 w 1927"/>
                <a:gd name="T5" fmla="*/ 4 h 1532"/>
                <a:gd name="T6" fmla="*/ 2 w 1927"/>
                <a:gd name="T7" fmla="*/ 4 h 1532"/>
                <a:gd name="T8" fmla="*/ 2 w 1927"/>
                <a:gd name="T9" fmla="*/ 4 h 1532"/>
                <a:gd name="T10" fmla="*/ 2 w 1927"/>
                <a:gd name="T11" fmla="*/ 4 h 1532"/>
                <a:gd name="T12" fmla="*/ 2 w 1927"/>
                <a:gd name="T13" fmla="*/ 4 h 1532"/>
                <a:gd name="T14" fmla="*/ 2 w 1927"/>
                <a:gd name="T15" fmla="*/ 4 h 1532"/>
                <a:gd name="T16" fmla="*/ 1 w 1927"/>
                <a:gd name="T17" fmla="*/ 4 h 1532"/>
                <a:gd name="T18" fmla="*/ 1 w 1927"/>
                <a:gd name="T19" fmla="*/ 4 h 1532"/>
                <a:gd name="T20" fmla="*/ 1 w 1927"/>
                <a:gd name="T21" fmla="*/ 4 h 1532"/>
                <a:gd name="T22" fmla="*/ 1 w 1927"/>
                <a:gd name="T23" fmla="*/ 3 h 1532"/>
                <a:gd name="T24" fmla="*/ 0 w 1927"/>
                <a:gd name="T25" fmla="*/ 3 h 1532"/>
                <a:gd name="T26" fmla="*/ 1 w 1927"/>
                <a:gd name="T27" fmla="*/ 3 h 1532"/>
                <a:gd name="T28" fmla="*/ 1 w 1927"/>
                <a:gd name="T29" fmla="*/ 3 h 1532"/>
                <a:gd name="T30" fmla="*/ 1 w 1927"/>
                <a:gd name="T31" fmla="*/ 3 h 1532"/>
                <a:gd name="T32" fmla="*/ 1 w 1927"/>
                <a:gd name="T33" fmla="*/ 2 h 1532"/>
                <a:gd name="T34" fmla="*/ 1 w 1927"/>
                <a:gd name="T35" fmla="*/ 2 h 1532"/>
                <a:gd name="T36" fmla="*/ 1 w 1927"/>
                <a:gd name="T37" fmla="*/ 1 h 1532"/>
                <a:gd name="T38" fmla="*/ 2 w 1927"/>
                <a:gd name="T39" fmla="*/ 1 h 1532"/>
                <a:gd name="T40" fmla="*/ 2 w 1927"/>
                <a:gd name="T41" fmla="*/ 1 h 1532"/>
                <a:gd name="T42" fmla="*/ 2 w 1927"/>
                <a:gd name="T43" fmla="*/ 1 h 1532"/>
                <a:gd name="T44" fmla="*/ 2 w 1927"/>
                <a:gd name="T45" fmla="*/ 1 h 1532"/>
                <a:gd name="T46" fmla="*/ 3 w 1927"/>
                <a:gd name="T47" fmla="*/ 1 h 1532"/>
                <a:gd name="T48" fmla="*/ 3 w 1927"/>
                <a:gd name="T49" fmla="*/ 1 h 1532"/>
                <a:gd name="T50" fmla="*/ 3 w 1927"/>
                <a:gd name="T51" fmla="*/ 1 h 1532"/>
                <a:gd name="T52" fmla="*/ 4 w 1927"/>
                <a:gd name="T53" fmla="*/ 1 h 1532"/>
                <a:gd name="T54" fmla="*/ 4 w 1927"/>
                <a:gd name="T55" fmla="*/ 1 h 1532"/>
                <a:gd name="T56" fmla="*/ 4 w 1927"/>
                <a:gd name="T57" fmla="*/ 1 h 1532"/>
                <a:gd name="T58" fmla="*/ 4 w 1927"/>
                <a:gd name="T59" fmla="*/ 1 h 1532"/>
                <a:gd name="T60" fmla="*/ 5 w 1927"/>
                <a:gd name="T61" fmla="*/ 1 h 1532"/>
                <a:gd name="T62" fmla="*/ 5 w 1927"/>
                <a:gd name="T63" fmla="*/ 1 h 1532"/>
                <a:gd name="T64" fmla="*/ 5 w 1927"/>
                <a:gd name="T65" fmla="*/ 1 h 1532"/>
                <a:gd name="T66" fmla="*/ 5 w 1927"/>
                <a:gd name="T67" fmla="*/ 1 h 1532"/>
                <a:gd name="T68" fmla="*/ 6 w 1927"/>
                <a:gd name="T69" fmla="*/ 1 h 1532"/>
                <a:gd name="T70" fmla="*/ 6 w 1927"/>
                <a:gd name="T71" fmla="*/ 1 h 1532"/>
                <a:gd name="T72" fmla="*/ 6 w 1927"/>
                <a:gd name="T73" fmla="*/ 0 h 1532"/>
                <a:gd name="T74" fmla="*/ 6 w 1927"/>
                <a:gd name="T75" fmla="*/ 1 h 1532"/>
                <a:gd name="T76" fmla="*/ 7 w 1927"/>
                <a:gd name="T77" fmla="*/ 1 h 1532"/>
                <a:gd name="T78" fmla="*/ 7 w 1927"/>
                <a:gd name="T79" fmla="*/ 1 h 1532"/>
                <a:gd name="T80" fmla="*/ 8 w 1927"/>
                <a:gd name="T81" fmla="*/ 1 h 1532"/>
                <a:gd name="T82" fmla="*/ 8 w 1927"/>
                <a:gd name="T83" fmla="*/ 2 h 1532"/>
                <a:gd name="T84" fmla="*/ 8 w 1927"/>
                <a:gd name="T85" fmla="*/ 3 h 1532"/>
                <a:gd name="T86" fmla="*/ 8 w 1927"/>
                <a:gd name="T87" fmla="*/ 4 h 1532"/>
                <a:gd name="T88" fmla="*/ 7 w 1927"/>
                <a:gd name="T89" fmla="*/ 5 h 1532"/>
                <a:gd name="T90" fmla="*/ 7 w 1927"/>
                <a:gd name="T91" fmla="*/ 6 h 1532"/>
                <a:gd name="T92" fmla="*/ 7 w 1927"/>
                <a:gd name="T93" fmla="*/ 6 h 1532"/>
                <a:gd name="T94" fmla="*/ 7 w 1927"/>
                <a:gd name="T95" fmla="*/ 6 h 1532"/>
                <a:gd name="T96" fmla="*/ 6 w 1927"/>
                <a:gd name="T97" fmla="*/ 6 h 1532"/>
                <a:gd name="T98" fmla="*/ 6 w 1927"/>
                <a:gd name="T99" fmla="*/ 6 h 1532"/>
                <a:gd name="T100" fmla="*/ 6 w 1927"/>
                <a:gd name="T101" fmla="*/ 6 h 1532"/>
                <a:gd name="T102" fmla="*/ 6 w 1927"/>
                <a:gd name="T103" fmla="*/ 5 h 1532"/>
                <a:gd name="T104" fmla="*/ 5 w 1927"/>
                <a:gd name="T105" fmla="*/ 5 h 1532"/>
                <a:gd name="T106" fmla="*/ 5 w 1927"/>
                <a:gd name="T107" fmla="*/ 5 h 1532"/>
                <a:gd name="T108" fmla="*/ 5 w 1927"/>
                <a:gd name="T109" fmla="*/ 5 h 1532"/>
                <a:gd name="T110" fmla="*/ 5 w 1927"/>
                <a:gd name="T111" fmla="*/ 5 h 1532"/>
                <a:gd name="T112" fmla="*/ 5 w 1927"/>
                <a:gd name="T113" fmla="*/ 5 h 1532"/>
                <a:gd name="T114" fmla="*/ 4 w 1927"/>
                <a:gd name="T115" fmla="*/ 5 h 1532"/>
                <a:gd name="T116" fmla="*/ 4 w 1927"/>
                <a:gd name="T117" fmla="*/ 5 h 1532"/>
                <a:gd name="T118" fmla="*/ 4 w 1927"/>
                <a:gd name="T119" fmla="*/ 5 h 1532"/>
                <a:gd name="T120" fmla="*/ 3 w 1927"/>
                <a:gd name="T121" fmla="*/ 5 h 15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927" h="1532">
                  <a:moveTo>
                    <a:pt x="655" y="1051"/>
                  </a:moveTo>
                  <a:lnTo>
                    <a:pt x="618" y="1025"/>
                  </a:lnTo>
                  <a:lnTo>
                    <a:pt x="586" y="1002"/>
                  </a:lnTo>
                  <a:lnTo>
                    <a:pt x="560" y="981"/>
                  </a:lnTo>
                  <a:lnTo>
                    <a:pt x="540" y="963"/>
                  </a:lnTo>
                  <a:lnTo>
                    <a:pt x="523" y="948"/>
                  </a:lnTo>
                  <a:lnTo>
                    <a:pt x="511" y="934"/>
                  </a:lnTo>
                  <a:lnTo>
                    <a:pt x="500" y="922"/>
                  </a:lnTo>
                  <a:lnTo>
                    <a:pt x="489" y="910"/>
                  </a:lnTo>
                  <a:lnTo>
                    <a:pt x="481" y="902"/>
                  </a:lnTo>
                  <a:lnTo>
                    <a:pt x="471" y="895"/>
                  </a:lnTo>
                  <a:lnTo>
                    <a:pt x="461" y="889"/>
                  </a:lnTo>
                  <a:lnTo>
                    <a:pt x="449" y="883"/>
                  </a:lnTo>
                  <a:lnTo>
                    <a:pt x="434" y="878"/>
                  </a:lnTo>
                  <a:lnTo>
                    <a:pt x="415" y="873"/>
                  </a:lnTo>
                  <a:lnTo>
                    <a:pt x="392" y="870"/>
                  </a:lnTo>
                  <a:lnTo>
                    <a:pt x="363" y="867"/>
                  </a:lnTo>
                  <a:lnTo>
                    <a:pt x="354" y="867"/>
                  </a:lnTo>
                  <a:lnTo>
                    <a:pt x="344" y="865"/>
                  </a:lnTo>
                  <a:lnTo>
                    <a:pt x="336" y="863"/>
                  </a:lnTo>
                  <a:lnTo>
                    <a:pt x="326" y="861"/>
                  </a:lnTo>
                  <a:lnTo>
                    <a:pt x="315" y="860"/>
                  </a:lnTo>
                  <a:lnTo>
                    <a:pt x="305" y="858"/>
                  </a:lnTo>
                  <a:lnTo>
                    <a:pt x="295" y="856"/>
                  </a:lnTo>
                  <a:lnTo>
                    <a:pt x="285" y="855"/>
                  </a:lnTo>
                  <a:lnTo>
                    <a:pt x="255" y="848"/>
                  </a:lnTo>
                  <a:lnTo>
                    <a:pt x="224" y="841"/>
                  </a:lnTo>
                  <a:lnTo>
                    <a:pt x="196" y="833"/>
                  </a:lnTo>
                  <a:lnTo>
                    <a:pt x="169" y="824"/>
                  </a:lnTo>
                  <a:lnTo>
                    <a:pt x="141" y="814"/>
                  </a:lnTo>
                  <a:lnTo>
                    <a:pt x="116" y="804"/>
                  </a:lnTo>
                  <a:lnTo>
                    <a:pt x="92" y="792"/>
                  </a:lnTo>
                  <a:lnTo>
                    <a:pt x="71" y="779"/>
                  </a:lnTo>
                  <a:lnTo>
                    <a:pt x="52" y="767"/>
                  </a:lnTo>
                  <a:lnTo>
                    <a:pt x="35" y="753"/>
                  </a:lnTo>
                  <a:lnTo>
                    <a:pt x="22" y="738"/>
                  </a:lnTo>
                  <a:lnTo>
                    <a:pt x="11" y="725"/>
                  </a:lnTo>
                  <a:lnTo>
                    <a:pt x="3" y="709"/>
                  </a:lnTo>
                  <a:lnTo>
                    <a:pt x="0" y="694"/>
                  </a:lnTo>
                  <a:lnTo>
                    <a:pt x="0" y="679"/>
                  </a:lnTo>
                  <a:lnTo>
                    <a:pt x="5" y="664"/>
                  </a:lnTo>
                  <a:lnTo>
                    <a:pt x="5" y="659"/>
                  </a:lnTo>
                  <a:lnTo>
                    <a:pt x="10" y="649"/>
                  </a:lnTo>
                  <a:lnTo>
                    <a:pt x="15" y="637"/>
                  </a:lnTo>
                  <a:lnTo>
                    <a:pt x="23" y="620"/>
                  </a:lnTo>
                  <a:lnTo>
                    <a:pt x="33" y="600"/>
                  </a:lnTo>
                  <a:lnTo>
                    <a:pt x="47" y="573"/>
                  </a:lnTo>
                  <a:lnTo>
                    <a:pt x="60" y="542"/>
                  </a:lnTo>
                  <a:lnTo>
                    <a:pt x="74" y="508"/>
                  </a:lnTo>
                  <a:lnTo>
                    <a:pt x="87" y="471"/>
                  </a:lnTo>
                  <a:lnTo>
                    <a:pt x="99" y="431"/>
                  </a:lnTo>
                  <a:lnTo>
                    <a:pt x="109" y="389"/>
                  </a:lnTo>
                  <a:lnTo>
                    <a:pt x="114" y="346"/>
                  </a:lnTo>
                  <a:lnTo>
                    <a:pt x="121" y="292"/>
                  </a:lnTo>
                  <a:lnTo>
                    <a:pt x="135" y="243"/>
                  </a:lnTo>
                  <a:lnTo>
                    <a:pt x="153" y="199"/>
                  </a:lnTo>
                  <a:lnTo>
                    <a:pt x="177" y="161"/>
                  </a:lnTo>
                  <a:lnTo>
                    <a:pt x="206" y="127"/>
                  </a:lnTo>
                  <a:lnTo>
                    <a:pt x="241" y="98"/>
                  </a:lnTo>
                  <a:lnTo>
                    <a:pt x="283" y="76"/>
                  </a:lnTo>
                  <a:lnTo>
                    <a:pt x="331" y="59"/>
                  </a:lnTo>
                  <a:lnTo>
                    <a:pt x="358" y="54"/>
                  </a:lnTo>
                  <a:lnTo>
                    <a:pt x="381" y="51"/>
                  </a:lnTo>
                  <a:lnTo>
                    <a:pt x="405" y="51"/>
                  </a:lnTo>
                  <a:lnTo>
                    <a:pt x="425" y="51"/>
                  </a:lnTo>
                  <a:lnTo>
                    <a:pt x="446" y="54"/>
                  </a:lnTo>
                  <a:lnTo>
                    <a:pt x="466" y="58"/>
                  </a:lnTo>
                  <a:lnTo>
                    <a:pt x="484" y="63"/>
                  </a:lnTo>
                  <a:lnTo>
                    <a:pt x="503" y="68"/>
                  </a:lnTo>
                  <a:lnTo>
                    <a:pt x="527" y="74"/>
                  </a:lnTo>
                  <a:lnTo>
                    <a:pt x="549" y="83"/>
                  </a:lnTo>
                  <a:lnTo>
                    <a:pt x="572" y="91"/>
                  </a:lnTo>
                  <a:lnTo>
                    <a:pt x="598" y="101"/>
                  </a:lnTo>
                  <a:lnTo>
                    <a:pt x="621" y="110"/>
                  </a:lnTo>
                  <a:lnTo>
                    <a:pt x="647" y="120"/>
                  </a:lnTo>
                  <a:lnTo>
                    <a:pt x="672" y="130"/>
                  </a:lnTo>
                  <a:lnTo>
                    <a:pt x="699" y="140"/>
                  </a:lnTo>
                  <a:lnTo>
                    <a:pt x="718" y="147"/>
                  </a:lnTo>
                  <a:lnTo>
                    <a:pt x="734" y="152"/>
                  </a:lnTo>
                  <a:lnTo>
                    <a:pt x="753" y="159"/>
                  </a:lnTo>
                  <a:lnTo>
                    <a:pt x="772" y="164"/>
                  </a:lnTo>
                  <a:lnTo>
                    <a:pt x="790" y="171"/>
                  </a:lnTo>
                  <a:lnTo>
                    <a:pt x="809" y="176"/>
                  </a:lnTo>
                  <a:lnTo>
                    <a:pt x="829" y="181"/>
                  </a:lnTo>
                  <a:lnTo>
                    <a:pt x="849" y="184"/>
                  </a:lnTo>
                  <a:lnTo>
                    <a:pt x="870" y="186"/>
                  </a:lnTo>
                  <a:lnTo>
                    <a:pt x="890" y="188"/>
                  </a:lnTo>
                  <a:lnTo>
                    <a:pt x="912" y="189"/>
                  </a:lnTo>
                  <a:lnTo>
                    <a:pt x="935" y="188"/>
                  </a:lnTo>
                  <a:lnTo>
                    <a:pt x="957" y="186"/>
                  </a:lnTo>
                  <a:lnTo>
                    <a:pt x="981" y="183"/>
                  </a:lnTo>
                  <a:lnTo>
                    <a:pt x="1006" y="176"/>
                  </a:lnTo>
                  <a:lnTo>
                    <a:pt x="1032" y="169"/>
                  </a:lnTo>
                  <a:lnTo>
                    <a:pt x="1066" y="159"/>
                  </a:lnTo>
                  <a:lnTo>
                    <a:pt x="1096" y="147"/>
                  </a:lnTo>
                  <a:lnTo>
                    <a:pt x="1123" y="135"/>
                  </a:lnTo>
                  <a:lnTo>
                    <a:pt x="1150" y="123"/>
                  </a:lnTo>
                  <a:lnTo>
                    <a:pt x="1175" y="112"/>
                  </a:lnTo>
                  <a:lnTo>
                    <a:pt x="1197" y="100"/>
                  </a:lnTo>
                  <a:lnTo>
                    <a:pt x="1219" y="86"/>
                  </a:lnTo>
                  <a:lnTo>
                    <a:pt x="1240" y="73"/>
                  </a:lnTo>
                  <a:lnTo>
                    <a:pt x="1250" y="64"/>
                  </a:lnTo>
                  <a:lnTo>
                    <a:pt x="1262" y="58"/>
                  </a:lnTo>
                  <a:lnTo>
                    <a:pt x="1272" y="49"/>
                  </a:lnTo>
                  <a:lnTo>
                    <a:pt x="1282" y="41"/>
                  </a:lnTo>
                  <a:lnTo>
                    <a:pt x="1292" y="34"/>
                  </a:lnTo>
                  <a:lnTo>
                    <a:pt x="1304" y="25"/>
                  </a:lnTo>
                  <a:lnTo>
                    <a:pt x="1314" y="19"/>
                  </a:lnTo>
                  <a:lnTo>
                    <a:pt x="1326" y="10"/>
                  </a:lnTo>
                  <a:lnTo>
                    <a:pt x="1346" y="2"/>
                  </a:lnTo>
                  <a:lnTo>
                    <a:pt x="1371" y="0"/>
                  </a:lnTo>
                  <a:lnTo>
                    <a:pt x="1403" y="5"/>
                  </a:lnTo>
                  <a:lnTo>
                    <a:pt x="1441" y="14"/>
                  </a:lnTo>
                  <a:lnTo>
                    <a:pt x="1483" y="27"/>
                  </a:lnTo>
                  <a:lnTo>
                    <a:pt x="1527" y="44"/>
                  </a:lnTo>
                  <a:lnTo>
                    <a:pt x="1572" y="64"/>
                  </a:lnTo>
                  <a:lnTo>
                    <a:pt x="1618" y="88"/>
                  </a:lnTo>
                  <a:lnTo>
                    <a:pt x="1664" y="112"/>
                  </a:lnTo>
                  <a:lnTo>
                    <a:pt x="1709" y="137"/>
                  </a:lnTo>
                  <a:lnTo>
                    <a:pt x="1751" y="162"/>
                  </a:lnTo>
                  <a:lnTo>
                    <a:pt x="1792" y="186"/>
                  </a:lnTo>
                  <a:lnTo>
                    <a:pt x="1827" y="210"/>
                  </a:lnTo>
                  <a:lnTo>
                    <a:pt x="1856" y="231"/>
                  </a:lnTo>
                  <a:lnTo>
                    <a:pt x="1880" y="250"/>
                  </a:lnTo>
                  <a:lnTo>
                    <a:pt x="1897" y="267"/>
                  </a:lnTo>
                  <a:lnTo>
                    <a:pt x="1917" y="316"/>
                  </a:lnTo>
                  <a:lnTo>
                    <a:pt x="1927" y="395"/>
                  </a:lnTo>
                  <a:lnTo>
                    <a:pt x="1927" y="500"/>
                  </a:lnTo>
                  <a:lnTo>
                    <a:pt x="1917" y="620"/>
                  </a:lnTo>
                  <a:lnTo>
                    <a:pt x="1902" y="748"/>
                  </a:lnTo>
                  <a:lnTo>
                    <a:pt x="1878" y="880"/>
                  </a:lnTo>
                  <a:lnTo>
                    <a:pt x="1849" y="1005"/>
                  </a:lnTo>
                  <a:lnTo>
                    <a:pt x="1816" y="1117"/>
                  </a:lnTo>
                  <a:lnTo>
                    <a:pt x="1789" y="1199"/>
                  </a:lnTo>
                  <a:lnTo>
                    <a:pt x="1765" y="1280"/>
                  </a:lnTo>
                  <a:lnTo>
                    <a:pt x="1741" y="1356"/>
                  </a:lnTo>
                  <a:lnTo>
                    <a:pt x="1718" y="1422"/>
                  </a:lnTo>
                  <a:lnTo>
                    <a:pt x="1692" y="1476"/>
                  </a:lnTo>
                  <a:lnTo>
                    <a:pt x="1664" y="1513"/>
                  </a:lnTo>
                  <a:lnTo>
                    <a:pt x="1630" y="1532"/>
                  </a:lnTo>
                  <a:lnTo>
                    <a:pt x="1591" y="1529"/>
                  </a:lnTo>
                  <a:lnTo>
                    <a:pt x="1581" y="1524"/>
                  </a:lnTo>
                  <a:lnTo>
                    <a:pt x="1571" y="1519"/>
                  </a:lnTo>
                  <a:lnTo>
                    <a:pt x="1559" y="1510"/>
                  </a:lnTo>
                  <a:lnTo>
                    <a:pt x="1547" y="1502"/>
                  </a:lnTo>
                  <a:lnTo>
                    <a:pt x="1535" y="1491"/>
                  </a:lnTo>
                  <a:lnTo>
                    <a:pt x="1523" y="1480"/>
                  </a:lnTo>
                  <a:lnTo>
                    <a:pt x="1512" y="1466"/>
                  </a:lnTo>
                  <a:lnTo>
                    <a:pt x="1498" y="1451"/>
                  </a:lnTo>
                  <a:lnTo>
                    <a:pt x="1471" y="1417"/>
                  </a:lnTo>
                  <a:lnTo>
                    <a:pt x="1444" y="1385"/>
                  </a:lnTo>
                  <a:lnTo>
                    <a:pt x="1420" y="1358"/>
                  </a:lnTo>
                  <a:lnTo>
                    <a:pt x="1395" y="1331"/>
                  </a:lnTo>
                  <a:lnTo>
                    <a:pt x="1373" y="1309"/>
                  </a:lnTo>
                  <a:lnTo>
                    <a:pt x="1349" y="1289"/>
                  </a:lnTo>
                  <a:lnTo>
                    <a:pt x="1327" y="1270"/>
                  </a:lnTo>
                  <a:lnTo>
                    <a:pt x="1305" y="1253"/>
                  </a:lnTo>
                  <a:lnTo>
                    <a:pt x="1283" y="1240"/>
                  </a:lnTo>
                  <a:lnTo>
                    <a:pt x="1262" y="1228"/>
                  </a:lnTo>
                  <a:lnTo>
                    <a:pt x="1240" y="1218"/>
                  </a:lnTo>
                  <a:lnTo>
                    <a:pt x="1218" y="1209"/>
                  </a:lnTo>
                  <a:lnTo>
                    <a:pt x="1196" y="1203"/>
                  </a:lnTo>
                  <a:lnTo>
                    <a:pt x="1172" y="1198"/>
                  </a:lnTo>
                  <a:lnTo>
                    <a:pt x="1148" y="1193"/>
                  </a:lnTo>
                  <a:lnTo>
                    <a:pt x="1123" y="1189"/>
                  </a:lnTo>
                  <a:lnTo>
                    <a:pt x="1116" y="1187"/>
                  </a:lnTo>
                  <a:lnTo>
                    <a:pt x="1109" y="1187"/>
                  </a:lnTo>
                  <a:lnTo>
                    <a:pt x="1101" y="1187"/>
                  </a:lnTo>
                  <a:lnTo>
                    <a:pt x="1094" y="1186"/>
                  </a:lnTo>
                  <a:lnTo>
                    <a:pt x="1067" y="1184"/>
                  </a:lnTo>
                  <a:lnTo>
                    <a:pt x="1042" y="1182"/>
                  </a:lnTo>
                  <a:lnTo>
                    <a:pt x="1017" y="1182"/>
                  </a:lnTo>
                  <a:lnTo>
                    <a:pt x="993" y="1181"/>
                  </a:lnTo>
                  <a:lnTo>
                    <a:pt x="971" y="1179"/>
                  </a:lnTo>
                  <a:lnTo>
                    <a:pt x="947" y="1177"/>
                  </a:lnTo>
                  <a:lnTo>
                    <a:pt x="925" y="1174"/>
                  </a:lnTo>
                  <a:lnTo>
                    <a:pt x="902" y="1169"/>
                  </a:lnTo>
                  <a:lnTo>
                    <a:pt x="876" y="1164"/>
                  </a:lnTo>
                  <a:lnTo>
                    <a:pt x="851" y="1155"/>
                  </a:lnTo>
                  <a:lnTo>
                    <a:pt x="824" y="1145"/>
                  </a:lnTo>
                  <a:lnTo>
                    <a:pt x="795" y="1133"/>
                  </a:lnTo>
                  <a:lnTo>
                    <a:pt x="765" y="1117"/>
                  </a:lnTo>
                  <a:lnTo>
                    <a:pt x="731" y="1098"/>
                  </a:lnTo>
                  <a:lnTo>
                    <a:pt x="696" y="1076"/>
                  </a:lnTo>
                  <a:lnTo>
                    <a:pt x="655" y="1051"/>
                  </a:lnTo>
                  <a:close/>
                </a:path>
              </a:pathLst>
            </a:custGeom>
            <a:solidFill>
              <a:srgbClr val="DDE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2" name="Freeform 159"/>
            <p:cNvSpPr>
              <a:spLocks/>
            </p:cNvSpPr>
            <p:nvPr/>
          </p:nvSpPr>
          <p:spPr bwMode="auto">
            <a:xfrm>
              <a:off x="4507" y="2353"/>
              <a:ext cx="942" cy="732"/>
            </a:xfrm>
            <a:custGeom>
              <a:avLst/>
              <a:gdLst>
                <a:gd name="T0" fmla="*/ 3 w 1883"/>
                <a:gd name="T1" fmla="*/ 4 h 1462"/>
                <a:gd name="T2" fmla="*/ 2 w 1883"/>
                <a:gd name="T3" fmla="*/ 4 h 1462"/>
                <a:gd name="T4" fmla="*/ 2 w 1883"/>
                <a:gd name="T5" fmla="*/ 4 h 1462"/>
                <a:gd name="T6" fmla="*/ 2 w 1883"/>
                <a:gd name="T7" fmla="*/ 4 h 1462"/>
                <a:gd name="T8" fmla="*/ 2 w 1883"/>
                <a:gd name="T9" fmla="*/ 4 h 1462"/>
                <a:gd name="T10" fmla="*/ 2 w 1883"/>
                <a:gd name="T11" fmla="*/ 4 h 1462"/>
                <a:gd name="T12" fmla="*/ 2 w 1883"/>
                <a:gd name="T13" fmla="*/ 4 h 1462"/>
                <a:gd name="T14" fmla="*/ 2 w 1883"/>
                <a:gd name="T15" fmla="*/ 4 h 1462"/>
                <a:gd name="T16" fmla="*/ 1 w 1883"/>
                <a:gd name="T17" fmla="*/ 4 h 1462"/>
                <a:gd name="T18" fmla="*/ 1 w 1883"/>
                <a:gd name="T19" fmla="*/ 4 h 1462"/>
                <a:gd name="T20" fmla="*/ 1 w 1883"/>
                <a:gd name="T21" fmla="*/ 3 h 1462"/>
                <a:gd name="T22" fmla="*/ 1 w 1883"/>
                <a:gd name="T23" fmla="*/ 3 h 1462"/>
                <a:gd name="T24" fmla="*/ 1 w 1883"/>
                <a:gd name="T25" fmla="*/ 3 h 1462"/>
                <a:gd name="T26" fmla="*/ 1 w 1883"/>
                <a:gd name="T27" fmla="*/ 3 h 1462"/>
                <a:gd name="T28" fmla="*/ 1 w 1883"/>
                <a:gd name="T29" fmla="*/ 3 h 1462"/>
                <a:gd name="T30" fmla="*/ 1 w 1883"/>
                <a:gd name="T31" fmla="*/ 3 h 1462"/>
                <a:gd name="T32" fmla="*/ 1 w 1883"/>
                <a:gd name="T33" fmla="*/ 2 h 1462"/>
                <a:gd name="T34" fmla="*/ 1 w 1883"/>
                <a:gd name="T35" fmla="*/ 2 h 1462"/>
                <a:gd name="T36" fmla="*/ 1 w 1883"/>
                <a:gd name="T37" fmla="*/ 1 h 1462"/>
                <a:gd name="T38" fmla="*/ 2 w 1883"/>
                <a:gd name="T39" fmla="*/ 1 h 1462"/>
                <a:gd name="T40" fmla="*/ 2 w 1883"/>
                <a:gd name="T41" fmla="*/ 1 h 1462"/>
                <a:gd name="T42" fmla="*/ 2 w 1883"/>
                <a:gd name="T43" fmla="*/ 1 h 1462"/>
                <a:gd name="T44" fmla="*/ 2 w 1883"/>
                <a:gd name="T45" fmla="*/ 1 h 1462"/>
                <a:gd name="T46" fmla="*/ 3 w 1883"/>
                <a:gd name="T47" fmla="*/ 1 h 1462"/>
                <a:gd name="T48" fmla="*/ 3 w 1883"/>
                <a:gd name="T49" fmla="*/ 1 h 1462"/>
                <a:gd name="T50" fmla="*/ 3 w 1883"/>
                <a:gd name="T51" fmla="*/ 1 h 1462"/>
                <a:gd name="T52" fmla="*/ 4 w 1883"/>
                <a:gd name="T53" fmla="*/ 1 h 1462"/>
                <a:gd name="T54" fmla="*/ 4 w 1883"/>
                <a:gd name="T55" fmla="*/ 1 h 1462"/>
                <a:gd name="T56" fmla="*/ 4 w 1883"/>
                <a:gd name="T57" fmla="*/ 1 h 1462"/>
                <a:gd name="T58" fmla="*/ 4 w 1883"/>
                <a:gd name="T59" fmla="*/ 1 h 1462"/>
                <a:gd name="T60" fmla="*/ 5 w 1883"/>
                <a:gd name="T61" fmla="*/ 1 h 1462"/>
                <a:gd name="T62" fmla="*/ 5 w 1883"/>
                <a:gd name="T63" fmla="*/ 1 h 1462"/>
                <a:gd name="T64" fmla="*/ 5 w 1883"/>
                <a:gd name="T65" fmla="*/ 1 h 1462"/>
                <a:gd name="T66" fmla="*/ 5 w 1883"/>
                <a:gd name="T67" fmla="*/ 1 h 1462"/>
                <a:gd name="T68" fmla="*/ 5 w 1883"/>
                <a:gd name="T69" fmla="*/ 1 h 1462"/>
                <a:gd name="T70" fmla="*/ 6 w 1883"/>
                <a:gd name="T71" fmla="*/ 1 h 1462"/>
                <a:gd name="T72" fmla="*/ 6 w 1883"/>
                <a:gd name="T73" fmla="*/ 0 h 1462"/>
                <a:gd name="T74" fmla="*/ 6 w 1883"/>
                <a:gd name="T75" fmla="*/ 1 h 1462"/>
                <a:gd name="T76" fmla="*/ 7 w 1883"/>
                <a:gd name="T77" fmla="*/ 1 h 1462"/>
                <a:gd name="T78" fmla="*/ 7 w 1883"/>
                <a:gd name="T79" fmla="*/ 1 h 1462"/>
                <a:gd name="T80" fmla="*/ 8 w 1883"/>
                <a:gd name="T81" fmla="*/ 1 h 1462"/>
                <a:gd name="T82" fmla="*/ 8 w 1883"/>
                <a:gd name="T83" fmla="*/ 2 h 1462"/>
                <a:gd name="T84" fmla="*/ 8 w 1883"/>
                <a:gd name="T85" fmla="*/ 3 h 1462"/>
                <a:gd name="T86" fmla="*/ 8 w 1883"/>
                <a:gd name="T87" fmla="*/ 4 h 1462"/>
                <a:gd name="T88" fmla="*/ 7 w 1883"/>
                <a:gd name="T89" fmla="*/ 5 h 1462"/>
                <a:gd name="T90" fmla="*/ 7 w 1883"/>
                <a:gd name="T91" fmla="*/ 6 h 1462"/>
                <a:gd name="T92" fmla="*/ 7 w 1883"/>
                <a:gd name="T93" fmla="*/ 6 h 1462"/>
                <a:gd name="T94" fmla="*/ 6 w 1883"/>
                <a:gd name="T95" fmla="*/ 6 h 1462"/>
                <a:gd name="T96" fmla="*/ 6 w 1883"/>
                <a:gd name="T97" fmla="*/ 6 h 1462"/>
                <a:gd name="T98" fmla="*/ 6 w 1883"/>
                <a:gd name="T99" fmla="*/ 6 h 1462"/>
                <a:gd name="T100" fmla="*/ 6 w 1883"/>
                <a:gd name="T101" fmla="*/ 5 h 1462"/>
                <a:gd name="T102" fmla="*/ 6 w 1883"/>
                <a:gd name="T103" fmla="*/ 5 h 1462"/>
                <a:gd name="T104" fmla="*/ 5 w 1883"/>
                <a:gd name="T105" fmla="*/ 5 h 1462"/>
                <a:gd name="T106" fmla="*/ 5 w 1883"/>
                <a:gd name="T107" fmla="*/ 5 h 1462"/>
                <a:gd name="T108" fmla="*/ 5 w 1883"/>
                <a:gd name="T109" fmla="*/ 5 h 1462"/>
                <a:gd name="T110" fmla="*/ 5 w 1883"/>
                <a:gd name="T111" fmla="*/ 5 h 1462"/>
                <a:gd name="T112" fmla="*/ 4 w 1883"/>
                <a:gd name="T113" fmla="*/ 5 h 1462"/>
                <a:gd name="T114" fmla="*/ 4 w 1883"/>
                <a:gd name="T115" fmla="*/ 5 h 1462"/>
                <a:gd name="T116" fmla="*/ 4 w 1883"/>
                <a:gd name="T117" fmla="*/ 5 h 1462"/>
                <a:gd name="T118" fmla="*/ 4 w 1883"/>
                <a:gd name="T119" fmla="*/ 5 h 1462"/>
                <a:gd name="T120" fmla="*/ 3 w 1883"/>
                <a:gd name="T121" fmla="*/ 5 h 146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83" h="1462">
                  <a:moveTo>
                    <a:pt x="635" y="1005"/>
                  </a:moveTo>
                  <a:lnTo>
                    <a:pt x="598" y="979"/>
                  </a:lnTo>
                  <a:lnTo>
                    <a:pt x="567" y="957"/>
                  </a:lnTo>
                  <a:lnTo>
                    <a:pt x="544" y="939"/>
                  </a:lnTo>
                  <a:lnTo>
                    <a:pt x="523" y="920"/>
                  </a:lnTo>
                  <a:lnTo>
                    <a:pt x="506" y="905"/>
                  </a:lnTo>
                  <a:lnTo>
                    <a:pt x="493" y="892"/>
                  </a:lnTo>
                  <a:lnTo>
                    <a:pt x="483" y="880"/>
                  </a:lnTo>
                  <a:lnTo>
                    <a:pt x="473" y="870"/>
                  </a:lnTo>
                  <a:lnTo>
                    <a:pt x="464" y="861"/>
                  </a:lnTo>
                  <a:lnTo>
                    <a:pt x="456" y="854"/>
                  </a:lnTo>
                  <a:lnTo>
                    <a:pt x="446" y="848"/>
                  </a:lnTo>
                  <a:lnTo>
                    <a:pt x="434" y="843"/>
                  </a:lnTo>
                  <a:lnTo>
                    <a:pt x="420" y="838"/>
                  </a:lnTo>
                  <a:lnTo>
                    <a:pt x="402" y="834"/>
                  </a:lnTo>
                  <a:lnTo>
                    <a:pt x="381" y="831"/>
                  </a:lnTo>
                  <a:lnTo>
                    <a:pt x="354" y="827"/>
                  </a:lnTo>
                  <a:lnTo>
                    <a:pt x="346" y="826"/>
                  </a:lnTo>
                  <a:lnTo>
                    <a:pt x="337" y="824"/>
                  </a:lnTo>
                  <a:lnTo>
                    <a:pt x="329" y="824"/>
                  </a:lnTo>
                  <a:lnTo>
                    <a:pt x="319" y="822"/>
                  </a:lnTo>
                  <a:lnTo>
                    <a:pt x="309" y="821"/>
                  </a:lnTo>
                  <a:lnTo>
                    <a:pt x="299" y="819"/>
                  </a:lnTo>
                  <a:lnTo>
                    <a:pt x="288" y="819"/>
                  </a:lnTo>
                  <a:lnTo>
                    <a:pt x="278" y="817"/>
                  </a:lnTo>
                  <a:lnTo>
                    <a:pt x="250" y="812"/>
                  </a:lnTo>
                  <a:lnTo>
                    <a:pt x="221" y="805"/>
                  </a:lnTo>
                  <a:lnTo>
                    <a:pt x="192" y="797"/>
                  </a:lnTo>
                  <a:lnTo>
                    <a:pt x="165" y="789"/>
                  </a:lnTo>
                  <a:lnTo>
                    <a:pt x="140" y="780"/>
                  </a:lnTo>
                  <a:lnTo>
                    <a:pt x="116" y="768"/>
                  </a:lnTo>
                  <a:lnTo>
                    <a:pt x="93" y="758"/>
                  </a:lnTo>
                  <a:lnTo>
                    <a:pt x="72" y="746"/>
                  </a:lnTo>
                  <a:lnTo>
                    <a:pt x="54" y="735"/>
                  </a:lnTo>
                  <a:lnTo>
                    <a:pt x="37" y="721"/>
                  </a:lnTo>
                  <a:lnTo>
                    <a:pt x="23" y="707"/>
                  </a:lnTo>
                  <a:lnTo>
                    <a:pt x="13" y="694"/>
                  </a:lnTo>
                  <a:lnTo>
                    <a:pt x="5" y="679"/>
                  </a:lnTo>
                  <a:lnTo>
                    <a:pt x="1" y="665"/>
                  </a:lnTo>
                  <a:lnTo>
                    <a:pt x="0" y="650"/>
                  </a:lnTo>
                  <a:lnTo>
                    <a:pt x="3" y="635"/>
                  </a:lnTo>
                  <a:lnTo>
                    <a:pt x="3" y="630"/>
                  </a:lnTo>
                  <a:lnTo>
                    <a:pt x="6" y="620"/>
                  </a:lnTo>
                  <a:lnTo>
                    <a:pt x="13" y="608"/>
                  </a:lnTo>
                  <a:lnTo>
                    <a:pt x="22" y="591"/>
                  </a:lnTo>
                  <a:lnTo>
                    <a:pt x="30" y="572"/>
                  </a:lnTo>
                  <a:lnTo>
                    <a:pt x="42" y="549"/>
                  </a:lnTo>
                  <a:lnTo>
                    <a:pt x="55" y="520"/>
                  </a:lnTo>
                  <a:lnTo>
                    <a:pt x="69" y="486"/>
                  </a:lnTo>
                  <a:lnTo>
                    <a:pt x="82" y="451"/>
                  </a:lnTo>
                  <a:lnTo>
                    <a:pt x="94" y="412"/>
                  </a:lnTo>
                  <a:lnTo>
                    <a:pt x="103" y="370"/>
                  </a:lnTo>
                  <a:lnTo>
                    <a:pt x="109" y="327"/>
                  </a:lnTo>
                  <a:lnTo>
                    <a:pt x="116" y="275"/>
                  </a:lnTo>
                  <a:lnTo>
                    <a:pt x="128" y="228"/>
                  </a:lnTo>
                  <a:lnTo>
                    <a:pt x="143" y="184"/>
                  </a:lnTo>
                  <a:lnTo>
                    <a:pt x="165" y="147"/>
                  </a:lnTo>
                  <a:lnTo>
                    <a:pt x="190" y="115"/>
                  </a:lnTo>
                  <a:lnTo>
                    <a:pt x="224" y="86"/>
                  </a:lnTo>
                  <a:lnTo>
                    <a:pt x="263" y="64"/>
                  </a:lnTo>
                  <a:lnTo>
                    <a:pt x="310" y="47"/>
                  </a:lnTo>
                  <a:lnTo>
                    <a:pt x="339" y="42"/>
                  </a:lnTo>
                  <a:lnTo>
                    <a:pt x="365" y="39"/>
                  </a:lnTo>
                  <a:lnTo>
                    <a:pt x="390" y="39"/>
                  </a:lnTo>
                  <a:lnTo>
                    <a:pt x="413" y="42"/>
                  </a:lnTo>
                  <a:lnTo>
                    <a:pt x="435" y="47"/>
                  </a:lnTo>
                  <a:lnTo>
                    <a:pt x="457" y="52"/>
                  </a:lnTo>
                  <a:lnTo>
                    <a:pt x="478" y="59"/>
                  </a:lnTo>
                  <a:lnTo>
                    <a:pt x="498" y="66"/>
                  </a:lnTo>
                  <a:lnTo>
                    <a:pt x="522" y="74"/>
                  </a:lnTo>
                  <a:lnTo>
                    <a:pt x="547" y="83"/>
                  </a:lnTo>
                  <a:lnTo>
                    <a:pt x="572" y="93"/>
                  </a:lnTo>
                  <a:lnTo>
                    <a:pt x="599" y="101"/>
                  </a:lnTo>
                  <a:lnTo>
                    <a:pt x="628" y="111"/>
                  </a:lnTo>
                  <a:lnTo>
                    <a:pt x="657" y="121"/>
                  </a:lnTo>
                  <a:lnTo>
                    <a:pt x="685" y="130"/>
                  </a:lnTo>
                  <a:lnTo>
                    <a:pt x="716" y="138"/>
                  </a:lnTo>
                  <a:lnTo>
                    <a:pt x="733" y="143"/>
                  </a:lnTo>
                  <a:lnTo>
                    <a:pt x="750" y="147"/>
                  </a:lnTo>
                  <a:lnTo>
                    <a:pt x="768" y="152"/>
                  </a:lnTo>
                  <a:lnTo>
                    <a:pt x="785" y="155"/>
                  </a:lnTo>
                  <a:lnTo>
                    <a:pt x="804" y="160"/>
                  </a:lnTo>
                  <a:lnTo>
                    <a:pt x="822" y="164"/>
                  </a:lnTo>
                  <a:lnTo>
                    <a:pt x="841" y="167"/>
                  </a:lnTo>
                  <a:lnTo>
                    <a:pt x="859" y="170"/>
                  </a:lnTo>
                  <a:lnTo>
                    <a:pt x="878" y="172"/>
                  </a:lnTo>
                  <a:lnTo>
                    <a:pt x="898" y="174"/>
                  </a:lnTo>
                  <a:lnTo>
                    <a:pt x="919" y="174"/>
                  </a:lnTo>
                  <a:lnTo>
                    <a:pt x="939" y="172"/>
                  </a:lnTo>
                  <a:lnTo>
                    <a:pt x="961" y="170"/>
                  </a:lnTo>
                  <a:lnTo>
                    <a:pt x="983" y="167"/>
                  </a:lnTo>
                  <a:lnTo>
                    <a:pt x="1006" y="162"/>
                  </a:lnTo>
                  <a:lnTo>
                    <a:pt x="1030" y="155"/>
                  </a:lnTo>
                  <a:lnTo>
                    <a:pt x="1061" y="145"/>
                  </a:lnTo>
                  <a:lnTo>
                    <a:pt x="1091" y="135"/>
                  </a:lnTo>
                  <a:lnTo>
                    <a:pt x="1116" y="125"/>
                  </a:lnTo>
                  <a:lnTo>
                    <a:pt x="1142" y="113"/>
                  </a:lnTo>
                  <a:lnTo>
                    <a:pt x="1165" y="103"/>
                  </a:lnTo>
                  <a:lnTo>
                    <a:pt x="1187" y="91"/>
                  </a:lnTo>
                  <a:lnTo>
                    <a:pt x="1208" y="78"/>
                  </a:lnTo>
                  <a:lnTo>
                    <a:pt x="1226" y="66"/>
                  </a:lnTo>
                  <a:lnTo>
                    <a:pt x="1236" y="59"/>
                  </a:lnTo>
                  <a:lnTo>
                    <a:pt x="1246" y="52"/>
                  </a:lnTo>
                  <a:lnTo>
                    <a:pt x="1256" y="44"/>
                  </a:lnTo>
                  <a:lnTo>
                    <a:pt x="1267" y="37"/>
                  </a:lnTo>
                  <a:lnTo>
                    <a:pt x="1277" y="30"/>
                  </a:lnTo>
                  <a:lnTo>
                    <a:pt x="1287" y="22"/>
                  </a:lnTo>
                  <a:lnTo>
                    <a:pt x="1299" y="15"/>
                  </a:lnTo>
                  <a:lnTo>
                    <a:pt x="1309" y="8"/>
                  </a:lnTo>
                  <a:lnTo>
                    <a:pt x="1329" y="1"/>
                  </a:lnTo>
                  <a:lnTo>
                    <a:pt x="1354" y="0"/>
                  </a:lnTo>
                  <a:lnTo>
                    <a:pt x="1387" y="3"/>
                  </a:lnTo>
                  <a:lnTo>
                    <a:pt x="1422" y="12"/>
                  </a:lnTo>
                  <a:lnTo>
                    <a:pt x="1461" y="25"/>
                  </a:lnTo>
                  <a:lnTo>
                    <a:pt x="1503" y="40"/>
                  </a:lnTo>
                  <a:lnTo>
                    <a:pt x="1547" y="59"/>
                  </a:lnTo>
                  <a:lnTo>
                    <a:pt x="1591" y="79"/>
                  </a:lnTo>
                  <a:lnTo>
                    <a:pt x="1635" y="101"/>
                  </a:lnTo>
                  <a:lnTo>
                    <a:pt x="1677" y="123"/>
                  </a:lnTo>
                  <a:lnTo>
                    <a:pt x="1718" y="147"/>
                  </a:lnTo>
                  <a:lnTo>
                    <a:pt x="1755" y="169"/>
                  </a:lnTo>
                  <a:lnTo>
                    <a:pt x="1789" y="191"/>
                  </a:lnTo>
                  <a:lnTo>
                    <a:pt x="1816" y="211"/>
                  </a:lnTo>
                  <a:lnTo>
                    <a:pt x="1839" y="230"/>
                  </a:lnTo>
                  <a:lnTo>
                    <a:pt x="1855" y="245"/>
                  </a:lnTo>
                  <a:lnTo>
                    <a:pt x="1875" y="292"/>
                  </a:lnTo>
                  <a:lnTo>
                    <a:pt x="1883" y="368"/>
                  </a:lnTo>
                  <a:lnTo>
                    <a:pt x="1883" y="469"/>
                  </a:lnTo>
                  <a:lnTo>
                    <a:pt x="1875" y="586"/>
                  </a:lnTo>
                  <a:lnTo>
                    <a:pt x="1858" y="711"/>
                  </a:lnTo>
                  <a:lnTo>
                    <a:pt x="1836" y="838"/>
                  </a:lnTo>
                  <a:lnTo>
                    <a:pt x="1807" y="957"/>
                  </a:lnTo>
                  <a:lnTo>
                    <a:pt x="1775" y="1066"/>
                  </a:lnTo>
                  <a:lnTo>
                    <a:pt x="1748" y="1148"/>
                  </a:lnTo>
                  <a:lnTo>
                    <a:pt x="1724" y="1228"/>
                  </a:lnTo>
                  <a:lnTo>
                    <a:pt x="1702" y="1302"/>
                  </a:lnTo>
                  <a:lnTo>
                    <a:pt x="1681" y="1365"/>
                  </a:lnTo>
                  <a:lnTo>
                    <a:pt x="1657" y="1415"/>
                  </a:lnTo>
                  <a:lnTo>
                    <a:pt x="1628" y="1449"/>
                  </a:lnTo>
                  <a:lnTo>
                    <a:pt x="1596" y="1462"/>
                  </a:lnTo>
                  <a:lnTo>
                    <a:pt x="1556" y="1452"/>
                  </a:lnTo>
                  <a:lnTo>
                    <a:pt x="1545" y="1447"/>
                  </a:lnTo>
                  <a:lnTo>
                    <a:pt x="1535" y="1441"/>
                  </a:lnTo>
                  <a:lnTo>
                    <a:pt x="1523" y="1434"/>
                  </a:lnTo>
                  <a:lnTo>
                    <a:pt x="1513" y="1424"/>
                  </a:lnTo>
                  <a:lnTo>
                    <a:pt x="1501" y="1415"/>
                  </a:lnTo>
                  <a:lnTo>
                    <a:pt x="1490" y="1403"/>
                  </a:lnTo>
                  <a:lnTo>
                    <a:pt x="1478" y="1390"/>
                  </a:lnTo>
                  <a:lnTo>
                    <a:pt x="1466" y="1376"/>
                  </a:lnTo>
                  <a:lnTo>
                    <a:pt x="1439" y="1344"/>
                  </a:lnTo>
                  <a:lnTo>
                    <a:pt x="1414" y="1316"/>
                  </a:lnTo>
                  <a:lnTo>
                    <a:pt x="1388" y="1290"/>
                  </a:lnTo>
                  <a:lnTo>
                    <a:pt x="1365" y="1267"/>
                  </a:lnTo>
                  <a:lnTo>
                    <a:pt x="1341" y="1246"/>
                  </a:lnTo>
                  <a:lnTo>
                    <a:pt x="1319" y="1228"/>
                  </a:lnTo>
                  <a:lnTo>
                    <a:pt x="1297" y="1211"/>
                  </a:lnTo>
                  <a:lnTo>
                    <a:pt x="1273" y="1196"/>
                  </a:lnTo>
                  <a:lnTo>
                    <a:pt x="1251" y="1184"/>
                  </a:lnTo>
                  <a:lnTo>
                    <a:pt x="1229" y="1172"/>
                  </a:lnTo>
                  <a:lnTo>
                    <a:pt x="1208" y="1164"/>
                  </a:lnTo>
                  <a:lnTo>
                    <a:pt x="1186" y="1155"/>
                  </a:lnTo>
                  <a:lnTo>
                    <a:pt x="1162" y="1150"/>
                  </a:lnTo>
                  <a:lnTo>
                    <a:pt x="1140" y="1143"/>
                  </a:lnTo>
                  <a:lnTo>
                    <a:pt x="1116" y="1140"/>
                  </a:lnTo>
                  <a:lnTo>
                    <a:pt x="1091" y="1137"/>
                  </a:lnTo>
                  <a:lnTo>
                    <a:pt x="1084" y="1135"/>
                  </a:lnTo>
                  <a:lnTo>
                    <a:pt x="1077" y="1135"/>
                  </a:lnTo>
                  <a:lnTo>
                    <a:pt x="1071" y="1135"/>
                  </a:lnTo>
                  <a:lnTo>
                    <a:pt x="1064" y="1135"/>
                  </a:lnTo>
                  <a:lnTo>
                    <a:pt x="1037" y="1133"/>
                  </a:lnTo>
                  <a:lnTo>
                    <a:pt x="1012" y="1131"/>
                  </a:lnTo>
                  <a:lnTo>
                    <a:pt x="988" y="1130"/>
                  </a:lnTo>
                  <a:lnTo>
                    <a:pt x="964" y="1130"/>
                  </a:lnTo>
                  <a:lnTo>
                    <a:pt x="942" y="1128"/>
                  </a:lnTo>
                  <a:lnTo>
                    <a:pt x="920" y="1126"/>
                  </a:lnTo>
                  <a:lnTo>
                    <a:pt x="898" y="1123"/>
                  </a:lnTo>
                  <a:lnTo>
                    <a:pt x="875" y="1118"/>
                  </a:lnTo>
                  <a:lnTo>
                    <a:pt x="851" y="1113"/>
                  </a:lnTo>
                  <a:lnTo>
                    <a:pt x="826" y="1104"/>
                  </a:lnTo>
                  <a:lnTo>
                    <a:pt x="800" y="1096"/>
                  </a:lnTo>
                  <a:lnTo>
                    <a:pt x="772" y="1082"/>
                  </a:lnTo>
                  <a:lnTo>
                    <a:pt x="741" y="1069"/>
                  </a:lnTo>
                  <a:lnTo>
                    <a:pt x="709" y="1050"/>
                  </a:lnTo>
                  <a:lnTo>
                    <a:pt x="674" y="1030"/>
                  </a:lnTo>
                  <a:lnTo>
                    <a:pt x="635" y="1005"/>
                  </a:lnTo>
                  <a:close/>
                </a:path>
              </a:pathLst>
            </a:custGeom>
            <a:solidFill>
              <a:srgbClr val="CEE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3" name="Freeform 160"/>
            <p:cNvSpPr>
              <a:spLocks/>
            </p:cNvSpPr>
            <p:nvPr/>
          </p:nvSpPr>
          <p:spPr bwMode="auto">
            <a:xfrm>
              <a:off x="4521" y="2372"/>
              <a:ext cx="920" cy="696"/>
            </a:xfrm>
            <a:custGeom>
              <a:avLst/>
              <a:gdLst>
                <a:gd name="T0" fmla="*/ 2 w 1840"/>
                <a:gd name="T1" fmla="*/ 4 h 1392"/>
                <a:gd name="T2" fmla="*/ 2 w 1840"/>
                <a:gd name="T3" fmla="*/ 4 h 1392"/>
                <a:gd name="T4" fmla="*/ 2 w 1840"/>
                <a:gd name="T5" fmla="*/ 4 h 1392"/>
                <a:gd name="T6" fmla="*/ 2 w 1840"/>
                <a:gd name="T7" fmla="*/ 4 h 1392"/>
                <a:gd name="T8" fmla="*/ 2 w 1840"/>
                <a:gd name="T9" fmla="*/ 4 h 1392"/>
                <a:gd name="T10" fmla="*/ 1 w 1840"/>
                <a:gd name="T11" fmla="*/ 4 h 1392"/>
                <a:gd name="T12" fmla="*/ 1 w 1840"/>
                <a:gd name="T13" fmla="*/ 3 h 1392"/>
                <a:gd name="T14" fmla="*/ 1 w 1840"/>
                <a:gd name="T15" fmla="*/ 3 h 1392"/>
                <a:gd name="T16" fmla="*/ 1 w 1840"/>
                <a:gd name="T17" fmla="*/ 3 h 1392"/>
                <a:gd name="T18" fmla="*/ 1 w 1840"/>
                <a:gd name="T19" fmla="*/ 3 h 1392"/>
                <a:gd name="T20" fmla="*/ 1 w 1840"/>
                <a:gd name="T21" fmla="*/ 3 h 1392"/>
                <a:gd name="T22" fmla="*/ 1 w 1840"/>
                <a:gd name="T23" fmla="*/ 3 h 1392"/>
                <a:gd name="T24" fmla="*/ 1 w 1840"/>
                <a:gd name="T25" fmla="*/ 3 h 1392"/>
                <a:gd name="T26" fmla="*/ 1 w 1840"/>
                <a:gd name="T27" fmla="*/ 2 h 1392"/>
                <a:gd name="T28" fmla="*/ 1 w 1840"/>
                <a:gd name="T29" fmla="*/ 2 h 1392"/>
                <a:gd name="T30" fmla="*/ 1 w 1840"/>
                <a:gd name="T31" fmla="*/ 1 h 1392"/>
                <a:gd name="T32" fmla="*/ 1 w 1840"/>
                <a:gd name="T33" fmla="*/ 1 h 1392"/>
                <a:gd name="T34" fmla="*/ 2 w 1840"/>
                <a:gd name="T35" fmla="*/ 1 h 1392"/>
                <a:gd name="T36" fmla="*/ 2 w 1840"/>
                <a:gd name="T37" fmla="*/ 1 h 1392"/>
                <a:gd name="T38" fmla="*/ 2 w 1840"/>
                <a:gd name="T39" fmla="*/ 1 h 1392"/>
                <a:gd name="T40" fmla="*/ 3 w 1840"/>
                <a:gd name="T41" fmla="*/ 1 h 1392"/>
                <a:gd name="T42" fmla="*/ 3 w 1840"/>
                <a:gd name="T43" fmla="*/ 1 h 1392"/>
                <a:gd name="T44" fmla="*/ 3 w 1840"/>
                <a:gd name="T45" fmla="*/ 1 h 1392"/>
                <a:gd name="T46" fmla="*/ 4 w 1840"/>
                <a:gd name="T47" fmla="*/ 1 h 1392"/>
                <a:gd name="T48" fmla="*/ 4 w 1840"/>
                <a:gd name="T49" fmla="*/ 1 h 1392"/>
                <a:gd name="T50" fmla="*/ 4 w 1840"/>
                <a:gd name="T51" fmla="*/ 1 h 1392"/>
                <a:gd name="T52" fmla="*/ 4 w 1840"/>
                <a:gd name="T53" fmla="*/ 1 h 1392"/>
                <a:gd name="T54" fmla="*/ 4 w 1840"/>
                <a:gd name="T55" fmla="*/ 1 h 1392"/>
                <a:gd name="T56" fmla="*/ 5 w 1840"/>
                <a:gd name="T57" fmla="*/ 1 h 1392"/>
                <a:gd name="T58" fmla="*/ 5 w 1840"/>
                <a:gd name="T59" fmla="*/ 1 h 1392"/>
                <a:gd name="T60" fmla="*/ 5 w 1840"/>
                <a:gd name="T61" fmla="*/ 1 h 1392"/>
                <a:gd name="T62" fmla="*/ 5 w 1840"/>
                <a:gd name="T63" fmla="*/ 1 h 1392"/>
                <a:gd name="T64" fmla="*/ 5 w 1840"/>
                <a:gd name="T65" fmla="*/ 1 h 1392"/>
                <a:gd name="T66" fmla="*/ 6 w 1840"/>
                <a:gd name="T67" fmla="*/ 0 h 1392"/>
                <a:gd name="T68" fmla="*/ 6 w 1840"/>
                <a:gd name="T69" fmla="*/ 1 h 1392"/>
                <a:gd name="T70" fmla="*/ 6 w 1840"/>
                <a:gd name="T71" fmla="*/ 1 h 1392"/>
                <a:gd name="T72" fmla="*/ 7 w 1840"/>
                <a:gd name="T73" fmla="*/ 1 h 1392"/>
                <a:gd name="T74" fmla="*/ 7 w 1840"/>
                <a:gd name="T75" fmla="*/ 1 h 1392"/>
                <a:gd name="T76" fmla="*/ 8 w 1840"/>
                <a:gd name="T77" fmla="*/ 1 h 1392"/>
                <a:gd name="T78" fmla="*/ 8 w 1840"/>
                <a:gd name="T79" fmla="*/ 2 h 1392"/>
                <a:gd name="T80" fmla="*/ 8 w 1840"/>
                <a:gd name="T81" fmla="*/ 4 h 1392"/>
                <a:gd name="T82" fmla="*/ 7 w 1840"/>
                <a:gd name="T83" fmla="*/ 5 h 1392"/>
                <a:gd name="T84" fmla="*/ 7 w 1840"/>
                <a:gd name="T85" fmla="*/ 6 h 1392"/>
                <a:gd name="T86" fmla="*/ 7 w 1840"/>
                <a:gd name="T87" fmla="*/ 6 h 1392"/>
                <a:gd name="T88" fmla="*/ 6 w 1840"/>
                <a:gd name="T89" fmla="*/ 6 h 1392"/>
                <a:gd name="T90" fmla="*/ 6 w 1840"/>
                <a:gd name="T91" fmla="*/ 6 h 1392"/>
                <a:gd name="T92" fmla="*/ 6 w 1840"/>
                <a:gd name="T93" fmla="*/ 6 h 1392"/>
                <a:gd name="T94" fmla="*/ 6 w 1840"/>
                <a:gd name="T95" fmla="*/ 5 h 1392"/>
                <a:gd name="T96" fmla="*/ 6 w 1840"/>
                <a:gd name="T97" fmla="*/ 5 h 1392"/>
                <a:gd name="T98" fmla="*/ 5 w 1840"/>
                <a:gd name="T99" fmla="*/ 5 h 1392"/>
                <a:gd name="T100" fmla="*/ 5 w 1840"/>
                <a:gd name="T101" fmla="*/ 5 h 1392"/>
                <a:gd name="T102" fmla="*/ 5 w 1840"/>
                <a:gd name="T103" fmla="*/ 5 h 1392"/>
                <a:gd name="T104" fmla="*/ 5 w 1840"/>
                <a:gd name="T105" fmla="*/ 5 h 1392"/>
                <a:gd name="T106" fmla="*/ 4 w 1840"/>
                <a:gd name="T107" fmla="*/ 5 h 1392"/>
                <a:gd name="T108" fmla="*/ 4 w 1840"/>
                <a:gd name="T109" fmla="*/ 5 h 1392"/>
                <a:gd name="T110" fmla="*/ 4 w 1840"/>
                <a:gd name="T111" fmla="*/ 5 h 1392"/>
                <a:gd name="T112" fmla="*/ 4 w 1840"/>
                <a:gd name="T113" fmla="*/ 5 h 1392"/>
                <a:gd name="T114" fmla="*/ 3 w 1840"/>
                <a:gd name="T115" fmla="*/ 4 h 1392"/>
                <a:gd name="T116" fmla="*/ 3 w 1840"/>
                <a:gd name="T117" fmla="*/ 4 h 13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40" h="1392">
                  <a:moveTo>
                    <a:pt x="610" y="956"/>
                  </a:moveTo>
                  <a:lnTo>
                    <a:pt x="548" y="912"/>
                  </a:lnTo>
                  <a:lnTo>
                    <a:pt x="504" y="877"/>
                  </a:lnTo>
                  <a:lnTo>
                    <a:pt x="475" y="848"/>
                  </a:lnTo>
                  <a:lnTo>
                    <a:pt x="456" y="828"/>
                  </a:lnTo>
                  <a:lnTo>
                    <a:pt x="440" y="812"/>
                  </a:lnTo>
                  <a:lnTo>
                    <a:pt x="419" y="801"/>
                  </a:lnTo>
                  <a:lnTo>
                    <a:pt x="389" y="792"/>
                  </a:lnTo>
                  <a:lnTo>
                    <a:pt x="345" y="785"/>
                  </a:lnTo>
                  <a:lnTo>
                    <a:pt x="337" y="785"/>
                  </a:lnTo>
                  <a:lnTo>
                    <a:pt x="328" y="784"/>
                  </a:lnTo>
                  <a:lnTo>
                    <a:pt x="320" y="784"/>
                  </a:lnTo>
                  <a:lnTo>
                    <a:pt x="311" y="782"/>
                  </a:lnTo>
                  <a:lnTo>
                    <a:pt x="301" y="780"/>
                  </a:lnTo>
                  <a:lnTo>
                    <a:pt x="293" y="779"/>
                  </a:lnTo>
                  <a:lnTo>
                    <a:pt x="282" y="779"/>
                  </a:lnTo>
                  <a:lnTo>
                    <a:pt x="272" y="777"/>
                  </a:lnTo>
                  <a:lnTo>
                    <a:pt x="244" y="772"/>
                  </a:lnTo>
                  <a:lnTo>
                    <a:pt x="217" y="765"/>
                  </a:lnTo>
                  <a:lnTo>
                    <a:pt x="190" y="758"/>
                  </a:lnTo>
                  <a:lnTo>
                    <a:pt x="162" y="752"/>
                  </a:lnTo>
                  <a:lnTo>
                    <a:pt x="139" y="741"/>
                  </a:lnTo>
                  <a:lnTo>
                    <a:pt x="115" y="733"/>
                  </a:lnTo>
                  <a:lnTo>
                    <a:pt x="93" y="723"/>
                  </a:lnTo>
                  <a:lnTo>
                    <a:pt x="73" y="711"/>
                  </a:lnTo>
                  <a:lnTo>
                    <a:pt x="54" y="699"/>
                  </a:lnTo>
                  <a:lnTo>
                    <a:pt x="39" y="687"/>
                  </a:lnTo>
                  <a:lnTo>
                    <a:pt x="26" y="676"/>
                  </a:lnTo>
                  <a:lnTo>
                    <a:pt x="14" y="662"/>
                  </a:lnTo>
                  <a:lnTo>
                    <a:pt x="7" y="649"/>
                  </a:lnTo>
                  <a:lnTo>
                    <a:pt x="2" y="635"/>
                  </a:lnTo>
                  <a:lnTo>
                    <a:pt x="0" y="620"/>
                  </a:lnTo>
                  <a:lnTo>
                    <a:pt x="2" y="606"/>
                  </a:lnTo>
                  <a:lnTo>
                    <a:pt x="2" y="600"/>
                  </a:lnTo>
                  <a:lnTo>
                    <a:pt x="4" y="589"/>
                  </a:lnTo>
                  <a:lnTo>
                    <a:pt x="9" y="576"/>
                  </a:lnTo>
                  <a:lnTo>
                    <a:pt x="17" y="561"/>
                  </a:lnTo>
                  <a:lnTo>
                    <a:pt x="26" y="546"/>
                  </a:lnTo>
                  <a:lnTo>
                    <a:pt x="37" y="524"/>
                  </a:lnTo>
                  <a:lnTo>
                    <a:pt x="49" y="497"/>
                  </a:lnTo>
                  <a:lnTo>
                    <a:pt x="63" y="464"/>
                  </a:lnTo>
                  <a:lnTo>
                    <a:pt x="76" y="429"/>
                  </a:lnTo>
                  <a:lnTo>
                    <a:pt x="88" y="390"/>
                  </a:lnTo>
                  <a:lnTo>
                    <a:pt x="97" y="350"/>
                  </a:lnTo>
                  <a:lnTo>
                    <a:pt x="103" y="307"/>
                  </a:lnTo>
                  <a:lnTo>
                    <a:pt x="108" y="257"/>
                  </a:lnTo>
                  <a:lnTo>
                    <a:pt x="119" y="211"/>
                  </a:lnTo>
                  <a:lnTo>
                    <a:pt x="132" y="169"/>
                  </a:lnTo>
                  <a:lnTo>
                    <a:pt x="151" y="132"/>
                  </a:lnTo>
                  <a:lnTo>
                    <a:pt x="174" y="100"/>
                  </a:lnTo>
                  <a:lnTo>
                    <a:pt x="205" y="71"/>
                  </a:lnTo>
                  <a:lnTo>
                    <a:pt x="242" y="51"/>
                  </a:lnTo>
                  <a:lnTo>
                    <a:pt x="288" y="34"/>
                  </a:lnTo>
                  <a:lnTo>
                    <a:pt x="318" y="27"/>
                  </a:lnTo>
                  <a:lnTo>
                    <a:pt x="347" y="25"/>
                  </a:lnTo>
                  <a:lnTo>
                    <a:pt x="374" y="27"/>
                  </a:lnTo>
                  <a:lnTo>
                    <a:pt x="399" y="32"/>
                  </a:lnTo>
                  <a:lnTo>
                    <a:pt x="424" y="37"/>
                  </a:lnTo>
                  <a:lnTo>
                    <a:pt x="446" y="46"/>
                  </a:lnTo>
                  <a:lnTo>
                    <a:pt x="468" y="54"/>
                  </a:lnTo>
                  <a:lnTo>
                    <a:pt x="490" y="62"/>
                  </a:lnTo>
                  <a:lnTo>
                    <a:pt x="516" y="73"/>
                  </a:lnTo>
                  <a:lnTo>
                    <a:pt x="543" y="81"/>
                  </a:lnTo>
                  <a:lnTo>
                    <a:pt x="571" y="93"/>
                  </a:lnTo>
                  <a:lnTo>
                    <a:pt x="602" y="103"/>
                  </a:lnTo>
                  <a:lnTo>
                    <a:pt x="632" y="113"/>
                  </a:lnTo>
                  <a:lnTo>
                    <a:pt x="664" y="122"/>
                  </a:lnTo>
                  <a:lnTo>
                    <a:pt x="696" y="128"/>
                  </a:lnTo>
                  <a:lnTo>
                    <a:pt x="730" y="135"/>
                  </a:lnTo>
                  <a:lnTo>
                    <a:pt x="747" y="137"/>
                  </a:lnTo>
                  <a:lnTo>
                    <a:pt x="764" y="140"/>
                  </a:lnTo>
                  <a:lnTo>
                    <a:pt x="781" y="144"/>
                  </a:lnTo>
                  <a:lnTo>
                    <a:pt x="798" y="145"/>
                  </a:lnTo>
                  <a:lnTo>
                    <a:pt x="815" y="149"/>
                  </a:lnTo>
                  <a:lnTo>
                    <a:pt x="831" y="152"/>
                  </a:lnTo>
                  <a:lnTo>
                    <a:pt x="850" y="154"/>
                  </a:lnTo>
                  <a:lnTo>
                    <a:pt x="869" y="155"/>
                  </a:lnTo>
                  <a:lnTo>
                    <a:pt x="887" y="157"/>
                  </a:lnTo>
                  <a:lnTo>
                    <a:pt x="906" y="157"/>
                  </a:lnTo>
                  <a:lnTo>
                    <a:pt x="924" y="157"/>
                  </a:lnTo>
                  <a:lnTo>
                    <a:pt x="945" y="155"/>
                  </a:lnTo>
                  <a:lnTo>
                    <a:pt x="965" y="154"/>
                  </a:lnTo>
                  <a:lnTo>
                    <a:pt x="985" y="150"/>
                  </a:lnTo>
                  <a:lnTo>
                    <a:pt x="1007" y="147"/>
                  </a:lnTo>
                  <a:lnTo>
                    <a:pt x="1029" y="140"/>
                  </a:lnTo>
                  <a:lnTo>
                    <a:pt x="1058" y="132"/>
                  </a:lnTo>
                  <a:lnTo>
                    <a:pt x="1085" y="122"/>
                  </a:lnTo>
                  <a:lnTo>
                    <a:pt x="1110" y="111"/>
                  </a:lnTo>
                  <a:lnTo>
                    <a:pt x="1134" y="101"/>
                  </a:lnTo>
                  <a:lnTo>
                    <a:pt x="1156" y="91"/>
                  </a:lnTo>
                  <a:lnTo>
                    <a:pt x="1176" y="81"/>
                  </a:lnTo>
                  <a:lnTo>
                    <a:pt x="1195" y="69"/>
                  </a:lnTo>
                  <a:lnTo>
                    <a:pt x="1213" y="57"/>
                  </a:lnTo>
                  <a:lnTo>
                    <a:pt x="1222" y="51"/>
                  </a:lnTo>
                  <a:lnTo>
                    <a:pt x="1232" y="44"/>
                  </a:lnTo>
                  <a:lnTo>
                    <a:pt x="1240" y="37"/>
                  </a:lnTo>
                  <a:lnTo>
                    <a:pt x="1250" y="30"/>
                  </a:lnTo>
                  <a:lnTo>
                    <a:pt x="1261" y="25"/>
                  </a:lnTo>
                  <a:lnTo>
                    <a:pt x="1271" y="19"/>
                  </a:lnTo>
                  <a:lnTo>
                    <a:pt x="1281" y="12"/>
                  </a:lnTo>
                  <a:lnTo>
                    <a:pt x="1291" y="7"/>
                  </a:lnTo>
                  <a:lnTo>
                    <a:pt x="1311" y="0"/>
                  </a:lnTo>
                  <a:lnTo>
                    <a:pt x="1338" y="0"/>
                  </a:lnTo>
                  <a:lnTo>
                    <a:pt x="1369" y="3"/>
                  </a:lnTo>
                  <a:lnTo>
                    <a:pt x="1403" y="10"/>
                  </a:lnTo>
                  <a:lnTo>
                    <a:pt x="1440" y="22"/>
                  </a:lnTo>
                  <a:lnTo>
                    <a:pt x="1480" y="35"/>
                  </a:lnTo>
                  <a:lnTo>
                    <a:pt x="1521" y="52"/>
                  </a:lnTo>
                  <a:lnTo>
                    <a:pt x="1563" y="69"/>
                  </a:lnTo>
                  <a:lnTo>
                    <a:pt x="1604" y="89"/>
                  </a:lnTo>
                  <a:lnTo>
                    <a:pt x="1644" y="110"/>
                  </a:lnTo>
                  <a:lnTo>
                    <a:pt x="1681" y="130"/>
                  </a:lnTo>
                  <a:lnTo>
                    <a:pt x="1717" y="150"/>
                  </a:lnTo>
                  <a:lnTo>
                    <a:pt x="1749" y="171"/>
                  </a:lnTo>
                  <a:lnTo>
                    <a:pt x="1774" y="189"/>
                  </a:lnTo>
                  <a:lnTo>
                    <a:pt x="1796" y="206"/>
                  </a:lnTo>
                  <a:lnTo>
                    <a:pt x="1811" y="220"/>
                  </a:lnTo>
                  <a:lnTo>
                    <a:pt x="1830" y="265"/>
                  </a:lnTo>
                  <a:lnTo>
                    <a:pt x="1840" y="339"/>
                  </a:lnTo>
                  <a:lnTo>
                    <a:pt x="1840" y="436"/>
                  </a:lnTo>
                  <a:lnTo>
                    <a:pt x="1830" y="549"/>
                  </a:lnTo>
                  <a:lnTo>
                    <a:pt x="1815" y="670"/>
                  </a:lnTo>
                  <a:lnTo>
                    <a:pt x="1793" y="792"/>
                  </a:lnTo>
                  <a:lnTo>
                    <a:pt x="1764" y="910"/>
                  </a:lnTo>
                  <a:lnTo>
                    <a:pt x="1732" y="1015"/>
                  </a:lnTo>
                  <a:lnTo>
                    <a:pt x="1705" y="1096"/>
                  </a:lnTo>
                  <a:lnTo>
                    <a:pt x="1683" y="1176"/>
                  </a:lnTo>
                  <a:lnTo>
                    <a:pt x="1663" y="1246"/>
                  </a:lnTo>
                  <a:lnTo>
                    <a:pt x="1642" y="1307"/>
                  </a:lnTo>
                  <a:lnTo>
                    <a:pt x="1620" y="1353"/>
                  </a:lnTo>
                  <a:lnTo>
                    <a:pt x="1593" y="1383"/>
                  </a:lnTo>
                  <a:lnTo>
                    <a:pt x="1560" y="1392"/>
                  </a:lnTo>
                  <a:lnTo>
                    <a:pt x="1519" y="1377"/>
                  </a:lnTo>
                  <a:lnTo>
                    <a:pt x="1509" y="1370"/>
                  </a:lnTo>
                  <a:lnTo>
                    <a:pt x="1499" y="1363"/>
                  </a:lnTo>
                  <a:lnTo>
                    <a:pt x="1489" y="1355"/>
                  </a:lnTo>
                  <a:lnTo>
                    <a:pt x="1479" y="1346"/>
                  </a:lnTo>
                  <a:lnTo>
                    <a:pt x="1468" y="1336"/>
                  </a:lnTo>
                  <a:lnTo>
                    <a:pt x="1457" y="1326"/>
                  </a:lnTo>
                  <a:lnTo>
                    <a:pt x="1445" y="1314"/>
                  </a:lnTo>
                  <a:lnTo>
                    <a:pt x="1433" y="1300"/>
                  </a:lnTo>
                  <a:lnTo>
                    <a:pt x="1408" y="1272"/>
                  </a:lnTo>
                  <a:lnTo>
                    <a:pt x="1382" y="1245"/>
                  </a:lnTo>
                  <a:lnTo>
                    <a:pt x="1357" y="1221"/>
                  </a:lnTo>
                  <a:lnTo>
                    <a:pt x="1333" y="1199"/>
                  </a:lnTo>
                  <a:lnTo>
                    <a:pt x="1310" y="1181"/>
                  </a:lnTo>
                  <a:lnTo>
                    <a:pt x="1286" y="1164"/>
                  </a:lnTo>
                  <a:lnTo>
                    <a:pt x="1264" y="1148"/>
                  </a:lnTo>
                  <a:lnTo>
                    <a:pt x="1240" y="1135"/>
                  </a:lnTo>
                  <a:lnTo>
                    <a:pt x="1218" y="1123"/>
                  </a:lnTo>
                  <a:lnTo>
                    <a:pt x="1196" y="1115"/>
                  </a:lnTo>
                  <a:lnTo>
                    <a:pt x="1174" y="1106"/>
                  </a:lnTo>
                  <a:lnTo>
                    <a:pt x="1151" y="1100"/>
                  </a:lnTo>
                  <a:lnTo>
                    <a:pt x="1129" y="1094"/>
                  </a:lnTo>
                  <a:lnTo>
                    <a:pt x="1105" y="1089"/>
                  </a:lnTo>
                  <a:lnTo>
                    <a:pt x="1082" y="1086"/>
                  </a:lnTo>
                  <a:lnTo>
                    <a:pt x="1058" y="1083"/>
                  </a:lnTo>
                  <a:lnTo>
                    <a:pt x="1051" y="1083"/>
                  </a:lnTo>
                  <a:lnTo>
                    <a:pt x="1044" y="1081"/>
                  </a:lnTo>
                  <a:lnTo>
                    <a:pt x="1038" y="1081"/>
                  </a:lnTo>
                  <a:lnTo>
                    <a:pt x="1031" y="1081"/>
                  </a:lnTo>
                  <a:lnTo>
                    <a:pt x="1005" y="1079"/>
                  </a:lnTo>
                  <a:lnTo>
                    <a:pt x="980" y="1078"/>
                  </a:lnTo>
                  <a:lnTo>
                    <a:pt x="958" y="1078"/>
                  </a:lnTo>
                  <a:lnTo>
                    <a:pt x="935" y="1076"/>
                  </a:lnTo>
                  <a:lnTo>
                    <a:pt x="913" y="1074"/>
                  </a:lnTo>
                  <a:lnTo>
                    <a:pt x="892" y="1072"/>
                  </a:lnTo>
                  <a:lnTo>
                    <a:pt x="870" y="1069"/>
                  </a:lnTo>
                  <a:lnTo>
                    <a:pt x="847" y="1066"/>
                  </a:lnTo>
                  <a:lnTo>
                    <a:pt x="823" y="1059"/>
                  </a:lnTo>
                  <a:lnTo>
                    <a:pt x="799" y="1052"/>
                  </a:lnTo>
                  <a:lnTo>
                    <a:pt x="774" y="1042"/>
                  </a:lnTo>
                  <a:lnTo>
                    <a:pt x="745" y="1030"/>
                  </a:lnTo>
                  <a:lnTo>
                    <a:pt x="717" y="1017"/>
                  </a:lnTo>
                  <a:lnTo>
                    <a:pt x="683" y="1000"/>
                  </a:lnTo>
                  <a:lnTo>
                    <a:pt x="649" y="980"/>
                  </a:lnTo>
                  <a:lnTo>
                    <a:pt x="610" y="956"/>
                  </a:lnTo>
                  <a:close/>
                </a:path>
              </a:pathLst>
            </a:custGeom>
            <a:solidFill>
              <a:srgbClr val="BCD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4" name="Freeform 161"/>
            <p:cNvSpPr>
              <a:spLocks/>
            </p:cNvSpPr>
            <p:nvPr/>
          </p:nvSpPr>
          <p:spPr bwMode="auto">
            <a:xfrm>
              <a:off x="4535" y="2389"/>
              <a:ext cx="898" cy="662"/>
            </a:xfrm>
            <a:custGeom>
              <a:avLst/>
              <a:gdLst>
                <a:gd name="T0" fmla="*/ 2 w 1796"/>
                <a:gd name="T1" fmla="*/ 4 h 1324"/>
                <a:gd name="T2" fmla="*/ 2 w 1796"/>
                <a:gd name="T3" fmla="*/ 4 h 1324"/>
                <a:gd name="T4" fmla="*/ 2 w 1796"/>
                <a:gd name="T5" fmla="*/ 3 h 1324"/>
                <a:gd name="T6" fmla="*/ 2 w 1796"/>
                <a:gd name="T7" fmla="*/ 3 h 1324"/>
                <a:gd name="T8" fmla="*/ 2 w 1796"/>
                <a:gd name="T9" fmla="*/ 3 h 1324"/>
                <a:gd name="T10" fmla="*/ 1 w 1796"/>
                <a:gd name="T11" fmla="*/ 3 h 1324"/>
                <a:gd name="T12" fmla="*/ 1 w 1796"/>
                <a:gd name="T13" fmla="*/ 3 h 1324"/>
                <a:gd name="T14" fmla="*/ 1 w 1796"/>
                <a:gd name="T15" fmla="*/ 3 h 1324"/>
                <a:gd name="T16" fmla="*/ 1 w 1796"/>
                <a:gd name="T17" fmla="*/ 3 h 1324"/>
                <a:gd name="T18" fmla="*/ 1 w 1796"/>
                <a:gd name="T19" fmla="*/ 3 h 1324"/>
                <a:gd name="T20" fmla="*/ 0 w 1796"/>
                <a:gd name="T21" fmla="*/ 3 h 1324"/>
                <a:gd name="T22" fmla="*/ 1 w 1796"/>
                <a:gd name="T23" fmla="*/ 3 h 1324"/>
                <a:gd name="T24" fmla="*/ 1 w 1796"/>
                <a:gd name="T25" fmla="*/ 2 h 1324"/>
                <a:gd name="T26" fmla="*/ 1 w 1796"/>
                <a:gd name="T27" fmla="*/ 2 h 1324"/>
                <a:gd name="T28" fmla="*/ 1 w 1796"/>
                <a:gd name="T29" fmla="*/ 2 h 1324"/>
                <a:gd name="T30" fmla="*/ 1 w 1796"/>
                <a:gd name="T31" fmla="*/ 1 h 1324"/>
                <a:gd name="T32" fmla="*/ 1 w 1796"/>
                <a:gd name="T33" fmla="*/ 1 h 1324"/>
                <a:gd name="T34" fmla="*/ 2 w 1796"/>
                <a:gd name="T35" fmla="*/ 1 h 1324"/>
                <a:gd name="T36" fmla="*/ 2 w 1796"/>
                <a:gd name="T37" fmla="*/ 1 h 1324"/>
                <a:gd name="T38" fmla="*/ 2 w 1796"/>
                <a:gd name="T39" fmla="*/ 1 h 1324"/>
                <a:gd name="T40" fmla="*/ 3 w 1796"/>
                <a:gd name="T41" fmla="*/ 1 h 1324"/>
                <a:gd name="T42" fmla="*/ 3 w 1796"/>
                <a:gd name="T43" fmla="*/ 1 h 1324"/>
                <a:gd name="T44" fmla="*/ 3 w 1796"/>
                <a:gd name="T45" fmla="*/ 1 h 1324"/>
                <a:gd name="T46" fmla="*/ 4 w 1796"/>
                <a:gd name="T47" fmla="*/ 1 h 1324"/>
                <a:gd name="T48" fmla="*/ 4 w 1796"/>
                <a:gd name="T49" fmla="*/ 1 h 1324"/>
                <a:gd name="T50" fmla="*/ 4 w 1796"/>
                <a:gd name="T51" fmla="*/ 1 h 1324"/>
                <a:gd name="T52" fmla="*/ 4 w 1796"/>
                <a:gd name="T53" fmla="*/ 1 h 1324"/>
                <a:gd name="T54" fmla="*/ 4 w 1796"/>
                <a:gd name="T55" fmla="*/ 1 h 1324"/>
                <a:gd name="T56" fmla="*/ 5 w 1796"/>
                <a:gd name="T57" fmla="*/ 1 h 1324"/>
                <a:gd name="T58" fmla="*/ 5 w 1796"/>
                <a:gd name="T59" fmla="*/ 1 h 1324"/>
                <a:gd name="T60" fmla="*/ 5 w 1796"/>
                <a:gd name="T61" fmla="*/ 1 h 1324"/>
                <a:gd name="T62" fmla="*/ 5 w 1796"/>
                <a:gd name="T63" fmla="*/ 1 h 1324"/>
                <a:gd name="T64" fmla="*/ 5 w 1796"/>
                <a:gd name="T65" fmla="*/ 1 h 1324"/>
                <a:gd name="T66" fmla="*/ 6 w 1796"/>
                <a:gd name="T67" fmla="*/ 1 h 1324"/>
                <a:gd name="T68" fmla="*/ 6 w 1796"/>
                <a:gd name="T69" fmla="*/ 1 h 1324"/>
                <a:gd name="T70" fmla="*/ 6 w 1796"/>
                <a:gd name="T71" fmla="*/ 1 h 1324"/>
                <a:gd name="T72" fmla="*/ 7 w 1796"/>
                <a:gd name="T73" fmla="*/ 1 h 1324"/>
                <a:gd name="T74" fmla="*/ 7 w 1796"/>
                <a:gd name="T75" fmla="*/ 1 h 1324"/>
                <a:gd name="T76" fmla="*/ 7 w 1796"/>
                <a:gd name="T77" fmla="*/ 1 h 1324"/>
                <a:gd name="T78" fmla="*/ 8 w 1796"/>
                <a:gd name="T79" fmla="*/ 2 h 1324"/>
                <a:gd name="T80" fmla="*/ 7 w 1796"/>
                <a:gd name="T81" fmla="*/ 3 h 1324"/>
                <a:gd name="T82" fmla="*/ 7 w 1796"/>
                <a:gd name="T83" fmla="*/ 5 h 1324"/>
                <a:gd name="T84" fmla="*/ 7 w 1796"/>
                <a:gd name="T85" fmla="*/ 5 h 1324"/>
                <a:gd name="T86" fmla="*/ 6 w 1796"/>
                <a:gd name="T87" fmla="*/ 6 h 1324"/>
                <a:gd name="T88" fmla="*/ 6 w 1796"/>
                <a:gd name="T89" fmla="*/ 6 h 1324"/>
                <a:gd name="T90" fmla="*/ 6 w 1796"/>
                <a:gd name="T91" fmla="*/ 5 h 1324"/>
                <a:gd name="T92" fmla="*/ 6 w 1796"/>
                <a:gd name="T93" fmla="*/ 5 h 1324"/>
                <a:gd name="T94" fmla="*/ 6 w 1796"/>
                <a:gd name="T95" fmla="*/ 5 h 1324"/>
                <a:gd name="T96" fmla="*/ 5 w 1796"/>
                <a:gd name="T97" fmla="*/ 5 h 1324"/>
                <a:gd name="T98" fmla="*/ 5 w 1796"/>
                <a:gd name="T99" fmla="*/ 5 h 1324"/>
                <a:gd name="T100" fmla="*/ 5 w 1796"/>
                <a:gd name="T101" fmla="*/ 5 h 1324"/>
                <a:gd name="T102" fmla="*/ 5 w 1796"/>
                <a:gd name="T103" fmla="*/ 5 h 1324"/>
                <a:gd name="T104" fmla="*/ 4 w 1796"/>
                <a:gd name="T105" fmla="*/ 5 h 1324"/>
                <a:gd name="T106" fmla="*/ 4 w 1796"/>
                <a:gd name="T107" fmla="*/ 5 h 1324"/>
                <a:gd name="T108" fmla="*/ 4 w 1796"/>
                <a:gd name="T109" fmla="*/ 5 h 1324"/>
                <a:gd name="T110" fmla="*/ 4 w 1796"/>
                <a:gd name="T111" fmla="*/ 4 h 1324"/>
                <a:gd name="T112" fmla="*/ 4 w 1796"/>
                <a:gd name="T113" fmla="*/ 4 h 1324"/>
                <a:gd name="T114" fmla="*/ 3 w 1796"/>
                <a:gd name="T115" fmla="*/ 4 h 1324"/>
                <a:gd name="T116" fmla="*/ 3 w 1796"/>
                <a:gd name="T117" fmla="*/ 4 h 13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96" h="1324">
                  <a:moveTo>
                    <a:pt x="590" y="910"/>
                  </a:moveTo>
                  <a:lnTo>
                    <a:pt x="529" y="868"/>
                  </a:lnTo>
                  <a:lnTo>
                    <a:pt x="487" y="834"/>
                  </a:lnTo>
                  <a:lnTo>
                    <a:pt x="460" y="809"/>
                  </a:lnTo>
                  <a:lnTo>
                    <a:pt x="440" y="789"/>
                  </a:lnTo>
                  <a:lnTo>
                    <a:pt x="424" y="773"/>
                  </a:lnTo>
                  <a:lnTo>
                    <a:pt x="406" y="763"/>
                  </a:lnTo>
                  <a:lnTo>
                    <a:pt x="379" y="755"/>
                  </a:lnTo>
                  <a:lnTo>
                    <a:pt x="338" y="748"/>
                  </a:lnTo>
                  <a:lnTo>
                    <a:pt x="330" y="746"/>
                  </a:lnTo>
                  <a:lnTo>
                    <a:pt x="321" y="746"/>
                  </a:lnTo>
                  <a:lnTo>
                    <a:pt x="313" y="745"/>
                  </a:lnTo>
                  <a:lnTo>
                    <a:pt x="304" y="743"/>
                  </a:lnTo>
                  <a:lnTo>
                    <a:pt x="296" y="743"/>
                  </a:lnTo>
                  <a:lnTo>
                    <a:pt x="286" y="741"/>
                  </a:lnTo>
                  <a:lnTo>
                    <a:pt x="277" y="740"/>
                  </a:lnTo>
                  <a:lnTo>
                    <a:pt x="267" y="738"/>
                  </a:lnTo>
                  <a:lnTo>
                    <a:pt x="240" y="733"/>
                  </a:lnTo>
                  <a:lnTo>
                    <a:pt x="213" y="728"/>
                  </a:lnTo>
                  <a:lnTo>
                    <a:pt x="188" y="723"/>
                  </a:lnTo>
                  <a:lnTo>
                    <a:pt x="163" y="714"/>
                  </a:lnTo>
                  <a:lnTo>
                    <a:pt x="137" y="707"/>
                  </a:lnTo>
                  <a:lnTo>
                    <a:pt x="115" y="697"/>
                  </a:lnTo>
                  <a:lnTo>
                    <a:pt x="93" y="689"/>
                  </a:lnTo>
                  <a:lnTo>
                    <a:pt x="75" y="679"/>
                  </a:lnTo>
                  <a:lnTo>
                    <a:pt x="56" y="667"/>
                  </a:lnTo>
                  <a:lnTo>
                    <a:pt x="41" y="655"/>
                  </a:lnTo>
                  <a:lnTo>
                    <a:pt x="27" y="643"/>
                  </a:lnTo>
                  <a:lnTo>
                    <a:pt x="17" y="631"/>
                  </a:lnTo>
                  <a:lnTo>
                    <a:pt x="9" y="620"/>
                  </a:lnTo>
                  <a:lnTo>
                    <a:pt x="2" y="606"/>
                  </a:lnTo>
                  <a:lnTo>
                    <a:pt x="0" y="593"/>
                  </a:lnTo>
                  <a:lnTo>
                    <a:pt x="0" y="579"/>
                  </a:lnTo>
                  <a:lnTo>
                    <a:pt x="0" y="571"/>
                  </a:lnTo>
                  <a:lnTo>
                    <a:pt x="4" y="560"/>
                  </a:lnTo>
                  <a:lnTo>
                    <a:pt x="9" y="549"/>
                  </a:lnTo>
                  <a:lnTo>
                    <a:pt x="16" y="533"/>
                  </a:lnTo>
                  <a:lnTo>
                    <a:pt x="22" y="520"/>
                  </a:lnTo>
                  <a:lnTo>
                    <a:pt x="32" y="500"/>
                  </a:lnTo>
                  <a:lnTo>
                    <a:pt x="46" y="474"/>
                  </a:lnTo>
                  <a:lnTo>
                    <a:pt x="58" y="444"/>
                  </a:lnTo>
                  <a:lnTo>
                    <a:pt x="71" y="410"/>
                  </a:lnTo>
                  <a:lnTo>
                    <a:pt x="81" y="373"/>
                  </a:lnTo>
                  <a:lnTo>
                    <a:pt x="92" y="332"/>
                  </a:lnTo>
                  <a:lnTo>
                    <a:pt x="97" y="290"/>
                  </a:lnTo>
                  <a:lnTo>
                    <a:pt x="102" y="241"/>
                  </a:lnTo>
                  <a:lnTo>
                    <a:pt x="110" y="196"/>
                  </a:lnTo>
                  <a:lnTo>
                    <a:pt x="122" y="155"/>
                  </a:lnTo>
                  <a:lnTo>
                    <a:pt x="139" y="118"/>
                  </a:lnTo>
                  <a:lnTo>
                    <a:pt x="159" y="86"/>
                  </a:lnTo>
                  <a:lnTo>
                    <a:pt x="188" y="61"/>
                  </a:lnTo>
                  <a:lnTo>
                    <a:pt x="223" y="39"/>
                  </a:lnTo>
                  <a:lnTo>
                    <a:pt x="267" y="23"/>
                  </a:lnTo>
                  <a:lnTo>
                    <a:pt x="301" y="17"/>
                  </a:lnTo>
                  <a:lnTo>
                    <a:pt x="331" y="17"/>
                  </a:lnTo>
                  <a:lnTo>
                    <a:pt x="360" y="18"/>
                  </a:lnTo>
                  <a:lnTo>
                    <a:pt x="387" y="25"/>
                  </a:lnTo>
                  <a:lnTo>
                    <a:pt x="413" y="32"/>
                  </a:lnTo>
                  <a:lnTo>
                    <a:pt x="438" y="42"/>
                  </a:lnTo>
                  <a:lnTo>
                    <a:pt x="462" y="52"/>
                  </a:lnTo>
                  <a:lnTo>
                    <a:pt x="485" y="62"/>
                  </a:lnTo>
                  <a:lnTo>
                    <a:pt x="512" y="72"/>
                  </a:lnTo>
                  <a:lnTo>
                    <a:pt x="541" y="81"/>
                  </a:lnTo>
                  <a:lnTo>
                    <a:pt x="573" y="89"/>
                  </a:lnTo>
                  <a:lnTo>
                    <a:pt x="605" y="98"/>
                  </a:lnTo>
                  <a:lnTo>
                    <a:pt x="639" y="106"/>
                  </a:lnTo>
                  <a:lnTo>
                    <a:pt x="674" y="115"/>
                  </a:lnTo>
                  <a:lnTo>
                    <a:pt x="710" y="123"/>
                  </a:lnTo>
                  <a:lnTo>
                    <a:pt x="745" y="133"/>
                  </a:lnTo>
                  <a:lnTo>
                    <a:pt x="761" y="137"/>
                  </a:lnTo>
                  <a:lnTo>
                    <a:pt x="777" y="142"/>
                  </a:lnTo>
                  <a:lnTo>
                    <a:pt x="793" y="145"/>
                  </a:lnTo>
                  <a:lnTo>
                    <a:pt x="810" y="147"/>
                  </a:lnTo>
                  <a:lnTo>
                    <a:pt x="826" y="148"/>
                  </a:lnTo>
                  <a:lnTo>
                    <a:pt x="842" y="150"/>
                  </a:lnTo>
                  <a:lnTo>
                    <a:pt x="860" y="152"/>
                  </a:lnTo>
                  <a:lnTo>
                    <a:pt x="877" y="152"/>
                  </a:lnTo>
                  <a:lnTo>
                    <a:pt x="894" y="152"/>
                  </a:lnTo>
                  <a:lnTo>
                    <a:pt x="913" y="150"/>
                  </a:lnTo>
                  <a:lnTo>
                    <a:pt x="931" y="148"/>
                  </a:lnTo>
                  <a:lnTo>
                    <a:pt x="950" y="147"/>
                  </a:lnTo>
                  <a:lnTo>
                    <a:pt x="968" y="143"/>
                  </a:lnTo>
                  <a:lnTo>
                    <a:pt x="987" y="140"/>
                  </a:lnTo>
                  <a:lnTo>
                    <a:pt x="1007" y="135"/>
                  </a:lnTo>
                  <a:lnTo>
                    <a:pt x="1027" y="130"/>
                  </a:lnTo>
                  <a:lnTo>
                    <a:pt x="1055" y="121"/>
                  </a:lnTo>
                  <a:lnTo>
                    <a:pt x="1080" y="111"/>
                  </a:lnTo>
                  <a:lnTo>
                    <a:pt x="1104" y="103"/>
                  </a:lnTo>
                  <a:lnTo>
                    <a:pt x="1125" y="93"/>
                  </a:lnTo>
                  <a:lnTo>
                    <a:pt x="1146" y="84"/>
                  </a:lnTo>
                  <a:lnTo>
                    <a:pt x="1166" y="72"/>
                  </a:lnTo>
                  <a:lnTo>
                    <a:pt x="1183" y="62"/>
                  </a:lnTo>
                  <a:lnTo>
                    <a:pt x="1200" y="50"/>
                  </a:lnTo>
                  <a:lnTo>
                    <a:pt x="1208" y="45"/>
                  </a:lnTo>
                  <a:lnTo>
                    <a:pt x="1218" y="39"/>
                  </a:lnTo>
                  <a:lnTo>
                    <a:pt x="1227" y="34"/>
                  </a:lnTo>
                  <a:lnTo>
                    <a:pt x="1235" y="27"/>
                  </a:lnTo>
                  <a:lnTo>
                    <a:pt x="1245" y="22"/>
                  </a:lnTo>
                  <a:lnTo>
                    <a:pt x="1256" y="17"/>
                  </a:lnTo>
                  <a:lnTo>
                    <a:pt x="1266" y="12"/>
                  </a:lnTo>
                  <a:lnTo>
                    <a:pt x="1276" y="7"/>
                  </a:lnTo>
                  <a:lnTo>
                    <a:pt x="1296" y="1"/>
                  </a:lnTo>
                  <a:lnTo>
                    <a:pt x="1321" y="0"/>
                  </a:lnTo>
                  <a:lnTo>
                    <a:pt x="1352" y="3"/>
                  </a:lnTo>
                  <a:lnTo>
                    <a:pt x="1386" y="10"/>
                  </a:lnTo>
                  <a:lnTo>
                    <a:pt x="1421" y="20"/>
                  </a:lnTo>
                  <a:lnTo>
                    <a:pt x="1458" y="32"/>
                  </a:lnTo>
                  <a:lnTo>
                    <a:pt x="1497" y="47"/>
                  </a:lnTo>
                  <a:lnTo>
                    <a:pt x="1536" y="62"/>
                  </a:lnTo>
                  <a:lnTo>
                    <a:pt x="1575" y="81"/>
                  </a:lnTo>
                  <a:lnTo>
                    <a:pt x="1612" y="98"/>
                  </a:lnTo>
                  <a:lnTo>
                    <a:pt x="1647" y="116"/>
                  </a:lnTo>
                  <a:lnTo>
                    <a:pt x="1680" y="135"/>
                  </a:lnTo>
                  <a:lnTo>
                    <a:pt x="1708" y="152"/>
                  </a:lnTo>
                  <a:lnTo>
                    <a:pt x="1734" y="169"/>
                  </a:lnTo>
                  <a:lnTo>
                    <a:pt x="1754" y="184"/>
                  </a:lnTo>
                  <a:lnTo>
                    <a:pt x="1767" y="197"/>
                  </a:lnTo>
                  <a:lnTo>
                    <a:pt x="1786" y="241"/>
                  </a:lnTo>
                  <a:lnTo>
                    <a:pt x="1796" y="314"/>
                  </a:lnTo>
                  <a:lnTo>
                    <a:pt x="1796" y="407"/>
                  </a:lnTo>
                  <a:lnTo>
                    <a:pt x="1788" y="517"/>
                  </a:lnTo>
                  <a:lnTo>
                    <a:pt x="1771" y="633"/>
                  </a:lnTo>
                  <a:lnTo>
                    <a:pt x="1749" y="751"/>
                  </a:lnTo>
                  <a:lnTo>
                    <a:pt x="1722" y="865"/>
                  </a:lnTo>
                  <a:lnTo>
                    <a:pt x="1691" y="966"/>
                  </a:lnTo>
                  <a:lnTo>
                    <a:pt x="1664" y="1047"/>
                  </a:lnTo>
                  <a:lnTo>
                    <a:pt x="1644" y="1123"/>
                  </a:lnTo>
                  <a:lnTo>
                    <a:pt x="1626" y="1192"/>
                  </a:lnTo>
                  <a:lnTo>
                    <a:pt x="1607" y="1251"/>
                  </a:lnTo>
                  <a:lnTo>
                    <a:pt x="1585" y="1295"/>
                  </a:lnTo>
                  <a:lnTo>
                    <a:pt x="1560" y="1321"/>
                  </a:lnTo>
                  <a:lnTo>
                    <a:pt x="1528" y="1324"/>
                  </a:lnTo>
                  <a:lnTo>
                    <a:pt x="1485" y="1302"/>
                  </a:lnTo>
                  <a:lnTo>
                    <a:pt x="1475" y="1295"/>
                  </a:lnTo>
                  <a:lnTo>
                    <a:pt x="1465" y="1288"/>
                  </a:lnTo>
                  <a:lnTo>
                    <a:pt x="1455" y="1280"/>
                  </a:lnTo>
                  <a:lnTo>
                    <a:pt x="1445" y="1272"/>
                  </a:lnTo>
                  <a:lnTo>
                    <a:pt x="1435" y="1261"/>
                  </a:lnTo>
                  <a:lnTo>
                    <a:pt x="1423" y="1251"/>
                  </a:lnTo>
                  <a:lnTo>
                    <a:pt x="1413" y="1239"/>
                  </a:lnTo>
                  <a:lnTo>
                    <a:pt x="1401" y="1228"/>
                  </a:lnTo>
                  <a:lnTo>
                    <a:pt x="1376" y="1201"/>
                  </a:lnTo>
                  <a:lnTo>
                    <a:pt x="1350" y="1177"/>
                  </a:lnTo>
                  <a:lnTo>
                    <a:pt x="1325" y="1155"/>
                  </a:lnTo>
                  <a:lnTo>
                    <a:pt x="1301" y="1135"/>
                  </a:lnTo>
                  <a:lnTo>
                    <a:pt x="1278" y="1118"/>
                  </a:lnTo>
                  <a:lnTo>
                    <a:pt x="1256" y="1103"/>
                  </a:lnTo>
                  <a:lnTo>
                    <a:pt x="1232" y="1089"/>
                  </a:lnTo>
                  <a:lnTo>
                    <a:pt x="1210" y="1079"/>
                  </a:lnTo>
                  <a:lnTo>
                    <a:pt x="1186" y="1069"/>
                  </a:lnTo>
                  <a:lnTo>
                    <a:pt x="1164" y="1060"/>
                  </a:lnTo>
                  <a:lnTo>
                    <a:pt x="1142" y="1054"/>
                  </a:lnTo>
                  <a:lnTo>
                    <a:pt x="1119" y="1047"/>
                  </a:lnTo>
                  <a:lnTo>
                    <a:pt x="1097" y="1042"/>
                  </a:lnTo>
                  <a:lnTo>
                    <a:pt x="1073" y="1038"/>
                  </a:lnTo>
                  <a:lnTo>
                    <a:pt x="1051" y="1035"/>
                  </a:lnTo>
                  <a:lnTo>
                    <a:pt x="1027" y="1032"/>
                  </a:lnTo>
                  <a:lnTo>
                    <a:pt x="1021" y="1032"/>
                  </a:lnTo>
                  <a:lnTo>
                    <a:pt x="1014" y="1032"/>
                  </a:lnTo>
                  <a:lnTo>
                    <a:pt x="1007" y="1032"/>
                  </a:lnTo>
                  <a:lnTo>
                    <a:pt x="1000" y="1030"/>
                  </a:lnTo>
                  <a:lnTo>
                    <a:pt x="975" y="1028"/>
                  </a:lnTo>
                  <a:lnTo>
                    <a:pt x="951" y="1028"/>
                  </a:lnTo>
                  <a:lnTo>
                    <a:pt x="930" y="1027"/>
                  </a:lnTo>
                  <a:lnTo>
                    <a:pt x="908" y="1027"/>
                  </a:lnTo>
                  <a:lnTo>
                    <a:pt x="886" y="1025"/>
                  </a:lnTo>
                  <a:lnTo>
                    <a:pt x="865" y="1023"/>
                  </a:lnTo>
                  <a:lnTo>
                    <a:pt x="843" y="1020"/>
                  </a:lnTo>
                  <a:lnTo>
                    <a:pt x="821" y="1015"/>
                  </a:lnTo>
                  <a:lnTo>
                    <a:pt x="798" y="1010"/>
                  </a:lnTo>
                  <a:lnTo>
                    <a:pt x="774" y="1003"/>
                  </a:lnTo>
                  <a:lnTo>
                    <a:pt x="749" y="995"/>
                  </a:lnTo>
                  <a:lnTo>
                    <a:pt x="722" y="983"/>
                  </a:lnTo>
                  <a:lnTo>
                    <a:pt x="693" y="969"/>
                  </a:lnTo>
                  <a:lnTo>
                    <a:pt x="661" y="952"/>
                  </a:lnTo>
                  <a:lnTo>
                    <a:pt x="627" y="932"/>
                  </a:lnTo>
                  <a:lnTo>
                    <a:pt x="590" y="910"/>
                  </a:lnTo>
                  <a:close/>
                </a:path>
              </a:pathLst>
            </a:custGeom>
            <a:solidFill>
              <a:srgbClr val="ADD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5" name="Freeform 162"/>
            <p:cNvSpPr>
              <a:spLocks/>
            </p:cNvSpPr>
            <p:nvPr/>
          </p:nvSpPr>
          <p:spPr bwMode="auto">
            <a:xfrm>
              <a:off x="4547" y="2407"/>
              <a:ext cx="877" cy="628"/>
            </a:xfrm>
            <a:custGeom>
              <a:avLst/>
              <a:gdLst>
                <a:gd name="T0" fmla="*/ 2 w 1753"/>
                <a:gd name="T1" fmla="*/ 4 h 1255"/>
                <a:gd name="T2" fmla="*/ 2 w 1753"/>
                <a:gd name="T3" fmla="*/ 3 h 1255"/>
                <a:gd name="T4" fmla="*/ 2 w 1753"/>
                <a:gd name="T5" fmla="*/ 3 h 1255"/>
                <a:gd name="T6" fmla="*/ 2 w 1753"/>
                <a:gd name="T7" fmla="*/ 3 h 1255"/>
                <a:gd name="T8" fmla="*/ 2 w 1753"/>
                <a:gd name="T9" fmla="*/ 3 h 1255"/>
                <a:gd name="T10" fmla="*/ 1 w 1753"/>
                <a:gd name="T11" fmla="*/ 3 h 1255"/>
                <a:gd name="T12" fmla="*/ 1 w 1753"/>
                <a:gd name="T13" fmla="*/ 3 h 1255"/>
                <a:gd name="T14" fmla="*/ 1 w 1753"/>
                <a:gd name="T15" fmla="*/ 3 h 1255"/>
                <a:gd name="T16" fmla="*/ 1 w 1753"/>
                <a:gd name="T17" fmla="*/ 3 h 1255"/>
                <a:gd name="T18" fmla="*/ 1 w 1753"/>
                <a:gd name="T19" fmla="*/ 2 h 1255"/>
                <a:gd name="T20" fmla="*/ 1 w 1753"/>
                <a:gd name="T21" fmla="*/ 2 h 1255"/>
                <a:gd name="T22" fmla="*/ 1 w 1753"/>
                <a:gd name="T23" fmla="*/ 2 h 1255"/>
                <a:gd name="T24" fmla="*/ 1 w 1753"/>
                <a:gd name="T25" fmla="*/ 1 h 1255"/>
                <a:gd name="T26" fmla="*/ 1 w 1753"/>
                <a:gd name="T27" fmla="*/ 1 h 1255"/>
                <a:gd name="T28" fmla="*/ 1 w 1753"/>
                <a:gd name="T29" fmla="*/ 1 h 1255"/>
                <a:gd name="T30" fmla="*/ 2 w 1753"/>
                <a:gd name="T31" fmla="*/ 1 h 1255"/>
                <a:gd name="T32" fmla="*/ 2 w 1753"/>
                <a:gd name="T33" fmla="*/ 1 h 1255"/>
                <a:gd name="T34" fmla="*/ 2 w 1753"/>
                <a:gd name="T35" fmla="*/ 1 h 1255"/>
                <a:gd name="T36" fmla="*/ 3 w 1753"/>
                <a:gd name="T37" fmla="*/ 1 h 1255"/>
                <a:gd name="T38" fmla="*/ 3 w 1753"/>
                <a:gd name="T39" fmla="*/ 1 h 1255"/>
                <a:gd name="T40" fmla="*/ 3 w 1753"/>
                <a:gd name="T41" fmla="*/ 1 h 1255"/>
                <a:gd name="T42" fmla="*/ 3 w 1753"/>
                <a:gd name="T43" fmla="*/ 1 h 1255"/>
                <a:gd name="T44" fmla="*/ 3 w 1753"/>
                <a:gd name="T45" fmla="*/ 1 h 1255"/>
                <a:gd name="T46" fmla="*/ 4 w 1753"/>
                <a:gd name="T47" fmla="*/ 1 h 1255"/>
                <a:gd name="T48" fmla="*/ 4 w 1753"/>
                <a:gd name="T49" fmla="*/ 1 h 1255"/>
                <a:gd name="T50" fmla="*/ 5 w 1753"/>
                <a:gd name="T51" fmla="*/ 1 h 1255"/>
                <a:gd name="T52" fmla="*/ 5 w 1753"/>
                <a:gd name="T53" fmla="*/ 1 h 1255"/>
                <a:gd name="T54" fmla="*/ 5 w 1753"/>
                <a:gd name="T55" fmla="*/ 1 h 1255"/>
                <a:gd name="T56" fmla="*/ 5 w 1753"/>
                <a:gd name="T57" fmla="*/ 1 h 1255"/>
                <a:gd name="T58" fmla="*/ 5 w 1753"/>
                <a:gd name="T59" fmla="*/ 1 h 1255"/>
                <a:gd name="T60" fmla="*/ 5 w 1753"/>
                <a:gd name="T61" fmla="*/ 1 h 1255"/>
                <a:gd name="T62" fmla="*/ 6 w 1753"/>
                <a:gd name="T63" fmla="*/ 1 h 1255"/>
                <a:gd name="T64" fmla="*/ 6 w 1753"/>
                <a:gd name="T65" fmla="*/ 1 h 1255"/>
                <a:gd name="T66" fmla="*/ 7 w 1753"/>
                <a:gd name="T67" fmla="*/ 1 h 1255"/>
                <a:gd name="T68" fmla="*/ 7 w 1753"/>
                <a:gd name="T69" fmla="*/ 1 h 1255"/>
                <a:gd name="T70" fmla="*/ 7 w 1753"/>
                <a:gd name="T71" fmla="*/ 1 h 1255"/>
                <a:gd name="T72" fmla="*/ 7 w 1753"/>
                <a:gd name="T73" fmla="*/ 2 h 1255"/>
                <a:gd name="T74" fmla="*/ 7 w 1753"/>
                <a:gd name="T75" fmla="*/ 3 h 1255"/>
                <a:gd name="T76" fmla="*/ 7 w 1753"/>
                <a:gd name="T77" fmla="*/ 4 h 1255"/>
                <a:gd name="T78" fmla="*/ 7 w 1753"/>
                <a:gd name="T79" fmla="*/ 5 h 1255"/>
                <a:gd name="T80" fmla="*/ 6 w 1753"/>
                <a:gd name="T81" fmla="*/ 5 h 1255"/>
                <a:gd name="T82" fmla="*/ 6 w 1753"/>
                <a:gd name="T83" fmla="*/ 5 h 1255"/>
                <a:gd name="T84" fmla="*/ 6 w 1753"/>
                <a:gd name="T85" fmla="*/ 5 h 1255"/>
                <a:gd name="T86" fmla="*/ 6 w 1753"/>
                <a:gd name="T87" fmla="*/ 5 h 1255"/>
                <a:gd name="T88" fmla="*/ 6 w 1753"/>
                <a:gd name="T89" fmla="*/ 5 h 1255"/>
                <a:gd name="T90" fmla="*/ 5 w 1753"/>
                <a:gd name="T91" fmla="*/ 5 h 1255"/>
                <a:gd name="T92" fmla="*/ 5 w 1753"/>
                <a:gd name="T93" fmla="*/ 4 h 1255"/>
                <a:gd name="T94" fmla="*/ 5 w 1753"/>
                <a:gd name="T95" fmla="*/ 4 h 1255"/>
                <a:gd name="T96" fmla="*/ 5 w 1753"/>
                <a:gd name="T97" fmla="*/ 4 h 1255"/>
                <a:gd name="T98" fmla="*/ 4 w 1753"/>
                <a:gd name="T99" fmla="*/ 4 h 1255"/>
                <a:gd name="T100" fmla="*/ 4 w 1753"/>
                <a:gd name="T101" fmla="*/ 4 h 1255"/>
                <a:gd name="T102" fmla="*/ 4 w 1753"/>
                <a:gd name="T103" fmla="*/ 4 h 1255"/>
                <a:gd name="T104" fmla="*/ 4 w 1753"/>
                <a:gd name="T105" fmla="*/ 4 h 1255"/>
                <a:gd name="T106" fmla="*/ 4 w 1753"/>
                <a:gd name="T107" fmla="*/ 4 h 1255"/>
                <a:gd name="T108" fmla="*/ 3 w 1753"/>
                <a:gd name="T109" fmla="*/ 4 h 1255"/>
                <a:gd name="T110" fmla="*/ 3 w 1753"/>
                <a:gd name="T111" fmla="*/ 4 h 125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53" h="1255">
                  <a:moveTo>
                    <a:pt x="571" y="861"/>
                  </a:moveTo>
                  <a:lnTo>
                    <a:pt x="512" y="822"/>
                  </a:lnTo>
                  <a:lnTo>
                    <a:pt x="471" y="790"/>
                  </a:lnTo>
                  <a:lnTo>
                    <a:pt x="444" y="765"/>
                  </a:lnTo>
                  <a:lnTo>
                    <a:pt x="425" y="745"/>
                  </a:lnTo>
                  <a:lnTo>
                    <a:pt x="410" y="731"/>
                  </a:lnTo>
                  <a:lnTo>
                    <a:pt x="392" y="719"/>
                  </a:lnTo>
                  <a:lnTo>
                    <a:pt x="368" y="713"/>
                  </a:lnTo>
                  <a:lnTo>
                    <a:pt x="331" y="706"/>
                  </a:lnTo>
                  <a:lnTo>
                    <a:pt x="322" y="706"/>
                  </a:lnTo>
                  <a:lnTo>
                    <a:pt x="316" y="704"/>
                  </a:lnTo>
                  <a:lnTo>
                    <a:pt x="307" y="704"/>
                  </a:lnTo>
                  <a:lnTo>
                    <a:pt x="299" y="703"/>
                  </a:lnTo>
                  <a:lnTo>
                    <a:pt x="290" y="701"/>
                  </a:lnTo>
                  <a:lnTo>
                    <a:pt x="282" y="699"/>
                  </a:lnTo>
                  <a:lnTo>
                    <a:pt x="273" y="699"/>
                  </a:lnTo>
                  <a:lnTo>
                    <a:pt x="263" y="697"/>
                  </a:lnTo>
                  <a:lnTo>
                    <a:pt x="211" y="689"/>
                  </a:lnTo>
                  <a:lnTo>
                    <a:pt x="162" y="676"/>
                  </a:lnTo>
                  <a:lnTo>
                    <a:pt x="116" y="660"/>
                  </a:lnTo>
                  <a:lnTo>
                    <a:pt x="77" y="642"/>
                  </a:lnTo>
                  <a:lnTo>
                    <a:pt x="44" y="621"/>
                  </a:lnTo>
                  <a:lnTo>
                    <a:pt x="20" y="598"/>
                  </a:lnTo>
                  <a:lnTo>
                    <a:pt x="5" y="574"/>
                  </a:lnTo>
                  <a:lnTo>
                    <a:pt x="1" y="549"/>
                  </a:lnTo>
                  <a:lnTo>
                    <a:pt x="0" y="540"/>
                  </a:lnTo>
                  <a:lnTo>
                    <a:pt x="3" y="529"/>
                  </a:lnTo>
                  <a:lnTo>
                    <a:pt x="6" y="517"/>
                  </a:lnTo>
                  <a:lnTo>
                    <a:pt x="13" y="502"/>
                  </a:lnTo>
                  <a:lnTo>
                    <a:pt x="20" y="490"/>
                  </a:lnTo>
                  <a:lnTo>
                    <a:pt x="28" y="473"/>
                  </a:lnTo>
                  <a:lnTo>
                    <a:pt x="40" y="449"/>
                  </a:lnTo>
                  <a:lnTo>
                    <a:pt x="54" y="420"/>
                  </a:lnTo>
                  <a:lnTo>
                    <a:pt x="66" y="388"/>
                  </a:lnTo>
                  <a:lnTo>
                    <a:pt x="77" y="351"/>
                  </a:lnTo>
                  <a:lnTo>
                    <a:pt x="88" y="311"/>
                  </a:lnTo>
                  <a:lnTo>
                    <a:pt x="93" y="268"/>
                  </a:lnTo>
                  <a:lnTo>
                    <a:pt x="98" y="221"/>
                  </a:lnTo>
                  <a:lnTo>
                    <a:pt x="104" y="177"/>
                  </a:lnTo>
                  <a:lnTo>
                    <a:pt x="115" y="137"/>
                  </a:lnTo>
                  <a:lnTo>
                    <a:pt x="128" y="101"/>
                  </a:lnTo>
                  <a:lnTo>
                    <a:pt x="147" y="71"/>
                  </a:lnTo>
                  <a:lnTo>
                    <a:pt x="172" y="46"/>
                  </a:lnTo>
                  <a:lnTo>
                    <a:pt x="206" y="25"/>
                  </a:lnTo>
                  <a:lnTo>
                    <a:pt x="248" y="10"/>
                  </a:lnTo>
                  <a:lnTo>
                    <a:pt x="284" y="3"/>
                  </a:lnTo>
                  <a:lnTo>
                    <a:pt x="316" y="2"/>
                  </a:lnTo>
                  <a:lnTo>
                    <a:pt x="348" y="5"/>
                  </a:lnTo>
                  <a:lnTo>
                    <a:pt x="376" y="13"/>
                  </a:lnTo>
                  <a:lnTo>
                    <a:pt x="403" y="22"/>
                  </a:lnTo>
                  <a:lnTo>
                    <a:pt x="430" y="34"/>
                  </a:lnTo>
                  <a:lnTo>
                    <a:pt x="456" y="46"/>
                  </a:lnTo>
                  <a:lnTo>
                    <a:pt x="481" y="57"/>
                  </a:lnTo>
                  <a:lnTo>
                    <a:pt x="495" y="62"/>
                  </a:lnTo>
                  <a:lnTo>
                    <a:pt x="510" y="69"/>
                  </a:lnTo>
                  <a:lnTo>
                    <a:pt x="523" y="74"/>
                  </a:lnTo>
                  <a:lnTo>
                    <a:pt x="540" y="79"/>
                  </a:lnTo>
                  <a:lnTo>
                    <a:pt x="555" y="84"/>
                  </a:lnTo>
                  <a:lnTo>
                    <a:pt x="572" y="89"/>
                  </a:lnTo>
                  <a:lnTo>
                    <a:pt x="589" y="93"/>
                  </a:lnTo>
                  <a:lnTo>
                    <a:pt x="608" y="98"/>
                  </a:lnTo>
                  <a:lnTo>
                    <a:pt x="626" y="101"/>
                  </a:lnTo>
                  <a:lnTo>
                    <a:pt x="645" y="106"/>
                  </a:lnTo>
                  <a:lnTo>
                    <a:pt x="664" y="110"/>
                  </a:lnTo>
                  <a:lnTo>
                    <a:pt x="682" y="113"/>
                  </a:lnTo>
                  <a:lnTo>
                    <a:pt x="702" y="118"/>
                  </a:lnTo>
                  <a:lnTo>
                    <a:pt x="723" y="122"/>
                  </a:lnTo>
                  <a:lnTo>
                    <a:pt x="743" y="125"/>
                  </a:lnTo>
                  <a:lnTo>
                    <a:pt x="763" y="128"/>
                  </a:lnTo>
                  <a:lnTo>
                    <a:pt x="794" y="133"/>
                  </a:lnTo>
                  <a:lnTo>
                    <a:pt x="824" y="135"/>
                  </a:lnTo>
                  <a:lnTo>
                    <a:pt x="856" y="137"/>
                  </a:lnTo>
                  <a:lnTo>
                    <a:pt x="888" y="135"/>
                  </a:lnTo>
                  <a:lnTo>
                    <a:pt x="922" y="133"/>
                  </a:lnTo>
                  <a:lnTo>
                    <a:pt x="956" y="128"/>
                  </a:lnTo>
                  <a:lnTo>
                    <a:pt x="991" y="122"/>
                  </a:lnTo>
                  <a:lnTo>
                    <a:pt x="1027" y="111"/>
                  </a:lnTo>
                  <a:lnTo>
                    <a:pt x="1052" y="105"/>
                  </a:lnTo>
                  <a:lnTo>
                    <a:pt x="1076" y="96"/>
                  </a:lnTo>
                  <a:lnTo>
                    <a:pt x="1098" y="89"/>
                  </a:lnTo>
                  <a:lnTo>
                    <a:pt x="1120" y="81"/>
                  </a:lnTo>
                  <a:lnTo>
                    <a:pt x="1138" y="71"/>
                  </a:lnTo>
                  <a:lnTo>
                    <a:pt x="1157" y="62"/>
                  </a:lnTo>
                  <a:lnTo>
                    <a:pt x="1174" y="52"/>
                  </a:lnTo>
                  <a:lnTo>
                    <a:pt x="1189" y="40"/>
                  </a:lnTo>
                  <a:lnTo>
                    <a:pt x="1197" y="35"/>
                  </a:lnTo>
                  <a:lnTo>
                    <a:pt x="1204" y="30"/>
                  </a:lnTo>
                  <a:lnTo>
                    <a:pt x="1213" y="25"/>
                  </a:lnTo>
                  <a:lnTo>
                    <a:pt x="1223" y="20"/>
                  </a:lnTo>
                  <a:lnTo>
                    <a:pt x="1231" y="17"/>
                  </a:lnTo>
                  <a:lnTo>
                    <a:pt x="1240" y="12"/>
                  </a:lnTo>
                  <a:lnTo>
                    <a:pt x="1250" y="8"/>
                  </a:lnTo>
                  <a:lnTo>
                    <a:pt x="1260" y="5"/>
                  </a:lnTo>
                  <a:lnTo>
                    <a:pt x="1282" y="0"/>
                  </a:lnTo>
                  <a:lnTo>
                    <a:pt x="1307" y="0"/>
                  </a:lnTo>
                  <a:lnTo>
                    <a:pt x="1336" y="3"/>
                  </a:lnTo>
                  <a:lnTo>
                    <a:pt x="1368" y="8"/>
                  </a:lnTo>
                  <a:lnTo>
                    <a:pt x="1402" y="17"/>
                  </a:lnTo>
                  <a:lnTo>
                    <a:pt x="1437" y="27"/>
                  </a:lnTo>
                  <a:lnTo>
                    <a:pt x="1475" y="39"/>
                  </a:lnTo>
                  <a:lnTo>
                    <a:pt x="1512" y="52"/>
                  </a:lnTo>
                  <a:lnTo>
                    <a:pt x="1547" y="67"/>
                  </a:lnTo>
                  <a:lnTo>
                    <a:pt x="1581" y="84"/>
                  </a:lnTo>
                  <a:lnTo>
                    <a:pt x="1615" y="100"/>
                  </a:lnTo>
                  <a:lnTo>
                    <a:pt x="1645" y="116"/>
                  </a:lnTo>
                  <a:lnTo>
                    <a:pt x="1672" y="132"/>
                  </a:lnTo>
                  <a:lnTo>
                    <a:pt x="1694" y="147"/>
                  </a:lnTo>
                  <a:lnTo>
                    <a:pt x="1713" y="160"/>
                  </a:lnTo>
                  <a:lnTo>
                    <a:pt x="1726" y="172"/>
                  </a:lnTo>
                  <a:lnTo>
                    <a:pt x="1745" y="214"/>
                  </a:lnTo>
                  <a:lnTo>
                    <a:pt x="1753" y="284"/>
                  </a:lnTo>
                  <a:lnTo>
                    <a:pt x="1753" y="375"/>
                  </a:lnTo>
                  <a:lnTo>
                    <a:pt x="1745" y="480"/>
                  </a:lnTo>
                  <a:lnTo>
                    <a:pt x="1730" y="593"/>
                  </a:lnTo>
                  <a:lnTo>
                    <a:pt x="1708" y="706"/>
                  </a:lnTo>
                  <a:lnTo>
                    <a:pt x="1681" y="816"/>
                  </a:lnTo>
                  <a:lnTo>
                    <a:pt x="1650" y="914"/>
                  </a:lnTo>
                  <a:lnTo>
                    <a:pt x="1625" y="993"/>
                  </a:lnTo>
                  <a:lnTo>
                    <a:pt x="1605" y="1069"/>
                  </a:lnTo>
                  <a:lnTo>
                    <a:pt x="1588" y="1137"/>
                  </a:lnTo>
                  <a:lnTo>
                    <a:pt x="1571" y="1192"/>
                  </a:lnTo>
                  <a:lnTo>
                    <a:pt x="1551" y="1233"/>
                  </a:lnTo>
                  <a:lnTo>
                    <a:pt x="1527" y="1255"/>
                  </a:lnTo>
                  <a:lnTo>
                    <a:pt x="1495" y="1253"/>
                  </a:lnTo>
                  <a:lnTo>
                    <a:pt x="1451" y="1226"/>
                  </a:lnTo>
                  <a:lnTo>
                    <a:pt x="1441" y="1218"/>
                  </a:lnTo>
                  <a:lnTo>
                    <a:pt x="1432" y="1209"/>
                  </a:lnTo>
                  <a:lnTo>
                    <a:pt x="1422" y="1201"/>
                  </a:lnTo>
                  <a:lnTo>
                    <a:pt x="1412" y="1192"/>
                  </a:lnTo>
                  <a:lnTo>
                    <a:pt x="1400" y="1182"/>
                  </a:lnTo>
                  <a:lnTo>
                    <a:pt x="1390" y="1174"/>
                  </a:lnTo>
                  <a:lnTo>
                    <a:pt x="1380" y="1164"/>
                  </a:lnTo>
                  <a:lnTo>
                    <a:pt x="1368" y="1152"/>
                  </a:lnTo>
                  <a:lnTo>
                    <a:pt x="1343" y="1128"/>
                  </a:lnTo>
                  <a:lnTo>
                    <a:pt x="1319" y="1106"/>
                  </a:lnTo>
                  <a:lnTo>
                    <a:pt x="1295" y="1086"/>
                  </a:lnTo>
                  <a:lnTo>
                    <a:pt x="1272" y="1069"/>
                  </a:lnTo>
                  <a:lnTo>
                    <a:pt x="1248" y="1054"/>
                  </a:lnTo>
                  <a:lnTo>
                    <a:pt x="1224" y="1040"/>
                  </a:lnTo>
                  <a:lnTo>
                    <a:pt x="1201" y="1029"/>
                  </a:lnTo>
                  <a:lnTo>
                    <a:pt x="1179" y="1018"/>
                  </a:lnTo>
                  <a:lnTo>
                    <a:pt x="1155" y="1010"/>
                  </a:lnTo>
                  <a:lnTo>
                    <a:pt x="1133" y="1001"/>
                  </a:lnTo>
                  <a:lnTo>
                    <a:pt x="1110" y="996"/>
                  </a:lnTo>
                  <a:lnTo>
                    <a:pt x="1088" y="991"/>
                  </a:lnTo>
                  <a:lnTo>
                    <a:pt x="1066" y="986"/>
                  </a:lnTo>
                  <a:lnTo>
                    <a:pt x="1042" y="983"/>
                  </a:lnTo>
                  <a:lnTo>
                    <a:pt x="1020" y="980"/>
                  </a:lnTo>
                  <a:lnTo>
                    <a:pt x="996" y="978"/>
                  </a:lnTo>
                  <a:lnTo>
                    <a:pt x="990" y="978"/>
                  </a:lnTo>
                  <a:lnTo>
                    <a:pt x="983" y="976"/>
                  </a:lnTo>
                  <a:lnTo>
                    <a:pt x="976" y="976"/>
                  </a:lnTo>
                  <a:lnTo>
                    <a:pt x="969" y="976"/>
                  </a:lnTo>
                  <a:lnTo>
                    <a:pt x="946" y="974"/>
                  </a:lnTo>
                  <a:lnTo>
                    <a:pt x="922" y="974"/>
                  </a:lnTo>
                  <a:lnTo>
                    <a:pt x="900" y="974"/>
                  </a:lnTo>
                  <a:lnTo>
                    <a:pt x="880" y="973"/>
                  </a:lnTo>
                  <a:lnTo>
                    <a:pt x="860" y="971"/>
                  </a:lnTo>
                  <a:lnTo>
                    <a:pt x="838" y="969"/>
                  </a:lnTo>
                  <a:lnTo>
                    <a:pt x="817" y="968"/>
                  </a:lnTo>
                  <a:lnTo>
                    <a:pt x="795" y="963"/>
                  </a:lnTo>
                  <a:lnTo>
                    <a:pt x="773" y="958"/>
                  </a:lnTo>
                  <a:lnTo>
                    <a:pt x="750" y="951"/>
                  </a:lnTo>
                  <a:lnTo>
                    <a:pt x="726" y="942"/>
                  </a:lnTo>
                  <a:lnTo>
                    <a:pt x="699" y="931"/>
                  </a:lnTo>
                  <a:lnTo>
                    <a:pt x="670" y="917"/>
                  </a:lnTo>
                  <a:lnTo>
                    <a:pt x="640" y="902"/>
                  </a:lnTo>
                  <a:lnTo>
                    <a:pt x="606" y="883"/>
                  </a:lnTo>
                  <a:lnTo>
                    <a:pt x="571" y="861"/>
                  </a:lnTo>
                  <a:close/>
                </a:path>
              </a:pathLst>
            </a:custGeom>
            <a:solidFill>
              <a:srgbClr val="9BC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6" name="Freeform 163"/>
            <p:cNvSpPr>
              <a:spLocks/>
            </p:cNvSpPr>
            <p:nvPr/>
          </p:nvSpPr>
          <p:spPr bwMode="auto">
            <a:xfrm>
              <a:off x="4561" y="2423"/>
              <a:ext cx="855" cy="599"/>
            </a:xfrm>
            <a:custGeom>
              <a:avLst/>
              <a:gdLst>
                <a:gd name="T0" fmla="*/ 2 w 1709"/>
                <a:gd name="T1" fmla="*/ 2 h 1199"/>
                <a:gd name="T2" fmla="*/ 2 w 1709"/>
                <a:gd name="T3" fmla="*/ 2 h 1199"/>
                <a:gd name="T4" fmla="*/ 2 w 1709"/>
                <a:gd name="T5" fmla="*/ 2 h 1199"/>
                <a:gd name="T6" fmla="*/ 2 w 1709"/>
                <a:gd name="T7" fmla="*/ 2 h 1199"/>
                <a:gd name="T8" fmla="*/ 2 w 1709"/>
                <a:gd name="T9" fmla="*/ 2 h 1199"/>
                <a:gd name="T10" fmla="*/ 1 w 1709"/>
                <a:gd name="T11" fmla="*/ 2 h 1199"/>
                <a:gd name="T12" fmla="*/ 1 w 1709"/>
                <a:gd name="T13" fmla="*/ 2 h 1199"/>
                <a:gd name="T14" fmla="*/ 1 w 1709"/>
                <a:gd name="T15" fmla="*/ 2 h 1199"/>
                <a:gd name="T16" fmla="*/ 1 w 1709"/>
                <a:gd name="T17" fmla="*/ 1 h 1199"/>
                <a:gd name="T18" fmla="*/ 1 w 1709"/>
                <a:gd name="T19" fmla="*/ 1 h 1199"/>
                <a:gd name="T20" fmla="*/ 1 w 1709"/>
                <a:gd name="T21" fmla="*/ 1 h 1199"/>
                <a:gd name="T22" fmla="*/ 1 w 1709"/>
                <a:gd name="T23" fmla="*/ 1 h 1199"/>
                <a:gd name="T24" fmla="*/ 1 w 1709"/>
                <a:gd name="T25" fmla="*/ 0 h 1199"/>
                <a:gd name="T26" fmla="*/ 1 w 1709"/>
                <a:gd name="T27" fmla="*/ 0 h 1199"/>
                <a:gd name="T28" fmla="*/ 1 w 1709"/>
                <a:gd name="T29" fmla="*/ 0 h 1199"/>
                <a:gd name="T30" fmla="*/ 2 w 1709"/>
                <a:gd name="T31" fmla="*/ 0 h 1199"/>
                <a:gd name="T32" fmla="*/ 2 w 1709"/>
                <a:gd name="T33" fmla="*/ 0 h 1199"/>
                <a:gd name="T34" fmla="*/ 2 w 1709"/>
                <a:gd name="T35" fmla="*/ 0 h 1199"/>
                <a:gd name="T36" fmla="*/ 3 w 1709"/>
                <a:gd name="T37" fmla="*/ 0 h 1199"/>
                <a:gd name="T38" fmla="*/ 3 w 1709"/>
                <a:gd name="T39" fmla="*/ 0 h 1199"/>
                <a:gd name="T40" fmla="*/ 3 w 1709"/>
                <a:gd name="T41" fmla="*/ 0 h 1199"/>
                <a:gd name="T42" fmla="*/ 3 w 1709"/>
                <a:gd name="T43" fmla="*/ 0 h 1199"/>
                <a:gd name="T44" fmla="*/ 4 w 1709"/>
                <a:gd name="T45" fmla="*/ 0 h 1199"/>
                <a:gd name="T46" fmla="*/ 4 w 1709"/>
                <a:gd name="T47" fmla="*/ 0 h 1199"/>
                <a:gd name="T48" fmla="*/ 4 w 1709"/>
                <a:gd name="T49" fmla="*/ 0 h 1199"/>
                <a:gd name="T50" fmla="*/ 5 w 1709"/>
                <a:gd name="T51" fmla="*/ 0 h 1199"/>
                <a:gd name="T52" fmla="*/ 5 w 1709"/>
                <a:gd name="T53" fmla="*/ 0 h 1199"/>
                <a:gd name="T54" fmla="*/ 5 w 1709"/>
                <a:gd name="T55" fmla="*/ 0 h 1199"/>
                <a:gd name="T56" fmla="*/ 5 w 1709"/>
                <a:gd name="T57" fmla="*/ 0 h 1199"/>
                <a:gd name="T58" fmla="*/ 5 w 1709"/>
                <a:gd name="T59" fmla="*/ 0 h 1199"/>
                <a:gd name="T60" fmla="*/ 5 w 1709"/>
                <a:gd name="T61" fmla="*/ 0 h 1199"/>
                <a:gd name="T62" fmla="*/ 6 w 1709"/>
                <a:gd name="T63" fmla="*/ 0 h 1199"/>
                <a:gd name="T64" fmla="*/ 6 w 1709"/>
                <a:gd name="T65" fmla="*/ 0 h 1199"/>
                <a:gd name="T66" fmla="*/ 6 w 1709"/>
                <a:gd name="T67" fmla="*/ 0 h 1199"/>
                <a:gd name="T68" fmla="*/ 7 w 1709"/>
                <a:gd name="T69" fmla="*/ 0 h 1199"/>
                <a:gd name="T70" fmla="*/ 7 w 1709"/>
                <a:gd name="T71" fmla="*/ 0 h 1199"/>
                <a:gd name="T72" fmla="*/ 7 w 1709"/>
                <a:gd name="T73" fmla="*/ 1 h 1199"/>
                <a:gd name="T74" fmla="*/ 7 w 1709"/>
                <a:gd name="T75" fmla="*/ 2 h 1199"/>
                <a:gd name="T76" fmla="*/ 7 w 1709"/>
                <a:gd name="T77" fmla="*/ 3 h 1199"/>
                <a:gd name="T78" fmla="*/ 7 w 1709"/>
                <a:gd name="T79" fmla="*/ 4 h 1199"/>
                <a:gd name="T80" fmla="*/ 6 w 1709"/>
                <a:gd name="T81" fmla="*/ 4 h 1199"/>
                <a:gd name="T82" fmla="*/ 6 w 1709"/>
                <a:gd name="T83" fmla="*/ 4 h 1199"/>
                <a:gd name="T84" fmla="*/ 6 w 1709"/>
                <a:gd name="T85" fmla="*/ 4 h 1199"/>
                <a:gd name="T86" fmla="*/ 6 w 1709"/>
                <a:gd name="T87" fmla="*/ 4 h 1199"/>
                <a:gd name="T88" fmla="*/ 6 w 1709"/>
                <a:gd name="T89" fmla="*/ 4 h 1199"/>
                <a:gd name="T90" fmla="*/ 5 w 1709"/>
                <a:gd name="T91" fmla="*/ 3 h 1199"/>
                <a:gd name="T92" fmla="*/ 5 w 1709"/>
                <a:gd name="T93" fmla="*/ 3 h 1199"/>
                <a:gd name="T94" fmla="*/ 5 w 1709"/>
                <a:gd name="T95" fmla="*/ 3 h 1199"/>
                <a:gd name="T96" fmla="*/ 4 w 1709"/>
                <a:gd name="T97" fmla="*/ 3 h 1199"/>
                <a:gd name="T98" fmla="*/ 4 w 1709"/>
                <a:gd name="T99" fmla="*/ 3 h 1199"/>
                <a:gd name="T100" fmla="*/ 4 w 1709"/>
                <a:gd name="T101" fmla="*/ 3 h 1199"/>
                <a:gd name="T102" fmla="*/ 4 w 1709"/>
                <a:gd name="T103" fmla="*/ 3 h 1199"/>
                <a:gd name="T104" fmla="*/ 4 w 1709"/>
                <a:gd name="T105" fmla="*/ 3 h 1199"/>
                <a:gd name="T106" fmla="*/ 3 w 1709"/>
                <a:gd name="T107" fmla="*/ 3 h 1199"/>
                <a:gd name="T108" fmla="*/ 3 w 1709"/>
                <a:gd name="T109" fmla="*/ 3 h 1199"/>
                <a:gd name="T110" fmla="*/ 3 w 1709"/>
                <a:gd name="T111" fmla="*/ 3 h 119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709" h="1199">
                  <a:moveTo>
                    <a:pt x="550" y="825"/>
                  </a:moveTo>
                  <a:lnTo>
                    <a:pt x="493" y="787"/>
                  </a:lnTo>
                  <a:lnTo>
                    <a:pt x="454" y="757"/>
                  </a:lnTo>
                  <a:lnTo>
                    <a:pt x="427" y="733"/>
                  </a:lnTo>
                  <a:lnTo>
                    <a:pt x="409" y="715"/>
                  </a:lnTo>
                  <a:lnTo>
                    <a:pt x="393" y="700"/>
                  </a:lnTo>
                  <a:lnTo>
                    <a:pt x="376" y="689"/>
                  </a:lnTo>
                  <a:lnTo>
                    <a:pt x="354" y="681"/>
                  </a:lnTo>
                  <a:lnTo>
                    <a:pt x="322" y="676"/>
                  </a:lnTo>
                  <a:lnTo>
                    <a:pt x="316" y="674"/>
                  </a:lnTo>
                  <a:lnTo>
                    <a:pt x="309" y="674"/>
                  </a:lnTo>
                  <a:lnTo>
                    <a:pt x="300" y="673"/>
                  </a:lnTo>
                  <a:lnTo>
                    <a:pt x="292" y="671"/>
                  </a:lnTo>
                  <a:lnTo>
                    <a:pt x="284" y="671"/>
                  </a:lnTo>
                  <a:lnTo>
                    <a:pt x="275" y="669"/>
                  </a:lnTo>
                  <a:lnTo>
                    <a:pt x="267" y="669"/>
                  </a:lnTo>
                  <a:lnTo>
                    <a:pt x="257" y="667"/>
                  </a:lnTo>
                  <a:lnTo>
                    <a:pt x="206" y="659"/>
                  </a:lnTo>
                  <a:lnTo>
                    <a:pt x="160" y="649"/>
                  </a:lnTo>
                  <a:lnTo>
                    <a:pt x="118" y="634"/>
                  </a:lnTo>
                  <a:lnTo>
                    <a:pt x="81" y="617"/>
                  </a:lnTo>
                  <a:lnTo>
                    <a:pt x="49" y="598"/>
                  </a:lnTo>
                  <a:lnTo>
                    <a:pt x="25" y="576"/>
                  </a:lnTo>
                  <a:lnTo>
                    <a:pt x="8" y="554"/>
                  </a:lnTo>
                  <a:lnTo>
                    <a:pt x="0" y="531"/>
                  </a:lnTo>
                  <a:lnTo>
                    <a:pt x="0" y="521"/>
                  </a:lnTo>
                  <a:lnTo>
                    <a:pt x="1" y="509"/>
                  </a:lnTo>
                  <a:lnTo>
                    <a:pt x="5" y="497"/>
                  </a:lnTo>
                  <a:lnTo>
                    <a:pt x="12" y="482"/>
                  </a:lnTo>
                  <a:lnTo>
                    <a:pt x="17" y="473"/>
                  </a:lnTo>
                  <a:lnTo>
                    <a:pt x="25" y="458"/>
                  </a:lnTo>
                  <a:lnTo>
                    <a:pt x="35" y="438"/>
                  </a:lnTo>
                  <a:lnTo>
                    <a:pt x="47" y="411"/>
                  </a:lnTo>
                  <a:lnTo>
                    <a:pt x="61" y="379"/>
                  </a:lnTo>
                  <a:lnTo>
                    <a:pt x="72" y="343"/>
                  </a:lnTo>
                  <a:lnTo>
                    <a:pt x="81" y="303"/>
                  </a:lnTo>
                  <a:lnTo>
                    <a:pt x="88" y="260"/>
                  </a:lnTo>
                  <a:lnTo>
                    <a:pt x="93" y="215"/>
                  </a:lnTo>
                  <a:lnTo>
                    <a:pt x="98" y="171"/>
                  </a:lnTo>
                  <a:lnTo>
                    <a:pt x="104" y="132"/>
                  </a:lnTo>
                  <a:lnTo>
                    <a:pt x="116" y="98"/>
                  </a:lnTo>
                  <a:lnTo>
                    <a:pt x="131" y="68"/>
                  </a:lnTo>
                  <a:lnTo>
                    <a:pt x="155" y="43"/>
                  </a:lnTo>
                  <a:lnTo>
                    <a:pt x="186" y="22"/>
                  </a:lnTo>
                  <a:lnTo>
                    <a:pt x="226" y="7"/>
                  </a:lnTo>
                  <a:lnTo>
                    <a:pt x="265" y="0"/>
                  </a:lnTo>
                  <a:lnTo>
                    <a:pt x="300" y="0"/>
                  </a:lnTo>
                  <a:lnTo>
                    <a:pt x="333" y="4"/>
                  </a:lnTo>
                  <a:lnTo>
                    <a:pt x="363" y="12"/>
                  </a:lnTo>
                  <a:lnTo>
                    <a:pt x="393" y="24"/>
                  </a:lnTo>
                  <a:lnTo>
                    <a:pt x="420" y="37"/>
                  </a:lnTo>
                  <a:lnTo>
                    <a:pt x="447" y="51"/>
                  </a:lnTo>
                  <a:lnTo>
                    <a:pt x="474" y="64"/>
                  </a:lnTo>
                  <a:lnTo>
                    <a:pt x="488" y="71"/>
                  </a:lnTo>
                  <a:lnTo>
                    <a:pt x="503" y="78"/>
                  </a:lnTo>
                  <a:lnTo>
                    <a:pt x="520" y="85"/>
                  </a:lnTo>
                  <a:lnTo>
                    <a:pt x="537" y="92"/>
                  </a:lnTo>
                  <a:lnTo>
                    <a:pt x="554" y="98"/>
                  </a:lnTo>
                  <a:lnTo>
                    <a:pt x="572" y="105"/>
                  </a:lnTo>
                  <a:lnTo>
                    <a:pt x="591" y="112"/>
                  </a:lnTo>
                  <a:lnTo>
                    <a:pt x="610" y="119"/>
                  </a:lnTo>
                  <a:lnTo>
                    <a:pt x="630" y="124"/>
                  </a:lnTo>
                  <a:lnTo>
                    <a:pt x="648" y="129"/>
                  </a:lnTo>
                  <a:lnTo>
                    <a:pt x="670" y="132"/>
                  </a:lnTo>
                  <a:lnTo>
                    <a:pt x="691" y="135"/>
                  </a:lnTo>
                  <a:lnTo>
                    <a:pt x="713" y="137"/>
                  </a:lnTo>
                  <a:lnTo>
                    <a:pt x="735" y="139"/>
                  </a:lnTo>
                  <a:lnTo>
                    <a:pt x="757" y="137"/>
                  </a:lnTo>
                  <a:lnTo>
                    <a:pt x="779" y="135"/>
                  </a:lnTo>
                  <a:lnTo>
                    <a:pt x="807" y="132"/>
                  </a:lnTo>
                  <a:lnTo>
                    <a:pt x="838" y="130"/>
                  </a:lnTo>
                  <a:lnTo>
                    <a:pt x="868" y="129"/>
                  </a:lnTo>
                  <a:lnTo>
                    <a:pt x="898" y="127"/>
                  </a:lnTo>
                  <a:lnTo>
                    <a:pt x="931" y="125"/>
                  </a:lnTo>
                  <a:lnTo>
                    <a:pt x="961" y="122"/>
                  </a:lnTo>
                  <a:lnTo>
                    <a:pt x="993" y="117"/>
                  </a:lnTo>
                  <a:lnTo>
                    <a:pt x="1025" y="108"/>
                  </a:lnTo>
                  <a:lnTo>
                    <a:pt x="1049" y="102"/>
                  </a:lnTo>
                  <a:lnTo>
                    <a:pt x="1071" y="95"/>
                  </a:lnTo>
                  <a:lnTo>
                    <a:pt x="1091" y="86"/>
                  </a:lnTo>
                  <a:lnTo>
                    <a:pt x="1111" y="78"/>
                  </a:lnTo>
                  <a:lnTo>
                    <a:pt x="1130" y="70"/>
                  </a:lnTo>
                  <a:lnTo>
                    <a:pt x="1147" y="61"/>
                  </a:lnTo>
                  <a:lnTo>
                    <a:pt x="1162" y="53"/>
                  </a:lnTo>
                  <a:lnTo>
                    <a:pt x="1177" y="43"/>
                  </a:lnTo>
                  <a:lnTo>
                    <a:pt x="1184" y="37"/>
                  </a:lnTo>
                  <a:lnTo>
                    <a:pt x="1191" y="34"/>
                  </a:lnTo>
                  <a:lnTo>
                    <a:pt x="1199" y="29"/>
                  </a:lnTo>
                  <a:lnTo>
                    <a:pt x="1206" y="26"/>
                  </a:lnTo>
                  <a:lnTo>
                    <a:pt x="1216" y="22"/>
                  </a:lnTo>
                  <a:lnTo>
                    <a:pt x="1225" y="19"/>
                  </a:lnTo>
                  <a:lnTo>
                    <a:pt x="1235" y="16"/>
                  </a:lnTo>
                  <a:lnTo>
                    <a:pt x="1245" y="12"/>
                  </a:lnTo>
                  <a:lnTo>
                    <a:pt x="1267" y="9"/>
                  </a:lnTo>
                  <a:lnTo>
                    <a:pt x="1292" y="9"/>
                  </a:lnTo>
                  <a:lnTo>
                    <a:pt x="1321" y="12"/>
                  </a:lnTo>
                  <a:lnTo>
                    <a:pt x="1351" y="16"/>
                  </a:lnTo>
                  <a:lnTo>
                    <a:pt x="1383" y="24"/>
                  </a:lnTo>
                  <a:lnTo>
                    <a:pt x="1417" y="32"/>
                  </a:lnTo>
                  <a:lnTo>
                    <a:pt x="1451" y="43"/>
                  </a:lnTo>
                  <a:lnTo>
                    <a:pt x="1485" y="54"/>
                  </a:lnTo>
                  <a:lnTo>
                    <a:pt x="1517" y="68"/>
                  </a:lnTo>
                  <a:lnTo>
                    <a:pt x="1549" y="81"/>
                  </a:lnTo>
                  <a:lnTo>
                    <a:pt x="1579" y="95"/>
                  </a:lnTo>
                  <a:lnTo>
                    <a:pt x="1608" y="108"/>
                  </a:lnTo>
                  <a:lnTo>
                    <a:pt x="1633" y="122"/>
                  </a:lnTo>
                  <a:lnTo>
                    <a:pt x="1654" y="135"/>
                  </a:lnTo>
                  <a:lnTo>
                    <a:pt x="1671" y="147"/>
                  </a:lnTo>
                  <a:lnTo>
                    <a:pt x="1684" y="159"/>
                  </a:lnTo>
                  <a:lnTo>
                    <a:pt x="1701" y="200"/>
                  </a:lnTo>
                  <a:lnTo>
                    <a:pt x="1709" y="267"/>
                  </a:lnTo>
                  <a:lnTo>
                    <a:pt x="1709" y="353"/>
                  </a:lnTo>
                  <a:lnTo>
                    <a:pt x="1701" y="455"/>
                  </a:lnTo>
                  <a:lnTo>
                    <a:pt x="1686" y="563"/>
                  </a:lnTo>
                  <a:lnTo>
                    <a:pt x="1665" y="673"/>
                  </a:lnTo>
                  <a:lnTo>
                    <a:pt x="1640" y="777"/>
                  </a:lnTo>
                  <a:lnTo>
                    <a:pt x="1610" y="872"/>
                  </a:lnTo>
                  <a:lnTo>
                    <a:pt x="1584" y="951"/>
                  </a:lnTo>
                  <a:lnTo>
                    <a:pt x="1564" y="1026"/>
                  </a:lnTo>
                  <a:lnTo>
                    <a:pt x="1549" y="1091"/>
                  </a:lnTo>
                  <a:lnTo>
                    <a:pt x="1534" y="1145"/>
                  </a:lnTo>
                  <a:lnTo>
                    <a:pt x="1515" y="1183"/>
                  </a:lnTo>
                  <a:lnTo>
                    <a:pt x="1491" y="1199"/>
                  </a:lnTo>
                  <a:lnTo>
                    <a:pt x="1459" y="1194"/>
                  </a:lnTo>
                  <a:lnTo>
                    <a:pt x="1415" y="1161"/>
                  </a:lnTo>
                  <a:lnTo>
                    <a:pt x="1405" y="1152"/>
                  </a:lnTo>
                  <a:lnTo>
                    <a:pt x="1397" y="1142"/>
                  </a:lnTo>
                  <a:lnTo>
                    <a:pt x="1387" y="1134"/>
                  </a:lnTo>
                  <a:lnTo>
                    <a:pt x="1377" y="1125"/>
                  </a:lnTo>
                  <a:lnTo>
                    <a:pt x="1366" y="1115"/>
                  </a:lnTo>
                  <a:lnTo>
                    <a:pt x="1356" y="1107"/>
                  </a:lnTo>
                  <a:lnTo>
                    <a:pt x="1346" y="1096"/>
                  </a:lnTo>
                  <a:lnTo>
                    <a:pt x="1336" y="1086"/>
                  </a:lnTo>
                  <a:lnTo>
                    <a:pt x="1312" y="1064"/>
                  </a:lnTo>
                  <a:lnTo>
                    <a:pt x="1287" y="1044"/>
                  </a:lnTo>
                  <a:lnTo>
                    <a:pt x="1263" y="1027"/>
                  </a:lnTo>
                  <a:lnTo>
                    <a:pt x="1240" y="1012"/>
                  </a:lnTo>
                  <a:lnTo>
                    <a:pt x="1216" y="999"/>
                  </a:lnTo>
                  <a:lnTo>
                    <a:pt x="1192" y="987"/>
                  </a:lnTo>
                  <a:lnTo>
                    <a:pt x="1169" y="977"/>
                  </a:lnTo>
                  <a:lnTo>
                    <a:pt x="1147" y="968"/>
                  </a:lnTo>
                  <a:lnTo>
                    <a:pt x="1123" y="961"/>
                  </a:lnTo>
                  <a:lnTo>
                    <a:pt x="1101" y="955"/>
                  </a:lnTo>
                  <a:lnTo>
                    <a:pt x="1078" y="950"/>
                  </a:lnTo>
                  <a:lnTo>
                    <a:pt x="1056" y="946"/>
                  </a:lnTo>
                  <a:lnTo>
                    <a:pt x="1032" y="943"/>
                  </a:lnTo>
                  <a:lnTo>
                    <a:pt x="1010" y="939"/>
                  </a:lnTo>
                  <a:lnTo>
                    <a:pt x="986" y="938"/>
                  </a:lnTo>
                  <a:lnTo>
                    <a:pt x="964" y="936"/>
                  </a:lnTo>
                  <a:lnTo>
                    <a:pt x="958" y="934"/>
                  </a:lnTo>
                  <a:lnTo>
                    <a:pt x="953" y="934"/>
                  </a:lnTo>
                  <a:lnTo>
                    <a:pt x="946" y="934"/>
                  </a:lnTo>
                  <a:lnTo>
                    <a:pt x="939" y="934"/>
                  </a:lnTo>
                  <a:lnTo>
                    <a:pt x="915" y="933"/>
                  </a:lnTo>
                  <a:lnTo>
                    <a:pt x="893" y="933"/>
                  </a:lnTo>
                  <a:lnTo>
                    <a:pt x="871" y="933"/>
                  </a:lnTo>
                  <a:lnTo>
                    <a:pt x="851" y="931"/>
                  </a:lnTo>
                  <a:lnTo>
                    <a:pt x="831" y="929"/>
                  </a:lnTo>
                  <a:lnTo>
                    <a:pt x="811" y="928"/>
                  </a:lnTo>
                  <a:lnTo>
                    <a:pt x="790" y="926"/>
                  </a:lnTo>
                  <a:lnTo>
                    <a:pt x="770" y="921"/>
                  </a:lnTo>
                  <a:lnTo>
                    <a:pt x="748" y="916"/>
                  </a:lnTo>
                  <a:lnTo>
                    <a:pt x="726" y="909"/>
                  </a:lnTo>
                  <a:lnTo>
                    <a:pt x="701" y="901"/>
                  </a:lnTo>
                  <a:lnTo>
                    <a:pt x="675" y="890"/>
                  </a:lnTo>
                  <a:lnTo>
                    <a:pt x="648" y="879"/>
                  </a:lnTo>
                  <a:lnTo>
                    <a:pt x="618" y="863"/>
                  </a:lnTo>
                  <a:lnTo>
                    <a:pt x="586" y="845"/>
                  </a:lnTo>
                  <a:lnTo>
                    <a:pt x="550" y="825"/>
                  </a:lnTo>
                  <a:close/>
                </a:path>
              </a:pathLst>
            </a:custGeom>
            <a:solidFill>
              <a:srgbClr val="8CB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7" name="Freeform 164"/>
            <p:cNvSpPr>
              <a:spLocks/>
            </p:cNvSpPr>
            <p:nvPr/>
          </p:nvSpPr>
          <p:spPr bwMode="auto">
            <a:xfrm>
              <a:off x="4574" y="2435"/>
              <a:ext cx="834" cy="575"/>
            </a:xfrm>
            <a:custGeom>
              <a:avLst/>
              <a:gdLst>
                <a:gd name="T0" fmla="*/ 1 w 1669"/>
                <a:gd name="T1" fmla="*/ 3 h 1148"/>
                <a:gd name="T2" fmla="*/ 1 w 1669"/>
                <a:gd name="T3" fmla="*/ 3 h 1148"/>
                <a:gd name="T4" fmla="*/ 1 w 1669"/>
                <a:gd name="T5" fmla="*/ 3 h 1148"/>
                <a:gd name="T6" fmla="*/ 1 w 1669"/>
                <a:gd name="T7" fmla="*/ 3 h 1148"/>
                <a:gd name="T8" fmla="*/ 1 w 1669"/>
                <a:gd name="T9" fmla="*/ 3 h 1148"/>
                <a:gd name="T10" fmla="*/ 0 w 1669"/>
                <a:gd name="T11" fmla="*/ 3 h 1148"/>
                <a:gd name="T12" fmla="*/ 0 w 1669"/>
                <a:gd name="T13" fmla="*/ 3 h 1148"/>
                <a:gd name="T14" fmla="*/ 0 w 1669"/>
                <a:gd name="T15" fmla="*/ 3 h 1148"/>
                <a:gd name="T16" fmla="*/ 0 w 1669"/>
                <a:gd name="T17" fmla="*/ 2 h 1148"/>
                <a:gd name="T18" fmla="*/ 0 w 1669"/>
                <a:gd name="T19" fmla="*/ 2 h 1148"/>
                <a:gd name="T20" fmla="*/ 0 w 1669"/>
                <a:gd name="T21" fmla="*/ 2 h 1148"/>
                <a:gd name="T22" fmla="*/ 0 w 1669"/>
                <a:gd name="T23" fmla="*/ 2 h 1148"/>
                <a:gd name="T24" fmla="*/ 0 w 1669"/>
                <a:gd name="T25" fmla="*/ 1 h 1148"/>
                <a:gd name="T26" fmla="*/ 0 w 1669"/>
                <a:gd name="T27" fmla="*/ 1 h 1148"/>
                <a:gd name="T28" fmla="*/ 0 w 1669"/>
                <a:gd name="T29" fmla="*/ 1 h 1148"/>
                <a:gd name="T30" fmla="*/ 1 w 1669"/>
                <a:gd name="T31" fmla="*/ 1 h 1148"/>
                <a:gd name="T32" fmla="*/ 1 w 1669"/>
                <a:gd name="T33" fmla="*/ 1 h 1148"/>
                <a:gd name="T34" fmla="*/ 1 w 1669"/>
                <a:gd name="T35" fmla="*/ 1 h 1148"/>
                <a:gd name="T36" fmla="*/ 2 w 1669"/>
                <a:gd name="T37" fmla="*/ 1 h 1148"/>
                <a:gd name="T38" fmla="*/ 2 w 1669"/>
                <a:gd name="T39" fmla="*/ 1 h 1148"/>
                <a:gd name="T40" fmla="*/ 2 w 1669"/>
                <a:gd name="T41" fmla="*/ 1 h 1148"/>
                <a:gd name="T42" fmla="*/ 2 w 1669"/>
                <a:gd name="T43" fmla="*/ 1 h 1148"/>
                <a:gd name="T44" fmla="*/ 3 w 1669"/>
                <a:gd name="T45" fmla="*/ 1 h 1148"/>
                <a:gd name="T46" fmla="*/ 3 w 1669"/>
                <a:gd name="T47" fmla="*/ 1 h 1148"/>
                <a:gd name="T48" fmla="*/ 3 w 1669"/>
                <a:gd name="T49" fmla="*/ 1 h 1148"/>
                <a:gd name="T50" fmla="*/ 4 w 1669"/>
                <a:gd name="T51" fmla="*/ 1 h 1148"/>
                <a:gd name="T52" fmla="*/ 4 w 1669"/>
                <a:gd name="T53" fmla="*/ 1 h 1148"/>
                <a:gd name="T54" fmla="*/ 4 w 1669"/>
                <a:gd name="T55" fmla="*/ 1 h 1148"/>
                <a:gd name="T56" fmla="*/ 4 w 1669"/>
                <a:gd name="T57" fmla="*/ 1 h 1148"/>
                <a:gd name="T58" fmla="*/ 4 w 1669"/>
                <a:gd name="T59" fmla="*/ 1 h 1148"/>
                <a:gd name="T60" fmla="*/ 4 w 1669"/>
                <a:gd name="T61" fmla="*/ 1 h 1148"/>
                <a:gd name="T62" fmla="*/ 5 w 1669"/>
                <a:gd name="T63" fmla="*/ 1 h 1148"/>
                <a:gd name="T64" fmla="*/ 5 w 1669"/>
                <a:gd name="T65" fmla="*/ 1 h 1148"/>
                <a:gd name="T66" fmla="*/ 5 w 1669"/>
                <a:gd name="T67" fmla="*/ 1 h 1148"/>
                <a:gd name="T68" fmla="*/ 6 w 1669"/>
                <a:gd name="T69" fmla="*/ 1 h 1148"/>
                <a:gd name="T70" fmla="*/ 6 w 1669"/>
                <a:gd name="T71" fmla="*/ 1 h 1148"/>
                <a:gd name="T72" fmla="*/ 6 w 1669"/>
                <a:gd name="T73" fmla="*/ 1 h 1148"/>
                <a:gd name="T74" fmla="*/ 6 w 1669"/>
                <a:gd name="T75" fmla="*/ 3 h 1148"/>
                <a:gd name="T76" fmla="*/ 6 w 1669"/>
                <a:gd name="T77" fmla="*/ 4 h 1148"/>
                <a:gd name="T78" fmla="*/ 5 w 1669"/>
                <a:gd name="T79" fmla="*/ 5 h 1148"/>
                <a:gd name="T80" fmla="*/ 5 w 1669"/>
                <a:gd name="T81" fmla="*/ 5 h 1148"/>
                <a:gd name="T82" fmla="*/ 5 w 1669"/>
                <a:gd name="T83" fmla="*/ 5 h 1148"/>
                <a:gd name="T84" fmla="*/ 5 w 1669"/>
                <a:gd name="T85" fmla="*/ 5 h 1148"/>
                <a:gd name="T86" fmla="*/ 5 w 1669"/>
                <a:gd name="T87" fmla="*/ 5 h 1148"/>
                <a:gd name="T88" fmla="*/ 4 w 1669"/>
                <a:gd name="T89" fmla="*/ 4 h 1148"/>
                <a:gd name="T90" fmla="*/ 4 w 1669"/>
                <a:gd name="T91" fmla="*/ 4 h 1148"/>
                <a:gd name="T92" fmla="*/ 4 w 1669"/>
                <a:gd name="T93" fmla="*/ 4 h 1148"/>
                <a:gd name="T94" fmla="*/ 4 w 1669"/>
                <a:gd name="T95" fmla="*/ 4 h 1148"/>
                <a:gd name="T96" fmla="*/ 3 w 1669"/>
                <a:gd name="T97" fmla="*/ 4 h 1148"/>
                <a:gd name="T98" fmla="*/ 3 w 1669"/>
                <a:gd name="T99" fmla="*/ 4 h 1148"/>
                <a:gd name="T100" fmla="*/ 3 w 1669"/>
                <a:gd name="T101" fmla="*/ 4 h 1148"/>
                <a:gd name="T102" fmla="*/ 3 w 1669"/>
                <a:gd name="T103" fmla="*/ 4 h 1148"/>
                <a:gd name="T104" fmla="*/ 3 w 1669"/>
                <a:gd name="T105" fmla="*/ 4 h 1148"/>
                <a:gd name="T106" fmla="*/ 2 w 1669"/>
                <a:gd name="T107" fmla="*/ 4 h 1148"/>
                <a:gd name="T108" fmla="*/ 2 w 1669"/>
                <a:gd name="T109" fmla="*/ 4 h 1148"/>
                <a:gd name="T110" fmla="*/ 2 w 1669"/>
                <a:gd name="T111" fmla="*/ 4 h 11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69" h="1148">
                  <a:moveTo>
                    <a:pt x="532" y="790"/>
                  </a:moveTo>
                  <a:lnTo>
                    <a:pt x="478" y="755"/>
                  </a:lnTo>
                  <a:lnTo>
                    <a:pt x="439" y="726"/>
                  </a:lnTo>
                  <a:lnTo>
                    <a:pt x="414" y="704"/>
                  </a:lnTo>
                  <a:lnTo>
                    <a:pt x="395" y="685"/>
                  </a:lnTo>
                  <a:lnTo>
                    <a:pt x="380" y="672"/>
                  </a:lnTo>
                  <a:lnTo>
                    <a:pt x="365" y="662"/>
                  </a:lnTo>
                  <a:lnTo>
                    <a:pt x="345" y="653"/>
                  </a:lnTo>
                  <a:lnTo>
                    <a:pt x="316" y="648"/>
                  </a:lnTo>
                  <a:lnTo>
                    <a:pt x="309" y="647"/>
                  </a:lnTo>
                  <a:lnTo>
                    <a:pt x="302" y="647"/>
                  </a:lnTo>
                  <a:lnTo>
                    <a:pt x="296" y="645"/>
                  </a:lnTo>
                  <a:lnTo>
                    <a:pt x="287" y="645"/>
                  </a:lnTo>
                  <a:lnTo>
                    <a:pt x="280" y="643"/>
                  </a:lnTo>
                  <a:lnTo>
                    <a:pt x="272" y="643"/>
                  </a:lnTo>
                  <a:lnTo>
                    <a:pt x="262" y="641"/>
                  </a:lnTo>
                  <a:lnTo>
                    <a:pt x="253" y="641"/>
                  </a:lnTo>
                  <a:lnTo>
                    <a:pt x="206" y="635"/>
                  </a:lnTo>
                  <a:lnTo>
                    <a:pt x="161" y="625"/>
                  </a:lnTo>
                  <a:lnTo>
                    <a:pt x="120" y="611"/>
                  </a:lnTo>
                  <a:lnTo>
                    <a:pt x="83" y="596"/>
                  </a:lnTo>
                  <a:lnTo>
                    <a:pt x="52" y="577"/>
                  </a:lnTo>
                  <a:lnTo>
                    <a:pt x="29" y="559"/>
                  </a:lnTo>
                  <a:lnTo>
                    <a:pt x="12" y="537"/>
                  </a:lnTo>
                  <a:lnTo>
                    <a:pt x="2" y="515"/>
                  </a:lnTo>
                  <a:lnTo>
                    <a:pt x="0" y="505"/>
                  </a:lnTo>
                  <a:lnTo>
                    <a:pt x="2" y="493"/>
                  </a:lnTo>
                  <a:lnTo>
                    <a:pt x="5" y="479"/>
                  </a:lnTo>
                  <a:lnTo>
                    <a:pt x="12" y="466"/>
                  </a:lnTo>
                  <a:lnTo>
                    <a:pt x="15" y="459"/>
                  </a:lnTo>
                  <a:lnTo>
                    <a:pt x="24" y="446"/>
                  </a:lnTo>
                  <a:lnTo>
                    <a:pt x="34" y="427"/>
                  </a:lnTo>
                  <a:lnTo>
                    <a:pt x="46" y="400"/>
                  </a:lnTo>
                  <a:lnTo>
                    <a:pt x="57" y="370"/>
                  </a:lnTo>
                  <a:lnTo>
                    <a:pt x="69" y="334"/>
                  </a:lnTo>
                  <a:lnTo>
                    <a:pt x="78" y="295"/>
                  </a:lnTo>
                  <a:lnTo>
                    <a:pt x="85" y="253"/>
                  </a:lnTo>
                  <a:lnTo>
                    <a:pt x="88" y="209"/>
                  </a:lnTo>
                  <a:lnTo>
                    <a:pt x="91" y="167"/>
                  </a:lnTo>
                  <a:lnTo>
                    <a:pt x="96" y="130"/>
                  </a:lnTo>
                  <a:lnTo>
                    <a:pt x="105" y="96"/>
                  </a:lnTo>
                  <a:lnTo>
                    <a:pt x="118" y="67"/>
                  </a:lnTo>
                  <a:lnTo>
                    <a:pt x="139" y="42"/>
                  </a:lnTo>
                  <a:lnTo>
                    <a:pt x="167" y="22"/>
                  </a:lnTo>
                  <a:lnTo>
                    <a:pt x="208" y="6"/>
                  </a:lnTo>
                  <a:lnTo>
                    <a:pt x="248" y="0"/>
                  </a:lnTo>
                  <a:lnTo>
                    <a:pt x="286" y="0"/>
                  </a:lnTo>
                  <a:lnTo>
                    <a:pt x="321" y="5"/>
                  </a:lnTo>
                  <a:lnTo>
                    <a:pt x="353" y="15"/>
                  </a:lnTo>
                  <a:lnTo>
                    <a:pt x="385" y="28"/>
                  </a:lnTo>
                  <a:lnTo>
                    <a:pt x="414" y="44"/>
                  </a:lnTo>
                  <a:lnTo>
                    <a:pt x="443" y="59"/>
                  </a:lnTo>
                  <a:lnTo>
                    <a:pt x="471" y="74"/>
                  </a:lnTo>
                  <a:lnTo>
                    <a:pt x="487" y="81"/>
                  </a:lnTo>
                  <a:lnTo>
                    <a:pt x="502" y="89"/>
                  </a:lnTo>
                  <a:lnTo>
                    <a:pt x="519" y="98"/>
                  </a:lnTo>
                  <a:lnTo>
                    <a:pt x="536" y="106"/>
                  </a:lnTo>
                  <a:lnTo>
                    <a:pt x="554" y="113"/>
                  </a:lnTo>
                  <a:lnTo>
                    <a:pt x="573" y="121"/>
                  </a:lnTo>
                  <a:lnTo>
                    <a:pt x="593" y="128"/>
                  </a:lnTo>
                  <a:lnTo>
                    <a:pt x="613" y="135"/>
                  </a:lnTo>
                  <a:lnTo>
                    <a:pt x="635" y="142"/>
                  </a:lnTo>
                  <a:lnTo>
                    <a:pt x="657" y="145"/>
                  </a:lnTo>
                  <a:lnTo>
                    <a:pt x="679" y="150"/>
                  </a:lnTo>
                  <a:lnTo>
                    <a:pt x="701" y="152"/>
                  </a:lnTo>
                  <a:lnTo>
                    <a:pt x="725" y="153"/>
                  </a:lnTo>
                  <a:lnTo>
                    <a:pt x="748" y="153"/>
                  </a:lnTo>
                  <a:lnTo>
                    <a:pt x="772" y="150"/>
                  </a:lnTo>
                  <a:lnTo>
                    <a:pt x="796" y="147"/>
                  </a:lnTo>
                  <a:lnTo>
                    <a:pt x="824" y="142"/>
                  </a:lnTo>
                  <a:lnTo>
                    <a:pt x="853" y="136"/>
                  </a:lnTo>
                  <a:lnTo>
                    <a:pt x="882" y="133"/>
                  </a:lnTo>
                  <a:lnTo>
                    <a:pt x="911" y="128"/>
                  </a:lnTo>
                  <a:lnTo>
                    <a:pt x="939" y="123"/>
                  </a:lnTo>
                  <a:lnTo>
                    <a:pt x="970" y="120"/>
                  </a:lnTo>
                  <a:lnTo>
                    <a:pt x="997" y="113"/>
                  </a:lnTo>
                  <a:lnTo>
                    <a:pt x="1026" y="106"/>
                  </a:lnTo>
                  <a:lnTo>
                    <a:pt x="1047" y="101"/>
                  </a:lnTo>
                  <a:lnTo>
                    <a:pt x="1068" y="94"/>
                  </a:lnTo>
                  <a:lnTo>
                    <a:pt x="1088" y="87"/>
                  </a:lnTo>
                  <a:lnTo>
                    <a:pt x="1107" y="81"/>
                  </a:lnTo>
                  <a:lnTo>
                    <a:pt x="1123" y="72"/>
                  </a:lnTo>
                  <a:lnTo>
                    <a:pt x="1139" y="66"/>
                  </a:lnTo>
                  <a:lnTo>
                    <a:pt x="1152" y="55"/>
                  </a:lnTo>
                  <a:lnTo>
                    <a:pt x="1166" y="47"/>
                  </a:lnTo>
                  <a:lnTo>
                    <a:pt x="1172" y="44"/>
                  </a:lnTo>
                  <a:lnTo>
                    <a:pt x="1178" y="40"/>
                  </a:lnTo>
                  <a:lnTo>
                    <a:pt x="1186" y="37"/>
                  </a:lnTo>
                  <a:lnTo>
                    <a:pt x="1193" y="33"/>
                  </a:lnTo>
                  <a:lnTo>
                    <a:pt x="1201" y="30"/>
                  </a:lnTo>
                  <a:lnTo>
                    <a:pt x="1211" y="28"/>
                  </a:lnTo>
                  <a:lnTo>
                    <a:pt x="1220" y="27"/>
                  </a:lnTo>
                  <a:lnTo>
                    <a:pt x="1230" y="25"/>
                  </a:lnTo>
                  <a:lnTo>
                    <a:pt x="1252" y="23"/>
                  </a:lnTo>
                  <a:lnTo>
                    <a:pt x="1277" y="23"/>
                  </a:lnTo>
                  <a:lnTo>
                    <a:pt x="1304" y="25"/>
                  </a:lnTo>
                  <a:lnTo>
                    <a:pt x="1335" y="28"/>
                  </a:lnTo>
                  <a:lnTo>
                    <a:pt x="1365" y="35"/>
                  </a:lnTo>
                  <a:lnTo>
                    <a:pt x="1395" y="42"/>
                  </a:lnTo>
                  <a:lnTo>
                    <a:pt x="1428" y="50"/>
                  </a:lnTo>
                  <a:lnTo>
                    <a:pt x="1460" y="59"/>
                  </a:lnTo>
                  <a:lnTo>
                    <a:pt x="1490" y="69"/>
                  </a:lnTo>
                  <a:lnTo>
                    <a:pt x="1519" y="81"/>
                  </a:lnTo>
                  <a:lnTo>
                    <a:pt x="1546" y="93"/>
                  </a:lnTo>
                  <a:lnTo>
                    <a:pt x="1573" y="104"/>
                  </a:lnTo>
                  <a:lnTo>
                    <a:pt x="1595" y="114"/>
                  </a:lnTo>
                  <a:lnTo>
                    <a:pt x="1615" y="126"/>
                  </a:lnTo>
                  <a:lnTo>
                    <a:pt x="1630" y="138"/>
                  </a:lnTo>
                  <a:lnTo>
                    <a:pt x="1642" y="148"/>
                  </a:lnTo>
                  <a:lnTo>
                    <a:pt x="1661" y="187"/>
                  </a:lnTo>
                  <a:lnTo>
                    <a:pt x="1669" y="251"/>
                  </a:lnTo>
                  <a:lnTo>
                    <a:pt x="1667" y="336"/>
                  </a:lnTo>
                  <a:lnTo>
                    <a:pt x="1661" y="432"/>
                  </a:lnTo>
                  <a:lnTo>
                    <a:pt x="1646" y="537"/>
                  </a:lnTo>
                  <a:lnTo>
                    <a:pt x="1625" y="643"/>
                  </a:lnTo>
                  <a:lnTo>
                    <a:pt x="1600" y="744"/>
                  </a:lnTo>
                  <a:lnTo>
                    <a:pt x="1569" y="834"/>
                  </a:lnTo>
                  <a:lnTo>
                    <a:pt x="1544" y="912"/>
                  </a:lnTo>
                  <a:lnTo>
                    <a:pt x="1526" y="986"/>
                  </a:lnTo>
                  <a:lnTo>
                    <a:pt x="1510" y="1050"/>
                  </a:lnTo>
                  <a:lnTo>
                    <a:pt x="1497" y="1101"/>
                  </a:lnTo>
                  <a:lnTo>
                    <a:pt x="1482" y="1135"/>
                  </a:lnTo>
                  <a:lnTo>
                    <a:pt x="1458" y="1148"/>
                  </a:lnTo>
                  <a:lnTo>
                    <a:pt x="1426" y="1136"/>
                  </a:lnTo>
                  <a:lnTo>
                    <a:pt x="1382" y="1097"/>
                  </a:lnTo>
                  <a:lnTo>
                    <a:pt x="1374" y="1087"/>
                  </a:lnTo>
                  <a:lnTo>
                    <a:pt x="1363" y="1077"/>
                  </a:lnTo>
                  <a:lnTo>
                    <a:pt x="1355" y="1069"/>
                  </a:lnTo>
                  <a:lnTo>
                    <a:pt x="1345" y="1060"/>
                  </a:lnTo>
                  <a:lnTo>
                    <a:pt x="1336" y="1052"/>
                  </a:lnTo>
                  <a:lnTo>
                    <a:pt x="1326" y="1042"/>
                  </a:lnTo>
                  <a:lnTo>
                    <a:pt x="1316" y="1033"/>
                  </a:lnTo>
                  <a:lnTo>
                    <a:pt x="1306" y="1025"/>
                  </a:lnTo>
                  <a:lnTo>
                    <a:pt x="1282" y="1005"/>
                  </a:lnTo>
                  <a:lnTo>
                    <a:pt x="1259" y="988"/>
                  </a:lnTo>
                  <a:lnTo>
                    <a:pt x="1235" y="973"/>
                  </a:lnTo>
                  <a:lnTo>
                    <a:pt x="1211" y="959"/>
                  </a:lnTo>
                  <a:lnTo>
                    <a:pt x="1188" y="947"/>
                  </a:lnTo>
                  <a:lnTo>
                    <a:pt x="1164" y="937"/>
                  </a:lnTo>
                  <a:lnTo>
                    <a:pt x="1140" y="929"/>
                  </a:lnTo>
                  <a:lnTo>
                    <a:pt x="1117" y="922"/>
                  </a:lnTo>
                  <a:lnTo>
                    <a:pt x="1093" y="917"/>
                  </a:lnTo>
                  <a:lnTo>
                    <a:pt x="1069" y="912"/>
                  </a:lnTo>
                  <a:lnTo>
                    <a:pt x="1047" y="907"/>
                  </a:lnTo>
                  <a:lnTo>
                    <a:pt x="1024" y="903"/>
                  </a:lnTo>
                  <a:lnTo>
                    <a:pt x="1002" y="902"/>
                  </a:lnTo>
                  <a:lnTo>
                    <a:pt x="980" y="900"/>
                  </a:lnTo>
                  <a:lnTo>
                    <a:pt x="958" y="898"/>
                  </a:lnTo>
                  <a:lnTo>
                    <a:pt x="936" y="897"/>
                  </a:lnTo>
                  <a:lnTo>
                    <a:pt x="929" y="895"/>
                  </a:lnTo>
                  <a:lnTo>
                    <a:pt x="922" y="895"/>
                  </a:lnTo>
                  <a:lnTo>
                    <a:pt x="916" y="895"/>
                  </a:lnTo>
                  <a:lnTo>
                    <a:pt x="909" y="895"/>
                  </a:lnTo>
                  <a:lnTo>
                    <a:pt x="887" y="893"/>
                  </a:lnTo>
                  <a:lnTo>
                    <a:pt x="865" y="893"/>
                  </a:lnTo>
                  <a:lnTo>
                    <a:pt x="845" y="891"/>
                  </a:lnTo>
                  <a:lnTo>
                    <a:pt x="824" y="891"/>
                  </a:lnTo>
                  <a:lnTo>
                    <a:pt x="806" y="890"/>
                  </a:lnTo>
                  <a:lnTo>
                    <a:pt x="786" y="888"/>
                  </a:lnTo>
                  <a:lnTo>
                    <a:pt x="765" y="885"/>
                  </a:lnTo>
                  <a:lnTo>
                    <a:pt x="747" y="881"/>
                  </a:lnTo>
                  <a:lnTo>
                    <a:pt x="725" y="876"/>
                  </a:lnTo>
                  <a:lnTo>
                    <a:pt x="703" y="871"/>
                  </a:lnTo>
                  <a:lnTo>
                    <a:pt x="679" y="863"/>
                  </a:lnTo>
                  <a:lnTo>
                    <a:pt x="654" y="853"/>
                  </a:lnTo>
                  <a:lnTo>
                    <a:pt x="627" y="841"/>
                  </a:lnTo>
                  <a:lnTo>
                    <a:pt x="598" y="826"/>
                  </a:lnTo>
                  <a:lnTo>
                    <a:pt x="566" y="810"/>
                  </a:lnTo>
                  <a:lnTo>
                    <a:pt x="532" y="790"/>
                  </a:lnTo>
                  <a:close/>
                </a:path>
              </a:pathLst>
            </a:custGeom>
            <a:solidFill>
              <a:srgbClr val="7CB5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8" name="Freeform 165"/>
            <p:cNvSpPr>
              <a:spLocks/>
            </p:cNvSpPr>
            <p:nvPr/>
          </p:nvSpPr>
          <p:spPr bwMode="auto">
            <a:xfrm>
              <a:off x="4586" y="2448"/>
              <a:ext cx="814" cy="549"/>
            </a:xfrm>
            <a:custGeom>
              <a:avLst/>
              <a:gdLst>
                <a:gd name="T0" fmla="*/ 1 w 1627"/>
                <a:gd name="T1" fmla="*/ 2 h 1098"/>
                <a:gd name="T2" fmla="*/ 1 w 1627"/>
                <a:gd name="T3" fmla="*/ 2 h 1098"/>
                <a:gd name="T4" fmla="*/ 1 w 1627"/>
                <a:gd name="T5" fmla="*/ 1 h 1098"/>
                <a:gd name="T6" fmla="*/ 1 w 1627"/>
                <a:gd name="T7" fmla="*/ 1 h 1098"/>
                <a:gd name="T8" fmla="*/ 1 w 1627"/>
                <a:gd name="T9" fmla="*/ 1 h 1098"/>
                <a:gd name="T10" fmla="*/ 1 w 1627"/>
                <a:gd name="T11" fmla="*/ 1 h 1098"/>
                <a:gd name="T12" fmla="*/ 2 w 1627"/>
                <a:gd name="T13" fmla="*/ 1 h 1098"/>
                <a:gd name="T14" fmla="*/ 2 w 1627"/>
                <a:gd name="T15" fmla="*/ 1 h 1098"/>
                <a:gd name="T16" fmla="*/ 2 w 1627"/>
                <a:gd name="T17" fmla="*/ 1 h 1098"/>
                <a:gd name="T18" fmla="*/ 2 w 1627"/>
                <a:gd name="T19" fmla="*/ 1 h 1098"/>
                <a:gd name="T20" fmla="*/ 2 w 1627"/>
                <a:gd name="T21" fmla="*/ 1 h 1098"/>
                <a:gd name="T22" fmla="*/ 3 w 1627"/>
                <a:gd name="T23" fmla="*/ 1 h 1098"/>
                <a:gd name="T24" fmla="*/ 3 w 1627"/>
                <a:gd name="T25" fmla="*/ 1 h 1098"/>
                <a:gd name="T26" fmla="*/ 3 w 1627"/>
                <a:gd name="T27" fmla="*/ 1 h 1098"/>
                <a:gd name="T28" fmla="*/ 3 w 1627"/>
                <a:gd name="T29" fmla="*/ 1 h 1098"/>
                <a:gd name="T30" fmla="*/ 4 w 1627"/>
                <a:gd name="T31" fmla="*/ 1 h 1098"/>
                <a:gd name="T32" fmla="*/ 4 w 1627"/>
                <a:gd name="T33" fmla="*/ 1 h 1098"/>
                <a:gd name="T34" fmla="*/ 4 w 1627"/>
                <a:gd name="T35" fmla="*/ 1 h 1098"/>
                <a:gd name="T36" fmla="*/ 4 w 1627"/>
                <a:gd name="T37" fmla="*/ 1 h 1098"/>
                <a:gd name="T38" fmla="*/ 5 w 1627"/>
                <a:gd name="T39" fmla="*/ 1 h 1098"/>
                <a:gd name="T40" fmla="*/ 5 w 1627"/>
                <a:gd name="T41" fmla="*/ 1 h 1098"/>
                <a:gd name="T42" fmla="*/ 5 w 1627"/>
                <a:gd name="T43" fmla="*/ 1 h 1098"/>
                <a:gd name="T44" fmla="*/ 5 w 1627"/>
                <a:gd name="T45" fmla="*/ 1 h 1098"/>
                <a:gd name="T46" fmla="*/ 6 w 1627"/>
                <a:gd name="T47" fmla="*/ 1 h 1098"/>
                <a:gd name="T48" fmla="*/ 6 w 1627"/>
                <a:gd name="T49" fmla="*/ 1 h 1098"/>
                <a:gd name="T50" fmla="*/ 7 w 1627"/>
                <a:gd name="T51" fmla="*/ 1 h 1098"/>
                <a:gd name="T52" fmla="*/ 7 w 1627"/>
                <a:gd name="T53" fmla="*/ 1 h 1098"/>
                <a:gd name="T54" fmla="*/ 7 w 1627"/>
                <a:gd name="T55" fmla="*/ 2 h 1098"/>
                <a:gd name="T56" fmla="*/ 7 w 1627"/>
                <a:gd name="T57" fmla="*/ 3 h 1098"/>
                <a:gd name="T58" fmla="*/ 6 w 1627"/>
                <a:gd name="T59" fmla="*/ 4 h 1098"/>
                <a:gd name="T60" fmla="*/ 6 w 1627"/>
                <a:gd name="T61" fmla="*/ 5 h 1098"/>
                <a:gd name="T62" fmla="*/ 6 w 1627"/>
                <a:gd name="T63" fmla="*/ 5 h 1098"/>
                <a:gd name="T64" fmla="*/ 6 w 1627"/>
                <a:gd name="T65" fmla="*/ 4 h 1098"/>
                <a:gd name="T66" fmla="*/ 5 w 1627"/>
                <a:gd name="T67" fmla="*/ 4 h 1098"/>
                <a:gd name="T68" fmla="*/ 5 w 1627"/>
                <a:gd name="T69" fmla="*/ 4 h 1098"/>
                <a:gd name="T70" fmla="*/ 5 w 1627"/>
                <a:gd name="T71" fmla="*/ 4 h 1098"/>
                <a:gd name="T72" fmla="*/ 4 w 1627"/>
                <a:gd name="T73" fmla="*/ 4 h 1098"/>
                <a:gd name="T74" fmla="*/ 4 w 1627"/>
                <a:gd name="T75" fmla="*/ 4 h 1098"/>
                <a:gd name="T76" fmla="*/ 4 w 1627"/>
                <a:gd name="T77" fmla="*/ 4 h 1098"/>
                <a:gd name="T78" fmla="*/ 3 w 1627"/>
                <a:gd name="T79" fmla="*/ 4 h 1098"/>
                <a:gd name="T80" fmla="*/ 3 w 1627"/>
                <a:gd name="T81" fmla="*/ 4 h 1098"/>
                <a:gd name="T82" fmla="*/ 3 w 1627"/>
                <a:gd name="T83" fmla="*/ 4 h 1098"/>
                <a:gd name="T84" fmla="*/ 3 w 1627"/>
                <a:gd name="T85" fmla="*/ 3 h 1098"/>
                <a:gd name="T86" fmla="*/ 2 w 1627"/>
                <a:gd name="T87" fmla="*/ 3 h 1098"/>
                <a:gd name="T88" fmla="*/ 2 w 1627"/>
                <a:gd name="T89" fmla="*/ 3 h 1098"/>
                <a:gd name="T90" fmla="*/ 1 w 1627"/>
                <a:gd name="T91" fmla="*/ 3 h 1098"/>
                <a:gd name="T92" fmla="*/ 1 w 1627"/>
                <a:gd name="T93" fmla="*/ 3 h 1098"/>
                <a:gd name="T94" fmla="*/ 1 w 1627"/>
                <a:gd name="T95" fmla="*/ 3 h 1098"/>
                <a:gd name="T96" fmla="*/ 1 w 1627"/>
                <a:gd name="T97" fmla="*/ 3 h 1098"/>
                <a:gd name="T98" fmla="*/ 0 w 1627"/>
                <a:gd name="T99" fmla="*/ 2 h 1098"/>
                <a:gd name="T100" fmla="*/ 1 w 1627"/>
                <a:gd name="T101" fmla="*/ 2 h 10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27" h="1098">
                  <a:moveTo>
                    <a:pt x="11" y="449"/>
                  </a:moveTo>
                  <a:lnTo>
                    <a:pt x="12" y="446"/>
                  </a:lnTo>
                  <a:lnTo>
                    <a:pt x="19" y="434"/>
                  </a:lnTo>
                  <a:lnTo>
                    <a:pt x="29" y="417"/>
                  </a:lnTo>
                  <a:lnTo>
                    <a:pt x="41" y="392"/>
                  </a:lnTo>
                  <a:lnTo>
                    <a:pt x="53" y="363"/>
                  </a:lnTo>
                  <a:lnTo>
                    <a:pt x="65" y="329"/>
                  </a:lnTo>
                  <a:lnTo>
                    <a:pt x="73" y="290"/>
                  </a:lnTo>
                  <a:lnTo>
                    <a:pt x="80" y="248"/>
                  </a:lnTo>
                  <a:lnTo>
                    <a:pt x="83" y="204"/>
                  </a:lnTo>
                  <a:lnTo>
                    <a:pt x="85" y="165"/>
                  </a:lnTo>
                  <a:lnTo>
                    <a:pt x="88" y="128"/>
                  </a:lnTo>
                  <a:lnTo>
                    <a:pt x="93" y="95"/>
                  </a:lnTo>
                  <a:lnTo>
                    <a:pt x="103" y="66"/>
                  </a:lnTo>
                  <a:lnTo>
                    <a:pt x="122" y="42"/>
                  </a:lnTo>
                  <a:lnTo>
                    <a:pt x="149" y="22"/>
                  </a:lnTo>
                  <a:lnTo>
                    <a:pt x="188" y="8"/>
                  </a:lnTo>
                  <a:lnTo>
                    <a:pt x="210" y="3"/>
                  </a:lnTo>
                  <a:lnTo>
                    <a:pt x="232" y="2"/>
                  </a:lnTo>
                  <a:lnTo>
                    <a:pt x="250" y="0"/>
                  </a:lnTo>
                  <a:lnTo>
                    <a:pt x="271" y="2"/>
                  </a:lnTo>
                  <a:lnTo>
                    <a:pt x="289" y="3"/>
                  </a:lnTo>
                  <a:lnTo>
                    <a:pt x="308" y="8"/>
                  </a:lnTo>
                  <a:lnTo>
                    <a:pt x="325" y="13"/>
                  </a:lnTo>
                  <a:lnTo>
                    <a:pt x="342" y="19"/>
                  </a:lnTo>
                  <a:lnTo>
                    <a:pt x="359" y="27"/>
                  </a:lnTo>
                  <a:lnTo>
                    <a:pt x="374" y="34"/>
                  </a:lnTo>
                  <a:lnTo>
                    <a:pt x="391" y="42"/>
                  </a:lnTo>
                  <a:lnTo>
                    <a:pt x="406" y="51"/>
                  </a:lnTo>
                  <a:lnTo>
                    <a:pt x="421" y="59"/>
                  </a:lnTo>
                  <a:lnTo>
                    <a:pt x="436" y="68"/>
                  </a:lnTo>
                  <a:lnTo>
                    <a:pt x="451" y="76"/>
                  </a:lnTo>
                  <a:lnTo>
                    <a:pt x="467" y="84"/>
                  </a:lnTo>
                  <a:lnTo>
                    <a:pt x="482" y="93"/>
                  </a:lnTo>
                  <a:lnTo>
                    <a:pt x="499" y="101"/>
                  </a:lnTo>
                  <a:lnTo>
                    <a:pt x="517" y="110"/>
                  </a:lnTo>
                  <a:lnTo>
                    <a:pt x="536" y="120"/>
                  </a:lnTo>
                  <a:lnTo>
                    <a:pt x="555" y="128"/>
                  </a:lnTo>
                  <a:lnTo>
                    <a:pt x="575" y="137"/>
                  </a:lnTo>
                  <a:lnTo>
                    <a:pt x="597" y="145"/>
                  </a:lnTo>
                  <a:lnTo>
                    <a:pt x="619" y="152"/>
                  </a:lnTo>
                  <a:lnTo>
                    <a:pt x="642" y="159"/>
                  </a:lnTo>
                  <a:lnTo>
                    <a:pt x="664" y="164"/>
                  </a:lnTo>
                  <a:lnTo>
                    <a:pt x="688" y="167"/>
                  </a:lnTo>
                  <a:lnTo>
                    <a:pt x="713" y="169"/>
                  </a:lnTo>
                  <a:lnTo>
                    <a:pt x="737" y="169"/>
                  </a:lnTo>
                  <a:lnTo>
                    <a:pt x="762" y="167"/>
                  </a:lnTo>
                  <a:lnTo>
                    <a:pt x="788" y="164"/>
                  </a:lnTo>
                  <a:lnTo>
                    <a:pt x="813" y="157"/>
                  </a:lnTo>
                  <a:lnTo>
                    <a:pt x="838" y="150"/>
                  </a:lnTo>
                  <a:lnTo>
                    <a:pt x="864" y="144"/>
                  </a:lnTo>
                  <a:lnTo>
                    <a:pt x="889" y="137"/>
                  </a:lnTo>
                  <a:lnTo>
                    <a:pt x="914" y="132"/>
                  </a:lnTo>
                  <a:lnTo>
                    <a:pt x="940" y="127"/>
                  </a:lnTo>
                  <a:lnTo>
                    <a:pt x="963" y="122"/>
                  </a:lnTo>
                  <a:lnTo>
                    <a:pt x="989" y="117"/>
                  </a:lnTo>
                  <a:lnTo>
                    <a:pt x="1011" y="110"/>
                  </a:lnTo>
                  <a:lnTo>
                    <a:pt x="1033" y="105"/>
                  </a:lnTo>
                  <a:lnTo>
                    <a:pt x="1055" y="100"/>
                  </a:lnTo>
                  <a:lnTo>
                    <a:pt x="1075" y="93"/>
                  </a:lnTo>
                  <a:lnTo>
                    <a:pt x="1093" y="86"/>
                  </a:lnTo>
                  <a:lnTo>
                    <a:pt x="1110" y="79"/>
                  </a:lnTo>
                  <a:lnTo>
                    <a:pt x="1127" y="71"/>
                  </a:lnTo>
                  <a:lnTo>
                    <a:pt x="1141" y="62"/>
                  </a:lnTo>
                  <a:lnTo>
                    <a:pt x="1154" y="52"/>
                  </a:lnTo>
                  <a:lnTo>
                    <a:pt x="1169" y="44"/>
                  </a:lnTo>
                  <a:lnTo>
                    <a:pt x="1190" y="39"/>
                  </a:lnTo>
                  <a:lnTo>
                    <a:pt x="1215" y="35"/>
                  </a:lnTo>
                  <a:lnTo>
                    <a:pt x="1244" y="35"/>
                  </a:lnTo>
                  <a:lnTo>
                    <a:pt x="1274" y="37"/>
                  </a:lnTo>
                  <a:lnTo>
                    <a:pt x="1308" y="41"/>
                  </a:lnTo>
                  <a:lnTo>
                    <a:pt x="1343" y="46"/>
                  </a:lnTo>
                  <a:lnTo>
                    <a:pt x="1381" y="52"/>
                  </a:lnTo>
                  <a:lnTo>
                    <a:pt x="1416" y="61"/>
                  </a:lnTo>
                  <a:lnTo>
                    <a:pt x="1450" y="69"/>
                  </a:lnTo>
                  <a:lnTo>
                    <a:pt x="1484" y="81"/>
                  </a:lnTo>
                  <a:lnTo>
                    <a:pt x="1514" y="91"/>
                  </a:lnTo>
                  <a:lnTo>
                    <a:pt x="1543" y="103"/>
                  </a:lnTo>
                  <a:lnTo>
                    <a:pt x="1566" y="115"/>
                  </a:lnTo>
                  <a:lnTo>
                    <a:pt x="1587" y="127"/>
                  </a:lnTo>
                  <a:lnTo>
                    <a:pt x="1600" y="138"/>
                  </a:lnTo>
                  <a:lnTo>
                    <a:pt x="1619" y="176"/>
                  </a:lnTo>
                  <a:lnTo>
                    <a:pt x="1627" y="236"/>
                  </a:lnTo>
                  <a:lnTo>
                    <a:pt x="1626" y="318"/>
                  </a:lnTo>
                  <a:lnTo>
                    <a:pt x="1619" y="410"/>
                  </a:lnTo>
                  <a:lnTo>
                    <a:pt x="1604" y="512"/>
                  </a:lnTo>
                  <a:lnTo>
                    <a:pt x="1583" y="613"/>
                  </a:lnTo>
                  <a:lnTo>
                    <a:pt x="1558" y="711"/>
                  </a:lnTo>
                  <a:lnTo>
                    <a:pt x="1529" y="797"/>
                  </a:lnTo>
                  <a:lnTo>
                    <a:pt x="1504" y="875"/>
                  </a:lnTo>
                  <a:lnTo>
                    <a:pt x="1487" y="948"/>
                  </a:lnTo>
                  <a:lnTo>
                    <a:pt x="1474" y="1008"/>
                  </a:lnTo>
                  <a:lnTo>
                    <a:pt x="1462" y="1057"/>
                  </a:lnTo>
                  <a:lnTo>
                    <a:pt x="1447" y="1088"/>
                  </a:lnTo>
                  <a:lnTo>
                    <a:pt x="1425" y="1098"/>
                  </a:lnTo>
                  <a:lnTo>
                    <a:pt x="1392" y="1081"/>
                  </a:lnTo>
                  <a:lnTo>
                    <a:pt x="1349" y="1035"/>
                  </a:lnTo>
                  <a:lnTo>
                    <a:pt x="1321" y="1007"/>
                  </a:lnTo>
                  <a:lnTo>
                    <a:pt x="1294" y="980"/>
                  </a:lnTo>
                  <a:lnTo>
                    <a:pt x="1266" y="958"/>
                  </a:lnTo>
                  <a:lnTo>
                    <a:pt x="1239" y="937"/>
                  </a:lnTo>
                  <a:lnTo>
                    <a:pt x="1210" y="922"/>
                  </a:lnTo>
                  <a:lnTo>
                    <a:pt x="1181" y="907"/>
                  </a:lnTo>
                  <a:lnTo>
                    <a:pt x="1153" y="895"/>
                  </a:lnTo>
                  <a:lnTo>
                    <a:pt x="1124" y="887"/>
                  </a:lnTo>
                  <a:lnTo>
                    <a:pt x="1095" y="878"/>
                  </a:lnTo>
                  <a:lnTo>
                    <a:pt x="1068" y="873"/>
                  </a:lnTo>
                  <a:lnTo>
                    <a:pt x="1039" y="868"/>
                  </a:lnTo>
                  <a:lnTo>
                    <a:pt x="1011" y="865"/>
                  </a:lnTo>
                  <a:lnTo>
                    <a:pt x="984" y="861"/>
                  </a:lnTo>
                  <a:lnTo>
                    <a:pt x="957" y="860"/>
                  </a:lnTo>
                  <a:lnTo>
                    <a:pt x="930" y="858"/>
                  </a:lnTo>
                  <a:lnTo>
                    <a:pt x="904" y="856"/>
                  </a:lnTo>
                  <a:lnTo>
                    <a:pt x="879" y="855"/>
                  </a:lnTo>
                  <a:lnTo>
                    <a:pt x="857" y="855"/>
                  </a:lnTo>
                  <a:lnTo>
                    <a:pt x="835" y="855"/>
                  </a:lnTo>
                  <a:lnTo>
                    <a:pt x="813" y="855"/>
                  </a:lnTo>
                  <a:lnTo>
                    <a:pt x="793" y="853"/>
                  </a:lnTo>
                  <a:lnTo>
                    <a:pt x="772" y="851"/>
                  </a:lnTo>
                  <a:lnTo>
                    <a:pt x="752" y="850"/>
                  </a:lnTo>
                  <a:lnTo>
                    <a:pt x="732" y="846"/>
                  </a:lnTo>
                  <a:lnTo>
                    <a:pt x="710" y="843"/>
                  </a:lnTo>
                  <a:lnTo>
                    <a:pt x="688" y="836"/>
                  </a:lnTo>
                  <a:lnTo>
                    <a:pt x="664" y="829"/>
                  </a:lnTo>
                  <a:lnTo>
                    <a:pt x="639" y="819"/>
                  </a:lnTo>
                  <a:lnTo>
                    <a:pt x="612" y="807"/>
                  </a:lnTo>
                  <a:lnTo>
                    <a:pt x="582" y="794"/>
                  </a:lnTo>
                  <a:lnTo>
                    <a:pt x="549" y="777"/>
                  </a:lnTo>
                  <a:lnTo>
                    <a:pt x="514" y="757"/>
                  </a:lnTo>
                  <a:lnTo>
                    <a:pt x="453" y="718"/>
                  </a:lnTo>
                  <a:lnTo>
                    <a:pt x="413" y="687"/>
                  </a:lnTo>
                  <a:lnTo>
                    <a:pt x="387" y="665"/>
                  </a:lnTo>
                  <a:lnTo>
                    <a:pt x="369" y="647"/>
                  </a:lnTo>
                  <a:lnTo>
                    <a:pt x="353" y="635"/>
                  </a:lnTo>
                  <a:lnTo>
                    <a:pt x="332" y="627"/>
                  </a:lnTo>
                  <a:lnTo>
                    <a:pt x="299" y="620"/>
                  </a:lnTo>
                  <a:lnTo>
                    <a:pt x="249" y="615"/>
                  </a:lnTo>
                  <a:lnTo>
                    <a:pt x="218" y="611"/>
                  </a:lnTo>
                  <a:lnTo>
                    <a:pt x="190" y="608"/>
                  </a:lnTo>
                  <a:lnTo>
                    <a:pt x="161" y="601"/>
                  </a:lnTo>
                  <a:lnTo>
                    <a:pt x="136" y="595"/>
                  </a:lnTo>
                  <a:lnTo>
                    <a:pt x="110" y="586"/>
                  </a:lnTo>
                  <a:lnTo>
                    <a:pt x="88" y="578"/>
                  </a:lnTo>
                  <a:lnTo>
                    <a:pt x="68" y="567"/>
                  </a:lnTo>
                  <a:lnTo>
                    <a:pt x="49" y="557"/>
                  </a:lnTo>
                  <a:lnTo>
                    <a:pt x="34" y="546"/>
                  </a:lnTo>
                  <a:lnTo>
                    <a:pt x="21" y="532"/>
                  </a:lnTo>
                  <a:lnTo>
                    <a:pt x="11" y="520"/>
                  </a:lnTo>
                  <a:lnTo>
                    <a:pt x="4" y="507"/>
                  </a:lnTo>
                  <a:lnTo>
                    <a:pt x="0" y="493"/>
                  </a:lnTo>
                  <a:lnTo>
                    <a:pt x="0" y="478"/>
                  </a:lnTo>
                  <a:lnTo>
                    <a:pt x="4" y="464"/>
                  </a:lnTo>
                  <a:lnTo>
                    <a:pt x="11" y="449"/>
                  </a:lnTo>
                  <a:close/>
                </a:path>
              </a:pathLst>
            </a:custGeom>
            <a:solidFill>
              <a:srgbClr val="6BA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9" name="Freeform 166"/>
            <p:cNvSpPr>
              <a:spLocks/>
            </p:cNvSpPr>
            <p:nvPr/>
          </p:nvSpPr>
          <p:spPr bwMode="auto">
            <a:xfrm>
              <a:off x="4620" y="2290"/>
              <a:ext cx="170" cy="549"/>
            </a:xfrm>
            <a:custGeom>
              <a:avLst/>
              <a:gdLst>
                <a:gd name="T0" fmla="*/ 2 w 340"/>
                <a:gd name="T1" fmla="*/ 1 h 1098"/>
                <a:gd name="T2" fmla="*/ 0 w 340"/>
                <a:gd name="T3" fmla="*/ 4 h 1098"/>
                <a:gd name="T4" fmla="*/ 1 w 340"/>
                <a:gd name="T5" fmla="*/ 5 h 1098"/>
                <a:gd name="T6" fmla="*/ 1 w 340"/>
                <a:gd name="T7" fmla="*/ 5 h 1098"/>
                <a:gd name="T8" fmla="*/ 1 w 340"/>
                <a:gd name="T9" fmla="*/ 4 h 1098"/>
                <a:gd name="T10" fmla="*/ 1 w 340"/>
                <a:gd name="T11" fmla="*/ 4 h 1098"/>
                <a:gd name="T12" fmla="*/ 1 w 340"/>
                <a:gd name="T13" fmla="*/ 3 h 1098"/>
                <a:gd name="T14" fmla="*/ 2 w 340"/>
                <a:gd name="T15" fmla="*/ 2 h 1098"/>
                <a:gd name="T16" fmla="*/ 2 w 340"/>
                <a:gd name="T17" fmla="*/ 1 h 1098"/>
                <a:gd name="T18" fmla="*/ 2 w 340"/>
                <a:gd name="T19" fmla="*/ 1 h 1098"/>
                <a:gd name="T20" fmla="*/ 2 w 340"/>
                <a:gd name="T21" fmla="*/ 0 h 1098"/>
                <a:gd name="T22" fmla="*/ 2 w 340"/>
                <a:gd name="T23" fmla="*/ 1 h 10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0" h="1098">
                  <a:moveTo>
                    <a:pt x="282" y="7"/>
                  </a:moveTo>
                  <a:lnTo>
                    <a:pt x="0" y="958"/>
                  </a:lnTo>
                  <a:lnTo>
                    <a:pt x="186" y="1098"/>
                  </a:lnTo>
                  <a:lnTo>
                    <a:pt x="189" y="1057"/>
                  </a:lnTo>
                  <a:lnTo>
                    <a:pt x="201" y="949"/>
                  </a:lnTo>
                  <a:lnTo>
                    <a:pt x="220" y="792"/>
                  </a:lnTo>
                  <a:lnTo>
                    <a:pt x="240" y="608"/>
                  </a:lnTo>
                  <a:lnTo>
                    <a:pt x="265" y="417"/>
                  </a:lnTo>
                  <a:lnTo>
                    <a:pt x="291" y="238"/>
                  </a:lnTo>
                  <a:lnTo>
                    <a:pt x="316" y="93"/>
                  </a:lnTo>
                  <a:lnTo>
                    <a:pt x="340" y="0"/>
                  </a:lnTo>
                  <a:lnTo>
                    <a:pt x="28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0" name="Freeform 167"/>
            <p:cNvSpPr>
              <a:spLocks/>
            </p:cNvSpPr>
            <p:nvPr/>
          </p:nvSpPr>
          <p:spPr bwMode="auto">
            <a:xfrm>
              <a:off x="4672" y="2270"/>
              <a:ext cx="496" cy="925"/>
            </a:xfrm>
            <a:custGeom>
              <a:avLst/>
              <a:gdLst>
                <a:gd name="T0" fmla="*/ 3 w 993"/>
                <a:gd name="T1" fmla="*/ 0 h 1849"/>
                <a:gd name="T2" fmla="*/ 3 w 993"/>
                <a:gd name="T3" fmla="*/ 1 h 1849"/>
                <a:gd name="T4" fmla="*/ 3 w 993"/>
                <a:gd name="T5" fmla="*/ 1 h 1849"/>
                <a:gd name="T6" fmla="*/ 3 w 993"/>
                <a:gd name="T7" fmla="*/ 1 h 1849"/>
                <a:gd name="T8" fmla="*/ 3 w 993"/>
                <a:gd name="T9" fmla="*/ 1 h 1849"/>
                <a:gd name="T10" fmla="*/ 3 w 993"/>
                <a:gd name="T11" fmla="*/ 1 h 1849"/>
                <a:gd name="T12" fmla="*/ 3 w 993"/>
                <a:gd name="T13" fmla="*/ 1 h 1849"/>
                <a:gd name="T14" fmla="*/ 2 w 993"/>
                <a:gd name="T15" fmla="*/ 2 h 1849"/>
                <a:gd name="T16" fmla="*/ 2 w 993"/>
                <a:gd name="T17" fmla="*/ 2 h 1849"/>
                <a:gd name="T18" fmla="*/ 2 w 993"/>
                <a:gd name="T19" fmla="*/ 2 h 1849"/>
                <a:gd name="T20" fmla="*/ 2 w 993"/>
                <a:gd name="T21" fmla="*/ 3 h 1849"/>
                <a:gd name="T22" fmla="*/ 2 w 993"/>
                <a:gd name="T23" fmla="*/ 3 h 1849"/>
                <a:gd name="T24" fmla="*/ 2 w 993"/>
                <a:gd name="T25" fmla="*/ 3 h 1849"/>
                <a:gd name="T26" fmla="*/ 1 w 993"/>
                <a:gd name="T27" fmla="*/ 4 h 1849"/>
                <a:gd name="T28" fmla="*/ 1 w 993"/>
                <a:gd name="T29" fmla="*/ 4 h 1849"/>
                <a:gd name="T30" fmla="*/ 1 w 993"/>
                <a:gd name="T31" fmla="*/ 5 h 1849"/>
                <a:gd name="T32" fmla="*/ 1 w 993"/>
                <a:gd name="T33" fmla="*/ 5 h 1849"/>
                <a:gd name="T34" fmla="*/ 1 w 993"/>
                <a:gd name="T35" fmla="*/ 5 h 1849"/>
                <a:gd name="T36" fmla="*/ 1 w 993"/>
                <a:gd name="T37" fmla="*/ 5 h 1849"/>
                <a:gd name="T38" fmla="*/ 1 w 993"/>
                <a:gd name="T39" fmla="*/ 5 h 1849"/>
                <a:gd name="T40" fmla="*/ 0 w 993"/>
                <a:gd name="T41" fmla="*/ 5 h 1849"/>
                <a:gd name="T42" fmla="*/ 0 w 993"/>
                <a:gd name="T43" fmla="*/ 5 h 1849"/>
                <a:gd name="T44" fmla="*/ 0 w 993"/>
                <a:gd name="T45" fmla="*/ 6 h 1849"/>
                <a:gd name="T46" fmla="*/ 0 w 993"/>
                <a:gd name="T47" fmla="*/ 6 h 1849"/>
                <a:gd name="T48" fmla="*/ 0 w 993"/>
                <a:gd name="T49" fmla="*/ 6 h 1849"/>
                <a:gd name="T50" fmla="*/ 0 w 993"/>
                <a:gd name="T51" fmla="*/ 6 h 1849"/>
                <a:gd name="T52" fmla="*/ 0 w 993"/>
                <a:gd name="T53" fmla="*/ 6 h 1849"/>
                <a:gd name="T54" fmla="*/ 0 w 993"/>
                <a:gd name="T55" fmla="*/ 6 h 1849"/>
                <a:gd name="T56" fmla="*/ 0 w 993"/>
                <a:gd name="T57" fmla="*/ 6 h 1849"/>
                <a:gd name="T58" fmla="*/ 0 w 993"/>
                <a:gd name="T59" fmla="*/ 6 h 1849"/>
                <a:gd name="T60" fmla="*/ 0 w 993"/>
                <a:gd name="T61" fmla="*/ 7 h 1849"/>
                <a:gd name="T62" fmla="*/ 0 w 993"/>
                <a:gd name="T63" fmla="*/ 7 h 1849"/>
                <a:gd name="T64" fmla="*/ 0 w 993"/>
                <a:gd name="T65" fmla="*/ 7 h 1849"/>
                <a:gd name="T66" fmla="*/ 1 w 993"/>
                <a:gd name="T67" fmla="*/ 8 h 1849"/>
                <a:gd name="T68" fmla="*/ 1 w 993"/>
                <a:gd name="T69" fmla="*/ 8 h 1849"/>
                <a:gd name="T70" fmla="*/ 1 w 993"/>
                <a:gd name="T71" fmla="*/ 8 h 1849"/>
                <a:gd name="T72" fmla="*/ 1 w 993"/>
                <a:gd name="T73" fmla="*/ 7 h 1849"/>
                <a:gd name="T74" fmla="*/ 1 w 993"/>
                <a:gd name="T75" fmla="*/ 7 h 1849"/>
                <a:gd name="T76" fmla="*/ 1 w 993"/>
                <a:gd name="T77" fmla="*/ 7 h 1849"/>
                <a:gd name="T78" fmla="*/ 1 w 993"/>
                <a:gd name="T79" fmla="*/ 6 h 1849"/>
                <a:gd name="T80" fmla="*/ 2 w 993"/>
                <a:gd name="T81" fmla="*/ 6 h 1849"/>
                <a:gd name="T82" fmla="*/ 2 w 993"/>
                <a:gd name="T83" fmla="*/ 6 h 1849"/>
                <a:gd name="T84" fmla="*/ 2 w 993"/>
                <a:gd name="T85" fmla="*/ 5 h 1849"/>
                <a:gd name="T86" fmla="*/ 2 w 993"/>
                <a:gd name="T87" fmla="*/ 4 h 1849"/>
                <a:gd name="T88" fmla="*/ 2 w 993"/>
                <a:gd name="T89" fmla="*/ 4 h 1849"/>
                <a:gd name="T90" fmla="*/ 3 w 993"/>
                <a:gd name="T91" fmla="*/ 3 h 1849"/>
                <a:gd name="T92" fmla="*/ 3 w 993"/>
                <a:gd name="T93" fmla="*/ 3 h 1849"/>
                <a:gd name="T94" fmla="*/ 3 w 993"/>
                <a:gd name="T95" fmla="*/ 2 h 1849"/>
                <a:gd name="T96" fmla="*/ 3 w 993"/>
                <a:gd name="T97" fmla="*/ 1 h 1849"/>
                <a:gd name="T98" fmla="*/ 3 w 993"/>
                <a:gd name="T99" fmla="*/ 1 h 1849"/>
                <a:gd name="T100" fmla="*/ 3 w 993"/>
                <a:gd name="T101" fmla="*/ 0 h 18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3" h="1849">
                  <a:moveTo>
                    <a:pt x="890" y="0"/>
                  </a:moveTo>
                  <a:lnTo>
                    <a:pt x="887" y="6"/>
                  </a:lnTo>
                  <a:lnTo>
                    <a:pt x="877" y="23"/>
                  </a:lnTo>
                  <a:lnTo>
                    <a:pt x="862" y="54"/>
                  </a:lnTo>
                  <a:lnTo>
                    <a:pt x="841" y="94"/>
                  </a:lnTo>
                  <a:lnTo>
                    <a:pt x="816" y="145"/>
                  </a:lnTo>
                  <a:lnTo>
                    <a:pt x="784" y="204"/>
                  </a:lnTo>
                  <a:lnTo>
                    <a:pt x="748" y="272"/>
                  </a:lnTo>
                  <a:lnTo>
                    <a:pt x="710" y="349"/>
                  </a:lnTo>
                  <a:lnTo>
                    <a:pt x="666" y="432"/>
                  </a:lnTo>
                  <a:lnTo>
                    <a:pt x="618" y="523"/>
                  </a:lnTo>
                  <a:lnTo>
                    <a:pt x="568" y="619"/>
                  </a:lnTo>
                  <a:lnTo>
                    <a:pt x="515" y="721"/>
                  </a:lnTo>
                  <a:lnTo>
                    <a:pt x="460" y="829"/>
                  </a:lnTo>
                  <a:lnTo>
                    <a:pt x="400" y="939"/>
                  </a:lnTo>
                  <a:lnTo>
                    <a:pt x="341" y="1054"/>
                  </a:lnTo>
                  <a:lnTo>
                    <a:pt x="280" y="1170"/>
                  </a:lnTo>
                  <a:lnTo>
                    <a:pt x="279" y="1173"/>
                  </a:lnTo>
                  <a:lnTo>
                    <a:pt x="272" y="1185"/>
                  </a:lnTo>
                  <a:lnTo>
                    <a:pt x="264" y="1202"/>
                  </a:lnTo>
                  <a:lnTo>
                    <a:pt x="252" y="1224"/>
                  </a:lnTo>
                  <a:lnTo>
                    <a:pt x="237" y="1253"/>
                  </a:lnTo>
                  <a:lnTo>
                    <a:pt x="220" y="1283"/>
                  </a:lnTo>
                  <a:lnTo>
                    <a:pt x="201" y="1317"/>
                  </a:lnTo>
                  <a:lnTo>
                    <a:pt x="179" y="1352"/>
                  </a:lnTo>
                  <a:lnTo>
                    <a:pt x="157" y="1390"/>
                  </a:lnTo>
                  <a:lnTo>
                    <a:pt x="135" y="1427"/>
                  </a:lnTo>
                  <a:lnTo>
                    <a:pt x="112" y="1462"/>
                  </a:lnTo>
                  <a:lnTo>
                    <a:pt x="88" y="1498"/>
                  </a:lnTo>
                  <a:lnTo>
                    <a:pt x="64" y="1530"/>
                  </a:lnTo>
                  <a:lnTo>
                    <a:pt x="42" y="1560"/>
                  </a:lnTo>
                  <a:lnTo>
                    <a:pt x="20" y="1586"/>
                  </a:lnTo>
                  <a:lnTo>
                    <a:pt x="0" y="1606"/>
                  </a:lnTo>
                  <a:lnTo>
                    <a:pt x="362" y="1849"/>
                  </a:lnTo>
                  <a:lnTo>
                    <a:pt x="367" y="1839"/>
                  </a:lnTo>
                  <a:lnTo>
                    <a:pt x="378" y="1809"/>
                  </a:lnTo>
                  <a:lnTo>
                    <a:pt x="399" y="1761"/>
                  </a:lnTo>
                  <a:lnTo>
                    <a:pt x="424" y="1695"/>
                  </a:lnTo>
                  <a:lnTo>
                    <a:pt x="456" y="1616"/>
                  </a:lnTo>
                  <a:lnTo>
                    <a:pt x="495" y="1521"/>
                  </a:lnTo>
                  <a:lnTo>
                    <a:pt x="536" y="1413"/>
                  </a:lnTo>
                  <a:lnTo>
                    <a:pt x="581" y="1292"/>
                  </a:lnTo>
                  <a:lnTo>
                    <a:pt x="630" y="1162"/>
                  </a:lnTo>
                  <a:lnTo>
                    <a:pt x="681" y="1023"/>
                  </a:lnTo>
                  <a:lnTo>
                    <a:pt x="733" y="874"/>
                  </a:lnTo>
                  <a:lnTo>
                    <a:pt x="787" y="721"/>
                  </a:lnTo>
                  <a:lnTo>
                    <a:pt x="840" y="560"/>
                  </a:lnTo>
                  <a:lnTo>
                    <a:pt x="894" y="397"/>
                  </a:lnTo>
                  <a:lnTo>
                    <a:pt x="944" y="231"/>
                  </a:lnTo>
                  <a:lnTo>
                    <a:pt x="993" y="62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1" name="Freeform 168"/>
            <p:cNvSpPr>
              <a:spLocks/>
            </p:cNvSpPr>
            <p:nvPr/>
          </p:nvSpPr>
          <p:spPr bwMode="auto">
            <a:xfrm>
              <a:off x="4657" y="1888"/>
              <a:ext cx="80" cy="301"/>
            </a:xfrm>
            <a:custGeom>
              <a:avLst/>
              <a:gdLst>
                <a:gd name="T0" fmla="*/ 1 w 159"/>
                <a:gd name="T1" fmla="*/ 1 h 601"/>
                <a:gd name="T2" fmla="*/ 1 w 159"/>
                <a:gd name="T3" fmla="*/ 1 h 601"/>
                <a:gd name="T4" fmla="*/ 1 w 159"/>
                <a:gd name="T5" fmla="*/ 1 h 601"/>
                <a:gd name="T6" fmla="*/ 1 w 159"/>
                <a:gd name="T7" fmla="*/ 1 h 601"/>
                <a:gd name="T8" fmla="*/ 1 w 159"/>
                <a:gd name="T9" fmla="*/ 1 h 601"/>
                <a:gd name="T10" fmla="*/ 1 w 159"/>
                <a:gd name="T11" fmla="*/ 1 h 601"/>
                <a:gd name="T12" fmla="*/ 1 w 159"/>
                <a:gd name="T13" fmla="*/ 1 h 601"/>
                <a:gd name="T14" fmla="*/ 1 w 159"/>
                <a:gd name="T15" fmla="*/ 1 h 601"/>
                <a:gd name="T16" fmla="*/ 1 w 159"/>
                <a:gd name="T17" fmla="*/ 1 h 601"/>
                <a:gd name="T18" fmla="*/ 0 w 159"/>
                <a:gd name="T19" fmla="*/ 1 h 601"/>
                <a:gd name="T20" fmla="*/ 1 w 159"/>
                <a:gd name="T21" fmla="*/ 1 h 601"/>
                <a:gd name="T22" fmla="*/ 1 w 159"/>
                <a:gd name="T23" fmla="*/ 1 h 601"/>
                <a:gd name="T24" fmla="*/ 1 w 159"/>
                <a:gd name="T25" fmla="*/ 2 h 601"/>
                <a:gd name="T26" fmla="*/ 1 w 159"/>
                <a:gd name="T27" fmla="*/ 2 h 601"/>
                <a:gd name="T28" fmla="*/ 1 w 159"/>
                <a:gd name="T29" fmla="*/ 2 h 601"/>
                <a:gd name="T30" fmla="*/ 1 w 159"/>
                <a:gd name="T31" fmla="*/ 2 h 601"/>
                <a:gd name="T32" fmla="*/ 1 w 159"/>
                <a:gd name="T33" fmla="*/ 2 h 601"/>
                <a:gd name="T34" fmla="*/ 1 w 159"/>
                <a:gd name="T35" fmla="*/ 2 h 601"/>
                <a:gd name="T36" fmla="*/ 1 w 159"/>
                <a:gd name="T37" fmla="*/ 2 h 601"/>
                <a:gd name="T38" fmla="*/ 1 w 159"/>
                <a:gd name="T39" fmla="*/ 2 h 601"/>
                <a:gd name="T40" fmla="*/ 1 w 159"/>
                <a:gd name="T41" fmla="*/ 2 h 601"/>
                <a:gd name="T42" fmla="*/ 1 w 159"/>
                <a:gd name="T43" fmla="*/ 2 h 601"/>
                <a:gd name="T44" fmla="*/ 1 w 159"/>
                <a:gd name="T45" fmla="*/ 2 h 601"/>
                <a:gd name="T46" fmla="*/ 1 w 159"/>
                <a:gd name="T47" fmla="*/ 2 h 601"/>
                <a:gd name="T48" fmla="*/ 1 w 159"/>
                <a:gd name="T49" fmla="*/ 3 h 601"/>
                <a:gd name="T50" fmla="*/ 1 w 159"/>
                <a:gd name="T51" fmla="*/ 3 h 601"/>
                <a:gd name="T52" fmla="*/ 1 w 159"/>
                <a:gd name="T53" fmla="*/ 3 h 601"/>
                <a:gd name="T54" fmla="*/ 1 w 159"/>
                <a:gd name="T55" fmla="*/ 3 h 601"/>
                <a:gd name="T56" fmla="*/ 1 w 159"/>
                <a:gd name="T57" fmla="*/ 3 h 601"/>
                <a:gd name="T58" fmla="*/ 1 w 159"/>
                <a:gd name="T59" fmla="*/ 3 h 601"/>
                <a:gd name="T60" fmla="*/ 1 w 159"/>
                <a:gd name="T61" fmla="*/ 3 h 601"/>
                <a:gd name="T62" fmla="*/ 1 w 159"/>
                <a:gd name="T63" fmla="*/ 3 h 601"/>
                <a:gd name="T64" fmla="*/ 1 w 159"/>
                <a:gd name="T65" fmla="*/ 3 h 601"/>
                <a:gd name="T66" fmla="*/ 1 w 159"/>
                <a:gd name="T67" fmla="*/ 3 h 601"/>
                <a:gd name="T68" fmla="*/ 1 w 159"/>
                <a:gd name="T69" fmla="*/ 3 h 601"/>
                <a:gd name="T70" fmla="*/ 1 w 159"/>
                <a:gd name="T71" fmla="*/ 3 h 601"/>
                <a:gd name="T72" fmla="*/ 1 w 159"/>
                <a:gd name="T73" fmla="*/ 3 h 601"/>
                <a:gd name="T74" fmla="*/ 1 w 159"/>
                <a:gd name="T75" fmla="*/ 2 h 601"/>
                <a:gd name="T76" fmla="*/ 1 w 159"/>
                <a:gd name="T77" fmla="*/ 2 h 601"/>
                <a:gd name="T78" fmla="*/ 1 w 159"/>
                <a:gd name="T79" fmla="*/ 2 h 601"/>
                <a:gd name="T80" fmla="*/ 1 w 159"/>
                <a:gd name="T81" fmla="*/ 2 h 601"/>
                <a:gd name="T82" fmla="*/ 1 w 159"/>
                <a:gd name="T83" fmla="*/ 2 h 601"/>
                <a:gd name="T84" fmla="*/ 1 w 159"/>
                <a:gd name="T85" fmla="*/ 2 h 601"/>
                <a:gd name="T86" fmla="*/ 1 w 159"/>
                <a:gd name="T87" fmla="*/ 2 h 601"/>
                <a:gd name="T88" fmla="*/ 1 w 159"/>
                <a:gd name="T89" fmla="*/ 2 h 601"/>
                <a:gd name="T90" fmla="*/ 1 w 159"/>
                <a:gd name="T91" fmla="*/ 2 h 601"/>
                <a:gd name="T92" fmla="*/ 1 w 159"/>
                <a:gd name="T93" fmla="*/ 1 h 601"/>
                <a:gd name="T94" fmla="*/ 1 w 159"/>
                <a:gd name="T95" fmla="*/ 1 h 601"/>
                <a:gd name="T96" fmla="*/ 1 w 159"/>
                <a:gd name="T97" fmla="*/ 1 h 601"/>
                <a:gd name="T98" fmla="*/ 1 w 159"/>
                <a:gd name="T99" fmla="*/ 1 h 601"/>
                <a:gd name="T100" fmla="*/ 1 w 159"/>
                <a:gd name="T101" fmla="*/ 1 h 601"/>
                <a:gd name="T102" fmla="*/ 1 w 159"/>
                <a:gd name="T103" fmla="*/ 1 h 601"/>
                <a:gd name="T104" fmla="*/ 1 w 159"/>
                <a:gd name="T105" fmla="*/ 1 h 601"/>
                <a:gd name="T106" fmla="*/ 1 w 159"/>
                <a:gd name="T107" fmla="*/ 1 h 601"/>
                <a:gd name="T108" fmla="*/ 1 w 159"/>
                <a:gd name="T109" fmla="*/ 1 h 601"/>
                <a:gd name="T110" fmla="*/ 1 w 159"/>
                <a:gd name="T111" fmla="*/ 1 h 601"/>
                <a:gd name="T112" fmla="*/ 1 w 159"/>
                <a:gd name="T113" fmla="*/ 1 h 601"/>
                <a:gd name="T114" fmla="*/ 1 w 159"/>
                <a:gd name="T115" fmla="*/ 0 h 601"/>
                <a:gd name="T116" fmla="*/ 1 w 159"/>
                <a:gd name="T117" fmla="*/ 0 h 601"/>
                <a:gd name="T118" fmla="*/ 1 w 159"/>
                <a:gd name="T119" fmla="*/ 0 h 601"/>
                <a:gd name="T120" fmla="*/ 1 w 159"/>
                <a:gd name="T121" fmla="*/ 1 h 601"/>
                <a:gd name="T122" fmla="*/ 1 w 159"/>
                <a:gd name="T123" fmla="*/ 1 h 6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59" h="601">
                  <a:moveTo>
                    <a:pt x="71" y="2"/>
                  </a:moveTo>
                  <a:lnTo>
                    <a:pt x="61" y="17"/>
                  </a:lnTo>
                  <a:lnTo>
                    <a:pt x="49" y="32"/>
                  </a:lnTo>
                  <a:lnTo>
                    <a:pt x="36" y="49"/>
                  </a:lnTo>
                  <a:lnTo>
                    <a:pt x="26" y="64"/>
                  </a:lnTo>
                  <a:lnTo>
                    <a:pt x="17" y="81"/>
                  </a:lnTo>
                  <a:lnTo>
                    <a:pt x="10" y="98"/>
                  </a:lnTo>
                  <a:lnTo>
                    <a:pt x="5" y="118"/>
                  </a:lnTo>
                  <a:lnTo>
                    <a:pt x="2" y="137"/>
                  </a:lnTo>
                  <a:lnTo>
                    <a:pt x="0" y="176"/>
                  </a:lnTo>
                  <a:lnTo>
                    <a:pt x="7" y="213"/>
                  </a:lnTo>
                  <a:lnTo>
                    <a:pt x="19" y="250"/>
                  </a:lnTo>
                  <a:lnTo>
                    <a:pt x="34" y="286"/>
                  </a:lnTo>
                  <a:lnTo>
                    <a:pt x="48" y="326"/>
                  </a:lnTo>
                  <a:lnTo>
                    <a:pt x="56" y="367"/>
                  </a:lnTo>
                  <a:lnTo>
                    <a:pt x="66" y="409"/>
                  </a:lnTo>
                  <a:lnTo>
                    <a:pt x="80" y="449"/>
                  </a:lnTo>
                  <a:lnTo>
                    <a:pt x="83" y="458"/>
                  </a:lnTo>
                  <a:lnTo>
                    <a:pt x="85" y="466"/>
                  </a:lnTo>
                  <a:lnTo>
                    <a:pt x="88" y="475"/>
                  </a:lnTo>
                  <a:lnTo>
                    <a:pt x="92" y="483"/>
                  </a:lnTo>
                  <a:lnTo>
                    <a:pt x="97" y="492"/>
                  </a:lnTo>
                  <a:lnTo>
                    <a:pt x="103" y="502"/>
                  </a:lnTo>
                  <a:lnTo>
                    <a:pt x="108" y="510"/>
                  </a:lnTo>
                  <a:lnTo>
                    <a:pt x="113" y="520"/>
                  </a:lnTo>
                  <a:lnTo>
                    <a:pt x="122" y="541"/>
                  </a:lnTo>
                  <a:lnTo>
                    <a:pt x="130" y="561"/>
                  </a:lnTo>
                  <a:lnTo>
                    <a:pt x="137" y="581"/>
                  </a:lnTo>
                  <a:lnTo>
                    <a:pt x="147" y="600"/>
                  </a:lnTo>
                  <a:lnTo>
                    <a:pt x="151" y="601"/>
                  </a:lnTo>
                  <a:lnTo>
                    <a:pt x="156" y="601"/>
                  </a:lnTo>
                  <a:lnTo>
                    <a:pt x="159" y="596"/>
                  </a:lnTo>
                  <a:lnTo>
                    <a:pt x="159" y="593"/>
                  </a:lnTo>
                  <a:lnTo>
                    <a:pt x="154" y="576"/>
                  </a:lnTo>
                  <a:lnTo>
                    <a:pt x="149" y="558"/>
                  </a:lnTo>
                  <a:lnTo>
                    <a:pt x="144" y="541"/>
                  </a:lnTo>
                  <a:lnTo>
                    <a:pt x="137" y="524"/>
                  </a:lnTo>
                  <a:lnTo>
                    <a:pt x="130" y="505"/>
                  </a:lnTo>
                  <a:lnTo>
                    <a:pt x="122" y="488"/>
                  </a:lnTo>
                  <a:lnTo>
                    <a:pt x="113" y="470"/>
                  </a:lnTo>
                  <a:lnTo>
                    <a:pt x="107" y="453"/>
                  </a:lnTo>
                  <a:lnTo>
                    <a:pt x="95" y="416"/>
                  </a:lnTo>
                  <a:lnTo>
                    <a:pt x="83" y="379"/>
                  </a:lnTo>
                  <a:lnTo>
                    <a:pt x="75" y="343"/>
                  </a:lnTo>
                  <a:lnTo>
                    <a:pt x="65" y="306"/>
                  </a:lnTo>
                  <a:lnTo>
                    <a:pt x="53" y="269"/>
                  </a:lnTo>
                  <a:lnTo>
                    <a:pt x="39" y="232"/>
                  </a:lnTo>
                  <a:lnTo>
                    <a:pt x="27" y="196"/>
                  </a:lnTo>
                  <a:lnTo>
                    <a:pt x="21" y="157"/>
                  </a:lnTo>
                  <a:lnTo>
                    <a:pt x="21" y="134"/>
                  </a:lnTo>
                  <a:lnTo>
                    <a:pt x="24" y="110"/>
                  </a:lnTo>
                  <a:lnTo>
                    <a:pt x="29" y="88"/>
                  </a:lnTo>
                  <a:lnTo>
                    <a:pt x="36" y="66"/>
                  </a:lnTo>
                  <a:lnTo>
                    <a:pt x="44" y="49"/>
                  </a:lnTo>
                  <a:lnTo>
                    <a:pt x="56" y="34"/>
                  </a:lnTo>
                  <a:lnTo>
                    <a:pt x="68" y="19"/>
                  </a:lnTo>
                  <a:lnTo>
                    <a:pt x="78" y="4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2" name="Freeform 169"/>
            <p:cNvSpPr>
              <a:spLocks/>
            </p:cNvSpPr>
            <p:nvPr/>
          </p:nvSpPr>
          <p:spPr bwMode="auto">
            <a:xfrm>
              <a:off x="4722" y="2050"/>
              <a:ext cx="308" cy="167"/>
            </a:xfrm>
            <a:custGeom>
              <a:avLst/>
              <a:gdLst>
                <a:gd name="T0" fmla="*/ 3 w 615"/>
                <a:gd name="T1" fmla="*/ 0 h 335"/>
                <a:gd name="T2" fmla="*/ 3 w 615"/>
                <a:gd name="T3" fmla="*/ 0 h 335"/>
                <a:gd name="T4" fmla="*/ 3 w 615"/>
                <a:gd name="T5" fmla="*/ 0 h 335"/>
                <a:gd name="T6" fmla="*/ 3 w 615"/>
                <a:gd name="T7" fmla="*/ 0 h 335"/>
                <a:gd name="T8" fmla="*/ 2 w 615"/>
                <a:gd name="T9" fmla="*/ 0 h 335"/>
                <a:gd name="T10" fmla="*/ 2 w 615"/>
                <a:gd name="T11" fmla="*/ 0 h 335"/>
                <a:gd name="T12" fmla="*/ 2 w 615"/>
                <a:gd name="T13" fmla="*/ 0 h 335"/>
                <a:gd name="T14" fmla="*/ 2 w 615"/>
                <a:gd name="T15" fmla="*/ 0 h 335"/>
                <a:gd name="T16" fmla="*/ 2 w 615"/>
                <a:gd name="T17" fmla="*/ 0 h 335"/>
                <a:gd name="T18" fmla="*/ 2 w 615"/>
                <a:gd name="T19" fmla="*/ 1 h 335"/>
                <a:gd name="T20" fmla="*/ 1 w 615"/>
                <a:gd name="T21" fmla="*/ 1 h 335"/>
                <a:gd name="T22" fmla="*/ 1 w 615"/>
                <a:gd name="T23" fmla="*/ 1 h 335"/>
                <a:gd name="T24" fmla="*/ 1 w 615"/>
                <a:gd name="T25" fmla="*/ 1 h 335"/>
                <a:gd name="T26" fmla="*/ 1 w 615"/>
                <a:gd name="T27" fmla="*/ 1 h 335"/>
                <a:gd name="T28" fmla="*/ 1 w 615"/>
                <a:gd name="T29" fmla="*/ 1 h 335"/>
                <a:gd name="T30" fmla="*/ 1 w 615"/>
                <a:gd name="T31" fmla="*/ 1 h 335"/>
                <a:gd name="T32" fmla="*/ 1 w 615"/>
                <a:gd name="T33" fmla="*/ 1 h 335"/>
                <a:gd name="T34" fmla="*/ 1 w 615"/>
                <a:gd name="T35" fmla="*/ 1 h 335"/>
                <a:gd name="T36" fmla="*/ 1 w 615"/>
                <a:gd name="T37" fmla="*/ 1 h 335"/>
                <a:gd name="T38" fmla="*/ 1 w 615"/>
                <a:gd name="T39" fmla="*/ 1 h 335"/>
                <a:gd name="T40" fmla="*/ 1 w 615"/>
                <a:gd name="T41" fmla="*/ 1 h 335"/>
                <a:gd name="T42" fmla="*/ 0 w 615"/>
                <a:gd name="T43" fmla="*/ 1 h 335"/>
                <a:gd name="T44" fmla="*/ 1 w 615"/>
                <a:gd name="T45" fmla="*/ 1 h 335"/>
                <a:gd name="T46" fmla="*/ 1 w 615"/>
                <a:gd name="T47" fmla="*/ 1 h 335"/>
                <a:gd name="T48" fmla="*/ 1 w 615"/>
                <a:gd name="T49" fmla="*/ 1 h 335"/>
                <a:gd name="T50" fmla="*/ 1 w 615"/>
                <a:gd name="T51" fmla="*/ 1 h 335"/>
                <a:gd name="T52" fmla="*/ 1 w 615"/>
                <a:gd name="T53" fmla="*/ 1 h 335"/>
                <a:gd name="T54" fmla="*/ 1 w 615"/>
                <a:gd name="T55" fmla="*/ 1 h 335"/>
                <a:gd name="T56" fmla="*/ 1 w 615"/>
                <a:gd name="T57" fmla="*/ 1 h 335"/>
                <a:gd name="T58" fmla="*/ 2 w 615"/>
                <a:gd name="T59" fmla="*/ 1 h 335"/>
                <a:gd name="T60" fmla="*/ 2 w 615"/>
                <a:gd name="T61" fmla="*/ 1 h 335"/>
                <a:gd name="T62" fmla="*/ 2 w 615"/>
                <a:gd name="T63" fmla="*/ 1 h 335"/>
                <a:gd name="T64" fmla="*/ 2 w 615"/>
                <a:gd name="T65" fmla="*/ 1 h 335"/>
                <a:gd name="T66" fmla="*/ 2 w 615"/>
                <a:gd name="T67" fmla="*/ 0 h 335"/>
                <a:gd name="T68" fmla="*/ 2 w 615"/>
                <a:gd name="T69" fmla="*/ 0 h 335"/>
                <a:gd name="T70" fmla="*/ 2 w 615"/>
                <a:gd name="T71" fmla="*/ 0 h 335"/>
                <a:gd name="T72" fmla="*/ 2 w 615"/>
                <a:gd name="T73" fmla="*/ 0 h 335"/>
                <a:gd name="T74" fmla="*/ 3 w 615"/>
                <a:gd name="T75" fmla="*/ 0 h 335"/>
                <a:gd name="T76" fmla="*/ 3 w 615"/>
                <a:gd name="T77" fmla="*/ 0 h 335"/>
                <a:gd name="T78" fmla="*/ 3 w 615"/>
                <a:gd name="T79" fmla="*/ 0 h 335"/>
                <a:gd name="T80" fmla="*/ 3 w 615"/>
                <a:gd name="T81" fmla="*/ 0 h 335"/>
                <a:gd name="T82" fmla="*/ 3 w 615"/>
                <a:gd name="T83" fmla="*/ 0 h 335"/>
                <a:gd name="T84" fmla="*/ 3 w 615"/>
                <a:gd name="T85" fmla="*/ 0 h 335"/>
                <a:gd name="T86" fmla="*/ 3 w 615"/>
                <a:gd name="T87" fmla="*/ 0 h 335"/>
                <a:gd name="T88" fmla="*/ 3 w 615"/>
                <a:gd name="T89" fmla="*/ 0 h 3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15" h="335">
                  <a:moveTo>
                    <a:pt x="612" y="6"/>
                  </a:moveTo>
                  <a:lnTo>
                    <a:pt x="607" y="29"/>
                  </a:lnTo>
                  <a:lnTo>
                    <a:pt x="602" y="51"/>
                  </a:lnTo>
                  <a:lnTo>
                    <a:pt x="593" y="73"/>
                  </a:lnTo>
                  <a:lnTo>
                    <a:pt x="583" y="93"/>
                  </a:lnTo>
                  <a:lnTo>
                    <a:pt x="571" y="114"/>
                  </a:lnTo>
                  <a:lnTo>
                    <a:pt x="556" y="132"/>
                  </a:lnTo>
                  <a:lnTo>
                    <a:pt x="539" y="149"/>
                  </a:lnTo>
                  <a:lnTo>
                    <a:pt x="521" y="164"/>
                  </a:lnTo>
                  <a:lnTo>
                    <a:pt x="502" y="176"/>
                  </a:lnTo>
                  <a:lnTo>
                    <a:pt x="482" y="188"/>
                  </a:lnTo>
                  <a:lnTo>
                    <a:pt x="462" y="198"/>
                  </a:lnTo>
                  <a:lnTo>
                    <a:pt x="440" y="207"/>
                  </a:lnTo>
                  <a:lnTo>
                    <a:pt x="418" y="217"/>
                  </a:lnTo>
                  <a:lnTo>
                    <a:pt x="396" y="223"/>
                  </a:lnTo>
                  <a:lnTo>
                    <a:pt x="375" y="232"/>
                  </a:lnTo>
                  <a:lnTo>
                    <a:pt x="353" y="239"/>
                  </a:lnTo>
                  <a:lnTo>
                    <a:pt x="332" y="245"/>
                  </a:lnTo>
                  <a:lnTo>
                    <a:pt x="310" y="254"/>
                  </a:lnTo>
                  <a:lnTo>
                    <a:pt x="286" y="261"/>
                  </a:lnTo>
                  <a:lnTo>
                    <a:pt x="264" y="267"/>
                  </a:lnTo>
                  <a:lnTo>
                    <a:pt x="242" y="274"/>
                  </a:lnTo>
                  <a:lnTo>
                    <a:pt x="218" y="281"/>
                  </a:lnTo>
                  <a:lnTo>
                    <a:pt x="196" y="288"/>
                  </a:lnTo>
                  <a:lnTo>
                    <a:pt x="174" y="293"/>
                  </a:lnTo>
                  <a:lnTo>
                    <a:pt x="163" y="294"/>
                  </a:lnTo>
                  <a:lnTo>
                    <a:pt x="151" y="296"/>
                  </a:lnTo>
                  <a:lnTo>
                    <a:pt x="139" y="298"/>
                  </a:lnTo>
                  <a:lnTo>
                    <a:pt x="125" y="298"/>
                  </a:lnTo>
                  <a:lnTo>
                    <a:pt x="114" y="298"/>
                  </a:lnTo>
                  <a:lnTo>
                    <a:pt x="102" y="296"/>
                  </a:lnTo>
                  <a:lnTo>
                    <a:pt x="90" y="293"/>
                  </a:lnTo>
                  <a:lnTo>
                    <a:pt x="78" y="288"/>
                  </a:lnTo>
                  <a:lnTo>
                    <a:pt x="70" y="284"/>
                  </a:lnTo>
                  <a:lnTo>
                    <a:pt x="61" y="279"/>
                  </a:lnTo>
                  <a:lnTo>
                    <a:pt x="53" y="276"/>
                  </a:lnTo>
                  <a:lnTo>
                    <a:pt x="44" y="272"/>
                  </a:lnTo>
                  <a:lnTo>
                    <a:pt x="38" y="269"/>
                  </a:lnTo>
                  <a:lnTo>
                    <a:pt x="32" y="266"/>
                  </a:lnTo>
                  <a:lnTo>
                    <a:pt x="26" y="262"/>
                  </a:lnTo>
                  <a:lnTo>
                    <a:pt x="19" y="261"/>
                  </a:lnTo>
                  <a:lnTo>
                    <a:pt x="11" y="262"/>
                  </a:lnTo>
                  <a:lnTo>
                    <a:pt x="4" y="269"/>
                  </a:lnTo>
                  <a:lnTo>
                    <a:pt x="0" y="277"/>
                  </a:lnTo>
                  <a:lnTo>
                    <a:pt x="2" y="284"/>
                  </a:lnTo>
                  <a:lnTo>
                    <a:pt x="17" y="299"/>
                  </a:lnTo>
                  <a:lnTo>
                    <a:pt x="36" y="311"/>
                  </a:lnTo>
                  <a:lnTo>
                    <a:pt x="54" y="321"/>
                  </a:lnTo>
                  <a:lnTo>
                    <a:pt x="75" y="328"/>
                  </a:lnTo>
                  <a:lnTo>
                    <a:pt x="97" y="333"/>
                  </a:lnTo>
                  <a:lnTo>
                    <a:pt x="119" y="335"/>
                  </a:lnTo>
                  <a:lnTo>
                    <a:pt x="141" y="333"/>
                  </a:lnTo>
                  <a:lnTo>
                    <a:pt x="163" y="330"/>
                  </a:lnTo>
                  <a:lnTo>
                    <a:pt x="176" y="326"/>
                  </a:lnTo>
                  <a:lnTo>
                    <a:pt x="191" y="321"/>
                  </a:lnTo>
                  <a:lnTo>
                    <a:pt x="205" y="316"/>
                  </a:lnTo>
                  <a:lnTo>
                    <a:pt x="218" y="311"/>
                  </a:lnTo>
                  <a:lnTo>
                    <a:pt x="232" y="306"/>
                  </a:lnTo>
                  <a:lnTo>
                    <a:pt x="245" y="301"/>
                  </a:lnTo>
                  <a:lnTo>
                    <a:pt x="259" y="296"/>
                  </a:lnTo>
                  <a:lnTo>
                    <a:pt x="272" y="291"/>
                  </a:lnTo>
                  <a:lnTo>
                    <a:pt x="286" y="286"/>
                  </a:lnTo>
                  <a:lnTo>
                    <a:pt x="299" y="279"/>
                  </a:lnTo>
                  <a:lnTo>
                    <a:pt x="313" y="274"/>
                  </a:lnTo>
                  <a:lnTo>
                    <a:pt x="326" y="269"/>
                  </a:lnTo>
                  <a:lnTo>
                    <a:pt x="340" y="264"/>
                  </a:lnTo>
                  <a:lnTo>
                    <a:pt x="353" y="259"/>
                  </a:lnTo>
                  <a:lnTo>
                    <a:pt x="367" y="254"/>
                  </a:lnTo>
                  <a:lnTo>
                    <a:pt x="380" y="249"/>
                  </a:lnTo>
                  <a:lnTo>
                    <a:pt x="404" y="240"/>
                  </a:lnTo>
                  <a:lnTo>
                    <a:pt x="426" y="230"/>
                  </a:lnTo>
                  <a:lnTo>
                    <a:pt x="448" y="220"/>
                  </a:lnTo>
                  <a:lnTo>
                    <a:pt x="470" y="208"/>
                  </a:lnTo>
                  <a:lnTo>
                    <a:pt x="492" y="196"/>
                  </a:lnTo>
                  <a:lnTo>
                    <a:pt x="512" y="183"/>
                  </a:lnTo>
                  <a:lnTo>
                    <a:pt x="531" y="168"/>
                  </a:lnTo>
                  <a:lnTo>
                    <a:pt x="549" y="152"/>
                  </a:lnTo>
                  <a:lnTo>
                    <a:pt x="563" y="137"/>
                  </a:lnTo>
                  <a:lnTo>
                    <a:pt x="576" y="120"/>
                  </a:lnTo>
                  <a:lnTo>
                    <a:pt x="587" y="102"/>
                  </a:lnTo>
                  <a:lnTo>
                    <a:pt x="595" y="83"/>
                  </a:lnTo>
                  <a:lnTo>
                    <a:pt x="603" y="63"/>
                  </a:lnTo>
                  <a:lnTo>
                    <a:pt x="609" y="43"/>
                  </a:lnTo>
                  <a:lnTo>
                    <a:pt x="612" y="22"/>
                  </a:lnTo>
                  <a:lnTo>
                    <a:pt x="615" y="2"/>
                  </a:lnTo>
                  <a:lnTo>
                    <a:pt x="615" y="0"/>
                  </a:lnTo>
                  <a:lnTo>
                    <a:pt x="614" y="2"/>
                  </a:lnTo>
                  <a:lnTo>
                    <a:pt x="612" y="4"/>
                  </a:lnTo>
                  <a:lnTo>
                    <a:pt x="612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3" name="Freeform 170"/>
            <p:cNvSpPr>
              <a:spLocks/>
            </p:cNvSpPr>
            <p:nvPr/>
          </p:nvSpPr>
          <p:spPr bwMode="auto">
            <a:xfrm>
              <a:off x="4671" y="1870"/>
              <a:ext cx="71" cy="26"/>
            </a:xfrm>
            <a:custGeom>
              <a:avLst/>
              <a:gdLst>
                <a:gd name="T0" fmla="*/ 0 w 142"/>
                <a:gd name="T1" fmla="*/ 1 h 50"/>
                <a:gd name="T2" fmla="*/ 1 w 142"/>
                <a:gd name="T3" fmla="*/ 1 h 50"/>
                <a:gd name="T4" fmla="*/ 1 w 142"/>
                <a:gd name="T5" fmla="*/ 1 h 50"/>
                <a:gd name="T6" fmla="*/ 1 w 142"/>
                <a:gd name="T7" fmla="*/ 1 h 50"/>
                <a:gd name="T8" fmla="*/ 1 w 142"/>
                <a:gd name="T9" fmla="*/ 1 h 50"/>
                <a:gd name="T10" fmla="*/ 1 w 142"/>
                <a:gd name="T11" fmla="*/ 1 h 50"/>
                <a:gd name="T12" fmla="*/ 1 w 142"/>
                <a:gd name="T13" fmla="*/ 1 h 50"/>
                <a:gd name="T14" fmla="*/ 1 w 142"/>
                <a:gd name="T15" fmla="*/ 1 h 50"/>
                <a:gd name="T16" fmla="*/ 1 w 142"/>
                <a:gd name="T17" fmla="*/ 1 h 50"/>
                <a:gd name="T18" fmla="*/ 1 w 142"/>
                <a:gd name="T19" fmla="*/ 1 h 50"/>
                <a:gd name="T20" fmla="*/ 1 w 142"/>
                <a:gd name="T21" fmla="*/ 1 h 50"/>
                <a:gd name="T22" fmla="*/ 1 w 142"/>
                <a:gd name="T23" fmla="*/ 1 h 50"/>
                <a:gd name="T24" fmla="*/ 1 w 142"/>
                <a:gd name="T25" fmla="*/ 1 h 50"/>
                <a:gd name="T26" fmla="*/ 1 w 142"/>
                <a:gd name="T27" fmla="*/ 1 h 50"/>
                <a:gd name="T28" fmla="*/ 1 w 142"/>
                <a:gd name="T29" fmla="*/ 1 h 50"/>
                <a:gd name="T30" fmla="*/ 1 w 142"/>
                <a:gd name="T31" fmla="*/ 1 h 50"/>
                <a:gd name="T32" fmla="*/ 1 w 142"/>
                <a:gd name="T33" fmla="*/ 1 h 50"/>
                <a:gd name="T34" fmla="*/ 1 w 142"/>
                <a:gd name="T35" fmla="*/ 1 h 50"/>
                <a:gd name="T36" fmla="*/ 1 w 142"/>
                <a:gd name="T37" fmla="*/ 1 h 50"/>
                <a:gd name="T38" fmla="*/ 1 w 142"/>
                <a:gd name="T39" fmla="*/ 1 h 50"/>
                <a:gd name="T40" fmla="*/ 1 w 142"/>
                <a:gd name="T41" fmla="*/ 1 h 50"/>
                <a:gd name="T42" fmla="*/ 1 w 142"/>
                <a:gd name="T43" fmla="*/ 1 h 50"/>
                <a:gd name="T44" fmla="*/ 1 w 142"/>
                <a:gd name="T45" fmla="*/ 1 h 50"/>
                <a:gd name="T46" fmla="*/ 1 w 142"/>
                <a:gd name="T47" fmla="*/ 1 h 50"/>
                <a:gd name="T48" fmla="*/ 1 w 142"/>
                <a:gd name="T49" fmla="*/ 1 h 50"/>
                <a:gd name="T50" fmla="*/ 1 w 142"/>
                <a:gd name="T51" fmla="*/ 1 h 50"/>
                <a:gd name="T52" fmla="*/ 1 w 142"/>
                <a:gd name="T53" fmla="*/ 1 h 50"/>
                <a:gd name="T54" fmla="*/ 1 w 142"/>
                <a:gd name="T55" fmla="*/ 1 h 50"/>
                <a:gd name="T56" fmla="*/ 1 w 142"/>
                <a:gd name="T57" fmla="*/ 0 h 50"/>
                <a:gd name="T58" fmla="*/ 1 w 142"/>
                <a:gd name="T59" fmla="*/ 0 h 50"/>
                <a:gd name="T60" fmla="*/ 1 w 142"/>
                <a:gd name="T61" fmla="*/ 1 h 50"/>
                <a:gd name="T62" fmla="*/ 0 w 142"/>
                <a:gd name="T63" fmla="*/ 1 h 50"/>
                <a:gd name="T64" fmla="*/ 0 w 142"/>
                <a:gd name="T65" fmla="*/ 1 h 50"/>
                <a:gd name="T66" fmla="*/ 0 w 142"/>
                <a:gd name="T67" fmla="*/ 1 h 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2" h="50">
                  <a:moveTo>
                    <a:pt x="0" y="6"/>
                  </a:moveTo>
                  <a:lnTo>
                    <a:pt x="12" y="17"/>
                  </a:lnTo>
                  <a:lnTo>
                    <a:pt x="27" y="27"/>
                  </a:lnTo>
                  <a:lnTo>
                    <a:pt x="44" y="35"/>
                  </a:lnTo>
                  <a:lnTo>
                    <a:pt x="61" y="42"/>
                  </a:lnTo>
                  <a:lnTo>
                    <a:pt x="80" y="47"/>
                  </a:lnTo>
                  <a:lnTo>
                    <a:pt x="97" y="50"/>
                  </a:lnTo>
                  <a:lnTo>
                    <a:pt x="115" y="50"/>
                  </a:lnTo>
                  <a:lnTo>
                    <a:pt x="132" y="49"/>
                  </a:lnTo>
                  <a:lnTo>
                    <a:pt x="137" y="45"/>
                  </a:lnTo>
                  <a:lnTo>
                    <a:pt x="142" y="39"/>
                  </a:lnTo>
                  <a:lnTo>
                    <a:pt x="142" y="32"/>
                  </a:lnTo>
                  <a:lnTo>
                    <a:pt x="139" y="27"/>
                  </a:lnTo>
                  <a:lnTo>
                    <a:pt x="132" y="25"/>
                  </a:lnTo>
                  <a:lnTo>
                    <a:pt x="125" y="25"/>
                  </a:lnTo>
                  <a:lnTo>
                    <a:pt x="117" y="25"/>
                  </a:lnTo>
                  <a:lnTo>
                    <a:pt x="110" y="25"/>
                  </a:lnTo>
                  <a:lnTo>
                    <a:pt x="103" y="25"/>
                  </a:lnTo>
                  <a:lnTo>
                    <a:pt x="95" y="27"/>
                  </a:lnTo>
                  <a:lnTo>
                    <a:pt x="88" y="27"/>
                  </a:lnTo>
                  <a:lnTo>
                    <a:pt x="81" y="27"/>
                  </a:lnTo>
                  <a:lnTo>
                    <a:pt x="71" y="25"/>
                  </a:lnTo>
                  <a:lnTo>
                    <a:pt x="61" y="23"/>
                  </a:lnTo>
                  <a:lnTo>
                    <a:pt x="51" y="22"/>
                  </a:lnTo>
                  <a:lnTo>
                    <a:pt x="41" y="18"/>
                  </a:lnTo>
                  <a:lnTo>
                    <a:pt x="32" y="15"/>
                  </a:lnTo>
                  <a:lnTo>
                    <a:pt x="24" y="12"/>
                  </a:lnTo>
                  <a:lnTo>
                    <a:pt x="16" y="6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4" name="Freeform 171"/>
            <p:cNvSpPr>
              <a:spLocks/>
            </p:cNvSpPr>
            <p:nvPr/>
          </p:nvSpPr>
          <p:spPr bwMode="auto">
            <a:xfrm>
              <a:off x="4657" y="1802"/>
              <a:ext cx="85" cy="247"/>
            </a:xfrm>
            <a:custGeom>
              <a:avLst/>
              <a:gdLst>
                <a:gd name="T0" fmla="*/ 1 w 169"/>
                <a:gd name="T1" fmla="*/ 1 h 495"/>
                <a:gd name="T2" fmla="*/ 1 w 169"/>
                <a:gd name="T3" fmla="*/ 1 h 495"/>
                <a:gd name="T4" fmla="*/ 1 w 169"/>
                <a:gd name="T5" fmla="*/ 1 h 495"/>
                <a:gd name="T6" fmla="*/ 1 w 169"/>
                <a:gd name="T7" fmla="*/ 0 h 495"/>
                <a:gd name="T8" fmla="*/ 1 w 169"/>
                <a:gd name="T9" fmla="*/ 0 h 495"/>
                <a:gd name="T10" fmla="*/ 1 w 169"/>
                <a:gd name="T11" fmla="*/ 0 h 495"/>
                <a:gd name="T12" fmla="*/ 1 w 169"/>
                <a:gd name="T13" fmla="*/ 0 h 495"/>
                <a:gd name="T14" fmla="*/ 1 w 169"/>
                <a:gd name="T15" fmla="*/ 0 h 495"/>
                <a:gd name="T16" fmla="*/ 1 w 169"/>
                <a:gd name="T17" fmla="*/ 0 h 495"/>
                <a:gd name="T18" fmla="*/ 1 w 169"/>
                <a:gd name="T19" fmla="*/ 0 h 495"/>
                <a:gd name="T20" fmla="*/ 1 w 169"/>
                <a:gd name="T21" fmla="*/ 0 h 495"/>
                <a:gd name="T22" fmla="*/ 1 w 169"/>
                <a:gd name="T23" fmla="*/ 0 h 495"/>
                <a:gd name="T24" fmla="*/ 1 w 169"/>
                <a:gd name="T25" fmla="*/ 0 h 495"/>
                <a:gd name="T26" fmla="*/ 1 w 169"/>
                <a:gd name="T27" fmla="*/ 0 h 495"/>
                <a:gd name="T28" fmla="*/ 1 w 169"/>
                <a:gd name="T29" fmla="*/ 0 h 495"/>
                <a:gd name="T30" fmla="*/ 0 w 169"/>
                <a:gd name="T31" fmla="*/ 0 h 495"/>
                <a:gd name="T32" fmla="*/ 1 w 169"/>
                <a:gd name="T33" fmla="*/ 0 h 495"/>
                <a:gd name="T34" fmla="*/ 1 w 169"/>
                <a:gd name="T35" fmla="*/ 0 h 495"/>
                <a:gd name="T36" fmla="*/ 1 w 169"/>
                <a:gd name="T37" fmla="*/ 0 h 495"/>
                <a:gd name="T38" fmla="*/ 1 w 169"/>
                <a:gd name="T39" fmla="*/ 0 h 495"/>
                <a:gd name="T40" fmla="*/ 1 w 169"/>
                <a:gd name="T41" fmla="*/ 0 h 495"/>
                <a:gd name="T42" fmla="*/ 1 w 169"/>
                <a:gd name="T43" fmla="*/ 0 h 495"/>
                <a:gd name="T44" fmla="*/ 1 w 169"/>
                <a:gd name="T45" fmla="*/ 0 h 495"/>
                <a:gd name="T46" fmla="*/ 1 w 169"/>
                <a:gd name="T47" fmla="*/ 0 h 495"/>
                <a:gd name="T48" fmla="*/ 1 w 169"/>
                <a:gd name="T49" fmla="*/ 0 h 495"/>
                <a:gd name="T50" fmla="*/ 1 w 169"/>
                <a:gd name="T51" fmla="*/ 0 h 495"/>
                <a:gd name="T52" fmla="*/ 1 w 169"/>
                <a:gd name="T53" fmla="*/ 0 h 495"/>
                <a:gd name="T54" fmla="*/ 1 w 169"/>
                <a:gd name="T55" fmla="*/ 1 h 495"/>
                <a:gd name="T56" fmla="*/ 1 w 169"/>
                <a:gd name="T57" fmla="*/ 1 h 495"/>
                <a:gd name="T58" fmla="*/ 1 w 169"/>
                <a:gd name="T59" fmla="*/ 1 h 495"/>
                <a:gd name="T60" fmla="*/ 1 w 169"/>
                <a:gd name="T61" fmla="*/ 1 h 495"/>
                <a:gd name="T62" fmla="*/ 1 w 169"/>
                <a:gd name="T63" fmla="*/ 1 h 495"/>
                <a:gd name="T64" fmla="*/ 1 w 169"/>
                <a:gd name="T65" fmla="*/ 1 h 4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9" h="495">
                  <a:moveTo>
                    <a:pt x="151" y="491"/>
                  </a:moveTo>
                  <a:lnTo>
                    <a:pt x="132" y="444"/>
                  </a:lnTo>
                  <a:lnTo>
                    <a:pt x="122" y="397"/>
                  </a:lnTo>
                  <a:lnTo>
                    <a:pt x="120" y="350"/>
                  </a:lnTo>
                  <a:lnTo>
                    <a:pt x="125" y="301"/>
                  </a:lnTo>
                  <a:lnTo>
                    <a:pt x="132" y="268"/>
                  </a:lnTo>
                  <a:lnTo>
                    <a:pt x="142" y="238"/>
                  </a:lnTo>
                  <a:lnTo>
                    <a:pt x="154" y="206"/>
                  </a:lnTo>
                  <a:lnTo>
                    <a:pt x="162" y="176"/>
                  </a:lnTo>
                  <a:lnTo>
                    <a:pt x="168" y="150"/>
                  </a:lnTo>
                  <a:lnTo>
                    <a:pt x="169" y="123"/>
                  </a:lnTo>
                  <a:lnTo>
                    <a:pt x="162" y="98"/>
                  </a:lnTo>
                  <a:lnTo>
                    <a:pt x="151" y="74"/>
                  </a:lnTo>
                  <a:lnTo>
                    <a:pt x="146" y="67"/>
                  </a:lnTo>
                  <a:lnTo>
                    <a:pt x="139" y="61"/>
                  </a:lnTo>
                  <a:lnTo>
                    <a:pt x="130" y="54"/>
                  </a:lnTo>
                  <a:lnTo>
                    <a:pt x="122" y="49"/>
                  </a:lnTo>
                  <a:lnTo>
                    <a:pt x="112" y="44"/>
                  </a:lnTo>
                  <a:lnTo>
                    <a:pt x="103" y="39"/>
                  </a:lnTo>
                  <a:lnTo>
                    <a:pt x="93" y="35"/>
                  </a:lnTo>
                  <a:lnTo>
                    <a:pt x="85" y="30"/>
                  </a:lnTo>
                  <a:lnTo>
                    <a:pt x="76" y="25"/>
                  </a:lnTo>
                  <a:lnTo>
                    <a:pt x="66" y="20"/>
                  </a:lnTo>
                  <a:lnTo>
                    <a:pt x="58" y="15"/>
                  </a:lnTo>
                  <a:lnTo>
                    <a:pt x="48" y="10"/>
                  </a:lnTo>
                  <a:lnTo>
                    <a:pt x="39" y="7"/>
                  </a:lnTo>
                  <a:lnTo>
                    <a:pt x="29" y="5"/>
                  </a:lnTo>
                  <a:lnTo>
                    <a:pt x="21" y="3"/>
                  </a:lnTo>
                  <a:lnTo>
                    <a:pt x="10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10"/>
                  </a:lnTo>
                  <a:lnTo>
                    <a:pt x="2" y="13"/>
                  </a:lnTo>
                  <a:lnTo>
                    <a:pt x="7" y="17"/>
                  </a:lnTo>
                  <a:lnTo>
                    <a:pt x="12" y="20"/>
                  </a:lnTo>
                  <a:lnTo>
                    <a:pt x="17" y="22"/>
                  </a:lnTo>
                  <a:lnTo>
                    <a:pt x="24" y="24"/>
                  </a:lnTo>
                  <a:lnTo>
                    <a:pt x="34" y="25"/>
                  </a:lnTo>
                  <a:lnTo>
                    <a:pt x="44" y="30"/>
                  </a:lnTo>
                  <a:lnTo>
                    <a:pt x="54" y="37"/>
                  </a:lnTo>
                  <a:lnTo>
                    <a:pt x="65" y="44"/>
                  </a:lnTo>
                  <a:lnTo>
                    <a:pt x="73" y="49"/>
                  </a:lnTo>
                  <a:lnTo>
                    <a:pt x="83" y="52"/>
                  </a:lnTo>
                  <a:lnTo>
                    <a:pt x="92" y="57"/>
                  </a:lnTo>
                  <a:lnTo>
                    <a:pt x="100" y="62"/>
                  </a:lnTo>
                  <a:lnTo>
                    <a:pt x="108" y="67"/>
                  </a:lnTo>
                  <a:lnTo>
                    <a:pt x="119" y="73"/>
                  </a:lnTo>
                  <a:lnTo>
                    <a:pt x="125" y="79"/>
                  </a:lnTo>
                  <a:lnTo>
                    <a:pt x="134" y="86"/>
                  </a:lnTo>
                  <a:lnTo>
                    <a:pt x="151" y="113"/>
                  </a:lnTo>
                  <a:lnTo>
                    <a:pt x="152" y="145"/>
                  </a:lnTo>
                  <a:lnTo>
                    <a:pt x="146" y="179"/>
                  </a:lnTo>
                  <a:lnTo>
                    <a:pt x="135" y="209"/>
                  </a:lnTo>
                  <a:lnTo>
                    <a:pt x="125" y="240"/>
                  </a:lnTo>
                  <a:lnTo>
                    <a:pt x="117" y="270"/>
                  </a:lnTo>
                  <a:lnTo>
                    <a:pt x="110" y="302"/>
                  </a:lnTo>
                  <a:lnTo>
                    <a:pt x="105" y="334"/>
                  </a:lnTo>
                  <a:lnTo>
                    <a:pt x="105" y="377"/>
                  </a:lnTo>
                  <a:lnTo>
                    <a:pt x="113" y="417"/>
                  </a:lnTo>
                  <a:lnTo>
                    <a:pt x="127" y="456"/>
                  </a:lnTo>
                  <a:lnTo>
                    <a:pt x="147" y="495"/>
                  </a:lnTo>
                  <a:lnTo>
                    <a:pt x="149" y="493"/>
                  </a:lnTo>
                  <a:lnTo>
                    <a:pt x="151" y="4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5" name="Freeform 172"/>
            <p:cNvSpPr>
              <a:spLocks/>
            </p:cNvSpPr>
            <p:nvPr/>
          </p:nvSpPr>
          <p:spPr bwMode="auto">
            <a:xfrm>
              <a:off x="4787" y="1847"/>
              <a:ext cx="170" cy="17"/>
            </a:xfrm>
            <a:custGeom>
              <a:avLst/>
              <a:gdLst>
                <a:gd name="T0" fmla="*/ 2 w 340"/>
                <a:gd name="T1" fmla="*/ 1 h 34"/>
                <a:gd name="T2" fmla="*/ 2 w 340"/>
                <a:gd name="T3" fmla="*/ 1 h 34"/>
                <a:gd name="T4" fmla="*/ 2 w 340"/>
                <a:gd name="T5" fmla="*/ 1 h 34"/>
                <a:gd name="T6" fmla="*/ 2 w 340"/>
                <a:gd name="T7" fmla="*/ 1 h 34"/>
                <a:gd name="T8" fmla="*/ 2 w 340"/>
                <a:gd name="T9" fmla="*/ 1 h 34"/>
                <a:gd name="T10" fmla="*/ 1 w 340"/>
                <a:gd name="T11" fmla="*/ 1 h 34"/>
                <a:gd name="T12" fmla="*/ 1 w 340"/>
                <a:gd name="T13" fmla="*/ 1 h 34"/>
                <a:gd name="T14" fmla="*/ 1 w 340"/>
                <a:gd name="T15" fmla="*/ 1 h 34"/>
                <a:gd name="T16" fmla="*/ 1 w 340"/>
                <a:gd name="T17" fmla="*/ 1 h 34"/>
                <a:gd name="T18" fmla="*/ 1 w 340"/>
                <a:gd name="T19" fmla="*/ 1 h 34"/>
                <a:gd name="T20" fmla="*/ 1 w 340"/>
                <a:gd name="T21" fmla="*/ 1 h 34"/>
                <a:gd name="T22" fmla="*/ 1 w 340"/>
                <a:gd name="T23" fmla="*/ 1 h 34"/>
                <a:gd name="T24" fmla="*/ 1 w 340"/>
                <a:gd name="T25" fmla="*/ 1 h 34"/>
                <a:gd name="T26" fmla="*/ 1 w 340"/>
                <a:gd name="T27" fmla="*/ 1 h 34"/>
                <a:gd name="T28" fmla="*/ 1 w 340"/>
                <a:gd name="T29" fmla="*/ 1 h 34"/>
                <a:gd name="T30" fmla="*/ 1 w 340"/>
                <a:gd name="T31" fmla="*/ 1 h 34"/>
                <a:gd name="T32" fmla="*/ 1 w 340"/>
                <a:gd name="T33" fmla="*/ 1 h 34"/>
                <a:gd name="T34" fmla="*/ 0 w 340"/>
                <a:gd name="T35" fmla="*/ 1 h 34"/>
                <a:gd name="T36" fmla="*/ 1 w 340"/>
                <a:gd name="T37" fmla="*/ 1 h 34"/>
                <a:gd name="T38" fmla="*/ 1 w 340"/>
                <a:gd name="T39" fmla="*/ 1 h 34"/>
                <a:gd name="T40" fmla="*/ 1 w 340"/>
                <a:gd name="T41" fmla="*/ 1 h 34"/>
                <a:gd name="T42" fmla="*/ 1 w 340"/>
                <a:gd name="T43" fmla="*/ 1 h 34"/>
                <a:gd name="T44" fmla="*/ 1 w 340"/>
                <a:gd name="T45" fmla="*/ 1 h 34"/>
                <a:gd name="T46" fmla="*/ 1 w 340"/>
                <a:gd name="T47" fmla="*/ 1 h 34"/>
                <a:gd name="T48" fmla="*/ 1 w 340"/>
                <a:gd name="T49" fmla="*/ 1 h 34"/>
                <a:gd name="T50" fmla="*/ 1 w 340"/>
                <a:gd name="T51" fmla="*/ 1 h 34"/>
                <a:gd name="T52" fmla="*/ 2 w 340"/>
                <a:gd name="T53" fmla="*/ 1 h 34"/>
                <a:gd name="T54" fmla="*/ 2 w 340"/>
                <a:gd name="T55" fmla="*/ 1 h 34"/>
                <a:gd name="T56" fmla="*/ 2 w 340"/>
                <a:gd name="T57" fmla="*/ 1 h 34"/>
                <a:gd name="T58" fmla="*/ 2 w 340"/>
                <a:gd name="T59" fmla="*/ 1 h 34"/>
                <a:gd name="T60" fmla="*/ 2 w 340"/>
                <a:gd name="T61" fmla="*/ 1 h 34"/>
                <a:gd name="T62" fmla="*/ 2 w 340"/>
                <a:gd name="T63" fmla="*/ 1 h 34"/>
                <a:gd name="T64" fmla="*/ 2 w 340"/>
                <a:gd name="T65" fmla="*/ 1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0" h="34">
                  <a:moveTo>
                    <a:pt x="340" y="32"/>
                  </a:moveTo>
                  <a:lnTo>
                    <a:pt x="332" y="29"/>
                  </a:lnTo>
                  <a:lnTo>
                    <a:pt x="321" y="24"/>
                  </a:lnTo>
                  <a:lnTo>
                    <a:pt x="313" y="21"/>
                  </a:lnTo>
                  <a:lnTo>
                    <a:pt x="305" y="17"/>
                  </a:lnTo>
                  <a:lnTo>
                    <a:pt x="296" y="14"/>
                  </a:lnTo>
                  <a:lnTo>
                    <a:pt x="286" y="11"/>
                  </a:lnTo>
                  <a:lnTo>
                    <a:pt x="278" y="7"/>
                  </a:lnTo>
                  <a:lnTo>
                    <a:pt x="267" y="5"/>
                  </a:lnTo>
                  <a:lnTo>
                    <a:pt x="257" y="4"/>
                  </a:lnTo>
                  <a:lnTo>
                    <a:pt x="249" y="2"/>
                  </a:lnTo>
                  <a:lnTo>
                    <a:pt x="239" y="2"/>
                  </a:lnTo>
                  <a:lnTo>
                    <a:pt x="229" y="2"/>
                  </a:lnTo>
                  <a:lnTo>
                    <a:pt x="218" y="2"/>
                  </a:lnTo>
                  <a:lnTo>
                    <a:pt x="208" y="2"/>
                  </a:lnTo>
                  <a:lnTo>
                    <a:pt x="200" y="4"/>
                  </a:lnTo>
                  <a:lnTo>
                    <a:pt x="190" y="4"/>
                  </a:lnTo>
                  <a:lnTo>
                    <a:pt x="180" y="4"/>
                  </a:lnTo>
                  <a:lnTo>
                    <a:pt x="168" y="4"/>
                  </a:lnTo>
                  <a:lnTo>
                    <a:pt x="158" y="5"/>
                  </a:lnTo>
                  <a:lnTo>
                    <a:pt x="147" y="5"/>
                  </a:lnTo>
                  <a:lnTo>
                    <a:pt x="136" y="7"/>
                  </a:lnTo>
                  <a:lnTo>
                    <a:pt x="125" y="7"/>
                  </a:lnTo>
                  <a:lnTo>
                    <a:pt x="114" y="9"/>
                  </a:lnTo>
                  <a:lnTo>
                    <a:pt x="104" y="9"/>
                  </a:lnTo>
                  <a:lnTo>
                    <a:pt x="92" y="9"/>
                  </a:lnTo>
                  <a:lnTo>
                    <a:pt x="82" y="9"/>
                  </a:lnTo>
                  <a:lnTo>
                    <a:pt x="70" y="7"/>
                  </a:lnTo>
                  <a:lnTo>
                    <a:pt x="60" y="7"/>
                  </a:lnTo>
                  <a:lnTo>
                    <a:pt x="48" y="5"/>
                  </a:lnTo>
                  <a:lnTo>
                    <a:pt x="36" y="4"/>
                  </a:lnTo>
                  <a:lnTo>
                    <a:pt x="26" y="2"/>
                  </a:lnTo>
                  <a:lnTo>
                    <a:pt x="14" y="0"/>
                  </a:lnTo>
                  <a:lnTo>
                    <a:pt x="7" y="2"/>
                  </a:lnTo>
                  <a:lnTo>
                    <a:pt x="2" y="7"/>
                  </a:lnTo>
                  <a:lnTo>
                    <a:pt x="0" y="14"/>
                  </a:lnTo>
                  <a:lnTo>
                    <a:pt x="4" y="19"/>
                  </a:lnTo>
                  <a:lnTo>
                    <a:pt x="22" y="27"/>
                  </a:lnTo>
                  <a:lnTo>
                    <a:pt x="43" y="31"/>
                  </a:lnTo>
                  <a:lnTo>
                    <a:pt x="63" y="31"/>
                  </a:lnTo>
                  <a:lnTo>
                    <a:pt x="83" y="29"/>
                  </a:lnTo>
                  <a:lnTo>
                    <a:pt x="105" y="26"/>
                  </a:lnTo>
                  <a:lnTo>
                    <a:pt x="125" y="22"/>
                  </a:lnTo>
                  <a:lnTo>
                    <a:pt x="147" y="19"/>
                  </a:lnTo>
                  <a:lnTo>
                    <a:pt x="168" y="17"/>
                  </a:lnTo>
                  <a:lnTo>
                    <a:pt x="178" y="17"/>
                  </a:lnTo>
                  <a:lnTo>
                    <a:pt x="186" y="16"/>
                  </a:lnTo>
                  <a:lnTo>
                    <a:pt x="196" y="16"/>
                  </a:lnTo>
                  <a:lnTo>
                    <a:pt x="207" y="14"/>
                  </a:lnTo>
                  <a:lnTo>
                    <a:pt x="217" y="14"/>
                  </a:lnTo>
                  <a:lnTo>
                    <a:pt x="227" y="12"/>
                  </a:lnTo>
                  <a:lnTo>
                    <a:pt x="237" y="12"/>
                  </a:lnTo>
                  <a:lnTo>
                    <a:pt x="247" y="12"/>
                  </a:lnTo>
                  <a:lnTo>
                    <a:pt x="259" y="12"/>
                  </a:lnTo>
                  <a:lnTo>
                    <a:pt x="271" y="14"/>
                  </a:lnTo>
                  <a:lnTo>
                    <a:pt x="283" y="17"/>
                  </a:lnTo>
                  <a:lnTo>
                    <a:pt x="293" y="21"/>
                  </a:lnTo>
                  <a:lnTo>
                    <a:pt x="305" y="24"/>
                  </a:lnTo>
                  <a:lnTo>
                    <a:pt x="316" y="27"/>
                  </a:lnTo>
                  <a:lnTo>
                    <a:pt x="327" y="31"/>
                  </a:lnTo>
                  <a:lnTo>
                    <a:pt x="338" y="34"/>
                  </a:lnTo>
                  <a:lnTo>
                    <a:pt x="340" y="34"/>
                  </a:lnTo>
                  <a:lnTo>
                    <a:pt x="34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6" name="Freeform 173"/>
            <p:cNvSpPr>
              <a:spLocks/>
            </p:cNvSpPr>
            <p:nvPr/>
          </p:nvSpPr>
          <p:spPr bwMode="auto">
            <a:xfrm>
              <a:off x="4818" y="1900"/>
              <a:ext cx="108" cy="27"/>
            </a:xfrm>
            <a:custGeom>
              <a:avLst/>
              <a:gdLst>
                <a:gd name="T0" fmla="*/ 0 w 215"/>
                <a:gd name="T1" fmla="*/ 1 h 54"/>
                <a:gd name="T2" fmla="*/ 1 w 215"/>
                <a:gd name="T3" fmla="*/ 1 h 54"/>
                <a:gd name="T4" fmla="*/ 1 w 215"/>
                <a:gd name="T5" fmla="*/ 1 h 54"/>
                <a:gd name="T6" fmla="*/ 1 w 215"/>
                <a:gd name="T7" fmla="*/ 1 h 54"/>
                <a:gd name="T8" fmla="*/ 1 w 215"/>
                <a:gd name="T9" fmla="*/ 1 h 54"/>
                <a:gd name="T10" fmla="*/ 1 w 215"/>
                <a:gd name="T11" fmla="*/ 1 h 54"/>
                <a:gd name="T12" fmla="*/ 1 w 215"/>
                <a:gd name="T13" fmla="*/ 1 h 54"/>
                <a:gd name="T14" fmla="*/ 1 w 215"/>
                <a:gd name="T15" fmla="*/ 1 h 54"/>
                <a:gd name="T16" fmla="*/ 1 w 215"/>
                <a:gd name="T17" fmla="*/ 1 h 54"/>
                <a:gd name="T18" fmla="*/ 1 w 215"/>
                <a:gd name="T19" fmla="*/ 1 h 54"/>
                <a:gd name="T20" fmla="*/ 1 w 215"/>
                <a:gd name="T21" fmla="*/ 1 h 54"/>
                <a:gd name="T22" fmla="*/ 1 w 215"/>
                <a:gd name="T23" fmla="*/ 1 h 54"/>
                <a:gd name="T24" fmla="*/ 1 w 215"/>
                <a:gd name="T25" fmla="*/ 1 h 54"/>
                <a:gd name="T26" fmla="*/ 1 w 215"/>
                <a:gd name="T27" fmla="*/ 1 h 54"/>
                <a:gd name="T28" fmla="*/ 1 w 215"/>
                <a:gd name="T29" fmla="*/ 1 h 54"/>
                <a:gd name="T30" fmla="*/ 1 w 215"/>
                <a:gd name="T31" fmla="*/ 1 h 54"/>
                <a:gd name="T32" fmla="*/ 1 w 215"/>
                <a:gd name="T33" fmla="*/ 1 h 54"/>
                <a:gd name="T34" fmla="*/ 1 w 215"/>
                <a:gd name="T35" fmla="*/ 1 h 54"/>
                <a:gd name="T36" fmla="*/ 1 w 215"/>
                <a:gd name="T37" fmla="*/ 1 h 54"/>
                <a:gd name="T38" fmla="*/ 1 w 215"/>
                <a:gd name="T39" fmla="*/ 1 h 54"/>
                <a:gd name="T40" fmla="*/ 1 w 215"/>
                <a:gd name="T41" fmla="*/ 1 h 54"/>
                <a:gd name="T42" fmla="*/ 1 w 215"/>
                <a:gd name="T43" fmla="*/ 1 h 54"/>
                <a:gd name="T44" fmla="*/ 1 w 215"/>
                <a:gd name="T45" fmla="*/ 1 h 54"/>
                <a:gd name="T46" fmla="*/ 1 w 215"/>
                <a:gd name="T47" fmla="*/ 1 h 54"/>
                <a:gd name="T48" fmla="*/ 1 w 215"/>
                <a:gd name="T49" fmla="*/ 1 h 54"/>
                <a:gd name="T50" fmla="*/ 1 w 215"/>
                <a:gd name="T51" fmla="*/ 1 h 54"/>
                <a:gd name="T52" fmla="*/ 1 w 215"/>
                <a:gd name="T53" fmla="*/ 1 h 54"/>
                <a:gd name="T54" fmla="*/ 1 w 215"/>
                <a:gd name="T55" fmla="*/ 1 h 54"/>
                <a:gd name="T56" fmla="*/ 1 w 215"/>
                <a:gd name="T57" fmla="*/ 1 h 54"/>
                <a:gd name="T58" fmla="*/ 1 w 215"/>
                <a:gd name="T59" fmla="*/ 1 h 54"/>
                <a:gd name="T60" fmla="*/ 1 w 215"/>
                <a:gd name="T61" fmla="*/ 1 h 54"/>
                <a:gd name="T62" fmla="*/ 1 w 215"/>
                <a:gd name="T63" fmla="*/ 1 h 54"/>
                <a:gd name="T64" fmla="*/ 1 w 215"/>
                <a:gd name="T65" fmla="*/ 1 h 54"/>
                <a:gd name="T66" fmla="*/ 1 w 215"/>
                <a:gd name="T67" fmla="*/ 1 h 54"/>
                <a:gd name="T68" fmla="*/ 1 w 215"/>
                <a:gd name="T69" fmla="*/ 1 h 54"/>
                <a:gd name="T70" fmla="*/ 1 w 215"/>
                <a:gd name="T71" fmla="*/ 1 h 54"/>
                <a:gd name="T72" fmla="*/ 1 w 215"/>
                <a:gd name="T73" fmla="*/ 1 h 54"/>
                <a:gd name="T74" fmla="*/ 1 w 215"/>
                <a:gd name="T75" fmla="*/ 1 h 54"/>
                <a:gd name="T76" fmla="*/ 1 w 215"/>
                <a:gd name="T77" fmla="*/ 1 h 54"/>
                <a:gd name="T78" fmla="*/ 1 w 215"/>
                <a:gd name="T79" fmla="*/ 1 h 54"/>
                <a:gd name="T80" fmla="*/ 1 w 215"/>
                <a:gd name="T81" fmla="*/ 0 h 54"/>
                <a:gd name="T82" fmla="*/ 1 w 215"/>
                <a:gd name="T83" fmla="*/ 0 h 54"/>
                <a:gd name="T84" fmla="*/ 1 w 215"/>
                <a:gd name="T85" fmla="*/ 1 h 54"/>
                <a:gd name="T86" fmla="*/ 0 w 215"/>
                <a:gd name="T87" fmla="*/ 1 h 54"/>
                <a:gd name="T88" fmla="*/ 0 w 215"/>
                <a:gd name="T89" fmla="*/ 1 h 54"/>
                <a:gd name="T90" fmla="*/ 0 w 215"/>
                <a:gd name="T91" fmla="*/ 1 h 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15" h="54">
                  <a:moveTo>
                    <a:pt x="0" y="3"/>
                  </a:moveTo>
                  <a:lnTo>
                    <a:pt x="13" y="12"/>
                  </a:lnTo>
                  <a:lnTo>
                    <a:pt x="27" y="20"/>
                  </a:lnTo>
                  <a:lnTo>
                    <a:pt x="41" y="27"/>
                  </a:lnTo>
                  <a:lnTo>
                    <a:pt x="56" y="34"/>
                  </a:lnTo>
                  <a:lnTo>
                    <a:pt x="71" y="39"/>
                  </a:lnTo>
                  <a:lnTo>
                    <a:pt x="86" y="44"/>
                  </a:lnTo>
                  <a:lnTo>
                    <a:pt x="101" y="47"/>
                  </a:lnTo>
                  <a:lnTo>
                    <a:pt x="118" y="50"/>
                  </a:lnTo>
                  <a:lnTo>
                    <a:pt x="130" y="52"/>
                  </a:lnTo>
                  <a:lnTo>
                    <a:pt x="144" y="54"/>
                  </a:lnTo>
                  <a:lnTo>
                    <a:pt x="157" y="54"/>
                  </a:lnTo>
                  <a:lnTo>
                    <a:pt x="171" y="52"/>
                  </a:lnTo>
                  <a:lnTo>
                    <a:pt x="182" y="49"/>
                  </a:lnTo>
                  <a:lnTo>
                    <a:pt x="194" y="45"/>
                  </a:lnTo>
                  <a:lnTo>
                    <a:pt x="204" y="39"/>
                  </a:lnTo>
                  <a:lnTo>
                    <a:pt x="213" y="29"/>
                  </a:lnTo>
                  <a:lnTo>
                    <a:pt x="215" y="22"/>
                  </a:lnTo>
                  <a:lnTo>
                    <a:pt x="215" y="17"/>
                  </a:lnTo>
                  <a:lnTo>
                    <a:pt x="209" y="13"/>
                  </a:lnTo>
                  <a:lnTo>
                    <a:pt x="203" y="15"/>
                  </a:lnTo>
                  <a:lnTo>
                    <a:pt x="193" y="18"/>
                  </a:lnTo>
                  <a:lnTo>
                    <a:pt x="184" y="23"/>
                  </a:lnTo>
                  <a:lnTo>
                    <a:pt x="174" y="27"/>
                  </a:lnTo>
                  <a:lnTo>
                    <a:pt x="162" y="29"/>
                  </a:lnTo>
                  <a:lnTo>
                    <a:pt x="157" y="30"/>
                  </a:lnTo>
                  <a:lnTo>
                    <a:pt x="150" y="30"/>
                  </a:lnTo>
                  <a:lnTo>
                    <a:pt x="144" y="30"/>
                  </a:lnTo>
                  <a:lnTo>
                    <a:pt x="137" y="30"/>
                  </a:lnTo>
                  <a:lnTo>
                    <a:pt x="132" y="30"/>
                  </a:lnTo>
                  <a:lnTo>
                    <a:pt x="125" y="30"/>
                  </a:lnTo>
                  <a:lnTo>
                    <a:pt x="118" y="29"/>
                  </a:lnTo>
                  <a:lnTo>
                    <a:pt x="111" y="29"/>
                  </a:lnTo>
                  <a:lnTo>
                    <a:pt x="98" y="27"/>
                  </a:lnTo>
                  <a:lnTo>
                    <a:pt x="84" y="25"/>
                  </a:lnTo>
                  <a:lnTo>
                    <a:pt x="69" y="23"/>
                  </a:lnTo>
                  <a:lnTo>
                    <a:pt x="56" y="18"/>
                  </a:lnTo>
                  <a:lnTo>
                    <a:pt x="42" y="15"/>
                  </a:lnTo>
                  <a:lnTo>
                    <a:pt x="30" y="10"/>
                  </a:lnTo>
                  <a:lnTo>
                    <a:pt x="17" y="5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7" name="Freeform 174"/>
            <p:cNvSpPr>
              <a:spLocks/>
            </p:cNvSpPr>
            <p:nvPr/>
          </p:nvSpPr>
          <p:spPr bwMode="auto">
            <a:xfrm>
              <a:off x="4730" y="2085"/>
              <a:ext cx="87" cy="32"/>
            </a:xfrm>
            <a:custGeom>
              <a:avLst/>
              <a:gdLst>
                <a:gd name="T0" fmla="*/ 0 w 174"/>
                <a:gd name="T1" fmla="*/ 1 h 64"/>
                <a:gd name="T2" fmla="*/ 1 w 174"/>
                <a:gd name="T3" fmla="*/ 1 h 64"/>
                <a:gd name="T4" fmla="*/ 1 w 174"/>
                <a:gd name="T5" fmla="*/ 1 h 64"/>
                <a:gd name="T6" fmla="*/ 1 w 174"/>
                <a:gd name="T7" fmla="*/ 1 h 64"/>
                <a:gd name="T8" fmla="*/ 1 w 174"/>
                <a:gd name="T9" fmla="*/ 1 h 64"/>
                <a:gd name="T10" fmla="*/ 1 w 174"/>
                <a:gd name="T11" fmla="*/ 1 h 64"/>
                <a:gd name="T12" fmla="*/ 1 w 174"/>
                <a:gd name="T13" fmla="*/ 1 h 64"/>
                <a:gd name="T14" fmla="*/ 1 w 174"/>
                <a:gd name="T15" fmla="*/ 1 h 64"/>
                <a:gd name="T16" fmla="*/ 1 w 174"/>
                <a:gd name="T17" fmla="*/ 1 h 64"/>
                <a:gd name="T18" fmla="*/ 1 w 174"/>
                <a:gd name="T19" fmla="*/ 1 h 64"/>
                <a:gd name="T20" fmla="*/ 1 w 174"/>
                <a:gd name="T21" fmla="*/ 1 h 64"/>
                <a:gd name="T22" fmla="*/ 1 w 174"/>
                <a:gd name="T23" fmla="*/ 1 h 64"/>
                <a:gd name="T24" fmla="*/ 1 w 174"/>
                <a:gd name="T25" fmla="*/ 1 h 64"/>
                <a:gd name="T26" fmla="*/ 1 w 174"/>
                <a:gd name="T27" fmla="*/ 1 h 64"/>
                <a:gd name="T28" fmla="*/ 1 w 174"/>
                <a:gd name="T29" fmla="*/ 1 h 64"/>
                <a:gd name="T30" fmla="*/ 1 w 174"/>
                <a:gd name="T31" fmla="*/ 1 h 64"/>
                <a:gd name="T32" fmla="*/ 1 w 174"/>
                <a:gd name="T33" fmla="*/ 1 h 64"/>
                <a:gd name="T34" fmla="*/ 1 w 174"/>
                <a:gd name="T35" fmla="*/ 1 h 64"/>
                <a:gd name="T36" fmla="*/ 1 w 174"/>
                <a:gd name="T37" fmla="*/ 1 h 64"/>
                <a:gd name="T38" fmla="*/ 1 w 174"/>
                <a:gd name="T39" fmla="*/ 1 h 64"/>
                <a:gd name="T40" fmla="*/ 1 w 174"/>
                <a:gd name="T41" fmla="*/ 1 h 64"/>
                <a:gd name="T42" fmla="*/ 1 w 174"/>
                <a:gd name="T43" fmla="*/ 1 h 64"/>
                <a:gd name="T44" fmla="*/ 1 w 174"/>
                <a:gd name="T45" fmla="*/ 1 h 64"/>
                <a:gd name="T46" fmla="*/ 1 w 174"/>
                <a:gd name="T47" fmla="*/ 1 h 64"/>
                <a:gd name="T48" fmla="*/ 1 w 174"/>
                <a:gd name="T49" fmla="*/ 1 h 64"/>
                <a:gd name="T50" fmla="*/ 1 w 174"/>
                <a:gd name="T51" fmla="*/ 1 h 64"/>
                <a:gd name="T52" fmla="*/ 1 w 174"/>
                <a:gd name="T53" fmla="*/ 1 h 64"/>
                <a:gd name="T54" fmla="*/ 1 w 174"/>
                <a:gd name="T55" fmla="*/ 1 h 64"/>
                <a:gd name="T56" fmla="*/ 1 w 174"/>
                <a:gd name="T57" fmla="*/ 1 h 64"/>
                <a:gd name="T58" fmla="*/ 1 w 174"/>
                <a:gd name="T59" fmla="*/ 1 h 64"/>
                <a:gd name="T60" fmla="*/ 1 w 174"/>
                <a:gd name="T61" fmla="*/ 1 h 64"/>
                <a:gd name="T62" fmla="*/ 1 w 174"/>
                <a:gd name="T63" fmla="*/ 1 h 64"/>
                <a:gd name="T64" fmla="*/ 1 w 174"/>
                <a:gd name="T65" fmla="*/ 1 h 64"/>
                <a:gd name="T66" fmla="*/ 1 w 174"/>
                <a:gd name="T67" fmla="*/ 1 h 64"/>
                <a:gd name="T68" fmla="*/ 1 w 174"/>
                <a:gd name="T69" fmla="*/ 1 h 64"/>
                <a:gd name="T70" fmla="*/ 1 w 174"/>
                <a:gd name="T71" fmla="*/ 1 h 64"/>
                <a:gd name="T72" fmla="*/ 1 w 174"/>
                <a:gd name="T73" fmla="*/ 1 h 64"/>
                <a:gd name="T74" fmla="*/ 1 w 174"/>
                <a:gd name="T75" fmla="*/ 1 h 64"/>
                <a:gd name="T76" fmla="*/ 1 w 174"/>
                <a:gd name="T77" fmla="*/ 1 h 64"/>
                <a:gd name="T78" fmla="*/ 1 w 174"/>
                <a:gd name="T79" fmla="*/ 1 h 64"/>
                <a:gd name="T80" fmla="*/ 1 w 174"/>
                <a:gd name="T81" fmla="*/ 1 h 64"/>
                <a:gd name="T82" fmla="*/ 1 w 174"/>
                <a:gd name="T83" fmla="*/ 1 h 64"/>
                <a:gd name="T84" fmla="*/ 1 w 174"/>
                <a:gd name="T85" fmla="*/ 1 h 64"/>
                <a:gd name="T86" fmla="*/ 1 w 174"/>
                <a:gd name="T87" fmla="*/ 1 h 64"/>
                <a:gd name="T88" fmla="*/ 1 w 174"/>
                <a:gd name="T89" fmla="*/ 0 h 64"/>
                <a:gd name="T90" fmla="*/ 0 w 174"/>
                <a:gd name="T91" fmla="*/ 0 h 64"/>
                <a:gd name="T92" fmla="*/ 0 w 174"/>
                <a:gd name="T93" fmla="*/ 0 h 64"/>
                <a:gd name="T94" fmla="*/ 0 w 174"/>
                <a:gd name="T95" fmla="*/ 1 h 64"/>
                <a:gd name="T96" fmla="*/ 0 w 174"/>
                <a:gd name="T97" fmla="*/ 1 h 64"/>
                <a:gd name="T98" fmla="*/ 0 w 174"/>
                <a:gd name="T99" fmla="*/ 1 h 6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4" h="64">
                  <a:moveTo>
                    <a:pt x="0" y="1"/>
                  </a:moveTo>
                  <a:lnTo>
                    <a:pt x="10" y="8"/>
                  </a:lnTo>
                  <a:lnTo>
                    <a:pt x="18" y="17"/>
                  </a:lnTo>
                  <a:lnTo>
                    <a:pt x="25" y="25"/>
                  </a:lnTo>
                  <a:lnTo>
                    <a:pt x="35" y="32"/>
                  </a:lnTo>
                  <a:lnTo>
                    <a:pt x="40" y="35"/>
                  </a:lnTo>
                  <a:lnTo>
                    <a:pt x="47" y="37"/>
                  </a:lnTo>
                  <a:lnTo>
                    <a:pt x="54" y="37"/>
                  </a:lnTo>
                  <a:lnTo>
                    <a:pt x="60" y="39"/>
                  </a:lnTo>
                  <a:lnTo>
                    <a:pt x="67" y="40"/>
                  </a:lnTo>
                  <a:lnTo>
                    <a:pt x="74" y="40"/>
                  </a:lnTo>
                  <a:lnTo>
                    <a:pt x="79" y="42"/>
                  </a:lnTo>
                  <a:lnTo>
                    <a:pt x="86" y="45"/>
                  </a:lnTo>
                  <a:lnTo>
                    <a:pt x="96" y="50"/>
                  </a:lnTo>
                  <a:lnTo>
                    <a:pt x="106" y="54"/>
                  </a:lnTo>
                  <a:lnTo>
                    <a:pt x="116" y="57"/>
                  </a:lnTo>
                  <a:lnTo>
                    <a:pt x="126" y="61"/>
                  </a:lnTo>
                  <a:lnTo>
                    <a:pt x="136" y="62"/>
                  </a:lnTo>
                  <a:lnTo>
                    <a:pt x="147" y="64"/>
                  </a:lnTo>
                  <a:lnTo>
                    <a:pt x="158" y="64"/>
                  </a:lnTo>
                  <a:lnTo>
                    <a:pt x="169" y="62"/>
                  </a:lnTo>
                  <a:lnTo>
                    <a:pt x="172" y="59"/>
                  </a:lnTo>
                  <a:lnTo>
                    <a:pt x="174" y="55"/>
                  </a:lnTo>
                  <a:lnTo>
                    <a:pt x="174" y="52"/>
                  </a:lnTo>
                  <a:lnTo>
                    <a:pt x="172" y="49"/>
                  </a:lnTo>
                  <a:lnTo>
                    <a:pt x="162" y="47"/>
                  </a:lnTo>
                  <a:lnTo>
                    <a:pt x="152" y="45"/>
                  </a:lnTo>
                  <a:lnTo>
                    <a:pt x="142" y="44"/>
                  </a:lnTo>
                  <a:lnTo>
                    <a:pt x="131" y="42"/>
                  </a:lnTo>
                  <a:lnTo>
                    <a:pt x="121" y="40"/>
                  </a:lnTo>
                  <a:lnTo>
                    <a:pt x="111" y="39"/>
                  </a:lnTo>
                  <a:lnTo>
                    <a:pt x="103" y="35"/>
                  </a:lnTo>
                  <a:lnTo>
                    <a:pt x="93" y="32"/>
                  </a:lnTo>
                  <a:lnTo>
                    <a:pt x="86" y="30"/>
                  </a:lnTo>
                  <a:lnTo>
                    <a:pt x="79" y="28"/>
                  </a:lnTo>
                  <a:lnTo>
                    <a:pt x="72" y="27"/>
                  </a:lnTo>
                  <a:lnTo>
                    <a:pt x="65" y="27"/>
                  </a:lnTo>
                  <a:lnTo>
                    <a:pt x="59" y="27"/>
                  </a:lnTo>
                  <a:lnTo>
                    <a:pt x="54" y="25"/>
                  </a:lnTo>
                  <a:lnTo>
                    <a:pt x="45" y="25"/>
                  </a:lnTo>
                  <a:lnTo>
                    <a:pt x="38" y="23"/>
                  </a:lnTo>
                  <a:lnTo>
                    <a:pt x="28" y="18"/>
                  </a:lnTo>
                  <a:lnTo>
                    <a:pt x="20" y="12"/>
                  </a:lnTo>
                  <a:lnTo>
                    <a:pt x="10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8" name="Freeform 175"/>
            <p:cNvSpPr>
              <a:spLocks/>
            </p:cNvSpPr>
            <p:nvPr/>
          </p:nvSpPr>
          <p:spPr bwMode="auto">
            <a:xfrm>
              <a:off x="4737" y="2108"/>
              <a:ext cx="39" cy="28"/>
            </a:xfrm>
            <a:custGeom>
              <a:avLst/>
              <a:gdLst>
                <a:gd name="T0" fmla="*/ 0 w 80"/>
                <a:gd name="T1" fmla="*/ 1 h 54"/>
                <a:gd name="T2" fmla="*/ 0 w 80"/>
                <a:gd name="T3" fmla="*/ 1 h 54"/>
                <a:gd name="T4" fmla="*/ 0 w 80"/>
                <a:gd name="T5" fmla="*/ 1 h 54"/>
                <a:gd name="T6" fmla="*/ 0 w 80"/>
                <a:gd name="T7" fmla="*/ 1 h 54"/>
                <a:gd name="T8" fmla="*/ 0 w 80"/>
                <a:gd name="T9" fmla="*/ 1 h 54"/>
                <a:gd name="T10" fmla="*/ 0 w 80"/>
                <a:gd name="T11" fmla="*/ 1 h 54"/>
                <a:gd name="T12" fmla="*/ 0 w 80"/>
                <a:gd name="T13" fmla="*/ 1 h 54"/>
                <a:gd name="T14" fmla="*/ 0 w 80"/>
                <a:gd name="T15" fmla="*/ 1 h 54"/>
                <a:gd name="T16" fmla="*/ 0 w 80"/>
                <a:gd name="T17" fmla="*/ 1 h 54"/>
                <a:gd name="T18" fmla="*/ 0 w 80"/>
                <a:gd name="T19" fmla="*/ 1 h 54"/>
                <a:gd name="T20" fmla="*/ 0 w 80"/>
                <a:gd name="T21" fmla="*/ 1 h 54"/>
                <a:gd name="T22" fmla="*/ 0 w 80"/>
                <a:gd name="T23" fmla="*/ 1 h 54"/>
                <a:gd name="T24" fmla="*/ 0 w 80"/>
                <a:gd name="T25" fmla="*/ 1 h 54"/>
                <a:gd name="T26" fmla="*/ 0 w 80"/>
                <a:gd name="T27" fmla="*/ 1 h 54"/>
                <a:gd name="T28" fmla="*/ 0 w 80"/>
                <a:gd name="T29" fmla="*/ 1 h 54"/>
                <a:gd name="T30" fmla="*/ 0 w 80"/>
                <a:gd name="T31" fmla="*/ 1 h 54"/>
                <a:gd name="T32" fmla="*/ 0 w 80"/>
                <a:gd name="T33" fmla="*/ 1 h 54"/>
                <a:gd name="T34" fmla="*/ 0 w 80"/>
                <a:gd name="T35" fmla="*/ 1 h 54"/>
                <a:gd name="T36" fmla="*/ 0 w 80"/>
                <a:gd name="T37" fmla="*/ 1 h 54"/>
                <a:gd name="T38" fmla="*/ 0 w 80"/>
                <a:gd name="T39" fmla="*/ 1 h 54"/>
                <a:gd name="T40" fmla="*/ 0 w 80"/>
                <a:gd name="T41" fmla="*/ 0 h 54"/>
                <a:gd name="T42" fmla="*/ 0 w 80"/>
                <a:gd name="T43" fmla="*/ 0 h 54"/>
                <a:gd name="T44" fmla="*/ 0 w 80"/>
                <a:gd name="T45" fmla="*/ 0 h 54"/>
                <a:gd name="T46" fmla="*/ 0 w 80"/>
                <a:gd name="T47" fmla="*/ 1 h 54"/>
                <a:gd name="T48" fmla="*/ 0 w 80"/>
                <a:gd name="T49" fmla="*/ 1 h 54"/>
                <a:gd name="T50" fmla="*/ 0 w 80"/>
                <a:gd name="T51" fmla="*/ 1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54">
                  <a:moveTo>
                    <a:pt x="0" y="3"/>
                  </a:moveTo>
                  <a:lnTo>
                    <a:pt x="5" y="12"/>
                  </a:lnTo>
                  <a:lnTo>
                    <a:pt x="14" y="20"/>
                  </a:lnTo>
                  <a:lnTo>
                    <a:pt x="22" y="27"/>
                  </a:lnTo>
                  <a:lnTo>
                    <a:pt x="31" y="34"/>
                  </a:lnTo>
                  <a:lnTo>
                    <a:pt x="41" y="41"/>
                  </a:lnTo>
                  <a:lnTo>
                    <a:pt x="51" y="46"/>
                  </a:lnTo>
                  <a:lnTo>
                    <a:pt x="61" y="51"/>
                  </a:lnTo>
                  <a:lnTo>
                    <a:pt x="71" y="54"/>
                  </a:lnTo>
                  <a:lnTo>
                    <a:pt x="74" y="54"/>
                  </a:lnTo>
                  <a:lnTo>
                    <a:pt x="78" y="52"/>
                  </a:lnTo>
                  <a:lnTo>
                    <a:pt x="80" y="49"/>
                  </a:lnTo>
                  <a:lnTo>
                    <a:pt x="80" y="46"/>
                  </a:lnTo>
                  <a:lnTo>
                    <a:pt x="71" y="41"/>
                  </a:lnTo>
                  <a:lnTo>
                    <a:pt x="63" y="35"/>
                  </a:lnTo>
                  <a:lnTo>
                    <a:pt x="52" y="32"/>
                  </a:lnTo>
                  <a:lnTo>
                    <a:pt x="44" y="29"/>
                  </a:lnTo>
                  <a:lnTo>
                    <a:pt x="32" y="24"/>
                  </a:lnTo>
                  <a:lnTo>
                    <a:pt x="22" y="17"/>
                  </a:lnTo>
                  <a:lnTo>
                    <a:pt x="12" y="8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9" name="Freeform 176"/>
            <p:cNvSpPr>
              <a:spLocks/>
            </p:cNvSpPr>
            <p:nvPr/>
          </p:nvSpPr>
          <p:spPr bwMode="auto">
            <a:xfrm>
              <a:off x="5026" y="1924"/>
              <a:ext cx="89" cy="140"/>
            </a:xfrm>
            <a:custGeom>
              <a:avLst/>
              <a:gdLst>
                <a:gd name="T0" fmla="*/ 1 w 177"/>
                <a:gd name="T1" fmla="*/ 1 h 280"/>
                <a:gd name="T2" fmla="*/ 1 w 177"/>
                <a:gd name="T3" fmla="*/ 1 h 280"/>
                <a:gd name="T4" fmla="*/ 1 w 177"/>
                <a:gd name="T5" fmla="*/ 1 h 280"/>
                <a:gd name="T6" fmla="*/ 1 w 177"/>
                <a:gd name="T7" fmla="*/ 1 h 280"/>
                <a:gd name="T8" fmla="*/ 1 w 177"/>
                <a:gd name="T9" fmla="*/ 1 h 280"/>
                <a:gd name="T10" fmla="*/ 1 w 177"/>
                <a:gd name="T11" fmla="*/ 1 h 280"/>
                <a:gd name="T12" fmla="*/ 1 w 177"/>
                <a:gd name="T13" fmla="*/ 1 h 280"/>
                <a:gd name="T14" fmla="*/ 1 w 177"/>
                <a:gd name="T15" fmla="*/ 1 h 280"/>
                <a:gd name="T16" fmla="*/ 1 w 177"/>
                <a:gd name="T17" fmla="*/ 1 h 280"/>
                <a:gd name="T18" fmla="*/ 1 w 177"/>
                <a:gd name="T19" fmla="*/ 1 h 280"/>
                <a:gd name="T20" fmla="*/ 1 w 177"/>
                <a:gd name="T21" fmla="*/ 1 h 280"/>
                <a:gd name="T22" fmla="*/ 1 w 177"/>
                <a:gd name="T23" fmla="*/ 1 h 280"/>
                <a:gd name="T24" fmla="*/ 1 w 177"/>
                <a:gd name="T25" fmla="*/ 1 h 280"/>
                <a:gd name="T26" fmla="*/ 1 w 177"/>
                <a:gd name="T27" fmla="*/ 1 h 280"/>
                <a:gd name="T28" fmla="*/ 1 w 177"/>
                <a:gd name="T29" fmla="*/ 1 h 280"/>
                <a:gd name="T30" fmla="*/ 1 w 177"/>
                <a:gd name="T31" fmla="*/ 1 h 280"/>
                <a:gd name="T32" fmla="*/ 1 w 177"/>
                <a:gd name="T33" fmla="*/ 1 h 280"/>
                <a:gd name="T34" fmla="*/ 1 w 177"/>
                <a:gd name="T35" fmla="*/ 2 h 280"/>
                <a:gd name="T36" fmla="*/ 1 w 177"/>
                <a:gd name="T37" fmla="*/ 2 h 280"/>
                <a:gd name="T38" fmla="*/ 1 w 177"/>
                <a:gd name="T39" fmla="*/ 2 h 280"/>
                <a:gd name="T40" fmla="*/ 1 w 177"/>
                <a:gd name="T41" fmla="*/ 2 h 280"/>
                <a:gd name="T42" fmla="*/ 1 w 177"/>
                <a:gd name="T43" fmla="*/ 1 h 280"/>
                <a:gd name="T44" fmla="*/ 1 w 177"/>
                <a:gd name="T45" fmla="*/ 1 h 280"/>
                <a:gd name="T46" fmla="*/ 1 w 177"/>
                <a:gd name="T47" fmla="*/ 1 h 280"/>
                <a:gd name="T48" fmla="*/ 1 w 177"/>
                <a:gd name="T49" fmla="*/ 1 h 280"/>
                <a:gd name="T50" fmla="*/ 1 w 177"/>
                <a:gd name="T51" fmla="*/ 1 h 280"/>
                <a:gd name="T52" fmla="*/ 1 w 177"/>
                <a:gd name="T53" fmla="*/ 1 h 280"/>
                <a:gd name="T54" fmla="*/ 1 w 177"/>
                <a:gd name="T55" fmla="*/ 0 h 280"/>
                <a:gd name="T56" fmla="*/ 1 w 177"/>
                <a:gd name="T57" fmla="*/ 1 h 280"/>
                <a:gd name="T58" fmla="*/ 1 w 177"/>
                <a:gd name="T59" fmla="*/ 1 h 280"/>
                <a:gd name="T60" fmla="*/ 1 w 177"/>
                <a:gd name="T61" fmla="*/ 1 h 280"/>
                <a:gd name="T62" fmla="*/ 1 w 177"/>
                <a:gd name="T63" fmla="*/ 1 h 280"/>
                <a:gd name="T64" fmla="*/ 1 w 177"/>
                <a:gd name="T65" fmla="*/ 1 h 280"/>
                <a:gd name="T66" fmla="*/ 1 w 177"/>
                <a:gd name="T67" fmla="*/ 1 h 280"/>
                <a:gd name="T68" fmla="*/ 1 w 177"/>
                <a:gd name="T69" fmla="*/ 1 h 2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280">
                  <a:moveTo>
                    <a:pt x="16" y="117"/>
                  </a:moveTo>
                  <a:lnTo>
                    <a:pt x="23" y="103"/>
                  </a:lnTo>
                  <a:lnTo>
                    <a:pt x="32" y="90"/>
                  </a:lnTo>
                  <a:lnTo>
                    <a:pt x="40" y="76"/>
                  </a:lnTo>
                  <a:lnTo>
                    <a:pt x="50" y="63"/>
                  </a:lnTo>
                  <a:lnTo>
                    <a:pt x="60" y="51"/>
                  </a:lnTo>
                  <a:lnTo>
                    <a:pt x="72" y="41"/>
                  </a:lnTo>
                  <a:lnTo>
                    <a:pt x="84" y="31"/>
                  </a:lnTo>
                  <a:lnTo>
                    <a:pt x="98" y="20"/>
                  </a:lnTo>
                  <a:lnTo>
                    <a:pt x="104" y="15"/>
                  </a:lnTo>
                  <a:lnTo>
                    <a:pt x="113" y="14"/>
                  </a:lnTo>
                  <a:lnTo>
                    <a:pt x="120" y="12"/>
                  </a:lnTo>
                  <a:lnTo>
                    <a:pt x="126" y="12"/>
                  </a:lnTo>
                  <a:lnTo>
                    <a:pt x="131" y="14"/>
                  </a:lnTo>
                  <a:lnTo>
                    <a:pt x="138" y="17"/>
                  </a:lnTo>
                  <a:lnTo>
                    <a:pt x="143" y="22"/>
                  </a:lnTo>
                  <a:lnTo>
                    <a:pt x="148" y="29"/>
                  </a:lnTo>
                  <a:lnTo>
                    <a:pt x="155" y="46"/>
                  </a:lnTo>
                  <a:lnTo>
                    <a:pt x="157" y="64"/>
                  </a:lnTo>
                  <a:lnTo>
                    <a:pt x="155" y="85"/>
                  </a:lnTo>
                  <a:lnTo>
                    <a:pt x="152" y="101"/>
                  </a:lnTo>
                  <a:lnTo>
                    <a:pt x="148" y="117"/>
                  </a:lnTo>
                  <a:lnTo>
                    <a:pt x="143" y="130"/>
                  </a:lnTo>
                  <a:lnTo>
                    <a:pt x="136" y="144"/>
                  </a:lnTo>
                  <a:lnTo>
                    <a:pt x="130" y="157"/>
                  </a:lnTo>
                  <a:lnTo>
                    <a:pt x="121" y="171"/>
                  </a:lnTo>
                  <a:lnTo>
                    <a:pt x="113" y="183"/>
                  </a:lnTo>
                  <a:lnTo>
                    <a:pt x="103" y="194"/>
                  </a:lnTo>
                  <a:lnTo>
                    <a:pt x="92" y="206"/>
                  </a:lnTo>
                  <a:lnTo>
                    <a:pt x="84" y="215"/>
                  </a:lnTo>
                  <a:lnTo>
                    <a:pt x="74" y="223"/>
                  </a:lnTo>
                  <a:lnTo>
                    <a:pt x="62" y="232"/>
                  </a:lnTo>
                  <a:lnTo>
                    <a:pt x="52" y="238"/>
                  </a:lnTo>
                  <a:lnTo>
                    <a:pt x="40" y="247"/>
                  </a:lnTo>
                  <a:lnTo>
                    <a:pt x="28" y="253"/>
                  </a:lnTo>
                  <a:lnTo>
                    <a:pt x="16" y="260"/>
                  </a:lnTo>
                  <a:lnTo>
                    <a:pt x="5" y="267"/>
                  </a:lnTo>
                  <a:lnTo>
                    <a:pt x="1" y="270"/>
                  </a:lnTo>
                  <a:lnTo>
                    <a:pt x="0" y="275"/>
                  </a:lnTo>
                  <a:lnTo>
                    <a:pt x="1" y="280"/>
                  </a:lnTo>
                  <a:lnTo>
                    <a:pt x="8" y="280"/>
                  </a:lnTo>
                  <a:lnTo>
                    <a:pt x="43" y="267"/>
                  </a:lnTo>
                  <a:lnTo>
                    <a:pt x="76" y="248"/>
                  </a:lnTo>
                  <a:lnTo>
                    <a:pt x="104" y="223"/>
                  </a:lnTo>
                  <a:lnTo>
                    <a:pt x="130" y="194"/>
                  </a:lnTo>
                  <a:lnTo>
                    <a:pt x="150" y="162"/>
                  </a:lnTo>
                  <a:lnTo>
                    <a:pt x="165" y="128"/>
                  </a:lnTo>
                  <a:lnTo>
                    <a:pt x="174" y="95"/>
                  </a:lnTo>
                  <a:lnTo>
                    <a:pt x="177" y="59"/>
                  </a:lnTo>
                  <a:lnTo>
                    <a:pt x="175" y="46"/>
                  </a:lnTo>
                  <a:lnTo>
                    <a:pt x="172" y="32"/>
                  </a:lnTo>
                  <a:lnTo>
                    <a:pt x="167" y="20"/>
                  </a:lnTo>
                  <a:lnTo>
                    <a:pt x="158" y="10"/>
                  </a:lnTo>
                  <a:lnTo>
                    <a:pt x="148" y="3"/>
                  </a:lnTo>
                  <a:lnTo>
                    <a:pt x="136" y="0"/>
                  </a:lnTo>
                  <a:lnTo>
                    <a:pt x="123" y="0"/>
                  </a:lnTo>
                  <a:lnTo>
                    <a:pt x="108" y="5"/>
                  </a:lnTo>
                  <a:lnTo>
                    <a:pt x="91" y="14"/>
                  </a:lnTo>
                  <a:lnTo>
                    <a:pt x="76" y="25"/>
                  </a:lnTo>
                  <a:lnTo>
                    <a:pt x="62" y="37"/>
                  </a:lnTo>
                  <a:lnTo>
                    <a:pt x="50" y="52"/>
                  </a:lnTo>
                  <a:lnTo>
                    <a:pt x="38" y="68"/>
                  </a:lnTo>
                  <a:lnTo>
                    <a:pt x="30" y="85"/>
                  </a:lnTo>
                  <a:lnTo>
                    <a:pt x="20" y="101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5" y="118"/>
                  </a:lnTo>
                  <a:lnTo>
                    <a:pt x="16" y="118"/>
                  </a:lnTo>
                  <a:lnTo>
                    <a:pt x="16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0" name="Freeform 177"/>
            <p:cNvSpPr>
              <a:spLocks/>
            </p:cNvSpPr>
            <p:nvPr/>
          </p:nvSpPr>
          <p:spPr bwMode="auto">
            <a:xfrm>
              <a:off x="4707" y="1619"/>
              <a:ext cx="432" cy="326"/>
            </a:xfrm>
            <a:custGeom>
              <a:avLst/>
              <a:gdLst>
                <a:gd name="T0" fmla="*/ 1 w 863"/>
                <a:gd name="T1" fmla="*/ 1 h 652"/>
                <a:gd name="T2" fmla="*/ 1 w 863"/>
                <a:gd name="T3" fmla="*/ 1 h 652"/>
                <a:gd name="T4" fmla="*/ 1 w 863"/>
                <a:gd name="T5" fmla="*/ 1 h 652"/>
                <a:gd name="T6" fmla="*/ 1 w 863"/>
                <a:gd name="T7" fmla="*/ 1 h 652"/>
                <a:gd name="T8" fmla="*/ 1 w 863"/>
                <a:gd name="T9" fmla="*/ 1 h 652"/>
                <a:gd name="T10" fmla="*/ 1 w 863"/>
                <a:gd name="T11" fmla="*/ 1 h 652"/>
                <a:gd name="T12" fmla="*/ 2 w 863"/>
                <a:gd name="T13" fmla="*/ 1 h 652"/>
                <a:gd name="T14" fmla="*/ 2 w 863"/>
                <a:gd name="T15" fmla="*/ 1 h 652"/>
                <a:gd name="T16" fmla="*/ 2 w 863"/>
                <a:gd name="T17" fmla="*/ 1 h 652"/>
                <a:gd name="T18" fmla="*/ 2 w 863"/>
                <a:gd name="T19" fmla="*/ 1 h 652"/>
                <a:gd name="T20" fmla="*/ 3 w 863"/>
                <a:gd name="T21" fmla="*/ 1 h 652"/>
                <a:gd name="T22" fmla="*/ 3 w 863"/>
                <a:gd name="T23" fmla="*/ 1 h 652"/>
                <a:gd name="T24" fmla="*/ 3 w 863"/>
                <a:gd name="T25" fmla="*/ 1 h 652"/>
                <a:gd name="T26" fmla="*/ 3 w 863"/>
                <a:gd name="T27" fmla="*/ 1 h 652"/>
                <a:gd name="T28" fmla="*/ 3 w 863"/>
                <a:gd name="T29" fmla="*/ 1 h 652"/>
                <a:gd name="T30" fmla="*/ 4 w 863"/>
                <a:gd name="T31" fmla="*/ 1 h 652"/>
                <a:gd name="T32" fmla="*/ 4 w 863"/>
                <a:gd name="T33" fmla="*/ 1 h 652"/>
                <a:gd name="T34" fmla="*/ 4 w 863"/>
                <a:gd name="T35" fmla="*/ 2 h 652"/>
                <a:gd name="T36" fmla="*/ 4 w 863"/>
                <a:gd name="T37" fmla="*/ 2 h 652"/>
                <a:gd name="T38" fmla="*/ 4 w 863"/>
                <a:gd name="T39" fmla="*/ 2 h 652"/>
                <a:gd name="T40" fmla="*/ 4 w 863"/>
                <a:gd name="T41" fmla="*/ 3 h 652"/>
                <a:gd name="T42" fmla="*/ 4 w 863"/>
                <a:gd name="T43" fmla="*/ 3 h 652"/>
                <a:gd name="T44" fmla="*/ 4 w 863"/>
                <a:gd name="T45" fmla="*/ 3 h 652"/>
                <a:gd name="T46" fmla="*/ 4 w 863"/>
                <a:gd name="T47" fmla="*/ 3 h 652"/>
                <a:gd name="T48" fmla="*/ 4 w 863"/>
                <a:gd name="T49" fmla="*/ 3 h 652"/>
                <a:gd name="T50" fmla="*/ 4 w 863"/>
                <a:gd name="T51" fmla="*/ 2 h 652"/>
                <a:gd name="T52" fmla="*/ 4 w 863"/>
                <a:gd name="T53" fmla="*/ 2 h 652"/>
                <a:gd name="T54" fmla="*/ 4 w 863"/>
                <a:gd name="T55" fmla="*/ 1 h 652"/>
                <a:gd name="T56" fmla="*/ 4 w 863"/>
                <a:gd name="T57" fmla="*/ 1 h 652"/>
                <a:gd name="T58" fmla="*/ 4 w 863"/>
                <a:gd name="T59" fmla="*/ 1 h 652"/>
                <a:gd name="T60" fmla="*/ 3 w 863"/>
                <a:gd name="T61" fmla="*/ 1 h 652"/>
                <a:gd name="T62" fmla="*/ 3 w 863"/>
                <a:gd name="T63" fmla="*/ 1 h 652"/>
                <a:gd name="T64" fmla="*/ 3 w 863"/>
                <a:gd name="T65" fmla="*/ 1 h 652"/>
                <a:gd name="T66" fmla="*/ 3 w 863"/>
                <a:gd name="T67" fmla="*/ 1 h 652"/>
                <a:gd name="T68" fmla="*/ 2 w 863"/>
                <a:gd name="T69" fmla="*/ 1 h 652"/>
                <a:gd name="T70" fmla="*/ 2 w 863"/>
                <a:gd name="T71" fmla="*/ 1 h 652"/>
                <a:gd name="T72" fmla="*/ 2 w 863"/>
                <a:gd name="T73" fmla="*/ 0 h 652"/>
                <a:gd name="T74" fmla="*/ 2 w 863"/>
                <a:gd name="T75" fmla="*/ 1 h 652"/>
                <a:gd name="T76" fmla="*/ 1 w 863"/>
                <a:gd name="T77" fmla="*/ 1 h 652"/>
                <a:gd name="T78" fmla="*/ 1 w 863"/>
                <a:gd name="T79" fmla="*/ 1 h 652"/>
                <a:gd name="T80" fmla="*/ 1 w 863"/>
                <a:gd name="T81" fmla="*/ 1 h 652"/>
                <a:gd name="T82" fmla="*/ 1 w 863"/>
                <a:gd name="T83" fmla="*/ 1 h 652"/>
                <a:gd name="T84" fmla="*/ 1 w 863"/>
                <a:gd name="T85" fmla="*/ 1 h 652"/>
                <a:gd name="T86" fmla="*/ 1 w 863"/>
                <a:gd name="T87" fmla="*/ 1 h 652"/>
                <a:gd name="T88" fmla="*/ 0 w 863"/>
                <a:gd name="T89" fmla="*/ 1 h 652"/>
                <a:gd name="T90" fmla="*/ 1 w 863"/>
                <a:gd name="T91" fmla="*/ 1 h 6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63" h="652">
                  <a:moveTo>
                    <a:pt x="5" y="68"/>
                  </a:moveTo>
                  <a:lnTo>
                    <a:pt x="15" y="66"/>
                  </a:lnTo>
                  <a:lnTo>
                    <a:pt x="25" y="63"/>
                  </a:lnTo>
                  <a:lnTo>
                    <a:pt x="35" y="59"/>
                  </a:lnTo>
                  <a:lnTo>
                    <a:pt x="46" y="58"/>
                  </a:lnTo>
                  <a:lnTo>
                    <a:pt x="56" y="54"/>
                  </a:lnTo>
                  <a:lnTo>
                    <a:pt x="66" y="51"/>
                  </a:lnTo>
                  <a:lnTo>
                    <a:pt x="76" y="49"/>
                  </a:lnTo>
                  <a:lnTo>
                    <a:pt x="86" y="48"/>
                  </a:lnTo>
                  <a:lnTo>
                    <a:pt x="98" y="46"/>
                  </a:lnTo>
                  <a:lnTo>
                    <a:pt x="110" y="44"/>
                  </a:lnTo>
                  <a:lnTo>
                    <a:pt x="120" y="43"/>
                  </a:lnTo>
                  <a:lnTo>
                    <a:pt x="132" y="39"/>
                  </a:lnTo>
                  <a:lnTo>
                    <a:pt x="144" y="38"/>
                  </a:lnTo>
                  <a:lnTo>
                    <a:pt x="155" y="36"/>
                  </a:lnTo>
                  <a:lnTo>
                    <a:pt x="167" y="34"/>
                  </a:lnTo>
                  <a:lnTo>
                    <a:pt x="179" y="32"/>
                  </a:lnTo>
                  <a:lnTo>
                    <a:pt x="201" y="31"/>
                  </a:lnTo>
                  <a:lnTo>
                    <a:pt x="223" y="29"/>
                  </a:lnTo>
                  <a:lnTo>
                    <a:pt x="245" y="27"/>
                  </a:lnTo>
                  <a:lnTo>
                    <a:pt x="267" y="26"/>
                  </a:lnTo>
                  <a:lnTo>
                    <a:pt x="289" y="26"/>
                  </a:lnTo>
                  <a:lnTo>
                    <a:pt x="313" y="26"/>
                  </a:lnTo>
                  <a:lnTo>
                    <a:pt x="334" y="26"/>
                  </a:lnTo>
                  <a:lnTo>
                    <a:pt x="356" y="26"/>
                  </a:lnTo>
                  <a:lnTo>
                    <a:pt x="377" y="27"/>
                  </a:lnTo>
                  <a:lnTo>
                    <a:pt x="399" y="27"/>
                  </a:lnTo>
                  <a:lnTo>
                    <a:pt x="419" y="29"/>
                  </a:lnTo>
                  <a:lnTo>
                    <a:pt x="441" y="32"/>
                  </a:lnTo>
                  <a:lnTo>
                    <a:pt x="463" y="34"/>
                  </a:lnTo>
                  <a:lnTo>
                    <a:pt x="483" y="38"/>
                  </a:lnTo>
                  <a:lnTo>
                    <a:pt x="505" y="41"/>
                  </a:lnTo>
                  <a:lnTo>
                    <a:pt x="525" y="46"/>
                  </a:lnTo>
                  <a:lnTo>
                    <a:pt x="546" y="51"/>
                  </a:lnTo>
                  <a:lnTo>
                    <a:pt x="568" y="56"/>
                  </a:lnTo>
                  <a:lnTo>
                    <a:pt x="588" y="61"/>
                  </a:lnTo>
                  <a:lnTo>
                    <a:pt x="608" y="68"/>
                  </a:lnTo>
                  <a:lnTo>
                    <a:pt x="627" y="75"/>
                  </a:lnTo>
                  <a:lnTo>
                    <a:pt x="647" y="83"/>
                  </a:lnTo>
                  <a:lnTo>
                    <a:pt x="666" y="92"/>
                  </a:lnTo>
                  <a:lnTo>
                    <a:pt x="684" y="100"/>
                  </a:lnTo>
                  <a:lnTo>
                    <a:pt x="699" y="108"/>
                  </a:lnTo>
                  <a:lnTo>
                    <a:pt x="715" y="117"/>
                  </a:lnTo>
                  <a:lnTo>
                    <a:pt x="730" y="125"/>
                  </a:lnTo>
                  <a:lnTo>
                    <a:pt x="743" y="135"/>
                  </a:lnTo>
                  <a:lnTo>
                    <a:pt x="757" y="146"/>
                  </a:lnTo>
                  <a:lnTo>
                    <a:pt x="770" y="157"/>
                  </a:lnTo>
                  <a:lnTo>
                    <a:pt x="782" y="169"/>
                  </a:lnTo>
                  <a:lnTo>
                    <a:pt x="794" y="181"/>
                  </a:lnTo>
                  <a:lnTo>
                    <a:pt x="808" y="198"/>
                  </a:lnTo>
                  <a:lnTo>
                    <a:pt x="818" y="215"/>
                  </a:lnTo>
                  <a:lnTo>
                    <a:pt x="826" y="232"/>
                  </a:lnTo>
                  <a:lnTo>
                    <a:pt x="833" y="250"/>
                  </a:lnTo>
                  <a:lnTo>
                    <a:pt x="838" y="269"/>
                  </a:lnTo>
                  <a:lnTo>
                    <a:pt x="841" y="289"/>
                  </a:lnTo>
                  <a:lnTo>
                    <a:pt x="843" y="308"/>
                  </a:lnTo>
                  <a:lnTo>
                    <a:pt x="845" y="328"/>
                  </a:lnTo>
                  <a:lnTo>
                    <a:pt x="845" y="369"/>
                  </a:lnTo>
                  <a:lnTo>
                    <a:pt x="840" y="411"/>
                  </a:lnTo>
                  <a:lnTo>
                    <a:pt x="833" y="451"/>
                  </a:lnTo>
                  <a:lnTo>
                    <a:pt x="824" y="494"/>
                  </a:lnTo>
                  <a:lnTo>
                    <a:pt x="816" y="532"/>
                  </a:lnTo>
                  <a:lnTo>
                    <a:pt x="806" y="570"/>
                  </a:lnTo>
                  <a:lnTo>
                    <a:pt x="792" y="607"/>
                  </a:lnTo>
                  <a:lnTo>
                    <a:pt x="779" y="644"/>
                  </a:lnTo>
                  <a:lnTo>
                    <a:pt x="779" y="649"/>
                  </a:lnTo>
                  <a:lnTo>
                    <a:pt x="780" y="652"/>
                  </a:lnTo>
                  <a:lnTo>
                    <a:pt x="784" y="652"/>
                  </a:lnTo>
                  <a:lnTo>
                    <a:pt x="787" y="649"/>
                  </a:lnTo>
                  <a:lnTo>
                    <a:pt x="797" y="632"/>
                  </a:lnTo>
                  <a:lnTo>
                    <a:pt x="806" y="617"/>
                  </a:lnTo>
                  <a:lnTo>
                    <a:pt x="813" y="598"/>
                  </a:lnTo>
                  <a:lnTo>
                    <a:pt x="819" y="581"/>
                  </a:lnTo>
                  <a:lnTo>
                    <a:pt x="824" y="563"/>
                  </a:lnTo>
                  <a:lnTo>
                    <a:pt x="829" y="546"/>
                  </a:lnTo>
                  <a:lnTo>
                    <a:pt x="835" y="527"/>
                  </a:lnTo>
                  <a:lnTo>
                    <a:pt x="838" y="509"/>
                  </a:lnTo>
                  <a:lnTo>
                    <a:pt x="848" y="467"/>
                  </a:lnTo>
                  <a:lnTo>
                    <a:pt x="855" y="424"/>
                  </a:lnTo>
                  <a:lnTo>
                    <a:pt x="860" y="380"/>
                  </a:lnTo>
                  <a:lnTo>
                    <a:pt x="863" y="338"/>
                  </a:lnTo>
                  <a:lnTo>
                    <a:pt x="863" y="301"/>
                  </a:lnTo>
                  <a:lnTo>
                    <a:pt x="858" y="264"/>
                  </a:lnTo>
                  <a:lnTo>
                    <a:pt x="846" y="227"/>
                  </a:lnTo>
                  <a:lnTo>
                    <a:pt x="831" y="191"/>
                  </a:lnTo>
                  <a:lnTo>
                    <a:pt x="821" y="176"/>
                  </a:lnTo>
                  <a:lnTo>
                    <a:pt x="811" y="163"/>
                  </a:lnTo>
                  <a:lnTo>
                    <a:pt x="799" y="149"/>
                  </a:lnTo>
                  <a:lnTo>
                    <a:pt x="786" y="135"/>
                  </a:lnTo>
                  <a:lnTo>
                    <a:pt x="770" y="124"/>
                  </a:lnTo>
                  <a:lnTo>
                    <a:pt x="755" y="112"/>
                  </a:lnTo>
                  <a:lnTo>
                    <a:pt x="740" y="102"/>
                  </a:lnTo>
                  <a:lnTo>
                    <a:pt x="725" y="92"/>
                  </a:lnTo>
                  <a:lnTo>
                    <a:pt x="706" y="81"/>
                  </a:lnTo>
                  <a:lnTo>
                    <a:pt x="688" y="71"/>
                  </a:lnTo>
                  <a:lnTo>
                    <a:pt x="667" y="61"/>
                  </a:lnTo>
                  <a:lnTo>
                    <a:pt x="647" y="53"/>
                  </a:lnTo>
                  <a:lnTo>
                    <a:pt x="627" y="46"/>
                  </a:lnTo>
                  <a:lnTo>
                    <a:pt x="606" y="39"/>
                  </a:lnTo>
                  <a:lnTo>
                    <a:pt x="585" y="32"/>
                  </a:lnTo>
                  <a:lnTo>
                    <a:pt x="564" y="26"/>
                  </a:lnTo>
                  <a:lnTo>
                    <a:pt x="542" y="21"/>
                  </a:lnTo>
                  <a:lnTo>
                    <a:pt x="520" y="17"/>
                  </a:lnTo>
                  <a:lnTo>
                    <a:pt x="498" y="14"/>
                  </a:lnTo>
                  <a:lnTo>
                    <a:pt x="476" y="11"/>
                  </a:lnTo>
                  <a:lnTo>
                    <a:pt x="456" y="7"/>
                  </a:lnTo>
                  <a:lnTo>
                    <a:pt x="434" y="5"/>
                  </a:lnTo>
                  <a:lnTo>
                    <a:pt x="412" y="4"/>
                  </a:lnTo>
                  <a:lnTo>
                    <a:pt x="390" y="2"/>
                  </a:lnTo>
                  <a:lnTo>
                    <a:pt x="365" y="0"/>
                  </a:lnTo>
                  <a:lnTo>
                    <a:pt x="341" y="0"/>
                  </a:lnTo>
                  <a:lnTo>
                    <a:pt x="316" y="0"/>
                  </a:lnTo>
                  <a:lnTo>
                    <a:pt x="291" y="0"/>
                  </a:lnTo>
                  <a:lnTo>
                    <a:pt x="265" y="2"/>
                  </a:lnTo>
                  <a:lnTo>
                    <a:pt x="242" y="5"/>
                  </a:lnTo>
                  <a:lnTo>
                    <a:pt x="216" y="7"/>
                  </a:lnTo>
                  <a:lnTo>
                    <a:pt x="193" y="11"/>
                  </a:lnTo>
                  <a:lnTo>
                    <a:pt x="181" y="12"/>
                  </a:lnTo>
                  <a:lnTo>
                    <a:pt x="169" y="14"/>
                  </a:lnTo>
                  <a:lnTo>
                    <a:pt x="157" y="16"/>
                  </a:lnTo>
                  <a:lnTo>
                    <a:pt x="145" y="17"/>
                  </a:lnTo>
                  <a:lnTo>
                    <a:pt x="133" y="21"/>
                  </a:lnTo>
                  <a:lnTo>
                    <a:pt x="122" y="22"/>
                  </a:lnTo>
                  <a:lnTo>
                    <a:pt x="110" y="26"/>
                  </a:lnTo>
                  <a:lnTo>
                    <a:pt x="98" y="27"/>
                  </a:lnTo>
                  <a:lnTo>
                    <a:pt x="86" y="31"/>
                  </a:lnTo>
                  <a:lnTo>
                    <a:pt x="74" y="34"/>
                  </a:lnTo>
                  <a:lnTo>
                    <a:pt x="62" y="38"/>
                  </a:lnTo>
                  <a:lnTo>
                    <a:pt x="52" y="41"/>
                  </a:lnTo>
                  <a:lnTo>
                    <a:pt x="41" y="46"/>
                  </a:lnTo>
                  <a:lnTo>
                    <a:pt x="29" y="49"/>
                  </a:lnTo>
                  <a:lnTo>
                    <a:pt x="17" y="54"/>
                  </a:lnTo>
                  <a:lnTo>
                    <a:pt x="5" y="58"/>
                  </a:lnTo>
                  <a:lnTo>
                    <a:pt x="2" y="59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5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1" name="Freeform 178"/>
            <p:cNvSpPr>
              <a:spLocks/>
            </p:cNvSpPr>
            <p:nvPr/>
          </p:nvSpPr>
          <p:spPr bwMode="auto">
            <a:xfrm>
              <a:off x="4844" y="1716"/>
              <a:ext cx="208" cy="320"/>
            </a:xfrm>
            <a:custGeom>
              <a:avLst/>
              <a:gdLst>
                <a:gd name="T0" fmla="*/ 1 w 415"/>
                <a:gd name="T1" fmla="*/ 1 h 640"/>
                <a:gd name="T2" fmla="*/ 1 w 415"/>
                <a:gd name="T3" fmla="*/ 1 h 640"/>
                <a:gd name="T4" fmla="*/ 1 w 415"/>
                <a:gd name="T5" fmla="*/ 1 h 640"/>
                <a:gd name="T6" fmla="*/ 1 w 415"/>
                <a:gd name="T7" fmla="*/ 1 h 640"/>
                <a:gd name="T8" fmla="*/ 1 w 415"/>
                <a:gd name="T9" fmla="*/ 1 h 640"/>
                <a:gd name="T10" fmla="*/ 1 w 415"/>
                <a:gd name="T11" fmla="*/ 1 h 640"/>
                <a:gd name="T12" fmla="*/ 1 w 415"/>
                <a:gd name="T13" fmla="*/ 1 h 640"/>
                <a:gd name="T14" fmla="*/ 2 w 415"/>
                <a:gd name="T15" fmla="*/ 1 h 640"/>
                <a:gd name="T16" fmla="*/ 2 w 415"/>
                <a:gd name="T17" fmla="*/ 1 h 640"/>
                <a:gd name="T18" fmla="*/ 2 w 415"/>
                <a:gd name="T19" fmla="*/ 1 h 640"/>
                <a:gd name="T20" fmla="*/ 2 w 415"/>
                <a:gd name="T21" fmla="*/ 1 h 640"/>
                <a:gd name="T22" fmla="*/ 2 w 415"/>
                <a:gd name="T23" fmla="*/ 1 h 640"/>
                <a:gd name="T24" fmla="*/ 2 w 415"/>
                <a:gd name="T25" fmla="*/ 1 h 640"/>
                <a:gd name="T26" fmla="*/ 2 w 415"/>
                <a:gd name="T27" fmla="*/ 1 h 640"/>
                <a:gd name="T28" fmla="*/ 2 w 415"/>
                <a:gd name="T29" fmla="*/ 1 h 640"/>
                <a:gd name="T30" fmla="*/ 2 w 415"/>
                <a:gd name="T31" fmla="*/ 1 h 640"/>
                <a:gd name="T32" fmla="*/ 2 w 415"/>
                <a:gd name="T33" fmla="*/ 1 h 640"/>
                <a:gd name="T34" fmla="*/ 2 w 415"/>
                <a:gd name="T35" fmla="*/ 2 h 640"/>
                <a:gd name="T36" fmla="*/ 2 w 415"/>
                <a:gd name="T37" fmla="*/ 2 h 640"/>
                <a:gd name="T38" fmla="*/ 2 w 415"/>
                <a:gd name="T39" fmla="*/ 2 h 640"/>
                <a:gd name="T40" fmla="*/ 2 w 415"/>
                <a:gd name="T41" fmla="*/ 2 h 640"/>
                <a:gd name="T42" fmla="*/ 2 w 415"/>
                <a:gd name="T43" fmla="*/ 2 h 640"/>
                <a:gd name="T44" fmla="*/ 2 w 415"/>
                <a:gd name="T45" fmla="*/ 2 h 640"/>
                <a:gd name="T46" fmla="*/ 2 w 415"/>
                <a:gd name="T47" fmla="*/ 2 h 640"/>
                <a:gd name="T48" fmla="*/ 2 w 415"/>
                <a:gd name="T49" fmla="*/ 3 h 640"/>
                <a:gd name="T50" fmla="*/ 2 w 415"/>
                <a:gd name="T51" fmla="*/ 3 h 640"/>
                <a:gd name="T52" fmla="*/ 2 w 415"/>
                <a:gd name="T53" fmla="*/ 3 h 640"/>
                <a:gd name="T54" fmla="*/ 2 w 415"/>
                <a:gd name="T55" fmla="*/ 3 h 640"/>
                <a:gd name="T56" fmla="*/ 2 w 415"/>
                <a:gd name="T57" fmla="*/ 3 h 640"/>
                <a:gd name="T58" fmla="*/ 2 w 415"/>
                <a:gd name="T59" fmla="*/ 3 h 640"/>
                <a:gd name="T60" fmla="*/ 2 w 415"/>
                <a:gd name="T61" fmla="*/ 3 h 640"/>
                <a:gd name="T62" fmla="*/ 2 w 415"/>
                <a:gd name="T63" fmla="*/ 3 h 640"/>
                <a:gd name="T64" fmla="*/ 2 w 415"/>
                <a:gd name="T65" fmla="*/ 2 h 640"/>
                <a:gd name="T66" fmla="*/ 2 w 415"/>
                <a:gd name="T67" fmla="*/ 2 h 640"/>
                <a:gd name="T68" fmla="*/ 2 w 415"/>
                <a:gd name="T69" fmla="*/ 2 h 640"/>
                <a:gd name="T70" fmla="*/ 2 w 415"/>
                <a:gd name="T71" fmla="*/ 2 h 640"/>
                <a:gd name="T72" fmla="*/ 2 w 415"/>
                <a:gd name="T73" fmla="*/ 2 h 640"/>
                <a:gd name="T74" fmla="*/ 2 w 415"/>
                <a:gd name="T75" fmla="*/ 2 h 640"/>
                <a:gd name="T76" fmla="*/ 2 w 415"/>
                <a:gd name="T77" fmla="*/ 1 h 640"/>
                <a:gd name="T78" fmla="*/ 2 w 415"/>
                <a:gd name="T79" fmla="*/ 1 h 640"/>
                <a:gd name="T80" fmla="*/ 2 w 415"/>
                <a:gd name="T81" fmla="*/ 1 h 640"/>
                <a:gd name="T82" fmla="*/ 2 w 415"/>
                <a:gd name="T83" fmla="*/ 1 h 640"/>
                <a:gd name="T84" fmla="*/ 2 w 415"/>
                <a:gd name="T85" fmla="*/ 1 h 640"/>
                <a:gd name="T86" fmla="*/ 2 w 415"/>
                <a:gd name="T87" fmla="*/ 1 h 640"/>
                <a:gd name="T88" fmla="*/ 2 w 415"/>
                <a:gd name="T89" fmla="*/ 1 h 640"/>
                <a:gd name="T90" fmla="*/ 2 w 415"/>
                <a:gd name="T91" fmla="*/ 1 h 640"/>
                <a:gd name="T92" fmla="*/ 2 w 415"/>
                <a:gd name="T93" fmla="*/ 1 h 640"/>
                <a:gd name="T94" fmla="*/ 2 w 415"/>
                <a:gd name="T95" fmla="*/ 1 h 640"/>
                <a:gd name="T96" fmla="*/ 1 w 415"/>
                <a:gd name="T97" fmla="*/ 1 h 640"/>
                <a:gd name="T98" fmla="*/ 1 w 415"/>
                <a:gd name="T99" fmla="*/ 0 h 640"/>
                <a:gd name="T100" fmla="*/ 1 w 415"/>
                <a:gd name="T101" fmla="*/ 0 h 640"/>
                <a:gd name="T102" fmla="*/ 1 w 415"/>
                <a:gd name="T103" fmla="*/ 1 h 640"/>
                <a:gd name="T104" fmla="*/ 1 w 415"/>
                <a:gd name="T105" fmla="*/ 1 h 640"/>
                <a:gd name="T106" fmla="*/ 1 w 415"/>
                <a:gd name="T107" fmla="*/ 1 h 640"/>
                <a:gd name="T108" fmla="*/ 1 w 415"/>
                <a:gd name="T109" fmla="*/ 1 h 640"/>
                <a:gd name="T110" fmla="*/ 0 w 415"/>
                <a:gd name="T111" fmla="*/ 1 h 640"/>
                <a:gd name="T112" fmla="*/ 1 w 415"/>
                <a:gd name="T113" fmla="*/ 1 h 64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15" h="640">
                  <a:moveTo>
                    <a:pt x="1" y="33"/>
                  </a:moveTo>
                  <a:lnTo>
                    <a:pt x="20" y="30"/>
                  </a:lnTo>
                  <a:lnTo>
                    <a:pt x="39" y="27"/>
                  </a:lnTo>
                  <a:lnTo>
                    <a:pt x="57" y="23"/>
                  </a:lnTo>
                  <a:lnTo>
                    <a:pt x="76" y="20"/>
                  </a:lnTo>
                  <a:lnTo>
                    <a:pt x="94" y="17"/>
                  </a:lnTo>
                  <a:lnTo>
                    <a:pt x="113" y="15"/>
                  </a:lnTo>
                  <a:lnTo>
                    <a:pt x="131" y="13"/>
                  </a:lnTo>
                  <a:lnTo>
                    <a:pt x="150" y="13"/>
                  </a:lnTo>
                  <a:lnTo>
                    <a:pt x="167" y="15"/>
                  </a:lnTo>
                  <a:lnTo>
                    <a:pt x="184" y="15"/>
                  </a:lnTo>
                  <a:lnTo>
                    <a:pt x="201" y="18"/>
                  </a:lnTo>
                  <a:lnTo>
                    <a:pt x="218" y="20"/>
                  </a:lnTo>
                  <a:lnTo>
                    <a:pt x="234" y="23"/>
                  </a:lnTo>
                  <a:lnTo>
                    <a:pt x="251" y="28"/>
                  </a:lnTo>
                  <a:lnTo>
                    <a:pt x="268" y="32"/>
                  </a:lnTo>
                  <a:lnTo>
                    <a:pt x="283" y="37"/>
                  </a:lnTo>
                  <a:lnTo>
                    <a:pt x="299" y="42"/>
                  </a:lnTo>
                  <a:lnTo>
                    <a:pt x="314" y="49"/>
                  </a:lnTo>
                  <a:lnTo>
                    <a:pt x="327" y="59"/>
                  </a:lnTo>
                  <a:lnTo>
                    <a:pt x="341" y="69"/>
                  </a:lnTo>
                  <a:lnTo>
                    <a:pt x="353" y="79"/>
                  </a:lnTo>
                  <a:lnTo>
                    <a:pt x="365" y="91"/>
                  </a:lnTo>
                  <a:lnTo>
                    <a:pt x="375" y="104"/>
                  </a:lnTo>
                  <a:lnTo>
                    <a:pt x="383" y="116"/>
                  </a:lnTo>
                  <a:lnTo>
                    <a:pt x="390" y="133"/>
                  </a:lnTo>
                  <a:lnTo>
                    <a:pt x="390" y="148"/>
                  </a:lnTo>
                  <a:lnTo>
                    <a:pt x="387" y="162"/>
                  </a:lnTo>
                  <a:lnTo>
                    <a:pt x="378" y="175"/>
                  </a:lnTo>
                  <a:lnTo>
                    <a:pt x="366" y="189"/>
                  </a:lnTo>
                  <a:lnTo>
                    <a:pt x="354" y="201"/>
                  </a:lnTo>
                  <a:lnTo>
                    <a:pt x="341" y="211"/>
                  </a:lnTo>
                  <a:lnTo>
                    <a:pt x="329" y="221"/>
                  </a:lnTo>
                  <a:lnTo>
                    <a:pt x="314" y="234"/>
                  </a:lnTo>
                  <a:lnTo>
                    <a:pt x="302" y="251"/>
                  </a:lnTo>
                  <a:lnTo>
                    <a:pt x="295" y="272"/>
                  </a:lnTo>
                  <a:lnTo>
                    <a:pt x="300" y="290"/>
                  </a:lnTo>
                  <a:lnTo>
                    <a:pt x="309" y="299"/>
                  </a:lnTo>
                  <a:lnTo>
                    <a:pt x="319" y="307"/>
                  </a:lnTo>
                  <a:lnTo>
                    <a:pt x="327" y="315"/>
                  </a:lnTo>
                  <a:lnTo>
                    <a:pt x="336" y="324"/>
                  </a:lnTo>
                  <a:lnTo>
                    <a:pt x="346" y="336"/>
                  </a:lnTo>
                  <a:lnTo>
                    <a:pt x="354" y="351"/>
                  </a:lnTo>
                  <a:lnTo>
                    <a:pt x="361" y="366"/>
                  </a:lnTo>
                  <a:lnTo>
                    <a:pt x="366" y="381"/>
                  </a:lnTo>
                  <a:lnTo>
                    <a:pt x="375" y="413"/>
                  </a:lnTo>
                  <a:lnTo>
                    <a:pt x="381" y="447"/>
                  </a:lnTo>
                  <a:lnTo>
                    <a:pt x="385" y="483"/>
                  </a:lnTo>
                  <a:lnTo>
                    <a:pt x="381" y="515"/>
                  </a:lnTo>
                  <a:lnTo>
                    <a:pt x="373" y="545"/>
                  </a:lnTo>
                  <a:lnTo>
                    <a:pt x="361" y="576"/>
                  </a:lnTo>
                  <a:lnTo>
                    <a:pt x="348" y="608"/>
                  </a:lnTo>
                  <a:lnTo>
                    <a:pt x="338" y="638"/>
                  </a:lnTo>
                  <a:lnTo>
                    <a:pt x="338" y="640"/>
                  </a:lnTo>
                  <a:lnTo>
                    <a:pt x="339" y="640"/>
                  </a:lnTo>
                  <a:lnTo>
                    <a:pt x="341" y="640"/>
                  </a:lnTo>
                  <a:lnTo>
                    <a:pt x="343" y="638"/>
                  </a:lnTo>
                  <a:lnTo>
                    <a:pt x="349" y="623"/>
                  </a:lnTo>
                  <a:lnTo>
                    <a:pt x="356" y="608"/>
                  </a:lnTo>
                  <a:lnTo>
                    <a:pt x="363" y="591"/>
                  </a:lnTo>
                  <a:lnTo>
                    <a:pt x="370" y="576"/>
                  </a:lnTo>
                  <a:lnTo>
                    <a:pt x="376" y="560"/>
                  </a:lnTo>
                  <a:lnTo>
                    <a:pt x="383" y="545"/>
                  </a:lnTo>
                  <a:lnTo>
                    <a:pt x="388" y="530"/>
                  </a:lnTo>
                  <a:lnTo>
                    <a:pt x="393" y="513"/>
                  </a:lnTo>
                  <a:lnTo>
                    <a:pt x="398" y="483"/>
                  </a:lnTo>
                  <a:lnTo>
                    <a:pt x="397" y="452"/>
                  </a:lnTo>
                  <a:lnTo>
                    <a:pt x="393" y="424"/>
                  </a:lnTo>
                  <a:lnTo>
                    <a:pt x="388" y="393"/>
                  </a:lnTo>
                  <a:lnTo>
                    <a:pt x="383" y="364"/>
                  </a:lnTo>
                  <a:lnTo>
                    <a:pt x="375" y="337"/>
                  </a:lnTo>
                  <a:lnTo>
                    <a:pt x="361" y="310"/>
                  </a:lnTo>
                  <a:lnTo>
                    <a:pt x="341" y="288"/>
                  </a:lnTo>
                  <a:lnTo>
                    <a:pt x="334" y="282"/>
                  </a:lnTo>
                  <a:lnTo>
                    <a:pt x="327" y="275"/>
                  </a:lnTo>
                  <a:lnTo>
                    <a:pt x="324" y="266"/>
                  </a:lnTo>
                  <a:lnTo>
                    <a:pt x="326" y="256"/>
                  </a:lnTo>
                  <a:lnTo>
                    <a:pt x="332" y="250"/>
                  </a:lnTo>
                  <a:lnTo>
                    <a:pt x="339" y="241"/>
                  </a:lnTo>
                  <a:lnTo>
                    <a:pt x="348" y="234"/>
                  </a:lnTo>
                  <a:lnTo>
                    <a:pt x="356" y="229"/>
                  </a:lnTo>
                  <a:lnTo>
                    <a:pt x="368" y="221"/>
                  </a:lnTo>
                  <a:lnTo>
                    <a:pt x="378" y="211"/>
                  </a:lnTo>
                  <a:lnTo>
                    <a:pt x="387" y="201"/>
                  </a:lnTo>
                  <a:lnTo>
                    <a:pt x="395" y="190"/>
                  </a:lnTo>
                  <a:lnTo>
                    <a:pt x="410" y="163"/>
                  </a:lnTo>
                  <a:lnTo>
                    <a:pt x="415" y="138"/>
                  </a:lnTo>
                  <a:lnTo>
                    <a:pt x="412" y="111"/>
                  </a:lnTo>
                  <a:lnTo>
                    <a:pt x="400" y="87"/>
                  </a:lnTo>
                  <a:lnTo>
                    <a:pt x="383" y="65"/>
                  </a:lnTo>
                  <a:lnTo>
                    <a:pt x="361" y="47"/>
                  </a:lnTo>
                  <a:lnTo>
                    <a:pt x="338" y="30"/>
                  </a:lnTo>
                  <a:lnTo>
                    <a:pt x="311" y="18"/>
                  </a:lnTo>
                  <a:lnTo>
                    <a:pt x="294" y="13"/>
                  </a:lnTo>
                  <a:lnTo>
                    <a:pt x="278" y="8"/>
                  </a:lnTo>
                  <a:lnTo>
                    <a:pt x="262" y="5"/>
                  </a:lnTo>
                  <a:lnTo>
                    <a:pt x="243" y="3"/>
                  </a:lnTo>
                  <a:lnTo>
                    <a:pt x="226" y="1"/>
                  </a:lnTo>
                  <a:lnTo>
                    <a:pt x="209" y="0"/>
                  </a:lnTo>
                  <a:lnTo>
                    <a:pt x="191" y="0"/>
                  </a:lnTo>
                  <a:lnTo>
                    <a:pt x="174" y="0"/>
                  </a:lnTo>
                  <a:lnTo>
                    <a:pt x="152" y="0"/>
                  </a:lnTo>
                  <a:lnTo>
                    <a:pt x="131" y="3"/>
                  </a:lnTo>
                  <a:lnTo>
                    <a:pt x="109" y="6"/>
                  </a:lnTo>
                  <a:lnTo>
                    <a:pt x="88" y="10"/>
                  </a:lnTo>
                  <a:lnTo>
                    <a:pt x="66" y="15"/>
                  </a:lnTo>
                  <a:lnTo>
                    <a:pt x="45" y="18"/>
                  </a:lnTo>
                  <a:lnTo>
                    <a:pt x="23" y="23"/>
                  </a:lnTo>
                  <a:lnTo>
                    <a:pt x="3" y="28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2" name="Freeform 179"/>
            <p:cNvSpPr>
              <a:spLocks/>
            </p:cNvSpPr>
            <p:nvPr/>
          </p:nvSpPr>
          <p:spPr bwMode="auto">
            <a:xfrm>
              <a:off x="4669" y="1699"/>
              <a:ext cx="59" cy="182"/>
            </a:xfrm>
            <a:custGeom>
              <a:avLst/>
              <a:gdLst>
                <a:gd name="T0" fmla="*/ 1 w 118"/>
                <a:gd name="T1" fmla="*/ 0 h 365"/>
                <a:gd name="T2" fmla="*/ 1 w 118"/>
                <a:gd name="T3" fmla="*/ 0 h 365"/>
                <a:gd name="T4" fmla="*/ 1 w 118"/>
                <a:gd name="T5" fmla="*/ 0 h 365"/>
                <a:gd name="T6" fmla="*/ 1 w 118"/>
                <a:gd name="T7" fmla="*/ 0 h 365"/>
                <a:gd name="T8" fmla="*/ 1 w 118"/>
                <a:gd name="T9" fmla="*/ 0 h 365"/>
                <a:gd name="T10" fmla="*/ 1 w 118"/>
                <a:gd name="T11" fmla="*/ 0 h 365"/>
                <a:gd name="T12" fmla="*/ 1 w 118"/>
                <a:gd name="T13" fmla="*/ 0 h 365"/>
                <a:gd name="T14" fmla="*/ 1 w 118"/>
                <a:gd name="T15" fmla="*/ 0 h 365"/>
                <a:gd name="T16" fmla="*/ 1 w 118"/>
                <a:gd name="T17" fmla="*/ 0 h 365"/>
                <a:gd name="T18" fmla="*/ 1 w 118"/>
                <a:gd name="T19" fmla="*/ 0 h 365"/>
                <a:gd name="T20" fmla="*/ 1 w 118"/>
                <a:gd name="T21" fmla="*/ 0 h 365"/>
                <a:gd name="T22" fmla="*/ 1 w 118"/>
                <a:gd name="T23" fmla="*/ 0 h 365"/>
                <a:gd name="T24" fmla="*/ 1 w 118"/>
                <a:gd name="T25" fmla="*/ 0 h 365"/>
                <a:gd name="T26" fmla="*/ 1 w 118"/>
                <a:gd name="T27" fmla="*/ 0 h 365"/>
                <a:gd name="T28" fmla="*/ 1 w 118"/>
                <a:gd name="T29" fmla="*/ 0 h 365"/>
                <a:gd name="T30" fmla="*/ 1 w 118"/>
                <a:gd name="T31" fmla="*/ 0 h 365"/>
                <a:gd name="T32" fmla="*/ 0 w 118"/>
                <a:gd name="T33" fmla="*/ 1 h 365"/>
                <a:gd name="T34" fmla="*/ 1 w 118"/>
                <a:gd name="T35" fmla="*/ 1 h 365"/>
                <a:gd name="T36" fmla="*/ 1 w 118"/>
                <a:gd name="T37" fmla="*/ 1 h 365"/>
                <a:gd name="T38" fmla="*/ 1 w 118"/>
                <a:gd name="T39" fmla="*/ 1 h 365"/>
                <a:gd name="T40" fmla="*/ 1 w 118"/>
                <a:gd name="T41" fmla="*/ 1 h 365"/>
                <a:gd name="T42" fmla="*/ 1 w 118"/>
                <a:gd name="T43" fmla="*/ 1 h 365"/>
                <a:gd name="T44" fmla="*/ 1 w 118"/>
                <a:gd name="T45" fmla="*/ 1 h 365"/>
                <a:gd name="T46" fmla="*/ 1 w 118"/>
                <a:gd name="T47" fmla="*/ 1 h 365"/>
                <a:gd name="T48" fmla="*/ 1 w 118"/>
                <a:gd name="T49" fmla="*/ 1 h 365"/>
                <a:gd name="T50" fmla="*/ 1 w 118"/>
                <a:gd name="T51" fmla="*/ 1 h 365"/>
                <a:gd name="T52" fmla="*/ 1 w 118"/>
                <a:gd name="T53" fmla="*/ 1 h 365"/>
                <a:gd name="T54" fmla="*/ 1 w 118"/>
                <a:gd name="T55" fmla="*/ 1 h 365"/>
                <a:gd name="T56" fmla="*/ 1 w 118"/>
                <a:gd name="T57" fmla="*/ 1 h 365"/>
                <a:gd name="T58" fmla="*/ 1 w 118"/>
                <a:gd name="T59" fmla="*/ 0 h 365"/>
                <a:gd name="T60" fmla="*/ 1 w 118"/>
                <a:gd name="T61" fmla="*/ 0 h 365"/>
                <a:gd name="T62" fmla="*/ 1 w 118"/>
                <a:gd name="T63" fmla="*/ 0 h 365"/>
                <a:gd name="T64" fmla="*/ 1 w 118"/>
                <a:gd name="T65" fmla="*/ 0 h 365"/>
                <a:gd name="T66" fmla="*/ 1 w 118"/>
                <a:gd name="T67" fmla="*/ 0 h 365"/>
                <a:gd name="T68" fmla="*/ 1 w 118"/>
                <a:gd name="T69" fmla="*/ 0 h 365"/>
                <a:gd name="T70" fmla="*/ 1 w 118"/>
                <a:gd name="T71" fmla="*/ 0 h 365"/>
                <a:gd name="T72" fmla="*/ 1 w 118"/>
                <a:gd name="T73" fmla="*/ 0 h 365"/>
                <a:gd name="T74" fmla="*/ 1 w 118"/>
                <a:gd name="T75" fmla="*/ 0 h 365"/>
                <a:gd name="T76" fmla="*/ 1 w 118"/>
                <a:gd name="T77" fmla="*/ 0 h 365"/>
                <a:gd name="T78" fmla="*/ 1 w 118"/>
                <a:gd name="T79" fmla="*/ 0 h 365"/>
                <a:gd name="T80" fmla="*/ 1 w 118"/>
                <a:gd name="T81" fmla="*/ 0 h 365"/>
                <a:gd name="T82" fmla="*/ 1 w 118"/>
                <a:gd name="T83" fmla="*/ 0 h 365"/>
                <a:gd name="T84" fmla="*/ 1 w 118"/>
                <a:gd name="T85" fmla="*/ 0 h 365"/>
                <a:gd name="T86" fmla="*/ 1 w 118"/>
                <a:gd name="T87" fmla="*/ 0 h 365"/>
                <a:gd name="T88" fmla="*/ 1 w 118"/>
                <a:gd name="T89" fmla="*/ 0 h 365"/>
                <a:gd name="T90" fmla="*/ 1 w 118"/>
                <a:gd name="T91" fmla="*/ 0 h 3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8" h="365">
                  <a:moveTo>
                    <a:pt x="117" y="0"/>
                  </a:moveTo>
                  <a:lnTo>
                    <a:pt x="108" y="8"/>
                  </a:lnTo>
                  <a:lnTo>
                    <a:pt x="101" y="17"/>
                  </a:lnTo>
                  <a:lnTo>
                    <a:pt x="93" y="27"/>
                  </a:lnTo>
                  <a:lnTo>
                    <a:pt x="88" y="35"/>
                  </a:lnTo>
                  <a:lnTo>
                    <a:pt x="81" y="45"/>
                  </a:lnTo>
                  <a:lnTo>
                    <a:pt x="76" y="56"/>
                  </a:lnTo>
                  <a:lnTo>
                    <a:pt x="71" y="66"/>
                  </a:lnTo>
                  <a:lnTo>
                    <a:pt x="66" y="76"/>
                  </a:lnTo>
                  <a:lnTo>
                    <a:pt x="52" y="101"/>
                  </a:lnTo>
                  <a:lnTo>
                    <a:pt x="41" y="125"/>
                  </a:lnTo>
                  <a:lnTo>
                    <a:pt x="29" y="150"/>
                  </a:lnTo>
                  <a:lnTo>
                    <a:pt x="19" y="175"/>
                  </a:lnTo>
                  <a:lnTo>
                    <a:pt x="12" y="199"/>
                  </a:lnTo>
                  <a:lnTo>
                    <a:pt x="5" y="224"/>
                  </a:lnTo>
                  <a:lnTo>
                    <a:pt x="2" y="250"/>
                  </a:lnTo>
                  <a:lnTo>
                    <a:pt x="0" y="275"/>
                  </a:lnTo>
                  <a:lnTo>
                    <a:pt x="3" y="299"/>
                  </a:lnTo>
                  <a:lnTo>
                    <a:pt x="10" y="322"/>
                  </a:lnTo>
                  <a:lnTo>
                    <a:pt x="24" y="344"/>
                  </a:lnTo>
                  <a:lnTo>
                    <a:pt x="42" y="365"/>
                  </a:lnTo>
                  <a:lnTo>
                    <a:pt x="47" y="365"/>
                  </a:lnTo>
                  <a:lnTo>
                    <a:pt x="54" y="363"/>
                  </a:lnTo>
                  <a:lnTo>
                    <a:pt x="57" y="358"/>
                  </a:lnTo>
                  <a:lnTo>
                    <a:pt x="57" y="353"/>
                  </a:lnTo>
                  <a:lnTo>
                    <a:pt x="47" y="333"/>
                  </a:lnTo>
                  <a:lnTo>
                    <a:pt x="39" y="312"/>
                  </a:lnTo>
                  <a:lnTo>
                    <a:pt x="29" y="290"/>
                  </a:lnTo>
                  <a:lnTo>
                    <a:pt x="24" y="268"/>
                  </a:lnTo>
                  <a:lnTo>
                    <a:pt x="22" y="246"/>
                  </a:lnTo>
                  <a:lnTo>
                    <a:pt x="24" y="224"/>
                  </a:lnTo>
                  <a:lnTo>
                    <a:pt x="29" y="203"/>
                  </a:lnTo>
                  <a:lnTo>
                    <a:pt x="34" y="181"/>
                  </a:lnTo>
                  <a:lnTo>
                    <a:pt x="41" y="155"/>
                  </a:lnTo>
                  <a:lnTo>
                    <a:pt x="49" y="132"/>
                  </a:lnTo>
                  <a:lnTo>
                    <a:pt x="59" y="108"/>
                  </a:lnTo>
                  <a:lnTo>
                    <a:pt x="71" y="84"/>
                  </a:lnTo>
                  <a:lnTo>
                    <a:pt x="81" y="62"/>
                  </a:lnTo>
                  <a:lnTo>
                    <a:pt x="93" y="40"/>
                  </a:lnTo>
                  <a:lnTo>
                    <a:pt x="103" y="20"/>
                  </a:lnTo>
                  <a:lnTo>
                    <a:pt x="118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3" name="Freeform 180"/>
            <p:cNvSpPr>
              <a:spLocks/>
            </p:cNvSpPr>
            <p:nvPr/>
          </p:nvSpPr>
          <p:spPr bwMode="auto">
            <a:xfrm>
              <a:off x="4677" y="1651"/>
              <a:ext cx="87" cy="66"/>
            </a:xfrm>
            <a:custGeom>
              <a:avLst/>
              <a:gdLst>
                <a:gd name="T0" fmla="*/ 0 w 176"/>
                <a:gd name="T1" fmla="*/ 1 h 131"/>
                <a:gd name="T2" fmla="*/ 0 w 176"/>
                <a:gd name="T3" fmla="*/ 1 h 131"/>
                <a:gd name="T4" fmla="*/ 0 w 176"/>
                <a:gd name="T5" fmla="*/ 1 h 131"/>
                <a:gd name="T6" fmla="*/ 0 w 176"/>
                <a:gd name="T7" fmla="*/ 1 h 131"/>
                <a:gd name="T8" fmla="*/ 0 w 176"/>
                <a:gd name="T9" fmla="*/ 1 h 131"/>
                <a:gd name="T10" fmla="*/ 0 w 176"/>
                <a:gd name="T11" fmla="*/ 1 h 131"/>
                <a:gd name="T12" fmla="*/ 0 w 176"/>
                <a:gd name="T13" fmla="*/ 1 h 131"/>
                <a:gd name="T14" fmla="*/ 0 w 176"/>
                <a:gd name="T15" fmla="*/ 1 h 131"/>
                <a:gd name="T16" fmla="*/ 0 w 176"/>
                <a:gd name="T17" fmla="*/ 1 h 131"/>
                <a:gd name="T18" fmla="*/ 0 w 176"/>
                <a:gd name="T19" fmla="*/ 1 h 131"/>
                <a:gd name="T20" fmla="*/ 0 w 176"/>
                <a:gd name="T21" fmla="*/ 1 h 131"/>
                <a:gd name="T22" fmla="*/ 0 w 176"/>
                <a:gd name="T23" fmla="*/ 1 h 131"/>
                <a:gd name="T24" fmla="*/ 0 w 176"/>
                <a:gd name="T25" fmla="*/ 1 h 131"/>
                <a:gd name="T26" fmla="*/ 0 w 176"/>
                <a:gd name="T27" fmla="*/ 1 h 131"/>
                <a:gd name="T28" fmla="*/ 0 w 176"/>
                <a:gd name="T29" fmla="*/ 1 h 131"/>
                <a:gd name="T30" fmla="*/ 0 w 176"/>
                <a:gd name="T31" fmla="*/ 1 h 131"/>
                <a:gd name="T32" fmla="*/ 0 w 176"/>
                <a:gd name="T33" fmla="*/ 1 h 131"/>
                <a:gd name="T34" fmla="*/ 0 w 176"/>
                <a:gd name="T35" fmla="*/ 1 h 131"/>
                <a:gd name="T36" fmla="*/ 0 w 176"/>
                <a:gd name="T37" fmla="*/ 1 h 131"/>
                <a:gd name="T38" fmla="*/ 0 w 176"/>
                <a:gd name="T39" fmla="*/ 1 h 131"/>
                <a:gd name="T40" fmla="*/ 0 w 176"/>
                <a:gd name="T41" fmla="*/ 1 h 131"/>
                <a:gd name="T42" fmla="*/ 0 w 176"/>
                <a:gd name="T43" fmla="*/ 1 h 131"/>
                <a:gd name="T44" fmla="*/ 0 w 176"/>
                <a:gd name="T45" fmla="*/ 1 h 131"/>
                <a:gd name="T46" fmla="*/ 0 w 176"/>
                <a:gd name="T47" fmla="*/ 1 h 131"/>
                <a:gd name="T48" fmla="*/ 0 w 176"/>
                <a:gd name="T49" fmla="*/ 1 h 131"/>
                <a:gd name="T50" fmla="*/ 0 w 176"/>
                <a:gd name="T51" fmla="*/ 1 h 131"/>
                <a:gd name="T52" fmla="*/ 0 w 176"/>
                <a:gd name="T53" fmla="*/ 1 h 131"/>
                <a:gd name="T54" fmla="*/ 0 w 176"/>
                <a:gd name="T55" fmla="*/ 0 h 131"/>
                <a:gd name="T56" fmla="*/ 0 w 176"/>
                <a:gd name="T57" fmla="*/ 0 h 131"/>
                <a:gd name="T58" fmla="*/ 0 w 176"/>
                <a:gd name="T59" fmla="*/ 1 h 131"/>
                <a:gd name="T60" fmla="*/ 0 w 176"/>
                <a:gd name="T61" fmla="*/ 1 h 131"/>
                <a:gd name="T62" fmla="*/ 0 w 176"/>
                <a:gd name="T63" fmla="*/ 1 h 131"/>
                <a:gd name="T64" fmla="*/ 0 w 176"/>
                <a:gd name="T65" fmla="*/ 1 h 131"/>
                <a:gd name="T66" fmla="*/ 0 w 176"/>
                <a:gd name="T67" fmla="*/ 1 h 1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6" h="131">
                  <a:moveTo>
                    <a:pt x="2" y="8"/>
                  </a:moveTo>
                  <a:lnTo>
                    <a:pt x="14" y="10"/>
                  </a:lnTo>
                  <a:lnTo>
                    <a:pt x="27" y="13"/>
                  </a:lnTo>
                  <a:lnTo>
                    <a:pt x="39" y="16"/>
                  </a:lnTo>
                  <a:lnTo>
                    <a:pt x="51" y="22"/>
                  </a:lnTo>
                  <a:lnTo>
                    <a:pt x="63" y="27"/>
                  </a:lnTo>
                  <a:lnTo>
                    <a:pt x="73" y="32"/>
                  </a:lnTo>
                  <a:lnTo>
                    <a:pt x="85" y="38"/>
                  </a:lnTo>
                  <a:lnTo>
                    <a:pt x="95" y="45"/>
                  </a:lnTo>
                  <a:lnTo>
                    <a:pt x="105" y="54"/>
                  </a:lnTo>
                  <a:lnTo>
                    <a:pt x="115" y="64"/>
                  </a:lnTo>
                  <a:lnTo>
                    <a:pt x="122" y="74"/>
                  </a:lnTo>
                  <a:lnTo>
                    <a:pt x="129" y="84"/>
                  </a:lnTo>
                  <a:lnTo>
                    <a:pt x="135" y="96"/>
                  </a:lnTo>
                  <a:lnTo>
                    <a:pt x="140" y="106"/>
                  </a:lnTo>
                  <a:lnTo>
                    <a:pt x="147" y="118"/>
                  </a:lnTo>
                  <a:lnTo>
                    <a:pt x="154" y="128"/>
                  </a:lnTo>
                  <a:lnTo>
                    <a:pt x="161" y="131"/>
                  </a:lnTo>
                  <a:lnTo>
                    <a:pt x="167" y="128"/>
                  </a:lnTo>
                  <a:lnTo>
                    <a:pt x="174" y="121"/>
                  </a:lnTo>
                  <a:lnTo>
                    <a:pt x="176" y="114"/>
                  </a:lnTo>
                  <a:lnTo>
                    <a:pt x="169" y="89"/>
                  </a:lnTo>
                  <a:lnTo>
                    <a:pt x="157" y="65"/>
                  </a:lnTo>
                  <a:lnTo>
                    <a:pt x="139" y="45"/>
                  </a:lnTo>
                  <a:lnTo>
                    <a:pt x="115" y="28"/>
                  </a:lnTo>
                  <a:lnTo>
                    <a:pt x="88" y="15"/>
                  </a:lnTo>
                  <a:lnTo>
                    <a:pt x="61" y="5"/>
                  </a:lnTo>
                  <a:lnTo>
                    <a:pt x="32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4" name="Freeform 181"/>
            <p:cNvSpPr>
              <a:spLocks/>
            </p:cNvSpPr>
            <p:nvPr/>
          </p:nvSpPr>
          <p:spPr bwMode="auto">
            <a:xfrm>
              <a:off x="4746" y="1641"/>
              <a:ext cx="32" cy="87"/>
            </a:xfrm>
            <a:custGeom>
              <a:avLst/>
              <a:gdLst>
                <a:gd name="T0" fmla="*/ 0 w 64"/>
                <a:gd name="T1" fmla="*/ 0 h 172"/>
                <a:gd name="T2" fmla="*/ 1 w 64"/>
                <a:gd name="T3" fmla="*/ 1 h 172"/>
                <a:gd name="T4" fmla="*/ 1 w 64"/>
                <a:gd name="T5" fmla="*/ 1 h 172"/>
                <a:gd name="T6" fmla="*/ 1 w 64"/>
                <a:gd name="T7" fmla="*/ 1 h 172"/>
                <a:gd name="T8" fmla="*/ 1 w 64"/>
                <a:gd name="T9" fmla="*/ 1 h 172"/>
                <a:gd name="T10" fmla="*/ 1 w 64"/>
                <a:gd name="T11" fmla="*/ 1 h 172"/>
                <a:gd name="T12" fmla="*/ 1 w 64"/>
                <a:gd name="T13" fmla="*/ 1 h 172"/>
                <a:gd name="T14" fmla="*/ 1 w 64"/>
                <a:gd name="T15" fmla="*/ 1 h 172"/>
                <a:gd name="T16" fmla="*/ 1 w 64"/>
                <a:gd name="T17" fmla="*/ 1 h 172"/>
                <a:gd name="T18" fmla="*/ 1 w 64"/>
                <a:gd name="T19" fmla="*/ 1 h 172"/>
                <a:gd name="T20" fmla="*/ 1 w 64"/>
                <a:gd name="T21" fmla="*/ 1 h 172"/>
                <a:gd name="T22" fmla="*/ 1 w 64"/>
                <a:gd name="T23" fmla="*/ 1 h 172"/>
                <a:gd name="T24" fmla="*/ 1 w 64"/>
                <a:gd name="T25" fmla="*/ 1 h 172"/>
                <a:gd name="T26" fmla="*/ 1 w 64"/>
                <a:gd name="T27" fmla="*/ 1 h 172"/>
                <a:gd name="T28" fmla="*/ 1 w 64"/>
                <a:gd name="T29" fmla="*/ 1 h 172"/>
                <a:gd name="T30" fmla="*/ 1 w 64"/>
                <a:gd name="T31" fmla="*/ 1 h 172"/>
                <a:gd name="T32" fmla="*/ 1 w 64"/>
                <a:gd name="T33" fmla="*/ 1 h 172"/>
                <a:gd name="T34" fmla="*/ 1 w 64"/>
                <a:gd name="T35" fmla="*/ 1 h 172"/>
                <a:gd name="T36" fmla="*/ 1 w 64"/>
                <a:gd name="T37" fmla="*/ 1 h 172"/>
                <a:gd name="T38" fmla="*/ 1 w 64"/>
                <a:gd name="T39" fmla="*/ 1 h 172"/>
                <a:gd name="T40" fmla="*/ 1 w 64"/>
                <a:gd name="T41" fmla="*/ 1 h 172"/>
                <a:gd name="T42" fmla="*/ 1 w 64"/>
                <a:gd name="T43" fmla="*/ 1 h 172"/>
                <a:gd name="T44" fmla="*/ 1 w 64"/>
                <a:gd name="T45" fmla="*/ 1 h 172"/>
                <a:gd name="T46" fmla="*/ 1 w 64"/>
                <a:gd name="T47" fmla="*/ 1 h 172"/>
                <a:gd name="T48" fmla="*/ 0 w 64"/>
                <a:gd name="T49" fmla="*/ 0 h 172"/>
                <a:gd name="T50" fmla="*/ 0 w 64"/>
                <a:gd name="T51" fmla="*/ 0 h 172"/>
                <a:gd name="T52" fmla="*/ 0 w 64"/>
                <a:gd name="T53" fmla="*/ 0 h 172"/>
                <a:gd name="T54" fmla="*/ 0 w 64"/>
                <a:gd name="T55" fmla="*/ 0 h 172"/>
                <a:gd name="T56" fmla="*/ 0 w 64"/>
                <a:gd name="T57" fmla="*/ 0 h 172"/>
                <a:gd name="T58" fmla="*/ 0 w 64"/>
                <a:gd name="T59" fmla="*/ 0 h 17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172">
                  <a:moveTo>
                    <a:pt x="0" y="0"/>
                  </a:moveTo>
                  <a:lnTo>
                    <a:pt x="15" y="19"/>
                  </a:lnTo>
                  <a:lnTo>
                    <a:pt x="28" y="37"/>
                  </a:lnTo>
                  <a:lnTo>
                    <a:pt x="37" y="57"/>
                  </a:lnTo>
                  <a:lnTo>
                    <a:pt x="44" y="79"/>
                  </a:lnTo>
                  <a:lnTo>
                    <a:pt x="49" y="101"/>
                  </a:lnTo>
                  <a:lnTo>
                    <a:pt x="50" y="123"/>
                  </a:lnTo>
                  <a:lnTo>
                    <a:pt x="52" y="147"/>
                  </a:lnTo>
                  <a:lnTo>
                    <a:pt x="50" y="169"/>
                  </a:lnTo>
                  <a:lnTo>
                    <a:pt x="52" y="172"/>
                  </a:lnTo>
                  <a:lnTo>
                    <a:pt x="55" y="171"/>
                  </a:lnTo>
                  <a:lnTo>
                    <a:pt x="59" y="169"/>
                  </a:lnTo>
                  <a:lnTo>
                    <a:pt x="61" y="166"/>
                  </a:lnTo>
                  <a:lnTo>
                    <a:pt x="64" y="145"/>
                  </a:lnTo>
                  <a:lnTo>
                    <a:pt x="62" y="123"/>
                  </a:lnTo>
                  <a:lnTo>
                    <a:pt x="59" y="103"/>
                  </a:lnTo>
                  <a:lnTo>
                    <a:pt x="54" y="83"/>
                  </a:lnTo>
                  <a:lnTo>
                    <a:pt x="50" y="71"/>
                  </a:lnTo>
                  <a:lnTo>
                    <a:pt x="45" y="59"/>
                  </a:lnTo>
                  <a:lnTo>
                    <a:pt x="39" y="49"/>
                  </a:lnTo>
                  <a:lnTo>
                    <a:pt x="33" y="39"/>
                  </a:lnTo>
                  <a:lnTo>
                    <a:pt x="27" y="29"/>
                  </a:lnTo>
                  <a:lnTo>
                    <a:pt x="18" y="19"/>
                  </a:lnTo>
                  <a:lnTo>
                    <a:pt x="1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5" name="Freeform 182"/>
            <p:cNvSpPr>
              <a:spLocks/>
            </p:cNvSpPr>
            <p:nvPr/>
          </p:nvSpPr>
          <p:spPr bwMode="auto">
            <a:xfrm>
              <a:off x="5047" y="2038"/>
              <a:ext cx="453" cy="445"/>
            </a:xfrm>
            <a:custGeom>
              <a:avLst/>
              <a:gdLst>
                <a:gd name="T0" fmla="*/ 0 w 907"/>
                <a:gd name="T1" fmla="*/ 1 h 888"/>
                <a:gd name="T2" fmla="*/ 0 w 907"/>
                <a:gd name="T3" fmla="*/ 1 h 888"/>
                <a:gd name="T4" fmla="*/ 0 w 907"/>
                <a:gd name="T5" fmla="*/ 1 h 888"/>
                <a:gd name="T6" fmla="*/ 0 w 907"/>
                <a:gd name="T7" fmla="*/ 2 h 888"/>
                <a:gd name="T8" fmla="*/ 0 w 907"/>
                <a:gd name="T9" fmla="*/ 2 h 888"/>
                <a:gd name="T10" fmla="*/ 0 w 907"/>
                <a:gd name="T11" fmla="*/ 2 h 888"/>
                <a:gd name="T12" fmla="*/ 0 w 907"/>
                <a:gd name="T13" fmla="*/ 2 h 888"/>
                <a:gd name="T14" fmla="*/ 0 w 907"/>
                <a:gd name="T15" fmla="*/ 2 h 888"/>
                <a:gd name="T16" fmla="*/ 1 w 907"/>
                <a:gd name="T17" fmla="*/ 3 h 888"/>
                <a:gd name="T18" fmla="*/ 1 w 907"/>
                <a:gd name="T19" fmla="*/ 3 h 888"/>
                <a:gd name="T20" fmla="*/ 1 w 907"/>
                <a:gd name="T21" fmla="*/ 3 h 888"/>
                <a:gd name="T22" fmla="*/ 1 w 907"/>
                <a:gd name="T23" fmla="*/ 3 h 888"/>
                <a:gd name="T24" fmla="*/ 1 w 907"/>
                <a:gd name="T25" fmla="*/ 3 h 888"/>
                <a:gd name="T26" fmla="*/ 2 w 907"/>
                <a:gd name="T27" fmla="*/ 3 h 888"/>
                <a:gd name="T28" fmla="*/ 2 w 907"/>
                <a:gd name="T29" fmla="*/ 3 h 888"/>
                <a:gd name="T30" fmla="*/ 2 w 907"/>
                <a:gd name="T31" fmla="*/ 3 h 888"/>
                <a:gd name="T32" fmla="*/ 2 w 907"/>
                <a:gd name="T33" fmla="*/ 3 h 888"/>
                <a:gd name="T34" fmla="*/ 2 w 907"/>
                <a:gd name="T35" fmla="*/ 4 h 888"/>
                <a:gd name="T36" fmla="*/ 3 w 907"/>
                <a:gd name="T37" fmla="*/ 4 h 888"/>
                <a:gd name="T38" fmla="*/ 3 w 907"/>
                <a:gd name="T39" fmla="*/ 4 h 888"/>
                <a:gd name="T40" fmla="*/ 3 w 907"/>
                <a:gd name="T41" fmla="*/ 4 h 888"/>
                <a:gd name="T42" fmla="*/ 3 w 907"/>
                <a:gd name="T43" fmla="*/ 4 h 888"/>
                <a:gd name="T44" fmla="*/ 3 w 907"/>
                <a:gd name="T45" fmla="*/ 4 h 888"/>
                <a:gd name="T46" fmla="*/ 3 w 907"/>
                <a:gd name="T47" fmla="*/ 4 h 888"/>
                <a:gd name="T48" fmla="*/ 3 w 907"/>
                <a:gd name="T49" fmla="*/ 4 h 888"/>
                <a:gd name="T50" fmla="*/ 3 w 907"/>
                <a:gd name="T51" fmla="*/ 4 h 888"/>
                <a:gd name="T52" fmla="*/ 3 w 907"/>
                <a:gd name="T53" fmla="*/ 4 h 888"/>
                <a:gd name="T54" fmla="*/ 2 w 907"/>
                <a:gd name="T55" fmla="*/ 3 h 888"/>
                <a:gd name="T56" fmla="*/ 2 w 907"/>
                <a:gd name="T57" fmla="*/ 3 h 888"/>
                <a:gd name="T58" fmla="*/ 2 w 907"/>
                <a:gd name="T59" fmla="*/ 3 h 888"/>
                <a:gd name="T60" fmla="*/ 1 w 907"/>
                <a:gd name="T61" fmla="*/ 3 h 888"/>
                <a:gd name="T62" fmla="*/ 1 w 907"/>
                <a:gd name="T63" fmla="*/ 3 h 888"/>
                <a:gd name="T64" fmla="*/ 1 w 907"/>
                <a:gd name="T65" fmla="*/ 3 h 888"/>
                <a:gd name="T66" fmla="*/ 0 w 907"/>
                <a:gd name="T67" fmla="*/ 2 h 888"/>
                <a:gd name="T68" fmla="*/ 0 w 907"/>
                <a:gd name="T69" fmla="*/ 2 h 888"/>
                <a:gd name="T70" fmla="*/ 0 w 907"/>
                <a:gd name="T71" fmla="*/ 2 h 888"/>
                <a:gd name="T72" fmla="*/ 0 w 907"/>
                <a:gd name="T73" fmla="*/ 2 h 888"/>
                <a:gd name="T74" fmla="*/ 0 w 907"/>
                <a:gd name="T75" fmla="*/ 2 h 888"/>
                <a:gd name="T76" fmla="*/ 0 w 907"/>
                <a:gd name="T77" fmla="*/ 2 h 888"/>
                <a:gd name="T78" fmla="*/ 0 w 907"/>
                <a:gd name="T79" fmla="*/ 1 h 888"/>
                <a:gd name="T80" fmla="*/ 0 w 907"/>
                <a:gd name="T81" fmla="*/ 1 h 888"/>
                <a:gd name="T82" fmla="*/ 0 w 907"/>
                <a:gd name="T83" fmla="*/ 1 h 888"/>
                <a:gd name="T84" fmla="*/ 0 w 907"/>
                <a:gd name="T85" fmla="*/ 1 h 888"/>
                <a:gd name="T86" fmla="*/ 0 w 907"/>
                <a:gd name="T87" fmla="*/ 1 h 88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07" h="888">
                  <a:moveTo>
                    <a:pt x="22" y="3"/>
                  </a:moveTo>
                  <a:lnTo>
                    <a:pt x="17" y="30"/>
                  </a:lnTo>
                  <a:lnTo>
                    <a:pt x="14" y="56"/>
                  </a:lnTo>
                  <a:lnTo>
                    <a:pt x="9" y="81"/>
                  </a:lnTo>
                  <a:lnTo>
                    <a:pt x="5" y="108"/>
                  </a:lnTo>
                  <a:lnTo>
                    <a:pt x="3" y="133"/>
                  </a:lnTo>
                  <a:lnTo>
                    <a:pt x="2" y="160"/>
                  </a:lnTo>
                  <a:lnTo>
                    <a:pt x="0" y="186"/>
                  </a:lnTo>
                  <a:lnTo>
                    <a:pt x="0" y="213"/>
                  </a:lnTo>
                  <a:lnTo>
                    <a:pt x="0" y="236"/>
                  </a:lnTo>
                  <a:lnTo>
                    <a:pt x="2" y="258"/>
                  </a:lnTo>
                  <a:lnTo>
                    <a:pt x="5" y="280"/>
                  </a:lnTo>
                  <a:lnTo>
                    <a:pt x="12" y="302"/>
                  </a:lnTo>
                  <a:lnTo>
                    <a:pt x="19" y="322"/>
                  </a:lnTo>
                  <a:lnTo>
                    <a:pt x="31" y="343"/>
                  </a:lnTo>
                  <a:lnTo>
                    <a:pt x="42" y="361"/>
                  </a:lnTo>
                  <a:lnTo>
                    <a:pt x="59" y="380"/>
                  </a:lnTo>
                  <a:lnTo>
                    <a:pt x="78" y="398"/>
                  </a:lnTo>
                  <a:lnTo>
                    <a:pt x="96" y="415"/>
                  </a:lnTo>
                  <a:lnTo>
                    <a:pt x="115" y="432"/>
                  </a:lnTo>
                  <a:lnTo>
                    <a:pt x="134" y="447"/>
                  </a:lnTo>
                  <a:lnTo>
                    <a:pt x="154" y="463"/>
                  </a:lnTo>
                  <a:lnTo>
                    <a:pt x="174" y="478"/>
                  </a:lnTo>
                  <a:lnTo>
                    <a:pt x="196" y="493"/>
                  </a:lnTo>
                  <a:lnTo>
                    <a:pt x="216" y="507"/>
                  </a:lnTo>
                  <a:lnTo>
                    <a:pt x="238" y="520"/>
                  </a:lnTo>
                  <a:lnTo>
                    <a:pt x="260" y="534"/>
                  </a:lnTo>
                  <a:lnTo>
                    <a:pt x="282" y="547"/>
                  </a:lnTo>
                  <a:lnTo>
                    <a:pt x="304" y="559"/>
                  </a:lnTo>
                  <a:lnTo>
                    <a:pt x="326" y="571"/>
                  </a:lnTo>
                  <a:lnTo>
                    <a:pt x="350" y="583"/>
                  </a:lnTo>
                  <a:lnTo>
                    <a:pt x="372" y="594"/>
                  </a:lnTo>
                  <a:lnTo>
                    <a:pt x="395" y="604"/>
                  </a:lnTo>
                  <a:lnTo>
                    <a:pt x="412" y="613"/>
                  </a:lnTo>
                  <a:lnTo>
                    <a:pt x="431" y="620"/>
                  </a:lnTo>
                  <a:lnTo>
                    <a:pt x="448" y="628"/>
                  </a:lnTo>
                  <a:lnTo>
                    <a:pt x="465" y="635"/>
                  </a:lnTo>
                  <a:lnTo>
                    <a:pt x="483" y="643"/>
                  </a:lnTo>
                  <a:lnTo>
                    <a:pt x="500" y="652"/>
                  </a:lnTo>
                  <a:lnTo>
                    <a:pt x="517" y="659"/>
                  </a:lnTo>
                  <a:lnTo>
                    <a:pt x="536" y="667"/>
                  </a:lnTo>
                  <a:lnTo>
                    <a:pt x="553" y="674"/>
                  </a:lnTo>
                  <a:lnTo>
                    <a:pt x="569" y="682"/>
                  </a:lnTo>
                  <a:lnTo>
                    <a:pt x="588" y="691"/>
                  </a:lnTo>
                  <a:lnTo>
                    <a:pt x="605" y="697"/>
                  </a:lnTo>
                  <a:lnTo>
                    <a:pt x="622" y="706"/>
                  </a:lnTo>
                  <a:lnTo>
                    <a:pt x="639" y="714"/>
                  </a:lnTo>
                  <a:lnTo>
                    <a:pt x="656" y="723"/>
                  </a:lnTo>
                  <a:lnTo>
                    <a:pt x="672" y="731"/>
                  </a:lnTo>
                  <a:lnTo>
                    <a:pt x="689" y="740"/>
                  </a:lnTo>
                  <a:lnTo>
                    <a:pt x="706" y="750"/>
                  </a:lnTo>
                  <a:lnTo>
                    <a:pt x="723" y="758"/>
                  </a:lnTo>
                  <a:lnTo>
                    <a:pt x="740" y="768"/>
                  </a:lnTo>
                  <a:lnTo>
                    <a:pt x="757" y="777"/>
                  </a:lnTo>
                  <a:lnTo>
                    <a:pt x="774" y="787"/>
                  </a:lnTo>
                  <a:lnTo>
                    <a:pt x="791" y="797"/>
                  </a:lnTo>
                  <a:lnTo>
                    <a:pt x="808" y="807"/>
                  </a:lnTo>
                  <a:lnTo>
                    <a:pt x="821" y="816"/>
                  </a:lnTo>
                  <a:lnTo>
                    <a:pt x="833" y="824"/>
                  </a:lnTo>
                  <a:lnTo>
                    <a:pt x="846" y="834"/>
                  </a:lnTo>
                  <a:lnTo>
                    <a:pt x="858" y="843"/>
                  </a:lnTo>
                  <a:lnTo>
                    <a:pt x="870" y="853"/>
                  </a:lnTo>
                  <a:lnTo>
                    <a:pt x="880" y="863"/>
                  </a:lnTo>
                  <a:lnTo>
                    <a:pt x="890" y="875"/>
                  </a:lnTo>
                  <a:lnTo>
                    <a:pt x="901" y="887"/>
                  </a:lnTo>
                  <a:lnTo>
                    <a:pt x="902" y="888"/>
                  </a:lnTo>
                  <a:lnTo>
                    <a:pt x="906" y="887"/>
                  </a:lnTo>
                  <a:lnTo>
                    <a:pt x="907" y="883"/>
                  </a:lnTo>
                  <a:lnTo>
                    <a:pt x="907" y="880"/>
                  </a:lnTo>
                  <a:lnTo>
                    <a:pt x="901" y="870"/>
                  </a:lnTo>
                  <a:lnTo>
                    <a:pt x="894" y="860"/>
                  </a:lnTo>
                  <a:lnTo>
                    <a:pt x="885" y="849"/>
                  </a:lnTo>
                  <a:lnTo>
                    <a:pt x="875" y="841"/>
                  </a:lnTo>
                  <a:lnTo>
                    <a:pt x="865" y="832"/>
                  </a:lnTo>
                  <a:lnTo>
                    <a:pt x="855" y="826"/>
                  </a:lnTo>
                  <a:lnTo>
                    <a:pt x="845" y="817"/>
                  </a:lnTo>
                  <a:lnTo>
                    <a:pt x="835" y="811"/>
                  </a:lnTo>
                  <a:lnTo>
                    <a:pt x="819" y="799"/>
                  </a:lnTo>
                  <a:lnTo>
                    <a:pt x="804" y="789"/>
                  </a:lnTo>
                  <a:lnTo>
                    <a:pt x="787" y="778"/>
                  </a:lnTo>
                  <a:lnTo>
                    <a:pt x="770" y="768"/>
                  </a:lnTo>
                  <a:lnTo>
                    <a:pt x="754" y="758"/>
                  </a:lnTo>
                  <a:lnTo>
                    <a:pt x="738" y="748"/>
                  </a:lnTo>
                  <a:lnTo>
                    <a:pt x="721" y="740"/>
                  </a:lnTo>
                  <a:lnTo>
                    <a:pt x="705" y="729"/>
                  </a:lnTo>
                  <a:lnTo>
                    <a:pt x="672" y="713"/>
                  </a:lnTo>
                  <a:lnTo>
                    <a:pt x="639" y="696"/>
                  </a:lnTo>
                  <a:lnTo>
                    <a:pt x="607" y="679"/>
                  </a:lnTo>
                  <a:lnTo>
                    <a:pt x="573" y="664"/>
                  </a:lnTo>
                  <a:lnTo>
                    <a:pt x="539" y="647"/>
                  </a:lnTo>
                  <a:lnTo>
                    <a:pt x="505" y="631"/>
                  </a:lnTo>
                  <a:lnTo>
                    <a:pt x="473" y="616"/>
                  </a:lnTo>
                  <a:lnTo>
                    <a:pt x="439" y="599"/>
                  </a:lnTo>
                  <a:lnTo>
                    <a:pt x="417" y="589"/>
                  </a:lnTo>
                  <a:lnTo>
                    <a:pt x="395" y="577"/>
                  </a:lnTo>
                  <a:lnTo>
                    <a:pt x="373" y="566"/>
                  </a:lnTo>
                  <a:lnTo>
                    <a:pt x="352" y="554"/>
                  </a:lnTo>
                  <a:lnTo>
                    <a:pt x="330" y="542"/>
                  </a:lnTo>
                  <a:lnTo>
                    <a:pt x="308" y="530"/>
                  </a:lnTo>
                  <a:lnTo>
                    <a:pt x="286" y="518"/>
                  </a:lnTo>
                  <a:lnTo>
                    <a:pt x="265" y="505"/>
                  </a:lnTo>
                  <a:lnTo>
                    <a:pt x="243" y="491"/>
                  </a:lnTo>
                  <a:lnTo>
                    <a:pt x="223" y="476"/>
                  </a:lnTo>
                  <a:lnTo>
                    <a:pt x="203" y="459"/>
                  </a:lnTo>
                  <a:lnTo>
                    <a:pt x="183" y="444"/>
                  </a:lnTo>
                  <a:lnTo>
                    <a:pt x="162" y="427"/>
                  </a:lnTo>
                  <a:lnTo>
                    <a:pt x="144" y="412"/>
                  </a:lnTo>
                  <a:lnTo>
                    <a:pt x="125" y="395"/>
                  </a:lnTo>
                  <a:lnTo>
                    <a:pt x="105" y="378"/>
                  </a:lnTo>
                  <a:lnTo>
                    <a:pt x="96" y="370"/>
                  </a:lnTo>
                  <a:lnTo>
                    <a:pt x="88" y="361"/>
                  </a:lnTo>
                  <a:lnTo>
                    <a:pt x="80" y="353"/>
                  </a:lnTo>
                  <a:lnTo>
                    <a:pt x="71" y="343"/>
                  </a:lnTo>
                  <a:lnTo>
                    <a:pt x="64" y="334"/>
                  </a:lnTo>
                  <a:lnTo>
                    <a:pt x="56" y="324"/>
                  </a:lnTo>
                  <a:lnTo>
                    <a:pt x="51" y="314"/>
                  </a:lnTo>
                  <a:lnTo>
                    <a:pt x="44" y="304"/>
                  </a:lnTo>
                  <a:lnTo>
                    <a:pt x="34" y="278"/>
                  </a:lnTo>
                  <a:lnTo>
                    <a:pt x="29" y="253"/>
                  </a:lnTo>
                  <a:lnTo>
                    <a:pt x="25" y="228"/>
                  </a:lnTo>
                  <a:lnTo>
                    <a:pt x="24" y="202"/>
                  </a:lnTo>
                  <a:lnTo>
                    <a:pt x="24" y="175"/>
                  </a:lnTo>
                  <a:lnTo>
                    <a:pt x="24" y="147"/>
                  </a:lnTo>
                  <a:lnTo>
                    <a:pt x="24" y="120"/>
                  </a:lnTo>
                  <a:lnTo>
                    <a:pt x="24" y="93"/>
                  </a:lnTo>
                  <a:lnTo>
                    <a:pt x="24" y="69"/>
                  </a:lnTo>
                  <a:lnTo>
                    <a:pt x="25" y="47"/>
                  </a:lnTo>
                  <a:lnTo>
                    <a:pt x="27" y="23"/>
                  </a:lnTo>
                  <a:lnTo>
                    <a:pt x="27" y="2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2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6" name="Freeform 183"/>
            <p:cNvSpPr>
              <a:spLocks/>
            </p:cNvSpPr>
            <p:nvPr/>
          </p:nvSpPr>
          <p:spPr bwMode="auto">
            <a:xfrm>
              <a:off x="4804" y="2204"/>
              <a:ext cx="24" cy="154"/>
            </a:xfrm>
            <a:custGeom>
              <a:avLst/>
              <a:gdLst>
                <a:gd name="T0" fmla="*/ 1 w 48"/>
                <a:gd name="T1" fmla="*/ 2 h 307"/>
                <a:gd name="T2" fmla="*/ 1 w 48"/>
                <a:gd name="T3" fmla="*/ 2 h 307"/>
                <a:gd name="T4" fmla="*/ 1 w 48"/>
                <a:gd name="T5" fmla="*/ 2 h 307"/>
                <a:gd name="T6" fmla="*/ 1 w 48"/>
                <a:gd name="T7" fmla="*/ 1 h 307"/>
                <a:gd name="T8" fmla="*/ 1 w 48"/>
                <a:gd name="T9" fmla="*/ 1 h 307"/>
                <a:gd name="T10" fmla="*/ 1 w 48"/>
                <a:gd name="T11" fmla="*/ 1 h 307"/>
                <a:gd name="T12" fmla="*/ 1 w 48"/>
                <a:gd name="T13" fmla="*/ 1 h 307"/>
                <a:gd name="T14" fmla="*/ 1 w 48"/>
                <a:gd name="T15" fmla="*/ 1 h 307"/>
                <a:gd name="T16" fmla="*/ 1 w 48"/>
                <a:gd name="T17" fmla="*/ 1 h 307"/>
                <a:gd name="T18" fmla="*/ 1 w 48"/>
                <a:gd name="T19" fmla="*/ 1 h 307"/>
                <a:gd name="T20" fmla="*/ 1 w 48"/>
                <a:gd name="T21" fmla="*/ 1 h 307"/>
                <a:gd name="T22" fmla="*/ 1 w 48"/>
                <a:gd name="T23" fmla="*/ 1 h 307"/>
                <a:gd name="T24" fmla="*/ 1 w 48"/>
                <a:gd name="T25" fmla="*/ 1 h 307"/>
                <a:gd name="T26" fmla="*/ 1 w 48"/>
                <a:gd name="T27" fmla="*/ 1 h 307"/>
                <a:gd name="T28" fmla="*/ 1 w 48"/>
                <a:gd name="T29" fmla="*/ 1 h 307"/>
                <a:gd name="T30" fmla="*/ 1 w 48"/>
                <a:gd name="T31" fmla="*/ 1 h 307"/>
                <a:gd name="T32" fmla="*/ 1 w 48"/>
                <a:gd name="T33" fmla="*/ 1 h 307"/>
                <a:gd name="T34" fmla="*/ 1 w 48"/>
                <a:gd name="T35" fmla="*/ 1 h 307"/>
                <a:gd name="T36" fmla="*/ 1 w 48"/>
                <a:gd name="T37" fmla="*/ 1 h 307"/>
                <a:gd name="T38" fmla="*/ 1 w 48"/>
                <a:gd name="T39" fmla="*/ 1 h 307"/>
                <a:gd name="T40" fmla="*/ 1 w 48"/>
                <a:gd name="T41" fmla="*/ 1 h 307"/>
                <a:gd name="T42" fmla="*/ 1 w 48"/>
                <a:gd name="T43" fmla="*/ 1 h 307"/>
                <a:gd name="T44" fmla="*/ 1 w 48"/>
                <a:gd name="T45" fmla="*/ 1 h 307"/>
                <a:gd name="T46" fmla="*/ 1 w 48"/>
                <a:gd name="T47" fmla="*/ 0 h 307"/>
                <a:gd name="T48" fmla="*/ 1 w 48"/>
                <a:gd name="T49" fmla="*/ 1 h 307"/>
                <a:gd name="T50" fmla="*/ 1 w 48"/>
                <a:gd name="T51" fmla="*/ 1 h 307"/>
                <a:gd name="T52" fmla="*/ 0 w 48"/>
                <a:gd name="T53" fmla="*/ 1 h 307"/>
                <a:gd name="T54" fmla="*/ 0 w 48"/>
                <a:gd name="T55" fmla="*/ 1 h 307"/>
                <a:gd name="T56" fmla="*/ 0 w 48"/>
                <a:gd name="T57" fmla="*/ 1 h 307"/>
                <a:gd name="T58" fmla="*/ 1 w 48"/>
                <a:gd name="T59" fmla="*/ 1 h 307"/>
                <a:gd name="T60" fmla="*/ 1 w 48"/>
                <a:gd name="T61" fmla="*/ 1 h 307"/>
                <a:gd name="T62" fmla="*/ 1 w 48"/>
                <a:gd name="T63" fmla="*/ 1 h 307"/>
                <a:gd name="T64" fmla="*/ 1 w 48"/>
                <a:gd name="T65" fmla="*/ 1 h 307"/>
                <a:gd name="T66" fmla="*/ 1 w 48"/>
                <a:gd name="T67" fmla="*/ 1 h 307"/>
                <a:gd name="T68" fmla="*/ 1 w 48"/>
                <a:gd name="T69" fmla="*/ 1 h 307"/>
                <a:gd name="T70" fmla="*/ 1 w 48"/>
                <a:gd name="T71" fmla="*/ 2 h 307"/>
                <a:gd name="T72" fmla="*/ 1 w 48"/>
                <a:gd name="T73" fmla="*/ 2 h 307"/>
                <a:gd name="T74" fmla="*/ 1 w 48"/>
                <a:gd name="T75" fmla="*/ 2 h 307"/>
                <a:gd name="T76" fmla="*/ 1 w 48"/>
                <a:gd name="T77" fmla="*/ 2 h 307"/>
                <a:gd name="T78" fmla="*/ 1 w 48"/>
                <a:gd name="T79" fmla="*/ 2 h 307"/>
                <a:gd name="T80" fmla="*/ 1 w 48"/>
                <a:gd name="T81" fmla="*/ 2 h 307"/>
                <a:gd name="T82" fmla="*/ 1 w 48"/>
                <a:gd name="T83" fmla="*/ 2 h 3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8" h="307">
                  <a:moveTo>
                    <a:pt x="22" y="306"/>
                  </a:moveTo>
                  <a:lnTo>
                    <a:pt x="29" y="287"/>
                  </a:lnTo>
                  <a:lnTo>
                    <a:pt x="36" y="270"/>
                  </a:lnTo>
                  <a:lnTo>
                    <a:pt x="41" y="252"/>
                  </a:lnTo>
                  <a:lnTo>
                    <a:pt x="46" y="233"/>
                  </a:lnTo>
                  <a:lnTo>
                    <a:pt x="48" y="216"/>
                  </a:lnTo>
                  <a:lnTo>
                    <a:pt x="48" y="197"/>
                  </a:lnTo>
                  <a:lnTo>
                    <a:pt x="46" y="181"/>
                  </a:lnTo>
                  <a:lnTo>
                    <a:pt x="44" y="164"/>
                  </a:lnTo>
                  <a:lnTo>
                    <a:pt x="41" y="145"/>
                  </a:lnTo>
                  <a:lnTo>
                    <a:pt x="37" y="128"/>
                  </a:lnTo>
                  <a:lnTo>
                    <a:pt x="32" y="111"/>
                  </a:lnTo>
                  <a:lnTo>
                    <a:pt x="27" y="94"/>
                  </a:lnTo>
                  <a:lnTo>
                    <a:pt x="26" y="83"/>
                  </a:lnTo>
                  <a:lnTo>
                    <a:pt x="26" y="71"/>
                  </a:lnTo>
                  <a:lnTo>
                    <a:pt x="26" y="61"/>
                  </a:lnTo>
                  <a:lnTo>
                    <a:pt x="26" y="49"/>
                  </a:lnTo>
                  <a:lnTo>
                    <a:pt x="26" y="40"/>
                  </a:lnTo>
                  <a:lnTo>
                    <a:pt x="26" y="32"/>
                  </a:lnTo>
                  <a:lnTo>
                    <a:pt x="26" y="24"/>
                  </a:lnTo>
                  <a:lnTo>
                    <a:pt x="29" y="17"/>
                  </a:lnTo>
                  <a:lnTo>
                    <a:pt x="32" y="7"/>
                  </a:lnTo>
                  <a:lnTo>
                    <a:pt x="27" y="2"/>
                  </a:lnTo>
                  <a:lnTo>
                    <a:pt x="19" y="0"/>
                  </a:lnTo>
                  <a:lnTo>
                    <a:pt x="10" y="7"/>
                  </a:lnTo>
                  <a:lnTo>
                    <a:pt x="4" y="18"/>
                  </a:lnTo>
                  <a:lnTo>
                    <a:pt x="0" y="30"/>
                  </a:lnTo>
                  <a:lnTo>
                    <a:pt x="0" y="44"/>
                  </a:lnTo>
                  <a:lnTo>
                    <a:pt x="0" y="57"/>
                  </a:lnTo>
                  <a:lnTo>
                    <a:pt x="2" y="72"/>
                  </a:lnTo>
                  <a:lnTo>
                    <a:pt x="4" y="89"/>
                  </a:lnTo>
                  <a:lnTo>
                    <a:pt x="5" y="106"/>
                  </a:lnTo>
                  <a:lnTo>
                    <a:pt x="12" y="121"/>
                  </a:lnTo>
                  <a:lnTo>
                    <a:pt x="31" y="165"/>
                  </a:lnTo>
                  <a:lnTo>
                    <a:pt x="36" y="213"/>
                  </a:lnTo>
                  <a:lnTo>
                    <a:pt x="31" y="260"/>
                  </a:lnTo>
                  <a:lnTo>
                    <a:pt x="17" y="306"/>
                  </a:lnTo>
                  <a:lnTo>
                    <a:pt x="17" y="307"/>
                  </a:lnTo>
                  <a:lnTo>
                    <a:pt x="19" y="307"/>
                  </a:lnTo>
                  <a:lnTo>
                    <a:pt x="21" y="307"/>
                  </a:lnTo>
                  <a:lnTo>
                    <a:pt x="22" y="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7" name="Freeform 184"/>
            <p:cNvSpPr>
              <a:spLocks/>
            </p:cNvSpPr>
            <p:nvPr/>
          </p:nvSpPr>
          <p:spPr bwMode="auto">
            <a:xfrm>
              <a:off x="4406" y="2273"/>
              <a:ext cx="408" cy="524"/>
            </a:xfrm>
            <a:custGeom>
              <a:avLst/>
              <a:gdLst>
                <a:gd name="T0" fmla="*/ 1 w 816"/>
                <a:gd name="T1" fmla="*/ 4 h 1048"/>
                <a:gd name="T2" fmla="*/ 1 w 816"/>
                <a:gd name="T3" fmla="*/ 4 h 1048"/>
                <a:gd name="T4" fmla="*/ 1 w 816"/>
                <a:gd name="T5" fmla="*/ 3 h 1048"/>
                <a:gd name="T6" fmla="*/ 1 w 816"/>
                <a:gd name="T7" fmla="*/ 3 h 1048"/>
                <a:gd name="T8" fmla="*/ 2 w 816"/>
                <a:gd name="T9" fmla="*/ 3 h 1048"/>
                <a:gd name="T10" fmla="*/ 2 w 816"/>
                <a:gd name="T11" fmla="*/ 2 h 1048"/>
                <a:gd name="T12" fmla="*/ 2 w 816"/>
                <a:gd name="T13" fmla="*/ 2 h 1048"/>
                <a:gd name="T14" fmla="*/ 2 w 816"/>
                <a:gd name="T15" fmla="*/ 2 h 1048"/>
                <a:gd name="T16" fmla="*/ 2 w 816"/>
                <a:gd name="T17" fmla="*/ 2 h 1048"/>
                <a:gd name="T18" fmla="*/ 2 w 816"/>
                <a:gd name="T19" fmla="*/ 2 h 1048"/>
                <a:gd name="T20" fmla="*/ 2 w 816"/>
                <a:gd name="T21" fmla="*/ 1 h 1048"/>
                <a:gd name="T22" fmla="*/ 2 w 816"/>
                <a:gd name="T23" fmla="*/ 1 h 1048"/>
                <a:gd name="T24" fmla="*/ 2 w 816"/>
                <a:gd name="T25" fmla="*/ 1 h 1048"/>
                <a:gd name="T26" fmla="*/ 2 w 816"/>
                <a:gd name="T27" fmla="*/ 1 h 1048"/>
                <a:gd name="T28" fmla="*/ 3 w 816"/>
                <a:gd name="T29" fmla="*/ 1 h 1048"/>
                <a:gd name="T30" fmla="*/ 3 w 816"/>
                <a:gd name="T31" fmla="*/ 1 h 1048"/>
                <a:gd name="T32" fmla="*/ 3 w 816"/>
                <a:gd name="T33" fmla="*/ 1 h 1048"/>
                <a:gd name="T34" fmla="*/ 3 w 816"/>
                <a:gd name="T35" fmla="*/ 1 h 1048"/>
                <a:gd name="T36" fmla="*/ 3 w 816"/>
                <a:gd name="T37" fmla="*/ 1 h 1048"/>
                <a:gd name="T38" fmla="*/ 4 w 816"/>
                <a:gd name="T39" fmla="*/ 1 h 1048"/>
                <a:gd name="T40" fmla="*/ 4 w 816"/>
                <a:gd name="T41" fmla="*/ 1 h 1048"/>
                <a:gd name="T42" fmla="*/ 4 w 816"/>
                <a:gd name="T43" fmla="*/ 0 h 1048"/>
                <a:gd name="T44" fmla="*/ 4 w 816"/>
                <a:gd name="T45" fmla="*/ 1 h 1048"/>
                <a:gd name="T46" fmla="*/ 3 w 816"/>
                <a:gd name="T47" fmla="*/ 1 h 1048"/>
                <a:gd name="T48" fmla="*/ 3 w 816"/>
                <a:gd name="T49" fmla="*/ 1 h 1048"/>
                <a:gd name="T50" fmla="*/ 3 w 816"/>
                <a:gd name="T51" fmla="*/ 1 h 1048"/>
                <a:gd name="T52" fmla="*/ 3 w 816"/>
                <a:gd name="T53" fmla="*/ 1 h 1048"/>
                <a:gd name="T54" fmla="*/ 3 w 816"/>
                <a:gd name="T55" fmla="*/ 1 h 1048"/>
                <a:gd name="T56" fmla="*/ 3 w 816"/>
                <a:gd name="T57" fmla="*/ 1 h 1048"/>
                <a:gd name="T58" fmla="*/ 3 w 816"/>
                <a:gd name="T59" fmla="*/ 1 h 1048"/>
                <a:gd name="T60" fmla="*/ 3 w 816"/>
                <a:gd name="T61" fmla="*/ 1 h 1048"/>
                <a:gd name="T62" fmla="*/ 3 w 816"/>
                <a:gd name="T63" fmla="*/ 1 h 1048"/>
                <a:gd name="T64" fmla="*/ 3 w 816"/>
                <a:gd name="T65" fmla="*/ 1 h 1048"/>
                <a:gd name="T66" fmla="*/ 2 w 816"/>
                <a:gd name="T67" fmla="*/ 1 h 1048"/>
                <a:gd name="T68" fmla="*/ 2 w 816"/>
                <a:gd name="T69" fmla="*/ 1 h 1048"/>
                <a:gd name="T70" fmla="*/ 2 w 816"/>
                <a:gd name="T71" fmla="*/ 1 h 1048"/>
                <a:gd name="T72" fmla="*/ 2 w 816"/>
                <a:gd name="T73" fmla="*/ 1 h 1048"/>
                <a:gd name="T74" fmla="*/ 2 w 816"/>
                <a:gd name="T75" fmla="*/ 1 h 1048"/>
                <a:gd name="T76" fmla="*/ 2 w 816"/>
                <a:gd name="T77" fmla="*/ 1 h 1048"/>
                <a:gd name="T78" fmla="*/ 2 w 816"/>
                <a:gd name="T79" fmla="*/ 1 h 1048"/>
                <a:gd name="T80" fmla="*/ 2 w 816"/>
                <a:gd name="T81" fmla="*/ 1 h 1048"/>
                <a:gd name="T82" fmla="*/ 2 w 816"/>
                <a:gd name="T83" fmla="*/ 2 h 1048"/>
                <a:gd name="T84" fmla="*/ 2 w 816"/>
                <a:gd name="T85" fmla="*/ 2 h 1048"/>
                <a:gd name="T86" fmla="*/ 2 w 816"/>
                <a:gd name="T87" fmla="*/ 2 h 1048"/>
                <a:gd name="T88" fmla="*/ 1 w 816"/>
                <a:gd name="T89" fmla="*/ 3 h 1048"/>
                <a:gd name="T90" fmla="*/ 1 w 816"/>
                <a:gd name="T91" fmla="*/ 3 h 1048"/>
                <a:gd name="T92" fmla="*/ 1 w 816"/>
                <a:gd name="T93" fmla="*/ 3 h 1048"/>
                <a:gd name="T94" fmla="*/ 1 w 816"/>
                <a:gd name="T95" fmla="*/ 4 h 1048"/>
                <a:gd name="T96" fmla="*/ 1 w 816"/>
                <a:gd name="T97" fmla="*/ 4 h 1048"/>
                <a:gd name="T98" fmla="*/ 1 w 816"/>
                <a:gd name="T99" fmla="*/ 4 h 1048"/>
                <a:gd name="T100" fmla="*/ 1 w 816"/>
                <a:gd name="T101" fmla="*/ 4 h 1048"/>
                <a:gd name="T102" fmla="*/ 1 w 816"/>
                <a:gd name="T103" fmla="*/ 4 h 1048"/>
                <a:gd name="T104" fmla="*/ 0 w 816"/>
                <a:gd name="T105" fmla="*/ 5 h 1048"/>
                <a:gd name="T106" fmla="*/ 1 w 816"/>
                <a:gd name="T107" fmla="*/ 5 h 1048"/>
                <a:gd name="T108" fmla="*/ 1 w 816"/>
                <a:gd name="T109" fmla="*/ 5 h 104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16" h="1048">
                  <a:moveTo>
                    <a:pt x="5" y="1046"/>
                  </a:moveTo>
                  <a:lnTo>
                    <a:pt x="43" y="985"/>
                  </a:lnTo>
                  <a:lnTo>
                    <a:pt x="81" y="924"/>
                  </a:lnTo>
                  <a:lnTo>
                    <a:pt x="116" y="863"/>
                  </a:lnTo>
                  <a:lnTo>
                    <a:pt x="150" y="799"/>
                  </a:lnTo>
                  <a:lnTo>
                    <a:pt x="182" y="737"/>
                  </a:lnTo>
                  <a:lnTo>
                    <a:pt x="212" y="673"/>
                  </a:lnTo>
                  <a:lnTo>
                    <a:pt x="239" y="607"/>
                  </a:lnTo>
                  <a:lnTo>
                    <a:pt x="263" y="539"/>
                  </a:lnTo>
                  <a:lnTo>
                    <a:pt x="272" y="515"/>
                  </a:lnTo>
                  <a:lnTo>
                    <a:pt x="278" y="494"/>
                  </a:lnTo>
                  <a:lnTo>
                    <a:pt x="285" y="470"/>
                  </a:lnTo>
                  <a:lnTo>
                    <a:pt x="292" y="446"/>
                  </a:lnTo>
                  <a:lnTo>
                    <a:pt x="299" y="423"/>
                  </a:lnTo>
                  <a:lnTo>
                    <a:pt x="305" y="399"/>
                  </a:lnTo>
                  <a:lnTo>
                    <a:pt x="310" y="377"/>
                  </a:lnTo>
                  <a:lnTo>
                    <a:pt x="317" y="353"/>
                  </a:lnTo>
                  <a:lnTo>
                    <a:pt x="324" y="328"/>
                  </a:lnTo>
                  <a:lnTo>
                    <a:pt x="332" y="304"/>
                  </a:lnTo>
                  <a:lnTo>
                    <a:pt x="343" y="282"/>
                  </a:lnTo>
                  <a:lnTo>
                    <a:pt x="354" y="260"/>
                  </a:lnTo>
                  <a:lnTo>
                    <a:pt x="366" y="239"/>
                  </a:lnTo>
                  <a:lnTo>
                    <a:pt x="381" y="220"/>
                  </a:lnTo>
                  <a:lnTo>
                    <a:pt x="400" y="200"/>
                  </a:lnTo>
                  <a:lnTo>
                    <a:pt x="420" y="183"/>
                  </a:lnTo>
                  <a:lnTo>
                    <a:pt x="440" y="168"/>
                  </a:lnTo>
                  <a:lnTo>
                    <a:pt x="462" y="156"/>
                  </a:lnTo>
                  <a:lnTo>
                    <a:pt x="484" y="146"/>
                  </a:lnTo>
                  <a:lnTo>
                    <a:pt x="506" y="137"/>
                  </a:lnTo>
                  <a:lnTo>
                    <a:pt x="530" y="129"/>
                  </a:lnTo>
                  <a:lnTo>
                    <a:pt x="554" y="122"/>
                  </a:lnTo>
                  <a:lnTo>
                    <a:pt x="577" y="114"/>
                  </a:lnTo>
                  <a:lnTo>
                    <a:pt x="603" y="107"/>
                  </a:lnTo>
                  <a:lnTo>
                    <a:pt x="630" y="98"/>
                  </a:lnTo>
                  <a:lnTo>
                    <a:pt x="657" y="90"/>
                  </a:lnTo>
                  <a:lnTo>
                    <a:pt x="684" y="81"/>
                  </a:lnTo>
                  <a:lnTo>
                    <a:pt x="711" y="71"/>
                  </a:lnTo>
                  <a:lnTo>
                    <a:pt x="736" y="61"/>
                  </a:lnTo>
                  <a:lnTo>
                    <a:pt x="761" y="49"/>
                  </a:lnTo>
                  <a:lnTo>
                    <a:pt x="787" y="36"/>
                  </a:lnTo>
                  <a:lnTo>
                    <a:pt x="810" y="19"/>
                  </a:lnTo>
                  <a:lnTo>
                    <a:pt x="816" y="12"/>
                  </a:lnTo>
                  <a:lnTo>
                    <a:pt x="816" y="5"/>
                  </a:lnTo>
                  <a:lnTo>
                    <a:pt x="812" y="0"/>
                  </a:lnTo>
                  <a:lnTo>
                    <a:pt x="804" y="0"/>
                  </a:lnTo>
                  <a:lnTo>
                    <a:pt x="792" y="5"/>
                  </a:lnTo>
                  <a:lnTo>
                    <a:pt x="778" y="10"/>
                  </a:lnTo>
                  <a:lnTo>
                    <a:pt x="767" y="16"/>
                  </a:lnTo>
                  <a:lnTo>
                    <a:pt x="755" y="21"/>
                  </a:lnTo>
                  <a:lnTo>
                    <a:pt x="741" y="26"/>
                  </a:lnTo>
                  <a:lnTo>
                    <a:pt x="729" y="31"/>
                  </a:lnTo>
                  <a:lnTo>
                    <a:pt x="718" y="36"/>
                  </a:lnTo>
                  <a:lnTo>
                    <a:pt x="706" y="41"/>
                  </a:lnTo>
                  <a:lnTo>
                    <a:pt x="692" y="46"/>
                  </a:lnTo>
                  <a:lnTo>
                    <a:pt x="677" y="51"/>
                  </a:lnTo>
                  <a:lnTo>
                    <a:pt x="663" y="54"/>
                  </a:lnTo>
                  <a:lnTo>
                    <a:pt x="650" y="58"/>
                  </a:lnTo>
                  <a:lnTo>
                    <a:pt x="635" y="63"/>
                  </a:lnTo>
                  <a:lnTo>
                    <a:pt x="621" y="66"/>
                  </a:lnTo>
                  <a:lnTo>
                    <a:pt x="606" y="71"/>
                  </a:lnTo>
                  <a:lnTo>
                    <a:pt x="593" y="76"/>
                  </a:lnTo>
                  <a:lnTo>
                    <a:pt x="581" y="80"/>
                  </a:lnTo>
                  <a:lnTo>
                    <a:pt x="569" y="83"/>
                  </a:lnTo>
                  <a:lnTo>
                    <a:pt x="557" y="85"/>
                  </a:lnTo>
                  <a:lnTo>
                    <a:pt x="545" y="88"/>
                  </a:lnTo>
                  <a:lnTo>
                    <a:pt x="533" y="92"/>
                  </a:lnTo>
                  <a:lnTo>
                    <a:pt x="523" y="95"/>
                  </a:lnTo>
                  <a:lnTo>
                    <a:pt x="511" y="100"/>
                  </a:lnTo>
                  <a:lnTo>
                    <a:pt x="500" y="103"/>
                  </a:lnTo>
                  <a:lnTo>
                    <a:pt x="488" y="108"/>
                  </a:lnTo>
                  <a:lnTo>
                    <a:pt x="478" y="114"/>
                  </a:lnTo>
                  <a:lnTo>
                    <a:pt x="466" y="119"/>
                  </a:lnTo>
                  <a:lnTo>
                    <a:pt x="456" y="125"/>
                  </a:lnTo>
                  <a:lnTo>
                    <a:pt x="444" y="130"/>
                  </a:lnTo>
                  <a:lnTo>
                    <a:pt x="434" y="137"/>
                  </a:lnTo>
                  <a:lnTo>
                    <a:pt x="424" y="144"/>
                  </a:lnTo>
                  <a:lnTo>
                    <a:pt x="413" y="151"/>
                  </a:lnTo>
                  <a:lnTo>
                    <a:pt x="395" y="166"/>
                  </a:lnTo>
                  <a:lnTo>
                    <a:pt x="376" y="181"/>
                  </a:lnTo>
                  <a:lnTo>
                    <a:pt x="361" y="198"/>
                  </a:lnTo>
                  <a:lnTo>
                    <a:pt x="346" y="215"/>
                  </a:lnTo>
                  <a:lnTo>
                    <a:pt x="334" y="233"/>
                  </a:lnTo>
                  <a:lnTo>
                    <a:pt x="322" y="254"/>
                  </a:lnTo>
                  <a:lnTo>
                    <a:pt x="312" y="274"/>
                  </a:lnTo>
                  <a:lnTo>
                    <a:pt x="304" y="296"/>
                  </a:lnTo>
                  <a:lnTo>
                    <a:pt x="290" y="342"/>
                  </a:lnTo>
                  <a:lnTo>
                    <a:pt x="278" y="389"/>
                  </a:lnTo>
                  <a:lnTo>
                    <a:pt x="268" y="434"/>
                  </a:lnTo>
                  <a:lnTo>
                    <a:pt x="256" y="482"/>
                  </a:lnTo>
                  <a:lnTo>
                    <a:pt x="243" y="527"/>
                  </a:lnTo>
                  <a:lnTo>
                    <a:pt x="229" y="573"/>
                  </a:lnTo>
                  <a:lnTo>
                    <a:pt x="214" y="619"/>
                  </a:lnTo>
                  <a:lnTo>
                    <a:pt x="197" y="664"/>
                  </a:lnTo>
                  <a:lnTo>
                    <a:pt x="179" y="708"/>
                  </a:lnTo>
                  <a:lnTo>
                    <a:pt x="160" y="752"/>
                  </a:lnTo>
                  <a:lnTo>
                    <a:pt x="140" y="796"/>
                  </a:lnTo>
                  <a:lnTo>
                    <a:pt x="120" y="840"/>
                  </a:lnTo>
                  <a:lnTo>
                    <a:pt x="106" y="867"/>
                  </a:lnTo>
                  <a:lnTo>
                    <a:pt x="92" y="892"/>
                  </a:lnTo>
                  <a:lnTo>
                    <a:pt x="77" y="919"/>
                  </a:lnTo>
                  <a:lnTo>
                    <a:pt x="62" y="945"/>
                  </a:lnTo>
                  <a:lnTo>
                    <a:pt x="47" y="970"/>
                  </a:lnTo>
                  <a:lnTo>
                    <a:pt x="32" y="995"/>
                  </a:lnTo>
                  <a:lnTo>
                    <a:pt x="15" y="1021"/>
                  </a:lnTo>
                  <a:lnTo>
                    <a:pt x="0" y="1046"/>
                  </a:lnTo>
                  <a:lnTo>
                    <a:pt x="0" y="1048"/>
                  </a:lnTo>
                  <a:lnTo>
                    <a:pt x="1" y="1048"/>
                  </a:lnTo>
                  <a:lnTo>
                    <a:pt x="3" y="1048"/>
                  </a:lnTo>
                  <a:lnTo>
                    <a:pt x="5" y="10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8" name="Freeform 185"/>
            <p:cNvSpPr>
              <a:spLocks/>
            </p:cNvSpPr>
            <p:nvPr/>
          </p:nvSpPr>
          <p:spPr bwMode="auto">
            <a:xfrm>
              <a:off x="4492" y="2711"/>
              <a:ext cx="114" cy="69"/>
            </a:xfrm>
            <a:custGeom>
              <a:avLst/>
              <a:gdLst>
                <a:gd name="T0" fmla="*/ 1 w 226"/>
                <a:gd name="T1" fmla="*/ 0 h 139"/>
                <a:gd name="T2" fmla="*/ 1 w 226"/>
                <a:gd name="T3" fmla="*/ 0 h 139"/>
                <a:gd name="T4" fmla="*/ 1 w 226"/>
                <a:gd name="T5" fmla="*/ 0 h 139"/>
                <a:gd name="T6" fmla="*/ 1 w 226"/>
                <a:gd name="T7" fmla="*/ 0 h 139"/>
                <a:gd name="T8" fmla="*/ 1 w 226"/>
                <a:gd name="T9" fmla="*/ 0 h 139"/>
                <a:gd name="T10" fmla="*/ 1 w 226"/>
                <a:gd name="T11" fmla="*/ 0 h 139"/>
                <a:gd name="T12" fmla="*/ 1 w 226"/>
                <a:gd name="T13" fmla="*/ 0 h 139"/>
                <a:gd name="T14" fmla="*/ 1 w 226"/>
                <a:gd name="T15" fmla="*/ 0 h 139"/>
                <a:gd name="T16" fmla="*/ 1 w 226"/>
                <a:gd name="T17" fmla="*/ 0 h 139"/>
                <a:gd name="T18" fmla="*/ 1 w 226"/>
                <a:gd name="T19" fmla="*/ 0 h 139"/>
                <a:gd name="T20" fmla="*/ 1 w 226"/>
                <a:gd name="T21" fmla="*/ 0 h 139"/>
                <a:gd name="T22" fmla="*/ 1 w 226"/>
                <a:gd name="T23" fmla="*/ 0 h 139"/>
                <a:gd name="T24" fmla="*/ 1 w 226"/>
                <a:gd name="T25" fmla="*/ 0 h 139"/>
                <a:gd name="T26" fmla="*/ 1 w 226"/>
                <a:gd name="T27" fmla="*/ 0 h 139"/>
                <a:gd name="T28" fmla="*/ 1 w 226"/>
                <a:gd name="T29" fmla="*/ 0 h 139"/>
                <a:gd name="T30" fmla="*/ 1 w 226"/>
                <a:gd name="T31" fmla="*/ 0 h 139"/>
                <a:gd name="T32" fmla="*/ 1 w 226"/>
                <a:gd name="T33" fmla="*/ 0 h 139"/>
                <a:gd name="T34" fmla="*/ 1 w 226"/>
                <a:gd name="T35" fmla="*/ 0 h 139"/>
                <a:gd name="T36" fmla="*/ 1 w 226"/>
                <a:gd name="T37" fmla="*/ 0 h 139"/>
                <a:gd name="T38" fmla="*/ 0 w 226"/>
                <a:gd name="T39" fmla="*/ 0 h 139"/>
                <a:gd name="T40" fmla="*/ 1 w 226"/>
                <a:gd name="T41" fmla="*/ 0 h 139"/>
                <a:gd name="T42" fmla="*/ 1 w 226"/>
                <a:gd name="T43" fmla="*/ 0 h 139"/>
                <a:gd name="T44" fmla="*/ 1 w 226"/>
                <a:gd name="T45" fmla="*/ 0 h 139"/>
                <a:gd name="T46" fmla="*/ 1 w 226"/>
                <a:gd name="T47" fmla="*/ 0 h 139"/>
                <a:gd name="T48" fmla="*/ 1 w 226"/>
                <a:gd name="T49" fmla="*/ 0 h 139"/>
                <a:gd name="T50" fmla="*/ 1 w 226"/>
                <a:gd name="T51" fmla="*/ 0 h 139"/>
                <a:gd name="T52" fmla="*/ 1 w 226"/>
                <a:gd name="T53" fmla="*/ 0 h 139"/>
                <a:gd name="T54" fmla="*/ 1 w 226"/>
                <a:gd name="T55" fmla="*/ 0 h 139"/>
                <a:gd name="T56" fmla="*/ 1 w 226"/>
                <a:gd name="T57" fmla="*/ 0 h 139"/>
                <a:gd name="T58" fmla="*/ 1 w 226"/>
                <a:gd name="T59" fmla="*/ 0 h 139"/>
                <a:gd name="T60" fmla="*/ 1 w 226"/>
                <a:gd name="T61" fmla="*/ 0 h 139"/>
                <a:gd name="T62" fmla="*/ 1 w 226"/>
                <a:gd name="T63" fmla="*/ 0 h 139"/>
                <a:gd name="T64" fmla="*/ 1 w 226"/>
                <a:gd name="T65" fmla="*/ 0 h 139"/>
                <a:gd name="T66" fmla="*/ 1 w 226"/>
                <a:gd name="T67" fmla="*/ 0 h 1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139">
                  <a:moveTo>
                    <a:pt x="225" y="134"/>
                  </a:moveTo>
                  <a:lnTo>
                    <a:pt x="206" y="132"/>
                  </a:lnTo>
                  <a:lnTo>
                    <a:pt x="189" y="129"/>
                  </a:lnTo>
                  <a:lnTo>
                    <a:pt x="172" y="124"/>
                  </a:lnTo>
                  <a:lnTo>
                    <a:pt x="157" y="118"/>
                  </a:lnTo>
                  <a:lnTo>
                    <a:pt x="143" y="110"/>
                  </a:lnTo>
                  <a:lnTo>
                    <a:pt x="128" y="102"/>
                  </a:lnTo>
                  <a:lnTo>
                    <a:pt x="115" y="93"/>
                  </a:lnTo>
                  <a:lnTo>
                    <a:pt x="100" y="83"/>
                  </a:lnTo>
                  <a:lnTo>
                    <a:pt x="88" y="75"/>
                  </a:lnTo>
                  <a:lnTo>
                    <a:pt x="76" y="64"/>
                  </a:lnTo>
                  <a:lnTo>
                    <a:pt x="66" y="53"/>
                  </a:lnTo>
                  <a:lnTo>
                    <a:pt x="56" y="42"/>
                  </a:lnTo>
                  <a:lnTo>
                    <a:pt x="45" y="31"/>
                  </a:lnTo>
                  <a:lnTo>
                    <a:pt x="35" y="21"/>
                  </a:lnTo>
                  <a:lnTo>
                    <a:pt x="24" y="10"/>
                  </a:lnTo>
                  <a:lnTo>
                    <a:pt x="12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9"/>
                  </a:lnTo>
                  <a:lnTo>
                    <a:pt x="24" y="34"/>
                  </a:lnTo>
                  <a:lnTo>
                    <a:pt x="45" y="58"/>
                  </a:lnTo>
                  <a:lnTo>
                    <a:pt x="71" y="80"/>
                  </a:lnTo>
                  <a:lnTo>
                    <a:pt x="98" y="98"/>
                  </a:lnTo>
                  <a:lnTo>
                    <a:pt x="125" y="115"/>
                  </a:lnTo>
                  <a:lnTo>
                    <a:pt x="155" y="129"/>
                  </a:lnTo>
                  <a:lnTo>
                    <a:pt x="189" y="137"/>
                  </a:lnTo>
                  <a:lnTo>
                    <a:pt x="223" y="139"/>
                  </a:lnTo>
                  <a:lnTo>
                    <a:pt x="225" y="139"/>
                  </a:lnTo>
                  <a:lnTo>
                    <a:pt x="226" y="137"/>
                  </a:lnTo>
                  <a:lnTo>
                    <a:pt x="226" y="135"/>
                  </a:lnTo>
                  <a:lnTo>
                    <a:pt x="225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9" name="Freeform 186"/>
            <p:cNvSpPr>
              <a:spLocks/>
            </p:cNvSpPr>
            <p:nvPr/>
          </p:nvSpPr>
          <p:spPr bwMode="auto">
            <a:xfrm>
              <a:off x="4469" y="2711"/>
              <a:ext cx="61" cy="99"/>
            </a:xfrm>
            <a:custGeom>
              <a:avLst/>
              <a:gdLst>
                <a:gd name="T0" fmla="*/ 1 w 121"/>
                <a:gd name="T1" fmla="*/ 0 h 200"/>
                <a:gd name="T2" fmla="*/ 1 w 121"/>
                <a:gd name="T3" fmla="*/ 0 h 200"/>
                <a:gd name="T4" fmla="*/ 0 w 121"/>
                <a:gd name="T5" fmla="*/ 0 h 200"/>
                <a:gd name="T6" fmla="*/ 0 w 121"/>
                <a:gd name="T7" fmla="*/ 0 h 200"/>
                <a:gd name="T8" fmla="*/ 1 w 121"/>
                <a:gd name="T9" fmla="*/ 0 h 200"/>
                <a:gd name="T10" fmla="*/ 1 w 121"/>
                <a:gd name="T11" fmla="*/ 0 h 200"/>
                <a:gd name="T12" fmla="*/ 1 w 121"/>
                <a:gd name="T13" fmla="*/ 0 h 200"/>
                <a:gd name="T14" fmla="*/ 1 w 121"/>
                <a:gd name="T15" fmla="*/ 0 h 200"/>
                <a:gd name="T16" fmla="*/ 1 w 121"/>
                <a:gd name="T17" fmla="*/ 0 h 200"/>
                <a:gd name="T18" fmla="*/ 1 w 121"/>
                <a:gd name="T19" fmla="*/ 0 h 200"/>
                <a:gd name="T20" fmla="*/ 1 w 121"/>
                <a:gd name="T21" fmla="*/ 0 h 200"/>
                <a:gd name="T22" fmla="*/ 1 w 121"/>
                <a:gd name="T23" fmla="*/ 0 h 200"/>
                <a:gd name="T24" fmla="*/ 1 w 121"/>
                <a:gd name="T25" fmla="*/ 0 h 200"/>
                <a:gd name="T26" fmla="*/ 1 w 121"/>
                <a:gd name="T27" fmla="*/ 0 h 200"/>
                <a:gd name="T28" fmla="*/ 1 w 121"/>
                <a:gd name="T29" fmla="*/ 0 h 200"/>
                <a:gd name="T30" fmla="*/ 1 w 121"/>
                <a:gd name="T31" fmla="*/ 0 h 200"/>
                <a:gd name="T32" fmla="*/ 1 w 121"/>
                <a:gd name="T33" fmla="*/ 0 h 200"/>
                <a:gd name="T34" fmla="*/ 1 w 121"/>
                <a:gd name="T35" fmla="*/ 0 h 200"/>
                <a:gd name="T36" fmla="*/ 1 w 121"/>
                <a:gd name="T37" fmla="*/ 0 h 200"/>
                <a:gd name="T38" fmla="*/ 1 w 121"/>
                <a:gd name="T39" fmla="*/ 0 h 200"/>
                <a:gd name="T40" fmla="*/ 1 w 121"/>
                <a:gd name="T41" fmla="*/ 0 h 200"/>
                <a:gd name="T42" fmla="*/ 1 w 121"/>
                <a:gd name="T43" fmla="*/ 0 h 200"/>
                <a:gd name="T44" fmla="*/ 1 w 121"/>
                <a:gd name="T45" fmla="*/ 0 h 200"/>
                <a:gd name="T46" fmla="*/ 1 w 121"/>
                <a:gd name="T47" fmla="*/ 0 h 200"/>
                <a:gd name="T48" fmla="*/ 1 w 121"/>
                <a:gd name="T49" fmla="*/ 0 h 200"/>
                <a:gd name="T50" fmla="*/ 1 w 121"/>
                <a:gd name="T51" fmla="*/ 0 h 200"/>
                <a:gd name="T52" fmla="*/ 1 w 121"/>
                <a:gd name="T53" fmla="*/ 0 h 200"/>
                <a:gd name="T54" fmla="*/ 1 w 121"/>
                <a:gd name="T55" fmla="*/ 0 h 200"/>
                <a:gd name="T56" fmla="*/ 1 w 121"/>
                <a:gd name="T57" fmla="*/ 0 h 200"/>
                <a:gd name="T58" fmla="*/ 1 w 121"/>
                <a:gd name="T59" fmla="*/ 0 h 200"/>
                <a:gd name="T60" fmla="*/ 1 w 121"/>
                <a:gd name="T61" fmla="*/ 0 h 200"/>
                <a:gd name="T62" fmla="*/ 1 w 121"/>
                <a:gd name="T63" fmla="*/ 0 h 200"/>
                <a:gd name="T64" fmla="*/ 1 w 121"/>
                <a:gd name="T65" fmla="*/ 0 h 200"/>
                <a:gd name="T66" fmla="*/ 1 w 121"/>
                <a:gd name="T67" fmla="*/ 0 h 20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1" h="200">
                  <a:moveTo>
                    <a:pt x="28" y="0"/>
                  </a:moveTo>
                  <a:lnTo>
                    <a:pt x="8" y="17"/>
                  </a:lnTo>
                  <a:lnTo>
                    <a:pt x="0" y="41"/>
                  </a:lnTo>
                  <a:lnTo>
                    <a:pt x="0" y="68"/>
                  </a:lnTo>
                  <a:lnTo>
                    <a:pt x="5" y="93"/>
                  </a:lnTo>
                  <a:lnTo>
                    <a:pt x="10" y="112"/>
                  </a:lnTo>
                  <a:lnTo>
                    <a:pt x="18" y="129"/>
                  </a:lnTo>
                  <a:lnTo>
                    <a:pt x="30" y="146"/>
                  </a:lnTo>
                  <a:lnTo>
                    <a:pt x="43" y="161"/>
                  </a:lnTo>
                  <a:lnTo>
                    <a:pt x="57" y="174"/>
                  </a:lnTo>
                  <a:lnTo>
                    <a:pt x="74" y="186"/>
                  </a:lnTo>
                  <a:lnTo>
                    <a:pt x="92" y="194"/>
                  </a:lnTo>
                  <a:lnTo>
                    <a:pt x="111" y="200"/>
                  </a:lnTo>
                  <a:lnTo>
                    <a:pt x="114" y="198"/>
                  </a:lnTo>
                  <a:lnTo>
                    <a:pt x="120" y="196"/>
                  </a:lnTo>
                  <a:lnTo>
                    <a:pt x="121" y="191"/>
                  </a:lnTo>
                  <a:lnTo>
                    <a:pt x="120" y="188"/>
                  </a:lnTo>
                  <a:lnTo>
                    <a:pt x="108" y="181"/>
                  </a:lnTo>
                  <a:lnTo>
                    <a:pt x="96" y="173"/>
                  </a:lnTo>
                  <a:lnTo>
                    <a:pt x="86" y="166"/>
                  </a:lnTo>
                  <a:lnTo>
                    <a:pt x="74" y="157"/>
                  </a:lnTo>
                  <a:lnTo>
                    <a:pt x="64" y="149"/>
                  </a:lnTo>
                  <a:lnTo>
                    <a:pt x="54" y="139"/>
                  </a:lnTo>
                  <a:lnTo>
                    <a:pt x="45" y="129"/>
                  </a:lnTo>
                  <a:lnTo>
                    <a:pt x="37" y="117"/>
                  </a:lnTo>
                  <a:lnTo>
                    <a:pt x="23" y="91"/>
                  </a:lnTo>
                  <a:lnTo>
                    <a:pt x="13" y="59"/>
                  </a:lnTo>
                  <a:lnTo>
                    <a:pt x="13" y="27"/>
                  </a:lnTo>
                  <a:lnTo>
                    <a:pt x="30" y="5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2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0" name="Freeform 187"/>
            <p:cNvSpPr>
              <a:spLocks/>
            </p:cNvSpPr>
            <p:nvPr/>
          </p:nvSpPr>
          <p:spPr bwMode="auto">
            <a:xfrm>
              <a:off x="4460" y="2729"/>
              <a:ext cx="172" cy="91"/>
            </a:xfrm>
            <a:custGeom>
              <a:avLst/>
              <a:gdLst>
                <a:gd name="T0" fmla="*/ 1 w 343"/>
                <a:gd name="T1" fmla="*/ 1 h 181"/>
                <a:gd name="T2" fmla="*/ 1 w 343"/>
                <a:gd name="T3" fmla="*/ 1 h 181"/>
                <a:gd name="T4" fmla="*/ 1 w 343"/>
                <a:gd name="T5" fmla="*/ 1 h 181"/>
                <a:gd name="T6" fmla="*/ 1 w 343"/>
                <a:gd name="T7" fmla="*/ 1 h 181"/>
                <a:gd name="T8" fmla="*/ 1 w 343"/>
                <a:gd name="T9" fmla="*/ 1 h 181"/>
                <a:gd name="T10" fmla="*/ 1 w 343"/>
                <a:gd name="T11" fmla="*/ 1 h 181"/>
                <a:gd name="T12" fmla="*/ 1 w 343"/>
                <a:gd name="T13" fmla="*/ 1 h 181"/>
                <a:gd name="T14" fmla="*/ 1 w 343"/>
                <a:gd name="T15" fmla="*/ 1 h 181"/>
                <a:gd name="T16" fmla="*/ 1 w 343"/>
                <a:gd name="T17" fmla="*/ 1 h 181"/>
                <a:gd name="T18" fmla="*/ 1 w 343"/>
                <a:gd name="T19" fmla="*/ 1 h 181"/>
                <a:gd name="T20" fmla="*/ 1 w 343"/>
                <a:gd name="T21" fmla="*/ 1 h 181"/>
                <a:gd name="T22" fmla="*/ 2 w 343"/>
                <a:gd name="T23" fmla="*/ 1 h 181"/>
                <a:gd name="T24" fmla="*/ 2 w 343"/>
                <a:gd name="T25" fmla="*/ 1 h 181"/>
                <a:gd name="T26" fmla="*/ 2 w 343"/>
                <a:gd name="T27" fmla="*/ 1 h 181"/>
                <a:gd name="T28" fmla="*/ 2 w 343"/>
                <a:gd name="T29" fmla="*/ 1 h 181"/>
                <a:gd name="T30" fmla="*/ 2 w 343"/>
                <a:gd name="T31" fmla="*/ 1 h 181"/>
                <a:gd name="T32" fmla="*/ 2 w 343"/>
                <a:gd name="T33" fmla="*/ 1 h 181"/>
                <a:gd name="T34" fmla="*/ 2 w 343"/>
                <a:gd name="T35" fmla="*/ 1 h 181"/>
                <a:gd name="T36" fmla="*/ 2 w 343"/>
                <a:gd name="T37" fmla="*/ 0 h 181"/>
                <a:gd name="T38" fmla="*/ 2 w 343"/>
                <a:gd name="T39" fmla="*/ 0 h 181"/>
                <a:gd name="T40" fmla="*/ 2 w 343"/>
                <a:gd name="T41" fmla="*/ 1 h 181"/>
                <a:gd name="T42" fmla="*/ 2 w 343"/>
                <a:gd name="T43" fmla="*/ 1 h 181"/>
                <a:gd name="T44" fmla="*/ 2 w 343"/>
                <a:gd name="T45" fmla="*/ 1 h 181"/>
                <a:gd name="T46" fmla="*/ 2 w 343"/>
                <a:gd name="T47" fmla="*/ 1 h 181"/>
                <a:gd name="T48" fmla="*/ 2 w 343"/>
                <a:gd name="T49" fmla="*/ 1 h 181"/>
                <a:gd name="T50" fmla="*/ 2 w 343"/>
                <a:gd name="T51" fmla="*/ 1 h 181"/>
                <a:gd name="T52" fmla="*/ 2 w 343"/>
                <a:gd name="T53" fmla="*/ 1 h 181"/>
                <a:gd name="T54" fmla="*/ 2 w 343"/>
                <a:gd name="T55" fmla="*/ 1 h 181"/>
                <a:gd name="T56" fmla="*/ 2 w 343"/>
                <a:gd name="T57" fmla="*/ 1 h 181"/>
                <a:gd name="T58" fmla="*/ 2 w 343"/>
                <a:gd name="T59" fmla="*/ 1 h 181"/>
                <a:gd name="T60" fmla="*/ 1 w 343"/>
                <a:gd name="T61" fmla="*/ 1 h 181"/>
                <a:gd name="T62" fmla="*/ 1 w 343"/>
                <a:gd name="T63" fmla="*/ 1 h 181"/>
                <a:gd name="T64" fmla="*/ 1 w 343"/>
                <a:gd name="T65" fmla="*/ 1 h 181"/>
                <a:gd name="T66" fmla="*/ 1 w 343"/>
                <a:gd name="T67" fmla="*/ 1 h 181"/>
                <a:gd name="T68" fmla="*/ 1 w 343"/>
                <a:gd name="T69" fmla="*/ 1 h 181"/>
                <a:gd name="T70" fmla="*/ 1 w 343"/>
                <a:gd name="T71" fmla="*/ 1 h 181"/>
                <a:gd name="T72" fmla="*/ 1 w 343"/>
                <a:gd name="T73" fmla="*/ 1 h 181"/>
                <a:gd name="T74" fmla="*/ 1 w 343"/>
                <a:gd name="T75" fmla="*/ 1 h 181"/>
                <a:gd name="T76" fmla="*/ 1 w 343"/>
                <a:gd name="T77" fmla="*/ 1 h 181"/>
                <a:gd name="T78" fmla="*/ 1 w 343"/>
                <a:gd name="T79" fmla="*/ 1 h 181"/>
                <a:gd name="T80" fmla="*/ 1 w 343"/>
                <a:gd name="T81" fmla="*/ 1 h 181"/>
                <a:gd name="T82" fmla="*/ 1 w 343"/>
                <a:gd name="T83" fmla="*/ 1 h 181"/>
                <a:gd name="T84" fmla="*/ 1 w 343"/>
                <a:gd name="T85" fmla="*/ 1 h 181"/>
                <a:gd name="T86" fmla="*/ 1 w 343"/>
                <a:gd name="T87" fmla="*/ 1 h 181"/>
                <a:gd name="T88" fmla="*/ 1 w 343"/>
                <a:gd name="T89" fmla="*/ 1 h 181"/>
                <a:gd name="T90" fmla="*/ 1 w 343"/>
                <a:gd name="T91" fmla="*/ 1 h 181"/>
                <a:gd name="T92" fmla="*/ 1 w 343"/>
                <a:gd name="T93" fmla="*/ 1 h 181"/>
                <a:gd name="T94" fmla="*/ 0 w 343"/>
                <a:gd name="T95" fmla="*/ 1 h 181"/>
                <a:gd name="T96" fmla="*/ 1 w 343"/>
                <a:gd name="T97" fmla="*/ 1 h 181"/>
                <a:gd name="T98" fmla="*/ 1 w 343"/>
                <a:gd name="T99" fmla="*/ 1 h 1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43" h="181">
                  <a:moveTo>
                    <a:pt x="1" y="178"/>
                  </a:moveTo>
                  <a:lnTo>
                    <a:pt x="27" y="181"/>
                  </a:lnTo>
                  <a:lnTo>
                    <a:pt x="52" y="179"/>
                  </a:lnTo>
                  <a:lnTo>
                    <a:pt x="79" y="176"/>
                  </a:lnTo>
                  <a:lnTo>
                    <a:pt x="104" y="169"/>
                  </a:lnTo>
                  <a:lnTo>
                    <a:pt x="130" y="163"/>
                  </a:lnTo>
                  <a:lnTo>
                    <a:pt x="155" y="154"/>
                  </a:lnTo>
                  <a:lnTo>
                    <a:pt x="179" y="144"/>
                  </a:lnTo>
                  <a:lnTo>
                    <a:pt x="202" y="136"/>
                  </a:lnTo>
                  <a:lnTo>
                    <a:pt x="224" y="127"/>
                  </a:lnTo>
                  <a:lnTo>
                    <a:pt x="246" y="115"/>
                  </a:lnTo>
                  <a:lnTo>
                    <a:pt x="268" y="103"/>
                  </a:lnTo>
                  <a:lnTo>
                    <a:pt x="289" y="88"/>
                  </a:lnTo>
                  <a:lnTo>
                    <a:pt x="307" y="71"/>
                  </a:lnTo>
                  <a:lnTo>
                    <a:pt x="322" y="53"/>
                  </a:lnTo>
                  <a:lnTo>
                    <a:pt x="336" y="33"/>
                  </a:lnTo>
                  <a:lnTo>
                    <a:pt x="343" y="11"/>
                  </a:lnTo>
                  <a:lnTo>
                    <a:pt x="343" y="5"/>
                  </a:lnTo>
                  <a:lnTo>
                    <a:pt x="339" y="0"/>
                  </a:lnTo>
                  <a:lnTo>
                    <a:pt x="334" y="0"/>
                  </a:lnTo>
                  <a:lnTo>
                    <a:pt x="329" y="4"/>
                  </a:lnTo>
                  <a:lnTo>
                    <a:pt x="324" y="12"/>
                  </a:lnTo>
                  <a:lnTo>
                    <a:pt x="317" y="21"/>
                  </a:lnTo>
                  <a:lnTo>
                    <a:pt x="311" y="29"/>
                  </a:lnTo>
                  <a:lnTo>
                    <a:pt x="305" y="38"/>
                  </a:lnTo>
                  <a:lnTo>
                    <a:pt x="299" y="46"/>
                  </a:lnTo>
                  <a:lnTo>
                    <a:pt x="292" y="54"/>
                  </a:lnTo>
                  <a:lnTo>
                    <a:pt x="283" y="61"/>
                  </a:lnTo>
                  <a:lnTo>
                    <a:pt x="277" y="70"/>
                  </a:lnTo>
                  <a:lnTo>
                    <a:pt x="268" y="78"/>
                  </a:lnTo>
                  <a:lnTo>
                    <a:pt x="256" y="85"/>
                  </a:lnTo>
                  <a:lnTo>
                    <a:pt x="246" y="92"/>
                  </a:lnTo>
                  <a:lnTo>
                    <a:pt x="233" y="98"/>
                  </a:lnTo>
                  <a:lnTo>
                    <a:pt x="221" y="103"/>
                  </a:lnTo>
                  <a:lnTo>
                    <a:pt x="207" y="109"/>
                  </a:lnTo>
                  <a:lnTo>
                    <a:pt x="196" y="114"/>
                  </a:lnTo>
                  <a:lnTo>
                    <a:pt x="184" y="119"/>
                  </a:lnTo>
                  <a:lnTo>
                    <a:pt x="164" y="129"/>
                  </a:lnTo>
                  <a:lnTo>
                    <a:pt x="142" y="139"/>
                  </a:lnTo>
                  <a:lnTo>
                    <a:pt x="120" y="149"/>
                  </a:lnTo>
                  <a:lnTo>
                    <a:pt x="98" y="157"/>
                  </a:lnTo>
                  <a:lnTo>
                    <a:pt x="74" y="166"/>
                  </a:lnTo>
                  <a:lnTo>
                    <a:pt x="52" y="171"/>
                  </a:lnTo>
                  <a:lnTo>
                    <a:pt x="28" y="173"/>
                  </a:lnTo>
                  <a:lnTo>
                    <a:pt x="5" y="171"/>
                  </a:lnTo>
                  <a:lnTo>
                    <a:pt x="3" y="171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1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1" name="Freeform 188"/>
            <p:cNvSpPr>
              <a:spLocks/>
            </p:cNvSpPr>
            <p:nvPr/>
          </p:nvSpPr>
          <p:spPr bwMode="auto">
            <a:xfrm>
              <a:off x="4616" y="2752"/>
              <a:ext cx="189" cy="122"/>
            </a:xfrm>
            <a:custGeom>
              <a:avLst/>
              <a:gdLst>
                <a:gd name="T0" fmla="*/ 0 w 378"/>
                <a:gd name="T1" fmla="*/ 1 h 243"/>
                <a:gd name="T2" fmla="*/ 1 w 378"/>
                <a:gd name="T3" fmla="*/ 1 h 243"/>
                <a:gd name="T4" fmla="*/ 1 w 378"/>
                <a:gd name="T5" fmla="*/ 1 h 243"/>
                <a:gd name="T6" fmla="*/ 1 w 378"/>
                <a:gd name="T7" fmla="*/ 1 h 243"/>
                <a:gd name="T8" fmla="*/ 1 w 378"/>
                <a:gd name="T9" fmla="*/ 1 h 243"/>
                <a:gd name="T10" fmla="*/ 1 w 378"/>
                <a:gd name="T11" fmla="*/ 1 h 243"/>
                <a:gd name="T12" fmla="*/ 1 w 378"/>
                <a:gd name="T13" fmla="*/ 1 h 243"/>
                <a:gd name="T14" fmla="*/ 1 w 378"/>
                <a:gd name="T15" fmla="*/ 1 h 243"/>
                <a:gd name="T16" fmla="*/ 1 w 378"/>
                <a:gd name="T17" fmla="*/ 1 h 243"/>
                <a:gd name="T18" fmla="*/ 1 w 378"/>
                <a:gd name="T19" fmla="*/ 1 h 243"/>
                <a:gd name="T20" fmla="*/ 1 w 378"/>
                <a:gd name="T21" fmla="*/ 1 h 243"/>
                <a:gd name="T22" fmla="*/ 1 w 378"/>
                <a:gd name="T23" fmla="*/ 1 h 243"/>
                <a:gd name="T24" fmla="*/ 1 w 378"/>
                <a:gd name="T25" fmla="*/ 1 h 243"/>
                <a:gd name="T26" fmla="*/ 1 w 378"/>
                <a:gd name="T27" fmla="*/ 1 h 243"/>
                <a:gd name="T28" fmla="*/ 1 w 378"/>
                <a:gd name="T29" fmla="*/ 1 h 243"/>
                <a:gd name="T30" fmla="*/ 1 w 378"/>
                <a:gd name="T31" fmla="*/ 1 h 243"/>
                <a:gd name="T32" fmla="*/ 1 w 378"/>
                <a:gd name="T33" fmla="*/ 1 h 243"/>
                <a:gd name="T34" fmla="*/ 1 w 378"/>
                <a:gd name="T35" fmla="*/ 1 h 243"/>
                <a:gd name="T36" fmla="*/ 1 w 378"/>
                <a:gd name="T37" fmla="*/ 1 h 243"/>
                <a:gd name="T38" fmla="*/ 1 w 378"/>
                <a:gd name="T39" fmla="*/ 1 h 243"/>
                <a:gd name="T40" fmla="*/ 1 w 378"/>
                <a:gd name="T41" fmla="*/ 1 h 243"/>
                <a:gd name="T42" fmla="*/ 2 w 378"/>
                <a:gd name="T43" fmla="*/ 1 h 243"/>
                <a:gd name="T44" fmla="*/ 2 w 378"/>
                <a:gd name="T45" fmla="*/ 1 h 243"/>
                <a:gd name="T46" fmla="*/ 2 w 378"/>
                <a:gd name="T47" fmla="*/ 1 h 243"/>
                <a:gd name="T48" fmla="*/ 2 w 378"/>
                <a:gd name="T49" fmla="*/ 1 h 243"/>
                <a:gd name="T50" fmla="*/ 2 w 378"/>
                <a:gd name="T51" fmla="*/ 1 h 243"/>
                <a:gd name="T52" fmla="*/ 2 w 378"/>
                <a:gd name="T53" fmla="*/ 1 h 243"/>
                <a:gd name="T54" fmla="*/ 2 w 378"/>
                <a:gd name="T55" fmla="*/ 1 h 243"/>
                <a:gd name="T56" fmla="*/ 2 w 378"/>
                <a:gd name="T57" fmla="*/ 1 h 243"/>
                <a:gd name="T58" fmla="*/ 2 w 378"/>
                <a:gd name="T59" fmla="*/ 1 h 243"/>
                <a:gd name="T60" fmla="*/ 2 w 378"/>
                <a:gd name="T61" fmla="*/ 1 h 243"/>
                <a:gd name="T62" fmla="*/ 2 w 378"/>
                <a:gd name="T63" fmla="*/ 1 h 243"/>
                <a:gd name="T64" fmla="*/ 2 w 378"/>
                <a:gd name="T65" fmla="*/ 1 h 243"/>
                <a:gd name="T66" fmla="*/ 1 w 378"/>
                <a:gd name="T67" fmla="*/ 1 h 243"/>
                <a:gd name="T68" fmla="*/ 1 w 378"/>
                <a:gd name="T69" fmla="*/ 1 h 243"/>
                <a:gd name="T70" fmla="*/ 1 w 378"/>
                <a:gd name="T71" fmla="*/ 1 h 243"/>
                <a:gd name="T72" fmla="*/ 1 w 378"/>
                <a:gd name="T73" fmla="*/ 1 h 243"/>
                <a:gd name="T74" fmla="*/ 1 w 378"/>
                <a:gd name="T75" fmla="*/ 1 h 243"/>
                <a:gd name="T76" fmla="*/ 1 w 378"/>
                <a:gd name="T77" fmla="*/ 1 h 243"/>
                <a:gd name="T78" fmla="*/ 1 w 378"/>
                <a:gd name="T79" fmla="*/ 1 h 243"/>
                <a:gd name="T80" fmla="*/ 1 w 378"/>
                <a:gd name="T81" fmla="*/ 1 h 243"/>
                <a:gd name="T82" fmla="*/ 1 w 378"/>
                <a:gd name="T83" fmla="*/ 1 h 243"/>
                <a:gd name="T84" fmla="*/ 1 w 378"/>
                <a:gd name="T85" fmla="*/ 1 h 243"/>
                <a:gd name="T86" fmla="*/ 1 w 378"/>
                <a:gd name="T87" fmla="*/ 1 h 243"/>
                <a:gd name="T88" fmla="*/ 1 w 378"/>
                <a:gd name="T89" fmla="*/ 1 h 243"/>
                <a:gd name="T90" fmla="*/ 1 w 378"/>
                <a:gd name="T91" fmla="*/ 1 h 243"/>
                <a:gd name="T92" fmla="*/ 1 w 378"/>
                <a:gd name="T93" fmla="*/ 1 h 243"/>
                <a:gd name="T94" fmla="*/ 1 w 378"/>
                <a:gd name="T95" fmla="*/ 1 h 243"/>
                <a:gd name="T96" fmla="*/ 1 w 378"/>
                <a:gd name="T97" fmla="*/ 1 h 243"/>
                <a:gd name="T98" fmla="*/ 1 w 378"/>
                <a:gd name="T99" fmla="*/ 1 h 243"/>
                <a:gd name="T100" fmla="*/ 1 w 378"/>
                <a:gd name="T101" fmla="*/ 1 h 243"/>
                <a:gd name="T102" fmla="*/ 1 w 378"/>
                <a:gd name="T103" fmla="*/ 1 h 243"/>
                <a:gd name="T104" fmla="*/ 1 w 378"/>
                <a:gd name="T105" fmla="*/ 0 h 243"/>
                <a:gd name="T106" fmla="*/ 1 w 378"/>
                <a:gd name="T107" fmla="*/ 0 h 243"/>
                <a:gd name="T108" fmla="*/ 1 w 378"/>
                <a:gd name="T109" fmla="*/ 0 h 243"/>
                <a:gd name="T110" fmla="*/ 0 w 378"/>
                <a:gd name="T111" fmla="*/ 1 h 243"/>
                <a:gd name="T112" fmla="*/ 0 w 378"/>
                <a:gd name="T113" fmla="*/ 1 h 243"/>
                <a:gd name="T114" fmla="*/ 0 w 378"/>
                <a:gd name="T115" fmla="*/ 1 h 24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78" h="243">
                  <a:moveTo>
                    <a:pt x="0" y="3"/>
                  </a:moveTo>
                  <a:lnTo>
                    <a:pt x="8" y="8"/>
                  </a:lnTo>
                  <a:lnTo>
                    <a:pt x="16" y="12"/>
                  </a:lnTo>
                  <a:lnTo>
                    <a:pt x="25" y="15"/>
                  </a:lnTo>
                  <a:lnTo>
                    <a:pt x="33" y="19"/>
                  </a:lnTo>
                  <a:lnTo>
                    <a:pt x="42" y="24"/>
                  </a:lnTo>
                  <a:lnTo>
                    <a:pt x="50" y="27"/>
                  </a:lnTo>
                  <a:lnTo>
                    <a:pt x="59" y="30"/>
                  </a:lnTo>
                  <a:lnTo>
                    <a:pt x="67" y="35"/>
                  </a:lnTo>
                  <a:lnTo>
                    <a:pt x="79" y="41"/>
                  </a:lnTo>
                  <a:lnTo>
                    <a:pt x="89" y="47"/>
                  </a:lnTo>
                  <a:lnTo>
                    <a:pt x="99" y="56"/>
                  </a:lnTo>
                  <a:lnTo>
                    <a:pt x="109" y="63"/>
                  </a:lnTo>
                  <a:lnTo>
                    <a:pt x="119" y="71"/>
                  </a:lnTo>
                  <a:lnTo>
                    <a:pt x="130" y="79"/>
                  </a:lnTo>
                  <a:lnTo>
                    <a:pt x="138" y="88"/>
                  </a:lnTo>
                  <a:lnTo>
                    <a:pt x="148" y="96"/>
                  </a:lnTo>
                  <a:lnTo>
                    <a:pt x="174" y="117"/>
                  </a:lnTo>
                  <a:lnTo>
                    <a:pt x="197" y="135"/>
                  </a:lnTo>
                  <a:lnTo>
                    <a:pt x="223" y="154"/>
                  </a:lnTo>
                  <a:lnTo>
                    <a:pt x="248" y="172"/>
                  </a:lnTo>
                  <a:lnTo>
                    <a:pt x="273" y="191"/>
                  </a:lnTo>
                  <a:lnTo>
                    <a:pt x="299" y="208"/>
                  </a:lnTo>
                  <a:lnTo>
                    <a:pt x="324" y="225"/>
                  </a:lnTo>
                  <a:lnTo>
                    <a:pt x="351" y="242"/>
                  </a:lnTo>
                  <a:lnTo>
                    <a:pt x="363" y="243"/>
                  </a:lnTo>
                  <a:lnTo>
                    <a:pt x="373" y="236"/>
                  </a:lnTo>
                  <a:lnTo>
                    <a:pt x="378" y="226"/>
                  </a:lnTo>
                  <a:lnTo>
                    <a:pt x="373" y="218"/>
                  </a:lnTo>
                  <a:lnTo>
                    <a:pt x="346" y="201"/>
                  </a:lnTo>
                  <a:lnTo>
                    <a:pt x="321" y="186"/>
                  </a:lnTo>
                  <a:lnTo>
                    <a:pt x="293" y="167"/>
                  </a:lnTo>
                  <a:lnTo>
                    <a:pt x="268" y="150"/>
                  </a:lnTo>
                  <a:lnTo>
                    <a:pt x="243" y="132"/>
                  </a:lnTo>
                  <a:lnTo>
                    <a:pt x="217" y="115"/>
                  </a:lnTo>
                  <a:lnTo>
                    <a:pt x="192" y="96"/>
                  </a:lnTo>
                  <a:lnTo>
                    <a:pt x="167" y="78"/>
                  </a:lnTo>
                  <a:lnTo>
                    <a:pt x="157" y="71"/>
                  </a:lnTo>
                  <a:lnTo>
                    <a:pt x="147" y="63"/>
                  </a:lnTo>
                  <a:lnTo>
                    <a:pt x="136" y="56"/>
                  </a:lnTo>
                  <a:lnTo>
                    <a:pt x="126" y="47"/>
                  </a:lnTo>
                  <a:lnTo>
                    <a:pt x="116" y="39"/>
                  </a:lnTo>
                  <a:lnTo>
                    <a:pt x="104" y="32"/>
                  </a:lnTo>
                  <a:lnTo>
                    <a:pt x="94" y="25"/>
                  </a:lnTo>
                  <a:lnTo>
                    <a:pt x="82" y="20"/>
                  </a:lnTo>
                  <a:lnTo>
                    <a:pt x="72" y="17"/>
                  </a:lnTo>
                  <a:lnTo>
                    <a:pt x="64" y="14"/>
                  </a:lnTo>
                  <a:lnTo>
                    <a:pt x="54" y="12"/>
                  </a:lnTo>
                  <a:lnTo>
                    <a:pt x="43" y="8"/>
                  </a:lnTo>
                  <a:lnTo>
                    <a:pt x="33" y="7"/>
                  </a:lnTo>
                  <a:lnTo>
                    <a:pt x="23" y="5"/>
                  </a:lnTo>
                  <a:lnTo>
                    <a:pt x="15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2" name="Freeform 189"/>
            <p:cNvSpPr>
              <a:spLocks/>
            </p:cNvSpPr>
            <p:nvPr/>
          </p:nvSpPr>
          <p:spPr bwMode="auto">
            <a:xfrm>
              <a:off x="4971" y="2915"/>
              <a:ext cx="310" cy="304"/>
            </a:xfrm>
            <a:custGeom>
              <a:avLst/>
              <a:gdLst>
                <a:gd name="T0" fmla="*/ 1 w 620"/>
                <a:gd name="T1" fmla="*/ 1 h 608"/>
                <a:gd name="T2" fmla="*/ 1 w 620"/>
                <a:gd name="T3" fmla="*/ 1 h 608"/>
                <a:gd name="T4" fmla="*/ 1 w 620"/>
                <a:gd name="T5" fmla="*/ 1 h 608"/>
                <a:gd name="T6" fmla="*/ 1 w 620"/>
                <a:gd name="T7" fmla="*/ 1 h 608"/>
                <a:gd name="T8" fmla="*/ 2 w 620"/>
                <a:gd name="T9" fmla="*/ 1 h 608"/>
                <a:gd name="T10" fmla="*/ 2 w 620"/>
                <a:gd name="T11" fmla="*/ 1 h 608"/>
                <a:gd name="T12" fmla="*/ 2 w 620"/>
                <a:gd name="T13" fmla="*/ 1 h 608"/>
                <a:gd name="T14" fmla="*/ 2 w 620"/>
                <a:gd name="T15" fmla="*/ 1 h 608"/>
                <a:gd name="T16" fmla="*/ 2 w 620"/>
                <a:gd name="T17" fmla="*/ 1 h 608"/>
                <a:gd name="T18" fmla="*/ 2 w 620"/>
                <a:gd name="T19" fmla="*/ 2 h 608"/>
                <a:gd name="T20" fmla="*/ 2 w 620"/>
                <a:gd name="T21" fmla="*/ 2 h 608"/>
                <a:gd name="T22" fmla="*/ 3 w 620"/>
                <a:gd name="T23" fmla="*/ 2 h 608"/>
                <a:gd name="T24" fmla="*/ 3 w 620"/>
                <a:gd name="T25" fmla="*/ 2 h 608"/>
                <a:gd name="T26" fmla="*/ 3 w 620"/>
                <a:gd name="T27" fmla="*/ 2 h 608"/>
                <a:gd name="T28" fmla="*/ 3 w 620"/>
                <a:gd name="T29" fmla="*/ 2 h 608"/>
                <a:gd name="T30" fmla="*/ 3 w 620"/>
                <a:gd name="T31" fmla="*/ 3 h 608"/>
                <a:gd name="T32" fmla="*/ 3 w 620"/>
                <a:gd name="T33" fmla="*/ 3 h 608"/>
                <a:gd name="T34" fmla="*/ 3 w 620"/>
                <a:gd name="T35" fmla="*/ 3 h 608"/>
                <a:gd name="T36" fmla="*/ 3 w 620"/>
                <a:gd name="T37" fmla="*/ 3 h 608"/>
                <a:gd name="T38" fmla="*/ 3 w 620"/>
                <a:gd name="T39" fmla="*/ 2 h 608"/>
                <a:gd name="T40" fmla="*/ 3 w 620"/>
                <a:gd name="T41" fmla="*/ 2 h 608"/>
                <a:gd name="T42" fmla="*/ 3 w 620"/>
                <a:gd name="T43" fmla="*/ 2 h 608"/>
                <a:gd name="T44" fmla="*/ 3 w 620"/>
                <a:gd name="T45" fmla="*/ 2 h 608"/>
                <a:gd name="T46" fmla="*/ 3 w 620"/>
                <a:gd name="T47" fmla="*/ 2 h 608"/>
                <a:gd name="T48" fmla="*/ 2 w 620"/>
                <a:gd name="T49" fmla="*/ 2 h 608"/>
                <a:gd name="T50" fmla="*/ 2 w 620"/>
                <a:gd name="T51" fmla="*/ 1 h 608"/>
                <a:gd name="T52" fmla="*/ 2 w 620"/>
                <a:gd name="T53" fmla="*/ 1 h 608"/>
                <a:gd name="T54" fmla="*/ 2 w 620"/>
                <a:gd name="T55" fmla="*/ 1 h 608"/>
                <a:gd name="T56" fmla="*/ 2 w 620"/>
                <a:gd name="T57" fmla="*/ 1 h 608"/>
                <a:gd name="T58" fmla="*/ 2 w 620"/>
                <a:gd name="T59" fmla="*/ 1 h 608"/>
                <a:gd name="T60" fmla="*/ 1 w 620"/>
                <a:gd name="T61" fmla="*/ 1 h 608"/>
                <a:gd name="T62" fmla="*/ 1 w 620"/>
                <a:gd name="T63" fmla="*/ 1 h 608"/>
                <a:gd name="T64" fmla="*/ 1 w 620"/>
                <a:gd name="T65" fmla="*/ 1 h 608"/>
                <a:gd name="T66" fmla="*/ 1 w 620"/>
                <a:gd name="T67" fmla="*/ 1 h 608"/>
                <a:gd name="T68" fmla="*/ 1 w 620"/>
                <a:gd name="T69" fmla="*/ 1 h 608"/>
                <a:gd name="T70" fmla="*/ 0 w 620"/>
                <a:gd name="T71" fmla="*/ 1 h 608"/>
                <a:gd name="T72" fmla="*/ 1 w 620"/>
                <a:gd name="T73" fmla="*/ 1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20" h="608">
                  <a:moveTo>
                    <a:pt x="5" y="17"/>
                  </a:moveTo>
                  <a:lnTo>
                    <a:pt x="37" y="25"/>
                  </a:lnTo>
                  <a:lnTo>
                    <a:pt x="67" y="34"/>
                  </a:lnTo>
                  <a:lnTo>
                    <a:pt x="98" y="42"/>
                  </a:lnTo>
                  <a:lnTo>
                    <a:pt x="130" y="52"/>
                  </a:lnTo>
                  <a:lnTo>
                    <a:pt x="160" y="64"/>
                  </a:lnTo>
                  <a:lnTo>
                    <a:pt x="189" y="76"/>
                  </a:lnTo>
                  <a:lnTo>
                    <a:pt x="219" y="88"/>
                  </a:lnTo>
                  <a:lnTo>
                    <a:pt x="248" y="103"/>
                  </a:lnTo>
                  <a:lnTo>
                    <a:pt x="277" y="117"/>
                  </a:lnTo>
                  <a:lnTo>
                    <a:pt x="306" y="132"/>
                  </a:lnTo>
                  <a:lnTo>
                    <a:pt x="333" y="149"/>
                  </a:lnTo>
                  <a:lnTo>
                    <a:pt x="360" y="166"/>
                  </a:lnTo>
                  <a:lnTo>
                    <a:pt x="387" y="184"/>
                  </a:lnTo>
                  <a:lnTo>
                    <a:pt x="412" y="204"/>
                  </a:lnTo>
                  <a:lnTo>
                    <a:pt x="436" y="225"/>
                  </a:lnTo>
                  <a:lnTo>
                    <a:pt x="459" y="245"/>
                  </a:lnTo>
                  <a:lnTo>
                    <a:pt x="469" y="255"/>
                  </a:lnTo>
                  <a:lnTo>
                    <a:pt x="480" y="265"/>
                  </a:lnTo>
                  <a:lnTo>
                    <a:pt x="490" y="275"/>
                  </a:lnTo>
                  <a:lnTo>
                    <a:pt x="500" y="287"/>
                  </a:lnTo>
                  <a:lnTo>
                    <a:pt x="510" y="297"/>
                  </a:lnTo>
                  <a:lnTo>
                    <a:pt x="518" y="309"/>
                  </a:lnTo>
                  <a:lnTo>
                    <a:pt x="527" y="319"/>
                  </a:lnTo>
                  <a:lnTo>
                    <a:pt x="535" y="331"/>
                  </a:lnTo>
                  <a:lnTo>
                    <a:pt x="554" y="363"/>
                  </a:lnTo>
                  <a:lnTo>
                    <a:pt x="569" y="395"/>
                  </a:lnTo>
                  <a:lnTo>
                    <a:pt x="581" y="429"/>
                  </a:lnTo>
                  <a:lnTo>
                    <a:pt x="589" y="464"/>
                  </a:lnTo>
                  <a:lnTo>
                    <a:pt x="596" y="500"/>
                  </a:lnTo>
                  <a:lnTo>
                    <a:pt x="601" y="535"/>
                  </a:lnTo>
                  <a:lnTo>
                    <a:pt x="605" y="571"/>
                  </a:lnTo>
                  <a:lnTo>
                    <a:pt x="606" y="606"/>
                  </a:lnTo>
                  <a:lnTo>
                    <a:pt x="610" y="608"/>
                  </a:lnTo>
                  <a:lnTo>
                    <a:pt x="613" y="606"/>
                  </a:lnTo>
                  <a:lnTo>
                    <a:pt x="616" y="605"/>
                  </a:lnTo>
                  <a:lnTo>
                    <a:pt x="618" y="601"/>
                  </a:lnTo>
                  <a:lnTo>
                    <a:pt x="620" y="566"/>
                  </a:lnTo>
                  <a:lnTo>
                    <a:pt x="618" y="529"/>
                  </a:lnTo>
                  <a:lnTo>
                    <a:pt x="615" y="491"/>
                  </a:lnTo>
                  <a:lnTo>
                    <a:pt x="610" y="456"/>
                  </a:lnTo>
                  <a:lnTo>
                    <a:pt x="601" y="421"/>
                  </a:lnTo>
                  <a:lnTo>
                    <a:pt x="589" y="387"/>
                  </a:lnTo>
                  <a:lnTo>
                    <a:pt x="574" y="353"/>
                  </a:lnTo>
                  <a:lnTo>
                    <a:pt x="556" y="321"/>
                  </a:lnTo>
                  <a:lnTo>
                    <a:pt x="547" y="309"/>
                  </a:lnTo>
                  <a:lnTo>
                    <a:pt x="539" y="297"/>
                  </a:lnTo>
                  <a:lnTo>
                    <a:pt x="529" y="285"/>
                  </a:lnTo>
                  <a:lnTo>
                    <a:pt x="520" y="274"/>
                  </a:lnTo>
                  <a:lnTo>
                    <a:pt x="510" y="263"/>
                  </a:lnTo>
                  <a:lnTo>
                    <a:pt x="500" y="252"/>
                  </a:lnTo>
                  <a:lnTo>
                    <a:pt x="488" y="242"/>
                  </a:lnTo>
                  <a:lnTo>
                    <a:pt x="478" y="231"/>
                  </a:lnTo>
                  <a:lnTo>
                    <a:pt x="454" y="209"/>
                  </a:lnTo>
                  <a:lnTo>
                    <a:pt x="429" y="189"/>
                  </a:lnTo>
                  <a:lnTo>
                    <a:pt x="404" y="171"/>
                  </a:lnTo>
                  <a:lnTo>
                    <a:pt x="376" y="152"/>
                  </a:lnTo>
                  <a:lnTo>
                    <a:pt x="349" y="135"/>
                  </a:lnTo>
                  <a:lnTo>
                    <a:pt x="321" y="118"/>
                  </a:lnTo>
                  <a:lnTo>
                    <a:pt x="292" y="103"/>
                  </a:lnTo>
                  <a:lnTo>
                    <a:pt x="263" y="90"/>
                  </a:lnTo>
                  <a:lnTo>
                    <a:pt x="233" y="76"/>
                  </a:lnTo>
                  <a:lnTo>
                    <a:pt x="202" y="62"/>
                  </a:lnTo>
                  <a:lnTo>
                    <a:pt x="172" y="51"/>
                  </a:lnTo>
                  <a:lnTo>
                    <a:pt x="142" y="39"/>
                  </a:lnTo>
                  <a:lnTo>
                    <a:pt x="110" y="29"/>
                  </a:lnTo>
                  <a:lnTo>
                    <a:pt x="77" y="19"/>
                  </a:lnTo>
                  <a:lnTo>
                    <a:pt x="47" y="8"/>
                  </a:lnTo>
                  <a:lnTo>
                    <a:pt x="15" y="0"/>
                  </a:lnTo>
                  <a:lnTo>
                    <a:pt x="8" y="2"/>
                  </a:lnTo>
                  <a:lnTo>
                    <a:pt x="3" y="7"/>
                  </a:lnTo>
                  <a:lnTo>
                    <a:pt x="0" y="12"/>
                  </a:lnTo>
                  <a:lnTo>
                    <a:pt x="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3" name="Freeform 190"/>
            <p:cNvSpPr>
              <a:spLocks/>
            </p:cNvSpPr>
            <p:nvPr/>
          </p:nvSpPr>
          <p:spPr bwMode="auto">
            <a:xfrm>
              <a:off x="4443" y="3035"/>
              <a:ext cx="220" cy="36"/>
            </a:xfrm>
            <a:custGeom>
              <a:avLst/>
              <a:gdLst>
                <a:gd name="T0" fmla="*/ 1 w 439"/>
                <a:gd name="T1" fmla="*/ 1 h 72"/>
                <a:gd name="T2" fmla="*/ 1 w 439"/>
                <a:gd name="T3" fmla="*/ 1 h 72"/>
                <a:gd name="T4" fmla="*/ 1 w 439"/>
                <a:gd name="T5" fmla="*/ 1 h 72"/>
                <a:gd name="T6" fmla="*/ 1 w 439"/>
                <a:gd name="T7" fmla="*/ 1 h 72"/>
                <a:gd name="T8" fmla="*/ 2 w 439"/>
                <a:gd name="T9" fmla="*/ 1 h 72"/>
                <a:gd name="T10" fmla="*/ 2 w 439"/>
                <a:gd name="T11" fmla="*/ 1 h 72"/>
                <a:gd name="T12" fmla="*/ 2 w 439"/>
                <a:gd name="T13" fmla="*/ 1 h 72"/>
                <a:gd name="T14" fmla="*/ 2 w 439"/>
                <a:gd name="T15" fmla="*/ 1 h 72"/>
                <a:gd name="T16" fmla="*/ 2 w 439"/>
                <a:gd name="T17" fmla="*/ 1 h 72"/>
                <a:gd name="T18" fmla="*/ 2 w 439"/>
                <a:gd name="T19" fmla="*/ 1 h 72"/>
                <a:gd name="T20" fmla="*/ 2 w 439"/>
                <a:gd name="T21" fmla="*/ 1 h 72"/>
                <a:gd name="T22" fmla="*/ 2 w 439"/>
                <a:gd name="T23" fmla="*/ 1 h 72"/>
                <a:gd name="T24" fmla="*/ 2 w 439"/>
                <a:gd name="T25" fmla="*/ 1 h 72"/>
                <a:gd name="T26" fmla="*/ 2 w 439"/>
                <a:gd name="T27" fmla="*/ 1 h 72"/>
                <a:gd name="T28" fmla="*/ 2 w 439"/>
                <a:gd name="T29" fmla="*/ 1 h 72"/>
                <a:gd name="T30" fmla="*/ 2 w 439"/>
                <a:gd name="T31" fmla="*/ 1 h 72"/>
                <a:gd name="T32" fmla="*/ 2 w 439"/>
                <a:gd name="T33" fmla="*/ 1 h 72"/>
                <a:gd name="T34" fmla="*/ 2 w 439"/>
                <a:gd name="T35" fmla="*/ 1 h 72"/>
                <a:gd name="T36" fmla="*/ 2 w 439"/>
                <a:gd name="T37" fmla="*/ 1 h 72"/>
                <a:gd name="T38" fmla="*/ 2 w 439"/>
                <a:gd name="T39" fmla="*/ 0 h 72"/>
                <a:gd name="T40" fmla="*/ 2 w 439"/>
                <a:gd name="T41" fmla="*/ 0 h 72"/>
                <a:gd name="T42" fmla="*/ 2 w 439"/>
                <a:gd name="T43" fmla="*/ 0 h 72"/>
                <a:gd name="T44" fmla="*/ 2 w 439"/>
                <a:gd name="T45" fmla="*/ 0 h 72"/>
                <a:gd name="T46" fmla="*/ 1 w 439"/>
                <a:gd name="T47" fmla="*/ 0 h 72"/>
                <a:gd name="T48" fmla="*/ 1 w 439"/>
                <a:gd name="T49" fmla="*/ 1 h 72"/>
                <a:gd name="T50" fmla="*/ 1 w 439"/>
                <a:gd name="T51" fmla="*/ 1 h 72"/>
                <a:gd name="T52" fmla="*/ 1 w 439"/>
                <a:gd name="T53" fmla="*/ 1 h 72"/>
                <a:gd name="T54" fmla="*/ 1 w 439"/>
                <a:gd name="T55" fmla="*/ 1 h 72"/>
                <a:gd name="T56" fmla="*/ 1 w 439"/>
                <a:gd name="T57" fmla="*/ 1 h 72"/>
                <a:gd name="T58" fmla="*/ 1 w 439"/>
                <a:gd name="T59" fmla="*/ 1 h 72"/>
                <a:gd name="T60" fmla="*/ 1 w 439"/>
                <a:gd name="T61" fmla="*/ 1 h 72"/>
                <a:gd name="T62" fmla="*/ 0 w 439"/>
                <a:gd name="T63" fmla="*/ 1 h 72"/>
                <a:gd name="T64" fmla="*/ 1 w 439"/>
                <a:gd name="T65" fmla="*/ 1 h 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9" h="72">
                  <a:moveTo>
                    <a:pt x="2" y="30"/>
                  </a:moveTo>
                  <a:lnTo>
                    <a:pt x="32" y="27"/>
                  </a:lnTo>
                  <a:lnTo>
                    <a:pt x="64" y="25"/>
                  </a:lnTo>
                  <a:lnTo>
                    <a:pt x="94" y="23"/>
                  </a:lnTo>
                  <a:lnTo>
                    <a:pt x="127" y="23"/>
                  </a:lnTo>
                  <a:lnTo>
                    <a:pt x="159" y="23"/>
                  </a:lnTo>
                  <a:lnTo>
                    <a:pt x="191" y="22"/>
                  </a:lnTo>
                  <a:lnTo>
                    <a:pt x="221" y="23"/>
                  </a:lnTo>
                  <a:lnTo>
                    <a:pt x="253" y="23"/>
                  </a:lnTo>
                  <a:lnTo>
                    <a:pt x="263" y="23"/>
                  </a:lnTo>
                  <a:lnTo>
                    <a:pt x="274" y="25"/>
                  </a:lnTo>
                  <a:lnTo>
                    <a:pt x="284" y="25"/>
                  </a:lnTo>
                  <a:lnTo>
                    <a:pt x="296" y="25"/>
                  </a:lnTo>
                  <a:lnTo>
                    <a:pt x="306" y="25"/>
                  </a:lnTo>
                  <a:lnTo>
                    <a:pt x="316" y="27"/>
                  </a:lnTo>
                  <a:lnTo>
                    <a:pt x="328" y="27"/>
                  </a:lnTo>
                  <a:lnTo>
                    <a:pt x="338" y="29"/>
                  </a:lnTo>
                  <a:lnTo>
                    <a:pt x="348" y="30"/>
                  </a:lnTo>
                  <a:lnTo>
                    <a:pt x="358" y="34"/>
                  </a:lnTo>
                  <a:lnTo>
                    <a:pt x="368" y="39"/>
                  </a:lnTo>
                  <a:lnTo>
                    <a:pt x="378" y="44"/>
                  </a:lnTo>
                  <a:lnTo>
                    <a:pt x="388" y="51"/>
                  </a:lnTo>
                  <a:lnTo>
                    <a:pt x="397" y="57"/>
                  </a:lnTo>
                  <a:lnTo>
                    <a:pt x="405" y="64"/>
                  </a:lnTo>
                  <a:lnTo>
                    <a:pt x="414" y="71"/>
                  </a:lnTo>
                  <a:lnTo>
                    <a:pt x="424" y="72"/>
                  </a:lnTo>
                  <a:lnTo>
                    <a:pt x="434" y="66"/>
                  </a:lnTo>
                  <a:lnTo>
                    <a:pt x="439" y="56"/>
                  </a:lnTo>
                  <a:lnTo>
                    <a:pt x="436" y="47"/>
                  </a:lnTo>
                  <a:lnTo>
                    <a:pt x="427" y="40"/>
                  </a:lnTo>
                  <a:lnTo>
                    <a:pt x="419" y="34"/>
                  </a:lnTo>
                  <a:lnTo>
                    <a:pt x="409" y="27"/>
                  </a:lnTo>
                  <a:lnTo>
                    <a:pt x="399" y="18"/>
                  </a:lnTo>
                  <a:lnTo>
                    <a:pt x="388" y="13"/>
                  </a:lnTo>
                  <a:lnTo>
                    <a:pt x="378" y="7"/>
                  </a:lnTo>
                  <a:lnTo>
                    <a:pt x="366" y="3"/>
                  </a:lnTo>
                  <a:lnTo>
                    <a:pt x="356" y="2"/>
                  </a:lnTo>
                  <a:lnTo>
                    <a:pt x="346" y="2"/>
                  </a:lnTo>
                  <a:lnTo>
                    <a:pt x="336" y="0"/>
                  </a:lnTo>
                  <a:lnTo>
                    <a:pt x="326" y="0"/>
                  </a:lnTo>
                  <a:lnTo>
                    <a:pt x="316" y="0"/>
                  </a:lnTo>
                  <a:lnTo>
                    <a:pt x="306" y="0"/>
                  </a:lnTo>
                  <a:lnTo>
                    <a:pt x="296" y="0"/>
                  </a:lnTo>
                  <a:lnTo>
                    <a:pt x="285" y="0"/>
                  </a:lnTo>
                  <a:lnTo>
                    <a:pt x="275" y="0"/>
                  </a:lnTo>
                  <a:lnTo>
                    <a:pt x="258" y="0"/>
                  </a:lnTo>
                  <a:lnTo>
                    <a:pt x="241" y="0"/>
                  </a:lnTo>
                  <a:lnTo>
                    <a:pt x="225" y="0"/>
                  </a:lnTo>
                  <a:lnTo>
                    <a:pt x="208" y="0"/>
                  </a:lnTo>
                  <a:lnTo>
                    <a:pt x="189" y="2"/>
                  </a:lnTo>
                  <a:lnTo>
                    <a:pt x="172" y="2"/>
                  </a:lnTo>
                  <a:lnTo>
                    <a:pt x="155" y="3"/>
                  </a:lnTo>
                  <a:lnTo>
                    <a:pt x="138" y="5"/>
                  </a:lnTo>
                  <a:lnTo>
                    <a:pt x="122" y="7"/>
                  </a:lnTo>
                  <a:lnTo>
                    <a:pt x="105" y="8"/>
                  </a:lnTo>
                  <a:lnTo>
                    <a:pt x="88" y="10"/>
                  </a:lnTo>
                  <a:lnTo>
                    <a:pt x="71" y="12"/>
                  </a:lnTo>
                  <a:lnTo>
                    <a:pt x="54" y="15"/>
                  </a:lnTo>
                  <a:lnTo>
                    <a:pt x="37" y="18"/>
                  </a:lnTo>
                  <a:lnTo>
                    <a:pt x="20" y="22"/>
                  </a:lnTo>
                  <a:lnTo>
                    <a:pt x="3" y="25"/>
                  </a:lnTo>
                  <a:lnTo>
                    <a:pt x="2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4" name="Freeform 191"/>
            <p:cNvSpPr>
              <a:spLocks/>
            </p:cNvSpPr>
            <p:nvPr/>
          </p:nvSpPr>
          <p:spPr bwMode="auto">
            <a:xfrm>
              <a:off x="4649" y="3060"/>
              <a:ext cx="223" cy="143"/>
            </a:xfrm>
            <a:custGeom>
              <a:avLst/>
              <a:gdLst>
                <a:gd name="T0" fmla="*/ 1 w 446"/>
                <a:gd name="T1" fmla="*/ 1 h 285"/>
                <a:gd name="T2" fmla="*/ 1 w 446"/>
                <a:gd name="T3" fmla="*/ 1 h 285"/>
                <a:gd name="T4" fmla="*/ 1 w 446"/>
                <a:gd name="T5" fmla="*/ 1 h 285"/>
                <a:gd name="T6" fmla="*/ 1 w 446"/>
                <a:gd name="T7" fmla="*/ 1 h 285"/>
                <a:gd name="T8" fmla="*/ 1 w 446"/>
                <a:gd name="T9" fmla="*/ 1 h 285"/>
                <a:gd name="T10" fmla="*/ 1 w 446"/>
                <a:gd name="T11" fmla="*/ 1 h 285"/>
                <a:gd name="T12" fmla="*/ 1 w 446"/>
                <a:gd name="T13" fmla="*/ 1 h 285"/>
                <a:gd name="T14" fmla="*/ 1 w 446"/>
                <a:gd name="T15" fmla="*/ 1 h 285"/>
                <a:gd name="T16" fmla="*/ 1 w 446"/>
                <a:gd name="T17" fmla="*/ 1 h 285"/>
                <a:gd name="T18" fmla="*/ 1 w 446"/>
                <a:gd name="T19" fmla="*/ 1 h 285"/>
                <a:gd name="T20" fmla="*/ 1 w 446"/>
                <a:gd name="T21" fmla="*/ 1 h 285"/>
                <a:gd name="T22" fmla="*/ 2 w 446"/>
                <a:gd name="T23" fmla="*/ 1 h 285"/>
                <a:gd name="T24" fmla="*/ 2 w 446"/>
                <a:gd name="T25" fmla="*/ 1 h 285"/>
                <a:gd name="T26" fmla="*/ 2 w 446"/>
                <a:gd name="T27" fmla="*/ 1 h 285"/>
                <a:gd name="T28" fmla="*/ 2 w 446"/>
                <a:gd name="T29" fmla="*/ 1 h 285"/>
                <a:gd name="T30" fmla="*/ 2 w 446"/>
                <a:gd name="T31" fmla="*/ 2 h 285"/>
                <a:gd name="T32" fmla="*/ 2 w 446"/>
                <a:gd name="T33" fmla="*/ 2 h 285"/>
                <a:gd name="T34" fmla="*/ 2 w 446"/>
                <a:gd name="T35" fmla="*/ 2 h 285"/>
                <a:gd name="T36" fmla="*/ 2 w 446"/>
                <a:gd name="T37" fmla="*/ 2 h 285"/>
                <a:gd name="T38" fmla="*/ 2 w 446"/>
                <a:gd name="T39" fmla="*/ 2 h 285"/>
                <a:gd name="T40" fmla="*/ 2 w 446"/>
                <a:gd name="T41" fmla="*/ 1 h 285"/>
                <a:gd name="T42" fmla="*/ 2 w 446"/>
                <a:gd name="T43" fmla="*/ 1 h 285"/>
                <a:gd name="T44" fmla="*/ 2 w 446"/>
                <a:gd name="T45" fmla="*/ 1 h 285"/>
                <a:gd name="T46" fmla="*/ 2 w 446"/>
                <a:gd name="T47" fmla="*/ 1 h 285"/>
                <a:gd name="T48" fmla="*/ 2 w 446"/>
                <a:gd name="T49" fmla="*/ 1 h 285"/>
                <a:gd name="T50" fmla="*/ 2 w 446"/>
                <a:gd name="T51" fmla="*/ 1 h 285"/>
                <a:gd name="T52" fmla="*/ 2 w 446"/>
                <a:gd name="T53" fmla="*/ 1 h 285"/>
                <a:gd name="T54" fmla="*/ 1 w 446"/>
                <a:gd name="T55" fmla="*/ 1 h 285"/>
                <a:gd name="T56" fmla="*/ 1 w 446"/>
                <a:gd name="T57" fmla="*/ 1 h 285"/>
                <a:gd name="T58" fmla="*/ 1 w 446"/>
                <a:gd name="T59" fmla="*/ 1 h 285"/>
                <a:gd name="T60" fmla="*/ 1 w 446"/>
                <a:gd name="T61" fmla="*/ 1 h 285"/>
                <a:gd name="T62" fmla="*/ 1 w 446"/>
                <a:gd name="T63" fmla="*/ 1 h 285"/>
                <a:gd name="T64" fmla="*/ 1 w 446"/>
                <a:gd name="T65" fmla="*/ 1 h 285"/>
                <a:gd name="T66" fmla="*/ 1 w 446"/>
                <a:gd name="T67" fmla="*/ 1 h 285"/>
                <a:gd name="T68" fmla="*/ 1 w 446"/>
                <a:gd name="T69" fmla="*/ 1 h 285"/>
                <a:gd name="T70" fmla="*/ 1 w 446"/>
                <a:gd name="T71" fmla="*/ 1 h 285"/>
                <a:gd name="T72" fmla="*/ 1 w 446"/>
                <a:gd name="T73" fmla="*/ 1 h 285"/>
                <a:gd name="T74" fmla="*/ 1 w 446"/>
                <a:gd name="T75" fmla="*/ 0 h 285"/>
                <a:gd name="T76" fmla="*/ 1 w 446"/>
                <a:gd name="T77" fmla="*/ 1 h 285"/>
                <a:gd name="T78" fmla="*/ 0 w 446"/>
                <a:gd name="T79" fmla="*/ 1 h 285"/>
                <a:gd name="T80" fmla="*/ 1 w 446"/>
                <a:gd name="T81" fmla="*/ 1 h 285"/>
                <a:gd name="T82" fmla="*/ 1 w 446"/>
                <a:gd name="T83" fmla="*/ 1 h 28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46" h="285">
                  <a:moveTo>
                    <a:pt x="4" y="27"/>
                  </a:moveTo>
                  <a:lnTo>
                    <a:pt x="27" y="45"/>
                  </a:lnTo>
                  <a:lnTo>
                    <a:pt x="53" y="62"/>
                  </a:lnTo>
                  <a:lnTo>
                    <a:pt x="78" y="81"/>
                  </a:lnTo>
                  <a:lnTo>
                    <a:pt x="102" y="97"/>
                  </a:lnTo>
                  <a:lnTo>
                    <a:pt x="127" y="114"/>
                  </a:lnTo>
                  <a:lnTo>
                    <a:pt x="152" y="131"/>
                  </a:lnTo>
                  <a:lnTo>
                    <a:pt x="178" y="148"/>
                  </a:lnTo>
                  <a:lnTo>
                    <a:pt x="203" y="165"/>
                  </a:lnTo>
                  <a:lnTo>
                    <a:pt x="228" y="180"/>
                  </a:lnTo>
                  <a:lnTo>
                    <a:pt x="256" y="197"/>
                  </a:lnTo>
                  <a:lnTo>
                    <a:pt x="281" y="212"/>
                  </a:lnTo>
                  <a:lnTo>
                    <a:pt x="308" y="228"/>
                  </a:lnTo>
                  <a:lnTo>
                    <a:pt x="333" y="243"/>
                  </a:lnTo>
                  <a:lnTo>
                    <a:pt x="360" y="256"/>
                  </a:lnTo>
                  <a:lnTo>
                    <a:pt x="387" y="271"/>
                  </a:lnTo>
                  <a:lnTo>
                    <a:pt x="414" y="285"/>
                  </a:lnTo>
                  <a:lnTo>
                    <a:pt x="430" y="285"/>
                  </a:lnTo>
                  <a:lnTo>
                    <a:pt x="441" y="275"/>
                  </a:lnTo>
                  <a:lnTo>
                    <a:pt x="446" y="260"/>
                  </a:lnTo>
                  <a:lnTo>
                    <a:pt x="438" y="248"/>
                  </a:lnTo>
                  <a:lnTo>
                    <a:pt x="411" y="234"/>
                  </a:lnTo>
                  <a:lnTo>
                    <a:pt x="384" y="221"/>
                  </a:lnTo>
                  <a:lnTo>
                    <a:pt x="359" y="207"/>
                  </a:lnTo>
                  <a:lnTo>
                    <a:pt x="332" y="192"/>
                  </a:lnTo>
                  <a:lnTo>
                    <a:pt x="305" y="179"/>
                  </a:lnTo>
                  <a:lnTo>
                    <a:pt x="279" y="163"/>
                  </a:lnTo>
                  <a:lnTo>
                    <a:pt x="252" y="148"/>
                  </a:lnTo>
                  <a:lnTo>
                    <a:pt x="227" y="133"/>
                  </a:lnTo>
                  <a:lnTo>
                    <a:pt x="201" y="118"/>
                  </a:lnTo>
                  <a:lnTo>
                    <a:pt x="176" y="101"/>
                  </a:lnTo>
                  <a:lnTo>
                    <a:pt x="151" y="86"/>
                  </a:lnTo>
                  <a:lnTo>
                    <a:pt x="125" y="69"/>
                  </a:lnTo>
                  <a:lnTo>
                    <a:pt x="100" y="52"/>
                  </a:lnTo>
                  <a:lnTo>
                    <a:pt x="75" y="35"/>
                  </a:lnTo>
                  <a:lnTo>
                    <a:pt x="49" y="18"/>
                  </a:lnTo>
                  <a:lnTo>
                    <a:pt x="26" y="1"/>
                  </a:lnTo>
                  <a:lnTo>
                    <a:pt x="14" y="0"/>
                  </a:lnTo>
                  <a:lnTo>
                    <a:pt x="5" y="6"/>
                  </a:lnTo>
                  <a:lnTo>
                    <a:pt x="0" y="16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5" name="Freeform 192"/>
            <p:cNvSpPr>
              <a:spLocks/>
            </p:cNvSpPr>
            <p:nvPr/>
          </p:nvSpPr>
          <p:spPr bwMode="auto">
            <a:xfrm>
              <a:off x="4861" y="3178"/>
              <a:ext cx="403" cy="125"/>
            </a:xfrm>
            <a:custGeom>
              <a:avLst/>
              <a:gdLst>
                <a:gd name="T0" fmla="*/ 0 w 808"/>
                <a:gd name="T1" fmla="*/ 1 h 250"/>
                <a:gd name="T2" fmla="*/ 0 w 808"/>
                <a:gd name="T3" fmla="*/ 1 h 250"/>
                <a:gd name="T4" fmla="*/ 0 w 808"/>
                <a:gd name="T5" fmla="*/ 1 h 250"/>
                <a:gd name="T6" fmla="*/ 0 w 808"/>
                <a:gd name="T7" fmla="*/ 1 h 250"/>
                <a:gd name="T8" fmla="*/ 0 w 808"/>
                <a:gd name="T9" fmla="*/ 1 h 250"/>
                <a:gd name="T10" fmla="*/ 1 w 808"/>
                <a:gd name="T11" fmla="*/ 1 h 250"/>
                <a:gd name="T12" fmla="*/ 1 w 808"/>
                <a:gd name="T13" fmla="*/ 1 h 250"/>
                <a:gd name="T14" fmla="*/ 1 w 808"/>
                <a:gd name="T15" fmla="*/ 1 h 250"/>
                <a:gd name="T16" fmla="*/ 1 w 808"/>
                <a:gd name="T17" fmla="*/ 1 h 250"/>
                <a:gd name="T18" fmla="*/ 2 w 808"/>
                <a:gd name="T19" fmla="*/ 1 h 250"/>
                <a:gd name="T20" fmla="*/ 2 w 808"/>
                <a:gd name="T21" fmla="*/ 1 h 250"/>
                <a:gd name="T22" fmla="*/ 2 w 808"/>
                <a:gd name="T23" fmla="*/ 1 h 250"/>
                <a:gd name="T24" fmla="*/ 2 w 808"/>
                <a:gd name="T25" fmla="*/ 1 h 250"/>
                <a:gd name="T26" fmla="*/ 2 w 808"/>
                <a:gd name="T27" fmla="*/ 1 h 250"/>
                <a:gd name="T28" fmla="*/ 2 w 808"/>
                <a:gd name="T29" fmla="*/ 1 h 250"/>
                <a:gd name="T30" fmla="*/ 3 w 808"/>
                <a:gd name="T31" fmla="*/ 1 h 250"/>
                <a:gd name="T32" fmla="*/ 3 w 808"/>
                <a:gd name="T33" fmla="*/ 1 h 250"/>
                <a:gd name="T34" fmla="*/ 3 w 808"/>
                <a:gd name="T35" fmla="*/ 1 h 250"/>
                <a:gd name="T36" fmla="*/ 3 w 808"/>
                <a:gd name="T37" fmla="*/ 1 h 250"/>
                <a:gd name="T38" fmla="*/ 2 w 808"/>
                <a:gd name="T39" fmla="*/ 1 h 250"/>
                <a:gd name="T40" fmla="*/ 2 w 808"/>
                <a:gd name="T41" fmla="*/ 1 h 250"/>
                <a:gd name="T42" fmla="*/ 2 w 808"/>
                <a:gd name="T43" fmla="*/ 1 h 250"/>
                <a:gd name="T44" fmla="*/ 2 w 808"/>
                <a:gd name="T45" fmla="*/ 1 h 250"/>
                <a:gd name="T46" fmla="*/ 2 w 808"/>
                <a:gd name="T47" fmla="*/ 1 h 250"/>
                <a:gd name="T48" fmla="*/ 2 w 808"/>
                <a:gd name="T49" fmla="*/ 1 h 250"/>
                <a:gd name="T50" fmla="*/ 2 w 808"/>
                <a:gd name="T51" fmla="*/ 1 h 250"/>
                <a:gd name="T52" fmla="*/ 2 w 808"/>
                <a:gd name="T53" fmla="*/ 1 h 250"/>
                <a:gd name="T54" fmla="*/ 1 w 808"/>
                <a:gd name="T55" fmla="*/ 1 h 250"/>
                <a:gd name="T56" fmla="*/ 1 w 808"/>
                <a:gd name="T57" fmla="*/ 1 h 250"/>
                <a:gd name="T58" fmla="*/ 1 w 808"/>
                <a:gd name="T59" fmla="*/ 1 h 250"/>
                <a:gd name="T60" fmla="*/ 1 w 808"/>
                <a:gd name="T61" fmla="*/ 1 h 250"/>
                <a:gd name="T62" fmla="*/ 1 w 808"/>
                <a:gd name="T63" fmla="*/ 1 h 250"/>
                <a:gd name="T64" fmla="*/ 1 w 808"/>
                <a:gd name="T65" fmla="*/ 1 h 250"/>
                <a:gd name="T66" fmla="*/ 0 w 808"/>
                <a:gd name="T67" fmla="*/ 1 h 250"/>
                <a:gd name="T68" fmla="*/ 0 w 808"/>
                <a:gd name="T69" fmla="*/ 1 h 250"/>
                <a:gd name="T70" fmla="*/ 0 w 808"/>
                <a:gd name="T71" fmla="*/ 1 h 250"/>
                <a:gd name="T72" fmla="*/ 0 w 808"/>
                <a:gd name="T73" fmla="*/ 1 h 250"/>
                <a:gd name="T74" fmla="*/ 0 w 808"/>
                <a:gd name="T75" fmla="*/ 1 h 250"/>
                <a:gd name="T76" fmla="*/ 0 w 808"/>
                <a:gd name="T77" fmla="*/ 0 h 250"/>
                <a:gd name="T78" fmla="*/ 0 w 808"/>
                <a:gd name="T79" fmla="*/ 1 h 250"/>
                <a:gd name="T80" fmla="*/ 0 w 808"/>
                <a:gd name="T81" fmla="*/ 1 h 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08" h="250">
                  <a:moveTo>
                    <a:pt x="9" y="37"/>
                  </a:moveTo>
                  <a:lnTo>
                    <a:pt x="34" y="51"/>
                  </a:lnTo>
                  <a:lnTo>
                    <a:pt x="61" y="62"/>
                  </a:lnTo>
                  <a:lnTo>
                    <a:pt x="88" y="74"/>
                  </a:lnTo>
                  <a:lnTo>
                    <a:pt x="114" y="86"/>
                  </a:lnTo>
                  <a:lnTo>
                    <a:pt x="141" y="98"/>
                  </a:lnTo>
                  <a:lnTo>
                    <a:pt x="168" y="110"/>
                  </a:lnTo>
                  <a:lnTo>
                    <a:pt x="195" y="120"/>
                  </a:lnTo>
                  <a:lnTo>
                    <a:pt x="222" y="132"/>
                  </a:lnTo>
                  <a:lnTo>
                    <a:pt x="249" y="142"/>
                  </a:lnTo>
                  <a:lnTo>
                    <a:pt x="278" y="152"/>
                  </a:lnTo>
                  <a:lnTo>
                    <a:pt x="305" y="162"/>
                  </a:lnTo>
                  <a:lnTo>
                    <a:pt x="332" y="172"/>
                  </a:lnTo>
                  <a:lnTo>
                    <a:pt x="360" y="181"/>
                  </a:lnTo>
                  <a:lnTo>
                    <a:pt x="387" y="191"/>
                  </a:lnTo>
                  <a:lnTo>
                    <a:pt x="416" y="199"/>
                  </a:lnTo>
                  <a:lnTo>
                    <a:pt x="443" y="208"/>
                  </a:lnTo>
                  <a:lnTo>
                    <a:pt x="468" y="216"/>
                  </a:lnTo>
                  <a:lnTo>
                    <a:pt x="494" y="225"/>
                  </a:lnTo>
                  <a:lnTo>
                    <a:pt x="519" y="231"/>
                  </a:lnTo>
                  <a:lnTo>
                    <a:pt x="546" y="238"/>
                  </a:lnTo>
                  <a:lnTo>
                    <a:pt x="571" y="245"/>
                  </a:lnTo>
                  <a:lnTo>
                    <a:pt x="598" y="248"/>
                  </a:lnTo>
                  <a:lnTo>
                    <a:pt x="626" y="250"/>
                  </a:lnTo>
                  <a:lnTo>
                    <a:pt x="653" y="248"/>
                  </a:lnTo>
                  <a:lnTo>
                    <a:pt x="675" y="245"/>
                  </a:lnTo>
                  <a:lnTo>
                    <a:pt x="698" y="240"/>
                  </a:lnTo>
                  <a:lnTo>
                    <a:pt x="720" y="233"/>
                  </a:lnTo>
                  <a:lnTo>
                    <a:pt x="740" y="223"/>
                  </a:lnTo>
                  <a:lnTo>
                    <a:pt x="759" y="213"/>
                  </a:lnTo>
                  <a:lnTo>
                    <a:pt x="778" y="199"/>
                  </a:lnTo>
                  <a:lnTo>
                    <a:pt x="793" y="184"/>
                  </a:lnTo>
                  <a:lnTo>
                    <a:pt x="806" y="167"/>
                  </a:lnTo>
                  <a:lnTo>
                    <a:pt x="808" y="160"/>
                  </a:lnTo>
                  <a:lnTo>
                    <a:pt x="805" y="155"/>
                  </a:lnTo>
                  <a:lnTo>
                    <a:pt x="798" y="157"/>
                  </a:lnTo>
                  <a:lnTo>
                    <a:pt x="791" y="160"/>
                  </a:lnTo>
                  <a:lnTo>
                    <a:pt x="774" y="174"/>
                  </a:lnTo>
                  <a:lnTo>
                    <a:pt x="757" y="186"/>
                  </a:lnTo>
                  <a:lnTo>
                    <a:pt x="737" y="194"/>
                  </a:lnTo>
                  <a:lnTo>
                    <a:pt x="715" y="203"/>
                  </a:lnTo>
                  <a:lnTo>
                    <a:pt x="693" y="208"/>
                  </a:lnTo>
                  <a:lnTo>
                    <a:pt x="671" y="211"/>
                  </a:lnTo>
                  <a:lnTo>
                    <a:pt x="649" y="213"/>
                  </a:lnTo>
                  <a:lnTo>
                    <a:pt x="627" y="213"/>
                  </a:lnTo>
                  <a:lnTo>
                    <a:pt x="615" y="213"/>
                  </a:lnTo>
                  <a:lnTo>
                    <a:pt x="602" y="211"/>
                  </a:lnTo>
                  <a:lnTo>
                    <a:pt x="590" y="209"/>
                  </a:lnTo>
                  <a:lnTo>
                    <a:pt x="578" y="206"/>
                  </a:lnTo>
                  <a:lnTo>
                    <a:pt x="566" y="203"/>
                  </a:lnTo>
                  <a:lnTo>
                    <a:pt x="555" y="199"/>
                  </a:lnTo>
                  <a:lnTo>
                    <a:pt x="543" y="196"/>
                  </a:lnTo>
                  <a:lnTo>
                    <a:pt x="531" y="193"/>
                  </a:lnTo>
                  <a:lnTo>
                    <a:pt x="516" y="187"/>
                  </a:lnTo>
                  <a:lnTo>
                    <a:pt x="501" y="184"/>
                  </a:lnTo>
                  <a:lnTo>
                    <a:pt x="485" y="179"/>
                  </a:lnTo>
                  <a:lnTo>
                    <a:pt x="470" y="174"/>
                  </a:lnTo>
                  <a:lnTo>
                    <a:pt x="455" y="169"/>
                  </a:lnTo>
                  <a:lnTo>
                    <a:pt x="440" y="164"/>
                  </a:lnTo>
                  <a:lnTo>
                    <a:pt x="424" y="160"/>
                  </a:lnTo>
                  <a:lnTo>
                    <a:pt x="409" y="155"/>
                  </a:lnTo>
                  <a:lnTo>
                    <a:pt x="386" y="147"/>
                  </a:lnTo>
                  <a:lnTo>
                    <a:pt x="362" y="138"/>
                  </a:lnTo>
                  <a:lnTo>
                    <a:pt x="337" y="130"/>
                  </a:lnTo>
                  <a:lnTo>
                    <a:pt x="313" y="122"/>
                  </a:lnTo>
                  <a:lnTo>
                    <a:pt x="289" y="111"/>
                  </a:lnTo>
                  <a:lnTo>
                    <a:pt x="266" y="103"/>
                  </a:lnTo>
                  <a:lnTo>
                    <a:pt x="242" y="93"/>
                  </a:lnTo>
                  <a:lnTo>
                    <a:pt x="218" y="84"/>
                  </a:lnTo>
                  <a:lnTo>
                    <a:pt x="195" y="74"/>
                  </a:lnTo>
                  <a:lnTo>
                    <a:pt x="171" y="64"/>
                  </a:lnTo>
                  <a:lnTo>
                    <a:pt x="147" y="54"/>
                  </a:lnTo>
                  <a:lnTo>
                    <a:pt x="125" y="44"/>
                  </a:lnTo>
                  <a:lnTo>
                    <a:pt x="102" y="34"/>
                  </a:lnTo>
                  <a:lnTo>
                    <a:pt x="78" y="22"/>
                  </a:lnTo>
                  <a:lnTo>
                    <a:pt x="56" y="12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6" y="10"/>
                  </a:lnTo>
                  <a:lnTo>
                    <a:pt x="0" y="25"/>
                  </a:lnTo>
                  <a:lnTo>
                    <a:pt x="9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6" name="Freeform 193"/>
            <p:cNvSpPr>
              <a:spLocks/>
            </p:cNvSpPr>
            <p:nvPr/>
          </p:nvSpPr>
          <p:spPr bwMode="auto">
            <a:xfrm>
              <a:off x="5238" y="3090"/>
              <a:ext cx="33" cy="186"/>
            </a:xfrm>
            <a:custGeom>
              <a:avLst/>
              <a:gdLst>
                <a:gd name="T0" fmla="*/ 0 w 65"/>
                <a:gd name="T1" fmla="*/ 1 h 371"/>
                <a:gd name="T2" fmla="*/ 1 w 65"/>
                <a:gd name="T3" fmla="*/ 1 h 371"/>
                <a:gd name="T4" fmla="*/ 1 w 65"/>
                <a:gd name="T5" fmla="*/ 1 h 371"/>
                <a:gd name="T6" fmla="*/ 1 w 65"/>
                <a:gd name="T7" fmla="*/ 1 h 371"/>
                <a:gd name="T8" fmla="*/ 1 w 65"/>
                <a:gd name="T9" fmla="*/ 1 h 371"/>
                <a:gd name="T10" fmla="*/ 1 w 65"/>
                <a:gd name="T11" fmla="*/ 1 h 371"/>
                <a:gd name="T12" fmla="*/ 1 w 65"/>
                <a:gd name="T13" fmla="*/ 1 h 371"/>
                <a:gd name="T14" fmla="*/ 1 w 65"/>
                <a:gd name="T15" fmla="*/ 1 h 371"/>
                <a:gd name="T16" fmla="*/ 1 w 65"/>
                <a:gd name="T17" fmla="*/ 1 h 371"/>
                <a:gd name="T18" fmla="*/ 1 w 65"/>
                <a:gd name="T19" fmla="*/ 1 h 371"/>
                <a:gd name="T20" fmla="*/ 1 w 65"/>
                <a:gd name="T21" fmla="*/ 1 h 371"/>
                <a:gd name="T22" fmla="*/ 1 w 65"/>
                <a:gd name="T23" fmla="*/ 2 h 371"/>
                <a:gd name="T24" fmla="*/ 1 w 65"/>
                <a:gd name="T25" fmla="*/ 2 h 371"/>
                <a:gd name="T26" fmla="*/ 1 w 65"/>
                <a:gd name="T27" fmla="*/ 2 h 371"/>
                <a:gd name="T28" fmla="*/ 1 w 65"/>
                <a:gd name="T29" fmla="*/ 2 h 371"/>
                <a:gd name="T30" fmla="*/ 1 w 65"/>
                <a:gd name="T31" fmla="*/ 2 h 371"/>
                <a:gd name="T32" fmla="*/ 1 w 65"/>
                <a:gd name="T33" fmla="*/ 2 h 371"/>
                <a:gd name="T34" fmla="*/ 1 w 65"/>
                <a:gd name="T35" fmla="*/ 2 h 371"/>
                <a:gd name="T36" fmla="*/ 1 w 65"/>
                <a:gd name="T37" fmla="*/ 2 h 371"/>
                <a:gd name="T38" fmla="*/ 1 w 65"/>
                <a:gd name="T39" fmla="*/ 2 h 371"/>
                <a:gd name="T40" fmla="*/ 1 w 65"/>
                <a:gd name="T41" fmla="*/ 2 h 371"/>
                <a:gd name="T42" fmla="*/ 1 w 65"/>
                <a:gd name="T43" fmla="*/ 2 h 371"/>
                <a:gd name="T44" fmla="*/ 1 w 65"/>
                <a:gd name="T45" fmla="*/ 2 h 371"/>
                <a:gd name="T46" fmla="*/ 1 w 65"/>
                <a:gd name="T47" fmla="*/ 2 h 371"/>
                <a:gd name="T48" fmla="*/ 1 w 65"/>
                <a:gd name="T49" fmla="*/ 2 h 371"/>
                <a:gd name="T50" fmla="*/ 1 w 65"/>
                <a:gd name="T51" fmla="*/ 1 h 371"/>
                <a:gd name="T52" fmla="*/ 1 w 65"/>
                <a:gd name="T53" fmla="*/ 1 h 371"/>
                <a:gd name="T54" fmla="*/ 1 w 65"/>
                <a:gd name="T55" fmla="*/ 1 h 371"/>
                <a:gd name="T56" fmla="*/ 1 w 65"/>
                <a:gd name="T57" fmla="*/ 1 h 371"/>
                <a:gd name="T58" fmla="*/ 1 w 65"/>
                <a:gd name="T59" fmla="*/ 1 h 371"/>
                <a:gd name="T60" fmla="*/ 1 w 65"/>
                <a:gd name="T61" fmla="*/ 1 h 371"/>
                <a:gd name="T62" fmla="*/ 1 w 65"/>
                <a:gd name="T63" fmla="*/ 1 h 371"/>
                <a:gd name="T64" fmla="*/ 1 w 65"/>
                <a:gd name="T65" fmla="*/ 1 h 371"/>
                <a:gd name="T66" fmla="*/ 1 w 65"/>
                <a:gd name="T67" fmla="*/ 1 h 371"/>
                <a:gd name="T68" fmla="*/ 1 w 65"/>
                <a:gd name="T69" fmla="*/ 1 h 371"/>
                <a:gd name="T70" fmla="*/ 1 w 65"/>
                <a:gd name="T71" fmla="*/ 1 h 371"/>
                <a:gd name="T72" fmla="*/ 1 w 65"/>
                <a:gd name="T73" fmla="*/ 1 h 371"/>
                <a:gd name="T74" fmla="*/ 1 w 65"/>
                <a:gd name="T75" fmla="*/ 0 h 371"/>
                <a:gd name="T76" fmla="*/ 1 w 65"/>
                <a:gd name="T77" fmla="*/ 1 h 371"/>
                <a:gd name="T78" fmla="*/ 0 w 65"/>
                <a:gd name="T79" fmla="*/ 1 h 371"/>
                <a:gd name="T80" fmla="*/ 0 w 65"/>
                <a:gd name="T81" fmla="*/ 1 h 371"/>
                <a:gd name="T82" fmla="*/ 0 w 65"/>
                <a:gd name="T83" fmla="*/ 1 h 37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5" h="371">
                  <a:moveTo>
                    <a:pt x="0" y="6"/>
                  </a:moveTo>
                  <a:lnTo>
                    <a:pt x="8" y="28"/>
                  </a:lnTo>
                  <a:lnTo>
                    <a:pt x="16" y="50"/>
                  </a:lnTo>
                  <a:lnTo>
                    <a:pt x="25" y="72"/>
                  </a:lnTo>
                  <a:lnTo>
                    <a:pt x="32" y="94"/>
                  </a:lnTo>
                  <a:lnTo>
                    <a:pt x="37" y="116"/>
                  </a:lnTo>
                  <a:lnTo>
                    <a:pt x="44" y="138"/>
                  </a:lnTo>
                  <a:lnTo>
                    <a:pt x="47" y="162"/>
                  </a:lnTo>
                  <a:lnTo>
                    <a:pt x="50" y="184"/>
                  </a:lnTo>
                  <a:lnTo>
                    <a:pt x="50" y="209"/>
                  </a:lnTo>
                  <a:lnTo>
                    <a:pt x="49" y="234"/>
                  </a:lnTo>
                  <a:lnTo>
                    <a:pt x="44" y="260"/>
                  </a:lnTo>
                  <a:lnTo>
                    <a:pt x="40" y="285"/>
                  </a:lnTo>
                  <a:lnTo>
                    <a:pt x="35" y="305"/>
                  </a:lnTo>
                  <a:lnTo>
                    <a:pt x="30" y="324"/>
                  </a:lnTo>
                  <a:lnTo>
                    <a:pt x="27" y="344"/>
                  </a:lnTo>
                  <a:lnTo>
                    <a:pt x="25" y="364"/>
                  </a:lnTo>
                  <a:lnTo>
                    <a:pt x="27" y="371"/>
                  </a:lnTo>
                  <a:lnTo>
                    <a:pt x="32" y="371"/>
                  </a:lnTo>
                  <a:lnTo>
                    <a:pt x="37" y="370"/>
                  </a:lnTo>
                  <a:lnTo>
                    <a:pt x="40" y="364"/>
                  </a:lnTo>
                  <a:lnTo>
                    <a:pt x="49" y="344"/>
                  </a:lnTo>
                  <a:lnTo>
                    <a:pt x="54" y="322"/>
                  </a:lnTo>
                  <a:lnTo>
                    <a:pt x="57" y="299"/>
                  </a:lnTo>
                  <a:lnTo>
                    <a:pt x="60" y="277"/>
                  </a:lnTo>
                  <a:lnTo>
                    <a:pt x="62" y="255"/>
                  </a:lnTo>
                  <a:lnTo>
                    <a:pt x="65" y="231"/>
                  </a:lnTo>
                  <a:lnTo>
                    <a:pt x="65" y="209"/>
                  </a:lnTo>
                  <a:lnTo>
                    <a:pt x="65" y="185"/>
                  </a:lnTo>
                  <a:lnTo>
                    <a:pt x="64" y="165"/>
                  </a:lnTo>
                  <a:lnTo>
                    <a:pt x="59" y="143"/>
                  </a:lnTo>
                  <a:lnTo>
                    <a:pt x="54" y="123"/>
                  </a:lnTo>
                  <a:lnTo>
                    <a:pt x="47" y="103"/>
                  </a:lnTo>
                  <a:lnTo>
                    <a:pt x="37" y="77"/>
                  </a:lnTo>
                  <a:lnTo>
                    <a:pt x="27" y="52"/>
                  </a:lnTo>
                  <a:lnTo>
                    <a:pt x="16" y="27"/>
                  </a:lnTo>
                  <a:lnTo>
                    <a:pt x="5" y="1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7" name="Freeform 194"/>
            <p:cNvSpPr>
              <a:spLocks/>
            </p:cNvSpPr>
            <p:nvPr/>
          </p:nvSpPr>
          <p:spPr bwMode="auto">
            <a:xfrm>
              <a:off x="4214" y="2846"/>
              <a:ext cx="232" cy="35"/>
            </a:xfrm>
            <a:custGeom>
              <a:avLst/>
              <a:gdLst>
                <a:gd name="T0" fmla="*/ 1 w 465"/>
                <a:gd name="T1" fmla="*/ 0 h 71"/>
                <a:gd name="T2" fmla="*/ 1 w 465"/>
                <a:gd name="T3" fmla="*/ 0 h 71"/>
                <a:gd name="T4" fmla="*/ 1 w 465"/>
                <a:gd name="T5" fmla="*/ 0 h 71"/>
                <a:gd name="T6" fmla="*/ 1 w 465"/>
                <a:gd name="T7" fmla="*/ 0 h 71"/>
                <a:gd name="T8" fmla="*/ 1 w 465"/>
                <a:gd name="T9" fmla="*/ 0 h 71"/>
                <a:gd name="T10" fmla="*/ 1 w 465"/>
                <a:gd name="T11" fmla="*/ 0 h 71"/>
                <a:gd name="T12" fmla="*/ 0 w 465"/>
                <a:gd name="T13" fmla="*/ 0 h 71"/>
                <a:gd name="T14" fmla="*/ 0 w 465"/>
                <a:gd name="T15" fmla="*/ 0 h 71"/>
                <a:gd name="T16" fmla="*/ 0 w 465"/>
                <a:gd name="T17" fmla="*/ 0 h 71"/>
                <a:gd name="T18" fmla="*/ 0 w 465"/>
                <a:gd name="T19" fmla="*/ 0 h 71"/>
                <a:gd name="T20" fmla="*/ 0 w 465"/>
                <a:gd name="T21" fmla="*/ 0 h 71"/>
                <a:gd name="T22" fmla="*/ 0 w 465"/>
                <a:gd name="T23" fmla="*/ 0 h 71"/>
                <a:gd name="T24" fmla="*/ 0 w 465"/>
                <a:gd name="T25" fmla="*/ 0 h 71"/>
                <a:gd name="T26" fmla="*/ 0 w 465"/>
                <a:gd name="T27" fmla="*/ 0 h 71"/>
                <a:gd name="T28" fmla="*/ 0 w 465"/>
                <a:gd name="T29" fmla="*/ 0 h 71"/>
                <a:gd name="T30" fmla="*/ 0 w 465"/>
                <a:gd name="T31" fmla="*/ 0 h 71"/>
                <a:gd name="T32" fmla="*/ 0 w 465"/>
                <a:gd name="T33" fmla="*/ 0 h 71"/>
                <a:gd name="T34" fmla="*/ 0 w 465"/>
                <a:gd name="T35" fmla="*/ 0 h 71"/>
                <a:gd name="T36" fmla="*/ 0 w 465"/>
                <a:gd name="T37" fmla="*/ 0 h 71"/>
                <a:gd name="T38" fmla="*/ 0 w 465"/>
                <a:gd name="T39" fmla="*/ 0 h 71"/>
                <a:gd name="T40" fmla="*/ 0 w 465"/>
                <a:gd name="T41" fmla="*/ 0 h 71"/>
                <a:gd name="T42" fmla="*/ 0 w 465"/>
                <a:gd name="T43" fmla="*/ 0 h 71"/>
                <a:gd name="T44" fmla="*/ 0 w 465"/>
                <a:gd name="T45" fmla="*/ 0 h 71"/>
                <a:gd name="T46" fmla="*/ 0 w 465"/>
                <a:gd name="T47" fmla="*/ 0 h 71"/>
                <a:gd name="T48" fmla="*/ 0 w 465"/>
                <a:gd name="T49" fmla="*/ 0 h 71"/>
                <a:gd name="T50" fmla="*/ 0 w 465"/>
                <a:gd name="T51" fmla="*/ 0 h 71"/>
                <a:gd name="T52" fmla="*/ 0 w 465"/>
                <a:gd name="T53" fmla="*/ 0 h 71"/>
                <a:gd name="T54" fmla="*/ 0 w 465"/>
                <a:gd name="T55" fmla="*/ 0 h 71"/>
                <a:gd name="T56" fmla="*/ 0 w 465"/>
                <a:gd name="T57" fmla="*/ 0 h 71"/>
                <a:gd name="T58" fmla="*/ 1 w 465"/>
                <a:gd name="T59" fmla="*/ 0 h 71"/>
                <a:gd name="T60" fmla="*/ 1 w 465"/>
                <a:gd name="T61" fmla="*/ 0 h 71"/>
                <a:gd name="T62" fmla="*/ 1 w 465"/>
                <a:gd name="T63" fmla="*/ 0 h 71"/>
                <a:gd name="T64" fmla="*/ 1 w 465"/>
                <a:gd name="T65" fmla="*/ 0 h 71"/>
                <a:gd name="T66" fmla="*/ 1 w 465"/>
                <a:gd name="T67" fmla="*/ 0 h 71"/>
                <a:gd name="T68" fmla="*/ 1 w 465"/>
                <a:gd name="T69" fmla="*/ 0 h 71"/>
                <a:gd name="T70" fmla="*/ 1 w 465"/>
                <a:gd name="T71" fmla="*/ 0 h 71"/>
                <a:gd name="T72" fmla="*/ 1 w 465"/>
                <a:gd name="T73" fmla="*/ 0 h 71"/>
                <a:gd name="T74" fmla="*/ 1 w 465"/>
                <a:gd name="T75" fmla="*/ 0 h 71"/>
                <a:gd name="T76" fmla="*/ 1 w 465"/>
                <a:gd name="T77" fmla="*/ 0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65" h="71">
                  <a:moveTo>
                    <a:pt x="463" y="6"/>
                  </a:moveTo>
                  <a:lnTo>
                    <a:pt x="446" y="6"/>
                  </a:lnTo>
                  <a:lnTo>
                    <a:pt x="431" y="7"/>
                  </a:lnTo>
                  <a:lnTo>
                    <a:pt x="414" y="11"/>
                  </a:lnTo>
                  <a:lnTo>
                    <a:pt x="399" y="12"/>
                  </a:lnTo>
                  <a:lnTo>
                    <a:pt x="382" y="16"/>
                  </a:lnTo>
                  <a:lnTo>
                    <a:pt x="365" y="17"/>
                  </a:lnTo>
                  <a:lnTo>
                    <a:pt x="350" y="19"/>
                  </a:lnTo>
                  <a:lnTo>
                    <a:pt x="333" y="19"/>
                  </a:lnTo>
                  <a:lnTo>
                    <a:pt x="316" y="17"/>
                  </a:lnTo>
                  <a:lnTo>
                    <a:pt x="298" y="16"/>
                  </a:lnTo>
                  <a:lnTo>
                    <a:pt x="281" y="12"/>
                  </a:lnTo>
                  <a:lnTo>
                    <a:pt x="264" y="9"/>
                  </a:lnTo>
                  <a:lnTo>
                    <a:pt x="245" y="6"/>
                  </a:lnTo>
                  <a:lnTo>
                    <a:pt x="228" y="4"/>
                  </a:lnTo>
                  <a:lnTo>
                    <a:pt x="210" y="0"/>
                  </a:lnTo>
                  <a:lnTo>
                    <a:pt x="193" y="0"/>
                  </a:lnTo>
                  <a:lnTo>
                    <a:pt x="186" y="0"/>
                  </a:lnTo>
                  <a:lnTo>
                    <a:pt x="179" y="0"/>
                  </a:lnTo>
                  <a:lnTo>
                    <a:pt x="171" y="0"/>
                  </a:lnTo>
                  <a:lnTo>
                    <a:pt x="164" y="0"/>
                  </a:lnTo>
                  <a:lnTo>
                    <a:pt x="157" y="0"/>
                  </a:lnTo>
                  <a:lnTo>
                    <a:pt x="149" y="0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4" y="2"/>
                  </a:lnTo>
                  <a:lnTo>
                    <a:pt x="112" y="2"/>
                  </a:lnTo>
                  <a:lnTo>
                    <a:pt x="98" y="4"/>
                  </a:lnTo>
                  <a:lnTo>
                    <a:pt x="87" y="7"/>
                  </a:lnTo>
                  <a:lnTo>
                    <a:pt x="75" y="12"/>
                  </a:lnTo>
                  <a:lnTo>
                    <a:pt x="63" y="17"/>
                  </a:lnTo>
                  <a:lnTo>
                    <a:pt x="51" y="22"/>
                  </a:lnTo>
                  <a:lnTo>
                    <a:pt x="39" y="29"/>
                  </a:lnTo>
                  <a:lnTo>
                    <a:pt x="27" y="38"/>
                  </a:lnTo>
                  <a:lnTo>
                    <a:pt x="17" y="46"/>
                  </a:lnTo>
                  <a:lnTo>
                    <a:pt x="7" y="56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2" y="70"/>
                  </a:lnTo>
                  <a:lnTo>
                    <a:pt x="22" y="61"/>
                  </a:lnTo>
                  <a:lnTo>
                    <a:pt x="34" y="53"/>
                  </a:lnTo>
                  <a:lnTo>
                    <a:pt x="44" y="44"/>
                  </a:lnTo>
                  <a:lnTo>
                    <a:pt x="54" y="38"/>
                  </a:lnTo>
                  <a:lnTo>
                    <a:pt x="66" y="31"/>
                  </a:lnTo>
                  <a:lnTo>
                    <a:pt x="78" y="26"/>
                  </a:lnTo>
                  <a:lnTo>
                    <a:pt x="92" y="22"/>
                  </a:lnTo>
                  <a:lnTo>
                    <a:pt x="105" y="19"/>
                  </a:lnTo>
                  <a:lnTo>
                    <a:pt x="120" y="17"/>
                  </a:lnTo>
                  <a:lnTo>
                    <a:pt x="137" y="16"/>
                  </a:lnTo>
                  <a:lnTo>
                    <a:pt x="152" y="16"/>
                  </a:lnTo>
                  <a:lnTo>
                    <a:pt x="168" y="16"/>
                  </a:lnTo>
                  <a:lnTo>
                    <a:pt x="185" y="16"/>
                  </a:lnTo>
                  <a:lnTo>
                    <a:pt x="200" y="17"/>
                  </a:lnTo>
                  <a:lnTo>
                    <a:pt x="215" y="19"/>
                  </a:lnTo>
                  <a:lnTo>
                    <a:pt x="230" y="21"/>
                  </a:lnTo>
                  <a:lnTo>
                    <a:pt x="245" y="22"/>
                  </a:lnTo>
                  <a:lnTo>
                    <a:pt x="259" y="26"/>
                  </a:lnTo>
                  <a:lnTo>
                    <a:pt x="274" y="28"/>
                  </a:lnTo>
                  <a:lnTo>
                    <a:pt x="288" y="29"/>
                  </a:lnTo>
                  <a:lnTo>
                    <a:pt x="301" y="31"/>
                  </a:lnTo>
                  <a:lnTo>
                    <a:pt x="316" y="31"/>
                  </a:lnTo>
                  <a:lnTo>
                    <a:pt x="330" y="31"/>
                  </a:lnTo>
                  <a:lnTo>
                    <a:pt x="345" y="31"/>
                  </a:lnTo>
                  <a:lnTo>
                    <a:pt x="360" y="29"/>
                  </a:lnTo>
                  <a:lnTo>
                    <a:pt x="375" y="28"/>
                  </a:lnTo>
                  <a:lnTo>
                    <a:pt x="389" y="24"/>
                  </a:lnTo>
                  <a:lnTo>
                    <a:pt x="404" y="21"/>
                  </a:lnTo>
                  <a:lnTo>
                    <a:pt x="418" y="17"/>
                  </a:lnTo>
                  <a:lnTo>
                    <a:pt x="433" y="14"/>
                  </a:lnTo>
                  <a:lnTo>
                    <a:pt x="446" y="12"/>
                  </a:lnTo>
                  <a:lnTo>
                    <a:pt x="462" y="11"/>
                  </a:lnTo>
                  <a:lnTo>
                    <a:pt x="463" y="11"/>
                  </a:lnTo>
                  <a:lnTo>
                    <a:pt x="465" y="7"/>
                  </a:lnTo>
                  <a:lnTo>
                    <a:pt x="465" y="6"/>
                  </a:lnTo>
                  <a:lnTo>
                    <a:pt x="46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8" name="Freeform 195"/>
            <p:cNvSpPr>
              <a:spLocks/>
            </p:cNvSpPr>
            <p:nvPr/>
          </p:nvSpPr>
          <p:spPr bwMode="auto">
            <a:xfrm>
              <a:off x="4220" y="2881"/>
              <a:ext cx="195" cy="37"/>
            </a:xfrm>
            <a:custGeom>
              <a:avLst/>
              <a:gdLst>
                <a:gd name="T0" fmla="*/ 1 w 388"/>
                <a:gd name="T1" fmla="*/ 0 h 75"/>
                <a:gd name="T2" fmla="*/ 1 w 388"/>
                <a:gd name="T3" fmla="*/ 0 h 75"/>
                <a:gd name="T4" fmla="*/ 1 w 388"/>
                <a:gd name="T5" fmla="*/ 0 h 75"/>
                <a:gd name="T6" fmla="*/ 1 w 388"/>
                <a:gd name="T7" fmla="*/ 0 h 75"/>
                <a:gd name="T8" fmla="*/ 1 w 388"/>
                <a:gd name="T9" fmla="*/ 0 h 75"/>
                <a:gd name="T10" fmla="*/ 1 w 388"/>
                <a:gd name="T11" fmla="*/ 0 h 75"/>
                <a:gd name="T12" fmla="*/ 1 w 388"/>
                <a:gd name="T13" fmla="*/ 0 h 75"/>
                <a:gd name="T14" fmla="*/ 1 w 388"/>
                <a:gd name="T15" fmla="*/ 0 h 75"/>
                <a:gd name="T16" fmla="*/ 1 w 388"/>
                <a:gd name="T17" fmla="*/ 0 h 75"/>
                <a:gd name="T18" fmla="*/ 1 w 388"/>
                <a:gd name="T19" fmla="*/ 0 h 75"/>
                <a:gd name="T20" fmla="*/ 1 w 388"/>
                <a:gd name="T21" fmla="*/ 0 h 75"/>
                <a:gd name="T22" fmla="*/ 1 w 388"/>
                <a:gd name="T23" fmla="*/ 0 h 75"/>
                <a:gd name="T24" fmla="*/ 1 w 388"/>
                <a:gd name="T25" fmla="*/ 0 h 75"/>
                <a:gd name="T26" fmla="*/ 1 w 388"/>
                <a:gd name="T27" fmla="*/ 0 h 75"/>
                <a:gd name="T28" fmla="*/ 2 w 388"/>
                <a:gd name="T29" fmla="*/ 0 h 75"/>
                <a:gd name="T30" fmla="*/ 2 w 388"/>
                <a:gd name="T31" fmla="*/ 0 h 75"/>
                <a:gd name="T32" fmla="*/ 2 w 388"/>
                <a:gd name="T33" fmla="*/ 0 h 75"/>
                <a:gd name="T34" fmla="*/ 2 w 388"/>
                <a:gd name="T35" fmla="*/ 0 h 75"/>
                <a:gd name="T36" fmla="*/ 2 w 388"/>
                <a:gd name="T37" fmla="*/ 0 h 75"/>
                <a:gd name="T38" fmla="*/ 2 w 388"/>
                <a:gd name="T39" fmla="*/ 0 h 75"/>
                <a:gd name="T40" fmla="*/ 2 w 388"/>
                <a:gd name="T41" fmla="*/ 0 h 75"/>
                <a:gd name="T42" fmla="*/ 2 w 388"/>
                <a:gd name="T43" fmla="*/ 0 h 75"/>
                <a:gd name="T44" fmla="*/ 2 w 388"/>
                <a:gd name="T45" fmla="*/ 0 h 75"/>
                <a:gd name="T46" fmla="*/ 2 w 388"/>
                <a:gd name="T47" fmla="*/ 0 h 75"/>
                <a:gd name="T48" fmla="*/ 2 w 388"/>
                <a:gd name="T49" fmla="*/ 0 h 75"/>
                <a:gd name="T50" fmla="*/ 1 w 388"/>
                <a:gd name="T51" fmla="*/ 0 h 75"/>
                <a:gd name="T52" fmla="*/ 1 w 388"/>
                <a:gd name="T53" fmla="*/ 0 h 75"/>
                <a:gd name="T54" fmla="*/ 1 w 388"/>
                <a:gd name="T55" fmla="*/ 0 h 75"/>
                <a:gd name="T56" fmla="*/ 1 w 388"/>
                <a:gd name="T57" fmla="*/ 0 h 75"/>
                <a:gd name="T58" fmla="*/ 1 w 388"/>
                <a:gd name="T59" fmla="*/ 0 h 75"/>
                <a:gd name="T60" fmla="*/ 1 w 388"/>
                <a:gd name="T61" fmla="*/ 0 h 75"/>
                <a:gd name="T62" fmla="*/ 1 w 388"/>
                <a:gd name="T63" fmla="*/ 0 h 75"/>
                <a:gd name="T64" fmla="*/ 1 w 388"/>
                <a:gd name="T65" fmla="*/ 0 h 75"/>
                <a:gd name="T66" fmla="*/ 1 w 388"/>
                <a:gd name="T67" fmla="*/ 0 h 75"/>
                <a:gd name="T68" fmla="*/ 1 w 388"/>
                <a:gd name="T69" fmla="*/ 0 h 75"/>
                <a:gd name="T70" fmla="*/ 1 w 388"/>
                <a:gd name="T71" fmla="*/ 0 h 75"/>
                <a:gd name="T72" fmla="*/ 1 w 388"/>
                <a:gd name="T73" fmla="*/ 0 h 75"/>
                <a:gd name="T74" fmla="*/ 1 w 388"/>
                <a:gd name="T75" fmla="*/ 0 h 75"/>
                <a:gd name="T76" fmla="*/ 1 w 388"/>
                <a:gd name="T77" fmla="*/ 0 h 75"/>
                <a:gd name="T78" fmla="*/ 1 w 388"/>
                <a:gd name="T79" fmla="*/ 0 h 75"/>
                <a:gd name="T80" fmla="*/ 0 w 388"/>
                <a:gd name="T81" fmla="*/ 0 h 75"/>
                <a:gd name="T82" fmla="*/ 0 w 388"/>
                <a:gd name="T83" fmla="*/ 0 h 75"/>
                <a:gd name="T84" fmla="*/ 0 w 388"/>
                <a:gd name="T85" fmla="*/ 0 h 7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88" h="75">
                  <a:moveTo>
                    <a:pt x="0" y="0"/>
                  </a:moveTo>
                  <a:lnTo>
                    <a:pt x="2" y="16"/>
                  </a:lnTo>
                  <a:lnTo>
                    <a:pt x="8" y="27"/>
                  </a:lnTo>
                  <a:lnTo>
                    <a:pt x="18" y="36"/>
                  </a:lnTo>
                  <a:lnTo>
                    <a:pt x="34" y="41"/>
                  </a:lnTo>
                  <a:lnTo>
                    <a:pt x="47" y="44"/>
                  </a:lnTo>
                  <a:lnTo>
                    <a:pt x="59" y="44"/>
                  </a:lnTo>
                  <a:lnTo>
                    <a:pt x="73" y="46"/>
                  </a:lnTo>
                  <a:lnTo>
                    <a:pt x="86" y="46"/>
                  </a:lnTo>
                  <a:lnTo>
                    <a:pt x="100" y="48"/>
                  </a:lnTo>
                  <a:lnTo>
                    <a:pt x="113" y="48"/>
                  </a:lnTo>
                  <a:lnTo>
                    <a:pt x="127" y="49"/>
                  </a:lnTo>
                  <a:lnTo>
                    <a:pt x="140" y="51"/>
                  </a:lnTo>
                  <a:lnTo>
                    <a:pt x="147" y="53"/>
                  </a:lnTo>
                  <a:lnTo>
                    <a:pt x="154" y="53"/>
                  </a:lnTo>
                  <a:lnTo>
                    <a:pt x="160" y="54"/>
                  </a:lnTo>
                  <a:lnTo>
                    <a:pt x="167" y="54"/>
                  </a:lnTo>
                  <a:lnTo>
                    <a:pt x="174" y="56"/>
                  </a:lnTo>
                  <a:lnTo>
                    <a:pt x="181" y="58"/>
                  </a:lnTo>
                  <a:lnTo>
                    <a:pt x="189" y="58"/>
                  </a:lnTo>
                  <a:lnTo>
                    <a:pt x="196" y="60"/>
                  </a:lnTo>
                  <a:lnTo>
                    <a:pt x="203" y="61"/>
                  </a:lnTo>
                  <a:lnTo>
                    <a:pt x="209" y="63"/>
                  </a:lnTo>
                  <a:lnTo>
                    <a:pt x="216" y="65"/>
                  </a:lnTo>
                  <a:lnTo>
                    <a:pt x="223" y="66"/>
                  </a:lnTo>
                  <a:lnTo>
                    <a:pt x="228" y="70"/>
                  </a:lnTo>
                  <a:lnTo>
                    <a:pt x="235" y="71"/>
                  </a:lnTo>
                  <a:lnTo>
                    <a:pt x="241" y="73"/>
                  </a:lnTo>
                  <a:lnTo>
                    <a:pt x="248" y="75"/>
                  </a:lnTo>
                  <a:lnTo>
                    <a:pt x="265" y="75"/>
                  </a:lnTo>
                  <a:lnTo>
                    <a:pt x="280" y="75"/>
                  </a:lnTo>
                  <a:lnTo>
                    <a:pt x="297" y="71"/>
                  </a:lnTo>
                  <a:lnTo>
                    <a:pt x="314" y="70"/>
                  </a:lnTo>
                  <a:lnTo>
                    <a:pt x="329" y="68"/>
                  </a:lnTo>
                  <a:lnTo>
                    <a:pt x="346" y="65"/>
                  </a:lnTo>
                  <a:lnTo>
                    <a:pt x="361" y="65"/>
                  </a:lnTo>
                  <a:lnTo>
                    <a:pt x="378" y="65"/>
                  </a:lnTo>
                  <a:lnTo>
                    <a:pt x="383" y="63"/>
                  </a:lnTo>
                  <a:lnTo>
                    <a:pt x="387" y="60"/>
                  </a:lnTo>
                  <a:lnTo>
                    <a:pt x="388" y="54"/>
                  </a:lnTo>
                  <a:lnTo>
                    <a:pt x="385" y="51"/>
                  </a:lnTo>
                  <a:lnTo>
                    <a:pt x="372" y="48"/>
                  </a:lnTo>
                  <a:lnTo>
                    <a:pt x="360" y="46"/>
                  </a:lnTo>
                  <a:lnTo>
                    <a:pt x="346" y="46"/>
                  </a:lnTo>
                  <a:lnTo>
                    <a:pt x="334" y="48"/>
                  </a:lnTo>
                  <a:lnTo>
                    <a:pt x="321" y="49"/>
                  </a:lnTo>
                  <a:lnTo>
                    <a:pt x="307" y="51"/>
                  </a:lnTo>
                  <a:lnTo>
                    <a:pt x="296" y="53"/>
                  </a:lnTo>
                  <a:lnTo>
                    <a:pt x="282" y="54"/>
                  </a:lnTo>
                  <a:lnTo>
                    <a:pt x="269" y="54"/>
                  </a:lnTo>
                  <a:lnTo>
                    <a:pt x="257" y="53"/>
                  </a:lnTo>
                  <a:lnTo>
                    <a:pt x="245" y="51"/>
                  </a:lnTo>
                  <a:lnTo>
                    <a:pt x="233" y="48"/>
                  </a:lnTo>
                  <a:lnTo>
                    <a:pt x="220" y="43"/>
                  </a:lnTo>
                  <a:lnTo>
                    <a:pt x="208" y="39"/>
                  </a:lnTo>
                  <a:lnTo>
                    <a:pt x="196" y="38"/>
                  </a:lnTo>
                  <a:lnTo>
                    <a:pt x="182" y="36"/>
                  </a:lnTo>
                  <a:lnTo>
                    <a:pt x="176" y="36"/>
                  </a:lnTo>
                  <a:lnTo>
                    <a:pt x="169" y="34"/>
                  </a:lnTo>
                  <a:lnTo>
                    <a:pt x="162" y="33"/>
                  </a:lnTo>
                  <a:lnTo>
                    <a:pt x="155" y="31"/>
                  </a:lnTo>
                  <a:lnTo>
                    <a:pt x="147" y="29"/>
                  </a:lnTo>
                  <a:lnTo>
                    <a:pt x="140" y="27"/>
                  </a:lnTo>
                  <a:lnTo>
                    <a:pt x="133" y="27"/>
                  </a:lnTo>
                  <a:lnTo>
                    <a:pt x="127" y="26"/>
                  </a:lnTo>
                  <a:lnTo>
                    <a:pt x="120" y="26"/>
                  </a:lnTo>
                  <a:lnTo>
                    <a:pt x="113" y="26"/>
                  </a:lnTo>
                  <a:lnTo>
                    <a:pt x="106" y="26"/>
                  </a:lnTo>
                  <a:lnTo>
                    <a:pt x="100" y="26"/>
                  </a:lnTo>
                  <a:lnTo>
                    <a:pt x="91" y="26"/>
                  </a:lnTo>
                  <a:lnTo>
                    <a:pt x="84" y="26"/>
                  </a:lnTo>
                  <a:lnTo>
                    <a:pt x="78" y="26"/>
                  </a:lnTo>
                  <a:lnTo>
                    <a:pt x="71" y="26"/>
                  </a:lnTo>
                  <a:lnTo>
                    <a:pt x="61" y="26"/>
                  </a:lnTo>
                  <a:lnTo>
                    <a:pt x="51" y="27"/>
                  </a:lnTo>
                  <a:lnTo>
                    <a:pt x="39" y="26"/>
                  </a:lnTo>
                  <a:lnTo>
                    <a:pt x="29" y="26"/>
                  </a:lnTo>
                  <a:lnTo>
                    <a:pt x="20" y="22"/>
                  </a:lnTo>
                  <a:lnTo>
                    <a:pt x="12" y="17"/>
                  </a:lnTo>
                  <a:lnTo>
                    <a:pt x="5" y="1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9" name="Freeform 196"/>
            <p:cNvSpPr>
              <a:spLocks/>
            </p:cNvSpPr>
            <p:nvPr/>
          </p:nvSpPr>
          <p:spPr bwMode="auto">
            <a:xfrm>
              <a:off x="4236" y="2910"/>
              <a:ext cx="167" cy="51"/>
            </a:xfrm>
            <a:custGeom>
              <a:avLst/>
              <a:gdLst>
                <a:gd name="T0" fmla="*/ 0 w 335"/>
                <a:gd name="T1" fmla="*/ 0 h 103"/>
                <a:gd name="T2" fmla="*/ 0 w 335"/>
                <a:gd name="T3" fmla="*/ 0 h 103"/>
                <a:gd name="T4" fmla="*/ 0 w 335"/>
                <a:gd name="T5" fmla="*/ 0 h 103"/>
                <a:gd name="T6" fmla="*/ 0 w 335"/>
                <a:gd name="T7" fmla="*/ 0 h 103"/>
                <a:gd name="T8" fmla="*/ 0 w 335"/>
                <a:gd name="T9" fmla="*/ 0 h 103"/>
                <a:gd name="T10" fmla="*/ 0 w 335"/>
                <a:gd name="T11" fmla="*/ 0 h 103"/>
                <a:gd name="T12" fmla="*/ 0 w 335"/>
                <a:gd name="T13" fmla="*/ 0 h 103"/>
                <a:gd name="T14" fmla="*/ 0 w 335"/>
                <a:gd name="T15" fmla="*/ 0 h 103"/>
                <a:gd name="T16" fmla="*/ 0 w 335"/>
                <a:gd name="T17" fmla="*/ 0 h 103"/>
                <a:gd name="T18" fmla="*/ 0 w 335"/>
                <a:gd name="T19" fmla="*/ 0 h 103"/>
                <a:gd name="T20" fmla="*/ 0 w 335"/>
                <a:gd name="T21" fmla="*/ 0 h 103"/>
                <a:gd name="T22" fmla="*/ 0 w 335"/>
                <a:gd name="T23" fmla="*/ 0 h 103"/>
                <a:gd name="T24" fmla="*/ 0 w 335"/>
                <a:gd name="T25" fmla="*/ 0 h 103"/>
                <a:gd name="T26" fmla="*/ 1 w 335"/>
                <a:gd name="T27" fmla="*/ 0 h 103"/>
                <a:gd name="T28" fmla="*/ 1 w 335"/>
                <a:gd name="T29" fmla="*/ 0 h 103"/>
                <a:gd name="T30" fmla="*/ 1 w 335"/>
                <a:gd name="T31" fmla="*/ 0 h 103"/>
                <a:gd name="T32" fmla="*/ 1 w 335"/>
                <a:gd name="T33" fmla="*/ 0 h 103"/>
                <a:gd name="T34" fmla="*/ 1 w 335"/>
                <a:gd name="T35" fmla="*/ 0 h 103"/>
                <a:gd name="T36" fmla="*/ 1 w 335"/>
                <a:gd name="T37" fmla="*/ 0 h 103"/>
                <a:gd name="T38" fmla="*/ 1 w 335"/>
                <a:gd name="T39" fmla="*/ 0 h 103"/>
                <a:gd name="T40" fmla="*/ 1 w 335"/>
                <a:gd name="T41" fmla="*/ 0 h 103"/>
                <a:gd name="T42" fmla="*/ 1 w 335"/>
                <a:gd name="T43" fmla="*/ 0 h 103"/>
                <a:gd name="T44" fmla="*/ 1 w 335"/>
                <a:gd name="T45" fmla="*/ 0 h 103"/>
                <a:gd name="T46" fmla="*/ 1 w 335"/>
                <a:gd name="T47" fmla="*/ 0 h 103"/>
                <a:gd name="T48" fmla="*/ 0 w 335"/>
                <a:gd name="T49" fmla="*/ 0 h 103"/>
                <a:gd name="T50" fmla="*/ 0 w 335"/>
                <a:gd name="T51" fmla="*/ 0 h 103"/>
                <a:gd name="T52" fmla="*/ 0 w 335"/>
                <a:gd name="T53" fmla="*/ 0 h 103"/>
                <a:gd name="T54" fmla="*/ 0 w 335"/>
                <a:gd name="T55" fmla="*/ 0 h 103"/>
                <a:gd name="T56" fmla="*/ 0 w 335"/>
                <a:gd name="T57" fmla="*/ 0 h 103"/>
                <a:gd name="T58" fmla="*/ 0 w 335"/>
                <a:gd name="T59" fmla="*/ 0 h 103"/>
                <a:gd name="T60" fmla="*/ 0 w 335"/>
                <a:gd name="T61" fmla="*/ 0 h 103"/>
                <a:gd name="T62" fmla="*/ 0 w 335"/>
                <a:gd name="T63" fmla="*/ 0 h 103"/>
                <a:gd name="T64" fmla="*/ 0 w 335"/>
                <a:gd name="T65" fmla="*/ 0 h 103"/>
                <a:gd name="T66" fmla="*/ 0 w 335"/>
                <a:gd name="T67" fmla="*/ 0 h 103"/>
                <a:gd name="T68" fmla="*/ 0 w 335"/>
                <a:gd name="T69" fmla="*/ 0 h 103"/>
                <a:gd name="T70" fmla="*/ 0 w 335"/>
                <a:gd name="T71" fmla="*/ 0 h 103"/>
                <a:gd name="T72" fmla="*/ 0 w 335"/>
                <a:gd name="T73" fmla="*/ 0 h 103"/>
                <a:gd name="T74" fmla="*/ 0 w 335"/>
                <a:gd name="T75" fmla="*/ 0 h 103"/>
                <a:gd name="T76" fmla="*/ 0 w 335"/>
                <a:gd name="T77" fmla="*/ 0 h 10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5" h="103">
                  <a:moveTo>
                    <a:pt x="0" y="0"/>
                  </a:moveTo>
                  <a:lnTo>
                    <a:pt x="0" y="12"/>
                  </a:lnTo>
                  <a:lnTo>
                    <a:pt x="5" y="20"/>
                  </a:lnTo>
                  <a:lnTo>
                    <a:pt x="14" y="25"/>
                  </a:lnTo>
                  <a:lnTo>
                    <a:pt x="24" y="30"/>
                  </a:lnTo>
                  <a:lnTo>
                    <a:pt x="32" y="32"/>
                  </a:lnTo>
                  <a:lnTo>
                    <a:pt x="41" y="34"/>
                  </a:lnTo>
                  <a:lnTo>
                    <a:pt x="48" y="35"/>
                  </a:lnTo>
                  <a:lnTo>
                    <a:pt x="56" y="37"/>
                  </a:lnTo>
                  <a:lnTo>
                    <a:pt x="64" y="39"/>
                  </a:lnTo>
                  <a:lnTo>
                    <a:pt x="73" y="42"/>
                  </a:lnTo>
                  <a:lnTo>
                    <a:pt x="80" y="44"/>
                  </a:lnTo>
                  <a:lnTo>
                    <a:pt x="88" y="45"/>
                  </a:lnTo>
                  <a:lnTo>
                    <a:pt x="97" y="49"/>
                  </a:lnTo>
                  <a:lnTo>
                    <a:pt x="103" y="51"/>
                  </a:lnTo>
                  <a:lnTo>
                    <a:pt x="112" y="52"/>
                  </a:lnTo>
                  <a:lnTo>
                    <a:pt x="120" y="54"/>
                  </a:lnTo>
                  <a:lnTo>
                    <a:pt x="135" y="57"/>
                  </a:lnTo>
                  <a:lnTo>
                    <a:pt x="151" y="62"/>
                  </a:lnTo>
                  <a:lnTo>
                    <a:pt x="164" y="67"/>
                  </a:lnTo>
                  <a:lnTo>
                    <a:pt x="179" y="74"/>
                  </a:lnTo>
                  <a:lnTo>
                    <a:pt x="193" y="79"/>
                  </a:lnTo>
                  <a:lnTo>
                    <a:pt x="206" y="86"/>
                  </a:lnTo>
                  <a:lnTo>
                    <a:pt x="220" y="94"/>
                  </a:lnTo>
                  <a:lnTo>
                    <a:pt x="233" y="101"/>
                  </a:lnTo>
                  <a:lnTo>
                    <a:pt x="242" y="103"/>
                  </a:lnTo>
                  <a:lnTo>
                    <a:pt x="252" y="101"/>
                  </a:lnTo>
                  <a:lnTo>
                    <a:pt x="260" y="100"/>
                  </a:lnTo>
                  <a:lnTo>
                    <a:pt x="269" y="98"/>
                  </a:lnTo>
                  <a:lnTo>
                    <a:pt x="276" y="98"/>
                  </a:lnTo>
                  <a:lnTo>
                    <a:pt x="282" y="98"/>
                  </a:lnTo>
                  <a:lnTo>
                    <a:pt x="289" y="98"/>
                  </a:lnTo>
                  <a:lnTo>
                    <a:pt x="298" y="100"/>
                  </a:lnTo>
                  <a:lnTo>
                    <a:pt x="304" y="100"/>
                  </a:lnTo>
                  <a:lnTo>
                    <a:pt x="311" y="100"/>
                  </a:lnTo>
                  <a:lnTo>
                    <a:pt x="318" y="101"/>
                  </a:lnTo>
                  <a:lnTo>
                    <a:pt x="325" y="101"/>
                  </a:lnTo>
                  <a:lnTo>
                    <a:pt x="330" y="100"/>
                  </a:lnTo>
                  <a:lnTo>
                    <a:pt x="333" y="94"/>
                  </a:lnTo>
                  <a:lnTo>
                    <a:pt x="335" y="88"/>
                  </a:lnTo>
                  <a:lnTo>
                    <a:pt x="331" y="84"/>
                  </a:lnTo>
                  <a:lnTo>
                    <a:pt x="323" y="81"/>
                  </a:lnTo>
                  <a:lnTo>
                    <a:pt x="313" y="79"/>
                  </a:lnTo>
                  <a:lnTo>
                    <a:pt x="304" y="78"/>
                  </a:lnTo>
                  <a:lnTo>
                    <a:pt x="294" y="76"/>
                  </a:lnTo>
                  <a:lnTo>
                    <a:pt x="284" y="76"/>
                  </a:lnTo>
                  <a:lnTo>
                    <a:pt x="276" y="76"/>
                  </a:lnTo>
                  <a:lnTo>
                    <a:pt x="266" y="78"/>
                  </a:lnTo>
                  <a:lnTo>
                    <a:pt x="257" y="81"/>
                  </a:lnTo>
                  <a:lnTo>
                    <a:pt x="245" y="83"/>
                  </a:lnTo>
                  <a:lnTo>
                    <a:pt x="233" y="78"/>
                  </a:lnTo>
                  <a:lnTo>
                    <a:pt x="220" y="71"/>
                  </a:lnTo>
                  <a:lnTo>
                    <a:pt x="210" y="64"/>
                  </a:lnTo>
                  <a:lnTo>
                    <a:pt x="201" y="61"/>
                  </a:lnTo>
                  <a:lnTo>
                    <a:pt x="191" y="57"/>
                  </a:lnTo>
                  <a:lnTo>
                    <a:pt x="181" y="54"/>
                  </a:lnTo>
                  <a:lnTo>
                    <a:pt x="171" y="51"/>
                  </a:lnTo>
                  <a:lnTo>
                    <a:pt x="157" y="47"/>
                  </a:lnTo>
                  <a:lnTo>
                    <a:pt x="144" y="42"/>
                  </a:lnTo>
                  <a:lnTo>
                    <a:pt x="130" y="40"/>
                  </a:lnTo>
                  <a:lnTo>
                    <a:pt x="117" y="37"/>
                  </a:lnTo>
                  <a:lnTo>
                    <a:pt x="103" y="34"/>
                  </a:lnTo>
                  <a:lnTo>
                    <a:pt x="90" y="32"/>
                  </a:lnTo>
                  <a:lnTo>
                    <a:pt x="76" y="29"/>
                  </a:lnTo>
                  <a:lnTo>
                    <a:pt x="63" y="27"/>
                  </a:lnTo>
                  <a:lnTo>
                    <a:pt x="56" y="25"/>
                  </a:lnTo>
                  <a:lnTo>
                    <a:pt x="46" y="24"/>
                  </a:lnTo>
                  <a:lnTo>
                    <a:pt x="36" y="24"/>
                  </a:lnTo>
                  <a:lnTo>
                    <a:pt x="26" y="20"/>
                  </a:lnTo>
                  <a:lnTo>
                    <a:pt x="16" y="18"/>
                  </a:lnTo>
                  <a:lnTo>
                    <a:pt x="9" y="13"/>
                  </a:lnTo>
                  <a:lnTo>
                    <a:pt x="4" y="8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0" name="Freeform 197"/>
            <p:cNvSpPr>
              <a:spLocks/>
            </p:cNvSpPr>
            <p:nvPr/>
          </p:nvSpPr>
          <p:spPr bwMode="auto">
            <a:xfrm>
              <a:off x="4284" y="2938"/>
              <a:ext cx="124" cy="53"/>
            </a:xfrm>
            <a:custGeom>
              <a:avLst/>
              <a:gdLst>
                <a:gd name="T0" fmla="*/ 0 w 248"/>
                <a:gd name="T1" fmla="*/ 1 h 106"/>
                <a:gd name="T2" fmla="*/ 1 w 248"/>
                <a:gd name="T3" fmla="*/ 1 h 106"/>
                <a:gd name="T4" fmla="*/ 1 w 248"/>
                <a:gd name="T5" fmla="*/ 1 h 106"/>
                <a:gd name="T6" fmla="*/ 1 w 248"/>
                <a:gd name="T7" fmla="*/ 1 h 106"/>
                <a:gd name="T8" fmla="*/ 1 w 248"/>
                <a:gd name="T9" fmla="*/ 1 h 106"/>
                <a:gd name="T10" fmla="*/ 1 w 248"/>
                <a:gd name="T11" fmla="*/ 1 h 106"/>
                <a:gd name="T12" fmla="*/ 1 w 248"/>
                <a:gd name="T13" fmla="*/ 1 h 106"/>
                <a:gd name="T14" fmla="*/ 1 w 248"/>
                <a:gd name="T15" fmla="*/ 1 h 106"/>
                <a:gd name="T16" fmla="*/ 1 w 248"/>
                <a:gd name="T17" fmla="*/ 1 h 106"/>
                <a:gd name="T18" fmla="*/ 1 w 248"/>
                <a:gd name="T19" fmla="*/ 1 h 106"/>
                <a:gd name="T20" fmla="*/ 1 w 248"/>
                <a:gd name="T21" fmla="*/ 1 h 106"/>
                <a:gd name="T22" fmla="*/ 1 w 248"/>
                <a:gd name="T23" fmla="*/ 1 h 106"/>
                <a:gd name="T24" fmla="*/ 1 w 248"/>
                <a:gd name="T25" fmla="*/ 1 h 106"/>
                <a:gd name="T26" fmla="*/ 1 w 248"/>
                <a:gd name="T27" fmla="*/ 1 h 106"/>
                <a:gd name="T28" fmla="*/ 1 w 248"/>
                <a:gd name="T29" fmla="*/ 1 h 106"/>
                <a:gd name="T30" fmla="*/ 1 w 248"/>
                <a:gd name="T31" fmla="*/ 1 h 106"/>
                <a:gd name="T32" fmla="*/ 1 w 248"/>
                <a:gd name="T33" fmla="*/ 1 h 106"/>
                <a:gd name="T34" fmla="*/ 1 w 248"/>
                <a:gd name="T35" fmla="*/ 1 h 106"/>
                <a:gd name="T36" fmla="*/ 1 w 248"/>
                <a:gd name="T37" fmla="*/ 1 h 106"/>
                <a:gd name="T38" fmla="*/ 1 w 248"/>
                <a:gd name="T39" fmla="*/ 1 h 106"/>
                <a:gd name="T40" fmla="*/ 1 w 248"/>
                <a:gd name="T41" fmla="*/ 1 h 106"/>
                <a:gd name="T42" fmla="*/ 1 w 248"/>
                <a:gd name="T43" fmla="*/ 1 h 106"/>
                <a:gd name="T44" fmla="*/ 1 w 248"/>
                <a:gd name="T45" fmla="*/ 1 h 106"/>
                <a:gd name="T46" fmla="*/ 1 w 248"/>
                <a:gd name="T47" fmla="*/ 1 h 106"/>
                <a:gd name="T48" fmla="*/ 1 w 248"/>
                <a:gd name="T49" fmla="*/ 1 h 106"/>
                <a:gd name="T50" fmla="*/ 1 w 248"/>
                <a:gd name="T51" fmla="*/ 1 h 106"/>
                <a:gd name="T52" fmla="*/ 1 w 248"/>
                <a:gd name="T53" fmla="*/ 1 h 106"/>
                <a:gd name="T54" fmla="*/ 1 w 248"/>
                <a:gd name="T55" fmla="*/ 1 h 106"/>
                <a:gd name="T56" fmla="*/ 1 w 248"/>
                <a:gd name="T57" fmla="*/ 1 h 106"/>
                <a:gd name="T58" fmla="*/ 1 w 248"/>
                <a:gd name="T59" fmla="*/ 1 h 106"/>
                <a:gd name="T60" fmla="*/ 1 w 248"/>
                <a:gd name="T61" fmla="*/ 1 h 106"/>
                <a:gd name="T62" fmla="*/ 1 w 248"/>
                <a:gd name="T63" fmla="*/ 1 h 106"/>
                <a:gd name="T64" fmla="*/ 1 w 248"/>
                <a:gd name="T65" fmla="*/ 1 h 106"/>
                <a:gd name="T66" fmla="*/ 1 w 248"/>
                <a:gd name="T67" fmla="*/ 1 h 106"/>
                <a:gd name="T68" fmla="*/ 1 w 248"/>
                <a:gd name="T69" fmla="*/ 1 h 106"/>
                <a:gd name="T70" fmla="*/ 1 w 248"/>
                <a:gd name="T71" fmla="*/ 1 h 106"/>
                <a:gd name="T72" fmla="*/ 1 w 248"/>
                <a:gd name="T73" fmla="*/ 0 h 106"/>
                <a:gd name="T74" fmla="*/ 1 w 248"/>
                <a:gd name="T75" fmla="*/ 0 h 106"/>
                <a:gd name="T76" fmla="*/ 1 w 248"/>
                <a:gd name="T77" fmla="*/ 1 h 106"/>
                <a:gd name="T78" fmla="*/ 0 w 248"/>
                <a:gd name="T79" fmla="*/ 1 h 106"/>
                <a:gd name="T80" fmla="*/ 0 w 248"/>
                <a:gd name="T81" fmla="*/ 1 h 106"/>
                <a:gd name="T82" fmla="*/ 0 w 248"/>
                <a:gd name="T83" fmla="*/ 1 h 1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48" h="106">
                  <a:moveTo>
                    <a:pt x="0" y="5"/>
                  </a:moveTo>
                  <a:lnTo>
                    <a:pt x="13" y="13"/>
                  </a:lnTo>
                  <a:lnTo>
                    <a:pt x="27" y="22"/>
                  </a:lnTo>
                  <a:lnTo>
                    <a:pt x="42" y="30"/>
                  </a:lnTo>
                  <a:lnTo>
                    <a:pt x="55" y="38"/>
                  </a:lnTo>
                  <a:lnTo>
                    <a:pt x="71" y="45"/>
                  </a:lnTo>
                  <a:lnTo>
                    <a:pt x="84" y="54"/>
                  </a:lnTo>
                  <a:lnTo>
                    <a:pt x="99" y="60"/>
                  </a:lnTo>
                  <a:lnTo>
                    <a:pt x="113" y="69"/>
                  </a:lnTo>
                  <a:lnTo>
                    <a:pt x="126" y="77"/>
                  </a:lnTo>
                  <a:lnTo>
                    <a:pt x="142" y="84"/>
                  </a:lnTo>
                  <a:lnTo>
                    <a:pt x="157" y="89"/>
                  </a:lnTo>
                  <a:lnTo>
                    <a:pt x="174" y="94"/>
                  </a:lnTo>
                  <a:lnTo>
                    <a:pt x="190" y="99"/>
                  </a:lnTo>
                  <a:lnTo>
                    <a:pt x="207" y="103"/>
                  </a:lnTo>
                  <a:lnTo>
                    <a:pt x="223" y="104"/>
                  </a:lnTo>
                  <a:lnTo>
                    <a:pt x="239" y="106"/>
                  </a:lnTo>
                  <a:lnTo>
                    <a:pt x="243" y="104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4"/>
                  </a:lnTo>
                  <a:lnTo>
                    <a:pt x="229" y="91"/>
                  </a:lnTo>
                  <a:lnTo>
                    <a:pt x="212" y="86"/>
                  </a:lnTo>
                  <a:lnTo>
                    <a:pt x="196" y="82"/>
                  </a:lnTo>
                  <a:lnTo>
                    <a:pt x="179" y="79"/>
                  </a:lnTo>
                  <a:lnTo>
                    <a:pt x="163" y="76"/>
                  </a:lnTo>
                  <a:lnTo>
                    <a:pt x="147" y="71"/>
                  </a:lnTo>
                  <a:lnTo>
                    <a:pt x="130" y="64"/>
                  </a:lnTo>
                  <a:lnTo>
                    <a:pt x="114" y="57"/>
                  </a:lnTo>
                  <a:lnTo>
                    <a:pt x="101" y="50"/>
                  </a:lnTo>
                  <a:lnTo>
                    <a:pt x="87" y="44"/>
                  </a:lnTo>
                  <a:lnTo>
                    <a:pt x="74" y="37"/>
                  </a:lnTo>
                  <a:lnTo>
                    <a:pt x="60" y="30"/>
                  </a:lnTo>
                  <a:lnTo>
                    <a:pt x="45" y="23"/>
                  </a:lnTo>
                  <a:lnTo>
                    <a:pt x="32" y="16"/>
                  </a:lnTo>
                  <a:lnTo>
                    <a:pt x="18" y="8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1" name="Freeform 198"/>
            <p:cNvSpPr>
              <a:spLocks/>
            </p:cNvSpPr>
            <p:nvPr/>
          </p:nvSpPr>
          <p:spPr bwMode="auto">
            <a:xfrm>
              <a:off x="4388" y="2799"/>
              <a:ext cx="124" cy="249"/>
            </a:xfrm>
            <a:custGeom>
              <a:avLst/>
              <a:gdLst>
                <a:gd name="T0" fmla="*/ 0 w 249"/>
                <a:gd name="T1" fmla="*/ 0 h 498"/>
                <a:gd name="T2" fmla="*/ 0 w 249"/>
                <a:gd name="T3" fmla="*/ 1 h 498"/>
                <a:gd name="T4" fmla="*/ 0 w 249"/>
                <a:gd name="T5" fmla="*/ 1 h 498"/>
                <a:gd name="T6" fmla="*/ 0 w 249"/>
                <a:gd name="T7" fmla="*/ 1 h 498"/>
                <a:gd name="T8" fmla="*/ 0 w 249"/>
                <a:gd name="T9" fmla="*/ 1 h 498"/>
                <a:gd name="T10" fmla="*/ 0 w 249"/>
                <a:gd name="T11" fmla="*/ 1 h 498"/>
                <a:gd name="T12" fmla="*/ 0 w 249"/>
                <a:gd name="T13" fmla="*/ 1 h 498"/>
                <a:gd name="T14" fmla="*/ 0 w 249"/>
                <a:gd name="T15" fmla="*/ 1 h 498"/>
                <a:gd name="T16" fmla="*/ 0 w 249"/>
                <a:gd name="T17" fmla="*/ 1 h 498"/>
                <a:gd name="T18" fmla="*/ 0 w 249"/>
                <a:gd name="T19" fmla="*/ 1 h 498"/>
                <a:gd name="T20" fmla="*/ 0 w 249"/>
                <a:gd name="T21" fmla="*/ 2 h 498"/>
                <a:gd name="T22" fmla="*/ 0 w 249"/>
                <a:gd name="T23" fmla="*/ 2 h 498"/>
                <a:gd name="T24" fmla="*/ 0 w 249"/>
                <a:gd name="T25" fmla="*/ 2 h 498"/>
                <a:gd name="T26" fmla="*/ 0 w 249"/>
                <a:gd name="T27" fmla="*/ 2 h 498"/>
                <a:gd name="T28" fmla="*/ 0 w 249"/>
                <a:gd name="T29" fmla="*/ 2 h 498"/>
                <a:gd name="T30" fmla="*/ 0 w 249"/>
                <a:gd name="T31" fmla="*/ 2 h 498"/>
                <a:gd name="T32" fmla="*/ 0 w 249"/>
                <a:gd name="T33" fmla="*/ 2 h 498"/>
                <a:gd name="T34" fmla="*/ 0 w 249"/>
                <a:gd name="T35" fmla="*/ 2 h 498"/>
                <a:gd name="T36" fmla="*/ 0 w 249"/>
                <a:gd name="T37" fmla="*/ 2 h 498"/>
                <a:gd name="T38" fmla="*/ 0 w 249"/>
                <a:gd name="T39" fmla="*/ 2 h 498"/>
                <a:gd name="T40" fmla="*/ 0 w 249"/>
                <a:gd name="T41" fmla="*/ 2 h 498"/>
                <a:gd name="T42" fmla="*/ 0 w 249"/>
                <a:gd name="T43" fmla="*/ 2 h 498"/>
                <a:gd name="T44" fmla="*/ 0 w 249"/>
                <a:gd name="T45" fmla="*/ 2 h 498"/>
                <a:gd name="T46" fmla="*/ 0 w 249"/>
                <a:gd name="T47" fmla="*/ 2 h 498"/>
                <a:gd name="T48" fmla="*/ 0 w 249"/>
                <a:gd name="T49" fmla="*/ 1 h 498"/>
                <a:gd name="T50" fmla="*/ 0 w 249"/>
                <a:gd name="T51" fmla="*/ 1 h 498"/>
                <a:gd name="T52" fmla="*/ 0 w 249"/>
                <a:gd name="T53" fmla="*/ 1 h 498"/>
                <a:gd name="T54" fmla="*/ 0 w 249"/>
                <a:gd name="T55" fmla="*/ 1 h 498"/>
                <a:gd name="T56" fmla="*/ 0 w 249"/>
                <a:gd name="T57" fmla="*/ 1 h 498"/>
                <a:gd name="T58" fmla="*/ 0 w 249"/>
                <a:gd name="T59" fmla="*/ 1 h 498"/>
                <a:gd name="T60" fmla="*/ 0 w 249"/>
                <a:gd name="T61" fmla="*/ 1 h 498"/>
                <a:gd name="T62" fmla="*/ 0 w 249"/>
                <a:gd name="T63" fmla="*/ 1 h 498"/>
                <a:gd name="T64" fmla="*/ 0 w 249"/>
                <a:gd name="T65" fmla="*/ 1 h 498"/>
                <a:gd name="T66" fmla="*/ 0 w 249"/>
                <a:gd name="T67" fmla="*/ 1 h 498"/>
                <a:gd name="T68" fmla="*/ 0 w 249"/>
                <a:gd name="T69" fmla="*/ 1 h 498"/>
                <a:gd name="T70" fmla="*/ 0 w 249"/>
                <a:gd name="T71" fmla="*/ 1 h 498"/>
                <a:gd name="T72" fmla="*/ 0 w 249"/>
                <a:gd name="T73" fmla="*/ 1 h 49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9" h="498">
                  <a:moveTo>
                    <a:pt x="247" y="5"/>
                  </a:moveTo>
                  <a:lnTo>
                    <a:pt x="228" y="0"/>
                  </a:lnTo>
                  <a:lnTo>
                    <a:pt x="208" y="0"/>
                  </a:lnTo>
                  <a:lnTo>
                    <a:pt x="190" y="3"/>
                  </a:lnTo>
                  <a:lnTo>
                    <a:pt x="169" y="8"/>
                  </a:lnTo>
                  <a:lnTo>
                    <a:pt x="149" y="15"/>
                  </a:lnTo>
                  <a:lnTo>
                    <a:pt x="132" y="25"/>
                  </a:lnTo>
                  <a:lnTo>
                    <a:pt x="117" y="35"/>
                  </a:lnTo>
                  <a:lnTo>
                    <a:pt x="103" y="47"/>
                  </a:lnTo>
                  <a:lnTo>
                    <a:pt x="95" y="55"/>
                  </a:lnTo>
                  <a:lnTo>
                    <a:pt x="87" y="65"/>
                  </a:lnTo>
                  <a:lnTo>
                    <a:pt x="80" y="77"/>
                  </a:lnTo>
                  <a:lnTo>
                    <a:pt x="73" y="87"/>
                  </a:lnTo>
                  <a:lnTo>
                    <a:pt x="68" y="99"/>
                  </a:lnTo>
                  <a:lnTo>
                    <a:pt x="63" y="109"/>
                  </a:lnTo>
                  <a:lnTo>
                    <a:pt x="58" y="121"/>
                  </a:lnTo>
                  <a:lnTo>
                    <a:pt x="53" y="133"/>
                  </a:lnTo>
                  <a:lnTo>
                    <a:pt x="43" y="160"/>
                  </a:lnTo>
                  <a:lnTo>
                    <a:pt x="34" y="187"/>
                  </a:lnTo>
                  <a:lnTo>
                    <a:pt x="26" y="214"/>
                  </a:lnTo>
                  <a:lnTo>
                    <a:pt x="17" y="241"/>
                  </a:lnTo>
                  <a:lnTo>
                    <a:pt x="9" y="278"/>
                  </a:lnTo>
                  <a:lnTo>
                    <a:pt x="2" y="319"/>
                  </a:lnTo>
                  <a:lnTo>
                    <a:pt x="0" y="358"/>
                  </a:lnTo>
                  <a:lnTo>
                    <a:pt x="5" y="397"/>
                  </a:lnTo>
                  <a:lnTo>
                    <a:pt x="11" y="413"/>
                  </a:lnTo>
                  <a:lnTo>
                    <a:pt x="17" y="432"/>
                  </a:lnTo>
                  <a:lnTo>
                    <a:pt x="27" y="449"/>
                  </a:lnTo>
                  <a:lnTo>
                    <a:pt x="41" y="464"/>
                  </a:lnTo>
                  <a:lnTo>
                    <a:pt x="54" y="478"/>
                  </a:lnTo>
                  <a:lnTo>
                    <a:pt x="71" y="488"/>
                  </a:lnTo>
                  <a:lnTo>
                    <a:pt x="90" y="496"/>
                  </a:lnTo>
                  <a:lnTo>
                    <a:pt x="110" y="498"/>
                  </a:lnTo>
                  <a:lnTo>
                    <a:pt x="117" y="496"/>
                  </a:lnTo>
                  <a:lnTo>
                    <a:pt x="124" y="491"/>
                  </a:lnTo>
                  <a:lnTo>
                    <a:pt x="127" y="484"/>
                  </a:lnTo>
                  <a:lnTo>
                    <a:pt x="124" y="478"/>
                  </a:lnTo>
                  <a:lnTo>
                    <a:pt x="112" y="469"/>
                  </a:lnTo>
                  <a:lnTo>
                    <a:pt x="100" y="461"/>
                  </a:lnTo>
                  <a:lnTo>
                    <a:pt x="87" y="454"/>
                  </a:lnTo>
                  <a:lnTo>
                    <a:pt x="75" y="444"/>
                  </a:lnTo>
                  <a:lnTo>
                    <a:pt x="63" y="432"/>
                  </a:lnTo>
                  <a:lnTo>
                    <a:pt x="54" y="418"/>
                  </a:lnTo>
                  <a:lnTo>
                    <a:pt x="48" y="403"/>
                  </a:lnTo>
                  <a:lnTo>
                    <a:pt x="43" y="388"/>
                  </a:lnTo>
                  <a:lnTo>
                    <a:pt x="38" y="356"/>
                  </a:lnTo>
                  <a:lnTo>
                    <a:pt x="36" y="324"/>
                  </a:lnTo>
                  <a:lnTo>
                    <a:pt x="39" y="290"/>
                  </a:lnTo>
                  <a:lnTo>
                    <a:pt x="44" y="258"/>
                  </a:lnTo>
                  <a:lnTo>
                    <a:pt x="54" y="217"/>
                  </a:lnTo>
                  <a:lnTo>
                    <a:pt x="65" y="179"/>
                  </a:lnTo>
                  <a:lnTo>
                    <a:pt x="78" y="138"/>
                  </a:lnTo>
                  <a:lnTo>
                    <a:pt x="93" y="99"/>
                  </a:lnTo>
                  <a:lnTo>
                    <a:pt x="98" y="89"/>
                  </a:lnTo>
                  <a:lnTo>
                    <a:pt x="103" y="79"/>
                  </a:lnTo>
                  <a:lnTo>
                    <a:pt x="110" y="69"/>
                  </a:lnTo>
                  <a:lnTo>
                    <a:pt x="117" y="59"/>
                  </a:lnTo>
                  <a:lnTo>
                    <a:pt x="125" y="50"/>
                  </a:lnTo>
                  <a:lnTo>
                    <a:pt x="134" y="42"/>
                  </a:lnTo>
                  <a:lnTo>
                    <a:pt x="144" y="35"/>
                  </a:lnTo>
                  <a:lnTo>
                    <a:pt x="154" y="30"/>
                  </a:lnTo>
                  <a:lnTo>
                    <a:pt x="164" y="25"/>
                  </a:lnTo>
                  <a:lnTo>
                    <a:pt x="174" y="20"/>
                  </a:lnTo>
                  <a:lnTo>
                    <a:pt x="185" y="16"/>
                  </a:lnTo>
                  <a:lnTo>
                    <a:pt x="196" y="13"/>
                  </a:lnTo>
                  <a:lnTo>
                    <a:pt x="208" y="10"/>
                  </a:lnTo>
                  <a:lnTo>
                    <a:pt x="218" y="8"/>
                  </a:lnTo>
                  <a:lnTo>
                    <a:pt x="230" y="10"/>
                  </a:lnTo>
                  <a:lnTo>
                    <a:pt x="242" y="11"/>
                  </a:lnTo>
                  <a:lnTo>
                    <a:pt x="244" y="11"/>
                  </a:lnTo>
                  <a:lnTo>
                    <a:pt x="247" y="8"/>
                  </a:lnTo>
                  <a:lnTo>
                    <a:pt x="249" y="6"/>
                  </a:lnTo>
                  <a:lnTo>
                    <a:pt x="24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2" name="Freeform 199"/>
            <p:cNvSpPr>
              <a:spLocks/>
            </p:cNvSpPr>
            <p:nvPr/>
          </p:nvSpPr>
          <p:spPr bwMode="auto">
            <a:xfrm>
              <a:off x="4318" y="2967"/>
              <a:ext cx="81" cy="53"/>
            </a:xfrm>
            <a:custGeom>
              <a:avLst/>
              <a:gdLst>
                <a:gd name="T0" fmla="*/ 0 w 160"/>
                <a:gd name="T1" fmla="*/ 1 h 104"/>
                <a:gd name="T2" fmla="*/ 1 w 160"/>
                <a:gd name="T3" fmla="*/ 1 h 104"/>
                <a:gd name="T4" fmla="*/ 1 w 160"/>
                <a:gd name="T5" fmla="*/ 1 h 104"/>
                <a:gd name="T6" fmla="*/ 1 w 160"/>
                <a:gd name="T7" fmla="*/ 1 h 104"/>
                <a:gd name="T8" fmla="*/ 1 w 160"/>
                <a:gd name="T9" fmla="*/ 1 h 104"/>
                <a:gd name="T10" fmla="*/ 1 w 160"/>
                <a:gd name="T11" fmla="*/ 1 h 104"/>
                <a:gd name="T12" fmla="*/ 1 w 160"/>
                <a:gd name="T13" fmla="*/ 1 h 104"/>
                <a:gd name="T14" fmla="*/ 1 w 160"/>
                <a:gd name="T15" fmla="*/ 1 h 104"/>
                <a:gd name="T16" fmla="*/ 1 w 160"/>
                <a:gd name="T17" fmla="*/ 1 h 104"/>
                <a:gd name="T18" fmla="*/ 1 w 160"/>
                <a:gd name="T19" fmla="*/ 1 h 104"/>
                <a:gd name="T20" fmla="*/ 1 w 160"/>
                <a:gd name="T21" fmla="*/ 1 h 104"/>
                <a:gd name="T22" fmla="*/ 1 w 160"/>
                <a:gd name="T23" fmla="*/ 1 h 104"/>
                <a:gd name="T24" fmla="*/ 1 w 160"/>
                <a:gd name="T25" fmla="*/ 1 h 104"/>
                <a:gd name="T26" fmla="*/ 1 w 160"/>
                <a:gd name="T27" fmla="*/ 1 h 104"/>
                <a:gd name="T28" fmla="*/ 1 w 160"/>
                <a:gd name="T29" fmla="*/ 1 h 104"/>
                <a:gd name="T30" fmla="*/ 1 w 160"/>
                <a:gd name="T31" fmla="*/ 1 h 104"/>
                <a:gd name="T32" fmla="*/ 1 w 160"/>
                <a:gd name="T33" fmla="*/ 1 h 104"/>
                <a:gd name="T34" fmla="*/ 1 w 160"/>
                <a:gd name="T35" fmla="*/ 1 h 104"/>
                <a:gd name="T36" fmla="*/ 1 w 160"/>
                <a:gd name="T37" fmla="*/ 1 h 104"/>
                <a:gd name="T38" fmla="*/ 1 w 160"/>
                <a:gd name="T39" fmla="*/ 1 h 104"/>
                <a:gd name="T40" fmla="*/ 1 w 160"/>
                <a:gd name="T41" fmla="*/ 1 h 104"/>
                <a:gd name="T42" fmla="*/ 1 w 160"/>
                <a:gd name="T43" fmla="*/ 1 h 104"/>
                <a:gd name="T44" fmla="*/ 1 w 160"/>
                <a:gd name="T45" fmla="*/ 1 h 104"/>
                <a:gd name="T46" fmla="*/ 1 w 160"/>
                <a:gd name="T47" fmla="*/ 1 h 104"/>
                <a:gd name="T48" fmla="*/ 1 w 160"/>
                <a:gd name="T49" fmla="*/ 1 h 104"/>
                <a:gd name="T50" fmla="*/ 1 w 160"/>
                <a:gd name="T51" fmla="*/ 1 h 104"/>
                <a:gd name="T52" fmla="*/ 1 w 160"/>
                <a:gd name="T53" fmla="*/ 1 h 104"/>
                <a:gd name="T54" fmla="*/ 1 w 160"/>
                <a:gd name="T55" fmla="*/ 1 h 104"/>
                <a:gd name="T56" fmla="*/ 1 w 160"/>
                <a:gd name="T57" fmla="*/ 1 h 104"/>
                <a:gd name="T58" fmla="*/ 1 w 160"/>
                <a:gd name="T59" fmla="*/ 1 h 104"/>
                <a:gd name="T60" fmla="*/ 1 w 160"/>
                <a:gd name="T61" fmla="*/ 1 h 104"/>
                <a:gd name="T62" fmla="*/ 1 w 160"/>
                <a:gd name="T63" fmla="*/ 1 h 104"/>
                <a:gd name="T64" fmla="*/ 1 w 160"/>
                <a:gd name="T65" fmla="*/ 1 h 104"/>
                <a:gd name="T66" fmla="*/ 1 w 160"/>
                <a:gd name="T67" fmla="*/ 1 h 104"/>
                <a:gd name="T68" fmla="*/ 1 w 160"/>
                <a:gd name="T69" fmla="*/ 1 h 104"/>
                <a:gd name="T70" fmla="*/ 1 w 160"/>
                <a:gd name="T71" fmla="*/ 1 h 104"/>
                <a:gd name="T72" fmla="*/ 1 w 160"/>
                <a:gd name="T73" fmla="*/ 0 h 104"/>
                <a:gd name="T74" fmla="*/ 1 w 160"/>
                <a:gd name="T75" fmla="*/ 0 h 104"/>
                <a:gd name="T76" fmla="*/ 0 w 160"/>
                <a:gd name="T77" fmla="*/ 0 h 104"/>
                <a:gd name="T78" fmla="*/ 0 w 160"/>
                <a:gd name="T79" fmla="*/ 1 h 104"/>
                <a:gd name="T80" fmla="*/ 0 w 160"/>
                <a:gd name="T81" fmla="*/ 1 h 104"/>
                <a:gd name="T82" fmla="*/ 0 w 160"/>
                <a:gd name="T83" fmla="*/ 1 h 10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0" h="104">
                  <a:moveTo>
                    <a:pt x="0" y="1"/>
                  </a:moveTo>
                  <a:lnTo>
                    <a:pt x="12" y="8"/>
                  </a:lnTo>
                  <a:lnTo>
                    <a:pt x="22" y="17"/>
                  </a:lnTo>
                  <a:lnTo>
                    <a:pt x="34" y="23"/>
                  </a:lnTo>
                  <a:lnTo>
                    <a:pt x="44" y="30"/>
                  </a:lnTo>
                  <a:lnTo>
                    <a:pt x="56" y="39"/>
                  </a:lnTo>
                  <a:lnTo>
                    <a:pt x="66" y="45"/>
                  </a:lnTo>
                  <a:lnTo>
                    <a:pt x="78" y="54"/>
                  </a:lnTo>
                  <a:lnTo>
                    <a:pt x="88" y="62"/>
                  </a:lnTo>
                  <a:lnTo>
                    <a:pt x="94" y="69"/>
                  </a:lnTo>
                  <a:lnTo>
                    <a:pt x="101" y="76"/>
                  </a:lnTo>
                  <a:lnTo>
                    <a:pt x="110" y="82"/>
                  </a:lnTo>
                  <a:lnTo>
                    <a:pt x="116" y="89"/>
                  </a:lnTo>
                  <a:lnTo>
                    <a:pt x="123" y="94"/>
                  </a:lnTo>
                  <a:lnTo>
                    <a:pt x="132" y="99"/>
                  </a:lnTo>
                  <a:lnTo>
                    <a:pt x="142" y="103"/>
                  </a:lnTo>
                  <a:lnTo>
                    <a:pt x="152" y="104"/>
                  </a:lnTo>
                  <a:lnTo>
                    <a:pt x="155" y="103"/>
                  </a:lnTo>
                  <a:lnTo>
                    <a:pt x="160" y="99"/>
                  </a:lnTo>
                  <a:lnTo>
                    <a:pt x="160" y="96"/>
                  </a:lnTo>
                  <a:lnTo>
                    <a:pt x="159" y="93"/>
                  </a:lnTo>
                  <a:lnTo>
                    <a:pt x="149" y="88"/>
                  </a:lnTo>
                  <a:lnTo>
                    <a:pt x="138" y="82"/>
                  </a:lnTo>
                  <a:lnTo>
                    <a:pt x="130" y="76"/>
                  </a:lnTo>
                  <a:lnTo>
                    <a:pt x="120" y="71"/>
                  </a:lnTo>
                  <a:lnTo>
                    <a:pt x="111" y="64"/>
                  </a:lnTo>
                  <a:lnTo>
                    <a:pt x="103" y="57"/>
                  </a:lnTo>
                  <a:lnTo>
                    <a:pt x="93" y="50"/>
                  </a:lnTo>
                  <a:lnTo>
                    <a:pt x="84" y="44"/>
                  </a:lnTo>
                  <a:lnTo>
                    <a:pt x="76" y="37"/>
                  </a:lnTo>
                  <a:lnTo>
                    <a:pt x="66" y="30"/>
                  </a:lnTo>
                  <a:lnTo>
                    <a:pt x="56" y="25"/>
                  </a:lnTo>
                  <a:lnTo>
                    <a:pt x="45" y="18"/>
                  </a:lnTo>
                  <a:lnTo>
                    <a:pt x="34" y="15"/>
                  </a:lnTo>
                  <a:lnTo>
                    <a:pt x="24" y="10"/>
                  </a:lnTo>
                  <a:lnTo>
                    <a:pt x="12" y="5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3" name="Freeform 200"/>
            <p:cNvSpPr>
              <a:spLocks/>
            </p:cNvSpPr>
            <p:nvPr/>
          </p:nvSpPr>
          <p:spPr bwMode="auto">
            <a:xfrm>
              <a:off x="4699" y="2909"/>
              <a:ext cx="64" cy="148"/>
            </a:xfrm>
            <a:custGeom>
              <a:avLst/>
              <a:gdLst>
                <a:gd name="T0" fmla="*/ 1 w 126"/>
                <a:gd name="T1" fmla="*/ 1 h 296"/>
                <a:gd name="T2" fmla="*/ 1 w 126"/>
                <a:gd name="T3" fmla="*/ 1 h 296"/>
                <a:gd name="T4" fmla="*/ 1 w 126"/>
                <a:gd name="T5" fmla="*/ 1 h 296"/>
                <a:gd name="T6" fmla="*/ 1 w 126"/>
                <a:gd name="T7" fmla="*/ 1 h 296"/>
                <a:gd name="T8" fmla="*/ 1 w 126"/>
                <a:gd name="T9" fmla="*/ 1 h 296"/>
                <a:gd name="T10" fmla="*/ 1 w 126"/>
                <a:gd name="T11" fmla="*/ 1 h 296"/>
                <a:gd name="T12" fmla="*/ 1 w 126"/>
                <a:gd name="T13" fmla="*/ 1 h 296"/>
                <a:gd name="T14" fmla="*/ 1 w 126"/>
                <a:gd name="T15" fmla="*/ 1 h 296"/>
                <a:gd name="T16" fmla="*/ 0 w 126"/>
                <a:gd name="T17" fmla="*/ 2 h 296"/>
                <a:gd name="T18" fmla="*/ 1 w 126"/>
                <a:gd name="T19" fmla="*/ 2 h 296"/>
                <a:gd name="T20" fmla="*/ 1 w 126"/>
                <a:gd name="T21" fmla="*/ 2 h 296"/>
                <a:gd name="T22" fmla="*/ 1 w 126"/>
                <a:gd name="T23" fmla="*/ 2 h 296"/>
                <a:gd name="T24" fmla="*/ 1 w 126"/>
                <a:gd name="T25" fmla="*/ 2 h 296"/>
                <a:gd name="T26" fmla="*/ 1 w 126"/>
                <a:gd name="T27" fmla="*/ 2 h 296"/>
                <a:gd name="T28" fmla="*/ 1 w 126"/>
                <a:gd name="T29" fmla="*/ 2 h 296"/>
                <a:gd name="T30" fmla="*/ 1 w 126"/>
                <a:gd name="T31" fmla="*/ 1 h 296"/>
                <a:gd name="T32" fmla="*/ 1 w 126"/>
                <a:gd name="T33" fmla="*/ 1 h 296"/>
                <a:gd name="T34" fmla="*/ 1 w 126"/>
                <a:gd name="T35" fmla="*/ 1 h 296"/>
                <a:gd name="T36" fmla="*/ 1 w 126"/>
                <a:gd name="T37" fmla="*/ 1 h 296"/>
                <a:gd name="T38" fmla="*/ 1 w 126"/>
                <a:gd name="T39" fmla="*/ 1 h 296"/>
                <a:gd name="T40" fmla="*/ 1 w 126"/>
                <a:gd name="T41" fmla="*/ 1 h 296"/>
                <a:gd name="T42" fmla="*/ 1 w 126"/>
                <a:gd name="T43" fmla="*/ 1 h 296"/>
                <a:gd name="T44" fmla="*/ 1 w 126"/>
                <a:gd name="T45" fmla="*/ 1 h 296"/>
                <a:gd name="T46" fmla="*/ 1 w 126"/>
                <a:gd name="T47" fmla="*/ 1 h 296"/>
                <a:gd name="T48" fmla="*/ 1 w 126"/>
                <a:gd name="T49" fmla="*/ 1 h 296"/>
                <a:gd name="T50" fmla="*/ 1 w 126"/>
                <a:gd name="T51" fmla="*/ 1 h 296"/>
                <a:gd name="T52" fmla="*/ 1 w 126"/>
                <a:gd name="T53" fmla="*/ 1 h 296"/>
                <a:gd name="T54" fmla="*/ 1 w 126"/>
                <a:gd name="T55" fmla="*/ 1 h 296"/>
                <a:gd name="T56" fmla="*/ 1 w 126"/>
                <a:gd name="T57" fmla="*/ 1 h 296"/>
                <a:gd name="T58" fmla="*/ 1 w 126"/>
                <a:gd name="T59" fmla="*/ 0 h 296"/>
                <a:gd name="T60" fmla="*/ 1 w 126"/>
                <a:gd name="T61" fmla="*/ 0 h 296"/>
                <a:gd name="T62" fmla="*/ 1 w 126"/>
                <a:gd name="T63" fmla="*/ 0 h 296"/>
                <a:gd name="T64" fmla="*/ 1 w 126"/>
                <a:gd name="T65" fmla="*/ 1 h 296"/>
                <a:gd name="T66" fmla="*/ 1 w 126"/>
                <a:gd name="T67" fmla="*/ 1 h 29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6" h="296">
                  <a:moveTo>
                    <a:pt x="121" y="2"/>
                  </a:moveTo>
                  <a:lnTo>
                    <a:pt x="99" y="36"/>
                  </a:lnTo>
                  <a:lnTo>
                    <a:pt x="79" y="69"/>
                  </a:lnTo>
                  <a:lnTo>
                    <a:pt x="61" y="105"/>
                  </a:lnTo>
                  <a:lnTo>
                    <a:pt x="44" y="140"/>
                  </a:lnTo>
                  <a:lnTo>
                    <a:pt x="30" y="178"/>
                  </a:lnTo>
                  <a:lnTo>
                    <a:pt x="18" y="215"/>
                  </a:lnTo>
                  <a:lnTo>
                    <a:pt x="8" y="254"/>
                  </a:lnTo>
                  <a:lnTo>
                    <a:pt x="0" y="292"/>
                  </a:lnTo>
                  <a:lnTo>
                    <a:pt x="1" y="296"/>
                  </a:lnTo>
                  <a:lnTo>
                    <a:pt x="5" y="296"/>
                  </a:lnTo>
                  <a:lnTo>
                    <a:pt x="10" y="294"/>
                  </a:lnTo>
                  <a:lnTo>
                    <a:pt x="13" y="291"/>
                  </a:lnTo>
                  <a:lnTo>
                    <a:pt x="20" y="275"/>
                  </a:lnTo>
                  <a:lnTo>
                    <a:pt x="23" y="259"/>
                  </a:lnTo>
                  <a:lnTo>
                    <a:pt x="27" y="243"/>
                  </a:lnTo>
                  <a:lnTo>
                    <a:pt x="28" y="228"/>
                  </a:lnTo>
                  <a:lnTo>
                    <a:pt x="32" y="210"/>
                  </a:lnTo>
                  <a:lnTo>
                    <a:pt x="37" y="193"/>
                  </a:lnTo>
                  <a:lnTo>
                    <a:pt x="44" y="174"/>
                  </a:lnTo>
                  <a:lnTo>
                    <a:pt x="49" y="157"/>
                  </a:lnTo>
                  <a:lnTo>
                    <a:pt x="56" y="137"/>
                  </a:lnTo>
                  <a:lnTo>
                    <a:pt x="62" y="117"/>
                  </a:lnTo>
                  <a:lnTo>
                    <a:pt x="71" y="96"/>
                  </a:lnTo>
                  <a:lnTo>
                    <a:pt x="81" y="76"/>
                  </a:lnTo>
                  <a:lnTo>
                    <a:pt x="91" y="58"/>
                  </a:lnTo>
                  <a:lnTo>
                    <a:pt x="103" y="39"/>
                  </a:lnTo>
                  <a:lnTo>
                    <a:pt x="115" y="20"/>
                  </a:lnTo>
                  <a:lnTo>
                    <a:pt x="126" y="2"/>
                  </a:lnTo>
                  <a:lnTo>
                    <a:pt x="126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4" name="Freeform 201"/>
            <p:cNvSpPr>
              <a:spLocks/>
            </p:cNvSpPr>
            <p:nvPr/>
          </p:nvSpPr>
          <p:spPr bwMode="auto">
            <a:xfrm>
              <a:off x="4879" y="2934"/>
              <a:ext cx="158" cy="231"/>
            </a:xfrm>
            <a:custGeom>
              <a:avLst/>
              <a:gdLst>
                <a:gd name="T0" fmla="*/ 1 w 316"/>
                <a:gd name="T1" fmla="*/ 1 h 463"/>
                <a:gd name="T2" fmla="*/ 1 w 316"/>
                <a:gd name="T3" fmla="*/ 1 h 463"/>
                <a:gd name="T4" fmla="*/ 1 w 316"/>
                <a:gd name="T5" fmla="*/ 1 h 463"/>
                <a:gd name="T6" fmla="*/ 1 w 316"/>
                <a:gd name="T7" fmla="*/ 1 h 463"/>
                <a:gd name="T8" fmla="*/ 1 w 316"/>
                <a:gd name="T9" fmla="*/ 1 h 463"/>
                <a:gd name="T10" fmla="*/ 1 w 316"/>
                <a:gd name="T11" fmla="*/ 1 h 463"/>
                <a:gd name="T12" fmla="*/ 1 w 316"/>
                <a:gd name="T13" fmla="*/ 1 h 463"/>
                <a:gd name="T14" fmla="*/ 1 w 316"/>
                <a:gd name="T15" fmla="*/ 1 h 463"/>
                <a:gd name="T16" fmla="*/ 1 w 316"/>
                <a:gd name="T17" fmla="*/ 1 h 463"/>
                <a:gd name="T18" fmla="*/ 1 w 316"/>
                <a:gd name="T19" fmla="*/ 0 h 463"/>
                <a:gd name="T20" fmla="*/ 1 w 316"/>
                <a:gd name="T21" fmla="*/ 0 h 463"/>
                <a:gd name="T22" fmla="*/ 1 w 316"/>
                <a:gd name="T23" fmla="*/ 0 h 463"/>
                <a:gd name="T24" fmla="*/ 1 w 316"/>
                <a:gd name="T25" fmla="*/ 0 h 463"/>
                <a:gd name="T26" fmla="*/ 1 w 316"/>
                <a:gd name="T27" fmla="*/ 0 h 463"/>
                <a:gd name="T28" fmla="*/ 1 w 316"/>
                <a:gd name="T29" fmla="*/ 0 h 463"/>
                <a:gd name="T30" fmla="*/ 1 w 316"/>
                <a:gd name="T31" fmla="*/ 0 h 463"/>
                <a:gd name="T32" fmla="*/ 1 w 316"/>
                <a:gd name="T33" fmla="*/ 0 h 463"/>
                <a:gd name="T34" fmla="*/ 1 w 316"/>
                <a:gd name="T35" fmla="*/ 0 h 463"/>
                <a:gd name="T36" fmla="*/ 1 w 316"/>
                <a:gd name="T37" fmla="*/ 0 h 463"/>
                <a:gd name="T38" fmla="*/ 1 w 316"/>
                <a:gd name="T39" fmla="*/ 0 h 463"/>
                <a:gd name="T40" fmla="*/ 1 w 316"/>
                <a:gd name="T41" fmla="*/ 0 h 463"/>
                <a:gd name="T42" fmla="*/ 1 w 316"/>
                <a:gd name="T43" fmla="*/ 0 h 463"/>
                <a:gd name="T44" fmla="*/ 1 w 316"/>
                <a:gd name="T45" fmla="*/ 0 h 463"/>
                <a:gd name="T46" fmla="*/ 1 w 316"/>
                <a:gd name="T47" fmla="*/ 0 h 463"/>
                <a:gd name="T48" fmla="*/ 1 w 316"/>
                <a:gd name="T49" fmla="*/ 0 h 463"/>
                <a:gd name="T50" fmla="*/ 2 w 316"/>
                <a:gd name="T51" fmla="*/ 0 h 463"/>
                <a:gd name="T52" fmla="*/ 2 w 316"/>
                <a:gd name="T53" fmla="*/ 0 h 463"/>
                <a:gd name="T54" fmla="*/ 2 w 316"/>
                <a:gd name="T55" fmla="*/ 0 h 463"/>
                <a:gd name="T56" fmla="*/ 2 w 316"/>
                <a:gd name="T57" fmla="*/ 0 h 463"/>
                <a:gd name="T58" fmla="*/ 2 w 316"/>
                <a:gd name="T59" fmla="*/ 0 h 463"/>
                <a:gd name="T60" fmla="*/ 2 w 316"/>
                <a:gd name="T61" fmla="*/ 0 h 463"/>
                <a:gd name="T62" fmla="*/ 2 w 316"/>
                <a:gd name="T63" fmla="*/ 0 h 463"/>
                <a:gd name="T64" fmla="*/ 2 w 316"/>
                <a:gd name="T65" fmla="*/ 0 h 463"/>
                <a:gd name="T66" fmla="*/ 2 w 316"/>
                <a:gd name="T67" fmla="*/ 0 h 463"/>
                <a:gd name="T68" fmla="*/ 1 w 316"/>
                <a:gd name="T69" fmla="*/ 0 h 463"/>
                <a:gd name="T70" fmla="*/ 1 w 316"/>
                <a:gd name="T71" fmla="*/ 0 h 463"/>
                <a:gd name="T72" fmla="*/ 1 w 316"/>
                <a:gd name="T73" fmla="*/ 0 h 463"/>
                <a:gd name="T74" fmla="*/ 1 w 316"/>
                <a:gd name="T75" fmla="*/ 0 h 463"/>
                <a:gd name="T76" fmla="*/ 1 w 316"/>
                <a:gd name="T77" fmla="*/ 0 h 463"/>
                <a:gd name="T78" fmla="*/ 1 w 316"/>
                <a:gd name="T79" fmla="*/ 0 h 463"/>
                <a:gd name="T80" fmla="*/ 1 w 316"/>
                <a:gd name="T81" fmla="*/ 0 h 463"/>
                <a:gd name="T82" fmla="*/ 1 w 316"/>
                <a:gd name="T83" fmla="*/ 0 h 463"/>
                <a:gd name="T84" fmla="*/ 1 w 316"/>
                <a:gd name="T85" fmla="*/ 0 h 463"/>
                <a:gd name="T86" fmla="*/ 1 w 316"/>
                <a:gd name="T87" fmla="*/ 0 h 463"/>
                <a:gd name="T88" fmla="*/ 1 w 316"/>
                <a:gd name="T89" fmla="*/ 1 h 463"/>
                <a:gd name="T90" fmla="*/ 1 w 316"/>
                <a:gd name="T91" fmla="*/ 1 h 463"/>
                <a:gd name="T92" fmla="*/ 1 w 316"/>
                <a:gd name="T93" fmla="*/ 1 h 463"/>
                <a:gd name="T94" fmla="*/ 1 w 316"/>
                <a:gd name="T95" fmla="*/ 1 h 463"/>
                <a:gd name="T96" fmla="*/ 1 w 316"/>
                <a:gd name="T97" fmla="*/ 1 h 463"/>
                <a:gd name="T98" fmla="*/ 1 w 316"/>
                <a:gd name="T99" fmla="*/ 1 h 463"/>
                <a:gd name="T100" fmla="*/ 1 w 316"/>
                <a:gd name="T101" fmla="*/ 1 h 463"/>
                <a:gd name="T102" fmla="*/ 1 w 316"/>
                <a:gd name="T103" fmla="*/ 1 h 463"/>
                <a:gd name="T104" fmla="*/ 0 w 316"/>
                <a:gd name="T105" fmla="*/ 1 h 463"/>
                <a:gd name="T106" fmla="*/ 0 w 316"/>
                <a:gd name="T107" fmla="*/ 1 h 463"/>
                <a:gd name="T108" fmla="*/ 1 w 316"/>
                <a:gd name="T109" fmla="*/ 1 h 463"/>
                <a:gd name="T110" fmla="*/ 1 w 316"/>
                <a:gd name="T111" fmla="*/ 1 h 463"/>
                <a:gd name="T112" fmla="*/ 1 w 316"/>
                <a:gd name="T113" fmla="*/ 1 h 463"/>
                <a:gd name="T114" fmla="*/ 1 w 316"/>
                <a:gd name="T115" fmla="*/ 1 h 4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6" h="463">
                  <a:moveTo>
                    <a:pt x="5" y="460"/>
                  </a:moveTo>
                  <a:lnTo>
                    <a:pt x="10" y="426"/>
                  </a:lnTo>
                  <a:lnTo>
                    <a:pt x="20" y="394"/>
                  </a:lnTo>
                  <a:lnTo>
                    <a:pt x="32" y="360"/>
                  </a:lnTo>
                  <a:lnTo>
                    <a:pt x="45" y="328"/>
                  </a:lnTo>
                  <a:lnTo>
                    <a:pt x="52" y="311"/>
                  </a:lnTo>
                  <a:lnTo>
                    <a:pt x="59" y="294"/>
                  </a:lnTo>
                  <a:lnTo>
                    <a:pt x="67" y="279"/>
                  </a:lnTo>
                  <a:lnTo>
                    <a:pt x="76" y="262"/>
                  </a:lnTo>
                  <a:lnTo>
                    <a:pt x="84" y="245"/>
                  </a:lnTo>
                  <a:lnTo>
                    <a:pt x="93" y="230"/>
                  </a:lnTo>
                  <a:lnTo>
                    <a:pt x="101" y="215"/>
                  </a:lnTo>
                  <a:lnTo>
                    <a:pt x="111" y="199"/>
                  </a:lnTo>
                  <a:lnTo>
                    <a:pt x="121" y="186"/>
                  </a:lnTo>
                  <a:lnTo>
                    <a:pt x="131" y="172"/>
                  </a:lnTo>
                  <a:lnTo>
                    <a:pt x="142" y="159"/>
                  </a:lnTo>
                  <a:lnTo>
                    <a:pt x="152" y="145"/>
                  </a:lnTo>
                  <a:lnTo>
                    <a:pt x="162" y="134"/>
                  </a:lnTo>
                  <a:lnTo>
                    <a:pt x="174" y="120"/>
                  </a:lnTo>
                  <a:lnTo>
                    <a:pt x="185" y="108"/>
                  </a:lnTo>
                  <a:lnTo>
                    <a:pt x="197" y="96"/>
                  </a:lnTo>
                  <a:lnTo>
                    <a:pt x="211" y="85"/>
                  </a:lnTo>
                  <a:lnTo>
                    <a:pt x="224" y="73"/>
                  </a:lnTo>
                  <a:lnTo>
                    <a:pt x="238" y="61"/>
                  </a:lnTo>
                  <a:lnTo>
                    <a:pt x="251" y="49"/>
                  </a:lnTo>
                  <a:lnTo>
                    <a:pt x="267" y="39"/>
                  </a:lnTo>
                  <a:lnTo>
                    <a:pt x="280" y="29"/>
                  </a:lnTo>
                  <a:lnTo>
                    <a:pt x="295" y="19"/>
                  </a:lnTo>
                  <a:lnTo>
                    <a:pt x="310" y="9"/>
                  </a:lnTo>
                  <a:lnTo>
                    <a:pt x="314" y="7"/>
                  </a:lnTo>
                  <a:lnTo>
                    <a:pt x="316" y="2"/>
                  </a:lnTo>
                  <a:lnTo>
                    <a:pt x="314" y="0"/>
                  </a:lnTo>
                  <a:lnTo>
                    <a:pt x="309" y="0"/>
                  </a:lnTo>
                  <a:lnTo>
                    <a:pt x="277" y="17"/>
                  </a:lnTo>
                  <a:lnTo>
                    <a:pt x="248" y="37"/>
                  </a:lnTo>
                  <a:lnTo>
                    <a:pt x="219" y="61"/>
                  </a:lnTo>
                  <a:lnTo>
                    <a:pt x="192" y="85"/>
                  </a:lnTo>
                  <a:lnTo>
                    <a:pt x="167" y="112"/>
                  </a:lnTo>
                  <a:lnTo>
                    <a:pt x="143" y="139"/>
                  </a:lnTo>
                  <a:lnTo>
                    <a:pt x="121" y="166"/>
                  </a:lnTo>
                  <a:lnTo>
                    <a:pt x="101" y="194"/>
                  </a:lnTo>
                  <a:lnTo>
                    <a:pt x="91" y="210"/>
                  </a:lnTo>
                  <a:lnTo>
                    <a:pt x="81" y="226"/>
                  </a:lnTo>
                  <a:lnTo>
                    <a:pt x="72" y="243"/>
                  </a:lnTo>
                  <a:lnTo>
                    <a:pt x="64" y="260"/>
                  </a:lnTo>
                  <a:lnTo>
                    <a:pt x="55" y="277"/>
                  </a:lnTo>
                  <a:lnTo>
                    <a:pt x="49" y="294"/>
                  </a:lnTo>
                  <a:lnTo>
                    <a:pt x="42" y="311"/>
                  </a:lnTo>
                  <a:lnTo>
                    <a:pt x="35" y="328"/>
                  </a:lnTo>
                  <a:lnTo>
                    <a:pt x="22" y="360"/>
                  </a:lnTo>
                  <a:lnTo>
                    <a:pt x="10" y="394"/>
                  </a:lnTo>
                  <a:lnTo>
                    <a:pt x="1" y="429"/>
                  </a:lnTo>
                  <a:lnTo>
                    <a:pt x="0" y="463"/>
                  </a:lnTo>
                  <a:lnTo>
                    <a:pt x="3" y="463"/>
                  </a:lnTo>
                  <a:lnTo>
                    <a:pt x="5" y="461"/>
                  </a:lnTo>
                  <a:lnTo>
                    <a:pt x="5" y="4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5" name="Freeform 202"/>
            <p:cNvSpPr>
              <a:spLocks/>
            </p:cNvSpPr>
            <p:nvPr/>
          </p:nvSpPr>
          <p:spPr bwMode="auto">
            <a:xfrm>
              <a:off x="5055" y="2991"/>
              <a:ext cx="93" cy="284"/>
            </a:xfrm>
            <a:custGeom>
              <a:avLst/>
              <a:gdLst>
                <a:gd name="T0" fmla="*/ 1 w 186"/>
                <a:gd name="T1" fmla="*/ 1 h 568"/>
                <a:gd name="T2" fmla="*/ 1 w 186"/>
                <a:gd name="T3" fmla="*/ 1 h 568"/>
                <a:gd name="T4" fmla="*/ 1 w 186"/>
                <a:gd name="T5" fmla="*/ 1 h 568"/>
                <a:gd name="T6" fmla="*/ 1 w 186"/>
                <a:gd name="T7" fmla="*/ 1 h 568"/>
                <a:gd name="T8" fmla="*/ 1 w 186"/>
                <a:gd name="T9" fmla="*/ 1 h 568"/>
                <a:gd name="T10" fmla="*/ 1 w 186"/>
                <a:gd name="T11" fmla="*/ 1 h 568"/>
                <a:gd name="T12" fmla="*/ 1 w 186"/>
                <a:gd name="T13" fmla="*/ 1 h 568"/>
                <a:gd name="T14" fmla="*/ 1 w 186"/>
                <a:gd name="T15" fmla="*/ 2 h 568"/>
                <a:gd name="T16" fmla="*/ 1 w 186"/>
                <a:gd name="T17" fmla="*/ 2 h 568"/>
                <a:gd name="T18" fmla="*/ 1 w 186"/>
                <a:gd name="T19" fmla="*/ 2 h 568"/>
                <a:gd name="T20" fmla="*/ 1 w 186"/>
                <a:gd name="T21" fmla="*/ 2 h 568"/>
                <a:gd name="T22" fmla="*/ 1 w 186"/>
                <a:gd name="T23" fmla="*/ 2 h 568"/>
                <a:gd name="T24" fmla="*/ 1 w 186"/>
                <a:gd name="T25" fmla="*/ 2 h 568"/>
                <a:gd name="T26" fmla="*/ 1 w 186"/>
                <a:gd name="T27" fmla="*/ 2 h 568"/>
                <a:gd name="T28" fmla="*/ 1 w 186"/>
                <a:gd name="T29" fmla="*/ 2 h 568"/>
                <a:gd name="T30" fmla="*/ 1 w 186"/>
                <a:gd name="T31" fmla="*/ 2 h 568"/>
                <a:gd name="T32" fmla="*/ 1 w 186"/>
                <a:gd name="T33" fmla="*/ 2 h 568"/>
                <a:gd name="T34" fmla="*/ 1 w 186"/>
                <a:gd name="T35" fmla="*/ 2 h 568"/>
                <a:gd name="T36" fmla="*/ 1 w 186"/>
                <a:gd name="T37" fmla="*/ 2 h 568"/>
                <a:gd name="T38" fmla="*/ 1 w 186"/>
                <a:gd name="T39" fmla="*/ 2 h 568"/>
                <a:gd name="T40" fmla="*/ 1 w 186"/>
                <a:gd name="T41" fmla="*/ 2 h 568"/>
                <a:gd name="T42" fmla="*/ 1 w 186"/>
                <a:gd name="T43" fmla="*/ 3 h 568"/>
                <a:gd name="T44" fmla="*/ 1 w 186"/>
                <a:gd name="T45" fmla="*/ 3 h 568"/>
                <a:gd name="T46" fmla="*/ 1 w 186"/>
                <a:gd name="T47" fmla="*/ 3 h 568"/>
                <a:gd name="T48" fmla="*/ 1 w 186"/>
                <a:gd name="T49" fmla="*/ 3 h 568"/>
                <a:gd name="T50" fmla="*/ 0 w 186"/>
                <a:gd name="T51" fmla="*/ 3 h 568"/>
                <a:gd name="T52" fmla="*/ 1 w 186"/>
                <a:gd name="T53" fmla="*/ 3 h 568"/>
                <a:gd name="T54" fmla="*/ 1 w 186"/>
                <a:gd name="T55" fmla="*/ 3 h 568"/>
                <a:gd name="T56" fmla="*/ 1 w 186"/>
                <a:gd name="T57" fmla="*/ 3 h 568"/>
                <a:gd name="T58" fmla="*/ 1 w 186"/>
                <a:gd name="T59" fmla="*/ 3 h 568"/>
                <a:gd name="T60" fmla="*/ 1 w 186"/>
                <a:gd name="T61" fmla="*/ 3 h 568"/>
                <a:gd name="T62" fmla="*/ 1 w 186"/>
                <a:gd name="T63" fmla="*/ 3 h 568"/>
                <a:gd name="T64" fmla="*/ 1 w 186"/>
                <a:gd name="T65" fmla="*/ 3 h 568"/>
                <a:gd name="T66" fmla="*/ 1 w 186"/>
                <a:gd name="T67" fmla="*/ 2 h 568"/>
                <a:gd name="T68" fmla="*/ 1 w 186"/>
                <a:gd name="T69" fmla="*/ 2 h 568"/>
                <a:gd name="T70" fmla="*/ 1 w 186"/>
                <a:gd name="T71" fmla="*/ 2 h 568"/>
                <a:gd name="T72" fmla="*/ 1 w 186"/>
                <a:gd name="T73" fmla="*/ 2 h 568"/>
                <a:gd name="T74" fmla="*/ 1 w 186"/>
                <a:gd name="T75" fmla="*/ 2 h 568"/>
                <a:gd name="T76" fmla="*/ 1 w 186"/>
                <a:gd name="T77" fmla="*/ 2 h 568"/>
                <a:gd name="T78" fmla="*/ 1 w 186"/>
                <a:gd name="T79" fmla="*/ 2 h 568"/>
                <a:gd name="T80" fmla="*/ 1 w 186"/>
                <a:gd name="T81" fmla="*/ 2 h 568"/>
                <a:gd name="T82" fmla="*/ 1 w 186"/>
                <a:gd name="T83" fmla="*/ 2 h 568"/>
                <a:gd name="T84" fmla="*/ 1 w 186"/>
                <a:gd name="T85" fmla="*/ 2 h 568"/>
                <a:gd name="T86" fmla="*/ 1 w 186"/>
                <a:gd name="T87" fmla="*/ 2 h 568"/>
                <a:gd name="T88" fmla="*/ 1 w 186"/>
                <a:gd name="T89" fmla="*/ 2 h 568"/>
                <a:gd name="T90" fmla="*/ 1 w 186"/>
                <a:gd name="T91" fmla="*/ 2 h 568"/>
                <a:gd name="T92" fmla="*/ 1 w 186"/>
                <a:gd name="T93" fmla="*/ 1 h 568"/>
                <a:gd name="T94" fmla="*/ 1 w 186"/>
                <a:gd name="T95" fmla="*/ 1 h 568"/>
                <a:gd name="T96" fmla="*/ 1 w 186"/>
                <a:gd name="T97" fmla="*/ 1 h 568"/>
                <a:gd name="T98" fmla="*/ 1 w 186"/>
                <a:gd name="T99" fmla="*/ 1 h 568"/>
                <a:gd name="T100" fmla="*/ 1 w 186"/>
                <a:gd name="T101" fmla="*/ 1 h 568"/>
                <a:gd name="T102" fmla="*/ 1 w 186"/>
                <a:gd name="T103" fmla="*/ 1 h 568"/>
                <a:gd name="T104" fmla="*/ 1 w 186"/>
                <a:gd name="T105" fmla="*/ 1 h 568"/>
                <a:gd name="T106" fmla="*/ 1 w 186"/>
                <a:gd name="T107" fmla="*/ 0 h 568"/>
                <a:gd name="T108" fmla="*/ 1 w 186"/>
                <a:gd name="T109" fmla="*/ 1 h 568"/>
                <a:gd name="T110" fmla="*/ 1 w 186"/>
                <a:gd name="T111" fmla="*/ 1 h 568"/>
                <a:gd name="T112" fmla="*/ 1 w 186"/>
                <a:gd name="T113" fmla="*/ 1 h 568"/>
                <a:gd name="T114" fmla="*/ 1 w 186"/>
                <a:gd name="T115" fmla="*/ 1 h 5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6" h="568">
                  <a:moveTo>
                    <a:pt x="174" y="8"/>
                  </a:moveTo>
                  <a:lnTo>
                    <a:pt x="174" y="47"/>
                  </a:lnTo>
                  <a:lnTo>
                    <a:pt x="169" y="88"/>
                  </a:lnTo>
                  <a:lnTo>
                    <a:pt x="160" y="127"/>
                  </a:lnTo>
                  <a:lnTo>
                    <a:pt x="150" y="166"/>
                  </a:lnTo>
                  <a:lnTo>
                    <a:pt x="140" y="203"/>
                  </a:lnTo>
                  <a:lnTo>
                    <a:pt x="130" y="238"/>
                  </a:lnTo>
                  <a:lnTo>
                    <a:pt x="120" y="274"/>
                  </a:lnTo>
                  <a:lnTo>
                    <a:pt x="110" y="309"/>
                  </a:lnTo>
                  <a:lnTo>
                    <a:pt x="105" y="328"/>
                  </a:lnTo>
                  <a:lnTo>
                    <a:pt x="98" y="346"/>
                  </a:lnTo>
                  <a:lnTo>
                    <a:pt x="91" y="363"/>
                  </a:lnTo>
                  <a:lnTo>
                    <a:pt x="84" y="382"/>
                  </a:lnTo>
                  <a:lnTo>
                    <a:pt x="78" y="399"/>
                  </a:lnTo>
                  <a:lnTo>
                    <a:pt x="71" y="417"/>
                  </a:lnTo>
                  <a:lnTo>
                    <a:pt x="63" y="434"/>
                  </a:lnTo>
                  <a:lnTo>
                    <a:pt x="54" y="453"/>
                  </a:lnTo>
                  <a:lnTo>
                    <a:pt x="49" y="466"/>
                  </a:lnTo>
                  <a:lnTo>
                    <a:pt x="42" y="480"/>
                  </a:lnTo>
                  <a:lnTo>
                    <a:pt x="35" y="493"/>
                  </a:lnTo>
                  <a:lnTo>
                    <a:pt x="30" y="507"/>
                  </a:lnTo>
                  <a:lnTo>
                    <a:pt x="24" y="520"/>
                  </a:lnTo>
                  <a:lnTo>
                    <a:pt x="17" y="534"/>
                  </a:lnTo>
                  <a:lnTo>
                    <a:pt x="8" y="546"/>
                  </a:lnTo>
                  <a:lnTo>
                    <a:pt x="2" y="559"/>
                  </a:lnTo>
                  <a:lnTo>
                    <a:pt x="0" y="562"/>
                  </a:lnTo>
                  <a:lnTo>
                    <a:pt x="2" y="566"/>
                  </a:lnTo>
                  <a:lnTo>
                    <a:pt x="5" y="568"/>
                  </a:lnTo>
                  <a:lnTo>
                    <a:pt x="8" y="566"/>
                  </a:lnTo>
                  <a:lnTo>
                    <a:pt x="19" y="557"/>
                  </a:lnTo>
                  <a:lnTo>
                    <a:pt x="27" y="549"/>
                  </a:lnTo>
                  <a:lnTo>
                    <a:pt x="34" y="539"/>
                  </a:lnTo>
                  <a:lnTo>
                    <a:pt x="39" y="527"/>
                  </a:lnTo>
                  <a:lnTo>
                    <a:pt x="47" y="512"/>
                  </a:lnTo>
                  <a:lnTo>
                    <a:pt x="54" y="497"/>
                  </a:lnTo>
                  <a:lnTo>
                    <a:pt x="63" y="481"/>
                  </a:lnTo>
                  <a:lnTo>
                    <a:pt x="69" y="464"/>
                  </a:lnTo>
                  <a:lnTo>
                    <a:pt x="78" y="446"/>
                  </a:lnTo>
                  <a:lnTo>
                    <a:pt x="86" y="429"/>
                  </a:lnTo>
                  <a:lnTo>
                    <a:pt x="93" y="410"/>
                  </a:lnTo>
                  <a:lnTo>
                    <a:pt x="101" y="392"/>
                  </a:lnTo>
                  <a:lnTo>
                    <a:pt x="108" y="373"/>
                  </a:lnTo>
                  <a:lnTo>
                    <a:pt x="115" y="353"/>
                  </a:lnTo>
                  <a:lnTo>
                    <a:pt x="120" y="334"/>
                  </a:lnTo>
                  <a:lnTo>
                    <a:pt x="125" y="316"/>
                  </a:lnTo>
                  <a:lnTo>
                    <a:pt x="137" y="277"/>
                  </a:lnTo>
                  <a:lnTo>
                    <a:pt x="147" y="236"/>
                  </a:lnTo>
                  <a:lnTo>
                    <a:pt x="157" y="196"/>
                  </a:lnTo>
                  <a:lnTo>
                    <a:pt x="167" y="155"/>
                  </a:lnTo>
                  <a:lnTo>
                    <a:pt x="176" y="118"/>
                  </a:lnTo>
                  <a:lnTo>
                    <a:pt x="182" y="79"/>
                  </a:lnTo>
                  <a:lnTo>
                    <a:pt x="186" y="41"/>
                  </a:lnTo>
                  <a:lnTo>
                    <a:pt x="184" y="2"/>
                  </a:lnTo>
                  <a:lnTo>
                    <a:pt x="182" y="0"/>
                  </a:lnTo>
                  <a:lnTo>
                    <a:pt x="179" y="2"/>
                  </a:lnTo>
                  <a:lnTo>
                    <a:pt x="176" y="5"/>
                  </a:lnTo>
                  <a:lnTo>
                    <a:pt x="174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6" name="Freeform 203"/>
            <p:cNvSpPr>
              <a:spLocks/>
            </p:cNvSpPr>
            <p:nvPr/>
          </p:nvSpPr>
          <p:spPr bwMode="auto">
            <a:xfrm>
              <a:off x="5111" y="3015"/>
              <a:ext cx="76" cy="276"/>
            </a:xfrm>
            <a:custGeom>
              <a:avLst/>
              <a:gdLst>
                <a:gd name="T0" fmla="*/ 1 w 152"/>
                <a:gd name="T1" fmla="*/ 1 h 551"/>
                <a:gd name="T2" fmla="*/ 1 w 152"/>
                <a:gd name="T3" fmla="*/ 1 h 551"/>
                <a:gd name="T4" fmla="*/ 1 w 152"/>
                <a:gd name="T5" fmla="*/ 1 h 551"/>
                <a:gd name="T6" fmla="*/ 1 w 152"/>
                <a:gd name="T7" fmla="*/ 1 h 551"/>
                <a:gd name="T8" fmla="*/ 1 w 152"/>
                <a:gd name="T9" fmla="*/ 1 h 551"/>
                <a:gd name="T10" fmla="*/ 1 w 152"/>
                <a:gd name="T11" fmla="*/ 1 h 551"/>
                <a:gd name="T12" fmla="*/ 1 w 152"/>
                <a:gd name="T13" fmla="*/ 1 h 551"/>
                <a:gd name="T14" fmla="*/ 1 w 152"/>
                <a:gd name="T15" fmla="*/ 1 h 551"/>
                <a:gd name="T16" fmla="*/ 1 w 152"/>
                <a:gd name="T17" fmla="*/ 2 h 551"/>
                <a:gd name="T18" fmla="*/ 1 w 152"/>
                <a:gd name="T19" fmla="*/ 2 h 551"/>
                <a:gd name="T20" fmla="*/ 1 w 152"/>
                <a:gd name="T21" fmla="*/ 2 h 551"/>
                <a:gd name="T22" fmla="*/ 1 w 152"/>
                <a:gd name="T23" fmla="*/ 2 h 551"/>
                <a:gd name="T24" fmla="*/ 1 w 152"/>
                <a:gd name="T25" fmla="*/ 2 h 551"/>
                <a:gd name="T26" fmla="*/ 1 w 152"/>
                <a:gd name="T27" fmla="*/ 2 h 551"/>
                <a:gd name="T28" fmla="*/ 1 w 152"/>
                <a:gd name="T29" fmla="*/ 2 h 551"/>
                <a:gd name="T30" fmla="*/ 1 w 152"/>
                <a:gd name="T31" fmla="*/ 3 h 551"/>
                <a:gd name="T32" fmla="*/ 0 w 152"/>
                <a:gd name="T33" fmla="*/ 3 h 551"/>
                <a:gd name="T34" fmla="*/ 0 w 152"/>
                <a:gd name="T35" fmla="*/ 3 h 551"/>
                <a:gd name="T36" fmla="*/ 1 w 152"/>
                <a:gd name="T37" fmla="*/ 3 h 551"/>
                <a:gd name="T38" fmla="*/ 1 w 152"/>
                <a:gd name="T39" fmla="*/ 3 h 551"/>
                <a:gd name="T40" fmla="*/ 1 w 152"/>
                <a:gd name="T41" fmla="*/ 3 h 551"/>
                <a:gd name="T42" fmla="*/ 1 w 152"/>
                <a:gd name="T43" fmla="*/ 3 h 551"/>
                <a:gd name="T44" fmla="*/ 1 w 152"/>
                <a:gd name="T45" fmla="*/ 3 h 551"/>
                <a:gd name="T46" fmla="*/ 1 w 152"/>
                <a:gd name="T47" fmla="*/ 2 h 551"/>
                <a:gd name="T48" fmla="*/ 1 w 152"/>
                <a:gd name="T49" fmla="*/ 2 h 551"/>
                <a:gd name="T50" fmla="*/ 1 w 152"/>
                <a:gd name="T51" fmla="*/ 2 h 551"/>
                <a:gd name="T52" fmla="*/ 1 w 152"/>
                <a:gd name="T53" fmla="*/ 2 h 551"/>
                <a:gd name="T54" fmla="*/ 1 w 152"/>
                <a:gd name="T55" fmla="*/ 2 h 551"/>
                <a:gd name="T56" fmla="*/ 1 w 152"/>
                <a:gd name="T57" fmla="*/ 2 h 551"/>
                <a:gd name="T58" fmla="*/ 1 w 152"/>
                <a:gd name="T59" fmla="*/ 2 h 551"/>
                <a:gd name="T60" fmla="*/ 1 w 152"/>
                <a:gd name="T61" fmla="*/ 2 h 551"/>
                <a:gd name="T62" fmla="*/ 1 w 152"/>
                <a:gd name="T63" fmla="*/ 2 h 551"/>
                <a:gd name="T64" fmla="*/ 1 w 152"/>
                <a:gd name="T65" fmla="*/ 2 h 551"/>
                <a:gd name="T66" fmla="*/ 1 w 152"/>
                <a:gd name="T67" fmla="*/ 1 h 551"/>
                <a:gd name="T68" fmla="*/ 1 w 152"/>
                <a:gd name="T69" fmla="*/ 1 h 551"/>
                <a:gd name="T70" fmla="*/ 1 w 152"/>
                <a:gd name="T71" fmla="*/ 1 h 551"/>
                <a:gd name="T72" fmla="*/ 1 w 152"/>
                <a:gd name="T73" fmla="*/ 1 h 551"/>
                <a:gd name="T74" fmla="*/ 1 w 152"/>
                <a:gd name="T75" fmla="*/ 1 h 551"/>
                <a:gd name="T76" fmla="*/ 1 w 152"/>
                <a:gd name="T77" fmla="*/ 1 h 551"/>
                <a:gd name="T78" fmla="*/ 1 w 152"/>
                <a:gd name="T79" fmla="*/ 1 h 551"/>
                <a:gd name="T80" fmla="*/ 1 w 152"/>
                <a:gd name="T81" fmla="*/ 1 h 551"/>
                <a:gd name="T82" fmla="*/ 1 w 152"/>
                <a:gd name="T83" fmla="*/ 1 h 551"/>
                <a:gd name="T84" fmla="*/ 1 w 152"/>
                <a:gd name="T85" fmla="*/ 1 h 551"/>
                <a:gd name="T86" fmla="*/ 1 w 152"/>
                <a:gd name="T87" fmla="*/ 1 h 551"/>
                <a:gd name="T88" fmla="*/ 1 w 152"/>
                <a:gd name="T89" fmla="*/ 1 h 551"/>
                <a:gd name="T90" fmla="*/ 1 w 152"/>
                <a:gd name="T91" fmla="*/ 0 h 551"/>
                <a:gd name="T92" fmla="*/ 1 w 152"/>
                <a:gd name="T93" fmla="*/ 0 h 551"/>
                <a:gd name="T94" fmla="*/ 1 w 152"/>
                <a:gd name="T95" fmla="*/ 1 h 551"/>
                <a:gd name="T96" fmla="*/ 1 w 152"/>
                <a:gd name="T97" fmla="*/ 1 h 551"/>
                <a:gd name="T98" fmla="*/ 1 w 152"/>
                <a:gd name="T99" fmla="*/ 1 h 5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52" h="551">
                  <a:moveTo>
                    <a:pt x="138" y="3"/>
                  </a:moveTo>
                  <a:lnTo>
                    <a:pt x="140" y="37"/>
                  </a:lnTo>
                  <a:lnTo>
                    <a:pt x="140" y="69"/>
                  </a:lnTo>
                  <a:lnTo>
                    <a:pt x="140" y="101"/>
                  </a:lnTo>
                  <a:lnTo>
                    <a:pt x="136" y="135"/>
                  </a:lnTo>
                  <a:lnTo>
                    <a:pt x="128" y="172"/>
                  </a:lnTo>
                  <a:lnTo>
                    <a:pt x="119" y="211"/>
                  </a:lnTo>
                  <a:lnTo>
                    <a:pt x="108" y="248"/>
                  </a:lnTo>
                  <a:lnTo>
                    <a:pt x="96" y="285"/>
                  </a:lnTo>
                  <a:lnTo>
                    <a:pt x="86" y="318"/>
                  </a:lnTo>
                  <a:lnTo>
                    <a:pt x="74" y="351"/>
                  </a:lnTo>
                  <a:lnTo>
                    <a:pt x="64" y="383"/>
                  </a:lnTo>
                  <a:lnTo>
                    <a:pt x="52" y="417"/>
                  </a:lnTo>
                  <a:lnTo>
                    <a:pt x="40" y="449"/>
                  </a:lnTo>
                  <a:lnTo>
                    <a:pt x="27" y="481"/>
                  </a:lnTo>
                  <a:lnTo>
                    <a:pt x="13" y="513"/>
                  </a:lnTo>
                  <a:lnTo>
                    <a:pt x="0" y="546"/>
                  </a:lnTo>
                  <a:lnTo>
                    <a:pt x="0" y="549"/>
                  </a:lnTo>
                  <a:lnTo>
                    <a:pt x="3" y="551"/>
                  </a:lnTo>
                  <a:lnTo>
                    <a:pt x="8" y="549"/>
                  </a:lnTo>
                  <a:lnTo>
                    <a:pt x="11" y="546"/>
                  </a:lnTo>
                  <a:lnTo>
                    <a:pt x="20" y="532"/>
                  </a:lnTo>
                  <a:lnTo>
                    <a:pt x="28" y="517"/>
                  </a:lnTo>
                  <a:lnTo>
                    <a:pt x="37" y="502"/>
                  </a:lnTo>
                  <a:lnTo>
                    <a:pt x="43" y="485"/>
                  </a:lnTo>
                  <a:lnTo>
                    <a:pt x="48" y="470"/>
                  </a:lnTo>
                  <a:lnTo>
                    <a:pt x="55" y="453"/>
                  </a:lnTo>
                  <a:lnTo>
                    <a:pt x="60" y="437"/>
                  </a:lnTo>
                  <a:lnTo>
                    <a:pt x="65" y="421"/>
                  </a:lnTo>
                  <a:lnTo>
                    <a:pt x="77" y="387"/>
                  </a:lnTo>
                  <a:lnTo>
                    <a:pt x="87" y="351"/>
                  </a:lnTo>
                  <a:lnTo>
                    <a:pt x="97" y="318"/>
                  </a:lnTo>
                  <a:lnTo>
                    <a:pt x="109" y="284"/>
                  </a:lnTo>
                  <a:lnTo>
                    <a:pt x="119" y="250"/>
                  </a:lnTo>
                  <a:lnTo>
                    <a:pt x="128" y="216"/>
                  </a:lnTo>
                  <a:lnTo>
                    <a:pt x="136" y="182"/>
                  </a:lnTo>
                  <a:lnTo>
                    <a:pt x="143" y="149"/>
                  </a:lnTo>
                  <a:lnTo>
                    <a:pt x="146" y="132"/>
                  </a:lnTo>
                  <a:lnTo>
                    <a:pt x="150" y="113"/>
                  </a:lnTo>
                  <a:lnTo>
                    <a:pt x="152" y="96"/>
                  </a:lnTo>
                  <a:lnTo>
                    <a:pt x="152" y="78"/>
                  </a:lnTo>
                  <a:lnTo>
                    <a:pt x="150" y="59"/>
                  </a:lnTo>
                  <a:lnTo>
                    <a:pt x="148" y="39"/>
                  </a:lnTo>
                  <a:lnTo>
                    <a:pt x="145" y="20"/>
                  </a:lnTo>
                  <a:lnTo>
                    <a:pt x="143" y="2"/>
                  </a:lnTo>
                  <a:lnTo>
                    <a:pt x="143" y="0"/>
                  </a:lnTo>
                  <a:lnTo>
                    <a:pt x="141" y="0"/>
                  </a:lnTo>
                  <a:lnTo>
                    <a:pt x="138" y="2"/>
                  </a:lnTo>
                  <a:lnTo>
                    <a:pt x="13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7" name="Freeform 204"/>
            <p:cNvSpPr>
              <a:spLocks/>
            </p:cNvSpPr>
            <p:nvPr/>
          </p:nvSpPr>
          <p:spPr bwMode="auto">
            <a:xfrm>
              <a:off x="4473" y="2830"/>
              <a:ext cx="25" cy="223"/>
            </a:xfrm>
            <a:custGeom>
              <a:avLst/>
              <a:gdLst>
                <a:gd name="T0" fmla="*/ 0 w 51"/>
                <a:gd name="T1" fmla="*/ 1 h 448"/>
                <a:gd name="T2" fmla="*/ 0 w 51"/>
                <a:gd name="T3" fmla="*/ 1 h 448"/>
                <a:gd name="T4" fmla="*/ 0 w 51"/>
                <a:gd name="T5" fmla="*/ 1 h 448"/>
                <a:gd name="T6" fmla="*/ 0 w 51"/>
                <a:gd name="T7" fmla="*/ 1 h 448"/>
                <a:gd name="T8" fmla="*/ 0 w 51"/>
                <a:gd name="T9" fmla="*/ 0 h 448"/>
                <a:gd name="T10" fmla="*/ 0 w 51"/>
                <a:gd name="T11" fmla="*/ 0 h 448"/>
                <a:gd name="T12" fmla="*/ 0 w 51"/>
                <a:gd name="T13" fmla="*/ 0 h 448"/>
                <a:gd name="T14" fmla="*/ 0 w 51"/>
                <a:gd name="T15" fmla="*/ 0 h 448"/>
                <a:gd name="T16" fmla="*/ 0 w 51"/>
                <a:gd name="T17" fmla="*/ 0 h 448"/>
                <a:gd name="T18" fmla="*/ 0 w 51"/>
                <a:gd name="T19" fmla="*/ 0 h 448"/>
                <a:gd name="T20" fmla="*/ 0 w 51"/>
                <a:gd name="T21" fmla="*/ 0 h 448"/>
                <a:gd name="T22" fmla="*/ 0 w 51"/>
                <a:gd name="T23" fmla="*/ 0 h 448"/>
                <a:gd name="T24" fmla="*/ 0 w 51"/>
                <a:gd name="T25" fmla="*/ 0 h 448"/>
                <a:gd name="T26" fmla="*/ 0 w 51"/>
                <a:gd name="T27" fmla="*/ 0 h 448"/>
                <a:gd name="T28" fmla="*/ 0 w 51"/>
                <a:gd name="T29" fmla="*/ 0 h 448"/>
                <a:gd name="T30" fmla="*/ 0 w 51"/>
                <a:gd name="T31" fmla="*/ 0 h 448"/>
                <a:gd name="T32" fmla="*/ 0 w 51"/>
                <a:gd name="T33" fmla="*/ 0 h 448"/>
                <a:gd name="T34" fmla="*/ 0 w 51"/>
                <a:gd name="T35" fmla="*/ 0 h 448"/>
                <a:gd name="T36" fmla="*/ 0 w 51"/>
                <a:gd name="T37" fmla="*/ 0 h 448"/>
                <a:gd name="T38" fmla="*/ 0 w 51"/>
                <a:gd name="T39" fmla="*/ 0 h 448"/>
                <a:gd name="T40" fmla="*/ 0 w 51"/>
                <a:gd name="T41" fmla="*/ 0 h 448"/>
                <a:gd name="T42" fmla="*/ 0 w 51"/>
                <a:gd name="T43" fmla="*/ 0 h 448"/>
                <a:gd name="T44" fmla="*/ 0 w 51"/>
                <a:gd name="T45" fmla="*/ 0 h 448"/>
                <a:gd name="T46" fmla="*/ 0 w 51"/>
                <a:gd name="T47" fmla="*/ 0 h 448"/>
                <a:gd name="T48" fmla="*/ 0 w 51"/>
                <a:gd name="T49" fmla="*/ 0 h 448"/>
                <a:gd name="T50" fmla="*/ 0 w 51"/>
                <a:gd name="T51" fmla="*/ 0 h 448"/>
                <a:gd name="T52" fmla="*/ 0 w 51"/>
                <a:gd name="T53" fmla="*/ 0 h 448"/>
                <a:gd name="T54" fmla="*/ 0 w 51"/>
                <a:gd name="T55" fmla="*/ 0 h 448"/>
                <a:gd name="T56" fmla="*/ 0 w 51"/>
                <a:gd name="T57" fmla="*/ 0 h 448"/>
                <a:gd name="T58" fmla="*/ 0 w 51"/>
                <a:gd name="T59" fmla="*/ 1 h 448"/>
                <a:gd name="T60" fmla="*/ 0 w 51"/>
                <a:gd name="T61" fmla="*/ 1 h 448"/>
                <a:gd name="T62" fmla="*/ 0 w 51"/>
                <a:gd name="T63" fmla="*/ 1 h 448"/>
                <a:gd name="T64" fmla="*/ 0 w 51"/>
                <a:gd name="T65" fmla="*/ 1 h 448"/>
                <a:gd name="T66" fmla="*/ 0 w 51"/>
                <a:gd name="T67" fmla="*/ 1 h 448"/>
                <a:gd name="T68" fmla="*/ 0 w 51"/>
                <a:gd name="T69" fmla="*/ 1 h 448"/>
                <a:gd name="T70" fmla="*/ 0 w 51"/>
                <a:gd name="T71" fmla="*/ 1 h 448"/>
                <a:gd name="T72" fmla="*/ 0 w 51"/>
                <a:gd name="T73" fmla="*/ 1 h 448"/>
                <a:gd name="T74" fmla="*/ 0 w 51"/>
                <a:gd name="T75" fmla="*/ 1 h 4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1" h="448">
                  <a:moveTo>
                    <a:pt x="15" y="443"/>
                  </a:moveTo>
                  <a:lnTo>
                    <a:pt x="12" y="384"/>
                  </a:lnTo>
                  <a:lnTo>
                    <a:pt x="10" y="325"/>
                  </a:lnTo>
                  <a:lnTo>
                    <a:pt x="14" y="267"/>
                  </a:lnTo>
                  <a:lnTo>
                    <a:pt x="19" y="208"/>
                  </a:lnTo>
                  <a:lnTo>
                    <a:pt x="22" y="181"/>
                  </a:lnTo>
                  <a:lnTo>
                    <a:pt x="27" y="152"/>
                  </a:lnTo>
                  <a:lnTo>
                    <a:pt x="30" y="125"/>
                  </a:lnTo>
                  <a:lnTo>
                    <a:pt x="35" y="98"/>
                  </a:lnTo>
                  <a:lnTo>
                    <a:pt x="39" y="75"/>
                  </a:lnTo>
                  <a:lnTo>
                    <a:pt x="42" y="51"/>
                  </a:lnTo>
                  <a:lnTo>
                    <a:pt x="46" y="27"/>
                  </a:lnTo>
                  <a:lnTo>
                    <a:pt x="51" y="4"/>
                  </a:lnTo>
                  <a:lnTo>
                    <a:pt x="49" y="0"/>
                  </a:lnTo>
                  <a:lnTo>
                    <a:pt x="44" y="0"/>
                  </a:lnTo>
                  <a:lnTo>
                    <a:pt x="39" y="2"/>
                  </a:lnTo>
                  <a:lnTo>
                    <a:pt x="34" y="5"/>
                  </a:lnTo>
                  <a:lnTo>
                    <a:pt x="30" y="12"/>
                  </a:lnTo>
                  <a:lnTo>
                    <a:pt x="29" y="21"/>
                  </a:lnTo>
                  <a:lnTo>
                    <a:pt x="27" y="27"/>
                  </a:lnTo>
                  <a:lnTo>
                    <a:pt x="27" y="36"/>
                  </a:lnTo>
                  <a:lnTo>
                    <a:pt x="27" y="49"/>
                  </a:lnTo>
                  <a:lnTo>
                    <a:pt x="25" y="63"/>
                  </a:lnTo>
                  <a:lnTo>
                    <a:pt x="22" y="78"/>
                  </a:lnTo>
                  <a:lnTo>
                    <a:pt x="20" y="92"/>
                  </a:lnTo>
                  <a:lnTo>
                    <a:pt x="17" y="122"/>
                  </a:lnTo>
                  <a:lnTo>
                    <a:pt x="12" y="151"/>
                  </a:lnTo>
                  <a:lnTo>
                    <a:pt x="8" y="181"/>
                  </a:lnTo>
                  <a:lnTo>
                    <a:pt x="5" y="212"/>
                  </a:lnTo>
                  <a:lnTo>
                    <a:pt x="2" y="271"/>
                  </a:lnTo>
                  <a:lnTo>
                    <a:pt x="0" y="328"/>
                  </a:lnTo>
                  <a:lnTo>
                    <a:pt x="2" y="387"/>
                  </a:lnTo>
                  <a:lnTo>
                    <a:pt x="7" y="446"/>
                  </a:lnTo>
                  <a:lnTo>
                    <a:pt x="8" y="448"/>
                  </a:lnTo>
                  <a:lnTo>
                    <a:pt x="12" y="446"/>
                  </a:lnTo>
                  <a:lnTo>
                    <a:pt x="14" y="445"/>
                  </a:lnTo>
                  <a:lnTo>
                    <a:pt x="15" y="4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8" name="Freeform 205"/>
            <p:cNvSpPr>
              <a:spLocks/>
            </p:cNvSpPr>
            <p:nvPr/>
          </p:nvSpPr>
          <p:spPr bwMode="auto">
            <a:xfrm>
              <a:off x="4662" y="2241"/>
              <a:ext cx="483" cy="843"/>
            </a:xfrm>
            <a:custGeom>
              <a:avLst/>
              <a:gdLst>
                <a:gd name="T0" fmla="*/ 3 w 967"/>
                <a:gd name="T1" fmla="*/ 1 h 1686"/>
                <a:gd name="T2" fmla="*/ 3 w 967"/>
                <a:gd name="T3" fmla="*/ 1 h 1686"/>
                <a:gd name="T4" fmla="*/ 3 w 967"/>
                <a:gd name="T5" fmla="*/ 1 h 1686"/>
                <a:gd name="T6" fmla="*/ 2 w 967"/>
                <a:gd name="T7" fmla="*/ 2 h 1686"/>
                <a:gd name="T8" fmla="*/ 2 w 967"/>
                <a:gd name="T9" fmla="*/ 2 h 1686"/>
                <a:gd name="T10" fmla="*/ 2 w 967"/>
                <a:gd name="T11" fmla="*/ 3 h 1686"/>
                <a:gd name="T12" fmla="*/ 2 w 967"/>
                <a:gd name="T13" fmla="*/ 3 h 1686"/>
                <a:gd name="T14" fmla="*/ 2 w 967"/>
                <a:gd name="T15" fmla="*/ 3 h 1686"/>
                <a:gd name="T16" fmla="*/ 1 w 967"/>
                <a:gd name="T17" fmla="*/ 4 h 1686"/>
                <a:gd name="T18" fmla="*/ 1 w 967"/>
                <a:gd name="T19" fmla="*/ 4 h 1686"/>
                <a:gd name="T20" fmla="*/ 1 w 967"/>
                <a:gd name="T21" fmla="*/ 5 h 1686"/>
                <a:gd name="T22" fmla="*/ 1 w 967"/>
                <a:gd name="T23" fmla="*/ 5 h 1686"/>
                <a:gd name="T24" fmla="*/ 0 w 967"/>
                <a:gd name="T25" fmla="*/ 6 h 1686"/>
                <a:gd name="T26" fmla="*/ 0 w 967"/>
                <a:gd name="T27" fmla="*/ 6 h 1686"/>
                <a:gd name="T28" fmla="*/ 0 w 967"/>
                <a:gd name="T29" fmla="*/ 6 h 1686"/>
                <a:gd name="T30" fmla="*/ 0 w 967"/>
                <a:gd name="T31" fmla="*/ 7 h 1686"/>
                <a:gd name="T32" fmla="*/ 0 w 967"/>
                <a:gd name="T33" fmla="*/ 7 h 1686"/>
                <a:gd name="T34" fmla="*/ 0 w 967"/>
                <a:gd name="T35" fmla="*/ 7 h 1686"/>
                <a:gd name="T36" fmla="*/ 0 w 967"/>
                <a:gd name="T37" fmla="*/ 7 h 1686"/>
                <a:gd name="T38" fmla="*/ 0 w 967"/>
                <a:gd name="T39" fmla="*/ 7 h 1686"/>
                <a:gd name="T40" fmla="*/ 0 w 967"/>
                <a:gd name="T41" fmla="*/ 7 h 1686"/>
                <a:gd name="T42" fmla="*/ 0 w 967"/>
                <a:gd name="T43" fmla="*/ 7 h 1686"/>
                <a:gd name="T44" fmla="*/ 0 w 967"/>
                <a:gd name="T45" fmla="*/ 7 h 1686"/>
                <a:gd name="T46" fmla="*/ 0 w 967"/>
                <a:gd name="T47" fmla="*/ 7 h 1686"/>
                <a:gd name="T48" fmla="*/ 0 w 967"/>
                <a:gd name="T49" fmla="*/ 7 h 1686"/>
                <a:gd name="T50" fmla="*/ 0 w 967"/>
                <a:gd name="T51" fmla="*/ 7 h 1686"/>
                <a:gd name="T52" fmla="*/ 0 w 967"/>
                <a:gd name="T53" fmla="*/ 7 h 1686"/>
                <a:gd name="T54" fmla="*/ 0 w 967"/>
                <a:gd name="T55" fmla="*/ 6 h 1686"/>
                <a:gd name="T56" fmla="*/ 0 w 967"/>
                <a:gd name="T57" fmla="*/ 6 h 1686"/>
                <a:gd name="T58" fmla="*/ 0 w 967"/>
                <a:gd name="T59" fmla="*/ 6 h 1686"/>
                <a:gd name="T60" fmla="*/ 0 w 967"/>
                <a:gd name="T61" fmla="*/ 6 h 1686"/>
                <a:gd name="T62" fmla="*/ 0 w 967"/>
                <a:gd name="T63" fmla="*/ 6 h 1686"/>
                <a:gd name="T64" fmla="*/ 1 w 967"/>
                <a:gd name="T65" fmla="*/ 5 h 1686"/>
                <a:gd name="T66" fmla="*/ 1 w 967"/>
                <a:gd name="T67" fmla="*/ 5 h 1686"/>
                <a:gd name="T68" fmla="*/ 1 w 967"/>
                <a:gd name="T69" fmla="*/ 5 h 1686"/>
                <a:gd name="T70" fmla="*/ 1 w 967"/>
                <a:gd name="T71" fmla="*/ 4 h 1686"/>
                <a:gd name="T72" fmla="*/ 2 w 967"/>
                <a:gd name="T73" fmla="*/ 4 h 1686"/>
                <a:gd name="T74" fmla="*/ 2 w 967"/>
                <a:gd name="T75" fmla="*/ 3 h 1686"/>
                <a:gd name="T76" fmla="*/ 2 w 967"/>
                <a:gd name="T77" fmla="*/ 3 h 1686"/>
                <a:gd name="T78" fmla="*/ 2 w 967"/>
                <a:gd name="T79" fmla="*/ 2 h 1686"/>
                <a:gd name="T80" fmla="*/ 2 w 967"/>
                <a:gd name="T81" fmla="*/ 2 h 1686"/>
                <a:gd name="T82" fmla="*/ 2 w 967"/>
                <a:gd name="T83" fmla="*/ 2 h 1686"/>
                <a:gd name="T84" fmla="*/ 3 w 967"/>
                <a:gd name="T85" fmla="*/ 2 h 1686"/>
                <a:gd name="T86" fmla="*/ 3 w 967"/>
                <a:gd name="T87" fmla="*/ 1 h 1686"/>
                <a:gd name="T88" fmla="*/ 3 w 967"/>
                <a:gd name="T89" fmla="*/ 1 h 1686"/>
                <a:gd name="T90" fmla="*/ 3 w 967"/>
                <a:gd name="T91" fmla="*/ 1 h 1686"/>
                <a:gd name="T92" fmla="*/ 3 w 967"/>
                <a:gd name="T93" fmla="*/ 1 h 1686"/>
                <a:gd name="T94" fmla="*/ 3 w 967"/>
                <a:gd name="T95" fmla="*/ 1 h 1686"/>
                <a:gd name="T96" fmla="*/ 3 w 967"/>
                <a:gd name="T97" fmla="*/ 1 h 1686"/>
                <a:gd name="T98" fmla="*/ 3 w 967"/>
                <a:gd name="T99" fmla="*/ 1 h 1686"/>
                <a:gd name="T100" fmla="*/ 3 w 967"/>
                <a:gd name="T101" fmla="*/ 0 h 1686"/>
                <a:gd name="T102" fmla="*/ 3 w 967"/>
                <a:gd name="T103" fmla="*/ 0 h 1686"/>
                <a:gd name="T104" fmla="*/ 3 w 967"/>
                <a:gd name="T105" fmla="*/ 0 h 16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67" h="1686">
                  <a:moveTo>
                    <a:pt x="965" y="0"/>
                  </a:moveTo>
                  <a:lnTo>
                    <a:pt x="930" y="44"/>
                  </a:lnTo>
                  <a:lnTo>
                    <a:pt x="896" y="90"/>
                  </a:lnTo>
                  <a:lnTo>
                    <a:pt x="864" y="137"/>
                  </a:lnTo>
                  <a:lnTo>
                    <a:pt x="833" y="186"/>
                  </a:lnTo>
                  <a:lnTo>
                    <a:pt x="805" y="235"/>
                  </a:lnTo>
                  <a:lnTo>
                    <a:pt x="778" y="284"/>
                  </a:lnTo>
                  <a:lnTo>
                    <a:pt x="751" y="335"/>
                  </a:lnTo>
                  <a:lnTo>
                    <a:pt x="723" y="384"/>
                  </a:lnTo>
                  <a:lnTo>
                    <a:pt x="695" y="436"/>
                  </a:lnTo>
                  <a:lnTo>
                    <a:pt x="668" y="490"/>
                  </a:lnTo>
                  <a:lnTo>
                    <a:pt x="641" y="544"/>
                  </a:lnTo>
                  <a:lnTo>
                    <a:pt x="614" y="598"/>
                  </a:lnTo>
                  <a:lnTo>
                    <a:pt x="587" y="652"/>
                  </a:lnTo>
                  <a:lnTo>
                    <a:pt x="560" y="706"/>
                  </a:lnTo>
                  <a:lnTo>
                    <a:pt x="534" y="760"/>
                  </a:lnTo>
                  <a:lnTo>
                    <a:pt x="507" y="814"/>
                  </a:lnTo>
                  <a:lnTo>
                    <a:pt x="480" y="870"/>
                  </a:lnTo>
                  <a:lnTo>
                    <a:pt x="452" y="924"/>
                  </a:lnTo>
                  <a:lnTo>
                    <a:pt x="423" y="978"/>
                  </a:lnTo>
                  <a:lnTo>
                    <a:pt x="396" y="1032"/>
                  </a:lnTo>
                  <a:lnTo>
                    <a:pt x="365" y="1086"/>
                  </a:lnTo>
                  <a:lnTo>
                    <a:pt x="337" y="1140"/>
                  </a:lnTo>
                  <a:lnTo>
                    <a:pt x="308" y="1193"/>
                  </a:lnTo>
                  <a:lnTo>
                    <a:pt x="278" y="1247"/>
                  </a:lnTo>
                  <a:lnTo>
                    <a:pt x="247" y="1301"/>
                  </a:lnTo>
                  <a:lnTo>
                    <a:pt x="217" y="1355"/>
                  </a:lnTo>
                  <a:lnTo>
                    <a:pt x="186" y="1407"/>
                  </a:lnTo>
                  <a:lnTo>
                    <a:pt x="154" y="1459"/>
                  </a:lnTo>
                  <a:lnTo>
                    <a:pt x="122" y="1512"/>
                  </a:lnTo>
                  <a:lnTo>
                    <a:pt x="88" y="1564"/>
                  </a:lnTo>
                  <a:lnTo>
                    <a:pt x="51" y="1615"/>
                  </a:lnTo>
                  <a:lnTo>
                    <a:pt x="14" y="1664"/>
                  </a:lnTo>
                  <a:lnTo>
                    <a:pt x="11" y="1667"/>
                  </a:lnTo>
                  <a:lnTo>
                    <a:pt x="9" y="1671"/>
                  </a:lnTo>
                  <a:lnTo>
                    <a:pt x="6" y="1672"/>
                  </a:lnTo>
                  <a:lnTo>
                    <a:pt x="2" y="1676"/>
                  </a:lnTo>
                  <a:lnTo>
                    <a:pt x="0" y="1681"/>
                  </a:lnTo>
                  <a:lnTo>
                    <a:pt x="2" y="1684"/>
                  </a:lnTo>
                  <a:lnTo>
                    <a:pt x="6" y="1686"/>
                  </a:lnTo>
                  <a:lnTo>
                    <a:pt x="11" y="1684"/>
                  </a:lnTo>
                  <a:lnTo>
                    <a:pt x="21" y="1677"/>
                  </a:lnTo>
                  <a:lnTo>
                    <a:pt x="29" y="1671"/>
                  </a:lnTo>
                  <a:lnTo>
                    <a:pt x="38" y="1664"/>
                  </a:lnTo>
                  <a:lnTo>
                    <a:pt x="44" y="1655"/>
                  </a:lnTo>
                  <a:lnTo>
                    <a:pt x="53" y="1647"/>
                  </a:lnTo>
                  <a:lnTo>
                    <a:pt x="60" y="1639"/>
                  </a:lnTo>
                  <a:lnTo>
                    <a:pt x="66" y="1630"/>
                  </a:lnTo>
                  <a:lnTo>
                    <a:pt x="73" y="1620"/>
                  </a:lnTo>
                  <a:lnTo>
                    <a:pt x="83" y="1608"/>
                  </a:lnTo>
                  <a:lnTo>
                    <a:pt x="92" y="1596"/>
                  </a:lnTo>
                  <a:lnTo>
                    <a:pt x="100" y="1584"/>
                  </a:lnTo>
                  <a:lnTo>
                    <a:pt x="109" y="1573"/>
                  </a:lnTo>
                  <a:lnTo>
                    <a:pt x="117" y="1561"/>
                  </a:lnTo>
                  <a:lnTo>
                    <a:pt x="125" y="1547"/>
                  </a:lnTo>
                  <a:lnTo>
                    <a:pt x="134" y="1535"/>
                  </a:lnTo>
                  <a:lnTo>
                    <a:pt x="142" y="1524"/>
                  </a:lnTo>
                  <a:lnTo>
                    <a:pt x="159" y="1498"/>
                  </a:lnTo>
                  <a:lnTo>
                    <a:pt x="176" y="1471"/>
                  </a:lnTo>
                  <a:lnTo>
                    <a:pt x="191" y="1444"/>
                  </a:lnTo>
                  <a:lnTo>
                    <a:pt x="207" y="1419"/>
                  </a:lnTo>
                  <a:lnTo>
                    <a:pt x="222" y="1392"/>
                  </a:lnTo>
                  <a:lnTo>
                    <a:pt x="237" y="1365"/>
                  </a:lnTo>
                  <a:lnTo>
                    <a:pt x="250" y="1338"/>
                  </a:lnTo>
                  <a:lnTo>
                    <a:pt x="266" y="1311"/>
                  </a:lnTo>
                  <a:lnTo>
                    <a:pt x="294" y="1257"/>
                  </a:lnTo>
                  <a:lnTo>
                    <a:pt x="325" y="1204"/>
                  </a:lnTo>
                  <a:lnTo>
                    <a:pt x="354" y="1150"/>
                  </a:lnTo>
                  <a:lnTo>
                    <a:pt x="382" y="1096"/>
                  </a:lnTo>
                  <a:lnTo>
                    <a:pt x="411" y="1042"/>
                  </a:lnTo>
                  <a:lnTo>
                    <a:pt x="440" y="987"/>
                  </a:lnTo>
                  <a:lnTo>
                    <a:pt x="468" y="932"/>
                  </a:lnTo>
                  <a:lnTo>
                    <a:pt x="495" y="878"/>
                  </a:lnTo>
                  <a:lnTo>
                    <a:pt x="522" y="823"/>
                  </a:lnTo>
                  <a:lnTo>
                    <a:pt x="549" y="769"/>
                  </a:lnTo>
                  <a:lnTo>
                    <a:pt x="575" y="713"/>
                  </a:lnTo>
                  <a:lnTo>
                    <a:pt x="602" y="657"/>
                  </a:lnTo>
                  <a:lnTo>
                    <a:pt x="629" y="601"/>
                  </a:lnTo>
                  <a:lnTo>
                    <a:pt x="654" y="546"/>
                  </a:lnTo>
                  <a:lnTo>
                    <a:pt x="681" y="492"/>
                  </a:lnTo>
                  <a:lnTo>
                    <a:pt x="708" y="436"/>
                  </a:lnTo>
                  <a:lnTo>
                    <a:pt x="722" y="411"/>
                  </a:lnTo>
                  <a:lnTo>
                    <a:pt x="735" y="384"/>
                  </a:lnTo>
                  <a:lnTo>
                    <a:pt x="749" y="358"/>
                  </a:lnTo>
                  <a:lnTo>
                    <a:pt x="764" y="331"/>
                  </a:lnTo>
                  <a:lnTo>
                    <a:pt x="778" y="306"/>
                  </a:lnTo>
                  <a:lnTo>
                    <a:pt x="791" y="281"/>
                  </a:lnTo>
                  <a:lnTo>
                    <a:pt x="806" y="254"/>
                  </a:lnTo>
                  <a:lnTo>
                    <a:pt x="820" y="228"/>
                  </a:lnTo>
                  <a:lnTo>
                    <a:pt x="833" y="203"/>
                  </a:lnTo>
                  <a:lnTo>
                    <a:pt x="849" y="179"/>
                  </a:lnTo>
                  <a:lnTo>
                    <a:pt x="862" y="154"/>
                  </a:lnTo>
                  <a:lnTo>
                    <a:pt x="877" y="130"/>
                  </a:lnTo>
                  <a:lnTo>
                    <a:pt x="891" y="107"/>
                  </a:lnTo>
                  <a:lnTo>
                    <a:pt x="906" y="83"/>
                  </a:lnTo>
                  <a:lnTo>
                    <a:pt x="921" y="59"/>
                  </a:lnTo>
                  <a:lnTo>
                    <a:pt x="938" y="36"/>
                  </a:lnTo>
                  <a:lnTo>
                    <a:pt x="945" y="27"/>
                  </a:lnTo>
                  <a:lnTo>
                    <a:pt x="953" y="19"/>
                  </a:lnTo>
                  <a:lnTo>
                    <a:pt x="960" y="10"/>
                  </a:lnTo>
                  <a:lnTo>
                    <a:pt x="967" y="2"/>
                  </a:lnTo>
                  <a:lnTo>
                    <a:pt x="967" y="0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9" name="Freeform 206"/>
            <p:cNvSpPr>
              <a:spLocks/>
            </p:cNvSpPr>
            <p:nvPr/>
          </p:nvSpPr>
          <p:spPr bwMode="auto">
            <a:xfrm>
              <a:off x="4851" y="2286"/>
              <a:ext cx="330" cy="917"/>
            </a:xfrm>
            <a:custGeom>
              <a:avLst/>
              <a:gdLst>
                <a:gd name="T0" fmla="*/ 2 w 661"/>
                <a:gd name="T1" fmla="*/ 1 h 1834"/>
                <a:gd name="T2" fmla="*/ 2 w 661"/>
                <a:gd name="T3" fmla="*/ 1 h 1834"/>
                <a:gd name="T4" fmla="*/ 2 w 661"/>
                <a:gd name="T5" fmla="*/ 2 h 1834"/>
                <a:gd name="T6" fmla="*/ 2 w 661"/>
                <a:gd name="T7" fmla="*/ 2 h 1834"/>
                <a:gd name="T8" fmla="*/ 1 w 661"/>
                <a:gd name="T9" fmla="*/ 3 h 1834"/>
                <a:gd name="T10" fmla="*/ 1 w 661"/>
                <a:gd name="T11" fmla="*/ 3 h 1834"/>
                <a:gd name="T12" fmla="*/ 1 w 661"/>
                <a:gd name="T13" fmla="*/ 3 h 1834"/>
                <a:gd name="T14" fmla="*/ 1 w 661"/>
                <a:gd name="T15" fmla="*/ 4 h 1834"/>
                <a:gd name="T16" fmla="*/ 1 w 661"/>
                <a:gd name="T17" fmla="*/ 4 h 1834"/>
                <a:gd name="T18" fmla="*/ 1 w 661"/>
                <a:gd name="T19" fmla="*/ 5 h 1834"/>
                <a:gd name="T20" fmla="*/ 0 w 661"/>
                <a:gd name="T21" fmla="*/ 5 h 1834"/>
                <a:gd name="T22" fmla="*/ 0 w 661"/>
                <a:gd name="T23" fmla="*/ 6 h 1834"/>
                <a:gd name="T24" fmla="*/ 0 w 661"/>
                <a:gd name="T25" fmla="*/ 6 h 1834"/>
                <a:gd name="T26" fmla="*/ 0 w 661"/>
                <a:gd name="T27" fmla="*/ 7 h 1834"/>
                <a:gd name="T28" fmla="*/ 0 w 661"/>
                <a:gd name="T29" fmla="*/ 7 h 1834"/>
                <a:gd name="T30" fmla="*/ 0 w 661"/>
                <a:gd name="T31" fmla="*/ 7 h 1834"/>
                <a:gd name="T32" fmla="*/ 0 w 661"/>
                <a:gd name="T33" fmla="*/ 8 h 1834"/>
                <a:gd name="T34" fmla="*/ 0 w 661"/>
                <a:gd name="T35" fmla="*/ 8 h 1834"/>
                <a:gd name="T36" fmla="*/ 0 w 661"/>
                <a:gd name="T37" fmla="*/ 8 h 1834"/>
                <a:gd name="T38" fmla="*/ 0 w 661"/>
                <a:gd name="T39" fmla="*/ 8 h 1834"/>
                <a:gd name="T40" fmla="*/ 0 w 661"/>
                <a:gd name="T41" fmla="*/ 8 h 1834"/>
                <a:gd name="T42" fmla="*/ 0 w 661"/>
                <a:gd name="T43" fmla="*/ 7 h 1834"/>
                <a:gd name="T44" fmla="*/ 0 w 661"/>
                <a:gd name="T45" fmla="*/ 7 h 1834"/>
                <a:gd name="T46" fmla="*/ 0 w 661"/>
                <a:gd name="T47" fmla="*/ 7 h 1834"/>
                <a:gd name="T48" fmla="*/ 0 w 661"/>
                <a:gd name="T49" fmla="*/ 7 h 1834"/>
                <a:gd name="T50" fmla="*/ 0 w 661"/>
                <a:gd name="T51" fmla="*/ 6 h 1834"/>
                <a:gd name="T52" fmla="*/ 0 w 661"/>
                <a:gd name="T53" fmla="*/ 6 h 1834"/>
                <a:gd name="T54" fmla="*/ 0 w 661"/>
                <a:gd name="T55" fmla="*/ 6 h 1834"/>
                <a:gd name="T56" fmla="*/ 0 w 661"/>
                <a:gd name="T57" fmla="*/ 6 h 1834"/>
                <a:gd name="T58" fmla="*/ 1 w 661"/>
                <a:gd name="T59" fmla="*/ 5 h 1834"/>
                <a:gd name="T60" fmla="*/ 1 w 661"/>
                <a:gd name="T61" fmla="*/ 5 h 1834"/>
                <a:gd name="T62" fmla="*/ 1 w 661"/>
                <a:gd name="T63" fmla="*/ 4 h 1834"/>
                <a:gd name="T64" fmla="*/ 1 w 661"/>
                <a:gd name="T65" fmla="*/ 4 h 1834"/>
                <a:gd name="T66" fmla="*/ 1 w 661"/>
                <a:gd name="T67" fmla="*/ 3 h 1834"/>
                <a:gd name="T68" fmla="*/ 1 w 661"/>
                <a:gd name="T69" fmla="*/ 3 h 1834"/>
                <a:gd name="T70" fmla="*/ 1 w 661"/>
                <a:gd name="T71" fmla="*/ 3 h 1834"/>
                <a:gd name="T72" fmla="*/ 2 w 661"/>
                <a:gd name="T73" fmla="*/ 2 h 1834"/>
                <a:gd name="T74" fmla="*/ 2 w 661"/>
                <a:gd name="T75" fmla="*/ 2 h 1834"/>
                <a:gd name="T76" fmla="*/ 2 w 661"/>
                <a:gd name="T77" fmla="*/ 1 h 1834"/>
                <a:gd name="T78" fmla="*/ 2 w 661"/>
                <a:gd name="T79" fmla="*/ 1 h 1834"/>
                <a:gd name="T80" fmla="*/ 2 w 661"/>
                <a:gd name="T81" fmla="*/ 1 h 1834"/>
                <a:gd name="T82" fmla="*/ 2 w 661"/>
                <a:gd name="T83" fmla="*/ 1 h 1834"/>
                <a:gd name="T84" fmla="*/ 2 w 661"/>
                <a:gd name="T85" fmla="*/ 0 h 1834"/>
                <a:gd name="T86" fmla="*/ 2 w 661"/>
                <a:gd name="T87" fmla="*/ 1 h 1834"/>
                <a:gd name="T88" fmla="*/ 2 w 661"/>
                <a:gd name="T89" fmla="*/ 1 h 183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61" h="1834">
                  <a:moveTo>
                    <a:pt x="652" y="3"/>
                  </a:moveTo>
                  <a:lnTo>
                    <a:pt x="632" y="59"/>
                  </a:lnTo>
                  <a:lnTo>
                    <a:pt x="612" y="116"/>
                  </a:lnTo>
                  <a:lnTo>
                    <a:pt x="593" y="174"/>
                  </a:lnTo>
                  <a:lnTo>
                    <a:pt x="575" y="229"/>
                  </a:lnTo>
                  <a:lnTo>
                    <a:pt x="558" y="287"/>
                  </a:lnTo>
                  <a:lnTo>
                    <a:pt x="539" y="344"/>
                  </a:lnTo>
                  <a:lnTo>
                    <a:pt x="522" y="402"/>
                  </a:lnTo>
                  <a:lnTo>
                    <a:pt x="504" y="457"/>
                  </a:lnTo>
                  <a:lnTo>
                    <a:pt x="485" y="517"/>
                  </a:lnTo>
                  <a:lnTo>
                    <a:pt x="465" y="576"/>
                  </a:lnTo>
                  <a:lnTo>
                    <a:pt x="446" y="635"/>
                  </a:lnTo>
                  <a:lnTo>
                    <a:pt x="426" y="692"/>
                  </a:lnTo>
                  <a:lnTo>
                    <a:pt x="406" y="751"/>
                  </a:lnTo>
                  <a:lnTo>
                    <a:pt x="385" y="810"/>
                  </a:lnTo>
                  <a:lnTo>
                    <a:pt x="365" y="868"/>
                  </a:lnTo>
                  <a:lnTo>
                    <a:pt x="345" y="927"/>
                  </a:lnTo>
                  <a:lnTo>
                    <a:pt x="325" y="983"/>
                  </a:lnTo>
                  <a:lnTo>
                    <a:pt x="304" y="1040"/>
                  </a:lnTo>
                  <a:lnTo>
                    <a:pt x="286" y="1096"/>
                  </a:lnTo>
                  <a:lnTo>
                    <a:pt x="265" y="1152"/>
                  </a:lnTo>
                  <a:lnTo>
                    <a:pt x="245" y="1209"/>
                  </a:lnTo>
                  <a:lnTo>
                    <a:pt x="225" y="1265"/>
                  </a:lnTo>
                  <a:lnTo>
                    <a:pt x="205" y="1322"/>
                  </a:lnTo>
                  <a:lnTo>
                    <a:pt x="183" y="1378"/>
                  </a:lnTo>
                  <a:lnTo>
                    <a:pt x="161" y="1434"/>
                  </a:lnTo>
                  <a:lnTo>
                    <a:pt x="137" y="1488"/>
                  </a:lnTo>
                  <a:lnTo>
                    <a:pt x="113" y="1542"/>
                  </a:lnTo>
                  <a:lnTo>
                    <a:pt x="91" y="1597"/>
                  </a:lnTo>
                  <a:lnTo>
                    <a:pt x="68" y="1652"/>
                  </a:lnTo>
                  <a:lnTo>
                    <a:pt x="44" y="1706"/>
                  </a:lnTo>
                  <a:lnTo>
                    <a:pt x="24" y="1761"/>
                  </a:lnTo>
                  <a:lnTo>
                    <a:pt x="4" y="1817"/>
                  </a:lnTo>
                  <a:lnTo>
                    <a:pt x="2" y="1819"/>
                  </a:lnTo>
                  <a:lnTo>
                    <a:pt x="2" y="1820"/>
                  </a:lnTo>
                  <a:lnTo>
                    <a:pt x="2" y="1824"/>
                  </a:lnTo>
                  <a:lnTo>
                    <a:pt x="0" y="1825"/>
                  </a:lnTo>
                  <a:lnTo>
                    <a:pt x="2" y="1832"/>
                  </a:lnTo>
                  <a:lnTo>
                    <a:pt x="9" y="1834"/>
                  </a:lnTo>
                  <a:lnTo>
                    <a:pt x="15" y="1831"/>
                  </a:lnTo>
                  <a:lnTo>
                    <a:pt x="20" y="1825"/>
                  </a:lnTo>
                  <a:lnTo>
                    <a:pt x="34" y="1798"/>
                  </a:lnTo>
                  <a:lnTo>
                    <a:pt x="46" y="1773"/>
                  </a:lnTo>
                  <a:lnTo>
                    <a:pt x="58" y="1746"/>
                  </a:lnTo>
                  <a:lnTo>
                    <a:pt x="69" y="1719"/>
                  </a:lnTo>
                  <a:lnTo>
                    <a:pt x="80" y="1692"/>
                  </a:lnTo>
                  <a:lnTo>
                    <a:pt x="91" y="1665"/>
                  </a:lnTo>
                  <a:lnTo>
                    <a:pt x="102" y="1638"/>
                  </a:lnTo>
                  <a:lnTo>
                    <a:pt x="113" y="1611"/>
                  </a:lnTo>
                  <a:lnTo>
                    <a:pt x="125" y="1582"/>
                  </a:lnTo>
                  <a:lnTo>
                    <a:pt x="137" y="1555"/>
                  </a:lnTo>
                  <a:lnTo>
                    <a:pt x="149" y="1527"/>
                  </a:lnTo>
                  <a:lnTo>
                    <a:pt x="161" y="1500"/>
                  </a:lnTo>
                  <a:lnTo>
                    <a:pt x="172" y="1471"/>
                  </a:lnTo>
                  <a:lnTo>
                    <a:pt x="183" y="1444"/>
                  </a:lnTo>
                  <a:lnTo>
                    <a:pt x="194" y="1415"/>
                  </a:lnTo>
                  <a:lnTo>
                    <a:pt x="206" y="1386"/>
                  </a:lnTo>
                  <a:lnTo>
                    <a:pt x="228" y="1331"/>
                  </a:lnTo>
                  <a:lnTo>
                    <a:pt x="249" y="1275"/>
                  </a:lnTo>
                  <a:lnTo>
                    <a:pt x="269" y="1219"/>
                  </a:lnTo>
                  <a:lnTo>
                    <a:pt x="287" y="1162"/>
                  </a:lnTo>
                  <a:lnTo>
                    <a:pt x="308" y="1106"/>
                  </a:lnTo>
                  <a:lnTo>
                    <a:pt x="326" y="1049"/>
                  </a:lnTo>
                  <a:lnTo>
                    <a:pt x="345" y="993"/>
                  </a:lnTo>
                  <a:lnTo>
                    <a:pt x="365" y="935"/>
                  </a:lnTo>
                  <a:lnTo>
                    <a:pt x="385" y="876"/>
                  </a:lnTo>
                  <a:lnTo>
                    <a:pt x="404" y="819"/>
                  </a:lnTo>
                  <a:lnTo>
                    <a:pt x="423" y="760"/>
                  </a:lnTo>
                  <a:lnTo>
                    <a:pt x="443" y="702"/>
                  </a:lnTo>
                  <a:lnTo>
                    <a:pt x="461" y="643"/>
                  </a:lnTo>
                  <a:lnTo>
                    <a:pt x="480" y="586"/>
                  </a:lnTo>
                  <a:lnTo>
                    <a:pt x="499" y="527"/>
                  </a:lnTo>
                  <a:lnTo>
                    <a:pt x="517" y="468"/>
                  </a:lnTo>
                  <a:lnTo>
                    <a:pt x="534" y="410"/>
                  </a:lnTo>
                  <a:lnTo>
                    <a:pt x="551" y="353"/>
                  </a:lnTo>
                  <a:lnTo>
                    <a:pt x="568" y="295"/>
                  </a:lnTo>
                  <a:lnTo>
                    <a:pt x="585" y="240"/>
                  </a:lnTo>
                  <a:lnTo>
                    <a:pt x="602" y="182"/>
                  </a:lnTo>
                  <a:lnTo>
                    <a:pt x="618" y="125"/>
                  </a:lnTo>
                  <a:lnTo>
                    <a:pt x="637" y="67"/>
                  </a:lnTo>
                  <a:lnTo>
                    <a:pt x="657" y="12"/>
                  </a:lnTo>
                  <a:lnTo>
                    <a:pt x="657" y="10"/>
                  </a:lnTo>
                  <a:lnTo>
                    <a:pt x="659" y="6"/>
                  </a:lnTo>
                  <a:lnTo>
                    <a:pt x="659" y="5"/>
                  </a:lnTo>
                  <a:lnTo>
                    <a:pt x="661" y="3"/>
                  </a:lnTo>
                  <a:lnTo>
                    <a:pt x="661" y="0"/>
                  </a:lnTo>
                  <a:lnTo>
                    <a:pt x="657" y="0"/>
                  </a:lnTo>
                  <a:lnTo>
                    <a:pt x="654" y="1"/>
                  </a:lnTo>
                  <a:lnTo>
                    <a:pt x="65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0" name="Freeform 207"/>
            <p:cNvSpPr>
              <a:spLocks/>
            </p:cNvSpPr>
            <p:nvPr/>
          </p:nvSpPr>
          <p:spPr bwMode="auto">
            <a:xfrm>
              <a:off x="4651" y="2255"/>
              <a:ext cx="147" cy="496"/>
            </a:xfrm>
            <a:custGeom>
              <a:avLst/>
              <a:gdLst>
                <a:gd name="T0" fmla="*/ 2 w 294"/>
                <a:gd name="T1" fmla="*/ 0 h 993"/>
                <a:gd name="T2" fmla="*/ 2 w 294"/>
                <a:gd name="T3" fmla="*/ 0 h 993"/>
                <a:gd name="T4" fmla="*/ 1 w 294"/>
                <a:gd name="T5" fmla="*/ 0 h 993"/>
                <a:gd name="T6" fmla="*/ 1 w 294"/>
                <a:gd name="T7" fmla="*/ 0 h 993"/>
                <a:gd name="T8" fmla="*/ 1 w 294"/>
                <a:gd name="T9" fmla="*/ 0 h 993"/>
                <a:gd name="T10" fmla="*/ 1 w 294"/>
                <a:gd name="T11" fmla="*/ 1 h 993"/>
                <a:gd name="T12" fmla="*/ 1 w 294"/>
                <a:gd name="T13" fmla="*/ 1 h 993"/>
                <a:gd name="T14" fmla="*/ 1 w 294"/>
                <a:gd name="T15" fmla="*/ 1 h 993"/>
                <a:gd name="T16" fmla="*/ 1 w 294"/>
                <a:gd name="T17" fmla="*/ 2 h 993"/>
                <a:gd name="T18" fmla="*/ 1 w 294"/>
                <a:gd name="T19" fmla="*/ 2 h 993"/>
                <a:gd name="T20" fmla="*/ 1 w 294"/>
                <a:gd name="T21" fmla="*/ 3 h 993"/>
                <a:gd name="T22" fmla="*/ 1 w 294"/>
                <a:gd name="T23" fmla="*/ 3 h 993"/>
                <a:gd name="T24" fmla="*/ 0 w 294"/>
                <a:gd name="T25" fmla="*/ 3 h 993"/>
                <a:gd name="T26" fmla="*/ 1 w 294"/>
                <a:gd name="T27" fmla="*/ 3 h 993"/>
                <a:gd name="T28" fmla="*/ 1 w 294"/>
                <a:gd name="T29" fmla="*/ 3 h 993"/>
                <a:gd name="T30" fmla="*/ 1 w 294"/>
                <a:gd name="T31" fmla="*/ 3 h 993"/>
                <a:gd name="T32" fmla="*/ 1 w 294"/>
                <a:gd name="T33" fmla="*/ 3 h 993"/>
                <a:gd name="T34" fmla="*/ 1 w 294"/>
                <a:gd name="T35" fmla="*/ 3 h 993"/>
                <a:gd name="T36" fmla="*/ 1 w 294"/>
                <a:gd name="T37" fmla="*/ 2 h 993"/>
                <a:gd name="T38" fmla="*/ 1 w 294"/>
                <a:gd name="T39" fmla="*/ 2 h 993"/>
                <a:gd name="T40" fmla="*/ 1 w 294"/>
                <a:gd name="T41" fmla="*/ 2 h 993"/>
                <a:gd name="T42" fmla="*/ 1 w 294"/>
                <a:gd name="T43" fmla="*/ 2 h 993"/>
                <a:gd name="T44" fmla="*/ 1 w 294"/>
                <a:gd name="T45" fmla="*/ 1 h 993"/>
                <a:gd name="T46" fmla="*/ 1 w 294"/>
                <a:gd name="T47" fmla="*/ 1 h 993"/>
                <a:gd name="T48" fmla="*/ 1 w 294"/>
                <a:gd name="T49" fmla="*/ 1 h 993"/>
                <a:gd name="T50" fmla="*/ 1 w 294"/>
                <a:gd name="T51" fmla="*/ 1 h 993"/>
                <a:gd name="T52" fmla="*/ 1 w 294"/>
                <a:gd name="T53" fmla="*/ 0 h 993"/>
                <a:gd name="T54" fmla="*/ 1 w 294"/>
                <a:gd name="T55" fmla="*/ 0 h 993"/>
                <a:gd name="T56" fmla="*/ 2 w 294"/>
                <a:gd name="T57" fmla="*/ 0 h 993"/>
                <a:gd name="T58" fmla="*/ 2 w 294"/>
                <a:gd name="T59" fmla="*/ 0 h 993"/>
                <a:gd name="T60" fmla="*/ 2 w 294"/>
                <a:gd name="T61" fmla="*/ 0 h 993"/>
                <a:gd name="T62" fmla="*/ 2 w 294"/>
                <a:gd name="T63" fmla="*/ 0 h 993"/>
                <a:gd name="T64" fmla="*/ 2 w 294"/>
                <a:gd name="T65" fmla="*/ 0 h 9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4" h="993">
                  <a:moveTo>
                    <a:pt x="293" y="2"/>
                  </a:moveTo>
                  <a:lnTo>
                    <a:pt x="283" y="24"/>
                  </a:lnTo>
                  <a:lnTo>
                    <a:pt x="272" y="47"/>
                  </a:lnTo>
                  <a:lnTo>
                    <a:pt x="266" y="71"/>
                  </a:lnTo>
                  <a:lnTo>
                    <a:pt x="257" y="95"/>
                  </a:lnTo>
                  <a:lnTo>
                    <a:pt x="245" y="127"/>
                  </a:lnTo>
                  <a:lnTo>
                    <a:pt x="234" y="159"/>
                  </a:lnTo>
                  <a:lnTo>
                    <a:pt x="222" y="193"/>
                  </a:lnTo>
                  <a:lnTo>
                    <a:pt x="212" y="225"/>
                  </a:lnTo>
                  <a:lnTo>
                    <a:pt x="202" y="255"/>
                  </a:lnTo>
                  <a:lnTo>
                    <a:pt x="191" y="287"/>
                  </a:lnTo>
                  <a:lnTo>
                    <a:pt x="181" y="318"/>
                  </a:lnTo>
                  <a:lnTo>
                    <a:pt x="171" y="348"/>
                  </a:lnTo>
                  <a:lnTo>
                    <a:pt x="161" y="380"/>
                  </a:lnTo>
                  <a:lnTo>
                    <a:pt x="151" y="411"/>
                  </a:lnTo>
                  <a:lnTo>
                    <a:pt x="142" y="443"/>
                  </a:lnTo>
                  <a:lnTo>
                    <a:pt x="134" y="473"/>
                  </a:lnTo>
                  <a:lnTo>
                    <a:pt x="117" y="537"/>
                  </a:lnTo>
                  <a:lnTo>
                    <a:pt x="100" y="601"/>
                  </a:lnTo>
                  <a:lnTo>
                    <a:pt x="85" y="666"/>
                  </a:lnTo>
                  <a:lnTo>
                    <a:pt x="70" y="730"/>
                  </a:lnTo>
                  <a:lnTo>
                    <a:pt x="55" y="796"/>
                  </a:lnTo>
                  <a:lnTo>
                    <a:pt x="38" y="860"/>
                  </a:lnTo>
                  <a:lnTo>
                    <a:pt x="21" y="924"/>
                  </a:lnTo>
                  <a:lnTo>
                    <a:pt x="0" y="988"/>
                  </a:lnTo>
                  <a:lnTo>
                    <a:pt x="0" y="993"/>
                  </a:lnTo>
                  <a:lnTo>
                    <a:pt x="4" y="993"/>
                  </a:lnTo>
                  <a:lnTo>
                    <a:pt x="7" y="992"/>
                  </a:lnTo>
                  <a:lnTo>
                    <a:pt x="11" y="988"/>
                  </a:lnTo>
                  <a:lnTo>
                    <a:pt x="22" y="960"/>
                  </a:lnTo>
                  <a:lnTo>
                    <a:pt x="33" y="931"/>
                  </a:lnTo>
                  <a:lnTo>
                    <a:pt x="43" y="902"/>
                  </a:lnTo>
                  <a:lnTo>
                    <a:pt x="51" y="873"/>
                  </a:lnTo>
                  <a:lnTo>
                    <a:pt x="58" y="843"/>
                  </a:lnTo>
                  <a:lnTo>
                    <a:pt x="66" y="814"/>
                  </a:lnTo>
                  <a:lnTo>
                    <a:pt x="71" y="784"/>
                  </a:lnTo>
                  <a:lnTo>
                    <a:pt x="78" y="755"/>
                  </a:lnTo>
                  <a:lnTo>
                    <a:pt x="85" y="723"/>
                  </a:lnTo>
                  <a:lnTo>
                    <a:pt x="92" y="691"/>
                  </a:lnTo>
                  <a:lnTo>
                    <a:pt x="98" y="659"/>
                  </a:lnTo>
                  <a:lnTo>
                    <a:pt x="107" y="627"/>
                  </a:lnTo>
                  <a:lnTo>
                    <a:pt x="114" y="596"/>
                  </a:lnTo>
                  <a:lnTo>
                    <a:pt x="122" y="564"/>
                  </a:lnTo>
                  <a:lnTo>
                    <a:pt x="129" y="532"/>
                  </a:lnTo>
                  <a:lnTo>
                    <a:pt x="137" y="500"/>
                  </a:lnTo>
                  <a:lnTo>
                    <a:pt x="146" y="468"/>
                  </a:lnTo>
                  <a:lnTo>
                    <a:pt x="154" y="434"/>
                  </a:lnTo>
                  <a:lnTo>
                    <a:pt x="163" y="404"/>
                  </a:lnTo>
                  <a:lnTo>
                    <a:pt x="173" y="372"/>
                  </a:lnTo>
                  <a:lnTo>
                    <a:pt x="183" y="340"/>
                  </a:lnTo>
                  <a:lnTo>
                    <a:pt x="191" y="308"/>
                  </a:lnTo>
                  <a:lnTo>
                    <a:pt x="202" y="276"/>
                  </a:lnTo>
                  <a:lnTo>
                    <a:pt x="212" y="243"/>
                  </a:lnTo>
                  <a:lnTo>
                    <a:pt x="222" y="213"/>
                  </a:lnTo>
                  <a:lnTo>
                    <a:pt x="232" y="183"/>
                  </a:lnTo>
                  <a:lnTo>
                    <a:pt x="242" y="152"/>
                  </a:lnTo>
                  <a:lnTo>
                    <a:pt x="252" y="123"/>
                  </a:lnTo>
                  <a:lnTo>
                    <a:pt x="262" y="93"/>
                  </a:lnTo>
                  <a:lnTo>
                    <a:pt x="271" y="63"/>
                  </a:lnTo>
                  <a:lnTo>
                    <a:pt x="283" y="32"/>
                  </a:lnTo>
                  <a:lnTo>
                    <a:pt x="294" y="2"/>
                  </a:lnTo>
                  <a:lnTo>
                    <a:pt x="294" y="0"/>
                  </a:lnTo>
                  <a:lnTo>
                    <a:pt x="29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1" name="Freeform 208"/>
            <p:cNvSpPr>
              <a:spLocks/>
            </p:cNvSpPr>
            <p:nvPr/>
          </p:nvSpPr>
          <p:spPr bwMode="auto">
            <a:xfrm>
              <a:off x="4710" y="2246"/>
              <a:ext cx="91" cy="567"/>
            </a:xfrm>
            <a:custGeom>
              <a:avLst/>
              <a:gdLst>
                <a:gd name="T0" fmla="*/ 0 w 183"/>
                <a:gd name="T1" fmla="*/ 1 h 1134"/>
                <a:gd name="T2" fmla="*/ 0 w 183"/>
                <a:gd name="T3" fmla="*/ 1 h 1134"/>
                <a:gd name="T4" fmla="*/ 0 w 183"/>
                <a:gd name="T5" fmla="*/ 1 h 1134"/>
                <a:gd name="T6" fmla="*/ 0 w 183"/>
                <a:gd name="T7" fmla="*/ 1 h 1134"/>
                <a:gd name="T8" fmla="*/ 0 w 183"/>
                <a:gd name="T9" fmla="*/ 1 h 1134"/>
                <a:gd name="T10" fmla="*/ 0 w 183"/>
                <a:gd name="T11" fmla="*/ 1 h 1134"/>
                <a:gd name="T12" fmla="*/ 0 w 183"/>
                <a:gd name="T13" fmla="*/ 2 h 1134"/>
                <a:gd name="T14" fmla="*/ 0 w 183"/>
                <a:gd name="T15" fmla="*/ 2 h 1134"/>
                <a:gd name="T16" fmla="*/ 0 w 183"/>
                <a:gd name="T17" fmla="*/ 3 h 1134"/>
                <a:gd name="T18" fmla="*/ 0 w 183"/>
                <a:gd name="T19" fmla="*/ 3 h 1134"/>
                <a:gd name="T20" fmla="*/ 0 w 183"/>
                <a:gd name="T21" fmla="*/ 4 h 1134"/>
                <a:gd name="T22" fmla="*/ 0 w 183"/>
                <a:gd name="T23" fmla="*/ 4 h 1134"/>
                <a:gd name="T24" fmla="*/ 0 w 183"/>
                <a:gd name="T25" fmla="*/ 5 h 1134"/>
                <a:gd name="T26" fmla="*/ 0 w 183"/>
                <a:gd name="T27" fmla="*/ 5 h 1134"/>
                <a:gd name="T28" fmla="*/ 0 w 183"/>
                <a:gd name="T29" fmla="*/ 5 h 1134"/>
                <a:gd name="T30" fmla="*/ 0 w 183"/>
                <a:gd name="T31" fmla="*/ 5 h 1134"/>
                <a:gd name="T32" fmla="*/ 0 w 183"/>
                <a:gd name="T33" fmla="*/ 5 h 1134"/>
                <a:gd name="T34" fmla="*/ 0 w 183"/>
                <a:gd name="T35" fmla="*/ 4 h 1134"/>
                <a:gd name="T36" fmla="*/ 0 w 183"/>
                <a:gd name="T37" fmla="*/ 4 h 1134"/>
                <a:gd name="T38" fmla="*/ 0 w 183"/>
                <a:gd name="T39" fmla="*/ 4 h 1134"/>
                <a:gd name="T40" fmla="*/ 0 w 183"/>
                <a:gd name="T41" fmla="*/ 3 h 1134"/>
                <a:gd name="T42" fmla="*/ 0 w 183"/>
                <a:gd name="T43" fmla="*/ 3 h 1134"/>
                <a:gd name="T44" fmla="*/ 0 w 183"/>
                <a:gd name="T45" fmla="*/ 2 h 1134"/>
                <a:gd name="T46" fmla="*/ 0 w 183"/>
                <a:gd name="T47" fmla="*/ 2 h 1134"/>
                <a:gd name="T48" fmla="*/ 0 w 183"/>
                <a:gd name="T49" fmla="*/ 1 h 1134"/>
                <a:gd name="T50" fmla="*/ 0 w 183"/>
                <a:gd name="T51" fmla="*/ 1 h 1134"/>
                <a:gd name="T52" fmla="*/ 0 w 183"/>
                <a:gd name="T53" fmla="*/ 1 h 1134"/>
                <a:gd name="T54" fmla="*/ 0 w 183"/>
                <a:gd name="T55" fmla="*/ 1 h 1134"/>
                <a:gd name="T56" fmla="*/ 0 w 183"/>
                <a:gd name="T57" fmla="*/ 1 h 1134"/>
                <a:gd name="T58" fmla="*/ 0 w 183"/>
                <a:gd name="T59" fmla="*/ 1 h 1134"/>
                <a:gd name="T60" fmla="*/ 0 w 183"/>
                <a:gd name="T61" fmla="*/ 1 h 1134"/>
                <a:gd name="T62" fmla="*/ 0 w 183"/>
                <a:gd name="T63" fmla="*/ 1 h 1134"/>
                <a:gd name="T64" fmla="*/ 0 w 183"/>
                <a:gd name="T65" fmla="*/ 0 h 1134"/>
                <a:gd name="T66" fmla="*/ 0 w 183"/>
                <a:gd name="T67" fmla="*/ 0 h 1134"/>
                <a:gd name="T68" fmla="*/ 0 w 183"/>
                <a:gd name="T69" fmla="*/ 1 h 11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3" h="1134">
                  <a:moveTo>
                    <a:pt x="177" y="2"/>
                  </a:moveTo>
                  <a:lnTo>
                    <a:pt x="177" y="24"/>
                  </a:lnTo>
                  <a:lnTo>
                    <a:pt x="172" y="46"/>
                  </a:lnTo>
                  <a:lnTo>
                    <a:pt x="166" y="68"/>
                  </a:lnTo>
                  <a:lnTo>
                    <a:pt x="159" y="88"/>
                  </a:lnTo>
                  <a:lnTo>
                    <a:pt x="152" y="110"/>
                  </a:lnTo>
                  <a:lnTo>
                    <a:pt x="147" y="130"/>
                  </a:lnTo>
                  <a:lnTo>
                    <a:pt x="140" y="152"/>
                  </a:lnTo>
                  <a:lnTo>
                    <a:pt x="135" y="174"/>
                  </a:lnTo>
                  <a:lnTo>
                    <a:pt x="132" y="191"/>
                  </a:lnTo>
                  <a:lnTo>
                    <a:pt x="128" y="210"/>
                  </a:lnTo>
                  <a:lnTo>
                    <a:pt x="125" y="227"/>
                  </a:lnTo>
                  <a:lnTo>
                    <a:pt x="122" y="245"/>
                  </a:lnTo>
                  <a:lnTo>
                    <a:pt x="112" y="303"/>
                  </a:lnTo>
                  <a:lnTo>
                    <a:pt x="103" y="358"/>
                  </a:lnTo>
                  <a:lnTo>
                    <a:pt x="95" y="416"/>
                  </a:lnTo>
                  <a:lnTo>
                    <a:pt x="86" y="472"/>
                  </a:lnTo>
                  <a:lnTo>
                    <a:pt x="78" y="537"/>
                  </a:lnTo>
                  <a:lnTo>
                    <a:pt x="69" y="602"/>
                  </a:lnTo>
                  <a:lnTo>
                    <a:pt x="59" y="667"/>
                  </a:lnTo>
                  <a:lnTo>
                    <a:pt x="51" y="732"/>
                  </a:lnTo>
                  <a:lnTo>
                    <a:pt x="42" y="798"/>
                  </a:lnTo>
                  <a:lnTo>
                    <a:pt x="34" y="863"/>
                  </a:lnTo>
                  <a:lnTo>
                    <a:pt x="25" y="928"/>
                  </a:lnTo>
                  <a:lnTo>
                    <a:pt x="17" y="993"/>
                  </a:lnTo>
                  <a:lnTo>
                    <a:pt x="14" y="1027"/>
                  </a:lnTo>
                  <a:lnTo>
                    <a:pt x="10" y="1061"/>
                  </a:lnTo>
                  <a:lnTo>
                    <a:pt x="7" y="1096"/>
                  </a:lnTo>
                  <a:lnTo>
                    <a:pt x="0" y="1130"/>
                  </a:lnTo>
                  <a:lnTo>
                    <a:pt x="2" y="1134"/>
                  </a:lnTo>
                  <a:lnTo>
                    <a:pt x="5" y="1134"/>
                  </a:lnTo>
                  <a:lnTo>
                    <a:pt x="10" y="1130"/>
                  </a:lnTo>
                  <a:lnTo>
                    <a:pt x="14" y="1125"/>
                  </a:lnTo>
                  <a:lnTo>
                    <a:pt x="22" y="1081"/>
                  </a:lnTo>
                  <a:lnTo>
                    <a:pt x="30" y="1036"/>
                  </a:lnTo>
                  <a:lnTo>
                    <a:pt x="37" y="992"/>
                  </a:lnTo>
                  <a:lnTo>
                    <a:pt x="42" y="946"/>
                  </a:lnTo>
                  <a:lnTo>
                    <a:pt x="49" y="901"/>
                  </a:lnTo>
                  <a:lnTo>
                    <a:pt x="54" y="855"/>
                  </a:lnTo>
                  <a:lnTo>
                    <a:pt x="59" y="809"/>
                  </a:lnTo>
                  <a:lnTo>
                    <a:pt x="64" y="764"/>
                  </a:lnTo>
                  <a:lnTo>
                    <a:pt x="73" y="700"/>
                  </a:lnTo>
                  <a:lnTo>
                    <a:pt x="79" y="637"/>
                  </a:lnTo>
                  <a:lnTo>
                    <a:pt x="88" y="573"/>
                  </a:lnTo>
                  <a:lnTo>
                    <a:pt x="95" y="510"/>
                  </a:lnTo>
                  <a:lnTo>
                    <a:pt x="103" y="446"/>
                  </a:lnTo>
                  <a:lnTo>
                    <a:pt x="112" y="384"/>
                  </a:lnTo>
                  <a:lnTo>
                    <a:pt x="122" y="320"/>
                  </a:lnTo>
                  <a:lnTo>
                    <a:pt x="130" y="257"/>
                  </a:lnTo>
                  <a:lnTo>
                    <a:pt x="134" y="237"/>
                  </a:lnTo>
                  <a:lnTo>
                    <a:pt x="137" y="216"/>
                  </a:lnTo>
                  <a:lnTo>
                    <a:pt x="140" y="196"/>
                  </a:lnTo>
                  <a:lnTo>
                    <a:pt x="144" y="176"/>
                  </a:lnTo>
                  <a:lnTo>
                    <a:pt x="147" y="157"/>
                  </a:lnTo>
                  <a:lnTo>
                    <a:pt x="152" y="139"/>
                  </a:lnTo>
                  <a:lnTo>
                    <a:pt x="157" y="122"/>
                  </a:lnTo>
                  <a:lnTo>
                    <a:pt x="161" y="103"/>
                  </a:lnTo>
                  <a:lnTo>
                    <a:pt x="164" y="90"/>
                  </a:lnTo>
                  <a:lnTo>
                    <a:pt x="169" y="75"/>
                  </a:lnTo>
                  <a:lnTo>
                    <a:pt x="172" y="59"/>
                  </a:lnTo>
                  <a:lnTo>
                    <a:pt x="176" y="44"/>
                  </a:lnTo>
                  <a:lnTo>
                    <a:pt x="179" y="32"/>
                  </a:lnTo>
                  <a:lnTo>
                    <a:pt x="181" y="22"/>
                  </a:lnTo>
                  <a:lnTo>
                    <a:pt x="183" y="12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0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2" name="Freeform 209"/>
            <p:cNvSpPr>
              <a:spLocks/>
            </p:cNvSpPr>
            <p:nvPr/>
          </p:nvSpPr>
          <p:spPr bwMode="auto">
            <a:xfrm>
              <a:off x="4597" y="2306"/>
              <a:ext cx="167" cy="475"/>
            </a:xfrm>
            <a:custGeom>
              <a:avLst/>
              <a:gdLst>
                <a:gd name="T0" fmla="*/ 2 w 333"/>
                <a:gd name="T1" fmla="*/ 1 h 949"/>
                <a:gd name="T2" fmla="*/ 2 w 333"/>
                <a:gd name="T3" fmla="*/ 1 h 949"/>
                <a:gd name="T4" fmla="*/ 2 w 333"/>
                <a:gd name="T5" fmla="*/ 1 h 949"/>
                <a:gd name="T6" fmla="*/ 2 w 333"/>
                <a:gd name="T7" fmla="*/ 1 h 949"/>
                <a:gd name="T8" fmla="*/ 1 w 333"/>
                <a:gd name="T9" fmla="*/ 1 h 949"/>
                <a:gd name="T10" fmla="*/ 1 w 333"/>
                <a:gd name="T11" fmla="*/ 2 h 949"/>
                <a:gd name="T12" fmla="*/ 1 w 333"/>
                <a:gd name="T13" fmla="*/ 2 h 949"/>
                <a:gd name="T14" fmla="*/ 1 w 333"/>
                <a:gd name="T15" fmla="*/ 2 h 949"/>
                <a:gd name="T16" fmla="*/ 1 w 333"/>
                <a:gd name="T17" fmla="*/ 2 h 949"/>
                <a:gd name="T18" fmla="*/ 1 w 333"/>
                <a:gd name="T19" fmla="*/ 3 h 949"/>
                <a:gd name="T20" fmla="*/ 1 w 333"/>
                <a:gd name="T21" fmla="*/ 3 h 949"/>
                <a:gd name="T22" fmla="*/ 1 w 333"/>
                <a:gd name="T23" fmla="*/ 3 h 949"/>
                <a:gd name="T24" fmla="*/ 1 w 333"/>
                <a:gd name="T25" fmla="*/ 3 h 949"/>
                <a:gd name="T26" fmla="*/ 1 w 333"/>
                <a:gd name="T27" fmla="*/ 3 h 949"/>
                <a:gd name="T28" fmla="*/ 1 w 333"/>
                <a:gd name="T29" fmla="*/ 4 h 949"/>
                <a:gd name="T30" fmla="*/ 1 w 333"/>
                <a:gd name="T31" fmla="*/ 4 h 949"/>
                <a:gd name="T32" fmla="*/ 0 w 333"/>
                <a:gd name="T33" fmla="*/ 4 h 949"/>
                <a:gd name="T34" fmla="*/ 0 w 333"/>
                <a:gd name="T35" fmla="*/ 4 h 949"/>
                <a:gd name="T36" fmla="*/ 1 w 333"/>
                <a:gd name="T37" fmla="*/ 4 h 949"/>
                <a:gd name="T38" fmla="*/ 1 w 333"/>
                <a:gd name="T39" fmla="*/ 4 h 949"/>
                <a:gd name="T40" fmla="*/ 1 w 333"/>
                <a:gd name="T41" fmla="*/ 4 h 949"/>
                <a:gd name="T42" fmla="*/ 1 w 333"/>
                <a:gd name="T43" fmla="*/ 4 h 949"/>
                <a:gd name="T44" fmla="*/ 1 w 333"/>
                <a:gd name="T45" fmla="*/ 4 h 949"/>
                <a:gd name="T46" fmla="*/ 1 w 333"/>
                <a:gd name="T47" fmla="*/ 4 h 949"/>
                <a:gd name="T48" fmla="*/ 1 w 333"/>
                <a:gd name="T49" fmla="*/ 4 h 949"/>
                <a:gd name="T50" fmla="*/ 1 w 333"/>
                <a:gd name="T51" fmla="*/ 4 h 949"/>
                <a:gd name="T52" fmla="*/ 1 w 333"/>
                <a:gd name="T53" fmla="*/ 4 h 949"/>
                <a:gd name="T54" fmla="*/ 1 w 333"/>
                <a:gd name="T55" fmla="*/ 3 h 949"/>
                <a:gd name="T56" fmla="*/ 1 w 333"/>
                <a:gd name="T57" fmla="*/ 3 h 949"/>
                <a:gd name="T58" fmla="*/ 1 w 333"/>
                <a:gd name="T59" fmla="*/ 3 h 949"/>
                <a:gd name="T60" fmla="*/ 1 w 333"/>
                <a:gd name="T61" fmla="*/ 3 h 949"/>
                <a:gd name="T62" fmla="*/ 1 w 333"/>
                <a:gd name="T63" fmla="*/ 3 h 949"/>
                <a:gd name="T64" fmla="*/ 1 w 333"/>
                <a:gd name="T65" fmla="*/ 3 h 949"/>
                <a:gd name="T66" fmla="*/ 1 w 333"/>
                <a:gd name="T67" fmla="*/ 3 h 949"/>
                <a:gd name="T68" fmla="*/ 1 w 333"/>
                <a:gd name="T69" fmla="*/ 3 h 949"/>
                <a:gd name="T70" fmla="*/ 1 w 333"/>
                <a:gd name="T71" fmla="*/ 3 h 949"/>
                <a:gd name="T72" fmla="*/ 1 w 333"/>
                <a:gd name="T73" fmla="*/ 2 h 949"/>
                <a:gd name="T74" fmla="*/ 1 w 333"/>
                <a:gd name="T75" fmla="*/ 2 h 949"/>
                <a:gd name="T76" fmla="*/ 1 w 333"/>
                <a:gd name="T77" fmla="*/ 2 h 949"/>
                <a:gd name="T78" fmla="*/ 1 w 333"/>
                <a:gd name="T79" fmla="*/ 2 h 949"/>
                <a:gd name="T80" fmla="*/ 1 w 333"/>
                <a:gd name="T81" fmla="*/ 1 h 949"/>
                <a:gd name="T82" fmla="*/ 2 w 333"/>
                <a:gd name="T83" fmla="*/ 1 h 949"/>
                <a:gd name="T84" fmla="*/ 2 w 333"/>
                <a:gd name="T85" fmla="*/ 1 h 949"/>
                <a:gd name="T86" fmla="*/ 2 w 333"/>
                <a:gd name="T87" fmla="*/ 1 h 949"/>
                <a:gd name="T88" fmla="*/ 2 w 333"/>
                <a:gd name="T89" fmla="*/ 1 h 949"/>
                <a:gd name="T90" fmla="*/ 2 w 333"/>
                <a:gd name="T91" fmla="*/ 1 h 949"/>
                <a:gd name="T92" fmla="*/ 2 w 333"/>
                <a:gd name="T93" fmla="*/ 0 h 949"/>
                <a:gd name="T94" fmla="*/ 2 w 333"/>
                <a:gd name="T95" fmla="*/ 1 h 949"/>
                <a:gd name="T96" fmla="*/ 2 w 333"/>
                <a:gd name="T97" fmla="*/ 1 h 949"/>
                <a:gd name="T98" fmla="*/ 2 w 333"/>
                <a:gd name="T99" fmla="*/ 1 h 9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33" h="949">
                  <a:moveTo>
                    <a:pt x="325" y="4"/>
                  </a:moveTo>
                  <a:lnTo>
                    <a:pt x="303" y="61"/>
                  </a:lnTo>
                  <a:lnTo>
                    <a:pt x="281" y="118"/>
                  </a:lnTo>
                  <a:lnTo>
                    <a:pt x="259" y="176"/>
                  </a:lnTo>
                  <a:lnTo>
                    <a:pt x="237" y="235"/>
                  </a:lnTo>
                  <a:lnTo>
                    <a:pt x="217" y="292"/>
                  </a:lnTo>
                  <a:lnTo>
                    <a:pt x="196" y="352"/>
                  </a:lnTo>
                  <a:lnTo>
                    <a:pt x="176" y="409"/>
                  </a:lnTo>
                  <a:lnTo>
                    <a:pt x="157" y="468"/>
                  </a:lnTo>
                  <a:lnTo>
                    <a:pt x="139" y="527"/>
                  </a:lnTo>
                  <a:lnTo>
                    <a:pt x="120" y="588"/>
                  </a:lnTo>
                  <a:lnTo>
                    <a:pt x="103" y="647"/>
                  </a:lnTo>
                  <a:lnTo>
                    <a:pt x="87" y="708"/>
                  </a:lnTo>
                  <a:lnTo>
                    <a:pt x="68" y="767"/>
                  </a:lnTo>
                  <a:lnTo>
                    <a:pt x="48" y="826"/>
                  </a:lnTo>
                  <a:lnTo>
                    <a:pt x="26" y="885"/>
                  </a:lnTo>
                  <a:lnTo>
                    <a:pt x="0" y="943"/>
                  </a:lnTo>
                  <a:lnTo>
                    <a:pt x="0" y="949"/>
                  </a:lnTo>
                  <a:lnTo>
                    <a:pt x="5" y="949"/>
                  </a:lnTo>
                  <a:lnTo>
                    <a:pt x="12" y="948"/>
                  </a:lnTo>
                  <a:lnTo>
                    <a:pt x="17" y="944"/>
                  </a:lnTo>
                  <a:lnTo>
                    <a:pt x="34" y="922"/>
                  </a:lnTo>
                  <a:lnTo>
                    <a:pt x="46" y="899"/>
                  </a:lnTo>
                  <a:lnTo>
                    <a:pt x="56" y="873"/>
                  </a:lnTo>
                  <a:lnTo>
                    <a:pt x="65" y="846"/>
                  </a:lnTo>
                  <a:lnTo>
                    <a:pt x="75" y="819"/>
                  </a:lnTo>
                  <a:lnTo>
                    <a:pt x="83" y="792"/>
                  </a:lnTo>
                  <a:lnTo>
                    <a:pt x="92" y="764"/>
                  </a:lnTo>
                  <a:lnTo>
                    <a:pt x="100" y="737"/>
                  </a:lnTo>
                  <a:lnTo>
                    <a:pt x="108" y="706"/>
                  </a:lnTo>
                  <a:lnTo>
                    <a:pt x="115" y="676"/>
                  </a:lnTo>
                  <a:lnTo>
                    <a:pt x="124" y="645"/>
                  </a:lnTo>
                  <a:lnTo>
                    <a:pt x="132" y="613"/>
                  </a:lnTo>
                  <a:lnTo>
                    <a:pt x="139" y="583"/>
                  </a:lnTo>
                  <a:lnTo>
                    <a:pt x="147" y="553"/>
                  </a:lnTo>
                  <a:lnTo>
                    <a:pt x="157" y="522"/>
                  </a:lnTo>
                  <a:lnTo>
                    <a:pt x="166" y="492"/>
                  </a:lnTo>
                  <a:lnTo>
                    <a:pt x="185" y="429"/>
                  </a:lnTo>
                  <a:lnTo>
                    <a:pt x="205" y="368"/>
                  </a:lnTo>
                  <a:lnTo>
                    <a:pt x="223" y="308"/>
                  </a:lnTo>
                  <a:lnTo>
                    <a:pt x="245" y="245"/>
                  </a:lnTo>
                  <a:lnTo>
                    <a:pt x="266" y="184"/>
                  </a:lnTo>
                  <a:lnTo>
                    <a:pt x="288" y="124"/>
                  </a:lnTo>
                  <a:lnTo>
                    <a:pt x="310" y="64"/>
                  </a:lnTo>
                  <a:lnTo>
                    <a:pt x="333" y="4"/>
                  </a:lnTo>
                  <a:lnTo>
                    <a:pt x="333" y="2"/>
                  </a:lnTo>
                  <a:lnTo>
                    <a:pt x="330" y="0"/>
                  </a:lnTo>
                  <a:lnTo>
                    <a:pt x="326" y="2"/>
                  </a:lnTo>
                  <a:lnTo>
                    <a:pt x="32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3" name="Freeform 210"/>
            <p:cNvSpPr>
              <a:spLocks/>
            </p:cNvSpPr>
            <p:nvPr/>
          </p:nvSpPr>
          <p:spPr bwMode="auto">
            <a:xfrm>
              <a:off x="4698" y="2583"/>
              <a:ext cx="288" cy="539"/>
            </a:xfrm>
            <a:custGeom>
              <a:avLst/>
              <a:gdLst>
                <a:gd name="T0" fmla="*/ 3 w 576"/>
                <a:gd name="T1" fmla="*/ 1 h 1078"/>
                <a:gd name="T2" fmla="*/ 2 w 576"/>
                <a:gd name="T3" fmla="*/ 1 h 1078"/>
                <a:gd name="T4" fmla="*/ 2 w 576"/>
                <a:gd name="T5" fmla="*/ 2 h 1078"/>
                <a:gd name="T6" fmla="*/ 2 w 576"/>
                <a:gd name="T7" fmla="*/ 2 h 1078"/>
                <a:gd name="T8" fmla="*/ 2 w 576"/>
                <a:gd name="T9" fmla="*/ 3 h 1078"/>
                <a:gd name="T10" fmla="*/ 2 w 576"/>
                <a:gd name="T11" fmla="*/ 3 h 1078"/>
                <a:gd name="T12" fmla="*/ 1 w 576"/>
                <a:gd name="T13" fmla="*/ 3 h 1078"/>
                <a:gd name="T14" fmla="*/ 1 w 576"/>
                <a:gd name="T15" fmla="*/ 4 h 1078"/>
                <a:gd name="T16" fmla="*/ 1 w 576"/>
                <a:gd name="T17" fmla="*/ 4 h 1078"/>
                <a:gd name="T18" fmla="*/ 1 w 576"/>
                <a:gd name="T19" fmla="*/ 4 h 1078"/>
                <a:gd name="T20" fmla="*/ 1 w 576"/>
                <a:gd name="T21" fmla="*/ 4 h 1078"/>
                <a:gd name="T22" fmla="*/ 1 w 576"/>
                <a:gd name="T23" fmla="*/ 4 h 1078"/>
                <a:gd name="T24" fmla="*/ 1 w 576"/>
                <a:gd name="T25" fmla="*/ 4 h 1078"/>
                <a:gd name="T26" fmla="*/ 1 w 576"/>
                <a:gd name="T27" fmla="*/ 4 h 1078"/>
                <a:gd name="T28" fmla="*/ 1 w 576"/>
                <a:gd name="T29" fmla="*/ 5 h 1078"/>
                <a:gd name="T30" fmla="*/ 1 w 576"/>
                <a:gd name="T31" fmla="*/ 5 h 1078"/>
                <a:gd name="T32" fmla="*/ 0 w 576"/>
                <a:gd name="T33" fmla="*/ 5 h 1078"/>
                <a:gd name="T34" fmla="*/ 1 w 576"/>
                <a:gd name="T35" fmla="*/ 5 h 1078"/>
                <a:gd name="T36" fmla="*/ 1 w 576"/>
                <a:gd name="T37" fmla="*/ 5 h 1078"/>
                <a:gd name="T38" fmla="*/ 1 w 576"/>
                <a:gd name="T39" fmla="*/ 4 h 1078"/>
                <a:gd name="T40" fmla="*/ 1 w 576"/>
                <a:gd name="T41" fmla="*/ 4 h 1078"/>
                <a:gd name="T42" fmla="*/ 1 w 576"/>
                <a:gd name="T43" fmla="*/ 4 h 1078"/>
                <a:gd name="T44" fmla="*/ 1 w 576"/>
                <a:gd name="T45" fmla="*/ 4 h 1078"/>
                <a:gd name="T46" fmla="*/ 1 w 576"/>
                <a:gd name="T47" fmla="*/ 3 h 1078"/>
                <a:gd name="T48" fmla="*/ 2 w 576"/>
                <a:gd name="T49" fmla="*/ 3 h 1078"/>
                <a:gd name="T50" fmla="*/ 2 w 576"/>
                <a:gd name="T51" fmla="*/ 3 h 1078"/>
                <a:gd name="T52" fmla="*/ 2 w 576"/>
                <a:gd name="T53" fmla="*/ 2 h 1078"/>
                <a:gd name="T54" fmla="*/ 2 w 576"/>
                <a:gd name="T55" fmla="*/ 2 h 1078"/>
                <a:gd name="T56" fmla="*/ 2 w 576"/>
                <a:gd name="T57" fmla="*/ 1 h 1078"/>
                <a:gd name="T58" fmla="*/ 3 w 576"/>
                <a:gd name="T59" fmla="*/ 1 h 1078"/>
                <a:gd name="T60" fmla="*/ 3 w 576"/>
                <a:gd name="T61" fmla="*/ 1 h 1078"/>
                <a:gd name="T62" fmla="*/ 3 w 576"/>
                <a:gd name="T63" fmla="*/ 0 h 1078"/>
                <a:gd name="T64" fmla="*/ 3 w 576"/>
                <a:gd name="T65" fmla="*/ 1 h 10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76" h="1078">
                  <a:moveTo>
                    <a:pt x="573" y="2"/>
                  </a:moveTo>
                  <a:lnTo>
                    <a:pt x="541" y="71"/>
                  </a:lnTo>
                  <a:lnTo>
                    <a:pt x="511" y="142"/>
                  </a:lnTo>
                  <a:lnTo>
                    <a:pt x="480" y="211"/>
                  </a:lnTo>
                  <a:lnTo>
                    <a:pt x="450" y="282"/>
                  </a:lnTo>
                  <a:lnTo>
                    <a:pt x="419" y="353"/>
                  </a:lnTo>
                  <a:lnTo>
                    <a:pt x="389" y="422"/>
                  </a:lnTo>
                  <a:lnTo>
                    <a:pt x="357" y="493"/>
                  </a:lnTo>
                  <a:lnTo>
                    <a:pt x="323" y="563"/>
                  </a:lnTo>
                  <a:lnTo>
                    <a:pt x="306" y="596"/>
                  </a:lnTo>
                  <a:lnTo>
                    <a:pt x="288" y="630"/>
                  </a:lnTo>
                  <a:lnTo>
                    <a:pt x="269" y="664"/>
                  </a:lnTo>
                  <a:lnTo>
                    <a:pt x="249" y="696"/>
                  </a:lnTo>
                  <a:lnTo>
                    <a:pt x="228" y="728"/>
                  </a:lnTo>
                  <a:lnTo>
                    <a:pt x="210" y="762"/>
                  </a:lnTo>
                  <a:lnTo>
                    <a:pt x="188" y="794"/>
                  </a:lnTo>
                  <a:lnTo>
                    <a:pt x="168" y="826"/>
                  </a:lnTo>
                  <a:lnTo>
                    <a:pt x="158" y="843"/>
                  </a:lnTo>
                  <a:lnTo>
                    <a:pt x="146" y="860"/>
                  </a:lnTo>
                  <a:lnTo>
                    <a:pt x="136" y="877"/>
                  </a:lnTo>
                  <a:lnTo>
                    <a:pt x="124" y="892"/>
                  </a:lnTo>
                  <a:lnTo>
                    <a:pt x="114" y="909"/>
                  </a:lnTo>
                  <a:lnTo>
                    <a:pt x="102" y="926"/>
                  </a:lnTo>
                  <a:lnTo>
                    <a:pt x="92" y="943"/>
                  </a:lnTo>
                  <a:lnTo>
                    <a:pt x="80" y="958"/>
                  </a:lnTo>
                  <a:lnTo>
                    <a:pt x="70" y="971"/>
                  </a:lnTo>
                  <a:lnTo>
                    <a:pt x="60" y="985"/>
                  </a:lnTo>
                  <a:lnTo>
                    <a:pt x="49" y="998"/>
                  </a:lnTo>
                  <a:lnTo>
                    <a:pt x="39" y="1012"/>
                  </a:lnTo>
                  <a:lnTo>
                    <a:pt x="29" y="1025"/>
                  </a:lnTo>
                  <a:lnTo>
                    <a:pt x="19" y="1039"/>
                  </a:lnTo>
                  <a:lnTo>
                    <a:pt x="9" y="1054"/>
                  </a:lnTo>
                  <a:lnTo>
                    <a:pt x="0" y="1068"/>
                  </a:lnTo>
                  <a:lnTo>
                    <a:pt x="0" y="1073"/>
                  </a:lnTo>
                  <a:lnTo>
                    <a:pt x="2" y="1076"/>
                  </a:lnTo>
                  <a:lnTo>
                    <a:pt x="5" y="1078"/>
                  </a:lnTo>
                  <a:lnTo>
                    <a:pt x="9" y="1074"/>
                  </a:lnTo>
                  <a:lnTo>
                    <a:pt x="29" y="1046"/>
                  </a:lnTo>
                  <a:lnTo>
                    <a:pt x="49" y="1017"/>
                  </a:lnTo>
                  <a:lnTo>
                    <a:pt x="70" y="990"/>
                  </a:lnTo>
                  <a:lnTo>
                    <a:pt x="90" y="961"/>
                  </a:lnTo>
                  <a:lnTo>
                    <a:pt x="109" y="933"/>
                  </a:lnTo>
                  <a:lnTo>
                    <a:pt x="129" y="904"/>
                  </a:lnTo>
                  <a:lnTo>
                    <a:pt x="147" y="875"/>
                  </a:lnTo>
                  <a:lnTo>
                    <a:pt x="166" y="846"/>
                  </a:lnTo>
                  <a:lnTo>
                    <a:pt x="186" y="813"/>
                  </a:lnTo>
                  <a:lnTo>
                    <a:pt x="208" y="779"/>
                  </a:lnTo>
                  <a:lnTo>
                    <a:pt x="228" y="745"/>
                  </a:lnTo>
                  <a:lnTo>
                    <a:pt x="249" y="711"/>
                  </a:lnTo>
                  <a:lnTo>
                    <a:pt x="269" y="678"/>
                  </a:lnTo>
                  <a:lnTo>
                    <a:pt x="288" y="644"/>
                  </a:lnTo>
                  <a:lnTo>
                    <a:pt x="306" y="610"/>
                  </a:lnTo>
                  <a:lnTo>
                    <a:pt x="325" y="574"/>
                  </a:lnTo>
                  <a:lnTo>
                    <a:pt x="359" y="504"/>
                  </a:lnTo>
                  <a:lnTo>
                    <a:pt x="391" y="433"/>
                  </a:lnTo>
                  <a:lnTo>
                    <a:pt x="421" y="362"/>
                  </a:lnTo>
                  <a:lnTo>
                    <a:pt x="451" y="289"/>
                  </a:lnTo>
                  <a:lnTo>
                    <a:pt x="482" y="216"/>
                  </a:lnTo>
                  <a:lnTo>
                    <a:pt x="512" y="145"/>
                  </a:lnTo>
                  <a:lnTo>
                    <a:pt x="544" y="75"/>
                  </a:lnTo>
                  <a:lnTo>
                    <a:pt x="576" y="4"/>
                  </a:lnTo>
                  <a:lnTo>
                    <a:pt x="576" y="2"/>
                  </a:lnTo>
                  <a:lnTo>
                    <a:pt x="576" y="0"/>
                  </a:lnTo>
                  <a:lnTo>
                    <a:pt x="575" y="0"/>
                  </a:lnTo>
                  <a:lnTo>
                    <a:pt x="57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4" name="Freeform 211"/>
            <p:cNvSpPr>
              <a:spLocks/>
            </p:cNvSpPr>
            <p:nvPr/>
          </p:nvSpPr>
          <p:spPr bwMode="auto">
            <a:xfrm>
              <a:off x="4969" y="2282"/>
              <a:ext cx="195" cy="545"/>
            </a:xfrm>
            <a:custGeom>
              <a:avLst/>
              <a:gdLst>
                <a:gd name="T0" fmla="*/ 1 w 390"/>
                <a:gd name="T1" fmla="*/ 4 h 1091"/>
                <a:gd name="T2" fmla="*/ 1 w 390"/>
                <a:gd name="T3" fmla="*/ 3 h 1091"/>
                <a:gd name="T4" fmla="*/ 1 w 390"/>
                <a:gd name="T5" fmla="*/ 3 h 1091"/>
                <a:gd name="T6" fmla="*/ 1 w 390"/>
                <a:gd name="T7" fmla="*/ 3 h 1091"/>
                <a:gd name="T8" fmla="*/ 1 w 390"/>
                <a:gd name="T9" fmla="*/ 3 h 1091"/>
                <a:gd name="T10" fmla="*/ 1 w 390"/>
                <a:gd name="T11" fmla="*/ 2 h 1091"/>
                <a:gd name="T12" fmla="*/ 1 w 390"/>
                <a:gd name="T13" fmla="*/ 2 h 1091"/>
                <a:gd name="T14" fmla="*/ 1 w 390"/>
                <a:gd name="T15" fmla="*/ 2 h 1091"/>
                <a:gd name="T16" fmla="*/ 1 w 390"/>
                <a:gd name="T17" fmla="*/ 2 h 1091"/>
                <a:gd name="T18" fmla="*/ 1 w 390"/>
                <a:gd name="T19" fmla="*/ 2 h 1091"/>
                <a:gd name="T20" fmla="*/ 1 w 390"/>
                <a:gd name="T21" fmla="*/ 1 h 1091"/>
                <a:gd name="T22" fmla="*/ 1 w 390"/>
                <a:gd name="T23" fmla="*/ 1 h 1091"/>
                <a:gd name="T24" fmla="*/ 1 w 390"/>
                <a:gd name="T25" fmla="*/ 1 h 1091"/>
                <a:gd name="T26" fmla="*/ 2 w 390"/>
                <a:gd name="T27" fmla="*/ 1 h 1091"/>
                <a:gd name="T28" fmla="*/ 2 w 390"/>
                <a:gd name="T29" fmla="*/ 1 h 1091"/>
                <a:gd name="T30" fmla="*/ 2 w 390"/>
                <a:gd name="T31" fmla="*/ 1 h 1091"/>
                <a:gd name="T32" fmla="*/ 2 w 390"/>
                <a:gd name="T33" fmla="*/ 1 h 1091"/>
                <a:gd name="T34" fmla="*/ 2 w 390"/>
                <a:gd name="T35" fmla="*/ 0 h 1091"/>
                <a:gd name="T36" fmla="*/ 2 w 390"/>
                <a:gd name="T37" fmla="*/ 0 h 1091"/>
                <a:gd name="T38" fmla="*/ 2 w 390"/>
                <a:gd name="T39" fmla="*/ 0 h 1091"/>
                <a:gd name="T40" fmla="*/ 2 w 390"/>
                <a:gd name="T41" fmla="*/ 0 h 1091"/>
                <a:gd name="T42" fmla="*/ 2 w 390"/>
                <a:gd name="T43" fmla="*/ 0 h 1091"/>
                <a:gd name="T44" fmla="*/ 2 w 390"/>
                <a:gd name="T45" fmla="*/ 0 h 1091"/>
                <a:gd name="T46" fmla="*/ 2 w 390"/>
                <a:gd name="T47" fmla="*/ 0 h 1091"/>
                <a:gd name="T48" fmla="*/ 2 w 390"/>
                <a:gd name="T49" fmla="*/ 0 h 1091"/>
                <a:gd name="T50" fmla="*/ 2 w 390"/>
                <a:gd name="T51" fmla="*/ 0 h 1091"/>
                <a:gd name="T52" fmla="*/ 2 w 390"/>
                <a:gd name="T53" fmla="*/ 0 h 1091"/>
                <a:gd name="T54" fmla="*/ 2 w 390"/>
                <a:gd name="T55" fmla="*/ 0 h 1091"/>
                <a:gd name="T56" fmla="*/ 2 w 390"/>
                <a:gd name="T57" fmla="*/ 0 h 1091"/>
                <a:gd name="T58" fmla="*/ 2 w 390"/>
                <a:gd name="T59" fmla="*/ 0 h 1091"/>
                <a:gd name="T60" fmla="*/ 2 w 390"/>
                <a:gd name="T61" fmla="*/ 0 h 1091"/>
                <a:gd name="T62" fmla="*/ 2 w 390"/>
                <a:gd name="T63" fmla="*/ 0 h 1091"/>
                <a:gd name="T64" fmla="*/ 2 w 390"/>
                <a:gd name="T65" fmla="*/ 0 h 1091"/>
                <a:gd name="T66" fmla="*/ 2 w 390"/>
                <a:gd name="T67" fmla="*/ 0 h 1091"/>
                <a:gd name="T68" fmla="*/ 2 w 390"/>
                <a:gd name="T69" fmla="*/ 0 h 1091"/>
                <a:gd name="T70" fmla="*/ 2 w 390"/>
                <a:gd name="T71" fmla="*/ 0 h 1091"/>
                <a:gd name="T72" fmla="*/ 2 w 390"/>
                <a:gd name="T73" fmla="*/ 1 h 1091"/>
                <a:gd name="T74" fmla="*/ 2 w 390"/>
                <a:gd name="T75" fmla="*/ 1 h 1091"/>
                <a:gd name="T76" fmla="*/ 2 w 390"/>
                <a:gd name="T77" fmla="*/ 1 h 1091"/>
                <a:gd name="T78" fmla="*/ 2 w 390"/>
                <a:gd name="T79" fmla="*/ 1 h 1091"/>
                <a:gd name="T80" fmla="*/ 1 w 390"/>
                <a:gd name="T81" fmla="*/ 1 h 1091"/>
                <a:gd name="T82" fmla="*/ 1 w 390"/>
                <a:gd name="T83" fmla="*/ 1 h 1091"/>
                <a:gd name="T84" fmla="*/ 1 w 390"/>
                <a:gd name="T85" fmla="*/ 1 h 1091"/>
                <a:gd name="T86" fmla="*/ 1 w 390"/>
                <a:gd name="T87" fmla="*/ 1 h 1091"/>
                <a:gd name="T88" fmla="*/ 1 w 390"/>
                <a:gd name="T89" fmla="*/ 2 h 1091"/>
                <a:gd name="T90" fmla="*/ 1 w 390"/>
                <a:gd name="T91" fmla="*/ 2 h 1091"/>
                <a:gd name="T92" fmla="*/ 1 w 390"/>
                <a:gd name="T93" fmla="*/ 2 h 1091"/>
                <a:gd name="T94" fmla="*/ 1 w 390"/>
                <a:gd name="T95" fmla="*/ 2 h 1091"/>
                <a:gd name="T96" fmla="*/ 1 w 390"/>
                <a:gd name="T97" fmla="*/ 3 h 1091"/>
                <a:gd name="T98" fmla="*/ 1 w 390"/>
                <a:gd name="T99" fmla="*/ 3 h 1091"/>
                <a:gd name="T100" fmla="*/ 1 w 390"/>
                <a:gd name="T101" fmla="*/ 3 h 1091"/>
                <a:gd name="T102" fmla="*/ 1 w 390"/>
                <a:gd name="T103" fmla="*/ 3 h 1091"/>
                <a:gd name="T104" fmla="*/ 0 w 390"/>
                <a:gd name="T105" fmla="*/ 4 h 1091"/>
                <a:gd name="T106" fmla="*/ 0 w 390"/>
                <a:gd name="T107" fmla="*/ 4 h 1091"/>
                <a:gd name="T108" fmla="*/ 0 w 390"/>
                <a:gd name="T109" fmla="*/ 4 h 1091"/>
                <a:gd name="T110" fmla="*/ 1 w 390"/>
                <a:gd name="T111" fmla="*/ 4 h 1091"/>
                <a:gd name="T112" fmla="*/ 1 w 390"/>
                <a:gd name="T113" fmla="*/ 4 h 1091"/>
                <a:gd name="T114" fmla="*/ 1 w 390"/>
                <a:gd name="T115" fmla="*/ 4 h 10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90" h="1091">
                  <a:moveTo>
                    <a:pt x="3" y="1090"/>
                  </a:moveTo>
                  <a:lnTo>
                    <a:pt x="32" y="1022"/>
                  </a:lnTo>
                  <a:lnTo>
                    <a:pt x="59" y="955"/>
                  </a:lnTo>
                  <a:lnTo>
                    <a:pt x="86" y="887"/>
                  </a:lnTo>
                  <a:lnTo>
                    <a:pt x="115" y="819"/>
                  </a:lnTo>
                  <a:lnTo>
                    <a:pt x="140" y="752"/>
                  </a:lnTo>
                  <a:lnTo>
                    <a:pt x="165" y="684"/>
                  </a:lnTo>
                  <a:lnTo>
                    <a:pt x="191" y="615"/>
                  </a:lnTo>
                  <a:lnTo>
                    <a:pt x="214" y="546"/>
                  </a:lnTo>
                  <a:lnTo>
                    <a:pt x="224" y="512"/>
                  </a:lnTo>
                  <a:lnTo>
                    <a:pt x="236" y="477"/>
                  </a:lnTo>
                  <a:lnTo>
                    <a:pt x="246" y="443"/>
                  </a:lnTo>
                  <a:lnTo>
                    <a:pt x="256" y="407"/>
                  </a:lnTo>
                  <a:lnTo>
                    <a:pt x="267" y="374"/>
                  </a:lnTo>
                  <a:lnTo>
                    <a:pt x="277" y="340"/>
                  </a:lnTo>
                  <a:lnTo>
                    <a:pt x="289" y="304"/>
                  </a:lnTo>
                  <a:lnTo>
                    <a:pt x="299" y="270"/>
                  </a:lnTo>
                  <a:lnTo>
                    <a:pt x="309" y="237"/>
                  </a:lnTo>
                  <a:lnTo>
                    <a:pt x="321" y="205"/>
                  </a:lnTo>
                  <a:lnTo>
                    <a:pt x="332" y="171"/>
                  </a:lnTo>
                  <a:lnTo>
                    <a:pt x="344" y="137"/>
                  </a:lnTo>
                  <a:lnTo>
                    <a:pt x="358" y="105"/>
                  </a:lnTo>
                  <a:lnTo>
                    <a:pt x="368" y="71"/>
                  </a:lnTo>
                  <a:lnTo>
                    <a:pt x="380" y="39"/>
                  </a:lnTo>
                  <a:lnTo>
                    <a:pt x="390" y="5"/>
                  </a:lnTo>
                  <a:lnTo>
                    <a:pt x="388" y="0"/>
                  </a:lnTo>
                  <a:lnTo>
                    <a:pt x="383" y="0"/>
                  </a:lnTo>
                  <a:lnTo>
                    <a:pt x="378" y="4"/>
                  </a:lnTo>
                  <a:lnTo>
                    <a:pt x="375" y="9"/>
                  </a:lnTo>
                  <a:lnTo>
                    <a:pt x="366" y="41"/>
                  </a:lnTo>
                  <a:lnTo>
                    <a:pt x="358" y="73"/>
                  </a:lnTo>
                  <a:lnTo>
                    <a:pt x="346" y="105"/>
                  </a:lnTo>
                  <a:lnTo>
                    <a:pt x="336" y="137"/>
                  </a:lnTo>
                  <a:lnTo>
                    <a:pt x="326" y="169"/>
                  </a:lnTo>
                  <a:lnTo>
                    <a:pt x="314" y="200"/>
                  </a:lnTo>
                  <a:lnTo>
                    <a:pt x="304" y="232"/>
                  </a:lnTo>
                  <a:lnTo>
                    <a:pt x="294" y="264"/>
                  </a:lnTo>
                  <a:lnTo>
                    <a:pt x="284" y="298"/>
                  </a:lnTo>
                  <a:lnTo>
                    <a:pt x="273" y="333"/>
                  </a:lnTo>
                  <a:lnTo>
                    <a:pt x="262" y="367"/>
                  </a:lnTo>
                  <a:lnTo>
                    <a:pt x="251" y="401"/>
                  </a:lnTo>
                  <a:lnTo>
                    <a:pt x="241" y="436"/>
                  </a:lnTo>
                  <a:lnTo>
                    <a:pt x="231" y="470"/>
                  </a:lnTo>
                  <a:lnTo>
                    <a:pt x="221" y="505"/>
                  </a:lnTo>
                  <a:lnTo>
                    <a:pt x="209" y="539"/>
                  </a:lnTo>
                  <a:lnTo>
                    <a:pt x="186" y="608"/>
                  </a:lnTo>
                  <a:lnTo>
                    <a:pt x="162" y="679"/>
                  </a:lnTo>
                  <a:lnTo>
                    <a:pt x="137" y="747"/>
                  </a:lnTo>
                  <a:lnTo>
                    <a:pt x="109" y="816"/>
                  </a:lnTo>
                  <a:lnTo>
                    <a:pt x="82" y="885"/>
                  </a:lnTo>
                  <a:lnTo>
                    <a:pt x="55" y="953"/>
                  </a:lnTo>
                  <a:lnTo>
                    <a:pt x="28" y="1022"/>
                  </a:lnTo>
                  <a:lnTo>
                    <a:pt x="0" y="1090"/>
                  </a:lnTo>
                  <a:lnTo>
                    <a:pt x="0" y="1091"/>
                  </a:lnTo>
                  <a:lnTo>
                    <a:pt x="1" y="1091"/>
                  </a:lnTo>
                  <a:lnTo>
                    <a:pt x="3" y="10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5" name="Freeform 212"/>
            <p:cNvSpPr>
              <a:spLocks/>
            </p:cNvSpPr>
            <p:nvPr/>
          </p:nvSpPr>
          <p:spPr bwMode="auto">
            <a:xfrm>
              <a:off x="5088" y="2166"/>
              <a:ext cx="112" cy="88"/>
            </a:xfrm>
            <a:custGeom>
              <a:avLst/>
              <a:gdLst>
                <a:gd name="T0" fmla="*/ 0 w 225"/>
                <a:gd name="T1" fmla="*/ 1 h 176"/>
                <a:gd name="T2" fmla="*/ 0 w 225"/>
                <a:gd name="T3" fmla="*/ 1 h 176"/>
                <a:gd name="T4" fmla="*/ 0 w 225"/>
                <a:gd name="T5" fmla="*/ 1 h 176"/>
                <a:gd name="T6" fmla="*/ 0 w 225"/>
                <a:gd name="T7" fmla="*/ 1 h 176"/>
                <a:gd name="T8" fmla="*/ 0 w 225"/>
                <a:gd name="T9" fmla="*/ 1 h 176"/>
                <a:gd name="T10" fmla="*/ 0 w 225"/>
                <a:gd name="T11" fmla="*/ 1 h 176"/>
                <a:gd name="T12" fmla="*/ 0 w 225"/>
                <a:gd name="T13" fmla="*/ 1 h 176"/>
                <a:gd name="T14" fmla="*/ 0 w 225"/>
                <a:gd name="T15" fmla="*/ 1 h 176"/>
                <a:gd name="T16" fmla="*/ 0 w 225"/>
                <a:gd name="T17" fmla="*/ 1 h 176"/>
                <a:gd name="T18" fmla="*/ 0 w 225"/>
                <a:gd name="T19" fmla="*/ 1 h 176"/>
                <a:gd name="T20" fmla="*/ 0 w 225"/>
                <a:gd name="T21" fmla="*/ 1 h 176"/>
                <a:gd name="T22" fmla="*/ 0 w 225"/>
                <a:gd name="T23" fmla="*/ 1 h 176"/>
                <a:gd name="T24" fmla="*/ 0 w 225"/>
                <a:gd name="T25" fmla="*/ 1 h 176"/>
                <a:gd name="T26" fmla="*/ 0 w 225"/>
                <a:gd name="T27" fmla="*/ 1 h 176"/>
                <a:gd name="T28" fmla="*/ 0 w 225"/>
                <a:gd name="T29" fmla="*/ 1 h 176"/>
                <a:gd name="T30" fmla="*/ 0 w 225"/>
                <a:gd name="T31" fmla="*/ 1 h 176"/>
                <a:gd name="T32" fmla="*/ 0 w 225"/>
                <a:gd name="T33" fmla="*/ 1 h 176"/>
                <a:gd name="T34" fmla="*/ 0 w 225"/>
                <a:gd name="T35" fmla="*/ 1 h 176"/>
                <a:gd name="T36" fmla="*/ 0 w 225"/>
                <a:gd name="T37" fmla="*/ 1 h 176"/>
                <a:gd name="T38" fmla="*/ 0 w 225"/>
                <a:gd name="T39" fmla="*/ 1 h 176"/>
                <a:gd name="T40" fmla="*/ 0 w 225"/>
                <a:gd name="T41" fmla="*/ 1 h 176"/>
                <a:gd name="T42" fmla="*/ 0 w 225"/>
                <a:gd name="T43" fmla="*/ 1 h 176"/>
                <a:gd name="T44" fmla="*/ 0 w 225"/>
                <a:gd name="T45" fmla="*/ 1 h 176"/>
                <a:gd name="T46" fmla="*/ 0 w 225"/>
                <a:gd name="T47" fmla="*/ 1 h 176"/>
                <a:gd name="T48" fmla="*/ 0 w 225"/>
                <a:gd name="T49" fmla="*/ 1 h 176"/>
                <a:gd name="T50" fmla="*/ 0 w 225"/>
                <a:gd name="T51" fmla="*/ 1 h 176"/>
                <a:gd name="T52" fmla="*/ 0 w 225"/>
                <a:gd name="T53" fmla="*/ 1 h 176"/>
                <a:gd name="T54" fmla="*/ 0 w 225"/>
                <a:gd name="T55" fmla="*/ 1 h 176"/>
                <a:gd name="T56" fmla="*/ 0 w 225"/>
                <a:gd name="T57" fmla="*/ 1 h 176"/>
                <a:gd name="T58" fmla="*/ 0 w 225"/>
                <a:gd name="T59" fmla="*/ 1 h 176"/>
                <a:gd name="T60" fmla="*/ 0 w 225"/>
                <a:gd name="T61" fmla="*/ 1 h 176"/>
                <a:gd name="T62" fmla="*/ 0 w 225"/>
                <a:gd name="T63" fmla="*/ 1 h 176"/>
                <a:gd name="T64" fmla="*/ 0 w 225"/>
                <a:gd name="T65" fmla="*/ 1 h 176"/>
                <a:gd name="T66" fmla="*/ 0 w 225"/>
                <a:gd name="T67" fmla="*/ 1 h 176"/>
                <a:gd name="T68" fmla="*/ 0 w 225"/>
                <a:gd name="T69" fmla="*/ 1 h 176"/>
                <a:gd name="T70" fmla="*/ 0 w 225"/>
                <a:gd name="T71" fmla="*/ 1 h 176"/>
                <a:gd name="T72" fmla="*/ 0 w 225"/>
                <a:gd name="T73" fmla="*/ 1 h 176"/>
                <a:gd name="T74" fmla="*/ 0 w 225"/>
                <a:gd name="T75" fmla="*/ 1 h 176"/>
                <a:gd name="T76" fmla="*/ 0 w 225"/>
                <a:gd name="T77" fmla="*/ 1 h 176"/>
                <a:gd name="T78" fmla="*/ 0 w 225"/>
                <a:gd name="T79" fmla="*/ 1 h 176"/>
                <a:gd name="T80" fmla="*/ 0 w 225"/>
                <a:gd name="T81" fmla="*/ 1 h 176"/>
                <a:gd name="T82" fmla="*/ 0 w 225"/>
                <a:gd name="T83" fmla="*/ 1 h 176"/>
                <a:gd name="T84" fmla="*/ 0 w 225"/>
                <a:gd name="T85" fmla="*/ 1 h 176"/>
                <a:gd name="T86" fmla="*/ 0 w 225"/>
                <a:gd name="T87" fmla="*/ 1 h 176"/>
                <a:gd name="T88" fmla="*/ 0 w 225"/>
                <a:gd name="T89" fmla="*/ 1 h 17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5" h="176">
                  <a:moveTo>
                    <a:pt x="5" y="176"/>
                  </a:moveTo>
                  <a:lnTo>
                    <a:pt x="17" y="176"/>
                  </a:lnTo>
                  <a:lnTo>
                    <a:pt x="29" y="174"/>
                  </a:lnTo>
                  <a:lnTo>
                    <a:pt x="39" y="169"/>
                  </a:lnTo>
                  <a:lnTo>
                    <a:pt x="47" y="162"/>
                  </a:lnTo>
                  <a:lnTo>
                    <a:pt x="56" y="152"/>
                  </a:lnTo>
                  <a:lnTo>
                    <a:pt x="62" y="143"/>
                  </a:lnTo>
                  <a:lnTo>
                    <a:pt x="67" y="133"/>
                  </a:lnTo>
                  <a:lnTo>
                    <a:pt x="73" y="123"/>
                  </a:lnTo>
                  <a:lnTo>
                    <a:pt x="78" y="113"/>
                  </a:lnTo>
                  <a:lnTo>
                    <a:pt x="81" y="103"/>
                  </a:lnTo>
                  <a:lnTo>
                    <a:pt x="84" y="93"/>
                  </a:lnTo>
                  <a:lnTo>
                    <a:pt x="88" y="81"/>
                  </a:lnTo>
                  <a:lnTo>
                    <a:pt x="89" y="62"/>
                  </a:lnTo>
                  <a:lnTo>
                    <a:pt x="91" y="39"/>
                  </a:lnTo>
                  <a:lnTo>
                    <a:pt x="98" y="20"/>
                  </a:lnTo>
                  <a:lnTo>
                    <a:pt x="113" y="12"/>
                  </a:lnTo>
                  <a:lnTo>
                    <a:pt x="127" y="13"/>
                  </a:lnTo>
                  <a:lnTo>
                    <a:pt x="140" y="17"/>
                  </a:lnTo>
                  <a:lnTo>
                    <a:pt x="154" y="22"/>
                  </a:lnTo>
                  <a:lnTo>
                    <a:pt x="169" y="29"/>
                  </a:lnTo>
                  <a:lnTo>
                    <a:pt x="181" y="37"/>
                  </a:lnTo>
                  <a:lnTo>
                    <a:pt x="192" y="45"/>
                  </a:lnTo>
                  <a:lnTo>
                    <a:pt x="203" y="56"/>
                  </a:lnTo>
                  <a:lnTo>
                    <a:pt x="209" y="66"/>
                  </a:lnTo>
                  <a:lnTo>
                    <a:pt x="211" y="76"/>
                  </a:lnTo>
                  <a:lnTo>
                    <a:pt x="208" y="84"/>
                  </a:lnTo>
                  <a:lnTo>
                    <a:pt x="201" y="93"/>
                  </a:lnTo>
                  <a:lnTo>
                    <a:pt x="191" y="100"/>
                  </a:lnTo>
                  <a:lnTo>
                    <a:pt x="179" y="106"/>
                  </a:lnTo>
                  <a:lnTo>
                    <a:pt x="167" y="113"/>
                  </a:lnTo>
                  <a:lnTo>
                    <a:pt x="157" y="118"/>
                  </a:lnTo>
                  <a:lnTo>
                    <a:pt x="149" y="121"/>
                  </a:lnTo>
                  <a:lnTo>
                    <a:pt x="137" y="127"/>
                  </a:lnTo>
                  <a:lnTo>
                    <a:pt x="125" y="133"/>
                  </a:lnTo>
                  <a:lnTo>
                    <a:pt x="113" y="138"/>
                  </a:lnTo>
                  <a:lnTo>
                    <a:pt x="101" y="143"/>
                  </a:lnTo>
                  <a:lnTo>
                    <a:pt x="89" y="148"/>
                  </a:lnTo>
                  <a:lnTo>
                    <a:pt x="78" y="154"/>
                  </a:lnTo>
                  <a:lnTo>
                    <a:pt x="64" y="159"/>
                  </a:lnTo>
                  <a:lnTo>
                    <a:pt x="52" y="164"/>
                  </a:lnTo>
                  <a:lnTo>
                    <a:pt x="49" y="165"/>
                  </a:lnTo>
                  <a:lnTo>
                    <a:pt x="47" y="169"/>
                  </a:lnTo>
                  <a:lnTo>
                    <a:pt x="47" y="172"/>
                  </a:lnTo>
                  <a:lnTo>
                    <a:pt x="51" y="172"/>
                  </a:lnTo>
                  <a:lnTo>
                    <a:pt x="62" y="170"/>
                  </a:lnTo>
                  <a:lnTo>
                    <a:pt x="76" y="167"/>
                  </a:lnTo>
                  <a:lnTo>
                    <a:pt x="88" y="162"/>
                  </a:lnTo>
                  <a:lnTo>
                    <a:pt x="100" y="159"/>
                  </a:lnTo>
                  <a:lnTo>
                    <a:pt x="110" y="154"/>
                  </a:lnTo>
                  <a:lnTo>
                    <a:pt x="122" y="147"/>
                  </a:lnTo>
                  <a:lnTo>
                    <a:pt x="133" y="142"/>
                  </a:lnTo>
                  <a:lnTo>
                    <a:pt x="143" y="135"/>
                  </a:lnTo>
                  <a:lnTo>
                    <a:pt x="154" y="130"/>
                  </a:lnTo>
                  <a:lnTo>
                    <a:pt x="164" y="125"/>
                  </a:lnTo>
                  <a:lnTo>
                    <a:pt x="174" y="120"/>
                  </a:lnTo>
                  <a:lnTo>
                    <a:pt x="184" y="115"/>
                  </a:lnTo>
                  <a:lnTo>
                    <a:pt x="192" y="108"/>
                  </a:lnTo>
                  <a:lnTo>
                    <a:pt x="203" y="103"/>
                  </a:lnTo>
                  <a:lnTo>
                    <a:pt x="211" y="96"/>
                  </a:lnTo>
                  <a:lnTo>
                    <a:pt x="218" y="88"/>
                  </a:lnTo>
                  <a:lnTo>
                    <a:pt x="225" y="76"/>
                  </a:lnTo>
                  <a:lnTo>
                    <a:pt x="223" y="66"/>
                  </a:lnTo>
                  <a:lnTo>
                    <a:pt x="218" y="54"/>
                  </a:lnTo>
                  <a:lnTo>
                    <a:pt x="209" y="44"/>
                  </a:lnTo>
                  <a:lnTo>
                    <a:pt x="198" y="35"/>
                  </a:lnTo>
                  <a:lnTo>
                    <a:pt x="186" y="29"/>
                  </a:lnTo>
                  <a:lnTo>
                    <a:pt x="174" y="22"/>
                  </a:lnTo>
                  <a:lnTo>
                    <a:pt x="164" y="17"/>
                  </a:lnTo>
                  <a:lnTo>
                    <a:pt x="150" y="10"/>
                  </a:lnTo>
                  <a:lnTo>
                    <a:pt x="137" y="5"/>
                  </a:lnTo>
                  <a:lnTo>
                    <a:pt x="123" y="2"/>
                  </a:lnTo>
                  <a:lnTo>
                    <a:pt x="111" y="0"/>
                  </a:lnTo>
                  <a:lnTo>
                    <a:pt x="98" y="2"/>
                  </a:lnTo>
                  <a:lnTo>
                    <a:pt x="88" y="7"/>
                  </a:lnTo>
                  <a:lnTo>
                    <a:pt x="78" y="17"/>
                  </a:lnTo>
                  <a:lnTo>
                    <a:pt x="69" y="30"/>
                  </a:lnTo>
                  <a:lnTo>
                    <a:pt x="62" y="47"/>
                  </a:lnTo>
                  <a:lnTo>
                    <a:pt x="57" y="66"/>
                  </a:lnTo>
                  <a:lnTo>
                    <a:pt x="54" y="83"/>
                  </a:lnTo>
                  <a:lnTo>
                    <a:pt x="49" y="101"/>
                  </a:lnTo>
                  <a:lnTo>
                    <a:pt x="44" y="118"/>
                  </a:lnTo>
                  <a:lnTo>
                    <a:pt x="37" y="138"/>
                  </a:lnTo>
                  <a:lnTo>
                    <a:pt x="27" y="154"/>
                  </a:lnTo>
                  <a:lnTo>
                    <a:pt x="12" y="160"/>
                  </a:lnTo>
                  <a:lnTo>
                    <a:pt x="7" y="162"/>
                  </a:lnTo>
                  <a:lnTo>
                    <a:pt x="2" y="167"/>
                  </a:lnTo>
                  <a:lnTo>
                    <a:pt x="0" y="172"/>
                  </a:lnTo>
                  <a:lnTo>
                    <a:pt x="5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6" name="Freeform 213"/>
            <p:cNvSpPr>
              <a:spLocks/>
            </p:cNvSpPr>
            <p:nvPr/>
          </p:nvSpPr>
          <p:spPr bwMode="auto">
            <a:xfrm>
              <a:off x="5116" y="2252"/>
              <a:ext cx="197" cy="51"/>
            </a:xfrm>
            <a:custGeom>
              <a:avLst/>
              <a:gdLst>
                <a:gd name="T0" fmla="*/ 0 w 395"/>
                <a:gd name="T1" fmla="*/ 1 h 101"/>
                <a:gd name="T2" fmla="*/ 0 w 395"/>
                <a:gd name="T3" fmla="*/ 1 h 101"/>
                <a:gd name="T4" fmla="*/ 0 w 395"/>
                <a:gd name="T5" fmla="*/ 1 h 101"/>
                <a:gd name="T6" fmla="*/ 0 w 395"/>
                <a:gd name="T7" fmla="*/ 1 h 101"/>
                <a:gd name="T8" fmla="*/ 0 w 395"/>
                <a:gd name="T9" fmla="*/ 1 h 101"/>
                <a:gd name="T10" fmla="*/ 0 w 395"/>
                <a:gd name="T11" fmla="*/ 1 h 101"/>
                <a:gd name="T12" fmla="*/ 0 w 395"/>
                <a:gd name="T13" fmla="*/ 1 h 101"/>
                <a:gd name="T14" fmla="*/ 0 w 395"/>
                <a:gd name="T15" fmla="*/ 1 h 101"/>
                <a:gd name="T16" fmla="*/ 0 w 395"/>
                <a:gd name="T17" fmla="*/ 1 h 101"/>
                <a:gd name="T18" fmla="*/ 0 w 395"/>
                <a:gd name="T19" fmla="*/ 1 h 101"/>
                <a:gd name="T20" fmla="*/ 0 w 395"/>
                <a:gd name="T21" fmla="*/ 1 h 101"/>
                <a:gd name="T22" fmla="*/ 0 w 395"/>
                <a:gd name="T23" fmla="*/ 1 h 101"/>
                <a:gd name="T24" fmla="*/ 0 w 395"/>
                <a:gd name="T25" fmla="*/ 1 h 101"/>
                <a:gd name="T26" fmla="*/ 0 w 395"/>
                <a:gd name="T27" fmla="*/ 1 h 101"/>
                <a:gd name="T28" fmla="*/ 1 w 395"/>
                <a:gd name="T29" fmla="*/ 1 h 101"/>
                <a:gd name="T30" fmla="*/ 1 w 395"/>
                <a:gd name="T31" fmla="*/ 1 h 101"/>
                <a:gd name="T32" fmla="*/ 1 w 395"/>
                <a:gd name="T33" fmla="*/ 1 h 101"/>
                <a:gd name="T34" fmla="*/ 1 w 395"/>
                <a:gd name="T35" fmla="*/ 1 h 101"/>
                <a:gd name="T36" fmla="*/ 1 w 395"/>
                <a:gd name="T37" fmla="*/ 1 h 101"/>
                <a:gd name="T38" fmla="*/ 1 w 395"/>
                <a:gd name="T39" fmla="*/ 1 h 101"/>
                <a:gd name="T40" fmla="*/ 1 w 395"/>
                <a:gd name="T41" fmla="*/ 1 h 101"/>
                <a:gd name="T42" fmla="*/ 1 w 395"/>
                <a:gd name="T43" fmla="*/ 1 h 101"/>
                <a:gd name="T44" fmla="*/ 1 w 395"/>
                <a:gd name="T45" fmla="*/ 1 h 101"/>
                <a:gd name="T46" fmla="*/ 1 w 395"/>
                <a:gd name="T47" fmla="*/ 1 h 101"/>
                <a:gd name="T48" fmla="*/ 1 w 395"/>
                <a:gd name="T49" fmla="*/ 1 h 101"/>
                <a:gd name="T50" fmla="*/ 1 w 395"/>
                <a:gd name="T51" fmla="*/ 1 h 101"/>
                <a:gd name="T52" fmla="*/ 1 w 395"/>
                <a:gd name="T53" fmla="*/ 1 h 101"/>
                <a:gd name="T54" fmla="*/ 1 w 395"/>
                <a:gd name="T55" fmla="*/ 1 h 101"/>
                <a:gd name="T56" fmla="*/ 1 w 395"/>
                <a:gd name="T57" fmla="*/ 1 h 101"/>
                <a:gd name="T58" fmla="*/ 1 w 395"/>
                <a:gd name="T59" fmla="*/ 1 h 101"/>
                <a:gd name="T60" fmla="*/ 1 w 395"/>
                <a:gd name="T61" fmla="*/ 1 h 101"/>
                <a:gd name="T62" fmla="*/ 1 w 395"/>
                <a:gd name="T63" fmla="*/ 1 h 101"/>
                <a:gd name="T64" fmla="*/ 1 w 395"/>
                <a:gd name="T65" fmla="*/ 1 h 101"/>
                <a:gd name="T66" fmla="*/ 1 w 395"/>
                <a:gd name="T67" fmla="*/ 1 h 101"/>
                <a:gd name="T68" fmla="*/ 1 w 395"/>
                <a:gd name="T69" fmla="*/ 1 h 101"/>
                <a:gd name="T70" fmla="*/ 1 w 395"/>
                <a:gd name="T71" fmla="*/ 1 h 101"/>
                <a:gd name="T72" fmla="*/ 1 w 395"/>
                <a:gd name="T73" fmla="*/ 1 h 101"/>
                <a:gd name="T74" fmla="*/ 1 w 395"/>
                <a:gd name="T75" fmla="*/ 1 h 101"/>
                <a:gd name="T76" fmla="*/ 1 w 395"/>
                <a:gd name="T77" fmla="*/ 1 h 101"/>
                <a:gd name="T78" fmla="*/ 0 w 395"/>
                <a:gd name="T79" fmla="*/ 1 h 101"/>
                <a:gd name="T80" fmla="*/ 0 w 395"/>
                <a:gd name="T81" fmla="*/ 1 h 101"/>
                <a:gd name="T82" fmla="*/ 0 w 395"/>
                <a:gd name="T83" fmla="*/ 1 h 101"/>
                <a:gd name="T84" fmla="*/ 0 w 395"/>
                <a:gd name="T85" fmla="*/ 1 h 101"/>
                <a:gd name="T86" fmla="*/ 0 w 395"/>
                <a:gd name="T87" fmla="*/ 1 h 101"/>
                <a:gd name="T88" fmla="*/ 0 w 395"/>
                <a:gd name="T89" fmla="*/ 1 h 101"/>
                <a:gd name="T90" fmla="*/ 0 w 395"/>
                <a:gd name="T91" fmla="*/ 1 h 101"/>
                <a:gd name="T92" fmla="*/ 0 w 395"/>
                <a:gd name="T93" fmla="*/ 1 h 101"/>
                <a:gd name="T94" fmla="*/ 0 w 395"/>
                <a:gd name="T95" fmla="*/ 1 h 101"/>
                <a:gd name="T96" fmla="*/ 0 w 395"/>
                <a:gd name="T97" fmla="*/ 1 h 101"/>
                <a:gd name="T98" fmla="*/ 0 w 395"/>
                <a:gd name="T99" fmla="*/ 1 h 101"/>
                <a:gd name="T100" fmla="*/ 0 w 395"/>
                <a:gd name="T101" fmla="*/ 0 h 101"/>
                <a:gd name="T102" fmla="*/ 0 w 395"/>
                <a:gd name="T103" fmla="*/ 1 h 101"/>
                <a:gd name="T104" fmla="*/ 0 w 395"/>
                <a:gd name="T105" fmla="*/ 1 h 101"/>
                <a:gd name="T106" fmla="*/ 0 w 395"/>
                <a:gd name="T107" fmla="*/ 1 h 101"/>
                <a:gd name="T108" fmla="*/ 0 w 395"/>
                <a:gd name="T109" fmla="*/ 1 h 101"/>
                <a:gd name="T110" fmla="*/ 0 w 395"/>
                <a:gd name="T111" fmla="*/ 1 h 101"/>
                <a:gd name="T112" fmla="*/ 0 w 395"/>
                <a:gd name="T113" fmla="*/ 1 h 101"/>
                <a:gd name="T114" fmla="*/ 0 w 395"/>
                <a:gd name="T115" fmla="*/ 1 h 1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95" h="101">
                  <a:moveTo>
                    <a:pt x="1" y="10"/>
                  </a:moveTo>
                  <a:lnTo>
                    <a:pt x="27" y="9"/>
                  </a:lnTo>
                  <a:lnTo>
                    <a:pt x="52" y="9"/>
                  </a:lnTo>
                  <a:lnTo>
                    <a:pt x="77" y="12"/>
                  </a:lnTo>
                  <a:lnTo>
                    <a:pt x="101" y="17"/>
                  </a:lnTo>
                  <a:lnTo>
                    <a:pt x="126" y="25"/>
                  </a:lnTo>
                  <a:lnTo>
                    <a:pt x="150" y="34"/>
                  </a:lnTo>
                  <a:lnTo>
                    <a:pt x="172" y="44"/>
                  </a:lnTo>
                  <a:lnTo>
                    <a:pt x="196" y="54"/>
                  </a:lnTo>
                  <a:lnTo>
                    <a:pt x="206" y="59"/>
                  </a:lnTo>
                  <a:lnTo>
                    <a:pt x="216" y="64"/>
                  </a:lnTo>
                  <a:lnTo>
                    <a:pt x="226" y="69"/>
                  </a:lnTo>
                  <a:lnTo>
                    <a:pt x="238" y="74"/>
                  </a:lnTo>
                  <a:lnTo>
                    <a:pt x="248" y="80"/>
                  </a:lnTo>
                  <a:lnTo>
                    <a:pt x="258" y="83"/>
                  </a:lnTo>
                  <a:lnTo>
                    <a:pt x="270" y="88"/>
                  </a:lnTo>
                  <a:lnTo>
                    <a:pt x="280" y="91"/>
                  </a:lnTo>
                  <a:lnTo>
                    <a:pt x="292" y="95"/>
                  </a:lnTo>
                  <a:lnTo>
                    <a:pt x="305" y="98"/>
                  </a:lnTo>
                  <a:lnTo>
                    <a:pt x="319" y="100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59" y="101"/>
                  </a:lnTo>
                  <a:lnTo>
                    <a:pt x="373" y="101"/>
                  </a:lnTo>
                  <a:lnTo>
                    <a:pt x="387" y="101"/>
                  </a:lnTo>
                  <a:lnTo>
                    <a:pt x="390" y="98"/>
                  </a:lnTo>
                  <a:lnTo>
                    <a:pt x="395" y="95"/>
                  </a:lnTo>
                  <a:lnTo>
                    <a:pt x="395" y="91"/>
                  </a:lnTo>
                  <a:lnTo>
                    <a:pt x="392" y="88"/>
                  </a:lnTo>
                  <a:lnTo>
                    <a:pt x="378" y="86"/>
                  </a:lnTo>
                  <a:lnTo>
                    <a:pt x="365" y="86"/>
                  </a:lnTo>
                  <a:lnTo>
                    <a:pt x="351" y="85"/>
                  </a:lnTo>
                  <a:lnTo>
                    <a:pt x="338" y="83"/>
                  </a:lnTo>
                  <a:lnTo>
                    <a:pt x="322" y="81"/>
                  </a:lnTo>
                  <a:lnTo>
                    <a:pt x="309" y="80"/>
                  </a:lnTo>
                  <a:lnTo>
                    <a:pt x="295" y="76"/>
                  </a:lnTo>
                  <a:lnTo>
                    <a:pt x="282" y="73"/>
                  </a:lnTo>
                  <a:lnTo>
                    <a:pt x="270" y="68"/>
                  </a:lnTo>
                  <a:lnTo>
                    <a:pt x="258" y="63"/>
                  </a:lnTo>
                  <a:lnTo>
                    <a:pt x="246" y="58"/>
                  </a:lnTo>
                  <a:lnTo>
                    <a:pt x="236" y="52"/>
                  </a:lnTo>
                  <a:lnTo>
                    <a:pt x="224" y="47"/>
                  </a:lnTo>
                  <a:lnTo>
                    <a:pt x="213" y="42"/>
                  </a:lnTo>
                  <a:lnTo>
                    <a:pt x="201" y="37"/>
                  </a:lnTo>
                  <a:lnTo>
                    <a:pt x="189" y="32"/>
                  </a:lnTo>
                  <a:lnTo>
                    <a:pt x="167" y="22"/>
                  </a:lnTo>
                  <a:lnTo>
                    <a:pt x="143" y="15"/>
                  </a:lnTo>
                  <a:lnTo>
                    <a:pt x="121" y="9"/>
                  </a:lnTo>
                  <a:lnTo>
                    <a:pt x="98" y="4"/>
                  </a:lnTo>
                  <a:lnTo>
                    <a:pt x="74" y="2"/>
                  </a:lnTo>
                  <a:lnTo>
                    <a:pt x="50" y="0"/>
                  </a:lnTo>
                  <a:lnTo>
                    <a:pt x="27" y="2"/>
                  </a:lnTo>
                  <a:lnTo>
                    <a:pt x="3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7" name="Freeform 214"/>
            <p:cNvSpPr>
              <a:spLocks/>
            </p:cNvSpPr>
            <p:nvPr/>
          </p:nvSpPr>
          <p:spPr bwMode="auto">
            <a:xfrm>
              <a:off x="4773" y="2326"/>
              <a:ext cx="305" cy="84"/>
            </a:xfrm>
            <a:custGeom>
              <a:avLst/>
              <a:gdLst>
                <a:gd name="T0" fmla="*/ 1 w 610"/>
                <a:gd name="T1" fmla="*/ 1 h 167"/>
                <a:gd name="T2" fmla="*/ 1 w 610"/>
                <a:gd name="T3" fmla="*/ 1 h 167"/>
                <a:gd name="T4" fmla="*/ 1 w 610"/>
                <a:gd name="T5" fmla="*/ 1 h 167"/>
                <a:gd name="T6" fmla="*/ 1 w 610"/>
                <a:gd name="T7" fmla="*/ 1 h 167"/>
                <a:gd name="T8" fmla="*/ 2 w 610"/>
                <a:gd name="T9" fmla="*/ 1 h 167"/>
                <a:gd name="T10" fmla="*/ 2 w 610"/>
                <a:gd name="T11" fmla="*/ 1 h 167"/>
                <a:gd name="T12" fmla="*/ 2 w 610"/>
                <a:gd name="T13" fmla="*/ 1 h 167"/>
                <a:gd name="T14" fmla="*/ 2 w 610"/>
                <a:gd name="T15" fmla="*/ 1 h 167"/>
                <a:gd name="T16" fmla="*/ 2 w 610"/>
                <a:gd name="T17" fmla="*/ 1 h 167"/>
                <a:gd name="T18" fmla="*/ 2 w 610"/>
                <a:gd name="T19" fmla="*/ 1 h 167"/>
                <a:gd name="T20" fmla="*/ 2 w 610"/>
                <a:gd name="T21" fmla="*/ 1 h 167"/>
                <a:gd name="T22" fmla="*/ 3 w 610"/>
                <a:gd name="T23" fmla="*/ 1 h 167"/>
                <a:gd name="T24" fmla="*/ 3 w 610"/>
                <a:gd name="T25" fmla="*/ 1 h 167"/>
                <a:gd name="T26" fmla="*/ 3 w 610"/>
                <a:gd name="T27" fmla="*/ 1 h 167"/>
                <a:gd name="T28" fmla="*/ 3 w 610"/>
                <a:gd name="T29" fmla="*/ 1 h 167"/>
                <a:gd name="T30" fmla="*/ 3 w 610"/>
                <a:gd name="T31" fmla="*/ 1 h 167"/>
                <a:gd name="T32" fmla="*/ 3 w 610"/>
                <a:gd name="T33" fmla="*/ 1 h 167"/>
                <a:gd name="T34" fmla="*/ 3 w 610"/>
                <a:gd name="T35" fmla="*/ 1 h 167"/>
                <a:gd name="T36" fmla="*/ 3 w 610"/>
                <a:gd name="T37" fmla="*/ 1 h 167"/>
                <a:gd name="T38" fmla="*/ 3 w 610"/>
                <a:gd name="T39" fmla="*/ 1 h 167"/>
                <a:gd name="T40" fmla="*/ 3 w 610"/>
                <a:gd name="T41" fmla="*/ 1 h 167"/>
                <a:gd name="T42" fmla="*/ 3 w 610"/>
                <a:gd name="T43" fmla="*/ 1 h 167"/>
                <a:gd name="T44" fmla="*/ 2 w 610"/>
                <a:gd name="T45" fmla="*/ 1 h 167"/>
                <a:gd name="T46" fmla="*/ 2 w 610"/>
                <a:gd name="T47" fmla="*/ 1 h 167"/>
                <a:gd name="T48" fmla="*/ 2 w 610"/>
                <a:gd name="T49" fmla="*/ 1 h 167"/>
                <a:gd name="T50" fmla="*/ 2 w 610"/>
                <a:gd name="T51" fmla="*/ 1 h 167"/>
                <a:gd name="T52" fmla="*/ 2 w 610"/>
                <a:gd name="T53" fmla="*/ 1 h 167"/>
                <a:gd name="T54" fmla="*/ 2 w 610"/>
                <a:gd name="T55" fmla="*/ 1 h 167"/>
                <a:gd name="T56" fmla="*/ 2 w 610"/>
                <a:gd name="T57" fmla="*/ 1 h 167"/>
                <a:gd name="T58" fmla="*/ 2 w 610"/>
                <a:gd name="T59" fmla="*/ 1 h 167"/>
                <a:gd name="T60" fmla="*/ 1 w 610"/>
                <a:gd name="T61" fmla="*/ 1 h 167"/>
                <a:gd name="T62" fmla="*/ 1 w 610"/>
                <a:gd name="T63" fmla="*/ 1 h 167"/>
                <a:gd name="T64" fmla="*/ 1 w 610"/>
                <a:gd name="T65" fmla="*/ 1 h 167"/>
                <a:gd name="T66" fmla="*/ 1 w 610"/>
                <a:gd name="T67" fmla="*/ 1 h 167"/>
                <a:gd name="T68" fmla="*/ 1 w 610"/>
                <a:gd name="T69" fmla="*/ 0 h 167"/>
                <a:gd name="T70" fmla="*/ 0 w 610"/>
                <a:gd name="T71" fmla="*/ 0 h 167"/>
                <a:gd name="T72" fmla="*/ 0 w 610"/>
                <a:gd name="T73" fmla="*/ 0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10" h="167">
                  <a:moveTo>
                    <a:pt x="0" y="0"/>
                  </a:moveTo>
                  <a:lnTo>
                    <a:pt x="12" y="39"/>
                  </a:lnTo>
                  <a:lnTo>
                    <a:pt x="32" y="71"/>
                  </a:lnTo>
                  <a:lnTo>
                    <a:pt x="59" y="98"/>
                  </a:lnTo>
                  <a:lnTo>
                    <a:pt x="91" y="120"/>
                  </a:lnTo>
                  <a:lnTo>
                    <a:pt x="126" y="137"/>
                  </a:lnTo>
                  <a:lnTo>
                    <a:pt x="165" y="148"/>
                  </a:lnTo>
                  <a:lnTo>
                    <a:pt x="204" y="159"/>
                  </a:lnTo>
                  <a:lnTo>
                    <a:pt x="245" y="164"/>
                  </a:lnTo>
                  <a:lnTo>
                    <a:pt x="270" y="165"/>
                  </a:lnTo>
                  <a:lnTo>
                    <a:pt x="294" y="167"/>
                  </a:lnTo>
                  <a:lnTo>
                    <a:pt x="319" y="167"/>
                  </a:lnTo>
                  <a:lnTo>
                    <a:pt x="343" y="165"/>
                  </a:lnTo>
                  <a:lnTo>
                    <a:pt x="366" y="164"/>
                  </a:lnTo>
                  <a:lnTo>
                    <a:pt x="390" y="160"/>
                  </a:lnTo>
                  <a:lnTo>
                    <a:pt x="415" y="157"/>
                  </a:lnTo>
                  <a:lnTo>
                    <a:pt x="439" y="152"/>
                  </a:lnTo>
                  <a:lnTo>
                    <a:pt x="451" y="148"/>
                  </a:lnTo>
                  <a:lnTo>
                    <a:pt x="463" y="145"/>
                  </a:lnTo>
                  <a:lnTo>
                    <a:pt x="474" y="142"/>
                  </a:lnTo>
                  <a:lnTo>
                    <a:pt x="486" y="138"/>
                  </a:lnTo>
                  <a:lnTo>
                    <a:pt x="498" y="133"/>
                  </a:lnTo>
                  <a:lnTo>
                    <a:pt x="508" y="130"/>
                  </a:lnTo>
                  <a:lnTo>
                    <a:pt x="520" y="125"/>
                  </a:lnTo>
                  <a:lnTo>
                    <a:pt x="532" y="120"/>
                  </a:lnTo>
                  <a:lnTo>
                    <a:pt x="542" y="115"/>
                  </a:lnTo>
                  <a:lnTo>
                    <a:pt x="552" y="110"/>
                  </a:lnTo>
                  <a:lnTo>
                    <a:pt x="562" y="104"/>
                  </a:lnTo>
                  <a:lnTo>
                    <a:pt x="574" y="99"/>
                  </a:lnTo>
                  <a:lnTo>
                    <a:pt x="584" y="93"/>
                  </a:lnTo>
                  <a:lnTo>
                    <a:pt x="593" y="86"/>
                  </a:lnTo>
                  <a:lnTo>
                    <a:pt x="601" y="79"/>
                  </a:lnTo>
                  <a:lnTo>
                    <a:pt x="608" y="71"/>
                  </a:lnTo>
                  <a:lnTo>
                    <a:pt x="610" y="62"/>
                  </a:lnTo>
                  <a:lnTo>
                    <a:pt x="608" y="55"/>
                  </a:lnTo>
                  <a:lnTo>
                    <a:pt x="601" y="52"/>
                  </a:lnTo>
                  <a:lnTo>
                    <a:pt x="593" y="52"/>
                  </a:lnTo>
                  <a:lnTo>
                    <a:pt x="583" y="55"/>
                  </a:lnTo>
                  <a:lnTo>
                    <a:pt x="574" y="59"/>
                  </a:lnTo>
                  <a:lnTo>
                    <a:pt x="566" y="62"/>
                  </a:lnTo>
                  <a:lnTo>
                    <a:pt x="557" y="67"/>
                  </a:lnTo>
                  <a:lnTo>
                    <a:pt x="547" y="74"/>
                  </a:lnTo>
                  <a:lnTo>
                    <a:pt x="539" y="79"/>
                  </a:lnTo>
                  <a:lnTo>
                    <a:pt x="530" y="84"/>
                  </a:lnTo>
                  <a:lnTo>
                    <a:pt x="522" y="89"/>
                  </a:lnTo>
                  <a:lnTo>
                    <a:pt x="512" y="94"/>
                  </a:lnTo>
                  <a:lnTo>
                    <a:pt x="503" y="98"/>
                  </a:lnTo>
                  <a:lnTo>
                    <a:pt x="493" y="101"/>
                  </a:lnTo>
                  <a:lnTo>
                    <a:pt x="483" y="106"/>
                  </a:lnTo>
                  <a:lnTo>
                    <a:pt x="473" y="110"/>
                  </a:lnTo>
                  <a:lnTo>
                    <a:pt x="463" y="113"/>
                  </a:lnTo>
                  <a:lnTo>
                    <a:pt x="451" y="116"/>
                  </a:lnTo>
                  <a:lnTo>
                    <a:pt x="441" y="120"/>
                  </a:lnTo>
                  <a:lnTo>
                    <a:pt x="419" y="125"/>
                  </a:lnTo>
                  <a:lnTo>
                    <a:pt x="395" y="130"/>
                  </a:lnTo>
                  <a:lnTo>
                    <a:pt x="373" y="135"/>
                  </a:lnTo>
                  <a:lnTo>
                    <a:pt x="349" y="137"/>
                  </a:lnTo>
                  <a:lnTo>
                    <a:pt x="327" y="140"/>
                  </a:lnTo>
                  <a:lnTo>
                    <a:pt x="304" y="140"/>
                  </a:lnTo>
                  <a:lnTo>
                    <a:pt x="280" y="140"/>
                  </a:lnTo>
                  <a:lnTo>
                    <a:pt x="257" y="140"/>
                  </a:lnTo>
                  <a:lnTo>
                    <a:pt x="218" y="137"/>
                  </a:lnTo>
                  <a:lnTo>
                    <a:pt x="179" y="132"/>
                  </a:lnTo>
                  <a:lnTo>
                    <a:pt x="140" y="121"/>
                  </a:lnTo>
                  <a:lnTo>
                    <a:pt x="103" y="108"/>
                  </a:lnTo>
                  <a:lnTo>
                    <a:pt x="69" y="89"/>
                  </a:lnTo>
                  <a:lnTo>
                    <a:pt x="40" y="64"/>
                  </a:lnTo>
                  <a:lnTo>
                    <a:pt x="18" y="35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8" name="Freeform 215"/>
            <p:cNvSpPr>
              <a:spLocks/>
            </p:cNvSpPr>
            <p:nvPr/>
          </p:nvSpPr>
          <p:spPr bwMode="auto">
            <a:xfrm>
              <a:off x="5025" y="2477"/>
              <a:ext cx="403" cy="533"/>
            </a:xfrm>
            <a:custGeom>
              <a:avLst/>
              <a:gdLst>
                <a:gd name="T0" fmla="*/ 3 w 804"/>
                <a:gd name="T1" fmla="*/ 1 h 1066"/>
                <a:gd name="T2" fmla="*/ 3 w 804"/>
                <a:gd name="T3" fmla="*/ 1 h 1066"/>
                <a:gd name="T4" fmla="*/ 2 w 804"/>
                <a:gd name="T5" fmla="*/ 1 h 1066"/>
                <a:gd name="T6" fmla="*/ 2 w 804"/>
                <a:gd name="T7" fmla="*/ 1 h 1066"/>
                <a:gd name="T8" fmla="*/ 2 w 804"/>
                <a:gd name="T9" fmla="*/ 1 h 1066"/>
                <a:gd name="T10" fmla="*/ 1 w 804"/>
                <a:gd name="T11" fmla="*/ 2 h 1066"/>
                <a:gd name="T12" fmla="*/ 1 w 804"/>
                <a:gd name="T13" fmla="*/ 2 h 1066"/>
                <a:gd name="T14" fmla="*/ 1 w 804"/>
                <a:gd name="T15" fmla="*/ 2 h 1066"/>
                <a:gd name="T16" fmla="*/ 1 w 804"/>
                <a:gd name="T17" fmla="*/ 3 h 1066"/>
                <a:gd name="T18" fmla="*/ 1 w 804"/>
                <a:gd name="T19" fmla="*/ 3 h 1066"/>
                <a:gd name="T20" fmla="*/ 1 w 804"/>
                <a:gd name="T21" fmla="*/ 3 h 1066"/>
                <a:gd name="T22" fmla="*/ 1 w 804"/>
                <a:gd name="T23" fmla="*/ 3 h 1066"/>
                <a:gd name="T24" fmla="*/ 1 w 804"/>
                <a:gd name="T25" fmla="*/ 3 h 1066"/>
                <a:gd name="T26" fmla="*/ 1 w 804"/>
                <a:gd name="T27" fmla="*/ 3 h 1066"/>
                <a:gd name="T28" fmla="*/ 1 w 804"/>
                <a:gd name="T29" fmla="*/ 4 h 1066"/>
                <a:gd name="T30" fmla="*/ 1 w 804"/>
                <a:gd name="T31" fmla="*/ 4 h 1066"/>
                <a:gd name="T32" fmla="*/ 1 w 804"/>
                <a:gd name="T33" fmla="*/ 4 h 1066"/>
                <a:gd name="T34" fmla="*/ 1 w 804"/>
                <a:gd name="T35" fmla="*/ 4 h 1066"/>
                <a:gd name="T36" fmla="*/ 1 w 804"/>
                <a:gd name="T37" fmla="*/ 4 h 1066"/>
                <a:gd name="T38" fmla="*/ 1 w 804"/>
                <a:gd name="T39" fmla="*/ 4 h 1066"/>
                <a:gd name="T40" fmla="*/ 1 w 804"/>
                <a:gd name="T41" fmla="*/ 4 h 1066"/>
                <a:gd name="T42" fmla="*/ 1 w 804"/>
                <a:gd name="T43" fmla="*/ 4 h 1066"/>
                <a:gd name="T44" fmla="*/ 1 w 804"/>
                <a:gd name="T45" fmla="*/ 4 h 1066"/>
                <a:gd name="T46" fmla="*/ 1 w 804"/>
                <a:gd name="T47" fmla="*/ 4 h 1066"/>
                <a:gd name="T48" fmla="*/ 2 w 804"/>
                <a:gd name="T49" fmla="*/ 4 h 1066"/>
                <a:gd name="T50" fmla="*/ 2 w 804"/>
                <a:gd name="T51" fmla="*/ 4 h 1066"/>
                <a:gd name="T52" fmla="*/ 2 w 804"/>
                <a:gd name="T53" fmla="*/ 4 h 1066"/>
                <a:gd name="T54" fmla="*/ 2 w 804"/>
                <a:gd name="T55" fmla="*/ 4 h 1066"/>
                <a:gd name="T56" fmla="*/ 2 w 804"/>
                <a:gd name="T57" fmla="*/ 5 h 1066"/>
                <a:gd name="T58" fmla="*/ 3 w 804"/>
                <a:gd name="T59" fmla="*/ 5 h 1066"/>
                <a:gd name="T60" fmla="*/ 3 w 804"/>
                <a:gd name="T61" fmla="*/ 4 h 1066"/>
                <a:gd name="T62" fmla="*/ 2 w 804"/>
                <a:gd name="T63" fmla="*/ 4 h 1066"/>
                <a:gd name="T64" fmla="*/ 2 w 804"/>
                <a:gd name="T65" fmla="*/ 4 h 1066"/>
                <a:gd name="T66" fmla="*/ 2 w 804"/>
                <a:gd name="T67" fmla="*/ 4 h 1066"/>
                <a:gd name="T68" fmla="*/ 1 w 804"/>
                <a:gd name="T69" fmla="*/ 4 h 1066"/>
                <a:gd name="T70" fmla="*/ 1 w 804"/>
                <a:gd name="T71" fmla="*/ 4 h 1066"/>
                <a:gd name="T72" fmla="*/ 1 w 804"/>
                <a:gd name="T73" fmla="*/ 4 h 1066"/>
                <a:gd name="T74" fmla="*/ 1 w 804"/>
                <a:gd name="T75" fmla="*/ 4 h 1066"/>
                <a:gd name="T76" fmla="*/ 1 w 804"/>
                <a:gd name="T77" fmla="*/ 4 h 1066"/>
                <a:gd name="T78" fmla="*/ 1 w 804"/>
                <a:gd name="T79" fmla="*/ 3 h 1066"/>
                <a:gd name="T80" fmla="*/ 1 w 804"/>
                <a:gd name="T81" fmla="*/ 3 h 1066"/>
                <a:gd name="T82" fmla="*/ 1 w 804"/>
                <a:gd name="T83" fmla="*/ 3 h 1066"/>
                <a:gd name="T84" fmla="*/ 1 w 804"/>
                <a:gd name="T85" fmla="*/ 3 h 1066"/>
                <a:gd name="T86" fmla="*/ 1 w 804"/>
                <a:gd name="T87" fmla="*/ 3 h 1066"/>
                <a:gd name="T88" fmla="*/ 1 w 804"/>
                <a:gd name="T89" fmla="*/ 3 h 1066"/>
                <a:gd name="T90" fmla="*/ 1 w 804"/>
                <a:gd name="T91" fmla="*/ 2 h 1066"/>
                <a:gd name="T92" fmla="*/ 1 w 804"/>
                <a:gd name="T93" fmla="*/ 2 h 1066"/>
                <a:gd name="T94" fmla="*/ 1 w 804"/>
                <a:gd name="T95" fmla="*/ 2 h 1066"/>
                <a:gd name="T96" fmla="*/ 2 w 804"/>
                <a:gd name="T97" fmla="*/ 1 h 1066"/>
                <a:gd name="T98" fmla="*/ 2 w 804"/>
                <a:gd name="T99" fmla="*/ 1 h 1066"/>
                <a:gd name="T100" fmla="*/ 2 w 804"/>
                <a:gd name="T101" fmla="*/ 1 h 1066"/>
                <a:gd name="T102" fmla="*/ 3 w 804"/>
                <a:gd name="T103" fmla="*/ 1 h 1066"/>
                <a:gd name="T104" fmla="*/ 4 w 804"/>
                <a:gd name="T105" fmla="*/ 1 h 1066"/>
                <a:gd name="T106" fmla="*/ 4 w 804"/>
                <a:gd name="T107" fmla="*/ 0 h 106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04" h="1066">
                  <a:moveTo>
                    <a:pt x="804" y="0"/>
                  </a:moveTo>
                  <a:lnTo>
                    <a:pt x="777" y="5"/>
                  </a:lnTo>
                  <a:lnTo>
                    <a:pt x="748" y="11"/>
                  </a:lnTo>
                  <a:lnTo>
                    <a:pt x="721" y="17"/>
                  </a:lnTo>
                  <a:lnTo>
                    <a:pt x="693" y="24"/>
                  </a:lnTo>
                  <a:lnTo>
                    <a:pt x="665" y="31"/>
                  </a:lnTo>
                  <a:lnTo>
                    <a:pt x="638" y="39"/>
                  </a:lnTo>
                  <a:lnTo>
                    <a:pt x="613" y="48"/>
                  </a:lnTo>
                  <a:lnTo>
                    <a:pt x="586" y="58"/>
                  </a:lnTo>
                  <a:lnTo>
                    <a:pt x="559" y="68"/>
                  </a:lnTo>
                  <a:lnTo>
                    <a:pt x="534" y="80"/>
                  </a:lnTo>
                  <a:lnTo>
                    <a:pt x="508" y="93"/>
                  </a:lnTo>
                  <a:lnTo>
                    <a:pt x="483" y="105"/>
                  </a:lnTo>
                  <a:lnTo>
                    <a:pt x="458" y="120"/>
                  </a:lnTo>
                  <a:lnTo>
                    <a:pt x="434" y="134"/>
                  </a:lnTo>
                  <a:lnTo>
                    <a:pt x="409" y="149"/>
                  </a:lnTo>
                  <a:lnTo>
                    <a:pt x="385" y="164"/>
                  </a:lnTo>
                  <a:lnTo>
                    <a:pt x="361" y="179"/>
                  </a:lnTo>
                  <a:lnTo>
                    <a:pt x="339" y="193"/>
                  </a:lnTo>
                  <a:lnTo>
                    <a:pt x="316" y="208"/>
                  </a:lnTo>
                  <a:lnTo>
                    <a:pt x="294" y="225"/>
                  </a:lnTo>
                  <a:lnTo>
                    <a:pt x="272" y="240"/>
                  </a:lnTo>
                  <a:lnTo>
                    <a:pt x="250" y="257"/>
                  </a:lnTo>
                  <a:lnTo>
                    <a:pt x="228" y="274"/>
                  </a:lnTo>
                  <a:lnTo>
                    <a:pt x="206" y="291"/>
                  </a:lnTo>
                  <a:lnTo>
                    <a:pt x="186" y="308"/>
                  </a:lnTo>
                  <a:lnTo>
                    <a:pt x="167" y="326"/>
                  </a:lnTo>
                  <a:lnTo>
                    <a:pt x="150" y="347"/>
                  </a:lnTo>
                  <a:lnTo>
                    <a:pt x="133" y="365"/>
                  </a:lnTo>
                  <a:lnTo>
                    <a:pt x="116" y="385"/>
                  </a:lnTo>
                  <a:lnTo>
                    <a:pt x="101" y="407"/>
                  </a:lnTo>
                  <a:lnTo>
                    <a:pt x="86" y="428"/>
                  </a:lnTo>
                  <a:lnTo>
                    <a:pt x="73" y="450"/>
                  </a:lnTo>
                  <a:lnTo>
                    <a:pt x="59" y="470"/>
                  </a:lnTo>
                  <a:lnTo>
                    <a:pt x="47" y="492"/>
                  </a:lnTo>
                  <a:lnTo>
                    <a:pt x="34" y="516"/>
                  </a:lnTo>
                  <a:lnTo>
                    <a:pt x="24" y="538"/>
                  </a:lnTo>
                  <a:lnTo>
                    <a:pt x="15" y="561"/>
                  </a:lnTo>
                  <a:lnTo>
                    <a:pt x="7" y="585"/>
                  </a:lnTo>
                  <a:lnTo>
                    <a:pt x="2" y="610"/>
                  </a:lnTo>
                  <a:lnTo>
                    <a:pt x="0" y="634"/>
                  </a:lnTo>
                  <a:lnTo>
                    <a:pt x="0" y="654"/>
                  </a:lnTo>
                  <a:lnTo>
                    <a:pt x="3" y="673"/>
                  </a:lnTo>
                  <a:lnTo>
                    <a:pt x="10" y="691"/>
                  </a:lnTo>
                  <a:lnTo>
                    <a:pt x="20" y="708"/>
                  </a:lnTo>
                  <a:lnTo>
                    <a:pt x="27" y="717"/>
                  </a:lnTo>
                  <a:lnTo>
                    <a:pt x="35" y="723"/>
                  </a:lnTo>
                  <a:lnTo>
                    <a:pt x="45" y="730"/>
                  </a:lnTo>
                  <a:lnTo>
                    <a:pt x="56" y="737"/>
                  </a:lnTo>
                  <a:lnTo>
                    <a:pt x="66" y="742"/>
                  </a:lnTo>
                  <a:lnTo>
                    <a:pt x="76" y="747"/>
                  </a:lnTo>
                  <a:lnTo>
                    <a:pt x="88" y="752"/>
                  </a:lnTo>
                  <a:lnTo>
                    <a:pt x="98" y="757"/>
                  </a:lnTo>
                  <a:lnTo>
                    <a:pt x="106" y="760"/>
                  </a:lnTo>
                  <a:lnTo>
                    <a:pt x="115" y="762"/>
                  </a:lnTo>
                  <a:lnTo>
                    <a:pt x="122" y="766"/>
                  </a:lnTo>
                  <a:lnTo>
                    <a:pt x="130" y="767"/>
                  </a:lnTo>
                  <a:lnTo>
                    <a:pt x="138" y="771"/>
                  </a:lnTo>
                  <a:lnTo>
                    <a:pt x="147" y="772"/>
                  </a:lnTo>
                  <a:lnTo>
                    <a:pt x="157" y="774"/>
                  </a:lnTo>
                  <a:lnTo>
                    <a:pt x="165" y="776"/>
                  </a:lnTo>
                  <a:lnTo>
                    <a:pt x="169" y="776"/>
                  </a:lnTo>
                  <a:lnTo>
                    <a:pt x="172" y="777"/>
                  </a:lnTo>
                  <a:lnTo>
                    <a:pt x="174" y="777"/>
                  </a:lnTo>
                  <a:lnTo>
                    <a:pt x="177" y="779"/>
                  </a:lnTo>
                  <a:lnTo>
                    <a:pt x="177" y="776"/>
                  </a:lnTo>
                  <a:lnTo>
                    <a:pt x="179" y="774"/>
                  </a:lnTo>
                  <a:lnTo>
                    <a:pt x="179" y="771"/>
                  </a:lnTo>
                  <a:lnTo>
                    <a:pt x="179" y="769"/>
                  </a:lnTo>
                  <a:lnTo>
                    <a:pt x="177" y="771"/>
                  </a:lnTo>
                  <a:lnTo>
                    <a:pt x="174" y="772"/>
                  </a:lnTo>
                  <a:lnTo>
                    <a:pt x="172" y="774"/>
                  </a:lnTo>
                  <a:lnTo>
                    <a:pt x="169" y="776"/>
                  </a:lnTo>
                  <a:lnTo>
                    <a:pt x="160" y="779"/>
                  </a:lnTo>
                  <a:lnTo>
                    <a:pt x="152" y="784"/>
                  </a:lnTo>
                  <a:lnTo>
                    <a:pt x="142" y="789"/>
                  </a:lnTo>
                  <a:lnTo>
                    <a:pt x="133" y="794"/>
                  </a:lnTo>
                  <a:lnTo>
                    <a:pt x="120" y="803"/>
                  </a:lnTo>
                  <a:lnTo>
                    <a:pt x="108" y="813"/>
                  </a:lnTo>
                  <a:lnTo>
                    <a:pt x="94" y="823"/>
                  </a:lnTo>
                  <a:lnTo>
                    <a:pt x="83" y="835"/>
                  </a:lnTo>
                  <a:lnTo>
                    <a:pt x="71" y="848"/>
                  </a:lnTo>
                  <a:lnTo>
                    <a:pt x="64" y="862"/>
                  </a:lnTo>
                  <a:lnTo>
                    <a:pt x="61" y="877"/>
                  </a:lnTo>
                  <a:lnTo>
                    <a:pt x="61" y="892"/>
                  </a:lnTo>
                  <a:lnTo>
                    <a:pt x="66" y="904"/>
                  </a:lnTo>
                  <a:lnTo>
                    <a:pt x="74" y="914"/>
                  </a:lnTo>
                  <a:lnTo>
                    <a:pt x="84" y="921"/>
                  </a:lnTo>
                  <a:lnTo>
                    <a:pt x="96" y="926"/>
                  </a:lnTo>
                  <a:lnTo>
                    <a:pt x="110" y="929"/>
                  </a:lnTo>
                  <a:lnTo>
                    <a:pt x="123" y="931"/>
                  </a:lnTo>
                  <a:lnTo>
                    <a:pt x="137" y="933"/>
                  </a:lnTo>
                  <a:lnTo>
                    <a:pt x="149" y="933"/>
                  </a:lnTo>
                  <a:lnTo>
                    <a:pt x="167" y="931"/>
                  </a:lnTo>
                  <a:lnTo>
                    <a:pt x="186" y="929"/>
                  </a:lnTo>
                  <a:lnTo>
                    <a:pt x="203" y="928"/>
                  </a:lnTo>
                  <a:lnTo>
                    <a:pt x="221" y="924"/>
                  </a:lnTo>
                  <a:lnTo>
                    <a:pt x="240" y="923"/>
                  </a:lnTo>
                  <a:lnTo>
                    <a:pt x="257" y="919"/>
                  </a:lnTo>
                  <a:lnTo>
                    <a:pt x="275" y="918"/>
                  </a:lnTo>
                  <a:lnTo>
                    <a:pt x="294" y="916"/>
                  </a:lnTo>
                  <a:lnTo>
                    <a:pt x="314" y="916"/>
                  </a:lnTo>
                  <a:lnTo>
                    <a:pt x="333" y="916"/>
                  </a:lnTo>
                  <a:lnTo>
                    <a:pt x="353" y="918"/>
                  </a:lnTo>
                  <a:lnTo>
                    <a:pt x="372" y="921"/>
                  </a:lnTo>
                  <a:lnTo>
                    <a:pt x="390" y="926"/>
                  </a:lnTo>
                  <a:lnTo>
                    <a:pt x="409" y="931"/>
                  </a:lnTo>
                  <a:lnTo>
                    <a:pt x="427" y="938"/>
                  </a:lnTo>
                  <a:lnTo>
                    <a:pt x="444" y="946"/>
                  </a:lnTo>
                  <a:lnTo>
                    <a:pt x="461" y="956"/>
                  </a:lnTo>
                  <a:lnTo>
                    <a:pt x="473" y="968"/>
                  </a:lnTo>
                  <a:lnTo>
                    <a:pt x="485" y="982"/>
                  </a:lnTo>
                  <a:lnTo>
                    <a:pt x="491" y="995"/>
                  </a:lnTo>
                  <a:lnTo>
                    <a:pt x="498" y="1010"/>
                  </a:lnTo>
                  <a:lnTo>
                    <a:pt x="503" y="1027"/>
                  </a:lnTo>
                  <a:lnTo>
                    <a:pt x="507" y="1044"/>
                  </a:lnTo>
                  <a:lnTo>
                    <a:pt x="508" y="1061"/>
                  </a:lnTo>
                  <a:lnTo>
                    <a:pt x="513" y="1066"/>
                  </a:lnTo>
                  <a:lnTo>
                    <a:pt x="522" y="1066"/>
                  </a:lnTo>
                  <a:lnTo>
                    <a:pt x="529" y="1063"/>
                  </a:lnTo>
                  <a:lnTo>
                    <a:pt x="534" y="1056"/>
                  </a:lnTo>
                  <a:lnTo>
                    <a:pt x="535" y="1034"/>
                  </a:lnTo>
                  <a:lnTo>
                    <a:pt x="534" y="1012"/>
                  </a:lnTo>
                  <a:lnTo>
                    <a:pt x="529" y="994"/>
                  </a:lnTo>
                  <a:lnTo>
                    <a:pt x="522" y="975"/>
                  </a:lnTo>
                  <a:lnTo>
                    <a:pt x="512" y="958"/>
                  </a:lnTo>
                  <a:lnTo>
                    <a:pt x="498" y="943"/>
                  </a:lnTo>
                  <a:lnTo>
                    <a:pt x="483" y="929"/>
                  </a:lnTo>
                  <a:lnTo>
                    <a:pt x="463" y="918"/>
                  </a:lnTo>
                  <a:lnTo>
                    <a:pt x="439" y="907"/>
                  </a:lnTo>
                  <a:lnTo>
                    <a:pt x="415" y="899"/>
                  </a:lnTo>
                  <a:lnTo>
                    <a:pt x="392" y="892"/>
                  </a:lnTo>
                  <a:lnTo>
                    <a:pt x="366" y="887"/>
                  </a:lnTo>
                  <a:lnTo>
                    <a:pt x="341" y="885"/>
                  </a:lnTo>
                  <a:lnTo>
                    <a:pt x="316" y="884"/>
                  </a:lnTo>
                  <a:lnTo>
                    <a:pt x="290" y="885"/>
                  </a:lnTo>
                  <a:lnTo>
                    <a:pt x="265" y="887"/>
                  </a:lnTo>
                  <a:lnTo>
                    <a:pt x="250" y="889"/>
                  </a:lnTo>
                  <a:lnTo>
                    <a:pt x="226" y="892"/>
                  </a:lnTo>
                  <a:lnTo>
                    <a:pt x="196" y="894"/>
                  </a:lnTo>
                  <a:lnTo>
                    <a:pt x="165" y="896"/>
                  </a:lnTo>
                  <a:lnTo>
                    <a:pt x="137" y="892"/>
                  </a:lnTo>
                  <a:lnTo>
                    <a:pt x="116" y="887"/>
                  </a:lnTo>
                  <a:lnTo>
                    <a:pt x="108" y="875"/>
                  </a:lnTo>
                  <a:lnTo>
                    <a:pt x="115" y="858"/>
                  </a:lnTo>
                  <a:lnTo>
                    <a:pt x="125" y="848"/>
                  </a:lnTo>
                  <a:lnTo>
                    <a:pt x="137" y="838"/>
                  </a:lnTo>
                  <a:lnTo>
                    <a:pt x="150" y="828"/>
                  </a:lnTo>
                  <a:lnTo>
                    <a:pt x="162" y="820"/>
                  </a:lnTo>
                  <a:lnTo>
                    <a:pt x="171" y="815"/>
                  </a:lnTo>
                  <a:lnTo>
                    <a:pt x="179" y="811"/>
                  </a:lnTo>
                  <a:lnTo>
                    <a:pt x="187" y="808"/>
                  </a:lnTo>
                  <a:lnTo>
                    <a:pt x="198" y="803"/>
                  </a:lnTo>
                  <a:lnTo>
                    <a:pt x="206" y="798"/>
                  </a:lnTo>
                  <a:lnTo>
                    <a:pt x="213" y="793"/>
                  </a:lnTo>
                  <a:lnTo>
                    <a:pt x="219" y="786"/>
                  </a:lnTo>
                  <a:lnTo>
                    <a:pt x="225" y="777"/>
                  </a:lnTo>
                  <a:lnTo>
                    <a:pt x="226" y="764"/>
                  </a:lnTo>
                  <a:lnTo>
                    <a:pt x="221" y="752"/>
                  </a:lnTo>
                  <a:lnTo>
                    <a:pt x="211" y="744"/>
                  </a:lnTo>
                  <a:lnTo>
                    <a:pt x="199" y="737"/>
                  </a:lnTo>
                  <a:lnTo>
                    <a:pt x="192" y="735"/>
                  </a:lnTo>
                  <a:lnTo>
                    <a:pt x="184" y="733"/>
                  </a:lnTo>
                  <a:lnTo>
                    <a:pt x="177" y="732"/>
                  </a:lnTo>
                  <a:lnTo>
                    <a:pt x="169" y="732"/>
                  </a:lnTo>
                  <a:lnTo>
                    <a:pt x="157" y="730"/>
                  </a:lnTo>
                  <a:lnTo>
                    <a:pt x="147" y="727"/>
                  </a:lnTo>
                  <a:lnTo>
                    <a:pt x="137" y="722"/>
                  </a:lnTo>
                  <a:lnTo>
                    <a:pt x="127" y="718"/>
                  </a:lnTo>
                  <a:lnTo>
                    <a:pt x="116" y="715"/>
                  </a:lnTo>
                  <a:lnTo>
                    <a:pt x="105" y="710"/>
                  </a:lnTo>
                  <a:lnTo>
                    <a:pt x="94" y="705"/>
                  </a:lnTo>
                  <a:lnTo>
                    <a:pt x="84" y="698"/>
                  </a:lnTo>
                  <a:lnTo>
                    <a:pt x="76" y="691"/>
                  </a:lnTo>
                  <a:lnTo>
                    <a:pt x="67" y="684"/>
                  </a:lnTo>
                  <a:lnTo>
                    <a:pt x="59" y="676"/>
                  </a:lnTo>
                  <a:lnTo>
                    <a:pt x="54" y="666"/>
                  </a:lnTo>
                  <a:lnTo>
                    <a:pt x="47" y="642"/>
                  </a:lnTo>
                  <a:lnTo>
                    <a:pt x="45" y="617"/>
                  </a:lnTo>
                  <a:lnTo>
                    <a:pt x="49" y="592"/>
                  </a:lnTo>
                  <a:lnTo>
                    <a:pt x="56" y="568"/>
                  </a:lnTo>
                  <a:lnTo>
                    <a:pt x="62" y="543"/>
                  </a:lnTo>
                  <a:lnTo>
                    <a:pt x="73" y="517"/>
                  </a:lnTo>
                  <a:lnTo>
                    <a:pt x="84" y="492"/>
                  </a:lnTo>
                  <a:lnTo>
                    <a:pt x="96" y="468"/>
                  </a:lnTo>
                  <a:lnTo>
                    <a:pt x="110" y="445"/>
                  </a:lnTo>
                  <a:lnTo>
                    <a:pt x="125" y="423"/>
                  </a:lnTo>
                  <a:lnTo>
                    <a:pt x="140" y="399"/>
                  </a:lnTo>
                  <a:lnTo>
                    <a:pt x="155" y="377"/>
                  </a:lnTo>
                  <a:lnTo>
                    <a:pt x="172" y="355"/>
                  </a:lnTo>
                  <a:lnTo>
                    <a:pt x="189" y="335"/>
                  </a:lnTo>
                  <a:lnTo>
                    <a:pt x="208" y="315"/>
                  </a:lnTo>
                  <a:lnTo>
                    <a:pt x="228" y="296"/>
                  </a:lnTo>
                  <a:lnTo>
                    <a:pt x="250" y="277"/>
                  </a:lnTo>
                  <a:lnTo>
                    <a:pt x="272" y="259"/>
                  </a:lnTo>
                  <a:lnTo>
                    <a:pt x="294" y="242"/>
                  </a:lnTo>
                  <a:lnTo>
                    <a:pt x="316" y="227"/>
                  </a:lnTo>
                  <a:lnTo>
                    <a:pt x="343" y="208"/>
                  </a:lnTo>
                  <a:lnTo>
                    <a:pt x="370" y="190"/>
                  </a:lnTo>
                  <a:lnTo>
                    <a:pt x="397" y="171"/>
                  </a:lnTo>
                  <a:lnTo>
                    <a:pt x="424" y="154"/>
                  </a:lnTo>
                  <a:lnTo>
                    <a:pt x="451" y="136"/>
                  </a:lnTo>
                  <a:lnTo>
                    <a:pt x="480" y="119"/>
                  </a:lnTo>
                  <a:lnTo>
                    <a:pt x="508" y="103"/>
                  </a:lnTo>
                  <a:lnTo>
                    <a:pt x="537" y="88"/>
                  </a:lnTo>
                  <a:lnTo>
                    <a:pt x="569" y="73"/>
                  </a:lnTo>
                  <a:lnTo>
                    <a:pt x="601" y="58"/>
                  </a:lnTo>
                  <a:lnTo>
                    <a:pt x="633" y="46"/>
                  </a:lnTo>
                  <a:lnTo>
                    <a:pt x="667" y="34"/>
                  </a:lnTo>
                  <a:lnTo>
                    <a:pt x="701" y="26"/>
                  </a:lnTo>
                  <a:lnTo>
                    <a:pt x="735" y="17"/>
                  </a:lnTo>
                  <a:lnTo>
                    <a:pt x="769" y="9"/>
                  </a:lnTo>
                  <a:lnTo>
                    <a:pt x="804" y="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9" name="Freeform 216"/>
            <p:cNvSpPr>
              <a:spLocks/>
            </p:cNvSpPr>
            <p:nvPr/>
          </p:nvSpPr>
          <p:spPr bwMode="auto">
            <a:xfrm>
              <a:off x="5270" y="2451"/>
              <a:ext cx="224" cy="759"/>
            </a:xfrm>
            <a:custGeom>
              <a:avLst/>
              <a:gdLst>
                <a:gd name="T0" fmla="*/ 1 w 449"/>
                <a:gd name="T1" fmla="*/ 1 h 1516"/>
                <a:gd name="T2" fmla="*/ 1 w 449"/>
                <a:gd name="T3" fmla="*/ 1 h 1516"/>
                <a:gd name="T4" fmla="*/ 1 w 449"/>
                <a:gd name="T5" fmla="*/ 1 h 1516"/>
                <a:gd name="T6" fmla="*/ 1 w 449"/>
                <a:gd name="T7" fmla="*/ 2 h 1516"/>
                <a:gd name="T8" fmla="*/ 1 w 449"/>
                <a:gd name="T9" fmla="*/ 2 h 1516"/>
                <a:gd name="T10" fmla="*/ 1 w 449"/>
                <a:gd name="T11" fmla="*/ 3 h 1516"/>
                <a:gd name="T12" fmla="*/ 1 w 449"/>
                <a:gd name="T13" fmla="*/ 3 h 1516"/>
                <a:gd name="T14" fmla="*/ 1 w 449"/>
                <a:gd name="T15" fmla="*/ 3 h 1516"/>
                <a:gd name="T16" fmla="*/ 1 w 449"/>
                <a:gd name="T17" fmla="*/ 4 h 1516"/>
                <a:gd name="T18" fmla="*/ 1 w 449"/>
                <a:gd name="T19" fmla="*/ 4 h 1516"/>
                <a:gd name="T20" fmla="*/ 1 w 449"/>
                <a:gd name="T21" fmla="*/ 5 h 1516"/>
                <a:gd name="T22" fmla="*/ 0 w 449"/>
                <a:gd name="T23" fmla="*/ 5 h 1516"/>
                <a:gd name="T24" fmla="*/ 0 w 449"/>
                <a:gd name="T25" fmla="*/ 5 h 1516"/>
                <a:gd name="T26" fmla="*/ 0 w 449"/>
                <a:gd name="T27" fmla="*/ 5 h 1516"/>
                <a:gd name="T28" fmla="*/ 0 w 449"/>
                <a:gd name="T29" fmla="*/ 5 h 1516"/>
                <a:gd name="T30" fmla="*/ 0 w 449"/>
                <a:gd name="T31" fmla="*/ 6 h 1516"/>
                <a:gd name="T32" fmla="*/ 0 w 449"/>
                <a:gd name="T33" fmla="*/ 6 h 1516"/>
                <a:gd name="T34" fmla="*/ 0 w 449"/>
                <a:gd name="T35" fmla="*/ 6 h 1516"/>
                <a:gd name="T36" fmla="*/ 0 w 449"/>
                <a:gd name="T37" fmla="*/ 6 h 1516"/>
                <a:gd name="T38" fmla="*/ 0 w 449"/>
                <a:gd name="T39" fmla="*/ 6 h 1516"/>
                <a:gd name="T40" fmla="*/ 0 w 449"/>
                <a:gd name="T41" fmla="*/ 6 h 1516"/>
                <a:gd name="T42" fmla="*/ 0 w 449"/>
                <a:gd name="T43" fmla="*/ 6 h 1516"/>
                <a:gd name="T44" fmla="*/ 0 w 449"/>
                <a:gd name="T45" fmla="*/ 6 h 1516"/>
                <a:gd name="T46" fmla="*/ 0 w 449"/>
                <a:gd name="T47" fmla="*/ 6 h 1516"/>
                <a:gd name="T48" fmla="*/ 0 w 449"/>
                <a:gd name="T49" fmla="*/ 6 h 1516"/>
                <a:gd name="T50" fmla="*/ 0 w 449"/>
                <a:gd name="T51" fmla="*/ 6 h 1516"/>
                <a:gd name="T52" fmla="*/ 0 w 449"/>
                <a:gd name="T53" fmla="*/ 6 h 1516"/>
                <a:gd name="T54" fmla="*/ 0 w 449"/>
                <a:gd name="T55" fmla="*/ 6 h 1516"/>
                <a:gd name="T56" fmla="*/ 0 w 449"/>
                <a:gd name="T57" fmla="*/ 5 h 1516"/>
                <a:gd name="T58" fmla="*/ 0 w 449"/>
                <a:gd name="T59" fmla="*/ 5 h 1516"/>
                <a:gd name="T60" fmla="*/ 1 w 449"/>
                <a:gd name="T61" fmla="*/ 5 h 1516"/>
                <a:gd name="T62" fmla="*/ 1 w 449"/>
                <a:gd name="T63" fmla="*/ 5 h 1516"/>
                <a:gd name="T64" fmla="*/ 1 w 449"/>
                <a:gd name="T65" fmla="*/ 4 h 1516"/>
                <a:gd name="T66" fmla="*/ 1 w 449"/>
                <a:gd name="T67" fmla="*/ 4 h 1516"/>
                <a:gd name="T68" fmla="*/ 1 w 449"/>
                <a:gd name="T69" fmla="*/ 3 h 1516"/>
                <a:gd name="T70" fmla="*/ 1 w 449"/>
                <a:gd name="T71" fmla="*/ 3 h 1516"/>
                <a:gd name="T72" fmla="*/ 1 w 449"/>
                <a:gd name="T73" fmla="*/ 3 h 1516"/>
                <a:gd name="T74" fmla="*/ 1 w 449"/>
                <a:gd name="T75" fmla="*/ 2 h 1516"/>
                <a:gd name="T76" fmla="*/ 1 w 449"/>
                <a:gd name="T77" fmla="*/ 2 h 1516"/>
                <a:gd name="T78" fmla="*/ 1 w 449"/>
                <a:gd name="T79" fmla="*/ 1 h 1516"/>
                <a:gd name="T80" fmla="*/ 1 w 449"/>
                <a:gd name="T81" fmla="*/ 1 h 1516"/>
                <a:gd name="T82" fmla="*/ 1 w 449"/>
                <a:gd name="T83" fmla="*/ 1 h 1516"/>
                <a:gd name="T84" fmla="*/ 1 w 449"/>
                <a:gd name="T85" fmla="*/ 0 h 1516"/>
                <a:gd name="T86" fmla="*/ 1 w 449"/>
                <a:gd name="T87" fmla="*/ 1 h 1516"/>
                <a:gd name="T88" fmla="*/ 1 w 449"/>
                <a:gd name="T89" fmla="*/ 1 h 1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9" h="1516">
                  <a:moveTo>
                    <a:pt x="438" y="3"/>
                  </a:moveTo>
                  <a:lnTo>
                    <a:pt x="438" y="52"/>
                  </a:lnTo>
                  <a:lnTo>
                    <a:pt x="439" y="101"/>
                  </a:lnTo>
                  <a:lnTo>
                    <a:pt x="439" y="150"/>
                  </a:lnTo>
                  <a:lnTo>
                    <a:pt x="439" y="199"/>
                  </a:lnTo>
                  <a:lnTo>
                    <a:pt x="438" y="248"/>
                  </a:lnTo>
                  <a:lnTo>
                    <a:pt x="436" y="297"/>
                  </a:lnTo>
                  <a:lnTo>
                    <a:pt x="433" y="348"/>
                  </a:lnTo>
                  <a:lnTo>
                    <a:pt x="429" y="397"/>
                  </a:lnTo>
                  <a:lnTo>
                    <a:pt x="424" y="447"/>
                  </a:lnTo>
                  <a:lnTo>
                    <a:pt x="419" y="498"/>
                  </a:lnTo>
                  <a:lnTo>
                    <a:pt x="411" y="549"/>
                  </a:lnTo>
                  <a:lnTo>
                    <a:pt x="404" y="598"/>
                  </a:lnTo>
                  <a:lnTo>
                    <a:pt x="394" y="648"/>
                  </a:lnTo>
                  <a:lnTo>
                    <a:pt x="382" y="697"/>
                  </a:lnTo>
                  <a:lnTo>
                    <a:pt x="370" y="746"/>
                  </a:lnTo>
                  <a:lnTo>
                    <a:pt x="357" y="795"/>
                  </a:lnTo>
                  <a:lnTo>
                    <a:pt x="343" y="843"/>
                  </a:lnTo>
                  <a:lnTo>
                    <a:pt x="328" y="888"/>
                  </a:lnTo>
                  <a:lnTo>
                    <a:pt x="311" y="934"/>
                  </a:lnTo>
                  <a:lnTo>
                    <a:pt x="294" y="979"/>
                  </a:lnTo>
                  <a:lnTo>
                    <a:pt x="275" y="1025"/>
                  </a:lnTo>
                  <a:lnTo>
                    <a:pt x="257" y="1071"/>
                  </a:lnTo>
                  <a:lnTo>
                    <a:pt x="237" y="1114"/>
                  </a:lnTo>
                  <a:lnTo>
                    <a:pt x="215" y="1158"/>
                  </a:lnTo>
                  <a:lnTo>
                    <a:pt x="203" y="1180"/>
                  </a:lnTo>
                  <a:lnTo>
                    <a:pt x="191" y="1202"/>
                  </a:lnTo>
                  <a:lnTo>
                    <a:pt x="179" y="1224"/>
                  </a:lnTo>
                  <a:lnTo>
                    <a:pt x="167" y="1245"/>
                  </a:lnTo>
                  <a:lnTo>
                    <a:pt x="154" y="1266"/>
                  </a:lnTo>
                  <a:lnTo>
                    <a:pt x="142" y="1287"/>
                  </a:lnTo>
                  <a:lnTo>
                    <a:pt x="129" y="1309"/>
                  </a:lnTo>
                  <a:lnTo>
                    <a:pt x="115" y="1329"/>
                  </a:lnTo>
                  <a:lnTo>
                    <a:pt x="100" y="1351"/>
                  </a:lnTo>
                  <a:lnTo>
                    <a:pt x="86" y="1371"/>
                  </a:lnTo>
                  <a:lnTo>
                    <a:pt x="71" y="1393"/>
                  </a:lnTo>
                  <a:lnTo>
                    <a:pt x="56" y="1415"/>
                  </a:lnTo>
                  <a:lnTo>
                    <a:pt x="41" y="1437"/>
                  </a:lnTo>
                  <a:lnTo>
                    <a:pt x="27" y="1457"/>
                  </a:lnTo>
                  <a:lnTo>
                    <a:pt x="14" y="1481"/>
                  </a:lnTo>
                  <a:lnTo>
                    <a:pt x="2" y="1503"/>
                  </a:lnTo>
                  <a:lnTo>
                    <a:pt x="0" y="1510"/>
                  </a:lnTo>
                  <a:lnTo>
                    <a:pt x="3" y="1515"/>
                  </a:lnTo>
                  <a:lnTo>
                    <a:pt x="7" y="1516"/>
                  </a:lnTo>
                  <a:lnTo>
                    <a:pt x="14" y="1511"/>
                  </a:lnTo>
                  <a:lnTo>
                    <a:pt x="31" y="1493"/>
                  </a:lnTo>
                  <a:lnTo>
                    <a:pt x="46" y="1473"/>
                  </a:lnTo>
                  <a:lnTo>
                    <a:pt x="63" y="1452"/>
                  </a:lnTo>
                  <a:lnTo>
                    <a:pt x="78" y="1432"/>
                  </a:lnTo>
                  <a:lnTo>
                    <a:pt x="91" y="1412"/>
                  </a:lnTo>
                  <a:lnTo>
                    <a:pt x="107" y="1390"/>
                  </a:lnTo>
                  <a:lnTo>
                    <a:pt x="120" y="1370"/>
                  </a:lnTo>
                  <a:lnTo>
                    <a:pt x="135" y="1349"/>
                  </a:lnTo>
                  <a:lnTo>
                    <a:pt x="149" y="1327"/>
                  </a:lnTo>
                  <a:lnTo>
                    <a:pt x="164" y="1305"/>
                  </a:lnTo>
                  <a:lnTo>
                    <a:pt x="177" y="1283"/>
                  </a:lnTo>
                  <a:lnTo>
                    <a:pt x="189" y="1261"/>
                  </a:lnTo>
                  <a:lnTo>
                    <a:pt x="203" y="1239"/>
                  </a:lnTo>
                  <a:lnTo>
                    <a:pt x="215" y="1218"/>
                  </a:lnTo>
                  <a:lnTo>
                    <a:pt x="226" y="1194"/>
                  </a:lnTo>
                  <a:lnTo>
                    <a:pt x="238" y="1172"/>
                  </a:lnTo>
                  <a:lnTo>
                    <a:pt x="260" y="1126"/>
                  </a:lnTo>
                  <a:lnTo>
                    <a:pt x="281" y="1081"/>
                  </a:lnTo>
                  <a:lnTo>
                    <a:pt x="299" y="1035"/>
                  </a:lnTo>
                  <a:lnTo>
                    <a:pt x="318" y="988"/>
                  </a:lnTo>
                  <a:lnTo>
                    <a:pt x="335" y="941"/>
                  </a:lnTo>
                  <a:lnTo>
                    <a:pt x="350" y="893"/>
                  </a:lnTo>
                  <a:lnTo>
                    <a:pt x="365" y="844"/>
                  </a:lnTo>
                  <a:lnTo>
                    <a:pt x="379" y="797"/>
                  </a:lnTo>
                  <a:lnTo>
                    <a:pt x="392" y="748"/>
                  </a:lnTo>
                  <a:lnTo>
                    <a:pt x="404" y="699"/>
                  </a:lnTo>
                  <a:lnTo>
                    <a:pt x="414" y="650"/>
                  </a:lnTo>
                  <a:lnTo>
                    <a:pt x="422" y="601"/>
                  </a:lnTo>
                  <a:lnTo>
                    <a:pt x="429" y="552"/>
                  </a:lnTo>
                  <a:lnTo>
                    <a:pt x="436" y="501"/>
                  </a:lnTo>
                  <a:lnTo>
                    <a:pt x="441" y="452"/>
                  </a:lnTo>
                  <a:lnTo>
                    <a:pt x="444" y="402"/>
                  </a:lnTo>
                  <a:lnTo>
                    <a:pt x="448" y="353"/>
                  </a:lnTo>
                  <a:lnTo>
                    <a:pt x="449" y="302"/>
                  </a:lnTo>
                  <a:lnTo>
                    <a:pt x="449" y="251"/>
                  </a:lnTo>
                  <a:lnTo>
                    <a:pt x="449" y="202"/>
                  </a:lnTo>
                  <a:lnTo>
                    <a:pt x="448" y="152"/>
                  </a:lnTo>
                  <a:lnTo>
                    <a:pt x="446" y="101"/>
                  </a:lnTo>
                  <a:lnTo>
                    <a:pt x="443" y="50"/>
                  </a:lnTo>
                  <a:lnTo>
                    <a:pt x="441" y="0"/>
                  </a:lnTo>
                  <a:lnTo>
                    <a:pt x="439" y="0"/>
                  </a:lnTo>
                  <a:lnTo>
                    <a:pt x="438" y="1"/>
                  </a:lnTo>
                  <a:lnTo>
                    <a:pt x="43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0" name="Freeform 217"/>
            <p:cNvSpPr>
              <a:spLocks/>
            </p:cNvSpPr>
            <p:nvPr/>
          </p:nvSpPr>
          <p:spPr bwMode="auto">
            <a:xfrm>
              <a:off x="4585" y="2405"/>
              <a:ext cx="47" cy="384"/>
            </a:xfrm>
            <a:custGeom>
              <a:avLst/>
              <a:gdLst>
                <a:gd name="T0" fmla="*/ 1 w 93"/>
                <a:gd name="T1" fmla="*/ 1 h 768"/>
                <a:gd name="T2" fmla="*/ 1 w 93"/>
                <a:gd name="T3" fmla="*/ 1 h 768"/>
                <a:gd name="T4" fmla="*/ 1 w 93"/>
                <a:gd name="T5" fmla="*/ 1 h 768"/>
                <a:gd name="T6" fmla="*/ 1 w 93"/>
                <a:gd name="T7" fmla="*/ 1 h 768"/>
                <a:gd name="T8" fmla="*/ 1 w 93"/>
                <a:gd name="T9" fmla="*/ 1 h 768"/>
                <a:gd name="T10" fmla="*/ 1 w 93"/>
                <a:gd name="T11" fmla="*/ 1 h 768"/>
                <a:gd name="T12" fmla="*/ 1 w 93"/>
                <a:gd name="T13" fmla="*/ 1 h 768"/>
                <a:gd name="T14" fmla="*/ 1 w 93"/>
                <a:gd name="T15" fmla="*/ 1 h 768"/>
                <a:gd name="T16" fmla="*/ 1 w 93"/>
                <a:gd name="T17" fmla="*/ 1 h 768"/>
                <a:gd name="T18" fmla="*/ 1 w 93"/>
                <a:gd name="T19" fmla="*/ 1 h 768"/>
                <a:gd name="T20" fmla="*/ 1 w 93"/>
                <a:gd name="T21" fmla="*/ 2 h 768"/>
                <a:gd name="T22" fmla="*/ 1 w 93"/>
                <a:gd name="T23" fmla="*/ 2 h 768"/>
                <a:gd name="T24" fmla="*/ 1 w 93"/>
                <a:gd name="T25" fmla="*/ 2 h 768"/>
                <a:gd name="T26" fmla="*/ 0 w 93"/>
                <a:gd name="T27" fmla="*/ 2 h 768"/>
                <a:gd name="T28" fmla="*/ 1 w 93"/>
                <a:gd name="T29" fmla="*/ 2 h 768"/>
                <a:gd name="T30" fmla="*/ 1 w 93"/>
                <a:gd name="T31" fmla="*/ 3 h 768"/>
                <a:gd name="T32" fmla="*/ 1 w 93"/>
                <a:gd name="T33" fmla="*/ 3 h 768"/>
                <a:gd name="T34" fmla="*/ 1 w 93"/>
                <a:gd name="T35" fmla="*/ 3 h 768"/>
                <a:gd name="T36" fmla="*/ 1 w 93"/>
                <a:gd name="T37" fmla="*/ 3 h 768"/>
                <a:gd name="T38" fmla="*/ 1 w 93"/>
                <a:gd name="T39" fmla="*/ 3 h 768"/>
                <a:gd name="T40" fmla="*/ 1 w 93"/>
                <a:gd name="T41" fmla="*/ 3 h 768"/>
                <a:gd name="T42" fmla="*/ 1 w 93"/>
                <a:gd name="T43" fmla="*/ 3 h 768"/>
                <a:gd name="T44" fmla="*/ 1 w 93"/>
                <a:gd name="T45" fmla="*/ 3 h 768"/>
                <a:gd name="T46" fmla="*/ 1 w 93"/>
                <a:gd name="T47" fmla="*/ 3 h 768"/>
                <a:gd name="T48" fmla="*/ 1 w 93"/>
                <a:gd name="T49" fmla="*/ 3 h 768"/>
                <a:gd name="T50" fmla="*/ 1 w 93"/>
                <a:gd name="T51" fmla="*/ 3 h 768"/>
                <a:gd name="T52" fmla="*/ 1 w 93"/>
                <a:gd name="T53" fmla="*/ 3 h 768"/>
                <a:gd name="T54" fmla="*/ 1 w 93"/>
                <a:gd name="T55" fmla="*/ 3 h 768"/>
                <a:gd name="T56" fmla="*/ 1 w 93"/>
                <a:gd name="T57" fmla="*/ 3 h 768"/>
                <a:gd name="T58" fmla="*/ 1 w 93"/>
                <a:gd name="T59" fmla="*/ 3 h 768"/>
                <a:gd name="T60" fmla="*/ 1 w 93"/>
                <a:gd name="T61" fmla="*/ 3 h 768"/>
                <a:gd name="T62" fmla="*/ 1 w 93"/>
                <a:gd name="T63" fmla="*/ 3 h 768"/>
                <a:gd name="T64" fmla="*/ 1 w 93"/>
                <a:gd name="T65" fmla="*/ 3 h 768"/>
                <a:gd name="T66" fmla="*/ 1 w 93"/>
                <a:gd name="T67" fmla="*/ 3 h 768"/>
                <a:gd name="T68" fmla="*/ 1 w 93"/>
                <a:gd name="T69" fmla="*/ 2 h 768"/>
                <a:gd name="T70" fmla="*/ 1 w 93"/>
                <a:gd name="T71" fmla="*/ 2 h 768"/>
                <a:gd name="T72" fmla="*/ 1 w 93"/>
                <a:gd name="T73" fmla="*/ 2 h 768"/>
                <a:gd name="T74" fmla="*/ 1 w 93"/>
                <a:gd name="T75" fmla="*/ 2 h 768"/>
                <a:gd name="T76" fmla="*/ 1 w 93"/>
                <a:gd name="T77" fmla="*/ 2 h 768"/>
                <a:gd name="T78" fmla="*/ 1 w 93"/>
                <a:gd name="T79" fmla="*/ 1 h 768"/>
                <a:gd name="T80" fmla="*/ 1 w 93"/>
                <a:gd name="T81" fmla="*/ 1 h 768"/>
                <a:gd name="T82" fmla="*/ 1 w 93"/>
                <a:gd name="T83" fmla="*/ 1 h 768"/>
                <a:gd name="T84" fmla="*/ 1 w 93"/>
                <a:gd name="T85" fmla="*/ 1 h 768"/>
                <a:gd name="T86" fmla="*/ 1 w 93"/>
                <a:gd name="T87" fmla="*/ 1 h 768"/>
                <a:gd name="T88" fmla="*/ 1 w 93"/>
                <a:gd name="T89" fmla="*/ 1 h 768"/>
                <a:gd name="T90" fmla="*/ 1 w 93"/>
                <a:gd name="T91" fmla="*/ 1 h 768"/>
                <a:gd name="T92" fmla="*/ 1 w 93"/>
                <a:gd name="T93" fmla="*/ 0 h 768"/>
                <a:gd name="T94" fmla="*/ 1 w 93"/>
                <a:gd name="T95" fmla="*/ 1 h 768"/>
                <a:gd name="T96" fmla="*/ 1 w 93"/>
                <a:gd name="T97" fmla="*/ 1 h 768"/>
                <a:gd name="T98" fmla="*/ 1 w 93"/>
                <a:gd name="T99" fmla="*/ 1 h 7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93" h="768">
                  <a:moveTo>
                    <a:pt x="89" y="3"/>
                  </a:moveTo>
                  <a:lnTo>
                    <a:pt x="81" y="25"/>
                  </a:lnTo>
                  <a:lnTo>
                    <a:pt x="74" y="49"/>
                  </a:lnTo>
                  <a:lnTo>
                    <a:pt x="67" y="71"/>
                  </a:lnTo>
                  <a:lnTo>
                    <a:pt x="61" y="94"/>
                  </a:lnTo>
                  <a:lnTo>
                    <a:pt x="54" y="116"/>
                  </a:lnTo>
                  <a:lnTo>
                    <a:pt x="47" y="140"/>
                  </a:lnTo>
                  <a:lnTo>
                    <a:pt x="42" y="162"/>
                  </a:lnTo>
                  <a:lnTo>
                    <a:pt x="35" y="186"/>
                  </a:lnTo>
                  <a:lnTo>
                    <a:pt x="23" y="236"/>
                  </a:lnTo>
                  <a:lnTo>
                    <a:pt x="13" y="289"/>
                  </a:lnTo>
                  <a:lnTo>
                    <a:pt x="6" y="341"/>
                  </a:lnTo>
                  <a:lnTo>
                    <a:pt x="1" y="393"/>
                  </a:lnTo>
                  <a:lnTo>
                    <a:pt x="0" y="442"/>
                  </a:lnTo>
                  <a:lnTo>
                    <a:pt x="1" y="491"/>
                  </a:lnTo>
                  <a:lnTo>
                    <a:pt x="6" y="540"/>
                  </a:lnTo>
                  <a:lnTo>
                    <a:pt x="15" y="589"/>
                  </a:lnTo>
                  <a:lnTo>
                    <a:pt x="20" y="611"/>
                  </a:lnTo>
                  <a:lnTo>
                    <a:pt x="25" y="635"/>
                  </a:lnTo>
                  <a:lnTo>
                    <a:pt x="30" y="657"/>
                  </a:lnTo>
                  <a:lnTo>
                    <a:pt x="37" y="681"/>
                  </a:lnTo>
                  <a:lnTo>
                    <a:pt x="44" y="702"/>
                  </a:lnTo>
                  <a:lnTo>
                    <a:pt x="49" y="724"/>
                  </a:lnTo>
                  <a:lnTo>
                    <a:pt x="55" y="745"/>
                  </a:lnTo>
                  <a:lnTo>
                    <a:pt x="66" y="765"/>
                  </a:lnTo>
                  <a:lnTo>
                    <a:pt x="71" y="768"/>
                  </a:lnTo>
                  <a:lnTo>
                    <a:pt x="76" y="765"/>
                  </a:lnTo>
                  <a:lnTo>
                    <a:pt x="79" y="758"/>
                  </a:lnTo>
                  <a:lnTo>
                    <a:pt x="81" y="753"/>
                  </a:lnTo>
                  <a:lnTo>
                    <a:pt x="74" y="711"/>
                  </a:lnTo>
                  <a:lnTo>
                    <a:pt x="62" y="669"/>
                  </a:lnTo>
                  <a:lnTo>
                    <a:pt x="50" y="628"/>
                  </a:lnTo>
                  <a:lnTo>
                    <a:pt x="39" y="586"/>
                  </a:lnTo>
                  <a:lnTo>
                    <a:pt x="28" y="537"/>
                  </a:lnTo>
                  <a:lnTo>
                    <a:pt x="22" y="488"/>
                  </a:lnTo>
                  <a:lnTo>
                    <a:pt x="18" y="437"/>
                  </a:lnTo>
                  <a:lnTo>
                    <a:pt x="18" y="388"/>
                  </a:lnTo>
                  <a:lnTo>
                    <a:pt x="22" y="339"/>
                  </a:lnTo>
                  <a:lnTo>
                    <a:pt x="28" y="290"/>
                  </a:lnTo>
                  <a:lnTo>
                    <a:pt x="35" y="241"/>
                  </a:lnTo>
                  <a:lnTo>
                    <a:pt x="45" y="192"/>
                  </a:lnTo>
                  <a:lnTo>
                    <a:pt x="55" y="145"/>
                  </a:lnTo>
                  <a:lnTo>
                    <a:pt x="66" y="98"/>
                  </a:lnTo>
                  <a:lnTo>
                    <a:pt x="79" y="51"/>
                  </a:lnTo>
                  <a:lnTo>
                    <a:pt x="93" y="3"/>
                  </a:lnTo>
                  <a:lnTo>
                    <a:pt x="93" y="2"/>
                  </a:lnTo>
                  <a:lnTo>
                    <a:pt x="91" y="0"/>
                  </a:lnTo>
                  <a:lnTo>
                    <a:pt x="89" y="2"/>
                  </a:lnTo>
                  <a:lnTo>
                    <a:pt x="8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1" name="Freeform 218"/>
            <p:cNvSpPr>
              <a:spLocks/>
            </p:cNvSpPr>
            <p:nvPr/>
          </p:nvSpPr>
          <p:spPr bwMode="auto">
            <a:xfrm>
              <a:off x="5014" y="2248"/>
              <a:ext cx="118" cy="285"/>
            </a:xfrm>
            <a:custGeom>
              <a:avLst/>
              <a:gdLst>
                <a:gd name="T0" fmla="*/ 0 w 237"/>
                <a:gd name="T1" fmla="*/ 2 h 571"/>
                <a:gd name="T2" fmla="*/ 0 w 237"/>
                <a:gd name="T3" fmla="*/ 2 h 571"/>
                <a:gd name="T4" fmla="*/ 0 w 237"/>
                <a:gd name="T5" fmla="*/ 1 h 571"/>
                <a:gd name="T6" fmla="*/ 0 w 237"/>
                <a:gd name="T7" fmla="*/ 1 h 571"/>
                <a:gd name="T8" fmla="*/ 0 w 237"/>
                <a:gd name="T9" fmla="*/ 1 h 571"/>
                <a:gd name="T10" fmla="*/ 0 w 237"/>
                <a:gd name="T11" fmla="*/ 1 h 571"/>
                <a:gd name="T12" fmla="*/ 0 w 237"/>
                <a:gd name="T13" fmla="*/ 1 h 571"/>
                <a:gd name="T14" fmla="*/ 0 w 237"/>
                <a:gd name="T15" fmla="*/ 1 h 571"/>
                <a:gd name="T16" fmla="*/ 0 w 237"/>
                <a:gd name="T17" fmla="*/ 1 h 571"/>
                <a:gd name="T18" fmla="*/ 0 w 237"/>
                <a:gd name="T19" fmla="*/ 0 h 571"/>
                <a:gd name="T20" fmla="*/ 0 w 237"/>
                <a:gd name="T21" fmla="*/ 0 h 571"/>
                <a:gd name="T22" fmla="*/ 0 w 237"/>
                <a:gd name="T23" fmla="*/ 0 h 571"/>
                <a:gd name="T24" fmla="*/ 0 w 237"/>
                <a:gd name="T25" fmla="*/ 0 h 571"/>
                <a:gd name="T26" fmla="*/ 0 w 237"/>
                <a:gd name="T27" fmla="*/ 0 h 571"/>
                <a:gd name="T28" fmla="*/ 0 w 237"/>
                <a:gd name="T29" fmla="*/ 0 h 571"/>
                <a:gd name="T30" fmla="*/ 0 w 237"/>
                <a:gd name="T31" fmla="*/ 0 h 571"/>
                <a:gd name="T32" fmla="*/ 0 w 237"/>
                <a:gd name="T33" fmla="*/ 0 h 571"/>
                <a:gd name="T34" fmla="*/ 0 w 237"/>
                <a:gd name="T35" fmla="*/ 0 h 571"/>
                <a:gd name="T36" fmla="*/ 0 w 237"/>
                <a:gd name="T37" fmla="*/ 0 h 571"/>
                <a:gd name="T38" fmla="*/ 0 w 237"/>
                <a:gd name="T39" fmla="*/ 0 h 571"/>
                <a:gd name="T40" fmla="*/ 0 w 237"/>
                <a:gd name="T41" fmla="*/ 0 h 571"/>
                <a:gd name="T42" fmla="*/ 0 w 237"/>
                <a:gd name="T43" fmla="*/ 0 h 571"/>
                <a:gd name="T44" fmla="*/ 0 w 237"/>
                <a:gd name="T45" fmla="*/ 0 h 571"/>
                <a:gd name="T46" fmla="*/ 0 w 237"/>
                <a:gd name="T47" fmla="*/ 0 h 571"/>
                <a:gd name="T48" fmla="*/ 0 w 237"/>
                <a:gd name="T49" fmla="*/ 0 h 571"/>
                <a:gd name="T50" fmla="*/ 0 w 237"/>
                <a:gd name="T51" fmla="*/ 1 h 571"/>
                <a:gd name="T52" fmla="*/ 0 w 237"/>
                <a:gd name="T53" fmla="*/ 1 h 571"/>
                <a:gd name="T54" fmla="*/ 0 w 237"/>
                <a:gd name="T55" fmla="*/ 1 h 571"/>
                <a:gd name="T56" fmla="*/ 0 w 237"/>
                <a:gd name="T57" fmla="*/ 1 h 571"/>
                <a:gd name="T58" fmla="*/ 0 w 237"/>
                <a:gd name="T59" fmla="*/ 2 h 571"/>
                <a:gd name="T60" fmla="*/ 0 w 237"/>
                <a:gd name="T61" fmla="*/ 2 h 571"/>
                <a:gd name="T62" fmla="*/ 0 w 237"/>
                <a:gd name="T63" fmla="*/ 2 h 571"/>
                <a:gd name="T64" fmla="*/ 0 w 237"/>
                <a:gd name="T65" fmla="*/ 2 h 5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7" h="571">
                  <a:moveTo>
                    <a:pt x="7" y="569"/>
                  </a:moveTo>
                  <a:lnTo>
                    <a:pt x="15" y="552"/>
                  </a:lnTo>
                  <a:lnTo>
                    <a:pt x="24" y="535"/>
                  </a:lnTo>
                  <a:lnTo>
                    <a:pt x="31" y="520"/>
                  </a:lnTo>
                  <a:lnTo>
                    <a:pt x="39" y="503"/>
                  </a:lnTo>
                  <a:lnTo>
                    <a:pt x="46" y="486"/>
                  </a:lnTo>
                  <a:lnTo>
                    <a:pt x="53" y="469"/>
                  </a:lnTo>
                  <a:lnTo>
                    <a:pt x="59" y="452"/>
                  </a:lnTo>
                  <a:lnTo>
                    <a:pt x="66" y="435"/>
                  </a:lnTo>
                  <a:lnTo>
                    <a:pt x="73" y="417"/>
                  </a:lnTo>
                  <a:lnTo>
                    <a:pt x="81" y="398"/>
                  </a:lnTo>
                  <a:lnTo>
                    <a:pt x="88" y="381"/>
                  </a:lnTo>
                  <a:lnTo>
                    <a:pt x="97" y="363"/>
                  </a:lnTo>
                  <a:lnTo>
                    <a:pt x="105" y="344"/>
                  </a:lnTo>
                  <a:lnTo>
                    <a:pt x="115" y="327"/>
                  </a:lnTo>
                  <a:lnTo>
                    <a:pt x="124" y="309"/>
                  </a:lnTo>
                  <a:lnTo>
                    <a:pt x="132" y="290"/>
                  </a:lnTo>
                  <a:lnTo>
                    <a:pt x="140" y="273"/>
                  </a:lnTo>
                  <a:lnTo>
                    <a:pt x="149" y="256"/>
                  </a:lnTo>
                  <a:lnTo>
                    <a:pt x="156" y="238"/>
                  </a:lnTo>
                  <a:lnTo>
                    <a:pt x="164" y="221"/>
                  </a:lnTo>
                  <a:lnTo>
                    <a:pt x="171" y="202"/>
                  </a:lnTo>
                  <a:lnTo>
                    <a:pt x="178" y="185"/>
                  </a:lnTo>
                  <a:lnTo>
                    <a:pt x="184" y="167"/>
                  </a:lnTo>
                  <a:lnTo>
                    <a:pt x="191" y="150"/>
                  </a:lnTo>
                  <a:lnTo>
                    <a:pt x="198" y="131"/>
                  </a:lnTo>
                  <a:lnTo>
                    <a:pt x="205" y="115"/>
                  </a:lnTo>
                  <a:lnTo>
                    <a:pt x="211" y="96"/>
                  </a:lnTo>
                  <a:lnTo>
                    <a:pt x="218" y="79"/>
                  </a:lnTo>
                  <a:lnTo>
                    <a:pt x="225" y="60"/>
                  </a:lnTo>
                  <a:lnTo>
                    <a:pt x="230" y="44"/>
                  </a:lnTo>
                  <a:lnTo>
                    <a:pt x="235" y="25"/>
                  </a:lnTo>
                  <a:lnTo>
                    <a:pt x="237" y="8"/>
                  </a:lnTo>
                  <a:lnTo>
                    <a:pt x="232" y="0"/>
                  </a:lnTo>
                  <a:lnTo>
                    <a:pt x="223" y="0"/>
                  </a:lnTo>
                  <a:lnTo>
                    <a:pt x="213" y="5"/>
                  </a:lnTo>
                  <a:lnTo>
                    <a:pt x="206" y="12"/>
                  </a:lnTo>
                  <a:lnTo>
                    <a:pt x="196" y="25"/>
                  </a:lnTo>
                  <a:lnTo>
                    <a:pt x="191" y="42"/>
                  </a:lnTo>
                  <a:lnTo>
                    <a:pt x="186" y="59"/>
                  </a:lnTo>
                  <a:lnTo>
                    <a:pt x="183" y="76"/>
                  </a:lnTo>
                  <a:lnTo>
                    <a:pt x="178" y="94"/>
                  </a:lnTo>
                  <a:lnTo>
                    <a:pt x="173" y="113"/>
                  </a:lnTo>
                  <a:lnTo>
                    <a:pt x="166" y="130"/>
                  </a:lnTo>
                  <a:lnTo>
                    <a:pt x="161" y="148"/>
                  </a:lnTo>
                  <a:lnTo>
                    <a:pt x="156" y="167"/>
                  </a:lnTo>
                  <a:lnTo>
                    <a:pt x="149" y="184"/>
                  </a:lnTo>
                  <a:lnTo>
                    <a:pt x="144" y="202"/>
                  </a:lnTo>
                  <a:lnTo>
                    <a:pt x="137" y="219"/>
                  </a:lnTo>
                  <a:lnTo>
                    <a:pt x="130" y="238"/>
                  </a:lnTo>
                  <a:lnTo>
                    <a:pt x="124" y="255"/>
                  </a:lnTo>
                  <a:lnTo>
                    <a:pt x="117" y="273"/>
                  </a:lnTo>
                  <a:lnTo>
                    <a:pt x="110" y="290"/>
                  </a:lnTo>
                  <a:lnTo>
                    <a:pt x="95" y="324"/>
                  </a:lnTo>
                  <a:lnTo>
                    <a:pt x="83" y="359"/>
                  </a:lnTo>
                  <a:lnTo>
                    <a:pt x="69" y="395"/>
                  </a:lnTo>
                  <a:lnTo>
                    <a:pt x="58" y="429"/>
                  </a:lnTo>
                  <a:lnTo>
                    <a:pt x="44" y="464"/>
                  </a:lnTo>
                  <a:lnTo>
                    <a:pt x="32" y="500"/>
                  </a:lnTo>
                  <a:lnTo>
                    <a:pt x="17" y="535"/>
                  </a:lnTo>
                  <a:lnTo>
                    <a:pt x="2" y="569"/>
                  </a:lnTo>
                  <a:lnTo>
                    <a:pt x="0" y="571"/>
                  </a:lnTo>
                  <a:lnTo>
                    <a:pt x="2" y="571"/>
                  </a:lnTo>
                  <a:lnTo>
                    <a:pt x="5" y="571"/>
                  </a:lnTo>
                  <a:lnTo>
                    <a:pt x="7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2" name="Freeform 219"/>
            <p:cNvSpPr>
              <a:spLocks/>
            </p:cNvSpPr>
            <p:nvPr/>
          </p:nvSpPr>
          <p:spPr bwMode="auto">
            <a:xfrm>
              <a:off x="4585" y="2821"/>
              <a:ext cx="130" cy="242"/>
            </a:xfrm>
            <a:custGeom>
              <a:avLst/>
              <a:gdLst>
                <a:gd name="T0" fmla="*/ 1 w 260"/>
                <a:gd name="T1" fmla="*/ 2 h 483"/>
                <a:gd name="T2" fmla="*/ 1 w 260"/>
                <a:gd name="T3" fmla="*/ 2 h 483"/>
                <a:gd name="T4" fmla="*/ 1 w 260"/>
                <a:gd name="T5" fmla="*/ 2 h 483"/>
                <a:gd name="T6" fmla="*/ 1 w 260"/>
                <a:gd name="T7" fmla="*/ 2 h 483"/>
                <a:gd name="T8" fmla="*/ 1 w 260"/>
                <a:gd name="T9" fmla="*/ 1 h 483"/>
                <a:gd name="T10" fmla="*/ 1 w 260"/>
                <a:gd name="T11" fmla="*/ 1 h 483"/>
                <a:gd name="T12" fmla="*/ 1 w 260"/>
                <a:gd name="T13" fmla="*/ 1 h 483"/>
                <a:gd name="T14" fmla="*/ 1 w 260"/>
                <a:gd name="T15" fmla="*/ 1 h 483"/>
                <a:gd name="T16" fmla="*/ 1 w 260"/>
                <a:gd name="T17" fmla="*/ 1 h 483"/>
                <a:gd name="T18" fmla="*/ 1 w 260"/>
                <a:gd name="T19" fmla="*/ 1 h 483"/>
                <a:gd name="T20" fmla="*/ 1 w 260"/>
                <a:gd name="T21" fmla="*/ 1 h 483"/>
                <a:gd name="T22" fmla="*/ 1 w 260"/>
                <a:gd name="T23" fmla="*/ 1 h 483"/>
                <a:gd name="T24" fmla="*/ 1 w 260"/>
                <a:gd name="T25" fmla="*/ 1 h 483"/>
                <a:gd name="T26" fmla="*/ 1 w 260"/>
                <a:gd name="T27" fmla="*/ 1 h 483"/>
                <a:gd name="T28" fmla="*/ 1 w 260"/>
                <a:gd name="T29" fmla="*/ 1 h 483"/>
                <a:gd name="T30" fmla="*/ 1 w 260"/>
                <a:gd name="T31" fmla="*/ 1 h 483"/>
                <a:gd name="T32" fmla="*/ 1 w 260"/>
                <a:gd name="T33" fmla="*/ 1 h 483"/>
                <a:gd name="T34" fmla="*/ 1 w 260"/>
                <a:gd name="T35" fmla="*/ 1 h 483"/>
                <a:gd name="T36" fmla="*/ 2 w 260"/>
                <a:gd name="T37" fmla="*/ 1 h 483"/>
                <a:gd name="T38" fmla="*/ 2 w 260"/>
                <a:gd name="T39" fmla="*/ 1 h 483"/>
                <a:gd name="T40" fmla="*/ 1 w 260"/>
                <a:gd name="T41" fmla="*/ 1 h 483"/>
                <a:gd name="T42" fmla="*/ 1 w 260"/>
                <a:gd name="T43" fmla="*/ 1 h 483"/>
                <a:gd name="T44" fmla="*/ 1 w 260"/>
                <a:gd name="T45" fmla="*/ 1 h 483"/>
                <a:gd name="T46" fmla="*/ 1 w 260"/>
                <a:gd name="T47" fmla="*/ 1 h 483"/>
                <a:gd name="T48" fmla="*/ 1 w 260"/>
                <a:gd name="T49" fmla="*/ 1 h 483"/>
                <a:gd name="T50" fmla="*/ 1 w 260"/>
                <a:gd name="T51" fmla="*/ 1 h 483"/>
                <a:gd name="T52" fmla="*/ 1 w 260"/>
                <a:gd name="T53" fmla="*/ 1 h 483"/>
                <a:gd name="T54" fmla="*/ 1 w 260"/>
                <a:gd name="T55" fmla="*/ 1 h 483"/>
                <a:gd name="T56" fmla="*/ 1 w 260"/>
                <a:gd name="T57" fmla="*/ 1 h 483"/>
                <a:gd name="T58" fmla="*/ 1 w 260"/>
                <a:gd name="T59" fmla="*/ 1 h 483"/>
                <a:gd name="T60" fmla="*/ 1 w 260"/>
                <a:gd name="T61" fmla="*/ 2 h 483"/>
                <a:gd name="T62" fmla="*/ 1 w 260"/>
                <a:gd name="T63" fmla="*/ 2 h 483"/>
                <a:gd name="T64" fmla="*/ 0 w 260"/>
                <a:gd name="T65" fmla="*/ 2 h 483"/>
                <a:gd name="T66" fmla="*/ 1 w 260"/>
                <a:gd name="T67" fmla="*/ 2 h 483"/>
                <a:gd name="T68" fmla="*/ 1 w 260"/>
                <a:gd name="T69" fmla="*/ 2 h 483"/>
                <a:gd name="T70" fmla="*/ 1 w 260"/>
                <a:gd name="T71" fmla="*/ 2 h 483"/>
                <a:gd name="T72" fmla="*/ 1 w 260"/>
                <a:gd name="T73" fmla="*/ 2 h 4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0" h="483">
                  <a:moveTo>
                    <a:pt x="44" y="483"/>
                  </a:moveTo>
                  <a:lnTo>
                    <a:pt x="23" y="444"/>
                  </a:lnTo>
                  <a:lnTo>
                    <a:pt x="13" y="405"/>
                  </a:lnTo>
                  <a:lnTo>
                    <a:pt x="10" y="366"/>
                  </a:lnTo>
                  <a:lnTo>
                    <a:pt x="13" y="329"/>
                  </a:lnTo>
                  <a:lnTo>
                    <a:pt x="17" y="310"/>
                  </a:lnTo>
                  <a:lnTo>
                    <a:pt x="22" y="292"/>
                  </a:lnTo>
                  <a:lnTo>
                    <a:pt x="27" y="275"/>
                  </a:lnTo>
                  <a:lnTo>
                    <a:pt x="33" y="256"/>
                  </a:lnTo>
                  <a:lnTo>
                    <a:pt x="40" y="239"/>
                  </a:lnTo>
                  <a:lnTo>
                    <a:pt x="49" y="222"/>
                  </a:lnTo>
                  <a:lnTo>
                    <a:pt x="57" y="206"/>
                  </a:lnTo>
                  <a:lnTo>
                    <a:pt x="66" y="189"/>
                  </a:lnTo>
                  <a:lnTo>
                    <a:pt x="74" y="175"/>
                  </a:lnTo>
                  <a:lnTo>
                    <a:pt x="81" y="162"/>
                  </a:lnTo>
                  <a:lnTo>
                    <a:pt x="89" y="148"/>
                  </a:lnTo>
                  <a:lnTo>
                    <a:pt x="99" y="135"/>
                  </a:lnTo>
                  <a:lnTo>
                    <a:pt x="108" y="121"/>
                  </a:lnTo>
                  <a:lnTo>
                    <a:pt x="118" y="109"/>
                  </a:lnTo>
                  <a:lnTo>
                    <a:pt x="128" y="96"/>
                  </a:lnTo>
                  <a:lnTo>
                    <a:pt x="138" y="84"/>
                  </a:lnTo>
                  <a:lnTo>
                    <a:pt x="145" y="77"/>
                  </a:lnTo>
                  <a:lnTo>
                    <a:pt x="152" y="70"/>
                  </a:lnTo>
                  <a:lnTo>
                    <a:pt x="159" y="64"/>
                  </a:lnTo>
                  <a:lnTo>
                    <a:pt x="165" y="57"/>
                  </a:lnTo>
                  <a:lnTo>
                    <a:pt x="174" y="52"/>
                  </a:lnTo>
                  <a:lnTo>
                    <a:pt x="180" y="45"/>
                  </a:lnTo>
                  <a:lnTo>
                    <a:pt x="189" y="40"/>
                  </a:lnTo>
                  <a:lnTo>
                    <a:pt x="196" y="35"/>
                  </a:lnTo>
                  <a:lnTo>
                    <a:pt x="202" y="32"/>
                  </a:lnTo>
                  <a:lnTo>
                    <a:pt x="209" y="28"/>
                  </a:lnTo>
                  <a:lnTo>
                    <a:pt x="218" y="25"/>
                  </a:lnTo>
                  <a:lnTo>
                    <a:pt x="224" y="23"/>
                  </a:lnTo>
                  <a:lnTo>
                    <a:pt x="233" y="20"/>
                  </a:lnTo>
                  <a:lnTo>
                    <a:pt x="240" y="16"/>
                  </a:lnTo>
                  <a:lnTo>
                    <a:pt x="248" y="15"/>
                  </a:lnTo>
                  <a:lnTo>
                    <a:pt x="255" y="11"/>
                  </a:lnTo>
                  <a:lnTo>
                    <a:pt x="258" y="10"/>
                  </a:lnTo>
                  <a:lnTo>
                    <a:pt x="260" y="5"/>
                  </a:lnTo>
                  <a:lnTo>
                    <a:pt x="260" y="1"/>
                  </a:lnTo>
                  <a:lnTo>
                    <a:pt x="256" y="0"/>
                  </a:lnTo>
                  <a:lnTo>
                    <a:pt x="241" y="1"/>
                  </a:lnTo>
                  <a:lnTo>
                    <a:pt x="226" y="6"/>
                  </a:lnTo>
                  <a:lnTo>
                    <a:pt x="211" y="13"/>
                  </a:lnTo>
                  <a:lnTo>
                    <a:pt x="197" y="21"/>
                  </a:lnTo>
                  <a:lnTo>
                    <a:pt x="184" y="32"/>
                  </a:lnTo>
                  <a:lnTo>
                    <a:pt x="170" y="42"/>
                  </a:lnTo>
                  <a:lnTo>
                    <a:pt x="159" y="52"/>
                  </a:lnTo>
                  <a:lnTo>
                    <a:pt x="148" y="62"/>
                  </a:lnTo>
                  <a:lnTo>
                    <a:pt x="135" y="76"/>
                  </a:lnTo>
                  <a:lnTo>
                    <a:pt x="123" y="91"/>
                  </a:lnTo>
                  <a:lnTo>
                    <a:pt x="111" y="104"/>
                  </a:lnTo>
                  <a:lnTo>
                    <a:pt x="99" y="121"/>
                  </a:lnTo>
                  <a:lnTo>
                    <a:pt x="89" y="136"/>
                  </a:lnTo>
                  <a:lnTo>
                    <a:pt x="79" y="153"/>
                  </a:lnTo>
                  <a:lnTo>
                    <a:pt x="69" y="168"/>
                  </a:lnTo>
                  <a:lnTo>
                    <a:pt x="61" y="185"/>
                  </a:lnTo>
                  <a:lnTo>
                    <a:pt x="50" y="204"/>
                  </a:lnTo>
                  <a:lnTo>
                    <a:pt x="42" y="222"/>
                  </a:lnTo>
                  <a:lnTo>
                    <a:pt x="32" y="241"/>
                  </a:lnTo>
                  <a:lnTo>
                    <a:pt x="25" y="260"/>
                  </a:lnTo>
                  <a:lnTo>
                    <a:pt x="17" y="280"/>
                  </a:lnTo>
                  <a:lnTo>
                    <a:pt x="12" y="300"/>
                  </a:lnTo>
                  <a:lnTo>
                    <a:pt x="6" y="320"/>
                  </a:lnTo>
                  <a:lnTo>
                    <a:pt x="1" y="341"/>
                  </a:lnTo>
                  <a:lnTo>
                    <a:pt x="0" y="378"/>
                  </a:lnTo>
                  <a:lnTo>
                    <a:pt x="5" y="417"/>
                  </a:lnTo>
                  <a:lnTo>
                    <a:pt x="18" y="452"/>
                  </a:lnTo>
                  <a:lnTo>
                    <a:pt x="42" y="483"/>
                  </a:lnTo>
                  <a:lnTo>
                    <a:pt x="44" y="4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3" name="Freeform 220"/>
            <p:cNvSpPr>
              <a:spLocks/>
            </p:cNvSpPr>
            <p:nvPr/>
          </p:nvSpPr>
          <p:spPr bwMode="auto">
            <a:xfrm>
              <a:off x="4574" y="2776"/>
              <a:ext cx="102" cy="223"/>
            </a:xfrm>
            <a:custGeom>
              <a:avLst/>
              <a:gdLst>
                <a:gd name="T0" fmla="*/ 1 w 204"/>
                <a:gd name="T1" fmla="*/ 2 h 446"/>
                <a:gd name="T2" fmla="*/ 1 w 204"/>
                <a:gd name="T3" fmla="*/ 2 h 446"/>
                <a:gd name="T4" fmla="*/ 1 w 204"/>
                <a:gd name="T5" fmla="*/ 2 h 446"/>
                <a:gd name="T6" fmla="*/ 1 w 204"/>
                <a:gd name="T7" fmla="*/ 2 h 446"/>
                <a:gd name="T8" fmla="*/ 1 w 204"/>
                <a:gd name="T9" fmla="*/ 1 h 446"/>
                <a:gd name="T10" fmla="*/ 1 w 204"/>
                <a:gd name="T11" fmla="*/ 1 h 446"/>
                <a:gd name="T12" fmla="*/ 1 w 204"/>
                <a:gd name="T13" fmla="*/ 1 h 446"/>
                <a:gd name="T14" fmla="*/ 1 w 204"/>
                <a:gd name="T15" fmla="*/ 1 h 446"/>
                <a:gd name="T16" fmla="*/ 1 w 204"/>
                <a:gd name="T17" fmla="*/ 1 h 446"/>
                <a:gd name="T18" fmla="*/ 1 w 204"/>
                <a:gd name="T19" fmla="*/ 1 h 446"/>
                <a:gd name="T20" fmla="*/ 1 w 204"/>
                <a:gd name="T21" fmla="*/ 1 h 446"/>
                <a:gd name="T22" fmla="*/ 1 w 204"/>
                <a:gd name="T23" fmla="*/ 1 h 446"/>
                <a:gd name="T24" fmla="*/ 1 w 204"/>
                <a:gd name="T25" fmla="*/ 1 h 446"/>
                <a:gd name="T26" fmla="*/ 1 w 204"/>
                <a:gd name="T27" fmla="*/ 1 h 446"/>
                <a:gd name="T28" fmla="*/ 1 w 204"/>
                <a:gd name="T29" fmla="*/ 1 h 446"/>
                <a:gd name="T30" fmla="*/ 1 w 204"/>
                <a:gd name="T31" fmla="*/ 0 h 446"/>
                <a:gd name="T32" fmla="*/ 1 w 204"/>
                <a:gd name="T33" fmla="*/ 1 h 446"/>
                <a:gd name="T34" fmla="*/ 1 w 204"/>
                <a:gd name="T35" fmla="*/ 1 h 446"/>
                <a:gd name="T36" fmla="*/ 1 w 204"/>
                <a:gd name="T37" fmla="*/ 1 h 446"/>
                <a:gd name="T38" fmla="*/ 1 w 204"/>
                <a:gd name="T39" fmla="*/ 1 h 446"/>
                <a:gd name="T40" fmla="*/ 1 w 204"/>
                <a:gd name="T41" fmla="*/ 1 h 446"/>
                <a:gd name="T42" fmla="*/ 1 w 204"/>
                <a:gd name="T43" fmla="*/ 1 h 446"/>
                <a:gd name="T44" fmla="*/ 1 w 204"/>
                <a:gd name="T45" fmla="*/ 1 h 446"/>
                <a:gd name="T46" fmla="*/ 1 w 204"/>
                <a:gd name="T47" fmla="*/ 1 h 446"/>
                <a:gd name="T48" fmla="*/ 1 w 204"/>
                <a:gd name="T49" fmla="*/ 1 h 446"/>
                <a:gd name="T50" fmla="*/ 1 w 204"/>
                <a:gd name="T51" fmla="*/ 1 h 446"/>
                <a:gd name="T52" fmla="*/ 1 w 204"/>
                <a:gd name="T53" fmla="*/ 2 h 446"/>
                <a:gd name="T54" fmla="*/ 1 w 204"/>
                <a:gd name="T55" fmla="*/ 2 h 446"/>
                <a:gd name="T56" fmla="*/ 1 w 204"/>
                <a:gd name="T57" fmla="*/ 2 h 446"/>
                <a:gd name="T58" fmla="*/ 1 w 204"/>
                <a:gd name="T59" fmla="*/ 2 h 446"/>
                <a:gd name="T60" fmla="*/ 1 w 204"/>
                <a:gd name="T61" fmla="*/ 2 h 446"/>
                <a:gd name="T62" fmla="*/ 1 w 204"/>
                <a:gd name="T63" fmla="*/ 2 h 446"/>
                <a:gd name="T64" fmla="*/ 1 w 204"/>
                <a:gd name="T65" fmla="*/ 2 h 4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4" h="446">
                  <a:moveTo>
                    <a:pt x="14" y="445"/>
                  </a:moveTo>
                  <a:lnTo>
                    <a:pt x="5" y="414"/>
                  </a:lnTo>
                  <a:lnTo>
                    <a:pt x="5" y="384"/>
                  </a:lnTo>
                  <a:lnTo>
                    <a:pt x="9" y="353"/>
                  </a:lnTo>
                  <a:lnTo>
                    <a:pt x="15" y="323"/>
                  </a:lnTo>
                  <a:lnTo>
                    <a:pt x="19" y="309"/>
                  </a:lnTo>
                  <a:lnTo>
                    <a:pt x="20" y="294"/>
                  </a:lnTo>
                  <a:lnTo>
                    <a:pt x="22" y="279"/>
                  </a:lnTo>
                  <a:lnTo>
                    <a:pt x="24" y="265"/>
                  </a:lnTo>
                  <a:lnTo>
                    <a:pt x="29" y="249"/>
                  </a:lnTo>
                  <a:lnTo>
                    <a:pt x="34" y="233"/>
                  </a:lnTo>
                  <a:lnTo>
                    <a:pt x="39" y="217"/>
                  </a:lnTo>
                  <a:lnTo>
                    <a:pt x="46" y="201"/>
                  </a:lnTo>
                  <a:lnTo>
                    <a:pt x="52" y="188"/>
                  </a:lnTo>
                  <a:lnTo>
                    <a:pt x="59" y="174"/>
                  </a:lnTo>
                  <a:lnTo>
                    <a:pt x="68" y="161"/>
                  </a:lnTo>
                  <a:lnTo>
                    <a:pt x="76" y="149"/>
                  </a:lnTo>
                  <a:lnTo>
                    <a:pt x="83" y="137"/>
                  </a:lnTo>
                  <a:lnTo>
                    <a:pt x="93" y="124"/>
                  </a:lnTo>
                  <a:lnTo>
                    <a:pt x="101" y="112"/>
                  </a:lnTo>
                  <a:lnTo>
                    <a:pt x="110" y="100"/>
                  </a:lnTo>
                  <a:lnTo>
                    <a:pt x="120" y="88"/>
                  </a:lnTo>
                  <a:lnTo>
                    <a:pt x="130" y="76"/>
                  </a:lnTo>
                  <a:lnTo>
                    <a:pt x="140" y="66"/>
                  </a:lnTo>
                  <a:lnTo>
                    <a:pt x="150" y="54"/>
                  </a:lnTo>
                  <a:lnTo>
                    <a:pt x="162" y="44"/>
                  </a:lnTo>
                  <a:lnTo>
                    <a:pt x="176" y="34"/>
                  </a:lnTo>
                  <a:lnTo>
                    <a:pt x="188" y="26"/>
                  </a:lnTo>
                  <a:lnTo>
                    <a:pt x="199" y="16"/>
                  </a:lnTo>
                  <a:lnTo>
                    <a:pt x="203" y="10"/>
                  </a:lnTo>
                  <a:lnTo>
                    <a:pt x="204" y="4"/>
                  </a:lnTo>
                  <a:lnTo>
                    <a:pt x="201" y="0"/>
                  </a:lnTo>
                  <a:lnTo>
                    <a:pt x="193" y="0"/>
                  </a:lnTo>
                  <a:lnTo>
                    <a:pt x="179" y="5"/>
                  </a:lnTo>
                  <a:lnTo>
                    <a:pt x="166" y="12"/>
                  </a:lnTo>
                  <a:lnTo>
                    <a:pt x="154" y="22"/>
                  </a:lnTo>
                  <a:lnTo>
                    <a:pt x="142" y="32"/>
                  </a:lnTo>
                  <a:lnTo>
                    <a:pt x="132" y="44"/>
                  </a:lnTo>
                  <a:lnTo>
                    <a:pt x="122" y="56"/>
                  </a:lnTo>
                  <a:lnTo>
                    <a:pt x="112" y="68"/>
                  </a:lnTo>
                  <a:lnTo>
                    <a:pt x="103" y="80"/>
                  </a:lnTo>
                  <a:lnTo>
                    <a:pt x="93" y="93"/>
                  </a:lnTo>
                  <a:lnTo>
                    <a:pt x="83" y="107"/>
                  </a:lnTo>
                  <a:lnTo>
                    <a:pt x="74" y="120"/>
                  </a:lnTo>
                  <a:lnTo>
                    <a:pt x="66" y="134"/>
                  </a:lnTo>
                  <a:lnTo>
                    <a:pt x="57" y="147"/>
                  </a:lnTo>
                  <a:lnTo>
                    <a:pt x="49" y="162"/>
                  </a:lnTo>
                  <a:lnTo>
                    <a:pt x="42" y="176"/>
                  </a:lnTo>
                  <a:lnTo>
                    <a:pt x="36" y="191"/>
                  </a:lnTo>
                  <a:lnTo>
                    <a:pt x="29" y="206"/>
                  </a:lnTo>
                  <a:lnTo>
                    <a:pt x="24" y="220"/>
                  </a:lnTo>
                  <a:lnTo>
                    <a:pt x="19" y="235"/>
                  </a:lnTo>
                  <a:lnTo>
                    <a:pt x="15" y="250"/>
                  </a:lnTo>
                  <a:lnTo>
                    <a:pt x="14" y="269"/>
                  </a:lnTo>
                  <a:lnTo>
                    <a:pt x="12" y="287"/>
                  </a:lnTo>
                  <a:lnTo>
                    <a:pt x="10" y="306"/>
                  </a:lnTo>
                  <a:lnTo>
                    <a:pt x="9" y="325"/>
                  </a:lnTo>
                  <a:lnTo>
                    <a:pt x="2" y="355"/>
                  </a:lnTo>
                  <a:lnTo>
                    <a:pt x="0" y="385"/>
                  </a:lnTo>
                  <a:lnTo>
                    <a:pt x="3" y="416"/>
                  </a:lnTo>
                  <a:lnTo>
                    <a:pt x="14" y="446"/>
                  </a:lnTo>
                  <a:lnTo>
                    <a:pt x="14" y="4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896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896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140542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CAST CARE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D140D97-9014-48FC-863A-34D2A801C737}" type="slidenum">
              <a:rPr lang="en-US" smtClean="0"/>
              <a:pPr eaLnBrk="1" hangingPunct="1"/>
              <a:t>163</a:t>
            </a:fld>
            <a:endParaRPr lang="en-US" smtClean="0"/>
          </a:p>
        </p:txBody>
      </p:sp>
      <p:sp>
        <p:nvSpPr>
          <p:cNvPr id="16998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11275"/>
            <a:ext cx="6664325" cy="4784725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Cast materials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Plaster of Paris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24-48 hours to dry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expands and gives off heat while drying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Fiberglass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dries rapidly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lighter than plaster casts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sz="3600" dirty="0" smtClean="0"/>
              <a:t>Plastic</a:t>
            </a:r>
          </a:p>
        </p:txBody>
      </p:sp>
      <p:grpSp>
        <p:nvGrpSpPr>
          <p:cNvPr id="169989" name="Group 4"/>
          <p:cNvGrpSpPr>
            <a:grpSpLocks/>
          </p:cNvGrpSpPr>
          <p:nvPr/>
        </p:nvGrpSpPr>
        <p:grpSpPr bwMode="auto">
          <a:xfrm>
            <a:off x="7191375" y="1831975"/>
            <a:ext cx="1492250" cy="3598863"/>
            <a:chOff x="4607" y="1366"/>
            <a:chExt cx="940" cy="2267"/>
          </a:xfrm>
        </p:grpSpPr>
        <p:sp>
          <p:nvSpPr>
            <p:cNvPr id="169992" name="Freeform 5"/>
            <p:cNvSpPr>
              <a:spLocks/>
            </p:cNvSpPr>
            <p:nvPr/>
          </p:nvSpPr>
          <p:spPr bwMode="auto">
            <a:xfrm>
              <a:off x="5048" y="1534"/>
              <a:ext cx="129" cy="1203"/>
            </a:xfrm>
            <a:custGeom>
              <a:avLst/>
              <a:gdLst>
                <a:gd name="T0" fmla="*/ 0 w 190"/>
                <a:gd name="T1" fmla="*/ 318635 h 354"/>
                <a:gd name="T2" fmla="*/ 1 w 190"/>
                <a:gd name="T3" fmla="*/ 445042 h 354"/>
                <a:gd name="T4" fmla="*/ 1 w 190"/>
                <a:gd name="T5" fmla="*/ 586952 h 354"/>
                <a:gd name="T6" fmla="*/ 1 w 190"/>
                <a:gd name="T7" fmla="*/ 711513 h 354"/>
                <a:gd name="T8" fmla="*/ 1 w 190"/>
                <a:gd name="T9" fmla="*/ 853433 h 354"/>
                <a:gd name="T10" fmla="*/ 1 w 190"/>
                <a:gd name="T11" fmla="*/ 978110 h 354"/>
                <a:gd name="T12" fmla="*/ 1 w 190"/>
                <a:gd name="T13" fmla="*/ 1156555 h 354"/>
                <a:gd name="T14" fmla="*/ 1 w 190"/>
                <a:gd name="T15" fmla="*/ 1298465 h 354"/>
                <a:gd name="T16" fmla="*/ 1 w 190"/>
                <a:gd name="T17" fmla="*/ 1512388 h 354"/>
                <a:gd name="T18" fmla="*/ 1 w 190"/>
                <a:gd name="T19" fmla="*/ 1654309 h 354"/>
                <a:gd name="T20" fmla="*/ 1 w 190"/>
                <a:gd name="T21" fmla="*/ 1868198 h 354"/>
                <a:gd name="T22" fmla="*/ 1 w 190"/>
                <a:gd name="T23" fmla="*/ 2099351 h 354"/>
                <a:gd name="T24" fmla="*/ 1 w 190"/>
                <a:gd name="T25" fmla="*/ 2313274 h 354"/>
                <a:gd name="T26" fmla="*/ 2 w 190"/>
                <a:gd name="T27" fmla="*/ 2527591 h 354"/>
                <a:gd name="T28" fmla="*/ 2 w 190"/>
                <a:gd name="T29" fmla="*/ 2758309 h 354"/>
                <a:gd name="T30" fmla="*/ 2 w 190"/>
                <a:gd name="T31" fmla="*/ 3024787 h 354"/>
                <a:gd name="T32" fmla="*/ 3 w 190"/>
                <a:gd name="T33" fmla="*/ 3271372 h 354"/>
                <a:gd name="T34" fmla="*/ 3 w 190"/>
                <a:gd name="T35" fmla="*/ 3500761 h 354"/>
                <a:gd name="T36" fmla="*/ 3 w 190"/>
                <a:gd name="T37" fmla="*/ 3736416 h 354"/>
                <a:gd name="T38" fmla="*/ 3 w 190"/>
                <a:gd name="T39" fmla="*/ 4020083 h 354"/>
                <a:gd name="T40" fmla="*/ 4 w 190"/>
                <a:gd name="T41" fmla="*/ 4286170 h 354"/>
                <a:gd name="T42" fmla="*/ 5 w 190"/>
                <a:gd name="T43" fmla="*/ 4517292 h 354"/>
                <a:gd name="T44" fmla="*/ 5 w 190"/>
                <a:gd name="T45" fmla="*/ 4783760 h 354"/>
                <a:gd name="T46" fmla="*/ 5 w 190"/>
                <a:gd name="T47" fmla="*/ 5014879 h 354"/>
                <a:gd name="T48" fmla="*/ 5 w 190"/>
                <a:gd name="T49" fmla="*/ 5281350 h 354"/>
                <a:gd name="T50" fmla="*/ 6 w 190"/>
                <a:gd name="T51" fmla="*/ 5569139 h 354"/>
                <a:gd name="T52" fmla="*/ 7 w 190"/>
                <a:gd name="T53" fmla="*/ 5798953 h 354"/>
                <a:gd name="T54" fmla="*/ 7 w 190"/>
                <a:gd name="T55" fmla="*/ 6066889 h 354"/>
                <a:gd name="T56" fmla="*/ 7 w 190"/>
                <a:gd name="T57" fmla="*/ 6296149 h 354"/>
                <a:gd name="T58" fmla="*/ 8 w 190"/>
                <a:gd name="T59" fmla="*/ 6029681 h 354"/>
                <a:gd name="T60" fmla="*/ 8 w 190"/>
                <a:gd name="T61" fmla="*/ 5940434 h 354"/>
                <a:gd name="T62" fmla="*/ 8 w 190"/>
                <a:gd name="T63" fmla="*/ 5835770 h 354"/>
                <a:gd name="T64" fmla="*/ 8 w 190"/>
                <a:gd name="T65" fmla="*/ 5621847 h 354"/>
                <a:gd name="T66" fmla="*/ 7 w 190"/>
                <a:gd name="T67" fmla="*/ 5406037 h 354"/>
                <a:gd name="T68" fmla="*/ 7 w 190"/>
                <a:gd name="T69" fmla="*/ 5266003 h 354"/>
                <a:gd name="T70" fmla="*/ 7 w 190"/>
                <a:gd name="T71" fmla="*/ 5102902 h 354"/>
                <a:gd name="T72" fmla="*/ 7 w 190"/>
                <a:gd name="T73" fmla="*/ 4925667 h 354"/>
                <a:gd name="T74" fmla="*/ 7 w 190"/>
                <a:gd name="T75" fmla="*/ 4747072 h 354"/>
                <a:gd name="T76" fmla="*/ 7 w 190"/>
                <a:gd name="T77" fmla="*/ 4569837 h 354"/>
                <a:gd name="T78" fmla="*/ 6 w 190"/>
                <a:gd name="T79" fmla="*/ 4375926 h 354"/>
                <a:gd name="T80" fmla="*/ 5 w 190"/>
                <a:gd name="T81" fmla="*/ 4161449 h 354"/>
                <a:gd name="T82" fmla="*/ 5 w 190"/>
                <a:gd name="T83" fmla="*/ 3945792 h 354"/>
                <a:gd name="T84" fmla="*/ 5 w 190"/>
                <a:gd name="T85" fmla="*/ 3716403 h 354"/>
                <a:gd name="T86" fmla="*/ 5 w 190"/>
                <a:gd name="T87" fmla="*/ 3469833 h 354"/>
                <a:gd name="T88" fmla="*/ 5 w 190"/>
                <a:gd name="T89" fmla="*/ 3234164 h 354"/>
                <a:gd name="T90" fmla="*/ 5 w 190"/>
                <a:gd name="T91" fmla="*/ 3004890 h 354"/>
                <a:gd name="T92" fmla="*/ 4 w 190"/>
                <a:gd name="T93" fmla="*/ 2736968 h 354"/>
                <a:gd name="T94" fmla="*/ 3 w 190"/>
                <a:gd name="T95" fmla="*/ 2491838 h 354"/>
                <a:gd name="T96" fmla="*/ 3 w 190"/>
                <a:gd name="T97" fmla="*/ 2223912 h 354"/>
                <a:gd name="T98" fmla="*/ 3 w 190"/>
                <a:gd name="T99" fmla="*/ 1957434 h 354"/>
                <a:gd name="T100" fmla="*/ 3 w 190"/>
                <a:gd name="T101" fmla="*/ 1690963 h 354"/>
                <a:gd name="T102" fmla="*/ 2 w 190"/>
                <a:gd name="T103" fmla="*/ 1423152 h 354"/>
                <a:gd name="T104" fmla="*/ 2 w 190"/>
                <a:gd name="T105" fmla="*/ 1193767 h 354"/>
                <a:gd name="T106" fmla="*/ 2 w 190"/>
                <a:gd name="T107" fmla="*/ 927285 h 354"/>
                <a:gd name="T108" fmla="*/ 2 w 190"/>
                <a:gd name="T109" fmla="*/ 639106 h 354"/>
                <a:gd name="T110" fmla="*/ 2 w 190"/>
                <a:gd name="T111" fmla="*/ 355833 h 354"/>
                <a:gd name="T112" fmla="*/ 1 w 190"/>
                <a:gd name="T113" fmla="*/ 104709 h 354"/>
                <a:gd name="T114" fmla="*/ 0 w 190"/>
                <a:gd name="T115" fmla="*/ 283273 h 35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0" h="354">
                  <a:moveTo>
                    <a:pt x="0" y="16"/>
                  </a:moveTo>
                  <a:lnTo>
                    <a:pt x="0" y="18"/>
                  </a:lnTo>
                  <a:lnTo>
                    <a:pt x="2" y="20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5" y="33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9" y="45"/>
                  </a:lnTo>
                  <a:lnTo>
                    <a:pt x="11" y="48"/>
                  </a:lnTo>
                  <a:lnTo>
                    <a:pt x="11" y="52"/>
                  </a:lnTo>
                  <a:lnTo>
                    <a:pt x="12" y="55"/>
                  </a:lnTo>
                  <a:lnTo>
                    <a:pt x="14" y="60"/>
                  </a:lnTo>
                  <a:lnTo>
                    <a:pt x="16" y="65"/>
                  </a:lnTo>
                  <a:lnTo>
                    <a:pt x="17" y="68"/>
                  </a:lnTo>
                  <a:lnTo>
                    <a:pt x="19" y="73"/>
                  </a:lnTo>
                  <a:lnTo>
                    <a:pt x="21" y="78"/>
                  </a:lnTo>
                  <a:lnTo>
                    <a:pt x="22" y="85"/>
                  </a:lnTo>
                  <a:lnTo>
                    <a:pt x="24" y="88"/>
                  </a:lnTo>
                  <a:lnTo>
                    <a:pt x="26" y="93"/>
                  </a:lnTo>
                  <a:lnTo>
                    <a:pt x="27" y="100"/>
                  </a:lnTo>
                  <a:lnTo>
                    <a:pt x="31" y="105"/>
                  </a:lnTo>
                  <a:lnTo>
                    <a:pt x="32" y="112"/>
                  </a:lnTo>
                  <a:lnTo>
                    <a:pt x="34" y="118"/>
                  </a:lnTo>
                  <a:lnTo>
                    <a:pt x="37" y="125"/>
                  </a:lnTo>
                  <a:lnTo>
                    <a:pt x="39" y="130"/>
                  </a:lnTo>
                  <a:lnTo>
                    <a:pt x="42" y="137"/>
                  </a:lnTo>
                  <a:lnTo>
                    <a:pt x="44" y="142"/>
                  </a:lnTo>
                  <a:lnTo>
                    <a:pt x="47" y="149"/>
                  </a:lnTo>
                  <a:lnTo>
                    <a:pt x="49" y="155"/>
                  </a:lnTo>
                  <a:lnTo>
                    <a:pt x="52" y="162"/>
                  </a:lnTo>
                  <a:lnTo>
                    <a:pt x="56" y="170"/>
                  </a:lnTo>
                  <a:lnTo>
                    <a:pt x="59" y="175"/>
                  </a:lnTo>
                  <a:lnTo>
                    <a:pt x="61" y="184"/>
                  </a:lnTo>
                  <a:lnTo>
                    <a:pt x="64" y="190"/>
                  </a:lnTo>
                  <a:lnTo>
                    <a:pt x="67" y="197"/>
                  </a:lnTo>
                  <a:lnTo>
                    <a:pt x="71" y="204"/>
                  </a:lnTo>
                  <a:lnTo>
                    <a:pt x="74" y="210"/>
                  </a:lnTo>
                  <a:lnTo>
                    <a:pt x="77" y="219"/>
                  </a:lnTo>
                  <a:lnTo>
                    <a:pt x="81" y="226"/>
                  </a:lnTo>
                  <a:lnTo>
                    <a:pt x="86" y="232"/>
                  </a:lnTo>
                  <a:lnTo>
                    <a:pt x="89" y="241"/>
                  </a:lnTo>
                  <a:lnTo>
                    <a:pt x="93" y="247"/>
                  </a:lnTo>
                  <a:lnTo>
                    <a:pt x="96" y="254"/>
                  </a:lnTo>
                  <a:lnTo>
                    <a:pt x="101" y="262"/>
                  </a:lnTo>
                  <a:lnTo>
                    <a:pt x="104" y="269"/>
                  </a:lnTo>
                  <a:lnTo>
                    <a:pt x="108" y="276"/>
                  </a:lnTo>
                  <a:lnTo>
                    <a:pt x="113" y="282"/>
                  </a:lnTo>
                  <a:lnTo>
                    <a:pt x="118" y="291"/>
                  </a:lnTo>
                  <a:lnTo>
                    <a:pt x="121" y="297"/>
                  </a:lnTo>
                  <a:lnTo>
                    <a:pt x="126" y="304"/>
                  </a:lnTo>
                  <a:lnTo>
                    <a:pt x="131" y="313"/>
                  </a:lnTo>
                  <a:lnTo>
                    <a:pt x="134" y="319"/>
                  </a:lnTo>
                  <a:lnTo>
                    <a:pt x="139" y="326"/>
                  </a:lnTo>
                  <a:lnTo>
                    <a:pt x="144" y="333"/>
                  </a:lnTo>
                  <a:lnTo>
                    <a:pt x="149" y="341"/>
                  </a:lnTo>
                  <a:lnTo>
                    <a:pt x="155" y="348"/>
                  </a:lnTo>
                  <a:lnTo>
                    <a:pt x="161" y="354"/>
                  </a:lnTo>
                  <a:lnTo>
                    <a:pt x="190" y="341"/>
                  </a:lnTo>
                  <a:lnTo>
                    <a:pt x="188" y="339"/>
                  </a:lnTo>
                  <a:lnTo>
                    <a:pt x="188" y="338"/>
                  </a:lnTo>
                  <a:lnTo>
                    <a:pt x="185" y="334"/>
                  </a:lnTo>
                  <a:lnTo>
                    <a:pt x="183" y="333"/>
                  </a:lnTo>
                  <a:lnTo>
                    <a:pt x="180" y="328"/>
                  </a:lnTo>
                  <a:lnTo>
                    <a:pt x="178" y="323"/>
                  </a:lnTo>
                  <a:lnTo>
                    <a:pt x="173" y="316"/>
                  </a:lnTo>
                  <a:lnTo>
                    <a:pt x="170" y="309"/>
                  </a:lnTo>
                  <a:lnTo>
                    <a:pt x="166" y="304"/>
                  </a:lnTo>
                  <a:lnTo>
                    <a:pt x="165" y="301"/>
                  </a:lnTo>
                  <a:lnTo>
                    <a:pt x="161" y="296"/>
                  </a:lnTo>
                  <a:lnTo>
                    <a:pt x="160" y="292"/>
                  </a:lnTo>
                  <a:lnTo>
                    <a:pt x="156" y="287"/>
                  </a:lnTo>
                  <a:lnTo>
                    <a:pt x="155" y="282"/>
                  </a:lnTo>
                  <a:lnTo>
                    <a:pt x="151" y="277"/>
                  </a:lnTo>
                  <a:lnTo>
                    <a:pt x="149" y="274"/>
                  </a:lnTo>
                  <a:lnTo>
                    <a:pt x="146" y="267"/>
                  </a:lnTo>
                  <a:lnTo>
                    <a:pt x="143" y="262"/>
                  </a:lnTo>
                  <a:lnTo>
                    <a:pt x="139" y="257"/>
                  </a:lnTo>
                  <a:lnTo>
                    <a:pt x="136" y="252"/>
                  </a:lnTo>
                  <a:lnTo>
                    <a:pt x="133" y="246"/>
                  </a:lnTo>
                  <a:lnTo>
                    <a:pt x="131" y="241"/>
                  </a:lnTo>
                  <a:lnTo>
                    <a:pt x="128" y="234"/>
                  </a:lnTo>
                  <a:lnTo>
                    <a:pt x="124" y="229"/>
                  </a:lnTo>
                  <a:lnTo>
                    <a:pt x="121" y="222"/>
                  </a:lnTo>
                  <a:lnTo>
                    <a:pt x="118" y="215"/>
                  </a:lnTo>
                  <a:lnTo>
                    <a:pt x="114" y="209"/>
                  </a:lnTo>
                  <a:lnTo>
                    <a:pt x="111" y="204"/>
                  </a:lnTo>
                  <a:lnTo>
                    <a:pt x="108" y="195"/>
                  </a:lnTo>
                  <a:lnTo>
                    <a:pt x="104" y="189"/>
                  </a:lnTo>
                  <a:lnTo>
                    <a:pt x="101" y="182"/>
                  </a:lnTo>
                  <a:lnTo>
                    <a:pt x="98" y="175"/>
                  </a:lnTo>
                  <a:lnTo>
                    <a:pt x="94" y="169"/>
                  </a:lnTo>
                  <a:lnTo>
                    <a:pt x="91" y="162"/>
                  </a:lnTo>
                  <a:lnTo>
                    <a:pt x="88" y="154"/>
                  </a:lnTo>
                  <a:lnTo>
                    <a:pt x="86" y="147"/>
                  </a:lnTo>
                  <a:lnTo>
                    <a:pt x="83" y="140"/>
                  </a:lnTo>
                  <a:lnTo>
                    <a:pt x="79" y="134"/>
                  </a:lnTo>
                  <a:lnTo>
                    <a:pt x="76" y="125"/>
                  </a:lnTo>
                  <a:lnTo>
                    <a:pt x="74" y="118"/>
                  </a:lnTo>
                  <a:lnTo>
                    <a:pt x="71" y="110"/>
                  </a:lnTo>
                  <a:lnTo>
                    <a:pt x="67" y="103"/>
                  </a:lnTo>
                  <a:lnTo>
                    <a:pt x="64" y="95"/>
                  </a:lnTo>
                  <a:lnTo>
                    <a:pt x="61" y="88"/>
                  </a:lnTo>
                  <a:lnTo>
                    <a:pt x="59" y="80"/>
                  </a:lnTo>
                  <a:lnTo>
                    <a:pt x="56" y="73"/>
                  </a:lnTo>
                  <a:lnTo>
                    <a:pt x="54" y="67"/>
                  </a:lnTo>
                  <a:lnTo>
                    <a:pt x="52" y="58"/>
                  </a:lnTo>
                  <a:lnTo>
                    <a:pt x="49" y="52"/>
                  </a:lnTo>
                  <a:lnTo>
                    <a:pt x="47" y="43"/>
                  </a:lnTo>
                  <a:lnTo>
                    <a:pt x="46" y="36"/>
                  </a:lnTo>
                  <a:lnTo>
                    <a:pt x="44" y="28"/>
                  </a:lnTo>
                  <a:lnTo>
                    <a:pt x="42" y="20"/>
                  </a:lnTo>
                  <a:lnTo>
                    <a:pt x="39" y="13"/>
                  </a:lnTo>
                  <a:lnTo>
                    <a:pt x="39" y="6"/>
                  </a:lnTo>
                  <a:lnTo>
                    <a:pt x="37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9993" name="Group 6"/>
            <p:cNvGrpSpPr>
              <a:grpSpLocks/>
            </p:cNvGrpSpPr>
            <p:nvPr/>
          </p:nvGrpSpPr>
          <p:grpSpPr bwMode="auto">
            <a:xfrm>
              <a:off x="4794" y="1366"/>
              <a:ext cx="321" cy="246"/>
              <a:chOff x="4821" y="2052"/>
              <a:chExt cx="291" cy="240"/>
            </a:xfrm>
          </p:grpSpPr>
          <p:sp>
            <p:nvSpPr>
              <p:cNvPr id="170054" name="Freeform 7"/>
              <p:cNvSpPr>
                <a:spLocks/>
              </p:cNvSpPr>
              <p:nvPr/>
            </p:nvSpPr>
            <p:spPr bwMode="auto">
              <a:xfrm>
                <a:off x="4897" y="2067"/>
                <a:ext cx="202" cy="185"/>
              </a:xfrm>
              <a:custGeom>
                <a:avLst/>
                <a:gdLst>
                  <a:gd name="T0" fmla="*/ 0 w 403"/>
                  <a:gd name="T1" fmla="*/ 1 h 370"/>
                  <a:gd name="T2" fmla="*/ 1 w 403"/>
                  <a:gd name="T3" fmla="*/ 1 h 370"/>
                  <a:gd name="T4" fmla="*/ 1 w 403"/>
                  <a:gd name="T5" fmla="*/ 0 h 370"/>
                  <a:gd name="T6" fmla="*/ 2 w 403"/>
                  <a:gd name="T7" fmla="*/ 1 h 370"/>
                  <a:gd name="T8" fmla="*/ 2 w 403"/>
                  <a:gd name="T9" fmla="*/ 1 h 370"/>
                  <a:gd name="T10" fmla="*/ 2 w 403"/>
                  <a:gd name="T11" fmla="*/ 1 h 370"/>
                  <a:gd name="T12" fmla="*/ 2 w 403"/>
                  <a:gd name="T13" fmla="*/ 2 h 370"/>
                  <a:gd name="T14" fmla="*/ 2 w 403"/>
                  <a:gd name="T15" fmla="*/ 2 h 370"/>
                  <a:gd name="T16" fmla="*/ 1 w 403"/>
                  <a:gd name="T17" fmla="*/ 2 h 370"/>
                  <a:gd name="T18" fmla="*/ 1 w 403"/>
                  <a:gd name="T19" fmla="*/ 2 h 370"/>
                  <a:gd name="T20" fmla="*/ 0 w 403"/>
                  <a:gd name="T21" fmla="*/ 1 h 370"/>
                  <a:gd name="T22" fmla="*/ 0 w 403"/>
                  <a:gd name="T23" fmla="*/ 1 h 3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3" h="370">
                    <a:moveTo>
                      <a:pt x="0" y="181"/>
                    </a:moveTo>
                    <a:lnTo>
                      <a:pt x="60" y="64"/>
                    </a:lnTo>
                    <a:lnTo>
                      <a:pt x="179" y="0"/>
                    </a:lnTo>
                    <a:lnTo>
                      <a:pt x="304" y="17"/>
                    </a:lnTo>
                    <a:lnTo>
                      <a:pt x="391" y="102"/>
                    </a:lnTo>
                    <a:lnTo>
                      <a:pt x="403" y="192"/>
                    </a:lnTo>
                    <a:lnTo>
                      <a:pt x="355" y="298"/>
                    </a:lnTo>
                    <a:lnTo>
                      <a:pt x="269" y="365"/>
                    </a:lnTo>
                    <a:lnTo>
                      <a:pt x="149" y="370"/>
                    </a:lnTo>
                    <a:lnTo>
                      <a:pt x="40" y="293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F2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5" name="Freeform 8"/>
              <p:cNvSpPr>
                <a:spLocks/>
              </p:cNvSpPr>
              <p:nvPr/>
            </p:nvSpPr>
            <p:spPr bwMode="auto">
              <a:xfrm>
                <a:off x="4825" y="2072"/>
                <a:ext cx="156" cy="200"/>
              </a:xfrm>
              <a:custGeom>
                <a:avLst/>
                <a:gdLst>
                  <a:gd name="T0" fmla="*/ 1 w 313"/>
                  <a:gd name="T1" fmla="*/ 0 h 398"/>
                  <a:gd name="T2" fmla="*/ 0 w 313"/>
                  <a:gd name="T3" fmla="*/ 1 h 398"/>
                  <a:gd name="T4" fmla="*/ 0 w 313"/>
                  <a:gd name="T5" fmla="*/ 1 h 398"/>
                  <a:gd name="T6" fmla="*/ 0 w 313"/>
                  <a:gd name="T7" fmla="*/ 2 h 398"/>
                  <a:gd name="T8" fmla="*/ 1 w 313"/>
                  <a:gd name="T9" fmla="*/ 2 h 398"/>
                  <a:gd name="T10" fmla="*/ 0 w 313"/>
                  <a:gd name="T11" fmla="*/ 2 h 398"/>
                  <a:gd name="T12" fmla="*/ 0 w 313"/>
                  <a:gd name="T13" fmla="*/ 1 h 398"/>
                  <a:gd name="T14" fmla="*/ 0 w 313"/>
                  <a:gd name="T15" fmla="*/ 1 h 398"/>
                  <a:gd name="T16" fmla="*/ 1 w 313"/>
                  <a:gd name="T17" fmla="*/ 0 h 398"/>
                  <a:gd name="T18" fmla="*/ 1 w 313"/>
                  <a:gd name="T19" fmla="*/ 0 h 3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3" h="398">
                    <a:moveTo>
                      <a:pt x="276" y="0"/>
                    </a:moveTo>
                    <a:lnTo>
                      <a:pt x="10" y="28"/>
                    </a:lnTo>
                    <a:lnTo>
                      <a:pt x="0" y="234"/>
                    </a:lnTo>
                    <a:lnTo>
                      <a:pt x="15" y="398"/>
                    </a:lnTo>
                    <a:lnTo>
                      <a:pt x="313" y="368"/>
                    </a:lnTo>
                    <a:lnTo>
                      <a:pt x="206" y="299"/>
                    </a:lnTo>
                    <a:lnTo>
                      <a:pt x="149" y="212"/>
                    </a:lnTo>
                    <a:lnTo>
                      <a:pt x="160" y="112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C4B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6" name="Freeform 9"/>
              <p:cNvSpPr>
                <a:spLocks/>
              </p:cNvSpPr>
              <p:nvPr/>
            </p:nvSpPr>
            <p:spPr bwMode="auto">
              <a:xfrm>
                <a:off x="4828" y="2054"/>
                <a:ext cx="158" cy="227"/>
              </a:xfrm>
              <a:custGeom>
                <a:avLst/>
                <a:gdLst>
                  <a:gd name="T0" fmla="*/ 0 w 317"/>
                  <a:gd name="T1" fmla="*/ 1 h 454"/>
                  <a:gd name="T2" fmla="*/ 0 w 317"/>
                  <a:gd name="T3" fmla="*/ 1 h 454"/>
                  <a:gd name="T4" fmla="*/ 0 w 317"/>
                  <a:gd name="T5" fmla="*/ 1 h 454"/>
                  <a:gd name="T6" fmla="*/ 0 w 317"/>
                  <a:gd name="T7" fmla="*/ 1 h 454"/>
                  <a:gd name="T8" fmla="*/ 0 w 317"/>
                  <a:gd name="T9" fmla="*/ 1 h 454"/>
                  <a:gd name="T10" fmla="*/ 0 w 317"/>
                  <a:gd name="T11" fmla="*/ 1 h 454"/>
                  <a:gd name="T12" fmla="*/ 0 w 317"/>
                  <a:gd name="T13" fmla="*/ 1 h 454"/>
                  <a:gd name="T14" fmla="*/ 0 w 317"/>
                  <a:gd name="T15" fmla="*/ 1 h 454"/>
                  <a:gd name="T16" fmla="*/ 0 w 317"/>
                  <a:gd name="T17" fmla="*/ 1 h 454"/>
                  <a:gd name="T18" fmla="*/ 0 w 317"/>
                  <a:gd name="T19" fmla="*/ 1 h 454"/>
                  <a:gd name="T20" fmla="*/ 0 w 317"/>
                  <a:gd name="T21" fmla="*/ 1 h 454"/>
                  <a:gd name="T22" fmla="*/ 0 w 317"/>
                  <a:gd name="T23" fmla="*/ 1 h 454"/>
                  <a:gd name="T24" fmla="*/ 0 w 317"/>
                  <a:gd name="T25" fmla="*/ 2 h 454"/>
                  <a:gd name="T26" fmla="*/ 0 w 317"/>
                  <a:gd name="T27" fmla="*/ 2 h 454"/>
                  <a:gd name="T28" fmla="*/ 0 w 317"/>
                  <a:gd name="T29" fmla="*/ 2 h 454"/>
                  <a:gd name="T30" fmla="*/ 0 w 317"/>
                  <a:gd name="T31" fmla="*/ 2 h 454"/>
                  <a:gd name="T32" fmla="*/ 0 w 317"/>
                  <a:gd name="T33" fmla="*/ 2 h 454"/>
                  <a:gd name="T34" fmla="*/ 0 w 317"/>
                  <a:gd name="T35" fmla="*/ 2 h 454"/>
                  <a:gd name="T36" fmla="*/ 0 w 317"/>
                  <a:gd name="T37" fmla="*/ 2 h 454"/>
                  <a:gd name="T38" fmla="*/ 0 w 317"/>
                  <a:gd name="T39" fmla="*/ 2 h 454"/>
                  <a:gd name="T40" fmla="*/ 0 w 317"/>
                  <a:gd name="T41" fmla="*/ 2 h 454"/>
                  <a:gd name="T42" fmla="*/ 0 w 317"/>
                  <a:gd name="T43" fmla="*/ 2 h 454"/>
                  <a:gd name="T44" fmla="*/ 0 w 317"/>
                  <a:gd name="T45" fmla="*/ 2 h 454"/>
                  <a:gd name="T46" fmla="*/ 0 w 317"/>
                  <a:gd name="T47" fmla="*/ 2 h 454"/>
                  <a:gd name="T48" fmla="*/ 0 w 317"/>
                  <a:gd name="T49" fmla="*/ 2 h 454"/>
                  <a:gd name="T50" fmla="*/ 0 w 317"/>
                  <a:gd name="T51" fmla="*/ 2 h 454"/>
                  <a:gd name="T52" fmla="*/ 0 w 317"/>
                  <a:gd name="T53" fmla="*/ 2 h 454"/>
                  <a:gd name="T54" fmla="*/ 0 w 317"/>
                  <a:gd name="T55" fmla="*/ 2 h 454"/>
                  <a:gd name="T56" fmla="*/ 0 w 317"/>
                  <a:gd name="T57" fmla="*/ 2 h 454"/>
                  <a:gd name="T58" fmla="*/ 0 w 317"/>
                  <a:gd name="T59" fmla="*/ 2 h 454"/>
                  <a:gd name="T60" fmla="*/ 0 w 317"/>
                  <a:gd name="T61" fmla="*/ 2 h 454"/>
                  <a:gd name="T62" fmla="*/ 0 w 317"/>
                  <a:gd name="T63" fmla="*/ 2 h 454"/>
                  <a:gd name="T64" fmla="*/ 0 w 317"/>
                  <a:gd name="T65" fmla="*/ 2 h 454"/>
                  <a:gd name="T66" fmla="*/ 0 w 317"/>
                  <a:gd name="T67" fmla="*/ 1 h 454"/>
                  <a:gd name="T68" fmla="*/ 0 w 317"/>
                  <a:gd name="T69" fmla="*/ 1 h 454"/>
                  <a:gd name="T70" fmla="*/ 0 w 317"/>
                  <a:gd name="T71" fmla="*/ 1 h 454"/>
                  <a:gd name="T72" fmla="*/ 0 w 317"/>
                  <a:gd name="T73" fmla="*/ 1 h 454"/>
                  <a:gd name="T74" fmla="*/ 0 w 317"/>
                  <a:gd name="T75" fmla="*/ 1 h 454"/>
                  <a:gd name="T76" fmla="*/ 0 w 317"/>
                  <a:gd name="T77" fmla="*/ 1 h 454"/>
                  <a:gd name="T78" fmla="*/ 0 w 317"/>
                  <a:gd name="T79" fmla="*/ 1 h 454"/>
                  <a:gd name="T80" fmla="*/ 0 w 317"/>
                  <a:gd name="T81" fmla="*/ 1 h 454"/>
                  <a:gd name="T82" fmla="*/ 0 w 317"/>
                  <a:gd name="T83" fmla="*/ 1 h 454"/>
                  <a:gd name="T84" fmla="*/ 0 w 317"/>
                  <a:gd name="T85" fmla="*/ 1 h 454"/>
                  <a:gd name="T86" fmla="*/ 0 w 317"/>
                  <a:gd name="T87" fmla="*/ 1 h 454"/>
                  <a:gd name="T88" fmla="*/ 0 w 317"/>
                  <a:gd name="T89" fmla="*/ 1 h 454"/>
                  <a:gd name="T90" fmla="*/ 0 w 317"/>
                  <a:gd name="T91" fmla="*/ 1 h 454"/>
                  <a:gd name="T92" fmla="*/ 0 w 317"/>
                  <a:gd name="T93" fmla="*/ 1 h 454"/>
                  <a:gd name="T94" fmla="*/ 0 w 317"/>
                  <a:gd name="T95" fmla="*/ 1 h 454"/>
                  <a:gd name="T96" fmla="*/ 0 w 317"/>
                  <a:gd name="T97" fmla="*/ 1 h 454"/>
                  <a:gd name="T98" fmla="*/ 0 w 317"/>
                  <a:gd name="T99" fmla="*/ 1 h 454"/>
                  <a:gd name="T100" fmla="*/ 0 w 317"/>
                  <a:gd name="T101" fmla="*/ 1 h 454"/>
                  <a:gd name="T102" fmla="*/ 0 w 317"/>
                  <a:gd name="T103" fmla="*/ 1 h 454"/>
                  <a:gd name="T104" fmla="*/ 0 w 317"/>
                  <a:gd name="T105" fmla="*/ 1 h 454"/>
                  <a:gd name="T106" fmla="*/ 0 w 317"/>
                  <a:gd name="T107" fmla="*/ 1 h 454"/>
                  <a:gd name="T108" fmla="*/ 0 w 317"/>
                  <a:gd name="T109" fmla="*/ 1 h 454"/>
                  <a:gd name="T110" fmla="*/ 0 w 317"/>
                  <a:gd name="T111" fmla="*/ 1 h 454"/>
                  <a:gd name="T112" fmla="*/ 0 w 317"/>
                  <a:gd name="T113" fmla="*/ 1 h 454"/>
                  <a:gd name="T114" fmla="*/ 1 w 317"/>
                  <a:gd name="T115" fmla="*/ 1 h 454"/>
                  <a:gd name="T116" fmla="*/ 1 w 317"/>
                  <a:gd name="T117" fmla="*/ 0 h 4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17" h="454">
                    <a:moveTo>
                      <a:pt x="317" y="0"/>
                    </a:moveTo>
                    <a:lnTo>
                      <a:pt x="5" y="24"/>
                    </a:lnTo>
                    <a:lnTo>
                      <a:pt x="5" y="27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4" y="39"/>
                    </a:lnTo>
                    <a:lnTo>
                      <a:pt x="4" y="42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4" y="57"/>
                    </a:lnTo>
                    <a:lnTo>
                      <a:pt x="4" y="62"/>
                    </a:lnTo>
                    <a:lnTo>
                      <a:pt x="4" y="67"/>
                    </a:lnTo>
                    <a:lnTo>
                      <a:pt x="4" y="74"/>
                    </a:lnTo>
                    <a:lnTo>
                      <a:pt x="4" y="80"/>
                    </a:lnTo>
                    <a:lnTo>
                      <a:pt x="2" y="87"/>
                    </a:lnTo>
                    <a:lnTo>
                      <a:pt x="2" y="94"/>
                    </a:lnTo>
                    <a:lnTo>
                      <a:pt x="2" y="101"/>
                    </a:lnTo>
                    <a:lnTo>
                      <a:pt x="2" y="109"/>
                    </a:lnTo>
                    <a:lnTo>
                      <a:pt x="2" y="117"/>
                    </a:lnTo>
                    <a:lnTo>
                      <a:pt x="2" y="124"/>
                    </a:lnTo>
                    <a:lnTo>
                      <a:pt x="2" y="132"/>
                    </a:lnTo>
                    <a:lnTo>
                      <a:pt x="2" y="142"/>
                    </a:lnTo>
                    <a:lnTo>
                      <a:pt x="0" y="149"/>
                    </a:lnTo>
                    <a:lnTo>
                      <a:pt x="0" y="159"/>
                    </a:lnTo>
                    <a:lnTo>
                      <a:pt x="0" y="167"/>
                    </a:lnTo>
                    <a:lnTo>
                      <a:pt x="0" y="176"/>
                    </a:lnTo>
                    <a:lnTo>
                      <a:pt x="0" y="186"/>
                    </a:lnTo>
                    <a:lnTo>
                      <a:pt x="0" y="194"/>
                    </a:lnTo>
                    <a:lnTo>
                      <a:pt x="0" y="204"/>
                    </a:lnTo>
                    <a:lnTo>
                      <a:pt x="0" y="214"/>
                    </a:lnTo>
                    <a:lnTo>
                      <a:pt x="0" y="223"/>
                    </a:lnTo>
                    <a:lnTo>
                      <a:pt x="0" y="233"/>
                    </a:lnTo>
                    <a:lnTo>
                      <a:pt x="0" y="241"/>
                    </a:lnTo>
                    <a:lnTo>
                      <a:pt x="0" y="251"/>
                    </a:lnTo>
                    <a:lnTo>
                      <a:pt x="0" y="261"/>
                    </a:lnTo>
                    <a:lnTo>
                      <a:pt x="0" y="270"/>
                    </a:lnTo>
                    <a:lnTo>
                      <a:pt x="0" y="280"/>
                    </a:lnTo>
                    <a:lnTo>
                      <a:pt x="0" y="290"/>
                    </a:lnTo>
                    <a:lnTo>
                      <a:pt x="0" y="298"/>
                    </a:lnTo>
                    <a:lnTo>
                      <a:pt x="0" y="306"/>
                    </a:lnTo>
                    <a:lnTo>
                      <a:pt x="0" y="316"/>
                    </a:lnTo>
                    <a:lnTo>
                      <a:pt x="0" y="325"/>
                    </a:lnTo>
                    <a:lnTo>
                      <a:pt x="0" y="333"/>
                    </a:lnTo>
                    <a:lnTo>
                      <a:pt x="0" y="342"/>
                    </a:lnTo>
                    <a:lnTo>
                      <a:pt x="0" y="350"/>
                    </a:lnTo>
                    <a:lnTo>
                      <a:pt x="0" y="360"/>
                    </a:lnTo>
                    <a:lnTo>
                      <a:pt x="0" y="367"/>
                    </a:lnTo>
                    <a:lnTo>
                      <a:pt x="0" y="375"/>
                    </a:lnTo>
                    <a:lnTo>
                      <a:pt x="0" y="382"/>
                    </a:lnTo>
                    <a:lnTo>
                      <a:pt x="2" y="390"/>
                    </a:lnTo>
                    <a:lnTo>
                      <a:pt x="2" y="397"/>
                    </a:lnTo>
                    <a:lnTo>
                      <a:pt x="2" y="403"/>
                    </a:lnTo>
                    <a:lnTo>
                      <a:pt x="4" y="410"/>
                    </a:lnTo>
                    <a:lnTo>
                      <a:pt x="4" y="417"/>
                    </a:lnTo>
                    <a:lnTo>
                      <a:pt x="4" y="422"/>
                    </a:lnTo>
                    <a:lnTo>
                      <a:pt x="5" y="427"/>
                    </a:lnTo>
                    <a:lnTo>
                      <a:pt x="5" y="432"/>
                    </a:lnTo>
                    <a:lnTo>
                      <a:pt x="7" y="439"/>
                    </a:lnTo>
                    <a:lnTo>
                      <a:pt x="7" y="442"/>
                    </a:lnTo>
                    <a:lnTo>
                      <a:pt x="9" y="447"/>
                    </a:lnTo>
                    <a:lnTo>
                      <a:pt x="9" y="450"/>
                    </a:lnTo>
                    <a:lnTo>
                      <a:pt x="10" y="454"/>
                    </a:lnTo>
                    <a:lnTo>
                      <a:pt x="44" y="454"/>
                    </a:lnTo>
                    <a:lnTo>
                      <a:pt x="44" y="452"/>
                    </a:lnTo>
                    <a:lnTo>
                      <a:pt x="42" y="449"/>
                    </a:lnTo>
                    <a:lnTo>
                      <a:pt x="42" y="445"/>
                    </a:lnTo>
                    <a:lnTo>
                      <a:pt x="42" y="440"/>
                    </a:lnTo>
                    <a:lnTo>
                      <a:pt x="40" y="435"/>
                    </a:lnTo>
                    <a:lnTo>
                      <a:pt x="40" y="432"/>
                    </a:lnTo>
                    <a:lnTo>
                      <a:pt x="40" y="429"/>
                    </a:lnTo>
                    <a:lnTo>
                      <a:pt x="39" y="424"/>
                    </a:lnTo>
                    <a:lnTo>
                      <a:pt x="39" y="420"/>
                    </a:lnTo>
                    <a:lnTo>
                      <a:pt x="39" y="417"/>
                    </a:lnTo>
                    <a:lnTo>
                      <a:pt x="39" y="412"/>
                    </a:lnTo>
                    <a:lnTo>
                      <a:pt x="37" y="408"/>
                    </a:lnTo>
                    <a:lnTo>
                      <a:pt x="37" y="403"/>
                    </a:lnTo>
                    <a:lnTo>
                      <a:pt x="37" y="398"/>
                    </a:lnTo>
                    <a:lnTo>
                      <a:pt x="35" y="392"/>
                    </a:lnTo>
                    <a:lnTo>
                      <a:pt x="35" y="387"/>
                    </a:lnTo>
                    <a:lnTo>
                      <a:pt x="35" y="383"/>
                    </a:lnTo>
                    <a:lnTo>
                      <a:pt x="35" y="377"/>
                    </a:lnTo>
                    <a:lnTo>
                      <a:pt x="34" y="370"/>
                    </a:lnTo>
                    <a:lnTo>
                      <a:pt x="34" y="365"/>
                    </a:lnTo>
                    <a:lnTo>
                      <a:pt x="34" y="358"/>
                    </a:lnTo>
                    <a:lnTo>
                      <a:pt x="34" y="352"/>
                    </a:lnTo>
                    <a:lnTo>
                      <a:pt x="32" y="347"/>
                    </a:lnTo>
                    <a:lnTo>
                      <a:pt x="32" y="340"/>
                    </a:lnTo>
                    <a:lnTo>
                      <a:pt x="32" y="333"/>
                    </a:lnTo>
                    <a:lnTo>
                      <a:pt x="32" y="325"/>
                    </a:lnTo>
                    <a:lnTo>
                      <a:pt x="30" y="318"/>
                    </a:lnTo>
                    <a:lnTo>
                      <a:pt x="30" y="311"/>
                    </a:lnTo>
                    <a:lnTo>
                      <a:pt x="30" y="303"/>
                    </a:lnTo>
                    <a:lnTo>
                      <a:pt x="30" y="295"/>
                    </a:lnTo>
                    <a:lnTo>
                      <a:pt x="29" y="288"/>
                    </a:lnTo>
                    <a:lnTo>
                      <a:pt x="29" y="280"/>
                    </a:lnTo>
                    <a:lnTo>
                      <a:pt x="29" y="273"/>
                    </a:lnTo>
                    <a:lnTo>
                      <a:pt x="29" y="265"/>
                    </a:lnTo>
                    <a:lnTo>
                      <a:pt x="29" y="256"/>
                    </a:lnTo>
                    <a:lnTo>
                      <a:pt x="29" y="246"/>
                    </a:lnTo>
                    <a:lnTo>
                      <a:pt x="29" y="239"/>
                    </a:lnTo>
                    <a:lnTo>
                      <a:pt x="29" y="229"/>
                    </a:lnTo>
                    <a:lnTo>
                      <a:pt x="29" y="221"/>
                    </a:lnTo>
                    <a:lnTo>
                      <a:pt x="29" y="213"/>
                    </a:lnTo>
                    <a:lnTo>
                      <a:pt x="29" y="204"/>
                    </a:lnTo>
                    <a:lnTo>
                      <a:pt x="29" y="194"/>
                    </a:lnTo>
                    <a:lnTo>
                      <a:pt x="29" y="186"/>
                    </a:lnTo>
                    <a:lnTo>
                      <a:pt x="29" y="176"/>
                    </a:lnTo>
                    <a:lnTo>
                      <a:pt x="29" y="167"/>
                    </a:lnTo>
                    <a:lnTo>
                      <a:pt x="29" y="157"/>
                    </a:lnTo>
                    <a:lnTo>
                      <a:pt x="29" y="149"/>
                    </a:lnTo>
                    <a:lnTo>
                      <a:pt x="30" y="139"/>
                    </a:lnTo>
                    <a:lnTo>
                      <a:pt x="30" y="131"/>
                    </a:lnTo>
                    <a:lnTo>
                      <a:pt x="30" y="121"/>
                    </a:lnTo>
                    <a:lnTo>
                      <a:pt x="32" y="111"/>
                    </a:lnTo>
                    <a:lnTo>
                      <a:pt x="32" y="101"/>
                    </a:lnTo>
                    <a:lnTo>
                      <a:pt x="34" y="91"/>
                    </a:lnTo>
                    <a:lnTo>
                      <a:pt x="34" y="80"/>
                    </a:lnTo>
                    <a:lnTo>
                      <a:pt x="35" y="70"/>
                    </a:lnTo>
                    <a:lnTo>
                      <a:pt x="35" y="60"/>
                    </a:lnTo>
                    <a:lnTo>
                      <a:pt x="37" y="52"/>
                    </a:lnTo>
                    <a:lnTo>
                      <a:pt x="39" y="52"/>
                    </a:lnTo>
                    <a:lnTo>
                      <a:pt x="40" y="50"/>
                    </a:lnTo>
                    <a:lnTo>
                      <a:pt x="45" y="50"/>
                    </a:lnTo>
                    <a:lnTo>
                      <a:pt x="49" y="49"/>
                    </a:lnTo>
                    <a:lnTo>
                      <a:pt x="54" y="49"/>
                    </a:lnTo>
                    <a:lnTo>
                      <a:pt x="61" y="49"/>
                    </a:lnTo>
                    <a:lnTo>
                      <a:pt x="67" y="47"/>
                    </a:lnTo>
                    <a:lnTo>
                      <a:pt x="71" y="47"/>
                    </a:lnTo>
                    <a:lnTo>
                      <a:pt x="74" y="45"/>
                    </a:lnTo>
                    <a:lnTo>
                      <a:pt x="77" y="45"/>
                    </a:lnTo>
                    <a:lnTo>
                      <a:pt x="82" y="45"/>
                    </a:lnTo>
                    <a:lnTo>
                      <a:pt x="86" y="45"/>
                    </a:lnTo>
                    <a:lnTo>
                      <a:pt x="89" y="44"/>
                    </a:lnTo>
                    <a:lnTo>
                      <a:pt x="94" y="44"/>
                    </a:lnTo>
                    <a:lnTo>
                      <a:pt x="99" y="44"/>
                    </a:lnTo>
                    <a:lnTo>
                      <a:pt x="102" y="42"/>
                    </a:lnTo>
                    <a:lnTo>
                      <a:pt x="107" y="42"/>
                    </a:lnTo>
                    <a:lnTo>
                      <a:pt x="112" y="42"/>
                    </a:lnTo>
                    <a:lnTo>
                      <a:pt x="117" y="42"/>
                    </a:lnTo>
                    <a:lnTo>
                      <a:pt x="121" y="40"/>
                    </a:lnTo>
                    <a:lnTo>
                      <a:pt x="127" y="40"/>
                    </a:lnTo>
                    <a:lnTo>
                      <a:pt x="131" y="39"/>
                    </a:lnTo>
                    <a:lnTo>
                      <a:pt x="138" y="39"/>
                    </a:lnTo>
                    <a:lnTo>
                      <a:pt x="141" y="39"/>
                    </a:lnTo>
                    <a:lnTo>
                      <a:pt x="146" y="37"/>
                    </a:lnTo>
                    <a:lnTo>
                      <a:pt x="151" y="37"/>
                    </a:lnTo>
                    <a:lnTo>
                      <a:pt x="156" y="37"/>
                    </a:lnTo>
                    <a:lnTo>
                      <a:pt x="161" y="35"/>
                    </a:lnTo>
                    <a:lnTo>
                      <a:pt x="166" y="35"/>
                    </a:lnTo>
                    <a:lnTo>
                      <a:pt x="169" y="35"/>
                    </a:lnTo>
                    <a:lnTo>
                      <a:pt x="176" y="35"/>
                    </a:lnTo>
                    <a:lnTo>
                      <a:pt x="179" y="34"/>
                    </a:lnTo>
                    <a:lnTo>
                      <a:pt x="184" y="34"/>
                    </a:lnTo>
                    <a:lnTo>
                      <a:pt x="189" y="34"/>
                    </a:lnTo>
                    <a:lnTo>
                      <a:pt x="194" y="34"/>
                    </a:lnTo>
                    <a:lnTo>
                      <a:pt x="198" y="32"/>
                    </a:lnTo>
                    <a:lnTo>
                      <a:pt x="203" y="32"/>
                    </a:lnTo>
                    <a:lnTo>
                      <a:pt x="208" y="32"/>
                    </a:lnTo>
                    <a:lnTo>
                      <a:pt x="213" y="32"/>
                    </a:lnTo>
                    <a:lnTo>
                      <a:pt x="216" y="30"/>
                    </a:lnTo>
                    <a:lnTo>
                      <a:pt x="221" y="30"/>
                    </a:lnTo>
                    <a:lnTo>
                      <a:pt x="225" y="30"/>
                    </a:lnTo>
                    <a:lnTo>
                      <a:pt x="228" y="30"/>
                    </a:lnTo>
                    <a:lnTo>
                      <a:pt x="231" y="30"/>
                    </a:lnTo>
                    <a:lnTo>
                      <a:pt x="236" y="30"/>
                    </a:lnTo>
                    <a:lnTo>
                      <a:pt x="240" y="30"/>
                    </a:lnTo>
                    <a:lnTo>
                      <a:pt x="243" y="30"/>
                    </a:lnTo>
                    <a:lnTo>
                      <a:pt x="248" y="29"/>
                    </a:lnTo>
                    <a:lnTo>
                      <a:pt x="255" y="29"/>
                    </a:lnTo>
                    <a:lnTo>
                      <a:pt x="260" y="29"/>
                    </a:lnTo>
                    <a:lnTo>
                      <a:pt x="263" y="30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7" name="Freeform 10"/>
              <p:cNvSpPr>
                <a:spLocks/>
              </p:cNvSpPr>
              <p:nvPr/>
            </p:nvSpPr>
            <p:spPr bwMode="auto">
              <a:xfrm>
                <a:off x="4826" y="2241"/>
                <a:ext cx="168" cy="29"/>
              </a:xfrm>
              <a:custGeom>
                <a:avLst/>
                <a:gdLst>
                  <a:gd name="T0" fmla="*/ 0 w 335"/>
                  <a:gd name="T1" fmla="*/ 1 h 57"/>
                  <a:gd name="T2" fmla="*/ 2 w 335"/>
                  <a:gd name="T3" fmla="*/ 0 h 57"/>
                  <a:gd name="T4" fmla="*/ 2 w 335"/>
                  <a:gd name="T5" fmla="*/ 1 h 57"/>
                  <a:gd name="T6" fmla="*/ 1 w 335"/>
                  <a:gd name="T7" fmla="*/ 1 h 57"/>
                  <a:gd name="T8" fmla="*/ 0 w 335"/>
                  <a:gd name="T9" fmla="*/ 1 h 57"/>
                  <a:gd name="T10" fmla="*/ 0 w 335"/>
                  <a:gd name="T11" fmla="*/ 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5" h="57">
                    <a:moveTo>
                      <a:pt x="0" y="30"/>
                    </a:moveTo>
                    <a:lnTo>
                      <a:pt x="295" y="0"/>
                    </a:lnTo>
                    <a:lnTo>
                      <a:pt x="335" y="20"/>
                    </a:lnTo>
                    <a:lnTo>
                      <a:pt x="3" y="57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8" name="Freeform 11"/>
              <p:cNvSpPr>
                <a:spLocks/>
              </p:cNvSpPr>
              <p:nvPr/>
            </p:nvSpPr>
            <p:spPr bwMode="auto">
              <a:xfrm>
                <a:off x="4896" y="2052"/>
                <a:ext cx="216" cy="201"/>
              </a:xfrm>
              <a:custGeom>
                <a:avLst/>
                <a:gdLst>
                  <a:gd name="T0" fmla="*/ 1 w 432"/>
                  <a:gd name="T1" fmla="*/ 2 h 401"/>
                  <a:gd name="T2" fmla="*/ 2 w 432"/>
                  <a:gd name="T3" fmla="*/ 2 h 401"/>
                  <a:gd name="T4" fmla="*/ 2 w 432"/>
                  <a:gd name="T5" fmla="*/ 2 h 401"/>
                  <a:gd name="T6" fmla="*/ 2 w 432"/>
                  <a:gd name="T7" fmla="*/ 2 h 401"/>
                  <a:gd name="T8" fmla="*/ 2 w 432"/>
                  <a:gd name="T9" fmla="*/ 2 h 401"/>
                  <a:gd name="T10" fmla="*/ 2 w 432"/>
                  <a:gd name="T11" fmla="*/ 1 h 401"/>
                  <a:gd name="T12" fmla="*/ 2 w 432"/>
                  <a:gd name="T13" fmla="*/ 1 h 401"/>
                  <a:gd name="T14" fmla="*/ 2 w 432"/>
                  <a:gd name="T15" fmla="*/ 1 h 401"/>
                  <a:gd name="T16" fmla="*/ 2 w 432"/>
                  <a:gd name="T17" fmla="*/ 1 h 401"/>
                  <a:gd name="T18" fmla="*/ 2 w 432"/>
                  <a:gd name="T19" fmla="*/ 1 h 401"/>
                  <a:gd name="T20" fmla="*/ 2 w 432"/>
                  <a:gd name="T21" fmla="*/ 1 h 401"/>
                  <a:gd name="T22" fmla="*/ 2 w 432"/>
                  <a:gd name="T23" fmla="*/ 1 h 401"/>
                  <a:gd name="T24" fmla="*/ 2 w 432"/>
                  <a:gd name="T25" fmla="*/ 1 h 401"/>
                  <a:gd name="T26" fmla="*/ 1 w 432"/>
                  <a:gd name="T27" fmla="*/ 1 h 401"/>
                  <a:gd name="T28" fmla="*/ 1 w 432"/>
                  <a:gd name="T29" fmla="*/ 1 h 401"/>
                  <a:gd name="T30" fmla="*/ 1 w 432"/>
                  <a:gd name="T31" fmla="*/ 1 h 401"/>
                  <a:gd name="T32" fmla="*/ 1 w 432"/>
                  <a:gd name="T33" fmla="*/ 1 h 401"/>
                  <a:gd name="T34" fmla="*/ 1 w 432"/>
                  <a:gd name="T35" fmla="*/ 1 h 401"/>
                  <a:gd name="T36" fmla="*/ 1 w 432"/>
                  <a:gd name="T37" fmla="*/ 1 h 401"/>
                  <a:gd name="T38" fmla="*/ 1 w 432"/>
                  <a:gd name="T39" fmla="*/ 1 h 401"/>
                  <a:gd name="T40" fmla="*/ 1 w 432"/>
                  <a:gd name="T41" fmla="*/ 1 h 401"/>
                  <a:gd name="T42" fmla="*/ 1 w 432"/>
                  <a:gd name="T43" fmla="*/ 1 h 401"/>
                  <a:gd name="T44" fmla="*/ 1 w 432"/>
                  <a:gd name="T45" fmla="*/ 1 h 401"/>
                  <a:gd name="T46" fmla="*/ 1 w 432"/>
                  <a:gd name="T47" fmla="*/ 1 h 401"/>
                  <a:gd name="T48" fmla="*/ 1 w 432"/>
                  <a:gd name="T49" fmla="*/ 1 h 401"/>
                  <a:gd name="T50" fmla="*/ 1 w 432"/>
                  <a:gd name="T51" fmla="*/ 1 h 401"/>
                  <a:gd name="T52" fmla="*/ 1 w 432"/>
                  <a:gd name="T53" fmla="*/ 1 h 401"/>
                  <a:gd name="T54" fmla="*/ 1 w 432"/>
                  <a:gd name="T55" fmla="*/ 1 h 401"/>
                  <a:gd name="T56" fmla="*/ 1 w 432"/>
                  <a:gd name="T57" fmla="*/ 1 h 401"/>
                  <a:gd name="T58" fmla="*/ 1 w 432"/>
                  <a:gd name="T59" fmla="*/ 0 h 401"/>
                  <a:gd name="T60" fmla="*/ 1 w 432"/>
                  <a:gd name="T61" fmla="*/ 0 h 401"/>
                  <a:gd name="T62" fmla="*/ 2 w 432"/>
                  <a:gd name="T63" fmla="*/ 1 h 401"/>
                  <a:gd name="T64" fmla="*/ 2 w 432"/>
                  <a:gd name="T65" fmla="*/ 1 h 401"/>
                  <a:gd name="T66" fmla="*/ 2 w 432"/>
                  <a:gd name="T67" fmla="*/ 1 h 401"/>
                  <a:gd name="T68" fmla="*/ 2 w 432"/>
                  <a:gd name="T69" fmla="*/ 1 h 401"/>
                  <a:gd name="T70" fmla="*/ 2 w 432"/>
                  <a:gd name="T71" fmla="*/ 1 h 401"/>
                  <a:gd name="T72" fmla="*/ 2 w 432"/>
                  <a:gd name="T73" fmla="*/ 1 h 401"/>
                  <a:gd name="T74" fmla="*/ 2 w 432"/>
                  <a:gd name="T75" fmla="*/ 1 h 401"/>
                  <a:gd name="T76" fmla="*/ 2 w 432"/>
                  <a:gd name="T77" fmla="*/ 1 h 401"/>
                  <a:gd name="T78" fmla="*/ 2 w 432"/>
                  <a:gd name="T79" fmla="*/ 2 h 401"/>
                  <a:gd name="T80" fmla="*/ 2 w 432"/>
                  <a:gd name="T81" fmla="*/ 2 h 401"/>
                  <a:gd name="T82" fmla="*/ 2 w 432"/>
                  <a:gd name="T83" fmla="*/ 2 h 401"/>
                  <a:gd name="T84" fmla="*/ 2 w 432"/>
                  <a:gd name="T85" fmla="*/ 2 h 401"/>
                  <a:gd name="T86" fmla="*/ 2 w 432"/>
                  <a:gd name="T87" fmla="*/ 2 h 401"/>
                  <a:gd name="T88" fmla="*/ 1 w 432"/>
                  <a:gd name="T89" fmla="*/ 2 h 401"/>
                  <a:gd name="T90" fmla="*/ 1 w 432"/>
                  <a:gd name="T91" fmla="*/ 2 h 401"/>
                  <a:gd name="T92" fmla="*/ 1 w 432"/>
                  <a:gd name="T93" fmla="*/ 2 h 401"/>
                  <a:gd name="T94" fmla="*/ 1 w 432"/>
                  <a:gd name="T95" fmla="*/ 2 h 401"/>
                  <a:gd name="T96" fmla="*/ 1 w 432"/>
                  <a:gd name="T97" fmla="*/ 2 h 401"/>
                  <a:gd name="T98" fmla="*/ 1 w 432"/>
                  <a:gd name="T99" fmla="*/ 2 h 401"/>
                  <a:gd name="T100" fmla="*/ 1 w 432"/>
                  <a:gd name="T101" fmla="*/ 2 h 401"/>
                  <a:gd name="T102" fmla="*/ 1 w 432"/>
                  <a:gd name="T103" fmla="*/ 2 h 401"/>
                  <a:gd name="T104" fmla="*/ 1 w 432"/>
                  <a:gd name="T105" fmla="*/ 1 h 401"/>
                  <a:gd name="T106" fmla="*/ 1 w 432"/>
                  <a:gd name="T107" fmla="*/ 1 h 401"/>
                  <a:gd name="T108" fmla="*/ 1 w 432"/>
                  <a:gd name="T109" fmla="*/ 1 h 401"/>
                  <a:gd name="T110" fmla="*/ 1 w 432"/>
                  <a:gd name="T111" fmla="*/ 1 h 401"/>
                  <a:gd name="T112" fmla="*/ 1 w 432"/>
                  <a:gd name="T113" fmla="*/ 2 h 401"/>
                  <a:gd name="T114" fmla="*/ 1 w 432"/>
                  <a:gd name="T115" fmla="*/ 2 h 401"/>
                  <a:gd name="T116" fmla="*/ 1 w 432"/>
                  <a:gd name="T117" fmla="*/ 2 h 401"/>
                  <a:gd name="T118" fmla="*/ 1 w 432"/>
                  <a:gd name="T119" fmla="*/ 2 h 401"/>
                  <a:gd name="T120" fmla="*/ 1 w 432"/>
                  <a:gd name="T121" fmla="*/ 2 h 40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32" h="401">
                    <a:moveTo>
                      <a:pt x="219" y="370"/>
                    </a:moveTo>
                    <a:lnTo>
                      <a:pt x="223" y="370"/>
                    </a:lnTo>
                    <a:lnTo>
                      <a:pt x="226" y="370"/>
                    </a:lnTo>
                    <a:lnTo>
                      <a:pt x="231" y="368"/>
                    </a:lnTo>
                    <a:lnTo>
                      <a:pt x="236" y="368"/>
                    </a:lnTo>
                    <a:lnTo>
                      <a:pt x="239" y="368"/>
                    </a:lnTo>
                    <a:lnTo>
                      <a:pt x="243" y="366"/>
                    </a:lnTo>
                    <a:lnTo>
                      <a:pt x="248" y="366"/>
                    </a:lnTo>
                    <a:lnTo>
                      <a:pt x="253" y="365"/>
                    </a:lnTo>
                    <a:lnTo>
                      <a:pt x="256" y="365"/>
                    </a:lnTo>
                    <a:lnTo>
                      <a:pt x="261" y="363"/>
                    </a:lnTo>
                    <a:lnTo>
                      <a:pt x="264" y="361"/>
                    </a:lnTo>
                    <a:lnTo>
                      <a:pt x="269" y="360"/>
                    </a:lnTo>
                    <a:lnTo>
                      <a:pt x="273" y="358"/>
                    </a:lnTo>
                    <a:lnTo>
                      <a:pt x="278" y="356"/>
                    </a:lnTo>
                    <a:lnTo>
                      <a:pt x="281" y="356"/>
                    </a:lnTo>
                    <a:lnTo>
                      <a:pt x="286" y="355"/>
                    </a:lnTo>
                    <a:lnTo>
                      <a:pt x="290" y="351"/>
                    </a:lnTo>
                    <a:lnTo>
                      <a:pt x="293" y="350"/>
                    </a:lnTo>
                    <a:lnTo>
                      <a:pt x="298" y="346"/>
                    </a:lnTo>
                    <a:lnTo>
                      <a:pt x="301" y="345"/>
                    </a:lnTo>
                    <a:lnTo>
                      <a:pt x="305" y="343"/>
                    </a:lnTo>
                    <a:lnTo>
                      <a:pt x="308" y="341"/>
                    </a:lnTo>
                    <a:lnTo>
                      <a:pt x="313" y="338"/>
                    </a:lnTo>
                    <a:lnTo>
                      <a:pt x="316" y="336"/>
                    </a:lnTo>
                    <a:lnTo>
                      <a:pt x="323" y="329"/>
                    </a:lnTo>
                    <a:lnTo>
                      <a:pt x="330" y="324"/>
                    </a:lnTo>
                    <a:lnTo>
                      <a:pt x="336" y="319"/>
                    </a:lnTo>
                    <a:lnTo>
                      <a:pt x="343" y="313"/>
                    </a:lnTo>
                    <a:lnTo>
                      <a:pt x="347" y="309"/>
                    </a:lnTo>
                    <a:lnTo>
                      <a:pt x="350" y="306"/>
                    </a:lnTo>
                    <a:lnTo>
                      <a:pt x="352" y="301"/>
                    </a:lnTo>
                    <a:lnTo>
                      <a:pt x="355" y="298"/>
                    </a:lnTo>
                    <a:lnTo>
                      <a:pt x="358" y="294"/>
                    </a:lnTo>
                    <a:lnTo>
                      <a:pt x="360" y="291"/>
                    </a:lnTo>
                    <a:lnTo>
                      <a:pt x="363" y="288"/>
                    </a:lnTo>
                    <a:lnTo>
                      <a:pt x="367" y="284"/>
                    </a:lnTo>
                    <a:lnTo>
                      <a:pt x="368" y="279"/>
                    </a:lnTo>
                    <a:lnTo>
                      <a:pt x="372" y="276"/>
                    </a:lnTo>
                    <a:lnTo>
                      <a:pt x="373" y="273"/>
                    </a:lnTo>
                    <a:lnTo>
                      <a:pt x="375" y="268"/>
                    </a:lnTo>
                    <a:lnTo>
                      <a:pt x="377" y="264"/>
                    </a:lnTo>
                    <a:lnTo>
                      <a:pt x="380" y="261"/>
                    </a:lnTo>
                    <a:lnTo>
                      <a:pt x="382" y="256"/>
                    </a:lnTo>
                    <a:lnTo>
                      <a:pt x="383" y="252"/>
                    </a:lnTo>
                    <a:lnTo>
                      <a:pt x="385" y="249"/>
                    </a:lnTo>
                    <a:lnTo>
                      <a:pt x="387" y="244"/>
                    </a:lnTo>
                    <a:lnTo>
                      <a:pt x="388" y="241"/>
                    </a:lnTo>
                    <a:lnTo>
                      <a:pt x="390" y="236"/>
                    </a:lnTo>
                    <a:lnTo>
                      <a:pt x="390" y="231"/>
                    </a:lnTo>
                    <a:lnTo>
                      <a:pt x="392" y="227"/>
                    </a:lnTo>
                    <a:lnTo>
                      <a:pt x="393" y="224"/>
                    </a:lnTo>
                    <a:lnTo>
                      <a:pt x="395" y="219"/>
                    </a:lnTo>
                    <a:lnTo>
                      <a:pt x="395" y="216"/>
                    </a:lnTo>
                    <a:lnTo>
                      <a:pt x="395" y="211"/>
                    </a:lnTo>
                    <a:lnTo>
                      <a:pt x="397" y="207"/>
                    </a:lnTo>
                    <a:lnTo>
                      <a:pt x="398" y="202"/>
                    </a:lnTo>
                    <a:lnTo>
                      <a:pt x="398" y="197"/>
                    </a:lnTo>
                    <a:lnTo>
                      <a:pt x="398" y="194"/>
                    </a:lnTo>
                    <a:lnTo>
                      <a:pt x="398" y="189"/>
                    </a:lnTo>
                    <a:lnTo>
                      <a:pt x="398" y="186"/>
                    </a:lnTo>
                    <a:lnTo>
                      <a:pt x="398" y="181"/>
                    </a:lnTo>
                    <a:lnTo>
                      <a:pt x="398" y="176"/>
                    </a:lnTo>
                    <a:lnTo>
                      <a:pt x="398" y="172"/>
                    </a:lnTo>
                    <a:lnTo>
                      <a:pt x="398" y="167"/>
                    </a:lnTo>
                    <a:lnTo>
                      <a:pt x="397" y="164"/>
                    </a:lnTo>
                    <a:lnTo>
                      <a:pt x="395" y="159"/>
                    </a:lnTo>
                    <a:lnTo>
                      <a:pt x="395" y="155"/>
                    </a:lnTo>
                    <a:lnTo>
                      <a:pt x="395" y="152"/>
                    </a:lnTo>
                    <a:lnTo>
                      <a:pt x="393" y="147"/>
                    </a:lnTo>
                    <a:lnTo>
                      <a:pt x="392" y="144"/>
                    </a:lnTo>
                    <a:lnTo>
                      <a:pt x="390" y="139"/>
                    </a:lnTo>
                    <a:lnTo>
                      <a:pt x="390" y="135"/>
                    </a:lnTo>
                    <a:lnTo>
                      <a:pt x="388" y="132"/>
                    </a:lnTo>
                    <a:lnTo>
                      <a:pt x="387" y="127"/>
                    </a:lnTo>
                    <a:lnTo>
                      <a:pt x="385" y="124"/>
                    </a:lnTo>
                    <a:lnTo>
                      <a:pt x="383" y="122"/>
                    </a:lnTo>
                    <a:lnTo>
                      <a:pt x="382" y="117"/>
                    </a:lnTo>
                    <a:lnTo>
                      <a:pt x="380" y="114"/>
                    </a:lnTo>
                    <a:lnTo>
                      <a:pt x="377" y="110"/>
                    </a:lnTo>
                    <a:lnTo>
                      <a:pt x="375" y="107"/>
                    </a:lnTo>
                    <a:lnTo>
                      <a:pt x="372" y="100"/>
                    </a:lnTo>
                    <a:lnTo>
                      <a:pt x="367" y="94"/>
                    </a:lnTo>
                    <a:lnTo>
                      <a:pt x="360" y="88"/>
                    </a:lnTo>
                    <a:lnTo>
                      <a:pt x="355" y="82"/>
                    </a:lnTo>
                    <a:lnTo>
                      <a:pt x="350" y="77"/>
                    </a:lnTo>
                    <a:lnTo>
                      <a:pt x="343" y="72"/>
                    </a:lnTo>
                    <a:lnTo>
                      <a:pt x="336" y="67"/>
                    </a:lnTo>
                    <a:lnTo>
                      <a:pt x="330" y="62"/>
                    </a:lnTo>
                    <a:lnTo>
                      <a:pt x="323" y="58"/>
                    </a:lnTo>
                    <a:lnTo>
                      <a:pt x="316" y="53"/>
                    </a:lnTo>
                    <a:lnTo>
                      <a:pt x="313" y="52"/>
                    </a:lnTo>
                    <a:lnTo>
                      <a:pt x="308" y="50"/>
                    </a:lnTo>
                    <a:lnTo>
                      <a:pt x="305" y="48"/>
                    </a:lnTo>
                    <a:lnTo>
                      <a:pt x="301" y="45"/>
                    </a:lnTo>
                    <a:lnTo>
                      <a:pt x="298" y="43"/>
                    </a:lnTo>
                    <a:lnTo>
                      <a:pt x="293" y="42"/>
                    </a:lnTo>
                    <a:lnTo>
                      <a:pt x="290" y="42"/>
                    </a:lnTo>
                    <a:lnTo>
                      <a:pt x="286" y="40"/>
                    </a:lnTo>
                    <a:lnTo>
                      <a:pt x="281" y="38"/>
                    </a:lnTo>
                    <a:lnTo>
                      <a:pt x="278" y="37"/>
                    </a:lnTo>
                    <a:lnTo>
                      <a:pt x="273" y="37"/>
                    </a:lnTo>
                    <a:lnTo>
                      <a:pt x="269" y="35"/>
                    </a:lnTo>
                    <a:lnTo>
                      <a:pt x="264" y="33"/>
                    </a:lnTo>
                    <a:lnTo>
                      <a:pt x="261" y="33"/>
                    </a:lnTo>
                    <a:lnTo>
                      <a:pt x="256" y="32"/>
                    </a:lnTo>
                    <a:lnTo>
                      <a:pt x="253" y="32"/>
                    </a:lnTo>
                    <a:lnTo>
                      <a:pt x="248" y="32"/>
                    </a:lnTo>
                    <a:lnTo>
                      <a:pt x="243" y="30"/>
                    </a:lnTo>
                    <a:lnTo>
                      <a:pt x="239" y="30"/>
                    </a:lnTo>
                    <a:lnTo>
                      <a:pt x="236" y="30"/>
                    </a:lnTo>
                    <a:lnTo>
                      <a:pt x="231" y="30"/>
                    </a:lnTo>
                    <a:lnTo>
                      <a:pt x="226" y="30"/>
                    </a:lnTo>
                    <a:lnTo>
                      <a:pt x="223" y="30"/>
                    </a:lnTo>
                    <a:lnTo>
                      <a:pt x="219" y="30"/>
                    </a:lnTo>
                    <a:lnTo>
                      <a:pt x="214" y="30"/>
                    </a:lnTo>
                    <a:lnTo>
                      <a:pt x="209" y="30"/>
                    </a:lnTo>
                    <a:lnTo>
                      <a:pt x="204" y="30"/>
                    </a:lnTo>
                    <a:lnTo>
                      <a:pt x="201" y="30"/>
                    </a:lnTo>
                    <a:lnTo>
                      <a:pt x="196" y="30"/>
                    </a:lnTo>
                    <a:lnTo>
                      <a:pt x="192" y="32"/>
                    </a:lnTo>
                    <a:lnTo>
                      <a:pt x="187" y="32"/>
                    </a:lnTo>
                    <a:lnTo>
                      <a:pt x="184" y="33"/>
                    </a:lnTo>
                    <a:lnTo>
                      <a:pt x="179" y="33"/>
                    </a:lnTo>
                    <a:lnTo>
                      <a:pt x="176" y="35"/>
                    </a:lnTo>
                    <a:lnTo>
                      <a:pt x="171" y="35"/>
                    </a:lnTo>
                    <a:lnTo>
                      <a:pt x="167" y="37"/>
                    </a:lnTo>
                    <a:lnTo>
                      <a:pt x="164" y="38"/>
                    </a:lnTo>
                    <a:lnTo>
                      <a:pt x="159" y="38"/>
                    </a:lnTo>
                    <a:lnTo>
                      <a:pt x="156" y="40"/>
                    </a:lnTo>
                    <a:lnTo>
                      <a:pt x="152" y="42"/>
                    </a:lnTo>
                    <a:lnTo>
                      <a:pt x="147" y="43"/>
                    </a:lnTo>
                    <a:lnTo>
                      <a:pt x="144" y="45"/>
                    </a:lnTo>
                    <a:lnTo>
                      <a:pt x="139" y="47"/>
                    </a:lnTo>
                    <a:lnTo>
                      <a:pt x="136" y="48"/>
                    </a:lnTo>
                    <a:lnTo>
                      <a:pt x="130" y="52"/>
                    </a:lnTo>
                    <a:lnTo>
                      <a:pt x="127" y="53"/>
                    </a:lnTo>
                    <a:lnTo>
                      <a:pt x="124" y="55"/>
                    </a:lnTo>
                    <a:lnTo>
                      <a:pt x="120" y="58"/>
                    </a:lnTo>
                    <a:lnTo>
                      <a:pt x="115" y="60"/>
                    </a:lnTo>
                    <a:lnTo>
                      <a:pt x="112" y="62"/>
                    </a:lnTo>
                    <a:lnTo>
                      <a:pt x="109" y="63"/>
                    </a:lnTo>
                    <a:lnTo>
                      <a:pt x="105" y="67"/>
                    </a:lnTo>
                    <a:lnTo>
                      <a:pt x="99" y="72"/>
                    </a:lnTo>
                    <a:lnTo>
                      <a:pt x="92" y="78"/>
                    </a:lnTo>
                    <a:lnTo>
                      <a:pt x="85" y="83"/>
                    </a:lnTo>
                    <a:lnTo>
                      <a:pt x="79" y="88"/>
                    </a:lnTo>
                    <a:lnTo>
                      <a:pt x="74" y="95"/>
                    </a:lnTo>
                    <a:lnTo>
                      <a:pt x="69" y="102"/>
                    </a:lnTo>
                    <a:lnTo>
                      <a:pt x="62" y="107"/>
                    </a:lnTo>
                    <a:lnTo>
                      <a:pt x="58" y="115"/>
                    </a:lnTo>
                    <a:lnTo>
                      <a:pt x="55" y="119"/>
                    </a:lnTo>
                    <a:lnTo>
                      <a:pt x="53" y="122"/>
                    </a:lnTo>
                    <a:lnTo>
                      <a:pt x="52" y="125"/>
                    </a:lnTo>
                    <a:lnTo>
                      <a:pt x="50" y="130"/>
                    </a:lnTo>
                    <a:lnTo>
                      <a:pt x="47" y="134"/>
                    </a:lnTo>
                    <a:lnTo>
                      <a:pt x="45" y="137"/>
                    </a:lnTo>
                    <a:lnTo>
                      <a:pt x="43" y="140"/>
                    </a:lnTo>
                    <a:lnTo>
                      <a:pt x="42" y="144"/>
                    </a:lnTo>
                    <a:lnTo>
                      <a:pt x="40" y="149"/>
                    </a:lnTo>
                    <a:lnTo>
                      <a:pt x="38" y="152"/>
                    </a:lnTo>
                    <a:lnTo>
                      <a:pt x="37" y="155"/>
                    </a:lnTo>
                    <a:lnTo>
                      <a:pt x="37" y="160"/>
                    </a:lnTo>
                    <a:lnTo>
                      <a:pt x="33" y="164"/>
                    </a:lnTo>
                    <a:lnTo>
                      <a:pt x="33" y="169"/>
                    </a:lnTo>
                    <a:lnTo>
                      <a:pt x="32" y="172"/>
                    </a:lnTo>
                    <a:lnTo>
                      <a:pt x="32" y="176"/>
                    </a:lnTo>
                    <a:lnTo>
                      <a:pt x="30" y="181"/>
                    </a:lnTo>
                    <a:lnTo>
                      <a:pt x="30" y="186"/>
                    </a:lnTo>
                    <a:lnTo>
                      <a:pt x="30" y="189"/>
                    </a:lnTo>
                    <a:lnTo>
                      <a:pt x="30" y="194"/>
                    </a:lnTo>
                    <a:lnTo>
                      <a:pt x="27" y="194"/>
                    </a:lnTo>
                    <a:lnTo>
                      <a:pt x="23" y="194"/>
                    </a:lnTo>
                    <a:lnTo>
                      <a:pt x="18" y="194"/>
                    </a:lnTo>
                    <a:lnTo>
                      <a:pt x="15" y="194"/>
                    </a:lnTo>
                    <a:lnTo>
                      <a:pt x="10" y="194"/>
                    </a:lnTo>
                    <a:lnTo>
                      <a:pt x="7" y="194"/>
                    </a:lnTo>
                    <a:lnTo>
                      <a:pt x="2" y="194"/>
                    </a:lnTo>
                    <a:lnTo>
                      <a:pt x="0" y="194"/>
                    </a:lnTo>
                    <a:lnTo>
                      <a:pt x="0" y="187"/>
                    </a:lnTo>
                    <a:lnTo>
                      <a:pt x="0" y="182"/>
                    </a:lnTo>
                    <a:lnTo>
                      <a:pt x="2" y="177"/>
                    </a:lnTo>
                    <a:lnTo>
                      <a:pt x="2" y="172"/>
                    </a:lnTo>
                    <a:lnTo>
                      <a:pt x="2" y="167"/>
                    </a:lnTo>
                    <a:lnTo>
                      <a:pt x="3" y="164"/>
                    </a:lnTo>
                    <a:lnTo>
                      <a:pt x="5" y="159"/>
                    </a:lnTo>
                    <a:lnTo>
                      <a:pt x="7" y="154"/>
                    </a:lnTo>
                    <a:lnTo>
                      <a:pt x="7" y="149"/>
                    </a:lnTo>
                    <a:lnTo>
                      <a:pt x="8" y="144"/>
                    </a:lnTo>
                    <a:lnTo>
                      <a:pt x="10" y="139"/>
                    </a:lnTo>
                    <a:lnTo>
                      <a:pt x="13" y="135"/>
                    </a:lnTo>
                    <a:lnTo>
                      <a:pt x="15" y="130"/>
                    </a:lnTo>
                    <a:lnTo>
                      <a:pt x="17" y="125"/>
                    </a:lnTo>
                    <a:lnTo>
                      <a:pt x="18" y="122"/>
                    </a:lnTo>
                    <a:lnTo>
                      <a:pt x="22" y="119"/>
                    </a:lnTo>
                    <a:lnTo>
                      <a:pt x="23" y="114"/>
                    </a:lnTo>
                    <a:lnTo>
                      <a:pt x="25" y="109"/>
                    </a:lnTo>
                    <a:lnTo>
                      <a:pt x="28" y="104"/>
                    </a:lnTo>
                    <a:lnTo>
                      <a:pt x="30" y="100"/>
                    </a:lnTo>
                    <a:lnTo>
                      <a:pt x="33" y="97"/>
                    </a:lnTo>
                    <a:lnTo>
                      <a:pt x="37" y="92"/>
                    </a:lnTo>
                    <a:lnTo>
                      <a:pt x="40" y="88"/>
                    </a:lnTo>
                    <a:lnTo>
                      <a:pt x="43" y="85"/>
                    </a:lnTo>
                    <a:lnTo>
                      <a:pt x="45" y="82"/>
                    </a:lnTo>
                    <a:lnTo>
                      <a:pt x="48" y="77"/>
                    </a:lnTo>
                    <a:lnTo>
                      <a:pt x="52" y="73"/>
                    </a:lnTo>
                    <a:lnTo>
                      <a:pt x="55" y="70"/>
                    </a:lnTo>
                    <a:lnTo>
                      <a:pt x="58" y="65"/>
                    </a:lnTo>
                    <a:lnTo>
                      <a:pt x="64" y="62"/>
                    </a:lnTo>
                    <a:lnTo>
                      <a:pt x="67" y="58"/>
                    </a:lnTo>
                    <a:lnTo>
                      <a:pt x="70" y="57"/>
                    </a:lnTo>
                    <a:lnTo>
                      <a:pt x="74" y="52"/>
                    </a:lnTo>
                    <a:lnTo>
                      <a:pt x="79" y="48"/>
                    </a:lnTo>
                    <a:lnTo>
                      <a:pt x="82" y="45"/>
                    </a:lnTo>
                    <a:lnTo>
                      <a:pt x="85" y="43"/>
                    </a:lnTo>
                    <a:lnTo>
                      <a:pt x="90" y="40"/>
                    </a:lnTo>
                    <a:lnTo>
                      <a:pt x="95" y="37"/>
                    </a:lnTo>
                    <a:lnTo>
                      <a:pt x="99" y="35"/>
                    </a:lnTo>
                    <a:lnTo>
                      <a:pt x="104" y="33"/>
                    </a:lnTo>
                    <a:lnTo>
                      <a:pt x="107" y="30"/>
                    </a:lnTo>
                    <a:lnTo>
                      <a:pt x="112" y="27"/>
                    </a:lnTo>
                    <a:lnTo>
                      <a:pt x="115" y="25"/>
                    </a:lnTo>
                    <a:lnTo>
                      <a:pt x="120" y="23"/>
                    </a:lnTo>
                    <a:lnTo>
                      <a:pt x="125" y="20"/>
                    </a:lnTo>
                    <a:lnTo>
                      <a:pt x="130" y="18"/>
                    </a:lnTo>
                    <a:lnTo>
                      <a:pt x="134" y="17"/>
                    </a:lnTo>
                    <a:lnTo>
                      <a:pt x="141" y="15"/>
                    </a:lnTo>
                    <a:lnTo>
                      <a:pt x="144" y="13"/>
                    </a:lnTo>
                    <a:lnTo>
                      <a:pt x="149" y="12"/>
                    </a:lnTo>
                    <a:lnTo>
                      <a:pt x="152" y="8"/>
                    </a:lnTo>
                    <a:lnTo>
                      <a:pt x="159" y="8"/>
                    </a:lnTo>
                    <a:lnTo>
                      <a:pt x="162" y="5"/>
                    </a:lnTo>
                    <a:lnTo>
                      <a:pt x="167" y="5"/>
                    </a:lnTo>
                    <a:lnTo>
                      <a:pt x="172" y="3"/>
                    </a:lnTo>
                    <a:lnTo>
                      <a:pt x="177" y="3"/>
                    </a:lnTo>
                    <a:lnTo>
                      <a:pt x="182" y="1"/>
                    </a:lnTo>
                    <a:lnTo>
                      <a:pt x="187" y="1"/>
                    </a:lnTo>
                    <a:lnTo>
                      <a:pt x="192" y="0"/>
                    </a:lnTo>
                    <a:lnTo>
                      <a:pt x="197" y="0"/>
                    </a:lnTo>
                    <a:lnTo>
                      <a:pt x="202" y="0"/>
                    </a:lnTo>
                    <a:lnTo>
                      <a:pt x="208" y="0"/>
                    </a:lnTo>
                    <a:lnTo>
                      <a:pt x="213" y="0"/>
                    </a:lnTo>
                    <a:lnTo>
                      <a:pt x="219" y="0"/>
                    </a:lnTo>
                    <a:lnTo>
                      <a:pt x="223" y="0"/>
                    </a:lnTo>
                    <a:lnTo>
                      <a:pt x="228" y="0"/>
                    </a:lnTo>
                    <a:lnTo>
                      <a:pt x="233" y="0"/>
                    </a:lnTo>
                    <a:lnTo>
                      <a:pt x="239" y="0"/>
                    </a:lnTo>
                    <a:lnTo>
                      <a:pt x="243" y="0"/>
                    </a:lnTo>
                    <a:lnTo>
                      <a:pt x="249" y="0"/>
                    </a:lnTo>
                    <a:lnTo>
                      <a:pt x="253" y="1"/>
                    </a:lnTo>
                    <a:lnTo>
                      <a:pt x="259" y="1"/>
                    </a:lnTo>
                    <a:lnTo>
                      <a:pt x="264" y="1"/>
                    </a:lnTo>
                    <a:lnTo>
                      <a:pt x="268" y="3"/>
                    </a:lnTo>
                    <a:lnTo>
                      <a:pt x="273" y="5"/>
                    </a:lnTo>
                    <a:lnTo>
                      <a:pt x="278" y="5"/>
                    </a:lnTo>
                    <a:lnTo>
                      <a:pt x="283" y="7"/>
                    </a:lnTo>
                    <a:lnTo>
                      <a:pt x="288" y="8"/>
                    </a:lnTo>
                    <a:lnTo>
                      <a:pt x="293" y="10"/>
                    </a:lnTo>
                    <a:lnTo>
                      <a:pt x="298" y="12"/>
                    </a:lnTo>
                    <a:lnTo>
                      <a:pt x="301" y="13"/>
                    </a:lnTo>
                    <a:lnTo>
                      <a:pt x="306" y="15"/>
                    </a:lnTo>
                    <a:lnTo>
                      <a:pt x="311" y="15"/>
                    </a:lnTo>
                    <a:lnTo>
                      <a:pt x="316" y="18"/>
                    </a:lnTo>
                    <a:lnTo>
                      <a:pt x="320" y="20"/>
                    </a:lnTo>
                    <a:lnTo>
                      <a:pt x="325" y="22"/>
                    </a:lnTo>
                    <a:lnTo>
                      <a:pt x="330" y="23"/>
                    </a:lnTo>
                    <a:lnTo>
                      <a:pt x="335" y="27"/>
                    </a:lnTo>
                    <a:lnTo>
                      <a:pt x="338" y="28"/>
                    </a:lnTo>
                    <a:lnTo>
                      <a:pt x="341" y="30"/>
                    </a:lnTo>
                    <a:lnTo>
                      <a:pt x="347" y="33"/>
                    </a:lnTo>
                    <a:lnTo>
                      <a:pt x="350" y="35"/>
                    </a:lnTo>
                    <a:lnTo>
                      <a:pt x="355" y="37"/>
                    </a:lnTo>
                    <a:lnTo>
                      <a:pt x="358" y="40"/>
                    </a:lnTo>
                    <a:lnTo>
                      <a:pt x="362" y="43"/>
                    </a:lnTo>
                    <a:lnTo>
                      <a:pt x="367" y="47"/>
                    </a:lnTo>
                    <a:lnTo>
                      <a:pt x="373" y="52"/>
                    </a:lnTo>
                    <a:lnTo>
                      <a:pt x="380" y="58"/>
                    </a:lnTo>
                    <a:lnTo>
                      <a:pt x="385" y="63"/>
                    </a:lnTo>
                    <a:lnTo>
                      <a:pt x="392" y="72"/>
                    </a:lnTo>
                    <a:lnTo>
                      <a:pt x="398" y="78"/>
                    </a:lnTo>
                    <a:lnTo>
                      <a:pt x="403" y="85"/>
                    </a:lnTo>
                    <a:lnTo>
                      <a:pt x="405" y="88"/>
                    </a:lnTo>
                    <a:lnTo>
                      <a:pt x="408" y="94"/>
                    </a:lnTo>
                    <a:lnTo>
                      <a:pt x="410" y="97"/>
                    </a:lnTo>
                    <a:lnTo>
                      <a:pt x="413" y="102"/>
                    </a:lnTo>
                    <a:lnTo>
                      <a:pt x="415" y="105"/>
                    </a:lnTo>
                    <a:lnTo>
                      <a:pt x="417" y="109"/>
                    </a:lnTo>
                    <a:lnTo>
                      <a:pt x="419" y="114"/>
                    </a:lnTo>
                    <a:lnTo>
                      <a:pt x="420" y="119"/>
                    </a:lnTo>
                    <a:lnTo>
                      <a:pt x="422" y="122"/>
                    </a:lnTo>
                    <a:lnTo>
                      <a:pt x="424" y="127"/>
                    </a:lnTo>
                    <a:lnTo>
                      <a:pt x="425" y="132"/>
                    </a:lnTo>
                    <a:lnTo>
                      <a:pt x="425" y="137"/>
                    </a:lnTo>
                    <a:lnTo>
                      <a:pt x="427" y="140"/>
                    </a:lnTo>
                    <a:lnTo>
                      <a:pt x="427" y="145"/>
                    </a:lnTo>
                    <a:lnTo>
                      <a:pt x="429" y="150"/>
                    </a:lnTo>
                    <a:lnTo>
                      <a:pt x="429" y="155"/>
                    </a:lnTo>
                    <a:lnTo>
                      <a:pt x="430" y="160"/>
                    </a:lnTo>
                    <a:lnTo>
                      <a:pt x="430" y="165"/>
                    </a:lnTo>
                    <a:lnTo>
                      <a:pt x="430" y="170"/>
                    </a:lnTo>
                    <a:lnTo>
                      <a:pt x="432" y="176"/>
                    </a:lnTo>
                    <a:lnTo>
                      <a:pt x="430" y="181"/>
                    </a:lnTo>
                    <a:lnTo>
                      <a:pt x="430" y="186"/>
                    </a:lnTo>
                    <a:lnTo>
                      <a:pt x="430" y="192"/>
                    </a:lnTo>
                    <a:lnTo>
                      <a:pt x="429" y="197"/>
                    </a:lnTo>
                    <a:lnTo>
                      <a:pt x="429" y="201"/>
                    </a:lnTo>
                    <a:lnTo>
                      <a:pt x="427" y="207"/>
                    </a:lnTo>
                    <a:lnTo>
                      <a:pt x="427" y="212"/>
                    </a:lnTo>
                    <a:lnTo>
                      <a:pt x="425" y="217"/>
                    </a:lnTo>
                    <a:lnTo>
                      <a:pt x="425" y="222"/>
                    </a:lnTo>
                    <a:lnTo>
                      <a:pt x="424" y="227"/>
                    </a:lnTo>
                    <a:lnTo>
                      <a:pt x="422" y="232"/>
                    </a:lnTo>
                    <a:lnTo>
                      <a:pt x="420" y="237"/>
                    </a:lnTo>
                    <a:lnTo>
                      <a:pt x="419" y="242"/>
                    </a:lnTo>
                    <a:lnTo>
                      <a:pt x="417" y="247"/>
                    </a:lnTo>
                    <a:lnTo>
                      <a:pt x="415" y="252"/>
                    </a:lnTo>
                    <a:lnTo>
                      <a:pt x="413" y="258"/>
                    </a:lnTo>
                    <a:lnTo>
                      <a:pt x="410" y="263"/>
                    </a:lnTo>
                    <a:lnTo>
                      <a:pt x="408" y="268"/>
                    </a:lnTo>
                    <a:lnTo>
                      <a:pt x="405" y="271"/>
                    </a:lnTo>
                    <a:lnTo>
                      <a:pt x="403" y="278"/>
                    </a:lnTo>
                    <a:lnTo>
                      <a:pt x="400" y="281"/>
                    </a:lnTo>
                    <a:lnTo>
                      <a:pt x="398" y="286"/>
                    </a:lnTo>
                    <a:lnTo>
                      <a:pt x="395" y="291"/>
                    </a:lnTo>
                    <a:lnTo>
                      <a:pt x="392" y="296"/>
                    </a:lnTo>
                    <a:lnTo>
                      <a:pt x="388" y="299"/>
                    </a:lnTo>
                    <a:lnTo>
                      <a:pt x="385" y="304"/>
                    </a:lnTo>
                    <a:lnTo>
                      <a:pt x="383" y="308"/>
                    </a:lnTo>
                    <a:lnTo>
                      <a:pt x="380" y="313"/>
                    </a:lnTo>
                    <a:lnTo>
                      <a:pt x="377" y="316"/>
                    </a:lnTo>
                    <a:lnTo>
                      <a:pt x="373" y="321"/>
                    </a:lnTo>
                    <a:lnTo>
                      <a:pt x="370" y="326"/>
                    </a:lnTo>
                    <a:lnTo>
                      <a:pt x="367" y="331"/>
                    </a:lnTo>
                    <a:lnTo>
                      <a:pt x="362" y="334"/>
                    </a:lnTo>
                    <a:lnTo>
                      <a:pt x="358" y="338"/>
                    </a:lnTo>
                    <a:lnTo>
                      <a:pt x="355" y="341"/>
                    </a:lnTo>
                    <a:lnTo>
                      <a:pt x="350" y="345"/>
                    </a:lnTo>
                    <a:lnTo>
                      <a:pt x="347" y="348"/>
                    </a:lnTo>
                    <a:lnTo>
                      <a:pt x="341" y="351"/>
                    </a:lnTo>
                    <a:lnTo>
                      <a:pt x="338" y="355"/>
                    </a:lnTo>
                    <a:lnTo>
                      <a:pt x="335" y="360"/>
                    </a:lnTo>
                    <a:lnTo>
                      <a:pt x="330" y="361"/>
                    </a:lnTo>
                    <a:lnTo>
                      <a:pt x="325" y="365"/>
                    </a:lnTo>
                    <a:lnTo>
                      <a:pt x="320" y="368"/>
                    </a:lnTo>
                    <a:lnTo>
                      <a:pt x="316" y="371"/>
                    </a:lnTo>
                    <a:lnTo>
                      <a:pt x="311" y="373"/>
                    </a:lnTo>
                    <a:lnTo>
                      <a:pt x="306" y="376"/>
                    </a:lnTo>
                    <a:lnTo>
                      <a:pt x="301" y="378"/>
                    </a:lnTo>
                    <a:lnTo>
                      <a:pt x="298" y="381"/>
                    </a:lnTo>
                    <a:lnTo>
                      <a:pt x="293" y="383"/>
                    </a:lnTo>
                    <a:lnTo>
                      <a:pt x="288" y="386"/>
                    </a:lnTo>
                    <a:lnTo>
                      <a:pt x="283" y="388"/>
                    </a:lnTo>
                    <a:lnTo>
                      <a:pt x="278" y="390"/>
                    </a:lnTo>
                    <a:lnTo>
                      <a:pt x="273" y="391"/>
                    </a:lnTo>
                    <a:lnTo>
                      <a:pt x="268" y="393"/>
                    </a:lnTo>
                    <a:lnTo>
                      <a:pt x="264" y="395"/>
                    </a:lnTo>
                    <a:lnTo>
                      <a:pt x="259" y="396"/>
                    </a:lnTo>
                    <a:lnTo>
                      <a:pt x="253" y="398"/>
                    </a:lnTo>
                    <a:lnTo>
                      <a:pt x="249" y="398"/>
                    </a:lnTo>
                    <a:lnTo>
                      <a:pt x="243" y="400"/>
                    </a:lnTo>
                    <a:lnTo>
                      <a:pt x="239" y="400"/>
                    </a:lnTo>
                    <a:lnTo>
                      <a:pt x="233" y="401"/>
                    </a:lnTo>
                    <a:lnTo>
                      <a:pt x="228" y="401"/>
                    </a:lnTo>
                    <a:lnTo>
                      <a:pt x="223" y="401"/>
                    </a:lnTo>
                    <a:lnTo>
                      <a:pt x="219" y="401"/>
                    </a:lnTo>
                    <a:lnTo>
                      <a:pt x="213" y="401"/>
                    </a:lnTo>
                    <a:lnTo>
                      <a:pt x="208" y="401"/>
                    </a:lnTo>
                    <a:lnTo>
                      <a:pt x="202" y="401"/>
                    </a:lnTo>
                    <a:lnTo>
                      <a:pt x="197" y="401"/>
                    </a:lnTo>
                    <a:lnTo>
                      <a:pt x="192" y="400"/>
                    </a:lnTo>
                    <a:lnTo>
                      <a:pt x="187" y="400"/>
                    </a:lnTo>
                    <a:lnTo>
                      <a:pt x="182" y="400"/>
                    </a:lnTo>
                    <a:lnTo>
                      <a:pt x="177" y="398"/>
                    </a:lnTo>
                    <a:lnTo>
                      <a:pt x="172" y="396"/>
                    </a:lnTo>
                    <a:lnTo>
                      <a:pt x="167" y="395"/>
                    </a:lnTo>
                    <a:lnTo>
                      <a:pt x="162" y="395"/>
                    </a:lnTo>
                    <a:lnTo>
                      <a:pt x="159" y="393"/>
                    </a:lnTo>
                    <a:lnTo>
                      <a:pt x="152" y="391"/>
                    </a:lnTo>
                    <a:lnTo>
                      <a:pt x="149" y="390"/>
                    </a:lnTo>
                    <a:lnTo>
                      <a:pt x="144" y="388"/>
                    </a:lnTo>
                    <a:lnTo>
                      <a:pt x="139" y="386"/>
                    </a:lnTo>
                    <a:lnTo>
                      <a:pt x="134" y="385"/>
                    </a:lnTo>
                    <a:lnTo>
                      <a:pt x="129" y="383"/>
                    </a:lnTo>
                    <a:lnTo>
                      <a:pt x="125" y="381"/>
                    </a:lnTo>
                    <a:lnTo>
                      <a:pt x="120" y="380"/>
                    </a:lnTo>
                    <a:lnTo>
                      <a:pt x="115" y="376"/>
                    </a:lnTo>
                    <a:lnTo>
                      <a:pt x="110" y="375"/>
                    </a:lnTo>
                    <a:lnTo>
                      <a:pt x="107" y="371"/>
                    </a:lnTo>
                    <a:lnTo>
                      <a:pt x="104" y="370"/>
                    </a:lnTo>
                    <a:lnTo>
                      <a:pt x="99" y="366"/>
                    </a:lnTo>
                    <a:lnTo>
                      <a:pt x="94" y="365"/>
                    </a:lnTo>
                    <a:lnTo>
                      <a:pt x="90" y="361"/>
                    </a:lnTo>
                    <a:lnTo>
                      <a:pt x="85" y="360"/>
                    </a:lnTo>
                    <a:lnTo>
                      <a:pt x="82" y="356"/>
                    </a:lnTo>
                    <a:lnTo>
                      <a:pt x="79" y="353"/>
                    </a:lnTo>
                    <a:lnTo>
                      <a:pt x="74" y="350"/>
                    </a:lnTo>
                    <a:lnTo>
                      <a:pt x="70" y="346"/>
                    </a:lnTo>
                    <a:lnTo>
                      <a:pt x="67" y="343"/>
                    </a:lnTo>
                    <a:lnTo>
                      <a:pt x="64" y="339"/>
                    </a:lnTo>
                    <a:lnTo>
                      <a:pt x="58" y="336"/>
                    </a:lnTo>
                    <a:lnTo>
                      <a:pt x="55" y="333"/>
                    </a:lnTo>
                    <a:lnTo>
                      <a:pt x="52" y="329"/>
                    </a:lnTo>
                    <a:lnTo>
                      <a:pt x="48" y="326"/>
                    </a:lnTo>
                    <a:lnTo>
                      <a:pt x="45" y="321"/>
                    </a:lnTo>
                    <a:lnTo>
                      <a:pt x="43" y="318"/>
                    </a:lnTo>
                    <a:lnTo>
                      <a:pt x="38" y="314"/>
                    </a:lnTo>
                    <a:lnTo>
                      <a:pt x="37" y="309"/>
                    </a:lnTo>
                    <a:lnTo>
                      <a:pt x="33" y="306"/>
                    </a:lnTo>
                    <a:lnTo>
                      <a:pt x="30" y="303"/>
                    </a:lnTo>
                    <a:lnTo>
                      <a:pt x="28" y="298"/>
                    </a:lnTo>
                    <a:lnTo>
                      <a:pt x="25" y="294"/>
                    </a:lnTo>
                    <a:lnTo>
                      <a:pt x="23" y="289"/>
                    </a:lnTo>
                    <a:lnTo>
                      <a:pt x="22" y="286"/>
                    </a:lnTo>
                    <a:lnTo>
                      <a:pt x="18" y="281"/>
                    </a:lnTo>
                    <a:lnTo>
                      <a:pt x="15" y="278"/>
                    </a:lnTo>
                    <a:lnTo>
                      <a:pt x="13" y="273"/>
                    </a:lnTo>
                    <a:lnTo>
                      <a:pt x="13" y="268"/>
                    </a:lnTo>
                    <a:lnTo>
                      <a:pt x="10" y="263"/>
                    </a:lnTo>
                    <a:lnTo>
                      <a:pt x="8" y="259"/>
                    </a:lnTo>
                    <a:lnTo>
                      <a:pt x="7" y="254"/>
                    </a:lnTo>
                    <a:lnTo>
                      <a:pt x="7" y="249"/>
                    </a:lnTo>
                    <a:lnTo>
                      <a:pt x="3" y="244"/>
                    </a:lnTo>
                    <a:lnTo>
                      <a:pt x="3" y="241"/>
                    </a:lnTo>
                    <a:lnTo>
                      <a:pt x="2" y="236"/>
                    </a:lnTo>
                    <a:lnTo>
                      <a:pt x="2" y="231"/>
                    </a:lnTo>
                    <a:lnTo>
                      <a:pt x="2" y="226"/>
                    </a:lnTo>
                    <a:lnTo>
                      <a:pt x="0" y="221"/>
                    </a:lnTo>
                    <a:lnTo>
                      <a:pt x="0" y="216"/>
                    </a:lnTo>
                    <a:lnTo>
                      <a:pt x="0" y="212"/>
                    </a:lnTo>
                    <a:lnTo>
                      <a:pt x="2" y="212"/>
                    </a:lnTo>
                    <a:lnTo>
                      <a:pt x="7" y="212"/>
                    </a:lnTo>
                    <a:lnTo>
                      <a:pt x="10" y="212"/>
                    </a:lnTo>
                    <a:lnTo>
                      <a:pt x="15" y="212"/>
                    </a:lnTo>
                    <a:lnTo>
                      <a:pt x="18" y="212"/>
                    </a:lnTo>
                    <a:lnTo>
                      <a:pt x="23" y="212"/>
                    </a:lnTo>
                    <a:lnTo>
                      <a:pt x="27" y="212"/>
                    </a:lnTo>
                    <a:lnTo>
                      <a:pt x="30" y="212"/>
                    </a:lnTo>
                    <a:lnTo>
                      <a:pt x="30" y="216"/>
                    </a:lnTo>
                    <a:lnTo>
                      <a:pt x="30" y="219"/>
                    </a:lnTo>
                    <a:lnTo>
                      <a:pt x="30" y="224"/>
                    </a:lnTo>
                    <a:lnTo>
                      <a:pt x="32" y="227"/>
                    </a:lnTo>
                    <a:lnTo>
                      <a:pt x="32" y="231"/>
                    </a:lnTo>
                    <a:lnTo>
                      <a:pt x="33" y="236"/>
                    </a:lnTo>
                    <a:lnTo>
                      <a:pt x="33" y="239"/>
                    </a:lnTo>
                    <a:lnTo>
                      <a:pt x="37" y="244"/>
                    </a:lnTo>
                    <a:lnTo>
                      <a:pt x="37" y="247"/>
                    </a:lnTo>
                    <a:lnTo>
                      <a:pt x="38" y="251"/>
                    </a:lnTo>
                    <a:lnTo>
                      <a:pt x="40" y="256"/>
                    </a:lnTo>
                    <a:lnTo>
                      <a:pt x="42" y="259"/>
                    </a:lnTo>
                    <a:lnTo>
                      <a:pt x="43" y="263"/>
                    </a:lnTo>
                    <a:lnTo>
                      <a:pt x="45" y="266"/>
                    </a:lnTo>
                    <a:lnTo>
                      <a:pt x="47" y="269"/>
                    </a:lnTo>
                    <a:lnTo>
                      <a:pt x="50" y="274"/>
                    </a:lnTo>
                    <a:lnTo>
                      <a:pt x="53" y="279"/>
                    </a:lnTo>
                    <a:lnTo>
                      <a:pt x="58" y="286"/>
                    </a:lnTo>
                    <a:lnTo>
                      <a:pt x="62" y="293"/>
                    </a:lnTo>
                    <a:lnTo>
                      <a:pt x="69" y="301"/>
                    </a:lnTo>
                    <a:lnTo>
                      <a:pt x="74" y="306"/>
                    </a:lnTo>
                    <a:lnTo>
                      <a:pt x="79" y="313"/>
                    </a:lnTo>
                    <a:lnTo>
                      <a:pt x="85" y="318"/>
                    </a:lnTo>
                    <a:lnTo>
                      <a:pt x="92" y="324"/>
                    </a:lnTo>
                    <a:lnTo>
                      <a:pt x="99" y="329"/>
                    </a:lnTo>
                    <a:lnTo>
                      <a:pt x="105" y="334"/>
                    </a:lnTo>
                    <a:lnTo>
                      <a:pt x="109" y="336"/>
                    </a:lnTo>
                    <a:lnTo>
                      <a:pt x="112" y="338"/>
                    </a:lnTo>
                    <a:lnTo>
                      <a:pt x="115" y="341"/>
                    </a:lnTo>
                    <a:lnTo>
                      <a:pt x="120" y="343"/>
                    </a:lnTo>
                    <a:lnTo>
                      <a:pt x="124" y="345"/>
                    </a:lnTo>
                    <a:lnTo>
                      <a:pt x="127" y="346"/>
                    </a:lnTo>
                    <a:lnTo>
                      <a:pt x="130" y="348"/>
                    </a:lnTo>
                    <a:lnTo>
                      <a:pt x="136" y="350"/>
                    </a:lnTo>
                    <a:lnTo>
                      <a:pt x="139" y="351"/>
                    </a:lnTo>
                    <a:lnTo>
                      <a:pt x="144" y="353"/>
                    </a:lnTo>
                    <a:lnTo>
                      <a:pt x="147" y="356"/>
                    </a:lnTo>
                    <a:lnTo>
                      <a:pt x="152" y="358"/>
                    </a:lnTo>
                    <a:lnTo>
                      <a:pt x="156" y="358"/>
                    </a:lnTo>
                    <a:lnTo>
                      <a:pt x="159" y="360"/>
                    </a:lnTo>
                    <a:lnTo>
                      <a:pt x="164" y="361"/>
                    </a:lnTo>
                    <a:lnTo>
                      <a:pt x="167" y="363"/>
                    </a:lnTo>
                    <a:lnTo>
                      <a:pt x="171" y="363"/>
                    </a:lnTo>
                    <a:lnTo>
                      <a:pt x="176" y="365"/>
                    </a:lnTo>
                    <a:lnTo>
                      <a:pt x="179" y="365"/>
                    </a:lnTo>
                    <a:lnTo>
                      <a:pt x="184" y="366"/>
                    </a:lnTo>
                    <a:lnTo>
                      <a:pt x="187" y="366"/>
                    </a:lnTo>
                    <a:lnTo>
                      <a:pt x="192" y="368"/>
                    </a:lnTo>
                    <a:lnTo>
                      <a:pt x="196" y="368"/>
                    </a:lnTo>
                    <a:lnTo>
                      <a:pt x="201" y="368"/>
                    </a:lnTo>
                    <a:lnTo>
                      <a:pt x="204" y="368"/>
                    </a:lnTo>
                    <a:lnTo>
                      <a:pt x="209" y="370"/>
                    </a:lnTo>
                    <a:lnTo>
                      <a:pt x="214" y="370"/>
                    </a:lnTo>
                    <a:lnTo>
                      <a:pt x="219" y="3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9" name="Freeform 12"/>
              <p:cNvSpPr>
                <a:spLocks/>
              </p:cNvSpPr>
              <p:nvPr/>
            </p:nvSpPr>
            <p:spPr bwMode="auto">
              <a:xfrm>
                <a:off x="4902" y="2129"/>
                <a:ext cx="16" cy="21"/>
              </a:xfrm>
              <a:custGeom>
                <a:avLst/>
                <a:gdLst>
                  <a:gd name="T0" fmla="*/ 1 w 31"/>
                  <a:gd name="T1" fmla="*/ 0 h 44"/>
                  <a:gd name="T2" fmla="*/ 1 w 31"/>
                  <a:gd name="T3" fmla="*/ 0 h 44"/>
                  <a:gd name="T4" fmla="*/ 1 w 31"/>
                  <a:gd name="T5" fmla="*/ 0 h 44"/>
                  <a:gd name="T6" fmla="*/ 1 w 31"/>
                  <a:gd name="T7" fmla="*/ 0 h 44"/>
                  <a:gd name="T8" fmla="*/ 1 w 31"/>
                  <a:gd name="T9" fmla="*/ 0 h 44"/>
                  <a:gd name="T10" fmla="*/ 1 w 31"/>
                  <a:gd name="T11" fmla="*/ 0 h 44"/>
                  <a:gd name="T12" fmla="*/ 1 w 31"/>
                  <a:gd name="T13" fmla="*/ 0 h 44"/>
                  <a:gd name="T14" fmla="*/ 1 w 31"/>
                  <a:gd name="T15" fmla="*/ 0 h 44"/>
                  <a:gd name="T16" fmla="*/ 0 w 31"/>
                  <a:gd name="T17" fmla="*/ 0 h 44"/>
                  <a:gd name="T18" fmla="*/ 0 w 31"/>
                  <a:gd name="T19" fmla="*/ 0 h 44"/>
                  <a:gd name="T20" fmla="*/ 0 w 31"/>
                  <a:gd name="T21" fmla="*/ 0 h 44"/>
                  <a:gd name="T22" fmla="*/ 0 w 31"/>
                  <a:gd name="T23" fmla="*/ 0 h 44"/>
                  <a:gd name="T24" fmla="*/ 0 w 31"/>
                  <a:gd name="T25" fmla="*/ 0 h 44"/>
                  <a:gd name="T26" fmla="*/ 0 w 31"/>
                  <a:gd name="T27" fmla="*/ 0 h 44"/>
                  <a:gd name="T28" fmla="*/ 1 w 31"/>
                  <a:gd name="T29" fmla="*/ 0 h 44"/>
                  <a:gd name="T30" fmla="*/ 1 w 31"/>
                  <a:gd name="T31" fmla="*/ 0 h 44"/>
                  <a:gd name="T32" fmla="*/ 1 w 31"/>
                  <a:gd name="T33" fmla="*/ 0 h 44"/>
                  <a:gd name="T34" fmla="*/ 1 w 31"/>
                  <a:gd name="T35" fmla="*/ 0 h 4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1" h="44">
                    <a:moveTo>
                      <a:pt x="31" y="15"/>
                    </a:moveTo>
                    <a:lnTo>
                      <a:pt x="30" y="15"/>
                    </a:lnTo>
                    <a:lnTo>
                      <a:pt x="30" y="18"/>
                    </a:lnTo>
                    <a:lnTo>
                      <a:pt x="28" y="20"/>
                    </a:lnTo>
                    <a:lnTo>
                      <a:pt x="28" y="25"/>
                    </a:lnTo>
                    <a:lnTo>
                      <a:pt x="30" y="29"/>
                    </a:lnTo>
                    <a:lnTo>
                      <a:pt x="31" y="34"/>
                    </a:lnTo>
                    <a:lnTo>
                      <a:pt x="16" y="4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15" y="0"/>
                    </a:lnTo>
                    <a:lnTo>
                      <a:pt x="3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0" name="Freeform 13"/>
              <p:cNvSpPr>
                <a:spLocks/>
              </p:cNvSpPr>
              <p:nvPr/>
            </p:nvSpPr>
            <p:spPr bwMode="auto">
              <a:xfrm>
                <a:off x="4821" y="2065"/>
                <a:ext cx="158" cy="227"/>
              </a:xfrm>
              <a:custGeom>
                <a:avLst/>
                <a:gdLst>
                  <a:gd name="T0" fmla="*/ 0 w 317"/>
                  <a:gd name="T1" fmla="*/ 1 h 453"/>
                  <a:gd name="T2" fmla="*/ 0 w 317"/>
                  <a:gd name="T3" fmla="*/ 1 h 453"/>
                  <a:gd name="T4" fmla="*/ 0 w 317"/>
                  <a:gd name="T5" fmla="*/ 1 h 453"/>
                  <a:gd name="T6" fmla="*/ 0 w 317"/>
                  <a:gd name="T7" fmla="*/ 1 h 453"/>
                  <a:gd name="T8" fmla="*/ 0 w 317"/>
                  <a:gd name="T9" fmla="*/ 1 h 453"/>
                  <a:gd name="T10" fmla="*/ 0 w 317"/>
                  <a:gd name="T11" fmla="*/ 1 h 453"/>
                  <a:gd name="T12" fmla="*/ 0 w 317"/>
                  <a:gd name="T13" fmla="*/ 1 h 453"/>
                  <a:gd name="T14" fmla="*/ 0 w 317"/>
                  <a:gd name="T15" fmla="*/ 1 h 453"/>
                  <a:gd name="T16" fmla="*/ 0 w 317"/>
                  <a:gd name="T17" fmla="*/ 1 h 453"/>
                  <a:gd name="T18" fmla="*/ 0 w 317"/>
                  <a:gd name="T19" fmla="*/ 1 h 453"/>
                  <a:gd name="T20" fmla="*/ 0 w 317"/>
                  <a:gd name="T21" fmla="*/ 1 h 453"/>
                  <a:gd name="T22" fmla="*/ 0 w 317"/>
                  <a:gd name="T23" fmla="*/ 1 h 453"/>
                  <a:gd name="T24" fmla="*/ 0 w 317"/>
                  <a:gd name="T25" fmla="*/ 2 h 453"/>
                  <a:gd name="T26" fmla="*/ 0 w 317"/>
                  <a:gd name="T27" fmla="*/ 2 h 453"/>
                  <a:gd name="T28" fmla="*/ 0 w 317"/>
                  <a:gd name="T29" fmla="*/ 2 h 453"/>
                  <a:gd name="T30" fmla="*/ 0 w 317"/>
                  <a:gd name="T31" fmla="*/ 2 h 453"/>
                  <a:gd name="T32" fmla="*/ 0 w 317"/>
                  <a:gd name="T33" fmla="*/ 2 h 453"/>
                  <a:gd name="T34" fmla="*/ 0 w 317"/>
                  <a:gd name="T35" fmla="*/ 2 h 453"/>
                  <a:gd name="T36" fmla="*/ 0 w 317"/>
                  <a:gd name="T37" fmla="*/ 2 h 453"/>
                  <a:gd name="T38" fmla="*/ 0 w 317"/>
                  <a:gd name="T39" fmla="*/ 2 h 453"/>
                  <a:gd name="T40" fmla="*/ 0 w 317"/>
                  <a:gd name="T41" fmla="*/ 2 h 453"/>
                  <a:gd name="T42" fmla="*/ 0 w 317"/>
                  <a:gd name="T43" fmla="*/ 2 h 453"/>
                  <a:gd name="T44" fmla="*/ 0 w 317"/>
                  <a:gd name="T45" fmla="*/ 2 h 453"/>
                  <a:gd name="T46" fmla="*/ 0 w 317"/>
                  <a:gd name="T47" fmla="*/ 2 h 453"/>
                  <a:gd name="T48" fmla="*/ 0 w 317"/>
                  <a:gd name="T49" fmla="*/ 2 h 453"/>
                  <a:gd name="T50" fmla="*/ 0 w 317"/>
                  <a:gd name="T51" fmla="*/ 2 h 453"/>
                  <a:gd name="T52" fmla="*/ 0 w 317"/>
                  <a:gd name="T53" fmla="*/ 2 h 453"/>
                  <a:gd name="T54" fmla="*/ 0 w 317"/>
                  <a:gd name="T55" fmla="*/ 2 h 453"/>
                  <a:gd name="T56" fmla="*/ 0 w 317"/>
                  <a:gd name="T57" fmla="*/ 2 h 453"/>
                  <a:gd name="T58" fmla="*/ 0 w 317"/>
                  <a:gd name="T59" fmla="*/ 2 h 453"/>
                  <a:gd name="T60" fmla="*/ 0 w 317"/>
                  <a:gd name="T61" fmla="*/ 2 h 453"/>
                  <a:gd name="T62" fmla="*/ 0 w 317"/>
                  <a:gd name="T63" fmla="*/ 2 h 453"/>
                  <a:gd name="T64" fmla="*/ 0 w 317"/>
                  <a:gd name="T65" fmla="*/ 2 h 453"/>
                  <a:gd name="T66" fmla="*/ 0 w 317"/>
                  <a:gd name="T67" fmla="*/ 1 h 453"/>
                  <a:gd name="T68" fmla="*/ 0 w 317"/>
                  <a:gd name="T69" fmla="*/ 1 h 453"/>
                  <a:gd name="T70" fmla="*/ 0 w 317"/>
                  <a:gd name="T71" fmla="*/ 1 h 453"/>
                  <a:gd name="T72" fmla="*/ 0 w 317"/>
                  <a:gd name="T73" fmla="*/ 1 h 453"/>
                  <a:gd name="T74" fmla="*/ 0 w 317"/>
                  <a:gd name="T75" fmla="*/ 1 h 453"/>
                  <a:gd name="T76" fmla="*/ 0 w 317"/>
                  <a:gd name="T77" fmla="*/ 1 h 453"/>
                  <a:gd name="T78" fmla="*/ 0 w 317"/>
                  <a:gd name="T79" fmla="*/ 1 h 453"/>
                  <a:gd name="T80" fmla="*/ 0 w 317"/>
                  <a:gd name="T81" fmla="*/ 1 h 453"/>
                  <a:gd name="T82" fmla="*/ 0 w 317"/>
                  <a:gd name="T83" fmla="*/ 1 h 453"/>
                  <a:gd name="T84" fmla="*/ 0 w 317"/>
                  <a:gd name="T85" fmla="*/ 1 h 453"/>
                  <a:gd name="T86" fmla="*/ 0 w 317"/>
                  <a:gd name="T87" fmla="*/ 1 h 453"/>
                  <a:gd name="T88" fmla="*/ 0 w 317"/>
                  <a:gd name="T89" fmla="*/ 1 h 453"/>
                  <a:gd name="T90" fmla="*/ 0 w 317"/>
                  <a:gd name="T91" fmla="*/ 1 h 453"/>
                  <a:gd name="T92" fmla="*/ 0 w 317"/>
                  <a:gd name="T93" fmla="*/ 1 h 453"/>
                  <a:gd name="T94" fmla="*/ 0 w 317"/>
                  <a:gd name="T95" fmla="*/ 1 h 453"/>
                  <a:gd name="T96" fmla="*/ 0 w 317"/>
                  <a:gd name="T97" fmla="*/ 1 h 453"/>
                  <a:gd name="T98" fmla="*/ 0 w 317"/>
                  <a:gd name="T99" fmla="*/ 1 h 453"/>
                  <a:gd name="T100" fmla="*/ 0 w 317"/>
                  <a:gd name="T101" fmla="*/ 1 h 453"/>
                  <a:gd name="T102" fmla="*/ 0 w 317"/>
                  <a:gd name="T103" fmla="*/ 1 h 453"/>
                  <a:gd name="T104" fmla="*/ 0 w 317"/>
                  <a:gd name="T105" fmla="*/ 1 h 453"/>
                  <a:gd name="T106" fmla="*/ 0 w 317"/>
                  <a:gd name="T107" fmla="*/ 1 h 453"/>
                  <a:gd name="T108" fmla="*/ 0 w 317"/>
                  <a:gd name="T109" fmla="*/ 1 h 453"/>
                  <a:gd name="T110" fmla="*/ 0 w 317"/>
                  <a:gd name="T111" fmla="*/ 1 h 453"/>
                  <a:gd name="T112" fmla="*/ 0 w 317"/>
                  <a:gd name="T113" fmla="*/ 1 h 453"/>
                  <a:gd name="T114" fmla="*/ 1 w 317"/>
                  <a:gd name="T115" fmla="*/ 1 h 453"/>
                  <a:gd name="T116" fmla="*/ 1 w 317"/>
                  <a:gd name="T117" fmla="*/ 0 h 4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17" h="453">
                    <a:moveTo>
                      <a:pt x="317" y="0"/>
                    </a:moveTo>
                    <a:lnTo>
                      <a:pt x="5" y="22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7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2" y="50"/>
                    </a:lnTo>
                    <a:lnTo>
                      <a:pt x="2" y="55"/>
                    </a:lnTo>
                    <a:lnTo>
                      <a:pt x="2" y="60"/>
                    </a:lnTo>
                    <a:lnTo>
                      <a:pt x="2" y="67"/>
                    </a:lnTo>
                    <a:lnTo>
                      <a:pt x="2" y="72"/>
                    </a:lnTo>
                    <a:lnTo>
                      <a:pt x="2" y="80"/>
                    </a:lnTo>
                    <a:lnTo>
                      <a:pt x="2" y="85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9"/>
                    </a:lnTo>
                    <a:lnTo>
                      <a:pt x="0" y="115"/>
                    </a:lnTo>
                    <a:lnTo>
                      <a:pt x="0" y="124"/>
                    </a:lnTo>
                    <a:lnTo>
                      <a:pt x="0" y="132"/>
                    </a:lnTo>
                    <a:lnTo>
                      <a:pt x="0" y="140"/>
                    </a:lnTo>
                    <a:lnTo>
                      <a:pt x="0" y="149"/>
                    </a:lnTo>
                    <a:lnTo>
                      <a:pt x="0" y="157"/>
                    </a:lnTo>
                    <a:lnTo>
                      <a:pt x="0" y="167"/>
                    </a:lnTo>
                    <a:lnTo>
                      <a:pt x="0" y="176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0" y="204"/>
                    </a:lnTo>
                    <a:lnTo>
                      <a:pt x="0" y="212"/>
                    </a:lnTo>
                    <a:lnTo>
                      <a:pt x="0" y="222"/>
                    </a:lnTo>
                    <a:lnTo>
                      <a:pt x="0" y="231"/>
                    </a:lnTo>
                    <a:lnTo>
                      <a:pt x="0" y="241"/>
                    </a:lnTo>
                    <a:lnTo>
                      <a:pt x="0" y="251"/>
                    </a:lnTo>
                    <a:lnTo>
                      <a:pt x="0" y="259"/>
                    </a:lnTo>
                    <a:lnTo>
                      <a:pt x="0" y="269"/>
                    </a:lnTo>
                    <a:lnTo>
                      <a:pt x="0" y="278"/>
                    </a:lnTo>
                    <a:lnTo>
                      <a:pt x="0" y="288"/>
                    </a:lnTo>
                    <a:lnTo>
                      <a:pt x="0" y="296"/>
                    </a:lnTo>
                    <a:lnTo>
                      <a:pt x="0" y="306"/>
                    </a:lnTo>
                    <a:lnTo>
                      <a:pt x="0" y="314"/>
                    </a:lnTo>
                    <a:lnTo>
                      <a:pt x="0" y="325"/>
                    </a:lnTo>
                    <a:lnTo>
                      <a:pt x="0" y="333"/>
                    </a:lnTo>
                    <a:lnTo>
                      <a:pt x="0" y="341"/>
                    </a:lnTo>
                    <a:lnTo>
                      <a:pt x="0" y="350"/>
                    </a:lnTo>
                    <a:lnTo>
                      <a:pt x="0" y="358"/>
                    </a:lnTo>
                    <a:lnTo>
                      <a:pt x="0" y="365"/>
                    </a:lnTo>
                    <a:lnTo>
                      <a:pt x="0" y="373"/>
                    </a:lnTo>
                    <a:lnTo>
                      <a:pt x="2" y="381"/>
                    </a:lnTo>
                    <a:lnTo>
                      <a:pt x="2" y="390"/>
                    </a:lnTo>
                    <a:lnTo>
                      <a:pt x="2" y="395"/>
                    </a:lnTo>
                    <a:lnTo>
                      <a:pt x="2" y="402"/>
                    </a:lnTo>
                    <a:lnTo>
                      <a:pt x="4" y="408"/>
                    </a:lnTo>
                    <a:lnTo>
                      <a:pt x="5" y="417"/>
                    </a:lnTo>
                    <a:lnTo>
                      <a:pt x="5" y="422"/>
                    </a:lnTo>
                    <a:lnTo>
                      <a:pt x="5" y="427"/>
                    </a:lnTo>
                    <a:lnTo>
                      <a:pt x="5" y="432"/>
                    </a:lnTo>
                    <a:lnTo>
                      <a:pt x="7" y="438"/>
                    </a:lnTo>
                    <a:lnTo>
                      <a:pt x="9" y="442"/>
                    </a:lnTo>
                    <a:lnTo>
                      <a:pt x="9" y="445"/>
                    </a:lnTo>
                    <a:lnTo>
                      <a:pt x="10" y="450"/>
                    </a:lnTo>
                    <a:lnTo>
                      <a:pt x="12" y="453"/>
                    </a:lnTo>
                    <a:lnTo>
                      <a:pt x="42" y="453"/>
                    </a:lnTo>
                    <a:lnTo>
                      <a:pt x="42" y="452"/>
                    </a:lnTo>
                    <a:lnTo>
                      <a:pt x="42" y="450"/>
                    </a:lnTo>
                    <a:lnTo>
                      <a:pt x="42" y="447"/>
                    </a:lnTo>
                    <a:lnTo>
                      <a:pt x="42" y="443"/>
                    </a:lnTo>
                    <a:lnTo>
                      <a:pt x="40" y="438"/>
                    </a:lnTo>
                    <a:lnTo>
                      <a:pt x="39" y="433"/>
                    </a:lnTo>
                    <a:lnTo>
                      <a:pt x="39" y="430"/>
                    </a:lnTo>
                    <a:lnTo>
                      <a:pt x="39" y="427"/>
                    </a:lnTo>
                    <a:lnTo>
                      <a:pt x="39" y="423"/>
                    </a:lnTo>
                    <a:lnTo>
                      <a:pt x="39" y="420"/>
                    </a:lnTo>
                    <a:lnTo>
                      <a:pt x="37" y="415"/>
                    </a:lnTo>
                    <a:lnTo>
                      <a:pt x="37" y="412"/>
                    </a:lnTo>
                    <a:lnTo>
                      <a:pt x="37" y="407"/>
                    </a:lnTo>
                    <a:lnTo>
                      <a:pt x="37" y="402"/>
                    </a:lnTo>
                    <a:lnTo>
                      <a:pt x="35" y="396"/>
                    </a:lnTo>
                    <a:lnTo>
                      <a:pt x="35" y="391"/>
                    </a:lnTo>
                    <a:lnTo>
                      <a:pt x="35" y="386"/>
                    </a:lnTo>
                    <a:lnTo>
                      <a:pt x="35" y="381"/>
                    </a:lnTo>
                    <a:lnTo>
                      <a:pt x="34" y="375"/>
                    </a:lnTo>
                    <a:lnTo>
                      <a:pt x="34" y="370"/>
                    </a:lnTo>
                    <a:lnTo>
                      <a:pt x="34" y="363"/>
                    </a:lnTo>
                    <a:lnTo>
                      <a:pt x="34" y="358"/>
                    </a:lnTo>
                    <a:lnTo>
                      <a:pt x="32" y="351"/>
                    </a:lnTo>
                    <a:lnTo>
                      <a:pt x="32" y="345"/>
                    </a:lnTo>
                    <a:lnTo>
                      <a:pt x="32" y="338"/>
                    </a:lnTo>
                    <a:lnTo>
                      <a:pt x="32" y="331"/>
                    </a:lnTo>
                    <a:lnTo>
                      <a:pt x="30" y="325"/>
                    </a:lnTo>
                    <a:lnTo>
                      <a:pt x="30" y="318"/>
                    </a:lnTo>
                    <a:lnTo>
                      <a:pt x="30" y="309"/>
                    </a:lnTo>
                    <a:lnTo>
                      <a:pt x="30" y="303"/>
                    </a:lnTo>
                    <a:lnTo>
                      <a:pt x="29" y="294"/>
                    </a:lnTo>
                    <a:lnTo>
                      <a:pt x="29" y="286"/>
                    </a:lnTo>
                    <a:lnTo>
                      <a:pt x="29" y="279"/>
                    </a:lnTo>
                    <a:lnTo>
                      <a:pt x="29" y="271"/>
                    </a:lnTo>
                    <a:lnTo>
                      <a:pt x="29" y="263"/>
                    </a:lnTo>
                    <a:lnTo>
                      <a:pt x="29" y="254"/>
                    </a:lnTo>
                    <a:lnTo>
                      <a:pt x="29" y="246"/>
                    </a:lnTo>
                    <a:lnTo>
                      <a:pt x="29" y="238"/>
                    </a:lnTo>
                    <a:lnTo>
                      <a:pt x="29" y="229"/>
                    </a:lnTo>
                    <a:lnTo>
                      <a:pt x="29" y="221"/>
                    </a:lnTo>
                    <a:lnTo>
                      <a:pt x="29" y="212"/>
                    </a:lnTo>
                    <a:lnTo>
                      <a:pt x="29" y="204"/>
                    </a:lnTo>
                    <a:lnTo>
                      <a:pt x="29" y="194"/>
                    </a:lnTo>
                    <a:lnTo>
                      <a:pt x="29" y="184"/>
                    </a:lnTo>
                    <a:lnTo>
                      <a:pt x="29" y="176"/>
                    </a:lnTo>
                    <a:lnTo>
                      <a:pt x="29" y="167"/>
                    </a:lnTo>
                    <a:lnTo>
                      <a:pt x="29" y="157"/>
                    </a:lnTo>
                    <a:lnTo>
                      <a:pt x="29" y="147"/>
                    </a:lnTo>
                    <a:lnTo>
                      <a:pt x="30" y="139"/>
                    </a:lnTo>
                    <a:lnTo>
                      <a:pt x="30" y="130"/>
                    </a:lnTo>
                    <a:lnTo>
                      <a:pt x="30" y="120"/>
                    </a:lnTo>
                    <a:lnTo>
                      <a:pt x="32" y="110"/>
                    </a:lnTo>
                    <a:lnTo>
                      <a:pt x="32" y="100"/>
                    </a:lnTo>
                    <a:lnTo>
                      <a:pt x="34" y="90"/>
                    </a:lnTo>
                    <a:lnTo>
                      <a:pt x="34" y="80"/>
                    </a:lnTo>
                    <a:lnTo>
                      <a:pt x="35" y="70"/>
                    </a:lnTo>
                    <a:lnTo>
                      <a:pt x="35" y="60"/>
                    </a:lnTo>
                    <a:lnTo>
                      <a:pt x="37" y="52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2" y="50"/>
                    </a:lnTo>
                    <a:lnTo>
                      <a:pt x="45" y="50"/>
                    </a:lnTo>
                    <a:lnTo>
                      <a:pt x="49" y="48"/>
                    </a:lnTo>
                    <a:lnTo>
                      <a:pt x="54" y="48"/>
                    </a:lnTo>
                    <a:lnTo>
                      <a:pt x="60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4" y="45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6" y="45"/>
                    </a:lnTo>
                    <a:lnTo>
                      <a:pt x="91" y="43"/>
                    </a:lnTo>
                    <a:lnTo>
                      <a:pt x="94" y="43"/>
                    </a:lnTo>
                    <a:lnTo>
                      <a:pt x="99" y="43"/>
                    </a:lnTo>
                    <a:lnTo>
                      <a:pt x="104" y="42"/>
                    </a:lnTo>
                    <a:lnTo>
                      <a:pt x="107" y="42"/>
                    </a:lnTo>
                    <a:lnTo>
                      <a:pt x="112" y="42"/>
                    </a:lnTo>
                    <a:lnTo>
                      <a:pt x="117" y="42"/>
                    </a:lnTo>
                    <a:lnTo>
                      <a:pt x="122" y="40"/>
                    </a:lnTo>
                    <a:lnTo>
                      <a:pt x="127" y="40"/>
                    </a:lnTo>
                    <a:lnTo>
                      <a:pt x="132" y="38"/>
                    </a:lnTo>
                    <a:lnTo>
                      <a:pt x="137" y="38"/>
                    </a:lnTo>
                    <a:lnTo>
                      <a:pt x="141" y="38"/>
                    </a:lnTo>
                    <a:lnTo>
                      <a:pt x="146" y="37"/>
                    </a:lnTo>
                    <a:lnTo>
                      <a:pt x="151" y="37"/>
                    </a:lnTo>
                    <a:lnTo>
                      <a:pt x="156" y="37"/>
                    </a:lnTo>
                    <a:lnTo>
                      <a:pt x="161" y="35"/>
                    </a:lnTo>
                    <a:lnTo>
                      <a:pt x="166" y="35"/>
                    </a:lnTo>
                    <a:lnTo>
                      <a:pt x="171" y="35"/>
                    </a:lnTo>
                    <a:lnTo>
                      <a:pt x="176" y="35"/>
                    </a:lnTo>
                    <a:lnTo>
                      <a:pt x="181" y="33"/>
                    </a:lnTo>
                    <a:lnTo>
                      <a:pt x="184" y="33"/>
                    </a:lnTo>
                    <a:lnTo>
                      <a:pt x="189" y="33"/>
                    </a:lnTo>
                    <a:lnTo>
                      <a:pt x="194" y="33"/>
                    </a:lnTo>
                    <a:lnTo>
                      <a:pt x="199" y="32"/>
                    </a:lnTo>
                    <a:lnTo>
                      <a:pt x="204" y="32"/>
                    </a:lnTo>
                    <a:lnTo>
                      <a:pt x="208" y="32"/>
                    </a:lnTo>
                    <a:lnTo>
                      <a:pt x="213" y="32"/>
                    </a:lnTo>
                    <a:lnTo>
                      <a:pt x="218" y="30"/>
                    </a:lnTo>
                    <a:lnTo>
                      <a:pt x="221" y="30"/>
                    </a:lnTo>
                    <a:lnTo>
                      <a:pt x="225" y="30"/>
                    </a:lnTo>
                    <a:lnTo>
                      <a:pt x="230" y="30"/>
                    </a:lnTo>
                    <a:lnTo>
                      <a:pt x="233" y="28"/>
                    </a:lnTo>
                    <a:lnTo>
                      <a:pt x="236" y="28"/>
                    </a:lnTo>
                    <a:lnTo>
                      <a:pt x="240" y="28"/>
                    </a:lnTo>
                    <a:lnTo>
                      <a:pt x="243" y="28"/>
                    </a:lnTo>
                    <a:lnTo>
                      <a:pt x="250" y="28"/>
                    </a:lnTo>
                    <a:lnTo>
                      <a:pt x="255" y="28"/>
                    </a:lnTo>
                    <a:lnTo>
                      <a:pt x="260" y="28"/>
                    </a:lnTo>
                    <a:lnTo>
                      <a:pt x="265" y="28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1" name="Freeform 14"/>
              <p:cNvSpPr>
                <a:spLocks/>
              </p:cNvSpPr>
              <p:nvPr/>
            </p:nvSpPr>
            <p:spPr bwMode="auto">
              <a:xfrm>
                <a:off x="4831" y="2250"/>
                <a:ext cx="168" cy="29"/>
              </a:xfrm>
              <a:custGeom>
                <a:avLst/>
                <a:gdLst>
                  <a:gd name="T0" fmla="*/ 0 w 337"/>
                  <a:gd name="T1" fmla="*/ 1 h 58"/>
                  <a:gd name="T2" fmla="*/ 1 w 337"/>
                  <a:gd name="T3" fmla="*/ 0 h 58"/>
                  <a:gd name="T4" fmla="*/ 1 w 337"/>
                  <a:gd name="T5" fmla="*/ 1 h 58"/>
                  <a:gd name="T6" fmla="*/ 0 w 337"/>
                  <a:gd name="T7" fmla="*/ 1 h 58"/>
                  <a:gd name="T8" fmla="*/ 0 w 337"/>
                  <a:gd name="T9" fmla="*/ 1 h 58"/>
                  <a:gd name="T10" fmla="*/ 0 w 337"/>
                  <a:gd name="T11" fmla="*/ 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7" h="58">
                    <a:moveTo>
                      <a:pt x="0" y="30"/>
                    </a:moveTo>
                    <a:lnTo>
                      <a:pt x="295" y="0"/>
                    </a:lnTo>
                    <a:lnTo>
                      <a:pt x="337" y="20"/>
                    </a:lnTo>
                    <a:lnTo>
                      <a:pt x="4" y="58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2" name="Freeform 15"/>
              <p:cNvSpPr>
                <a:spLocks/>
              </p:cNvSpPr>
              <p:nvPr/>
            </p:nvSpPr>
            <p:spPr bwMode="auto">
              <a:xfrm>
                <a:off x="4893" y="2061"/>
                <a:ext cx="216" cy="201"/>
              </a:xfrm>
              <a:custGeom>
                <a:avLst/>
                <a:gdLst>
                  <a:gd name="T0" fmla="*/ 1 w 430"/>
                  <a:gd name="T1" fmla="*/ 1 h 403"/>
                  <a:gd name="T2" fmla="*/ 2 w 430"/>
                  <a:gd name="T3" fmla="*/ 1 h 403"/>
                  <a:gd name="T4" fmla="*/ 2 w 430"/>
                  <a:gd name="T5" fmla="*/ 1 h 403"/>
                  <a:gd name="T6" fmla="*/ 2 w 430"/>
                  <a:gd name="T7" fmla="*/ 1 h 403"/>
                  <a:gd name="T8" fmla="*/ 2 w 430"/>
                  <a:gd name="T9" fmla="*/ 1 h 403"/>
                  <a:gd name="T10" fmla="*/ 2 w 430"/>
                  <a:gd name="T11" fmla="*/ 0 h 403"/>
                  <a:gd name="T12" fmla="*/ 2 w 430"/>
                  <a:gd name="T13" fmla="*/ 0 h 403"/>
                  <a:gd name="T14" fmla="*/ 2 w 430"/>
                  <a:gd name="T15" fmla="*/ 0 h 403"/>
                  <a:gd name="T16" fmla="*/ 2 w 430"/>
                  <a:gd name="T17" fmla="*/ 0 h 403"/>
                  <a:gd name="T18" fmla="*/ 2 w 430"/>
                  <a:gd name="T19" fmla="*/ 0 h 403"/>
                  <a:gd name="T20" fmla="*/ 2 w 430"/>
                  <a:gd name="T21" fmla="*/ 0 h 403"/>
                  <a:gd name="T22" fmla="*/ 2 w 430"/>
                  <a:gd name="T23" fmla="*/ 0 h 403"/>
                  <a:gd name="T24" fmla="*/ 2 w 430"/>
                  <a:gd name="T25" fmla="*/ 0 h 403"/>
                  <a:gd name="T26" fmla="*/ 1 w 430"/>
                  <a:gd name="T27" fmla="*/ 0 h 403"/>
                  <a:gd name="T28" fmla="*/ 1 w 430"/>
                  <a:gd name="T29" fmla="*/ 0 h 403"/>
                  <a:gd name="T30" fmla="*/ 1 w 430"/>
                  <a:gd name="T31" fmla="*/ 0 h 403"/>
                  <a:gd name="T32" fmla="*/ 1 w 430"/>
                  <a:gd name="T33" fmla="*/ 0 h 403"/>
                  <a:gd name="T34" fmla="*/ 1 w 430"/>
                  <a:gd name="T35" fmla="*/ 0 h 403"/>
                  <a:gd name="T36" fmla="*/ 1 w 430"/>
                  <a:gd name="T37" fmla="*/ 0 h 403"/>
                  <a:gd name="T38" fmla="*/ 1 w 430"/>
                  <a:gd name="T39" fmla="*/ 0 h 403"/>
                  <a:gd name="T40" fmla="*/ 1 w 430"/>
                  <a:gd name="T41" fmla="*/ 0 h 403"/>
                  <a:gd name="T42" fmla="*/ 1 w 430"/>
                  <a:gd name="T43" fmla="*/ 0 h 403"/>
                  <a:gd name="T44" fmla="*/ 1 w 430"/>
                  <a:gd name="T45" fmla="*/ 0 h 403"/>
                  <a:gd name="T46" fmla="*/ 1 w 430"/>
                  <a:gd name="T47" fmla="*/ 0 h 403"/>
                  <a:gd name="T48" fmla="*/ 1 w 430"/>
                  <a:gd name="T49" fmla="*/ 0 h 403"/>
                  <a:gd name="T50" fmla="*/ 1 w 430"/>
                  <a:gd name="T51" fmla="*/ 0 h 403"/>
                  <a:gd name="T52" fmla="*/ 1 w 430"/>
                  <a:gd name="T53" fmla="*/ 0 h 403"/>
                  <a:gd name="T54" fmla="*/ 1 w 430"/>
                  <a:gd name="T55" fmla="*/ 0 h 403"/>
                  <a:gd name="T56" fmla="*/ 1 w 430"/>
                  <a:gd name="T57" fmla="*/ 0 h 403"/>
                  <a:gd name="T58" fmla="*/ 1 w 430"/>
                  <a:gd name="T59" fmla="*/ 0 h 403"/>
                  <a:gd name="T60" fmla="*/ 1 w 430"/>
                  <a:gd name="T61" fmla="*/ 0 h 403"/>
                  <a:gd name="T62" fmla="*/ 2 w 430"/>
                  <a:gd name="T63" fmla="*/ 0 h 403"/>
                  <a:gd name="T64" fmla="*/ 2 w 430"/>
                  <a:gd name="T65" fmla="*/ 0 h 403"/>
                  <a:gd name="T66" fmla="*/ 2 w 430"/>
                  <a:gd name="T67" fmla="*/ 0 h 403"/>
                  <a:gd name="T68" fmla="*/ 2 w 430"/>
                  <a:gd name="T69" fmla="*/ 0 h 403"/>
                  <a:gd name="T70" fmla="*/ 2 w 430"/>
                  <a:gd name="T71" fmla="*/ 0 h 403"/>
                  <a:gd name="T72" fmla="*/ 2 w 430"/>
                  <a:gd name="T73" fmla="*/ 0 h 403"/>
                  <a:gd name="T74" fmla="*/ 2 w 430"/>
                  <a:gd name="T75" fmla="*/ 0 h 403"/>
                  <a:gd name="T76" fmla="*/ 2 w 430"/>
                  <a:gd name="T77" fmla="*/ 0 h 403"/>
                  <a:gd name="T78" fmla="*/ 2 w 430"/>
                  <a:gd name="T79" fmla="*/ 1 h 403"/>
                  <a:gd name="T80" fmla="*/ 2 w 430"/>
                  <a:gd name="T81" fmla="*/ 1 h 403"/>
                  <a:gd name="T82" fmla="*/ 2 w 430"/>
                  <a:gd name="T83" fmla="*/ 1 h 403"/>
                  <a:gd name="T84" fmla="*/ 2 w 430"/>
                  <a:gd name="T85" fmla="*/ 1 h 403"/>
                  <a:gd name="T86" fmla="*/ 2 w 430"/>
                  <a:gd name="T87" fmla="*/ 1 h 403"/>
                  <a:gd name="T88" fmla="*/ 1 w 430"/>
                  <a:gd name="T89" fmla="*/ 1 h 403"/>
                  <a:gd name="T90" fmla="*/ 1 w 430"/>
                  <a:gd name="T91" fmla="*/ 1 h 403"/>
                  <a:gd name="T92" fmla="*/ 1 w 430"/>
                  <a:gd name="T93" fmla="*/ 1 h 403"/>
                  <a:gd name="T94" fmla="*/ 1 w 430"/>
                  <a:gd name="T95" fmla="*/ 1 h 403"/>
                  <a:gd name="T96" fmla="*/ 1 w 430"/>
                  <a:gd name="T97" fmla="*/ 1 h 403"/>
                  <a:gd name="T98" fmla="*/ 1 w 430"/>
                  <a:gd name="T99" fmla="*/ 1 h 403"/>
                  <a:gd name="T100" fmla="*/ 1 w 430"/>
                  <a:gd name="T101" fmla="*/ 1 h 403"/>
                  <a:gd name="T102" fmla="*/ 1 w 430"/>
                  <a:gd name="T103" fmla="*/ 1 h 403"/>
                  <a:gd name="T104" fmla="*/ 1 w 430"/>
                  <a:gd name="T105" fmla="*/ 0 h 403"/>
                  <a:gd name="T106" fmla="*/ 1 w 430"/>
                  <a:gd name="T107" fmla="*/ 0 h 403"/>
                  <a:gd name="T108" fmla="*/ 1 w 430"/>
                  <a:gd name="T109" fmla="*/ 0 h 403"/>
                  <a:gd name="T110" fmla="*/ 1 w 430"/>
                  <a:gd name="T111" fmla="*/ 0 h 403"/>
                  <a:gd name="T112" fmla="*/ 1 w 430"/>
                  <a:gd name="T113" fmla="*/ 1 h 403"/>
                  <a:gd name="T114" fmla="*/ 1 w 430"/>
                  <a:gd name="T115" fmla="*/ 1 h 403"/>
                  <a:gd name="T116" fmla="*/ 1 w 430"/>
                  <a:gd name="T117" fmla="*/ 1 h 403"/>
                  <a:gd name="T118" fmla="*/ 1 w 430"/>
                  <a:gd name="T119" fmla="*/ 1 h 403"/>
                  <a:gd name="T120" fmla="*/ 1 w 430"/>
                  <a:gd name="T121" fmla="*/ 1 h 40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30" h="403">
                    <a:moveTo>
                      <a:pt x="218" y="369"/>
                    </a:moveTo>
                    <a:lnTo>
                      <a:pt x="221" y="369"/>
                    </a:lnTo>
                    <a:lnTo>
                      <a:pt x="224" y="369"/>
                    </a:lnTo>
                    <a:lnTo>
                      <a:pt x="229" y="369"/>
                    </a:lnTo>
                    <a:lnTo>
                      <a:pt x="234" y="369"/>
                    </a:lnTo>
                    <a:lnTo>
                      <a:pt x="238" y="368"/>
                    </a:lnTo>
                    <a:lnTo>
                      <a:pt x="243" y="366"/>
                    </a:lnTo>
                    <a:lnTo>
                      <a:pt x="246" y="366"/>
                    </a:lnTo>
                    <a:lnTo>
                      <a:pt x="251" y="366"/>
                    </a:lnTo>
                    <a:lnTo>
                      <a:pt x="254" y="364"/>
                    </a:lnTo>
                    <a:lnTo>
                      <a:pt x="259" y="363"/>
                    </a:lnTo>
                    <a:lnTo>
                      <a:pt x="263" y="361"/>
                    </a:lnTo>
                    <a:lnTo>
                      <a:pt x="268" y="361"/>
                    </a:lnTo>
                    <a:lnTo>
                      <a:pt x="271" y="358"/>
                    </a:lnTo>
                    <a:lnTo>
                      <a:pt x="276" y="358"/>
                    </a:lnTo>
                    <a:lnTo>
                      <a:pt x="280" y="356"/>
                    </a:lnTo>
                    <a:lnTo>
                      <a:pt x="285" y="354"/>
                    </a:lnTo>
                    <a:lnTo>
                      <a:pt x="288" y="351"/>
                    </a:lnTo>
                    <a:lnTo>
                      <a:pt x="291" y="349"/>
                    </a:lnTo>
                    <a:lnTo>
                      <a:pt x="296" y="348"/>
                    </a:lnTo>
                    <a:lnTo>
                      <a:pt x="300" y="346"/>
                    </a:lnTo>
                    <a:lnTo>
                      <a:pt x="303" y="343"/>
                    </a:lnTo>
                    <a:lnTo>
                      <a:pt x="306" y="341"/>
                    </a:lnTo>
                    <a:lnTo>
                      <a:pt x="311" y="338"/>
                    </a:lnTo>
                    <a:lnTo>
                      <a:pt x="315" y="336"/>
                    </a:lnTo>
                    <a:lnTo>
                      <a:pt x="321" y="329"/>
                    </a:lnTo>
                    <a:lnTo>
                      <a:pt x="328" y="324"/>
                    </a:lnTo>
                    <a:lnTo>
                      <a:pt x="335" y="319"/>
                    </a:lnTo>
                    <a:lnTo>
                      <a:pt x="343" y="312"/>
                    </a:lnTo>
                    <a:lnTo>
                      <a:pt x="345" y="309"/>
                    </a:lnTo>
                    <a:lnTo>
                      <a:pt x="348" y="306"/>
                    </a:lnTo>
                    <a:lnTo>
                      <a:pt x="350" y="302"/>
                    </a:lnTo>
                    <a:lnTo>
                      <a:pt x="353" y="299"/>
                    </a:lnTo>
                    <a:lnTo>
                      <a:pt x="357" y="294"/>
                    </a:lnTo>
                    <a:lnTo>
                      <a:pt x="358" y="291"/>
                    </a:lnTo>
                    <a:lnTo>
                      <a:pt x="362" y="287"/>
                    </a:lnTo>
                    <a:lnTo>
                      <a:pt x="365" y="284"/>
                    </a:lnTo>
                    <a:lnTo>
                      <a:pt x="367" y="281"/>
                    </a:lnTo>
                    <a:lnTo>
                      <a:pt x="370" y="276"/>
                    </a:lnTo>
                    <a:lnTo>
                      <a:pt x="372" y="272"/>
                    </a:lnTo>
                    <a:lnTo>
                      <a:pt x="373" y="269"/>
                    </a:lnTo>
                    <a:lnTo>
                      <a:pt x="377" y="264"/>
                    </a:lnTo>
                    <a:lnTo>
                      <a:pt x="378" y="261"/>
                    </a:lnTo>
                    <a:lnTo>
                      <a:pt x="380" y="257"/>
                    </a:lnTo>
                    <a:lnTo>
                      <a:pt x="382" y="254"/>
                    </a:lnTo>
                    <a:lnTo>
                      <a:pt x="383" y="249"/>
                    </a:lnTo>
                    <a:lnTo>
                      <a:pt x="385" y="244"/>
                    </a:lnTo>
                    <a:lnTo>
                      <a:pt x="387" y="241"/>
                    </a:lnTo>
                    <a:lnTo>
                      <a:pt x="388" y="235"/>
                    </a:lnTo>
                    <a:lnTo>
                      <a:pt x="388" y="232"/>
                    </a:lnTo>
                    <a:lnTo>
                      <a:pt x="390" y="227"/>
                    </a:lnTo>
                    <a:lnTo>
                      <a:pt x="392" y="224"/>
                    </a:lnTo>
                    <a:lnTo>
                      <a:pt x="393" y="220"/>
                    </a:lnTo>
                    <a:lnTo>
                      <a:pt x="393" y="215"/>
                    </a:lnTo>
                    <a:lnTo>
                      <a:pt x="393" y="210"/>
                    </a:lnTo>
                    <a:lnTo>
                      <a:pt x="395" y="207"/>
                    </a:lnTo>
                    <a:lnTo>
                      <a:pt x="397" y="202"/>
                    </a:lnTo>
                    <a:lnTo>
                      <a:pt x="397" y="199"/>
                    </a:lnTo>
                    <a:lnTo>
                      <a:pt x="397" y="194"/>
                    </a:lnTo>
                    <a:lnTo>
                      <a:pt x="397" y="190"/>
                    </a:lnTo>
                    <a:lnTo>
                      <a:pt x="397" y="185"/>
                    </a:lnTo>
                    <a:lnTo>
                      <a:pt x="397" y="180"/>
                    </a:lnTo>
                    <a:lnTo>
                      <a:pt x="397" y="177"/>
                    </a:lnTo>
                    <a:lnTo>
                      <a:pt x="397" y="172"/>
                    </a:lnTo>
                    <a:lnTo>
                      <a:pt x="397" y="169"/>
                    </a:lnTo>
                    <a:lnTo>
                      <a:pt x="395" y="164"/>
                    </a:lnTo>
                    <a:lnTo>
                      <a:pt x="393" y="159"/>
                    </a:lnTo>
                    <a:lnTo>
                      <a:pt x="393" y="155"/>
                    </a:lnTo>
                    <a:lnTo>
                      <a:pt x="393" y="152"/>
                    </a:lnTo>
                    <a:lnTo>
                      <a:pt x="392" y="147"/>
                    </a:lnTo>
                    <a:lnTo>
                      <a:pt x="390" y="143"/>
                    </a:lnTo>
                    <a:lnTo>
                      <a:pt x="388" y="140"/>
                    </a:lnTo>
                    <a:lnTo>
                      <a:pt x="388" y="135"/>
                    </a:lnTo>
                    <a:lnTo>
                      <a:pt x="387" y="132"/>
                    </a:lnTo>
                    <a:lnTo>
                      <a:pt x="385" y="128"/>
                    </a:lnTo>
                    <a:lnTo>
                      <a:pt x="383" y="125"/>
                    </a:lnTo>
                    <a:lnTo>
                      <a:pt x="382" y="122"/>
                    </a:lnTo>
                    <a:lnTo>
                      <a:pt x="380" y="117"/>
                    </a:lnTo>
                    <a:lnTo>
                      <a:pt x="378" y="113"/>
                    </a:lnTo>
                    <a:lnTo>
                      <a:pt x="377" y="110"/>
                    </a:lnTo>
                    <a:lnTo>
                      <a:pt x="373" y="107"/>
                    </a:lnTo>
                    <a:lnTo>
                      <a:pt x="370" y="100"/>
                    </a:lnTo>
                    <a:lnTo>
                      <a:pt x="365" y="95"/>
                    </a:lnTo>
                    <a:lnTo>
                      <a:pt x="358" y="88"/>
                    </a:lnTo>
                    <a:lnTo>
                      <a:pt x="353" y="83"/>
                    </a:lnTo>
                    <a:lnTo>
                      <a:pt x="348" y="77"/>
                    </a:lnTo>
                    <a:lnTo>
                      <a:pt x="343" y="73"/>
                    </a:lnTo>
                    <a:lnTo>
                      <a:pt x="335" y="66"/>
                    </a:lnTo>
                    <a:lnTo>
                      <a:pt x="328" y="61"/>
                    </a:lnTo>
                    <a:lnTo>
                      <a:pt x="321" y="58"/>
                    </a:lnTo>
                    <a:lnTo>
                      <a:pt x="315" y="53"/>
                    </a:lnTo>
                    <a:lnTo>
                      <a:pt x="311" y="51"/>
                    </a:lnTo>
                    <a:lnTo>
                      <a:pt x="306" y="50"/>
                    </a:lnTo>
                    <a:lnTo>
                      <a:pt x="303" y="48"/>
                    </a:lnTo>
                    <a:lnTo>
                      <a:pt x="300" y="46"/>
                    </a:lnTo>
                    <a:lnTo>
                      <a:pt x="296" y="43"/>
                    </a:lnTo>
                    <a:lnTo>
                      <a:pt x="291" y="43"/>
                    </a:lnTo>
                    <a:lnTo>
                      <a:pt x="288" y="41"/>
                    </a:lnTo>
                    <a:lnTo>
                      <a:pt x="285" y="41"/>
                    </a:lnTo>
                    <a:lnTo>
                      <a:pt x="280" y="38"/>
                    </a:lnTo>
                    <a:lnTo>
                      <a:pt x="276" y="38"/>
                    </a:lnTo>
                    <a:lnTo>
                      <a:pt x="271" y="36"/>
                    </a:lnTo>
                    <a:lnTo>
                      <a:pt x="268" y="35"/>
                    </a:lnTo>
                    <a:lnTo>
                      <a:pt x="263" y="35"/>
                    </a:lnTo>
                    <a:lnTo>
                      <a:pt x="259" y="33"/>
                    </a:lnTo>
                    <a:lnTo>
                      <a:pt x="254" y="31"/>
                    </a:lnTo>
                    <a:lnTo>
                      <a:pt x="251" y="31"/>
                    </a:lnTo>
                    <a:lnTo>
                      <a:pt x="246" y="31"/>
                    </a:lnTo>
                    <a:lnTo>
                      <a:pt x="243" y="31"/>
                    </a:lnTo>
                    <a:lnTo>
                      <a:pt x="238" y="30"/>
                    </a:lnTo>
                    <a:lnTo>
                      <a:pt x="234" y="30"/>
                    </a:lnTo>
                    <a:lnTo>
                      <a:pt x="229" y="30"/>
                    </a:lnTo>
                    <a:lnTo>
                      <a:pt x="224" y="30"/>
                    </a:lnTo>
                    <a:lnTo>
                      <a:pt x="221" y="30"/>
                    </a:lnTo>
                    <a:lnTo>
                      <a:pt x="218" y="30"/>
                    </a:lnTo>
                    <a:lnTo>
                      <a:pt x="213" y="30"/>
                    </a:lnTo>
                    <a:lnTo>
                      <a:pt x="207" y="30"/>
                    </a:lnTo>
                    <a:lnTo>
                      <a:pt x="202" y="30"/>
                    </a:lnTo>
                    <a:lnTo>
                      <a:pt x="199" y="31"/>
                    </a:lnTo>
                    <a:lnTo>
                      <a:pt x="194" y="31"/>
                    </a:lnTo>
                    <a:lnTo>
                      <a:pt x="191" y="31"/>
                    </a:lnTo>
                    <a:lnTo>
                      <a:pt x="186" y="31"/>
                    </a:lnTo>
                    <a:lnTo>
                      <a:pt x="182" y="33"/>
                    </a:lnTo>
                    <a:lnTo>
                      <a:pt x="177" y="33"/>
                    </a:lnTo>
                    <a:lnTo>
                      <a:pt x="174" y="35"/>
                    </a:lnTo>
                    <a:lnTo>
                      <a:pt x="169" y="35"/>
                    </a:lnTo>
                    <a:lnTo>
                      <a:pt x="166" y="36"/>
                    </a:lnTo>
                    <a:lnTo>
                      <a:pt x="162" y="38"/>
                    </a:lnTo>
                    <a:lnTo>
                      <a:pt x="157" y="40"/>
                    </a:lnTo>
                    <a:lnTo>
                      <a:pt x="154" y="41"/>
                    </a:lnTo>
                    <a:lnTo>
                      <a:pt x="151" y="43"/>
                    </a:lnTo>
                    <a:lnTo>
                      <a:pt x="146" y="43"/>
                    </a:lnTo>
                    <a:lnTo>
                      <a:pt x="142" y="45"/>
                    </a:lnTo>
                    <a:lnTo>
                      <a:pt x="137" y="46"/>
                    </a:lnTo>
                    <a:lnTo>
                      <a:pt x="134" y="50"/>
                    </a:lnTo>
                    <a:lnTo>
                      <a:pt x="130" y="51"/>
                    </a:lnTo>
                    <a:lnTo>
                      <a:pt x="125" y="53"/>
                    </a:lnTo>
                    <a:lnTo>
                      <a:pt x="122" y="55"/>
                    </a:lnTo>
                    <a:lnTo>
                      <a:pt x="119" y="58"/>
                    </a:lnTo>
                    <a:lnTo>
                      <a:pt x="115" y="60"/>
                    </a:lnTo>
                    <a:lnTo>
                      <a:pt x="110" y="61"/>
                    </a:lnTo>
                    <a:lnTo>
                      <a:pt x="107" y="65"/>
                    </a:lnTo>
                    <a:lnTo>
                      <a:pt x="104" y="66"/>
                    </a:lnTo>
                    <a:lnTo>
                      <a:pt x="97" y="71"/>
                    </a:lnTo>
                    <a:lnTo>
                      <a:pt x="90" y="78"/>
                    </a:lnTo>
                    <a:lnTo>
                      <a:pt x="84" y="83"/>
                    </a:lnTo>
                    <a:lnTo>
                      <a:pt x="79" y="90"/>
                    </a:lnTo>
                    <a:lnTo>
                      <a:pt x="72" y="95"/>
                    </a:lnTo>
                    <a:lnTo>
                      <a:pt x="67" y="102"/>
                    </a:lnTo>
                    <a:lnTo>
                      <a:pt x="60" y="107"/>
                    </a:lnTo>
                    <a:lnTo>
                      <a:pt x="57" y="115"/>
                    </a:lnTo>
                    <a:lnTo>
                      <a:pt x="55" y="118"/>
                    </a:lnTo>
                    <a:lnTo>
                      <a:pt x="52" y="122"/>
                    </a:lnTo>
                    <a:lnTo>
                      <a:pt x="50" y="127"/>
                    </a:lnTo>
                    <a:lnTo>
                      <a:pt x="48" y="130"/>
                    </a:lnTo>
                    <a:lnTo>
                      <a:pt x="47" y="133"/>
                    </a:lnTo>
                    <a:lnTo>
                      <a:pt x="45" y="137"/>
                    </a:lnTo>
                    <a:lnTo>
                      <a:pt x="42" y="140"/>
                    </a:lnTo>
                    <a:lnTo>
                      <a:pt x="40" y="143"/>
                    </a:lnTo>
                    <a:lnTo>
                      <a:pt x="38" y="148"/>
                    </a:lnTo>
                    <a:lnTo>
                      <a:pt x="37" y="152"/>
                    </a:lnTo>
                    <a:lnTo>
                      <a:pt x="35" y="155"/>
                    </a:lnTo>
                    <a:lnTo>
                      <a:pt x="35" y="160"/>
                    </a:lnTo>
                    <a:lnTo>
                      <a:pt x="33" y="165"/>
                    </a:lnTo>
                    <a:lnTo>
                      <a:pt x="33" y="169"/>
                    </a:lnTo>
                    <a:lnTo>
                      <a:pt x="32" y="172"/>
                    </a:lnTo>
                    <a:lnTo>
                      <a:pt x="32" y="177"/>
                    </a:lnTo>
                    <a:lnTo>
                      <a:pt x="30" y="180"/>
                    </a:lnTo>
                    <a:lnTo>
                      <a:pt x="30" y="185"/>
                    </a:lnTo>
                    <a:lnTo>
                      <a:pt x="30" y="189"/>
                    </a:lnTo>
                    <a:lnTo>
                      <a:pt x="30" y="194"/>
                    </a:lnTo>
                    <a:lnTo>
                      <a:pt x="27" y="194"/>
                    </a:lnTo>
                    <a:lnTo>
                      <a:pt x="22" y="194"/>
                    </a:lnTo>
                    <a:lnTo>
                      <a:pt x="18" y="194"/>
                    </a:lnTo>
                    <a:lnTo>
                      <a:pt x="13" y="194"/>
                    </a:lnTo>
                    <a:lnTo>
                      <a:pt x="10" y="194"/>
                    </a:lnTo>
                    <a:lnTo>
                      <a:pt x="7" y="194"/>
                    </a:lnTo>
                    <a:lnTo>
                      <a:pt x="2" y="194"/>
                    </a:lnTo>
                    <a:lnTo>
                      <a:pt x="0" y="194"/>
                    </a:lnTo>
                    <a:lnTo>
                      <a:pt x="0" y="187"/>
                    </a:lnTo>
                    <a:lnTo>
                      <a:pt x="0" y="184"/>
                    </a:lnTo>
                    <a:lnTo>
                      <a:pt x="0" y="177"/>
                    </a:lnTo>
                    <a:lnTo>
                      <a:pt x="2" y="174"/>
                    </a:lnTo>
                    <a:lnTo>
                      <a:pt x="2" y="169"/>
                    </a:lnTo>
                    <a:lnTo>
                      <a:pt x="3" y="164"/>
                    </a:lnTo>
                    <a:lnTo>
                      <a:pt x="5" y="159"/>
                    </a:lnTo>
                    <a:lnTo>
                      <a:pt x="7" y="153"/>
                    </a:lnTo>
                    <a:lnTo>
                      <a:pt x="7" y="148"/>
                    </a:lnTo>
                    <a:lnTo>
                      <a:pt x="8" y="143"/>
                    </a:lnTo>
                    <a:lnTo>
                      <a:pt x="10" y="140"/>
                    </a:lnTo>
                    <a:lnTo>
                      <a:pt x="12" y="135"/>
                    </a:lnTo>
                    <a:lnTo>
                      <a:pt x="15" y="130"/>
                    </a:lnTo>
                    <a:lnTo>
                      <a:pt x="17" y="127"/>
                    </a:lnTo>
                    <a:lnTo>
                      <a:pt x="18" y="122"/>
                    </a:lnTo>
                    <a:lnTo>
                      <a:pt x="22" y="118"/>
                    </a:lnTo>
                    <a:lnTo>
                      <a:pt x="23" y="113"/>
                    </a:lnTo>
                    <a:lnTo>
                      <a:pt x="25" y="108"/>
                    </a:lnTo>
                    <a:lnTo>
                      <a:pt x="28" y="105"/>
                    </a:lnTo>
                    <a:lnTo>
                      <a:pt x="30" y="100"/>
                    </a:lnTo>
                    <a:lnTo>
                      <a:pt x="33" y="97"/>
                    </a:lnTo>
                    <a:lnTo>
                      <a:pt x="37" y="92"/>
                    </a:lnTo>
                    <a:lnTo>
                      <a:pt x="38" y="88"/>
                    </a:lnTo>
                    <a:lnTo>
                      <a:pt x="42" y="85"/>
                    </a:lnTo>
                    <a:lnTo>
                      <a:pt x="45" y="82"/>
                    </a:lnTo>
                    <a:lnTo>
                      <a:pt x="48" y="77"/>
                    </a:lnTo>
                    <a:lnTo>
                      <a:pt x="52" y="73"/>
                    </a:lnTo>
                    <a:lnTo>
                      <a:pt x="55" y="70"/>
                    </a:lnTo>
                    <a:lnTo>
                      <a:pt x="58" y="65"/>
                    </a:lnTo>
                    <a:lnTo>
                      <a:pt x="63" y="61"/>
                    </a:lnTo>
                    <a:lnTo>
                      <a:pt x="67" y="58"/>
                    </a:lnTo>
                    <a:lnTo>
                      <a:pt x="70" y="56"/>
                    </a:lnTo>
                    <a:lnTo>
                      <a:pt x="74" y="53"/>
                    </a:lnTo>
                    <a:lnTo>
                      <a:pt x="79" y="50"/>
                    </a:lnTo>
                    <a:lnTo>
                      <a:pt x="82" y="46"/>
                    </a:lnTo>
                    <a:lnTo>
                      <a:pt x="85" y="43"/>
                    </a:lnTo>
                    <a:lnTo>
                      <a:pt x="90" y="40"/>
                    </a:lnTo>
                    <a:lnTo>
                      <a:pt x="94" y="38"/>
                    </a:lnTo>
                    <a:lnTo>
                      <a:pt x="99" y="35"/>
                    </a:lnTo>
                    <a:lnTo>
                      <a:pt x="102" y="33"/>
                    </a:lnTo>
                    <a:lnTo>
                      <a:pt x="107" y="30"/>
                    </a:lnTo>
                    <a:lnTo>
                      <a:pt x="110" y="26"/>
                    </a:lnTo>
                    <a:lnTo>
                      <a:pt x="115" y="25"/>
                    </a:lnTo>
                    <a:lnTo>
                      <a:pt x="120" y="23"/>
                    </a:lnTo>
                    <a:lnTo>
                      <a:pt x="124" y="20"/>
                    </a:lnTo>
                    <a:lnTo>
                      <a:pt x="129" y="18"/>
                    </a:lnTo>
                    <a:lnTo>
                      <a:pt x="134" y="16"/>
                    </a:lnTo>
                    <a:lnTo>
                      <a:pt x="139" y="15"/>
                    </a:lnTo>
                    <a:lnTo>
                      <a:pt x="142" y="13"/>
                    </a:lnTo>
                    <a:lnTo>
                      <a:pt x="149" y="11"/>
                    </a:lnTo>
                    <a:lnTo>
                      <a:pt x="152" y="10"/>
                    </a:lnTo>
                    <a:lnTo>
                      <a:pt x="157" y="8"/>
                    </a:lnTo>
                    <a:lnTo>
                      <a:pt x="162" y="6"/>
                    </a:lnTo>
                    <a:lnTo>
                      <a:pt x="167" y="5"/>
                    </a:lnTo>
                    <a:lnTo>
                      <a:pt x="172" y="5"/>
                    </a:lnTo>
                    <a:lnTo>
                      <a:pt x="177" y="3"/>
                    </a:lnTo>
                    <a:lnTo>
                      <a:pt x="181" y="1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7" y="1"/>
                    </a:lnTo>
                    <a:lnTo>
                      <a:pt x="201" y="0"/>
                    </a:lnTo>
                    <a:lnTo>
                      <a:pt x="206" y="0"/>
                    </a:lnTo>
                    <a:lnTo>
                      <a:pt x="211" y="0"/>
                    </a:lnTo>
                    <a:lnTo>
                      <a:pt x="218" y="0"/>
                    </a:lnTo>
                    <a:lnTo>
                      <a:pt x="221" y="0"/>
                    </a:lnTo>
                    <a:lnTo>
                      <a:pt x="226" y="0"/>
                    </a:lnTo>
                    <a:lnTo>
                      <a:pt x="231" y="0"/>
                    </a:lnTo>
                    <a:lnTo>
                      <a:pt x="238" y="0"/>
                    </a:lnTo>
                    <a:lnTo>
                      <a:pt x="243" y="0"/>
                    </a:lnTo>
                    <a:lnTo>
                      <a:pt x="248" y="1"/>
                    </a:lnTo>
                    <a:lnTo>
                      <a:pt x="251" y="1"/>
                    </a:lnTo>
                    <a:lnTo>
                      <a:pt x="258" y="3"/>
                    </a:lnTo>
                    <a:lnTo>
                      <a:pt x="263" y="3"/>
                    </a:lnTo>
                    <a:lnTo>
                      <a:pt x="266" y="5"/>
                    </a:lnTo>
                    <a:lnTo>
                      <a:pt x="271" y="5"/>
                    </a:lnTo>
                    <a:lnTo>
                      <a:pt x="276" y="6"/>
                    </a:lnTo>
                    <a:lnTo>
                      <a:pt x="281" y="6"/>
                    </a:lnTo>
                    <a:lnTo>
                      <a:pt x="286" y="8"/>
                    </a:lnTo>
                    <a:lnTo>
                      <a:pt x="291" y="10"/>
                    </a:lnTo>
                    <a:lnTo>
                      <a:pt x="296" y="11"/>
                    </a:lnTo>
                    <a:lnTo>
                      <a:pt x="300" y="13"/>
                    </a:lnTo>
                    <a:lnTo>
                      <a:pt x="305" y="15"/>
                    </a:lnTo>
                    <a:lnTo>
                      <a:pt x="310" y="16"/>
                    </a:lnTo>
                    <a:lnTo>
                      <a:pt x="315" y="18"/>
                    </a:lnTo>
                    <a:lnTo>
                      <a:pt x="318" y="20"/>
                    </a:lnTo>
                    <a:lnTo>
                      <a:pt x="323" y="21"/>
                    </a:lnTo>
                    <a:lnTo>
                      <a:pt x="328" y="23"/>
                    </a:lnTo>
                    <a:lnTo>
                      <a:pt x="333" y="26"/>
                    </a:lnTo>
                    <a:lnTo>
                      <a:pt x="336" y="28"/>
                    </a:lnTo>
                    <a:lnTo>
                      <a:pt x="340" y="30"/>
                    </a:lnTo>
                    <a:lnTo>
                      <a:pt x="345" y="33"/>
                    </a:lnTo>
                    <a:lnTo>
                      <a:pt x="348" y="35"/>
                    </a:lnTo>
                    <a:lnTo>
                      <a:pt x="353" y="38"/>
                    </a:lnTo>
                    <a:lnTo>
                      <a:pt x="357" y="41"/>
                    </a:lnTo>
                    <a:lnTo>
                      <a:pt x="360" y="43"/>
                    </a:lnTo>
                    <a:lnTo>
                      <a:pt x="365" y="46"/>
                    </a:lnTo>
                    <a:lnTo>
                      <a:pt x="372" y="51"/>
                    </a:lnTo>
                    <a:lnTo>
                      <a:pt x="378" y="58"/>
                    </a:lnTo>
                    <a:lnTo>
                      <a:pt x="385" y="65"/>
                    </a:lnTo>
                    <a:lnTo>
                      <a:pt x="390" y="71"/>
                    </a:lnTo>
                    <a:lnTo>
                      <a:pt x="397" y="78"/>
                    </a:lnTo>
                    <a:lnTo>
                      <a:pt x="402" y="85"/>
                    </a:lnTo>
                    <a:lnTo>
                      <a:pt x="403" y="90"/>
                    </a:lnTo>
                    <a:lnTo>
                      <a:pt x="407" y="93"/>
                    </a:lnTo>
                    <a:lnTo>
                      <a:pt x="408" y="97"/>
                    </a:lnTo>
                    <a:lnTo>
                      <a:pt x="412" y="102"/>
                    </a:lnTo>
                    <a:lnTo>
                      <a:pt x="413" y="105"/>
                    </a:lnTo>
                    <a:lnTo>
                      <a:pt x="415" y="110"/>
                    </a:lnTo>
                    <a:lnTo>
                      <a:pt x="417" y="113"/>
                    </a:lnTo>
                    <a:lnTo>
                      <a:pt x="418" y="118"/>
                    </a:lnTo>
                    <a:lnTo>
                      <a:pt x="420" y="122"/>
                    </a:lnTo>
                    <a:lnTo>
                      <a:pt x="422" y="127"/>
                    </a:lnTo>
                    <a:lnTo>
                      <a:pt x="424" y="132"/>
                    </a:lnTo>
                    <a:lnTo>
                      <a:pt x="425" y="137"/>
                    </a:lnTo>
                    <a:lnTo>
                      <a:pt x="425" y="142"/>
                    </a:lnTo>
                    <a:lnTo>
                      <a:pt x="425" y="147"/>
                    </a:lnTo>
                    <a:lnTo>
                      <a:pt x="427" y="150"/>
                    </a:lnTo>
                    <a:lnTo>
                      <a:pt x="427" y="155"/>
                    </a:lnTo>
                    <a:lnTo>
                      <a:pt x="429" y="160"/>
                    </a:lnTo>
                    <a:lnTo>
                      <a:pt x="429" y="165"/>
                    </a:lnTo>
                    <a:lnTo>
                      <a:pt x="429" y="170"/>
                    </a:lnTo>
                    <a:lnTo>
                      <a:pt x="430" y="177"/>
                    </a:lnTo>
                    <a:lnTo>
                      <a:pt x="429" y="180"/>
                    </a:lnTo>
                    <a:lnTo>
                      <a:pt x="429" y="187"/>
                    </a:lnTo>
                    <a:lnTo>
                      <a:pt x="429" y="192"/>
                    </a:lnTo>
                    <a:lnTo>
                      <a:pt x="427" y="197"/>
                    </a:lnTo>
                    <a:lnTo>
                      <a:pt x="427" y="202"/>
                    </a:lnTo>
                    <a:lnTo>
                      <a:pt x="425" y="207"/>
                    </a:lnTo>
                    <a:lnTo>
                      <a:pt x="425" y="212"/>
                    </a:lnTo>
                    <a:lnTo>
                      <a:pt x="425" y="217"/>
                    </a:lnTo>
                    <a:lnTo>
                      <a:pt x="424" y="222"/>
                    </a:lnTo>
                    <a:lnTo>
                      <a:pt x="422" y="227"/>
                    </a:lnTo>
                    <a:lnTo>
                      <a:pt x="420" y="232"/>
                    </a:lnTo>
                    <a:lnTo>
                      <a:pt x="418" y="237"/>
                    </a:lnTo>
                    <a:lnTo>
                      <a:pt x="417" y="242"/>
                    </a:lnTo>
                    <a:lnTo>
                      <a:pt x="415" y="247"/>
                    </a:lnTo>
                    <a:lnTo>
                      <a:pt x="413" y="252"/>
                    </a:lnTo>
                    <a:lnTo>
                      <a:pt x="412" y="257"/>
                    </a:lnTo>
                    <a:lnTo>
                      <a:pt x="408" y="262"/>
                    </a:lnTo>
                    <a:lnTo>
                      <a:pt x="407" y="267"/>
                    </a:lnTo>
                    <a:lnTo>
                      <a:pt x="403" y="272"/>
                    </a:lnTo>
                    <a:lnTo>
                      <a:pt x="402" y="277"/>
                    </a:lnTo>
                    <a:lnTo>
                      <a:pt x="398" y="281"/>
                    </a:lnTo>
                    <a:lnTo>
                      <a:pt x="397" y="286"/>
                    </a:lnTo>
                    <a:lnTo>
                      <a:pt x="393" y="291"/>
                    </a:lnTo>
                    <a:lnTo>
                      <a:pt x="390" y="296"/>
                    </a:lnTo>
                    <a:lnTo>
                      <a:pt x="388" y="299"/>
                    </a:lnTo>
                    <a:lnTo>
                      <a:pt x="385" y="304"/>
                    </a:lnTo>
                    <a:lnTo>
                      <a:pt x="382" y="309"/>
                    </a:lnTo>
                    <a:lnTo>
                      <a:pt x="378" y="312"/>
                    </a:lnTo>
                    <a:lnTo>
                      <a:pt x="375" y="317"/>
                    </a:lnTo>
                    <a:lnTo>
                      <a:pt x="372" y="321"/>
                    </a:lnTo>
                    <a:lnTo>
                      <a:pt x="368" y="326"/>
                    </a:lnTo>
                    <a:lnTo>
                      <a:pt x="365" y="331"/>
                    </a:lnTo>
                    <a:lnTo>
                      <a:pt x="360" y="334"/>
                    </a:lnTo>
                    <a:lnTo>
                      <a:pt x="357" y="338"/>
                    </a:lnTo>
                    <a:lnTo>
                      <a:pt x="353" y="341"/>
                    </a:lnTo>
                    <a:lnTo>
                      <a:pt x="348" y="346"/>
                    </a:lnTo>
                    <a:lnTo>
                      <a:pt x="345" y="348"/>
                    </a:lnTo>
                    <a:lnTo>
                      <a:pt x="340" y="351"/>
                    </a:lnTo>
                    <a:lnTo>
                      <a:pt x="336" y="354"/>
                    </a:lnTo>
                    <a:lnTo>
                      <a:pt x="333" y="359"/>
                    </a:lnTo>
                    <a:lnTo>
                      <a:pt x="328" y="361"/>
                    </a:lnTo>
                    <a:lnTo>
                      <a:pt x="323" y="364"/>
                    </a:lnTo>
                    <a:lnTo>
                      <a:pt x="318" y="368"/>
                    </a:lnTo>
                    <a:lnTo>
                      <a:pt x="315" y="371"/>
                    </a:lnTo>
                    <a:lnTo>
                      <a:pt x="310" y="373"/>
                    </a:lnTo>
                    <a:lnTo>
                      <a:pt x="305" y="376"/>
                    </a:lnTo>
                    <a:lnTo>
                      <a:pt x="300" y="378"/>
                    </a:lnTo>
                    <a:lnTo>
                      <a:pt x="296" y="383"/>
                    </a:lnTo>
                    <a:lnTo>
                      <a:pt x="291" y="384"/>
                    </a:lnTo>
                    <a:lnTo>
                      <a:pt x="286" y="386"/>
                    </a:lnTo>
                    <a:lnTo>
                      <a:pt x="281" y="388"/>
                    </a:lnTo>
                    <a:lnTo>
                      <a:pt x="276" y="391"/>
                    </a:lnTo>
                    <a:lnTo>
                      <a:pt x="271" y="391"/>
                    </a:lnTo>
                    <a:lnTo>
                      <a:pt x="266" y="394"/>
                    </a:lnTo>
                    <a:lnTo>
                      <a:pt x="263" y="394"/>
                    </a:lnTo>
                    <a:lnTo>
                      <a:pt x="258" y="398"/>
                    </a:lnTo>
                    <a:lnTo>
                      <a:pt x="251" y="398"/>
                    </a:lnTo>
                    <a:lnTo>
                      <a:pt x="248" y="398"/>
                    </a:lnTo>
                    <a:lnTo>
                      <a:pt x="243" y="399"/>
                    </a:lnTo>
                    <a:lnTo>
                      <a:pt x="238" y="399"/>
                    </a:lnTo>
                    <a:lnTo>
                      <a:pt x="231" y="401"/>
                    </a:lnTo>
                    <a:lnTo>
                      <a:pt x="226" y="401"/>
                    </a:lnTo>
                    <a:lnTo>
                      <a:pt x="221" y="401"/>
                    </a:lnTo>
                    <a:lnTo>
                      <a:pt x="218" y="403"/>
                    </a:lnTo>
                    <a:lnTo>
                      <a:pt x="211" y="401"/>
                    </a:lnTo>
                    <a:lnTo>
                      <a:pt x="206" y="401"/>
                    </a:lnTo>
                    <a:lnTo>
                      <a:pt x="201" y="401"/>
                    </a:lnTo>
                    <a:lnTo>
                      <a:pt x="197" y="401"/>
                    </a:lnTo>
                    <a:lnTo>
                      <a:pt x="191" y="399"/>
                    </a:lnTo>
                    <a:lnTo>
                      <a:pt x="186" y="399"/>
                    </a:lnTo>
                    <a:lnTo>
                      <a:pt x="181" y="399"/>
                    </a:lnTo>
                    <a:lnTo>
                      <a:pt x="176" y="398"/>
                    </a:lnTo>
                    <a:lnTo>
                      <a:pt x="171" y="398"/>
                    </a:lnTo>
                    <a:lnTo>
                      <a:pt x="166" y="396"/>
                    </a:lnTo>
                    <a:lnTo>
                      <a:pt x="161" y="394"/>
                    </a:lnTo>
                    <a:lnTo>
                      <a:pt x="157" y="393"/>
                    </a:lnTo>
                    <a:lnTo>
                      <a:pt x="151" y="391"/>
                    </a:lnTo>
                    <a:lnTo>
                      <a:pt x="147" y="389"/>
                    </a:lnTo>
                    <a:lnTo>
                      <a:pt x="142" y="388"/>
                    </a:lnTo>
                    <a:lnTo>
                      <a:pt x="137" y="388"/>
                    </a:lnTo>
                    <a:lnTo>
                      <a:pt x="132" y="384"/>
                    </a:lnTo>
                    <a:lnTo>
                      <a:pt x="127" y="383"/>
                    </a:lnTo>
                    <a:lnTo>
                      <a:pt x="124" y="381"/>
                    </a:lnTo>
                    <a:lnTo>
                      <a:pt x="119" y="379"/>
                    </a:lnTo>
                    <a:lnTo>
                      <a:pt x="114" y="376"/>
                    </a:lnTo>
                    <a:lnTo>
                      <a:pt x="109" y="374"/>
                    </a:lnTo>
                    <a:lnTo>
                      <a:pt x="105" y="373"/>
                    </a:lnTo>
                    <a:lnTo>
                      <a:pt x="102" y="369"/>
                    </a:lnTo>
                    <a:lnTo>
                      <a:pt x="97" y="366"/>
                    </a:lnTo>
                    <a:lnTo>
                      <a:pt x="92" y="364"/>
                    </a:lnTo>
                    <a:lnTo>
                      <a:pt x="89" y="361"/>
                    </a:lnTo>
                    <a:lnTo>
                      <a:pt x="84" y="359"/>
                    </a:lnTo>
                    <a:lnTo>
                      <a:pt x="80" y="356"/>
                    </a:lnTo>
                    <a:lnTo>
                      <a:pt x="77" y="353"/>
                    </a:lnTo>
                    <a:lnTo>
                      <a:pt x="72" y="349"/>
                    </a:lnTo>
                    <a:lnTo>
                      <a:pt x="69" y="348"/>
                    </a:lnTo>
                    <a:lnTo>
                      <a:pt x="65" y="343"/>
                    </a:lnTo>
                    <a:lnTo>
                      <a:pt x="62" y="339"/>
                    </a:lnTo>
                    <a:lnTo>
                      <a:pt x="57" y="336"/>
                    </a:lnTo>
                    <a:lnTo>
                      <a:pt x="55" y="333"/>
                    </a:lnTo>
                    <a:lnTo>
                      <a:pt x="50" y="329"/>
                    </a:lnTo>
                    <a:lnTo>
                      <a:pt x="47" y="326"/>
                    </a:lnTo>
                    <a:lnTo>
                      <a:pt x="43" y="321"/>
                    </a:lnTo>
                    <a:lnTo>
                      <a:pt x="42" y="317"/>
                    </a:lnTo>
                    <a:lnTo>
                      <a:pt x="37" y="314"/>
                    </a:lnTo>
                    <a:lnTo>
                      <a:pt x="35" y="311"/>
                    </a:lnTo>
                    <a:lnTo>
                      <a:pt x="32" y="306"/>
                    </a:lnTo>
                    <a:lnTo>
                      <a:pt x="30" y="302"/>
                    </a:lnTo>
                    <a:lnTo>
                      <a:pt x="27" y="297"/>
                    </a:lnTo>
                    <a:lnTo>
                      <a:pt x="23" y="294"/>
                    </a:lnTo>
                    <a:lnTo>
                      <a:pt x="22" y="291"/>
                    </a:lnTo>
                    <a:lnTo>
                      <a:pt x="20" y="286"/>
                    </a:lnTo>
                    <a:lnTo>
                      <a:pt x="17" y="281"/>
                    </a:lnTo>
                    <a:lnTo>
                      <a:pt x="15" y="277"/>
                    </a:lnTo>
                    <a:lnTo>
                      <a:pt x="13" y="272"/>
                    </a:lnTo>
                    <a:lnTo>
                      <a:pt x="12" y="267"/>
                    </a:lnTo>
                    <a:lnTo>
                      <a:pt x="8" y="262"/>
                    </a:lnTo>
                    <a:lnTo>
                      <a:pt x="7" y="259"/>
                    </a:lnTo>
                    <a:lnTo>
                      <a:pt x="7" y="254"/>
                    </a:lnTo>
                    <a:lnTo>
                      <a:pt x="5" y="251"/>
                    </a:lnTo>
                    <a:lnTo>
                      <a:pt x="3" y="244"/>
                    </a:lnTo>
                    <a:lnTo>
                      <a:pt x="2" y="241"/>
                    </a:lnTo>
                    <a:lnTo>
                      <a:pt x="2" y="235"/>
                    </a:lnTo>
                    <a:lnTo>
                      <a:pt x="2" y="230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5"/>
                    </a:lnTo>
                    <a:lnTo>
                      <a:pt x="0" y="212"/>
                    </a:lnTo>
                    <a:lnTo>
                      <a:pt x="2" y="212"/>
                    </a:lnTo>
                    <a:lnTo>
                      <a:pt x="7" y="212"/>
                    </a:lnTo>
                    <a:lnTo>
                      <a:pt x="10" y="212"/>
                    </a:lnTo>
                    <a:lnTo>
                      <a:pt x="13" y="212"/>
                    </a:lnTo>
                    <a:lnTo>
                      <a:pt x="18" y="212"/>
                    </a:lnTo>
                    <a:lnTo>
                      <a:pt x="22" y="212"/>
                    </a:lnTo>
                    <a:lnTo>
                      <a:pt x="27" y="212"/>
                    </a:lnTo>
                    <a:lnTo>
                      <a:pt x="30" y="212"/>
                    </a:lnTo>
                    <a:lnTo>
                      <a:pt x="30" y="215"/>
                    </a:lnTo>
                    <a:lnTo>
                      <a:pt x="30" y="219"/>
                    </a:lnTo>
                    <a:lnTo>
                      <a:pt x="30" y="224"/>
                    </a:lnTo>
                    <a:lnTo>
                      <a:pt x="32" y="227"/>
                    </a:lnTo>
                    <a:lnTo>
                      <a:pt x="32" y="230"/>
                    </a:lnTo>
                    <a:lnTo>
                      <a:pt x="33" y="235"/>
                    </a:lnTo>
                    <a:lnTo>
                      <a:pt x="33" y="239"/>
                    </a:lnTo>
                    <a:lnTo>
                      <a:pt x="35" y="244"/>
                    </a:lnTo>
                    <a:lnTo>
                      <a:pt x="35" y="247"/>
                    </a:lnTo>
                    <a:lnTo>
                      <a:pt x="37" y="251"/>
                    </a:lnTo>
                    <a:lnTo>
                      <a:pt x="38" y="254"/>
                    </a:lnTo>
                    <a:lnTo>
                      <a:pt x="40" y="259"/>
                    </a:lnTo>
                    <a:lnTo>
                      <a:pt x="42" y="262"/>
                    </a:lnTo>
                    <a:lnTo>
                      <a:pt x="45" y="266"/>
                    </a:lnTo>
                    <a:lnTo>
                      <a:pt x="47" y="269"/>
                    </a:lnTo>
                    <a:lnTo>
                      <a:pt x="48" y="274"/>
                    </a:lnTo>
                    <a:lnTo>
                      <a:pt x="52" y="281"/>
                    </a:lnTo>
                    <a:lnTo>
                      <a:pt x="57" y="287"/>
                    </a:lnTo>
                    <a:lnTo>
                      <a:pt x="60" y="292"/>
                    </a:lnTo>
                    <a:lnTo>
                      <a:pt x="67" y="301"/>
                    </a:lnTo>
                    <a:lnTo>
                      <a:pt x="72" y="306"/>
                    </a:lnTo>
                    <a:lnTo>
                      <a:pt x="79" y="312"/>
                    </a:lnTo>
                    <a:lnTo>
                      <a:pt x="84" y="317"/>
                    </a:lnTo>
                    <a:lnTo>
                      <a:pt x="90" y="324"/>
                    </a:lnTo>
                    <a:lnTo>
                      <a:pt x="97" y="329"/>
                    </a:lnTo>
                    <a:lnTo>
                      <a:pt x="104" y="333"/>
                    </a:lnTo>
                    <a:lnTo>
                      <a:pt x="107" y="336"/>
                    </a:lnTo>
                    <a:lnTo>
                      <a:pt x="110" y="338"/>
                    </a:lnTo>
                    <a:lnTo>
                      <a:pt x="115" y="339"/>
                    </a:lnTo>
                    <a:lnTo>
                      <a:pt x="119" y="343"/>
                    </a:lnTo>
                    <a:lnTo>
                      <a:pt x="122" y="344"/>
                    </a:lnTo>
                    <a:lnTo>
                      <a:pt x="125" y="346"/>
                    </a:lnTo>
                    <a:lnTo>
                      <a:pt x="130" y="348"/>
                    </a:lnTo>
                    <a:lnTo>
                      <a:pt x="134" y="351"/>
                    </a:lnTo>
                    <a:lnTo>
                      <a:pt x="137" y="351"/>
                    </a:lnTo>
                    <a:lnTo>
                      <a:pt x="142" y="354"/>
                    </a:lnTo>
                    <a:lnTo>
                      <a:pt x="146" y="356"/>
                    </a:lnTo>
                    <a:lnTo>
                      <a:pt x="151" y="358"/>
                    </a:lnTo>
                    <a:lnTo>
                      <a:pt x="154" y="358"/>
                    </a:lnTo>
                    <a:lnTo>
                      <a:pt x="157" y="359"/>
                    </a:lnTo>
                    <a:lnTo>
                      <a:pt x="162" y="361"/>
                    </a:lnTo>
                    <a:lnTo>
                      <a:pt x="166" y="363"/>
                    </a:lnTo>
                    <a:lnTo>
                      <a:pt x="169" y="363"/>
                    </a:lnTo>
                    <a:lnTo>
                      <a:pt x="174" y="364"/>
                    </a:lnTo>
                    <a:lnTo>
                      <a:pt x="177" y="366"/>
                    </a:lnTo>
                    <a:lnTo>
                      <a:pt x="182" y="366"/>
                    </a:lnTo>
                    <a:lnTo>
                      <a:pt x="186" y="366"/>
                    </a:lnTo>
                    <a:lnTo>
                      <a:pt x="191" y="368"/>
                    </a:lnTo>
                    <a:lnTo>
                      <a:pt x="194" y="368"/>
                    </a:lnTo>
                    <a:lnTo>
                      <a:pt x="199" y="369"/>
                    </a:lnTo>
                    <a:lnTo>
                      <a:pt x="202" y="369"/>
                    </a:lnTo>
                    <a:lnTo>
                      <a:pt x="207" y="369"/>
                    </a:lnTo>
                    <a:lnTo>
                      <a:pt x="213" y="369"/>
                    </a:lnTo>
                    <a:lnTo>
                      <a:pt x="218" y="3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3" name="Freeform 16"/>
              <p:cNvSpPr>
                <a:spLocks/>
              </p:cNvSpPr>
              <p:nvPr/>
            </p:nvSpPr>
            <p:spPr bwMode="auto">
              <a:xfrm>
                <a:off x="4893" y="2149"/>
                <a:ext cx="15" cy="24"/>
              </a:xfrm>
              <a:custGeom>
                <a:avLst/>
                <a:gdLst>
                  <a:gd name="T0" fmla="*/ 0 w 32"/>
                  <a:gd name="T1" fmla="*/ 1 h 47"/>
                  <a:gd name="T2" fmla="*/ 0 w 32"/>
                  <a:gd name="T3" fmla="*/ 1 h 47"/>
                  <a:gd name="T4" fmla="*/ 0 w 32"/>
                  <a:gd name="T5" fmla="*/ 1 h 47"/>
                  <a:gd name="T6" fmla="*/ 0 w 32"/>
                  <a:gd name="T7" fmla="*/ 1 h 47"/>
                  <a:gd name="T8" fmla="*/ 0 w 32"/>
                  <a:gd name="T9" fmla="*/ 1 h 47"/>
                  <a:gd name="T10" fmla="*/ 0 w 32"/>
                  <a:gd name="T11" fmla="*/ 1 h 47"/>
                  <a:gd name="T12" fmla="*/ 0 w 32"/>
                  <a:gd name="T13" fmla="*/ 1 h 47"/>
                  <a:gd name="T14" fmla="*/ 0 w 32"/>
                  <a:gd name="T15" fmla="*/ 1 h 47"/>
                  <a:gd name="T16" fmla="*/ 0 w 32"/>
                  <a:gd name="T17" fmla="*/ 1 h 47"/>
                  <a:gd name="T18" fmla="*/ 0 w 32"/>
                  <a:gd name="T19" fmla="*/ 1 h 47"/>
                  <a:gd name="T20" fmla="*/ 0 w 32"/>
                  <a:gd name="T21" fmla="*/ 1 h 47"/>
                  <a:gd name="T22" fmla="*/ 0 w 32"/>
                  <a:gd name="T23" fmla="*/ 1 h 47"/>
                  <a:gd name="T24" fmla="*/ 0 w 32"/>
                  <a:gd name="T25" fmla="*/ 1 h 47"/>
                  <a:gd name="T26" fmla="*/ 0 w 32"/>
                  <a:gd name="T27" fmla="*/ 1 h 47"/>
                  <a:gd name="T28" fmla="*/ 0 w 32"/>
                  <a:gd name="T29" fmla="*/ 1 h 47"/>
                  <a:gd name="T30" fmla="*/ 0 w 32"/>
                  <a:gd name="T31" fmla="*/ 0 h 47"/>
                  <a:gd name="T32" fmla="*/ 0 w 32"/>
                  <a:gd name="T33" fmla="*/ 1 h 47"/>
                  <a:gd name="T34" fmla="*/ 0 w 32"/>
                  <a:gd name="T35" fmla="*/ 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47">
                    <a:moveTo>
                      <a:pt x="32" y="17"/>
                    </a:moveTo>
                    <a:lnTo>
                      <a:pt x="30" y="17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30" y="25"/>
                    </a:lnTo>
                    <a:lnTo>
                      <a:pt x="30" y="28"/>
                    </a:lnTo>
                    <a:lnTo>
                      <a:pt x="32" y="35"/>
                    </a:lnTo>
                    <a:lnTo>
                      <a:pt x="17" y="47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2" y="17"/>
                    </a:lnTo>
                    <a:lnTo>
                      <a:pt x="15" y="0"/>
                    </a:lnTo>
                    <a:lnTo>
                      <a:pt x="32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9994" name="Group 17"/>
            <p:cNvGrpSpPr>
              <a:grpSpLocks/>
            </p:cNvGrpSpPr>
            <p:nvPr/>
          </p:nvGrpSpPr>
          <p:grpSpPr bwMode="auto">
            <a:xfrm>
              <a:off x="4668" y="1878"/>
              <a:ext cx="329" cy="397"/>
              <a:chOff x="4408" y="1887"/>
              <a:chExt cx="298" cy="387"/>
            </a:xfrm>
          </p:grpSpPr>
          <p:sp>
            <p:nvSpPr>
              <p:cNvPr id="170038" name="Freeform 18"/>
              <p:cNvSpPr>
                <a:spLocks/>
              </p:cNvSpPr>
              <p:nvPr/>
            </p:nvSpPr>
            <p:spPr bwMode="auto">
              <a:xfrm>
                <a:off x="4415" y="2080"/>
                <a:ext cx="243" cy="187"/>
              </a:xfrm>
              <a:custGeom>
                <a:avLst/>
                <a:gdLst>
                  <a:gd name="T0" fmla="*/ 0 w 415"/>
                  <a:gd name="T1" fmla="*/ 0 h 375"/>
                  <a:gd name="T2" fmla="*/ 2 w 415"/>
                  <a:gd name="T3" fmla="*/ 0 h 375"/>
                  <a:gd name="T4" fmla="*/ 3 w 415"/>
                  <a:gd name="T5" fmla="*/ 0 h 375"/>
                  <a:gd name="T6" fmla="*/ 5 w 415"/>
                  <a:gd name="T7" fmla="*/ 0 h 375"/>
                  <a:gd name="T8" fmla="*/ 5 w 415"/>
                  <a:gd name="T9" fmla="*/ 0 h 375"/>
                  <a:gd name="T10" fmla="*/ 6 w 415"/>
                  <a:gd name="T11" fmla="*/ 1 h 375"/>
                  <a:gd name="T12" fmla="*/ 4 w 415"/>
                  <a:gd name="T13" fmla="*/ 1 h 375"/>
                  <a:gd name="T14" fmla="*/ 2 w 415"/>
                  <a:gd name="T15" fmla="*/ 1 h 375"/>
                  <a:gd name="T16" fmla="*/ 1 w 415"/>
                  <a:gd name="T17" fmla="*/ 1 h 375"/>
                  <a:gd name="T18" fmla="*/ 0 w 415"/>
                  <a:gd name="T19" fmla="*/ 0 h 375"/>
                  <a:gd name="T20" fmla="*/ 0 w 415"/>
                  <a:gd name="T21" fmla="*/ 0 h 3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5" h="375">
                    <a:moveTo>
                      <a:pt x="0" y="17"/>
                    </a:moveTo>
                    <a:lnTo>
                      <a:pt x="119" y="89"/>
                    </a:lnTo>
                    <a:lnTo>
                      <a:pt x="204" y="109"/>
                    </a:lnTo>
                    <a:lnTo>
                      <a:pt x="323" y="74"/>
                    </a:lnTo>
                    <a:lnTo>
                      <a:pt x="405" y="0"/>
                    </a:lnTo>
                    <a:lnTo>
                      <a:pt x="415" y="323"/>
                    </a:lnTo>
                    <a:lnTo>
                      <a:pt x="243" y="340"/>
                    </a:lnTo>
                    <a:lnTo>
                      <a:pt x="124" y="363"/>
                    </a:lnTo>
                    <a:lnTo>
                      <a:pt x="17" y="375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C2C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9" name="Freeform 19"/>
              <p:cNvSpPr>
                <a:spLocks/>
              </p:cNvSpPr>
              <p:nvPr/>
            </p:nvSpPr>
            <p:spPr bwMode="auto">
              <a:xfrm>
                <a:off x="4414" y="1987"/>
                <a:ext cx="236" cy="146"/>
              </a:xfrm>
              <a:custGeom>
                <a:avLst/>
                <a:gdLst>
                  <a:gd name="T0" fmla="*/ 0 w 402"/>
                  <a:gd name="T1" fmla="*/ 1 h 291"/>
                  <a:gd name="T2" fmla="*/ 2 w 402"/>
                  <a:gd name="T3" fmla="*/ 1 h 291"/>
                  <a:gd name="T4" fmla="*/ 2 w 402"/>
                  <a:gd name="T5" fmla="*/ 0 h 291"/>
                  <a:gd name="T6" fmla="*/ 3 w 402"/>
                  <a:gd name="T7" fmla="*/ 0 h 291"/>
                  <a:gd name="T8" fmla="*/ 4 w 402"/>
                  <a:gd name="T9" fmla="*/ 1 h 291"/>
                  <a:gd name="T10" fmla="*/ 5 w 402"/>
                  <a:gd name="T11" fmla="*/ 1 h 291"/>
                  <a:gd name="T12" fmla="*/ 5 w 402"/>
                  <a:gd name="T13" fmla="*/ 1 h 291"/>
                  <a:gd name="T14" fmla="*/ 4 w 402"/>
                  <a:gd name="T15" fmla="*/ 2 h 291"/>
                  <a:gd name="T16" fmla="*/ 2 w 402"/>
                  <a:gd name="T17" fmla="*/ 2 h 291"/>
                  <a:gd name="T18" fmla="*/ 1 w 402"/>
                  <a:gd name="T19" fmla="*/ 1 h 291"/>
                  <a:gd name="T20" fmla="*/ 0 w 402"/>
                  <a:gd name="T21" fmla="*/ 1 h 291"/>
                  <a:gd name="T22" fmla="*/ 0 w 402"/>
                  <a:gd name="T23" fmla="*/ 1 h 2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2" h="291">
                    <a:moveTo>
                      <a:pt x="0" y="166"/>
                    </a:moveTo>
                    <a:lnTo>
                      <a:pt x="161" y="159"/>
                    </a:lnTo>
                    <a:lnTo>
                      <a:pt x="143" y="0"/>
                    </a:lnTo>
                    <a:lnTo>
                      <a:pt x="238" y="0"/>
                    </a:lnTo>
                    <a:lnTo>
                      <a:pt x="265" y="166"/>
                    </a:lnTo>
                    <a:lnTo>
                      <a:pt x="402" y="147"/>
                    </a:lnTo>
                    <a:lnTo>
                      <a:pt x="399" y="196"/>
                    </a:lnTo>
                    <a:lnTo>
                      <a:pt x="295" y="273"/>
                    </a:lnTo>
                    <a:lnTo>
                      <a:pt x="176" y="291"/>
                    </a:lnTo>
                    <a:lnTo>
                      <a:pt x="91" y="254"/>
                    </a:lnTo>
                    <a:lnTo>
                      <a:pt x="0" y="166"/>
                    </a:lnTo>
                    <a:close/>
                  </a:path>
                </a:pathLst>
              </a:custGeom>
              <a:solidFill>
                <a:srgbClr val="C4B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0" name="Freeform 20"/>
              <p:cNvSpPr>
                <a:spLocks/>
              </p:cNvSpPr>
              <p:nvPr/>
            </p:nvSpPr>
            <p:spPr bwMode="auto">
              <a:xfrm>
                <a:off x="4454" y="1892"/>
                <a:ext cx="157" cy="131"/>
              </a:xfrm>
              <a:custGeom>
                <a:avLst/>
                <a:gdLst>
                  <a:gd name="T0" fmla="*/ 1 w 268"/>
                  <a:gd name="T1" fmla="*/ 0 h 263"/>
                  <a:gd name="T2" fmla="*/ 1 w 268"/>
                  <a:gd name="T3" fmla="*/ 0 h 263"/>
                  <a:gd name="T4" fmla="*/ 0 w 268"/>
                  <a:gd name="T5" fmla="*/ 0 h 263"/>
                  <a:gd name="T6" fmla="*/ 1 w 268"/>
                  <a:gd name="T7" fmla="*/ 0 h 263"/>
                  <a:gd name="T8" fmla="*/ 2 w 268"/>
                  <a:gd name="T9" fmla="*/ 0 h 263"/>
                  <a:gd name="T10" fmla="*/ 3 w 268"/>
                  <a:gd name="T11" fmla="*/ 0 h 263"/>
                  <a:gd name="T12" fmla="*/ 4 w 268"/>
                  <a:gd name="T13" fmla="*/ 0 h 263"/>
                  <a:gd name="T14" fmla="*/ 4 w 268"/>
                  <a:gd name="T15" fmla="*/ 0 h 263"/>
                  <a:gd name="T16" fmla="*/ 3 w 268"/>
                  <a:gd name="T17" fmla="*/ 0 h 263"/>
                  <a:gd name="T18" fmla="*/ 3 w 268"/>
                  <a:gd name="T19" fmla="*/ 0 h 263"/>
                  <a:gd name="T20" fmla="*/ 3 w 268"/>
                  <a:gd name="T21" fmla="*/ 0 h 263"/>
                  <a:gd name="T22" fmla="*/ 2 w 268"/>
                  <a:gd name="T23" fmla="*/ 0 h 263"/>
                  <a:gd name="T24" fmla="*/ 2 w 268"/>
                  <a:gd name="T25" fmla="*/ 0 h 263"/>
                  <a:gd name="T26" fmla="*/ 2 w 268"/>
                  <a:gd name="T27" fmla="*/ 0 h 263"/>
                  <a:gd name="T28" fmla="*/ 2 w 268"/>
                  <a:gd name="T29" fmla="*/ 0 h 263"/>
                  <a:gd name="T30" fmla="*/ 2 w 268"/>
                  <a:gd name="T31" fmla="*/ 0 h 263"/>
                  <a:gd name="T32" fmla="*/ 2 w 268"/>
                  <a:gd name="T33" fmla="*/ 0 h 263"/>
                  <a:gd name="T34" fmla="*/ 2 w 268"/>
                  <a:gd name="T35" fmla="*/ 0 h 263"/>
                  <a:gd name="T36" fmla="*/ 2 w 268"/>
                  <a:gd name="T37" fmla="*/ 0 h 263"/>
                  <a:gd name="T38" fmla="*/ 2 w 268"/>
                  <a:gd name="T39" fmla="*/ 0 h 263"/>
                  <a:gd name="T40" fmla="*/ 2 w 268"/>
                  <a:gd name="T41" fmla="*/ 0 h 263"/>
                  <a:gd name="T42" fmla="*/ 2 w 268"/>
                  <a:gd name="T43" fmla="*/ 0 h 263"/>
                  <a:gd name="T44" fmla="*/ 2 w 268"/>
                  <a:gd name="T45" fmla="*/ 0 h 263"/>
                  <a:gd name="T46" fmla="*/ 2 w 268"/>
                  <a:gd name="T47" fmla="*/ 0 h 263"/>
                  <a:gd name="T48" fmla="*/ 2 w 268"/>
                  <a:gd name="T49" fmla="*/ 0 h 263"/>
                  <a:gd name="T50" fmla="*/ 2 w 268"/>
                  <a:gd name="T51" fmla="*/ 0 h 263"/>
                  <a:gd name="T52" fmla="*/ 2 w 268"/>
                  <a:gd name="T53" fmla="*/ 0 h 263"/>
                  <a:gd name="T54" fmla="*/ 2 w 268"/>
                  <a:gd name="T55" fmla="*/ 0 h 263"/>
                  <a:gd name="T56" fmla="*/ 2 w 268"/>
                  <a:gd name="T57" fmla="*/ 1 h 263"/>
                  <a:gd name="T58" fmla="*/ 1 w 268"/>
                  <a:gd name="T59" fmla="*/ 1 h 263"/>
                  <a:gd name="T60" fmla="*/ 1 w 268"/>
                  <a:gd name="T61" fmla="*/ 1 h 263"/>
                  <a:gd name="T62" fmla="*/ 1 w 268"/>
                  <a:gd name="T63" fmla="*/ 1 h 263"/>
                  <a:gd name="T64" fmla="*/ 1 w 268"/>
                  <a:gd name="T65" fmla="*/ 1 h 263"/>
                  <a:gd name="T66" fmla="*/ 1 w 268"/>
                  <a:gd name="T67" fmla="*/ 1 h 263"/>
                  <a:gd name="T68" fmla="*/ 1 w 268"/>
                  <a:gd name="T69" fmla="*/ 1 h 263"/>
                  <a:gd name="T70" fmla="*/ 1 w 268"/>
                  <a:gd name="T71" fmla="*/ 0 h 263"/>
                  <a:gd name="T72" fmla="*/ 1 w 268"/>
                  <a:gd name="T73" fmla="*/ 0 h 263"/>
                  <a:gd name="T74" fmla="*/ 1 w 268"/>
                  <a:gd name="T75" fmla="*/ 0 h 263"/>
                  <a:gd name="T76" fmla="*/ 1 w 268"/>
                  <a:gd name="T77" fmla="*/ 0 h 263"/>
                  <a:gd name="T78" fmla="*/ 1 w 268"/>
                  <a:gd name="T79" fmla="*/ 0 h 263"/>
                  <a:gd name="T80" fmla="*/ 1 w 268"/>
                  <a:gd name="T81" fmla="*/ 0 h 263"/>
                  <a:gd name="T82" fmla="*/ 1 w 268"/>
                  <a:gd name="T83" fmla="*/ 0 h 263"/>
                  <a:gd name="T84" fmla="*/ 1 w 268"/>
                  <a:gd name="T85" fmla="*/ 0 h 263"/>
                  <a:gd name="T86" fmla="*/ 1 w 268"/>
                  <a:gd name="T87" fmla="*/ 0 h 263"/>
                  <a:gd name="T88" fmla="*/ 1 w 268"/>
                  <a:gd name="T89" fmla="*/ 0 h 263"/>
                  <a:gd name="T90" fmla="*/ 1 w 268"/>
                  <a:gd name="T91" fmla="*/ 0 h 263"/>
                  <a:gd name="T92" fmla="*/ 1 w 268"/>
                  <a:gd name="T93" fmla="*/ 0 h 263"/>
                  <a:gd name="T94" fmla="*/ 1 w 268"/>
                  <a:gd name="T95" fmla="*/ 0 h 263"/>
                  <a:gd name="T96" fmla="*/ 1 w 268"/>
                  <a:gd name="T97" fmla="*/ 0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8" h="263">
                    <a:moveTo>
                      <a:pt x="74" y="191"/>
                    </a:moveTo>
                    <a:lnTo>
                      <a:pt x="10" y="156"/>
                    </a:lnTo>
                    <a:lnTo>
                      <a:pt x="0" y="84"/>
                    </a:lnTo>
                    <a:lnTo>
                      <a:pt x="47" y="30"/>
                    </a:lnTo>
                    <a:lnTo>
                      <a:pt x="119" y="0"/>
                    </a:lnTo>
                    <a:lnTo>
                      <a:pt x="204" y="24"/>
                    </a:lnTo>
                    <a:lnTo>
                      <a:pt x="268" y="76"/>
                    </a:lnTo>
                    <a:lnTo>
                      <a:pt x="256" y="141"/>
                    </a:lnTo>
                    <a:lnTo>
                      <a:pt x="186" y="179"/>
                    </a:lnTo>
                    <a:lnTo>
                      <a:pt x="186" y="221"/>
                    </a:lnTo>
                    <a:lnTo>
                      <a:pt x="184" y="221"/>
                    </a:lnTo>
                    <a:lnTo>
                      <a:pt x="181" y="223"/>
                    </a:lnTo>
                    <a:lnTo>
                      <a:pt x="176" y="224"/>
                    </a:lnTo>
                    <a:lnTo>
                      <a:pt x="171" y="228"/>
                    </a:lnTo>
                    <a:lnTo>
                      <a:pt x="166" y="229"/>
                    </a:lnTo>
                    <a:lnTo>
                      <a:pt x="162" y="231"/>
                    </a:lnTo>
                    <a:lnTo>
                      <a:pt x="157" y="233"/>
                    </a:lnTo>
                    <a:lnTo>
                      <a:pt x="154" y="234"/>
                    </a:lnTo>
                    <a:lnTo>
                      <a:pt x="149" y="238"/>
                    </a:lnTo>
                    <a:lnTo>
                      <a:pt x="146" y="240"/>
                    </a:lnTo>
                    <a:lnTo>
                      <a:pt x="141" y="241"/>
                    </a:lnTo>
                    <a:lnTo>
                      <a:pt x="137" y="245"/>
                    </a:lnTo>
                    <a:lnTo>
                      <a:pt x="132" y="246"/>
                    </a:lnTo>
                    <a:lnTo>
                      <a:pt x="127" y="248"/>
                    </a:lnTo>
                    <a:lnTo>
                      <a:pt x="122" y="250"/>
                    </a:lnTo>
                    <a:lnTo>
                      <a:pt x="119" y="251"/>
                    </a:lnTo>
                    <a:lnTo>
                      <a:pt x="116" y="253"/>
                    </a:lnTo>
                    <a:lnTo>
                      <a:pt x="111" y="255"/>
                    </a:lnTo>
                    <a:lnTo>
                      <a:pt x="107" y="256"/>
                    </a:lnTo>
                    <a:lnTo>
                      <a:pt x="104" y="260"/>
                    </a:lnTo>
                    <a:lnTo>
                      <a:pt x="97" y="260"/>
                    </a:lnTo>
                    <a:lnTo>
                      <a:pt x="94" y="263"/>
                    </a:lnTo>
                    <a:lnTo>
                      <a:pt x="92" y="263"/>
                    </a:lnTo>
                    <a:lnTo>
                      <a:pt x="92" y="260"/>
                    </a:lnTo>
                    <a:lnTo>
                      <a:pt x="92" y="256"/>
                    </a:lnTo>
                    <a:lnTo>
                      <a:pt x="92" y="253"/>
                    </a:lnTo>
                    <a:lnTo>
                      <a:pt x="92" y="248"/>
                    </a:lnTo>
                    <a:lnTo>
                      <a:pt x="89" y="241"/>
                    </a:lnTo>
                    <a:lnTo>
                      <a:pt x="89" y="236"/>
                    </a:lnTo>
                    <a:lnTo>
                      <a:pt x="85" y="229"/>
                    </a:lnTo>
                    <a:lnTo>
                      <a:pt x="85" y="223"/>
                    </a:lnTo>
                    <a:lnTo>
                      <a:pt x="82" y="216"/>
                    </a:lnTo>
                    <a:lnTo>
                      <a:pt x="80" y="211"/>
                    </a:lnTo>
                    <a:lnTo>
                      <a:pt x="79" y="204"/>
                    </a:lnTo>
                    <a:lnTo>
                      <a:pt x="77" y="201"/>
                    </a:lnTo>
                    <a:lnTo>
                      <a:pt x="75" y="196"/>
                    </a:lnTo>
                    <a:lnTo>
                      <a:pt x="74" y="193"/>
                    </a:lnTo>
                    <a:lnTo>
                      <a:pt x="74" y="191"/>
                    </a:lnTo>
                    <a:close/>
                  </a:path>
                </a:pathLst>
              </a:custGeom>
              <a:solidFill>
                <a:srgbClr val="C2C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1" name="Freeform 21"/>
              <p:cNvSpPr>
                <a:spLocks/>
              </p:cNvSpPr>
              <p:nvPr/>
            </p:nvSpPr>
            <p:spPr bwMode="auto">
              <a:xfrm>
                <a:off x="4420" y="2050"/>
                <a:ext cx="239" cy="78"/>
              </a:xfrm>
              <a:custGeom>
                <a:avLst/>
                <a:gdLst>
                  <a:gd name="T0" fmla="*/ 1 w 409"/>
                  <a:gd name="T1" fmla="*/ 1 h 156"/>
                  <a:gd name="T2" fmla="*/ 1 w 409"/>
                  <a:gd name="T3" fmla="*/ 1 h 156"/>
                  <a:gd name="T4" fmla="*/ 1 w 409"/>
                  <a:gd name="T5" fmla="*/ 1 h 156"/>
                  <a:gd name="T6" fmla="*/ 1 w 409"/>
                  <a:gd name="T7" fmla="*/ 1 h 156"/>
                  <a:gd name="T8" fmla="*/ 1 w 409"/>
                  <a:gd name="T9" fmla="*/ 1 h 156"/>
                  <a:gd name="T10" fmla="*/ 1 w 409"/>
                  <a:gd name="T11" fmla="*/ 1 h 156"/>
                  <a:gd name="T12" fmla="*/ 1 w 409"/>
                  <a:gd name="T13" fmla="*/ 1 h 156"/>
                  <a:gd name="T14" fmla="*/ 2 w 409"/>
                  <a:gd name="T15" fmla="*/ 1 h 156"/>
                  <a:gd name="T16" fmla="*/ 2 w 409"/>
                  <a:gd name="T17" fmla="*/ 1 h 156"/>
                  <a:gd name="T18" fmla="*/ 2 w 409"/>
                  <a:gd name="T19" fmla="*/ 1 h 156"/>
                  <a:gd name="T20" fmla="*/ 2 w 409"/>
                  <a:gd name="T21" fmla="*/ 1 h 156"/>
                  <a:gd name="T22" fmla="*/ 3 w 409"/>
                  <a:gd name="T23" fmla="*/ 1 h 156"/>
                  <a:gd name="T24" fmla="*/ 3 w 409"/>
                  <a:gd name="T25" fmla="*/ 1 h 156"/>
                  <a:gd name="T26" fmla="*/ 4 w 409"/>
                  <a:gd name="T27" fmla="*/ 1 h 156"/>
                  <a:gd name="T28" fmla="*/ 4 w 409"/>
                  <a:gd name="T29" fmla="*/ 1 h 156"/>
                  <a:gd name="T30" fmla="*/ 4 w 409"/>
                  <a:gd name="T31" fmla="*/ 1 h 156"/>
                  <a:gd name="T32" fmla="*/ 5 w 409"/>
                  <a:gd name="T33" fmla="*/ 1 h 156"/>
                  <a:gd name="T34" fmla="*/ 5 w 409"/>
                  <a:gd name="T35" fmla="*/ 1 h 156"/>
                  <a:gd name="T36" fmla="*/ 5 w 409"/>
                  <a:gd name="T37" fmla="*/ 1 h 156"/>
                  <a:gd name="T38" fmla="*/ 5 w 409"/>
                  <a:gd name="T39" fmla="*/ 1 h 156"/>
                  <a:gd name="T40" fmla="*/ 5 w 409"/>
                  <a:gd name="T41" fmla="*/ 1 h 156"/>
                  <a:gd name="T42" fmla="*/ 5 w 409"/>
                  <a:gd name="T43" fmla="*/ 1 h 156"/>
                  <a:gd name="T44" fmla="*/ 5 w 409"/>
                  <a:gd name="T45" fmla="*/ 1 h 156"/>
                  <a:gd name="T46" fmla="*/ 5 w 409"/>
                  <a:gd name="T47" fmla="*/ 1 h 156"/>
                  <a:gd name="T48" fmla="*/ 5 w 409"/>
                  <a:gd name="T49" fmla="*/ 1 h 156"/>
                  <a:gd name="T50" fmla="*/ 5 w 409"/>
                  <a:gd name="T51" fmla="*/ 1 h 156"/>
                  <a:gd name="T52" fmla="*/ 4 w 409"/>
                  <a:gd name="T53" fmla="*/ 1 h 156"/>
                  <a:gd name="T54" fmla="*/ 4 w 409"/>
                  <a:gd name="T55" fmla="*/ 1 h 156"/>
                  <a:gd name="T56" fmla="*/ 4 w 409"/>
                  <a:gd name="T57" fmla="*/ 1 h 156"/>
                  <a:gd name="T58" fmla="*/ 4 w 409"/>
                  <a:gd name="T59" fmla="*/ 1 h 156"/>
                  <a:gd name="T60" fmla="*/ 3 w 409"/>
                  <a:gd name="T61" fmla="*/ 1 h 156"/>
                  <a:gd name="T62" fmla="*/ 3 w 409"/>
                  <a:gd name="T63" fmla="*/ 1 h 156"/>
                  <a:gd name="T64" fmla="*/ 2 w 409"/>
                  <a:gd name="T65" fmla="*/ 1 h 156"/>
                  <a:gd name="T66" fmla="*/ 2 w 409"/>
                  <a:gd name="T67" fmla="*/ 1 h 156"/>
                  <a:gd name="T68" fmla="*/ 2 w 409"/>
                  <a:gd name="T69" fmla="*/ 1 h 156"/>
                  <a:gd name="T70" fmla="*/ 1 w 409"/>
                  <a:gd name="T71" fmla="*/ 1 h 156"/>
                  <a:gd name="T72" fmla="*/ 1 w 409"/>
                  <a:gd name="T73" fmla="*/ 1 h 156"/>
                  <a:gd name="T74" fmla="*/ 1 w 409"/>
                  <a:gd name="T75" fmla="*/ 1 h 156"/>
                  <a:gd name="T76" fmla="*/ 1 w 409"/>
                  <a:gd name="T77" fmla="*/ 1 h 156"/>
                  <a:gd name="T78" fmla="*/ 0 w 409"/>
                  <a:gd name="T79" fmla="*/ 1 h 156"/>
                  <a:gd name="T80" fmla="*/ 1 w 409"/>
                  <a:gd name="T81" fmla="*/ 1 h 156"/>
                  <a:gd name="T82" fmla="*/ 1 w 409"/>
                  <a:gd name="T83" fmla="*/ 1 h 156"/>
                  <a:gd name="T84" fmla="*/ 1 w 409"/>
                  <a:gd name="T85" fmla="*/ 1 h 15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09" h="156">
                    <a:moveTo>
                      <a:pt x="7" y="9"/>
                    </a:moveTo>
                    <a:lnTo>
                      <a:pt x="9" y="12"/>
                    </a:lnTo>
                    <a:lnTo>
                      <a:pt x="10" y="16"/>
                    </a:lnTo>
                    <a:lnTo>
                      <a:pt x="15" y="19"/>
                    </a:lnTo>
                    <a:lnTo>
                      <a:pt x="20" y="26"/>
                    </a:lnTo>
                    <a:lnTo>
                      <a:pt x="25" y="32"/>
                    </a:lnTo>
                    <a:lnTo>
                      <a:pt x="29" y="34"/>
                    </a:lnTo>
                    <a:lnTo>
                      <a:pt x="32" y="39"/>
                    </a:lnTo>
                    <a:lnTo>
                      <a:pt x="36" y="42"/>
                    </a:lnTo>
                    <a:lnTo>
                      <a:pt x="41" y="47"/>
                    </a:lnTo>
                    <a:lnTo>
                      <a:pt x="44" y="51"/>
                    </a:lnTo>
                    <a:lnTo>
                      <a:pt x="47" y="54"/>
                    </a:lnTo>
                    <a:lnTo>
                      <a:pt x="52" y="59"/>
                    </a:lnTo>
                    <a:lnTo>
                      <a:pt x="57" y="62"/>
                    </a:lnTo>
                    <a:lnTo>
                      <a:pt x="62" y="66"/>
                    </a:lnTo>
                    <a:lnTo>
                      <a:pt x="67" y="71"/>
                    </a:lnTo>
                    <a:lnTo>
                      <a:pt x="72" y="74"/>
                    </a:lnTo>
                    <a:lnTo>
                      <a:pt x="79" y="79"/>
                    </a:lnTo>
                    <a:lnTo>
                      <a:pt x="84" y="82"/>
                    </a:lnTo>
                    <a:lnTo>
                      <a:pt x="91" y="86"/>
                    </a:lnTo>
                    <a:lnTo>
                      <a:pt x="96" y="91"/>
                    </a:lnTo>
                    <a:lnTo>
                      <a:pt x="103" y="94"/>
                    </a:lnTo>
                    <a:lnTo>
                      <a:pt x="108" y="98"/>
                    </a:lnTo>
                    <a:lnTo>
                      <a:pt x="114" y="103"/>
                    </a:lnTo>
                    <a:lnTo>
                      <a:pt x="121" y="104"/>
                    </a:lnTo>
                    <a:lnTo>
                      <a:pt x="129" y="109"/>
                    </a:lnTo>
                    <a:lnTo>
                      <a:pt x="136" y="111"/>
                    </a:lnTo>
                    <a:lnTo>
                      <a:pt x="143" y="114"/>
                    </a:lnTo>
                    <a:lnTo>
                      <a:pt x="149" y="116"/>
                    </a:lnTo>
                    <a:lnTo>
                      <a:pt x="158" y="119"/>
                    </a:lnTo>
                    <a:lnTo>
                      <a:pt x="164" y="119"/>
                    </a:lnTo>
                    <a:lnTo>
                      <a:pt x="173" y="123"/>
                    </a:lnTo>
                    <a:lnTo>
                      <a:pt x="181" y="123"/>
                    </a:lnTo>
                    <a:lnTo>
                      <a:pt x="190" y="124"/>
                    </a:lnTo>
                    <a:lnTo>
                      <a:pt x="196" y="124"/>
                    </a:lnTo>
                    <a:lnTo>
                      <a:pt x="205" y="124"/>
                    </a:lnTo>
                    <a:lnTo>
                      <a:pt x="213" y="124"/>
                    </a:lnTo>
                    <a:lnTo>
                      <a:pt x="221" y="124"/>
                    </a:lnTo>
                    <a:lnTo>
                      <a:pt x="230" y="123"/>
                    </a:lnTo>
                    <a:lnTo>
                      <a:pt x="240" y="123"/>
                    </a:lnTo>
                    <a:lnTo>
                      <a:pt x="248" y="119"/>
                    </a:lnTo>
                    <a:lnTo>
                      <a:pt x="257" y="118"/>
                    </a:lnTo>
                    <a:lnTo>
                      <a:pt x="265" y="114"/>
                    </a:lnTo>
                    <a:lnTo>
                      <a:pt x="275" y="111"/>
                    </a:lnTo>
                    <a:lnTo>
                      <a:pt x="283" y="108"/>
                    </a:lnTo>
                    <a:lnTo>
                      <a:pt x="293" y="103"/>
                    </a:lnTo>
                    <a:lnTo>
                      <a:pt x="302" y="98"/>
                    </a:lnTo>
                    <a:lnTo>
                      <a:pt x="312" y="93"/>
                    </a:lnTo>
                    <a:lnTo>
                      <a:pt x="320" y="86"/>
                    </a:lnTo>
                    <a:lnTo>
                      <a:pt x="330" y="79"/>
                    </a:lnTo>
                    <a:lnTo>
                      <a:pt x="340" y="71"/>
                    </a:lnTo>
                    <a:lnTo>
                      <a:pt x="349" y="62"/>
                    </a:lnTo>
                    <a:lnTo>
                      <a:pt x="359" y="54"/>
                    </a:lnTo>
                    <a:lnTo>
                      <a:pt x="369" y="46"/>
                    </a:lnTo>
                    <a:lnTo>
                      <a:pt x="379" y="34"/>
                    </a:lnTo>
                    <a:lnTo>
                      <a:pt x="389" y="24"/>
                    </a:lnTo>
                    <a:lnTo>
                      <a:pt x="399" y="12"/>
                    </a:lnTo>
                    <a:lnTo>
                      <a:pt x="409" y="0"/>
                    </a:lnTo>
                    <a:lnTo>
                      <a:pt x="409" y="49"/>
                    </a:lnTo>
                    <a:lnTo>
                      <a:pt x="407" y="49"/>
                    </a:lnTo>
                    <a:lnTo>
                      <a:pt x="406" y="52"/>
                    </a:lnTo>
                    <a:lnTo>
                      <a:pt x="402" y="54"/>
                    </a:lnTo>
                    <a:lnTo>
                      <a:pt x="399" y="59"/>
                    </a:lnTo>
                    <a:lnTo>
                      <a:pt x="394" y="64"/>
                    </a:lnTo>
                    <a:lnTo>
                      <a:pt x="389" y="69"/>
                    </a:lnTo>
                    <a:lnTo>
                      <a:pt x="386" y="72"/>
                    </a:lnTo>
                    <a:lnTo>
                      <a:pt x="382" y="76"/>
                    </a:lnTo>
                    <a:lnTo>
                      <a:pt x="379" y="79"/>
                    </a:lnTo>
                    <a:lnTo>
                      <a:pt x="375" y="82"/>
                    </a:lnTo>
                    <a:lnTo>
                      <a:pt x="370" y="86"/>
                    </a:lnTo>
                    <a:lnTo>
                      <a:pt x="365" y="89"/>
                    </a:lnTo>
                    <a:lnTo>
                      <a:pt x="360" y="93"/>
                    </a:lnTo>
                    <a:lnTo>
                      <a:pt x="357" y="96"/>
                    </a:lnTo>
                    <a:lnTo>
                      <a:pt x="350" y="99"/>
                    </a:lnTo>
                    <a:lnTo>
                      <a:pt x="345" y="104"/>
                    </a:lnTo>
                    <a:lnTo>
                      <a:pt x="340" y="108"/>
                    </a:lnTo>
                    <a:lnTo>
                      <a:pt x="335" y="111"/>
                    </a:lnTo>
                    <a:lnTo>
                      <a:pt x="330" y="114"/>
                    </a:lnTo>
                    <a:lnTo>
                      <a:pt x="324" y="118"/>
                    </a:lnTo>
                    <a:lnTo>
                      <a:pt x="319" y="121"/>
                    </a:lnTo>
                    <a:lnTo>
                      <a:pt x="312" y="126"/>
                    </a:lnTo>
                    <a:lnTo>
                      <a:pt x="305" y="129"/>
                    </a:lnTo>
                    <a:lnTo>
                      <a:pt x="298" y="133"/>
                    </a:lnTo>
                    <a:lnTo>
                      <a:pt x="292" y="134"/>
                    </a:lnTo>
                    <a:lnTo>
                      <a:pt x="285" y="138"/>
                    </a:lnTo>
                    <a:lnTo>
                      <a:pt x="278" y="141"/>
                    </a:lnTo>
                    <a:lnTo>
                      <a:pt x="270" y="143"/>
                    </a:lnTo>
                    <a:lnTo>
                      <a:pt x="263" y="144"/>
                    </a:lnTo>
                    <a:lnTo>
                      <a:pt x="257" y="148"/>
                    </a:lnTo>
                    <a:lnTo>
                      <a:pt x="248" y="149"/>
                    </a:lnTo>
                    <a:lnTo>
                      <a:pt x="240" y="151"/>
                    </a:lnTo>
                    <a:lnTo>
                      <a:pt x="233" y="153"/>
                    </a:lnTo>
                    <a:lnTo>
                      <a:pt x="225" y="154"/>
                    </a:lnTo>
                    <a:lnTo>
                      <a:pt x="216" y="154"/>
                    </a:lnTo>
                    <a:lnTo>
                      <a:pt x="208" y="156"/>
                    </a:lnTo>
                    <a:lnTo>
                      <a:pt x="200" y="156"/>
                    </a:lnTo>
                    <a:lnTo>
                      <a:pt x="191" y="156"/>
                    </a:lnTo>
                    <a:lnTo>
                      <a:pt x="181" y="154"/>
                    </a:lnTo>
                    <a:lnTo>
                      <a:pt x="173" y="154"/>
                    </a:lnTo>
                    <a:lnTo>
                      <a:pt x="164" y="153"/>
                    </a:lnTo>
                    <a:lnTo>
                      <a:pt x="156" y="153"/>
                    </a:lnTo>
                    <a:lnTo>
                      <a:pt x="146" y="149"/>
                    </a:lnTo>
                    <a:lnTo>
                      <a:pt x="138" y="148"/>
                    </a:lnTo>
                    <a:lnTo>
                      <a:pt x="128" y="144"/>
                    </a:lnTo>
                    <a:lnTo>
                      <a:pt x="119" y="141"/>
                    </a:lnTo>
                    <a:lnTo>
                      <a:pt x="109" y="136"/>
                    </a:lnTo>
                    <a:lnTo>
                      <a:pt x="99" y="133"/>
                    </a:lnTo>
                    <a:lnTo>
                      <a:pt x="91" y="128"/>
                    </a:lnTo>
                    <a:lnTo>
                      <a:pt x="81" y="123"/>
                    </a:lnTo>
                    <a:lnTo>
                      <a:pt x="72" y="116"/>
                    </a:lnTo>
                    <a:lnTo>
                      <a:pt x="62" y="109"/>
                    </a:lnTo>
                    <a:lnTo>
                      <a:pt x="52" y="103"/>
                    </a:lnTo>
                    <a:lnTo>
                      <a:pt x="42" y="94"/>
                    </a:lnTo>
                    <a:lnTo>
                      <a:pt x="32" y="86"/>
                    </a:lnTo>
                    <a:lnTo>
                      <a:pt x="22" y="77"/>
                    </a:lnTo>
                    <a:lnTo>
                      <a:pt x="12" y="67"/>
                    </a:lnTo>
                    <a:lnTo>
                      <a:pt x="4" y="57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0" y="37"/>
                    </a:lnTo>
                    <a:lnTo>
                      <a:pt x="2" y="34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4" y="22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7" y="11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2" name="Freeform 22"/>
              <p:cNvSpPr>
                <a:spLocks/>
              </p:cNvSpPr>
              <p:nvPr/>
            </p:nvSpPr>
            <p:spPr bwMode="auto">
              <a:xfrm>
                <a:off x="4511" y="2003"/>
                <a:ext cx="54" cy="34"/>
              </a:xfrm>
              <a:custGeom>
                <a:avLst/>
                <a:gdLst>
                  <a:gd name="T0" fmla="*/ 0 w 92"/>
                  <a:gd name="T1" fmla="*/ 1 h 67"/>
                  <a:gd name="T2" fmla="*/ 1 w 92"/>
                  <a:gd name="T3" fmla="*/ 0 h 67"/>
                  <a:gd name="T4" fmla="*/ 1 w 92"/>
                  <a:gd name="T5" fmla="*/ 1 h 67"/>
                  <a:gd name="T6" fmla="*/ 1 w 92"/>
                  <a:gd name="T7" fmla="*/ 1 h 67"/>
                  <a:gd name="T8" fmla="*/ 0 w 92"/>
                  <a:gd name="T9" fmla="*/ 1 h 67"/>
                  <a:gd name="T10" fmla="*/ 0 w 92"/>
                  <a:gd name="T11" fmla="*/ 1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67">
                    <a:moveTo>
                      <a:pt x="0" y="37"/>
                    </a:moveTo>
                    <a:lnTo>
                      <a:pt x="89" y="0"/>
                    </a:lnTo>
                    <a:lnTo>
                      <a:pt x="92" y="33"/>
                    </a:lnTo>
                    <a:lnTo>
                      <a:pt x="8" y="6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3" name="Freeform 23"/>
              <p:cNvSpPr>
                <a:spLocks/>
              </p:cNvSpPr>
              <p:nvPr/>
            </p:nvSpPr>
            <p:spPr bwMode="auto">
              <a:xfrm>
                <a:off x="4510" y="2033"/>
                <a:ext cx="60" cy="28"/>
              </a:xfrm>
              <a:custGeom>
                <a:avLst/>
                <a:gdLst>
                  <a:gd name="T0" fmla="*/ 0 w 103"/>
                  <a:gd name="T1" fmla="*/ 0 h 57"/>
                  <a:gd name="T2" fmla="*/ 1 w 103"/>
                  <a:gd name="T3" fmla="*/ 0 h 57"/>
                  <a:gd name="T4" fmla="*/ 1 w 103"/>
                  <a:gd name="T5" fmla="*/ 0 h 57"/>
                  <a:gd name="T6" fmla="*/ 1 w 103"/>
                  <a:gd name="T7" fmla="*/ 0 h 57"/>
                  <a:gd name="T8" fmla="*/ 0 w 103"/>
                  <a:gd name="T9" fmla="*/ 0 h 57"/>
                  <a:gd name="T10" fmla="*/ 0 w 103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57">
                    <a:moveTo>
                      <a:pt x="0" y="35"/>
                    </a:moveTo>
                    <a:lnTo>
                      <a:pt x="98" y="0"/>
                    </a:lnTo>
                    <a:lnTo>
                      <a:pt x="103" y="30"/>
                    </a:lnTo>
                    <a:lnTo>
                      <a:pt x="12" y="57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4" name="Freeform 24"/>
              <p:cNvSpPr>
                <a:spLocks/>
              </p:cNvSpPr>
              <p:nvPr/>
            </p:nvSpPr>
            <p:spPr bwMode="auto">
              <a:xfrm>
                <a:off x="4420" y="1967"/>
                <a:ext cx="260" cy="295"/>
              </a:xfrm>
              <a:custGeom>
                <a:avLst/>
                <a:gdLst>
                  <a:gd name="T0" fmla="*/ 1 w 444"/>
                  <a:gd name="T1" fmla="*/ 3 h 589"/>
                  <a:gd name="T2" fmla="*/ 1 w 444"/>
                  <a:gd name="T3" fmla="*/ 3 h 589"/>
                  <a:gd name="T4" fmla="*/ 1 w 444"/>
                  <a:gd name="T5" fmla="*/ 3 h 589"/>
                  <a:gd name="T6" fmla="*/ 2 w 444"/>
                  <a:gd name="T7" fmla="*/ 3 h 589"/>
                  <a:gd name="T8" fmla="*/ 2 w 444"/>
                  <a:gd name="T9" fmla="*/ 3 h 589"/>
                  <a:gd name="T10" fmla="*/ 2 w 444"/>
                  <a:gd name="T11" fmla="*/ 3 h 589"/>
                  <a:gd name="T12" fmla="*/ 2 w 444"/>
                  <a:gd name="T13" fmla="*/ 3 h 589"/>
                  <a:gd name="T14" fmla="*/ 3 w 444"/>
                  <a:gd name="T15" fmla="*/ 3 h 589"/>
                  <a:gd name="T16" fmla="*/ 3 w 444"/>
                  <a:gd name="T17" fmla="*/ 3 h 589"/>
                  <a:gd name="T18" fmla="*/ 4 w 444"/>
                  <a:gd name="T19" fmla="*/ 3 h 589"/>
                  <a:gd name="T20" fmla="*/ 4 w 444"/>
                  <a:gd name="T21" fmla="*/ 3 h 589"/>
                  <a:gd name="T22" fmla="*/ 4 w 444"/>
                  <a:gd name="T23" fmla="*/ 3 h 589"/>
                  <a:gd name="T24" fmla="*/ 5 w 444"/>
                  <a:gd name="T25" fmla="*/ 3 h 589"/>
                  <a:gd name="T26" fmla="*/ 5 w 444"/>
                  <a:gd name="T27" fmla="*/ 2 h 589"/>
                  <a:gd name="T28" fmla="*/ 5 w 444"/>
                  <a:gd name="T29" fmla="*/ 2 h 589"/>
                  <a:gd name="T30" fmla="*/ 6 w 444"/>
                  <a:gd name="T31" fmla="*/ 2 h 589"/>
                  <a:gd name="T32" fmla="*/ 5 w 444"/>
                  <a:gd name="T33" fmla="*/ 1 h 589"/>
                  <a:gd name="T34" fmla="*/ 5 w 444"/>
                  <a:gd name="T35" fmla="*/ 1 h 589"/>
                  <a:gd name="T36" fmla="*/ 5 w 444"/>
                  <a:gd name="T37" fmla="*/ 1 h 589"/>
                  <a:gd name="T38" fmla="*/ 5 w 444"/>
                  <a:gd name="T39" fmla="*/ 1 h 589"/>
                  <a:gd name="T40" fmla="*/ 4 w 444"/>
                  <a:gd name="T41" fmla="*/ 1 h 589"/>
                  <a:gd name="T42" fmla="*/ 4 w 444"/>
                  <a:gd name="T43" fmla="*/ 1 h 589"/>
                  <a:gd name="T44" fmla="*/ 4 w 444"/>
                  <a:gd name="T45" fmla="*/ 1 h 589"/>
                  <a:gd name="T46" fmla="*/ 4 w 444"/>
                  <a:gd name="T47" fmla="*/ 1 h 589"/>
                  <a:gd name="T48" fmla="*/ 4 w 444"/>
                  <a:gd name="T49" fmla="*/ 1 h 589"/>
                  <a:gd name="T50" fmla="*/ 4 w 444"/>
                  <a:gd name="T51" fmla="*/ 1 h 589"/>
                  <a:gd name="T52" fmla="*/ 4 w 444"/>
                  <a:gd name="T53" fmla="*/ 1 h 589"/>
                  <a:gd name="T54" fmla="*/ 4 w 444"/>
                  <a:gd name="T55" fmla="*/ 1 h 589"/>
                  <a:gd name="T56" fmla="*/ 4 w 444"/>
                  <a:gd name="T57" fmla="*/ 1 h 589"/>
                  <a:gd name="T58" fmla="*/ 4 w 444"/>
                  <a:gd name="T59" fmla="*/ 1 h 589"/>
                  <a:gd name="T60" fmla="*/ 4 w 444"/>
                  <a:gd name="T61" fmla="*/ 1 h 589"/>
                  <a:gd name="T62" fmla="*/ 4 w 444"/>
                  <a:gd name="T63" fmla="*/ 1 h 589"/>
                  <a:gd name="T64" fmla="*/ 5 w 444"/>
                  <a:gd name="T65" fmla="*/ 1 h 589"/>
                  <a:gd name="T66" fmla="*/ 5 w 444"/>
                  <a:gd name="T67" fmla="*/ 1 h 589"/>
                  <a:gd name="T68" fmla="*/ 5 w 444"/>
                  <a:gd name="T69" fmla="*/ 1 h 589"/>
                  <a:gd name="T70" fmla="*/ 5 w 444"/>
                  <a:gd name="T71" fmla="*/ 1 h 589"/>
                  <a:gd name="T72" fmla="*/ 6 w 444"/>
                  <a:gd name="T73" fmla="*/ 1 h 589"/>
                  <a:gd name="T74" fmla="*/ 6 w 444"/>
                  <a:gd name="T75" fmla="*/ 3 h 589"/>
                  <a:gd name="T76" fmla="*/ 6 w 444"/>
                  <a:gd name="T77" fmla="*/ 3 h 589"/>
                  <a:gd name="T78" fmla="*/ 5 w 444"/>
                  <a:gd name="T79" fmla="*/ 3 h 589"/>
                  <a:gd name="T80" fmla="*/ 5 w 444"/>
                  <a:gd name="T81" fmla="*/ 3 h 589"/>
                  <a:gd name="T82" fmla="*/ 5 w 444"/>
                  <a:gd name="T83" fmla="*/ 3 h 589"/>
                  <a:gd name="T84" fmla="*/ 5 w 444"/>
                  <a:gd name="T85" fmla="*/ 3 h 589"/>
                  <a:gd name="T86" fmla="*/ 4 w 444"/>
                  <a:gd name="T87" fmla="*/ 3 h 589"/>
                  <a:gd name="T88" fmla="*/ 4 w 444"/>
                  <a:gd name="T89" fmla="*/ 3 h 589"/>
                  <a:gd name="T90" fmla="*/ 4 w 444"/>
                  <a:gd name="T91" fmla="*/ 3 h 589"/>
                  <a:gd name="T92" fmla="*/ 3 w 444"/>
                  <a:gd name="T93" fmla="*/ 3 h 589"/>
                  <a:gd name="T94" fmla="*/ 3 w 444"/>
                  <a:gd name="T95" fmla="*/ 3 h 589"/>
                  <a:gd name="T96" fmla="*/ 3 w 444"/>
                  <a:gd name="T97" fmla="*/ 3 h 589"/>
                  <a:gd name="T98" fmla="*/ 2 w 444"/>
                  <a:gd name="T99" fmla="*/ 3 h 589"/>
                  <a:gd name="T100" fmla="*/ 2 w 444"/>
                  <a:gd name="T101" fmla="*/ 3 h 589"/>
                  <a:gd name="T102" fmla="*/ 2 w 444"/>
                  <a:gd name="T103" fmla="*/ 3 h 589"/>
                  <a:gd name="T104" fmla="*/ 1 w 444"/>
                  <a:gd name="T105" fmla="*/ 3 h 589"/>
                  <a:gd name="T106" fmla="*/ 1 w 444"/>
                  <a:gd name="T107" fmla="*/ 3 h 589"/>
                  <a:gd name="T108" fmla="*/ 1 w 444"/>
                  <a:gd name="T109" fmla="*/ 3 h 589"/>
                  <a:gd name="T110" fmla="*/ 1 w 444"/>
                  <a:gd name="T111" fmla="*/ 3 h 589"/>
                  <a:gd name="T112" fmla="*/ 0 w 444"/>
                  <a:gd name="T113" fmla="*/ 1 h 5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44" h="589">
                    <a:moveTo>
                      <a:pt x="185" y="17"/>
                    </a:moveTo>
                    <a:lnTo>
                      <a:pt x="196" y="184"/>
                    </a:lnTo>
                    <a:lnTo>
                      <a:pt x="29" y="184"/>
                    </a:lnTo>
                    <a:lnTo>
                      <a:pt x="44" y="555"/>
                    </a:lnTo>
                    <a:lnTo>
                      <a:pt x="47" y="555"/>
                    </a:lnTo>
                    <a:lnTo>
                      <a:pt x="49" y="555"/>
                    </a:lnTo>
                    <a:lnTo>
                      <a:pt x="52" y="555"/>
                    </a:lnTo>
                    <a:lnTo>
                      <a:pt x="56" y="555"/>
                    </a:lnTo>
                    <a:lnTo>
                      <a:pt x="59" y="555"/>
                    </a:lnTo>
                    <a:lnTo>
                      <a:pt x="62" y="555"/>
                    </a:lnTo>
                    <a:lnTo>
                      <a:pt x="67" y="555"/>
                    </a:lnTo>
                    <a:lnTo>
                      <a:pt x="72" y="555"/>
                    </a:lnTo>
                    <a:lnTo>
                      <a:pt x="77" y="555"/>
                    </a:lnTo>
                    <a:lnTo>
                      <a:pt x="82" y="554"/>
                    </a:lnTo>
                    <a:lnTo>
                      <a:pt x="89" y="554"/>
                    </a:lnTo>
                    <a:lnTo>
                      <a:pt x="96" y="554"/>
                    </a:lnTo>
                    <a:lnTo>
                      <a:pt x="103" y="554"/>
                    </a:lnTo>
                    <a:lnTo>
                      <a:pt x="108" y="552"/>
                    </a:lnTo>
                    <a:lnTo>
                      <a:pt x="116" y="550"/>
                    </a:lnTo>
                    <a:lnTo>
                      <a:pt x="119" y="550"/>
                    </a:lnTo>
                    <a:lnTo>
                      <a:pt x="123" y="550"/>
                    </a:lnTo>
                    <a:lnTo>
                      <a:pt x="128" y="549"/>
                    </a:lnTo>
                    <a:lnTo>
                      <a:pt x="131" y="549"/>
                    </a:lnTo>
                    <a:lnTo>
                      <a:pt x="136" y="547"/>
                    </a:lnTo>
                    <a:lnTo>
                      <a:pt x="139" y="547"/>
                    </a:lnTo>
                    <a:lnTo>
                      <a:pt x="143" y="547"/>
                    </a:lnTo>
                    <a:lnTo>
                      <a:pt x="148" y="545"/>
                    </a:lnTo>
                    <a:lnTo>
                      <a:pt x="151" y="544"/>
                    </a:lnTo>
                    <a:lnTo>
                      <a:pt x="156" y="544"/>
                    </a:lnTo>
                    <a:lnTo>
                      <a:pt x="161" y="544"/>
                    </a:lnTo>
                    <a:lnTo>
                      <a:pt x="166" y="544"/>
                    </a:lnTo>
                    <a:lnTo>
                      <a:pt x="170" y="542"/>
                    </a:lnTo>
                    <a:lnTo>
                      <a:pt x="175" y="540"/>
                    </a:lnTo>
                    <a:lnTo>
                      <a:pt x="180" y="539"/>
                    </a:lnTo>
                    <a:lnTo>
                      <a:pt x="185" y="539"/>
                    </a:lnTo>
                    <a:lnTo>
                      <a:pt x="190" y="537"/>
                    </a:lnTo>
                    <a:lnTo>
                      <a:pt x="195" y="537"/>
                    </a:lnTo>
                    <a:lnTo>
                      <a:pt x="200" y="535"/>
                    </a:lnTo>
                    <a:lnTo>
                      <a:pt x="205" y="535"/>
                    </a:lnTo>
                    <a:lnTo>
                      <a:pt x="208" y="532"/>
                    </a:lnTo>
                    <a:lnTo>
                      <a:pt x="215" y="532"/>
                    </a:lnTo>
                    <a:lnTo>
                      <a:pt x="218" y="530"/>
                    </a:lnTo>
                    <a:lnTo>
                      <a:pt x="225" y="529"/>
                    </a:lnTo>
                    <a:lnTo>
                      <a:pt x="230" y="527"/>
                    </a:lnTo>
                    <a:lnTo>
                      <a:pt x="235" y="525"/>
                    </a:lnTo>
                    <a:lnTo>
                      <a:pt x="240" y="525"/>
                    </a:lnTo>
                    <a:lnTo>
                      <a:pt x="247" y="524"/>
                    </a:lnTo>
                    <a:lnTo>
                      <a:pt x="247" y="522"/>
                    </a:lnTo>
                    <a:lnTo>
                      <a:pt x="250" y="522"/>
                    </a:lnTo>
                    <a:lnTo>
                      <a:pt x="252" y="522"/>
                    </a:lnTo>
                    <a:lnTo>
                      <a:pt x="255" y="522"/>
                    </a:lnTo>
                    <a:lnTo>
                      <a:pt x="258" y="522"/>
                    </a:lnTo>
                    <a:lnTo>
                      <a:pt x="263" y="522"/>
                    </a:lnTo>
                    <a:lnTo>
                      <a:pt x="267" y="520"/>
                    </a:lnTo>
                    <a:lnTo>
                      <a:pt x="270" y="520"/>
                    </a:lnTo>
                    <a:lnTo>
                      <a:pt x="275" y="519"/>
                    </a:lnTo>
                    <a:lnTo>
                      <a:pt x="282" y="519"/>
                    </a:lnTo>
                    <a:lnTo>
                      <a:pt x="285" y="519"/>
                    </a:lnTo>
                    <a:lnTo>
                      <a:pt x="292" y="519"/>
                    </a:lnTo>
                    <a:lnTo>
                      <a:pt x="297" y="517"/>
                    </a:lnTo>
                    <a:lnTo>
                      <a:pt x="303" y="517"/>
                    </a:lnTo>
                    <a:lnTo>
                      <a:pt x="310" y="517"/>
                    </a:lnTo>
                    <a:lnTo>
                      <a:pt x="317" y="517"/>
                    </a:lnTo>
                    <a:lnTo>
                      <a:pt x="322" y="515"/>
                    </a:lnTo>
                    <a:lnTo>
                      <a:pt x="330" y="515"/>
                    </a:lnTo>
                    <a:lnTo>
                      <a:pt x="335" y="514"/>
                    </a:lnTo>
                    <a:lnTo>
                      <a:pt x="344" y="514"/>
                    </a:lnTo>
                    <a:lnTo>
                      <a:pt x="347" y="514"/>
                    </a:lnTo>
                    <a:lnTo>
                      <a:pt x="350" y="512"/>
                    </a:lnTo>
                    <a:lnTo>
                      <a:pt x="354" y="512"/>
                    </a:lnTo>
                    <a:lnTo>
                      <a:pt x="357" y="512"/>
                    </a:lnTo>
                    <a:lnTo>
                      <a:pt x="364" y="510"/>
                    </a:lnTo>
                    <a:lnTo>
                      <a:pt x="372" y="510"/>
                    </a:lnTo>
                    <a:lnTo>
                      <a:pt x="379" y="510"/>
                    </a:lnTo>
                    <a:lnTo>
                      <a:pt x="386" y="510"/>
                    </a:lnTo>
                    <a:lnTo>
                      <a:pt x="392" y="509"/>
                    </a:lnTo>
                    <a:lnTo>
                      <a:pt x="399" y="509"/>
                    </a:lnTo>
                    <a:lnTo>
                      <a:pt x="406" y="507"/>
                    </a:lnTo>
                    <a:lnTo>
                      <a:pt x="412" y="507"/>
                    </a:lnTo>
                    <a:lnTo>
                      <a:pt x="399" y="172"/>
                    </a:lnTo>
                    <a:lnTo>
                      <a:pt x="397" y="172"/>
                    </a:lnTo>
                    <a:lnTo>
                      <a:pt x="396" y="172"/>
                    </a:lnTo>
                    <a:lnTo>
                      <a:pt x="392" y="174"/>
                    </a:lnTo>
                    <a:lnTo>
                      <a:pt x="387" y="174"/>
                    </a:lnTo>
                    <a:lnTo>
                      <a:pt x="381" y="176"/>
                    </a:lnTo>
                    <a:lnTo>
                      <a:pt x="375" y="176"/>
                    </a:lnTo>
                    <a:lnTo>
                      <a:pt x="370" y="177"/>
                    </a:lnTo>
                    <a:lnTo>
                      <a:pt x="367" y="177"/>
                    </a:lnTo>
                    <a:lnTo>
                      <a:pt x="362" y="177"/>
                    </a:lnTo>
                    <a:lnTo>
                      <a:pt x="359" y="179"/>
                    </a:lnTo>
                    <a:lnTo>
                      <a:pt x="354" y="179"/>
                    </a:lnTo>
                    <a:lnTo>
                      <a:pt x="347" y="181"/>
                    </a:lnTo>
                    <a:lnTo>
                      <a:pt x="342" y="182"/>
                    </a:lnTo>
                    <a:lnTo>
                      <a:pt x="339" y="182"/>
                    </a:lnTo>
                    <a:lnTo>
                      <a:pt x="332" y="184"/>
                    </a:lnTo>
                    <a:lnTo>
                      <a:pt x="327" y="184"/>
                    </a:lnTo>
                    <a:lnTo>
                      <a:pt x="322" y="186"/>
                    </a:lnTo>
                    <a:lnTo>
                      <a:pt x="317" y="187"/>
                    </a:lnTo>
                    <a:lnTo>
                      <a:pt x="310" y="187"/>
                    </a:lnTo>
                    <a:lnTo>
                      <a:pt x="303" y="189"/>
                    </a:lnTo>
                    <a:lnTo>
                      <a:pt x="298" y="191"/>
                    </a:lnTo>
                    <a:lnTo>
                      <a:pt x="292" y="192"/>
                    </a:lnTo>
                    <a:lnTo>
                      <a:pt x="287" y="194"/>
                    </a:lnTo>
                    <a:lnTo>
                      <a:pt x="280" y="194"/>
                    </a:lnTo>
                    <a:lnTo>
                      <a:pt x="275" y="196"/>
                    </a:lnTo>
                    <a:lnTo>
                      <a:pt x="268" y="197"/>
                    </a:lnTo>
                    <a:lnTo>
                      <a:pt x="267" y="197"/>
                    </a:lnTo>
                    <a:lnTo>
                      <a:pt x="267" y="196"/>
                    </a:lnTo>
                    <a:lnTo>
                      <a:pt x="265" y="194"/>
                    </a:lnTo>
                    <a:lnTo>
                      <a:pt x="265" y="191"/>
                    </a:lnTo>
                    <a:lnTo>
                      <a:pt x="263" y="186"/>
                    </a:lnTo>
                    <a:lnTo>
                      <a:pt x="263" y="181"/>
                    </a:lnTo>
                    <a:lnTo>
                      <a:pt x="262" y="176"/>
                    </a:lnTo>
                    <a:lnTo>
                      <a:pt x="260" y="169"/>
                    </a:lnTo>
                    <a:lnTo>
                      <a:pt x="260" y="165"/>
                    </a:lnTo>
                    <a:lnTo>
                      <a:pt x="260" y="162"/>
                    </a:lnTo>
                    <a:lnTo>
                      <a:pt x="258" y="159"/>
                    </a:lnTo>
                    <a:lnTo>
                      <a:pt x="258" y="155"/>
                    </a:lnTo>
                    <a:lnTo>
                      <a:pt x="258" y="150"/>
                    </a:lnTo>
                    <a:lnTo>
                      <a:pt x="257" y="147"/>
                    </a:lnTo>
                    <a:lnTo>
                      <a:pt x="257" y="144"/>
                    </a:lnTo>
                    <a:lnTo>
                      <a:pt x="257" y="139"/>
                    </a:lnTo>
                    <a:lnTo>
                      <a:pt x="257" y="135"/>
                    </a:lnTo>
                    <a:lnTo>
                      <a:pt x="255" y="130"/>
                    </a:lnTo>
                    <a:lnTo>
                      <a:pt x="255" y="125"/>
                    </a:lnTo>
                    <a:lnTo>
                      <a:pt x="255" y="122"/>
                    </a:lnTo>
                    <a:lnTo>
                      <a:pt x="253" y="117"/>
                    </a:lnTo>
                    <a:lnTo>
                      <a:pt x="253" y="114"/>
                    </a:lnTo>
                    <a:lnTo>
                      <a:pt x="253" y="110"/>
                    </a:lnTo>
                    <a:lnTo>
                      <a:pt x="253" y="105"/>
                    </a:lnTo>
                    <a:lnTo>
                      <a:pt x="253" y="102"/>
                    </a:lnTo>
                    <a:lnTo>
                      <a:pt x="252" y="97"/>
                    </a:lnTo>
                    <a:lnTo>
                      <a:pt x="252" y="92"/>
                    </a:lnTo>
                    <a:lnTo>
                      <a:pt x="252" y="89"/>
                    </a:lnTo>
                    <a:lnTo>
                      <a:pt x="250" y="83"/>
                    </a:lnTo>
                    <a:lnTo>
                      <a:pt x="250" y="78"/>
                    </a:lnTo>
                    <a:lnTo>
                      <a:pt x="250" y="75"/>
                    </a:lnTo>
                    <a:lnTo>
                      <a:pt x="250" y="72"/>
                    </a:lnTo>
                    <a:lnTo>
                      <a:pt x="250" y="67"/>
                    </a:lnTo>
                    <a:lnTo>
                      <a:pt x="250" y="62"/>
                    </a:lnTo>
                    <a:lnTo>
                      <a:pt x="248" y="58"/>
                    </a:lnTo>
                    <a:lnTo>
                      <a:pt x="248" y="55"/>
                    </a:lnTo>
                    <a:lnTo>
                      <a:pt x="248" y="50"/>
                    </a:lnTo>
                    <a:lnTo>
                      <a:pt x="248" y="47"/>
                    </a:lnTo>
                    <a:lnTo>
                      <a:pt x="248" y="43"/>
                    </a:lnTo>
                    <a:lnTo>
                      <a:pt x="248" y="40"/>
                    </a:lnTo>
                    <a:lnTo>
                      <a:pt x="248" y="33"/>
                    </a:lnTo>
                    <a:lnTo>
                      <a:pt x="247" y="28"/>
                    </a:lnTo>
                    <a:lnTo>
                      <a:pt x="247" y="23"/>
                    </a:lnTo>
                    <a:lnTo>
                      <a:pt x="247" y="20"/>
                    </a:lnTo>
                    <a:lnTo>
                      <a:pt x="247" y="13"/>
                    </a:lnTo>
                    <a:lnTo>
                      <a:pt x="247" y="12"/>
                    </a:lnTo>
                    <a:lnTo>
                      <a:pt x="275" y="0"/>
                    </a:lnTo>
                    <a:lnTo>
                      <a:pt x="290" y="164"/>
                    </a:lnTo>
                    <a:lnTo>
                      <a:pt x="290" y="162"/>
                    </a:lnTo>
                    <a:lnTo>
                      <a:pt x="293" y="162"/>
                    </a:lnTo>
                    <a:lnTo>
                      <a:pt x="297" y="162"/>
                    </a:lnTo>
                    <a:lnTo>
                      <a:pt x="300" y="160"/>
                    </a:lnTo>
                    <a:lnTo>
                      <a:pt x="305" y="159"/>
                    </a:lnTo>
                    <a:lnTo>
                      <a:pt x="308" y="159"/>
                    </a:lnTo>
                    <a:lnTo>
                      <a:pt x="312" y="157"/>
                    </a:lnTo>
                    <a:lnTo>
                      <a:pt x="315" y="157"/>
                    </a:lnTo>
                    <a:lnTo>
                      <a:pt x="320" y="157"/>
                    </a:lnTo>
                    <a:lnTo>
                      <a:pt x="324" y="155"/>
                    </a:lnTo>
                    <a:lnTo>
                      <a:pt x="329" y="155"/>
                    </a:lnTo>
                    <a:lnTo>
                      <a:pt x="332" y="154"/>
                    </a:lnTo>
                    <a:lnTo>
                      <a:pt x="339" y="154"/>
                    </a:lnTo>
                    <a:lnTo>
                      <a:pt x="344" y="152"/>
                    </a:lnTo>
                    <a:lnTo>
                      <a:pt x="349" y="152"/>
                    </a:lnTo>
                    <a:lnTo>
                      <a:pt x="355" y="150"/>
                    </a:lnTo>
                    <a:lnTo>
                      <a:pt x="362" y="150"/>
                    </a:lnTo>
                    <a:lnTo>
                      <a:pt x="369" y="149"/>
                    </a:lnTo>
                    <a:lnTo>
                      <a:pt x="375" y="149"/>
                    </a:lnTo>
                    <a:lnTo>
                      <a:pt x="379" y="147"/>
                    </a:lnTo>
                    <a:lnTo>
                      <a:pt x="384" y="147"/>
                    </a:lnTo>
                    <a:lnTo>
                      <a:pt x="387" y="147"/>
                    </a:lnTo>
                    <a:lnTo>
                      <a:pt x="391" y="147"/>
                    </a:lnTo>
                    <a:lnTo>
                      <a:pt x="396" y="145"/>
                    </a:lnTo>
                    <a:lnTo>
                      <a:pt x="399" y="145"/>
                    </a:lnTo>
                    <a:lnTo>
                      <a:pt x="402" y="145"/>
                    </a:lnTo>
                    <a:lnTo>
                      <a:pt x="407" y="145"/>
                    </a:lnTo>
                    <a:lnTo>
                      <a:pt x="412" y="144"/>
                    </a:lnTo>
                    <a:lnTo>
                      <a:pt x="417" y="144"/>
                    </a:lnTo>
                    <a:lnTo>
                      <a:pt x="421" y="142"/>
                    </a:lnTo>
                    <a:lnTo>
                      <a:pt x="427" y="142"/>
                    </a:lnTo>
                    <a:lnTo>
                      <a:pt x="444" y="537"/>
                    </a:lnTo>
                    <a:lnTo>
                      <a:pt x="442" y="537"/>
                    </a:lnTo>
                    <a:lnTo>
                      <a:pt x="437" y="537"/>
                    </a:lnTo>
                    <a:lnTo>
                      <a:pt x="434" y="537"/>
                    </a:lnTo>
                    <a:lnTo>
                      <a:pt x="431" y="537"/>
                    </a:lnTo>
                    <a:lnTo>
                      <a:pt x="427" y="537"/>
                    </a:lnTo>
                    <a:lnTo>
                      <a:pt x="422" y="537"/>
                    </a:lnTo>
                    <a:lnTo>
                      <a:pt x="417" y="537"/>
                    </a:lnTo>
                    <a:lnTo>
                      <a:pt x="412" y="537"/>
                    </a:lnTo>
                    <a:lnTo>
                      <a:pt x="406" y="537"/>
                    </a:lnTo>
                    <a:lnTo>
                      <a:pt x="399" y="539"/>
                    </a:lnTo>
                    <a:lnTo>
                      <a:pt x="392" y="539"/>
                    </a:lnTo>
                    <a:lnTo>
                      <a:pt x="386" y="539"/>
                    </a:lnTo>
                    <a:lnTo>
                      <a:pt x="379" y="539"/>
                    </a:lnTo>
                    <a:lnTo>
                      <a:pt x="372" y="540"/>
                    </a:lnTo>
                    <a:lnTo>
                      <a:pt x="369" y="540"/>
                    </a:lnTo>
                    <a:lnTo>
                      <a:pt x="364" y="540"/>
                    </a:lnTo>
                    <a:lnTo>
                      <a:pt x="360" y="540"/>
                    </a:lnTo>
                    <a:lnTo>
                      <a:pt x="357" y="540"/>
                    </a:lnTo>
                    <a:lnTo>
                      <a:pt x="352" y="540"/>
                    </a:lnTo>
                    <a:lnTo>
                      <a:pt x="349" y="540"/>
                    </a:lnTo>
                    <a:lnTo>
                      <a:pt x="345" y="540"/>
                    </a:lnTo>
                    <a:lnTo>
                      <a:pt x="340" y="542"/>
                    </a:lnTo>
                    <a:lnTo>
                      <a:pt x="337" y="542"/>
                    </a:lnTo>
                    <a:lnTo>
                      <a:pt x="332" y="542"/>
                    </a:lnTo>
                    <a:lnTo>
                      <a:pt x="329" y="542"/>
                    </a:lnTo>
                    <a:lnTo>
                      <a:pt x="325" y="542"/>
                    </a:lnTo>
                    <a:lnTo>
                      <a:pt x="320" y="542"/>
                    </a:lnTo>
                    <a:lnTo>
                      <a:pt x="317" y="544"/>
                    </a:lnTo>
                    <a:lnTo>
                      <a:pt x="314" y="544"/>
                    </a:lnTo>
                    <a:lnTo>
                      <a:pt x="308" y="544"/>
                    </a:lnTo>
                    <a:lnTo>
                      <a:pt x="305" y="544"/>
                    </a:lnTo>
                    <a:lnTo>
                      <a:pt x="302" y="544"/>
                    </a:lnTo>
                    <a:lnTo>
                      <a:pt x="297" y="545"/>
                    </a:lnTo>
                    <a:lnTo>
                      <a:pt x="293" y="545"/>
                    </a:lnTo>
                    <a:lnTo>
                      <a:pt x="290" y="545"/>
                    </a:lnTo>
                    <a:lnTo>
                      <a:pt x="285" y="547"/>
                    </a:lnTo>
                    <a:lnTo>
                      <a:pt x="282" y="547"/>
                    </a:lnTo>
                    <a:lnTo>
                      <a:pt x="278" y="547"/>
                    </a:lnTo>
                    <a:lnTo>
                      <a:pt x="275" y="547"/>
                    </a:lnTo>
                    <a:lnTo>
                      <a:pt x="270" y="549"/>
                    </a:lnTo>
                    <a:lnTo>
                      <a:pt x="267" y="549"/>
                    </a:lnTo>
                    <a:lnTo>
                      <a:pt x="263" y="550"/>
                    </a:lnTo>
                    <a:lnTo>
                      <a:pt x="257" y="550"/>
                    </a:lnTo>
                    <a:lnTo>
                      <a:pt x="252" y="552"/>
                    </a:lnTo>
                    <a:lnTo>
                      <a:pt x="248" y="552"/>
                    </a:lnTo>
                    <a:lnTo>
                      <a:pt x="243" y="554"/>
                    </a:lnTo>
                    <a:lnTo>
                      <a:pt x="238" y="554"/>
                    </a:lnTo>
                    <a:lnTo>
                      <a:pt x="235" y="555"/>
                    </a:lnTo>
                    <a:lnTo>
                      <a:pt x="228" y="557"/>
                    </a:lnTo>
                    <a:lnTo>
                      <a:pt x="223" y="559"/>
                    </a:lnTo>
                    <a:lnTo>
                      <a:pt x="220" y="559"/>
                    </a:lnTo>
                    <a:lnTo>
                      <a:pt x="216" y="560"/>
                    </a:lnTo>
                    <a:lnTo>
                      <a:pt x="211" y="560"/>
                    </a:lnTo>
                    <a:lnTo>
                      <a:pt x="208" y="562"/>
                    </a:lnTo>
                    <a:lnTo>
                      <a:pt x="205" y="562"/>
                    </a:lnTo>
                    <a:lnTo>
                      <a:pt x="201" y="564"/>
                    </a:lnTo>
                    <a:lnTo>
                      <a:pt x="196" y="564"/>
                    </a:lnTo>
                    <a:lnTo>
                      <a:pt x="193" y="565"/>
                    </a:lnTo>
                    <a:lnTo>
                      <a:pt x="188" y="565"/>
                    </a:lnTo>
                    <a:lnTo>
                      <a:pt x="185" y="567"/>
                    </a:lnTo>
                    <a:lnTo>
                      <a:pt x="180" y="569"/>
                    </a:lnTo>
                    <a:lnTo>
                      <a:pt x="175" y="569"/>
                    </a:lnTo>
                    <a:lnTo>
                      <a:pt x="171" y="570"/>
                    </a:lnTo>
                    <a:lnTo>
                      <a:pt x="166" y="572"/>
                    </a:lnTo>
                    <a:lnTo>
                      <a:pt x="161" y="572"/>
                    </a:lnTo>
                    <a:lnTo>
                      <a:pt x="158" y="574"/>
                    </a:lnTo>
                    <a:lnTo>
                      <a:pt x="153" y="574"/>
                    </a:lnTo>
                    <a:lnTo>
                      <a:pt x="148" y="575"/>
                    </a:lnTo>
                    <a:lnTo>
                      <a:pt x="143" y="575"/>
                    </a:lnTo>
                    <a:lnTo>
                      <a:pt x="138" y="577"/>
                    </a:lnTo>
                    <a:lnTo>
                      <a:pt x="133" y="577"/>
                    </a:lnTo>
                    <a:lnTo>
                      <a:pt x="128" y="577"/>
                    </a:lnTo>
                    <a:lnTo>
                      <a:pt x="123" y="579"/>
                    </a:lnTo>
                    <a:lnTo>
                      <a:pt x="118" y="580"/>
                    </a:lnTo>
                    <a:lnTo>
                      <a:pt x="113" y="580"/>
                    </a:lnTo>
                    <a:lnTo>
                      <a:pt x="108" y="580"/>
                    </a:lnTo>
                    <a:lnTo>
                      <a:pt x="103" y="580"/>
                    </a:lnTo>
                    <a:lnTo>
                      <a:pt x="99" y="582"/>
                    </a:lnTo>
                    <a:lnTo>
                      <a:pt x="92" y="584"/>
                    </a:lnTo>
                    <a:lnTo>
                      <a:pt x="89" y="584"/>
                    </a:lnTo>
                    <a:lnTo>
                      <a:pt x="84" y="584"/>
                    </a:lnTo>
                    <a:lnTo>
                      <a:pt x="79" y="585"/>
                    </a:lnTo>
                    <a:lnTo>
                      <a:pt x="74" y="585"/>
                    </a:lnTo>
                    <a:lnTo>
                      <a:pt x="69" y="587"/>
                    </a:lnTo>
                    <a:lnTo>
                      <a:pt x="66" y="587"/>
                    </a:lnTo>
                    <a:lnTo>
                      <a:pt x="61" y="587"/>
                    </a:lnTo>
                    <a:lnTo>
                      <a:pt x="57" y="587"/>
                    </a:lnTo>
                    <a:lnTo>
                      <a:pt x="52" y="587"/>
                    </a:lnTo>
                    <a:lnTo>
                      <a:pt x="47" y="587"/>
                    </a:lnTo>
                    <a:lnTo>
                      <a:pt x="44" y="589"/>
                    </a:lnTo>
                    <a:lnTo>
                      <a:pt x="41" y="587"/>
                    </a:lnTo>
                    <a:lnTo>
                      <a:pt x="36" y="587"/>
                    </a:lnTo>
                    <a:lnTo>
                      <a:pt x="32" y="587"/>
                    </a:lnTo>
                    <a:lnTo>
                      <a:pt x="29" y="587"/>
                    </a:lnTo>
                    <a:lnTo>
                      <a:pt x="22" y="587"/>
                    </a:lnTo>
                    <a:lnTo>
                      <a:pt x="17" y="587"/>
                    </a:lnTo>
                    <a:lnTo>
                      <a:pt x="0" y="155"/>
                    </a:lnTo>
                    <a:lnTo>
                      <a:pt x="159" y="157"/>
                    </a:lnTo>
                    <a:lnTo>
                      <a:pt x="151" y="12"/>
                    </a:lnTo>
                    <a:lnTo>
                      <a:pt x="185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5" name="Freeform 25"/>
              <p:cNvSpPr>
                <a:spLocks/>
              </p:cNvSpPr>
              <p:nvPr/>
            </p:nvSpPr>
            <p:spPr bwMode="auto">
              <a:xfrm>
                <a:off x="4578" y="1942"/>
                <a:ext cx="128" cy="86"/>
              </a:xfrm>
              <a:custGeom>
                <a:avLst/>
                <a:gdLst>
                  <a:gd name="T0" fmla="*/ 1 w 217"/>
                  <a:gd name="T1" fmla="*/ 1 h 172"/>
                  <a:gd name="T2" fmla="*/ 1 w 217"/>
                  <a:gd name="T3" fmla="*/ 1 h 172"/>
                  <a:gd name="T4" fmla="*/ 1 w 217"/>
                  <a:gd name="T5" fmla="*/ 1 h 172"/>
                  <a:gd name="T6" fmla="*/ 1 w 217"/>
                  <a:gd name="T7" fmla="*/ 1 h 172"/>
                  <a:gd name="T8" fmla="*/ 1 w 217"/>
                  <a:gd name="T9" fmla="*/ 1 h 172"/>
                  <a:gd name="T10" fmla="*/ 1 w 217"/>
                  <a:gd name="T11" fmla="*/ 1 h 172"/>
                  <a:gd name="T12" fmla="*/ 1 w 217"/>
                  <a:gd name="T13" fmla="*/ 1 h 172"/>
                  <a:gd name="T14" fmla="*/ 1 w 217"/>
                  <a:gd name="T15" fmla="*/ 1 h 172"/>
                  <a:gd name="T16" fmla="*/ 1 w 217"/>
                  <a:gd name="T17" fmla="*/ 1 h 172"/>
                  <a:gd name="T18" fmla="*/ 2 w 217"/>
                  <a:gd name="T19" fmla="*/ 1 h 172"/>
                  <a:gd name="T20" fmla="*/ 2 w 217"/>
                  <a:gd name="T21" fmla="*/ 1 h 172"/>
                  <a:gd name="T22" fmla="*/ 2 w 217"/>
                  <a:gd name="T23" fmla="*/ 1 h 172"/>
                  <a:gd name="T24" fmla="*/ 2 w 217"/>
                  <a:gd name="T25" fmla="*/ 1 h 172"/>
                  <a:gd name="T26" fmla="*/ 2 w 217"/>
                  <a:gd name="T27" fmla="*/ 1 h 172"/>
                  <a:gd name="T28" fmla="*/ 3 w 217"/>
                  <a:gd name="T29" fmla="*/ 1 h 172"/>
                  <a:gd name="T30" fmla="*/ 3 w 217"/>
                  <a:gd name="T31" fmla="*/ 1 h 172"/>
                  <a:gd name="T32" fmla="*/ 3 w 217"/>
                  <a:gd name="T33" fmla="*/ 1 h 172"/>
                  <a:gd name="T34" fmla="*/ 3 w 217"/>
                  <a:gd name="T35" fmla="*/ 1 h 172"/>
                  <a:gd name="T36" fmla="*/ 3 w 217"/>
                  <a:gd name="T37" fmla="*/ 1 h 172"/>
                  <a:gd name="T38" fmla="*/ 2 w 217"/>
                  <a:gd name="T39" fmla="*/ 1 h 172"/>
                  <a:gd name="T40" fmla="*/ 2 w 217"/>
                  <a:gd name="T41" fmla="*/ 1 h 172"/>
                  <a:gd name="T42" fmla="*/ 2 w 217"/>
                  <a:gd name="T43" fmla="*/ 1 h 172"/>
                  <a:gd name="T44" fmla="*/ 2 w 217"/>
                  <a:gd name="T45" fmla="*/ 1 h 172"/>
                  <a:gd name="T46" fmla="*/ 2 w 217"/>
                  <a:gd name="T47" fmla="*/ 1 h 172"/>
                  <a:gd name="T48" fmla="*/ 2 w 217"/>
                  <a:gd name="T49" fmla="*/ 1 h 172"/>
                  <a:gd name="T50" fmla="*/ 2 w 217"/>
                  <a:gd name="T51" fmla="*/ 1 h 172"/>
                  <a:gd name="T52" fmla="*/ 2 w 217"/>
                  <a:gd name="T53" fmla="*/ 1 h 172"/>
                  <a:gd name="T54" fmla="*/ 2 w 217"/>
                  <a:gd name="T55" fmla="*/ 1 h 172"/>
                  <a:gd name="T56" fmla="*/ 2 w 217"/>
                  <a:gd name="T57" fmla="*/ 1 h 172"/>
                  <a:gd name="T58" fmla="*/ 2 w 217"/>
                  <a:gd name="T59" fmla="*/ 1 h 172"/>
                  <a:gd name="T60" fmla="*/ 1 w 217"/>
                  <a:gd name="T61" fmla="*/ 1 h 172"/>
                  <a:gd name="T62" fmla="*/ 1 w 217"/>
                  <a:gd name="T63" fmla="*/ 1 h 172"/>
                  <a:gd name="T64" fmla="*/ 1 w 217"/>
                  <a:gd name="T65" fmla="*/ 1 h 172"/>
                  <a:gd name="T66" fmla="*/ 1 w 217"/>
                  <a:gd name="T67" fmla="*/ 1 h 172"/>
                  <a:gd name="T68" fmla="*/ 1 w 217"/>
                  <a:gd name="T69" fmla="*/ 1 h 172"/>
                  <a:gd name="T70" fmla="*/ 2 w 217"/>
                  <a:gd name="T71" fmla="*/ 1 h 172"/>
                  <a:gd name="T72" fmla="*/ 2 w 217"/>
                  <a:gd name="T73" fmla="*/ 1 h 172"/>
                  <a:gd name="T74" fmla="*/ 2 w 217"/>
                  <a:gd name="T75" fmla="*/ 1 h 172"/>
                  <a:gd name="T76" fmla="*/ 2 w 217"/>
                  <a:gd name="T77" fmla="*/ 0 h 172"/>
                  <a:gd name="T78" fmla="*/ 3 w 217"/>
                  <a:gd name="T79" fmla="*/ 0 h 172"/>
                  <a:gd name="T80" fmla="*/ 3 w 217"/>
                  <a:gd name="T81" fmla="*/ 1 h 172"/>
                  <a:gd name="T82" fmla="*/ 3 w 217"/>
                  <a:gd name="T83" fmla="*/ 1 h 172"/>
                  <a:gd name="T84" fmla="*/ 3 w 217"/>
                  <a:gd name="T85" fmla="*/ 1 h 172"/>
                  <a:gd name="T86" fmla="*/ 3 w 217"/>
                  <a:gd name="T87" fmla="*/ 1 h 172"/>
                  <a:gd name="T88" fmla="*/ 3 w 217"/>
                  <a:gd name="T89" fmla="*/ 1 h 172"/>
                  <a:gd name="T90" fmla="*/ 3 w 217"/>
                  <a:gd name="T91" fmla="*/ 1 h 172"/>
                  <a:gd name="T92" fmla="*/ 3 w 217"/>
                  <a:gd name="T93" fmla="*/ 1 h 172"/>
                  <a:gd name="T94" fmla="*/ 3 w 217"/>
                  <a:gd name="T95" fmla="*/ 1 h 172"/>
                  <a:gd name="T96" fmla="*/ 3 w 217"/>
                  <a:gd name="T97" fmla="*/ 1 h 172"/>
                  <a:gd name="T98" fmla="*/ 3 w 217"/>
                  <a:gd name="T99" fmla="*/ 1 h 172"/>
                  <a:gd name="T100" fmla="*/ 2 w 217"/>
                  <a:gd name="T101" fmla="*/ 1 h 172"/>
                  <a:gd name="T102" fmla="*/ 2 w 217"/>
                  <a:gd name="T103" fmla="*/ 1 h 172"/>
                  <a:gd name="T104" fmla="*/ 2 w 217"/>
                  <a:gd name="T105" fmla="*/ 1 h 172"/>
                  <a:gd name="T106" fmla="*/ 2 w 217"/>
                  <a:gd name="T107" fmla="*/ 1 h 172"/>
                  <a:gd name="T108" fmla="*/ 2 w 217"/>
                  <a:gd name="T109" fmla="*/ 1 h 172"/>
                  <a:gd name="T110" fmla="*/ 1 w 217"/>
                  <a:gd name="T111" fmla="*/ 1 h 172"/>
                  <a:gd name="T112" fmla="*/ 1 w 217"/>
                  <a:gd name="T113" fmla="*/ 1 h 172"/>
                  <a:gd name="T114" fmla="*/ 1 w 217"/>
                  <a:gd name="T115" fmla="*/ 1 h 172"/>
                  <a:gd name="T116" fmla="*/ 1 w 217"/>
                  <a:gd name="T117" fmla="*/ 1 h 172"/>
                  <a:gd name="T118" fmla="*/ 1 w 217"/>
                  <a:gd name="T119" fmla="*/ 1 h 172"/>
                  <a:gd name="T120" fmla="*/ 0 w 217"/>
                  <a:gd name="T121" fmla="*/ 1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17" h="172">
                    <a:moveTo>
                      <a:pt x="0" y="147"/>
                    </a:moveTo>
                    <a:lnTo>
                      <a:pt x="0" y="147"/>
                    </a:lnTo>
                    <a:lnTo>
                      <a:pt x="6" y="147"/>
                    </a:lnTo>
                    <a:lnTo>
                      <a:pt x="10" y="147"/>
                    </a:lnTo>
                    <a:lnTo>
                      <a:pt x="15" y="147"/>
                    </a:lnTo>
                    <a:lnTo>
                      <a:pt x="20" y="147"/>
                    </a:lnTo>
                    <a:lnTo>
                      <a:pt x="26" y="147"/>
                    </a:lnTo>
                    <a:lnTo>
                      <a:pt x="28" y="147"/>
                    </a:lnTo>
                    <a:lnTo>
                      <a:pt x="31" y="147"/>
                    </a:lnTo>
                    <a:lnTo>
                      <a:pt x="35" y="147"/>
                    </a:lnTo>
                    <a:lnTo>
                      <a:pt x="40" y="147"/>
                    </a:lnTo>
                    <a:lnTo>
                      <a:pt x="42" y="145"/>
                    </a:lnTo>
                    <a:lnTo>
                      <a:pt x="47" y="145"/>
                    </a:lnTo>
                    <a:lnTo>
                      <a:pt x="50" y="145"/>
                    </a:lnTo>
                    <a:lnTo>
                      <a:pt x="55" y="145"/>
                    </a:lnTo>
                    <a:lnTo>
                      <a:pt x="58" y="145"/>
                    </a:lnTo>
                    <a:lnTo>
                      <a:pt x="62" y="144"/>
                    </a:lnTo>
                    <a:lnTo>
                      <a:pt x="67" y="144"/>
                    </a:lnTo>
                    <a:lnTo>
                      <a:pt x="70" y="144"/>
                    </a:lnTo>
                    <a:lnTo>
                      <a:pt x="73" y="144"/>
                    </a:lnTo>
                    <a:lnTo>
                      <a:pt x="78" y="142"/>
                    </a:lnTo>
                    <a:lnTo>
                      <a:pt x="82" y="142"/>
                    </a:lnTo>
                    <a:lnTo>
                      <a:pt x="87" y="142"/>
                    </a:lnTo>
                    <a:lnTo>
                      <a:pt x="92" y="140"/>
                    </a:lnTo>
                    <a:lnTo>
                      <a:pt x="95" y="140"/>
                    </a:lnTo>
                    <a:lnTo>
                      <a:pt x="98" y="139"/>
                    </a:lnTo>
                    <a:lnTo>
                      <a:pt x="103" y="137"/>
                    </a:lnTo>
                    <a:lnTo>
                      <a:pt x="107" y="137"/>
                    </a:lnTo>
                    <a:lnTo>
                      <a:pt x="112" y="135"/>
                    </a:lnTo>
                    <a:lnTo>
                      <a:pt x="115" y="133"/>
                    </a:lnTo>
                    <a:lnTo>
                      <a:pt x="120" y="133"/>
                    </a:lnTo>
                    <a:lnTo>
                      <a:pt x="124" y="130"/>
                    </a:lnTo>
                    <a:lnTo>
                      <a:pt x="127" y="130"/>
                    </a:lnTo>
                    <a:lnTo>
                      <a:pt x="130" y="127"/>
                    </a:lnTo>
                    <a:lnTo>
                      <a:pt x="135" y="127"/>
                    </a:lnTo>
                    <a:lnTo>
                      <a:pt x="139" y="125"/>
                    </a:lnTo>
                    <a:lnTo>
                      <a:pt x="142" y="122"/>
                    </a:lnTo>
                    <a:lnTo>
                      <a:pt x="145" y="120"/>
                    </a:lnTo>
                    <a:lnTo>
                      <a:pt x="150" y="118"/>
                    </a:lnTo>
                    <a:lnTo>
                      <a:pt x="155" y="113"/>
                    </a:lnTo>
                    <a:lnTo>
                      <a:pt x="162" y="110"/>
                    </a:lnTo>
                    <a:lnTo>
                      <a:pt x="167" y="103"/>
                    </a:lnTo>
                    <a:lnTo>
                      <a:pt x="172" y="98"/>
                    </a:lnTo>
                    <a:lnTo>
                      <a:pt x="175" y="92"/>
                    </a:lnTo>
                    <a:lnTo>
                      <a:pt x="179" y="85"/>
                    </a:lnTo>
                    <a:lnTo>
                      <a:pt x="181" y="82"/>
                    </a:lnTo>
                    <a:lnTo>
                      <a:pt x="182" y="77"/>
                    </a:lnTo>
                    <a:lnTo>
                      <a:pt x="182" y="73"/>
                    </a:lnTo>
                    <a:lnTo>
                      <a:pt x="184" y="70"/>
                    </a:lnTo>
                    <a:lnTo>
                      <a:pt x="184" y="68"/>
                    </a:lnTo>
                    <a:lnTo>
                      <a:pt x="184" y="67"/>
                    </a:lnTo>
                    <a:lnTo>
                      <a:pt x="184" y="63"/>
                    </a:lnTo>
                    <a:lnTo>
                      <a:pt x="184" y="60"/>
                    </a:lnTo>
                    <a:lnTo>
                      <a:pt x="184" y="55"/>
                    </a:lnTo>
                    <a:lnTo>
                      <a:pt x="184" y="50"/>
                    </a:lnTo>
                    <a:lnTo>
                      <a:pt x="182" y="43"/>
                    </a:lnTo>
                    <a:lnTo>
                      <a:pt x="182" y="40"/>
                    </a:lnTo>
                    <a:lnTo>
                      <a:pt x="179" y="35"/>
                    </a:lnTo>
                    <a:lnTo>
                      <a:pt x="177" y="31"/>
                    </a:lnTo>
                    <a:lnTo>
                      <a:pt x="174" y="28"/>
                    </a:lnTo>
                    <a:lnTo>
                      <a:pt x="170" y="26"/>
                    </a:lnTo>
                    <a:lnTo>
                      <a:pt x="167" y="26"/>
                    </a:lnTo>
                    <a:lnTo>
                      <a:pt x="164" y="26"/>
                    </a:lnTo>
                    <a:lnTo>
                      <a:pt x="160" y="26"/>
                    </a:lnTo>
                    <a:lnTo>
                      <a:pt x="157" y="30"/>
                    </a:lnTo>
                    <a:lnTo>
                      <a:pt x="154" y="30"/>
                    </a:lnTo>
                    <a:lnTo>
                      <a:pt x="150" y="33"/>
                    </a:lnTo>
                    <a:lnTo>
                      <a:pt x="145" y="36"/>
                    </a:lnTo>
                    <a:lnTo>
                      <a:pt x="142" y="40"/>
                    </a:lnTo>
                    <a:lnTo>
                      <a:pt x="139" y="41"/>
                    </a:lnTo>
                    <a:lnTo>
                      <a:pt x="134" y="46"/>
                    </a:lnTo>
                    <a:lnTo>
                      <a:pt x="130" y="48"/>
                    </a:lnTo>
                    <a:lnTo>
                      <a:pt x="127" y="53"/>
                    </a:lnTo>
                    <a:lnTo>
                      <a:pt x="124" y="58"/>
                    </a:lnTo>
                    <a:lnTo>
                      <a:pt x="122" y="63"/>
                    </a:lnTo>
                    <a:lnTo>
                      <a:pt x="120" y="68"/>
                    </a:lnTo>
                    <a:lnTo>
                      <a:pt x="119" y="73"/>
                    </a:lnTo>
                    <a:lnTo>
                      <a:pt x="119" y="80"/>
                    </a:lnTo>
                    <a:lnTo>
                      <a:pt x="119" y="85"/>
                    </a:lnTo>
                    <a:lnTo>
                      <a:pt x="122" y="92"/>
                    </a:lnTo>
                    <a:lnTo>
                      <a:pt x="125" y="97"/>
                    </a:lnTo>
                    <a:lnTo>
                      <a:pt x="127" y="100"/>
                    </a:lnTo>
                    <a:lnTo>
                      <a:pt x="130" y="103"/>
                    </a:lnTo>
                    <a:lnTo>
                      <a:pt x="134" y="107"/>
                    </a:lnTo>
                    <a:lnTo>
                      <a:pt x="139" y="110"/>
                    </a:lnTo>
                    <a:lnTo>
                      <a:pt x="114" y="127"/>
                    </a:lnTo>
                    <a:lnTo>
                      <a:pt x="112" y="125"/>
                    </a:lnTo>
                    <a:lnTo>
                      <a:pt x="110" y="125"/>
                    </a:lnTo>
                    <a:lnTo>
                      <a:pt x="107" y="122"/>
                    </a:lnTo>
                    <a:lnTo>
                      <a:pt x="105" y="118"/>
                    </a:lnTo>
                    <a:lnTo>
                      <a:pt x="102" y="113"/>
                    </a:lnTo>
                    <a:lnTo>
                      <a:pt x="98" y="108"/>
                    </a:lnTo>
                    <a:lnTo>
                      <a:pt x="95" y="102"/>
                    </a:lnTo>
                    <a:lnTo>
                      <a:pt x="93" y="95"/>
                    </a:lnTo>
                    <a:lnTo>
                      <a:pt x="92" y="90"/>
                    </a:lnTo>
                    <a:lnTo>
                      <a:pt x="90" y="87"/>
                    </a:lnTo>
                    <a:lnTo>
                      <a:pt x="90" y="82"/>
                    </a:lnTo>
                    <a:lnTo>
                      <a:pt x="90" y="78"/>
                    </a:lnTo>
                    <a:lnTo>
                      <a:pt x="90" y="73"/>
                    </a:lnTo>
                    <a:lnTo>
                      <a:pt x="90" y="70"/>
                    </a:lnTo>
                    <a:lnTo>
                      <a:pt x="92" y="65"/>
                    </a:lnTo>
                    <a:lnTo>
                      <a:pt x="93" y="62"/>
                    </a:lnTo>
                    <a:lnTo>
                      <a:pt x="95" y="55"/>
                    </a:lnTo>
                    <a:lnTo>
                      <a:pt x="97" y="51"/>
                    </a:lnTo>
                    <a:lnTo>
                      <a:pt x="100" y="45"/>
                    </a:lnTo>
                    <a:lnTo>
                      <a:pt x="103" y="41"/>
                    </a:lnTo>
                    <a:lnTo>
                      <a:pt x="107" y="35"/>
                    </a:lnTo>
                    <a:lnTo>
                      <a:pt x="112" y="30"/>
                    </a:lnTo>
                    <a:lnTo>
                      <a:pt x="119" y="25"/>
                    </a:lnTo>
                    <a:lnTo>
                      <a:pt x="124" y="20"/>
                    </a:lnTo>
                    <a:lnTo>
                      <a:pt x="130" y="15"/>
                    </a:lnTo>
                    <a:lnTo>
                      <a:pt x="137" y="10"/>
                    </a:lnTo>
                    <a:lnTo>
                      <a:pt x="142" y="6"/>
                    </a:lnTo>
                    <a:lnTo>
                      <a:pt x="149" y="5"/>
                    </a:lnTo>
                    <a:lnTo>
                      <a:pt x="154" y="1"/>
                    </a:lnTo>
                    <a:lnTo>
                      <a:pt x="160" y="0"/>
                    </a:lnTo>
                    <a:lnTo>
                      <a:pt x="165" y="0"/>
                    </a:lnTo>
                    <a:lnTo>
                      <a:pt x="170" y="0"/>
                    </a:lnTo>
                    <a:lnTo>
                      <a:pt x="175" y="0"/>
                    </a:lnTo>
                    <a:lnTo>
                      <a:pt x="181" y="0"/>
                    </a:lnTo>
                    <a:lnTo>
                      <a:pt x="186" y="1"/>
                    </a:lnTo>
                    <a:lnTo>
                      <a:pt x="189" y="3"/>
                    </a:lnTo>
                    <a:lnTo>
                      <a:pt x="194" y="5"/>
                    </a:lnTo>
                    <a:lnTo>
                      <a:pt x="197" y="10"/>
                    </a:lnTo>
                    <a:lnTo>
                      <a:pt x="201" y="11"/>
                    </a:lnTo>
                    <a:lnTo>
                      <a:pt x="204" y="16"/>
                    </a:lnTo>
                    <a:lnTo>
                      <a:pt x="207" y="20"/>
                    </a:lnTo>
                    <a:lnTo>
                      <a:pt x="209" y="23"/>
                    </a:lnTo>
                    <a:lnTo>
                      <a:pt x="212" y="28"/>
                    </a:lnTo>
                    <a:lnTo>
                      <a:pt x="214" y="33"/>
                    </a:lnTo>
                    <a:lnTo>
                      <a:pt x="216" y="36"/>
                    </a:lnTo>
                    <a:lnTo>
                      <a:pt x="216" y="41"/>
                    </a:lnTo>
                    <a:lnTo>
                      <a:pt x="217" y="46"/>
                    </a:lnTo>
                    <a:lnTo>
                      <a:pt x="217" y="53"/>
                    </a:lnTo>
                    <a:lnTo>
                      <a:pt x="217" y="58"/>
                    </a:lnTo>
                    <a:lnTo>
                      <a:pt x="217" y="63"/>
                    </a:lnTo>
                    <a:lnTo>
                      <a:pt x="216" y="68"/>
                    </a:lnTo>
                    <a:lnTo>
                      <a:pt x="216" y="75"/>
                    </a:lnTo>
                    <a:lnTo>
                      <a:pt x="212" y="80"/>
                    </a:lnTo>
                    <a:lnTo>
                      <a:pt x="211" y="85"/>
                    </a:lnTo>
                    <a:lnTo>
                      <a:pt x="207" y="90"/>
                    </a:lnTo>
                    <a:lnTo>
                      <a:pt x="204" y="97"/>
                    </a:lnTo>
                    <a:lnTo>
                      <a:pt x="202" y="100"/>
                    </a:lnTo>
                    <a:lnTo>
                      <a:pt x="201" y="103"/>
                    </a:lnTo>
                    <a:lnTo>
                      <a:pt x="197" y="110"/>
                    </a:lnTo>
                    <a:lnTo>
                      <a:pt x="194" y="112"/>
                    </a:lnTo>
                    <a:lnTo>
                      <a:pt x="192" y="115"/>
                    </a:lnTo>
                    <a:lnTo>
                      <a:pt x="189" y="120"/>
                    </a:lnTo>
                    <a:lnTo>
                      <a:pt x="186" y="123"/>
                    </a:lnTo>
                    <a:lnTo>
                      <a:pt x="182" y="127"/>
                    </a:lnTo>
                    <a:lnTo>
                      <a:pt x="179" y="130"/>
                    </a:lnTo>
                    <a:lnTo>
                      <a:pt x="174" y="135"/>
                    </a:lnTo>
                    <a:lnTo>
                      <a:pt x="169" y="140"/>
                    </a:lnTo>
                    <a:lnTo>
                      <a:pt x="162" y="144"/>
                    </a:lnTo>
                    <a:lnTo>
                      <a:pt x="157" y="147"/>
                    </a:lnTo>
                    <a:lnTo>
                      <a:pt x="149" y="149"/>
                    </a:lnTo>
                    <a:lnTo>
                      <a:pt x="142" y="154"/>
                    </a:lnTo>
                    <a:lnTo>
                      <a:pt x="139" y="155"/>
                    </a:lnTo>
                    <a:lnTo>
                      <a:pt x="134" y="157"/>
                    </a:lnTo>
                    <a:lnTo>
                      <a:pt x="130" y="159"/>
                    </a:lnTo>
                    <a:lnTo>
                      <a:pt x="125" y="160"/>
                    </a:lnTo>
                    <a:lnTo>
                      <a:pt x="122" y="162"/>
                    </a:lnTo>
                    <a:lnTo>
                      <a:pt x="117" y="162"/>
                    </a:lnTo>
                    <a:lnTo>
                      <a:pt x="112" y="164"/>
                    </a:lnTo>
                    <a:lnTo>
                      <a:pt x="107" y="165"/>
                    </a:lnTo>
                    <a:lnTo>
                      <a:pt x="102" y="167"/>
                    </a:lnTo>
                    <a:lnTo>
                      <a:pt x="97" y="167"/>
                    </a:lnTo>
                    <a:lnTo>
                      <a:pt x="90" y="167"/>
                    </a:lnTo>
                    <a:lnTo>
                      <a:pt x="85" y="169"/>
                    </a:lnTo>
                    <a:lnTo>
                      <a:pt x="78" y="169"/>
                    </a:lnTo>
                    <a:lnTo>
                      <a:pt x="73" y="170"/>
                    </a:lnTo>
                    <a:lnTo>
                      <a:pt x="67" y="170"/>
                    </a:lnTo>
                    <a:lnTo>
                      <a:pt x="60" y="172"/>
                    </a:lnTo>
                    <a:lnTo>
                      <a:pt x="53" y="172"/>
                    </a:lnTo>
                    <a:lnTo>
                      <a:pt x="47" y="172"/>
                    </a:lnTo>
                    <a:lnTo>
                      <a:pt x="40" y="172"/>
                    </a:lnTo>
                    <a:lnTo>
                      <a:pt x="33" y="172"/>
                    </a:lnTo>
                    <a:lnTo>
                      <a:pt x="25" y="170"/>
                    </a:lnTo>
                    <a:lnTo>
                      <a:pt x="16" y="170"/>
                    </a:lnTo>
                    <a:lnTo>
                      <a:pt x="10" y="170"/>
                    </a:lnTo>
                    <a:lnTo>
                      <a:pt x="1" y="170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6" name="Freeform 26"/>
              <p:cNvSpPr>
                <a:spLocks/>
              </p:cNvSpPr>
              <p:nvPr/>
            </p:nvSpPr>
            <p:spPr bwMode="auto">
              <a:xfrm>
                <a:off x="4447" y="1895"/>
                <a:ext cx="176" cy="110"/>
              </a:xfrm>
              <a:custGeom>
                <a:avLst/>
                <a:gdLst>
                  <a:gd name="T0" fmla="*/ 2 w 300"/>
                  <a:gd name="T1" fmla="*/ 1 h 219"/>
                  <a:gd name="T2" fmla="*/ 3 w 300"/>
                  <a:gd name="T3" fmla="*/ 1 h 219"/>
                  <a:gd name="T4" fmla="*/ 3 w 300"/>
                  <a:gd name="T5" fmla="*/ 1 h 219"/>
                  <a:gd name="T6" fmla="*/ 4 w 300"/>
                  <a:gd name="T7" fmla="*/ 1 h 219"/>
                  <a:gd name="T8" fmla="*/ 4 w 300"/>
                  <a:gd name="T9" fmla="*/ 1 h 219"/>
                  <a:gd name="T10" fmla="*/ 4 w 300"/>
                  <a:gd name="T11" fmla="*/ 1 h 219"/>
                  <a:gd name="T12" fmla="*/ 4 w 300"/>
                  <a:gd name="T13" fmla="*/ 1 h 219"/>
                  <a:gd name="T14" fmla="*/ 4 w 300"/>
                  <a:gd name="T15" fmla="*/ 1 h 219"/>
                  <a:gd name="T16" fmla="*/ 4 w 300"/>
                  <a:gd name="T17" fmla="*/ 1 h 219"/>
                  <a:gd name="T18" fmla="*/ 3 w 300"/>
                  <a:gd name="T19" fmla="*/ 1 h 219"/>
                  <a:gd name="T20" fmla="*/ 3 w 300"/>
                  <a:gd name="T21" fmla="*/ 1 h 219"/>
                  <a:gd name="T22" fmla="*/ 2 w 300"/>
                  <a:gd name="T23" fmla="*/ 1 h 219"/>
                  <a:gd name="T24" fmla="*/ 2 w 300"/>
                  <a:gd name="T25" fmla="*/ 1 h 219"/>
                  <a:gd name="T26" fmla="*/ 2 w 300"/>
                  <a:gd name="T27" fmla="*/ 1 h 219"/>
                  <a:gd name="T28" fmla="*/ 1 w 300"/>
                  <a:gd name="T29" fmla="*/ 1 h 219"/>
                  <a:gd name="T30" fmla="*/ 1 w 300"/>
                  <a:gd name="T31" fmla="*/ 1 h 219"/>
                  <a:gd name="T32" fmla="*/ 1 w 300"/>
                  <a:gd name="T33" fmla="*/ 1 h 219"/>
                  <a:gd name="T34" fmla="*/ 1 w 300"/>
                  <a:gd name="T35" fmla="*/ 1 h 219"/>
                  <a:gd name="T36" fmla="*/ 1 w 300"/>
                  <a:gd name="T37" fmla="*/ 1 h 219"/>
                  <a:gd name="T38" fmla="*/ 1 w 300"/>
                  <a:gd name="T39" fmla="*/ 1 h 219"/>
                  <a:gd name="T40" fmla="*/ 0 w 300"/>
                  <a:gd name="T41" fmla="*/ 1 h 219"/>
                  <a:gd name="T42" fmla="*/ 1 w 300"/>
                  <a:gd name="T43" fmla="*/ 1 h 219"/>
                  <a:gd name="T44" fmla="*/ 1 w 300"/>
                  <a:gd name="T45" fmla="*/ 1 h 219"/>
                  <a:gd name="T46" fmla="*/ 1 w 300"/>
                  <a:gd name="T47" fmla="*/ 1 h 219"/>
                  <a:gd name="T48" fmla="*/ 1 w 300"/>
                  <a:gd name="T49" fmla="*/ 1 h 219"/>
                  <a:gd name="T50" fmla="*/ 1 w 300"/>
                  <a:gd name="T51" fmla="*/ 1 h 219"/>
                  <a:gd name="T52" fmla="*/ 2 w 300"/>
                  <a:gd name="T53" fmla="*/ 0 h 219"/>
                  <a:gd name="T54" fmla="*/ 2 w 300"/>
                  <a:gd name="T55" fmla="*/ 1 h 219"/>
                  <a:gd name="T56" fmla="*/ 3 w 300"/>
                  <a:gd name="T57" fmla="*/ 1 h 219"/>
                  <a:gd name="T58" fmla="*/ 3 w 300"/>
                  <a:gd name="T59" fmla="*/ 1 h 219"/>
                  <a:gd name="T60" fmla="*/ 4 w 300"/>
                  <a:gd name="T61" fmla="*/ 1 h 219"/>
                  <a:gd name="T62" fmla="*/ 4 w 300"/>
                  <a:gd name="T63" fmla="*/ 1 h 219"/>
                  <a:gd name="T64" fmla="*/ 4 w 300"/>
                  <a:gd name="T65" fmla="*/ 1 h 219"/>
                  <a:gd name="T66" fmla="*/ 4 w 300"/>
                  <a:gd name="T67" fmla="*/ 1 h 219"/>
                  <a:gd name="T68" fmla="*/ 4 w 300"/>
                  <a:gd name="T69" fmla="*/ 1 h 219"/>
                  <a:gd name="T70" fmla="*/ 4 w 300"/>
                  <a:gd name="T71" fmla="*/ 1 h 219"/>
                  <a:gd name="T72" fmla="*/ 4 w 300"/>
                  <a:gd name="T73" fmla="*/ 1 h 219"/>
                  <a:gd name="T74" fmla="*/ 3 w 300"/>
                  <a:gd name="T75" fmla="*/ 1 h 219"/>
                  <a:gd name="T76" fmla="*/ 2 w 300"/>
                  <a:gd name="T77" fmla="*/ 1 h 219"/>
                  <a:gd name="T78" fmla="*/ 2 w 300"/>
                  <a:gd name="T79" fmla="*/ 1 h 219"/>
                  <a:gd name="T80" fmla="*/ 2 w 300"/>
                  <a:gd name="T81" fmla="*/ 1 h 219"/>
                  <a:gd name="T82" fmla="*/ 1 w 300"/>
                  <a:gd name="T83" fmla="*/ 1 h 219"/>
                  <a:gd name="T84" fmla="*/ 1 w 300"/>
                  <a:gd name="T85" fmla="*/ 1 h 219"/>
                  <a:gd name="T86" fmla="*/ 1 w 300"/>
                  <a:gd name="T87" fmla="*/ 1 h 219"/>
                  <a:gd name="T88" fmla="*/ 1 w 300"/>
                  <a:gd name="T89" fmla="*/ 1 h 219"/>
                  <a:gd name="T90" fmla="*/ 1 w 300"/>
                  <a:gd name="T91" fmla="*/ 1 h 219"/>
                  <a:gd name="T92" fmla="*/ 1 w 300"/>
                  <a:gd name="T93" fmla="*/ 1 h 219"/>
                  <a:gd name="T94" fmla="*/ 1 w 300"/>
                  <a:gd name="T95" fmla="*/ 1 h 219"/>
                  <a:gd name="T96" fmla="*/ 1 w 300"/>
                  <a:gd name="T97" fmla="*/ 1 h 219"/>
                  <a:gd name="T98" fmla="*/ 1 w 300"/>
                  <a:gd name="T99" fmla="*/ 1 h 219"/>
                  <a:gd name="T100" fmla="*/ 1 w 300"/>
                  <a:gd name="T101" fmla="*/ 1 h 219"/>
                  <a:gd name="T102" fmla="*/ 1 w 300"/>
                  <a:gd name="T103" fmla="*/ 1 h 219"/>
                  <a:gd name="T104" fmla="*/ 2 w 300"/>
                  <a:gd name="T105" fmla="*/ 1 h 219"/>
                  <a:gd name="T106" fmla="*/ 2 w 300"/>
                  <a:gd name="T107" fmla="*/ 1 h 21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0" h="219">
                    <a:moveTo>
                      <a:pt x="143" y="194"/>
                    </a:moveTo>
                    <a:lnTo>
                      <a:pt x="146" y="194"/>
                    </a:lnTo>
                    <a:lnTo>
                      <a:pt x="151" y="194"/>
                    </a:lnTo>
                    <a:lnTo>
                      <a:pt x="156" y="192"/>
                    </a:lnTo>
                    <a:lnTo>
                      <a:pt x="161" y="192"/>
                    </a:lnTo>
                    <a:lnTo>
                      <a:pt x="166" y="191"/>
                    </a:lnTo>
                    <a:lnTo>
                      <a:pt x="171" y="191"/>
                    </a:lnTo>
                    <a:lnTo>
                      <a:pt x="176" y="189"/>
                    </a:lnTo>
                    <a:lnTo>
                      <a:pt x="183" y="187"/>
                    </a:lnTo>
                    <a:lnTo>
                      <a:pt x="188" y="186"/>
                    </a:lnTo>
                    <a:lnTo>
                      <a:pt x="193" y="184"/>
                    </a:lnTo>
                    <a:lnTo>
                      <a:pt x="198" y="182"/>
                    </a:lnTo>
                    <a:lnTo>
                      <a:pt x="205" y="181"/>
                    </a:lnTo>
                    <a:lnTo>
                      <a:pt x="210" y="179"/>
                    </a:lnTo>
                    <a:lnTo>
                      <a:pt x="215" y="176"/>
                    </a:lnTo>
                    <a:lnTo>
                      <a:pt x="220" y="174"/>
                    </a:lnTo>
                    <a:lnTo>
                      <a:pt x="225" y="172"/>
                    </a:lnTo>
                    <a:lnTo>
                      <a:pt x="230" y="169"/>
                    </a:lnTo>
                    <a:lnTo>
                      <a:pt x="235" y="167"/>
                    </a:lnTo>
                    <a:lnTo>
                      <a:pt x="240" y="164"/>
                    </a:lnTo>
                    <a:lnTo>
                      <a:pt x="243" y="161"/>
                    </a:lnTo>
                    <a:lnTo>
                      <a:pt x="246" y="157"/>
                    </a:lnTo>
                    <a:lnTo>
                      <a:pt x="251" y="154"/>
                    </a:lnTo>
                    <a:lnTo>
                      <a:pt x="255" y="151"/>
                    </a:lnTo>
                    <a:lnTo>
                      <a:pt x="258" y="147"/>
                    </a:lnTo>
                    <a:lnTo>
                      <a:pt x="261" y="144"/>
                    </a:lnTo>
                    <a:lnTo>
                      <a:pt x="265" y="139"/>
                    </a:lnTo>
                    <a:lnTo>
                      <a:pt x="267" y="135"/>
                    </a:lnTo>
                    <a:lnTo>
                      <a:pt x="268" y="132"/>
                    </a:lnTo>
                    <a:lnTo>
                      <a:pt x="270" y="127"/>
                    </a:lnTo>
                    <a:lnTo>
                      <a:pt x="272" y="124"/>
                    </a:lnTo>
                    <a:lnTo>
                      <a:pt x="272" y="119"/>
                    </a:lnTo>
                    <a:lnTo>
                      <a:pt x="273" y="115"/>
                    </a:lnTo>
                    <a:lnTo>
                      <a:pt x="272" y="110"/>
                    </a:lnTo>
                    <a:lnTo>
                      <a:pt x="272" y="105"/>
                    </a:lnTo>
                    <a:lnTo>
                      <a:pt x="270" y="100"/>
                    </a:lnTo>
                    <a:lnTo>
                      <a:pt x="268" y="97"/>
                    </a:lnTo>
                    <a:lnTo>
                      <a:pt x="267" y="94"/>
                    </a:lnTo>
                    <a:lnTo>
                      <a:pt x="265" y="89"/>
                    </a:lnTo>
                    <a:lnTo>
                      <a:pt x="261" y="85"/>
                    </a:lnTo>
                    <a:lnTo>
                      <a:pt x="258" y="82"/>
                    </a:lnTo>
                    <a:lnTo>
                      <a:pt x="255" y="77"/>
                    </a:lnTo>
                    <a:lnTo>
                      <a:pt x="250" y="74"/>
                    </a:lnTo>
                    <a:lnTo>
                      <a:pt x="246" y="69"/>
                    </a:lnTo>
                    <a:lnTo>
                      <a:pt x="243" y="67"/>
                    </a:lnTo>
                    <a:lnTo>
                      <a:pt x="238" y="62"/>
                    </a:lnTo>
                    <a:lnTo>
                      <a:pt x="235" y="60"/>
                    </a:lnTo>
                    <a:lnTo>
                      <a:pt x="230" y="57"/>
                    </a:lnTo>
                    <a:lnTo>
                      <a:pt x="225" y="53"/>
                    </a:lnTo>
                    <a:lnTo>
                      <a:pt x="218" y="50"/>
                    </a:lnTo>
                    <a:lnTo>
                      <a:pt x="213" y="48"/>
                    </a:lnTo>
                    <a:lnTo>
                      <a:pt x="208" y="45"/>
                    </a:lnTo>
                    <a:lnTo>
                      <a:pt x="203" y="43"/>
                    </a:lnTo>
                    <a:lnTo>
                      <a:pt x="198" y="42"/>
                    </a:lnTo>
                    <a:lnTo>
                      <a:pt x="191" y="38"/>
                    </a:lnTo>
                    <a:lnTo>
                      <a:pt x="186" y="38"/>
                    </a:lnTo>
                    <a:lnTo>
                      <a:pt x="181" y="37"/>
                    </a:lnTo>
                    <a:lnTo>
                      <a:pt x="176" y="35"/>
                    </a:lnTo>
                    <a:lnTo>
                      <a:pt x="169" y="33"/>
                    </a:lnTo>
                    <a:lnTo>
                      <a:pt x="164" y="32"/>
                    </a:lnTo>
                    <a:lnTo>
                      <a:pt x="159" y="32"/>
                    </a:lnTo>
                    <a:lnTo>
                      <a:pt x="154" y="30"/>
                    </a:lnTo>
                    <a:lnTo>
                      <a:pt x="149" y="30"/>
                    </a:lnTo>
                    <a:lnTo>
                      <a:pt x="144" y="30"/>
                    </a:lnTo>
                    <a:lnTo>
                      <a:pt x="141" y="30"/>
                    </a:lnTo>
                    <a:lnTo>
                      <a:pt x="136" y="30"/>
                    </a:lnTo>
                    <a:lnTo>
                      <a:pt x="131" y="30"/>
                    </a:lnTo>
                    <a:lnTo>
                      <a:pt x="126" y="30"/>
                    </a:lnTo>
                    <a:lnTo>
                      <a:pt x="121" y="32"/>
                    </a:lnTo>
                    <a:lnTo>
                      <a:pt x="116" y="32"/>
                    </a:lnTo>
                    <a:lnTo>
                      <a:pt x="112" y="33"/>
                    </a:lnTo>
                    <a:lnTo>
                      <a:pt x="107" y="35"/>
                    </a:lnTo>
                    <a:lnTo>
                      <a:pt x="104" y="37"/>
                    </a:lnTo>
                    <a:lnTo>
                      <a:pt x="97" y="38"/>
                    </a:lnTo>
                    <a:lnTo>
                      <a:pt x="94" y="38"/>
                    </a:lnTo>
                    <a:lnTo>
                      <a:pt x="89" y="42"/>
                    </a:lnTo>
                    <a:lnTo>
                      <a:pt x="86" y="43"/>
                    </a:lnTo>
                    <a:lnTo>
                      <a:pt x="81" y="45"/>
                    </a:lnTo>
                    <a:lnTo>
                      <a:pt x="76" y="48"/>
                    </a:lnTo>
                    <a:lnTo>
                      <a:pt x="72" y="50"/>
                    </a:lnTo>
                    <a:lnTo>
                      <a:pt x="69" y="53"/>
                    </a:lnTo>
                    <a:lnTo>
                      <a:pt x="64" y="55"/>
                    </a:lnTo>
                    <a:lnTo>
                      <a:pt x="61" y="58"/>
                    </a:lnTo>
                    <a:lnTo>
                      <a:pt x="57" y="62"/>
                    </a:lnTo>
                    <a:lnTo>
                      <a:pt x="54" y="65"/>
                    </a:lnTo>
                    <a:lnTo>
                      <a:pt x="51" y="69"/>
                    </a:lnTo>
                    <a:lnTo>
                      <a:pt x="47" y="72"/>
                    </a:lnTo>
                    <a:lnTo>
                      <a:pt x="44" y="75"/>
                    </a:lnTo>
                    <a:lnTo>
                      <a:pt x="42" y="80"/>
                    </a:lnTo>
                    <a:lnTo>
                      <a:pt x="40" y="84"/>
                    </a:lnTo>
                    <a:lnTo>
                      <a:pt x="37" y="87"/>
                    </a:lnTo>
                    <a:lnTo>
                      <a:pt x="35" y="92"/>
                    </a:lnTo>
                    <a:lnTo>
                      <a:pt x="34" y="95"/>
                    </a:lnTo>
                    <a:lnTo>
                      <a:pt x="32" y="99"/>
                    </a:lnTo>
                    <a:lnTo>
                      <a:pt x="32" y="104"/>
                    </a:lnTo>
                    <a:lnTo>
                      <a:pt x="32" y="109"/>
                    </a:lnTo>
                    <a:lnTo>
                      <a:pt x="32" y="114"/>
                    </a:lnTo>
                    <a:lnTo>
                      <a:pt x="27" y="114"/>
                    </a:lnTo>
                    <a:lnTo>
                      <a:pt x="24" y="114"/>
                    </a:lnTo>
                    <a:lnTo>
                      <a:pt x="19" y="114"/>
                    </a:lnTo>
                    <a:lnTo>
                      <a:pt x="15" y="114"/>
                    </a:lnTo>
                    <a:lnTo>
                      <a:pt x="10" y="114"/>
                    </a:lnTo>
                    <a:lnTo>
                      <a:pt x="7" y="114"/>
                    </a:lnTo>
                    <a:lnTo>
                      <a:pt x="4" y="114"/>
                    </a:lnTo>
                    <a:lnTo>
                      <a:pt x="0" y="114"/>
                    </a:lnTo>
                    <a:lnTo>
                      <a:pt x="0" y="109"/>
                    </a:lnTo>
                    <a:lnTo>
                      <a:pt x="2" y="102"/>
                    </a:lnTo>
                    <a:lnTo>
                      <a:pt x="4" y="97"/>
                    </a:lnTo>
                    <a:lnTo>
                      <a:pt x="5" y="90"/>
                    </a:lnTo>
                    <a:lnTo>
                      <a:pt x="7" y="85"/>
                    </a:lnTo>
                    <a:lnTo>
                      <a:pt x="9" y="80"/>
                    </a:lnTo>
                    <a:lnTo>
                      <a:pt x="12" y="75"/>
                    </a:lnTo>
                    <a:lnTo>
                      <a:pt x="15" y="70"/>
                    </a:lnTo>
                    <a:lnTo>
                      <a:pt x="19" y="65"/>
                    </a:lnTo>
                    <a:lnTo>
                      <a:pt x="22" y="60"/>
                    </a:lnTo>
                    <a:lnTo>
                      <a:pt x="25" y="55"/>
                    </a:lnTo>
                    <a:lnTo>
                      <a:pt x="30" y="50"/>
                    </a:lnTo>
                    <a:lnTo>
                      <a:pt x="34" y="47"/>
                    </a:lnTo>
                    <a:lnTo>
                      <a:pt x="39" y="42"/>
                    </a:lnTo>
                    <a:lnTo>
                      <a:pt x="44" y="38"/>
                    </a:lnTo>
                    <a:lnTo>
                      <a:pt x="49" y="35"/>
                    </a:lnTo>
                    <a:lnTo>
                      <a:pt x="54" y="30"/>
                    </a:lnTo>
                    <a:lnTo>
                      <a:pt x="59" y="27"/>
                    </a:lnTo>
                    <a:lnTo>
                      <a:pt x="66" y="23"/>
                    </a:lnTo>
                    <a:lnTo>
                      <a:pt x="71" y="20"/>
                    </a:lnTo>
                    <a:lnTo>
                      <a:pt x="76" y="17"/>
                    </a:lnTo>
                    <a:lnTo>
                      <a:pt x="82" y="13"/>
                    </a:lnTo>
                    <a:lnTo>
                      <a:pt x="89" y="12"/>
                    </a:lnTo>
                    <a:lnTo>
                      <a:pt x="94" y="10"/>
                    </a:lnTo>
                    <a:lnTo>
                      <a:pt x="101" y="7"/>
                    </a:lnTo>
                    <a:lnTo>
                      <a:pt x="107" y="5"/>
                    </a:lnTo>
                    <a:lnTo>
                      <a:pt x="112" y="3"/>
                    </a:lnTo>
                    <a:lnTo>
                      <a:pt x="119" y="2"/>
                    </a:lnTo>
                    <a:lnTo>
                      <a:pt x="124" y="2"/>
                    </a:lnTo>
                    <a:lnTo>
                      <a:pt x="131" y="0"/>
                    </a:lnTo>
                    <a:lnTo>
                      <a:pt x="136" y="0"/>
                    </a:lnTo>
                    <a:lnTo>
                      <a:pt x="143" y="0"/>
                    </a:lnTo>
                    <a:lnTo>
                      <a:pt x="148" y="0"/>
                    </a:lnTo>
                    <a:lnTo>
                      <a:pt x="153" y="0"/>
                    </a:lnTo>
                    <a:lnTo>
                      <a:pt x="159" y="2"/>
                    </a:lnTo>
                    <a:lnTo>
                      <a:pt x="166" y="2"/>
                    </a:lnTo>
                    <a:lnTo>
                      <a:pt x="171" y="3"/>
                    </a:lnTo>
                    <a:lnTo>
                      <a:pt x="178" y="5"/>
                    </a:lnTo>
                    <a:lnTo>
                      <a:pt x="184" y="7"/>
                    </a:lnTo>
                    <a:lnTo>
                      <a:pt x="191" y="10"/>
                    </a:lnTo>
                    <a:lnTo>
                      <a:pt x="198" y="12"/>
                    </a:lnTo>
                    <a:lnTo>
                      <a:pt x="205" y="13"/>
                    </a:lnTo>
                    <a:lnTo>
                      <a:pt x="211" y="17"/>
                    </a:lnTo>
                    <a:lnTo>
                      <a:pt x="218" y="20"/>
                    </a:lnTo>
                    <a:lnTo>
                      <a:pt x="225" y="23"/>
                    </a:lnTo>
                    <a:lnTo>
                      <a:pt x="231" y="27"/>
                    </a:lnTo>
                    <a:lnTo>
                      <a:pt x="238" y="30"/>
                    </a:lnTo>
                    <a:lnTo>
                      <a:pt x="243" y="35"/>
                    </a:lnTo>
                    <a:lnTo>
                      <a:pt x="250" y="38"/>
                    </a:lnTo>
                    <a:lnTo>
                      <a:pt x="255" y="42"/>
                    </a:lnTo>
                    <a:lnTo>
                      <a:pt x="260" y="47"/>
                    </a:lnTo>
                    <a:lnTo>
                      <a:pt x="265" y="52"/>
                    </a:lnTo>
                    <a:lnTo>
                      <a:pt x="270" y="55"/>
                    </a:lnTo>
                    <a:lnTo>
                      <a:pt x="275" y="60"/>
                    </a:lnTo>
                    <a:lnTo>
                      <a:pt x="280" y="65"/>
                    </a:lnTo>
                    <a:lnTo>
                      <a:pt x="283" y="70"/>
                    </a:lnTo>
                    <a:lnTo>
                      <a:pt x="287" y="75"/>
                    </a:lnTo>
                    <a:lnTo>
                      <a:pt x="290" y="80"/>
                    </a:lnTo>
                    <a:lnTo>
                      <a:pt x="292" y="85"/>
                    </a:lnTo>
                    <a:lnTo>
                      <a:pt x="295" y="92"/>
                    </a:lnTo>
                    <a:lnTo>
                      <a:pt x="297" y="97"/>
                    </a:lnTo>
                    <a:lnTo>
                      <a:pt x="298" y="104"/>
                    </a:lnTo>
                    <a:lnTo>
                      <a:pt x="300" y="109"/>
                    </a:lnTo>
                    <a:lnTo>
                      <a:pt x="300" y="115"/>
                    </a:lnTo>
                    <a:lnTo>
                      <a:pt x="300" y="120"/>
                    </a:lnTo>
                    <a:lnTo>
                      <a:pt x="298" y="125"/>
                    </a:lnTo>
                    <a:lnTo>
                      <a:pt x="297" y="130"/>
                    </a:lnTo>
                    <a:lnTo>
                      <a:pt x="295" y="137"/>
                    </a:lnTo>
                    <a:lnTo>
                      <a:pt x="292" y="142"/>
                    </a:lnTo>
                    <a:lnTo>
                      <a:pt x="290" y="147"/>
                    </a:lnTo>
                    <a:lnTo>
                      <a:pt x="287" y="152"/>
                    </a:lnTo>
                    <a:lnTo>
                      <a:pt x="283" y="157"/>
                    </a:lnTo>
                    <a:lnTo>
                      <a:pt x="280" y="161"/>
                    </a:lnTo>
                    <a:lnTo>
                      <a:pt x="275" y="166"/>
                    </a:lnTo>
                    <a:lnTo>
                      <a:pt x="270" y="169"/>
                    </a:lnTo>
                    <a:lnTo>
                      <a:pt x="265" y="174"/>
                    </a:lnTo>
                    <a:lnTo>
                      <a:pt x="260" y="177"/>
                    </a:lnTo>
                    <a:lnTo>
                      <a:pt x="255" y="182"/>
                    </a:lnTo>
                    <a:lnTo>
                      <a:pt x="250" y="186"/>
                    </a:lnTo>
                    <a:lnTo>
                      <a:pt x="243" y="189"/>
                    </a:lnTo>
                    <a:lnTo>
                      <a:pt x="238" y="192"/>
                    </a:lnTo>
                    <a:lnTo>
                      <a:pt x="231" y="196"/>
                    </a:lnTo>
                    <a:lnTo>
                      <a:pt x="225" y="197"/>
                    </a:lnTo>
                    <a:lnTo>
                      <a:pt x="218" y="201"/>
                    </a:lnTo>
                    <a:lnTo>
                      <a:pt x="211" y="204"/>
                    </a:lnTo>
                    <a:lnTo>
                      <a:pt x="205" y="206"/>
                    </a:lnTo>
                    <a:lnTo>
                      <a:pt x="198" y="207"/>
                    </a:lnTo>
                    <a:lnTo>
                      <a:pt x="191" y="211"/>
                    </a:lnTo>
                    <a:lnTo>
                      <a:pt x="184" y="212"/>
                    </a:lnTo>
                    <a:lnTo>
                      <a:pt x="178" y="214"/>
                    </a:lnTo>
                    <a:lnTo>
                      <a:pt x="171" y="216"/>
                    </a:lnTo>
                    <a:lnTo>
                      <a:pt x="166" y="216"/>
                    </a:lnTo>
                    <a:lnTo>
                      <a:pt x="159" y="217"/>
                    </a:lnTo>
                    <a:lnTo>
                      <a:pt x="153" y="217"/>
                    </a:lnTo>
                    <a:lnTo>
                      <a:pt x="148" y="217"/>
                    </a:lnTo>
                    <a:lnTo>
                      <a:pt x="143" y="219"/>
                    </a:lnTo>
                    <a:lnTo>
                      <a:pt x="136" y="217"/>
                    </a:lnTo>
                    <a:lnTo>
                      <a:pt x="129" y="217"/>
                    </a:lnTo>
                    <a:lnTo>
                      <a:pt x="124" y="217"/>
                    </a:lnTo>
                    <a:lnTo>
                      <a:pt x="117" y="216"/>
                    </a:lnTo>
                    <a:lnTo>
                      <a:pt x="111" y="216"/>
                    </a:lnTo>
                    <a:lnTo>
                      <a:pt x="106" y="214"/>
                    </a:lnTo>
                    <a:lnTo>
                      <a:pt x="99" y="212"/>
                    </a:lnTo>
                    <a:lnTo>
                      <a:pt x="94" y="211"/>
                    </a:lnTo>
                    <a:lnTo>
                      <a:pt x="87" y="209"/>
                    </a:lnTo>
                    <a:lnTo>
                      <a:pt x="82" y="206"/>
                    </a:lnTo>
                    <a:lnTo>
                      <a:pt x="76" y="204"/>
                    </a:lnTo>
                    <a:lnTo>
                      <a:pt x="71" y="202"/>
                    </a:lnTo>
                    <a:lnTo>
                      <a:pt x="64" y="199"/>
                    </a:lnTo>
                    <a:lnTo>
                      <a:pt x="59" y="197"/>
                    </a:lnTo>
                    <a:lnTo>
                      <a:pt x="54" y="194"/>
                    </a:lnTo>
                    <a:lnTo>
                      <a:pt x="49" y="191"/>
                    </a:lnTo>
                    <a:lnTo>
                      <a:pt x="44" y="187"/>
                    </a:lnTo>
                    <a:lnTo>
                      <a:pt x="39" y="184"/>
                    </a:lnTo>
                    <a:lnTo>
                      <a:pt x="34" y="179"/>
                    </a:lnTo>
                    <a:lnTo>
                      <a:pt x="30" y="176"/>
                    </a:lnTo>
                    <a:lnTo>
                      <a:pt x="25" y="172"/>
                    </a:lnTo>
                    <a:lnTo>
                      <a:pt x="22" y="167"/>
                    </a:lnTo>
                    <a:lnTo>
                      <a:pt x="17" y="164"/>
                    </a:lnTo>
                    <a:lnTo>
                      <a:pt x="15" y="161"/>
                    </a:lnTo>
                    <a:lnTo>
                      <a:pt x="10" y="156"/>
                    </a:lnTo>
                    <a:lnTo>
                      <a:pt x="9" y="151"/>
                    </a:lnTo>
                    <a:lnTo>
                      <a:pt x="7" y="145"/>
                    </a:lnTo>
                    <a:lnTo>
                      <a:pt x="4" y="140"/>
                    </a:lnTo>
                    <a:lnTo>
                      <a:pt x="2" y="135"/>
                    </a:lnTo>
                    <a:lnTo>
                      <a:pt x="2" y="130"/>
                    </a:lnTo>
                    <a:lnTo>
                      <a:pt x="0" y="124"/>
                    </a:lnTo>
                    <a:lnTo>
                      <a:pt x="0" y="119"/>
                    </a:lnTo>
                    <a:lnTo>
                      <a:pt x="4" y="119"/>
                    </a:lnTo>
                    <a:lnTo>
                      <a:pt x="7" y="119"/>
                    </a:lnTo>
                    <a:lnTo>
                      <a:pt x="10" y="119"/>
                    </a:lnTo>
                    <a:lnTo>
                      <a:pt x="15" y="119"/>
                    </a:lnTo>
                    <a:lnTo>
                      <a:pt x="19" y="119"/>
                    </a:lnTo>
                    <a:lnTo>
                      <a:pt x="24" y="119"/>
                    </a:lnTo>
                    <a:lnTo>
                      <a:pt x="29" y="119"/>
                    </a:lnTo>
                    <a:lnTo>
                      <a:pt x="34" y="119"/>
                    </a:lnTo>
                    <a:lnTo>
                      <a:pt x="34" y="124"/>
                    </a:lnTo>
                    <a:lnTo>
                      <a:pt x="34" y="127"/>
                    </a:lnTo>
                    <a:lnTo>
                      <a:pt x="34" y="130"/>
                    </a:lnTo>
                    <a:lnTo>
                      <a:pt x="37" y="135"/>
                    </a:lnTo>
                    <a:lnTo>
                      <a:pt x="37" y="139"/>
                    </a:lnTo>
                    <a:lnTo>
                      <a:pt x="40" y="142"/>
                    </a:lnTo>
                    <a:lnTo>
                      <a:pt x="42" y="145"/>
                    </a:lnTo>
                    <a:lnTo>
                      <a:pt x="45" y="151"/>
                    </a:lnTo>
                    <a:lnTo>
                      <a:pt x="51" y="156"/>
                    </a:lnTo>
                    <a:lnTo>
                      <a:pt x="57" y="162"/>
                    </a:lnTo>
                    <a:lnTo>
                      <a:pt x="61" y="166"/>
                    </a:lnTo>
                    <a:lnTo>
                      <a:pt x="64" y="167"/>
                    </a:lnTo>
                    <a:lnTo>
                      <a:pt x="67" y="171"/>
                    </a:lnTo>
                    <a:lnTo>
                      <a:pt x="72" y="174"/>
                    </a:lnTo>
                    <a:lnTo>
                      <a:pt x="76" y="176"/>
                    </a:lnTo>
                    <a:lnTo>
                      <a:pt x="79" y="177"/>
                    </a:lnTo>
                    <a:lnTo>
                      <a:pt x="84" y="179"/>
                    </a:lnTo>
                    <a:lnTo>
                      <a:pt x="89" y="182"/>
                    </a:lnTo>
                    <a:lnTo>
                      <a:pt x="92" y="184"/>
                    </a:lnTo>
                    <a:lnTo>
                      <a:pt x="97" y="186"/>
                    </a:lnTo>
                    <a:lnTo>
                      <a:pt x="101" y="187"/>
                    </a:lnTo>
                    <a:lnTo>
                      <a:pt x="106" y="189"/>
                    </a:lnTo>
                    <a:lnTo>
                      <a:pt x="109" y="189"/>
                    </a:lnTo>
                    <a:lnTo>
                      <a:pt x="114" y="191"/>
                    </a:lnTo>
                    <a:lnTo>
                      <a:pt x="119" y="191"/>
                    </a:lnTo>
                    <a:lnTo>
                      <a:pt x="124" y="192"/>
                    </a:lnTo>
                    <a:lnTo>
                      <a:pt x="128" y="192"/>
                    </a:lnTo>
                    <a:lnTo>
                      <a:pt x="133" y="194"/>
                    </a:lnTo>
                    <a:lnTo>
                      <a:pt x="138" y="194"/>
                    </a:lnTo>
                    <a:lnTo>
                      <a:pt x="143" y="1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7" name="Freeform 27"/>
              <p:cNvSpPr>
                <a:spLocks/>
              </p:cNvSpPr>
              <p:nvPr/>
            </p:nvSpPr>
            <p:spPr bwMode="auto">
              <a:xfrm>
                <a:off x="4508" y="1998"/>
                <a:ext cx="55" cy="33"/>
              </a:xfrm>
              <a:custGeom>
                <a:avLst/>
                <a:gdLst>
                  <a:gd name="T0" fmla="*/ 0 w 94"/>
                  <a:gd name="T1" fmla="*/ 0 h 67"/>
                  <a:gd name="T2" fmla="*/ 1 w 94"/>
                  <a:gd name="T3" fmla="*/ 0 h 67"/>
                  <a:gd name="T4" fmla="*/ 1 w 94"/>
                  <a:gd name="T5" fmla="*/ 0 h 67"/>
                  <a:gd name="T6" fmla="*/ 1 w 94"/>
                  <a:gd name="T7" fmla="*/ 0 h 67"/>
                  <a:gd name="T8" fmla="*/ 0 w 94"/>
                  <a:gd name="T9" fmla="*/ 0 h 67"/>
                  <a:gd name="T10" fmla="*/ 0 w 94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67">
                    <a:moveTo>
                      <a:pt x="0" y="37"/>
                    </a:moveTo>
                    <a:lnTo>
                      <a:pt x="89" y="0"/>
                    </a:lnTo>
                    <a:lnTo>
                      <a:pt x="94" y="32"/>
                    </a:lnTo>
                    <a:lnTo>
                      <a:pt x="8" y="6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8" name="Freeform 28"/>
              <p:cNvSpPr>
                <a:spLocks/>
              </p:cNvSpPr>
              <p:nvPr/>
            </p:nvSpPr>
            <p:spPr bwMode="auto">
              <a:xfrm>
                <a:off x="4505" y="2029"/>
                <a:ext cx="60" cy="27"/>
              </a:xfrm>
              <a:custGeom>
                <a:avLst/>
                <a:gdLst>
                  <a:gd name="T0" fmla="*/ 0 w 100"/>
                  <a:gd name="T1" fmla="*/ 1 h 53"/>
                  <a:gd name="T2" fmla="*/ 2 w 100"/>
                  <a:gd name="T3" fmla="*/ 0 h 53"/>
                  <a:gd name="T4" fmla="*/ 2 w 100"/>
                  <a:gd name="T5" fmla="*/ 1 h 53"/>
                  <a:gd name="T6" fmla="*/ 1 w 100"/>
                  <a:gd name="T7" fmla="*/ 1 h 53"/>
                  <a:gd name="T8" fmla="*/ 0 w 100"/>
                  <a:gd name="T9" fmla="*/ 1 h 53"/>
                  <a:gd name="T10" fmla="*/ 0 w 100"/>
                  <a:gd name="T11" fmla="*/ 1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53">
                    <a:moveTo>
                      <a:pt x="0" y="33"/>
                    </a:moveTo>
                    <a:lnTo>
                      <a:pt x="97" y="0"/>
                    </a:lnTo>
                    <a:lnTo>
                      <a:pt x="100" y="26"/>
                    </a:lnTo>
                    <a:lnTo>
                      <a:pt x="10" y="5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9" name="Freeform 29"/>
              <p:cNvSpPr>
                <a:spLocks/>
              </p:cNvSpPr>
              <p:nvPr/>
            </p:nvSpPr>
            <p:spPr bwMode="auto">
              <a:xfrm>
                <a:off x="4569" y="1949"/>
                <a:ext cx="129" cy="86"/>
              </a:xfrm>
              <a:custGeom>
                <a:avLst/>
                <a:gdLst>
                  <a:gd name="T0" fmla="*/ 1 w 219"/>
                  <a:gd name="T1" fmla="*/ 1 h 172"/>
                  <a:gd name="T2" fmla="*/ 1 w 219"/>
                  <a:gd name="T3" fmla="*/ 1 h 172"/>
                  <a:gd name="T4" fmla="*/ 1 w 219"/>
                  <a:gd name="T5" fmla="*/ 1 h 172"/>
                  <a:gd name="T6" fmla="*/ 1 w 219"/>
                  <a:gd name="T7" fmla="*/ 1 h 172"/>
                  <a:gd name="T8" fmla="*/ 1 w 219"/>
                  <a:gd name="T9" fmla="*/ 1 h 172"/>
                  <a:gd name="T10" fmla="*/ 1 w 219"/>
                  <a:gd name="T11" fmla="*/ 1 h 172"/>
                  <a:gd name="T12" fmla="*/ 1 w 219"/>
                  <a:gd name="T13" fmla="*/ 1 h 172"/>
                  <a:gd name="T14" fmla="*/ 1 w 219"/>
                  <a:gd name="T15" fmla="*/ 1 h 172"/>
                  <a:gd name="T16" fmla="*/ 2 w 219"/>
                  <a:gd name="T17" fmla="*/ 1 h 172"/>
                  <a:gd name="T18" fmla="*/ 2 w 219"/>
                  <a:gd name="T19" fmla="*/ 1 h 172"/>
                  <a:gd name="T20" fmla="*/ 2 w 219"/>
                  <a:gd name="T21" fmla="*/ 1 h 172"/>
                  <a:gd name="T22" fmla="*/ 2 w 219"/>
                  <a:gd name="T23" fmla="*/ 1 h 172"/>
                  <a:gd name="T24" fmla="*/ 2 w 219"/>
                  <a:gd name="T25" fmla="*/ 1 h 172"/>
                  <a:gd name="T26" fmla="*/ 2 w 219"/>
                  <a:gd name="T27" fmla="*/ 1 h 172"/>
                  <a:gd name="T28" fmla="*/ 3 w 219"/>
                  <a:gd name="T29" fmla="*/ 1 h 172"/>
                  <a:gd name="T30" fmla="*/ 3 w 219"/>
                  <a:gd name="T31" fmla="*/ 1 h 172"/>
                  <a:gd name="T32" fmla="*/ 3 w 219"/>
                  <a:gd name="T33" fmla="*/ 1 h 172"/>
                  <a:gd name="T34" fmla="*/ 3 w 219"/>
                  <a:gd name="T35" fmla="*/ 1 h 172"/>
                  <a:gd name="T36" fmla="*/ 2 w 219"/>
                  <a:gd name="T37" fmla="*/ 1 h 172"/>
                  <a:gd name="T38" fmla="*/ 2 w 219"/>
                  <a:gd name="T39" fmla="*/ 1 h 172"/>
                  <a:gd name="T40" fmla="*/ 2 w 219"/>
                  <a:gd name="T41" fmla="*/ 1 h 172"/>
                  <a:gd name="T42" fmla="*/ 2 w 219"/>
                  <a:gd name="T43" fmla="*/ 1 h 172"/>
                  <a:gd name="T44" fmla="*/ 2 w 219"/>
                  <a:gd name="T45" fmla="*/ 1 h 172"/>
                  <a:gd name="T46" fmla="*/ 2 w 219"/>
                  <a:gd name="T47" fmla="*/ 1 h 172"/>
                  <a:gd name="T48" fmla="*/ 2 w 219"/>
                  <a:gd name="T49" fmla="*/ 1 h 172"/>
                  <a:gd name="T50" fmla="*/ 2 w 219"/>
                  <a:gd name="T51" fmla="*/ 1 h 172"/>
                  <a:gd name="T52" fmla="*/ 2 w 219"/>
                  <a:gd name="T53" fmla="*/ 1 h 172"/>
                  <a:gd name="T54" fmla="*/ 2 w 219"/>
                  <a:gd name="T55" fmla="*/ 1 h 172"/>
                  <a:gd name="T56" fmla="*/ 2 w 219"/>
                  <a:gd name="T57" fmla="*/ 1 h 172"/>
                  <a:gd name="T58" fmla="*/ 1 w 219"/>
                  <a:gd name="T59" fmla="*/ 1 h 172"/>
                  <a:gd name="T60" fmla="*/ 1 w 219"/>
                  <a:gd name="T61" fmla="*/ 1 h 172"/>
                  <a:gd name="T62" fmla="*/ 1 w 219"/>
                  <a:gd name="T63" fmla="*/ 1 h 172"/>
                  <a:gd name="T64" fmla="*/ 1 w 219"/>
                  <a:gd name="T65" fmla="*/ 1 h 172"/>
                  <a:gd name="T66" fmla="*/ 1 w 219"/>
                  <a:gd name="T67" fmla="*/ 1 h 172"/>
                  <a:gd name="T68" fmla="*/ 2 w 219"/>
                  <a:gd name="T69" fmla="*/ 1 h 172"/>
                  <a:gd name="T70" fmla="*/ 2 w 219"/>
                  <a:gd name="T71" fmla="*/ 1 h 172"/>
                  <a:gd name="T72" fmla="*/ 2 w 219"/>
                  <a:gd name="T73" fmla="*/ 1 h 172"/>
                  <a:gd name="T74" fmla="*/ 2 w 219"/>
                  <a:gd name="T75" fmla="*/ 1 h 172"/>
                  <a:gd name="T76" fmla="*/ 2 w 219"/>
                  <a:gd name="T77" fmla="*/ 0 h 172"/>
                  <a:gd name="T78" fmla="*/ 3 w 219"/>
                  <a:gd name="T79" fmla="*/ 1 h 172"/>
                  <a:gd name="T80" fmla="*/ 3 w 219"/>
                  <a:gd name="T81" fmla="*/ 1 h 172"/>
                  <a:gd name="T82" fmla="*/ 3 w 219"/>
                  <a:gd name="T83" fmla="*/ 1 h 172"/>
                  <a:gd name="T84" fmla="*/ 3 w 219"/>
                  <a:gd name="T85" fmla="*/ 1 h 172"/>
                  <a:gd name="T86" fmla="*/ 3 w 219"/>
                  <a:gd name="T87" fmla="*/ 1 h 172"/>
                  <a:gd name="T88" fmla="*/ 3 w 219"/>
                  <a:gd name="T89" fmla="*/ 1 h 172"/>
                  <a:gd name="T90" fmla="*/ 3 w 219"/>
                  <a:gd name="T91" fmla="*/ 1 h 172"/>
                  <a:gd name="T92" fmla="*/ 3 w 219"/>
                  <a:gd name="T93" fmla="*/ 1 h 172"/>
                  <a:gd name="T94" fmla="*/ 3 w 219"/>
                  <a:gd name="T95" fmla="*/ 1 h 172"/>
                  <a:gd name="T96" fmla="*/ 3 w 219"/>
                  <a:gd name="T97" fmla="*/ 1 h 172"/>
                  <a:gd name="T98" fmla="*/ 3 w 219"/>
                  <a:gd name="T99" fmla="*/ 1 h 172"/>
                  <a:gd name="T100" fmla="*/ 2 w 219"/>
                  <a:gd name="T101" fmla="*/ 1 h 172"/>
                  <a:gd name="T102" fmla="*/ 2 w 219"/>
                  <a:gd name="T103" fmla="*/ 1 h 172"/>
                  <a:gd name="T104" fmla="*/ 2 w 219"/>
                  <a:gd name="T105" fmla="*/ 1 h 172"/>
                  <a:gd name="T106" fmla="*/ 2 w 219"/>
                  <a:gd name="T107" fmla="*/ 1 h 172"/>
                  <a:gd name="T108" fmla="*/ 1 w 219"/>
                  <a:gd name="T109" fmla="*/ 1 h 172"/>
                  <a:gd name="T110" fmla="*/ 1 w 219"/>
                  <a:gd name="T111" fmla="*/ 1 h 172"/>
                  <a:gd name="T112" fmla="*/ 1 w 219"/>
                  <a:gd name="T113" fmla="*/ 1 h 172"/>
                  <a:gd name="T114" fmla="*/ 1 w 219"/>
                  <a:gd name="T115" fmla="*/ 1 h 172"/>
                  <a:gd name="T116" fmla="*/ 1 w 219"/>
                  <a:gd name="T117" fmla="*/ 1 h 172"/>
                  <a:gd name="T118" fmla="*/ 1 w 219"/>
                  <a:gd name="T119" fmla="*/ 1 h 1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9" h="172">
                    <a:moveTo>
                      <a:pt x="0" y="147"/>
                    </a:moveTo>
                    <a:lnTo>
                      <a:pt x="2" y="147"/>
                    </a:lnTo>
                    <a:lnTo>
                      <a:pt x="8" y="147"/>
                    </a:lnTo>
                    <a:lnTo>
                      <a:pt x="10" y="147"/>
                    </a:lnTo>
                    <a:lnTo>
                      <a:pt x="15" y="147"/>
                    </a:lnTo>
                    <a:lnTo>
                      <a:pt x="20" y="147"/>
                    </a:lnTo>
                    <a:lnTo>
                      <a:pt x="27" y="147"/>
                    </a:lnTo>
                    <a:lnTo>
                      <a:pt x="33" y="147"/>
                    </a:lnTo>
                    <a:lnTo>
                      <a:pt x="40" y="146"/>
                    </a:lnTo>
                    <a:lnTo>
                      <a:pt x="43" y="146"/>
                    </a:lnTo>
                    <a:lnTo>
                      <a:pt x="47" y="146"/>
                    </a:lnTo>
                    <a:lnTo>
                      <a:pt x="50" y="146"/>
                    </a:lnTo>
                    <a:lnTo>
                      <a:pt x="55" y="146"/>
                    </a:lnTo>
                    <a:lnTo>
                      <a:pt x="59" y="146"/>
                    </a:lnTo>
                    <a:lnTo>
                      <a:pt x="64" y="146"/>
                    </a:lnTo>
                    <a:lnTo>
                      <a:pt x="67" y="144"/>
                    </a:lnTo>
                    <a:lnTo>
                      <a:pt x="70" y="144"/>
                    </a:lnTo>
                    <a:lnTo>
                      <a:pt x="75" y="144"/>
                    </a:lnTo>
                    <a:lnTo>
                      <a:pt x="79" y="142"/>
                    </a:lnTo>
                    <a:lnTo>
                      <a:pt x="84" y="142"/>
                    </a:lnTo>
                    <a:lnTo>
                      <a:pt x="87" y="142"/>
                    </a:lnTo>
                    <a:lnTo>
                      <a:pt x="92" y="141"/>
                    </a:lnTo>
                    <a:lnTo>
                      <a:pt x="95" y="141"/>
                    </a:lnTo>
                    <a:lnTo>
                      <a:pt x="99" y="139"/>
                    </a:lnTo>
                    <a:lnTo>
                      <a:pt x="104" y="139"/>
                    </a:lnTo>
                    <a:lnTo>
                      <a:pt x="109" y="137"/>
                    </a:lnTo>
                    <a:lnTo>
                      <a:pt x="112" y="136"/>
                    </a:lnTo>
                    <a:lnTo>
                      <a:pt x="115" y="134"/>
                    </a:lnTo>
                    <a:lnTo>
                      <a:pt x="120" y="134"/>
                    </a:lnTo>
                    <a:lnTo>
                      <a:pt x="124" y="132"/>
                    </a:lnTo>
                    <a:lnTo>
                      <a:pt x="127" y="131"/>
                    </a:lnTo>
                    <a:lnTo>
                      <a:pt x="132" y="129"/>
                    </a:lnTo>
                    <a:lnTo>
                      <a:pt x="136" y="127"/>
                    </a:lnTo>
                    <a:lnTo>
                      <a:pt x="139" y="126"/>
                    </a:lnTo>
                    <a:lnTo>
                      <a:pt x="142" y="124"/>
                    </a:lnTo>
                    <a:lnTo>
                      <a:pt x="146" y="122"/>
                    </a:lnTo>
                    <a:lnTo>
                      <a:pt x="151" y="120"/>
                    </a:lnTo>
                    <a:lnTo>
                      <a:pt x="156" y="115"/>
                    </a:lnTo>
                    <a:lnTo>
                      <a:pt x="162" y="110"/>
                    </a:lnTo>
                    <a:lnTo>
                      <a:pt x="167" y="105"/>
                    </a:lnTo>
                    <a:lnTo>
                      <a:pt x="172" y="99"/>
                    </a:lnTo>
                    <a:lnTo>
                      <a:pt x="176" y="94"/>
                    </a:lnTo>
                    <a:lnTo>
                      <a:pt x="179" y="87"/>
                    </a:lnTo>
                    <a:lnTo>
                      <a:pt x="181" y="82"/>
                    </a:lnTo>
                    <a:lnTo>
                      <a:pt x="181" y="79"/>
                    </a:lnTo>
                    <a:lnTo>
                      <a:pt x="182" y="75"/>
                    </a:lnTo>
                    <a:lnTo>
                      <a:pt x="184" y="72"/>
                    </a:lnTo>
                    <a:lnTo>
                      <a:pt x="184" y="70"/>
                    </a:lnTo>
                    <a:lnTo>
                      <a:pt x="184" y="69"/>
                    </a:lnTo>
                    <a:lnTo>
                      <a:pt x="184" y="64"/>
                    </a:lnTo>
                    <a:lnTo>
                      <a:pt x="184" y="60"/>
                    </a:lnTo>
                    <a:lnTo>
                      <a:pt x="184" y="55"/>
                    </a:lnTo>
                    <a:lnTo>
                      <a:pt x="184" y="50"/>
                    </a:lnTo>
                    <a:lnTo>
                      <a:pt x="184" y="45"/>
                    </a:lnTo>
                    <a:lnTo>
                      <a:pt x="182" y="40"/>
                    </a:lnTo>
                    <a:lnTo>
                      <a:pt x="181" y="35"/>
                    </a:lnTo>
                    <a:lnTo>
                      <a:pt x="177" y="32"/>
                    </a:lnTo>
                    <a:lnTo>
                      <a:pt x="174" y="28"/>
                    </a:lnTo>
                    <a:lnTo>
                      <a:pt x="171" y="28"/>
                    </a:lnTo>
                    <a:lnTo>
                      <a:pt x="167" y="27"/>
                    </a:lnTo>
                    <a:lnTo>
                      <a:pt x="166" y="27"/>
                    </a:lnTo>
                    <a:lnTo>
                      <a:pt x="162" y="27"/>
                    </a:lnTo>
                    <a:lnTo>
                      <a:pt x="159" y="28"/>
                    </a:lnTo>
                    <a:lnTo>
                      <a:pt x="154" y="30"/>
                    </a:lnTo>
                    <a:lnTo>
                      <a:pt x="151" y="33"/>
                    </a:lnTo>
                    <a:lnTo>
                      <a:pt x="146" y="35"/>
                    </a:lnTo>
                    <a:lnTo>
                      <a:pt x="141" y="40"/>
                    </a:lnTo>
                    <a:lnTo>
                      <a:pt x="139" y="42"/>
                    </a:lnTo>
                    <a:lnTo>
                      <a:pt x="134" y="47"/>
                    </a:lnTo>
                    <a:lnTo>
                      <a:pt x="131" y="49"/>
                    </a:lnTo>
                    <a:lnTo>
                      <a:pt x="127" y="54"/>
                    </a:lnTo>
                    <a:lnTo>
                      <a:pt x="126" y="57"/>
                    </a:lnTo>
                    <a:lnTo>
                      <a:pt x="124" y="64"/>
                    </a:lnTo>
                    <a:lnTo>
                      <a:pt x="120" y="69"/>
                    </a:lnTo>
                    <a:lnTo>
                      <a:pt x="119" y="75"/>
                    </a:lnTo>
                    <a:lnTo>
                      <a:pt x="119" y="80"/>
                    </a:lnTo>
                    <a:lnTo>
                      <a:pt x="120" y="87"/>
                    </a:lnTo>
                    <a:lnTo>
                      <a:pt x="120" y="92"/>
                    </a:lnTo>
                    <a:lnTo>
                      <a:pt x="126" y="99"/>
                    </a:lnTo>
                    <a:lnTo>
                      <a:pt x="127" y="102"/>
                    </a:lnTo>
                    <a:lnTo>
                      <a:pt x="131" y="105"/>
                    </a:lnTo>
                    <a:lnTo>
                      <a:pt x="134" y="109"/>
                    </a:lnTo>
                    <a:lnTo>
                      <a:pt x="139" y="112"/>
                    </a:lnTo>
                    <a:lnTo>
                      <a:pt x="114" y="127"/>
                    </a:lnTo>
                    <a:lnTo>
                      <a:pt x="112" y="126"/>
                    </a:lnTo>
                    <a:lnTo>
                      <a:pt x="110" y="124"/>
                    </a:lnTo>
                    <a:lnTo>
                      <a:pt x="107" y="120"/>
                    </a:lnTo>
                    <a:lnTo>
                      <a:pt x="105" y="117"/>
                    </a:lnTo>
                    <a:lnTo>
                      <a:pt x="102" y="114"/>
                    </a:lnTo>
                    <a:lnTo>
                      <a:pt x="99" y="109"/>
                    </a:lnTo>
                    <a:lnTo>
                      <a:pt x="95" y="102"/>
                    </a:lnTo>
                    <a:lnTo>
                      <a:pt x="92" y="95"/>
                    </a:lnTo>
                    <a:lnTo>
                      <a:pt x="92" y="90"/>
                    </a:lnTo>
                    <a:lnTo>
                      <a:pt x="90" y="87"/>
                    </a:lnTo>
                    <a:lnTo>
                      <a:pt x="90" y="82"/>
                    </a:lnTo>
                    <a:lnTo>
                      <a:pt x="90" y="79"/>
                    </a:lnTo>
                    <a:lnTo>
                      <a:pt x="90" y="74"/>
                    </a:lnTo>
                    <a:lnTo>
                      <a:pt x="90" y="69"/>
                    </a:lnTo>
                    <a:lnTo>
                      <a:pt x="92" y="65"/>
                    </a:lnTo>
                    <a:lnTo>
                      <a:pt x="94" y="60"/>
                    </a:lnTo>
                    <a:lnTo>
                      <a:pt x="95" y="55"/>
                    </a:lnTo>
                    <a:lnTo>
                      <a:pt x="97" y="50"/>
                    </a:lnTo>
                    <a:lnTo>
                      <a:pt x="99" y="45"/>
                    </a:lnTo>
                    <a:lnTo>
                      <a:pt x="104" y="42"/>
                    </a:lnTo>
                    <a:lnTo>
                      <a:pt x="107" y="35"/>
                    </a:lnTo>
                    <a:lnTo>
                      <a:pt x="112" y="30"/>
                    </a:lnTo>
                    <a:lnTo>
                      <a:pt x="117" y="25"/>
                    </a:lnTo>
                    <a:lnTo>
                      <a:pt x="124" y="20"/>
                    </a:lnTo>
                    <a:lnTo>
                      <a:pt x="129" y="13"/>
                    </a:lnTo>
                    <a:lnTo>
                      <a:pt x="136" y="10"/>
                    </a:lnTo>
                    <a:lnTo>
                      <a:pt x="141" y="7"/>
                    </a:lnTo>
                    <a:lnTo>
                      <a:pt x="147" y="5"/>
                    </a:lnTo>
                    <a:lnTo>
                      <a:pt x="154" y="2"/>
                    </a:lnTo>
                    <a:lnTo>
                      <a:pt x="159" y="2"/>
                    </a:lnTo>
                    <a:lnTo>
                      <a:pt x="164" y="0"/>
                    </a:lnTo>
                    <a:lnTo>
                      <a:pt x="171" y="0"/>
                    </a:lnTo>
                    <a:lnTo>
                      <a:pt x="174" y="0"/>
                    </a:lnTo>
                    <a:lnTo>
                      <a:pt x="181" y="2"/>
                    </a:lnTo>
                    <a:lnTo>
                      <a:pt x="184" y="3"/>
                    </a:lnTo>
                    <a:lnTo>
                      <a:pt x="189" y="5"/>
                    </a:lnTo>
                    <a:lnTo>
                      <a:pt x="192" y="7"/>
                    </a:lnTo>
                    <a:lnTo>
                      <a:pt x="198" y="10"/>
                    </a:lnTo>
                    <a:lnTo>
                      <a:pt x="201" y="13"/>
                    </a:lnTo>
                    <a:lnTo>
                      <a:pt x="206" y="17"/>
                    </a:lnTo>
                    <a:lnTo>
                      <a:pt x="208" y="20"/>
                    </a:lnTo>
                    <a:lnTo>
                      <a:pt x="211" y="23"/>
                    </a:lnTo>
                    <a:lnTo>
                      <a:pt x="213" y="28"/>
                    </a:lnTo>
                    <a:lnTo>
                      <a:pt x="214" y="33"/>
                    </a:lnTo>
                    <a:lnTo>
                      <a:pt x="216" y="38"/>
                    </a:lnTo>
                    <a:lnTo>
                      <a:pt x="218" y="44"/>
                    </a:lnTo>
                    <a:lnTo>
                      <a:pt x="218" y="49"/>
                    </a:lnTo>
                    <a:lnTo>
                      <a:pt x="219" y="54"/>
                    </a:lnTo>
                    <a:lnTo>
                      <a:pt x="218" y="59"/>
                    </a:lnTo>
                    <a:lnTo>
                      <a:pt x="218" y="64"/>
                    </a:lnTo>
                    <a:lnTo>
                      <a:pt x="218" y="69"/>
                    </a:lnTo>
                    <a:lnTo>
                      <a:pt x="216" y="75"/>
                    </a:lnTo>
                    <a:lnTo>
                      <a:pt x="214" y="80"/>
                    </a:lnTo>
                    <a:lnTo>
                      <a:pt x="211" y="85"/>
                    </a:lnTo>
                    <a:lnTo>
                      <a:pt x="208" y="90"/>
                    </a:lnTo>
                    <a:lnTo>
                      <a:pt x="206" y="97"/>
                    </a:lnTo>
                    <a:lnTo>
                      <a:pt x="204" y="99"/>
                    </a:lnTo>
                    <a:lnTo>
                      <a:pt x="201" y="104"/>
                    </a:lnTo>
                    <a:lnTo>
                      <a:pt x="199" y="110"/>
                    </a:lnTo>
                    <a:lnTo>
                      <a:pt x="196" y="112"/>
                    </a:lnTo>
                    <a:lnTo>
                      <a:pt x="192" y="115"/>
                    </a:lnTo>
                    <a:lnTo>
                      <a:pt x="189" y="120"/>
                    </a:lnTo>
                    <a:lnTo>
                      <a:pt x="187" y="124"/>
                    </a:lnTo>
                    <a:lnTo>
                      <a:pt x="182" y="127"/>
                    </a:lnTo>
                    <a:lnTo>
                      <a:pt x="179" y="131"/>
                    </a:lnTo>
                    <a:lnTo>
                      <a:pt x="174" y="136"/>
                    </a:lnTo>
                    <a:lnTo>
                      <a:pt x="169" y="139"/>
                    </a:lnTo>
                    <a:lnTo>
                      <a:pt x="162" y="142"/>
                    </a:lnTo>
                    <a:lnTo>
                      <a:pt x="157" y="147"/>
                    </a:lnTo>
                    <a:lnTo>
                      <a:pt x="151" y="151"/>
                    </a:lnTo>
                    <a:lnTo>
                      <a:pt x="144" y="154"/>
                    </a:lnTo>
                    <a:lnTo>
                      <a:pt x="139" y="156"/>
                    </a:lnTo>
                    <a:lnTo>
                      <a:pt x="136" y="157"/>
                    </a:lnTo>
                    <a:lnTo>
                      <a:pt x="131" y="159"/>
                    </a:lnTo>
                    <a:lnTo>
                      <a:pt x="126" y="161"/>
                    </a:lnTo>
                    <a:lnTo>
                      <a:pt x="120" y="162"/>
                    </a:lnTo>
                    <a:lnTo>
                      <a:pt x="117" y="162"/>
                    </a:lnTo>
                    <a:lnTo>
                      <a:pt x="112" y="164"/>
                    </a:lnTo>
                    <a:lnTo>
                      <a:pt x="107" y="166"/>
                    </a:lnTo>
                    <a:lnTo>
                      <a:pt x="102" y="167"/>
                    </a:lnTo>
                    <a:lnTo>
                      <a:pt x="95" y="167"/>
                    </a:lnTo>
                    <a:lnTo>
                      <a:pt x="90" y="169"/>
                    </a:lnTo>
                    <a:lnTo>
                      <a:pt x="85" y="169"/>
                    </a:lnTo>
                    <a:lnTo>
                      <a:pt x="79" y="171"/>
                    </a:lnTo>
                    <a:lnTo>
                      <a:pt x="74" y="171"/>
                    </a:lnTo>
                    <a:lnTo>
                      <a:pt x="67" y="172"/>
                    </a:lnTo>
                    <a:lnTo>
                      <a:pt x="60" y="172"/>
                    </a:lnTo>
                    <a:lnTo>
                      <a:pt x="53" y="172"/>
                    </a:lnTo>
                    <a:lnTo>
                      <a:pt x="47" y="172"/>
                    </a:lnTo>
                    <a:lnTo>
                      <a:pt x="38" y="172"/>
                    </a:lnTo>
                    <a:lnTo>
                      <a:pt x="32" y="172"/>
                    </a:lnTo>
                    <a:lnTo>
                      <a:pt x="25" y="172"/>
                    </a:lnTo>
                    <a:lnTo>
                      <a:pt x="17" y="172"/>
                    </a:lnTo>
                    <a:lnTo>
                      <a:pt x="8" y="172"/>
                    </a:lnTo>
                    <a:lnTo>
                      <a:pt x="2" y="172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0" name="Freeform 30"/>
              <p:cNvSpPr>
                <a:spLocks/>
              </p:cNvSpPr>
              <p:nvPr/>
            </p:nvSpPr>
            <p:spPr bwMode="auto">
              <a:xfrm>
                <a:off x="4444" y="1887"/>
                <a:ext cx="176" cy="108"/>
              </a:xfrm>
              <a:custGeom>
                <a:avLst/>
                <a:gdLst>
                  <a:gd name="T0" fmla="*/ 2 w 302"/>
                  <a:gd name="T1" fmla="*/ 1 h 216"/>
                  <a:gd name="T2" fmla="*/ 3 w 302"/>
                  <a:gd name="T3" fmla="*/ 1 h 216"/>
                  <a:gd name="T4" fmla="*/ 3 w 302"/>
                  <a:gd name="T5" fmla="*/ 1 h 216"/>
                  <a:gd name="T6" fmla="*/ 3 w 302"/>
                  <a:gd name="T7" fmla="*/ 1 h 216"/>
                  <a:gd name="T8" fmla="*/ 3 w 302"/>
                  <a:gd name="T9" fmla="*/ 1 h 216"/>
                  <a:gd name="T10" fmla="*/ 3 w 302"/>
                  <a:gd name="T11" fmla="*/ 1 h 216"/>
                  <a:gd name="T12" fmla="*/ 3 w 302"/>
                  <a:gd name="T13" fmla="*/ 1 h 216"/>
                  <a:gd name="T14" fmla="*/ 3 w 302"/>
                  <a:gd name="T15" fmla="*/ 1 h 216"/>
                  <a:gd name="T16" fmla="*/ 3 w 302"/>
                  <a:gd name="T17" fmla="*/ 1 h 216"/>
                  <a:gd name="T18" fmla="*/ 3 w 302"/>
                  <a:gd name="T19" fmla="*/ 1 h 216"/>
                  <a:gd name="T20" fmla="*/ 3 w 302"/>
                  <a:gd name="T21" fmla="*/ 1 h 216"/>
                  <a:gd name="T22" fmla="*/ 2 w 302"/>
                  <a:gd name="T23" fmla="*/ 1 h 216"/>
                  <a:gd name="T24" fmla="*/ 2 w 302"/>
                  <a:gd name="T25" fmla="*/ 1 h 216"/>
                  <a:gd name="T26" fmla="*/ 2 w 302"/>
                  <a:gd name="T27" fmla="*/ 1 h 216"/>
                  <a:gd name="T28" fmla="*/ 1 w 302"/>
                  <a:gd name="T29" fmla="*/ 1 h 216"/>
                  <a:gd name="T30" fmla="*/ 1 w 302"/>
                  <a:gd name="T31" fmla="*/ 1 h 216"/>
                  <a:gd name="T32" fmla="*/ 1 w 302"/>
                  <a:gd name="T33" fmla="*/ 1 h 216"/>
                  <a:gd name="T34" fmla="*/ 1 w 302"/>
                  <a:gd name="T35" fmla="*/ 1 h 216"/>
                  <a:gd name="T36" fmla="*/ 1 w 302"/>
                  <a:gd name="T37" fmla="*/ 1 h 216"/>
                  <a:gd name="T38" fmla="*/ 1 w 302"/>
                  <a:gd name="T39" fmla="*/ 1 h 216"/>
                  <a:gd name="T40" fmla="*/ 0 w 302"/>
                  <a:gd name="T41" fmla="*/ 1 h 216"/>
                  <a:gd name="T42" fmla="*/ 1 w 302"/>
                  <a:gd name="T43" fmla="*/ 1 h 216"/>
                  <a:gd name="T44" fmla="*/ 1 w 302"/>
                  <a:gd name="T45" fmla="*/ 1 h 216"/>
                  <a:gd name="T46" fmla="*/ 1 w 302"/>
                  <a:gd name="T47" fmla="*/ 1 h 216"/>
                  <a:gd name="T48" fmla="*/ 1 w 302"/>
                  <a:gd name="T49" fmla="*/ 1 h 216"/>
                  <a:gd name="T50" fmla="*/ 1 w 302"/>
                  <a:gd name="T51" fmla="*/ 1 h 216"/>
                  <a:gd name="T52" fmla="*/ 2 w 302"/>
                  <a:gd name="T53" fmla="*/ 0 h 216"/>
                  <a:gd name="T54" fmla="*/ 2 w 302"/>
                  <a:gd name="T55" fmla="*/ 0 h 216"/>
                  <a:gd name="T56" fmla="*/ 3 w 302"/>
                  <a:gd name="T57" fmla="*/ 1 h 216"/>
                  <a:gd name="T58" fmla="*/ 3 w 302"/>
                  <a:gd name="T59" fmla="*/ 1 h 216"/>
                  <a:gd name="T60" fmla="*/ 3 w 302"/>
                  <a:gd name="T61" fmla="*/ 1 h 216"/>
                  <a:gd name="T62" fmla="*/ 3 w 302"/>
                  <a:gd name="T63" fmla="*/ 1 h 216"/>
                  <a:gd name="T64" fmla="*/ 4 w 302"/>
                  <a:gd name="T65" fmla="*/ 1 h 216"/>
                  <a:gd name="T66" fmla="*/ 4 w 302"/>
                  <a:gd name="T67" fmla="*/ 1 h 216"/>
                  <a:gd name="T68" fmla="*/ 3 w 302"/>
                  <a:gd name="T69" fmla="*/ 1 h 216"/>
                  <a:gd name="T70" fmla="*/ 3 w 302"/>
                  <a:gd name="T71" fmla="*/ 1 h 216"/>
                  <a:gd name="T72" fmla="*/ 3 w 302"/>
                  <a:gd name="T73" fmla="*/ 1 h 216"/>
                  <a:gd name="T74" fmla="*/ 3 w 302"/>
                  <a:gd name="T75" fmla="*/ 1 h 216"/>
                  <a:gd name="T76" fmla="*/ 2 w 302"/>
                  <a:gd name="T77" fmla="*/ 1 h 216"/>
                  <a:gd name="T78" fmla="*/ 2 w 302"/>
                  <a:gd name="T79" fmla="*/ 1 h 216"/>
                  <a:gd name="T80" fmla="*/ 2 w 302"/>
                  <a:gd name="T81" fmla="*/ 1 h 216"/>
                  <a:gd name="T82" fmla="*/ 1 w 302"/>
                  <a:gd name="T83" fmla="*/ 1 h 216"/>
                  <a:gd name="T84" fmla="*/ 1 w 302"/>
                  <a:gd name="T85" fmla="*/ 1 h 216"/>
                  <a:gd name="T86" fmla="*/ 1 w 302"/>
                  <a:gd name="T87" fmla="*/ 1 h 216"/>
                  <a:gd name="T88" fmla="*/ 1 w 302"/>
                  <a:gd name="T89" fmla="*/ 1 h 216"/>
                  <a:gd name="T90" fmla="*/ 1 w 302"/>
                  <a:gd name="T91" fmla="*/ 1 h 216"/>
                  <a:gd name="T92" fmla="*/ 1 w 302"/>
                  <a:gd name="T93" fmla="*/ 1 h 216"/>
                  <a:gd name="T94" fmla="*/ 1 w 302"/>
                  <a:gd name="T95" fmla="*/ 1 h 216"/>
                  <a:gd name="T96" fmla="*/ 1 w 302"/>
                  <a:gd name="T97" fmla="*/ 1 h 216"/>
                  <a:gd name="T98" fmla="*/ 1 w 302"/>
                  <a:gd name="T99" fmla="*/ 1 h 216"/>
                  <a:gd name="T100" fmla="*/ 1 w 302"/>
                  <a:gd name="T101" fmla="*/ 1 h 216"/>
                  <a:gd name="T102" fmla="*/ 1 w 302"/>
                  <a:gd name="T103" fmla="*/ 1 h 216"/>
                  <a:gd name="T104" fmla="*/ 2 w 302"/>
                  <a:gd name="T105" fmla="*/ 1 h 216"/>
                  <a:gd name="T106" fmla="*/ 2 w 302"/>
                  <a:gd name="T107" fmla="*/ 1 h 21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2" h="216">
                    <a:moveTo>
                      <a:pt x="143" y="193"/>
                    </a:moveTo>
                    <a:lnTo>
                      <a:pt x="148" y="193"/>
                    </a:lnTo>
                    <a:lnTo>
                      <a:pt x="153" y="193"/>
                    </a:lnTo>
                    <a:lnTo>
                      <a:pt x="158" y="191"/>
                    </a:lnTo>
                    <a:lnTo>
                      <a:pt x="163" y="191"/>
                    </a:lnTo>
                    <a:lnTo>
                      <a:pt x="168" y="189"/>
                    </a:lnTo>
                    <a:lnTo>
                      <a:pt x="173" y="189"/>
                    </a:lnTo>
                    <a:lnTo>
                      <a:pt x="178" y="188"/>
                    </a:lnTo>
                    <a:lnTo>
                      <a:pt x="184" y="186"/>
                    </a:lnTo>
                    <a:lnTo>
                      <a:pt x="189" y="184"/>
                    </a:lnTo>
                    <a:lnTo>
                      <a:pt x="194" y="183"/>
                    </a:lnTo>
                    <a:lnTo>
                      <a:pt x="200" y="181"/>
                    </a:lnTo>
                    <a:lnTo>
                      <a:pt x="206" y="179"/>
                    </a:lnTo>
                    <a:lnTo>
                      <a:pt x="211" y="178"/>
                    </a:lnTo>
                    <a:lnTo>
                      <a:pt x="216" y="174"/>
                    </a:lnTo>
                    <a:lnTo>
                      <a:pt x="221" y="173"/>
                    </a:lnTo>
                    <a:lnTo>
                      <a:pt x="226" y="171"/>
                    </a:lnTo>
                    <a:lnTo>
                      <a:pt x="231" y="168"/>
                    </a:lnTo>
                    <a:lnTo>
                      <a:pt x="236" y="166"/>
                    </a:lnTo>
                    <a:lnTo>
                      <a:pt x="240" y="162"/>
                    </a:lnTo>
                    <a:lnTo>
                      <a:pt x="245" y="159"/>
                    </a:lnTo>
                    <a:lnTo>
                      <a:pt x="248" y="156"/>
                    </a:lnTo>
                    <a:lnTo>
                      <a:pt x="251" y="152"/>
                    </a:lnTo>
                    <a:lnTo>
                      <a:pt x="256" y="149"/>
                    </a:lnTo>
                    <a:lnTo>
                      <a:pt x="260" y="146"/>
                    </a:lnTo>
                    <a:lnTo>
                      <a:pt x="263" y="142"/>
                    </a:lnTo>
                    <a:lnTo>
                      <a:pt x="265" y="137"/>
                    </a:lnTo>
                    <a:lnTo>
                      <a:pt x="266" y="134"/>
                    </a:lnTo>
                    <a:lnTo>
                      <a:pt x="270" y="131"/>
                    </a:lnTo>
                    <a:lnTo>
                      <a:pt x="272" y="126"/>
                    </a:lnTo>
                    <a:lnTo>
                      <a:pt x="272" y="122"/>
                    </a:lnTo>
                    <a:lnTo>
                      <a:pt x="273" y="117"/>
                    </a:lnTo>
                    <a:lnTo>
                      <a:pt x="273" y="114"/>
                    </a:lnTo>
                    <a:lnTo>
                      <a:pt x="273" y="109"/>
                    </a:lnTo>
                    <a:lnTo>
                      <a:pt x="272" y="104"/>
                    </a:lnTo>
                    <a:lnTo>
                      <a:pt x="272" y="99"/>
                    </a:lnTo>
                    <a:lnTo>
                      <a:pt x="270" y="96"/>
                    </a:lnTo>
                    <a:lnTo>
                      <a:pt x="266" y="92"/>
                    </a:lnTo>
                    <a:lnTo>
                      <a:pt x="265" y="87"/>
                    </a:lnTo>
                    <a:lnTo>
                      <a:pt x="261" y="84"/>
                    </a:lnTo>
                    <a:lnTo>
                      <a:pt x="260" y="80"/>
                    </a:lnTo>
                    <a:lnTo>
                      <a:pt x="255" y="75"/>
                    </a:lnTo>
                    <a:lnTo>
                      <a:pt x="251" y="72"/>
                    </a:lnTo>
                    <a:lnTo>
                      <a:pt x="248" y="67"/>
                    </a:lnTo>
                    <a:lnTo>
                      <a:pt x="245" y="65"/>
                    </a:lnTo>
                    <a:lnTo>
                      <a:pt x="240" y="60"/>
                    </a:lnTo>
                    <a:lnTo>
                      <a:pt x="235" y="59"/>
                    </a:lnTo>
                    <a:lnTo>
                      <a:pt x="230" y="55"/>
                    </a:lnTo>
                    <a:lnTo>
                      <a:pt x="225" y="52"/>
                    </a:lnTo>
                    <a:lnTo>
                      <a:pt x="220" y="50"/>
                    </a:lnTo>
                    <a:lnTo>
                      <a:pt x="215" y="47"/>
                    </a:lnTo>
                    <a:lnTo>
                      <a:pt x="208" y="44"/>
                    </a:lnTo>
                    <a:lnTo>
                      <a:pt x="203" y="42"/>
                    </a:lnTo>
                    <a:lnTo>
                      <a:pt x="198" y="40"/>
                    </a:lnTo>
                    <a:lnTo>
                      <a:pt x="193" y="37"/>
                    </a:lnTo>
                    <a:lnTo>
                      <a:pt x="188" y="37"/>
                    </a:lnTo>
                    <a:lnTo>
                      <a:pt x="181" y="35"/>
                    </a:lnTo>
                    <a:lnTo>
                      <a:pt x="176" y="34"/>
                    </a:lnTo>
                    <a:lnTo>
                      <a:pt x="171" y="32"/>
                    </a:lnTo>
                    <a:lnTo>
                      <a:pt x="166" y="30"/>
                    </a:lnTo>
                    <a:lnTo>
                      <a:pt x="161" y="30"/>
                    </a:lnTo>
                    <a:lnTo>
                      <a:pt x="154" y="29"/>
                    </a:lnTo>
                    <a:lnTo>
                      <a:pt x="151" y="29"/>
                    </a:lnTo>
                    <a:lnTo>
                      <a:pt x="146" y="29"/>
                    </a:lnTo>
                    <a:lnTo>
                      <a:pt x="143" y="29"/>
                    </a:lnTo>
                    <a:lnTo>
                      <a:pt x="136" y="29"/>
                    </a:lnTo>
                    <a:lnTo>
                      <a:pt x="133" y="29"/>
                    </a:lnTo>
                    <a:lnTo>
                      <a:pt x="126" y="29"/>
                    </a:lnTo>
                    <a:lnTo>
                      <a:pt x="122" y="30"/>
                    </a:lnTo>
                    <a:lnTo>
                      <a:pt x="117" y="30"/>
                    </a:lnTo>
                    <a:lnTo>
                      <a:pt x="112" y="32"/>
                    </a:lnTo>
                    <a:lnTo>
                      <a:pt x="107" y="34"/>
                    </a:lnTo>
                    <a:lnTo>
                      <a:pt x="104" y="35"/>
                    </a:lnTo>
                    <a:lnTo>
                      <a:pt x="99" y="37"/>
                    </a:lnTo>
                    <a:lnTo>
                      <a:pt x="94" y="37"/>
                    </a:lnTo>
                    <a:lnTo>
                      <a:pt x="89" y="40"/>
                    </a:lnTo>
                    <a:lnTo>
                      <a:pt x="86" y="42"/>
                    </a:lnTo>
                    <a:lnTo>
                      <a:pt x="81" y="44"/>
                    </a:lnTo>
                    <a:lnTo>
                      <a:pt x="77" y="47"/>
                    </a:lnTo>
                    <a:lnTo>
                      <a:pt x="72" y="49"/>
                    </a:lnTo>
                    <a:lnTo>
                      <a:pt x="69" y="52"/>
                    </a:lnTo>
                    <a:lnTo>
                      <a:pt x="66" y="54"/>
                    </a:lnTo>
                    <a:lnTo>
                      <a:pt x="61" y="57"/>
                    </a:lnTo>
                    <a:lnTo>
                      <a:pt x="57" y="60"/>
                    </a:lnTo>
                    <a:lnTo>
                      <a:pt x="54" y="64"/>
                    </a:lnTo>
                    <a:lnTo>
                      <a:pt x="50" y="67"/>
                    </a:lnTo>
                    <a:lnTo>
                      <a:pt x="49" y="70"/>
                    </a:lnTo>
                    <a:lnTo>
                      <a:pt x="45" y="74"/>
                    </a:lnTo>
                    <a:lnTo>
                      <a:pt x="42" y="79"/>
                    </a:lnTo>
                    <a:lnTo>
                      <a:pt x="40" y="82"/>
                    </a:lnTo>
                    <a:lnTo>
                      <a:pt x="39" y="86"/>
                    </a:lnTo>
                    <a:lnTo>
                      <a:pt x="35" y="91"/>
                    </a:lnTo>
                    <a:lnTo>
                      <a:pt x="35" y="94"/>
                    </a:lnTo>
                    <a:lnTo>
                      <a:pt x="34" y="99"/>
                    </a:lnTo>
                    <a:lnTo>
                      <a:pt x="32" y="102"/>
                    </a:lnTo>
                    <a:lnTo>
                      <a:pt x="32" y="107"/>
                    </a:lnTo>
                    <a:lnTo>
                      <a:pt x="32" y="112"/>
                    </a:lnTo>
                    <a:lnTo>
                      <a:pt x="29" y="112"/>
                    </a:lnTo>
                    <a:lnTo>
                      <a:pt x="24" y="112"/>
                    </a:lnTo>
                    <a:lnTo>
                      <a:pt x="20" y="112"/>
                    </a:lnTo>
                    <a:lnTo>
                      <a:pt x="15" y="112"/>
                    </a:lnTo>
                    <a:lnTo>
                      <a:pt x="12" y="112"/>
                    </a:lnTo>
                    <a:lnTo>
                      <a:pt x="7" y="112"/>
                    </a:lnTo>
                    <a:lnTo>
                      <a:pt x="4" y="112"/>
                    </a:lnTo>
                    <a:lnTo>
                      <a:pt x="0" y="112"/>
                    </a:lnTo>
                    <a:lnTo>
                      <a:pt x="0" y="107"/>
                    </a:lnTo>
                    <a:lnTo>
                      <a:pt x="2" y="101"/>
                    </a:lnTo>
                    <a:lnTo>
                      <a:pt x="2" y="96"/>
                    </a:lnTo>
                    <a:lnTo>
                      <a:pt x="5" y="89"/>
                    </a:lnTo>
                    <a:lnTo>
                      <a:pt x="7" y="84"/>
                    </a:lnTo>
                    <a:lnTo>
                      <a:pt x="9" y="79"/>
                    </a:lnTo>
                    <a:lnTo>
                      <a:pt x="12" y="74"/>
                    </a:lnTo>
                    <a:lnTo>
                      <a:pt x="15" y="69"/>
                    </a:lnTo>
                    <a:lnTo>
                      <a:pt x="19" y="64"/>
                    </a:lnTo>
                    <a:lnTo>
                      <a:pt x="22" y="59"/>
                    </a:lnTo>
                    <a:lnTo>
                      <a:pt x="27" y="54"/>
                    </a:lnTo>
                    <a:lnTo>
                      <a:pt x="30" y="50"/>
                    </a:lnTo>
                    <a:lnTo>
                      <a:pt x="34" y="45"/>
                    </a:lnTo>
                    <a:lnTo>
                      <a:pt x="39" y="40"/>
                    </a:lnTo>
                    <a:lnTo>
                      <a:pt x="44" y="37"/>
                    </a:lnTo>
                    <a:lnTo>
                      <a:pt x="50" y="34"/>
                    </a:lnTo>
                    <a:lnTo>
                      <a:pt x="54" y="29"/>
                    </a:lnTo>
                    <a:lnTo>
                      <a:pt x="61" y="25"/>
                    </a:lnTo>
                    <a:lnTo>
                      <a:pt x="66" y="22"/>
                    </a:lnTo>
                    <a:lnTo>
                      <a:pt x="71" y="19"/>
                    </a:lnTo>
                    <a:lnTo>
                      <a:pt x="77" y="15"/>
                    </a:lnTo>
                    <a:lnTo>
                      <a:pt x="82" y="14"/>
                    </a:lnTo>
                    <a:lnTo>
                      <a:pt x="89" y="10"/>
                    </a:lnTo>
                    <a:lnTo>
                      <a:pt x="94" y="9"/>
                    </a:lnTo>
                    <a:lnTo>
                      <a:pt x="101" y="7"/>
                    </a:lnTo>
                    <a:lnTo>
                      <a:pt x="106" y="4"/>
                    </a:lnTo>
                    <a:lnTo>
                      <a:pt x="112" y="4"/>
                    </a:lnTo>
                    <a:lnTo>
                      <a:pt x="117" y="2"/>
                    </a:lnTo>
                    <a:lnTo>
                      <a:pt x="124" y="0"/>
                    </a:lnTo>
                    <a:lnTo>
                      <a:pt x="129" y="0"/>
                    </a:lnTo>
                    <a:lnTo>
                      <a:pt x="136" y="0"/>
                    </a:lnTo>
                    <a:lnTo>
                      <a:pt x="143" y="0"/>
                    </a:lnTo>
                    <a:lnTo>
                      <a:pt x="148" y="0"/>
                    </a:lnTo>
                    <a:lnTo>
                      <a:pt x="153" y="0"/>
                    </a:lnTo>
                    <a:lnTo>
                      <a:pt x="159" y="0"/>
                    </a:lnTo>
                    <a:lnTo>
                      <a:pt x="166" y="2"/>
                    </a:lnTo>
                    <a:lnTo>
                      <a:pt x="173" y="4"/>
                    </a:lnTo>
                    <a:lnTo>
                      <a:pt x="178" y="5"/>
                    </a:lnTo>
                    <a:lnTo>
                      <a:pt x="184" y="7"/>
                    </a:lnTo>
                    <a:lnTo>
                      <a:pt x="193" y="9"/>
                    </a:lnTo>
                    <a:lnTo>
                      <a:pt x="200" y="10"/>
                    </a:lnTo>
                    <a:lnTo>
                      <a:pt x="206" y="14"/>
                    </a:lnTo>
                    <a:lnTo>
                      <a:pt x="211" y="15"/>
                    </a:lnTo>
                    <a:lnTo>
                      <a:pt x="220" y="19"/>
                    </a:lnTo>
                    <a:lnTo>
                      <a:pt x="225" y="22"/>
                    </a:lnTo>
                    <a:lnTo>
                      <a:pt x="231" y="25"/>
                    </a:lnTo>
                    <a:lnTo>
                      <a:pt x="238" y="30"/>
                    </a:lnTo>
                    <a:lnTo>
                      <a:pt x="245" y="34"/>
                    </a:lnTo>
                    <a:lnTo>
                      <a:pt x="250" y="37"/>
                    </a:lnTo>
                    <a:lnTo>
                      <a:pt x="256" y="42"/>
                    </a:lnTo>
                    <a:lnTo>
                      <a:pt x="261" y="45"/>
                    </a:lnTo>
                    <a:lnTo>
                      <a:pt x="266" y="50"/>
                    </a:lnTo>
                    <a:lnTo>
                      <a:pt x="272" y="54"/>
                    </a:lnTo>
                    <a:lnTo>
                      <a:pt x="277" y="59"/>
                    </a:lnTo>
                    <a:lnTo>
                      <a:pt x="280" y="64"/>
                    </a:lnTo>
                    <a:lnTo>
                      <a:pt x="285" y="70"/>
                    </a:lnTo>
                    <a:lnTo>
                      <a:pt x="288" y="74"/>
                    </a:lnTo>
                    <a:lnTo>
                      <a:pt x="290" y="80"/>
                    </a:lnTo>
                    <a:lnTo>
                      <a:pt x="293" y="86"/>
                    </a:lnTo>
                    <a:lnTo>
                      <a:pt x="297" y="91"/>
                    </a:lnTo>
                    <a:lnTo>
                      <a:pt x="298" y="96"/>
                    </a:lnTo>
                    <a:lnTo>
                      <a:pt x="300" y="102"/>
                    </a:lnTo>
                    <a:lnTo>
                      <a:pt x="300" y="107"/>
                    </a:lnTo>
                    <a:lnTo>
                      <a:pt x="302" y="114"/>
                    </a:lnTo>
                    <a:lnTo>
                      <a:pt x="300" y="119"/>
                    </a:lnTo>
                    <a:lnTo>
                      <a:pt x="300" y="124"/>
                    </a:lnTo>
                    <a:lnTo>
                      <a:pt x="298" y="129"/>
                    </a:lnTo>
                    <a:lnTo>
                      <a:pt x="297" y="136"/>
                    </a:lnTo>
                    <a:lnTo>
                      <a:pt x="293" y="141"/>
                    </a:lnTo>
                    <a:lnTo>
                      <a:pt x="290" y="146"/>
                    </a:lnTo>
                    <a:lnTo>
                      <a:pt x="288" y="151"/>
                    </a:lnTo>
                    <a:lnTo>
                      <a:pt x="285" y="156"/>
                    </a:lnTo>
                    <a:lnTo>
                      <a:pt x="280" y="159"/>
                    </a:lnTo>
                    <a:lnTo>
                      <a:pt x="277" y="164"/>
                    </a:lnTo>
                    <a:lnTo>
                      <a:pt x="272" y="169"/>
                    </a:lnTo>
                    <a:lnTo>
                      <a:pt x="266" y="173"/>
                    </a:lnTo>
                    <a:lnTo>
                      <a:pt x="261" y="176"/>
                    </a:lnTo>
                    <a:lnTo>
                      <a:pt x="256" y="181"/>
                    </a:lnTo>
                    <a:lnTo>
                      <a:pt x="250" y="184"/>
                    </a:lnTo>
                    <a:lnTo>
                      <a:pt x="245" y="188"/>
                    </a:lnTo>
                    <a:lnTo>
                      <a:pt x="238" y="191"/>
                    </a:lnTo>
                    <a:lnTo>
                      <a:pt x="231" y="193"/>
                    </a:lnTo>
                    <a:lnTo>
                      <a:pt x="225" y="196"/>
                    </a:lnTo>
                    <a:lnTo>
                      <a:pt x="220" y="199"/>
                    </a:lnTo>
                    <a:lnTo>
                      <a:pt x="211" y="201"/>
                    </a:lnTo>
                    <a:lnTo>
                      <a:pt x="206" y="204"/>
                    </a:lnTo>
                    <a:lnTo>
                      <a:pt x="200" y="206"/>
                    </a:lnTo>
                    <a:lnTo>
                      <a:pt x="193" y="208"/>
                    </a:lnTo>
                    <a:lnTo>
                      <a:pt x="184" y="209"/>
                    </a:lnTo>
                    <a:lnTo>
                      <a:pt x="178" y="211"/>
                    </a:lnTo>
                    <a:lnTo>
                      <a:pt x="173" y="213"/>
                    </a:lnTo>
                    <a:lnTo>
                      <a:pt x="166" y="214"/>
                    </a:lnTo>
                    <a:lnTo>
                      <a:pt x="159" y="214"/>
                    </a:lnTo>
                    <a:lnTo>
                      <a:pt x="153" y="216"/>
                    </a:lnTo>
                    <a:lnTo>
                      <a:pt x="148" y="216"/>
                    </a:lnTo>
                    <a:lnTo>
                      <a:pt x="143" y="216"/>
                    </a:lnTo>
                    <a:lnTo>
                      <a:pt x="136" y="216"/>
                    </a:lnTo>
                    <a:lnTo>
                      <a:pt x="129" y="216"/>
                    </a:lnTo>
                    <a:lnTo>
                      <a:pt x="124" y="214"/>
                    </a:lnTo>
                    <a:lnTo>
                      <a:pt x="117" y="214"/>
                    </a:lnTo>
                    <a:lnTo>
                      <a:pt x="112" y="213"/>
                    </a:lnTo>
                    <a:lnTo>
                      <a:pt x="106" y="211"/>
                    </a:lnTo>
                    <a:lnTo>
                      <a:pt x="101" y="211"/>
                    </a:lnTo>
                    <a:lnTo>
                      <a:pt x="94" y="209"/>
                    </a:lnTo>
                    <a:lnTo>
                      <a:pt x="87" y="206"/>
                    </a:lnTo>
                    <a:lnTo>
                      <a:pt x="82" y="204"/>
                    </a:lnTo>
                    <a:lnTo>
                      <a:pt x="76" y="203"/>
                    </a:lnTo>
                    <a:lnTo>
                      <a:pt x="71" y="201"/>
                    </a:lnTo>
                    <a:lnTo>
                      <a:pt x="66" y="198"/>
                    </a:lnTo>
                    <a:lnTo>
                      <a:pt x="59" y="194"/>
                    </a:lnTo>
                    <a:lnTo>
                      <a:pt x="54" y="193"/>
                    </a:lnTo>
                    <a:lnTo>
                      <a:pt x="49" y="189"/>
                    </a:lnTo>
                    <a:lnTo>
                      <a:pt x="44" y="186"/>
                    </a:lnTo>
                    <a:lnTo>
                      <a:pt x="39" y="183"/>
                    </a:lnTo>
                    <a:lnTo>
                      <a:pt x="34" y="178"/>
                    </a:lnTo>
                    <a:lnTo>
                      <a:pt x="30" y="174"/>
                    </a:lnTo>
                    <a:lnTo>
                      <a:pt x="25" y="171"/>
                    </a:lnTo>
                    <a:lnTo>
                      <a:pt x="22" y="166"/>
                    </a:lnTo>
                    <a:lnTo>
                      <a:pt x="17" y="162"/>
                    </a:lnTo>
                    <a:lnTo>
                      <a:pt x="15" y="159"/>
                    </a:lnTo>
                    <a:lnTo>
                      <a:pt x="12" y="152"/>
                    </a:lnTo>
                    <a:lnTo>
                      <a:pt x="9" y="149"/>
                    </a:lnTo>
                    <a:lnTo>
                      <a:pt x="7" y="144"/>
                    </a:lnTo>
                    <a:lnTo>
                      <a:pt x="5" y="139"/>
                    </a:lnTo>
                    <a:lnTo>
                      <a:pt x="2" y="134"/>
                    </a:lnTo>
                    <a:lnTo>
                      <a:pt x="2" y="129"/>
                    </a:lnTo>
                    <a:lnTo>
                      <a:pt x="0" y="122"/>
                    </a:lnTo>
                    <a:lnTo>
                      <a:pt x="0" y="117"/>
                    </a:lnTo>
                    <a:lnTo>
                      <a:pt x="4" y="117"/>
                    </a:lnTo>
                    <a:lnTo>
                      <a:pt x="7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20" y="117"/>
                    </a:lnTo>
                    <a:lnTo>
                      <a:pt x="24" y="117"/>
                    </a:lnTo>
                    <a:lnTo>
                      <a:pt x="29" y="117"/>
                    </a:lnTo>
                    <a:lnTo>
                      <a:pt x="32" y="117"/>
                    </a:lnTo>
                    <a:lnTo>
                      <a:pt x="32" y="122"/>
                    </a:lnTo>
                    <a:lnTo>
                      <a:pt x="34" y="126"/>
                    </a:lnTo>
                    <a:lnTo>
                      <a:pt x="34" y="129"/>
                    </a:lnTo>
                    <a:lnTo>
                      <a:pt x="35" y="134"/>
                    </a:lnTo>
                    <a:lnTo>
                      <a:pt x="37" y="137"/>
                    </a:lnTo>
                    <a:lnTo>
                      <a:pt x="39" y="141"/>
                    </a:lnTo>
                    <a:lnTo>
                      <a:pt x="42" y="144"/>
                    </a:lnTo>
                    <a:lnTo>
                      <a:pt x="45" y="149"/>
                    </a:lnTo>
                    <a:lnTo>
                      <a:pt x="50" y="154"/>
                    </a:lnTo>
                    <a:lnTo>
                      <a:pt x="57" y="161"/>
                    </a:lnTo>
                    <a:lnTo>
                      <a:pt x="61" y="164"/>
                    </a:lnTo>
                    <a:lnTo>
                      <a:pt x="64" y="166"/>
                    </a:lnTo>
                    <a:lnTo>
                      <a:pt x="67" y="169"/>
                    </a:lnTo>
                    <a:lnTo>
                      <a:pt x="72" y="173"/>
                    </a:lnTo>
                    <a:lnTo>
                      <a:pt x="76" y="174"/>
                    </a:lnTo>
                    <a:lnTo>
                      <a:pt x="79" y="176"/>
                    </a:lnTo>
                    <a:lnTo>
                      <a:pt x="84" y="178"/>
                    </a:lnTo>
                    <a:lnTo>
                      <a:pt x="87" y="181"/>
                    </a:lnTo>
                    <a:lnTo>
                      <a:pt x="92" y="183"/>
                    </a:lnTo>
                    <a:lnTo>
                      <a:pt x="97" y="184"/>
                    </a:lnTo>
                    <a:lnTo>
                      <a:pt x="101" y="186"/>
                    </a:lnTo>
                    <a:lnTo>
                      <a:pt x="106" y="188"/>
                    </a:lnTo>
                    <a:lnTo>
                      <a:pt x="111" y="188"/>
                    </a:lnTo>
                    <a:lnTo>
                      <a:pt x="114" y="189"/>
                    </a:lnTo>
                    <a:lnTo>
                      <a:pt x="119" y="189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34" y="193"/>
                    </a:lnTo>
                    <a:lnTo>
                      <a:pt x="138" y="193"/>
                    </a:lnTo>
                    <a:lnTo>
                      <a:pt x="143" y="1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1" name="Freeform 31"/>
              <p:cNvSpPr>
                <a:spLocks/>
              </p:cNvSpPr>
              <p:nvPr/>
            </p:nvSpPr>
            <p:spPr bwMode="auto">
              <a:xfrm>
                <a:off x="4444" y="1938"/>
                <a:ext cx="19" cy="12"/>
              </a:xfrm>
              <a:custGeom>
                <a:avLst/>
                <a:gdLst>
                  <a:gd name="T0" fmla="*/ 0 w 32"/>
                  <a:gd name="T1" fmla="*/ 1 h 24"/>
                  <a:gd name="T2" fmla="*/ 0 w 32"/>
                  <a:gd name="T3" fmla="*/ 1 h 24"/>
                  <a:gd name="T4" fmla="*/ 1 w 32"/>
                  <a:gd name="T5" fmla="*/ 1 h 24"/>
                  <a:gd name="T6" fmla="*/ 1 w 32"/>
                  <a:gd name="T7" fmla="*/ 1 h 24"/>
                  <a:gd name="T8" fmla="*/ 1 w 32"/>
                  <a:gd name="T9" fmla="*/ 1 h 24"/>
                  <a:gd name="T10" fmla="*/ 1 w 32"/>
                  <a:gd name="T11" fmla="*/ 0 h 24"/>
                  <a:gd name="T12" fmla="*/ 0 w 32"/>
                  <a:gd name="T13" fmla="*/ 1 h 24"/>
                  <a:gd name="T14" fmla="*/ 0 w 32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24">
                    <a:moveTo>
                      <a:pt x="0" y="10"/>
                    </a:moveTo>
                    <a:lnTo>
                      <a:pt x="0" y="15"/>
                    </a:lnTo>
                    <a:lnTo>
                      <a:pt x="20" y="24"/>
                    </a:lnTo>
                    <a:lnTo>
                      <a:pt x="32" y="15"/>
                    </a:lnTo>
                    <a:lnTo>
                      <a:pt x="32" y="10"/>
                    </a:lnTo>
                    <a:lnTo>
                      <a:pt x="1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2" name="Freeform 32"/>
              <p:cNvSpPr>
                <a:spLocks/>
              </p:cNvSpPr>
              <p:nvPr/>
            </p:nvSpPr>
            <p:spPr bwMode="auto">
              <a:xfrm>
                <a:off x="4417" y="2063"/>
                <a:ext cx="239" cy="78"/>
              </a:xfrm>
              <a:custGeom>
                <a:avLst/>
                <a:gdLst>
                  <a:gd name="T0" fmla="*/ 1 w 407"/>
                  <a:gd name="T1" fmla="*/ 1 h 155"/>
                  <a:gd name="T2" fmla="*/ 1 w 407"/>
                  <a:gd name="T3" fmla="*/ 1 h 155"/>
                  <a:gd name="T4" fmla="*/ 1 w 407"/>
                  <a:gd name="T5" fmla="*/ 1 h 155"/>
                  <a:gd name="T6" fmla="*/ 1 w 407"/>
                  <a:gd name="T7" fmla="*/ 1 h 155"/>
                  <a:gd name="T8" fmla="*/ 1 w 407"/>
                  <a:gd name="T9" fmla="*/ 1 h 155"/>
                  <a:gd name="T10" fmla="*/ 1 w 407"/>
                  <a:gd name="T11" fmla="*/ 1 h 155"/>
                  <a:gd name="T12" fmla="*/ 1 w 407"/>
                  <a:gd name="T13" fmla="*/ 1 h 155"/>
                  <a:gd name="T14" fmla="*/ 2 w 407"/>
                  <a:gd name="T15" fmla="*/ 1 h 155"/>
                  <a:gd name="T16" fmla="*/ 2 w 407"/>
                  <a:gd name="T17" fmla="*/ 1 h 155"/>
                  <a:gd name="T18" fmla="*/ 2 w 407"/>
                  <a:gd name="T19" fmla="*/ 1 h 155"/>
                  <a:gd name="T20" fmla="*/ 2 w 407"/>
                  <a:gd name="T21" fmla="*/ 1 h 155"/>
                  <a:gd name="T22" fmla="*/ 3 w 407"/>
                  <a:gd name="T23" fmla="*/ 1 h 155"/>
                  <a:gd name="T24" fmla="*/ 3 w 407"/>
                  <a:gd name="T25" fmla="*/ 1 h 155"/>
                  <a:gd name="T26" fmla="*/ 4 w 407"/>
                  <a:gd name="T27" fmla="*/ 1 h 155"/>
                  <a:gd name="T28" fmla="*/ 4 w 407"/>
                  <a:gd name="T29" fmla="*/ 1 h 155"/>
                  <a:gd name="T30" fmla="*/ 5 w 407"/>
                  <a:gd name="T31" fmla="*/ 1 h 155"/>
                  <a:gd name="T32" fmla="*/ 5 w 407"/>
                  <a:gd name="T33" fmla="*/ 1 h 155"/>
                  <a:gd name="T34" fmla="*/ 5 w 407"/>
                  <a:gd name="T35" fmla="*/ 1 h 155"/>
                  <a:gd name="T36" fmla="*/ 5 w 407"/>
                  <a:gd name="T37" fmla="*/ 1 h 155"/>
                  <a:gd name="T38" fmla="*/ 5 w 407"/>
                  <a:gd name="T39" fmla="*/ 1 h 155"/>
                  <a:gd name="T40" fmla="*/ 5 w 407"/>
                  <a:gd name="T41" fmla="*/ 1 h 155"/>
                  <a:gd name="T42" fmla="*/ 5 w 407"/>
                  <a:gd name="T43" fmla="*/ 1 h 155"/>
                  <a:gd name="T44" fmla="*/ 5 w 407"/>
                  <a:gd name="T45" fmla="*/ 1 h 155"/>
                  <a:gd name="T46" fmla="*/ 5 w 407"/>
                  <a:gd name="T47" fmla="*/ 1 h 155"/>
                  <a:gd name="T48" fmla="*/ 5 w 407"/>
                  <a:gd name="T49" fmla="*/ 1 h 155"/>
                  <a:gd name="T50" fmla="*/ 5 w 407"/>
                  <a:gd name="T51" fmla="*/ 1 h 155"/>
                  <a:gd name="T52" fmla="*/ 5 w 407"/>
                  <a:gd name="T53" fmla="*/ 1 h 155"/>
                  <a:gd name="T54" fmla="*/ 4 w 407"/>
                  <a:gd name="T55" fmla="*/ 1 h 155"/>
                  <a:gd name="T56" fmla="*/ 4 w 407"/>
                  <a:gd name="T57" fmla="*/ 1 h 155"/>
                  <a:gd name="T58" fmla="*/ 4 w 407"/>
                  <a:gd name="T59" fmla="*/ 1 h 155"/>
                  <a:gd name="T60" fmla="*/ 3 w 407"/>
                  <a:gd name="T61" fmla="*/ 1 h 155"/>
                  <a:gd name="T62" fmla="*/ 3 w 407"/>
                  <a:gd name="T63" fmla="*/ 1 h 155"/>
                  <a:gd name="T64" fmla="*/ 2 w 407"/>
                  <a:gd name="T65" fmla="*/ 1 h 155"/>
                  <a:gd name="T66" fmla="*/ 2 w 407"/>
                  <a:gd name="T67" fmla="*/ 1 h 155"/>
                  <a:gd name="T68" fmla="*/ 2 w 407"/>
                  <a:gd name="T69" fmla="*/ 1 h 155"/>
                  <a:gd name="T70" fmla="*/ 1 w 407"/>
                  <a:gd name="T71" fmla="*/ 1 h 155"/>
                  <a:gd name="T72" fmla="*/ 1 w 407"/>
                  <a:gd name="T73" fmla="*/ 1 h 155"/>
                  <a:gd name="T74" fmla="*/ 1 w 407"/>
                  <a:gd name="T75" fmla="*/ 1 h 155"/>
                  <a:gd name="T76" fmla="*/ 1 w 407"/>
                  <a:gd name="T77" fmla="*/ 1 h 155"/>
                  <a:gd name="T78" fmla="*/ 0 w 407"/>
                  <a:gd name="T79" fmla="*/ 1 h 155"/>
                  <a:gd name="T80" fmla="*/ 0 w 407"/>
                  <a:gd name="T81" fmla="*/ 1 h 155"/>
                  <a:gd name="T82" fmla="*/ 1 w 407"/>
                  <a:gd name="T83" fmla="*/ 1 h 155"/>
                  <a:gd name="T84" fmla="*/ 1 w 407"/>
                  <a:gd name="T85" fmla="*/ 1 h 15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07" h="155">
                    <a:moveTo>
                      <a:pt x="5" y="8"/>
                    </a:moveTo>
                    <a:lnTo>
                      <a:pt x="7" y="11"/>
                    </a:lnTo>
                    <a:lnTo>
                      <a:pt x="8" y="15"/>
                    </a:lnTo>
                    <a:lnTo>
                      <a:pt x="13" y="18"/>
                    </a:lnTo>
                    <a:lnTo>
                      <a:pt x="17" y="23"/>
                    </a:lnTo>
                    <a:lnTo>
                      <a:pt x="23" y="30"/>
                    </a:lnTo>
                    <a:lnTo>
                      <a:pt x="27" y="33"/>
                    </a:lnTo>
                    <a:lnTo>
                      <a:pt x="30" y="38"/>
                    </a:lnTo>
                    <a:lnTo>
                      <a:pt x="34" y="41"/>
                    </a:lnTo>
                    <a:lnTo>
                      <a:pt x="39" y="45"/>
                    </a:lnTo>
                    <a:lnTo>
                      <a:pt x="42" y="50"/>
                    </a:lnTo>
                    <a:lnTo>
                      <a:pt x="45" y="53"/>
                    </a:lnTo>
                    <a:lnTo>
                      <a:pt x="50" y="56"/>
                    </a:lnTo>
                    <a:lnTo>
                      <a:pt x="55" y="61"/>
                    </a:lnTo>
                    <a:lnTo>
                      <a:pt x="60" y="65"/>
                    </a:lnTo>
                    <a:lnTo>
                      <a:pt x="65" y="70"/>
                    </a:lnTo>
                    <a:lnTo>
                      <a:pt x="70" y="73"/>
                    </a:lnTo>
                    <a:lnTo>
                      <a:pt x="77" y="78"/>
                    </a:lnTo>
                    <a:lnTo>
                      <a:pt x="82" y="82"/>
                    </a:lnTo>
                    <a:lnTo>
                      <a:pt x="87" y="85"/>
                    </a:lnTo>
                    <a:lnTo>
                      <a:pt x="94" y="90"/>
                    </a:lnTo>
                    <a:lnTo>
                      <a:pt x="101" y="93"/>
                    </a:lnTo>
                    <a:lnTo>
                      <a:pt x="106" y="97"/>
                    </a:lnTo>
                    <a:lnTo>
                      <a:pt x="114" y="100"/>
                    </a:lnTo>
                    <a:lnTo>
                      <a:pt x="121" y="103"/>
                    </a:lnTo>
                    <a:lnTo>
                      <a:pt x="127" y="108"/>
                    </a:lnTo>
                    <a:lnTo>
                      <a:pt x="134" y="110"/>
                    </a:lnTo>
                    <a:lnTo>
                      <a:pt x="142" y="113"/>
                    </a:lnTo>
                    <a:lnTo>
                      <a:pt x="147" y="115"/>
                    </a:lnTo>
                    <a:lnTo>
                      <a:pt x="156" y="118"/>
                    </a:lnTo>
                    <a:lnTo>
                      <a:pt x="162" y="118"/>
                    </a:lnTo>
                    <a:lnTo>
                      <a:pt x="171" y="122"/>
                    </a:lnTo>
                    <a:lnTo>
                      <a:pt x="179" y="122"/>
                    </a:lnTo>
                    <a:lnTo>
                      <a:pt x="188" y="123"/>
                    </a:lnTo>
                    <a:lnTo>
                      <a:pt x="196" y="123"/>
                    </a:lnTo>
                    <a:lnTo>
                      <a:pt x="203" y="125"/>
                    </a:lnTo>
                    <a:lnTo>
                      <a:pt x="211" y="123"/>
                    </a:lnTo>
                    <a:lnTo>
                      <a:pt x="219" y="123"/>
                    </a:lnTo>
                    <a:lnTo>
                      <a:pt x="229" y="122"/>
                    </a:lnTo>
                    <a:lnTo>
                      <a:pt x="238" y="122"/>
                    </a:lnTo>
                    <a:lnTo>
                      <a:pt x="246" y="120"/>
                    </a:lnTo>
                    <a:lnTo>
                      <a:pt x="256" y="118"/>
                    </a:lnTo>
                    <a:lnTo>
                      <a:pt x="265" y="115"/>
                    </a:lnTo>
                    <a:lnTo>
                      <a:pt x="273" y="112"/>
                    </a:lnTo>
                    <a:lnTo>
                      <a:pt x="281" y="107"/>
                    </a:lnTo>
                    <a:lnTo>
                      <a:pt x="291" y="103"/>
                    </a:lnTo>
                    <a:lnTo>
                      <a:pt x="301" y="97"/>
                    </a:lnTo>
                    <a:lnTo>
                      <a:pt x="310" y="92"/>
                    </a:lnTo>
                    <a:lnTo>
                      <a:pt x="320" y="85"/>
                    </a:lnTo>
                    <a:lnTo>
                      <a:pt x="330" y="78"/>
                    </a:lnTo>
                    <a:lnTo>
                      <a:pt x="338" y="70"/>
                    </a:lnTo>
                    <a:lnTo>
                      <a:pt x="348" y="63"/>
                    </a:lnTo>
                    <a:lnTo>
                      <a:pt x="358" y="55"/>
                    </a:lnTo>
                    <a:lnTo>
                      <a:pt x="368" y="45"/>
                    </a:lnTo>
                    <a:lnTo>
                      <a:pt x="378" y="33"/>
                    </a:lnTo>
                    <a:lnTo>
                      <a:pt x="387" y="23"/>
                    </a:lnTo>
                    <a:lnTo>
                      <a:pt x="397" y="11"/>
                    </a:lnTo>
                    <a:lnTo>
                      <a:pt x="407" y="0"/>
                    </a:lnTo>
                    <a:lnTo>
                      <a:pt x="407" y="51"/>
                    </a:lnTo>
                    <a:lnTo>
                      <a:pt x="405" y="51"/>
                    </a:lnTo>
                    <a:lnTo>
                      <a:pt x="405" y="53"/>
                    </a:lnTo>
                    <a:lnTo>
                      <a:pt x="402" y="55"/>
                    </a:lnTo>
                    <a:lnTo>
                      <a:pt x="399" y="60"/>
                    </a:lnTo>
                    <a:lnTo>
                      <a:pt x="394" y="63"/>
                    </a:lnTo>
                    <a:lnTo>
                      <a:pt x="387" y="70"/>
                    </a:lnTo>
                    <a:lnTo>
                      <a:pt x="384" y="72"/>
                    </a:lnTo>
                    <a:lnTo>
                      <a:pt x="380" y="77"/>
                    </a:lnTo>
                    <a:lnTo>
                      <a:pt x="377" y="78"/>
                    </a:lnTo>
                    <a:lnTo>
                      <a:pt x="373" y="83"/>
                    </a:lnTo>
                    <a:lnTo>
                      <a:pt x="368" y="87"/>
                    </a:lnTo>
                    <a:lnTo>
                      <a:pt x="365" y="90"/>
                    </a:lnTo>
                    <a:lnTo>
                      <a:pt x="360" y="93"/>
                    </a:lnTo>
                    <a:lnTo>
                      <a:pt x="355" y="97"/>
                    </a:lnTo>
                    <a:lnTo>
                      <a:pt x="350" y="100"/>
                    </a:lnTo>
                    <a:lnTo>
                      <a:pt x="345" y="103"/>
                    </a:lnTo>
                    <a:lnTo>
                      <a:pt x="340" y="108"/>
                    </a:lnTo>
                    <a:lnTo>
                      <a:pt x="335" y="112"/>
                    </a:lnTo>
                    <a:lnTo>
                      <a:pt x="328" y="115"/>
                    </a:lnTo>
                    <a:lnTo>
                      <a:pt x="322" y="118"/>
                    </a:lnTo>
                    <a:lnTo>
                      <a:pt x="317" y="122"/>
                    </a:lnTo>
                    <a:lnTo>
                      <a:pt x="310" y="125"/>
                    </a:lnTo>
                    <a:lnTo>
                      <a:pt x="303" y="128"/>
                    </a:lnTo>
                    <a:lnTo>
                      <a:pt x="296" y="132"/>
                    </a:lnTo>
                    <a:lnTo>
                      <a:pt x="290" y="135"/>
                    </a:lnTo>
                    <a:lnTo>
                      <a:pt x="285" y="138"/>
                    </a:lnTo>
                    <a:lnTo>
                      <a:pt x="276" y="140"/>
                    </a:lnTo>
                    <a:lnTo>
                      <a:pt x="268" y="143"/>
                    </a:lnTo>
                    <a:lnTo>
                      <a:pt x="261" y="145"/>
                    </a:lnTo>
                    <a:lnTo>
                      <a:pt x="255" y="149"/>
                    </a:lnTo>
                    <a:lnTo>
                      <a:pt x="246" y="149"/>
                    </a:lnTo>
                    <a:lnTo>
                      <a:pt x="239" y="152"/>
                    </a:lnTo>
                    <a:lnTo>
                      <a:pt x="231" y="152"/>
                    </a:lnTo>
                    <a:lnTo>
                      <a:pt x="223" y="155"/>
                    </a:lnTo>
                    <a:lnTo>
                      <a:pt x="214" y="155"/>
                    </a:lnTo>
                    <a:lnTo>
                      <a:pt x="206" y="155"/>
                    </a:lnTo>
                    <a:lnTo>
                      <a:pt x="198" y="155"/>
                    </a:lnTo>
                    <a:lnTo>
                      <a:pt x="189" y="155"/>
                    </a:lnTo>
                    <a:lnTo>
                      <a:pt x="181" y="155"/>
                    </a:lnTo>
                    <a:lnTo>
                      <a:pt x="171" y="154"/>
                    </a:lnTo>
                    <a:lnTo>
                      <a:pt x="162" y="152"/>
                    </a:lnTo>
                    <a:lnTo>
                      <a:pt x="154" y="152"/>
                    </a:lnTo>
                    <a:lnTo>
                      <a:pt x="144" y="149"/>
                    </a:lnTo>
                    <a:lnTo>
                      <a:pt x="136" y="145"/>
                    </a:lnTo>
                    <a:lnTo>
                      <a:pt x="126" y="142"/>
                    </a:lnTo>
                    <a:lnTo>
                      <a:pt x="117" y="140"/>
                    </a:lnTo>
                    <a:lnTo>
                      <a:pt x="107" y="135"/>
                    </a:lnTo>
                    <a:lnTo>
                      <a:pt x="99" y="132"/>
                    </a:lnTo>
                    <a:lnTo>
                      <a:pt x="89" y="127"/>
                    </a:lnTo>
                    <a:lnTo>
                      <a:pt x="80" y="122"/>
                    </a:lnTo>
                    <a:lnTo>
                      <a:pt x="70" y="115"/>
                    </a:lnTo>
                    <a:lnTo>
                      <a:pt x="60" y="108"/>
                    </a:lnTo>
                    <a:lnTo>
                      <a:pt x="50" y="102"/>
                    </a:lnTo>
                    <a:lnTo>
                      <a:pt x="42" y="93"/>
                    </a:lnTo>
                    <a:lnTo>
                      <a:pt x="32" y="85"/>
                    </a:lnTo>
                    <a:lnTo>
                      <a:pt x="22" y="77"/>
                    </a:lnTo>
                    <a:lnTo>
                      <a:pt x="12" y="67"/>
                    </a:lnTo>
                    <a:lnTo>
                      <a:pt x="2" y="56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2" y="21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5" y="10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3" name="Freeform 33"/>
              <p:cNvSpPr>
                <a:spLocks/>
              </p:cNvSpPr>
              <p:nvPr/>
            </p:nvSpPr>
            <p:spPr bwMode="auto">
              <a:xfrm>
                <a:off x="4408" y="1982"/>
                <a:ext cx="260" cy="292"/>
              </a:xfrm>
              <a:custGeom>
                <a:avLst/>
                <a:gdLst>
                  <a:gd name="T0" fmla="*/ 1 w 444"/>
                  <a:gd name="T1" fmla="*/ 2 h 586"/>
                  <a:gd name="T2" fmla="*/ 1 w 444"/>
                  <a:gd name="T3" fmla="*/ 2 h 586"/>
                  <a:gd name="T4" fmla="*/ 1 w 444"/>
                  <a:gd name="T5" fmla="*/ 2 h 586"/>
                  <a:gd name="T6" fmla="*/ 2 w 444"/>
                  <a:gd name="T7" fmla="*/ 2 h 586"/>
                  <a:gd name="T8" fmla="*/ 2 w 444"/>
                  <a:gd name="T9" fmla="*/ 2 h 586"/>
                  <a:gd name="T10" fmla="*/ 2 w 444"/>
                  <a:gd name="T11" fmla="*/ 2 h 586"/>
                  <a:gd name="T12" fmla="*/ 2 w 444"/>
                  <a:gd name="T13" fmla="*/ 2 h 586"/>
                  <a:gd name="T14" fmla="*/ 3 w 444"/>
                  <a:gd name="T15" fmla="*/ 2 h 586"/>
                  <a:gd name="T16" fmla="*/ 3 w 444"/>
                  <a:gd name="T17" fmla="*/ 2 h 586"/>
                  <a:gd name="T18" fmla="*/ 4 w 444"/>
                  <a:gd name="T19" fmla="*/ 2 h 586"/>
                  <a:gd name="T20" fmla="*/ 4 w 444"/>
                  <a:gd name="T21" fmla="*/ 2 h 586"/>
                  <a:gd name="T22" fmla="*/ 4 w 444"/>
                  <a:gd name="T23" fmla="*/ 2 h 586"/>
                  <a:gd name="T24" fmla="*/ 5 w 444"/>
                  <a:gd name="T25" fmla="*/ 2 h 586"/>
                  <a:gd name="T26" fmla="*/ 5 w 444"/>
                  <a:gd name="T27" fmla="*/ 1 h 586"/>
                  <a:gd name="T28" fmla="*/ 5 w 444"/>
                  <a:gd name="T29" fmla="*/ 1 h 586"/>
                  <a:gd name="T30" fmla="*/ 6 w 444"/>
                  <a:gd name="T31" fmla="*/ 1 h 586"/>
                  <a:gd name="T32" fmla="*/ 5 w 444"/>
                  <a:gd name="T33" fmla="*/ 0 h 586"/>
                  <a:gd name="T34" fmla="*/ 5 w 444"/>
                  <a:gd name="T35" fmla="*/ 0 h 586"/>
                  <a:gd name="T36" fmla="*/ 5 w 444"/>
                  <a:gd name="T37" fmla="*/ 0 h 586"/>
                  <a:gd name="T38" fmla="*/ 5 w 444"/>
                  <a:gd name="T39" fmla="*/ 0 h 586"/>
                  <a:gd name="T40" fmla="*/ 4 w 444"/>
                  <a:gd name="T41" fmla="*/ 0 h 586"/>
                  <a:gd name="T42" fmla="*/ 4 w 444"/>
                  <a:gd name="T43" fmla="*/ 0 h 586"/>
                  <a:gd name="T44" fmla="*/ 4 w 444"/>
                  <a:gd name="T45" fmla="*/ 0 h 586"/>
                  <a:gd name="T46" fmla="*/ 4 w 444"/>
                  <a:gd name="T47" fmla="*/ 0 h 586"/>
                  <a:gd name="T48" fmla="*/ 4 w 444"/>
                  <a:gd name="T49" fmla="*/ 0 h 586"/>
                  <a:gd name="T50" fmla="*/ 4 w 444"/>
                  <a:gd name="T51" fmla="*/ 0 h 586"/>
                  <a:gd name="T52" fmla="*/ 4 w 444"/>
                  <a:gd name="T53" fmla="*/ 0 h 586"/>
                  <a:gd name="T54" fmla="*/ 4 w 444"/>
                  <a:gd name="T55" fmla="*/ 0 h 586"/>
                  <a:gd name="T56" fmla="*/ 4 w 444"/>
                  <a:gd name="T57" fmla="*/ 0 h 586"/>
                  <a:gd name="T58" fmla="*/ 4 w 444"/>
                  <a:gd name="T59" fmla="*/ 0 h 586"/>
                  <a:gd name="T60" fmla="*/ 4 w 444"/>
                  <a:gd name="T61" fmla="*/ 0 h 586"/>
                  <a:gd name="T62" fmla="*/ 4 w 444"/>
                  <a:gd name="T63" fmla="*/ 0 h 586"/>
                  <a:gd name="T64" fmla="*/ 5 w 444"/>
                  <a:gd name="T65" fmla="*/ 0 h 586"/>
                  <a:gd name="T66" fmla="*/ 5 w 444"/>
                  <a:gd name="T67" fmla="*/ 0 h 586"/>
                  <a:gd name="T68" fmla="*/ 5 w 444"/>
                  <a:gd name="T69" fmla="*/ 0 h 586"/>
                  <a:gd name="T70" fmla="*/ 5 w 444"/>
                  <a:gd name="T71" fmla="*/ 0 h 586"/>
                  <a:gd name="T72" fmla="*/ 5 w 444"/>
                  <a:gd name="T73" fmla="*/ 0 h 586"/>
                  <a:gd name="T74" fmla="*/ 6 w 444"/>
                  <a:gd name="T75" fmla="*/ 2 h 586"/>
                  <a:gd name="T76" fmla="*/ 6 w 444"/>
                  <a:gd name="T77" fmla="*/ 2 h 586"/>
                  <a:gd name="T78" fmla="*/ 5 w 444"/>
                  <a:gd name="T79" fmla="*/ 2 h 586"/>
                  <a:gd name="T80" fmla="*/ 5 w 444"/>
                  <a:gd name="T81" fmla="*/ 2 h 586"/>
                  <a:gd name="T82" fmla="*/ 5 w 444"/>
                  <a:gd name="T83" fmla="*/ 2 h 586"/>
                  <a:gd name="T84" fmla="*/ 5 w 444"/>
                  <a:gd name="T85" fmla="*/ 2 h 586"/>
                  <a:gd name="T86" fmla="*/ 5 w 444"/>
                  <a:gd name="T87" fmla="*/ 2 h 586"/>
                  <a:gd name="T88" fmla="*/ 4 w 444"/>
                  <a:gd name="T89" fmla="*/ 2 h 586"/>
                  <a:gd name="T90" fmla="*/ 4 w 444"/>
                  <a:gd name="T91" fmla="*/ 2 h 586"/>
                  <a:gd name="T92" fmla="*/ 3 w 444"/>
                  <a:gd name="T93" fmla="*/ 2 h 586"/>
                  <a:gd name="T94" fmla="*/ 3 w 444"/>
                  <a:gd name="T95" fmla="*/ 2 h 586"/>
                  <a:gd name="T96" fmla="*/ 3 w 444"/>
                  <a:gd name="T97" fmla="*/ 2 h 586"/>
                  <a:gd name="T98" fmla="*/ 2 w 444"/>
                  <a:gd name="T99" fmla="*/ 2 h 586"/>
                  <a:gd name="T100" fmla="*/ 2 w 444"/>
                  <a:gd name="T101" fmla="*/ 2 h 586"/>
                  <a:gd name="T102" fmla="*/ 2 w 444"/>
                  <a:gd name="T103" fmla="*/ 2 h 586"/>
                  <a:gd name="T104" fmla="*/ 1 w 444"/>
                  <a:gd name="T105" fmla="*/ 2 h 586"/>
                  <a:gd name="T106" fmla="*/ 1 w 444"/>
                  <a:gd name="T107" fmla="*/ 2 h 586"/>
                  <a:gd name="T108" fmla="*/ 1 w 444"/>
                  <a:gd name="T109" fmla="*/ 2 h 586"/>
                  <a:gd name="T110" fmla="*/ 1 w 444"/>
                  <a:gd name="T111" fmla="*/ 2 h 586"/>
                  <a:gd name="T112" fmla="*/ 0 w 444"/>
                  <a:gd name="T113" fmla="*/ 0 h 5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44" h="586">
                    <a:moveTo>
                      <a:pt x="184" y="15"/>
                    </a:moveTo>
                    <a:lnTo>
                      <a:pt x="196" y="184"/>
                    </a:lnTo>
                    <a:lnTo>
                      <a:pt x="28" y="181"/>
                    </a:lnTo>
                    <a:lnTo>
                      <a:pt x="45" y="556"/>
                    </a:lnTo>
                    <a:lnTo>
                      <a:pt x="45" y="554"/>
                    </a:lnTo>
                    <a:lnTo>
                      <a:pt x="49" y="554"/>
                    </a:lnTo>
                    <a:lnTo>
                      <a:pt x="50" y="554"/>
                    </a:lnTo>
                    <a:lnTo>
                      <a:pt x="54" y="554"/>
                    </a:lnTo>
                    <a:lnTo>
                      <a:pt x="57" y="554"/>
                    </a:lnTo>
                    <a:lnTo>
                      <a:pt x="60" y="554"/>
                    </a:lnTo>
                    <a:lnTo>
                      <a:pt x="64" y="554"/>
                    </a:lnTo>
                    <a:lnTo>
                      <a:pt x="69" y="554"/>
                    </a:lnTo>
                    <a:lnTo>
                      <a:pt x="72" y="554"/>
                    </a:lnTo>
                    <a:lnTo>
                      <a:pt x="77" y="554"/>
                    </a:lnTo>
                    <a:lnTo>
                      <a:pt x="84" y="552"/>
                    </a:lnTo>
                    <a:lnTo>
                      <a:pt x="89" y="552"/>
                    </a:lnTo>
                    <a:lnTo>
                      <a:pt x="95" y="552"/>
                    </a:lnTo>
                    <a:lnTo>
                      <a:pt x="102" y="552"/>
                    </a:lnTo>
                    <a:lnTo>
                      <a:pt x="109" y="551"/>
                    </a:lnTo>
                    <a:lnTo>
                      <a:pt x="117" y="551"/>
                    </a:lnTo>
                    <a:lnTo>
                      <a:pt x="121" y="549"/>
                    </a:lnTo>
                    <a:lnTo>
                      <a:pt x="124" y="549"/>
                    </a:lnTo>
                    <a:lnTo>
                      <a:pt x="129" y="549"/>
                    </a:lnTo>
                    <a:lnTo>
                      <a:pt x="132" y="549"/>
                    </a:lnTo>
                    <a:lnTo>
                      <a:pt x="136" y="547"/>
                    </a:lnTo>
                    <a:lnTo>
                      <a:pt x="141" y="547"/>
                    </a:lnTo>
                    <a:lnTo>
                      <a:pt x="144" y="546"/>
                    </a:lnTo>
                    <a:lnTo>
                      <a:pt x="149" y="546"/>
                    </a:lnTo>
                    <a:lnTo>
                      <a:pt x="152" y="544"/>
                    </a:lnTo>
                    <a:lnTo>
                      <a:pt x="157" y="544"/>
                    </a:lnTo>
                    <a:lnTo>
                      <a:pt x="162" y="542"/>
                    </a:lnTo>
                    <a:lnTo>
                      <a:pt x="166" y="542"/>
                    </a:lnTo>
                    <a:lnTo>
                      <a:pt x="171" y="541"/>
                    </a:lnTo>
                    <a:lnTo>
                      <a:pt x="174" y="541"/>
                    </a:lnTo>
                    <a:lnTo>
                      <a:pt x="179" y="539"/>
                    </a:lnTo>
                    <a:lnTo>
                      <a:pt x="184" y="537"/>
                    </a:lnTo>
                    <a:lnTo>
                      <a:pt x="189" y="537"/>
                    </a:lnTo>
                    <a:lnTo>
                      <a:pt x="194" y="536"/>
                    </a:lnTo>
                    <a:lnTo>
                      <a:pt x="199" y="534"/>
                    </a:lnTo>
                    <a:lnTo>
                      <a:pt x="204" y="534"/>
                    </a:lnTo>
                    <a:lnTo>
                      <a:pt x="209" y="532"/>
                    </a:lnTo>
                    <a:lnTo>
                      <a:pt x="214" y="531"/>
                    </a:lnTo>
                    <a:lnTo>
                      <a:pt x="219" y="529"/>
                    </a:lnTo>
                    <a:lnTo>
                      <a:pt x="224" y="527"/>
                    </a:lnTo>
                    <a:lnTo>
                      <a:pt x="229" y="527"/>
                    </a:lnTo>
                    <a:lnTo>
                      <a:pt x="234" y="526"/>
                    </a:lnTo>
                    <a:lnTo>
                      <a:pt x="239" y="524"/>
                    </a:lnTo>
                    <a:lnTo>
                      <a:pt x="246" y="522"/>
                    </a:lnTo>
                    <a:lnTo>
                      <a:pt x="249" y="522"/>
                    </a:lnTo>
                    <a:lnTo>
                      <a:pt x="251" y="522"/>
                    </a:lnTo>
                    <a:lnTo>
                      <a:pt x="254" y="522"/>
                    </a:lnTo>
                    <a:lnTo>
                      <a:pt x="258" y="521"/>
                    </a:lnTo>
                    <a:lnTo>
                      <a:pt x="263" y="521"/>
                    </a:lnTo>
                    <a:lnTo>
                      <a:pt x="266" y="521"/>
                    </a:lnTo>
                    <a:lnTo>
                      <a:pt x="270" y="519"/>
                    </a:lnTo>
                    <a:lnTo>
                      <a:pt x="275" y="519"/>
                    </a:lnTo>
                    <a:lnTo>
                      <a:pt x="281" y="519"/>
                    </a:lnTo>
                    <a:lnTo>
                      <a:pt x="285" y="519"/>
                    </a:lnTo>
                    <a:lnTo>
                      <a:pt x="291" y="517"/>
                    </a:lnTo>
                    <a:lnTo>
                      <a:pt x="296" y="517"/>
                    </a:lnTo>
                    <a:lnTo>
                      <a:pt x="303" y="517"/>
                    </a:lnTo>
                    <a:lnTo>
                      <a:pt x="310" y="516"/>
                    </a:lnTo>
                    <a:lnTo>
                      <a:pt x="316" y="516"/>
                    </a:lnTo>
                    <a:lnTo>
                      <a:pt x="321" y="514"/>
                    </a:lnTo>
                    <a:lnTo>
                      <a:pt x="330" y="514"/>
                    </a:lnTo>
                    <a:lnTo>
                      <a:pt x="337" y="512"/>
                    </a:lnTo>
                    <a:lnTo>
                      <a:pt x="343" y="512"/>
                    </a:lnTo>
                    <a:lnTo>
                      <a:pt x="347" y="512"/>
                    </a:lnTo>
                    <a:lnTo>
                      <a:pt x="350" y="511"/>
                    </a:lnTo>
                    <a:lnTo>
                      <a:pt x="353" y="511"/>
                    </a:lnTo>
                    <a:lnTo>
                      <a:pt x="357" y="511"/>
                    </a:lnTo>
                    <a:lnTo>
                      <a:pt x="363" y="511"/>
                    </a:lnTo>
                    <a:lnTo>
                      <a:pt x="372" y="511"/>
                    </a:lnTo>
                    <a:lnTo>
                      <a:pt x="378" y="509"/>
                    </a:lnTo>
                    <a:lnTo>
                      <a:pt x="385" y="509"/>
                    </a:lnTo>
                    <a:lnTo>
                      <a:pt x="392" y="507"/>
                    </a:lnTo>
                    <a:lnTo>
                      <a:pt x="399" y="507"/>
                    </a:lnTo>
                    <a:lnTo>
                      <a:pt x="405" y="506"/>
                    </a:lnTo>
                    <a:lnTo>
                      <a:pt x="412" y="506"/>
                    </a:lnTo>
                    <a:lnTo>
                      <a:pt x="399" y="171"/>
                    </a:lnTo>
                    <a:lnTo>
                      <a:pt x="397" y="171"/>
                    </a:lnTo>
                    <a:lnTo>
                      <a:pt x="392" y="171"/>
                    </a:lnTo>
                    <a:lnTo>
                      <a:pt x="387" y="173"/>
                    </a:lnTo>
                    <a:lnTo>
                      <a:pt x="385" y="173"/>
                    </a:lnTo>
                    <a:lnTo>
                      <a:pt x="382" y="173"/>
                    </a:lnTo>
                    <a:lnTo>
                      <a:pt x="378" y="174"/>
                    </a:lnTo>
                    <a:lnTo>
                      <a:pt x="375" y="174"/>
                    </a:lnTo>
                    <a:lnTo>
                      <a:pt x="370" y="174"/>
                    </a:lnTo>
                    <a:lnTo>
                      <a:pt x="367" y="176"/>
                    </a:lnTo>
                    <a:lnTo>
                      <a:pt x="362" y="178"/>
                    </a:lnTo>
                    <a:lnTo>
                      <a:pt x="358" y="178"/>
                    </a:lnTo>
                    <a:lnTo>
                      <a:pt x="353" y="178"/>
                    </a:lnTo>
                    <a:lnTo>
                      <a:pt x="348" y="179"/>
                    </a:lnTo>
                    <a:lnTo>
                      <a:pt x="342" y="181"/>
                    </a:lnTo>
                    <a:lnTo>
                      <a:pt x="338" y="181"/>
                    </a:lnTo>
                    <a:lnTo>
                      <a:pt x="332" y="183"/>
                    </a:lnTo>
                    <a:lnTo>
                      <a:pt x="326" y="184"/>
                    </a:lnTo>
                    <a:lnTo>
                      <a:pt x="321" y="184"/>
                    </a:lnTo>
                    <a:lnTo>
                      <a:pt x="316" y="186"/>
                    </a:lnTo>
                    <a:lnTo>
                      <a:pt x="310" y="186"/>
                    </a:lnTo>
                    <a:lnTo>
                      <a:pt x="305" y="188"/>
                    </a:lnTo>
                    <a:lnTo>
                      <a:pt x="298" y="189"/>
                    </a:lnTo>
                    <a:lnTo>
                      <a:pt x="293" y="191"/>
                    </a:lnTo>
                    <a:lnTo>
                      <a:pt x="286" y="193"/>
                    </a:lnTo>
                    <a:lnTo>
                      <a:pt x="280" y="194"/>
                    </a:lnTo>
                    <a:lnTo>
                      <a:pt x="275" y="196"/>
                    </a:lnTo>
                    <a:lnTo>
                      <a:pt x="268" y="198"/>
                    </a:lnTo>
                    <a:lnTo>
                      <a:pt x="266" y="196"/>
                    </a:lnTo>
                    <a:lnTo>
                      <a:pt x="265" y="193"/>
                    </a:lnTo>
                    <a:lnTo>
                      <a:pt x="265" y="189"/>
                    </a:lnTo>
                    <a:lnTo>
                      <a:pt x="263" y="184"/>
                    </a:lnTo>
                    <a:lnTo>
                      <a:pt x="263" y="181"/>
                    </a:lnTo>
                    <a:lnTo>
                      <a:pt x="261" y="174"/>
                    </a:lnTo>
                    <a:lnTo>
                      <a:pt x="260" y="169"/>
                    </a:lnTo>
                    <a:lnTo>
                      <a:pt x="260" y="166"/>
                    </a:lnTo>
                    <a:lnTo>
                      <a:pt x="260" y="163"/>
                    </a:lnTo>
                    <a:lnTo>
                      <a:pt x="258" y="158"/>
                    </a:lnTo>
                    <a:lnTo>
                      <a:pt x="258" y="154"/>
                    </a:lnTo>
                    <a:lnTo>
                      <a:pt x="258" y="151"/>
                    </a:lnTo>
                    <a:lnTo>
                      <a:pt x="256" y="148"/>
                    </a:lnTo>
                    <a:lnTo>
                      <a:pt x="256" y="142"/>
                    </a:lnTo>
                    <a:lnTo>
                      <a:pt x="256" y="139"/>
                    </a:lnTo>
                    <a:lnTo>
                      <a:pt x="256" y="134"/>
                    </a:lnTo>
                    <a:lnTo>
                      <a:pt x="254" y="131"/>
                    </a:lnTo>
                    <a:lnTo>
                      <a:pt x="254" y="126"/>
                    </a:lnTo>
                    <a:lnTo>
                      <a:pt x="254" y="122"/>
                    </a:lnTo>
                    <a:lnTo>
                      <a:pt x="254" y="117"/>
                    </a:lnTo>
                    <a:lnTo>
                      <a:pt x="253" y="114"/>
                    </a:lnTo>
                    <a:lnTo>
                      <a:pt x="253" y="109"/>
                    </a:lnTo>
                    <a:lnTo>
                      <a:pt x="253" y="106"/>
                    </a:lnTo>
                    <a:lnTo>
                      <a:pt x="253" y="101"/>
                    </a:lnTo>
                    <a:lnTo>
                      <a:pt x="251" y="96"/>
                    </a:lnTo>
                    <a:lnTo>
                      <a:pt x="251" y="92"/>
                    </a:lnTo>
                    <a:lnTo>
                      <a:pt x="251" y="87"/>
                    </a:lnTo>
                    <a:lnTo>
                      <a:pt x="251" y="84"/>
                    </a:lnTo>
                    <a:lnTo>
                      <a:pt x="251" y="79"/>
                    </a:lnTo>
                    <a:lnTo>
                      <a:pt x="249" y="74"/>
                    </a:lnTo>
                    <a:lnTo>
                      <a:pt x="249" y="71"/>
                    </a:lnTo>
                    <a:lnTo>
                      <a:pt x="249" y="66"/>
                    </a:lnTo>
                    <a:lnTo>
                      <a:pt x="249" y="62"/>
                    </a:lnTo>
                    <a:lnTo>
                      <a:pt x="248" y="59"/>
                    </a:lnTo>
                    <a:lnTo>
                      <a:pt x="248" y="54"/>
                    </a:lnTo>
                    <a:lnTo>
                      <a:pt x="248" y="50"/>
                    </a:lnTo>
                    <a:lnTo>
                      <a:pt x="248" y="47"/>
                    </a:lnTo>
                    <a:lnTo>
                      <a:pt x="248" y="44"/>
                    </a:lnTo>
                    <a:lnTo>
                      <a:pt x="248" y="40"/>
                    </a:lnTo>
                    <a:lnTo>
                      <a:pt x="248" y="34"/>
                    </a:lnTo>
                    <a:lnTo>
                      <a:pt x="246" y="29"/>
                    </a:lnTo>
                    <a:lnTo>
                      <a:pt x="246" y="22"/>
                    </a:lnTo>
                    <a:lnTo>
                      <a:pt x="246" y="19"/>
                    </a:lnTo>
                    <a:lnTo>
                      <a:pt x="246" y="12"/>
                    </a:lnTo>
                    <a:lnTo>
                      <a:pt x="275" y="0"/>
                    </a:lnTo>
                    <a:lnTo>
                      <a:pt x="290" y="163"/>
                    </a:lnTo>
                    <a:lnTo>
                      <a:pt x="290" y="161"/>
                    </a:lnTo>
                    <a:lnTo>
                      <a:pt x="293" y="161"/>
                    </a:lnTo>
                    <a:lnTo>
                      <a:pt x="296" y="159"/>
                    </a:lnTo>
                    <a:lnTo>
                      <a:pt x="300" y="159"/>
                    </a:lnTo>
                    <a:lnTo>
                      <a:pt x="305" y="158"/>
                    </a:lnTo>
                    <a:lnTo>
                      <a:pt x="308" y="158"/>
                    </a:lnTo>
                    <a:lnTo>
                      <a:pt x="311" y="156"/>
                    </a:lnTo>
                    <a:lnTo>
                      <a:pt x="315" y="156"/>
                    </a:lnTo>
                    <a:lnTo>
                      <a:pt x="320" y="156"/>
                    </a:lnTo>
                    <a:lnTo>
                      <a:pt x="323" y="154"/>
                    </a:lnTo>
                    <a:lnTo>
                      <a:pt x="328" y="154"/>
                    </a:lnTo>
                    <a:lnTo>
                      <a:pt x="332" y="154"/>
                    </a:lnTo>
                    <a:lnTo>
                      <a:pt x="338" y="153"/>
                    </a:lnTo>
                    <a:lnTo>
                      <a:pt x="343" y="151"/>
                    </a:lnTo>
                    <a:lnTo>
                      <a:pt x="348" y="151"/>
                    </a:lnTo>
                    <a:lnTo>
                      <a:pt x="355" y="149"/>
                    </a:lnTo>
                    <a:lnTo>
                      <a:pt x="362" y="149"/>
                    </a:lnTo>
                    <a:lnTo>
                      <a:pt x="368" y="148"/>
                    </a:lnTo>
                    <a:lnTo>
                      <a:pt x="375" y="148"/>
                    </a:lnTo>
                    <a:lnTo>
                      <a:pt x="378" y="146"/>
                    </a:lnTo>
                    <a:lnTo>
                      <a:pt x="383" y="146"/>
                    </a:lnTo>
                    <a:lnTo>
                      <a:pt x="387" y="144"/>
                    </a:lnTo>
                    <a:lnTo>
                      <a:pt x="390" y="144"/>
                    </a:lnTo>
                    <a:lnTo>
                      <a:pt x="395" y="144"/>
                    </a:lnTo>
                    <a:lnTo>
                      <a:pt x="399" y="144"/>
                    </a:lnTo>
                    <a:lnTo>
                      <a:pt x="402" y="142"/>
                    </a:lnTo>
                    <a:lnTo>
                      <a:pt x="407" y="142"/>
                    </a:lnTo>
                    <a:lnTo>
                      <a:pt x="412" y="142"/>
                    </a:lnTo>
                    <a:lnTo>
                      <a:pt x="417" y="141"/>
                    </a:lnTo>
                    <a:lnTo>
                      <a:pt x="420" y="141"/>
                    </a:lnTo>
                    <a:lnTo>
                      <a:pt x="427" y="141"/>
                    </a:lnTo>
                    <a:lnTo>
                      <a:pt x="444" y="534"/>
                    </a:lnTo>
                    <a:lnTo>
                      <a:pt x="442" y="534"/>
                    </a:lnTo>
                    <a:lnTo>
                      <a:pt x="437" y="534"/>
                    </a:lnTo>
                    <a:lnTo>
                      <a:pt x="434" y="534"/>
                    </a:lnTo>
                    <a:lnTo>
                      <a:pt x="430" y="534"/>
                    </a:lnTo>
                    <a:lnTo>
                      <a:pt x="427" y="534"/>
                    </a:lnTo>
                    <a:lnTo>
                      <a:pt x="422" y="536"/>
                    </a:lnTo>
                    <a:lnTo>
                      <a:pt x="417" y="536"/>
                    </a:lnTo>
                    <a:lnTo>
                      <a:pt x="412" y="536"/>
                    </a:lnTo>
                    <a:lnTo>
                      <a:pt x="405" y="536"/>
                    </a:lnTo>
                    <a:lnTo>
                      <a:pt x="400" y="537"/>
                    </a:lnTo>
                    <a:lnTo>
                      <a:pt x="393" y="537"/>
                    </a:lnTo>
                    <a:lnTo>
                      <a:pt x="387" y="537"/>
                    </a:lnTo>
                    <a:lnTo>
                      <a:pt x="378" y="537"/>
                    </a:lnTo>
                    <a:lnTo>
                      <a:pt x="372" y="539"/>
                    </a:lnTo>
                    <a:lnTo>
                      <a:pt x="368" y="539"/>
                    </a:lnTo>
                    <a:lnTo>
                      <a:pt x="365" y="539"/>
                    </a:lnTo>
                    <a:lnTo>
                      <a:pt x="360" y="539"/>
                    </a:lnTo>
                    <a:lnTo>
                      <a:pt x="357" y="539"/>
                    </a:lnTo>
                    <a:lnTo>
                      <a:pt x="353" y="539"/>
                    </a:lnTo>
                    <a:lnTo>
                      <a:pt x="348" y="541"/>
                    </a:lnTo>
                    <a:lnTo>
                      <a:pt x="345" y="541"/>
                    </a:lnTo>
                    <a:lnTo>
                      <a:pt x="342" y="541"/>
                    </a:lnTo>
                    <a:lnTo>
                      <a:pt x="337" y="541"/>
                    </a:lnTo>
                    <a:lnTo>
                      <a:pt x="333" y="541"/>
                    </a:lnTo>
                    <a:lnTo>
                      <a:pt x="330" y="541"/>
                    </a:lnTo>
                    <a:lnTo>
                      <a:pt x="325" y="542"/>
                    </a:lnTo>
                    <a:lnTo>
                      <a:pt x="321" y="542"/>
                    </a:lnTo>
                    <a:lnTo>
                      <a:pt x="316" y="542"/>
                    </a:lnTo>
                    <a:lnTo>
                      <a:pt x="313" y="544"/>
                    </a:lnTo>
                    <a:lnTo>
                      <a:pt x="310" y="544"/>
                    </a:lnTo>
                    <a:lnTo>
                      <a:pt x="305" y="544"/>
                    </a:lnTo>
                    <a:lnTo>
                      <a:pt x="301" y="544"/>
                    </a:lnTo>
                    <a:lnTo>
                      <a:pt x="298" y="544"/>
                    </a:lnTo>
                    <a:lnTo>
                      <a:pt x="293" y="546"/>
                    </a:lnTo>
                    <a:lnTo>
                      <a:pt x="290" y="546"/>
                    </a:lnTo>
                    <a:lnTo>
                      <a:pt x="286" y="546"/>
                    </a:lnTo>
                    <a:lnTo>
                      <a:pt x="281" y="547"/>
                    </a:lnTo>
                    <a:lnTo>
                      <a:pt x="278" y="547"/>
                    </a:lnTo>
                    <a:lnTo>
                      <a:pt x="271" y="547"/>
                    </a:lnTo>
                    <a:lnTo>
                      <a:pt x="265" y="549"/>
                    </a:lnTo>
                    <a:lnTo>
                      <a:pt x="258" y="551"/>
                    </a:lnTo>
                    <a:lnTo>
                      <a:pt x="253" y="552"/>
                    </a:lnTo>
                    <a:lnTo>
                      <a:pt x="249" y="552"/>
                    </a:lnTo>
                    <a:lnTo>
                      <a:pt x="244" y="554"/>
                    </a:lnTo>
                    <a:lnTo>
                      <a:pt x="239" y="554"/>
                    </a:lnTo>
                    <a:lnTo>
                      <a:pt x="234" y="556"/>
                    </a:lnTo>
                    <a:lnTo>
                      <a:pt x="229" y="556"/>
                    </a:lnTo>
                    <a:lnTo>
                      <a:pt x="224" y="559"/>
                    </a:lnTo>
                    <a:lnTo>
                      <a:pt x="221" y="559"/>
                    </a:lnTo>
                    <a:lnTo>
                      <a:pt x="218" y="559"/>
                    </a:lnTo>
                    <a:lnTo>
                      <a:pt x="213" y="559"/>
                    </a:lnTo>
                    <a:lnTo>
                      <a:pt x="209" y="561"/>
                    </a:lnTo>
                    <a:lnTo>
                      <a:pt x="206" y="563"/>
                    </a:lnTo>
                    <a:lnTo>
                      <a:pt x="203" y="563"/>
                    </a:lnTo>
                    <a:lnTo>
                      <a:pt x="198" y="564"/>
                    </a:lnTo>
                    <a:lnTo>
                      <a:pt x="194" y="564"/>
                    </a:lnTo>
                    <a:lnTo>
                      <a:pt x="189" y="566"/>
                    </a:lnTo>
                    <a:lnTo>
                      <a:pt x="184" y="568"/>
                    </a:lnTo>
                    <a:lnTo>
                      <a:pt x="181" y="568"/>
                    </a:lnTo>
                    <a:lnTo>
                      <a:pt x="176" y="569"/>
                    </a:lnTo>
                    <a:lnTo>
                      <a:pt x="171" y="569"/>
                    </a:lnTo>
                    <a:lnTo>
                      <a:pt x="167" y="571"/>
                    </a:lnTo>
                    <a:lnTo>
                      <a:pt x="162" y="571"/>
                    </a:lnTo>
                    <a:lnTo>
                      <a:pt x="157" y="573"/>
                    </a:lnTo>
                    <a:lnTo>
                      <a:pt x="152" y="573"/>
                    </a:lnTo>
                    <a:lnTo>
                      <a:pt x="147" y="574"/>
                    </a:lnTo>
                    <a:lnTo>
                      <a:pt x="142" y="574"/>
                    </a:lnTo>
                    <a:lnTo>
                      <a:pt x="139" y="576"/>
                    </a:lnTo>
                    <a:lnTo>
                      <a:pt x="132" y="576"/>
                    </a:lnTo>
                    <a:lnTo>
                      <a:pt x="129" y="576"/>
                    </a:lnTo>
                    <a:lnTo>
                      <a:pt x="124" y="578"/>
                    </a:lnTo>
                    <a:lnTo>
                      <a:pt x="119" y="579"/>
                    </a:lnTo>
                    <a:lnTo>
                      <a:pt x="112" y="579"/>
                    </a:lnTo>
                    <a:lnTo>
                      <a:pt x="109" y="579"/>
                    </a:lnTo>
                    <a:lnTo>
                      <a:pt x="102" y="579"/>
                    </a:lnTo>
                    <a:lnTo>
                      <a:pt x="99" y="581"/>
                    </a:lnTo>
                    <a:lnTo>
                      <a:pt x="92" y="581"/>
                    </a:lnTo>
                    <a:lnTo>
                      <a:pt x="89" y="583"/>
                    </a:lnTo>
                    <a:lnTo>
                      <a:pt x="84" y="583"/>
                    </a:lnTo>
                    <a:lnTo>
                      <a:pt x="79" y="584"/>
                    </a:lnTo>
                    <a:lnTo>
                      <a:pt x="74" y="584"/>
                    </a:lnTo>
                    <a:lnTo>
                      <a:pt x="69" y="584"/>
                    </a:lnTo>
                    <a:lnTo>
                      <a:pt x="65" y="584"/>
                    </a:lnTo>
                    <a:lnTo>
                      <a:pt x="60" y="586"/>
                    </a:lnTo>
                    <a:lnTo>
                      <a:pt x="57" y="586"/>
                    </a:lnTo>
                    <a:lnTo>
                      <a:pt x="52" y="586"/>
                    </a:lnTo>
                    <a:lnTo>
                      <a:pt x="47" y="586"/>
                    </a:lnTo>
                    <a:lnTo>
                      <a:pt x="43" y="586"/>
                    </a:lnTo>
                    <a:lnTo>
                      <a:pt x="40" y="586"/>
                    </a:lnTo>
                    <a:lnTo>
                      <a:pt x="35" y="586"/>
                    </a:lnTo>
                    <a:lnTo>
                      <a:pt x="32" y="586"/>
                    </a:lnTo>
                    <a:lnTo>
                      <a:pt x="28" y="586"/>
                    </a:lnTo>
                    <a:lnTo>
                      <a:pt x="22" y="586"/>
                    </a:lnTo>
                    <a:lnTo>
                      <a:pt x="17" y="586"/>
                    </a:lnTo>
                    <a:lnTo>
                      <a:pt x="0" y="156"/>
                    </a:lnTo>
                    <a:lnTo>
                      <a:pt x="159" y="156"/>
                    </a:lnTo>
                    <a:lnTo>
                      <a:pt x="151" y="12"/>
                    </a:lnTo>
                    <a:lnTo>
                      <a:pt x="184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9995" name="Freeform 34"/>
            <p:cNvSpPr>
              <a:spLocks/>
            </p:cNvSpPr>
            <p:nvPr/>
          </p:nvSpPr>
          <p:spPr bwMode="auto">
            <a:xfrm>
              <a:off x="4614" y="3403"/>
              <a:ext cx="203" cy="223"/>
            </a:xfrm>
            <a:custGeom>
              <a:avLst/>
              <a:gdLst>
                <a:gd name="T0" fmla="*/ 1 w 369"/>
                <a:gd name="T1" fmla="*/ 1 h 435"/>
                <a:gd name="T2" fmla="*/ 1 w 369"/>
                <a:gd name="T3" fmla="*/ 1 h 435"/>
                <a:gd name="T4" fmla="*/ 1 w 369"/>
                <a:gd name="T5" fmla="*/ 1 h 435"/>
                <a:gd name="T6" fmla="*/ 1 w 369"/>
                <a:gd name="T7" fmla="*/ 1 h 435"/>
                <a:gd name="T8" fmla="*/ 1 w 369"/>
                <a:gd name="T9" fmla="*/ 1 h 435"/>
                <a:gd name="T10" fmla="*/ 1 w 369"/>
                <a:gd name="T11" fmla="*/ 1 h 435"/>
                <a:gd name="T12" fmla="*/ 1 w 369"/>
                <a:gd name="T13" fmla="*/ 1 h 435"/>
                <a:gd name="T14" fmla="*/ 1 w 369"/>
                <a:gd name="T15" fmla="*/ 1 h 435"/>
                <a:gd name="T16" fmla="*/ 1 w 369"/>
                <a:gd name="T17" fmla="*/ 1 h 435"/>
                <a:gd name="T18" fmla="*/ 1 w 369"/>
                <a:gd name="T19" fmla="*/ 1 h 435"/>
                <a:gd name="T20" fmla="*/ 1 w 369"/>
                <a:gd name="T21" fmla="*/ 1 h 435"/>
                <a:gd name="T22" fmla="*/ 1 w 369"/>
                <a:gd name="T23" fmla="*/ 1 h 435"/>
                <a:gd name="T24" fmla="*/ 1 w 369"/>
                <a:gd name="T25" fmla="*/ 1 h 435"/>
                <a:gd name="T26" fmla="*/ 2 w 369"/>
                <a:gd name="T27" fmla="*/ 1 h 435"/>
                <a:gd name="T28" fmla="*/ 2 w 369"/>
                <a:gd name="T29" fmla="*/ 1 h 435"/>
                <a:gd name="T30" fmla="*/ 2 w 369"/>
                <a:gd name="T31" fmla="*/ 0 h 435"/>
                <a:gd name="T32" fmla="*/ 2 w 369"/>
                <a:gd name="T33" fmla="*/ 1 h 435"/>
                <a:gd name="T34" fmla="*/ 2 w 369"/>
                <a:gd name="T35" fmla="*/ 1 h 435"/>
                <a:gd name="T36" fmla="*/ 2 w 369"/>
                <a:gd name="T37" fmla="*/ 1 h 435"/>
                <a:gd name="T38" fmla="*/ 2 w 369"/>
                <a:gd name="T39" fmla="*/ 1 h 435"/>
                <a:gd name="T40" fmla="*/ 2 w 369"/>
                <a:gd name="T41" fmla="*/ 1 h 435"/>
                <a:gd name="T42" fmla="*/ 2 w 369"/>
                <a:gd name="T43" fmla="*/ 1 h 435"/>
                <a:gd name="T44" fmla="*/ 2 w 369"/>
                <a:gd name="T45" fmla="*/ 1 h 435"/>
                <a:gd name="T46" fmla="*/ 2 w 369"/>
                <a:gd name="T47" fmla="*/ 1 h 435"/>
                <a:gd name="T48" fmla="*/ 2 w 369"/>
                <a:gd name="T49" fmla="*/ 1 h 435"/>
                <a:gd name="T50" fmla="*/ 2 w 369"/>
                <a:gd name="T51" fmla="*/ 1 h 435"/>
                <a:gd name="T52" fmla="*/ 2 w 369"/>
                <a:gd name="T53" fmla="*/ 1 h 435"/>
                <a:gd name="T54" fmla="*/ 3 w 369"/>
                <a:gd name="T55" fmla="*/ 1 h 435"/>
                <a:gd name="T56" fmla="*/ 3 w 369"/>
                <a:gd name="T57" fmla="*/ 1 h 435"/>
                <a:gd name="T58" fmla="*/ 3 w 369"/>
                <a:gd name="T59" fmla="*/ 2 h 435"/>
                <a:gd name="T60" fmla="*/ 3 w 369"/>
                <a:gd name="T61" fmla="*/ 2 h 435"/>
                <a:gd name="T62" fmla="*/ 3 w 369"/>
                <a:gd name="T63" fmla="*/ 2 h 435"/>
                <a:gd name="T64" fmla="*/ 3 w 369"/>
                <a:gd name="T65" fmla="*/ 2 h 435"/>
                <a:gd name="T66" fmla="*/ 3 w 369"/>
                <a:gd name="T67" fmla="*/ 2 h 435"/>
                <a:gd name="T68" fmla="*/ 3 w 369"/>
                <a:gd name="T69" fmla="*/ 2 h 435"/>
                <a:gd name="T70" fmla="*/ 1 w 369"/>
                <a:gd name="T71" fmla="*/ 2 h 435"/>
                <a:gd name="T72" fmla="*/ 1 w 369"/>
                <a:gd name="T73" fmla="*/ 2 h 435"/>
                <a:gd name="T74" fmla="*/ 1 w 369"/>
                <a:gd name="T75" fmla="*/ 2 h 435"/>
                <a:gd name="T76" fmla="*/ 1 w 369"/>
                <a:gd name="T77" fmla="*/ 2 h 435"/>
                <a:gd name="T78" fmla="*/ 1 w 369"/>
                <a:gd name="T79" fmla="*/ 2 h 435"/>
                <a:gd name="T80" fmla="*/ 1 w 369"/>
                <a:gd name="T81" fmla="*/ 2 h 435"/>
                <a:gd name="T82" fmla="*/ 1 w 369"/>
                <a:gd name="T83" fmla="*/ 2 h 435"/>
                <a:gd name="T84" fmla="*/ 1 w 369"/>
                <a:gd name="T85" fmla="*/ 2 h 435"/>
                <a:gd name="T86" fmla="*/ 1 w 369"/>
                <a:gd name="T87" fmla="*/ 2 h 435"/>
                <a:gd name="T88" fmla="*/ 1 w 369"/>
                <a:gd name="T89" fmla="*/ 2 h 435"/>
                <a:gd name="T90" fmla="*/ 1 w 369"/>
                <a:gd name="T91" fmla="*/ 2 h 435"/>
                <a:gd name="T92" fmla="*/ 1 w 369"/>
                <a:gd name="T93" fmla="*/ 2 h 435"/>
                <a:gd name="T94" fmla="*/ 1 w 369"/>
                <a:gd name="T95" fmla="*/ 1 h 435"/>
                <a:gd name="T96" fmla="*/ 1 w 369"/>
                <a:gd name="T97" fmla="*/ 1 h 435"/>
                <a:gd name="T98" fmla="*/ 1 w 369"/>
                <a:gd name="T99" fmla="*/ 1 h 435"/>
                <a:gd name="T100" fmla="*/ 1 w 369"/>
                <a:gd name="T101" fmla="*/ 1 h 435"/>
                <a:gd name="T102" fmla="*/ 1 w 369"/>
                <a:gd name="T103" fmla="*/ 1 h 435"/>
                <a:gd name="T104" fmla="*/ 1 w 369"/>
                <a:gd name="T105" fmla="*/ 1 h 435"/>
                <a:gd name="T106" fmla="*/ 1 w 369"/>
                <a:gd name="T107" fmla="*/ 1 h 435"/>
                <a:gd name="T108" fmla="*/ 1 w 369"/>
                <a:gd name="T109" fmla="*/ 1 h 435"/>
                <a:gd name="T110" fmla="*/ 1 w 369"/>
                <a:gd name="T111" fmla="*/ 1 h 4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69" h="435">
                  <a:moveTo>
                    <a:pt x="2" y="110"/>
                  </a:moveTo>
                  <a:lnTo>
                    <a:pt x="0" y="107"/>
                  </a:lnTo>
                  <a:lnTo>
                    <a:pt x="4" y="104"/>
                  </a:lnTo>
                  <a:lnTo>
                    <a:pt x="5" y="100"/>
                  </a:lnTo>
                  <a:lnTo>
                    <a:pt x="10" y="99"/>
                  </a:lnTo>
                  <a:lnTo>
                    <a:pt x="15" y="94"/>
                  </a:lnTo>
                  <a:lnTo>
                    <a:pt x="20" y="90"/>
                  </a:lnTo>
                  <a:lnTo>
                    <a:pt x="24" y="87"/>
                  </a:lnTo>
                  <a:lnTo>
                    <a:pt x="27" y="85"/>
                  </a:lnTo>
                  <a:lnTo>
                    <a:pt x="30" y="83"/>
                  </a:lnTo>
                  <a:lnTo>
                    <a:pt x="35" y="82"/>
                  </a:lnTo>
                  <a:lnTo>
                    <a:pt x="39" y="78"/>
                  </a:lnTo>
                  <a:lnTo>
                    <a:pt x="42" y="77"/>
                  </a:lnTo>
                  <a:lnTo>
                    <a:pt x="47" y="73"/>
                  </a:lnTo>
                  <a:lnTo>
                    <a:pt x="52" y="72"/>
                  </a:lnTo>
                  <a:lnTo>
                    <a:pt x="56" y="70"/>
                  </a:lnTo>
                  <a:lnTo>
                    <a:pt x="61" y="67"/>
                  </a:lnTo>
                  <a:lnTo>
                    <a:pt x="66" y="65"/>
                  </a:lnTo>
                  <a:lnTo>
                    <a:pt x="71" y="63"/>
                  </a:lnTo>
                  <a:lnTo>
                    <a:pt x="76" y="60"/>
                  </a:lnTo>
                  <a:lnTo>
                    <a:pt x="81" y="57"/>
                  </a:lnTo>
                  <a:lnTo>
                    <a:pt x="86" y="55"/>
                  </a:lnTo>
                  <a:lnTo>
                    <a:pt x="91" y="53"/>
                  </a:lnTo>
                  <a:lnTo>
                    <a:pt x="94" y="50"/>
                  </a:lnTo>
                  <a:lnTo>
                    <a:pt x="101" y="48"/>
                  </a:lnTo>
                  <a:lnTo>
                    <a:pt x="106" y="45"/>
                  </a:lnTo>
                  <a:lnTo>
                    <a:pt x="111" y="43"/>
                  </a:lnTo>
                  <a:lnTo>
                    <a:pt x="116" y="42"/>
                  </a:lnTo>
                  <a:lnTo>
                    <a:pt x="121" y="38"/>
                  </a:lnTo>
                  <a:lnTo>
                    <a:pt x="126" y="35"/>
                  </a:lnTo>
                  <a:lnTo>
                    <a:pt x="131" y="33"/>
                  </a:lnTo>
                  <a:lnTo>
                    <a:pt x="136" y="32"/>
                  </a:lnTo>
                  <a:lnTo>
                    <a:pt x="141" y="30"/>
                  </a:lnTo>
                  <a:lnTo>
                    <a:pt x="146" y="27"/>
                  </a:lnTo>
                  <a:lnTo>
                    <a:pt x="151" y="25"/>
                  </a:lnTo>
                  <a:lnTo>
                    <a:pt x="156" y="23"/>
                  </a:lnTo>
                  <a:lnTo>
                    <a:pt x="161" y="20"/>
                  </a:lnTo>
                  <a:lnTo>
                    <a:pt x="164" y="18"/>
                  </a:lnTo>
                  <a:lnTo>
                    <a:pt x="169" y="17"/>
                  </a:lnTo>
                  <a:lnTo>
                    <a:pt x="174" y="15"/>
                  </a:lnTo>
                  <a:lnTo>
                    <a:pt x="179" y="13"/>
                  </a:lnTo>
                  <a:lnTo>
                    <a:pt x="183" y="12"/>
                  </a:lnTo>
                  <a:lnTo>
                    <a:pt x="188" y="12"/>
                  </a:lnTo>
                  <a:lnTo>
                    <a:pt x="195" y="8"/>
                  </a:lnTo>
                  <a:lnTo>
                    <a:pt x="201" y="5"/>
                  </a:lnTo>
                  <a:lnTo>
                    <a:pt x="206" y="3"/>
                  </a:lnTo>
                  <a:lnTo>
                    <a:pt x="213" y="1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21" y="0"/>
                  </a:lnTo>
                  <a:lnTo>
                    <a:pt x="221" y="1"/>
                  </a:lnTo>
                  <a:lnTo>
                    <a:pt x="221" y="3"/>
                  </a:lnTo>
                  <a:lnTo>
                    <a:pt x="223" y="6"/>
                  </a:lnTo>
                  <a:lnTo>
                    <a:pt x="225" y="12"/>
                  </a:lnTo>
                  <a:lnTo>
                    <a:pt x="228" y="18"/>
                  </a:lnTo>
                  <a:lnTo>
                    <a:pt x="230" y="20"/>
                  </a:lnTo>
                  <a:lnTo>
                    <a:pt x="231" y="25"/>
                  </a:lnTo>
                  <a:lnTo>
                    <a:pt x="233" y="30"/>
                  </a:lnTo>
                  <a:lnTo>
                    <a:pt x="235" y="35"/>
                  </a:lnTo>
                  <a:lnTo>
                    <a:pt x="236" y="38"/>
                  </a:lnTo>
                  <a:lnTo>
                    <a:pt x="240" y="43"/>
                  </a:lnTo>
                  <a:lnTo>
                    <a:pt x="241" y="50"/>
                  </a:lnTo>
                  <a:lnTo>
                    <a:pt x="245" y="55"/>
                  </a:lnTo>
                  <a:lnTo>
                    <a:pt x="246" y="60"/>
                  </a:lnTo>
                  <a:lnTo>
                    <a:pt x="250" y="67"/>
                  </a:lnTo>
                  <a:lnTo>
                    <a:pt x="251" y="73"/>
                  </a:lnTo>
                  <a:lnTo>
                    <a:pt x="255" y="80"/>
                  </a:lnTo>
                  <a:lnTo>
                    <a:pt x="258" y="85"/>
                  </a:lnTo>
                  <a:lnTo>
                    <a:pt x="262" y="94"/>
                  </a:lnTo>
                  <a:lnTo>
                    <a:pt x="265" y="100"/>
                  </a:lnTo>
                  <a:lnTo>
                    <a:pt x="268" y="107"/>
                  </a:lnTo>
                  <a:lnTo>
                    <a:pt x="272" y="114"/>
                  </a:lnTo>
                  <a:lnTo>
                    <a:pt x="275" y="120"/>
                  </a:lnTo>
                  <a:lnTo>
                    <a:pt x="278" y="129"/>
                  </a:lnTo>
                  <a:lnTo>
                    <a:pt x="282" y="137"/>
                  </a:lnTo>
                  <a:lnTo>
                    <a:pt x="285" y="144"/>
                  </a:lnTo>
                  <a:lnTo>
                    <a:pt x="288" y="150"/>
                  </a:lnTo>
                  <a:lnTo>
                    <a:pt x="292" y="159"/>
                  </a:lnTo>
                  <a:lnTo>
                    <a:pt x="295" y="167"/>
                  </a:lnTo>
                  <a:lnTo>
                    <a:pt x="298" y="174"/>
                  </a:lnTo>
                  <a:lnTo>
                    <a:pt x="302" y="181"/>
                  </a:lnTo>
                  <a:lnTo>
                    <a:pt x="305" y="189"/>
                  </a:lnTo>
                  <a:lnTo>
                    <a:pt x="308" y="196"/>
                  </a:lnTo>
                  <a:lnTo>
                    <a:pt x="312" y="202"/>
                  </a:lnTo>
                  <a:lnTo>
                    <a:pt x="315" y="209"/>
                  </a:lnTo>
                  <a:lnTo>
                    <a:pt x="318" y="217"/>
                  </a:lnTo>
                  <a:lnTo>
                    <a:pt x="322" y="224"/>
                  </a:lnTo>
                  <a:lnTo>
                    <a:pt x="325" y="231"/>
                  </a:lnTo>
                  <a:lnTo>
                    <a:pt x="329" y="237"/>
                  </a:lnTo>
                  <a:lnTo>
                    <a:pt x="330" y="244"/>
                  </a:lnTo>
                  <a:lnTo>
                    <a:pt x="334" y="251"/>
                  </a:lnTo>
                  <a:lnTo>
                    <a:pt x="337" y="256"/>
                  </a:lnTo>
                  <a:lnTo>
                    <a:pt x="340" y="263"/>
                  </a:lnTo>
                  <a:lnTo>
                    <a:pt x="344" y="268"/>
                  </a:lnTo>
                  <a:lnTo>
                    <a:pt x="347" y="274"/>
                  </a:lnTo>
                  <a:lnTo>
                    <a:pt x="349" y="279"/>
                  </a:lnTo>
                  <a:lnTo>
                    <a:pt x="350" y="286"/>
                  </a:lnTo>
                  <a:lnTo>
                    <a:pt x="352" y="289"/>
                  </a:lnTo>
                  <a:lnTo>
                    <a:pt x="355" y="294"/>
                  </a:lnTo>
                  <a:lnTo>
                    <a:pt x="357" y="299"/>
                  </a:lnTo>
                  <a:lnTo>
                    <a:pt x="359" y="303"/>
                  </a:lnTo>
                  <a:lnTo>
                    <a:pt x="360" y="306"/>
                  </a:lnTo>
                  <a:lnTo>
                    <a:pt x="362" y="311"/>
                  </a:lnTo>
                  <a:lnTo>
                    <a:pt x="364" y="316"/>
                  </a:lnTo>
                  <a:lnTo>
                    <a:pt x="367" y="321"/>
                  </a:lnTo>
                  <a:lnTo>
                    <a:pt x="369" y="323"/>
                  </a:lnTo>
                  <a:lnTo>
                    <a:pt x="369" y="324"/>
                  </a:lnTo>
                  <a:lnTo>
                    <a:pt x="129" y="435"/>
                  </a:lnTo>
                  <a:lnTo>
                    <a:pt x="128" y="432"/>
                  </a:lnTo>
                  <a:lnTo>
                    <a:pt x="126" y="428"/>
                  </a:lnTo>
                  <a:lnTo>
                    <a:pt x="124" y="423"/>
                  </a:lnTo>
                  <a:lnTo>
                    <a:pt x="121" y="420"/>
                  </a:lnTo>
                  <a:lnTo>
                    <a:pt x="121" y="416"/>
                  </a:lnTo>
                  <a:lnTo>
                    <a:pt x="119" y="413"/>
                  </a:lnTo>
                  <a:lnTo>
                    <a:pt x="118" y="410"/>
                  </a:lnTo>
                  <a:lnTo>
                    <a:pt x="116" y="405"/>
                  </a:lnTo>
                  <a:lnTo>
                    <a:pt x="114" y="401"/>
                  </a:lnTo>
                  <a:lnTo>
                    <a:pt x="112" y="396"/>
                  </a:lnTo>
                  <a:lnTo>
                    <a:pt x="109" y="393"/>
                  </a:lnTo>
                  <a:lnTo>
                    <a:pt x="107" y="388"/>
                  </a:lnTo>
                  <a:lnTo>
                    <a:pt x="104" y="383"/>
                  </a:lnTo>
                  <a:lnTo>
                    <a:pt x="102" y="376"/>
                  </a:lnTo>
                  <a:lnTo>
                    <a:pt x="101" y="371"/>
                  </a:lnTo>
                  <a:lnTo>
                    <a:pt x="97" y="365"/>
                  </a:lnTo>
                  <a:lnTo>
                    <a:pt x="94" y="360"/>
                  </a:lnTo>
                  <a:lnTo>
                    <a:pt x="91" y="353"/>
                  </a:lnTo>
                  <a:lnTo>
                    <a:pt x="89" y="348"/>
                  </a:lnTo>
                  <a:lnTo>
                    <a:pt x="86" y="341"/>
                  </a:lnTo>
                  <a:lnTo>
                    <a:pt x="84" y="334"/>
                  </a:lnTo>
                  <a:lnTo>
                    <a:pt x="81" y="328"/>
                  </a:lnTo>
                  <a:lnTo>
                    <a:pt x="77" y="323"/>
                  </a:lnTo>
                  <a:lnTo>
                    <a:pt x="74" y="314"/>
                  </a:lnTo>
                  <a:lnTo>
                    <a:pt x="72" y="308"/>
                  </a:lnTo>
                  <a:lnTo>
                    <a:pt x="69" y="301"/>
                  </a:lnTo>
                  <a:lnTo>
                    <a:pt x="67" y="294"/>
                  </a:lnTo>
                  <a:lnTo>
                    <a:pt x="62" y="288"/>
                  </a:lnTo>
                  <a:lnTo>
                    <a:pt x="61" y="281"/>
                  </a:lnTo>
                  <a:lnTo>
                    <a:pt x="57" y="274"/>
                  </a:lnTo>
                  <a:lnTo>
                    <a:pt x="54" y="268"/>
                  </a:lnTo>
                  <a:lnTo>
                    <a:pt x="51" y="259"/>
                  </a:lnTo>
                  <a:lnTo>
                    <a:pt x="49" y="252"/>
                  </a:lnTo>
                  <a:lnTo>
                    <a:pt x="46" y="246"/>
                  </a:lnTo>
                  <a:lnTo>
                    <a:pt x="42" y="239"/>
                  </a:lnTo>
                  <a:lnTo>
                    <a:pt x="39" y="232"/>
                  </a:lnTo>
                  <a:lnTo>
                    <a:pt x="37" y="226"/>
                  </a:lnTo>
                  <a:lnTo>
                    <a:pt x="34" y="219"/>
                  </a:lnTo>
                  <a:lnTo>
                    <a:pt x="30" y="212"/>
                  </a:lnTo>
                  <a:lnTo>
                    <a:pt x="29" y="204"/>
                  </a:lnTo>
                  <a:lnTo>
                    <a:pt x="25" y="197"/>
                  </a:lnTo>
                  <a:lnTo>
                    <a:pt x="24" y="192"/>
                  </a:lnTo>
                  <a:lnTo>
                    <a:pt x="22" y="186"/>
                  </a:lnTo>
                  <a:lnTo>
                    <a:pt x="19" y="179"/>
                  </a:lnTo>
                  <a:lnTo>
                    <a:pt x="17" y="172"/>
                  </a:lnTo>
                  <a:lnTo>
                    <a:pt x="15" y="167"/>
                  </a:lnTo>
                  <a:lnTo>
                    <a:pt x="14" y="162"/>
                  </a:lnTo>
                  <a:lnTo>
                    <a:pt x="12" y="155"/>
                  </a:lnTo>
                  <a:lnTo>
                    <a:pt x="10" y="150"/>
                  </a:lnTo>
                  <a:lnTo>
                    <a:pt x="9" y="145"/>
                  </a:lnTo>
                  <a:lnTo>
                    <a:pt x="7" y="140"/>
                  </a:lnTo>
                  <a:lnTo>
                    <a:pt x="5" y="135"/>
                  </a:lnTo>
                  <a:lnTo>
                    <a:pt x="4" y="130"/>
                  </a:lnTo>
                  <a:lnTo>
                    <a:pt x="4" y="127"/>
                  </a:lnTo>
                  <a:lnTo>
                    <a:pt x="4" y="124"/>
                  </a:lnTo>
                  <a:lnTo>
                    <a:pt x="2" y="119"/>
                  </a:lnTo>
                  <a:lnTo>
                    <a:pt x="2" y="115"/>
                  </a:lnTo>
                  <a:lnTo>
                    <a:pt x="2" y="112"/>
                  </a:lnTo>
                  <a:lnTo>
                    <a:pt x="2" y="110"/>
                  </a:lnTo>
                  <a:close/>
                </a:path>
              </a:pathLst>
            </a:custGeom>
            <a:solidFill>
              <a:srgbClr val="F2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6" name="Freeform 35"/>
            <p:cNvSpPr>
              <a:spLocks/>
            </p:cNvSpPr>
            <p:nvPr/>
          </p:nvSpPr>
          <p:spPr bwMode="auto">
            <a:xfrm>
              <a:off x="4717" y="2806"/>
              <a:ext cx="815" cy="807"/>
            </a:xfrm>
            <a:custGeom>
              <a:avLst/>
              <a:gdLst>
                <a:gd name="T0" fmla="*/ 0 w 1473"/>
                <a:gd name="T1" fmla="*/ 5 h 1575"/>
                <a:gd name="T2" fmla="*/ 1 w 1473"/>
                <a:gd name="T3" fmla="*/ 5 h 1575"/>
                <a:gd name="T4" fmla="*/ 4 w 1473"/>
                <a:gd name="T5" fmla="*/ 4 h 1575"/>
                <a:gd name="T6" fmla="*/ 7 w 1473"/>
                <a:gd name="T7" fmla="*/ 3 h 1575"/>
                <a:gd name="T8" fmla="*/ 6 w 1473"/>
                <a:gd name="T9" fmla="*/ 3 h 1575"/>
                <a:gd name="T10" fmla="*/ 6 w 1473"/>
                <a:gd name="T11" fmla="*/ 2 h 1575"/>
                <a:gd name="T12" fmla="*/ 6 w 1473"/>
                <a:gd name="T13" fmla="*/ 1 h 1575"/>
                <a:gd name="T14" fmla="*/ 7 w 1473"/>
                <a:gd name="T15" fmla="*/ 1 h 1575"/>
                <a:gd name="T16" fmla="*/ 8 w 1473"/>
                <a:gd name="T17" fmla="*/ 0 h 1575"/>
                <a:gd name="T18" fmla="*/ 9 w 1473"/>
                <a:gd name="T19" fmla="*/ 1 h 1575"/>
                <a:gd name="T20" fmla="*/ 11 w 1473"/>
                <a:gd name="T21" fmla="*/ 2 h 1575"/>
                <a:gd name="T22" fmla="*/ 12 w 1473"/>
                <a:gd name="T23" fmla="*/ 3 h 1575"/>
                <a:gd name="T24" fmla="*/ 13 w 1473"/>
                <a:gd name="T25" fmla="*/ 4 h 1575"/>
                <a:gd name="T26" fmla="*/ 13 w 1473"/>
                <a:gd name="T27" fmla="*/ 4 h 1575"/>
                <a:gd name="T28" fmla="*/ 12 w 1473"/>
                <a:gd name="T29" fmla="*/ 5 h 1575"/>
                <a:gd name="T30" fmla="*/ 10 w 1473"/>
                <a:gd name="T31" fmla="*/ 5 h 1575"/>
                <a:gd name="T32" fmla="*/ 7 w 1473"/>
                <a:gd name="T33" fmla="*/ 6 h 1575"/>
                <a:gd name="T34" fmla="*/ 4 w 1473"/>
                <a:gd name="T35" fmla="*/ 7 h 1575"/>
                <a:gd name="T36" fmla="*/ 2 w 1473"/>
                <a:gd name="T37" fmla="*/ 8 h 1575"/>
                <a:gd name="T38" fmla="*/ 1 w 1473"/>
                <a:gd name="T39" fmla="*/ 6 h 1575"/>
                <a:gd name="T40" fmla="*/ 0 w 1473"/>
                <a:gd name="T41" fmla="*/ 5 h 1575"/>
                <a:gd name="T42" fmla="*/ 0 w 1473"/>
                <a:gd name="T43" fmla="*/ 5 h 157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73" h="1575">
                  <a:moveTo>
                    <a:pt x="0" y="1110"/>
                  </a:moveTo>
                  <a:lnTo>
                    <a:pt x="137" y="1036"/>
                  </a:lnTo>
                  <a:lnTo>
                    <a:pt x="485" y="849"/>
                  </a:lnTo>
                  <a:lnTo>
                    <a:pt x="809" y="668"/>
                  </a:lnTo>
                  <a:lnTo>
                    <a:pt x="705" y="479"/>
                  </a:lnTo>
                  <a:lnTo>
                    <a:pt x="631" y="255"/>
                  </a:lnTo>
                  <a:lnTo>
                    <a:pt x="638" y="126"/>
                  </a:lnTo>
                  <a:lnTo>
                    <a:pt x="775" y="7"/>
                  </a:lnTo>
                  <a:lnTo>
                    <a:pt x="902" y="0"/>
                  </a:lnTo>
                  <a:lnTo>
                    <a:pt x="1025" y="79"/>
                  </a:lnTo>
                  <a:lnTo>
                    <a:pt x="1244" y="315"/>
                  </a:lnTo>
                  <a:lnTo>
                    <a:pt x="1375" y="523"/>
                  </a:lnTo>
                  <a:lnTo>
                    <a:pt x="1473" y="809"/>
                  </a:lnTo>
                  <a:lnTo>
                    <a:pt x="1457" y="917"/>
                  </a:lnTo>
                  <a:lnTo>
                    <a:pt x="1341" y="1023"/>
                  </a:lnTo>
                  <a:lnTo>
                    <a:pt x="1152" y="1107"/>
                  </a:lnTo>
                  <a:lnTo>
                    <a:pt x="768" y="1304"/>
                  </a:lnTo>
                  <a:lnTo>
                    <a:pt x="447" y="1466"/>
                  </a:lnTo>
                  <a:lnTo>
                    <a:pt x="229" y="1575"/>
                  </a:lnTo>
                  <a:lnTo>
                    <a:pt x="110" y="1332"/>
                  </a:lnTo>
                  <a:lnTo>
                    <a:pt x="0" y="1110"/>
                  </a:lnTo>
                  <a:close/>
                </a:path>
              </a:pathLst>
            </a:custGeom>
            <a:solidFill>
              <a:srgbClr val="E8F0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7" name="Freeform 36"/>
            <p:cNvSpPr>
              <a:spLocks/>
            </p:cNvSpPr>
            <p:nvPr/>
          </p:nvSpPr>
          <p:spPr bwMode="auto">
            <a:xfrm>
              <a:off x="4951" y="3147"/>
              <a:ext cx="581" cy="327"/>
            </a:xfrm>
            <a:custGeom>
              <a:avLst/>
              <a:gdLst>
                <a:gd name="T0" fmla="*/ 4 w 1051"/>
                <a:gd name="T1" fmla="*/ 0 h 638"/>
                <a:gd name="T2" fmla="*/ 9 w 1051"/>
                <a:gd name="T3" fmla="*/ 1 h 638"/>
                <a:gd name="T4" fmla="*/ 8 w 1051"/>
                <a:gd name="T5" fmla="*/ 2 h 638"/>
                <a:gd name="T6" fmla="*/ 8 w 1051"/>
                <a:gd name="T7" fmla="*/ 2 h 638"/>
                <a:gd name="T8" fmla="*/ 8 w 1051"/>
                <a:gd name="T9" fmla="*/ 2 h 638"/>
                <a:gd name="T10" fmla="*/ 8 w 1051"/>
                <a:gd name="T11" fmla="*/ 2 h 638"/>
                <a:gd name="T12" fmla="*/ 8 w 1051"/>
                <a:gd name="T13" fmla="*/ 2 h 638"/>
                <a:gd name="T14" fmla="*/ 8 w 1051"/>
                <a:gd name="T15" fmla="*/ 2 h 638"/>
                <a:gd name="T16" fmla="*/ 8 w 1051"/>
                <a:gd name="T17" fmla="*/ 2 h 638"/>
                <a:gd name="T18" fmla="*/ 7 w 1051"/>
                <a:gd name="T19" fmla="*/ 2 h 638"/>
                <a:gd name="T20" fmla="*/ 7 w 1051"/>
                <a:gd name="T21" fmla="*/ 2 h 638"/>
                <a:gd name="T22" fmla="*/ 7 w 1051"/>
                <a:gd name="T23" fmla="*/ 2 h 638"/>
                <a:gd name="T24" fmla="*/ 7 w 1051"/>
                <a:gd name="T25" fmla="*/ 2 h 638"/>
                <a:gd name="T26" fmla="*/ 7 w 1051"/>
                <a:gd name="T27" fmla="*/ 2 h 638"/>
                <a:gd name="T28" fmla="*/ 7 w 1051"/>
                <a:gd name="T29" fmla="*/ 2 h 638"/>
                <a:gd name="T30" fmla="*/ 7 w 1051"/>
                <a:gd name="T31" fmla="*/ 2 h 638"/>
                <a:gd name="T32" fmla="*/ 7 w 1051"/>
                <a:gd name="T33" fmla="*/ 2 h 638"/>
                <a:gd name="T34" fmla="*/ 7 w 1051"/>
                <a:gd name="T35" fmla="*/ 2 h 638"/>
                <a:gd name="T36" fmla="*/ 7 w 1051"/>
                <a:gd name="T37" fmla="*/ 2 h 638"/>
                <a:gd name="T38" fmla="*/ 7 w 1051"/>
                <a:gd name="T39" fmla="*/ 2 h 638"/>
                <a:gd name="T40" fmla="*/ 7 w 1051"/>
                <a:gd name="T41" fmla="*/ 2 h 638"/>
                <a:gd name="T42" fmla="*/ 7 w 1051"/>
                <a:gd name="T43" fmla="*/ 2 h 638"/>
                <a:gd name="T44" fmla="*/ 6 w 1051"/>
                <a:gd name="T45" fmla="*/ 2 h 638"/>
                <a:gd name="T46" fmla="*/ 6 w 1051"/>
                <a:gd name="T47" fmla="*/ 2 h 638"/>
                <a:gd name="T48" fmla="*/ 6 w 1051"/>
                <a:gd name="T49" fmla="*/ 2 h 638"/>
                <a:gd name="T50" fmla="*/ 6 w 1051"/>
                <a:gd name="T51" fmla="*/ 2 h 638"/>
                <a:gd name="T52" fmla="*/ 6 w 1051"/>
                <a:gd name="T53" fmla="*/ 3 h 638"/>
                <a:gd name="T54" fmla="*/ 6 w 1051"/>
                <a:gd name="T55" fmla="*/ 3 h 638"/>
                <a:gd name="T56" fmla="*/ 6 w 1051"/>
                <a:gd name="T57" fmla="*/ 3 h 638"/>
                <a:gd name="T58" fmla="*/ 6 w 1051"/>
                <a:gd name="T59" fmla="*/ 3 h 638"/>
                <a:gd name="T60" fmla="*/ 6 w 1051"/>
                <a:gd name="T61" fmla="*/ 3 h 638"/>
                <a:gd name="T62" fmla="*/ 6 w 1051"/>
                <a:gd name="T63" fmla="*/ 3 h 638"/>
                <a:gd name="T64" fmla="*/ 5 w 1051"/>
                <a:gd name="T65" fmla="*/ 3 h 638"/>
                <a:gd name="T66" fmla="*/ 5 w 1051"/>
                <a:gd name="T67" fmla="*/ 3 h 638"/>
                <a:gd name="T68" fmla="*/ 5 w 1051"/>
                <a:gd name="T69" fmla="*/ 3 h 638"/>
                <a:gd name="T70" fmla="*/ 5 w 1051"/>
                <a:gd name="T71" fmla="*/ 3 h 638"/>
                <a:gd name="T72" fmla="*/ 4 w 1051"/>
                <a:gd name="T73" fmla="*/ 3 h 638"/>
                <a:gd name="T74" fmla="*/ 4 w 1051"/>
                <a:gd name="T75" fmla="*/ 3 h 638"/>
                <a:gd name="T76" fmla="*/ 4 w 1051"/>
                <a:gd name="T77" fmla="*/ 3 h 638"/>
                <a:gd name="T78" fmla="*/ 4 w 1051"/>
                <a:gd name="T79" fmla="*/ 3 h 638"/>
                <a:gd name="T80" fmla="*/ 4 w 1051"/>
                <a:gd name="T81" fmla="*/ 3 h 638"/>
                <a:gd name="T82" fmla="*/ 4 w 1051"/>
                <a:gd name="T83" fmla="*/ 3 h 638"/>
                <a:gd name="T84" fmla="*/ 4 w 1051"/>
                <a:gd name="T85" fmla="*/ 3 h 638"/>
                <a:gd name="T86" fmla="*/ 4 w 1051"/>
                <a:gd name="T87" fmla="*/ 3 h 638"/>
                <a:gd name="T88" fmla="*/ 4 w 1051"/>
                <a:gd name="T89" fmla="*/ 3 h 638"/>
                <a:gd name="T90" fmla="*/ 4 w 1051"/>
                <a:gd name="T91" fmla="*/ 3 h 638"/>
                <a:gd name="T92" fmla="*/ 4 w 1051"/>
                <a:gd name="T93" fmla="*/ 3 h 638"/>
                <a:gd name="T94" fmla="*/ 4 w 1051"/>
                <a:gd name="T95" fmla="*/ 3 h 638"/>
                <a:gd name="T96" fmla="*/ 4 w 1051"/>
                <a:gd name="T97" fmla="*/ 3 h 638"/>
                <a:gd name="T98" fmla="*/ 4 w 1051"/>
                <a:gd name="T99" fmla="*/ 3 h 638"/>
                <a:gd name="T100" fmla="*/ 4 w 1051"/>
                <a:gd name="T101" fmla="*/ 3 h 638"/>
                <a:gd name="T102" fmla="*/ 4 w 1051"/>
                <a:gd name="T103" fmla="*/ 3 h 638"/>
                <a:gd name="T104" fmla="*/ 4 w 1051"/>
                <a:gd name="T105" fmla="*/ 3 h 638"/>
                <a:gd name="T106" fmla="*/ 3 w 1051"/>
                <a:gd name="T107" fmla="*/ 3 h 638"/>
                <a:gd name="T108" fmla="*/ 3 w 1051"/>
                <a:gd name="T109" fmla="*/ 3 h 638"/>
                <a:gd name="T110" fmla="*/ 3 w 1051"/>
                <a:gd name="T111" fmla="*/ 3 h 638"/>
                <a:gd name="T112" fmla="*/ 3 w 1051"/>
                <a:gd name="T113" fmla="*/ 3 h 638"/>
                <a:gd name="T114" fmla="*/ 3 w 1051"/>
                <a:gd name="T115" fmla="*/ 3 h 638"/>
                <a:gd name="T116" fmla="*/ 3 w 1051"/>
                <a:gd name="T117" fmla="*/ 3 h 638"/>
                <a:gd name="T118" fmla="*/ 3 w 1051"/>
                <a:gd name="T119" fmla="*/ 3 h 638"/>
                <a:gd name="T120" fmla="*/ 1 w 1051"/>
                <a:gd name="T121" fmla="*/ 2 h 638"/>
                <a:gd name="T122" fmla="*/ 3 w 1051"/>
                <a:gd name="T123" fmla="*/ 1 h 6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051" h="638">
                  <a:moveTo>
                    <a:pt x="377" y="4"/>
                  </a:moveTo>
                  <a:lnTo>
                    <a:pt x="554" y="0"/>
                  </a:lnTo>
                  <a:lnTo>
                    <a:pt x="785" y="49"/>
                  </a:lnTo>
                  <a:lnTo>
                    <a:pt x="1051" y="143"/>
                  </a:lnTo>
                  <a:lnTo>
                    <a:pt x="1035" y="251"/>
                  </a:lnTo>
                  <a:lnTo>
                    <a:pt x="919" y="357"/>
                  </a:lnTo>
                  <a:lnTo>
                    <a:pt x="916" y="357"/>
                  </a:lnTo>
                  <a:lnTo>
                    <a:pt x="912" y="359"/>
                  </a:lnTo>
                  <a:lnTo>
                    <a:pt x="909" y="360"/>
                  </a:lnTo>
                  <a:lnTo>
                    <a:pt x="906" y="362"/>
                  </a:lnTo>
                  <a:lnTo>
                    <a:pt x="902" y="364"/>
                  </a:lnTo>
                  <a:lnTo>
                    <a:pt x="897" y="367"/>
                  </a:lnTo>
                  <a:lnTo>
                    <a:pt x="892" y="369"/>
                  </a:lnTo>
                  <a:lnTo>
                    <a:pt x="887" y="372"/>
                  </a:lnTo>
                  <a:lnTo>
                    <a:pt x="882" y="374"/>
                  </a:lnTo>
                  <a:lnTo>
                    <a:pt x="876" y="377"/>
                  </a:lnTo>
                  <a:lnTo>
                    <a:pt x="871" y="380"/>
                  </a:lnTo>
                  <a:lnTo>
                    <a:pt x="864" y="384"/>
                  </a:lnTo>
                  <a:lnTo>
                    <a:pt x="857" y="387"/>
                  </a:lnTo>
                  <a:lnTo>
                    <a:pt x="852" y="390"/>
                  </a:lnTo>
                  <a:lnTo>
                    <a:pt x="844" y="394"/>
                  </a:lnTo>
                  <a:lnTo>
                    <a:pt x="837" y="397"/>
                  </a:lnTo>
                  <a:lnTo>
                    <a:pt x="830" y="400"/>
                  </a:lnTo>
                  <a:lnTo>
                    <a:pt x="825" y="404"/>
                  </a:lnTo>
                  <a:lnTo>
                    <a:pt x="817" y="405"/>
                  </a:lnTo>
                  <a:lnTo>
                    <a:pt x="810" y="409"/>
                  </a:lnTo>
                  <a:lnTo>
                    <a:pt x="805" y="412"/>
                  </a:lnTo>
                  <a:lnTo>
                    <a:pt x="799" y="415"/>
                  </a:lnTo>
                  <a:lnTo>
                    <a:pt x="794" y="419"/>
                  </a:lnTo>
                  <a:lnTo>
                    <a:pt x="787" y="420"/>
                  </a:lnTo>
                  <a:lnTo>
                    <a:pt x="782" y="424"/>
                  </a:lnTo>
                  <a:lnTo>
                    <a:pt x="777" y="426"/>
                  </a:lnTo>
                  <a:lnTo>
                    <a:pt x="772" y="427"/>
                  </a:lnTo>
                  <a:lnTo>
                    <a:pt x="768" y="429"/>
                  </a:lnTo>
                  <a:lnTo>
                    <a:pt x="765" y="431"/>
                  </a:lnTo>
                  <a:lnTo>
                    <a:pt x="762" y="432"/>
                  </a:lnTo>
                  <a:lnTo>
                    <a:pt x="758" y="432"/>
                  </a:lnTo>
                  <a:lnTo>
                    <a:pt x="753" y="434"/>
                  </a:lnTo>
                  <a:lnTo>
                    <a:pt x="747" y="436"/>
                  </a:lnTo>
                  <a:lnTo>
                    <a:pt x="740" y="439"/>
                  </a:lnTo>
                  <a:lnTo>
                    <a:pt x="737" y="441"/>
                  </a:lnTo>
                  <a:lnTo>
                    <a:pt x="732" y="442"/>
                  </a:lnTo>
                  <a:lnTo>
                    <a:pt x="728" y="444"/>
                  </a:lnTo>
                  <a:lnTo>
                    <a:pt x="725" y="446"/>
                  </a:lnTo>
                  <a:lnTo>
                    <a:pt x="720" y="449"/>
                  </a:lnTo>
                  <a:lnTo>
                    <a:pt x="715" y="451"/>
                  </a:lnTo>
                  <a:lnTo>
                    <a:pt x="710" y="452"/>
                  </a:lnTo>
                  <a:lnTo>
                    <a:pt x="707" y="456"/>
                  </a:lnTo>
                  <a:lnTo>
                    <a:pt x="700" y="457"/>
                  </a:lnTo>
                  <a:lnTo>
                    <a:pt x="695" y="459"/>
                  </a:lnTo>
                  <a:lnTo>
                    <a:pt x="690" y="462"/>
                  </a:lnTo>
                  <a:lnTo>
                    <a:pt x="685" y="464"/>
                  </a:lnTo>
                  <a:lnTo>
                    <a:pt x="678" y="467"/>
                  </a:lnTo>
                  <a:lnTo>
                    <a:pt x="673" y="471"/>
                  </a:lnTo>
                  <a:lnTo>
                    <a:pt x="666" y="472"/>
                  </a:lnTo>
                  <a:lnTo>
                    <a:pt x="661" y="476"/>
                  </a:lnTo>
                  <a:lnTo>
                    <a:pt x="656" y="479"/>
                  </a:lnTo>
                  <a:lnTo>
                    <a:pt x="650" y="482"/>
                  </a:lnTo>
                  <a:lnTo>
                    <a:pt x="643" y="484"/>
                  </a:lnTo>
                  <a:lnTo>
                    <a:pt x="638" y="487"/>
                  </a:lnTo>
                  <a:lnTo>
                    <a:pt x="631" y="491"/>
                  </a:lnTo>
                  <a:lnTo>
                    <a:pt x="624" y="494"/>
                  </a:lnTo>
                  <a:lnTo>
                    <a:pt x="619" y="497"/>
                  </a:lnTo>
                  <a:lnTo>
                    <a:pt x="613" y="501"/>
                  </a:lnTo>
                  <a:lnTo>
                    <a:pt x="608" y="502"/>
                  </a:lnTo>
                  <a:lnTo>
                    <a:pt x="601" y="506"/>
                  </a:lnTo>
                  <a:lnTo>
                    <a:pt x="594" y="509"/>
                  </a:lnTo>
                  <a:lnTo>
                    <a:pt x="588" y="513"/>
                  </a:lnTo>
                  <a:lnTo>
                    <a:pt x="583" y="516"/>
                  </a:lnTo>
                  <a:lnTo>
                    <a:pt x="576" y="519"/>
                  </a:lnTo>
                  <a:lnTo>
                    <a:pt x="571" y="521"/>
                  </a:lnTo>
                  <a:lnTo>
                    <a:pt x="564" y="524"/>
                  </a:lnTo>
                  <a:lnTo>
                    <a:pt x="559" y="528"/>
                  </a:lnTo>
                  <a:lnTo>
                    <a:pt x="552" y="529"/>
                  </a:lnTo>
                  <a:lnTo>
                    <a:pt x="547" y="533"/>
                  </a:lnTo>
                  <a:lnTo>
                    <a:pt x="542" y="536"/>
                  </a:lnTo>
                  <a:lnTo>
                    <a:pt x="537" y="538"/>
                  </a:lnTo>
                  <a:lnTo>
                    <a:pt x="532" y="541"/>
                  </a:lnTo>
                  <a:lnTo>
                    <a:pt x="527" y="543"/>
                  </a:lnTo>
                  <a:lnTo>
                    <a:pt x="522" y="546"/>
                  </a:lnTo>
                  <a:lnTo>
                    <a:pt x="517" y="549"/>
                  </a:lnTo>
                  <a:lnTo>
                    <a:pt x="512" y="551"/>
                  </a:lnTo>
                  <a:lnTo>
                    <a:pt x="509" y="553"/>
                  </a:lnTo>
                  <a:lnTo>
                    <a:pt x="504" y="556"/>
                  </a:lnTo>
                  <a:lnTo>
                    <a:pt x="501" y="558"/>
                  </a:lnTo>
                  <a:lnTo>
                    <a:pt x="497" y="559"/>
                  </a:lnTo>
                  <a:lnTo>
                    <a:pt x="492" y="561"/>
                  </a:lnTo>
                  <a:lnTo>
                    <a:pt x="490" y="564"/>
                  </a:lnTo>
                  <a:lnTo>
                    <a:pt x="484" y="568"/>
                  </a:lnTo>
                  <a:lnTo>
                    <a:pt x="479" y="571"/>
                  </a:lnTo>
                  <a:lnTo>
                    <a:pt x="475" y="573"/>
                  </a:lnTo>
                  <a:lnTo>
                    <a:pt x="474" y="574"/>
                  </a:lnTo>
                  <a:lnTo>
                    <a:pt x="469" y="578"/>
                  </a:lnTo>
                  <a:lnTo>
                    <a:pt x="462" y="583"/>
                  </a:lnTo>
                  <a:lnTo>
                    <a:pt x="457" y="584"/>
                  </a:lnTo>
                  <a:lnTo>
                    <a:pt x="454" y="586"/>
                  </a:lnTo>
                  <a:lnTo>
                    <a:pt x="449" y="588"/>
                  </a:lnTo>
                  <a:lnTo>
                    <a:pt x="445" y="591"/>
                  </a:lnTo>
                  <a:lnTo>
                    <a:pt x="440" y="593"/>
                  </a:lnTo>
                  <a:lnTo>
                    <a:pt x="434" y="596"/>
                  </a:lnTo>
                  <a:lnTo>
                    <a:pt x="429" y="598"/>
                  </a:lnTo>
                  <a:lnTo>
                    <a:pt x="424" y="601"/>
                  </a:lnTo>
                  <a:lnTo>
                    <a:pt x="418" y="605"/>
                  </a:lnTo>
                  <a:lnTo>
                    <a:pt x="412" y="606"/>
                  </a:lnTo>
                  <a:lnTo>
                    <a:pt x="407" y="610"/>
                  </a:lnTo>
                  <a:lnTo>
                    <a:pt x="402" y="613"/>
                  </a:lnTo>
                  <a:lnTo>
                    <a:pt x="397" y="615"/>
                  </a:lnTo>
                  <a:lnTo>
                    <a:pt x="392" y="616"/>
                  </a:lnTo>
                  <a:lnTo>
                    <a:pt x="385" y="620"/>
                  </a:lnTo>
                  <a:lnTo>
                    <a:pt x="382" y="621"/>
                  </a:lnTo>
                  <a:lnTo>
                    <a:pt x="377" y="625"/>
                  </a:lnTo>
                  <a:lnTo>
                    <a:pt x="372" y="626"/>
                  </a:lnTo>
                  <a:lnTo>
                    <a:pt x="367" y="628"/>
                  </a:lnTo>
                  <a:lnTo>
                    <a:pt x="363" y="631"/>
                  </a:lnTo>
                  <a:lnTo>
                    <a:pt x="360" y="631"/>
                  </a:lnTo>
                  <a:lnTo>
                    <a:pt x="357" y="633"/>
                  </a:lnTo>
                  <a:lnTo>
                    <a:pt x="353" y="635"/>
                  </a:lnTo>
                  <a:lnTo>
                    <a:pt x="351" y="636"/>
                  </a:lnTo>
                  <a:lnTo>
                    <a:pt x="348" y="638"/>
                  </a:lnTo>
                  <a:lnTo>
                    <a:pt x="346" y="638"/>
                  </a:lnTo>
                  <a:lnTo>
                    <a:pt x="253" y="471"/>
                  </a:lnTo>
                  <a:lnTo>
                    <a:pt x="80" y="328"/>
                  </a:lnTo>
                  <a:lnTo>
                    <a:pt x="0" y="221"/>
                  </a:lnTo>
                  <a:lnTo>
                    <a:pt x="377" y="4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8" name="Freeform 37"/>
            <p:cNvSpPr>
              <a:spLocks/>
            </p:cNvSpPr>
            <p:nvPr/>
          </p:nvSpPr>
          <p:spPr bwMode="auto">
            <a:xfrm>
              <a:off x="5155" y="3136"/>
              <a:ext cx="369" cy="93"/>
            </a:xfrm>
            <a:custGeom>
              <a:avLst/>
              <a:gdLst>
                <a:gd name="T0" fmla="*/ 1 w 668"/>
                <a:gd name="T1" fmla="*/ 1 h 182"/>
                <a:gd name="T2" fmla="*/ 1 w 668"/>
                <a:gd name="T3" fmla="*/ 1 h 182"/>
                <a:gd name="T4" fmla="*/ 1 w 668"/>
                <a:gd name="T5" fmla="*/ 1 h 182"/>
                <a:gd name="T6" fmla="*/ 1 w 668"/>
                <a:gd name="T7" fmla="*/ 1 h 182"/>
                <a:gd name="T8" fmla="*/ 1 w 668"/>
                <a:gd name="T9" fmla="*/ 1 h 182"/>
                <a:gd name="T10" fmla="*/ 1 w 668"/>
                <a:gd name="T11" fmla="*/ 1 h 182"/>
                <a:gd name="T12" fmla="*/ 1 w 668"/>
                <a:gd name="T13" fmla="*/ 0 h 182"/>
                <a:gd name="T14" fmla="*/ 1 w 668"/>
                <a:gd name="T15" fmla="*/ 0 h 182"/>
                <a:gd name="T16" fmla="*/ 1 w 668"/>
                <a:gd name="T17" fmla="*/ 0 h 182"/>
                <a:gd name="T18" fmla="*/ 1 w 668"/>
                <a:gd name="T19" fmla="*/ 0 h 182"/>
                <a:gd name="T20" fmla="*/ 1 w 668"/>
                <a:gd name="T21" fmla="*/ 0 h 182"/>
                <a:gd name="T22" fmla="*/ 1 w 668"/>
                <a:gd name="T23" fmla="*/ 1 h 182"/>
                <a:gd name="T24" fmla="*/ 1 w 668"/>
                <a:gd name="T25" fmla="*/ 1 h 182"/>
                <a:gd name="T26" fmla="*/ 1 w 668"/>
                <a:gd name="T27" fmla="*/ 1 h 182"/>
                <a:gd name="T28" fmla="*/ 2 w 668"/>
                <a:gd name="T29" fmla="*/ 1 h 182"/>
                <a:gd name="T30" fmla="*/ 2 w 668"/>
                <a:gd name="T31" fmla="*/ 1 h 182"/>
                <a:gd name="T32" fmla="*/ 2 w 668"/>
                <a:gd name="T33" fmla="*/ 1 h 182"/>
                <a:gd name="T34" fmla="*/ 2 w 668"/>
                <a:gd name="T35" fmla="*/ 1 h 182"/>
                <a:gd name="T36" fmla="*/ 2 w 668"/>
                <a:gd name="T37" fmla="*/ 1 h 182"/>
                <a:gd name="T38" fmla="*/ 3 w 668"/>
                <a:gd name="T39" fmla="*/ 1 h 182"/>
                <a:gd name="T40" fmla="*/ 3 w 668"/>
                <a:gd name="T41" fmla="*/ 1 h 182"/>
                <a:gd name="T42" fmla="*/ 3 w 668"/>
                <a:gd name="T43" fmla="*/ 1 h 182"/>
                <a:gd name="T44" fmla="*/ 4 w 668"/>
                <a:gd name="T45" fmla="*/ 1 h 182"/>
                <a:gd name="T46" fmla="*/ 4 w 668"/>
                <a:gd name="T47" fmla="*/ 1 h 182"/>
                <a:gd name="T48" fmla="*/ 4 w 668"/>
                <a:gd name="T49" fmla="*/ 1 h 182"/>
                <a:gd name="T50" fmla="*/ 4 w 668"/>
                <a:gd name="T51" fmla="*/ 1 h 182"/>
                <a:gd name="T52" fmla="*/ 5 w 668"/>
                <a:gd name="T53" fmla="*/ 1 h 182"/>
                <a:gd name="T54" fmla="*/ 6 w 668"/>
                <a:gd name="T55" fmla="*/ 1 h 182"/>
                <a:gd name="T56" fmla="*/ 6 w 668"/>
                <a:gd name="T57" fmla="*/ 1 h 182"/>
                <a:gd name="T58" fmla="*/ 6 w 668"/>
                <a:gd name="T59" fmla="*/ 1 h 182"/>
                <a:gd name="T60" fmla="*/ 6 w 668"/>
                <a:gd name="T61" fmla="*/ 1 h 182"/>
                <a:gd name="T62" fmla="*/ 6 w 668"/>
                <a:gd name="T63" fmla="*/ 1 h 182"/>
                <a:gd name="T64" fmla="*/ 6 w 668"/>
                <a:gd name="T65" fmla="*/ 1 h 182"/>
                <a:gd name="T66" fmla="*/ 5 w 668"/>
                <a:gd name="T67" fmla="*/ 1 h 182"/>
                <a:gd name="T68" fmla="*/ 5 w 668"/>
                <a:gd name="T69" fmla="*/ 1 h 182"/>
                <a:gd name="T70" fmla="*/ 5 w 668"/>
                <a:gd name="T71" fmla="*/ 1 h 182"/>
                <a:gd name="T72" fmla="*/ 5 w 668"/>
                <a:gd name="T73" fmla="*/ 1 h 182"/>
                <a:gd name="T74" fmla="*/ 4 w 668"/>
                <a:gd name="T75" fmla="*/ 1 h 182"/>
                <a:gd name="T76" fmla="*/ 4 w 668"/>
                <a:gd name="T77" fmla="*/ 1 h 182"/>
                <a:gd name="T78" fmla="*/ 4 w 668"/>
                <a:gd name="T79" fmla="*/ 1 h 182"/>
                <a:gd name="T80" fmla="*/ 4 w 668"/>
                <a:gd name="T81" fmla="*/ 1 h 182"/>
                <a:gd name="T82" fmla="*/ 4 w 668"/>
                <a:gd name="T83" fmla="*/ 1 h 182"/>
                <a:gd name="T84" fmla="*/ 4 w 668"/>
                <a:gd name="T85" fmla="*/ 1 h 182"/>
                <a:gd name="T86" fmla="*/ 3 w 668"/>
                <a:gd name="T87" fmla="*/ 1 h 182"/>
                <a:gd name="T88" fmla="*/ 3 w 668"/>
                <a:gd name="T89" fmla="*/ 1 h 182"/>
                <a:gd name="T90" fmla="*/ 3 w 668"/>
                <a:gd name="T91" fmla="*/ 1 h 182"/>
                <a:gd name="T92" fmla="*/ 3 w 668"/>
                <a:gd name="T93" fmla="*/ 1 h 182"/>
                <a:gd name="T94" fmla="*/ 2 w 668"/>
                <a:gd name="T95" fmla="*/ 1 h 182"/>
                <a:gd name="T96" fmla="*/ 2 w 668"/>
                <a:gd name="T97" fmla="*/ 1 h 182"/>
                <a:gd name="T98" fmla="*/ 2 w 668"/>
                <a:gd name="T99" fmla="*/ 1 h 182"/>
                <a:gd name="T100" fmla="*/ 2 w 668"/>
                <a:gd name="T101" fmla="*/ 1 h 182"/>
                <a:gd name="T102" fmla="*/ 2 w 668"/>
                <a:gd name="T103" fmla="*/ 1 h 182"/>
                <a:gd name="T104" fmla="*/ 1 w 668"/>
                <a:gd name="T105" fmla="*/ 1 h 182"/>
                <a:gd name="T106" fmla="*/ 1 w 668"/>
                <a:gd name="T107" fmla="*/ 1 h 182"/>
                <a:gd name="T108" fmla="*/ 1 w 668"/>
                <a:gd name="T109" fmla="*/ 1 h 182"/>
                <a:gd name="T110" fmla="*/ 1 w 668"/>
                <a:gd name="T111" fmla="*/ 1 h 182"/>
                <a:gd name="T112" fmla="*/ 1 w 668"/>
                <a:gd name="T113" fmla="*/ 1 h 182"/>
                <a:gd name="T114" fmla="*/ 1 w 668"/>
                <a:gd name="T115" fmla="*/ 1 h 182"/>
                <a:gd name="T116" fmla="*/ 1 w 668"/>
                <a:gd name="T117" fmla="*/ 1 h 182"/>
                <a:gd name="T118" fmla="*/ 0 w 668"/>
                <a:gd name="T119" fmla="*/ 1 h 182"/>
                <a:gd name="T120" fmla="*/ 1 w 668"/>
                <a:gd name="T121" fmla="*/ 1 h 1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8" h="182">
                  <a:moveTo>
                    <a:pt x="7" y="13"/>
                  </a:moveTo>
                  <a:lnTo>
                    <a:pt x="7" y="11"/>
                  </a:lnTo>
                  <a:lnTo>
                    <a:pt x="12" y="10"/>
                  </a:lnTo>
                  <a:lnTo>
                    <a:pt x="15" y="8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5" y="5"/>
                  </a:lnTo>
                  <a:lnTo>
                    <a:pt x="30" y="5"/>
                  </a:lnTo>
                  <a:lnTo>
                    <a:pt x="33" y="5"/>
                  </a:lnTo>
                  <a:lnTo>
                    <a:pt x="37" y="3"/>
                  </a:lnTo>
                  <a:lnTo>
                    <a:pt x="40" y="3"/>
                  </a:lnTo>
                  <a:lnTo>
                    <a:pt x="45" y="1"/>
                  </a:lnTo>
                  <a:lnTo>
                    <a:pt x="50" y="1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2" y="0"/>
                  </a:lnTo>
                  <a:lnTo>
                    <a:pt x="100" y="0"/>
                  </a:lnTo>
                  <a:lnTo>
                    <a:pt x="107" y="0"/>
                  </a:lnTo>
                  <a:lnTo>
                    <a:pt x="115" y="0"/>
                  </a:lnTo>
                  <a:lnTo>
                    <a:pt x="124" y="1"/>
                  </a:lnTo>
                  <a:lnTo>
                    <a:pt x="134" y="3"/>
                  </a:lnTo>
                  <a:lnTo>
                    <a:pt x="142" y="3"/>
                  </a:lnTo>
                  <a:lnTo>
                    <a:pt x="152" y="3"/>
                  </a:lnTo>
                  <a:lnTo>
                    <a:pt x="162" y="5"/>
                  </a:lnTo>
                  <a:lnTo>
                    <a:pt x="172" y="6"/>
                  </a:lnTo>
                  <a:lnTo>
                    <a:pt x="182" y="8"/>
                  </a:lnTo>
                  <a:lnTo>
                    <a:pt x="194" y="10"/>
                  </a:lnTo>
                  <a:lnTo>
                    <a:pt x="206" y="11"/>
                  </a:lnTo>
                  <a:lnTo>
                    <a:pt x="219" y="13"/>
                  </a:lnTo>
                  <a:lnTo>
                    <a:pt x="231" y="15"/>
                  </a:lnTo>
                  <a:lnTo>
                    <a:pt x="244" y="18"/>
                  </a:lnTo>
                  <a:lnTo>
                    <a:pt x="258" y="20"/>
                  </a:lnTo>
                  <a:lnTo>
                    <a:pt x="273" y="23"/>
                  </a:lnTo>
                  <a:lnTo>
                    <a:pt x="286" y="26"/>
                  </a:lnTo>
                  <a:lnTo>
                    <a:pt x="301" y="30"/>
                  </a:lnTo>
                  <a:lnTo>
                    <a:pt x="316" y="33"/>
                  </a:lnTo>
                  <a:lnTo>
                    <a:pt x="333" y="38"/>
                  </a:lnTo>
                  <a:lnTo>
                    <a:pt x="348" y="42"/>
                  </a:lnTo>
                  <a:lnTo>
                    <a:pt x="367" y="47"/>
                  </a:lnTo>
                  <a:lnTo>
                    <a:pt x="383" y="52"/>
                  </a:lnTo>
                  <a:lnTo>
                    <a:pt x="402" y="57"/>
                  </a:lnTo>
                  <a:lnTo>
                    <a:pt x="419" y="62"/>
                  </a:lnTo>
                  <a:lnTo>
                    <a:pt x="439" y="68"/>
                  </a:lnTo>
                  <a:lnTo>
                    <a:pt x="457" y="73"/>
                  </a:lnTo>
                  <a:lnTo>
                    <a:pt x="479" y="82"/>
                  </a:lnTo>
                  <a:lnTo>
                    <a:pt x="497" y="87"/>
                  </a:lnTo>
                  <a:lnTo>
                    <a:pt x="519" y="95"/>
                  </a:lnTo>
                  <a:lnTo>
                    <a:pt x="541" y="102"/>
                  </a:lnTo>
                  <a:lnTo>
                    <a:pt x="564" y="110"/>
                  </a:lnTo>
                  <a:lnTo>
                    <a:pt x="586" y="119"/>
                  </a:lnTo>
                  <a:lnTo>
                    <a:pt x="609" y="127"/>
                  </a:lnTo>
                  <a:lnTo>
                    <a:pt x="635" y="135"/>
                  </a:lnTo>
                  <a:lnTo>
                    <a:pt x="660" y="145"/>
                  </a:lnTo>
                  <a:lnTo>
                    <a:pt x="668" y="182"/>
                  </a:lnTo>
                  <a:lnTo>
                    <a:pt x="666" y="180"/>
                  </a:lnTo>
                  <a:lnTo>
                    <a:pt x="661" y="179"/>
                  </a:lnTo>
                  <a:lnTo>
                    <a:pt x="658" y="177"/>
                  </a:lnTo>
                  <a:lnTo>
                    <a:pt x="655" y="177"/>
                  </a:lnTo>
                  <a:lnTo>
                    <a:pt x="650" y="174"/>
                  </a:lnTo>
                  <a:lnTo>
                    <a:pt x="646" y="174"/>
                  </a:lnTo>
                  <a:lnTo>
                    <a:pt x="640" y="170"/>
                  </a:lnTo>
                  <a:lnTo>
                    <a:pt x="635" y="169"/>
                  </a:lnTo>
                  <a:lnTo>
                    <a:pt x="626" y="165"/>
                  </a:lnTo>
                  <a:lnTo>
                    <a:pt x="620" y="164"/>
                  </a:lnTo>
                  <a:lnTo>
                    <a:pt x="613" y="160"/>
                  </a:lnTo>
                  <a:lnTo>
                    <a:pt x="604" y="157"/>
                  </a:lnTo>
                  <a:lnTo>
                    <a:pt x="594" y="154"/>
                  </a:lnTo>
                  <a:lnTo>
                    <a:pt x="586" y="150"/>
                  </a:lnTo>
                  <a:lnTo>
                    <a:pt x="576" y="147"/>
                  </a:lnTo>
                  <a:lnTo>
                    <a:pt x="566" y="144"/>
                  </a:lnTo>
                  <a:lnTo>
                    <a:pt x="556" y="139"/>
                  </a:lnTo>
                  <a:lnTo>
                    <a:pt x="546" y="135"/>
                  </a:lnTo>
                  <a:lnTo>
                    <a:pt x="534" y="132"/>
                  </a:lnTo>
                  <a:lnTo>
                    <a:pt x="522" y="127"/>
                  </a:lnTo>
                  <a:lnTo>
                    <a:pt x="511" y="124"/>
                  </a:lnTo>
                  <a:lnTo>
                    <a:pt x="499" y="120"/>
                  </a:lnTo>
                  <a:lnTo>
                    <a:pt x="486" y="115"/>
                  </a:lnTo>
                  <a:lnTo>
                    <a:pt x="474" y="112"/>
                  </a:lnTo>
                  <a:lnTo>
                    <a:pt x="460" y="107"/>
                  </a:lnTo>
                  <a:lnTo>
                    <a:pt x="449" y="103"/>
                  </a:lnTo>
                  <a:lnTo>
                    <a:pt x="434" y="100"/>
                  </a:lnTo>
                  <a:lnTo>
                    <a:pt x="422" y="95"/>
                  </a:lnTo>
                  <a:lnTo>
                    <a:pt x="407" y="92"/>
                  </a:lnTo>
                  <a:lnTo>
                    <a:pt x="395" y="88"/>
                  </a:lnTo>
                  <a:lnTo>
                    <a:pt x="380" y="83"/>
                  </a:lnTo>
                  <a:lnTo>
                    <a:pt x="367" y="78"/>
                  </a:lnTo>
                  <a:lnTo>
                    <a:pt x="352" y="75"/>
                  </a:lnTo>
                  <a:lnTo>
                    <a:pt x="338" y="72"/>
                  </a:lnTo>
                  <a:lnTo>
                    <a:pt x="323" y="67"/>
                  </a:lnTo>
                  <a:lnTo>
                    <a:pt x="310" y="63"/>
                  </a:lnTo>
                  <a:lnTo>
                    <a:pt x="295" y="62"/>
                  </a:lnTo>
                  <a:lnTo>
                    <a:pt x="281" y="58"/>
                  </a:lnTo>
                  <a:lnTo>
                    <a:pt x="266" y="53"/>
                  </a:lnTo>
                  <a:lnTo>
                    <a:pt x="253" y="52"/>
                  </a:lnTo>
                  <a:lnTo>
                    <a:pt x="239" y="48"/>
                  </a:lnTo>
                  <a:lnTo>
                    <a:pt x="226" y="45"/>
                  </a:lnTo>
                  <a:lnTo>
                    <a:pt x="213" y="42"/>
                  </a:lnTo>
                  <a:lnTo>
                    <a:pt x="198" y="40"/>
                  </a:lnTo>
                  <a:lnTo>
                    <a:pt x="184" y="38"/>
                  </a:lnTo>
                  <a:lnTo>
                    <a:pt x="172" y="37"/>
                  </a:lnTo>
                  <a:lnTo>
                    <a:pt x="157" y="35"/>
                  </a:lnTo>
                  <a:lnTo>
                    <a:pt x="146" y="33"/>
                  </a:lnTo>
                  <a:lnTo>
                    <a:pt x="132" y="32"/>
                  </a:lnTo>
                  <a:lnTo>
                    <a:pt x="120" y="30"/>
                  </a:lnTo>
                  <a:lnTo>
                    <a:pt x="109" y="30"/>
                  </a:lnTo>
                  <a:lnTo>
                    <a:pt x="97" y="28"/>
                  </a:lnTo>
                  <a:lnTo>
                    <a:pt x="85" y="28"/>
                  </a:lnTo>
                  <a:lnTo>
                    <a:pt x="74" y="30"/>
                  </a:lnTo>
                  <a:lnTo>
                    <a:pt x="62" y="30"/>
                  </a:lnTo>
                  <a:lnTo>
                    <a:pt x="52" y="30"/>
                  </a:lnTo>
                  <a:lnTo>
                    <a:pt x="42" y="30"/>
                  </a:lnTo>
                  <a:lnTo>
                    <a:pt x="33" y="33"/>
                  </a:lnTo>
                  <a:lnTo>
                    <a:pt x="23" y="33"/>
                  </a:lnTo>
                  <a:lnTo>
                    <a:pt x="15" y="37"/>
                  </a:lnTo>
                  <a:lnTo>
                    <a:pt x="7" y="38"/>
                  </a:lnTo>
                  <a:lnTo>
                    <a:pt x="0" y="42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9" name="Freeform 38"/>
            <p:cNvSpPr>
              <a:spLocks/>
            </p:cNvSpPr>
            <p:nvPr/>
          </p:nvSpPr>
          <p:spPr bwMode="auto">
            <a:xfrm>
              <a:off x="4788" y="3311"/>
              <a:ext cx="104" cy="291"/>
            </a:xfrm>
            <a:custGeom>
              <a:avLst/>
              <a:gdLst>
                <a:gd name="T0" fmla="*/ 2 w 187"/>
                <a:gd name="T1" fmla="*/ 3 h 567"/>
                <a:gd name="T2" fmla="*/ 1 w 187"/>
                <a:gd name="T3" fmla="*/ 3 h 567"/>
                <a:gd name="T4" fmla="*/ 1 w 187"/>
                <a:gd name="T5" fmla="*/ 3 h 567"/>
                <a:gd name="T6" fmla="*/ 1 w 187"/>
                <a:gd name="T7" fmla="*/ 3 h 567"/>
                <a:gd name="T8" fmla="*/ 1 w 187"/>
                <a:gd name="T9" fmla="*/ 3 h 567"/>
                <a:gd name="T10" fmla="*/ 1 w 187"/>
                <a:gd name="T11" fmla="*/ 3 h 567"/>
                <a:gd name="T12" fmla="*/ 1 w 187"/>
                <a:gd name="T13" fmla="*/ 3 h 567"/>
                <a:gd name="T14" fmla="*/ 1 w 187"/>
                <a:gd name="T15" fmla="*/ 3 h 567"/>
                <a:gd name="T16" fmla="*/ 1 w 187"/>
                <a:gd name="T17" fmla="*/ 3 h 567"/>
                <a:gd name="T18" fmla="*/ 1 w 187"/>
                <a:gd name="T19" fmla="*/ 2 h 567"/>
                <a:gd name="T20" fmla="*/ 1 w 187"/>
                <a:gd name="T21" fmla="*/ 2 h 567"/>
                <a:gd name="T22" fmla="*/ 1 w 187"/>
                <a:gd name="T23" fmla="*/ 2 h 567"/>
                <a:gd name="T24" fmla="*/ 1 w 187"/>
                <a:gd name="T25" fmla="*/ 2 h 567"/>
                <a:gd name="T26" fmla="*/ 1 w 187"/>
                <a:gd name="T27" fmla="*/ 2 h 567"/>
                <a:gd name="T28" fmla="*/ 1 w 187"/>
                <a:gd name="T29" fmla="*/ 2 h 567"/>
                <a:gd name="T30" fmla="*/ 1 w 187"/>
                <a:gd name="T31" fmla="*/ 2 h 567"/>
                <a:gd name="T32" fmla="*/ 1 w 187"/>
                <a:gd name="T33" fmla="*/ 2 h 567"/>
                <a:gd name="T34" fmla="*/ 1 w 187"/>
                <a:gd name="T35" fmla="*/ 2 h 567"/>
                <a:gd name="T36" fmla="*/ 1 w 187"/>
                <a:gd name="T37" fmla="*/ 2 h 567"/>
                <a:gd name="T38" fmla="*/ 1 w 187"/>
                <a:gd name="T39" fmla="*/ 2 h 567"/>
                <a:gd name="T40" fmla="*/ 1 w 187"/>
                <a:gd name="T41" fmla="*/ 1 h 567"/>
                <a:gd name="T42" fmla="*/ 1 w 187"/>
                <a:gd name="T43" fmla="*/ 1 h 567"/>
                <a:gd name="T44" fmla="*/ 1 w 187"/>
                <a:gd name="T45" fmla="*/ 1 h 567"/>
                <a:gd name="T46" fmla="*/ 1 w 187"/>
                <a:gd name="T47" fmla="*/ 1 h 567"/>
                <a:gd name="T48" fmla="*/ 1 w 187"/>
                <a:gd name="T49" fmla="*/ 1 h 567"/>
                <a:gd name="T50" fmla="*/ 1 w 187"/>
                <a:gd name="T51" fmla="*/ 1 h 567"/>
                <a:gd name="T52" fmla="*/ 1 w 187"/>
                <a:gd name="T53" fmla="*/ 1 h 567"/>
                <a:gd name="T54" fmla="*/ 1 w 187"/>
                <a:gd name="T55" fmla="*/ 1 h 567"/>
                <a:gd name="T56" fmla="*/ 1 w 187"/>
                <a:gd name="T57" fmla="*/ 1 h 567"/>
                <a:gd name="T58" fmla="*/ 0 w 187"/>
                <a:gd name="T59" fmla="*/ 1 h 567"/>
                <a:gd name="T60" fmla="*/ 1 w 187"/>
                <a:gd name="T61" fmla="*/ 0 h 567"/>
                <a:gd name="T62" fmla="*/ 1 w 187"/>
                <a:gd name="T63" fmla="*/ 1 h 567"/>
                <a:gd name="T64" fmla="*/ 1 w 187"/>
                <a:gd name="T65" fmla="*/ 1 h 567"/>
                <a:gd name="T66" fmla="*/ 1 w 187"/>
                <a:gd name="T67" fmla="*/ 1 h 567"/>
                <a:gd name="T68" fmla="*/ 1 w 187"/>
                <a:gd name="T69" fmla="*/ 1 h 567"/>
                <a:gd name="T70" fmla="*/ 1 w 187"/>
                <a:gd name="T71" fmla="*/ 1 h 567"/>
                <a:gd name="T72" fmla="*/ 1 w 187"/>
                <a:gd name="T73" fmla="*/ 1 h 567"/>
                <a:gd name="T74" fmla="*/ 1 w 187"/>
                <a:gd name="T75" fmla="*/ 1 h 567"/>
                <a:gd name="T76" fmla="*/ 1 w 187"/>
                <a:gd name="T77" fmla="*/ 1 h 567"/>
                <a:gd name="T78" fmla="*/ 1 w 187"/>
                <a:gd name="T79" fmla="*/ 1 h 567"/>
                <a:gd name="T80" fmla="*/ 1 w 187"/>
                <a:gd name="T81" fmla="*/ 1 h 567"/>
                <a:gd name="T82" fmla="*/ 1 w 187"/>
                <a:gd name="T83" fmla="*/ 1 h 567"/>
                <a:gd name="T84" fmla="*/ 1 w 187"/>
                <a:gd name="T85" fmla="*/ 1 h 567"/>
                <a:gd name="T86" fmla="*/ 1 w 187"/>
                <a:gd name="T87" fmla="*/ 1 h 567"/>
                <a:gd name="T88" fmla="*/ 1 w 187"/>
                <a:gd name="T89" fmla="*/ 1 h 567"/>
                <a:gd name="T90" fmla="*/ 1 w 187"/>
                <a:gd name="T91" fmla="*/ 1 h 567"/>
                <a:gd name="T92" fmla="*/ 1 w 187"/>
                <a:gd name="T93" fmla="*/ 1 h 567"/>
                <a:gd name="T94" fmla="*/ 1 w 187"/>
                <a:gd name="T95" fmla="*/ 1 h 567"/>
                <a:gd name="T96" fmla="*/ 1 w 187"/>
                <a:gd name="T97" fmla="*/ 2 h 567"/>
                <a:gd name="T98" fmla="*/ 1 w 187"/>
                <a:gd name="T99" fmla="*/ 2 h 567"/>
                <a:gd name="T100" fmla="*/ 1 w 187"/>
                <a:gd name="T101" fmla="*/ 2 h 567"/>
                <a:gd name="T102" fmla="*/ 1 w 187"/>
                <a:gd name="T103" fmla="*/ 2 h 567"/>
                <a:gd name="T104" fmla="*/ 1 w 187"/>
                <a:gd name="T105" fmla="*/ 2 h 567"/>
                <a:gd name="T106" fmla="*/ 1 w 187"/>
                <a:gd name="T107" fmla="*/ 2 h 567"/>
                <a:gd name="T108" fmla="*/ 1 w 187"/>
                <a:gd name="T109" fmla="*/ 2 h 567"/>
                <a:gd name="T110" fmla="*/ 1 w 187"/>
                <a:gd name="T111" fmla="*/ 2 h 567"/>
                <a:gd name="T112" fmla="*/ 2 w 187"/>
                <a:gd name="T113" fmla="*/ 3 h 567"/>
                <a:gd name="T114" fmla="*/ 2 w 187"/>
                <a:gd name="T115" fmla="*/ 3 h 567"/>
                <a:gd name="T116" fmla="*/ 2 w 187"/>
                <a:gd name="T117" fmla="*/ 3 h 567"/>
                <a:gd name="T118" fmla="*/ 2 w 187"/>
                <a:gd name="T119" fmla="*/ 3 h 56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87" h="567">
                  <a:moveTo>
                    <a:pt x="161" y="567"/>
                  </a:moveTo>
                  <a:lnTo>
                    <a:pt x="161" y="565"/>
                  </a:lnTo>
                  <a:lnTo>
                    <a:pt x="159" y="562"/>
                  </a:lnTo>
                  <a:lnTo>
                    <a:pt x="156" y="559"/>
                  </a:lnTo>
                  <a:lnTo>
                    <a:pt x="154" y="552"/>
                  </a:lnTo>
                  <a:lnTo>
                    <a:pt x="152" y="547"/>
                  </a:lnTo>
                  <a:lnTo>
                    <a:pt x="150" y="544"/>
                  </a:lnTo>
                  <a:lnTo>
                    <a:pt x="147" y="539"/>
                  </a:lnTo>
                  <a:lnTo>
                    <a:pt x="147" y="535"/>
                  </a:lnTo>
                  <a:lnTo>
                    <a:pt x="144" y="529"/>
                  </a:lnTo>
                  <a:lnTo>
                    <a:pt x="142" y="524"/>
                  </a:lnTo>
                  <a:lnTo>
                    <a:pt x="139" y="518"/>
                  </a:lnTo>
                  <a:lnTo>
                    <a:pt x="137" y="512"/>
                  </a:lnTo>
                  <a:lnTo>
                    <a:pt x="134" y="505"/>
                  </a:lnTo>
                  <a:lnTo>
                    <a:pt x="132" y="498"/>
                  </a:lnTo>
                  <a:lnTo>
                    <a:pt x="129" y="490"/>
                  </a:lnTo>
                  <a:lnTo>
                    <a:pt x="125" y="483"/>
                  </a:lnTo>
                  <a:lnTo>
                    <a:pt x="122" y="475"/>
                  </a:lnTo>
                  <a:lnTo>
                    <a:pt x="120" y="468"/>
                  </a:lnTo>
                  <a:lnTo>
                    <a:pt x="117" y="458"/>
                  </a:lnTo>
                  <a:lnTo>
                    <a:pt x="114" y="452"/>
                  </a:lnTo>
                  <a:lnTo>
                    <a:pt x="110" y="442"/>
                  </a:lnTo>
                  <a:lnTo>
                    <a:pt x="107" y="433"/>
                  </a:lnTo>
                  <a:lnTo>
                    <a:pt x="104" y="423"/>
                  </a:lnTo>
                  <a:lnTo>
                    <a:pt x="100" y="415"/>
                  </a:lnTo>
                  <a:lnTo>
                    <a:pt x="97" y="405"/>
                  </a:lnTo>
                  <a:lnTo>
                    <a:pt x="94" y="395"/>
                  </a:lnTo>
                  <a:lnTo>
                    <a:pt x="90" y="385"/>
                  </a:lnTo>
                  <a:lnTo>
                    <a:pt x="87" y="375"/>
                  </a:lnTo>
                  <a:lnTo>
                    <a:pt x="84" y="365"/>
                  </a:lnTo>
                  <a:lnTo>
                    <a:pt x="78" y="353"/>
                  </a:lnTo>
                  <a:lnTo>
                    <a:pt x="75" y="343"/>
                  </a:lnTo>
                  <a:lnTo>
                    <a:pt x="72" y="333"/>
                  </a:lnTo>
                  <a:lnTo>
                    <a:pt x="68" y="321"/>
                  </a:lnTo>
                  <a:lnTo>
                    <a:pt x="65" y="309"/>
                  </a:lnTo>
                  <a:lnTo>
                    <a:pt x="62" y="298"/>
                  </a:lnTo>
                  <a:lnTo>
                    <a:pt x="58" y="288"/>
                  </a:lnTo>
                  <a:lnTo>
                    <a:pt x="53" y="276"/>
                  </a:lnTo>
                  <a:lnTo>
                    <a:pt x="50" y="264"/>
                  </a:lnTo>
                  <a:lnTo>
                    <a:pt x="47" y="252"/>
                  </a:lnTo>
                  <a:lnTo>
                    <a:pt x="45" y="242"/>
                  </a:lnTo>
                  <a:lnTo>
                    <a:pt x="42" y="231"/>
                  </a:lnTo>
                  <a:lnTo>
                    <a:pt x="38" y="217"/>
                  </a:lnTo>
                  <a:lnTo>
                    <a:pt x="35" y="206"/>
                  </a:lnTo>
                  <a:lnTo>
                    <a:pt x="32" y="196"/>
                  </a:lnTo>
                  <a:lnTo>
                    <a:pt x="28" y="184"/>
                  </a:lnTo>
                  <a:lnTo>
                    <a:pt x="27" y="172"/>
                  </a:lnTo>
                  <a:lnTo>
                    <a:pt x="23" y="160"/>
                  </a:lnTo>
                  <a:lnTo>
                    <a:pt x="20" y="149"/>
                  </a:lnTo>
                  <a:lnTo>
                    <a:pt x="17" y="135"/>
                  </a:lnTo>
                  <a:lnTo>
                    <a:pt x="15" y="124"/>
                  </a:lnTo>
                  <a:lnTo>
                    <a:pt x="13" y="114"/>
                  </a:lnTo>
                  <a:lnTo>
                    <a:pt x="12" y="102"/>
                  </a:lnTo>
                  <a:lnTo>
                    <a:pt x="8" y="90"/>
                  </a:lnTo>
                  <a:lnTo>
                    <a:pt x="6" y="78"/>
                  </a:lnTo>
                  <a:lnTo>
                    <a:pt x="5" y="67"/>
                  </a:lnTo>
                  <a:lnTo>
                    <a:pt x="3" y="57"/>
                  </a:lnTo>
                  <a:lnTo>
                    <a:pt x="1" y="45"/>
                  </a:lnTo>
                  <a:lnTo>
                    <a:pt x="1" y="35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42" y="0"/>
                  </a:lnTo>
                  <a:lnTo>
                    <a:pt x="42" y="3"/>
                  </a:lnTo>
                  <a:lnTo>
                    <a:pt x="42" y="6"/>
                  </a:lnTo>
                  <a:lnTo>
                    <a:pt x="42" y="11"/>
                  </a:lnTo>
                  <a:lnTo>
                    <a:pt x="42" y="16"/>
                  </a:lnTo>
                  <a:lnTo>
                    <a:pt x="42" y="20"/>
                  </a:lnTo>
                  <a:lnTo>
                    <a:pt x="42" y="23"/>
                  </a:lnTo>
                  <a:lnTo>
                    <a:pt x="42" y="27"/>
                  </a:lnTo>
                  <a:lnTo>
                    <a:pt x="42" y="32"/>
                  </a:lnTo>
                  <a:lnTo>
                    <a:pt x="42" y="35"/>
                  </a:lnTo>
                  <a:lnTo>
                    <a:pt x="42" y="40"/>
                  </a:lnTo>
                  <a:lnTo>
                    <a:pt x="42" y="43"/>
                  </a:lnTo>
                  <a:lnTo>
                    <a:pt x="43" y="50"/>
                  </a:lnTo>
                  <a:lnTo>
                    <a:pt x="43" y="53"/>
                  </a:lnTo>
                  <a:lnTo>
                    <a:pt x="43" y="60"/>
                  </a:lnTo>
                  <a:lnTo>
                    <a:pt x="45" y="65"/>
                  </a:lnTo>
                  <a:lnTo>
                    <a:pt x="45" y="72"/>
                  </a:lnTo>
                  <a:lnTo>
                    <a:pt x="45" y="77"/>
                  </a:lnTo>
                  <a:lnTo>
                    <a:pt x="47" y="83"/>
                  </a:lnTo>
                  <a:lnTo>
                    <a:pt x="47" y="90"/>
                  </a:lnTo>
                  <a:lnTo>
                    <a:pt x="50" y="98"/>
                  </a:lnTo>
                  <a:lnTo>
                    <a:pt x="50" y="105"/>
                  </a:lnTo>
                  <a:lnTo>
                    <a:pt x="52" y="114"/>
                  </a:lnTo>
                  <a:lnTo>
                    <a:pt x="53" y="122"/>
                  </a:lnTo>
                  <a:lnTo>
                    <a:pt x="55" y="130"/>
                  </a:lnTo>
                  <a:lnTo>
                    <a:pt x="57" y="139"/>
                  </a:lnTo>
                  <a:lnTo>
                    <a:pt x="58" y="147"/>
                  </a:lnTo>
                  <a:lnTo>
                    <a:pt x="60" y="155"/>
                  </a:lnTo>
                  <a:lnTo>
                    <a:pt x="62" y="165"/>
                  </a:lnTo>
                  <a:lnTo>
                    <a:pt x="63" y="174"/>
                  </a:lnTo>
                  <a:lnTo>
                    <a:pt x="65" y="184"/>
                  </a:lnTo>
                  <a:lnTo>
                    <a:pt x="68" y="194"/>
                  </a:lnTo>
                  <a:lnTo>
                    <a:pt x="72" y="206"/>
                  </a:lnTo>
                  <a:lnTo>
                    <a:pt x="73" y="214"/>
                  </a:lnTo>
                  <a:lnTo>
                    <a:pt x="77" y="226"/>
                  </a:lnTo>
                  <a:lnTo>
                    <a:pt x="78" y="237"/>
                  </a:lnTo>
                  <a:lnTo>
                    <a:pt x="84" y="249"/>
                  </a:lnTo>
                  <a:lnTo>
                    <a:pt x="87" y="261"/>
                  </a:lnTo>
                  <a:lnTo>
                    <a:pt x="90" y="273"/>
                  </a:lnTo>
                  <a:lnTo>
                    <a:pt x="94" y="286"/>
                  </a:lnTo>
                  <a:lnTo>
                    <a:pt x="99" y="299"/>
                  </a:lnTo>
                  <a:lnTo>
                    <a:pt x="102" y="313"/>
                  </a:lnTo>
                  <a:lnTo>
                    <a:pt x="105" y="324"/>
                  </a:lnTo>
                  <a:lnTo>
                    <a:pt x="110" y="339"/>
                  </a:lnTo>
                  <a:lnTo>
                    <a:pt x="115" y="353"/>
                  </a:lnTo>
                  <a:lnTo>
                    <a:pt x="119" y="368"/>
                  </a:lnTo>
                  <a:lnTo>
                    <a:pt x="124" y="383"/>
                  </a:lnTo>
                  <a:lnTo>
                    <a:pt x="129" y="396"/>
                  </a:lnTo>
                  <a:lnTo>
                    <a:pt x="135" y="413"/>
                  </a:lnTo>
                  <a:lnTo>
                    <a:pt x="140" y="428"/>
                  </a:lnTo>
                  <a:lnTo>
                    <a:pt x="147" y="443"/>
                  </a:lnTo>
                  <a:lnTo>
                    <a:pt x="152" y="460"/>
                  </a:lnTo>
                  <a:lnTo>
                    <a:pt x="161" y="477"/>
                  </a:lnTo>
                  <a:lnTo>
                    <a:pt x="166" y="492"/>
                  </a:lnTo>
                  <a:lnTo>
                    <a:pt x="172" y="510"/>
                  </a:lnTo>
                  <a:lnTo>
                    <a:pt x="181" y="527"/>
                  </a:lnTo>
                  <a:lnTo>
                    <a:pt x="187" y="545"/>
                  </a:lnTo>
                  <a:lnTo>
                    <a:pt x="161" y="5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0" name="Freeform 39"/>
            <p:cNvSpPr>
              <a:spLocks/>
            </p:cNvSpPr>
            <p:nvPr/>
          </p:nvSpPr>
          <p:spPr bwMode="auto">
            <a:xfrm>
              <a:off x="4880" y="3258"/>
              <a:ext cx="56" cy="305"/>
            </a:xfrm>
            <a:custGeom>
              <a:avLst/>
              <a:gdLst>
                <a:gd name="T0" fmla="*/ 1 w 102"/>
                <a:gd name="T1" fmla="*/ 3 h 596"/>
                <a:gd name="T2" fmla="*/ 1 w 102"/>
                <a:gd name="T3" fmla="*/ 3 h 596"/>
                <a:gd name="T4" fmla="*/ 1 w 102"/>
                <a:gd name="T5" fmla="*/ 3 h 596"/>
                <a:gd name="T6" fmla="*/ 1 w 102"/>
                <a:gd name="T7" fmla="*/ 3 h 596"/>
                <a:gd name="T8" fmla="*/ 1 w 102"/>
                <a:gd name="T9" fmla="*/ 3 h 596"/>
                <a:gd name="T10" fmla="*/ 1 w 102"/>
                <a:gd name="T11" fmla="*/ 3 h 596"/>
                <a:gd name="T12" fmla="*/ 1 w 102"/>
                <a:gd name="T13" fmla="*/ 3 h 596"/>
                <a:gd name="T14" fmla="*/ 1 w 102"/>
                <a:gd name="T15" fmla="*/ 2 h 596"/>
                <a:gd name="T16" fmla="*/ 1 w 102"/>
                <a:gd name="T17" fmla="*/ 2 h 596"/>
                <a:gd name="T18" fmla="*/ 1 w 102"/>
                <a:gd name="T19" fmla="*/ 2 h 596"/>
                <a:gd name="T20" fmla="*/ 1 w 102"/>
                <a:gd name="T21" fmla="*/ 2 h 596"/>
                <a:gd name="T22" fmla="*/ 1 w 102"/>
                <a:gd name="T23" fmla="*/ 2 h 596"/>
                <a:gd name="T24" fmla="*/ 1 w 102"/>
                <a:gd name="T25" fmla="*/ 2 h 596"/>
                <a:gd name="T26" fmla="*/ 1 w 102"/>
                <a:gd name="T27" fmla="*/ 2 h 596"/>
                <a:gd name="T28" fmla="*/ 1 w 102"/>
                <a:gd name="T29" fmla="*/ 1 h 596"/>
                <a:gd name="T30" fmla="*/ 1 w 102"/>
                <a:gd name="T31" fmla="*/ 1 h 596"/>
                <a:gd name="T32" fmla="*/ 1 w 102"/>
                <a:gd name="T33" fmla="*/ 1 h 596"/>
                <a:gd name="T34" fmla="*/ 1 w 102"/>
                <a:gd name="T35" fmla="*/ 1 h 596"/>
                <a:gd name="T36" fmla="*/ 1 w 102"/>
                <a:gd name="T37" fmla="*/ 1 h 596"/>
                <a:gd name="T38" fmla="*/ 1 w 102"/>
                <a:gd name="T39" fmla="*/ 1 h 596"/>
                <a:gd name="T40" fmla="*/ 1 w 102"/>
                <a:gd name="T41" fmla="*/ 1 h 596"/>
                <a:gd name="T42" fmla="*/ 1 w 102"/>
                <a:gd name="T43" fmla="*/ 1 h 596"/>
                <a:gd name="T44" fmla="*/ 1 w 102"/>
                <a:gd name="T45" fmla="*/ 0 h 596"/>
                <a:gd name="T46" fmla="*/ 1 w 102"/>
                <a:gd name="T47" fmla="*/ 1 h 596"/>
                <a:gd name="T48" fmla="*/ 1 w 102"/>
                <a:gd name="T49" fmla="*/ 1 h 596"/>
                <a:gd name="T50" fmla="*/ 1 w 102"/>
                <a:gd name="T51" fmla="*/ 1 h 596"/>
                <a:gd name="T52" fmla="*/ 1 w 102"/>
                <a:gd name="T53" fmla="*/ 1 h 596"/>
                <a:gd name="T54" fmla="*/ 1 w 102"/>
                <a:gd name="T55" fmla="*/ 1 h 596"/>
                <a:gd name="T56" fmla="*/ 1 w 102"/>
                <a:gd name="T57" fmla="*/ 1 h 596"/>
                <a:gd name="T58" fmla="*/ 1 w 102"/>
                <a:gd name="T59" fmla="*/ 1 h 596"/>
                <a:gd name="T60" fmla="*/ 1 w 102"/>
                <a:gd name="T61" fmla="*/ 1 h 596"/>
                <a:gd name="T62" fmla="*/ 1 w 102"/>
                <a:gd name="T63" fmla="*/ 1 h 596"/>
                <a:gd name="T64" fmla="*/ 1 w 102"/>
                <a:gd name="T65" fmla="*/ 1 h 596"/>
                <a:gd name="T66" fmla="*/ 1 w 102"/>
                <a:gd name="T67" fmla="*/ 1 h 596"/>
                <a:gd name="T68" fmla="*/ 1 w 102"/>
                <a:gd name="T69" fmla="*/ 2 h 596"/>
                <a:gd name="T70" fmla="*/ 1 w 102"/>
                <a:gd name="T71" fmla="*/ 2 h 596"/>
                <a:gd name="T72" fmla="*/ 1 w 102"/>
                <a:gd name="T73" fmla="*/ 2 h 596"/>
                <a:gd name="T74" fmla="*/ 1 w 102"/>
                <a:gd name="T75" fmla="*/ 2 h 596"/>
                <a:gd name="T76" fmla="*/ 1 w 102"/>
                <a:gd name="T77" fmla="*/ 2 h 596"/>
                <a:gd name="T78" fmla="*/ 1 w 102"/>
                <a:gd name="T79" fmla="*/ 2 h 596"/>
                <a:gd name="T80" fmla="*/ 1 w 102"/>
                <a:gd name="T81" fmla="*/ 3 h 596"/>
                <a:gd name="T82" fmla="*/ 1 w 102"/>
                <a:gd name="T83" fmla="*/ 3 h 596"/>
                <a:gd name="T84" fmla="*/ 1 w 102"/>
                <a:gd name="T85" fmla="*/ 3 h 596"/>
                <a:gd name="T86" fmla="*/ 1 w 102"/>
                <a:gd name="T87" fmla="*/ 3 h 59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2" h="596">
                  <a:moveTo>
                    <a:pt x="62" y="596"/>
                  </a:moveTo>
                  <a:lnTo>
                    <a:pt x="60" y="596"/>
                  </a:lnTo>
                  <a:lnTo>
                    <a:pt x="60" y="593"/>
                  </a:lnTo>
                  <a:lnTo>
                    <a:pt x="58" y="588"/>
                  </a:lnTo>
                  <a:lnTo>
                    <a:pt x="58" y="583"/>
                  </a:lnTo>
                  <a:lnTo>
                    <a:pt x="57" y="578"/>
                  </a:lnTo>
                  <a:lnTo>
                    <a:pt x="57" y="574"/>
                  </a:lnTo>
                  <a:lnTo>
                    <a:pt x="55" y="569"/>
                  </a:lnTo>
                  <a:lnTo>
                    <a:pt x="55" y="564"/>
                  </a:lnTo>
                  <a:lnTo>
                    <a:pt x="53" y="559"/>
                  </a:lnTo>
                  <a:lnTo>
                    <a:pt x="51" y="554"/>
                  </a:lnTo>
                  <a:lnTo>
                    <a:pt x="51" y="548"/>
                  </a:lnTo>
                  <a:lnTo>
                    <a:pt x="50" y="542"/>
                  </a:lnTo>
                  <a:lnTo>
                    <a:pt x="48" y="536"/>
                  </a:lnTo>
                  <a:lnTo>
                    <a:pt x="46" y="529"/>
                  </a:lnTo>
                  <a:lnTo>
                    <a:pt x="45" y="522"/>
                  </a:lnTo>
                  <a:lnTo>
                    <a:pt x="45" y="514"/>
                  </a:lnTo>
                  <a:lnTo>
                    <a:pt x="43" y="506"/>
                  </a:lnTo>
                  <a:lnTo>
                    <a:pt x="41" y="499"/>
                  </a:lnTo>
                  <a:lnTo>
                    <a:pt x="40" y="491"/>
                  </a:lnTo>
                  <a:lnTo>
                    <a:pt x="40" y="482"/>
                  </a:lnTo>
                  <a:lnTo>
                    <a:pt x="36" y="474"/>
                  </a:lnTo>
                  <a:lnTo>
                    <a:pt x="36" y="464"/>
                  </a:lnTo>
                  <a:lnTo>
                    <a:pt x="35" y="455"/>
                  </a:lnTo>
                  <a:lnTo>
                    <a:pt x="33" y="445"/>
                  </a:lnTo>
                  <a:lnTo>
                    <a:pt x="31" y="435"/>
                  </a:lnTo>
                  <a:lnTo>
                    <a:pt x="30" y="425"/>
                  </a:lnTo>
                  <a:lnTo>
                    <a:pt x="30" y="415"/>
                  </a:lnTo>
                  <a:lnTo>
                    <a:pt x="28" y="405"/>
                  </a:lnTo>
                  <a:lnTo>
                    <a:pt x="26" y="395"/>
                  </a:lnTo>
                  <a:lnTo>
                    <a:pt x="23" y="385"/>
                  </a:lnTo>
                  <a:lnTo>
                    <a:pt x="23" y="373"/>
                  </a:lnTo>
                  <a:lnTo>
                    <a:pt x="21" y="363"/>
                  </a:lnTo>
                  <a:lnTo>
                    <a:pt x="20" y="352"/>
                  </a:lnTo>
                  <a:lnTo>
                    <a:pt x="18" y="340"/>
                  </a:lnTo>
                  <a:lnTo>
                    <a:pt x="16" y="328"/>
                  </a:lnTo>
                  <a:lnTo>
                    <a:pt x="15" y="318"/>
                  </a:lnTo>
                  <a:lnTo>
                    <a:pt x="13" y="305"/>
                  </a:lnTo>
                  <a:lnTo>
                    <a:pt x="13" y="293"/>
                  </a:lnTo>
                  <a:lnTo>
                    <a:pt x="11" y="281"/>
                  </a:lnTo>
                  <a:lnTo>
                    <a:pt x="10" y="270"/>
                  </a:lnTo>
                  <a:lnTo>
                    <a:pt x="8" y="258"/>
                  </a:lnTo>
                  <a:lnTo>
                    <a:pt x="8" y="246"/>
                  </a:lnTo>
                  <a:lnTo>
                    <a:pt x="6" y="235"/>
                  </a:lnTo>
                  <a:lnTo>
                    <a:pt x="6" y="223"/>
                  </a:lnTo>
                  <a:lnTo>
                    <a:pt x="6" y="210"/>
                  </a:lnTo>
                  <a:lnTo>
                    <a:pt x="5" y="198"/>
                  </a:lnTo>
                  <a:lnTo>
                    <a:pt x="3" y="184"/>
                  </a:lnTo>
                  <a:lnTo>
                    <a:pt x="3" y="173"/>
                  </a:lnTo>
                  <a:lnTo>
                    <a:pt x="3" y="161"/>
                  </a:lnTo>
                  <a:lnTo>
                    <a:pt x="1" y="148"/>
                  </a:lnTo>
                  <a:lnTo>
                    <a:pt x="1" y="136"/>
                  </a:lnTo>
                  <a:lnTo>
                    <a:pt x="1" y="124"/>
                  </a:lnTo>
                  <a:lnTo>
                    <a:pt x="1" y="112"/>
                  </a:lnTo>
                  <a:lnTo>
                    <a:pt x="0" y="99"/>
                  </a:lnTo>
                  <a:lnTo>
                    <a:pt x="0" y="87"/>
                  </a:lnTo>
                  <a:lnTo>
                    <a:pt x="1" y="76"/>
                  </a:lnTo>
                  <a:lnTo>
                    <a:pt x="1" y="64"/>
                  </a:lnTo>
                  <a:lnTo>
                    <a:pt x="1" y="52"/>
                  </a:lnTo>
                  <a:lnTo>
                    <a:pt x="1" y="40"/>
                  </a:lnTo>
                  <a:lnTo>
                    <a:pt x="3" y="29"/>
                  </a:lnTo>
                  <a:lnTo>
                    <a:pt x="3" y="25"/>
                  </a:lnTo>
                  <a:lnTo>
                    <a:pt x="6" y="22"/>
                  </a:lnTo>
                  <a:lnTo>
                    <a:pt x="11" y="15"/>
                  </a:lnTo>
                  <a:lnTo>
                    <a:pt x="18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33" y="7"/>
                  </a:lnTo>
                  <a:lnTo>
                    <a:pt x="33" y="9"/>
                  </a:lnTo>
                  <a:lnTo>
                    <a:pt x="33" y="12"/>
                  </a:lnTo>
                  <a:lnTo>
                    <a:pt x="33" y="15"/>
                  </a:lnTo>
                  <a:lnTo>
                    <a:pt x="33" y="19"/>
                  </a:lnTo>
                  <a:lnTo>
                    <a:pt x="33" y="24"/>
                  </a:lnTo>
                  <a:lnTo>
                    <a:pt x="33" y="29"/>
                  </a:lnTo>
                  <a:lnTo>
                    <a:pt x="33" y="34"/>
                  </a:lnTo>
                  <a:lnTo>
                    <a:pt x="33" y="40"/>
                  </a:lnTo>
                  <a:lnTo>
                    <a:pt x="33" y="46"/>
                  </a:lnTo>
                  <a:lnTo>
                    <a:pt x="33" y="52"/>
                  </a:lnTo>
                  <a:lnTo>
                    <a:pt x="35" y="59"/>
                  </a:lnTo>
                  <a:lnTo>
                    <a:pt x="35" y="66"/>
                  </a:lnTo>
                  <a:lnTo>
                    <a:pt x="35" y="74"/>
                  </a:lnTo>
                  <a:lnTo>
                    <a:pt x="35" y="81"/>
                  </a:lnTo>
                  <a:lnTo>
                    <a:pt x="35" y="89"/>
                  </a:lnTo>
                  <a:lnTo>
                    <a:pt x="35" y="97"/>
                  </a:lnTo>
                  <a:lnTo>
                    <a:pt x="36" y="106"/>
                  </a:lnTo>
                  <a:lnTo>
                    <a:pt x="36" y="114"/>
                  </a:lnTo>
                  <a:lnTo>
                    <a:pt x="36" y="124"/>
                  </a:lnTo>
                  <a:lnTo>
                    <a:pt x="36" y="134"/>
                  </a:lnTo>
                  <a:lnTo>
                    <a:pt x="36" y="144"/>
                  </a:lnTo>
                  <a:lnTo>
                    <a:pt x="38" y="153"/>
                  </a:lnTo>
                  <a:lnTo>
                    <a:pt x="38" y="163"/>
                  </a:lnTo>
                  <a:lnTo>
                    <a:pt x="40" y="173"/>
                  </a:lnTo>
                  <a:lnTo>
                    <a:pt x="40" y="184"/>
                  </a:lnTo>
                  <a:lnTo>
                    <a:pt x="40" y="194"/>
                  </a:lnTo>
                  <a:lnTo>
                    <a:pt x="41" y="206"/>
                  </a:lnTo>
                  <a:lnTo>
                    <a:pt x="41" y="218"/>
                  </a:lnTo>
                  <a:lnTo>
                    <a:pt x="43" y="228"/>
                  </a:lnTo>
                  <a:lnTo>
                    <a:pt x="43" y="240"/>
                  </a:lnTo>
                  <a:lnTo>
                    <a:pt x="45" y="251"/>
                  </a:lnTo>
                  <a:lnTo>
                    <a:pt x="45" y="263"/>
                  </a:lnTo>
                  <a:lnTo>
                    <a:pt x="46" y="275"/>
                  </a:lnTo>
                  <a:lnTo>
                    <a:pt x="48" y="286"/>
                  </a:lnTo>
                  <a:lnTo>
                    <a:pt x="50" y="298"/>
                  </a:lnTo>
                  <a:lnTo>
                    <a:pt x="50" y="310"/>
                  </a:lnTo>
                  <a:lnTo>
                    <a:pt x="51" y="322"/>
                  </a:lnTo>
                  <a:lnTo>
                    <a:pt x="53" y="333"/>
                  </a:lnTo>
                  <a:lnTo>
                    <a:pt x="55" y="345"/>
                  </a:lnTo>
                  <a:lnTo>
                    <a:pt x="57" y="357"/>
                  </a:lnTo>
                  <a:lnTo>
                    <a:pt x="57" y="368"/>
                  </a:lnTo>
                  <a:lnTo>
                    <a:pt x="60" y="382"/>
                  </a:lnTo>
                  <a:lnTo>
                    <a:pt x="62" y="394"/>
                  </a:lnTo>
                  <a:lnTo>
                    <a:pt x="63" y="405"/>
                  </a:lnTo>
                  <a:lnTo>
                    <a:pt x="65" y="417"/>
                  </a:lnTo>
                  <a:lnTo>
                    <a:pt x="67" y="429"/>
                  </a:lnTo>
                  <a:lnTo>
                    <a:pt x="68" y="440"/>
                  </a:lnTo>
                  <a:lnTo>
                    <a:pt x="70" y="452"/>
                  </a:lnTo>
                  <a:lnTo>
                    <a:pt x="73" y="464"/>
                  </a:lnTo>
                  <a:lnTo>
                    <a:pt x="75" y="476"/>
                  </a:lnTo>
                  <a:lnTo>
                    <a:pt x="78" y="489"/>
                  </a:lnTo>
                  <a:lnTo>
                    <a:pt x="80" y="499"/>
                  </a:lnTo>
                  <a:lnTo>
                    <a:pt x="83" y="511"/>
                  </a:lnTo>
                  <a:lnTo>
                    <a:pt x="85" y="521"/>
                  </a:lnTo>
                  <a:lnTo>
                    <a:pt x="88" y="532"/>
                  </a:lnTo>
                  <a:lnTo>
                    <a:pt x="92" y="542"/>
                  </a:lnTo>
                  <a:lnTo>
                    <a:pt x="95" y="554"/>
                  </a:lnTo>
                  <a:lnTo>
                    <a:pt x="97" y="564"/>
                  </a:lnTo>
                  <a:lnTo>
                    <a:pt x="102" y="576"/>
                  </a:lnTo>
                  <a:lnTo>
                    <a:pt x="62" y="5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1" name="Freeform 40"/>
            <p:cNvSpPr>
              <a:spLocks/>
            </p:cNvSpPr>
            <p:nvPr/>
          </p:nvSpPr>
          <p:spPr bwMode="auto">
            <a:xfrm>
              <a:off x="4972" y="3270"/>
              <a:ext cx="58" cy="262"/>
            </a:xfrm>
            <a:custGeom>
              <a:avLst/>
              <a:gdLst>
                <a:gd name="T0" fmla="*/ 1 w 106"/>
                <a:gd name="T1" fmla="*/ 3 h 509"/>
                <a:gd name="T2" fmla="*/ 0 w 106"/>
                <a:gd name="T3" fmla="*/ 0 h 509"/>
                <a:gd name="T4" fmla="*/ 1 w 106"/>
                <a:gd name="T5" fmla="*/ 1 h 509"/>
                <a:gd name="T6" fmla="*/ 1 w 106"/>
                <a:gd name="T7" fmla="*/ 3 h 509"/>
                <a:gd name="T8" fmla="*/ 1 w 106"/>
                <a:gd name="T9" fmla="*/ 3 h 509"/>
                <a:gd name="T10" fmla="*/ 1 w 106"/>
                <a:gd name="T11" fmla="*/ 3 h 5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509">
                  <a:moveTo>
                    <a:pt x="66" y="509"/>
                  </a:moveTo>
                  <a:lnTo>
                    <a:pt x="0" y="0"/>
                  </a:lnTo>
                  <a:lnTo>
                    <a:pt x="42" y="26"/>
                  </a:lnTo>
                  <a:lnTo>
                    <a:pt x="106" y="491"/>
                  </a:lnTo>
                  <a:lnTo>
                    <a:pt x="66" y="5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2" name="Freeform 41"/>
            <p:cNvSpPr>
              <a:spLocks/>
            </p:cNvSpPr>
            <p:nvPr/>
          </p:nvSpPr>
          <p:spPr bwMode="auto">
            <a:xfrm>
              <a:off x="5090" y="3362"/>
              <a:ext cx="30" cy="114"/>
            </a:xfrm>
            <a:custGeom>
              <a:avLst/>
              <a:gdLst>
                <a:gd name="T0" fmla="*/ 1 w 55"/>
                <a:gd name="T1" fmla="*/ 1 h 223"/>
                <a:gd name="T2" fmla="*/ 0 w 55"/>
                <a:gd name="T3" fmla="*/ 0 h 223"/>
                <a:gd name="T4" fmla="*/ 1 w 55"/>
                <a:gd name="T5" fmla="*/ 1 h 223"/>
                <a:gd name="T6" fmla="*/ 1 w 55"/>
                <a:gd name="T7" fmla="*/ 1 h 223"/>
                <a:gd name="T8" fmla="*/ 1 w 55"/>
                <a:gd name="T9" fmla="*/ 1 h 223"/>
                <a:gd name="T10" fmla="*/ 1 w 55"/>
                <a:gd name="T11" fmla="*/ 1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23">
                  <a:moveTo>
                    <a:pt x="18" y="223"/>
                  </a:moveTo>
                  <a:lnTo>
                    <a:pt x="0" y="0"/>
                  </a:lnTo>
                  <a:lnTo>
                    <a:pt x="40" y="26"/>
                  </a:lnTo>
                  <a:lnTo>
                    <a:pt x="55" y="198"/>
                  </a:lnTo>
                  <a:lnTo>
                    <a:pt x="18" y="2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3" name="Freeform 42"/>
            <p:cNvSpPr>
              <a:spLocks/>
            </p:cNvSpPr>
            <p:nvPr/>
          </p:nvSpPr>
          <p:spPr bwMode="auto">
            <a:xfrm>
              <a:off x="4942" y="3239"/>
              <a:ext cx="216" cy="225"/>
            </a:xfrm>
            <a:custGeom>
              <a:avLst/>
              <a:gdLst>
                <a:gd name="T0" fmla="*/ 1 w 392"/>
                <a:gd name="T1" fmla="*/ 1 h 439"/>
                <a:gd name="T2" fmla="*/ 1 w 392"/>
                <a:gd name="T3" fmla="*/ 1 h 439"/>
                <a:gd name="T4" fmla="*/ 1 w 392"/>
                <a:gd name="T5" fmla="*/ 1 h 439"/>
                <a:gd name="T6" fmla="*/ 1 w 392"/>
                <a:gd name="T7" fmla="*/ 1 h 439"/>
                <a:gd name="T8" fmla="*/ 1 w 392"/>
                <a:gd name="T9" fmla="*/ 1 h 439"/>
                <a:gd name="T10" fmla="*/ 1 w 392"/>
                <a:gd name="T11" fmla="*/ 1 h 439"/>
                <a:gd name="T12" fmla="*/ 1 w 392"/>
                <a:gd name="T13" fmla="*/ 1 h 439"/>
                <a:gd name="T14" fmla="*/ 1 w 392"/>
                <a:gd name="T15" fmla="*/ 1 h 439"/>
                <a:gd name="T16" fmla="*/ 1 w 392"/>
                <a:gd name="T17" fmla="*/ 1 h 439"/>
                <a:gd name="T18" fmla="*/ 1 w 392"/>
                <a:gd name="T19" fmla="*/ 1 h 439"/>
                <a:gd name="T20" fmla="*/ 1 w 392"/>
                <a:gd name="T21" fmla="*/ 1 h 439"/>
                <a:gd name="T22" fmla="*/ 1 w 392"/>
                <a:gd name="T23" fmla="*/ 1 h 439"/>
                <a:gd name="T24" fmla="*/ 1 w 392"/>
                <a:gd name="T25" fmla="*/ 1 h 439"/>
                <a:gd name="T26" fmla="*/ 2 w 392"/>
                <a:gd name="T27" fmla="*/ 1 h 439"/>
                <a:gd name="T28" fmla="*/ 2 w 392"/>
                <a:gd name="T29" fmla="*/ 1 h 439"/>
                <a:gd name="T30" fmla="*/ 2 w 392"/>
                <a:gd name="T31" fmla="*/ 1 h 439"/>
                <a:gd name="T32" fmla="*/ 2 w 392"/>
                <a:gd name="T33" fmla="*/ 2 h 439"/>
                <a:gd name="T34" fmla="*/ 2 w 392"/>
                <a:gd name="T35" fmla="*/ 2 h 439"/>
                <a:gd name="T36" fmla="*/ 2 w 392"/>
                <a:gd name="T37" fmla="*/ 2 h 439"/>
                <a:gd name="T38" fmla="*/ 3 w 392"/>
                <a:gd name="T39" fmla="*/ 2 h 439"/>
                <a:gd name="T40" fmla="*/ 3 w 392"/>
                <a:gd name="T41" fmla="*/ 2 h 439"/>
                <a:gd name="T42" fmla="*/ 3 w 392"/>
                <a:gd name="T43" fmla="*/ 2 h 439"/>
                <a:gd name="T44" fmla="*/ 3 w 392"/>
                <a:gd name="T45" fmla="*/ 2 h 439"/>
                <a:gd name="T46" fmla="*/ 3 w 392"/>
                <a:gd name="T47" fmla="*/ 2 h 439"/>
                <a:gd name="T48" fmla="*/ 3 w 392"/>
                <a:gd name="T49" fmla="*/ 2 h 439"/>
                <a:gd name="T50" fmla="*/ 3 w 392"/>
                <a:gd name="T51" fmla="*/ 2 h 439"/>
                <a:gd name="T52" fmla="*/ 3 w 392"/>
                <a:gd name="T53" fmla="*/ 2 h 439"/>
                <a:gd name="T54" fmla="*/ 3 w 392"/>
                <a:gd name="T55" fmla="*/ 2 h 439"/>
                <a:gd name="T56" fmla="*/ 3 w 392"/>
                <a:gd name="T57" fmla="*/ 2 h 439"/>
                <a:gd name="T58" fmla="*/ 2 w 392"/>
                <a:gd name="T59" fmla="*/ 2 h 439"/>
                <a:gd name="T60" fmla="*/ 2 w 392"/>
                <a:gd name="T61" fmla="*/ 2 h 439"/>
                <a:gd name="T62" fmla="*/ 2 w 392"/>
                <a:gd name="T63" fmla="*/ 2 h 439"/>
                <a:gd name="T64" fmla="*/ 2 w 392"/>
                <a:gd name="T65" fmla="*/ 1 h 439"/>
                <a:gd name="T66" fmla="*/ 2 w 392"/>
                <a:gd name="T67" fmla="*/ 1 h 439"/>
                <a:gd name="T68" fmla="*/ 2 w 392"/>
                <a:gd name="T69" fmla="*/ 1 h 439"/>
                <a:gd name="T70" fmla="*/ 2 w 392"/>
                <a:gd name="T71" fmla="*/ 1 h 439"/>
                <a:gd name="T72" fmla="*/ 2 w 392"/>
                <a:gd name="T73" fmla="*/ 1 h 439"/>
                <a:gd name="T74" fmla="*/ 2 w 392"/>
                <a:gd name="T75" fmla="*/ 1 h 439"/>
                <a:gd name="T76" fmla="*/ 2 w 392"/>
                <a:gd name="T77" fmla="*/ 1 h 439"/>
                <a:gd name="T78" fmla="*/ 2 w 392"/>
                <a:gd name="T79" fmla="*/ 1 h 439"/>
                <a:gd name="T80" fmla="*/ 1 w 392"/>
                <a:gd name="T81" fmla="*/ 1 h 439"/>
                <a:gd name="T82" fmla="*/ 1 w 392"/>
                <a:gd name="T83" fmla="*/ 1 h 439"/>
                <a:gd name="T84" fmla="*/ 1 w 392"/>
                <a:gd name="T85" fmla="*/ 1 h 439"/>
                <a:gd name="T86" fmla="*/ 1 w 392"/>
                <a:gd name="T87" fmla="*/ 1 h 439"/>
                <a:gd name="T88" fmla="*/ 1 w 392"/>
                <a:gd name="T89" fmla="*/ 1 h 439"/>
                <a:gd name="T90" fmla="*/ 1 w 392"/>
                <a:gd name="T91" fmla="*/ 1 h 439"/>
                <a:gd name="T92" fmla="*/ 1 w 392"/>
                <a:gd name="T93" fmla="*/ 1 h 439"/>
                <a:gd name="T94" fmla="*/ 1 w 392"/>
                <a:gd name="T95" fmla="*/ 1 h 439"/>
                <a:gd name="T96" fmla="*/ 1 w 392"/>
                <a:gd name="T97" fmla="*/ 1 h 439"/>
                <a:gd name="T98" fmla="*/ 1 w 392"/>
                <a:gd name="T99" fmla="*/ 1 h 439"/>
                <a:gd name="T100" fmla="*/ 0 w 392"/>
                <a:gd name="T101" fmla="*/ 1 h 4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92" h="439">
                  <a:moveTo>
                    <a:pt x="0" y="19"/>
                  </a:moveTo>
                  <a:lnTo>
                    <a:pt x="1" y="20"/>
                  </a:lnTo>
                  <a:lnTo>
                    <a:pt x="3" y="22"/>
                  </a:lnTo>
                  <a:lnTo>
                    <a:pt x="6" y="27"/>
                  </a:lnTo>
                  <a:lnTo>
                    <a:pt x="10" y="30"/>
                  </a:lnTo>
                  <a:lnTo>
                    <a:pt x="15" y="37"/>
                  </a:lnTo>
                  <a:lnTo>
                    <a:pt x="17" y="40"/>
                  </a:lnTo>
                  <a:lnTo>
                    <a:pt x="20" y="44"/>
                  </a:lnTo>
                  <a:lnTo>
                    <a:pt x="22" y="47"/>
                  </a:lnTo>
                  <a:lnTo>
                    <a:pt x="27" y="50"/>
                  </a:lnTo>
                  <a:lnTo>
                    <a:pt x="28" y="54"/>
                  </a:lnTo>
                  <a:lnTo>
                    <a:pt x="32" y="59"/>
                  </a:lnTo>
                  <a:lnTo>
                    <a:pt x="35" y="62"/>
                  </a:lnTo>
                  <a:lnTo>
                    <a:pt x="40" y="67"/>
                  </a:lnTo>
                  <a:lnTo>
                    <a:pt x="42" y="70"/>
                  </a:lnTo>
                  <a:lnTo>
                    <a:pt x="47" y="75"/>
                  </a:lnTo>
                  <a:lnTo>
                    <a:pt x="52" y="81"/>
                  </a:lnTo>
                  <a:lnTo>
                    <a:pt x="55" y="86"/>
                  </a:lnTo>
                  <a:lnTo>
                    <a:pt x="60" y="91"/>
                  </a:lnTo>
                  <a:lnTo>
                    <a:pt x="63" y="96"/>
                  </a:lnTo>
                  <a:lnTo>
                    <a:pt x="68" y="99"/>
                  </a:lnTo>
                  <a:lnTo>
                    <a:pt x="73" y="106"/>
                  </a:lnTo>
                  <a:lnTo>
                    <a:pt x="77" y="111"/>
                  </a:lnTo>
                  <a:lnTo>
                    <a:pt x="82" y="116"/>
                  </a:lnTo>
                  <a:lnTo>
                    <a:pt x="87" y="121"/>
                  </a:lnTo>
                  <a:lnTo>
                    <a:pt x="94" y="127"/>
                  </a:lnTo>
                  <a:lnTo>
                    <a:pt x="97" y="132"/>
                  </a:lnTo>
                  <a:lnTo>
                    <a:pt x="102" y="137"/>
                  </a:lnTo>
                  <a:lnTo>
                    <a:pt x="107" y="142"/>
                  </a:lnTo>
                  <a:lnTo>
                    <a:pt x="112" y="149"/>
                  </a:lnTo>
                  <a:lnTo>
                    <a:pt x="119" y="154"/>
                  </a:lnTo>
                  <a:lnTo>
                    <a:pt x="124" y="159"/>
                  </a:lnTo>
                  <a:lnTo>
                    <a:pt x="129" y="166"/>
                  </a:lnTo>
                  <a:lnTo>
                    <a:pt x="134" y="171"/>
                  </a:lnTo>
                  <a:lnTo>
                    <a:pt x="139" y="176"/>
                  </a:lnTo>
                  <a:lnTo>
                    <a:pt x="145" y="183"/>
                  </a:lnTo>
                  <a:lnTo>
                    <a:pt x="150" y="188"/>
                  </a:lnTo>
                  <a:lnTo>
                    <a:pt x="157" y="193"/>
                  </a:lnTo>
                  <a:lnTo>
                    <a:pt x="162" y="198"/>
                  </a:lnTo>
                  <a:lnTo>
                    <a:pt x="169" y="203"/>
                  </a:lnTo>
                  <a:lnTo>
                    <a:pt x="174" y="208"/>
                  </a:lnTo>
                  <a:lnTo>
                    <a:pt x="181" y="213"/>
                  </a:lnTo>
                  <a:lnTo>
                    <a:pt x="186" y="218"/>
                  </a:lnTo>
                  <a:lnTo>
                    <a:pt x="191" y="223"/>
                  </a:lnTo>
                  <a:lnTo>
                    <a:pt x="197" y="228"/>
                  </a:lnTo>
                  <a:lnTo>
                    <a:pt x="204" y="231"/>
                  </a:lnTo>
                  <a:lnTo>
                    <a:pt x="209" y="236"/>
                  </a:lnTo>
                  <a:lnTo>
                    <a:pt x="214" y="239"/>
                  </a:lnTo>
                  <a:lnTo>
                    <a:pt x="221" y="245"/>
                  </a:lnTo>
                  <a:lnTo>
                    <a:pt x="226" y="250"/>
                  </a:lnTo>
                  <a:lnTo>
                    <a:pt x="231" y="253"/>
                  </a:lnTo>
                  <a:lnTo>
                    <a:pt x="238" y="256"/>
                  </a:lnTo>
                  <a:lnTo>
                    <a:pt x="243" y="260"/>
                  </a:lnTo>
                  <a:lnTo>
                    <a:pt x="248" y="263"/>
                  </a:lnTo>
                  <a:lnTo>
                    <a:pt x="254" y="265"/>
                  </a:lnTo>
                  <a:lnTo>
                    <a:pt x="259" y="268"/>
                  </a:lnTo>
                  <a:lnTo>
                    <a:pt x="264" y="271"/>
                  </a:lnTo>
                  <a:lnTo>
                    <a:pt x="271" y="275"/>
                  </a:lnTo>
                  <a:lnTo>
                    <a:pt x="360" y="439"/>
                  </a:lnTo>
                  <a:lnTo>
                    <a:pt x="392" y="417"/>
                  </a:lnTo>
                  <a:lnTo>
                    <a:pt x="392" y="415"/>
                  </a:lnTo>
                  <a:lnTo>
                    <a:pt x="388" y="410"/>
                  </a:lnTo>
                  <a:lnTo>
                    <a:pt x="387" y="407"/>
                  </a:lnTo>
                  <a:lnTo>
                    <a:pt x="385" y="405"/>
                  </a:lnTo>
                  <a:lnTo>
                    <a:pt x="383" y="402"/>
                  </a:lnTo>
                  <a:lnTo>
                    <a:pt x="382" y="397"/>
                  </a:lnTo>
                  <a:lnTo>
                    <a:pt x="378" y="392"/>
                  </a:lnTo>
                  <a:lnTo>
                    <a:pt x="375" y="387"/>
                  </a:lnTo>
                  <a:lnTo>
                    <a:pt x="372" y="380"/>
                  </a:lnTo>
                  <a:lnTo>
                    <a:pt x="368" y="375"/>
                  </a:lnTo>
                  <a:lnTo>
                    <a:pt x="365" y="368"/>
                  </a:lnTo>
                  <a:lnTo>
                    <a:pt x="361" y="363"/>
                  </a:lnTo>
                  <a:lnTo>
                    <a:pt x="358" y="357"/>
                  </a:lnTo>
                  <a:lnTo>
                    <a:pt x="355" y="350"/>
                  </a:lnTo>
                  <a:lnTo>
                    <a:pt x="351" y="347"/>
                  </a:lnTo>
                  <a:lnTo>
                    <a:pt x="350" y="343"/>
                  </a:lnTo>
                  <a:lnTo>
                    <a:pt x="348" y="340"/>
                  </a:lnTo>
                  <a:lnTo>
                    <a:pt x="346" y="337"/>
                  </a:lnTo>
                  <a:lnTo>
                    <a:pt x="341" y="328"/>
                  </a:lnTo>
                  <a:lnTo>
                    <a:pt x="336" y="321"/>
                  </a:lnTo>
                  <a:lnTo>
                    <a:pt x="335" y="318"/>
                  </a:lnTo>
                  <a:lnTo>
                    <a:pt x="333" y="315"/>
                  </a:lnTo>
                  <a:lnTo>
                    <a:pt x="330" y="311"/>
                  </a:lnTo>
                  <a:lnTo>
                    <a:pt x="328" y="308"/>
                  </a:lnTo>
                  <a:lnTo>
                    <a:pt x="323" y="301"/>
                  </a:lnTo>
                  <a:lnTo>
                    <a:pt x="320" y="295"/>
                  </a:lnTo>
                  <a:lnTo>
                    <a:pt x="315" y="288"/>
                  </a:lnTo>
                  <a:lnTo>
                    <a:pt x="310" y="281"/>
                  </a:lnTo>
                  <a:lnTo>
                    <a:pt x="306" y="275"/>
                  </a:lnTo>
                  <a:lnTo>
                    <a:pt x="301" y="268"/>
                  </a:lnTo>
                  <a:lnTo>
                    <a:pt x="296" y="261"/>
                  </a:lnTo>
                  <a:lnTo>
                    <a:pt x="293" y="256"/>
                  </a:lnTo>
                  <a:lnTo>
                    <a:pt x="289" y="251"/>
                  </a:lnTo>
                  <a:lnTo>
                    <a:pt x="284" y="246"/>
                  </a:lnTo>
                  <a:lnTo>
                    <a:pt x="281" y="245"/>
                  </a:lnTo>
                  <a:lnTo>
                    <a:pt x="279" y="243"/>
                  </a:lnTo>
                  <a:lnTo>
                    <a:pt x="276" y="239"/>
                  </a:lnTo>
                  <a:lnTo>
                    <a:pt x="269" y="234"/>
                  </a:lnTo>
                  <a:lnTo>
                    <a:pt x="264" y="231"/>
                  </a:lnTo>
                  <a:lnTo>
                    <a:pt x="261" y="228"/>
                  </a:lnTo>
                  <a:lnTo>
                    <a:pt x="258" y="224"/>
                  </a:lnTo>
                  <a:lnTo>
                    <a:pt x="254" y="221"/>
                  </a:lnTo>
                  <a:lnTo>
                    <a:pt x="251" y="219"/>
                  </a:lnTo>
                  <a:lnTo>
                    <a:pt x="246" y="216"/>
                  </a:lnTo>
                  <a:lnTo>
                    <a:pt x="243" y="213"/>
                  </a:lnTo>
                  <a:lnTo>
                    <a:pt x="238" y="208"/>
                  </a:lnTo>
                  <a:lnTo>
                    <a:pt x="233" y="204"/>
                  </a:lnTo>
                  <a:lnTo>
                    <a:pt x="228" y="201"/>
                  </a:lnTo>
                  <a:lnTo>
                    <a:pt x="224" y="198"/>
                  </a:lnTo>
                  <a:lnTo>
                    <a:pt x="219" y="193"/>
                  </a:lnTo>
                  <a:lnTo>
                    <a:pt x="214" y="189"/>
                  </a:lnTo>
                  <a:lnTo>
                    <a:pt x="209" y="184"/>
                  </a:lnTo>
                  <a:lnTo>
                    <a:pt x="204" y="179"/>
                  </a:lnTo>
                  <a:lnTo>
                    <a:pt x="197" y="176"/>
                  </a:lnTo>
                  <a:lnTo>
                    <a:pt x="194" y="171"/>
                  </a:lnTo>
                  <a:lnTo>
                    <a:pt x="187" y="166"/>
                  </a:lnTo>
                  <a:lnTo>
                    <a:pt x="182" y="163"/>
                  </a:lnTo>
                  <a:lnTo>
                    <a:pt x="177" y="157"/>
                  </a:lnTo>
                  <a:lnTo>
                    <a:pt x="172" y="152"/>
                  </a:lnTo>
                  <a:lnTo>
                    <a:pt x="167" y="147"/>
                  </a:lnTo>
                  <a:lnTo>
                    <a:pt x="161" y="142"/>
                  </a:lnTo>
                  <a:lnTo>
                    <a:pt x="156" y="137"/>
                  </a:lnTo>
                  <a:lnTo>
                    <a:pt x="150" y="132"/>
                  </a:lnTo>
                  <a:lnTo>
                    <a:pt x="144" y="127"/>
                  </a:lnTo>
                  <a:lnTo>
                    <a:pt x="139" y="122"/>
                  </a:lnTo>
                  <a:lnTo>
                    <a:pt x="134" y="117"/>
                  </a:lnTo>
                  <a:lnTo>
                    <a:pt x="129" y="112"/>
                  </a:lnTo>
                  <a:lnTo>
                    <a:pt x="124" y="106"/>
                  </a:lnTo>
                  <a:lnTo>
                    <a:pt x="119" y="102"/>
                  </a:lnTo>
                  <a:lnTo>
                    <a:pt x="112" y="96"/>
                  </a:lnTo>
                  <a:lnTo>
                    <a:pt x="109" y="91"/>
                  </a:lnTo>
                  <a:lnTo>
                    <a:pt x="102" y="86"/>
                  </a:lnTo>
                  <a:lnTo>
                    <a:pt x="99" y="82"/>
                  </a:lnTo>
                  <a:lnTo>
                    <a:pt x="94" y="75"/>
                  </a:lnTo>
                  <a:lnTo>
                    <a:pt x="90" y="72"/>
                  </a:lnTo>
                  <a:lnTo>
                    <a:pt x="85" y="65"/>
                  </a:lnTo>
                  <a:lnTo>
                    <a:pt x="80" y="60"/>
                  </a:lnTo>
                  <a:lnTo>
                    <a:pt x="77" y="55"/>
                  </a:lnTo>
                  <a:lnTo>
                    <a:pt x="73" y="50"/>
                  </a:lnTo>
                  <a:lnTo>
                    <a:pt x="68" y="45"/>
                  </a:lnTo>
                  <a:lnTo>
                    <a:pt x="65" y="42"/>
                  </a:lnTo>
                  <a:lnTo>
                    <a:pt x="62" y="37"/>
                  </a:lnTo>
                  <a:lnTo>
                    <a:pt x="58" y="32"/>
                  </a:lnTo>
                  <a:lnTo>
                    <a:pt x="55" y="29"/>
                  </a:lnTo>
                  <a:lnTo>
                    <a:pt x="52" y="24"/>
                  </a:lnTo>
                  <a:lnTo>
                    <a:pt x="50" y="19"/>
                  </a:lnTo>
                  <a:lnTo>
                    <a:pt x="48" y="15"/>
                  </a:lnTo>
                  <a:lnTo>
                    <a:pt x="45" y="12"/>
                  </a:lnTo>
                  <a:lnTo>
                    <a:pt x="43" y="7"/>
                  </a:lnTo>
                  <a:lnTo>
                    <a:pt x="42" y="4"/>
                  </a:lnTo>
                  <a:lnTo>
                    <a:pt x="42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4" name="Freeform 43"/>
            <p:cNvSpPr>
              <a:spLocks/>
            </p:cNvSpPr>
            <p:nvPr/>
          </p:nvSpPr>
          <p:spPr bwMode="auto">
            <a:xfrm>
              <a:off x="5019" y="3207"/>
              <a:ext cx="260" cy="225"/>
            </a:xfrm>
            <a:custGeom>
              <a:avLst/>
              <a:gdLst>
                <a:gd name="T0" fmla="*/ 1 w 470"/>
                <a:gd name="T1" fmla="*/ 1 h 440"/>
                <a:gd name="T2" fmla="*/ 1 w 470"/>
                <a:gd name="T3" fmla="*/ 1 h 440"/>
                <a:gd name="T4" fmla="*/ 1 w 470"/>
                <a:gd name="T5" fmla="*/ 1 h 440"/>
                <a:gd name="T6" fmla="*/ 1 w 470"/>
                <a:gd name="T7" fmla="*/ 1 h 440"/>
                <a:gd name="T8" fmla="*/ 1 w 470"/>
                <a:gd name="T9" fmla="*/ 1 h 440"/>
                <a:gd name="T10" fmla="*/ 1 w 470"/>
                <a:gd name="T11" fmla="*/ 1 h 440"/>
                <a:gd name="T12" fmla="*/ 1 w 470"/>
                <a:gd name="T13" fmla="*/ 1 h 440"/>
                <a:gd name="T14" fmla="*/ 1 w 470"/>
                <a:gd name="T15" fmla="*/ 1 h 440"/>
                <a:gd name="T16" fmla="*/ 1 w 470"/>
                <a:gd name="T17" fmla="*/ 1 h 440"/>
                <a:gd name="T18" fmla="*/ 1 w 470"/>
                <a:gd name="T19" fmla="*/ 1 h 440"/>
                <a:gd name="T20" fmla="*/ 1 w 470"/>
                <a:gd name="T21" fmla="*/ 1 h 440"/>
                <a:gd name="T22" fmla="*/ 1 w 470"/>
                <a:gd name="T23" fmla="*/ 1 h 440"/>
                <a:gd name="T24" fmla="*/ 1 w 470"/>
                <a:gd name="T25" fmla="*/ 1 h 440"/>
                <a:gd name="T26" fmla="*/ 2 w 470"/>
                <a:gd name="T27" fmla="*/ 1 h 440"/>
                <a:gd name="T28" fmla="*/ 2 w 470"/>
                <a:gd name="T29" fmla="*/ 1 h 440"/>
                <a:gd name="T30" fmla="*/ 2 w 470"/>
                <a:gd name="T31" fmla="*/ 1 h 440"/>
                <a:gd name="T32" fmla="*/ 2 w 470"/>
                <a:gd name="T33" fmla="*/ 2 h 440"/>
                <a:gd name="T34" fmla="*/ 4 w 470"/>
                <a:gd name="T35" fmla="*/ 2 h 440"/>
                <a:gd name="T36" fmla="*/ 4 w 470"/>
                <a:gd name="T37" fmla="*/ 2 h 440"/>
                <a:gd name="T38" fmla="*/ 4 w 470"/>
                <a:gd name="T39" fmla="*/ 2 h 440"/>
                <a:gd name="T40" fmla="*/ 4 w 470"/>
                <a:gd name="T41" fmla="*/ 2 h 440"/>
                <a:gd name="T42" fmla="*/ 4 w 470"/>
                <a:gd name="T43" fmla="*/ 2 h 440"/>
                <a:gd name="T44" fmla="*/ 4 w 470"/>
                <a:gd name="T45" fmla="*/ 2 h 440"/>
                <a:gd name="T46" fmla="*/ 4 w 470"/>
                <a:gd name="T47" fmla="*/ 2 h 440"/>
                <a:gd name="T48" fmla="*/ 3 w 470"/>
                <a:gd name="T49" fmla="*/ 2 h 440"/>
                <a:gd name="T50" fmla="*/ 3 w 470"/>
                <a:gd name="T51" fmla="*/ 2 h 440"/>
                <a:gd name="T52" fmla="*/ 3 w 470"/>
                <a:gd name="T53" fmla="*/ 2 h 440"/>
                <a:gd name="T54" fmla="*/ 3 w 470"/>
                <a:gd name="T55" fmla="*/ 2 h 440"/>
                <a:gd name="T56" fmla="*/ 3 w 470"/>
                <a:gd name="T57" fmla="*/ 2 h 440"/>
                <a:gd name="T58" fmla="*/ 3 w 470"/>
                <a:gd name="T59" fmla="*/ 2 h 440"/>
                <a:gd name="T60" fmla="*/ 3 w 470"/>
                <a:gd name="T61" fmla="*/ 2 h 440"/>
                <a:gd name="T62" fmla="*/ 2 w 470"/>
                <a:gd name="T63" fmla="*/ 2 h 440"/>
                <a:gd name="T64" fmla="*/ 2 w 470"/>
                <a:gd name="T65" fmla="*/ 1 h 440"/>
                <a:gd name="T66" fmla="*/ 2 w 470"/>
                <a:gd name="T67" fmla="*/ 1 h 440"/>
                <a:gd name="T68" fmla="*/ 2 w 470"/>
                <a:gd name="T69" fmla="*/ 1 h 440"/>
                <a:gd name="T70" fmla="*/ 2 w 470"/>
                <a:gd name="T71" fmla="*/ 1 h 440"/>
                <a:gd name="T72" fmla="*/ 2 w 470"/>
                <a:gd name="T73" fmla="*/ 1 h 440"/>
                <a:gd name="T74" fmla="*/ 2 w 470"/>
                <a:gd name="T75" fmla="*/ 1 h 440"/>
                <a:gd name="T76" fmla="*/ 2 w 470"/>
                <a:gd name="T77" fmla="*/ 1 h 440"/>
                <a:gd name="T78" fmla="*/ 2 w 470"/>
                <a:gd name="T79" fmla="*/ 1 h 440"/>
                <a:gd name="T80" fmla="*/ 2 w 470"/>
                <a:gd name="T81" fmla="*/ 1 h 440"/>
                <a:gd name="T82" fmla="*/ 1 w 470"/>
                <a:gd name="T83" fmla="*/ 1 h 440"/>
                <a:gd name="T84" fmla="*/ 1 w 470"/>
                <a:gd name="T85" fmla="*/ 1 h 440"/>
                <a:gd name="T86" fmla="*/ 1 w 470"/>
                <a:gd name="T87" fmla="*/ 1 h 440"/>
                <a:gd name="T88" fmla="*/ 1 w 470"/>
                <a:gd name="T89" fmla="*/ 1 h 440"/>
                <a:gd name="T90" fmla="*/ 1 w 470"/>
                <a:gd name="T91" fmla="*/ 1 h 440"/>
                <a:gd name="T92" fmla="*/ 1 w 470"/>
                <a:gd name="T93" fmla="*/ 1 h 440"/>
                <a:gd name="T94" fmla="*/ 1 w 470"/>
                <a:gd name="T95" fmla="*/ 1 h 440"/>
                <a:gd name="T96" fmla="*/ 1 w 470"/>
                <a:gd name="T97" fmla="*/ 1 h 440"/>
                <a:gd name="T98" fmla="*/ 1 w 470"/>
                <a:gd name="T99" fmla="*/ 1 h 440"/>
                <a:gd name="T100" fmla="*/ 0 w 470"/>
                <a:gd name="T101" fmla="*/ 1 h 44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0" h="440">
                  <a:moveTo>
                    <a:pt x="0" y="11"/>
                  </a:moveTo>
                  <a:lnTo>
                    <a:pt x="0" y="13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6" y="23"/>
                  </a:lnTo>
                  <a:lnTo>
                    <a:pt x="10" y="26"/>
                  </a:lnTo>
                  <a:lnTo>
                    <a:pt x="15" y="33"/>
                  </a:lnTo>
                  <a:lnTo>
                    <a:pt x="18" y="38"/>
                  </a:lnTo>
                  <a:lnTo>
                    <a:pt x="22" y="43"/>
                  </a:lnTo>
                  <a:lnTo>
                    <a:pt x="25" y="46"/>
                  </a:lnTo>
                  <a:lnTo>
                    <a:pt x="28" y="50"/>
                  </a:lnTo>
                  <a:lnTo>
                    <a:pt x="30" y="53"/>
                  </a:lnTo>
                  <a:lnTo>
                    <a:pt x="33" y="56"/>
                  </a:lnTo>
                  <a:lnTo>
                    <a:pt x="37" y="60"/>
                  </a:lnTo>
                  <a:lnTo>
                    <a:pt x="40" y="63"/>
                  </a:lnTo>
                  <a:lnTo>
                    <a:pt x="42" y="68"/>
                  </a:lnTo>
                  <a:lnTo>
                    <a:pt x="45" y="72"/>
                  </a:lnTo>
                  <a:lnTo>
                    <a:pt x="48" y="77"/>
                  </a:lnTo>
                  <a:lnTo>
                    <a:pt x="53" y="80"/>
                  </a:lnTo>
                  <a:lnTo>
                    <a:pt x="57" y="85"/>
                  </a:lnTo>
                  <a:lnTo>
                    <a:pt x="62" y="90"/>
                  </a:lnTo>
                  <a:lnTo>
                    <a:pt x="65" y="93"/>
                  </a:lnTo>
                  <a:lnTo>
                    <a:pt x="70" y="98"/>
                  </a:lnTo>
                  <a:lnTo>
                    <a:pt x="73" y="103"/>
                  </a:lnTo>
                  <a:lnTo>
                    <a:pt x="78" y="108"/>
                  </a:lnTo>
                  <a:lnTo>
                    <a:pt x="82" y="112"/>
                  </a:lnTo>
                  <a:lnTo>
                    <a:pt x="87" y="117"/>
                  </a:lnTo>
                  <a:lnTo>
                    <a:pt x="92" y="122"/>
                  </a:lnTo>
                  <a:lnTo>
                    <a:pt x="97" y="128"/>
                  </a:lnTo>
                  <a:lnTo>
                    <a:pt x="102" y="133"/>
                  </a:lnTo>
                  <a:lnTo>
                    <a:pt x="107" y="138"/>
                  </a:lnTo>
                  <a:lnTo>
                    <a:pt x="114" y="144"/>
                  </a:lnTo>
                  <a:lnTo>
                    <a:pt x="119" y="150"/>
                  </a:lnTo>
                  <a:lnTo>
                    <a:pt x="125" y="155"/>
                  </a:lnTo>
                  <a:lnTo>
                    <a:pt x="130" y="160"/>
                  </a:lnTo>
                  <a:lnTo>
                    <a:pt x="137" y="167"/>
                  </a:lnTo>
                  <a:lnTo>
                    <a:pt x="144" y="172"/>
                  </a:lnTo>
                  <a:lnTo>
                    <a:pt x="149" y="179"/>
                  </a:lnTo>
                  <a:lnTo>
                    <a:pt x="155" y="184"/>
                  </a:lnTo>
                  <a:lnTo>
                    <a:pt x="162" y="190"/>
                  </a:lnTo>
                  <a:lnTo>
                    <a:pt x="169" y="195"/>
                  </a:lnTo>
                  <a:lnTo>
                    <a:pt x="176" y="202"/>
                  </a:lnTo>
                  <a:lnTo>
                    <a:pt x="182" y="209"/>
                  </a:lnTo>
                  <a:lnTo>
                    <a:pt x="191" y="214"/>
                  </a:lnTo>
                  <a:lnTo>
                    <a:pt x="199" y="220"/>
                  </a:lnTo>
                  <a:lnTo>
                    <a:pt x="206" y="227"/>
                  </a:lnTo>
                  <a:lnTo>
                    <a:pt x="212" y="232"/>
                  </a:lnTo>
                  <a:lnTo>
                    <a:pt x="221" y="239"/>
                  </a:lnTo>
                  <a:lnTo>
                    <a:pt x="229" y="246"/>
                  </a:lnTo>
                  <a:lnTo>
                    <a:pt x="238" y="252"/>
                  </a:lnTo>
                  <a:lnTo>
                    <a:pt x="246" y="259"/>
                  </a:lnTo>
                  <a:lnTo>
                    <a:pt x="254" y="266"/>
                  </a:lnTo>
                  <a:lnTo>
                    <a:pt x="264" y="272"/>
                  </a:lnTo>
                  <a:lnTo>
                    <a:pt x="433" y="440"/>
                  </a:lnTo>
                  <a:lnTo>
                    <a:pt x="470" y="425"/>
                  </a:lnTo>
                  <a:lnTo>
                    <a:pt x="469" y="423"/>
                  </a:lnTo>
                  <a:lnTo>
                    <a:pt x="465" y="421"/>
                  </a:lnTo>
                  <a:lnTo>
                    <a:pt x="462" y="418"/>
                  </a:lnTo>
                  <a:lnTo>
                    <a:pt x="459" y="413"/>
                  </a:lnTo>
                  <a:lnTo>
                    <a:pt x="454" y="410"/>
                  </a:lnTo>
                  <a:lnTo>
                    <a:pt x="449" y="405"/>
                  </a:lnTo>
                  <a:lnTo>
                    <a:pt x="444" y="400"/>
                  </a:lnTo>
                  <a:lnTo>
                    <a:pt x="437" y="393"/>
                  </a:lnTo>
                  <a:lnTo>
                    <a:pt x="430" y="386"/>
                  </a:lnTo>
                  <a:lnTo>
                    <a:pt x="427" y="381"/>
                  </a:lnTo>
                  <a:lnTo>
                    <a:pt x="423" y="379"/>
                  </a:lnTo>
                  <a:lnTo>
                    <a:pt x="418" y="376"/>
                  </a:lnTo>
                  <a:lnTo>
                    <a:pt x="415" y="373"/>
                  </a:lnTo>
                  <a:lnTo>
                    <a:pt x="412" y="368"/>
                  </a:lnTo>
                  <a:lnTo>
                    <a:pt x="408" y="364"/>
                  </a:lnTo>
                  <a:lnTo>
                    <a:pt x="403" y="361"/>
                  </a:lnTo>
                  <a:lnTo>
                    <a:pt x="400" y="356"/>
                  </a:lnTo>
                  <a:lnTo>
                    <a:pt x="397" y="353"/>
                  </a:lnTo>
                  <a:lnTo>
                    <a:pt x="392" y="349"/>
                  </a:lnTo>
                  <a:lnTo>
                    <a:pt x="388" y="344"/>
                  </a:lnTo>
                  <a:lnTo>
                    <a:pt x="385" y="341"/>
                  </a:lnTo>
                  <a:lnTo>
                    <a:pt x="380" y="336"/>
                  </a:lnTo>
                  <a:lnTo>
                    <a:pt x="377" y="333"/>
                  </a:lnTo>
                  <a:lnTo>
                    <a:pt x="372" y="328"/>
                  </a:lnTo>
                  <a:lnTo>
                    <a:pt x="368" y="324"/>
                  </a:lnTo>
                  <a:lnTo>
                    <a:pt x="363" y="321"/>
                  </a:lnTo>
                  <a:lnTo>
                    <a:pt x="360" y="316"/>
                  </a:lnTo>
                  <a:lnTo>
                    <a:pt x="355" y="313"/>
                  </a:lnTo>
                  <a:lnTo>
                    <a:pt x="351" y="309"/>
                  </a:lnTo>
                  <a:lnTo>
                    <a:pt x="348" y="304"/>
                  </a:lnTo>
                  <a:lnTo>
                    <a:pt x="343" y="301"/>
                  </a:lnTo>
                  <a:lnTo>
                    <a:pt x="340" y="296"/>
                  </a:lnTo>
                  <a:lnTo>
                    <a:pt x="336" y="292"/>
                  </a:lnTo>
                  <a:lnTo>
                    <a:pt x="328" y="286"/>
                  </a:lnTo>
                  <a:lnTo>
                    <a:pt x="323" y="279"/>
                  </a:lnTo>
                  <a:lnTo>
                    <a:pt x="316" y="272"/>
                  </a:lnTo>
                  <a:lnTo>
                    <a:pt x="310" y="266"/>
                  </a:lnTo>
                  <a:lnTo>
                    <a:pt x="305" y="261"/>
                  </a:lnTo>
                  <a:lnTo>
                    <a:pt x="300" y="256"/>
                  </a:lnTo>
                  <a:lnTo>
                    <a:pt x="294" y="251"/>
                  </a:lnTo>
                  <a:lnTo>
                    <a:pt x="291" y="247"/>
                  </a:lnTo>
                  <a:lnTo>
                    <a:pt x="289" y="244"/>
                  </a:lnTo>
                  <a:lnTo>
                    <a:pt x="288" y="242"/>
                  </a:lnTo>
                  <a:lnTo>
                    <a:pt x="286" y="241"/>
                  </a:lnTo>
                  <a:lnTo>
                    <a:pt x="281" y="237"/>
                  </a:lnTo>
                  <a:lnTo>
                    <a:pt x="276" y="234"/>
                  </a:lnTo>
                  <a:lnTo>
                    <a:pt x="273" y="232"/>
                  </a:lnTo>
                  <a:lnTo>
                    <a:pt x="268" y="227"/>
                  </a:lnTo>
                  <a:lnTo>
                    <a:pt x="263" y="224"/>
                  </a:lnTo>
                  <a:lnTo>
                    <a:pt x="256" y="219"/>
                  </a:lnTo>
                  <a:lnTo>
                    <a:pt x="249" y="215"/>
                  </a:lnTo>
                  <a:lnTo>
                    <a:pt x="246" y="210"/>
                  </a:lnTo>
                  <a:lnTo>
                    <a:pt x="243" y="209"/>
                  </a:lnTo>
                  <a:lnTo>
                    <a:pt x="238" y="205"/>
                  </a:lnTo>
                  <a:lnTo>
                    <a:pt x="234" y="204"/>
                  </a:lnTo>
                  <a:lnTo>
                    <a:pt x="231" y="199"/>
                  </a:lnTo>
                  <a:lnTo>
                    <a:pt x="226" y="195"/>
                  </a:lnTo>
                  <a:lnTo>
                    <a:pt x="221" y="194"/>
                  </a:lnTo>
                  <a:lnTo>
                    <a:pt x="217" y="190"/>
                  </a:lnTo>
                  <a:lnTo>
                    <a:pt x="212" y="185"/>
                  </a:lnTo>
                  <a:lnTo>
                    <a:pt x="207" y="182"/>
                  </a:lnTo>
                  <a:lnTo>
                    <a:pt x="204" y="179"/>
                  </a:lnTo>
                  <a:lnTo>
                    <a:pt x="199" y="175"/>
                  </a:lnTo>
                  <a:lnTo>
                    <a:pt x="194" y="170"/>
                  </a:lnTo>
                  <a:lnTo>
                    <a:pt x="189" y="165"/>
                  </a:lnTo>
                  <a:lnTo>
                    <a:pt x="184" y="162"/>
                  </a:lnTo>
                  <a:lnTo>
                    <a:pt x="179" y="157"/>
                  </a:lnTo>
                  <a:lnTo>
                    <a:pt x="174" y="154"/>
                  </a:lnTo>
                  <a:lnTo>
                    <a:pt x="169" y="149"/>
                  </a:lnTo>
                  <a:lnTo>
                    <a:pt x="164" y="144"/>
                  </a:lnTo>
                  <a:lnTo>
                    <a:pt x="159" y="140"/>
                  </a:lnTo>
                  <a:lnTo>
                    <a:pt x="152" y="135"/>
                  </a:lnTo>
                  <a:lnTo>
                    <a:pt x="147" y="130"/>
                  </a:lnTo>
                  <a:lnTo>
                    <a:pt x="142" y="123"/>
                  </a:lnTo>
                  <a:lnTo>
                    <a:pt x="137" y="120"/>
                  </a:lnTo>
                  <a:lnTo>
                    <a:pt x="130" y="113"/>
                  </a:lnTo>
                  <a:lnTo>
                    <a:pt x="125" y="108"/>
                  </a:lnTo>
                  <a:lnTo>
                    <a:pt x="120" y="103"/>
                  </a:lnTo>
                  <a:lnTo>
                    <a:pt x="115" y="98"/>
                  </a:lnTo>
                  <a:lnTo>
                    <a:pt x="109" y="93"/>
                  </a:lnTo>
                  <a:lnTo>
                    <a:pt x="104" y="87"/>
                  </a:lnTo>
                  <a:lnTo>
                    <a:pt x="99" y="80"/>
                  </a:lnTo>
                  <a:lnTo>
                    <a:pt x="94" y="75"/>
                  </a:lnTo>
                  <a:lnTo>
                    <a:pt x="87" y="68"/>
                  </a:lnTo>
                  <a:lnTo>
                    <a:pt x="82" y="63"/>
                  </a:lnTo>
                  <a:lnTo>
                    <a:pt x="77" y="56"/>
                  </a:lnTo>
                  <a:lnTo>
                    <a:pt x="72" y="51"/>
                  </a:lnTo>
                  <a:lnTo>
                    <a:pt x="65" y="45"/>
                  </a:lnTo>
                  <a:lnTo>
                    <a:pt x="60" y="38"/>
                  </a:lnTo>
                  <a:lnTo>
                    <a:pt x="55" y="31"/>
                  </a:lnTo>
                  <a:lnTo>
                    <a:pt x="50" y="25"/>
                  </a:lnTo>
                  <a:lnTo>
                    <a:pt x="43" y="20"/>
                  </a:lnTo>
                  <a:lnTo>
                    <a:pt x="40" y="13"/>
                  </a:lnTo>
                  <a:lnTo>
                    <a:pt x="33" y="6"/>
                  </a:lnTo>
                  <a:lnTo>
                    <a:pt x="30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5" name="Freeform 44"/>
            <p:cNvSpPr>
              <a:spLocks/>
            </p:cNvSpPr>
            <p:nvPr/>
          </p:nvSpPr>
          <p:spPr bwMode="auto">
            <a:xfrm>
              <a:off x="5121" y="3148"/>
              <a:ext cx="275" cy="206"/>
            </a:xfrm>
            <a:custGeom>
              <a:avLst/>
              <a:gdLst>
                <a:gd name="T0" fmla="*/ 0 w 497"/>
                <a:gd name="T1" fmla="*/ 1 h 403"/>
                <a:gd name="T2" fmla="*/ 1 w 497"/>
                <a:gd name="T3" fmla="*/ 1 h 403"/>
                <a:gd name="T4" fmla="*/ 1 w 497"/>
                <a:gd name="T5" fmla="*/ 1 h 403"/>
                <a:gd name="T6" fmla="*/ 1 w 497"/>
                <a:gd name="T7" fmla="*/ 1 h 403"/>
                <a:gd name="T8" fmla="*/ 1 w 497"/>
                <a:gd name="T9" fmla="*/ 1 h 403"/>
                <a:gd name="T10" fmla="*/ 1 w 497"/>
                <a:gd name="T11" fmla="*/ 1 h 403"/>
                <a:gd name="T12" fmla="*/ 1 w 497"/>
                <a:gd name="T13" fmla="*/ 1 h 403"/>
                <a:gd name="T14" fmla="*/ 1 w 497"/>
                <a:gd name="T15" fmla="*/ 1 h 403"/>
                <a:gd name="T16" fmla="*/ 1 w 497"/>
                <a:gd name="T17" fmla="*/ 1 h 403"/>
                <a:gd name="T18" fmla="*/ 1 w 497"/>
                <a:gd name="T19" fmla="*/ 1 h 403"/>
                <a:gd name="T20" fmla="*/ 1 w 497"/>
                <a:gd name="T21" fmla="*/ 1 h 403"/>
                <a:gd name="T22" fmla="*/ 1 w 497"/>
                <a:gd name="T23" fmla="*/ 1 h 403"/>
                <a:gd name="T24" fmla="*/ 1 w 497"/>
                <a:gd name="T25" fmla="*/ 1 h 403"/>
                <a:gd name="T26" fmla="*/ 1 w 497"/>
                <a:gd name="T27" fmla="*/ 1 h 403"/>
                <a:gd name="T28" fmla="*/ 2 w 497"/>
                <a:gd name="T29" fmla="*/ 1 h 403"/>
                <a:gd name="T30" fmla="*/ 2 w 497"/>
                <a:gd name="T31" fmla="*/ 1 h 403"/>
                <a:gd name="T32" fmla="*/ 2 w 497"/>
                <a:gd name="T33" fmla="*/ 1 h 403"/>
                <a:gd name="T34" fmla="*/ 2 w 497"/>
                <a:gd name="T35" fmla="*/ 1 h 403"/>
                <a:gd name="T36" fmla="*/ 2 w 497"/>
                <a:gd name="T37" fmla="*/ 2 h 403"/>
                <a:gd name="T38" fmla="*/ 2 w 497"/>
                <a:gd name="T39" fmla="*/ 2 h 403"/>
                <a:gd name="T40" fmla="*/ 2 w 497"/>
                <a:gd name="T41" fmla="*/ 2 h 403"/>
                <a:gd name="T42" fmla="*/ 3 w 497"/>
                <a:gd name="T43" fmla="*/ 2 h 403"/>
                <a:gd name="T44" fmla="*/ 3 w 497"/>
                <a:gd name="T45" fmla="*/ 2 h 403"/>
                <a:gd name="T46" fmla="*/ 3 w 497"/>
                <a:gd name="T47" fmla="*/ 2 h 403"/>
                <a:gd name="T48" fmla="*/ 3 w 497"/>
                <a:gd name="T49" fmla="*/ 2 h 403"/>
                <a:gd name="T50" fmla="*/ 3 w 497"/>
                <a:gd name="T51" fmla="*/ 2 h 403"/>
                <a:gd name="T52" fmla="*/ 4 w 497"/>
                <a:gd name="T53" fmla="*/ 2 h 403"/>
                <a:gd name="T54" fmla="*/ 4 w 497"/>
                <a:gd name="T55" fmla="*/ 2 h 403"/>
                <a:gd name="T56" fmla="*/ 4 w 497"/>
                <a:gd name="T57" fmla="*/ 2 h 403"/>
                <a:gd name="T58" fmla="*/ 4 w 497"/>
                <a:gd name="T59" fmla="*/ 2 h 403"/>
                <a:gd name="T60" fmla="*/ 4 w 497"/>
                <a:gd name="T61" fmla="*/ 2 h 403"/>
                <a:gd name="T62" fmla="*/ 4 w 497"/>
                <a:gd name="T63" fmla="*/ 2 h 403"/>
                <a:gd name="T64" fmla="*/ 4 w 497"/>
                <a:gd name="T65" fmla="*/ 2 h 403"/>
                <a:gd name="T66" fmla="*/ 4 w 497"/>
                <a:gd name="T67" fmla="*/ 2 h 403"/>
                <a:gd name="T68" fmla="*/ 4 w 497"/>
                <a:gd name="T69" fmla="*/ 2 h 403"/>
                <a:gd name="T70" fmla="*/ 4 w 497"/>
                <a:gd name="T71" fmla="*/ 2 h 403"/>
                <a:gd name="T72" fmla="*/ 4 w 497"/>
                <a:gd name="T73" fmla="*/ 2 h 403"/>
                <a:gd name="T74" fmla="*/ 4 w 497"/>
                <a:gd name="T75" fmla="*/ 2 h 403"/>
                <a:gd name="T76" fmla="*/ 4 w 497"/>
                <a:gd name="T77" fmla="*/ 2 h 403"/>
                <a:gd name="T78" fmla="*/ 4 w 497"/>
                <a:gd name="T79" fmla="*/ 2 h 403"/>
                <a:gd name="T80" fmla="*/ 4 w 497"/>
                <a:gd name="T81" fmla="*/ 2 h 403"/>
                <a:gd name="T82" fmla="*/ 4 w 497"/>
                <a:gd name="T83" fmla="*/ 2 h 403"/>
                <a:gd name="T84" fmla="*/ 3 w 497"/>
                <a:gd name="T85" fmla="*/ 2 h 403"/>
                <a:gd name="T86" fmla="*/ 3 w 497"/>
                <a:gd name="T87" fmla="*/ 2 h 403"/>
                <a:gd name="T88" fmla="*/ 3 w 497"/>
                <a:gd name="T89" fmla="*/ 2 h 403"/>
                <a:gd name="T90" fmla="*/ 3 w 497"/>
                <a:gd name="T91" fmla="*/ 2 h 403"/>
                <a:gd name="T92" fmla="*/ 3 w 497"/>
                <a:gd name="T93" fmla="*/ 2 h 403"/>
                <a:gd name="T94" fmla="*/ 2 w 497"/>
                <a:gd name="T95" fmla="*/ 1 h 403"/>
                <a:gd name="T96" fmla="*/ 2 w 497"/>
                <a:gd name="T97" fmla="*/ 1 h 403"/>
                <a:gd name="T98" fmla="*/ 2 w 497"/>
                <a:gd name="T99" fmla="*/ 1 h 403"/>
                <a:gd name="T100" fmla="*/ 2 w 497"/>
                <a:gd name="T101" fmla="*/ 1 h 403"/>
                <a:gd name="T102" fmla="*/ 2 w 497"/>
                <a:gd name="T103" fmla="*/ 1 h 403"/>
                <a:gd name="T104" fmla="*/ 2 w 497"/>
                <a:gd name="T105" fmla="*/ 1 h 403"/>
                <a:gd name="T106" fmla="*/ 1 w 497"/>
                <a:gd name="T107" fmla="*/ 1 h 403"/>
                <a:gd name="T108" fmla="*/ 1 w 497"/>
                <a:gd name="T109" fmla="*/ 1 h 403"/>
                <a:gd name="T110" fmla="*/ 1 w 497"/>
                <a:gd name="T111" fmla="*/ 1 h 403"/>
                <a:gd name="T112" fmla="*/ 1 w 497"/>
                <a:gd name="T113" fmla="*/ 1 h 403"/>
                <a:gd name="T114" fmla="*/ 1 w 497"/>
                <a:gd name="T115" fmla="*/ 0 h 403"/>
                <a:gd name="T116" fmla="*/ 0 w 497"/>
                <a:gd name="T117" fmla="*/ 1 h 40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403">
                  <a:moveTo>
                    <a:pt x="0" y="27"/>
                  </a:moveTo>
                  <a:lnTo>
                    <a:pt x="0" y="29"/>
                  </a:lnTo>
                  <a:lnTo>
                    <a:pt x="3" y="30"/>
                  </a:lnTo>
                  <a:lnTo>
                    <a:pt x="7" y="34"/>
                  </a:lnTo>
                  <a:lnTo>
                    <a:pt x="13" y="40"/>
                  </a:lnTo>
                  <a:lnTo>
                    <a:pt x="17" y="42"/>
                  </a:lnTo>
                  <a:lnTo>
                    <a:pt x="20" y="47"/>
                  </a:lnTo>
                  <a:lnTo>
                    <a:pt x="23" y="50"/>
                  </a:lnTo>
                  <a:lnTo>
                    <a:pt x="28" y="55"/>
                  </a:lnTo>
                  <a:lnTo>
                    <a:pt x="33" y="59"/>
                  </a:lnTo>
                  <a:lnTo>
                    <a:pt x="38" y="64"/>
                  </a:lnTo>
                  <a:lnTo>
                    <a:pt x="45" y="69"/>
                  </a:lnTo>
                  <a:lnTo>
                    <a:pt x="52" y="75"/>
                  </a:lnTo>
                  <a:lnTo>
                    <a:pt x="57" y="80"/>
                  </a:lnTo>
                  <a:lnTo>
                    <a:pt x="64" y="87"/>
                  </a:lnTo>
                  <a:lnTo>
                    <a:pt x="70" y="92"/>
                  </a:lnTo>
                  <a:lnTo>
                    <a:pt x="77" y="99"/>
                  </a:lnTo>
                  <a:lnTo>
                    <a:pt x="84" y="104"/>
                  </a:lnTo>
                  <a:lnTo>
                    <a:pt x="92" y="111"/>
                  </a:lnTo>
                  <a:lnTo>
                    <a:pt x="99" y="117"/>
                  </a:lnTo>
                  <a:lnTo>
                    <a:pt x="107" y="126"/>
                  </a:lnTo>
                  <a:lnTo>
                    <a:pt x="116" y="132"/>
                  </a:lnTo>
                  <a:lnTo>
                    <a:pt x="124" y="139"/>
                  </a:lnTo>
                  <a:lnTo>
                    <a:pt x="132" y="147"/>
                  </a:lnTo>
                  <a:lnTo>
                    <a:pt x="141" y="156"/>
                  </a:lnTo>
                  <a:lnTo>
                    <a:pt x="149" y="162"/>
                  </a:lnTo>
                  <a:lnTo>
                    <a:pt x="159" y="171"/>
                  </a:lnTo>
                  <a:lnTo>
                    <a:pt x="167" y="178"/>
                  </a:lnTo>
                  <a:lnTo>
                    <a:pt x="177" y="188"/>
                  </a:lnTo>
                  <a:lnTo>
                    <a:pt x="186" y="194"/>
                  </a:lnTo>
                  <a:lnTo>
                    <a:pt x="196" y="203"/>
                  </a:lnTo>
                  <a:lnTo>
                    <a:pt x="204" y="211"/>
                  </a:lnTo>
                  <a:lnTo>
                    <a:pt x="214" y="218"/>
                  </a:lnTo>
                  <a:lnTo>
                    <a:pt x="224" y="226"/>
                  </a:lnTo>
                  <a:lnTo>
                    <a:pt x="234" y="234"/>
                  </a:lnTo>
                  <a:lnTo>
                    <a:pt x="244" y="241"/>
                  </a:lnTo>
                  <a:lnTo>
                    <a:pt x="253" y="251"/>
                  </a:lnTo>
                  <a:lnTo>
                    <a:pt x="263" y="258"/>
                  </a:lnTo>
                  <a:lnTo>
                    <a:pt x="273" y="266"/>
                  </a:lnTo>
                  <a:lnTo>
                    <a:pt x="283" y="275"/>
                  </a:lnTo>
                  <a:lnTo>
                    <a:pt x="293" y="281"/>
                  </a:lnTo>
                  <a:lnTo>
                    <a:pt x="301" y="290"/>
                  </a:lnTo>
                  <a:lnTo>
                    <a:pt x="311" y="296"/>
                  </a:lnTo>
                  <a:lnTo>
                    <a:pt x="321" y="305"/>
                  </a:lnTo>
                  <a:lnTo>
                    <a:pt x="332" y="313"/>
                  </a:lnTo>
                  <a:lnTo>
                    <a:pt x="340" y="320"/>
                  </a:lnTo>
                  <a:lnTo>
                    <a:pt x="350" y="326"/>
                  </a:lnTo>
                  <a:lnTo>
                    <a:pt x="358" y="333"/>
                  </a:lnTo>
                  <a:lnTo>
                    <a:pt x="368" y="340"/>
                  </a:lnTo>
                  <a:lnTo>
                    <a:pt x="377" y="347"/>
                  </a:lnTo>
                  <a:lnTo>
                    <a:pt x="385" y="353"/>
                  </a:lnTo>
                  <a:lnTo>
                    <a:pt x="395" y="358"/>
                  </a:lnTo>
                  <a:lnTo>
                    <a:pt x="404" y="365"/>
                  </a:lnTo>
                  <a:lnTo>
                    <a:pt x="412" y="370"/>
                  </a:lnTo>
                  <a:lnTo>
                    <a:pt x="420" y="377"/>
                  </a:lnTo>
                  <a:lnTo>
                    <a:pt x="429" y="382"/>
                  </a:lnTo>
                  <a:lnTo>
                    <a:pt x="437" y="387"/>
                  </a:lnTo>
                  <a:lnTo>
                    <a:pt x="444" y="392"/>
                  </a:lnTo>
                  <a:lnTo>
                    <a:pt x="452" y="395"/>
                  </a:lnTo>
                  <a:lnTo>
                    <a:pt x="459" y="400"/>
                  </a:lnTo>
                  <a:lnTo>
                    <a:pt x="467" y="403"/>
                  </a:lnTo>
                  <a:lnTo>
                    <a:pt x="497" y="383"/>
                  </a:lnTo>
                  <a:lnTo>
                    <a:pt x="496" y="382"/>
                  </a:lnTo>
                  <a:lnTo>
                    <a:pt x="492" y="380"/>
                  </a:lnTo>
                  <a:lnTo>
                    <a:pt x="487" y="378"/>
                  </a:lnTo>
                  <a:lnTo>
                    <a:pt x="484" y="377"/>
                  </a:lnTo>
                  <a:lnTo>
                    <a:pt x="481" y="373"/>
                  </a:lnTo>
                  <a:lnTo>
                    <a:pt x="474" y="370"/>
                  </a:lnTo>
                  <a:lnTo>
                    <a:pt x="471" y="367"/>
                  </a:lnTo>
                  <a:lnTo>
                    <a:pt x="467" y="365"/>
                  </a:lnTo>
                  <a:lnTo>
                    <a:pt x="464" y="363"/>
                  </a:lnTo>
                  <a:lnTo>
                    <a:pt x="460" y="362"/>
                  </a:lnTo>
                  <a:lnTo>
                    <a:pt x="455" y="358"/>
                  </a:lnTo>
                  <a:lnTo>
                    <a:pt x="452" y="355"/>
                  </a:lnTo>
                  <a:lnTo>
                    <a:pt x="447" y="352"/>
                  </a:lnTo>
                  <a:lnTo>
                    <a:pt x="444" y="350"/>
                  </a:lnTo>
                  <a:lnTo>
                    <a:pt x="439" y="347"/>
                  </a:lnTo>
                  <a:lnTo>
                    <a:pt x="432" y="343"/>
                  </a:lnTo>
                  <a:lnTo>
                    <a:pt x="427" y="338"/>
                  </a:lnTo>
                  <a:lnTo>
                    <a:pt x="422" y="335"/>
                  </a:lnTo>
                  <a:lnTo>
                    <a:pt x="415" y="330"/>
                  </a:lnTo>
                  <a:lnTo>
                    <a:pt x="410" y="326"/>
                  </a:lnTo>
                  <a:lnTo>
                    <a:pt x="404" y="321"/>
                  </a:lnTo>
                  <a:lnTo>
                    <a:pt x="397" y="316"/>
                  </a:lnTo>
                  <a:lnTo>
                    <a:pt x="390" y="311"/>
                  </a:lnTo>
                  <a:lnTo>
                    <a:pt x="382" y="306"/>
                  </a:lnTo>
                  <a:lnTo>
                    <a:pt x="375" y="300"/>
                  </a:lnTo>
                  <a:lnTo>
                    <a:pt x="367" y="295"/>
                  </a:lnTo>
                  <a:lnTo>
                    <a:pt x="358" y="288"/>
                  </a:lnTo>
                  <a:lnTo>
                    <a:pt x="350" y="281"/>
                  </a:lnTo>
                  <a:lnTo>
                    <a:pt x="342" y="275"/>
                  </a:lnTo>
                  <a:lnTo>
                    <a:pt x="333" y="268"/>
                  </a:lnTo>
                  <a:lnTo>
                    <a:pt x="323" y="260"/>
                  </a:lnTo>
                  <a:lnTo>
                    <a:pt x="313" y="251"/>
                  </a:lnTo>
                  <a:lnTo>
                    <a:pt x="305" y="244"/>
                  </a:lnTo>
                  <a:lnTo>
                    <a:pt x="295" y="236"/>
                  </a:lnTo>
                  <a:lnTo>
                    <a:pt x="283" y="226"/>
                  </a:lnTo>
                  <a:lnTo>
                    <a:pt x="273" y="218"/>
                  </a:lnTo>
                  <a:lnTo>
                    <a:pt x="261" y="209"/>
                  </a:lnTo>
                  <a:lnTo>
                    <a:pt x="251" y="201"/>
                  </a:lnTo>
                  <a:lnTo>
                    <a:pt x="238" y="191"/>
                  </a:lnTo>
                  <a:lnTo>
                    <a:pt x="226" y="179"/>
                  </a:lnTo>
                  <a:lnTo>
                    <a:pt x="214" y="169"/>
                  </a:lnTo>
                  <a:lnTo>
                    <a:pt x="201" y="159"/>
                  </a:lnTo>
                  <a:lnTo>
                    <a:pt x="189" y="147"/>
                  </a:lnTo>
                  <a:lnTo>
                    <a:pt x="176" y="136"/>
                  </a:lnTo>
                  <a:lnTo>
                    <a:pt x="162" y="124"/>
                  </a:lnTo>
                  <a:lnTo>
                    <a:pt x="147" y="112"/>
                  </a:lnTo>
                  <a:lnTo>
                    <a:pt x="132" y="99"/>
                  </a:lnTo>
                  <a:lnTo>
                    <a:pt x="119" y="85"/>
                  </a:lnTo>
                  <a:lnTo>
                    <a:pt x="104" y="72"/>
                  </a:lnTo>
                  <a:lnTo>
                    <a:pt x="89" y="59"/>
                  </a:lnTo>
                  <a:lnTo>
                    <a:pt x="72" y="44"/>
                  </a:lnTo>
                  <a:lnTo>
                    <a:pt x="55" y="29"/>
                  </a:lnTo>
                  <a:lnTo>
                    <a:pt x="40" y="14"/>
                  </a:lnTo>
                  <a:lnTo>
                    <a:pt x="23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6" name="Freeform 45"/>
            <p:cNvSpPr>
              <a:spLocks/>
            </p:cNvSpPr>
            <p:nvPr/>
          </p:nvSpPr>
          <p:spPr bwMode="auto">
            <a:xfrm>
              <a:off x="5155" y="3122"/>
              <a:ext cx="369" cy="94"/>
            </a:xfrm>
            <a:custGeom>
              <a:avLst/>
              <a:gdLst>
                <a:gd name="T0" fmla="*/ 1 w 668"/>
                <a:gd name="T1" fmla="*/ 1 h 182"/>
                <a:gd name="T2" fmla="*/ 1 w 668"/>
                <a:gd name="T3" fmla="*/ 1 h 182"/>
                <a:gd name="T4" fmla="*/ 1 w 668"/>
                <a:gd name="T5" fmla="*/ 1 h 182"/>
                <a:gd name="T6" fmla="*/ 1 w 668"/>
                <a:gd name="T7" fmla="*/ 1 h 182"/>
                <a:gd name="T8" fmla="*/ 1 w 668"/>
                <a:gd name="T9" fmla="*/ 1 h 182"/>
                <a:gd name="T10" fmla="*/ 1 w 668"/>
                <a:gd name="T11" fmla="*/ 1 h 182"/>
                <a:gd name="T12" fmla="*/ 1 w 668"/>
                <a:gd name="T13" fmla="*/ 1 h 182"/>
                <a:gd name="T14" fmla="*/ 1 w 668"/>
                <a:gd name="T15" fmla="*/ 1 h 182"/>
                <a:gd name="T16" fmla="*/ 1 w 668"/>
                <a:gd name="T17" fmla="*/ 0 h 182"/>
                <a:gd name="T18" fmla="*/ 1 w 668"/>
                <a:gd name="T19" fmla="*/ 0 h 182"/>
                <a:gd name="T20" fmla="*/ 1 w 668"/>
                <a:gd name="T21" fmla="*/ 1 h 182"/>
                <a:gd name="T22" fmla="*/ 1 w 668"/>
                <a:gd name="T23" fmla="*/ 1 h 182"/>
                <a:gd name="T24" fmla="*/ 1 w 668"/>
                <a:gd name="T25" fmla="*/ 1 h 182"/>
                <a:gd name="T26" fmla="*/ 1 w 668"/>
                <a:gd name="T27" fmla="*/ 1 h 182"/>
                <a:gd name="T28" fmla="*/ 2 w 668"/>
                <a:gd name="T29" fmla="*/ 1 h 182"/>
                <a:gd name="T30" fmla="*/ 2 w 668"/>
                <a:gd name="T31" fmla="*/ 1 h 182"/>
                <a:gd name="T32" fmla="*/ 2 w 668"/>
                <a:gd name="T33" fmla="*/ 1 h 182"/>
                <a:gd name="T34" fmla="*/ 2 w 668"/>
                <a:gd name="T35" fmla="*/ 1 h 182"/>
                <a:gd name="T36" fmla="*/ 2 w 668"/>
                <a:gd name="T37" fmla="*/ 1 h 182"/>
                <a:gd name="T38" fmla="*/ 3 w 668"/>
                <a:gd name="T39" fmla="*/ 1 h 182"/>
                <a:gd name="T40" fmla="*/ 3 w 668"/>
                <a:gd name="T41" fmla="*/ 1 h 182"/>
                <a:gd name="T42" fmla="*/ 3 w 668"/>
                <a:gd name="T43" fmla="*/ 1 h 182"/>
                <a:gd name="T44" fmla="*/ 4 w 668"/>
                <a:gd name="T45" fmla="*/ 1 h 182"/>
                <a:gd name="T46" fmla="*/ 4 w 668"/>
                <a:gd name="T47" fmla="*/ 1 h 182"/>
                <a:gd name="T48" fmla="*/ 4 w 668"/>
                <a:gd name="T49" fmla="*/ 1 h 182"/>
                <a:gd name="T50" fmla="*/ 4 w 668"/>
                <a:gd name="T51" fmla="*/ 1 h 182"/>
                <a:gd name="T52" fmla="*/ 5 w 668"/>
                <a:gd name="T53" fmla="*/ 1 h 182"/>
                <a:gd name="T54" fmla="*/ 6 w 668"/>
                <a:gd name="T55" fmla="*/ 1 h 182"/>
                <a:gd name="T56" fmla="*/ 6 w 668"/>
                <a:gd name="T57" fmla="*/ 1 h 182"/>
                <a:gd name="T58" fmla="*/ 6 w 668"/>
                <a:gd name="T59" fmla="*/ 1 h 182"/>
                <a:gd name="T60" fmla="*/ 6 w 668"/>
                <a:gd name="T61" fmla="*/ 1 h 182"/>
                <a:gd name="T62" fmla="*/ 6 w 668"/>
                <a:gd name="T63" fmla="*/ 1 h 182"/>
                <a:gd name="T64" fmla="*/ 6 w 668"/>
                <a:gd name="T65" fmla="*/ 1 h 182"/>
                <a:gd name="T66" fmla="*/ 5 w 668"/>
                <a:gd name="T67" fmla="*/ 1 h 182"/>
                <a:gd name="T68" fmla="*/ 5 w 668"/>
                <a:gd name="T69" fmla="*/ 1 h 182"/>
                <a:gd name="T70" fmla="*/ 5 w 668"/>
                <a:gd name="T71" fmla="*/ 1 h 182"/>
                <a:gd name="T72" fmla="*/ 5 w 668"/>
                <a:gd name="T73" fmla="*/ 1 h 182"/>
                <a:gd name="T74" fmla="*/ 4 w 668"/>
                <a:gd name="T75" fmla="*/ 1 h 182"/>
                <a:gd name="T76" fmla="*/ 4 w 668"/>
                <a:gd name="T77" fmla="*/ 1 h 182"/>
                <a:gd name="T78" fmla="*/ 4 w 668"/>
                <a:gd name="T79" fmla="*/ 1 h 182"/>
                <a:gd name="T80" fmla="*/ 4 w 668"/>
                <a:gd name="T81" fmla="*/ 1 h 182"/>
                <a:gd name="T82" fmla="*/ 4 w 668"/>
                <a:gd name="T83" fmla="*/ 1 h 182"/>
                <a:gd name="T84" fmla="*/ 4 w 668"/>
                <a:gd name="T85" fmla="*/ 1 h 182"/>
                <a:gd name="T86" fmla="*/ 3 w 668"/>
                <a:gd name="T87" fmla="*/ 1 h 182"/>
                <a:gd name="T88" fmla="*/ 3 w 668"/>
                <a:gd name="T89" fmla="*/ 1 h 182"/>
                <a:gd name="T90" fmla="*/ 3 w 668"/>
                <a:gd name="T91" fmla="*/ 1 h 182"/>
                <a:gd name="T92" fmla="*/ 3 w 668"/>
                <a:gd name="T93" fmla="*/ 1 h 182"/>
                <a:gd name="T94" fmla="*/ 2 w 668"/>
                <a:gd name="T95" fmla="*/ 1 h 182"/>
                <a:gd name="T96" fmla="*/ 2 w 668"/>
                <a:gd name="T97" fmla="*/ 1 h 182"/>
                <a:gd name="T98" fmla="*/ 2 w 668"/>
                <a:gd name="T99" fmla="*/ 1 h 182"/>
                <a:gd name="T100" fmla="*/ 2 w 668"/>
                <a:gd name="T101" fmla="*/ 1 h 182"/>
                <a:gd name="T102" fmla="*/ 2 w 668"/>
                <a:gd name="T103" fmla="*/ 1 h 182"/>
                <a:gd name="T104" fmla="*/ 1 w 668"/>
                <a:gd name="T105" fmla="*/ 1 h 182"/>
                <a:gd name="T106" fmla="*/ 1 w 668"/>
                <a:gd name="T107" fmla="*/ 1 h 182"/>
                <a:gd name="T108" fmla="*/ 1 w 668"/>
                <a:gd name="T109" fmla="*/ 1 h 182"/>
                <a:gd name="T110" fmla="*/ 1 w 668"/>
                <a:gd name="T111" fmla="*/ 1 h 182"/>
                <a:gd name="T112" fmla="*/ 1 w 668"/>
                <a:gd name="T113" fmla="*/ 1 h 182"/>
                <a:gd name="T114" fmla="*/ 1 w 668"/>
                <a:gd name="T115" fmla="*/ 1 h 182"/>
                <a:gd name="T116" fmla="*/ 1 w 668"/>
                <a:gd name="T117" fmla="*/ 1 h 182"/>
                <a:gd name="T118" fmla="*/ 0 w 668"/>
                <a:gd name="T119" fmla="*/ 1 h 182"/>
                <a:gd name="T120" fmla="*/ 1 w 668"/>
                <a:gd name="T121" fmla="*/ 1 h 1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8" h="182">
                  <a:moveTo>
                    <a:pt x="7" y="13"/>
                  </a:moveTo>
                  <a:lnTo>
                    <a:pt x="7" y="12"/>
                  </a:lnTo>
                  <a:lnTo>
                    <a:pt x="12" y="10"/>
                  </a:lnTo>
                  <a:lnTo>
                    <a:pt x="15" y="8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5" y="5"/>
                  </a:lnTo>
                  <a:lnTo>
                    <a:pt x="30" y="5"/>
                  </a:lnTo>
                  <a:lnTo>
                    <a:pt x="33" y="5"/>
                  </a:lnTo>
                  <a:lnTo>
                    <a:pt x="37" y="3"/>
                  </a:lnTo>
                  <a:lnTo>
                    <a:pt x="40" y="3"/>
                  </a:lnTo>
                  <a:lnTo>
                    <a:pt x="45" y="3"/>
                  </a:lnTo>
                  <a:lnTo>
                    <a:pt x="50" y="2"/>
                  </a:lnTo>
                  <a:lnTo>
                    <a:pt x="55" y="2"/>
                  </a:lnTo>
                  <a:lnTo>
                    <a:pt x="60" y="2"/>
                  </a:lnTo>
                  <a:lnTo>
                    <a:pt x="67" y="2"/>
                  </a:lnTo>
                  <a:lnTo>
                    <a:pt x="74" y="2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2" y="0"/>
                  </a:lnTo>
                  <a:lnTo>
                    <a:pt x="100" y="2"/>
                  </a:lnTo>
                  <a:lnTo>
                    <a:pt x="107" y="2"/>
                  </a:lnTo>
                  <a:lnTo>
                    <a:pt x="115" y="2"/>
                  </a:lnTo>
                  <a:lnTo>
                    <a:pt x="124" y="2"/>
                  </a:lnTo>
                  <a:lnTo>
                    <a:pt x="134" y="3"/>
                  </a:lnTo>
                  <a:lnTo>
                    <a:pt x="142" y="3"/>
                  </a:lnTo>
                  <a:lnTo>
                    <a:pt x="152" y="5"/>
                  </a:lnTo>
                  <a:lnTo>
                    <a:pt x="162" y="5"/>
                  </a:lnTo>
                  <a:lnTo>
                    <a:pt x="172" y="7"/>
                  </a:lnTo>
                  <a:lnTo>
                    <a:pt x="182" y="8"/>
                  </a:lnTo>
                  <a:lnTo>
                    <a:pt x="194" y="10"/>
                  </a:lnTo>
                  <a:lnTo>
                    <a:pt x="206" y="12"/>
                  </a:lnTo>
                  <a:lnTo>
                    <a:pt x="219" y="15"/>
                  </a:lnTo>
                  <a:lnTo>
                    <a:pt x="231" y="17"/>
                  </a:lnTo>
                  <a:lnTo>
                    <a:pt x="244" y="18"/>
                  </a:lnTo>
                  <a:lnTo>
                    <a:pt x="258" y="22"/>
                  </a:lnTo>
                  <a:lnTo>
                    <a:pt x="273" y="25"/>
                  </a:lnTo>
                  <a:lnTo>
                    <a:pt x="286" y="28"/>
                  </a:lnTo>
                  <a:lnTo>
                    <a:pt x="301" y="32"/>
                  </a:lnTo>
                  <a:lnTo>
                    <a:pt x="316" y="35"/>
                  </a:lnTo>
                  <a:lnTo>
                    <a:pt x="333" y="40"/>
                  </a:lnTo>
                  <a:lnTo>
                    <a:pt x="348" y="43"/>
                  </a:lnTo>
                  <a:lnTo>
                    <a:pt x="367" y="48"/>
                  </a:lnTo>
                  <a:lnTo>
                    <a:pt x="383" y="53"/>
                  </a:lnTo>
                  <a:lnTo>
                    <a:pt x="402" y="59"/>
                  </a:lnTo>
                  <a:lnTo>
                    <a:pt x="419" y="64"/>
                  </a:lnTo>
                  <a:lnTo>
                    <a:pt x="439" y="69"/>
                  </a:lnTo>
                  <a:lnTo>
                    <a:pt x="457" y="75"/>
                  </a:lnTo>
                  <a:lnTo>
                    <a:pt x="479" y="82"/>
                  </a:lnTo>
                  <a:lnTo>
                    <a:pt x="497" y="89"/>
                  </a:lnTo>
                  <a:lnTo>
                    <a:pt x="519" y="97"/>
                  </a:lnTo>
                  <a:lnTo>
                    <a:pt x="541" y="104"/>
                  </a:lnTo>
                  <a:lnTo>
                    <a:pt x="564" y="112"/>
                  </a:lnTo>
                  <a:lnTo>
                    <a:pt x="586" y="120"/>
                  </a:lnTo>
                  <a:lnTo>
                    <a:pt x="609" y="129"/>
                  </a:lnTo>
                  <a:lnTo>
                    <a:pt x="635" y="137"/>
                  </a:lnTo>
                  <a:lnTo>
                    <a:pt x="660" y="147"/>
                  </a:lnTo>
                  <a:lnTo>
                    <a:pt x="668" y="182"/>
                  </a:lnTo>
                  <a:lnTo>
                    <a:pt x="666" y="182"/>
                  </a:lnTo>
                  <a:lnTo>
                    <a:pt x="661" y="181"/>
                  </a:lnTo>
                  <a:lnTo>
                    <a:pt x="658" y="179"/>
                  </a:lnTo>
                  <a:lnTo>
                    <a:pt x="655" y="177"/>
                  </a:lnTo>
                  <a:lnTo>
                    <a:pt x="650" y="176"/>
                  </a:lnTo>
                  <a:lnTo>
                    <a:pt x="646" y="174"/>
                  </a:lnTo>
                  <a:lnTo>
                    <a:pt x="640" y="171"/>
                  </a:lnTo>
                  <a:lnTo>
                    <a:pt x="635" y="169"/>
                  </a:lnTo>
                  <a:lnTo>
                    <a:pt x="626" y="167"/>
                  </a:lnTo>
                  <a:lnTo>
                    <a:pt x="620" y="164"/>
                  </a:lnTo>
                  <a:lnTo>
                    <a:pt x="613" y="161"/>
                  </a:lnTo>
                  <a:lnTo>
                    <a:pt x="604" y="157"/>
                  </a:lnTo>
                  <a:lnTo>
                    <a:pt x="594" y="154"/>
                  </a:lnTo>
                  <a:lnTo>
                    <a:pt x="586" y="152"/>
                  </a:lnTo>
                  <a:lnTo>
                    <a:pt x="576" y="147"/>
                  </a:lnTo>
                  <a:lnTo>
                    <a:pt x="566" y="144"/>
                  </a:lnTo>
                  <a:lnTo>
                    <a:pt x="556" y="141"/>
                  </a:lnTo>
                  <a:lnTo>
                    <a:pt x="546" y="137"/>
                  </a:lnTo>
                  <a:lnTo>
                    <a:pt x="534" y="132"/>
                  </a:lnTo>
                  <a:lnTo>
                    <a:pt x="522" y="129"/>
                  </a:lnTo>
                  <a:lnTo>
                    <a:pt x="511" y="125"/>
                  </a:lnTo>
                  <a:lnTo>
                    <a:pt x="499" y="122"/>
                  </a:lnTo>
                  <a:lnTo>
                    <a:pt x="486" y="117"/>
                  </a:lnTo>
                  <a:lnTo>
                    <a:pt x="474" y="112"/>
                  </a:lnTo>
                  <a:lnTo>
                    <a:pt x="460" y="109"/>
                  </a:lnTo>
                  <a:lnTo>
                    <a:pt x="449" y="105"/>
                  </a:lnTo>
                  <a:lnTo>
                    <a:pt x="434" y="100"/>
                  </a:lnTo>
                  <a:lnTo>
                    <a:pt x="422" y="97"/>
                  </a:lnTo>
                  <a:lnTo>
                    <a:pt x="407" y="94"/>
                  </a:lnTo>
                  <a:lnTo>
                    <a:pt x="395" y="89"/>
                  </a:lnTo>
                  <a:lnTo>
                    <a:pt x="380" y="85"/>
                  </a:lnTo>
                  <a:lnTo>
                    <a:pt x="367" y="80"/>
                  </a:lnTo>
                  <a:lnTo>
                    <a:pt x="352" y="77"/>
                  </a:lnTo>
                  <a:lnTo>
                    <a:pt x="338" y="72"/>
                  </a:lnTo>
                  <a:lnTo>
                    <a:pt x="323" y="69"/>
                  </a:lnTo>
                  <a:lnTo>
                    <a:pt x="310" y="65"/>
                  </a:lnTo>
                  <a:lnTo>
                    <a:pt x="295" y="62"/>
                  </a:lnTo>
                  <a:lnTo>
                    <a:pt x="281" y="59"/>
                  </a:lnTo>
                  <a:lnTo>
                    <a:pt x="266" y="55"/>
                  </a:lnTo>
                  <a:lnTo>
                    <a:pt x="253" y="52"/>
                  </a:lnTo>
                  <a:lnTo>
                    <a:pt x="239" y="48"/>
                  </a:lnTo>
                  <a:lnTo>
                    <a:pt x="226" y="47"/>
                  </a:lnTo>
                  <a:lnTo>
                    <a:pt x="213" y="43"/>
                  </a:lnTo>
                  <a:lnTo>
                    <a:pt x="198" y="42"/>
                  </a:lnTo>
                  <a:lnTo>
                    <a:pt x="184" y="40"/>
                  </a:lnTo>
                  <a:lnTo>
                    <a:pt x="172" y="38"/>
                  </a:lnTo>
                  <a:lnTo>
                    <a:pt x="157" y="37"/>
                  </a:lnTo>
                  <a:lnTo>
                    <a:pt x="146" y="33"/>
                  </a:lnTo>
                  <a:lnTo>
                    <a:pt x="132" y="33"/>
                  </a:lnTo>
                  <a:lnTo>
                    <a:pt x="120" y="32"/>
                  </a:lnTo>
                  <a:lnTo>
                    <a:pt x="109" y="30"/>
                  </a:lnTo>
                  <a:lnTo>
                    <a:pt x="97" y="30"/>
                  </a:lnTo>
                  <a:lnTo>
                    <a:pt x="85" y="30"/>
                  </a:lnTo>
                  <a:lnTo>
                    <a:pt x="74" y="30"/>
                  </a:lnTo>
                  <a:lnTo>
                    <a:pt x="62" y="30"/>
                  </a:lnTo>
                  <a:lnTo>
                    <a:pt x="52" y="32"/>
                  </a:lnTo>
                  <a:lnTo>
                    <a:pt x="42" y="32"/>
                  </a:lnTo>
                  <a:lnTo>
                    <a:pt x="33" y="33"/>
                  </a:lnTo>
                  <a:lnTo>
                    <a:pt x="23" y="35"/>
                  </a:lnTo>
                  <a:lnTo>
                    <a:pt x="15" y="37"/>
                  </a:lnTo>
                  <a:lnTo>
                    <a:pt x="7" y="40"/>
                  </a:lnTo>
                  <a:lnTo>
                    <a:pt x="0" y="4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7" name="Freeform 46"/>
            <p:cNvSpPr>
              <a:spLocks/>
            </p:cNvSpPr>
            <p:nvPr/>
          </p:nvSpPr>
          <p:spPr bwMode="auto">
            <a:xfrm>
              <a:off x="5171" y="3050"/>
              <a:ext cx="293" cy="85"/>
            </a:xfrm>
            <a:custGeom>
              <a:avLst/>
              <a:gdLst>
                <a:gd name="T0" fmla="*/ 1 w 531"/>
                <a:gd name="T1" fmla="*/ 1 h 166"/>
                <a:gd name="T2" fmla="*/ 1 w 531"/>
                <a:gd name="T3" fmla="*/ 1 h 166"/>
                <a:gd name="T4" fmla="*/ 1 w 531"/>
                <a:gd name="T5" fmla="*/ 1 h 166"/>
                <a:gd name="T6" fmla="*/ 1 w 531"/>
                <a:gd name="T7" fmla="*/ 1 h 166"/>
                <a:gd name="T8" fmla="*/ 1 w 531"/>
                <a:gd name="T9" fmla="*/ 1 h 166"/>
                <a:gd name="T10" fmla="*/ 1 w 531"/>
                <a:gd name="T11" fmla="*/ 1 h 166"/>
                <a:gd name="T12" fmla="*/ 1 w 531"/>
                <a:gd name="T13" fmla="*/ 1 h 166"/>
                <a:gd name="T14" fmla="*/ 1 w 531"/>
                <a:gd name="T15" fmla="*/ 1 h 166"/>
                <a:gd name="T16" fmla="*/ 1 w 531"/>
                <a:gd name="T17" fmla="*/ 1 h 166"/>
                <a:gd name="T18" fmla="*/ 1 w 531"/>
                <a:gd name="T19" fmla="*/ 1 h 166"/>
                <a:gd name="T20" fmla="*/ 1 w 531"/>
                <a:gd name="T21" fmla="*/ 1 h 166"/>
                <a:gd name="T22" fmla="*/ 1 w 531"/>
                <a:gd name="T23" fmla="*/ 1 h 166"/>
                <a:gd name="T24" fmla="*/ 1 w 531"/>
                <a:gd name="T25" fmla="*/ 1 h 166"/>
                <a:gd name="T26" fmla="*/ 1 w 531"/>
                <a:gd name="T27" fmla="*/ 1 h 166"/>
                <a:gd name="T28" fmla="*/ 2 w 531"/>
                <a:gd name="T29" fmla="*/ 1 h 166"/>
                <a:gd name="T30" fmla="*/ 2 w 531"/>
                <a:gd name="T31" fmla="*/ 1 h 166"/>
                <a:gd name="T32" fmla="*/ 2 w 531"/>
                <a:gd name="T33" fmla="*/ 1 h 166"/>
                <a:gd name="T34" fmla="*/ 2 w 531"/>
                <a:gd name="T35" fmla="*/ 1 h 166"/>
                <a:gd name="T36" fmla="*/ 2 w 531"/>
                <a:gd name="T37" fmla="*/ 1 h 166"/>
                <a:gd name="T38" fmla="*/ 2 w 531"/>
                <a:gd name="T39" fmla="*/ 1 h 166"/>
                <a:gd name="T40" fmla="*/ 2 w 531"/>
                <a:gd name="T41" fmla="*/ 1 h 166"/>
                <a:gd name="T42" fmla="*/ 3 w 531"/>
                <a:gd name="T43" fmla="*/ 1 h 166"/>
                <a:gd name="T44" fmla="*/ 3 w 531"/>
                <a:gd name="T45" fmla="*/ 1 h 166"/>
                <a:gd name="T46" fmla="*/ 3 w 531"/>
                <a:gd name="T47" fmla="*/ 1 h 166"/>
                <a:gd name="T48" fmla="*/ 3 w 531"/>
                <a:gd name="T49" fmla="*/ 1 h 166"/>
                <a:gd name="T50" fmla="*/ 4 w 531"/>
                <a:gd name="T51" fmla="*/ 1 h 166"/>
                <a:gd name="T52" fmla="*/ 4 w 531"/>
                <a:gd name="T53" fmla="*/ 1 h 166"/>
                <a:gd name="T54" fmla="*/ 4 w 531"/>
                <a:gd name="T55" fmla="*/ 1 h 166"/>
                <a:gd name="T56" fmla="*/ 4 w 531"/>
                <a:gd name="T57" fmla="*/ 1 h 166"/>
                <a:gd name="T58" fmla="*/ 4 w 531"/>
                <a:gd name="T59" fmla="*/ 1 h 166"/>
                <a:gd name="T60" fmla="*/ 4 w 531"/>
                <a:gd name="T61" fmla="*/ 1 h 166"/>
                <a:gd name="T62" fmla="*/ 4 w 531"/>
                <a:gd name="T63" fmla="*/ 1 h 166"/>
                <a:gd name="T64" fmla="*/ 0 w 531"/>
                <a:gd name="T65" fmla="*/ 1 h 1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1" h="166">
                  <a:moveTo>
                    <a:pt x="0" y="153"/>
                  </a:moveTo>
                  <a:lnTo>
                    <a:pt x="2" y="153"/>
                  </a:lnTo>
                  <a:lnTo>
                    <a:pt x="3" y="151"/>
                  </a:lnTo>
                  <a:lnTo>
                    <a:pt x="7" y="149"/>
                  </a:lnTo>
                  <a:lnTo>
                    <a:pt x="8" y="149"/>
                  </a:lnTo>
                  <a:lnTo>
                    <a:pt x="12" y="148"/>
                  </a:lnTo>
                  <a:lnTo>
                    <a:pt x="15" y="148"/>
                  </a:lnTo>
                  <a:lnTo>
                    <a:pt x="18" y="146"/>
                  </a:lnTo>
                  <a:lnTo>
                    <a:pt x="22" y="144"/>
                  </a:lnTo>
                  <a:lnTo>
                    <a:pt x="27" y="143"/>
                  </a:lnTo>
                  <a:lnTo>
                    <a:pt x="32" y="141"/>
                  </a:lnTo>
                  <a:lnTo>
                    <a:pt x="37" y="139"/>
                  </a:lnTo>
                  <a:lnTo>
                    <a:pt x="44" y="138"/>
                  </a:lnTo>
                  <a:lnTo>
                    <a:pt x="49" y="136"/>
                  </a:lnTo>
                  <a:lnTo>
                    <a:pt x="55" y="134"/>
                  </a:lnTo>
                  <a:lnTo>
                    <a:pt x="60" y="131"/>
                  </a:lnTo>
                  <a:lnTo>
                    <a:pt x="69" y="129"/>
                  </a:lnTo>
                  <a:lnTo>
                    <a:pt x="75" y="126"/>
                  </a:lnTo>
                  <a:lnTo>
                    <a:pt x="82" y="124"/>
                  </a:lnTo>
                  <a:lnTo>
                    <a:pt x="90" y="123"/>
                  </a:lnTo>
                  <a:lnTo>
                    <a:pt x="97" y="119"/>
                  </a:lnTo>
                  <a:lnTo>
                    <a:pt x="106" y="116"/>
                  </a:lnTo>
                  <a:lnTo>
                    <a:pt x="116" y="114"/>
                  </a:lnTo>
                  <a:lnTo>
                    <a:pt x="122" y="111"/>
                  </a:lnTo>
                  <a:lnTo>
                    <a:pt x="132" y="109"/>
                  </a:lnTo>
                  <a:lnTo>
                    <a:pt x="141" y="106"/>
                  </a:lnTo>
                  <a:lnTo>
                    <a:pt x="151" y="102"/>
                  </a:lnTo>
                  <a:lnTo>
                    <a:pt x="159" y="99"/>
                  </a:lnTo>
                  <a:lnTo>
                    <a:pt x="169" y="97"/>
                  </a:lnTo>
                  <a:lnTo>
                    <a:pt x="179" y="94"/>
                  </a:lnTo>
                  <a:lnTo>
                    <a:pt x="189" y="92"/>
                  </a:lnTo>
                  <a:lnTo>
                    <a:pt x="199" y="87"/>
                  </a:lnTo>
                  <a:lnTo>
                    <a:pt x="209" y="84"/>
                  </a:lnTo>
                  <a:lnTo>
                    <a:pt x="219" y="81"/>
                  </a:lnTo>
                  <a:lnTo>
                    <a:pt x="229" y="79"/>
                  </a:lnTo>
                  <a:lnTo>
                    <a:pt x="240" y="74"/>
                  </a:lnTo>
                  <a:lnTo>
                    <a:pt x="251" y="71"/>
                  </a:lnTo>
                  <a:lnTo>
                    <a:pt x="261" y="67"/>
                  </a:lnTo>
                  <a:lnTo>
                    <a:pt x="273" y="66"/>
                  </a:lnTo>
                  <a:lnTo>
                    <a:pt x="283" y="61"/>
                  </a:lnTo>
                  <a:lnTo>
                    <a:pt x="293" y="59"/>
                  </a:lnTo>
                  <a:lnTo>
                    <a:pt x="303" y="56"/>
                  </a:lnTo>
                  <a:lnTo>
                    <a:pt x="315" y="52"/>
                  </a:lnTo>
                  <a:lnTo>
                    <a:pt x="325" y="49"/>
                  </a:lnTo>
                  <a:lnTo>
                    <a:pt x="337" y="47"/>
                  </a:lnTo>
                  <a:lnTo>
                    <a:pt x="348" y="44"/>
                  </a:lnTo>
                  <a:lnTo>
                    <a:pt x="358" y="41"/>
                  </a:lnTo>
                  <a:lnTo>
                    <a:pt x="368" y="37"/>
                  </a:lnTo>
                  <a:lnTo>
                    <a:pt x="380" y="34"/>
                  </a:lnTo>
                  <a:lnTo>
                    <a:pt x="390" y="31"/>
                  </a:lnTo>
                  <a:lnTo>
                    <a:pt x="400" y="29"/>
                  </a:lnTo>
                  <a:lnTo>
                    <a:pt x="410" y="25"/>
                  </a:lnTo>
                  <a:lnTo>
                    <a:pt x="422" y="24"/>
                  </a:lnTo>
                  <a:lnTo>
                    <a:pt x="432" y="20"/>
                  </a:lnTo>
                  <a:lnTo>
                    <a:pt x="442" y="19"/>
                  </a:lnTo>
                  <a:lnTo>
                    <a:pt x="452" y="15"/>
                  </a:lnTo>
                  <a:lnTo>
                    <a:pt x="462" y="12"/>
                  </a:lnTo>
                  <a:lnTo>
                    <a:pt x="471" y="10"/>
                  </a:lnTo>
                  <a:lnTo>
                    <a:pt x="481" y="9"/>
                  </a:lnTo>
                  <a:lnTo>
                    <a:pt x="491" y="7"/>
                  </a:lnTo>
                  <a:lnTo>
                    <a:pt x="501" y="4"/>
                  </a:lnTo>
                  <a:lnTo>
                    <a:pt x="509" y="2"/>
                  </a:lnTo>
                  <a:lnTo>
                    <a:pt x="519" y="0"/>
                  </a:lnTo>
                  <a:lnTo>
                    <a:pt x="531" y="34"/>
                  </a:lnTo>
                  <a:lnTo>
                    <a:pt x="64" y="166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8" name="Freeform 47"/>
            <p:cNvSpPr>
              <a:spLocks/>
            </p:cNvSpPr>
            <p:nvPr/>
          </p:nvSpPr>
          <p:spPr bwMode="auto">
            <a:xfrm>
              <a:off x="5385" y="3143"/>
              <a:ext cx="120" cy="31"/>
            </a:xfrm>
            <a:custGeom>
              <a:avLst/>
              <a:gdLst>
                <a:gd name="T0" fmla="*/ 0 w 220"/>
                <a:gd name="T1" fmla="*/ 1 h 60"/>
                <a:gd name="T2" fmla="*/ 1 w 220"/>
                <a:gd name="T3" fmla="*/ 1 h 60"/>
                <a:gd name="T4" fmla="*/ 1 w 220"/>
                <a:gd name="T5" fmla="*/ 1 h 60"/>
                <a:gd name="T6" fmla="*/ 1 w 220"/>
                <a:gd name="T7" fmla="*/ 1 h 60"/>
                <a:gd name="T8" fmla="*/ 1 w 220"/>
                <a:gd name="T9" fmla="*/ 1 h 60"/>
                <a:gd name="T10" fmla="*/ 1 w 220"/>
                <a:gd name="T11" fmla="*/ 1 h 60"/>
                <a:gd name="T12" fmla="*/ 1 w 220"/>
                <a:gd name="T13" fmla="*/ 1 h 60"/>
                <a:gd name="T14" fmla="*/ 1 w 220"/>
                <a:gd name="T15" fmla="*/ 1 h 60"/>
                <a:gd name="T16" fmla="*/ 1 w 220"/>
                <a:gd name="T17" fmla="*/ 1 h 60"/>
                <a:gd name="T18" fmla="*/ 1 w 220"/>
                <a:gd name="T19" fmla="*/ 1 h 60"/>
                <a:gd name="T20" fmla="*/ 1 w 220"/>
                <a:gd name="T21" fmla="*/ 1 h 60"/>
                <a:gd name="T22" fmla="*/ 1 w 220"/>
                <a:gd name="T23" fmla="*/ 1 h 60"/>
                <a:gd name="T24" fmla="*/ 1 w 220"/>
                <a:gd name="T25" fmla="*/ 1 h 60"/>
                <a:gd name="T26" fmla="*/ 1 w 220"/>
                <a:gd name="T27" fmla="*/ 1 h 60"/>
                <a:gd name="T28" fmla="*/ 1 w 220"/>
                <a:gd name="T29" fmla="*/ 1 h 60"/>
                <a:gd name="T30" fmla="*/ 1 w 220"/>
                <a:gd name="T31" fmla="*/ 1 h 60"/>
                <a:gd name="T32" fmla="*/ 1 w 220"/>
                <a:gd name="T33" fmla="*/ 1 h 60"/>
                <a:gd name="T34" fmla="*/ 1 w 220"/>
                <a:gd name="T35" fmla="*/ 1 h 60"/>
                <a:gd name="T36" fmla="*/ 1 w 220"/>
                <a:gd name="T37" fmla="*/ 1 h 60"/>
                <a:gd name="T38" fmla="*/ 1 w 220"/>
                <a:gd name="T39" fmla="*/ 1 h 60"/>
                <a:gd name="T40" fmla="*/ 1 w 220"/>
                <a:gd name="T41" fmla="*/ 1 h 60"/>
                <a:gd name="T42" fmla="*/ 2 w 220"/>
                <a:gd name="T43" fmla="*/ 1 h 60"/>
                <a:gd name="T44" fmla="*/ 2 w 220"/>
                <a:gd name="T45" fmla="*/ 1 h 60"/>
                <a:gd name="T46" fmla="*/ 2 w 220"/>
                <a:gd name="T47" fmla="*/ 1 h 60"/>
                <a:gd name="T48" fmla="*/ 2 w 220"/>
                <a:gd name="T49" fmla="*/ 0 h 60"/>
                <a:gd name="T50" fmla="*/ 2 w 220"/>
                <a:gd name="T51" fmla="*/ 0 h 60"/>
                <a:gd name="T52" fmla="*/ 2 w 220"/>
                <a:gd name="T53" fmla="*/ 1 h 60"/>
                <a:gd name="T54" fmla="*/ 2 w 220"/>
                <a:gd name="T55" fmla="*/ 1 h 60"/>
                <a:gd name="T56" fmla="*/ 2 w 220"/>
                <a:gd name="T57" fmla="*/ 1 h 60"/>
                <a:gd name="T58" fmla="*/ 2 w 220"/>
                <a:gd name="T59" fmla="*/ 1 h 60"/>
                <a:gd name="T60" fmla="*/ 2 w 220"/>
                <a:gd name="T61" fmla="*/ 1 h 60"/>
                <a:gd name="T62" fmla="*/ 1 w 220"/>
                <a:gd name="T63" fmla="*/ 1 h 60"/>
                <a:gd name="T64" fmla="*/ 1 w 220"/>
                <a:gd name="T65" fmla="*/ 1 h 60"/>
                <a:gd name="T66" fmla="*/ 1 w 220"/>
                <a:gd name="T67" fmla="*/ 1 h 60"/>
                <a:gd name="T68" fmla="*/ 1 w 220"/>
                <a:gd name="T69" fmla="*/ 1 h 60"/>
                <a:gd name="T70" fmla="*/ 1 w 220"/>
                <a:gd name="T71" fmla="*/ 1 h 60"/>
                <a:gd name="T72" fmla="*/ 1 w 220"/>
                <a:gd name="T73" fmla="*/ 1 h 60"/>
                <a:gd name="T74" fmla="*/ 1 w 220"/>
                <a:gd name="T75" fmla="*/ 1 h 60"/>
                <a:gd name="T76" fmla="*/ 1 w 220"/>
                <a:gd name="T77" fmla="*/ 1 h 60"/>
                <a:gd name="T78" fmla="*/ 1 w 220"/>
                <a:gd name="T79" fmla="*/ 1 h 60"/>
                <a:gd name="T80" fmla="*/ 1 w 220"/>
                <a:gd name="T81" fmla="*/ 1 h 60"/>
                <a:gd name="T82" fmla="*/ 1 w 220"/>
                <a:gd name="T83" fmla="*/ 1 h 60"/>
                <a:gd name="T84" fmla="*/ 1 w 220"/>
                <a:gd name="T85" fmla="*/ 1 h 60"/>
                <a:gd name="T86" fmla="*/ 1 w 220"/>
                <a:gd name="T87" fmla="*/ 1 h 60"/>
                <a:gd name="T88" fmla="*/ 1 w 220"/>
                <a:gd name="T89" fmla="*/ 1 h 60"/>
                <a:gd name="T90" fmla="*/ 1 w 220"/>
                <a:gd name="T91" fmla="*/ 1 h 60"/>
                <a:gd name="T92" fmla="*/ 0 w 220"/>
                <a:gd name="T93" fmla="*/ 1 h 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20" h="60">
                  <a:moveTo>
                    <a:pt x="0" y="47"/>
                  </a:moveTo>
                  <a:lnTo>
                    <a:pt x="0" y="45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4" y="42"/>
                  </a:lnTo>
                  <a:lnTo>
                    <a:pt x="17" y="40"/>
                  </a:lnTo>
                  <a:lnTo>
                    <a:pt x="22" y="40"/>
                  </a:lnTo>
                  <a:lnTo>
                    <a:pt x="27" y="39"/>
                  </a:lnTo>
                  <a:lnTo>
                    <a:pt x="34" y="35"/>
                  </a:lnTo>
                  <a:lnTo>
                    <a:pt x="37" y="35"/>
                  </a:lnTo>
                  <a:lnTo>
                    <a:pt x="40" y="34"/>
                  </a:lnTo>
                  <a:lnTo>
                    <a:pt x="44" y="34"/>
                  </a:lnTo>
                  <a:lnTo>
                    <a:pt x="47" y="32"/>
                  </a:lnTo>
                  <a:lnTo>
                    <a:pt x="50" y="32"/>
                  </a:lnTo>
                  <a:lnTo>
                    <a:pt x="54" y="30"/>
                  </a:lnTo>
                  <a:lnTo>
                    <a:pt x="59" y="29"/>
                  </a:lnTo>
                  <a:lnTo>
                    <a:pt x="62" y="29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4" y="27"/>
                  </a:lnTo>
                  <a:lnTo>
                    <a:pt x="79" y="25"/>
                  </a:lnTo>
                  <a:lnTo>
                    <a:pt x="82" y="24"/>
                  </a:lnTo>
                  <a:lnTo>
                    <a:pt x="87" y="24"/>
                  </a:lnTo>
                  <a:lnTo>
                    <a:pt x="91" y="22"/>
                  </a:lnTo>
                  <a:lnTo>
                    <a:pt x="96" y="20"/>
                  </a:lnTo>
                  <a:lnTo>
                    <a:pt x="99" y="20"/>
                  </a:lnTo>
                  <a:lnTo>
                    <a:pt x="104" y="19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7" y="15"/>
                  </a:lnTo>
                  <a:lnTo>
                    <a:pt x="122" y="15"/>
                  </a:lnTo>
                  <a:lnTo>
                    <a:pt x="126" y="13"/>
                  </a:lnTo>
                  <a:lnTo>
                    <a:pt x="131" y="13"/>
                  </a:lnTo>
                  <a:lnTo>
                    <a:pt x="134" y="12"/>
                  </a:lnTo>
                  <a:lnTo>
                    <a:pt x="139" y="12"/>
                  </a:lnTo>
                  <a:lnTo>
                    <a:pt x="144" y="10"/>
                  </a:lnTo>
                  <a:lnTo>
                    <a:pt x="149" y="10"/>
                  </a:lnTo>
                  <a:lnTo>
                    <a:pt x="153" y="8"/>
                  </a:lnTo>
                  <a:lnTo>
                    <a:pt x="158" y="8"/>
                  </a:lnTo>
                  <a:lnTo>
                    <a:pt x="161" y="7"/>
                  </a:lnTo>
                  <a:lnTo>
                    <a:pt x="166" y="5"/>
                  </a:lnTo>
                  <a:lnTo>
                    <a:pt x="171" y="5"/>
                  </a:lnTo>
                  <a:lnTo>
                    <a:pt x="174" y="5"/>
                  </a:lnTo>
                  <a:lnTo>
                    <a:pt x="179" y="3"/>
                  </a:lnTo>
                  <a:lnTo>
                    <a:pt x="184" y="3"/>
                  </a:lnTo>
                  <a:lnTo>
                    <a:pt x="188" y="2"/>
                  </a:lnTo>
                  <a:lnTo>
                    <a:pt x="193" y="2"/>
                  </a:lnTo>
                  <a:lnTo>
                    <a:pt x="196" y="2"/>
                  </a:lnTo>
                  <a:lnTo>
                    <a:pt x="199" y="2"/>
                  </a:lnTo>
                  <a:lnTo>
                    <a:pt x="205" y="0"/>
                  </a:lnTo>
                  <a:lnTo>
                    <a:pt x="208" y="0"/>
                  </a:lnTo>
                  <a:lnTo>
                    <a:pt x="211" y="0"/>
                  </a:lnTo>
                  <a:lnTo>
                    <a:pt x="216" y="0"/>
                  </a:lnTo>
                  <a:lnTo>
                    <a:pt x="220" y="34"/>
                  </a:lnTo>
                  <a:lnTo>
                    <a:pt x="218" y="34"/>
                  </a:lnTo>
                  <a:lnTo>
                    <a:pt x="213" y="34"/>
                  </a:lnTo>
                  <a:lnTo>
                    <a:pt x="210" y="34"/>
                  </a:lnTo>
                  <a:lnTo>
                    <a:pt x="206" y="34"/>
                  </a:lnTo>
                  <a:lnTo>
                    <a:pt x="201" y="35"/>
                  </a:lnTo>
                  <a:lnTo>
                    <a:pt x="196" y="35"/>
                  </a:lnTo>
                  <a:lnTo>
                    <a:pt x="191" y="35"/>
                  </a:lnTo>
                  <a:lnTo>
                    <a:pt x="184" y="37"/>
                  </a:lnTo>
                  <a:lnTo>
                    <a:pt x="178" y="39"/>
                  </a:lnTo>
                  <a:lnTo>
                    <a:pt x="173" y="39"/>
                  </a:lnTo>
                  <a:lnTo>
                    <a:pt x="168" y="39"/>
                  </a:lnTo>
                  <a:lnTo>
                    <a:pt x="164" y="40"/>
                  </a:lnTo>
                  <a:lnTo>
                    <a:pt x="161" y="40"/>
                  </a:lnTo>
                  <a:lnTo>
                    <a:pt x="158" y="42"/>
                  </a:lnTo>
                  <a:lnTo>
                    <a:pt x="151" y="42"/>
                  </a:lnTo>
                  <a:lnTo>
                    <a:pt x="144" y="44"/>
                  </a:lnTo>
                  <a:lnTo>
                    <a:pt x="139" y="44"/>
                  </a:lnTo>
                  <a:lnTo>
                    <a:pt x="136" y="44"/>
                  </a:lnTo>
                  <a:lnTo>
                    <a:pt x="133" y="45"/>
                  </a:lnTo>
                  <a:lnTo>
                    <a:pt x="129" y="45"/>
                  </a:lnTo>
                  <a:lnTo>
                    <a:pt x="124" y="45"/>
                  </a:lnTo>
                  <a:lnTo>
                    <a:pt x="121" y="45"/>
                  </a:lnTo>
                  <a:lnTo>
                    <a:pt x="117" y="47"/>
                  </a:lnTo>
                  <a:lnTo>
                    <a:pt x="114" y="47"/>
                  </a:lnTo>
                  <a:lnTo>
                    <a:pt x="111" y="47"/>
                  </a:lnTo>
                  <a:lnTo>
                    <a:pt x="106" y="49"/>
                  </a:lnTo>
                  <a:lnTo>
                    <a:pt x="102" y="49"/>
                  </a:lnTo>
                  <a:lnTo>
                    <a:pt x="99" y="50"/>
                  </a:lnTo>
                  <a:lnTo>
                    <a:pt x="92" y="50"/>
                  </a:lnTo>
                  <a:lnTo>
                    <a:pt x="86" y="52"/>
                  </a:lnTo>
                  <a:lnTo>
                    <a:pt x="79" y="54"/>
                  </a:lnTo>
                  <a:lnTo>
                    <a:pt x="74" y="54"/>
                  </a:lnTo>
                  <a:lnTo>
                    <a:pt x="67" y="55"/>
                  </a:lnTo>
                  <a:lnTo>
                    <a:pt x="64" y="57"/>
                  </a:lnTo>
                  <a:lnTo>
                    <a:pt x="59" y="57"/>
                  </a:lnTo>
                  <a:lnTo>
                    <a:pt x="54" y="59"/>
                  </a:lnTo>
                  <a:lnTo>
                    <a:pt x="50" y="60"/>
                  </a:lnTo>
                  <a:lnTo>
                    <a:pt x="49" y="6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9" name="Freeform 48"/>
            <p:cNvSpPr>
              <a:spLocks/>
            </p:cNvSpPr>
            <p:nvPr/>
          </p:nvSpPr>
          <p:spPr bwMode="auto">
            <a:xfrm>
              <a:off x="5155" y="2933"/>
              <a:ext cx="248" cy="195"/>
            </a:xfrm>
            <a:custGeom>
              <a:avLst/>
              <a:gdLst>
                <a:gd name="T0" fmla="*/ 1 w 450"/>
                <a:gd name="T1" fmla="*/ 2 h 382"/>
                <a:gd name="T2" fmla="*/ 1 w 450"/>
                <a:gd name="T3" fmla="*/ 2 h 382"/>
                <a:gd name="T4" fmla="*/ 1 w 450"/>
                <a:gd name="T5" fmla="*/ 2 h 382"/>
                <a:gd name="T6" fmla="*/ 1 w 450"/>
                <a:gd name="T7" fmla="*/ 2 h 382"/>
                <a:gd name="T8" fmla="*/ 1 w 450"/>
                <a:gd name="T9" fmla="*/ 2 h 382"/>
                <a:gd name="T10" fmla="*/ 1 w 450"/>
                <a:gd name="T11" fmla="*/ 2 h 382"/>
                <a:gd name="T12" fmla="*/ 1 w 450"/>
                <a:gd name="T13" fmla="*/ 2 h 382"/>
                <a:gd name="T14" fmla="*/ 1 w 450"/>
                <a:gd name="T15" fmla="*/ 2 h 382"/>
                <a:gd name="T16" fmla="*/ 1 w 450"/>
                <a:gd name="T17" fmla="*/ 2 h 382"/>
                <a:gd name="T18" fmla="*/ 1 w 450"/>
                <a:gd name="T19" fmla="*/ 2 h 382"/>
                <a:gd name="T20" fmla="*/ 1 w 450"/>
                <a:gd name="T21" fmla="*/ 2 h 382"/>
                <a:gd name="T22" fmla="*/ 1 w 450"/>
                <a:gd name="T23" fmla="*/ 2 h 382"/>
                <a:gd name="T24" fmla="*/ 2 w 450"/>
                <a:gd name="T25" fmla="*/ 1 h 382"/>
                <a:gd name="T26" fmla="*/ 2 w 450"/>
                <a:gd name="T27" fmla="*/ 1 h 382"/>
                <a:gd name="T28" fmla="*/ 2 w 450"/>
                <a:gd name="T29" fmla="*/ 1 h 382"/>
                <a:gd name="T30" fmla="*/ 2 w 450"/>
                <a:gd name="T31" fmla="*/ 1 h 382"/>
                <a:gd name="T32" fmla="*/ 2 w 450"/>
                <a:gd name="T33" fmla="*/ 1 h 382"/>
                <a:gd name="T34" fmla="*/ 2 w 450"/>
                <a:gd name="T35" fmla="*/ 1 h 382"/>
                <a:gd name="T36" fmla="*/ 2 w 450"/>
                <a:gd name="T37" fmla="*/ 1 h 382"/>
                <a:gd name="T38" fmla="*/ 2 w 450"/>
                <a:gd name="T39" fmla="*/ 1 h 382"/>
                <a:gd name="T40" fmla="*/ 2 w 450"/>
                <a:gd name="T41" fmla="*/ 1 h 382"/>
                <a:gd name="T42" fmla="*/ 3 w 450"/>
                <a:gd name="T43" fmla="*/ 1 h 382"/>
                <a:gd name="T44" fmla="*/ 3 w 450"/>
                <a:gd name="T45" fmla="*/ 1 h 382"/>
                <a:gd name="T46" fmla="*/ 3 w 450"/>
                <a:gd name="T47" fmla="*/ 1 h 382"/>
                <a:gd name="T48" fmla="*/ 3 w 450"/>
                <a:gd name="T49" fmla="*/ 1 h 382"/>
                <a:gd name="T50" fmla="*/ 3 w 450"/>
                <a:gd name="T51" fmla="*/ 1 h 382"/>
                <a:gd name="T52" fmla="*/ 3 w 450"/>
                <a:gd name="T53" fmla="*/ 1 h 382"/>
                <a:gd name="T54" fmla="*/ 4 w 450"/>
                <a:gd name="T55" fmla="*/ 1 h 382"/>
                <a:gd name="T56" fmla="*/ 4 w 450"/>
                <a:gd name="T57" fmla="*/ 1 h 382"/>
                <a:gd name="T58" fmla="*/ 4 w 450"/>
                <a:gd name="T59" fmla="*/ 1 h 382"/>
                <a:gd name="T60" fmla="*/ 4 w 450"/>
                <a:gd name="T61" fmla="*/ 0 h 382"/>
                <a:gd name="T62" fmla="*/ 4 w 450"/>
                <a:gd name="T63" fmla="*/ 1 h 382"/>
                <a:gd name="T64" fmla="*/ 3 w 450"/>
                <a:gd name="T65" fmla="*/ 1 h 382"/>
                <a:gd name="T66" fmla="*/ 3 w 450"/>
                <a:gd name="T67" fmla="*/ 1 h 382"/>
                <a:gd name="T68" fmla="*/ 3 w 450"/>
                <a:gd name="T69" fmla="*/ 1 h 382"/>
                <a:gd name="T70" fmla="*/ 3 w 450"/>
                <a:gd name="T71" fmla="*/ 1 h 382"/>
                <a:gd name="T72" fmla="*/ 3 w 450"/>
                <a:gd name="T73" fmla="*/ 1 h 382"/>
                <a:gd name="T74" fmla="*/ 3 w 450"/>
                <a:gd name="T75" fmla="*/ 1 h 382"/>
                <a:gd name="T76" fmla="*/ 3 w 450"/>
                <a:gd name="T77" fmla="*/ 1 h 382"/>
                <a:gd name="T78" fmla="*/ 3 w 450"/>
                <a:gd name="T79" fmla="*/ 1 h 382"/>
                <a:gd name="T80" fmla="*/ 3 w 450"/>
                <a:gd name="T81" fmla="*/ 1 h 382"/>
                <a:gd name="T82" fmla="*/ 3 w 450"/>
                <a:gd name="T83" fmla="*/ 1 h 382"/>
                <a:gd name="T84" fmla="*/ 3 w 450"/>
                <a:gd name="T85" fmla="*/ 1 h 382"/>
                <a:gd name="T86" fmla="*/ 2 w 450"/>
                <a:gd name="T87" fmla="*/ 1 h 382"/>
                <a:gd name="T88" fmla="*/ 2 w 450"/>
                <a:gd name="T89" fmla="*/ 1 h 382"/>
                <a:gd name="T90" fmla="*/ 2 w 450"/>
                <a:gd name="T91" fmla="*/ 1 h 382"/>
                <a:gd name="T92" fmla="*/ 2 w 450"/>
                <a:gd name="T93" fmla="*/ 1 h 382"/>
                <a:gd name="T94" fmla="*/ 2 w 450"/>
                <a:gd name="T95" fmla="*/ 1 h 382"/>
                <a:gd name="T96" fmla="*/ 2 w 450"/>
                <a:gd name="T97" fmla="*/ 1 h 382"/>
                <a:gd name="T98" fmla="*/ 2 w 450"/>
                <a:gd name="T99" fmla="*/ 1 h 382"/>
                <a:gd name="T100" fmla="*/ 2 w 450"/>
                <a:gd name="T101" fmla="*/ 1 h 382"/>
                <a:gd name="T102" fmla="*/ 1 w 450"/>
                <a:gd name="T103" fmla="*/ 1 h 382"/>
                <a:gd name="T104" fmla="*/ 1 w 450"/>
                <a:gd name="T105" fmla="*/ 1 h 382"/>
                <a:gd name="T106" fmla="*/ 1 w 450"/>
                <a:gd name="T107" fmla="*/ 2 h 382"/>
                <a:gd name="T108" fmla="*/ 1 w 450"/>
                <a:gd name="T109" fmla="*/ 2 h 382"/>
                <a:gd name="T110" fmla="*/ 1 w 450"/>
                <a:gd name="T111" fmla="*/ 2 h 382"/>
                <a:gd name="T112" fmla="*/ 1 w 450"/>
                <a:gd name="T113" fmla="*/ 2 h 382"/>
                <a:gd name="T114" fmla="*/ 0 w 450"/>
                <a:gd name="T115" fmla="*/ 2 h 382"/>
                <a:gd name="T116" fmla="*/ 1 w 450"/>
                <a:gd name="T117" fmla="*/ 2 h 3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0" h="382">
                  <a:moveTo>
                    <a:pt x="45" y="378"/>
                  </a:moveTo>
                  <a:lnTo>
                    <a:pt x="45" y="378"/>
                  </a:lnTo>
                  <a:lnTo>
                    <a:pt x="48" y="375"/>
                  </a:lnTo>
                  <a:lnTo>
                    <a:pt x="52" y="370"/>
                  </a:lnTo>
                  <a:lnTo>
                    <a:pt x="57" y="365"/>
                  </a:lnTo>
                  <a:lnTo>
                    <a:pt x="59" y="362"/>
                  </a:lnTo>
                  <a:lnTo>
                    <a:pt x="62" y="358"/>
                  </a:lnTo>
                  <a:lnTo>
                    <a:pt x="67" y="353"/>
                  </a:lnTo>
                  <a:lnTo>
                    <a:pt x="70" y="350"/>
                  </a:lnTo>
                  <a:lnTo>
                    <a:pt x="74" y="345"/>
                  </a:lnTo>
                  <a:lnTo>
                    <a:pt x="79" y="340"/>
                  </a:lnTo>
                  <a:lnTo>
                    <a:pt x="82" y="335"/>
                  </a:lnTo>
                  <a:lnTo>
                    <a:pt x="89" y="330"/>
                  </a:lnTo>
                  <a:lnTo>
                    <a:pt x="94" y="323"/>
                  </a:lnTo>
                  <a:lnTo>
                    <a:pt x="99" y="318"/>
                  </a:lnTo>
                  <a:lnTo>
                    <a:pt x="104" y="311"/>
                  </a:lnTo>
                  <a:lnTo>
                    <a:pt x="110" y="305"/>
                  </a:lnTo>
                  <a:lnTo>
                    <a:pt x="115" y="298"/>
                  </a:lnTo>
                  <a:lnTo>
                    <a:pt x="122" y="291"/>
                  </a:lnTo>
                  <a:lnTo>
                    <a:pt x="129" y="285"/>
                  </a:lnTo>
                  <a:lnTo>
                    <a:pt x="136" y="278"/>
                  </a:lnTo>
                  <a:lnTo>
                    <a:pt x="142" y="271"/>
                  </a:lnTo>
                  <a:lnTo>
                    <a:pt x="149" y="263"/>
                  </a:lnTo>
                  <a:lnTo>
                    <a:pt x="156" y="256"/>
                  </a:lnTo>
                  <a:lnTo>
                    <a:pt x="164" y="249"/>
                  </a:lnTo>
                  <a:lnTo>
                    <a:pt x="171" y="241"/>
                  </a:lnTo>
                  <a:lnTo>
                    <a:pt x="179" y="234"/>
                  </a:lnTo>
                  <a:lnTo>
                    <a:pt x="187" y="226"/>
                  </a:lnTo>
                  <a:lnTo>
                    <a:pt x="194" y="219"/>
                  </a:lnTo>
                  <a:lnTo>
                    <a:pt x="203" y="211"/>
                  </a:lnTo>
                  <a:lnTo>
                    <a:pt x="211" y="203"/>
                  </a:lnTo>
                  <a:lnTo>
                    <a:pt x="218" y="196"/>
                  </a:lnTo>
                  <a:lnTo>
                    <a:pt x="226" y="188"/>
                  </a:lnTo>
                  <a:lnTo>
                    <a:pt x="234" y="179"/>
                  </a:lnTo>
                  <a:lnTo>
                    <a:pt x="243" y="171"/>
                  </a:lnTo>
                  <a:lnTo>
                    <a:pt x="251" y="164"/>
                  </a:lnTo>
                  <a:lnTo>
                    <a:pt x="259" y="156"/>
                  </a:lnTo>
                  <a:lnTo>
                    <a:pt x="268" y="149"/>
                  </a:lnTo>
                  <a:lnTo>
                    <a:pt x="276" y="141"/>
                  </a:lnTo>
                  <a:lnTo>
                    <a:pt x="285" y="134"/>
                  </a:lnTo>
                  <a:lnTo>
                    <a:pt x="293" y="127"/>
                  </a:lnTo>
                  <a:lnTo>
                    <a:pt x="301" y="119"/>
                  </a:lnTo>
                  <a:lnTo>
                    <a:pt x="310" y="112"/>
                  </a:lnTo>
                  <a:lnTo>
                    <a:pt x="318" y="106"/>
                  </a:lnTo>
                  <a:lnTo>
                    <a:pt x="328" y="99"/>
                  </a:lnTo>
                  <a:lnTo>
                    <a:pt x="335" y="92"/>
                  </a:lnTo>
                  <a:lnTo>
                    <a:pt x="343" y="85"/>
                  </a:lnTo>
                  <a:lnTo>
                    <a:pt x="352" y="80"/>
                  </a:lnTo>
                  <a:lnTo>
                    <a:pt x="360" y="74"/>
                  </a:lnTo>
                  <a:lnTo>
                    <a:pt x="368" y="69"/>
                  </a:lnTo>
                  <a:lnTo>
                    <a:pt x="377" y="62"/>
                  </a:lnTo>
                  <a:lnTo>
                    <a:pt x="383" y="57"/>
                  </a:lnTo>
                  <a:lnTo>
                    <a:pt x="392" y="54"/>
                  </a:lnTo>
                  <a:lnTo>
                    <a:pt x="398" y="49"/>
                  </a:lnTo>
                  <a:lnTo>
                    <a:pt x="407" y="44"/>
                  </a:lnTo>
                  <a:lnTo>
                    <a:pt x="414" y="40"/>
                  </a:lnTo>
                  <a:lnTo>
                    <a:pt x="422" y="37"/>
                  </a:lnTo>
                  <a:lnTo>
                    <a:pt x="429" y="32"/>
                  </a:lnTo>
                  <a:lnTo>
                    <a:pt x="435" y="30"/>
                  </a:lnTo>
                  <a:lnTo>
                    <a:pt x="444" y="29"/>
                  </a:lnTo>
                  <a:lnTo>
                    <a:pt x="450" y="25"/>
                  </a:lnTo>
                  <a:lnTo>
                    <a:pt x="420" y="0"/>
                  </a:lnTo>
                  <a:lnTo>
                    <a:pt x="419" y="0"/>
                  </a:lnTo>
                  <a:lnTo>
                    <a:pt x="414" y="3"/>
                  </a:lnTo>
                  <a:lnTo>
                    <a:pt x="410" y="3"/>
                  </a:lnTo>
                  <a:lnTo>
                    <a:pt x="407" y="7"/>
                  </a:lnTo>
                  <a:lnTo>
                    <a:pt x="402" y="9"/>
                  </a:lnTo>
                  <a:lnTo>
                    <a:pt x="397" y="12"/>
                  </a:lnTo>
                  <a:lnTo>
                    <a:pt x="393" y="14"/>
                  </a:lnTo>
                  <a:lnTo>
                    <a:pt x="390" y="15"/>
                  </a:lnTo>
                  <a:lnTo>
                    <a:pt x="385" y="17"/>
                  </a:lnTo>
                  <a:lnTo>
                    <a:pt x="382" y="20"/>
                  </a:lnTo>
                  <a:lnTo>
                    <a:pt x="378" y="22"/>
                  </a:lnTo>
                  <a:lnTo>
                    <a:pt x="373" y="25"/>
                  </a:lnTo>
                  <a:lnTo>
                    <a:pt x="370" y="27"/>
                  </a:lnTo>
                  <a:lnTo>
                    <a:pt x="367" y="32"/>
                  </a:lnTo>
                  <a:lnTo>
                    <a:pt x="362" y="34"/>
                  </a:lnTo>
                  <a:lnTo>
                    <a:pt x="355" y="37"/>
                  </a:lnTo>
                  <a:lnTo>
                    <a:pt x="350" y="40"/>
                  </a:lnTo>
                  <a:lnTo>
                    <a:pt x="347" y="45"/>
                  </a:lnTo>
                  <a:lnTo>
                    <a:pt x="340" y="49"/>
                  </a:lnTo>
                  <a:lnTo>
                    <a:pt x="333" y="54"/>
                  </a:lnTo>
                  <a:lnTo>
                    <a:pt x="328" y="59"/>
                  </a:lnTo>
                  <a:lnTo>
                    <a:pt x="323" y="64"/>
                  </a:lnTo>
                  <a:lnTo>
                    <a:pt x="315" y="67"/>
                  </a:lnTo>
                  <a:lnTo>
                    <a:pt x="310" y="74"/>
                  </a:lnTo>
                  <a:lnTo>
                    <a:pt x="301" y="79"/>
                  </a:lnTo>
                  <a:lnTo>
                    <a:pt x="295" y="85"/>
                  </a:lnTo>
                  <a:lnTo>
                    <a:pt x="288" y="90"/>
                  </a:lnTo>
                  <a:lnTo>
                    <a:pt x="280" y="97"/>
                  </a:lnTo>
                  <a:lnTo>
                    <a:pt x="271" y="104"/>
                  </a:lnTo>
                  <a:lnTo>
                    <a:pt x="265" y="111"/>
                  </a:lnTo>
                  <a:lnTo>
                    <a:pt x="256" y="117"/>
                  </a:lnTo>
                  <a:lnTo>
                    <a:pt x="248" y="126"/>
                  </a:lnTo>
                  <a:lnTo>
                    <a:pt x="238" y="132"/>
                  </a:lnTo>
                  <a:lnTo>
                    <a:pt x="229" y="141"/>
                  </a:lnTo>
                  <a:lnTo>
                    <a:pt x="221" y="149"/>
                  </a:lnTo>
                  <a:lnTo>
                    <a:pt x="211" y="159"/>
                  </a:lnTo>
                  <a:lnTo>
                    <a:pt x="201" y="167"/>
                  </a:lnTo>
                  <a:lnTo>
                    <a:pt x="192" y="178"/>
                  </a:lnTo>
                  <a:lnTo>
                    <a:pt x="182" y="188"/>
                  </a:lnTo>
                  <a:lnTo>
                    <a:pt x="171" y="198"/>
                  </a:lnTo>
                  <a:lnTo>
                    <a:pt x="161" y="208"/>
                  </a:lnTo>
                  <a:lnTo>
                    <a:pt x="149" y="219"/>
                  </a:lnTo>
                  <a:lnTo>
                    <a:pt x="137" y="229"/>
                  </a:lnTo>
                  <a:lnTo>
                    <a:pt x="127" y="241"/>
                  </a:lnTo>
                  <a:lnTo>
                    <a:pt x="115" y="253"/>
                  </a:lnTo>
                  <a:lnTo>
                    <a:pt x="104" y="266"/>
                  </a:lnTo>
                  <a:lnTo>
                    <a:pt x="90" y="280"/>
                  </a:lnTo>
                  <a:lnTo>
                    <a:pt x="79" y="293"/>
                  </a:lnTo>
                  <a:lnTo>
                    <a:pt x="65" y="306"/>
                  </a:lnTo>
                  <a:lnTo>
                    <a:pt x="54" y="321"/>
                  </a:lnTo>
                  <a:lnTo>
                    <a:pt x="40" y="335"/>
                  </a:lnTo>
                  <a:lnTo>
                    <a:pt x="27" y="350"/>
                  </a:lnTo>
                  <a:lnTo>
                    <a:pt x="12" y="365"/>
                  </a:lnTo>
                  <a:lnTo>
                    <a:pt x="0" y="382"/>
                  </a:lnTo>
                  <a:lnTo>
                    <a:pt x="45" y="3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0" name="Freeform 49"/>
            <p:cNvSpPr>
              <a:spLocks/>
            </p:cNvSpPr>
            <p:nvPr/>
          </p:nvSpPr>
          <p:spPr bwMode="auto">
            <a:xfrm>
              <a:off x="5112" y="2864"/>
              <a:ext cx="222" cy="202"/>
            </a:xfrm>
            <a:custGeom>
              <a:avLst/>
              <a:gdLst>
                <a:gd name="T0" fmla="*/ 1 w 404"/>
                <a:gd name="T1" fmla="*/ 2 h 395"/>
                <a:gd name="T2" fmla="*/ 1 w 404"/>
                <a:gd name="T3" fmla="*/ 2 h 395"/>
                <a:gd name="T4" fmla="*/ 1 w 404"/>
                <a:gd name="T5" fmla="*/ 2 h 395"/>
                <a:gd name="T6" fmla="*/ 1 w 404"/>
                <a:gd name="T7" fmla="*/ 2 h 395"/>
                <a:gd name="T8" fmla="*/ 1 w 404"/>
                <a:gd name="T9" fmla="*/ 2 h 395"/>
                <a:gd name="T10" fmla="*/ 1 w 404"/>
                <a:gd name="T11" fmla="*/ 2 h 395"/>
                <a:gd name="T12" fmla="*/ 1 w 404"/>
                <a:gd name="T13" fmla="*/ 2 h 395"/>
                <a:gd name="T14" fmla="*/ 1 w 404"/>
                <a:gd name="T15" fmla="*/ 2 h 395"/>
                <a:gd name="T16" fmla="*/ 1 w 404"/>
                <a:gd name="T17" fmla="*/ 2 h 395"/>
                <a:gd name="T18" fmla="*/ 1 w 404"/>
                <a:gd name="T19" fmla="*/ 2 h 395"/>
                <a:gd name="T20" fmla="*/ 1 w 404"/>
                <a:gd name="T21" fmla="*/ 2 h 395"/>
                <a:gd name="T22" fmla="*/ 1 w 404"/>
                <a:gd name="T23" fmla="*/ 2 h 395"/>
                <a:gd name="T24" fmla="*/ 1 w 404"/>
                <a:gd name="T25" fmla="*/ 2 h 395"/>
                <a:gd name="T26" fmla="*/ 1 w 404"/>
                <a:gd name="T27" fmla="*/ 1 h 395"/>
                <a:gd name="T28" fmla="*/ 1 w 404"/>
                <a:gd name="T29" fmla="*/ 1 h 395"/>
                <a:gd name="T30" fmla="*/ 2 w 404"/>
                <a:gd name="T31" fmla="*/ 1 h 395"/>
                <a:gd name="T32" fmla="*/ 2 w 404"/>
                <a:gd name="T33" fmla="*/ 1 h 395"/>
                <a:gd name="T34" fmla="*/ 2 w 404"/>
                <a:gd name="T35" fmla="*/ 1 h 395"/>
                <a:gd name="T36" fmla="*/ 2 w 404"/>
                <a:gd name="T37" fmla="*/ 1 h 395"/>
                <a:gd name="T38" fmla="*/ 2 w 404"/>
                <a:gd name="T39" fmla="*/ 1 h 395"/>
                <a:gd name="T40" fmla="*/ 2 w 404"/>
                <a:gd name="T41" fmla="*/ 1 h 395"/>
                <a:gd name="T42" fmla="*/ 2 w 404"/>
                <a:gd name="T43" fmla="*/ 1 h 395"/>
                <a:gd name="T44" fmla="*/ 2 w 404"/>
                <a:gd name="T45" fmla="*/ 1 h 395"/>
                <a:gd name="T46" fmla="*/ 2 w 404"/>
                <a:gd name="T47" fmla="*/ 1 h 395"/>
                <a:gd name="T48" fmla="*/ 3 w 404"/>
                <a:gd name="T49" fmla="*/ 1 h 395"/>
                <a:gd name="T50" fmla="*/ 3 w 404"/>
                <a:gd name="T51" fmla="*/ 1 h 395"/>
                <a:gd name="T52" fmla="*/ 3 w 404"/>
                <a:gd name="T53" fmla="*/ 1 h 395"/>
                <a:gd name="T54" fmla="*/ 3 w 404"/>
                <a:gd name="T55" fmla="*/ 1 h 395"/>
                <a:gd name="T56" fmla="*/ 3 w 404"/>
                <a:gd name="T57" fmla="*/ 1 h 395"/>
                <a:gd name="T58" fmla="*/ 3 w 404"/>
                <a:gd name="T59" fmla="*/ 1 h 395"/>
                <a:gd name="T60" fmla="*/ 3 w 404"/>
                <a:gd name="T61" fmla="*/ 1 h 395"/>
                <a:gd name="T62" fmla="*/ 3 w 404"/>
                <a:gd name="T63" fmla="*/ 1 h 395"/>
                <a:gd name="T64" fmla="*/ 3 w 404"/>
                <a:gd name="T65" fmla="*/ 1 h 395"/>
                <a:gd name="T66" fmla="*/ 3 w 404"/>
                <a:gd name="T67" fmla="*/ 1 h 395"/>
                <a:gd name="T68" fmla="*/ 3 w 404"/>
                <a:gd name="T69" fmla="*/ 1 h 395"/>
                <a:gd name="T70" fmla="*/ 3 w 404"/>
                <a:gd name="T71" fmla="*/ 1 h 395"/>
                <a:gd name="T72" fmla="*/ 3 w 404"/>
                <a:gd name="T73" fmla="*/ 1 h 395"/>
                <a:gd name="T74" fmla="*/ 3 w 404"/>
                <a:gd name="T75" fmla="*/ 1 h 395"/>
                <a:gd name="T76" fmla="*/ 3 w 404"/>
                <a:gd name="T77" fmla="*/ 1 h 395"/>
                <a:gd name="T78" fmla="*/ 3 w 404"/>
                <a:gd name="T79" fmla="*/ 1 h 395"/>
                <a:gd name="T80" fmla="*/ 3 w 404"/>
                <a:gd name="T81" fmla="*/ 1 h 395"/>
                <a:gd name="T82" fmla="*/ 3 w 404"/>
                <a:gd name="T83" fmla="*/ 1 h 395"/>
                <a:gd name="T84" fmla="*/ 3 w 404"/>
                <a:gd name="T85" fmla="*/ 1 h 395"/>
                <a:gd name="T86" fmla="*/ 3 w 404"/>
                <a:gd name="T87" fmla="*/ 1 h 395"/>
                <a:gd name="T88" fmla="*/ 3 w 404"/>
                <a:gd name="T89" fmla="*/ 1 h 395"/>
                <a:gd name="T90" fmla="*/ 2 w 404"/>
                <a:gd name="T91" fmla="*/ 1 h 395"/>
                <a:gd name="T92" fmla="*/ 2 w 404"/>
                <a:gd name="T93" fmla="*/ 1 h 395"/>
                <a:gd name="T94" fmla="*/ 2 w 404"/>
                <a:gd name="T95" fmla="*/ 1 h 395"/>
                <a:gd name="T96" fmla="*/ 2 w 404"/>
                <a:gd name="T97" fmla="*/ 1 h 395"/>
                <a:gd name="T98" fmla="*/ 2 w 404"/>
                <a:gd name="T99" fmla="*/ 1 h 395"/>
                <a:gd name="T100" fmla="*/ 2 w 404"/>
                <a:gd name="T101" fmla="*/ 1 h 395"/>
                <a:gd name="T102" fmla="*/ 2 w 404"/>
                <a:gd name="T103" fmla="*/ 1 h 395"/>
                <a:gd name="T104" fmla="*/ 2 w 404"/>
                <a:gd name="T105" fmla="*/ 2 h 395"/>
                <a:gd name="T106" fmla="*/ 2 w 404"/>
                <a:gd name="T107" fmla="*/ 2 h 395"/>
                <a:gd name="T108" fmla="*/ 1 w 404"/>
                <a:gd name="T109" fmla="*/ 2 h 395"/>
                <a:gd name="T110" fmla="*/ 1 w 404"/>
                <a:gd name="T111" fmla="*/ 2 h 395"/>
                <a:gd name="T112" fmla="*/ 1 w 404"/>
                <a:gd name="T113" fmla="*/ 2 h 395"/>
                <a:gd name="T114" fmla="*/ 1 w 404"/>
                <a:gd name="T115" fmla="*/ 2 h 395"/>
                <a:gd name="T116" fmla="*/ 1 w 404"/>
                <a:gd name="T117" fmla="*/ 2 h 395"/>
                <a:gd name="T118" fmla="*/ 1 w 404"/>
                <a:gd name="T119" fmla="*/ 2 h 395"/>
                <a:gd name="T120" fmla="*/ 1 w 404"/>
                <a:gd name="T121" fmla="*/ 2 h 395"/>
                <a:gd name="T122" fmla="*/ 0 w 404"/>
                <a:gd name="T123" fmla="*/ 2 h 39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04" h="395">
                  <a:moveTo>
                    <a:pt x="0" y="370"/>
                  </a:moveTo>
                  <a:lnTo>
                    <a:pt x="2" y="367"/>
                  </a:lnTo>
                  <a:lnTo>
                    <a:pt x="7" y="363"/>
                  </a:lnTo>
                  <a:lnTo>
                    <a:pt x="9" y="360"/>
                  </a:lnTo>
                  <a:lnTo>
                    <a:pt x="12" y="358"/>
                  </a:lnTo>
                  <a:lnTo>
                    <a:pt x="15" y="355"/>
                  </a:lnTo>
                  <a:lnTo>
                    <a:pt x="19" y="352"/>
                  </a:lnTo>
                  <a:lnTo>
                    <a:pt x="22" y="348"/>
                  </a:lnTo>
                  <a:lnTo>
                    <a:pt x="27" y="345"/>
                  </a:lnTo>
                  <a:lnTo>
                    <a:pt x="30" y="340"/>
                  </a:lnTo>
                  <a:lnTo>
                    <a:pt x="37" y="337"/>
                  </a:lnTo>
                  <a:lnTo>
                    <a:pt x="42" y="332"/>
                  </a:lnTo>
                  <a:lnTo>
                    <a:pt x="47" y="327"/>
                  </a:lnTo>
                  <a:lnTo>
                    <a:pt x="52" y="322"/>
                  </a:lnTo>
                  <a:lnTo>
                    <a:pt x="59" y="317"/>
                  </a:lnTo>
                  <a:lnTo>
                    <a:pt x="66" y="312"/>
                  </a:lnTo>
                  <a:lnTo>
                    <a:pt x="71" y="305"/>
                  </a:lnTo>
                  <a:lnTo>
                    <a:pt x="77" y="300"/>
                  </a:lnTo>
                  <a:lnTo>
                    <a:pt x="86" y="293"/>
                  </a:lnTo>
                  <a:lnTo>
                    <a:pt x="91" y="286"/>
                  </a:lnTo>
                  <a:lnTo>
                    <a:pt x="99" y="280"/>
                  </a:lnTo>
                  <a:lnTo>
                    <a:pt x="106" y="273"/>
                  </a:lnTo>
                  <a:lnTo>
                    <a:pt x="114" y="268"/>
                  </a:lnTo>
                  <a:lnTo>
                    <a:pt x="121" y="260"/>
                  </a:lnTo>
                  <a:lnTo>
                    <a:pt x="129" y="253"/>
                  </a:lnTo>
                  <a:lnTo>
                    <a:pt x="138" y="246"/>
                  </a:lnTo>
                  <a:lnTo>
                    <a:pt x="146" y="240"/>
                  </a:lnTo>
                  <a:lnTo>
                    <a:pt x="153" y="231"/>
                  </a:lnTo>
                  <a:lnTo>
                    <a:pt x="161" y="226"/>
                  </a:lnTo>
                  <a:lnTo>
                    <a:pt x="169" y="218"/>
                  </a:lnTo>
                  <a:lnTo>
                    <a:pt x="178" y="211"/>
                  </a:lnTo>
                  <a:lnTo>
                    <a:pt x="186" y="203"/>
                  </a:lnTo>
                  <a:lnTo>
                    <a:pt x="194" y="196"/>
                  </a:lnTo>
                  <a:lnTo>
                    <a:pt x="201" y="188"/>
                  </a:lnTo>
                  <a:lnTo>
                    <a:pt x="210" y="181"/>
                  </a:lnTo>
                  <a:lnTo>
                    <a:pt x="218" y="173"/>
                  </a:lnTo>
                  <a:lnTo>
                    <a:pt x="225" y="166"/>
                  </a:lnTo>
                  <a:lnTo>
                    <a:pt x="233" y="158"/>
                  </a:lnTo>
                  <a:lnTo>
                    <a:pt x="241" y="151"/>
                  </a:lnTo>
                  <a:lnTo>
                    <a:pt x="248" y="143"/>
                  </a:lnTo>
                  <a:lnTo>
                    <a:pt x="256" y="134"/>
                  </a:lnTo>
                  <a:lnTo>
                    <a:pt x="263" y="127"/>
                  </a:lnTo>
                  <a:lnTo>
                    <a:pt x="271" y="121"/>
                  </a:lnTo>
                  <a:lnTo>
                    <a:pt x="280" y="112"/>
                  </a:lnTo>
                  <a:lnTo>
                    <a:pt x="287" y="106"/>
                  </a:lnTo>
                  <a:lnTo>
                    <a:pt x="293" y="99"/>
                  </a:lnTo>
                  <a:lnTo>
                    <a:pt x="300" y="92"/>
                  </a:lnTo>
                  <a:lnTo>
                    <a:pt x="307" y="84"/>
                  </a:lnTo>
                  <a:lnTo>
                    <a:pt x="313" y="77"/>
                  </a:lnTo>
                  <a:lnTo>
                    <a:pt x="318" y="71"/>
                  </a:lnTo>
                  <a:lnTo>
                    <a:pt x="325" y="66"/>
                  </a:lnTo>
                  <a:lnTo>
                    <a:pt x="330" y="59"/>
                  </a:lnTo>
                  <a:lnTo>
                    <a:pt x="337" y="52"/>
                  </a:lnTo>
                  <a:lnTo>
                    <a:pt x="342" y="45"/>
                  </a:lnTo>
                  <a:lnTo>
                    <a:pt x="347" y="40"/>
                  </a:lnTo>
                  <a:lnTo>
                    <a:pt x="352" y="34"/>
                  </a:lnTo>
                  <a:lnTo>
                    <a:pt x="355" y="29"/>
                  </a:lnTo>
                  <a:lnTo>
                    <a:pt x="360" y="22"/>
                  </a:lnTo>
                  <a:lnTo>
                    <a:pt x="365" y="19"/>
                  </a:lnTo>
                  <a:lnTo>
                    <a:pt x="367" y="14"/>
                  </a:lnTo>
                  <a:lnTo>
                    <a:pt x="370" y="9"/>
                  </a:lnTo>
                  <a:lnTo>
                    <a:pt x="374" y="4"/>
                  </a:lnTo>
                  <a:lnTo>
                    <a:pt x="377" y="0"/>
                  </a:lnTo>
                  <a:lnTo>
                    <a:pt x="404" y="24"/>
                  </a:lnTo>
                  <a:lnTo>
                    <a:pt x="402" y="25"/>
                  </a:lnTo>
                  <a:lnTo>
                    <a:pt x="400" y="27"/>
                  </a:lnTo>
                  <a:lnTo>
                    <a:pt x="397" y="30"/>
                  </a:lnTo>
                  <a:lnTo>
                    <a:pt x="394" y="34"/>
                  </a:lnTo>
                  <a:lnTo>
                    <a:pt x="392" y="40"/>
                  </a:lnTo>
                  <a:lnTo>
                    <a:pt x="389" y="42"/>
                  </a:lnTo>
                  <a:lnTo>
                    <a:pt x="387" y="45"/>
                  </a:lnTo>
                  <a:lnTo>
                    <a:pt x="384" y="49"/>
                  </a:lnTo>
                  <a:lnTo>
                    <a:pt x="382" y="52"/>
                  </a:lnTo>
                  <a:lnTo>
                    <a:pt x="379" y="55"/>
                  </a:lnTo>
                  <a:lnTo>
                    <a:pt x="375" y="61"/>
                  </a:lnTo>
                  <a:lnTo>
                    <a:pt x="372" y="64"/>
                  </a:lnTo>
                  <a:lnTo>
                    <a:pt x="369" y="67"/>
                  </a:lnTo>
                  <a:lnTo>
                    <a:pt x="365" y="72"/>
                  </a:lnTo>
                  <a:lnTo>
                    <a:pt x="360" y="77"/>
                  </a:lnTo>
                  <a:lnTo>
                    <a:pt x="357" y="82"/>
                  </a:lnTo>
                  <a:lnTo>
                    <a:pt x="354" y="87"/>
                  </a:lnTo>
                  <a:lnTo>
                    <a:pt x="349" y="92"/>
                  </a:lnTo>
                  <a:lnTo>
                    <a:pt x="344" y="97"/>
                  </a:lnTo>
                  <a:lnTo>
                    <a:pt x="340" y="102"/>
                  </a:lnTo>
                  <a:lnTo>
                    <a:pt x="335" y="107"/>
                  </a:lnTo>
                  <a:lnTo>
                    <a:pt x="330" y="114"/>
                  </a:lnTo>
                  <a:lnTo>
                    <a:pt x="325" y="119"/>
                  </a:lnTo>
                  <a:lnTo>
                    <a:pt x="318" y="126"/>
                  </a:lnTo>
                  <a:lnTo>
                    <a:pt x="313" y="132"/>
                  </a:lnTo>
                  <a:lnTo>
                    <a:pt x="307" y="139"/>
                  </a:lnTo>
                  <a:lnTo>
                    <a:pt x="302" y="144"/>
                  </a:lnTo>
                  <a:lnTo>
                    <a:pt x="295" y="151"/>
                  </a:lnTo>
                  <a:lnTo>
                    <a:pt x="288" y="159"/>
                  </a:lnTo>
                  <a:lnTo>
                    <a:pt x="282" y="166"/>
                  </a:lnTo>
                  <a:lnTo>
                    <a:pt x="275" y="173"/>
                  </a:lnTo>
                  <a:lnTo>
                    <a:pt x="268" y="179"/>
                  </a:lnTo>
                  <a:lnTo>
                    <a:pt x="261" y="188"/>
                  </a:lnTo>
                  <a:lnTo>
                    <a:pt x="251" y="194"/>
                  </a:lnTo>
                  <a:lnTo>
                    <a:pt x="245" y="201"/>
                  </a:lnTo>
                  <a:lnTo>
                    <a:pt x="236" y="209"/>
                  </a:lnTo>
                  <a:lnTo>
                    <a:pt x="228" y="218"/>
                  </a:lnTo>
                  <a:lnTo>
                    <a:pt x="220" y="226"/>
                  </a:lnTo>
                  <a:lnTo>
                    <a:pt x="211" y="235"/>
                  </a:lnTo>
                  <a:lnTo>
                    <a:pt x="203" y="243"/>
                  </a:lnTo>
                  <a:lnTo>
                    <a:pt x="194" y="251"/>
                  </a:lnTo>
                  <a:lnTo>
                    <a:pt x="184" y="260"/>
                  </a:lnTo>
                  <a:lnTo>
                    <a:pt x="174" y="266"/>
                  </a:lnTo>
                  <a:lnTo>
                    <a:pt x="164" y="275"/>
                  </a:lnTo>
                  <a:lnTo>
                    <a:pt x="154" y="285"/>
                  </a:lnTo>
                  <a:lnTo>
                    <a:pt x="144" y="293"/>
                  </a:lnTo>
                  <a:lnTo>
                    <a:pt x="134" y="301"/>
                  </a:lnTo>
                  <a:lnTo>
                    <a:pt x="124" y="312"/>
                  </a:lnTo>
                  <a:lnTo>
                    <a:pt x="112" y="320"/>
                  </a:lnTo>
                  <a:lnTo>
                    <a:pt x="101" y="328"/>
                  </a:lnTo>
                  <a:lnTo>
                    <a:pt x="91" y="338"/>
                  </a:lnTo>
                  <a:lnTo>
                    <a:pt x="79" y="347"/>
                  </a:lnTo>
                  <a:lnTo>
                    <a:pt x="67" y="357"/>
                  </a:lnTo>
                  <a:lnTo>
                    <a:pt x="55" y="367"/>
                  </a:lnTo>
                  <a:lnTo>
                    <a:pt x="42" y="375"/>
                  </a:lnTo>
                  <a:lnTo>
                    <a:pt x="30" y="385"/>
                  </a:lnTo>
                  <a:lnTo>
                    <a:pt x="19" y="395"/>
                  </a:lnTo>
                  <a:lnTo>
                    <a:pt x="0" y="3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1" name="Freeform 50"/>
            <p:cNvSpPr>
              <a:spLocks/>
            </p:cNvSpPr>
            <p:nvPr/>
          </p:nvSpPr>
          <p:spPr bwMode="auto">
            <a:xfrm>
              <a:off x="5067" y="2807"/>
              <a:ext cx="205" cy="162"/>
            </a:xfrm>
            <a:custGeom>
              <a:avLst/>
              <a:gdLst>
                <a:gd name="T0" fmla="*/ 0 w 374"/>
                <a:gd name="T1" fmla="*/ 2 h 316"/>
                <a:gd name="T2" fmla="*/ 3 w 374"/>
                <a:gd name="T3" fmla="*/ 0 h 316"/>
                <a:gd name="T4" fmla="*/ 3 w 374"/>
                <a:gd name="T5" fmla="*/ 1 h 316"/>
                <a:gd name="T6" fmla="*/ 1 w 374"/>
                <a:gd name="T7" fmla="*/ 2 h 316"/>
                <a:gd name="T8" fmla="*/ 0 w 374"/>
                <a:gd name="T9" fmla="*/ 2 h 316"/>
                <a:gd name="T10" fmla="*/ 0 w 374"/>
                <a:gd name="T11" fmla="*/ 2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16">
                  <a:moveTo>
                    <a:pt x="0" y="293"/>
                  </a:moveTo>
                  <a:lnTo>
                    <a:pt x="348" y="0"/>
                  </a:lnTo>
                  <a:lnTo>
                    <a:pt x="374" y="27"/>
                  </a:lnTo>
                  <a:lnTo>
                    <a:pt x="20" y="316"/>
                  </a:lnTo>
                  <a:lnTo>
                    <a:pt x="0" y="2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2" name="Freeform 51"/>
            <p:cNvSpPr>
              <a:spLocks/>
            </p:cNvSpPr>
            <p:nvPr/>
          </p:nvSpPr>
          <p:spPr bwMode="auto">
            <a:xfrm>
              <a:off x="5127" y="2792"/>
              <a:ext cx="81" cy="147"/>
            </a:xfrm>
            <a:custGeom>
              <a:avLst/>
              <a:gdLst>
                <a:gd name="T0" fmla="*/ 0 w 145"/>
                <a:gd name="T1" fmla="*/ 2 h 290"/>
                <a:gd name="T2" fmla="*/ 1 w 145"/>
                <a:gd name="T3" fmla="*/ 2 h 290"/>
                <a:gd name="T4" fmla="*/ 1 w 145"/>
                <a:gd name="T5" fmla="*/ 2 h 290"/>
                <a:gd name="T6" fmla="*/ 1 w 145"/>
                <a:gd name="T7" fmla="*/ 2 h 290"/>
                <a:gd name="T8" fmla="*/ 1 w 145"/>
                <a:gd name="T9" fmla="*/ 2 h 290"/>
                <a:gd name="T10" fmla="*/ 1 w 145"/>
                <a:gd name="T11" fmla="*/ 1 h 290"/>
                <a:gd name="T12" fmla="*/ 1 w 145"/>
                <a:gd name="T13" fmla="*/ 1 h 290"/>
                <a:gd name="T14" fmla="*/ 1 w 145"/>
                <a:gd name="T15" fmla="*/ 1 h 290"/>
                <a:gd name="T16" fmla="*/ 1 w 145"/>
                <a:gd name="T17" fmla="*/ 1 h 290"/>
                <a:gd name="T18" fmla="*/ 1 w 145"/>
                <a:gd name="T19" fmla="*/ 1 h 290"/>
                <a:gd name="T20" fmla="*/ 1 w 145"/>
                <a:gd name="T21" fmla="*/ 1 h 290"/>
                <a:gd name="T22" fmla="*/ 1 w 145"/>
                <a:gd name="T23" fmla="*/ 1 h 290"/>
                <a:gd name="T24" fmla="*/ 1 w 145"/>
                <a:gd name="T25" fmla="*/ 1 h 290"/>
                <a:gd name="T26" fmla="*/ 1 w 145"/>
                <a:gd name="T27" fmla="*/ 1 h 290"/>
                <a:gd name="T28" fmla="*/ 1 w 145"/>
                <a:gd name="T29" fmla="*/ 1 h 290"/>
                <a:gd name="T30" fmla="*/ 1 w 145"/>
                <a:gd name="T31" fmla="*/ 1 h 290"/>
                <a:gd name="T32" fmla="*/ 1 w 145"/>
                <a:gd name="T33" fmla="*/ 1 h 290"/>
                <a:gd name="T34" fmla="*/ 1 w 145"/>
                <a:gd name="T35" fmla="*/ 1 h 290"/>
                <a:gd name="T36" fmla="*/ 1 w 145"/>
                <a:gd name="T37" fmla="*/ 1 h 290"/>
                <a:gd name="T38" fmla="*/ 1 w 145"/>
                <a:gd name="T39" fmla="*/ 1 h 290"/>
                <a:gd name="T40" fmla="*/ 1 w 145"/>
                <a:gd name="T41" fmla="*/ 1 h 290"/>
                <a:gd name="T42" fmla="*/ 1 w 145"/>
                <a:gd name="T43" fmla="*/ 1 h 290"/>
                <a:gd name="T44" fmla="*/ 1 w 145"/>
                <a:gd name="T45" fmla="*/ 1 h 290"/>
                <a:gd name="T46" fmla="*/ 1 w 145"/>
                <a:gd name="T47" fmla="*/ 1 h 290"/>
                <a:gd name="T48" fmla="*/ 1 w 145"/>
                <a:gd name="T49" fmla="*/ 1 h 290"/>
                <a:gd name="T50" fmla="*/ 1 w 145"/>
                <a:gd name="T51" fmla="*/ 1 h 290"/>
                <a:gd name="T52" fmla="*/ 1 w 145"/>
                <a:gd name="T53" fmla="*/ 1 h 290"/>
                <a:gd name="T54" fmla="*/ 1 w 145"/>
                <a:gd name="T55" fmla="*/ 1 h 290"/>
                <a:gd name="T56" fmla="*/ 1 w 145"/>
                <a:gd name="T57" fmla="*/ 0 h 290"/>
                <a:gd name="T58" fmla="*/ 1 w 145"/>
                <a:gd name="T59" fmla="*/ 1 h 290"/>
                <a:gd name="T60" fmla="*/ 1 w 145"/>
                <a:gd name="T61" fmla="*/ 1 h 290"/>
                <a:gd name="T62" fmla="*/ 1 w 145"/>
                <a:gd name="T63" fmla="*/ 1 h 290"/>
                <a:gd name="T64" fmla="*/ 1 w 145"/>
                <a:gd name="T65" fmla="*/ 1 h 290"/>
                <a:gd name="T66" fmla="*/ 1 w 145"/>
                <a:gd name="T67" fmla="*/ 1 h 290"/>
                <a:gd name="T68" fmla="*/ 1 w 145"/>
                <a:gd name="T69" fmla="*/ 1 h 290"/>
                <a:gd name="T70" fmla="*/ 1 w 145"/>
                <a:gd name="T71" fmla="*/ 1 h 290"/>
                <a:gd name="T72" fmla="*/ 1 w 145"/>
                <a:gd name="T73" fmla="*/ 1 h 290"/>
                <a:gd name="T74" fmla="*/ 1 w 145"/>
                <a:gd name="T75" fmla="*/ 1 h 290"/>
                <a:gd name="T76" fmla="*/ 1 w 145"/>
                <a:gd name="T77" fmla="*/ 1 h 290"/>
                <a:gd name="T78" fmla="*/ 1 w 145"/>
                <a:gd name="T79" fmla="*/ 1 h 290"/>
                <a:gd name="T80" fmla="*/ 1 w 145"/>
                <a:gd name="T81" fmla="*/ 1 h 290"/>
                <a:gd name="T82" fmla="*/ 1 w 145"/>
                <a:gd name="T83" fmla="*/ 1 h 290"/>
                <a:gd name="T84" fmla="*/ 1 w 145"/>
                <a:gd name="T85" fmla="*/ 1 h 290"/>
                <a:gd name="T86" fmla="*/ 1 w 145"/>
                <a:gd name="T87" fmla="*/ 1 h 290"/>
                <a:gd name="T88" fmla="*/ 1 w 145"/>
                <a:gd name="T89" fmla="*/ 1 h 290"/>
                <a:gd name="T90" fmla="*/ 1 w 145"/>
                <a:gd name="T91" fmla="*/ 1 h 290"/>
                <a:gd name="T92" fmla="*/ 1 w 145"/>
                <a:gd name="T93" fmla="*/ 1 h 290"/>
                <a:gd name="T94" fmla="*/ 1 w 145"/>
                <a:gd name="T95" fmla="*/ 1 h 290"/>
                <a:gd name="T96" fmla="*/ 1 w 145"/>
                <a:gd name="T97" fmla="*/ 1 h 290"/>
                <a:gd name="T98" fmla="*/ 1 w 145"/>
                <a:gd name="T99" fmla="*/ 1 h 290"/>
                <a:gd name="T100" fmla="*/ 1 w 145"/>
                <a:gd name="T101" fmla="*/ 1 h 290"/>
                <a:gd name="T102" fmla="*/ 1 w 145"/>
                <a:gd name="T103" fmla="*/ 1 h 290"/>
                <a:gd name="T104" fmla="*/ 1 w 145"/>
                <a:gd name="T105" fmla="*/ 1 h 290"/>
                <a:gd name="T106" fmla="*/ 1 w 145"/>
                <a:gd name="T107" fmla="*/ 1 h 290"/>
                <a:gd name="T108" fmla="*/ 1 w 145"/>
                <a:gd name="T109" fmla="*/ 1 h 290"/>
                <a:gd name="T110" fmla="*/ 1 w 145"/>
                <a:gd name="T111" fmla="*/ 1 h 290"/>
                <a:gd name="T112" fmla="*/ 0 w 145"/>
                <a:gd name="T113" fmla="*/ 2 h 29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5" h="290">
                  <a:moveTo>
                    <a:pt x="0" y="290"/>
                  </a:moveTo>
                  <a:lnTo>
                    <a:pt x="0" y="290"/>
                  </a:lnTo>
                  <a:lnTo>
                    <a:pt x="0" y="288"/>
                  </a:lnTo>
                  <a:lnTo>
                    <a:pt x="1" y="285"/>
                  </a:lnTo>
                  <a:lnTo>
                    <a:pt x="3" y="281"/>
                  </a:lnTo>
                  <a:lnTo>
                    <a:pt x="5" y="276"/>
                  </a:lnTo>
                  <a:lnTo>
                    <a:pt x="8" y="271"/>
                  </a:lnTo>
                  <a:lnTo>
                    <a:pt x="10" y="266"/>
                  </a:lnTo>
                  <a:lnTo>
                    <a:pt x="13" y="259"/>
                  </a:lnTo>
                  <a:lnTo>
                    <a:pt x="15" y="256"/>
                  </a:lnTo>
                  <a:lnTo>
                    <a:pt x="16" y="253"/>
                  </a:lnTo>
                  <a:lnTo>
                    <a:pt x="20" y="248"/>
                  </a:lnTo>
                  <a:lnTo>
                    <a:pt x="21" y="244"/>
                  </a:lnTo>
                  <a:lnTo>
                    <a:pt x="23" y="239"/>
                  </a:lnTo>
                  <a:lnTo>
                    <a:pt x="25" y="236"/>
                  </a:lnTo>
                  <a:lnTo>
                    <a:pt x="26" y="231"/>
                  </a:lnTo>
                  <a:lnTo>
                    <a:pt x="30" y="228"/>
                  </a:lnTo>
                  <a:lnTo>
                    <a:pt x="31" y="221"/>
                  </a:lnTo>
                  <a:lnTo>
                    <a:pt x="33" y="218"/>
                  </a:lnTo>
                  <a:lnTo>
                    <a:pt x="35" y="213"/>
                  </a:lnTo>
                  <a:lnTo>
                    <a:pt x="38" y="208"/>
                  </a:lnTo>
                  <a:lnTo>
                    <a:pt x="40" y="203"/>
                  </a:lnTo>
                  <a:lnTo>
                    <a:pt x="43" y="197"/>
                  </a:lnTo>
                  <a:lnTo>
                    <a:pt x="45" y="191"/>
                  </a:lnTo>
                  <a:lnTo>
                    <a:pt x="48" y="187"/>
                  </a:lnTo>
                  <a:lnTo>
                    <a:pt x="50" y="181"/>
                  </a:lnTo>
                  <a:lnTo>
                    <a:pt x="52" y="176"/>
                  </a:lnTo>
                  <a:lnTo>
                    <a:pt x="55" y="169"/>
                  </a:lnTo>
                  <a:lnTo>
                    <a:pt x="57" y="164"/>
                  </a:lnTo>
                  <a:lnTo>
                    <a:pt x="60" y="157"/>
                  </a:lnTo>
                  <a:lnTo>
                    <a:pt x="62" y="152"/>
                  </a:lnTo>
                  <a:lnTo>
                    <a:pt x="63" y="147"/>
                  </a:lnTo>
                  <a:lnTo>
                    <a:pt x="67" y="142"/>
                  </a:lnTo>
                  <a:lnTo>
                    <a:pt x="68" y="136"/>
                  </a:lnTo>
                  <a:lnTo>
                    <a:pt x="70" y="131"/>
                  </a:lnTo>
                  <a:lnTo>
                    <a:pt x="72" y="124"/>
                  </a:lnTo>
                  <a:lnTo>
                    <a:pt x="75" y="119"/>
                  </a:lnTo>
                  <a:lnTo>
                    <a:pt x="77" y="112"/>
                  </a:lnTo>
                  <a:lnTo>
                    <a:pt x="78" y="105"/>
                  </a:lnTo>
                  <a:lnTo>
                    <a:pt x="80" y="100"/>
                  </a:lnTo>
                  <a:lnTo>
                    <a:pt x="83" y="95"/>
                  </a:lnTo>
                  <a:lnTo>
                    <a:pt x="85" y="89"/>
                  </a:lnTo>
                  <a:lnTo>
                    <a:pt x="87" y="84"/>
                  </a:lnTo>
                  <a:lnTo>
                    <a:pt x="88" y="77"/>
                  </a:lnTo>
                  <a:lnTo>
                    <a:pt x="90" y="72"/>
                  </a:lnTo>
                  <a:lnTo>
                    <a:pt x="92" y="65"/>
                  </a:lnTo>
                  <a:lnTo>
                    <a:pt x="93" y="60"/>
                  </a:lnTo>
                  <a:lnTo>
                    <a:pt x="95" y="54"/>
                  </a:lnTo>
                  <a:lnTo>
                    <a:pt x="97" y="49"/>
                  </a:lnTo>
                  <a:lnTo>
                    <a:pt x="98" y="44"/>
                  </a:lnTo>
                  <a:lnTo>
                    <a:pt x="98" y="39"/>
                  </a:lnTo>
                  <a:lnTo>
                    <a:pt x="100" y="34"/>
                  </a:lnTo>
                  <a:lnTo>
                    <a:pt x="102" y="28"/>
                  </a:lnTo>
                  <a:lnTo>
                    <a:pt x="102" y="23"/>
                  </a:lnTo>
                  <a:lnTo>
                    <a:pt x="104" y="18"/>
                  </a:lnTo>
                  <a:lnTo>
                    <a:pt x="105" y="13"/>
                  </a:lnTo>
                  <a:lnTo>
                    <a:pt x="105" y="8"/>
                  </a:lnTo>
                  <a:lnTo>
                    <a:pt x="145" y="0"/>
                  </a:lnTo>
                  <a:lnTo>
                    <a:pt x="145" y="2"/>
                  </a:lnTo>
                  <a:lnTo>
                    <a:pt x="144" y="7"/>
                  </a:lnTo>
                  <a:lnTo>
                    <a:pt x="142" y="10"/>
                  </a:lnTo>
                  <a:lnTo>
                    <a:pt x="142" y="15"/>
                  </a:lnTo>
                  <a:lnTo>
                    <a:pt x="140" y="20"/>
                  </a:lnTo>
                  <a:lnTo>
                    <a:pt x="140" y="27"/>
                  </a:lnTo>
                  <a:lnTo>
                    <a:pt x="139" y="28"/>
                  </a:lnTo>
                  <a:lnTo>
                    <a:pt x="137" y="32"/>
                  </a:lnTo>
                  <a:lnTo>
                    <a:pt x="137" y="35"/>
                  </a:lnTo>
                  <a:lnTo>
                    <a:pt x="135" y="39"/>
                  </a:lnTo>
                  <a:lnTo>
                    <a:pt x="135" y="42"/>
                  </a:lnTo>
                  <a:lnTo>
                    <a:pt x="134" y="47"/>
                  </a:lnTo>
                  <a:lnTo>
                    <a:pt x="132" y="50"/>
                  </a:lnTo>
                  <a:lnTo>
                    <a:pt x="132" y="55"/>
                  </a:lnTo>
                  <a:lnTo>
                    <a:pt x="130" y="59"/>
                  </a:lnTo>
                  <a:lnTo>
                    <a:pt x="129" y="64"/>
                  </a:lnTo>
                  <a:lnTo>
                    <a:pt x="129" y="67"/>
                  </a:lnTo>
                  <a:lnTo>
                    <a:pt x="127" y="72"/>
                  </a:lnTo>
                  <a:lnTo>
                    <a:pt x="125" y="75"/>
                  </a:lnTo>
                  <a:lnTo>
                    <a:pt x="125" y="82"/>
                  </a:lnTo>
                  <a:lnTo>
                    <a:pt x="124" y="85"/>
                  </a:lnTo>
                  <a:lnTo>
                    <a:pt x="124" y="90"/>
                  </a:lnTo>
                  <a:lnTo>
                    <a:pt x="120" y="95"/>
                  </a:lnTo>
                  <a:lnTo>
                    <a:pt x="120" y="100"/>
                  </a:lnTo>
                  <a:lnTo>
                    <a:pt x="117" y="105"/>
                  </a:lnTo>
                  <a:lnTo>
                    <a:pt x="117" y="110"/>
                  </a:lnTo>
                  <a:lnTo>
                    <a:pt x="114" y="115"/>
                  </a:lnTo>
                  <a:lnTo>
                    <a:pt x="112" y="121"/>
                  </a:lnTo>
                  <a:lnTo>
                    <a:pt x="110" y="126"/>
                  </a:lnTo>
                  <a:lnTo>
                    <a:pt x="109" y="131"/>
                  </a:lnTo>
                  <a:lnTo>
                    <a:pt x="107" y="136"/>
                  </a:lnTo>
                  <a:lnTo>
                    <a:pt x="105" y="141"/>
                  </a:lnTo>
                  <a:lnTo>
                    <a:pt x="104" y="146"/>
                  </a:lnTo>
                  <a:lnTo>
                    <a:pt x="102" y="151"/>
                  </a:lnTo>
                  <a:lnTo>
                    <a:pt x="98" y="156"/>
                  </a:lnTo>
                  <a:lnTo>
                    <a:pt x="97" y="161"/>
                  </a:lnTo>
                  <a:lnTo>
                    <a:pt x="95" y="166"/>
                  </a:lnTo>
                  <a:lnTo>
                    <a:pt x="93" y="172"/>
                  </a:lnTo>
                  <a:lnTo>
                    <a:pt x="92" y="176"/>
                  </a:lnTo>
                  <a:lnTo>
                    <a:pt x="90" y="181"/>
                  </a:lnTo>
                  <a:lnTo>
                    <a:pt x="87" y="186"/>
                  </a:lnTo>
                  <a:lnTo>
                    <a:pt x="85" y="191"/>
                  </a:lnTo>
                  <a:lnTo>
                    <a:pt x="82" y="196"/>
                  </a:lnTo>
                  <a:lnTo>
                    <a:pt x="80" y="201"/>
                  </a:lnTo>
                  <a:lnTo>
                    <a:pt x="77" y="206"/>
                  </a:lnTo>
                  <a:lnTo>
                    <a:pt x="75" y="211"/>
                  </a:lnTo>
                  <a:lnTo>
                    <a:pt x="72" y="216"/>
                  </a:lnTo>
                  <a:lnTo>
                    <a:pt x="70" y="219"/>
                  </a:lnTo>
                  <a:lnTo>
                    <a:pt x="67" y="224"/>
                  </a:lnTo>
                  <a:lnTo>
                    <a:pt x="65" y="229"/>
                  </a:lnTo>
                  <a:lnTo>
                    <a:pt x="62" y="233"/>
                  </a:lnTo>
                  <a:lnTo>
                    <a:pt x="60" y="238"/>
                  </a:lnTo>
                  <a:lnTo>
                    <a:pt x="57" y="241"/>
                  </a:lnTo>
                  <a:lnTo>
                    <a:pt x="55" y="246"/>
                  </a:lnTo>
                  <a:lnTo>
                    <a:pt x="0" y="2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3" name="Freeform 52"/>
            <p:cNvSpPr>
              <a:spLocks/>
            </p:cNvSpPr>
            <p:nvPr/>
          </p:nvSpPr>
          <p:spPr bwMode="auto">
            <a:xfrm>
              <a:off x="4711" y="2780"/>
              <a:ext cx="836" cy="833"/>
            </a:xfrm>
            <a:custGeom>
              <a:avLst/>
              <a:gdLst>
                <a:gd name="T0" fmla="*/ 1 w 1514"/>
                <a:gd name="T1" fmla="*/ 6 h 1623"/>
                <a:gd name="T2" fmla="*/ 1 w 1514"/>
                <a:gd name="T3" fmla="*/ 5 h 1623"/>
                <a:gd name="T4" fmla="*/ 2 w 1514"/>
                <a:gd name="T5" fmla="*/ 5 h 1623"/>
                <a:gd name="T6" fmla="*/ 4 w 1514"/>
                <a:gd name="T7" fmla="*/ 5 h 1623"/>
                <a:gd name="T8" fmla="*/ 5 w 1514"/>
                <a:gd name="T9" fmla="*/ 4 h 1623"/>
                <a:gd name="T10" fmla="*/ 6 w 1514"/>
                <a:gd name="T11" fmla="*/ 4 h 1623"/>
                <a:gd name="T12" fmla="*/ 7 w 1514"/>
                <a:gd name="T13" fmla="*/ 4 h 1623"/>
                <a:gd name="T14" fmla="*/ 7 w 1514"/>
                <a:gd name="T15" fmla="*/ 3 h 1623"/>
                <a:gd name="T16" fmla="*/ 7 w 1514"/>
                <a:gd name="T17" fmla="*/ 3 h 1623"/>
                <a:gd name="T18" fmla="*/ 7 w 1514"/>
                <a:gd name="T19" fmla="*/ 3 h 1623"/>
                <a:gd name="T20" fmla="*/ 6 w 1514"/>
                <a:gd name="T21" fmla="*/ 2 h 1623"/>
                <a:gd name="T22" fmla="*/ 6 w 1514"/>
                <a:gd name="T23" fmla="*/ 2 h 1623"/>
                <a:gd name="T24" fmla="*/ 6 w 1514"/>
                <a:gd name="T25" fmla="*/ 1 h 1623"/>
                <a:gd name="T26" fmla="*/ 6 w 1514"/>
                <a:gd name="T27" fmla="*/ 1 h 1623"/>
                <a:gd name="T28" fmla="*/ 7 w 1514"/>
                <a:gd name="T29" fmla="*/ 1 h 1623"/>
                <a:gd name="T30" fmla="*/ 7 w 1514"/>
                <a:gd name="T31" fmla="*/ 1 h 1623"/>
                <a:gd name="T32" fmla="*/ 7 w 1514"/>
                <a:gd name="T33" fmla="*/ 1 h 1623"/>
                <a:gd name="T34" fmla="*/ 8 w 1514"/>
                <a:gd name="T35" fmla="*/ 1 h 1623"/>
                <a:gd name="T36" fmla="*/ 8 w 1514"/>
                <a:gd name="T37" fmla="*/ 1 h 1623"/>
                <a:gd name="T38" fmla="*/ 8 w 1514"/>
                <a:gd name="T39" fmla="*/ 1 h 1623"/>
                <a:gd name="T40" fmla="*/ 8 w 1514"/>
                <a:gd name="T41" fmla="*/ 1 h 1623"/>
                <a:gd name="T42" fmla="*/ 9 w 1514"/>
                <a:gd name="T43" fmla="*/ 1 h 1623"/>
                <a:gd name="T44" fmla="*/ 9 w 1514"/>
                <a:gd name="T45" fmla="*/ 1 h 1623"/>
                <a:gd name="T46" fmla="*/ 10 w 1514"/>
                <a:gd name="T47" fmla="*/ 2 h 1623"/>
                <a:gd name="T48" fmla="*/ 11 w 1514"/>
                <a:gd name="T49" fmla="*/ 2 h 1623"/>
                <a:gd name="T50" fmla="*/ 12 w 1514"/>
                <a:gd name="T51" fmla="*/ 3 h 1623"/>
                <a:gd name="T52" fmla="*/ 12 w 1514"/>
                <a:gd name="T53" fmla="*/ 3 h 1623"/>
                <a:gd name="T54" fmla="*/ 13 w 1514"/>
                <a:gd name="T55" fmla="*/ 4 h 1623"/>
                <a:gd name="T56" fmla="*/ 13 w 1514"/>
                <a:gd name="T57" fmla="*/ 4 h 1623"/>
                <a:gd name="T58" fmla="*/ 13 w 1514"/>
                <a:gd name="T59" fmla="*/ 4 h 1623"/>
                <a:gd name="T60" fmla="*/ 13 w 1514"/>
                <a:gd name="T61" fmla="*/ 5 h 1623"/>
                <a:gd name="T62" fmla="*/ 12 w 1514"/>
                <a:gd name="T63" fmla="*/ 5 h 1623"/>
                <a:gd name="T64" fmla="*/ 12 w 1514"/>
                <a:gd name="T65" fmla="*/ 5 h 1623"/>
                <a:gd name="T66" fmla="*/ 10 w 1514"/>
                <a:gd name="T67" fmla="*/ 5 h 1623"/>
                <a:gd name="T68" fmla="*/ 10 w 1514"/>
                <a:gd name="T69" fmla="*/ 6 h 1623"/>
                <a:gd name="T70" fmla="*/ 11 w 1514"/>
                <a:gd name="T71" fmla="*/ 5 h 1623"/>
                <a:gd name="T72" fmla="*/ 12 w 1514"/>
                <a:gd name="T73" fmla="*/ 5 h 1623"/>
                <a:gd name="T74" fmla="*/ 12 w 1514"/>
                <a:gd name="T75" fmla="*/ 5 h 1623"/>
                <a:gd name="T76" fmla="*/ 13 w 1514"/>
                <a:gd name="T77" fmla="*/ 5 h 1623"/>
                <a:gd name="T78" fmla="*/ 13 w 1514"/>
                <a:gd name="T79" fmla="*/ 4 h 1623"/>
                <a:gd name="T80" fmla="*/ 13 w 1514"/>
                <a:gd name="T81" fmla="*/ 4 h 1623"/>
                <a:gd name="T82" fmla="*/ 13 w 1514"/>
                <a:gd name="T83" fmla="*/ 4 h 1623"/>
                <a:gd name="T84" fmla="*/ 13 w 1514"/>
                <a:gd name="T85" fmla="*/ 4 h 1623"/>
                <a:gd name="T86" fmla="*/ 13 w 1514"/>
                <a:gd name="T87" fmla="*/ 3 h 1623"/>
                <a:gd name="T88" fmla="*/ 12 w 1514"/>
                <a:gd name="T89" fmla="*/ 3 h 1623"/>
                <a:gd name="T90" fmla="*/ 11 w 1514"/>
                <a:gd name="T91" fmla="*/ 2 h 1623"/>
                <a:gd name="T92" fmla="*/ 10 w 1514"/>
                <a:gd name="T93" fmla="*/ 1 h 1623"/>
                <a:gd name="T94" fmla="*/ 9 w 1514"/>
                <a:gd name="T95" fmla="*/ 1 h 1623"/>
                <a:gd name="T96" fmla="*/ 8 w 1514"/>
                <a:gd name="T97" fmla="*/ 1 h 1623"/>
                <a:gd name="T98" fmla="*/ 8 w 1514"/>
                <a:gd name="T99" fmla="*/ 1 h 1623"/>
                <a:gd name="T100" fmla="*/ 8 w 1514"/>
                <a:gd name="T101" fmla="*/ 0 h 1623"/>
                <a:gd name="T102" fmla="*/ 7 w 1514"/>
                <a:gd name="T103" fmla="*/ 1 h 1623"/>
                <a:gd name="T104" fmla="*/ 7 w 1514"/>
                <a:gd name="T105" fmla="*/ 1 h 1623"/>
                <a:gd name="T106" fmla="*/ 6 w 1514"/>
                <a:gd name="T107" fmla="*/ 1 h 1623"/>
                <a:gd name="T108" fmla="*/ 6 w 1514"/>
                <a:gd name="T109" fmla="*/ 1 h 1623"/>
                <a:gd name="T110" fmla="*/ 6 w 1514"/>
                <a:gd name="T111" fmla="*/ 1 h 1623"/>
                <a:gd name="T112" fmla="*/ 6 w 1514"/>
                <a:gd name="T113" fmla="*/ 2 h 1623"/>
                <a:gd name="T114" fmla="*/ 6 w 1514"/>
                <a:gd name="T115" fmla="*/ 2 h 1623"/>
                <a:gd name="T116" fmla="*/ 6 w 1514"/>
                <a:gd name="T117" fmla="*/ 2 h 1623"/>
                <a:gd name="T118" fmla="*/ 7 w 1514"/>
                <a:gd name="T119" fmla="*/ 3 h 16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514" h="1623">
                  <a:moveTo>
                    <a:pt x="37" y="1140"/>
                  </a:moveTo>
                  <a:lnTo>
                    <a:pt x="39" y="1138"/>
                  </a:lnTo>
                  <a:lnTo>
                    <a:pt x="42" y="1136"/>
                  </a:lnTo>
                  <a:lnTo>
                    <a:pt x="45" y="1133"/>
                  </a:lnTo>
                  <a:lnTo>
                    <a:pt x="49" y="1131"/>
                  </a:lnTo>
                  <a:lnTo>
                    <a:pt x="54" y="1128"/>
                  </a:lnTo>
                  <a:lnTo>
                    <a:pt x="60" y="1126"/>
                  </a:lnTo>
                  <a:lnTo>
                    <a:pt x="65" y="1123"/>
                  </a:lnTo>
                  <a:lnTo>
                    <a:pt x="72" y="1119"/>
                  </a:lnTo>
                  <a:lnTo>
                    <a:pt x="79" y="1116"/>
                  </a:lnTo>
                  <a:lnTo>
                    <a:pt x="87" y="1111"/>
                  </a:lnTo>
                  <a:lnTo>
                    <a:pt x="94" y="1108"/>
                  </a:lnTo>
                  <a:lnTo>
                    <a:pt x="104" y="1103"/>
                  </a:lnTo>
                  <a:lnTo>
                    <a:pt x="112" y="1098"/>
                  </a:lnTo>
                  <a:lnTo>
                    <a:pt x="124" y="1093"/>
                  </a:lnTo>
                  <a:lnTo>
                    <a:pt x="134" y="1086"/>
                  </a:lnTo>
                  <a:lnTo>
                    <a:pt x="144" y="1081"/>
                  </a:lnTo>
                  <a:lnTo>
                    <a:pt x="156" y="1074"/>
                  </a:lnTo>
                  <a:lnTo>
                    <a:pt x="168" y="1069"/>
                  </a:lnTo>
                  <a:lnTo>
                    <a:pt x="179" y="1063"/>
                  </a:lnTo>
                  <a:lnTo>
                    <a:pt x="191" y="1056"/>
                  </a:lnTo>
                  <a:lnTo>
                    <a:pt x="204" y="1049"/>
                  </a:lnTo>
                  <a:lnTo>
                    <a:pt x="219" y="1042"/>
                  </a:lnTo>
                  <a:lnTo>
                    <a:pt x="231" y="1034"/>
                  </a:lnTo>
                  <a:lnTo>
                    <a:pt x="246" y="1027"/>
                  </a:lnTo>
                  <a:lnTo>
                    <a:pt x="260" y="1019"/>
                  </a:lnTo>
                  <a:lnTo>
                    <a:pt x="275" y="1012"/>
                  </a:lnTo>
                  <a:lnTo>
                    <a:pt x="290" y="1004"/>
                  </a:lnTo>
                  <a:lnTo>
                    <a:pt x="305" y="996"/>
                  </a:lnTo>
                  <a:lnTo>
                    <a:pt x="322" y="987"/>
                  </a:lnTo>
                  <a:lnTo>
                    <a:pt x="337" y="979"/>
                  </a:lnTo>
                  <a:lnTo>
                    <a:pt x="352" y="970"/>
                  </a:lnTo>
                  <a:lnTo>
                    <a:pt x="367" y="962"/>
                  </a:lnTo>
                  <a:lnTo>
                    <a:pt x="384" y="952"/>
                  </a:lnTo>
                  <a:lnTo>
                    <a:pt x="400" y="944"/>
                  </a:lnTo>
                  <a:lnTo>
                    <a:pt x="415" y="935"/>
                  </a:lnTo>
                  <a:lnTo>
                    <a:pt x="434" y="925"/>
                  </a:lnTo>
                  <a:lnTo>
                    <a:pt x="449" y="917"/>
                  </a:lnTo>
                  <a:lnTo>
                    <a:pt x="467" y="909"/>
                  </a:lnTo>
                  <a:lnTo>
                    <a:pt x="482" y="899"/>
                  </a:lnTo>
                  <a:lnTo>
                    <a:pt x="501" y="888"/>
                  </a:lnTo>
                  <a:lnTo>
                    <a:pt x="516" y="880"/>
                  </a:lnTo>
                  <a:lnTo>
                    <a:pt x="534" y="870"/>
                  </a:lnTo>
                  <a:lnTo>
                    <a:pt x="549" y="862"/>
                  </a:lnTo>
                  <a:lnTo>
                    <a:pt x="568" y="852"/>
                  </a:lnTo>
                  <a:lnTo>
                    <a:pt x="585" y="843"/>
                  </a:lnTo>
                  <a:lnTo>
                    <a:pt x="601" y="833"/>
                  </a:lnTo>
                  <a:lnTo>
                    <a:pt x="618" y="823"/>
                  </a:lnTo>
                  <a:lnTo>
                    <a:pt x="635" y="815"/>
                  </a:lnTo>
                  <a:lnTo>
                    <a:pt x="650" y="807"/>
                  </a:lnTo>
                  <a:lnTo>
                    <a:pt x="667" y="796"/>
                  </a:lnTo>
                  <a:lnTo>
                    <a:pt x="683" y="788"/>
                  </a:lnTo>
                  <a:lnTo>
                    <a:pt x="698" y="778"/>
                  </a:lnTo>
                  <a:lnTo>
                    <a:pt x="713" y="770"/>
                  </a:lnTo>
                  <a:lnTo>
                    <a:pt x="730" y="761"/>
                  </a:lnTo>
                  <a:lnTo>
                    <a:pt x="745" y="751"/>
                  </a:lnTo>
                  <a:lnTo>
                    <a:pt x="760" y="743"/>
                  </a:lnTo>
                  <a:lnTo>
                    <a:pt x="775" y="735"/>
                  </a:lnTo>
                  <a:lnTo>
                    <a:pt x="791" y="726"/>
                  </a:lnTo>
                  <a:lnTo>
                    <a:pt x="804" y="718"/>
                  </a:lnTo>
                  <a:lnTo>
                    <a:pt x="817" y="709"/>
                  </a:lnTo>
                  <a:lnTo>
                    <a:pt x="831" y="703"/>
                  </a:lnTo>
                  <a:lnTo>
                    <a:pt x="846" y="694"/>
                  </a:lnTo>
                  <a:lnTo>
                    <a:pt x="844" y="693"/>
                  </a:lnTo>
                  <a:lnTo>
                    <a:pt x="842" y="689"/>
                  </a:lnTo>
                  <a:lnTo>
                    <a:pt x="841" y="686"/>
                  </a:lnTo>
                  <a:lnTo>
                    <a:pt x="837" y="684"/>
                  </a:lnTo>
                  <a:lnTo>
                    <a:pt x="836" y="679"/>
                  </a:lnTo>
                  <a:lnTo>
                    <a:pt x="834" y="676"/>
                  </a:lnTo>
                  <a:lnTo>
                    <a:pt x="831" y="671"/>
                  </a:lnTo>
                  <a:lnTo>
                    <a:pt x="827" y="666"/>
                  </a:lnTo>
                  <a:lnTo>
                    <a:pt x="824" y="659"/>
                  </a:lnTo>
                  <a:lnTo>
                    <a:pt x="822" y="654"/>
                  </a:lnTo>
                  <a:lnTo>
                    <a:pt x="817" y="648"/>
                  </a:lnTo>
                  <a:lnTo>
                    <a:pt x="814" y="641"/>
                  </a:lnTo>
                  <a:lnTo>
                    <a:pt x="811" y="632"/>
                  </a:lnTo>
                  <a:lnTo>
                    <a:pt x="807" y="626"/>
                  </a:lnTo>
                  <a:lnTo>
                    <a:pt x="802" y="617"/>
                  </a:lnTo>
                  <a:lnTo>
                    <a:pt x="797" y="609"/>
                  </a:lnTo>
                  <a:lnTo>
                    <a:pt x="792" y="601"/>
                  </a:lnTo>
                  <a:lnTo>
                    <a:pt x="789" y="592"/>
                  </a:lnTo>
                  <a:lnTo>
                    <a:pt x="782" y="582"/>
                  </a:lnTo>
                  <a:lnTo>
                    <a:pt x="779" y="572"/>
                  </a:lnTo>
                  <a:lnTo>
                    <a:pt x="774" y="562"/>
                  </a:lnTo>
                  <a:lnTo>
                    <a:pt x="769" y="552"/>
                  </a:lnTo>
                  <a:lnTo>
                    <a:pt x="764" y="542"/>
                  </a:lnTo>
                  <a:lnTo>
                    <a:pt x="759" y="532"/>
                  </a:lnTo>
                  <a:lnTo>
                    <a:pt x="754" y="520"/>
                  </a:lnTo>
                  <a:lnTo>
                    <a:pt x="749" y="510"/>
                  </a:lnTo>
                  <a:lnTo>
                    <a:pt x="744" y="499"/>
                  </a:lnTo>
                  <a:lnTo>
                    <a:pt x="740" y="489"/>
                  </a:lnTo>
                  <a:lnTo>
                    <a:pt x="734" y="477"/>
                  </a:lnTo>
                  <a:lnTo>
                    <a:pt x="730" y="467"/>
                  </a:lnTo>
                  <a:lnTo>
                    <a:pt x="725" y="455"/>
                  </a:lnTo>
                  <a:lnTo>
                    <a:pt x="720" y="443"/>
                  </a:lnTo>
                  <a:lnTo>
                    <a:pt x="715" y="430"/>
                  </a:lnTo>
                  <a:lnTo>
                    <a:pt x="712" y="418"/>
                  </a:lnTo>
                  <a:lnTo>
                    <a:pt x="707" y="407"/>
                  </a:lnTo>
                  <a:lnTo>
                    <a:pt x="703" y="395"/>
                  </a:lnTo>
                  <a:lnTo>
                    <a:pt x="698" y="383"/>
                  </a:lnTo>
                  <a:lnTo>
                    <a:pt x="695" y="371"/>
                  </a:lnTo>
                  <a:lnTo>
                    <a:pt x="692" y="360"/>
                  </a:lnTo>
                  <a:lnTo>
                    <a:pt x="688" y="348"/>
                  </a:lnTo>
                  <a:lnTo>
                    <a:pt x="685" y="336"/>
                  </a:lnTo>
                  <a:lnTo>
                    <a:pt x="683" y="325"/>
                  </a:lnTo>
                  <a:lnTo>
                    <a:pt x="680" y="313"/>
                  </a:lnTo>
                  <a:lnTo>
                    <a:pt x="677" y="303"/>
                  </a:lnTo>
                  <a:lnTo>
                    <a:pt x="675" y="291"/>
                  </a:lnTo>
                  <a:lnTo>
                    <a:pt x="673" y="281"/>
                  </a:lnTo>
                  <a:lnTo>
                    <a:pt x="672" y="269"/>
                  </a:lnTo>
                  <a:lnTo>
                    <a:pt x="672" y="258"/>
                  </a:lnTo>
                  <a:lnTo>
                    <a:pt x="670" y="248"/>
                  </a:lnTo>
                  <a:lnTo>
                    <a:pt x="670" y="238"/>
                  </a:lnTo>
                  <a:lnTo>
                    <a:pt x="668" y="228"/>
                  </a:lnTo>
                  <a:lnTo>
                    <a:pt x="670" y="217"/>
                  </a:lnTo>
                  <a:lnTo>
                    <a:pt x="670" y="207"/>
                  </a:lnTo>
                  <a:lnTo>
                    <a:pt x="672" y="199"/>
                  </a:lnTo>
                  <a:lnTo>
                    <a:pt x="672" y="189"/>
                  </a:lnTo>
                  <a:lnTo>
                    <a:pt x="673" y="181"/>
                  </a:lnTo>
                  <a:lnTo>
                    <a:pt x="677" y="172"/>
                  </a:lnTo>
                  <a:lnTo>
                    <a:pt x="680" y="166"/>
                  </a:lnTo>
                  <a:lnTo>
                    <a:pt x="683" y="157"/>
                  </a:lnTo>
                  <a:lnTo>
                    <a:pt x="687" y="151"/>
                  </a:lnTo>
                  <a:lnTo>
                    <a:pt x="690" y="144"/>
                  </a:lnTo>
                  <a:lnTo>
                    <a:pt x="697" y="137"/>
                  </a:lnTo>
                  <a:lnTo>
                    <a:pt x="700" y="130"/>
                  </a:lnTo>
                  <a:lnTo>
                    <a:pt x="707" y="125"/>
                  </a:lnTo>
                  <a:lnTo>
                    <a:pt x="710" y="119"/>
                  </a:lnTo>
                  <a:lnTo>
                    <a:pt x="715" y="114"/>
                  </a:lnTo>
                  <a:lnTo>
                    <a:pt x="720" y="107"/>
                  </a:lnTo>
                  <a:lnTo>
                    <a:pt x="725" y="102"/>
                  </a:lnTo>
                  <a:lnTo>
                    <a:pt x="730" y="97"/>
                  </a:lnTo>
                  <a:lnTo>
                    <a:pt x="737" y="94"/>
                  </a:lnTo>
                  <a:lnTo>
                    <a:pt x="740" y="89"/>
                  </a:lnTo>
                  <a:lnTo>
                    <a:pt x="747" y="84"/>
                  </a:lnTo>
                  <a:lnTo>
                    <a:pt x="750" y="80"/>
                  </a:lnTo>
                  <a:lnTo>
                    <a:pt x="755" y="75"/>
                  </a:lnTo>
                  <a:lnTo>
                    <a:pt x="760" y="72"/>
                  </a:lnTo>
                  <a:lnTo>
                    <a:pt x="767" y="69"/>
                  </a:lnTo>
                  <a:lnTo>
                    <a:pt x="770" y="65"/>
                  </a:lnTo>
                  <a:lnTo>
                    <a:pt x="777" y="62"/>
                  </a:lnTo>
                  <a:lnTo>
                    <a:pt x="782" y="59"/>
                  </a:lnTo>
                  <a:lnTo>
                    <a:pt x="787" y="55"/>
                  </a:lnTo>
                  <a:lnTo>
                    <a:pt x="792" y="54"/>
                  </a:lnTo>
                  <a:lnTo>
                    <a:pt x="797" y="50"/>
                  </a:lnTo>
                  <a:lnTo>
                    <a:pt x="801" y="48"/>
                  </a:lnTo>
                  <a:lnTo>
                    <a:pt x="807" y="47"/>
                  </a:lnTo>
                  <a:lnTo>
                    <a:pt x="812" y="43"/>
                  </a:lnTo>
                  <a:lnTo>
                    <a:pt x="817" y="43"/>
                  </a:lnTo>
                  <a:lnTo>
                    <a:pt x="822" y="40"/>
                  </a:lnTo>
                  <a:lnTo>
                    <a:pt x="827" y="38"/>
                  </a:lnTo>
                  <a:lnTo>
                    <a:pt x="831" y="37"/>
                  </a:lnTo>
                  <a:lnTo>
                    <a:pt x="837" y="37"/>
                  </a:lnTo>
                  <a:lnTo>
                    <a:pt x="841" y="35"/>
                  </a:lnTo>
                  <a:lnTo>
                    <a:pt x="846" y="35"/>
                  </a:lnTo>
                  <a:lnTo>
                    <a:pt x="852" y="35"/>
                  </a:lnTo>
                  <a:lnTo>
                    <a:pt x="858" y="35"/>
                  </a:lnTo>
                  <a:lnTo>
                    <a:pt x="861" y="33"/>
                  </a:lnTo>
                  <a:lnTo>
                    <a:pt x="866" y="33"/>
                  </a:lnTo>
                  <a:lnTo>
                    <a:pt x="871" y="33"/>
                  </a:lnTo>
                  <a:lnTo>
                    <a:pt x="876" y="33"/>
                  </a:lnTo>
                  <a:lnTo>
                    <a:pt x="879" y="33"/>
                  </a:lnTo>
                  <a:lnTo>
                    <a:pt x="884" y="33"/>
                  </a:lnTo>
                  <a:lnTo>
                    <a:pt x="889" y="33"/>
                  </a:lnTo>
                  <a:lnTo>
                    <a:pt x="894" y="35"/>
                  </a:lnTo>
                  <a:lnTo>
                    <a:pt x="898" y="35"/>
                  </a:lnTo>
                  <a:lnTo>
                    <a:pt x="904" y="35"/>
                  </a:lnTo>
                  <a:lnTo>
                    <a:pt x="908" y="37"/>
                  </a:lnTo>
                  <a:lnTo>
                    <a:pt x="913" y="38"/>
                  </a:lnTo>
                  <a:lnTo>
                    <a:pt x="916" y="38"/>
                  </a:lnTo>
                  <a:lnTo>
                    <a:pt x="923" y="40"/>
                  </a:lnTo>
                  <a:lnTo>
                    <a:pt x="926" y="42"/>
                  </a:lnTo>
                  <a:lnTo>
                    <a:pt x="931" y="43"/>
                  </a:lnTo>
                  <a:lnTo>
                    <a:pt x="935" y="45"/>
                  </a:lnTo>
                  <a:lnTo>
                    <a:pt x="940" y="47"/>
                  </a:lnTo>
                  <a:lnTo>
                    <a:pt x="943" y="50"/>
                  </a:lnTo>
                  <a:lnTo>
                    <a:pt x="948" y="52"/>
                  </a:lnTo>
                  <a:lnTo>
                    <a:pt x="953" y="54"/>
                  </a:lnTo>
                  <a:lnTo>
                    <a:pt x="956" y="55"/>
                  </a:lnTo>
                  <a:lnTo>
                    <a:pt x="961" y="59"/>
                  </a:lnTo>
                  <a:lnTo>
                    <a:pt x="965" y="62"/>
                  </a:lnTo>
                  <a:lnTo>
                    <a:pt x="970" y="64"/>
                  </a:lnTo>
                  <a:lnTo>
                    <a:pt x="973" y="65"/>
                  </a:lnTo>
                  <a:lnTo>
                    <a:pt x="976" y="69"/>
                  </a:lnTo>
                  <a:lnTo>
                    <a:pt x="981" y="72"/>
                  </a:lnTo>
                  <a:lnTo>
                    <a:pt x="985" y="75"/>
                  </a:lnTo>
                  <a:lnTo>
                    <a:pt x="988" y="79"/>
                  </a:lnTo>
                  <a:lnTo>
                    <a:pt x="993" y="82"/>
                  </a:lnTo>
                  <a:lnTo>
                    <a:pt x="996" y="85"/>
                  </a:lnTo>
                  <a:lnTo>
                    <a:pt x="1000" y="89"/>
                  </a:lnTo>
                  <a:lnTo>
                    <a:pt x="1005" y="92"/>
                  </a:lnTo>
                  <a:lnTo>
                    <a:pt x="1008" y="95"/>
                  </a:lnTo>
                  <a:lnTo>
                    <a:pt x="1013" y="100"/>
                  </a:lnTo>
                  <a:lnTo>
                    <a:pt x="1018" y="105"/>
                  </a:lnTo>
                  <a:lnTo>
                    <a:pt x="1023" y="110"/>
                  </a:lnTo>
                  <a:lnTo>
                    <a:pt x="1028" y="114"/>
                  </a:lnTo>
                  <a:lnTo>
                    <a:pt x="1035" y="120"/>
                  </a:lnTo>
                  <a:lnTo>
                    <a:pt x="1042" y="125"/>
                  </a:lnTo>
                  <a:lnTo>
                    <a:pt x="1047" y="132"/>
                  </a:lnTo>
                  <a:lnTo>
                    <a:pt x="1053" y="137"/>
                  </a:lnTo>
                  <a:lnTo>
                    <a:pt x="1060" y="144"/>
                  </a:lnTo>
                  <a:lnTo>
                    <a:pt x="1067" y="151"/>
                  </a:lnTo>
                  <a:lnTo>
                    <a:pt x="1074" y="157"/>
                  </a:lnTo>
                  <a:lnTo>
                    <a:pt x="1082" y="164"/>
                  </a:lnTo>
                  <a:lnTo>
                    <a:pt x="1090" y="171"/>
                  </a:lnTo>
                  <a:lnTo>
                    <a:pt x="1097" y="179"/>
                  </a:lnTo>
                  <a:lnTo>
                    <a:pt x="1104" y="187"/>
                  </a:lnTo>
                  <a:lnTo>
                    <a:pt x="1112" y="194"/>
                  </a:lnTo>
                  <a:lnTo>
                    <a:pt x="1120" y="202"/>
                  </a:lnTo>
                  <a:lnTo>
                    <a:pt x="1129" y="211"/>
                  </a:lnTo>
                  <a:lnTo>
                    <a:pt x="1135" y="221"/>
                  </a:lnTo>
                  <a:lnTo>
                    <a:pt x="1144" y="229"/>
                  </a:lnTo>
                  <a:lnTo>
                    <a:pt x="1154" y="239"/>
                  </a:lnTo>
                  <a:lnTo>
                    <a:pt x="1162" y="248"/>
                  </a:lnTo>
                  <a:lnTo>
                    <a:pt x="1171" y="258"/>
                  </a:lnTo>
                  <a:lnTo>
                    <a:pt x="1179" y="268"/>
                  </a:lnTo>
                  <a:lnTo>
                    <a:pt x="1189" y="278"/>
                  </a:lnTo>
                  <a:lnTo>
                    <a:pt x="1197" y="288"/>
                  </a:lnTo>
                  <a:lnTo>
                    <a:pt x="1206" y="299"/>
                  </a:lnTo>
                  <a:lnTo>
                    <a:pt x="1214" y="311"/>
                  </a:lnTo>
                  <a:lnTo>
                    <a:pt x="1224" y="323"/>
                  </a:lnTo>
                  <a:lnTo>
                    <a:pt x="1233" y="333"/>
                  </a:lnTo>
                  <a:lnTo>
                    <a:pt x="1243" y="345"/>
                  </a:lnTo>
                  <a:lnTo>
                    <a:pt x="1251" y="358"/>
                  </a:lnTo>
                  <a:lnTo>
                    <a:pt x="1259" y="370"/>
                  </a:lnTo>
                  <a:lnTo>
                    <a:pt x="1268" y="381"/>
                  </a:lnTo>
                  <a:lnTo>
                    <a:pt x="1278" y="395"/>
                  </a:lnTo>
                  <a:lnTo>
                    <a:pt x="1286" y="408"/>
                  </a:lnTo>
                  <a:lnTo>
                    <a:pt x="1296" y="422"/>
                  </a:lnTo>
                  <a:lnTo>
                    <a:pt x="1305" y="435"/>
                  </a:lnTo>
                  <a:lnTo>
                    <a:pt x="1313" y="448"/>
                  </a:lnTo>
                  <a:lnTo>
                    <a:pt x="1321" y="463"/>
                  </a:lnTo>
                  <a:lnTo>
                    <a:pt x="1330" y="479"/>
                  </a:lnTo>
                  <a:lnTo>
                    <a:pt x="1338" y="494"/>
                  </a:lnTo>
                  <a:lnTo>
                    <a:pt x="1346" y="509"/>
                  </a:lnTo>
                  <a:lnTo>
                    <a:pt x="1355" y="524"/>
                  </a:lnTo>
                  <a:lnTo>
                    <a:pt x="1363" y="540"/>
                  </a:lnTo>
                  <a:lnTo>
                    <a:pt x="1370" y="556"/>
                  </a:lnTo>
                  <a:lnTo>
                    <a:pt x="1378" y="571"/>
                  </a:lnTo>
                  <a:lnTo>
                    <a:pt x="1387" y="587"/>
                  </a:lnTo>
                  <a:lnTo>
                    <a:pt x="1393" y="604"/>
                  </a:lnTo>
                  <a:lnTo>
                    <a:pt x="1400" y="621"/>
                  </a:lnTo>
                  <a:lnTo>
                    <a:pt x="1407" y="637"/>
                  </a:lnTo>
                  <a:lnTo>
                    <a:pt x="1415" y="656"/>
                  </a:lnTo>
                  <a:lnTo>
                    <a:pt x="1422" y="674"/>
                  </a:lnTo>
                  <a:lnTo>
                    <a:pt x="1429" y="691"/>
                  </a:lnTo>
                  <a:lnTo>
                    <a:pt x="1435" y="709"/>
                  </a:lnTo>
                  <a:lnTo>
                    <a:pt x="1440" y="728"/>
                  </a:lnTo>
                  <a:lnTo>
                    <a:pt x="1447" y="746"/>
                  </a:lnTo>
                  <a:lnTo>
                    <a:pt x="1452" y="766"/>
                  </a:lnTo>
                  <a:lnTo>
                    <a:pt x="1459" y="785"/>
                  </a:lnTo>
                  <a:lnTo>
                    <a:pt x="1464" y="805"/>
                  </a:lnTo>
                  <a:lnTo>
                    <a:pt x="1469" y="825"/>
                  </a:lnTo>
                  <a:lnTo>
                    <a:pt x="1469" y="827"/>
                  </a:lnTo>
                  <a:lnTo>
                    <a:pt x="1470" y="832"/>
                  </a:lnTo>
                  <a:lnTo>
                    <a:pt x="1470" y="835"/>
                  </a:lnTo>
                  <a:lnTo>
                    <a:pt x="1472" y="840"/>
                  </a:lnTo>
                  <a:lnTo>
                    <a:pt x="1472" y="845"/>
                  </a:lnTo>
                  <a:lnTo>
                    <a:pt x="1474" y="852"/>
                  </a:lnTo>
                  <a:lnTo>
                    <a:pt x="1474" y="853"/>
                  </a:lnTo>
                  <a:lnTo>
                    <a:pt x="1474" y="857"/>
                  </a:lnTo>
                  <a:lnTo>
                    <a:pt x="1474" y="860"/>
                  </a:lnTo>
                  <a:lnTo>
                    <a:pt x="1474" y="863"/>
                  </a:lnTo>
                  <a:lnTo>
                    <a:pt x="1472" y="867"/>
                  </a:lnTo>
                  <a:lnTo>
                    <a:pt x="1472" y="872"/>
                  </a:lnTo>
                  <a:lnTo>
                    <a:pt x="1472" y="877"/>
                  </a:lnTo>
                  <a:lnTo>
                    <a:pt x="1472" y="880"/>
                  </a:lnTo>
                  <a:lnTo>
                    <a:pt x="1470" y="885"/>
                  </a:lnTo>
                  <a:lnTo>
                    <a:pt x="1469" y="888"/>
                  </a:lnTo>
                  <a:lnTo>
                    <a:pt x="1467" y="894"/>
                  </a:lnTo>
                  <a:lnTo>
                    <a:pt x="1467" y="899"/>
                  </a:lnTo>
                  <a:lnTo>
                    <a:pt x="1465" y="902"/>
                  </a:lnTo>
                  <a:lnTo>
                    <a:pt x="1462" y="907"/>
                  </a:lnTo>
                  <a:lnTo>
                    <a:pt x="1460" y="912"/>
                  </a:lnTo>
                  <a:lnTo>
                    <a:pt x="1460" y="919"/>
                  </a:lnTo>
                  <a:lnTo>
                    <a:pt x="1455" y="922"/>
                  </a:lnTo>
                  <a:lnTo>
                    <a:pt x="1454" y="927"/>
                  </a:lnTo>
                  <a:lnTo>
                    <a:pt x="1450" y="932"/>
                  </a:lnTo>
                  <a:lnTo>
                    <a:pt x="1447" y="939"/>
                  </a:lnTo>
                  <a:lnTo>
                    <a:pt x="1444" y="944"/>
                  </a:lnTo>
                  <a:lnTo>
                    <a:pt x="1439" y="949"/>
                  </a:lnTo>
                  <a:lnTo>
                    <a:pt x="1435" y="955"/>
                  </a:lnTo>
                  <a:lnTo>
                    <a:pt x="1430" y="960"/>
                  </a:lnTo>
                  <a:lnTo>
                    <a:pt x="1425" y="965"/>
                  </a:lnTo>
                  <a:lnTo>
                    <a:pt x="1420" y="972"/>
                  </a:lnTo>
                  <a:lnTo>
                    <a:pt x="1413" y="977"/>
                  </a:lnTo>
                  <a:lnTo>
                    <a:pt x="1408" y="984"/>
                  </a:lnTo>
                  <a:lnTo>
                    <a:pt x="1402" y="989"/>
                  </a:lnTo>
                  <a:lnTo>
                    <a:pt x="1395" y="996"/>
                  </a:lnTo>
                  <a:lnTo>
                    <a:pt x="1388" y="1001"/>
                  </a:lnTo>
                  <a:lnTo>
                    <a:pt x="1380" y="1007"/>
                  </a:lnTo>
                  <a:lnTo>
                    <a:pt x="1372" y="1012"/>
                  </a:lnTo>
                  <a:lnTo>
                    <a:pt x="1363" y="1019"/>
                  </a:lnTo>
                  <a:lnTo>
                    <a:pt x="1355" y="1026"/>
                  </a:lnTo>
                  <a:lnTo>
                    <a:pt x="1346" y="1031"/>
                  </a:lnTo>
                  <a:lnTo>
                    <a:pt x="1335" y="1037"/>
                  </a:lnTo>
                  <a:lnTo>
                    <a:pt x="1326" y="1042"/>
                  </a:lnTo>
                  <a:lnTo>
                    <a:pt x="1315" y="1049"/>
                  </a:lnTo>
                  <a:lnTo>
                    <a:pt x="1305" y="1054"/>
                  </a:lnTo>
                  <a:lnTo>
                    <a:pt x="1291" y="1061"/>
                  </a:lnTo>
                  <a:lnTo>
                    <a:pt x="1279" y="1066"/>
                  </a:lnTo>
                  <a:lnTo>
                    <a:pt x="1266" y="1073"/>
                  </a:lnTo>
                  <a:lnTo>
                    <a:pt x="1253" y="1078"/>
                  </a:lnTo>
                  <a:lnTo>
                    <a:pt x="1239" y="1084"/>
                  </a:lnTo>
                  <a:lnTo>
                    <a:pt x="1224" y="1089"/>
                  </a:lnTo>
                  <a:lnTo>
                    <a:pt x="1209" y="1096"/>
                  </a:lnTo>
                  <a:lnTo>
                    <a:pt x="1194" y="1101"/>
                  </a:lnTo>
                  <a:lnTo>
                    <a:pt x="213" y="1591"/>
                  </a:lnTo>
                  <a:lnTo>
                    <a:pt x="231" y="1623"/>
                  </a:lnTo>
                  <a:lnTo>
                    <a:pt x="1229" y="1119"/>
                  </a:lnTo>
                  <a:lnTo>
                    <a:pt x="1233" y="1118"/>
                  </a:lnTo>
                  <a:lnTo>
                    <a:pt x="1238" y="1116"/>
                  </a:lnTo>
                  <a:lnTo>
                    <a:pt x="1244" y="1114"/>
                  </a:lnTo>
                  <a:lnTo>
                    <a:pt x="1248" y="1113"/>
                  </a:lnTo>
                  <a:lnTo>
                    <a:pt x="1251" y="1111"/>
                  </a:lnTo>
                  <a:lnTo>
                    <a:pt x="1254" y="1109"/>
                  </a:lnTo>
                  <a:lnTo>
                    <a:pt x="1259" y="1108"/>
                  </a:lnTo>
                  <a:lnTo>
                    <a:pt x="1264" y="1104"/>
                  </a:lnTo>
                  <a:lnTo>
                    <a:pt x="1271" y="1103"/>
                  </a:lnTo>
                  <a:lnTo>
                    <a:pt x="1276" y="1101"/>
                  </a:lnTo>
                  <a:lnTo>
                    <a:pt x="1283" y="1098"/>
                  </a:lnTo>
                  <a:lnTo>
                    <a:pt x="1288" y="1096"/>
                  </a:lnTo>
                  <a:lnTo>
                    <a:pt x="1295" y="1093"/>
                  </a:lnTo>
                  <a:lnTo>
                    <a:pt x="1300" y="1089"/>
                  </a:lnTo>
                  <a:lnTo>
                    <a:pt x="1308" y="1086"/>
                  </a:lnTo>
                  <a:lnTo>
                    <a:pt x="1313" y="1083"/>
                  </a:lnTo>
                  <a:lnTo>
                    <a:pt x="1320" y="1079"/>
                  </a:lnTo>
                  <a:lnTo>
                    <a:pt x="1328" y="1076"/>
                  </a:lnTo>
                  <a:lnTo>
                    <a:pt x="1335" y="1073"/>
                  </a:lnTo>
                  <a:lnTo>
                    <a:pt x="1341" y="1068"/>
                  </a:lnTo>
                  <a:lnTo>
                    <a:pt x="1350" y="1064"/>
                  </a:lnTo>
                  <a:lnTo>
                    <a:pt x="1357" y="1061"/>
                  </a:lnTo>
                  <a:lnTo>
                    <a:pt x="1365" y="1056"/>
                  </a:lnTo>
                  <a:lnTo>
                    <a:pt x="1372" y="1052"/>
                  </a:lnTo>
                  <a:lnTo>
                    <a:pt x="1380" y="1047"/>
                  </a:lnTo>
                  <a:lnTo>
                    <a:pt x="1387" y="1042"/>
                  </a:lnTo>
                  <a:lnTo>
                    <a:pt x="1395" y="1037"/>
                  </a:lnTo>
                  <a:lnTo>
                    <a:pt x="1402" y="1032"/>
                  </a:lnTo>
                  <a:lnTo>
                    <a:pt x="1408" y="1027"/>
                  </a:lnTo>
                  <a:lnTo>
                    <a:pt x="1415" y="1022"/>
                  </a:lnTo>
                  <a:lnTo>
                    <a:pt x="1424" y="1016"/>
                  </a:lnTo>
                  <a:lnTo>
                    <a:pt x="1429" y="1011"/>
                  </a:lnTo>
                  <a:lnTo>
                    <a:pt x="1435" y="1004"/>
                  </a:lnTo>
                  <a:lnTo>
                    <a:pt x="1442" y="999"/>
                  </a:lnTo>
                  <a:lnTo>
                    <a:pt x="1449" y="994"/>
                  </a:lnTo>
                  <a:lnTo>
                    <a:pt x="1455" y="987"/>
                  </a:lnTo>
                  <a:lnTo>
                    <a:pt x="1460" y="981"/>
                  </a:lnTo>
                  <a:lnTo>
                    <a:pt x="1467" y="974"/>
                  </a:lnTo>
                  <a:lnTo>
                    <a:pt x="1472" y="969"/>
                  </a:lnTo>
                  <a:lnTo>
                    <a:pt x="1477" y="962"/>
                  </a:lnTo>
                  <a:lnTo>
                    <a:pt x="1482" y="955"/>
                  </a:lnTo>
                  <a:lnTo>
                    <a:pt x="1487" y="949"/>
                  </a:lnTo>
                  <a:lnTo>
                    <a:pt x="1492" y="942"/>
                  </a:lnTo>
                  <a:lnTo>
                    <a:pt x="1496" y="934"/>
                  </a:lnTo>
                  <a:lnTo>
                    <a:pt x="1499" y="927"/>
                  </a:lnTo>
                  <a:lnTo>
                    <a:pt x="1502" y="919"/>
                  </a:lnTo>
                  <a:lnTo>
                    <a:pt x="1506" y="912"/>
                  </a:lnTo>
                  <a:lnTo>
                    <a:pt x="1507" y="904"/>
                  </a:lnTo>
                  <a:lnTo>
                    <a:pt x="1511" y="897"/>
                  </a:lnTo>
                  <a:lnTo>
                    <a:pt x="1512" y="888"/>
                  </a:lnTo>
                  <a:lnTo>
                    <a:pt x="1514" y="882"/>
                  </a:lnTo>
                  <a:lnTo>
                    <a:pt x="1514" y="872"/>
                  </a:lnTo>
                  <a:lnTo>
                    <a:pt x="1514" y="863"/>
                  </a:lnTo>
                  <a:lnTo>
                    <a:pt x="1514" y="855"/>
                  </a:lnTo>
                  <a:lnTo>
                    <a:pt x="1514" y="848"/>
                  </a:lnTo>
                  <a:lnTo>
                    <a:pt x="1511" y="840"/>
                  </a:lnTo>
                  <a:lnTo>
                    <a:pt x="1511" y="830"/>
                  </a:lnTo>
                  <a:lnTo>
                    <a:pt x="1507" y="822"/>
                  </a:lnTo>
                  <a:lnTo>
                    <a:pt x="1506" y="813"/>
                  </a:lnTo>
                  <a:lnTo>
                    <a:pt x="1506" y="812"/>
                  </a:lnTo>
                  <a:lnTo>
                    <a:pt x="1504" y="808"/>
                  </a:lnTo>
                  <a:lnTo>
                    <a:pt x="1502" y="805"/>
                  </a:lnTo>
                  <a:lnTo>
                    <a:pt x="1502" y="801"/>
                  </a:lnTo>
                  <a:lnTo>
                    <a:pt x="1502" y="796"/>
                  </a:lnTo>
                  <a:lnTo>
                    <a:pt x="1501" y="793"/>
                  </a:lnTo>
                  <a:lnTo>
                    <a:pt x="1499" y="788"/>
                  </a:lnTo>
                  <a:lnTo>
                    <a:pt x="1497" y="781"/>
                  </a:lnTo>
                  <a:lnTo>
                    <a:pt x="1496" y="775"/>
                  </a:lnTo>
                  <a:lnTo>
                    <a:pt x="1494" y="770"/>
                  </a:lnTo>
                  <a:lnTo>
                    <a:pt x="1492" y="761"/>
                  </a:lnTo>
                  <a:lnTo>
                    <a:pt x="1490" y="755"/>
                  </a:lnTo>
                  <a:lnTo>
                    <a:pt x="1487" y="746"/>
                  </a:lnTo>
                  <a:lnTo>
                    <a:pt x="1485" y="738"/>
                  </a:lnTo>
                  <a:lnTo>
                    <a:pt x="1482" y="730"/>
                  </a:lnTo>
                  <a:lnTo>
                    <a:pt x="1479" y="719"/>
                  </a:lnTo>
                  <a:lnTo>
                    <a:pt x="1475" y="709"/>
                  </a:lnTo>
                  <a:lnTo>
                    <a:pt x="1474" y="699"/>
                  </a:lnTo>
                  <a:lnTo>
                    <a:pt x="1469" y="689"/>
                  </a:lnTo>
                  <a:lnTo>
                    <a:pt x="1465" y="678"/>
                  </a:lnTo>
                  <a:lnTo>
                    <a:pt x="1462" y="668"/>
                  </a:lnTo>
                  <a:lnTo>
                    <a:pt x="1457" y="656"/>
                  </a:lnTo>
                  <a:lnTo>
                    <a:pt x="1452" y="644"/>
                  </a:lnTo>
                  <a:lnTo>
                    <a:pt x="1447" y="631"/>
                  </a:lnTo>
                  <a:lnTo>
                    <a:pt x="1442" y="619"/>
                  </a:lnTo>
                  <a:lnTo>
                    <a:pt x="1437" y="606"/>
                  </a:lnTo>
                  <a:lnTo>
                    <a:pt x="1432" y="592"/>
                  </a:lnTo>
                  <a:lnTo>
                    <a:pt x="1425" y="579"/>
                  </a:lnTo>
                  <a:lnTo>
                    <a:pt x="1420" y="566"/>
                  </a:lnTo>
                  <a:lnTo>
                    <a:pt x="1413" y="552"/>
                  </a:lnTo>
                  <a:lnTo>
                    <a:pt x="1407" y="537"/>
                  </a:lnTo>
                  <a:lnTo>
                    <a:pt x="1398" y="524"/>
                  </a:lnTo>
                  <a:lnTo>
                    <a:pt x="1392" y="509"/>
                  </a:lnTo>
                  <a:lnTo>
                    <a:pt x="1383" y="494"/>
                  </a:lnTo>
                  <a:lnTo>
                    <a:pt x="1375" y="479"/>
                  </a:lnTo>
                  <a:lnTo>
                    <a:pt x="1368" y="463"/>
                  </a:lnTo>
                  <a:lnTo>
                    <a:pt x="1358" y="448"/>
                  </a:lnTo>
                  <a:lnTo>
                    <a:pt x="1350" y="433"/>
                  </a:lnTo>
                  <a:lnTo>
                    <a:pt x="1340" y="418"/>
                  </a:lnTo>
                  <a:lnTo>
                    <a:pt x="1330" y="402"/>
                  </a:lnTo>
                  <a:lnTo>
                    <a:pt x="1320" y="386"/>
                  </a:lnTo>
                  <a:lnTo>
                    <a:pt x="1310" y="371"/>
                  </a:lnTo>
                  <a:lnTo>
                    <a:pt x="1300" y="355"/>
                  </a:lnTo>
                  <a:lnTo>
                    <a:pt x="1288" y="340"/>
                  </a:lnTo>
                  <a:lnTo>
                    <a:pt x="1276" y="325"/>
                  </a:lnTo>
                  <a:lnTo>
                    <a:pt x="1264" y="308"/>
                  </a:lnTo>
                  <a:lnTo>
                    <a:pt x="1253" y="291"/>
                  </a:lnTo>
                  <a:lnTo>
                    <a:pt x="1239" y="276"/>
                  </a:lnTo>
                  <a:lnTo>
                    <a:pt x="1226" y="259"/>
                  </a:lnTo>
                  <a:lnTo>
                    <a:pt x="1214" y="244"/>
                  </a:lnTo>
                  <a:lnTo>
                    <a:pt x="1199" y="228"/>
                  </a:lnTo>
                  <a:lnTo>
                    <a:pt x="1186" y="212"/>
                  </a:lnTo>
                  <a:lnTo>
                    <a:pt x="1171" y="196"/>
                  </a:lnTo>
                  <a:lnTo>
                    <a:pt x="1156" y="181"/>
                  </a:lnTo>
                  <a:lnTo>
                    <a:pt x="1141" y="166"/>
                  </a:lnTo>
                  <a:lnTo>
                    <a:pt x="1124" y="149"/>
                  </a:lnTo>
                  <a:lnTo>
                    <a:pt x="1107" y="134"/>
                  </a:lnTo>
                  <a:lnTo>
                    <a:pt x="1090" y="119"/>
                  </a:lnTo>
                  <a:lnTo>
                    <a:pt x="1074" y="104"/>
                  </a:lnTo>
                  <a:lnTo>
                    <a:pt x="1055" y="90"/>
                  </a:lnTo>
                  <a:lnTo>
                    <a:pt x="1037" y="74"/>
                  </a:lnTo>
                  <a:lnTo>
                    <a:pt x="1020" y="60"/>
                  </a:lnTo>
                  <a:lnTo>
                    <a:pt x="1018" y="60"/>
                  </a:lnTo>
                  <a:lnTo>
                    <a:pt x="1017" y="59"/>
                  </a:lnTo>
                  <a:lnTo>
                    <a:pt x="1013" y="55"/>
                  </a:lnTo>
                  <a:lnTo>
                    <a:pt x="1010" y="54"/>
                  </a:lnTo>
                  <a:lnTo>
                    <a:pt x="1007" y="50"/>
                  </a:lnTo>
                  <a:lnTo>
                    <a:pt x="1002" y="47"/>
                  </a:lnTo>
                  <a:lnTo>
                    <a:pt x="995" y="42"/>
                  </a:lnTo>
                  <a:lnTo>
                    <a:pt x="988" y="37"/>
                  </a:lnTo>
                  <a:lnTo>
                    <a:pt x="983" y="35"/>
                  </a:lnTo>
                  <a:lnTo>
                    <a:pt x="980" y="32"/>
                  </a:lnTo>
                  <a:lnTo>
                    <a:pt x="975" y="30"/>
                  </a:lnTo>
                  <a:lnTo>
                    <a:pt x="971" y="28"/>
                  </a:lnTo>
                  <a:lnTo>
                    <a:pt x="966" y="25"/>
                  </a:lnTo>
                  <a:lnTo>
                    <a:pt x="961" y="22"/>
                  </a:lnTo>
                  <a:lnTo>
                    <a:pt x="956" y="20"/>
                  </a:lnTo>
                  <a:lnTo>
                    <a:pt x="953" y="18"/>
                  </a:lnTo>
                  <a:lnTo>
                    <a:pt x="946" y="17"/>
                  </a:lnTo>
                  <a:lnTo>
                    <a:pt x="941" y="13"/>
                  </a:lnTo>
                  <a:lnTo>
                    <a:pt x="936" y="12"/>
                  </a:lnTo>
                  <a:lnTo>
                    <a:pt x="931" y="10"/>
                  </a:lnTo>
                  <a:lnTo>
                    <a:pt x="924" y="8"/>
                  </a:lnTo>
                  <a:lnTo>
                    <a:pt x="919" y="7"/>
                  </a:lnTo>
                  <a:lnTo>
                    <a:pt x="913" y="5"/>
                  </a:lnTo>
                  <a:lnTo>
                    <a:pt x="908" y="5"/>
                  </a:lnTo>
                  <a:lnTo>
                    <a:pt x="899" y="3"/>
                  </a:lnTo>
                  <a:lnTo>
                    <a:pt x="894" y="2"/>
                  </a:lnTo>
                  <a:lnTo>
                    <a:pt x="886" y="0"/>
                  </a:lnTo>
                  <a:lnTo>
                    <a:pt x="881" y="0"/>
                  </a:lnTo>
                  <a:lnTo>
                    <a:pt x="874" y="0"/>
                  </a:lnTo>
                  <a:lnTo>
                    <a:pt x="868" y="0"/>
                  </a:lnTo>
                  <a:lnTo>
                    <a:pt x="859" y="0"/>
                  </a:lnTo>
                  <a:lnTo>
                    <a:pt x="852" y="0"/>
                  </a:lnTo>
                  <a:lnTo>
                    <a:pt x="846" y="0"/>
                  </a:lnTo>
                  <a:lnTo>
                    <a:pt x="837" y="2"/>
                  </a:lnTo>
                  <a:lnTo>
                    <a:pt x="831" y="2"/>
                  </a:lnTo>
                  <a:lnTo>
                    <a:pt x="824" y="5"/>
                  </a:lnTo>
                  <a:lnTo>
                    <a:pt x="816" y="7"/>
                  </a:lnTo>
                  <a:lnTo>
                    <a:pt x="809" y="8"/>
                  </a:lnTo>
                  <a:lnTo>
                    <a:pt x="801" y="10"/>
                  </a:lnTo>
                  <a:lnTo>
                    <a:pt x="794" y="13"/>
                  </a:lnTo>
                  <a:lnTo>
                    <a:pt x="785" y="17"/>
                  </a:lnTo>
                  <a:lnTo>
                    <a:pt x="777" y="20"/>
                  </a:lnTo>
                  <a:lnTo>
                    <a:pt x="770" y="23"/>
                  </a:lnTo>
                  <a:lnTo>
                    <a:pt x="762" y="28"/>
                  </a:lnTo>
                  <a:lnTo>
                    <a:pt x="754" y="33"/>
                  </a:lnTo>
                  <a:lnTo>
                    <a:pt x="747" y="38"/>
                  </a:lnTo>
                  <a:lnTo>
                    <a:pt x="739" y="45"/>
                  </a:lnTo>
                  <a:lnTo>
                    <a:pt x="730" y="52"/>
                  </a:lnTo>
                  <a:lnTo>
                    <a:pt x="722" y="57"/>
                  </a:lnTo>
                  <a:lnTo>
                    <a:pt x="713" y="65"/>
                  </a:lnTo>
                  <a:lnTo>
                    <a:pt x="705" y="72"/>
                  </a:lnTo>
                  <a:lnTo>
                    <a:pt x="698" y="80"/>
                  </a:lnTo>
                  <a:lnTo>
                    <a:pt x="690" y="89"/>
                  </a:lnTo>
                  <a:lnTo>
                    <a:pt x="682" y="99"/>
                  </a:lnTo>
                  <a:lnTo>
                    <a:pt x="673" y="107"/>
                  </a:lnTo>
                  <a:lnTo>
                    <a:pt x="667" y="119"/>
                  </a:lnTo>
                  <a:lnTo>
                    <a:pt x="665" y="120"/>
                  </a:lnTo>
                  <a:lnTo>
                    <a:pt x="662" y="125"/>
                  </a:lnTo>
                  <a:lnTo>
                    <a:pt x="658" y="129"/>
                  </a:lnTo>
                  <a:lnTo>
                    <a:pt x="655" y="134"/>
                  </a:lnTo>
                  <a:lnTo>
                    <a:pt x="655" y="137"/>
                  </a:lnTo>
                  <a:lnTo>
                    <a:pt x="653" y="141"/>
                  </a:lnTo>
                  <a:lnTo>
                    <a:pt x="652" y="144"/>
                  </a:lnTo>
                  <a:lnTo>
                    <a:pt x="650" y="147"/>
                  </a:lnTo>
                  <a:lnTo>
                    <a:pt x="648" y="151"/>
                  </a:lnTo>
                  <a:lnTo>
                    <a:pt x="647" y="154"/>
                  </a:lnTo>
                  <a:lnTo>
                    <a:pt x="647" y="159"/>
                  </a:lnTo>
                  <a:lnTo>
                    <a:pt x="645" y="164"/>
                  </a:lnTo>
                  <a:lnTo>
                    <a:pt x="643" y="169"/>
                  </a:lnTo>
                  <a:lnTo>
                    <a:pt x="643" y="174"/>
                  </a:lnTo>
                  <a:lnTo>
                    <a:pt x="641" y="179"/>
                  </a:lnTo>
                  <a:lnTo>
                    <a:pt x="640" y="186"/>
                  </a:lnTo>
                  <a:lnTo>
                    <a:pt x="640" y="191"/>
                  </a:lnTo>
                  <a:lnTo>
                    <a:pt x="638" y="197"/>
                  </a:lnTo>
                  <a:lnTo>
                    <a:pt x="638" y="204"/>
                  </a:lnTo>
                  <a:lnTo>
                    <a:pt x="638" y="211"/>
                  </a:lnTo>
                  <a:lnTo>
                    <a:pt x="636" y="217"/>
                  </a:lnTo>
                  <a:lnTo>
                    <a:pt x="636" y="226"/>
                  </a:lnTo>
                  <a:lnTo>
                    <a:pt x="636" y="234"/>
                  </a:lnTo>
                  <a:lnTo>
                    <a:pt x="638" y="243"/>
                  </a:lnTo>
                  <a:lnTo>
                    <a:pt x="638" y="251"/>
                  </a:lnTo>
                  <a:lnTo>
                    <a:pt x="638" y="259"/>
                  </a:lnTo>
                  <a:lnTo>
                    <a:pt x="638" y="268"/>
                  </a:lnTo>
                  <a:lnTo>
                    <a:pt x="640" y="278"/>
                  </a:lnTo>
                  <a:lnTo>
                    <a:pt x="640" y="288"/>
                  </a:lnTo>
                  <a:lnTo>
                    <a:pt x="641" y="296"/>
                  </a:lnTo>
                  <a:lnTo>
                    <a:pt x="643" y="308"/>
                  </a:lnTo>
                  <a:lnTo>
                    <a:pt x="647" y="318"/>
                  </a:lnTo>
                  <a:lnTo>
                    <a:pt x="648" y="330"/>
                  </a:lnTo>
                  <a:lnTo>
                    <a:pt x="650" y="341"/>
                  </a:lnTo>
                  <a:lnTo>
                    <a:pt x="653" y="353"/>
                  </a:lnTo>
                  <a:lnTo>
                    <a:pt x="657" y="365"/>
                  </a:lnTo>
                  <a:lnTo>
                    <a:pt x="660" y="376"/>
                  </a:lnTo>
                  <a:lnTo>
                    <a:pt x="663" y="390"/>
                  </a:lnTo>
                  <a:lnTo>
                    <a:pt x="668" y="403"/>
                  </a:lnTo>
                  <a:lnTo>
                    <a:pt x="673" y="418"/>
                  </a:lnTo>
                  <a:lnTo>
                    <a:pt x="677" y="432"/>
                  </a:lnTo>
                  <a:lnTo>
                    <a:pt x="683" y="445"/>
                  </a:lnTo>
                  <a:lnTo>
                    <a:pt x="688" y="460"/>
                  </a:lnTo>
                  <a:lnTo>
                    <a:pt x="695" y="475"/>
                  </a:lnTo>
                  <a:lnTo>
                    <a:pt x="700" y="490"/>
                  </a:lnTo>
                  <a:lnTo>
                    <a:pt x="708" y="507"/>
                  </a:lnTo>
                  <a:lnTo>
                    <a:pt x="715" y="522"/>
                  </a:lnTo>
                  <a:lnTo>
                    <a:pt x="724" y="540"/>
                  </a:lnTo>
                  <a:lnTo>
                    <a:pt x="732" y="556"/>
                  </a:lnTo>
                  <a:lnTo>
                    <a:pt x="740" y="574"/>
                  </a:lnTo>
                  <a:lnTo>
                    <a:pt x="750" y="592"/>
                  </a:lnTo>
                  <a:lnTo>
                    <a:pt x="760" y="611"/>
                  </a:lnTo>
                  <a:lnTo>
                    <a:pt x="770" y="629"/>
                  </a:lnTo>
                  <a:lnTo>
                    <a:pt x="782" y="648"/>
                  </a:lnTo>
                  <a:lnTo>
                    <a:pt x="794" y="668"/>
                  </a:lnTo>
                  <a:lnTo>
                    <a:pt x="806" y="688"/>
                  </a:lnTo>
                  <a:lnTo>
                    <a:pt x="0" y="1118"/>
                  </a:lnTo>
                  <a:lnTo>
                    <a:pt x="37" y="1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4" name="Freeform 53"/>
            <p:cNvSpPr>
              <a:spLocks/>
            </p:cNvSpPr>
            <p:nvPr/>
          </p:nvSpPr>
          <p:spPr bwMode="auto">
            <a:xfrm>
              <a:off x="4713" y="3351"/>
              <a:ext cx="140" cy="259"/>
            </a:xfrm>
            <a:custGeom>
              <a:avLst/>
              <a:gdLst>
                <a:gd name="T0" fmla="*/ 1 w 255"/>
                <a:gd name="T1" fmla="*/ 0 h 505"/>
                <a:gd name="T2" fmla="*/ 2 w 255"/>
                <a:gd name="T3" fmla="*/ 3 h 505"/>
                <a:gd name="T4" fmla="*/ 2 w 255"/>
                <a:gd name="T5" fmla="*/ 3 h 505"/>
                <a:gd name="T6" fmla="*/ 0 w 255"/>
                <a:gd name="T7" fmla="*/ 0 h 505"/>
                <a:gd name="T8" fmla="*/ 1 w 255"/>
                <a:gd name="T9" fmla="*/ 0 h 505"/>
                <a:gd name="T10" fmla="*/ 1 w 255"/>
                <a:gd name="T11" fmla="*/ 0 h 5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505">
                  <a:moveTo>
                    <a:pt x="37" y="0"/>
                  </a:moveTo>
                  <a:lnTo>
                    <a:pt x="255" y="478"/>
                  </a:lnTo>
                  <a:lnTo>
                    <a:pt x="230" y="505"/>
                  </a:lnTo>
                  <a:lnTo>
                    <a:pt x="0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5" name="Freeform 54"/>
            <p:cNvSpPr>
              <a:spLocks/>
            </p:cNvSpPr>
            <p:nvPr/>
          </p:nvSpPr>
          <p:spPr bwMode="auto">
            <a:xfrm>
              <a:off x="4607" y="3385"/>
              <a:ext cx="130" cy="68"/>
            </a:xfrm>
            <a:custGeom>
              <a:avLst/>
              <a:gdLst>
                <a:gd name="T0" fmla="*/ 0 w 236"/>
                <a:gd name="T1" fmla="*/ 1 h 130"/>
                <a:gd name="T2" fmla="*/ 1 w 236"/>
                <a:gd name="T3" fmla="*/ 1 h 130"/>
                <a:gd name="T4" fmla="*/ 1 w 236"/>
                <a:gd name="T5" fmla="*/ 1 h 130"/>
                <a:gd name="T6" fmla="*/ 1 w 236"/>
                <a:gd name="T7" fmla="*/ 1 h 130"/>
                <a:gd name="T8" fmla="*/ 1 w 236"/>
                <a:gd name="T9" fmla="*/ 1 h 130"/>
                <a:gd name="T10" fmla="*/ 1 w 236"/>
                <a:gd name="T11" fmla="*/ 1 h 130"/>
                <a:gd name="T12" fmla="*/ 1 w 236"/>
                <a:gd name="T13" fmla="*/ 1 h 130"/>
                <a:gd name="T14" fmla="*/ 1 w 236"/>
                <a:gd name="T15" fmla="*/ 1 h 130"/>
                <a:gd name="T16" fmla="*/ 1 w 236"/>
                <a:gd name="T17" fmla="*/ 1 h 130"/>
                <a:gd name="T18" fmla="*/ 1 w 236"/>
                <a:gd name="T19" fmla="*/ 1 h 130"/>
                <a:gd name="T20" fmla="*/ 1 w 236"/>
                <a:gd name="T21" fmla="*/ 1 h 130"/>
                <a:gd name="T22" fmla="*/ 1 w 236"/>
                <a:gd name="T23" fmla="*/ 1 h 130"/>
                <a:gd name="T24" fmla="*/ 1 w 236"/>
                <a:gd name="T25" fmla="*/ 1 h 130"/>
                <a:gd name="T26" fmla="*/ 1 w 236"/>
                <a:gd name="T27" fmla="*/ 1 h 130"/>
                <a:gd name="T28" fmla="*/ 1 w 236"/>
                <a:gd name="T29" fmla="*/ 1 h 130"/>
                <a:gd name="T30" fmla="*/ 1 w 236"/>
                <a:gd name="T31" fmla="*/ 1 h 130"/>
                <a:gd name="T32" fmla="*/ 1 w 236"/>
                <a:gd name="T33" fmla="*/ 1 h 130"/>
                <a:gd name="T34" fmla="*/ 1 w 236"/>
                <a:gd name="T35" fmla="*/ 1 h 130"/>
                <a:gd name="T36" fmla="*/ 1 w 236"/>
                <a:gd name="T37" fmla="*/ 1 h 130"/>
                <a:gd name="T38" fmla="*/ 1 w 236"/>
                <a:gd name="T39" fmla="*/ 1 h 130"/>
                <a:gd name="T40" fmla="*/ 1 w 236"/>
                <a:gd name="T41" fmla="*/ 1 h 130"/>
                <a:gd name="T42" fmla="*/ 1 w 236"/>
                <a:gd name="T43" fmla="*/ 1 h 130"/>
                <a:gd name="T44" fmla="*/ 1 w 236"/>
                <a:gd name="T45" fmla="*/ 1 h 130"/>
                <a:gd name="T46" fmla="*/ 1 w 236"/>
                <a:gd name="T47" fmla="*/ 1 h 130"/>
                <a:gd name="T48" fmla="*/ 1 w 236"/>
                <a:gd name="T49" fmla="*/ 1 h 130"/>
                <a:gd name="T50" fmla="*/ 1 w 236"/>
                <a:gd name="T51" fmla="*/ 1 h 130"/>
                <a:gd name="T52" fmla="*/ 1 w 236"/>
                <a:gd name="T53" fmla="*/ 1 h 130"/>
                <a:gd name="T54" fmla="*/ 1 w 236"/>
                <a:gd name="T55" fmla="*/ 1 h 130"/>
                <a:gd name="T56" fmla="*/ 1 w 236"/>
                <a:gd name="T57" fmla="*/ 1 h 130"/>
                <a:gd name="T58" fmla="*/ 1 w 236"/>
                <a:gd name="T59" fmla="*/ 1 h 130"/>
                <a:gd name="T60" fmla="*/ 1 w 236"/>
                <a:gd name="T61" fmla="*/ 1 h 130"/>
                <a:gd name="T62" fmla="*/ 1 w 236"/>
                <a:gd name="T63" fmla="*/ 1 h 130"/>
                <a:gd name="T64" fmla="*/ 1 w 236"/>
                <a:gd name="T65" fmla="*/ 1 h 130"/>
                <a:gd name="T66" fmla="*/ 1 w 236"/>
                <a:gd name="T67" fmla="*/ 1 h 130"/>
                <a:gd name="T68" fmla="*/ 1 w 236"/>
                <a:gd name="T69" fmla="*/ 1 h 130"/>
                <a:gd name="T70" fmla="*/ 1 w 236"/>
                <a:gd name="T71" fmla="*/ 1 h 130"/>
                <a:gd name="T72" fmla="*/ 1 w 236"/>
                <a:gd name="T73" fmla="*/ 1 h 130"/>
                <a:gd name="T74" fmla="*/ 2 w 236"/>
                <a:gd name="T75" fmla="*/ 1 h 130"/>
                <a:gd name="T76" fmla="*/ 2 w 236"/>
                <a:gd name="T77" fmla="*/ 1 h 130"/>
                <a:gd name="T78" fmla="*/ 2 w 236"/>
                <a:gd name="T79" fmla="*/ 1 h 130"/>
                <a:gd name="T80" fmla="*/ 2 w 236"/>
                <a:gd name="T81" fmla="*/ 1 h 130"/>
                <a:gd name="T82" fmla="*/ 2 w 236"/>
                <a:gd name="T83" fmla="*/ 1 h 130"/>
                <a:gd name="T84" fmla="*/ 2 w 236"/>
                <a:gd name="T85" fmla="*/ 1 h 130"/>
                <a:gd name="T86" fmla="*/ 2 w 236"/>
                <a:gd name="T87" fmla="*/ 1 h 130"/>
                <a:gd name="T88" fmla="*/ 2 w 236"/>
                <a:gd name="T89" fmla="*/ 1 h 130"/>
                <a:gd name="T90" fmla="*/ 2 w 236"/>
                <a:gd name="T91" fmla="*/ 1 h 130"/>
                <a:gd name="T92" fmla="*/ 2 w 236"/>
                <a:gd name="T93" fmla="*/ 1 h 130"/>
                <a:gd name="T94" fmla="*/ 2 w 236"/>
                <a:gd name="T95" fmla="*/ 1 h 130"/>
                <a:gd name="T96" fmla="*/ 2 w 236"/>
                <a:gd name="T97" fmla="*/ 1 h 130"/>
                <a:gd name="T98" fmla="*/ 2 w 236"/>
                <a:gd name="T99" fmla="*/ 0 h 130"/>
                <a:gd name="T100" fmla="*/ 2 w 236"/>
                <a:gd name="T101" fmla="*/ 0 h 130"/>
                <a:gd name="T102" fmla="*/ 2 w 236"/>
                <a:gd name="T103" fmla="*/ 1 h 130"/>
                <a:gd name="T104" fmla="*/ 1 w 236"/>
                <a:gd name="T105" fmla="*/ 1 h 130"/>
                <a:gd name="T106" fmla="*/ 0 w 236"/>
                <a:gd name="T107" fmla="*/ 1 h 130"/>
                <a:gd name="T108" fmla="*/ 0 w 236"/>
                <a:gd name="T109" fmla="*/ 1 h 1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36" h="130">
                  <a:moveTo>
                    <a:pt x="0" y="102"/>
                  </a:moveTo>
                  <a:lnTo>
                    <a:pt x="1" y="98"/>
                  </a:lnTo>
                  <a:lnTo>
                    <a:pt x="5" y="97"/>
                  </a:lnTo>
                  <a:lnTo>
                    <a:pt x="8" y="95"/>
                  </a:lnTo>
                  <a:lnTo>
                    <a:pt x="15" y="92"/>
                  </a:lnTo>
                  <a:lnTo>
                    <a:pt x="20" y="90"/>
                  </a:lnTo>
                  <a:lnTo>
                    <a:pt x="26" y="87"/>
                  </a:lnTo>
                  <a:lnTo>
                    <a:pt x="30" y="83"/>
                  </a:lnTo>
                  <a:lnTo>
                    <a:pt x="33" y="83"/>
                  </a:lnTo>
                  <a:lnTo>
                    <a:pt x="38" y="80"/>
                  </a:lnTo>
                  <a:lnTo>
                    <a:pt x="41" y="80"/>
                  </a:lnTo>
                  <a:lnTo>
                    <a:pt x="46" y="77"/>
                  </a:lnTo>
                  <a:lnTo>
                    <a:pt x="50" y="75"/>
                  </a:lnTo>
                  <a:lnTo>
                    <a:pt x="55" y="73"/>
                  </a:lnTo>
                  <a:lnTo>
                    <a:pt x="60" y="70"/>
                  </a:lnTo>
                  <a:lnTo>
                    <a:pt x="63" y="68"/>
                  </a:lnTo>
                  <a:lnTo>
                    <a:pt x="68" y="67"/>
                  </a:lnTo>
                  <a:lnTo>
                    <a:pt x="73" y="65"/>
                  </a:lnTo>
                  <a:lnTo>
                    <a:pt x="78" y="62"/>
                  </a:lnTo>
                  <a:lnTo>
                    <a:pt x="83" y="60"/>
                  </a:lnTo>
                  <a:lnTo>
                    <a:pt x="88" y="58"/>
                  </a:lnTo>
                  <a:lnTo>
                    <a:pt x="93" y="55"/>
                  </a:lnTo>
                  <a:lnTo>
                    <a:pt x="98" y="53"/>
                  </a:lnTo>
                  <a:lnTo>
                    <a:pt x="102" y="52"/>
                  </a:lnTo>
                  <a:lnTo>
                    <a:pt x="108" y="50"/>
                  </a:lnTo>
                  <a:lnTo>
                    <a:pt x="113" y="47"/>
                  </a:lnTo>
                  <a:lnTo>
                    <a:pt x="118" y="45"/>
                  </a:lnTo>
                  <a:lnTo>
                    <a:pt x="123" y="43"/>
                  </a:lnTo>
                  <a:lnTo>
                    <a:pt x="129" y="40"/>
                  </a:lnTo>
                  <a:lnTo>
                    <a:pt x="132" y="38"/>
                  </a:lnTo>
                  <a:lnTo>
                    <a:pt x="139" y="36"/>
                  </a:lnTo>
                  <a:lnTo>
                    <a:pt x="142" y="33"/>
                  </a:lnTo>
                  <a:lnTo>
                    <a:pt x="147" y="31"/>
                  </a:lnTo>
                  <a:lnTo>
                    <a:pt x="152" y="30"/>
                  </a:lnTo>
                  <a:lnTo>
                    <a:pt x="157" y="28"/>
                  </a:lnTo>
                  <a:lnTo>
                    <a:pt x="162" y="25"/>
                  </a:lnTo>
                  <a:lnTo>
                    <a:pt x="167" y="23"/>
                  </a:lnTo>
                  <a:lnTo>
                    <a:pt x="170" y="21"/>
                  </a:lnTo>
                  <a:lnTo>
                    <a:pt x="175" y="20"/>
                  </a:lnTo>
                  <a:lnTo>
                    <a:pt x="179" y="18"/>
                  </a:lnTo>
                  <a:lnTo>
                    <a:pt x="184" y="16"/>
                  </a:lnTo>
                  <a:lnTo>
                    <a:pt x="187" y="15"/>
                  </a:lnTo>
                  <a:lnTo>
                    <a:pt x="190" y="13"/>
                  </a:lnTo>
                  <a:lnTo>
                    <a:pt x="197" y="10"/>
                  </a:lnTo>
                  <a:lnTo>
                    <a:pt x="204" y="6"/>
                  </a:lnTo>
                  <a:lnTo>
                    <a:pt x="209" y="5"/>
                  </a:lnTo>
                  <a:lnTo>
                    <a:pt x="214" y="3"/>
                  </a:lnTo>
                  <a:lnTo>
                    <a:pt x="217" y="1"/>
                  </a:lnTo>
                  <a:lnTo>
                    <a:pt x="221" y="1"/>
                  </a:lnTo>
                  <a:lnTo>
                    <a:pt x="222" y="0"/>
                  </a:lnTo>
                  <a:lnTo>
                    <a:pt x="224" y="0"/>
                  </a:lnTo>
                  <a:lnTo>
                    <a:pt x="236" y="33"/>
                  </a:lnTo>
                  <a:lnTo>
                    <a:pt x="11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6" name="Freeform 55"/>
            <p:cNvSpPr>
              <a:spLocks/>
            </p:cNvSpPr>
            <p:nvPr/>
          </p:nvSpPr>
          <p:spPr bwMode="auto">
            <a:xfrm>
              <a:off x="4643" y="3458"/>
              <a:ext cx="53" cy="63"/>
            </a:xfrm>
            <a:custGeom>
              <a:avLst/>
              <a:gdLst>
                <a:gd name="T0" fmla="*/ 1 w 95"/>
                <a:gd name="T1" fmla="*/ 1 h 124"/>
                <a:gd name="T2" fmla="*/ 1 w 95"/>
                <a:gd name="T3" fmla="*/ 1 h 124"/>
                <a:gd name="T4" fmla="*/ 1 w 95"/>
                <a:gd name="T5" fmla="*/ 1 h 124"/>
                <a:gd name="T6" fmla="*/ 1 w 95"/>
                <a:gd name="T7" fmla="*/ 1 h 124"/>
                <a:gd name="T8" fmla="*/ 1 w 95"/>
                <a:gd name="T9" fmla="*/ 1 h 124"/>
                <a:gd name="T10" fmla="*/ 1 w 95"/>
                <a:gd name="T11" fmla="*/ 1 h 124"/>
                <a:gd name="T12" fmla="*/ 1 w 95"/>
                <a:gd name="T13" fmla="*/ 1 h 124"/>
                <a:gd name="T14" fmla="*/ 1 w 95"/>
                <a:gd name="T15" fmla="*/ 1 h 124"/>
                <a:gd name="T16" fmla="*/ 1 w 95"/>
                <a:gd name="T17" fmla="*/ 1 h 124"/>
                <a:gd name="T18" fmla="*/ 1 w 95"/>
                <a:gd name="T19" fmla="*/ 1 h 124"/>
                <a:gd name="T20" fmla="*/ 1 w 95"/>
                <a:gd name="T21" fmla="*/ 1 h 124"/>
                <a:gd name="T22" fmla="*/ 1 w 95"/>
                <a:gd name="T23" fmla="*/ 1 h 124"/>
                <a:gd name="T24" fmla="*/ 1 w 95"/>
                <a:gd name="T25" fmla="*/ 1 h 124"/>
                <a:gd name="T26" fmla="*/ 1 w 95"/>
                <a:gd name="T27" fmla="*/ 0 h 124"/>
                <a:gd name="T28" fmla="*/ 1 w 95"/>
                <a:gd name="T29" fmla="*/ 0 h 124"/>
                <a:gd name="T30" fmla="*/ 1 w 95"/>
                <a:gd name="T31" fmla="*/ 1 h 124"/>
                <a:gd name="T32" fmla="*/ 1 w 95"/>
                <a:gd name="T33" fmla="*/ 1 h 124"/>
                <a:gd name="T34" fmla="*/ 1 w 95"/>
                <a:gd name="T35" fmla="*/ 1 h 124"/>
                <a:gd name="T36" fmla="*/ 1 w 95"/>
                <a:gd name="T37" fmla="*/ 1 h 124"/>
                <a:gd name="T38" fmla="*/ 1 w 95"/>
                <a:gd name="T39" fmla="*/ 1 h 124"/>
                <a:gd name="T40" fmla="*/ 1 w 95"/>
                <a:gd name="T41" fmla="*/ 1 h 124"/>
                <a:gd name="T42" fmla="*/ 1 w 95"/>
                <a:gd name="T43" fmla="*/ 1 h 124"/>
                <a:gd name="T44" fmla="*/ 1 w 95"/>
                <a:gd name="T45" fmla="*/ 1 h 124"/>
                <a:gd name="T46" fmla="*/ 1 w 95"/>
                <a:gd name="T47" fmla="*/ 1 h 124"/>
                <a:gd name="T48" fmla="*/ 1 w 95"/>
                <a:gd name="T49" fmla="*/ 1 h 124"/>
                <a:gd name="T50" fmla="*/ 1 w 95"/>
                <a:gd name="T51" fmla="*/ 1 h 124"/>
                <a:gd name="T52" fmla="*/ 1 w 95"/>
                <a:gd name="T53" fmla="*/ 1 h 124"/>
                <a:gd name="T54" fmla="*/ 1 w 95"/>
                <a:gd name="T55" fmla="*/ 1 h 124"/>
                <a:gd name="T56" fmla="*/ 1 w 95"/>
                <a:gd name="T57" fmla="*/ 1 h 124"/>
                <a:gd name="T58" fmla="*/ 1 w 95"/>
                <a:gd name="T59" fmla="*/ 1 h 124"/>
                <a:gd name="T60" fmla="*/ 1 w 95"/>
                <a:gd name="T61" fmla="*/ 1 h 124"/>
                <a:gd name="T62" fmla="*/ 0 w 95"/>
                <a:gd name="T63" fmla="*/ 1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" h="124">
                  <a:moveTo>
                    <a:pt x="0" y="114"/>
                  </a:moveTo>
                  <a:lnTo>
                    <a:pt x="2" y="111"/>
                  </a:lnTo>
                  <a:lnTo>
                    <a:pt x="5" y="106"/>
                  </a:lnTo>
                  <a:lnTo>
                    <a:pt x="5" y="102"/>
                  </a:lnTo>
                  <a:lnTo>
                    <a:pt x="7" y="99"/>
                  </a:lnTo>
                  <a:lnTo>
                    <a:pt x="10" y="96"/>
                  </a:lnTo>
                  <a:lnTo>
                    <a:pt x="12" y="92"/>
                  </a:lnTo>
                  <a:lnTo>
                    <a:pt x="13" y="87"/>
                  </a:lnTo>
                  <a:lnTo>
                    <a:pt x="17" y="82"/>
                  </a:lnTo>
                  <a:lnTo>
                    <a:pt x="20" y="77"/>
                  </a:lnTo>
                  <a:lnTo>
                    <a:pt x="22" y="74"/>
                  </a:lnTo>
                  <a:lnTo>
                    <a:pt x="25" y="67"/>
                  </a:lnTo>
                  <a:lnTo>
                    <a:pt x="28" y="62"/>
                  </a:lnTo>
                  <a:lnTo>
                    <a:pt x="32" y="57"/>
                  </a:lnTo>
                  <a:lnTo>
                    <a:pt x="35" y="52"/>
                  </a:lnTo>
                  <a:lnTo>
                    <a:pt x="38" y="47"/>
                  </a:lnTo>
                  <a:lnTo>
                    <a:pt x="42" y="42"/>
                  </a:lnTo>
                  <a:lnTo>
                    <a:pt x="43" y="37"/>
                  </a:lnTo>
                  <a:lnTo>
                    <a:pt x="47" y="32"/>
                  </a:lnTo>
                  <a:lnTo>
                    <a:pt x="50" y="29"/>
                  </a:lnTo>
                  <a:lnTo>
                    <a:pt x="53" y="24"/>
                  </a:lnTo>
                  <a:lnTo>
                    <a:pt x="55" y="19"/>
                  </a:lnTo>
                  <a:lnTo>
                    <a:pt x="58" y="15"/>
                  </a:lnTo>
                  <a:lnTo>
                    <a:pt x="60" y="12"/>
                  </a:lnTo>
                  <a:lnTo>
                    <a:pt x="62" y="9"/>
                  </a:lnTo>
                  <a:lnTo>
                    <a:pt x="64" y="5"/>
                  </a:lnTo>
                  <a:lnTo>
                    <a:pt x="65" y="4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77" y="2"/>
                  </a:lnTo>
                  <a:lnTo>
                    <a:pt x="82" y="4"/>
                  </a:lnTo>
                  <a:lnTo>
                    <a:pt x="87" y="5"/>
                  </a:lnTo>
                  <a:lnTo>
                    <a:pt x="92" y="9"/>
                  </a:lnTo>
                  <a:lnTo>
                    <a:pt x="95" y="12"/>
                  </a:lnTo>
                  <a:lnTo>
                    <a:pt x="95" y="15"/>
                  </a:lnTo>
                  <a:lnTo>
                    <a:pt x="94" y="17"/>
                  </a:lnTo>
                  <a:lnTo>
                    <a:pt x="92" y="22"/>
                  </a:lnTo>
                  <a:lnTo>
                    <a:pt x="89" y="25"/>
                  </a:lnTo>
                  <a:lnTo>
                    <a:pt x="87" y="29"/>
                  </a:lnTo>
                  <a:lnTo>
                    <a:pt x="85" y="32"/>
                  </a:lnTo>
                  <a:lnTo>
                    <a:pt x="84" y="35"/>
                  </a:lnTo>
                  <a:lnTo>
                    <a:pt x="80" y="40"/>
                  </a:lnTo>
                  <a:lnTo>
                    <a:pt x="77" y="44"/>
                  </a:lnTo>
                  <a:lnTo>
                    <a:pt x="75" y="49"/>
                  </a:lnTo>
                  <a:lnTo>
                    <a:pt x="72" y="54"/>
                  </a:lnTo>
                  <a:lnTo>
                    <a:pt x="69" y="57"/>
                  </a:lnTo>
                  <a:lnTo>
                    <a:pt x="67" y="62"/>
                  </a:lnTo>
                  <a:lnTo>
                    <a:pt x="64" y="67"/>
                  </a:lnTo>
                  <a:lnTo>
                    <a:pt x="60" y="74"/>
                  </a:lnTo>
                  <a:lnTo>
                    <a:pt x="57" y="77"/>
                  </a:lnTo>
                  <a:lnTo>
                    <a:pt x="53" y="82"/>
                  </a:lnTo>
                  <a:lnTo>
                    <a:pt x="50" y="87"/>
                  </a:lnTo>
                  <a:lnTo>
                    <a:pt x="48" y="92"/>
                  </a:lnTo>
                  <a:lnTo>
                    <a:pt x="45" y="96"/>
                  </a:lnTo>
                  <a:lnTo>
                    <a:pt x="42" y="101"/>
                  </a:lnTo>
                  <a:lnTo>
                    <a:pt x="40" y="104"/>
                  </a:lnTo>
                  <a:lnTo>
                    <a:pt x="38" y="109"/>
                  </a:lnTo>
                  <a:lnTo>
                    <a:pt x="33" y="114"/>
                  </a:lnTo>
                  <a:lnTo>
                    <a:pt x="32" y="121"/>
                  </a:lnTo>
                  <a:lnTo>
                    <a:pt x="28" y="122"/>
                  </a:lnTo>
                  <a:lnTo>
                    <a:pt x="28" y="124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7" name="Freeform 56"/>
            <p:cNvSpPr>
              <a:spLocks/>
            </p:cNvSpPr>
            <p:nvPr/>
          </p:nvSpPr>
          <p:spPr bwMode="auto">
            <a:xfrm>
              <a:off x="4677" y="3556"/>
              <a:ext cx="138" cy="67"/>
            </a:xfrm>
            <a:custGeom>
              <a:avLst/>
              <a:gdLst>
                <a:gd name="T0" fmla="*/ 0 w 250"/>
                <a:gd name="T1" fmla="*/ 1 h 130"/>
                <a:gd name="T2" fmla="*/ 2 w 250"/>
                <a:gd name="T3" fmla="*/ 0 h 130"/>
                <a:gd name="T4" fmla="*/ 2 w 250"/>
                <a:gd name="T5" fmla="*/ 1 h 130"/>
                <a:gd name="T6" fmla="*/ 1 w 250"/>
                <a:gd name="T7" fmla="*/ 1 h 130"/>
                <a:gd name="T8" fmla="*/ 0 w 250"/>
                <a:gd name="T9" fmla="*/ 1 h 130"/>
                <a:gd name="T10" fmla="*/ 0 w 250"/>
                <a:gd name="T11" fmla="*/ 1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0" h="130">
                  <a:moveTo>
                    <a:pt x="0" y="103"/>
                  </a:moveTo>
                  <a:lnTo>
                    <a:pt x="235" y="0"/>
                  </a:lnTo>
                  <a:lnTo>
                    <a:pt x="250" y="25"/>
                  </a:lnTo>
                  <a:lnTo>
                    <a:pt x="9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8" name="Freeform 57"/>
            <p:cNvSpPr>
              <a:spLocks/>
            </p:cNvSpPr>
            <p:nvPr/>
          </p:nvSpPr>
          <p:spPr bwMode="auto">
            <a:xfrm>
              <a:off x="5116" y="2876"/>
              <a:ext cx="223" cy="203"/>
            </a:xfrm>
            <a:custGeom>
              <a:avLst/>
              <a:gdLst>
                <a:gd name="T0" fmla="*/ 1 w 403"/>
                <a:gd name="T1" fmla="*/ 2 h 397"/>
                <a:gd name="T2" fmla="*/ 1 w 403"/>
                <a:gd name="T3" fmla="*/ 2 h 397"/>
                <a:gd name="T4" fmla="*/ 1 w 403"/>
                <a:gd name="T5" fmla="*/ 2 h 397"/>
                <a:gd name="T6" fmla="*/ 1 w 403"/>
                <a:gd name="T7" fmla="*/ 2 h 397"/>
                <a:gd name="T8" fmla="*/ 1 w 403"/>
                <a:gd name="T9" fmla="*/ 2 h 397"/>
                <a:gd name="T10" fmla="*/ 1 w 403"/>
                <a:gd name="T11" fmla="*/ 2 h 397"/>
                <a:gd name="T12" fmla="*/ 1 w 403"/>
                <a:gd name="T13" fmla="*/ 2 h 397"/>
                <a:gd name="T14" fmla="*/ 1 w 403"/>
                <a:gd name="T15" fmla="*/ 2 h 397"/>
                <a:gd name="T16" fmla="*/ 1 w 403"/>
                <a:gd name="T17" fmla="*/ 2 h 397"/>
                <a:gd name="T18" fmla="*/ 1 w 403"/>
                <a:gd name="T19" fmla="*/ 2 h 397"/>
                <a:gd name="T20" fmla="*/ 1 w 403"/>
                <a:gd name="T21" fmla="*/ 2 h 397"/>
                <a:gd name="T22" fmla="*/ 1 w 403"/>
                <a:gd name="T23" fmla="*/ 2 h 397"/>
                <a:gd name="T24" fmla="*/ 1 w 403"/>
                <a:gd name="T25" fmla="*/ 2 h 397"/>
                <a:gd name="T26" fmla="*/ 1 w 403"/>
                <a:gd name="T27" fmla="*/ 1 h 397"/>
                <a:gd name="T28" fmla="*/ 2 w 403"/>
                <a:gd name="T29" fmla="*/ 1 h 397"/>
                <a:gd name="T30" fmla="*/ 2 w 403"/>
                <a:gd name="T31" fmla="*/ 1 h 397"/>
                <a:gd name="T32" fmla="*/ 2 w 403"/>
                <a:gd name="T33" fmla="*/ 1 h 397"/>
                <a:gd name="T34" fmla="*/ 2 w 403"/>
                <a:gd name="T35" fmla="*/ 1 h 397"/>
                <a:gd name="T36" fmla="*/ 2 w 403"/>
                <a:gd name="T37" fmla="*/ 1 h 397"/>
                <a:gd name="T38" fmla="*/ 2 w 403"/>
                <a:gd name="T39" fmla="*/ 1 h 397"/>
                <a:gd name="T40" fmla="*/ 2 w 403"/>
                <a:gd name="T41" fmla="*/ 1 h 397"/>
                <a:gd name="T42" fmla="*/ 2 w 403"/>
                <a:gd name="T43" fmla="*/ 1 h 397"/>
                <a:gd name="T44" fmla="*/ 2 w 403"/>
                <a:gd name="T45" fmla="*/ 1 h 397"/>
                <a:gd name="T46" fmla="*/ 3 w 403"/>
                <a:gd name="T47" fmla="*/ 1 h 397"/>
                <a:gd name="T48" fmla="*/ 3 w 403"/>
                <a:gd name="T49" fmla="*/ 1 h 397"/>
                <a:gd name="T50" fmla="*/ 3 w 403"/>
                <a:gd name="T51" fmla="*/ 1 h 397"/>
                <a:gd name="T52" fmla="*/ 3 w 403"/>
                <a:gd name="T53" fmla="*/ 1 h 397"/>
                <a:gd name="T54" fmla="*/ 3 w 403"/>
                <a:gd name="T55" fmla="*/ 1 h 397"/>
                <a:gd name="T56" fmla="*/ 3 w 403"/>
                <a:gd name="T57" fmla="*/ 1 h 397"/>
                <a:gd name="T58" fmla="*/ 3 w 403"/>
                <a:gd name="T59" fmla="*/ 1 h 397"/>
                <a:gd name="T60" fmla="*/ 3 w 403"/>
                <a:gd name="T61" fmla="*/ 1 h 397"/>
                <a:gd name="T62" fmla="*/ 4 w 403"/>
                <a:gd name="T63" fmla="*/ 1 h 397"/>
                <a:gd name="T64" fmla="*/ 4 w 403"/>
                <a:gd name="T65" fmla="*/ 1 h 397"/>
                <a:gd name="T66" fmla="*/ 4 w 403"/>
                <a:gd name="T67" fmla="*/ 1 h 397"/>
                <a:gd name="T68" fmla="*/ 3 w 403"/>
                <a:gd name="T69" fmla="*/ 1 h 397"/>
                <a:gd name="T70" fmla="*/ 3 w 403"/>
                <a:gd name="T71" fmla="*/ 1 h 397"/>
                <a:gd name="T72" fmla="*/ 3 w 403"/>
                <a:gd name="T73" fmla="*/ 1 h 397"/>
                <a:gd name="T74" fmla="*/ 3 w 403"/>
                <a:gd name="T75" fmla="*/ 1 h 397"/>
                <a:gd name="T76" fmla="*/ 3 w 403"/>
                <a:gd name="T77" fmla="*/ 1 h 397"/>
                <a:gd name="T78" fmla="*/ 3 w 403"/>
                <a:gd name="T79" fmla="*/ 1 h 397"/>
                <a:gd name="T80" fmla="*/ 3 w 403"/>
                <a:gd name="T81" fmla="*/ 1 h 397"/>
                <a:gd name="T82" fmla="*/ 3 w 403"/>
                <a:gd name="T83" fmla="*/ 1 h 397"/>
                <a:gd name="T84" fmla="*/ 3 w 403"/>
                <a:gd name="T85" fmla="*/ 1 h 397"/>
                <a:gd name="T86" fmla="*/ 3 w 403"/>
                <a:gd name="T87" fmla="*/ 1 h 397"/>
                <a:gd name="T88" fmla="*/ 3 w 403"/>
                <a:gd name="T89" fmla="*/ 1 h 397"/>
                <a:gd name="T90" fmla="*/ 2 w 403"/>
                <a:gd name="T91" fmla="*/ 1 h 397"/>
                <a:gd name="T92" fmla="*/ 2 w 403"/>
                <a:gd name="T93" fmla="*/ 1 h 397"/>
                <a:gd name="T94" fmla="*/ 2 w 403"/>
                <a:gd name="T95" fmla="*/ 1 h 397"/>
                <a:gd name="T96" fmla="*/ 2 w 403"/>
                <a:gd name="T97" fmla="*/ 1 h 397"/>
                <a:gd name="T98" fmla="*/ 2 w 403"/>
                <a:gd name="T99" fmla="*/ 1 h 397"/>
                <a:gd name="T100" fmla="*/ 2 w 403"/>
                <a:gd name="T101" fmla="*/ 1 h 397"/>
                <a:gd name="T102" fmla="*/ 2 w 403"/>
                <a:gd name="T103" fmla="*/ 1 h 397"/>
                <a:gd name="T104" fmla="*/ 2 w 403"/>
                <a:gd name="T105" fmla="*/ 2 h 397"/>
                <a:gd name="T106" fmla="*/ 2 w 403"/>
                <a:gd name="T107" fmla="*/ 2 h 397"/>
                <a:gd name="T108" fmla="*/ 1 w 403"/>
                <a:gd name="T109" fmla="*/ 2 h 397"/>
                <a:gd name="T110" fmla="*/ 1 w 403"/>
                <a:gd name="T111" fmla="*/ 2 h 397"/>
                <a:gd name="T112" fmla="*/ 1 w 403"/>
                <a:gd name="T113" fmla="*/ 2 h 397"/>
                <a:gd name="T114" fmla="*/ 1 w 403"/>
                <a:gd name="T115" fmla="*/ 2 h 397"/>
                <a:gd name="T116" fmla="*/ 1 w 403"/>
                <a:gd name="T117" fmla="*/ 2 h 397"/>
                <a:gd name="T118" fmla="*/ 1 w 403"/>
                <a:gd name="T119" fmla="*/ 2 h 397"/>
                <a:gd name="T120" fmla="*/ 1 w 403"/>
                <a:gd name="T121" fmla="*/ 2 h 397"/>
                <a:gd name="T122" fmla="*/ 0 w 403"/>
                <a:gd name="T123" fmla="*/ 2 h 39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03" h="397">
                  <a:moveTo>
                    <a:pt x="0" y="372"/>
                  </a:moveTo>
                  <a:lnTo>
                    <a:pt x="1" y="368"/>
                  </a:lnTo>
                  <a:lnTo>
                    <a:pt x="6" y="365"/>
                  </a:lnTo>
                  <a:lnTo>
                    <a:pt x="8" y="363"/>
                  </a:lnTo>
                  <a:lnTo>
                    <a:pt x="11" y="360"/>
                  </a:lnTo>
                  <a:lnTo>
                    <a:pt x="15" y="356"/>
                  </a:lnTo>
                  <a:lnTo>
                    <a:pt x="18" y="353"/>
                  </a:lnTo>
                  <a:lnTo>
                    <a:pt x="23" y="350"/>
                  </a:lnTo>
                  <a:lnTo>
                    <a:pt x="26" y="346"/>
                  </a:lnTo>
                  <a:lnTo>
                    <a:pt x="31" y="341"/>
                  </a:lnTo>
                  <a:lnTo>
                    <a:pt x="36" y="338"/>
                  </a:lnTo>
                  <a:lnTo>
                    <a:pt x="41" y="333"/>
                  </a:lnTo>
                  <a:lnTo>
                    <a:pt x="46" y="328"/>
                  </a:lnTo>
                  <a:lnTo>
                    <a:pt x="53" y="323"/>
                  </a:lnTo>
                  <a:lnTo>
                    <a:pt x="60" y="318"/>
                  </a:lnTo>
                  <a:lnTo>
                    <a:pt x="65" y="313"/>
                  </a:lnTo>
                  <a:lnTo>
                    <a:pt x="72" y="306"/>
                  </a:lnTo>
                  <a:lnTo>
                    <a:pt x="78" y="301"/>
                  </a:lnTo>
                  <a:lnTo>
                    <a:pt x="85" y="295"/>
                  </a:lnTo>
                  <a:lnTo>
                    <a:pt x="92" y="288"/>
                  </a:lnTo>
                  <a:lnTo>
                    <a:pt x="98" y="281"/>
                  </a:lnTo>
                  <a:lnTo>
                    <a:pt x="107" y="274"/>
                  </a:lnTo>
                  <a:lnTo>
                    <a:pt x="115" y="269"/>
                  </a:lnTo>
                  <a:lnTo>
                    <a:pt x="122" y="263"/>
                  </a:lnTo>
                  <a:lnTo>
                    <a:pt x="130" y="254"/>
                  </a:lnTo>
                  <a:lnTo>
                    <a:pt x="137" y="248"/>
                  </a:lnTo>
                  <a:lnTo>
                    <a:pt x="145" y="241"/>
                  </a:lnTo>
                  <a:lnTo>
                    <a:pt x="154" y="234"/>
                  </a:lnTo>
                  <a:lnTo>
                    <a:pt x="162" y="226"/>
                  </a:lnTo>
                  <a:lnTo>
                    <a:pt x="170" y="219"/>
                  </a:lnTo>
                  <a:lnTo>
                    <a:pt x="179" y="213"/>
                  </a:lnTo>
                  <a:lnTo>
                    <a:pt x="185" y="204"/>
                  </a:lnTo>
                  <a:lnTo>
                    <a:pt x="194" y="196"/>
                  </a:lnTo>
                  <a:lnTo>
                    <a:pt x="202" y="189"/>
                  </a:lnTo>
                  <a:lnTo>
                    <a:pt x="209" y="181"/>
                  </a:lnTo>
                  <a:lnTo>
                    <a:pt x="217" y="174"/>
                  </a:lnTo>
                  <a:lnTo>
                    <a:pt x="226" y="166"/>
                  </a:lnTo>
                  <a:lnTo>
                    <a:pt x="234" y="157"/>
                  </a:lnTo>
                  <a:lnTo>
                    <a:pt x="242" y="151"/>
                  </a:lnTo>
                  <a:lnTo>
                    <a:pt x="249" y="144"/>
                  </a:lnTo>
                  <a:lnTo>
                    <a:pt x="257" y="136"/>
                  </a:lnTo>
                  <a:lnTo>
                    <a:pt x="264" y="129"/>
                  </a:lnTo>
                  <a:lnTo>
                    <a:pt x="273" y="121"/>
                  </a:lnTo>
                  <a:lnTo>
                    <a:pt x="279" y="112"/>
                  </a:lnTo>
                  <a:lnTo>
                    <a:pt x="286" y="107"/>
                  </a:lnTo>
                  <a:lnTo>
                    <a:pt x="294" y="99"/>
                  </a:lnTo>
                  <a:lnTo>
                    <a:pt x="301" y="92"/>
                  </a:lnTo>
                  <a:lnTo>
                    <a:pt x="308" y="85"/>
                  </a:lnTo>
                  <a:lnTo>
                    <a:pt x="313" y="79"/>
                  </a:lnTo>
                  <a:lnTo>
                    <a:pt x="319" y="70"/>
                  </a:lnTo>
                  <a:lnTo>
                    <a:pt x="326" y="65"/>
                  </a:lnTo>
                  <a:lnTo>
                    <a:pt x="331" y="59"/>
                  </a:lnTo>
                  <a:lnTo>
                    <a:pt x="336" y="52"/>
                  </a:lnTo>
                  <a:lnTo>
                    <a:pt x="343" y="45"/>
                  </a:lnTo>
                  <a:lnTo>
                    <a:pt x="348" y="40"/>
                  </a:lnTo>
                  <a:lnTo>
                    <a:pt x="351" y="35"/>
                  </a:lnTo>
                  <a:lnTo>
                    <a:pt x="356" y="28"/>
                  </a:lnTo>
                  <a:lnTo>
                    <a:pt x="360" y="23"/>
                  </a:lnTo>
                  <a:lnTo>
                    <a:pt x="365" y="18"/>
                  </a:lnTo>
                  <a:lnTo>
                    <a:pt x="368" y="13"/>
                  </a:lnTo>
                  <a:lnTo>
                    <a:pt x="370" y="8"/>
                  </a:lnTo>
                  <a:lnTo>
                    <a:pt x="373" y="5"/>
                  </a:lnTo>
                  <a:lnTo>
                    <a:pt x="376" y="0"/>
                  </a:lnTo>
                  <a:lnTo>
                    <a:pt x="403" y="23"/>
                  </a:lnTo>
                  <a:lnTo>
                    <a:pt x="401" y="25"/>
                  </a:lnTo>
                  <a:lnTo>
                    <a:pt x="400" y="27"/>
                  </a:lnTo>
                  <a:lnTo>
                    <a:pt x="398" y="32"/>
                  </a:lnTo>
                  <a:lnTo>
                    <a:pt x="395" y="35"/>
                  </a:lnTo>
                  <a:lnTo>
                    <a:pt x="391" y="40"/>
                  </a:lnTo>
                  <a:lnTo>
                    <a:pt x="388" y="44"/>
                  </a:lnTo>
                  <a:lnTo>
                    <a:pt x="386" y="45"/>
                  </a:lnTo>
                  <a:lnTo>
                    <a:pt x="385" y="49"/>
                  </a:lnTo>
                  <a:lnTo>
                    <a:pt x="383" y="54"/>
                  </a:lnTo>
                  <a:lnTo>
                    <a:pt x="380" y="57"/>
                  </a:lnTo>
                  <a:lnTo>
                    <a:pt x="376" y="60"/>
                  </a:lnTo>
                  <a:lnTo>
                    <a:pt x="373" y="64"/>
                  </a:lnTo>
                  <a:lnTo>
                    <a:pt x="370" y="69"/>
                  </a:lnTo>
                  <a:lnTo>
                    <a:pt x="365" y="72"/>
                  </a:lnTo>
                  <a:lnTo>
                    <a:pt x="361" y="77"/>
                  </a:lnTo>
                  <a:lnTo>
                    <a:pt x="358" y="82"/>
                  </a:lnTo>
                  <a:lnTo>
                    <a:pt x="355" y="87"/>
                  </a:lnTo>
                  <a:lnTo>
                    <a:pt x="350" y="92"/>
                  </a:lnTo>
                  <a:lnTo>
                    <a:pt x="345" y="97"/>
                  </a:lnTo>
                  <a:lnTo>
                    <a:pt x="340" y="102"/>
                  </a:lnTo>
                  <a:lnTo>
                    <a:pt x="335" y="109"/>
                  </a:lnTo>
                  <a:lnTo>
                    <a:pt x="329" y="114"/>
                  </a:lnTo>
                  <a:lnTo>
                    <a:pt x="324" y="121"/>
                  </a:lnTo>
                  <a:lnTo>
                    <a:pt x="319" y="127"/>
                  </a:lnTo>
                  <a:lnTo>
                    <a:pt x="314" y="134"/>
                  </a:lnTo>
                  <a:lnTo>
                    <a:pt x="308" y="139"/>
                  </a:lnTo>
                  <a:lnTo>
                    <a:pt x="301" y="146"/>
                  </a:lnTo>
                  <a:lnTo>
                    <a:pt x="294" y="152"/>
                  </a:lnTo>
                  <a:lnTo>
                    <a:pt x="288" y="159"/>
                  </a:lnTo>
                  <a:lnTo>
                    <a:pt x="281" y="166"/>
                  </a:lnTo>
                  <a:lnTo>
                    <a:pt x="274" y="172"/>
                  </a:lnTo>
                  <a:lnTo>
                    <a:pt x="268" y="179"/>
                  </a:lnTo>
                  <a:lnTo>
                    <a:pt x="261" y="187"/>
                  </a:lnTo>
                  <a:lnTo>
                    <a:pt x="252" y="194"/>
                  </a:lnTo>
                  <a:lnTo>
                    <a:pt x="244" y="202"/>
                  </a:lnTo>
                  <a:lnTo>
                    <a:pt x="237" y="209"/>
                  </a:lnTo>
                  <a:lnTo>
                    <a:pt x="229" y="219"/>
                  </a:lnTo>
                  <a:lnTo>
                    <a:pt x="221" y="226"/>
                  </a:lnTo>
                  <a:lnTo>
                    <a:pt x="212" y="234"/>
                  </a:lnTo>
                  <a:lnTo>
                    <a:pt x="204" y="243"/>
                  </a:lnTo>
                  <a:lnTo>
                    <a:pt x="194" y="251"/>
                  </a:lnTo>
                  <a:lnTo>
                    <a:pt x="185" y="259"/>
                  </a:lnTo>
                  <a:lnTo>
                    <a:pt x="175" y="268"/>
                  </a:lnTo>
                  <a:lnTo>
                    <a:pt x="165" y="276"/>
                  </a:lnTo>
                  <a:lnTo>
                    <a:pt x="155" y="284"/>
                  </a:lnTo>
                  <a:lnTo>
                    <a:pt x="145" y="293"/>
                  </a:lnTo>
                  <a:lnTo>
                    <a:pt x="134" y="303"/>
                  </a:lnTo>
                  <a:lnTo>
                    <a:pt x="124" y="311"/>
                  </a:lnTo>
                  <a:lnTo>
                    <a:pt x="113" y="320"/>
                  </a:lnTo>
                  <a:lnTo>
                    <a:pt x="102" y="330"/>
                  </a:lnTo>
                  <a:lnTo>
                    <a:pt x="90" y="338"/>
                  </a:lnTo>
                  <a:lnTo>
                    <a:pt x="78" y="348"/>
                  </a:lnTo>
                  <a:lnTo>
                    <a:pt x="67" y="356"/>
                  </a:lnTo>
                  <a:lnTo>
                    <a:pt x="55" y="366"/>
                  </a:lnTo>
                  <a:lnTo>
                    <a:pt x="43" y="377"/>
                  </a:lnTo>
                  <a:lnTo>
                    <a:pt x="31" y="387"/>
                  </a:lnTo>
                  <a:lnTo>
                    <a:pt x="18" y="397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9" name="Freeform 58"/>
            <p:cNvSpPr>
              <a:spLocks/>
            </p:cNvSpPr>
            <p:nvPr/>
          </p:nvSpPr>
          <p:spPr bwMode="auto">
            <a:xfrm>
              <a:off x="5067" y="2823"/>
              <a:ext cx="207" cy="162"/>
            </a:xfrm>
            <a:custGeom>
              <a:avLst/>
              <a:gdLst>
                <a:gd name="T0" fmla="*/ 0 w 375"/>
                <a:gd name="T1" fmla="*/ 2 h 316"/>
                <a:gd name="T2" fmla="*/ 3 w 375"/>
                <a:gd name="T3" fmla="*/ 0 h 316"/>
                <a:gd name="T4" fmla="*/ 3 w 375"/>
                <a:gd name="T5" fmla="*/ 1 h 316"/>
                <a:gd name="T6" fmla="*/ 1 w 375"/>
                <a:gd name="T7" fmla="*/ 2 h 316"/>
                <a:gd name="T8" fmla="*/ 0 w 375"/>
                <a:gd name="T9" fmla="*/ 2 h 316"/>
                <a:gd name="T10" fmla="*/ 0 w 375"/>
                <a:gd name="T11" fmla="*/ 2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5" h="316">
                  <a:moveTo>
                    <a:pt x="0" y="292"/>
                  </a:moveTo>
                  <a:lnTo>
                    <a:pt x="350" y="0"/>
                  </a:lnTo>
                  <a:lnTo>
                    <a:pt x="375" y="28"/>
                  </a:lnTo>
                  <a:lnTo>
                    <a:pt x="22" y="316"/>
                  </a:lnTo>
                  <a:lnTo>
                    <a:pt x="0" y="2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0" name="Freeform 59"/>
            <p:cNvSpPr>
              <a:spLocks/>
            </p:cNvSpPr>
            <p:nvPr/>
          </p:nvSpPr>
          <p:spPr bwMode="auto">
            <a:xfrm>
              <a:off x="5112" y="2802"/>
              <a:ext cx="79" cy="148"/>
            </a:xfrm>
            <a:custGeom>
              <a:avLst/>
              <a:gdLst>
                <a:gd name="T0" fmla="*/ 0 w 146"/>
                <a:gd name="T1" fmla="*/ 2 h 291"/>
                <a:gd name="T2" fmla="*/ 1 w 146"/>
                <a:gd name="T3" fmla="*/ 2 h 291"/>
                <a:gd name="T4" fmla="*/ 1 w 146"/>
                <a:gd name="T5" fmla="*/ 2 h 291"/>
                <a:gd name="T6" fmla="*/ 1 w 146"/>
                <a:gd name="T7" fmla="*/ 2 h 291"/>
                <a:gd name="T8" fmla="*/ 1 w 146"/>
                <a:gd name="T9" fmla="*/ 2 h 291"/>
                <a:gd name="T10" fmla="*/ 1 w 146"/>
                <a:gd name="T11" fmla="*/ 2 h 291"/>
                <a:gd name="T12" fmla="*/ 1 w 146"/>
                <a:gd name="T13" fmla="*/ 1 h 291"/>
                <a:gd name="T14" fmla="*/ 1 w 146"/>
                <a:gd name="T15" fmla="*/ 1 h 291"/>
                <a:gd name="T16" fmla="*/ 1 w 146"/>
                <a:gd name="T17" fmla="*/ 1 h 291"/>
                <a:gd name="T18" fmla="*/ 1 w 146"/>
                <a:gd name="T19" fmla="*/ 1 h 291"/>
                <a:gd name="T20" fmla="*/ 1 w 146"/>
                <a:gd name="T21" fmla="*/ 1 h 291"/>
                <a:gd name="T22" fmla="*/ 1 w 146"/>
                <a:gd name="T23" fmla="*/ 1 h 291"/>
                <a:gd name="T24" fmla="*/ 1 w 146"/>
                <a:gd name="T25" fmla="*/ 1 h 291"/>
                <a:gd name="T26" fmla="*/ 1 w 146"/>
                <a:gd name="T27" fmla="*/ 1 h 291"/>
                <a:gd name="T28" fmla="*/ 1 w 146"/>
                <a:gd name="T29" fmla="*/ 1 h 291"/>
                <a:gd name="T30" fmla="*/ 1 w 146"/>
                <a:gd name="T31" fmla="*/ 1 h 291"/>
                <a:gd name="T32" fmla="*/ 1 w 146"/>
                <a:gd name="T33" fmla="*/ 1 h 291"/>
                <a:gd name="T34" fmla="*/ 1 w 146"/>
                <a:gd name="T35" fmla="*/ 1 h 291"/>
                <a:gd name="T36" fmla="*/ 1 w 146"/>
                <a:gd name="T37" fmla="*/ 1 h 291"/>
                <a:gd name="T38" fmla="*/ 1 w 146"/>
                <a:gd name="T39" fmla="*/ 1 h 291"/>
                <a:gd name="T40" fmla="*/ 1 w 146"/>
                <a:gd name="T41" fmla="*/ 1 h 291"/>
                <a:gd name="T42" fmla="*/ 1 w 146"/>
                <a:gd name="T43" fmla="*/ 1 h 291"/>
                <a:gd name="T44" fmla="*/ 1 w 146"/>
                <a:gd name="T45" fmla="*/ 1 h 291"/>
                <a:gd name="T46" fmla="*/ 1 w 146"/>
                <a:gd name="T47" fmla="*/ 1 h 291"/>
                <a:gd name="T48" fmla="*/ 1 w 146"/>
                <a:gd name="T49" fmla="*/ 1 h 291"/>
                <a:gd name="T50" fmla="*/ 1 w 146"/>
                <a:gd name="T51" fmla="*/ 1 h 291"/>
                <a:gd name="T52" fmla="*/ 1 w 146"/>
                <a:gd name="T53" fmla="*/ 1 h 291"/>
                <a:gd name="T54" fmla="*/ 1 w 146"/>
                <a:gd name="T55" fmla="*/ 1 h 291"/>
                <a:gd name="T56" fmla="*/ 1 w 146"/>
                <a:gd name="T57" fmla="*/ 0 h 291"/>
                <a:gd name="T58" fmla="*/ 1 w 146"/>
                <a:gd name="T59" fmla="*/ 1 h 291"/>
                <a:gd name="T60" fmla="*/ 1 w 146"/>
                <a:gd name="T61" fmla="*/ 1 h 291"/>
                <a:gd name="T62" fmla="*/ 1 w 146"/>
                <a:gd name="T63" fmla="*/ 1 h 291"/>
                <a:gd name="T64" fmla="*/ 1 w 146"/>
                <a:gd name="T65" fmla="*/ 1 h 291"/>
                <a:gd name="T66" fmla="*/ 1 w 146"/>
                <a:gd name="T67" fmla="*/ 1 h 291"/>
                <a:gd name="T68" fmla="*/ 1 w 146"/>
                <a:gd name="T69" fmla="*/ 1 h 291"/>
                <a:gd name="T70" fmla="*/ 1 w 146"/>
                <a:gd name="T71" fmla="*/ 1 h 291"/>
                <a:gd name="T72" fmla="*/ 1 w 146"/>
                <a:gd name="T73" fmla="*/ 1 h 291"/>
                <a:gd name="T74" fmla="*/ 1 w 146"/>
                <a:gd name="T75" fmla="*/ 1 h 291"/>
                <a:gd name="T76" fmla="*/ 1 w 146"/>
                <a:gd name="T77" fmla="*/ 1 h 291"/>
                <a:gd name="T78" fmla="*/ 1 w 146"/>
                <a:gd name="T79" fmla="*/ 1 h 291"/>
                <a:gd name="T80" fmla="*/ 1 w 146"/>
                <a:gd name="T81" fmla="*/ 1 h 291"/>
                <a:gd name="T82" fmla="*/ 1 w 146"/>
                <a:gd name="T83" fmla="*/ 1 h 291"/>
                <a:gd name="T84" fmla="*/ 1 w 146"/>
                <a:gd name="T85" fmla="*/ 1 h 291"/>
                <a:gd name="T86" fmla="*/ 1 w 146"/>
                <a:gd name="T87" fmla="*/ 1 h 291"/>
                <a:gd name="T88" fmla="*/ 1 w 146"/>
                <a:gd name="T89" fmla="*/ 1 h 291"/>
                <a:gd name="T90" fmla="*/ 1 w 146"/>
                <a:gd name="T91" fmla="*/ 1 h 291"/>
                <a:gd name="T92" fmla="*/ 1 w 146"/>
                <a:gd name="T93" fmla="*/ 1 h 291"/>
                <a:gd name="T94" fmla="*/ 1 w 146"/>
                <a:gd name="T95" fmla="*/ 1 h 291"/>
                <a:gd name="T96" fmla="*/ 1 w 146"/>
                <a:gd name="T97" fmla="*/ 1 h 291"/>
                <a:gd name="T98" fmla="*/ 1 w 146"/>
                <a:gd name="T99" fmla="*/ 1 h 291"/>
                <a:gd name="T100" fmla="*/ 1 w 146"/>
                <a:gd name="T101" fmla="*/ 1 h 291"/>
                <a:gd name="T102" fmla="*/ 1 w 146"/>
                <a:gd name="T103" fmla="*/ 1 h 291"/>
                <a:gd name="T104" fmla="*/ 1 w 146"/>
                <a:gd name="T105" fmla="*/ 1 h 291"/>
                <a:gd name="T106" fmla="*/ 1 w 146"/>
                <a:gd name="T107" fmla="*/ 1 h 291"/>
                <a:gd name="T108" fmla="*/ 1 w 146"/>
                <a:gd name="T109" fmla="*/ 1 h 291"/>
                <a:gd name="T110" fmla="*/ 1 w 146"/>
                <a:gd name="T111" fmla="*/ 2 h 291"/>
                <a:gd name="T112" fmla="*/ 0 w 146"/>
                <a:gd name="T113" fmla="*/ 2 h 2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6" h="291">
                  <a:moveTo>
                    <a:pt x="0" y="291"/>
                  </a:moveTo>
                  <a:lnTo>
                    <a:pt x="0" y="290"/>
                  </a:lnTo>
                  <a:lnTo>
                    <a:pt x="0" y="288"/>
                  </a:lnTo>
                  <a:lnTo>
                    <a:pt x="2" y="286"/>
                  </a:lnTo>
                  <a:lnTo>
                    <a:pt x="4" y="283"/>
                  </a:lnTo>
                  <a:lnTo>
                    <a:pt x="5" y="278"/>
                  </a:lnTo>
                  <a:lnTo>
                    <a:pt x="7" y="273"/>
                  </a:lnTo>
                  <a:lnTo>
                    <a:pt x="10" y="266"/>
                  </a:lnTo>
                  <a:lnTo>
                    <a:pt x="14" y="261"/>
                  </a:lnTo>
                  <a:lnTo>
                    <a:pt x="15" y="256"/>
                  </a:lnTo>
                  <a:lnTo>
                    <a:pt x="17" y="253"/>
                  </a:lnTo>
                  <a:lnTo>
                    <a:pt x="19" y="249"/>
                  </a:lnTo>
                  <a:lnTo>
                    <a:pt x="22" y="244"/>
                  </a:lnTo>
                  <a:lnTo>
                    <a:pt x="24" y="241"/>
                  </a:lnTo>
                  <a:lnTo>
                    <a:pt x="25" y="236"/>
                  </a:lnTo>
                  <a:lnTo>
                    <a:pt x="27" y="233"/>
                  </a:lnTo>
                  <a:lnTo>
                    <a:pt x="30" y="228"/>
                  </a:lnTo>
                  <a:lnTo>
                    <a:pt x="32" y="223"/>
                  </a:lnTo>
                  <a:lnTo>
                    <a:pt x="34" y="218"/>
                  </a:lnTo>
                  <a:lnTo>
                    <a:pt x="35" y="214"/>
                  </a:lnTo>
                  <a:lnTo>
                    <a:pt x="39" y="209"/>
                  </a:lnTo>
                  <a:lnTo>
                    <a:pt x="40" y="204"/>
                  </a:lnTo>
                  <a:lnTo>
                    <a:pt x="42" y="199"/>
                  </a:lnTo>
                  <a:lnTo>
                    <a:pt x="45" y="193"/>
                  </a:lnTo>
                  <a:lnTo>
                    <a:pt x="49" y="189"/>
                  </a:lnTo>
                  <a:lnTo>
                    <a:pt x="50" y="183"/>
                  </a:lnTo>
                  <a:lnTo>
                    <a:pt x="52" y="177"/>
                  </a:lnTo>
                  <a:lnTo>
                    <a:pt x="55" y="171"/>
                  </a:lnTo>
                  <a:lnTo>
                    <a:pt x="57" y="166"/>
                  </a:lnTo>
                  <a:lnTo>
                    <a:pt x="59" y="159"/>
                  </a:lnTo>
                  <a:lnTo>
                    <a:pt x="60" y="154"/>
                  </a:lnTo>
                  <a:lnTo>
                    <a:pt x="64" y="149"/>
                  </a:lnTo>
                  <a:lnTo>
                    <a:pt x="67" y="144"/>
                  </a:lnTo>
                  <a:lnTo>
                    <a:pt x="69" y="137"/>
                  </a:lnTo>
                  <a:lnTo>
                    <a:pt x="71" y="131"/>
                  </a:lnTo>
                  <a:lnTo>
                    <a:pt x="72" y="126"/>
                  </a:lnTo>
                  <a:lnTo>
                    <a:pt x="76" y="119"/>
                  </a:lnTo>
                  <a:lnTo>
                    <a:pt x="77" y="114"/>
                  </a:lnTo>
                  <a:lnTo>
                    <a:pt x="79" y="107"/>
                  </a:lnTo>
                  <a:lnTo>
                    <a:pt x="81" y="102"/>
                  </a:lnTo>
                  <a:lnTo>
                    <a:pt x="84" y="95"/>
                  </a:lnTo>
                  <a:lnTo>
                    <a:pt x="86" y="90"/>
                  </a:lnTo>
                  <a:lnTo>
                    <a:pt x="87" y="84"/>
                  </a:lnTo>
                  <a:lnTo>
                    <a:pt x="89" y="79"/>
                  </a:lnTo>
                  <a:lnTo>
                    <a:pt x="91" y="72"/>
                  </a:lnTo>
                  <a:lnTo>
                    <a:pt x="92" y="67"/>
                  </a:lnTo>
                  <a:lnTo>
                    <a:pt x="94" y="62"/>
                  </a:lnTo>
                  <a:lnTo>
                    <a:pt x="96" y="55"/>
                  </a:lnTo>
                  <a:lnTo>
                    <a:pt x="97" y="50"/>
                  </a:lnTo>
                  <a:lnTo>
                    <a:pt x="97" y="45"/>
                  </a:lnTo>
                  <a:lnTo>
                    <a:pt x="99" y="40"/>
                  </a:lnTo>
                  <a:lnTo>
                    <a:pt x="101" y="34"/>
                  </a:lnTo>
                  <a:lnTo>
                    <a:pt x="102" y="29"/>
                  </a:lnTo>
                  <a:lnTo>
                    <a:pt x="102" y="24"/>
                  </a:lnTo>
                  <a:lnTo>
                    <a:pt x="104" y="19"/>
                  </a:lnTo>
                  <a:lnTo>
                    <a:pt x="104" y="14"/>
                  </a:lnTo>
                  <a:lnTo>
                    <a:pt x="106" y="10"/>
                  </a:lnTo>
                  <a:lnTo>
                    <a:pt x="146" y="0"/>
                  </a:lnTo>
                  <a:lnTo>
                    <a:pt x="144" y="2"/>
                  </a:lnTo>
                  <a:lnTo>
                    <a:pt x="143" y="7"/>
                  </a:lnTo>
                  <a:lnTo>
                    <a:pt x="143" y="10"/>
                  </a:lnTo>
                  <a:lnTo>
                    <a:pt x="141" y="15"/>
                  </a:lnTo>
                  <a:lnTo>
                    <a:pt x="139" y="20"/>
                  </a:lnTo>
                  <a:lnTo>
                    <a:pt x="139" y="27"/>
                  </a:lnTo>
                  <a:lnTo>
                    <a:pt x="138" y="30"/>
                  </a:lnTo>
                  <a:lnTo>
                    <a:pt x="138" y="34"/>
                  </a:lnTo>
                  <a:lnTo>
                    <a:pt x="136" y="37"/>
                  </a:lnTo>
                  <a:lnTo>
                    <a:pt x="136" y="40"/>
                  </a:lnTo>
                  <a:lnTo>
                    <a:pt x="134" y="44"/>
                  </a:lnTo>
                  <a:lnTo>
                    <a:pt x="134" y="47"/>
                  </a:lnTo>
                  <a:lnTo>
                    <a:pt x="133" y="52"/>
                  </a:lnTo>
                  <a:lnTo>
                    <a:pt x="131" y="55"/>
                  </a:lnTo>
                  <a:lnTo>
                    <a:pt x="131" y="60"/>
                  </a:lnTo>
                  <a:lnTo>
                    <a:pt x="129" y="64"/>
                  </a:lnTo>
                  <a:lnTo>
                    <a:pt x="127" y="69"/>
                  </a:lnTo>
                  <a:lnTo>
                    <a:pt x="127" y="74"/>
                  </a:lnTo>
                  <a:lnTo>
                    <a:pt x="126" y="77"/>
                  </a:lnTo>
                  <a:lnTo>
                    <a:pt x="124" y="82"/>
                  </a:lnTo>
                  <a:lnTo>
                    <a:pt x="122" y="87"/>
                  </a:lnTo>
                  <a:lnTo>
                    <a:pt x="122" y="92"/>
                  </a:lnTo>
                  <a:lnTo>
                    <a:pt x="121" y="95"/>
                  </a:lnTo>
                  <a:lnTo>
                    <a:pt x="119" y="101"/>
                  </a:lnTo>
                  <a:lnTo>
                    <a:pt x="117" y="106"/>
                  </a:lnTo>
                  <a:lnTo>
                    <a:pt x="116" y="111"/>
                  </a:lnTo>
                  <a:lnTo>
                    <a:pt x="114" y="116"/>
                  </a:lnTo>
                  <a:lnTo>
                    <a:pt x="112" y="121"/>
                  </a:lnTo>
                  <a:lnTo>
                    <a:pt x="111" y="126"/>
                  </a:lnTo>
                  <a:lnTo>
                    <a:pt x="109" y="131"/>
                  </a:lnTo>
                  <a:lnTo>
                    <a:pt x="107" y="136"/>
                  </a:lnTo>
                  <a:lnTo>
                    <a:pt x="106" y="141"/>
                  </a:lnTo>
                  <a:lnTo>
                    <a:pt x="104" y="147"/>
                  </a:lnTo>
                  <a:lnTo>
                    <a:pt x="101" y="152"/>
                  </a:lnTo>
                  <a:lnTo>
                    <a:pt x="99" y="156"/>
                  </a:lnTo>
                  <a:lnTo>
                    <a:pt x="97" y="162"/>
                  </a:lnTo>
                  <a:lnTo>
                    <a:pt x="96" y="167"/>
                  </a:lnTo>
                  <a:lnTo>
                    <a:pt x="94" y="172"/>
                  </a:lnTo>
                  <a:lnTo>
                    <a:pt x="91" y="177"/>
                  </a:lnTo>
                  <a:lnTo>
                    <a:pt x="89" y="183"/>
                  </a:lnTo>
                  <a:lnTo>
                    <a:pt x="87" y="188"/>
                  </a:lnTo>
                  <a:lnTo>
                    <a:pt x="86" y="193"/>
                  </a:lnTo>
                  <a:lnTo>
                    <a:pt x="82" y="198"/>
                  </a:lnTo>
                  <a:lnTo>
                    <a:pt x="81" y="203"/>
                  </a:lnTo>
                  <a:lnTo>
                    <a:pt x="77" y="208"/>
                  </a:lnTo>
                  <a:lnTo>
                    <a:pt x="76" y="213"/>
                  </a:lnTo>
                  <a:lnTo>
                    <a:pt x="72" y="216"/>
                  </a:lnTo>
                  <a:lnTo>
                    <a:pt x="71" y="221"/>
                  </a:lnTo>
                  <a:lnTo>
                    <a:pt x="67" y="226"/>
                  </a:lnTo>
                  <a:lnTo>
                    <a:pt x="66" y="229"/>
                  </a:lnTo>
                  <a:lnTo>
                    <a:pt x="62" y="234"/>
                  </a:lnTo>
                  <a:lnTo>
                    <a:pt x="60" y="238"/>
                  </a:lnTo>
                  <a:lnTo>
                    <a:pt x="57" y="243"/>
                  </a:lnTo>
                  <a:lnTo>
                    <a:pt x="55" y="248"/>
                  </a:lnTo>
                  <a:lnTo>
                    <a:pt x="0" y="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1" name="Freeform 60"/>
            <p:cNvSpPr>
              <a:spLocks/>
            </p:cNvSpPr>
            <p:nvPr/>
          </p:nvSpPr>
          <p:spPr bwMode="auto">
            <a:xfrm>
              <a:off x="4706" y="2795"/>
              <a:ext cx="837" cy="831"/>
            </a:xfrm>
            <a:custGeom>
              <a:avLst/>
              <a:gdLst>
                <a:gd name="T0" fmla="*/ 1 w 1514"/>
                <a:gd name="T1" fmla="*/ 5 h 1623"/>
                <a:gd name="T2" fmla="*/ 1 w 1514"/>
                <a:gd name="T3" fmla="*/ 5 h 1623"/>
                <a:gd name="T4" fmla="*/ 2 w 1514"/>
                <a:gd name="T5" fmla="*/ 5 h 1623"/>
                <a:gd name="T6" fmla="*/ 4 w 1514"/>
                <a:gd name="T7" fmla="*/ 5 h 1623"/>
                <a:gd name="T8" fmla="*/ 5 w 1514"/>
                <a:gd name="T9" fmla="*/ 4 h 1623"/>
                <a:gd name="T10" fmla="*/ 6 w 1514"/>
                <a:gd name="T11" fmla="*/ 4 h 1623"/>
                <a:gd name="T12" fmla="*/ 7 w 1514"/>
                <a:gd name="T13" fmla="*/ 4 h 1623"/>
                <a:gd name="T14" fmla="*/ 7 w 1514"/>
                <a:gd name="T15" fmla="*/ 3 h 1623"/>
                <a:gd name="T16" fmla="*/ 7 w 1514"/>
                <a:gd name="T17" fmla="*/ 3 h 1623"/>
                <a:gd name="T18" fmla="*/ 7 w 1514"/>
                <a:gd name="T19" fmla="*/ 3 h 1623"/>
                <a:gd name="T20" fmla="*/ 6 w 1514"/>
                <a:gd name="T21" fmla="*/ 2 h 1623"/>
                <a:gd name="T22" fmla="*/ 6 w 1514"/>
                <a:gd name="T23" fmla="*/ 2 h 1623"/>
                <a:gd name="T24" fmla="*/ 6 w 1514"/>
                <a:gd name="T25" fmla="*/ 1 h 1623"/>
                <a:gd name="T26" fmla="*/ 6 w 1514"/>
                <a:gd name="T27" fmla="*/ 1 h 1623"/>
                <a:gd name="T28" fmla="*/ 7 w 1514"/>
                <a:gd name="T29" fmla="*/ 1 h 1623"/>
                <a:gd name="T30" fmla="*/ 7 w 1514"/>
                <a:gd name="T31" fmla="*/ 1 h 1623"/>
                <a:gd name="T32" fmla="*/ 7 w 1514"/>
                <a:gd name="T33" fmla="*/ 1 h 1623"/>
                <a:gd name="T34" fmla="*/ 8 w 1514"/>
                <a:gd name="T35" fmla="*/ 1 h 1623"/>
                <a:gd name="T36" fmla="*/ 8 w 1514"/>
                <a:gd name="T37" fmla="*/ 1 h 1623"/>
                <a:gd name="T38" fmla="*/ 8 w 1514"/>
                <a:gd name="T39" fmla="*/ 1 h 1623"/>
                <a:gd name="T40" fmla="*/ 8 w 1514"/>
                <a:gd name="T41" fmla="*/ 1 h 1623"/>
                <a:gd name="T42" fmla="*/ 9 w 1514"/>
                <a:gd name="T43" fmla="*/ 1 h 1623"/>
                <a:gd name="T44" fmla="*/ 10 w 1514"/>
                <a:gd name="T45" fmla="*/ 1 h 1623"/>
                <a:gd name="T46" fmla="*/ 11 w 1514"/>
                <a:gd name="T47" fmla="*/ 2 h 1623"/>
                <a:gd name="T48" fmla="*/ 11 w 1514"/>
                <a:gd name="T49" fmla="*/ 2 h 1623"/>
                <a:gd name="T50" fmla="*/ 12 w 1514"/>
                <a:gd name="T51" fmla="*/ 3 h 1623"/>
                <a:gd name="T52" fmla="*/ 12 w 1514"/>
                <a:gd name="T53" fmla="*/ 3 h 1623"/>
                <a:gd name="T54" fmla="*/ 13 w 1514"/>
                <a:gd name="T55" fmla="*/ 4 h 1623"/>
                <a:gd name="T56" fmla="*/ 13 w 1514"/>
                <a:gd name="T57" fmla="*/ 4 h 1623"/>
                <a:gd name="T58" fmla="*/ 13 w 1514"/>
                <a:gd name="T59" fmla="*/ 4 h 1623"/>
                <a:gd name="T60" fmla="*/ 13 w 1514"/>
                <a:gd name="T61" fmla="*/ 5 h 1623"/>
                <a:gd name="T62" fmla="*/ 12 w 1514"/>
                <a:gd name="T63" fmla="*/ 5 h 1623"/>
                <a:gd name="T64" fmla="*/ 12 w 1514"/>
                <a:gd name="T65" fmla="*/ 5 h 1623"/>
                <a:gd name="T66" fmla="*/ 11 w 1514"/>
                <a:gd name="T67" fmla="*/ 5 h 1623"/>
                <a:gd name="T68" fmla="*/ 11 w 1514"/>
                <a:gd name="T69" fmla="*/ 5 h 1623"/>
                <a:gd name="T70" fmla="*/ 11 w 1514"/>
                <a:gd name="T71" fmla="*/ 5 h 1623"/>
                <a:gd name="T72" fmla="*/ 12 w 1514"/>
                <a:gd name="T73" fmla="*/ 5 h 1623"/>
                <a:gd name="T74" fmla="*/ 13 w 1514"/>
                <a:gd name="T75" fmla="*/ 5 h 1623"/>
                <a:gd name="T76" fmla="*/ 13 w 1514"/>
                <a:gd name="T77" fmla="*/ 5 h 1623"/>
                <a:gd name="T78" fmla="*/ 13 w 1514"/>
                <a:gd name="T79" fmla="*/ 4 h 1623"/>
                <a:gd name="T80" fmla="*/ 13 w 1514"/>
                <a:gd name="T81" fmla="*/ 4 h 1623"/>
                <a:gd name="T82" fmla="*/ 13 w 1514"/>
                <a:gd name="T83" fmla="*/ 4 h 1623"/>
                <a:gd name="T84" fmla="*/ 13 w 1514"/>
                <a:gd name="T85" fmla="*/ 4 h 1623"/>
                <a:gd name="T86" fmla="*/ 13 w 1514"/>
                <a:gd name="T87" fmla="*/ 3 h 1623"/>
                <a:gd name="T88" fmla="*/ 12 w 1514"/>
                <a:gd name="T89" fmla="*/ 3 h 1623"/>
                <a:gd name="T90" fmla="*/ 11 w 1514"/>
                <a:gd name="T91" fmla="*/ 2 h 1623"/>
                <a:gd name="T92" fmla="*/ 10 w 1514"/>
                <a:gd name="T93" fmla="*/ 1 h 1623"/>
                <a:gd name="T94" fmla="*/ 9 w 1514"/>
                <a:gd name="T95" fmla="*/ 1 h 1623"/>
                <a:gd name="T96" fmla="*/ 8 w 1514"/>
                <a:gd name="T97" fmla="*/ 1 h 1623"/>
                <a:gd name="T98" fmla="*/ 8 w 1514"/>
                <a:gd name="T99" fmla="*/ 1 h 1623"/>
                <a:gd name="T100" fmla="*/ 8 w 1514"/>
                <a:gd name="T101" fmla="*/ 1 h 1623"/>
                <a:gd name="T102" fmla="*/ 7 w 1514"/>
                <a:gd name="T103" fmla="*/ 1 h 1623"/>
                <a:gd name="T104" fmla="*/ 7 w 1514"/>
                <a:gd name="T105" fmla="*/ 1 h 1623"/>
                <a:gd name="T106" fmla="*/ 6 w 1514"/>
                <a:gd name="T107" fmla="*/ 1 h 1623"/>
                <a:gd name="T108" fmla="*/ 6 w 1514"/>
                <a:gd name="T109" fmla="*/ 1 h 1623"/>
                <a:gd name="T110" fmla="*/ 6 w 1514"/>
                <a:gd name="T111" fmla="*/ 1 h 1623"/>
                <a:gd name="T112" fmla="*/ 6 w 1514"/>
                <a:gd name="T113" fmla="*/ 2 h 1623"/>
                <a:gd name="T114" fmla="*/ 6 w 1514"/>
                <a:gd name="T115" fmla="*/ 2 h 1623"/>
                <a:gd name="T116" fmla="*/ 6 w 1514"/>
                <a:gd name="T117" fmla="*/ 2 h 1623"/>
                <a:gd name="T118" fmla="*/ 7 w 1514"/>
                <a:gd name="T119" fmla="*/ 3 h 16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514" h="1623">
                  <a:moveTo>
                    <a:pt x="35" y="1138"/>
                  </a:moveTo>
                  <a:lnTo>
                    <a:pt x="37" y="1138"/>
                  </a:lnTo>
                  <a:lnTo>
                    <a:pt x="40" y="1136"/>
                  </a:lnTo>
                  <a:lnTo>
                    <a:pt x="43" y="1133"/>
                  </a:lnTo>
                  <a:lnTo>
                    <a:pt x="48" y="1131"/>
                  </a:lnTo>
                  <a:lnTo>
                    <a:pt x="52" y="1128"/>
                  </a:lnTo>
                  <a:lnTo>
                    <a:pt x="58" y="1126"/>
                  </a:lnTo>
                  <a:lnTo>
                    <a:pt x="63" y="1123"/>
                  </a:lnTo>
                  <a:lnTo>
                    <a:pt x="70" y="1119"/>
                  </a:lnTo>
                  <a:lnTo>
                    <a:pt x="77" y="1114"/>
                  </a:lnTo>
                  <a:lnTo>
                    <a:pt x="85" y="1111"/>
                  </a:lnTo>
                  <a:lnTo>
                    <a:pt x="94" y="1106"/>
                  </a:lnTo>
                  <a:lnTo>
                    <a:pt x="102" y="1101"/>
                  </a:lnTo>
                  <a:lnTo>
                    <a:pt x="112" y="1096"/>
                  </a:lnTo>
                  <a:lnTo>
                    <a:pt x="122" y="1092"/>
                  </a:lnTo>
                  <a:lnTo>
                    <a:pt x="132" y="1086"/>
                  </a:lnTo>
                  <a:lnTo>
                    <a:pt x="142" y="1081"/>
                  </a:lnTo>
                  <a:lnTo>
                    <a:pt x="154" y="1074"/>
                  </a:lnTo>
                  <a:lnTo>
                    <a:pt x="166" y="1069"/>
                  </a:lnTo>
                  <a:lnTo>
                    <a:pt x="177" y="1061"/>
                  </a:lnTo>
                  <a:lnTo>
                    <a:pt x="191" y="1054"/>
                  </a:lnTo>
                  <a:lnTo>
                    <a:pt x="202" y="1047"/>
                  </a:lnTo>
                  <a:lnTo>
                    <a:pt x="217" y="1041"/>
                  </a:lnTo>
                  <a:lnTo>
                    <a:pt x="229" y="1034"/>
                  </a:lnTo>
                  <a:lnTo>
                    <a:pt x="244" y="1025"/>
                  </a:lnTo>
                  <a:lnTo>
                    <a:pt x="258" y="1019"/>
                  </a:lnTo>
                  <a:lnTo>
                    <a:pt x="273" y="1010"/>
                  </a:lnTo>
                  <a:lnTo>
                    <a:pt x="288" y="1002"/>
                  </a:lnTo>
                  <a:lnTo>
                    <a:pt x="303" y="995"/>
                  </a:lnTo>
                  <a:lnTo>
                    <a:pt x="320" y="987"/>
                  </a:lnTo>
                  <a:lnTo>
                    <a:pt x="335" y="979"/>
                  </a:lnTo>
                  <a:lnTo>
                    <a:pt x="351" y="970"/>
                  </a:lnTo>
                  <a:lnTo>
                    <a:pt x="366" y="962"/>
                  </a:lnTo>
                  <a:lnTo>
                    <a:pt x="382" y="952"/>
                  </a:lnTo>
                  <a:lnTo>
                    <a:pt x="400" y="943"/>
                  </a:lnTo>
                  <a:lnTo>
                    <a:pt x="415" y="935"/>
                  </a:lnTo>
                  <a:lnTo>
                    <a:pt x="432" y="925"/>
                  </a:lnTo>
                  <a:lnTo>
                    <a:pt x="449" y="915"/>
                  </a:lnTo>
                  <a:lnTo>
                    <a:pt x="465" y="907"/>
                  </a:lnTo>
                  <a:lnTo>
                    <a:pt x="482" y="898"/>
                  </a:lnTo>
                  <a:lnTo>
                    <a:pt x="499" y="888"/>
                  </a:lnTo>
                  <a:lnTo>
                    <a:pt x="516" y="880"/>
                  </a:lnTo>
                  <a:lnTo>
                    <a:pt x="532" y="870"/>
                  </a:lnTo>
                  <a:lnTo>
                    <a:pt x="549" y="861"/>
                  </a:lnTo>
                  <a:lnTo>
                    <a:pt x="566" y="851"/>
                  </a:lnTo>
                  <a:lnTo>
                    <a:pt x="583" y="843"/>
                  </a:lnTo>
                  <a:lnTo>
                    <a:pt x="599" y="833"/>
                  </a:lnTo>
                  <a:lnTo>
                    <a:pt x="616" y="823"/>
                  </a:lnTo>
                  <a:lnTo>
                    <a:pt x="633" y="815"/>
                  </a:lnTo>
                  <a:lnTo>
                    <a:pt x="649" y="805"/>
                  </a:lnTo>
                  <a:lnTo>
                    <a:pt x="666" y="796"/>
                  </a:lnTo>
                  <a:lnTo>
                    <a:pt x="681" y="786"/>
                  </a:lnTo>
                  <a:lnTo>
                    <a:pt x="696" y="778"/>
                  </a:lnTo>
                  <a:lnTo>
                    <a:pt x="713" y="769"/>
                  </a:lnTo>
                  <a:lnTo>
                    <a:pt x="730" y="761"/>
                  </a:lnTo>
                  <a:lnTo>
                    <a:pt x="745" y="751"/>
                  </a:lnTo>
                  <a:lnTo>
                    <a:pt x="760" y="743"/>
                  </a:lnTo>
                  <a:lnTo>
                    <a:pt x="773" y="733"/>
                  </a:lnTo>
                  <a:lnTo>
                    <a:pt x="788" y="726"/>
                  </a:lnTo>
                  <a:lnTo>
                    <a:pt x="804" y="718"/>
                  </a:lnTo>
                  <a:lnTo>
                    <a:pt x="817" y="709"/>
                  </a:lnTo>
                  <a:lnTo>
                    <a:pt x="830" y="701"/>
                  </a:lnTo>
                  <a:lnTo>
                    <a:pt x="844" y="694"/>
                  </a:lnTo>
                  <a:lnTo>
                    <a:pt x="842" y="692"/>
                  </a:lnTo>
                  <a:lnTo>
                    <a:pt x="840" y="689"/>
                  </a:lnTo>
                  <a:lnTo>
                    <a:pt x="839" y="686"/>
                  </a:lnTo>
                  <a:lnTo>
                    <a:pt x="837" y="682"/>
                  </a:lnTo>
                  <a:lnTo>
                    <a:pt x="835" y="679"/>
                  </a:lnTo>
                  <a:lnTo>
                    <a:pt x="834" y="676"/>
                  </a:lnTo>
                  <a:lnTo>
                    <a:pt x="830" y="669"/>
                  </a:lnTo>
                  <a:lnTo>
                    <a:pt x="827" y="666"/>
                  </a:lnTo>
                  <a:lnTo>
                    <a:pt x="824" y="659"/>
                  </a:lnTo>
                  <a:lnTo>
                    <a:pt x="820" y="654"/>
                  </a:lnTo>
                  <a:lnTo>
                    <a:pt x="817" y="646"/>
                  </a:lnTo>
                  <a:lnTo>
                    <a:pt x="812" y="639"/>
                  </a:lnTo>
                  <a:lnTo>
                    <a:pt x="809" y="632"/>
                  </a:lnTo>
                  <a:lnTo>
                    <a:pt x="805" y="626"/>
                  </a:lnTo>
                  <a:lnTo>
                    <a:pt x="800" y="617"/>
                  </a:lnTo>
                  <a:lnTo>
                    <a:pt x="797" y="609"/>
                  </a:lnTo>
                  <a:lnTo>
                    <a:pt x="792" y="599"/>
                  </a:lnTo>
                  <a:lnTo>
                    <a:pt x="787" y="590"/>
                  </a:lnTo>
                  <a:lnTo>
                    <a:pt x="782" y="580"/>
                  </a:lnTo>
                  <a:lnTo>
                    <a:pt x="777" y="572"/>
                  </a:lnTo>
                  <a:lnTo>
                    <a:pt x="773" y="562"/>
                  </a:lnTo>
                  <a:lnTo>
                    <a:pt x="768" y="554"/>
                  </a:lnTo>
                  <a:lnTo>
                    <a:pt x="763" y="542"/>
                  </a:lnTo>
                  <a:lnTo>
                    <a:pt x="758" y="532"/>
                  </a:lnTo>
                  <a:lnTo>
                    <a:pt x="753" y="520"/>
                  </a:lnTo>
                  <a:lnTo>
                    <a:pt x="748" y="510"/>
                  </a:lnTo>
                  <a:lnTo>
                    <a:pt x="743" y="498"/>
                  </a:lnTo>
                  <a:lnTo>
                    <a:pt x="738" y="488"/>
                  </a:lnTo>
                  <a:lnTo>
                    <a:pt x="733" y="477"/>
                  </a:lnTo>
                  <a:lnTo>
                    <a:pt x="730" y="467"/>
                  </a:lnTo>
                  <a:lnTo>
                    <a:pt x="723" y="455"/>
                  </a:lnTo>
                  <a:lnTo>
                    <a:pt x="720" y="443"/>
                  </a:lnTo>
                  <a:lnTo>
                    <a:pt x="715" y="431"/>
                  </a:lnTo>
                  <a:lnTo>
                    <a:pt x="710" y="420"/>
                  </a:lnTo>
                  <a:lnTo>
                    <a:pt x="706" y="406"/>
                  </a:lnTo>
                  <a:lnTo>
                    <a:pt x="701" y="395"/>
                  </a:lnTo>
                  <a:lnTo>
                    <a:pt x="698" y="383"/>
                  </a:lnTo>
                  <a:lnTo>
                    <a:pt x="695" y="373"/>
                  </a:lnTo>
                  <a:lnTo>
                    <a:pt x="691" y="361"/>
                  </a:lnTo>
                  <a:lnTo>
                    <a:pt x="688" y="349"/>
                  </a:lnTo>
                  <a:lnTo>
                    <a:pt x="685" y="336"/>
                  </a:lnTo>
                  <a:lnTo>
                    <a:pt x="681" y="326"/>
                  </a:lnTo>
                  <a:lnTo>
                    <a:pt x="680" y="314"/>
                  </a:lnTo>
                  <a:lnTo>
                    <a:pt x="676" y="303"/>
                  </a:lnTo>
                  <a:lnTo>
                    <a:pt x="675" y="291"/>
                  </a:lnTo>
                  <a:lnTo>
                    <a:pt x="673" y="281"/>
                  </a:lnTo>
                  <a:lnTo>
                    <a:pt x="671" y="269"/>
                  </a:lnTo>
                  <a:lnTo>
                    <a:pt x="670" y="259"/>
                  </a:lnTo>
                  <a:lnTo>
                    <a:pt x="668" y="249"/>
                  </a:lnTo>
                  <a:lnTo>
                    <a:pt x="668" y="239"/>
                  </a:lnTo>
                  <a:lnTo>
                    <a:pt x="668" y="227"/>
                  </a:lnTo>
                  <a:lnTo>
                    <a:pt x="668" y="217"/>
                  </a:lnTo>
                  <a:lnTo>
                    <a:pt x="668" y="209"/>
                  </a:lnTo>
                  <a:lnTo>
                    <a:pt x="670" y="201"/>
                  </a:lnTo>
                  <a:lnTo>
                    <a:pt x="671" y="190"/>
                  </a:lnTo>
                  <a:lnTo>
                    <a:pt x="673" y="180"/>
                  </a:lnTo>
                  <a:lnTo>
                    <a:pt x="675" y="174"/>
                  </a:lnTo>
                  <a:lnTo>
                    <a:pt x="680" y="165"/>
                  </a:lnTo>
                  <a:lnTo>
                    <a:pt x="681" y="157"/>
                  </a:lnTo>
                  <a:lnTo>
                    <a:pt x="685" y="150"/>
                  </a:lnTo>
                  <a:lnTo>
                    <a:pt x="690" y="144"/>
                  </a:lnTo>
                  <a:lnTo>
                    <a:pt x="695" y="139"/>
                  </a:lnTo>
                  <a:lnTo>
                    <a:pt x="700" y="132"/>
                  </a:lnTo>
                  <a:lnTo>
                    <a:pt x="705" y="125"/>
                  </a:lnTo>
                  <a:lnTo>
                    <a:pt x="710" y="119"/>
                  </a:lnTo>
                  <a:lnTo>
                    <a:pt x="715" y="114"/>
                  </a:lnTo>
                  <a:lnTo>
                    <a:pt x="720" y="108"/>
                  </a:lnTo>
                  <a:lnTo>
                    <a:pt x="725" y="102"/>
                  </a:lnTo>
                  <a:lnTo>
                    <a:pt x="730" y="97"/>
                  </a:lnTo>
                  <a:lnTo>
                    <a:pt x="735" y="93"/>
                  </a:lnTo>
                  <a:lnTo>
                    <a:pt x="740" y="88"/>
                  </a:lnTo>
                  <a:lnTo>
                    <a:pt x="745" y="83"/>
                  </a:lnTo>
                  <a:lnTo>
                    <a:pt x="750" y="80"/>
                  </a:lnTo>
                  <a:lnTo>
                    <a:pt x="755" y="75"/>
                  </a:lnTo>
                  <a:lnTo>
                    <a:pt x="760" y="72"/>
                  </a:lnTo>
                  <a:lnTo>
                    <a:pt x="765" y="68"/>
                  </a:lnTo>
                  <a:lnTo>
                    <a:pt x="770" y="65"/>
                  </a:lnTo>
                  <a:lnTo>
                    <a:pt x="775" y="62"/>
                  </a:lnTo>
                  <a:lnTo>
                    <a:pt x="780" y="58"/>
                  </a:lnTo>
                  <a:lnTo>
                    <a:pt x="785" y="55"/>
                  </a:lnTo>
                  <a:lnTo>
                    <a:pt x="790" y="52"/>
                  </a:lnTo>
                  <a:lnTo>
                    <a:pt x="795" y="50"/>
                  </a:lnTo>
                  <a:lnTo>
                    <a:pt x="800" y="47"/>
                  </a:lnTo>
                  <a:lnTo>
                    <a:pt x="805" y="45"/>
                  </a:lnTo>
                  <a:lnTo>
                    <a:pt x="810" y="43"/>
                  </a:lnTo>
                  <a:lnTo>
                    <a:pt x="815" y="42"/>
                  </a:lnTo>
                  <a:lnTo>
                    <a:pt x="820" y="40"/>
                  </a:lnTo>
                  <a:lnTo>
                    <a:pt x="825" y="38"/>
                  </a:lnTo>
                  <a:lnTo>
                    <a:pt x="830" y="37"/>
                  </a:lnTo>
                  <a:lnTo>
                    <a:pt x="835" y="37"/>
                  </a:lnTo>
                  <a:lnTo>
                    <a:pt x="840" y="35"/>
                  </a:lnTo>
                  <a:lnTo>
                    <a:pt x="845" y="35"/>
                  </a:lnTo>
                  <a:lnTo>
                    <a:pt x="850" y="33"/>
                  </a:lnTo>
                  <a:lnTo>
                    <a:pt x="855" y="33"/>
                  </a:lnTo>
                  <a:lnTo>
                    <a:pt x="860" y="33"/>
                  </a:lnTo>
                  <a:lnTo>
                    <a:pt x="866" y="32"/>
                  </a:lnTo>
                  <a:lnTo>
                    <a:pt x="869" y="32"/>
                  </a:lnTo>
                  <a:lnTo>
                    <a:pt x="874" y="32"/>
                  </a:lnTo>
                  <a:lnTo>
                    <a:pt x="879" y="32"/>
                  </a:lnTo>
                  <a:lnTo>
                    <a:pt x="884" y="32"/>
                  </a:lnTo>
                  <a:lnTo>
                    <a:pt x="887" y="33"/>
                  </a:lnTo>
                  <a:lnTo>
                    <a:pt x="894" y="35"/>
                  </a:lnTo>
                  <a:lnTo>
                    <a:pt x="897" y="35"/>
                  </a:lnTo>
                  <a:lnTo>
                    <a:pt x="902" y="35"/>
                  </a:lnTo>
                  <a:lnTo>
                    <a:pt x="906" y="37"/>
                  </a:lnTo>
                  <a:lnTo>
                    <a:pt x="912" y="38"/>
                  </a:lnTo>
                  <a:lnTo>
                    <a:pt x="916" y="38"/>
                  </a:lnTo>
                  <a:lnTo>
                    <a:pt x="921" y="40"/>
                  </a:lnTo>
                  <a:lnTo>
                    <a:pt x="924" y="42"/>
                  </a:lnTo>
                  <a:lnTo>
                    <a:pt x="931" y="43"/>
                  </a:lnTo>
                  <a:lnTo>
                    <a:pt x="934" y="45"/>
                  </a:lnTo>
                  <a:lnTo>
                    <a:pt x="939" y="47"/>
                  </a:lnTo>
                  <a:lnTo>
                    <a:pt x="943" y="50"/>
                  </a:lnTo>
                  <a:lnTo>
                    <a:pt x="948" y="52"/>
                  </a:lnTo>
                  <a:lnTo>
                    <a:pt x="951" y="53"/>
                  </a:lnTo>
                  <a:lnTo>
                    <a:pt x="956" y="57"/>
                  </a:lnTo>
                  <a:lnTo>
                    <a:pt x="959" y="58"/>
                  </a:lnTo>
                  <a:lnTo>
                    <a:pt x="964" y="62"/>
                  </a:lnTo>
                  <a:lnTo>
                    <a:pt x="968" y="63"/>
                  </a:lnTo>
                  <a:lnTo>
                    <a:pt x="973" y="67"/>
                  </a:lnTo>
                  <a:lnTo>
                    <a:pt x="976" y="68"/>
                  </a:lnTo>
                  <a:lnTo>
                    <a:pt x="979" y="73"/>
                  </a:lnTo>
                  <a:lnTo>
                    <a:pt x="984" y="75"/>
                  </a:lnTo>
                  <a:lnTo>
                    <a:pt x="988" y="78"/>
                  </a:lnTo>
                  <a:lnTo>
                    <a:pt x="991" y="83"/>
                  </a:lnTo>
                  <a:lnTo>
                    <a:pt x="996" y="87"/>
                  </a:lnTo>
                  <a:lnTo>
                    <a:pt x="999" y="90"/>
                  </a:lnTo>
                  <a:lnTo>
                    <a:pt x="1003" y="93"/>
                  </a:lnTo>
                  <a:lnTo>
                    <a:pt x="1008" y="97"/>
                  </a:lnTo>
                  <a:lnTo>
                    <a:pt x="1013" y="102"/>
                  </a:lnTo>
                  <a:lnTo>
                    <a:pt x="1016" y="105"/>
                  </a:lnTo>
                  <a:lnTo>
                    <a:pt x="1021" y="110"/>
                  </a:lnTo>
                  <a:lnTo>
                    <a:pt x="1028" y="115"/>
                  </a:lnTo>
                  <a:lnTo>
                    <a:pt x="1033" y="120"/>
                  </a:lnTo>
                  <a:lnTo>
                    <a:pt x="1040" y="127"/>
                  </a:lnTo>
                  <a:lnTo>
                    <a:pt x="1045" y="132"/>
                  </a:lnTo>
                  <a:lnTo>
                    <a:pt x="1051" y="139"/>
                  </a:lnTo>
                  <a:lnTo>
                    <a:pt x="1058" y="144"/>
                  </a:lnTo>
                  <a:lnTo>
                    <a:pt x="1065" y="150"/>
                  </a:lnTo>
                  <a:lnTo>
                    <a:pt x="1073" y="157"/>
                  </a:lnTo>
                  <a:lnTo>
                    <a:pt x="1080" y="164"/>
                  </a:lnTo>
                  <a:lnTo>
                    <a:pt x="1088" y="172"/>
                  </a:lnTo>
                  <a:lnTo>
                    <a:pt x="1095" y="179"/>
                  </a:lnTo>
                  <a:lnTo>
                    <a:pt x="1103" y="187"/>
                  </a:lnTo>
                  <a:lnTo>
                    <a:pt x="1110" y="196"/>
                  </a:lnTo>
                  <a:lnTo>
                    <a:pt x="1118" y="204"/>
                  </a:lnTo>
                  <a:lnTo>
                    <a:pt x="1127" y="212"/>
                  </a:lnTo>
                  <a:lnTo>
                    <a:pt x="1135" y="221"/>
                  </a:lnTo>
                  <a:lnTo>
                    <a:pt x="1143" y="229"/>
                  </a:lnTo>
                  <a:lnTo>
                    <a:pt x="1152" y="239"/>
                  </a:lnTo>
                  <a:lnTo>
                    <a:pt x="1160" y="249"/>
                  </a:lnTo>
                  <a:lnTo>
                    <a:pt x="1170" y="257"/>
                  </a:lnTo>
                  <a:lnTo>
                    <a:pt x="1179" y="267"/>
                  </a:lnTo>
                  <a:lnTo>
                    <a:pt x="1187" y="279"/>
                  </a:lnTo>
                  <a:lnTo>
                    <a:pt x="1195" y="289"/>
                  </a:lnTo>
                  <a:lnTo>
                    <a:pt x="1205" y="301"/>
                  </a:lnTo>
                  <a:lnTo>
                    <a:pt x="1214" y="311"/>
                  </a:lnTo>
                  <a:lnTo>
                    <a:pt x="1224" y="323"/>
                  </a:lnTo>
                  <a:lnTo>
                    <a:pt x="1232" y="334"/>
                  </a:lnTo>
                  <a:lnTo>
                    <a:pt x="1241" y="346"/>
                  </a:lnTo>
                  <a:lnTo>
                    <a:pt x="1249" y="358"/>
                  </a:lnTo>
                  <a:lnTo>
                    <a:pt x="1259" y="371"/>
                  </a:lnTo>
                  <a:lnTo>
                    <a:pt x="1267" y="383"/>
                  </a:lnTo>
                  <a:lnTo>
                    <a:pt x="1276" y="396"/>
                  </a:lnTo>
                  <a:lnTo>
                    <a:pt x="1286" y="410"/>
                  </a:lnTo>
                  <a:lnTo>
                    <a:pt x="1294" y="423"/>
                  </a:lnTo>
                  <a:lnTo>
                    <a:pt x="1303" y="436"/>
                  </a:lnTo>
                  <a:lnTo>
                    <a:pt x="1311" y="450"/>
                  </a:lnTo>
                  <a:lnTo>
                    <a:pt x="1319" y="465"/>
                  </a:lnTo>
                  <a:lnTo>
                    <a:pt x="1328" y="478"/>
                  </a:lnTo>
                  <a:lnTo>
                    <a:pt x="1336" y="493"/>
                  </a:lnTo>
                  <a:lnTo>
                    <a:pt x="1344" y="508"/>
                  </a:lnTo>
                  <a:lnTo>
                    <a:pt x="1353" y="523"/>
                  </a:lnTo>
                  <a:lnTo>
                    <a:pt x="1361" y="540"/>
                  </a:lnTo>
                  <a:lnTo>
                    <a:pt x="1370" y="555"/>
                  </a:lnTo>
                  <a:lnTo>
                    <a:pt x="1376" y="572"/>
                  </a:lnTo>
                  <a:lnTo>
                    <a:pt x="1385" y="587"/>
                  </a:lnTo>
                  <a:lnTo>
                    <a:pt x="1393" y="605"/>
                  </a:lnTo>
                  <a:lnTo>
                    <a:pt x="1400" y="621"/>
                  </a:lnTo>
                  <a:lnTo>
                    <a:pt x="1406" y="639"/>
                  </a:lnTo>
                  <a:lnTo>
                    <a:pt x="1413" y="656"/>
                  </a:lnTo>
                  <a:lnTo>
                    <a:pt x="1421" y="674"/>
                  </a:lnTo>
                  <a:lnTo>
                    <a:pt x="1426" y="691"/>
                  </a:lnTo>
                  <a:lnTo>
                    <a:pt x="1433" y="709"/>
                  </a:lnTo>
                  <a:lnTo>
                    <a:pt x="1440" y="728"/>
                  </a:lnTo>
                  <a:lnTo>
                    <a:pt x="1447" y="748"/>
                  </a:lnTo>
                  <a:lnTo>
                    <a:pt x="1452" y="766"/>
                  </a:lnTo>
                  <a:lnTo>
                    <a:pt x="1457" y="786"/>
                  </a:lnTo>
                  <a:lnTo>
                    <a:pt x="1462" y="806"/>
                  </a:lnTo>
                  <a:lnTo>
                    <a:pt x="1468" y="826"/>
                  </a:lnTo>
                  <a:lnTo>
                    <a:pt x="1468" y="828"/>
                  </a:lnTo>
                  <a:lnTo>
                    <a:pt x="1470" y="833"/>
                  </a:lnTo>
                  <a:lnTo>
                    <a:pt x="1470" y="836"/>
                  </a:lnTo>
                  <a:lnTo>
                    <a:pt x="1470" y="840"/>
                  </a:lnTo>
                  <a:lnTo>
                    <a:pt x="1470" y="845"/>
                  </a:lnTo>
                  <a:lnTo>
                    <a:pt x="1472" y="851"/>
                  </a:lnTo>
                  <a:lnTo>
                    <a:pt x="1472" y="855"/>
                  </a:lnTo>
                  <a:lnTo>
                    <a:pt x="1472" y="858"/>
                  </a:lnTo>
                  <a:lnTo>
                    <a:pt x="1472" y="861"/>
                  </a:lnTo>
                  <a:lnTo>
                    <a:pt x="1472" y="865"/>
                  </a:lnTo>
                  <a:lnTo>
                    <a:pt x="1472" y="868"/>
                  </a:lnTo>
                  <a:lnTo>
                    <a:pt x="1470" y="872"/>
                  </a:lnTo>
                  <a:lnTo>
                    <a:pt x="1470" y="877"/>
                  </a:lnTo>
                  <a:lnTo>
                    <a:pt x="1470" y="880"/>
                  </a:lnTo>
                  <a:lnTo>
                    <a:pt x="1468" y="885"/>
                  </a:lnTo>
                  <a:lnTo>
                    <a:pt x="1468" y="888"/>
                  </a:lnTo>
                  <a:lnTo>
                    <a:pt x="1467" y="893"/>
                  </a:lnTo>
                  <a:lnTo>
                    <a:pt x="1465" y="898"/>
                  </a:lnTo>
                  <a:lnTo>
                    <a:pt x="1463" y="902"/>
                  </a:lnTo>
                  <a:lnTo>
                    <a:pt x="1462" y="907"/>
                  </a:lnTo>
                  <a:lnTo>
                    <a:pt x="1460" y="912"/>
                  </a:lnTo>
                  <a:lnTo>
                    <a:pt x="1458" y="918"/>
                  </a:lnTo>
                  <a:lnTo>
                    <a:pt x="1455" y="922"/>
                  </a:lnTo>
                  <a:lnTo>
                    <a:pt x="1452" y="928"/>
                  </a:lnTo>
                  <a:lnTo>
                    <a:pt x="1448" y="932"/>
                  </a:lnTo>
                  <a:lnTo>
                    <a:pt x="1447" y="938"/>
                  </a:lnTo>
                  <a:lnTo>
                    <a:pt x="1442" y="943"/>
                  </a:lnTo>
                  <a:lnTo>
                    <a:pt x="1438" y="949"/>
                  </a:lnTo>
                  <a:lnTo>
                    <a:pt x="1433" y="955"/>
                  </a:lnTo>
                  <a:lnTo>
                    <a:pt x="1430" y="960"/>
                  </a:lnTo>
                  <a:lnTo>
                    <a:pt x="1425" y="965"/>
                  </a:lnTo>
                  <a:lnTo>
                    <a:pt x="1420" y="972"/>
                  </a:lnTo>
                  <a:lnTo>
                    <a:pt x="1413" y="977"/>
                  </a:lnTo>
                  <a:lnTo>
                    <a:pt x="1408" y="984"/>
                  </a:lnTo>
                  <a:lnTo>
                    <a:pt x="1400" y="989"/>
                  </a:lnTo>
                  <a:lnTo>
                    <a:pt x="1395" y="995"/>
                  </a:lnTo>
                  <a:lnTo>
                    <a:pt x="1386" y="1000"/>
                  </a:lnTo>
                  <a:lnTo>
                    <a:pt x="1380" y="1007"/>
                  </a:lnTo>
                  <a:lnTo>
                    <a:pt x="1371" y="1014"/>
                  </a:lnTo>
                  <a:lnTo>
                    <a:pt x="1363" y="1019"/>
                  </a:lnTo>
                  <a:lnTo>
                    <a:pt x="1354" y="1025"/>
                  </a:lnTo>
                  <a:lnTo>
                    <a:pt x="1346" y="1031"/>
                  </a:lnTo>
                  <a:lnTo>
                    <a:pt x="1334" y="1037"/>
                  </a:lnTo>
                  <a:lnTo>
                    <a:pt x="1324" y="1042"/>
                  </a:lnTo>
                  <a:lnTo>
                    <a:pt x="1314" y="1049"/>
                  </a:lnTo>
                  <a:lnTo>
                    <a:pt x="1304" y="1056"/>
                  </a:lnTo>
                  <a:lnTo>
                    <a:pt x="1291" y="1061"/>
                  </a:lnTo>
                  <a:lnTo>
                    <a:pt x="1279" y="1067"/>
                  </a:lnTo>
                  <a:lnTo>
                    <a:pt x="1266" y="1072"/>
                  </a:lnTo>
                  <a:lnTo>
                    <a:pt x="1252" y="1079"/>
                  </a:lnTo>
                  <a:lnTo>
                    <a:pt x="1239" y="1084"/>
                  </a:lnTo>
                  <a:lnTo>
                    <a:pt x="1224" y="1091"/>
                  </a:lnTo>
                  <a:lnTo>
                    <a:pt x="1209" y="1096"/>
                  </a:lnTo>
                  <a:lnTo>
                    <a:pt x="1194" y="1102"/>
                  </a:lnTo>
                  <a:lnTo>
                    <a:pt x="212" y="1591"/>
                  </a:lnTo>
                  <a:lnTo>
                    <a:pt x="231" y="1623"/>
                  </a:lnTo>
                  <a:lnTo>
                    <a:pt x="1227" y="1121"/>
                  </a:lnTo>
                  <a:lnTo>
                    <a:pt x="1229" y="1121"/>
                  </a:lnTo>
                  <a:lnTo>
                    <a:pt x="1231" y="1119"/>
                  </a:lnTo>
                  <a:lnTo>
                    <a:pt x="1236" y="1118"/>
                  </a:lnTo>
                  <a:lnTo>
                    <a:pt x="1242" y="1116"/>
                  </a:lnTo>
                  <a:lnTo>
                    <a:pt x="1246" y="1114"/>
                  </a:lnTo>
                  <a:lnTo>
                    <a:pt x="1249" y="1111"/>
                  </a:lnTo>
                  <a:lnTo>
                    <a:pt x="1254" y="1109"/>
                  </a:lnTo>
                  <a:lnTo>
                    <a:pt x="1259" y="1107"/>
                  </a:lnTo>
                  <a:lnTo>
                    <a:pt x="1264" y="1106"/>
                  </a:lnTo>
                  <a:lnTo>
                    <a:pt x="1269" y="1104"/>
                  </a:lnTo>
                  <a:lnTo>
                    <a:pt x="1276" y="1101"/>
                  </a:lnTo>
                  <a:lnTo>
                    <a:pt x="1281" y="1099"/>
                  </a:lnTo>
                  <a:lnTo>
                    <a:pt x="1287" y="1096"/>
                  </a:lnTo>
                  <a:lnTo>
                    <a:pt x="1293" y="1092"/>
                  </a:lnTo>
                  <a:lnTo>
                    <a:pt x="1299" y="1089"/>
                  </a:lnTo>
                  <a:lnTo>
                    <a:pt x="1306" y="1087"/>
                  </a:lnTo>
                  <a:lnTo>
                    <a:pt x="1313" y="1084"/>
                  </a:lnTo>
                  <a:lnTo>
                    <a:pt x="1319" y="1081"/>
                  </a:lnTo>
                  <a:lnTo>
                    <a:pt x="1326" y="1077"/>
                  </a:lnTo>
                  <a:lnTo>
                    <a:pt x="1334" y="1074"/>
                  </a:lnTo>
                  <a:lnTo>
                    <a:pt x="1341" y="1069"/>
                  </a:lnTo>
                  <a:lnTo>
                    <a:pt x="1348" y="1066"/>
                  </a:lnTo>
                  <a:lnTo>
                    <a:pt x="1354" y="1061"/>
                  </a:lnTo>
                  <a:lnTo>
                    <a:pt x="1363" y="1057"/>
                  </a:lnTo>
                  <a:lnTo>
                    <a:pt x="1371" y="1052"/>
                  </a:lnTo>
                  <a:lnTo>
                    <a:pt x="1378" y="1047"/>
                  </a:lnTo>
                  <a:lnTo>
                    <a:pt x="1386" y="1044"/>
                  </a:lnTo>
                  <a:lnTo>
                    <a:pt x="1393" y="1039"/>
                  </a:lnTo>
                  <a:lnTo>
                    <a:pt x="1400" y="1034"/>
                  </a:lnTo>
                  <a:lnTo>
                    <a:pt x="1406" y="1029"/>
                  </a:lnTo>
                  <a:lnTo>
                    <a:pt x="1415" y="1022"/>
                  </a:lnTo>
                  <a:lnTo>
                    <a:pt x="1421" y="1017"/>
                  </a:lnTo>
                  <a:lnTo>
                    <a:pt x="1428" y="1010"/>
                  </a:lnTo>
                  <a:lnTo>
                    <a:pt x="1435" y="1005"/>
                  </a:lnTo>
                  <a:lnTo>
                    <a:pt x="1442" y="999"/>
                  </a:lnTo>
                  <a:lnTo>
                    <a:pt x="1448" y="994"/>
                  </a:lnTo>
                  <a:lnTo>
                    <a:pt x="1453" y="987"/>
                  </a:lnTo>
                  <a:lnTo>
                    <a:pt x="1460" y="982"/>
                  </a:lnTo>
                  <a:lnTo>
                    <a:pt x="1465" y="975"/>
                  </a:lnTo>
                  <a:lnTo>
                    <a:pt x="1472" y="969"/>
                  </a:lnTo>
                  <a:lnTo>
                    <a:pt x="1477" y="962"/>
                  </a:lnTo>
                  <a:lnTo>
                    <a:pt x="1482" y="955"/>
                  </a:lnTo>
                  <a:lnTo>
                    <a:pt x="1485" y="949"/>
                  </a:lnTo>
                  <a:lnTo>
                    <a:pt x="1492" y="942"/>
                  </a:lnTo>
                  <a:lnTo>
                    <a:pt x="1495" y="933"/>
                  </a:lnTo>
                  <a:lnTo>
                    <a:pt x="1498" y="927"/>
                  </a:lnTo>
                  <a:lnTo>
                    <a:pt x="1502" y="918"/>
                  </a:lnTo>
                  <a:lnTo>
                    <a:pt x="1505" y="912"/>
                  </a:lnTo>
                  <a:lnTo>
                    <a:pt x="1507" y="903"/>
                  </a:lnTo>
                  <a:lnTo>
                    <a:pt x="1510" y="897"/>
                  </a:lnTo>
                  <a:lnTo>
                    <a:pt x="1510" y="888"/>
                  </a:lnTo>
                  <a:lnTo>
                    <a:pt x="1514" y="882"/>
                  </a:lnTo>
                  <a:lnTo>
                    <a:pt x="1514" y="873"/>
                  </a:lnTo>
                  <a:lnTo>
                    <a:pt x="1514" y="865"/>
                  </a:lnTo>
                  <a:lnTo>
                    <a:pt x="1514" y="855"/>
                  </a:lnTo>
                  <a:lnTo>
                    <a:pt x="1512" y="848"/>
                  </a:lnTo>
                  <a:lnTo>
                    <a:pt x="1510" y="838"/>
                  </a:lnTo>
                  <a:lnTo>
                    <a:pt x="1509" y="830"/>
                  </a:lnTo>
                  <a:lnTo>
                    <a:pt x="1507" y="821"/>
                  </a:lnTo>
                  <a:lnTo>
                    <a:pt x="1504" y="813"/>
                  </a:lnTo>
                  <a:lnTo>
                    <a:pt x="1504" y="811"/>
                  </a:lnTo>
                  <a:lnTo>
                    <a:pt x="1504" y="808"/>
                  </a:lnTo>
                  <a:lnTo>
                    <a:pt x="1502" y="805"/>
                  </a:lnTo>
                  <a:lnTo>
                    <a:pt x="1500" y="801"/>
                  </a:lnTo>
                  <a:lnTo>
                    <a:pt x="1500" y="796"/>
                  </a:lnTo>
                  <a:lnTo>
                    <a:pt x="1500" y="793"/>
                  </a:lnTo>
                  <a:lnTo>
                    <a:pt x="1497" y="786"/>
                  </a:lnTo>
                  <a:lnTo>
                    <a:pt x="1497" y="781"/>
                  </a:lnTo>
                  <a:lnTo>
                    <a:pt x="1495" y="774"/>
                  </a:lnTo>
                  <a:lnTo>
                    <a:pt x="1493" y="769"/>
                  </a:lnTo>
                  <a:lnTo>
                    <a:pt x="1492" y="761"/>
                  </a:lnTo>
                  <a:lnTo>
                    <a:pt x="1488" y="754"/>
                  </a:lnTo>
                  <a:lnTo>
                    <a:pt x="1487" y="746"/>
                  </a:lnTo>
                  <a:lnTo>
                    <a:pt x="1485" y="738"/>
                  </a:lnTo>
                  <a:lnTo>
                    <a:pt x="1482" y="728"/>
                  </a:lnTo>
                  <a:lnTo>
                    <a:pt x="1478" y="719"/>
                  </a:lnTo>
                  <a:lnTo>
                    <a:pt x="1475" y="709"/>
                  </a:lnTo>
                  <a:lnTo>
                    <a:pt x="1472" y="699"/>
                  </a:lnTo>
                  <a:lnTo>
                    <a:pt x="1468" y="687"/>
                  </a:lnTo>
                  <a:lnTo>
                    <a:pt x="1463" y="677"/>
                  </a:lnTo>
                  <a:lnTo>
                    <a:pt x="1460" y="666"/>
                  </a:lnTo>
                  <a:lnTo>
                    <a:pt x="1457" y="656"/>
                  </a:lnTo>
                  <a:lnTo>
                    <a:pt x="1452" y="642"/>
                  </a:lnTo>
                  <a:lnTo>
                    <a:pt x="1447" y="631"/>
                  </a:lnTo>
                  <a:lnTo>
                    <a:pt x="1442" y="617"/>
                  </a:lnTo>
                  <a:lnTo>
                    <a:pt x="1437" y="605"/>
                  </a:lnTo>
                  <a:lnTo>
                    <a:pt x="1430" y="592"/>
                  </a:lnTo>
                  <a:lnTo>
                    <a:pt x="1425" y="579"/>
                  </a:lnTo>
                  <a:lnTo>
                    <a:pt x="1418" y="565"/>
                  </a:lnTo>
                  <a:lnTo>
                    <a:pt x="1413" y="552"/>
                  </a:lnTo>
                  <a:lnTo>
                    <a:pt x="1405" y="537"/>
                  </a:lnTo>
                  <a:lnTo>
                    <a:pt x="1398" y="523"/>
                  </a:lnTo>
                  <a:lnTo>
                    <a:pt x="1390" y="508"/>
                  </a:lnTo>
                  <a:lnTo>
                    <a:pt x="1383" y="493"/>
                  </a:lnTo>
                  <a:lnTo>
                    <a:pt x="1375" y="478"/>
                  </a:lnTo>
                  <a:lnTo>
                    <a:pt x="1366" y="463"/>
                  </a:lnTo>
                  <a:lnTo>
                    <a:pt x="1358" y="448"/>
                  </a:lnTo>
                  <a:lnTo>
                    <a:pt x="1349" y="433"/>
                  </a:lnTo>
                  <a:lnTo>
                    <a:pt x="1339" y="418"/>
                  </a:lnTo>
                  <a:lnTo>
                    <a:pt x="1329" y="401"/>
                  </a:lnTo>
                  <a:lnTo>
                    <a:pt x="1319" y="386"/>
                  </a:lnTo>
                  <a:lnTo>
                    <a:pt x="1309" y="371"/>
                  </a:lnTo>
                  <a:lnTo>
                    <a:pt x="1298" y="354"/>
                  </a:lnTo>
                  <a:lnTo>
                    <a:pt x="1287" y="339"/>
                  </a:lnTo>
                  <a:lnTo>
                    <a:pt x="1276" y="324"/>
                  </a:lnTo>
                  <a:lnTo>
                    <a:pt x="1264" y="308"/>
                  </a:lnTo>
                  <a:lnTo>
                    <a:pt x="1251" y="291"/>
                  </a:lnTo>
                  <a:lnTo>
                    <a:pt x="1239" y="276"/>
                  </a:lnTo>
                  <a:lnTo>
                    <a:pt x="1226" y="259"/>
                  </a:lnTo>
                  <a:lnTo>
                    <a:pt x="1212" y="244"/>
                  </a:lnTo>
                  <a:lnTo>
                    <a:pt x="1197" y="227"/>
                  </a:lnTo>
                  <a:lnTo>
                    <a:pt x="1184" y="212"/>
                  </a:lnTo>
                  <a:lnTo>
                    <a:pt x="1169" y="197"/>
                  </a:lnTo>
                  <a:lnTo>
                    <a:pt x="1155" y="180"/>
                  </a:lnTo>
                  <a:lnTo>
                    <a:pt x="1138" y="165"/>
                  </a:lnTo>
                  <a:lnTo>
                    <a:pt x="1123" y="150"/>
                  </a:lnTo>
                  <a:lnTo>
                    <a:pt x="1107" y="135"/>
                  </a:lnTo>
                  <a:lnTo>
                    <a:pt x="1090" y="120"/>
                  </a:lnTo>
                  <a:lnTo>
                    <a:pt x="1071" y="105"/>
                  </a:lnTo>
                  <a:lnTo>
                    <a:pt x="1055" y="90"/>
                  </a:lnTo>
                  <a:lnTo>
                    <a:pt x="1036" y="75"/>
                  </a:lnTo>
                  <a:lnTo>
                    <a:pt x="1018" y="62"/>
                  </a:lnTo>
                  <a:lnTo>
                    <a:pt x="1016" y="60"/>
                  </a:lnTo>
                  <a:lnTo>
                    <a:pt x="1016" y="58"/>
                  </a:lnTo>
                  <a:lnTo>
                    <a:pt x="1013" y="57"/>
                  </a:lnTo>
                  <a:lnTo>
                    <a:pt x="1010" y="53"/>
                  </a:lnTo>
                  <a:lnTo>
                    <a:pt x="1004" y="50"/>
                  </a:lnTo>
                  <a:lnTo>
                    <a:pt x="999" y="47"/>
                  </a:lnTo>
                  <a:lnTo>
                    <a:pt x="993" y="42"/>
                  </a:lnTo>
                  <a:lnTo>
                    <a:pt x="986" y="38"/>
                  </a:lnTo>
                  <a:lnTo>
                    <a:pt x="981" y="35"/>
                  </a:lnTo>
                  <a:lnTo>
                    <a:pt x="978" y="33"/>
                  </a:lnTo>
                  <a:lnTo>
                    <a:pt x="974" y="30"/>
                  </a:lnTo>
                  <a:lnTo>
                    <a:pt x="969" y="28"/>
                  </a:lnTo>
                  <a:lnTo>
                    <a:pt x="964" y="27"/>
                  </a:lnTo>
                  <a:lnTo>
                    <a:pt x="961" y="23"/>
                  </a:lnTo>
                  <a:lnTo>
                    <a:pt x="956" y="21"/>
                  </a:lnTo>
                  <a:lnTo>
                    <a:pt x="951" y="20"/>
                  </a:lnTo>
                  <a:lnTo>
                    <a:pt x="946" y="16"/>
                  </a:lnTo>
                  <a:lnTo>
                    <a:pt x="939" y="15"/>
                  </a:lnTo>
                  <a:lnTo>
                    <a:pt x="934" y="13"/>
                  </a:lnTo>
                  <a:lnTo>
                    <a:pt x="929" y="11"/>
                  </a:lnTo>
                  <a:lnTo>
                    <a:pt x="924" y="10"/>
                  </a:lnTo>
                  <a:lnTo>
                    <a:pt x="917" y="8"/>
                  </a:lnTo>
                  <a:lnTo>
                    <a:pt x="912" y="6"/>
                  </a:lnTo>
                  <a:lnTo>
                    <a:pt x="906" y="5"/>
                  </a:lnTo>
                  <a:lnTo>
                    <a:pt x="899" y="3"/>
                  </a:lnTo>
                  <a:lnTo>
                    <a:pt x="892" y="3"/>
                  </a:lnTo>
                  <a:lnTo>
                    <a:pt x="886" y="1"/>
                  </a:lnTo>
                  <a:lnTo>
                    <a:pt x="879" y="1"/>
                  </a:lnTo>
                  <a:lnTo>
                    <a:pt x="872" y="0"/>
                  </a:lnTo>
                  <a:lnTo>
                    <a:pt x="866" y="0"/>
                  </a:lnTo>
                  <a:lnTo>
                    <a:pt x="859" y="0"/>
                  </a:lnTo>
                  <a:lnTo>
                    <a:pt x="852" y="1"/>
                  </a:lnTo>
                  <a:lnTo>
                    <a:pt x="844" y="1"/>
                  </a:lnTo>
                  <a:lnTo>
                    <a:pt x="837" y="1"/>
                  </a:lnTo>
                  <a:lnTo>
                    <a:pt x="830" y="3"/>
                  </a:lnTo>
                  <a:lnTo>
                    <a:pt x="822" y="5"/>
                  </a:lnTo>
                  <a:lnTo>
                    <a:pt x="815" y="6"/>
                  </a:lnTo>
                  <a:lnTo>
                    <a:pt x="807" y="8"/>
                  </a:lnTo>
                  <a:lnTo>
                    <a:pt x="800" y="11"/>
                  </a:lnTo>
                  <a:lnTo>
                    <a:pt x="792" y="15"/>
                  </a:lnTo>
                  <a:lnTo>
                    <a:pt x="785" y="16"/>
                  </a:lnTo>
                  <a:lnTo>
                    <a:pt x="777" y="21"/>
                  </a:lnTo>
                  <a:lnTo>
                    <a:pt x="768" y="25"/>
                  </a:lnTo>
                  <a:lnTo>
                    <a:pt x="760" y="30"/>
                  </a:lnTo>
                  <a:lnTo>
                    <a:pt x="753" y="33"/>
                  </a:lnTo>
                  <a:lnTo>
                    <a:pt x="745" y="40"/>
                  </a:lnTo>
                  <a:lnTo>
                    <a:pt x="737" y="45"/>
                  </a:lnTo>
                  <a:lnTo>
                    <a:pt x="730" y="52"/>
                  </a:lnTo>
                  <a:lnTo>
                    <a:pt x="721" y="58"/>
                  </a:lnTo>
                  <a:lnTo>
                    <a:pt x="713" y="65"/>
                  </a:lnTo>
                  <a:lnTo>
                    <a:pt x="705" y="73"/>
                  </a:lnTo>
                  <a:lnTo>
                    <a:pt x="696" y="82"/>
                  </a:lnTo>
                  <a:lnTo>
                    <a:pt x="688" y="90"/>
                  </a:lnTo>
                  <a:lnTo>
                    <a:pt x="681" y="98"/>
                  </a:lnTo>
                  <a:lnTo>
                    <a:pt x="673" y="108"/>
                  </a:lnTo>
                  <a:lnTo>
                    <a:pt x="665" y="120"/>
                  </a:lnTo>
                  <a:lnTo>
                    <a:pt x="663" y="120"/>
                  </a:lnTo>
                  <a:lnTo>
                    <a:pt x="660" y="127"/>
                  </a:lnTo>
                  <a:lnTo>
                    <a:pt x="658" y="129"/>
                  </a:lnTo>
                  <a:lnTo>
                    <a:pt x="655" y="135"/>
                  </a:lnTo>
                  <a:lnTo>
                    <a:pt x="653" y="137"/>
                  </a:lnTo>
                  <a:lnTo>
                    <a:pt x="651" y="140"/>
                  </a:lnTo>
                  <a:lnTo>
                    <a:pt x="651" y="144"/>
                  </a:lnTo>
                  <a:lnTo>
                    <a:pt x="649" y="149"/>
                  </a:lnTo>
                  <a:lnTo>
                    <a:pt x="648" y="150"/>
                  </a:lnTo>
                  <a:lnTo>
                    <a:pt x="646" y="155"/>
                  </a:lnTo>
                  <a:lnTo>
                    <a:pt x="644" y="160"/>
                  </a:lnTo>
                  <a:lnTo>
                    <a:pt x="643" y="164"/>
                  </a:lnTo>
                  <a:lnTo>
                    <a:pt x="643" y="169"/>
                  </a:lnTo>
                  <a:lnTo>
                    <a:pt x="641" y="174"/>
                  </a:lnTo>
                  <a:lnTo>
                    <a:pt x="639" y="180"/>
                  </a:lnTo>
                  <a:lnTo>
                    <a:pt x="639" y="185"/>
                  </a:lnTo>
                  <a:lnTo>
                    <a:pt x="638" y="192"/>
                  </a:lnTo>
                  <a:lnTo>
                    <a:pt x="638" y="197"/>
                  </a:lnTo>
                  <a:lnTo>
                    <a:pt x="636" y="204"/>
                  </a:lnTo>
                  <a:lnTo>
                    <a:pt x="636" y="212"/>
                  </a:lnTo>
                  <a:lnTo>
                    <a:pt x="636" y="219"/>
                  </a:lnTo>
                  <a:lnTo>
                    <a:pt x="636" y="227"/>
                  </a:lnTo>
                  <a:lnTo>
                    <a:pt x="636" y="234"/>
                  </a:lnTo>
                  <a:lnTo>
                    <a:pt x="636" y="242"/>
                  </a:lnTo>
                  <a:lnTo>
                    <a:pt x="636" y="251"/>
                  </a:lnTo>
                  <a:lnTo>
                    <a:pt x="636" y="259"/>
                  </a:lnTo>
                  <a:lnTo>
                    <a:pt x="636" y="267"/>
                  </a:lnTo>
                  <a:lnTo>
                    <a:pt x="638" y="278"/>
                  </a:lnTo>
                  <a:lnTo>
                    <a:pt x="639" y="288"/>
                  </a:lnTo>
                  <a:lnTo>
                    <a:pt x="639" y="298"/>
                  </a:lnTo>
                  <a:lnTo>
                    <a:pt x="643" y="308"/>
                  </a:lnTo>
                  <a:lnTo>
                    <a:pt x="644" y="319"/>
                  </a:lnTo>
                  <a:lnTo>
                    <a:pt x="646" y="329"/>
                  </a:lnTo>
                  <a:lnTo>
                    <a:pt x="648" y="341"/>
                  </a:lnTo>
                  <a:lnTo>
                    <a:pt x="651" y="353"/>
                  </a:lnTo>
                  <a:lnTo>
                    <a:pt x="655" y="366"/>
                  </a:lnTo>
                  <a:lnTo>
                    <a:pt x="658" y="378"/>
                  </a:lnTo>
                  <a:lnTo>
                    <a:pt x="661" y="391"/>
                  </a:lnTo>
                  <a:lnTo>
                    <a:pt x="666" y="405"/>
                  </a:lnTo>
                  <a:lnTo>
                    <a:pt x="671" y="418"/>
                  </a:lnTo>
                  <a:lnTo>
                    <a:pt x="675" y="431"/>
                  </a:lnTo>
                  <a:lnTo>
                    <a:pt x="681" y="447"/>
                  </a:lnTo>
                  <a:lnTo>
                    <a:pt x="686" y="460"/>
                  </a:lnTo>
                  <a:lnTo>
                    <a:pt x="693" y="477"/>
                  </a:lnTo>
                  <a:lnTo>
                    <a:pt x="700" y="492"/>
                  </a:lnTo>
                  <a:lnTo>
                    <a:pt x="706" y="507"/>
                  </a:lnTo>
                  <a:lnTo>
                    <a:pt x="715" y="523"/>
                  </a:lnTo>
                  <a:lnTo>
                    <a:pt x="723" y="540"/>
                  </a:lnTo>
                  <a:lnTo>
                    <a:pt x="730" y="557"/>
                  </a:lnTo>
                  <a:lnTo>
                    <a:pt x="740" y="574"/>
                  </a:lnTo>
                  <a:lnTo>
                    <a:pt x="748" y="592"/>
                  </a:lnTo>
                  <a:lnTo>
                    <a:pt x="760" y="610"/>
                  </a:lnTo>
                  <a:lnTo>
                    <a:pt x="770" y="629"/>
                  </a:lnTo>
                  <a:lnTo>
                    <a:pt x="782" y="649"/>
                  </a:lnTo>
                  <a:lnTo>
                    <a:pt x="792" y="669"/>
                  </a:lnTo>
                  <a:lnTo>
                    <a:pt x="805" y="689"/>
                  </a:lnTo>
                  <a:lnTo>
                    <a:pt x="0" y="1118"/>
                  </a:lnTo>
                  <a:lnTo>
                    <a:pt x="35" y="1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2" name="Freeform 61"/>
            <p:cNvSpPr>
              <a:spLocks/>
            </p:cNvSpPr>
            <p:nvPr/>
          </p:nvSpPr>
          <p:spPr bwMode="auto">
            <a:xfrm>
              <a:off x="4708" y="3367"/>
              <a:ext cx="140" cy="259"/>
            </a:xfrm>
            <a:custGeom>
              <a:avLst/>
              <a:gdLst>
                <a:gd name="T0" fmla="*/ 1 w 255"/>
                <a:gd name="T1" fmla="*/ 0 h 505"/>
                <a:gd name="T2" fmla="*/ 2 w 255"/>
                <a:gd name="T3" fmla="*/ 3 h 505"/>
                <a:gd name="T4" fmla="*/ 2 w 255"/>
                <a:gd name="T5" fmla="*/ 3 h 505"/>
                <a:gd name="T6" fmla="*/ 0 w 255"/>
                <a:gd name="T7" fmla="*/ 0 h 505"/>
                <a:gd name="T8" fmla="*/ 1 w 255"/>
                <a:gd name="T9" fmla="*/ 0 h 505"/>
                <a:gd name="T10" fmla="*/ 1 w 255"/>
                <a:gd name="T11" fmla="*/ 0 h 5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5" h="505">
                  <a:moveTo>
                    <a:pt x="34" y="0"/>
                  </a:moveTo>
                  <a:lnTo>
                    <a:pt x="255" y="478"/>
                  </a:lnTo>
                  <a:lnTo>
                    <a:pt x="230" y="505"/>
                  </a:lnTo>
                  <a:lnTo>
                    <a:pt x="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3" name="Freeform 62"/>
            <p:cNvSpPr>
              <a:spLocks/>
            </p:cNvSpPr>
            <p:nvPr/>
          </p:nvSpPr>
          <p:spPr bwMode="auto">
            <a:xfrm>
              <a:off x="4609" y="3400"/>
              <a:ext cx="131" cy="67"/>
            </a:xfrm>
            <a:custGeom>
              <a:avLst/>
              <a:gdLst>
                <a:gd name="T0" fmla="*/ 0 w 236"/>
                <a:gd name="T1" fmla="*/ 1 h 131"/>
                <a:gd name="T2" fmla="*/ 1 w 236"/>
                <a:gd name="T3" fmla="*/ 1 h 131"/>
                <a:gd name="T4" fmla="*/ 1 w 236"/>
                <a:gd name="T5" fmla="*/ 1 h 131"/>
                <a:gd name="T6" fmla="*/ 1 w 236"/>
                <a:gd name="T7" fmla="*/ 1 h 131"/>
                <a:gd name="T8" fmla="*/ 1 w 236"/>
                <a:gd name="T9" fmla="*/ 1 h 131"/>
                <a:gd name="T10" fmla="*/ 1 w 236"/>
                <a:gd name="T11" fmla="*/ 1 h 131"/>
                <a:gd name="T12" fmla="*/ 1 w 236"/>
                <a:gd name="T13" fmla="*/ 1 h 131"/>
                <a:gd name="T14" fmla="*/ 1 w 236"/>
                <a:gd name="T15" fmla="*/ 1 h 131"/>
                <a:gd name="T16" fmla="*/ 1 w 236"/>
                <a:gd name="T17" fmla="*/ 1 h 131"/>
                <a:gd name="T18" fmla="*/ 1 w 236"/>
                <a:gd name="T19" fmla="*/ 1 h 131"/>
                <a:gd name="T20" fmla="*/ 1 w 236"/>
                <a:gd name="T21" fmla="*/ 1 h 131"/>
                <a:gd name="T22" fmla="*/ 1 w 236"/>
                <a:gd name="T23" fmla="*/ 1 h 131"/>
                <a:gd name="T24" fmla="*/ 1 w 236"/>
                <a:gd name="T25" fmla="*/ 1 h 131"/>
                <a:gd name="T26" fmla="*/ 1 w 236"/>
                <a:gd name="T27" fmla="*/ 1 h 131"/>
                <a:gd name="T28" fmla="*/ 1 w 236"/>
                <a:gd name="T29" fmla="*/ 1 h 131"/>
                <a:gd name="T30" fmla="*/ 1 w 236"/>
                <a:gd name="T31" fmla="*/ 1 h 131"/>
                <a:gd name="T32" fmla="*/ 1 w 236"/>
                <a:gd name="T33" fmla="*/ 1 h 131"/>
                <a:gd name="T34" fmla="*/ 1 w 236"/>
                <a:gd name="T35" fmla="*/ 1 h 131"/>
                <a:gd name="T36" fmla="*/ 1 w 236"/>
                <a:gd name="T37" fmla="*/ 1 h 131"/>
                <a:gd name="T38" fmla="*/ 1 w 236"/>
                <a:gd name="T39" fmla="*/ 1 h 131"/>
                <a:gd name="T40" fmla="*/ 1 w 236"/>
                <a:gd name="T41" fmla="*/ 1 h 131"/>
                <a:gd name="T42" fmla="*/ 1 w 236"/>
                <a:gd name="T43" fmla="*/ 1 h 131"/>
                <a:gd name="T44" fmla="*/ 1 w 236"/>
                <a:gd name="T45" fmla="*/ 1 h 131"/>
                <a:gd name="T46" fmla="*/ 1 w 236"/>
                <a:gd name="T47" fmla="*/ 1 h 131"/>
                <a:gd name="T48" fmla="*/ 1 w 236"/>
                <a:gd name="T49" fmla="*/ 1 h 131"/>
                <a:gd name="T50" fmla="*/ 1 w 236"/>
                <a:gd name="T51" fmla="*/ 1 h 131"/>
                <a:gd name="T52" fmla="*/ 1 w 236"/>
                <a:gd name="T53" fmla="*/ 1 h 131"/>
                <a:gd name="T54" fmla="*/ 1 w 236"/>
                <a:gd name="T55" fmla="*/ 1 h 131"/>
                <a:gd name="T56" fmla="*/ 1 w 236"/>
                <a:gd name="T57" fmla="*/ 1 h 131"/>
                <a:gd name="T58" fmla="*/ 1 w 236"/>
                <a:gd name="T59" fmla="*/ 1 h 131"/>
                <a:gd name="T60" fmla="*/ 1 w 236"/>
                <a:gd name="T61" fmla="*/ 1 h 131"/>
                <a:gd name="T62" fmla="*/ 1 w 236"/>
                <a:gd name="T63" fmla="*/ 1 h 131"/>
                <a:gd name="T64" fmla="*/ 1 w 236"/>
                <a:gd name="T65" fmla="*/ 1 h 131"/>
                <a:gd name="T66" fmla="*/ 1 w 236"/>
                <a:gd name="T67" fmla="*/ 1 h 131"/>
                <a:gd name="T68" fmla="*/ 1 w 236"/>
                <a:gd name="T69" fmla="*/ 1 h 131"/>
                <a:gd name="T70" fmla="*/ 1 w 236"/>
                <a:gd name="T71" fmla="*/ 1 h 131"/>
                <a:gd name="T72" fmla="*/ 1 w 236"/>
                <a:gd name="T73" fmla="*/ 1 h 131"/>
                <a:gd name="T74" fmla="*/ 2 w 236"/>
                <a:gd name="T75" fmla="*/ 1 h 131"/>
                <a:gd name="T76" fmla="*/ 2 w 236"/>
                <a:gd name="T77" fmla="*/ 1 h 131"/>
                <a:gd name="T78" fmla="*/ 2 w 236"/>
                <a:gd name="T79" fmla="*/ 1 h 131"/>
                <a:gd name="T80" fmla="*/ 2 w 236"/>
                <a:gd name="T81" fmla="*/ 1 h 131"/>
                <a:gd name="T82" fmla="*/ 2 w 236"/>
                <a:gd name="T83" fmla="*/ 1 h 131"/>
                <a:gd name="T84" fmla="*/ 2 w 236"/>
                <a:gd name="T85" fmla="*/ 1 h 131"/>
                <a:gd name="T86" fmla="*/ 2 w 236"/>
                <a:gd name="T87" fmla="*/ 1 h 131"/>
                <a:gd name="T88" fmla="*/ 2 w 236"/>
                <a:gd name="T89" fmla="*/ 1 h 131"/>
                <a:gd name="T90" fmla="*/ 2 w 236"/>
                <a:gd name="T91" fmla="*/ 1 h 131"/>
                <a:gd name="T92" fmla="*/ 2 w 236"/>
                <a:gd name="T93" fmla="*/ 1 h 131"/>
                <a:gd name="T94" fmla="*/ 2 w 236"/>
                <a:gd name="T95" fmla="*/ 1 h 131"/>
                <a:gd name="T96" fmla="*/ 2 w 236"/>
                <a:gd name="T97" fmla="*/ 1 h 131"/>
                <a:gd name="T98" fmla="*/ 2 w 236"/>
                <a:gd name="T99" fmla="*/ 0 h 131"/>
                <a:gd name="T100" fmla="*/ 2 w 236"/>
                <a:gd name="T101" fmla="*/ 0 h 131"/>
                <a:gd name="T102" fmla="*/ 2 w 236"/>
                <a:gd name="T103" fmla="*/ 0 h 131"/>
                <a:gd name="T104" fmla="*/ 2 w 236"/>
                <a:gd name="T105" fmla="*/ 0 h 131"/>
                <a:gd name="T106" fmla="*/ 2 w 236"/>
                <a:gd name="T107" fmla="*/ 1 h 131"/>
                <a:gd name="T108" fmla="*/ 1 w 236"/>
                <a:gd name="T109" fmla="*/ 1 h 131"/>
                <a:gd name="T110" fmla="*/ 0 w 236"/>
                <a:gd name="T111" fmla="*/ 1 h 131"/>
                <a:gd name="T112" fmla="*/ 0 w 236"/>
                <a:gd name="T113" fmla="*/ 1 h 13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36" h="131">
                  <a:moveTo>
                    <a:pt x="0" y="101"/>
                  </a:moveTo>
                  <a:lnTo>
                    <a:pt x="2" y="99"/>
                  </a:lnTo>
                  <a:lnTo>
                    <a:pt x="5" y="97"/>
                  </a:lnTo>
                  <a:lnTo>
                    <a:pt x="8" y="94"/>
                  </a:lnTo>
                  <a:lnTo>
                    <a:pt x="15" y="92"/>
                  </a:lnTo>
                  <a:lnTo>
                    <a:pt x="18" y="90"/>
                  </a:lnTo>
                  <a:lnTo>
                    <a:pt x="20" y="89"/>
                  </a:lnTo>
                  <a:lnTo>
                    <a:pt x="23" y="87"/>
                  </a:lnTo>
                  <a:lnTo>
                    <a:pt x="28" y="85"/>
                  </a:lnTo>
                  <a:lnTo>
                    <a:pt x="32" y="84"/>
                  </a:lnTo>
                  <a:lnTo>
                    <a:pt x="35" y="82"/>
                  </a:lnTo>
                  <a:lnTo>
                    <a:pt x="38" y="80"/>
                  </a:lnTo>
                  <a:lnTo>
                    <a:pt x="43" y="79"/>
                  </a:lnTo>
                  <a:lnTo>
                    <a:pt x="47" y="77"/>
                  </a:lnTo>
                  <a:lnTo>
                    <a:pt x="52" y="75"/>
                  </a:lnTo>
                  <a:lnTo>
                    <a:pt x="57" y="74"/>
                  </a:lnTo>
                  <a:lnTo>
                    <a:pt x="60" y="70"/>
                  </a:lnTo>
                  <a:lnTo>
                    <a:pt x="65" y="69"/>
                  </a:lnTo>
                  <a:lnTo>
                    <a:pt x="70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60"/>
                  </a:lnTo>
                  <a:lnTo>
                    <a:pt x="90" y="59"/>
                  </a:lnTo>
                  <a:lnTo>
                    <a:pt x="94" y="55"/>
                  </a:lnTo>
                  <a:lnTo>
                    <a:pt x="99" y="54"/>
                  </a:lnTo>
                  <a:lnTo>
                    <a:pt x="104" y="52"/>
                  </a:lnTo>
                  <a:lnTo>
                    <a:pt x="110" y="49"/>
                  </a:lnTo>
                  <a:lnTo>
                    <a:pt x="115" y="47"/>
                  </a:lnTo>
                  <a:lnTo>
                    <a:pt x="120" y="45"/>
                  </a:lnTo>
                  <a:lnTo>
                    <a:pt x="126" y="42"/>
                  </a:lnTo>
                  <a:lnTo>
                    <a:pt x="129" y="40"/>
                  </a:lnTo>
                  <a:lnTo>
                    <a:pt x="134" y="37"/>
                  </a:lnTo>
                  <a:lnTo>
                    <a:pt x="139" y="35"/>
                  </a:lnTo>
                  <a:lnTo>
                    <a:pt x="144" y="34"/>
                  </a:lnTo>
                  <a:lnTo>
                    <a:pt x="149" y="32"/>
                  </a:lnTo>
                  <a:lnTo>
                    <a:pt x="154" y="30"/>
                  </a:lnTo>
                  <a:lnTo>
                    <a:pt x="159" y="27"/>
                  </a:lnTo>
                  <a:lnTo>
                    <a:pt x="164" y="25"/>
                  </a:lnTo>
                  <a:lnTo>
                    <a:pt x="167" y="24"/>
                  </a:lnTo>
                  <a:lnTo>
                    <a:pt x="172" y="22"/>
                  </a:lnTo>
                  <a:lnTo>
                    <a:pt x="177" y="20"/>
                  </a:lnTo>
                  <a:lnTo>
                    <a:pt x="181" y="19"/>
                  </a:lnTo>
                  <a:lnTo>
                    <a:pt x="184" y="15"/>
                  </a:lnTo>
                  <a:lnTo>
                    <a:pt x="189" y="15"/>
                  </a:lnTo>
                  <a:lnTo>
                    <a:pt x="192" y="13"/>
                  </a:lnTo>
                  <a:lnTo>
                    <a:pt x="199" y="8"/>
                  </a:lnTo>
                  <a:lnTo>
                    <a:pt x="206" y="7"/>
                  </a:lnTo>
                  <a:lnTo>
                    <a:pt x="211" y="5"/>
                  </a:lnTo>
                  <a:lnTo>
                    <a:pt x="218" y="3"/>
                  </a:lnTo>
                  <a:lnTo>
                    <a:pt x="221" y="0"/>
                  </a:lnTo>
                  <a:lnTo>
                    <a:pt x="224" y="0"/>
                  </a:lnTo>
                  <a:lnTo>
                    <a:pt x="226" y="0"/>
                  </a:lnTo>
                  <a:lnTo>
                    <a:pt x="236" y="34"/>
                  </a:lnTo>
                  <a:lnTo>
                    <a:pt x="12" y="13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4" name="Freeform 63"/>
            <p:cNvSpPr>
              <a:spLocks/>
            </p:cNvSpPr>
            <p:nvPr/>
          </p:nvSpPr>
          <p:spPr bwMode="auto">
            <a:xfrm>
              <a:off x="4654" y="3463"/>
              <a:ext cx="52" cy="63"/>
            </a:xfrm>
            <a:custGeom>
              <a:avLst/>
              <a:gdLst>
                <a:gd name="T0" fmla="*/ 0 w 94"/>
                <a:gd name="T1" fmla="*/ 1 h 126"/>
                <a:gd name="T2" fmla="*/ 1 w 94"/>
                <a:gd name="T3" fmla="*/ 1 h 126"/>
                <a:gd name="T4" fmla="*/ 1 w 94"/>
                <a:gd name="T5" fmla="*/ 1 h 126"/>
                <a:gd name="T6" fmla="*/ 1 w 94"/>
                <a:gd name="T7" fmla="*/ 1 h 126"/>
                <a:gd name="T8" fmla="*/ 1 w 94"/>
                <a:gd name="T9" fmla="*/ 1 h 126"/>
                <a:gd name="T10" fmla="*/ 1 w 94"/>
                <a:gd name="T11" fmla="*/ 1 h 126"/>
                <a:gd name="T12" fmla="*/ 1 w 94"/>
                <a:gd name="T13" fmla="*/ 1 h 126"/>
                <a:gd name="T14" fmla="*/ 1 w 94"/>
                <a:gd name="T15" fmla="*/ 1 h 126"/>
                <a:gd name="T16" fmla="*/ 1 w 94"/>
                <a:gd name="T17" fmla="*/ 1 h 126"/>
                <a:gd name="T18" fmla="*/ 1 w 94"/>
                <a:gd name="T19" fmla="*/ 1 h 126"/>
                <a:gd name="T20" fmla="*/ 1 w 94"/>
                <a:gd name="T21" fmla="*/ 1 h 126"/>
                <a:gd name="T22" fmla="*/ 1 w 94"/>
                <a:gd name="T23" fmla="*/ 1 h 126"/>
                <a:gd name="T24" fmla="*/ 1 w 94"/>
                <a:gd name="T25" fmla="*/ 1 h 126"/>
                <a:gd name="T26" fmla="*/ 1 w 94"/>
                <a:gd name="T27" fmla="*/ 0 h 126"/>
                <a:gd name="T28" fmla="*/ 1 w 94"/>
                <a:gd name="T29" fmla="*/ 0 h 126"/>
                <a:gd name="T30" fmla="*/ 1 w 94"/>
                <a:gd name="T31" fmla="*/ 1 h 126"/>
                <a:gd name="T32" fmla="*/ 1 w 94"/>
                <a:gd name="T33" fmla="*/ 1 h 126"/>
                <a:gd name="T34" fmla="*/ 1 w 94"/>
                <a:gd name="T35" fmla="*/ 1 h 126"/>
                <a:gd name="T36" fmla="*/ 1 w 94"/>
                <a:gd name="T37" fmla="*/ 1 h 126"/>
                <a:gd name="T38" fmla="*/ 1 w 94"/>
                <a:gd name="T39" fmla="*/ 1 h 126"/>
                <a:gd name="T40" fmla="*/ 1 w 94"/>
                <a:gd name="T41" fmla="*/ 1 h 126"/>
                <a:gd name="T42" fmla="*/ 1 w 94"/>
                <a:gd name="T43" fmla="*/ 1 h 126"/>
                <a:gd name="T44" fmla="*/ 1 w 94"/>
                <a:gd name="T45" fmla="*/ 1 h 126"/>
                <a:gd name="T46" fmla="*/ 1 w 94"/>
                <a:gd name="T47" fmla="*/ 1 h 126"/>
                <a:gd name="T48" fmla="*/ 1 w 94"/>
                <a:gd name="T49" fmla="*/ 1 h 126"/>
                <a:gd name="T50" fmla="*/ 1 w 94"/>
                <a:gd name="T51" fmla="*/ 1 h 126"/>
                <a:gd name="T52" fmla="*/ 1 w 94"/>
                <a:gd name="T53" fmla="*/ 1 h 126"/>
                <a:gd name="T54" fmla="*/ 1 w 94"/>
                <a:gd name="T55" fmla="*/ 1 h 126"/>
                <a:gd name="T56" fmla="*/ 1 w 94"/>
                <a:gd name="T57" fmla="*/ 1 h 126"/>
                <a:gd name="T58" fmla="*/ 1 w 94"/>
                <a:gd name="T59" fmla="*/ 1 h 126"/>
                <a:gd name="T60" fmla="*/ 1 w 94"/>
                <a:gd name="T61" fmla="*/ 1 h 126"/>
                <a:gd name="T62" fmla="*/ 0 w 94"/>
                <a:gd name="T63" fmla="*/ 1 h 1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" h="126">
                  <a:moveTo>
                    <a:pt x="0" y="114"/>
                  </a:moveTo>
                  <a:lnTo>
                    <a:pt x="0" y="111"/>
                  </a:lnTo>
                  <a:lnTo>
                    <a:pt x="2" y="106"/>
                  </a:lnTo>
                  <a:lnTo>
                    <a:pt x="3" y="102"/>
                  </a:lnTo>
                  <a:lnTo>
                    <a:pt x="5" y="99"/>
                  </a:lnTo>
                  <a:lnTo>
                    <a:pt x="8" y="96"/>
                  </a:lnTo>
                  <a:lnTo>
                    <a:pt x="10" y="92"/>
                  </a:lnTo>
                  <a:lnTo>
                    <a:pt x="12" y="87"/>
                  </a:lnTo>
                  <a:lnTo>
                    <a:pt x="15" y="82"/>
                  </a:lnTo>
                  <a:lnTo>
                    <a:pt x="17" y="79"/>
                  </a:lnTo>
                  <a:lnTo>
                    <a:pt x="20" y="74"/>
                  </a:lnTo>
                  <a:lnTo>
                    <a:pt x="23" y="69"/>
                  </a:lnTo>
                  <a:lnTo>
                    <a:pt x="27" y="64"/>
                  </a:lnTo>
                  <a:lnTo>
                    <a:pt x="28" y="57"/>
                  </a:lnTo>
                  <a:lnTo>
                    <a:pt x="33" y="54"/>
                  </a:lnTo>
                  <a:lnTo>
                    <a:pt x="35" y="47"/>
                  </a:lnTo>
                  <a:lnTo>
                    <a:pt x="38" y="42"/>
                  </a:lnTo>
                  <a:lnTo>
                    <a:pt x="42" y="37"/>
                  </a:lnTo>
                  <a:lnTo>
                    <a:pt x="45" y="34"/>
                  </a:lnTo>
                  <a:lnTo>
                    <a:pt x="49" y="29"/>
                  </a:lnTo>
                  <a:lnTo>
                    <a:pt x="50" y="24"/>
                  </a:lnTo>
                  <a:lnTo>
                    <a:pt x="54" y="20"/>
                  </a:lnTo>
                  <a:lnTo>
                    <a:pt x="57" y="17"/>
                  </a:lnTo>
                  <a:lnTo>
                    <a:pt x="59" y="12"/>
                  </a:lnTo>
                  <a:lnTo>
                    <a:pt x="60" y="9"/>
                  </a:lnTo>
                  <a:lnTo>
                    <a:pt x="62" y="5"/>
                  </a:lnTo>
                  <a:lnTo>
                    <a:pt x="64" y="4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5" y="2"/>
                  </a:lnTo>
                  <a:lnTo>
                    <a:pt x="82" y="4"/>
                  </a:lnTo>
                  <a:lnTo>
                    <a:pt x="85" y="5"/>
                  </a:lnTo>
                  <a:lnTo>
                    <a:pt x="90" y="9"/>
                  </a:lnTo>
                  <a:lnTo>
                    <a:pt x="94" y="12"/>
                  </a:lnTo>
                  <a:lnTo>
                    <a:pt x="94" y="15"/>
                  </a:lnTo>
                  <a:lnTo>
                    <a:pt x="92" y="19"/>
                  </a:lnTo>
                  <a:lnTo>
                    <a:pt x="89" y="22"/>
                  </a:lnTo>
                  <a:lnTo>
                    <a:pt x="87" y="25"/>
                  </a:lnTo>
                  <a:lnTo>
                    <a:pt x="85" y="29"/>
                  </a:lnTo>
                  <a:lnTo>
                    <a:pt x="84" y="32"/>
                  </a:lnTo>
                  <a:lnTo>
                    <a:pt x="82" y="37"/>
                  </a:lnTo>
                  <a:lnTo>
                    <a:pt x="79" y="40"/>
                  </a:lnTo>
                  <a:lnTo>
                    <a:pt x="75" y="44"/>
                  </a:lnTo>
                  <a:lnTo>
                    <a:pt x="72" y="49"/>
                  </a:lnTo>
                  <a:lnTo>
                    <a:pt x="70" y="54"/>
                  </a:lnTo>
                  <a:lnTo>
                    <a:pt x="67" y="57"/>
                  </a:lnTo>
                  <a:lnTo>
                    <a:pt x="64" y="64"/>
                  </a:lnTo>
                  <a:lnTo>
                    <a:pt x="60" y="69"/>
                  </a:lnTo>
                  <a:lnTo>
                    <a:pt x="59" y="74"/>
                  </a:lnTo>
                  <a:lnTo>
                    <a:pt x="55" y="79"/>
                  </a:lnTo>
                  <a:lnTo>
                    <a:pt x="52" y="82"/>
                  </a:lnTo>
                  <a:lnTo>
                    <a:pt x="49" y="87"/>
                  </a:lnTo>
                  <a:lnTo>
                    <a:pt x="47" y="92"/>
                  </a:lnTo>
                  <a:lnTo>
                    <a:pt x="44" y="96"/>
                  </a:lnTo>
                  <a:lnTo>
                    <a:pt x="40" y="101"/>
                  </a:lnTo>
                  <a:lnTo>
                    <a:pt x="38" y="104"/>
                  </a:lnTo>
                  <a:lnTo>
                    <a:pt x="37" y="109"/>
                  </a:lnTo>
                  <a:lnTo>
                    <a:pt x="32" y="116"/>
                  </a:lnTo>
                  <a:lnTo>
                    <a:pt x="28" y="121"/>
                  </a:lnTo>
                  <a:lnTo>
                    <a:pt x="27" y="124"/>
                  </a:lnTo>
                  <a:lnTo>
                    <a:pt x="27" y="126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5" name="Freeform 64"/>
            <p:cNvSpPr>
              <a:spLocks/>
            </p:cNvSpPr>
            <p:nvPr/>
          </p:nvSpPr>
          <p:spPr bwMode="auto">
            <a:xfrm>
              <a:off x="5158" y="2947"/>
              <a:ext cx="250" cy="196"/>
            </a:xfrm>
            <a:custGeom>
              <a:avLst/>
              <a:gdLst>
                <a:gd name="T0" fmla="*/ 1 w 450"/>
                <a:gd name="T1" fmla="*/ 2 h 381"/>
                <a:gd name="T2" fmla="*/ 1 w 450"/>
                <a:gd name="T3" fmla="*/ 2 h 381"/>
                <a:gd name="T4" fmla="*/ 1 w 450"/>
                <a:gd name="T5" fmla="*/ 2 h 381"/>
                <a:gd name="T6" fmla="*/ 1 w 450"/>
                <a:gd name="T7" fmla="*/ 2 h 381"/>
                <a:gd name="T8" fmla="*/ 1 w 450"/>
                <a:gd name="T9" fmla="*/ 2 h 381"/>
                <a:gd name="T10" fmla="*/ 1 w 450"/>
                <a:gd name="T11" fmla="*/ 2 h 381"/>
                <a:gd name="T12" fmla="*/ 1 w 450"/>
                <a:gd name="T13" fmla="*/ 2 h 381"/>
                <a:gd name="T14" fmla="*/ 1 w 450"/>
                <a:gd name="T15" fmla="*/ 2 h 381"/>
                <a:gd name="T16" fmla="*/ 1 w 450"/>
                <a:gd name="T17" fmla="*/ 2 h 381"/>
                <a:gd name="T18" fmla="*/ 1 w 450"/>
                <a:gd name="T19" fmla="*/ 2 h 381"/>
                <a:gd name="T20" fmla="*/ 1 w 450"/>
                <a:gd name="T21" fmla="*/ 2 h 381"/>
                <a:gd name="T22" fmla="*/ 1 w 450"/>
                <a:gd name="T23" fmla="*/ 2 h 381"/>
                <a:gd name="T24" fmla="*/ 2 w 450"/>
                <a:gd name="T25" fmla="*/ 1 h 381"/>
                <a:gd name="T26" fmla="*/ 2 w 450"/>
                <a:gd name="T27" fmla="*/ 1 h 381"/>
                <a:gd name="T28" fmla="*/ 2 w 450"/>
                <a:gd name="T29" fmla="*/ 1 h 381"/>
                <a:gd name="T30" fmla="*/ 2 w 450"/>
                <a:gd name="T31" fmla="*/ 1 h 381"/>
                <a:gd name="T32" fmla="*/ 2 w 450"/>
                <a:gd name="T33" fmla="*/ 1 h 381"/>
                <a:gd name="T34" fmla="*/ 2 w 450"/>
                <a:gd name="T35" fmla="*/ 1 h 381"/>
                <a:gd name="T36" fmla="*/ 2 w 450"/>
                <a:gd name="T37" fmla="*/ 1 h 381"/>
                <a:gd name="T38" fmla="*/ 2 w 450"/>
                <a:gd name="T39" fmla="*/ 1 h 381"/>
                <a:gd name="T40" fmla="*/ 3 w 450"/>
                <a:gd name="T41" fmla="*/ 1 h 381"/>
                <a:gd name="T42" fmla="*/ 3 w 450"/>
                <a:gd name="T43" fmla="*/ 1 h 381"/>
                <a:gd name="T44" fmla="*/ 3 w 450"/>
                <a:gd name="T45" fmla="*/ 1 h 381"/>
                <a:gd name="T46" fmla="*/ 3 w 450"/>
                <a:gd name="T47" fmla="*/ 1 h 381"/>
                <a:gd name="T48" fmla="*/ 3 w 450"/>
                <a:gd name="T49" fmla="*/ 1 h 381"/>
                <a:gd name="T50" fmla="*/ 4 w 450"/>
                <a:gd name="T51" fmla="*/ 1 h 381"/>
                <a:gd name="T52" fmla="*/ 4 w 450"/>
                <a:gd name="T53" fmla="*/ 1 h 381"/>
                <a:gd name="T54" fmla="*/ 4 w 450"/>
                <a:gd name="T55" fmla="*/ 1 h 381"/>
                <a:gd name="T56" fmla="*/ 4 w 450"/>
                <a:gd name="T57" fmla="*/ 1 h 381"/>
                <a:gd name="T58" fmla="*/ 4 w 450"/>
                <a:gd name="T59" fmla="*/ 1 h 381"/>
                <a:gd name="T60" fmla="*/ 4 w 450"/>
                <a:gd name="T61" fmla="*/ 0 h 381"/>
                <a:gd name="T62" fmla="*/ 4 w 450"/>
                <a:gd name="T63" fmla="*/ 1 h 381"/>
                <a:gd name="T64" fmla="*/ 4 w 450"/>
                <a:gd name="T65" fmla="*/ 1 h 381"/>
                <a:gd name="T66" fmla="*/ 4 w 450"/>
                <a:gd name="T67" fmla="*/ 1 h 381"/>
                <a:gd name="T68" fmla="*/ 4 w 450"/>
                <a:gd name="T69" fmla="*/ 1 h 381"/>
                <a:gd name="T70" fmla="*/ 4 w 450"/>
                <a:gd name="T71" fmla="*/ 1 h 381"/>
                <a:gd name="T72" fmla="*/ 3 w 450"/>
                <a:gd name="T73" fmla="*/ 1 h 381"/>
                <a:gd name="T74" fmla="*/ 3 w 450"/>
                <a:gd name="T75" fmla="*/ 1 h 381"/>
                <a:gd name="T76" fmla="*/ 3 w 450"/>
                <a:gd name="T77" fmla="*/ 1 h 381"/>
                <a:gd name="T78" fmla="*/ 3 w 450"/>
                <a:gd name="T79" fmla="*/ 1 h 381"/>
                <a:gd name="T80" fmla="*/ 3 w 450"/>
                <a:gd name="T81" fmla="*/ 1 h 381"/>
                <a:gd name="T82" fmla="*/ 3 w 450"/>
                <a:gd name="T83" fmla="*/ 1 h 381"/>
                <a:gd name="T84" fmla="*/ 3 w 450"/>
                <a:gd name="T85" fmla="*/ 1 h 381"/>
                <a:gd name="T86" fmla="*/ 3 w 450"/>
                <a:gd name="T87" fmla="*/ 1 h 381"/>
                <a:gd name="T88" fmla="*/ 2 w 450"/>
                <a:gd name="T89" fmla="*/ 1 h 381"/>
                <a:gd name="T90" fmla="*/ 2 w 450"/>
                <a:gd name="T91" fmla="*/ 1 h 381"/>
                <a:gd name="T92" fmla="*/ 2 w 450"/>
                <a:gd name="T93" fmla="*/ 1 h 381"/>
                <a:gd name="T94" fmla="*/ 2 w 450"/>
                <a:gd name="T95" fmla="*/ 1 h 381"/>
                <a:gd name="T96" fmla="*/ 2 w 450"/>
                <a:gd name="T97" fmla="*/ 1 h 381"/>
                <a:gd name="T98" fmla="*/ 2 w 450"/>
                <a:gd name="T99" fmla="*/ 1 h 381"/>
                <a:gd name="T100" fmla="*/ 2 w 450"/>
                <a:gd name="T101" fmla="*/ 1 h 381"/>
                <a:gd name="T102" fmla="*/ 1 w 450"/>
                <a:gd name="T103" fmla="*/ 1 h 381"/>
                <a:gd name="T104" fmla="*/ 1 w 450"/>
                <a:gd name="T105" fmla="*/ 2 h 381"/>
                <a:gd name="T106" fmla="*/ 1 w 450"/>
                <a:gd name="T107" fmla="*/ 2 h 381"/>
                <a:gd name="T108" fmla="*/ 1 w 450"/>
                <a:gd name="T109" fmla="*/ 2 h 381"/>
                <a:gd name="T110" fmla="*/ 1 w 450"/>
                <a:gd name="T111" fmla="*/ 2 h 381"/>
                <a:gd name="T112" fmla="*/ 1 w 450"/>
                <a:gd name="T113" fmla="*/ 2 h 381"/>
                <a:gd name="T114" fmla="*/ 0 w 450"/>
                <a:gd name="T115" fmla="*/ 2 h 381"/>
                <a:gd name="T116" fmla="*/ 1 w 450"/>
                <a:gd name="T117" fmla="*/ 2 h 38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50" h="381">
                  <a:moveTo>
                    <a:pt x="43" y="376"/>
                  </a:moveTo>
                  <a:lnTo>
                    <a:pt x="43" y="374"/>
                  </a:lnTo>
                  <a:lnTo>
                    <a:pt x="47" y="373"/>
                  </a:lnTo>
                  <a:lnTo>
                    <a:pt x="50" y="368"/>
                  </a:lnTo>
                  <a:lnTo>
                    <a:pt x="55" y="363"/>
                  </a:lnTo>
                  <a:lnTo>
                    <a:pt x="57" y="359"/>
                  </a:lnTo>
                  <a:lnTo>
                    <a:pt x="60" y="354"/>
                  </a:lnTo>
                  <a:lnTo>
                    <a:pt x="65" y="351"/>
                  </a:lnTo>
                  <a:lnTo>
                    <a:pt x="68" y="346"/>
                  </a:lnTo>
                  <a:lnTo>
                    <a:pt x="72" y="341"/>
                  </a:lnTo>
                  <a:lnTo>
                    <a:pt x="77" y="338"/>
                  </a:lnTo>
                  <a:lnTo>
                    <a:pt x="80" y="331"/>
                  </a:lnTo>
                  <a:lnTo>
                    <a:pt x="87" y="328"/>
                  </a:lnTo>
                  <a:lnTo>
                    <a:pt x="92" y="321"/>
                  </a:lnTo>
                  <a:lnTo>
                    <a:pt x="97" y="314"/>
                  </a:lnTo>
                  <a:lnTo>
                    <a:pt x="102" y="309"/>
                  </a:lnTo>
                  <a:lnTo>
                    <a:pt x="108" y="302"/>
                  </a:lnTo>
                  <a:lnTo>
                    <a:pt x="115" y="296"/>
                  </a:lnTo>
                  <a:lnTo>
                    <a:pt x="120" y="289"/>
                  </a:lnTo>
                  <a:lnTo>
                    <a:pt x="127" y="282"/>
                  </a:lnTo>
                  <a:lnTo>
                    <a:pt x="134" y="276"/>
                  </a:lnTo>
                  <a:lnTo>
                    <a:pt x="140" y="269"/>
                  </a:lnTo>
                  <a:lnTo>
                    <a:pt x="147" y="261"/>
                  </a:lnTo>
                  <a:lnTo>
                    <a:pt x="154" y="254"/>
                  </a:lnTo>
                  <a:lnTo>
                    <a:pt x="162" y="247"/>
                  </a:lnTo>
                  <a:lnTo>
                    <a:pt x="169" y="239"/>
                  </a:lnTo>
                  <a:lnTo>
                    <a:pt x="177" y="232"/>
                  </a:lnTo>
                  <a:lnTo>
                    <a:pt x="185" y="224"/>
                  </a:lnTo>
                  <a:lnTo>
                    <a:pt x="194" y="217"/>
                  </a:lnTo>
                  <a:lnTo>
                    <a:pt x="201" y="209"/>
                  </a:lnTo>
                  <a:lnTo>
                    <a:pt x="209" y="200"/>
                  </a:lnTo>
                  <a:lnTo>
                    <a:pt x="217" y="194"/>
                  </a:lnTo>
                  <a:lnTo>
                    <a:pt x="224" y="185"/>
                  </a:lnTo>
                  <a:lnTo>
                    <a:pt x="232" y="177"/>
                  </a:lnTo>
                  <a:lnTo>
                    <a:pt x="241" y="170"/>
                  </a:lnTo>
                  <a:lnTo>
                    <a:pt x="249" y="162"/>
                  </a:lnTo>
                  <a:lnTo>
                    <a:pt x="258" y="154"/>
                  </a:lnTo>
                  <a:lnTo>
                    <a:pt x="266" y="147"/>
                  </a:lnTo>
                  <a:lnTo>
                    <a:pt x="274" y="138"/>
                  </a:lnTo>
                  <a:lnTo>
                    <a:pt x="283" y="132"/>
                  </a:lnTo>
                  <a:lnTo>
                    <a:pt x="291" y="125"/>
                  </a:lnTo>
                  <a:lnTo>
                    <a:pt x="299" y="118"/>
                  </a:lnTo>
                  <a:lnTo>
                    <a:pt x="308" y="112"/>
                  </a:lnTo>
                  <a:lnTo>
                    <a:pt x="318" y="103"/>
                  </a:lnTo>
                  <a:lnTo>
                    <a:pt x="326" y="98"/>
                  </a:lnTo>
                  <a:lnTo>
                    <a:pt x="335" y="90"/>
                  </a:lnTo>
                  <a:lnTo>
                    <a:pt x="343" y="85"/>
                  </a:lnTo>
                  <a:lnTo>
                    <a:pt x="351" y="78"/>
                  </a:lnTo>
                  <a:lnTo>
                    <a:pt x="360" y="73"/>
                  </a:lnTo>
                  <a:lnTo>
                    <a:pt x="366" y="67"/>
                  </a:lnTo>
                  <a:lnTo>
                    <a:pt x="375" y="61"/>
                  </a:lnTo>
                  <a:lnTo>
                    <a:pt x="383" y="56"/>
                  </a:lnTo>
                  <a:lnTo>
                    <a:pt x="391" y="51"/>
                  </a:lnTo>
                  <a:lnTo>
                    <a:pt x="398" y="46"/>
                  </a:lnTo>
                  <a:lnTo>
                    <a:pt x="407" y="43"/>
                  </a:lnTo>
                  <a:lnTo>
                    <a:pt x="413" y="38"/>
                  </a:lnTo>
                  <a:lnTo>
                    <a:pt x="422" y="35"/>
                  </a:lnTo>
                  <a:lnTo>
                    <a:pt x="428" y="31"/>
                  </a:lnTo>
                  <a:lnTo>
                    <a:pt x="435" y="28"/>
                  </a:lnTo>
                  <a:lnTo>
                    <a:pt x="442" y="26"/>
                  </a:lnTo>
                  <a:lnTo>
                    <a:pt x="450" y="25"/>
                  </a:lnTo>
                  <a:lnTo>
                    <a:pt x="418" y="0"/>
                  </a:lnTo>
                  <a:lnTo>
                    <a:pt x="417" y="0"/>
                  </a:lnTo>
                  <a:lnTo>
                    <a:pt x="412" y="1"/>
                  </a:lnTo>
                  <a:lnTo>
                    <a:pt x="408" y="3"/>
                  </a:lnTo>
                  <a:lnTo>
                    <a:pt x="405" y="5"/>
                  </a:lnTo>
                  <a:lnTo>
                    <a:pt x="400" y="6"/>
                  </a:lnTo>
                  <a:lnTo>
                    <a:pt x="395" y="11"/>
                  </a:lnTo>
                  <a:lnTo>
                    <a:pt x="391" y="11"/>
                  </a:lnTo>
                  <a:lnTo>
                    <a:pt x="388" y="15"/>
                  </a:lnTo>
                  <a:lnTo>
                    <a:pt x="385" y="16"/>
                  </a:lnTo>
                  <a:lnTo>
                    <a:pt x="381" y="18"/>
                  </a:lnTo>
                  <a:lnTo>
                    <a:pt x="376" y="20"/>
                  </a:lnTo>
                  <a:lnTo>
                    <a:pt x="373" y="23"/>
                  </a:lnTo>
                  <a:lnTo>
                    <a:pt x="368" y="26"/>
                  </a:lnTo>
                  <a:lnTo>
                    <a:pt x="365" y="30"/>
                  </a:lnTo>
                  <a:lnTo>
                    <a:pt x="360" y="33"/>
                  </a:lnTo>
                  <a:lnTo>
                    <a:pt x="355" y="36"/>
                  </a:lnTo>
                  <a:lnTo>
                    <a:pt x="348" y="40"/>
                  </a:lnTo>
                  <a:lnTo>
                    <a:pt x="345" y="43"/>
                  </a:lnTo>
                  <a:lnTo>
                    <a:pt x="338" y="48"/>
                  </a:lnTo>
                  <a:lnTo>
                    <a:pt x="333" y="51"/>
                  </a:lnTo>
                  <a:lnTo>
                    <a:pt x="326" y="56"/>
                  </a:lnTo>
                  <a:lnTo>
                    <a:pt x="321" y="61"/>
                  </a:lnTo>
                  <a:lnTo>
                    <a:pt x="314" y="67"/>
                  </a:lnTo>
                  <a:lnTo>
                    <a:pt x="308" y="72"/>
                  </a:lnTo>
                  <a:lnTo>
                    <a:pt x="299" y="78"/>
                  </a:lnTo>
                  <a:lnTo>
                    <a:pt x="293" y="83"/>
                  </a:lnTo>
                  <a:lnTo>
                    <a:pt x="286" y="90"/>
                  </a:lnTo>
                  <a:lnTo>
                    <a:pt x="278" y="95"/>
                  </a:lnTo>
                  <a:lnTo>
                    <a:pt x="269" y="102"/>
                  </a:lnTo>
                  <a:lnTo>
                    <a:pt x="263" y="108"/>
                  </a:lnTo>
                  <a:lnTo>
                    <a:pt x="254" y="115"/>
                  </a:lnTo>
                  <a:lnTo>
                    <a:pt x="246" y="123"/>
                  </a:lnTo>
                  <a:lnTo>
                    <a:pt x="237" y="132"/>
                  </a:lnTo>
                  <a:lnTo>
                    <a:pt x="229" y="140"/>
                  </a:lnTo>
                  <a:lnTo>
                    <a:pt x="219" y="149"/>
                  </a:lnTo>
                  <a:lnTo>
                    <a:pt x="209" y="157"/>
                  </a:lnTo>
                  <a:lnTo>
                    <a:pt x="199" y="167"/>
                  </a:lnTo>
                  <a:lnTo>
                    <a:pt x="191" y="177"/>
                  </a:lnTo>
                  <a:lnTo>
                    <a:pt x="180" y="185"/>
                  </a:lnTo>
                  <a:lnTo>
                    <a:pt x="169" y="197"/>
                  </a:lnTo>
                  <a:lnTo>
                    <a:pt x="159" y="207"/>
                  </a:lnTo>
                  <a:lnTo>
                    <a:pt x="149" y="219"/>
                  </a:lnTo>
                  <a:lnTo>
                    <a:pt x="137" y="229"/>
                  </a:lnTo>
                  <a:lnTo>
                    <a:pt x="125" y="241"/>
                  </a:lnTo>
                  <a:lnTo>
                    <a:pt x="113" y="252"/>
                  </a:lnTo>
                  <a:lnTo>
                    <a:pt x="102" y="266"/>
                  </a:lnTo>
                  <a:lnTo>
                    <a:pt x="90" y="277"/>
                  </a:lnTo>
                  <a:lnTo>
                    <a:pt x="78" y="291"/>
                  </a:lnTo>
                  <a:lnTo>
                    <a:pt x="65" y="304"/>
                  </a:lnTo>
                  <a:lnTo>
                    <a:pt x="53" y="319"/>
                  </a:lnTo>
                  <a:lnTo>
                    <a:pt x="38" y="333"/>
                  </a:lnTo>
                  <a:lnTo>
                    <a:pt x="26" y="349"/>
                  </a:lnTo>
                  <a:lnTo>
                    <a:pt x="11" y="364"/>
                  </a:lnTo>
                  <a:lnTo>
                    <a:pt x="0" y="381"/>
                  </a:lnTo>
                  <a:lnTo>
                    <a:pt x="43" y="3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6" name="Freeform 65"/>
            <p:cNvSpPr>
              <a:spLocks/>
            </p:cNvSpPr>
            <p:nvPr/>
          </p:nvSpPr>
          <p:spPr bwMode="auto">
            <a:xfrm>
              <a:off x="5182" y="3062"/>
              <a:ext cx="294" cy="86"/>
            </a:xfrm>
            <a:custGeom>
              <a:avLst/>
              <a:gdLst>
                <a:gd name="T0" fmla="*/ 1 w 533"/>
                <a:gd name="T1" fmla="*/ 1 h 167"/>
                <a:gd name="T2" fmla="*/ 1 w 533"/>
                <a:gd name="T3" fmla="*/ 1 h 167"/>
                <a:gd name="T4" fmla="*/ 1 w 533"/>
                <a:gd name="T5" fmla="*/ 1 h 167"/>
                <a:gd name="T6" fmla="*/ 1 w 533"/>
                <a:gd name="T7" fmla="*/ 1 h 167"/>
                <a:gd name="T8" fmla="*/ 1 w 533"/>
                <a:gd name="T9" fmla="*/ 1 h 167"/>
                <a:gd name="T10" fmla="*/ 1 w 533"/>
                <a:gd name="T11" fmla="*/ 1 h 167"/>
                <a:gd name="T12" fmla="*/ 1 w 533"/>
                <a:gd name="T13" fmla="*/ 1 h 167"/>
                <a:gd name="T14" fmla="*/ 1 w 533"/>
                <a:gd name="T15" fmla="*/ 1 h 167"/>
                <a:gd name="T16" fmla="*/ 1 w 533"/>
                <a:gd name="T17" fmla="*/ 1 h 167"/>
                <a:gd name="T18" fmla="*/ 1 w 533"/>
                <a:gd name="T19" fmla="*/ 1 h 167"/>
                <a:gd name="T20" fmla="*/ 1 w 533"/>
                <a:gd name="T21" fmla="*/ 1 h 167"/>
                <a:gd name="T22" fmla="*/ 1 w 533"/>
                <a:gd name="T23" fmla="*/ 1 h 167"/>
                <a:gd name="T24" fmla="*/ 1 w 533"/>
                <a:gd name="T25" fmla="*/ 1 h 167"/>
                <a:gd name="T26" fmla="*/ 1 w 533"/>
                <a:gd name="T27" fmla="*/ 1 h 167"/>
                <a:gd name="T28" fmla="*/ 2 w 533"/>
                <a:gd name="T29" fmla="*/ 1 h 167"/>
                <a:gd name="T30" fmla="*/ 2 w 533"/>
                <a:gd name="T31" fmla="*/ 1 h 167"/>
                <a:gd name="T32" fmla="*/ 2 w 533"/>
                <a:gd name="T33" fmla="*/ 1 h 167"/>
                <a:gd name="T34" fmla="*/ 2 w 533"/>
                <a:gd name="T35" fmla="*/ 1 h 167"/>
                <a:gd name="T36" fmla="*/ 2 w 533"/>
                <a:gd name="T37" fmla="*/ 1 h 167"/>
                <a:gd name="T38" fmla="*/ 2 w 533"/>
                <a:gd name="T39" fmla="*/ 1 h 167"/>
                <a:gd name="T40" fmla="*/ 2 w 533"/>
                <a:gd name="T41" fmla="*/ 1 h 167"/>
                <a:gd name="T42" fmla="*/ 3 w 533"/>
                <a:gd name="T43" fmla="*/ 1 h 167"/>
                <a:gd name="T44" fmla="*/ 3 w 533"/>
                <a:gd name="T45" fmla="*/ 1 h 167"/>
                <a:gd name="T46" fmla="*/ 3 w 533"/>
                <a:gd name="T47" fmla="*/ 1 h 167"/>
                <a:gd name="T48" fmla="*/ 3 w 533"/>
                <a:gd name="T49" fmla="*/ 1 h 167"/>
                <a:gd name="T50" fmla="*/ 4 w 533"/>
                <a:gd name="T51" fmla="*/ 1 h 167"/>
                <a:gd name="T52" fmla="*/ 4 w 533"/>
                <a:gd name="T53" fmla="*/ 1 h 167"/>
                <a:gd name="T54" fmla="*/ 4 w 533"/>
                <a:gd name="T55" fmla="*/ 1 h 167"/>
                <a:gd name="T56" fmla="*/ 4 w 533"/>
                <a:gd name="T57" fmla="*/ 1 h 167"/>
                <a:gd name="T58" fmla="*/ 4 w 533"/>
                <a:gd name="T59" fmla="*/ 1 h 167"/>
                <a:gd name="T60" fmla="*/ 4 w 533"/>
                <a:gd name="T61" fmla="*/ 1 h 167"/>
                <a:gd name="T62" fmla="*/ 4 w 533"/>
                <a:gd name="T63" fmla="*/ 1 h 167"/>
                <a:gd name="T64" fmla="*/ 0 w 533"/>
                <a:gd name="T65" fmla="*/ 1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3" h="167">
                  <a:moveTo>
                    <a:pt x="0" y="152"/>
                  </a:moveTo>
                  <a:lnTo>
                    <a:pt x="2" y="152"/>
                  </a:lnTo>
                  <a:lnTo>
                    <a:pt x="4" y="150"/>
                  </a:lnTo>
                  <a:lnTo>
                    <a:pt x="5" y="149"/>
                  </a:lnTo>
                  <a:lnTo>
                    <a:pt x="9" y="149"/>
                  </a:lnTo>
                  <a:lnTo>
                    <a:pt x="10" y="147"/>
                  </a:lnTo>
                  <a:lnTo>
                    <a:pt x="15" y="147"/>
                  </a:lnTo>
                  <a:lnTo>
                    <a:pt x="19" y="145"/>
                  </a:lnTo>
                  <a:lnTo>
                    <a:pt x="22" y="144"/>
                  </a:lnTo>
                  <a:lnTo>
                    <a:pt x="25" y="142"/>
                  </a:lnTo>
                  <a:lnTo>
                    <a:pt x="32" y="140"/>
                  </a:lnTo>
                  <a:lnTo>
                    <a:pt x="37" y="139"/>
                  </a:lnTo>
                  <a:lnTo>
                    <a:pt x="42" y="137"/>
                  </a:lnTo>
                  <a:lnTo>
                    <a:pt x="49" y="135"/>
                  </a:lnTo>
                  <a:lnTo>
                    <a:pt x="55" y="134"/>
                  </a:lnTo>
                  <a:lnTo>
                    <a:pt x="60" y="132"/>
                  </a:lnTo>
                  <a:lnTo>
                    <a:pt x="69" y="129"/>
                  </a:lnTo>
                  <a:lnTo>
                    <a:pt x="74" y="125"/>
                  </a:lnTo>
                  <a:lnTo>
                    <a:pt x="82" y="124"/>
                  </a:lnTo>
                  <a:lnTo>
                    <a:pt x="89" y="122"/>
                  </a:lnTo>
                  <a:lnTo>
                    <a:pt x="97" y="119"/>
                  </a:lnTo>
                  <a:lnTo>
                    <a:pt x="106" y="117"/>
                  </a:lnTo>
                  <a:lnTo>
                    <a:pt x="114" y="114"/>
                  </a:lnTo>
                  <a:lnTo>
                    <a:pt x="122" y="110"/>
                  </a:lnTo>
                  <a:lnTo>
                    <a:pt x="132" y="109"/>
                  </a:lnTo>
                  <a:lnTo>
                    <a:pt x="141" y="105"/>
                  </a:lnTo>
                  <a:lnTo>
                    <a:pt x="151" y="102"/>
                  </a:lnTo>
                  <a:lnTo>
                    <a:pt x="159" y="99"/>
                  </a:lnTo>
                  <a:lnTo>
                    <a:pt x="169" y="97"/>
                  </a:lnTo>
                  <a:lnTo>
                    <a:pt x="179" y="94"/>
                  </a:lnTo>
                  <a:lnTo>
                    <a:pt x="189" y="92"/>
                  </a:lnTo>
                  <a:lnTo>
                    <a:pt x="199" y="87"/>
                  </a:lnTo>
                  <a:lnTo>
                    <a:pt x="209" y="83"/>
                  </a:lnTo>
                  <a:lnTo>
                    <a:pt x="220" y="80"/>
                  </a:lnTo>
                  <a:lnTo>
                    <a:pt x="230" y="78"/>
                  </a:lnTo>
                  <a:lnTo>
                    <a:pt x="240" y="73"/>
                  </a:lnTo>
                  <a:lnTo>
                    <a:pt x="250" y="70"/>
                  </a:lnTo>
                  <a:lnTo>
                    <a:pt x="261" y="68"/>
                  </a:lnTo>
                  <a:lnTo>
                    <a:pt x="271" y="65"/>
                  </a:lnTo>
                  <a:lnTo>
                    <a:pt x="281" y="62"/>
                  </a:lnTo>
                  <a:lnTo>
                    <a:pt x="293" y="58"/>
                  </a:lnTo>
                  <a:lnTo>
                    <a:pt x="303" y="55"/>
                  </a:lnTo>
                  <a:lnTo>
                    <a:pt x="315" y="52"/>
                  </a:lnTo>
                  <a:lnTo>
                    <a:pt x="325" y="50"/>
                  </a:lnTo>
                  <a:lnTo>
                    <a:pt x="337" y="47"/>
                  </a:lnTo>
                  <a:lnTo>
                    <a:pt x="347" y="43"/>
                  </a:lnTo>
                  <a:lnTo>
                    <a:pt x="359" y="40"/>
                  </a:lnTo>
                  <a:lnTo>
                    <a:pt x="369" y="37"/>
                  </a:lnTo>
                  <a:lnTo>
                    <a:pt x="380" y="35"/>
                  </a:lnTo>
                  <a:lnTo>
                    <a:pt x="390" y="32"/>
                  </a:lnTo>
                  <a:lnTo>
                    <a:pt x="400" y="28"/>
                  </a:lnTo>
                  <a:lnTo>
                    <a:pt x="410" y="25"/>
                  </a:lnTo>
                  <a:lnTo>
                    <a:pt x="420" y="23"/>
                  </a:lnTo>
                  <a:lnTo>
                    <a:pt x="432" y="20"/>
                  </a:lnTo>
                  <a:lnTo>
                    <a:pt x="442" y="18"/>
                  </a:lnTo>
                  <a:lnTo>
                    <a:pt x="451" y="15"/>
                  </a:lnTo>
                  <a:lnTo>
                    <a:pt x="461" y="13"/>
                  </a:lnTo>
                  <a:lnTo>
                    <a:pt x="471" y="10"/>
                  </a:lnTo>
                  <a:lnTo>
                    <a:pt x="481" y="8"/>
                  </a:lnTo>
                  <a:lnTo>
                    <a:pt x="489" y="7"/>
                  </a:lnTo>
                  <a:lnTo>
                    <a:pt x="499" y="3"/>
                  </a:lnTo>
                  <a:lnTo>
                    <a:pt x="509" y="1"/>
                  </a:lnTo>
                  <a:lnTo>
                    <a:pt x="518" y="0"/>
                  </a:lnTo>
                  <a:lnTo>
                    <a:pt x="533" y="33"/>
                  </a:lnTo>
                  <a:lnTo>
                    <a:pt x="62" y="167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7" name="Freeform 66"/>
            <p:cNvSpPr>
              <a:spLocks/>
            </p:cNvSpPr>
            <p:nvPr/>
          </p:nvSpPr>
          <p:spPr bwMode="auto">
            <a:xfrm>
              <a:off x="5388" y="3154"/>
              <a:ext cx="121" cy="31"/>
            </a:xfrm>
            <a:custGeom>
              <a:avLst/>
              <a:gdLst>
                <a:gd name="T0" fmla="*/ 1 w 219"/>
                <a:gd name="T1" fmla="*/ 1 h 60"/>
                <a:gd name="T2" fmla="*/ 1 w 219"/>
                <a:gd name="T3" fmla="*/ 1 h 60"/>
                <a:gd name="T4" fmla="*/ 1 w 219"/>
                <a:gd name="T5" fmla="*/ 1 h 60"/>
                <a:gd name="T6" fmla="*/ 1 w 219"/>
                <a:gd name="T7" fmla="*/ 1 h 60"/>
                <a:gd name="T8" fmla="*/ 1 w 219"/>
                <a:gd name="T9" fmla="*/ 1 h 60"/>
                <a:gd name="T10" fmla="*/ 1 w 219"/>
                <a:gd name="T11" fmla="*/ 1 h 60"/>
                <a:gd name="T12" fmla="*/ 1 w 219"/>
                <a:gd name="T13" fmla="*/ 1 h 60"/>
                <a:gd name="T14" fmla="*/ 1 w 219"/>
                <a:gd name="T15" fmla="*/ 1 h 60"/>
                <a:gd name="T16" fmla="*/ 1 w 219"/>
                <a:gd name="T17" fmla="*/ 1 h 60"/>
                <a:gd name="T18" fmla="*/ 1 w 219"/>
                <a:gd name="T19" fmla="*/ 1 h 60"/>
                <a:gd name="T20" fmla="*/ 1 w 219"/>
                <a:gd name="T21" fmla="*/ 1 h 60"/>
                <a:gd name="T22" fmla="*/ 1 w 219"/>
                <a:gd name="T23" fmla="*/ 1 h 60"/>
                <a:gd name="T24" fmla="*/ 1 w 219"/>
                <a:gd name="T25" fmla="*/ 1 h 60"/>
                <a:gd name="T26" fmla="*/ 1 w 219"/>
                <a:gd name="T27" fmla="*/ 1 h 60"/>
                <a:gd name="T28" fmla="*/ 1 w 219"/>
                <a:gd name="T29" fmla="*/ 1 h 60"/>
                <a:gd name="T30" fmla="*/ 1 w 219"/>
                <a:gd name="T31" fmla="*/ 1 h 60"/>
                <a:gd name="T32" fmla="*/ 1 w 219"/>
                <a:gd name="T33" fmla="*/ 1 h 60"/>
                <a:gd name="T34" fmla="*/ 1 w 219"/>
                <a:gd name="T35" fmla="*/ 1 h 60"/>
                <a:gd name="T36" fmla="*/ 1 w 219"/>
                <a:gd name="T37" fmla="*/ 1 h 60"/>
                <a:gd name="T38" fmla="*/ 2 w 219"/>
                <a:gd name="T39" fmla="*/ 1 h 60"/>
                <a:gd name="T40" fmla="*/ 2 w 219"/>
                <a:gd name="T41" fmla="*/ 1 h 60"/>
                <a:gd name="T42" fmla="*/ 2 w 219"/>
                <a:gd name="T43" fmla="*/ 1 h 60"/>
                <a:gd name="T44" fmla="*/ 2 w 219"/>
                <a:gd name="T45" fmla="*/ 0 h 60"/>
                <a:gd name="T46" fmla="*/ 2 w 219"/>
                <a:gd name="T47" fmla="*/ 0 h 60"/>
                <a:gd name="T48" fmla="*/ 2 w 219"/>
                <a:gd name="T49" fmla="*/ 0 h 60"/>
                <a:gd name="T50" fmla="*/ 2 w 219"/>
                <a:gd name="T51" fmla="*/ 1 h 60"/>
                <a:gd name="T52" fmla="*/ 2 w 219"/>
                <a:gd name="T53" fmla="*/ 1 h 60"/>
                <a:gd name="T54" fmla="*/ 2 w 219"/>
                <a:gd name="T55" fmla="*/ 1 h 60"/>
                <a:gd name="T56" fmla="*/ 2 w 219"/>
                <a:gd name="T57" fmla="*/ 1 h 60"/>
                <a:gd name="T58" fmla="*/ 2 w 219"/>
                <a:gd name="T59" fmla="*/ 1 h 60"/>
                <a:gd name="T60" fmla="*/ 2 w 219"/>
                <a:gd name="T61" fmla="*/ 1 h 60"/>
                <a:gd name="T62" fmla="*/ 1 w 219"/>
                <a:gd name="T63" fmla="*/ 1 h 60"/>
                <a:gd name="T64" fmla="*/ 1 w 219"/>
                <a:gd name="T65" fmla="*/ 1 h 60"/>
                <a:gd name="T66" fmla="*/ 1 w 219"/>
                <a:gd name="T67" fmla="*/ 1 h 60"/>
                <a:gd name="T68" fmla="*/ 1 w 219"/>
                <a:gd name="T69" fmla="*/ 1 h 60"/>
                <a:gd name="T70" fmla="*/ 1 w 219"/>
                <a:gd name="T71" fmla="*/ 1 h 60"/>
                <a:gd name="T72" fmla="*/ 1 w 219"/>
                <a:gd name="T73" fmla="*/ 1 h 60"/>
                <a:gd name="T74" fmla="*/ 1 w 219"/>
                <a:gd name="T75" fmla="*/ 1 h 60"/>
                <a:gd name="T76" fmla="*/ 1 w 219"/>
                <a:gd name="T77" fmla="*/ 1 h 60"/>
                <a:gd name="T78" fmla="*/ 1 w 219"/>
                <a:gd name="T79" fmla="*/ 1 h 60"/>
                <a:gd name="T80" fmla="*/ 1 w 219"/>
                <a:gd name="T81" fmla="*/ 1 h 60"/>
                <a:gd name="T82" fmla="*/ 1 w 219"/>
                <a:gd name="T83" fmla="*/ 1 h 60"/>
                <a:gd name="T84" fmla="*/ 1 w 219"/>
                <a:gd name="T85" fmla="*/ 1 h 60"/>
                <a:gd name="T86" fmla="*/ 1 w 219"/>
                <a:gd name="T87" fmla="*/ 1 h 60"/>
                <a:gd name="T88" fmla="*/ 0 w 219"/>
                <a:gd name="T89" fmla="*/ 1 h 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9" h="60">
                  <a:moveTo>
                    <a:pt x="0" y="45"/>
                  </a:moveTo>
                  <a:lnTo>
                    <a:pt x="2" y="45"/>
                  </a:lnTo>
                  <a:lnTo>
                    <a:pt x="7" y="43"/>
                  </a:lnTo>
                  <a:lnTo>
                    <a:pt x="8" y="41"/>
                  </a:lnTo>
                  <a:lnTo>
                    <a:pt x="13" y="40"/>
                  </a:lnTo>
                  <a:lnTo>
                    <a:pt x="17" y="40"/>
                  </a:lnTo>
                  <a:lnTo>
                    <a:pt x="23" y="38"/>
                  </a:lnTo>
                  <a:lnTo>
                    <a:pt x="28" y="36"/>
                  </a:lnTo>
                  <a:lnTo>
                    <a:pt x="33" y="35"/>
                  </a:lnTo>
                  <a:lnTo>
                    <a:pt x="40" y="33"/>
                  </a:lnTo>
                  <a:lnTo>
                    <a:pt x="48" y="31"/>
                  </a:lnTo>
                  <a:lnTo>
                    <a:pt x="52" y="30"/>
                  </a:lnTo>
                  <a:lnTo>
                    <a:pt x="55" y="30"/>
                  </a:lnTo>
                  <a:lnTo>
                    <a:pt x="59" y="28"/>
                  </a:lnTo>
                  <a:lnTo>
                    <a:pt x="64" y="26"/>
                  </a:lnTo>
                  <a:lnTo>
                    <a:pt x="67" y="26"/>
                  </a:lnTo>
                  <a:lnTo>
                    <a:pt x="70" y="25"/>
                  </a:lnTo>
                  <a:lnTo>
                    <a:pt x="75" y="25"/>
                  </a:lnTo>
                  <a:lnTo>
                    <a:pt x="79" y="25"/>
                  </a:lnTo>
                  <a:lnTo>
                    <a:pt x="84" y="23"/>
                  </a:lnTo>
                  <a:lnTo>
                    <a:pt x="87" y="21"/>
                  </a:lnTo>
                  <a:lnTo>
                    <a:pt x="90" y="20"/>
                  </a:lnTo>
                  <a:lnTo>
                    <a:pt x="95" y="20"/>
                  </a:lnTo>
                  <a:lnTo>
                    <a:pt x="100" y="18"/>
                  </a:lnTo>
                  <a:lnTo>
                    <a:pt x="104" y="18"/>
                  </a:lnTo>
                  <a:lnTo>
                    <a:pt x="109" y="16"/>
                  </a:lnTo>
                  <a:lnTo>
                    <a:pt x="114" y="15"/>
                  </a:lnTo>
                  <a:lnTo>
                    <a:pt x="117" y="15"/>
                  </a:lnTo>
                  <a:lnTo>
                    <a:pt x="122" y="13"/>
                  </a:lnTo>
                  <a:lnTo>
                    <a:pt x="127" y="11"/>
                  </a:lnTo>
                  <a:lnTo>
                    <a:pt x="131" y="11"/>
                  </a:lnTo>
                  <a:lnTo>
                    <a:pt x="136" y="10"/>
                  </a:lnTo>
                  <a:lnTo>
                    <a:pt x="141" y="10"/>
                  </a:lnTo>
                  <a:lnTo>
                    <a:pt x="144" y="8"/>
                  </a:lnTo>
                  <a:lnTo>
                    <a:pt x="149" y="8"/>
                  </a:lnTo>
                  <a:lnTo>
                    <a:pt x="154" y="6"/>
                  </a:lnTo>
                  <a:lnTo>
                    <a:pt x="157" y="6"/>
                  </a:lnTo>
                  <a:lnTo>
                    <a:pt x="162" y="5"/>
                  </a:lnTo>
                  <a:lnTo>
                    <a:pt x="166" y="5"/>
                  </a:lnTo>
                  <a:lnTo>
                    <a:pt x="171" y="3"/>
                  </a:lnTo>
                  <a:lnTo>
                    <a:pt x="176" y="3"/>
                  </a:lnTo>
                  <a:lnTo>
                    <a:pt x="179" y="3"/>
                  </a:lnTo>
                  <a:lnTo>
                    <a:pt x="184" y="3"/>
                  </a:lnTo>
                  <a:lnTo>
                    <a:pt x="187" y="1"/>
                  </a:lnTo>
                  <a:lnTo>
                    <a:pt x="192" y="1"/>
                  </a:lnTo>
                  <a:lnTo>
                    <a:pt x="196" y="0"/>
                  </a:lnTo>
                  <a:lnTo>
                    <a:pt x="201" y="0"/>
                  </a:lnTo>
                  <a:lnTo>
                    <a:pt x="204" y="0"/>
                  </a:lnTo>
                  <a:lnTo>
                    <a:pt x="209" y="0"/>
                  </a:lnTo>
                  <a:lnTo>
                    <a:pt x="213" y="0"/>
                  </a:lnTo>
                  <a:lnTo>
                    <a:pt x="216" y="0"/>
                  </a:lnTo>
                  <a:lnTo>
                    <a:pt x="219" y="33"/>
                  </a:lnTo>
                  <a:lnTo>
                    <a:pt x="218" y="33"/>
                  </a:lnTo>
                  <a:lnTo>
                    <a:pt x="213" y="33"/>
                  </a:lnTo>
                  <a:lnTo>
                    <a:pt x="209" y="33"/>
                  </a:lnTo>
                  <a:lnTo>
                    <a:pt x="206" y="33"/>
                  </a:lnTo>
                  <a:lnTo>
                    <a:pt x="201" y="35"/>
                  </a:lnTo>
                  <a:lnTo>
                    <a:pt x="196" y="36"/>
                  </a:lnTo>
                  <a:lnTo>
                    <a:pt x="191" y="36"/>
                  </a:lnTo>
                  <a:lnTo>
                    <a:pt x="184" y="36"/>
                  </a:lnTo>
                  <a:lnTo>
                    <a:pt x="177" y="36"/>
                  </a:lnTo>
                  <a:lnTo>
                    <a:pt x="172" y="38"/>
                  </a:lnTo>
                  <a:lnTo>
                    <a:pt x="164" y="40"/>
                  </a:lnTo>
                  <a:lnTo>
                    <a:pt x="157" y="40"/>
                  </a:lnTo>
                  <a:lnTo>
                    <a:pt x="151" y="41"/>
                  </a:lnTo>
                  <a:lnTo>
                    <a:pt x="144" y="41"/>
                  </a:lnTo>
                  <a:lnTo>
                    <a:pt x="141" y="41"/>
                  </a:lnTo>
                  <a:lnTo>
                    <a:pt x="137" y="43"/>
                  </a:lnTo>
                  <a:lnTo>
                    <a:pt x="132" y="43"/>
                  </a:lnTo>
                  <a:lnTo>
                    <a:pt x="129" y="45"/>
                  </a:lnTo>
                  <a:lnTo>
                    <a:pt x="126" y="45"/>
                  </a:lnTo>
                  <a:lnTo>
                    <a:pt x="120" y="45"/>
                  </a:lnTo>
                  <a:lnTo>
                    <a:pt x="117" y="45"/>
                  </a:lnTo>
                  <a:lnTo>
                    <a:pt x="114" y="46"/>
                  </a:lnTo>
                  <a:lnTo>
                    <a:pt x="110" y="46"/>
                  </a:lnTo>
                  <a:lnTo>
                    <a:pt x="107" y="46"/>
                  </a:lnTo>
                  <a:lnTo>
                    <a:pt x="104" y="48"/>
                  </a:lnTo>
                  <a:lnTo>
                    <a:pt x="100" y="48"/>
                  </a:lnTo>
                  <a:lnTo>
                    <a:pt x="92" y="50"/>
                  </a:lnTo>
                  <a:lnTo>
                    <a:pt x="87" y="51"/>
                  </a:lnTo>
                  <a:lnTo>
                    <a:pt x="80" y="51"/>
                  </a:lnTo>
                  <a:lnTo>
                    <a:pt x="74" y="53"/>
                  </a:lnTo>
                  <a:lnTo>
                    <a:pt x="69" y="55"/>
                  </a:lnTo>
                  <a:lnTo>
                    <a:pt x="64" y="55"/>
                  </a:lnTo>
                  <a:lnTo>
                    <a:pt x="59" y="56"/>
                  </a:lnTo>
                  <a:lnTo>
                    <a:pt x="55" y="58"/>
                  </a:lnTo>
                  <a:lnTo>
                    <a:pt x="52" y="58"/>
                  </a:lnTo>
                  <a:lnTo>
                    <a:pt x="48" y="6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8" name="Freeform 67"/>
            <p:cNvSpPr>
              <a:spLocks/>
            </p:cNvSpPr>
            <p:nvPr/>
          </p:nvSpPr>
          <p:spPr bwMode="auto">
            <a:xfrm>
              <a:off x="4937" y="3254"/>
              <a:ext cx="218" cy="225"/>
            </a:xfrm>
            <a:custGeom>
              <a:avLst/>
              <a:gdLst>
                <a:gd name="T0" fmla="*/ 1 w 394"/>
                <a:gd name="T1" fmla="*/ 1 h 438"/>
                <a:gd name="T2" fmla="*/ 1 w 394"/>
                <a:gd name="T3" fmla="*/ 1 h 438"/>
                <a:gd name="T4" fmla="*/ 1 w 394"/>
                <a:gd name="T5" fmla="*/ 1 h 438"/>
                <a:gd name="T6" fmla="*/ 1 w 394"/>
                <a:gd name="T7" fmla="*/ 1 h 438"/>
                <a:gd name="T8" fmla="*/ 1 w 394"/>
                <a:gd name="T9" fmla="*/ 1 h 438"/>
                <a:gd name="T10" fmla="*/ 1 w 394"/>
                <a:gd name="T11" fmla="*/ 1 h 438"/>
                <a:gd name="T12" fmla="*/ 1 w 394"/>
                <a:gd name="T13" fmla="*/ 1 h 438"/>
                <a:gd name="T14" fmla="*/ 1 w 394"/>
                <a:gd name="T15" fmla="*/ 1 h 438"/>
                <a:gd name="T16" fmla="*/ 1 w 394"/>
                <a:gd name="T17" fmla="*/ 1 h 438"/>
                <a:gd name="T18" fmla="*/ 1 w 394"/>
                <a:gd name="T19" fmla="*/ 1 h 438"/>
                <a:gd name="T20" fmla="*/ 1 w 394"/>
                <a:gd name="T21" fmla="*/ 1 h 438"/>
                <a:gd name="T22" fmla="*/ 1 w 394"/>
                <a:gd name="T23" fmla="*/ 1 h 438"/>
                <a:gd name="T24" fmla="*/ 1 w 394"/>
                <a:gd name="T25" fmla="*/ 1 h 438"/>
                <a:gd name="T26" fmla="*/ 2 w 394"/>
                <a:gd name="T27" fmla="*/ 1 h 438"/>
                <a:gd name="T28" fmla="*/ 2 w 394"/>
                <a:gd name="T29" fmla="*/ 1 h 438"/>
                <a:gd name="T30" fmla="*/ 2 w 394"/>
                <a:gd name="T31" fmla="*/ 2 h 438"/>
                <a:gd name="T32" fmla="*/ 2 w 394"/>
                <a:gd name="T33" fmla="*/ 2 h 438"/>
                <a:gd name="T34" fmla="*/ 2 w 394"/>
                <a:gd name="T35" fmla="*/ 2 h 438"/>
                <a:gd name="T36" fmla="*/ 2 w 394"/>
                <a:gd name="T37" fmla="*/ 2 h 438"/>
                <a:gd name="T38" fmla="*/ 3 w 394"/>
                <a:gd name="T39" fmla="*/ 2 h 438"/>
                <a:gd name="T40" fmla="*/ 3 w 394"/>
                <a:gd name="T41" fmla="*/ 2 h 438"/>
                <a:gd name="T42" fmla="*/ 3 w 394"/>
                <a:gd name="T43" fmla="*/ 2 h 438"/>
                <a:gd name="T44" fmla="*/ 3 w 394"/>
                <a:gd name="T45" fmla="*/ 2 h 438"/>
                <a:gd name="T46" fmla="*/ 3 w 394"/>
                <a:gd name="T47" fmla="*/ 2 h 438"/>
                <a:gd name="T48" fmla="*/ 3 w 394"/>
                <a:gd name="T49" fmla="*/ 2 h 438"/>
                <a:gd name="T50" fmla="*/ 3 w 394"/>
                <a:gd name="T51" fmla="*/ 2 h 438"/>
                <a:gd name="T52" fmla="*/ 3 w 394"/>
                <a:gd name="T53" fmla="*/ 2 h 438"/>
                <a:gd name="T54" fmla="*/ 3 w 394"/>
                <a:gd name="T55" fmla="*/ 2 h 438"/>
                <a:gd name="T56" fmla="*/ 3 w 394"/>
                <a:gd name="T57" fmla="*/ 2 h 438"/>
                <a:gd name="T58" fmla="*/ 2 w 394"/>
                <a:gd name="T59" fmla="*/ 2 h 438"/>
                <a:gd name="T60" fmla="*/ 2 w 394"/>
                <a:gd name="T61" fmla="*/ 2 h 438"/>
                <a:gd name="T62" fmla="*/ 2 w 394"/>
                <a:gd name="T63" fmla="*/ 2 h 438"/>
                <a:gd name="T64" fmla="*/ 2 w 394"/>
                <a:gd name="T65" fmla="*/ 1 h 438"/>
                <a:gd name="T66" fmla="*/ 2 w 394"/>
                <a:gd name="T67" fmla="*/ 1 h 438"/>
                <a:gd name="T68" fmla="*/ 2 w 394"/>
                <a:gd name="T69" fmla="*/ 1 h 438"/>
                <a:gd name="T70" fmla="*/ 2 w 394"/>
                <a:gd name="T71" fmla="*/ 1 h 438"/>
                <a:gd name="T72" fmla="*/ 2 w 394"/>
                <a:gd name="T73" fmla="*/ 1 h 438"/>
                <a:gd name="T74" fmla="*/ 2 w 394"/>
                <a:gd name="T75" fmla="*/ 1 h 438"/>
                <a:gd name="T76" fmla="*/ 2 w 394"/>
                <a:gd name="T77" fmla="*/ 1 h 438"/>
                <a:gd name="T78" fmla="*/ 2 w 394"/>
                <a:gd name="T79" fmla="*/ 1 h 438"/>
                <a:gd name="T80" fmla="*/ 1 w 394"/>
                <a:gd name="T81" fmla="*/ 1 h 438"/>
                <a:gd name="T82" fmla="*/ 1 w 394"/>
                <a:gd name="T83" fmla="*/ 1 h 438"/>
                <a:gd name="T84" fmla="*/ 1 w 394"/>
                <a:gd name="T85" fmla="*/ 1 h 438"/>
                <a:gd name="T86" fmla="*/ 1 w 394"/>
                <a:gd name="T87" fmla="*/ 1 h 438"/>
                <a:gd name="T88" fmla="*/ 1 w 394"/>
                <a:gd name="T89" fmla="*/ 1 h 438"/>
                <a:gd name="T90" fmla="*/ 1 w 394"/>
                <a:gd name="T91" fmla="*/ 1 h 438"/>
                <a:gd name="T92" fmla="*/ 1 w 394"/>
                <a:gd name="T93" fmla="*/ 1 h 438"/>
                <a:gd name="T94" fmla="*/ 1 w 394"/>
                <a:gd name="T95" fmla="*/ 1 h 438"/>
                <a:gd name="T96" fmla="*/ 1 w 394"/>
                <a:gd name="T97" fmla="*/ 1 h 438"/>
                <a:gd name="T98" fmla="*/ 1 w 394"/>
                <a:gd name="T99" fmla="*/ 1 h 438"/>
                <a:gd name="T100" fmla="*/ 0 w 394"/>
                <a:gd name="T101" fmla="*/ 1 h 43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94" h="438">
                  <a:moveTo>
                    <a:pt x="0" y="18"/>
                  </a:moveTo>
                  <a:lnTo>
                    <a:pt x="2" y="20"/>
                  </a:lnTo>
                  <a:lnTo>
                    <a:pt x="4" y="21"/>
                  </a:lnTo>
                  <a:lnTo>
                    <a:pt x="7" y="26"/>
                  </a:lnTo>
                  <a:lnTo>
                    <a:pt x="10" y="31"/>
                  </a:lnTo>
                  <a:lnTo>
                    <a:pt x="15" y="36"/>
                  </a:lnTo>
                  <a:lnTo>
                    <a:pt x="17" y="40"/>
                  </a:lnTo>
                  <a:lnTo>
                    <a:pt x="20" y="43"/>
                  </a:lnTo>
                  <a:lnTo>
                    <a:pt x="24" y="46"/>
                  </a:lnTo>
                  <a:lnTo>
                    <a:pt x="27" y="52"/>
                  </a:lnTo>
                  <a:lnTo>
                    <a:pt x="31" y="55"/>
                  </a:lnTo>
                  <a:lnTo>
                    <a:pt x="34" y="58"/>
                  </a:lnTo>
                  <a:lnTo>
                    <a:pt x="36" y="62"/>
                  </a:lnTo>
                  <a:lnTo>
                    <a:pt x="41" y="67"/>
                  </a:lnTo>
                  <a:lnTo>
                    <a:pt x="44" y="70"/>
                  </a:lnTo>
                  <a:lnTo>
                    <a:pt x="47" y="77"/>
                  </a:lnTo>
                  <a:lnTo>
                    <a:pt x="52" y="80"/>
                  </a:lnTo>
                  <a:lnTo>
                    <a:pt x="57" y="87"/>
                  </a:lnTo>
                  <a:lnTo>
                    <a:pt x="61" y="90"/>
                  </a:lnTo>
                  <a:lnTo>
                    <a:pt x="64" y="95"/>
                  </a:lnTo>
                  <a:lnTo>
                    <a:pt x="69" y="100"/>
                  </a:lnTo>
                  <a:lnTo>
                    <a:pt x="74" y="107"/>
                  </a:lnTo>
                  <a:lnTo>
                    <a:pt x="79" y="112"/>
                  </a:lnTo>
                  <a:lnTo>
                    <a:pt x="84" y="117"/>
                  </a:lnTo>
                  <a:lnTo>
                    <a:pt x="87" y="122"/>
                  </a:lnTo>
                  <a:lnTo>
                    <a:pt x="94" y="128"/>
                  </a:lnTo>
                  <a:lnTo>
                    <a:pt x="99" y="134"/>
                  </a:lnTo>
                  <a:lnTo>
                    <a:pt x="104" y="139"/>
                  </a:lnTo>
                  <a:lnTo>
                    <a:pt x="109" y="144"/>
                  </a:lnTo>
                  <a:lnTo>
                    <a:pt x="114" y="150"/>
                  </a:lnTo>
                  <a:lnTo>
                    <a:pt x="119" y="155"/>
                  </a:lnTo>
                  <a:lnTo>
                    <a:pt x="124" y="160"/>
                  </a:lnTo>
                  <a:lnTo>
                    <a:pt x="129" y="165"/>
                  </a:lnTo>
                  <a:lnTo>
                    <a:pt x="136" y="172"/>
                  </a:lnTo>
                  <a:lnTo>
                    <a:pt x="141" y="177"/>
                  </a:lnTo>
                  <a:lnTo>
                    <a:pt x="146" y="182"/>
                  </a:lnTo>
                  <a:lnTo>
                    <a:pt x="151" y="187"/>
                  </a:lnTo>
                  <a:lnTo>
                    <a:pt x="158" y="192"/>
                  </a:lnTo>
                  <a:lnTo>
                    <a:pt x="163" y="197"/>
                  </a:lnTo>
                  <a:lnTo>
                    <a:pt x="170" y="202"/>
                  </a:lnTo>
                  <a:lnTo>
                    <a:pt x="176" y="209"/>
                  </a:lnTo>
                  <a:lnTo>
                    <a:pt x="181" y="214"/>
                  </a:lnTo>
                  <a:lnTo>
                    <a:pt x="186" y="217"/>
                  </a:lnTo>
                  <a:lnTo>
                    <a:pt x="193" y="222"/>
                  </a:lnTo>
                  <a:lnTo>
                    <a:pt x="198" y="227"/>
                  </a:lnTo>
                  <a:lnTo>
                    <a:pt x="205" y="232"/>
                  </a:lnTo>
                  <a:lnTo>
                    <a:pt x="210" y="236"/>
                  </a:lnTo>
                  <a:lnTo>
                    <a:pt x="215" y="241"/>
                  </a:lnTo>
                  <a:lnTo>
                    <a:pt x="221" y="244"/>
                  </a:lnTo>
                  <a:lnTo>
                    <a:pt x="228" y="249"/>
                  </a:lnTo>
                  <a:lnTo>
                    <a:pt x="233" y="252"/>
                  </a:lnTo>
                  <a:lnTo>
                    <a:pt x="238" y="256"/>
                  </a:lnTo>
                  <a:lnTo>
                    <a:pt x="243" y="259"/>
                  </a:lnTo>
                  <a:lnTo>
                    <a:pt x="250" y="262"/>
                  </a:lnTo>
                  <a:lnTo>
                    <a:pt x="255" y="266"/>
                  </a:lnTo>
                  <a:lnTo>
                    <a:pt x="262" y="269"/>
                  </a:lnTo>
                  <a:lnTo>
                    <a:pt x="267" y="271"/>
                  </a:lnTo>
                  <a:lnTo>
                    <a:pt x="272" y="274"/>
                  </a:lnTo>
                  <a:lnTo>
                    <a:pt x="360" y="438"/>
                  </a:lnTo>
                  <a:lnTo>
                    <a:pt x="394" y="416"/>
                  </a:lnTo>
                  <a:lnTo>
                    <a:pt x="392" y="415"/>
                  </a:lnTo>
                  <a:lnTo>
                    <a:pt x="391" y="411"/>
                  </a:lnTo>
                  <a:lnTo>
                    <a:pt x="387" y="408"/>
                  </a:lnTo>
                  <a:lnTo>
                    <a:pt x="386" y="405"/>
                  </a:lnTo>
                  <a:lnTo>
                    <a:pt x="384" y="401"/>
                  </a:lnTo>
                  <a:lnTo>
                    <a:pt x="382" y="396"/>
                  </a:lnTo>
                  <a:lnTo>
                    <a:pt x="379" y="391"/>
                  </a:lnTo>
                  <a:lnTo>
                    <a:pt x="375" y="386"/>
                  </a:lnTo>
                  <a:lnTo>
                    <a:pt x="372" y="381"/>
                  </a:lnTo>
                  <a:lnTo>
                    <a:pt x="370" y="374"/>
                  </a:lnTo>
                  <a:lnTo>
                    <a:pt x="367" y="369"/>
                  </a:lnTo>
                  <a:lnTo>
                    <a:pt x="364" y="363"/>
                  </a:lnTo>
                  <a:lnTo>
                    <a:pt x="359" y="356"/>
                  </a:lnTo>
                  <a:lnTo>
                    <a:pt x="355" y="351"/>
                  </a:lnTo>
                  <a:lnTo>
                    <a:pt x="354" y="346"/>
                  </a:lnTo>
                  <a:lnTo>
                    <a:pt x="352" y="343"/>
                  </a:lnTo>
                  <a:lnTo>
                    <a:pt x="349" y="339"/>
                  </a:lnTo>
                  <a:lnTo>
                    <a:pt x="347" y="336"/>
                  </a:lnTo>
                  <a:lnTo>
                    <a:pt x="342" y="329"/>
                  </a:lnTo>
                  <a:lnTo>
                    <a:pt x="339" y="323"/>
                  </a:lnTo>
                  <a:lnTo>
                    <a:pt x="337" y="318"/>
                  </a:lnTo>
                  <a:lnTo>
                    <a:pt x="334" y="314"/>
                  </a:lnTo>
                  <a:lnTo>
                    <a:pt x="332" y="311"/>
                  </a:lnTo>
                  <a:lnTo>
                    <a:pt x="330" y="308"/>
                  </a:lnTo>
                  <a:lnTo>
                    <a:pt x="325" y="301"/>
                  </a:lnTo>
                  <a:lnTo>
                    <a:pt x="322" y="294"/>
                  </a:lnTo>
                  <a:lnTo>
                    <a:pt x="315" y="287"/>
                  </a:lnTo>
                  <a:lnTo>
                    <a:pt x="312" y="281"/>
                  </a:lnTo>
                  <a:lnTo>
                    <a:pt x="307" y="274"/>
                  </a:lnTo>
                  <a:lnTo>
                    <a:pt x="303" y="269"/>
                  </a:lnTo>
                  <a:lnTo>
                    <a:pt x="298" y="262"/>
                  </a:lnTo>
                  <a:lnTo>
                    <a:pt x="293" y="257"/>
                  </a:lnTo>
                  <a:lnTo>
                    <a:pt x="290" y="251"/>
                  </a:lnTo>
                  <a:lnTo>
                    <a:pt x="287" y="247"/>
                  </a:lnTo>
                  <a:lnTo>
                    <a:pt x="285" y="246"/>
                  </a:lnTo>
                  <a:lnTo>
                    <a:pt x="283" y="244"/>
                  </a:lnTo>
                  <a:lnTo>
                    <a:pt x="280" y="242"/>
                  </a:lnTo>
                  <a:lnTo>
                    <a:pt x="277" y="239"/>
                  </a:lnTo>
                  <a:lnTo>
                    <a:pt x="272" y="234"/>
                  </a:lnTo>
                  <a:lnTo>
                    <a:pt x="265" y="231"/>
                  </a:lnTo>
                  <a:lnTo>
                    <a:pt x="262" y="227"/>
                  </a:lnTo>
                  <a:lnTo>
                    <a:pt x="258" y="224"/>
                  </a:lnTo>
                  <a:lnTo>
                    <a:pt x="255" y="222"/>
                  </a:lnTo>
                  <a:lnTo>
                    <a:pt x="252" y="219"/>
                  </a:lnTo>
                  <a:lnTo>
                    <a:pt x="247" y="216"/>
                  </a:lnTo>
                  <a:lnTo>
                    <a:pt x="243" y="212"/>
                  </a:lnTo>
                  <a:lnTo>
                    <a:pt x="238" y="209"/>
                  </a:lnTo>
                  <a:lnTo>
                    <a:pt x="235" y="204"/>
                  </a:lnTo>
                  <a:lnTo>
                    <a:pt x="230" y="200"/>
                  </a:lnTo>
                  <a:lnTo>
                    <a:pt x="225" y="197"/>
                  </a:lnTo>
                  <a:lnTo>
                    <a:pt x="220" y="192"/>
                  </a:lnTo>
                  <a:lnTo>
                    <a:pt x="215" y="189"/>
                  </a:lnTo>
                  <a:lnTo>
                    <a:pt x="210" y="184"/>
                  </a:lnTo>
                  <a:lnTo>
                    <a:pt x="205" y="180"/>
                  </a:lnTo>
                  <a:lnTo>
                    <a:pt x="200" y="175"/>
                  </a:lnTo>
                  <a:lnTo>
                    <a:pt x="195" y="172"/>
                  </a:lnTo>
                  <a:lnTo>
                    <a:pt x="190" y="165"/>
                  </a:lnTo>
                  <a:lnTo>
                    <a:pt x="185" y="162"/>
                  </a:lnTo>
                  <a:lnTo>
                    <a:pt x="180" y="157"/>
                  </a:lnTo>
                  <a:lnTo>
                    <a:pt x="175" y="154"/>
                  </a:lnTo>
                  <a:lnTo>
                    <a:pt x="168" y="147"/>
                  </a:lnTo>
                  <a:lnTo>
                    <a:pt x="163" y="142"/>
                  </a:lnTo>
                  <a:lnTo>
                    <a:pt x="158" y="137"/>
                  </a:lnTo>
                  <a:lnTo>
                    <a:pt x="151" y="132"/>
                  </a:lnTo>
                  <a:lnTo>
                    <a:pt x="146" y="127"/>
                  </a:lnTo>
                  <a:lnTo>
                    <a:pt x="141" y="122"/>
                  </a:lnTo>
                  <a:lnTo>
                    <a:pt x="136" y="117"/>
                  </a:lnTo>
                  <a:lnTo>
                    <a:pt x="131" y="112"/>
                  </a:lnTo>
                  <a:lnTo>
                    <a:pt x="124" y="107"/>
                  </a:lnTo>
                  <a:lnTo>
                    <a:pt x="121" y="102"/>
                  </a:lnTo>
                  <a:lnTo>
                    <a:pt x="114" y="95"/>
                  </a:lnTo>
                  <a:lnTo>
                    <a:pt x="109" y="92"/>
                  </a:lnTo>
                  <a:lnTo>
                    <a:pt x="104" y="87"/>
                  </a:lnTo>
                  <a:lnTo>
                    <a:pt x="99" y="82"/>
                  </a:lnTo>
                  <a:lnTo>
                    <a:pt x="96" y="77"/>
                  </a:lnTo>
                  <a:lnTo>
                    <a:pt x="91" y="72"/>
                  </a:lnTo>
                  <a:lnTo>
                    <a:pt x="87" y="65"/>
                  </a:lnTo>
                  <a:lnTo>
                    <a:pt x="82" y="62"/>
                  </a:lnTo>
                  <a:lnTo>
                    <a:pt x="79" y="55"/>
                  </a:lnTo>
                  <a:lnTo>
                    <a:pt x="74" y="52"/>
                  </a:lnTo>
                  <a:lnTo>
                    <a:pt x="71" y="46"/>
                  </a:lnTo>
                  <a:lnTo>
                    <a:pt x="66" y="41"/>
                  </a:lnTo>
                  <a:lnTo>
                    <a:pt x="64" y="36"/>
                  </a:lnTo>
                  <a:lnTo>
                    <a:pt x="61" y="33"/>
                  </a:lnTo>
                  <a:lnTo>
                    <a:pt x="57" y="28"/>
                  </a:lnTo>
                  <a:lnTo>
                    <a:pt x="54" y="23"/>
                  </a:lnTo>
                  <a:lnTo>
                    <a:pt x="52" y="18"/>
                  </a:lnTo>
                  <a:lnTo>
                    <a:pt x="51" y="15"/>
                  </a:lnTo>
                  <a:lnTo>
                    <a:pt x="49" y="11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9" name="Freeform 68"/>
            <p:cNvSpPr>
              <a:spLocks/>
            </p:cNvSpPr>
            <p:nvPr/>
          </p:nvSpPr>
          <p:spPr bwMode="auto">
            <a:xfrm>
              <a:off x="5079" y="3384"/>
              <a:ext cx="31" cy="114"/>
            </a:xfrm>
            <a:custGeom>
              <a:avLst/>
              <a:gdLst>
                <a:gd name="T0" fmla="*/ 1 w 55"/>
                <a:gd name="T1" fmla="*/ 1 h 221"/>
                <a:gd name="T2" fmla="*/ 0 w 55"/>
                <a:gd name="T3" fmla="*/ 0 h 221"/>
                <a:gd name="T4" fmla="*/ 1 w 55"/>
                <a:gd name="T5" fmla="*/ 1 h 221"/>
                <a:gd name="T6" fmla="*/ 1 w 55"/>
                <a:gd name="T7" fmla="*/ 1 h 221"/>
                <a:gd name="T8" fmla="*/ 1 w 55"/>
                <a:gd name="T9" fmla="*/ 1 h 221"/>
                <a:gd name="T10" fmla="*/ 1 w 55"/>
                <a:gd name="T11" fmla="*/ 1 h 2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21">
                  <a:moveTo>
                    <a:pt x="18" y="221"/>
                  </a:moveTo>
                  <a:lnTo>
                    <a:pt x="0" y="0"/>
                  </a:lnTo>
                  <a:lnTo>
                    <a:pt x="38" y="23"/>
                  </a:lnTo>
                  <a:lnTo>
                    <a:pt x="55" y="197"/>
                  </a:lnTo>
                  <a:lnTo>
                    <a:pt x="18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0" name="Freeform 69"/>
            <p:cNvSpPr>
              <a:spLocks/>
            </p:cNvSpPr>
            <p:nvPr/>
          </p:nvSpPr>
          <p:spPr bwMode="auto">
            <a:xfrm>
              <a:off x="4962" y="3278"/>
              <a:ext cx="59" cy="260"/>
            </a:xfrm>
            <a:custGeom>
              <a:avLst/>
              <a:gdLst>
                <a:gd name="T0" fmla="*/ 1 w 107"/>
                <a:gd name="T1" fmla="*/ 3 h 508"/>
                <a:gd name="T2" fmla="*/ 0 w 107"/>
                <a:gd name="T3" fmla="*/ 0 h 508"/>
                <a:gd name="T4" fmla="*/ 1 w 107"/>
                <a:gd name="T5" fmla="*/ 1 h 508"/>
                <a:gd name="T6" fmla="*/ 1 w 107"/>
                <a:gd name="T7" fmla="*/ 3 h 508"/>
                <a:gd name="T8" fmla="*/ 1 w 107"/>
                <a:gd name="T9" fmla="*/ 3 h 508"/>
                <a:gd name="T10" fmla="*/ 1 w 107"/>
                <a:gd name="T11" fmla="*/ 3 h 5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08">
                  <a:moveTo>
                    <a:pt x="65" y="508"/>
                  </a:moveTo>
                  <a:lnTo>
                    <a:pt x="0" y="0"/>
                  </a:lnTo>
                  <a:lnTo>
                    <a:pt x="42" y="24"/>
                  </a:lnTo>
                  <a:lnTo>
                    <a:pt x="107" y="489"/>
                  </a:lnTo>
                  <a:lnTo>
                    <a:pt x="6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1" name="Freeform 70"/>
            <p:cNvSpPr>
              <a:spLocks/>
            </p:cNvSpPr>
            <p:nvPr/>
          </p:nvSpPr>
          <p:spPr bwMode="auto">
            <a:xfrm>
              <a:off x="4870" y="3279"/>
              <a:ext cx="56" cy="305"/>
            </a:xfrm>
            <a:custGeom>
              <a:avLst/>
              <a:gdLst>
                <a:gd name="T0" fmla="*/ 1 w 102"/>
                <a:gd name="T1" fmla="*/ 3 h 594"/>
                <a:gd name="T2" fmla="*/ 1 w 102"/>
                <a:gd name="T3" fmla="*/ 3 h 594"/>
                <a:gd name="T4" fmla="*/ 1 w 102"/>
                <a:gd name="T5" fmla="*/ 3 h 594"/>
                <a:gd name="T6" fmla="*/ 1 w 102"/>
                <a:gd name="T7" fmla="*/ 3 h 594"/>
                <a:gd name="T8" fmla="*/ 1 w 102"/>
                <a:gd name="T9" fmla="*/ 3 h 594"/>
                <a:gd name="T10" fmla="*/ 1 w 102"/>
                <a:gd name="T11" fmla="*/ 3 h 594"/>
                <a:gd name="T12" fmla="*/ 1 w 102"/>
                <a:gd name="T13" fmla="*/ 3 h 594"/>
                <a:gd name="T14" fmla="*/ 1 w 102"/>
                <a:gd name="T15" fmla="*/ 2 h 594"/>
                <a:gd name="T16" fmla="*/ 1 w 102"/>
                <a:gd name="T17" fmla="*/ 2 h 594"/>
                <a:gd name="T18" fmla="*/ 1 w 102"/>
                <a:gd name="T19" fmla="*/ 2 h 594"/>
                <a:gd name="T20" fmla="*/ 1 w 102"/>
                <a:gd name="T21" fmla="*/ 2 h 594"/>
                <a:gd name="T22" fmla="*/ 1 w 102"/>
                <a:gd name="T23" fmla="*/ 2 h 594"/>
                <a:gd name="T24" fmla="*/ 1 w 102"/>
                <a:gd name="T25" fmla="*/ 2 h 594"/>
                <a:gd name="T26" fmla="*/ 1 w 102"/>
                <a:gd name="T27" fmla="*/ 2 h 594"/>
                <a:gd name="T28" fmla="*/ 1 w 102"/>
                <a:gd name="T29" fmla="*/ 1 h 594"/>
                <a:gd name="T30" fmla="*/ 1 w 102"/>
                <a:gd name="T31" fmla="*/ 1 h 594"/>
                <a:gd name="T32" fmla="*/ 1 w 102"/>
                <a:gd name="T33" fmla="*/ 1 h 594"/>
                <a:gd name="T34" fmla="*/ 1 w 102"/>
                <a:gd name="T35" fmla="*/ 1 h 594"/>
                <a:gd name="T36" fmla="*/ 1 w 102"/>
                <a:gd name="T37" fmla="*/ 1 h 594"/>
                <a:gd name="T38" fmla="*/ 1 w 102"/>
                <a:gd name="T39" fmla="*/ 1 h 594"/>
                <a:gd name="T40" fmla="*/ 1 w 102"/>
                <a:gd name="T41" fmla="*/ 1 h 594"/>
                <a:gd name="T42" fmla="*/ 1 w 102"/>
                <a:gd name="T43" fmla="*/ 1 h 594"/>
                <a:gd name="T44" fmla="*/ 1 w 102"/>
                <a:gd name="T45" fmla="*/ 0 h 594"/>
                <a:gd name="T46" fmla="*/ 1 w 102"/>
                <a:gd name="T47" fmla="*/ 1 h 594"/>
                <a:gd name="T48" fmla="*/ 1 w 102"/>
                <a:gd name="T49" fmla="*/ 1 h 594"/>
                <a:gd name="T50" fmla="*/ 1 w 102"/>
                <a:gd name="T51" fmla="*/ 1 h 594"/>
                <a:gd name="T52" fmla="*/ 1 w 102"/>
                <a:gd name="T53" fmla="*/ 1 h 594"/>
                <a:gd name="T54" fmla="*/ 1 w 102"/>
                <a:gd name="T55" fmla="*/ 1 h 594"/>
                <a:gd name="T56" fmla="*/ 1 w 102"/>
                <a:gd name="T57" fmla="*/ 1 h 594"/>
                <a:gd name="T58" fmla="*/ 1 w 102"/>
                <a:gd name="T59" fmla="*/ 1 h 594"/>
                <a:gd name="T60" fmla="*/ 1 w 102"/>
                <a:gd name="T61" fmla="*/ 1 h 594"/>
                <a:gd name="T62" fmla="*/ 1 w 102"/>
                <a:gd name="T63" fmla="*/ 1 h 594"/>
                <a:gd name="T64" fmla="*/ 1 w 102"/>
                <a:gd name="T65" fmla="*/ 1 h 594"/>
                <a:gd name="T66" fmla="*/ 1 w 102"/>
                <a:gd name="T67" fmla="*/ 1 h 594"/>
                <a:gd name="T68" fmla="*/ 1 w 102"/>
                <a:gd name="T69" fmla="*/ 2 h 594"/>
                <a:gd name="T70" fmla="*/ 1 w 102"/>
                <a:gd name="T71" fmla="*/ 2 h 594"/>
                <a:gd name="T72" fmla="*/ 1 w 102"/>
                <a:gd name="T73" fmla="*/ 2 h 594"/>
                <a:gd name="T74" fmla="*/ 1 w 102"/>
                <a:gd name="T75" fmla="*/ 2 h 594"/>
                <a:gd name="T76" fmla="*/ 1 w 102"/>
                <a:gd name="T77" fmla="*/ 2 h 594"/>
                <a:gd name="T78" fmla="*/ 1 w 102"/>
                <a:gd name="T79" fmla="*/ 2 h 594"/>
                <a:gd name="T80" fmla="*/ 1 w 102"/>
                <a:gd name="T81" fmla="*/ 3 h 594"/>
                <a:gd name="T82" fmla="*/ 1 w 102"/>
                <a:gd name="T83" fmla="*/ 3 h 594"/>
                <a:gd name="T84" fmla="*/ 1 w 102"/>
                <a:gd name="T85" fmla="*/ 3 h 594"/>
                <a:gd name="T86" fmla="*/ 1 w 102"/>
                <a:gd name="T87" fmla="*/ 3 h 59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2" h="594">
                  <a:moveTo>
                    <a:pt x="62" y="594"/>
                  </a:moveTo>
                  <a:lnTo>
                    <a:pt x="62" y="594"/>
                  </a:lnTo>
                  <a:lnTo>
                    <a:pt x="60" y="591"/>
                  </a:lnTo>
                  <a:lnTo>
                    <a:pt x="59" y="586"/>
                  </a:lnTo>
                  <a:lnTo>
                    <a:pt x="59" y="580"/>
                  </a:lnTo>
                  <a:lnTo>
                    <a:pt x="57" y="575"/>
                  </a:lnTo>
                  <a:lnTo>
                    <a:pt x="57" y="572"/>
                  </a:lnTo>
                  <a:lnTo>
                    <a:pt x="55" y="567"/>
                  </a:lnTo>
                  <a:lnTo>
                    <a:pt x="55" y="564"/>
                  </a:lnTo>
                  <a:lnTo>
                    <a:pt x="54" y="557"/>
                  </a:lnTo>
                  <a:lnTo>
                    <a:pt x="52" y="552"/>
                  </a:lnTo>
                  <a:lnTo>
                    <a:pt x="52" y="545"/>
                  </a:lnTo>
                  <a:lnTo>
                    <a:pt x="50" y="540"/>
                  </a:lnTo>
                  <a:lnTo>
                    <a:pt x="49" y="534"/>
                  </a:lnTo>
                  <a:lnTo>
                    <a:pt x="47" y="527"/>
                  </a:lnTo>
                  <a:lnTo>
                    <a:pt x="45" y="520"/>
                  </a:lnTo>
                  <a:lnTo>
                    <a:pt x="45" y="512"/>
                  </a:lnTo>
                  <a:lnTo>
                    <a:pt x="44" y="505"/>
                  </a:lnTo>
                  <a:lnTo>
                    <a:pt x="42" y="497"/>
                  </a:lnTo>
                  <a:lnTo>
                    <a:pt x="40" y="488"/>
                  </a:lnTo>
                  <a:lnTo>
                    <a:pt x="40" y="480"/>
                  </a:lnTo>
                  <a:lnTo>
                    <a:pt x="37" y="472"/>
                  </a:lnTo>
                  <a:lnTo>
                    <a:pt x="37" y="462"/>
                  </a:lnTo>
                  <a:lnTo>
                    <a:pt x="35" y="453"/>
                  </a:lnTo>
                  <a:lnTo>
                    <a:pt x="34" y="443"/>
                  </a:lnTo>
                  <a:lnTo>
                    <a:pt x="32" y="433"/>
                  </a:lnTo>
                  <a:lnTo>
                    <a:pt x="30" y="423"/>
                  </a:lnTo>
                  <a:lnTo>
                    <a:pt x="30" y="413"/>
                  </a:lnTo>
                  <a:lnTo>
                    <a:pt x="29" y="405"/>
                  </a:lnTo>
                  <a:lnTo>
                    <a:pt x="27" y="393"/>
                  </a:lnTo>
                  <a:lnTo>
                    <a:pt x="25" y="383"/>
                  </a:lnTo>
                  <a:lnTo>
                    <a:pt x="24" y="371"/>
                  </a:lnTo>
                  <a:lnTo>
                    <a:pt x="22" y="361"/>
                  </a:lnTo>
                  <a:lnTo>
                    <a:pt x="20" y="350"/>
                  </a:lnTo>
                  <a:lnTo>
                    <a:pt x="19" y="338"/>
                  </a:lnTo>
                  <a:lnTo>
                    <a:pt x="17" y="328"/>
                  </a:lnTo>
                  <a:lnTo>
                    <a:pt x="15" y="316"/>
                  </a:lnTo>
                  <a:lnTo>
                    <a:pt x="14" y="304"/>
                  </a:lnTo>
                  <a:lnTo>
                    <a:pt x="14" y="293"/>
                  </a:lnTo>
                  <a:lnTo>
                    <a:pt x="12" y="281"/>
                  </a:lnTo>
                  <a:lnTo>
                    <a:pt x="10" y="269"/>
                  </a:lnTo>
                  <a:lnTo>
                    <a:pt x="9" y="256"/>
                  </a:lnTo>
                  <a:lnTo>
                    <a:pt x="9" y="244"/>
                  </a:lnTo>
                  <a:lnTo>
                    <a:pt x="7" y="232"/>
                  </a:lnTo>
                  <a:lnTo>
                    <a:pt x="7" y="221"/>
                  </a:lnTo>
                  <a:lnTo>
                    <a:pt x="7" y="209"/>
                  </a:lnTo>
                  <a:lnTo>
                    <a:pt x="5" y="196"/>
                  </a:lnTo>
                  <a:lnTo>
                    <a:pt x="3" y="184"/>
                  </a:lnTo>
                  <a:lnTo>
                    <a:pt x="3" y="172"/>
                  </a:lnTo>
                  <a:lnTo>
                    <a:pt x="3" y="159"/>
                  </a:lnTo>
                  <a:lnTo>
                    <a:pt x="2" y="147"/>
                  </a:lnTo>
                  <a:lnTo>
                    <a:pt x="2" y="135"/>
                  </a:lnTo>
                  <a:lnTo>
                    <a:pt x="2" y="124"/>
                  </a:lnTo>
                  <a:lnTo>
                    <a:pt x="2" y="110"/>
                  </a:lnTo>
                  <a:lnTo>
                    <a:pt x="0" y="99"/>
                  </a:lnTo>
                  <a:lnTo>
                    <a:pt x="0" y="87"/>
                  </a:lnTo>
                  <a:lnTo>
                    <a:pt x="2" y="75"/>
                  </a:lnTo>
                  <a:lnTo>
                    <a:pt x="2" y="63"/>
                  </a:lnTo>
                  <a:lnTo>
                    <a:pt x="2" y="52"/>
                  </a:lnTo>
                  <a:lnTo>
                    <a:pt x="2" y="38"/>
                  </a:lnTo>
                  <a:lnTo>
                    <a:pt x="3" y="28"/>
                  </a:lnTo>
                  <a:lnTo>
                    <a:pt x="3" y="23"/>
                  </a:lnTo>
                  <a:lnTo>
                    <a:pt x="7" y="20"/>
                  </a:lnTo>
                  <a:lnTo>
                    <a:pt x="14" y="15"/>
                  </a:lnTo>
                  <a:lnTo>
                    <a:pt x="19" y="12"/>
                  </a:lnTo>
                  <a:lnTo>
                    <a:pt x="24" y="5"/>
                  </a:lnTo>
                  <a:lnTo>
                    <a:pt x="29" y="3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4" y="3"/>
                  </a:lnTo>
                  <a:lnTo>
                    <a:pt x="34" y="5"/>
                  </a:lnTo>
                  <a:lnTo>
                    <a:pt x="34" y="8"/>
                  </a:lnTo>
                  <a:lnTo>
                    <a:pt x="34" y="12"/>
                  </a:lnTo>
                  <a:lnTo>
                    <a:pt x="34" y="15"/>
                  </a:lnTo>
                  <a:lnTo>
                    <a:pt x="34" y="18"/>
                  </a:lnTo>
                  <a:lnTo>
                    <a:pt x="34" y="23"/>
                  </a:lnTo>
                  <a:lnTo>
                    <a:pt x="34" y="27"/>
                  </a:lnTo>
                  <a:lnTo>
                    <a:pt x="34" y="33"/>
                  </a:lnTo>
                  <a:lnTo>
                    <a:pt x="34" y="38"/>
                  </a:lnTo>
                  <a:lnTo>
                    <a:pt x="34" y="45"/>
                  </a:lnTo>
                  <a:lnTo>
                    <a:pt x="34" y="52"/>
                  </a:lnTo>
                  <a:lnTo>
                    <a:pt x="35" y="58"/>
                  </a:lnTo>
                  <a:lnTo>
                    <a:pt x="35" y="65"/>
                  </a:lnTo>
                  <a:lnTo>
                    <a:pt x="35" y="72"/>
                  </a:lnTo>
                  <a:lnTo>
                    <a:pt x="35" y="80"/>
                  </a:lnTo>
                  <a:lnTo>
                    <a:pt x="35" y="89"/>
                  </a:lnTo>
                  <a:lnTo>
                    <a:pt x="35" y="95"/>
                  </a:lnTo>
                  <a:lnTo>
                    <a:pt x="37" y="105"/>
                  </a:lnTo>
                  <a:lnTo>
                    <a:pt x="37" y="114"/>
                  </a:lnTo>
                  <a:lnTo>
                    <a:pt x="37" y="124"/>
                  </a:lnTo>
                  <a:lnTo>
                    <a:pt x="37" y="132"/>
                  </a:lnTo>
                  <a:lnTo>
                    <a:pt x="37" y="142"/>
                  </a:lnTo>
                  <a:lnTo>
                    <a:pt x="39" y="152"/>
                  </a:lnTo>
                  <a:lnTo>
                    <a:pt x="39" y="162"/>
                  </a:lnTo>
                  <a:lnTo>
                    <a:pt x="40" y="172"/>
                  </a:lnTo>
                  <a:lnTo>
                    <a:pt x="40" y="182"/>
                  </a:lnTo>
                  <a:lnTo>
                    <a:pt x="40" y="194"/>
                  </a:lnTo>
                  <a:lnTo>
                    <a:pt x="42" y="206"/>
                  </a:lnTo>
                  <a:lnTo>
                    <a:pt x="42" y="216"/>
                  </a:lnTo>
                  <a:lnTo>
                    <a:pt x="44" y="227"/>
                  </a:lnTo>
                  <a:lnTo>
                    <a:pt x="44" y="237"/>
                  </a:lnTo>
                  <a:lnTo>
                    <a:pt x="45" y="249"/>
                  </a:lnTo>
                  <a:lnTo>
                    <a:pt x="45" y="261"/>
                  </a:lnTo>
                  <a:lnTo>
                    <a:pt x="47" y="273"/>
                  </a:lnTo>
                  <a:lnTo>
                    <a:pt x="49" y="284"/>
                  </a:lnTo>
                  <a:lnTo>
                    <a:pt x="50" y="296"/>
                  </a:lnTo>
                  <a:lnTo>
                    <a:pt x="50" y="308"/>
                  </a:lnTo>
                  <a:lnTo>
                    <a:pt x="52" y="319"/>
                  </a:lnTo>
                  <a:lnTo>
                    <a:pt x="54" y="331"/>
                  </a:lnTo>
                  <a:lnTo>
                    <a:pt x="55" y="345"/>
                  </a:lnTo>
                  <a:lnTo>
                    <a:pt x="57" y="356"/>
                  </a:lnTo>
                  <a:lnTo>
                    <a:pt x="59" y="368"/>
                  </a:lnTo>
                  <a:lnTo>
                    <a:pt x="60" y="380"/>
                  </a:lnTo>
                  <a:lnTo>
                    <a:pt x="62" y="393"/>
                  </a:lnTo>
                  <a:lnTo>
                    <a:pt x="64" y="403"/>
                  </a:lnTo>
                  <a:lnTo>
                    <a:pt x="65" y="415"/>
                  </a:lnTo>
                  <a:lnTo>
                    <a:pt x="67" y="427"/>
                  </a:lnTo>
                  <a:lnTo>
                    <a:pt x="69" y="438"/>
                  </a:lnTo>
                  <a:lnTo>
                    <a:pt x="70" y="450"/>
                  </a:lnTo>
                  <a:lnTo>
                    <a:pt x="74" y="462"/>
                  </a:lnTo>
                  <a:lnTo>
                    <a:pt x="76" y="475"/>
                  </a:lnTo>
                  <a:lnTo>
                    <a:pt x="79" y="487"/>
                  </a:lnTo>
                  <a:lnTo>
                    <a:pt x="81" y="497"/>
                  </a:lnTo>
                  <a:lnTo>
                    <a:pt x="84" y="509"/>
                  </a:lnTo>
                  <a:lnTo>
                    <a:pt x="86" y="519"/>
                  </a:lnTo>
                  <a:lnTo>
                    <a:pt x="89" y="530"/>
                  </a:lnTo>
                  <a:lnTo>
                    <a:pt x="92" y="542"/>
                  </a:lnTo>
                  <a:lnTo>
                    <a:pt x="96" y="552"/>
                  </a:lnTo>
                  <a:lnTo>
                    <a:pt x="97" y="562"/>
                  </a:lnTo>
                  <a:lnTo>
                    <a:pt x="102" y="574"/>
                  </a:lnTo>
                  <a:lnTo>
                    <a:pt x="62" y="5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2" name="Freeform 71"/>
            <p:cNvSpPr>
              <a:spLocks/>
            </p:cNvSpPr>
            <p:nvPr/>
          </p:nvSpPr>
          <p:spPr bwMode="auto">
            <a:xfrm>
              <a:off x="4778" y="3334"/>
              <a:ext cx="104" cy="290"/>
            </a:xfrm>
            <a:custGeom>
              <a:avLst/>
              <a:gdLst>
                <a:gd name="T0" fmla="*/ 1 w 188"/>
                <a:gd name="T1" fmla="*/ 3 h 566"/>
                <a:gd name="T2" fmla="*/ 1 w 188"/>
                <a:gd name="T3" fmla="*/ 3 h 566"/>
                <a:gd name="T4" fmla="*/ 1 w 188"/>
                <a:gd name="T5" fmla="*/ 3 h 566"/>
                <a:gd name="T6" fmla="*/ 1 w 188"/>
                <a:gd name="T7" fmla="*/ 3 h 566"/>
                <a:gd name="T8" fmla="*/ 1 w 188"/>
                <a:gd name="T9" fmla="*/ 3 h 566"/>
                <a:gd name="T10" fmla="*/ 1 w 188"/>
                <a:gd name="T11" fmla="*/ 3 h 566"/>
                <a:gd name="T12" fmla="*/ 1 w 188"/>
                <a:gd name="T13" fmla="*/ 3 h 566"/>
                <a:gd name="T14" fmla="*/ 1 w 188"/>
                <a:gd name="T15" fmla="*/ 3 h 566"/>
                <a:gd name="T16" fmla="*/ 1 w 188"/>
                <a:gd name="T17" fmla="*/ 3 h 566"/>
                <a:gd name="T18" fmla="*/ 1 w 188"/>
                <a:gd name="T19" fmla="*/ 2 h 566"/>
                <a:gd name="T20" fmla="*/ 1 w 188"/>
                <a:gd name="T21" fmla="*/ 2 h 566"/>
                <a:gd name="T22" fmla="*/ 1 w 188"/>
                <a:gd name="T23" fmla="*/ 2 h 566"/>
                <a:gd name="T24" fmla="*/ 1 w 188"/>
                <a:gd name="T25" fmla="*/ 2 h 566"/>
                <a:gd name="T26" fmla="*/ 1 w 188"/>
                <a:gd name="T27" fmla="*/ 2 h 566"/>
                <a:gd name="T28" fmla="*/ 1 w 188"/>
                <a:gd name="T29" fmla="*/ 2 h 566"/>
                <a:gd name="T30" fmla="*/ 1 w 188"/>
                <a:gd name="T31" fmla="*/ 2 h 566"/>
                <a:gd name="T32" fmla="*/ 1 w 188"/>
                <a:gd name="T33" fmla="*/ 2 h 566"/>
                <a:gd name="T34" fmla="*/ 1 w 188"/>
                <a:gd name="T35" fmla="*/ 2 h 566"/>
                <a:gd name="T36" fmla="*/ 1 w 188"/>
                <a:gd name="T37" fmla="*/ 2 h 566"/>
                <a:gd name="T38" fmla="*/ 1 w 188"/>
                <a:gd name="T39" fmla="*/ 2 h 566"/>
                <a:gd name="T40" fmla="*/ 1 w 188"/>
                <a:gd name="T41" fmla="*/ 1 h 566"/>
                <a:gd name="T42" fmla="*/ 1 w 188"/>
                <a:gd name="T43" fmla="*/ 1 h 566"/>
                <a:gd name="T44" fmla="*/ 1 w 188"/>
                <a:gd name="T45" fmla="*/ 1 h 566"/>
                <a:gd name="T46" fmla="*/ 1 w 188"/>
                <a:gd name="T47" fmla="*/ 1 h 566"/>
                <a:gd name="T48" fmla="*/ 1 w 188"/>
                <a:gd name="T49" fmla="*/ 1 h 566"/>
                <a:gd name="T50" fmla="*/ 1 w 188"/>
                <a:gd name="T51" fmla="*/ 1 h 566"/>
                <a:gd name="T52" fmla="*/ 1 w 188"/>
                <a:gd name="T53" fmla="*/ 1 h 566"/>
                <a:gd name="T54" fmla="*/ 1 w 188"/>
                <a:gd name="T55" fmla="*/ 1 h 566"/>
                <a:gd name="T56" fmla="*/ 1 w 188"/>
                <a:gd name="T57" fmla="*/ 1 h 566"/>
                <a:gd name="T58" fmla="*/ 0 w 188"/>
                <a:gd name="T59" fmla="*/ 1 h 566"/>
                <a:gd name="T60" fmla="*/ 1 w 188"/>
                <a:gd name="T61" fmla="*/ 0 h 566"/>
                <a:gd name="T62" fmla="*/ 1 w 188"/>
                <a:gd name="T63" fmla="*/ 1 h 566"/>
                <a:gd name="T64" fmla="*/ 1 w 188"/>
                <a:gd name="T65" fmla="*/ 1 h 566"/>
                <a:gd name="T66" fmla="*/ 1 w 188"/>
                <a:gd name="T67" fmla="*/ 1 h 566"/>
                <a:gd name="T68" fmla="*/ 1 w 188"/>
                <a:gd name="T69" fmla="*/ 1 h 566"/>
                <a:gd name="T70" fmla="*/ 1 w 188"/>
                <a:gd name="T71" fmla="*/ 1 h 566"/>
                <a:gd name="T72" fmla="*/ 1 w 188"/>
                <a:gd name="T73" fmla="*/ 1 h 566"/>
                <a:gd name="T74" fmla="*/ 1 w 188"/>
                <a:gd name="T75" fmla="*/ 1 h 566"/>
                <a:gd name="T76" fmla="*/ 1 w 188"/>
                <a:gd name="T77" fmla="*/ 1 h 566"/>
                <a:gd name="T78" fmla="*/ 1 w 188"/>
                <a:gd name="T79" fmla="*/ 1 h 566"/>
                <a:gd name="T80" fmla="*/ 1 w 188"/>
                <a:gd name="T81" fmla="*/ 1 h 566"/>
                <a:gd name="T82" fmla="*/ 1 w 188"/>
                <a:gd name="T83" fmla="*/ 1 h 566"/>
                <a:gd name="T84" fmla="*/ 1 w 188"/>
                <a:gd name="T85" fmla="*/ 1 h 566"/>
                <a:gd name="T86" fmla="*/ 1 w 188"/>
                <a:gd name="T87" fmla="*/ 1 h 566"/>
                <a:gd name="T88" fmla="*/ 1 w 188"/>
                <a:gd name="T89" fmla="*/ 1 h 566"/>
                <a:gd name="T90" fmla="*/ 1 w 188"/>
                <a:gd name="T91" fmla="*/ 1 h 566"/>
                <a:gd name="T92" fmla="*/ 1 w 188"/>
                <a:gd name="T93" fmla="*/ 1 h 566"/>
                <a:gd name="T94" fmla="*/ 1 w 188"/>
                <a:gd name="T95" fmla="*/ 1 h 566"/>
                <a:gd name="T96" fmla="*/ 1 w 188"/>
                <a:gd name="T97" fmla="*/ 2 h 566"/>
                <a:gd name="T98" fmla="*/ 1 w 188"/>
                <a:gd name="T99" fmla="*/ 2 h 566"/>
                <a:gd name="T100" fmla="*/ 1 w 188"/>
                <a:gd name="T101" fmla="*/ 2 h 566"/>
                <a:gd name="T102" fmla="*/ 1 w 188"/>
                <a:gd name="T103" fmla="*/ 2 h 566"/>
                <a:gd name="T104" fmla="*/ 1 w 188"/>
                <a:gd name="T105" fmla="*/ 2 h 566"/>
                <a:gd name="T106" fmla="*/ 1 w 188"/>
                <a:gd name="T107" fmla="*/ 2 h 566"/>
                <a:gd name="T108" fmla="*/ 1 w 188"/>
                <a:gd name="T109" fmla="*/ 2 h 566"/>
                <a:gd name="T110" fmla="*/ 1 w 188"/>
                <a:gd name="T111" fmla="*/ 2 h 566"/>
                <a:gd name="T112" fmla="*/ 1 w 188"/>
                <a:gd name="T113" fmla="*/ 3 h 566"/>
                <a:gd name="T114" fmla="*/ 2 w 188"/>
                <a:gd name="T115" fmla="*/ 3 h 566"/>
                <a:gd name="T116" fmla="*/ 2 w 188"/>
                <a:gd name="T117" fmla="*/ 3 h 566"/>
                <a:gd name="T118" fmla="*/ 1 w 188"/>
                <a:gd name="T119" fmla="*/ 3 h 56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88" h="566">
                  <a:moveTo>
                    <a:pt x="161" y="566"/>
                  </a:moveTo>
                  <a:lnTo>
                    <a:pt x="159" y="564"/>
                  </a:lnTo>
                  <a:lnTo>
                    <a:pt x="159" y="563"/>
                  </a:lnTo>
                  <a:lnTo>
                    <a:pt x="156" y="557"/>
                  </a:lnTo>
                  <a:lnTo>
                    <a:pt x="154" y="552"/>
                  </a:lnTo>
                  <a:lnTo>
                    <a:pt x="153" y="547"/>
                  </a:lnTo>
                  <a:lnTo>
                    <a:pt x="151" y="544"/>
                  </a:lnTo>
                  <a:lnTo>
                    <a:pt x="148" y="539"/>
                  </a:lnTo>
                  <a:lnTo>
                    <a:pt x="148" y="534"/>
                  </a:lnTo>
                  <a:lnTo>
                    <a:pt x="144" y="529"/>
                  </a:lnTo>
                  <a:lnTo>
                    <a:pt x="143" y="524"/>
                  </a:lnTo>
                  <a:lnTo>
                    <a:pt x="139" y="517"/>
                  </a:lnTo>
                  <a:lnTo>
                    <a:pt x="138" y="512"/>
                  </a:lnTo>
                  <a:lnTo>
                    <a:pt x="134" y="504"/>
                  </a:lnTo>
                  <a:lnTo>
                    <a:pt x="133" y="497"/>
                  </a:lnTo>
                  <a:lnTo>
                    <a:pt x="129" y="491"/>
                  </a:lnTo>
                  <a:lnTo>
                    <a:pt x="126" y="482"/>
                  </a:lnTo>
                  <a:lnTo>
                    <a:pt x="123" y="475"/>
                  </a:lnTo>
                  <a:lnTo>
                    <a:pt x="121" y="467"/>
                  </a:lnTo>
                  <a:lnTo>
                    <a:pt x="118" y="459"/>
                  </a:lnTo>
                  <a:lnTo>
                    <a:pt x="114" y="450"/>
                  </a:lnTo>
                  <a:lnTo>
                    <a:pt x="111" y="442"/>
                  </a:lnTo>
                  <a:lnTo>
                    <a:pt x="108" y="432"/>
                  </a:lnTo>
                  <a:lnTo>
                    <a:pt x="104" y="424"/>
                  </a:lnTo>
                  <a:lnTo>
                    <a:pt x="101" y="414"/>
                  </a:lnTo>
                  <a:lnTo>
                    <a:pt x="97" y="404"/>
                  </a:lnTo>
                  <a:lnTo>
                    <a:pt x="94" y="393"/>
                  </a:lnTo>
                  <a:lnTo>
                    <a:pt x="91" y="385"/>
                  </a:lnTo>
                  <a:lnTo>
                    <a:pt x="87" y="375"/>
                  </a:lnTo>
                  <a:lnTo>
                    <a:pt x="84" y="363"/>
                  </a:lnTo>
                  <a:lnTo>
                    <a:pt x="79" y="353"/>
                  </a:lnTo>
                  <a:lnTo>
                    <a:pt x="76" y="342"/>
                  </a:lnTo>
                  <a:lnTo>
                    <a:pt x="72" y="332"/>
                  </a:lnTo>
                  <a:lnTo>
                    <a:pt x="69" y="320"/>
                  </a:lnTo>
                  <a:lnTo>
                    <a:pt x="66" y="310"/>
                  </a:lnTo>
                  <a:lnTo>
                    <a:pt x="62" y="298"/>
                  </a:lnTo>
                  <a:lnTo>
                    <a:pt x="59" y="288"/>
                  </a:lnTo>
                  <a:lnTo>
                    <a:pt x="54" y="276"/>
                  </a:lnTo>
                  <a:lnTo>
                    <a:pt x="51" y="265"/>
                  </a:lnTo>
                  <a:lnTo>
                    <a:pt x="49" y="253"/>
                  </a:lnTo>
                  <a:lnTo>
                    <a:pt x="46" y="241"/>
                  </a:lnTo>
                  <a:lnTo>
                    <a:pt x="42" y="230"/>
                  </a:lnTo>
                  <a:lnTo>
                    <a:pt x="39" y="218"/>
                  </a:lnTo>
                  <a:lnTo>
                    <a:pt x="36" y="206"/>
                  </a:lnTo>
                  <a:lnTo>
                    <a:pt x="32" y="194"/>
                  </a:lnTo>
                  <a:lnTo>
                    <a:pt x="29" y="183"/>
                  </a:lnTo>
                  <a:lnTo>
                    <a:pt x="27" y="171"/>
                  </a:lnTo>
                  <a:lnTo>
                    <a:pt x="24" y="159"/>
                  </a:lnTo>
                  <a:lnTo>
                    <a:pt x="20" y="148"/>
                  </a:lnTo>
                  <a:lnTo>
                    <a:pt x="17" y="136"/>
                  </a:lnTo>
                  <a:lnTo>
                    <a:pt x="15" y="124"/>
                  </a:lnTo>
                  <a:lnTo>
                    <a:pt x="14" y="112"/>
                  </a:lnTo>
                  <a:lnTo>
                    <a:pt x="12" y="102"/>
                  </a:lnTo>
                  <a:lnTo>
                    <a:pt x="9" y="89"/>
                  </a:lnTo>
                  <a:lnTo>
                    <a:pt x="7" y="77"/>
                  </a:lnTo>
                  <a:lnTo>
                    <a:pt x="5" y="67"/>
                  </a:lnTo>
                  <a:lnTo>
                    <a:pt x="4" y="55"/>
                  </a:lnTo>
                  <a:lnTo>
                    <a:pt x="2" y="44"/>
                  </a:lnTo>
                  <a:lnTo>
                    <a:pt x="2" y="34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42" y="12"/>
                  </a:lnTo>
                  <a:lnTo>
                    <a:pt x="42" y="17"/>
                  </a:lnTo>
                  <a:lnTo>
                    <a:pt x="42" y="20"/>
                  </a:lnTo>
                  <a:lnTo>
                    <a:pt x="42" y="24"/>
                  </a:lnTo>
                  <a:lnTo>
                    <a:pt x="42" y="27"/>
                  </a:lnTo>
                  <a:lnTo>
                    <a:pt x="42" y="32"/>
                  </a:lnTo>
                  <a:lnTo>
                    <a:pt x="42" y="35"/>
                  </a:lnTo>
                  <a:lnTo>
                    <a:pt x="42" y="39"/>
                  </a:lnTo>
                  <a:lnTo>
                    <a:pt x="42" y="44"/>
                  </a:lnTo>
                  <a:lnTo>
                    <a:pt x="44" y="49"/>
                  </a:lnTo>
                  <a:lnTo>
                    <a:pt x="44" y="54"/>
                  </a:lnTo>
                  <a:lnTo>
                    <a:pt x="44" y="59"/>
                  </a:lnTo>
                  <a:lnTo>
                    <a:pt x="46" y="66"/>
                  </a:lnTo>
                  <a:lnTo>
                    <a:pt x="46" y="71"/>
                  </a:lnTo>
                  <a:lnTo>
                    <a:pt x="46" y="77"/>
                  </a:lnTo>
                  <a:lnTo>
                    <a:pt x="47" y="84"/>
                  </a:lnTo>
                  <a:lnTo>
                    <a:pt x="49" y="91"/>
                  </a:lnTo>
                  <a:lnTo>
                    <a:pt x="51" y="99"/>
                  </a:lnTo>
                  <a:lnTo>
                    <a:pt x="51" y="106"/>
                  </a:lnTo>
                  <a:lnTo>
                    <a:pt x="52" y="114"/>
                  </a:lnTo>
                  <a:lnTo>
                    <a:pt x="54" y="121"/>
                  </a:lnTo>
                  <a:lnTo>
                    <a:pt x="56" y="129"/>
                  </a:lnTo>
                  <a:lnTo>
                    <a:pt x="57" y="137"/>
                  </a:lnTo>
                  <a:lnTo>
                    <a:pt x="59" y="146"/>
                  </a:lnTo>
                  <a:lnTo>
                    <a:pt x="61" y="154"/>
                  </a:lnTo>
                  <a:lnTo>
                    <a:pt x="62" y="164"/>
                  </a:lnTo>
                  <a:lnTo>
                    <a:pt x="64" y="174"/>
                  </a:lnTo>
                  <a:lnTo>
                    <a:pt x="66" y="184"/>
                  </a:lnTo>
                  <a:lnTo>
                    <a:pt x="69" y="193"/>
                  </a:lnTo>
                  <a:lnTo>
                    <a:pt x="72" y="204"/>
                  </a:lnTo>
                  <a:lnTo>
                    <a:pt x="74" y="214"/>
                  </a:lnTo>
                  <a:lnTo>
                    <a:pt x="77" y="226"/>
                  </a:lnTo>
                  <a:lnTo>
                    <a:pt x="79" y="236"/>
                  </a:lnTo>
                  <a:lnTo>
                    <a:pt x="84" y="248"/>
                  </a:lnTo>
                  <a:lnTo>
                    <a:pt x="87" y="260"/>
                  </a:lnTo>
                  <a:lnTo>
                    <a:pt x="91" y="273"/>
                  </a:lnTo>
                  <a:lnTo>
                    <a:pt x="94" y="285"/>
                  </a:lnTo>
                  <a:lnTo>
                    <a:pt x="99" y="298"/>
                  </a:lnTo>
                  <a:lnTo>
                    <a:pt x="103" y="312"/>
                  </a:lnTo>
                  <a:lnTo>
                    <a:pt x="106" y="325"/>
                  </a:lnTo>
                  <a:lnTo>
                    <a:pt x="111" y="338"/>
                  </a:lnTo>
                  <a:lnTo>
                    <a:pt x="116" y="352"/>
                  </a:lnTo>
                  <a:lnTo>
                    <a:pt x="119" y="367"/>
                  </a:lnTo>
                  <a:lnTo>
                    <a:pt x="124" y="382"/>
                  </a:lnTo>
                  <a:lnTo>
                    <a:pt x="131" y="395"/>
                  </a:lnTo>
                  <a:lnTo>
                    <a:pt x="136" y="412"/>
                  </a:lnTo>
                  <a:lnTo>
                    <a:pt x="141" y="427"/>
                  </a:lnTo>
                  <a:lnTo>
                    <a:pt x="148" y="442"/>
                  </a:lnTo>
                  <a:lnTo>
                    <a:pt x="153" y="459"/>
                  </a:lnTo>
                  <a:lnTo>
                    <a:pt x="159" y="475"/>
                  </a:lnTo>
                  <a:lnTo>
                    <a:pt x="166" y="492"/>
                  </a:lnTo>
                  <a:lnTo>
                    <a:pt x="173" y="509"/>
                  </a:lnTo>
                  <a:lnTo>
                    <a:pt x="181" y="526"/>
                  </a:lnTo>
                  <a:lnTo>
                    <a:pt x="188" y="544"/>
                  </a:lnTo>
                  <a:lnTo>
                    <a:pt x="161" y="5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3" name="Freeform 72"/>
            <p:cNvSpPr>
              <a:spLocks/>
            </p:cNvSpPr>
            <p:nvPr/>
          </p:nvSpPr>
          <p:spPr bwMode="auto">
            <a:xfrm>
              <a:off x="5013" y="3223"/>
              <a:ext cx="261" cy="227"/>
            </a:xfrm>
            <a:custGeom>
              <a:avLst/>
              <a:gdLst>
                <a:gd name="T0" fmla="*/ 1 w 472"/>
                <a:gd name="T1" fmla="*/ 1 h 442"/>
                <a:gd name="T2" fmla="*/ 1 w 472"/>
                <a:gd name="T3" fmla="*/ 1 h 442"/>
                <a:gd name="T4" fmla="*/ 1 w 472"/>
                <a:gd name="T5" fmla="*/ 1 h 442"/>
                <a:gd name="T6" fmla="*/ 1 w 472"/>
                <a:gd name="T7" fmla="*/ 1 h 442"/>
                <a:gd name="T8" fmla="*/ 1 w 472"/>
                <a:gd name="T9" fmla="*/ 1 h 442"/>
                <a:gd name="T10" fmla="*/ 1 w 472"/>
                <a:gd name="T11" fmla="*/ 1 h 442"/>
                <a:gd name="T12" fmla="*/ 1 w 472"/>
                <a:gd name="T13" fmla="*/ 1 h 442"/>
                <a:gd name="T14" fmla="*/ 1 w 472"/>
                <a:gd name="T15" fmla="*/ 1 h 442"/>
                <a:gd name="T16" fmla="*/ 1 w 472"/>
                <a:gd name="T17" fmla="*/ 1 h 442"/>
                <a:gd name="T18" fmla="*/ 1 w 472"/>
                <a:gd name="T19" fmla="*/ 1 h 442"/>
                <a:gd name="T20" fmla="*/ 1 w 472"/>
                <a:gd name="T21" fmla="*/ 1 h 442"/>
                <a:gd name="T22" fmla="*/ 1 w 472"/>
                <a:gd name="T23" fmla="*/ 1 h 442"/>
                <a:gd name="T24" fmla="*/ 1 w 472"/>
                <a:gd name="T25" fmla="*/ 1 h 442"/>
                <a:gd name="T26" fmla="*/ 2 w 472"/>
                <a:gd name="T27" fmla="*/ 1 h 442"/>
                <a:gd name="T28" fmla="*/ 2 w 472"/>
                <a:gd name="T29" fmla="*/ 1 h 442"/>
                <a:gd name="T30" fmla="*/ 2 w 472"/>
                <a:gd name="T31" fmla="*/ 2 h 442"/>
                <a:gd name="T32" fmla="*/ 2 w 472"/>
                <a:gd name="T33" fmla="*/ 2 h 442"/>
                <a:gd name="T34" fmla="*/ 4 w 472"/>
                <a:gd name="T35" fmla="*/ 2 h 442"/>
                <a:gd name="T36" fmla="*/ 4 w 472"/>
                <a:gd name="T37" fmla="*/ 2 h 442"/>
                <a:gd name="T38" fmla="*/ 4 w 472"/>
                <a:gd name="T39" fmla="*/ 2 h 442"/>
                <a:gd name="T40" fmla="*/ 4 w 472"/>
                <a:gd name="T41" fmla="*/ 2 h 442"/>
                <a:gd name="T42" fmla="*/ 4 w 472"/>
                <a:gd name="T43" fmla="*/ 2 h 442"/>
                <a:gd name="T44" fmla="*/ 4 w 472"/>
                <a:gd name="T45" fmla="*/ 2 h 442"/>
                <a:gd name="T46" fmla="*/ 4 w 472"/>
                <a:gd name="T47" fmla="*/ 2 h 442"/>
                <a:gd name="T48" fmla="*/ 3 w 472"/>
                <a:gd name="T49" fmla="*/ 2 h 442"/>
                <a:gd name="T50" fmla="*/ 3 w 472"/>
                <a:gd name="T51" fmla="*/ 2 h 442"/>
                <a:gd name="T52" fmla="*/ 3 w 472"/>
                <a:gd name="T53" fmla="*/ 2 h 442"/>
                <a:gd name="T54" fmla="*/ 3 w 472"/>
                <a:gd name="T55" fmla="*/ 2 h 442"/>
                <a:gd name="T56" fmla="*/ 3 w 472"/>
                <a:gd name="T57" fmla="*/ 2 h 442"/>
                <a:gd name="T58" fmla="*/ 3 w 472"/>
                <a:gd name="T59" fmla="*/ 2 h 442"/>
                <a:gd name="T60" fmla="*/ 3 w 472"/>
                <a:gd name="T61" fmla="*/ 2 h 442"/>
                <a:gd name="T62" fmla="*/ 2 w 472"/>
                <a:gd name="T63" fmla="*/ 2 h 442"/>
                <a:gd name="T64" fmla="*/ 2 w 472"/>
                <a:gd name="T65" fmla="*/ 2 h 442"/>
                <a:gd name="T66" fmla="*/ 2 w 472"/>
                <a:gd name="T67" fmla="*/ 1 h 442"/>
                <a:gd name="T68" fmla="*/ 2 w 472"/>
                <a:gd name="T69" fmla="*/ 1 h 442"/>
                <a:gd name="T70" fmla="*/ 2 w 472"/>
                <a:gd name="T71" fmla="*/ 1 h 442"/>
                <a:gd name="T72" fmla="*/ 2 w 472"/>
                <a:gd name="T73" fmla="*/ 1 h 442"/>
                <a:gd name="T74" fmla="*/ 2 w 472"/>
                <a:gd name="T75" fmla="*/ 1 h 442"/>
                <a:gd name="T76" fmla="*/ 2 w 472"/>
                <a:gd name="T77" fmla="*/ 1 h 442"/>
                <a:gd name="T78" fmla="*/ 2 w 472"/>
                <a:gd name="T79" fmla="*/ 1 h 442"/>
                <a:gd name="T80" fmla="*/ 2 w 472"/>
                <a:gd name="T81" fmla="*/ 1 h 442"/>
                <a:gd name="T82" fmla="*/ 1 w 472"/>
                <a:gd name="T83" fmla="*/ 1 h 442"/>
                <a:gd name="T84" fmla="*/ 1 w 472"/>
                <a:gd name="T85" fmla="*/ 1 h 442"/>
                <a:gd name="T86" fmla="*/ 1 w 472"/>
                <a:gd name="T87" fmla="*/ 1 h 442"/>
                <a:gd name="T88" fmla="*/ 1 w 472"/>
                <a:gd name="T89" fmla="*/ 1 h 442"/>
                <a:gd name="T90" fmla="*/ 1 w 472"/>
                <a:gd name="T91" fmla="*/ 1 h 442"/>
                <a:gd name="T92" fmla="*/ 1 w 472"/>
                <a:gd name="T93" fmla="*/ 1 h 442"/>
                <a:gd name="T94" fmla="*/ 1 w 472"/>
                <a:gd name="T95" fmla="*/ 1 h 442"/>
                <a:gd name="T96" fmla="*/ 1 w 472"/>
                <a:gd name="T97" fmla="*/ 1 h 442"/>
                <a:gd name="T98" fmla="*/ 1 w 472"/>
                <a:gd name="T99" fmla="*/ 1 h 442"/>
                <a:gd name="T100" fmla="*/ 0 w 472"/>
                <a:gd name="T101" fmla="*/ 1 h 4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2" h="442">
                  <a:moveTo>
                    <a:pt x="0" y="12"/>
                  </a:moveTo>
                  <a:lnTo>
                    <a:pt x="1" y="14"/>
                  </a:lnTo>
                  <a:lnTo>
                    <a:pt x="3" y="17"/>
                  </a:lnTo>
                  <a:lnTo>
                    <a:pt x="5" y="19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4"/>
                  </a:lnTo>
                  <a:lnTo>
                    <a:pt x="18" y="37"/>
                  </a:lnTo>
                  <a:lnTo>
                    <a:pt x="23" y="44"/>
                  </a:lnTo>
                  <a:lnTo>
                    <a:pt x="25" y="46"/>
                  </a:lnTo>
                  <a:lnTo>
                    <a:pt x="28" y="49"/>
                  </a:lnTo>
                  <a:lnTo>
                    <a:pt x="32" y="54"/>
                  </a:lnTo>
                  <a:lnTo>
                    <a:pt x="35" y="57"/>
                  </a:lnTo>
                  <a:lnTo>
                    <a:pt x="37" y="61"/>
                  </a:lnTo>
                  <a:lnTo>
                    <a:pt x="40" y="64"/>
                  </a:lnTo>
                  <a:lnTo>
                    <a:pt x="43" y="67"/>
                  </a:lnTo>
                  <a:lnTo>
                    <a:pt x="47" y="72"/>
                  </a:lnTo>
                  <a:lnTo>
                    <a:pt x="50" y="77"/>
                  </a:lnTo>
                  <a:lnTo>
                    <a:pt x="53" y="81"/>
                  </a:lnTo>
                  <a:lnTo>
                    <a:pt x="58" y="86"/>
                  </a:lnTo>
                  <a:lnTo>
                    <a:pt x="62" y="91"/>
                  </a:lnTo>
                  <a:lnTo>
                    <a:pt x="67" y="94"/>
                  </a:lnTo>
                  <a:lnTo>
                    <a:pt x="70" y="99"/>
                  </a:lnTo>
                  <a:lnTo>
                    <a:pt x="75" y="104"/>
                  </a:lnTo>
                  <a:lnTo>
                    <a:pt x="78" y="109"/>
                  </a:lnTo>
                  <a:lnTo>
                    <a:pt x="83" y="113"/>
                  </a:lnTo>
                  <a:lnTo>
                    <a:pt x="88" y="118"/>
                  </a:lnTo>
                  <a:lnTo>
                    <a:pt x="92" y="123"/>
                  </a:lnTo>
                  <a:lnTo>
                    <a:pt x="99" y="129"/>
                  </a:lnTo>
                  <a:lnTo>
                    <a:pt x="104" y="134"/>
                  </a:lnTo>
                  <a:lnTo>
                    <a:pt x="109" y="139"/>
                  </a:lnTo>
                  <a:lnTo>
                    <a:pt x="114" y="144"/>
                  </a:lnTo>
                  <a:lnTo>
                    <a:pt x="120" y="149"/>
                  </a:lnTo>
                  <a:lnTo>
                    <a:pt x="125" y="156"/>
                  </a:lnTo>
                  <a:lnTo>
                    <a:pt x="132" y="163"/>
                  </a:lnTo>
                  <a:lnTo>
                    <a:pt x="137" y="168"/>
                  </a:lnTo>
                  <a:lnTo>
                    <a:pt x="144" y="174"/>
                  </a:lnTo>
                  <a:lnTo>
                    <a:pt x="150" y="179"/>
                  </a:lnTo>
                  <a:lnTo>
                    <a:pt x="155" y="186"/>
                  </a:lnTo>
                  <a:lnTo>
                    <a:pt x="162" y="191"/>
                  </a:lnTo>
                  <a:lnTo>
                    <a:pt x="171" y="198"/>
                  </a:lnTo>
                  <a:lnTo>
                    <a:pt x="177" y="203"/>
                  </a:lnTo>
                  <a:lnTo>
                    <a:pt x="184" y="210"/>
                  </a:lnTo>
                  <a:lnTo>
                    <a:pt x="192" y="216"/>
                  </a:lnTo>
                  <a:lnTo>
                    <a:pt x="199" y="223"/>
                  </a:lnTo>
                  <a:lnTo>
                    <a:pt x="207" y="228"/>
                  </a:lnTo>
                  <a:lnTo>
                    <a:pt x="214" y="235"/>
                  </a:lnTo>
                  <a:lnTo>
                    <a:pt x="222" y="241"/>
                  </a:lnTo>
                  <a:lnTo>
                    <a:pt x="231" y="248"/>
                  </a:lnTo>
                  <a:lnTo>
                    <a:pt x="237" y="255"/>
                  </a:lnTo>
                  <a:lnTo>
                    <a:pt x="248" y="261"/>
                  </a:lnTo>
                  <a:lnTo>
                    <a:pt x="256" y="268"/>
                  </a:lnTo>
                  <a:lnTo>
                    <a:pt x="264" y="275"/>
                  </a:lnTo>
                  <a:lnTo>
                    <a:pt x="435" y="442"/>
                  </a:lnTo>
                  <a:lnTo>
                    <a:pt x="472" y="425"/>
                  </a:lnTo>
                  <a:lnTo>
                    <a:pt x="470" y="425"/>
                  </a:lnTo>
                  <a:lnTo>
                    <a:pt x="469" y="424"/>
                  </a:lnTo>
                  <a:lnTo>
                    <a:pt x="467" y="422"/>
                  </a:lnTo>
                  <a:lnTo>
                    <a:pt x="464" y="419"/>
                  </a:lnTo>
                  <a:lnTo>
                    <a:pt x="459" y="414"/>
                  </a:lnTo>
                  <a:lnTo>
                    <a:pt x="455" y="410"/>
                  </a:lnTo>
                  <a:lnTo>
                    <a:pt x="450" y="405"/>
                  </a:lnTo>
                  <a:lnTo>
                    <a:pt x="445" y="400"/>
                  </a:lnTo>
                  <a:lnTo>
                    <a:pt x="438" y="394"/>
                  </a:lnTo>
                  <a:lnTo>
                    <a:pt x="432" y="387"/>
                  </a:lnTo>
                  <a:lnTo>
                    <a:pt x="427" y="384"/>
                  </a:lnTo>
                  <a:lnTo>
                    <a:pt x="423" y="380"/>
                  </a:lnTo>
                  <a:lnTo>
                    <a:pt x="420" y="377"/>
                  </a:lnTo>
                  <a:lnTo>
                    <a:pt x="417" y="374"/>
                  </a:lnTo>
                  <a:lnTo>
                    <a:pt x="413" y="370"/>
                  </a:lnTo>
                  <a:lnTo>
                    <a:pt x="408" y="365"/>
                  </a:lnTo>
                  <a:lnTo>
                    <a:pt x="405" y="362"/>
                  </a:lnTo>
                  <a:lnTo>
                    <a:pt x="402" y="357"/>
                  </a:lnTo>
                  <a:lnTo>
                    <a:pt x="397" y="353"/>
                  </a:lnTo>
                  <a:lnTo>
                    <a:pt x="393" y="350"/>
                  </a:lnTo>
                  <a:lnTo>
                    <a:pt x="390" y="345"/>
                  </a:lnTo>
                  <a:lnTo>
                    <a:pt x="385" y="342"/>
                  </a:lnTo>
                  <a:lnTo>
                    <a:pt x="380" y="338"/>
                  </a:lnTo>
                  <a:lnTo>
                    <a:pt x="376" y="333"/>
                  </a:lnTo>
                  <a:lnTo>
                    <a:pt x="371" y="330"/>
                  </a:lnTo>
                  <a:lnTo>
                    <a:pt x="368" y="325"/>
                  </a:lnTo>
                  <a:lnTo>
                    <a:pt x="365" y="322"/>
                  </a:lnTo>
                  <a:lnTo>
                    <a:pt x="360" y="318"/>
                  </a:lnTo>
                  <a:lnTo>
                    <a:pt x="356" y="313"/>
                  </a:lnTo>
                  <a:lnTo>
                    <a:pt x="353" y="310"/>
                  </a:lnTo>
                  <a:lnTo>
                    <a:pt x="348" y="305"/>
                  </a:lnTo>
                  <a:lnTo>
                    <a:pt x="345" y="302"/>
                  </a:lnTo>
                  <a:lnTo>
                    <a:pt x="341" y="298"/>
                  </a:lnTo>
                  <a:lnTo>
                    <a:pt x="336" y="293"/>
                  </a:lnTo>
                  <a:lnTo>
                    <a:pt x="330" y="287"/>
                  </a:lnTo>
                  <a:lnTo>
                    <a:pt x="323" y="282"/>
                  </a:lnTo>
                  <a:lnTo>
                    <a:pt x="316" y="273"/>
                  </a:lnTo>
                  <a:lnTo>
                    <a:pt x="311" y="268"/>
                  </a:lnTo>
                  <a:lnTo>
                    <a:pt x="304" y="261"/>
                  </a:lnTo>
                  <a:lnTo>
                    <a:pt x="301" y="256"/>
                  </a:lnTo>
                  <a:lnTo>
                    <a:pt x="296" y="251"/>
                  </a:lnTo>
                  <a:lnTo>
                    <a:pt x="293" y="248"/>
                  </a:lnTo>
                  <a:lnTo>
                    <a:pt x="291" y="245"/>
                  </a:lnTo>
                  <a:lnTo>
                    <a:pt x="289" y="243"/>
                  </a:lnTo>
                  <a:lnTo>
                    <a:pt x="288" y="241"/>
                  </a:lnTo>
                  <a:lnTo>
                    <a:pt x="283" y="238"/>
                  </a:lnTo>
                  <a:lnTo>
                    <a:pt x="278" y="235"/>
                  </a:lnTo>
                  <a:lnTo>
                    <a:pt x="274" y="233"/>
                  </a:lnTo>
                  <a:lnTo>
                    <a:pt x="269" y="228"/>
                  </a:lnTo>
                  <a:lnTo>
                    <a:pt x="264" y="225"/>
                  </a:lnTo>
                  <a:lnTo>
                    <a:pt x="258" y="220"/>
                  </a:lnTo>
                  <a:lnTo>
                    <a:pt x="251" y="215"/>
                  </a:lnTo>
                  <a:lnTo>
                    <a:pt x="248" y="211"/>
                  </a:lnTo>
                  <a:lnTo>
                    <a:pt x="243" y="210"/>
                  </a:lnTo>
                  <a:lnTo>
                    <a:pt x="239" y="206"/>
                  </a:lnTo>
                  <a:lnTo>
                    <a:pt x="236" y="205"/>
                  </a:lnTo>
                  <a:lnTo>
                    <a:pt x="231" y="201"/>
                  </a:lnTo>
                  <a:lnTo>
                    <a:pt x="226" y="198"/>
                  </a:lnTo>
                  <a:lnTo>
                    <a:pt x="222" y="195"/>
                  </a:lnTo>
                  <a:lnTo>
                    <a:pt x="217" y="191"/>
                  </a:lnTo>
                  <a:lnTo>
                    <a:pt x="214" y="186"/>
                  </a:lnTo>
                  <a:lnTo>
                    <a:pt x="209" y="184"/>
                  </a:lnTo>
                  <a:lnTo>
                    <a:pt x="204" y="179"/>
                  </a:lnTo>
                  <a:lnTo>
                    <a:pt x="201" y="176"/>
                  </a:lnTo>
                  <a:lnTo>
                    <a:pt x="196" y="171"/>
                  </a:lnTo>
                  <a:lnTo>
                    <a:pt x="189" y="168"/>
                  </a:lnTo>
                  <a:lnTo>
                    <a:pt x="184" y="163"/>
                  </a:lnTo>
                  <a:lnTo>
                    <a:pt x="181" y="159"/>
                  </a:lnTo>
                  <a:lnTo>
                    <a:pt x="174" y="154"/>
                  </a:lnTo>
                  <a:lnTo>
                    <a:pt x="169" y="149"/>
                  </a:lnTo>
                  <a:lnTo>
                    <a:pt x="164" y="144"/>
                  </a:lnTo>
                  <a:lnTo>
                    <a:pt x="159" y="141"/>
                  </a:lnTo>
                  <a:lnTo>
                    <a:pt x="154" y="136"/>
                  </a:lnTo>
                  <a:lnTo>
                    <a:pt x="149" y="131"/>
                  </a:lnTo>
                  <a:lnTo>
                    <a:pt x="144" y="126"/>
                  </a:lnTo>
                  <a:lnTo>
                    <a:pt x="137" y="121"/>
                  </a:lnTo>
                  <a:lnTo>
                    <a:pt x="132" y="114"/>
                  </a:lnTo>
                  <a:lnTo>
                    <a:pt x="127" y="111"/>
                  </a:lnTo>
                  <a:lnTo>
                    <a:pt x="122" y="104"/>
                  </a:lnTo>
                  <a:lnTo>
                    <a:pt x="117" y="99"/>
                  </a:lnTo>
                  <a:lnTo>
                    <a:pt x="110" y="94"/>
                  </a:lnTo>
                  <a:lnTo>
                    <a:pt x="104" y="87"/>
                  </a:lnTo>
                  <a:lnTo>
                    <a:pt x="99" y="82"/>
                  </a:lnTo>
                  <a:lnTo>
                    <a:pt x="93" y="76"/>
                  </a:lnTo>
                  <a:lnTo>
                    <a:pt x="88" y="71"/>
                  </a:lnTo>
                  <a:lnTo>
                    <a:pt x="83" y="64"/>
                  </a:lnTo>
                  <a:lnTo>
                    <a:pt x="77" y="59"/>
                  </a:lnTo>
                  <a:lnTo>
                    <a:pt x="72" y="52"/>
                  </a:lnTo>
                  <a:lnTo>
                    <a:pt x="67" y="46"/>
                  </a:lnTo>
                  <a:lnTo>
                    <a:pt x="62" y="39"/>
                  </a:lnTo>
                  <a:lnTo>
                    <a:pt x="55" y="32"/>
                  </a:lnTo>
                  <a:lnTo>
                    <a:pt x="50" y="27"/>
                  </a:lnTo>
                  <a:lnTo>
                    <a:pt x="45" y="19"/>
                  </a:lnTo>
                  <a:lnTo>
                    <a:pt x="40" y="14"/>
                  </a:lnTo>
                  <a:lnTo>
                    <a:pt x="35" y="7"/>
                  </a:lnTo>
                  <a:lnTo>
                    <a:pt x="3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4" name="Freeform 73"/>
            <p:cNvSpPr>
              <a:spLocks/>
            </p:cNvSpPr>
            <p:nvPr/>
          </p:nvSpPr>
          <p:spPr bwMode="auto">
            <a:xfrm>
              <a:off x="5112" y="3161"/>
              <a:ext cx="276" cy="208"/>
            </a:xfrm>
            <a:custGeom>
              <a:avLst/>
              <a:gdLst>
                <a:gd name="T0" fmla="*/ 1 w 499"/>
                <a:gd name="T1" fmla="*/ 1 h 405"/>
                <a:gd name="T2" fmla="*/ 1 w 499"/>
                <a:gd name="T3" fmla="*/ 1 h 405"/>
                <a:gd name="T4" fmla="*/ 1 w 499"/>
                <a:gd name="T5" fmla="*/ 1 h 405"/>
                <a:gd name="T6" fmla="*/ 1 w 499"/>
                <a:gd name="T7" fmla="*/ 1 h 405"/>
                <a:gd name="T8" fmla="*/ 1 w 499"/>
                <a:gd name="T9" fmla="*/ 1 h 405"/>
                <a:gd name="T10" fmla="*/ 1 w 499"/>
                <a:gd name="T11" fmla="*/ 1 h 405"/>
                <a:gd name="T12" fmla="*/ 1 w 499"/>
                <a:gd name="T13" fmla="*/ 1 h 405"/>
                <a:gd name="T14" fmla="*/ 1 w 499"/>
                <a:gd name="T15" fmla="*/ 1 h 405"/>
                <a:gd name="T16" fmla="*/ 1 w 499"/>
                <a:gd name="T17" fmla="*/ 1 h 405"/>
                <a:gd name="T18" fmla="*/ 1 w 499"/>
                <a:gd name="T19" fmla="*/ 1 h 405"/>
                <a:gd name="T20" fmla="*/ 1 w 499"/>
                <a:gd name="T21" fmla="*/ 1 h 405"/>
                <a:gd name="T22" fmla="*/ 1 w 499"/>
                <a:gd name="T23" fmla="*/ 1 h 405"/>
                <a:gd name="T24" fmla="*/ 1 w 499"/>
                <a:gd name="T25" fmla="*/ 1 h 405"/>
                <a:gd name="T26" fmla="*/ 1 w 499"/>
                <a:gd name="T27" fmla="*/ 1 h 405"/>
                <a:gd name="T28" fmla="*/ 2 w 499"/>
                <a:gd name="T29" fmla="*/ 1 h 405"/>
                <a:gd name="T30" fmla="*/ 2 w 499"/>
                <a:gd name="T31" fmla="*/ 1 h 405"/>
                <a:gd name="T32" fmla="*/ 2 w 499"/>
                <a:gd name="T33" fmla="*/ 1 h 405"/>
                <a:gd name="T34" fmla="*/ 2 w 499"/>
                <a:gd name="T35" fmla="*/ 2 h 405"/>
                <a:gd name="T36" fmla="*/ 2 w 499"/>
                <a:gd name="T37" fmla="*/ 2 h 405"/>
                <a:gd name="T38" fmla="*/ 2 w 499"/>
                <a:gd name="T39" fmla="*/ 2 h 405"/>
                <a:gd name="T40" fmla="*/ 2 w 499"/>
                <a:gd name="T41" fmla="*/ 2 h 405"/>
                <a:gd name="T42" fmla="*/ 3 w 499"/>
                <a:gd name="T43" fmla="*/ 2 h 405"/>
                <a:gd name="T44" fmla="*/ 3 w 499"/>
                <a:gd name="T45" fmla="*/ 2 h 405"/>
                <a:gd name="T46" fmla="*/ 3 w 499"/>
                <a:gd name="T47" fmla="*/ 2 h 405"/>
                <a:gd name="T48" fmla="*/ 3 w 499"/>
                <a:gd name="T49" fmla="*/ 2 h 405"/>
                <a:gd name="T50" fmla="*/ 3 w 499"/>
                <a:gd name="T51" fmla="*/ 2 h 405"/>
                <a:gd name="T52" fmla="*/ 4 w 499"/>
                <a:gd name="T53" fmla="*/ 2 h 405"/>
                <a:gd name="T54" fmla="*/ 4 w 499"/>
                <a:gd name="T55" fmla="*/ 2 h 405"/>
                <a:gd name="T56" fmla="*/ 4 w 499"/>
                <a:gd name="T57" fmla="*/ 2 h 405"/>
                <a:gd name="T58" fmla="*/ 4 w 499"/>
                <a:gd name="T59" fmla="*/ 2 h 405"/>
                <a:gd name="T60" fmla="*/ 4 w 499"/>
                <a:gd name="T61" fmla="*/ 2 h 405"/>
                <a:gd name="T62" fmla="*/ 4 w 499"/>
                <a:gd name="T63" fmla="*/ 2 h 405"/>
                <a:gd name="T64" fmla="*/ 4 w 499"/>
                <a:gd name="T65" fmla="*/ 2 h 405"/>
                <a:gd name="T66" fmla="*/ 4 w 499"/>
                <a:gd name="T67" fmla="*/ 2 h 405"/>
                <a:gd name="T68" fmla="*/ 4 w 499"/>
                <a:gd name="T69" fmla="*/ 2 h 405"/>
                <a:gd name="T70" fmla="*/ 4 w 499"/>
                <a:gd name="T71" fmla="*/ 2 h 405"/>
                <a:gd name="T72" fmla="*/ 4 w 499"/>
                <a:gd name="T73" fmla="*/ 2 h 405"/>
                <a:gd name="T74" fmla="*/ 4 w 499"/>
                <a:gd name="T75" fmla="*/ 2 h 405"/>
                <a:gd name="T76" fmla="*/ 4 w 499"/>
                <a:gd name="T77" fmla="*/ 2 h 405"/>
                <a:gd name="T78" fmla="*/ 4 w 499"/>
                <a:gd name="T79" fmla="*/ 2 h 405"/>
                <a:gd name="T80" fmla="*/ 4 w 499"/>
                <a:gd name="T81" fmla="*/ 2 h 405"/>
                <a:gd name="T82" fmla="*/ 3 w 499"/>
                <a:gd name="T83" fmla="*/ 2 h 405"/>
                <a:gd name="T84" fmla="*/ 3 w 499"/>
                <a:gd name="T85" fmla="*/ 2 h 405"/>
                <a:gd name="T86" fmla="*/ 3 w 499"/>
                <a:gd name="T87" fmla="*/ 2 h 405"/>
                <a:gd name="T88" fmla="*/ 3 w 499"/>
                <a:gd name="T89" fmla="*/ 2 h 405"/>
                <a:gd name="T90" fmla="*/ 3 w 499"/>
                <a:gd name="T91" fmla="*/ 2 h 405"/>
                <a:gd name="T92" fmla="*/ 3 w 499"/>
                <a:gd name="T93" fmla="*/ 2 h 405"/>
                <a:gd name="T94" fmla="*/ 2 w 499"/>
                <a:gd name="T95" fmla="*/ 1 h 405"/>
                <a:gd name="T96" fmla="*/ 2 w 499"/>
                <a:gd name="T97" fmla="*/ 1 h 405"/>
                <a:gd name="T98" fmla="*/ 2 w 499"/>
                <a:gd name="T99" fmla="*/ 1 h 405"/>
                <a:gd name="T100" fmla="*/ 2 w 499"/>
                <a:gd name="T101" fmla="*/ 1 h 405"/>
                <a:gd name="T102" fmla="*/ 2 w 499"/>
                <a:gd name="T103" fmla="*/ 1 h 405"/>
                <a:gd name="T104" fmla="*/ 2 w 499"/>
                <a:gd name="T105" fmla="*/ 1 h 405"/>
                <a:gd name="T106" fmla="*/ 1 w 499"/>
                <a:gd name="T107" fmla="*/ 1 h 405"/>
                <a:gd name="T108" fmla="*/ 1 w 499"/>
                <a:gd name="T109" fmla="*/ 1 h 405"/>
                <a:gd name="T110" fmla="*/ 1 w 499"/>
                <a:gd name="T111" fmla="*/ 1 h 405"/>
                <a:gd name="T112" fmla="*/ 1 w 499"/>
                <a:gd name="T113" fmla="*/ 1 h 405"/>
                <a:gd name="T114" fmla="*/ 1 w 499"/>
                <a:gd name="T115" fmla="*/ 0 h 405"/>
                <a:gd name="T116" fmla="*/ 0 w 499"/>
                <a:gd name="T117" fmla="*/ 1 h 4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9" h="405">
                  <a:moveTo>
                    <a:pt x="0" y="27"/>
                  </a:moveTo>
                  <a:lnTo>
                    <a:pt x="2" y="29"/>
                  </a:lnTo>
                  <a:lnTo>
                    <a:pt x="3" y="30"/>
                  </a:lnTo>
                  <a:lnTo>
                    <a:pt x="7" y="34"/>
                  </a:lnTo>
                  <a:lnTo>
                    <a:pt x="13" y="40"/>
                  </a:lnTo>
                  <a:lnTo>
                    <a:pt x="17" y="42"/>
                  </a:lnTo>
                  <a:lnTo>
                    <a:pt x="20" y="47"/>
                  </a:lnTo>
                  <a:lnTo>
                    <a:pt x="25" y="50"/>
                  </a:lnTo>
                  <a:lnTo>
                    <a:pt x="30" y="55"/>
                  </a:lnTo>
                  <a:lnTo>
                    <a:pt x="35" y="59"/>
                  </a:lnTo>
                  <a:lnTo>
                    <a:pt x="40" y="64"/>
                  </a:lnTo>
                  <a:lnTo>
                    <a:pt x="45" y="69"/>
                  </a:lnTo>
                  <a:lnTo>
                    <a:pt x="52" y="76"/>
                  </a:lnTo>
                  <a:lnTo>
                    <a:pt x="58" y="81"/>
                  </a:lnTo>
                  <a:lnTo>
                    <a:pt x="65" y="86"/>
                  </a:lnTo>
                  <a:lnTo>
                    <a:pt x="70" y="92"/>
                  </a:lnTo>
                  <a:lnTo>
                    <a:pt x="79" y="99"/>
                  </a:lnTo>
                  <a:lnTo>
                    <a:pt x="85" y="104"/>
                  </a:lnTo>
                  <a:lnTo>
                    <a:pt x="92" y="112"/>
                  </a:lnTo>
                  <a:lnTo>
                    <a:pt x="100" y="119"/>
                  </a:lnTo>
                  <a:lnTo>
                    <a:pt x="109" y="126"/>
                  </a:lnTo>
                  <a:lnTo>
                    <a:pt x="117" y="132"/>
                  </a:lnTo>
                  <a:lnTo>
                    <a:pt x="125" y="141"/>
                  </a:lnTo>
                  <a:lnTo>
                    <a:pt x="134" y="147"/>
                  </a:lnTo>
                  <a:lnTo>
                    <a:pt x="142" y="156"/>
                  </a:lnTo>
                  <a:lnTo>
                    <a:pt x="151" y="163"/>
                  </a:lnTo>
                  <a:lnTo>
                    <a:pt x="159" y="171"/>
                  </a:lnTo>
                  <a:lnTo>
                    <a:pt x="169" y="179"/>
                  </a:lnTo>
                  <a:lnTo>
                    <a:pt x="179" y="188"/>
                  </a:lnTo>
                  <a:lnTo>
                    <a:pt x="187" y="196"/>
                  </a:lnTo>
                  <a:lnTo>
                    <a:pt x="196" y="203"/>
                  </a:lnTo>
                  <a:lnTo>
                    <a:pt x="206" y="211"/>
                  </a:lnTo>
                  <a:lnTo>
                    <a:pt x="216" y="219"/>
                  </a:lnTo>
                  <a:lnTo>
                    <a:pt x="226" y="226"/>
                  </a:lnTo>
                  <a:lnTo>
                    <a:pt x="234" y="235"/>
                  </a:lnTo>
                  <a:lnTo>
                    <a:pt x="244" y="243"/>
                  </a:lnTo>
                  <a:lnTo>
                    <a:pt x="254" y="251"/>
                  </a:lnTo>
                  <a:lnTo>
                    <a:pt x="264" y="260"/>
                  </a:lnTo>
                  <a:lnTo>
                    <a:pt x="275" y="266"/>
                  </a:lnTo>
                  <a:lnTo>
                    <a:pt x="283" y="275"/>
                  </a:lnTo>
                  <a:lnTo>
                    <a:pt x="293" y="283"/>
                  </a:lnTo>
                  <a:lnTo>
                    <a:pt x="303" y="290"/>
                  </a:lnTo>
                  <a:lnTo>
                    <a:pt x="313" y="298"/>
                  </a:lnTo>
                  <a:lnTo>
                    <a:pt x="323" y="306"/>
                  </a:lnTo>
                  <a:lnTo>
                    <a:pt x="331" y="313"/>
                  </a:lnTo>
                  <a:lnTo>
                    <a:pt x="342" y="320"/>
                  </a:lnTo>
                  <a:lnTo>
                    <a:pt x="350" y="327"/>
                  </a:lnTo>
                  <a:lnTo>
                    <a:pt x="360" y="333"/>
                  </a:lnTo>
                  <a:lnTo>
                    <a:pt x="370" y="342"/>
                  </a:lnTo>
                  <a:lnTo>
                    <a:pt x="378" y="347"/>
                  </a:lnTo>
                  <a:lnTo>
                    <a:pt x="387" y="353"/>
                  </a:lnTo>
                  <a:lnTo>
                    <a:pt x="395" y="360"/>
                  </a:lnTo>
                  <a:lnTo>
                    <a:pt x="405" y="367"/>
                  </a:lnTo>
                  <a:lnTo>
                    <a:pt x="414" y="372"/>
                  </a:lnTo>
                  <a:lnTo>
                    <a:pt x="422" y="377"/>
                  </a:lnTo>
                  <a:lnTo>
                    <a:pt x="430" y="382"/>
                  </a:lnTo>
                  <a:lnTo>
                    <a:pt x="439" y="387"/>
                  </a:lnTo>
                  <a:lnTo>
                    <a:pt x="445" y="392"/>
                  </a:lnTo>
                  <a:lnTo>
                    <a:pt x="454" y="397"/>
                  </a:lnTo>
                  <a:lnTo>
                    <a:pt x="460" y="400"/>
                  </a:lnTo>
                  <a:lnTo>
                    <a:pt x="469" y="405"/>
                  </a:lnTo>
                  <a:lnTo>
                    <a:pt x="499" y="383"/>
                  </a:lnTo>
                  <a:lnTo>
                    <a:pt x="497" y="382"/>
                  </a:lnTo>
                  <a:lnTo>
                    <a:pt x="494" y="380"/>
                  </a:lnTo>
                  <a:lnTo>
                    <a:pt x="489" y="378"/>
                  </a:lnTo>
                  <a:lnTo>
                    <a:pt x="487" y="377"/>
                  </a:lnTo>
                  <a:lnTo>
                    <a:pt x="482" y="373"/>
                  </a:lnTo>
                  <a:lnTo>
                    <a:pt x="477" y="370"/>
                  </a:lnTo>
                  <a:lnTo>
                    <a:pt x="472" y="368"/>
                  </a:lnTo>
                  <a:lnTo>
                    <a:pt x="469" y="367"/>
                  </a:lnTo>
                  <a:lnTo>
                    <a:pt x="465" y="363"/>
                  </a:lnTo>
                  <a:lnTo>
                    <a:pt x="462" y="362"/>
                  </a:lnTo>
                  <a:lnTo>
                    <a:pt x="457" y="358"/>
                  </a:lnTo>
                  <a:lnTo>
                    <a:pt x="454" y="355"/>
                  </a:lnTo>
                  <a:lnTo>
                    <a:pt x="449" y="352"/>
                  </a:lnTo>
                  <a:lnTo>
                    <a:pt x="445" y="350"/>
                  </a:lnTo>
                  <a:lnTo>
                    <a:pt x="440" y="345"/>
                  </a:lnTo>
                  <a:lnTo>
                    <a:pt x="435" y="342"/>
                  </a:lnTo>
                  <a:lnTo>
                    <a:pt x="429" y="338"/>
                  </a:lnTo>
                  <a:lnTo>
                    <a:pt x="424" y="335"/>
                  </a:lnTo>
                  <a:lnTo>
                    <a:pt x="417" y="330"/>
                  </a:lnTo>
                  <a:lnTo>
                    <a:pt x="412" y="327"/>
                  </a:lnTo>
                  <a:lnTo>
                    <a:pt x="405" y="322"/>
                  </a:lnTo>
                  <a:lnTo>
                    <a:pt x="398" y="317"/>
                  </a:lnTo>
                  <a:lnTo>
                    <a:pt x="392" y="311"/>
                  </a:lnTo>
                  <a:lnTo>
                    <a:pt x="383" y="306"/>
                  </a:lnTo>
                  <a:lnTo>
                    <a:pt x="377" y="300"/>
                  </a:lnTo>
                  <a:lnTo>
                    <a:pt x="368" y="293"/>
                  </a:lnTo>
                  <a:lnTo>
                    <a:pt x="360" y="286"/>
                  </a:lnTo>
                  <a:lnTo>
                    <a:pt x="352" y="281"/>
                  </a:lnTo>
                  <a:lnTo>
                    <a:pt x="343" y="275"/>
                  </a:lnTo>
                  <a:lnTo>
                    <a:pt x="335" y="268"/>
                  </a:lnTo>
                  <a:lnTo>
                    <a:pt x="325" y="260"/>
                  </a:lnTo>
                  <a:lnTo>
                    <a:pt x="316" y="251"/>
                  </a:lnTo>
                  <a:lnTo>
                    <a:pt x="306" y="245"/>
                  </a:lnTo>
                  <a:lnTo>
                    <a:pt x="296" y="236"/>
                  </a:lnTo>
                  <a:lnTo>
                    <a:pt x="285" y="226"/>
                  </a:lnTo>
                  <a:lnTo>
                    <a:pt x="275" y="218"/>
                  </a:lnTo>
                  <a:lnTo>
                    <a:pt x="263" y="209"/>
                  </a:lnTo>
                  <a:lnTo>
                    <a:pt x="253" y="201"/>
                  </a:lnTo>
                  <a:lnTo>
                    <a:pt x="241" y="189"/>
                  </a:lnTo>
                  <a:lnTo>
                    <a:pt x="229" y="179"/>
                  </a:lnTo>
                  <a:lnTo>
                    <a:pt x="216" y="169"/>
                  </a:lnTo>
                  <a:lnTo>
                    <a:pt x="204" y="159"/>
                  </a:lnTo>
                  <a:lnTo>
                    <a:pt x="191" y="147"/>
                  </a:lnTo>
                  <a:lnTo>
                    <a:pt x="177" y="136"/>
                  </a:lnTo>
                  <a:lnTo>
                    <a:pt x="164" y="124"/>
                  </a:lnTo>
                  <a:lnTo>
                    <a:pt x="151" y="112"/>
                  </a:lnTo>
                  <a:lnTo>
                    <a:pt x="136" y="99"/>
                  </a:lnTo>
                  <a:lnTo>
                    <a:pt x="120" y="86"/>
                  </a:lnTo>
                  <a:lnTo>
                    <a:pt x="105" y="72"/>
                  </a:lnTo>
                  <a:lnTo>
                    <a:pt x="90" y="59"/>
                  </a:lnTo>
                  <a:lnTo>
                    <a:pt x="74" y="44"/>
                  </a:lnTo>
                  <a:lnTo>
                    <a:pt x="58" y="29"/>
                  </a:lnTo>
                  <a:lnTo>
                    <a:pt x="42" y="14"/>
                  </a:lnTo>
                  <a:lnTo>
                    <a:pt x="25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5" name="Freeform 74"/>
            <p:cNvSpPr>
              <a:spLocks/>
            </p:cNvSpPr>
            <p:nvPr/>
          </p:nvSpPr>
          <p:spPr bwMode="auto">
            <a:xfrm>
              <a:off x="4682" y="3566"/>
              <a:ext cx="138" cy="67"/>
            </a:xfrm>
            <a:custGeom>
              <a:avLst/>
              <a:gdLst>
                <a:gd name="T0" fmla="*/ 0 w 250"/>
                <a:gd name="T1" fmla="*/ 1 h 130"/>
                <a:gd name="T2" fmla="*/ 2 w 250"/>
                <a:gd name="T3" fmla="*/ 0 h 130"/>
                <a:gd name="T4" fmla="*/ 2 w 250"/>
                <a:gd name="T5" fmla="*/ 1 h 130"/>
                <a:gd name="T6" fmla="*/ 1 w 250"/>
                <a:gd name="T7" fmla="*/ 1 h 130"/>
                <a:gd name="T8" fmla="*/ 0 w 250"/>
                <a:gd name="T9" fmla="*/ 1 h 130"/>
                <a:gd name="T10" fmla="*/ 0 w 250"/>
                <a:gd name="T11" fmla="*/ 1 h 1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0" h="130">
                  <a:moveTo>
                    <a:pt x="0" y="105"/>
                  </a:moveTo>
                  <a:lnTo>
                    <a:pt x="236" y="0"/>
                  </a:lnTo>
                  <a:lnTo>
                    <a:pt x="250" y="23"/>
                  </a:lnTo>
                  <a:lnTo>
                    <a:pt x="10" y="130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6" name="Freeform 75"/>
            <p:cNvSpPr>
              <a:spLocks/>
            </p:cNvSpPr>
            <p:nvPr/>
          </p:nvSpPr>
          <p:spPr bwMode="auto">
            <a:xfrm>
              <a:off x="4797" y="1477"/>
              <a:ext cx="95" cy="423"/>
            </a:xfrm>
            <a:custGeom>
              <a:avLst/>
              <a:gdLst>
                <a:gd name="T0" fmla="*/ 0 w 127"/>
                <a:gd name="T1" fmla="*/ 4 h 825"/>
                <a:gd name="T2" fmla="*/ 4 w 127"/>
                <a:gd name="T3" fmla="*/ 2 h 825"/>
                <a:gd name="T4" fmla="*/ 9 w 127"/>
                <a:gd name="T5" fmla="*/ 0 h 825"/>
                <a:gd name="T6" fmla="*/ 12 w 127"/>
                <a:gd name="T7" fmla="*/ 1 h 825"/>
                <a:gd name="T8" fmla="*/ 7 w 127"/>
                <a:gd name="T9" fmla="*/ 2 h 825"/>
                <a:gd name="T10" fmla="*/ 2 w 127"/>
                <a:gd name="T11" fmla="*/ 4 h 825"/>
                <a:gd name="T12" fmla="*/ 0 w 127"/>
                <a:gd name="T13" fmla="*/ 4 h 825"/>
                <a:gd name="T14" fmla="*/ 0 w 127"/>
                <a:gd name="T15" fmla="*/ 4 h 8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825">
                  <a:moveTo>
                    <a:pt x="0" y="818"/>
                  </a:moveTo>
                  <a:lnTo>
                    <a:pt x="47" y="392"/>
                  </a:lnTo>
                  <a:lnTo>
                    <a:pt x="92" y="0"/>
                  </a:lnTo>
                  <a:lnTo>
                    <a:pt x="127" y="3"/>
                  </a:lnTo>
                  <a:lnTo>
                    <a:pt x="78" y="390"/>
                  </a:lnTo>
                  <a:lnTo>
                    <a:pt x="25" y="825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7" name="Freeform 76"/>
            <p:cNvSpPr>
              <a:spLocks/>
            </p:cNvSpPr>
            <p:nvPr/>
          </p:nvSpPr>
          <p:spPr bwMode="auto">
            <a:xfrm>
              <a:off x="5134" y="2711"/>
              <a:ext cx="86" cy="81"/>
            </a:xfrm>
            <a:custGeom>
              <a:avLst/>
              <a:gdLst>
                <a:gd name="T0" fmla="*/ 1 w 156"/>
                <a:gd name="T1" fmla="*/ 1 h 159"/>
                <a:gd name="T2" fmla="*/ 1 w 156"/>
                <a:gd name="T3" fmla="*/ 1 h 159"/>
                <a:gd name="T4" fmla="*/ 1 w 156"/>
                <a:gd name="T5" fmla="*/ 1 h 159"/>
                <a:gd name="T6" fmla="*/ 1 w 156"/>
                <a:gd name="T7" fmla="*/ 1 h 159"/>
                <a:gd name="T8" fmla="*/ 1 w 156"/>
                <a:gd name="T9" fmla="*/ 1 h 159"/>
                <a:gd name="T10" fmla="*/ 1 w 156"/>
                <a:gd name="T11" fmla="*/ 1 h 159"/>
                <a:gd name="T12" fmla="*/ 1 w 156"/>
                <a:gd name="T13" fmla="*/ 1 h 159"/>
                <a:gd name="T14" fmla="*/ 1 w 156"/>
                <a:gd name="T15" fmla="*/ 1 h 159"/>
                <a:gd name="T16" fmla="*/ 1 w 156"/>
                <a:gd name="T17" fmla="*/ 1 h 159"/>
                <a:gd name="T18" fmla="*/ 1 w 156"/>
                <a:gd name="T19" fmla="*/ 1 h 159"/>
                <a:gd name="T20" fmla="*/ 1 w 156"/>
                <a:gd name="T21" fmla="*/ 1 h 159"/>
                <a:gd name="T22" fmla="*/ 1 w 156"/>
                <a:gd name="T23" fmla="*/ 1 h 159"/>
                <a:gd name="T24" fmla="*/ 1 w 156"/>
                <a:gd name="T25" fmla="*/ 1 h 159"/>
                <a:gd name="T26" fmla="*/ 1 w 156"/>
                <a:gd name="T27" fmla="*/ 1 h 159"/>
                <a:gd name="T28" fmla="*/ 1 w 156"/>
                <a:gd name="T29" fmla="*/ 1 h 159"/>
                <a:gd name="T30" fmla="*/ 1 w 156"/>
                <a:gd name="T31" fmla="*/ 1 h 159"/>
                <a:gd name="T32" fmla="*/ 1 w 156"/>
                <a:gd name="T33" fmla="*/ 1 h 159"/>
                <a:gd name="T34" fmla="*/ 1 w 156"/>
                <a:gd name="T35" fmla="*/ 1 h 159"/>
                <a:gd name="T36" fmla="*/ 1 w 156"/>
                <a:gd name="T37" fmla="*/ 1 h 159"/>
                <a:gd name="T38" fmla="*/ 1 w 156"/>
                <a:gd name="T39" fmla="*/ 1 h 159"/>
                <a:gd name="T40" fmla="*/ 1 w 156"/>
                <a:gd name="T41" fmla="*/ 1 h 159"/>
                <a:gd name="T42" fmla="*/ 1 w 156"/>
                <a:gd name="T43" fmla="*/ 1 h 159"/>
                <a:gd name="T44" fmla="*/ 1 w 156"/>
                <a:gd name="T45" fmla="*/ 1 h 159"/>
                <a:gd name="T46" fmla="*/ 1 w 156"/>
                <a:gd name="T47" fmla="*/ 0 h 159"/>
                <a:gd name="T48" fmla="*/ 1 w 156"/>
                <a:gd name="T49" fmla="*/ 0 h 159"/>
                <a:gd name="T50" fmla="*/ 1 w 156"/>
                <a:gd name="T51" fmla="*/ 1 h 159"/>
                <a:gd name="T52" fmla="*/ 1 w 156"/>
                <a:gd name="T53" fmla="*/ 1 h 159"/>
                <a:gd name="T54" fmla="*/ 1 w 156"/>
                <a:gd name="T55" fmla="*/ 1 h 159"/>
                <a:gd name="T56" fmla="*/ 1 w 156"/>
                <a:gd name="T57" fmla="*/ 1 h 159"/>
                <a:gd name="T58" fmla="*/ 1 w 156"/>
                <a:gd name="T59" fmla="*/ 1 h 159"/>
                <a:gd name="T60" fmla="*/ 1 w 156"/>
                <a:gd name="T61" fmla="*/ 1 h 159"/>
                <a:gd name="T62" fmla="*/ 1 w 156"/>
                <a:gd name="T63" fmla="*/ 1 h 159"/>
                <a:gd name="T64" fmla="*/ 1 w 156"/>
                <a:gd name="T65" fmla="*/ 1 h 159"/>
                <a:gd name="T66" fmla="*/ 1 w 156"/>
                <a:gd name="T67" fmla="*/ 1 h 159"/>
                <a:gd name="T68" fmla="*/ 1 w 156"/>
                <a:gd name="T69" fmla="*/ 1 h 159"/>
                <a:gd name="T70" fmla="*/ 1 w 156"/>
                <a:gd name="T71" fmla="*/ 1 h 159"/>
                <a:gd name="T72" fmla="*/ 1 w 156"/>
                <a:gd name="T73" fmla="*/ 1 h 159"/>
                <a:gd name="T74" fmla="*/ 1 w 156"/>
                <a:gd name="T75" fmla="*/ 1 h 159"/>
                <a:gd name="T76" fmla="*/ 1 w 156"/>
                <a:gd name="T77" fmla="*/ 1 h 159"/>
                <a:gd name="T78" fmla="*/ 1 w 156"/>
                <a:gd name="T79" fmla="*/ 1 h 159"/>
                <a:gd name="T80" fmla="*/ 1 w 156"/>
                <a:gd name="T81" fmla="*/ 1 h 159"/>
                <a:gd name="T82" fmla="*/ 1 w 156"/>
                <a:gd name="T83" fmla="*/ 1 h 159"/>
                <a:gd name="T84" fmla="*/ 1 w 156"/>
                <a:gd name="T85" fmla="*/ 1 h 159"/>
                <a:gd name="T86" fmla="*/ 1 w 156"/>
                <a:gd name="T87" fmla="*/ 1 h 159"/>
                <a:gd name="T88" fmla="*/ 1 w 156"/>
                <a:gd name="T89" fmla="*/ 1 h 159"/>
                <a:gd name="T90" fmla="*/ 0 w 156"/>
                <a:gd name="T91" fmla="*/ 1 h 159"/>
                <a:gd name="T92" fmla="*/ 1 w 156"/>
                <a:gd name="T93" fmla="*/ 1 h 159"/>
                <a:gd name="T94" fmla="*/ 1 w 156"/>
                <a:gd name="T95" fmla="*/ 1 h 159"/>
                <a:gd name="T96" fmla="*/ 1 w 156"/>
                <a:gd name="T97" fmla="*/ 1 h 159"/>
                <a:gd name="T98" fmla="*/ 1 w 156"/>
                <a:gd name="T99" fmla="*/ 1 h 159"/>
                <a:gd name="T100" fmla="*/ 1 w 156"/>
                <a:gd name="T101" fmla="*/ 1 h 159"/>
                <a:gd name="T102" fmla="*/ 1 w 156"/>
                <a:gd name="T103" fmla="*/ 1 h 159"/>
                <a:gd name="T104" fmla="*/ 1 w 156"/>
                <a:gd name="T105" fmla="*/ 1 h 159"/>
                <a:gd name="T106" fmla="*/ 1 w 156"/>
                <a:gd name="T107" fmla="*/ 1 h 15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56" h="159">
                  <a:moveTo>
                    <a:pt x="77" y="132"/>
                  </a:moveTo>
                  <a:lnTo>
                    <a:pt x="82" y="131"/>
                  </a:lnTo>
                  <a:lnTo>
                    <a:pt x="87" y="131"/>
                  </a:lnTo>
                  <a:lnTo>
                    <a:pt x="92" y="129"/>
                  </a:lnTo>
                  <a:lnTo>
                    <a:pt x="97" y="127"/>
                  </a:lnTo>
                  <a:lnTo>
                    <a:pt x="101" y="124"/>
                  </a:lnTo>
                  <a:lnTo>
                    <a:pt x="104" y="122"/>
                  </a:lnTo>
                  <a:lnTo>
                    <a:pt x="107" y="119"/>
                  </a:lnTo>
                  <a:lnTo>
                    <a:pt x="113" y="116"/>
                  </a:lnTo>
                  <a:lnTo>
                    <a:pt x="114" y="111"/>
                  </a:lnTo>
                  <a:lnTo>
                    <a:pt x="118" y="107"/>
                  </a:lnTo>
                  <a:lnTo>
                    <a:pt x="119" y="102"/>
                  </a:lnTo>
                  <a:lnTo>
                    <a:pt x="123" y="97"/>
                  </a:lnTo>
                  <a:lnTo>
                    <a:pt x="124" y="92"/>
                  </a:lnTo>
                  <a:lnTo>
                    <a:pt x="126" y="87"/>
                  </a:lnTo>
                  <a:lnTo>
                    <a:pt x="126" y="82"/>
                  </a:lnTo>
                  <a:lnTo>
                    <a:pt x="126" y="79"/>
                  </a:lnTo>
                  <a:lnTo>
                    <a:pt x="126" y="72"/>
                  </a:lnTo>
                  <a:lnTo>
                    <a:pt x="126" y="67"/>
                  </a:lnTo>
                  <a:lnTo>
                    <a:pt x="123" y="62"/>
                  </a:lnTo>
                  <a:lnTo>
                    <a:pt x="123" y="59"/>
                  </a:lnTo>
                  <a:lnTo>
                    <a:pt x="119" y="54"/>
                  </a:lnTo>
                  <a:lnTo>
                    <a:pt x="118" y="50"/>
                  </a:lnTo>
                  <a:lnTo>
                    <a:pt x="114" y="45"/>
                  </a:lnTo>
                  <a:lnTo>
                    <a:pt x="111" y="44"/>
                  </a:lnTo>
                  <a:lnTo>
                    <a:pt x="107" y="40"/>
                  </a:lnTo>
                  <a:lnTo>
                    <a:pt x="104" y="37"/>
                  </a:lnTo>
                  <a:lnTo>
                    <a:pt x="99" y="35"/>
                  </a:lnTo>
                  <a:lnTo>
                    <a:pt x="96" y="34"/>
                  </a:lnTo>
                  <a:lnTo>
                    <a:pt x="91" y="32"/>
                  </a:lnTo>
                  <a:lnTo>
                    <a:pt x="86" y="30"/>
                  </a:lnTo>
                  <a:lnTo>
                    <a:pt x="81" y="30"/>
                  </a:lnTo>
                  <a:lnTo>
                    <a:pt x="77" y="30"/>
                  </a:lnTo>
                  <a:lnTo>
                    <a:pt x="71" y="30"/>
                  </a:lnTo>
                  <a:lnTo>
                    <a:pt x="67" y="30"/>
                  </a:lnTo>
                  <a:lnTo>
                    <a:pt x="62" y="32"/>
                  </a:lnTo>
                  <a:lnTo>
                    <a:pt x="57" y="34"/>
                  </a:lnTo>
                  <a:lnTo>
                    <a:pt x="54" y="35"/>
                  </a:lnTo>
                  <a:lnTo>
                    <a:pt x="49" y="37"/>
                  </a:lnTo>
                  <a:lnTo>
                    <a:pt x="46" y="40"/>
                  </a:lnTo>
                  <a:lnTo>
                    <a:pt x="42" y="44"/>
                  </a:lnTo>
                  <a:lnTo>
                    <a:pt x="37" y="45"/>
                  </a:lnTo>
                  <a:lnTo>
                    <a:pt x="35" y="49"/>
                  </a:lnTo>
                  <a:lnTo>
                    <a:pt x="32" y="52"/>
                  </a:lnTo>
                  <a:lnTo>
                    <a:pt x="30" y="57"/>
                  </a:lnTo>
                  <a:lnTo>
                    <a:pt x="29" y="60"/>
                  </a:lnTo>
                  <a:lnTo>
                    <a:pt x="27" y="64"/>
                  </a:lnTo>
                  <a:lnTo>
                    <a:pt x="25" y="69"/>
                  </a:lnTo>
                  <a:lnTo>
                    <a:pt x="25" y="74"/>
                  </a:lnTo>
                  <a:lnTo>
                    <a:pt x="22" y="74"/>
                  </a:lnTo>
                  <a:lnTo>
                    <a:pt x="20" y="74"/>
                  </a:lnTo>
                  <a:lnTo>
                    <a:pt x="17" y="74"/>
                  </a:lnTo>
                  <a:lnTo>
                    <a:pt x="14" y="74"/>
                  </a:lnTo>
                  <a:lnTo>
                    <a:pt x="5" y="74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2" y="25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39" y="10"/>
                  </a:lnTo>
                  <a:lnTo>
                    <a:pt x="46" y="7"/>
                  </a:lnTo>
                  <a:lnTo>
                    <a:pt x="52" y="4"/>
                  </a:lnTo>
                  <a:lnTo>
                    <a:pt x="59" y="2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2" y="0"/>
                  </a:lnTo>
                  <a:lnTo>
                    <a:pt x="87" y="0"/>
                  </a:lnTo>
                  <a:lnTo>
                    <a:pt x="91" y="2"/>
                  </a:lnTo>
                  <a:lnTo>
                    <a:pt x="94" y="2"/>
                  </a:lnTo>
                  <a:lnTo>
                    <a:pt x="97" y="4"/>
                  </a:lnTo>
                  <a:lnTo>
                    <a:pt x="102" y="4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5"/>
                  </a:lnTo>
                  <a:lnTo>
                    <a:pt x="131" y="22"/>
                  </a:lnTo>
                  <a:lnTo>
                    <a:pt x="136" y="25"/>
                  </a:lnTo>
                  <a:lnTo>
                    <a:pt x="141" y="32"/>
                  </a:lnTo>
                  <a:lnTo>
                    <a:pt x="144" y="37"/>
                  </a:lnTo>
                  <a:lnTo>
                    <a:pt x="149" y="45"/>
                  </a:lnTo>
                  <a:lnTo>
                    <a:pt x="149" y="49"/>
                  </a:lnTo>
                  <a:lnTo>
                    <a:pt x="151" y="52"/>
                  </a:lnTo>
                  <a:lnTo>
                    <a:pt x="153" y="55"/>
                  </a:lnTo>
                  <a:lnTo>
                    <a:pt x="153" y="59"/>
                  </a:lnTo>
                  <a:lnTo>
                    <a:pt x="154" y="64"/>
                  </a:lnTo>
                  <a:lnTo>
                    <a:pt x="154" y="67"/>
                  </a:lnTo>
                  <a:lnTo>
                    <a:pt x="154" y="71"/>
                  </a:lnTo>
                  <a:lnTo>
                    <a:pt x="156" y="76"/>
                  </a:lnTo>
                  <a:lnTo>
                    <a:pt x="154" y="79"/>
                  </a:lnTo>
                  <a:lnTo>
                    <a:pt x="154" y="84"/>
                  </a:lnTo>
                  <a:lnTo>
                    <a:pt x="154" y="87"/>
                  </a:lnTo>
                  <a:lnTo>
                    <a:pt x="153" y="92"/>
                  </a:lnTo>
                  <a:lnTo>
                    <a:pt x="153" y="96"/>
                  </a:lnTo>
                  <a:lnTo>
                    <a:pt x="151" y="99"/>
                  </a:lnTo>
                  <a:lnTo>
                    <a:pt x="149" y="104"/>
                  </a:lnTo>
                  <a:lnTo>
                    <a:pt x="149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4"/>
                  </a:lnTo>
                  <a:lnTo>
                    <a:pt x="126" y="139"/>
                  </a:lnTo>
                  <a:lnTo>
                    <a:pt x="119" y="144"/>
                  </a:lnTo>
                  <a:lnTo>
                    <a:pt x="113" y="148"/>
                  </a:lnTo>
                  <a:lnTo>
                    <a:pt x="106" y="153"/>
                  </a:lnTo>
                  <a:lnTo>
                    <a:pt x="102" y="154"/>
                  </a:lnTo>
                  <a:lnTo>
                    <a:pt x="97" y="156"/>
                  </a:lnTo>
                  <a:lnTo>
                    <a:pt x="94" y="156"/>
                  </a:lnTo>
                  <a:lnTo>
                    <a:pt x="91" y="158"/>
                  </a:lnTo>
                  <a:lnTo>
                    <a:pt x="87" y="159"/>
                  </a:lnTo>
                  <a:lnTo>
                    <a:pt x="82" y="159"/>
                  </a:lnTo>
                  <a:lnTo>
                    <a:pt x="79" y="159"/>
                  </a:lnTo>
                  <a:lnTo>
                    <a:pt x="76" y="159"/>
                  </a:lnTo>
                  <a:lnTo>
                    <a:pt x="71" y="159"/>
                  </a:lnTo>
                  <a:lnTo>
                    <a:pt x="67" y="159"/>
                  </a:lnTo>
                  <a:lnTo>
                    <a:pt x="62" y="158"/>
                  </a:lnTo>
                  <a:lnTo>
                    <a:pt x="59" y="158"/>
                  </a:lnTo>
                  <a:lnTo>
                    <a:pt x="52" y="154"/>
                  </a:lnTo>
                  <a:lnTo>
                    <a:pt x="46" y="153"/>
                  </a:lnTo>
                  <a:lnTo>
                    <a:pt x="37" y="148"/>
                  </a:lnTo>
                  <a:lnTo>
                    <a:pt x="32" y="144"/>
                  </a:lnTo>
                  <a:lnTo>
                    <a:pt x="25" y="137"/>
                  </a:lnTo>
                  <a:lnTo>
                    <a:pt x="22" y="134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2" y="101"/>
                  </a:lnTo>
                  <a:lnTo>
                    <a:pt x="2" y="94"/>
                  </a:lnTo>
                  <a:lnTo>
                    <a:pt x="0" y="87"/>
                  </a:lnTo>
                  <a:lnTo>
                    <a:pt x="0" y="81"/>
                  </a:lnTo>
                  <a:lnTo>
                    <a:pt x="5" y="81"/>
                  </a:lnTo>
                  <a:lnTo>
                    <a:pt x="14" y="81"/>
                  </a:lnTo>
                  <a:lnTo>
                    <a:pt x="17" y="81"/>
                  </a:lnTo>
                  <a:lnTo>
                    <a:pt x="20" y="81"/>
                  </a:lnTo>
                  <a:lnTo>
                    <a:pt x="22" y="81"/>
                  </a:lnTo>
                  <a:lnTo>
                    <a:pt x="25" y="81"/>
                  </a:lnTo>
                  <a:lnTo>
                    <a:pt x="25" y="86"/>
                  </a:lnTo>
                  <a:lnTo>
                    <a:pt x="27" y="91"/>
                  </a:lnTo>
                  <a:lnTo>
                    <a:pt x="29" y="94"/>
                  </a:lnTo>
                  <a:lnTo>
                    <a:pt x="30" y="99"/>
                  </a:lnTo>
                  <a:lnTo>
                    <a:pt x="32" y="104"/>
                  </a:lnTo>
                  <a:lnTo>
                    <a:pt x="35" y="107"/>
                  </a:lnTo>
                  <a:lnTo>
                    <a:pt x="39" y="112"/>
                  </a:lnTo>
                  <a:lnTo>
                    <a:pt x="42" y="116"/>
                  </a:lnTo>
                  <a:lnTo>
                    <a:pt x="46" y="119"/>
                  </a:lnTo>
                  <a:lnTo>
                    <a:pt x="51" y="122"/>
                  </a:lnTo>
                  <a:lnTo>
                    <a:pt x="54" y="126"/>
                  </a:lnTo>
                  <a:lnTo>
                    <a:pt x="59" y="127"/>
                  </a:lnTo>
                  <a:lnTo>
                    <a:pt x="62" y="129"/>
                  </a:lnTo>
                  <a:lnTo>
                    <a:pt x="69" y="131"/>
                  </a:lnTo>
                  <a:lnTo>
                    <a:pt x="72" y="131"/>
                  </a:lnTo>
                  <a:lnTo>
                    <a:pt x="77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999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6999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0064" name="Picture 8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98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661B3B4-C97A-4897-AD12-BDF012912EB4}" type="slidenum">
              <a:rPr lang="en-US" smtClean="0"/>
              <a:pPr eaLnBrk="1" hangingPunct="1"/>
              <a:t>164</a:t>
            </a:fld>
            <a:endParaRPr lang="en-US" smtClean="0"/>
          </a:p>
        </p:txBody>
      </p:sp>
      <p:sp>
        <p:nvSpPr>
          <p:cNvPr id="17101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061075" cy="4525963"/>
          </a:xfrm>
        </p:spPr>
        <p:txBody>
          <a:bodyPr/>
          <a:lstStyle/>
          <a:p>
            <a:r>
              <a:rPr lang="en-US" sz="3600" dirty="0" smtClean="0"/>
              <a:t>Care of Casts</a:t>
            </a:r>
          </a:p>
          <a:p>
            <a:pPr lvl="1"/>
            <a:r>
              <a:rPr lang="en-US" sz="3600" dirty="0" smtClean="0"/>
              <a:t>Allow to air dry</a:t>
            </a:r>
          </a:p>
          <a:p>
            <a:pPr lvl="1"/>
            <a:r>
              <a:rPr lang="en-US" sz="3600" dirty="0" smtClean="0"/>
              <a:t>Keep cast uncovered</a:t>
            </a:r>
          </a:p>
          <a:p>
            <a:pPr lvl="1"/>
            <a:r>
              <a:rPr lang="en-US" sz="3600" dirty="0" smtClean="0"/>
              <a:t>Use pillows to support cast</a:t>
            </a:r>
          </a:p>
          <a:p>
            <a:pPr lvl="1"/>
            <a:r>
              <a:rPr lang="en-US" sz="3600" dirty="0" smtClean="0"/>
              <a:t>Support cast with palms of hands</a:t>
            </a:r>
          </a:p>
        </p:txBody>
      </p:sp>
      <p:grpSp>
        <p:nvGrpSpPr>
          <p:cNvPr id="171013" name="Group 7"/>
          <p:cNvGrpSpPr>
            <a:grpSpLocks noChangeAspect="1"/>
          </p:cNvGrpSpPr>
          <p:nvPr/>
        </p:nvGrpSpPr>
        <p:grpSpPr bwMode="auto">
          <a:xfrm>
            <a:off x="5751513" y="2274888"/>
            <a:ext cx="2986087" cy="2862262"/>
            <a:chOff x="3623" y="1433"/>
            <a:chExt cx="1881" cy="1803"/>
          </a:xfrm>
        </p:grpSpPr>
        <p:sp>
          <p:nvSpPr>
            <p:cNvPr id="171016" name="AutoShape 6"/>
            <p:cNvSpPr>
              <a:spLocks noChangeAspect="1" noChangeArrowheads="1" noTextEdit="1"/>
            </p:cNvSpPr>
            <p:nvPr/>
          </p:nvSpPr>
          <p:spPr bwMode="auto">
            <a:xfrm>
              <a:off x="3623" y="1433"/>
              <a:ext cx="1881" cy="1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7" name="Freeform 8"/>
            <p:cNvSpPr>
              <a:spLocks/>
            </p:cNvSpPr>
            <p:nvPr/>
          </p:nvSpPr>
          <p:spPr bwMode="auto">
            <a:xfrm>
              <a:off x="3653" y="1460"/>
              <a:ext cx="1821" cy="1674"/>
            </a:xfrm>
            <a:custGeom>
              <a:avLst/>
              <a:gdLst>
                <a:gd name="T0" fmla="*/ 846 w 1821"/>
                <a:gd name="T1" fmla="*/ 1 h 1674"/>
                <a:gd name="T2" fmla="*/ 700 w 1821"/>
                <a:gd name="T3" fmla="*/ 5 h 1674"/>
                <a:gd name="T4" fmla="*/ 499 w 1821"/>
                <a:gd name="T5" fmla="*/ 23 h 1674"/>
                <a:gd name="T6" fmla="*/ 307 w 1821"/>
                <a:gd name="T7" fmla="*/ 63 h 1674"/>
                <a:gd name="T8" fmla="*/ 190 w 1821"/>
                <a:gd name="T9" fmla="*/ 132 h 1674"/>
                <a:gd name="T10" fmla="*/ 202 w 1821"/>
                <a:gd name="T11" fmla="*/ 237 h 1674"/>
                <a:gd name="T12" fmla="*/ 223 w 1821"/>
                <a:gd name="T13" fmla="*/ 318 h 1674"/>
                <a:gd name="T14" fmla="*/ 213 w 1821"/>
                <a:gd name="T15" fmla="*/ 371 h 1674"/>
                <a:gd name="T16" fmla="*/ 181 w 1821"/>
                <a:gd name="T17" fmla="*/ 404 h 1674"/>
                <a:gd name="T18" fmla="*/ 133 w 1821"/>
                <a:gd name="T19" fmla="*/ 432 h 1674"/>
                <a:gd name="T20" fmla="*/ 80 w 1821"/>
                <a:gd name="T21" fmla="*/ 469 h 1674"/>
                <a:gd name="T22" fmla="*/ 34 w 1821"/>
                <a:gd name="T23" fmla="*/ 554 h 1674"/>
                <a:gd name="T24" fmla="*/ 6 w 1821"/>
                <a:gd name="T25" fmla="*/ 702 h 1674"/>
                <a:gd name="T26" fmla="*/ 2 w 1821"/>
                <a:gd name="T27" fmla="*/ 873 h 1674"/>
                <a:gd name="T28" fmla="*/ 26 w 1821"/>
                <a:gd name="T29" fmla="*/ 1030 h 1674"/>
                <a:gd name="T30" fmla="*/ 79 w 1821"/>
                <a:gd name="T31" fmla="*/ 1129 h 1674"/>
                <a:gd name="T32" fmla="*/ 150 w 1821"/>
                <a:gd name="T33" fmla="*/ 1166 h 1674"/>
                <a:gd name="T34" fmla="*/ 193 w 1821"/>
                <a:gd name="T35" fmla="*/ 1219 h 1674"/>
                <a:gd name="T36" fmla="*/ 211 w 1821"/>
                <a:gd name="T37" fmla="*/ 1284 h 1674"/>
                <a:gd name="T38" fmla="*/ 213 w 1821"/>
                <a:gd name="T39" fmla="*/ 1350 h 1674"/>
                <a:gd name="T40" fmla="*/ 206 w 1821"/>
                <a:gd name="T41" fmla="*/ 1410 h 1674"/>
                <a:gd name="T42" fmla="*/ 209 w 1821"/>
                <a:gd name="T43" fmla="*/ 1455 h 1674"/>
                <a:gd name="T44" fmla="*/ 345 w 1821"/>
                <a:gd name="T45" fmla="*/ 1519 h 1674"/>
                <a:gd name="T46" fmla="*/ 602 w 1821"/>
                <a:gd name="T47" fmla="*/ 1590 h 1674"/>
                <a:gd name="T48" fmla="*/ 928 w 1821"/>
                <a:gd name="T49" fmla="*/ 1650 h 1674"/>
                <a:gd name="T50" fmla="*/ 1268 w 1821"/>
                <a:gd name="T51" fmla="*/ 1674 h 1674"/>
                <a:gd name="T52" fmla="*/ 1569 w 1821"/>
                <a:gd name="T53" fmla="*/ 1641 h 1674"/>
                <a:gd name="T54" fmla="*/ 1753 w 1821"/>
                <a:gd name="T55" fmla="*/ 1544 h 1674"/>
                <a:gd name="T56" fmla="*/ 1818 w 1821"/>
                <a:gd name="T57" fmla="*/ 1413 h 1674"/>
                <a:gd name="T58" fmla="*/ 1809 w 1821"/>
                <a:gd name="T59" fmla="*/ 1271 h 1674"/>
                <a:gd name="T60" fmla="*/ 1773 w 1821"/>
                <a:gd name="T61" fmla="*/ 1141 h 1674"/>
                <a:gd name="T62" fmla="*/ 1756 w 1821"/>
                <a:gd name="T63" fmla="*/ 1043 h 1674"/>
                <a:gd name="T64" fmla="*/ 1781 w 1821"/>
                <a:gd name="T65" fmla="*/ 978 h 1674"/>
                <a:gd name="T66" fmla="*/ 1795 w 1821"/>
                <a:gd name="T67" fmla="*/ 884 h 1674"/>
                <a:gd name="T68" fmla="*/ 1797 w 1821"/>
                <a:gd name="T69" fmla="*/ 770 h 1674"/>
                <a:gd name="T70" fmla="*/ 1785 w 1821"/>
                <a:gd name="T71" fmla="*/ 649 h 1674"/>
                <a:gd name="T72" fmla="*/ 1765 w 1821"/>
                <a:gd name="T73" fmla="*/ 543 h 1674"/>
                <a:gd name="T74" fmla="*/ 1737 w 1821"/>
                <a:gd name="T75" fmla="*/ 461 h 1674"/>
                <a:gd name="T76" fmla="*/ 1740 w 1821"/>
                <a:gd name="T77" fmla="*/ 389 h 1674"/>
                <a:gd name="T78" fmla="*/ 1761 w 1821"/>
                <a:gd name="T79" fmla="*/ 318 h 1674"/>
                <a:gd name="T80" fmla="*/ 1779 w 1821"/>
                <a:gd name="T81" fmla="*/ 249 h 1674"/>
                <a:gd name="T82" fmla="*/ 1767 w 1821"/>
                <a:gd name="T83" fmla="*/ 178 h 1674"/>
                <a:gd name="T84" fmla="*/ 1704 w 1821"/>
                <a:gd name="T85" fmla="*/ 110 h 1674"/>
                <a:gd name="T86" fmla="*/ 1561 w 1821"/>
                <a:gd name="T87" fmla="*/ 51 h 1674"/>
                <a:gd name="T88" fmla="*/ 1365 w 1821"/>
                <a:gd name="T89" fmla="*/ 18 h 1674"/>
                <a:gd name="T90" fmla="*/ 1158 w 1821"/>
                <a:gd name="T91" fmla="*/ 3 h 1674"/>
                <a:gd name="T92" fmla="*/ 984 w 1821"/>
                <a:gd name="T93" fmla="*/ 0 h 1674"/>
                <a:gd name="T94" fmla="*/ 887 w 1821"/>
                <a:gd name="T95" fmla="*/ 0 h 16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821" h="1674">
                  <a:moveTo>
                    <a:pt x="881" y="1"/>
                  </a:moveTo>
                  <a:lnTo>
                    <a:pt x="871" y="0"/>
                  </a:lnTo>
                  <a:lnTo>
                    <a:pt x="846" y="1"/>
                  </a:lnTo>
                  <a:lnTo>
                    <a:pt x="808" y="1"/>
                  </a:lnTo>
                  <a:lnTo>
                    <a:pt x="759" y="2"/>
                  </a:lnTo>
                  <a:lnTo>
                    <a:pt x="700" y="5"/>
                  </a:lnTo>
                  <a:lnTo>
                    <a:pt x="635" y="9"/>
                  </a:lnTo>
                  <a:lnTo>
                    <a:pt x="568" y="15"/>
                  </a:lnTo>
                  <a:lnTo>
                    <a:pt x="499" y="23"/>
                  </a:lnTo>
                  <a:lnTo>
                    <a:pt x="430" y="34"/>
                  </a:lnTo>
                  <a:lnTo>
                    <a:pt x="366" y="46"/>
                  </a:lnTo>
                  <a:lnTo>
                    <a:pt x="307" y="63"/>
                  </a:lnTo>
                  <a:lnTo>
                    <a:pt x="256" y="83"/>
                  </a:lnTo>
                  <a:lnTo>
                    <a:pt x="217" y="106"/>
                  </a:lnTo>
                  <a:lnTo>
                    <a:pt x="190" y="132"/>
                  </a:lnTo>
                  <a:lnTo>
                    <a:pt x="179" y="164"/>
                  </a:lnTo>
                  <a:lnTo>
                    <a:pt x="187" y="201"/>
                  </a:lnTo>
                  <a:lnTo>
                    <a:pt x="202" y="237"/>
                  </a:lnTo>
                  <a:lnTo>
                    <a:pt x="213" y="267"/>
                  </a:lnTo>
                  <a:lnTo>
                    <a:pt x="219" y="295"/>
                  </a:lnTo>
                  <a:lnTo>
                    <a:pt x="223" y="318"/>
                  </a:lnTo>
                  <a:lnTo>
                    <a:pt x="222" y="338"/>
                  </a:lnTo>
                  <a:lnTo>
                    <a:pt x="219" y="356"/>
                  </a:lnTo>
                  <a:lnTo>
                    <a:pt x="213" y="371"/>
                  </a:lnTo>
                  <a:lnTo>
                    <a:pt x="205" y="384"/>
                  </a:lnTo>
                  <a:lnTo>
                    <a:pt x="193" y="395"/>
                  </a:lnTo>
                  <a:lnTo>
                    <a:pt x="181" y="404"/>
                  </a:lnTo>
                  <a:lnTo>
                    <a:pt x="165" y="413"/>
                  </a:lnTo>
                  <a:lnTo>
                    <a:pt x="150" y="424"/>
                  </a:lnTo>
                  <a:lnTo>
                    <a:pt x="133" y="432"/>
                  </a:lnTo>
                  <a:lnTo>
                    <a:pt x="116" y="444"/>
                  </a:lnTo>
                  <a:lnTo>
                    <a:pt x="99" y="454"/>
                  </a:lnTo>
                  <a:lnTo>
                    <a:pt x="80" y="469"/>
                  </a:lnTo>
                  <a:lnTo>
                    <a:pt x="63" y="487"/>
                  </a:lnTo>
                  <a:lnTo>
                    <a:pt x="47" y="517"/>
                  </a:lnTo>
                  <a:lnTo>
                    <a:pt x="34" y="554"/>
                  </a:lnTo>
                  <a:lnTo>
                    <a:pt x="22" y="599"/>
                  </a:lnTo>
                  <a:lnTo>
                    <a:pt x="12" y="648"/>
                  </a:lnTo>
                  <a:lnTo>
                    <a:pt x="6" y="702"/>
                  </a:lnTo>
                  <a:lnTo>
                    <a:pt x="2" y="758"/>
                  </a:lnTo>
                  <a:lnTo>
                    <a:pt x="0" y="816"/>
                  </a:lnTo>
                  <a:lnTo>
                    <a:pt x="2" y="873"/>
                  </a:lnTo>
                  <a:lnTo>
                    <a:pt x="7" y="929"/>
                  </a:lnTo>
                  <a:lnTo>
                    <a:pt x="14" y="982"/>
                  </a:lnTo>
                  <a:lnTo>
                    <a:pt x="26" y="1030"/>
                  </a:lnTo>
                  <a:lnTo>
                    <a:pt x="39" y="1071"/>
                  </a:lnTo>
                  <a:lnTo>
                    <a:pt x="57" y="1105"/>
                  </a:lnTo>
                  <a:lnTo>
                    <a:pt x="79" y="1129"/>
                  </a:lnTo>
                  <a:lnTo>
                    <a:pt x="104" y="1145"/>
                  </a:lnTo>
                  <a:lnTo>
                    <a:pt x="129" y="1154"/>
                  </a:lnTo>
                  <a:lnTo>
                    <a:pt x="150" y="1166"/>
                  </a:lnTo>
                  <a:lnTo>
                    <a:pt x="168" y="1182"/>
                  </a:lnTo>
                  <a:lnTo>
                    <a:pt x="182" y="1201"/>
                  </a:lnTo>
                  <a:lnTo>
                    <a:pt x="193" y="1219"/>
                  </a:lnTo>
                  <a:lnTo>
                    <a:pt x="202" y="1239"/>
                  </a:lnTo>
                  <a:lnTo>
                    <a:pt x="207" y="1262"/>
                  </a:lnTo>
                  <a:lnTo>
                    <a:pt x="211" y="1284"/>
                  </a:lnTo>
                  <a:lnTo>
                    <a:pt x="213" y="1307"/>
                  </a:lnTo>
                  <a:lnTo>
                    <a:pt x="213" y="1329"/>
                  </a:lnTo>
                  <a:lnTo>
                    <a:pt x="213" y="1350"/>
                  </a:lnTo>
                  <a:lnTo>
                    <a:pt x="211" y="1372"/>
                  </a:lnTo>
                  <a:lnTo>
                    <a:pt x="207" y="1392"/>
                  </a:lnTo>
                  <a:lnTo>
                    <a:pt x="206" y="1410"/>
                  </a:lnTo>
                  <a:lnTo>
                    <a:pt x="203" y="1427"/>
                  </a:lnTo>
                  <a:lnTo>
                    <a:pt x="201" y="1441"/>
                  </a:lnTo>
                  <a:lnTo>
                    <a:pt x="209" y="1455"/>
                  </a:lnTo>
                  <a:lnTo>
                    <a:pt x="236" y="1474"/>
                  </a:lnTo>
                  <a:lnTo>
                    <a:pt x="283" y="1495"/>
                  </a:lnTo>
                  <a:lnTo>
                    <a:pt x="345" y="1519"/>
                  </a:lnTo>
                  <a:lnTo>
                    <a:pt x="419" y="1543"/>
                  </a:lnTo>
                  <a:lnTo>
                    <a:pt x="506" y="1567"/>
                  </a:lnTo>
                  <a:lnTo>
                    <a:pt x="602" y="1590"/>
                  </a:lnTo>
                  <a:lnTo>
                    <a:pt x="707" y="1613"/>
                  </a:lnTo>
                  <a:lnTo>
                    <a:pt x="816" y="1633"/>
                  </a:lnTo>
                  <a:lnTo>
                    <a:pt x="928" y="1650"/>
                  </a:lnTo>
                  <a:lnTo>
                    <a:pt x="1042" y="1663"/>
                  </a:lnTo>
                  <a:lnTo>
                    <a:pt x="1158" y="1673"/>
                  </a:lnTo>
                  <a:lnTo>
                    <a:pt x="1268" y="1674"/>
                  </a:lnTo>
                  <a:lnTo>
                    <a:pt x="1376" y="1670"/>
                  </a:lnTo>
                  <a:lnTo>
                    <a:pt x="1476" y="1659"/>
                  </a:lnTo>
                  <a:lnTo>
                    <a:pt x="1569" y="1641"/>
                  </a:lnTo>
                  <a:lnTo>
                    <a:pt x="1646" y="1613"/>
                  </a:lnTo>
                  <a:lnTo>
                    <a:pt x="1707" y="1581"/>
                  </a:lnTo>
                  <a:lnTo>
                    <a:pt x="1753" y="1544"/>
                  </a:lnTo>
                  <a:lnTo>
                    <a:pt x="1786" y="1504"/>
                  </a:lnTo>
                  <a:lnTo>
                    <a:pt x="1806" y="1459"/>
                  </a:lnTo>
                  <a:lnTo>
                    <a:pt x="1818" y="1413"/>
                  </a:lnTo>
                  <a:lnTo>
                    <a:pt x="1821" y="1366"/>
                  </a:lnTo>
                  <a:lnTo>
                    <a:pt x="1818" y="1319"/>
                  </a:lnTo>
                  <a:lnTo>
                    <a:pt x="1809" y="1271"/>
                  </a:lnTo>
                  <a:lnTo>
                    <a:pt x="1798" y="1226"/>
                  </a:lnTo>
                  <a:lnTo>
                    <a:pt x="1785" y="1181"/>
                  </a:lnTo>
                  <a:lnTo>
                    <a:pt x="1773" y="1141"/>
                  </a:lnTo>
                  <a:lnTo>
                    <a:pt x="1762" y="1103"/>
                  </a:lnTo>
                  <a:lnTo>
                    <a:pt x="1756" y="1071"/>
                  </a:lnTo>
                  <a:lnTo>
                    <a:pt x="1756" y="1043"/>
                  </a:lnTo>
                  <a:lnTo>
                    <a:pt x="1764" y="1023"/>
                  </a:lnTo>
                  <a:lnTo>
                    <a:pt x="1771" y="1003"/>
                  </a:lnTo>
                  <a:lnTo>
                    <a:pt x="1781" y="978"/>
                  </a:lnTo>
                  <a:lnTo>
                    <a:pt x="1787" y="950"/>
                  </a:lnTo>
                  <a:lnTo>
                    <a:pt x="1793" y="918"/>
                  </a:lnTo>
                  <a:lnTo>
                    <a:pt x="1795" y="884"/>
                  </a:lnTo>
                  <a:lnTo>
                    <a:pt x="1797" y="847"/>
                  </a:lnTo>
                  <a:lnTo>
                    <a:pt x="1797" y="808"/>
                  </a:lnTo>
                  <a:lnTo>
                    <a:pt x="1797" y="770"/>
                  </a:lnTo>
                  <a:lnTo>
                    <a:pt x="1794" y="729"/>
                  </a:lnTo>
                  <a:lnTo>
                    <a:pt x="1790" y="689"/>
                  </a:lnTo>
                  <a:lnTo>
                    <a:pt x="1785" y="649"/>
                  </a:lnTo>
                  <a:lnTo>
                    <a:pt x="1779" y="612"/>
                  </a:lnTo>
                  <a:lnTo>
                    <a:pt x="1771" y="576"/>
                  </a:lnTo>
                  <a:lnTo>
                    <a:pt x="1765" y="543"/>
                  </a:lnTo>
                  <a:lnTo>
                    <a:pt x="1756" y="513"/>
                  </a:lnTo>
                  <a:lnTo>
                    <a:pt x="1746" y="486"/>
                  </a:lnTo>
                  <a:lnTo>
                    <a:pt x="1737" y="461"/>
                  </a:lnTo>
                  <a:lnTo>
                    <a:pt x="1734" y="437"/>
                  </a:lnTo>
                  <a:lnTo>
                    <a:pt x="1734" y="413"/>
                  </a:lnTo>
                  <a:lnTo>
                    <a:pt x="1740" y="389"/>
                  </a:lnTo>
                  <a:lnTo>
                    <a:pt x="1745" y="365"/>
                  </a:lnTo>
                  <a:lnTo>
                    <a:pt x="1753" y="342"/>
                  </a:lnTo>
                  <a:lnTo>
                    <a:pt x="1761" y="318"/>
                  </a:lnTo>
                  <a:lnTo>
                    <a:pt x="1769" y="295"/>
                  </a:lnTo>
                  <a:lnTo>
                    <a:pt x="1775" y="271"/>
                  </a:lnTo>
                  <a:lnTo>
                    <a:pt x="1779" y="249"/>
                  </a:lnTo>
                  <a:lnTo>
                    <a:pt x="1779" y="225"/>
                  </a:lnTo>
                  <a:lnTo>
                    <a:pt x="1777" y="202"/>
                  </a:lnTo>
                  <a:lnTo>
                    <a:pt x="1767" y="178"/>
                  </a:lnTo>
                  <a:lnTo>
                    <a:pt x="1753" y="156"/>
                  </a:lnTo>
                  <a:lnTo>
                    <a:pt x="1732" y="132"/>
                  </a:lnTo>
                  <a:lnTo>
                    <a:pt x="1704" y="110"/>
                  </a:lnTo>
                  <a:lnTo>
                    <a:pt x="1664" y="86"/>
                  </a:lnTo>
                  <a:lnTo>
                    <a:pt x="1616" y="67"/>
                  </a:lnTo>
                  <a:lnTo>
                    <a:pt x="1561" y="51"/>
                  </a:lnTo>
                  <a:lnTo>
                    <a:pt x="1500" y="38"/>
                  </a:lnTo>
                  <a:lnTo>
                    <a:pt x="1432" y="27"/>
                  </a:lnTo>
                  <a:lnTo>
                    <a:pt x="1365" y="18"/>
                  </a:lnTo>
                  <a:lnTo>
                    <a:pt x="1294" y="11"/>
                  </a:lnTo>
                  <a:lnTo>
                    <a:pt x="1225" y="7"/>
                  </a:lnTo>
                  <a:lnTo>
                    <a:pt x="1158" y="3"/>
                  </a:lnTo>
                  <a:lnTo>
                    <a:pt x="1093" y="1"/>
                  </a:lnTo>
                  <a:lnTo>
                    <a:pt x="1034" y="0"/>
                  </a:lnTo>
                  <a:lnTo>
                    <a:pt x="984" y="0"/>
                  </a:lnTo>
                  <a:lnTo>
                    <a:pt x="940" y="0"/>
                  </a:lnTo>
                  <a:lnTo>
                    <a:pt x="909" y="0"/>
                  </a:lnTo>
                  <a:lnTo>
                    <a:pt x="887" y="0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C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8" name="Freeform 9"/>
            <p:cNvSpPr>
              <a:spLocks/>
            </p:cNvSpPr>
            <p:nvPr/>
          </p:nvSpPr>
          <p:spPr bwMode="auto">
            <a:xfrm>
              <a:off x="5190" y="2460"/>
              <a:ext cx="241" cy="324"/>
            </a:xfrm>
            <a:custGeom>
              <a:avLst/>
              <a:gdLst>
                <a:gd name="T0" fmla="*/ 67 w 241"/>
                <a:gd name="T1" fmla="*/ 60 h 324"/>
                <a:gd name="T2" fmla="*/ 126 w 241"/>
                <a:gd name="T3" fmla="*/ 0 h 324"/>
                <a:gd name="T4" fmla="*/ 126 w 241"/>
                <a:gd name="T5" fmla="*/ 3 h 324"/>
                <a:gd name="T6" fmla="*/ 127 w 241"/>
                <a:gd name="T7" fmla="*/ 12 h 324"/>
                <a:gd name="T8" fmla="*/ 130 w 241"/>
                <a:gd name="T9" fmla="*/ 26 h 324"/>
                <a:gd name="T10" fmla="*/ 134 w 241"/>
                <a:gd name="T11" fmla="*/ 43 h 324"/>
                <a:gd name="T12" fmla="*/ 138 w 241"/>
                <a:gd name="T13" fmla="*/ 64 h 324"/>
                <a:gd name="T14" fmla="*/ 143 w 241"/>
                <a:gd name="T15" fmla="*/ 88 h 324"/>
                <a:gd name="T16" fmla="*/ 150 w 241"/>
                <a:gd name="T17" fmla="*/ 113 h 324"/>
                <a:gd name="T18" fmla="*/ 156 w 241"/>
                <a:gd name="T19" fmla="*/ 141 h 324"/>
                <a:gd name="T20" fmla="*/ 164 w 241"/>
                <a:gd name="T21" fmla="*/ 166 h 324"/>
                <a:gd name="T22" fmla="*/ 172 w 241"/>
                <a:gd name="T23" fmla="*/ 193 h 324"/>
                <a:gd name="T24" fmla="*/ 183 w 241"/>
                <a:gd name="T25" fmla="*/ 218 h 324"/>
                <a:gd name="T26" fmla="*/ 193 w 241"/>
                <a:gd name="T27" fmla="*/ 242 h 324"/>
                <a:gd name="T28" fmla="*/ 203 w 241"/>
                <a:gd name="T29" fmla="*/ 262 h 324"/>
                <a:gd name="T30" fmla="*/ 215 w 241"/>
                <a:gd name="T31" fmla="*/ 278 h 324"/>
                <a:gd name="T32" fmla="*/ 227 w 241"/>
                <a:gd name="T33" fmla="*/ 289 h 324"/>
                <a:gd name="T34" fmla="*/ 241 w 241"/>
                <a:gd name="T35" fmla="*/ 297 h 324"/>
                <a:gd name="T36" fmla="*/ 240 w 241"/>
                <a:gd name="T37" fmla="*/ 297 h 324"/>
                <a:gd name="T38" fmla="*/ 237 w 241"/>
                <a:gd name="T39" fmla="*/ 297 h 324"/>
                <a:gd name="T40" fmla="*/ 233 w 241"/>
                <a:gd name="T41" fmla="*/ 297 h 324"/>
                <a:gd name="T42" fmla="*/ 228 w 241"/>
                <a:gd name="T43" fmla="*/ 297 h 324"/>
                <a:gd name="T44" fmla="*/ 223 w 241"/>
                <a:gd name="T45" fmla="*/ 297 h 324"/>
                <a:gd name="T46" fmla="*/ 215 w 241"/>
                <a:gd name="T47" fmla="*/ 299 h 324"/>
                <a:gd name="T48" fmla="*/ 208 w 241"/>
                <a:gd name="T49" fmla="*/ 299 h 324"/>
                <a:gd name="T50" fmla="*/ 200 w 241"/>
                <a:gd name="T51" fmla="*/ 301 h 324"/>
                <a:gd name="T52" fmla="*/ 189 w 241"/>
                <a:gd name="T53" fmla="*/ 303 h 324"/>
                <a:gd name="T54" fmla="*/ 181 w 241"/>
                <a:gd name="T55" fmla="*/ 304 h 324"/>
                <a:gd name="T56" fmla="*/ 171 w 241"/>
                <a:gd name="T57" fmla="*/ 305 h 324"/>
                <a:gd name="T58" fmla="*/ 163 w 241"/>
                <a:gd name="T59" fmla="*/ 309 h 324"/>
                <a:gd name="T60" fmla="*/ 152 w 241"/>
                <a:gd name="T61" fmla="*/ 311 h 324"/>
                <a:gd name="T62" fmla="*/ 143 w 241"/>
                <a:gd name="T63" fmla="*/ 316 h 324"/>
                <a:gd name="T64" fmla="*/ 135 w 241"/>
                <a:gd name="T65" fmla="*/ 319 h 324"/>
                <a:gd name="T66" fmla="*/ 126 w 241"/>
                <a:gd name="T67" fmla="*/ 324 h 324"/>
                <a:gd name="T68" fmla="*/ 13 w 241"/>
                <a:gd name="T69" fmla="*/ 219 h 324"/>
                <a:gd name="T70" fmla="*/ 0 w 241"/>
                <a:gd name="T71" fmla="*/ 103 h 324"/>
                <a:gd name="T72" fmla="*/ 67 w 241"/>
                <a:gd name="T73" fmla="*/ 60 h 324"/>
                <a:gd name="T74" fmla="*/ 67 w 241"/>
                <a:gd name="T75" fmla="*/ 60 h 32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41" h="324">
                  <a:moveTo>
                    <a:pt x="67" y="60"/>
                  </a:moveTo>
                  <a:lnTo>
                    <a:pt x="126" y="0"/>
                  </a:lnTo>
                  <a:lnTo>
                    <a:pt x="126" y="3"/>
                  </a:lnTo>
                  <a:lnTo>
                    <a:pt x="127" y="12"/>
                  </a:lnTo>
                  <a:lnTo>
                    <a:pt x="130" y="26"/>
                  </a:lnTo>
                  <a:lnTo>
                    <a:pt x="134" y="43"/>
                  </a:lnTo>
                  <a:lnTo>
                    <a:pt x="138" y="64"/>
                  </a:lnTo>
                  <a:lnTo>
                    <a:pt x="143" y="88"/>
                  </a:lnTo>
                  <a:lnTo>
                    <a:pt x="150" y="113"/>
                  </a:lnTo>
                  <a:lnTo>
                    <a:pt x="156" y="141"/>
                  </a:lnTo>
                  <a:lnTo>
                    <a:pt x="164" y="166"/>
                  </a:lnTo>
                  <a:lnTo>
                    <a:pt x="172" y="193"/>
                  </a:lnTo>
                  <a:lnTo>
                    <a:pt x="183" y="218"/>
                  </a:lnTo>
                  <a:lnTo>
                    <a:pt x="193" y="242"/>
                  </a:lnTo>
                  <a:lnTo>
                    <a:pt x="203" y="262"/>
                  </a:lnTo>
                  <a:lnTo>
                    <a:pt x="215" y="278"/>
                  </a:lnTo>
                  <a:lnTo>
                    <a:pt x="227" y="289"/>
                  </a:lnTo>
                  <a:lnTo>
                    <a:pt x="241" y="297"/>
                  </a:lnTo>
                  <a:lnTo>
                    <a:pt x="240" y="297"/>
                  </a:lnTo>
                  <a:lnTo>
                    <a:pt x="237" y="297"/>
                  </a:lnTo>
                  <a:lnTo>
                    <a:pt x="233" y="297"/>
                  </a:lnTo>
                  <a:lnTo>
                    <a:pt x="228" y="297"/>
                  </a:lnTo>
                  <a:lnTo>
                    <a:pt x="223" y="297"/>
                  </a:lnTo>
                  <a:lnTo>
                    <a:pt x="215" y="299"/>
                  </a:lnTo>
                  <a:lnTo>
                    <a:pt x="208" y="299"/>
                  </a:lnTo>
                  <a:lnTo>
                    <a:pt x="200" y="301"/>
                  </a:lnTo>
                  <a:lnTo>
                    <a:pt x="189" y="303"/>
                  </a:lnTo>
                  <a:lnTo>
                    <a:pt x="181" y="304"/>
                  </a:lnTo>
                  <a:lnTo>
                    <a:pt x="171" y="305"/>
                  </a:lnTo>
                  <a:lnTo>
                    <a:pt x="163" y="309"/>
                  </a:lnTo>
                  <a:lnTo>
                    <a:pt x="152" y="311"/>
                  </a:lnTo>
                  <a:lnTo>
                    <a:pt x="143" y="316"/>
                  </a:lnTo>
                  <a:lnTo>
                    <a:pt x="135" y="319"/>
                  </a:lnTo>
                  <a:lnTo>
                    <a:pt x="126" y="324"/>
                  </a:lnTo>
                  <a:lnTo>
                    <a:pt x="13" y="219"/>
                  </a:lnTo>
                  <a:lnTo>
                    <a:pt x="0" y="103"/>
                  </a:lnTo>
                  <a:lnTo>
                    <a:pt x="67" y="60"/>
                  </a:lnTo>
                  <a:close/>
                </a:path>
              </a:pathLst>
            </a:custGeom>
            <a:solidFill>
              <a:srgbClr val="08F7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9" name="Freeform 10"/>
            <p:cNvSpPr>
              <a:spLocks/>
            </p:cNvSpPr>
            <p:nvPr/>
          </p:nvSpPr>
          <p:spPr bwMode="auto">
            <a:xfrm>
              <a:off x="4752" y="2349"/>
              <a:ext cx="83" cy="118"/>
            </a:xfrm>
            <a:custGeom>
              <a:avLst/>
              <a:gdLst>
                <a:gd name="T0" fmla="*/ 57 w 83"/>
                <a:gd name="T1" fmla="*/ 1 h 118"/>
                <a:gd name="T2" fmla="*/ 60 w 83"/>
                <a:gd name="T3" fmla="*/ 8 h 118"/>
                <a:gd name="T4" fmla="*/ 65 w 83"/>
                <a:gd name="T5" fmla="*/ 20 h 118"/>
                <a:gd name="T6" fmla="*/ 72 w 83"/>
                <a:gd name="T7" fmla="*/ 37 h 118"/>
                <a:gd name="T8" fmla="*/ 77 w 83"/>
                <a:gd name="T9" fmla="*/ 57 h 118"/>
                <a:gd name="T10" fmla="*/ 81 w 83"/>
                <a:gd name="T11" fmla="*/ 76 h 118"/>
                <a:gd name="T12" fmla="*/ 81 w 83"/>
                <a:gd name="T13" fmla="*/ 94 h 118"/>
                <a:gd name="T14" fmla="*/ 76 w 83"/>
                <a:gd name="T15" fmla="*/ 111 h 118"/>
                <a:gd name="T16" fmla="*/ 71 w 83"/>
                <a:gd name="T17" fmla="*/ 117 h 118"/>
                <a:gd name="T18" fmla="*/ 61 w 83"/>
                <a:gd name="T19" fmla="*/ 113 h 118"/>
                <a:gd name="T20" fmla="*/ 53 w 83"/>
                <a:gd name="T21" fmla="*/ 109 h 118"/>
                <a:gd name="T22" fmla="*/ 45 w 83"/>
                <a:gd name="T23" fmla="*/ 105 h 118"/>
                <a:gd name="T24" fmla="*/ 38 w 83"/>
                <a:gd name="T25" fmla="*/ 101 h 118"/>
                <a:gd name="T26" fmla="*/ 31 w 83"/>
                <a:gd name="T27" fmla="*/ 94 h 118"/>
                <a:gd name="T28" fmla="*/ 30 w 83"/>
                <a:gd name="T29" fmla="*/ 86 h 118"/>
                <a:gd name="T30" fmla="*/ 32 w 83"/>
                <a:gd name="T31" fmla="*/ 77 h 118"/>
                <a:gd name="T32" fmla="*/ 32 w 83"/>
                <a:gd name="T33" fmla="*/ 70 h 118"/>
                <a:gd name="T34" fmla="*/ 31 w 83"/>
                <a:gd name="T35" fmla="*/ 64 h 118"/>
                <a:gd name="T36" fmla="*/ 24 w 83"/>
                <a:gd name="T37" fmla="*/ 62 h 118"/>
                <a:gd name="T38" fmla="*/ 19 w 83"/>
                <a:gd name="T39" fmla="*/ 70 h 118"/>
                <a:gd name="T40" fmla="*/ 16 w 83"/>
                <a:gd name="T41" fmla="*/ 82 h 118"/>
                <a:gd name="T42" fmla="*/ 15 w 83"/>
                <a:gd name="T43" fmla="*/ 92 h 118"/>
                <a:gd name="T44" fmla="*/ 14 w 83"/>
                <a:gd name="T45" fmla="*/ 93 h 118"/>
                <a:gd name="T46" fmla="*/ 8 w 83"/>
                <a:gd name="T47" fmla="*/ 85 h 118"/>
                <a:gd name="T48" fmla="*/ 4 w 83"/>
                <a:gd name="T49" fmla="*/ 77 h 118"/>
                <a:gd name="T50" fmla="*/ 2 w 83"/>
                <a:gd name="T51" fmla="*/ 69 h 118"/>
                <a:gd name="T52" fmla="*/ 0 w 83"/>
                <a:gd name="T53" fmla="*/ 61 h 118"/>
                <a:gd name="T54" fmla="*/ 0 w 83"/>
                <a:gd name="T55" fmla="*/ 53 h 118"/>
                <a:gd name="T56" fmla="*/ 3 w 83"/>
                <a:gd name="T57" fmla="*/ 45 h 118"/>
                <a:gd name="T58" fmla="*/ 8 w 83"/>
                <a:gd name="T59" fmla="*/ 37 h 118"/>
                <a:gd name="T60" fmla="*/ 16 w 83"/>
                <a:gd name="T61" fmla="*/ 28 h 118"/>
                <a:gd name="T62" fmla="*/ 26 w 83"/>
                <a:gd name="T63" fmla="*/ 20 h 118"/>
                <a:gd name="T64" fmla="*/ 35 w 83"/>
                <a:gd name="T65" fmla="*/ 12 h 118"/>
                <a:gd name="T66" fmla="*/ 44 w 83"/>
                <a:gd name="T67" fmla="*/ 7 h 118"/>
                <a:gd name="T68" fmla="*/ 53 w 83"/>
                <a:gd name="T69" fmla="*/ 1 h 118"/>
                <a:gd name="T70" fmla="*/ 57 w 83"/>
                <a:gd name="T71" fmla="*/ 0 h 1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3" h="118">
                  <a:moveTo>
                    <a:pt x="57" y="0"/>
                  </a:moveTo>
                  <a:lnTo>
                    <a:pt x="57" y="1"/>
                  </a:lnTo>
                  <a:lnTo>
                    <a:pt x="59" y="4"/>
                  </a:lnTo>
                  <a:lnTo>
                    <a:pt x="60" y="8"/>
                  </a:lnTo>
                  <a:lnTo>
                    <a:pt x="63" y="15"/>
                  </a:lnTo>
                  <a:lnTo>
                    <a:pt x="65" y="20"/>
                  </a:lnTo>
                  <a:lnTo>
                    <a:pt x="68" y="29"/>
                  </a:lnTo>
                  <a:lnTo>
                    <a:pt x="72" y="37"/>
                  </a:lnTo>
                  <a:lnTo>
                    <a:pt x="76" y="48"/>
                  </a:lnTo>
                  <a:lnTo>
                    <a:pt x="77" y="57"/>
                  </a:lnTo>
                  <a:lnTo>
                    <a:pt x="80" y="66"/>
                  </a:lnTo>
                  <a:lnTo>
                    <a:pt x="81" y="76"/>
                  </a:lnTo>
                  <a:lnTo>
                    <a:pt x="83" y="86"/>
                  </a:lnTo>
                  <a:lnTo>
                    <a:pt x="81" y="94"/>
                  </a:lnTo>
                  <a:lnTo>
                    <a:pt x="80" y="103"/>
                  </a:lnTo>
                  <a:lnTo>
                    <a:pt x="76" y="111"/>
                  </a:lnTo>
                  <a:lnTo>
                    <a:pt x="72" y="118"/>
                  </a:lnTo>
                  <a:lnTo>
                    <a:pt x="71" y="117"/>
                  </a:lnTo>
                  <a:lnTo>
                    <a:pt x="65" y="114"/>
                  </a:lnTo>
                  <a:lnTo>
                    <a:pt x="61" y="113"/>
                  </a:lnTo>
                  <a:lnTo>
                    <a:pt x="57" y="111"/>
                  </a:lnTo>
                  <a:lnTo>
                    <a:pt x="53" y="109"/>
                  </a:lnTo>
                  <a:lnTo>
                    <a:pt x="49" y="107"/>
                  </a:lnTo>
                  <a:lnTo>
                    <a:pt x="45" y="105"/>
                  </a:lnTo>
                  <a:lnTo>
                    <a:pt x="41" y="102"/>
                  </a:lnTo>
                  <a:lnTo>
                    <a:pt x="38" y="101"/>
                  </a:lnTo>
                  <a:lnTo>
                    <a:pt x="35" y="98"/>
                  </a:lnTo>
                  <a:lnTo>
                    <a:pt x="31" y="94"/>
                  </a:lnTo>
                  <a:lnTo>
                    <a:pt x="30" y="90"/>
                  </a:lnTo>
                  <a:lnTo>
                    <a:pt x="30" y="86"/>
                  </a:lnTo>
                  <a:lnTo>
                    <a:pt x="31" y="82"/>
                  </a:lnTo>
                  <a:lnTo>
                    <a:pt x="32" y="77"/>
                  </a:lnTo>
                  <a:lnTo>
                    <a:pt x="32" y="74"/>
                  </a:lnTo>
                  <a:lnTo>
                    <a:pt x="32" y="70"/>
                  </a:lnTo>
                  <a:lnTo>
                    <a:pt x="32" y="66"/>
                  </a:lnTo>
                  <a:lnTo>
                    <a:pt x="31" y="64"/>
                  </a:lnTo>
                  <a:lnTo>
                    <a:pt x="28" y="62"/>
                  </a:lnTo>
                  <a:lnTo>
                    <a:pt x="24" y="62"/>
                  </a:lnTo>
                  <a:lnTo>
                    <a:pt x="22" y="66"/>
                  </a:lnTo>
                  <a:lnTo>
                    <a:pt x="19" y="70"/>
                  </a:lnTo>
                  <a:lnTo>
                    <a:pt x="18" y="77"/>
                  </a:lnTo>
                  <a:lnTo>
                    <a:pt x="16" y="82"/>
                  </a:lnTo>
                  <a:lnTo>
                    <a:pt x="15" y="88"/>
                  </a:lnTo>
                  <a:lnTo>
                    <a:pt x="15" y="92"/>
                  </a:lnTo>
                  <a:lnTo>
                    <a:pt x="15" y="94"/>
                  </a:lnTo>
                  <a:lnTo>
                    <a:pt x="14" y="93"/>
                  </a:lnTo>
                  <a:lnTo>
                    <a:pt x="12" y="89"/>
                  </a:lnTo>
                  <a:lnTo>
                    <a:pt x="8" y="85"/>
                  </a:lnTo>
                  <a:lnTo>
                    <a:pt x="6" y="81"/>
                  </a:lnTo>
                  <a:lnTo>
                    <a:pt x="4" y="77"/>
                  </a:lnTo>
                  <a:lnTo>
                    <a:pt x="3" y="73"/>
                  </a:lnTo>
                  <a:lnTo>
                    <a:pt x="2" y="69"/>
                  </a:lnTo>
                  <a:lnTo>
                    <a:pt x="2" y="66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3"/>
                  </a:lnTo>
                  <a:lnTo>
                    <a:pt x="2" y="50"/>
                  </a:lnTo>
                  <a:lnTo>
                    <a:pt x="3" y="45"/>
                  </a:lnTo>
                  <a:lnTo>
                    <a:pt x="6" y="41"/>
                  </a:lnTo>
                  <a:lnTo>
                    <a:pt x="8" y="37"/>
                  </a:lnTo>
                  <a:lnTo>
                    <a:pt x="12" y="32"/>
                  </a:lnTo>
                  <a:lnTo>
                    <a:pt x="16" y="28"/>
                  </a:lnTo>
                  <a:lnTo>
                    <a:pt x="22" y="24"/>
                  </a:lnTo>
                  <a:lnTo>
                    <a:pt x="26" y="20"/>
                  </a:lnTo>
                  <a:lnTo>
                    <a:pt x="31" y="16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4" y="7"/>
                  </a:lnTo>
                  <a:lnTo>
                    <a:pt x="48" y="4"/>
                  </a:lnTo>
                  <a:lnTo>
                    <a:pt x="53" y="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0" name="Freeform 11"/>
            <p:cNvSpPr>
              <a:spLocks/>
            </p:cNvSpPr>
            <p:nvPr/>
          </p:nvSpPr>
          <p:spPr bwMode="auto">
            <a:xfrm>
              <a:off x="5171" y="2165"/>
              <a:ext cx="100" cy="394"/>
            </a:xfrm>
            <a:custGeom>
              <a:avLst/>
              <a:gdLst>
                <a:gd name="T0" fmla="*/ 10 w 100"/>
                <a:gd name="T1" fmla="*/ 0 h 394"/>
                <a:gd name="T2" fmla="*/ 10 w 100"/>
                <a:gd name="T3" fmla="*/ 4 h 394"/>
                <a:gd name="T4" fmla="*/ 11 w 100"/>
                <a:gd name="T5" fmla="*/ 13 h 394"/>
                <a:gd name="T6" fmla="*/ 14 w 100"/>
                <a:gd name="T7" fmla="*/ 29 h 394"/>
                <a:gd name="T8" fmla="*/ 19 w 100"/>
                <a:gd name="T9" fmla="*/ 50 h 394"/>
                <a:gd name="T10" fmla="*/ 23 w 100"/>
                <a:gd name="T11" fmla="*/ 74 h 394"/>
                <a:gd name="T12" fmla="*/ 28 w 100"/>
                <a:gd name="T13" fmla="*/ 102 h 394"/>
                <a:gd name="T14" fmla="*/ 35 w 100"/>
                <a:gd name="T15" fmla="*/ 131 h 394"/>
                <a:gd name="T16" fmla="*/ 43 w 100"/>
                <a:gd name="T17" fmla="*/ 163 h 394"/>
                <a:gd name="T18" fmla="*/ 49 w 100"/>
                <a:gd name="T19" fmla="*/ 193 h 394"/>
                <a:gd name="T20" fmla="*/ 56 w 100"/>
                <a:gd name="T21" fmla="*/ 225 h 394"/>
                <a:gd name="T22" fmla="*/ 64 w 100"/>
                <a:gd name="T23" fmla="*/ 254 h 394"/>
                <a:gd name="T24" fmla="*/ 72 w 100"/>
                <a:gd name="T25" fmla="*/ 282 h 394"/>
                <a:gd name="T26" fmla="*/ 80 w 100"/>
                <a:gd name="T27" fmla="*/ 306 h 394"/>
                <a:gd name="T28" fmla="*/ 86 w 100"/>
                <a:gd name="T29" fmla="*/ 326 h 394"/>
                <a:gd name="T30" fmla="*/ 93 w 100"/>
                <a:gd name="T31" fmla="*/ 341 h 394"/>
                <a:gd name="T32" fmla="*/ 100 w 100"/>
                <a:gd name="T33" fmla="*/ 351 h 394"/>
                <a:gd name="T34" fmla="*/ 98 w 100"/>
                <a:gd name="T35" fmla="*/ 351 h 394"/>
                <a:gd name="T36" fmla="*/ 96 w 100"/>
                <a:gd name="T37" fmla="*/ 354 h 394"/>
                <a:gd name="T38" fmla="*/ 92 w 100"/>
                <a:gd name="T39" fmla="*/ 356 h 394"/>
                <a:gd name="T40" fmla="*/ 89 w 100"/>
                <a:gd name="T41" fmla="*/ 358 h 394"/>
                <a:gd name="T42" fmla="*/ 85 w 100"/>
                <a:gd name="T43" fmla="*/ 360 h 394"/>
                <a:gd name="T44" fmla="*/ 82 w 100"/>
                <a:gd name="T45" fmla="*/ 364 h 394"/>
                <a:gd name="T46" fmla="*/ 77 w 100"/>
                <a:gd name="T47" fmla="*/ 367 h 394"/>
                <a:gd name="T48" fmla="*/ 72 w 100"/>
                <a:gd name="T49" fmla="*/ 370 h 394"/>
                <a:gd name="T50" fmla="*/ 67 w 100"/>
                <a:gd name="T51" fmla="*/ 374 h 394"/>
                <a:gd name="T52" fmla="*/ 63 w 100"/>
                <a:gd name="T53" fmla="*/ 378 h 394"/>
                <a:gd name="T54" fmla="*/ 56 w 100"/>
                <a:gd name="T55" fmla="*/ 382 h 394"/>
                <a:gd name="T56" fmla="*/ 51 w 100"/>
                <a:gd name="T57" fmla="*/ 386 h 394"/>
                <a:gd name="T58" fmla="*/ 44 w 100"/>
                <a:gd name="T59" fmla="*/ 388 h 394"/>
                <a:gd name="T60" fmla="*/ 37 w 100"/>
                <a:gd name="T61" fmla="*/ 394 h 394"/>
                <a:gd name="T62" fmla="*/ 35 w 100"/>
                <a:gd name="T63" fmla="*/ 391 h 394"/>
                <a:gd name="T64" fmla="*/ 31 w 100"/>
                <a:gd name="T65" fmla="*/ 386 h 394"/>
                <a:gd name="T66" fmla="*/ 28 w 100"/>
                <a:gd name="T67" fmla="*/ 375 h 394"/>
                <a:gd name="T68" fmla="*/ 25 w 100"/>
                <a:gd name="T69" fmla="*/ 362 h 394"/>
                <a:gd name="T70" fmla="*/ 23 w 100"/>
                <a:gd name="T71" fmla="*/ 346 h 394"/>
                <a:gd name="T72" fmla="*/ 20 w 100"/>
                <a:gd name="T73" fmla="*/ 327 h 394"/>
                <a:gd name="T74" fmla="*/ 16 w 100"/>
                <a:gd name="T75" fmla="*/ 309 h 394"/>
                <a:gd name="T76" fmla="*/ 14 w 100"/>
                <a:gd name="T77" fmla="*/ 289 h 394"/>
                <a:gd name="T78" fmla="*/ 11 w 100"/>
                <a:gd name="T79" fmla="*/ 268 h 394"/>
                <a:gd name="T80" fmla="*/ 8 w 100"/>
                <a:gd name="T81" fmla="*/ 248 h 394"/>
                <a:gd name="T82" fmla="*/ 6 w 100"/>
                <a:gd name="T83" fmla="*/ 230 h 394"/>
                <a:gd name="T84" fmla="*/ 4 w 100"/>
                <a:gd name="T85" fmla="*/ 215 h 394"/>
                <a:gd name="T86" fmla="*/ 3 w 100"/>
                <a:gd name="T87" fmla="*/ 200 h 394"/>
                <a:gd name="T88" fmla="*/ 2 w 100"/>
                <a:gd name="T89" fmla="*/ 189 h 394"/>
                <a:gd name="T90" fmla="*/ 0 w 100"/>
                <a:gd name="T91" fmla="*/ 183 h 394"/>
                <a:gd name="T92" fmla="*/ 0 w 100"/>
                <a:gd name="T93" fmla="*/ 180 h 394"/>
                <a:gd name="T94" fmla="*/ 10 w 100"/>
                <a:gd name="T95" fmla="*/ 0 h 394"/>
                <a:gd name="T96" fmla="*/ 10 w 100"/>
                <a:gd name="T97" fmla="*/ 0 h 3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00" h="394">
                  <a:moveTo>
                    <a:pt x="10" y="0"/>
                  </a:moveTo>
                  <a:lnTo>
                    <a:pt x="10" y="4"/>
                  </a:lnTo>
                  <a:lnTo>
                    <a:pt x="11" y="13"/>
                  </a:lnTo>
                  <a:lnTo>
                    <a:pt x="14" y="29"/>
                  </a:lnTo>
                  <a:lnTo>
                    <a:pt x="19" y="50"/>
                  </a:lnTo>
                  <a:lnTo>
                    <a:pt x="23" y="74"/>
                  </a:lnTo>
                  <a:lnTo>
                    <a:pt x="28" y="102"/>
                  </a:lnTo>
                  <a:lnTo>
                    <a:pt x="35" y="131"/>
                  </a:lnTo>
                  <a:lnTo>
                    <a:pt x="43" y="163"/>
                  </a:lnTo>
                  <a:lnTo>
                    <a:pt x="49" y="193"/>
                  </a:lnTo>
                  <a:lnTo>
                    <a:pt x="56" y="225"/>
                  </a:lnTo>
                  <a:lnTo>
                    <a:pt x="64" y="254"/>
                  </a:lnTo>
                  <a:lnTo>
                    <a:pt x="72" y="282"/>
                  </a:lnTo>
                  <a:lnTo>
                    <a:pt x="80" y="306"/>
                  </a:lnTo>
                  <a:lnTo>
                    <a:pt x="86" y="326"/>
                  </a:lnTo>
                  <a:lnTo>
                    <a:pt x="93" y="341"/>
                  </a:lnTo>
                  <a:lnTo>
                    <a:pt x="100" y="351"/>
                  </a:lnTo>
                  <a:lnTo>
                    <a:pt x="98" y="351"/>
                  </a:lnTo>
                  <a:lnTo>
                    <a:pt x="96" y="354"/>
                  </a:lnTo>
                  <a:lnTo>
                    <a:pt x="92" y="356"/>
                  </a:lnTo>
                  <a:lnTo>
                    <a:pt x="89" y="358"/>
                  </a:lnTo>
                  <a:lnTo>
                    <a:pt x="85" y="360"/>
                  </a:lnTo>
                  <a:lnTo>
                    <a:pt x="82" y="364"/>
                  </a:lnTo>
                  <a:lnTo>
                    <a:pt x="77" y="367"/>
                  </a:lnTo>
                  <a:lnTo>
                    <a:pt x="72" y="370"/>
                  </a:lnTo>
                  <a:lnTo>
                    <a:pt x="67" y="374"/>
                  </a:lnTo>
                  <a:lnTo>
                    <a:pt x="63" y="378"/>
                  </a:lnTo>
                  <a:lnTo>
                    <a:pt x="56" y="382"/>
                  </a:lnTo>
                  <a:lnTo>
                    <a:pt x="51" y="386"/>
                  </a:lnTo>
                  <a:lnTo>
                    <a:pt x="44" y="388"/>
                  </a:lnTo>
                  <a:lnTo>
                    <a:pt x="37" y="394"/>
                  </a:lnTo>
                  <a:lnTo>
                    <a:pt x="35" y="391"/>
                  </a:lnTo>
                  <a:lnTo>
                    <a:pt x="31" y="386"/>
                  </a:lnTo>
                  <a:lnTo>
                    <a:pt x="28" y="375"/>
                  </a:lnTo>
                  <a:lnTo>
                    <a:pt x="25" y="362"/>
                  </a:lnTo>
                  <a:lnTo>
                    <a:pt x="23" y="346"/>
                  </a:lnTo>
                  <a:lnTo>
                    <a:pt x="20" y="327"/>
                  </a:lnTo>
                  <a:lnTo>
                    <a:pt x="16" y="309"/>
                  </a:lnTo>
                  <a:lnTo>
                    <a:pt x="14" y="289"/>
                  </a:lnTo>
                  <a:lnTo>
                    <a:pt x="11" y="268"/>
                  </a:lnTo>
                  <a:lnTo>
                    <a:pt x="8" y="248"/>
                  </a:lnTo>
                  <a:lnTo>
                    <a:pt x="6" y="230"/>
                  </a:lnTo>
                  <a:lnTo>
                    <a:pt x="4" y="215"/>
                  </a:lnTo>
                  <a:lnTo>
                    <a:pt x="3" y="200"/>
                  </a:lnTo>
                  <a:lnTo>
                    <a:pt x="2" y="189"/>
                  </a:lnTo>
                  <a:lnTo>
                    <a:pt x="0" y="183"/>
                  </a:lnTo>
                  <a:lnTo>
                    <a:pt x="0" y="18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7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1" name="Freeform 12"/>
            <p:cNvSpPr>
              <a:spLocks/>
            </p:cNvSpPr>
            <p:nvPr/>
          </p:nvSpPr>
          <p:spPr bwMode="auto">
            <a:xfrm>
              <a:off x="4933" y="2117"/>
              <a:ext cx="289" cy="548"/>
            </a:xfrm>
            <a:custGeom>
              <a:avLst/>
              <a:gdLst>
                <a:gd name="T0" fmla="*/ 54 w 289"/>
                <a:gd name="T1" fmla="*/ 53 h 548"/>
                <a:gd name="T2" fmla="*/ 50 w 289"/>
                <a:gd name="T3" fmla="*/ 61 h 548"/>
                <a:gd name="T4" fmla="*/ 43 w 289"/>
                <a:gd name="T5" fmla="*/ 77 h 548"/>
                <a:gd name="T6" fmla="*/ 34 w 289"/>
                <a:gd name="T7" fmla="*/ 100 h 548"/>
                <a:gd name="T8" fmla="*/ 25 w 289"/>
                <a:gd name="T9" fmla="*/ 127 h 548"/>
                <a:gd name="T10" fmla="*/ 16 w 289"/>
                <a:gd name="T11" fmla="*/ 162 h 548"/>
                <a:gd name="T12" fmla="*/ 9 w 289"/>
                <a:gd name="T13" fmla="*/ 199 h 548"/>
                <a:gd name="T14" fmla="*/ 4 w 289"/>
                <a:gd name="T15" fmla="*/ 241 h 548"/>
                <a:gd name="T16" fmla="*/ 1 w 289"/>
                <a:gd name="T17" fmla="*/ 285 h 548"/>
                <a:gd name="T18" fmla="*/ 0 w 289"/>
                <a:gd name="T19" fmla="*/ 321 h 548"/>
                <a:gd name="T20" fmla="*/ 0 w 289"/>
                <a:gd name="T21" fmla="*/ 349 h 548"/>
                <a:gd name="T22" fmla="*/ 0 w 289"/>
                <a:gd name="T23" fmla="*/ 371 h 548"/>
                <a:gd name="T24" fmla="*/ 0 w 289"/>
                <a:gd name="T25" fmla="*/ 389 h 548"/>
                <a:gd name="T26" fmla="*/ 1 w 289"/>
                <a:gd name="T27" fmla="*/ 399 h 548"/>
                <a:gd name="T28" fmla="*/ 2 w 289"/>
                <a:gd name="T29" fmla="*/ 408 h 548"/>
                <a:gd name="T30" fmla="*/ 289 w 289"/>
                <a:gd name="T31" fmla="*/ 548 h 548"/>
                <a:gd name="T32" fmla="*/ 286 w 289"/>
                <a:gd name="T33" fmla="*/ 532 h 548"/>
                <a:gd name="T34" fmla="*/ 279 w 289"/>
                <a:gd name="T35" fmla="*/ 492 h 548"/>
                <a:gd name="T36" fmla="*/ 271 w 289"/>
                <a:gd name="T37" fmla="*/ 431 h 548"/>
                <a:gd name="T38" fmla="*/ 263 w 289"/>
                <a:gd name="T39" fmla="*/ 359 h 548"/>
                <a:gd name="T40" fmla="*/ 254 w 289"/>
                <a:gd name="T41" fmla="*/ 280 h 548"/>
                <a:gd name="T42" fmla="*/ 249 w 289"/>
                <a:gd name="T43" fmla="*/ 204 h 548"/>
                <a:gd name="T44" fmla="*/ 246 w 289"/>
                <a:gd name="T45" fmla="*/ 134 h 548"/>
                <a:gd name="T46" fmla="*/ 250 w 289"/>
                <a:gd name="T47" fmla="*/ 81 h 548"/>
                <a:gd name="T48" fmla="*/ 250 w 289"/>
                <a:gd name="T49" fmla="*/ 68 h 548"/>
                <a:gd name="T50" fmla="*/ 250 w 289"/>
                <a:gd name="T51" fmla="*/ 56 h 548"/>
                <a:gd name="T52" fmla="*/ 249 w 289"/>
                <a:gd name="T53" fmla="*/ 44 h 548"/>
                <a:gd name="T54" fmla="*/ 248 w 289"/>
                <a:gd name="T55" fmla="*/ 33 h 548"/>
                <a:gd name="T56" fmla="*/ 245 w 289"/>
                <a:gd name="T57" fmla="*/ 24 h 548"/>
                <a:gd name="T58" fmla="*/ 241 w 289"/>
                <a:gd name="T59" fmla="*/ 15 h 548"/>
                <a:gd name="T60" fmla="*/ 237 w 289"/>
                <a:gd name="T61" fmla="*/ 8 h 548"/>
                <a:gd name="T62" fmla="*/ 233 w 289"/>
                <a:gd name="T63" fmla="*/ 4 h 548"/>
                <a:gd name="T64" fmla="*/ 218 w 289"/>
                <a:gd name="T65" fmla="*/ 0 h 548"/>
                <a:gd name="T66" fmla="*/ 204 w 289"/>
                <a:gd name="T67" fmla="*/ 0 h 548"/>
                <a:gd name="T68" fmla="*/ 188 w 289"/>
                <a:gd name="T69" fmla="*/ 1 h 548"/>
                <a:gd name="T70" fmla="*/ 175 w 289"/>
                <a:gd name="T71" fmla="*/ 5 h 548"/>
                <a:gd name="T72" fmla="*/ 160 w 289"/>
                <a:gd name="T73" fmla="*/ 11 h 548"/>
                <a:gd name="T74" fmla="*/ 151 w 289"/>
                <a:gd name="T75" fmla="*/ 15 h 548"/>
                <a:gd name="T76" fmla="*/ 144 w 289"/>
                <a:gd name="T77" fmla="*/ 19 h 548"/>
                <a:gd name="T78" fmla="*/ 142 w 289"/>
                <a:gd name="T79" fmla="*/ 20 h 548"/>
                <a:gd name="T80" fmla="*/ 55 w 289"/>
                <a:gd name="T81" fmla="*/ 53 h 54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9" h="548">
                  <a:moveTo>
                    <a:pt x="55" y="53"/>
                  </a:moveTo>
                  <a:lnTo>
                    <a:pt x="54" y="53"/>
                  </a:lnTo>
                  <a:lnTo>
                    <a:pt x="53" y="56"/>
                  </a:lnTo>
                  <a:lnTo>
                    <a:pt x="50" y="61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39" y="88"/>
                  </a:lnTo>
                  <a:lnTo>
                    <a:pt x="34" y="100"/>
                  </a:lnTo>
                  <a:lnTo>
                    <a:pt x="30" y="114"/>
                  </a:lnTo>
                  <a:lnTo>
                    <a:pt x="25" y="127"/>
                  </a:lnTo>
                  <a:lnTo>
                    <a:pt x="21" y="145"/>
                  </a:lnTo>
                  <a:lnTo>
                    <a:pt x="16" y="162"/>
                  </a:lnTo>
                  <a:lnTo>
                    <a:pt x="13" y="180"/>
                  </a:lnTo>
                  <a:lnTo>
                    <a:pt x="9" y="199"/>
                  </a:lnTo>
                  <a:lnTo>
                    <a:pt x="6" y="220"/>
                  </a:lnTo>
                  <a:lnTo>
                    <a:pt x="4" y="241"/>
                  </a:lnTo>
                  <a:lnTo>
                    <a:pt x="2" y="264"/>
                  </a:lnTo>
                  <a:lnTo>
                    <a:pt x="1" y="285"/>
                  </a:lnTo>
                  <a:lnTo>
                    <a:pt x="0" y="304"/>
                  </a:lnTo>
                  <a:lnTo>
                    <a:pt x="0" y="321"/>
                  </a:lnTo>
                  <a:lnTo>
                    <a:pt x="0" y="335"/>
                  </a:lnTo>
                  <a:lnTo>
                    <a:pt x="0" y="349"/>
                  </a:lnTo>
                  <a:lnTo>
                    <a:pt x="0" y="362"/>
                  </a:lnTo>
                  <a:lnTo>
                    <a:pt x="0" y="371"/>
                  </a:lnTo>
                  <a:lnTo>
                    <a:pt x="0" y="381"/>
                  </a:lnTo>
                  <a:lnTo>
                    <a:pt x="0" y="389"/>
                  </a:lnTo>
                  <a:lnTo>
                    <a:pt x="0" y="394"/>
                  </a:lnTo>
                  <a:lnTo>
                    <a:pt x="1" y="399"/>
                  </a:lnTo>
                  <a:lnTo>
                    <a:pt x="1" y="404"/>
                  </a:lnTo>
                  <a:lnTo>
                    <a:pt x="2" y="408"/>
                  </a:lnTo>
                  <a:lnTo>
                    <a:pt x="2" y="410"/>
                  </a:lnTo>
                  <a:lnTo>
                    <a:pt x="289" y="548"/>
                  </a:lnTo>
                  <a:lnTo>
                    <a:pt x="287" y="544"/>
                  </a:lnTo>
                  <a:lnTo>
                    <a:pt x="286" y="532"/>
                  </a:lnTo>
                  <a:lnTo>
                    <a:pt x="283" y="514"/>
                  </a:lnTo>
                  <a:lnTo>
                    <a:pt x="279" y="492"/>
                  </a:lnTo>
                  <a:lnTo>
                    <a:pt x="275" y="463"/>
                  </a:lnTo>
                  <a:lnTo>
                    <a:pt x="271" y="431"/>
                  </a:lnTo>
                  <a:lnTo>
                    <a:pt x="267" y="396"/>
                  </a:lnTo>
                  <a:lnTo>
                    <a:pt x="263" y="359"/>
                  </a:lnTo>
                  <a:lnTo>
                    <a:pt x="258" y="320"/>
                  </a:lnTo>
                  <a:lnTo>
                    <a:pt x="254" y="280"/>
                  </a:lnTo>
                  <a:lnTo>
                    <a:pt x="250" y="241"/>
                  </a:lnTo>
                  <a:lnTo>
                    <a:pt x="249" y="204"/>
                  </a:lnTo>
                  <a:lnTo>
                    <a:pt x="246" y="167"/>
                  </a:lnTo>
                  <a:lnTo>
                    <a:pt x="246" y="134"/>
                  </a:lnTo>
                  <a:lnTo>
                    <a:pt x="248" y="105"/>
                  </a:lnTo>
                  <a:lnTo>
                    <a:pt x="250" y="81"/>
                  </a:lnTo>
                  <a:lnTo>
                    <a:pt x="250" y="74"/>
                  </a:lnTo>
                  <a:lnTo>
                    <a:pt x="250" y="68"/>
                  </a:lnTo>
                  <a:lnTo>
                    <a:pt x="250" y="61"/>
                  </a:lnTo>
                  <a:lnTo>
                    <a:pt x="250" y="56"/>
                  </a:lnTo>
                  <a:lnTo>
                    <a:pt x="249" y="49"/>
                  </a:lnTo>
                  <a:lnTo>
                    <a:pt x="249" y="44"/>
                  </a:lnTo>
                  <a:lnTo>
                    <a:pt x="248" y="39"/>
                  </a:lnTo>
                  <a:lnTo>
                    <a:pt x="248" y="33"/>
                  </a:lnTo>
                  <a:lnTo>
                    <a:pt x="246" y="28"/>
                  </a:lnTo>
                  <a:lnTo>
                    <a:pt x="245" y="24"/>
                  </a:lnTo>
                  <a:lnTo>
                    <a:pt x="242" y="19"/>
                  </a:lnTo>
                  <a:lnTo>
                    <a:pt x="241" y="15"/>
                  </a:lnTo>
                  <a:lnTo>
                    <a:pt x="238" y="11"/>
                  </a:lnTo>
                  <a:lnTo>
                    <a:pt x="237" y="8"/>
                  </a:lnTo>
                  <a:lnTo>
                    <a:pt x="234" y="5"/>
                  </a:lnTo>
                  <a:lnTo>
                    <a:pt x="233" y="4"/>
                  </a:lnTo>
                  <a:lnTo>
                    <a:pt x="225" y="1"/>
                  </a:lnTo>
                  <a:lnTo>
                    <a:pt x="218" y="0"/>
                  </a:lnTo>
                  <a:lnTo>
                    <a:pt x="210" y="0"/>
                  </a:lnTo>
                  <a:lnTo>
                    <a:pt x="204" y="0"/>
                  </a:lnTo>
                  <a:lnTo>
                    <a:pt x="196" y="0"/>
                  </a:lnTo>
                  <a:lnTo>
                    <a:pt x="188" y="1"/>
                  </a:lnTo>
                  <a:lnTo>
                    <a:pt x="180" y="4"/>
                  </a:lnTo>
                  <a:lnTo>
                    <a:pt x="175" y="5"/>
                  </a:lnTo>
                  <a:lnTo>
                    <a:pt x="167" y="8"/>
                  </a:lnTo>
                  <a:lnTo>
                    <a:pt x="160" y="11"/>
                  </a:lnTo>
                  <a:lnTo>
                    <a:pt x="155" y="12"/>
                  </a:lnTo>
                  <a:lnTo>
                    <a:pt x="151" y="15"/>
                  </a:lnTo>
                  <a:lnTo>
                    <a:pt x="147" y="16"/>
                  </a:lnTo>
                  <a:lnTo>
                    <a:pt x="144" y="19"/>
                  </a:lnTo>
                  <a:lnTo>
                    <a:pt x="142" y="19"/>
                  </a:lnTo>
                  <a:lnTo>
                    <a:pt x="142" y="20"/>
                  </a:lnTo>
                  <a:lnTo>
                    <a:pt x="55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2" name="Freeform 13"/>
            <p:cNvSpPr>
              <a:spLocks/>
            </p:cNvSpPr>
            <p:nvPr/>
          </p:nvSpPr>
          <p:spPr bwMode="auto">
            <a:xfrm>
              <a:off x="3650" y="2028"/>
              <a:ext cx="1827" cy="1181"/>
            </a:xfrm>
            <a:custGeom>
              <a:avLst/>
              <a:gdLst>
                <a:gd name="T0" fmla="*/ 31 w 1827"/>
                <a:gd name="T1" fmla="*/ 0 h 1181"/>
                <a:gd name="T2" fmla="*/ 29 w 1827"/>
                <a:gd name="T3" fmla="*/ 8 h 1181"/>
                <a:gd name="T4" fmla="*/ 26 w 1827"/>
                <a:gd name="T5" fmla="*/ 25 h 1181"/>
                <a:gd name="T6" fmla="*/ 22 w 1827"/>
                <a:gd name="T7" fmla="*/ 52 h 1181"/>
                <a:gd name="T8" fmla="*/ 17 w 1827"/>
                <a:gd name="T9" fmla="*/ 86 h 1181"/>
                <a:gd name="T10" fmla="*/ 13 w 1827"/>
                <a:gd name="T11" fmla="*/ 129 h 1181"/>
                <a:gd name="T12" fmla="*/ 9 w 1827"/>
                <a:gd name="T13" fmla="*/ 181 h 1181"/>
                <a:gd name="T14" fmla="*/ 3 w 1827"/>
                <a:gd name="T15" fmla="*/ 240 h 1181"/>
                <a:gd name="T16" fmla="*/ 1 w 1827"/>
                <a:gd name="T17" fmla="*/ 305 h 1181"/>
                <a:gd name="T18" fmla="*/ 0 w 1827"/>
                <a:gd name="T19" fmla="*/ 354 h 1181"/>
                <a:gd name="T20" fmla="*/ 1 w 1827"/>
                <a:gd name="T21" fmla="*/ 390 h 1181"/>
                <a:gd name="T22" fmla="*/ 3 w 1827"/>
                <a:gd name="T23" fmla="*/ 414 h 1181"/>
                <a:gd name="T24" fmla="*/ 9 w 1827"/>
                <a:gd name="T25" fmla="*/ 430 h 1181"/>
                <a:gd name="T26" fmla="*/ 13 w 1827"/>
                <a:gd name="T27" fmla="*/ 440 h 1181"/>
                <a:gd name="T28" fmla="*/ 21 w 1827"/>
                <a:gd name="T29" fmla="*/ 451 h 1181"/>
                <a:gd name="T30" fmla="*/ 29 w 1827"/>
                <a:gd name="T31" fmla="*/ 463 h 1181"/>
                <a:gd name="T32" fmla="*/ 38 w 1827"/>
                <a:gd name="T33" fmla="*/ 480 h 1181"/>
                <a:gd name="T34" fmla="*/ 45 w 1827"/>
                <a:gd name="T35" fmla="*/ 497 h 1181"/>
                <a:gd name="T36" fmla="*/ 53 w 1827"/>
                <a:gd name="T37" fmla="*/ 515 h 1181"/>
                <a:gd name="T38" fmla="*/ 59 w 1827"/>
                <a:gd name="T39" fmla="*/ 532 h 1181"/>
                <a:gd name="T40" fmla="*/ 68 w 1827"/>
                <a:gd name="T41" fmla="*/ 546 h 1181"/>
                <a:gd name="T42" fmla="*/ 76 w 1827"/>
                <a:gd name="T43" fmla="*/ 561 h 1181"/>
                <a:gd name="T44" fmla="*/ 87 w 1827"/>
                <a:gd name="T45" fmla="*/ 573 h 1181"/>
                <a:gd name="T46" fmla="*/ 99 w 1827"/>
                <a:gd name="T47" fmla="*/ 584 h 1181"/>
                <a:gd name="T48" fmla="*/ 114 w 1827"/>
                <a:gd name="T49" fmla="*/ 593 h 1181"/>
                <a:gd name="T50" fmla="*/ 124 w 1827"/>
                <a:gd name="T51" fmla="*/ 596 h 1181"/>
                <a:gd name="T52" fmla="*/ 135 w 1827"/>
                <a:gd name="T53" fmla="*/ 597 h 1181"/>
                <a:gd name="T54" fmla="*/ 145 w 1827"/>
                <a:gd name="T55" fmla="*/ 601 h 1181"/>
                <a:gd name="T56" fmla="*/ 152 w 1827"/>
                <a:gd name="T57" fmla="*/ 609 h 1181"/>
                <a:gd name="T58" fmla="*/ 161 w 1827"/>
                <a:gd name="T59" fmla="*/ 625 h 1181"/>
                <a:gd name="T60" fmla="*/ 176 w 1827"/>
                <a:gd name="T61" fmla="*/ 651 h 1181"/>
                <a:gd name="T62" fmla="*/ 192 w 1827"/>
                <a:gd name="T63" fmla="*/ 690 h 1181"/>
                <a:gd name="T64" fmla="*/ 200 w 1827"/>
                <a:gd name="T65" fmla="*/ 728 h 1181"/>
                <a:gd name="T66" fmla="*/ 200 w 1827"/>
                <a:gd name="T67" fmla="*/ 768 h 1181"/>
                <a:gd name="T68" fmla="*/ 196 w 1827"/>
                <a:gd name="T69" fmla="*/ 806 h 1181"/>
                <a:gd name="T70" fmla="*/ 193 w 1827"/>
                <a:gd name="T71" fmla="*/ 841 h 1181"/>
                <a:gd name="T72" fmla="*/ 196 w 1827"/>
                <a:gd name="T73" fmla="*/ 871 h 1181"/>
                <a:gd name="T74" fmla="*/ 205 w 1827"/>
                <a:gd name="T75" fmla="*/ 896 h 1181"/>
                <a:gd name="T76" fmla="*/ 226 w 1827"/>
                <a:gd name="T77" fmla="*/ 916 h 1181"/>
                <a:gd name="T78" fmla="*/ 278 w 1827"/>
                <a:gd name="T79" fmla="*/ 936 h 1181"/>
                <a:gd name="T80" fmla="*/ 421 w 1827"/>
                <a:gd name="T81" fmla="*/ 989 h 1181"/>
                <a:gd name="T82" fmla="*/ 642 w 1827"/>
                <a:gd name="T83" fmla="*/ 1062 h 1181"/>
                <a:gd name="T84" fmla="*/ 909 w 1827"/>
                <a:gd name="T85" fmla="*/ 1131 h 1181"/>
                <a:gd name="T86" fmla="*/ 1189 w 1827"/>
                <a:gd name="T87" fmla="*/ 1175 h 1181"/>
                <a:gd name="T88" fmla="*/ 1451 w 1827"/>
                <a:gd name="T89" fmla="*/ 1171 h 1181"/>
                <a:gd name="T90" fmla="*/ 1666 w 1827"/>
                <a:gd name="T91" fmla="*/ 1095 h 1181"/>
                <a:gd name="T92" fmla="*/ 1800 w 1827"/>
                <a:gd name="T93" fmla="*/ 926 h 1181"/>
                <a:gd name="T94" fmla="*/ 1817 w 1827"/>
                <a:gd name="T95" fmla="*/ 789 h 1181"/>
                <a:gd name="T96" fmla="*/ 1744 w 1827"/>
                <a:gd name="T97" fmla="*/ 755 h 1181"/>
                <a:gd name="T98" fmla="*/ 1619 w 1827"/>
                <a:gd name="T99" fmla="*/ 707 h 1181"/>
                <a:gd name="T100" fmla="*/ 1463 w 1827"/>
                <a:gd name="T101" fmla="*/ 651 h 1181"/>
                <a:gd name="T102" fmla="*/ 1296 w 1827"/>
                <a:gd name="T103" fmla="*/ 593 h 1181"/>
                <a:gd name="T104" fmla="*/ 1140 w 1827"/>
                <a:gd name="T105" fmla="*/ 540 h 1181"/>
                <a:gd name="T106" fmla="*/ 1015 w 1827"/>
                <a:gd name="T107" fmla="*/ 497 h 1181"/>
                <a:gd name="T108" fmla="*/ 942 w 1827"/>
                <a:gd name="T109" fmla="*/ 475 h 1181"/>
                <a:gd name="T110" fmla="*/ 487 w 1827"/>
                <a:gd name="T111" fmla="*/ 0 h 1181"/>
                <a:gd name="T112" fmla="*/ 31 w 1827"/>
                <a:gd name="T113" fmla="*/ 0 h 118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27" h="1181">
                  <a:moveTo>
                    <a:pt x="31" y="0"/>
                  </a:moveTo>
                  <a:lnTo>
                    <a:pt x="31" y="0"/>
                  </a:lnTo>
                  <a:lnTo>
                    <a:pt x="30" y="4"/>
                  </a:lnTo>
                  <a:lnTo>
                    <a:pt x="29" y="8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3" y="37"/>
                  </a:lnTo>
                  <a:lnTo>
                    <a:pt x="22" y="52"/>
                  </a:lnTo>
                  <a:lnTo>
                    <a:pt x="21" y="68"/>
                  </a:lnTo>
                  <a:lnTo>
                    <a:pt x="17" y="86"/>
                  </a:lnTo>
                  <a:lnTo>
                    <a:pt x="14" y="106"/>
                  </a:lnTo>
                  <a:lnTo>
                    <a:pt x="13" y="129"/>
                  </a:lnTo>
                  <a:lnTo>
                    <a:pt x="10" y="154"/>
                  </a:lnTo>
                  <a:lnTo>
                    <a:pt x="9" y="181"/>
                  </a:lnTo>
                  <a:lnTo>
                    <a:pt x="6" y="210"/>
                  </a:lnTo>
                  <a:lnTo>
                    <a:pt x="3" y="240"/>
                  </a:lnTo>
                  <a:lnTo>
                    <a:pt x="3" y="273"/>
                  </a:lnTo>
                  <a:lnTo>
                    <a:pt x="1" y="305"/>
                  </a:lnTo>
                  <a:lnTo>
                    <a:pt x="1" y="332"/>
                  </a:lnTo>
                  <a:lnTo>
                    <a:pt x="0" y="354"/>
                  </a:lnTo>
                  <a:lnTo>
                    <a:pt x="1" y="374"/>
                  </a:lnTo>
                  <a:lnTo>
                    <a:pt x="1" y="390"/>
                  </a:lnTo>
                  <a:lnTo>
                    <a:pt x="2" y="403"/>
                  </a:lnTo>
                  <a:lnTo>
                    <a:pt x="3" y="414"/>
                  </a:lnTo>
                  <a:lnTo>
                    <a:pt x="6" y="423"/>
                  </a:lnTo>
                  <a:lnTo>
                    <a:pt x="9" y="430"/>
                  </a:lnTo>
                  <a:lnTo>
                    <a:pt x="10" y="436"/>
                  </a:lnTo>
                  <a:lnTo>
                    <a:pt x="13" y="440"/>
                  </a:lnTo>
                  <a:lnTo>
                    <a:pt x="17" y="447"/>
                  </a:lnTo>
                  <a:lnTo>
                    <a:pt x="21" y="451"/>
                  </a:lnTo>
                  <a:lnTo>
                    <a:pt x="25" y="458"/>
                  </a:lnTo>
                  <a:lnTo>
                    <a:pt x="29" y="463"/>
                  </a:lnTo>
                  <a:lnTo>
                    <a:pt x="34" y="472"/>
                  </a:lnTo>
                  <a:lnTo>
                    <a:pt x="38" y="480"/>
                  </a:lnTo>
                  <a:lnTo>
                    <a:pt x="42" y="489"/>
                  </a:lnTo>
                  <a:lnTo>
                    <a:pt x="45" y="497"/>
                  </a:lnTo>
                  <a:lnTo>
                    <a:pt x="49" y="507"/>
                  </a:lnTo>
                  <a:lnTo>
                    <a:pt x="53" y="515"/>
                  </a:lnTo>
                  <a:lnTo>
                    <a:pt x="55" y="523"/>
                  </a:lnTo>
                  <a:lnTo>
                    <a:pt x="59" y="532"/>
                  </a:lnTo>
                  <a:lnTo>
                    <a:pt x="63" y="540"/>
                  </a:lnTo>
                  <a:lnTo>
                    <a:pt x="68" y="546"/>
                  </a:lnTo>
                  <a:lnTo>
                    <a:pt x="72" y="554"/>
                  </a:lnTo>
                  <a:lnTo>
                    <a:pt x="76" y="561"/>
                  </a:lnTo>
                  <a:lnTo>
                    <a:pt x="82" y="568"/>
                  </a:lnTo>
                  <a:lnTo>
                    <a:pt x="87" y="573"/>
                  </a:lnTo>
                  <a:lnTo>
                    <a:pt x="92" y="580"/>
                  </a:lnTo>
                  <a:lnTo>
                    <a:pt x="99" y="584"/>
                  </a:lnTo>
                  <a:lnTo>
                    <a:pt x="107" y="590"/>
                  </a:lnTo>
                  <a:lnTo>
                    <a:pt x="114" y="593"/>
                  </a:lnTo>
                  <a:lnTo>
                    <a:pt x="119" y="596"/>
                  </a:lnTo>
                  <a:lnTo>
                    <a:pt x="124" y="596"/>
                  </a:lnTo>
                  <a:lnTo>
                    <a:pt x="129" y="597"/>
                  </a:lnTo>
                  <a:lnTo>
                    <a:pt x="135" y="597"/>
                  </a:lnTo>
                  <a:lnTo>
                    <a:pt x="143" y="599"/>
                  </a:lnTo>
                  <a:lnTo>
                    <a:pt x="145" y="601"/>
                  </a:lnTo>
                  <a:lnTo>
                    <a:pt x="148" y="603"/>
                  </a:lnTo>
                  <a:lnTo>
                    <a:pt x="152" y="609"/>
                  </a:lnTo>
                  <a:lnTo>
                    <a:pt x="157" y="615"/>
                  </a:lnTo>
                  <a:lnTo>
                    <a:pt x="161" y="625"/>
                  </a:lnTo>
                  <a:lnTo>
                    <a:pt x="168" y="637"/>
                  </a:lnTo>
                  <a:lnTo>
                    <a:pt x="176" y="651"/>
                  </a:lnTo>
                  <a:lnTo>
                    <a:pt x="185" y="670"/>
                  </a:lnTo>
                  <a:lnTo>
                    <a:pt x="192" y="690"/>
                  </a:lnTo>
                  <a:lnTo>
                    <a:pt x="196" y="710"/>
                  </a:lnTo>
                  <a:lnTo>
                    <a:pt x="200" y="728"/>
                  </a:lnTo>
                  <a:lnTo>
                    <a:pt x="201" y="749"/>
                  </a:lnTo>
                  <a:lnTo>
                    <a:pt x="200" y="768"/>
                  </a:lnTo>
                  <a:lnTo>
                    <a:pt x="198" y="788"/>
                  </a:lnTo>
                  <a:lnTo>
                    <a:pt x="196" y="806"/>
                  </a:lnTo>
                  <a:lnTo>
                    <a:pt x="196" y="825"/>
                  </a:lnTo>
                  <a:lnTo>
                    <a:pt x="193" y="841"/>
                  </a:lnTo>
                  <a:lnTo>
                    <a:pt x="194" y="857"/>
                  </a:lnTo>
                  <a:lnTo>
                    <a:pt x="196" y="871"/>
                  </a:lnTo>
                  <a:lnTo>
                    <a:pt x="200" y="886"/>
                  </a:lnTo>
                  <a:lnTo>
                    <a:pt x="205" y="896"/>
                  </a:lnTo>
                  <a:lnTo>
                    <a:pt x="214" y="908"/>
                  </a:lnTo>
                  <a:lnTo>
                    <a:pt x="226" y="916"/>
                  </a:lnTo>
                  <a:lnTo>
                    <a:pt x="245" y="924"/>
                  </a:lnTo>
                  <a:lnTo>
                    <a:pt x="278" y="936"/>
                  </a:lnTo>
                  <a:lnTo>
                    <a:pt x="338" y="959"/>
                  </a:lnTo>
                  <a:lnTo>
                    <a:pt x="421" y="989"/>
                  </a:lnTo>
                  <a:lnTo>
                    <a:pt x="524" y="1025"/>
                  </a:lnTo>
                  <a:lnTo>
                    <a:pt x="642" y="1062"/>
                  </a:lnTo>
                  <a:lnTo>
                    <a:pt x="771" y="1099"/>
                  </a:lnTo>
                  <a:lnTo>
                    <a:pt x="909" y="1131"/>
                  </a:lnTo>
                  <a:lnTo>
                    <a:pt x="1049" y="1159"/>
                  </a:lnTo>
                  <a:lnTo>
                    <a:pt x="1189" y="1175"/>
                  </a:lnTo>
                  <a:lnTo>
                    <a:pt x="1324" y="1181"/>
                  </a:lnTo>
                  <a:lnTo>
                    <a:pt x="1451" y="1171"/>
                  </a:lnTo>
                  <a:lnTo>
                    <a:pt x="1566" y="1144"/>
                  </a:lnTo>
                  <a:lnTo>
                    <a:pt x="1666" y="1095"/>
                  </a:lnTo>
                  <a:lnTo>
                    <a:pt x="1745" y="1024"/>
                  </a:lnTo>
                  <a:lnTo>
                    <a:pt x="1800" y="926"/>
                  </a:lnTo>
                  <a:lnTo>
                    <a:pt x="1827" y="798"/>
                  </a:lnTo>
                  <a:lnTo>
                    <a:pt x="1817" y="789"/>
                  </a:lnTo>
                  <a:lnTo>
                    <a:pt x="1788" y="774"/>
                  </a:lnTo>
                  <a:lnTo>
                    <a:pt x="1744" y="755"/>
                  </a:lnTo>
                  <a:lnTo>
                    <a:pt x="1688" y="733"/>
                  </a:lnTo>
                  <a:lnTo>
                    <a:pt x="1619" y="707"/>
                  </a:lnTo>
                  <a:lnTo>
                    <a:pt x="1544" y="680"/>
                  </a:lnTo>
                  <a:lnTo>
                    <a:pt x="1463" y="651"/>
                  </a:lnTo>
                  <a:lnTo>
                    <a:pt x="1381" y="622"/>
                  </a:lnTo>
                  <a:lnTo>
                    <a:pt x="1296" y="593"/>
                  </a:lnTo>
                  <a:lnTo>
                    <a:pt x="1216" y="565"/>
                  </a:lnTo>
                  <a:lnTo>
                    <a:pt x="1140" y="540"/>
                  </a:lnTo>
                  <a:lnTo>
                    <a:pt x="1072" y="517"/>
                  </a:lnTo>
                  <a:lnTo>
                    <a:pt x="1015" y="497"/>
                  </a:lnTo>
                  <a:lnTo>
                    <a:pt x="971" y="484"/>
                  </a:lnTo>
                  <a:lnTo>
                    <a:pt x="942" y="475"/>
                  </a:lnTo>
                  <a:lnTo>
                    <a:pt x="933" y="471"/>
                  </a:lnTo>
                  <a:lnTo>
                    <a:pt x="487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BF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3" name="Freeform 14"/>
            <p:cNvSpPr>
              <a:spLocks/>
            </p:cNvSpPr>
            <p:nvPr/>
          </p:nvSpPr>
          <p:spPr bwMode="auto">
            <a:xfrm>
              <a:off x="4258" y="1965"/>
              <a:ext cx="192" cy="328"/>
            </a:xfrm>
            <a:custGeom>
              <a:avLst/>
              <a:gdLst>
                <a:gd name="T0" fmla="*/ 0 w 192"/>
                <a:gd name="T1" fmla="*/ 12 h 328"/>
                <a:gd name="T2" fmla="*/ 21 w 192"/>
                <a:gd name="T3" fmla="*/ 0 h 328"/>
                <a:gd name="T4" fmla="*/ 192 w 192"/>
                <a:gd name="T5" fmla="*/ 179 h 328"/>
                <a:gd name="T6" fmla="*/ 131 w 192"/>
                <a:gd name="T7" fmla="*/ 328 h 328"/>
                <a:gd name="T8" fmla="*/ 0 w 192"/>
                <a:gd name="T9" fmla="*/ 12 h 328"/>
                <a:gd name="T10" fmla="*/ 0 w 192"/>
                <a:gd name="T11" fmla="*/ 12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328">
                  <a:moveTo>
                    <a:pt x="0" y="12"/>
                  </a:moveTo>
                  <a:lnTo>
                    <a:pt x="21" y="0"/>
                  </a:lnTo>
                  <a:lnTo>
                    <a:pt x="192" y="179"/>
                  </a:lnTo>
                  <a:lnTo>
                    <a:pt x="131" y="32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A6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4" name="Freeform 15"/>
            <p:cNvSpPr>
              <a:spLocks/>
            </p:cNvSpPr>
            <p:nvPr/>
          </p:nvSpPr>
          <p:spPr bwMode="auto">
            <a:xfrm>
              <a:off x="4213" y="1877"/>
              <a:ext cx="607" cy="581"/>
            </a:xfrm>
            <a:custGeom>
              <a:avLst/>
              <a:gdLst>
                <a:gd name="T0" fmla="*/ 268 w 607"/>
                <a:gd name="T1" fmla="*/ 0 h 581"/>
                <a:gd name="T2" fmla="*/ 245 w 607"/>
                <a:gd name="T3" fmla="*/ 3 h 581"/>
                <a:gd name="T4" fmla="*/ 213 w 607"/>
                <a:gd name="T5" fmla="*/ 8 h 581"/>
                <a:gd name="T6" fmla="*/ 178 w 607"/>
                <a:gd name="T7" fmla="*/ 13 h 581"/>
                <a:gd name="T8" fmla="*/ 152 w 607"/>
                <a:gd name="T9" fmla="*/ 20 h 581"/>
                <a:gd name="T10" fmla="*/ 138 w 607"/>
                <a:gd name="T11" fmla="*/ 29 h 581"/>
                <a:gd name="T12" fmla="*/ 113 w 607"/>
                <a:gd name="T13" fmla="*/ 72 h 581"/>
                <a:gd name="T14" fmla="*/ 74 w 607"/>
                <a:gd name="T15" fmla="*/ 146 h 581"/>
                <a:gd name="T16" fmla="*/ 37 w 607"/>
                <a:gd name="T17" fmla="*/ 236 h 581"/>
                <a:gd name="T18" fmla="*/ 8 w 607"/>
                <a:gd name="T19" fmla="*/ 330 h 581"/>
                <a:gd name="T20" fmla="*/ 1 w 607"/>
                <a:gd name="T21" fmla="*/ 415 h 581"/>
                <a:gd name="T22" fmla="*/ 9 w 607"/>
                <a:gd name="T23" fmla="*/ 415 h 581"/>
                <a:gd name="T24" fmla="*/ 22 w 607"/>
                <a:gd name="T25" fmla="*/ 420 h 581"/>
                <a:gd name="T26" fmla="*/ 36 w 607"/>
                <a:gd name="T27" fmla="*/ 427 h 581"/>
                <a:gd name="T28" fmla="*/ 49 w 607"/>
                <a:gd name="T29" fmla="*/ 440 h 581"/>
                <a:gd name="T30" fmla="*/ 66 w 607"/>
                <a:gd name="T31" fmla="*/ 464 h 581"/>
                <a:gd name="T32" fmla="*/ 98 w 607"/>
                <a:gd name="T33" fmla="*/ 496 h 581"/>
                <a:gd name="T34" fmla="*/ 131 w 607"/>
                <a:gd name="T35" fmla="*/ 516 h 581"/>
                <a:gd name="T36" fmla="*/ 160 w 607"/>
                <a:gd name="T37" fmla="*/ 526 h 581"/>
                <a:gd name="T38" fmla="*/ 181 w 607"/>
                <a:gd name="T39" fmla="*/ 534 h 581"/>
                <a:gd name="T40" fmla="*/ 189 w 607"/>
                <a:gd name="T41" fmla="*/ 545 h 581"/>
                <a:gd name="T42" fmla="*/ 197 w 607"/>
                <a:gd name="T43" fmla="*/ 553 h 581"/>
                <a:gd name="T44" fmla="*/ 220 w 607"/>
                <a:gd name="T45" fmla="*/ 556 h 581"/>
                <a:gd name="T46" fmla="*/ 248 w 607"/>
                <a:gd name="T47" fmla="*/ 553 h 581"/>
                <a:gd name="T48" fmla="*/ 274 w 607"/>
                <a:gd name="T49" fmla="*/ 550 h 581"/>
                <a:gd name="T50" fmla="*/ 289 w 607"/>
                <a:gd name="T51" fmla="*/ 548 h 581"/>
                <a:gd name="T52" fmla="*/ 292 w 607"/>
                <a:gd name="T53" fmla="*/ 557 h 581"/>
                <a:gd name="T54" fmla="*/ 305 w 607"/>
                <a:gd name="T55" fmla="*/ 569 h 581"/>
                <a:gd name="T56" fmla="*/ 335 w 607"/>
                <a:gd name="T57" fmla="*/ 578 h 581"/>
                <a:gd name="T58" fmla="*/ 396 w 607"/>
                <a:gd name="T59" fmla="*/ 578 h 581"/>
                <a:gd name="T60" fmla="*/ 494 w 607"/>
                <a:gd name="T61" fmla="*/ 566 h 581"/>
                <a:gd name="T62" fmla="*/ 498 w 607"/>
                <a:gd name="T63" fmla="*/ 532 h 581"/>
                <a:gd name="T64" fmla="*/ 486 w 607"/>
                <a:gd name="T65" fmla="*/ 459 h 581"/>
                <a:gd name="T66" fmla="*/ 466 w 607"/>
                <a:gd name="T67" fmla="*/ 369 h 581"/>
                <a:gd name="T68" fmla="*/ 449 w 607"/>
                <a:gd name="T69" fmla="*/ 285 h 581"/>
                <a:gd name="T70" fmla="*/ 443 w 607"/>
                <a:gd name="T71" fmla="*/ 224 h 581"/>
                <a:gd name="T72" fmla="*/ 452 w 607"/>
                <a:gd name="T73" fmla="*/ 273 h 581"/>
                <a:gd name="T74" fmla="*/ 456 w 607"/>
                <a:gd name="T75" fmla="*/ 293 h 581"/>
                <a:gd name="T76" fmla="*/ 460 w 607"/>
                <a:gd name="T77" fmla="*/ 305 h 581"/>
                <a:gd name="T78" fmla="*/ 465 w 607"/>
                <a:gd name="T79" fmla="*/ 325 h 581"/>
                <a:gd name="T80" fmla="*/ 477 w 607"/>
                <a:gd name="T81" fmla="*/ 365 h 581"/>
                <a:gd name="T82" fmla="*/ 492 w 607"/>
                <a:gd name="T83" fmla="*/ 412 h 581"/>
                <a:gd name="T84" fmla="*/ 505 w 607"/>
                <a:gd name="T85" fmla="*/ 461 h 581"/>
                <a:gd name="T86" fmla="*/ 514 w 607"/>
                <a:gd name="T87" fmla="*/ 500 h 581"/>
                <a:gd name="T88" fmla="*/ 523 w 607"/>
                <a:gd name="T89" fmla="*/ 526 h 581"/>
                <a:gd name="T90" fmla="*/ 542 w 607"/>
                <a:gd name="T91" fmla="*/ 530 h 581"/>
                <a:gd name="T92" fmla="*/ 566 w 607"/>
                <a:gd name="T93" fmla="*/ 517 h 581"/>
                <a:gd name="T94" fmla="*/ 586 w 607"/>
                <a:gd name="T95" fmla="*/ 492 h 581"/>
                <a:gd name="T96" fmla="*/ 602 w 607"/>
                <a:gd name="T97" fmla="*/ 468 h 581"/>
                <a:gd name="T98" fmla="*/ 607 w 607"/>
                <a:gd name="T99" fmla="*/ 447 h 581"/>
                <a:gd name="T100" fmla="*/ 598 w 607"/>
                <a:gd name="T101" fmla="*/ 389 h 581"/>
                <a:gd name="T102" fmla="*/ 578 w 607"/>
                <a:gd name="T103" fmla="*/ 297 h 581"/>
                <a:gd name="T104" fmla="*/ 554 w 607"/>
                <a:gd name="T105" fmla="*/ 200 h 581"/>
                <a:gd name="T106" fmla="*/ 529 w 607"/>
                <a:gd name="T107" fmla="*/ 121 h 581"/>
                <a:gd name="T108" fmla="*/ 513 w 607"/>
                <a:gd name="T109" fmla="*/ 84 h 581"/>
                <a:gd name="T110" fmla="*/ 489 w 607"/>
                <a:gd name="T111" fmla="*/ 73 h 581"/>
                <a:gd name="T112" fmla="*/ 456 w 607"/>
                <a:gd name="T113" fmla="*/ 62 h 581"/>
                <a:gd name="T114" fmla="*/ 419 w 607"/>
                <a:gd name="T115" fmla="*/ 52 h 581"/>
                <a:gd name="T116" fmla="*/ 388 w 607"/>
                <a:gd name="T117" fmla="*/ 44 h 581"/>
                <a:gd name="T118" fmla="*/ 370 w 607"/>
                <a:gd name="T119" fmla="*/ 40 h 581"/>
                <a:gd name="T120" fmla="*/ 274 w 607"/>
                <a:gd name="T121" fmla="*/ 0 h 58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07" h="581">
                  <a:moveTo>
                    <a:pt x="274" y="0"/>
                  </a:moveTo>
                  <a:lnTo>
                    <a:pt x="272" y="0"/>
                  </a:lnTo>
                  <a:lnTo>
                    <a:pt x="268" y="0"/>
                  </a:lnTo>
                  <a:lnTo>
                    <a:pt x="262" y="1"/>
                  </a:lnTo>
                  <a:lnTo>
                    <a:pt x="256" y="1"/>
                  </a:lnTo>
                  <a:lnTo>
                    <a:pt x="245" y="3"/>
                  </a:lnTo>
                  <a:lnTo>
                    <a:pt x="236" y="4"/>
                  </a:lnTo>
                  <a:lnTo>
                    <a:pt x="225" y="5"/>
                  </a:lnTo>
                  <a:lnTo>
                    <a:pt x="213" y="8"/>
                  </a:lnTo>
                  <a:lnTo>
                    <a:pt x="201" y="9"/>
                  </a:lnTo>
                  <a:lnTo>
                    <a:pt x="189" y="11"/>
                  </a:lnTo>
                  <a:lnTo>
                    <a:pt x="178" y="13"/>
                  </a:lnTo>
                  <a:lnTo>
                    <a:pt x="168" y="15"/>
                  </a:lnTo>
                  <a:lnTo>
                    <a:pt x="159" y="17"/>
                  </a:lnTo>
                  <a:lnTo>
                    <a:pt x="152" y="20"/>
                  </a:lnTo>
                  <a:lnTo>
                    <a:pt x="146" y="23"/>
                  </a:lnTo>
                  <a:lnTo>
                    <a:pt x="143" y="25"/>
                  </a:lnTo>
                  <a:lnTo>
                    <a:pt x="138" y="29"/>
                  </a:lnTo>
                  <a:lnTo>
                    <a:pt x="131" y="39"/>
                  </a:lnTo>
                  <a:lnTo>
                    <a:pt x="123" y="53"/>
                  </a:lnTo>
                  <a:lnTo>
                    <a:pt x="113" y="72"/>
                  </a:lnTo>
                  <a:lnTo>
                    <a:pt x="101" y="94"/>
                  </a:lnTo>
                  <a:lnTo>
                    <a:pt x="89" y="118"/>
                  </a:lnTo>
                  <a:lnTo>
                    <a:pt x="74" y="146"/>
                  </a:lnTo>
                  <a:lnTo>
                    <a:pt x="62" y="175"/>
                  </a:lnTo>
                  <a:lnTo>
                    <a:pt x="49" y="204"/>
                  </a:lnTo>
                  <a:lnTo>
                    <a:pt x="37" y="236"/>
                  </a:lnTo>
                  <a:lnTo>
                    <a:pt x="25" y="268"/>
                  </a:lnTo>
                  <a:lnTo>
                    <a:pt x="16" y="300"/>
                  </a:lnTo>
                  <a:lnTo>
                    <a:pt x="8" y="330"/>
                  </a:lnTo>
                  <a:lnTo>
                    <a:pt x="4" y="361"/>
                  </a:lnTo>
                  <a:lnTo>
                    <a:pt x="0" y="389"/>
                  </a:lnTo>
                  <a:lnTo>
                    <a:pt x="1" y="415"/>
                  </a:lnTo>
                  <a:lnTo>
                    <a:pt x="3" y="415"/>
                  </a:lnTo>
                  <a:lnTo>
                    <a:pt x="7" y="415"/>
                  </a:lnTo>
                  <a:lnTo>
                    <a:pt x="9" y="415"/>
                  </a:lnTo>
                  <a:lnTo>
                    <a:pt x="13" y="416"/>
                  </a:lnTo>
                  <a:lnTo>
                    <a:pt x="17" y="419"/>
                  </a:lnTo>
                  <a:lnTo>
                    <a:pt x="22" y="420"/>
                  </a:lnTo>
                  <a:lnTo>
                    <a:pt x="26" y="423"/>
                  </a:lnTo>
                  <a:lnTo>
                    <a:pt x="30" y="426"/>
                  </a:lnTo>
                  <a:lnTo>
                    <a:pt x="36" y="427"/>
                  </a:lnTo>
                  <a:lnTo>
                    <a:pt x="40" y="431"/>
                  </a:lnTo>
                  <a:lnTo>
                    <a:pt x="44" y="435"/>
                  </a:lnTo>
                  <a:lnTo>
                    <a:pt x="49" y="440"/>
                  </a:lnTo>
                  <a:lnTo>
                    <a:pt x="53" y="444"/>
                  </a:lnTo>
                  <a:lnTo>
                    <a:pt x="57" y="451"/>
                  </a:lnTo>
                  <a:lnTo>
                    <a:pt x="66" y="464"/>
                  </a:lnTo>
                  <a:lnTo>
                    <a:pt x="77" y="476"/>
                  </a:lnTo>
                  <a:lnTo>
                    <a:pt x="87" y="487"/>
                  </a:lnTo>
                  <a:lnTo>
                    <a:pt x="98" y="496"/>
                  </a:lnTo>
                  <a:lnTo>
                    <a:pt x="109" y="503"/>
                  </a:lnTo>
                  <a:lnTo>
                    <a:pt x="119" y="511"/>
                  </a:lnTo>
                  <a:lnTo>
                    <a:pt x="131" y="516"/>
                  </a:lnTo>
                  <a:lnTo>
                    <a:pt x="142" y="520"/>
                  </a:lnTo>
                  <a:lnTo>
                    <a:pt x="151" y="524"/>
                  </a:lnTo>
                  <a:lnTo>
                    <a:pt x="160" y="526"/>
                  </a:lnTo>
                  <a:lnTo>
                    <a:pt x="168" y="529"/>
                  </a:lnTo>
                  <a:lnTo>
                    <a:pt x="176" y="532"/>
                  </a:lnTo>
                  <a:lnTo>
                    <a:pt x="181" y="534"/>
                  </a:lnTo>
                  <a:lnTo>
                    <a:pt x="185" y="538"/>
                  </a:lnTo>
                  <a:lnTo>
                    <a:pt x="188" y="541"/>
                  </a:lnTo>
                  <a:lnTo>
                    <a:pt x="189" y="545"/>
                  </a:lnTo>
                  <a:lnTo>
                    <a:pt x="189" y="548"/>
                  </a:lnTo>
                  <a:lnTo>
                    <a:pt x="192" y="552"/>
                  </a:lnTo>
                  <a:lnTo>
                    <a:pt x="197" y="553"/>
                  </a:lnTo>
                  <a:lnTo>
                    <a:pt x="204" y="554"/>
                  </a:lnTo>
                  <a:lnTo>
                    <a:pt x="212" y="554"/>
                  </a:lnTo>
                  <a:lnTo>
                    <a:pt x="220" y="556"/>
                  </a:lnTo>
                  <a:lnTo>
                    <a:pt x="229" y="554"/>
                  </a:lnTo>
                  <a:lnTo>
                    <a:pt x="240" y="554"/>
                  </a:lnTo>
                  <a:lnTo>
                    <a:pt x="248" y="553"/>
                  </a:lnTo>
                  <a:lnTo>
                    <a:pt x="257" y="553"/>
                  </a:lnTo>
                  <a:lnTo>
                    <a:pt x="265" y="552"/>
                  </a:lnTo>
                  <a:lnTo>
                    <a:pt x="274" y="550"/>
                  </a:lnTo>
                  <a:lnTo>
                    <a:pt x="280" y="549"/>
                  </a:lnTo>
                  <a:lnTo>
                    <a:pt x="285" y="548"/>
                  </a:lnTo>
                  <a:lnTo>
                    <a:pt x="289" y="548"/>
                  </a:lnTo>
                  <a:lnTo>
                    <a:pt x="290" y="548"/>
                  </a:lnTo>
                  <a:lnTo>
                    <a:pt x="290" y="550"/>
                  </a:lnTo>
                  <a:lnTo>
                    <a:pt x="292" y="557"/>
                  </a:lnTo>
                  <a:lnTo>
                    <a:pt x="294" y="561"/>
                  </a:lnTo>
                  <a:lnTo>
                    <a:pt x="298" y="565"/>
                  </a:lnTo>
                  <a:lnTo>
                    <a:pt x="305" y="569"/>
                  </a:lnTo>
                  <a:lnTo>
                    <a:pt x="313" y="573"/>
                  </a:lnTo>
                  <a:lnTo>
                    <a:pt x="322" y="575"/>
                  </a:lnTo>
                  <a:lnTo>
                    <a:pt x="335" y="578"/>
                  </a:lnTo>
                  <a:lnTo>
                    <a:pt x="351" y="581"/>
                  </a:lnTo>
                  <a:lnTo>
                    <a:pt x="372" y="581"/>
                  </a:lnTo>
                  <a:lnTo>
                    <a:pt x="396" y="578"/>
                  </a:lnTo>
                  <a:lnTo>
                    <a:pt x="424" y="577"/>
                  </a:lnTo>
                  <a:lnTo>
                    <a:pt x="456" y="572"/>
                  </a:lnTo>
                  <a:lnTo>
                    <a:pt x="494" y="566"/>
                  </a:lnTo>
                  <a:lnTo>
                    <a:pt x="498" y="560"/>
                  </a:lnTo>
                  <a:lnTo>
                    <a:pt x="500" y="549"/>
                  </a:lnTo>
                  <a:lnTo>
                    <a:pt x="498" y="532"/>
                  </a:lnTo>
                  <a:lnTo>
                    <a:pt x="496" y="512"/>
                  </a:lnTo>
                  <a:lnTo>
                    <a:pt x="492" y="487"/>
                  </a:lnTo>
                  <a:lnTo>
                    <a:pt x="486" y="459"/>
                  </a:lnTo>
                  <a:lnTo>
                    <a:pt x="480" y="430"/>
                  </a:lnTo>
                  <a:lnTo>
                    <a:pt x="473" y="399"/>
                  </a:lnTo>
                  <a:lnTo>
                    <a:pt x="466" y="369"/>
                  </a:lnTo>
                  <a:lnTo>
                    <a:pt x="460" y="338"/>
                  </a:lnTo>
                  <a:lnTo>
                    <a:pt x="453" y="310"/>
                  </a:lnTo>
                  <a:lnTo>
                    <a:pt x="449" y="285"/>
                  </a:lnTo>
                  <a:lnTo>
                    <a:pt x="444" y="261"/>
                  </a:lnTo>
                  <a:lnTo>
                    <a:pt x="441" y="231"/>
                  </a:lnTo>
                  <a:lnTo>
                    <a:pt x="443" y="224"/>
                  </a:lnTo>
                  <a:lnTo>
                    <a:pt x="449" y="260"/>
                  </a:lnTo>
                  <a:lnTo>
                    <a:pt x="451" y="267"/>
                  </a:lnTo>
                  <a:lnTo>
                    <a:pt x="452" y="273"/>
                  </a:lnTo>
                  <a:lnTo>
                    <a:pt x="453" y="281"/>
                  </a:lnTo>
                  <a:lnTo>
                    <a:pt x="455" y="288"/>
                  </a:lnTo>
                  <a:lnTo>
                    <a:pt x="456" y="293"/>
                  </a:lnTo>
                  <a:lnTo>
                    <a:pt x="457" y="298"/>
                  </a:lnTo>
                  <a:lnTo>
                    <a:pt x="459" y="301"/>
                  </a:lnTo>
                  <a:lnTo>
                    <a:pt x="460" y="305"/>
                  </a:lnTo>
                  <a:lnTo>
                    <a:pt x="461" y="309"/>
                  </a:lnTo>
                  <a:lnTo>
                    <a:pt x="464" y="316"/>
                  </a:lnTo>
                  <a:lnTo>
                    <a:pt x="465" y="325"/>
                  </a:lnTo>
                  <a:lnTo>
                    <a:pt x="469" y="337"/>
                  </a:lnTo>
                  <a:lnTo>
                    <a:pt x="473" y="350"/>
                  </a:lnTo>
                  <a:lnTo>
                    <a:pt x="477" y="365"/>
                  </a:lnTo>
                  <a:lnTo>
                    <a:pt x="482" y="381"/>
                  </a:lnTo>
                  <a:lnTo>
                    <a:pt x="486" y="397"/>
                  </a:lnTo>
                  <a:lnTo>
                    <a:pt x="492" y="412"/>
                  </a:lnTo>
                  <a:lnTo>
                    <a:pt x="496" y="430"/>
                  </a:lnTo>
                  <a:lnTo>
                    <a:pt x="500" y="446"/>
                  </a:lnTo>
                  <a:lnTo>
                    <a:pt x="505" y="461"/>
                  </a:lnTo>
                  <a:lnTo>
                    <a:pt x="508" y="475"/>
                  </a:lnTo>
                  <a:lnTo>
                    <a:pt x="512" y="488"/>
                  </a:lnTo>
                  <a:lnTo>
                    <a:pt x="514" y="500"/>
                  </a:lnTo>
                  <a:lnTo>
                    <a:pt x="517" y="511"/>
                  </a:lnTo>
                  <a:lnTo>
                    <a:pt x="520" y="520"/>
                  </a:lnTo>
                  <a:lnTo>
                    <a:pt x="523" y="526"/>
                  </a:lnTo>
                  <a:lnTo>
                    <a:pt x="529" y="530"/>
                  </a:lnTo>
                  <a:lnTo>
                    <a:pt x="535" y="532"/>
                  </a:lnTo>
                  <a:lnTo>
                    <a:pt x="542" y="530"/>
                  </a:lnTo>
                  <a:lnTo>
                    <a:pt x="549" y="528"/>
                  </a:lnTo>
                  <a:lnTo>
                    <a:pt x="557" y="522"/>
                  </a:lnTo>
                  <a:lnTo>
                    <a:pt x="566" y="517"/>
                  </a:lnTo>
                  <a:lnTo>
                    <a:pt x="573" y="509"/>
                  </a:lnTo>
                  <a:lnTo>
                    <a:pt x="579" y="501"/>
                  </a:lnTo>
                  <a:lnTo>
                    <a:pt x="586" y="492"/>
                  </a:lnTo>
                  <a:lnTo>
                    <a:pt x="592" y="484"/>
                  </a:lnTo>
                  <a:lnTo>
                    <a:pt x="598" y="476"/>
                  </a:lnTo>
                  <a:lnTo>
                    <a:pt x="602" y="468"/>
                  </a:lnTo>
                  <a:lnTo>
                    <a:pt x="604" y="461"/>
                  </a:lnTo>
                  <a:lnTo>
                    <a:pt x="607" y="456"/>
                  </a:lnTo>
                  <a:lnTo>
                    <a:pt x="607" y="447"/>
                  </a:lnTo>
                  <a:lnTo>
                    <a:pt x="604" y="432"/>
                  </a:lnTo>
                  <a:lnTo>
                    <a:pt x="602" y="412"/>
                  </a:lnTo>
                  <a:lnTo>
                    <a:pt x="598" y="389"/>
                  </a:lnTo>
                  <a:lnTo>
                    <a:pt x="591" y="361"/>
                  </a:lnTo>
                  <a:lnTo>
                    <a:pt x="586" y="330"/>
                  </a:lnTo>
                  <a:lnTo>
                    <a:pt x="578" y="297"/>
                  </a:lnTo>
                  <a:lnTo>
                    <a:pt x="571" y="265"/>
                  </a:lnTo>
                  <a:lnTo>
                    <a:pt x="562" y="232"/>
                  </a:lnTo>
                  <a:lnTo>
                    <a:pt x="554" y="200"/>
                  </a:lnTo>
                  <a:lnTo>
                    <a:pt x="545" y="170"/>
                  </a:lnTo>
                  <a:lnTo>
                    <a:pt x="538" y="143"/>
                  </a:lnTo>
                  <a:lnTo>
                    <a:pt x="529" y="121"/>
                  </a:lnTo>
                  <a:lnTo>
                    <a:pt x="523" y="102"/>
                  </a:lnTo>
                  <a:lnTo>
                    <a:pt x="517" y="89"/>
                  </a:lnTo>
                  <a:lnTo>
                    <a:pt x="513" y="84"/>
                  </a:lnTo>
                  <a:lnTo>
                    <a:pt x="506" y="80"/>
                  </a:lnTo>
                  <a:lnTo>
                    <a:pt x="498" y="77"/>
                  </a:lnTo>
                  <a:lnTo>
                    <a:pt x="489" y="73"/>
                  </a:lnTo>
                  <a:lnTo>
                    <a:pt x="480" y="70"/>
                  </a:lnTo>
                  <a:lnTo>
                    <a:pt x="468" y="66"/>
                  </a:lnTo>
                  <a:lnTo>
                    <a:pt x="456" y="62"/>
                  </a:lnTo>
                  <a:lnTo>
                    <a:pt x="443" y="58"/>
                  </a:lnTo>
                  <a:lnTo>
                    <a:pt x="431" y="56"/>
                  </a:lnTo>
                  <a:lnTo>
                    <a:pt x="419" y="52"/>
                  </a:lnTo>
                  <a:lnTo>
                    <a:pt x="407" y="49"/>
                  </a:lnTo>
                  <a:lnTo>
                    <a:pt x="396" y="47"/>
                  </a:lnTo>
                  <a:lnTo>
                    <a:pt x="388" y="44"/>
                  </a:lnTo>
                  <a:lnTo>
                    <a:pt x="379" y="43"/>
                  </a:lnTo>
                  <a:lnTo>
                    <a:pt x="374" y="41"/>
                  </a:lnTo>
                  <a:lnTo>
                    <a:pt x="370" y="40"/>
                  </a:lnTo>
                  <a:lnTo>
                    <a:pt x="368" y="4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5" name="Freeform 16"/>
            <p:cNvSpPr>
              <a:spLocks/>
            </p:cNvSpPr>
            <p:nvPr/>
          </p:nvSpPr>
          <p:spPr bwMode="auto">
            <a:xfrm>
              <a:off x="4497" y="2154"/>
              <a:ext cx="27" cy="218"/>
            </a:xfrm>
            <a:custGeom>
              <a:avLst/>
              <a:gdLst>
                <a:gd name="T0" fmla="*/ 21 w 27"/>
                <a:gd name="T1" fmla="*/ 0 h 218"/>
                <a:gd name="T2" fmla="*/ 25 w 27"/>
                <a:gd name="T3" fmla="*/ 6 h 218"/>
                <a:gd name="T4" fmla="*/ 27 w 27"/>
                <a:gd name="T5" fmla="*/ 13 h 218"/>
                <a:gd name="T6" fmla="*/ 27 w 27"/>
                <a:gd name="T7" fmla="*/ 17 h 218"/>
                <a:gd name="T8" fmla="*/ 27 w 27"/>
                <a:gd name="T9" fmla="*/ 21 h 218"/>
                <a:gd name="T10" fmla="*/ 26 w 27"/>
                <a:gd name="T11" fmla="*/ 25 h 218"/>
                <a:gd name="T12" fmla="*/ 26 w 27"/>
                <a:gd name="T13" fmla="*/ 31 h 218"/>
                <a:gd name="T14" fmla="*/ 25 w 27"/>
                <a:gd name="T15" fmla="*/ 35 h 218"/>
                <a:gd name="T16" fmla="*/ 25 w 27"/>
                <a:gd name="T17" fmla="*/ 40 h 218"/>
                <a:gd name="T18" fmla="*/ 23 w 27"/>
                <a:gd name="T19" fmla="*/ 45 h 218"/>
                <a:gd name="T20" fmla="*/ 23 w 27"/>
                <a:gd name="T21" fmla="*/ 49 h 218"/>
                <a:gd name="T22" fmla="*/ 22 w 27"/>
                <a:gd name="T23" fmla="*/ 53 h 218"/>
                <a:gd name="T24" fmla="*/ 22 w 27"/>
                <a:gd name="T25" fmla="*/ 59 h 218"/>
                <a:gd name="T26" fmla="*/ 22 w 27"/>
                <a:gd name="T27" fmla="*/ 63 h 218"/>
                <a:gd name="T28" fmla="*/ 23 w 27"/>
                <a:gd name="T29" fmla="*/ 68 h 218"/>
                <a:gd name="T30" fmla="*/ 21 w 27"/>
                <a:gd name="T31" fmla="*/ 77 h 218"/>
                <a:gd name="T32" fmla="*/ 19 w 27"/>
                <a:gd name="T33" fmla="*/ 86 h 218"/>
                <a:gd name="T34" fmla="*/ 18 w 27"/>
                <a:gd name="T35" fmla="*/ 96 h 218"/>
                <a:gd name="T36" fmla="*/ 17 w 27"/>
                <a:gd name="T37" fmla="*/ 105 h 218"/>
                <a:gd name="T38" fmla="*/ 17 w 27"/>
                <a:gd name="T39" fmla="*/ 114 h 218"/>
                <a:gd name="T40" fmla="*/ 15 w 27"/>
                <a:gd name="T41" fmla="*/ 123 h 218"/>
                <a:gd name="T42" fmla="*/ 15 w 27"/>
                <a:gd name="T43" fmla="*/ 133 h 218"/>
                <a:gd name="T44" fmla="*/ 15 w 27"/>
                <a:gd name="T45" fmla="*/ 142 h 218"/>
                <a:gd name="T46" fmla="*/ 14 w 27"/>
                <a:gd name="T47" fmla="*/ 151 h 218"/>
                <a:gd name="T48" fmla="*/ 14 w 27"/>
                <a:gd name="T49" fmla="*/ 162 h 218"/>
                <a:gd name="T50" fmla="*/ 13 w 27"/>
                <a:gd name="T51" fmla="*/ 170 h 218"/>
                <a:gd name="T52" fmla="*/ 11 w 27"/>
                <a:gd name="T53" fmla="*/ 181 h 218"/>
                <a:gd name="T54" fmla="*/ 10 w 27"/>
                <a:gd name="T55" fmla="*/ 190 h 218"/>
                <a:gd name="T56" fmla="*/ 9 w 27"/>
                <a:gd name="T57" fmla="*/ 199 h 218"/>
                <a:gd name="T58" fmla="*/ 8 w 27"/>
                <a:gd name="T59" fmla="*/ 208 h 218"/>
                <a:gd name="T60" fmla="*/ 6 w 27"/>
                <a:gd name="T61" fmla="*/ 218 h 218"/>
                <a:gd name="T62" fmla="*/ 2 w 27"/>
                <a:gd name="T63" fmla="*/ 215 h 218"/>
                <a:gd name="T64" fmla="*/ 0 w 27"/>
                <a:gd name="T65" fmla="*/ 214 h 218"/>
                <a:gd name="T66" fmla="*/ 0 w 27"/>
                <a:gd name="T67" fmla="*/ 199 h 218"/>
                <a:gd name="T68" fmla="*/ 1 w 27"/>
                <a:gd name="T69" fmla="*/ 186 h 218"/>
                <a:gd name="T70" fmla="*/ 2 w 27"/>
                <a:gd name="T71" fmla="*/ 173 h 218"/>
                <a:gd name="T72" fmla="*/ 4 w 27"/>
                <a:gd name="T73" fmla="*/ 159 h 218"/>
                <a:gd name="T74" fmla="*/ 4 w 27"/>
                <a:gd name="T75" fmla="*/ 146 h 218"/>
                <a:gd name="T76" fmla="*/ 5 w 27"/>
                <a:gd name="T77" fmla="*/ 133 h 218"/>
                <a:gd name="T78" fmla="*/ 6 w 27"/>
                <a:gd name="T79" fmla="*/ 118 h 218"/>
                <a:gd name="T80" fmla="*/ 8 w 27"/>
                <a:gd name="T81" fmla="*/ 106 h 218"/>
                <a:gd name="T82" fmla="*/ 8 w 27"/>
                <a:gd name="T83" fmla="*/ 92 h 218"/>
                <a:gd name="T84" fmla="*/ 9 w 27"/>
                <a:gd name="T85" fmla="*/ 78 h 218"/>
                <a:gd name="T86" fmla="*/ 10 w 27"/>
                <a:gd name="T87" fmla="*/ 65 h 218"/>
                <a:gd name="T88" fmla="*/ 11 w 27"/>
                <a:gd name="T89" fmla="*/ 52 h 218"/>
                <a:gd name="T90" fmla="*/ 14 w 27"/>
                <a:gd name="T91" fmla="*/ 39 h 218"/>
                <a:gd name="T92" fmla="*/ 15 w 27"/>
                <a:gd name="T93" fmla="*/ 25 h 218"/>
                <a:gd name="T94" fmla="*/ 18 w 27"/>
                <a:gd name="T95" fmla="*/ 12 h 218"/>
                <a:gd name="T96" fmla="*/ 21 w 27"/>
                <a:gd name="T97" fmla="*/ 0 h 218"/>
                <a:gd name="T98" fmla="*/ 21 w 27"/>
                <a:gd name="T99" fmla="*/ 0 h 21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7" h="218">
                  <a:moveTo>
                    <a:pt x="21" y="0"/>
                  </a:moveTo>
                  <a:lnTo>
                    <a:pt x="25" y="6"/>
                  </a:lnTo>
                  <a:lnTo>
                    <a:pt x="27" y="13"/>
                  </a:lnTo>
                  <a:lnTo>
                    <a:pt x="27" y="17"/>
                  </a:lnTo>
                  <a:lnTo>
                    <a:pt x="27" y="21"/>
                  </a:lnTo>
                  <a:lnTo>
                    <a:pt x="26" y="25"/>
                  </a:lnTo>
                  <a:lnTo>
                    <a:pt x="26" y="31"/>
                  </a:lnTo>
                  <a:lnTo>
                    <a:pt x="25" y="35"/>
                  </a:lnTo>
                  <a:lnTo>
                    <a:pt x="25" y="40"/>
                  </a:lnTo>
                  <a:lnTo>
                    <a:pt x="23" y="45"/>
                  </a:lnTo>
                  <a:lnTo>
                    <a:pt x="23" y="49"/>
                  </a:lnTo>
                  <a:lnTo>
                    <a:pt x="22" y="53"/>
                  </a:lnTo>
                  <a:lnTo>
                    <a:pt x="22" y="59"/>
                  </a:lnTo>
                  <a:lnTo>
                    <a:pt x="22" y="63"/>
                  </a:lnTo>
                  <a:lnTo>
                    <a:pt x="23" y="68"/>
                  </a:lnTo>
                  <a:lnTo>
                    <a:pt x="21" y="77"/>
                  </a:lnTo>
                  <a:lnTo>
                    <a:pt x="19" y="86"/>
                  </a:lnTo>
                  <a:lnTo>
                    <a:pt x="18" y="96"/>
                  </a:lnTo>
                  <a:lnTo>
                    <a:pt x="17" y="105"/>
                  </a:lnTo>
                  <a:lnTo>
                    <a:pt x="17" y="114"/>
                  </a:lnTo>
                  <a:lnTo>
                    <a:pt x="15" y="123"/>
                  </a:lnTo>
                  <a:lnTo>
                    <a:pt x="15" y="133"/>
                  </a:lnTo>
                  <a:lnTo>
                    <a:pt x="15" y="142"/>
                  </a:lnTo>
                  <a:lnTo>
                    <a:pt x="14" y="151"/>
                  </a:lnTo>
                  <a:lnTo>
                    <a:pt x="14" y="162"/>
                  </a:lnTo>
                  <a:lnTo>
                    <a:pt x="13" y="170"/>
                  </a:lnTo>
                  <a:lnTo>
                    <a:pt x="11" y="181"/>
                  </a:lnTo>
                  <a:lnTo>
                    <a:pt x="10" y="190"/>
                  </a:lnTo>
                  <a:lnTo>
                    <a:pt x="9" y="199"/>
                  </a:lnTo>
                  <a:lnTo>
                    <a:pt x="8" y="208"/>
                  </a:lnTo>
                  <a:lnTo>
                    <a:pt x="6" y="218"/>
                  </a:lnTo>
                  <a:lnTo>
                    <a:pt x="2" y="215"/>
                  </a:lnTo>
                  <a:lnTo>
                    <a:pt x="0" y="214"/>
                  </a:lnTo>
                  <a:lnTo>
                    <a:pt x="0" y="199"/>
                  </a:lnTo>
                  <a:lnTo>
                    <a:pt x="1" y="186"/>
                  </a:lnTo>
                  <a:lnTo>
                    <a:pt x="2" y="173"/>
                  </a:lnTo>
                  <a:lnTo>
                    <a:pt x="4" y="159"/>
                  </a:lnTo>
                  <a:lnTo>
                    <a:pt x="4" y="146"/>
                  </a:lnTo>
                  <a:lnTo>
                    <a:pt x="5" y="133"/>
                  </a:lnTo>
                  <a:lnTo>
                    <a:pt x="6" y="118"/>
                  </a:lnTo>
                  <a:lnTo>
                    <a:pt x="8" y="106"/>
                  </a:lnTo>
                  <a:lnTo>
                    <a:pt x="8" y="92"/>
                  </a:lnTo>
                  <a:lnTo>
                    <a:pt x="9" y="78"/>
                  </a:lnTo>
                  <a:lnTo>
                    <a:pt x="10" y="65"/>
                  </a:lnTo>
                  <a:lnTo>
                    <a:pt x="11" y="52"/>
                  </a:lnTo>
                  <a:lnTo>
                    <a:pt x="14" y="39"/>
                  </a:lnTo>
                  <a:lnTo>
                    <a:pt x="15" y="25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6" name="Freeform 17"/>
            <p:cNvSpPr>
              <a:spLocks/>
            </p:cNvSpPr>
            <p:nvPr/>
          </p:nvSpPr>
          <p:spPr bwMode="auto">
            <a:xfrm>
              <a:off x="4477" y="1929"/>
              <a:ext cx="106" cy="176"/>
            </a:xfrm>
            <a:custGeom>
              <a:avLst/>
              <a:gdLst>
                <a:gd name="T0" fmla="*/ 0 w 106"/>
                <a:gd name="T1" fmla="*/ 0 h 176"/>
                <a:gd name="T2" fmla="*/ 106 w 106"/>
                <a:gd name="T3" fmla="*/ 28 h 176"/>
                <a:gd name="T4" fmla="*/ 37 w 106"/>
                <a:gd name="T5" fmla="*/ 176 h 176"/>
                <a:gd name="T6" fmla="*/ 0 w 106"/>
                <a:gd name="T7" fmla="*/ 0 h 176"/>
                <a:gd name="T8" fmla="*/ 0 w 106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6">
                  <a:moveTo>
                    <a:pt x="0" y="0"/>
                  </a:moveTo>
                  <a:lnTo>
                    <a:pt x="106" y="28"/>
                  </a:lnTo>
                  <a:lnTo>
                    <a:pt x="37" y="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E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7" name="Freeform 18"/>
            <p:cNvSpPr>
              <a:spLocks/>
            </p:cNvSpPr>
            <p:nvPr/>
          </p:nvSpPr>
          <p:spPr bwMode="auto">
            <a:xfrm>
              <a:off x="4387" y="2100"/>
              <a:ext cx="135" cy="146"/>
            </a:xfrm>
            <a:custGeom>
              <a:avLst/>
              <a:gdLst>
                <a:gd name="T0" fmla="*/ 55 w 135"/>
                <a:gd name="T1" fmla="*/ 0 h 146"/>
                <a:gd name="T2" fmla="*/ 76 w 135"/>
                <a:gd name="T3" fmla="*/ 2 h 146"/>
                <a:gd name="T4" fmla="*/ 95 w 135"/>
                <a:gd name="T5" fmla="*/ 13 h 146"/>
                <a:gd name="T6" fmla="*/ 112 w 135"/>
                <a:gd name="T7" fmla="*/ 29 h 146"/>
                <a:gd name="T8" fmla="*/ 124 w 135"/>
                <a:gd name="T9" fmla="*/ 50 h 146"/>
                <a:gd name="T10" fmla="*/ 131 w 135"/>
                <a:gd name="T11" fmla="*/ 73 h 146"/>
                <a:gd name="T12" fmla="*/ 135 w 135"/>
                <a:gd name="T13" fmla="*/ 95 h 146"/>
                <a:gd name="T14" fmla="*/ 133 w 135"/>
                <a:gd name="T15" fmla="*/ 118 h 146"/>
                <a:gd name="T16" fmla="*/ 128 w 135"/>
                <a:gd name="T17" fmla="*/ 130 h 146"/>
                <a:gd name="T18" fmla="*/ 121 w 135"/>
                <a:gd name="T19" fmla="*/ 130 h 146"/>
                <a:gd name="T20" fmla="*/ 114 w 135"/>
                <a:gd name="T21" fmla="*/ 130 h 146"/>
                <a:gd name="T22" fmla="*/ 107 w 135"/>
                <a:gd name="T23" fmla="*/ 130 h 146"/>
                <a:gd name="T24" fmla="*/ 110 w 135"/>
                <a:gd name="T25" fmla="*/ 124 h 146"/>
                <a:gd name="T26" fmla="*/ 114 w 135"/>
                <a:gd name="T27" fmla="*/ 115 h 146"/>
                <a:gd name="T28" fmla="*/ 118 w 135"/>
                <a:gd name="T29" fmla="*/ 103 h 146"/>
                <a:gd name="T30" fmla="*/ 118 w 135"/>
                <a:gd name="T31" fmla="*/ 90 h 146"/>
                <a:gd name="T32" fmla="*/ 116 w 135"/>
                <a:gd name="T33" fmla="*/ 78 h 146"/>
                <a:gd name="T34" fmla="*/ 112 w 135"/>
                <a:gd name="T35" fmla="*/ 66 h 146"/>
                <a:gd name="T36" fmla="*/ 106 w 135"/>
                <a:gd name="T37" fmla="*/ 54 h 146"/>
                <a:gd name="T38" fmla="*/ 99 w 135"/>
                <a:gd name="T39" fmla="*/ 44 h 146"/>
                <a:gd name="T40" fmla="*/ 88 w 135"/>
                <a:gd name="T41" fmla="*/ 32 h 146"/>
                <a:gd name="T42" fmla="*/ 75 w 135"/>
                <a:gd name="T43" fmla="*/ 22 h 146"/>
                <a:gd name="T44" fmla="*/ 61 w 135"/>
                <a:gd name="T45" fmla="*/ 18 h 146"/>
                <a:gd name="T46" fmla="*/ 47 w 135"/>
                <a:gd name="T47" fmla="*/ 21 h 146"/>
                <a:gd name="T48" fmla="*/ 35 w 135"/>
                <a:gd name="T49" fmla="*/ 28 h 146"/>
                <a:gd name="T50" fmla="*/ 26 w 135"/>
                <a:gd name="T51" fmla="*/ 37 h 146"/>
                <a:gd name="T52" fmla="*/ 21 w 135"/>
                <a:gd name="T53" fmla="*/ 53 h 146"/>
                <a:gd name="T54" fmla="*/ 22 w 135"/>
                <a:gd name="T55" fmla="*/ 73 h 146"/>
                <a:gd name="T56" fmla="*/ 23 w 135"/>
                <a:gd name="T57" fmla="*/ 87 h 146"/>
                <a:gd name="T58" fmla="*/ 25 w 135"/>
                <a:gd name="T59" fmla="*/ 94 h 146"/>
                <a:gd name="T60" fmla="*/ 29 w 135"/>
                <a:gd name="T61" fmla="*/ 105 h 146"/>
                <a:gd name="T62" fmla="*/ 39 w 135"/>
                <a:gd name="T63" fmla="*/ 117 h 146"/>
                <a:gd name="T64" fmla="*/ 51 w 135"/>
                <a:gd name="T65" fmla="*/ 124 h 146"/>
                <a:gd name="T66" fmla="*/ 59 w 135"/>
                <a:gd name="T67" fmla="*/ 130 h 146"/>
                <a:gd name="T68" fmla="*/ 62 w 135"/>
                <a:gd name="T69" fmla="*/ 138 h 146"/>
                <a:gd name="T70" fmla="*/ 50 w 135"/>
                <a:gd name="T71" fmla="*/ 142 h 146"/>
                <a:gd name="T72" fmla="*/ 31 w 135"/>
                <a:gd name="T73" fmla="*/ 131 h 146"/>
                <a:gd name="T74" fmla="*/ 18 w 135"/>
                <a:gd name="T75" fmla="*/ 117 h 146"/>
                <a:gd name="T76" fmla="*/ 7 w 135"/>
                <a:gd name="T77" fmla="*/ 98 h 146"/>
                <a:gd name="T78" fmla="*/ 1 w 135"/>
                <a:gd name="T79" fmla="*/ 77 h 146"/>
                <a:gd name="T80" fmla="*/ 0 w 135"/>
                <a:gd name="T81" fmla="*/ 57 h 146"/>
                <a:gd name="T82" fmla="*/ 6 w 135"/>
                <a:gd name="T83" fmla="*/ 36 h 146"/>
                <a:gd name="T84" fmla="*/ 17 w 135"/>
                <a:gd name="T85" fmla="*/ 20 h 146"/>
                <a:gd name="T86" fmla="*/ 30 w 135"/>
                <a:gd name="T87" fmla="*/ 10 h 146"/>
                <a:gd name="T88" fmla="*/ 41 w 135"/>
                <a:gd name="T89" fmla="*/ 4 h 146"/>
                <a:gd name="T90" fmla="*/ 43 w 135"/>
                <a:gd name="T91" fmla="*/ 4 h 1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5" h="146">
                  <a:moveTo>
                    <a:pt x="43" y="4"/>
                  </a:moveTo>
                  <a:lnTo>
                    <a:pt x="55" y="0"/>
                  </a:lnTo>
                  <a:lnTo>
                    <a:pt x="67" y="0"/>
                  </a:lnTo>
                  <a:lnTo>
                    <a:pt x="76" y="2"/>
                  </a:lnTo>
                  <a:lnTo>
                    <a:pt x="87" y="6"/>
                  </a:lnTo>
                  <a:lnTo>
                    <a:pt x="95" y="13"/>
                  </a:lnTo>
                  <a:lnTo>
                    <a:pt x="104" y="20"/>
                  </a:lnTo>
                  <a:lnTo>
                    <a:pt x="112" y="29"/>
                  </a:lnTo>
                  <a:lnTo>
                    <a:pt x="119" y="40"/>
                  </a:lnTo>
                  <a:lnTo>
                    <a:pt x="124" y="50"/>
                  </a:lnTo>
                  <a:lnTo>
                    <a:pt x="128" y="61"/>
                  </a:lnTo>
                  <a:lnTo>
                    <a:pt x="131" y="73"/>
                  </a:lnTo>
                  <a:lnTo>
                    <a:pt x="133" y="85"/>
                  </a:lnTo>
                  <a:lnTo>
                    <a:pt x="135" y="95"/>
                  </a:lnTo>
                  <a:lnTo>
                    <a:pt x="135" y="107"/>
                  </a:lnTo>
                  <a:lnTo>
                    <a:pt x="133" y="118"/>
                  </a:lnTo>
                  <a:lnTo>
                    <a:pt x="131" y="130"/>
                  </a:lnTo>
                  <a:lnTo>
                    <a:pt x="128" y="130"/>
                  </a:lnTo>
                  <a:lnTo>
                    <a:pt x="125" y="130"/>
                  </a:lnTo>
                  <a:lnTo>
                    <a:pt x="121" y="130"/>
                  </a:lnTo>
                  <a:lnTo>
                    <a:pt x="118" y="130"/>
                  </a:lnTo>
                  <a:lnTo>
                    <a:pt x="114" y="130"/>
                  </a:lnTo>
                  <a:lnTo>
                    <a:pt x="111" y="130"/>
                  </a:lnTo>
                  <a:lnTo>
                    <a:pt x="107" y="130"/>
                  </a:lnTo>
                  <a:lnTo>
                    <a:pt x="106" y="131"/>
                  </a:lnTo>
                  <a:lnTo>
                    <a:pt x="110" y="124"/>
                  </a:lnTo>
                  <a:lnTo>
                    <a:pt x="112" y="120"/>
                  </a:lnTo>
                  <a:lnTo>
                    <a:pt x="114" y="115"/>
                  </a:lnTo>
                  <a:lnTo>
                    <a:pt x="116" y="109"/>
                  </a:lnTo>
                  <a:lnTo>
                    <a:pt x="118" y="103"/>
                  </a:lnTo>
                  <a:lnTo>
                    <a:pt x="118" y="97"/>
                  </a:lnTo>
                  <a:lnTo>
                    <a:pt x="118" y="90"/>
                  </a:lnTo>
                  <a:lnTo>
                    <a:pt x="118" y="85"/>
                  </a:lnTo>
                  <a:lnTo>
                    <a:pt x="116" y="78"/>
                  </a:lnTo>
                  <a:lnTo>
                    <a:pt x="115" y="73"/>
                  </a:lnTo>
                  <a:lnTo>
                    <a:pt x="112" y="66"/>
                  </a:lnTo>
                  <a:lnTo>
                    <a:pt x="110" y="60"/>
                  </a:lnTo>
                  <a:lnTo>
                    <a:pt x="106" y="54"/>
                  </a:lnTo>
                  <a:lnTo>
                    <a:pt x="103" y="49"/>
                  </a:lnTo>
                  <a:lnTo>
                    <a:pt x="99" y="44"/>
                  </a:lnTo>
                  <a:lnTo>
                    <a:pt x="95" y="40"/>
                  </a:lnTo>
                  <a:lnTo>
                    <a:pt x="88" y="32"/>
                  </a:lnTo>
                  <a:lnTo>
                    <a:pt x="82" y="28"/>
                  </a:lnTo>
                  <a:lnTo>
                    <a:pt x="75" y="22"/>
                  </a:lnTo>
                  <a:lnTo>
                    <a:pt x="68" y="21"/>
                  </a:lnTo>
                  <a:lnTo>
                    <a:pt x="61" y="18"/>
                  </a:lnTo>
                  <a:lnTo>
                    <a:pt x="54" y="20"/>
                  </a:lnTo>
                  <a:lnTo>
                    <a:pt x="47" y="21"/>
                  </a:lnTo>
                  <a:lnTo>
                    <a:pt x="42" y="24"/>
                  </a:lnTo>
                  <a:lnTo>
                    <a:pt x="35" y="28"/>
                  </a:lnTo>
                  <a:lnTo>
                    <a:pt x="30" y="32"/>
                  </a:lnTo>
                  <a:lnTo>
                    <a:pt x="26" y="37"/>
                  </a:lnTo>
                  <a:lnTo>
                    <a:pt x="23" y="45"/>
                  </a:lnTo>
                  <a:lnTo>
                    <a:pt x="21" y="53"/>
                  </a:lnTo>
                  <a:lnTo>
                    <a:pt x="21" y="62"/>
                  </a:lnTo>
                  <a:lnTo>
                    <a:pt x="22" y="73"/>
                  </a:lnTo>
                  <a:lnTo>
                    <a:pt x="25" y="83"/>
                  </a:lnTo>
                  <a:lnTo>
                    <a:pt x="23" y="87"/>
                  </a:lnTo>
                  <a:lnTo>
                    <a:pt x="25" y="91"/>
                  </a:lnTo>
                  <a:lnTo>
                    <a:pt x="25" y="94"/>
                  </a:lnTo>
                  <a:lnTo>
                    <a:pt x="26" y="99"/>
                  </a:lnTo>
                  <a:lnTo>
                    <a:pt x="29" y="105"/>
                  </a:lnTo>
                  <a:lnTo>
                    <a:pt x="34" y="111"/>
                  </a:lnTo>
                  <a:lnTo>
                    <a:pt x="39" y="117"/>
                  </a:lnTo>
                  <a:lnTo>
                    <a:pt x="47" y="122"/>
                  </a:lnTo>
                  <a:lnTo>
                    <a:pt x="51" y="124"/>
                  </a:lnTo>
                  <a:lnTo>
                    <a:pt x="55" y="127"/>
                  </a:lnTo>
                  <a:lnTo>
                    <a:pt x="59" y="130"/>
                  </a:lnTo>
                  <a:lnTo>
                    <a:pt x="63" y="132"/>
                  </a:lnTo>
                  <a:lnTo>
                    <a:pt x="62" y="138"/>
                  </a:lnTo>
                  <a:lnTo>
                    <a:pt x="61" y="146"/>
                  </a:lnTo>
                  <a:lnTo>
                    <a:pt x="50" y="142"/>
                  </a:lnTo>
                  <a:lnTo>
                    <a:pt x="41" y="138"/>
                  </a:lnTo>
                  <a:lnTo>
                    <a:pt x="31" y="131"/>
                  </a:lnTo>
                  <a:lnTo>
                    <a:pt x="25" y="124"/>
                  </a:lnTo>
                  <a:lnTo>
                    <a:pt x="18" y="117"/>
                  </a:lnTo>
                  <a:lnTo>
                    <a:pt x="13" y="107"/>
                  </a:lnTo>
                  <a:lnTo>
                    <a:pt x="7" y="98"/>
                  </a:lnTo>
                  <a:lnTo>
                    <a:pt x="4" y="89"/>
                  </a:lnTo>
                  <a:lnTo>
                    <a:pt x="1" y="77"/>
                  </a:lnTo>
                  <a:lnTo>
                    <a:pt x="0" y="66"/>
                  </a:lnTo>
                  <a:lnTo>
                    <a:pt x="0" y="57"/>
                  </a:lnTo>
                  <a:lnTo>
                    <a:pt x="2" y="46"/>
                  </a:lnTo>
                  <a:lnTo>
                    <a:pt x="6" y="36"/>
                  </a:lnTo>
                  <a:lnTo>
                    <a:pt x="10" y="28"/>
                  </a:lnTo>
                  <a:lnTo>
                    <a:pt x="17" y="20"/>
                  </a:lnTo>
                  <a:lnTo>
                    <a:pt x="26" y="13"/>
                  </a:lnTo>
                  <a:lnTo>
                    <a:pt x="30" y="10"/>
                  </a:lnTo>
                  <a:lnTo>
                    <a:pt x="35" y="8"/>
                  </a:lnTo>
                  <a:lnTo>
                    <a:pt x="41" y="4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rgbClr val="5C91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8" name="Freeform 19"/>
            <p:cNvSpPr>
              <a:spLocks/>
            </p:cNvSpPr>
            <p:nvPr/>
          </p:nvSpPr>
          <p:spPr bwMode="auto">
            <a:xfrm>
              <a:off x="4359" y="2059"/>
              <a:ext cx="94" cy="237"/>
            </a:xfrm>
            <a:custGeom>
              <a:avLst/>
              <a:gdLst>
                <a:gd name="T0" fmla="*/ 0 w 94"/>
                <a:gd name="T1" fmla="*/ 16 h 237"/>
                <a:gd name="T2" fmla="*/ 10 w 94"/>
                <a:gd name="T3" fmla="*/ 0 h 237"/>
                <a:gd name="T4" fmla="*/ 94 w 94"/>
                <a:gd name="T5" fmla="*/ 85 h 237"/>
                <a:gd name="T6" fmla="*/ 32 w 94"/>
                <a:gd name="T7" fmla="*/ 237 h 237"/>
                <a:gd name="T8" fmla="*/ 13 w 94"/>
                <a:gd name="T9" fmla="*/ 226 h 237"/>
                <a:gd name="T10" fmla="*/ 0 w 94"/>
                <a:gd name="T11" fmla="*/ 16 h 237"/>
                <a:gd name="T12" fmla="*/ 0 w 94"/>
                <a:gd name="T13" fmla="*/ 16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237">
                  <a:moveTo>
                    <a:pt x="0" y="16"/>
                  </a:moveTo>
                  <a:lnTo>
                    <a:pt x="10" y="0"/>
                  </a:lnTo>
                  <a:lnTo>
                    <a:pt x="94" y="85"/>
                  </a:lnTo>
                  <a:lnTo>
                    <a:pt x="32" y="237"/>
                  </a:lnTo>
                  <a:lnTo>
                    <a:pt x="13" y="2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A6E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9" name="Freeform 20"/>
            <p:cNvSpPr>
              <a:spLocks/>
            </p:cNvSpPr>
            <p:nvPr/>
          </p:nvSpPr>
          <p:spPr bwMode="auto">
            <a:xfrm>
              <a:off x="4303" y="2075"/>
              <a:ext cx="127" cy="204"/>
            </a:xfrm>
            <a:custGeom>
              <a:avLst/>
              <a:gdLst>
                <a:gd name="T0" fmla="*/ 0 w 127"/>
                <a:gd name="T1" fmla="*/ 157 h 204"/>
                <a:gd name="T2" fmla="*/ 56 w 127"/>
                <a:gd name="T3" fmla="*/ 0 h 204"/>
                <a:gd name="T4" fmla="*/ 127 w 127"/>
                <a:gd name="T5" fmla="*/ 69 h 204"/>
                <a:gd name="T6" fmla="*/ 74 w 127"/>
                <a:gd name="T7" fmla="*/ 204 h 204"/>
                <a:gd name="T8" fmla="*/ 0 w 127"/>
                <a:gd name="T9" fmla="*/ 157 h 204"/>
                <a:gd name="T10" fmla="*/ 0 w 127"/>
                <a:gd name="T11" fmla="*/ 157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204">
                  <a:moveTo>
                    <a:pt x="0" y="157"/>
                  </a:moveTo>
                  <a:lnTo>
                    <a:pt x="56" y="0"/>
                  </a:lnTo>
                  <a:lnTo>
                    <a:pt x="127" y="69"/>
                  </a:lnTo>
                  <a:lnTo>
                    <a:pt x="74" y="204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00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0" name="Freeform 21"/>
            <p:cNvSpPr>
              <a:spLocks/>
            </p:cNvSpPr>
            <p:nvPr/>
          </p:nvSpPr>
          <p:spPr bwMode="auto">
            <a:xfrm>
              <a:off x="4204" y="1962"/>
              <a:ext cx="90" cy="184"/>
            </a:xfrm>
            <a:custGeom>
              <a:avLst/>
              <a:gdLst>
                <a:gd name="T0" fmla="*/ 90 w 90"/>
                <a:gd name="T1" fmla="*/ 45 h 184"/>
                <a:gd name="T2" fmla="*/ 51 w 90"/>
                <a:gd name="T3" fmla="*/ 0 h 184"/>
                <a:gd name="T4" fmla="*/ 0 w 90"/>
                <a:gd name="T5" fmla="*/ 129 h 184"/>
                <a:gd name="T6" fmla="*/ 33 w 90"/>
                <a:gd name="T7" fmla="*/ 184 h 184"/>
                <a:gd name="T8" fmla="*/ 90 w 90"/>
                <a:gd name="T9" fmla="*/ 45 h 184"/>
                <a:gd name="T10" fmla="*/ 90 w 90"/>
                <a:gd name="T11" fmla="*/ 45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4">
                  <a:moveTo>
                    <a:pt x="90" y="45"/>
                  </a:moveTo>
                  <a:lnTo>
                    <a:pt x="51" y="0"/>
                  </a:lnTo>
                  <a:lnTo>
                    <a:pt x="0" y="129"/>
                  </a:lnTo>
                  <a:lnTo>
                    <a:pt x="33" y="184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00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1" name="Freeform 22"/>
            <p:cNvSpPr>
              <a:spLocks/>
            </p:cNvSpPr>
            <p:nvPr/>
          </p:nvSpPr>
          <p:spPr bwMode="auto">
            <a:xfrm>
              <a:off x="4393" y="1872"/>
              <a:ext cx="232" cy="318"/>
            </a:xfrm>
            <a:custGeom>
              <a:avLst/>
              <a:gdLst>
                <a:gd name="T0" fmla="*/ 125 w 232"/>
                <a:gd name="T1" fmla="*/ 1 h 318"/>
                <a:gd name="T2" fmla="*/ 161 w 232"/>
                <a:gd name="T3" fmla="*/ 8 h 318"/>
                <a:gd name="T4" fmla="*/ 195 w 232"/>
                <a:gd name="T5" fmla="*/ 24 h 318"/>
                <a:gd name="T6" fmla="*/ 219 w 232"/>
                <a:gd name="T7" fmla="*/ 46 h 318"/>
                <a:gd name="T8" fmla="*/ 232 w 232"/>
                <a:gd name="T9" fmla="*/ 79 h 318"/>
                <a:gd name="T10" fmla="*/ 232 w 232"/>
                <a:gd name="T11" fmla="*/ 120 h 318"/>
                <a:gd name="T12" fmla="*/ 229 w 232"/>
                <a:gd name="T13" fmla="*/ 162 h 318"/>
                <a:gd name="T14" fmla="*/ 224 w 232"/>
                <a:gd name="T15" fmla="*/ 201 h 318"/>
                <a:gd name="T16" fmla="*/ 216 w 232"/>
                <a:gd name="T17" fmla="*/ 240 h 318"/>
                <a:gd name="T18" fmla="*/ 203 w 232"/>
                <a:gd name="T19" fmla="*/ 277 h 318"/>
                <a:gd name="T20" fmla="*/ 188 w 232"/>
                <a:gd name="T21" fmla="*/ 314 h 318"/>
                <a:gd name="T22" fmla="*/ 178 w 232"/>
                <a:gd name="T23" fmla="*/ 315 h 318"/>
                <a:gd name="T24" fmla="*/ 182 w 232"/>
                <a:gd name="T25" fmla="*/ 301 h 318"/>
                <a:gd name="T26" fmla="*/ 191 w 232"/>
                <a:gd name="T27" fmla="*/ 277 h 318"/>
                <a:gd name="T28" fmla="*/ 202 w 232"/>
                <a:gd name="T29" fmla="*/ 252 h 318"/>
                <a:gd name="T30" fmla="*/ 210 w 232"/>
                <a:gd name="T31" fmla="*/ 227 h 318"/>
                <a:gd name="T32" fmla="*/ 214 w 232"/>
                <a:gd name="T33" fmla="*/ 204 h 318"/>
                <a:gd name="T34" fmla="*/ 216 w 232"/>
                <a:gd name="T35" fmla="*/ 179 h 318"/>
                <a:gd name="T36" fmla="*/ 219 w 232"/>
                <a:gd name="T37" fmla="*/ 154 h 318"/>
                <a:gd name="T38" fmla="*/ 222 w 232"/>
                <a:gd name="T39" fmla="*/ 128 h 318"/>
                <a:gd name="T40" fmla="*/ 222 w 232"/>
                <a:gd name="T41" fmla="*/ 103 h 318"/>
                <a:gd name="T42" fmla="*/ 218 w 232"/>
                <a:gd name="T43" fmla="*/ 78 h 318"/>
                <a:gd name="T44" fmla="*/ 211 w 232"/>
                <a:gd name="T45" fmla="*/ 53 h 318"/>
                <a:gd name="T46" fmla="*/ 180 w 232"/>
                <a:gd name="T47" fmla="*/ 32 h 318"/>
                <a:gd name="T48" fmla="*/ 146 w 232"/>
                <a:gd name="T49" fmla="*/ 18 h 318"/>
                <a:gd name="T50" fmla="*/ 110 w 232"/>
                <a:gd name="T51" fmla="*/ 14 h 318"/>
                <a:gd name="T52" fmla="*/ 74 w 232"/>
                <a:gd name="T53" fmla="*/ 25 h 318"/>
                <a:gd name="T54" fmla="*/ 43 w 232"/>
                <a:gd name="T55" fmla="*/ 46 h 318"/>
                <a:gd name="T56" fmla="*/ 23 w 232"/>
                <a:gd name="T57" fmla="*/ 82 h 318"/>
                <a:gd name="T58" fmla="*/ 15 w 232"/>
                <a:gd name="T59" fmla="*/ 115 h 318"/>
                <a:gd name="T60" fmla="*/ 19 w 232"/>
                <a:gd name="T61" fmla="*/ 150 h 318"/>
                <a:gd name="T62" fmla="*/ 28 w 232"/>
                <a:gd name="T63" fmla="*/ 184 h 318"/>
                <a:gd name="T64" fmla="*/ 40 w 232"/>
                <a:gd name="T65" fmla="*/ 220 h 318"/>
                <a:gd name="T66" fmla="*/ 43 w 232"/>
                <a:gd name="T67" fmla="*/ 244 h 318"/>
                <a:gd name="T68" fmla="*/ 36 w 232"/>
                <a:gd name="T69" fmla="*/ 248 h 318"/>
                <a:gd name="T70" fmla="*/ 19 w 232"/>
                <a:gd name="T71" fmla="*/ 212 h 318"/>
                <a:gd name="T72" fmla="*/ 7 w 232"/>
                <a:gd name="T73" fmla="*/ 176 h 318"/>
                <a:gd name="T74" fmla="*/ 0 w 232"/>
                <a:gd name="T75" fmla="*/ 140 h 318"/>
                <a:gd name="T76" fmla="*/ 1 w 232"/>
                <a:gd name="T77" fmla="*/ 105 h 318"/>
                <a:gd name="T78" fmla="*/ 9 w 232"/>
                <a:gd name="T79" fmla="*/ 69 h 318"/>
                <a:gd name="T80" fmla="*/ 23 w 232"/>
                <a:gd name="T81" fmla="*/ 46 h 318"/>
                <a:gd name="T82" fmla="*/ 36 w 232"/>
                <a:gd name="T83" fmla="*/ 32 h 318"/>
                <a:gd name="T84" fmla="*/ 52 w 232"/>
                <a:gd name="T85" fmla="*/ 18 h 318"/>
                <a:gd name="T86" fmla="*/ 69 w 232"/>
                <a:gd name="T87" fmla="*/ 6 h 318"/>
                <a:gd name="T88" fmla="*/ 88 w 232"/>
                <a:gd name="T89" fmla="*/ 1 h 318"/>
                <a:gd name="T90" fmla="*/ 101 w 232"/>
                <a:gd name="T91" fmla="*/ 1 h 3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32" h="318">
                  <a:moveTo>
                    <a:pt x="101" y="1"/>
                  </a:moveTo>
                  <a:lnTo>
                    <a:pt x="113" y="0"/>
                  </a:lnTo>
                  <a:lnTo>
                    <a:pt x="125" y="1"/>
                  </a:lnTo>
                  <a:lnTo>
                    <a:pt x="138" y="2"/>
                  </a:lnTo>
                  <a:lnTo>
                    <a:pt x="150" y="5"/>
                  </a:lnTo>
                  <a:lnTo>
                    <a:pt x="161" y="8"/>
                  </a:lnTo>
                  <a:lnTo>
                    <a:pt x="172" y="12"/>
                  </a:lnTo>
                  <a:lnTo>
                    <a:pt x="183" y="17"/>
                  </a:lnTo>
                  <a:lnTo>
                    <a:pt x="195" y="24"/>
                  </a:lnTo>
                  <a:lnTo>
                    <a:pt x="203" y="30"/>
                  </a:lnTo>
                  <a:lnTo>
                    <a:pt x="212" y="38"/>
                  </a:lnTo>
                  <a:lnTo>
                    <a:pt x="219" y="46"/>
                  </a:lnTo>
                  <a:lnTo>
                    <a:pt x="226" y="57"/>
                  </a:lnTo>
                  <a:lnTo>
                    <a:pt x="229" y="67"/>
                  </a:lnTo>
                  <a:lnTo>
                    <a:pt x="232" y="79"/>
                  </a:lnTo>
                  <a:lnTo>
                    <a:pt x="232" y="91"/>
                  </a:lnTo>
                  <a:lnTo>
                    <a:pt x="232" y="107"/>
                  </a:lnTo>
                  <a:lnTo>
                    <a:pt x="232" y="120"/>
                  </a:lnTo>
                  <a:lnTo>
                    <a:pt x="231" y="134"/>
                  </a:lnTo>
                  <a:lnTo>
                    <a:pt x="229" y="147"/>
                  </a:lnTo>
                  <a:lnTo>
                    <a:pt x="229" y="162"/>
                  </a:lnTo>
                  <a:lnTo>
                    <a:pt x="228" y="175"/>
                  </a:lnTo>
                  <a:lnTo>
                    <a:pt x="227" y="188"/>
                  </a:lnTo>
                  <a:lnTo>
                    <a:pt x="224" y="201"/>
                  </a:lnTo>
                  <a:lnTo>
                    <a:pt x="223" y="215"/>
                  </a:lnTo>
                  <a:lnTo>
                    <a:pt x="219" y="228"/>
                  </a:lnTo>
                  <a:lnTo>
                    <a:pt x="216" y="240"/>
                  </a:lnTo>
                  <a:lnTo>
                    <a:pt x="212" y="252"/>
                  </a:lnTo>
                  <a:lnTo>
                    <a:pt x="208" y="265"/>
                  </a:lnTo>
                  <a:lnTo>
                    <a:pt x="203" y="277"/>
                  </a:lnTo>
                  <a:lnTo>
                    <a:pt x="199" y="289"/>
                  </a:lnTo>
                  <a:lnTo>
                    <a:pt x="194" y="302"/>
                  </a:lnTo>
                  <a:lnTo>
                    <a:pt x="188" y="314"/>
                  </a:lnTo>
                  <a:lnTo>
                    <a:pt x="184" y="314"/>
                  </a:lnTo>
                  <a:lnTo>
                    <a:pt x="182" y="315"/>
                  </a:lnTo>
                  <a:lnTo>
                    <a:pt x="178" y="315"/>
                  </a:lnTo>
                  <a:lnTo>
                    <a:pt x="174" y="318"/>
                  </a:lnTo>
                  <a:lnTo>
                    <a:pt x="178" y="309"/>
                  </a:lnTo>
                  <a:lnTo>
                    <a:pt x="182" y="301"/>
                  </a:lnTo>
                  <a:lnTo>
                    <a:pt x="184" y="293"/>
                  </a:lnTo>
                  <a:lnTo>
                    <a:pt x="188" y="285"/>
                  </a:lnTo>
                  <a:lnTo>
                    <a:pt x="191" y="277"/>
                  </a:lnTo>
                  <a:lnTo>
                    <a:pt x="195" y="269"/>
                  </a:lnTo>
                  <a:lnTo>
                    <a:pt x="199" y="260"/>
                  </a:lnTo>
                  <a:lnTo>
                    <a:pt x="202" y="252"/>
                  </a:lnTo>
                  <a:lnTo>
                    <a:pt x="204" y="244"/>
                  </a:lnTo>
                  <a:lnTo>
                    <a:pt x="207" y="234"/>
                  </a:lnTo>
                  <a:lnTo>
                    <a:pt x="210" y="227"/>
                  </a:lnTo>
                  <a:lnTo>
                    <a:pt x="211" y="219"/>
                  </a:lnTo>
                  <a:lnTo>
                    <a:pt x="212" y="211"/>
                  </a:lnTo>
                  <a:lnTo>
                    <a:pt x="214" y="204"/>
                  </a:lnTo>
                  <a:lnTo>
                    <a:pt x="214" y="196"/>
                  </a:lnTo>
                  <a:lnTo>
                    <a:pt x="215" y="189"/>
                  </a:lnTo>
                  <a:lnTo>
                    <a:pt x="216" y="179"/>
                  </a:lnTo>
                  <a:lnTo>
                    <a:pt x="218" y="171"/>
                  </a:lnTo>
                  <a:lnTo>
                    <a:pt x="218" y="162"/>
                  </a:lnTo>
                  <a:lnTo>
                    <a:pt x="219" y="154"/>
                  </a:lnTo>
                  <a:lnTo>
                    <a:pt x="220" y="144"/>
                  </a:lnTo>
                  <a:lnTo>
                    <a:pt x="222" y="135"/>
                  </a:lnTo>
                  <a:lnTo>
                    <a:pt x="222" y="128"/>
                  </a:lnTo>
                  <a:lnTo>
                    <a:pt x="223" y="120"/>
                  </a:lnTo>
                  <a:lnTo>
                    <a:pt x="222" y="113"/>
                  </a:lnTo>
                  <a:lnTo>
                    <a:pt x="222" y="103"/>
                  </a:lnTo>
                  <a:lnTo>
                    <a:pt x="222" y="95"/>
                  </a:lnTo>
                  <a:lnTo>
                    <a:pt x="220" y="87"/>
                  </a:lnTo>
                  <a:lnTo>
                    <a:pt x="218" y="78"/>
                  </a:lnTo>
                  <a:lnTo>
                    <a:pt x="216" y="70"/>
                  </a:lnTo>
                  <a:lnTo>
                    <a:pt x="214" y="61"/>
                  </a:lnTo>
                  <a:lnTo>
                    <a:pt x="211" y="53"/>
                  </a:lnTo>
                  <a:lnTo>
                    <a:pt x="202" y="45"/>
                  </a:lnTo>
                  <a:lnTo>
                    <a:pt x="191" y="38"/>
                  </a:lnTo>
                  <a:lnTo>
                    <a:pt x="180" y="32"/>
                  </a:lnTo>
                  <a:lnTo>
                    <a:pt x="170" y="26"/>
                  </a:lnTo>
                  <a:lnTo>
                    <a:pt x="158" y="21"/>
                  </a:lnTo>
                  <a:lnTo>
                    <a:pt x="146" y="18"/>
                  </a:lnTo>
                  <a:lnTo>
                    <a:pt x="134" y="16"/>
                  </a:lnTo>
                  <a:lnTo>
                    <a:pt x="122" y="16"/>
                  </a:lnTo>
                  <a:lnTo>
                    <a:pt x="110" y="14"/>
                  </a:lnTo>
                  <a:lnTo>
                    <a:pt x="97" y="17"/>
                  </a:lnTo>
                  <a:lnTo>
                    <a:pt x="85" y="20"/>
                  </a:lnTo>
                  <a:lnTo>
                    <a:pt x="74" y="25"/>
                  </a:lnTo>
                  <a:lnTo>
                    <a:pt x="64" y="30"/>
                  </a:lnTo>
                  <a:lnTo>
                    <a:pt x="53" y="38"/>
                  </a:lnTo>
                  <a:lnTo>
                    <a:pt x="43" y="46"/>
                  </a:lnTo>
                  <a:lnTo>
                    <a:pt x="36" y="58"/>
                  </a:lnTo>
                  <a:lnTo>
                    <a:pt x="28" y="70"/>
                  </a:lnTo>
                  <a:lnTo>
                    <a:pt x="23" y="82"/>
                  </a:lnTo>
                  <a:lnTo>
                    <a:pt x="19" y="93"/>
                  </a:lnTo>
                  <a:lnTo>
                    <a:pt x="16" y="105"/>
                  </a:lnTo>
                  <a:lnTo>
                    <a:pt x="15" y="115"/>
                  </a:lnTo>
                  <a:lnTo>
                    <a:pt x="16" y="127"/>
                  </a:lnTo>
                  <a:lnTo>
                    <a:pt x="16" y="138"/>
                  </a:lnTo>
                  <a:lnTo>
                    <a:pt x="19" y="150"/>
                  </a:lnTo>
                  <a:lnTo>
                    <a:pt x="21" y="162"/>
                  </a:lnTo>
                  <a:lnTo>
                    <a:pt x="24" y="173"/>
                  </a:lnTo>
                  <a:lnTo>
                    <a:pt x="28" y="184"/>
                  </a:lnTo>
                  <a:lnTo>
                    <a:pt x="33" y="196"/>
                  </a:lnTo>
                  <a:lnTo>
                    <a:pt x="36" y="207"/>
                  </a:lnTo>
                  <a:lnTo>
                    <a:pt x="40" y="220"/>
                  </a:lnTo>
                  <a:lnTo>
                    <a:pt x="43" y="230"/>
                  </a:lnTo>
                  <a:lnTo>
                    <a:pt x="47" y="244"/>
                  </a:lnTo>
                  <a:lnTo>
                    <a:pt x="43" y="244"/>
                  </a:lnTo>
                  <a:lnTo>
                    <a:pt x="41" y="245"/>
                  </a:lnTo>
                  <a:lnTo>
                    <a:pt x="39" y="246"/>
                  </a:lnTo>
                  <a:lnTo>
                    <a:pt x="36" y="248"/>
                  </a:lnTo>
                  <a:lnTo>
                    <a:pt x="29" y="236"/>
                  </a:lnTo>
                  <a:lnTo>
                    <a:pt x="24" y="224"/>
                  </a:lnTo>
                  <a:lnTo>
                    <a:pt x="19" y="212"/>
                  </a:lnTo>
                  <a:lnTo>
                    <a:pt x="15" y="200"/>
                  </a:lnTo>
                  <a:lnTo>
                    <a:pt x="11" y="188"/>
                  </a:lnTo>
                  <a:lnTo>
                    <a:pt x="7" y="176"/>
                  </a:lnTo>
                  <a:lnTo>
                    <a:pt x="4" y="164"/>
                  </a:lnTo>
                  <a:lnTo>
                    <a:pt x="3" y="154"/>
                  </a:lnTo>
                  <a:lnTo>
                    <a:pt x="0" y="140"/>
                  </a:lnTo>
                  <a:lnTo>
                    <a:pt x="0" y="128"/>
                  </a:lnTo>
                  <a:lnTo>
                    <a:pt x="0" y="116"/>
                  </a:lnTo>
                  <a:lnTo>
                    <a:pt x="1" y="105"/>
                  </a:lnTo>
                  <a:lnTo>
                    <a:pt x="3" y="91"/>
                  </a:lnTo>
                  <a:lnTo>
                    <a:pt x="5" y="79"/>
                  </a:lnTo>
                  <a:lnTo>
                    <a:pt x="9" y="69"/>
                  </a:lnTo>
                  <a:lnTo>
                    <a:pt x="16" y="57"/>
                  </a:lnTo>
                  <a:lnTo>
                    <a:pt x="19" y="52"/>
                  </a:lnTo>
                  <a:lnTo>
                    <a:pt x="23" y="46"/>
                  </a:lnTo>
                  <a:lnTo>
                    <a:pt x="27" y="41"/>
                  </a:lnTo>
                  <a:lnTo>
                    <a:pt x="32" y="36"/>
                  </a:lnTo>
                  <a:lnTo>
                    <a:pt x="36" y="32"/>
                  </a:lnTo>
                  <a:lnTo>
                    <a:pt x="41" y="26"/>
                  </a:lnTo>
                  <a:lnTo>
                    <a:pt x="47" y="22"/>
                  </a:lnTo>
                  <a:lnTo>
                    <a:pt x="52" y="18"/>
                  </a:lnTo>
                  <a:lnTo>
                    <a:pt x="57" y="14"/>
                  </a:lnTo>
                  <a:lnTo>
                    <a:pt x="64" y="10"/>
                  </a:lnTo>
                  <a:lnTo>
                    <a:pt x="69" y="6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1"/>
                  </a:lnTo>
                  <a:lnTo>
                    <a:pt x="94" y="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5C91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2" name="Freeform 23"/>
            <p:cNvSpPr>
              <a:spLocks/>
            </p:cNvSpPr>
            <p:nvPr/>
          </p:nvSpPr>
          <p:spPr bwMode="auto">
            <a:xfrm>
              <a:off x="4473" y="1833"/>
              <a:ext cx="114" cy="128"/>
            </a:xfrm>
            <a:custGeom>
              <a:avLst/>
              <a:gdLst>
                <a:gd name="T0" fmla="*/ 8 w 114"/>
                <a:gd name="T1" fmla="*/ 0 h 128"/>
                <a:gd name="T2" fmla="*/ 6 w 114"/>
                <a:gd name="T3" fmla="*/ 0 h 128"/>
                <a:gd name="T4" fmla="*/ 6 w 114"/>
                <a:gd name="T5" fmla="*/ 3 h 128"/>
                <a:gd name="T6" fmla="*/ 5 w 114"/>
                <a:gd name="T7" fmla="*/ 7 h 128"/>
                <a:gd name="T8" fmla="*/ 5 w 114"/>
                <a:gd name="T9" fmla="*/ 14 h 128"/>
                <a:gd name="T10" fmla="*/ 4 w 114"/>
                <a:gd name="T11" fmla="*/ 19 h 128"/>
                <a:gd name="T12" fmla="*/ 2 w 114"/>
                <a:gd name="T13" fmla="*/ 27 h 128"/>
                <a:gd name="T14" fmla="*/ 1 w 114"/>
                <a:gd name="T15" fmla="*/ 36 h 128"/>
                <a:gd name="T16" fmla="*/ 1 w 114"/>
                <a:gd name="T17" fmla="*/ 44 h 128"/>
                <a:gd name="T18" fmla="*/ 0 w 114"/>
                <a:gd name="T19" fmla="*/ 52 h 128"/>
                <a:gd name="T20" fmla="*/ 0 w 114"/>
                <a:gd name="T21" fmla="*/ 60 h 128"/>
                <a:gd name="T22" fmla="*/ 0 w 114"/>
                <a:gd name="T23" fmla="*/ 68 h 128"/>
                <a:gd name="T24" fmla="*/ 0 w 114"/>
                <a:gd name="T25" fmla="*/ 77 h 128"/>
                <a:gd name="T26" fmla="*/ 0 w 114"/>
                <a:gd name="T27" fmla="*/ 83 h 128"/>
                <a:gd name="T28" fmla="*/ 0 w 114"/>
                <a:gd name="T29" fmla="*/ 88 h 128"/>
                <a:gd name="T30" fmla="*/ 1 w 114"/>
                <a:gd name="T31" fmla="*/ 93 h 128"/>
                <a:gd name="T32" fmla="*/ 4 w 114"/>
                <a:gd name="T33" fmla="*/ 96 h 128"/>
                <a:gd name="T34" fmla="*/ 5 w 114"/>
                <a:gd name="T35" fmla="*/ 97 h 128"/>
                <a:gd name="T36" fmla="*/ 10 w 114"/>
                <a:gd name="T37" fmla="*/ 98 h 128"/>
                <a:gd name="T38" fmla="*/ 16 w 114"/>
                <a:gd name="T39" fmla="*/ 101 h 128"/>
                <a:gd name="T40" fmla="*/ 25 w 114"/>
                <a:gd name="T41" fmla="*/ 104 h 128"/>
                <a:gd name="T42" fmla="*/ 33 w 114"/>
                <a:gd name="T43" fmla="*/ 106 h 128"/>
                <a:gd name="T44" fmla="*/ 42 w 114"/>
                <a:gd name="T45" fmla="*/ 109 h 128"/>
                <a:gd name="T46" fmla="*/ 51 w 114"/>
                <a:gd name="T47" fmla="*/ 112 h 128"/>
                <a:gd name="T48" fmla="*/ 62 w 114"/>
                <a:gd name="T49" fmla="*/ 114 h 128"/>
                <a:gd name="T50" fmla="*/ 71 w 114"/>
                <a:gd name="T51" fmla="*/ 116 h 128"/>
                <a:gd name="T52" fmla="*/ 81 w 114"/>
                <a:gd name="T53" fmla="*/ 118 h 128"/>
                <a:gd name="T54" fmla="*/ 90 w 114"/>
                <a:gd name="T55" fmla="*/ 121 h 128"/>
                <a:gd name="T56" fmla="*/ 98 w 114"/>
                <a:gd name="T57" fmla="*/ 124 h 128"/>
                <a:gd name="T58" fmla="*/ 104 w 114"/>
                <a:gd name="T59" fmla="*/ 125 h 128"/>
                <a:gd name="T60" fmla="*/ 108 w 114"/>
                <a:gd name="T61" fmla="*/ 126 h 128"/>
                <a:gd name="T62" fmla="*/ 112 w 114"/>
                <a:gd name="T63" fmla="*/ 126 h 128"/>
                <a:gd name="T64" fmla="*/ 114 w 114"/>
                <a:gd name="T65" fmla="*/ 128 h 128"/>
                <a:gd name="T66" fmla="*/ 108 w 114"/>
                <a:gd name="T67" fmla="*/ 47 h 128"/>
                <a:gd name="T68" fmla="*/ 8 w 114"/>
                <a:gd name="T69" fmla="*/ 0 h 128"/>
                <a:gd name="T70" fmla="*/ 8 w 114"/>
                <a:gd name="T71" fmla="*/ 0 h 1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4" h="128">
                  <a:moveTo>
                    <a:pt x="8" y="0"/>
                  </a:moveTo>
                  <a:lnTo>
                    <a:pt x="6" y="0"/>
                  </a:lnTo>
                  <a:lnTo>
                    <a:pt x="6" y="3"/>
                  </a:lnTo>
                  <a:lnTo>
                    <a:pt x="5" y="7"/>
                  </a:lnTo>
                  <a:lnTo>
                    <a:pt x="5" y="14"/>
                  </a:lnTo>
                  <a:lnTo>
                    <a:pt x="4" y="19"/>
                  </a:lnTo>
                  <a:lnTo>
                    <a:pt x="2" y="27"/>
                  </a:lnTo>
                  <a:lnTo>
                    <a:pt x="1" y="36"/>
                  </a:lnTo>
                  <a:lnTo>
                    <a:pt x="1" y="44"/>
                  </a:lnTo>
                  <a:lnTo>
                    <a:pt x="0" y="52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0" y="77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1" y="93"/>
                  </a:lnTo>
                  <a:lnTo>
                    <a:pt x="4" y="96"/>
                  </a:lnTo>
                  <a:lnTo>
                    <a:pt x="5" y="97"/>
                  </a:lnTo>
                  <a:lnTo>
                    <a:pt x="10" y="98"/>
                  </a:lnTo>
                  <a:lnTo>
                    <a:pt x="16" y="101"/>
                  </a:lnTo>
                  <a:lnTo>
                    <a:pt x="25" y="104"/>
                  </a:lnTo>
                  <a:lnTo>
                    <a:pt x="33" y="106"/>
                  </a:lnTo>
                  <a:lnTo>
                    <a:pt x="42" y="109"/>
                  </a:lnTo>
                  <a:lnTo>
                    <a:pt x="51" y="112"/>
                  </a:lnTo>
                  <a:lnTo>
                    <a:pt x="62" y="114"/>
                  </a:lnTo>
                  <a:lnTo>
                    <a:pt x="71" y="116"/>
                  </a:lnTo>
                  <a:lnTo>
                    <a:pt x="81" y="118"/>
                  </a:lnTo>
                  <a:lnTo>
                    <a:pt x="90" y="121"/>
                  </a:lnTo>
                  <a:lnTo>
                    <a:pt x="98" y="124"/>
                  </a:lnTo>
                  <a:lnTo>
                    <a:pt x="104" y="125"/>
                  </a:lnTo>
                  <a:lnTo>
                    <a:pt x="108" y="126"/>
                  </a:lnTo>
                  <a:lnTo>
                    <a:pt x="112" y="126"/>
                  </a:lnTo>
                  <a:lnTo>
                    <a:pt x="114" y="128"/>
                  </a:lnTo>
                  <a:lnTo>
                    <a:pt x="108" y="4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47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3" name="Freeform 24"/>
            <p:cNvSpPr>
              <a:spLocks/>
            </p:cNvSpPr>
            <p:nvPr/>
          </p:nvSpPr>
          <p:spPr bwMode="auto">
            <a:xfrm>
              <a:off x="4524" y="2219"/>
              <a:ext cx="65" cy="56"/>
            </a:xfrm>
            <a:custGeom>
              <a:avLst/>
              <a:gdLst>
                <a:gd name="T0" fmla="*/ 27 w 65"/>
                <a:gd name="T1" fmla="*/ 0 h 56"/>
                <a:gd name="T2" fmla="*/ 26 w 65"/>
                <a:gd name="T3" fmla="*/ 1 h 56"/>
                <a:gd name="T4" fmla="*/ 24 w 65"/>
                <a:gd name="T5" fmla="*/ 5 h 56"/>
                <a:gd name="T6" fmla="*/ 22 w 65"/>
                <a:gd name="T7" fmla="*/ 11 h 56"/>
                <a:gd name="T8" fmla="*/ 19 w 65"/>
                <a:gd name="T9" fmla="*/ 19 h 56"/>
                <a:gd name="T10" fmla="*/ 15 w 65"/>
                <a:gd name="T11" fmla="*/ 25 h 56"/>
                <a:gd name="T12" fmla="*/ 11 w 65"/>
                <a:gd name="T13" fmla="*/ 32 h 56"/>
                <a:gd name="T14" fmla="*/ 6 w 65"/>
                <a:gd name="T15" fmla="*/ 39 h 56"/>
                <a:gd name="T16" fmla="*/ 0 w 65"/>
                <a:gd name="T17" fmla="*/ 43 h 56"/>
                <a:gd name="T18" fmla="*/ 0 w 65"/>
                <a:gd name="T19" fmla="*/ 43 h 56"/>
                <a:gd name="T20" fmla="*/ 6 w 65"/>
                <a:gd name="T21" fmla="*/ 45 h 56"/>
                <a:gd name="T22" fmla="*/ 8 w 65"/>
                <a:gd name="T23" fmla="*/ 47 h 56"/>
                <a:gd name="T24" fmla="*/ 14 w 65"/>
                <a:gd name="T25" fmla="*/ 49 h 56"/>
                <a:gd name="T26" fmla="*/ 18 w 65"/>
                <a:gd name="T27" fmla="*/ 51 h 56"/>
                <a:gd name="T28" fmla="*/ 24 w 65"/>
                <a:gd name="T29" fmla="*/ 53 h 56"/>
                <a:gd name="T30" fmla="*/ 30 w 65"/>
                <a:gd name="T31" fmla="*/ 53 h 56"/>
                <a:gd name="T32" fmla="*/ 35 w 65"/>
                <a:gd name="T33" fmla="*/ 55 h 56"/>
                <a:gd name="T34" fmla="*/ 40 w 65"/>
                <a:gd name="T35" fmla="*/ 55 h 56"/>
                <a:gd name="T36" fmla="*/ 47 w 65"/>
                <a:gd name="T37" fmla="*/ 56 h 56"/>
                <a:gd name="T38" fmla="*/ 52 w 65"/>
                <a:gd name="T39" fmla="*/ 56 h 56"/>
                <a:gd name="T40" fmla="*/ 56 w 65"/>
                <a:gd name="T41" fmla="*/ 56 h 56"/>
                <a:gd name="T42" fmla="*/ 60 w 65"/>
                <a:gd name="T43" fmla="*/ 55 h 56"/>
                <a:gd name="T44" fmla="*/ 65 w 65"/>
                <a:gd name="T45" fmla="*/ 53 h 56"/>
                <a:gd name="T46" fmla="*/ 64 w 65"/>
                <a:gd name="T47" fmla="*/ 52 h 56"/>
                <a:gd name="T48" fmla="*/ 60 w 65"/>
                <a:gd name="T49" fmla="*/ 47 h 56"/>
                <a:gd name="T50" fmla="*/ 57 w 65"/>
                <a:gd name="T51" fmla="*/ 41 h 56"/>
                <a:gd name="T52" fmla="*/ 53 w 65"/>
                <a:gd name="T53" fmla="*/ 33 h 56"/>
                <a:gd name="T54" fmla="*/ 52 w 65"/>
                <a:gd name="T55" fmla="*/ 29 h 56"/>
                <a:gd name="T56" fmla="*/ 49 w 65"/>
                <a:gd name="T57" fmla="*/ 25 h 56"/>
                <a:gd name="T58" fmla="*/ 48 w 65"/>
                <a:gd name="T59" fmla="*/ 21 h 56"/>
                <a:gd name="T60" fmla="*/ 48 w 65"/>
                <a:gd name="T61" fmla="*/ 17 h 56"/>
                <a:gd name="T62" fmla="*/ 47 w 65"/>
                <a:gd name="T63" fmla="*/ 11 h 56"/>
                <a:gd name="T64" fmla="*/ 49 w 65"/>
                <a:gd name="T65" fmla="*/ 5 h 56"/>
                <a:gd name="T66" fmla="*/ 27 w 65"/>
                <a:gd name="T67" fmla="*/ 0 h 56"/>
                <a:gd name="T68" fmla="*/ 27 w 65"/>
                <a:gd name="T69" fmla="*/ 0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" h="56">
                  <a:moveTo>
                    <a:pt x="27" y="0"/>
                  </a:moveTo>
                  <a:lnTo>
                    <a:pt x="26" y="1"/>
                  </a:lnTo>
                  <a:lnTo>
                    <a:pt x="24" y="5"/>
                  </a:lnTo>
                  <a:lnTo>
                    <a:pt x="22" y="11"/>
                  </a:lnTo>
                  <a:lnTo>
                    <a:pt x="19" y="19"/>
                  </a:lnTo>
                  <a:lnTo>
                    <a:pt x="15" y="25"/>
                  </a:lnTo>
                  <a:lnTo>
                    <a:pt x="11" y="32"/>
                  </a:lnTo>
                  <a:lnTo>
                    <a:pt x="6" y="39"/>
                  </a:lnTo>
                  <a:lnTo>
                    <a:pt x="0" y="43"/>
                  </a:lnTo>
                  <a:lnTo>
                    <a:pt x="6" y="45"/>
                  </a:lnTo>
                  <a:lnTo>
                    <a:pt x="8" y="47"/>
                  </a:lnTo>
                  <a:lnTo>
                    <a:pt x="14" y="49"/>
                  </a:lnTo>
                  <a:lnTo>
                    <a:pt x="18" y="51"/>
                  </a:lnTo>
                  <a:lnTo>
                    <a:pt x="24" y="53"/>
                  </a:lnTo>
                  <a:lnTo>
                    <a:pt x="30" y="53"/>
                  </a:lnTo>
                  <a:lnTo>
                    <a:pt x="35" y="55"/>
                  </a:lnTo>
                  <a:lnTo>
                    <a:pt x="40" y="55"/>
                  </a:lnTo>
                  <a:lnTo>
                    <a:pt x="47" y="56"/>
                  </a:lnTo>
                  <a:lnTo>
                    <a:pt x="52" y="56"/>
                  </a:lnTo>
                  <a:lnTo>
                    <a:pt x="56" y="56"/>
                  </a:lnTo>
                  <a:lnTo>
                    <a:pt x="60" y="55"/>
                  </a:lnTo>
                  <a:lnTo>
                    <a:pt x="65" y="53"/>
                  </a:lnTo>
                  <a:lnTo>
                    <a:pt x="64" y="52"/>
                  </a:lnTo>
                  <a:lnTo>
                    <a:pt x="60" y="47"/>
                  </a:lnTo>
                  <a:lnTo>
                    <a:pt x="57" y="41"/>
                  </a:lnTo>
                  <a:lnTo>
                    <a:pt x="53" y="33"/>
                  </a:lnTo>
                  <a:lnTo>
                    <a:pt x="52" y="29"/>
                  </a:lnTo>
                  <a:lnTo>
                    <a:pt x="49" y="25"/>
                  </a:lnTo>
                  <a:lnTo>
                    <a:pt x="48" y="21"/>
                  </a:lnTo>
                  <a:lnTo>
                    <a:pt x="48" y="17"/>
                  </a:lnTo>
                  <a:lnTo>
                    <a:pt x="47" y="11"/>
                  </a:lnTo>
                  <a:lnTo>
                    <a:pt x="49" y="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4" name="Freeform 25"/>
            <p:cNvSpPr>
              <a:spLocks/>
            </p:cNvSpPr>
            <p:nvPr/>
          </p:nvSpPr>
          <p:spPr bwMode="auto">
            <a:xfrm>
              <a:off x="4420" y="1868"/>
              <a:ext cx="98" cy="289"/>
            </a:xfrm>
            <a:custGeom>
              <a:avLst/>
              <a:gdLst>
                <a:gd name="T0" fmla="*/ 54 w 98"/>
                <a:gd name="T1" fmla="*/ 0 h 289"/>
                <a:gd name="T2" fmla="*/ 1 w 98"/>
                <a:gd name="T3" fmla="*/ 20 h 289"/>
                <a:gd name="T4" fmla="*/ 1 w 98"/>
                <a:gd name="T5" fmla="*/ 20 h 289"/>
                <a:gd name="T6" fmla="*/ 1 w 98"/>
                <a:gd name="T7" fmla="*/ 22 h 289"/>
                <a:gd name="T8" fmla="*/ 1 w 98"/>
                <a:gd name="T9" fmla="*/ 26 h 289"/>
                <a:gd name="T10" fmla="*/ 1 w 98"/>
                <a:gd name="T11" fmla="*/ 33 h 289"/>
                <a:gd name="T12" fmla="*/ 1 w 98"/>
                <a:gd name="T13" fmla="*/ 38 h 289"/>
                <a:gd name="T14" fmla="*/ 1 w 98"/>
                <a:gd name="T15" fmla="*/ 46 h 289"/>
                <a:gd name="T16" fmla="*/ 1 w 98"/>
                <a:gd name="T17" fmla="*/ 54 h 289"/>
                <a:gd name="T18" fmla="*/ 2 w 98"/>
                <a:gd name="T19" fmla="*/ 63 h 289"/>
                <a:gd name="T20" fmla="*/ 1 w 98"/>
                <a:gd name="T21" fmla="*/ 71 h 289"/>
                <a:gd name="T22" fmla="*/ 1 w 98"/>
                <a:gd name="T23" fmla="*/ 81 h 289"/>
                <a:gd name="T24" fmla="*/ 1 w 98"/>
                <a:gd name="T25" fmla="*/ 89 h 289"/>
                <a:gd name="T26" fmla="*/ 1 w 98"/>
                <a:gd name="T27" fmla="*/ 98 h 289"/>
                <a:gd name="T28" fmla="*/ 1 w 98"/>
                <a:gd name="T29" fmla="*/ 105 h 289"/>
                <a:gd name="T30" fmla="*/ 1 w 98"/>
                <a:gd name="T31" fmla="*/ 111 h 289"/>
                <a:gd name="T32" fmla="*/ 0 w 98"/>
                <a:gd name="T33" fmla="*/ 118 h 289"/>
                <a:gd name="T34" fmla="*/ 0 w 98"/>
                <a:gd name="T35" fmla="*/ 122 h 289"/>
                <a:gd name="T36" fmla="*/ 45 w 98"/>
                <a:gd name="T37" fmla="*/ 117 h 289"/>
                <a:gd name="T38" fmla="*/ 8 w 98"/>
                <a:gd name="T39" fmla="*/ 174 h 289"/>
                <a:gd name="T40" fmla="*/ 10 w 98"/>
                <a:gd name="T41" fmla="*/ 176 h 289"/>
                <a:gd name="T42" fmla="*/ 14 w 98"/>
                <a:gd name="T43" fmla="*/ 180 h 289"/>
                <a:gd name="T44" fmla="*/ 20 w 98"/>
                <a:gd name="T45" fmla="*/ 185 h 289"/>
                <a:gd name="T46" fmla="*/ 25 w 98"/>
                <a:gd name="T47" fmla="*/ 191 h 289"/>
                <a:gd name="T48" fmla="*/ 33 w 98"/>
                <a:gd name="T49" fmla="*/ 199 h 289"/>
                <a:gd name="T50" fmla="*/ 39 w 98"/>
                <a:gd name="T51" fmla="*/ 207 h 289"/>
                <a:gd name="T52" fmla="*/ 47 w 98"/>
                <a:gd name="T53" fmla="*/ 216 h 289"/>
                <a:gd name="T54" fmla="*/ 55 w 98"/>
                <a:gd name="T55" fmla="*/ 224 h 289"/>
                <a:gd name="T56" fmla="*/ 62 w 98"/>
                <a:gd name="T57" fmla="*/ 234 h 289"/>
                <a:gd name="T58" fmla="*/ 70 w 98"/>
                <a:gd name="T59" fmla="*/ 244 h 289"/>
                <a:gd name="T60" fmla="*/ 78 w 98"/>
                <a:gd name="T61" fmla="*/ 254 h 289"/>
                <a:gd name="T62" fmla="*/ 83 w 98"/>
                <a:gd name="T63" fmla="*/ 264 h 289"/>
                <a:gd name="T64" fmla="*/ 88 w 98"/>
                <a:gd name="T65" fmla="*/ 273 h 289"/>
                <a:gd name="T66" fmla="*/ 92 w 98"/>
                <a:gd name="T67" fmla="*/ 281 h 289"/>
                <a:gd name="T68" fmla="*/ 96 w 98"/>
                <a:gd name="T69" fmla="*/ 289 h 289"/>
                <a:gd name="T70" fmla="*/ 96 w 98"/>
                <a:gd name="T71" fmla="*/ 288 h 289"/>
                <a:gd name="T72" fmla="*/ 96 w 98"/>
                <a:gd name="T73" fmla="*/ 284 h 289"/>
                <a:gd name="T74" fmla="*/ 96 w 98"/>
                <a:gd name="T75" fmla="*/ 280 h 289"/>
                <a:gd name="T76" fmla="*/ 96 w 98"/>
                <a:gd name="T77" fmla="*/ 273 h 289"/>
                <a:gd name="T78" fmla="*/ 98 w 98"/>
                <a:gd name="T79" fmla="*/ 266 h 289"/>
                <a:gd name="T80" fmla="*/ 98 w 98"/>
                <a:gd name="T81" fmla="*/ 260 h 289"/>
                <a:gd name="T82" fmla="*/ 98 w 98"/>
                <a:gd name="T83" fmla="*/ 252 h 289"/>
                <a:gd name="T84" fmla="*/ 98 w 98"/>
                <a:gd name="T85" fmla="*/ 244 h 289"/>
                <a:gd name="T86" fmla="*/ 98 w 98"/>
                <a:gd name="T87" fmla="*/ 236 h 289"/>
                <a:gd name="T88" fmla="*/ 98 w 98"/>
                <a:gd name="T89" fmla="*/ 228 h 289"/>
                <a:gd name="T90" fmla="*/ 98 w 98"/>
                <a:gd name="T91" fmla="*/ 223 h 289"/>
                <a:gd name="T92" fmla="*/ 98 w 98"/>
                <a:gd name="T93" fmla="*/ 217 h 289"/>
                <a:gd name="T94" fmla="*/ 98 w 98"/>
                <a:gd name="T95" fmla="*/ 213 h 289"/>
                <a:gd name="T96" fmla="*/ 98 w 98"/>
                <a:gd name="T97" fmla="*/ 211 h 289"/>
                <a:gd name="T98" fmla="*/ 98 w 98"/>
                <a:gd name="T99" fmla="*/ 209 h 289"/>
                <a:gd name="T100" fmla="*/ 98 w 98"/>
                <a:gd name="T101" fmla="*/ 154 h 289"/>
                <a:gd name="T102" fmla="*/ 54 w 98"/>
                <a:gd name="T103" fmla="*/ 0 h 289"/>
                <a:gd name="T104" fmla="*/ 54 w 98"/>
                <a:gd name="T105" fmla="*/ 0 h 2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8" h="289">
                  <a:moveTo>
                    <a:pt x="54" y="0"/>
                  </a:moveTo>
                  <a:lnTo>
                    <a:pt x="1" y="20"/>
                  </a:lnTo>
                  <a:lnTo>
                    <a:pt x="1" y="22"/>
                  </a:lnTo>
                  <a:lnTo>
                    <a:pt x="1" y="26"/>
                  </a:lnTo>
                  <a:lnTo>
                    <a:pt x="1" y="33"/>
                  </a:lnTo>
                  <a:lnTo>
                    <a:pt x="1" y="38"/>
                  </a:lnTo>
                  <a:lnTo>
                    <a:pt x="1" y="46"/>
                  </a:lnTo>
                  <a:lnTo>
                    <a:pt x="1" y="54"/>
                  </a:lnTo>
                  <a:lnTo>
                    <a:pt x="2" y="63"/>
                  </a:lnTo>
                  <a:lnTo>
                    <a:pt x="1" y="71"/>
                  </a:lnTo>
                  <a:lnTo>
                    <a:pt x="1" y="81"/>
                  </a:lnTo>
                  <a:lnTo>
                    <a:pt x="1" y="89"/>
                  </a:lnTo>
                  <a:lnTo>
                    <a:pt x="1" y="98"/>
                  </a:lnTo>
                  <a:lnTo>
                    <a:pt x="1" y="105"/>
                  </a:lnTo>
                  <a:lnTo>
                    <a:pt x="1" y="111"/>
                  </a:lnTo>
                  <a:lnTo>
                    <a:pt x="0" y="118"/>
                  </a:lnTo>
                  <a:lnTo>
                    <a:pt x="0" y="122"/>
                  </a:lnTo>
                  <a:lnTo>
                    <a:pt x="45" y="117"/>
                  </a:lnTo>
                  <a:lnTo>
                    <a:pt x="8" y="174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20" y="185"/>
                  </a:lnTo>
                  <a:lnTo>
                    <a:pt x="25" y="191"/>
                  </a:lnTo>
                  <a:lnTo>
                    <a:pt x="33" y="199"/>
                  </a:lnTo>
                  <a:lnTo>
                    <a:pt x="39" y="207"/>
                  </a:lnTo>
                  <a:lnTo>
                    <a:pt x="47" y="216"/>
                  </a:lnTo>
                  <a:lnTo>
                    <a:pt x="55" y="224"/>
                  </a:lnTo>
                  <a:lnTo>
                    <a:pt x="62" y="234"/>
                  </a:lnTo>
                  <a:lnTo>
                    <a:pt x="70" y="244"/>
                  </a:lnTo>
                  <a:lnTo>
                    <a:pt x="78" y="254"/>
                  </a:lnTo>
                  <a:lnTo>
                    <a:pt x="83" y="264"/>
                  </a:lnTo>
                  <a:lnTo>
                    <a:pt x="88" y="273"/>
                  </a:lnTo>
                  <a:lnTo>
                    <a:pt x="92" y="281"/>
                  </a:lnTo>
                  <a:lnTo>
                    <a:pt x="96" y="289"/>
                  </a:lnTo>
                  <a:lnTo>
                    <a:pt x="96" y="288"/>
                  </a:lnTo>
                  <a:lnTo>
                    <a:pt x="96" y="284"/>
                  </a:lnTo>
                  <a:lnTo>
                    <a:pt x="96" y="280"/>
                  </a:lnTo>
                  <a:lnTo>
                    <a:pt x="96" y="273"/>
                  </a:lnTo>
                  <a:lnTo>
                    <a:pt x="98" y="266"/>
                  </a:lnTo>
                  <a:lnTo>
                    <a:pt x="98" y="260"/>
                  </a:lnTo>
                  <a:lnTo>
                    <a:pt x="98" y="252"/>
                  </a:lnTo>
                  <a:lnTo>
                    <a:pt x="98" y="244"/>
                  </a:lnTo>
                  <a:lnTo>
                    <a:pt x="98" y="236"/>
                  </a:lnTo>
                  <a:lnTo>
                    <a:pt x="98" y="228"/>
                  </a:lnTo>
                  <a:lnTo>
                    <a:pt x="98" y="223"/>
                  </a:lnTo>
                  <a:lnTo>
                    <a:pt x="98" y="217"/>
                  </a:lnTo>
                  <a:lnTo>
                    <a:pt x="98" y="213"/>
                  </a:lnTo>
                  <a:lnTo>
                    <a:pt x="98" y="211"/>
                  </a:lnTo>
                  <a:lnTo>
                    <a:pt x="98" y="209"/>
                  </a:lnTo>
                  <a:lnTo>
                    <a:pt x="98" y="154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5" name="Freeform 26"/>
            <p:cNvSpPr>
              <a:spLocks/>
            </p:cNvSpPr>
            <p:nvPr/>
          </p:nvSpPr>
          <p:spPr bwMode="auto">
            <a:xfrm>
              <a:off x="4516" y="1912"/>
              <a:ext cx="84" cy="245"/>
            </a:xfrm>
            <a:custGeom>
              <a:avLst/>
              <a:gdLst>
                <a:gd name="T0" fmla="*/ 84 w 84"/>
                <a:gd name="T1" fmla="*/ 6 h 245"/>
                <a:gd name="T2" fmla="*/ 83 w 84"/>
                <a:gd name="T3" fmla="*/ 6 h 245"/>
                <a:gd name="T4" fmla="*/ 83 w 84"/>
                <a:gd name="T5" fmla="*/ 9 h 245"/>
                <a:gd name="T6" fmla="*/ 81 w 84"/>
                <a:gd name="T7" fmla="*/ 14 h 245"/>
                <a:gd name="T8" fmla="*/ 81 w 84"/>
                <a:gd name="T9" fmla="*/ 21 h 245"/>
                <a:gd name="T10" fmla="*/ 80 w 84"/>
                <a:gd name="T11" fmla="*/ 27 h 245"/>
                <a:gd name="T12" fmla="*/ 79 w 84"/>
                <a:gd name="T13" fmla="*/ 35 h 245"/>
                <a:gd name="T14" fmla="*/ 77 w 84"/>
                <a:gd name="T15" fmla="*/ 45 h 245"/>
                <a:gd name="T16" fmla="*/ 77 w 84"/>
                <a:gd name="T17" fmla="*/ 54 h 245"/>
                <a:gd name="T18" fmla="*/ 76 w 84"/>
                <a:gd name="T19" fmla="*/ 63 h 245"/>
                <a:gd name="T20" fmla="*/ 75 w 84"/>
                <a:gd name="T21" fmla="*/ 73 h 245"/>
                <a:gd name="T22" fmla="*/ 75 w 84"/>
                <a:gd name="T23" fmla="*/ 80 h 245"/>
                <a:gd name="T24" fmla="*/ 75 w 84"/>
                <a:gd name="T25" fmla="*/ 90 h 245"/>
                <a:gd name="T26" fmla="*/ 75 w 84"/>
                <a:gd name="T27" fmla="*/ 96 h 245"/>
                <a:gd name="T28" fmla="*/ 75 w 84"/>
                <a:gd name="T29" fmla="*/ 103 h 245"/>
                <a:gd name="T30" fmla="*/ 75 w 84"/>
                <a:gd name="T31" fmla="*/ 108 h 245"/>
                <a:gd name="T32" fmla="*/ 77 w 84"/>
                <a:gd name="T33" fmla="*/ 111 h 245"/>
                <a:gd name="T34" fmla="*/ 48 w 84"/>
                <a:gd name="T35" fmla="*/ 140 h 245"/>
                <a:gd name="T36" fmla="*/ 68 w 84"/>
                <a:gd name="T37" fmla="*/ 151 h 245"/>
                <a:gd name="T38" fmla="*/ 0 w 84"/>
                <a:gd name="T39" fmla="*/ 245 h 245"/>
                <a:gd name="T40" fmla="*/ 0 w 84"/>
                <a:gd name="T41" fmla="*/ 160 h 245"/>
                <a:gd name="T42" fmla="*/ 68 w 84"/>
                <a:gd name="T43" fmla="*/ 0 h 245"/>
                <a:gd name="T44" fmla="*/ 84 w 84"/>
                <a:gd name="T45" fmla="*/ 6 h 245"/>
                <a:gd name="T46" fmla="*/ 84 w 84"/>
                <a:gd name="T47" fmla="*/ 6 h 2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4" h="245">
                  <a:moveTo>
                    <a:pt x="84" y="6"/>
                  </a:moveTo>
                  <a:lnTo>
                    <a:pt x="83" y="6"/>
                  </a:lnTo>
                  <a:lnTo>
                    <a:pt x="83" y="9"/>
                  </a:lnTo>
                  <a:lnTo>
                    <a:pt x="81" y="14"/>
                  </a:lnTo>
                  <a:lnTo>
                    <a:pt x="81" y="21"/>
                  </a:lnTo>
                  <a:lnTo>
                    <a:pt x="80" y="27"/>
                  </a:lnTo>
                  <a:lnTo>
                    <a:pt x="79" y="35"/>
                  </a:lnTo>
                  <a:lnTo>
                    <a:pt x="77" y="45"/>
                  </a:lnTo>
                  <a:lnTo>
                    <a:pt x="77" y="54"/>
                  </a:lnTo>
                  <a:lnTo>
                    <a:pt x="76" y="63"/>
                  </a:lnTo>
                  <a:lnTo>
                    <a:pt x="75" y="73"/>
                  </a:lnTo>
                  <a:lnTo>
                    <a:pt x="75" y="80"/>
                  </a:lnTo>
                  <a:lnTo>
                    <a:pt x="75" y="90"/>
                  </a:lnTo>
                  <a:lnTo>
                    <a:pt x="75" y="96"/>
                  </a:lnTo>
                  <a:lnTo>
                    <a:pt x="75" y="103"/>
                  </a:lnTo>
                  <a:lnTo>
                    <a:pt x="75" y="108"/>
                  </a:lnTo>
                  <a:lnTo>
                    <a:pt x="77" y="111"/>
                  </a:lnTo>
                  <a:lnTo>
                    <a:pt x="48" y="140"/>
                  </a:lnTo>
                  <a:lnTo>
                    <a:pt x="68" y="151"/>
                  </a:lnTo>
                  <a:lnTo>
                    <a:pt x="0" y="245"/>
                  </a:lnTo>
                  <a:lnTo>
                    <a:pt x="0" y="160"/>
                  </a:lnTo>
                  <a:lnTo>
                    <a:pt x="68" y="0"/>
                  </a:lnTo>
                  <a:lnTo>
                    <a:pt x="84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6" name="Freeform 27"/>
            <p:cNvSpPr>
              <a:spLocks/>
            </p:cNvSpPr>
            <p:nvPr/>
          </p:nvSpPr>
          <p:spPr bwMode="auto">
            <a:xfrm>
              <a:off x="3899" y="2262"/>
              <a:ext cx="1578" cy="859"/>
            </a:xfrm>
            <a:custGeom>
              <a:avLst/>
              <a:gdLst>
                <a:gd name="T0" fmla="*/ 134 w 1578"/>
                <a:gd name="T1" fmla="*/ 686 h 859"/>
                <a:gd name="T2" fmla="*/ 103 w 1578"/>
                <a:gd name="T3" fmla="*/ 611 h 859"/>
                <a:gd name="T4" fmla="*/ 61 w 1578"/>
                <a:gd name="T5" fmla="*/ 502 h 859"/>
                <a:gd name="T6" fmla="*/ 21 w 1578"/>
                <a:gd name="T7" fmla="*/ 391 h 859"/>
                <a:gd name="T8" fmla="*/ 0 w 1578"/>
                <a:gd name="T9" fmla="*/ 307 h 859"/>
                <a:gd name="T10" fmla="*/ 10 w 1578"/>
                <a:gd name="T11" fmla="*/ 277 h 859"/>
                <a:gd name="T12" fmla="*/ 41 w 1578"/>
                <a:gd name="T13" fmla="*/ 246 h 859"/>
                <a:gd name="T14" fmla="*/ 83 w 1578"/>
                <a:gd name="T15" fmla="*/ 204 h 859"/>
                <a:gd name="T16" fmla="*/ 130 w 1578"/>
                <a:gd name="T17" fmla="*/ 159 h 859"/>
                <a:gd name="T18" fmla="*/ 173 w 1578"/>
                <a:gd name="T19" fmla="*/ 119 h 859"/>
                <a:gd name="T20" fmla="*/ 209 w 1578"/>
                <a:gd name="T21" fmla="*/ 95 h 859"/>
                <a:gd name="T22" fmla="*/ 238 w 1578"/>
                <a:gd name="T23" fmla="*/ 79 h 859"/>
                <a:gd name="T24" fmla="*/ 269 w 1578"/>
                <a:gd name="T25" fmla="*/ 67 h 859"/>
                <a:gd name="T26" fmla="*/ 299 w 1578"/>
                <a:gd name="T27" fmla="*/ 53 h 859"/>
                <a:gd name="T28" fmla="*/ 327 w 1578"/>
                <a:gd name="T29" fmla="*/ 34 h 859"/>
                <a:gd name="T30" fmla="*/ 354 w 1578"/>
                <a:gd name="T31" fmla="*/ 12 h 859"/>
                <a:gd name="T32" fmla="*/ 374 w 1578"/>
                <a:gd name="T33" fmla="*/ 0 h 859"/>
                <a:gd name="T34" fmla="*/ 415 w 1578"/>
                <a:gd name="T35" fmla="*/ 10 h 859"/>
                <a:gd name="T36" fmla="*/ 468 w 1578"/>
                <a:gd name="T37" fmla="*/ 31 h 859"/>
                <a:gd name="T38" fmla="*/ 518 w 1578"/>
                <a:gd name="T39" fmla="*/ 53 h 859"/>
                <a:gd name="T40" fmla="*/ 554 w 1578"/>
                <a:gd name="T41" fmla="*/ 70 h 859"/>
                <a:gd name="T42" fmla="*/ 563 w 1578"/>
                <a:gd name="T43" fmla="*/ 74 h 859"/>
                <a:gd name="T44" fmla="*/ 584 w 1578"/>
                <a:gd name="T45" fmla="*/ 83 h 859"/>
                <a:gd name="T46" fmla="*/ 625 w 1578"/>
                <a:gd name="T47" fmla="*/ 98 h 859"/>
                <a:gd name="T48" fmla="*/ 682 w 1578"/>
                <a:gd name="T49" fmla="*/ 118 h 859"/>
                <a:gd name="T50" fmla="*/ 750 w 1578"/>
                <a:gd name="T51" fmla="*/ 137 h 859"/>
                <a:gd name="T52" fmla="*/ 823 w 1578"/>
                <a:gd name="T53" fmla="*/ 156 h 859"/>
                <a:gd name="T54" fmla="*/ 901 w 1578"/>
                <a:gd name="T55" fmla="*/ 181 h 859"/>
                <a:gd name="T56" fmla="*/ 989 w 1578"/>
                <a:gd name="T57" fmla="*/ 220 h 859"/>
                <a:gd name="T58" fmla="*/ 1068 w 1578"/>
                <a:gd name="T59" fmla="*/ 261 h 859"/>
                <a:gd name="T60" fmla="*/ 1132 w 1578"/>
                <a:gd name="T61" fmla="*/ 298 h 859"/>
                <a:gd name="T62" fmla="*/ 1166 w 1578"/>
                <a:gd name="T63" fmla="*/ 318 h 859"/>
                <a:gd name="T64" fmla="*/ 1186 w 1578"/>
                <a:gd name="T65" fmla="*/ 323 h 859"/>
                <a:gd name="T66" fmla="*/ 1267 w 1578"/>
                <a:gd name="T67" fmla="*/ 343 h 859"/>
                <a:gd name="T68" fmla="*/ 1382 w 1578"/>
                <a:gd name="T69" fmla="*/ 381 h 859"/>
                <a:gd name="T70" fmla="*/ 1492 w 1578"/>
                <a:gd name="T71" fmla="*/ 436 h 859"/>
                <a:gd name="T72" fmla="*/ 1567 w 1578"/>
                <a:gd name="T73" fmla="*/ 507 h 859"/>
                <a:gd name="T74" fmla="*/ 1573 w 1578"/>
                <a:gd name="T75" fmla="*/ 592 h 859"/>
                <a:gd name="T76" fmla="*/ 1557 w 1578"/>
                <a:gd name="T77" fmla="*/ 669 h 859"/>
                <a:gd name="T78" fmla="*/ 1535 w 1578"/>
                <a:gd name="T79" fmla="*/ 727 h 859"/>
                <a:gd name="T80" fmla="*/ 1511 w 1578"/>
                <a:gd name="T81" fmla="*/ 772 h 859"/>
                <a:gd name="T82" fmla="*/ 1483 w 1578"/>
                <a:gd name="T83" fmla="*/ 804 h 859"/>
                <a:gd name="T84" fmla="*/ 1451 w 1578"/>
                <a:gd name="T85" fmla="*/ 828 h 859"/>
                <a:gd name="T86" fmla="*/ 1373 w 1578"/>
                <a:gd name="T87" fmla="*/ 844 h 859"/>
                <a:gd name="T88" fmla="*/ 1230 w 1578"/>
                <a:gd name="T89" fmla="*/ 855 h 859"/>
                <a:gd name="T90" fmla="*/ 1055 w 1578"/>
                <a:gd name="T91" fmla="*/ 859 h 859"/>
                <a:gd name="T92" fmla="*/ 883 w 1578"/>
                <a:gd name="T93" fmla="*/ 855 h 859"/>
                <a:gd name="T94" fmla="*/ 745 w 1578"/>
                <a:gd name="T95" fmla="*/ 841 h 859"/>
                <a:gd name="T96" fmla="*/ 660 w 1578"/>
                <a:gd name="T97" fmla="*/ 820 h 859"/>
                <a:gd name="T98" fmla="*/ 587 w 1578"/>
                <a:gd name="T99" fmla="*/ 794 h 859"/>
                <a:gd name="T100" fmla="*/ 523 w 1578"/>
                <a:gd name="T101" fmla="*/ 769 h 859"/>
                <a:gd name="T102" fmla="*/ 470 w 1578"/>
                <a:gd name="T103" fmla="*/ 745 h 859"/>
                <a:gd name="T104" fmla="*/ 429 w 1578"/>
                <a:gd name="T105" fmla="*/ 729 h 859"/>
                <a:gd name="T106" fmla="*/ 397 w 1578"/>
                <a:gd name="T107" fmla="*/ 721 h 859"/>
                <a:gd name="T108" fmla="*/ 347 w 1578"/>
                <a:gd name="T109" fmla="*/ 715 h 859"/>
                <a:gd name="T110" fmla="*/ 281 w 1578"/>
                <a:gd name="T111" fmla="*/ 710 h 859"/>
                <a:gd name="T112" fmla="*/ 213 w 1578"/>
                <a:gd name="T113" fmla="*/ 706 h 859"/>
                <a:gd name="T114" fmla="*/ 161 w 1578"/>
                <a:gd name="T115" fmla="*/ 704 h 859"/>
                <a:gd name="T116" fmla="*/ 142 w 1578"/>
                <a:gd name="T117" fmla="*/ 704 h 85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578" h="859">
                  <a:moveTo>
                    <a:pt x="142" y="704"/>
                  </a:moveTo>
                  <a:lnTo>
                    <a:pt x="139" y="700"/>
                  </a:lnTo>
                  <a:lnTo>
                    <a:pt x="134" y="686"/>
                  </a:lnTo>
                  <a:lnTo>
                    <a:pt x="126" y="666"/>
                  </a:lnTo>
                  <a:lnTo>
                    <a:pt x="115" y="641"/>
                  </a:lnTo>
                  <a:lnTo>
                    <a:pt x="103" y="611"/>
                  </a:lnTo>
                  <a:lnTo>
                    <a:pt x="89" y="576"/>
                  </a:lnTo>
                  <a:lnTo>
                    <a:pt x="74" y="540"/>
                  </a:lnTo>
                  <a:lnTo>
                    <a:pt x="61" y="502"/>
                  </a:lnTo>
                  <a:lnTo>
                    <a:pt x="46" y="464"/>
                  </a:lnTo>
                  <a:lnTo>
                    <a:pt x="33" y="426"/>
                  </a:lnTo>
                  <a:lnTo>
                    <a:pt x="21" y="391"/>
                  </a:lnTo>
                  <a:lnTo>
                    <a:pt x="12" y="359"/>
                  </a:lnTo>
                  <a:lnTo>
                    <a:pt x="4" y="330"/>
                  </a:lnTo>
                  <a:lnTo>
                    <a:pt x="0" y="307"/>
                  </a:lnTo>
                  <a:lnTo>
                    <a:pt x="0" y="290"/>
                  </a:lnTo>
                  <a:lnTo>
                    <a:pt x="4" y="283"/>
                  </a:lnTo>
                  <a:lnTo>
                    <a:pt x="10" y="277"/>
                  </a:lnTo>
                  <a:lnTo>
                    <a:pt x="18" y="269"/>
                  </a:lnTo>
                  <a:lnTo>
                    <a:pt x="29" y="258"/>
                  </a:lnTo>
                  <a:lnTo>
                    <a:pt x="41" y="246"/>
                  </a:lnTo>
                  <a:lnTo>
                    <a:pt x="54" y="233"/>
                  </a:lnTo>
                  <a:lnTo>
                    <a:pt x="69" y="218"/>
                  </a:lnTo>
                  <a:lnTo>
                    <a:pt x="83" y="204"/>
                  </a:lnTo>
                  <a:lnTo>
                    <a:pt x="99" y="189"/>
                  </a:lnTo>
                  <a:lnTo>
                    <a:pt x="114" y="173"/>
                  </a:lnTo>
                  <a:lnTo>
                    <a:pt x="130" y="159"/>
                  </a:lnTo>
                  <a:lnTo>
                    <a:pt x="144" y="144"/>
                  </a:lnTo>
                  <a:lnTo>
                    <a:pt x="160" y="131"/>
                  </a:lnTo>
                  <a:lnTo>
                    <a:pt x="173" y="119"/>
                  </a:lnTo>
                  <a:lnTo>
                    <a:pt x="187" y="108"/>
                  </a:lnTo>
                  <a:lnTo>
                    <a:pt x="199" y="100"/>
                  </a:lnTo>
                  <a:lnTo>
                    <a:pt x="209" y="95"/>
                  </a:lnTo>
                  <a:lnTo>
                    <a:pt x="218" y="88"/>
                  </a:lnTo>
                  <a:lnTo>
                    <a:pt x="228" y="84"/>
                  </a:lnTo>
                  <a:lnTo>
                    <a:pt x="238" y="79"/>
                  </a:lnTo>
                  <a:lnTo>
                    <a:pt x="249" y="75"/>
                  </a:lnTo>
                  <a:lnTo>
                    <a:pt x="260" y="71"/>
                  </a:lnTo>
                  <a:lnTo>
                    <a:pt x="269" y="67"/>
                  </a:lnTo>
                  <a:lnTo>
                    <a:pt x="279" y="62"/>
                  </a:lnTo>
                  <a:lnTo>
                    <a:pt x="290" y="58"/>
                  </a:lnTo>
                  <a:lnTo>
                    <a:pt x="299" y="53"/>
                  </a:lnTo>
                  <a:lnTo>
                    <a:pt x="309" y="46"/>
                  </a:lnTo>
                  <a:lnTo>
                    <a:pt x="318" y="41"/>
                  </a:lnTo>
                  <a:lnTo>
                    <a:pt x="327" y="34"/>
                  </a:lnTo>
                  <a:lnTo>
                    <a:pt x="336" y="27"/>
                  </a:lnTo>
                  <a:lnTo>
                    <a:pt x="344" y="19"/>
                  </a:lnTo>
                  <a:lnTo>
                    <a:pt x="354" y="12"/>
                  </a:lnTo>
                  <a:lnTo>
                    <a:pt x="362" y="4"/>
                  </a:lnTo>
                  <a:lnTo>
                    <a:pt x="366" y="0"/>
                  </a:lnTo>
                  <a:lnTo>
                    <a:pt x="374" y="0"/>
                  </a:lnTo>
                  <a:lnTo>
                    <a:pt x="385" y="1"/>
                  </a:lnTo>
                  <a:lnTo>
                    <a:pt x="399" y="5"/>
                  </a:lnTo>
                  <a:lnTo>
                    <a:pt x="415" y="10"/>
                  </a:lnTo>
                  <a:lnTo>
                    <a:pt x="431" y="15"/>
                  </a:lnTo>
                  <a:lnTo>
                    <a:pt x="449" y="23"/>
                  </a:lnTo>
                  <a:lnTo>
                    <a:pt x="468" y="31"/>
                  </a:lnTo>
                  <a:lnTo>
                    <a:pt x="485" y="38"/>
                  </a:lnTo>
                  <a:lnTo>
                    <a:pt x="502" y="46"/>
                  </a:lnTo>
                  <a:lnTo>
                    <a:pt x="518" y="53"/>
                  </a:lnTo>
                  <a:lnTo>
                    <a:pt x="533" y="59"/>
                  </a:lnTo>
                  <a:lnTo>
                    <a:pt x="545" y="66"/>
                  </a:lnTo>
                  <a:lnTo>
                    <a:pt x="554" y="70"/>
                  </a:lnTo>
                  <a:lnTo>
                    <a:pt x="559" y="73"/>
                  </a:lnTo>
                  <a:lnTo>
                    <a:pt x="562" y="74"/>
                  </a:lnTo>
                  <a:lnTo>
                    <a:pt x="563" y="74"/>
                  </a:lnTo>
                  <a:lnTo>
                    <a:pt x="567" y="76"/>
                  </a:lnTo>
                  <a:lnTo>
                    <a:pt x="574" y="78"/>
                  </a:lnTo>
                  <a:lnTo>
                    <a:pt x="584" y="83"/>
                  </a:lnTo>
                  <a:lnTo>
                    <a:pt x="596" y="87"/>
                  </a:lnTo>
                  <a:lnTo>
                    <a:pt x="609" y="92"/>
                  </a:lnTo>
                  <a:lnTo>
                    <a:pt x="625" y="98"/>
                  </a:lnTo>
                  <a:lnTo>
                    <a:pt x="644" y="104"/>
                  </a:lnTo>
                  <a:lnTo>
                    <a:pt x="663" y="111"/>
                  </a:lnTo>
                  <a:lnTo>
                    <a:pt x="682" y="118"/>
                  </a:lnTo>
                  <a:lnTo>
                    <a:pt x="705" y="124"/>
                  </a:lnTo>
                  <a:lnTo>
                    <a:pt x="727" y="131"/>
                  </a:lnTo>
                  <a:lnTo>
                    <a:pt x="750" y="137"/>
                  </a:lnTo>
                  <a:lnTo>
                    <a:pt x="774" y="144"/>
                  </a:lnTo>
                  <a:lnTo>
                    <a:pt x="798" y="149"/>
                  </a:lnTo>
                  <a:lnTo>
                    <a:pt x="823" y="156"/>
                  </a:lnTo>
                  <a:lnTo>
                    <a:pt x="847" y="163"/>
                  </a:lnTo>
                  <a:lnTo>
                    <a:pt x="875" y="171"/>
                  </a:lnTo>
                  <a:lnTo>
                    <a:pt x="901" y="181"/>
                  </a:lnTo>
                  <a:lnTo>
                    <a:pt x="930" y="193"/>
                  </a:lnTo>
                  <a:lnTo>
                    <a:pt x="959" y="205"/>
                  </a:lnTo>
                  <a:lnTo>
                    <a:pt x="989" y="220"/>
                  </a:lnTo>
                  <a:lnTo>
                    <a:pt x="1016" y="233"/>
                  </a:lnTo>
                  <a:lnTo>
                    <a:pt x="1044" y="247"/>
                  </a:lnTo>
                  <a:lnTo>
                    <a:pt x="1068" y="261"/>
                  </a:lnTo>
                  <a:lnTo>
                    <a:pt x="1092" y="274"/>
                  </a:lnTo>
                  <a:lnTo>
                    <a:pt x="1113" y="286"/>
                  </a:lnTo>
                  <a:lnTo>
                    <a:pt x="1132" y="298"/>
                  </a:lnTo>
                  <a:lnTo>
                    <a:pt x="1146" y="306"/>
                  </a:lnTo>
                  <a:lnTo>
                    <a:pt x="1158" y="314"/>
                  </a:lnTo>
                  <a:lnTo>
                    <a:pt x="1166" y="318"/>
                  </a:lnTo>
                  <a:lnTo>
                    <a:pt x="1169" y="319"/>
                  </a:lnTo>
                  <a:lnTo>
                    <a:pt x="1173" y="320"/>
                  </a:lnTo>
                  <a:lnTo>
                    <a:pt x="1186" y="323"/>
                  </a:lnTo>
                  <a:lnTo>
                    <a:pt x="1207" y="328"/>
                  </a:lnTo>
                  <a:lnTo>
                    <a:pt x="1235" y="335"/>
                  </a:lnTo>
                  <a:lnTo>
                    <a:pt x="1267" y="343"/>
                  </a:lnTo>
                  <a:lnTo>
                    <a:pt x="1303" y="354"/>
                  </a:lnTo>
                  <a:lnTo>
                    <a:pt x="1341" y="365"/>
                  </a:lnTo>
                  <a:lnTo>
                    <a:pt x="1382" y="381"/>
                  </a:lnTo>
                  <a:lnTo>
                    <a:pt x="1421" y="397"/>
                  </a:lnTo>
                  <a:lnTo>
                    <a:pt x="1458" y="416"/>
                  </a:lnTo>
                  <a:lnTo>
                    <a:pt x="1492" y="436"/>
                  </a:lnTo>
                  <a:lnTo>
                    <a:pt x="1523" y="458"/>
                  </a:lnTo>
                  <a:lnTo>
                    <a:pt x="1548" y="481"/>
                  </a:lnTo>
                  <a:lnTo>
                    <a:pt x="1567" y="507"/>
                  </a:lnTo>
                  <a:lnTo>
                    <a:pt x="1577" y="534"/>
                  </a:lnTo>
                  <a:lnTo>
                    <a:pt x="1578" y="564"/>
                  </a:lnTo>
                  <a:lnTo>
                    <a:pt x="1573" y="592"/>
                  </a:lnTo>
                  <a:lnTo>
                    <a:pt x="1568" y="620"/>
                  </a:lnTo>
                  <a:lnTo>
                    <a:pt x="1563" y="645"/>
                  </a:lnTo>
                  <a:lnTo>
                    <a:pt x="1557" y="669"/>
                  </a:lnTo>
                  <a:lnTo>
                    <a:pt x="1549" y="689"/>
                  </a:lnTo>
                  <a:lnTo>
                    <a:pt x="1543" y="709"/>
                  </a:lnTo>
                  <a:lnTo>
                    <a:pt x="1535" y="727"/>
                  </a:lnTo>
                  <a:lnTo>
                    <a:pt x="1528" y="745"/>
                  </a:lnTo>
                  <a:lnTo>
                    <a:pt x="1519" y="759"/>
                  </a:lnTo>
                  <a:lnTo>
                    <a:pt x="1511" y="772"/>
                  </a:lnTo>
                  <a:lnTo>
                    <a:pt x="1502" y="784"/>
                  </a:lnTo>
                  <a:lnTo>
                    <a:pt x="1492" y="795"/>
                  </a:lnTo>
                  <a:lnTo>
                    <a:pt x="1483" y="804"/>
                  </a:lnTo>
                  <a:lnTo>
                    <a:pt x="1472" y="814"/>
                  </a:lnTo>
                  <a:lnTo>
                    <a:pt x="1462" y="822"/>
                  </a:lnTo>
                  <a:lnTo>
                    <a:pt x="1451" y="828"/>
                  </a:lnTo>
                  <a:lnTo>
                    <a:pt x="1434" y="833"/>
                  </a:lnTo>
                  <a:lnTo>
                    <a:pt x="1407" y="839"/>
                  </a:lnTo>
                  <a:lnTo>
                    <a:pt x="1373" y="844"/>
                  </a:lnTo>
                  <a:lnTo>
                    <a:pt x="1331" y="848"/>
                  </a:lnTo>
                  <a:lnTo>
                    <a:pt x="1283" y="852"/>
                  </a:lnTo>
                  <a:lnTo>
                    <a:pt x="1230" y="855"/>
                  </a:lnTo>
                  <a:lnTo>
                    <a:pt x="1173" y="857"/>
                  </a:lnTo>
                  <a:lnTo>
                    <a:pt x="1115" y="859"/>
                  </a:lnTo>
                  <a:lnTo>
                    <a:pt x="1055" y="859"/>
                  </a:lnTo>
                  <a:lnTo>
                    <a:pt x="995" y="859"/>
                  </a:lnTo>
                  <a:lnTo>
                    <a:pt x="937" y="857"/>
                  </a:lnTo>
                  <a:lnTo>
                    <a:pt x="883" y="855"/>
                  </a:lnTo>
                  <a:lnTo>
                    <a:pt x="830" y="851"/>
                  </a:lnTo>
                  <a:lnTo>
                    <a:pt x="784" y="847"/>
                  </a:lnTo>
                  <a:lnTo>
                    <a:pt x="745" y="841"/>
                  </a:lnTo>
                  <a:lnTo>
                    <a:pt x="714" y="836"/>
                  </a:lnTo>
                  <a:lnTo>
                    <a:pt x="686" y="828"/>
                  </a:lnTo>
                  <a:lnTo>
                    <a:pt x="660" y="820"/>
                  </a:lnTo>
                  <a:lnTo>
                    <a:pt x="635" y="811"/>
                  </a:lnTo>
                  <a:lnTo>
                    <a:pt x="611" y="803"/>
                  </a:lnTo>
                  <a:lnTo>
                    <a:pt x="587" y="794"/>
                  </a:lnTo>
                  <a:lnTo>
                    <a:pt x="564" y="786"/>
                  </a:lnTo>
                  <a:lnTo>
                    <a:pt x="543" y="776"/>
                  </a:lnTo>
                  <a:lnTo>
                    <a:pt x="523" y="769"/>
                  </a:lnTo>
                  <a:lnTo>
                    <a:pt x="505" y="761"/>
                  </a:lnTo>
                  <a:lnTo>
                    <a:pt x="486" y="753"/>
                  </a:lnTo>
                  <a:lnTo>
                    <a:pt x="470" y="745"/>
                  </a:lnTo>
                  <a:lnTo>
                    <a:pt x="456" y="738"/>
                  </a:lnTo>
                  <a:lnTo>
                    <a:pt x="441" y="733"/>
                  </a:lnTo>
                  <a:lnTo>
                    <a:pt x="429" y="729"/>
                  </a:lnTo>
                  <a:lnTo>
                    <a:pt x="419" y="725"/>
                  </a:lnTo>
                  <a:lnTo>
                    <a:pt x="409" y="723"/>
                  </a:lnTo>
                  <a:lnTo>
                    <a:pt x="397" y="721"/>
                  </a:lnTo>
                  <a:lnTo>
                    <a:pt x="383" y="719"/>
                  </a:lnTo>
                  <a:lnTo>
                    <a:pt x="366" y="717"/>
                  </a:lnTo>
                  <a:lnTo>
                    <a:pt x="347" y="715"/>
                  </a:lnTo>
                  <a:lnTo>
                    <a:pt x="326" y="713"/>
                  </a:lnTo>
                  <a:lnTo>
                    <a:pt x="303" y="712"/>
                  </a:lnTo>
                  <a:lnTo>
                    <a:pt x="281" y="710"/>
                  </a:lnTo>
                  <a:lnTo>
                    <a:pt x="257" y="709"/>
                  </a:lnTo>
                  <a:lnTo>
                    <a:pt x="234" y="708"/>
                  </a:lnTo>
                  <a:lnTo>
                    <a:pt x="213" y="706"/>
                  </a:lnTo>
                  <a:lnTo>
                    <a:pt x="193" y="705"/>
                  </a:lnTo>
                  <a:lnTo>
                    <a:pt x="176" y="705"/>
                  </a:lnTo>
                  <a:lnTo>
                    <a:pt x="161" y="704"/>
                  </a:lnTo>
                  <a:lnTo>
                    <a:pt x="151" y="704"/>
                  </a:lnTo>
                  <a:lnTo>
                    <a:pt x="144" y="704"/>
                  </a:lnTo>
                  <a:lnTo>
                    <a:pt x="142" y="704"/>
                  </a:lnTo>
                  <a:close/>
                </a:path>
              </a:pathLst>
            </a:custGeom>
            <a:solidFill>
              <a:srgbClr val="FFE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7" name="Freeform 28"/>
            <p:cNvSpPr>
              <a:spLocks/>
            </p:cNvSpPr>
            <p:nvPr/>
          </p:nvSpPr>
          <p:spPr bwMode="auto">
            <a:xfrm>
              <a:off x="3668" y="1946"/>
              <a:ext cx="628" cy="602"/>
            </a:xfrm>
            <a:custGeom>
              <a:avLst/>
              <a:gdLst>
                <a:gd name="T0" fmla="*/ 627 w 628"/>
                <a:gd name="T1" fmla="*/ 290 h 602"/>
                <a:gd name="T2" fmla="*/ 622 w 628"/>
                <a:gd name="T3" fmla="*/ 293 h 602"/>
                <a:gd name="T4" fmla="*/ 616 w 628"/>
                <a:gd name="T5" fmla="*/ 289 h 602"/>
                <a:gd name="T6" fmla="*/ 614 w 628"/>
                <a:gd name="T7" fmla="*/ 284 h 602"/>
                <a:gd name="T8" fmla="*/ 611 w 628"/>
                <a:gd name="T9" fmla="*/ 273 h 602"/>
                <a:gd name="T10" fmla="*/ 611 w 628"/>
                <a:gd name="T11" fmla="*/ 257 h 602"/>
                <a:gd name="T12" fmla="*/ 612 w 628"/>
                <a:gd name="T13" fmla="*/ 233 h 602"/>
                <a:gd name="T14" fmla="*/ 606 w 628"/>
                <a:gd name="T15" fmla="*/ 206 h 602"/>
                <a:gd name="T16" fmla="*/ 594 w 628"/>
                <a:gd name="T17" fmla="*/ 179 h 602"/>
                <a:gd name="T18" fmla="*/ 579 w 628"/>
                <a:gd name="T19" fmla="*/ 151 h 602"/>
                <a:gd name="T20" fmla="*/ 561 w 628"/>
                <a:gd name="T21" fmla="*/ 126 h 602"/>
                <a:gd name="T22" fmla="*/ 541 w 628"/>
                <a:gd name="T23" fmla="*/ 102 h 602"/>
                <a:gd name="T24" fmla="*/ 524 w 628"/>
                <a:gd name="T25" fmla="*/ 84 h 602"/>
                <a:gd name="T26" fmla="*/ 508 w 628"/>
                <a:gd name="T27" fmla="*/ 70 h 602"/>
                <a:gd name="T28" fmla="*/ 496 w 628"/>
                <a:gd name="T29" fmla="*/ 62 h 602"/>
                <a:gd name="T30" fmla="*/ 485 w 628"/>
                <a:gd name="T31" fmla="*/ 54 h 602"/>
                <a:gd name="T32" fmla="*/ 477 w 628"/>
                <a:gd name="T33" fmla="*/ 45 h 602"/>
                <a:gd name="T34" fmla="*/ 471 w 628"/>
                <a:gd name="T35" fmla="*/ 37 h 602"/>
                <a:gd name="T36" fmla="*/ 467 w 628"/>
                <a:gd name="T37" fmla="*/ 29 h 602"/>
                <a:gd name="T38" fmla="*/ 464 w 628"/>
                <a:gd name="T39" fmla="*/ 20 h 602"/>
                <a:gd name="T40" fmla="*/ 464 w 628"/>
                <a:gd name="T41" fmla="*/ 11 h 602"/>
                <a:gd name="T42" fmla="*/ 464 w 628"/>
                <a:gd name="T43" fmla="*/ 4 h 602"/>
                <a:gd name="T44" fmla="*/ 435 w 628"/>
                <a:gd name="T45" fmla="*/ 0 h 602"/>
                <a:gd name="T46" fmla="*/ 382 w 628"/>
                <a:gd name="T47" fmla="*/ 1 h 602"/>
                <a:gd name="T48" fmla="*/ 314 w 628"/>
                <a:gd name="T49" fmla="*/ 8 h 602"/>
                <a:gd name="T50" fmla="*/ 236 w 628"/>
                <a:gd name="T51" fmla="*/ 24 h 602"/>
                <a:gd name="T52" fmla="*/ 158 w 628"/>
                <a:gd name="T53" fmla="*/ 52 h 602"/>
                <a:gd name="T54" fmla="*/ 85 w 628"/>
                <a:gd name="T55" fmla="*/ 94 h 602"/>
                <a:gd name="T56" fmla="*/ 28 w 628"/>
                <a:gd name="T57" fmla="*/ 153 h 602"/>
                <a:gd name="T58" fmla="*/ 3 w 628"/>
                <a:gd name="T59" fmla="*/ 195 h 602"/>
                <a:gd name="T60" fmla="*/ 0 w 628"/>
                <a:gd name="T61" fmla="*/ 211 h 602"/>
                <a:gd name="T62" fmla="*/ 0 w 628"/>
                <a:gd name="T63" fmla="*/ 229 h 602"/>
                <a:gd name="T64" fmla="*/ 3 w 628"/>
                <a:gd name="T65" fmla="*/ 252 h 602"/>
                <a:gd name="T66" fmla="*/ 5 w 628"/>
                <a:gd name="T67" fmla="*/ 274 h 602"/>
                <a:gd name="T68" fmla="*/ 11 w 628"/>
                <a:gd name="T69" fmla="*/ 298 h 602"/>
                <a:gd name="T70" fmla="*/ 15 w 628"/>
                <a:gd name="T71" fmla="*/ 325 h 602"/>
                <a:gd name="T72" fmla="*/ 21 w 628"/>
                <a:gd name="T73" fmla="*/ 351 h 602"/>
                <a:gd name="T74" fmla="*/ 25 w 628"/>
                <a:gd name="T75" fmla="*/ 379 h 602"/>
                <a:gd name="T76" fmla="*/ 35 w 628"/>
                <a:gd name="T77" fmla="*/ 407 h 602"/>
                <a:gd name="T78" fmla="*/ 46 w 628"/>
                <a:gd name="T79" fmla="*/ 434 h 602"/>
                <a:gd name="T80" fmla="*/ 64 w 628"/>
                <a:gd name="T81" fmla="*/ 460 h 602"/>
                <a:gd name="T82" fmla="*/ 84 w 628"/>
                <a:gd name="T83" fmla="*/ 485 h 602"/>
                <a:gd name="T84" fmla="*/ 106 w 628"/>
                <a:gd name="T85" fmla="*/ 506 h 602"/>
                <a:gd name="T86" fmla="*/ 131 w 628"/>
                <a:gd name="T87" fmla="*/ 526 h 602"/>
                <a:gd name="T88" fmla="*/ 158 w 628"/>
                <a:gd name="T89" fmla="*/ 541 h 602"/>
                <a:gd name="T90" fmla="*/ 184 w 628"/>
                <a:gd name="T91" fmla="*/ 553 h 602"/>
                <a:gd name="T92" fmla="*/ 206 w 628"/>
                <a:gd name="T93" fmla="*/ 563 h 602"/>
                <a:gd name="T94" fmla="*/ 220 w 628"/>
                <a:gd name="T95" fmla="*/ 573 h 602"/>
                <a:gd name="T96" fmla="*/ 231 w 628"/>
                <a:gd name="T97" fmla="*/ 582 h 602"/>
                <a:gd name="T98" fmla="*/ 241 w 628"/>
                <a:gd name="T99" fmla="*/ 591 h 602"/>
                <a:gd name="T100" fmla="*/ 245 w 628"/>
                <a:gd name="T101" fmla="*/ 601 h 602"/>
                <a:gd name="T102" fmla="*/ 628 w 628"/>
                <a:gd name="T103" fmla="*/ 290 h 6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28" h="602">
                  <a:moveTo>
                    <a:pt x="628" y="290"/>
                  </a:moveTo>
                  <a:lnTo>
                    <a:pt x="627" y="290"/>
                  </a:lnTo>
                  <a:lnTo>
                    <a:pt x="626" y="292"/>
                  </a:lnTo>
                  <a:lnTo>
                    <a:pt x="622" y="293"/>
                  </a:lnTo>
                  <a:lnTo>
                    <a:pt x="618" y="292"/>
                  </a:lnTo>
                  <a:lnTo>
                    <a:pt x="616" y="289"/>
                  </a:lnTo>
                  <a:lnTo>
                    <a:pt x="615" y="288"/>
                  </a:lnTo>
                  <a:lnTo>
                    <a:pt x="614" y="284"/>
                  </a:lnTo>
                  <a:lnTo>
                    <a:pt x="612" y="280"/>
                  </a:lnTo>
                  <a:lnTo>
                    <a:pt x="611" y="273"/>
                  </a:lnTo>
                  <a:lnTo>
                    <a:pt x="611" y="265"/>
                  </a:lnTo>
                  <a:lnTo>
                    <a:pt x="611" y="257"/>
                  </a:lnTo>
                  <a:lnTo>
                    <a:pt x="612" y="247"/>
                  </a:lnTo>
                  <a:lnTo>
                    <a:pt x="612" y="233"/>
                  </a:lnTo>
                  <a:lnTo>
                    <a:pt x="610" y="220"/>
                  </a:lnTo>
                  <a:lnTo>
                    <a:pt x="606" y="206"/>
                  </a:lnTo>
                  <a:lnTo>
                    <a:pt x="601" y="192"/>
                  </a:lnTo>
                  <a:lnTo>
                    <a:pt x="594" y="179"/>
                  </a:lnTo>
                  <a:lnTo>
                    <a:pt x="587" y="166"/>
                  </a:lnTo>
                  <a:lnTo>
                    <a:pt x="579" y="151"/>
                  </a:lnTo>
                  <a:lnTo>
                    <a:pt x="570" y="139"/>
                  </a:lnTo>
                  <a:lnTo>
                    <a:pt x="561" y="126"/>
                  </a:lnTo>
                  <a:lnTo>
                    <a:pt x="552" y="114"/>
                  </a:lnTo>
                  <a:lnTo>
                    <a:pt x="541" y="102"/>
                  </a:lnTo>
                  <a:lnTo>
                    <a:pt x="533" y="93"/>
                  </a:lnTo>
                  <a:lnTo>
                    <a:pt x="524" y="84"/>
                  </a:lnTo>
                  <a:lnTo>
                    <a:pt x="516" y="76"/>
                  </a:lnTo>
                  <a:lnTo>
                    <a:pt x="508" y="70"/>
                  </a:lnTo>
                  <a:lnTo>
                    <a:pt x="502" y="66"/>
                  </a:lnTo>
                  <a:lnTo>
                    <a:pt x="496" y="62"/>
                  </a:lnTo>
                  <a:lnTo>
                    <a:pt x="491" y="58"/>
                  </a:lnTo>
                  <a:lnTo>
                    <a:pt x="485" y="54"/>
                  </a:lnTo>
                  <a:lnTo>
                    <a:pt x="481" y="50"/>
                  </a:lnTo>
                  <a:lnTo>
                    <a:pt x="477" y="45"/>
                  </a:lnTo>
                  <a:lnTo>
                    <a:pt x="473" y="41"/>
                  </a:lnTo>
                  <a:lnTo>
                    <a:pt x="471" y="37"/>
                  </a:lnTo>
                  <a:lnTo>
                    <a:pt x="469" y="33"/>
                  </a:lnTo>
                  <a:lnTo>
                    <a:pt x="467" y="29"/>
                  </a:lnTo>
                  <a:lnTo>
                    <a:pt x="465" y="25"/>
                  </a:lnTo>
                  <a:lnTo>
                    <a:pt x="464" y="20"/>
                  </a:lnTo>
                  <a:lnTo>
                    <a:pt x="464" y="17"/>
                  </a:lnTo>
                  <a:lnTo>
                    <a:pt x="464" y="11"/>
                  </a:lnTo>
                  <a:lnTo>
                    <a:pt x="467" y="7"/>
                  </a:lnTo>
                  <a:lnTo>
                    <a:pt x="464" y="4"/>
                  </a:lnTo>
                  <a:lnTo>
                    <a:pt x="452" y="1"/>
                  </a:lnTo>
                  <a:lnTo>
                    <a:pt x="435" y="0"/>
                  </a:lnTo>
                  <a:lnTo>
                    <a:pt x="411" y="0"/>
                  </a:lnTo>
                  <a:lnTo>
                    <a:pt x="382" y="1"/>
                  </a:lnTo>
                  <a:lnTo>
                    <a:pt x="350" y="4"/>
                  </a:lnTo>
                  <a:lnTo>
                    <a:pt x="314" y="8"/>
                  </a:lnTo>
                  <a:lnTo>
                    <a:pt x="276" y="16"/>
                  </a:lnTo>
                  <a:lnTo>
                    <a:pt x="236" y="24"/>
                  </a:lnTo>
                  <a:lnTo>
                    <a:pt x="198" y="37"/>
                  </a:lnTo>
                  <a:lnTo>
                    <a:pt x="158" y="52"/>
                  </a:lnTo>
                  <a:lnTo>
                    <a:pt x="121" y="72"/>
                  </a:lnTo>
                  <a:lnTo>
                    <a:pt x="85" y="94"/>
                  </a:lnTo>
                  <a:lnTo>
                    <a:pt x="54" y="121"/>
                  </a:lnTo>
                  <a:lnTo>
                    <a:pt x="28" y="153"/>
                  </a:lnTo>
                  <a:lnTo>
                    <a:pt x="7" y="188"/>
                  </a:lnTo>
                  <a:lnTo>
                    <a:pt x="3" y="195"/>
                  </a:lnTo>
                  <a:lnTo>
                    <a:pt x="1" y="203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9"/>
                  </a:lnTo>
                  <a:lnTo>
                    <a:pt x="0" y="241"/>
                  </a:lnTo>
                  <a:lnTo>
                    <a:pt x="3" y="252"/>
                  </a:lnTo>
                  <a:lnTo>
                    <a:pt x="4" y="263"/>
                  </a:lnTo>
                  <a:lnTo>
                    <a:pt x="5" y="274"/>
                  </a:lnTo>
                  <a:lnTo>
                    <a:pt x="8" y="286"/>
                  </a:lnTo>
                  <a:lnTo>
                    <a:pt x="11" y="298"/>
                  </a:lnTo>
                  <a:lnTo>
                    <a:pt x="13" y="312"/>
                  </a:lnTo>
                  <a:lnTo>
                    <a:pt x="15" y="325"/>
                  </a:lnTo>
                  <a:lnTo>
                    <a:pt x="19" y="338"/>
                  </a:lnTo>
                  <a:lnTo>
                    <a:pt x="21" y="351"/>
                  </a:lnTo>
                  <a:lnTo>
                    <a:pt x="24" y="366"/>
                  </a:lnTo>
                  <a:lnTo>
                    <a:pt x="25" y="379"/>
                  </a:lnTo>
                  <a:lnTo>
                    <a:pt x="29" y="392"/>
                  </a:lnTo>
                  <a:lnTo>
                    <a:pt x="35" y="407"/>
                  </a:lnTo>
                  <a:lnTo>
                    <a:pt x="40" y="420"/>
                  </a:lnTo>
                  <a:lnTo>
                    <a:pt x="46" y="434"/>
                  </a:lnTo>
                  <a:lnTo>
                    <a:pt x="54" y="448"/>
                  </a:lnTo>
                  <a:lnTo>
                    <a:pt x="64" y="460"/>
                  </a:lnTo>
                  <a:lnTo>
                    <a:pt x="73" y="473"/>
                  </a:lnTo>
                  <a:lnTo>
                    <a:pt x="84" y="485"/>
                  </a:lnTo>
                  <a:lnTo>
                    <a:pt x="94" y="497"/>
                  </a:lnTo>
                  <a:lnTo>
                    <a:pt x="106" y="506"/>
                  </a:lnTo>
                  <a:lnTo>
                    <a:pt x="118" y="517"/>
                  </a:lnTo>
                  <a:lnTo>
                    <a:pt x="131" y="526"/>
                  </a:lnTo>
                  <a:lnTo>
                    <a:pt x="145" y="534"/>
                  </a:lnTo>
                  <a:lnTo>
                    <a:pt x="158" y="541"/>
                  </a:lnTo>
                  <a:lnTo>
                    <a:pt x="172" y="548"/>
                  </a:lnTo>
                  <a:lnTo>
                    <a:pt x="184" y="553"/>
                  </a:lnTo>
                  <a:lnTo>
                    <a:pt x="196" y="558"/>
                  </a:lnTo>
                  <a:lnTo>
                    <a:pt x="206" y="563"/>
                  </a:lnTo>
                  <a:lnTo>
                    <a:pt x="215" y="569"/>
                  </a:lnTo>
                  <a:lnTo>
                    <a:pt x="220" y="573"/>
                  </a:lnTo>
                  <a:lnTo>
                    <a:pt x="227" y="578"/>
                  </a:lnTo>
                  <a:lnTo>
                    <a:pt x="231" y="582"/>
                  </a:lnTo>
                  <a:lnTo>
                    <a:pt x="236" y="586"/>
                  </a:lnTo>
                  <a:lnTo>
                    <a:pt x="241" y="591"/>
                  </a:lnTo>
                  <a:lnTo>
                    <a:pt x="244" y="597"/>
                  </a:lnTo>
                  <a:lnTo>
                    <a:pt x="245" y="601"/>
                  </a:lnTo>
                  <a:lnTo>
                    <a:pt x="245" y="602"/>
                  </a:lnTo>
                  <a:lnTo>
                    <a:pt x="628" y="29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8" name="Freeform 29"/>
            <p:cNvSpPr>
              <a:spLocks/>
            </p:cNvSpPr>
            <p:nvPr/>
          </p:nvSpPr>
          <p:spPr bwMode="auto">
            <a:xfrm>
              <a:off x="3880" y="2266"/>
              <a:ext cx="544" cy="717"/>
            </a:xfrm>
            <a:custGeom>
              <a:avLst/>
              <a:gdLst>
                <a:gd name="T0" fmla="*/ 298 w 544"/>
                <a:gd name="T1" fmla="*/ 713 h 717"/>
                <a:gd name="T2" fmla="*/ 292 w 544"/>
                <a:gd name="T3" fmla="*/ 686 h 717"/>
                <a:gd name="T4" fmla="*/ 280 w 544"/>
                <a:gd name="T5" fmla="*/ 640 h 717"/>
                <a:gd name="T6" fmla="*/ 268 w 544"/>
                <a:gd name="T7" fmla="*/ 579 h 717"/>
                <a:gd name="T8" fmla="*/ 257 w 544"/>
                <a:gd name="T9" fmla="*/ 510 h 717"/>
                <a:gd name="T10" fmla="*/ 252 w 544"/>
                <a:gd name="T11" fmla="*/ 440 h 717"/>
                <a:gd name="T12" fmla="*/ 253 w 544"/>
                <a:gd name="T13" fmla="*/ 375 h 717"/>
                <a:gd name="T14" fmla="*/ 265 w 544"/>
                <a:gd name="T15" fmla="*/ 322 h 717"/>
                <a:gd name="T16" fmla="*/ 289 w 544"/>
                <a:gd name="T17" fmla="*/ 282 h 717"/>
                <a:gd name="T18" fmla="*/ 325 w 544"/>
                <a:gd name="T19" fmla="*/ 241 h 717"/>
                <a:gd name="T20" fmla="*/ 367 w 544"/>
                <a:gd name="T21" fmla="*/ 200 h 717"/>
                <a:gd name="T22" fmla="*/ 412 w 544"/>
                <a:gd name="T23" fmla="*/ 159 h 717"/>
                <a:gd name="T24" fmla="*/ 456 w 544"/>
                <a:gd name="T25" fmla="*/ 123 h 717"/>
                <a:gd name="T26" fmla="*/ 495 w 544"/>
                <a:gd name="T27" fmla="*/ 92 h 717"/>
                <a:gd name="T28" fmla="*/ 524 w 544"/>
                <a:gd name="T29" fmla="*/ 70 h 717"/>
                <a:gd name="T30" fmla="*/ 541 w 544"/>
                <a:gd name="T31" fmla="*/ 58 h 717"/>
                <a:gd name="T32" fmla="*/ 381 w 544"/>
                <a:gd name="T33" fmla="*/ 0 h 717"/>
                <a:gd name="T34" fmla="*/ 374 w 544"/>
                <a:gd name="T35" fmla="*/ 4 h 717"/>
                <a:gd name="T36" fmla="*/ 355 w 544"/>
                <a:gd name="T37" fmla="*/ 14 h 717"/>
                <a:gd name="T38" fmla="*/ 329 w 544"/>
                <a:gd name="T39" fmla="*/ 30 h 717"/>
                <a:gd name="T40" fmla="*/ 298 w 544"/>
                <a:gd name="T41" fmla="*/ 51 h 717"/>
                <a:gd name="T42" fmla="*/ 267 w 544"/>
                <a:gd name="T43" fmla="*/ 72 h 717"/>
                <a:gd name="T44" fmla="*/ 236 w 544"/>
                <a:gd name="T45" fmla="*/ 96 h 717"/>
                <a:gd name="T46" fmla="*/ 211 w 544"/>
                <a:gd name="T47" fmla="*/ 118 h 717"/>
                <a:gd name="T48" fmla="*/ 194 w 544"/>
                <a:gd name="T49" fmla="*/ 136 h 717"/>
                <a:gd name="T50" fmla="*/ 176 w 544"/>
                <a:gd name="T51" fmla="*/ 155 h 717"/>
                <a:gd name="T52" fmla="*/ 150 w 544"/>
                <a:gd name="T53" fmla="*/ 177 h 717"/>
                <a:gd name="T54" fmla="*/ 118 w 544"/>
                <a:gd name="T55" fmla="*/ 202 h 717"/>
                <a:gd name="T56" fmla="*/ 85 w 544"/>
                <a:gd name="T57" fmla="*/ 228 h 717"/>
                <a:gd name="T58" fmla="*/ 52 w 544"/>
                <a:gd name="T59" fmla="*/ 250 h 717"/>
                <a:gd name="T60" fmla="*/ 25 w 544"/>
                <a:gd name="T61" fmla="*/ 270 h 717"/>
                <a:gd name="T62" fmla="*/ 5 w 544"/>
                <a:gd name="T63" fmla="*/ 283 h 717"/>
                <a:gd name="T64" fmla="*/ 0 w 544"/>
                <a:gd name="T65" fmla="*/ 287 h 717"/>
                <a:gd name="T66" fmla="*/ 1 w 544"/>
                <a:gd name="T67" fmla="*/ 297 h 717"/>
                <a:gd name="T68" fmla="*/ 7 w 544"/>
                <a:gd name="T69" fmla="*/ 323 h 717"/>
                <a:gd name="T70" fmla="*/ 17 w 544"/>
                <a:gd name="T71" fmla="*/ 364 h 717"/>
                <a:gd name="T72" fmla="*/ 32 w 544"/>
                <a:gd name="T73" fmla="*/ 417 h 717"/>
                <a:gd name="T74" fmla="*/ 52 w 544"/>
                <a:gd name="T75" fmla="*/ 481 h 717"/>
                <a:gd name="T76" fmla="*/ 78 w 544"/>
                <a:gd name="T77" fmla="*/ 551 h 717"/>
                <a:gd name="T78" fmla="*/ 112 w 544"/>
                <a:gd name="T79" fmla="*/ 627 h 717"/>
                <a:gd name="T80" fmla="*/ 151 w 544"/>
                <a:gd name="T81" fmla="*/ 705 h 717"/>
                <a:gd name="T82" fmla="*/ 300 w 544"/>
                <a:gd name="T83" fmla="*/ 717 h 7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4" h="717">
                  <a:moveTo>
                    <a:pt x="300" y="717"/>
                  </a:moveTo>
                  <a:lnTo>
                    <a:pt x="298" y="713"/>
                  </a:lnTo>
                  <a:lnTo>
                    <a:pt x="296" y="702"/>
                  </a:lnTo>
                  <a:lnTo>
                    <a:pt x="292" y="686"/>
                  </a:lnTo>
                  <a:lnTo>
                    <a:pt x="286" y="665"/>
                  </a:lnTo>
                  <a:lnTo>
                    <a:pt x="280" y="640"/>
                  </a:lnTo>
                  <a:lnTo>
                    <a:pt x="275" y="611"/>
                  </a:lnTo>
                  <a:lnTo>
                    <a:pt x="268" y="579"/>
                  </a:lnTo>
                  <a:lnTo>
                    <a:pt x="263" y="546"/>
                  </a:lnTo>
                  <a:lnTo>
                    <a:pt x="257" y="510"/>
                  </a:lnTo>
                  <a:lnTo>
                    <a:pt x="253" y="476"/>
                  </a:lnTo>
                  <a:lnTo>
                    <a:pt x="252" y="440"/>
                  </a:lnTo>
                  <a:lnTo>
                    <a:pt x="252" y="408"/>
                  </a:lnTo>
                  <a:lnTo>
                    <a:pt x="253" y="375"/>
                  </a:lnTo>
                  <a:lnTo>
                    <a:pt x="257" y="347"/>
                  </a:lnTo>
                  <a:lnTo>
                    <a:pt x="265" y="322"/>
                  </a:lnTo>
                  <a:lnTo>
                    <a:pt x="276" y="301"/>
                  </a:lnTo>
                  <a:lnTo>
                    <a:pt x="289" y="282"/>
                  </a:lnTo>
                  <a:lnTo>
                    <a:pt x="306" y="261"/>
                  </a:lnTo>
                  <a:lnTo>
                    <a:pt x="325" y="241"/>
                  </a:lnTo>
                  <a:lnTo>
                    <a:pt x="346" y="221"/>
                  </a:lnTo>
                  <a:lnTo>
                    <a:pt x="367" y="200"/>
                  </a:lnTo>
                  <a:lnTo>
                    <a:pt x="390" y="180"/>
                  </a:lnTo>
                  <a:lnTo>
                    <a:pt x="412" y="159"/>
                  </a:lnTo>
                  <a:lnTo>
                    <a:pt x="435" y="141"/>
                  </a:lnTo>
                  <a:lnTo>
                    <a:pt x="456" y="123"/>
                  </a:lnTo>
                  <a:lnTo>
                    <a:pt x="476" y="107"/>
                  </a:lnTo>
                  <a:lnTo>
                    <a:pt x="495" y="92"/>
                  </a:lnTo>
                  <a:lnTo>
                    <a:pt x="511" y="80"/>
                  </a:lnTo>
                  <a:lnTo>
                    <a:pt x="524" y="70"/>
                  </a:lnTo>
                  <a:lnTo>
                    <a:pt x="534" y="63"/>
                  </a:lnTo>
                  <a:lnTo>
                    <a:pt x="541" y="58"/>
                  </a:lnTo>
                  <a:lnTo>
                    <a:pt x="544" y="57"/>
                  </a:lnTo>
                  <a:lnTo>
                    <a:pt x="381" y="0"/>
                  </a:lnTo>
                  <a:lnTo>
                    <a:pt x="378" y="0"/>
                  </a:lnTo>
                  <a:lnTo>
                    <a:pt x="374" y="4"/>
                  </a:lnTo>
                  <a:lnTo>
                    <a:pt x="365" y="8"/>
                  </a:lnTo>
                  <a:lnTo>
                    <a:pt x="355" y="14"/>
                  </a:lnTo>
                  <a:lnTo>
                    <a:pt x="343" y="22"/>
                  </a:lnTo>
                  <a:lnTo>
                    <a:pt x="329" y="30"/>
                  </a:lnTo>
                  <a:lnTo>
                    <a:pt x="314" y="41"/>
                  </a:lnTo>
                  <a:lnTo>
                    <a:pt x="298" y="51"/>
                  </a:lnTo>
                  <a:lnTo>
                    <a:pt x="283" y="62"/>
                  </a:lnTo>
                  <a:lnTo>
                    <a:pt x="267" y="72"/>
                  </a:lnTo>
                  <a:lnTo>
                    <a:pt x="249" y="84"/>
                  </a:lnTo>
                  <a:lnTo>
                    <a:pt x="236" y="96"/>
                  </a:lnTo>
                  <a:lnTo>
                    <a:pt x="222" y="107"/>
                  </a:lnTo>
                  <a:lnTo>
                    <a:pt x="211" y="118"/>
                  </a:lnTo>
                  <a:lnTo>
                    <a:pt x="200" y="127"/>
                  </a:lnTo>
                  <a:lnTo>
                    <a:pt x="194" y="136"/>
                  </a:lnTo>
                  <a:lnTo>
                    <a:pt x="186" y="144"/>
                  </a:lnTo>
                  <a:lnTo>
                    <a:pt x="176" y="155"/>
                  </a:lnTo>
                  <a:lnTo>
                    <a:pt x="163" y="165"/>
                  </a:lnTo>
                  <a:lnTo>
                    <a:pt x="150" y="177"/>
                  </a:lnTo>
                  <a:lnTo>
                    <a:pt x="134" y="189"/>
                  </a:lnTo>
                  <a:lnTo>
                    <a:pt x="118" y="202"/>
                  </a:lnTo>
                  <a:lnTo>
                    <a:pt x="102" y="214"/>
                  </a:lnTo>
                  <a:lnTo>
                    <a:pt x="85" y="228"/>
                  </a:lnTo>
                  <a:lnTo>
                    <a:pt x="68" y="238"/>
                  </a:lnTo>
                  <a:lnTo>
                    <a:pt x="52" y="250"/>
                  </a:lnTo>
                  <a:lnTo>
                    <a:pt x="37" y="259"/>
                  </a:lnTo>
                  <a:lnTo>
                    <a:pt x="25" y="270"/>
                  </a:lnTo>
                  <a:lnTo>
                    <a:pt x="15" y="277"/>
                  </a:lnTo>
                  <a:lnTo>
                    <a:pt x="5" y="283"/>
                  </a:lnTo>
                  <a:lnTo>
                    <a:pt x="1" y="286"/>
                  </a:lnTo>
                  <a:lnTo>
                    <a:pt x="0" y="287"/>
                  </a:lnTo>
                  <a:lnTo>
                    <a:pt x="0" y="290"/>
                  </a:lnTo>
                  <a:lnTo>
                    <a:pt x="1" y="297"/>
                  </a:lnTo>
                  <a:lnTo>
                    <a:pt x="3" y="307"/>
                  </a:lnTo>
                  <a:lnTo>
                    <a:pt x="7" y="323"/>
                  </a:lnTo>
                  <a:lnTo>
                    <a:pt x="11" y="342"/>
                  </a:lnTo>
                  <a:lnTo>
                    <a:pt x="17" y="364"/>
                  </a:lnTo>
                  <a:lnTo>
                    <a:pt x="23" y="389"/>
                  </a:lnTo>
                  <a:lnTo>
                    <a:pt x="32" y="417"/>
                  </a:lnTo>
                  <a:lnTo>
                    <a:pt x="41" y="448"/>
                  </a:lnTo>
                  <a:lnTo>
                    <a:pt x="52" y="481"/>
                  </a:lnTo>
                  <a:lnTo>
                    <a:pt x="64" y="515"/>
                  </a:lnTo>
                  <a:lnTo>
                    <a:pt x="78" y="551"/>
                  </a:lnTo>
                  <a:lnTo>
                    <a:pt x="94" y="588"/>
                  </a:lnTo>
                  <a:lnTo>
                    <a:pt x="112" y="627"/>
                  </a:lnTo>
                  <a:lnTo>
                    <a:pt x="130" y="666"/>
                  </a:lnTo>
                  <a:lnTo>
                    <a:pt x="151" y="705"/>
                  </a:lnTo>
                  <a:lnTo>
                    <a:pt x="300" y="717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9" name="Freeform 30"/>
            <p:cNvSpPr>
              <a:spLocks/>
            </p:cNvSpPr>
            <p:nvPr/>
          </p:nvSpPr>
          <p:spPr bwMode="auto">
            <a:xfrm>
              <a:off x="3786" y="1933"/>
              <a:ext cx="347" cy="460"/>
            </a:xfrm>
            <a:custGeom>
              <a:avLst/>
              <a:gdLst>
                <a:gd name="T0" fmla="*/ 208 w 347"/>
                <a:gd name="T1" fmla="*/ 53 h 460"/>
                <a:gd name="T2" fmla="*/ 206 w 347"/>
                <a:gd name="T3" fmla="*/ 34 h 460"/>
                <a:gd name="T4" fmla="*/ 196 w 347"/>
                <a:gd name="T5" fmla="*/ 14 h 460"/>
                <a:gd name="T6" fmla="*/ 178 w 347"/>
                <a:gd name="T7" fmla="*/ 4 h 460"/>
                <a:gd name="T8" fmla="*/ 162 w 347"/>
                <a:gd name="T9" fmla="*/ 0 h 460"/>
                <a:gd name="T10" fmla="*/ 147 w 347"/>
                <a:gd name="T11" fmla="*/ 2 h 460"/>
                <a:gd name="T12" fmla="*/ 127 w 347"/>
                <a:gd name="T13" fmla="*/ 18 h 460"/>
                <a:gd name="T14" fmla="*/ 103 w 347"/>
                <a:gd name="T15" fmla="*/ 26 h 460"/>
                <a:gd name="T16" fmla="*/ 84 w 347"/>
                <a:gd name="T17" fmla="*/ 28 h 460"/>
                <a:gd name="T18" fmla="*/ 72 w 347"/>
                <a:gd name="T19" fmla="*/ 44 h 460"/>
                <a:gd name="T20" fmla="*/ 68 w 347"/>
                <a:gd name="T21" fmla="*/ 62 h 460"/>
                <a:gd name="T22" fmla="*/ 58 w 347"/>
                <a:gd name="T23" fmla="*/ 86 h 460"/>
                <a:gd name="T24" fmla="*/ 38 w 347"/>
                <a:gd name="T25" fmla="*/ 99 h 460"/>
                <a:gd name="T26" fmla="*/ 20 w 347"/>
                <a:gd name="T27" fmla="*/ 118 h 460"/>
                <a:gd name="T28" fmla="*/ 24 w 347"/>
                <a:gd name="T29" fmla="*/ 138 h 460"/>
                <a:gd name="T30" fmla="*/ 20 w 347"/>
                <a:gd name="T31" fmla="*/ 162 h 460"/>
                <a:gd name="T32" fmla="*/ 12 w 347"/>
                <a:gd name="T33" fmla="*/ 180 h 460"/>
                <a:gd name="T34" fmla="*/ 0 w 347"/>
                <a:gd name="T35" fmla="*/ 197 h 460"/>
                <a:gd name="T36" fmla="*/ 13 w 347"/>
                <a:gd name="T37" fmla="*/ 215 h 460"/>
                <a:gd name="T38" fmla="*/ 16 w 347"/>
                <a:gd name="T39" fmla="*/ 232 h 460"/>
                <a:gd name="T40" fmla="*/ 19 w 347"/>
                <a:gd name="T41" fmla="*/ 249 h 460"/>
                <a:gd name="T42" fmla="*/ 25 w 347"/>
                <a:gd name="T43" fmla="*/ 270 h 460"/>
                <a:gd name="T44" fmla="*/ 36 w 347"/>
                <a:gd name="T45" fmla="*/ 284 h 460"/>
                <a:gd name="T46" fmla="*/ 38 w 347"/>
                <a:gd name="T47" fmla="*/ 305 h 460"/>
                <a:gd name="T48" fmla="*/ 52 w 347"/>
                <a:gd name="T49" fmla="*/ 329 h 460"/>
                <a:gd name="T50" fmla="*/ 76 w 347"/>
                <a:gd name="T51" fmla="*/ 347 h 460"/>
                <a:gd name="T52" fmla="*/ 81 w 347"/>
                <a:gd name="T53" fmla="*/ 368 h 460"/>
                <a:gd name="T54" fmla="*/ 89 w 347"/>
                <a:gd name="T55" fmla="*/ 383 h 460"/>
                <a:gd name="T56" fmla="*/ 106 w 347"/>
                <a:gd name="T57" fmla="*/ 387 h 460"/>
                <a:gd name="T58" fmla="*/ 122 w 347"/>
                <a:gd name="T59" fmla="*/ 390 h 460"/>
                <a:gd name="T60" fmla="*/ 134 w 347"/>
                <a:gd name="T61" fmla="*/ 404 h 460"/>
                <a:gd name="T62" fmla="*/ 151 w 347"/>
                <a:gd name="T63" fmla="*/ 421 h 460"/>
                <a:gd name="T64" fmla="*/ 171 w 347"/>
                <a:gd name="T65" fmla="*/ 420 h 460"/>
                <a:gd name="T66" fmla="*/ 187 w 347"/>
                <a:gd name="T67" fmla="*/ 433 h 460"/>
                <a:gd name="T68" fmla="*/ 203 w 347"/>
                <a:gd name="T69" fmla="*/ 457 h 460"/>
                <a:gd name="T70" fmla="*/ 228 w 347"/>
                <a:gd name="T71" fmla="*/ 456 h 460"/>
                <a:gd name="T72" fmla="*/ 243 w 347"/>
                <a:gd name="T73" fmla="*/ 451 h 460"/>
                <a:gd name="T74" fmla="*/ 259 w 347"/>
                <a:gd name="T75" fmla="*/ 452 h 460"/>
                <a:gd name="T76" fmla="*/ 277 w 347"/>
                <a:gd name="T77" fmla="*/ 451 h 460"/>
                <a:gd name="T78" fmla="*/ 296 w 347"/>
                <a:gd name="T79" fmla="*/ 447 h 460"/>
                <a:gd name="T80" fmla="*/ 310 w 347"/>
                <a:gd name="T81" fmla="*/ 428 h 460"/>
                <a:gd name="T82" fmla="*/ 310 w 347"/>
                <a:gd name="T83" fmla="*/ 412 h 460"/>
                <a:gd name="T84" fmla="*/ 323 w 347"/>
                <a:gd name="T85" fmla="*/ 405 h 460"/>
                <a:gd name="T86" fmla="*/ 338 w 347"/>
                <a:gd name="T87" fmla="*/ 400 h 460"/>
                <a:gd name="T88" fmla="*/ 347 w 347"/>
                <a:gd name="T89" fmla="*/ 390 h 460"/>
                <a:gd name="T90" fmla="*/ 342 w 347"/>
                <a:gd name="T91" fmla="*/ 374 h 460"/>
                <a:gd name="T92" fmla="*/ 331 w 347"/>
                <a:gd name="T93" fmla="*/ 362 h 460"/>
                <a:gd name="T94" fmla="*/ 329 w 347"/>
                <a:gd name="T95" fmla="*/ 347 h 460"/>
                <a:gd name="T96" fmla="*/ 325 w 347"/>
                <a:gd name="T97" fmla="*/ 329 h 460"/>
                <a:gd name="T98" fmla="*/ 309 w 347"/>
                <a:gd name="T99" fmla="*/ 305 h 460"/>
                <a:gd name="T100" fmla="*/ 209 w 347"/>
                <a:gd name="T101" fmla="*/ 65 h 4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47" h="460">
                  <a:moveTo>
                    <a:pt x="209" y="65"/>
                  </a:moveTo>
                  <a:lnTo>
                    <a:pt x="208" y="62"/>
                  </a:lnTo>
                  <a:lnTo>
                    <a:pt x="208" y="58"/>
                  </a:lnTo>
                  <a:lnTo>
                    <a:pt x="208" y="53"/>
                  </a:lnTo>
                  <a:lnTo>
                    <a:pt x="208" y="46"/>
                  </a:lnTo>
                  <a:lnTo>
                    <a:pt x="207" y="42"/>
                  </a:lnTo>
                  <a:lnTo>
                    <a:pt x="207" y="38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3" y="25"/>
                  </a:lnTo>
                  <a:lnTo>
                    <a:pt x="200" y="20"/>
                  </a:lnTo>
                  <a:lnTo>
                    <a:pt x="196" y="14"/>
                  </a:lnTo>
                  <a:lnTo>
                    <a:pt x="190" y="10"/>
                  </a:lnTo>
                  <a:lnTo>
                    <a:pt x="186" y="8"/>
                  </a:lnTo>
                  <a:lnTo>
                    <a:pt x="182" y="6"/>
                  </a:lnTo>
                  <a:lnTo>
                    <a:pt x="178" y="4"/>
                  </a:lnTo>
                  <a:lnTo>
                    <a:pt x="174" y="2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2" y="0"/>
                  </a:lnTo>
                  <a:lnTo>
                    <a:pt x="158" y="0"/>
                  </a:lnTo>
                  <a:lnTo>
                    <a:pt x="154" y="0"/>
                  </a:lnTo>
                  <a:lnTo>
                    <a:pt x="151" y="1"/>
                  </a:lnTo>
                  <a:lnTo>
                    <a:pt x="147" y="2"/>
                  </a:lnTo>
                  <a:lnTo>
                    <a:pt x="145" y="5"/>
                  </a:lnTo>
                  <a:lnTo>
                    <a:pt x="139" y="10"/>
                  </a:lnTo>
                  <a:lnTo>
                    <a:pt x="134" y="14"/>
                  </a:lnTo>
                  <a:lnTo>
                    <a:pt x="127" y="18"/>
                  </a:lnTo>
                  <a:lnTo>
                    <a:pt x="122" y="24"/>
                  </a:lnTo>
                  <a:lnTo>
                    <a:pt x="115" y="25"/>
                  </a:lnTo>
                  <a:lnTo>
                    <a:pt x="110" y="26"/>
                  </a:lnTo>
                  <a:lnTo>
                    <a:pt x="103" y="26"/>
                  </a:lnTo>
                  <a:lnTo>
                    <a:pt x="98" y="26"/>
                  </a:lnTo>
                  <a:lnTo>
                    <a:pt x="93" y="25"/>
                  </a:lnTo>
                  <a:lnTo>
                    <a:pt x="88" y="26"/>
                  </a:lnTo>
                  <a:lnTo>
                    <a:pt x="84" y="28"/>
                  </a:lnTo>
                  <a:lnTo>
                    <a:pt x="80" y="30"/>
                  </a:lnTo>
                  <a:lnTo>
                    <a:pt x="76" y="34"/>
                  </a:lnTo>
                  <a:lnTo>
                    <a:pt x="73" y="41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0" y="52"/>
                  </a:lnTo>
                  <a:lnTo>
                    <a:pt x="70" y="55"/>
                  </a:lnTo>
                  <a:lnTo>
                    <a:pt x="68" y="62"/>
                  </a:lnTo>
                  <a:lnTo>
                    <a:pt x="66" y="69"/>
                  </a:lnTo>
                  <a:lnTo>
                    <a:pt x="64" y="74"/>
                  </a:lnTo>
                  <a:lnTo>
                    <a:pt x="62" y="81"/>
                  </a:lnTo>
                  <a:lnTo>
                    <a:pt x="58" y="86"/>
                  </a:lnTo>
                  <a:lnTo>
                    <a:pt x="54" y="90"/>
                  </a:lnTo>
                  <a:lnTo>
                    <a:pt x="50" y="94"/>
                  </a:lnTo>
                  <a:lnTo>
                    <a:pt x="44" y="98"/>
                  </a:lnTo>
                  <a:lnTo>
                    <a:pt x="38" y="99"/>
                  </a:lnTo>
                  <a:lnTo>
                    <a:pt x="32" y="103"/>
                  </a:lnTo>
                  <a:lnTo>
                    <a:pt x="27" y="109"/>
                  </a:lnTo>
                  <a:lnTo>
                    <a:pt x="24" y="114"/>
                  </a:lnTo>
                  <a:lnTo>
                    <a:pt x="20" y="118"/>
                  </a:lnTo>
                  <a:lnTo>
                    <a:pt x="19" y="124"/>
                  </a:lnTo>
                  <a:lnTo>
                    <a:pt x="20" y="128"/>
                  </a:lnTo>
                  <a:lnTo>
                    <a:pt x="23" y="134"/>
                  </a:lnTo>
                  <a:lnTo>
                    <a:pt x="24" y="138"/>
                  </a:lnTo>
                  <a:lnTo>
                    <a:pt x="25" y="144"/>
                  </a:lnTo>
                  <a:lnTo>
                    <a:pt x="24" y="151"/>
                  </a:lnTo>
                  <a:lnTo>
                    <a:pt x="23" y="156"/>
                  </a:lnTo>
                  <a:lnTo>
                    <a:pt x="20" y="162"/>
                  </a:lnTo>
                  <a:lnTo>
                    <a:pt x="19" y="168"/>
                  </a:lnTo>
                  <a:lnTo>
                    <a:pt x="16" y="172"/>
                  </a:lnTo>
                  <a:lnTo>
                    <a:pt x="15" y="176"/>
                  </a:lnTo>
                  <a:lnTo>
                    <a:pt x="12" y="180"/>
                  </a:lnTo>
                  <a:lnTo>
                    <a:pt x="9" y="184"/>
                  </a:lnTo>
                  <a:lnTo>
                    <a:pt x="7" y="188"/>
                  </a:lnTo>
                  <a:lnTo>
                    <a:pt x="4" y="192"/>
                  </a:lnTo>
                  <a:lnTo>
                    <a:pt x="0" y="197"/>
                  </a:lnTo>
                  <a:lnTo>
                    <a:pt x="0" y="201"/>
                  </a:lnTo>
                  <a:lnTo>
                    <a:pt x="3" y="205"/>
                  </a:lnTo>
                  <a:lnTo>
                    <a:pt x="9" y="211"/>
                  </a:lnTo>
                  <a:lnTo>
                    <a:pt x="13" y="215"/>
                  </a:lnTo>
                  <a:lnTo>
                    <a:pt x="16" y="219"/>
                  </a:lnTo>
                  <a:lnTo>
                    <a:pt x="17" y="224"/>
                  </a:lnTo>
                  <a:lnTo>
                    <a:pt x="17" y="228"/>
                  </a:lnTo>
                  <a:lnTo>
                    <a:pt x="16" y="232"/>
                  </a:lnTo>
                  <a:lnTo>
                    <a:pt x="15" y="237"/>
                  </a:lnTo>
                  <a:lnTo>
                    <a:pt x="15" y="241"/>
                  </a:lnTo>
                  <a:lnTo>
                    <a:pt x="17" y="246"/>
                  </a:lnTo>
                  <a:lnTo>
                    <a:pt x="19" y="249"/>
                  </a:lnTo>
                  <a:lnTo>
                    <a:pt x="20" y="254"/>
                  </a:lnTo>
                  <a:lnTo>
                    <a:pt x="21" y="260"/>
                  </a:lnTo>
                  <a:lnTo>
                    <a:pt x="23" y="266"/>
                  </a:lnTo>
                  <a:lnTo>
                    <a:pt x="25" y="270"/>
                  </a:lnTo>
                  <a:lnTo>
                    <a:pt x="27" y="274"/>
                  </a:lnTo>
                  <a:lnTo>
                    <a:pt x="29" y="278"/>
                  </a:lnTo>
                  <a:lnTo>
                    <a:pt x="33" y="282"/>
                  </a:lnTo>
                  <a:lnTo>
                    <a:pt x="36" y="284"/>
                  </a:lnTo>
                  <a:lnTo>
                    <a:pt x="38" y="287"/>
                  </a:lnTo>
                  <a:lnTo>
                    <a:pt x="38" y="291"/>
                  </a:lnTo>
                  <a:lnTo>
                    <a:pt x="38" y="298"/>
                  </a:lnTo>
                  <a:lnTo>
                    <a:pt x="38" y="305"/>
                  </a:lnTo>
                  <a:lnTo>
                    <a:pt x="40" y="311"/>
                  </a:lnTo>
                  <a:lnTo>
                    <a:pt x="41" y="317"/>
                  </a:lnTo>
                  <a:lnTo>
                    <a:pt x="46" y="325"/>
                  </a:lnTo>
                  <a:lnTo>
                    <a:pt x="52" y="329"/>
                  </a:lnTo>
                  <a:lnTo>
                    <a:pt x="57" y="334"/>
                  </a:lnTo>
                  <a:lnTo>
                    <a:pt x="64" y="339"/>
                  </a:lnTo>
                  <a:lnTo>
                    <a:pt x="70" y="343"/>
                  </a:lnTo>
                  <a:lnTo>
                    <a:pt x="76" y="347"/>
                  </a:lnTo>
                  <a:lnTo>
                    <a:pt x="80" y="352"/>
                  </a:lnTo>
                  <a:lnTo>
                    <a:pt x="82" y="358"/>
                  </a:lnTo>
                  <a:lnTo>
                    <a:pt x="82" y="363"/>
                  </a:lnTo>
                  <a:lnTo>
                    <a:pt x="81" y="368"/>
                  </a:lnTo>
                  <a:lnTo>
                    <a:pt x="81" y="374"/>
                  </a:lnTo>
                  <a:lnTo>
                    <a:pt x="82" y="376"/>
                  </a:lnTo>
                  <a:lnTo>
                    <a:pt x="85" y="382"/>
                  </a:lnTo>
                  <a:lnTo>
                    <a:pt x="89" y="383"/>
                  </a:lnTo>
                  <a:lnTo>
                    <a:pt x="95" y="386"/>
                  </a:lnTo>
                  <a:lnTo>
                    <a:pt x="98" y="386"/>
                  </a:lnTo>
                  <a:lnTo>
                    <a:pt x="102" y="387"/>
                  </a:lnTo>
                  <a:lnTo>
                    <a:pt x="106" y="387"/>
                  </a:lnTo>
                  <a:lnTo>
                    <a:pt x="111" y="388"/>
                  </a:lnTo>
                  <a:lnTo>
                    <a:pt x="115" y="388"/>
                  </a:lnTo>
                  <a:lnTo>
                    <a:pt x="118" y="388"/>
                  </a:lnTo>
                  <a:lnTo>
                    <a:pt x="122" y="390"/>
                  </a:lnTo>
                  <a:lnTo>
                    <a:pt x="125" y="391"/>
                  </a:lnTo>
                  <a:lnTo>
                    <a:pt x="129" y="395"/>
                  </a:lnTo>
                  <a:lnTo>
                    <a:pt x="131" y="400"/>
                  </a:lnTo>
                  <a:lnTo>
                    <a:pt x="134" y="404"/>
                  </a:lnTo>
                  <a:lnTo>
                    <a:pt x="137" y="411"/>
                  </a:lnTo>
                  <a:lnTo>
                    <a:pt x="141" y="415"/>
                  </a:lnTo>
                  <a:lnTo>
                    <a:pt x="146" y="419"/>
                  </a:lnTo>
                  <a:lnTo>
                    <a:pt x="151" y="421"/>
                  </a:lnTo>
                  <a:lnTo>
                    <a:pt x="156" y="423"/>
                  </a:lnTo>
                  <a:lnTo>
                    <a:pt x="162" y="421"/>
                  </a:lnTo>
                  <a:lnTo>
                    <a:pt x="167" y="421"/>
                  </a:lnTo>
                  <a:lnTo>
                    <a:pt x="171" y="420"/>
                  </a:lnTo>
                  <a:lnTo>
                    <a:pt x="175" y="420"/>
                  </a:lnTo>
                  <a:lnTo>
                    <a:pt x="180" y="423"/>
                  </a:lnTo>
                  <a:lnTo>
                    <a:pt x="184" y="428"/>
                  </a:lnTo>
                  <a:lnTo>
                    <a:pt x="187" y="433"/>
                  </a:lnTo>
                  <a:lnTo>
                    <a:pt x="191" y="441"/>
                  </a:lnTo>
                  <a:lnTo>
                    <a:pt x="194" y="447"/>
                  </a:lnTo>
                  <a:lnTo>
                    <a:pt x="199" y="453"/>
                  </a:lnTo>
                  <a:lnTo>
                    <a:pt x="203" y="457"/>
                  </a:lnTo>
                  <a:lnTo>
                    <a:pt x="208" y="460"/>
                  </a:lnTo>
                  <a:lnTo>
                    <a:pt x="215" y="460"/>
                  </a:lnTo>
                  <a:lnTo>
                    <a:pt x="221" y="459"/>
                  </a:lnTo>
                  <a:lnTo>
                    <a:pt x="228" y="456"/>
                  </a:lnTo>
                  <a:lnTo>
                    <a:pt x="232" y="453"/>
                  </a:lnTo>
                  <a:lnTo>
                    <a:pt x="236" y="452"/>
                  </a:lnTo>
                  <a:lnTo>
                    <a:pt x="240" y="452"/>
                  </a:lnTo>
                  <a:lnTo>
                    <a:pt x="243" y="451"/>
                  </a:lnTo>
                  <a:lnTo>
                    <a:pt x="248" y="451"/>
                  </a:lnTo>
                  <a:lnTo>
                    <a:pt x="251" y="451"/>
                  </a:lnTo>
                  <a:lnTo>
                    <a:pt x="255" y="452"/>
                  </a:lnTo>
                  <a:lnTo>
                    <a:pt x="259" y="452"/>
                  </a:lnTo>
                  <a:lnTo>
                    <a:pt x="264" y="453"/>
                  </a:lnTo>
                  <a:lnTo>
                    <a:pt x="268" y="452"/>
                  </a:lnTo>
                  <a:lnTo>
                    <a:pt x="273" y="452"/>
                  </a:lnTo>
                  <a:lnTo>
                    <a:pt x="277" y="451"/>
                  </a:lnTo>
                  <a:lnTo>
                    <a:pt x="284" y="451"/>
                  </a:lnTo>
                  <a:lnTo>
                    <a:pt x="288" y="449"/>
                  </a:lnTo>
                  <a:lnTo>
                    <a:pt x="292" y="448"/>
                  </a:lnTo>
                  <a:lnTo>
                    <a:pt x="296" y="447"/>
                  </a:lnTo>
                  <a:lnTo>
                    <a:pt x="300" y="445"/>
                  </a:lnTo>
                  <a:lnTo>
                    <a:pt x="306" y="440"/>
                  </a:lnTo>
                  <a:lnTo>
                    <a:pt x="310" y="435"/>
                  </a:lnTo>
                  <a:lnTo>
                    <a:pt x="310" y="428"/>
                  </a:lnTo>
                  <a:lnTo>
                    <a:pt x="310" y="420"/>
                  </a:lnTo>
                  <a:lnTo>
                    <a:pt x="309" y="416"/>
                  </a:lnTo>
                  <a:lnTo>
                    <a:pt x="309" y="413"/>
                  </a:lnTo>
                  <a:lnTo>
                    <a:pt x="310" y="412"/>
                  </a:lnTo>
                  <a:lnTo>
                    <a:pt x="313" y="409"/>
                  </a:lnTo>
                  <a:lnTo>
                    <a:pt x="316" y="407"/>
                  </a:lnTo>
                  <a:lnTo>
                    <a:pt x="320" y="407"/>
                  </a:lnTo>
                  <a:lnTo>
                    <a:pt x="323" y="405"/>
                  </a:lnTo>
                  <a:lnTo>
                    <a:pt x="327" y="405"/>
                  </a:lnTo>
                  <a:lnTo>
                    <a:pt x="331" y="403"/>
                  </a:lnTo>
                  <a:lnTo>
                    <a:pt x="335" y="402"/>
                  </a:lnTo>
                  <a:lnTo>
                    <a:pt x="338" y="400"/>
                  </a:lnTo>
                  <a:lnTo>
                    <a:pt x="342" y="399"/>
                  </a:lnTo>
                  <a:lnTo>
                    <a:pt x="345" y="396"/>
                  </a:lnTo>
                  <a:lnTo>
                    <a:pt x="346" y="392"/>
                  </a:lnTo>
                  <a:lnTo>
                    <a:pt x="347" y="390"/>
                  </a:lnTo>
                  <a:lnTo>
                    <a:pt x="347" y="386"/>
                  </a:lnTo>
                  <a:lnTo>
                    <a:pt x="345" y="382"/>
                  </a:lnTo>
                  <a:lnTo>
                    <a:pt x="343" y="378"/>
                  </a:lnTo>
                  <a:lnTo>
                    <a:pt x="342" y="374"/>
                  </a:lnTo>
                  <a:lnTo>
                    <a:pt x="341" y="372"/>
                  </a:lnTo>
                  <a:lnTo>
                    <a:pt x="337" y="368"/>
                  </a:lnTo>
                  <a:lnTo>
                    <a:pt x="334" y="364"/>
                  </a:lnTo>
                  <a:lnTo>
                    <a:pt x="331" y="362"/>
                  </a:lnTo>
                  <a:lnTo>
                    <a:pt x="330" y="358"/>
                  </a:lnTo>
                  <a:lnTo>
                    <a:pt x="329" y="354"/>
                  </a:lnTo>
                  <a:lnTo>
                    <a:pt x="329" y="351"/>
                  </a:lnTo>
                  <a:lnTo>
                    <a:pt x="329" y="347"/>
                  </a:lnTo>
                  <a:lnTo>
                    <a:pt x="329" y="343"/>
                  </a:lnTo>
                  <a:lnTo>
                    <a:pt x="327" y="338"/>
                  </a:lnTo>
                  <a:lnTo>
                    <a:pt x="327" y="333"/>
                  </a:lnTo>
                  <a:lnTo>
                    <a:pt x="325" y="329"/>
                  </a:lnTo>
                  <a:lnTo>
                    <a:pt x="323" y="325"/>
                  </a:lnTo>
                  <a:lnTo>
                    <a:pt x="320" y="317"/>
                  </a:lnTo>
                  <a:lnTo>
                    <a:pt x="314" y="311"/>
                  </a:lnTo>
                  <a:lnTo>
                    <a:pt x="309" y="305"/>
                  </a:lnTo>
                  <a:lnTo>
                    <a:pt x="305" y="302"/>
                  </a:lnTo>
                  <a:lnTo>
                    <a:pt x="302" y="299"/>
                  </a:lnTo>
                  <a:lnTo>
                    <a:pt x="301" y="299"/>
                  </a:lnTo>
                  <a:lnTo>
                    <a:pt x="209" y="65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0" name="Freeform 31"/>
            <p:cNvSpPr>
              <a:spLocks/>
            </p:cNvSpPr>
            <p:nvPr/>
          </p:nvSpPr>
          <p:spPr bwMode="auto">
            <a:xfrm>
              <a:off x="3945" y="2205"/>
              <a:ext cx="481" cy="550"/>
            </a:xfrm>
            <a:custGeom>
              <a:avLst/>
              <a:gdLst>
                <a:gd name="T0" fmla="*/ 296 w 481"/>
                <a:gd name="T1" fmla="*/ 88 h 550"/>
                <a:gd name="T2" fmla="*/ 240 w 481"/>
                <a:gd name="T3" fmla="*/ 115 h 550"/>
                <a:gd name="T4" fmla="*/ 176 w 481"/>
                <a:gd name="T5" fmla="*/ 156 h 550"/>
                <a:gd name="T6" fmla="*/ 134 w 481"/>
                <a:gd name="T7" fmla="*/ 204 h 550"/>
                <a:gd name="T8" fmla="*/ 135 w 481"/>
                <a:gd name="T9" fmla="*/ 233 h 550"/>
                <a:gd name="T10" fmla="*/ 159 w 481"/>
                <a:gd name="T11" fmla="*/ 274 h 550"/>
                <a:gd name="T12" fmla="*/ 188 w 481"/>
                <a:gd name="T13" fmla="*/ 318 h 550"/>
                <a:gd name="T14" fmla="*/ 211 w 481"/>
                <a:gd name="T15" fmla="*/ 348 h 550"/>
                <a:gd name="T16" fmla="*/ 229 w 481"/>
                <a:gd name="T17" fmla="*/ 360 h 550"/>
                <a:gd name="T18" fmla="*/ 267 w 481"/>
                <a:gd name="T19" fmla="*/ 380 h 550"/>
                <a:gd name="T20" fmla="*/ 310 w 481"/>
                <a:gd name="T21" fmla="*/ 405 h 550"/>
                <a:gd name="T22" fmla="*/ 347 w 481"/>
                <a:gd name="T23" fmla="*/ 430 h 550"/>
                <a:gd name="T24" fmla="*/ 362 w 481"/>
                <a:gd name="T25" fmla="*/ 438 h 550"/>
                <a:gd name="T26" fmla="*/ 385 w 481"/>
                <a:gd name="T27" fmla="*/ 444 h 550"/>
                <a:gd name="T28" fmla="*/ 412 w 481"/>
                <a:gd name="T29" fmla="*/ 454 h 550"/>
                <a:gd name="T30" fmla="*/ 439 w 481"/>
                <a:gd name="T31" fmla="*/ 470 h 550"/>
                <a:gd name="T32" fmla="*/ 424 w 481"/>
                <a:gd name="T33" fmla="*/ 478 h 550"/>
                <a:gd name="T34" fmla="*/ 446 w 481"/>
                <a:gd name="T35" fmla="*/ 497 h 550"/>
                <a:gd name="T36" fmla="*/ 469 w 481"/>
                <a:gd name="T37" fmla="*/ 514 h 550"/>
                <a:gd name="T38" fmla="*/ 481 w 481"/>
                <a:gd name="T39" fmla="*/ 527 h 550"/>
                <a:gd name="T40" fmla="*/ 467 w 481"/>
                <a:gd name="T41" fmla="*/ 526 h 550"/>
                <a:gd name="T42" fmla="*/ 452 w 481"/>
                <a:gd name="T43" fmla="*/ 519 h 550"/>
                <a:gd name="T44" fmla="*/ 430 w 481"/>
                <a:gd name="T45" fmla="*/ 538 h 550"/>
                <a:gd name="T46" fmla="*/ 427 w 481"/>
                <a:gd name="T47" fmla="*/ 547 h 550"/>
                <a:gd name="T48" fmla="*/ 411 w 481"/>
                <a:gd name="T49" fmla="*/ 538 h 550"/>
                <a:gd name="T50" fmla="*/ 390 w 481"/>
                <a:gd name="T51" fmla="*/ 519 h 550"/>
                <a:gd name="T52" fmla="*/ 345 w 481"/>
                <a:gd name="T53" fmla="*/ 482 h 550"/>
                <a:gd name="T54" fmla="*/ 322 w 481"/>
                <a:gd name="T55" fmla="*/ 474 h 550"/>
                <a:gd name="T56" fmla="*/ 273 w 481"/>
                <a:gd name="T57" fmla="*/ 458 h 550"/>
                <a:gd name="T58" fmla="*/ 219 w 481"/>
                <a:gd name="T59" fmla="*/ 436 h 550"/>
                <a:gd name="T60" fmla="*/ 184 w 481"/>
                <a:gd name="T61" fmla="*/ 416 h 550"/>
                <a:gd name="T62" fmla="*/ 147 w 481"/>
                <a:gd name="T63" fmla="*/ 383 h 550"/>
                <a:gd name="T64" fmla="*/ 89 w 481"/>
                <a:gd name="T65" fmla="*/ 331 h 550"/>
                <a:gd name="T66" fmla="*/ 31 w 481"/>
                <a:gd name="T67" fmla="*/ 273 h 550"/>
                <a:gd name="T68" fmla="*/ 1 w 481"/>
                <a:gd name="T69" fmla="*/ 220 h 550"/>
                <a:gd name="T70" fmla="*/ 11 w 481"/>
                <a:gd name="T71" fmla="*/ 172 h 550"/>
                <a:gd name="T72" fmla="*/ 41 w 481"/>
                <a:gd name="T73" fmla="*/ 128 h 550"/>
                <a:gd name="T74" fmla="*/ 73 w 481"/>
                <a:gd name="T75" fmla="*/ 95 h 550"/>
                <a:gd name="T76" fmla="*/ 89 w 481"/>
                <a:gd name="T77" fmla="*/ 83 h 550"/>
                <a:gd name="T78" fmla="*/ 78 w 481"/>
                <a:gd name="T79" fmla="*/ 74 h 550"/>
                <a:gd name="T80" fmla="*/ 58 w 481"/>
                <a:gd name="T81" fmla="*/ 54 h 550"/>
                <a:gd name="T82" fmla="*/ 39 w 481"/>
                <a:gd name="T83" fmla="*/ 33 h 550"/>
                <a:gd name="T84" fmla="*/ 31 w 481"/>
                <a:gd name="T85" fmla="*/ 19 h 550"/>
                <a:gd name="T86" fmla="*/ 47 w 481"/>
                <a:gd name="T87" fmla="*/ 13 h 550"/>
                <a:gd name="T88" fmla="*/ 62 w 481"/>
                <a:gd name="T89" fmla="*/ 12 h 550"/>
                <a:gd name="T90" fmla="*/ 194 w 481"/>
                <a:gd name="T91" fmla="*/ 39 h 550"/>
                <a:gd name="T92" fmla="*/ 218 w 481"/>
                <a:gd name="T93" fmla="*/ 25 h 550"/>
                <a:gd name="T94" fmla="*/ 256 w 481"/>
                <a:gd name="T95" fmla="*/ 6 h 550"/>
                <a:gd name="T96" fmla="*/ 296 w 481"/>
                <a:gd name="T97" fmla="*/ 0 h 550"/>
                <a:gd name="T98" fmla="*/ 321 w 481"/>
                <a:gd name="T99" fmla="*/ 8 h 550"/>
                <a:gd name="T100" fmla="*/ 338 w 481"/>
                <a:gd name="T101" fmla="*/ 14 h 550"/>
                <a:gd name="T102" fmla="*/ 357 w 481"/>
                <a:gd name="T103" fmla="*/ 21 h 550"/>
                <a:gd name="T104" fmla="*/ 374 w 481"/>
                <a:gd name="T105" fmla="*/ 31 h 550"/>
                <a:gd name="T106" fmla="*/ 382 w 481"/>
                <a:gd name="T107" fmla="*/ 42 h 550"/>
                <a:gd name="T108" fmla="*/ 363 w 481"/>
                <a:gd name="T109" fmla="*/ 55 h 550"/>
                <a:gd name="T110" fmla="*/ 335 w 481"/>
                <a:gd name="T111" fmla="*/ 70 h 550"/>
                <a:gd name="T112" fmla="*/ 314 w 481"/>
                <a:gd name="T113" fmla="*/ 80 h 5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1" h="550">
                  <a:moveTo>
                    <a:pt x="312" y="83"/>
                  </a:moveTo>
                  <a:lnTo>
                    <a:pt x="310" y="83"/>
                  </a:lnTo>
                  <a:lnTo>
                    <a:pt x="305" y="86"/>
                  </a:lnTo>
                  <a:lnTo>
                    <a:pt x="296" y="88"/>
                  </a:lnTo>
                  <a:lnTo>
                    <a:pt x="285" y="94"/>
                  </a:lnTo>
                  <a:lnTo>
                    <a:pt x="272" y="99"/>
                  </a:lnTo>
                  <a:lnTo>
                    <a:pt x="256" y="107"/>
                  </a:lnTo>
                  <a:lnTo>
                    <a:pt x="240" y="115"/>
                  </a:lnTo>
                  <a:lnTo>
                    <a:pt x="225" y="126"/>
                  </a:lnTo>
                  <a:lnTo>
                    <a:pt x="208" y="133"/>
                  </a:lnTo>
                  <a:lnTo>
                    <a:pt x="192" y="145"/>
                  </a:lnTo>
                  <a:lnTo>
                    <a:pt x="176" y="156"/>
                  </a:lnTo>
                  <a:lnTo>
                    <a:pt x="163" y="168"/>
                  </a:lnTo>
                  <a:lnTo>
                    <a:pt x="150" y="179"/>
                  </a:lnTo>
                  <a:lnTo>
                    <a:pt x="141" y="192"/>
                  </a:lnTo>
                  <a:lnTo>
                    <a:pt x="134" y="204"/>
                  </a:lnTo>
                  <a:lnTo>
                    <a:pt x="131" y="217"/>
                  </a:lnTo>
                  <a:lnTo>
                    <a:pt x="131" y="221"/>
                  </a:lnTo>
                  <a:lnTo>
                    <a:pt x="133" y="226"/>
                  </a:lnTo>
                  <a:lnTo>
                    <a:pt x="135" y="233"/>
                  </a:lnTo>
                  <a:lnTo>
                    <a:pt x="141" y="242"/>
                  </a:lnTo>
                  <a:lnTo>
                    <a:pt x="146" y="253"/>
                  </a:lnTo>
                  <a:lnTo>
                    <a:pt x="153" y="262"/>
                  </a:lnTo>
                  <a:lnTo>
                    <a:pt x="159" y="274"/>
                  </a:lnTo>
                  <a:lnTo>
                    <a:pt x="168" y="286"/>
                  </a:lnTo>
                  <a:lnTo>
                    <a:pt x="175" y="297"/>
                  </a:lnTo>
                  <a:lnTo>
                    <a:pt x="182" y="307"/>
                  </a:lnTo>
                  <a:lnTo>
                    <a:pt x="188" y="318"/>
                  </a:lnTo>
                  <a:lnTo>
                    <a:pt x="196" y="328"/>
                  </a:lnTo>
                  <a:lnTo>
                    <a:pt x="202" y="336"/>
                  </a:lnTo>
                  <a:lnTo>
                    <a:pt x="207" y="343"/>
                  </a:lnTo>
                  <a:lnTo>
                    <a:pt x="211" y="348"/>
                  </a:lnTo>
                  <a:lnTo>
                    <a:pt x="215" y="352"/>
                  </a:lnTo>
                  <a:lnTo>
                    <a:pt x="218" y="354"/>
                  </a:lnTo>
                  <a:lnTo>
                    <a:pt x="223" y="358"/>
                  </a:lnTo>
                  <a:lnTo>
                    <a:pt x="229" y="360"/>
                  </a:lnTo>
                  <a:lnTo>
                    <a:pt x="237" y="365"/>
                  </a:lnTo>
                  <a:lnTo>
                    <a:pt x="245" y="369"/>
                  </a:lnTo>
                  <a:lnTo>
                    <a:pt x="256" y="375"/>
                  </a:lnTo>
                  <a:lnTo>
                    <a:pt x="267" y="380"/>
                  </a:lnTo>
                  <a:lnTo>
                    <a:pt x="278" y="387"/>
                  </a:lnTo>
                  <a:lnTo>
                    <a:pt x="289" y="393"/>
                  </a:lnTo>
                  <a:lnTo>
                    <a:pt x="300" y="400"/>
                  </a:lnTo>
                  <a:lnTo>
                    <a:pt x="310" y="405"/>
                  </a:lnTo>
                  <a:lnTo>
                    <a:pt x="322" y="413"/>
                  </a:lnTo>
                  <a:lnTo>
                    <a:pt x="332" y="419"/>
                  </a:lnTo>
                  <a:lnTo>
                    <a:pt x="339" y="425"/>
                  </a:lnTo>
                  <a:lnTo>
                    <a:pt x="347" y="430"/>
                  </a:lnTo>
                  <a:lnTo>
                    <a:pt x="353" y="437"/>
                  </a:lnTo>
                  <a:lnTo>
                    <a:pt x="355" y="437"/>
                  </a:lnTo>
                  <a:lnTo>
                    <a:pt x="358" y="437"/>
                  </a:lnTo>
                  <a:lnTo>
                    <a:pt x="362" y="438"/>
                  </a:lnTo>
                  <a:lnTo>
                    <a:pt x="366" y="440"/>
                  </a:lnTo>
                  <a:lnTo>
                    <a:pt x="371" y="441"/>
                  </a:lnTo>
                  <a:lnTo>
                    <a:pt x="378" y="442"/>
                  </a:lnTo>
                  <a:lnTo>
                    <a:pt x="385" y="444"/>
                  </a:lnTo>
                  <a:lnTo>
                    <a:pt x="391" y="446"/>
                  </a:lnTo>
                  <a:lnTo>
                    <a:pt x="399" y="448"/>
                  </a:lnTo>
                  <a:lnTo>
                    <a:pt x="406" y="450"/>
                  </a:lnTo>
                  <a:lnTo>
                    <a:pt x="412" y="454"/>
                  </a:lnTo>
                  <a:lnTo>
                    <a:pt x="420" y="457"/>
                  </a:lnTo>
                  <a:lnTo>
                    <a:pt x="427" y="461"/>
                  </a:lnTo>
                  <a:lnTo>
                    <a:pt x="432" y="465"/>
                  </a:lnTo>
                  <a:lnTo>
                    <a:pt x="439" y="470"/>
                  </a:lnTo>
                  <a:lnTo>
                    <a:pt x="414" y="472"/>
                  </a:lnTo>
                  <a:lnTo>
                    <a:pt x="416" y="473"/>
                  </a:lnTo>
                  <a:lnTo>
                    <a:pt x="419" y="476"/>
                  </a:lnTo>
                  <a:lnTo>
                    <a:pt x="424" y="478"/>
                  </a:lnTo>
                  <a:lnTo>
                    <a:pt x="428" y="482"/>
                  </a:lnTo>
                  <a:lnTo>
                    <a:pt x="434" y="486"/>
                  </a:lnTo>
                  <a:lnTo>
                    <a:pt x="440" y="490"/>
                  </a:lnTo>
                  <a:lnTo>
                    <a:pt x="446" y="497"/>
                  </a:lnTo>
                  <a:lnTo>
                    <a:pt x="452" y="501"/>
                  </a:lnTo>
                  <a:lnTo>
                    <a:pt x="457" y="505"/>
                  </a:lnTo>
                  <a:lnTo>
                    <a:pt x="464" y="509"/>
                  </a:lnTo>
                  <a:lnTo>
                    <a:pt x="469" y="514"/>
                  </a:lnTo>
                  <a:lnTo>
                    <a:pt x="472" y="518"/>
                  </a:lnTo>
                  <a:lnTo>
                    <a:pt x="476" y="522"/>
                  </a:lnTo>
                  <a:lnTo>
                    <a:pt x="479" y="525"/>
                  </a:lnTo>
                  <a:lnTo>
                    <a:pt x="481" y="527"/>
                  </a:lnTo>
                  <a:lnTo>
                    <a:pt x="480" y="529"/>
                  </a:lnTo>
                  <a:lnTo>
                    <a:pt x="476" y="529"/>
                  </a:lnTo>
                  <a:lnTo>
                    <a:pt x="472" y="527"/>
                  </a:lnTo>
                  <a:lnTo>
                    <a:pt x="467" y="526"/>
                  </a:lnTo>
                  <a:lnTo>
                    <a:pt x="460" y="523"/>
                  </a:lnTo>
                  <a:lnTo>
                    <a:pt x="456" y="522"/>
                  </a:lnTo>
                  <a:lnTo>
                    <a:pt x="452" y="519"/>
                  </a:lnTo>
                  <a:lnTo>
                    <a:pt x="465" y="539"/>
                  </a:lnTo>
                  <a:lnTo>
                    <a:pt x="446" y="530"/>
                  </a:lnTo>
                  <a:lnTo>
                    <a:pt x="452" y="546"/>
                  </a:lnTo>
                  <a:lnTo>
                    <a:pt x="430" y="538"/>
                  </a:lnTo>
                  <a:lnTo>
                    <a:pt x="436" y="550"/>
                  </a:lnTo>
                  <a:lnTo>
                    <a:pt x="435" y="550"/>
                  </a:lnTo>
                  <a:lnTo>
                    <a:pt x="431" y="548"/>
                  </a:lnTo>
                  <a:lnTo>
                    <a:pt x="427" y="547"/>
                  </a:lnTo>
                  <a:lnTo>
                    <a:pt x="424" y="546"/>
                  </a:lnTo>
                  <a:lnTo>
                    <a:pt x="420" y="543"/>
                  </a:lnTo>
                  <a:lnTo>
                    <a:pt x="416" y="542"/>
                  </a:lnTo>
                  <a:lnTo>
                    <a:pt x="411" y="538"/>
                  </a:lnTo>
                  <a:lnTo>
                    <a:pt x="407" y="534"/>
                  </a:lnTo>
                  <a:lnTo>
                    <a:pt x="400" y="530"/>
                  </a:lnTo>
                  <a:lnTo>
                    <a:pt x="396" y="526"/>
                  </a:lnTo>
                  <a:lnTo>
                    <a:pt x="390" y="519"/>
                  </a:lnTo>
                  <a:lnTo>
                    <a:pt x="383" y="514"/>
                  </a:lnTo>
                  <a:lnTo>
                    <a:pt x="378" y="506"/>
                  </a:lnTo>
                  <a:lnTo>
                    <a:pt x="371" y="499"/>
                  </a:lnTo>
                  <a:lnTo>
                    <a:pt x="345" y="482"/>
                  </a:lnTo>
                  <a:lnTo>
                    <a:pt x="342" y="481"/>
                  </a:lnTo>
                  <a:lnTo>
                    <a:pt x="338" y="479"/>
                  </a:lnTo>
                  <a:lnTo>
                    <a:pt x="332" y="477"/>
                  </a:lnTo>
                  <a:lnTo>
                    <a:pt x="322" y="474"/>
                  </a:lnTo>
                  <a:lnTo>
                    <a:pt x="312" y="470"/>
                  </a:lnTo>
                  <a:lnTo>
                    <a:pt x="300" y="466"/>
                  </a:lnTo>
                  <a:lnTo>
                    <a:pt x="286" y="462"/>
                  </a:lnTo>
                  <a:lnTo>
                    <a:pt x="273" y="458"/>
                  </a:lnTo>
                  <a:lnTo>
                    <a:pt x="259" y="452"/>
                  </a:lnTo>
                  <a:lnTo>
                    <a:pt x="244" y="446"/>
                  </a:lnTo>
                  <a:lnTo>
                    <a:pt x="231" y="441"/>
                  </a:lnTo>
                  <a:lnTo>
                    <a:pt x="219" y="436"/>
                  </a:lnTo>
                  <a:lnTo>
                    <a:pt x="207" y="430"/>
                  </a:lnTo>
                  <a:lnTo>
                    <a:pt x="196" y="425"/>
                  </a:lnTo>
                  <a:lnTo>
                    <a:pt x="190" y="420"/>
                  </a:lnTo>
                  <a:lnTo>
                    <a:pt x="184" y="416"/>
                  </a:lnTo>
                  <a:lnTo>
                    <a:pt x="178" y="409"/>
                  </a:lnTo>
                  <a:lnTo>
                    <a:pt x="171" y="401"/>
                  </a:lnTo>
                  <a:lnTo>
                    <a:pt x="161" y="392"/>
                  </a:lnTo>
                  <a:lnTo>
                    <a:pt x="147" y="383"/>
                  </a:lnTo>
                  <a:lnTo>
                    <a:pt x="133" y="369"/>
                  </a:lnTo>
                  <a:lnTo>
                    <a:pt x="119" y="358"/>
                  </a:lnTo>
                  <a:lnTo>
                    <a:pt x="104" y="344"/>
                  </a:lnTo>
                  <a:lnTo>
                    <a:pt x="89" y="331"/>
                  </a:lnTo>
                  <a:lnTo>
                    <a:pt x="73" y="316"/>
                  </a:lnTo>
                  <a:lnTo>
                    <a:pt x="57" y="302"/>
                  </a:lnTo>
                  <a:lnTo>
                    <a:pt x="43" y="287"/>
                  </a:lnTo>
                  <a:lnTo>
                    <a:pt x="31" y="273"/>
                  </a:lnTo>
                  <a:lnTo>
                    <a:pt x="19" y="258"/>
                  </a:lnTo>
                  <a:lnTo>
                    <a:pt x="11" y="244"/>
                  </a:lnTo>
                  <a:lnTo>
                    <a:pt x="4" y="232"/>
                  </a:lnTo>
                  <a:lnTo>
                    <a:pt x="1" y="220"/>
                  </a:lnTo>
                  <a:lnTo>
                    <a:pt x="0" y="206"/>
                  </a:lnTo>
                  <a:lnTo>
                    <a:pt x="1" y="196"/>
                  </a:lnTo>
                  <a:lnTo>
                    <a:pt x="4" y="184"/>
                  </a:lnTo>
                  <a:lnTo>
                    <a:pt x="11" y="172"/>
                  </a:lnTo>
                  <a:lnTo>
                    <a:pt x="16" y="159"/>
                  </a:lnTo>
                  <a:lnTo>
                    <a:pt x="24" y="148"/>
                  </a:lnTo>
                  <a:lnTo>
                    <a:pt x="32" y="137"/>
                  </a:lnTo>
                  <a:lnTo>
                    <a:pt x="41" y="128"/>
                  </a:lnTo>
                  <a:lnTo>
                    <a:pt x="49" y="118"/>
                  </a:lnTo>
                  <a:lnTo>
                    <a:pt x="57" y="110"/>
                  </a:lnTo>
                  <a:lnTo>
                    <a:pt x="65" y="100"/>
                  </a:lnTo>
                  <a:lnTo>
                    <a:pt x="73" y="95"/>
                  </a:lnTo>
                  <a:lnTo>
                    <a:pt x="78" y="88"/>
                  </a:lnTo>
                  <a:lnTo>
                    <a:pt x="84" y="86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88" y="82"/>
                  </a:lnTo>
                  <a:lnTo>
                    <a:pt x="86" y="80"/>
                  </a:lnTo>
                  <a:lnTo>
                    <a:pt x="82" y="76"/>
                  </a:lnTo>
                  <a:lnTo>
                    <a:pt x="78" y="74"/>
                  </a:lnTo>
                  <a:lnTo>
                    <a:pt x="74" y="69"/>
                  </a:lnTo>
                  <a:lnTo>
                    <a:pt x="69" y="65"/>
                  </a:lnTo>
                  <a:lnTo>
                    <a:pt x="64" y="59"/>
                  </a:lnTo>
                  <a:lnTo>
                    <a:pt x="58" y="54"/>
                  </a:lnTo>
                  <a:lnTo>
                    <a:pt x="53" y="49"/>
                  </a:lnTo>
                  <a:lnTo>
                    <a:pt x="48" y="43"/>
                  </a:lnTo>
                  <a:lnTo>
                    <a:pt x="43" y="38"/>
                  </a:lnTo>
                  <a:lnTo>
                    <a:pt x="39" y="33"/>
                  </a:lnTo>
                  <a:lnTo>
                    <a:pt x="35" y="29"/>
                  </a:lnTo>
                  <a:lnTo>
                    <a:pt x="32" y="25"/>
                  </a:lnTo>
                  <a:lnTo>
                    <a:pt x="29" y="22"/>
                  </a:lnTo>
                  <a:lnTo>
                    <a:pt x="31" y="19"/>
                  </a:lnTo>
                  <a:lnTo>
                    <a:pt x="32" y="17"/>
                  </a:lnTo>
                  <a:lnTo>
                    <a:pt x="36" y="14"/>
                  </a:lnTo>
                  <a:lnTo>
                    <a:pt x="41" y="13"/>
                  </a:lnTo>
                  <a:lnTo>
                    <a:pt x="47" y="13"/>
                  </a:lnTo>
                  <a:lnTo>
                    <a:pt x="52" y="12"/>
                  </a:lnTo>
                  <a:lnTo>
                    <a:pt x="57" y="12"/>
                  </a:lnTo>
                  <a:lnTo>
                    <a:pt x="61" y="12"/>
                  </a:lnTo>
                  <a:lnTo>
                    <a:pt x="62" y="12"/>
                  </a:lnTo>
                  <a:lnTo>
                    <a:pt x="155" y="18"/>
                  </a:lnTo>
                  <a:lnTo>
                    <a:pt x="190" y="42"/>
                  </a:lnTo>
                  <a:lnTo>
                    <a:pt x="191" y="41"/>
                  </a:lnTo>
                  <a:lnTo>
                    <a:pt x="194" y="39"/>
                  </a:lnTo>
                  <a:lnTo>
                    <a:pt x="196" y="37"/>
                  </a:lnTo>
                  <a:lnTo>
                    <a:pt x="203" y="33"/>
                  </a:lnTo>
                  <a:lnTo>
                    <a:pt x="210" y="29"/>
                  </a:lnTo>
                  <a:lnTo>
                    <a:pt x="218" y="25"/>
                  </a:lnTo>
                  <a:lnTo>
                    <a:pt x="225" y="19"/>
                  </a:lnTo>
                  <a:lnTo>
                    <a:pt x="236" y="15"/>
                  </a:lnTo>
                  <a:lnTo>
                    <a:pt x="245" y="12"/>
                  </a:lnTo>
                  <a:lnTo>
                    <a:pt x="256" y="6"/>
                  </a:lnTo>
                  <a:lnTo>
                    <a:pt x="267" y="4"/>
                  </a:lnTo>
                  <a:lnTo>
                    <a:pt x="277" y="2"/>
                  </a:lnTo>
                  <a:lnTo>
                    <a:pt x="286" y="0"/>
                  </a:lnTo>
                  <a:lnTo>
                    <a:pt x="296" y="0"/>
                  </a:lnTo>
                  <a:lnTo>
                    <a:pt x="305" y="1"/>
                  </a:lnTo>
                  <a:lnTo>
                    <a:pt x="313" y="5"/>
                  </a:lnTo>
                  <a:lnTo>
                    <a:pt x="317" y="6"/>
                  </a:lnTo>
                  <a:lnTo>
                    <a:pt x="321" y="8"/>
                  </a:lnTo>
                  <a:lnTo>
                    <a:pt x="325" y="9"/>
                  </a:lnTo>
                  <a:lnTo>
                    <a:pt x="330" y="12"/>
                  </a:lnTo>
                  <a:lnTo>
                    <a:pt x="334" y="13"/>
                  </a:lnTo>
                  <a:lnTo>
                    <a:pt x="338" y="14"/>
                  </a:lnTo>
                  <a:lnTo>
                    <a:pt x="342" y="15"/>
                  </a:lnTo>
                  <a:lnTo>
                    <a:pt x="347" y="17"/>
                  </a:lnTo>
                  <a:lnTo>
                    <a:pt x="351" y="18"/>
                  </a:lnTo>
                  <a:lnTo>
                    <a:pt x="357" y="21"/>
                  </a:lnTo>
                  <a:lnTo>
                    <a:pt x="361" y="23"/>
                  </a:lnTo>
                  <a:lnTo>
                    <a:pt x="366" y="26"/>
                  </a:lnTo>
                  <a:lnTo>
                    <a:pt x="370" y="27"/>
                  </a:lnTo>
                  <a:lnTo>
                    <a:pt x="374" y="31"/>
                  </a:lnTo>
                  <a:lnTo>
                    <a:pt x="378" y="34"/>
                  </a:lnTo>
                  <a:lnTo>
                    <a:pt x="382" y="39"/>
                  </a:lnTo>
                  <a:lnTo>
                    <a:pt x="382" y="41"/>
                  </a:lnTo>
                  <a:lnTo>
                    <a:pt x="382" y="42"/>
                  </a:lnTo>
                  <a:lnTo>
                    <a:pt x="378" y="45"/>
                  </a:lnTo>
                  <a:lnTo>
                    <a:pt x="374" y="49"/>
                  </a:lnTo>
                  <a:lnTo>
                    <a:pt x="369" y="53"/>
                  </a:lnTo>
                  <a:lnTo>
                    <a:pt x="363" y="55"/>
                  </a:lnTo>
                  <a:lnTo>
                    <a:pt x="357" y="59"/>
                  </a:lnTo>
                  <a:lnTo>
                    <a:pt x="350" y="65"/>
                  </a:lnTo>
                  <a:lnTo>
                    <a:pt x="342" y="67"/>
                  </a:lnTo>
                  <a:lnTo>
                    <a:pt x="335" y="70"/>
                  </a:lnTo>
                  <a:lnTo>
                    <a:pt x="330" y="72"/>
                  </a:lnTo>
                  <a:lnTo>
                    <a:pt x="324" y="76"/>
                  </a:lnTo>
                  <a:lnTo>
                    <a:pt x="318" y="78"/>
                  </a:lnTo>
                  <a:lnTo>
                    <a:pt x="314" y="80"/>
                  </a:lnTo>
                  <a:lnTo>
                    <a:pt x="312" y="82"/>
                  </a:lnTo>
                  <a:lnTo>
                    <a:pt x="312" y="83"/>
                  </a:lnTo>
                  <a:close/>
                </a:path>
              </a:pathLst>
            </a:custGeom>
            <a:solidFill>
              <a:srgbClr val="C27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1" name="Freeform 32"/>
            <p:cNvSpPr>
              <a:spLocks/>
            </p:cNvSpPr>
            <p:nvPr/>
          </p:nvSpPr>
          <p:spPr bwMode="auto">
            <a:xfrm>
              <a:off x="4241" y="2242"/>
              <a:ext cx="376" cy="277"/>
            </a:xfrm>
            <a:custGeom>
              <a:avLst/>
              <a:gdLst>
                <a:gd name="T0" fmla="*/ 4 w 376"/>
                <a:gd name="T1" fmla="*/ 35 h 277"/>
                <a:gd name="T2" fmla="*/ 16 w 376"/>
                <a:gd name="T3" fmla="*/ 41 h 277"/>
                <a:gd name="T4" fmla="*/ 32 w 376"/>
                <a:gd name="T5" fmla="*/ 47 h 277"/>
                <a:gd name="T6" fmla="*/ 50 w 376"/>
                <a:gd name="T7" fmla="*/ 55 h 277"/>
                <a:gd name="T8" fmla="*/ 69 w 376"/>
                <a:gd name="T9" fmla="*/ 65 h 277"/>
                <a:gd name="T10" fmla="*/ 86 w 376"/>
                <a:gd name="T11" fmla="*/ 73 h 277"/>
                <a:gd name="T12" fmla="*/ 102 w 376"/>
                <a:gd name="T13" fmla="*/ 79 h 277"/>
                <a:gd name="T14" fmla="*/ 114 w 376"/>
                <a:gd name="T15" fmla="*/ 83 h 277"/>
                <a:gd name="T16" fmla="*/ 143 w 376"/>
                <a:gd name="T17" fmla="*/ 103 h 277"/>
                <a:gd name="T18" fmla="*/ 147 w 376"/>
                <a:gd name="T19" fmla="*/ 106 h 277"/>
                <a:gd name="T20" fmla="*/ 163 w 376"/>
                <a:gd name="T21" fmla="*/ 115 h 277"/>
                <a:gd name="T22" fmla="*/ 183 w 376"/>
                <a:gd name="T23" fmla="*/ 130 h 277"/>
                <a:gd name="T24" fmla="*/ 208 w 376"/>
                <a:gd name="T25" fmla="*/ 147 h 277"/>
                <a:gd name="T26" fmla="*/ 233 w 376"/>
                <a:gd name="T27" fmla="*/ 165 h 277"/>
                <a:gd name="T28" fmla="*/ 257 w 376"/>
                <a:gd name="T29" fmla="*/ 185 h 277"/>
                <a:gd name="T30" fmla="*/ 275 w 376"/>
                <a:gd name="T31" fmla="*/ 205 h 277"/>
                <a:gd name="T32" fmla="*/ 286 w 376"/>
                <a:gd name="T33" fmla="*/ 224 h 277"/>
                <a:gd name="T34" fmla="*/ 291 w 376"/>
                <a:gd name="T35" fmla="*/ 237 h 277"/>
                <a:gd name="T36" fmla="*/ 297 w 376"/>
                <a:gd name="T37" fmla="*/ 248 h 277"/>
                <a:gd name="T38" fmla="*/ 306 w 376"/>
                <a:gd name="T39" fmla="*/ 257 h 277"/>
                <a:gd name="T40" fmla="*/ 313 w 376"/>
                <a:gd name="T41" fmla="*/ 258 h 277"/>
                <a:gd name="T42" fmla="*/ 310 w 376"/>
                <a:gd name="T43" fmla="*/ 238 h 277"/>
                <a:gd name="T44" fmla="*/ 319 w 376"/>
                <a:gd name="T45" fmla="*/ 248 h 277"/>
                <a:gd name="T46" fmla="*/ 332 w 376"/>
                <a:gd name="T47" fmla="*/ 262 h 277"/>
                <a:gd name="T48" fmla="*/ 343 w 376"/>
                <a:gd name="T49" fmla="*/ 274 h 277"/>
                <a:gd name="T50" fmla="*/ 348 w 376"/>
                <a:gd name="T51" fmla="*/ 274 h 277"/>
                <a:gd name="T52" fmla="*/ 346 w 376"/>
                <a:gd name="T53" fmla="*/ 264 h 277"/>
                <a:gd name="T54" fmla="*/ 346 w 376"/>
                <a:gd name="T55" fmla="*/ 258 h 277"/>
                <a:gd name="T56" fmla="*/ 363 w 376"/>
                <a:gd name="T57" fmla="*/ 271 h 277"/>
                <a:gd name="T58" fmla="*/ 370 w 376"/>
                <a:gd name="T59" fmla="*/ 256 h 277"/>
                <a:gd name="T60" fmla="*/ 376 w 376"/>
                <a:gd name="T61" fmla="*/ 242 h 277"/>
                <a:gd name="T62" fmla="*/ 374 w 376"/>
                <a:gd name="T63" fmla="*/ 238 h 277"/>
                <a:gd name="T64" fmla="*/ 366 w 376"/>
                <a:gd name="T65" fmla="*/ 230 h 277"/>
                <a:gd name="T66" fmla="*/ 354 w 376"/>
                <a:gd name="T67" fmla="*/ 218 h 277"/>
                <a:gd name="T68" fmla="*/ 342 w 376"/>
                <a:gd name="T69" fmla="*/ 204 h 277"/>
                <a:gd name="T70" fmla="*/ 327 w 376"/>
                <a:gd name="T71" fmla="*/ 189 h 277"/>
                <a:gd name="T72" fmla="*/ 317 w 376"/>
                <a:gd name="T73" fmla="*/ 177 h 277"/>
                <a:gd name="T74" fmla="*/ 307 w 376"/>
                <a:gd name="T75" fmla="*/ 167 h 277"/>
                <a:gd name="T76" fmla="*/ 305 w 376"/>
                <a:gd name="T77" fmla="*/ 163 h 277"/>
                <a:gd name="T78" fmla="*/ 298 w 376"/>
                <a:gd name="T79" fmla="*/ 157 h 277"/>
                <a:gd name="T80" fmla="*/ 286 w 376"/>
                <a:gd name="T81" fmla="*/ 146 h 277"/>
                <a:gd name="T82" fmla="*/ 267 w 376"/>
                <a:gd name="T83" fmla="*/ 130 h 277"/>
                <a:gd name="T84" fmla="*/ 249 w 376"/>
                <a:gd name="T85" fmla="*/ 112 h 277"/>
                <a:gd name="T86" fmla="*/ 228 w 376"/>
                <a:gd name="T87" fmla="*/ 93 h 277"/>
                <a:gd name="T88" fmla="*/ 208 w 376"/>
                <a:gd name="T89" fmla="*/ 75 h 277"/>
                <a:gd name="T90" fmla="*/ 192 w 376"/>
                <a:gd name="T91" fmla="*/ 61 h 277"/>
                <a:gd name="T92" fmla="*/ 180 w 376"/>
                <a:gd name="T93" fmla="*/ 51 h 277"/>
                <a:gd name="T94" fmla="*/ 169 w 376"/>
                <a:gd name="T95" fmla="*/ 43 h 277"/>
                <a:gd name="T96" fmla="*/ 156 w 376"/>
                <a:gd name="T97" fmla="*/ 35 h 277"/>
                <a:gd name="T98" fmla="*/ 139 w 376"/>
                <a:gd name="T99" fmla="*/ 28 h 277"/>
                <a:gd name="T100" fmla="*/ 123 w 376"/>
                <a:gd name="T101" fmla="*/ 18 h 277"/>
                <a:gd name="T102" fmla="*/ 107 w 376"/>
                <a:gd name="T103" fmla="*/ 10 h 277"/>
                <a:gd name="T104" fmla="*/ 94 w 376"/>
                <a:gd name="T105" fmla="*/ 5 h 277"/>
                <a:gd name="T106" fmla="*/ 85 w 376"/>
                <a:gd name="T107" fmla="*/ 1 h 277"/>
                <a:gd name="T108" fmla="*/ 0 w 376"/>
                <a:gd name="T109" fmla="*/ 34 h 2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76" h="277">
                  <a:moveTo>
                    <a:pt x="0" y="34"/>
                  </a:moveTo>
                  <a:lnTo>
                    <a:pt x="4" y="35"/>
                  </a:lnTo>
                  <a:lnTo>
                    <a:pt x="10" y="38"/>
                  </a:lnTo>
                  <a:lnTo>
                    <a:pt x="16" y="41"/>
                  </a:lnTo>
                  <a:lnTo>
                    <a:pt x="25" y="45"/>
                  </a:lnTo>
                  <a:lnTo>
                    <a:pt x="32" y="47"/>
                  </a:lnTo>
                  <a:lnTo>
                    <a:pt x="41" y="51"/>
                  </a:lnTo>
                  <a:lnTo>
                    <a:pt x="50" y="55"/>
                  </a:lnTo>
                  <a:lnTo>
                    <a:pt x="59" y="61"/>
                  </a:lnTo>
                  <a:lnTo>
                    <a:pt x="69" y="65"/>
                  </a:lnTo>
                  <a:lnTo>
                    <a:pt x="78" y="69"/>
                  </a:lnTo>
                  <a:lnTo>
                    <a:pt x="86" y="73"/>
                  </a:lnTo>
                  <a:lnTo>
                    <a:pt x="95" y="77"/>
                  </a:lnTo>
                  <a:lnTo>
                    <a:pt x="102" y="79"/>
                  </a:lnTo>
                  <a:lnTo>
                    <a:pt x="108" y="82"/>
                  </a:lnTo>
                  <a:lnTo>
                    <a:pt x="114" y="83"/>
                  </a:lnTo>
                  <a:lnTo>
                    <a:pt x="118" y="86"/>
                  </a:lnTo>
                  <a:lnTo>
                    <a:pt x="143" y="103"/>
                  </a:lnTo>
                  <a:lnTo>
                    <a:pt x="147" y="106"/>
                  </a:lnTo>
                  <a:lnTo>
                    <a:pt x="153" y="110"/>
                  </a:lnTo>
                  <a:lnTo>
                    <a:pt x="163" y="115"/>
                  </a:lnTo>
                  <a:lnTo>
                    <a:pt x="172" y="122"/>
                  </a:lnTo>
                  <a:lnTo>
                    <a:pt x="183" y="130"/>
                  </a:lnTo>
                  <a:lnTo>
                    <a:pt x="195" y="136"/>
                  </a:lnTo>
                  <a:lnTo>
                    <a:pt x="208" y="147"/>
                  </a:lnTo>
                  <a:lnTo>
                    <a:pt x="220" y="155"/>
                  </a:lnTo>
                  <a:lnTo>
                    <a:pt x="233" y="165"/>
                  </a:lnTo>
                  <a:lnTo>
                    <a:pt x="245" y="175"/>
                  </a:lnTo>
                  <a:lnTo>
                    <a:pt x="257" y="185"/>
                  </a:lnTo>
                  <a:lnTo>
                    <a:pt x="266" y="195"/>
                  </a:lnTo>
                  <a:lnTo>
                    <a:pt x="275" y="205"/>
                  </a:lnTo>
                  <a:lnTo>
                    <a:pt x="281" y="213"/>
                  </a:lnTo>
                  <a:lnTo>
                    <a:pt x="286" y="224"/>
                  </a:lnTo>
                  <a:lnTo>
                    <a:pt x="289" y="230"/>
                  </a:lnTo>
                  <a:lnTo>
                    <a:pt x="291" y="237"/>
                  </a:lnTo>
                  <a:lnTo>
                    <a:pt x="294" y="244"/>
                  </a:lnTo>
                  <a:lnTo>
                    <a:pt x="297" y="248"/>
                  </a:lnTo>
                  <a:lnTo>
                    <a:pt x="302" y="253"/>
                  </a:lnTo>
                  <a:lnTo>
                    <a:pt x="306" y="257"/>
                  </a:lnTo>
                  <a:lnTo>
                    <a:pt x="310" y="260"/>
                  </a:lnTo>
                  <a:lnTo>
                    <a:pt x="313" y="258"/>
                  </a:lnTo>
                  <a:lnTo>
                    <a:pt x="309" y="237"/>
                  </a:lnTo>
                  <a:lnTo>
                    <a:pt x="310" y="238"/>
                  </a:lnTo>
                  <a:lnTo>
                    <a:pt x="313" y="242"/>
                  </a:lnTo>
                  <a:lnTo>
                    <a:pt x="319" y="248"/>
                  </a:lnTo>
                  <a:lnTo>
                    <a:pt x="326" y="256"/>
                  </a:lnTo>
                  <a:lnTo>
                    <a:pt x="332" y="262"/>
                  </a:lnTo>
                  <a:lnTo>
                    <a:pt x="339" y="269"/>
                  </a:lnTo>
                  <a:lnTo>
                    <a:pt x="343" y="274"/>
                  </a:lnTo>
                  <a:lnTo>
                    <a:pt x="347" y="277"/>
                  </a:lnTo>
                  <a:lnTo>
                    <a:pt x="348" y="274"/>
                  </a:lnTo>
                  <a:lnTo>
                    <a:pt x="347" y="267"/>
                  </a:lnTo>
                  <a:lnTo>
                    <a:pt x="346" y="264"/>
                  </a:lnTo>
                  <a:lnTo>
                    <a:pt x="346" y="261"/>
                  </a:lnTo>
                  <a:lnTo>
                    <a:pt x="346" y="258"/>
                  </a:lnTo>
                  <a:lnTo>
                    <a:pt x="346" y="257"/>
                  </a:lnTo>
                  <a:lnTo>
                    <a:pt x="363" y="271"/>
                  </a:lnTo>
                  <a:lnTo>
                    <a:pt x="355" y="253"/>
                  </a:lnTo>
                  <a:lnTo>
                    <a:pt x="370" y="256"/>
                  </a:lnTo>
                  <a:lnTo>
                    <a:pt x="363" y="245"/>
                  </a:lnTo>
                  <a:lnTo>
                    <a:pt x="376" y="242"/>
                  </a:lnTo>
                  <a:lnTo>
                    <a:pt x="375" y="241"/>
                  </a:lnTo>
                  <a:lnTo>
                    <a:pt x="374" y="238"/>
                  </a:lnTo>
                  <a:lnTo>
                    <a:pt x="368" y="234"/>
                  </a:lnTo>
                  <a:lnTo>
                    <a:pt x="366" y="230"/>
                  </a:lnTo>
                  <a:lnTo>
                    <a:pt x="360" y="224"/>
                  </a:lnTo>
                  <a:lnTo>
                    <a:pt x="354" y="218"/>
                  </a:lnTo>
                  <a:lnTo>
                    <a:pt x="348" y="210"/>
                  </a:lnTo>
                  <a:lnTo>
                    <a:pt x="342" y="204"/>
                  </a:lnTo>
                  <a:lnTo>
                    <a:pt x="335" y="196"/>
                  </a:lnTo>
                  <a:lnTo>
                    <a:pt x="327" y="189"/>
                  </a:lnTo>
                  <a:lnTo>
                    <a:pt x="322" y="183"/>
                  </a:lnTo>
                  <a:lnTo>
                    <a:pt x="317" y="177"/>
                  </a:lnTo>
                  <a:lnTo>
                    <a:pt x="311" y="171"/>
                  </a:lnTo>
                  <a:lnTo>
                    <a:pt x="307" y="167"/>
                  </a:lnTo>
                  <a:lnTo>
                    <a:pt x="305" y="164"/>
                  </a:lnTo>
                  <a:lnTo>
                    <a:pt x="305" y="163"/>
                  </a:lnTo>
                  <a:lnTo>
                    <a:pt x="302" y="161"/>
                  </a:lnTo>
                  <a:lnTo>
                    <a:pt x="298" y="157"/>
                  </a:lnTo>
                  <a:lnTo>
                    <a:pt x="291" y="152"/>
                  </a:lnTo>
                  <a:lnTo>
                    <a:pt x="286" y="146"/>
                  </a:lnTo>
                  <a:lnTo>
                    <a:pt x="277" y="138"/>
                  </a:lnTo>
                  <a:lnTo>
                    <a:pt x="267" y="130"/>
                  </a:lnTo>
                  <a:lnTo>
                    <a:pt x="258" y="120"/>
                  </a:lnTo>
                  <a:lnTo>
                    <a:pt x="249" y="112"/>
                  </a:lnTo>
                  <a:lnTo>
                    <a:pt x="237" y="103"/>
                  </a:lnTo>
                  <a:lnTo>
                    <a:pt x="228" y="93"/>
                  </a:lnTo>
                  <a:lnTo>
                    <a:pt x="217" y="83"/>
                  </a:lnTo>
                  <a:lnTo>
                    <a:pt x="208" y="75"/>
                  </a:lnTo>
                  <a:lnTo>
                    <a:pt x="200" y="67"/>
                  </a:lnTo>
                  <a:lnTo>
                    <a:pt x="192" y="61"/>
                  </a:lnTo>
                  <a:lnTo>
                    <a:pt x="185" y="55"/>
                  </a:lnTo>
                  <a:lnTo>
                    <a:pt x="180" y="51"/>
                  </a:lnTo>
                  <a:lnTo>
                    <a:pt x="175" y="47"/>
                  </a:lnTo>
                  <a:lnTo>
                    <a:pt x="169" y="43"/>
                  </a:lnTo>
                  <a:lnTo>
                    <a:pt x="163" y="39"/>
                  </a:lnTo>
                  <a:lnTo>
                    <a:pt x="156" y="35"/>
                  </a:lnTo>
                  <a:lnTo>
                    <a:pt x="147" y="32"/>
                  </a:lnTo>
                  <a:lnTo>
                    <a:pt x="139" y="28"/>
                  </a:lnTo>
                  <a:lnTo>
                    <a:pt x="131" y="22"/>
                  </a:lnTo>
                  <a:lnTo>
                    <a:pt x="123" y="18"/>
                  </a:lnTo>
                  <a:lnTo>
                    <a:pt x="115" y="14"/>
                  </a:lnTo>
                  <a:lnTo>
                    <a:pt x="107" y="10"/>
                  </a:lnTo>
                  <a:lnTo>
                    <a:pt x="99" y="6"/>
                  </a:lnTo>
                  <a:lnTo>
                    <a:pt x="94" y="5"/>
                  </a:lnTo>
                  <a:lnTo>
                    <a:pt x="89" y="2"/>
                  </a:lnTo>
                  <a:lnTo>
                    <a:pt x="85" y="1"/>
                  </a:lnTo>
                  <a:lnTo>
                    <a:pt x="82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27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2" name="Freeform 33"/>
            <p:cNvSpPr>
              <a:spLocks/>
            </p:cNvSpPr>
            <p:nvPr/>
          </p:nvSpPr>
          <p:spPr bwMode="auto">
            <a:xfrm>
              <a:off x="3692" y="2181"/>
              <a:ext cx="231" cy="363"/>
            </a:xfrm>
            <a:custGeom>
              <a:avLst/>
              <a:gdLst>
                <a:gd name="T0" fmla="*/ 4 w 231"/>
                <a:gd name="T1" fmla="*/ 0 h 363"/>
                <a:gd name="T2" fmla="*/ 1 w 231"/>
                <a:gd name="T3" fmla="*/ 8 h 363"/>
                <a:gd name="T4" fmla="*/ 8 w 231"/>
                <a:gd name="T5" fmla="*/ 14 h 363"/>
                <a:gd name="T6" fmla="*/ 25 w 231"/>
                <a:gd name="T7" fmla="*/ 25 h 363"/>
                <a:gd name="T8" fmla="*/ 41 w 231"/>
                <a:gd name="T9" fmla="*/ 37 h 363"/>
                <a:gd name="T10" fmla="*/ 56 w 231"/>
                <a:gd name="T11" fmla="*/ 53 h 363"/>
                <a:gd name="T12" fmla="*/ 69 w 231"/>
                <a:gd name="T13" fmla="*/ 70 h 363"/>
                <a:gd name="T14" fmla="*/ 78 w 231"/>
                <a:gd name="T15" fmla="*/ 87 h 363"/>
                <a:gd name="T16" fmla="*/ 87 w 231"/>
                <a:gd name="T17" fmla="*/ 107 h 363"/>
                <a:gd name="T18" fmla="*/ 91 w 231"/>
                <a:gd name="T19" fmla="*/ 127 h 363"/>
                <a:gd name="T20" fmla="*/ 93 w 231"/>
                <a:gd name="T21" fmla="*/ 148 h 363"/>
                <a:gd name="T22" fmla="*/ 95 w 231"/>
                <a:gd name="T23" fmla="*/ 169 h 363"/>
                <a:gd name="T24" fmla="*/ 102 w 231"/>
                <a:gd name="T25" fmla="*/ 192 h 363"/>
                <a:gd name="T26" fmla="*/ 113 w 231"/>
                <a:gd name="T27" fmla="*/ 213 h 363"/>
                <a:gd name="T28" fmla="*/ 125 w 231"/>
                <a:gd name="T29" fmla="*/ 233 h 363"/>
                <a:gd name="T30" fmla="*/ 140 w 231"/>
                <a:gd name="T31" fmla="*/ 252 h 363"/>
                <a:gd name="T32" fmla="*/ 156 w 231"/>
                <a:gd name="T33" fmla="*/ 269 h 363"/>
                <a:gd name="T34" fmla="*/ 175 w 231"/>
                <a:gd name="T35" fmla="*/ 283 h 363"/>
                <a:gd name="T36" fmla="*/ 188 w 231"/>
                <a:gd name="T37" fmla="*/ 294 h 363"/>
                <a:gd name="T38" fmla="*/ 195 w 231"/>
                <a:gd name="T39" fmla="*/ 301 h 363"/>
                <a:gd name="T40" fmla="*/ 201 w 231"/>
                <a:gd name="T41" fmla="*/ 309 h 363"/>
                <a:gd name="T42" fmla="*/ 205 w 231"/>
                <a:gd name="T43" fmla="*/ 317 h 363"/>
                <a:gd name="T44" fmla="*/ 209 w 231"/>
                <a:gd name="T45" fmla="*/ 326 h 363"/>
                <a:gd name="T46" fmla="*/ 213 w 231"/>
                <a:gd name="T47" fmla="*/ 335 h 363"/>
                <a:gd name="T48" fmla="*/ 217 w 231"/>
                <a:gd name="T49" fmla="*/ 344 h 363"/>
                <a:gd name="T50" fmla="*/ 221 w 231"/>
                <a:gd name="T51" fmla="*/ 354 h 363"/>
                <a:gd name="T52" fmla="*/ 227 w 231"/>
                <a:gd name="T53" fmla="*/ 360 h 363"/>
                <a:gd name="T54" fmla="*/ 229 w 231"/>
                <a:gd name="T55" fmla="*/ 354 h 363"/>
                <a:gd name="T56" fmla="*/ 227 w 231"/>
                <a:gd name="T57" fmla="*/ 336 h 363"/>
                <a:gd name="T58" fmla="*/ 221 w 231"/>
                <a:gd name="T59" fmla="*/ 321 h 363"/>
                <a:gd name="T60" fmla="*/ 212 w 231"/>
                <a:gd name="T61" fmla="*/ 306 h 363"/>
                <a:gd name="T62" fmla="*/ 203 w 231"/>
                <a:gd name="T63" fmla="*/ 291 h 363"/>
                <a:gd name="T64" fmla="*/ 191 w 231"/>
                <a:gd name="T65" fmla="*/ 278 h 363"/>
                <a:gd name="T66" fmla="*/ 178 w 231"/>
                <a:gd name="T67" fmla="*/ 266 h 363"/>
                <a:gd name="T68" fmla="*/ 163 w 231"/>
                <a:gd name="T69" fmla="*/ 257 h 363"/>
                <a:gd name="T70" fmla="*/ 148 w 231"/>
                <a:gd name="T71" fmla="*/ 245 h 363"/>
                <a:gd name="T72" fmla="*/ 136 w 231"/>
                <a:gd name="T73" fmla="*/ 229 h 363"/>
                <a:gd name="T74" fmla="*/ 125 w 231"/>
                <a:gd name="T75" fmla="*/ 213 h 363"/>
                <a:gd name="T76" fmla="*/ 117 w 231"/>
                <a:gd name="T77" fmla="*/ 196 h 363"/>
                <a:gd name="T78" fmla="*/ 109 w 231"/>
                <a:gd name="T79" fmla="*/ 179 h 363"/>
                <a:gd name="T80" fmla="*/ 105 w 231"/>
                <a:gd name="T81" fmla="*/ 160 h 363"/>
                <a:gd name="T82" fmla="*/ 101 w 231"/>
                <a:gd name="T83" fmla="*/ 142 h 363"/>
                <a:gd name="T84" fmla="*/ 101 w 231"/>
                <a:gd name="T85" fmla="*/ 123 h 363"/>
                <a:gd name="T86" fmla="*/ 98 w 231"/>
                <a:gd name="T87" fmla="*/ 106 h 363"/>
                <a:gd name="T88" fmla="*/ 90 w 231"/>
                <a:gd name="T89" fmla="*/ 87 h 363"/>
                <a:gd name="T90" fmla="*/ 82 w 231"/>
                <a:gd name="T91" fmla="*/ 70 h 363"/>
                <a:gd name="T92" fmla="*/ 72 w 231"/>
                <a:gd name="T93" fmla="*/ 53 h 363"/>
                <a:gd name="T94" fmla="*/ 60 w 231"/>
                <a:gd name="T95" fmla="*/ 37 h 363"/>
                <a:gd name="T96" fmla="*/ 45 w 231"/>
                <a:gd name="T97" fmla="*/ 24 h 363"/>
                <a:gd name="T98" fmla="*/ 30 w 231"/>
                <a:gd name="T99" fmla="*/ 10 h 363"/>
                <a:gd name="T100" fmla="*/ 15 w 231"/>
                <a:gd name="T101" fmla="*/ 2 h 363"/>
                <a:gd name="T102" fmla="*/ 7 w 231"/>
                <a:gd name="T103" fmla="*/ 0 h 36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31" h="363">
                  <a:moveTo>
                    <a:pt x="7" y="0"/>
                  </a:moveTo>
                  <a:lnTo>
                    <a:pt x="4" y="0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8" y="14"/>
                  </a:lnTo>
                  <a:lnTo>
                    <a:pt x="16" y="20"/>
                  </a:lnTo>
                  <a:lnTo>
                    <a:pt x="25" y="25"/>
                  </a:lnTo>
                  <a:lnTo>
                    <a:pt x="33" y="30"/>
                  </a:lnTo>
                  <a:lnTo>
                    <a:pt x="41" y="37"/>
                  </a:lnTo>
                  <a:lnTo>
                    <a:pt x="48" y="45"/>
                  </a:lnTo>
                  <a:lnTo>
                    <a:pt x="56" y="53"/>
                  </a:lnTo>
                  <a:lnTo>
                    <a:pt x="62" y="62"/>
                  </a:lnTo>
                  <a:lnTo>
                    <a:pt x="69" y="70"/>
                  </a:lnTo>
                  <a:lnTo>
                    <a:pt x="74" y="78"/>
                  </a:lnTo>
                  <a:lnTo>
                    <a:pt x="78" y="87"/>
                  </a:lnTo>
                  <a:lnTo>
                    <a:pt x="83" y="98"/>
                  </a:lnTo>
                  <a:lnTo>
                    <a:pt x="87" y="107"/>
                  </a:lnTo>
                  <a:lnTo>
                    <a:pt x="90" y="116"/>
                  </a:lnTo>
                  <a:lnTo>
                    <a:pt x="91" y="127"/>
                  </a:lnTo>
                  <a:lnTo>
                    <a:pt x="93" y="138"/>
                  </a:lnTo>
                  <a:lnTo>
                    <a:pt x="93" y="148"/>
                  </a:lnTo>
                  <a:lnTo>
                    <a:pt x="94" y="159"/>
                  </a:lnTo>
                  <a:lnTo>
                    <a:pt x="95" y="169"/>
                  </a:lnTo>
                  <a:lnTo>
                    <a:pt x="99" y="181"/>
                  </a:lnTo>
                  <a:lnTo>
                    <a:pt x="102" y="192"/>
                  </a:lnTo>
                  <a:lnTo>
                    <a:pt x="107" y="203"/>
                  </a:lnTo>
                  <a:lnTo>
                    <a:pt x="113" y="213"/>
                  </a:lnTo>
                  <a:lnTo>
                    <a:pt x="119" y="224"/>
                  </a:lnTo>
                  <a:lnTo>
                    <a:pt x="125" y="233"/>
                  </a:lnTo>
                  <a:lnTo>
                    <a:pt x="132" y="242"/>
                  </a:lnTo>
                  <a:lnTo>
                    <a:pt x="140" y="252"/>
                  </a:lnTo>
                  <a:lnTo>
                    <a:pt x="148" y="262"/>
                  </a:lnTo>
                  <a:lnTo>
                    <a:pt x="156" y="269"/>
                  </a:lnTo>
                  <a:lnTo>
                    <a:pt x="166" y="277"/>
                  </a:lnTo>
                  <a:lnTo>
                    <a:pt x="175" y="283"/>
                  </a:lnTo>
                  <a:lnTo>
                    <a:pt x="184" y="291"/>
                  </a:lnTo>
                  <a:lnTo>
                    <a:pt x="188" y="294"/>
                  </a:lnTo>
                  <a:lnTo>
                    <a:pt x="191" y="297"/>
                  </a:lnTo>
                  <a:lnTo>
                    <a:pt x="195" y="301"/>
                  </a:lnTo>
                  <a:lnTo>
                    <a:pt x="197" y="305"/>
                  </a:lnTo>
                  <a:lnTo>
                    <a:pt x="201" y="309"/>
                  </a:lnTo>
                  <a:lnTo>
                    <a:pt x="204" y="313"/>
                  </a:lnTo>
                  <a:lnTo>
                    <a:pt x="205" y="317"/>
                  </a:lnTo>
                  <a:lnTo>
                    <a:pt x="208" y="322"/>
                  </a:lnTo>
                  <a:lnTo>
                    <a:pt x="209" y="326"/>
                  </a:lnTo>
                  <a:lnTo>
                    <a:pt x="212" y="330"/>
                  </a:lnTo>
                  <a:lnTo>
                    <a:pt x="213" y="335"/>
                  </a:lnTo>
                  <a:lnTo>
                    <a:pt x="216" y="340"/>
                  </a:lnTo>
                  <a:lnTo>
                    <a:pt x="217" y="344"/>
                  </a:lnTo>
                  <a:lnTo>
                    <a:pt x="220" y="350"/>
                  </a:lnTo>
                  <a:lnTo>
                    <a:pt x="221" y="354"/>
                  </a:lnTo>
                  <a:lnTo>
                    <a:pt x="223" y="359"/>
                  </a:lnTo>
                  <a:lnTo>
                    <a:pt x="227" y="360"/>
                  </a:lnTo>
                  <a:lnTo>
                    <a:pt x="231" y="363"/>
                  </a:lnTo>
                  <a:lnTo>
                    <a:pt x="229" y="354"/>
                  </a:lnTo>
                  <a:lnTo>
                    <a:pt x="228" y="344"/>
                  </a:lnTo>
                  <a:lnTo>
                    <a:pt x="227" y="336"/>
                  </a:lnTo>
                  <a:lnTo>
                    <a:pt x="224" y="328"/>
                  </a:lnTo>
                  <a:lnTo>
                    <a:pt x="221" y="321"/>
                  </a:lnTo>
                  <a:lnTo>
                    <a:pt x="217" y="313"/>
                  </a:lnTo>
                  <a:lnTo>
                    <a:pt x="212" y="306"/>
                  </a:lnTo>
                  <a:lnTo>
                    <a:pt x="208" y="298"/>
                  </a:lnTo>
                  <a:lnTo>
                    <a:pt x="203" y="291"/>
                  </a:lnTo>
                  <a:lnTo>
                    <a:pt x="196" y="285"/>
                  </a:lnTo>
                  <a:lnTo>
                    <a:pt x="191" y="278"/>
                  </a:lnTo>
                  <a:lnTo>
                    <a:pt x="184" y="271"/>
                  </a:lnTo>
                  <a:lnTo>
                    <a:pt x="178" y="266"/>
                  </a:lnTo>
                  <a:lnTo>
                    <a:pt x="170" y="261"/>
                  </a:lnTo>
                  <a:lnTo>
                    <a:pt x="163" y="257"/>
                  </a:lnTo>
                  <a:lnTo>
                    <a:pt x="158" y="253"/>
                  </a:lnTo>
                  <a:lnTo>
                    <a:pt x="148" y="245"/>
                  </a:lnTo>
                  <a:lnTo>
                    <a:pt x="143" y="237"/>
                  </a:lnTo>
                  <a:lnTo>
                    <a:pt x="136" y="229"/>
                  </a:lnTo>
                  <a:lnTo>
                    <a:pt x="131" y="222"/>
                  </a:lnTo>
                  <a:lnTo>
                    <a:pt x="125" y="213"/>
                  </a:lnTo>
                  <a:lnTo>
                    <a:pt x="121" y="205"/>
                  </a:lnTo>
                  <a:lnTo>
                    <a:pt x="117" y="196"/>
                  </a:lnTo>
                  <a:lnTo>
                    <a:pt x="114" y="188"/>
                  </a:lnTo>
                  <a:lnTo>
                    <a:pt x="109" y="179"/>
                  </a:lnTo>
                  <a:lnTo>
                    <a:pt x="107" y="169"/>
                  </a:lnTo>
                  <a:lnTo>
                    <a:pt x="105" y="160"/>
                  </a:lnTo>
                  <a:lnTo>
                    <a:pt x="103" y="151"/>
                  </a:lnTo>
                  <a:lnTo>
                    <a:pt x="101" y="142"/>
                  </a:lnTo>
                  <a:lnTo>
                    <a:pt x="101" y="134"/>
                  </a:lnTo>
                  <a:lnTo>
                    <a:pt x="101" y="123"/>
                  </a:lnTo>
                  <a:lnTo>
                    <a:pt x="101" y="115"/>
                  </a:lnTo>
                  <a:lnTo>
                    <a:pt x="98" y="106"/>
                  </a:lnTo>
                  <a:lnTo>
                    <a:pt x="94" y="96"/>
                  </a:lnTo>
                  <a:lnTo>
                    <a:pt x="90" y="87"/>
                  </a:lnTo>
                  <a:lnTo>
                    <a:pt x="87" y="79"/>
                  </a:lnTo>
                  <a:lnTo>
                    <a:pt x="82" y="70"/>
                  </a:lnTo>
                  <a:lnTo>
                    <a:pt x="77" y="62"/>
                  </a:lnTo>
                  <a:lnTo>
                    <a:pt x="72" y="53"/>
                  </a:lnTo>
                  <a:lnTo>
                    <a:pt x="66" y="46"/>
                  </a:lnTo>
                  <a:lnTo>
                    <a:pt x="60" y="37"/>
                  </a:lnTo>
                  <a:lnTo>
                    <a:pt x="52" y="30"/>
                  </a:lnTo>
                  <a:lnTo>
                    <a:pt x="45" y="24"/>
                  </a:lnTo>
                  <a:lnTo>
                    <a:pt x="38" y="17"/>
                  </a:lnTo>
                  <a:lnTo>
                    <a:pt x="30" y="10"/>
                  </a:lnTo>
                  <a:lnTo>
                    <a:pt x="22" y="6"/>
                  </a:lnTo>
                  <a:lnTo>
                    <a:pt x="15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3" name="Freeform 34"/>
            <p:cNvSpPr>
              <a:spLocks/>
            </p:cNvSpPr>
            <p:nvPr/>
          </p:nvSpPr>
          <p:spPr bwMode="auto">
            <a:xfrm>
              <a:off x="4510" y="2707"/>
              <a:ext cx="44" cy="109"/>
            </a:xfrm>
            <a:custGeom>
              <a:avLst/>
              <a:gdLst>
                <a:gd name="T0" fmla="*/ 37 w 44"/>
                <a:gd name="T1" fmla="*/ 0 h 109"/>
                <a:gd name="T2" fmla="*/ 30 w 44"/>
                <a:gd name="T3" fmla="*/ 1 h 109"/>
                <a:gd name="T4" fmla="*/ 25 w 44"/>
                <a:gd name="T5" fmla="*/ 5 h 109"/>
                <a:gd name="T6" fmla="*/ 20 w 44"/>
                <a:gd name="T7" fmla="*/ 11 h 109"/>
                <a:gd name="T8" fmla="*/ 16 w 44"/>
                <a:gd name="T9" fmla="*/ 16 h 109"/>
                <a:gd name="T10" fmla="*/ 12 w 44"/>
                <a:gd name="T11" fmla="*/ 21 h 109"/>
                <a:gd name="T12" fmla="*/ 9 w 44"/>
                <a:gd name="T13" fmla="*/ 28 h 109"/>
                <a:gd name="T14" fmla="*/ 6 w 44"/>
                <a:gd name="T15" fmla="*/ 33 h 109"/>
                <a:gd name="T16" fmla="*/ 5 w 44"/>
                <a:gd name="T17" fmla="*/ 41 h 109"/>
                <a:gd name="T18" fmla="*/ 2 w 44"/>
                <a:gd name="T19" fmla="*/ 48 h 109"/>
                <a:gd name="T20" fmla="*/ 1 w 44"/>
                <a:gd name="T21" fmla="*/ 56 h 109"/>
                <a:gd name="T22" fmla="*/ 0 w 44"/>
                <a:gd name="T23" fmla="*/ 62 h 109"/>
                <a:gd name="T24" fmla="*/ 0 w 44"/>
                <a:gd name="T25" fmla="*/ 70 h 109"/>
                <a:gd name="T26" fmla="*/ 0 w 44"/>
                <a:gd name="T27" fmla="*/ 77 h 109"/>
                <a:gd name="T28" fmla="*/ 0 w 44"/>
                <a:gd name="T29" fmla="*/ 84 h 109"/>
                <a:gd name="T30" fmla="*/ 0 w 44"/>
                <a:gd name="T31" fmla="*/ 90 h 109"/>
                <a:gd name="T32" fmla="*/ 0 w 44"/>
                <a:gd name="T33" fmla="*/ 98 h 109"/>
                <a:gd name="T34" fmla="*/ 4 w 44"/>
                <a:gd name="T35" fmla="*/ 99 h 109"/>
                <a:gd name="T36" fmla="*/ 8 w 44"/>
                <a:gd name="T37" fmla="*/ 102 h 109"/>
                <a:gd name="T38" fmla="*/ 10 w 44"/>
                <a:gd name="T39" fmla="*/ 105 h 109"/>
                <a:gd name="T40" fmla="*/ 14 w 44"/>
                <a:gd name="T41" fmla="*/ 109 h 109"/>
                <a:gd name="T42" fmla="*/ 14 w 44"/>
                <a:gd name="T43" fmla="*/ 102 h 109"/>
                <a:gd name="T44" fmla="*/ 17 w 44"/>
                <a:gd name="T45" fmla="*/ 95 h 109"/>
                <a:gd name="T46" fmla="*/ 18 w 44"/>
                <a:gd name="T47" fmla="*/ 89 h 109"/>
                <a:gd name="T48" fmla="*/ 20 w 44"/>
                <a:gd name="T49" fmla="*/ 84 h 109"/>
                <a:gd name="T50" fmla="*/ 20 w 44"/>
                <a:gd name="T51" fmla="*/ 77 h 109"/>
                <a:gd name="T52" fmla="*/ 21 w 44"/>
                <a:gd name="T53" fmla="*/ 70 h 109"/>
                <a:gd name="T54" fmla="*/ 22 w 44"/>
                <a:gd name="T55" fmla="*/ 65 h 109"/>
                <a:gd name="T56" fmla="*/ 25 w 44"/>
                <a:gd name="T57" fmla="*/ 60 h 109"/>
                <a:gd name="T58" fmla="*/ 25 w 44"/>
                <a:gd name="T59" fmla="*/ 53 h 109"/>
                <a:gd name="T60" fmla="*/ 26 w 44"/>
                <a:gd name="T61" fmla="*/ 48 h 109"/>
                <a:gd name="T62" fmla="*/ 29 w 44"/>
                <a:gd name="T63" fmla="*/ 42 h 109"/>
                <a:gd name="T64" fmla="*/ 30 w 44"/>
                <a:gd name="T65" fmla="*/ 36 h 109"/>
                <a:gd name="T66" fmla="*/ 33 w 44"/>
                <a:gd name="T67" fmla="*/ 31 h 109"/>
                <a:gd name="T68" fmla="*/ 36 w 44"/>
                <a:gd name="T69" fmla="*/ 25 h 109"/>
                <a:gd name="T70" fmla="*/ 40 w 44"/>
                <a:gd name="T71" fmla="*/ 20 h 109"/>
                <a:gd name="T72" fmla="*/ 44 w 44"/>
                <a:gd name="T73" fmla="*/ 15 h 109"/>
                <a:gd name="T74" fmla="*/ 41 w 44"/>
                <a:gd name="T75" fmla="*/ 11 h 109"/>
                <a:gd name="T76" fmla="*/ 40 w 44"/>
                <a:gd name="T77" fmla="*/ 7 h 109"/>
                <a:gd name="T78" fmla="*/ 38 w 44"/>
                <a:gd name="T79" fmla="*/ 3 h 109"/>
                <a:gd name="T80" fmla="*/ 37 w 44"/>
                <a:gd name="T81" fmla="*/ 0 h 109"/>
                <a:gd name="T82" fmla="*/ 37 w 44"/>
                <a:gd name="T83" fmla="*/ 0 h 10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4" h="109">
                  <a:moveTo>
                    <a:pt x="37" y="0"/>
                  </a:moveTo>
                  <a:lnTo>
                    <a:pt x="30" y="1"/>
                  </a:lnTo>
                  <a:lnTo>
                    <a:pt x="25" y="5"/>
                  </a:lnTo>
                  <a:lnTo>
                    <a:pt x="20" y="11"/>
                  </a:lnTo>
                  <a:lnTo>
                    <a:pt x="16" y="16"/>
                  </a:lnTo>
                  <a:lnTo>
                    <a:pt x="12" y="21"/>
                  </a:lnTo>
                  <a:lnTo>
                    <a:pt x="9" y="28"/>
                  </a:lnTo>
                  <a:lnTo>
                    <a:pt x="6" y="33"/>
                  </a:lnTo>
                  <a:lnTo>
                    <a:pt x="5" y="41"/>
                  </a:lnTo>
                  <a:lnTo>
                    <a:pt x="2" y="48"/>
                  </a:lnTo>
                  <a:lnTo>
                    <a:pt x="1" y="56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0" y="77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8"/>
                  </a:lnTo>
                  <a:lnTo>
                    <a:pt x="4" y="99"/>
                  </a:lnTo>
                  <a:lnTo>
                    <a:pt x="8" y="102"/>
                  </a:lnTo>
                  <a:lnTo>
                    <a:pt x="10" y="105"/>
                  </a:lnTo>
                  <a:lnTo>
                    <a:pt x="14" y="109"/>
                  </a:lnTo>
                  <a:lnTo>
                    <a:pt x="14" y="102"/>
                  </a:lnTo>
                  <a:lnTo>
                    <a:pt x="17" y="95"/>
                  </a:lnTo>
                  <a:lnTo>
                    <a:pt x="18" y="89"/>
                  </a:lnTo>
                  <a:lnTo>
                    <a:pt x="20" y="84"/>
                  </a:lnTo>
                  <a:lnTo>
                    <a:pt x="20" y="77"/>
                  </a:lnTo>
                  <a:lnTo>
                    <a:pt x="21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5" y="53"/>
                  </a:lnTo>
                  <a:lnTo>
                    <a:pt x="26" y="48"/>
                  </a:lnTo>
                  <a:lnTo>
                    <a:pt x="29" y="42"/>
                  </a:lnTo>
                  <a:lnTo>
                    <a:pt x="30" y="36"/>
                  </a:lnTo>
                  <a:lnTo>
                    <a:pt x="33" y="31"/>
                  </a:lnTo>
                  <a:lnTo>
                    <a:pt x="36" y="25"/>
                  </a:lnTo>
                  <a:lnTo>
                    <a:pt x="40" y="20"/>
                  </a:lnTo>
                  <a:lnTo>
                    <a:pt x="44" y="15"/>
                  </a:lnTo>
                  <a:lnTo>
                    <a:pt x="41" y="11"/>
                  </a:lnTo>
                  <a:lnTo>
                    <a:pt x="40" y="7"/>
                  </a:lnTo>
                  <a:lnTo>
                    <a:pt x="38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8A8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4" name="Freeform 35"/>
            <p:cNvSpPr>
              <a:spLocks/>
            </p:cNvSpPr>
            <p:nvPr/>
          </p:nvSpPr>
          <p:spPr bwMode="auto">
            <a:xfrm>
              <a:off x="4615" y="2736"/>
              <a:ext cx="45" cy="113"/>
            </a:xfrm>
            <a:custGeom>
              <a:avLst/>
              <a:gdLst>
                <a:gd name="T0" fmla="*/ 43 w 45"/>
                <a:gd name="T1" fmla="*/ 0 h 113"/>
                <a:gd name="T2" fmla="*/ 34 w 45"/>
                <a:gd name="T3" fmla="*/ 3 h 113"/>
                <a:gd name="T4" fmla="*/ 27 w 45"/>
                <a:gd name="T5" fmla="*/ 7 h 113"/>
                <a:gd name="T6" fmla="*/ 21 w 45"/>
                <a:gd name="T7" fmla="*/ 12 h 113"/>
                <a:gd name="T8" fmla="*/ 17 w 45"/>
                <a:gd name="T9" fmla="*/ 19 h 113"/>
                <a:gd name="T10" fmla="*/ 11 w 45"/>
                <a:gd name="T11" fmla="*/ 25 h 113"/>
                <a:gd name="T12" fmla="*/ 7 w 45"/>
                <a:gd name="T13" fmla="*/ 32 h 113"/>
                <a:gd name="T14" fmla="*/ 5 w 45"/>
                <a:gd name="T15" fmla="*/ 40 h 113"/>
                <a:gd name="T16" fmla="*/ 4 w 45"/>
                <a:gd name="T17" fmla="*/ 48 h 113"/>
                <a:gd name="T18" fmla="*/ 1 w 45"/>
                <a:gd name="T19" fmla="*/ 56 h 113"/>
                <a:gd name="T20" fmla="*/ 1 w 45"/>
                <a:gd name="T21" fmla="*/ 64 h 113"/>
                <a:gd name="T22" fmla="*/ 0 w 45"/>
                <a:gd name="T23" fmla="*/ 72 h 113"/>
                <a:gd name="T24" fmla="*/ 1 w 45"/>
                <a:gd name="T25" fmla="*/ 81 h 113"/>
                <a:gd name="T26" fmla="*/ 1 w 45"/>
                <a:gd name="T27" fmla="*/ 89 h 113"/>
                <a:gd name="T28" fmla="*/ 2 w 45"/>
                <a:gd name="T29" fmla="*/ 97 h 113"/>
                <a:gd name="T30" fmla="*/ 5 w 45"/>
                <a:gd name="T31" fmla="*/ 105 h 113"/>
                <a:gd name="T32" fmla="*/ 7 w 45"/>
                <a:gd name="T33" fmla="*/ 113 h 113"/>
                <a:gd name="T34" fmla="*/ 11 w 45"/>
                <a:gd name="T35" fmla="*/ 113 h 113"/>
                <a:gd name="T36" fmla="*/ 18 w 45"/>
                <a:gd name="T37" fmla="*/ 113 h 113"/>
                <a:gd name="T38" fmla="*/ 19 w 45"/>
                <a:gd name="T39" fmla="*/ 106 h 113"/>
                <a:gd name="T40" fmla="*/ 21 w 45"/>
                <a:gd name="T41" fmla="*/ 101 h 113"/>
                <a:gd name="T42" fmla="*/ 21 w 45"/>
                <a:gd name="T43" fmla="*/ 96 h 113"/>
                <a:gd name="T44" fmla="*/ 22 w 45"/>
                <a:gd name="T45" fmla="*/ 89 h 113"/>
                <a:gd name="T46" fmla="*/ 22 w 45"/>
                <a:gd name="T47" fmla="*/ 84 h 113"/>
                <a:gd name="T48" fmla="*/ 22 w 45"/>
                <a:gd name="T49" fmla="*/ 77 h 113"/>
                <a:gd name="T50" fmla="*/ 22 w 45"/>
                <a:gd name="T51" fmla="*/ 72 h 113"/>
                <a:gd name="T52" fmla="*/ 22 w 45"/>
                <a:gd name="T53" fmla="*/ 66 h 113"/>
                <a:gd name="T54" fmla="*/ 22 w 45"/>
                <a:gd name="T55" fmla="*/ 60 h 113"/>
                <a:gd name="T56" fmla="*/ 22 w 45"/>
                <a:gd name="T57" fmla="*/ 55 h 113"/>
                <a:gd name="T58" fmla="*/ 23 w 45"/>
                <a:gd name="T59" fmla="*/ 48 h 113"/>
                <a:gd name="T60" fmla="*/ 25 w 45"/>
                <a:gd name="T61" fmla="*/ 44 h 113"/>
                <a:gd name="T62" fmla="*/ 27 w 45"/>
                <a:gd name="T63" fmla="*/ 39 h 113"/>
                <a:gd name="T64" fmla="*/ 33 w 45"/>
                <a:gd name="T65" fmla="*/ 33 h 113"/>
                <a:gd name="T66" fmla="*/ 37 w 45"/>
                <a:gd name="T67" fmla="*/ 29 h 113"/>
                <a:gd name="T68" fmla="*/ 43 w 45"/>
                <a:gd name="T69" fmla="*/ 25 h 113"/>
                <a:gd name="T70" fmla="*/ 43 w 45"/>
                <a:gd name="T71" fmla="*/ 23 h 113"/>
                <a:gd name="T72" fmla="*/ 43 w 45"/>
                <a:gd name="T73" fmla="*/ 19 h 113"/>
                <a:gd name="T74" fmla="*/ 43 w 45"/>
                <a:gd name="T75" fmla="*/ 15 h 113"/>
                <a:gd name="T76" fmla="*/ 45 w 45"/>
                <a:gd name="T77" fmla="*/ 11 h 113"/>
                <a:gd name="T78" fmla="*/ 43 w 45"/>
                <a:gd name="T79" fmla="*/ 7 h 113"/>
                <a:gd name="T80" fmla="*/ 43 w 45"/>
                <a:gd name="T81" fmla="*/ 3 h 113"/>
                <a:gd name="T82" fmla="*/ 43 w 45"/>
                <a:gd name="T83" fmla="*/ 0 h 113"/>
                <a:gd name="T84" fmla="*/ 43 w 45"/>
                <a:gd name="T85" fmla="*/ 0 h 113"/>
                <a:gd name="T86" fmla="*/ 43 w 45"/>
                <a:gd name="T87" fmla="*/ 0 h 1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" h="113">
                  <a:moveTo>
                    <a:pt x="43" y="0"/>
                  </a:moveTo>
                  <a:lnTo>
                    <a:pt x="34" y="3"/>
                  </a:lnTo>
                  <a:lnTo>
                    <a:pt x="27" y="7"/>
                  </a:lnTo>
                  <a:lnTo>
                    <a:pt x="21" y="12"/>
                  </a:lnTo>
                  <a:lnTo>
                    <a:pt x="17" y="19"/>
                  </a:lnTo>
                  <a:lnTo>
                    <a:pt x="11" y="25"/>
                  </a:lnTo>
                  <a:lnTo>
                    <a:pt x="7" y="32"/>
                  </a:lnTo>
                  <a:lnTo>
                    <a:pt x="5" y="40"/>
                  </a:lnTo>
                  <a:lnTo>
                    <a:pt x="4" y="48"/>
                  </a:lnTo>
                  <a:lnTo>
                    <a:pt x="1" y="56"/>
                  </a:lnTo>
                  <a:lnTo>
                    <a:pt x="1" y="64"/>
                  </a:lnTo>
                  <a:lnTo>
                    <a:pt x="0" y="72"/>
                  </a:lnTo>
                  <a:lnTo>
                    <a:pt x="1" y="81"/>
                  </a:lnTo>
                  <a:lnTo>
                    <a:pt x="1" y="89"/>
                  </a:lnTo>
                  <a:lnTo>
                    <a:pt x="2" y="97"/>
                  </a:lnTo>
                  <a:lnTo>
                    <a:pt x="5" y="105"/>
                  </a:lnTo>
                  <a:lnTo>
                    <a:pt x="7" y="113"/>
                  </a:lnTo>
                  <a:lnTo>
                    <a:pt x="11" y="113"/>
                  </a:lnTo>
                  <a:lnTo>
                    <a:pt x="18" y="113"/>
                  </a:lnTo>
                  <a:lnTo>
                    <a:pt x="19" y="106"/>
                  </a:lnTo>
                  <a:lnTo>
                    <a:pt x="21" y="101"/>
                  </a:lnTo>
                  <a:lnTo>
                    <a:pt x="21" y="96"/>
                  </a:lnTo>
                  <a:lnTo>
                    <a:pt x="22" y="89"/>
                  </a:lnTo>
                  <a:lnTo>
                    <a:pt x="22" y="84"/>
                  </a:lnTo>
                  <a:lnTo>
                    <a:pt x="22" y="77"/>
                  </a:lnTo>
                  <a:lnTo>
                    <a:pt x="22" y="72"/>
                  </a:lnTo>
                  <a:lnTo>
                    <a:pt x="22" y="66"/>
                  </a:lnTo>
                  <a:lnTo>
                    <a:pt x="22" y="60"/>
                  </a:lnTo>
                  <a:lnTo>
                    <a:pt x="22" y="55"/>
                  </a:lnTo>
                  <a:lnTo>
                    <a:pt x="23" y="48"/>
                  </a:lnTo>
                  <a:lnTo>
                    <a:pt x="25" y="44"/>
                  </a:lnTo>
                  <a:lnTo>
                    <a:pt x="27" y="39"/>
                  </a:lnTo>
                  <a:lnTo>
                    <a:pt x="33" y="33"/>
                  </a:lnTo>
                  <a:lnTo>
                    <a:pt x="37" y="29"/>
                  </a:lnTo>
                  <a:lnTo>
                    <a:pt x="43" y="25"/>
                  </a:lnTo>
                  <a:lnTo>
                    <a:pt x="43" y="23"/>
                  </a:lnTo>
                  <a:lnTo>
                    <a:pt x="43" y="19"/>
                  </a:lnTo>
                  <a:lnTo>
                    <a:pt x="43" y="15"/>
                  </a:lnTo>
                  <a:lnTo>
                    <a:pt x="45" y="11"/>
                  </a:lnTo>
                  <a:lnTo>
                    <a:pt x="43" y="7"/>
                  </a:lnTo>
                  <a:lnTo>
                    <a:pt x="43" y="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8A8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5" name="Freeform 36"/>
            <p:cNvSpPr>
              <a:spLocks/>
            </p:cNvSpPr>
            <p:nvPr/>
          </p:nvSpPr>
          <p:spPr bwMode="auto">
            <a:xfrm>
              <a:off x="4703" y="2752"/>
              <a:ext cx="51" cy="121"/>
            </a:xfrm>
            <a:custGeom>
              <a:avLst/>
              <a:gdLst>
                <a:gd name="T0" fmla="*/ 51 w 51"/>
                <a:gd name="T1" fmla="*/ 0 h 121"/>
                <a:gd name="T2" fmla="*/ 41 w 51"/>
                <a:gd name="T3" fmla="*/ 3 h 121"/>
                <a:gd name="T4" fmla="*/ 33 w 51"/>
                <a:gd name="T5" fmla="*/ 7 h 121"/>
                <a:gd name="T6" fmla="*/ 26 w 51"/>
                <a:gd name="T7" fmla="*/ 11 h 121"/>
                <a:gd name="T8" fmla="*/ 20 w 51"/>
                <a:gd name="T9" fmla="*/ 17 h 121"/>
                <a:gd name="T10" fmla="*/ 15 w 51"/>
                <a:gd name="T11" fmla="*/ 24 h 121"/>
                <a:gd name="T12" fmla="*/ 11 w 51"/>
                <a:gd name="T13" fmla="*/ 31 h 121"/>
                <a:gd name="T14" fmla="*/ 8 w 51"/>
                <a:gd name="T15" fmla="*/ 39 h 121"/>
                <a:gd name="T16" fmla="*/ 6 w 51"/>
                <a:gd name="T17" fmla="*/ 47 h 121"/>
                <a:gd name="T18" fmla="*/ 3 w 51"/>
                <a:gd name="T19" fmla="*/ 56 h 121"/>
                <a:gd name="T20" fmla="*/ 2 w 51"/>
                <a:gd name="T21" fmla="*/ 64 h 121"/>
                <a:gd name="T22" fmla="*/ 2 w 51"/>
                <a:gd name="T23" fmla="*/ 73 h 121"/>
                <a:gd name="T24" fmla="*/ 2 w 51"/>
                <a:gd name="T25" fmla="*/ 82 h 121"/>
                <a:gd name="T26" fmla="*/ 0 w 51"/>
                <a:gd name="T27" fmla="*/ 90 h 121"/>
                <a:gd name="T28" fmla="*/ 0 w 51"/>
                <a:gd name="T29" fmla="*/ 100 h 121"/>
                <a:gd name="T30" fmla="*/ 2 w 51"/>
                <a:gd name="T31" fmla="*/ 107 h 121"/>
                <a:gd name="T32" fmla="*/ 3 w 51"/>
                <a:gd name="T33" fmla="*/ 117 h 121"/>
                <a:gd name="T34" fmla="*/ 6 w 51"/>
                <a:gd name="T35" fmla="*/ 117 h 121"/>
                <a:gd name="T36" fmla="*/ 10 w 51"/>
                <a:gd name="T37" fmla="*/ 117 h 121"/>
                <a:gd name="T38" fmla="*/ 14 w 51"/>
                <a:gd name="T39" fmla="*/ 118 h 121"/>
                <a:gd name="T40" fmla="*/ 18 w 51"/>
                <a:gd name="T41" fmla="*/ 121 h 121"/>
                <a:gd name="T42" fmla="*/ 19 w 51"/>
                <a:gd name="T43" fmla="*/ 114 h 121"/>
                <a:gd name="T44" fmla="*/ 20 w 51"/>
                <a:gd name="T45" fmla="*/ 109 h 121"/>
                <a:gd name="T46" fmla="*/ 22 w 51"/>
                <a:gd name="T47" fmla="*/ 102 h 121"/>
                <a:gd name="T48" fmla="*/ 23 w 51"/>
                <a:gd name="T49" fmla="*/ 97 h 121"/>
                <a:gd name="T50" fmla="*/ 23 w 51"/>
                <a:gd name="T51" fmla="*/ 90 h 121"/>
                <a:gd name="T52" fmla="*/ 23 w 51"/>
                <a:gd name="T53" fmla="*/ 85 h 121"/>
                <a:gd name="T54" fmla="*/ 23 w 51"/>
                <a:gd name="T55" fmla="*/ 80 h 121"/>
                <a:gd name="T56" fmla="*/ 23 w 51"/>
                <a:gd name="T57" fmla="*/ 73 h 121"/>
                <a:gd name="T58" fmla="*/ 23 w 51"/>
                <a:gd name="T59" fmla="*/ 68 h 121"/>
                <a:gd name="T60" fmla="*/ 23 w 51"/>
                <a:gd name="T61" fmla="*/ 61 h 121"/>
                <a:gd name="T62" fmla="*/ 24 w 51"/>
                <a:gd name="T63" fmla="*/ 56 h 121"/>
                <a:gd name="T64" fmla="*/ 26 w 51"/>
                <a:gd name="T65" fmla="*/ 52 h 121"/>
                <a:gd name="T66" fmla="*/ 28 w 51"/>
                <a:gd name="T67" fmla="*/ 45 h 121"/>
                <a:gd name="T68" fmla="*/ 32 w 51"/>
                <a:gd name="T69" fmla="*/ 41 h 121"/>
                <a:gd name="T70" fmla="*/ 36 w 51"/>
                <a:gd name="T71" fmla="*/ 37 h 121"/>
                <a:gd name="T72" fmla="*/ 41 w 51"/>
                <a:gd name="T73" fmla="*/ 33 h 121"/>
                <a:gd name="T74" fmla="*/ 43 w 51"/>
                <a:gd name="T75" fmla="*/ 29 h 121"/>
                <a:gd name="T76" fmla="*/ 45 w 51"/>
                <a:gd name="T77" fmla="*/ 27 h 121"/>
                <a:gd name="T78" fmla="*/ 47 w 51"/>
                <a:gd name="T79" fmla="*/ 21 h 121"/>
                <a:gd name="T80" fmla="*/ 49 w 51"/>
                <a:gd name="T81" fmla="*/ 16 h 121"/>
                <a:gd name="T82" fmla="*/ 49 w 51"/>
                <a:gd name="T83" fmla="*/ 11 h 121"/>
                <a:gd name="T84" fmla="*/ 51 w 51"/>
                <a:gd name="T85" fmla="*/ 7 h 121"/>
                <a:gd name="T86" fmla="*/ 51 w 51"/>
                <a:gd name="T87" fmla="*/ 1 h 121"/>
                <a:gd name="T88" fmla="*/ 51 w 51"/>
                <a:gd name="T89" fmla="*/ 0 h 121"/>
                <a:gd name="T90" fmla="*/ 51 w 51"/>
                <a:gd name="T91" fmla="*/ 0 h 12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1" h="121">
                  <a:moveTo>
                    <a:pt x="51" y="0"/>
                  </a:moveTo>
                  <a:lnTo>
                    <a:pt x="41" y="3"/>
                  </a:lnTo>
                  <a:lnTo>
                    <a:pt x="33" y="7"/>
                  </a:lnTo>
                  <a:lnTo>
                    <a:pt x="26" y="11"/>
                  </a:lnTo>
                  <a:lnTo>
                    <a:pt x="20" y="17"/>
                  </a:lnTo>
                  <a:lnTo>
                    <a:pt x="15" y="24"/>
                  </a:lnTo>
                  <a:lnTo>
                    <a:pt x="11" y="31"/>
                  </a:lnTo>
                  <a:lnTo>
                    <a:pt x="8" y="39"/>
                  </a:lnTo>
                  <a:lnTo>
                    <a:pt x="6" y="47"/>
                  </a:lnTo>
                  <a:lnTo>
                    <a:pt x="3" y="56"/>
                  </a:lnTo>
                  <a:lnTo>
                    <a:pt x="2" y="64"/>
                  </a:lnTo>
                  <a:lnTo>
                    <a:pt x="2" y="73"/>
                  </a:lnTo>
                  <a:lnTo>
                    <a:pt x="2" y="82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2" y="107"/>
                  </a:lnTo>
                  <a:lnTo>
                    <a:pt x="3" y="117"/>
                  </a:lnTo>
                  <a:lnTo>
                    <a:pt x="6" y="117"/>
                  </a:lnTo>
                  <a:lnTo>
                    <a:pt x="10" y="117"/>
                  </a:lnTo>
                  <a:lnTo>
                    <a:pt x="14" y="118"/>
                  </a:lnTo>
                  <a:lnTo>
                    <a:pt x="18" y="121"/>
                  </a:lnTo>
                  <a:lnTo>
                    <a:pt x="19" y="114"/>
                  </a:lnTo>
                  <a:lnTo>
                    <a:pt x="20" y="109"/>
                  </a:lnTo>
                  <a:lnTo>
                    <a:pt x="22" y="102"/>
                  </a:lnTo>
                  <a:lnTo>
                    <a:pt x="23" y="97"/>
                  </a:lnTo>
                  <a:lnTo>
                    <a:pt x="23" y="90"/>
                  </a:lnTo>
                  <a:lnTo>
                    <a:pt x="23" y="85"/>
                  </a:lnTo>
                  <a:lnTo>
                    <a:pt x="23" y="80"/>
                  </a:lnTo>
                  <a:lnTo>
                    <a:pt x="23" y="73"/>
                  </a:lnTo>
                  <a:lnTo>
                    <a:pt x="23" y="68"/>
                  </a:lnTo>
                  <a:lnTo>
                    <a:pt x="23" y="61"/>
                  </a:lnTo>
                  <a:lnTo>
                    <a:pt x="24" y="56"/>
                  </a:lnTo>
                  <a:lnTo>
                    <a:pt x="26" y="52"/>
                  </a:lnTo>
                  <a:lnTo>
                    <a:pt x="28" y="45"/>
                  </a:lnTo>
                  <a:lnTo>
                    <a:pt x="32" y="41"/>
                  </a:lnTo>
                  <a:lnTo>
                    <a:pt x="36" y="37"/>
                  </a:lnTo>
                  <a:lnTo>
                    <a:pt x="41" y="33"/>
                  </a:lnTo>
                  <a:lnTo>
                    <a:pt x="43" y="29"/>
                  </a:lnTo>
                  <a:lnTo>
                    <a:pt x="45" y="27"/>
                  </a:lnTo>
                  <a:lnTo>
                    <a:pt x="47" y="21"/>
                  </a:lnTo>
                  <a:lnTo>
                    <a:pt x="49" y="16"/>
                  </a:lnTo>
                  <a:lnTo>
                    <a:pt x="49" y="11"/>
                  </a:lnTo>
                  <a:lnTo>
                    <a:pt x="51" y="7"/>
                  </a:lnTo>
                  <a:lnTo>
                    <a:pt x="51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A8A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6" name="Freeform 37"/>
            <p:cNvSpPr>
              <a:spLocks/>
            </p:cNvSpPr>
            <p:nvPr/>
          </p:nvSpPr>
          <p:spPr bwMode="auto">
            <a:xfrm>
              <a:off x="4624" y="2096"/>
              <a:ext cx="470" cy="261"/>
            </a:xfrm>
            <a:custGeom>
              <a:avLst/>
              <a:gdLst>
                <a:gd name="T0" fmla="*/ 449 w 470"/>
                <a:gd name="T1" fmla="*/ 140 h 261"/>
                <a:gd name="T2" fmla="*/ 461 w 470"/>
                <a:gd name="T3" fmla="*/ 144 h 261"/>
                <a:gd name="T4" fmla="*/ 468 w 470"/>
                <a:gd name="T5" fmla="*/ 150 h 261"/>
                <a:gd name="T6" fmla="*/ 470 w 470"/>
                <a:gd name="T7" fmla="*/ 155 h 261"/>
                <a:gd name="T8" fmla="*/ 470 w 470"/>
                <a:gd name="T9" fmla="*/ 164 h 261"/>
                <a:gd name="T10" fmla="*/ 466 w 470"/>
                <a:gd name="T11" fmla="*/ 176 h 261"/>
                <a:gd name="T12" fmla="*/ 457 w 470"/>
                <a:gd name="T13" fmla="*/ 192 h 261"/>
                <a:gd name="T14" fmla="*/ 440 w 470"/>
                <a:gd name="T15" fmla="*/ 207 h 261"/>
                <a:gd name="T16" fmla="*/ 413 w 470"/>
                <a:gd name="T17" fmla="*/ 220 h 261"/>
                <a:gd name="T18" fmla="*/ 383 w 470"/>
                <a:gd name="T19" fmla="*/ 232 h 261"/>
                <a:gd name="T20" fmla="*/ 352 w 470"/>
                <a:gd name="T21" fmla="*/ 242 h 261"/>
                <a:gd name="T22" fmla="*/ 325 w 470"/>
                <a:gd name="T23" fmla="*/ 250 h 261"/>
                <a:gd name="T24" fmla="*/ 302 w 470"/>
                <a:gd name="T25" fmla="*/ 256 h 261"/>
                <a:gd name="T26" fmla="*/ 290 w 470"/>
                <a:gd name="T27" fmla="*/ 260 h 261"/>
                <a:gd name="T28" fmla="*/ 286 w 470"/>
                <a:gd name="T29" fmla="*/ 258 h 261"/>
                <a:gd name="T30" fmla="*/ 269 w 470"/>
                <a:gd name="T31" fmla="*/ 248 h 261"/>
                <a:gd name="T32" fmla="*/ 240 w 470"/>
                <a:gd name="T33" fmla="*/ 228 h 261"/>
                <a:gd name="T34" fmla="*/ 205 w 470"/>
                <a:gd name="T35" fmla="*/ 203 h 261"/>
                <a:gd name="T36" fmla="*/ 168 w 470"/>
                <a:gd name="T37" fmla="*/ 176 h 261"/>
                <a:gd name="T38" fmla="*/ 131 w 470"/>
                <a:gd name="T39" fmla="*/ 150 h 261"/>
                <a:gd name="T40" fmla="*/ 101 w 470"/>
                <a:gd name="T41" fmla="*/ 126 h 261"/>
                <a:gd name="T42" fmla="*/ 82 w 470"/>
                <a:gd name="T43" fmla="*/ 109 h 261"/>
                <a:gd name="T44" fmla="*/ 77 w 470"/>
                <a:gd name="T45" fmla="*/ 103 h 261"/>
                <a:gd name="T46" fmla="*/ 73 w 470"/>
                <a:gd name="T47" fmla="*/ 102 h 261"/>
                <a:gd name="T48" fmla="*/ 65 w 470"/>
                <a:gd name="T49" fmla="*/ 99 h 261"/>
                <a:gd name="T50" fmla="*/ 55 w 470"/>
                <a:gd name="T51" fmla="*/ 97 h 261"/>
                <a:gd name="T52" fmla="*/ 45 w 470"/>
                <a:gd name="T53" fmla="*/ 93 h 261"/>
                <a:gd name="T54" fmla="*/ 33 w 470"/>
                <a:gd name="T55" fmla="*/ 87 h 261"/>
                <a:gd name="T56" fmla="*/ 25 w 470"/>
                <a:gd name="T57" fmla="*/ 81 h 261"/>
                <a:gd name="T58" fmla="*/ 17 w 470"/>
                <a:gd name="T59" fmla="*/ 75 h 261"/>
                <a:gd name="T60" fmla="*/ 13 w 470"/>
                <a:gd name="T61" fmla="*/ 67 h 261"/>
                <a:gd name="T62" fmla="*/ 10 w 470"/>
                <a:gd name="T63" fmla="*/ 58 h 261"/>
                <a:gd name="T64" fmla="*/ 6 w 470"/>
                <a:gd name="T65" fmla="*/ 48 h 261"/>
                <a:gd name="T66" fmla="*/ 4 w 470"/>
                <a:gd name="T67" fmla="*/ 36 h 261"/>
                <a:gd name="T68" fmla="*/ 2 w 470"/>
                <a:gd name="T69" fmla="*/ 25 h 261"/>
                <a:gd name="T70" fmla="*/ 1 w 470"/>
                <a:gd name="T71" fmla="*/ 17 h 261"/>
                <a:gd name="T72" fmla="*/ 0 w 470"/>
                <a:gd name="T73" fmla="*/ 8 h 261"/>
                <a:gd name="T74" fmla="*/ 17 w 470"/>
                <a:gd name="T75" fmla="*/ 26 h 261"/>
                <a:gd name="T76" fmla="*/ 33 w 470"/>
                <a:gd name="T77" fmla="*/ 25 h 261"/>
                <a:gd name="T78" fmla="*/ 61 w 470"/>
                <a:gd name="T79" fmla="*/ 32 h 261"/>
                <a:gd name="T80" fmla="*/ 62 w 470"/>
                <a:gd name="T81" fmla="*/ 22 h 261"/>
                <a:gd name="T82" fmla="*/ 63 w 470"/>
                <a:gd name="T83" fmla="*/ 16 h 261"/>
                <a:gd name="T84" fmla="*/ 66 w 470"/>
                <a:gd name="T85" fmla="*/ 8 h 261"/>
                <a:gd name="T86" fmla="*/ 67 w 470"/>
                <a:gd name="T87" fmla="*/ 8 h 261"/>
                <a:gd name="T88" fmla="*/ 73 w 470"/>
                <a:gd name="T89" fmla="*/ 17 h 261"/>
                <a:gd name="T90" fmla="*/ 77 w 470"/>
                <a:gd name="T91" fmla="*/ 30 h 261"/>
                <a:gd name="T92" fmla="*/ 83 w 470"/>
                <a:gd name="T93" fmla="*/ 42 h 261"/>
                <a:gd name="T94" fmla="*/ 91 w 470"/>
                <a:gd name="T95" fmla="*/ 53 h 261"/>
                <a:gd name="T96" fmla="*/ 112 w 470"/>
                <a:gd name="T97" fmla="*/ 70 h 261"/>
                <a:gd name="T98" fmla="*/ 142 w 470"/>
                <a:gd name="T99" fmla="*/ 94 h 261"/>
                <a:gd name="T100" fmla="*/ 176 w 470"/>
                <a:gd name="T101" fmla="*/ 121 h 261"/>
                <a:gd name="T102" fmla="*/ 211 w 470"/>
                <a:gd name="T103" fmla="*/ 146 h 261"/>
                <a:gd name="T104" fmla="*/ 242 w 470"/>
                <a:gd name="T105" fmla="*/ 167 h 261"/>
                <a:gd name="T106" fmla="*/ 266 w 470"/>
                <a:gd name="T107" fmla="*/ 181 h 261"/>
                <a:gd name="T108" fmla="*/ 281 w 470"/>
                <a:gd name="T109" fmla="*/ 187 h 261"/>
                <a:gd name="T110" fmla="*/ 291 w 470"/>
                <a:gd name="T111" fmla="*/ 183 h 261"/>
                <a:gd name="T112" fmla="*/ 310 w 470"/>
                <a:gd name="T113" fmla="*/ 178 h 261"/>
                <a:gd name="T114" fmla="*/ 334 w 470"/>
                <a:gd name="T115" fmla="*/ 168 h 261"/>
                <a:gd name="T116" fmla="*/ 362 w 470"/>
                <a:gd name="T117" fmla="*/ 160 h 261"/>
                <a:gd name="T118" fmla="*/ 388 w 470"/>
                <a:gd name="T119" fmla="*/ 152 h 261"/>
                <a:gd name="T120" fmla="*/ 412 w 470"/>
                <a:gd name="T121" fmla="*/ 146 h 261"/>
                <a:gd name="T122" fmla="*/ 431 w 470"/>
                <a:gd name="T123" fmla="*/ 140 h 261"/>
                <a:gd name="T124" fmla="*/ 443 w 470"/>
                <a:gd name="T125" fmla="*/ 140 h 26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70" h="261">
                  <a:moveTo>
                    <a:pt x="443" y="140"/>
                  </a:moveTo>
                  <a:lnTo>
                    <a:pt x="449" y="140"/>
                  </a:lnTo>
                  <a:lnTo>
                    <a:pt x="456" y="142"/>
                  </a:lnTo>
                  <a:lnTo>
                    <a:pt x="461" y="144"/>
                  </a:lnTo>
                  <a:lnTo>
                    <a:pt x="466" y="148"/>
                  </a:lnTo>
                  <a:lnTo>
                    <a:pt x="468" y="150"/>
                  </a:lnTo>
                  <a:lnTo>
                    <a:pt x="469" y="152"/>
                  </a:lnTo>
                  <a:lnTo>
                    <a:pt x="470" y="155"/>
                  </a:lnTo>
                  <a:lnTo>
                    <a:pt x="470" y="159"/>
                  </a:lnTo>
                  <a:lnTo>
                    <a:pt x="470" y="164"/>
                  </a:lnTo>
                  <a:lnTo>
                    <a:pt x="469" y="170"/>
                  </a:lnTo>
                  <a:lnTo>
                    <a:pt x="466" y="176"/>
                  </a:lnTo>
                  <a:lnTo>
                    <a:pt x="464" y="184"/>
                  </a:lnTo>
                  <a:lnTo>
                    <a:pt x="457" y="192"/>
                  </a:lnTo>
                  <a:lnTo>
                    <a:pt x="451" y="199"/>
                  </a:lnTo>
                  <a:lnTo>
                    <a:pt x="440" y="207"/>
                  </a:lnTo>
                  <a:lnTo>
                    <a:pt x="428" y="213"/>
                  </a:lnTo>
                  <a:lnTo>
                    <a:pt x="413" y="220"/>
                  </a:lnTo>
                  <a:lnTo>
                    <a:pt x="399" y="227"/>
                  </a:lnTo>
                  <a:lnTo>
                    <a:pt x="383" y="232"/>
                  </a:lnTo>
                  <a:lnTo>
                    <a:pt x="368" y="239"/>
                  </a:lnTo>
                  <a:lnTo>
                    <a:pt x="352" y="242"/>
                  </a:lnTo>
                  <a:lnTo>
                    <a:pt x="338" y="248"/>
                  </a:lnTo>
                  <a:lnTo>
                    <a:pt x="325" y="250"/>
                  </a:lnTo>
                  <a:lnTo>
                    <a:pt x="313" y="254"/>
                  </a:lnTo>
                  <a:lnTo>
                    <a:pt x="302" y="256"/>
                  </a:lnTo>
                  <a:lnTo>
                    <a:pt x="294" y="258"/>
                  </a:lnTo>
                  <a:lnTo>
                    <a:pt x="290" y="260"/>
                  </a:lnTo>
                  <a:lnTo>
                    <a:pt x="289" y="261"/>
                  </a:lnTo>
                  <a:lnTo>
                    <a:pt x="286" y="258"/>
                  </a:lnTo>
                  <a:lnTo>
                    <a:pt x="280" y="254"/>
                  </a:lnTo>
                  <a:lnTo>
                    <a:pt x="269" y="248"/>
                  </a:lnTo>
                  <a:lnTo>
                    <a:pt x="257" y="239"/>
                  </a:lnTo>
                  <a:lnTo>
                    <a:pt x="240" y="228"/>
                  </a:lnTo>
                  <a:lnTo>
                    <a:pt x="224" y="216"/>
                  </a:lnTo>
                  <a:lnTo>
                    <a:pt x="205" y="203"/>
                  </a:lnTo>
                  <a:lnTo>
                    <a:pt x="188" y="191"/>
                  </a:lnTo>
                  <a:lnTo>
                    <a:pt x="168" y="176"/>
                  </a:lnTo>
                  <a:lnTo>
                    <a:pt x="150" y="163"/>
                  </a:lnTo>
                  <a:lnTo>
                    <a:pt x="131" y="150"/>
                  </a:lnTo>
                  <a:lnTo>
                    <a:pt x="115" y="138"/>
                  </a:lnTo>
                  <a:lnTo>
                    <a:pt x="101" y="126"/>
                  </a:lnTo>
                  <a:lnTo>
                    <a:pt x="90" y="115"/>
                  </a:lnTo>
                  <a:lnTo>
                    <a:pt x="82" y="109"/>
                  </a:lnTo>
                  <a:lnTo>
                    <a:pt x="78" y="103"/>
                  </a:lnTo>
                  <a:lnTo>
                    <a:pt x="77" y="103"/>
                  </a:lnTo>
                  <a:lnTo>
                    <a:pt x="75" y="102"/>
                  </a:lnTo>
                  <a:lnTo>
                    <a:pt x="73" y="102"/>
                  </a:lnTo>
                  <a:lnTo>
                    <a:pt x="70" y="101"/>
                  </a:lnTo>
                  <a:lnTo>
                    <a:pt x="65" y="99"/>
                  </a:lnTo>
                  <a:lnTo>
                    <a:pt x="61" y="98"/>
                  </a:lnTo>
                  <a:lnTo>
                    <a:pt x="55" y="97"/>
                  </a:lnTo>
                  <a:lnTo>
                    <a:pt x="52" y="95"/>
                  </a:lnTo>
                  <a:lnTo>
                    <a:pt x="45" y="93"/>
                  </a:lnTo>
                  <a:lnTo>
                    <a:pt x="40" y="90"/>
                  </a:lnTo>
                  <a:lnTo>
                    <a:pt x="33" y="87"/>
                  </a:lnTo>
                  <a:lnTo>
                    <a:pt x="29" y="85"/>
                  </a:lnTo>
                  <a:lnTo>
                    <a:pt x="25" y="81"/>
                  </a:lnTo>
                  <a:lnTo>
                    <a:pt x="20" y="78"/>
                  </a:lnTo>
                  <a:lnTo>
                    <a:pt x="17" y="75"/>
                  </a:lnTo>
                  <a:lnTo>
                    <a:pt x="16" y="71"/>
                  </a:lnTo>
                  <a:lnTo>
                    <a:pt x="13" y="67"/>
                  </a:lnTo>
                  <a:lnTo>
                    <a:pt x="12" y="62"/>
                  </a:lnTo>
                  <a:lnTo>
                    <a:pt x="10" y="58"/>
                  </a:lnTo>
                  <a:lnTo>
                    <a:pt x="9" y="53"/>
                  </a:lnTo>
                  <a:lnTo>
                    <a:pt x="6" y="48"/>
                  </a:lnTo>
                  <a:lnTo>
                    <a:pt x="6" y="41"/>
                  </a:lnTo>
                  <a:lnTo>
                    <a:pt x="4" y="36"/>
                  </a:lnTo>
                  <a:lnTo>
                    <a:pt x="4" y="32"/>
                  </a:lnTo>
                  <a:lnTo>
                    <a:pt x="2" y="25"/>
                  </a:lnTo>
                  <a:lnTo>
                    <a:pt x="1" y="21"/>
                  </a:lnTo>
                  <a:lnTo>
                    <a:pt x="1" y="17"/>
                  </a:lnTo>
                  <a:lnTo>
                    <a:pt x="1" y="13"/>
                  </a:lnTo>
                  <a:lnTo>
                    <a:pt x="0" y="8"/>
                  </a:lnTo>
                  <a:lnTo>
                    <a:pt x="0" y="6"/>
                  </a:lnTo>
                  <a:lnTo>
                    <a:pt x="17" y="26"/>
                  </a:lnTo>
                  <a:lnTo>
                    <a:pt x="16" y="0"/>
                  </a:lnTo>
                  <a:lnTo>
                    <a:pt x="33" y="25"/>
                  </a:lnTo>
                  <a:lnTo>
                    <a:pt x="36" y="4"/>
                  </a:lnTo>
                  <a:lnTo>
                    <a:pt x="61" y="32"/>
                  </a:lnTo>
                  <a:lnTo>
                    <a:pt x="61" y="29"/>
                  </a:lnTo>
                  <a:lnTo>
                    <a:pt x="62" y="22"/>
                  </a:lnTo>
                  <a:lnTo>
                    <a:pt x="62" y="18"/>
                  </a:lnTo>
                  <a:lnTo>
                    <a:pt x="63" y="16"/>
                  </a:lnTo>
                  <a:lnTo>
                    <a:pt x="65" y="10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7" y="8"/>
                  </a:lnTo>
                  <a:lnTo>
                    <a:pt x="70" y="12"/>
                  </a:lnTo>
                  <a:lnTo>
                    <a:pt x="73" y="17"/>
                  </a:lnTo>
                  <a:lnTo>
                    <a:pt x="74" y="24"/>
                  </a:lnTo>
                  <a:lnTo>
                    <a:pt x="77" y="30"/>
                  </a:lnTo>
                  <a:lnTo>
                    <a:pt x="81" y="37"/>
                  </a:lnTo>
                  <a:lnTo>
                    <a:pt x="83" y="42"/>
                  </a:lnTo>
                  <a:lnTo>
                    <a:pt x="85" y="46"/>
                  </a:lnTo>
                  <a:lnTo>
                    <a:pt x="91" y="53"/>
                  </a:lnTo>
                  <a:lnTo>
                    <a:pt x="101" y="61"/>
                  </a:lnTo>
                  <a:lnTo>
                    <a:pt x="112" y="70"/>
                  </a:lnTo>
                  <a:lnTo>
                    <a:pt x="126" y="82"/>
                  </a:lnTo>
                  <a:lnTo>
                    <a:pt x="142" y="94"/>
                  </a:lnTo>
                  <a:lnTo>
                    <a:pt x="159" y="107"/>
                  </a:lnTo>
                  <a:lnTo>
                    <a:pt x="176" y="121"/>
                  </a:lnTo>
                  <a:lnTo>
                    <a:pt x="193" y="132"/>
                  </a:lnTo>
                  <a:lnTo>
                    <a:pt x="211" y="146"/>
                  </a:lnTo>
                  <a:lnTo>
                    <a:pt x="226" y="156"/>
                  </a:lnTo>
                  <a:lnTo>
                    <a:pt x="242" y="167"/>
                  </a:lnTo>
                  <a:lnTo>
                    <a:pt x="254" y="175"/>
                  </a:lnTo>
                  <a:lnTo>
                    <a:pt x="266" y="181"/>
                  </a:lnTo>
                  <a:lnTo>
                    <a:pt x="274" y="184"/>
                  </a:lnTo>
                  <a:lnTo>
                    <a:pt x="281" y="187"/>
                  </a:lnTo>
                  <a:lnTo>
                    <a:pt x="285" y="184"/>
                  </a:lnTo>
                  <a:lnTo>
                    <a:pt x="291" y="183"/>
                  </a:lnTo>
                  <a:lnTo>
                    <a:pt x="299" y="180"/>
                  </a:lnTo>
                  <a:lnTo>
                    <a:pt x="310" y="178"/>
                  </a:lnTo>
                  <a:lnTo>
                    <a:pt x="322" y="174"/>
                  </a:lnTo>
                  <a:lnTo>
                    <a:pt x="334" y="168"/>
                  </a:lnTo>
                  <a:lnTo>
                    <a:pt x="347" y="164"/>
                  </a:lnTo>
                  <a:lnTo>
                    <a:pt x="362" y="160"/>
                  </a:lnTo>
                  <a:lnTo>
                    <a:pt x="375" y="156"/>
                  </a:lnTo>
                  <a:lnTo>
                    <a:pt x="388" y="152"/>
                  </a:lnTo>
                  <a:lnTo>
                    <a:pt x="399" y="148"/>
                  </a:lnTo>
                  <a:lnTo>
                    <a:pt x="412" y="146"/>
                  </a:lnTo>
                  <a:lnTo>
                    <a:pt x="421" y="142"/>
                  </a:lnTo>
                  <a:lnTo>
                    <a:pt x="431" y="140"/>
                  </a:lnTo>
                  <a:lnTo>
                    <a:pt x="437" y="139"/>
                  </a:lnTo>
                  <a:lnTo>
                    <a:pt x="443" y="140"/>
                  </a:lnTo>
                  <a:close/>
                </a:path>
              </a:pathLst>
            </a:custGeom>
            <a:solidFill>
              <a:srgbClr val="FAC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7" name="Freeform 38"/>
            <p:cNvSpPr>
              <a:spLocks/>
            </p:cNvSpPr>
            <p:nvPr/>
          </p:nvSpPr>
          <p:spPr bwMode="auto">
            <a:xfrm>
              <a:off x="4695" y="2156"/>
              <a:ext cx="417" cy="218"/>
            </a:xfrm>
            <a:custGeom>
              <a:avLst/>
              <a:gdLst>
                <a:gd name="T0" fmla="*/ 43 w 417"/>
                <a:gd name="T1" fmla="*/ 1 h 218"/>
                <a:gd name="T2" fmla="*/ 38 w 417"/>
                <a:gd name="T3" fmla="*/ 9 h 218"/>
                <a:gd name="T4" fmla="*/ 31 w 417"/>
                <a:gd name="T5" fmla="*/ 18 h 218"/>
                <a:gd name="T6" fmla="*/ 24 w 417"/>
                <a:gd name="T7" fmla="*/ 29 h 218"/>
                <a:gd name="T8" fmla="*/ 18 w 417"/>
                <a:gd name="T9" fmla="*/ 38 h 218"/>
                <a:gd name="T10" fmla="*/ 11 w 417"/>
                <a:gd name="T11" fmla="*/ 46 h 218"/>
                <a:gd name="T12" fmla="*/ 6 w 417"/>
                <a:gd name="T13" fmla="*/ 53 h 218"/>
                <a:gd name="T14" fmla="*/ 0 w 417"/>
                <a:gd name="T15" fmla="*/ 61 h 218"/>
                <a:gd name="T16" fmla="*/ 12 w 417"/>
                <a:gd name="T17" fmla="*/ 78 h 218"/>
                <a:gd name="T18" fmla="*/ 38 w 417"/>
                <a:gd name="T19" fmla="*/ 103 h 218"/>
                <a:gd name="T20" fmla="*/ 73 w 417"/>
                <a:gd name="T21" fmla="*/ 131 h 218"/>
                <a:gd name="T22" fmla="*/ 114 w 417"/>
                <a:gd name="T23" fmla="*/ 159 h 218"/>
                <a:gd name="T24" fmla="*/ 153 w 417"/>
                <a:gd name="T25" fmla="*/ 184 h 218"/>
                <a:gd name="T26" fmla="*/ 186 w 417"/>
                <a:gd name="T27" fmla="*/ 204 h 218"/>
                <a:gd name="T28" fmla="*/ 207 w 417"/>
                <a:gd name="T29" fmla="*/ 216 h 218"/>
                <a:gd name="T30" fmla="*/ 215 w 417"/>
                <a:gd name="T31" fmla="*/ 217 h 218"/>
                <a:gd name="T32" fmla="*/ 234 w 417"/>
                <a:gd name="T33" fmla="*/ 212 h 218"/>
                <a:gd name="T34" fmla="*/ 262 w 417"/>
                <a:gd name="T35" fmla="*/ 205 h 218"/>
                <a:gd name="T36" fmla="*/ 296 w 417"/>
                <a:gd name="T37" fmla="*/ 194 h 218"/>
                <a:gd name="T38" fmla="*/ 332 w 417"/>
                <a:gd name="T39" fmla="*/ 181 h 218"/>
                <a:gd name="T40" fmla="*/ 366 w 417"/>
                <a:gd name="T41" fmla="*/ 167 h 218"/>
                <a:gd name="T42" fmla="*/ 394 w 417"/>
                <a:gd name="T43" fmla="*/ 149 h 218"/>
                <a:gd name="T44" fmla="*/ 413 w 417"/>
                <a:gd name="T45" fmla="*/ 132 h 218"/>
                <a:gd name="T46" fmla="*/ 417 w 417"/>
                <a:gd name="T47" fmla="*/ 114 h 218"/>
                <a:gd name="T48" fmla="*/ 414 w 417"/>
                <a:gd name="T49" fmla="*/ 96 h 218"/>
                <a:gd name="T50" fmla="*/ 409 w 417"/>
                <a:gd name="T51" fmla="*/ 83 h 218"/>
                <a:gd name="T52" fmla="*/ 401 w 417"/>
                <a:gd name="T53" fmla="*/ 72 h 218"/>
                <a:gd name="T54" fmla="*/ 393 w 417"/>
                <a:gd name="T55" fmla="*/ 63 h 218"/>
                <a:gd name="T56" fmla="*/ 383 w 417"/>
                <a:gd name="T57" fmla="*/ 57 h 218"/>
                <a:gd name="T58" fmla="*/ 374 w 417"/>
                <a:gd name="T59" fmla="*/ 51 h 218"/>
                <a:gd name="T60" fmla="*/ 215 w 417"/>
                <a:gd name="T61" fmla="*/ 107 h 218"/>
                <a:gd name="T62" fmla="*/ 45 w 417"/>
                <a:gd name="T63" fmla="*/ 0 h 21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17" h="218">
                  <a:moveTo>
                    <a:pt x="45" y="0"/>
                  </a:moveTo>
                  <a:lnTo>
                    <a:pt x="43" y="1"/>
                  </a:lnTo>
                  <a:lnTo>
                    <a:pt x="40" y="6"/>
                  </a:lnTo>
                  <a:lnTo>
                    <a:pt x="38" y="9"/>
                  </a:lnTo>
                  <a:lnTo>
                    <a:pt x="34" y="14"/>
                  </a:lnTo>
                  <a:lnTo>
                    <a:pt x="31" y="18"/>
                  </a:lnTo>
                  <a:lnTo>
                    <a:pt x="28" y="23"/>
                  </a:lnTo>
                  <a:lnTo>
                    <a:pt x="24" y="29"/>
                  </a:lnTo>
                  <a:lnTo>
                    <a:pt x="20" y="33"/>
                  </a:lnTo>
                  <a:lnTo>
                    <a:pt x="18" y="38"/>
                  </a:lnTo>
                  <a:lnTo>
                    <a:pt x="15" y="43"/>
                  </a:lnTo>
                  <a:lnTo>
                    <a:pt x="11" y="46"/>
                  </a:lnTo>
                  <a:lnTo>
                    <a:pt x="7" y="50"/>
                  </a:lnTo>
                  <a:lnTo>
                    <a:pt x="6" y="53"/>
                  </a:lnTo>
                  <a:lnTo>
                    <a:pt x="3" y="55"/>
                  </a:lnTo>
                  <a:lnTo>
                    <a:pt x="0" y="61"/>
                  </a:lnTo>
                  <a:lnTo>
                    <a:pt x="4" y="68"/>
                  </a:lnTo>
                  <a:lnTo>
                    <a:pt x="12" y="78"/>
                  </a:lnTo>
                  <a:lnTo>
                    <a:pt x="24" y="90"/>
                  </a:lnTo>
                  <a:lnTo>
                    <a:pt x="38" y="103"/>
                  </a:lnTo>
                  <a:lnTo>
                    <a:pt x="55" y="116"/>
                  </a:lnTo>
                  <a:lnTo>
                    <a:pt x="73" y="131"/>
                  </a:lnTo>
                  <a:lnTo>
                    <a:pt x="95" y="145"/>
                  </a:lnTo>
                  <a:lnTo>
                    <a:pt x="114" y="159"/>
                  </a:lnTo>
                  <a:lnTo>
                    <a:pt x="134" y="172"/>
                  </a:lnTo>
                  <a:lnTo>
                    <a:pt x="153" y="184"/>
                  </a:lnTo>
                  <a:lnTo>
                    <a:pt x="171" y="196"/>
                  </a:lnTo>
                  <a:lnTo>
                    <a:pt x="186" y="204"/>
                  </a:lnTo>
                  <a:lnTo>
                    <a:pt x="199" y="212"/>
                  </a:lnTo>
                  <a:lnTo>
                    <a:pt x="207" y="216"/>
                  </a:lnTo>
                  <a:lnTo>
                    <a:pt x="212" y="218"/>
                  </a:lnTo>
                  <a:lnTo>
                    <a:pt x="215" y="217"/>
                  </a:lnTo>
                  <a:lnTo>
                    <a:pt x="223" y="216"/>
                  </a:lnTo>
                  <a:lnTo>
                    <a:pt x="234" y="212"/>
                  </a:lnTo>
                  <a:lnTo>
                    <a:pt x="247" y="209"/>
                  </a:lnTo>
                  <a:lnTo>
                    <a:pt x="262" y="205"/>
                  </a:lnTo>
                  <a:lnTo>
                    <a:pt x="279" y="200"/>
                  </a:lnTo>
                  <a:lnTo>
                    <a:pt x="296" y="194"/>
                  </a:lnTo>
                  <a:lnTo>
                    <a:pt x="315" y="189"/>
                  </a:lnTo>
                  <a:lnTo>
                    <a:pt x="332" y="181"/>
                  </a:lnTo>
                  <a:lnTo>
                    <a:pt x="349" y="175"/>
                  </a:lnTo>
                  <a:lnTo>
                    <a:pt x="366" y="167"/>
                  </a:lnTo>
                  <a:lnTo>
                    <a:pt x="381" y="159"/>
                  </a:lnTo>
                  <a:lnTo>
                    <a:pt x="394" y="149"/>
                  </a:lnTo>
                  <a:lnTo>
                    <a:pt x="405" y="141"/>
                  </a:lnTo>
                  <a:lnTo>
                    <a:pt x="413" y="132"/>
                  </a:lnTo>
                  <a:lnTo>
                    <a:pt x="417" y="123"/>
                  </a:lnTo>
                  <a:lnTo>
                    <a:pt x="417" y="114"/>
                  </a:lnTo>
                  <a:lnTo>
                    <a:pt x="417" y="106"/>
                  </a:lnTo>
                  <a:lnTo>
                    <a:pt x="414" y="96"/>
                  </a:lnTo>
                  <a:lnTo>
                    <a:pt x="413" y="90"/>
                  </a:lnTo>
                  <a:lnTo>
                    <a:pt x="409" y="83"/>
                  </a:lnTo>
                  <a:lnTo>
                    <a:pt x="405" y="78"/>
                  </a:lnTo>
                  <a:lnTo>
                    <a:pt x="401" y="72"/>
                  </a:lnTo>
                  <a:lnTo>
                    <a:pt x="398" y="67"/>
                  </a:lnTo>
                  <a:lnTo>
                    <a:pt x="393" y="63"/>
                  </a:lnTo>
                  <a:lnTo>
                    <a:pt x="387" y="59"/>
                  </a:lnTo>
                  <a:lnTo>
                    <a:pt x="383" y="57"/>
                  </a:lnTo>
                  <a:lnTo>
                    <a:pt x="381" y="54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215" y="107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7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8" name="Freeform 39"/>
            <p:cNvSpPr>
              <a:spLocks/>
            </p:cNvSpPr>
            <p:nvPr/>
          </p:nvSpPr>
          <p:spPr bwMode="auto">
            <a:xfrm>
              <a:off x="5008" y="2044"/>
              <a:ext cx="149" cy="96"/>
            </a:xfrm>
            <a:custGeom>
              <a:avLst/>
              <a:gdLst>
                <a:gd name="T0" fmla="*/ 0 w 149"/>
                <a:gd name="T1" fmla="*/ 5 h 96"/>
                <a:gd name="T2" fmla="*/ 0 w 149"/>
                <a:gd name="T3" fmla="*/ 8 h 96"/>
                <a:gd name="T4" fmla="*/ 0 w 149"/>
                <a:gd name="T5" fmla="*/ 12 h 96"/>
                <a:gd name="T6" fmla="*/ 0 w 149"/>
                <a:gd name="T7" fmla="*/ 17 h 96"/>
                <a:gd name="T8" fmla="*/ 0 w 149"/>
                <a:gd name="T9" fmla="*/ 24 h 96"/>
                <a:gd name="T10" fmla="*/ 2 w 149"/>
                <a:gd name="T11" fmla="*/ 31 h 96"/>
                <a:gd name="T12" fmla="*/ 3 w 149"/>
                <a:gd name="T13" fmla="*/ 37 h 96"/>
                <a:gd name="T14" fmla="*/ 4 w 149"/>
                <a:gd name="T15" fmla="*/ 45 h 96"/>
                <a:gd name="T16" fmla="*/ 4 w 149"/>
                <a:gd name="T17" fmla="*/ 53 h 96"/>
                <a:gd name="T18" fmla="*/ 6 w 149"/>
                <a:gd name="T19" fmla="*/ 61 h 96"/>
                <a:gd name="T20" fmla="*/ 7 w 149"/>
                <a:gd name="T21" fmla="*/ 68 h 96"/>
                <a:gd name="T22" fmla="*/ 8 w 149"/>
                <a:gd name="T23" fmla="*/ 74 h 96"/>
                <a:gd name="T24" fmla="*/ 8 w 149"/>
                <a:gd name="T25" fmla="*/ 80 h 96"/>
                <a:gd name="T26" fmla="*/ 10 w 149"/>
                <a:gd name="T27" fmla="*/ 86 h 96"/>
                <a:gd name="T28" fmla="*/ 10 w 149"/>
                <a:gd name="T29" fmla="*/ 89 h 96"/>
                <a:gd name="T30" fmla="*/ 11 w 149"/>
                <a:gd name="T31" fmla="*/ 93 h 96"/>
                <a:gd name="T32" fmla="*/ 12 w 149"/>
                <a:gd name="T33" fmla="*/ 93 h 96"/>
                <a:gd name="T34" fmla="*/ 16 w 149"/>
                <a:gd name="T35" fmla="*/ 94 h 96"/>
                <a:gd name="T36" fmla="*/ 23 w 149"/>
                <a:gd name="T37" fmla="*/ 94 h 96"/>
                <a:gd name="T38" fmla="*/ 31 w 149"/>
                <a:gd name="T39" fmla="*/ 96 h 96"/>
                <a:gd name="T40" fmla="*/ 40 w 149"/>
                <a:gd name="T41" fmla="*/ 96 h 96"/>
                <a:gd name="T42" fmla="*/ 52 w 149"/>
                <a:gd name="T43" fmla="*/ 96 h 96"/>
                <a:gd name="T44" fmla="*/ 63 w 149"/>
                <a:gd name="T45" fmla="*/ 94 h 96"/>
                <a:gd name="T46" fmla="*/ 74 w 149"/>
                <a:gd name="T47" fmla="*/ 94 h 96"/>
                <a:gd name="T48" fmla="*/ 86 w 149"/>
                <a:gd name="T49" fmla="*/ 92 h 96"/>
                <a:gd name="T50" fmla="*/ 98 w 149"/>
                <a:gd name="T51" fmla="*/ 90 h 96"/>
                <a:gd name="T52" fmla="*/ 110 w 149"/>
                <a:gd name="T53" fmla="*/ 89 h 96"/>
                <a:gd name="T54" fmla="*/ 121 w 149"/>
                <a:gd name="T55" fmla="*/ 88 h 96"/>
                <a:gd name="T56" fmla="*/ 130 w 149"/>
                <a:gd name="T57" fmla="*/ 85 h 96"/>
                <a:gd name="T58" fmla="*/ 137 w 149"/>
                <a:gd name="T59" fmla="*/ 81 h 96"/>
                <a:gd name="T60" fmla="*/ 143 w 149"/>
                <a:gd name="T61" fmla="*/ 78 h 96"/>
                <a:gd name="T62" fmla="*/ 149 w 149"/>
                <a:gd name="T63" fmla="*/ 76 h 96"/>
                <a:gd name="T64" fmla="*/ 149 w 149"/>
                <a:gd name="T65" fmla="*/ 70 h 96"/>
                <a:gd name="T66" fmla="*/ 149 w 149"/>
                <a:gd name="T67" fmla="*/ 65 h 96"/>
                <a:gd name="T68" fmla="*/ 146 w 149"/>
                <a:gd name="T69" fmla="*/ 60 h 96"/>
                <a:gd name="T70" fmla="*/ 142 w 149"/>
                <a:gd name="T71" fmla="*/ 55 h 96"/>
                <a:gd name="T72" fmla="*/ 135 w 149"/>
                <a:gd name="T73" fmla="*/ 48 h 96"/>
                <a:gd name="T74" fmla="*/ 130 w 149"/>
                <a:gd name="T75" fmla="*/ 43 h 96"/>
                <a:gd name="T76" fmla="*/ 124 w 149"/>
                <a:gd name="T77" fmla="*/ 36 h 96"/>
                <a:gd name="T78" fmla="*/ 116 w 149"/>
                <a:gd name="T79" fmla="*/ 29 h 96"/>
                <a:gd name="T80" fmla="*/ 108 w 149"/>
                <a:gd name="T81" fmla="*/ 24 h 96"/>
                <a:gd name="T82" fmla="*/ 100 w 149"/>
                <a:gd name="T83" fmla="*/ 17 h 96"/>
                <a:gd name="T84" fmla="*/ 93 w 149"/>
                <a:gd name="T85" fmla="*/ 12 h 96"/>
                <a:gd name="T86" fmla="*/ 86 w 149"/>
                <a:gd name="T87" fmla="*/ 8 h 96"/>
                <a:gd name="T88" fmla="*/ 81 w 149"/>
                <a:gd name="T89" fmla="*/ 4 h 96"/>
                <a:gd name="T90" fmla="*/ 77 w 149"/>
                <a:gd name="T91" fmla="*/ 1 h 96"/>
                <a:gd name="T92" fmla="*/ 74 w 149"/>
                <a:gd name="T93" fmla="*/ 0 h 96"/>
                <a:gd name="T94" fmla="*/ 73 w 149"/>
                <a:gd name="T95" fmla="*/ 0 h 96"/>
                <a:gd name="T96" fmla="*/ 0 w 149"/>
                <a:gd name="T97" fmla="*/ 5 h 96"/>
                <a:gd name="T98" fmla="*/ 0 w 149"/>
                <a:gd name="T99" fmla="*/ 5 h 9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9" h="96">
                  <a:moveTo>
                    <a:pt x="0" y="5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4"/>
                  </a:lnTo>
                  <a:lnTo>
                    <a:pt x="2" y="31"/>
                  </a:lnTo>
                  <a:lnTo>
                    <a:pt x="3" y="37"/>
                  </a:lnTo>
                  <a:lnTo>
                    <a:pt x="4" y="45"/>
                  </a:lnTo>
                  <a:lnTo>
                    <a:pt x="4" y="53"/>
                  </a:lnTo>
                  <a:lnTo>
                    <a:pt x="6" y="61"/>
                  </a:lnTo>
                  <a:lnTo>
                    <a:pt x="7" y="68"/>
                  </a:lnTo>
                  <a:lnTo>
                    <a:pt x="8" y="74"/>
                  </a:lnTo>
                  <a:lnTo>
                    <a:pt x="8" y="80"/>
                  </a:lnTo>
                  <a:lnTo>
                    <a:pt x="10" y="86"/>
                  </a:lnTo>
                  <a:lnTo>
                    <a:pt x="10" y="89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6" y="94"/>
                  </a:lnTo>
                  <a:lnTo>
                    <a:pt x="23" y="94"/>
                  </a:lnTo>
                  <a:lnTo>
                    <a:pt x="31" y="96"/>
                  </a:lnTo>
                  <a:lnTo>
                    <a:pt x="40" y="96"/>
                  </a:lnTo>
                  <a:lnTo>
                    <a:pt x="52" y="96"/>
                  </a:lnTo>
                  <a:lnTo>
                    <a:pt x="63" y="94"/>
                  </a:lnTo>
                  <a:lnTo>
                    <a:pt x="74" y="94"/>
                  </a:lnTo>
                  <a:lnTo>
                    <a:pt x="86" y="92"/>
                  </a:lnTo>
                  <a:lnTo>
                    <a:pt x="98" y="90"/>
                  </a:lnTo>
                  <a:lnTo>
                    <a:pt x="110" y="89"/>
                  </a:lnTo>
                  <a:lnTo>
                    <a:pt x="121" y="88"/>
                  </a:lnTo>
                  <a:lnTo>
                    <a:pt x="130" y="85"/>
                  </a:lnTo>
                  <a:lnTo>
                    <a:pt x="137" y="81"/>
                  </a:lnTo>
                  <a:lnTo>
                    <a:pt x="143" y="78"/>
                  </a:lnTo>
                  <a:lnTo>
                    <a:pt x="149" y="76"/>
                  </a:lnTo>
                  <a:lnTo>
                    <a:pt x="149" y="70"/>
                  </a:lnTo>
                  <a:lnTo>
                    <a:pt x="149" y="65"/>
                  </a:lnTo>
                  <a:lnTo>
                    <a:pt x="146" y="60"/>
                  </a:lnTo>
                  <a:lnTo>
                    <a:pt x="142" y="55"/>
                  </a:lnTo>
                  <a:lnTo>
                    <a:pt x="135" y="48"/>
                  </a:lnTo>
                  <a:lnTo>
                    <a:pt x="130" y="43"/>
                  </a:lnTo>
                  <a:lnTo>
                    <a:pt x="124" y="36"/>
                  </a:lnTo>
                  <a:lnTo>
                    <a:pt x="116" y="29"/>
                  </a:lnTo>
                  <a:lnTo>
                    <a:pt x="108" y="24"/>
                  </a:lnTo>
                  <a:lnTo>
                    <a:pt x="100" y="17"/>
                  </a:lnTo>
                  <a:lnTo>
                    <a:pt x="93" y="12"/>
                  </a:lnTo>
                  <a:lnTo>
                    <a:pt x="86" y="8"/>
                  </a:lnTo>
                  <a:lnTo>
                    <a:pt x="81" y="4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D4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9" name="Freeform 40"/>
            <p:cNvSpPr>
              <a:spLocks/>
            </p:cNvSpPr>
            <p:nvPr/>
          </p:nvSpPr>
          <p:spPr bwMode="auto">
            <a:xfrm>
              <a:off x="4986" y="2088"/>
              <a:ext cx="193" cy="85"/>
            </a:xfrm>
            <a:custGeom>
              <a:avLst/>
              <a:gdLst>
                <a:gd name="T0" fmla="*/ 42 w 193"/>
                <a:gd name="T1" fmla="*/ 40 h 85"/>
                <a:gd name="T2" fmla="*/ 49 w 193"/>
                <a:gd name="T3" fmla="*/ 37 h 85"/>
                <a:gd name="T4" fmla="*/ 62 w 193"/>
                <a:gd name="T5" fmla="*/ 36 h 85"/>
                <a:gd name="T6" fmla="*/ 81 w 193"/>
                <a:gd name="T7" fmla="*/ 32 h 85"/>
                <a:gd name="T8" fmla="*/ 100 w 193"/>
                <a:gd name="T9" fmla="*/ 28 h 85"/>
                <a:gd name="T10" fmla="*/ 120 w 193"/>
                <a:gd name="T11" fmla="*/ 24 h 85"/>
                <a:gd name="T12" fmla="*/ 139 w 193"/>
                <a:gd name="T13" fmla="*/ 17 h 85"/>
                <a:gd name="T14" fmla="*/ 153 w 193"/>
                <a:gd name="T15" fmla="*/ 11 h 85"/>
                <a:gd name="T16" fmla="*/ 163 w 193"/>
                <a:gd name="T17" fmla="*/ 3 h 85"/>
                <a:gd name="T18" fmla="*/ 169 w 193"/>
                <a:gd name="T19" fmla="*/ 0 h 85"/>
                <a:gd name="T20" fmla="*/ 176 w 193"/>
                <a:gd name="T21" fmla="*/ 3 h 85"/>
                <a:gd name="T22" fmla="*/ 181 w 193"/>
                <a:gd name="T23" fmla="*/ 8 h 85"/>
                <a:gd name="T24" fmla="*/ 185 w 193"/>
                <a:gd name="T25" fmla="*/ 16 h 85"/>
                <a:gd name="T26" fmla="*/ 189 w 193"/>
                <a:gd name="T27" fmla="*/ 24 h 85"/>
                <a:gd name="T28" fmla="*/ 192 w 193"/>
                <a:gd name="T29" fmla="*/ 33 h 85"/>
                <a:gd name="T30" fmla="*/ 191 w 193"/>
                <a:gd name="T31" fmla="*/ 36 h 85"/>
                <a:gd name="T32" fmla="*/ 179 w 193"/>
                <a:gd name="T33" fmla="*/ 40 h 85"/>
                <a:gd name="T34" fmla="*/ 157 w 193"/>
                <a:gd name="T35" fmla="*/ 48 h 85"/>
                <a:gd name="T36" fmla="*/ 131 w 193"/>
                <a:gd name="T37" fmla="*/ 58 h 85"/>
                <a:gd name="T38" fmla="*/ 102 w 193"/>
                <a:gd name="T39" fmla="*/ 68 h 85"/>
                <a:gd name="T40" fmla="*/ 71 w 193"/>
                <a:gd name="T41" fmla="*/ 75 h 85"/>
                <a:gd name="T42" fmla="*/ 43 w 193"/>
                <a:gd name="T43" fmla="*/ 82 h 85"/>
                <a:gd name="T44" fmla="*/ 21 w 193"/>
                <a:gd name="T45" fmla="*/ 85 h 85"/>
                <a:gd name="T46" fmla="*/ 5 w 193"/>
                <a:gd name="T47" fmla="*/ 82 h 85"/>
                <a:gd name="T48" fmla="*/ 0 w 193"/>
                <a:gd name="T49" fmla="*/ 75 h 85"/>
                <a:gd name="T50" fmla="*/ 1 w 193"/>
                <a:gd name="T51" fmla="*/ 69 h 85"/>
                <a:gd name="T52" fmla="*/ 6 w 193"/>
                <a:gd name="T53" fmla="*/ 61 h 85"/>
                <a:gd name="T54" fmla="*/ 16 w 193"/>
                <a:gd name="T55" fmla="*/ 54 h 85"/>
                <a:gd name="T56" fmla="*/ 26 w 193"/>
                <a:gd name="T57" fmla="*/ 46 h 85"/>
                <a:gd name="T58" fmla="*/ 34 w 193"/>
                <a:gd name="T59" fmla="*/ 42 h 85"/>
                <a:gd name="T60" fmla="*/ 41 w 193"/>
                <a:gd name="T61" fmla="*/ 40 h 85"/>
                <a:gd name="T62" fmla="*/ 42 w 193"/>
                <a:gd name="T63" fmla="*/ 40 h 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3" h="85">
                  <a:moveTo>
                    <a:pt x="42" y="40"/>
                  </a:moveTo>
                  <a:lnTo>
                    <a:pt x="42" y="40"/>
                  </a:lnTo>
                  <a:lnTo>
                    <a:pt x="45" y="38"/>
                  </a:lnTo>
                  <a:lnTo>
                    <a:pt x="49" y="37"/>
                  </a:lnTo>
                  <a:lnTo>
                    <a:pt x="54" y="37"/>
                  </a:lnTo>
                  <a:lnTo>
                    <a:pt x="62" y="36"/>
                  </a:lnTo>
                  <a:lnTo>
                    <a:pt x="71" y="34"/>
                  </a:lnTo>
                  <a:lnTo>
                    <a:pt x="81" y="32"/>
                  </a:lnTo>
                  <a:lnTo>
                    <a:pt x="91" y="30"/>
                  </a:lnTo>
                  <a:lnTo>
                    <a:pt x="100" y="28"/>
                  </a:lnTo>
                  <a:lnTo>
                    <a:pt x="111" y="26"/>
                  </a:lnTo>
                  <a:lnTo>
                    <a:pt x="120" y="24"/>
                  </a:lnTo>
                  <a:lnTo>
                    <a:pt x="131" y="21"/>
                  </a:lnTo>
                  <a:lnTo>
                    <a:pt x="139" y="17"/>
                  </a:lnTo>
                  <a:lnTo>
                    <a:pt x="148" y="14"/>
                  </a:lnTo>
                  <a:lnTo>
                    <a:pt x="153" y="11"/>
                  </a:lnTo>
                  <a:lnTo>
                    <a:pt x="159" y="7"/>
                  </a:lnTo>
                  <a:lnTo>
                    <a:pt x="163" y="3"/>
                  </a:lnTo>
                  <a:lnTo>
                    <a:pt x="167" y="1"/>
                  </a:lnTo>
                  <a:lnTo>
                    <a:pt x="169" y="0"/>
                  </a:lnTo>
                  <a:lnTo>
                    <a:pt x="173" y="1"/>
                  </a:lnTo>
                  <a:lnTo>
                    <a:pt x="176" y="3"/>
                  </a:lnTo>
                  <a:lnTo>
                    <a:pt x="179" y="5"/>
                  </a:lnTo>
                  <a:lnTo>
                    <a:pt x="181" y="8"/>
                  </a:lnTo>
                  <a:lnTo>
                    <a:pt x="184" y="13"/>
                  </a:lnTo>
                  <a:lnTo>
                    <a:pt x="185" y="16"/>
                  </a:lnTo>
                  <a:lnTo>
                    <a:pt x="188" y="20"/>
                  </a:lnTo>
                  <a:lnTo>
                    <a:pt x="189" y="24"/>
                  </a:lnTo>
                  <a:lnTo>
                    <a:pt x="191" y="28"/>
                  </a:lnTo>
                  <a:lnTo>
                    <a:pt x="192" y="33"/>
                  </a:lnTo>
                  <a:lnTo>
                    <a:pt x="193" y="36"/>
                  </a:lnTo>
                  <a:lnTo>
                    <a:pt x="191" y="36"/>
                  </a:lnTo>
                  <a:lnTo>
                    <a:pt x="187" y="37"/>
                  </a:lnTo>
                  <a:lnTo>
                    <a:pt x="179" y="40"/>
                  </a:lnTo>
                  <a:lnTo>
                    <a:pt x="169" y="44"/>
                  </a:lnTo>
                  <a:lnTo>
                    <a:pt x="157" y="48"/>
                  </a:lnTo>
                  <a:lnTo>
                    <a:pt x="146" y="53"/>
                  </a:lnTo>
                  <a:lnTo>
                    <a:pt x="131" y="58"/>
                  </a:lnTo>
                  <a:lnTo>
                    <a:pt x="118" y="64"/>
                  </a:lnTo>
                  <a:lnTo>
                    <a:pt x="102" y="68"/>
                  </a:lnTo>
                  <a:lnTo>
                    <a:pt x="86" y="73"/>
                  </a:lnTo>
                  <a:lnTo>
                    <a:pt x="71" y="75"/>
                  </a:lnTo>
                  <a:lnTo>
                    <a:pt x="57" y="79"/>
                  </a:lnTo>
                  <a:lnTo>
                    <a:pt x="43" y="82"/>
                  </a:lnTo>
                  <a:lnTo>
                    <a:pt x="32" y="85"/>
                  </a:lnTo>
                  <a:lnTo>
                    <a:pt x="21" y="85"/>
                  </a:lnTo>
                  <a:lnTo>
                    <a:pt x="13" y="85"/>
                  </a:lnTo>
                  <a:lnTo>
                    <a:pt x="5" y="82"/>
                  </a:lnTo>
                  <a:lnTo>
                    <a:pt x="1" y="78"/>
                  </a:lnTo>
                  <a:lnTo>
                    <a:pt x="0" y="75"/>
                  </a:lnTo>
                  <a:lnTo>
                    <a:pt x="0" y="73"/>
                  </a:lnTo>
                  <a:lnTo>
                    <a:pt x="1" y="69"/>
                  </a:lnTo>
                  <a:lnTo>
                    <a:pt x="4" y="65"/>
                  </a:lnTo>
                  <a:lnTo>
                    <a:pt x="6" y="61"/>
                  </a:lnTo>
                  <a:lnTo>
                    <a:pt x="12" y="58"/>
                  </a:lnTo>
                  <a:lnTo>
                    <a:pt x="16" y="54"/>
                  </a:lnTo>
                  <a:lnTo>
                    <a:pt x="21" y="50"/>
                  </a:lnTo>
                  <a:lnTo>
                    <a:pt x="26" y="46"/>
                  </a:lnTo>
                  <a:lnTo>
                    <a:pt x="32" y="45"/>
                  </a:lnTo>
                  <a:lnTo>
                    <a:pt x="34" y="42"/>
                  </a:lnTo>
                  <a:lnTo>
                    <a:pt x="38" y="41"/>
                  </a:lnTo>
                  <a:lnTo>
                    <a:pt x="41" y="40"/>
                  </a:lnTo>
                  <a:lnTo>
                    <a:pt x="42" y="4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0" name="Freeform 41"/>
            <p:cNvSpPr>
              <a:spLocks/>
            </p:cNvSpPr>
            <p:nvPr/>
          </p:nvSpPr>
          <p:spPr bwMode="auto">
            <a:xfrm>
              <a:off x="4986" y="1730"/>
              <a:ext cx="274" cy="394"/>
            </a:xfrm>
            <a:custGeom>
              <a:avLst/>
              <a:gdLst>
                <a:gd name="T0" fmla="*/ 2 w 274"/>
                <a:gd name="T1" fmla="*/ 74 h 394"/>
                <a:gd name="T2" fmla="*/ 1 w 274"/>
                <a:gd name="T3" fmla="*/ 60 h 394"/>
                <a:gd name="T4" fmla="*/ 0 w 274"/>
                <a:gd name="T5" fmla="*/ 48 h 394"/>
                <a:gd name="T6" fmla="*/ 2 w 274"/>
                <a:gd name="T7" fmla="*/ 34 h 394"/>
                <a:gd name="T8" fmla="*/ 17 w 274"/>
                <a:gd name="T9" fmla="*/ 24 h 394"/>
                <a:gd name="T10" fmla="*/ 39 w 274"/>
                <a:gd name="T11" fmla="*/ 15 h 394"/>
                <a:gd name="T12" fmla="*/ 53 w 274"/>
                <a:gd name="T13" fmla="*/ 4 h 394"/>
                <a:gd name="T14" fmla="*/ 67 w 274"/>
                <a:gd name="T15" fmla="*/ 0 h 394"/>
                <a:gd name="T16" fmla="*/ 85 w 274"/>
                <a:gd name="T17" fmla="*/ 9 h 394"/>
                <a:gd name="T18" fmla="*/ 100 w 274"/>
                <a:gd name="T19" fmla="*/ 15 h 394"/>
                <a:gd name="T20" fmla="*/ 118 w 274"/>
                <a:gd name="T21" fmla="*/ 13 h 394"/>
                <a:gd name="T22" fmla="*/ 135 w 274"/>
                <a:gd name="T23" fmla="*/ 9 h 394"/>
                <a:gd name="T24" fmla="*/ 149 w 274"/>
                <a:gd name="T25" fmla="*/ 13 h 394"/>
                <a:gd name="T26" fmla="*/ 155 w 274"/>
                <a:gd name="T27" fmla="*/ 25 h 394"/>
                <a:gd name="T28" fmla="*/ 168 w 274"/>
                <a:gd name="T29" fmla="*/ 36 h 394"/>
                <a:gd name="T30" fmla="*/ 183 w 274"/>
                <a:gd name="T31" fmla="*/ 41 h 394"/>
                <a:gd name="T32" fmla="*/ 195 w 274"/>
                <a:gd name="T33" fmla="*/ 44 h 394"/>
                <a:gd name="T34" fmla="*/ 208 w 274"/>
                <a:gd name="T35" fmla="*/ 46 h 394"/>
                <a:gd name="T36" fmla="*/ 213 w 274"/>
                <a:gd name="T37" fmla="*/ 61 h 394"/>
                <a:gd name="T38" fmla="*/ 214 w 274"/>
                <a:gd name="T39" fmla="*/ 74 h 394"/>
                <a:gd name="T40" fmla="*/ 225 w 274"/>
                <a:gd name="T41" fmla="*/ 81 h 394"/>
                <a:gd name="T42" fmla="*/ 232 w 274"/>
                <a:gd name="T43" fmla="*/ 91 h 394"/>
                <a:gd name="T44" fmla="*/ 238 w 274"/>
                <a:gd name="T45" fmla="*/ 103 h 394"/>
                <a:gd name="T46" fmla="*/ 242 w 274"/>
                <a:gd name="T47" fmla="*/ 117 h 394"/>
                <a:gd name="T48" fmla="*/ 250 w 274"/>
                <a:gd name="T49" fmla="*/ 134 h 394"/>
                <a:gd name="T50" fmla="*/ 260 w 274"/>
                <a:gd name="T51" fmla="*/ 148 h 394"/>
                <a:gd name="T52" fmla="*/ 261 w 274"/>
                <a:gd name="T53" fmla="*/ 170 h 394"/>
                <a:gd name="T54" fmla="*/ 258 w 274"/>
                <a:gd name="T55" fmla="*/ 190 h 394"/>
                <a:gd name="T56" fmla="*/ 265 w 274"/>
                <a:gd name="T57" fmla="*/ 203 h 394"/>
                <a:gd name="T58" fmla="*/ 273 w 274"/>
                <a:gd name="T59" fmla="*/ 212 h 394"/>
                <a:gd name="T60" fmla="*/ 271 w 274"/>
                <a:gd name="T61" fmla="*/ 225 h 394"/>
                <a:gd name="T62" fmla="*/ 258 w 274"/>
                <a:gd name="T63" fmla="*/ 243 h 394"/>
                <a:gd name="T64" fmla="*/ 258 w 274"/>
                <a:gd name="T65" fmla="*/ 257 h 394"/>
                <a:gd name="T66" fmla="*/ 262 w 274"/>
                <a:gd name="T67" fmla="*/ 272 h 394"/>
                <a:gd name="T68" fmla="*/ 257 w 274"/>
                <a:gd name="T69" fmla="*/ 288 h 394"/>
                <a:gd name="T70" fmla="*/ 245 w 274"/>
                <a:gd name="T71" fmla="*/ 296 h 394"/>
                <a:gd name="T72" fmla="*/ 244 w 274"/>
                <a:gd name="T73" fmla="*/ 309 h 394"/>
                <a:gd name="T74" fmla="*/ 249 w 274"/>
                <a:gd name="T75" fmla="*/ 327 h 394"/>
                <a:gd name="T76" fmla="*/ 249 w 274"/>
                <a:gd name="T77" fmla="*/ 343 h 394"/>
                <a:gd name="T78" fmla="*/ 233 w 274"/>
                <a:gd name="T79" fmla="*/ 353 h 394"/>
                <a:gd name="T80" fmla="*/ 224 w 274"/>
                <a:gd name="T81" fmla="*/ 358 h 394"/>
                <a:gd name="T82" fmla="*/ 214 w 274"/>
                <a:gd name="T83" fmla="*/ 369 h 394"/>
                <a:gd name="T84" fmla="*/ 196 w 274"/>
                <a:gd name="T85" fmla="*/ 386 h 394"/>
                <a:gd name="T86" fmla="*/ 175 w 274"/>
                <a:gd name="T87" fmla="*/ 394 h 394"/>
                <a:gd name="T88" fmla="*/ 161 w 274"/>
                <a:gd name="T89" fmla="*/ 384 h 394"/>
                <a:gd name="T90" fmla="*/ 146 w 274"/>
                <a:gd name="T91" fmla="*/ 382 h 394"/>
                <a:gd name="T92" fmla="*/ 126 w 274"/>
                <a:gd name="T93" fmla="*/ 391 h 394"/>
                <a:gd name="T94" fmla="*/ 112 w 274"/>
                <a:gd name="T95" fmla="*/ 383 h 394"/>
                <a:gd name="T96" fmla="*/ 110 w 274"/>
                <a:gd name="T97" fmla="*/ 374 h 394"/>
                <a:gd name="T98" fmla="*/ 107 w 274"/>
                <a:gd name="T99" fmla="*/ 362 h 394"/>
                <a:gd name="T100" fmla="*/ 99 w 274"/>
                <a:gd name="T101" fmla="*/ 347 h 394"/>
                <a:gd name="T102" fmla="*/ 91 w 274"/>
                <a:gd name="T103" fmla="*/ 337 h 394"/>
                <a:gd name="T104" fmla="*/ 87 w 274"/>
                <a:gd name="T105" fmla="*/ 319 h 394"/>
                <a:gd name="T106" fmla="*/ 87 w 274"/>
                <a:gd name="T107" fmla="*/ 304 h 394"/>
                <a:gd name="T108" fmla="*/ 1 w 274"/>
                <a:gd name="T109" fmla="*/ 83 h 39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4" h="394">
                  <a:moveTo>
                    <a:pt x="1" y="83"/>
                  </a:moveTo>
                  <a:lnTo>
                    <a:pt x="1" y="78"/>
                  </a:lnTo>
                  <a:lnTo>
                    <a:pt x="2" y="74"/>
                  </a:lnTo>
                  <a:lnTo>
                    <a:pt x="2" y="69"/>
                  </a:lnTo>
                  <a:lnTo>
                    <a:pt x="2" y="65"/>
                  </a:lnTo>
                  <a:lnTo>
                    <a:pt x="1" y="60"/>
                  </a:lnTo>
                  <a:lnTo>
                    <a:pt x="1" y="56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2" y="34"/>
                  </a:lnTo>
                  <a:lnTo>
                    <a:pt x="6" y="30"/>
                  </a:lnTo>
                  <a:lnTo>
                    <a:pt x="10" y="26"/>
                  </a:lnTo>
                  <a:lnTo>
                    <a:pt x="17" y="24"/>
                  </a:lnTo>
                  <a:lnTo>
                    <a:pt x="25" y="20"/>
                  </a:lnTo>
                  <a:lnTo>
                    <a:pt x="35" y="17"/>
                  </a:lnTo>
                  <a:lnTo>
                    <a:pt x="39" y="15"/>
                  </a:lnTo>
                  <a:lnTo>
                    <a:pt x="45" y="12"/>
                  </a:lnTo>
                  <a:lnTo>
                    <a:pt x="49" y="8"/>
                  </a:lnTo>
                  <a:lnTo>
                    <a:pt x="53" y="4"/>
                  </a:lnTo>
                  <a:lnTo>
                    <a:pt x="58" y="1"/>
                  </a:lnTo>
                  <a:lnTo>
                    <a:pt x="62" y="0"/>
                  </a:lnTo>
                  <a:lnTo>
                    <a:pt x="67" y="0"/>
                  </a:lnTo>
                  <a:lnTo>
                    <a:pt x="74" y="3"/>
                  </a:lnTo>
                  <a:lnTo>
                    <a:pt x="79" y="5"/>
                  </a:lnTo>
                  <a:lnTo>
                    <a:pt x="85" y="9"/>
                  </a:lnTo>
                  <a:lnTo>
                    <a:pt x="90" y="12"/>
                  </a:lnTo>
                  <a:lnTo>
                    <a:pt x="95" y="13"/>
                  </a:lnTo>
                  <a:lnTo>
                    <a:pt x="100" y="15"/>
                  </a:lnTo>
                  <a:lnTo>
                    <a:pt x="106" y="15"/>
                  </a:lnTo>
                  <a:lnTo>
                    <a:pt x="111" y="15"/>
                  </a:lnTo>
                  <a:lnTo>
                    <a:pt x="118" y="13"/>
                  </a:lnTo>
                  <a:lnTo>
                    <a:pt x="123" y="11"/>
                  </a:lnTo>
                  <a:lnTo>
                    <a:pt x="130" y="9"/>
                  </a:lnTo>
                  <a:lnTo>
                    <a:pt x="135" y="9"/>
                  </a:lnTo>
                  <a:lnTo>
                    <a:pt x="140" y="9"/>
                  </a:lnTo>
                  <a:lnTo>
                    <a:pt x="146" y="11"/>
                  </a:lnTo>
                  <a:lnTo>
                    <a:pt x="149" y="13"/>
                  </a:lnTo>
                  <a:lnTo>
                    <a:pt x="152" y="17"/>
                  </a:lnTo>
                  <a:lnTo>
                    <a:pt x="155" y="21"/>
                  </a:lnTo>
                  <a:lnTo>
                    <a:pt x="155" y="25"/>
                  </a:lnTo>
                  <a:lnTo>
                    <a:pt x="159" y="29"/>
                  </a:lnTo>
                  <a:lnTo>
                    <a:pt x="163" y="32"/>
                  </a:lnTo>
                  <a:lnTo>
                    <a:pt x="168" y="36"/>
                  </a:lnTo>
                  <a:lnTo>
                    <a:pt x="173" y="37"/>
                  </a:lnTo>
                  <a:lnTo>
                    <a:pt x="179" y="40"/>
                  </a:lnTo>
                  <a:lnTo>
                    <a:pt x="183" y="41"/>
                  </a:lnTo>
                  <a:lnTo>
                    <a:pt x="188" y="42"/>
                  </a:lnTo>
                  <a:lnTo>
                    <a:pt x="189" y="42"/>
                  </a:lnTo>
                  <a:lnTo>
                    <a:pt x="195" y="44"/>
                  </a:lnTo>
                  <a:lnTo>
                    <a:pt x="199" y="44"/>
                  </a:lnTo>
                  <a:lnTo>
                    <a:pt x="204" y="45"/>
                  </a:lnTo>
                  <a:lnTo>
                    <a:pt x="208" y="46"/>
                  </a:lnTo>
                  <a:lnTo>
                    <a:pt x="212" y="50"/>
                  </a:lnTo>
                  <a:lnTo>
                    <a:pt x="213" y="54"/>
                  </a:lnTo>
                  <a:lnTo>
                    <a:pt x="213" y="61"/>
                  </a:lnTo>
                  <a:lnTo>
                    <a:pt x="212" y="66"/>
                  </a:lnTo>
                  <a:lnTo>
                    <a:pt x="213" y="70"/>
                  </a:lnTo>
                  <a:lnTo>
                    <a:pt x="214" y="74"/>
                  </a:lnTo>
                  <a:lnTo>
                    <a:pt x="218" y="77"/>
                  </a:lnTo>
                  <a:lnTo>
                    <a:pt x="222" y="78"/>
                  </a:lnTo>
                  <a:lnTo>
                    <a:pt x="225" y="81"/>
                  </a:lnTo>
                  <a:lnTo>
                    <a:pt x="228" y="83"/>
                  </a:lnTo>
                  <a:lnTo>
                    <a:pt x="230" y="87"/>
                  </a:lnTo>
                  <a:lnTo>
                    <a:pt x="232" y="91"/>
                  </a:lnTo>
                  <a:lnTo>
                    <a:pt x="234" y="95"/>
                  </a:lnTo>
                  <a:lnTo>
                    <a:pt x="236" y="99"/>
                  </a:lnTo>
                  <a:lnTo>
                    <a:pt x="238" y="103"/>
                  </a:lnTo>
                  <a:lnTo>
                    <a:pt x="240" y="107"/>
                  </a:lnTo>
                  <a:lnTo>
                    <a:pt x="242" y="113"/>
                  </a:lnTo>
                  <a:lnTo>
                    <a:pt x="242" y="117"/>
                  </a:lnTo>
                  <a:lnTo>
                    <a:pt x="242" y="121"/>
                  </a:lnTo>
                  <a:lnTo>
                    <a:pt x="244" y="127"/>
                  </a:lnTo>
                  <a:lnTo>
                    <a:pt x="250" y="134"/>
                  </a:lnTo>
                  <a:lnTo>
                    <a:pt x="254" y="139"/>
                  </a:lnTo>
                  <a:lnTo>
                    <a:pt x="258" y="143"/>
                  </a:lnTo>
                  <a:lnTo>
                    <a:pt x="260" y="148"/>
                  </a:lnTo>
                  <a:lnTo>
                    <a:pt x="262" y="156"/>
                  </a:lnTo>
                  <a:lnTo>
                    <a:pt x="261" y="162"/>
                  </a:lnTo>
                  <a:lnTo>
                    <a:pt x="261" y="170"/>
                  </a:lnTo>
                  <a:lnTo>
                    <a:pt x="260" y="176"/>
                  </a:lnTo>
                  <a:lnTo>
                    <a:pt x="260" y="184"/>
                  </a:lnTo>
                  <a:lnTo>
                    <a:pt x="258" y="190"/>
                  </a:lnTo>
                  <a:lnTo>
                    <a:pt x="260" y="195"/>
                  </a:lnTo>
                  <a:lnTo>
                    <a:pt x="261" y="199"/>
                  </a:lnTo>
                  <a:lnTo>
                    <a:pt x="265" y="203"/>
                  </a:lnTo>
                  <a:lnTo>
                    <a:pt x="269" y="205"/>
                  </a:lnTo>
                  <a:lnTo>
                    <a:pt x="271" y="208"/>
                  </a:lnTo>
                  <a:lnTo>
                    <a:pt x="273" y="212"/>
                  </a:lnTo>
                  <a:lnTo>
                    <a:pt x="274" y="216"/>
                  </a:lnTo>
                  <a:lnTo>
                    <a:pt x="273" y="220"/>
                  </a:lnTo>
                  <a:lnTo>
                    <a:pt x="271" y="225"/>
                  </a:lnTo>
                  <a:lnTo>
                    <a:pt x="267" y="231"/>
                  </a:lnTo>
                  <a:lnTo>
                    <a:pt x="263" y="236"/>
                  </a:lnTo>
                  <a:lnTo>
                    <a:pt x="258" y="243"/>
                  </a:lnTo>
                  <a:lnTo>
                    <a:pt x="257" y="248"/>
                  </a:lnTo>
                  <a:lnTo>
                    <a:pt x="256" y="253"/>
                  </a:lnTo>
                  <a:lnTo>
                    <a:pt x="258" y="257"/>
                  </a:lnTo>
                  <a:lnTo>
                    <a:pt x="260" y="261"/>
                  </a:lnTo>
                  <a:lnTo>
                    <a:pt x="261" y="266"/>
                  </a:lnTo>
                  <a:lnTo>
                    <a:pt x="262" y="272"/>
                  </a:lnTo>
                  <a:lnTo>
                    <a:pt x="262" y="278"/>
                  </a:lnTo>
                  <a:lnTo>
                    <a:pt x="260" y="284"/>
                  </a:lnTo>
                  <a:lnTo>
                    <a:pt x="257" y="288"/>
                  </a:lnTo>
                  <a:lnTo>
                    <a:pt x="253" y="290"/>
                  </a:lnTo>
                  <a:lnTo>
                    <a:pt x="249" y="293"/>
                  </a:lnTo>
                  <a:lnTo>
                    <a:pt x="245" y="296"/>
                  </a:lnTo>
                  <a:lnTo>
                    <a:pt x="244" y="298"/>
                  </a:lnTo>
                  <a:lnTo>
                    <a:pt x="242" y="302"/>
                  </a:lnTo>
                  <a:lnTo>
                    <a:pt x="244" y="309"/>
                  </a:lnTo>
                  <a:lnTo>
                    <a:pt x="245" y="314"/>
                  </a:lnTo>
                  <a:lnTo>
                    <a:pt x="248" y="321"/>
                  </a:lnTo>
                  <a:lnTo>
                    <a:pt x="249" y="327"/>
                  </a:lnTo>
                  <a:lnTo>
                    <a:pt x="250" y="333"/>
                  </a:lnTo>
                  <a:lnTo>
                    <a:pt x="250" y="339"/>
                  </a:lnTo>
                  <a:lnTo>
                    <a:pt x="249" y="343"/>
                  </a:lnTo>
                  <a:lnTo>
                    <a:pt x="245" y="347"/>
                  </a:lnTo>
                  <a:lnTo>
                    <a:pt x="240" y="351"/>
                  </a:lnTo>
                  <a:lnTo>
                    <a:pt x="233" y="353"/>
                  </a:lnTo>
                  <a:lnTo>
                    <a:pt x="229" y="355"/>
                  </a:lnTo>
                  <a:lnTo>
                    <a:pt x="226" y="357"/>
                  </a:lnTo>
                  <a:lnTo>
                    <a:pt x="224" y="358"/>
                  </a:lnTo>
                  <a:lnTo>
                    <a:pt x="221" y="361"/>
                  </a:lnTo>
                  <a:lnTo>
                    <a:pt x="220" y="363"/>
                  </a:lnTo>
                  <a:lnTo>
                    <a:pt x="214" y="369"/>
                  </a:lnTo>
                  <a:lnTo>
                    <a:pt x="210" y="374"/>
                  </a:lnTo>
                  <a:lnTo>
                    <a:pt x="203" y="379"/>
                  </a:lnTo>
                  <a:lnTo>
                    <a:pt x="196" y="386"/>
                  </a:lnTo>
                  <a:lnTo>
                    <a:pt x="188" y="390"/>
                  </a:lnTo>
                  <a:lnTo>
                    <a:pt x="181" y="392"/>
                  </a:lnTo>
                  <a:lnTo>
                    <a:pt x="175" y="394"/>
                  </a:lnTo>
                  <a:lnTo>
                    <a:pt x="169" y="392"/>
                  </a:lnTo>
                  <a:lnTo>
                    <a:pt x="164" y="390"/>
                  </a:lnTo>
                  <a:lnTo>
                    <a:pt x="161" y="384"/>
                  </a:lnTo>
                  <a:lnTo>
                    <a:pt x="156" y="379"/>
                  </a:lnTo>
                  <a:lnTo>
                    <a:pt x="152" y="379"/>
                  </a:lnTo>
                  <a:lnTo>
                    <a:pt x="146" y="382"/>
                  </a:lnTo>
                  <a:lnTo>
                    <a:pt x="139" y="386"/>
                  </a:lnTo>
                  <a:lnTo>
                    <a:pt x="132" y="390"/>
                  </a:lnTo>
                  <a:lnTo>
                    <a:pt x="126" y="391"/>
                  </a:lnTo>
                  <a:lnTo>
                    <a:pt x="120" y="391"/>
                  </a:lnTo>
                  <a:lnTo>
                    <a:pt x="115" y="387"/>
                  </a:lnTo>
                  <a:lnTo>
                    <a:pt x="112" y="383"/>
                  </a:lnTo>
                  <a:lnTo>
                    <a:pt x="111" y="379"/>
                  </a:lnTo>
                  <a:lnTo>
                    <a:pt x="110" y="376"/>
                  </a:lnTo>
                  <a:lnTo>
                    <a:pt x="110" y="374"/>
                  </a:lnTo>
                  <a:lnTo>
                    <a:pt x="108" y="370"/>
                  </a:lnTo>
                  <a:lnTo>
                    <a:pt x="108" y="366"/>
                  </a:lnTo>
                  <a:lnTo>
                    <a:pt x="107" y="362"/>
                  </a:lnTo>
                  <a:lnTo>
                    <a:pt x="106" y="358"/>
                  </a:lnTo>
                  <a:lnTo>
                    <a:pt x="103" y="353"/>
                  </a:lnTo>
                  <a:lnTo>
                    <a:pt x="99" y="347"/>
                  </a:lnTo>
                  <a:lnTo>
                    <a:pt x="95" y="345"/>
                  </a:lnTo>
                  <a:lnTo>
                    <a:pt x="94" y="341"/>
                  </a:lnTo>
                  <a:lnTo>
                    <a:pt x="91" y="337"/>
                  </a:lnTo>
                  <a:lnTo>
                    <a:pt x="90" y="333"/>
                  </a:lnTo>
                  <a:lnTo>
                    <a:pt x="87" y="326"/>
                  </a:lnTo>
                  <a:lnTo>
                    <a:pt x="87" y="319"/>
                  </a:lnTo>
                  <a:lnTo>
                    <a:pt x="87" y="313"/>
                  </a:lnTo>
                  <a:lnTo>
                    <a:pt x="87" y="308"/>
                  </a:lnTo>
                  <a:lnTo>
                    <a:pt x="87" y="304"/>
                  </a:lnTo>
                  <a:lnTo>
                    <a:pt x="89" y="304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1" name="Freeform 42"/>
            <p:cNvSpPr>
              <a:spLocks/>
            </p:cNvSpPr>
            <p:nvPr/>
          </p:nvSpPr>
          <p:spPr bwMode="auto">
            <a:xfrm>
              <a:off x="4934" y="1798"/>
              <a:ext cx="207" cy="265"/>
            </a:xfrm>
            <a:custGeom>
              <a:avLst/>
              <a:gdLst>
                <a:gd name="T0" fmla="*/ 49 w 207"/>
                <a:gd name="T1" fmla="*/ 19 h 265"/>
                <a:gd name="T2" fmla="*/ 45 w 207"/>
                <a:gd name="T3" fmla="*/ 29 h 265"/>
                <a:gd name="T4" fmla="*/ 41 w 207"/>
                <a:gd name="T5" fmla="*/ 43 h 265"/>
                <a:gd name="T6" fmla="*/ 36 w 207"/>
                <a:gd name="T7" fmla="*/ 62 h 265"/>
                <a:gd name="T8" fmla="*/ 33 w 207"/>
                <a:gd name="T9" fmla="*/ 82 h 265"/>
                <a:gd name="T10" fmla="*/ 28 w 207"/>
                <a:gd name="T11" fmla="*/ 100 h 265"/>
                <a:gd name="T12" fmla="*/ 20 w 207"/>
                <a:gd name="T13" fmla="*/ 116 h 265"/>
                <a:gd name="T14" fmla="*/ 8 w 207"/>
                <a:gd name="T15" fmla="*/ 132 h 265"/>
                <a:gd name="T16" fmla="*/ 0 w 207"/>
                <a:gd name="T17" fmla="*/ 148 h 265"/>
                <a:gd name="T18" fmla="*/ 9 w 207"/>
                <a:gd name="T19" fmla="*/ 156 h 265"/>
                <a:gd name="T20" fmla="*/ 20 w 207"/>
                <a:gd name="T21" fmla="*/ 161 h 265"/>
                <a:gd name="T22" fmla="*/ 15 w 207"/>
                <a:gd name="T23" fmla="*/ 172 h 265"/>
                <a:gd name="T24" fmla="*/ 8 w 207"/>
                <a:gd name="T25" fmla="*/ 180 h 265"/>
                <a:gd name="T26" fmla="*/ 11 w 207"/>
                <a:gd name="T27" fmla="*/ 190 h 265"/>
                <a:gd name="T28" fmla="*/ 24 w 207"/>
                <a:gd name="T29" fmla="*/ 196 h 265"/>
                <a:gd name="T30" fmla="*/ 4 w 207"/>
                <a:gd name="T31" fmla="*/ 204 h 265"/>
                <a:gd name="T32" fmla="*/ 12 w 207"/>
                <a:gd name="T33" fmla="*/ 212 h 265"/>
                <a:gd name="T34" fmla="*/ 21 w 207"/>
                <a:gd name="T35" fmla="*/ 224 h 265"/>
                <a:gd name="T36" fmla="*/ 17 w 207"/>
                <a:gd name="T37" fmla="*/ 232 h 265"/>
                <a:gd name="T38" fmla="*/ 17 w 207"/>
                <a:gd name="T39" fmla="*/ 246 h 265"/>
                <a:gd name="T40" fmla="*/ 25 w 207"/>
                <a:gd name="T41" fmla="*/ 255 h 265"/>
                <a:gd name="T42" fmla="*/ 42 w 207"/>
                <a:gd name="T43" fmla="*/ 261 h 265"/>
                <a:gd name="T44" fmla="*/ 68 w 207"/>
                <a:gd name="T45" fmla="*/ 263 h 265"/>
                <a:gd name="T46" fmla="*/ 95 w 207"/>
                <a:gd name="T47" fmla="*/ 265 h 265"/>
                <a:gd name="T48" fmla="*/ 123 w 207"/>
                <a:gd name="T49" fmla="*/ 262 h 265"/>
                <a:gd name="T50" fmla="*/ 144 w 207"/>
                <a:gd name="T51" fmla="*/ 255 h 265"/>
                <a:gd name="T52" fmla="*/ 144 w 207"/>
                <a:gd name="T53" fmla="*/ 249 h 265"/>
                <a:gd name="T54" fmla="*/ 151 w 207"/>
                <a:gd name="T55" fmla="*/ 237 h 265"/>
                <a:gd name="T56" fmla="*/ 166 w 207"/>
                <a:gd name="T57" fmla="*/ 228 h 265"/>
                <a:gd name="T58" fmla="*/ 170 w 207"/>
                <a:gd name="T59" fmla="*/ 214 h 265"/>
                <a:gd name="T60" fmla="*/ 172 w 207"/>
                <a:gd name="T61" fmla="*/ 202 h 265"/>
                <a:gd name="T62" fmla="*/ 188 w 207"/>
                <a:gd name="T63" fmla="*/ 197 h 265"/>
                <a:gd name="T64" fmla="*/ 201 w 207"/>
                <a:gd name="T65" fmla="*/ 192 h 265"/>
                <a:gd name="T66" fmla="*/ 204 w 207"/>
                <a:gd name="T67" fmla="*/ 177 h 265"/>
                <a:gd name="T68" fmla="*/ 199 w 207"/>
                <a:gd name="T69" fmla="*/ 160 h 265"/>
                <a:gd name="T70" fmla="*/ 192 w 207"/>
                <a:gd name="T71" fmla="*/ 148 h 265"/>
                <a:gd name="T72" fmla="*/ 187 w 207"/>
                <a:gd name="T73" fmla="*/ 145 h 265"/>
                <a:gd name="T74" fmla="*/ 195 w 207"/>
                <a:gd name="T75" fmla="*/ 131 h 265"/>
                <a:gd name="T76" fmla="*/ 205 w 207"/>
                <a:gd name="T77" fmla="*/ 112 h 265"/>
                <a:gd name="T78" fmla="*/ 204 w 207"/>
                <a:gd name="T79" fmla="*/ 98 h 265"/>
                <a:gd name="T80" fmla="*/ 191 w 207"/>
                <a:gd name="T81" fmla="*/ 79 h 265"/>
                <a:gd name="T82" fmla="*/ 187 w 207"/>
                <a:gd name="T83" fmla="*/ 62 h 265"/>
                <a:gd name="T84" fmla="*/ 179 w 207"/>
                <a:gd name="T85" fmla="*/ 54 h 265"/>
                <a:gd name="T86" fmla="*/ 163 w 207"/>
                <a:gd name="T87" fmla="*/ 53 h 265"/>
                <a:gd name="T88" fmla="*/ 154 w 207"/>
                <a:gd name="T89" fmla="*/ 42 h 265"/>
                <a:gd name="T90" fmla="*/ 152 w 207"/>
                <a:gd name="T91" fmla="*/ 27 h 265"/>
                <a:gd name="T92" fmla="*/ 147 w 207"/>
                <a:gd name="T93" fmla="*/ 18 h 265"/>
                <a:gd name="T94" fmla="*/ 134 w 207"/>
                <a:gd name="T95" fmla="*/ 18 h 265"/>
                <a:gd name="T96" fmla="*/ 119 w 207"/>
                <a:gd name="T97" fmla="*/ 18 h 265"/>
                <a:gd name="T98" fmla="*/ 113 w 207"/>
                <a:gd name="T99" fmla="*/ 10 h 265"/>
                <a:gd name="T100" fmla="*/ 105 w 207"/>
                <a:gd name="T101" fmla="*/ 1 h 265"/>
                <a:gd name="T102" fmla="*/ 94 w 207"/>
                <a:gd name="T103" fmla="*/ 1 h 265"/>
                <a:gd name="T104" fmla="*/ 81 w 207"/>
                <a:gd name="T105" fmla="*/ 8 h 265"/>
                <a:gd name="T106" fmla="*/ 65 w 207"/>
                <a:gd name="T107" fmla="*/ 13 h 265"/>
                <a:gd name="T108" fmla="*/ 53 w 207"/>
                <a:gd name="T109" fmla="*/ 14 h 26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7" h="265">
                  <a:moveTo>
                    <a:pt x="53" y="15"/>
                  </a:moveTo>
                  <a:lnTo>
                    <a:pt x="52" y="15"/>
                  </a:lnTo>
                  <a:lnTo>
                    <a:pt x="49" y="19"/>
                  </a:lnTo>
                  <a:lnTo>
                    <a:pt x="48" y="22"/>
                  </a:lnTo>
                  <a:lnTo>
                    <a:pt x="46" y="26"/>
                  </a:lnTo>
                  <a:lnTo>
                    <a:pt x="45" y="29"/>
                  </a:lnTo>
                  <a:lnTo>
                    <a:pt x="45" y="34"/>
                  </a:lnTo>
                  <a:lnTo>
                    <a:pt x="42" y="38"/>
                  </a:lnTo>
                  <a:lnTo>
                    <a:pt x="41" y="43"/>
                  </a:lnTo>
                  <a:lnTo>
                    <a:pt x="40" y="49"/>
                  </a:lnTo>
                  <a:lnTo>
                    <a:pt x="38" y="55"/>
                  </a:lnTo>
                  <a:lnTo>
                    <a:pt x="36" y="62"/>
                  </a:lnTo>
                  <a:lnTo>
                    <a:pt x="36" y="67"/>
                  </a:lnTo>
                  <a:lnTo>
                    <a:pt x="33" y="75"/>
                  </a:lnTo>
                  <a:lnTo>
                    <a:pt x="33" y="82"/>
                  </a:lnTo>
                  <a:lnTo>
                    <a:pt x="30" y="88"/>
                  </a:lnTo>
                  <a:lnTo>
                    <a:pt x="29" y="95"/>
                  </a:lnTo>
                  <a:lnTo>
                    <a:pt x="28" y="100"/>
                  </a:lnTo>
                  <a:lnTo>
                    <a:pt x="25" y="107"/>
                  </a:lnTo>
                  <a:lnTo>
                    <a:pt x="23" y="112"/>
                  </a:lnTo>
                  <a:lnTo>
                    <a:pt x="20" y="116"/>
                  </a:lnTo>
                  <a:lnTo>
                    <a:pt x="16" y="120"/>
                  </a:lnTo>
                  <a:lnTo>
                    <a:pt x="15" y="126"/>
                  </a:lnTo>
                  <a:lnTo>
                    <a:pt x="8" y="132"/>
                  </a:lnTo>
                  <a:lnTo>
                    <a:pt x="4" y="139"/>
                  </a:lnTo>
                  <a:lnTo>
                    <a:pt x="0" y="143"/>
                  </a:lnTo>
                  <a:lnTo>
                    <a:pt x="0" y="148"/>
                  </a:lnTo>
                  <a:lnTo>
                    <a:pt x="1" y="151"/>
                  </a:lnTo>
                  <a:lnTo>
                    <a:pt x="5" y="153"/>
                  </a:lnTo>
                  <a:lnTo>
                    <a:pt x="9" y="156"/>
                  </a:lnTo>
                  <a:lnTo>
                    <a:pt x="13" y="157"/>
                  </a:lnTo>
                  <a:lnTo>
                    <a:pt x="17" y="159"/>
                  </a:lnTo>
                  <a:lnTo>
                    <a:pt x="20" y="161"/>
                  </a:lnTo>
                  <a:lnTo>
                    <a:pt x="21" y="163"/>
                  </a:lnTo>
                  <a:lnTo>
                    <a:pt x="20" y="168"/>
                  </a:lnTo>
                  <a:lnTo>
                    <a:pt x="15" y="172"/>
                  </a:lnTo>
                  <a:lnTo>
                    <a:pt x="12" y="175"/>
                  </a:lnTo>
                  <a:lnTo>
                    <a:pt x="9" y="177"/>
                  </a:lnTo>
                  <a:lnTo>
                    <a:pt x="8" y="180"/>
                  </a:lnTo>
                  <a:lnTo>
                    <a:pt x="5" y="184"/>
                  </a:lnTo>
                  <a:lnTo>
                    <a:pt x="7" y="187"/>
                  </a:lnTo>
                  <a:lnTo>
                    <a:pt x="11" y="190"/>
                  </a:lnTo>
                  <a:lnTo>
                    <a:pt x="16" y="193"/>
                  </a:lnTo>
                  <a:lnTo>
                    <a:pt x="21" y="194"/>
                  </a:lnTo>
                  <a:lnTo>
                    <a:pt x="24" y="196"/>
                  </a:lnTo>
                  <a:lnTo>
                    <a:pt x="4" y="197"/>
                  </a:lnTo>
                  <a:lnTo>
                    <a:pt x="4" y="200"/>
                  </a:lnTo>
                  <a:lnTo>
                    <a:pt x="4" y="204"/>
                  </a:lnTo>
                  <a:lnTo>
                    <a:pt x="5" y="208"/>
                  </a:lnTo>
                  <a:lnTo>
                    <a:pt x="9" y="210"/>
                  </a:lnTo>
                  <a:lnTo>
                    <a:pt x="12" y="212"/>
                  </a:lnTo>
                  <a:lnTo>
                    <a:pt x="17" y="216"/>
                  </a:lnTo>
                  <a:lnTo>
                    <a:pt x="20" y="218"/>
                  </a:lnTo>
                  <a:lnTo>
                    <a:pt x="21" y="224"/>
                  </a:lnTo>
                  <a:lnTo>
                    <a:pt x="20" y="225"/>
                  </a:lnTo>
                  <a:lnTo>
                    <a:pt x="20" y="229"/>
                  </a:lnTo>
                  <a:lnTo>
                    <a:pt x="17" y="232"/>
                  </a:lnTo>
                  <a:lnTo>
                    <a:pt x="17" y="237"/>
                  </a:lnTo>
                  <a:lnTo>
                    <a:pt x="16" y="241"/>
                  </a:lnTo>
                  <a:lnTo>
                    <a:pt x="17" y="246"/>
                  </a:lnTo>
                  <a:lnTo>
                    <a:pt x="20" y="250"/>
                  </a:lnTo>
                  <a:lnTo>
                    <a:pt x="24" y="254"/>
                  </a:lnTo>
                  <a:lnTo>
                    <a:pt x="25" y="255"/>
                  </a:lnTo>
                  <a:lnTo>
                    <a:pt x="30" y="258"/>
                  </a:lnTo>
                  <a:lnTo>
                    <a:pt x="36" y="259"/>
                  </a:lnTo>
                  <a:lnTo>
                    <a:pt x="42" y="261"/>
                  </a:lnTo>
                  <a:lnTo>
                    <a:pt x="50" y="262"/>
                  </a:lnTo>
                  <a:lnTo>
                    <a:pt x="58" y="263"/>
                  </a:lnTo>
                  <a:lnTo>
                    <a:pt x="68" y="263"/>
                  </a:lnTo>
                  <a:lnTo>
                    <a:pt x="78" y="265"/>
                  </a:lnTo>
                  <a:lnTo>
                    <a:pt x="86" y="265"/>
                  </a:lnTo>
                  <a:lnTo>
                    <a:pt x="95" y="265"/>
                  </a:lnTo>
                  <a:lnTo>
                    <a:pt x="105" y="265"/>
                  </a:lnTo>
                  <a:lnTo>
                    <a:pt x="114" y="263"/>
                  </a:lnTo>
                  <a:lnTo>
                    <a:pt x="123" y="262"/>
                  </a:lnTo>
                  <a:lnTo>
                    <a:pt x="131" y="261"/>
                  </a:lnTo>
                  <a:lnTo>
                    <a:pt x="138" y="258"/>
                  </a:lnTo>
                  <a:lnTo>
                    <a:pt x="144" y="255"/>
                  </a:lnTo>
                  <a:lnTo>
                    <a:pt x="144" y="254"/>
                  </a:lnTo>
                  <a:lnTo>
                    <a:pt x="144" y="253"/>
                  </a:lnTo>
                  <a:lnTo>
                    <a:pt x="144" y="249"/>
                  </a:lnTo>
                  <a:lnTo>
                    <a:pt x="147" y="246"/>
                  </a:lnTo>
                  <a:lnTo>
                    <a:pt x="148" y="242"/>
                  </a:lnTo>
                  <a:lnTo>
                    <a:pt x="151" y="237"/>
                  </a:lnTo>
                  <a:lnTo>
                    <a:pt x="156" y="234"/>
                  </a:lnTo>
                  <a:lnTo>
                    <a:pt x="162" y="232"/>
                  </a:lnTo>
                  <a:lnTo>
                    <a:pt x="166" y="228"/>
                  </a:lnTo>
                  <a:lnTo>
                    <a:pt x="168" y="224"/>
                  </a:lnTo>
                  <a:lnTo>
                    <a:pt x="170" y="218"/>
                  </a:lnTo>
                  <a:lnTo>
                    <a:pt x="170" y="214"/>
                  </a:lnTo>
                  <a:lnTo>
                    <a:pt x="170" y="210"/>
                  </a:lnTo>
                  <a:lnTo>
                    <a:pt x="171" y="206"/>
                  </a:lnTo>
                  <a:lnTo>
                    <a:pt x="172" y="202"/>
                  </a:lnTo>
                  <a:lnTo>
                    <a:pt x="178" y="201"/>
                  </a:lnTo>
                  <a:lnTo>
                    <a:pt x="183" y="200"/>
                  </a:lnTo>
                  <a:lnTo>
                    <a:pt x="188" y="197"/>
                  </a:lnTo>
                  <a:lnTo>
                    <a:pt x="192" y="196"/>
                  </a:lnTo>
                  <a:lnTo>
                    <a:pt x="198" y="194"/>
                  </a:lnTo>
                  <a:lnTo>
                    <a:pt x="201" y="192"/>
                  </a:lnTo>
                  <a:lnTo>
                    <a:pt x="204" y="188"/>
                  </a:lnTo>
                  <a:lnTo>
                    <a:pt x="204" y="184"/>
                  </a:lnTo>
                  <a:lnTo>
                    <a:pt x="204" y="177"/>
                  </a:lnTo>
                  <a:lnTo>
                    <a:pt x="203" y="171"/>
                  </a:lnTo>
                  <a:lnTo>
                    <a:pt x="201" y="165"/>
                  </a:lnTo>
                  <a:lnTo>
                    <a:pt x="199" y="160"/>
                  </a:lnTo>
                  <a:lnTo>
                    <a:pt x="198" y="156"/>
                  </a:lnTo>
                  <a:lnTo>
                    <a:pt x="195" y="151"/>
                  </a:lnTo>
                  <a:lnTo>
                    <a:pt x="192" y="148"/>
                  </a:lnTo>
                  <a:lnTo>
                    <a:pt x="191" y="147"/>
                  </a:lnTo>
                  <a:lnTo>
                    <a:pt x="188" y="147"/>
                  </a:lnTo>
                  <a:lnTo>
                    <a:pt x="187" y="145"/>
                  </a:lnTo>
                  <a:lnTo>
                    <a:pt x="188" y="141"/>
                  </a:lnTo>
                  <a:lnTo>
                    <a:pt x="191" y="136"/>
                  </a:lnTo>
                  <a:lnTo>
                    <a:pt x="195" y="131"/>
                  </a:lnTo>
                  <a:lnTo>
                    <a:pt x="199" y="124"/>
                  </a:lnTo>
                  <a:lnTo>
                    <a:pt x="203" y="119"/>
                  </a:lnTo>
                  <a:lnTo>
                    <a:pt x="205" y="112"/>
                  </a:lnTo>
                  <a:lnTo>
                    <a:pt x="207" y="108"/>
                  </a:lnTo>
                  <a:lnTo>
                    <a:pt x="205" y="103"/>
                  </a:lnTo>
                  <a:lnTo>
                    <a:pt x="204" y="98"/>
                  </a:lnTo>
                  <a:lnTo>
                    <a:pt x="200" y="91"/>
                  </a:lnTo>
                  <a:lnTo>
                    <a:pt x="195" y="86"/>
                  </a:lnTo>
                  <a:lnTo>
                    <a:pt x="191" y="79"/>
                  </a:lnTo>
                  <a:lnTo>
                    <a:pt x="188" y="74"/>
                  </a:lnTo>
                  <a:lnTo>
                    <a:pt x="187" y="67"/>
                  </a:lnTo>
                  <a:lnTo>
                    <a:pt x="187" y="62"/>
                  </a:lnTo>
                  <a:lnTo>
                    <a:pt x="187" y="58"/>
                  </a:lnTo>
                  <a:lnTo>
                    <a:pt x="184" y="55"/>
                  </a:lnTo>
                  <a:lnTo>
                    <a:pt x="179" y="54"/>
                  </a:lnTo>
                  <a:lnTo>
                    <a:pt x="175" y="54"/>
                  </a:lnTo>
                  <a:lnTo>
                    <a:pt x="168" y="54"/>
                  </a:lnTo>
                  <a:lnTo>
                    <a:pt x="163" y="53"/>
                  </a:lnTo>
                  <a:lnTo>
                    <a:pt x="158" y="51"/>
                  </a:lnTo>
                  <a:lnTo>
                    <a:pt x="156" y="49"/>
                  </a:lnTo>
                  <a:lnTo>
                    <a:pt x="154" y="42"/>
                  </a:lnTo>
                  <a:lnTo>
                    <a:pt x="154" y="37"/>
                  </a:lnTo>
                  <a:lnTo>
                    <a:pt x="154" y="31"/>
                  </a:lnTo>
                  <a:lnTo>
                    <a:pt x="152" y="27"/>
                  </a:lnTo>
                  <a:lnTo>
                    <a:pt x="151" y="22"/>
                  </a:lnTo>
                  <a:lnTo>
                    <a:pt x="150" y="19"/>
                  </a:lnTo>
                  <a:lnTo>
                    <a:pt x="147" y="18"/>
                  </a:lnTo>
                  <a:lnTo>
                    <a:pt x="143" y="18"/>
                  </a:lnTo>
                  <a:lnTo>
                    <a:pt x="138" y="18"/>
                  </a:lnTo>
                  <a:lnTo>
                    <a:pt x="134" y="18"/>
                  </a:lnTo>
                  <a:lnTo>
                    <a:pt x="129" y="18"/>
                  </a:lnTo>
                  <a:lnTo>
                    <a:pt x="125" y="19"/>
                  </a:lnTo>
                  <a:lnTo>
                    <a:pt x="119" y="18"/>
                  </a:lnTo>
                  <a:lnTo>
                    <a:pt x="117" y="17"/>
                  </a:lnTo>
                  <a:lnTo>
                    <a:pt x="114" y="14"/>
                  </a:lnTo>
                  <a:lnTo>
                    <a:pt x="113" y="10"/>
                  </a:lnTo>
                  <a:lnTo>
                    <a:pt x="110" y="6"/>
                  </a:lnTo>
                  <a:lnTo>
                    <a:pt x="107" y="4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98" y="0"/>
                  </a:lnTo>
                  <a:lnTo>
                    <a:pt x="94" y="1"/>
                  </a:lnTo>
                  <a:lnTo>
                    <a:pt x="89" y="2"/>
                  </a:lnTo>
                  <a:lnTo>
                    <a:pt x="85" y="6"/>
                  </a:lnTo>
                  <a:lnTo>
                    <a:pt x="81" y="8"/>
                  </a:lnTo>
                  <a:lnTo>
                    <a:pt x="74" y="10"/>
                  </a:lnTo>
                  <a:lnTo>
                    <a:pt x="69" y="12"/>
                  </a:lnTo>
                  <a:lnTo>
                    <a:pt x="65" y="13"/>
                  </a:lnTo>
                  <a:lnTo>
                    <a:pt x="58" y="14"/>
                  </a:lnTo>
                  <a:lnTo>
                    <a:pt x="56" y="14"/>
                  </a:lnTo>
                  <a:lnTo>
                    <a:pt x="53" y="14"/>
                  </a:lnTo>
                  <a:lnTo>
                    <a:pt x="53" y="15"/>
                  </a:lnTo>
                  <a:close/>
                </a:path>
              </a:pathLst>
            </a:custGeom>
            <a:solidFill>
              <a:srgbClr val="B5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2" name="Freeform 43"/>
            <p:cNvSpPr>
              <a:spLocks/>
            </p:cNvSpPr>
            <p:nvPr/>
          </p:nvSpPr>
          <p:spPr bwMode="auto">
            <a:xfrm>
              <a:off x="4976" y="1876"/>
              <a:ext cx="120" cy="44"/>
            </a:xfrm>
            <a:custGeom>
              <a:avLst/>
              <a:gdLst>
                <a:gd name="T0" fmla="*/ 0 w 120"/>
                <a:gd name="T1" fmla="*/ 4 h 44"/>
                <a:gd name="T2" fmla="*/ 0 w 120"/>
                <a:gd name="T3" fmla="*/ 4 h 44"/>
                <a:gd name="T4" fmla="*/ 3 w 120"/>
                <a:gd name="T5" fmla="*/ 2 h 44"/>
                <a:gd name="T6" fmla="*/ 6 w 120"/>
                <a:gd name="T7" fmla="*/ 2 h 44"/>
                <a:gd name="T8" fmla="*/ 12 w 120"/>
                <a:gd name="T9" fmla="*/ 1 h 44"/>
                <a:gd name="T10" fmla="*/ 18 w 120"/>
                <a:gd name="T11" fmla="*/ 0 h 44"/>
                <a:gd name="T12" fmla="*/ 26 w 120"/>
                <a:gd name="T13" fmla="*/ 0 h 44"/>
                <a:gd name="T14" fmla="*/ 34 w 120"/>
                <a:gd name="T15" fmla="*/ 0 h 44"/>
                <a:gd name="T16" fmla="*/ 43 w 120"/>
                <a:gd name="T17" fmla="*/ 1 h 44"/>
                <a:gd name="T18" fmla="*/ 52 w 120"/>
                <a:gd name="T19" fmla="*/ 1 h 44"/>
                <a:gd name="T20" fmla="*/ 61 w 120"/>
                <a:gd name="T21" fmla="*/ 4 h 44"/>
                <a:gd name="T22" fmla="*/ 72 w 120"/>
                <a:gd name="T23" fmla="*/ 5 h 44"/>
                <a:gd name="T24" fmla="*/ 83 w 120"/>
                <a:gd name="T25" fmla="*/ 10 h 44"/>
                <a:gd name="T26" fmla="*/ 92 w 120"/>
                <a:gd name="T27" fmla="*/ 16 h 44"/>
                <a:gd name="T28" fmla="*/ 102 w 120"/>
                <a:gd name="T29" fmla="*/ 24 h 44"/>
                <a:gd name="T30" fmla="*/ 112 w 120"/>
                <a:gd name="T31" fmla="*/ 32 h 44"/>
                <a:gd name="T32" fmla="*/ 120 w 120"/>
                <a:gd name="T33" fmla="*/ 42 h 44"/>
                <a:gd name="T34" fmla="*/ 118 w 120"/>
                <a:gd name="T35" fmla="*/ 42 h 44"/>
                <a:gd name="T36" fmla="*/ 117 w 120"/>
                <a:gd name="T37" fmla="*/ 42 h 44"/>
                <a:gd name="T38" fmla="*/ 113 w 120"/>
                <a:gd name="T39" fmla="*/ 42 h 44"/>
                <a:gd name="T40" fmla="*/ 108 w 120"/>
                <a:gd name="T41" fmla="*/ 42 h 44"/>
                <a:gd name="T42" fmla="*/ 102 w 120"/>
                <a:gd name="T43" fmla="*/ 42 h 44"/>
                <a:gd name="T44" fmla="*/ 96 w 120"/>
                <a:gd name="T45" fmla="*/ 44 h 44"/>
                <a:gd name="T46" fmla="*/ 88 w 120"/>
                <a:gd name="T47" fmla="*/ 44 h 44"/>
                <a:gd name="T48" fmla="*/ 80 w 120"/>
                <a:gd name="T49" fmla="*/ 44 h 44"/>
                <a:gd name="T50" fmla="*/ 71 w 120"/>
                <a:gd name="T51" fmla="*/ 41 h 44"/>
                <a:gd name="T52" fmla="*/ 61 w 120"/>
                <a:gd name="T53" fmla="*/ 40 h 44"/>
                <a:gd name="T54" fmla="*/ 52 w 120"/>
                <a:gd name="T55" fmla="*/ 38 h 44"/>
                <a:gd name="T56" fmla="*/ 43 w 120"/>
                <a:gd name="T57" fmla="*/ 36 h 44"/>
                <a:gd name="T58" fmla="*/ 34 w 120"/>
                <a:gd name="T59" fmla="*/ 30 h 44"/>
                <a:gd name="T60" fmla="*/ 24 w 120"/>
                <a:gd name="T61" fmla="*/ 26 h 44"/>
                <a:gd name="T62" fmla="*/ 16 w 120"/>
                <a:gd name="T63" fmla="*/ 20 h 44"/>
                <a:gd name="T64" fmla="*/ 8 w 120"/>
                <a:gd name="T65" fmla="*/ 13 h 44"/>
                <a:gd name="T66" fmla="*/ 0 w 120"/>
                <a:gd name="T67" fmla="*/ 4 h 44"/>
                <a:gd name="T68" fmla="*/ 0 w 120"/>
                <a:gd name="T69" fmla="*/ 4 h 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0" h="44">
                  <a:moveTo>
                    <a:pt x="0" y="4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1"/>
                  </a:lnTo>
                  <a:lnTo>
                    <a:pt x="52" y="1"/>
                  </a:lnTo>
                  <a:lnTo>
                    <a:pt x="61" y="4"/>
                  </a:lnTo>
                  <a:lnTo>
                    <a:pt x="72" y="5"/>
                  </a:lnTo>
                  <a:lnTo>
                    <a:pt x="83" y="10"/>
                  </a:lnTo>
                  <a:lnTo>
                    <a:pt x="92" y="16"/>
                  </a:lnTo>
                  <a:lnTo>
                    <a:pt x="102" y="24"/>
                  </a:lnTo>
                  <a:lnTo>
                    <a:pt x="112" y="32"/>
                  </a:lnTo>
                  <a:lnTo>
                    <a:pt x="120" y="42"/>
                  </a:lnTo>
                  <a:lnTo>
                    <a:pt x="118" y="42"/>
                  </a:lnTo>
                  <a:lnTo>
                    <a:pt x="117" y="42"/>
                  </a:lnTo>
                  <a:lnTo>
                    <a:pt x="113" y="42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96" y="44"/>
                  </a:lnTo>
                  <a:lnTo>
                    <a:pt x="88" y="44"/>
                  </a:lnTo>
                  <a:lnTo>
                    <a:pt x="80" y="44"/>
                  </a:lnTo>
                  <a:lnTo>
                    <a:pt x="71" y="41"/>
                  </a:lnTo>
                  <a:lnTo>
                    <a:pt x="61" y="40"/>
                  </a:lnTo>
                  <a:lnTo>
                    <a:pt x="52" y="38"/>
                  </a:lnTo>
                  <a:lnTo>
                    <a:pt x="43" y="36"/>
                  </a:lnTo>
                  <a:lnTo>
                    <a:pt x="34" y="30"/>
                  </a:lnTo>
                  <a:lnTo>
                    <a:pt x="24" y="26"/>
                  </a:lnTo>
                  <a:lnTo>
                    <a:pt x="16" y="20"/>
                  </a:lnTo>
                  <a:lnTo>
                    <a:pt x="8" y="1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D4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3" name="Freeform 44"/>
            <p:cNvSpPr>
              <a:spLocks/>
            </p:cNvSpPr>
            <p:nvPr/>
          </p:nvSpPr>
          <p:spPr bwMode="auto">
            <a:xfrm>
              <a:off x="4996" y="1885"/>
              <a:ext cx="79" cy="27"/>
            </a:xfrm>
            <a:custGeom>
              <a:avLst/>
              <a:gdLst>
                <a:gd name="T0" fmla="*/ 0 w 79"/>
                <a:gd name="T1" fmla="*/ 1 h 27"/>
                <a:gd name="T2" fmla="*/ 0 w 79"/>
                <a:gd name="T3" fmla="*/ 1 h 27"/>
                <a:gd name="T4" fmla="*/ 3 w 79"/>
                <a:gd name="T5" fmla="*/ 1 h 27"/>
                <a:gd name="T6" fmla="*/ 4 w 79"/>
                <a:gd name="T7" fmla="*/ 0 h 27"/>
                <a:gd name="T8" fmla="*/ 8 w 79"/>
                <a:gd name="T9" fmla="*/ 0 h 27"/>
                <a:gd name="T10" fmla="*/ 12 w 79"/>
                <a:gd name="T11" fmla="*/ 0 h 27"/>
                <a:gd name="T12" fmla="*/ 19 w 79"/>
                <a:gd name="T13" fmla="*/ 0 h 27"/>
                <a:gd name="T14" fmla="*/ 24 w 79"/>
                <a:gd name="T15" fmla="*/ 0 h 27"/>
                <a:gd name="T16" fmla="*/ 29 w 79"/>
                <a:gd name="T17" fmla="*/ 1 h 27"/>
                <a:gd name="T18" fmla="*/ 36 w 79"/>
                <a:gd name="T19" fmla="*/ 3 h 27"/>
                <a:gd name="T20" fmla="*/ 43 w 79"/>
                <a:gd name="T21" fmla="*/ 4 h 27"/>
                <a:gd name="T22" fmla="*/ 49 w 79"/>
                <a:gd name="T23" fmla="*/ 5 h 27"/>
                <a:gd name="T24" fmla="*/ 56 w 79"/>
                <a:gd name="T25" fmla="*/ 8 h 27"/>
                <a:gd name="T26" fmla="*/ 61 w 79"/>
                <a:gd name="T27" fmla="*/ 11 h 27"/>
                <a:gd name="T28" fmla="*/ 68 w 79"/>
                <a:gd name="T29" fmla="*/ 15 h 27"/>
                <a:gd name="T30" fmla="*/ 72 w 79"/>
                <a:gd name="T31" fmla="*/ 19 h 27"/>
                <a:gd name="T32" fmla="*/ 79 w 79"/>
                <a:gd name="T33" fmla="*/ 25 h 27"/>
                <a:gd name="T34" fmla="*/ 76 w 79"/>
                <a:gd name="T35" fmla="*/ 25 h 27"/>
                <a:gd name="T36" fmla="*/ 71 w 79"/>
                <a:gd name="T37" fmla="*/ 27 h 27"/>
                <a:gd name="T38" fmla="*/ 67 w 79"/>
                <a:gd name="T39" fmla="*/ 27 h 27"/>
                <a:gd name="T40" fmla="*/ 63 w 79"/>
                <a:gd name="T41" fmla="*/ 27 h 27"/>
                <a:gd name="T42" fmla="*/ 57 w 79"/>
                <a:gd name="T43" fmla="*/ 27 h 27"/>
                <a:gd name="T44" fmla="*/ 52 w 79"/>
                <a:gd name="T45" fmla="*/ 27 h 27"/>
                <a:gd name="T46" fmla="*/ 45 w 79"/>
                <a:gd name="T47" fmla="*/ 25 h 27"/>
                <a:gd name="T48" fmla="*/ 40 w 79"/>
                <a:gd name="T49" fmla="*/ 24 h 27"/>
                <a:gd name="T50" fmla="*/ 33 w 79"/>
                <a:gd name="T51" fmla="*/ 21 h 27"/>
                <a:gd name="T52" fmla="*/ 28 w 79"/>
                <a:gd name="T53" fmla="*/ 20 h 27"/>
                <a:gd name="T54" fmla="*/ 22 w 79"/>
                <a:gd name="T55" fmla="*/ 17 h 27"/>
                <a:gd name="T56" fmla="*/ 16 w 79"/>
                <a:gd name="T57" fmla="*/ 15 h 27"/>
                <a:gd name="T58" fmla="*/ 10 w 79"/>
                <a:gd name="T59" fmla="*/ 11 h 27"/>
                <a:gd name="T60" fmla="*/ 4 w 79"/>
                <a:gd name="T61" fmla="*/ 7 h 27"/>
                <a:gd name="T62" fmla="*/ 0 w 79"/>
                <a:gd name="T63" fmla="*/ 1 h 27"/>
                <a:gd name="T64" fmla="*/ 0 w 79"/>
                <a:gd name="T65" fmla="*/ 1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9" h="27">
                  <a:moveTo>
                    <a:pt x="0" y="1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9" y="1"/>
                  </a:lnTo>
                  <a:lnTo>
                    <a:pt x="36" y="3"/>
                  </a:lnTo>
                  <a:lnTo>
                    <a:pt x="43" y="4"/>
                  </a:lnTo>
                  <a:lnTo>
                    <a:pt x="49" y="5"/>
                  </a:lnTo>
                  <a:lnTo>
                    <a:pt x="56" y="8"/>
                  </a:lnTo>
                  <a:lnTo>
                    <a:pt x="61" y="11"/>
                  </a:lnTo>
                  <a:lnTo>
                    <a:pt x="68" y="15"/>
                  </a:lnTo>
                  <a:lnTo>
                    <a:pt x="72" y="19"/>
                  </a:lnTo>
                  <a:lnTo>
                    <a:pt x="79" y="25"/>
                  </a:lnTo>
                  <a:lnTo>
                    <a:pt x="76" y="25"/>
                  </a:lnTo>
                  <a:lnTo>
                    <a:pt x="71" y="27"/>
                  </a:lnTo>
                  <a:lnTo>
                    <a:pt x="67" y="27"/>
                  </a:lnTo>
                  <a:lnTo>
                    <a:pt x="63" y="27"/>
                  </a:lnTo>
                  <a:lnTo>
                    <a:pt x="57" y="27"/>
                  </a:lnTo>
                  <a:lnTo>
                    <a:pt x="52" y="27"/>
                  </a:lnTo>
                  <a:lnTo>
                    <a:pt x="45" y="25"/>
                  </a:lnTo>
                  <a:lnTo>
                    <a:pt x="40" y="24"/>
                  </a:lnTo>
                  <a:lnTo>
                    <a:pt x="33" y="21"/>
                  </a:lnTo>
                  <a:lnTo>
                    <a:pt x="28" y="20"/>
                  </a:lnTo>
                  <a:lnTo>
                    <a:pt x="22" y="17"/>
                  </a:lnTo>
                  <a:lnTo>
                    <a:pt x="16" y="15"/>
                  </a:lnTo>
                  <a:lnTo>
                    <a:pt x="10" y="11"/>
                  </a:lnTo>
                  <a:lnTo>
                    <a:pt x="4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4" name="Freeform 45"/>
            <p:cNvSpPr>
              <a:spLocks/>
            </p:cNvSpPr>
            <p:nvPr/>
          </p:nvSpPr>
          <p:spPr bwMode="auto">
            <a:xfrm>
              <a:off x="5020" y="1889"/>
              <a:ext cx="17" cy="17"/>
            </a:xfrm>
            <a:custGeom>
              <a:avLst/>
              <a:gdLst>
                <a:gd name="T0" fmla="*/ 9 w 17"/>
                <a:gd name="T1" fmla="*/ 17 h 17"/>
                <a:gd name="T2" fmla="*/ 12 w 17"/>
                <a:gd name="T3" fmla="*/ 16 h 17"/>
                <a:gd name="T4" fmla="*/ 15 w 17"/>
                <a:gd name="T5" fmla="*/ 15 h 17"/>
                <a:gd name="T6" fmla="*/ 16 w 17"/>
                <a:gd name="T7" fmla="*/ 12 h 17"/>
                <a:gd name="T8" fmla="*/ 17 w 17"/>
                <a:gd name="T9" fmla="*/ 9 h 17"/>
                <a:gd name="T10" fmla="*/ 16 w 17"/>
                <a:gd name="T11" fmla="*/ 4 h 17"/>
                <a:gd name="T12" fmla="*/ 15 w 17"/>
                <a:gd name="T13" fmla="*/ 1 h 17"/>
                <a:gd name="T14" fmla="*/ 12 w 17"/>
                <a:gd name="T15" fmla="*/ 0 h 17"/>
                <a:gd name="T16" fmla="*/ 9 w 17"/>
                <a:gd name="T17" fmla="*/ 0 h 17"/>
                <a:gd name="T18" fmla="*/ 1 w 17"/>
                <a:gd name="T19" fmla="*/ 1 h 17"/>
                <a:gd name="T20" fmla="*/ 0 w 17"/>
                <a:gd name="T21" fmla="*/ 9 h 17"/>
                <a:gd name="T22" fmla="*/ 1 w 17"/>
                <a:gd name="T23" fmla="*/ 15 h 17"/>
                <a:gd name="T24" fmla="*/ 9 w 17"/>
                <a:gd name="T25" fmla="*/ 17 h 17"/>
                <a:gd name="T26" fmla="*/ 9 w 17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" h="17">
                  <a:moveTo>
                    <a:pt x="9" y="17"/>
                  </a:moveTo>
                  <a:lnTo>
                    <a:pt x="12" y="16"/>
                  </a:lnTo>
                  <a:lnTo>
                    <a:pt x="15" y="15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16" y="4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9" y="0"/>
                  </a:lnTo>
                  <a:lnTo>
                    <a:pt x="1" y="1"/>
                  </a:lnTo>
                  <a:lnTo>
                    <a:pt x="0" y="9"/>
                  </a:lnTo>
                  <a:lnTo>
                    <a:pt x="1" y="15"/>
                  </a:lnTo>
                  <a:lnTo>
                    <a:pt x="9" y="17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5" name="Freeform 46"/>
            <p:cNvSpPr>
              <a:spLocks/>
            </p:cNvSpPr>
            <p:nvPr/>
          </p:nvSpPr>
          <p:spPr bwMode="auto">
            <a:xfrm>
              <a:off x="4982" y="1860"/>
              <a:ext cx="9" cy="21"/>
            </a:xfrm>
            <a:custGeom>
              <a:avLst/>
              <a:gdLst>
                <a:gd name="T0" fmla="*/ 4 w 9"/>
                <a:gd name="T1" fmla="*/ 0 h 21"/>
                <a:gd name="T2" fmla="*/ 6 w 9"/>
                <a:gd name="T3" fmla="*/ 1 h 21"/>
                <a:gd name="T4" fmla="*/ 8 w 9"/>
                <a:gd name="T5" fmla="*/ 5 h 21"/>
                <a:gd name="T6" fmla="*/ 8 w 9"/>
                <a:gd name="T7" fmla="*/ 9 h 21"/>
                <a:gd name="T8" fmla="*/ 9 w 9"/>
                <a:gd name="T9" fmla="*/ 14 h 21"/>
                <a:gd name="T10" fmla="*/ 8 w 9"/>
                <a:gd name="T11" fmla="*/ 18 h 21"/>
                <a:gd name="T12" fmla="*/ 5 w 9"/>
                <a:gd name="T13" fmla="*/ 21 h 21"/>
                <a:gd name="T14" fmla="*/ 4 w 9"/>
                <a:gd name="T15" fmla="*/ 20 h 21"/>
                <a:gd name="T16" fmla="*/ 1 w 9"/>
                <a:gd name="T17" fmla="*/ 17 h 21"/>
                <a:gd name="T18" fmla="*/ 0 w 9"/>
                <a:gd name="T19" fmla="*/ 13 h 21"/>
                <a:gd name="T20" fmla="*/ 0 w 9"/>
                <a:gd name="T21" fmla="*/ 8 h 21"/>
                <a:gd name="T22" fmla="*/ 1 w 9"/>
                <a:gd name="T23" fmla="*/ 3 h 21"/>
                <a:gd name="T24" fmla="*/ 4 w 9"/>
                <a:gd name="T25" fmla="*/ 0 h 21"/>
                <a:gd name="T26" fmla="*/ 4 w 9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" h="21">
                  <a:moveTo>
                    <a:pt x="4" y="0"/>
                  </a:moveTo>
                  <a:lnTo>
                    <a:pt x="6" y="1"/>
                  </a:lnTo>
                  <a:lnTo>
                    <a:pt x="8" y="5"/>
                  </a:lnTo>
                  <a:lnTo>
                    <a:pt x="8" y="9"/>
                  </a:lnTo>
                  <a:lnTo>
                    <a:pt x="9" y="14"/>
                  </a:lnTo>
                  <a:lnTo>
                    <a:pt x="8" y="18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6" name="Freeform 47"/>
            <p:cNvSpPr>
              <a:spLocks/>
            </p:cNvSpPr>
            <p:nvPr/>
          </p:nvSpPr>
          <p:spPr bwMode="auto">
            <a:xfrm>
              <a:off x="5035" y="1860"/>
              <a:ext cx="12" cy="20"/>
            </a:xfrm>
            <a:custGeom>
              <a:avLst/>
              <a:gdLst>
                <a:gd name="T0" fmla="*/ 9 w 12"/>
                <a:gd name="T1" fmla="*/ 0 h 20"/>
                <a:gd name="T2" fmla="*/ 12 w 12"/>
                <a:gd name="T3" fmla="*/ 5 h 20"/>
                <a:gd name="T4" fmla="*/ 10 w 12"/>
                <a:gd name="T5" fmla="*/ 13 h 20"/>
                <a:gd name="T6" fmla="*/ 6 w 12"/>
                <a:gd name="T7" fmla="*/ 17 h 20"/>
                <a:gd name="T8" fmla="*/ 4 w 12"/>
                <a:gd name="T9" fmla="*/ 20 h 20"/>
                <a:gd name="T10" fmla="*/ 1 w 12"/>
                <a:gd name="T11" fmla="*/ 20 h 20"/>
                <a:gd name="T12" fmla="*/ 1 w 12"/>
                <a:gd name="T13" fmla="*/ 18 h 20"/>
                <a:gd name="T14" fmla="*/ 0 w 12"/>
                <a:gd name="T15" fmla="*/ 14 h 20"/>
                <a:gd name="T16" fmla="*/ 1 w 12"/>
                <a:gd name="T17" fmla="*/ 10 h 20"/>
                <a:gd name="T18" fmla="*/ 4 w 12"/>
                <a:gd name="T19" fmla="*/ 5 h 20"/>
                <a:gd name="T20" fmla="*/ 9 w 12"/>
                <a:gd name="T21" fmla="*/ 0 h 20"/>
                <a:gd name="T22" fmla="*/ 9 w 12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lnTo>
                    <a:pt x="12" y="5"/>
                  </a:lnTo>
                  <a:lnTo>
                    <a:pt x="10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4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7" name="Freeform 48"/>
            <p:cNvSpPr>
              <a:spLocks/>
            </p:cNvSpPr>
            <p:nvPr/>
          </p:nvSpPr>
          <p:spPr bwMode="auto">
            <a:xfrm>
              <a:off x="5006" y="1857"/>
              <a:ext cx="12" cy="19"/>
            </a:xfrm>
            <a:custGeom>
              <a:avLst/>
              <a:gdLst>
                <a:gd name="T0" fmla="*/ 5 w 12"/>
                <a:gd name="T1" fmla="*/ 0 h 19"/>
                <a:gd name="T2" fmla="*/ 6 w 12"/>
                <a:gd name="T3" fmla="*/ 2 h 19"/>
                <a:gd name="T4" fmla="*/ 8 w 12"/>
                <a:gd name="T5" fmla="*/ 4 h 19"/>
                <a:gd name="T6" fmla="*/ 9 w 12"/>
                <a:gd name="T7" fmla="*/ 6 h 19"/>
                <a:gd name="T8" fmla="*/ 10 w 12"/>
                <a:gd name="T9" fmla="*/ 8 h 19"/>
                <a:gd name="T10" fmla="*/ 10 w 12"/>
                <a:gd name="T11" fmla="*/ 10 h 19"/>
                <a:gd name="T12" fmla="*/ 10 w 12"/>
                <a:gd name="T13" fmla="*/ 13 h 19"/>
                <a:gd name="T14" fmla="*/ 10 w 12"/>
                <a:gd name="T15" fmla="*/ 16 h 19"/>
                <a:gd name="T16" fmla="*/ 12 w 12"/>
                <a:gd name="T17" fmla="*/ 19 h 19"/>
                <a:gd name="T18" fmla="*/ 8 w 12"/>
                <a:gd name="T19" fmla="*/ 19 h 19"/>
                <a:gd name="T20" fmla="*/ 2 w 12"/>
                <a:gd name="T21" fmla="*/ 15 h 19"/>
                <a:gd name="T22" fmla="*/ 0 w 12"/>
                <a:gd name="T23" fmla="*/ 12 h 19"/>
                <a:gd name="T24" fmla="*/ 0 w 12"/>
                <a:gd name="T25" fmla="*/ 8 h 19"/>
                <a:gd name="T26" fmla="*/ 1 w 12"/>
                <a:gd name="T27" fmla="*/ 4 h 19"/>
                <a:gd name="T28" fmla="*/ 5 w 12"/>
                <a:gd name="T29" fmla="*/ 0 h 19"/>
                <a:gd name="T30" fmla="*/ 5 w 12"/>
                <a:gd name="T31" fmla="*/ 0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9">
                  <a:moveTo>
                    <a:pt x="5" y="0"/>
                  </a:moveTo>
                  <a:lnTo>
                    <a:pt x="6" y="2"/>
                  </a:lnTo>
                  <a:lnTo>
                    <a:pt x="8" y="4"/>
                  </a:lnTo>
                  <a:lnTo>
                    <a:pt x="9" y="6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2" y="19"/>
                  </a:lnTo>
                  <a:lnTo>
                    <a:pt x="8" y="19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1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8" name="Freeform 49"/>
            <p:cNvSpPr>
              <a:spLocks/>
            </p:cNvSpPr>
            <p:nvPr/>
          </p:nvSpPr>
          <p:spPr bwMode="auto">
            <a:xfrm>
              <a:off x="5063" y="1877"/>
              <a:ext cx="12" cy="15"/>
            </a:xfrm>
            <a:custGeom>
              <a:avLst/>
              <a:gdLst>
                <a:gd name="T0" fmla="*/ 9 w 12"/>
                <a:gd name="T1" fmla="*/ 0 h 15"/>
                <a:gd name="T2" fmla="*/ 12 w 12"/>
                <a:gd name="T3" fmla="*/ 4 h 15"/>
                <a:gd name="T4" fmla="*/ 9 w 12"/>
                <a:gd name="T5" fmla="*/ 11 h 15"/>
                <a:gd name="T6" fmla="*/ 5 w 12"/>
                <a:gd name="T7" fmla="*/ 13 h 15"/>
                <a:gd name="T8" fmla="*/ 1 w 12"/>
                <a:gd name="T9" fmla="*/ 15 h 15"/>
                <a:gd name="T10" fmla="*/ 0 w 12"/>
                <a:gd name="T11" fmla="*/ 13 h 15"/>
                <a:gd name="T12" fmla="*/ 0 w 12"/>
                <a:gd name="T13" fmla="*/ 12 h 15"/>
                <a:gd name="T14" fmla="*/ 0 w 12"/>
                <a:gd name="T15" fmla="*/ 9 h 15"/>
                <a:gd name="T16" fmla="*/ 1 w 12"/>
                <a:gd name="T17" fmla="*/ 5 h 15"/>
                <a:gd name="T18" fmla="*/ 5 w 12"/>
                <a:gd name="T19" fmla="*/ 1 h 15"/>
                <a:gd name="T20" fmla="*/ 9 w 12"/>
                <a:gd name="T21" fmla="*/ 0 h 15"/>
                <a:gd name="T22" fmla="*/ 9 w 12"/>
                <a:gd name="T23" fmla="*/ 0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lnTo>
                    <a:pt x="12" y="4"/>
                  </a:lnTo>
                  <a:lnTo>
                    <a:pt x="9" y="11"/>
                  </a:lnTo>
                  <a:lnTo>
                    <a:pt x="5" y="13"/>
                  </a:lnTo>
                  <a:lnTo>
                    <a:pt x="1" y="15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9"/>
                  </a:lnTo>
                  <a:lnTo>
                    <a:pt x="1" y="5"/>
                  </a:lnTo>
                  <a:lnTo>
                    <a:pt x="5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9" name="Freeform 50"/>
            <p:cNvSpPr>
              <a:spLocks/>
            </p:cNvSpPr>
            <p:nvPr/>
          </p:nvSpPr>
          <p:spPr bwMode="auto">
            <a:xfrm>
              <a:off x="5081" y="1894"/>
              <a:ext cx="13" cy="16"/>
            </a:xfrm>
            <a:custGeom>
              <a:avLst/>
              <a:gdLst>
                <a:gd name="T0" fmla="*/ 9 w 13"/>
                <a:gd name="T1" fmla="*/ 0 h 16"/>
                <a:gd name="T2" fmla="*/ 13 w 13"/>
                <a:gd name="T3" fmla="*/ 4 h 16"/>
                <a:gd name="T4" fmla="*/ 13 w 13"/>
                <a:gd name="T5" fmla="*/ 10 h 16"/>
                <a:gd name="T6" fmla="*/ 9 w 13"/>
                <a:gd name="T7" fmla="*/ 14 h 16"/>
                <a:gd name="T8" fmla="*/ 4 w 13"/>
                <a:gd name="T9" fmla="*/ 16 h 16"/>
                <a:gd name="T10" fmla="*/ 3 w 13"/>
                <a:gd name="T11" fmla="*/ 16 h 16"/>
                <a:gd name="T12" fmla="*/ 1 w 13"/>
                <a:gd name="T13" fmla="*/ 14 h 16"/>
                <a:gd name="T14" fmla="*/ 0 w 13"/>
                <a:gd name="T15" fmla="*/ 11 h 16"/>
                <a:gd name="T16" fmla="*/ 0 w 13"/>
                <a:gd name="T17" fmla="*/ 8 h 16"/>
                <a:gd name="T18" fmla="*/ 4 w 13"/>
                <a:gd name="T19" fmla="*/ 4 h 16"/>
                <a:gd name="T20" fmla="*/ 9 w 13"/>
                <a:gd name="T21" fmla="*/ 0 h 16"/>
                <a:gd name="T22" fmla="*/ 9 w 13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6">
                  <a:moveTo>
                    <a:pt x="9" y="0"/>
                  </a:moveTo>
                  <a:lnTo>
                    <a:pt x="13" y="4"/>
                  </a:lnTo>
                  <a:lnTo>
                    <a:pt x="13" y="10"/>
                  </a:lnTo>
                  <a:lnTo>
                    <a:pt x="9" y="14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0" name="Freeform 51"/>
            <p:cNvSpPr>
              <a:spLocks/>
            </p:cNvSpPr>
            <p:nvPr/>
          </p:nvSpPr>
          <p:spPr bwMode="auto">
            <a:xfrm>
              <a:off x="4441" y="1563"/>
              <a:ext cx="277" cy="228"/>
            </a:xfrm>
            <a:custGeom>
              <a:avLst/>
              <a:gdLst>
                <a:gd name="T0" fmla="*/ 264 w 277"/>
                <a:gd name="T1" fmla="*/ 89 h 228"/>
                <a:gd name="T2" fmla="*/ 269 w 277"/>
                <a:gd name="T3" fmla="*/ 86 h 228"/>
                <a:gd name="T4" fmla="*/ 274 w 277"/>
                <a:gd name="T5" fmla="*/ 83 h 228"/>
                <a:gd name="T6" fmla="*/ 277 w 277"/>
                <a:gd name="T7" fmla="*/ 75 h 228"/>
                <a:gd name="T8" fmla="*/ 272 w 277"/>
                <a:gd name="T9" fmla="*/ 64 h 228"/>
                <a:gd name="T10" fmla="*/ 269 w 277"/>
                <a:gd name="T11" fmla="*/ 52 h 228"/>
                <a:gd name="T12" fmla="*/ 268 w 277"/>
                <a:gd name="T13" fmla="*/ 40 h 228"/>
                <a:gd name="T14" fmla="*/ 266 w 277"/>
                <a:gd name="T15" fmla="*/ 30 h 228"/>
                <a:gd name="T16" fmla="*/ 260 w 277"/>
                <a:gd name="T17" fmla="*/ 24 h 228"/>
                <a:gd name="T18" fmla="*/ 249 w 277"/>
                <a:gd name="T19" fmla="*/ 22 h 228"/>
                <a:gd name="T20" fmla="*/ 237 w 277"/>
                <a:gd name="T21" fmla="*/ 22 h 228"/>
                <a:gd name="T22" fmla="*/ 228 w 277"/>
                <a:gd name="T23" fmla="*/ 20 h 228"/>
                <a:gd name="T24" fmla="*/ 224 w 277"/>
                <a:gd name="T25" fmla="*/ 8 h 228"/>
                <a:gd name="T26" fmla="*/ 216 w 277"/>
                <a:gd name="T27" fmla="*/ 1 h 228"/>
                <a:gd name="T28" fmla="*/ 203 w 277"/>
                <a:gd name="T29" fmla="*/ 0 h 228"/>
                <a:gd name="T30" fmla="*/ 191 w 277"/>
                <a:gd name="T31" fmla="*/ 4 h 228"/>
                <a:gd name="T32" fmla="*/ 179 w 277"/>
                <a:gd name="T33" fmla="*/ 9 h 228"/>
                <a:gd name="T34" fmla="*/ 171 w 277"/>
                <a:gd name="T35" fmla="*/ 11 h 228"/>
                <a:gd name="T36" fmla="*/ 166 w 277"/>
                <a:gd name="T37" fmla="*/ 8 h 228"/>
                <a:gd name="T38" fmla="*/ 159 w 277"/>
                <a:gd name="T39" fmla="*/ 5 h 228"/>
                <a:gd name="T40" fmla="*/ 147 w 277"/>
                <a:gd name="T41" fmla="*/ 7 h 228"/>
                <a:gd name="T42" fmla="*/ 138 w 277"/>
                <a:gd name="T43" fmla="*/ 12 h 228"/>
                <a:gd name="T44" fmla="*/ 131 w 277"/>
                <a:gd name="T45" fmla="*/ 18 h 228"/>
                <a:gd name="T46" fmla="*/ 123 w 277"/>
                <a:gd name="T47" fmla="*/ 24 h 228"/>
                <a:gd name="T48" fmla="*/ 113 w 277"/>
                <a:gd name="T49" fmla="*/ 25 h 228"/>
                <a:gd name="T50" fmla="*/ 105 w 277"/>
                <a:gd name="T51" fmla="*/ 22 h 228"/>
                <a:gd name="T52" fmla="*/ 98 w 277"/>
                <a:gd name="T53" fmla="*/ 18 h 228"/>
                <a:gd name="T54" fmla="*/ 91 w 277"/>
                <a:gd name="T55" fmla="*/ 18 h 228"/>
                <a:gd name="T56" fmla="*/ 85 w 277"/>
                <a:gd name="T57" fmla="*/ 26 h 228"/>
                <a:gd name="T58" fmla="*/ 82 w 277"/>
                <a:gd name="T59" fmla="*/ 37 h 228"/>
                <a:gd name="T60" fmla="*/ 79 w 277"/>
                <a:gd name="T61" fmla="*/ 46 h 228"/>
                <a:gd name="T62" fmla="*/ 73 w 277"/>
                <a:gd name="T63" fmla="*/ 52 h 228"/>
                <a:gd name="T64" fmla="*/ 60 w 277"/>
                <a:gd name="T65" fmla="*/ 50 h 228"/>
                <a:gd name="T66" fmla="*/ 46 w 277"/>
                <a:gd name="T67" fmla="*/ 50 h 228"/>
                <a:gd name="T68" fmla="*/ 37 w 277"/>
                <a:gd name="T69" fmla="*/ 52 h 228"/>
                <a:gd name="T70" fmla="*/ 33 w 277"/>
                <a:gd name="T71" fmla="*/ 57 h 228"/>
                <a:gd name="T72" fmla="*/ 32 w 277"/>
                <a:gd name="T73" fmla="*/ 66 h 228"/>
                <a:gd name="T74" fmla="*/ 28 w 277"/>
                <a:gd name="T75" fmla="*/ 75 h 228"/>
                <a:gd name="T76" fmla="*/ 22 w 277"/>
                <a:gd name="T77" fmla="*/ 82 h 228"/>
                <a:gd name="T78" fmla="*/ 14 w 277"/>
                <a:gd name="T79" fmla="*/ 87 h 228"/>
                <a:gd name="T80" fmla="*/ 7 w 277"/>
                <a:gd name="T81" fmla="*/ 91 h 228"/>
                <a:gd name="T82" fmla="*/ 3 w 277"/>
                <a:gd name="T83" fmla="*/ 99 h 228"/>
                <a:gd name="T84" fmla="*/ 0 w 277"/>
                <a:gd name="T85" fmla="*/ 110 h 228"/>
                <a:gd name="T86" fmla="*/ 0 w 277"/>
                <a:gd name="T87" fmla="*/ 121 h 228"/>
                <a:gd name="T88" fmla="*/ 44 w 277"/>
                <a:gd name="T89" fmla="*/ 228 h 228"/>
                <a:gd name="T90" fmla="*/ 262 w 277"/>
                <a:gd name="T91" fmla="*/ 89 h 22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77" h="228">
                  <a:moveTo>
                    <a:pt x="262" y="89"/>
                  </a:moveTo>
                  <a:lnTo>
                    <a:pt x="264" y="89"/>
                  </a:lnTo>
                  <a:lnTo>
                    <a:pt x="265" y="89"/>
                  </a:lnTo>
                  <a:lnTo>
                    <a:pt x="269" y="86"/>
                  </a:lnTo>
                  <a:lnTo>
                    <a:pt x="272" y="86"/>
                  </a:lnTo>
                  <a:lnTo>
                    <a:pt x="274" y="83"/>
                  </a:lnTo>
                  <a:lnTo>
                    <a:pt x="277" y="81"/>
                  </a:lnTo>
                  <a:lnTo>
                    <a:pt x="277" y="75"/>
                  </a:lnTo>
                  <a:lnTo>
                    <a:pt x="274" y="70"/>
                  </a:lnTo>
                  <a:lnTo>
                    <a:pt x="272" y="64"/>
                  </a:lnTo>
                  <a:lnTo>
                    <a:pt x="270" y="57"/>
                  </a:lnTo>
                  <a:lnTo>
                    <a:pt x="269" y="52"/>
                  </a:lnTo>
                  <a:lnTo>
                    <a:pt x="269" y="46"/>
                  </a:lnTo>
                  <a:lnTo>
                    <a:pt x="268" y="40"/>
                  </a:lnTo>
                  <a:lnTo>
                    <a:pt x="268" y="36"/>
                  </a:lnTo>
                  <a:lnTo>
                    <a:pt x="266" y="30"/>
                  </a:lnTo>
                  <a:lnTo>
                    <a:pt x="264" y="26"/>
                  </a:lnTo>
                  <a:lnTo>
                    <a:pt x="260" y="24"/>
                  </a:lnTo>
                  <a:lnTo>
                    <a:pt x="254" y="22"/>
                  </a:lnTo>
                  <a:lnTo>
                    <a:pt x="249" y="22"/>
                  </a:lnTo>
                  <a:lnTo>
                    <a:pt x="242" y="24"/>
                  </a:lnTo>
                  <a:lnTo>
                    <a:pt x="237" y="22"/>
                  </a:lnTo>
                  <a:lnTo>
                    <a:pt x="233" y="22"/>
                  </a:lnTo>
                  <a:lnTo>
                    <a:pt x="228" y="20"/>
                  </a:lnTo>
                  <a:lnTo>
                    <a:pt x="227" y="15"/>
                  </a:lnTo>
                  <a:lnTo>
                    <a:pt x="224" y="8"/>
                  </a:lnTo>
                  <a:lnTo>
                    <a:pt x="221" y="4"/>
                  </a:lnTo>
                  <a:lnTo>
                    <a:pt x="216" y="1"/>
                  </a:lnTo>
                  <a:lnTo>
                    <a:pt x="211" y="0"/>
                  </a:lnTo>
                  <a:lnTo>
                    <a:pt x="203" y="0"/>
                  </a:lnTo>
                  <a:lnTo>
                    <a:pt x="197" y="1"/>
                  </a:lnTo>
                  <a:lnTo>
                    <a:pt x="191" y="4"/>
                  </a:lnTo>
                  <a:lnTo>
                    <a:pt x="184" y="8"/>
                  </a:lnTo>
                  <a:lnTo>
                    <a:pt x="179" y="9"/>
                  </a:lnTo>
                  <a:lnTo>
                    <a:pt x="175" y="11"/>
                  </a:lnTo>
                  <a:lnTo>
                    <a:pt x="171" y="11"/>
                  </a:lnTo>
                  <a:lnTo>
                    <a:pt x="170" y="9"/>
                  </a:lnTo>
                  <a:lnTo>
                    <a:pt x="166" y="8"/>
                  </a:lnTo>
                  <a:lnTo>
                    <a:pt x="163" y="7"/>
                  </a:lnTo>
                  <a:lnTo>
                    <a:pt x="159" y="5"/>
                  </a:lnTo>
                  <a:lnTo>
                    <a:pt x="154" y="7"/>
                  </a:lnTo>
                  <a:lnTo>
                    <a:pt x="147" y="7"/>
                  </a:lnTo>
                  <a:lnTo>
                    <a:pt x="142" y="9"/>
                  </a:lnTo>
                  <a:lnTo>
                    <a:pt x="138" y="12"/>
                  </a:lnTo>
                  <a:lnTo>
                    <a:pt x="135" y="15"/>
                  </a:lnTo>
                  <a:lnTo>
                    <a:pt x="131" y="18"/>
                  </a:lnTo>
                  <a:lnTo>
                    <a:pt x="127" y="21"/>
                  </a:lnTo>
                  <a:lnTo>
                    <a:pt x="123" y="24"/>
                  </a:lnTo>
                  <a:lnTo>
                    <a:pt x="119" y="26"/>
                  </a:lnTo>
                  <a:lnTo>
                    <a:pt x="113" y="25"/>
                  </a:lnTo>
                  <a:lnTo>
                    <a:pt x="109" y="24"/>
                  </a:lnTo>
                  <a:lnTo>
                    <a:pt x="105" y="22"/>
                  </a:lnTo>
                  <a:lnTo>
                    <a:pt x="102" y="20"/>
                  </a:lnTo>
                  <a:lnTo>
                    <a:pt x="98" y="18"/>
                  </a:lnTo>
                  <a:lnTo>
                    <a:pt x="94" y="18"/>
                  </a:lnTo>
                  <a:lnTo>
                    <a:pt x="91" y="18"/>
                  </a:lnTo>
                  <a:lnTo>
                    <a:pt x="89" y="22"/>
                  </a:lnTo>
                  <a:lnTo>
                    <a:pt x="85" y="26"/>
                  </a:lnTo>
                  <a:lnTo>
                    <a:pt x="82" y="32"/>
                  </a:lnTo>
                  <a:lnTo>
                    <a:pt x="82" y="37"/>
                  </a:lnTo>
                  <a:lnTo>
                    <a:pt x="81" y="42"/>
                  </a:lnTo>
                  <a:lnTo>
                    <a:pt x="79" y="46"/>
                  </a:lnTo>
                  <a:lnTo>
                    <a:pt x="77" y="50"/>
                  </a:lnTo>
                  <a:lnTo>
                    <a:pt x="73" y="52"/>
                  </a:lnTo>
                  <a:lnTo>
                    <a:pt x="66" y="52"/>
                  </a:lnTo>
                  <a:lnTo>
                    <a:pt x="60" y="50"/>
                  </a:lnTo>
                  <a:lnTo>
                    <a:pt x="53" y="50"/>
                  </a:lnTo>
                  <a:lnTo>
                    <a:pt x="46" y="50"/>
                  </a:lnTo>
                  <a:lnTo>
                    <a:pt x="42" y="52"/>
                  </a:lnTo>
                  <a:lnTo>
                    <a:pt x="37" y="52"/>
                  </a:lnTo>
                  <a:lnTo>
                    <a:pt x="34" y="54"/>
                  </a:lnTo>
                  <a:lnTo>
                    <a:pt x="33" y="57"/>
                  </a:lnTo>
                  <a:lnTo>
                    <a:pt x="33" y="62"/>
                  </a:lnTo>
                  <a:lnTo>
                    <a:pt x="32" y="66"/>
                  </a:lnTo>
                  <a:lnTo>
                    <a:pt x="30" y="72"/>
                  </a:lnTo>
                  <a:lnTo>
                    <a:pt x="28" y="75"/>
                  </a:lnTo>
                  <a:lnTo>
                    <a:pt x="25" y="79"/>
                  </a:lnTo>
                  <a:lnTo>
                    <a:pt x="22" y="82"/>
                  </a:lnTo>
                  <a:lnTo>
                    <a:pt x="18" y="85"/>
                  </a:lnTo>
                  <a:lnTo>
                    <a:pt x="14" y="87"/>
                  </a:lnTo>
                  <a:lnTo>
                    <a:pt x="12" y="90"/>
                  </a:lnTo>
                  <a:lnTo>
                    <a:pt x="7" y="91"/>
                  </a:lnTo>
                  <a:lnTo>
                    <a:pt x="4" y="95"/>
                  </a:lnTo>
                  <a:lnTo>
                    <a:pt x="3" y="99"/>
                  </a:lnTo>
                  <a:lnTo>
                    <a:pt x="1" y="105"/>
                  </a:lnTo>
                  <a:lnTo>
                    <a:pt x="0" y="110"/>
                  </a:lnTo>
                  <a:lnTo>
                    <a:pt x="0" y="115"/>
                  </a:lnTo>
                  <a:lnTo>
                    <a:pt x="0" y="121"/>
                  </a:lnTo>
                  <a:lnTo>
                    <a:pt x="1" y="125"/>
                  </a:lnTo>
                  <a:lnTo>
                    <a:pt x="44" y="228"/>
                  </a:lnTo>
                  <a:lnTo>
                    <a:pt x="146" y="109"/>
                  </a:lnTo>
                  <a:lnTo>
                    <a:pt x="262" y="89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1" name="Freeform 52"/>
            <p:cNvSpPr>
              <a:spLocks/>
            </p:cNvSpPr>
            <p:nvPr/>
          </p:nvSpPr>
          <p:spPr bwMode="auto">
            <a:xfrm>
              <a:off x="4463" y="1621"/>
              <a:ext cx="251" cy="305"/>
            </a:xfrm>
            <a:custGeom>
              <a:avLst/>
              <a:gdLst>
                <a:gd name="T0" fmla="*/ 240 w 251"/>
                <a:gd name="T1" fmla="*/ 19 h 305"/>
                <a:gd name="T2" fmla="*/ 246 w 251"/>
                <a:gd name="T3" fmla="*/ 33 h 305"/>
                <a:gd name="T4" fmla="*/ 250 w 251"/>
                <a:gd name="T5" fmla="*/ 56 h 305"/>
                <a:gd name="T6" fmla="*/ 250 w 251"/>
                <a:gd name="T7" fmla="*/ 85 h 305"/>
                <a:gd name="T8" fmla="*/ 236 w 251"/>
                <a:gd name="T9" fmla="*/ 118 h 305"/>
                <a:gd name="T10" fmla="*/ 230 w 251"/>
                <a:gd name="T11" fmla="*/ 143 h 305"/>
                <a:gd name="T12" fmla="*/ 230 w 251"/>
                <a:gd name="T13" fmla="*/ 166 h 305"/>
                <a:gd name="T14" fmla="*/ 234 w 251"/>
                <a:gd name="T15" fmla="*/ 187 h 305"/>
                <a:gd name="T16" fmla="*/ 234 w 251"/>
                <a:gd name="T17" fmla="*/ 204 h 305"/>
                <a:gd name="T18" fmla="*/ 232 w 251"/>
                <a:gd name="T19" fmla="*/ 216 h 305"/>
                <a:gd name="T20" fmla="*/ 222 w 251"/>
                <a:gd name="T21" fmla="*/ 223 h 305"/>
                <a:gd name="T22" fmla="*/ 211 w 251"/>
                <a:gd name="T23" fmla="*/ 227 h 305"/>
                <a:gd name="T24" fmla="*/ 203 w 251"/>
                <a:gd name="T25" fmla="*/ 235 h 305"/>
                <a:gd name="T26" fmla="*/ 209 w 251"/>
                <a:gd name="T27" fmla="*/ 251 h 305"/>
                <a:gd name="T28" fmla="*/ 197 w 251"/>
                <a:gd name="T29" fmla="*/ 255 h 305"/>
                <a:gd name="T30" fmla="*/ 190 w 251"/>
                <a:gd name="T31" fmla="*/ 260 h 305"/>
                <a:gd name="T32" fmla="*/ 193 w 251"/>
                <a:gd name="T33" fmla="*/ 275 h 305"/>
                <a:gd name="T34" fmla="*/ 178 w 251"/>
                <a:gd name="T35" fmla="*/ 283 h 305"/>
                <a:gd name="T36" fmla="*/ 171 w 251"/>
                <a:gd name="T37" fmla="*/ 297 h 305"/>
                <a:gd name="T38" fmla="*/ 165 w 251"/>
                <a:gd name="T39" fmla="*/ 305 h 305"/>
                <a:gd name="T40" fmla="*/ 146 w 251"/>
                <a:gd name="T41" fmla="*/ 301 h 305"/>
                <a:gd name="T42" fmla="*/ 113 w 251"/>
                <a:gd name="T43" fmla="*/ 291 h 305"/>
                <a:gd name="T44" fmla="*/ 72 w 251"/>
                <a:gd name="T45" fmla="*/ 273 h 305"/>
                <a:gd name="T46" fmla="*/ 36 w 251"/>
                <a:gd name="T47" fmla="*/ 251 h 305"/>
                <a:gd name="T48" fmla="*/ 14 w 251"/>
                <a:gd name="T49" fmla="*/ 224 h 305"/>
                <a:gd name="T50" fmla="*/ 14 w 251"/>
                <a:gd name="T51" fmla="*/ 212 h 305"/>
                <a:gd name="T52" fmla="*/ 15 w 251"/>
                <a:gd name="T53" fmla="*/ 198 h 305"/>
                <a:gd name="T54" fmla="*/ 10 w 251"/>
                <a:gd name="T55" fmla="*/ 185 h 305"/>
                <a:gd name="T56" fmla="*/ 3 w 251"/>
                <a:gd name="T57" fmla="*/ 175 h 305"/>
                <a:gd name="T58" fmla="*/ 0 w 251"/>
                <a:gd name="T59" fmla="*/ 162 h 305"/>
                <a:gd name="T60" fmla="*/ 2 w 251"/>
                <a:gd name="T61" fmla="*/ 149 h 305"/>
                <a:gd name="T62" fmla="*/ 6 w 251"/>
                <a:gd name="T63" fmla="*/ 135 h 305"/>
                <a:gd name="T64" fmla="*/ 22 w 251"/>
                <a:gd name="T65" fmla="*/ 128 h 305"/>
                <a:gd name="T66" fmla="*/ 36 w 251"/>
                <a:gd name="T67" fmla="*/ 133 h 305"/>
                <a:gd name="T68" fmla="*/ 43 w 251"/>
                <a:gd name="T69" fmla="*/ 128 h 305"/>
                <a:gd name="T70" fmla="*/ 44 w 251"/>
                <a:gd name="T71" fmla="*/ 114 h 305"/>
                <a:gd name="T72" fmla="*/ 49 w 251"/>
                <a:gd name="T73" fmla="*/ 105 h 305"/>
                <a:gd name="T74" fmla="*/ 59 w 251"/>
                <a:gd name="T75" fmla="*/ 98 h 305"/>
                <a:gd name="T76" fmla="*/ 67 w 251"/>
                <a:gd name="T77" fmla="*/ 89 h 305"/>
                <a:gd name="T78" fmla="*/ 68 w 251"/>
                <a:gd name="T79" fmla="*/ 71 h 305"/>
                <a:gd name="T80" fmla="*/ 73 w 251"/>
                <a:gd name="T81" fmla="*/ 56 h 305"/>
                <a:gd name="T82" fmla="*/ 91 w 251"/>
                <a:gd name="T83" fmla="*/ 55 h 305"/>
                <a:gd name="T84" fmla="*/ 105 w 251"/>
                <a:gd name="T85" fmla="*/ 43 h 305"/>
                <a:gd name="T86" fmla="*/ 113 w 251"/>
                <a:gd name="T87" fmla="*/ 33 h 305"/>
                <a:gd name="T88" fmla="*/ 124 w 251"/>
                <a:gd name="T89" fmla="*/ 31 h 305"/>
                <a:gd name="T90" fmla="*/ 134 w 251"/>
                <a:gd name="T91" fmla="*/ 33 h 305"/>
                <a:gd name="T92" fmla="*/ 141 w 251"/>
                <a:gd name="T93" fmla="*/ 27 h 305"/>
                <a:gd name="T94" fmla="*/ 148 w 251"/>
                <a:gd name="T95" fmla="*/ 15 h 305"/>
                <a:gd name="T96" fmla="*/ 163 w 251"/>
                <a:gd name="T97" fmla="*/ 16 h 305"/>
                <a:gd name="T98" fmla="*/ 178 w 251"/>
                <a:gd name="T99" fmla="*/ 20 h 305"/>
                <a:gd name="T100" fmla="*/ 191 w 251"/>
                <a:gd name="T101" fmla="*/ 11 h 305"/>
                <a:gd name="T102" fmla="*/ 202 w 251"/>
                <a:gd name="T103" fmla="*/ 3 h 305"/>
                <a:gd name="T104" fmla="*/ 211 w 251"/>
                <a:gd name="T105" fmla="*/ 3 h 305"/>
                <a:gd name="T106" fmla="*/ 216 w 251"/>
                <a:gd name="T107" fmla="*/ 15 h 305"/>
                <a:gd name="T108" fmla="*/ 226 w 251"/>
                <a:gd name="T109" fmla="*/ 23 h 305"/>
                <a:gd name="T110" fmla="*/ 236 w 251"/>
                <a:gd name="T111" fmla="*/ 17 h 305"/>
                <a:gd name="T112" fmla="*/ 238 w 251"/>
                <a:gd name="T113" fmla="*/ 15 h 30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51" h="305">
                  <a:moveTo>
                    <a:pt x="238" y="15"/>
                  </a:moveTo>
                  <a:lnTo>
                    <a:pt x="239" y="16"/>
                  </a:lnTo>
                  <a:lnTo>
                    <a:pt x="240" y="19"/>
                  </a:lnTo>
                  <a:lnTo>
                    <a:pt x="243" y="23"/>
                  </a:lnTo>
                  <a:lnTo>
                    <a:pt x="244" y="27"/>
                  </a:lnTo>
                  <a:lnTo>
                    <a:pt x="246" y="33"/>
                  </a:lnTo>
                  <a:lnTo>
                    <a:pt x="248" y="40"/>
                  </a:lnTo>
                  <a:lnTo>
                    <a:pt x="250" y="49"/>
                  </a:lnTo>
                  <a:lnTo>
                    <a:pt x="250" y="56"/>
                  </a:lnTo>
                  <a:lnTo>
                    <a:pt x="251" y="65"/>
                  </a:lnTo>
                  <a:lnTo>
                    <a:pt x="250" y="76"/>
                  </a:lnTo>
                  <a:lnTo>
                    <a:pt x="250" y="85"/>
                  </a:lnTo>
                  <a:lnTo>
                    <a:pt x="247" y="96"/>
                  </a:lnTo>
                  <a:lnTo>
                    <a:pt x="243" y="108"/>
                  </a:lnTo>
                  <a:lnTo>
                    <a:pt x="236" y="118"/>
                  </a:lnTo>
                  <a:lnTo>
                    <a:pt x="231" y="130"/>
                  </a:lnTo>
                  <a:lnTo>
                    <a:pt x="230" y="137"/>
                  </a:lnTo>
                  <a:lnTo>
                    <a:pt x="230" y="143"/>
                  </a:lnTo>
                  <a:lnTo>
                    <a:pt x="230" y="151"/>
                  </a:lnTo>
                  <a:lnTo>
                    <a:pt x="230" y="159"/>
                  </a:lnTo>
                  <a:lnTo>
                    <a:pt x="230" y="166"/>
                  </a:lnTo>
                  <a:lnTo>
                    <a:pt x="231" y="173"/>
                  </a:lnTo>
                  <a:lnTo>
                    <a:pt x="232" y="179"/>
                  </a:lnTo>
                  <a:lnTo>
                    <a:pt x="234" y="187"/>
                  </a:lnTo>
                  <a:lnTo>
                    <a:pt x="234" y="192"/>
                  </a:lnTo>
                  <a:lnTo>
                    <a:pt x="234" y="199"/>
                  </a:lnTo>
                  <a:lnTo>
                    <a:pt x="234" y="204"/>
                  </a:lnTo>
                  <a:lnTo>
                    <a:pt x="234" y="210"/>
                  </a:lnTo>
                  <a:lnTo>
                    <a:pt x="232" y="212"/>
                  </a:lnTo>
                  <a:lnTo>
                    <a:pt x="232" y="216"/>
                  </a:lnTo>
                  <a:lnTo>
                    <a:pt x="230" y="219"/>
                  </a:lnTo>
                  <a:lnTo>
                    <a:pt x="228" y="222"/>
                  </a:lnTo>
                  <a:lnTo>
                    <a:pt x="222" y="223"/>
                  </a:lnTo>
                  <a:lnTo>
                    <a:pt x="218" y="224"/>
                  </a:lnTo>
                  <a:lnTo>
                    <a:pt x="214" y="226"/>
                  </a:lnTo>
                  <a:lnTo>
                    <a:pt x="211" y="227"/>
                  </a:lnTo>
                  <a:lnTo>
                    <a:pt x="206" y="228"/>
                  </a:lnTo>
                  <a:lnTo>
                    <a:pt x="203" y="231"/>
                  </a:lnTo>
                  <a:lnTo>
                    <a:pt x="203" y="235"/>
                  </a:lnTo>
                  <a:lnTo>
                    <a:pt x="207" y="242"/>
                  </a:lnTo>
                  <a:lnTo>
                    <a:pt x="209" y="247"/>
                  </a:lnTo>
                  <a:lnTo>
                    <a:pt x="209" y="251"/>
                  </a:lnTo>
                  <a:lnTo>
                    <a:pt x="205" y="253"/>
                  </a:lnTo>
                  <a:lnTo>
                    <a:pt x="201" y="255"/>
                  </a:lnTo>
                  <a:lnTo>
                    <a:pt x="197" y="255"/>
                  </a:lnTo>
                  <a:lnTo>
                    <a:pt x="193" y="256"/>
                  </a:lnTo>
                  <a:lnTo>
                    <a:pt x="191" y="257"/>
                  </a:lnTo>
                  <a:lnTo>
                    <a:pt x="190" y="260"/>
                  </a:lnTo>
                  <a:lnTo>
                    <a:pt x="190" y="265"/>
                  </a:lnTo>
                  <a:lnTo>
                    <a:pt x="191" y="271"/>
                  </a:lnTo>
                  <a:lnTo>
                    <a:pt x="193" y="275"/>
                  </a:lnTo>
                  <a:lnTo>
                    <a:pt x="190" y="279"/>
                  </a:lnTo>
                  <a:lnTo>
                    <a:pt x="185" y="281"/>
                  </a:lnTo>
                  <a:lnTo>
                    <a:pt x="178" y="283"/>
                  </a:lnTo>
                  <a:lnTo>
                    <a:pt x="174" y="287"/>
                  </a:lnTo>
                  <a:lnTo>
                    <a:pt x="173" y="293"/>
                  </a:lnTo>
                  <a:lnTo>
                    <a:pt x="171" y="297"/>
                  </a:lnTo>
                  <a:lnTo>
                    <a:pt x="171" y="300"/>
                  </a:lnTo>
                  <a:lnTo>
                    <a:pt x="169" y="303"/>
                  </a:lnTo>
                  <a:lnTo>
                    <a:pt x="165" y="305"/>
                  </a:lnTo>
                  <a:lnTo>
                    <a:pt x="161" y="305"/>
                  </a:lnTo>
                  <a:lnTo>
                    <a:pt x="156" y="304"/>
                  </a:lnTo>
                  <a:lnTo>
                    <a:pt x="146" y="301"/>
                  </a:lnTo>
                  <a:lnTo>
                    <a:pt x="137" y="300"/>
                  </a:lnTo>
                  <a:lnTo>
                    <a:pt x="125" y="295"/>
                  </a:lnTo>
                  <a:lnTo>
                    <a:pt x="113" y="291"/>
                  </a:lnTo>
                  <a:lnTo>
                    <a:pt x="100" y="285"/>
                  </a:lnTo>
                  <a:lnTo>
                    <a:pt x="87" y="280"/>
                  </a:lnTo>
                  <a:lnTo>
                    <a:pt x="72" y="273"/>
                  </a:lnTo>
                  <a:lnTo>
                    <a:pt x="59" y="267"/>
                  </a:lnTo>
                  <a:lnTo>
                    <a:pt x="47" y="259"/>
                  </a:lnTo>
                  <a:lnTo>
                    <a:pt x="36" y="251"/>
                  </a:lnTo>
                  <a:lnTo>
                    <a:pt x="27" y="242"/>
                  </a:lnTo>
                  <a:lnTo>
                    <a:pt x="19" y="234"/>
                  </a:lnTo>
                  <a:lnTo>
                    <a:pt x="14" y="224"/>
                  </a:lnTo>
                  <a:lnTo>
                    <a:pt x="12" y="216"/>
                  </a:lnTo>
                  <a:lnTo>
                    <a:pt x="12" y="215"/>
                  </a:lnTo>
                  <a:lnTo>
                    <a:pt x="14" y="212"/>
                  </a:lnTo>
                  <a:lnTo>
                    <a:pt x="14" y="208"/>
                  </a:lnTo>
                  <a:lnTo>
                    <a:pt x="15" y="204"/>
                  </a:lnTo>
                  <a:lnTo>
                    <a:pt x="15" y="198"/>
                  </a:lnTo>
                  <a:lnTo>
                    <a:pt x="15" y="192"/>
                  </a:lnTo>
                  <a:lnTo>
                    <a:pt x="12" y="187"/>
                  </a:lnTo>
                  <a:lnTo>
                    <a:pt x="10" y="185"/>
                  </a:lnTo>
                  <a:lnTo>
                    <a:pt x="7" y="182"/>
                  </a:lnTo>
                  <a:lnTo>
                    <a:pt x="4" y="179"/>
                  </a:lnTo>
                  <a:lnTo>
                    <a:pt x="3" y="175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7"/>
                  </a:lnTo>
                  <a:lnTo>
                    <a:pt x="2" y="153"/>
                  </a:lnTo>
                  <a:lnTo>
                    <a:pt x="2" y="149"/>
                  </a:lnTo>
                  <a:lnTo>
                    <a:pt x="3" y="143"/>
                  </a:lnTo>
                  <a:lnTo>
                    <a:pt x="3" y="139"/>
                  </a:lnTo>
                  <a:lnTo>
                    <a:pt x="6" y="135"/>
                  </a:lnTo>
                  <a:lnTo>
                    <a:pt x="10" y="129"/>
                  </a:lnTo>
                  <a:lnTo>
                    <a:pt x="15" y="128"/>
                  </a:lnTo>
                  <a:lnTo>
                    <a:pt x="22" y="128"/>
                  </a:lnTo>
                  <a:lnTo>
                    <a:pt x="27" y="129"/>
                  </a:lnTo>
                  <a:lnTo>
                    <a:pt x="31" y="130"/>
                  </a:lnTo>
                  <a:lnTo>
                    <a:pt x="36" y="133"/>
                  </a:lnTo>
                  <a:lnTo>
                    <a:pt x="39" y="133"/>
                  </a:lnTo>
                  <a:lnTo>
                    <a:pt x="42" y="130"/>
                  </a:lnTo>
                  <a:lnTo>
                    <a:pt x="43" y="128"/>
                  </a:lnTo>
                  <a:lnTo>
                    <a:pt x="44" y="122"/>
                  </a:lnTo>
                  <a:lnTo>
                    <a:pt x="44" y="118"/>
                  </a:lnTo>
                  <a:lnTo>
                    <a:pt x="44" y="114"/>
                  </a:lnTo>
                  <a:lnTo>
                    <a:pt x="45" y="112"/>
                  </a:lnTo>
                  <a:lnTo>
                    <a:pt x="47" y="109"/>
                  </a:lnTo>
                  <a:lnTo>
                    <a:pt x="49" y="105"/>
                  </a:lnTo>
                  <a:lnTo>
                    <a:pt x="53" y="102"/>
                  </a:lnTo>
                  <a:lnTo>
                    <a:pt x="56" y="100"/>
                  </a:lnTo>
                  <a:lnTo>
                    <a:pt x="59" y="98"/>
                  </a:lnTo>
                  <a:lnTo>
                    <a:pt x="63" y="96"/>
                  </a:lnTo>
                  <a:lnTo>
                    <a:pt x="65" y="93"/>
                  </a:lnTo>
                  <a:lnTo>
                    <a:pt x="67" y="89"/>
                  </a:lnTo>
                  <a:lnTo>
                    <a:pt x="67" y="82"/>
                  </a:lnTo>
                  <a:lnTo>
                    <a:pt x="67" y="77"/>
                  </a:lnTo>
                  <a:lnTo>
                    <a:pt x="68" y="71"/>
                  </a:lnTo>
                  <a:lnTo>
                    <a:pt x="68" y="64"/>
                  </a:lnTo>
                  <a:lnTo>
                    <a:pt x="71" y="59"/>
                  </a:lnTo>
                  <a:lnTo>
                    <a:pt x="73" y="56"/>
                  </a:lnTo>
                  <a:lnTo>
                    <a:pt x="80" y="56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6" y="52"/>
                  </a:lnTo>
                  <a:lnTo>
                    <a:pt x="100" y="49"/>
                  </a:lnTo>
                  <a:lnTo>
                    <a:pt x="105" y="43"/>
                  </a:lnTo>
                  <a:lnTo>
                    <a:pt x="109" y="37"/>
                  </a:lnTo>
                  <a:lnTo>
                    <a:pt x="110" y="35"/>
                  </a:lnTo>
                  <a:lnTo>
                    <a:pt x="113" y="33"/>
                  </a:lnTo>
                  <a:lnTo>
                    <a:pt x="116" y="31"/>
                  </a:lnTo>
                  <a:lnTo>
                    <a:pt x="120" y="31"/>
                  </a:lnTo>
                  <a:lnTo>
                    <a:pt x="124" y="31"/>
                  </a:lnTo>
                  <a:lnTo>
                    <a:pt x="128" y="31"/>
                  </a:lnTo>
                  <a:lnTo>
                    <a:pt x="130" y="32"/>
                  </a:lnTo>
                  <a:lnTo>
                    <a:pt x="134" y="33"/>
                  </a:lnTo>
                  <a:lnTo>
                    <a:pt x="136" y="33"/>
                  </a:lnTo>
                  <a:lnTo>
                    <a:pt x="138" y="31"/>
                  </a:lnTo>
                  <a:lnTo>
                    <a:pt x="141" y="27"/>
                  </a:lnTo>
                  <a:lnTo>
                    <a:pt x="142" y="23"/>
                  </a:lnTo>
                  <a:lnTo>
                    <a:pt x="145" y="19"/>
                  </a:lnTo>
                  <a:lnTo>
                    <a:pt x="148" y="15"/>
                  </a:lnTo>
                  <a:lnTo>
                    <a:pt x="153" y="14"/>
                  </a:lnTo>
                  <a:lnTo>
                    <a:pt x="158" y="15"/>
                  </a:lnTo>
                  <a:lnTo>
                    <a:pt x="163" y="16"/>
                  </a:lnTo>
                  <a:lnTo>
                    <a:pt x="170" y="19"/>
                  </a:lnTo>
                  <a:lnTo>
                    <a:pt x="174" y="19"/>
                  </a:lnTo>
                  <a:lnTo>
                    <a:pt x="178" y="20"/>
                  </a:lnTo>
                  <a:lnTo>
                    <a:pt x="185" y="19"/>
                  </a:lnTo>
                  <a:lnTo>
                    <a:pt x="190" y="15"/>
                  </a:lnTo>
                  <a:lnTo>
                    <a:pt x="191" y="11"/>
                  </a:lnTo>
                  <a:lnTo>
                    <a:pt x="194" y="8"/>
                  </a:lnTo>
                  <a:lnTo>
                    <a:pt x="198" y="4"/>
                  </a:lnTo>
                  <a:lnTo>
                    <a:pt x="202" y="3"/>
                  </a:lnTo>
                  <a:lnTo>
                    <a:pt x="206" y="0"/>
                  </a:lnTo>
                  <a:lnTo>
                    <a:pt x="210" y="0"/>
                  </a:lnTo>
                  <a:lnTo>
                    <a:pt x="211" y="3"/>
                  </a:lnTo>
                  <a:lnTo>
                    <a:pt x="214" y="7"/>
                  </a:lnTo>
                  <a:lnTo>
                    <a:pt x="214" y="11"/>
                  </a:lnTo>
                  <a:lnTo>
                    <a:pt x="216" y="15"/>
                  </a:lnTo>
                  <a:lnTo>
                    <a:pt x="218" y="19"/>
                  </a:lnTo>
                  <a:lnTo>
                    <a:pt x="220" y="21"/>
                  </a:lnTo>
                  <a:lnTo>
                    <a:pt x="226" y="23"/>
                  </a:lnTo>
                  <a:lnTo>
                    <a:pt x="231" y="24"/>
                  </a:lnTo>
                  <a:lnTo>
                    <a:pt x="234" y="20"/>
                  </a:lnTo>
                  <a:lnTo>
                    <a:pt x="236" y="17"/>
                  </a:lnTo>
                  <a:lnTo>
                    <a:pt x="238" y="15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2" name="Freeform 53"/>
            <p:cNvSpPr>
              <a:spLocks/>
            </p:cNvSpPr>
            <p:nvPr/>
          </p:nvSpPr>
          <p:spPr bwMode="auto">
            <a:xfrm>
              <a:off x="4556" y="1717"/>
              <a:ext cx="118" cy="39"/>
            </a:xfrm>
            <a:custGeom>
              <a:avLst/>
              <a:gdLst>
                <a:gd name="T0" fmla="*/ 0 w 118"/>
                <a:gd name="T1" fmla="*/ 5 h 39"/>
                <a:gd name="T2" fmla="*/ 0 w 118"/>
                <a:gd name="T3" fmla="*/ 5 h 39"/>
                <a:gd name="T4" fmla="*/ 3 w 118"/>
                <a:gd name="T5" fmla="*/ 4 h 39"/>
                <a:gd name="T6" fmla="*/ 7 w 118"/>
                <a:gd name="T7" fmla="*/ 4 h 39"/>
                <a:gd name="T8" fmla="*/ 11 w 118"/>
                <a:gd name="T9" fmla="*/ 2 h 39"/>
                <a:gd name="T10" fmla="*/ 17 w 118"/>
                <a:gd name="T11" fmla="*/ 1 h 39"/>
                <a:gd name="T12" fmla="*/ 24 w 118"/>
                <a:gd name="T13" fmla="*/ 1 h 39"/>
                <a:gd name="T14" fmla="*/ 32 w 118"/>
                <a:gd name="T15" fmla="*/ 0 h 39"/>
                <a:gd name="T16" fmla="*/ 40 w 118"/>
                <a:gd name="T17" fmla="*/ 1 h 39"/>
                <a:gd name="T18" fmla="*/ 49 w 118"/>
                <a:gd name="T19" fmla="*/ 1 h 39"/>
                <a:gd name="T20" fmla="*/ 59 w 118"/>
                <a:gd name="T21" fmla="*/ 2 h 39"/>
                <a:gd name="T22" fmla="*/ 68 w 118"/>
                <a:gd name="T23" fmla="*/ 4 h 39"/>
                <a:gd name="T24" fmla="*/ 78 w 118"/>
                <a:gd name="T25" fmla="*/ 6 h 39"/>
                <a:gd name="T26" fmla="*/ 88 w 118"/>
                <a:gd name="T27" fmla="*/ 10 h 39"/>
                <a:gd name="T28" fmla="*/ 98 w 118"/>
                <a:gd name="T29" fmla="*/ 16 h 39"/>
                <a:gd name="T30" fmla="*/ 109 w 118"/>
                <a:gd name="T31" fmla="*/ 24 h 39"/>
                <a:gd name="T32" fmla="*/ 118 w 118"/>
                <a:gd name="T33" fmla="*/ 32 h 39"/>
                <a:gd name="T34" fmla="*/ 117 w 118"/>
                <a:gd name="T35" fmla="*/ 32 h 39"/>
                <a:gd name="T36" fmla="*/ 116 w 118"/>
                <a:gd name="T37" fmla="*/ 33 h 39"/>
                <a:gd name="T38" fmla="*/ 113 w 118"/>
                <a:gd name="T39" fmla="*/ 33 h 39"/>
                <a:gd name="T40" fmla="*/ 109 w 118"/>
                <a:gd name="T41" fmla="*/ 34 h 39"/>
                <a:gd name="T42" fmla="*/ 105 w 118"/>
                <a:gd name="T43" fmla="*/ 36 h 39"/>
                <a:gd name="T44" fmla="*/ 98 w 118"/>
                <a:gd name="T45" fmla="*/ 37 h 39"/>
                <a:gd name="T46" fmla="*/ 92 w 118"/>
                <a:gd name="T47" fmla="*/ 38 h 39"/>
                <a:gd name="T48" fmla="*/ 85 w 118"/>
                <a:gd name="T49" fmla="*/ 39 h 39"/>
                <a:gd name="T50" fmla="*/ 76 w 118"/>
                <a:gd name="T51" fmla="*/ 38 h 39"/>
                <a:gd name="T52" fmla="*/ 68 w 118"/>
                <a:gd name="T53" fmla="*/ 38 h 39"/>
                <a:gd name="T54" fmla="*/ 59 w 118"/>
                <a:gd name="T55" fmla="*/ 37 h 39"/>
                <a:gd name="T56" fmla="*/ 48 w 118"/>
                <a:gd name="T57" fmla="*/ 34 h 39"/>
                <a:gd name="T58" fmla="*/ 37 w 118"/>
                <a:gd name="T59" fmla="*/ 32 h 39"/>
                <a:gd name="T60" fmla="*/ 27 w 118"/>
                <a:gd name="T61" fmla="*/ 28 h 39"/>
                <a:gd name="T62" fmla="*/ 15 w 118"/>
                <a:gd name="T63" fmla="*/ 21 h 39"/>
                <a:gd name="T64" fmla="*/ 4 w 118"/>
                <a:gd name="T65" fmla="*/ 14 h 39"/>
                <a:gd name="T66" fmla="*/ 0 w 118"/>
                <a:gd name="T67" fmla="*/ 5 h 39"/>
                <a:gd name="T68" fmla="*/ 0 w 118"/>
                <a:gd name="T69" fmla="*/ 5 h 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8" h="39">
                  <a:moveTo>
                    <a:pt x="0" y="5"/>
                  </a:moveTo>
                  <a:lnTo>
                    <a:pt x="0" y="5"/>
                  </a:lnTo>
                  <a:lnTo>
                    <a:pt x="3" y="4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7" y="1"/>
                  </a:lnTo>
                  <a:lnTo>
                    <a:pt x="24" y="1"/>
                  </a:lnTo>
                  <a:lnTo>
                    <a:pt x="32" y="0"/>
                  </a:lnTo>
                  <a:lnTo>
                    <a:pt x="40" y="1"/>
                  </a:lnTo>
                  <a:lnTo>
                    <a:pt x="49" y="1"/>
                  </a:lnTo>
                  <a:lnTo>
                    <a:pt x="59" y="2"/>
                  </a:lnTo>
                  <a:lnTo>
                    <a:pt x="68" y="4"/>
                  </a:lnTo>
                  <a:lnTo>
                    <a:pt x="78" y="6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9" y="24"/>
                  </a:lnTo>
                  <a:lnTo>
                    <a:pt x="118" y="32"/>
                  </a:lnTo>
                  <a:lnTo>
                    <a:pt x="117" y="32"/>
                  </a:lnTo>
                  <a:lnTo>
                    <a:pt x="116" y="33"/>
                  </a:lnTo>
                  <a:lnTo>
                    <a:pt x="113" y="33"/>
                  </a:lnTo>
                  <a:lnTo>
                    <a:pt x="109" y="34"/>
                  </a:lnTo>
                  <a:lnTo>
                    <a:pt x="105" y="36"/>
                  </a:lnTo>
                  <a:lnTo>
                    <a:pt x="98" y="37"/>
                  </a:lnTo>
                  <a:lnTo>
                    <a:pt x="92" y="38"/>
                  </a:lnTo>
                  <a:lnTo>
                    <a:pt x="85" y="39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59" y="37"/>
                  </a:lnTo>
                  <a:lnTo>
                    <a:pt x="48" y="34"/>
                  </a:lnTo>
                  <a:lnTo>
                    <a:pt x="37" y="32"/>
                  </a:lnTo>
                  <a:lnTo>
                    <a:pt x="27" y="28"/>
                  </a:lnTo>
                  <a:lnTo>
                    <a:pt x="15" y="21"/>
                  </a:lnTo>
                  <a:lnTo>
                    <a:pt x="4" y="14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3" name="Freeform 54"/>
            <p:cNvSpPr>
              <a:spLocks/>
            </p:cNvSpPr>
            <p:nvPr/>
          </p:nvSpPr>
          <p:spPr bwMode="auto">
            <a:xfrm>
              <a:off x="4575" y="1725"/>
              <a:ext cx="86" cy="26"/>
            </a:xfrm>
            <a:custGeom>
              <a:avLst/>
              <a:gdLst>
                <a:gd name="T0" fmla="*/ 0 w 86"/>
                <a:gd name="T1" fmla="*/ 1 h 26"/>
                <a:gd name="T2" fmla="*/ 0 w 86"/>
                <a:gd name="T3" fmla="*/ 0 h 26"/>
                <a:gd name="T4" fmla="*/ 2 w 86"/>
                <a:gd name="T5" fmla="*/ 0 h 26"/>
                <a:gd name="T6" fmla="*/ 5 w 86"/>
                <a:gd name="T7" fmla="*/ 0 h 26"/>
                <a:gd name="T8" fmla="*/ 9 w 86"/>
                <a:gd name="T9" fmla="*/ 0 h 26"/>
                <a:gd name="T10" fmla="*/ 14 w 86"/>
                <a:gd name="T11" fmla="*/ 0 h 26"/>
                <a:gd name="T12" fmla="*/ 21 w 86"/>
                <a:gd name="T13" fmla="*/ 0 h 26"/>
                <a:gd name="T14" fmla="*/ 28 w 86"/>
                <a:gd name="T15" fmla="*/ 0 h 26"/>
                <a:gd name="T16" fmla="*/ 34 w 86"/>
                <a:gd name="T17" fmla="*/ 1 h 26"/>
                <a:gd name="T18" fmla="*/ 41 w 86"/>
                <a:gd name="T19" fmla="*/ 1 h 26"/>
                <a:gd name="T20" fmla="*/ 49 w 86"/>
                <a:gd name="T21" fmla="*/ 2 h 26"/>
                <a:gd name="T22" fmla="*/ 55 w 86"/>
                <a:gd name="T23" fmla="*/ 4 h 26"/>
                <a:gd name="T24" fmla="*/ 63 w 86"/>
                <a:gd name="T25" fmla="*/ 6 h 26"/>
                <a:gd name="T26" fmla="*/ 69 w 86"/>
                <a:gd name="T27" fmla="*/ 9 h 26"/>
                <a:gd name="T28" fmla="*/ 75 w 86"/>
                <a:gd name="T29" fmla="*/ 13 h 26"/>
                <a:gd name="T30" fmla="*/ 81 w 86"/>
                <a:gd name="T31" fmla="*/ 16 h 26"/>
                <a:gd name="T32" fmla="*/ 86 w 86"/>
                <a:gd name="T33" fmla="*/ 21 h 26"/>
                <a:gd name="T34" fmla="*/ 86 w 86"/>
                <a:gd name="T35" fmla="*/ 24 h 26"/>
                <a:gd name="T36" fmla="*/ 81 w 86"/>
                <a:gd name="T37" fmla="*/ 26 h 26"/>
                <a:gd name="T38" fmla="*/ 77 w 86"/>
                <a:gd name="T39" fmla="*/ 26 h 26"/>
                <a:gd name="T40" fmla="*/ 73 w 86"/>
                <a:gd name="T41" fmla="*/ 26 h 26"/>
                <a:gd name="T42" fmla="*/ 66 w 86"/>
                <a:gd name="T43" fmla="*/ 26 h 26"/>
                <a:gd name="T44" fmla="*/ 61 w 86"/>
                <a:gd name="T45" fmla="*/ 26 h 26"/>
                <a:gd name="T46" fmla="*/ 54 w 86"/>
                <a:gd name="T47" fmla="*/ 25 h 26"/>
                <a:gd name="T48" fmla="*/ 47 w 86"/>
                <a:gd name="T49" fmla="*/ 24 h 26"/>
                <a:gd name="T50" fmla="*/ 40 w 86"/>
                <a:gd name="T51" fmla="*/ 22 h 26"/>
                <a:gd name="T52" fmla="*/ 33 w 86"/>
                <a:gd name="T53" fmla="*/ 21 h 26"/>
                <a:gd name="T54" fmla="*/ 25 w 86"/>
                <a:gd name="T55" fmla="*/ 17 h 26"/>
                <a:gd name="T56" fmla="*/ 18 w 86"/>
                <a:gd name="T57" fmla="*/ 14 h 26"/>
                <a:gd name="T58" fmla="*/ 12 w 86"/>
                <a:gd name="T59" fmla="*/ 10 h 26"/>
                <a:gd name="T60" fmla="*/ 5 w 86"/>
                <a:gd name="T61" fmla="*/ 6 h 26"/>
                <a:gd name="T62" fmla="*/ 1 w 86"/>
                <a:gd name="T63" fmla="*/ 2 h 26"/>
                <a:gd name="T64" fmla="*/ 0 w 86"/>
                <a:gd name="T65" fmla="*/ 1 h 26"/>
                <a:gd name="T66" fmla="*/ 0 w 86"/>
                <a:gd name="T67" fmla="*/ 1 h 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" h="26">
                  <a:moveTo>
                    <a:pt x="0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41" y="1"/>
                  </a:lnTo>
                  <a:lnTo>
                    <a:pt x="49" y="2"/>
                  </a:lnTo>
                  <a:lnTo>
                    <a:pt x="55" y="4"/>
                  </a:lnTo>
                  <a:lnTo>
                    <a:pt x="63" y="6"/>
                  </a:lnTo>
                  <a:lnTo>
                    <a:pt x="69" y="9"/>
                  </a:lnTo>
                  <a:lnTo>
                    <a:pt x="75" y="13"/>
                  </a:lnTo>
                  <a:lnTo>
                    <a:pt x="81" y="16"/>
                  </a:lnTo>
                  <a:lnTo>
                    <a:pt x="86" y="21"/>
                  </a:lnTo>
                  <a:lnTo>
                    <a:pt x="86" y="24"/>
                  </a:lnTo>
                  <a:lnTo>
                    <a:pt x="81" y="26"/>
                  </a:lnTo>
                  <a:lnTo>
                    <a:pt x="77" y="26"/>
                  </a:lnTo>
                  <a:lnTo>
                    <a:pt x="73" y="26"/>
                  </a:lnTo>
                  <a:lnTo>
                    <a:pt x="66" y="26"/>
                  </a:lnTo>
                  <a:lnTo>
                    <a:pt x="61" y="26"/>
                  </a:lnTo>
                  <a:lnTo>
                    <a:pt x="54" y="25"/>
                  </a:lnTo>
                  <a:lnTo>
                    <a:pt x="47" y="24"/>
                  </a:lnTo>
                  <a:lnTo>
                    <a:pt x="40" y="22"/>
                  </a:lnTo>
                  <a:lnTo>
                    <a:pt x="33" y="21"/>
                  </a:lnTo>
                  <a:lnTo>
                    <a:pt x="25" y="17"/>
                  </a:lnTo>
                  <a:lnTo>
                    <a:pt x="18" y="14"/>
                  </a:lnTo>
                  <a:lnTo>
                    <a:pt x="12" y="10"/>
                  </a:lnTo>
                  <a:lnTo>
                    <a:pt x="5" y="6"/>
                  </a:lnTo>
                  <a:lnTo>
                    <a:pt x="1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4" name="Freeform 55"/>
            <p:cNvSpPr>
              <a:spLocks/>
            </p:cNvSpPr>
            <p:nvPr/>
          </p:nvSpPr>
          <p:spPr bwMode="auto">
            <a:xfrm>
              <a:off x="4620" y="1730"/>
              <a:ext cx="18" cy="19"/>
            </a:xfrm>
            <a:custGeom>
              <a:avLst/>
              <a:gdLst>
                <a:gd name="T0" fmla="*/ 10 w 18"/>
                <a:gd name="T1" fmla="*/ 19 h 19"/>
                <a:gd name="T2" fmla="*/ 13 w 18"/>
                <a:gd name="T3" fmla="*/ 17 h 19"/>
                <a:gd name="T4" fmla="*/ 16 w 18"/>
                <a:gd name="T5" fmla="*/ 16 h 19"/>
                <a:gd name="T6" fmla="*/ 17 w 18"/>
                <a:gd name="T7" fmla="*/ 12 h 19"/>
                <a:gd name="T8" fmla="*/ 18 w 18"/>
                <a:gd name="T9" fmla="*/ 9 h 19"/>
                <a:gd name="T10" fmla="*/ 16 w 18"/>
                <a:gd name="T11" fmla="*/ 1 h 19"/>
                <a:gd name="T12" fmla="*/ 10 w 18"/>
                <a:gd name="T13" fmla="*/ 0 h 19"/>
                <a:gd name="T14" fmla="*/ 5 w 18"/>
                <a:gd name="T15" fmla="*/ 0 h 19"/>
                <a:gd name="T16" fmla="*/ 2 w 18"/>
                <a:gd name="T17" fmla="*/ 1 h 19"/>
                <a:gd name="T18" fmla="*/ 0 w 18"/>
                <a:gd name="T19" fmla="*/ 4 h 19"/>
                <a:gd name="T20" fmla="*/ 0 w 18"/>
                <a:gd name="T21" fmla="*/ 9 h 19"/>
                <a:gd name="T22" fmla="*/ 0 w 18"/>
                <a:gd name="T23" fmla="*/ 12 h 19"/>
                <a:gd name="T24" fmla="*/ 2 w 18"/>
                <a:gd name="T25" fmla="*/ 16 h 19"/>
                <a:gd name="T26" fmla="*/ 5 w 18"/>
                <a:gd name="T27" fmla="*/ 17 h 19"/>
                <a:gd name="T28" fmla="*/ 10 w 18"/>
                <a:gd name="T29" fmla="*/ 19 h 19"/>
                <a:gd name="T30" fmla="*/ 10 w 18"/>
                <a:gd name="T31" fmla="*/ 19 h 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" h="19">
                  <a:moveTo>
                    <a:pt x="10" y="19"/>
                  </a:moveTo>
                  <a:lnTo>
                    <a:pt x="13" y="17"/>
                  </a:lnTo>
                  <a:lnTo>
                    <a:pt x="16" y="16"/>
                  </a:lnTo>
                  <a:lnTo>
                    <a:pt x="17" y="12"/>
                  </a:lnTo>
                  <a:lnTo>
                    <a:pt x="18" y="9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5" y="17"/>
                  </a:lnTo>
                  <a:lnTo>
                    <a:pt x="10" y="19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5" name="Freeform 56"/>
            <p:cNvSpPr>
              <a:spLocks/>
            </p:cNvSpPr>
            <p:nvPr/>
          </p:nvSpPr>
          <p:spPr bwMode="auto">
            <a:xfrm>
              <a:off x="4571" y="1699"/>
              <a:ext cx="8" cy="19"/>
            </a:xfrm>
            <a:custGeom>
              <a:avLst/>
              <a:gdLst>
                <a:gd name="T0" fmla="*/ 2 w 8"/>
                <a:gd name="T1" fmla="*/ 0 h 19"/>
                <a:gd name="T2" fmla="*/ 4 w 8"/>
                <a:gd name="T3" fmla="*/ 3 h 19"/>
                <a:gd name="T4" fmla="*/ 6 w 8"/>
                <a:gd name="T5" fmla="*/ 7 h 19"/>
                <a:gd name="T6" fmla="*/ 8 w 8"/>
                <a:gd name="T7" fmla="*/ 12 h 19"/>
                <a:gd name="T8" fmla="*/ 8 w 8"/>
                <a:gd name="T9" fmla="*/ 16 h 19"/>
                <a:gd name="T10" fmla="*/ 8 w 8"/>
                <a:gd name="T11" fmla="*/ 19 h 19"/>
                <a:gd name="T12" fmla="*/ 6 w 8"/>
                <a:gd name="T13" fmla="*/ 19 h 19"/>
                <a:gd name="T14" fmla="*/ 4 w 8"/>
                <a:gd name="T15" fmla="*/ 16 h 19"/>
                <a:gd name="T16" fmla="*/ 0 w 8"/>
                <a:gd name="T17" fmla="*/ 12 h 19"/>
                <a:gd name="T18" fmla="*/ 1 w 8"/>
                <a:gd name="T19" fmla="*/ 6 h 19"/>
                <a:gd name="T20" fmla="*/ 2 w 8"/>
                <a:gd name="T21" fmla="*/ 0 h 19"/>
                <a:gd name="T22" fmla="*/ 2 w 8"/>
                <a:gd name="T23" fmla="*/ 0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19">
                  <a:moveTo>
                    <a:pt x="2" y="0"/>
                  </a:moveTo>
                  <a:lnTo>
                    <a:pt x="4" y="3"/>
                  </a:lnTo>
                  <a:lnTo>
                    <a:pt x="6" y="7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1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6" name="Freeform 57"/>
            <p:cNvSpPr>
              <a:spLocks/>
            </p:cNvSpPr>
            <p:nvPr/>
          </p:nvSpPr>
          <p:spPr bwMode="auto">
            <a:xfrm>
              <a:off x="4585" y="1699"/>
              <a:ext cx="7" cy="19"/>
            </a:xfrm>
            <a:custGeom>
              <a:avLst/>
              <a:gdLst>
                <a:gd name="T0" fmla="*/ 4 w 7"/>
                <a:gd name="T1" fmla="*/ 0 h 19"/>
                <a:gd name="T2" fmla="*/ 6 w 7"/>
                <a:gd name="T3" fmla="*/ 3 h 19"/>
                <a:gd name="T4" fmla="*/ 7 w 7"/>
                <a:gd name="T5" fmla="*/ 7 h 19"/>
                <a:gd name="T6" fmla="*/ 6 w 7"/>
                <a:gd name="T7" fmla="*/ 11 h 19"/>
                <a:gd name="T8" fmla="*/ 6 w 7"/>
                <a:gd name="T9" fmla="*/ 15 h 19"/>
                <a:gd name="T10" fmla="*/ 4 w 7"/>
                <a:gd name="T11" fmla="*/ 18 h 19"/>
                <a:gd name="T12" fmla="*/ 2 w 7"/>
                <a:gd name="T13" fmla="*/ 19 h 19"/>
                <a:gd name="T14" fmla="*/ 2 w 7"/>
                <a:gd name="T15" fmla="*/ 18 h 19"/>
                <a:gd name="T16" fmla="*/ 0 w 7"/>
                <a:gd name="T17" fmla="*/ 15 h 19"/>
                <a:gd name="T18" fmla="*/ 0 w 7"/>
                <a:gd name="T19" fmla="*/ 11 h 19"/>
                <a:gd name="T20" fmla="*/ 2 w 7"/>
                <a:gd name="T21" fmla="*/ 6 h 19"/>
                <a:gd name="T22" fmla="*/ 2 w 7"/>
                <a:gd name="T23" fmla="*/ 3 h 19"/>
                <a:gd name="T24" fmla="*/ 4 w 7"/>
                <a:gd name="T25" fmla="*/ 0 h 19"/>
                <a:gd name="T26" fmla="*/ 4 w 7"/>
                <a:gd name="T27" fmla="*/ 0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19">
                  <a:moveTo>
                    <a:pt x="4" y="0"/>
                  </a:moveTo>
                  <a:lnTo>
                    <a:pt x="6" y="3"/>
                  </a:lnTo>
                  <a:lnTo>
                    <a:pt x="7" y="7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4" y="18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6"/>
                  </a:lnTo>
                  <a:lnTo>
                    <a:pt x="2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7" name="Freeform 58"/>
            <p:cNvSpPr>
              <a:spLocks/>
            </p:cNvSpPr>
            <p:nvPr/>
          </p:nvSpPr>
          <p:spPr bwMode="auto">
            <a:xfrm>
              <a:off x="4605" y="1701"/>
              <a:ext cx="7" cy="17"/>
            </a:xfrm>
            <a:custGeom>
              <a:avLst/>
              <a:gdLst>
                <a:gd name="T0" fmla="*/ 4 w 7"/>
                <a:gd name="T1" fmla="*/ 0 h 17"/>
                <a:gd name="T2" fmla="*/ 6 w 7"/>
                <a:gd name="T3" fmla="*/ 1 h 17"/>
                <a:gd name="T4" fmla="*/ 7 w 7"/>
                <a:gd name="T5" fmla="*/ 5 h 17"/>
                <a:gd name="T6" fmla="*/ 7 w 7"/>
                <a:gd name="T7" fmla="*/ 9 h 17"/>
                <a:gd name="T8" fmla="*/ 6 w 7"/>
                <a:gd name="T9" fmla="*/ 13 h 17"/>
                <a:gd name="T10" fmla="*/ 4 w 7"/>
                <a:gd name="T11" fmla="*/ 16 h 17"/>
                <a:gd name="T12" fmla="*/ 2 w 7"/>
                <a:gd name="T13" fmla="*/ 17 h 17"/>
                <a:gd name="T14" fmla="*/ 0 w 7"/>
                <a:gd name="T15" fmla="*/ 16 h 17"/>
                <a:gd name="T16" fmla="*/ 0 w 7"/>
                <a:gd name="T17" fmla="*/ 14 h 17"/>
                <a:gd name="T18" fmla="*/ 0 w 7"/>
                <a:gd name="T19" fmla="*/ 10 h 17"/>
                <a:gd name="T20" fmla="*/ 2 w 7"/>
                <a:gd name="T21" fmla="*/ 6 h 17"/>
                <a:gd name="T22" fmla="*/ 3 w 7"/>
                <a:gd name="T23" fmla="*/ 2 h 17"/>
                <a:gd name="T24" fmla="*/ 4 w 7"/>
                <a:gd name="T25" fmla="*/ 0 h 17"/>
                <a:gd name="T26" fmla="*/ 4 w 7"/>
                <a:gd name="T27" fmla="*/ 0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lnTo>
                    <a:pt x="6" y="1"/>
                  </a:lnTo>
                  <a:lnTo>
                    <a:pt x="7" y="5"/>
                  </a:lnTo>
                  <a:lnTo>
                    <a:pt x="7" y="9"/>
                  </a:lnTo>
                  <a:lnTo>
                    <a:pt x="6" y="13"/>
                  </a:lnTo>
                  <a:lnTo>
                    <a:pt x="4" y="16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6"/>
                  </a:lnTo>
                  <a:lnTo>
                    <a:pt x="3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8" name="Freeform 59"/>
            <p:cNvSpPr>
              <a:spLocks/>
            </p:cNvSpPr>
            <p:nvPr/>
          </p:nvSpPr>
          <p:spPr bwMode="auto">
            <a:xfrm>
              <a:off x="4624" y="1703"/>
              <a:ext cx="8" cy="16"/>
            </a:xfrm>
            <a:custGeom>
              <a:avLst/>
              <a:gdLst>
                <a:gd name="T0" fmla="*/ 6 w 8"/>
                <a:gd name="T1" fmla="*/ 0 h 16"/>
                <a:gd name="T2" fmla="*/ 8 w 8"/>
                <a:gd name="T3" fmla="*/ 2 h 16"/>
                <a:gd name="T4" fmla="*/ 8 w 8"/>
                <a:gd name="T5" fmla="*/ 6 h 16"/>
                <a:gd name="T6" fmla="*/ 6 w 8"/>
                <a:gd name="T7" fmla="*/ 10 h 16"/>
                <a:gd name="T8" fmla="*/ 6 w 8"/>
                <a:gd name="T9" fmla="*/ 14 h 16"/>
                <a:gd name="T10" fmla="*/ 2 w 8"/>
                <a:gd name="T11" fmla="*/ 16 h 16"/>
                <a:gd name="T12" fmla="*/ 1 w 8"/>
                <a:gd name="T13" fmla="*/ 16 h 16"/>
                <a:gd name="T14" fmla="*/ 0 w 8"/>
                <a:gd name="T15" fmla="*/ 15 h 16"/>
                <a:gd name="T16" fmla="*/ 0 w 8"/>
                <a:gd name="T17" fmla="*/ 14 h 16"/>
                <a:gd name="T18" fmla="*/ 0 w 8"/>
                <a:gd name="T19" fmla="*/ 10 h 16"/>
                <a:gd name="T20" fmla="*/ 1 w 8"/>
                <a:gd name="T21" fmla="*/ 7 h 16"/>
                <a:gd name="T22" fmla="*/ 4 w 8"/>
                <a:gd name="T23" fmla="*/ 3 h 16"/>
                <a:gd name="T24" fmla="*/ 6 w 8"/>
                <a:gd name="T25" fmla="*/ 0 h 16"/>
                <a:gd name="T26" fmla="*/ 6 w 8"/>
                <a:gd name="T27" fmla="*/ 0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16">
                  <a:moveTo>
                    <a:pt x="6" y="0"/>
                  </a:moveTo>
                  <a:lnTo>
                    <a:pt x="8" y="2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1" y="7"/>
                  </a:lnTo>
                  <a:lnTo>
                    <a:pt x="4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9" name="Freeform 60"/>
            <p:cNvSpPr>
              <a:spLocks/>
            </p:cNvSpPr>
            <p:nvPr/>
          </p:nvSpPr>
          <p:spPr bwMode="auto">
            <a:xfrm>
              <a:off x="4646" y="1711"/>
              <a:ext cx="8" cy="16"/>
            </a:xfrm>
            <a:custGeom>
              <a:avLst/>
              <a:gdLst>
                <a:gd name="T0" fmla="*/ 6 w 8"/>
                <a:gd name="T1" fmla="*/ 0 h 16"/>
                <a:gd name="T2" fmla="*/ 8 w 8"/>
                <a:gd name="T3" fmla="*/ 3 h 16"/>
                <a:gd name="T4" fmla="*/ 8 w 8"/>
                <a:gd name="T5" fmla="*/ 7 h 16"/>
                <a:gd name="T6" fmla="*/ 6 w 8"/>
                <a:gd name="T7" fmla="*/ 11 h 16"/>
                <a:gd name="T8" fmla="*/ 4 w 8"/>
                <a:gd name="T9" fmla="*/ 16 h 16"/>
                <a:gd name="T10" fmla="*/ 3 w 8"/>
                <a:gd name="T11" fmla="*/ 16 h 16"/>
                <a:gd name="T12" fmla="*/ 2 w 8"/>
                <a:gd name="T13" fmla="*/ 16 h 16"/>
                <a:gd name="T14" fmla="*/ 0 w 8"/>
                <a:gd name="T15" fmla="*/ 14 h 16"/>
                <a:gd name="T16" fmla="*/ 0 w 8"/>
                <a:gd name="T17" fmla="*/ 8 h 16"/>
                <a:gd name="T18" fmla="*/ 3 w 8"/>
                <a:gd name="T19" fmla="*/ 4 h 16"/>
                <a:gd name="T20" fmla="*/ 6 w 8"/>
                <a:gd name="T21" fmla="*/ 0 h 16"/>
                <a:gd name="T22" fmla="*/ 6 w 8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16">
                  <a:moveTo>
                    <a:pt x="6" y="0"/>
                  </a:moveTo>
                  <a:lnTo>
                    <a:pt x="8" y="3"/>
                  </a:lnTo>
                  <a:lnTo>
                    <a:pt x="8" y="7"/>
                  </a:lnTo>
                  <a:lnTo>
                    <a:pt x="6" y="11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8"/>
                  </a:lnTo>
                  <a:lnTo>
                    <a:pt x="3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0" name="Freeform 61"/>
            <p:cNvSpPr>
              <a:spLocks/>
            </p:cNvSpPr>
            <p:nvPr/>
          </p:nvSpPr>
          <p:spPr bwMode="auto">
            <a:xfrm>
              <a:off x="4664" y="1725"/>
              <a:ext cx="14" cy="13"/>
            </a:xfrm>
            <a:custGeom>
              <a:avLst/>
              <a:gdLst>
                <a:gd name="T0" fmla="*/ 12 w 14"/>
                <a:gd name="T1" fmla="*/ 0 h 13"/>
                <a:gd name="T2" fmla="*/ 14 w 14"/>
                <a:gd name="T3" fmla="*/ 4 h 13"/>
                <a:gd name="T4" fmla="*/ 14 w 14"/>
                <a:gd name="T5" fmla="*/ 8 h 13"/>
                <a:gd name="T6" fmla="*/ 10 w 14"/>
                <a:gd name="T7" fmla="*/ 10 h 13"/>
                <a:gd name="T8" fmla="*/ 8 w 14"/>
                <a:gd name="T9" fmla="*/ 13 h 13"/>
                <a:gd name="T10" fmla="*/ 2 w 14"/>
                <a:gd name="T11" fmla="*/ 13 h 13"/>
                <a:gd name="T12" fmla="*/ 1 w 14"/>
                <a:gd name="T13" fmla="*/ 12 h 13"/>
                <a:gd name="T14" fmla="*/ 0 w 14"/>
                <a:gd name="T15" fmla="*/ 9 h 13"/>
                <a:gd name="T16" fmla="*/ 1 w 14"/>
                <a:gd name="T17" fmla="*/ 8 h 13"/>
                <a:gd name="T18" fmla="*/ 4 w 14"/>
                <a:gd name="T19" fmla="*/ 5 h 13"/>
                <a:gd name="T20" fmla="*/ 9 w 14"/>
                <a:gd name="T21" fmla="*/ 2 h 13"/>
                <a:gd name="T22" fmla="*/ 10 w 14"/>
                <a:gd name="T23" fmla="*/ 1 h 13"/>
                <a:gd name="T24" fmla="*/ 12 w 14"/>
                <a:gd name="T25" fmla="*/ 0 h 13"/>
                <a:gd name="T26" fmla="*/ 12 w 14"/>
                <a:gd name="T27" fmla="*/ 0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" h="13">
                  <a:moveTo>
                    <a:pt x="12" y="0"/>
                  </a:moveTo>
                  <a:lnTo>
                    <a:pt x="14" y="4"/>
                  </a:lnTo>
                  <a:lnTo>
                    <a:pt x="14" y="8"/>
                  </a:lnTo>
                  <a:lnTo>
                    <a:pt x="10" y="10"/>
                  </a:lnTo>
                  <a:lnTo>
                    <a:pt x="8" y="13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8"/>
                  </a:lnTo>
                  <a:lnTo>
                    <a:pt x="4" y="5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9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1" name="Freeform 62"/>
            <p:cNvSpPr>
              <a:spLocks/>
            </p:cNvSpPr>
            <p:nvPr/>
          </p:nvSpPr>
          <p:spPr bwMode="auto">
            <a:xfrm>
              <a:off x="3895" y="1981"/>
              <a:ext cx="271" cy="263"/>
            </a:xfrm>
            <a:custGeom>
              <a:avLst/>
              <a:gdLst>
                <a:gd name="T0" fmla="*/ 87 w 271"/>
                <a:gd name="T1" fmla="*/ 4 h 263"/>
                <a:gd name="T2" fmla="*/ 118 w 271"/>
                <a:gd name="T3" fmla="*/ 17 h 263"/>
                <a:gd name="T4" fmla="*/ 163 w 271"/>
                <a:gd name="T5" fmla="*/ 39 h 263"/>
                <a:gd name="T6" fmla="*/ 204 w 271"/>
                <a:gd name="T7" fmla="*/ 63 h 263"/>
                <a:gd name="T8" fmla="*/ 230 w 271"/>
                <a:gd name="T9" fmla="*/ 88 h 263"/>
                <a:gd name="T10" fmla="*/ 230 w 271"/>
                <a:gd name="T11" fmla="*/ 103 h 263"/>
                <a:gd name="T12" fmla="*/ 224 w 271"/>
                <a:gd name="T13" fmla="*/ 114 h 263"/>
                <a:gd name="T14" fmla="*/ 218 w 271"/>
                <a:gd name="T15" fmla="*/ 124 h 263"/>
                <a:gd name="T16" fmla="*/ 232 w 271"/>
                <a:gd name="T17" fmla="*/ 125 h 263"/>
                <a:gd name="T18" fmla="*/ 236 w 271"/>
                <a:gd name="T19" fmla="*/ 135 h 263"/>
                <a:gd name="T20" fmla="*/ 234 w 271"/>
                <a:gd name="T21" fmla="*/ 147 h 263"/>
                <a:gd name="T22" fmla="*/ 244 w 271"/>
                <a:gd name="T23" fmla="*/ 145 h 263"/>
                <a:gd name="T24" fmla="*/ 256 w 271"/>
                <a:gd name="T25" fmla="*/ 151 h 263"/>
                <a:gd name="T26" fmla="*/ 250 w 271"/>
                <a:gd name="T27" fmla="*/ 164 h 263"/>
                <a:gd name="T28" fmla="*/ 256 w 271"/>
                <a:gd name="T29" fmla="*/ 175 h 263"/>
                <a:gd name="T30" fmla="*/ 268 w 271"/>
                <a:gd name="T31" fmla="*/ 190 h 263"/>
                <a:gd name="T32" fmla="*/ 270 w 271"/>
                <a:gd name="T33" fmla="*/ 212 h 263"/>
                <a:gd name="T34" fmla="*/ 260 w 271"/>
                <a:gd name="T35" fmla="*/ 224 h 263"/>
                <a:gd name="T36" fmla="*/ 240 w 271"/>
                <a:gd name="T37" fmla="*/ 241 h 263"/>
                <a:gd name="T38" fmla="*/ 209 w 271"/>
                <a:gd name="T39" fmla="*/ 254 h 263"/>
                <a:gd name="T40" fmla="*/ 169 w 271"/>
                <a:gd name="T41" fmla="*/ 263 h 263"/>
                <a:gd name="T42" fmla="*/ 120 w 271"/>
                <a:gd name="T43" fmla="*/ 258 h 263"/>
                <a:gd name="T44" fmla="*/ 95 w 271"/>
                <a:gd name="T45" fmla="*/ 246 h 263"/>
                <a:gd name="T46" fmla="*/ 82 w 271"/>
                <a:gd name="T47" fmla="*/ 247 h 263"/>
                <a:gd name="T48" fmla="*/ 75 w 271"/>
                <a:gd name="T49" fmla="*/ 247 h 263"/>
                <a:gd name="T50" fmla="*/ 58 w 271"/>
                <a:gd name="T51" fmla="*/ 238 h 263"/>
                <a:gd name="T52" fmla="*/ 42 w 271"/>
                <a:gd name="T53" fmla="*/ 224 h 263"/>
                <a:gd name="T54" fmla="*/ 36 w 271"/>
                <a:gd name="T55" fmla="*/ 209 h 263"/>
                <a:gd name="T56" fmla="*/ 43 w 271"/>
                <a:gd name="T57" fmla="*/ 196 h 263"/>
                <a:gd name="T58" fmla="*/ 36 w 271"/>
                <a:gd name="T59" fmla="*/ 189 h 263"/>
                <a:gd name="T60" fmla="*/ 21 w 271"/>
                <a:gd name="T61" fmla="*/ 180 h 263"/>
                <a:gd name="T62" fmla="*/ 9 w 271"/>
                <a:gd name="T63" fmla="*/ 167 h 263"/>
                <a:gd name="T64" fmla="*/ 9 w 271"/>
                <a:gd name="T65" fmla="*/ 153 h 263"/>
                <a:gd name="T66" fmla="*/ 13 w 271"/>
                <a:gd name="T67" fmla="*/ 143 h 263"/>
                <a:gd name="T68" fmla="*/ 10 w 271"/>
                <a:gd name="T69" fmla="*/ 133 h 263"/>
                <a:gd name="T70" fmla="*/ 0 w 271"/>
                <a:gd name="T71" fmla="*/ 118 h 263"/>
                <a:gd name="T72" fmla="*/ 12 w 271"/>
                <a:gd name="T73" fmla="*/ 107 h 263"/>
                <a:gd name="T74" fmla="*/ 24 w 271"/>
                <a:gd name="T75" fmla="*/ 92 h 263"/>
                <a:gd name="T76" fmla="*/ 21 w 271"/>
                <a:gd name="T77" fmla="*/ 78 h 263"/>
                <a:gd name="T78" fmla="*/ 18 w 271"/>
                <a:gd name="T79" fmla="*/ 68 h 263"/>
                <a:gd name="T80" fmla="*/ 26 w 271"/>
                <a:gd name="T81" fmla="*/ 59 h 263"/>
                <a:gd name="T82" fmla="*/ 34 w 271"/>
                <a:gd name="T83" fmla="*/ 51 h 263"/>
                <a:gd name="T84" fmla="*/ 45 w 271"/>
                <a:gd name="T85" fmla="*/ 45 h 263"/>
                <a:gd name="T86" fmla="*/ 47 w 271"/>
                <a:gd name="T87" fmla="*/ 34 h 263"/>
                <a:gd name="T88" fmla="*/ 45 w 271"/>
                <a:gd name="T89" fmla="*/ 19 h 263"/>
                <a:gd name="T90" fmla="*/ 53 w 271"/>
                <a:gd name="T91" fmla="*/ 5 h 263"/>
                <a:gd name="T92" fmla="*/ 67 w 271"/>
                <a:gd name="T93" fmla="*/ 1 h 263"/>
                <a:gd name="T94" fmla="*/ 78 w 271"/>
                <a:gd name="T95" fmla="*/ 0 h 2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1" h="263">
                  <a:moveTo>
                    <a:pt x="79" y="1"/>
                  </a:moveTo>
                  <a:lnTo>
                    <a:pt x="81" y="1"/>
                  </a:lnTo>
                  <a:lnTo>
                    <a:pt x="87" y="4"/>
                  </a:lnTo>
                  <a:lnTo>
                    <a:pt x="94" y="6"/>
                  </a:lnTo>
                  <a:lnTo>
                    <a:pt x="106" y="11"/>
                  </a:lnTo>
                  <a:lnTo>
                    <a:pt x="118" y="17"/>
                  </a:lnTo>
                  <a:lnTo>
                    <a:pt x="132" y="23"/>
                  </a:lnTo>
                  <a:lnTo>
                    <a:pt x="147" y="31"/>
                  </a:lnTo>
                  <a:lnTo>
                    <a:pt x="163" y="39"/>
                  </a:lnTo>
                  <a:lnTo>
                    <a:pt x="177" y="47"/>
                  </a:lnTo>
                  <a:lnTo>
                    <a:pt x="192" y="55"/>
                  </a:lnTo>
                  <a:lnTo>
                    <a:pt x="204" y="63"/>
                  </a:lnTo>
                  <a:lnTo>
                    <a:pt x="216" y="72"/>
                  </a:lnTo>
                  <a:lnTo>
                    <a:pt x="224" y="80"/>
                  </a:lnTo>
                  <a:lnTo>
                    <a:pt x="230" y="88"/>
                  </a:lnTo>
                  <a:lnTo>
                    <a:pt x="233" y="95"/>
                  </a:lnTo>
                  <a:lnTo>
                    <a:pt x="232" y="103"/>
                  </a:lnTo>
                  <a:lnTo>
                    <a:pt x="230" y="103"/>
                  </a:lnTo>
                  <a:lnTo>
                    <a:pt x="229" y="106"/>
                  </a:lnTo>
                  <a:lnTo>
                    <a:pt x="226" y="110"/>
                  </a:lnTo>
                  <a:lnTo>
                    <a:pt x="224" y="114"/>
                  </a:lnTo>
                  <a:lnTo>
                    <a:pt x="221" y="118"/>
                  </a:lnTo>
                  <a:lnTo>
                    <a:pt x="220" y="121"/>
                  </a:lnTo>
                  <a:lnTo>
                    <a:pt x="218" y="124"/>
                  </a:lnTo>
                  <a:lnTo>
                    <a:pt x="221" y="127"/>
                  </a:lnTo>
                  <a:lnTo>
                    <a:pt x="225" y="125"/>
                  </a:lnTo>
                  <a:lnTo>
                    <a:pt x="232" y="125"/>
                  </a:lnTo>
                  <a:lnTo>
                    <a:pt x="237" y="125"/>
                  </a:lnTo>
                  <a:lnTo>
                    <a:pt x="238" y="129"/>
                  </a:lnTo>
                  <a:lnTo>
                    <a:pt x="236" y="135"/>
                  </a:lnTo>
                  <a:lnTo>
                    <a:pt x="232" y="140"/>
                  </a:lnTo>
                  <a:lnTo>
                    <a:pt x="230" y="144"/>
                  </a:lnTo>
                  <a:lnTo>
                    <a:pt x="234" y="147"/>
                  </a:lnTo>
                  <a:lnTo>
                    <a:pt x="237" y="147"/>
                  </a:lnTo>
                  <a:lnTo>
                    <a:pt x="240" y="147"/>
                  </a:lnTo>
                  <a:lnTo>
                    <a:pt x="244" y="145"/>
                  </a:lnTo>
                  <a:lnTo>
                    <a:pt x="249" y="145"/>
                  </a:lnTo>
                  <a:lnTo>
                    <a:pt x="254" y="147"/>
                  </a:lnTo>
                  <a:lnTo>
                    <a:pt x="256" y="151"/>
                  </a:lnTo>
                  <a:lnTo>
                    <a:pt x="253" y="156"/>
                  </a:lnTo>
                  <a:lnTo>
                    <a:pt x="252" y="160"/>
                  </a:lnTo>
                  <a:lnTo>
                    <a:pt x="250" y="164"/>
                  </a:lnTo>
                  <a:lnTo>
                    <a:pt x="252" y="168"/>
                  </a:lnTo>
                  <a:lnTo>
                    <a:pt x="253" y="169"/>
                  </a:lnTo>
                  <a:lnTo>
                    <a:pt x="256" y="175"/>
                  </a:lnTo>
                  <a:lnTo>
                    <a:pt x="260" y="179"/>
                  </a:lnTo>
                  <a:lnTo>
                    <a:pt x="265" y="184"/>
                  </a:lnTo>
                  <a:lnTo>
                    <a:pt x="268" y="190"/>
                  </a:lnTo>
                  <a:lnTo>
                    <a:pt x="270" y="197"/>
                  </a:lnTo>
                  <a:lnTo>
                    <a:pt x="271" y="204"/>
                  </a:lnTo>
                  <a:lnTo>
                    <a:pt x="270" y="212"/>
                  </a:lnTo>
                  <a:lnTo>
                    <a:pt x="268" y="214"/>
                  </a:lnTo>
                  <a:lnTo>
                    <a:pt x="265" y="220"/>
                  </a:lnTo>
                  <a:lnTo>
                    <a:pt x="260" y="224"/>
                  </a:lnTo>
                  <a:lnTo>
                    <a:pt x="254" y="230"/>
                  </a:lnTo>
                  <a:lnTo>
                    <a:pt x="248" y="236"/>
                  </a:lnTo>
                  <a:lnTo>
                    <a:pt x="240" y="241"/>
                  </a:lnTo>
                  <a:lnTo>
                    <a:pt x="230" y="246"/>
                  </a:lnTo>
                  <a:lnTo>
                    <a:pt x="221" y="251"/>
                  </a:lnTo>
                  <a:lnTo>
                    <a:pt x="209" y="254"/>
                  </a:lnTo>
                  <a:lnTo>
                    <a:pt x="196" y="258"/>
                  </a:lnTo>
                  <a:lnTo>
                    <a:pt x="183" y="261"/>
                  </a:lnTo>
                  <a:lnTo>
                    <a:pt x="169" y="263"/>
                  </a:lnTo>
                  <a:lnTo>
                    <a:pt x="154" y="262"/>
                  </a:lnTo>
                  <a:lnTo>
                    <a:pt x="138" y="261"/>
                  </a:lnTo>
                  <a:lnTo>
                    <a:pt x="120" y="258"/>
                  </a:lnTo>
                  <a:lnTo>
                    <a:pt x="102" y="253"/>
                  </a:lnTo>
                  <a:lnTo>
                    <a:pt x="100" y="250"/>
                  </a:lnTo>
                  <a:lnTo>
                    <a:pt x="95" y="246"/>
                  </a:lnTo>
                  <a:lnTo>
                    <a:pt x="90" y="242"/>
                  </a:lnTo>
                  <a:lnTo>
                    <a:pt x="86" y="245"/>
                  </a:lnTo>
                  <a:lnTo>
                    <a:pt x="82" y="247"/>
                  </a:lnTo>
                  <a:lnTo>
                    <a:pt x="79" y="249"/>
                  </a:lnTo>
                  <a:lnTo>
                    <a:pt x="77" y="249"/>
                  </a:lnTo>
                  <a:lnTo>
                    <a:pt x="75" y="247"/>
                  </a:lnTo>
                  <a:lnTo>
                    <a:pt x="71" y="245"/>
                  </a:lnTo>
                  <a:lnTo>
                    <a:pt x="65" y="242"/>
                  </a:lnTo>
                  <a:lnTo>
                    <a:pt x="58" y="238"/>
                  </a:lnTo>
                  <a:lnTo>
                    <a:pt x="51" y="234"/>
                  </a:lnTo>
                  <a:lnTo>
                    <a:pt x="46" y="229"/>
                  </a:lnTo>
                  <a:lnTo>
                    <a:pt x="42" y="224"/>
                  </a:lnTo>
                  <a:lnTo>
                    <a:pt x="37" y="218"/>
                  </a:lnTo>
                  <a:lnTo>
                    <a:pt x="36" y="213"/>
                  </a:lnTo>
                  <a:lnTo>
                    <a:pt x="36" y="209"/>
                  </a:lnTo>
                  <a:lnTo>
                    <a:pt x="38" y="206"/>
                  </a:lnTo>
                  <a:lnTo>
                    <a:pt x="43" y="200"/>
                  </a:lnTo>
                  <a:lnTo>
                    <a:pt x="43" y="196"/>
                  </a:lnTo>
                  <a:lnTo>
                    <a:pt x="42" y="193"/>
                  </a:lnTo>
                  <a:lnTo>
                    <a:pt x="40" y="190"/>
                  </a:lnTo>
                  <a:lnTo>
                    <a:pt x="36" y="189"/>
                  </a:lnTo>
                  <a:lnTo>
                    <a:pt x="32" y="186"/>
                  </a:lnTo>
                  <a:lnTo>
                    <a:pt x="25" y="182"/>
                  </a:lnTo>
                  <a:lnTo>
                    <a:pt x="21" y="180"/>
                  </a:lnTo>
                  <a:lnTo>
                    <a:pt x="16" y="176"/>
                  </a:lnTo>
                  <a:lnTo>
                    <a:pt x="13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8" y="157"/>
                  </a:lnTo>
                  <a:lnTo>
                    <a:pt x="9" y="153"/>
                  </a:lnTo>
                  <a:lnTo>
                    <a:pt x="10" y="149"/>
                  </a:lnTo>
                  <a:lnTo>
                    <a:pt x="13" y="147"/>
                  </a:lnTo>
                  <a:lnTo>
                    <a:pt x="13" y="143"/>
                  </a:lnTo>
                  <a:lnTo>
                    <a:pt x="14" y="141"/>
                  </a:lnTo>
                  <a:lnTo>
                    <a:pt x="13" y="137"/>
                  </a:lnTo>
                  <a:lnTo>
                    <a:pt x="10" y="133"/>
                  </a:lnTo>
                  <a:lnTo>
                    <a:pt x="6" y="129"/>
                  </a:lnTo>
                  <a:lnTo>
                    <a:pt x="4" y="124"/>
                  </a:lnTo>
                  <a:lnTo>
                    <a:pt x="0" y="118"/>
                  </a:lnTo>
                  <a:lnTo>
                    <a:pt x="1" y="114"/>
                  </a:lnTo>
                  <a:lnTo>
                    <a:pt x="5" y="110"/>
                  </a:lnTo>
                  <a:lnTo>
                    <a:pt x="12" y="107"/>
                  </a:lnTo>
                  <a:lnTo>
                    <a:pt x="17" y="103"/>
                  </a:lnTo>
                  <a:lnTo>
                    <a:pt x="22" y="98"/>
                  </a:lnTo>
                  <a:lnTo>
                    <a:pt x="24" y="92"/>
                  </a:lnTo>
                  <a:lnTo>
                    <a:pt x="24" y="86"/>
                  </a:lnTo>
                  <a:lnTo>
                    <a:pt x="22" y="82"/>
                  </a:lnTo>
                  <a:lnTo>
                    <a:pt x="21" y="78"/>
                  </a:lnTo>
                  <a:lnTo>
                    <a:pt x="20" y="75"/>
                  </a:lnTo>
                  <a:lnTo>
                    <a:pt x="18" y="72"/>
                  </a:lnTo>
                  <a:lnTo>
                    <a:pt x="18" y="68"/>
                  </a:lnTo>
                  <a:lnTo>
                    <a:pt x="20" y="66"/>
                  </a:lnTo>
                  <a:lnTo>
                    <a:pt x="22" y="62"/>
                  </a:lnTo>
                  <a:lnTo>
                    <a:pt x="26" y="59"/>
                  </a:lnTo>
                  <a:lnTo>
                    <a:pt x="29" y="55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8" y="50"/>
                  </a:lnTo>
                  <a:lnTo>
                    <a:pt x="42" y="47"/>
                  </a:lnTo>
                  <a:lnTo>
                    <a:pt x="45" y="45"/>
                  </a:lnTo>
                  <a:lnTo>
                    <a:pt x="46" y="41"/>
                  </a:lnTo>
                  <a:lnTo>
                    <a:pt x="47" y="39"/>
                  </a:lnTo>
                  <a:lnTo>
                    <a:pt x="47" y="34"/>
                  </a:lnTo>
                  <a:lnTo>
                    <a:pt x="47" y="29"/>
                  </a:lnTo>
                  <a:lnTo>
                    <a:pt x="45" y="23"/>
                  </a:lnTo>
                  <a:lnTo>
                    <a:pt x="45" y="19"/>
                  </a:lnTo>
                  <a:lnTo>
                    <a:pt x="45" y="14"/>
                  </a:lnTo>
                  <a:lnTo>
                    <a:pt x="49" y="10"/>
                  </a:lnTo>
                  <a:lnTo>
                    <a:pt x="53" y="5"/>
                  </a:lnTo>
                  <a:lnTo>
                    <a:pt x="58" y="4"/>
                  </a:lnTo>
                  <a:lnTo>
                    <a:pt x="62" y="1"/>
                  </a:lnTo>
                  <a:lnTo>
                    <a:pt x="67" y="1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2" name="Freeform 63"/>
            <p:cNvSpPr>
              <a:spLocks/>
            </p:cNvSpPr>
            <p:nvPr/>
          </p:nvSpPr>
          <p:spPr bwMode="auto">
            <a:xfrm>
              <a:off x="3968" y="2044"/>
              <a:ext cx="75" cy="89"/>
            </a:xfrm>
            <a:custGeom>
              <a:avLst/>
              <a:gdLst>
                <a:gd name="T0" fmla="*/ 75 w 75"/>
                <a:gd name="T1" fmla="*/ 0 h 89"/>
                <a:gd name="T2" fmla="*/ 71 w 75"/>
                <a:gd name="T3" fmla="*/ 1 h 89"/>
                <a:gd name="T4" fmla="*/ 67 w 75"/>
                <a:gd name="T5" fmla="*/ 3 h 89"/>
                <a:gd name="T6" fmla="*/ 63 w 75"/>
                <a:gd name="T7" fmla="*/ 4 h 89"/>
                <a:gd name="T8" fmla="*/ 58 w 75"/>
                <a:gd name="T9" fmla="*/ 7 h 89"/>
                <a:gd name="T10" fmla="*/ 51 w 75"/>
                <a:gd name="T11" fmla="*/ 11 h 89"/>
                <a:gd name="T12" fmla="*/ 45 w 75"/>
                <a:gd name="T13" fmla="*/ 15 h 89"/>
                <a:gd name="T14" fmla="*/ 38 w 75"/>
                <a:gd name="T15" fmla="*/ 20 h 89"/>
                <a:gd name="T16" fmla="*/ 31 w 75"/>
                <a:gd name="T17" fmla="*/ 25 h 89"/>
                <a:gd name="T18" fmla="*/ 25 w 75"/>
                <a:gd name="T19" fmla="*/ 32 h 89"/>
                <a:gd name="T20" fmla="*/ 18 w 75"/>
                <a:gd name="T21" fmla="*/ 39 h 89"/>
                <a:gd name="T22" fmla="*/ 13 w 75"/>
                <a:gd name="T23" fmla="*/ 47 h 89"/>
                <a:gd name="T24" fmla="*/ 8 w 75"/>
                <a:gd name="T25" fmla="*/ 56 h 89"/>
                <a:gd name="T26" fmla="*/ 4 w 75"/>
                <a:gd name="T27" fmla="*/ 66 h 89"/>
                <a:gd name="T28" fmla="*/ 1 w 75"/>
                <a:gd name="T29" fmla="*/ 77 h 89"/>
                <a:gd name="T30" fmla="*/ 0 w 75"/>
                <a:gd name="T31" fmla="*/ 89 h 89"/>
                <a:gd name="T32" fmla="*/ 5 w 75"/>
                <a:gd name="T33" fmla="*/ 86 h 89"/>
                <a:gd name="T34" fmla="*/ 9 w 75"/>
                <a:gd name="T35" fmla="*/ 85 h 89"/>
                <a:gd name="T36" fmla="*/ 13 w 75"/>
                <a:gd name="T37" fmla="*/ 81 h 89"/>
                <a:gd name="T38" fmla="*/ 18 w 75"/>
                <a:gd name="T39" fmla="*/ 78 h 89"/>
                <a:gd name="T40" fmla="*/ 25 w 75"/>
                <a:gd name="T41" fmla="*/ 74 h 89"/>
                <a:gd name="T42" fmla="*/ 31 w 75"/>
                <a:gd name="T43" fmla="*/ 72 h 89"/>
                <a:gd name="T44" fmla="*/ 37 w 75"/>
                <a:gd name="T45" fmla="*/ 65 h 89"/>
                <a:gd name="T46" fmla="*/ 43 w 75"/>
                <a:gd name="T47" fmla="*/ 60 h 89"/>
                <a:gd name="T48" fmla="*/ 49 w 75"/>
                <a:gd name="T49" fmla="*/ 53 h 89"/>
                <a:gd name="T50" fmla="*/ 55 w 75"/>
                <a:gd name="T51" fmla="*/ 47 h 89"/>
                <a:gd name="T52" fmla="*/ 61 w 75"/>
                <a:gd name="T53" fmla="*/ 39 h 89"/>
                <a:gd name="T54" fmla="*/ 65 w 75"/>
                <a:gd name="T55" fmla="*/ 31 h 89"/>
                <a:gd name="T56" fmla="*/ 69 w 75"/>
                <a:gd name="T57" fmla="*/ 21 h 89"/>
                <a:gd name="T58" fmla="*/ 73 w 75"/>
                <a:gd name="T59" fmla="*/ 13 h 89"/>
                <a:gd name="T60" fmla="*/ 75 w 75"/>
                <a:gd name="T61" fmla="*/ 0 h 89"/>
                <a:gd name="T62" fmla="*/ 75 w 75"/>
                <a:gd name="T63" fmla="*/ 0 h 8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" h="89">
                  <a:moveTo>
                    <a:pt x="75" y="0"/>
                  </a:moveTo>
                  <a:lnTo>
                    <a:pt x="71" y="1"/>
                  </a:lnTo>
                  <a:lnTo>
                    <a:pt x="67" y="3"/>
                  </a:lnTo>
                  <a:lnTo>
                    <a:pt x="63" y="4"/>
                  </a:lnTo>
                  <a:lnTo>
                    <a:pt x="58" y="7"/>
                  </a:lnTo>
                  <a:lnTo>
                    <a:pt x="51" y="11"/>
                  </a:lnTo>
                  <a:lnTo>
                    <a:pt x="45" y="15"/>
                  </a:lnTo>
                  <a:lnTo>
                    <a:pt x="38" y="20"/>
                  </a:lnTo>
                  <a:lnTo>
                    <a:pt x="31" y="25"/>
                  </a:lnTo>
                  <a:lnTo>
                    <a:pt x="25" y="32"/>
                  </a:lnTo>
                  <a:lnTo>
                    <a:pt x="18" y="39"/>
                  </a:lnTo>
                  <a:lnTo>
                    <a:pt x="13" y="47"/>
                  </a:lnTo>
                  <a:lnTo>
                    <a:pt x="8" y="56"/>
                  </a:lnTo>
                  <a:lnTo>
                    <a:pt x="4" y="66"/>
                  </a:lnTo>
                  <a:lnTo>
                    <a:pt x="1" y="77"/>
                  </a:lnTo>
                  <a:lnTo>
                    <a:pt x="0" y="89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1"/>
                  </a:lnTo>
                  <a:lnTo>
                    <a:pt x="18" y="78"/>
                  </a:lnTo>
                  <a:lnTo>
                    <a:pt x="25" y="74"/>
                  </a:lnTo>
                  <a:lnTo>
                    <a:pt x="31" y="72"/>
                  </a:lnTo>
                  <a:lnTo>
                    <a:pt x="37" y="65"/>
                  </a:lnTo>
                  <a:lnTo>
                    <a:pt x="43" y="60"/>
                  </a:lnTo>
                  <a:lnTo>
                    <a:pt x="49" y="53"/>
                  </a:lnTo>
                  <a:lnTo>
                    <a:pt x="55" y="47"/>
                  </a:lnTo>
                  <a:lnTo>
                    <a:pt x="61" y="39"/>
                  </a:lnTo>
                  <a:lnTo>
                    <a:pt x="65" y="31"/>
                  </a:lnTo>
                  <a:lnTo>
                    <a:pt x="69" y="21"/>
                  </a:lnTo>
                  <a:lnTo>
                    <a:pt x="73" y="1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27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3" name="Freeform 64"/>
            <p:cNvSpPr>
              <a:spLocks/>
            </p:cNvSpPr>
            <p:nvPr/>
          </p:nvSpPr>
          <p:spPr bwMode="auto">
            <a:xfrm>
              <a:off x="3981" y="2061"/>
              <a:ext cx="49" cy="55"/>
            </a:xfrm>
            <a:custGeom>
              <a:avLst/>
              <a:gdLst>
                <a:gd name="T0" fmla="*/ 49 w 49"/>
                <a:gd name="T1" fmla="*/ 0 h 55"/>
                <a:gd name="T2" fmla="*/ 46 w 49"/>
                <a:gd name="T3" fmla="*/ 0 h 55"/>
                <a:gd name="T4" fmla="*/ 41 w 49"/>
                <a:gd name="T5" fmla="*/ 3 h 55"/>
                <a:gd name="T6" fmla="*/ 37 w 49"/>
                <a:gd name="T7" fmla="*/ 4 h 55"/>
                <a:gd name="T8" fmla="*/ 33 w 49"/>
                <a:gd name="T9" fmla="*/ 8 h 55"/>
                <a:gd name="T10" fmla="*/ 29 w 49"/>
                <a:gd name="T11" fmla="*/ 11 h 55"/>
                <a:gd name="T12" fmla="*/ 25 w 49"/>
                <a:gd name="T13" fmla="*/ 15 h 55"/>
                <a:gd name="T14" fmla="*/ 20 w 49"/>
                <a:gd name="T15" fmla="*/ 18 h 55"/>
                <a:gd name="T16" fmla="*/ 16 w 49"/>
                <a:gd name="T17" fmla="*/ 22 h 55"/>
                <a:gd name="T18" fmla="*/ 12 w 49"/>
                <a:gd name="T19" fmla="*/ 26 h 55"/>
                <a:gd name="T20" fmla="*/ 8 w 49"/>
                <a:gd name="T21" fmla="*/ 31 h 55"/>
                <a:gd name="T22" fmla="*/ 5 w 49"/>
                <a:gd name="T23" fmla="*/ 36 h 55"/>
                <a:gd name="T24" fmla="*/ 3 w 49"/>
                <a:gd name="T25" fmla="*/ 41 h 55"/>
                <a:gd name="T26" fmla="*/ 1 w 49"/>
                <a:gd name="T27" fmla="*/ 48 h 55"/>
                <a:gd name="T28" fmla="*/ 0 w 49"/>
                <a:gd name="T29" fmla="*/ 55 h 55"/>
                <a:gd name="T30" fmla="*/ 1 w 49"/>
                <a:gd name="T31" fmla="*/ 53 h 55"/>
                <a:gd name="T32" fmla="*/ 5 w 49"/>
                <a:gd name="T33" fmla="*/ 52 h 55"/>
                <a:gd name="T34" fmla="*/ 8 w 49"/>
                <a:gd name="T35" fmla="*/ 49 h 55"/>
                <a:gd name="T36" fmla="*/ 12 w 49"/>
                <a:gd name="T37" fmla="*/ 47 h 55"/>
                <a:gd name="T38" fmla="*/ 16 w 49"/>
                <a:gd name="T39" fmla="*/ 45 h 55"/>
                <a:gd name="T40" fmla="*/ 20 w 49"/>
                <a:gd name="T41" fmla="*/ 43 h 55"/>
                <a:gd name="T42" fmla="*/ 24 w 49"/>
                <a:gd name="T43" fmla="*/ 39 h 55"/>
                <a:gd name="T44" fmla="*/ 28 w 49"/>
                <a:gd name="T45" fmla="*/ 35 h 55"/>
                <a:gd name="T46" fmla="*/ 32 w 49"/>
                <a:gd name="T47" fmla="*/ 31 h 55"/>
                <a:gd name="T48" fmla="*/ 36 w 49"/>
                <a:gd name="T49" fmla="*/ 27 h 55"/>
                <a:gd name="T50" fmla="*/ 40 w 49"/>
                <a:gd name="T51" fmla="*/ 22 h 55"/>
                <a:gd name="T52" fmla="*/ 42 w 49"/>
                <a:gd name="T53" fmla="*/ 16 h 55"/>
                <a:gd name="T54" fmla="*/ 46 w 49"/>
                <a:gd name="T55" fmla="*/ 11 h 55"/>
                <a:gd name="T56" fmla="*/ 49 w 49"/>
                <a:gd name="T57" fmla="*/ 4 h 55"/>
                <a:gd name="T58" fmla="*/ 49 w 49"/>
                <a:gd name="T59" fmla="*/ 0 h 55"/>
                <a:gd name="T60" fmla="*/ 49 w 49"/>
                <a:gd name="T61" fmla="*/ 0 h 5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" h="55">
                  <a:moveTo>
                    <a:pt x="49" y="0"/>
                  </a:moveTo>
                  <a:lnTo>
                    <a:pt x="46" y="0"/>
                  </a:lnTo>
                  <a:lnTo>
                    <a:pt x="41" y="3"/>
                  </a:lnTo>
                  <a:lnTo>
                    <a:pt x="37" y="4"/>
                  </a:lnTo>
                  <a:lnTo>
                    <a:pt x="33" y="8"/>
                  </a:lnTo>
                  <a:lnTo>
                    <a:pt x="29" y="11"/>
                  </a:lnTo>
                  <a:lnTo>
                    <a:pt x="25" y="15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12" y="26"/>
                  </a:lnTo>
                  <a:lnTo>
                    <a:pt x="8" y="31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1" y="53"/>
                  </a:lnTo>
                  <a:lnTo>
                    <a:pt x="5" y="52"/>
                  </a:lnTo>
                  <a:lnTo>
                    <a:pt x="8" y="49"/>
                  </a:lnTo>
                  <a:lnTo>
                    <a:pt x="12" y="47"/>
                  </a:lnTo>
                  <a:lnTo>
                    <a:pt x="16" y="45"/>
                  </a:lnTo>
                  <a:lnTo>
                    <a:pt x="20" y="43"/>
                  </a:lnTo>
                  <a:lnTo>
                    <a:pt x="24" y="39"/>
                  </a:lnTo>
                  <a:lnTo>
                    <a:pt x="28" y="35"/>
                  </a:lnTo>
                  <a:lnTo>
                    <a:pt x="32" y="31"/>
                  </a:lnTo>
                  <a:lnTo>
                    <a:pt x="36" y="27"/>
                  </a:lnTo>
                  <a:lnTo>
                    <a:pt x="40" y="22"/>
                  </a:lnTo>
                  <a:lnTo>
                    <a:pt x="42" y="16"/>
                  </a:lnTo>
                  <a:lnTo>
                    <a:pt x="46" y="11"/>
                  </a:lnTo>
                  <a:lnTo>
                    <a:pt x="49" y="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4" name="Freeform 65"/>
            <p:cNvSpPr>
              <a:spLocks/>
            </p:cNvSpPr>
            <p:nvPr/>
          </p:nvSpPr>
          <p:spPr bwMode="auto">
            <a:xfrm>
              <a:off x="4001" y="2075"/>
              <a:ext cx="16" cy="17"/>
            </a:xfrm>
            <a:custGeom>
              <a:avLst/>
              <a:gdLst>
                <a:gd name="T0" fmla="*/ 13 w 16"/>
                <a:gd name="T1" fmla="*/ 16 h 17"/>
                <a:gd name="T2" fmla="*/ 6 w 16"/>
                <a:gd name="T3" fmla="*/ 17 h 17"/>
                <a:gd name="T4" fmla="*/ 1 w 16"/>
                <a:gd name="T5" fmla="*/ 13 h 17"/>
                <a:gd name="T6" fmla="*/ 0 w 16"/>
                <a:gd name="T7" fmla="*/ 6 h 17"/>
                <a:gd name="T8" fmla="*/ 4 w 16"/>
                <a:gd name="T9" fmla="*/ 2 h 17"/>
                <a:gd name="T10" fmla="*/ 10 w 16"/>
                <a:gd name="T11" fmla="*/ 0 h 17"/>
                <a:gd name="T12" fmla="*/ 16 w 16"/>
                <a:gd name="T13" fmla="*/ 4 h 17"/>
                <a:gd name="T14" fmla="*/ 16 w 16"/>
                <a:gd name="T15" fmla="*/ 10 h 17"/>
                <a:gd name="T16" fmla="*/ 13 w 16"/>
                <a:gd name="T17" fmla="*/ 16 h 17"/>
                <a:gd name="T18" fmla="*/ 13 w 16"/>
                <a:gd name="T19" fmla="*/ 1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7">
                  <a:moveTo>
                    <a:pt x="13" y="16"/>
                  </a:moveTo>
                  <a:lnTo>
                    <a:pt x="6" y="17"/>
                  </a:lnTo>
                  <a:lnTo>
                    <a:pt x="1" y="13"/>
                  </a:lnTo>
                  <a:lnTo>
                    <a:pt x="0" y="6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16" y="10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5" name="Freeform 66"/>
            <p:cNvSpPr>
              <a:spLocks/>
            </p:cNvSpPr>
            <p:nvPr/>
          </p:nvSpPr>
          <p:spPr bwMode="auto">
            <a:xfrm>
              <a:off x="4023" y="2032"/>
              <a:ext cx="11" cy="19"/>
            </a:xfrm>
            <a:custGeom>
              <a:avLst/>
              <a:gdLst>
                <a:gd name="T0" fmla="*/ 0 w 11"/>
                <a:gd name="T1" fmla="*/ 0 h 19"/>
                <a:gd name="T2" fmla="*/ 0 w 11"/>
                <a:gd name="T3" fmla="*/ 4 h 19"/>
                <a:gd name="T4" fmla="*/ 0 w 11"/>
                <a:gd name="T5" fmla="*/ 8 h 19"/>
                <a:gd name="T6" fmla="*/ 2 w 11"/>
                <a:gd name="T7" fmla="*/ 12 h 19"/>
                <a:gd name="T8" fmla="*/ 4 w 11"/>
                <a:gd name="T9" fmla="*/ 16 h 19"/>
                <a:gd name="T10" fmla="*/ 7 w 11"/>
                <a:gd name="T11" fmla="*/ 19 h 19"/>
                <a:gd name="T12" fmla="*/ 11 w 11"/>
                <a:gd name="T13" fmla="*/ 19 h 19"/>
                <a:gd name="T14" fmla="*/ 11 w 11"/>
                <a:gd name="T15" fmla="*/ 16 h 19"/>
                <a:gd name="T16" fmla="*/ 11 w 11"/>
                <a:gd name="T17" fmla="*/ 15 h 19"/>
                <a:gd name="T18" fmla="*/ 10 w 11"/>
                <a:gd name="T19" fmla="*/ 11 h 19"/>
                <a:gd name="T20" fmla="*/ 8 w 11"/>
                <a:gd name="T21" fmla="*/ 6 h 19"/>
                <a:gd name="T22" fmla="*/ 4 w 11"/>
                <a:gd name="T23" fmla="*/ 3 h 19"/>
                <a:gd name="T24" fmla="*/ 0 w 11"/>
                <a:gd name="T25" fmla="*/ 0 h 19"/>
                <a:gd name="T26" fmla="*/ 0 w 11"/>
                <a:gd name="T27" fmla="*/ 0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7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0" y="11"/>
                  </a:lnTo>
                  <a:lnTo>
                    <a:pt x="8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6" name="Freeform 67"/>
            <p:cNvSpPr>
              <a:spLocks/>
            </p:cNvSpPr>
            <p:nvPr/>
          </p:nvSpPr>
          <p:spPr bwMode="auto">
            <a:xfrm>
              <a:off x="3980" y="2063"/>
              <a:ext cx="13" cy="13"/>
            </a:xfrm>
            <a:custGeom>
              <a:avLst/>
              <a:gdLst>
                <a:gd name="T0" fmla="*/ 0 w 13"/>
                <a:gd name="T1" fmla="*/ 0 h 13"/>
                <a:gd name="T2" fmla="*/ 0 w 13"/>
                <a:gd name="T3" fmla="*/ 6 h 13"/>
                <a:gd name="T4" fmla="*/ 5 w 13"/>
                <a:gd name="T5" fmla="*/ 12 h 13"/>
                <a:gd name="T6" fmla="*/ 9 w 13"/>
                <a:gd name="T7" fmla="*/ 13 h 13"/>
                <a:gd name="T8" fmla="*/ 13 w 13"/>
                <a:gd name="T9" fmla="*/ 13 h 13"/>
                <a:gd name="T10" fmla="*/ 13 w 13"/>
                <a:gd name="T11" fmla="*/ 12 h 13"/>
                <a:gd name="T12" fmla="*/ 13 w 13"/>
                <a:gd name="T13" fmla="*/ 10 h 13"/>
                <a:gd name="T14" fmla="*/ 12 w 13"/>
                <a:gd name="T15" fmla="*/ 8 h 13"/>
                <a:gd name="T16" fmla="*/ 10 w 13"/>
                <a:gd name="T17" fmla="*/ 4 h 13"/>
                <a:gd name="T18" fmla="*/ 5 w 13"/>
                <a:gd name="T19" fmla="*/ 1 h 13"/>
                <a:gd name="T20" fmla="*/ 0 w 13"/>
                <a:gd name="T21" fmla="*/ 0 h 13"/>
                <a:gd name="T22" fmla="*/ 0 w 13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lnTo>
                    <a:pt x="0" y="6"/>
                  </a:lnTo>
                  <a:lnTo>
                    <a:pt x="5" y="12"/>
                  </a:lnTo>
                  <a:lnTo>
                    <a:pt x="9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2" y="8"/>
                  </a:lnTo>
                  <a:lnTo>
                    <a:pt x="10" y="4"/>
                  </a:lnTo>
                  <a:lnTo>
                    <a:pt x="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7" name="Freeform 68"/>
            <p:cNvSpPr>
              <a:spLocks/>
            </p:cNvSpPr>
            <p:nvPr/>
          </p:nvSpPr>
          <p:spPr bwMode="auto">
            <a:xfrm>
              <a:off x="4002" y="2044"/>
              <a:ext cx="12" cy="15"/>
            </a:xfrm>
            <a:custGeom>
              <a:avLst/>
              <a:gdLst>
                <a:gd name="T0" fmla="*/ 1 w 12"/>
                <a:gd name="T1" fmla="*/ 0 h 15"/>
                <a:gd name="T2" fmla="*/ 0 w 12"/>
                <a:gd name="T3" fmla="*/ 3 h 15"/>
                <a:gd name="T4" fmla="*/ 0 w 12"/>
                <a:gd name="T5" fmla="*/ 5 h 15"/>
                <a:gd name="T6" fmla="*/ 0 w 12"/>
                <a:gd name="T7" fmla="*/ 8 h 15"/>
                <a:gd name="T8" fmla="*/ 1 w 12"/>
                <a:gd name="T9" fmla="*/ 11 h 15"/>
                <a:gd name="T10" fmla="*/ 3 w 12"/>
                <a:gd name="T11" fmla="*/ 13 h 15"/>
                <a:gd name="T12" fmla="*/ 8 w 12"/>
                <a:gd name="T13" fmla="*/ 15 h 15"/>
                <a:gd name="T14" fmla="*/ 11 w 12"/>
                <a:gd name="T15" fmla="*/ 13 h 15"/>
                <a:gd name="T16" fmla="*/ 12 w 12"/>
                <a:gd name="T17" fmla="*/ 9 h 15"/>
                <a:gd name="T18" fmla="*/ 11 w 12"/>
                <a:gd name="T19" fmla="*/ 7 h 15"/>
                <a:gd name="T20" fmla="*/ 9 w 12"/>
                <a:gd name="T21" fmla="*/ 4 h 15"/>
                <a:gd name="T22" fmla="*/ 5 w 12"/>
                <a:gd name="T23" fmla="*/ 1 h 15"/>
                <a:gd name="T24" fmla="*/ 1 w 12"/>
                <a:gd name="T25" fmla="*/ 0 h 15"/>
                <a:gd name="T26" fmla="*/ 1 w 12"/>
                <a:gd name="T27" fmla="*/ 0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" h="15">
                  <a:moveTo>
                    <a:pt x="1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1"/>
                  </a:lnTo>
                  <a:lnTo>
                    <a:pt x="3" y="13"/>
                  </a:lnTo>
                  <a:lnTo>
                    <a:pt x="8" y="15"/>
                  </a:lnTo>
                  <a:lnTo>
                    <a:pt x="11" y="13"/>
                  </a:lnTo>
                  <a:lnTo>
                    <a:pt x="12" y="9"/>
                  </a:lnTo>
                  <a:lnTo>
                    <a:pt x="11" y="7"/>
                  </a:lnTo>
                  <a:lnTo>
                    <a:pt x="9" y="4"/>
                  </a:lnTo>
                  <a:lnTo>
                    <a:pt x="5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8" name="Freeform 69"/>
            <p:cNvSpPr>
              <a:spLocks/>
            </p:cNvSpPr>
            <p:nvPr/>
          </p:nvSpPr>
          <p:spPr bwMode="auto">
            <a:xfrm>
              <a:off x="3964" y="2089"/>
              <a:ext cx="14" cy="10"/>
            </a:xfrm>
            <a:custGeom>
              <a:avLst/>
              <a:gdLst>
                <a:gd name="T0" fmla="*/ 2 w 14"/>
                <a:gd name="T1" fmla="*/ 0 h 10"/>
                <a:gd name="T2" fmla="*/ 0 w 14"/>
                <a:gd name="T3" fmla="*/ 3 h 10"/>
                <a:gd name="T4" fmla="*/ 2 w 14"/>
                <a:gd name="T5" fmla="*/ 6 h 10"/>
                <a:gd name="T6" fmla="*/ 4 w 14"/>
                <a:gd name="T7" fmla="*/ 7 h 10"/>
                <a:gd name="T8" fmla="*/ 6 w 14"/>
                <a:gd name="T9" fmla="*/ 10 h 10"/>
                <a:gd name="T10" fmla="*/ 12 w 14"/>
                <a:gd name="T11" fmla="*/ 10 h 10"/>
                <a:gd name="T12" fmla="*/ 14 w 14"/>
                <a:gd name="T13" fmla="*/ 8 h 10"/>
                <a:gd name="T14" fmla="*/ 14 w 14"/>
                <a:gd name="T15" fmla="*/ 7 h 10"/>
                <a:gd name="T16" fmla="*/ 14 w 14"/>
                <a:gd name="T17" fmla="*/ 6 h 10"/>
                <a:gd name="T18" fmla="*/ 12 w 14"/>
                <a:gd name="T19" fmla="*/ 3 h 10"/>
                <a:gd name="T20" fmla="*/ 9 w 14"/>
                <a:gd name="T21" fmla="*/ 2 h 10"/>
                <a:gd name="T22" fmla="*/ 5 w 14"/>
                <a:gd name="T23" fmla="*/ 0 h 10"/>
                <a:gd name="T24" fmla="*/ 2 w 14"/>
                <a:gd name="T25" fmla="*/ 0 h 10"/>
                <a:gd name="T26" fmla="*/ 2 w 14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" h="10">
                  <a:moveTo>
                    <a:pt x="2" y="0"/>
                  </a:moveTo>
                  <a:lnTo>
                    <a:pt x="0" y="3"/>
                  </a:lnTo>
                  <a:lnTo>
                    <a:pt x="2" y="6"/>
                  </a:lnTo>
                  <a:lnTo>
                    <a:pt x="4" y="7"/>
                  </a:lnTo>
                  <a:lnTo>
                    <a:pt x="6" y="10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2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9" name="Freeform 70"/>
            <p:cNvSpPr>
              <a:spLocks/>
            </p:cNvSpPr>
            <p:nvPr/>
          </p:nvSpPr>
          <p:spPr bwMode="auto">
            <a:xfrm>
              <a:off x="3948" y="2117"/>
              <a:ext cx="14" cy="8"/>
            </a:xfrm>
            <a:custGeom>
              <a:avLst/>
              <a:gdLst>
                <a:gd name="T0" fmla="*/ 2 w 14"/>
                <a:gd name="T1" fmla="*/ 0 h 8"/>
                <a:gd name="T2" fmla="*/ 0 w 14"/>
                <a:gd name="T3" fmla="*/ 4 h 8"/>
                <a:gd name="T4" fmla="*/ 4 w 14"/>
                <a:gd name="T5" fmla="*/ 7 h 8"/>
                <a:gd name="T6" fmla="*/ 9 w 14"/>
                <a:gd name="T7" fmla="*/ 8 h 8"/>
                <a:gd name="T8" fmla="*/ 13 w 14"/>
                <a:gd name="T9" fmla="*/ 8 h 8"/>
                <a:gd name="T10" fmla="*/ 14 w 14"/>
                <a:gd name="T11" fmla="*/ 5 h 8"/>
                <a:gd name="T12" fmla="*/ 13 w 14"/>
                <a:gd name="T13" fmla="*/ 0 h 8"/>
                <a:gd name="T14" fmla="*/ 8 w 14"/>
                <a:gd name="T15" fmla="*/ 0 h 8"/>
                <a:gd name="T16" fmla="*/ 2 w 14"/>
                <a:gd name="T17" fmla="*/ 0 h 8"/>
                <a:gd name="T18" fmla="*/ 2 w 14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8">
                  <a:moveTo>
                    <a:pt x="2" y="0"/>
                  </a:moveTo>
                  <a:lnTo>
                    <a:pt x="0" y="4"/>
                  </a:lnTo>
                  <a:lnTo>
                    <a:pt x="4" y="7"/>
                  </a:lnTo>
                  <a:lnTo>
                    <a:pt x="9" y="8"/>
                  </a:lnTo>
                  <a:lnTo>
                    <a:pt x="13" y="8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8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0" name="Freeform 71"/>
            <p:cNvSpPr>
              <a:spLocks/>
            </p:cNvSpPr>
            <p:nvPr/>
          </p:nvSpPr>
          <p:spPr bwMode="auto">
            <a:xfrm>
              <a:off x="3985" y="2435"/>
              <a:ext cx="453" cy="336"/>
            </a:xfrm>
            <a:custGeom>
              <a:avLst/>
              <a:gdLst>
                <a:gd name="T0" fmla="*/ 110 w 453"/>
                <a:gd name="T1" fmla="*/ 10 h 336"/>
                <a:gd name="T2" fmla="*/ 101 w 453"/>
                <a:gd name="T3" fmla="*/ 7 h 336"/>
                <a:gd name="T4" fmla="*/ 86 w 453"/>
                <a:gd name="T5" fmla="*/ 3 h 336"/>
                <a:gd name="T6" fmla="*/ 67 w 453"/>
                <a:gd name="T7" fmla="*/ 0 h 336"/>
                <a:gd name="T8" fmla="*/ 48 w 453"/>
                <a:gd name="T9" fmla="*/ 0 h 336"/>
                <a:gd name="T10" fmla="*/ 29 w 453"/>
                <a:gd name="T11" fmla="*/ 4 h 336"/>
                <a:gd name="T12" fmla="*/ 12 w 453"/>
                <a:gd name="T13" fmla="*/ 15 h 336"/>
                <a:gd name="T14" fmla="*/ 1 w 453"/>
                <a:gd name="T15" fmla="*/ 33 h 336"/>
                <a:gd name="T16" fmla="*/ 1 w 453"/>
                <a:gd name="T17" fmla="*/ 60 h 336"/>
                <a:gd name="T18" fmla="*/ 30 w 453"/>
                <a:gd name="T19" fmla="*/ 100 h 336"/>
                <a:gd name="T20" fmla="*/ 81 w 453"/>
                <a:gd name="T21" fmla="*/ 146 h 336"/>
                <a:gd name="T22" fmla="*/ 148 w 453"/>
                <a:gd name="T23" fmla="*/ 196 h 336"/>
                <a:gd name="T24" fmla="*/ 223 w 453"/>
                <a:gd name="T25" fmla="*/ 246 h 336"/>
                <a:gd name="T26" fmla="*/ 295 w 453"/>
                <a:gd name="T27" fmla="*/ 288 h 336"/>
                <a:gd name="T28" fmla="*/ 358 w 453"/>
                <a:gd name="T29" fmla="*/ 320 h 336"/>
                <a:gd name="T30" fmla="*/ 403 w 453"/>
                <a:gd name="T31" fmla="*/ 334 h 336"/>
                <a:gd name="T32" fmla="*/ 425 w 453"/>
                <a:gd name="T33" fmla="*/ 332 h 336"/>
                <a:gd name="T34" fmla="*/ 439 w 453"/>
                <a:gd name="T35" fmla="*/ 324 h 336"/>
                <a:gd name="T36" fmla="*/ 448 w 453"/>
                <a:gd name="T37" fmla="*/ 312 h 336"/>
                <a:gd name="T38" fmla="*/ 452 w 453"/>
                <a:gd name="T39" fmla="*/ 300 h 336"/>
                <a:gd name="T40" fmla="*/ 451 w 453"/>
                <a:gd name="T41" fmla="*/ 288 h 336"/>
                <a:gd name="T42" fmla="*/ 447 w 453"/>
                <a:gd name="T43" fmla="*/ 275 h 336"/>
                <a:gd name="T44" fmla="*/ 441 w 453"/>
                <a:gd name="T45" fmla="*/ 267 h 336"/>
                <a:gd name="T46" fmla="*/ 432 w 453"/>
                <a:gd name="T47" fmla="*/ 260 h 336"/>
                <a:gd name="T48" fmla="*/ 408 w 453"/>
                <a:gd name="T49" fmla="*/ 249 h 336"/>
                <a:gd name="T50" fmla="*/ 409 w 453"/>
                <a:gd name="T51" fmla="*/ 248 h 336"/>
                <a:gd name="T52" fmla="*/ 416 w 453"/>
                <a:gd name="T53" fmla="*/ 248 h 336"/>
                <a:gd name="T54" fmla="*/ 427 w 453"/>
                <a:gd name="T55" fmla="*/ 247 h 336"/>
                <a:gd name="T56" fmla="*/ 436 w 453"/>
                <a:gd name="T57" fmla="*/ 246 h 336"/>
                <a:gd name="T58" fmla="*/ 445 w 453"/>
                <a:gd name="T59" fmla="*/ 243 h 336"/>
                <a:gd name="T60" fmla="*/ 451 w 453"/>
                <a:gd name="T61" fmla="*/ 239 h 336"/>
                <a:gd name="T62" fmla="*/ 453 w 453"/>
                <a:gd name="T63" fmla="*/ 234 h 336"/>
                <a:gd name="T64" fmla="*/ 448 w 453"/>
                <a:gd name="T65" fmla="*/ 227 h 336"/>
                <a:gd name="T66" fmla="*/ 435 w 453"/>
                <a:gd name="T67" fmla="*/ 219 h 336"/>
                <a:gd name="T68" fmla="*/ 419 w 453"/>
                <a:gd name="T69" fmla="*/ 214 h 336"/>
                <a:gd name="T70" fmla="*/ 400 w 453"/>
                <a:gd name="T71" fmla="*/ 208 h 336"/>
                <a:gd name="T72" fmla="*/ 382 w 453"/>
                <a:gd name="T73" fmla="*/ 204 h 336"/>
                <a:gd name="T74" fmla="*/ 362 w 453"/>
                <a:gd name="T75" fmla="*/ 202 h 336"/>
                <a:gd name="T76" fmla="*/ 345 w 453"/>
                <a:gd name="T77" fmla="*/ 199 h 336"/>
                <a:gd name="T78" fmla="*/ 331 w 453"/>
                <a:gd name="T79" fmla="*/ 198 h 336"/>
                <a:gd name="T80" fmla="*/ 323 w 453"/>
                <a:gd name="T81" fmla="*/ 196 h 336"/>
                <a:gd name="T82" fmla="*/ 311 w 453"/>
                <a:gd name="T83" fmla="*/ 189 h 336"/>
                <a:gd name="T84" fmla="*/ 290 w 453"/>
                <a:gd name="T85" fmla="*/ 174 h 336"/>
                <a:gd name="T86" fmla="*/ 262 w 453"/>
                <a:gd name="T87" fmla="*/ 154 h 336"/>
                <a:gd name="T88" fmla="*/ 233 w 453"/>
                <a:gd name="T89" fmla="*/ 132 h 336"/>
                <a:gd name="T90" fmla="*/ 203 w 453"/>
                <a:gd name="T91" fmla="*/ 108 h 336"/>
                <a:gd name="T92" fmla="*/ 176 w 453"/>
                <a:gd name="T93" fmla="*/ 86 h 336"/>
                <a:gd name="T94" fmla="*/ 156 w 453"/>
                <a:gd name="T95" fmla="*/ 69 h 336"/>
                <a:gd name="T96" fmla="*/ 148 w 453"/>
                <a:gd name="T97" fmla="*/ 61 h 336"/>
                <a:gd name="T98" fmla="*/ 144 w 453"/>
                <a:gd name="T99" fmla="*/ 55 h 336"/>
                <a:gd name="T100" fmla="*/ 138 w 453"/>
                <a:gd name="T101" fmla="*/ 47 h 336"/>
                <a:gd name="T102" fmla="*/ 132 w 453"/>
                <a:gd name="T103" fmla="*/ 39 h 336"/>
                <a:gd name="T104" fmla="*/ 126 w 453"/>
                <a:gd name="T105" fmla="*/ 29 h 336"/>
                <a:gd name="T106" fmla="*/ 121 w 453"/>
                <a:gd name="T107" fmla="*/ 21 h 336"/>
                <a:gd name="T108" fmla="*/ 115 w 453"/>
                <a:gd name="T109" fmla="*/ 15 h 336"/>
                <a:gd name="T110" fmla="*/ 111 w 453"/>
                <a:gd name="T111" fmla="*/ 10 h 3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3" h="336">
                  <a:moveTo>
                    <a:pt x="111" y="10"/>
                  </a:moveTo>
                  <a:lnTo>
                    <a:pt x="110" y="10"/>
                  </a:lnTo>
                  <a:lnTo>
                    <a:pt x="106" y="8"/>
                  </a:lnTo>
                  <a:lnTo>
                    <a:pt x="101" y="7"/>
                  </a:lnTo>
                  <a:lnTo>
                    <a:pt x="94" y="4"/>
                  </a:lnTo>
                  <a:lnTo>
                    <a:pt x="86" y="3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29" y="4"/>
                  </a:lnTo>
                  <a:lnTo>
                    <a:pt x="20" y="10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1" y="60"/>
                  </a:lnTo>
                  <a:lnTo>
                    <a:pt x="13" y="78"/>
                  </a:lnTo>
                  <a:lnTo>
                    <a:pt x="30" y="100"/>
                  </a:lnTo>
                  <a:lnTo>
                    <a:pt x="53" y="122"/>
                  </a:lnTo>
                  <a:lnTo>
                    <a:pt x="81" y="146"/>
                  </a:lnTo>
                  <a:lnTo>
                    <a:pt x="114" y="171"/>
                  </a:lnTo>
                  <a:lnTo>
                    <a:pt x="148" y="196"/>
                  </a:lnTo>
                  <a:lnTo>
                    <a:pt x="187" y="222"/>
                  </a:lnTo>
                  <a:lnTo>
                    <a:pt x="223" y="246"/>
                  </a:lnTo>
                  <a:lnTo>
                    <a:pt x="260" y="268"/>
                  </a:lnTo>
                  <a:lnTo>
                    <a:pt x="295" y="288"/>
                  </a:lnTo>
                  <a:lnTo>
                    <a:pt x="329" y="305"/>
                  </a:lnTo>
                  <a:lnTo>
                    <a:pt x="358" y="320"/>
                  </a:lnTo>
                  <a:lnTo>
                    <a:pt x="383" y="329"/>
                  </a:lnTo>
                  <a:lnTo>
                    <a:pt x="403" y="334"/>
                  </a:lnTo>
                  <a:lnTo>
                    <a:pt x="417" y="336"/>
                  </a:lnTo>
                  <a:lnTo>
                    <a:pt x="425" y="332"/>
                  </a:lnTo>
                  <a:lnTo>
                    <a:pt x="433" y="328"/>
                  </a:lnTo>
                  <a:lnTo>
                    <a:pt x="439" y="324"/>
                  </a:lnTo>
                  <a:lnTo>
                    <a:pt x="444" y="318"/>
                  </a:lnTo>
                  <a:lnTo>
                    <a:pt x="448" y="312"/>
                  </a:lnTo>
                  <a:lnTo>
                    <a:pt x="451" y="305"/>
                  </a:lnTo>
                  <a:lnTo>
                    <a:pt x="452" y="300"/>
                  </a:lnTo>
                  <a:lnTo>
                    <a:pt x="453" y="295"/>
                  </a:lnTo>
                  <a:lnTo>
                    <a:pt x="451" y="288"/>
                  </a:lnTo>
                  <a:lnTo>
                    <a:pt x="449" y="281"/>
                  </a:lnTo>
                  <a:lnTo>
                    <a:pt x="447" y="275"/>
                  </a:lnTo>
                  <a:lnTo>
                    <a:pt x="445" y="271"/>
                  </a:lnTo>
                  <a:lnTo>
                    <a:pt x="441" y="267"/>
                  </a:lnTo>
                  <a:lnTo>
                    <a:pt x="437" y="263"/>
                  </a:lnTo>
                  <a:lnTo>
                    <a:pt x="432" y="260"/>
                  </a:lnTo>
                  <a:lnTo>
                    <a:pt x="428" y="260"/>
                  </a:lnTo>
                  <a:lnTo>
                    <a:pt x="408" y="249"/>
                  </a:lnTo>
                  <a:lnTo>
                    <a:pt x="408" y="248"/>
                  </a:lnTo>
                  <a:lnTo>
                    <a:pt x="409" y="248"/>
                  </a:lnTo>
                  <a:lnTo>
                    <a:pt x="412" y="248"/>
                  </a:lnTo>
                  <a:lnTo>
                    <a:pt x="416" y="248"/>
                  </a:lnTo>
                  <a:lnTo>
                    <a:pt x="420" y="247"/>
                  </a:lnTo>
                  <a:lnTo>
                    <a:pt x="427" y="247"/>
                  </a:lnTo>
                  <a:lnTo>
                    <a:pt x="431" y="246"/>
                  </a:lnTo>
                  <a:lnTo>
                    <a:pt x="436" y="246"/>
                  </a:lnTo>
                  <a:lnTo>
                    <a:pt x="441" y="244"/>
                  </a:lnTo>
                  <a:lnTo>
                    <a:pt x="445" y="243"/>
                  </a:lnTo>
                  <a:lnTo>
                    <a:pt x="448" y="240"/>
                  </a:lnTo>
                  <a:lnTo>
                    <a:pt x="451" y="239"/>
                  </a:lnTo>
                  <a:lnTo>
                    <a:pt x="452" y="235"/>
                  </a:lnTo>
                  <a:lnTo>
                    <a:pt x="453" y="234"/>
                  </a:lnTo>
                  <a:lnTo>
                    <a:pt x="451" y="230"/>
                  </a:lnTo>
                  <a:lnTo>
                    <a:pt x="448" y="227"/>
                  </a:lnTo>
                  <a:lnTo>
                    <a:pt x="441" y="223"/>
                  </a:lnTo>
                  <a:lnTo>
                    <a:pt x="435" y="219"/>
                  </a:lnTo>
                  <a:lnTo>
                    <a:pt x="427" y="216"/>
                  </a:lnTo>
                  <a:lnTo>
                    <a:pt x="419" y="214"/>
                  </a:lnTo>
                  <a:lnTo>
                    <a:pt x="409" y="211"/>
                  </a:lnTo>
                  <a:lnTo>
                    <a:pt x="400" y="208"/>
                  </a:lnTo>
                  <a:lnTo>
                    <a:pt x="391" y="206"/>
                  </a:lnTo>
                  <a:lnTo>
                    <a:pt x="382" y="204"/>
                  </a:lnTo>
                  <a:lnTo>
                    <a:pt x="371" y="203"/>
                  </a:lnTo>
                  <a:lnTo>
                    <a:pt x="362" y="202"/>
                  </a:lnTo>
                  <a:lnTo>
                    <a:pt x="352" y="200"/>
                  </a:lnTo>
                  <a:lnTo>
                    <a:pt x="345" y="199"/>
                  </a:lnTo>
                  <a:lnTo>
                    <a:pt x="338" y="198"/>
                  </a:lnTo>
                  <a:lnTo>
                    <a:pt x="331" y="198"/>
                  </a:lnTo>
                  <a:lnTo>
                    <a:pt x="326" y="196"/>
                  </a:lnTo>
                  <a:lnTo>
                    <a:pt x="323" y="196"/>
                  </a:lnTo>
                  <a:lnTo>
                    <a:pt x="318" y="192"/>
                  </a:lnTo>
                  <a:lnTo>
                    <a:pt x="311" y="189"/>
                  </a:lnTo>
                  <a:lnTo>
                    <a:pt x="301" y="182"/>
                  </a:lnTo>
                  <a:lnTo>
                    <a:pt x="290" y="174"/>
                  </a:lnTo>
                  <a:lnTo>
                    <a:pt x="276" y="165"/>
                  </a:lnTo>
                  <a:lnTo>
                    <a:pt x="262" y="154"/>
                  </a:lnTo>
                  <a:lnTo>
                    <a:pt x="248" y="142"/>
                  </a:lnTo>
                  <a:lnTo>
                    <a:pt x="233" y="132"/>
                  </a:lnTo>
                  <a:lnTo>
                    <a:pt x="216" y="118"/>
                  </a:lnTo>
                  <a:lnTo>
                    <a:pt x="203" y="108"/>
                  </a:lnTo>
                  <a:lnTo>
                    <a:pt x="188" y="97"/>
                  </a:lnTo>
                  <a:lnTo>
                    <a:pt x="176" y="86"/>
                  </a:lnTo>
                  <a:lnTo>
                    <a:pt x="164" y="77"/>
                  </a:lnTo>
                  <a:lnTo>
                    <a:pt x="156" y="69"/>
                  </a:lnTo>
                  <a:lnTo>
                    <a:pt x="150" y="64"/>
                  </a:lnTo>
                  <a:lnTo>
                    <a:pt x="148" y="61"/>
                  </a:lnTo>
                  <a:lnTo>
                    <a:pt x="146" y="57"/>
                  </a:lnTo>
                  <a:lnTo>
                    <a:pt x="144" y="55"/>
                  </a:lnTo>
                  <a:lnTo>
                    <a:pt x="140" y="51"/>
                  </a:lnTo>
                  <a:lnTo>
                    <a:pt x="138" y="47"/>
                  </a:lnTo>
                  <a:lnTo>
                    <a:pt x="135" y="43"/>
                  </a:lnTo>
                  <a:lnTo>
                    <a:pt x="132" y="39"/>
                  </a:lnTo>
                  <a:lnTo>
                    <a:pt x="128" y="33"/>
                  </a:lnTo>
                  <a:lnTo>
                    <a:pt x="126" y="29"/>
                  </a:lnTo>
                  <a:lnTo>
                    <a:pt x="123" y="25"/>
                  </a:lnTo>
                  <a:lnTo>
                    <a:pt x="121" y="21"/>
                  </a:lnTo>
                  <a:lnTo>
                    <a:pt x="118" y="17"/>
                  </a:lnTo>
                  <a:lnTo>
                    <a:pt x="115" y="15"/>
                  </a:lnTo>
                  <a:lnTo>
                    <a:pt x="111" y="11"/>
                  </a:lnTo>
                  <a:lnTo>
                    <a:pt x="111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1" name="Freeform 72"/>
            <p:cNvSpPr>
              <a:spLocks/>
            </p:cNvSpPr>
            <p:nvPr/>
          </p:nvSpPr>
          <p:spPr bwMode="auto">
            <a:xfrm>
              <a:off x="4074" y="2483"/>
              <a:ext cx="39" cy="70"/>
            </a:xfrm>
            <a:custGeom>
              <a:avLst/>
              <a:gdLst>
                <a:gd name="T0" fmla="*/ 33 w 39"/>
                <a:gd name="T1" fmla="*/ 0 h 70"/>
                <a:gd name="T2" fmla="*/ 35 w 39"/>
                <a:gd name="T3" fmla="*/ 3 h 70"/>
                <a:gd name="T4" fmla="*/ 38 w 39"/>
                <a:gd name="T5" fmla="*/ 4 h 70"/>
                <a:gd name="T6" fmla="*/ 39 w 39"/>
                <a:gd name="T7" fmla="*/ 7 h 70"/>
                <a:gd name="T8" fmla="*/ 39 w 39"/>
                <a:gd name="T9" fmla="*/ 9 h 70"/>
                <a:gd name="T10" fmla="*/ 37 w 39"/>
                <a:gd name="T11" fmla="*/ 13 h 70"/>
                <a:gd name="T12" fmla="*/ 33 w 39"/>
                <a:gd name="T13" fmla="*/ 20 h 70"/>
                <a:gd name="T14" fmla="*/ 28 w 39"/>
                <a:gd name="T15" fmla="*/ 24 h 70"/>
                <a:gd name="T16" fmla="*/ 21 w 39"/>
                <a:gd name="T17" fmla="*/ 29 h 70"/>
                <a:gd name="T18" fmla="*/ 18 w 39"/>
                <a:gd name="T19" fmla="*/ 36 h 70"/>
                <a:gd name="T20" fmla="*/ 18 w 39"/>
                <a:gd name="T21" fmla="*/ 41 h 70"/>
                <a:gd name="T22" fmla="*/ 17 w 39"/>
                <a:gd name="T23" fmla="*/ 42 h 70"/>
                <a:gd name="T24" fmla="*/ 17 w 39"/>
                <a:gd name="T25" fmla="*/ 48 h 70"/>
                <a:gd name="T26" fmla="*/ 16 w 39"/>
                <a:gd name="T27" fmla="*/ 52 h 70"/>
                <a:gd name="T28" fmla="*/ 16 w 39"/>
                <a:gd name="T29" fmla="*/ 56 h 70"/>
                <a:gd name="T30" fmla="*/ 14 w 39"/>
                <a:gd name="T31" fmla="*/ 60 h 70"/>
                <a:gd name="T32" fmla="*/ 14 w 39"/>
                <a:gd name="T33" fmla="*/ 65 h 70"/>
                <a:gd name="T34" fmla="*/ 14 w 39"/>
                <a:gd name="T35" fmla="*/ 68 h 70"/>
                <a:gd name="T36" fmla="*/ 14 w 39"/>
                <a:gd name="T37" fmla="*/ 70 h 70"/>
                <a:gd name="T38" fmla="*/ 8 w 39"/>
                <a:gd name="T39" fmla="*/ 70 h 70"/>
                <a:gd name="T40" fmla="*/ 2 w 39"/>
                <a:gd name="T41" fmla="*/ 70 h 70"/>
                <a:gd name="T42" fmla="*/ 1 w 39"/>
                <a:gd name="T43" fmla="*/ 65 h 70"/>
                <a:gd name="T44" fmla="*/ 0 w 39"/>
                <a:gd name="T45" fmla="*/ 60 h 70"/>
                <a:gd name="T46" fmla="*/ 0 w 39"/>
                <a:gd name="T47" fmla="*/ 54 h 70"/>
                <a:gd name="T48" fmla="*/ 0 w 39"/>
                <a:gd name="T49" fmla="*/ 50 h 70"/>
                <a:gd name="T50" fmla="*/ 0 w 39"/>
                <a:gd name="T51" fmla="*/ 45 h 70"/>
                <a:gd name="T52" fmla="*/ 1 w 39"/>
                <a:gd name="T53" fmla="*/ 40 h 70"/>
                <a:gd name="T54" fmla="*/ 2 w 39"/>
                <a:gd name="T55" fmla="*/ 36 h 70"/>
                <a:gd name="T56" fmla="*/ 5 w 39"/>
                <a:gd name="T57" fmla="*/ 32 h 70"/>
                <a:gd name="T58" fmla="*/ 6 w 39"/>
                <a:gd name="T59" fmla="*/ 26 h 70"/>
                <a:gd name="T60" fmla="*/ 8 w 39"/>
                <a:gd name="T61" fmla="*/ 21 h 70"/>
                <a:gd name="T62" fmla="*/ 10 w 39"/>
                <a:gd name="T63" fmla="*/ 17 h 70"/>
                <a:gd name="T64" fmla="*/ 14 w 39"/>
                <a:gd name="T65" fmla="*/ 13 h 70"/>
                <a:gd name="T66" fmla="*/ 18 w 39"/>
                <a:gd name="T67" fmla="*/ 9 h 70"/>
                <a:gd name="T68" fmla="*/ 22 w 39"/>
                <a:gd name="T69" fmla="*/ 5 h 70"/>
                <a:gd name="T70" fmla="*/ 26 w 39"/>
                <a:gd name="T71" fmla="*/ 3 h 70"/>
                <a:gd name="T72" fmla="*/ 33 w 39"/>
                <a:gd name="T73" fmla="*/ 0 h 70"/>
                <a:gd name="T74" fmla="*/ 33 w 39"/>
                <a:gd name="T75" fmla="*/ 0 h 7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9" h="70">
                  <a:moveTo>
                    <a:pt x="33" y="0"/>
                  </a:moveTo>
                  <a:lnTo>
                    <a:pt x="35" y="3"/>
                  </a:lnTo>
                  <a:lnTo>
                    <a:pt x="38" y="4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37" y="13"/>
                  </a:lnTo>
                  <a:lnTo>
                    <a:pt x="33" y="20"/>
                  </a:lnTo>
                  <a:lnTo>
                    <a:pt x="28" y="24"/>
                  </a:lnTo>
                  <a:lnTo>
                    <a:pt x="21" y="29"/>
                  </a:lnTo>
                  <a:lnTo>
                    <a:pt x="18" y="36"/>
                  </a:lnTo>
                  <a:lnTo>
                    <a:pt x="18" y="41"/>
                  </a:lnTo>
                  <a:lnTo>
                    <a:pt x="17" y="42"/>
                  </a:lnTo>
                  <a:lnTo>
                    <a:pt x="17" y="48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4" y="60"/>
                  </a:lnTo>
                  <a:lnTo>
                    <a:pt x="14" y="65"/>
                  </a:lnTo>
                  <a:lnTo>
                    <a:pt x="14" y="68"/>
                  </a:lnTo>
                  <a:lnTo>
                    <a:pt x="14" y="70"/>
                  </a:lnTo>
                  <a:lnTo>
                    <a:pt x="8" y="70"/>
                  </a:lnTo>
                  <a:lnTo>
                    <a:pt x="2" y="70"/>
                  </a:lnTo>
                  <a:lnTo>
                    <a:pt x="1" y="65"/>
                  </a:lnTo>
                  <a:lnTo>
                    <a:pt x="0" y="6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1" y="40"/>
                  </a:lnTo>
                  <a:lnTo>
                    <a:pt x="2" y="36"/>
                  </a:lnTo>
                  <a:lnTo>
                    <a:pt x="5" y="32"/>
                  </a:lnTo>
                  <a:lnTo>
                    <a:pt x="6" y="26"/>
                  </a:lnTo>
                  <a:lnTo>
                    <a:pt x="8" y="21"/>
                  </a:lnTo>
                  <a:lnTo>
                    <a:pt x="10" y="17"/>
                  </a:lnTo>
                  <a:lnTo>
                    <a:pt x="14" y="13"/>
                  </a:lnTo>
                  <a:lnTo>
                    <a:pt x="18" y="9"/>
                  </a:lnTo>
                  <a:lnTo>
                    <a:pt x="22" y="5"/>
                  </a:lnTo>
                  <a:lnTo>
                    <a:pt x="26" y="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2" name="Freeform 73"/>
            <p:cNvSpPr>
              <a:spLocks/>
            </p:cNvSpPr>
            <p:nvPr/>
          </p:nvSpPr>
          <p:spPr bwMode="auto">
            <a:xfrm>
              <a:off x="4083" y="2521"/>
              <a:ext cx="68" cy="64"/>
            </a:xfrm>
            <a:custGeom>
              <a:avLst/>
              <a:gdLst>
                <a:gd name="T0" fmla="*/ 57 w 68"/>
                <a:gd name="T1" fmla="*/ 0 h 64"/>
                <a:gd name="T2" fmla="*/ 58 w 68"/>
                <a:gd name="T3" fmla="*/ 2 h 64"/>
                <a:gd name="T4" fmla="*/ 62 w 68"/>
                <a:gd name="T5" fmla="*/ 4 h 64"/>
                <a:gd name="T6" fmla="*/ 65 w 68"/>
                <a:gd name="T7" fmla="*/ 8 h 64"/>
                <a:gd name="T8" fmla="*/ 68 w 68"/>
                <a:gd name="T9" fmla="*/ 12 h 64"/>
                <a:gd name="T10" fmla="*/ 64 w 68"/>
                <a:gd name="T11" fmla="*/ 14 h 64"/>
                <a:gd name="T12" fmla="*/ 58 w 68"/>
                <a:gd name="T13" fmla="*/ 16 h 64"/>
                <a:gd name="T14" fmla="*/ 54 w 68"/>
                <a:gd name="T15" fmla="*/ 18 h 64"/>
                <a:gd name="T16" fmla="*/ 50 w 68"/>
                <a:gd name="T17" fmla="*/ 20 h 64"/>
                <a:gd name="T18" fmla="*/ 45 w 68"/>
                <a:gd name="T19" fmla="*/ 23 h 64"/>
                <a:gd name="T20" fmla="*/ 41 w 68"/>
                <a:gd name="T21" fmla="*/ 26 h 64"/>
                <a:gd name="T22" fmla="*/ 37 w 68"/>
                <a:gd name="T23" fmla="*/ 28 h 64"/>
                <a:gd name="T24" fmla="*/ 33 w 68"/>
                <a:gd name="T25" fmla="*/ 31 h 64"/>
                <a:gd name="T26" fmla="*/ 29 w 68"/>
                <a:gd name="T27" fmla="*/ 34 h 64"/>
                <a:gd name="T28" fmla="*/ 25 w 68"/>
                <a:gd name="T29" fmla="*/ 38 h 64"/>
                <a:gd name="T30" fmla="*/ 21 w 68"/>
                <a:gd name="T31" fmla="*/ 40 h 64"/>
                <a:gd name="T32" fmla="*/ 20 w 68"/>
                <a:gd name="T33" fmla="*/ 44 h 64"/>
                <a:gd name="T34" fmla="*/ 17 w 68"/>
                <a:gd name="T35" fmla="*/ 48 h 64"/>
                <a:gd name="T36" fmla="*/ 15 w 68"/>
                <a:gd name="T37" fmla="*/ 52 h 64"/>
                <a:gd name="T38" fmla="*/ 13 w 68"/>
                <a:gd name="T39" fmla="*/ 56 h 64"/>
                <a:gd name="T40" fmla="*/ 13 w 68"/>
                <a:gd name="T41" fmla="*/ 61 h 64"/>
                <a:gd name="T42" fmla="*/ 8 w 68"/>
                <a:gd name="T43" fmla="*/ 63 h 64"/>
                <a:gd name="T44" fmla="*/ 3 w 68"/>
                <a:gd name="T45" fmla="*/ 64 h 64"/>
                <a:gd name="T46" fmla="*/ 0 w 68"/>
                <a:gd name="T47" fmla="*/ 57 h 64"/>
                <a:gd name="T48" fmla="*/ 0 w 68"/>
                <a:gd name="T49" fmla="*/ 52 h 64"/>
                <a:gd name="T50" fmla="*/ 0 w 68"/>
                <a:gd name="T51" fmla="*/ 47 h 64"/>
                <a:gd name="T52" fmla="*/ 3 w 68"/>
                <a:gd name="T53" fmla="*/ 43 h 64"/>
                <a:gd name="T54" fmla="*/ 4 w 68"/>
                <a:gd name="T55" fmla="*/ 38 h 64"/>
                <a:gd name="T56" fmla="*/ 8 w 68"/>
                <a:gd name="T57" fmla="*/ 32 h 64"/>
                <a:gd name="T58" fmla="*/ 11 w 68"/>
                <a:gd name="T59" fmla="*/ 28 h 64"/>
                <a:gd name="T60" fmla="*/ 16 w 68"/>
                <a:gd name="T61" fmla="*/ 26 h 64"/>
                <a:gd name="T62" fmla="*/ 20 w 68"/>
                <a:gd name="T63" fmla="*/ 20 h 64"/>
                <a:gd name="T64" fmla="*/ 25 w 68"/>
                <a:gd name="T65" fmla="*/ 16 h 64"/>
                <a:gd name="T66" fmla="*/ 30 w 68"/>
                <a:gd name="T67" fmla="*/ 14 h 64"/>
                <a:gd name="T68" fmla="*/ 37 w 68"/>
                <a:gd name="T69" fmla="*/ 11 h 64"/>
                <a:gd name="T70" fmla="*/ 41 w 68"/>
                <a:gd name="T71" fmla="*/ 8 h 64"/>
                <a:gd name="T72" fmla="*/ 48 w 68"/>
                <a:gd name="T73" fmla="*/ 4 h 64"/>
                <a:gd name="T74" fmla="*/ 52 w 68"/>
                <a:gd name="T75" fmla="*/ 3 h 64"/>
                <a:gd name="T76" fmla="*/ 57 w 68"/>
                <a:gd name="T77" fmla="*/ 0 h 64"/>
                <a:gd name="T78" fmla="*/ 57 w 68"/>
                <a:gd name="T79" fmla="*/ 0 h 6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8" h="64">
                  <a:moveTo>
                    <a:pt x="57" y="0"/>
                  </a:moveTo>
                  <a:lnTo>
                    <a:pt x="58" y="2"/>
                  </a:lnTo>
                  <a:lnTo>
                    <a:pt x="62" y="4"/>
                  </a:lnTo>
                  <a:lnTo>
                    <a:pt x="65" y="8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58" y="16"/>
                  </a:lnTo>
                  <a:lnTo>
                    <a:pt x="54" y="18"/>
                  </a:lnTo>
                  <a:lnTo>
                    <a:pt x="50" y="20"/>
                  </a:lnTo>
                  <a:lnTo>
                    <a:pt x="45" y="23"/>
                  </a:lnTo>
                  <a:lnTo>
                    <a:pt x="41" y="26"/>
                  </a:lnTo>
                  <a:lnTo>
                    <a:pt x="37" y="28"/>
                  </a:lnTo>
                  <a:lnTo>
                    <a:pt x="33" y="31"/>
                  </a:lnTo>
                  <a:lnTo>
                    <a:pt x="29" y="34"/>
                  </a:lnTo>
                  <a:lnTo>
                    <a:pt x="25" y="38"/>
                  </a:lnTo>
                  <a:lnTo>
                    <a:pt x="21" y="40"/>
                  </a:lnTo>
                  <a:lnTo>
                    <a:pt x="20" y="44"/>
                  </a:lnTo>
                  <a:lnTo>
                    <a:pt x="17" y="48"/>
                  </a:lnTo>
                  <a:lnTo>
                    <a:pt x="15" y="52"/>
                  </a:lnTo>
                  <a:lnTo>
                    <a:pt x="13" y="56"/>
                  </a:lnTo>
                  <a:lnTo>
                    <a:pt x="13" y="61"/>
                  </a:lnTo>
                  <a:lnTo>
                    <a:pt x="8" y="63"/>
                  </a:lnTo>
                  <a:lnTo>
                    <a:pt x="3" y="64"/>
                  </a:lnTo>
                  <a:lnTo>
                    <a:pt x="0" y="57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3" y="43"/>
                  </a:lnTo>
                  <a:lnTo>
                    <a:pt x="4" y="38"/>
                  </a:lnTo>
                  <a:lnTo>
                    <a:pt x="8" y="32"/>
                  </a:lnTo>
                  <a:lnTo>
                    <a:pt x="11" y="28"/>
                  </a:lnTo>
                  <a:lnTo>
                    <a:pt x="16" y="26"/>
                  </a:lnTo>
                  <a:lnTo>
                    <a:pt x="20" y="20"/>
                  </a:lnTo>
                  <a:lnTo>
                    <a:pt x="25" y="16"/>
                  </a:lnTo>
                  <a:lnTo>
                    <a:pt x="30" y="14"/>
                  </a:lnTo>
                  <a:lnTo>
                    <a:pt x="37" y="11"/>
                  </a:lnTo>
                  <a:lnTo>
                    <a:pt x="41" y="8"/>
                  </a:lnTo>
                  <a:lnTo>
                    <a:pt x="48" y="4"/>
                  </a:lnTo>
                  <a:lnTo>
                    <a:pt x="52" y="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3" name="Freeform 74"/>
            <p:cNvSpPr>
              <a:spLocks/>
            </p:cNvSpPr>
            <p:nvPr/>
          </p:nvSpPr>
          <p:spPr bwMode="auto">
            <a:xfrm>
              <a:off x="4132" y="2532"/>
              <a:ext cx="37" cy="93"/>
            </a:xfrm>
            <a:custGeom>
              <a:avLst/>
              <a:gdLst>
                <a:gd name="T0" fmla="*/ 31 w 37"/>
                <a:gd name="T1" fmla="*/ 0 h 93"/>
                <a:gd name="T2" fmla="*/ 34 w 37"/>
                <a:gd name="T3" fmla="*/ 3 h 93"/>
                <a:gd name="T4" fmla="*/ 37 w 37"/>
                <a:gd name="T5" fmla="*/ 7 h 93"/>
                <a:gd name="T6" fmla="*/ 36 w 37"/>
                <a:gd name="T7" fmla="*/ 11 h 93"/>
                <a:gd name="T8" fmla="*/ 34 w 37"/>
                <a:gd name="T9" fmla="*/ 16 h 93"/>
                <a:gd name="T10" fmla="*/ 31 w 37"/>
                <a:gd name="T11" fmla="*/ 20 h 93"/>
                <a:gd name="T12" fmla="*/ 27 w 37"/>
                <a:gd name="T13" fmla="*/ 25 h 93"/>
                <a:gd name="T14" fmla="*/ 24 w 37"/>
                <a:gd name="T15" fmla="*/ 29 h 93"/>
                <a:gd name="T16" fmla="*/ 24 w 37"/>
                <a:gd name="T17" fmla="*/ 35 h 93"/>
                <a:gd name="T18" fmla="*/ 20 w 37"/>
                <a:gd name="T19" fmla="*/ 41 h 93"/>
                <a:gd name="T20" fmla="*/ 19 w 37"/>
                <a:gd name="T21" fmla="*/ 48 h 93"/>
                <a:gd name="T22" fmla="*/ 17 w 37"/>
                <a:gd name="T23" fmla="*/ 52 h 93"/>
                <a:gd name="T24" fmla="*/ 17 w 37"/>
                <a:gd name="T25" fmla="*/ 56 h 93"/>
                <a:gd name="T26" fmla="*/ 17 w 37"/>
                <a:gd name="T27" fmla="*/ 60 h 93"/>
                <a:gd name="T28" fmla="*/ 17 w 37"/>
                <a:gd name="T29" fmla="*/ 64 h 93"/>
                <a:gd name="T30" fmla="*/ 16 w 37"/>
                <a:gd name="T31" fmla="*/ 70 h 93"/>
                <a:gd name="T32" fmla="*/ 15 w 37"/>
                <a:gd name="T33" fmla="*/ 78 h 93"/>
                <a:gd name="T34" fmla="*/ 13 w 37"/>
                <a:gd name="T35" fmla="*/ 85 h 93"/>
                <a:gd name="T36" fmla="*/ 11 w 37"/>
                <a:gd name="T37" fmla="*/ 93 h 93"/>
                <a:gd name="T38" fmla="*/ 5 w 37"/>
                <a:gd name="T39" fmla="*/ 90 h 93"/>
                <a:gd name="T40" fmla="*/ 0 w 37"/>
                <a:gd name="T41" fmla="*/ 89 h 93"/>
                <a:gd name="T42" fmla="*/ 0 w 37"/>
                <a:gd name="T43" fmla="*/ 82 h 93"/>
                <a:gd name="T44" fmla="*/ 0 w 37"/>
                <a:gd name="T45" fmla="*/ 76 h 93"/>
                <a:gd name="T46" fmla="*/ 0 w 37"/>
                <a:gd name="T47" fmla="*/ 70 h 93"/>
                <a:gd name="T48" fmla="*/ 1 w 37"/>
                <a:gd name="T49" fmla="*/ 64 h 93"/>
                <a:gd name="T50" fmla="*/ 1 w 37"/>
                <a:gd name="T51" fmla="*/ 58 h 93"/>
                <a:gd name="T52" fmla="*/ 1 w 37"/>
                <a:gd name="T53" fmla="*/ 52 h 93"/>
                <a:gd name="T54" fmla="*/ 3 w 37"/>
                <a:gd name="T55" fmla="*/ 45 h 93"/>
                <a:gd name="T56" fmla="*/ 4 w 37"/>
                <a:gd name="T57" fmla="*/ 40 h 93"/>
                <a:gd name="T58" fmla="*/ 5 w 37"/>
                <a:gd name="T59" fmla="*/ 33 h 93"/>
                <a:gd name="T60" fmla="*/ 8 w 37"/>
                <a:gd name="T61" fmla="*/ 28 h 93"/>
                <a:gd name="T62" fmla="*/ 9 w 37"/>
                <a:gd name="T63" fmla="*/ 23 h 93"/>
                <a:gd name="T64" fmla="*/ 13 w 37"/>
                <a:gd name="T65" fmla="*/ 17 h 93"/>
                <a:gd name="T66" fmla="*/ 16 w 37"/>
                <a:gd name="T67" fmla="*/ 13 h 93"/>
                <a:gd name="T68" fmla="*/ 20 w 37"/>
                <a:gd name="T69" fmla="*/ 8 h 93"/>
                <a:gd name="T70" fmla="*/ 24 w 37"/>
                <a:gd name="T71" fmla="*/ 4 h 93"/>
                <a:gd name="T72" fmla="*/ 31 w 37"/>
                <a:gd name="T73" fmla="*/ 0 h 93"/>
                <a:gd name="T74" fmla="*/ 31 w 37"/>
                <a:gd name="T75" fmla="*/ 0 h 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" h="93">
                  <a:moveTo>
                    <a:pt x="31" y="0"/>
                  </a:moveTo>
                  <a:lnTo>
                    <a:pt x="34" y="3"/>
                  </a:lnTo>
                  <a:lnTo>
                    <a:pt x="37" y="7"/>
                  </a:lnTo>
                  <a:lnTo>
                    <a:pt x="36" y="11"/>
                  </a:lnTo>
                  <a:lnTo>
                    <a:pt x="34" y="16"/>
                  </a:lnTo>
                  <a:lnTo>
                    <a:pt x="31" y="20"/>
                  </a:lnTo>
                  <a:lnTo>
                    <a:pt x="27" y="25"/>
                  </a:lnTo>
                  <a:lnTo>
                    <a:pt x="24" y="29"/>
                  </a:lnTo>
                  <a:lnTo>
                    <a:pt x="24" y="35"/>
                  </a:lnTo>
                  <a:lnTo>
                    <a:pt x="20" y="41"/>
                  </a:lnTo>
                  <a:lnTo>
                    <a:pt x="19" y="48"/>
                  </a:lnTo>
                  <a:lnTo>
                    <a:pt x="17" y="52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17" y="64"/>
                  </a:lnTo>
                  <a:lnTo>
                    <a:pt x="16" y="70"/>
                  </a:lnTo>
                  <a:lnTo>
                    <a:pt x="15" y="78"/>
                  </a:lnTo>
                  <a:lnTo>
                    <a:pt x="13" y="85"/>
                  </a:lnTo>
                  <a:lnTo>
                    <a:pt x="11" y="93"/>
                  </a:lnTo>
                  <a:lnTo>
                    <a:pt x="5" y="90"/>
                  </a:lnTo>
                  <a:lnTo>
                    <a:pt x="0" y="89"/>
                  </a:lnTo>
                  <a:lnTo>
                    <a:pt x="0" y="82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4"/>
                  </a:lnTo>
                  <a:lnTo>
                    <a:pt x="1" y="58"/>
                  </a:lnTo>
                  <a:lnTo>
                    <a:pt x="1" y="52"/>
                  </a:lnTo>
                  <a:lnTo>
                    <a:pt x="3" y="45"/>
                  </a:lnTo>
                  <a:lnTo>
                    <a:pt x="4" y="40"/>
                  </a:lnTo>
                  <a:lnTo>
                    <a:pt x="5" y="33"/>
                  </a:lnTo>
                  <a:lnTo>
                    <a:pt x="8" y="28"/>
                  </a:lnTo>
                  <a:lnTo>
                    <a:pt x="9" y="23"/>
                  </a:lnTo>
                  <a:lnTo>
                    <a:pt x="13" y="17"/>
                  </a:lnTo>
                  <a:lnTo>
                    <a:pt x="16" y="13"/>
                  </a:lnTo>
                  <a:lnTo>
                    <a:pt x="20" y="8"/>
                  </a:lnTo>
                  <a:lnTo>
                    <a:pt x="24" y="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4" name="Freeform 75"/>
            <p:cNvSpPr>
              <a:spLocks/>
            </p:cNvSpPr>
            <p:nvPr/>
          </p:nvSpPr>
          <p:spPr bwMode="auto">
            <a:xfrm>
              <a:off x="4156" y="2563"/>
              <a:ext cx="37" cy="57"/>
            </a:xfrm>
            <a:custGeom>
              <a:avLst/>
              <a:gdLst>
                <a:gd name="T0" fmla="*/ 32 w 37"/>
                <a:gd name="T1" fmla="*/ 0 h 57"/>
                <a:gd name="T2" fmla="*/ 36 w 37"/>
                <a:gd name="T3" fmla="*/ 4 h 57"/>
                <a:gd name="T4" fmla="*/ 37 w 37"/>
                <a:gd name="T5" fmla="*/ 9 h 57"/>
                <a:gd name="T6" fmla="*/ 36 w 37"/>
                <a:gd name="T7" fmla="*/ 14 h 57"/>
                <a:gd name="T8" fmla="*/ 32 w 37"/>
                <a:gd name="T9" fmla="*/ 21 h 57"/>
                <a:gd name="T10" fmla="*/ 26 w 37"/>
                <a:gd name="T11" fmla="*/ 26 h 57"/>
                <a:gd name="T12" fmla="*/ 22 w 37"/>
                <a:gd name="T13" fmla="*/ 31 h 57"/>
                <a:gd name="T14" fmla="*/ 18 w 37"/>
                <a:gd name="T15" fmla="*/ 38 h 57"/>
                <a:gd name="T16" fmla="*/ 17 w 37"/>
                <a:gd name="T17" fmla="*/ 43 h 57"/>
                <a:gd name="T18" fmla="*/ 14 w 37"/>
                <a:gd name="T19" fmla="*/ 49 h 57"/>
                <a:gd name="T20" fmla="*/ 12 w 37"/>
                <a:gd name="T21" fmla="*/ 55 h 57"/>
                <a:gd name="T22" fmla="*/ 7 w 37"/>
                <a:gd name="T23" fmla="*/ 57 h 57"/>
                <a:gd name="T24" fmla="*/ 1 w 37"/>
                <a:gd name="T25" fmla="*/ 57 h 57"/>
                <a:gd name="T26" fmla="*/ 0 w 37"/>
                <a:gd name="T27" fmla="*/ 53 h 57"/>
                <a:gd name="T28" fmla="*/ 0 w 37"/>
                <a:gd name="T29" fmla="*/ 49 h 57"/>
                <a:gd name="T30" fmla="*/ 0 w 37"/>
                <a:gd name="T31" fmla="*/ 45 h 57"/>
                <a:gd name="T32" fmla="*/ 3 w 37"/>
                <a:gd name="T33" fmla="*/ 41 h 57"/>
                <a:gd name="T34" fmla="*/ 3 w 37"/>
                <a:gd name="T35" fmla="*/ 37 h 57"/>
                <a:gd name="T36" fmla="*/ 4 w 37"/>
                <a:gd name="T37" fmla="*/ 31 h 57"/>
                <a:gd name="T38" fmla="*/ 7 w 37"/>
                <a:gd name="T39" fmla="*/ 29 h 57"/>
                <a:gd name="T40" fmla="*/ 8 w 37"/>
                <a:gd name="T41" fmla="*/ 25 h 57"/>
                <a:gd name="T42" fmla="*/ 12 w 37"/>
                <a:gd name="T43" fmla="*/ 17 h 57"/>
                <a:gd name="T44" fmla="*/ 18 w 37"/>
                <a:gd name="T45" fmla="*/ 11 h 57"/>
                <a:gd name="T46" fmla="*/ 24 w 37"/>
                <a:gd name="T47" fmla="*/ 5 h 57"/>
                <a:gd name="T48" fmla="*/ 32 w 37"/>
                <a:gd name="T49" fmla="*/ 0 h 57"/>
                <a:gd name="T50" fmla="*/ 32 w 37"/>
                <a:gd name="T51" fmla="*/ 0 h 5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57">
                  <a:moveTo>
                    <a:pt x="32" y="0"/>
                  </a:moveTo>
                  <a:lnTo>
                    <a:pt x="36" y="4"/>
                  </a:lnTo>
                  <a:lnTo>
                    <a:pt x="37" y="9"/>
                  </a:lnTo>
                  <a:lnTo>
                    <a:pt x="36" y="14"/>
                  </a:lnTo>
                  <a:lnTo>
                    <a:pt x="32" y="21"/>
                  </a:lnTo>
                  <a:lnTo>
                    <a:pt x="26" y="26"/>
                  </a:lnTo>
                  <a:lnTo>
                    <a:pt x="22" y="31"/>
                  </a:lnTo>
                  <a:lnTo>
                    <a:pt x="18" y="38"/>
                  </a:lnTo>
                  <a:lnTo>
                    <a:pt x="17" y="43"/>
                  </a:lnTo>
                  <a:lnTo>
                    <a:pt x="14" y="49"/>
                  </a:lnTo>
                  <a:lnTo>
                    <a:pt x="12" y="55"/>
                  </a:lnTo>
                  <a:lnTo>
                    <a:pt x="7" y="57"/>
                  </a:lnTo>
                  <a:lnTo>
                    <a:pt x="1" y="57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0" y="45"/>
                  </a:lnTo>
                  <a:lnTo>
                    <a:pt x="3" y="41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8" y="25"/>
                  </a:lnTo>
                  <a:lnTo>
                    <a:pt x="12" y="17"/>
                  </a:lnTo>
                  <a:lnTo>
                    <a:pt x="18" y="11"/>
                  </a:lnTo>
                  <a:lnTo>
                    <a:pt x="24" y="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5" name="Freeform 76"/>
            <p:cNvSpPr>
              <a:spLocks/>
            </p:cNvSpPr>
            <p:nvPr/>
          </p:nvSpPr>
          <p:spPr bwMode="auto">
            <a:xfrm>
              <a:off x="4182" y="2586"/>
              <a:ext cx="56" cy="71"/>
            </a:xfrm>
            <a:custGeom>
              <a:avLst/>
              <a:gdLst>
                <a:gd name="T0" fmla="*/ 51 w 56"/>
                <a:gd name="T1" fmla="*/ 0 h 71"/>
                <a:gd name="T2" fmla="*/ 55 w 56"/>
                <a:gd name="T3" fmla="*/ 4 h 71"/>
                <a:gd name="T4" fmla="*/ 56 w 56"/>
                <a:gd name="T5" fmla="*/ 8 h 71"/>
                <a:gd name="T6" fmla="*/ 56 w 56"/>
                <a:gd name="T7" fmla="*/ 11 h 71"/>
                <a:gd name="T8" fmla="*/ 53 w 56"/>
                <a:gd name="T9" fmla="*/ 15 h 71"/>
                <a:gd name="T10" fmla="*/ 48 w 56"/>
                <a:gd name="T11" fmla="*/ 18 h 71"/>
                <a:gd name="T12" fmla="*/ 43 w 56"/>
                <a:gd name="T13" fmla="*/ 20 h 71"/>
                <a:gd name="T14" fmla="*/ 38 w 56"/>
                <a:gd name="T15" fmla="*/ 23 h 71"/>
                <a:gd name="T16" fmla="*/ 35 w 56"/>
                <a:gd name="T17" fmla="*/ 24 h 71"/>
                <a:gd name="T18" fmla="*/ 28 w 56"/>
                <a:gd name="T19" fmla="*/ 30 h 71"/>
                <a:gd name="T20" fmla="*/ 24 w 56"/>
                <a:gd name="T21" fmla="*/ 35 h 71"/>
                <a:gd name="T22" fmla="*/ 22 w 56"/>
                <a:gd name="T23" fmla="*/ 40 h 71"/>
                <a:gd name="T24" fmla="*/ 19 w 56"/>
                <a:gd name="T25" fmla="*/ 47 h 71"/>
                <a:gd name="T26" fmla="*/ 18 w 56"/>
                <a:gd name="T27" fmla="*/ 52 h 71"/>
                <a:gd name="T28" fmla="*/ 16 w 56"/>
                <a:gd name="T29" fmla="*/ 59 h 71"/>
                <a:gd name="T30" fmla="*/ 14 w 56"/>
                <a:gd name="T31" fmla="*/ 65 h 71"/>
                <a:gd name="T32" fmla="*/ 14 w 56"/>
                <a:gd name="T33" fmla="*/ 71 h 71"/>
                <a:gd name="T34" fmla="*/ 8 w 56"/>
                <a:gd name="T35" fmla="*/ 69 h 71"/>
                <a:gd name="T36" fmla="*/ 2 w 56"/>
                <a:gd name="T37" fmla="*/ 69 h 71"/>
                <a:gd name="T38" fmla="*/ 0 w 56"/>
                <a:gd name="T39" fmla="*/ 63 h 71"/>
                <a:gd name="T40" fmla="*/ 0 w 56"/>
                <a:gd name="T41" fmla="*/ 57 h 71"/>
                <a:gd name="T42" fmla="*/ 0 w 56"/>
                <a:gd name="T43" fmla="*/ 51 h 71"/>
                <a:gd name="T44" fmla="*/ 2 w 56"/>
                <a:gd name="T45" fmla="*/ 47 h 71"/>
                <a:gd name="T46" fmla="*/ 3 w 56"/>
                <a:gd name="T47" fmla="*/ 40 h 71"/>
                <a:gd name="T48" fmla="*/ 6 w 56"/>
                <a:gd name="T49" fmla="*/ 35 h 71"/>
                <a:gd name="T50" fmla="*/ 8 w 56"/>
                <a:gd name="T51" fmla="*/ 30 h 71"/>
                <a:gd name="T52" fmla="*/ 11 w 56"/>
                <a:gd name="T53" fmla="*/ 26 h 71"/>
                <a:gd name="T54" fmla="*/ 14 w 56"/>
                <a:gd name="T55" fmla="*/ 20 h 71"/>
                <a:gd name="T56" fmla="*/ 18 w 56"/>
                <a:gd name="T57" fmla="*/ 16 h 71"/>
                <a:gd name="T58" fmla="*/ 23 w 56"/>
                <a:gd name="T59" fmla="*/ 12 h 71"/>
                <a:gd name="T60" fmla="*/ 28 w 56"/>
                <a:gd name="T61" fmla="*/ 10 h 71"/>
                <a:gd name="T62" fmla="*/ 32 w 56"/>
                <a:gd name="T63" fmla="*/ 6 h 71"/>
                <a:gd name="T64" fmla="*/ 38 w 56"/>
                <a:gd name="T65" fmla="*/ 4 h 71"/>
                <a:gd name="T66" fmla="*/ 44 w 56"/>
                <a:gd name="T67" fmla="*/ 2 h 71"/>
                <a:gd name="T68" fmla="*/ 51 w 56"/>
                <a:gd name="T69" fmla="*/ 0 h 71"/>
                <a:gd name="T70" fmla="*/ 51 w 56"/>
                <a:gd name="T71" fmla="*/ 0 h 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6" h="71">
                  <a:moveTo>
                    <a:pt x="51" y="0"/>
                  </a:moveTo>
                  <a:lnTo>
                    <a:pt x="55" y="4"/>
                  </a:lnTo>
                  <a:lnTo>
                    <a:pt x="56" y="8"/>
                  </a:lnTo>
                  <a:lnTo>
                    <a:pt x="56" y="11"/>
                  </a:lnTo>
                  <a:lnTo>
                    <a:pt x="53" y="15"/>
                  </a:lnTo>
                  <a:lnTo>
                    <a:pt x="48" y="18"/>
                  </a:lnTo>
                  <a:lnTo>
                    <a:pt x="43" y="20"/>
                  </a:lnTo>
                  <a:lnTo>
                    <a:pt x="38" y="23"/>
                  </a:lnTo>
                  <a:lnTo>
                    <a:pt x="35" y="24"/>
                  </a:lnTo>
                  <a:lnTo>
                    <a:pt x="28" y="30"/>
                  </a:lnTo>
                  <a:lnTo>
                    <a:pt x="24" y="35"/>
                  </a:lnTo>
                  <a:lnTo>
                    <a:pt x="22" y="40"/>
                  </a:lnTo>
                  <a:lnTo>
                    <a:pt x="19" y="47"/>
                  </a:lnTo>
                  <a:lnTo>
                    <a:pt x="18" y="52"/>
                  </a:lnTo>
                  <a:lnTo>
                    <a:pt x="16" y="59"/>
                  </a:lnTo>
                  <a:lnTo>
                    <a:pt x="14" y="65"/>
                  </a:lnTo>
                  <a:lnTo>
                    <a:pt x="14" y="71"/>
                  </a:lnTo>
                  <a:lnTo>
                    <a:pt x="8" y="69"/>
                  </a:lnTo>
                  <a:lnTo>
                    <a:pt x="2" y="69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2" y="47"/>
                  </a:lnTo>
                  <a:lnTo>
                    <a:pt x="3" y="40"/>
                  </a:lnTo>
                  <a:lnTo>
                    <a:pt x="6" y="35"/>
                  </a:lnTo>
                  <a:lnTo>
                    <a:pt x="8" y="30"/>
                  </a:lnTo>
                  <a:lnTo>
                    <a:pt x="11" y="26"/>
                  </a:lnTo>
                  <a:lnTo>
                    <a:pt x="14" y="20"/>
                  </a:lnTo>
                  <a:lnTo>
                    <a:pt x="18" y="16"/>
                  </a:lnTo>
                  <a:lnTo>
                    <a:pt x="23" y="12"/>
                  </a:lnTo>
                  <a:lnTo>
                    <a:pt x="28" y="10"/>
                  </a:lnTo>
                  <a:lnTo>
                    <a:pt x="32" y="6"/>
                  </a:lnTo>
                  <a:lnTo>
                    <a:pt x="38" y="4"/>
                  </a:lnTo>
                  <a:lnTo>
                    <a:pt x="44" y="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6" name="Freeform 77"/>
            <p:cNvSpPr>
              <a:spLocks/>
            </p:cNvSpPr>
            <p:nvPr/>
          </p:nvSpPr>
          <p:spPr bwMode="auto">
            <a:xfrm>
              <a:off x="4233" y="2606"/>
              <a:ext cx="37" cy="82"/>
            </a:xfrm>
            <a:custGeom>
              <a:avLst/>
              <a:gdLst>
                <a:gd name="T0" fmla="*/ 30 w 37"/>
                <a:gd name="T1" fmla="*/ 0 h 82"/>
                <a:gd name="T2" fmla="*/ 33 w 37"/>
                <a:gd name="T3" fmla="*/ 2 h 82"/>
                <a:gd name="T4" fmla="*/ 36 w 37"/>
                <a:gd name="T5" fmla="*/ 4 h 82"/>
                <a:gd name="T6" fmla="*/ 36 w 37"/>
                <a:gd name="T7" fmla="*/ 6 h 82"/>
                <a:gd name="T8" fmla="*/ 37 w 37"/>
                <a:gd name="T9" fmla="*/ 10 h 82"/>
                <a:gd name="T10" fmla="*/ 34 w 37"/>
                <a:gd name="T11" fmla="*/ 15 h 82"/>
                <a:gd name="T12" fmla="*/ 32 w 37"/>
                <a:gd name="T13" fmla="*/ 20 h 82"/>
                <a:gd name="T14" fmla="*/ 25 w 37"/>
                <a:gd name="T15" fmla="*/ 27 h 82"/>
                <a:gd name="T16" fmla="*/ 21 w 37"/>
                <a:gd name="T17" fmla="*/ 32 h 82"/>
                <a:gd name="T18" fmla="*/ 18 w 37"/>
                <a:gd name="T19" fmla="*/ 39 h 82"/>
                <a:gd name="T20" fmla="*/ 18 w 37"/>
                <a:gd name="T21" fmla="*/ 45 h 82"/>
                <a:gd name="T22" fmla="*/ 16 w 37"/>
                <a:gd name="T23" fmla="*/ 49 h 82"/>
                <a:gd name="T24" fmla="*/ 14 w 37"/>
                <a:gd name="T25" fmla="*/ 53 h 82"/>
                <a:gd name="T26" fmla="*/ 14 w 37"/>
                <a:gd name="T27" fmla="*/ 59 h 82"/>
                <a:gd name="T28" fmla="*/ 16 w 37"/>
                <a:gd name="T29" fmla="*/ 64 h 82"/>
                <a:gd name="T30" fmla="*/ 17 w 37"/>
                <a:gd name="T31" fmla="*/ 68 h 82"/>
                <a:gd name="T32" fmla="*/ 17 w 37"/>
                <a:gd name="T33" fmla="*/ 73 h 82"/>
                <a:gd name="T34" fmla="*/ 14 w 37"/>
                <a:gd name="T35" fmla="*/ 77 h 82"/>
                <a:gd name="T36" fmla="*/ 10 w 37"/>
                <a:gd name="T37" fmla="*/ 82 h 82"/>
                <a:gd name="T38" fmla="*/ 5 w 37"/>
                <a:gd name="T39" fmla="*/ 77 h 82"/>
                <a:gd name="T40" fmla="*/ 1 w 37"/>
                <a:gd name="T41" fmla="*/ 73 h 82"/>
                <a:gd name="T42" fmla="*/ 0 w 37"/>
                <a:gd name="T43" fmla="*/ 68 h 82"/>
                <a:gd name="T44" fmla="*/ 0 w 37"/>
                <a:gd name="T45" fmla="*/ 63 h 82"/>
                <a:gd name="T46" fmla="*/ 0 w 37"/>
                <a:gd name="T47" fmla="*/ 57 h 82"/>
                <a:gd name="T48" fmla="*/ 0 w 37"/>
                <a:gd name="T49" fmla="*/ 53 h 82"/>
                <a:gd name="T50" fmla="*/ 0 w 37"/>
                <a:gd name="T51" fmla="*/ 47 h 82"/>
                <a:gd name="T52" fmla="*/ 1 w 37"/>
                <a:gd name="T53" fmla="*/ 43 h 82"/>
                <a:gd name="T54" fmla="*/ 2 w 37"/>
                <a:gd name="T55" fmla="*/ 37 h 82"/>
                <a:gd name="T56" fmla="*/ 5 w 37"/>
                <a:gd name="T57" fmla="*/ 33 h 82"/>
                <a:gd name="T58" fmla="*/ 6 w 37"/>
                <a:gd name="T59" fmla="*/ 28 h 82"/>
                <a:gd name="T60" fmla="*/ 9 w 37"/>
                <a:gd name="T61" fmla="*/ 24 h 82"/>
                <a:gd name="T62" fmla="*/ 12 w 37"/>
                <a:gd name="T63" fmla="*/ 19 h 82"/>
                <a:gd name="T64" fmla="*/ 16 w 37"/>
                <a:gd name="T65" fmla="*/ 15 h 82"/>
                <a:gd name="T66" fmla="*/ 18 w 37"/>
                <a:gd name="T67" fmla="*/ 11 h 82"/>
                <a:gd name="T68" fmla="*/ 21 w 37"/>
                <a:gd name="T69" fmla="*/ 7 h 82"/>
                <a:gd name="T70" fmla="*/ 25 w 37"/>
                <a:gd name="T71" fmla="*/ 3 h 82"/>
                <a:gd name="T72" fmla="*/ 30 w 37"/>
                <a:gd name="T73" fmla="*/ 0 h 82"/>
                <a:gd name="T74" fmla="*/ 30 w 37"/>
                <a:gd name="T75" fmla="*/ 0 h 8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" h="82">
                  <a:moveTo>
                    <a:pt x="30" y="0"/>
                  </a:moveTo>
                  <a:lnTo>
                    <a:pt x="33" y="2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7" y="10"/>
                  </a:lnTo>
                  <a:lnTo>
                    <a:pt x="34" y="15"/>
                  </a:lnTo>
                  <a:lnTo>
                    <a:pt x="32" y="20"/>
                  </a:lnTo>
                  <a:lnTo>
                    <a:pt x="25" y="27"/>
                  </a:lnTo>
                  <a:lnTo>
                    <a:pt x="21" y="32"/>
                  </a:lnTo>
                  <a:lnTo>
                    <a:pt x="18" y="39"/>
                  </a:lnTo>
                  <a:lnTo>
                    <a:pt x="18" y="45"/>
                  </a:lnTo>
                  <a:lnTo>
                    <a:pt x="16" y="49"/>
                  </a:lnTo>
                  <a:lnTo>
                    <a:pt x="14" y="53"/>
                  </a:lnTo>
                  <a:lnTo>
                    <a:pt x="14" y="59"/>
                  </a:lnTo>
                  <a:lnTo>
                    <a:pt x="16" y="64"/>
                  </a:lnTo>
                  <a:lnTo>
                    <a:pt x="17" y="68"/>
                  </a:lnTo>
                  <a:lnTo>
                    <a:pt x="17" y="73"/>
                  </a:lnTo>
                  <a:lnTo>
                    <a:pt x="14" y="77"/>
                  </a:lnTo>
                  <a:lnTo>
                    <a:pt x="10" y="82"/>
                  </a:lnTo>
                  <a:lnTo>
                    <a:pt x="5" y="77"/>
                  </a:lnTo>
                  <a:lnTo>
                    <a:pt x="1" y="73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3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2" y="37"/>
                  </a:lnTo>
                  <a:lnTo>
                    <a:pt x="5" y="33"/>
                  </a:lnTo>
                  <a:lnTo>
                    <a:pt x="6" y="28"/>
                  </a:lnTo>
                  <a:lnTo>
                    <a:pt x="9" y="24"/>
                  </a:lnTo>
                  <a:lnTo>
                    <a:pt x="12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1" y="7"/>
                  </a:lnTo>
                  <a:lnTo>
                    <a:pt x="25" y="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7" name="Freeform 78"/>
            <p:cNvSpPr>
              <a:spLocks/>
            </p:cNvSpPr>
            <p:nvPr/>
          </p:nvSpPr>
          <p:spPr bwMode="auto">
            <a:xfrm>
              <a:off x="4250" y="2637"/>
              <a:ext cx="65" cy="51"/>
            </a:xfrm>
            <a:custGeom>
              <a:avLst/>
              <a:gdLst>
                <a:gd name="T0" fmla="*/ 58 w 65"/>
                <a:gd name="T1" fmla="*/ 0 h 51"/>
                <a:gd name="T2" fmla="*/ 62 w 65"/>
                <a:gd name="T3" fmla="*/ 4 h 51"/>
                <a:gd name="T4" fmla="*/ 65 w 65"/>
                <a:gd name="T5" fmla="*/ 8 h 51"/>
                <a:gd name="T6" fmla="*/ 64 w 65"/>
                <a:gd name="T7" fmla="*/ 10 h 51"/>
                <a:gd name="T8" fmla="*/ 61 w 65"/>
                <a:gd name="T9" fmla="*/ 14 h 51"/>
                <a:gd name="T10" fmla="*/ 57 w 65"/>
                <a:gd name="T11" fmla="*/ 17 h 51"/>
                <a:gd name="T12" fmla="*/ 52 w 65"/>
                <a:gd name="T13" fmla="*/ 20 h 51"/>
                <a:gd name="T14" fmla="*/ 46 w 65"/>
                <a:gd name="T15" fmla="*/ 22 h 51"/>
                <a:gd name="T16" fmla="*/ 44 w 65"/>
                <a:gd name="T17" fmla="*/ 25 h 51"/>
                <a:gd name="T18" fmla="*/ 36 w 65"/>
                <a:gd name="T19" fmla="*/ 26 h 51"/>
                <a:gd name="T20" fmla="*/ 32 w 65"/>
                <a:gd name="T21" fmla="*/ 30 h 51"/>
                <a:gd name="T22" fmla="*/ 27 w 65"/>
                <a:gd name="T23" fmla="*/ 34 h 51"/>
                <a:gd name="T24" fmla="*/ 23 w 65"/>
                <a:gd name="T25" fmla="*/ 40 h 51"/>
                <a:gd name="T26" fmla="*/ 19 w 65"/>
                <a:gd name="T27" fmla="*/ 44 h 51"/>
                <a:gd name="T28" fmla="*/ 15 w 65"/>
                <a:gd name="T29" fmla="*/ 49 h 51"/>
                <a:gd name="T30" fmla="*/ 9 w 65"/>
                <a:gd name="T31" fmla="*/ 50 h 51"/>
                <a:gd name="T32" fmla="*/ 4 w 65"/>
                <a:gd name="T33" fmla="*/ 51 h 51"/>
                <a:gd name="T34" fmla="*/ 1 w 65"/>
                <a:gd name="T35" fmla="*/ 46 h 51"/>
                <a:gd name="T36" fmla="*/ 0 w 65"/>
                <a:gd name="T37" fmla="*/ 41 h 51"/>
                <a:gd name="T38" fmla="*/ 3 w 65"/>
                <a:gd name="T39" fmla="*/ 37 h 51"/>
                <a:gd name="T40" fmla="*/ 4 w 65"/>
                <a:gd name="T41" fmla="*/ 33 h 51"/>
                <a:gd name="T42" fmla="*/ 7 w 65"/>
                <a:gd name="T43" fmla="*/ 29 h 51"/>
                <a:gd name="T44" fmla="*/ 11 w 65"/>
                <a:gd name="T45" fmla="*/ 26 h 51"/>
                <a:gd name="T46" fmla="*/ 13 w 65"/>
                <a:gd name="T47" fmla="*/ 24 h 51"/>
                <a:gd name="T48" fmla="*/ 17 w 65"/>
                <a:gd name="T49" fmla="*/ 20 h 51"/>
                <a:gd name="T50" fmla="*/ 21 w 65"/>
                <a:gd name="T51" fmla="*/ 17 h 51"/>
                <a:gd name="T52" fmla="*/ 25 w 65"/>
                <a:gd name="T53" fmla="*/ 16 h 51"/>
                <a:gd name="T54" fmla="*/ 29 w 65"/>
                <a:gd name="T55" fmla="*/ 13 h 51"/>
                <a:gd name="T56" fmla="*/ 33 w 65"/>
                <a:gd name="T57" fmla="*/ 10 h 51"/>
                <a:gd name="T58" fmla="*/ 37 w 65"/>
                <a:gd name="T59" fmla="*/ 8 h 51"/>
                <a:gd name="T60" fmla="*/ 41 w 65"/>
                <a:gd name="T61" fmla="*/ 6 h 51"/>
                <a:gd name="T62" fmla="*/ 45 w 65"/>
                <a:gd name="T63" fmla="*/ 4 h 51"/>
                <a:gd name="T64" fmla="*/ 49 w 65"/>
                <a:gd name="T65" fmla="*/ 2 h 51"/>
                <a:gd name="T66" fmla="*/ 53 w 65"/>
                <a:gd name="T67" fmla="*/ 1 h 51"/>
                <a:gd name="T68" fmla="*/ 58 w 65"/>
                <a:gd name="T69" fmla="*/ 0 h 51"/>
                <a:gd name="T70" fmla="*/ 58 w 65"/>
                <a:gd name="T71" fmla="*/ 0 h 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" h="51">
                  <a:moveTo>
                    <a:pt x="58" y="0"/>
                  </a:moveTo>
                  <a:lnTo>
                    <a:pt x="62" y="4"/>
                  </a:lnTo>
                  <a:lnTo>
                    <a:pt x="65" y="8"/>
                  </a:lnTo>
                  <a:lnTo>
                    <a:pt x="64" y="10"/>
                  </a:lnTo>
                  <a:lnTo>
                    <a:pt x="61" y="14"/>
                  </a:lnTo>
                  <a:lnTo>
                    <a:pt x="57" y="17"/>
                  </a:lnTo>
                  <a:lnTo>
                    <a:pt x="52" y="20"/>
                  </a:lnTo>
                  <a:lnTo>
                    <a:pt x="46" y="22"/>
                  </a:lnTo>
                  <a:lnTo>
                    <a:pt x="44" y="25"/>
                  </a:lnTo>
                  <a:lnTo>
                    <a:pt x="36" y="26"/>
                  </a:lnTo>
                  <a:lnTo>
                    <a:pt x="32" y="30"/>
                  </a:lnTo>
                  <a:lnTo>
                    <a:pt x="27" y="34"/>
                  </a:lnTo>
                  <a:lnTo>
                    <a:pt x="23" y="40"/>
                  </a:lnTo>
                  <a:lnTo>
                    <a:pt x="19" y="44"/>
                  </a:lnTo>
                  <a:lnTo>
                    <a:pt x="15" y="49"/>
                  </a:lnTo>
                  <a:lnTo>
                    <a:pt x="9" y="50"/>
                  </a:lnTo>
                  <a:lnTo>
                    <a:pt x="4" y="51"/>
                  </a:lnTo>
                  <a:lnTo>
                    <a:pt x="1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11" y="26"/>
                  </a:lnTo>
                  <a:lnTo>
                    <a:pt x="13" y="24"/>
                  </a:lnTo>
                  <a:lnTo>
                    <a:pt x="17" y="20"/>
                  </a:lnTo>
                  <a:lnTo>
                    <a:pt x="21" y="17"/>
                  </a:lnTo>
                  <a:lnTo>
                    <a:pt x="25" y="16"/>
                  </a:lnTo>
                  <a:lnTo>
                    <a:pt x="29" y="13"/>
                  </a:lnTo>
                  <a:lnTo>
                    <a:pt x="33" y="10"/>
                  </a:lnTo>
                  <a:lnTo>
                    <a:pt x="37" y="8"/>
                  </a:lnTo>
                  <a:lnTo>
                    <a:pt x="41" y="6"/>
                  </a:lnTo>
                  <a:lnTo>
                    <a:pt x="45" y="4"/>
                  </a:lnTo>
                  <a:lnTo>
                    <a:pt x="49" y="2"/>
                  </a:lnTo>
                  <a:lnTo>
                    <a:pt x="53" y="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8" name="Freeform 79"/>
            <p:cNvSpPr>
              <a:spLocks/>
            </p:cNvSpPr>
            <p:nvPr/>
          </p:nvSpPr>
          <p:spPr bwMode="auto">
            <a:xfrm>
              <a:off x="4290" y="2653"/>
              <a:ext cx="25" cy="55"/>
            </a:xfrm>
            <a:custGeom>
              <a:avLst/>
              <a:gdLst>
                <a:gd name="T0" fmla="*/ 18 w 25"/>
                <a:gd name="T1" fmla="*/ 0 h 55"/>
                <a:gd name="T2" fmla="*/ 24 w 25"/>
                <a:gd name="T3" fmla="*/ 1 h 55"/>
                <a:gd name="T4" fmla="*/ 25 w 25"/>
                <a:gd name="T5" fmla="*/ 6 h 55"/>
                <a:gd name="T6" fmla="*/ 24 w 25"/>
                <a:gd name="T7" fmla="*/ 10 h 55"/>
                <a:gd name="T8" fmla="*/ 22 w 25"/>
                <a:gd name="T9" fmla="*/ 14 h 55"/>
                <a:gd name="T10" fmla="*/ 18 w 25"/>
                <a:gd name="T11" fmla="*/ 20 h 55"/>
                <a:gd name="T12" fmla="*/ 16 w 25"/>
                <a:gd name="T13" fmla="*/ 25 h 55"/>
                <a:gd name="T14" fmla="*/ 14 w 25"/>
                <a:gd name="T15" fmla="*/ 30 h 55"/>
                <a:gd name="T16" fmla="*/ 17 w 25"/>
                <a:gd name="T17" fmla="*/ 37 h 55"/>
                <a:gd name="T18" fmla="*/ 18 w 25"/>
                <a:gd name="T19" fmla="*/ 42 h 55"/>
                <a:gd name="T20" fmla="*/ 20 w 25"/>
                <a:gd name="T21" fmla="*/ 49 h 55"/>
                <a:gd name="T22" fmla="*/ 16 w 25"/>
                <a:gd name="T23" fmla="*/ 51 h 55"/>
                <a:gd name="T24" fmla="*/ 12 w 25"/>
                <a:gd name="T25" fmla="*/ 55 h 55"/>
                <a:gd name="T26" fmla="*/ 8 w 25"/>
                <a:gd name="T27" fmla="*/ 53 h 55"/>
                <a:gd name="T28" fmla="*/ 5 w 25"/>
                <a:gd name="T29" fmla="*/ 49 h 55"/>
                <a:gd name="T30" fmla="*/ 2 w 25"/>
                <a:gd name="T31" fmla="*/ 45 h 55"/>
                <a:gd name="T32" fmla="*/ 2 w 25"/>
                <a:gd name="T33" fmla="*/ 42 h 55"/>
                <a:gd name="T34" fmla="*/ 0 w 25"/>
                <a:gd name="T35" fmla="*/ 38 h 55"/>
                <a:gd name="T36" fmla="*/ 0 w 25"/>
                <a:gd name="T37" fmla="*/ 34 h 55"/>
                <a:gd name="T38" fmla="*/ 0 w 25"/>
                <a:gd name="T39" fmla="*/ 29 h 55"/>
                <a:gd name="T40" fmla="*/ 1 w 25"/>
                <a:gd name="T41" fmla="*/ 26 h 55"/>
                <a:gd name="T42" fmla="*/ 1 w 25"/>
                <a:gd name="T43" fmla="*/ 22 h 55"/>
                <a:gd name="T44" fmla="*/ 2 w 25"/>
                <a:gd name="T45" fmla="*/ 17 h 55"/>
                <a:gd name="T46" fmla="*/ 4 w 25"/>
                <a:gd name="T47" fmla="*/ 14 h 55"/>
                <a:gd name="T48" fmla="*/ 6 w 25"/>
                <a:gd name="T49" fmla="*/ 10 h 55"/>
                <a:gd name="T50" fmla="*/ 12 w 25"/>
                <a:gd name="T51" fmla="*/ 4 h 55"/>
                <a:gd name="T52" fmla="*/ 18 w 25"/>
                <a:gd name="T53" fmla="*/ 0 h 55"/>
                <a:gd name="T54" fmla="*/ 18 w 25"/>
                <a:gd name="T55" fmla="*/ 0 h 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" h="55">
                  <a:moveTo>
                    <a:pt x="18" y="0"/>
                  </a:moveTo>
                  <a:lnTo>
                    <a:pt x="24" y="1"/>
                  </a:lnTo>
                  <a:lnTo>
                    <a:pt x="25" y="6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18" y="20"/>
                  </a:lnTo>
                  <a:lnTo>
                    <a:pt x="16" y="25"/>
                  </a:lnTo>
                  <a:lnTo>
                    <a:pt x="14" y="30"/>
                  </a:lnTo>
                  <a:lnTo>
                    <a:pt x="17" y="37"/>
                  </a:lnTo>
                  <a:lnTo>
                    <a:pt x="18" y="42"/>
                  </a:lnTo>
                  <a:lnTo>
                    <a:pt x="20" y="49"/>
                  </a:lnTo>
                  <a:lnTo>
                    <a:pt x="16" y="51"/>
                  </a:lnTo>
                  <a:lnTo>
                    <a:pt x="12" y="55"/>
                  </a:lnTo>
                  <a:lnTo>
                    <a:pt x="8" y="53"/>
                  </a:lnTo>
                  <a:lnTo>
                    <a:pt x="5" y="49"/>
                  </a:lnTo>
                  <a:lnTo>
                    <a:pt x="2" y="45"/>
                  </a:lnTo>
                  <a:lnTo>
                    <a:pt x="2" y="42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6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12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9" name="Freeform 80"/>
            <p:cNvSpPr>
              <a:spLocks/>
            </p:cNvSpPr>
            <p:nvPr/>
          </p:nvSpPr>
          <p:spPr bwMode="auto">
            <a:xfrm>
              <a:off x="4323" y="2665"/>
              <a:ext cx="24" cy="47"/>
            </a:xfrm>
            <a:custGeom>
              <a:avLst/>
              <a:gdLst>
                <a:gd name="T0" fmla="*/ 17 w 24"/>
                <a:gd name="T1" fmla="*/ 0 h 47"/>
                <a:gd name="T2" fmla="*/ 22 w 24"/>
                <a:gd name="T3" fmla="*/ 2 h 47"/>
                <a:gd name="T4" fmla="*/ 24 w 24"/>
                <a:gd name="T5" fmla="*/ 6 h 47"/>
                <a:gd name="T6" fmla="*/ 22 w 24"/>
                <a:gd name="T7" fmla="*/ 12 h 47"/>
                <a:gd name="T8" fmla="*/ 21 w 24"/>
                <a:gd name="T9" fmla="*/ 16 h 47"/>
                <a:gd name="T10" fmla="*/ 18 w 24"/>
                <a:gd name="T11" fmla="*/ 21 h 47"/>
                <a:gd name="T12" fmla="*/ 16 w 24"/>
                <a:gd name="T13" fmla="*/ 26 h 47"/>
                <a:gd name="T14" fmla="*/ 16 w 24"/>
                <a:gd name="T15" fmla="*/ 31 h 47"/>
                <a:gd name="T16" fmla="*/ 17 w 24"/>
                <a:gd name="T17" fmla="*/ 37 h 47"/>
                <a:gd name="T18" fmla="*/ 17 w 24"/>
                <a:gd name="T19" fmla="*/ 42 h 47"/>
                <a:gd name="T20" fmla="*/ 16 w 24"/>
                <a:gd name="T21" fmla="*/ 47 h 47"/>
                <a:gd name="T22" fmla="*/ 9 w 24"/>
                <a:gd name="T23" fmla="*/ 46 h 47"/>
                <a:gd name="T24" fmla="*/ 4 w 24"/>
                <a:gd name="T25" fmla="*/ 45 h 47"/>
                <a:gd name="T26" fmla="*/ 1 w 24"/>
                <a:gd name="T27" fmla="*/ 39 h 47"/>
                <a:gd name="T28" fmla="*/ 0 w 24"/>
                <a:gd name="T29" fmla="*/ 33 h 47"/>
                <a:gd name="T30" fmla="*/ 0 w 24"/>
                <a:gd name="T31" fmla="*/ 26 h 47"/>
                <a:gd name="T32" fmla="*/ 3 w 24"/>
                <a:gd name="T33" fmla="*/ 21 h 47"/>
                <a:gd name="T34" fmla="*/ 4 w 24"/>
                <a:gd name="T35" fmla="*/ 14 h 47"/>
                <a:gd name="T36" fmla="*/ 8 w 24"/>
                <a:gd name="T37" fmla="*/ 9 h 47"/>
                <a:gd name="T38" fmla="*/ 12 w 24"/>
                <a:gd name="T39" fmla="*/ 4 h 47"/>
                <a:gd name="T40" fmla="*/ 17 w 24"/>
                <a:gd name="T41" fmla="*/ 0 h 47"/>
                <a:gd name="T42" fmla="*/ 17 w 24"/>
                <a:gd name="T43" fmla="*/ 0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47">
                  <a:moveTo>
                    <a:pt x="17" y="0"/>
                  </a:moveTo>
                  <a:lnTo>
                    <a:pt x="22" y="2"/>
                  </a:lnTo>
                  <a:lnTo>
                    <a:pt x="24" y="6"/>
                  </a:lnTo>
                  <a:lnTo>
                    <a:pt x="22" y="12"/>
                  </a:lnTo>
                  <a:lnTo>
                    <a:pt x="21" y="16"/>
                  </a:lnTo>
                  <a:lnTo>
                    <a:pt x="18" y="21"/>
                  </a:lnTo>
                  <a:lnTo>
                    <a:pt x="16" y="26"/>
                  </a:lnTo>
                  <a:lnTo>
                    <a:pt x="16" y="31"/>
                  </a:lnTo>
                  <a:lnTo>
                    <a:pt x="17" y="37"/>
                  </a:lnTo>
                  <a:lnTo>
                    <a:pt x="17" y="42"/>
                  </a:lnTo>
                  <a:lnTo>
                    <a:pt x="16" y="47"/>
                  </a:lnTo>
                  <a:lnTo>
                    <a:pt x="9" y="46"/>
                  </a:lnTo>
                  <a:lnTo>
                    <a:pt x="4" y="45"/>
                  </a:lnTo>
                  <a:lnTo>
                    <a:pt x="1" y="39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3" y="21"/>
                  </a:lnTo>
                  <a:lnTo>
                    <a:pt x="4" y="14"/>
                  </a:lnTo>
                  <a:lnTo>
                    <a:pt x="8" y="9"/>
                  </a:lnTo>
                  <a:lnTo>
                    <a:pt x="12" y="4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0" name="Freeform 81"/>
            <p:cNvSpPr>
              <a:spLocks/>
            </p:cNvSpPr>
            <p:nvPr/>
          </p:nvSpPr>
          <p:spPr bwMode="auto">
            <a:xfrm>
              <a:off x="5207" y="2517"/>
              <a:ext cx="94" cy="65"/>
            </a:xfrm>
            <a:custGeom>
              <a:avLst/>
              <a:gdLst>
                <a:gd name="T0" fmla="*/ 1 w 94"/>
                <a:gd name="T1" fmla="*/ 63 h 65"/>
                <a:gd name="T2" fmla="*/ 3 w 94"/>
                <a:gd name="T3" fmla="*/ 60 h 65"/>
                <a:gd name="T4" fmla="*/ 9 w 94"/>
                <a:gd name="T5" fmla="*/ 56 h 65"/>
                <a:gd name="T6" fmla="*/ 13 w 94"/>
                <a:gd name="T7" fmla="*/ 52 h 65"/>
                <a:gd name="T8" fmla="*/ 19 w 94"/>
                <a:gd name="T9" fmla="*/ 50 h 65"/>
                <a:gd name="T10" fmla="*/ 23 w 94"/>
                <a:gd name="T11" fmla="*/ 47 h 65"/>
                <a:gd name="T12" fmla="*/ 29 w 94"/>
                <a:gd name="T13" fmla="*/ 46 h 65"/>
                <a:gd name="T14" fmla="*/ 35 w 94"/>
                <a:gd name="T15" fmla="*/ 43 h 65"/>
                <a:gd name="T16" fmla="*/ 41 w 94"/>
                <a:gd name="T17" fmla="*/ 42 h 65"/>
                <a:gd name="T18" fmla="*/ 48 w 94"/>
                <a:gd name="T19" fmla="*/ 40 h 65"/>
                <a:gd name="T20" fmla="*/ 53 w 94"/>
                <a:gd name="T21" fmla="*/ 40 h 65"/>
                <a:gd name="T22" fmla="*/ 60 w 94"/>
                <a:gd name="T23" fmla="*/ 42 h 65"/>
                <a:gd name="T24" fmla="*/ 65 w 94"/>
                <a:gd name="T25" fmla="*/ 44 h 65"/>
                <a:gd name="T26" fmla="*/ 69 w 94"/>
                <a:gd name="T27" fmla="*/ 48 h 65"/>
                <a:gd name="T28" fmla="*/ 74 w 94"/>
                <a:gd name="T29" fmla="*/ 55 h 65"/>
                <a:gd name="T30" fmla="*/ 77 w 94"/>
                <a:gd name="T31" fmla="*/ 59 h 65"/>
                <a:gd name="T32" fmla="*/ 81 w 94"/>
                <a:gd name="T33" fmla="*/ 63 h 65"/>
                <a:gd name="T34" fmla="*/ 84 w 94"/>
                <a:gd name="T35" fmla="*/ 64 h 65"/>
                <a:gd name="T36" fmla="*/ 88 w 94"/>
                <a:gd name="T37" fmla="*/ 65 h 65"/>
                <a:gd name="T38" fmla="*/ 92 w 94"/>
                <a:gd name="T39" fmla="*/ 63 h 65"/>
                <a:gd name="T40" fmla="*/ 94 w 94"/>
                <a:gd name="T41" fmla="*/ 59 h 65"/>
                <a:gd name="T42" fmla="*/ 94 w 94"/>
                <a:gd name="T43" fmla="*/ 55 h 65"/>
                <a:gd name="T44" fmla="*/ 94 w 94"/>
                <a:gd name="T45" fmla="*/ 50 h 65"/>
                <a:gd name="T46" fmla="*/ 94 w 94"/>
                <a:gd name="T47" fmla="*/ 46 h 65"/>
                <a:gd name="T48" fmla="*/ 94 w 94"/>
                <a:gd name="T49" fmla="*/ 42 h 65"/>
                <a:gd name="T50" fmla="*/ 93 w 94"/>
                <a:gd name="T51" fmla="*/ 36 h 65"/>
                <a:gd name="T52" fmla="*/ 92 w 94"/>
                <a:gd name="T53" fmla="*/ 34 h 65"/>
                <a:gd name="T54" fmla="*/ 90 w 94"/>
                <a:gd name="T55" fmla="*/ 30 h 65"/>
                <a:gd name="T56" fmla="*/ 89 w 94"/>
                <a:gd name="T57" fmla="*/ 27 h 65"/>
                <a:gd name="T58" fmla="*/ 84 w 94"/>
                <a:gd name="T59" fmla="*/ 20 h 65"/>
                <a:gd name="T60" fmla="*/ 78 w 94"/>
                <a:gd name="T61" fmla="*/ 16 h 65"/>
                <a:gd name="T62" fmla="*/ 73 w 94"/>
                <a:gd name="T63" fmla="*/ 12 h 65"/>
                <a:gd name="T64" fmla="*/ 68 w 94"/>
                <a:gd name="T65" fmla="*/ 8 h 65"/>
                <a:gd name="T66" fmla="*/ 62 w 94"/>
                <a:gd name="T67" fmla="*/ 4 h 65"/>
                <a:gd name="T68" fmla="*/ 60 w 94"/>
                <a:gd name="T69" fmla="*/ 2 h 65"/>
                <a:gd name="T70" fmla="*/ 56 w 94"/>
                <a:gd name="T71" fmla="*/ 0 h 65"/>
                <a:gd name="T72" fmla="*/ 0 w 94"/>
                <a:gd name="T73" fmla="*/ 20 h 65"/>
                <a:gd name="T74" fmla="*/ 1 w 94"/>
                <a:gd name="T75" fmla="*/ 63 h 65"/>
                <a:gd name="T76" fmla="*/ 1 w 94"/>
                <a:gd name="T77" fmla="*/ 63 h 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65">
                  <a:moveTo>
                    <a:pt x="1" y="63"/>
                  </a:moveTo>
                  <a:lnTo>
                    <a:pt x="3" y="60"/>
                  </a:lnTo>
                  <a:lnTo>
                    <a:pt x="9" y="56"/>
                  </a:lnTo>
                  <a:lnTo>
                    <a:pt x="13" y="52"/>
                  </a:lnTo>
                  <a:lnTo>
                    <a:pt x="19" y="50"/>
                  </a:lnTo>
                  <a:lnTo>
                    <a:pt x="23" y="47"/>
                  </a:lnTo>
                  <a:lnTo>
                    <a:pt x="29" y="46"/>
                  </a:lnTo>
                  <a:lnTo>
                    <a:pt x="35" y="43"/>
                  </a:lnTo>
                  <a:lnTo>
                    <a:pt x="41" y="42"/>
                  </a:lnTo>
                  <a:lnTo>
                    <a:pt x="48" y="40"/>
                  </a:lnTo>
                  <a:lnTo>
                    <a:pt x="53" y="40"/>
                  </a:lnTo>
                  <a:lnTo>
                    <a:pt x="60" y="42"/>
                  </a:lnTo>
                  <a:lnTo>
                    <a:pt x="65" y="44"/>
                  </a:lnTo>
                  <a:lnTo>
                    <a:pt x="69" y="48"/>
                  </a:lnTo>
                  <a:lnTo>
                    <a:pt x="74" y="55"/>
                  </a:lnTo>
                  <a:lnTo>
                    <a:pt x="77" y="59"/>
                  </a:lnTo>
                  <a:lnTo>
                    <a:pt x="81" y="63"/>
                  </a:lnTo>
                  <a:lnTo>
                    <a:pt x="84" y="64"/>
                  </a:lnTo>
                  <a:lnTo>
                    <a:pt x="88" y="65"/>
                  </a:lnTo>
                  <a:lnTo>
                    <a:pt x="92" y="63"/>
                  </a:lnTo>
                  <a:lnTo>
                    <a:pt x="94" y="59"/>
                  </a:lnTo>
                  <a:lnTo>
                    <a:pt x="94" y="55"/>
                  </a:lnTo>
                  <a:lnTo>
                    <a:pt x="94" y="50"/>
                  </a:lnTo>
                  <a:lnTo>
                    <a:pt x="94" y="46"/>
                  </a:lnTo>
                  <a:lnTo>
                    <a:pt x="94" y="42"/>
                  </a:lnTo>
                  <a:lnTo>
                    <a:pt x="93" y="36"/>
                  </a:lnTo>
                  <a:lnTo>
                    <a:pt x="92" y="34"/>
                  </a:lnTo>
                  <a:lnTo>
                    <a:pt x="90" y="30"/>
                  </a:lnTo>
                  <a:lnTo>
                    <a:pt x="89" y="27"/>
                  </a:lnTo>
                  <a:lnTo>
                    <a:pt x="84" y="20"/>
                  </a:lnTo>
                  <a:lnTo>
                    <a:pt x="78" y="16"/>
                  </a:lnTo>
                  <a:lnTo>
                    <a:pt x="73" y="12"/>
                  </a:lnTo>
                  <a:lnTo>
                    <a:pt x="68" y="8"/>
                  </a:lnTo>
                  <a:lnTo>
                    <a:pt x="62" y="4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0" y="20"/>
                  </a:lnTo>
                  <a:lnTo>
                    <a:pt x="1" y="63"/>
                  </a:lnTo>
                  <a:close/>
                </a:path>
              </a:pathLst>
            </a:custGeom>
            <a:solidFill>
              <a:srgbClr val="FFC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1" name="Freeform 82"/>
            <p:cNvSpPr>
              <a:spLocks/>
            </p:cNvSpPr>
            <p:nvPr/>
          </p:nvSpPr>
          <p:spPr bwMode="auto">
            <a:xfrm>
              <a:off x="4543" y="2181"/>
              <a:ext cx="48" cy="49"/>
            </a:xfrm>
            <a:custGeom>
              <a:avLst/>
              <a:gdLst>
                <a:gd name="T0" fmla="*/ 24 w 48"/>
                <a:gd name="T1" fmla="*/ 49 h 49"/>
                <a:gd name="T2" fmla="*/ 29 w 48"/>
                <a:gd name="T3" fmla="*/ 47 h 49"/>
                <a:gd name="T4" fmla="*/ 33 w 48"/>
                <a:gd name="T5" fmla="*/ 46 h 49"/>
                <a:gd name="T6" fmla="*/ 37 w 48"/>
                <a:gd name="T7" fmla="*/ 42 h 49"/>
                <a:gd name="T8" fmla="*/ 41 w 48"/>
                <a:gd name="T9" fmla="*/ 41 h 49"/>
                <a:gd name="T10" fmla="*/ 44 w 48"/>
                <a:gd name="T11" fmla="*/ 37 h 49"/>
                <a:gd name="T12" fmla="*/ 46 w 48"/>
                <a:gd name="T13" fmla="*/ 33 h 49"/>
                <a:gd name="T14" fmla="*/ 48 w 48"/>
                <a:gd name="T15" fmla="*/ 28 h 49"/>
                <a:gd name="T16" fmla="*/ 48 w 48"/>
                <a:gd name="T17" fmla="*/ 24 h 49"/>
                <a:gd name="T18" fmla="*/ 48 w 48"/>
                <a:gd name="T19" fmla="*/ 18 h 49"/>
                <a:gd name="T20" fmla="*/ 46 w 48"/>
                <a:gd name="T21" fmla="*/ 14 h 49"/>
                <a:gd name="T22" fmla="*/ 44 w 48"/>
                <a:gd name="T23" fmla="*/ 10 h 49"/>
                <a:gd name="T24" fmla="*/ 41 w 48"/>
                <a:gd name="T25" fmla="*/ 6 h 49"/>
                <a:gd name="T26" fmla="*/ 37 w 48"/>
                <a:gd name="T27" fmla="*/ 4 h 49"/>
                <a:gd name="T28" fmla="*/ 33 w 48"/>
                <a:gd name="T29" fmla="*/ 1 h 49"/>
                <a:gd name="T30" fmla="*/ 29 w 48"/>
                <a:gd name="T31" fmla="*/ 0 h 49"/>
                <a:gd name="T32" fmla="*/ 24 w 48"/>
                <a:gd name="T33" fmla="*/ 0 h 49"/>
                <a:gd name="T34" fmla="*/ 19 w 48"/>
                <a:gd name="T35" fmla="*/ 0 h 49"/>
                <a:gd name="T36" fmla="*/ 15 w 48"/>
                <a:gd name="T37" fmla="*/ 1 h 49"/>
                <a:gd name="T38" fmla="*/ 9 w 48"/>
                <a:gd name="T39" fmla="*/ 4 h 49"/>
                <a:gd name="T40" fmla="*/ 7 w 48"/>
                <a:gd name="T41" fmla="*/ 6 h 49"/>
                <a:gd name="T42" fmla="*/ 3 w 48"/>
                <a:gd name="T43" fmla="*/ 10 h 49"/>
                <a:gd name="T44" fmla="*/ 1 w 48"/>
                <a:gd name="T45" fmla="*/ 14 h 49"/>
                <a:gd name="T46" fmla="*/ 0 w 48"/>
                <a:gd name="T47" fmla="*/ 18 h 49"/>
                <a:gd name="T48" fmla="*/ 0 w 48"/>
                <a:gd name="T49" fmla="*/ 24 h 49"/>
                <a:gd name="T50" fmla="*/ 0 w 48"/>
                <a:gd name="T51" fmla="*/ 28 h 49"/>
                <a:gd name="T52" fmla="*/ 1 w 48"/>
                <a:gd name="T53" fmla="*/ 33 h 49"/>
                <a:gd name="T54" fmla="*/ 3 w 48"/>
                <a:gd name="T55" fmla="*/ 37 h 49"/>
                <a:gd name="T56" fmla="*/ 7 w 48"/>
                <a:gd name="T57" fmla="*/ 41 h 49"/>
                <a:gd name="T58" fmla="*/ 9 w 48"/>
                <a:gd name="T59" fmla="*/ 42 h 49"/>
                <a:gd name="T60" fmla="*/ 15 w 48"/>
                <a:gd name="T61" fmla="*/ 46 h 49"/>
                <a:gd name="T62" fmla="*/ 19 w 48"/>
                <a:gd name="T63" fmla="*/ 47 h 49"/>
                <a:gd name="T64" fmla="*/ 24 w 48"/>
                <a:gd name="T65" fmla="*/ 49 h 49"/>
                <a:gd name="T66" fmla="*/ 24 w 48"/>
                <a:gd name="T67" fmla="*/ 49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" h="49">
                  <a:moveTo>
                    <a:pt x="24" y="49"/>
                  </a:moveTo>
                  <a:lnTo>
                    <a:pt x="29" y="47"/>
                  </a:lnTo>
                  <a:lnTo>
                    <a:pt x="33" y="46"/>
                  </a:lnTo>
                  <a:lnTo>
                    <a:pt x="37" y="42"/>
                  </a:lnTo>
                  <a:lnTo>
                    <a:pt x="41" y="41"/>
                  </a:lnTo>
                  <a:lnTo>
                    <a:pt x="44" y="37"/>
                  </a:lnTo>
                  <a:lnTo>
                    <a:pt x="46" y="33"/>
                  </a:lnTo>
                  <a:lnTo>
                    <a:pt x="48" y="28"/>
                  </a:lnTo>
                  <a:lnTo>
                    <a:pt x="48" y="24"/>
                  </a:lnTo>
                  <a:lnTo>
                    <a:pt x="48" y="18"/>
                  </a:lnTo>
                  <a:lnTo>
                    <a:pt x="46" y="14"/>
                  </a:lnTo>
                  <a:lnTo>
                    <a:pt x="44" y="10"/>
                  </a:lnTo>
                  <a:lnTo>
                    <a:pt x="41" y="6"/>
                  </a:lnTo>
                  <a:lnTo>
                    <a:pt x="37" y="4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3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3"/>
                  </a:lnTo>
                  <a:lnTo>
                    <a:pt x="3" y="37"/>
                  </a:lnTo>
                  <a:lnTo>
                    <a:pt x="7" y="41"/>
                  </a:lnTo>
                  <a:lnTo>
                    <a:pt x="9" y="42"/>
                  </a:lnTo>
                  <a:lnTo>
                    <a:pt x="15" y="46"/>
                  </a:lnTo>
                  <a:lnTo>
                    <a:pt x="19" y="47"/>
                  </a:lnTo>
                  <a:lnTo>
                    <a:pt x="24" y="49"/>
                  </a:lnTo>
                  <a:close/>
                </a:path>
              </a:pathLst>
            </a:custGeom>
            <a:solidFill>
              <a:srgbClr val="945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2" name="Freeform 83"/>
            <p:cNvSpPr>
              <a:spLocks/>
            </p:cNvSpPr>
            <p:nvPr/>
          </p:nvSpPr>
          <p:spPr bwMode="auto">
            <a:xfrm>
              <a:off x="4938" y="1971"/>
              <a:ext cx="41" cy="36"/>
            </a:xfrm>
            <a:custGeom>
              <a:avLst/>
              <a:gdLst>
                <a:gd name="T0" fmla="*/ 13 w 41"/>
                <a:gd name="T1" fmla="*/ 0 h 36"/>
                <a:gd name="T2" fmla="*/ 20 w 41"/>
                <a:gd name="T3" fmla="*/ 7 h 36"/>
                <a:gd name="T4" fmla="*/ 24 w 41"/>
                <a:gd name="T5" fmla="*/ 12 h 36"/>
                <a:gd name="T6" fmla="*/ 26 w 41"/>
                <a:gd name="T7" fmla="*/ 14 h 36"/>
                <a:gd name="T8" fmla="*/ 29 w 41"/>
                <a:gd name="T9" fmla="*/ 15 h 36"/>
                <a:gd name="T10" fmla="*/ 34 w 41"/>
                <a:gd name="T11" fmla="*/ 15 h 36"/>
                <a:gd name="T12" fmla="*/ 41 w 41"/>
                <a:gd name="T13" fmla="*/ 16 h 36"/>
                <a:gd name="T14" fmla="*/ 40 w 41"/>
                <a:gd name="T15" fmla="*/ 21 h 36"/>
                <a:gd name="T16" fmla="*/ 36 w 41"/>
                <a:gd name="T17" fmla="*/ 28 h 36"/>
                <a:gd name="T18" fmla="*/ 28 w 41"/>
                <a:gd name="T19" fmla="*/ 32 h 36"/>
                <a:gd name="T20" fmla="*/ 21 w 41"/>
                <a:gd name="T21" fmla="*/ 36 h 36"/>
                <a:gd name="T22" fmla="*/ 17 w 41"/>
                <a:gd name="T23" fmla="*/ 36 h 36"/>
                <a:gd name="T24" fmla="*/ 13 w 41"/>
                <a:gd name="T25" fmla="*/ 36 h 36"/>
                <a:gd name="T26" fmla="*/ 9 w 41"/>
                <a:gd name="T27" fmla="*/ 36 h 36"/>
                <a:gd name="T28" fmla="*/ 8 w 41"/>
                <a:gd name="T29" fmla="*/ 35 h 36"/>
                <a:gd name="T30" fmla="*/ 4 w 41"/>
                <a:gd name="T31" fmla="*/ 33 h 36"/>
                <a:gd name="T32" fmla="*/ 3 w 41"/>
                <a:gd name="T33" fmla="*/ 31 h 36"/>
                <a:gd name="T34" fmla="*/ 0 w 41"/>
                <a:gd name="T35" fmla="*/ 28 h 36"/>
                <a:gd name="T36" fmla="*/ 0 w 41"/>
                <a:gd name="T37" fmla="*/ 24 h 36"/>
                <a:gd name="T38" fmla="*/ 5 w 41"/>
                <a:gd name="T39" fmla="*/ 20 h 36"/>
                <a:gd name="T40" fmla="*/ 9 w 41"/>
                <a:gd name="T41" fmla="*/ 19 h 36"/>
                <a:gd name="T42" fmla="*/ 11 w 41"/>
                <a:gd name="T43" fmla="*/ 19 h 36"/>
                <a:gd name="T44" fmla="*/ 7 w 41"/>
                <a:gd name="T45" fmla="*/ 17 h 36"/>
                <a:gd name="T46" fmla="*/ 1 w 41"/>
                <a:gd name="T47" fmla="*/ 16 h 36"/>
                <a:gd name="T48" fmla="*/ 0 w 41"/>
                <a:gd name="T49" fmla="*/ 11 h 36"/>
                <a:gd name="T50" fmla="*/ 3 w 41"/>
                <a:gd name="T51" fmla="*/ 7 h 36"/>
                <a:gd name="T52" fmla="*/ 7 w 41"/>
                <a:gd name="T53" fmla="*/ 3 h 36"/>
                <a:gd name="T54" fmla="*/ 13 w 41"/>
                <a:gd name="T55" fmla="*/ 0 h 36"/>
                <a:gd name="T56" fmla="*/ 13 w 41"/>
                <a:gd name="T57" fmla="*/ 0 h 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1" h="36">
                  <a:moveTo>
                    <a:pt x="13" y="0"/>
                  </a:moveTo>
                  <a:lnTo>
                    <a:pt x="20" y="7"/>
                  </a:lnTo>
                  <a:lnTo>
                    <a:pt x="24" y="12"/>
                  </a:lnTo>
                  <a:lnTo>
                    <a:pt x="26" y="14"/>
                  </a:lnTo>
                  <a:lnTo>
                    <a:pt x="29" y="15"/>
                  </a:lnTo>
                  <a:lnTo>
                    <a:pt x="34" y="15"/>
                  </a:lnTo>
                  <a:lnTo>
                    <a:pt x="41" y="16"/>
                  </a:lnTo>
                  <a:lnTo>
                    <a:pt x="40" y="21"/>
                  </a:lnTo>
                  <a:lnTo>
                    <a:pt x="36" y="28"/>
                  </a:lnTo>
                  <a:lnTo>
                    <a:pt x="28" y="32"/>
                  </a:lnTo>
                  <a:lnTo>
                    <a:pt x="21" y="36"/>
                  </a:lnTo>
                  <a:lnTo>
                    <a:pt x="17" y="36"/>
                  </a:lnTo>
                  <a:lnTo>
                    <a:pt x="13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4" y="33"/>
                  </a:lnTo>
                  <a:lnTo>
                    <a:pt x="3" y="31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5" y="20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7" y="17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3" y="7"/>
                  </a:lnTo>
                  <a:lnTo>
                    <a:pt x="7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A6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3" name="Freeform 84"/>
            <p:cNvSpPr>
              <a:spLocks/>
            </p:cNvSpPr>
            <p:nvPr/>
          </p:nvSpPr>
          <p:spPr bwMode="auto">
            <a:xfrm>
              <a:off x="4626" y="1855"/>
              <a:ext cx="47" cy="47"/>
            </a:xfrm>
            <a:custGeom>
              <a:avLst/>
              <a:gdLst>
                <a:gd name="T0" fmla="*/ 7 w 47"/>
                <a:gd name="T1" fmla="*/ 0 h 47"/>
                <a:gd name="T2" fmla="*/ 12 w 47"/>
                <a:gd name="T3" fmla="*/ 4 h 47"/>
                <a:gd name="T4" fmla="*/ 19 w 47"/>
                <a:gd name="T5" fmla="*/ 8 h 47"/>
                <a:gd name="T6" fmla="*/ 23 w 47"/>
                <a:gd name="T7" fmla="*/ 9 h 47"/>
                <a:gd name="T8" fmla="*/ 27 w 47"/>
                <a:gd name="T9" fmla="*/ 9 h 47"/>
                <a:gd name="T10" fmla="*/ 31 w 47"/>
                <a:gd name="T11" fmla="*/ 9 h 47"/>
                <a:gd name="T12" fmla="*/ 35 w 47"/>
                <a:gd name="T13" fmla="*/ 9 h 47"/>
                <a:gd name="T14" fmla="*/ 39 w 47"/>
                <a:gd name="T15" fmla="*/ 9 h 47"/>
                <a:gd name="T16" fmla="*/ 43 w 47"/>
                <a:gd name="T17" fmla="*/ 10 h 47"/>
                <a:gd name="T18" fmla="*/ 46 w 47"/>
                <a:gd name="T19" fmla="*/ 13 h 47"/>
                <a:gd name="T20" fmla="*/ 47 w 47"/>
                <a:gd name="T21" fmla="*/ 17 h 47"/>
                <a:gd name="T22" fmla="*/ 44 w 47"/>
                <a:gd name="T23" fmla="*/ 19 h 47"/>
                <a:gd name="T24" fmla="*/ 43 w 47"/>
                <a:gd name="T25" fmla="*/ 22 h 47"/>
                <a:gd name="T26" fmla="*/ 39 w 47"/>
                <a:gd name="T27" fmla="*/ 22 h 47"/>
                <a:gd name="T28" fmla="*/ 36 w 47"/>
                <a:gd name="T29" fmla="*/ 23 h 47"/>
                <a:gd name="T30" fmla="*/ 32 w 47"/>
                <a:gd name="T31" fmla="*/ 23 h 47"/>
                <a:gd name="T32" fmla="*/ 28 w 47"/>
                <a:gd name="T33" fmla="*/ 25 h 47"/>
                <a:gd name="T34" fmla="*/ 27 w 47"/>
                <a:gd name="T35" fmla="*/ 26 h 47"/>
                <a:gd name="T36" fmla="*/ 27 w 47"/>
                <a:gd name="T37" fmla="*/ 31 h 47"/>
                <a:gd name="T38" fmla="*/ 27 w 47"/>
                <a:gd name="T39" fmla="*/ 33 h 47"/>
                <a:gd name="T40" fmla="*/ 30 w 47"/>
                <a:gd name="T41" fmla="*/ 37 h 47"/>
                <a:gd name="T42" fmla="*/ 30 w 47"/>
                <a:gd name="T43" fmla="*/ 42 h 47"/>
                <a:gd name="T44" fmla="*/ 28 w 47"/>
                <a:gd name="T45" fmla="*/ 47 h 47"/>
                <a:gd name="T46" fmla="*/ 22 w 47"/>
                <a:gd name="T47" fmla="*/ 46 h 47"/>
                <a:gd name="T48" fmla="*/ 16 w 47"/>
                <a:gd name="T49" fmla="*/ 43 h 47"/>
                <a:gd name="T50" fmla="*/ 12 w 47"/>
                <a:gd name="T51" fmla="*/ 39 h 47"/>
                <a:gd name="T52" fmla="*/ 10 w 47"/>
                <a:gd name="T53" fmla="*/ 37 h 47"/>
                <a:gd name="T54" fmla="*/ 6 w 47"/>
                <a:gd name="T55" fmla="*/ 31 h 47"/>
                <a:gd name="T56" fmla="*/ 4 w 47"/>
                <a:gd name="T57" fmla="*/ 27 h 47"/>
                <a:gd name="T58" fmla="*/ 2 w 47"/>
                <a:gd name="T59" fmla="*/ 23 h 47"/>
                <a:gd name="T60" fmla="*/ 2 w 47"/>
                <a:gd name="T61" fmla="*/ 19 h 47"/>
                <a:gd name="T62" fmla="*/ 0 w 47"/>
                <a:gd name="T63" fmla="*/ 14 h 47"/>
                <a:gd name="T64" fmla="*/ 0 w 47"/>
                <a:gd name="T65" fmla="*/ 8 h 47"/>
                <a:gd name="T66" fmla="*/ 2 w 47"/>
                <a:gd name="T67" fmla="*/ 2 h 47"/>
                <a:gd name="T68" fmla="*/ 7 w 47"/>
                <a:gd name="T69" fmla="*/ 0 h 47"/>
                <a:gd name="T70" fmla="*/ 7 w 47"/>
                <a:gd name="T71" fmla="*/ 0 h 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7" h="47">
                  <a:moveTo>
                    <a:pt x="7" y="0"/>
                  </a:moveTo>
                  <a:lnTo>
                    <a:pt x="12" y="4"/>
                  </a:lnTo>
                  <a:lnTo>
                    <a:pt x="19" y="8"/>
                  </a:lnTo>
                  <a:lnTo>
                    <a:pt x="23" y="9"/>
                  </a:lnTo>
                  <a:lnTo>
                    <a:pt x="27" y="9"/>
                  </a:lnTo>
                  <a:lnTo>
                    <a:pt x="31" y="9"/>
                  </a:lnTo>
                  <a:lnTo>
                    <a:pt x="35" y="9"/>
                  </a:lnTo>
                  <a:lnTo>
                    <a:pt x="39" y="9"/>
                  </a:lnTo>
                  <a:lnTo>
                    <a:pt x="43" y="10"/>
                  </a:lnTo>
                  <a:lnTo>
                    <a:pt x="46" y="13"/>
                  </a:lnTo>
                  <a:lnTo>
                    <a:pt x="47" y="17"/>
                  </a:lnTo>
                  <a:lnTo>
                    <a:pt x="44" y="19"/>
                  </a:lnTo>
                  <a:lnTo>
                    <a:pt x="43" y="22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2" y="23"/>
                  </a:lnTo>
                  <a:lnTo>
                    <a:pt x="28" y="25"/>
                  </a:lnTo>
                  <a:lnTo>
                    <a:pt x="27" y="26"/>
                  </a:lnTo>
                  <a:lnTo>
                    <a:pt x="27" y="31"/>
                  </a:lnTo>
                  <a:lnTo>
                    <a:pt x="27" y="33"/>
                  </a:lnTo>
                  <a:lnTo>
                    <a:pt x="30" y="37"/>
                  </a:lnTo>
                  <a:lnTo>
                    <a:pt x="30" y="42"/>
                  </a:lnTo>
                  <a:lnTo>
                    <a:pt x="28" y="47"/>
                  </a:lnTo>
                  <a:lnTo>
                    <a:pt x="22" y="46"/>
                  </a:lnTo>
                  <a:lnTo>
                    <a:pt x="16" y="43"/>
                  </a:lnTo>
                  <a:lnTo>
                    <a:pt x="12" y="39"/>
                  </a:lnTo>
                  <a:lnTo>
                    <a:pt x="10" y="37"/>
                  </a:lnTo>
                  <a:lnTo>
                    <a:pt x="6" y="31"/>
                  </a:lnTo>
                  <a:lnTo>
                    <a:pt x="4" y="27"/>
                  </a:lnTo>
                  <a:lnTo>
                    <a:pt x="2" y="23"/>
                  </a:lnTo>
                  <a:lnTo>
                    <a:pt x="2" y="19"/>
                  </a:lnTo>
                  <a:lnTo>
                    <a:pt x="0" y="14"/>
                  </a:lnTo>
                  <a:lnTo>
                    <a:pt x="0" y="8"/>
                  </a:lnTo>
                  <a:lnTo>
                    <a:pt x="2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4" name="Freeform 85"/>
            <p:cNvSpPr>
              <a:spLocks/>
            </p:cNvSpPr>
            <p:nvPr/>
          </p:nvSpPr>
          <p:spPr bwMode="auto">
            <a:xfrm>
              <a:off x="4100" y="2104"/>
              <a:ext cx="51" cy="46"/>
            </a:xfrm>
            <a:custGeom>
              <a:avLst/>
              <a:gdLst>
                <a:gd name="T0" fmla="*/ 0 w 51"/>
                <a:gd name="T1" fmla="*/ 37 h 46"/>
                <a:gd name="T2" fmla="*/ 6 w 51"/>
                <a:gd name="T3" fmla="*/ 32 h 46"/>
                <a:gd name="T4" fmla="*/ 11 w 51"/>
                <a:gd name="T5" fmla="*/ 25 h 46"/>
                <a:gd name="T6" fmla="*/ 13 w 51"/>
                <a:gd name="T7" fmla="*/ 21 h 46"/>
                <a:gd name="T8" fmla="*/ 15 w 51"/>
                <a:gd name="T9" fmla="*/ 18 h 46"/>
                <a:gd name="T10" fmla="*/ 16 w 51"/>
                <a:gd name="T11" fmla="*/ 14 h 46"/>
                <a:gd name="T12" fmla="*/ 16 w 51"/>
                <a:gd name="T13" fmla="*/ 10 h 46"/>
                <a:gd name="T14" fmla="*/ 17 w 51"/>
                <a:gd name="T15" fmla="*/ 6 h 46"/>
                <a:gd name="T16" fmla="*/ 19 w 51"/>
                <a:gd name="T17" fmla="*/ 2 h 46"/>
                <a:gd name="T18" fmla="*/ 21 w 51"/>
                <a:gd name="T19" fmla="*/ 0 h 46"/>
                <a:gd name="T20" fmla="*/ 25 w 51"/>
                <a:gd name="T21" fmla="*/ 1 h 46"/>
                <a:gd name="T22" fmla="*/ 29 w 51"/>
                <a:gd name="T23" fmla="*/ 2 h 46"/>
                <a:gd name="T24" fmla="*/ 31 w 51"/>
                <a:gd name="T25" fmla="*/ 5 h 46"/>
                <a:gd name="T26" fmla="*/ 31 w 51"/>
                <a:gd name="T27" fmla="*/ 9 h 46"/>
                <a:gd name="T28" fmla="*/ 31 w 51"/>
                <a:gd name="T29" fmla="*/ 13 h 46"/>
                <a:gd name="T30" fmla="*/ 29 w 51"/>
                <a:gd name="T31" fmla="*/ 16 h 46"/>
                <a:gd name="T32" fmla="*/ 31 w 51"/>
                <a:gd name="T33" fmla="*/ 20 h 46"/>
                <a:gd name="T34" fmla="*/ 32 w 51"/>
                <a:gd name="T35" fmla="*/ 21 h 46"/>
                <a:gd name="T36" fmla="*/ 36 w 51"/>
                <a:gd name="T37" fmla="*/ 24 h 46"/>
                <a:gd name="T38" fmla="*/ 39 w 51"/>
                <a:gd name="T39" fmla="*/ 24 h 46"/>
                <a:gd name="T40" fmla="*/ 43 w 51"/>
                <a:gd name="T41" fmla="*/ 22 h 46"/>
                <a:gd name="T42" fmla="*/ 47 w 51"/>
                <a:gd name="T43" fmla="*/ 22 h 46"/>
                <a:gd name="T44" fmla="*/ 51 w 51"/>
                <a:gd name="T45" fmla="*/ 26 h 46"/>
                <a:gd name="T46" fmla="*/ 49 w 51"/>
                <a:gd name="T47" fmla="*/ 30 h 46"/>
                <a:gd name="T48" fmla="*/ 47 w 51"/>
                <a:gd name="T49" fmla="*/ 36 h 46"/>
                <a:gd name="T50" fmla="*/ 41 w 51"/>
                <a:gd name="T51" fmla="*/ 38 h 46"/>
                <a:gd name="T52" fmla="*/ 37 w 51"/>
                <a:gd name="T53" fmla="*/ 41 h 46"/>
                <a:gd name="T54" fmla="*/ 32 w 51"/>
                <a:gd name="T55" fmla="*/ 42 h 46"/>
                <a:gd name="T56" fmla="*/ 27 w 51"/>
                <a:gd name="T57" fmla="*/ 44 h 46"/>
                <a:gd name="T58" fmla="*/ 23 w 51"/>
                <a:gd name="T59" fmla="*/ 45 h 46"/>
                <a:gd name="T60" fmla="*/ 19 w 51"/>
                <a:gd name="T61" fmla="*/ 46 h 46"/>
                <a:gd name="T62" fmla="*/ 13 w 51"/>
                <a:gd name="T63" fmla="*/ 45 h 46"/>
                <a:gd name="T64" fmla="*/ 8 w 51"/>
                <a:gd name="T65" fmla="*/ 44 h 46"/>
                <a:gd name="T66" fmla="*/ 3 w 51"/>
                <a:gd name="T67" fmla="*/ 41 h 46"/>
                <a:gd name="T68" fmla="*/ 0 w 51"/>
                <a:gd name="T69" fmla="*/ 37 h 46"/>
                <a:gd name="T70" fmla="*/ 0 w 51"/>
                <a:gd name="T71" fmla="*/ 37 h 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" h="46">
                  <a:moveTo>
                    <a:pt x="0" y="37"/>
                  </a:moveTo>
                  <a:lnTo>
                    <a:pt x="6" y="32"/>
                  </a:lnTo>
                  <a:lnTo>
                    <a:pt x="11" y="25"/>
                  </a:lnTo>
                  <a:lnTo>
                    <a:pt x="13" y="21"/>
                  </a:lnTo>
                  <a:lnTo>
                    <a:pt x="15" y="18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7" y="6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5" y="1"/>
                  </a:lnTo>
                  <a:lnTo>
                    <a:pt x="29" y="2"/>
                  </a:lnTo>
                  <a:lnTo>
                    <a:pt x="31" y="5"/>
                  </a:lnTo>
                  <a:lnTo>
                    <a:pt x="31" y="9"/>
                  </a:lnTo>
                  <a:lnTo>
                    <a:pt x="31" y="13"/>
                  </a:lnTo>
                  <a:lnTo>
                    <a:pt x="29" y="16"/>
                  </a:lnTo>
                  <a:lnTo>
                    <a:pt x="31" y="20"/>
                  </a:lnTo>
                  <a:lnTo>
                    <a:pt x="32" y="21"/>
                  </a:lnTo>
                  <a:lnTo>
                    <a:pt x="36" y="24"/>
                  </a:lnTo>
                  <a:lnTo>
                    <a:pt x="39" y="24"/>
                  </a:lnTo>
                  <a:lnTo>
                    <a:pt x="43" y="22"/>
                  </a:lnTo>
                  <a:lnTo>
                    <a:pt x="47" y="22"/>
                  </a:lnTo>
                  <a:lnTo>
                    <a:pt x="51" y="26"/>
                  </a:lnTo>
                  <a:lnTo>
                    <a:pt x="49" y="30"/>
                  </a:lnTo>
                  <a:lnTo>
                    <a:pt x="47" y="36"/>
                  </a:lnTo>
                  <a:lnTo>
                    <a:pt x="41" y="38"/>
                  </a:lnTo>
                  <a:lnTo>
                    <a:pt x="37" y="41"/>
                  </a:lnTo>
                  <a:lnTo>
                    <a:pt x="32" y="42"/>
                  </a:lnTo>
                  <a:lnTo>
                    <a:pt x="27" y="44"/>
                  </a:lnTo>
                  <a:lnTo>
                    <a:pt x="23" y="45"/>
                  </a:lnTo>
                  <a:lnTo>
                    <a:pt x="19" y="46"/>
                  </a:lnTo>
                  <a:lnTo>
                    <a:pt x="13" y="45"/>
                  </a:lnTo>
                  <a:lnTo>
                    <a:pt x="8" y="44"/>
                  </a:lnTo>
                  <a:lnTo>
                    <a:pt x="3" y="41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CF6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1014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1015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1095" name="Picture 8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6862"/>
            <a:ext cx="9169400" cy="1298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0FAEC35-8097-411A-911B-0B49DF3EDA3F}" type="slidenum">
              <a:rPr lang="en-US" smtClean="0"/>
              <a:pPr eaLnBrk="1" hangingPunct="1"/>
              <a:t>165</a:t>
            </a:fld>
            <a:endParaRPr lang="en-US" smtClean="0"/>
          </a:p>
        </p:txBody>
      </p:sp>
      <p:sp>
        <p:nvSpPr>
          <p:cNvPr id="1720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061075" cy="4525963"/>
          </a:xfrm>
        </p:spPr>
        <p:txBody>
          <a:bodyPr/>
          <a:lstStyle/>
          <a:p>
            <a:r>
              <a:rPr lang="en-US" sz="3600" dirty="0" smtClean="0"/>
              <a:t>Care of Casts</a:t>
            </a:r>
          </a:p>
          <a:p>
            <a:pPr lvl="1"/>
            <a:r>
              <a:rPr lang="en-US" sz="3600" dirty="0" smtClean="0"/>
              <a:t>Never put pressure on cast</a:t>
            </a:r>
          </a:p>
          <a:p>
            <a:pPr lvl="1"/>
            <a:r>
              <a:rPr lang="en-US" sz="3600" dirty="0" smtClean="0"/>
              <a:t>Turn and position frequently to allow air to circulate around cast</a:t>
            </a:r>
          </a:p>
        </p:txBody>
      </p:sp>
      <p:grpSp>
        <p:nvGrpSpPr>
          <p:cNvPr id="172037" name="Group 84"/>
          <p:cNvGrpSpPr>
            <a:grpSpLocks/>
          </p:cNvGrpSpPr>
          <p:nvPr/>
        </p:nvGrpSpPr>
        <p:grpSpPr bwMode="auto">
          <a:xfrm>
            <a:off x="6097588" y="2432050"/>
            <a:ext cx="2522537" cy="2733675"/>
            <a:chOff x="1056" y="1056"/>
            <a:chExt cx="2710" cy="2665"/>
          </a:xfrm>
        </p:grpSpPr>
        <p:sp>
          <p:nvSpPr>
            <p:cNvPr id="172040" name="Freeform 85"/>
            <p:cNvSpPr>
              <a:spLocks/>
            </p:cNvSpPr>
            <p:nvPr/>
          </p:nvSpPr>
          <p:spPr bwMode="auto">
            <a:xfrm>
              <a:off x="1056" y="1056"/>
              <a:ext cx="2703" cy="2665"/>
            </a:xfrm>
            <a:custGeom>
              <a:avLst/>
              <a:gdLst>
                <a:gd name="T0" fmla="*/ 1580 w 2703"/>
                <a:gd name="T1" fmla="*/ 0 h 2665"/>
                <a:gd name="T2" fmla="*/ 1168 w 2703"/>
                <a:gd name="T3" fmla="*/ 9 h 2665"/>
                <a:gd name="T4" fmla="*/ 715 w 2703"/>
                <a:gd name="T5" fmla="*/ 38 h 2665"/>
                <a:gd name="T6" fmla="*/ 470 w 2703"/>
                <a:gd name="T7" fmla="*/ 85 h 2665"/>
                <a:gd name="T8" fmla="*/ 532 w 2703"/>
                <a:gd name="T9" fmla="*/ 159 h 2665"/>
                <a:gd name="T10" fmla="*/ 596 w 2703"/>
                <a:gd name="T11" fmla="*/ 237 h 2665"/>
                <a:gd name="T12" fmla="*/ 624 w 2703"/>
                <a:gd name="T13" fmla="*/ 301 h 2665"/>
                <a:gd name="T14" fmla="*/ 591 w 2703"/>
                <a:gd name="T15" fmla="*/ 335 h 2665"/>
                <a:gd name="T16" fmla="*/ 458 w 2703"/>
                <a:gd name="T17" fmla="*/ 356 h 2665"/>
                <a:gd name="T18" fmla="*/ 254 w 2703"/>
                <a:gd name="T19" fmla="*/ 432 h 2665"/>
                <a:gd name="T20" fmla="*/ 68 w 2703"/>
                <a:gd name="T21" fmla="*/ 529 h 2665"/>
                <a:gd name="T22" fmla="*/ 0 w 2703"/>
                <a:gd name="T23" fmla="*/ 617 h 2665"/>
                <a:gd name="T24" fmla="*/ 80 w 2703"/>
                <a:gd name="T25" fmla="*/ 677 h 2665"/>
                <a:gd name="T26" fmla="*/ 190 w 2703"/>
                <a:gd name="T27" fmla="*/ 729 h 2665"/>
                <a:gd name="T28" fmla="*/ 275 w 2703"/>
                <a:gd name="T29" fmla="*/ 793 h 2665"/>
                <a:gd name="T30" fmla="*/ 297 w 2703"/>
                <a:gd name="T31" fmla="*/ 886 h 2665"/>
                <a:gd name="T32" fmla="*/ 235 w 2703"/>
                <a:gd name="T33" fmla="*/ 1033 h 2665"/>
                <a:gd name="T34" fmla="*/ 147 w 2703"/>
                <a:gd name="T35" fmla="*/ 1240 h 2665"/>
                <a:gd name="T36" fmla="*/ 78 w 2703"/>
                <a:gd name="T37" fmla="*/ 1444 h 2665"/>
                <a:gd name="T38" fmla="*/ 71 w 2703"/>
                <a:gd name="T39" fmla="*/ 1587 h 2665"/>
                <a:gd name="T40" fmla="*/ 137 w 2703"/>
                <a:gd name="T41" fmla="*/ 1649 h 2665"/>
                <a:gd name="T42" fmla="*/ 209 w 2703"/>
                <a:gd name="T43" fmla="*/ 1706 h 2665"/>
                <a:gd name="T44" fmla="*/ 263 w 2703"/>
                <a:gd name="T45" fmla="*/ 1774 h 2665"/>
                <a:gd name="T46" fmla="*/ 282 w 2703"/>
                <a:gd name="T47" fmla="*/ 1855 h 2665"/>
                <a:gd name="T48" fmla="*/ 220 w 2703"/>
                <a:gd name="T49" fmla="*/ 1981 h 2665"/>
                <a:gd name="T50" fmla="*/ 102 w 2703"/>
                <a:gd name="T51" fmla="*/ 2171 h 2665"/>
                <a:gd name="T52" fmla="*/ 59 w 2703"/>
                <a:gd name="T53" fmla="*/ 2354 h 2665"/>
                <a:gd name="T54" fmla="*/ 244 w 2703"/>
                <a:gd name="T55" fmla="*/ 2468 h 2665"/>
                <a:gd name="T56" fmla="*/ 479 w 2703"/>
                <a:gd name="T57" fmla="*/ 2487 h 2665"/>
                <a:gd name="T58" fmla="*/ 653 w 2703"/>
                <a:gd name="T59" fmla="*/ 2511 h 2665"/>
                <a:gd name="T60" fmla="*/ 822 w 2703"/>
                <a:gd name="T61" fmla="*/ 2537 h 2665"/>
                <a:gd name="T62" fmla="*/ 997 w 2703"/>
                <a:gd name="T63" fmla="*/ 2556 h 2665"/>
                <a:gd name="T64" fmla="*/ 1226 w 2703"/>
                <a:gd name="T65" fmla="*/ 2551 h 2665"/>
                <a:gd name="T66" fmla="*/ 1446 w 2703"/>
                <a:gd name="T67" fmla="*/ 2532 h 2665"/>
                <a:gd name="T68" fmla="*/ 1610 w 2703"/>
                <a:gd name="T69" fmla="*/ 2521 h 2665"/>
                <a:gd name="T70" fmla="*/ 1679 w 2703"/>
                <a:gd name="T71" fmla="*/ 2525 h 2665"/>
                <a:gd name="T72" fmla="*/ 1646 w 2703"/>
                <a:gd name="T73" fmla="*/ 2563 h 2665"/>
                <a:gd name="T74" fmla="*/ 1610 w 2703"/>
                <a:gd name="T75" fmla="*/ 2585 h 2665"/>
                <a:gd name="T76" fmla="*/ 1594 w 2703"/>
                <a:gd name="T77" fmla="*/ 2599 h 2665"/>
                <a:gd name="T78" fmla="*/ 1618 w 2703"/>
                <a:gd name="T79" fmla="*/ 2625 h 2665"/>
                <a:gd name="T80" fmla="*/ 1717 w 2703"/>
                <a:gd name="T81" fmla="*/ 2658 h 2665"/>
                <a:gd name="T82" fmla="*/ 1931 w 2703"/>
                <a:gd name="T83" fmla="*/ 2661 h 2665"/>
                <a:gd name="T84" fmla="*/ 2200 w 2703"/>
                <a:gd name="T85" fmla="*/ 2606 h 2665"/>
                <a:gd name="T86" fmla="*/ 2454 w 2703"/>
                <a:gd name="T87" fmla="*/ 2471 h 2665"/>
                <a:gd name="T88" fmla="*/ 2601 w 2703"/>
                <a:gd name="T89" fmla="*/ 2257 h 2665"/>
                <a:gd name="T90" fmla="*/ 2599 w 2703"/>
                <a:gd name="T91" fmla="*/ 2029 h 2665"/>
                <a:gd name="T92" fmla="*/ 2542 w 2703"/>
                <a:gd name="T93" fmla="*/ 1822 h 2665"/>
                <a:gd name="T94" fmla="*/ 2523 w 2703"/>
                <a:gd name="T95" fmla="*/ 1668 h 2665"/>
                <a:gd name="T96" fmla="*/ 2594 w 2703"/>
                <a:gd name="T97" fmla="*/ 1504 h 2665"/>
                <a:gd name="T98" fmla="*/ 2670 w 2703"/>
                <a:gd name="T99" fmla="*/ 1195 h 2665"/>
                <a:gd name="T100" fmla="*/ 2703 w 2703"/>
                <a:gd name="T101" fmla="*/ 864 h 2665"/>
                <a:gd name="T102" fmla="*/ 2653 w 2703"/>
                <a:gd name="T103" fmla="*/ 636 h 2665"/>
                <a:gd name="T104" fmla="*/ 2561 w 2703"/>
                <a:gd name="T105" fmla="*/ 548 h 2665"/>
                <a:gd name="T106" fmla="*/ 2568 w 2703"/>
                <a:gd name="T107" fmla="*/ 446 h 2665"/>
                <a:gd name="T108" fmla="*/ 2620 w 2703"/>
                <a:gd name="T109" fmla="*/ 339 h 2665"/>
                <a:gd name="T110" fmla="*/ 2651 w 2703"/>
                <a:gd name="T111" fmla="*/ 247 h 2665"/>
                <a:gd name="T112" fmla="*/ 2549 w 2703"/>
                <a:gd name="T113" fmla="*/ 171 h 2665"/>
                <a:gd name="T114" fmla="*/ 2250 w 2703"/>
                <a:gd name="T115" fmla="*/ 95 h 2665"/>
                <a:gd name="T116" fmla="*/ 1915 w 2703"/>
                <a:gd name="T117" fmla="*/ 33 h 2665"/>
                <a:gd name="T118" fmla="*/ 1713 w 2703"/>
                <a:gd name="T119" fmla="*/ 2 h 266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703" h="2665">
                  <a:moveTo>
                    <a:pt x="1703" y="0"/>
                  </a:moveTo>
                  <a:lnTo>
                    <a:pt x="1686" y="0"/>
                  </a:lnTo>
                  <a:lnTo>
                    <a:pt x="1646" y="0"/>
                  </a:lnTo>
                  <a:lnTo>
                    <a:pt x="1580" y="0"/>
                  </a:lnTo>
                  <a:lnTo>
                    <a:pt x="1496" y="2"/>
                  </a:lnTo>
                  <a:lnTo>
                    <a:pt x="1397" y="4"/>
                  </a:lnTo>
                  <a:lnTo>
                    <a:pt x="1287" y="7"/>
                  </a:lnTo>
                  <a:lnTo>
                    <a:pt x="1168" y="9"/>
                  </a:lnTo>
                  <a:lnTo>
                    <a:pt x="1050" y="16"/>
                  </a:lnTo>
                  <a:lnTo>
                    <a:pt x="931" y="21"/>
                  </a:lnTo>
                  <a:lnTo>
                    <a:pt x="819" y="28"/>
                  </a:lnTo>
                  <a:lnTo>
                    <a:pt x="715" y="38"/>
                  </a:lnTo>
                  <a:lnTo>
                    <a:pt x="624" y="47"/>
                  </a:lnTo>
                  <a:lnTo>
                    <a:pt x="548" y="59"/>
                  </a:lnTo>
                  <a:lnTo>
                    <a:pt x="498" y="71"/>
                  </a:lnTo>
                  <a:lnTo>
                    <a:pt x="470" y="85"/>
                  </a:lnTo>
                  <a:lnTo>
                    <a:pt x="475" y="104"/>
                  </a:lnTo>
                  <a:lnTo>
                    <a:pt x="494" y="121"/>
                  </a:lnTo>
                  <a:lnTo>
                    <a:pt x="513" y="140"/>
                  </a:lnTo>
                  <a:lnTo>
                    <a:pt x="532" y="159"/>
                  </a:lnTo>
                  <a:lnTo>
                    <a:pt x="551" y="178"/>
                  </a:lnTo>
                  <a:lnTo>
                    <a:pt x="567" y="199"/>
                  </a:lnTo>
                  <a:lnTo>
                    <a:pt x="584" y="218"/>
                  </a:lnTo>
                  <a:lnTo>
                    <a:pt x="596" y="237"/>
                  </a:lnTo>
                  <a:lnTo>
                    <a:pt x="608" y="254"/>
                  </a:lnTo>
                  <a:lnTo>
                    <a:pt x="617" y="270"/>
                  </a:lnTo>
                  <a:lnTo>
                    <a:pt x="622" y="287"/>
                  </a:lnTo>
                  <a:lnTo>
                    <a:pt x="624" y="301"/>
                  </a:lnTo>
                  <a:lnTo>
                    <a:pt x="624" y="313"/>
                  </a:lnTo>
                  <a:lnTo>
                    <a:pt x="615" y="323"/>
                  </a:lnTo>
                  <a:lnTo>
                    <a:pt x="605" y="330"/>
                  </a:lnTo>
                  <a:lnTo>
                    <a:pt x="591" y="335"/>
                  </a:lnTo>
                  <a:lnTo>
                    <a:pt x="570" y="337"/>
                  </a:lnTo>
                  <a:lnTo>
                    <a:pt x="539" y="339"/>
                  </a:lnTo>
                  <a:lnTo>
                    <a:pt x="501" y="346"/>
                  </a:lnTo>
                  <a:lnTo>
                    <a:pt x="458" y="356"/>
                  </a:lnTo>
                  <a:lnTo>
                    <a:pt x="411" y="373"/>
                  </a:lnTo>
                  <a:lnTo>
                    <a:pt x="358" y="389"/>
                  </a:lnTo>
                  <a:lnTo>
                    <a:pt x="306" y="408"/>
                  </a:lnTo>
                  <a:lnTo>
                    <a:pt x="254" y="432"/>
                  </a:lnTo>
                  <a:lnTo>
                    <a:pt x="204" y="456"/>
                  </a:lnTo>
                  <a:lnTo>
                    <a:pt x="154" y="479"/>
                  </a:lnTo>
                  <a:lnTo>
                    <a:pt x="109" y="506"/>
                  </a:lnTo>
                  <a:lnTo>
                    <a:pt x="68" y="529"/>
                  </a:lnTo>
                  <a:lnTo>
                    <a:pt x="40" y="556"/>
                  </a:lnTo>
                  <a:lnTo>
                    <a:pt x="14" y="577"/>
                  </a:lnTo>
                  <a:lnTo>
                    <a:pt x="2" y="598"/>
                  </a:lnTo>
                  <a:lnTo>
                    <a:pt x="0" y="617"/>
                  </a:lnTo>
                  <a:lnTo>
                    <a:pt x="14" y="634"/>
                  </a:lnTo>
                  <a:lnTo>
                    <a:pt x="33" y="648"/>
                  </a:lnTo>
                  <a:lnTo>
                    <a:pt x="57" y="662"/>
                  </a:lnTo>
                  <a:lnTo>
                    <a:pt x="80" y="677"/>
                  </a:lnTo>
                  <a:lnTo>
                    <a:pt x="109" y="689"/>
                  </a:lnTo>
                  <a:lnTo>
                    <a:pt x="135" y="700"/>
                  </a:lnTo>
                  <a:lnTo>
                    <a:pt x="163" y="715"/>
                  </a:lnTo>
                  <a:lnTo>
                    <a:pt x="190" y="729"/>
                  </a:lnTo>
                  <a:lnTo>
                    <a:pt x="213" y="746"/>
                  </a:lnTo>
                  <a:lnTo>
                    <a:pt x="235" y="760"/>
                  </a:lnTo>
                  <a:lnTo>
                    <a:pt x="256" y="776"/>
                  </a:lnTo>
                  <a:lnTo>
                    <a:pt x="275" y="793"/>
                  </a:lnTo>
                  <a:lnTo>
                    <a:pt x="287" y="815"/>
                  </a:lnTo>
                  <a:lnTo>
                    <a:pt x="297" y="836"/>
                  </a:lnTo>
                  <a:lnTo>
                    <a:pt x="299" y="860"/>
                  </a:lnTo>
                  <a:lnTo>
                    <a:pt x="297" y="886"/>
                  </a:lnTo>
                  <a:lnTo>
                    <a:pt x="287" y="917"/>
                  </a:lnTo>
                  <a:lnTo>
                    <a:pt x="273" y="950"/>
                  </a:lnTo>
                  <a:lnTo>
                    <a:pt x="254" y="990"/>
                  </a:lnTo>
                  <a:lnTo>
                    <a:pt x="235" y="1033"/>
                  </a:lnTo>
                  <a:lnTo>
                    <a:pt x="213" y="1083"/>
                  </a:lnTo>
                  <a:lnTo>
                    <a:pt x="190" y="1133"/>
                  </a:lnTo>
                  <a:lnTo>
                    <a:pt x="168" y="1188"/>
                  </a:lnTo>
                  <a:lnTo>
                    <a:pt x="147" y="1240"/>
                  </a:lnTo>
                  <a:lnTo>
                    <a:pt x="128" y="1294"/>
                  </a:lnTo>
                  <a:lnTo>
                    <a:pt x="106" y="1347"/>
                  </a:lnTo>
                  <a:lnTo>
                    <a:pt x="92" y="1397"/>
                  </a:lnTo>
                  <a:lnTo>
                    <a:pt x="78" y="1444"/>
                  </a:lnTo>
                  <a:lnTo>
                    <a:pt x="68" y="1489"/>
                  </a:lnTo>
                  <a:lnTo>
                    <a:pt x="64" y="1527"/>
                  </a:lnTo>
                  <a:lnTo>
                    <a:pt x="64" y="1561"/>
                  </a:lnTo>
                  <a:lnTo>
                    <a:pt x="71" y="1587"/>
                  </a:lnTo>
                  <a:lnTo>
                    <a:pt x="83" y="1606"/>
                  </a:lnTo>
                  <a:lnTo>
                    <a:pt x="99" y="1620"/>
                  </a:lnTo>
                  <a:lnTo>
                    <a:pt x="118" y="1634"/>
                  </a:lnTo>
                  <a:lnTo>
                    <a:pt x="137" y="1649"/>
                  </a:lnTo>
                  <a:lnTo>
                    <a:pt x="154" y="1663"/>
                  </a:lnTo>
                  <a:lnTo>
                    <a:pt x="173" y="1677"/>
                  </a:lnTo>
                  <a:lnTo>
                    <a:pt x="192" y="1691"/>
                  </a:lnTo>
                  <a:lnTo>
                    <a:pt x="209" y="1706"/>
                  </a:lnTo>
                  <a:lnTo>
                    <a:pt x="225" y="1722"/>
                  </a:lnTo>
                  <a:lnTo>
                    <a:pt x="239" y="1739"/>
                  </a:lnTo>
                  <a:lnTo>
                    <a:pt x="251" y="1755"/>
                  </a:lnTo>
                  <a:lnTo>
                    <a:pt x="263" y="1774"/>
                  </a:lnTo>
                  <a:lnTo>
                    <a:pt x="273" y="1793"/>
                  </a:lnTo>
                  <a:lnTo>
                    <a:pt x="280" y="1812"/>
                  </a:lnTo>
                  <a:lnTo>
                    <a:pt x="282" y="1834"/>
                  </a:lnTo>
                  <a:lnTo>
                    <a:pt x="282" y="1855"/>
                  </a:lnTo>
                  <a:lnTo>
                    <a:pt x="280" y="1881"/>
                  </a:lnTo>
                  <a:lnTo>
                    <a:pt x="268" y="1910"/>
                  </a:lnTo>
                  <a:lnTo>
                    <a:pt x="249" y="1943"/>
                  </a:lnTo>
                  <a:lnTo>
                    <a:pt x="220" y="1981"/>
                  </a:lnTo>
                  <a:lnTo>
                    <a:pt x="192" y="2026"/>
                  </a:lnTo>
                  <a:lnTo>
                    <a:pt x="161" y="2071"/>
                  </a:lnTo>
                  <a:lnTo>
                    <a:pt x="130" y="2121"/>
                  </a:lnTo>
                  <a:lnTo>
                    <a:pt x="102" y="2171"/>
                  </a:lnTo>
                  <a:lnTo>
                    <a:pt x="78" y="2219"/>
                  </a:lnTo>
                  <a:lnTo>
                    <a:pt x="61" y="2266"/>
                  </a:lnTo>
                  <a:lnTo>
                    <a:pt x="54" y="2311"/>
                  </a:lnTo>
                  <a:lnTo>
                    <a:pt x="59" y="2354"/>
                  </a:lnTo>
                  <a:lnTo>
                    <a:pt x="80" y="2392"/>
                  </a:lnTo>
                  <a:lnTo>
                    <a:pt x="114" y="2423"/>
                  </a:lnTo>
                  <a:lnTo>
                    <a:pt x="168" y="2449"/>
                  </a:lnTo>
                  <a:lnTo>
                    <a:pt x="244" y="2468"/>
                  </a:lnTo>
                  <a:lnTo>
                    <a:pt x="342" y="2478"/>
                  </a:lnTo>
                  <a:lnTo>
                    <a:pt x="387" y="2478"/>
                  </a:lnTo>
                  <a:lnTo>
                    <a:pt x="432" y="2483"/>
                  </a:lnTo>
                  <a:lnTo>
                    <a:pt x="479" y="2487"/>
                  </a:lnTo>
                  <a:lnTo>
                    <a:pt x="522" y="2492"/>
                  </a:lnTo>
                  <a:lnTo>
                    <a:pt x="565" y="2499"/>
                  </a:lnTo>
                  <a:lnTo>
                    <a:pt x="608" y="2506"/>
                  </a:lnTo>
                  <a:lnTo>
                    <a:pt x="653" y="2511"/>
                  </a:lnTo>
                  <a:lnTo>
                    <a:pt x="696" y="2521"/>
                  </a:lnTo>
                  <a:lnTo>
                    <a:pt x="736" y="2525"/>
                  </a:lnTo>
                  <a:lnTo>
                    <a:pt x="779" y="2532"/>
                  </a:lnTo>
                  <a:lnTo>
                    <a:pt x="822" y="2537"/>
                  </a:lnTo>
                  <a:lnTo>
                    <a:pt x="864" y="2544"/>
                  </a:lnTo>
                  <a:lnTo>
                    <a:pt x="907" y="2549"/>
                  </a:lnTo>
                  <a:lnTo>
                    <a:pt x="952" y="2551"/>
                  </a:lnTo>
                  <a:lnTo>
                    <a:pt x="997" y="2556"/>
                  </a:lnTo>
                  <a:lnTo>
                    <a:pt x="1045" y="2559"/>
                  </a:lnTo>
                  <a:lnTo>
                    <a:pt x="1104" y="2556"/>
                  </a:lnTo>
                  <a:lnTo>
                    <a:pt x="1166" y="2554"/>
                  </a:lnTo>
                  <a:lnTo>
                    <a:pt x="1226" y="2551"/>
                  </a:lnTo>
                  <a:lnTo>
                    <a:pt x="1285" y="2547"/>
                  </a:lnTo>
                  <a:lnTo>
                    <a:pt x="1340" y="2542"/>
                  </a:lnTo>
                  <a:lnTo>
                    <a:pt x="1397" y="2537"/>
                  </a:lnTo>
                  <a:lnTo>
                    <a:pt x="1446" y="2532"/>
                  </a:lnTo>
                  <a:lnTo>
                    <a:pt x="1494" y="2530"/>
                  </a:lnTo>
                  <a:lnTo>
                    <a:pt x="1537" y="2525"/>
                  </a:lnTo>
                  <a:lnTo>
                    <a:pt x="1575" y="2523"/>
                  </a:lnTo>
                  <a:lnTo>
                    <a:pt x="1610" y="2521"/>
                  </a:lnTo>
                  <a:lnTo>
                    <a:pt x="1637" y="2521"/>
                  </a:lnTo>
                  <a:lnTo>
                    <a:pt x="1658" y="2521"/>
                  </a:lnTo>
                  <a:lnTo>
                    <a:pt x="1672" y="2521"/>
                  </a:lnTo>
                  <a:lnTo>
                    <a:pt x="1679" y="2525"/>
                  </a:lnTo>
                  <a:lnTo>
                    <a:pt x="1679" y="2532"/>
                  </a:lnTo>
                  <a:lnTo>
                    <a:pt x="1667" y="2544"/>
                  </a:lnTo>
                  <a:lnTo>
                    <a:pt x="1656" y="2554"/>
                  </a:lnTo>
                  <a:lnTo>
                    <a:pt x="1646" y="2563"/>
                  </a:lnTo>
                  <a:lnTo>
                    <a:pt x="1637" y="2570"/>
                  </a:lnTo>
                  <a:lnTo>
                    <a:pt x="1627" y="2575"/>
                  </a:lnTo>
                  <a:lnTo>
                    <a:pt x="1618" y="2582"/>
                  </a:lnTo>
                  <a:lnTo>
                    <a:pt x="1610" y="2585"/>
                  </a:lnTo>
                  <a:lnTo>
                    <a:pt x="1603" y="2589"/>
                  </a:lnTo>
                  <a:lnTo>
                    <a:pt x="1599" y="2592"/>
                  </a:lnTo>
                  <a:lnTo>
                    <a:pt x="1596" y="2597"/>
                  </a:lnTo>
                  <a:lnTo>
                    <a:pt x="1594" y="2599"/>
                  </a:lnTo>
                  <a:lnTo>
                    <a:pt x="1596" y="2606"/>
                  </a:lnTo>
                  <a:lnTo>
                    <a:pt x="1599" y="2611"/>
                  </a:lnTo>
                  <a:lnTo>
                    <a:pt x="1606" y="2618"/>
                  </a:lnTo>
                  <a:lnTo>
                    <a:pt x="1618" y="2625"/>
                  </a:lnTo>
                  <a:lnTo>
                    <a:pt x="1629" y="2637"/>
                  </a:lnTo>
                  <a:lnTo>
                    <a:pt x="1648" y="2644"/>
                  </a:lnTo>
                  <a:lnTo>
                    <a:pt x="1679" y="2654"/>
                  </a:lnTo>
                  <a:lnTo>
                    <a:pt x="1717" y="2658"/>
                  </a:lnTo>
                  <a:lnTo>
                    <a:pt x="1762" y="2665"/>
                  </a:lnTo>
                  <a:lnTo>
                    <a:pt x="1812" y="2665"/>
                  </a:lnTo>
                  <a:lnTo>
                    <a:pt x="1869" y="2665"/>
                  </a:lnTo>
                  <a:lnTo>
                    <a:pt x="1931" y="2661"/>
                  </a:lnTo>
                  <a:lnTo>
                    <a:pt x="1998" y="2656"/>
                  </a:lnTo>
                  <a:lnTo>
                    <a:pt x="2064" y="2644"/>
                  </a:lnTo>
                  <a:lnTo>
                    <a:pt x="2133" y="2627"/>
                  </a:lnTo>
                  <a:lnTo>
                    <a:pt x="2200" y="2606"/>
                  </a:lnTo>
                  <a:lnTo>
                    <a:pt x="2269" y="2582"/>
                  </a:lnTo>
                  <a:lnTo>
                    <a:pt x="2333" y="2551"/>
                  </a:lnTo>
                  <a:lnTo>
                    <a:pt x="2397" y="2513"/>
                  </a:lnTo>
                  <a:lnTo>
                    <a:pt x="2454" y="2471"/>
                  </a:lnTo>
                  <a:lnTo>
                    <a:pt x="2509" y="2423"/>
                  </a:lnTo>
                  <a:lnTo>
                    <a:pt x="2551" y="2366"/>
                  </a:lnTo>
                  <a:lnTo>
                    <a:pt x="2582" y="2314"/>
                  </a:lnTo>
                  <a:lnTo>
                    <a:pt x="2601" y="2257"/>
                  </a:lnTo>
                  <a:lnTo>
                    <a:pt x="2611" y="2200"/>
                  </a:lnTo>
                  <a:lnTo>
                    <a:pt x="2613" y="2143"/>
                  </a:lnTo>
                  <a:lnTo>
                    <a:pt x="2608" y="2086"/>
                  </a:lnTo>
                  <a:lnTo>
                    <a:pt x="2599" y="2029"/>
                  </a:lnTo>
                  <a:lnTo>
                    <a:pt x="2587" y="1974"/>
                  </a:lnTo>
                  <a:lnTo>
                    <a:pt x="2573" y="1922"/>
                  </a:lnTo>
                  <a:lnTo>
                    <a:pt x="2556" y="1872"/>
                  </a:lnTo>
                  <a:lnTo>
                    <a:pt x="2542" y="1822"/>
                  </a:lnTo>
                  <a:lnTo>
                    <a:pt x="2530" y="1779"/>
                  </a:lnTo>
                  <a:lnTo>
                    <a:pt x="2520" y="1736"/>
                  </a:lnTo>
                  <a:lnTo>
                    <a:pt x="2520" y="1701"/>
                  </a:lnTo>
                  <a:lnTo>
                    <a:pt x="2523" y="1668"/>
                  </a:lnTo>
                  <a:lnTo>
                    <a:pt x="2537" y="1641"/>
                  </a:lnTo>
                  <a:lnTo>
                    <a:pt x="2556" y="1606"/>
                  </a:lnTo>
                  <a:lnTo>
                    <a:pt x="2575" y="1561"/>
                  </a:lnTo>
                  <a:lnTo>
                    <a:pt x="2594" y="1504"/>
                  </a:lnTo>
                  <a:lnTo>
                    <a:pt x="2615" y="1435"/>
                  </a:lnTo>
                  <a:lnTo>
                    <a:pt x="2634" y="1361"/>
                  </a:lnTo>
                  <a:lnTo>
                    <a:pt x="2653" y="1280"/>
                  </a:lnTo>
                  <a:lnTo>
                    <a:pt x="2670" y="1195"/>
                  </a:lnTo>
                  <a:lnTo>
                    <a:pt x="2684" y="1112"/>
                  </a:lnTo>
                  <a:lnTo>
                    <a:pt x="2694" y="1024"/>
                  </a:lnTo>
                  <a:lnTo>
                    <a:pt x="2701" y="943"/>
                  </a:lnTo>
                  <a:lnTo>
                    <a:pt x="2703" y="864"/>
                  </a:lnTo>
                  <a:lnTo>
                    <a:pt x="2699" y="793"/>
                  </a:lnTo>
                  <a:lnTo>
                    <a:pt x="2689" y="729"/>
                  </a:lnTo>
                  <a:lnTo>
                    <a:pt x="2675" y="677"/>
                  </a:lnTo>
                  <a:lnTo>
                    <a:pt x="2653" y="636"/>
                  </a:lnTo>
                  <a:lnTo>
                    <a:pt x="2625" y="613"/>
                  </a:lnTo>
                  <a:lnTo>
                    <a:pt x="2594" y="594"/>
                  </a:lnTo>
                  <a:lnTo>
                    <a:pt x="2575" y="572"/>
                  </a:lnTo>
                  <a:lnTo>
                    <a:pt x="2561" y="548"/>
                  </a:lnTo>
                  <a:lnTo>
                    <a:pt x="2556" y="525"/>
                  </a:lnTo>
                  <a:lnTo>
                    <a:pt x="2554" y="501"/>
                  </a:lnTo>
                  <a:lnTo>
                    <a:pt x="2561" y="475"/>
                  </a:lnTo>
                  <a:lnTo>
                    <a:pt x="2568" y="446"/>
                  </a:lnTo>
                  <a:lnTo>
                    <a:pt x="2580" y="420"/>
                  </a:lnTo>
                  <a:lnTo>
                    <a:pt x="2592" y="394"/>
                  </a:lnTo>
                  <a:lnTo>
                    <a:pt x="2606" y="365"/>
                  </a:lnTo>
                  <a:lnTo>
                    <a:pt x="2620" y="339"/>
                  </a:lnTo>
                  <a:lnTo>
                    <a:pt x="2632" y="316"/>
                  </a:lnTo>
                  <a:lnTo>
                    <a:pt x="2642" y="289"/>
                  </a:lnTo>
                  <a:lnTo>
                    <a:pt x="2649" y="268"/>
                  </a:lnTo>
                  <a:lnTo>
                    <a:pt x="2651" y="247"/>
                  </a:lnTo>
                  <a:lnTo>
                    <a:pt x="2649" y="230"/>
                  </a:lnTo>
                  <a:lnTo>
                    <a:pt x="2632" y="209"/>
                  </a:lnTo>
                  <a:lnTo>
                    <a:pt x="2599" y="192"/>
                  </a:lnTo>
                  <a:lnTo>
                    <a:pt x="2549" y="171"/>
                  </a:lnTo>
                  <a:lnTo>
                    <a:pt x="2487" y="154"/>
                  </a:lnTo>
                  <a:lnTo>
                    <a:pt x="2413" y="133"/>
                  </a:lnTo>
                  <a:lnTo>
                    <a:pt x="2335" y="114"/>
                  </a:lnTo>
                  <a:lnTo>
                    <a:pt x="2250" y="95"/>
                  </a:lnTo>
                  <a:lnTo>
                    <a:pt x="2164" y="78"/>
                  </a:lnTo>
                  <a:lnTo>
                    <a:pt x="2076" y="61"/>
                  </a:lnTo>
                  <a:lnTo>
                    <a:pt x="1993" y="47"/>
                  </a:lnTo>
                  <a:lnTo>
                    <a:pt x="1915" y="33"/>
                  </a:lnTo>
                  <a:lnTo>
                    <a:pt x="1846" y="23"/>
                  </a:lnTo>
                  <a:lnTo>
                    <a:pt x="1786" y="11"/>
                  </a:lnTo>
                  <a:lnTo>
                    <a:pt x="1741" y="7"/>
                  </a:lnTo>
                  <a:lnTo>
                    <a:pt x="1713" y="2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FF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1" name="Freeform 86"/>
            <p:cNvSpPr>
              <a:spLocks/>
            </p:cNvSpPr>
            <p:nvPr/>
          </p:nvSpPr>
          <p:spPr bwMode="auto">
            <a:xfrm>
              <a:off x="1148" y="2705"/>
              <a:ext cx="1509" cy="470"/>
            </a:xfrm>
            <a:custGeom>
              <a:avLst/>
              <a:gdLst>
                <a:gd name="T0" fmla="*/ 52 w 1509"/>
                <a:gd name="T1" fmla="*/ 0 h 470"/>
                <a:gd name="T2" fmla="*/ 1141 w 1509"/>
                <a:gd name="T3" fmla="*/ 0 h 470"/>
                <a:gd name="T4" fmla="*/ 1509 w 1509"/>
                <a:gd name="T5" fmla="*/ 430 h 470"/>
                <a:gd name="T6" fmla="*/ 0 w 1509"/>
                <a:gd name="T7" fmla="*/ 470 h 470"/>
                <a:gd name="T8" fmla="*/ 0 w 1509"/>
                <a:gd name="T9" fmla="*/ 465 h 470"/>
                <a:gd name="T10" fmla="*/ 10 w 1509"/>
                <a:gd name="T11" fmla="*/ 458 h 470"/>
                <a:gd name="T12" fmla="*/ 22 w 1509"/>
                <a:gd name="T13" fmla="*/ 449 h 470"/>
                <a:gd name="T14" fmla="*/ 36 w 1509"/>
                <a:gd name="T15" fmla="*/ 434 h 470"/>
                <a:gd name="T16" fmla="*/ 52 w 1509"/>
                <a:gd name="T17" fmla="*/ 415 h 470"/>
                <a:gd name="T18" fmla="*/ 71 w 1509"/>
                <a:gd name="T19" fmla="*/ 394 h 470"/>
                <a:gd name="T20" fmla="*/ 88 w 1509"/>
                <a:gd name="T21" fmla="*/ 368 h 470"/>
                <a:gd name="T22" fmla="*/ 105 w 1509"/>
                <a:gd name="T23" fmla="*/ 339 h 470"/>
                <a:gd name="T24" fmla="*/ 119 w 1509"/>
                <a:gd name="T25" fmla="*/ 308 h 470"/>
                <a:gd name="T26" fmla="*/ 131 w 1509"/>
                <a:gd name="T27" fmla="*/ 275 h 470"/>
                <a:gd name="T28" fmla="*/ 138 w 1509"/>
                <a:gd name="T29" fmla="*/ 240 h 470"/>
                <a:gd name="T30" fmla="*/ 140 w 1509"/>
                <a:gd name="T31" fmla="*/ 201 h 470"/>
                <a:gd name="T32" fmla="*/ 136 w 1509"/>
                <a:gd name="T33" fmla="*/ 161 h 470"/>
                <a:gd name="T34" fmla="*/ 126 w 1509"/>
                <a:gd name="T35" fmla="*/ 121 h 470"/>
                <a:gd name="T36" fmla="*/ 107 w 1509"/>
                <a:gd name="T37" fmla="*/ 78 h 470"/>
                <a:gd name="T38" fmla="*/ 79 w 1509"/>
                <a:gd name="T39" fmla="*/ 35 h 470"/>
                <a:gd name="T40" fmla="*/ 52 w 1509"/>
                <a:gd name="T41" fmla="*/ 0 h 470"/>
                <a:gd name="T42" fmla="*/ 52 w 1509"/>
                <a:gd name="T43" fmla="*/ 0 h 47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09" h="470">
                  <a:moveTo>
                    <a:pt x="52" y="0"/>
                  </a:moveTo>
                  <a:lnTo>
                    <a:pt x="1141" y="0"/>
                  </a:lnTo>
                  <a:lnTo>
                    <a:pt x="1509" y="430"/>
                  </a:lnTo>
                  <a:lnTo>
                    <a:pt x="0" y="470"/>
                  </a:lnTo>
                  <a:lnTo>
                    <a:pt x="0" y="465"/>
                  </a:lnTo>
                  <a:lnTo>
                    <a:pt x="10" y="458"/>
                  </a:lnTo>
                  <a:lnTo>
                    <a:pt x="22" y="449"/>
                  </a:lnTo>
                  <a:lnTo>
                    <a:pt x="36" y="434"/>
                  </a:lnTo>
                  <a:lnTo>
                    <a:pt x="52" y="415"/>
                  </a:lnTo>
                  <a:lnTo>
                    <a:pt x="71" y="394"/>
                  </a:lnTo>
                  <a:lnTo>
                    <a:pt x="88" y="368"/>
                  </a:lnTo>
                  <a:lnTo>
                    <a:pt x="105" y="339"/>
                  </a:lnTo>
                  <a:lnTo>
                    <a:pt x="119" y="308"/>
                  </a:lnTo>
                  <a:lnTo>
                    <a:pt x="131" y="275"/>
                  </a:lnTo>
                  <a:lnTo>
                    <a:pt x="138" y="240"/>
                  </a:lnTo>
                  <a:lnTo>
                    <a:pt x="140" y="201"/>
                  </a:lnTo>
                  <a:lnTo>
                    <a:pt x="136" y="161"/>
                  </a:lnTo>
                  <a:lnTo>
                    <a:pt x="126" y="121"/>
                  </a:lnTo>
                  <a:lnTo>
                    <a:pt x="107" y="78"/>
                  </a:lnTo>
                  <a:lnTo>
                    <a:pt x="79" y="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7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2" name="Freeform 87"/>
            <p:cNvSpPr>
              <a:spLocks/>
            </p:cNvSpPr>
            <p:nvPr/>
          </p:nvSpPr>
          <p:spPr bwMode="auto">
            <a:xfrm>
              <a:off x="1381" y="2776"/>
              <a:ext cx="1105" cy="335"/>
            </a:xfrm>
            <a:custGeom>
              <a:avLst/>
              <a:gdLst>
                <a:gd name="T0" fmla="*/ 675 w 1105"/>
                <a:gd name="T1" fmla="*/ 38 h 335"/>
                <a:gd name="T2" fmla="*/ 637 w 1105"/>
                <a:gd name="T3" fmla="*/ 47 h 335"/>
                <a:gd name="T4" fmla="*/ 573 w 1105"/>
                <a:gd name="T5" fmla="*/ 62 h 335"/>
                <a:gd name="T6" fmla="*/ 489 w 1105"/>
                <a:gd name="T7" fmla="*/ 78 h 335"/>
                <a:gd name="T8" fmla="*/ 399 w 1105"/>
                <a:gd name="T9" fmla="*/ 92 h 335"/>
                <a:gd name="T10" fmla="*/ 314 w 1105"/>
                <a:gd name="T11" fmla="*/ 100 h 335"/>
                <a:gd name="T12" fmla="*/ 238 w 1105"/>
                <a:gd name="T13" fmla="*/ 100 h 335"/>
                <a:gd name="T14" fmla="*/ 185 w 1105"/>
                <a:gd name="T15" fmla="*/ 85 h 335"/>
                <a:gd name="T16" fmla="*/ 40 w 1105"/>
                <a:gd name="T17" fmla="*/ 0 h 335"/>
                <a:gd name="T18" fmla="*/ 40 w 1105"/>
                <a:gd name="T19" fmla="*/ 14 h 335"/>
                <a:gd name="T20" fmla="*/ 45 w 1105"/>
                <a:gd name="T21" fmla="*/ 26 h 335"/>
                <a:gd name="T22" fmla="*/ 55 w 1105"/>
                <a:gd name="T23" fmla="*/ 43 h 335"/>
                <a:gd name="T24" fmla="*/ 55 w 1105"/>
                <a:gd name="T25" fmla="*/ 52 h 335"/>
                <a:gd name="T26" fmla="*/ 40 w 1105"/>
                <a:gd name="T27" fmla="*/ 54 h 335"/>
                <a:gd name="T28" fmla="*/ 21 w 1105"/>
                <a:gd name="T29" fmla="*/ 54 h 335"/>
                <a:gd name="T30" fmla="*/ 14 w 1105"/>
                <a:gd name="T31" fmla="*/ 52 h 335"/>
                <a:gd name="T32" fmla="*/ 14 w 1105"/>
                <a:gd name="T33" fmla="*/ 95 h 335"/>
                <a:gd name="T34" fmla="*/ 0 w 1105"/>
                <a:gd name="T35" fmla="*/ 145 h 335"/>
                <a:gd name="T36" fmla="*/ 10 w 1105"/>
                <a:gd name="T37" fmla="*/ 152 h 335"/>
                <a:gd name="T38" fmla="*/ 33 w 1105"/>
                <a:gd name="T39" fmla="*/ 169 h 335"/>
                <a:gd name="T40" fmla="*/ 69 w 1105"/>
                <a:gd name="T41" fmla="*/ 195 h 335"/>
                <a:gd name="T42" fmla="*/ 112 w 1105"/>
                <a:gd name="T43" fmla="*/ 226 h 335"/>
                <a:gd name="T44" fmla="*/ 154 w 1105"/>
                <a:gd name="T45" fmla="*/ 256 h 335"/>
                <a:gd name="T46" fmla="*/ 192 w 1105"/>
                <a:gd name="T47" fmla="*/ 287 h 335"/>
                <a:gd name="T48" fmla="*/ 223 w 1105"/>
                <a:gd name="T49" fmla="*/ 311 h 335"/>
                <a:gd name="T50" fmla="*/ 240 w 1105"/>
                <a:gd name="T51" fmla="*/ 328 h 335"/>
                <a:gd name="T52" fmla="*/ 249 w 1105"/>
                <a:gd name="T53" fmla="*/ 332 h 335"/>
                <a:gd name="T54" fmla="*/ 264 w 1105"/>
                <a:gd name="T55" fmla="*/ 335 h 335"/>
                <a:gd name="T56" fmla="*/ 280 w 1105"/>
                <a:gd name="T57" fmla="*/ 330 h 335"/>
                <a:gd name="T58" fmla="*/ 299 w 1105"/>
                <a:gd name="T59" fmla="*/ 325 h 335"/>
                <a:gd name="T60" fmla="*/ 316 w 1105"/>
                <a:gd name="T61" fmla="*/ 313 h 335"/>
                <a:gd name="T62" fmla="*/ 333 w 1105"/>
                <a:gd name="T63" fmla="*/ 302 h 335"/>
                <a:gd name="T64" fmla="*/ 347 w 1105"/>
                <a:gd name="T65" fmla="*/ 285 h 335"/>
                <a:gd name="T66" fmla="*/ 359 w 1105"/>
                <a:gd name="T67" fmla="*/ 271 h 335"/>
                <a:gd name="T68" fmla="*/ 385 w 1105"/>
                <a:gd name="T69" fmla="*/ 268 h 335"/>
                <a:gd name="T70" fmla="*/ 456 w 1105"/>
                <a:gd name="T71" fmla="*/ 268 h 335"/>
                <a:gd name="T72" fmla="*/ 556 w 1105"/>
                <a:gd name="T73" fmla="*/ 268 h 335"/>
                <a:gd name="T74" fmla="*/ 677 w 1105"/>
                <a:gd name="T75" fmla="*/ 266 h 335"/>
                <a:gd name="T76" fmla="*/ 803 w 1105"/>
                <a:gd name="T77" fmla="*/ 261 h 335"/>
                <a:gd name="T78" fmla="*/ 920 w 1105"/>
                <a:gd name="T79" fmla="*/ 254 h 335"/>
                <a:gd name="T80" fmla="*/ 1015 w 1105"/>
                <a:gd name="T81" fmla="*/ 247 h 335"/>
                <a:gd name="T82" fmla="*/ 1074 w 1105"/>
                <a:gd name="T83" fmla="*/ 237 h 335"/>
                <a:gd name="T84" fmla="*/ 1105 w 1105"/>
                <a:gd name="T85" fmla="*/ 211 h 335"/>
                <a:gd name="T86" fmla="*/ 1081 w 1105"/>
                <a:gd name="T87" fmla="*/ 183 h 335"/>
                <a:gd name="T88" fmla="*/ 1022 w 1105"/>
                <a:gd name="T89" fmla="*/ 149 h 335"/>
                <a:gd name="T90" fmla="*/ 939 w 1105"/>
                <a:gd name="T91" fmla="*/ 116 h 335"/>
                <a:gd name="T92" fmla="*/ 846 w 1105"/>
                <a:gd name="T93" fmla="*/ 85 h 335"/>
                <a:gd name="T94" fmla="*/ 765 w 1105"/>
                <a:gd name="T95" fmla="*/ 62 h 335"/>
                <a:gd name="T96" fmla="*/ 703 w 1105"/>
                <a:gd name="T97" fmla="*/ 43 h 335"/>
                <a:gd name="T98" fmla="*/ 680 w 1105"/>
                <a:gd name="T99" fmla="*/ 38 h 3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105" h="335">
                  <a:moveTo>
                    <a:pt x="680" y="38"/>
                  </a:moveTo>
                  <a:lnTo>
                    <a:pt x="675" y="38"/>
                  </a:lnTo>
                  <a:lnTo>
                    <a:pt x="661" y="43"/>
                  </a:lnTo>
                  <a:lnTo>
                    <a:pt x="637" y="47"/>
                  </a:lnTo>
                  <a:lnTo>
                    <a:pt x="608" y="54"/>
                  </a:lnTo>
                  <a:lnTo>
                    <a:pt x="573" y="62"/>
                  </a:lnTo>
                  <a:lnTo>
                    <a:pt x="532" y="69"/>
                  </a:lnTo>
                  <a:lnTo>
                    <a:pt x="489" y="78"/>
                  </a:lnTo>
                  <a:lnTo>
                    <a:pt x="444" y="85"/>
                  </a:lnTo>
                  <a:lnTo>
                    <a:pt x="399" y="92"/>
                  </a:lnTo>
                  <a:lnTo>
                    <a:pt x="354" y="97"/>
                  </a:lnTo>
                  <a:lnTo>
                    <a:pt x="314" y="100"/>
                  </a:lnTo>
                  <a:lnTo>
                    <a:pt x="273" y="102"/>
                  </a:lnTo>
                  <a:lnTo>
                    <a:pt x="238" y="100"/>
                  </a:lnTo>
                  <a:lnTo>
                    <a:pt x="209" y="95"/>
                  </a:lnTo>
                  <a:lnTo>
                    <a:pt x="185" y="85"/>
                  </a:lnTo>
                  <a:lnTo>
                    <a:pt x="173" y="73"/>
                  </a:lnTo>
                  <a:lnTo>
                    <a:pt x="40" y="0"/>
                  </a:lnTo>
                  <a:lnTo>
                    <a:pt x="40" y="5"/>
                  </a:lnTo>
                  <a:lnTo>
                    <a:pt x="40" y="14"/>
                  </a:lnTo>
                  <a:lnTo>
                    <a:pt x="40" y="19"/>
                  </a:lnTo>
                  <a:lnTo>
                    <a:pt x="45" y="26"/>
                  </a:lnTo>
                  <a:lnTo>
                    <a:pt x="48" y="33"/>
                  </a:lnTo>
                  <a:lnTo>
                    <a:pt x="55" y="43"/>
                  </a:lnTo>
                  <a:lnTo>
                    <a:pt x="57" y="47"/>
                  </a:lnTo>
                  <a:lnTo>
                    <a:pt x="55" y="52"/>
                  </a:lnTo>
                  <a:lnTo>
                    <a:pt x="48" y="54"/>
                  </a:lnTo>
                  <a:lnTo>
                    <a:pt x="40" y="54"/>
                  </a:lnTo>
                  <a:lnTo>
                    <a:pt x="31" y="54"/>
                  </a:lnTo>
                  <a:lnTo>
                    <a:pt x="21" y="54"/>
                  </a:lnTo>
                  <a:lnTo>
                    <a:pt x="17" y="52"/>
                  </a:lnTo>
                  <a:lnTo>
                    <a:pt x="14" y="52"/>
                  </a:lnTo>
                  <a:lnTo>
                    <a:pt x="33" y="90"/>
                  </a:lnTo>
                  <a:lnTo>
                    <a:pt x="14" y="95"/>
                  </a:lnTo>
                  <a:lnTo>
                    <a:pt x="29" y="130"/>
                  </a:lnTo>
                  <a:lnTo>
                    <a:pt x="0" y="145"/>
                  </a:lnTo>
                  <a:lnTo>
                    <a:pt x="2" y="147"/>
                  </a:lnTo>
                  <a:lnTo>
                    <a:pt x="10" y="152"/>
                  </a:lnTo>
                  <a:lnTo>
                    <a:pt x="19" y="159"/>
                  </a:lnTo>
                  <a:lnTo>
                    <a:pt x="33" y="169"/>
                  </a:lnTo>
                  <a:lnTo>
                    <a:pt x="50" y="180"/>
                  </a:lnTo>
                  <a:lnTo>
                    <a:pt x="69" y="195"/>
                  </a:lnTo>
                  <a:lnTo>
                    <a:pt x="90" y="209"/>
                  </a:lnTo>
                  <a:lnTo>
                    <a:pt x="112" y="226"/>
                  </a:lnTo>
                  <a:lnTo>
                    <a:pt x="131" y="242"/>
                  </a:lnTo>
                  <a:lnTo>
                    <a:pt x="154" y="256"/>
                  </a:lnTo>
                  <a:lnTo>
                    <a:pt x="173" y="271"/>
                  </a:lnTo>
                  <a:lnTo>
                    <a:pt x="192" y="287"/>
                  </a:lnTo>
                  <a:lnTo>
                    <a:pt x="209" y="299"/>
                  </a:lnTo>
                  <a:lnTo>
                    <a:pt x="223" y="311"/>
                  </a:lnTo>
                  <a:lnTo>
                    <a:pt x="233" y="321"/>
                  </a:lnTo>
                  <a:lnTo>
                    <a:pt x="240" y="328"/>
                  </a:lnTo>
                  <a:lnTo>
                    <a:pt x="242" y="330"/>
                  </a:lnTo>
                  <a:lnTo>
                    <a:pt x="249" y="332"/>
                  </a:lnTo>
                  <a:lnTo>
                    <a:pt x="254" y="332"/>
                  </a:lnTo>
                  <a:lnTo>
                    <a:pt x="264" y="335"/>
                  </a:lnTo>
                  <a:lnTo>
                    <a:pt x="271" y="332"/>
                  </a:lnTo>
                  <a:lnTo>
                    <a:pt x="280" y="330"/>
                  </a:lnTo>
                  <a:lnTo>
                    <a:pt x="290" y="328"/>
                  </a:lnTo>
                  <a:lnTo>
                    <a:pt x="299" y="325"/>
                  </a:lnTo>
                  <a:lnTo>
                    <a:pt x="307" y="318"/>
                  </a:lnTo>
                  <a:lnTo>
                    <a:pt x="316" y="313"/>
                  </a:lnTo>
                  <a:lnTo>
                    <a:pt x="323" y="309"/>
                  </a:lnTo>
                  <a:lnTo>
                    <a:pt x="333" y="302"/>
                  </a:lnTo>
                  <a:lnTo>
                    <a:pt x="340" y="292"/>
                  </a:lnTo>
                  <a:lnTo>
                    <a:pt x="347" y="285"/>
                  </a:lnTo>
                  <a:lnTo>
                    <a:pt x="352" y="278"/>
                  </a:lnTo>
                  <a:lnTo>
                    <a:pt x="359" y="271"/>
                  </a:lnTo>
                  <a:lnTo>
                    <a:pt x="366" y="268"/>
                  </a:lnTo>
                  <a:lnTo>
                    <a:pt x="385" y="268"/>
                  </a:lnTo>
                  <a:lnTo>
                    <a:pt x="416" y="268"/>
                  </a:lnTo>
                  <a:lnTo>
                    <a:pt x="456" y="268"/>
                  </a:lnTo>
                  <a:lnTo>
                    <a:pt x="504" y="268"/>
                  </a:lnTo>
                  <a:lnTo>
                    <a:pt x="556" y="268"/>
                  </a:lnTo>
                  <a:lnTo>
                    <a:pt x="615" y="266"/>
                  </a:lnTo>
                  <a:lnTo>
                    <a:pt x="677" y="266"/>
                  </a:lnTo>
                  <a:lnTo>
                    <a:pt x="739" y="264"/>
                  </a:lnTo>
                  <a:lnTo>
                    <a:pt x="803" y="261"/>
                  </a:lnTo>
                  <a:lnTo>
                    <a:pt x="862" y="259"/>
                  </a:lnTo>
                  <a:lnTo>
                    <a:pt x="920" y="254"/>
                  </a:lnTo>
                  <a:lnTo>
                    <a:pt x="969" y="252"/>
                  </a:lnTo>
                  <a:lnTo>
                    <a:pt x="1015" y="247"/>
                  </a:lnTo>
                  <a:lnTo>
                    <a:pt x="1050" y="242"/>
                  </a:lnTo>
                  <a:lnTo>
                    <a:pt x="1074" y="237"/>
                  </a:lnTo>
                  <a:lnTo>
                    <a:pt x="1095" y="223"/>
                  </a:lnTo>
                  <a:lnTo>
                    <a:pt x="1105" y="211"/>
                  </a:lnTo>
                  <a:lnTo>
                    <a:pt x="1098" y="197"/>
                  </a:lnTo>
                  <a:lnTo>
                    <a:pt x="1081" y="183"/>
                  </a:lnTo>
                  <a:lnTo>
                    <a:pt x="1055" y="166"/>
                  </a:lnTo>
                  <a:lnTo>
                    <a:pt x="1022" y="149"/>
                  </a:lnTo>
                  <a:lnTo>
                    <a:pt x="981" y="133"/>
                  </a:lnTo>
                  <a:lnTo>
                    <a:pt x="939" y="116"/>
                  </a:lnTo>
                  <a:lnTo>
                    <a:pt x="891" y="100"/>
                  </a:lnTo>
                  <a:lnTo>
                    <a:pt x="846" y="85"/>
                  </a:lnTo>
                  <a:lnTo>
                    <a:pt x="803" y="71"/>
                  </a:lnTo>
                  <a:lnTo>
                    <a:pt x="765" y="62"/>
                  </a:lnTo>
                  <a:lnTo>
                    <a:pt x="729" y="50"/>
                  </a:lnTo>
                  <a:lnTo>
                    <a:pt x="703" y="43"/>
                  </a:lnTo>
                  <a:lnTo>
                    <a:pt x="687" y="38"/>
                  </a:lnTo>
                  <a:lnTo>
                    <a:pt x="680" y="38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3" name="Freeform 88"/>
            <p:cNvSpPr>
              <a:spLocks/>
            </p:cNvSpPr>
            <p:nvPr/>
          </p:nvSpPr>
          <p:spPr bwMode="auto">
            <a:xfrm>
              <a:off x="1086" y="1699"/>
              <a:ext cx="2680" cy="1773"/>
            </a:xfrm>
            <a:custGeom>
              <a:avLst/>
              <a:gdLst>
                <a:gd name="T0" fmla="*/ 834 w 2680"/>
                <a:gd name="T1" fmla="*/ 1466 h 1773"/>
                <a:gd name="T2" fmla="*/ 777 w 2680"/>
                <a:gd name="T3" fmla="*/ 1466 h 1773"/>
                <a:gd name="T4" fmla="*/ 678 w 2680"/>
                <a:gd name="T5" fmla="*/ 1466 h 1773"/>
                <a:gd name="T6" fmla="*/ 554 w 2680"/>
                <a:gd name="T7" fmla="*/ 1466 h 1773"/>
                <a:gd name="T8" fmla="*/ 419 w 2680"/>
                <a:gd name="T9" fmla="*/ 1466 h 1773"/>
                <a:gd name="T10" fmla="*/ 290 w 2680"/>
                <a:gd name="T11" fmla="*/ 1471 h 1773"/>
                <a:gd name="T12" fmla="*/ 181 w 2680"/>
                <a:gd name="T13" fmla="*/ 1476 h 1773"/>
                <a:gd name="T14" fmla="*/ 110 w 2680"/>
                <a:gd name="T15" fmla="*/ 1485 h 1773"/>
                <a:gd name="T16" fmla="*/ 81 w 2680"/>
                <a:gd name="T17" fmla="*/ 1497 h 1773"/>
                <a:gd name="T18" fmla="*/ 55 w 2680"/>
                <a:gd name="T19" fmla="*/ 1516 h 1773"/>
                <a:gd name="T20" fmla="*/ 31 w 2680"/>
                <a:gd name="T21" fmla="*/ 1545 h 1773"/>
                <a:gd name="T22" fmla="*/ 12 w 2680"/>
                <a:gd name="T23" fmla="*/ 1576 h 1773"/>
                <a:gd name="T24" fmla="*/ 0 w 2680"/>
                <a:gd name="T25" fmla="*/ 1614 h 1773"/>
                <a:gd name="T26" fmla="*/ 3 w 2680"/>
                <a:gd name="T27" fmla="*/ 1649 h 1773"/>
                <a:gd name="T28" fmla="*/ 27 w 2680"/>
                <a:gd name="T29" fmla="*/ 1685 h 1773"/>
                <a:gd name="T30" fmla="*/ 72 w 2680"/>
                <a:gd name="T31" fmla="*/ 1716 h 1773"/>
                <a:gd name="T32" fmla="*/ 155 w 2680"/>
                <a:gd name="T33" fmla="*/ 1742 h 1773"/>
                <a:gd name="T34" fmla="*/ 326 w 2680"/>
                <a:gd name="T35" fmla="*/ 1759 h 1773"/>
                <a:gd name="T36" fmla="*/ 561 w 2680"/>
                <a:gd name="T37" fmla="*/ 1768 h 1773"/>
                <a:gd name="T38" fmla="*/ 832 w 2680"/>
                <a:gd name="T39" fmla="*/ 1773 h 1773"/>
                <a:gd name="T40" fmla="*/ 1110 w 2680"/>
                <a:gd name="T41" fmla="*/ 1771 h 1773"/>
                <a:gd name="T42" fmla="*/ 1364 w 2680"/>
                <a:gd name="T43" fmla="*/ 1768 h 1773"/>
                <a:gd name="T44" fmla="*/ 1564 w 2680"/>
                <a:gd name="T45" fmla="*/ 1766 h 1773"/>
                <a:gd name="T46" fmla="*/ 1678 w 2680"/>
                <a:gd name="T47" fmla="*/ 1763 h 1773"/>
                <a:gd name="T48" fmla="*/ 1702 w 2680"/>
                <a:gd name="T49" fmla="*/ 1761 h 1773"/>
                <a:gd name="T50" fmla="*/ 1761 w 2680"/>
                <a:gd name="T51" fmla="*/ 1759 h 1773"/>
                <a:gd name="T52" fmla="*/ 1861 w 2680"/>
                <a:gd name="T53" fmla="*/ 1747 h 1773"/>
                <a:gd name="T54" fmla="*/ 1991 w 2680"/>
                <a:gd name="T55" fmla="*/ 1716 h 1773"/>
                <a:gd name="T56" fmla="*/ 2136 w 2680"/>
                <a:gd name="T57" fmla="*/ 1657 h 1773"/>
                <a:gd name="T58" fmla="*/ 2272 w 2680"/>
                <a:gd name="T59" fmla="*/ 1564 h 1773"/>
                <a:gd name="T60" fmla="*/ 2393 w 2680"/>
                <a:gd name="T61" fmla="*/ 1428 h 1773"/>
                <a:gd name="T62" fmla="*/ 2476 w 2680"/>
                <a:gd name="T63" fmla="*/ 1243 h 1773"/>
                <a:gd name="T64" fmla="*/ 2498 w 2680"/>
                <a:gd name="T65" fmla="*/ 1127 h 1773"/>
                <a:gd name="T66" fmla="*/ 2493 w 2680"/>
                <a:gd name="T67" fmla="*/ 1117 h 1773"/>
                <a:gd name="T68" fmla="*/ 2488 w 2680"/>
                <a:gd name="T69" fmla="*/ 1098 h 1773"/>
                <a:gd name="T70" fmla="*/ 2483 w 2680"/>
                <a:gd name="T71" fmla="*/ 1074 h 1773"/>
                <a:gd name="T72" fmla="*/ 2481 w 2680"/>
                <a:gd name="T73" fmla="*/ 1044 h 1773"/>
                <a:gd name="T74" fmla="*/ 2486 w 2680"/>
                <a:gd name="T75" fmla="*/ 1013 h 1773"/>
                <a:gd name="T76" fmla="*/ 2498 w 2680"/>
                <a:gd name="T77" fmla="*/ 979 h 1773"/>
                <a:gd name="T78" fmla="*/ 2521 w 2680"/>
                <a:gd name="T79" fmla="*/ 948 h 1773"/>
                <a:gd name="T80" fmla="*/ 2538 w 2680"/>
                <a:gd name="T81" fmla="*/ 929 h 1773"/>
                <a:gd name="T82" fmla="*/ 2550 w 2680"/>
                <a:gd name="T83" fmla="*/ 896 h 1773"/>
                <a:gd name="T84" fmla="*/ 2569 w 2680"/>
                <a:gd name="T85" fmla="*/ 837 h 1773"/>
                <a:gd name="T86" fmla="*/ 2595 w 2680"/>
                <a:gd name="T87" fmla="*/ 751 h 1773"/>
                <a:gd name="T88" fmla="*/ 2621 w 2680"/>
                <a:gd name="T89" fmla="*/ 644 h 1773"/>
                <a:gd name="T90" fmla="*/ 2645 w 2680"/>
                <a:gd name="T91" fmla="*/ 523 h 1773"/>
                <a:gd name="T92" fmla="*/ 2666 w 2680"/>
                <a:gd name="T93" fmla="*/ 385 h 1773"/>
                <a:gd name="T94" fmla="*/ 2678 w 2680"/>
                <a:gd name="T95" fmla="*/ 240 h 1773"/>
                <a:gd name="T96" fmla="*/ 2673 w 2680"/>
                <a:gd name="T97" fmla="*/ 162 h 1773"/>
                <a:gd name="T98" fmla="*/ 2640 w 2680"/>
                <a:gd name="T99" fmla="*/ 143 h 1773"/>
                <a:gd name="T100" fmla="*/ 2576 w 2680"/>
                <a:gd name="T101" fmla="*/ 112 h 1773"/>
                <a:gd name="T102" fmla="*/ 2495 w 2680"/>
                <a:gd name="T103" fmla="*/ 76 h 1773"/>
                <a:gd name="T104" fmla="*/ 2402 w 2680"/>
                <a:gd name="T105" fmla="*/ 41 h 1773"/>
                <a:gd name="T106" fmla="*/ 2305 w 2680"/>
                <a:gd name="T107" fmla="*/ 12 h 1773"/>
                <a:gd name="T108" fmla="*/ 2210 w 2680"/>
                <a:gd name="T109" fmla="*/ 0 h 1773"/>
                <a:gd name="T110" fmla="*/ 2127 w 2680"/>
                <a:gd name="T111" fmla="*/ 10 h 1773"/>
                <a:gd name="T112" fmla="*/ 1452 w 2680"/>
                <a:gd name="T113" fmla="*/ 1443 h 1773"/>
                <a:gd name="T114" fmla="*/ 844 w 2680"/>
                <a:gd name="T115" fmla="*/ 1469 h 177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680" h="1773">
                  <a:moveTo>
                    <a:pt x="844" y="1469"/>
                  </a:moveTo>
                  <a:lnTo>
                    <a:pt x="834" y="1466"/>
                  </a:lnTo>
                  <a:lnTo>
                    <a:pt x="813" y="1466"/>
                  </a:lnTo>
                  <a:lnTo>
                    <a:pt x="777" y="1466"/>
                  </a:lnTo>
                  <a:lnTo>
                    <a:pt x="732" y="1466"/>
                  </a:lnTo>
                  <a:lnTo>
                    <a:pt x="678" y="1466"/>
                  </a:lnTo>
                  <a:lnTo>
                    <a:pt x="618" y="1466"/>
                  </a:lnTo>
                  <a:lnTo>
                    <a:pt x="554" y="1466"/>
                  </a:lnTo>
                  <a:lnTo>
                    <a:pt x="487" y="1466"/>
                  </a:lnTo>
                  <a:lnTo>
                    <a:pt x="419" y="1466"/>
                  </a:lnTo>
                  <a:lnTo>
                    <a:pt x="352" y="1469"/>
                  </a:lnTo>
                  <a:lnTo>
                    <a:pt x="290" y="1471"/>
                  </a:lnTo>
                  <a:lnTo>
                    <a:pt x="233" y="1474"/>
                  </a:lnTo>
                  <a:lnTo>
                    <a:pt x="181" y="1476"/>
                  </a:lnTo>
                  <a:lnTo>
                    <a:pt x="141" y="1478"/>
                  </a:lnTo>
                  <a:lnTo>
                    <a:pt x="110" y="1485"/>
                  </a:lnTo>
                  <a:lnTo>
                    <a:pt x="93" y="1490"/>
                  </a:lnTo>
                  <a:lnTo>
                    <a:pt x="81" y="1497"/>
                  </a:lnTo>
                  <a:lnTo>
                    <a:pt x="69" y="1507"/>
                  </a:lnTo>
                  <a:lnTo>
                    <a:pt x="55" y="1516"/>
                  </a:lnTo>
                  <a:lnTo>
                    <a:pt x="43" y="1531"/>
                  </a:lnTo>
                  <a:lnTo>
                    <a:pt x="31" y="1545"/>
                  </a:lnTo>
                  <a:lnTo>
                    <a:pt x="22" y="1562"/>
                  </a:lnTo>
                  <a:lnTo>
                    <a:pt x="12" y="1576"/>
                  </a:lnTo>
                  <a:lnTo>
                    <a:pt x="5" y="1595"/>
                  </a:lnTo>
                  <a:lnTo>
                    <a:pt x="0" y="1614"/>
                  </a:lnTo>
                  <a:lnTo>
                    <a:pt x="0" y="1630"/>
                  </a:lnTo>
                  <a:lnTo>
                    <a:pt x="3" y="1649"/>
                  </a:lnTo>
                  <a:lnTo>
                    <a:pt x="15" y="1668"/>
                  </a:lnTo>
                  <a:lnTo>
                    <a:pt x="27" y="1685"/>
                  </a:lnTo>
                  <a:lnTo>
                    <a:pt x="48" y="1702"/>
                  </a:lnTo>
                  <a:lnTo>
                    <a:pt x="72" y="1716"/>
                  </a:lnTo>
                  <a:lnTo>
                    <a:pt x="107" y="1733"/>
                  </a:lnTo>
                  <a:lnTo>
                    <a:pt x="155" y="1742"/>
                  </a:lnTo>
                  <a:lnTo>
                    <a:pt x="231" y="1752"/>
                  </a:lnTo>
                  <a:lnTo>
                    <a:pt x="326" y="1759"/>
                  </a:lnTo>
                  <a:lnTo>
                    <a:pt x="438" y="1766"/>
                  </a:lnTo>
                  <a:lnTo>
                    <a:pt x="561" y="1768"/>
                  </a:lnTo>
                  <a:lnTo>
                    <a:pt x="694" y="1771"/>
                  </a:lnTo>
                  <a:lnTo>
                    <a:pt x="832" y="1773"/>
                  </a:lnTo>
                  <a:lnTo>
                    <a:pt x="975" y="1773"/>
                  </a:lnTo>
                  <a:lnTo>
                    <a:pt x="1110" y="1771"/>
                  </a:lnTo>
                  <a:lnTo>
                    <a:pt x="1243" y="1771"/>
                  </a:lnTo>
                  <a:lnTo>
                    <a:pt x="1364" y="1768"/>
                  </a:lnTo>
                  <a:lnTo>
                    <a:pt x="1473" y="1768"/>
                  </a:lnTo>
                  <a:lnTo>
                    <a:pt x="1564" y="1766"/>
                  </a:lnTo>
                  <a:lnTo>
                    <a:pt x="1635" y="1763"/>
                  </a:lnTo>
                  <a:lnTo>
                    <a:pt x="1678" y="1763"/>
                  </a:lnTo>
                  <a:lnTo>
                    <a:pt x="1694" y="1763"/>
                  </a:lnTo>
                  <a:lnTo>
                    <a:pt x="1702" y="1761"/>
                  </a:lnTo>
                  <a:lnTo>
                    <a:pt x="1725" y="1761"/>
                  </a:lnTo>
                  <a:lnTo>
                    <a:pt x="1761" y="1759"/>
                  </a:lnTo>
                  <a:lnTo>
                    <a:pt x="1809" y="1756"/>
                  </a:lnTo>
                  <a:lnTo>
                    <a:pt x="1861" y="1747"/>
                  </a:lnTo>
                  <a:lnTo>
                    <a:pt x="1925" y="1733"/>
                  </a:lnTo>
                  <a:lnTo>
                    <a:pt x="1991" y="1716"/>
                  </a:lnTo>
                  <a:lnTo>
                    <a:pt x="2065" y="1690"/>
                  </a:lnTo>
                  <a:lnTo>
                    <a:pt x="2136" y="1657"/>
                  </a:lnTo>
                  <a:lnTo>
                    <a:pt x="2205" y="1616"/>
                  </a:lnTo>
                  <a:lnTo>
                    <a:pt x="2272" y="1564"/>
                  </a:lnTo>
                  <a:lnTo>
                    <a:pt x="2336" y="1502"/>
                  </a:lnTo>
                  <a:lnTo>
                    <a:pt x="2393" y="1428"/>
                  </a:lnTo>
                  <a:lnTo>
                    <a:pt x="2438" y="1343"/>
                  </a:lnTo>
                  <a:lnTo>
                    <a:pt x="2476" y="1243"/>
                  </a:lnTo>
                  <a:lnTo>
                    <a:pt x="2500" y="1129"/>
                  </a:lnTo>
                  <a:lnTo>
                    <a:pt x="2498" y="1127"/>
                  </a:lnTo>
                  <a:lnTo>
                    <a:pt x="2495" y="1122"/>
                  </a:lnTo>
                  <a:lnTo>
                    <a:pt x="2493" y="1117"/>
                  </a:lnTo>
                  <a:lnTo>
                    <a:pt x="2490" y="1108"/>
                  </a:lnTo>
                  <a:lnTo>
                    <a:pt x="2488" y="1098"/>
                  </a:lnTo>
                  <a:lnTo>
                    <a:pt x="2486" y="1086"/>
                  </a:lnTo>
                  <a:lnTo>
                    <a:pt x="2483" y="1074"/>
                  </a:lnTo>
                  <a:lnTo>
                    <a:pt x="2483" y="1060"/>
                  </a:lnTo>
                  <a:lnTo>
                    <a:pt x="2481" y="1044"/>
                  </a:lnTo>
                  <a:lnTo>
                    <a:pt x="2483" y="1029"/>
                  </a:lnTo>
                  <a:lnTo>
                    <a:pt x="2486" y="1013"/>
                  </a:lnTo>
                  <a:lnTo>
                    <a:pt x="2490" y="996"/>
                  </a:lnTo>
                  <a:lnTo>
                    <a:pt x="2498" y="979"/>
                  </a:lnTo>
                  <a:lnTo>
                    <a:pt x="2507" y="963"/>
                  </a:lnTo>
                  <a:lnTo>
                    <a:pt x="2521" y="948"/>
                  </a:lnTo>
                  <a:lnTo>
                    <a:pt x="2538" y="934"/>
                  </a:lnTo>
                  <a:lnTo>
                    <a:pt x="2538" y="929"/>
                  </a:lnTo>
                  <a:lnTo>
                    <a:pt x="2543" y="918"/>
                  </a:lnTo>
                  <a:lnTo>
                    <a:pt x="2550" y="896"/>
                  </a:lnTo>
                  <a:lnTo>
                    <a:pt x="2559" y="870"/>
                  </a:lnTo>
                  <a:lnTo>
                    <a:pt x="2569" y="837"/>
                  </a:lnTo>
                  <a:lnTo>
                    <a:pt x="2583" y="796"/>
                  </a:lnTo>
                  <a:lnTo>
                    <a:pt x="2595" y="751"/>
                  </a:lnTo>
                  <a:lnTo>
                    <a:pt x="2609" y="701"/>
                  </a:lnTo>
                  <a:lnTo>
                    <a:pt x="2621" y="644"/>
                  </a:lnTo>
                  <a:lnTo>
                    <a:pt x="2635" y="587"/>
                  </a:lnTo>
                  <a:lnTo>
                    <a:pt x="2645" y="523"/>
                  </a:lnTo>
                  <a:lnTo>
                    <a:pt x="2657" y="457"/>
                  </a:lnTo>
                  <a:lnTo>
                    <a:pt x="2666" y="385"/>
                  </a:lnTo>
                  <a:lnTo>
                    <a:pt x="2673" y="314"/>
                  </a:lnTo>
                  <a:lnTo>
                    <a:pt x="2678" y="240"/>
                  </a:lnTo>
                  <a:lnTo>
                    <a:pt x="2680" y="167"/>
                  </a:lnTo>
                  <a:lnTo>
                    <a:pt x="2673" y="162"/>
                  </a:lnTo>
                  <a:lnTo>
                    <a:pt x="2661" y="155"/>
                  </a:lnTo>
                  <a:lnTo>
                    <a:pt x="2640" y="143"/>
                  </a:lnTo>
                  <a:lnTo>
                    <a:pt x="2612" y="129"/>
                  </a:lnTo>
                  <a:lnTo>
                    <a:pt x="2576" y="112"/>
                  </a:lnTo>
                  <a:lnTo>
                    <a:pt x="2538" y="95"/>
                  </a:lnTo>
                  <a:lnTo>
                    <a:pt x="2495" y="76"/>
                  </a:lnTo>
                  <a:lnTo>
                    <a:pt x="2450" y="57"/>
                  </a:lnTo>
                  <a:lnTo>
                    <a:pt x="2402" y="41"/>
                  </a:lnTo>
                  <a:lnTo>
                    <a:pt x="2355" y="27"/>
                  </a:lnTo>
                  <a:lnTo>
                    <a:pt x="2305" y="12"/>
                  </a:lnTo>
                  <a:lnTo>
                    <a:pt x="2258" y="5"/>
                  </a:lnTo>
                  <a:lnTo>
                    <a:pt x="2210" y="0"/>
                  </a:lnTo>
                  <a:lnTo>
                    <a:pt x="2167" y="3"/>
                  </a:lnTo>
                  <a:lnTo>
                    <a:pt x="2127" y="10"/>
                  </a:lnTo>
                  <a:lnTo>
                    <a:pt x="2094" y="24"/>
                  </a:lnTo>
                  <a:lnTo>
                    <a:pt x="1452" y="1443"/>
                  </a:lnTo>
                  <a:lnTo>
                    <a:pt x="844" y="146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4" name="Freeform 89"/>
            <p:cNvSpPr>
              <a:spLocks/>
            </p:cNvSpPr>
            <p:nvPr/>
          </p:nvSpPr>
          <p:spPr bwMode="auto">
            <a:xfrm>
              <a:off x="1091" y="1780"/>
              <a:ext cx="2675" cy="1744"/>
            </a:xfrm>
            <a:custGeom>
              <a:avLst/>
              <a:gdLst>
                <a:gd name="T0" fmla="*/ 76 w 2675"/>
                <a:gd name="T1" fmla="*/ 1393 h 1744"/>
                <a:gd name="T2" fmla="*/ 223 w 2675"/>
                <a:gd name="T3" fmla="*/ 1390 h 1744"/>
                <a:gd name="T4" fmla="*/ 478 w 2675"/>
                <a:gd name="T5" fmla="*/ 1385 h 1744"/>
                <a:gd name="T6" fmla="*/ 806 w 2675"/>
                <a:gd name="T7" fmla="*/ 1376 h 1744"/>
                <a:gd name="T8" fmla="*/ 1164 w 2675"/>
                <a:gd name="T9" fmla="*/ 1366 h 1744"/>
                <a:gd name="T10" fmla="*/ 1516 w 2675"/>
                <a:gd name="T11" fmla="*/ 1350 h 1744"/>
                <a:gd name="T12" fmla="*/ 1823 w 2675"/>
                <a:gd name="T13" fmla="*/ 1328 h 1744"/>
                <a:gd name="T14" fmla="*/ 2043 w 2675"/>
                <a:gd name="T15" fmla="*/ 1305 h 1744"/>
                <a:gd name="T16" fmla="*/ 2158 w 2675"/>
                <a:gd name="T17" fmla="*/ 1264 h 1744"/>
                <a:gd name="T18" fmla="*/ 2238 w 2675"/>
                <a:gd name="T19" fmla="*/ 1141 h 1744"/>
                <a:gd name="T20" fmla="*/ 2305 w 2675"/>
                <a:gd name="T21" fmla="*/ 955 h 1744"/>
                <a:gd name="T22" fmla="*/ 2357 w 2675"/>
                <a:gd name="T23" fmla="*/ 730 h 1744"/>
                <a:gd name="T24" fmla="*/ 2397 w 2675"/>
                <a:gd name="T25" fmla="*/ 494 h 1744"/>
                <a:gd name="T26" fmla="*/ 2428 w 2675"/>
                <a:gd name="T27" fmla="*/ 278 h 1744"/>
                <a:gd name="T28" fmla="*/ 2452 w 2675"/>
                <a:gd name="T29" fmla="*/ 110 h 1744"/>
                <a:gd name="T30" fmla="*/ 2469 w 2675"/>
                <a:gd name="T31" fmla="*/ 12 h 1744"/>
                <a:gd name="T32" fmla="*/ 2485 w 2675"/>
                <a:gd name="T33" fmla="*/ 0 h 1744"/>
                <a:gd name="T34" fmla="*/ 2509 w 2675"/>
                <a:gd name="T35" fmla="*/ 5 h 1744"/>
                <a:gd name="T36" fmla="*/ 2540 w 2675"/>
                <a:gd name="T37" fmla="*/ 12 h 1744"/>
                <a:gd name="T38" fmla="*/ 2571 w 2675"/>
                <a:gd name="T39" fmla="*/ 24 h 1744"/>
                <a:gd name="T40" fmla="*/ 2604 w 2675"/>
                <a:gd name="T41" fmla="*/ 33 h 1744"/>
                <a:gd name="T42" fmla="*/ 2633 w 2675"/>
                <a:gd name="T43" fmla="*/ 48 h 1744"/>
                <a:gd name="T44" fmla="*/ 2656 w 2675"/>
                <a:gd name="T45" fmla="*/ 62 h 1744"/>
                <a:gd name="T46" fmla="*/ 2671 w 2675"/>
                <a:gd name="T47" fmla="*/ 76 h 1744"/>
                <a:gd name="T48" fmla="*/ 2673 w 2675"/>
                <a:gd name="T49" fmla="*/ 98 h 1744"/>
                <a:gd name="T50" fmla="*/ 2671 w 2675"/>
                <a:gd name="T51" fmla="*/ 164 h 1744"/>
                <a:gd name="T52" fmla="*/ 2666 w 2675"/>
                <a:gd name="T53" fmla="*/ 269 h 1744"/>
                <a:gd name="T54" fmla="*/ 2654 w 2675"/>
                <a:gd name="T55" fmla="*/ 397 h 1744"/>
                <a:gd name="T56" fmla="*/ 2637 w 2675"/>
                <a:gd name="T57" fmla="*/ 532 h 1744"/>
                <a:gd name="T58" fmla="*/ 2614 w 2675"/>
                <a:gd name="T59" fmla="*/ 666 h 1744"/>
                <a:gd name="T60" fmla="*/ 2585 w 2675"/>
                <a:gd name="T61" fmla="*/ 777 h 1744"/>
                <a:gd name="T62" fmla="*/ 2552 w 2675"/>
                <a:gd name="T63" fmla="*/ 856 h 1744"/>
                <a:gd name="T64" fmla="*/ 2514 w 2675"/>
                <a:gd name="T65" fmla="*/ 891 h 1744"/>
                <a:gd name="T66" fmla="*/ 2490 w 2675"/>
                <a:gd name="T67" fmla="*/ 925 h 1744"/>
                <a:gd name="T68" fmla="*/ 2478 w 2675"/>
                <a:gd name="T69" fmla="*/ 955 h 1744"/>
                <a:gd name="T70" fmla="*/ 2478 w 2675"/>
                <a:gd name="T71" fmla="*/ 989 h 1744"/>
                <a:gd name="T72" fmla="*/ 2483 w 2675"/>
                <a:gd name="T73" fmla="*/ 1017 h 1744"/>
                <a:gd name="T74" fmla="*/ 2493 w 2675"/>
                <a:gd name="T75" fmla="*/ 1041 h 1744"/>
                <a:gd name="T76" fmla="*/ 2502 w 2675"/>
                <a:gd name="T77" fmla="*/ 1060 h 1744"/>
                <a:gd name="T78" fmla="*/ 2509 w 2675"/>
                <a:gd name="T79" fmla="*/ 1072 h 1744"/>
                <a:gd name="T80" fmla="*/ 2512 w 2675"/>
                <a:gd name="T81" fmla="*/ 1084 h 1744"/>
                <a:gd name="T82" fmla="*/ 2516 w 2675"/>
                <a:gd name="T83" fmla="*/ 1157 h 1744"/>
                <a:gd name="T84" fmla="*/ 2493 w 2675"/>
                <a:gd name="T85" fmla="*/ 1283 h 1744"/>
                <a:gd name="T86" fmla="*/ 2397 w 2675"/>
                <a:gd name="T87" fmla="*/ 1431 h 1744"/>
                <a:gd name="T88" fmla="*/ 2193 w 2675"/>
                <a:gd name="T89" fmla="*/ 1576 h 1744"/>
                <a:gd name="T90" fmla="*/ 1844 w 2675"/>
                <a:gd name="T91" fmla="*/ 1690 h 1744"/>
                <a:gd name="T92" fmla="*/ 1309 w 2675"/>
                <a:gd name="T93" fmla="*/ 1744 h 1744"/>
                <a:gd name="T94" fmla="*/ 551 w 2675"/>
                <a:gd name="T95" fmla="*/ 1713 h 1744"/>
                <a:gd name="T96" fmla="*/ 76 w 2675"/>
                <a:gd name="T97" fmla="*/ 1659 h 1744"/>
                <a:gd name="T98" fmla="*/ 67 w 2675"/>
                <a:gd name="T99" fmla="*/ 1656 h 1744"/>
                <a:gd name="T100" fmla="*/ 50 w 2675"/>
                <a:gd name="T101" fmla="*/ 1652 h 1744"/>
                <a:gd name="T102" fmla="*/ 33 w 2675"/>
                <a:gd name="T103" fmla="*/ 1640 h 1744"/>
                <a:gd name="T104" fmla="*/ 17 w 2675"/>
                <a:gd name="T105" fmla="*/ 1618 h 1744"/>
                <a:gd name="T106" fmla="*/ 5 w 2675"/>
                <a:gd name="T107" fmla="*/ 1590 h 1744"/>
                <a:gd name="T108" fmla="*/ 0 w 2675"/>
                <a:gd name="T109" fmla="*/ 1547 h 1744"/>
                <a:gd name="T110" fmla="*/ 7 w 2675"/>
                <a:gd name="T111" fmla="*/ 1490 h 1744"/>
                <a:gd name="T112" fmla="*/ 57 w 2675"/>
                <a:gd name="T113" fmla="*/ 1395 h 174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75" h="1744">
                  <a:moveTo>
                    <a:pt x="57" y="1395"/>
                  </a:moveTo>
                  <a:lnTo>
                    <a:pt x="76" y="1393"/>
                  </a:lnTo>
                  <a:lnTo>
                    <a:pt x="133" y="1393"/>
                  </a:lnTo>
                  <a:lnTo>
                    <a:pt x="223" y="1390"/>
                  </a:lnTo>
                  <a:lnTo>
                    <a:pt x="340" y="1390"/>
                  </a:lnTo>
                  <a:lnTo>
                    <a:pt x="478" y="1385"/>
                  </a:lnTo>
                  <a:lnTo>
                    <a:pt x="635" y="1381"/>
                  </a:lnTo>
                  <a:lnTo>
                    <a:pt x="806" y="1376"/>
                  </a:lnTo>
                  <a:lnTo>
                    <a:pt x="984" y="1374"/>
                  </a:lnTo>
                  <a:lnTo>
                    <a:pt x="1164" y="1366"/>
                  </a:lnTo>
                  <a:lnTo>
                    <a:pt x="1343" y="1357"/>
                  </a:lnTo>
                  <a:lnTo>
                    <a:pt x="1516" y="1350"/>
                  </a:lnTo>
                  <a:lnTo>
                    <a:pt x="1678" y="1340"/>
                  </a:lnTo>
                  <a:lnTo>
                    <a:pt x="1823" y="1328"/>
                  </a:lnTo>
                  <a:lnTo>
                    <a:pt x="1946" y="1319"/>
                  </a:lnTo>
                  <a:lnTo>
                    <a:pt x="2043" y="1305"/>
                  </a:lnTo>
                  <a:lnTo>
                    <a:pt x="2112" y="1293"/>
                  </a:lnTo>
                  <a:lnTo>
                    <a:pt x="2158" y="1264"/>
                  </a:lnTo>
                  <a:lnTo>
                    <a:pt x="2200" y="1212"/>
                  </a:lnTo>
                  <a:lnTo>
                    <a:pt x="2238" y="1141"/>
                  </a:lnTo>
                  <a:lnTo>
                    <a:pt x="2274" y="1055"/>
                  </a:lnTo>
                  <a:lnTo>
                    <a:pt x="2305" y="955"/>
                  </a:lnTo>
                  <a:lnTo>
                    <a:pt x="2333" y="846"/>
                  </a:lnTo>
                  <a:lnTo>
                    <a:pt x="2357" y="730"/>
                  </a:lnTo>
                  <a:lnTo>
                    <a:pt x="2381" y="613"/>
                  </a:lnTo>
                  <a:lnTo>
                    <a:pt x="2397" y="494"/>
                  </a:lnTo>
                  <a:lnTo>
                    <a:pt x="2414" y="383"/>
                  </a:lnTo>
                  <a:lnTo>
                    <a:pt x="2428" y="278"/>
                  </a:lnTo>
                  <a:lnTo>
                    <a:pt x="2440" y="186"/>
                  </a:lnTo>
                  <a:lnTo>
                    <a:pt x="2452" y="110"/>
                  </a:lnTo>
                  <a:lnTo>
                    <a:pt x="2462" y="48"/>
                  </a:lnTo>
                  <a:lnTo>
                    <a:pt x="2469" y="12"/>
                  </a:lnTo>
                  <a:lnTo>
                    <a:pt x="2478" y="0"/>
                  </a:lnTo>
                  <a:lnTo>
                    <a:pt x="2485" y="0"/>
                  </a:lnTo>
                  <a:lnTo>
                    <a:pt x="2497" y="3"/>
                  </a:lnTo>
                  <a:lnTo>
                    <a:pt x="2509" y="5"/>
                  </a:lnTo>
                  <a:lnTo>
                    <a:pt x="2526" y="10"/>
                  </a:lnTo>
                  <a:lnTo>
                    <a:pt x="2540" y="12"/>
                  </a:lnTo>
                  <a:lnTo>
                    <a:pt x="2554" y="17"/>
                  </a:lnTo>
                  <a:lnTo>
                    <a:pt x="2571" y="24"/>
                  </a:lnTo>
                  <a:lnTo>
                    <a:pt x="2588" y="29"/>
                  </a:lnTo>
                  <a:lnTo>
                    <a:pt x="2604" y="33"/>
                  </a:lnTo>
                  <a:lnTo>
                    <a:pt x="2618" y="41"/>
                  </a:lnTo>
                  <a:lnTo>
                    <a:pt x="2633" y="48"/>
                  </a:lnTo>
                  <a:lnTo>
                    <a:pt x="2647" y="55"/>
                  </a:lnTo>
                  <a:lnTo>
                    <a:pt x="2656" y="62"/>
                  </a:lnTo>
                  <a:lnTo>
                    <a:pt x="2664" y="69"/>
                  </a:lnTo>
                  <a:lnTo>
                    <a:pt x="2671" y="76"/>
                  </a:lnTo>
                  <a:lnTo>
                    <a:pt x="2675" y="86"/>
                  </a:lnTo>
                  <a:lnTo>
                    <a:pt x="2673" y="98"/>
                  </a:lnTo>
                  <a:lnTo>
                    <a:pt x="2673" y="126"/>
                  </a:lnTo>
                  <a:lnTo>
                    <a:pt x="2671" y="164"/>
                  </a:lnTo>
                  <a:lnTo>
                    <a:pt x="2668" y="214"/>
                  </a:lnTo>
                  <a:lnTo>
                    <a:pt x="2666" y="269"/>
                  </a:lnTo>
                  <a:lnTo>
                    <a:pt x="2661" y="330"/>
                  </a:lnTo>
                  <a:lnTo>
                    <a:pt x="2654" y="397"/>
                  </a:lnTo>
                  <a:lnTo>
                    <a:pt x="2647" y="466"/>
                  </a:lnTo>
                  <a:lnTo>
                    <a:pt x="2637" y="532"/>
                  </a:lnTo>
                  <a:lnTo>
                    <a:pt x="2626" y="601"/>
                  </a:lnTo>
                  <a:lnTo>
                    <a:pt x="2614" y="666"/>
                  </a:lnTo>
                  <a:lnTo>
                    <a:pt x="2602" y="725"/>
                  </a:lnTo>
                  <a:lnTo>
                    <a:pt x="2585" y="777"/>
                  </a:lnTo>
                  <a:lnTo>
                    <a:pt x="2569" y="820"/>
                  </a:lnTo>
                  <a:lnTo>
                    <a:pt x="2552" y="856"/>
                  </a:lnTo>
                  <a:lnTo>
                    <a:pt x="2533" y="877"/>
                  </a:lnTo>
                  <a:lnTo>
                    <a:pt x="2514" y="891"/>
                  </a:lnTo>
                  <a:lnTo>
                    <a:pt x="2500" y="908"/>
                  </a:lnTo>
                  <a:lnTo>
                    <a:pt x="2490" y="925"/>
                  </a:lnTo>
                  <a:lnTo>
                    <a:pt x="2483" y="941"/>
                  </a:lnTo>
                  <a:lnTo>
                    <a:pt x="2478" y="955"/>
                  </a:lnTo>
                  <a:lnTo>
                    <a:pt x="2478" y="972"/>
                  </a:lnTo>
                  <a:lnTo>
                    <a:pt x="2478" y="989"/>
                  </a:lnTo>
                  <a:lnTo>
                    <a:pt x="2481" y="1003"/>
                  </a:lnTo>
                  <a:lnTo>
                    <a:pt x="2483" y="1017"/>
                  </a:lnTo>
                  <a:lnTo>
                    <a:pt x="2488" y="1031"/>
                  </a:lnTo>
                  <a:lnTo>
                    <a:pt x="2493" y="1041"/>
                  </a:lnTo>
                  <a:lnTo>
                    <a:pt x="2497" y="1053"/>
                  </a:lnTo>
                  <a:lnTo>
                    <a:pt x="2502" y="1060"/>
                  </a:lnTo>
                  <a:lnTo>
                    <a:pt x="2507" y="1067"/>
                  </a:lnTo>
                  <a:lnTo>
                    <a:pt x="2509" y="1072"/>
                  </a:lnTo>
                  <a:lnTo>
                    <a:pt x="2512" y="1084"/>
                  </a:lnTo>
                  <a:lnTo>
                    <a:pt x="2516" y="1112"/>
                  </a:lnTo>
                  <a:lnTo>
                    <a:pt x="2516" y="1157"/>
                  </a:lnTo>
                  <a:lnTo>
                    <a:pt x="2512" y="1217"/>
                  </a:lnTo>
                  <a:lnTo>
                    <a:pt x="2493" y="1283"/>
                  </a:lnTo>
                  <a:lnTo>
                    <a:pt x="2455" y="1357"/>
                  </a:lnTo>
                  <a:lnTo>
                    <a:pt x="2397" y="1431"/>
                  </a:lnTo>
                  <a:lnTo>
                    <a:pt x="2312" y="1507"/>
                  </a:lnTo>
                  <a:lnTo>
                    <a:pt x="2193" y="1576"/>
                  </a:lnTo>
                  <a:lnTo>
                    <a:pt x="2039" y="1637"/>
                  </a:lnTo>
                  <a:lnTo>
                    <a:pt x="1844" y="1690"/>
                  </a:lnTo>
                  <a:lnTo>
                    <a:pt x="1602" y="1725"/>
                  </a:lnTo>
                  <a:lnTo>
                    <a:pt x="1309" y="1744"/>
                  </a:lnTo>
                  <a:lnTo>
                    <a:pt x="960" y="1742"/>
                  </a:lnTo>
                  <a:lnTo>
                    <a:pt x="551" y="1713"/>
                  </a:lnTo>
                  <a:lnTo>
                    <a:pt x="79" y="1659"/>
                  </a:lnTo>
                  <a:lnTo>
                    <a:pt x="76" y="1659"/>
                  </a:lnTo>
                  <a:lnTo>
                    <a:pt x="71" y="1659"/>
                  </a:lnTo>
                  <a:lnTo>
                    <a:pt x="67" y="1656"/>
                  </a:lnTo>
                  <a:lnTo>
                    <a:pt x="60" y="1654"/>
                  </a:lnTo>
                  <a:lnTo>
                    <a:pt x="50" y="1652"/>
                  </a:lnTo>
                  <a:lnTo>
                    <a:pt x="43" y="1647"/>
                  </a:lnTo>
                  <a:lnTo>
                    <a:pt x="33" y="1640"/>
                  </a:lnTo>
                  <a:lnTo>
                    <a:pt x="26" y="1630"/>
                  </a:lnTo>
                  <a:lnTo>
                    <a:pt x="17" y="1618"/>
                  </a:lnTo>
                  <a:lnTo>
                    <a:pt x="12" y="1604"/>
                  </a:lnTo>
                  <a:lnTo>
                    <a:pt x="5" y="1590"/>
                  </a:lnTo>
                  <a:lnTo>
                    <a:pt x="3" y="1571"/>
                  </a:lnTo>
                  <a:lnTo>
                    <a:pt x="0" y="1547"/>
                  </a:lnTo>
                  <a:lnTo>
                    <a:pt x="3" y="1521"/>
                  </a:lnTo>
                  <a:lnTo>
                    <a:pt x="7" y="1490"/>
                  </a:lnTo>
                  <a:lnTo>
                    <a:pt x="17" y="1457"/>
                  </a:lnTo>
                  <a:lnTo>
                    <a:pt x="57" y="1395"/>
                  </a:lnTo>
                  <a:close/>
                </a:path>
              </a:pathLst>
            </a:custGeom>
            <a:solidFill>
              <a:srgbClr val="DBDE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5" name="Freeform 90"/>
            <p:cNvSpPr>
              <a:spLocks/>
            </p:cNvSpPr>
            <p:nvPr/>
          </p:nvSpPr>
          <p:spPr bwMode="auto">
            <a:xfrm>
              <a:off x="1528" y="2056"/>
              <a:ext cx="1184" cy="984"/>
            </a:xfrm>
            <a:custGeom>
              <a:avLst/>
              <a:gdLst>
                <a:gd name="T0" fmla="*/ 1157 w 1184"/>
                <a:gd name="T1" fmla="*/ 974 h 984"/>
                <a:gd name="T2" fmla="*/ 1141 w 1184"/>
                <a:gd name="T3" fmla="*/ 981 h 984"/>
                <a:gd name="T4" fmla="*/ 1100 w 1184"/>
                <a:gd name="T5" fmla="*/ 984 h 984"/>
                <a:gd name="T6" fmla="*/ 1027 w 1184"/>
                <a:gd name="T7" fmla="*/ 974 h 984"/>
                <a:gd name="T8" fmla="*/ 908 w 1184"/>
                <a:gd name="T9" fmla="*/ 941 h 984"/>
                <a:gd name="T10" fmla="*/ 737 w 1184"/>
                <a:gd name="T11" fmla="*/ 874 h 984"/>
                <a:gd name="T12" fmla="*/ 502 w 1184"/>
                <a:gd name="T13" fmla="*/ 767 h 984"/>
                <a:gd name="T14" fmla="*/ 195 w 1184"/>
                <a:gd name="T15" fmla="*/ 608 h 984"/>
                <a:gd name="T16" fmla="*/ 10 w 1184"/>
                <a:gd name="T17" fmla="*/ 504 h 984"/>
                <a:gd name="T18" fmla="*/ 7 w 1184"/>
                <a:gd name="T19" fmla="*/ 482 h 984"/>
                <a:gd name="T20" fmla="*/ 0 w 1184"/>
                <a:gd name="T21" fmla="*/ 447 h 984"/>
                <a:gd name="T22" fmla="*/ 0 w 1184"/>
                <a:gd name="T23" fmla="*/ 394 h 984"/>
                <a:gd name="T24" fmla="*/ 3 w 1184"/>
                <a:gd name="T25" fmla="*/ 330 h 984"/>
                <a:gd name="T26" fmla="*/ 15 w 1184"/>
                <a:gd name="T27" fmla="*/ 254 h 984"/>
                <a:gd name="T28" fmla="*/ 38 w 1184"/>
                <a:gd name="T29" fmla="*/ 169 h 984"/>
                <a:gd name="T30" fmla="*/ 81 w 1184"/>
                <a:gd name="T31" fmla="*/ 78 h 984"/>
                <a:gd name="T32" fmla="*/ 110 w 1184"/>
                <a:gd name="T33" fmla="*/ 31 h 984"/>
                <a:gd name="T34" fmla="*/ 124 w 1184"/>
                <a:gd name="T35" fmla="*/ 24 h 984"/>
                <a:gd name="T36" fmla="*/ 145 w 1184"/>
                <a:gd name="T37" fmla="*/ 16 h 984"/>
                <a:gd name="T38" fmla="*/ 176 w 1184"/>
                <a:gd name="T39" fmla="*/ 9 h 984"/>
                <a:gd name="T40" fmla="*/ 207 w 1184"/>
                <a:gd name="T41" fmla="*/ 2 h 984"/>
                <a:gd name="T42" fmla="*/ 238 w 1184"/>
                <a:gd name="T43" fmla="*/ 0 h 984"/>
                <a:gd name="T44" fmla="*/ 264 w 1184"/>
                <a:gd name="T45" fmla="*/ 2 h 984"/>
                <a:gd name="T46" fmla="*/ 283 w 1184"/>
                <a:gd name="T47" fmla="*/ 16 h 984"/>
                <a:gd name="T48" fmla="*/ 290 w 1184"/>
                <a:gd name="T49" fmla="*/ 40 h 984"/>
                <a:gd name="T50" fmla="*/ 290 w 1184"/>
                <a:gd name="T51" fmla="*/ 74 h 984"/>
                <a:gd name="T52" fmla="*/ 288 w 1184"/>
                <a:gd name="T53" fmla="*/ 116 h 984"/>
                <a:gd name="T54" fmla="*/ 285 w 1184"/>
                <a:gd name="T55" fmla="*/ 161 h 984"/>
                <a:gd name="T56" fmla="*/ 281 w 1184"/>
                <a:gd name="T57" fmla="*/ 207 h 984"/>
                <a:gd name="T58" fmla="*/ 281 w 1184"/>
                <a:gd name="T59" fmla="*/ 249 h 984"/>
                <a:gd name="T60" fmla="*/ 281 w 1184"/>
                <a:gd name="T61" fmla="*/ 285 h 984"/>
                <a:gd name="T62" fmla="*/ 288 w 1184"/>
                <a:gd name="T63" fmla="*/ 311 h 984"/>
                <a:gd name="T64" fmla="*/ 304 w 1184"/>
                <a:gd name="T65" fmla="*/ 328 h 984"/>
                <a:gd name="T66" fmla="*/ 342 w 1184"/>
                <a:gd name="T67" fmla="*/ 354 h 984"/>
                <a:gd name="T68" fmla="*/ 402 w 1184"/>
                <a:gd name="T69" fmla="*/ 387 h 984"/>
                <a:gd name="T70" fmla="*/ 473 w 1184"/>
                <a:gd name="T71" fmla="*/ 425 h 984"/>
                <a:gd name="T72" fmla="*/ 559 w 1184"/>
                <a:gd name="T73" fmla="*/ 461 h 984"/>
                <a:gd name="T74" fmla="*/ 649 w 1184"/>
                <a:gd name="T75" fmla="*/ 492 h 984"/>
                <a:gd name="T76" fmla="*/ 742 w 1184"/>
                <a:gd name="T77" fmla="*/ 515 h 984"/>
                <a:gd name="T78" fmla="*/ 832 w 1184"/>
                <a:gd name="T79" fmla="*/ 525 h 984"/>
                <a:gd name="T80" fmla="*/ 1184 w 1184"/>
                <a:gd name="T81" fmla="*/ 908 h 984"/>
                <a:gd name="T82" fmla="*/ 1160 w 1184"/>
                <a:gd name="T83" fmla="*/ 974 h 9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84" h="984">
                  <a:moveTo>
                    <a:pt x="1160" y="974"/>
                  </a:moveTo>
                  <a:lnTo>
                    <a:pt x="1157" y="974"/>
                  </a:lnTo>
                  <a:lnTo>
                    <a:pt x="1153" y="976"/>
                  </a:lnTo>
                  <a:lnTo>
                    <a:pt x="1141" y="981"/>
                  </a:lnTo>
                  <a:lnTo>
                    <a:pt x="1124" y="984"/>
                  </a:lnTo>
                  <a:lnTo>
                    <a:pt x="1100" y="984"/>
                  </a:lnTo>
                  <a:lnTo>
                    <a:pt x="1070" y="981"/>
                  </a:lnTo>
                  <a:lnTo>
                    <a:pt x="1027" y="974"/>
                  </a:lnTo>
                  <a:lnTo>
                    <a:pt x="974" y="962"/>
                  </a:lnTo>
                  <a:lnTo>
                    <a:pt x="908" y="941"/>
                  </a:lnTo>
                  <a:lnTo>
                    <a:pt x="830" y="912"/>
                  </a:lnTo>
                  <a:lnTo>
                    <a:pt x="737" y="874"/>
                  </a:lnTo>
                  <a:lnTo>
                    <a:pt x="628" y="829"/>
                  </a:lnTo>
                  <a:lnTo>
                    <a:pt x="502" y="767"/>
                  </a:lnTo>
                  <a:lnTo>
                    <a:pt x="357" y="696"/>
                  </a:lnTo>
                  <a:lnTo>
                    <a:pt x="195" y="608"/>
                  </a:lnTo>
                  <a:lnTo>
                    <a:pt x="12" y="506"/>
                  </a:lnTo>
                  <a:lnTo>
                    <a:pt x="10" y="504"/>
                  </a:lnTo>
                  <a:lnTo>
                    <a:pt x="7" y="494"/>
                  </a:lnTo>
                  <a:lnTo>
                    <a:pt x="7" y="482"/>
                  </a:lnTo>
                  <a:lnTo>
                    <a:pt x="5" y="468"/>
                  </a:lnTo>
                  <a:lnTo>
                    <a:pt x="0" y="447"/>
                  </a:lnTo>
                  <a:lnTo>
                    <a:pt x="0" y="423"/>
                  </a:lnTo>
                  <a:lnTo>
                    <a:pt x="0" y="394"/>
                  </a:lnTo>
                  <a:lnTo>
                    <a:pt x="0" y="363"/>
                  </a:lnTo>
                  <a:lnTo>
                    <a:pt x="3" y="330"/>
                  </a:lnTo>
                  <a:lnTo>
                    <a:pt x="7" y="294"/>
                  </a:lnTo>
                  <a:lnTo>
                    <a:pt x="15" y="254"/>
                  </a:lnTo>
                  <a:lnTo>
                    <a:pt x="26" y="214"/>
                  </a:lnTo>
                  <a:lnTo>
                    <a:pt x="38" y="169"/>
                  </a:lnTo>
                  <a:lnTo>
                    <a:pt x="57" y="126"/>
                  </a:lnTo>
                  <a:lnTo>
                    <a:pt x="81" y="78"/>
                  </a:lnTo>
                  <a:lnTo>
                    <a:pt x="110" y="31"/>
                  </a:lnTo>
                  <a:lnTo>
                    <a:pt x="114" y="28"/>
                  </a:lnTo>
                  <a:lnTo>
                    <a:pt x="124" y="24"/>
                  </a:lnTo>
                  <a:lnTo>
                    <a:pt x="136" y="21"/>
                  </a:lnTo>
                  <a:lnTo>
                    <a:pt x="145" y="16"/>
                  </a:lnTo>
                  <a:lnTo>
                    <a:pt x="160" y="12"/>
                  </a:lnTo>
                  <a:lnTo>
                    <a:pt x="176" y="9"/>
                  </a:lnTo>
                  <a:lnTo>
                    <a:pt x="193" y="5"/>
                  </a:lnTo>
                  <a:lnTo>
                    <a:pt x="207" y="2"/>
                  </a:lnTo>
                  <a:lnTo>
                    <a:pt x="224" y="0"/>
                  </a:lnTo>
                  <a:lnTo>
                    <a:pt x="238" y="0"/>
                  </a:lnTo>
                  <a:lnTo>
                    <a:pt x="252" y="2"/>
                  </a:lnTo>
                  <a:lnTo>
                    <a:pt x="264" y="2"/>
                  </a:lnTo>
                  <a:lnTo>
                    <a:pt x="276" y="9"/>
                  </a:lnTo>
                  <a:lnTo>
                    <a:pt x="283" y="16"/>
                  </a:lnTo>
                  <a:lnTo>
                    <a:pt x="288" y="26"/>
                  </a:lnTo>
                  <a:lnTo>
                    <a:pt x="290" y="40"/>
                  </a:lnTo>
                  <a:lnTo>
                    <a:pt x="293" y="57"/>
                  </a:lnTo>
                  <a:lnTo>
                    <a:pt x="290" y="74"/>
                  </a:lnTo>
                  <a:lnTo>
                    <a:pt x="290" y="95"/>
                  </a:lnTo>
                  <a:lnTo>
                    <a:pt x="288" y="116"/>
                  </a:lnTo>
                  <a:lnTo>
                    <a:pt x="288" y="138"/>
                  </a:lnTo>
                  <a:lnTo>
                    <a:pt x="285" y="161"/>
                  </a:lnTo>
                  <a:lnTo>
                    <a:pt x="283" y="185"/>
                  </a:lnTo>
                  <a:lnTo>
                    <a:pt x="281" y="207"/>
                  </a:lnTo>
                  <a:lnTo>
                    <a:pt x="281" y="228"/>
                  </a:lnTo>
                  <a:lnTo>
                    <a:pt x="281" y="249"/>
                  </a:lnTo>
                  <a:lnTo>
                    <a:pt x="281" y="268"/>
                  </a:lnTo>
                  <a:lnTo>
                    <a:pt x="281" y="285"/>
                  </a:lnTo>
                  <a:lnTo>
                    <a:pt x="285" y="302"/>
                  </a:lnTo>
                  <a:lnTo>
                    <a:pt x="288" y="311"/>
                  </a:lnTo>
                  <a:lnTo>
                    <a:pt x="295" y="321"/>
                  </a:lnTo>
                  <a:lnTo>
                    <a:pt x="304" y="328"/>
                  </a:lnTo>
                  <a:lnTo>
                    <a:pt x="321" y="340"/>
                  </a:lnTo>
                  <a:lnTo>
                    <a:pt x="342" y="354"/>
                  </a:lnTo>
                  <a:lnTo>
                    <a:pt x="371" y="371"/>
                  </a:lnTo>
                  <a:lnTo>
                    <a:pt x="402" y="387"/>
                  </a:lnTo>
                  <a:lnTo>
                    <a:pt x="435" y="406"/>
                  </a:lnTo>
                  <a:lnTo>
                    <a:pt x="473" y="425"/>
                  </a:lnTo>
                  <a:lnTo>
                    <a:pt x="516" y="444"/>
                  </a:lnTo>
                  <a:lnTo>
                    <a:pt x="559" y="461"/>
                  </a:lnTo>
                  <a:lnTo>
                    <a:pt x="604" y="477"/>
                  </a:lnTo>
                  <a:lnTo>
                    <a:pt x="649" y="492"/>
                  </a:lnTo>
                  <a:lnTo>
                    <a:pt x="696" y="506"/>
                  </a:lnTo>
                  <a:lnTo>
                    <a:pt x="742" y="515"/>
                  </a:lnTo>
                  <a:lnTo>
                    <a:pt x="787" y="523"/>
                  </a:lnTo>
                  <a:lnTo>
                    <a:pt x="832" y="525"/>
                  </a:lnTo>
                  <a:lnTo>
                    <a:pt x="875" y="525"/>
                  </a:lnTo>
                  <a:lnTo>
                    <a:pt x="1184" y="908"/>
                  </a:lnTo>
                  <a:lnTo>
                    <a:pt x="1160" y="9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6" name="Freeform 91"/>
            <p:cNvSpPr>
              <a:spLocks/>
            </p:cNvSpPr>
            <p:nvPr/>
          </p:nvSpPr>
          <p:spPr bwMode="auto">
            <a:xfrm>
              <a:off x="3068" y="1852"/>
              <a:ext cx="563" cy="914"/>
            </a:xfrm>
            <a:custGeom>
              <a:avLst/>
              <a:gdLst>
                <a:gd name="T0" fmla="*/ 40 w 563"/>
                <a:gd name="T1" fmla="*/ 19 h 914"/>
                <a:gd name="T2" fmla="*/ 55 w 563"/>
                <a:gd name="T3" fmla="*/ 11 h 914"/>
                <a:gd name="T4" fmla="*/ 83 w 563"/>
                <a:gd name="T5" fmla="*/ 4 h 914"/>
                <a:gd name="T6" fmla="*/ 124 w 563"/>
                <a:gd name="T7" fmla="*/ 0 h 914"/>
                <a:gd name="T8" fmla="*/ 173 w 563"/>
                <a:gd name="T9" fmla="*/ 2 h 914"/>
                <a:gd name="T10" fmla="*/ 230 w 563"/>
                <a:gd name="T11" fmla="*/ 19 h 914"/>
                <a:gd name="T12" fmla="*/ 299 w 563"/>
                <a:gd name="T13" fmla="*/ 52 h 914"/>
                <a:gd name="T14" fmla="*/ 373 w 563"/>
                <a:gd name="T15" fmla="*/ 106 h 914"/>
                <a:gd name="T16" fmla="*/ 416 w 563"/>
                <a:gd name="T17" fmla="*/ 149 h 914"/>
                <a:gd name="T18" fmla="*/ 420 w 563"/>
                <a:gd name="T19" fmla="*/ 159 h 914"/>
                <a:gd name="T20" fmla="*/ 425 w 563"/>
                <a:gd name="T21" fmla="*/ 168 h 914"/>
                <a:gd name="T22" fmla="*/ 440 w 563"/>
                <a:gd name="T23" fmla="*/ 173 h 914"/>
                <a:gd name="T24" fmla="*/ 461 w 563"/>
                <a:gd name="T25" fmla="*/ 178 h 914"/>
                <a:gd name="T26" fmla="*/ 494 w 563"/>
                <a:gd name="T27" fmla="*/ 180 h 914"/>
                <a:gd name="T28" fmla="*/ 539 w 563"/>
                <a:gd name="T29" fmla="*/ 178 h 914"/>
                <a:gd name="T30" fmla="*/ 551 w 563"/>
                <a:gd name="T31" fmla="*/ 199 h 914"/>
                <a:gd name="T32" fmla="*/ 539 w 563"/>
                <a:gd name="T33" fmla="*/ 218 h 914"/>
                <a:gd name="T34" fmla="*/ 527 w 563"/>
                <a:gd name="T35" fmla="*/ 242 h 914"/>
                <a:gd name="T36" fmla="*/ 516 w 563"/>
                <a:gd name="T37" fmla="*/ 270 h 914"/>
                <a:gd name="T38" fmla="*/ 508 w 563"/>
                <a:gd name="T39" fmla="*/ 301 h 914"/>
                <a:gd name="T40" fmla="*/ 504 w 563"/>
                <a:gd name="T41" fmla="*/ 332 h 914"/>
                <a:gd name="T42" fmla="*/ 506 w 563"/>
                <a:gd name="T43" fmla="*/ 368 h 914"/>
                <a:gd name="T44" fmla="*/ 506 w 563"/>
                <a:gd name="T45" fmla="*/ 413 h 914"/>
                <a:gd name="T46" fmla="*/ 501 w 563"/>
                <a:gd name="T47" fmla="*/ 468 h 914"/>
                <a:gd name="T48" fmla="*/ 489 w 563"/>
                <a:gd name="T49" fmla="*/ 529 h 914"/>
                <a:gd name="T50" fmla="*/ 473 w 563"/>
                <a:gd name="T51" fmla="*/ 596 h 914"/>
                <a:gd name="T52" fmla="*/ 447 w 563"/>
                <a:gd name="T53" fmla="*/ 662 h 914"/>
                <a:gd name="T54" fmla="*/ 411 w 563"/>
                <a:gd name="T55" fmla="*/ 729 h 914"/>
                <a:gd name="T56" fmla="*/ 363 w 563"/>
                <a:gd name="T57" fmla="*/ 791 h 914"/>
                <a:gd name="T58" fmla="*/ 287 w 563"/>
                <a:gd name="T59" fmla="*/ 914 h 914"/>
                <a:gd name="T60" fmla="*/ 280 w 563"/>
                <a:gd name="T61" fmla="*/ 907 h 914"/>
                <a:gd name="T62" fmla="*/ 266 w 563"/>
                <a:gd name="T63" fmla="*/ 895 h 914"/>
                <a:gd name="T64" fmla="*/ 242 w 563"/>
                <a:gd name="T65" fmla="*/ 879 h 914"/>
                <a:gd name="T66" fmla="*/ 214 w 563"/>
                <a:gd name="T67" fmla="*/ 860 h 914"/>
                <a:gd name="T68" fmla="*/ 178 w 563"/>
                <a:gd name="T69" fmla="*/ 838 h 914"/>
                <a:gd name="T70" fmla="*/ 145 w 563"/>
                <a:gd name="T71" fmla="*/ 822 h 914"/>
                <a:gd name="T72" fmla="*/ 107 w 563"/>
                <a:gd name="T73" fmla="*/ 807 h 914"/>
                <a:gd name="T74" fmla="*/ 76 w 563"/>
                <a:gd name="T75" fmla="*/ 805 h 914"/>
                <a:gd name="T76" fmla="*/ 38 w 563"/>
                <a:gd name="T77" fmla="*/ 21 h 9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63" h="914">
                  <a:moveTo>
                    <a:pt x="38" y="21"/>
                  </a:moveTo>
                  <a:lnTo>
                    <a:pt x="40" y="19"/>
                  </a:lnTo>
                  <a:lnTo>
                    <a:pt x="45" y="16"/>
                  </a:lnTo>
                  <a:lnTo>
                    <a:pt x="55" y="11"/>
                  </a:lnTo>
                  <a:lnTo>
                    <a:pt x="66" y="9"/>
                  </a:lnTo>
                  <a:lnTo>
                    <a:pt x="83" y="4"/>
                  </a:lnTo>
                  <a:lnTo>
                    <a:pt x="100" y="2"/>
                  </a:lnTo>
                  <a:lnTo>
                    <a:pt x="124" y="0"/>
                  </a:lnTo>
                  <a:lnTo>
                    <a:pt x="147" y="0"/>
                  </a:lnTo>
                  <a:lnTo>
                    <a:pt x="173" y="2"/>
                  </a:lnTo>
                  <a:lnTo>
                    <a:pt x="202" y="9"/>
                  </a:lnTo>
                  <a:lnTo>
                    <a:pt x="230" y="19"/>
                  </a:lnTo>
                  <a:lnTo>
                    <a:pt x="266" y="33"/>
                  </a:lnTo>
                  <a:lnTo>
                    <a:pt x="299" y="52"/>
                  </a:lnTo>
                  <a:lnTo>
                    <a:pt x="335" y="76"/>
                  </a:lnTo>
                  <a:lnTo>
                    <a:pt x="373" y="106"/>
                  </a:lnTo>
                  <a:lnTo>
                    <a:pt x="413" y="144"/>
                  </a:lnTo>
                  <a:lnTo>
                    <a:pt x="416" y="149"/>
                  </a:lnTo>
                  <a:lnTo>
                    <a:pt x="418" y="156"/>
                  </a:lnTo>
                  <a:lnTo>
                    <a:pt x="420" y="159"/>
                  </a:lnTo>
                  <a:lnTo>
                    <a:pt x="423" y="163"/>
                  </a:lnTo>
                  <a:lnTo>
                    <a:pt x="425" y="168"/>
                  </a:lnTo>
                  <a:lnTo>
                    <a:pt x="435" y="171"/>
                  </a:lnTo>
                  <a:lnTo>
                    <a:pt x="440" y="173"/>
                  </a:lnTo>
                  <a:lnTo>
                    <a:pt x="449" y="175"/>
                  </a:lnTo>
                  <a:lnTo>
                    <a:pt x="461" y="178"/>
                  </a:lnTo>
                  <a:lnTo>
                    <a:pt x="475" y="180"/>
                  </a:lnTo>
                  <a:lnTo>
                    <a:pt x="494" y="180"/>
                  </a:lnTo>
                  <a:lnTo>
                    <a:pt x="513" y="180"/>
                  </a:lnTo>
                  <a:lnTo>
                    <a:pt x="539" y="178"/>
                  </a:lnTo>
                  <a:lnTo>
                    <a:pt x="563" y="180"/>
                  </a:lnTo>
                  <a:lnTo>
                    <a:pt x="551" y="199"/>
                  </a:lnTo>
                  <a:lnTo>
                    <a:pt x="544" y="206"/>
                  </a:lnTo>
                  <a:lnTo>
                    <a:pt x="539" y="218"/>
                  </a:lnTo>
                  <a:lnTo>
                    <a:pt x="532" y="230"/>
                  </a:lnTo>
                  <a:lnTo>
                    <a:pt x="527" y="242"/>
                  </a:lnTo>
                  <a:lnTo>
                    <a:pt x="520" y="256"/>
                  </a:lnTo>
                  <a:lnTo>
                    <a:pt x="516" y="270"/>
                  </a:lnTo>
                  <a:lnTo>
                    <a:pt x="511" y="285"/>
                  </a:lnTo>
                  <a:lnTo>
                    <a:pt x="508" y="301"/>
                  </a:lnTo>
                  <a:lnTo>
                    <a:pt x="506" y="316"/>
                  </a:lnTo>
                  <a:lnTo>
                    <a:pt x="504" y="332"/>
                  </a:lnTo>
                  <a:lnTo>
                    <a:pt x="506" y="351"/>
                  </a:lnTo>
                  <a:lnTo>
                    <a:pt x="506" y="368"/>
                  </a:lnTo>
                  <a:lnTo>
                    <a:pt x="506" y="389"/>
                  </a:lnTo>
                  <a:lnTo>
                    <a:pt x="506" y="413"/>
                  </a:lnTo>
                  <a:lnTo>
                    <a:pt x="504" y="439"/>
                  </a:lnTo>
                  <a:lnTo>
                    <a:pt x="501" y="468"/>
                  </a:lnTo>
                  <a:lnTo>
                    <a:pt x="497" y="498"/>
                  </a:lnTo>
                  <a:lnTo>
                    <a:pt x="489" y="529"/>
                  </a:lnTo>
                  <a:lnTo>
                    <a:pt x="485" y="563"/>
                  </a:lnTo>
                  <a:lnTo>
                    <a:pt x="473" y="596"/>
                  </a:lnTo>
                  <a:lnTo>
                    <a:pt x="461" y="629"/>
                  </a:lnTo>
                  <a:lnTo>
                    <a:pt x="447" y="662"/>
                  </a:lnTo>
                  <a:lnTo>
                    <a:pt x="430" y="698"/>
                  </a:lnTo>
                  <a:lnTo>
                    <a:pt x="411" y="729"/>
                  </a:lnTo>
                  <a:lnTo>
                    <a:pt x="390" y="762"/>
                  </a:lnTo>
                  <a:lnTo>
                    <a:pt x="363" y="791"/>
                  </a:lnTo>
                  <a:lnTo>
                    <a:pt x="335" y="819"/>
                  </a:lnTo>
                  <a:lnTo>
                    <a:pt x="287" y="914"/>
                  </a:lnTo>
                  <a:lnTo>
                    <a:pt x="285" y="912"/>
                  </a:lnTo>
                  <a:lnTo>
                    <a:pt x="280" y="907"/>
                  </a:lnTo>
                  <a:lnTo>
                    <a:pt x="273" y="902"/>
                  </a:lnTo>
                  <a:lnTo>
                    <a:pt x="266" y="895"/>
                  </a:lnTo>
                  <a:lnTo>
                    <a:pt x="252" y="886"/>
                  </a:lnTo>
                  <a:lnTo>
                    <a:pt x="242" y="879"/>
                  </a:lnTo>
                  <a:lnTo>
                    <a:pt x="228" y="869"/>
                  </a:lnTo>
                  <a:lnTo>
                    <a:pt x="214" y="860"/>
                  </a:lnTo>
                  <a:lnTo>
                    <a:pt x="195" y="848"/>
                  </a:lnTo>
                  <a:lnTo>
                    <a:pt x="178" y="838"/>
                  </a:lnTo>
                  <a:lnTo>
                    <a:pt x="162" y="829"/>
                  </a:lnTo>
                  <a:lnTo>
                    <a:pt x="145" y="822"/>
                  </a:lnTo>
                  <a:lnTo>
                    <a:pt x="126" y="815"/>
                  </a:lnTo>
                  <a:lnTo>
                    <a:pt x="107" y="807"/>
                  </a:lnTo>
                  <a:lnTo>
                    <a:pt x="90" y="805"/>
                  </a:lnTo>
                  <a:lnTo>
                    <a:pt x="76" y="805"/>
                  </a:lnTo>
                  <a:lnTo>
                    <a:pt x="0" y="201"/>
                  </a:lnTo>
                  <a:lnTo>
                    <a:pt x="38" y="21"/>
                  </a:lnTo>
                  <a:close/>
                </a:path>
              </a:pathLst>
            </a:custGeom>
            <a:solidFill>
              <a:srgbClr val="82F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7" name="Freeform 92"/>
            <p:cNvSpPr>
              <a:spLocks/>
            </p:cNvSpPr>
            <p:nvPr/>
          </p:nvSpPr>
          <p:spPr bwMode="auto">
            <a:xfrm>
              <a:off x="2141" y="1875"/>
              <a:ext cx="834" cy="245"/>
            </a:xfrm>
            <a:custGeom>
              <a:avLst/>
              <a:gdLst>
                <a:gd name="T0" fmla="*/ 0 w 834"/>
                <a:gd name="T1" fmla="*/ 60 h 245"/>
                <a:gd name="T2" fmla="*/ 704 w 834"/>
                <a:gd name="T3" fmla="*/ 0 h 245"/>
                <a:gd name="T4" fmla="*/ 834 w 834"/>
                <a:gd name="T5" fmla="*/ 228 h 245"/>
                <a:gd name="T6" fmla="*/ 775 w 834"/>
                <a:gd name="T7" fmla="*/ 245 h 245"/>
                <a:gd name="T8" fmla="*/ 0 w 834"/>
                <a:gd name="T9" fmla="*/ 60 h 245"/>
                <a:gd name="T10" fmla="*/ 0 w 834"/>
                <a:gd name="T11" fmla="*/ 6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4" h="245">
                  <a:moveTo>
                    <a:pt x="0" y="60"/>
                  </a:moveTo>
                  <a:lnTo>
                    <a:pt x="704" y="0"/>
                  </a:lnTo>
                  <a:lnTo>
                    <a:pt x="834" y="228"/>
                  </a:lnTo>
                  <a:lnTo>
                    <a:pt x="775" y="245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8" name="Freeform 93"/>
            <p:cNvSpPr>
              <a:spLocks/>
            </p:cNvSpPr>
            <p:nvPr/>
          </p:nvSpPr>
          <p:spPr bwMode="auto">
            <a:xfrm>
              <a:off x="2118" y="1935"/>
              <a:ext cx="798" cy="743"/>
            </a:xfrm>
            <a:custGeom>
              <a:avLst/>
              <a:gdLst>
                <a:gd name="T0" fmla="*/ 23 w 798"/>
                <a:gd name="T1" fmla="*/ 0 h 743"/>
                <a:gd name="T2" fmla="*/ 798 w 798"/>
                <a:gd name="T3" fmla="*/ 185 h 743"/>
                <a:gd name="T4" fmla="*/ 784 w 798"/>
                <a:gd name="T5" fmla="*/ 520 h 743"/>
                <a:gd name="T6" fmla="*/ 465 w 798"/>
                <a:gd name="T7" fmla="*/ 743 h 743"/>
                <a:gd name="T8" fmla="*/ 0 w 798"/>
                <a:gd name="T9" fmla="*/ 610 h 743"/>
                <a:gd name="T10" fmla="*/ 23 w 798"/>
                <a:gd name="T11" fmla="*/ 0 h 743"/>
                <a:gd name="T12" fmla="*/ 23 w 798"/>
                <a:gd name="T13" fmla="*/ 0 h 7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743">
                  <a:moveTo>
                    <a:pt x="23" y="0"/>
                  </a:moveTo>
                  <a:lnTo>
                    <a:pt x="798" y="185"/>
                  </a:lnTo>
                  <a:lnTo>
                    <a:pt x="784" y="520"/>
                  </a:lnTo>
                  <a:lnTo>
                    <a:pt x="465" y="743"/>
                  </a:lnTo>
                  <a:lnTo>
                    <a:pt x="0" y="61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1F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9" name="Freeform 94"/>
            <p:cNvSpPr>
              <a:spLocks/>
            </p:cNvSpPr>
            <p:nvPr/>
          </p:nvSpPr>
          <p:spPr bwMode="auto">
            <a:xfrm>
              <a:off x="2177" y="2255"/>
              <a:ext cx="466" cy="286"/>
            </a:xfrm>
            <a:custGeom>
              <a:avLst/>
              <a:gdLst>
                <a:gd name="T0" fmla="*/ 0 w 466"/>
                <a:gd name="T1" fmla="*/ 0 h 286"/>
                <a:gd name="T2" fmla="*/ 0 w 466"/>
                <a:gd name="T3" fmla="*/ 162 h 286"/>
                <a:gd name="T4" fmla="*/ 5 w 466"/>
                <a:gd name="T5" fmla="*/ 162 h 286"/>
                <a:gd name="T6" fmla="*/ 17 w 466"/>
                <a:gd name="T7" fmla="*/ 167 h 286"/>
                <a:gd name="T8" fmla="*/ 38 w 466"/>
                <a:gd name="T9" fmla="*/ 174 h 286"/>
                <a:gd name="T10" fmla="*/ 64 w 466"/>
                <a:gd name="T11" fmla="*/ 183 h 286"/>
                <a:gd name="T12" fmla="*/ 97 w 466"/>
                <a:gd name="T13" fmla="*/ 195 h 286"/>
                <a:gd name="T14" fmla="*/ 133 w 466"/>
                <a:gd name="T15" fmla="*/ 207 h 286"/>
                <a:gd name="T16" fmla="*/ 173 w 466"/>
                <a:gd name="T17" fmla="*/ 219 h 286"/>
                <a:gd name="T18" fmla="*/ 216 w 466"/>
                <a:gd name="T19" fmla="*/ 233 h 286"/>
                <a:gd name="T20" fmla="*/ 257 w 466"/>
                <a:gd name="T21" fmla="*/ 243 h 286"/>
                <a:gd name="T22" fmla="*/ 297 w 466"/>
                <a:gd name="T23" fmla="*/ 257 h 286"/>
                <a:gd name="T24" fmla="*/ 337 w 466"/>
                <a:gd name="T25" fmla="*/ 267 h 286"/>
                <a:gd name="T26" fmla="*/ 373 w 466"/>
                <a:gd name="T27" fmla="*/ 276 h 286"/>
                <a:gd name="T28" fmla="*/ 404 w 466"/>
                <a:gd name="T29" fmla="*/ 281 h 286"/>
                <a:gd name="T30" fmla="*/ 430 w 466"/>
                <a:gd name="T31" fmla="*/ 286 h 286"/>
                <a:gd name="T32" fmla="*/ 449 w 466"/>
                <a:gd name="T33" fmla="*/ 286 h 286"/>
                <a:gd name="T34" fmla="*/ 461 w 466"/>
                <a:gd name="T35" fmla="*/ 283 h 286"/>
                <a:gd name="T36" fmla="*/ 466 w 466"/>
                <a:gd name="T37" fmla="*/ 110 h 286"/>
                <a:gd name="T38" fmla="*/ 0 w 466"/>
                <a:gd name="T39" fmla="*/ 0 h 286"/>
                <a:gd name="T40" fmla="*/ 0 w 466"/>
                <a:gd name="T41" fmla="*/ 0 h 2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6" h="286">
                  <a:moveTo>
                    <a:pt x="0" y="0"/>
                  </a:moveTo>
                  <a:lnTo>
                    <a:pt x="0" y="162"/>
                  </a:lnTo>
                  <a:lnTo>
                    <a:pt x="5" y="162"/>
                  </a:lnTo>
                  <a:lnTo>
                    <a:pt x="17" y="167"/>
                  </a:lnTo>
                  <a:lnTo>
                    <a:pt x="38" y="174"/>
                  </a:lnTo>
                  <a:lnTo>
                    <a:pt x="64" y="183"/>
                  </a:lnTo>
                  <a:lnTo>
                    <a:pt x="97" y="195"/>
                  </a:lnTo>
                  <a:lnTo>
                    <a:pt x="133" y="207"/>
                  </a:lnTo>
                  <a:lnTo>
                    <a:pt x="173" y="219"/>
                  </a:lnTo>
                  <a:lnTo>
                    <a:pt x="216" y="233"/>
                  </a:lnTo>
                  <a:lnTo>
                    <a:pt x="257" y="243"/>
                  </a:lnTo>
                  <a:lnTo>
                    <a:pt x="297" y="257"/>
                  </a:lnTo>
                  <a:lnTo>
                    <a:pt x="337" y="267"/>
                  </a:lnTo>
                  <a:lnTo>
                    <a:pt x="373" y="276"/>
                  </a:lnTo>
                  <a:lnTo>
                    <a:pt x="404" y="281"/>
                  </a:lnTo>
                  <a:lnTo>
                    <a:pt x="430" y="286"/>
                  </a:lnTo>
                  <a:lnTo>
                    <a:pt x="449" y="286"/>
                  </a:lnTo>
                  <a:lnTo>
                    <a:pt x="461" y="283"/>
                  </a:lnTo>
                  <a:lnTo>
                    <a:pt x="466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D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0" name="Freeform 95"/>
            <p:cNvSpPr>
              <a:spLocks/>
            </p:cNvSpPr>
            <p:nvPr/>
          </p:nvSpPr>
          <p:spPr bwMode="auto">
            <a:xfrm>
              <a:off x="2407" y="2042"/>
              <a:ext cx="958" cy="988"/>
            </a:xfrm>
            <a:custGeom>
              <a:avLst/>
              <a:gdLst>
                <a:gd name="T0" fmla="*/ 739 w 958"/>
                <a:gd name="T1" fmla="*/ 0 h 988"/>
                <a:gd name="T2" fmla="*/ 756 w 958"/>
                <a:gd name="T3" fmla="*/ 7 h 988"/>
                <a:gd name="T4" fmla="*/ 785 w 958"/>
                <a:gd name="T5" fmla="*/ 21 h 988"/>
                <a:gd name="T6" fmla="*/ 823 w 958"/>
                <a:gd name="T7" fmla="*/ 38 h 988"/>
                <a:gd name="T8" fmla="*/ 863 w 958"/>
                <a:gd name="T9" fmla="*/ 61 h 988"/>
                <a:gd name="T10" fmla="*/ 901 w 958"/>
                <a:gd name="T11" fmla="*/ 88 h 988"/>
                <a:gd name="T12" fmla="*/ 932 w 958"/>
                <a:gd name="T13" fmla="*/ 114 h 988"/>
                <a:gd name="T14" fmla="*/ 951 w 958"/>
                <a:gd name="T15" fmla="*/ 140 h 988"/>
                <a:gd name="T16" fmla="*/ 956 w 958"/>
                <a:gd name="T17" fmla="*/ 166 h 988"/>
                <a:gd name="T18" fmla="*/ 956 w 958"/>
                <a:gd name="T19" fmla="*/ 197 h 988"/>
                <a:gd name="T20" fmla="*/ 958 w 958"/>
                <a:gd name="T21" fmla="*/ 225 h 988"/>
                <a:gd name="T22" fmla="*/ 956 w 958"/>
                <a:gd name="T23" fmla="*/ 256 h 988"/>
                <a:gd name="T24" fmla="*/ 953 w 958"/>
                <a:gd name="T25" fmla="*/ 287 h 988"/>
                <a:gd name="T26" fmla="*/ 951 w 958"/>
                <a:gd name="T27" fmla="*/ 313 h 988"/>
                <a:gd name="T28" fmla="*/ 946 w 958"/>
                <a:gd name="T29" fmla="*/ 335 h 988"/>
                <a:gd name="T30" fmla="*/ 939 w 958"/>
                <a:gd name="T31" fmla="*/ 351 h 988"/>
                <a:gd name="T32" fmla="*/ 929 w 958"/>
                <a:gd name="T33" fmla="*/ 366 h 988"/>
                <a:gd name="T34" fmla="*/ 906 w 958"/>
                <a:gd name="T35" fmla="*/ 396 h 988"/>
                <a:gd name="T36" fmla="*/ 872 w 958"/>
                <a:gd name="T37" fmla="*/ 442 h 988"/>
                <a:gd name="T38" fmla="*/ 832 w 958"/>
                <a:gd name="T39" fmla="*/ 496 h 988"/>
                <a:gd name="T40" fmla="*/ 792 w 958"/>
                <a:gd name="T41" fmla="*/ 556 h 988"/>
                <a:gd name="T42" fmla="*/ 751 w 958"/>
                <a:gd name="T43" fmla="*/ 610 h 988"/>
                <a:gd name="T44" fmla="*/ 718 w 958"/>
                <a:gd name="T45" fmla="*/ 658 h 988"/>
                <a:gd name="T46" fmla="*/ 697 w 958"/>
                <a:gd name="T47" fmla="*/ 693 h 988"/>
                <a:gd name="T48" fmla="*/ 685 w 958"/>
                <a:gd name="T49" fmla="*/ 715 h 988"/>
                <a:gd name="T50" fmla="*/ 663 w 958"/>
                <a:gd name="T51" fmla="*/ 748 h 988"/>
                <a:gd name="T52" fmla="*/ 625 w 958"/>
                <a:gd name="T53" fmla="*/ 788 h 988"/>
                <a:gd name="T54" fmla="*/ 580 w 958"/>
                <a:gd name="T55" fmla="*/ 838 h 988"/>
                <a:gd name="T56" fmla="*/ 521 w 958"/>
                <a:gd name="T57" fmla="*/ 888 h 988"/>
                <a:gd name="T58" fmla="*/ 457 w 958"/>
                <a:gd name="T59" fmla="*/ 933 h 988"/>
                <a:gd name="T60" fmla="*/ 388 w 958"/>
                <a:gd name="T61" fmla="*/ 967 h 988"/>
                <a:gd name="T62" fmla="*/ 316 w 958"/>
                <a:gd name="T63" fmla="*/ 986 h 988"/>
                <a:gd name="T64" fmla="*/ 283 w 958"/>
                <a:gd name="T65" fmla="*/ 986 h 988"/>
                <a:gd name="T66" fmla="*/ 283 w 958"/>
                <a:gd name="T67" fmla="*/ 979 h 988"/>
                <a:gd name="T68" fmla="*/ 278 w 958"/>
                <a:gd name="T69" fmla="*/ 964 h 988"/>
                <a:gd name="T70" fmla="*/ 274 w 958"/>
                <a:gd name="T71" fmla="*/ 948 h 988"/>
                <a:gd name="T72" fmla="*/ 267 w 958"/>
                <a:gd name="T73" fmla="*/ 938 h 988"/>
                <a:gd name="T74" fmla="*/ 259 w 958"/>
                <a:gd name="T75" fmla="*/ 929 h 988"/>
                <a:gd name="T76" fmla="*/ 245 w 958"/>
                <a:gd name="T77" fmla="*/ 919 h 988"/>
                <a:gd name="T78" fmla="*/ 245 w 958"/>
                <a:gd name="T79" fmla="*/ 895 h 988"/>
                <a:gd name="T80" fmla="*/ 202 w 958"/>
                <a:gd name="T81" fmla="*/ 850 h 988"/>
                <a:gd name="T82" fmla="*/ 150 w 958"/>
                <a:gd name="T83" fmla="*/ 819 h 988"/>
                <a:gd name="T84" fmla="*/ 103 w 958"/>
                <a:gd name="T85" fmla="*/ 769 h 988"/>
                <a:gd name="T86" fmla="*/ 65 w 958"/>
                <a:gd name="T87" fmla="*/ 724 h 988"/>
                <a:gd name="T88" fmla="*/ 38 w 958"/>
                <a:gd name="T89" fmla="*/ 672 h 988"/>
                <a:gd name="T90" fmla="*/ 12 w 958"/>
                <a:gd name="T91" fmla="*/ 598 h 988"/>
                <a:gd name="T92" fmla="*/ 22 w 958"/>
                <a:gd name="T93" fmla="*/ 598 h 988"/>
                <a:gd name="T94" fmla="*/ 48 w 958"/>
                <a:gd name="T95" fmla="*/ 596 h 988"/>
                <a:gd name="T96" fmla="*/ 86 w 958"/>
                <a:gd name="T97" fmla="*/ 589 h 988"/>
                <a:gd name="T98" fmla="*/ 136 w 958"/>
                <a:gd name="T99" fmla="*/ 572 h 988"/>
                <a:gd name="T100" fmla="*/ 191 w 958"/>
                <a:gd name="T101" fmla="*/ 541 h 988"/>
                <a:gd name="T102" fmla="*/ 250 w 958"/>
                <a:gd name="T103" fmla="*/ 496 h 988"/>
                <a:gd name="T104" fmla="*/ 307 w 958"/>
                <a:gd name="T105" fmla="*/ 430 h 988"/>
                <a:gd name="T106" fmla="*/ 362 w 958"/>
                <a:gd name="T107" fmla="*/ 339 h 988"/>
                <a:gd name="T108" fmla="*/ 385 w 958"/>
                <a:gd name="T109" fmla="*/ 154 h 988"/>
                <a:gd name="T110" fmla="*/ 395 w 958"/>
                <a:gd name="T111" fmla="*/ 149 h 988"/>
                <a:gd name="T112" fmla="*/ 411 w 958"/>
                <a:gd name="T113" fmla="*/ 142 h 988"/>
                <a:gd name="T114" fmla="*/ 433 w 958"/>
                <a:gd name="T115" fmla="*/ 133 h 988"/>
                <a:gd name="T116" fmla="*/ 457 w 958"/>
                <a:gd name="T117" fmla="*/ 123 h 988"/>
                <a:gd name="T118" fmla="*/ 480 w 958"/>
                <a:gd name="T119" fmla="*/ 111 h 988"/>
                <a:gd name="T120" fmla="*/ 502 w 958"/>
                <a:gd name="T121" fmla="*/ 99 h 988"/>
                <a:gd name="T122" fmla="*/ 518 w 958"/>
                <a:gd name="T123" fmla="*/ 85 h 988"/>
                <a:gd name="T124" fmla="*/ 737 w 958"/>
                <a:gd name="T125" fmla="*/ 0 h 98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58" h="988">
                  <a:moveTo>
                    <a:pt x="737" y="0"/>
                  </a:moveTo>
                  <a:lnTo>
                    <a:pt x="739" y="0"/>
                  </a:lnTo>
                  <a:lnTo>
                    <a:pt x="746" y="2"/>
                  </a:lnTo>
                  <a:lnTo>
                    <a:pt x="756" y="7"/>
                  </a:lnTo>
                  <a:lnTo>
                    <a:pt x="770" y="14"/>
                  </a:lnTo>
                  <a:lnTo>
                    <a:pt x="785" y="21"/>
                  </a:lnTo>
                  <a:lnTo>
                    <a:pt x="804" y="30"/>
                  </a:lnTo>
                  <a:lnTo>
                    <a:pt x="823" y="38"/>
                  </a:lnTo>
                  <a:lnTo>
                    <a:pt x="844" y="52"/>
                  </a:lnTo>
                  <a:lnTo>
                    <a:pt x="863" y="61"/>
                  </a:lnTo>
                  <a:lnTo>
                    <a:pt x="882" y="73"/>
                  </a:lnTo>
                  <a:lnTo>
                    <a:pt x="901" y="88"/>
                  </a:lnTo>
                  <a:lnTo>
                    <a:pt x="918" y="102"/>
                  </a:lnTo>
                  <a:lnTo>
                    <a:pt x="932" y="114"/>
                  </a:lnTo>
                  <a:lnTo>
                    <a:pt x="944" y="128"/>
                  </a:lnTo>
                  <a:lnTo>
                    <a:pt x="951" y="140"/>
                  </a:lnTo>
                  <a:lnTo>
                    <a:pt x="956" y="154"/>
                  </a:lnTo>
                  <a:lnTo>
                    <a:pt x="956" y="166"/>
                  </a:lnTo>
                  <a:lnTo>
                    <a:pt x="956" y="180"/>
                  </a:lnTo>
                  <a:lnTo>
                    <a:pt x="956" y="197"/>
                  </a:lnTo>
                  <a:lnTo>
                    <a:pt x="958" y="211"/>
                  </a:lnTo>
                  <a:lnTo>
                    <a:pt x="958" y="225"/>
                  </a:lnTo>
                  <a:lnTo>
                    <a:pt x="958" y="242"/>
                  </a:lnTo>
                  <a:lnTo>
                    <a:pt x="956" y="256"/>
                  </a:lnTo>
                  <a:lnTo>
                    <a:pt x="956" y="273"/>
                  </a:lnTo>
                  <a:lnTo>
                    <a:pt x="953" y="287"/>
                  </a:lnTo>
                  <a:lnTo>
                    <a:pt x="953" y="301"/>
                  </a:lnTo>
                  <a:lnTo>
                    <a:pt x="951" y="313"/>
                  </a:lnTo>
                  <a:lnTo>
                    <a:pt x="948" y="325"/>
                  </a:lnTo>
                  <a:lnTo>
                    <a:pt x="946" y="335"/>
                  </a:lnTo>
                  <a:lnTo>
                    <a:pt x="944" y="344"/>
                  </a:lnTo>
                  <a:lnTo>
                    <a:pt x="939" y="351"/>
                  </a:lnTo>
                  <a:lnTo>
                    <a:pt x="934" y="358"/>
                  </a:lnTo>
                  <a:lnTo>
                    <a:pt x="929" y="366"/>
                  </a:lnTo>
                  <a:lnTo>
                    <a:pt x="920" y="377"/>
                  </a:lnTo>
                  <a:lnTo>
                    <a:pt x="906" y="396"/>
                  </a:lnTo>
                  <a:lnTo>
                    <a:pt x="889" y="418"/>
                  </a:lnTo>
                  <a:lnTo>
                    <a:pt x="872" y="442"/>
                  </a:lnTo>
                  <a:lnTo>
                    <a:pt x="853" y="468"/>
                  </a:lnTo>
                  <a:lnTo>
                    <a:pt x="832" y="496"/>
                  </a:lnTo>
                  <a:lnTo>
                    <a:pt x="813" y="525"/>
                  </a:lnTo>
                  <a:lnTo>
                    <a:pt x="792" y="556"/>
                  </a:lnTo>
                  <a:lnTo>
                    <a:pt x="770" y="584"/>
                  </a:lnTo>
                  <a:lnTo>
                    <a:pt x="751" y="610"/>
                  </a:lnTo>
                  <a:lnTo>
                    <a:pt x="732" y="636"/>
                  </a:lnTo>
                  <a:lnTo>
                    <a:pt x="718" y="658"/>
                  </a:lnTo>
                  <a:lnTo>
                    <a:pt x="706" y="679"/>
                  </a:lnTo>
                  <a:lnTo>
                    <a:pt x="697" y="693"/>
                  </a:lnTo>
                  <a:lnTo>
                    <a:pt x="692" y="705"/>
                  </a:lnTo>
                  <a:lnTo>
                    <a:pt x="685" y="715"/>
                  </a:lnTo>
                  <a:lnTo>
                    <a:pt x="678" y="729"/>
                  </a:lnTo>
                  <a:lnTo>
                    <a:pt x="663" y="748"/>
                  </a:lnTo>
                  <a:lnTo>
                    <a:pt x="647" y="767"/>
                  </a:lnTo>
                  <a:lnTo>
                    <a:pt x="625" y="788"/>
                  </a:lnTo>
                  <a:lnTo>
                    <a:pt x="604" y="815"/>
                  </a:lnTo>
                  <a:lnTo>
                    <a:pt x="580" y="838"/>
                  </a:lnTo>
                  <a:lnTo>
                    <a:pt x="552" y="864"/>
                  </a:lnTo>
                  <a:lnTo>
                    <a:pt x="521" y="888"/>
                  </a:lnTo>
                  <a:lnTo>
                    <a:pt x="490" y="910"/>
                  </a:lnTo>
                  <a:lnTo>
                    <a:pt x="457" y="933"/>
                  </a:lnTo>
                  <a:lnTo>
                    <a:pt x="423" y="950"/>
                  </a:lnTo>
                  <a:lnTo>
                    <a:pt x="388" y="967"/>
                  </a:lnTo>
                  <a:lnTo>
                    <a:pt x="352" y="979"/>
                  </a:lnTo>
                  <a:lnTo>
                    <a:pt x="316" y="986"/>
                  </a:lnTo>
                  <a:lnTo>
                    <a:pt x="281" y="988"/>
                  </a:lnTo>
                  <a:lnTo>
                    <a:pt x="283" y="986"/>
                  </a:lnTo>
                  <a:lnTo>
                    <a:pt x="283" y="981"/>
                  </a:lnTo>
                  <a:lnTo>
                    <a:pt x="283" y="979"/>
                  </a:lnTo>
                  <a:lnTo>
                    <a:pt x="283" y="971"/>
                  </a:lnTo>
                  <a:lnTo>
                    <a:pt x="278" y="964"/>
                  </a:lnTo>
                  <a:lnTo>
                    <a:pt x="276" y="955"/>
                  </a:lnTo>
                  <a:lnTo>
                    <a:pt x="274" y="948"/>
                  </a:lnTo>
                  <a:lnTo>
                    <a:pt x="269" y="943"/>
                  </a:lnTo>
                  <a:lnTo>
                    <a:pt x="267" y="938"/>
                  </a:lnTo>
                  <a:lnTo>
                    <a:pt x="264" y="933"/>
                  </a:lnTo>
                  <a:lnTo>
                    <a:pt x="259" y="929"/>
                  </a:lnTo>
                  <a:lnTo>
                    <a:pt x="255" y="924"/>
                  </a:lnTo>
                  <a:lnTo>
                    <a:pt x="245" y="919"/>
                  </a:lnTo>
                  <a:lnTo>
                    <a:pt x="245" y="917"/>
                  </a:lnTo>
                  <a:lnTo>
                    <a:pt x="245" y="895"/>
                  </a:lnTo>
                  <a:lnTo>
                    <a:pt x="202" y="876"/>
                  </a:lnTo>
                  <a:lnTo>
                    <a:pt x="202" y="850"/>
                  </a:lnTo>
                  <a:lnTo>
                    <a:pt x="162" y="850"/>
                  </a:lnTo>
                  <a:lnTo>
                    <a:pt x="150" y="819"/>
                  </a:lnTo>
                  <a:lnTo>
                    <a:pt x="107" y="817"/>
                  </a:lnTo>
                  <a:lnTo>
                    <a:pt x="103" y="769"/>
                  </a:lnTo>
                  <a:lnTo>
                    <a:pt x="60" y="762"/>
                  </a:lnTo>
                  <a:lnTo>
                    <a:pt x="65" y="724"/>
                  </a:lnTo>
                  <a:lnTo>
                    <a:pt x="36" y="708"/>
                  </a:lnTo>
                  <a:lnTo>
                    <a:pt x="38" y="672"/>
                  </a:lnTo>
                  <a:lnTo>
                    <a:pt x="0" y="655"/>
                  </a:lnTo>
                  <a:lnTo>
                    <a:pt x="12" y="598"/>
                  </a:lnTo>
                  <a:lnTo>
                    <a:pt x="15" y="598"/>
                  </a:lnTo>
                  <a:lnTo>
                    <a:pt x="22" y="598"/>
                  </a:lnTo>
                  <a:lnTo>
                    <a:pt x="31" y="596"/>
                  </a:lnTo>
                  <a:lnTo>
                    <a:pt x="48" y="596"/>
                  </a:lnTo>
                  <a:lnTo>
                    <a:pt x="65" y="594"/>
                  </a:lnTo>
                  <a:lnTo>
                    <a:pt x="86" y="589"/>
                  </a:lnTo>
                  <a:lnTo>
                    <a:pt x="110" y="582"/>
                  </a:lnTo>
                  <a:lnTo>
                    <a:pt x="136" y="572"/>
                  </a:lnTo>
                  <a:lnTo>
                    <a:pt x="162" y="558"/>
                  </a:lnTo>
                  <a:lnTo>
                    <a:pt x="191" y="541"/>
                  </a:lnTo>
                  <a:lnTo>
                    <a:pt x="221" y="522"/>
                  </a:lnTo>
                  <a:lnTo>
                    <a:pt x="250" y="496"/>
                  </a:lnTo>
                  <a:lnTo>
                    <a:pt x="278" y="465"/>
                  </a:lnTo>
                  <a:lnTo>
                    <a:pt x="307" y="430"/>
                  </a:lnTo>
                  <a:lnTo>
                    <a:pt x="335" y="387"/>
                  </a:lnTo>
                  <a:lnTo>
                    <a:pt x="362" y="339"/>
                  </a:lnTo>
                  <a:lnTo>
                    <a:pt x="385" y="156"/>
                  </a:lnTo>
                  <a:lnTo>
                    <a:pt x="385" y="154"/>
                  </a:lnTo>
                  <a:lnTo>
                    <a:pt x="390" y="154"/>
                  </a:lnTo>
                  <a:lnTo>
                    <a:pt x="395" y="149"/>
                  </a:lnTo>
                  <a:lnTo>
                    <a:pt x="404" y="147"/>
                  </a:lnTo>
                  <a:lnTo>
                    <a:pt x="411" y="142"/>
                  </a:lnTo>
                  <a:lnTo>
                    <a:pt x="423" y="140"/>
                  </a:lnTo>
                  <a:lnTo>
                    <a:pt x="433" y="133"/>
                  </a:lnTo>
                  <a:lnTo>
                    <a:pt x="447" y="130"/>
                  </a:lnTo>
                  <a:lnTo>
                    <a:pt x="457" y="123"/>
                  </a:lnTo>
                  <a:lnTo>
                    <a:pt x="468" y="116"/>
                  </a:lnTo>
                  <a:lnTo>
                    <a:pt x="480" y="111"/>
                  </a:lnTo>
                  <a:lnTo>
                    <a:pt x="492" y="104"/>
                  </a:lnTo>
                  <a:lnTo>
                    <a:pt x="502" y="99"/>
                  </a:lnTo>
                  <a:lnTo>
                    <a:pt x="511" y="92"/>
                  </a:lnTo>
                  <a:lnTo>
                    <a:pt x="518" y="85"/>
                  </a:lnTo>
                  <a:lnTo>
                    <a:pt x="526" y="83"/>
                  </a:lnTo>
                  <a:lnTo>
                    <a:pt x="737" y="0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1" name="Freeform 96"/>
            <p:cNvSpPr>
              <a:spLocks/>
            </p:cNvSpPr>
            <p:nvPr/>
          </p:nvSpPr>
          <p:spPr bwMode="auto">
            <a:xfrm>
              <a:off x="2878" y="2118"/>
              <a:ext cx="121" cy="187"/>
            </a:xfrm>
            <a:custGeom>
              <a:avLst/>
              <a:gdLst>
                <a:gd name="T0" fmla="*/ 38 w 121"/>
                <a:gd name="T1" fmla="*/ 0 h 187"/>
                <a:gd name="T2" fmla="*/ 36 w 121"/>
                <a:gd name="T3" fmla="*/ 0 h 187"/>
                <a:gd name="T4" fmla="*/ 28 w 121"/>
                <a:gd name="T5" fmla="*/ 2 h 187"/>
                <a:gd name="T6" fmla="*/ 21 w 121"/>
                <a:gd name="T7" fmla="*/ 9 h 187"/>
                <a:gd name="T8" fmla="*/ 12 w 121"/>
                <a:gd name="T9" fmla="*/ 16 h 187"/>
                <a:gd name="T10" fmla="*/ 5 w 121"/>
                <a:gd name="T11" fmla="*/ 26 h 187"/>
                <a:gd name="T12" fmla="*/ 0 w 121"/>
                <a:gd name="T13" fmla="*/ 33 h 187"/>
                <a:gd name="T14" fmla="*/ 0 w 121"/>
                <a:gd name="T15" fmla="*/ 42 h 187"/>
                <a:gd name="T16" fmla="*/ 7 w 121"/>
                <a:gd name="T17" fmla="*/ 54 h 187"/>
                <a:gd name="T18" fmla="*/ 12 w 121"/>
                <a:gd name="T19" fmla="*/ 61 h 187"/>
                <a:gd name="T20" fmla="*/ 17 w 121"/>
                <a:gd name="T21" fmla="*/ 66 h 187"/>
                <a:gd name="T22" fmla="*/ 14 w 121"/>
                <a:gd name="T23" fmla="*/ 69 h 187"/>
                <a:gd name="T24" fmla="*/ 12 w 121"/>
                <a:gd name="T25" fmla="*/ 71 h 187"/>
                <a:gd name="T26" fmla="*/ 7 w 121"/>
                <a:gd name="T27" fmla="*/ 73 h 187"/>
                <a:gd name="T28" fmla="*/ 2 w 121"/>
                <a:gd name="T29" fmla="*/ 76 h 187"/>
                <a:gd name="T30" fmla="*/ 0 w 121"/>
                <a:gd name="T31" fmla="*/ 80 h 187"/>
                <a:gd name="T32" fmla="*/ 0 w 121"/>
                <a:gd name="T33" fmla="*/ 88 h 187"/>
                <a:gd name="T34" fmla="*/ 2 w 121"/>
                <a:gd name="T35" fmla="*/ 90 h 187"/>
                <a:gd name="T36" fmla="*/ 5 w 121"/>
                <a:gd name="T37" fmla="*/ 95 h 187"/>
                <a:gd name="T38" fmla="*/ 9 w 121"/>
                <a:gd name="T39" fmla="*/ 102 h 187"/>
                <a:gd name="T40" fmla="*/ 14 w 121"/>
                <a:gd name="T41" fmla="*/ 109 h 187"/>
                <a:gd name="T42" fmla="*/ 19 w 121"/>
                <a:gd name="T43" fmla="*/ 118 h 187"/>
                <a:gd name="T44" fmla="*/ 24 w 121"/>
                <a:gd name="T45" fmla="*/ 126 h 187"/>
                <a:gd name="T46" fmla="*/ 31 w 121"/>
                <a:gd name="T47" fmla="*/ 135 h 187"/>
                <a:gd name="T48" fmla="*/ 40 w 121"/>
                <a:gd name="T49" fmla="*/ 145 h 187"/>
                <a:gd name="T50" fmla="*/ 45 w 121"/>
                <a:gd name="T51" fmla="*/ 152 h 187"/>
                <a:gd name="T52" fmla="*/ 52 w 121"/>
                <a:gd name="T53" fmla="*/ 159 h 187"/>
                <a:gd name="T54" fmla="*/ 57 w 121"/>
                <a:gd name="T55" fmla="*/ 166 h 187"/>
                <a:gd name="T56" fmla="*/ 64 w 121"/>
                <a:gd name="T57" fmla="*/ 173 h 187"/>
                <a:gd name="T58" fmla="*/ 66 w 121"/>
                <a:gd name="T59" fmla="*/ 178 h 187"/>
                <a:gd name="T60" fmla="*/ 71 w 121"/>
                <a:gd name="T61" fmla="*/ 183 h 187"/>
                <a:gd name="T62" fmla="*/ 74 w 121"/>
                <a:gd name="T63" fmla="*/ 185 h 187"/>
                <a:gd name="T64" fmla="*/ 76 w 121"/>
                <a:gd name="T65" fmla="*/ 187 h 187"/>
                <a:gd name="T66" fmla="*/ 121 w 121"/>
                <a:gd name="T67" fmla="*/ 80 h 187"/>
                <a:gd name="T68" fmla="*/ 119 w 121"/>
                <a:gd name="T69" fmla="*/ 80 h 187"/>
                <a:gd name="T70" fmla="*/ 116 w 121"/>
                <a:gd name="T71" fmla="*/ 83 h 187"/>
                <a:gd name="T72" fmla="*/ 109 w 121"/>
                <a:gd name="T73" fmla="*/ 85 h 187"/>
                <a:gd name="T74" fmla="*/ 102 w 121"/>
                <a:gd name="T75" fmla="*/ 85 h 187"/>
                <a:gd name="T76" fmla="*/ 97 w 121"/>
                <a:gd name="T77" fmla="*/ 83 h 187"/>
                <a:gd name="T78" fmla="*/ 93 w 121"/>
                <a:gd name="T79" fmla="*/ 78 h 187"/>
                <a:gd name="T80" fmla="*/ 88 w 121"/>
                <a:gd name="T81" fmla="*/ 73 h 187"/>
                <a:gd name="T82" fmla="*/ 83 w 121"/>
                <a:gd name="T83" fmla="*/ 66 h 187"/>
                <a:gd name="T84" fmla="*/ 76 w 121"/>
                <a:gd name="T85" fmla="*/ 57 h 187"/>
                <a:gd name="T86" fmla="*/ 69 w 121"/>
                <a:gd name="T87" fmla="*/ 45 h 187"/>
                <a:gd name="T88" fmla="*/ 64 w 121"/>
                <a:gd name="T89" fmla="*/ 31 h 187"/>
                <a:gd name="T90" fmla="*/ 57 w 121"/>
                <a:gd name="T91" fmla="*/ 14 h 187"/>
                <a:gd name="T92" fmla="*/ 38 w 121"/>
                <a:gd name="T93" fmla="*/ 0 h 187"/>
                <a:gd name="T94" fmla="*/ 38 w 121"/>
                <a:gd name="T95" fmla="*/ 0 h 18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1" h="187">
                  <a:moveTo>
                    <a:pt x="38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1" y="9"/>
                  </a:lnTo>
                  <a:lnTo>
                    <a:pt x="12" y="16"/>
                  </a:lnTo>
                  <a:lnTo>
                    <a:pt x="5" y="26"/>
                  </a:lnTo>
                  <a:lnTo>
                    <a:pt x="0" y="33"/>
                  </a:lnTo>
                  <a:lnTo>
                    <a:pt x="0" y="42"/>
                  </a:lnTo>
                  <a:lnTo>
                    <a:pt x="7" y="54"/>
                  </a:lnTo>
                  <a:lnTo>
                    <a:pt x="12" y="61"/>
                  </a:lnTo>
                  <a:lnTo>
                    <a:pt x="17" y="66"/>
                  </a:lnTo>
                  <a:lnTo>
                    <a:pt x="14" y="69"/>
                  </a:lnTo>
                  <a:lnTo>
                    <a:pt x="12" y="71"/>
                  </a:lnTo>
                  <a:lnTo>
                    <a:pt x="7" y="73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2" y="90"/>
                  </a:lnTo>
                  <a:lnTo>
                    <a:pt x="5" y="95"/>
                  </a:lnTo>
                  <a:lnTo>
                    <a:pt x="9" y="102"/>
                  </a:lnTo>
                  <a:lnTo>
                    <a:pt x="14" y="109"/>
                  </a:lnTo>
                  <a:lnTo>
                    <a:pt x="19" y="118"/>
                  </a:lnTo>
                  <a:lnTo>
                    <a:pt x="24" y="126"/>
                  </a:lnTo>
                  <a:lnTo>
                    <a:pt x="31" y="135"/>
                  </a:lnTo>
                  <a:lnTo>
                    <a:pt x="40" y="145"/>
                  </a:lnTo>
                  <a:lnTo>
                    <a:pt x="45" y="152"/>
                  </a:lnTo>
                  <a:lnTo>
                    <a:pt x="52" y="159"/>
                  </a:lnTo>
                  <a:lnTo>
                    <a:pt x="57" y="166"/>
                  </a:lnTo>
                  <a:lnTo>
                    <a:pt x="64" y="173"/>
                  </a:lnTo>
                  <a:lnTo>
                    <a:pt x="66" y="178"/>
                  </a:lnTo>
                  <a:lnTo>
                    <a:pt x="71" y="183"/>
                  </a:lnTo>
                  <a:lnTo>
                    <a:pt x="74" y="185"/>
                  </a:lnTo>
                  <a:lnTo>
                    <a:pt x="76" y="187"/>
                  </a:lnTo>
                  <a:lnTo>
                    <a:pt x="121" y="80"/>
                  </a:lnTo>
                  <a:lnTo>
                    <a:pt x="119" y="80"/>
                  </a:lnTo>
                  <a:lnTo>
                    <a:pt x="116" y="83"/>
                  </a:lnTo>
                  <a:lnTo>
                    <a:pt x="109" y="85"/>
                  </a:lnTo>
                  <a:lnTo>
                    <a:pt x="102" y="85"/>
                  </a:lnTo>
                  <a:lnTo>
                    <a:pt x="97" y="83"/>
                  </a:lnTo>
                  <a:lnTo>
                    <a:pt x="93" y="78"/>
                  </a:lnTo>
                  <a:lnTo>
                    <a:pt x="88" y="73"/>
                  </a:lnTo>
                  <a:lnTo>
                    <a:pt x="83" y="66"/>
                  </a:lnTo>
                  <a:lnTo>
                    <a:pt x="76" y="57"/>
                  </a:lnTo>
                  <a:lnTo>
                    <a:pt x="69" y="45"/>
                  </a:lnTo>
                  <a:lnTo>
                    <a:pt x="64" y="31"/>
                  </a:lnTo>
                  <a:lnTo>
                    <a:pt x="57" y="1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2" name="Freeform 97"/>
            <p:cNvSpPr>
              <a:spLocks/>
            </p:cNvSpPr>
            <p:nvPr/>
          </p:nvSpPr>
          <p:spPr bwMode="auto">
            <a:xfrm>
              <a:off x="2450" y="2198"/>
              <a:ext cx="342" cy="352"/>
            </a:xfrm>
            <a:custGeom>
              <a:avLst/>
              <a:gdLst>
                <a:gd name="T0" fmla="*/ 342 w 342"/>
                <a:gd name="T1" fmla="*/ 0 h 352"/>
                <a:gd name="T2" fmla="*/ 340 w 342"/>
                <a:gd name="T3" fmla="*/ 3 h 352"/>
                <a:gd name="T4" fmla="*/ 338 w 342"/>
                <a:gd name="T5" fmla="*/ 10 h 352"/>
                <a:gd name="T6" fmla="*/ 330 w 342"/>
                <a:gd name="T7" fmla="*/ 22 h 352"/>
                <a:gd name="T8" fmla="*/ 321 w 342"/>
                <a:gd name="T9" fmla="*/ 38 h 352"/>
                <a:gd name="T10" fmla="*/ 309 w 342"/>
                <a:gd name="T11" fmla="*/ 55 h 352"/>
                <a:gd name="T12" fmla="*/ 300 w 342"/>
                <a:gd name="T13" fmla="*/ 76 h 352"/>
                <a:gd name="T14" fmla="*/ 285 w 342"/>
                <a:gd name="T15" fmla="*/ 100 h 352"/>
                <a:gd name="T16" fmla="*/ 271 w 342"/>
                <a:gd name="T17" fmla="*/ 124 h 352"/>
                <a:gd name="T18" fmla="*/ 257 w 342"/>
                <a:gd name="T19" fmla="*/ 148 h 352"/>
                <a:gd name="T20" fmla="*/ 240 w 342"/>
                <a:gd name="T21" fmla="*/ 171 h 352"/>
                <a:gd name="T22" fmla="*/ 226 w 342"/>
                <a:gd name="T23" fmla="*/ 193 h 352"/>
                <a:gd name="T24" fmla="*/ 209 w 342"/>
                <a:gd name="T25" fmla="*/ 214 h 352"/>
                <a:gd name="T26" fmla="*/ 195 w 342"/>
                <a:gd name="T27" fmla="*/ 233 h 352"/>
                <a:gd name="T28" fmla="*/ 181 w 342"/>
                <a:gd name="T29" fmla="*/ 248 h 352"/>
                <a:gd name="T30" fmla="*/ 169 w 342"/>
                <a:gd name="T31" fmla="*/ 259 h 352"/>
                <a:gd name="T32" fmla="*/ 159 w 342"/>
                <a:gd name="T33" fmla="*/ 269 h 352"/>
                <a:gd name="T34" fmla="*/ 148 w 342"/>
                <a:gd name="T35" fmla="*/ 271 h 352"/>
                <a:gd name="T36" fmla="*/ 136 w 342"/>
                <a:gd name="T37" fmla="*/ 276 h 352"/>
                <a:gd name="T38" fmla="*/ 121 w 342"/>
                <a:gd name="T39" fmla="*/ 278 h 352"/>
                <a:gd name="T40" fmla="*/ 109 w 342"/>
                <a:gd name="T41" fmla="*/ 283 h 352"/>
                <a:gd name="T42" fmla="*/ 95 w 342"/>
                <a:gd name="T43" fmla="*/ 283 h 352"/>
                <a:gd name="T44" fmla="*/ 83 w 342"/>
                <a:gd name="T45" fmla="*/ 288 h 352"/>
                <a:gd name="T46" fmla="*/ 69 w 342"/>
                <a:gd name="T47" fmla="*/ 290 h 352"/>
                <a:gd name="T48" fmla="*/ 57 w 342"/>
                <a:gd name="T49" fmla="*/ 293 h 352"/>
                <a:gd name="T50" fmla="*/ 45 w 342"/>
                <a:gd name="T51" fmla="*/ 295 h 352"/>
                <a:gd name="T52" fmla="*/ 36 w 342"/>
                <a:gd name="T53" fmla="*/ 295 h 352"/>
                <a:gd name="T54" fmla="*/ 26 w 342"/>
                <a:gd name="T55" fmla="*/ 297 h 352"/>
                <a:gd name="T56" fmla="*/ 17 w 342"/>
                <a:gd name="T57" fmla="*/ 300 h 352"/>
                <a:gd name="T58" fmla="*/ 10 w 342"/>
                <a:gd name="T59" fmla="*/ 300 h 352"/>
                <a:gd name="T60" fmla="*/ 5 w 342"/>
                <a:gd name="T61" fmla="*/ 300 h 352"/>
                <a:gd name="T62" fmla="*/ 0 w 342"/>
                <a:gd name="T63" fmla="*/ 300 h 352"/>
                <a:gd name="T64" fmla="*/ 0 w 342"/>
                <a:gd name="T65" fmla="*/ 302 h 352"/>
                <a:gd name="T66" fmla="*/ 3 w 342"/>
                <a:gd name="T67" fmla="*/ 302 h 352"/>
                <a:gd name="T68" fmla="*/ 5 w 342"/>
                <a:gd name="T69" fmla="*/ 305 h 352"/>
                <a:gd name="T70" fmla="*/ 12 w 342"/>
                <a:gd name="T71" fmla="*/ 307 h 352"/>
                <a:gd name="T72" fmla="*/ 19 w 342"/>
                <a:gd name="T73" fmla="*/ 309 h 352"/>
                <a:gd name="T74" fmla="*/ 29 w 342"/>
                <a:gd name="T75" fmla="*/ 314 h 352"/>
                <a:gd name="T76" fmla="*/ 41 w 342"/>
                <a:gd name="T77" fmla="*/ 319 h 352"/>
                <a:gd name="T78" fmla="*/ 55 w 342"/>
                <a:gd name="T79" fmla="*/ 324 h 352"/>
                <a:gd name="T80" fmla="*/ 71 w 342"/>
                <a:gd name="T81" fmla="*/ 331 h 352"/>
                <a:gd name="T82" fmla="*/ 86 w 342"/>
                <a:gd name="T83" fmla="*/ 335 h 352"/>
                <a:gd name="T84" fmla="*/ 102 w 342"/>
                <a:gd name="T85" fmla="*/ 338 h 352"/>
                <a:gd name="T86" fmla="*/ 119 w 342"/>
                <a:gd name="T87" fmla="*/ 343 h 352"/>
                <a:gd name="T88" fmla="*/ 138 w 342"/>
                <a:gd name="T89" fmla="*/ 347 h 352"/>
                <a:gd name="T90" fmla="*/ 155 w 342"/>
                <a:gd name="T91" fmla="*/ 350 h 352"/>
                <a:gd name="T92" fmla="*/ 171 w 342"/>
                <a:gd name="T93" fmla="*/ 352 h 352"/>
                <a:gd name="T94" fmla="*/ 188 w 342"/>
                <a:gd name="T95" fmla="*/ 350 h 352"/>
                <a:gd name="T96" fmla="*/ 207 w 342"/>
                <a:gd name="T97" fmla="*/ 350 h 352"/>
                <a:gd name="T98" fmla="*/ 328 w 342"/>
                <a:gd name="T99" fmla="*/ 202 h 352"/>
                <a:gd name="T100" fmla="*/ 342 w 342"/>
                <a:gd name="T101" fmla="*/ 0 h 352"/>
                <a:gd name="T102" fmla="*/ 342 w 342"/>
                <a:gd name="T103" fmla="*/ 0 h 3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2" h="352">
                  <a:moveTo>
                    <a:pt x="342" y="0"/>
                  </a:moveTo>
                  <a:lnTo>
                    <a:pt x="340" y="3"/>
                  </a:lnTo>
                  <a:lnTo>
                    <a:pt x="338" y="10"/>
                  </a:lnTo>
                  <a:lnTo>
                    <a:pt x="330" y="22"/>
                  </a:lnTo>
                  <a:lnTo>
                    <a:pt x="321" y="38"/>
                  </a:lnTo>
                  <a:lnTo>
                    <a:pt x="309" y="55"/>
                  </a:lnTo>
                  <a:lnTo>
                    <a:pt x="300" y="76"/>
                  </a:lnTo>
                  <a:lnTo>
                    <a:pt x="285" y="100"/>
                  </a:lnTo>
                  <a:lnTo>
                    <a:pt x="271" y="124"/>
                  </a:lnTo>
                  <a:lnTo>
                    <a:pt x="257" y="148"/>
                  </a:lnTo>
                  <a:lnTo>
                    <a:pt x="240" y="171"/>
                  </a:lnTo>
                  <a:lnTo>
                    <a:pt x="226" y="193"/>
                  </a:lnTo>
                  <a:lnTo>
                    <a:pt x="209" y="214"/>
                  </a:lnTo>
                  <a:lnTo>
                    <a:pt x="195" y="233"/>
                  </a:lnTo>
                  <a:lnTo>
                    <a:pt x="181" y="248"/>
                  </a:lnTo>
                  <a:lnTo>
                    <a:pt x="169" y="259"/>
                  </a:lnTo>
                  <a:lnTo>
                    <a:pt x="159" y="269"/>
                  </a:lnTo>
                  <a:lnTo>
                    <a:pt x="148" y="271"/>
                  </a:lnTo>
                  <a:lnTo>
                    <a:pt x="136" y="276"/>
                  </a:lnTo>
                  <a:lnTo>
                    <a:pt x="121" y="278"/>
                  </a:lnTo>
                  <a:lnTo>
                    <a:pt x="109" y="283"/>
                  </a:lnTo>
                  <a:lnTo>
                    <a:pt x="95" y="283"/>
                  </a:lnTo>
                  <a:lnTo>
                    <a:pt x="83" y="288"/>
                  </a:lnTo>
                  <a:lnTo>
                    <a:pt x="69" y="290"/>
                  </a:lnTo>
                  <a:lnTo>
                    <a:pt x="57" y="293"/>
                  </a:lnTo>
                  <a:lnTo>
                    <a:pt x="45" y="295"/>
                  </a:lnTo>
                  <a:lnTo>
                    <a:pt x="36" y="295"/>
                  </a:lnTo>
                  <a:lnTo>
                    <a:pt x="26" y="297"/>
                  </a:lnTo>
                  <a:lnTo>
                    <a:pt x="17" y="300"/>
                  </a:lnTo>
                  <a:lnTo>
                    <a:pt x="10" y="300"/>
                  </a:lnTo>
                  <a:lnTo>
                    <a:pt x="5" y="300"/>
                  </a:lnTo>
                  <a:lnTo>
                    <a:pt x="0" y="300"/>
                  </a:lnTo>
                  <a:lnTo>
                    <a:pt x="0" y="302"/>
                  </a:lnTo>
                  <a:lnTo>
                    <a:pt x="3" y="302"/>
                  </a:lnTo>
                  <a:lnTo>
                    <a:pt x="5" y="305"/>
                  </a:lnTo>
                  <a:lnTo>
                    <a:pt x="12" y="307"/>
                  </a:lnTo>
                  <a:lnTo>
                    <a:pt x="19" y="309"/>
                  </a:lnTo>
                  <a:lnTo>
                    <a:pt x="29" y="314"/>
                  </a:lnTo>
                  <a:lnTo>
                    <a:pt x="41" y="319"/>
                  </a:lnTo>
                  <a:lnTo>
                    <a:pt x="55" y="324"/>
                  </a:lnTo>
                  <a:lnTo>
                    <a:pt x="71" y="331"/>
                  </a:lnTo>
                  <a:lnTo>
                    <a:pt x="86" y="335"/>
                  </a:lnTo>
                  <a:lnTo>
                    <a:pt x="102" y="338"/>
                  </a:lnTo>
                  <a:lnTo>
                    <a:pt x="119" y="343"/>
                  </a:lnTo>
                  <a:lnTo>
                    <a:pt x="138" y="347"/>
                  </a:lnTo>
                  <a:lnTo>
                    <a:pt x="155" y="350"/>
                  </a:lnTo>
                  <a:lnTo>
                    <a:pt x="171" y="352"/>
                  </a:lnTo>
                  <a:lnTo>
                    <a:pt x="188" y="350"/>
                  </a:lnTo>
                  <a:lnTo>
                    <a:pt x="207" y="350"/>
                  </a:lnTo>
                  <a:lnTo>
                    <a:pt x="328" y="202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7DB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3" name="Freeform 98"/>
            <p:cNvSpPr>
              <a:spLocks/>
            </p:cNvSpPr>
            <p:nvPr/>
          </p:nvSpPr>
          <p:spPr bwMode="auto">
            <a:xfrm>
              <a:off x="2925" y="1878"/>
              <a:ext cx="214" cy="330"/>
            </a:xfrm>
            <a:custGeom>
              <a:avLst/>
              <a:gdLst>
                <a:gd name="T0" fmla="*/ 214 w 214"/>
                <a:gd name="T1" fmla="*/ 0 h 330"/>
                <a:gd name="T2" fmla="*/ 214 w 214"/>
                <a:gd name="T3" fmla="*/ 2 h 330"/>
                <a:gd name="T4" fmla="*/ 214 w 214"/>
                <a:gd name="T5" fmla="*/ 7 h 330"/>
                <a:gd name="T6" fmla="*/ 214 w 214"/>
                <a:gd name="T7" fmla="*/ 19 h 330"/>
                <a:gd name="T8" fmla="*/ 214 w 214"/>
                <a:gd name="T9" fmla="*/ 33 h 330"/>
                <a:gd name="T10" fmla="*/ 214 w 214"/>
                <a:gd name="T11" fmla="*/ 47 h 330"/>
                <a:gd name="T12" fmla="*/ 214 w 214"/>
                <a:gd name="T13" fmla="*/ 66 h 330"/>
                <a:gd name="T14" fmla="*/ 214 w 214"/>
                <a:gd name="T15" fmla="*/ 85 h 330"/>
                <a:gd name="T16" fmla="*/ 214 w 214"/>
                <a:gd name="T17" fmla="*/ 107 h 330"/>
                <a:gd name="T18" fmla="*/ 214 w 214"/>
                <a:gd name="T19" fmla="*/ 128 h 330"/>
                <a:gd name="T20" fmla="*/ 214 w 214"/>
                <a:gd name="T21" fmla="*/ 149 h 330"/>
                <a:gd name="T22" fmla="*/ 212 w 214"/>
                <a:gd name="T23" fmla="*/ 168 h 330"/>
                <a:gd name="T24" fmla="*/ 212 w 214"/>
                <a:gd name="T25" fmla="*/ 187 h 330"/>
                <a:gd name="T26" fmla="*/ 212 w 214"/>
                <a:gd name="T27" fmla="*/ 204 h 330"/>
                <a:gd name="T28" fmla="*/ 209 w 214"/>
                <a:gd name="T29" fmla="*/ 221 h 330"/>
                <a:gd name="T30" fmla="*/ 207 w 214"/>
                <a:gd name="T31" fmla="*/ 232 h 330"/>
                <a:gd name="T32" fmla="*/ 207 w 214"/>
                <a:gd name="T33" fmla="*/ 242 h 330"/>
                <a:gd name="T34" fmla="*/ 202 w 214"/>
                <a:gd name="T35" fmla="*/ 247 h 330"/>
                <a:gd name="T36" fmla="*/ 198 w 214"/>
                <a:gd name="T37" fmla="*/ 254 h 330"/>
                <a:gd name="T38" fmla="*/ 188 w 214"/>
                <a:gd name="T39" fmla="*/ 263 h 330"/>
                <a:gd name="T40" fmla="*/ 181 w 214"/>
                <a:gd name="T41" fmla="*/ 273 h 330"/>
                <a:gd name="T42" fmla="*/ 169 w 214"/>
                <a:gd name="T43" fmla="*/ 280 h 330"/>
                <a:gd name="T44" fmla="*/ 157 w 214"/>
                <a:gd name="T45" fmla="*/ 290 h 330"/>
                <a:gd name="T46" fmla="*/ 145 w 214"/>
                <a:gd name="T47" fmla="*/ 299 h 330"/>
                <a:gd name="T48" fmla="*/ 133 w 214"/>
                <a:gd name="T49" fmla="*/ 309 h 330"/>
                <a:gd name="T50" fmla="*/ 119 w 214"/>
                <a:gd name="T51" fmla="*/ 313 h 330"/>
                <a:gd name="T52" fmla="*/ 105 w 214"/>
                <a:gd name="T53" fmla="*/ 320 h 330"/>
                <a:gd name="T54" fmla="*/ 91 w 214"/>
                <a:gd name="T55" fmla="*/ 325 h 330"/>
                <a:gd name="T56" fmla="*/ 76 w 214"/>
                <a:gd name="T57" fmla="*/ 330 h 330"/>
                <a:gd name="T58" fmla="*/ 62 w 214"/>
                <a:gd name="T59" fmla="*/ 330 h 330"/>
                <a:gd name="T60" fmla="*/ 50 w 214"/>
                <a:gd name="T61" fmla="*/ 330 h 330"/>
                <a:gd name="T62" fmla="*/ 38 w 214"/>
                <a:gd name="T63" fmla="*/ 328 h 330"/>
                <a:gd name="T64" fmla="*/ 29 w 214"/>
                <a:gd name="T65" fmla="*/ 320 h 330"/>
                <a:gd name="T66" fmla="*/ 27 w 214"/>
                <a:gd name="T67" fmla="*/ 318 h 330"/>
                <a:gd name="T68" fmla="*/ 22 w 214"/>
                <a:gd name="T69" fmla="*/ 311 h 330"/>
                <a:gd name="T70" fmla="*/ 19 w 214"/>
                <a:gd name="T71" fmla="*/ 304 h 330"/>
                <a:gd name="T72" fmla="*/ 17 w 214"/>
                <a:gd name="T73" fmla="*/ 299 h 330"/>
                <a:gd name="T74" fmla="*/ 15 w 214"/>
                <a:gd name="T75" fmla="*/ 294 h 330"/>
                <a:gd name="T76" fmla="*/ 12 w 214"/>
                <a:gd name="T77" fmla="*/ 287 h 330"/>
                <a:gd name="T78" fmla="*/ 10 w 214"/>
                <a:gd name="T79" fmla="*/ 280 h 330"/>
                <a:gd name="T80" fmla="*/ 8 w 214"/>
                <a:gd name="T81" fmla="*/ 273 h 330"/>
                <a:gd name="T82" fmla="*/ 5 w 214"/>
                <a:gd name="T83" fmla="*/ 266 h 330"/>
                <a:gd name="T84" fmla="*/ 3 w 214"/>
                <a:gd name="T85" fmla="*/ 259 h 330"/>
                <a:gd name="T86" fmla="*/ 0 w 214"/>
                <a:gd name="T87" fmla="*/ 252 h 330"/>
                <a:gd name="T88" fmla="*/ 0 w 214"/>
                <a:gd name="T89" fmla="*/ 244 h 330"/>
                <a:gd name="T90" fmla="*/ 0 w 214"/>
                <a:gd name="T91" fmla="*/ 240 h 330"/>
                <a:gd name="T92" fmla="*/ 0 w 214"/>
                <a:gd name="T93" fmla="*/ 235 h 330"/>
                <a:gd name="T94" fmla="*/ 174 w 214"/>
                <a:gd name="T95" fmla="*/ 2 h 330"/>
                <a:gd name="T96" fmla="*/ 214 w 214"/>
                <a:gd name="T97" fmla="*/ 0 h 330"/>
                <a:gd name="T98" fmla="*/ 214 w 214"/>
                <a:gd name="T99" fmla="*/ 0 h 3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14" h="330">
                  <a:moveTo>
                    <a:pt x="214" y="0"/>
                  </a:moveTo>
                  <a:lnTo>
                    <a:pt x="214" y="2"/>
                  </a:lnTo>
                  <a:lnTo>
                    <a:pt x="214" y="7"/>
                  </a:lnTo>
                  <a:lnTo>
                    <a:pt x="214" y="19"/>
                  </a:lnTo>
                  <a:lnTo>
                    <a:pt x="214" y="33"/>
                  </a:lnTo>
                  <a:lnTo>
                    <a:pt x="214" y="47"/>
                  </a:lnTo>
                  <a:lnTo>
                    <a:pt x="214" y="66"/>
                  </a:lnTo>
                  <a:lnTo>
                    <a:pt x="214" y="85"/>
                  </a:lnTo>
                  <a:lnTo>
                    <a:pt x="214" y="107"/>
                  </a:lnTo>
                  <a:lnTo>
                    <a:pt x="214" y="128"/>
                  </a:lnTo>
                  <a:lnTo>
                    <a:pt x="214" y="149"/>
                  </a:lnTo>
                  <a:lnTo>
                    <a:pt x="212" y="168"/>
                  </a:lnTo>
                  <a:lnTo>
                    <a:pt x="212" y="187"/>
                  </a:lnTo>
                  <a:lnTo>
                    <a:pt x="212" y="204"/>
                  </a:lnTo>
                  <a:lnTo>
                    <a:pt x="209" y="221"/>
                  </a:lnTo>
                  <a:lnTo>
                    <a:pt x="207" y="232"/>
                  </a:lnTo>
                  <a:lnTo>
                    <a:pt x="207" y="242"/>
                  </a:lnTo>
                  <a:lnTo>
                    <a:pt x="202" y="247"/>
                  </a:lnTo>
                  <a:lnTo>
                    <a:pt x="198" y="254"/>
                  </a:lnTo>
                  <a:lnTo>
                    <a:pt x="188" y="263"/>
                  </a:lnTo>
                  <a:lnTo>
                    <a:pt x="181" y="273"/>
                  </a:lnTo>
                  <a:lnTo>
                    <a:pt x="169" y="280"/>
                  </a:lnTo>
                  <a:lnTo>
                    <a:pt x="157" y="290"/>
                  </a:lnTo>
                  <a:lnTo>
                    <a:pt x="145" y="299"/>
                  </a:lnTo>
                  <a:lnTo>
                    <a:pt x="133" y="309"/>
                  </a:lnTo>
                  <a:lnTo>
                    <a:pt x="119" y="313"/>
                  </a:lnTo>
                  <a:lnTo>
                    <a:pt x="105" y="320"/>
                  </a:lnTo>
                  <a:lnTo>
                    <a:pt x="91" y="325"/>
                  </a:lnTo>
                  <a:lnTo>
                    <a:pt x="76" y="330"/>
                  </a:lnTo>
                  <a:lnTo>
                    <a:pt x="62" y="330"/>
                  </a:lnTo>
                  <a:lnTo>
                    <a:pt x="50" y="330"/>
                  </a:lnTo>
                  <a:lnTo>
                    <a:pt x="38" y="328"/>
                  </a:lnTo>
                  <a:lnTo>
                    <a:pt x="29" y="320"/>
                  </a:lnTo>
                  <a:lnTo>
                    <a:pt x="27" y="318"/>
                  </a:lnTo>
                  <a:lnTo>
                    <a:pt x="22" y="311"/>
                  </a:lnTo>
                  <a:lnTo>
                    <a:pt x="19" y="304"/>
                  </a:lnTo>
                  <a:lnTo>
                    <a:pt x="17" y="299"/>
                  </a:lnTo>
                  <a:lnTo>
                    <a:pt x="15" y="294"/>
                  </a:lnTo>
                  <a:lnTo>
                    <a:pt x="12" y="287"/>
                  </a:lnTo>
                  <a:lnTo>
                    <a:pt x="10" y="280"/>
                  </a:lnTo>
                  <a:lnTo>
                    <a:pt x="8" y="273"/>
                  </a:lnTo>
                  <a:lnTo>
                    <a:pt x="5" y="266"/>
                  </a:lnTo>
                  <a:lnTo>
                    <a:pt x="3" y="259"/>
                  </a:lnTo>
                  <a:lnTo>
                    <a:pt x="0" y="252"/>
                  </a:lnTo>
                  <a:lnTo>
                    <a:pt x="0" y="244"/>
                  </a:lnTo>
                  <a:lnTo>
                    <a:pt x="0" y="240"/>
                  </a:lnTo>
                  <a:lnTo>
                    <a:pt x="0" y="235"/>
                  </a:lnTo>
                  <a:lnTo>
                    <a:pt x="174" y="2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4" name="Freeform 99"/>
            <p:cNvSpPr>
              <a:spLocks/>
            </p:cNvSpPr>
            <p:nvPr/>
          </p:nvSpPr>
          <p:spPr bwMode="auto">
            <a:xfrm>
              <a:off x="2258" y="2327"/>
              <a:ext cx="240" cy="109"/>
            </a:xfrm>
            <a:custGeom>
              <a:avLst/>
              <a:gdLst>
                <a:gd name="T0" fmla="*/ 9 w 240"/>
                <a:gd name="T1" fmla="*/ 0 h 109"/>
                <a:gd name="T2" fmla="*/ 64 w 240"/>
                <a:gd name="T3" fmla="*/ 9 h 109"/>
                <a:gd name="T4" fmla="*/ 64 w 240"/>
                <a:gd name="T5" fmla="*/ 50 h 109"/>
                <a:gd name="T6" fmla="*/ 192 w 240"/>
                <a:gd name="T7" fmla="*/ 83 h 109"/>
                <a:gd name="T8" fmla="*/ 204 w 240"/>
                <a:gd name="T9" fmla="*/ 54 h 109"/>
                <a:gd name="T10" fmla="*/ 240 w 240"/>
                <a:gd name="T11" fmla="*/ 71 h 109"/>
                <a:gd name="T12" fmla="*/ 211 w 240"/>
                <a:gd name="T13" fmla="*/ 109 h 109"/>
                <a:gd name="T14" fmla="*/ 0 w 240"/>
                <a:gd name="T15" fmla="*/ 64 h 109"/>
                <a:gd name="T16" fmla="*/ 9 w 240"/>
                <a:gd name="T17" fmla="*/ 0 h 109"/>
                <a:gd name="T18" fmla="*/ 9 w 240"/>
                <a:gd name="T19" fmla="*/ 0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" h="109">
                  <a:moveTo>
                    <a:pt x="9" y="0"/>
                  </a:moveTo>
                  <a:lnTo>
                    <a:pt x="64" y="9"/>
                  </a:lnTo>
                  <a:lnTo>
                    <a:pt x="64" y="50"/>
                  </a:lnTo>
                  <a:lnTo>
                    <a:pt x="192" y="83"/>
                  </a:lnTo>
                  <a:lnTo>
                    <a:pt x="204" y="54"/>
                  </a:lnTo>
                  <a:lnTo>
                    <a:pt x="240" y="71"/>
                  </a:lnTo>
                  <a:lnTo>
                    <a:pt x="211" y="109"/>
                  </a:lnTo>
                  <a:lnTo>
                    <a:pt x="0" y="6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1F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5" name="Freeform 100"/>
            <p:cNvSpPr>
              <a:spLocks/>
            </p:cNvSpPr>
            <p:nvPr/>
          </p:nvSpPr>
          <p:spPr bwMode="auto">
            <a:xfrm>
              <a:off x="2643" y="1550"/>
              <a:ext cx="491" cy="580"/>
            </a:xfrm>
            <a:custGeom>
              <a:avLst/>
              <a:gdLst>
                <a:gd name="T0" fmla="*/ 0 w 491"/>
                <a:gd name="T1" fmla="*/ 185 h 580"/>
                <a:gd name="T2" fmla="*/ 2 w 491"/>
                <a:gd name="T3" fmla="*/ 187 h 580"/>
                <a:gd name="T4" fmla="*/ 7 w 491"/>
                <a:gd name="T5" fmla="*/ 202 h 580"/>
                <a:gd name="T6" fmla="*/ 12 w 491"/>
                <a:gd name="T7" fmla="*/ 223 h 580"/>
                <a:gd name="T8" fmla="*/ 21 w 491"/>
                <a:gd name="T9" fmla="*/ 249 h 580"/>
                <a:gd name="T10" fmla="*/ 33 w 491"/>
                <a:gd name="T11" fmla="*/ 282 h 580"/>
                <a:gd name="T12" fmla="*/ 47 w 491"/>
                <a:gd name="T13" fmla="*/ 316 h 580"/>
                <a:gd name="T14" fmla="*/ 61 w 491"/>
                <a:gd name="T15" fmla="*/ 354 h 580"/>
                <a:gd name="T16" fmla="*/ 80 w 491"/>
                <a:gd name="T17" fmla="*/ 394 h 580"/>
                <a:gd name="T18" fmla="*/ 99 w 491"/>
                <a:gd name="T19" fmla="*/ 430 h 580"/>
                <a:gd name="T20" fmla="*/ 121 w 491"/>
                <a:gd name="T21" fmla="*/ 468 h 580"/>
                <a:gd name="T22" fmla="*/ 142 w 491"/>
                <a:gd name="T23" fmla="*/ 501 h 580"/>
                <a:gd name="T24" fmla="*/ 168 w 491"/>
                <a:gd name="T25" fmla="*/ 530 h 580"/>
                <a:gd name="T26" fmla="*/ 192 w 491"/>
                <a:gd name="T27" fmla="*/ 553 h 580"/>
                <a:gd name="T28" fmla="*/ 218 w 491"/>
                <a:gd name="T29" fmla="*/ 570 h 580"/>
                <a:gd name="T30" fmla="*/ 247 w 491"/>
                <a:gd name="T31" fmla="*/ 580 h 580"/>
                <a:gd name="T32" fmla="*/ 275 w 491"/>
                <a:gd name="T33" fmla="*/ 580 h 580"/>
                <a:gd name="T34" fmla="*/ 301 w 491"/>
                <a:gd name="T35" fmla="*/ 570 h 580"/>
                <a:gd name="T36" fmla="*/ 325 w 491"/>
                <a:gd name="T37" fmla="*/ 560 h 580"/>
                <a:gd name="T38" fmla="*/ 347 w 491"/>
                <a:gd name="T39" fmla="*/ 546 h 580"/>
                <a:gd name="T40" fmla="*/ 366 w 491"/>
                <a:gd name="T41" fmla="*/ 534 h 580"/>
                <a:gd name="T42" fmla="*/ 380 w 491"/>
                <a:gd name="T43" fmla="*/ 518 h 580"/>
                <a:gd name="T44" fmla="*/ 394 w 491"/>
                <a:gd name="T45" fmla="*/ 501 h 580"/>
                <a:gd name="T46" fmla="*/ 404 w 491"/>
                <a:gd name="T47" fmla="*/ 484 h 580"/>
                <a:gd name="T48" fmla="*/ 415 w 491"/>
                <a:gd name="T49" fmla="*/ 468 h 580"/>
                <a:gd name="T50" fmla="*/ 420 w 491"/>
                <a:gd name="T51" fmla="*/ 451 h 580"/>
                <a:gd name="T52" fmla="*/ 427 w 491"/>
                <a:gd name="T53" fmla="*/ 435 h 580"/>
                <a:gd name="T54" fmla="*/ 432 w 491"/>
                <a:gd name="T55" fmla="*/ 420 h 580"/>
                <a:gd name="T56" fmla="*/ 437 w 491"/>
                <a:gd name="T57" fmla="*/ 408 h 580"/>
                <a:gd name="T58" fmla="*/ 439 w 491"/>
                <a:gd name="T59" fmla="*/ 397 h 580"/>
                <a:gd name="T60" fmla="*/ 442 w 491"/>
                <a:gd name="T61" fmla="*/ 389 h 580"/>
                <a:gd name="T62" fmla="*/ 442 w 491"/>
                <a:gd name="T63" fmla="*/ 385 h 580"/>
                <a:gd name="T64" fmla="*/ 442 w 491"/>
                <a:gd name="T65" fmla="*/ 385 h 580"/>
                <a:gd name="T66" fmla="*/ 442 w 491"/>
                <a:gd name="T67" fmla="*/ 382 h 580"/>
                <a:gd name="T68" fmla="*/ 449 w 491"/>
                <a:gd name="T69" fmla="*/ 378 h 580"/>
                <a:gd name="T70" fmla="*/ 456 w 491"/>
                <a:gd name="T71" fmla="*/ 370 h 580"/>
                <a:gd name="T72" fmla="*/ 463 w 491"/>
                <a:gd name="T73" fmla="*/ 363 h 580"/>
                <a:gd name="T74" fmla="*/ 472 w 491"/>
                <a:gd name="T75" fmla="*/ 356 h 580"/>
                <a:gd name="T76" fmla="*/ 480 w 491"/>
                <a:gd name="T77" fmla="*/ 347 h 580"/>
                <a:gd name="T78" fmla="*/ 487 w 491"/>
                <a:gd name="T79" fmla="*/ 340 h 580"/>
                <a:gd name="T80" fmla="*/ 491 w 491"/>
                <a:gd name="T81" fmla="*/ 332 h 580"/>
                <a:gd name="T82" fmla="*/ 489 w 491"/>
                <a:gd name="T83" fmla="*/ 325 h 580"/>
                <a:gd name="T84" fmla="*/ 487 w 491"/>
                <a:gd name="T85" fmla="*/ 313 h 580"/>
                <a:gd name="T86" fmla="*/ 484 w 491"/>
                <a:gd name="T87" fmla="*/ 297 h 580"/>
                <a:gd name="T88" fmla="*/ 480 w 491"/>
                <a:gd name="T89" fmla="*/ 278 h 580"/>
                <a:gd name="T90" fmla="*/ 472 w 491"/>
                <a:gd name="T91" fmla="*/ 254 h 580"/>
                <a:gd name="T92" fmla="*/ 465 w 491"/>
                <a:gd name="T93" fmla="*/ 230 h 580"/>
                <a:gd name="T94" fmla="*/ 458 w 491"/>
                <a:gd name="T95" fmla="*/ 204 h 580"/>
                <a:gd name="T96" fmla="*/ 451 w 491"/>
                <a:gd name="T97" fmla="*/ 178 h 580"/>
                <a:gd name="T98" fmla="*/ 442 w 491"/>
                <a:gd name="T99" fmla="*/ 152 h 580"/>
                <a:gd name="T100" fmla="*/ 434 w 491"/>
                <a:gd name="T101" fmla="*/ 126 h 580"/>
                <a:gd name="T102" fmla="*/ 427 w 491"/>
                <a:gd name="T103" fmla="*/ 102 h 580"/>
                <a:gd name="T104" fmla="*/ 423 w 491"/>
                <a:gd name="T105" fmla="*/ 83 h 580"/>
                <a:gd name="T106" fmla="*/ 415 w 491"/>
                <a:gd name="T107" fmla="*/ 64 h 580"/>
                <a:gd name="T108" fmla="*/ 413 w 491"/>
                <a:gd name="T109" fmla="*/ 52 h 580"/>
                <a:gd name="T110" fmla="*/ 411 w 491"/>
                <a:gd name="T111" fmla="*/ 43 h 580"/>
                <a:gd name="T112" fmla="*/ 411 w 491"/>
                <a:gd name="T113" fmla="*/ 40 h 580"/>
                <a:gd name="T114" fmla="*/ 168 w 491"/>
                <a:gd name="T115" fmla="*/ 0 h 580"/>
                <a:gd name="T116" fmla="*/ 12 w 491"/>
                <a:gd name="T117" fmla="*/ 133 h 580"/>
                <a:gd name="T118" fmla="*/ 0 w 491"/>
                <a:gd name="T119" fmla="*/ 185 h 580"/>
                <a:gd name="T120" fmla="*/ 0 w 491"/>
                <a:gd name="T121" fmla="*/ 185 h 5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91" h="580">
                  <a:moveTo>
                    <a:pt x="0" y="185"/>
                  </a:moveTo>
                  <a:lnTo>
                    <a:pt x="2" y="187"/>
                  </a:lnTo>
                  <a:lnTo>
                    <a:pt x="7" y="202"/>
                  </a:lnTo>
                  <a:lnTo>
                    <a:pt x="12" y="223"/>
                  </a:lnTo>
                  <a:lnTo>
                    <a:pt x="21" y="249"/>
                  </a:lnTo>
                  <a:lnTo>
                    <a:pt x="33" y="282"/>
                  </a:lnTo>
                  <a:lnTo>
                    <a:pt x="47" y="316"/>
                  </a:lnTo>
                  <a:lnTo>
                    <a:pt x="61" y="354"/>
                  </a:lnTo>
                  <a:lnTo>
                    <a:pt x="80" y="394"/>
                  </a:lnTo>
                  <a:lnTo>
                    <a:pt x="99" y="430"/>
                  </a:lnTo>
                  <a:lnTo>
                    <a:pt x="121" y="468"/>
                  </a:lnTo>
                  <a:lnTo>
                    <a:pt x="142" y="501"/>
                  </a:lnTo>
                  <a:lnTo>
                    <a:pt x="168" y="530"/>
                  </a:lnTo>
                  <a:lnTo>
                    <a:pt x="192" y="553"/>
                  </a:lnTo>
                  <a:lnTo>
                    <a:pt x="218" y="570"/>
                  </a:lnTo>
                  <a:lnTo>
                    <a:pt x="247" y="580"/>
                  </a:lnTo>
                  <a:lnTo>
                    <a:pt x="275" y="580"/>
                  </a:lnTo>
                  <a:lnTo>
                    <a:pt x="301" y="570"/>
                  </a:lnTo>
                  <a:lnTo>
                    <a:pt x="325" y="560"/>
                  </a:lnTo>
                  <a:lnTo>
                    <a:pt x="347" y="546"/>
                  </a:lnTo>
                  <a:lnTo>
                    <a:pt x="366" y="534"/>
                  </a:lnTo>
                  <a:lnTo>
                    <a:pt x="380" y="518"/>
                  </a:lnTo>
                  <a:lnTo>
                    <a:pt x="394" y="501"/>
                  </a:lnTo>
                  <a:lnTo>
                    <a:pt x="404" y="484"/>
                  </a:lnTo>
                  <a:lnTo>
                    <a:pt x="415" y="468"/>
                  </a:lnTo>
                  <a:lnTo>
                    <a:pt x="420" y="451"/>
                  </a:lnTo>
                  <a:lnTo>
                    <a:pt x="427" y="435"/>
                  </a:lnTo>
                  <a:lnTo>
                    <a:pt x="432" y="420"/>
                  </a:lnTo>
                  <a:lnTo>
                    <a:pt x="437" y="408"/>
                  </a:lnTo>
                  <a:lnTo>
                    <a:pt x="439" y="397"/>
                  </a:lnTo>
                  <a:lnTo>
                    <a:pt x="442" y="389"/>
                  </a:lnTo>
                  <a:lnTo>
                    <a:pt x="442" y="385"/>
                  </a:lnTo>
                  <a:lnTo>
                    <a:pt x="442" y="382"/>
                  </a:lnTo>
                  <a:lnTo>
                    <a:pt x="449" y="378"/>
                  </a:lnTo>
                  <a:lnTo>
                    <a:pt x="456" y="370"/>
                  </a:lnTo>
                  <a:lnTo>
                    <a:pt x="463" y="363"/>
                  </a:lnTo>
                  <a:lnTo>
                    <a:pt x="472" y="356"/>
                  </a:lnTo>
                  <a:lnTo>
                    <a:pt x="480" y="347"/>
                  </a:lnTo>
                  <a:lnTo>
                    <a:pt x="487" y="340"/>
                  </a:lnTo>
                  <a:lnTo>
                    <a:pt x="491" y="332"/>
                  </a:lnTo>
                  <a:lnTo>
                    <a:pt x="489" y="325"/>
                  </a:lnTo>
                  <a:lnTo>
                    <a:pt x="487" y="313"/>
                  </a:lnTo>
                  <a:lnTo>
                    <a:pt x="484" y="297"/>
                  </a:lnTo>
                  <a:lnTo>
                    <a:pt x="480" y="278"/>
                  </a:lnTo>
                  <a:lnTo>
                    <a:pt x="472" y="254"/>
                  </a:lnTo>
                  <a:lnTo>
                    <a:pt x="465" y="230"/>
                  </a:lnTo>
                  <a:lnTo>
                    <a:pt x="458" y="204"/>
                  </a:lnTo>
                  <a:lnTo>
                    <a:pt x="451" y="178"/>
                  </a:lnTo>
                  <a:lnTo>
                    <a:pt x="442" y="152"/>
                  </a:lnTo>
                  <a:lnTo>
                    <a:pt x="434" y="126"/>
                  </a:lnTo>
                  <a:lnTo>
                    <a:pt x="427" y="102"/>
                  </a:lnTo>
                  <a:lnTo>
                    <a:pt x="423" y="83"/>
                  </a:lnTo>
                  <a:lnTo>
                    <a:pt x="415" y="64"/>
                  </a:lnTo>
                  <a:lnTo>
                    <a:pt x="413" y="52"/>
                  </a:lnTo>
                  <a:lnTo>
                    <a:pt x="411" y="43"/>
                  </a:lnTo>
                  <a:lnTo>
                    <a:pt x="411" y="40"/>
                  </a:lnTo>
                  <a:lnTo>
                    <a:pt x="168" y="0"/>
                  </a:lnTo>
                  <a:lnTo>
                    <a:pt x="12" y="133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6" name="Freeform 101"/>
            <p:cNvSpPr>
              <a:spLocks/>
            </p:cNvSpPr>
            <p:nvPr/>
          </p:nvSpPr>
          <p:spPr bwMode="auto">
            <a:xfrm>
              <a:off x="2239" y="2474"/>
              <a:ext cx="199" cy="133"/>
            </a:xfrm>
            <a:custGeom>
              <a:avLst/>
              <a:gdLst>
                <a:gd name="T0" fmla="*/ 128 w 199"/>
                <a:gd name="T1" fmla="*/ 119 h 133"/>
                <a:gd name="T2" fmla="*/ 126 w 199"/>
                <a:gd name="T3" fmla="*/ 119 h 133"/>
                <a:gd name="T4" fmla="*/ 123 w 199"/>
                <a:gd name="T5" fmla="*/ 119 h 133"/>
                <a:gd name="T6" fmla="*/ 116 w 199"/>
                <a:gd name="T7" fmla="*/ 116 h 133"/>
                <a:gd name="T8" fmla="*/ 111 w 199"/>
                <a:gd name="T9" fmla="*/ 116 h 133"/>
                <a:gd name="T10" fmla="*/ 104 w 199"/>
                <a:gd name="T11" fmla="*/ 114 h 133"/>
                <a:gd name="T12" fmla="*/ 95 w 199"/>
                <a:gd name="T13" fmla="*/ 114 h 133"/>
                <a:gd name="T14" fmla="*/ 85 w 199"/>
                <a:gd name="T15" fmla="*/ 112 h 133"/>
                <a:gd name="T16" fmla="*/ 78 w 199"/>
                <a:gd name="T17" fmla="*/ 109 h 133"/>
                <a:gd name="T18" fmla="*/ 69 w 199"/>
                <a:gd name="T19" fmla="*/ 107 h 133"/>
                <a:gd name="T20" fmla="*/ 57 w 199"/>
                <a:gd name="T21" fmla="*/ 105 h 133"/>
                <a:gd name="T22" fmla="*/ 47 w 199"/>
                <a:gd name="T23" fmla="*/ 102 h 133"/>
                <a:gd name="T24" fmla="*/ 40 w 199"/>
                <a:gd name="T25" fmla="*/ 97 h 133"/>
                <a:gd name="T26" fmla="*/ 31 w 199"/>
                <a:gd name="T27" fmla="*/ 93 h 133"/>
                <a:gd name="T28" fmla="*/ 24 w 199"/>
                <a:gd name="T29" fmla="*/ 88 h 133"/>
                <a:gd name="T30" fmla="*/ 16 w 199"/>
                <a:gd name="T31" fmla="*/ 83 h 133"/>
                <a:gd name="T32" fmla="*/ 12 w 199"/>
                <a:gd name="T33" fmla="*/ 78 h 133"/>
                <a:gd name="T34" fmla="*/ 28 w 199"/>
                <a:gd name="T35" fmla="*/ 76 h 133"/>
                <a:gd name="T36" fmla="*/ 2 w 199"/>
                <a:gd name="T37" fmla="*/ 48 h 133"/>
                <a:gd name="T38" fmla="*/ 31 w 199"/>
                <a:gd name="T39" fmla="*/ 48 h 133"/>
                <a:gd name="T40" fmla="*/ 0 w 199"/>
                <a:gd name="T41" fmla="*/ 36 h 133"/>
                <a:gd name="T42" fmla="*/ 26 w 199"/>
                <a:gd name="T43" fmla="*/ 31 h 133"/>
                <a:gd name="T44" fmla="*/ 16 w 199"/>
                <a:gd name="T45" fmla="*/ 0 h 133"/>
                <a:gd name="T46" fmla="*/ 114 w 199"/>
                <a:gd name="T47" fmla="*/ 12 h 133"/>
                <a:gd name="T48" fmla="*/ 199 w 199"/>
                <a:gd name="T49" fmla="*/ 76 h 133"/>
                <a:gd name="T50" fmla="*/ 183 w 199"/>
                <a:gd name="T51" fmla="*/ 133 h 133"/>
                <a:gd name="T52" fmla="*/ 128 w 199"/>
                <a:gd name="T53" fmla="*/ 119 h 133"/>
                <a:gd name="T54" fmla="*/ 128 w 199"/>
                <a:gd name="T55" fmla="*/ 119 h 1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9" h="133">
                  <a:moveTo>
                    <a:pt x="128" y="119"/>
                  </a:moveTo>
                  <a:lnTo>
                    <a:pt x="126" y="119"/>
                  </a:lnTo>
                  <a:lnTo>
                    <a:pt x="123" y="119"/>
                  </a:lnTo>
                  <a:lnTo>
                    <a:pt x="116" y="116"/>
                  </a:lnTo>
                  <a:lnTo>
                    <a:pt x="111" y="116"/>
                  </a:lnTo>
                  <a:lnTo>
                    <a:pt x="104" y="114"/>
                  </a:lnTo>
                  <a:lnTo>
                    <a:pt x="95" y="114"/>
                  </a:lnTo>
                  <a:lnTo>
                    <a:pt x="85" y="112"/>
                  </a:lnTo>
                  <a:lnTo>
                    <a:pt x="78" y="109"/>
                  </a:lnTo>
                  <a:lnTo>
                    <a:pt x="69" y="107"/>
                  </a:lnTo>
                  <a:lnTo>
                    <a:pt x="57" y="105"/>
                  </a:lnTo>
                  <a:lnTo>
                    <a:pt x="47" y="102"/>
                  </a:lnTo>
                  <a:lnTo>
                    <a:pt x="40" y="97"/>
                  </a:lnTo>
                  <a:lnTo>
                    <a:pt x="31" y="93"/>
                  </a:lnTo>
                  <a:lnTo>
                    <a:pt x="24" y="88"/>
                  </a:lnTo>
                  <a:lnTo>
                    <a:pt x="16" y="83"/>
                  </a:lnTo>
                  <a:lnTo>
                    <a:pt x="12" y="78"/>
                  </a:lnTo>
                  <a:lnTo>
                    <a:pt x="28" y="76"/>
                  </a:lnTo>
                  <a:lnTo>
                    <a:pt x="2" y="48"/>
                  </a:lnTo>
                  <a:lnTo>
                    <a:pt x="31" y="48"/>
                  </a:lnTo>
                  <a:lnTo>
                    <a:pt x="0" y="36"/>
                  </a:lnTo>
                  <a:lnTo>
                    <a:pt x="26" y="31"/>
                  </a:lnTo>
                  <a:lnTo>
                    <a:pt x="16" y="0"/>
                  </a:lnTo>
                  <a:lnTo>
                    <a:pt x="114" y="12"/>
                  </a:lnTo>
                  <a:lnTo>
                    <a:pt x="199" y="76"/>
                  </a:lnTo>
                  <a:lnTo>
                    <a:pt x="183" y="133"/>
                  </a:lnTo>
                  <a:lnTo>
                    <a:pt x="128" y="119"/>
                  </a:lnTo>
                  <a:close/>
                </a:path>
              </a:pathLst>
            </a:custGeom>
            <a:solidFill>
              <a:srgbClr val="B34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7" name="Freeform 102"/>
            <p:cNvSpPr>
              <a:spLocks/>
            </p:cNvSpPr>
            <p:nvPr/>
          </p:nvSpPr>
          <p:spPr bwMode="auto">
            <a:xfrm>
              <a:off x="2220" y="2329"/>
              <a:ext cx="446" cy="276"/>
            </a:xfrm>
            <a:custGeom>
              <a:avLst/>
              <a:gdLst>
                <a:gd name="T0" fmla="*/ 0 w 446"/>
                <a:gd name="T1" fmla="*/ 40 h 276"/>
                <a:gd name="T2" fmla="*/ 0 w 446"/>
                <a:gd name="T3" fmla="*/ 43 h 276"/>
                <a:gd name="T4" fmla="*/ 4 w 446"/>
                <a:gd name="T5" fmla="*/ 50 h 276"/>
                <a:gd name="T6" fmla="*/ 12 w 446"/>
                <a:gd name="T7" fmla="*/ 60 h 276"/>
                <a:gd name="T8" fmla="*/ 21 w 446"/>
                <a:gd name="T9" fmla="*/ 74 h 276"/>
                <a:gd name="T10" fmla="*/ 33 w 446"/>
                <a:gd name="T11" fmla="*/ 90 h 276"/>
                <a:gd name="T12" fmla="*/ 47 w 446"/>
                <a:gd name="T13" fmla="*/ 109 h 276"/>
                <a:gd name="T14" fmla="*/ 64 w 446"/>
                <a:gd name="T15" fmla="*/ 131 h 276"/>
                <a:gd name="T16" fmla="*/ 83 w 446"/>
                <a:gd name="T17" fmla="*/ 152 h 276"/>
                <a:gd name="T18" fmla="*/ 104 w 446"/>
                <a:gd name="T19" fmla="*/ 171 h 276"/>
                <a:gd name="T20" fmla="*/ 126 w 446"/>
                <a:gd name="T21" fmla="*/ 193 h 276"/>
                <a:gd name="T22" fmla="*/ 149 w 446"/>
                <a:gd name="T23" fmla="*/ 212 h 276"/>
                <a:gd name="T24" fmla="*/ 173 w 446"/>
                <a:gd name="T25" fmla="*/ 231 h 276"/>
                <a:gd name="T26" fmla="*/ 199 w 446"/>
                <a:gd name="T27" fmla="*/ 245 h 276"/>
                <a:gd name="T28" fmla="*/ 225 w 446"/>
                <a:gd name="T29" fmla="*/ 257 h 276"/>
                <a:gd name="T30" fmla="*/ 254 w 446"/>
                <a:gd name="T31" fmla="*/ 264 h 276"/>
                <a:gd name="T32" fmla="*/ 282 w 446"/>
                <a:gd name="T33" fmla="*/ 269 h 276"/>
                <a:gd name="T34" fmla="*/ 309 w 446"/>
                <a:gd name="T35" fmla="*/ 269 h 276"/>
                <a:gd name="T36" fmla="*/ 332 w 446"/>
                <a:gd name="T37" fmla="*/ 269 h 276"/>
                <a:gd name="T38" fmla="*/ 351 w 446"/>
                <a:gd name="T39" fmla="*/ 269 h 276"/>
                <a:gd name="T40" fmla="*/ 370 w 446"/>
                <a:gd name="T41" fmla="*/ 271 h 276"/>
                <a:gd name="T42" fmla="*/ 385 w 446"/>
                <a:gd name="T43" fmla="*/ 271 h 276"/>
                <a:gd name="T44" fmla="*/ 397 w 446"/>
                <a:gd name="T45" fmla="*/ 271 h 276"/>
                <a:gd name="T46" fmla="*/ 406 w 446"/>
                <a:gd name="T47" fmla="*/ 273 h 276"/>
                <a:gd name="T48" fmla="*/ 416 w 446"/>
                <a:gd name="T49" fmla="*/ 273 h 276"/>
                <a:gd name="T50" fmla="*/ 420 w 446"/>
                <a:gd name="T51" fmla="*/ 273 h 276"/>
                <a:gd name="T52" fmla="*/ 425 w 446"/>
                <a:gd name="T53" fmla="*/ 273 h 276"/>
                <a:gd name="T54" fmla="*/ 427 w 446"/>
                <a:gd name="T55" fmla="*/ 273 h 276"/>
                <a:gd name="T56" fmla="*/ 432 w 446"/>
                <a:gd name="T57" fmla="*/ 276 h 276"/>
                <a:gd name="T58" fmla="*/ 432 w 446"/>
                <a:gd name="T59" fmla="*/ 276 h 276"/>
                <a:gd name="T60" fmla="*/ 435 w 446"/>
                <a:gd name="T61" fmla="*/ 276 h 276"/>
                <a:gd name="T62" fmla="*/ 446 w 446"/>
                <a:gd name="T63" fmla="*/ 221 h 276"/>
                <a:gd name="T64" fmla="*/ 442 w 446"/>
                <a:gd name="T65" fmla="*/ 221 h 276"/>
                <a:gd name="T66" fmla="*/ 435 w 446"/>
                <a:gd name="T67" fmla="*/ 221 h 276"/>
                <a:gd name="T68" fmla="*/ 420 w 446"/>
                <a:gd name="T69" fmla="*/ 219 h 276"/>
                <a:gd name="T70" fmla="*/ 401 w 446"/>
                <a:gd name="T71" fmla="*/ 219 h 276"/>
                <a:gd name="T72" fmla="*/ 380 w 446"/>
                <a:gd name="T73" fmla="*/ 214 h 276"/>
                <a:gd name="T74" fmla="*/ 354 w 446"/>
                <a:gd name="T75" fmla="*/ 209 h 276"/>
                <a:gd name="T76" fmla="*/ 328 w 446"/>
                <a:gd name="T77" fmla="*/ 202 h 276"/>
                <a:gd name="T78" fmla="*/ 299 w 446"/>
                <a:gd name="T79" fmla="*/ 193 h 276"/>
                <a:gd name="T80" fmla="*/ 268 w 446"/>
                <a:gd name="T81" fmla="*/ 181 h 276"/>
                <a:gd name="T82" fmla="*/ 237 w 446"/>
                <a:gd name="T83" fmla="*/ 166 h 276"/>
                <a:gd name="T84" fmla="*/ 209 w 446"/>
                <a:gd name="T85" fmla="*/ 147 h 276"/>
                <a:gd name="T86" fmla="*/ 180 w 446"/>
                <a:gd name="T87" fmla="*/ 126 h 276"/>
                <a:gd name="T88" fmla="*/ 152 w 446"/>
                <a:gd name="T89" fmla="*/ 100 h 276"/>
                <a:gd name="T90" fmla="*/ 128 w 446"/>
                <a:gd name="T91" fmla="*/ 71 h 276"/>
                <a:gd name="T92" fmla="*/ 107 w 446"/>
                <a:gd name="T93" fmla="*/ 36 h 276"/>
                <a:gd name="T94" fmla="*/ 90 w 446"/>
                <a:gd name="T95" fmla="*/ 0 h 276"/>
                <a:gd name="T96" fmla="*/ 0 w 446"/>
                <a:gd name="T97" fmla="*/ 40 h 276"/>
                <a:gd name="T98" fmla="*/ 0 w 446"/>
                <a:gd name="T99" fmla="*/ 40 h 27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46" h="276">
                  <a:moveTo>
                    <a:pt x="0" y="40"/>
                  </a:moveTo>
                  <a:lnTo>
                    <a:pt x="0" y="43"/>
                  </a:lnTo>
                  <a:lnTo>
                    <a:pt x="4" y="50"/>
                  </a:lnTo>
                  <a:lnTo>
                    <a:pt x="12" y="60"/>
                  </a:lnTo>
                  <a:lnTo>
                    <a:pt x="21" y="74"/>
                  </a:lnTo>
                  <a:lnTo>
                    <a:pt x="33" y="90"/>
                  </a:lnTo>
                  <a:lnTo>
                    <a:pt x="47" y="109"/>
                  </a:lnTo>
                  <a:lnTo>
                    <a:pt x="64" y="131"/>
                  </a:lnTo>
                  <a:lnTo>
                    <a:pt x="83" y="152"/>
                  </a:lnTo>
                  <a:lnTo>
                    <a:pt x="104" y="171"/>
                  </a:lnTo>
                  <a:lnTo>
                    <a:pt x="126" y="193"/>
                  </a:lnTo>
                  <a:lnTo>
                    <a:pt x="149" y="212"/>
                  </a:lnTo>
                  <a:lnTo>
                    <a:pt x="173" y="231"/>
                  </a:lnTo>
                  <a:lnTo>
                    <a:pt x="199" y="245"/>
                  </a:lnTo>
                  <a:lnTo>
                    <a:pt x="225" y="257"/>
                  </a:lnTo>
                  <a:lnTo>
                    <a:pt x="254" y="264"/>
                  </a:lnTo>
                  <a:lnTo>
                    <a:pt x="282" y="269"/>
                  </a:lnTo>
                  <a:lnTo>
                    <a:pt x="309" y="269"/>
                  </a:lnTo>
                  <a:lnTo>
                    <a:pt x="332" y="269"/>
                  </a:lnTo>
                  <a:lnTo>
                    <a:pt x="351" y="269"/>
                  </a:lnTo>
                  <a:lnTo>
                    <a:pt x="370" y="271"/>
                  </a:lnTo>
                  <a:lnTo>
                    <a:pt x="385" y="271"/>
                  </a:lnTo>
                  <a:lnTo>
                    <a:pt x="397" y="271"/>
                  </a:lnTo>
                  <a:lnTo>
                    <a:pt x="406" y="273"/>
                  </a:lnTo>
                  <a:lnTo>
                    <a:pt x="416" y="273"/>
                  </a:lnTo>
                  <a:lnTo>
                    <a:pt x="420" y="273"/>
                  </a:lnTo>
                  <a:lnTo>
                    <a:pt x="425" y="273"/>
                  </a:lnTo>
                  <a:lnTo>
                    <a:pt x="427" y="273"/>
                  </a:lnTo>
                  <a:lnTo>
                    <a:pt x="432" y="276"/>
                  </a:lnTo>
                  <a:lnTo>
                    <a:pt x="435" y="276"/>
                  </a:lnTo>
                  <a:lnTo>
                    <a:pt x="446" y="221"/>
                  </a:lnTo>
                  <a:lnTo>
                    <a:pt x="442" y="221"/>
                  </a:lnTo>
                  <a:lnTo>
                    <a:pt x="435" y="221"/>
                  </a:lnTo>
                  <a:lnTo>
                    <a:pt x="420" y="219"/>
                  </a:lnTo>
                  <a:lnTo>
                    <a:pt x="401" y="219"/>
                  </a:lnTo>
                  <a:lnTo>
                    <a:pt x="380" y="214"/>
                  </a:lnTo>
                  <a:lnTo>
                    <a:pt x="354" y="209"/>
                  </a:lnTo>
                  <a:lnTo>
                    <a:pt x="328" y="202"/>
                  </a:lnTo>
                  <a:lnTo>
                    <a:pt x="299" y="193"/>
                  </a:lnTo>
                  <a:lnTo>
                    <a:pt x="268" y="181"/>
                  </a:lnTo>
                  <a:lnTo>
                    <a:pt x="237" y="166"/>
                  </a:lnTo>
                  <a:lnTo>
                    <a:pt x="209" y="147"/>
                  </a:lnTo>
                  <a:lnTo>
                    <a:pt x="180" y="126"/>
                  </a:lnTo>
                  <a:lnTo>
                    <a:pt x="152" y="100"/>
                  </a:lnTo>
                  <a:lnTo>
                    <a:pt x="128" y="71"/>
                  </a:lnTo>
                  <a:lnTo>
                    <a:pt x="107" y="36"/>
                  </a:lnTo>
                  <a:lnTo>
                    <a:pt x="90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8" name="Freeform 103"/>
            <p:cNvSpPr>
              <a:spLocks/>
            </p:cNvSpPr>
            <p:nvPr/>
          </p:nvSpPr>
          <p:spPr bwMode="auto">
            <a:xfrm>
              <a:off x="2956" y="1678"/>
              <a:ext cx="22" cy="33"/>
            </a:xfrm>
            <a:custGeom>
              <a:avLst/>
              <a:gdLst>
                <a:gd name="T0" fmla="*/ 7 w 22"/>
                <a:gd name="T1" fmla="*/ 0 h 33"/>
                <a:gd name="T2" fmla="*/ 15 w 22"/>
                <a:gd name="T3" fmla="*/ 2 h 33"/>
                <a:gd name="T4" fmla="*/ 19 w 22"/>
                <a:gd name="T5" fmla="*/ 10 h 33"/>
                <a:gd name="T6" fmla="*/ 22 w 22"/>
                <a:gd name="T7" fmla="*/ 14 h 33"/>
                <a:gd name="T8" fmla="*/ 19 w 22"/>
                <a:gd name="T9" fmla="*/ 24 h 33"/>
                <a:gd name="T10" fmla="*/ 12 w 22"/>
                <a:gd name="T11" fmla="*/ 31 h 33"/>
                <a:gd name="T12" fmla="*/ 7 w 22"/>
                <a:gd name="T13" fmla="*/ 33 h 33"/>
                <a:gd name="T14" fmla="*/ 3 w 22"/>
                <a:gd name="T15" fmla="*/ 33 h 33"/>
                <a:gd name="T16" fmla="*/ 0 w 22"/>
                <a:gd name="T17" fmla="*/ 29 h 33"/>
                <a:gd name="T18" fmla="*/ 0 w 22"/>
                <a:gd name="T19" fmla="*/ 21 h 33"/>
                <a:gd name="T20" fmla="*/ 3 w 22"/>
                <a:gd name="T21" fmla="*/ 12 h 33"/>
                <a:gd name="T22" fmla="*/ 5 w 22"/>
                <a:gd name="T23" fmla="*/ 5 h 33"/>
                <a:gd name="T24" fmla="*/ 7 w 22"/>
                <a:gd name="T25" fmla="*/ 0 h 33"/>
                <a:gd name="T26" fmla="*/ 7 w 22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33">
                  <a:moveTo>
                    <a:pt x="7" y="0"/>
                  </a:moveTo>
                  <a:lnTo>
                    <a:pt x="15" y="2"/>
                  </a:lnTo>
                  <a:lnTo>
                    <a:pt x="19" y="10"/>
                  </a:lnTo>
                  <a:lnTo>
                    <a:pt x="22" y="14"/>
                  </a:lnTo>
                  <a:lnTo>
                    <a:pt x="19" y="24"/>
                  </a:lnTo>
                  <a:lnTo>
                    <a:pt x="12" y="31"/>
                  </a:lnTo>
                  <a:lnTo>
                    <a:pt x="7" y="33"/>
                  </a:lnTo>
                  <a:lnTo>
                    <a:pt x="3" y="33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3" y="12"/>
                  </a:lnTo>
                  <a:lnTo>
                    <a:pt x="5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9" name="Freeform 104"/>
            <p:cNvSpPr>
              <a:spLocks/>
            </p:cNvSpPr>
            <p:nvPr/>
          </p:nvSpPr>
          <p:spPr bwMode="auto">
            <a:xfrm>
              <a:off x="2997" y="1680"/>
              <a:ext cx="19" cy="36"/>
            </a:xfrm>
            <a:custGeom>
              <a:avLst/>
              <a:gdLst>
                <a:gd name="T0" fmla="*/ 7 w 19"/>
                <a:gd name="T1" fmla="*/ 0 h 36"/>
                <a:gd name="T2" fmla="*/ 12 w 19"/>
                <a:gd name="T3" fmla="*/ 0 h 36"/>
                <a:gd name="T4" fmla="*/ 16 w 19"/>
                <a:gd name="T5" fmla="*/ 5 h 36"/>
                <a:gd name="T6" fmla="*/ 19 w 19"/>
                <a:gd name="T7" fmla="*/ 8 h 36"/>
                <a:gd name="T8" fmla="*/ 19 w 19"/>
                <a:gd name="T9" fmla="*/ 15 h 36"/>
                <a:gd name="T10" fmla="*/ 19 w 19"/>
                <a:gd name="T11" fmla="*/ 19 h 36"/>
                <a:gd name="T12" fmla="*/ 19 w 19"/>
                <a:gd name="T13" fmla="*/ 24 h 36"/>
                <a:gd name="T14" fmla="*/ 19 w 19"/>
                <a:gd name="T15" fmla="*/ 31 h 36"/>
                <a:gd name="T16" fmla="*/ 19 w 19"/>
                <a:gd name="T17" fmla="*/ 36 h 36"/>
                <a:gd name="T18" fmla="*/ 12 w 19"/>
                <a:gd name="T19" fmla="*/ 36 h 36"/>
                <a:gd name="T20" fmla="*/ 7 w 19"/>
                <a:gd name="T21" fmla="*/ 36 h 36"/>
                <a:gd name="T22" fmla="*/ 2 w 19"/>
                <a:gd name="T23" fmla="*/ 27 h 36"/>
                <a:gd name="T24" fmla="*/ 0 w 19"/>
                <a:gd name="T25" fmla="*/ 17 h 36"/>
                <a:gd name="T26" fmla="*/ 2 w 19"/>
                <a:gd name="T27" fmla="*/ 8 h 36"/>
                <a:gd name="T28" fmla="*/ 7 w 19"/>
                <a:gd name="T29" fmla="*/ 0 h 36"/>
                <a:gd name="T30" fmla="*/ 7 w 19"/>
                <a:gd name="T31" fmla="*/ 0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36">
                  <a:moveTo>
                    <a:pt x="7" y="0"/>
                  </a:moveTo>
                  <a:lnTo>
                    <a:pt x="12" y="0"/>
                  </a:lnTo>
                  <a:lnTo>
                    <a:pt x="16" y="5"/>
                  </a:lnTo>
                  <a:lnTo>
                    <a:pt x="19" y="8"/>
                  </a:lnTo>
                  <a:lnTo>
                    <a:pt x="19" y="15"/>
                  </a:lnTo>
                  <a:lnTo>
                    <a:pt x="19" y="19"/>
                  </a:lnTo>
                  <a:lnTo>
                    <a:pt x="19" y="24"/>
                  </a:lnTo>
                  <a:lnTo>
                    <a:pt x="19" y="31"/>
                  </a:lnTo>
                  <a:lnTo>
                    <a:pt x="19" y="36"/>
                  </a:lnTo>
                  <a:lnTo>
                    <a:pt x="12" y="36"/>
                  </a:lnTo>
                  <a:lnTo>
                    <a:pt x="7" y="36"/>
                  </a:lnTo>
                  <a:lnTo>
                    <a:pt x="2" y="27"/>
                  </a:lnTo>
                  <a:lnTo>
                    <a:pt x="0" y="17"/>
                  </a:lnTo>
                  <a:lnTo>
                    <a:pt x="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0" name="Freeform 105"/>
            <p:cNvSpPr>
              <a:spLocks/>
            </p:cNvSpPr>
            <p:nvPr/>
          </p:nvSpPr>
          <p:spPr bwMode="auto">
            <a:xfrm>
              <a:off x="2914" y="1685"/>
              <a:ext cx="19" cy="31"/>
            </a:xfrm>
            <a:custGeom>
              <a:avLst/>
              <a:gdLst>
                <a:gd name="T0" fmla="*/ 7 w 19"/>
                <a:gd name="T1" fmla="*/ 0 h 31"/>
                <a:gd name="T2" fmla="*/ 14 w 19"/>
                <a:gd name="T3" fmla="*/ 5 h 31"/>
                <a:gd name="T4" fmla="*/ 19 w 19"/>
                <a:gd name="T5" fmla="*/ 10 h 31"/>
                <a:gd name="T6" fmla="*/ 19 w 19"/>
                <a:gd name="T7" fmla="*/ 17 h 31"/>
                <a:gd name="T8" fmla="*/ 19 w 19"/>
                <a:gd name="T9" fmla="*/ 24 h 31"/>
                <a:gd name="T10" fmla="*/ 11 w 19"/>
                <a:gd name="T11" fmla="*/ 29 h 31"/>
                <a:gd name="T12" fmla="*/ 4 w 19"/>
                <a:gd name="T13" fmla="*/ 31 h 31"/>
                <a:gd name="T14" fmla="*/ 2 w 19"/>
                <a:gd name="T15" fmla="*/ 29 h 31"/>
                <a:gd name="T16" fmla="*/ 0 w 19"/>
                <a:gd name="T17" fmla="*/ 26 h 31"/>
                <a:gd name="T18" fmla="*/ 0 w 19"/>
                <a:gd name="T19" fmla="*/ 19 h 31"/>
                <a:gd name="T20" fmla="*/ 2 w 19"/>
                <a:gd name="T21" fmla="*/ 12 h 31"/>
                <a:gd name="T22" fmla="*/ 4 w 19"/>
                <a:gd name="T23" fmla="*/ 5 h 31"/>
                <a:gd name="T24" fmla="*/ 7 w 19"/>
                <a:gd name="T25" fmla="*/ 0 h 31"/>
                <a:gd name="T26" fmla="*/ 7 w 19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31">
                  <a:moveTo>
                    <a:pt x="7" y="0"/>
                  </a:moveTo>
                  <a:lnTo>
                    <a:pt x="14" y="5"/>
                  </a:lnTo>
                  <a:lnTo>
                    <a:pt x="19" y="10"/>
                  </a:lnTo>
                  <a:lnTo>
                    <a:pt x="19" y="17"/>
                  </a:lnTo>
                  <a:lnTo>
                    <a:pt x="19" y="24"/>
                  </a:lnTo>
                  <a:lnTo>
                    <a:pt x="11" y="29"/>
                  </a:lnTo>
                  <a:lnTo>
                    <a:pt x="4" y="31"/>
                  </a:lnTo>
                  <a:lnTo>
                    <a:pt x="2" y="29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4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1" name="Freeform 106"/>
            <p:cNvSpPr>
              <a:spLocks/>
            </p:cNvSpPr>
            <p:nvPr/>
          </p:nvSpPr>
          <p:spPr bwMode="auto">
            <a:xfrm>
              <a:off x="2875" y="1704"/>
              <a:ext cx="31" cy="38"/>
            </a:xfrm>
            <a:custGeom>
              <a:avLst/>
              <a:gdLst>
                <a:gd name="T0" fmla="*/ 10 w 31"/>
                <a:gd name="T1" fmla="*/ 0 h 38"/>
                <a:gd name="T2" fmla="*/ 15 w 31"/>
                <a:gd name="T3" fmla="*/ 0 h 38"/>
                <a:gd name="T4" fmla="*/ 20 w 31"/>
                <a:gd name="T5" fmla="*/ 5 h 38"/>
                <a:gd name="T6" fmla="*/ 24 w 31"/>
                <a:gd name="T7" fmla="*/ 7 h 38"/>
                <a:gd name="T8" fmla="*/ 27 w 31"/>
                <a:gd name="T9" fmla="*/ 14 h 38"/>
                <a:gd name="T10" fmla="*/ 29 w 31"/>
                <a:gd name="T11" fmla="*/ 19 h 38"/>
                <a:gd name="T12" fmla="*/ 31 w 31"/>
                <a:gd name="T13" fmla="*/ 26 h 38"/>
                <a:gd name="T14" fmla="*/ 31 w 31"/>
                <a:gd name="T15" fmla="*/ 31 h 38"/>
                <a:gd name="T16" fmla="*/ 31 w 31"/>
                <a:gd name="T17" fmla="*/ 38 h 38"/>
                <a:gd name="T18" fmla="*/ 24 w 31"/>
                <a:gd name="T19" fmla="*/ 38 h 38"/>
                <a:gd name="T20" fmla="*/ 20 w 31"/>
                <a:gd name="T21" fmla="*/ 38 h 38"/>
                <a:gd name="T22" fmla="*/ 15 w 31"/>
                <a:gd name="T23" fmla="*/ 33 h 38"/>
                <a:gd name="T24" fmla="*/ 12 w 31"/>
                <a:gd name="T25" fmla="*/ 29 h 38"/>
                <a:gd name="T26" fmla="*/ 8 w 31"/>
                <a:gd name="T27" fmla="*/ 22 h 38"/>
                <a:gd name="T28" fmla="*/ 3 w 31"/>
                <a:gd name="T29" fmla="*/ 19 h 38"/>
                <a:gd name="T30" fmla="*/ 0 w 31"/>
                <a:gd name="T31" fmla="*/ 14 h 38"/>
                <a:gd name="T32" fmla="*/ 0 w 31"/>
                <a:gd name="T33" fmla="*/ 10 h 38"/>
                <a:gd name="T34" fmla="*/ 3 w 31"/>
                <a:gd name="T35" fmla="*/ 5 h 38"/>
                <a:gd name="T36" fmla="*/ 10 w 31"/>
                <a:gd name="T37" fmla="*/ 0 h 38"/>
                <a:gd name="T38" fmla="*/ 10 w 31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" h="38">
                  <a:moveTo>
                    <a:pt x="10" y="0"/>
                  </a:moveTo>
                  <a:lnTo>
                    <a:pt x="15" y="0"/>
                  </a:lnTo>
                  <a:lnTo>
                    <a:pt x="20" y="5"/>
                  </a:lnTo>
                  <a:lnTo>
                    <a:pt x="24" y="7"/>
                  </a:lnTo>
                  <a:lnTo>
                    <a:pt x="27" y="14"/>
                  </a:lnTo>
                  <a:lnTo>
                    <a:pt x="29" y="19"/>
                  </a:lnTo>
                  <a:lnTo>
                    <a:pt x="31" y="26"/>
                  </a:lnTo>
                  <a:lnTo>
                    <a:pt x="31" y="31"/>
                  </a:lnTo>
                  <a:lnTo>
                    <a:pt x="31" y="38"/>
                  </a:lnTo>
                  <a:lnTo>
                    <a:pt x="24" y="38"/>
                  </a:lnTo>
                  <a:lnTo>
                    <a:pt x="20" y="38"/>
                  </a:lnTo>
                  <a:lnTo>
                    <a:pt x="15" y="33"/>
                  </a:lnTo>
                  <a:lnTo>
                    <a:pt x="12" y="29"/>
                  </a:lnTo>
                  <a:lnTo>
                    <a:pt x="8" y="22"/>
                  </a:lnTo>
                  <a:lnTo>
                    <a:pt x="3" y="19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2" name="Freeform 107"/>
            <p:cNvSpPr>
              <a:spLocks/>
            </p:cNvSpPr>
            <p:nvPr/>
          </p:nvSpPr>
          <p:spPr bwMode="auto">
            <a:xfrm>
              <a:off x="2849" y="1735"/>
              <a:ext cx="24" cy="26"/>
            </a:xfrm>
            <a:custGeom>
              <a:avLst/>
              <a:gdLst>
                <a:gd name="T0" fmla="*/ 3 w 24"/>
                <a:gd name="T1" fmla="*/ 0 h 26"/>
                <a:gd name="T2" fmla="*/ 10 w 24"/>
                <a:gd name="T3" fmla="*/ 0 h 26"/>
                <a:gd name="T4" fmla="*/ 19 w 24"/>
                <a:gd name="T5" fmla="*/ 7 h 26"/>
                <a:gd name="T6" fmla="*/ 22 w 24"/>
                <a:gd name="T7" fmla="*/ 12 h 26"/>
                <a:gd name="T8" fmla="*/ 24 w 24"/>
                <a:gd name="T9" fmla="*/ 19 h 26"/>
                <a:gd name="T10" fmla="*/ 22 w 24"/>
                <a:gd name="T11" fmla="*/ 21 h 26"/>
                <a:gd name="T12" fmla="*/ 12 w 24"/>
                <a:gd name="T13" fmla="*/ 26 h 26"/>
                <a:gd name="T14" fmla="*/ 7 w 24"/>
                <a:gd name="T15" fmla="*/ 19 h 26"/>
                <a:gd name="T16" fmla="*/ 5 w 24"/>
                <a:gd name="T17" fmla="*/ 12 h 26"/>
                <a:gd name="T18" fmla="*/ 0 w 24"/>
                <a:gd name="T19" fmla="*/ 2 h 26"/>
                <a:gd name="T20" fmla="*/ 3 w 24"/>
                <a:gd name="T21" fmla="*/ 0 h 26"/>
                <a:gd name="T22" fmla="*/ 3 w 24"/>
                <a:gd name="T23" fmla="*/ 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26">
                  <a:moveTo>
                    <a:pt x="3" y="0"/>
                  </a:moveTo>
                  <a:lnTo>
                    <a:pt x="10" y="0"/>
                  </a:lnTo>
                  <a:lnTo>
                    <a:pt x="19" y="7"/>
                  </a:lnTo>
                  <a:lnTo>
                    <a:pt x="22" y="12"/>
                  </a:lnTo>
                  <a:lnTo>
                    <a:pt x="24" y="19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7" y="19"/>
                  </a:lnTo>
                  <a:lnTo>
                    <a:pt x="5" y="1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3" name="Freeform 108"/>
            <p:cNvSpPr>
              <a:spLocks/>
            </p:cNvSpPr>
            <p:nvPr/>
          </p:nvSpPr>
          <p:spPr bwMode="auto">
            <a:xfrm>
              <a:off x="2826" y="1756"/>
              <a:ext cx="23" cy="24"/>
            </a:xfrm>
            <a:custGeom>
              <a:avLst/>
              <a:gdLst>
                <a:gd name="T0" fmla="*/ 2 w 23"/>
                <a:gd name="T1" fmla="*/ 0 h 24"/>
                <a:gd name="T2" fmla="*/ 9 w 23"/>
                <a:gd name="T3" fmla="*/ 0 h 24"/>
                <a:gd name="T4" fmla="*/ 16 w 23"/>
                <a:gd name="T5" fmla="*/ 5 h 24"/>
                <a:gd name="T6" fmla="*/ 21 w 23"/>
                <a:gd name="T7" fmla="*/ 10 h 24"/>
                <a:gd name="T8" fmla="*/ 23 w 23"/>
                <a:gd name="T9" fmla="*/ 17 h 24"/>
                <a:gd name="T10" fmla="*/ 23 w 23"/>
                <a:gd name="T11" fmla="*/ 19 h 24"/>
                <a:gd name="T12" fmla="*/ 21 w 23"/>
                <a:gd name="T13" fmla="*/ 22 h 24"/>
                <a:gd name="T14" fmla="*/ 16 w 23"/>
                <a:gd name="T15" fmla="*/ 24 h 24"/>
                <a:gd name="T16" fmla="*/ 11 w 23"/>
                <a:gd name="T17" fmla="*/ 24 h 24"/>
                <a:gd name="T18" fmla="*/ 7 w 23"/>
                <a:gd name="T19" fmla="*/ 19 h 24"/>
                <a:gd name="T20" fmla="*/ 4 w 23"/>
                <a:gd name="T21" fmla="*/ 12 h 24"/>
                <a:gd name="T22" fmla="*/ 0 w 23"/>
                <a:gd name="T23" fmla="*/ 5 h 24"/>
                <a:gd name="T24" fmla="*/ 2 w 23"/>
                <a:gd name="T25" fmla="*/ 0 h 24"/>
                <a:gd name="T26" fmla="*/ 2 w 23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24">
                  <a:moveTo>
                    <a:pt x="2" y="0"/>
                  </a:moveTo>
                  <a:lnTo>
                    <a:pt x="9" y="0"/>
                  </a:lnTo>
                  <a:lnTo>
                    <a:pt x="16" y="5"/>
                  </a:lnTo>
                  <a:lnTo>
                    <a:pt x="21" y="10"/>
                  </a:lnTo>
                  <a:lnTo>
                    <a:pt x="23" y="17"/>
                  </a:lnTo>
                  <a:lnTo>
                    <a:pt x="23" y="19"/>
                  </a:lnTo>
                  <a:lnTo>
                    <a:pt x="21" y="22"/>
                  </a:lnTo>
                  <a:lnTo>
                    <a:pt x="16" y="24"/>
                  </a:lnTo>
                  <a:lnTo>
                    <a:pt x="11" y="24"/>
                  </a:lnTo>
                  <a:lnTo>
                    <a:pt x="7" y="19"/>
                  </a:lnTo>
                  <a:lnTo>
                    <a:pt x="4" y="12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4" name="Freeform 109"/>
            <p:cNvSpPr>
              <a:spLocks/>
            </p:cNvSpPr>
            <p:nvPr/>
          </p:nvSpPr>
          <p:spPr bwMode="auto">
            <a:xfrm>
              <a:off x="2690" y="1747"/>
              <a:ext cx="22" cy="36"/>
            </a:xfrm>
            <a:custGeom>
              <a:avLst/>
              <a:gdLst>
                <a:gd name="T0" fmla="*/ 7 w 22"/>
                <a:gd name="T1" fmla="*/ 0 h 36"/>
                <a:gd name="T2" fmla="*/ 14 w 22"/>
                <a:gd name="T3" fmla="*/ 0 h 36"/>
                <a:gd name="T4" fmla="*/ 17 w 22"/>
                <a:gd name="T5" fmla="*/ 2 h 36"/>
                <a:gd name="T6" fmla="*/ 19 w 22"/>
                <a:gd name="T7" fmla="*/ 5 h 36"/>
                <a:gd name="T8" fmla="*/ 22 w 22"/>
                <a:gd name="T9" fmla="*/ 9 h 36"/>
                <a:gd name="T10" fmla="*/ 19 w 22"/>
                <a:gd name="T11" fmla="*/ 19 h 36"/>
                <a:gd name="T12" fmla="*/ 17 w 22"/>
                <a:gd name="T13" fmla="*/ 26 h 36"/>
                <a:gd name="T14" fmla="*/ 10 w 22"/>
                <a:gd name="T15" fmla="*/ 33 h 36"/>
                <a:gd name="T16" fmla="*/ 5 w 22"/>
                <a:gd name="T17" fmla="*/ 36 h 36"/>
                <a:gd name="T18" fmla="*/ 3 w 22"/>
                <a:gd name="T19" fmla="*/ 33 h 36"/>
                <a:gd name="T20" fmla="*/ 0 w 22"/>
                <a:gd name="T21" fmla="*/ 28 h 36"/>
                <a:gd name="T22" fmla="*/ 0 w 22"/>
                <a:gd name="T23" fmla="*/ 24 h 36"/>
                <a:gd name="T24" fmla="*/ 3 w 22"/>
                <a:gd name="T25" fmla="*/ 14 h 36"/>
                <a:gd name="T26" fmla="*/ 5 w 22"/>
                <a:gd name="T27" fmla="*/ 5 h 36"/>
                <a:gd name="T28" fmla="*/ 7 w 22"/>
                <a:gd name="T29" fmla="*/ 0 h 36"/>
                <a:gd name="T30" fmla="*/ 7 w 22"/>
                <a:gd name="T31" fmla="*/ 0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36">
                  <a:moveTo>
                    <a:pt x="7" y="0"/>
                  </a:moveTo>
                  <a:lnTo>
                    <a:pt x="14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2" y="9"/>
                  </a:lnTo>
                  <a:lnTo>
                    <a:pt x="19" y="19"/>
                  </a:lnTo>
                  <a:lnTo>
                    <a:pt x="17" y="26"/>
                  </a:lnTo>
                  <a:lnTo>
                    <a:pt x="10" y="33"/>
                  </a:lnTo>
                  <a:lnTo>
                    <a:pt x="5" y="36"/>
                  </a:lnTo>
                  <a:lnTo>
                    <a:pt x="3" y="33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3" y="14"/>
                  </a:lnTo>
                  <a:lnTo>
                    <a:pt x="5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5" name="Freeform 110"/>
            <p:cNvSpPr>
              <a:spLocks/>
            </p:cNvSpPr>
            <p:nvPr/>
          </p:nvSpPr>
          <p:spPr bwMode="auto">
            <a:xfrm>
              <a:off x="2659" y="1749"/>
              <a:ext cx="24" cy="31"/>
            </a:xfrm>
            <a:custGeom>
              <a:avLst/>
              <a:gdLst>
                <a:gd name="T0" fmla="*/ 7 w 24"/>
                <a:gd name="T1" fmla="*/ 0 h 31"/>
                <a:gd name="T2" fmla="*/ 12 w 24"/>
                <a:gd name="T3" fmla="*/ 0 h 31"/>
                <a:gd name="T4" fmla="*/ 17 w 24"/>
                <a:gd name="T5" fmla="*/ 5 h 31"/>
                <a:gd name="T6" fmla="*/ 22 w 24"/>
                <a:gd name="T7" fmla="*/ 7 h 31"/>
                <a:gd name="T8" fmla="*/ 24 w 24"/>
                <a:gd name="T9" fmla="*/ 12 h 31"/>
                <a:gd name="T10" fmla="*/ 24 w 24"/>
                <a:gd name="T11" fmla="*/ 19 h 31"/>
                <a:gd name="T12" fmla="*/ 19 w 24"/>
                <a:gd name="T13" fmla="*/ 26 h 31"/>
                <a:gd name="T14" fmla="*/ 15 w 24"/>
                <a:gd name="T15" fmla="*/ 31 h 31"/>
                <a:gd name="T16" fmla="*/ 7 w 24"/>
                <a:gd name="T17" fmla="*/ 31 h 31"/>
                <a:gd name="T18" fmla="*/ 5 w 24"/>
                <a:gd name="T19" fmla="*/ 29 h 31"/>
                <a:gd name="T20" fmla="*/ 3 w 24"/>
                <a:gd name="T21" fmla="*/ 24 h 31"/>
                <a:gd name="T22" fmla="*/ 0 w 24"/>
                <a:gd name="T23" fmla="*/ 19 h 31"/>
                <a:gd name="T24" fmla="*/ 3 w 24"/>
                <a:gd name="T25" fmla="*/ 12 h 31"/>
                <a:gd name="T26" fmla="*/ 5 w 24"/>
                <a:gd name="T27" fmla="*/ 5 h 31"/>
                <a:gd name="T28" fmla="*/ 7 w 24"/>
                <a:gd name="T29" fmla="*/ 0 h 31"/>
                <a:gd name="T30" fmla="*/ 7 w 24"/>
                <a:gd name="T31" fmla="*/ 0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31">
                  <a:moveTo>
                    <a:pt x="7" y="0"/>
                  </a:moveTo>
                  <a:lnTo>
                    <a:pt x="12" y="0"/>
                  </a:lnTo>
                  <a:lnTo>
                    <a:pt x="17" y="5"/>
                  </a:lnTo>
                  <a:lnTo>
                    <a:pt x="22" y="7"/>
                  </a:lnTo>
                  <a:lnTo>
                    <a:pt x="24" y="12"/>
                  </a:lnTo>
                  <a:lnTo>
                    <a:pt x="24" y="19"/>
                  </a:lnTo>
                  <a:lnTo>
                    <a:pt x="19" y="26"/>
                  </a:lnTo>
                  <a:lnTo>
                    <a:pt x="15" y="31"/>
                  </a:lnTo>
                  <a:lnTo>
                    <a:pt x="7" y="31"/>
                  </a:lnTo>
                  <a:lnTo>
                    <a:pt x="5" y="29"/>
                  </a:lnTo>
                  <a:lnTo>
                    <a:pt x="3" y="24"/>
                  </a:lnTo>
                  <a:lnTo>
                    <a:pt x="0" y="19"/>
                  </a:lnTo>
                  <a:lnTo>
                    <a:pt x="3" y="12"/>
                  </a:lnTo>
                  <a:lnTo>
                    <a:pt x="5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6" name="Freeform 111"/>
            <p:cNvSpPr>
              <a:spLocks/>
            </p:cNvSpPr>
            <p:nvPr/>
          </p:nvSpPr>
          <p:spPr bwMode="auto">
            <a:xfrm>
              <a:off x="2726" y="1754"/>
              <a:ext cx="21" cy="33"/>
            </a:xfrm>
            <a:custGeom>
              <a:avLst/>
              <a:gdLst>
                <a:gd name="T0" fmla="*/ 12 w 21"/>
                <a:gd name="T1" fmla="*/ 0 h 33"/>
                <a:gd name="T2" fmla="*/ 16 w 21"/>
                <a:gd name="T3" fmla="*/ 2 h 33"/>
                <a:gd name="T4" fmla="*/ 21 w 21"/>
                <a:gd name="T5" fmla="*/ 7 h 33"/>
                <a:gd name="T6" fmla="*/ 21 w 21"/>
                <a:gd name="T7" fmla="*/ 12 h 33"/>
                <a:gd name="T8" fmla="*/ 21 w 21"/>
                <a:gd name="T9" fmla="*/ 19 h 33"/>
                <a:gd name="T10" fmla="*/ 12 w 21"/>
                <a:gd name="T11" fmla="*/ 29 h 33"/>
                <a:gd name="T12" fmla="*/ 5 w 21"/>
                <a:gd name="T13" fmla="*/ 33 h 33"/>
                <a:gd name="T14" fmla="*/ 2 w 21"/>
                <a:gd name="T15" fmla="*/ 33 h 33"/>
                <a:gd name="T16" fmla="*/ 0 w 21"/>
                <a:gd name="T17" fmla="*/ 29 h 33"/>
                <a:gd name="T18" fmla="*/ 0 w 21"/>
                <a:gd name="T19" fmla="*/ 24 h 33"/>
                <a:gd name="T20" fmla="*/ 0 w 21"/>
                <a:gd name="T21" fmla="*/ 21 h 33"/>
                <a:gd name="T22" fmla="*/ 0 w 21"/>
                <a:gd name="T23" fmla="*/ 17 h 33"/>
                <a:gd name="T24" fmla="*/ 5 w 21"/>
                <a:gd name="T25" fmla="*/ 12 h 33"/>
                <a:gd name="T26" fmla="*/ 7 w 21"/>
                <a:gd name="T27" fmla="*/ 5 h 33"/>
                <a:gd name="T28" fmla="*/ 12 w 21"/>
                <a:gd name="T29" fmla="*/ 0 h 33"/>
                <a:gd name="T30" fmla="*/ 12 w 21"/>
                <a:gd name="T31" fmla="*/ 0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" h="33">
                  <a:moveTo>
                    <a:pt x="12" y="0"/>
                  </a:moveTo>
                  <a:lnTo>
                    <a:pt x="16" y="2"/>
                  </a:lnTo>
                  <a:lnTo>
                    <a:pt x="21" y="7"/>
                  </a:lnTo>
                  <a:lnTo>
                    <a:pt x="21" y="12"/>
                  </a:lnTo>
                  <a:lnTo>
                    <a:pt x="21" y="19"/>
                  </a:lnTo>
                  <a:lnTo>
                    <a:pt x="12" y="29"/>
                  </a:lnTo>
                  <a:lnTo>
                    <a:pt x="5" y="33"/>
                  </a:lnTo>
                  <a:lnTo>
                    <a:pt x="2" y="33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5" y="12"/>
                  </a:lnTo>
                  <a:lnTo>
                    <a:pt x="7" y="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B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7" name="Freeform 112"/>
            <p:cNvSpPr>
              <a:spLocks/>
            </p:cNvSpPr>
            <p:nvPr/>
          </p:nvSpPr>
          <p:spPr bwMode="auto">
            <a:xfrm>
              <a:off x="3016" y="1369"/>
              <a:ext cx="275" cy="302"/>
            </a:xfrm>
            <a:custGeom>
              <a:avLst/>
              <a:gdLst>
                <a:gd name="T0" fmla="*/ 0 w 275"/>
                <a:gd name="T1" fmla="*/ 57 h 302"/>
                <a:gd name="T2" fmla="*/ 2 w 275"/>
                <a:gd name="T3" fmla="*/ 52 h 302"/>
                <a:gd name="T4" fmla="*/ 9 w 275"/>
                <a:gd name="T5" fmla="*/ 43 h 302"/>
                <a:gd name="T6" fmla="*/ 14 w 275"/>
                <a:gd name="T7" fmla="*/ 36 h 302"/>
                <a:gd name="T8" fmla="*/ 21 w 275"/>
                <a:gd name="T9" fmla="*/ 31 h 302"/>
                <a:gd name="T10" fmla="*/ 28 w 275"/>
                <a:gd name="T11" fmla="*/ 24 h 302"/>
                <a:gd name="T12" fmla="*/ 38 w 275"/>
                <a:gd name="T13" fmla="*/ 19 h 302"/>
                <a:gd name="T14" fmla="*/ 47 w 275"/>
                <a:gd name="T15" fmla="*/ 12 h 302"/>
                <a:gd name="T16" fmla="*/ 57 w 275"/>
                <a:gd name="T17" fmla="*/ 7 h 302"/>
                <a:gd name="T18" fmla="*/ 69 w 275"/>
                <a:gd name="T19" fmla="*/ 3 h 302"/>
                <a:gd name="T20" fmla="*/ 80 w 275"/>
                <a:gd name="T21" fmla="*/ 0 h 302"/>
                <a:gd name="T22" fmla="*/ 92 w 275"/>
                <a:gd name="T23" fmla="*/ 0 h 302"/>
                <a:gd name="T24" fmla="*/ 107 w 275"/>
                <a:gd name="T25" fmla="*/ 0 h 302"/>
                <a:gd name="T26" fmla="*/ 121 w 275"/>
                <a:gd name="T27" fmla="*/ 3 h 302"/>
                <a:gd name="T28" fmla="*/ 137 w 275"/>
                <a:gd name="T29" fmla="*/ 10 h 302"/>
                <a:gd name="T30" fmla="*/ 152 w 275"/>
                <a:gd name="T31" fmla="*/ 17 h 302"/>
                <a:gd name="T32" fmla="*/ 168 w 275"/>
                <a:gd name="T33" fmla="*/ 26 h 302"/>
                <a:gd name="T34" fmla="*/ 180 w 275"/>
                <a:gd name="T35" fmla="*/ 38 h 302"/>
                <a:gd name="T36" fmla="*/ 195 w 275"/>
                <a:gd name="T37" fmla="*/ 50 h 302"/>
                <a:gd name="T38" fmla="*/ 206 w 275"/>
                <a:gd name="T39" fmla="*/ 64 h 302"/>
                <a:gd name="T40" fmla="*/ 221 w 275"/>
                <a:gd name="T41" fmla="*/ 79 h 302"/>
                <a:gd name="T42" fmla="*/ 230 w 275"/>
                <a:gd name="T43" fmla="*/ 93 h 302"/>
                <a:gd name="T44" fmla="*/ 242 w 275"/>
                <a:gd name="T45" fmla="*/ 109 h 302"/>
                <a:gd name="T46" fmla="*/ 249 w 275"/>
                <a:gd name="T47" fmla="*/ 124 h 302"/>
                <a:gd name="T48" fmla="*/ 259 w 275"/>
                <a:gd name="T49" fmla="*/ 140 h 302"/>
                <a:gd name="T50" fmla="*/ 263 w 275"/>
                <a:gd name="T51" fmla="*/ 155 h 302"/>
                <a:gd name="T52" fmla="*/ 268 w 275"/>
                <a:gd name="T53" fmla="*/ 171 h 302"/>
                <a:gd name="T54" fmla="*/ 273 w 275"/>
                <a:gd name="T55" fmla="*/ 185 h 302"/>
                <a:gd name="T56" fmla="*/ 275 w 275"/>
                <a:gd name="T57" fmla="*/ 202 h 302"/>
                <a:gd name="T58" fmla="*/ 275 w 275"/>
                <a:gd name="T59" fmla="*/ 214 h 302"/>
                <a:gd name="T60" fmla="*/ 275 w 275"/>
                <a:gd name="T61" fmla="*/ 228 h 302"/>
                <a:gd name="T62" fmla="*/ 273 w 275"/>
                <a:gd name="T63" fmla="*/ 238 h 302"/>
                <a:gd name="T64" fmla="*/ 268 w 275"/>
                <a:gd name="T65" fmla="*/ 250 h 302"/>
                <a:gd name="T66" fmla="*/ 266 w 275"/>
                <a:gd name="T67" fmla="*/ 257 h 302"/>
                <a:gd name="T68" fmla="*/ 261 w 275"/>
                <a:gd name="T69" fmla="*/ 266 h 302"/>
                <a:gd name="T70" fmla="*/ 256 w 275"/>
                <a:gd name="T71" fmla="*/ 271 h 302"/>
                <a:gd name="T72" fmla="*/ 252 w 275"/>
                <a:gd name="T73" fmla="*/ 278 h 302"/>
                <a:gd name="T74" fmla="*/ 247 w 275"/>
                <a:gd name="T75" fmla="*/ 283 h 302"/>
                <a:gd name="T76" fmla="*/ 242 w 275"/>
                <a:gd name="T77" fmla="*/ 288 h 302"/>
                <a:gd name="T78" fmla="*/ 233 w 275"/>
                <a:gd name="T79" fmla="*/ 295 h 302"/>
                <a:gd name="T80" fmla="*/ 225 w 275"/>
                <a:gd name="T81" fmla="*/ 297 h 302"/>
                <a:gd name="T82" fmla="*/ 218 w 275"/>
                <a:gd name="T83" fmla="*/ 300 h 302"/>
                <a:gd name="T84" fmla="*/ 218 w 275"/>
                <a:gd name="T85" fmla="*/ 302 h 302"/>
                <a:gd name="T86" fmla="*/ 0 w 275"/>
                <a:gd name="T87" fmla="*/ 57 h 302"/>
                <a:gd name="T88" fmla="*/ 0 w 275"/>
                <a:gd name="T89" fmla="*/ 57 h 3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5" h="302">
                  <a:moveTo>
                    <a:pt x="0" y="57"/>
                  </a:moveTo>
                  <a:lnTo>
                    <a:pt x="2" y="52"/>
                  </a:lnTo>
                  <a:lnTo>
                    <a:pt x="9" y="43"/>
                  </a:lnTo>
                  <a:lnTo>
                    <a:pt x="14" y="36"/>
                  </a:lnTo>
                  <a:lnTo>
                    <a:pt x="21" y="31"/>
                  </a:lnTo>
                  <a:lnTo>
                    <a:pt x="28" y="24"/>
                  </a:lnTo>
                  <a:lnTo>
                    <a:pt x="38" y="19"/>
                  </a:lnTo>
                  <a:lnTo>
                    <a:pt x="47" y="12"/>
                  </a:lnTo>
                  <a:lnTo>
                    <a:pt x="57" y="7"/>
                  </a:lnTo>
                  <a:lnTo>
                    <a:pt x="69" y="3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107" y="0"/>
                  </a:lnTo>
                  <a:lnTo>
                    <a:pt x="121" y="3"/>
                  </a:lnTo>
                  <a:lnTo>
                    <a:pt x="137" y="10"/>
                  </a:lnTo>
                  <a:lnTo>
                    <a:pt x="152" y="17"/>
                  </a:lnTo>
                  <a:lnTo>
                    <a:pt x="168" y="26"/>
                  </a:lnTo>
                  <a:lnTo>
                    <a:pt x="180" y="38"/>
                  </a:lnTo>
                  <a:lnTo>
                    <a:pt x="195" y="50"/>
                  </a:lnTo>
                  <a:lnTo>
                    <a:pt x="206" y="64"/>
                  </a:lnTo>
                  <a:lnTo>
                    <a:pt x="221" y="79"/>
                  </a:lnTo>
                  <a:lnTo>
                    <a:pt x="230" y="93"/>
                  </a:lnTo>
                  <a:lnTo>
                    <a:pt x="242" y="109"/>
                  </a:lnTo>
                  <a:lnTo>
                    <a:pt x="249" y="124"/>
                  </a:lnTo>
                  <a:lnTo>
                    <a:pt x="259" y="140"/>
                  </a:lnTo>
                  <a:lnTo>
                    <a:pt x="263" y="155"/>
                  </a:lnTo>
                  <a:lnTo>
                    <a:pt x="268" y="171"/>
                  </a:lnTo>
                  <a:lnTo>
                    <a:pt x="273" y="185"/>
                  </a:lnTo>
                  <a:lnTo>
                    <a:pt x="275" y="202"/>
                  </a:lnTo>
                  <a:lnTo>
                    <a:pt x="275" y="214"/>
                  </a:lnTo>
                  <a:lnTo>
                    <a:pt x="275" y="228"/>
                  </a:lnTo>
                  <a:lnTo>
                    <a:pt x="273" y="238"/>
                  </a:lnTo>
                  <a:lnTo>
                    <a:pt x="268" y="250"/>
                  </a:lnTo>
                  <a:lnTo>
                    <a:pt x="266" y="257"/>
                  </a:lnTo>
                  <a:lnTo>
                    <a:pt x="261" y="266"/>
                  </a:lnTo>
                  <a:lnTo>
                    <a:pt x="256" y="271"/>
                  </a:lnTo>
                  <a:lnTo>
                    <a:pt x="252" y="278"/>
                  </a:lnTo>
                  <a:lnTo>
                    <a:pt x="247" y="283"/>
                  </a:lnTo>
                  <a:lnTo>
                    <a:pt x="242" y="288"/>
                  </a:lnTo>
                  <a:lnTo>
                    <a:pt x="233" y="295"/>
                  </a:lnTo>
                  <a:lnTo>
                    <a:pt x="225" y="297"/>
                  </a:lnTo>
                  <a:lnTo>
                    <a:pt x="218" y="300"/>
                  </a:lnTo>
                  <a:lnTo>
                    <a:pt x="218" y="302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8" name="Freeform 113"/>
            <p:cNvSpPr>
              <a:spLocks/>
            </p:cNvSpPr>
            <p:nvPr/>
          </p:nvSpPr>
          <p:spPr bwMode="auto">
            <a:xfrm>
              <a:off x="3016" y="1402"/>
              <a:ext cx="252" cy="269"/>
            </a:xfrm>
            <a:custGeom>
              <a:avLst/>
              <a:gdLst>
                <a:gd name="T0" fmla="*/ 26 w 252"/>
                <a:gd name="T1" fmla="*/ 0 h 269"/>
                <a:gd name="T2" fmla="*/ 28 w 252"/>
                <a:gd name="T3" fmla="*/ 0 h 269"/>
                <a:gd name="T4" fmla="*/ 33 w 252"/>
                <a:gd name="T5" fmla="*/ 0 h 269"/>
                <a:gd name="T6" fmla="*/ 38 w 252"/>
                <a:gd name="T7" fmla="*/ 3 h 269"/>
                <a:gd name="T8" fmla="*/ 47 w 252"/>
                <a:gd name="T9" fmla="*/ 8 h 269"/>
                <a:gd name="T10" fmla="*/ 57 w 252"/>
                <a:gd name="T11" fmla="*/ 10 h 269"/>
                <a:gd name="T12" fmla="*/ 69 w 252"/>
                <a:gd name="T13" fmla="*/ 17 h 269"/>
                <a:gd name="T14" fmla="*/ 78 w 252"/>
                <a:gd name="T15" fmla="*/ 24 h 269"/>
                <a:gd name="T16" fmla="*/ 90 w 252"/>
                <a:gd name="T17" fmla="*/ 31 h 269"/>
                <a:gd name="T18" fmla="*/ 99 w 252"/>
                <a:gd name="T19" fmla="*/ 38 h 269"/>
                <a:gd name="T20" fmla="*/ 107 w 252"/>
                <a:gd name="T21" fmla="*/ 43 h 269"/>
                <a:gd name="T22" fmla="*/ 114 w 252"/>
                <a:gd name="T23" fmla="*/ 46 h 269"/>
                <a:gd name="T24" fmla="*/ 121 w 252"/>
                <a:gd name="T25" fmla="*/ 50 h 269"/>
                <a:gd name="T26" fmla="*/ 128 w 252"/>
                <a:gd name="T27" fmla="*/ 53 h 269"/>
                <a:gd name="T28" fmla="*/ 135 w 252"/>
                <a:gd name="T29" fmla="*/ 60 h 269"/>
                <a:gd name="T30" fmla="*/ 137 w 252"/>
                <a:gd name="T31" fmla="*/ 62 h 269"/>
                <a:gd name="T32" fmla="*/ 142 w 252"/>
                <a:gd name="T33" fmla="*/ 67 h 269"/>
                <a:gd name="T34" fmla="*/ 147 w 252"/>
                <a:gd name="T35" fmla="*/ 72 h 269"/>
                <a:gd name="T36" fmla="*/ 154 w 252"/>
                <a:gd name="T37" fmla="*/ 79 h 269"/>
                <a:gd name="T38" fmla="*/ 159 w 252"/>
                <a:gd name="T39" fmla="*/ 84 h 269"/>
                <a:gd name="T40" fmla="*/ 166 w 252"/>
                <a:gd name="T41" fmla="*/ 91 h 269"/>
                <a:gd name="T42" fmla="*/ 173 w 252"/>
                <a:gd name="T43" fmla="*/ 100 h 269"/>
                <a:gd name="T44" fmla="*/ 180 w 252"/>
                <a:gd name="T45" fmla="*/ 110 h 269"/>
                <a:gd name="T46" fmla="*/ 187 w 252"/>
                <a:gd name="T47" fmla="*/ 119 h 269"/>
                <a:gd name="T48" fmla="*/ 197 w 252"/>
                <a:gd name="T49" fmla="*/ 131 h 269"/>
                <a:gd name="T50" fmla="*/ 206 w 252"/>
                <a:gd name="T51" fmla="*/ 143 h 269"/>
                <a:gd name="T52" fmla="*/ 214 w 252"/>
                <a:gd name="T53" fmla="*/ 155 h 269"/>
                <a:gd name="T54" fmla="*/ 221 w 252"/>
                <a:gd name="T55" fmla="*/ 167 h 269"/>
                <a:gd name="T56" fmla="*/ 228 w 252"/>
                <a:gd name="T57" fmla="*/ 179 h 269"/>
                <a:gd name="T58" fmla="*/ 235 w 252"/>
                <a:gd name="T59" fmla="*/ 191 h 269"/>
                <a:gd name="T60" fmla="*/ 242 w 252"/>
                <a:gd name="T61" fmla="*/ 202 h 269"/>
                <a:gd name="T62" fmla="*/ 244 w 252"/>
                <a:gd name="T63" fmla="*/ 214 h 269"/>
                <a:gd name="T64" fmla="*/ 249 w 252"/>
                <a:gd name="T65" fmla="*/ 224 h 269"/>
                <a:gd name="T66" fmla="*/ 252 w 252"/>
                <a:gd name="T67" fmla="*/ 233 h 269"/>
                <a:gd name="T68" fmla="*/ 252 w 252"/>
                <a:gd name="T69" fmla="*/ 243 h 269"/>
                <a:gd name="T70" fmla="*/ 218 w 252"/>
                <a:gd name="T71" fmla="*/ 269 h 269"/>
                <a:gd name="T72" fmla="*/ 0 w 252"/>
                <a:gd name="T73" fmla="*/ 24 h 269"/>
                <a:gd name="T74" fmla="*/ 26 w 252"/>
                <a:gd name="T75" fmla="*/ 0 h 269"/>
                <a:gd name="T76" fmla="*/ 26 w 252"/>
                <a:gd name="T77" fmla="*/ 0 h 2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52" h="269">
                  <a:moveTo>
                    <a:pt x="26" y="0"/>
                  </a:moveTo>
                  <a:lnTo>
                    <a:pt x="28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7" y="8"/>
                  </a:lnTo>
                  <a:lnTo>
                    <a:pt x="57" y="10"/>
                  </a:lnTo>
                  <a:lnTo>
                    <a:pt x="69" y="17"/>
                  </a:lnTo>
                  <a:lnTo>
                    <a:pt x="78" y="24"/>
                  </a:lnTo>
                  <a:lnTo>
                    <a:pt x="90" y="31"/>
                  </a:lnTo>
                  <a:lnTo>
                    <a:pt x="99" y="38"/>
                  </a:lnTo>
                  <a:lnTo>
                    <a:pt x="107" y="43"/>
                  </a:lnTo>
                  <a:lnTo>
                    <a:pt x="114" y="46"/>
                  </a:lnTo>
                  <a:lnTo>
                    <a:pt x="121" y="50"/>
                  </a:lnTo>
                  <a:lnTo>
                    <a:pt x="128" y="53"/>
                  </a:lnTo>
                  <a:lnTo>
                    <a:pt x="135" y="60"/>
                  </a:lnTo>
                  <a:lnTo>
                    <a:pt x="137" y="62"/>
                  </a:lnTo>
                  <a:lnTo>
                    <a:pt x="142" y="67"/>
                  </a:lnTo>
                  <a:lnTo>
                    <a:pt x="147" y="72"/>
                  </a:lnTo>
                  <a:lnTo>
                    <a:pt x="154" y="79"/>
                  </a:lnTo>
                  <a:lnTo>
                    <a:pt x="159" y="84"/>
                  </a:lnTo>
                  <a:lnTo>
                    <a:pt x="166" y="91"/>
                  </a:lnTo>
                  <a:lnTo>
                    <a:pt x="173" y="100"/>
                  </a:lnTo>
                  <a:lnTo>
                    <a:pt x="180" y="110"/>
                  </a:lnTo>
                  <a:lnTo>
                    <a:pt x="187" y="119"/>
                  </a:lnTo>
                  <a:lnTo>
                    <a:pt x="197" y="131"/>
                  </a:lnTo>
                  <a:lnTo>
                    <a:pt x="206" y="143"/>
                  </a:lnTo>
                  <a:lnTo>
                    <a:pt x="214" y="155"/>
                  </a:lnTo>
                  <a:lnTo>
                    <a:pt x="221" y="167"/>
                  </a:lnTo>
                  <a:lnTo>
                    <a:pt x="228" y="179"/>
                  </a:lnTo>
                  <a:lnTo>
                    <a:pt x="235" y="191"/>
                  </a:lnTo>
                  <a:lnTo>
                    <a:pt x="242" y="202"/>
                  </a:lnTo>
                  <a:lnTo>
                    <a:pt x="244" y="214"/>
                  </a:lnTo>
                  <a:lnTo>
                    <a:pt x="249" y="224"/>
                  </a:lnTo>
                  <a:lnTo>
                    <a:pt x="252" y="233"/>
                  </a:lnTo>
                  <a:lnTo>
                    <a:pt x="252" y="243"/>
                  </a:lnTo>
                  <a:lnTo>
                    <a:pt x="218" y="269"/>
                  </a:lnTo>
                  <a:lnTo>
                    <a:pt x="0" y="2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9" name="Freeform 114"/>
            <p:cNvSpPr>
              <a:spLocks/>
            </p:cNvSpPr>
            <p:nvPr/>
          </p:nvSpPr>
          <p:spPr bwMode="auto">
            <a:xfrm>
              <a:off x="2771" y="1650"/>
              <a:ext cx="135" cy="318"/>
            </a:xfrm>
            <a:custGeom>
              <a:avLst/>
              <a:gdLst>
                <a:gd name="T0" fmla="*/ 131 w 135"/>
                <a:gd name="T1" fmla="*/ 11 h 318"/>
                <a:gd name="T2" fmla="*/ 119 w 135"/>
                <a:gd name="T3" fmla="*/ 11 h 318"/>
                <a:gd name="T4" fmla="*/ 100 w 135"/>
                <a:gd name="T5" fmla="*/ 19 h 318"/>
                <a:gd name="T6" fmla="*/ 78 w 135"/>
                <a:gd name="T7" fmla="*/ 26 h 318"/>
                <a:gd name="T8" fmla="*/ 55 w 135"/>
                <a:gd name="T9" fmla="*/ 40 h 318"/>
                <a:gd name="T10" fmla="*/ 33 w 135"/>
                <a:gd name="T11" fmla="*/ 57 h 318"/>
                <a:gd name="T12" fmla="*/ 17 w 135"/>
                <a:gd name="T13" fmla="*/ 80 h 318"/>
                <a:gd name="T14" fmla="*/ 12 w 135"/>
                <a:gd name="T15" fmla="*/ 111 h 318"/>
                <a:gd name="T16" fmla="*/ 14 w 135"/>
                <a:gd name="T17" fmla="*/ 147 h 318"/>
                <a:gd name="T18" fmla="*/ 21 w 135"/>
                <a:gd name="T19" fmla="*/ 182 h 318"/>
                <a:gd name="T20" fmla="*/ 31 w 135"/>
                <a:gd name="T21" fmla="*/ 213 h 318"/>
                <a:gd name="T22" fmla="*/ 40 w 135"/>
                <a:gd name="T23" fmla="*/ 242 h 318"/>
                <a:gd name="T24" fmla="*/ 50 w 135"/>
                <a:gd name="T25" fmla="*/ 266 h 318"/>
                <a:gd name="T26" fmla="*/ 57 w 135"/>
                <a:gd name="T27" fmla="*/ 285 h 318"/>
                <a:gd name="T28" fmla="*/ 64 w 135"/>
                <a:gd name="T29" fmla="*/ 299 h 318"/>
                <a:gd name="T30" fmla="*/ 69 w 135"/>
                <a:gd name="T31" fmla="*/ 306 h 318"/>
                <a:gd name="T32" fmla="*/ 85 w 135"/>
                <a:gd name="T33" fmla="*/ 304 h 318"/>
                <a:gd name="T34" fmla="*/ 88 w 135"/>
                <a:gd name="T35" fmla="*/ 308 h 318"/>
                <a:gd name="T36" fmla="*/ 83 w 135"/>
                <a:gd name="T37" fmla="*/ 318 h 318"/>
                <a:gd name="T38" fmla="*/ 69 w 135"/>
                <a:gd name="T39" fmla="*/ 318 h 318"/>
                <a:gd name="T40" fmla="*/ 55 w 135"/>
                <a:gd name="T41" fmla="*/ 311 h 318"/>
                <a:gd name="T42" fmla="*/ 47 w 135"/>
                <a:gd name="T43" fmla="*/ 299 h 318"/>
                <a:gd name="T44" fmla="*/ 40 w 135"/>
                <a:gd name="T45" fmla="*/ 275 h 318"/>
                <a:gd name="T46" fmla="*/ 28 w 135"/>
                <a:gd name="T47" fmla="*/ 242 h 318"/>
                <a:gd name="T48" fmla="*/ 17 w 135"/>
                <a:gd name="T49" fmla="*/ 206 h 318"/>
                <a:gd name="T50" fmla="*/ 7 w 135"/>
                <a:gd name="T51" fmla="*/ 166 h 318"/>
                <a:gd name="T52" fmla="*/ 2 w 135"/>
                <a:gd name="T53" fmla="*/ 130 h 318"/>
                <a:gd name="T54" fmla="*/ 0 w 135"/>
                <a:gd name="T55" fmla="*/ 99 h 318"/>
                <a:gd name="T56" fmla="*/ 5 w 135"/>
                <a:gd name="T57" fmla="*/ 76 h 318"/>
                <a:gd name="T58" fmla="*/ 17 w 135"/>
                <a:gd name="T59" fmla="*/ 59 h 318"/>
                <a:gd name="T60" fmla="*/ 31 w 135"/>
                <a:gd name="T61" fmla="*/ 45 h 318"/>
                <a:gd name="T62" fmla="*/ 47 w 135"/>
                <a:gd name="T63" fmla="*/ 30 h 318"/>
                <a:gd name="T64" fmla="*/ 64 w 135"/>
                <a:gd name="T65" fmla="*/ 21 h 318"/>
                <a:gd name="T66" fmla="*/ 83 w 135"/>
                <a:gd name="T67" fmla="*/ 11 h 318"/>
                <a:gd name="T68" fmla="*/ 100 w 135"/>
                <a:gd name="T69" fmla="*/ 7 h 318"/>
                <a:gd name="T70" fmla="*/ 112 w 135"/>
                <a:gd name="T71" fmla="*/ 2 h 318"/>
                <a:gd name="T72" fmla="*/ 124 w 135"/>
                <a:gd name="T73" fmla="*/ 0 h 318"/>
                <a:gd name="T74" fmla="*/ 131 w 135"/>
                <a:gd name="T75" fmla="*/ 0 h 318"/>
                <a:gd name="T76" fmla="*/ 135 w 135"/>
                <a:gd name="T77" fmla="*/ 4 h 318"/>
                <a:gd name="T78" fmla="*/ 133 w 135"/>
                <a:gd name="T79" fmla="*/ 11 h 3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5" h="318">
                  <a:moveTo>
                    <a:pt x="133" y="11"/>
                  </a:moveTo>
                  <a:lnTo>
                    <a:pt x="131" y="11"/>
                  </a:lnTo>
                  <a:lnTo>
                    <a:pt x="126" y="11"/>
                  </a:lnTo>
                  <a:lnTo>
                    <a:pt x="119" y="11"/>
                  </a:lnTo>
                  <a:lnTo>
                    <a:pt x="112" y="14"/>
                  </a:lnTo>
                  <a:lnTo>
                    <a:pt x="100" y="19"/>
                  </a:lnTo>
                  <a:lnTo>
                    <a:pt x="90" y="23"/>
                  </a:lnTo>
                  <a:lnTo>
                    <a:pt x="78" y="26"/>
                  </a:lnTo>
                  <a:lnTo>
                    <a:pt x="69" y="33"/>
                  </a:lnTo>
                  <a:lnTo>
                    <a:pt x="55" y="40"/>
                  </a:lnTo>
                  <a:lnTo>
                    <a:pt x="45" y="47"/>
                  </a:lnTo>
                  <a:lnTo>
                    <a:pt x="33" y="57"/>
                  </a:lnTo>
                  <a:lnTo>
                    <a:pt x="26" y="68"/>
                  </a:lnTo>
                  <a:lnTo>
                    <a:pt x="17" y="80"/>
                  </a:lnTo>
                  <a:lnTo>
                    <a:pt x="14" y="97"/>
                  </a:lnTo>
                  <a:lnTo>
                    <a:pt x="12" y="111"/>
                  </a:lnTo>
                  <a:lnTo>
                    <a:pt x="12" y="130"/>
                  </a:lnTo>
                  <a:lnTo>
                    <a:pt x="14" y="147"/>
                  </a:lnTo>
                  <a:lnTo>
                    <a:pt x="17" y="166"/>
                  </a:lnTo>
                  <a:lnTo>
                    <a:pt x="21" y="182"/>
                  </a:lnTo>
                  <a:lnTo>
                    <a:pt x="26" y="199"/>
                  </a:lnTo>
                  <a:lnTo>
                    <a:pt x="31" y="213"/>
                  </a:lnTo>
                  <a:lnTo>
                    <a:pt x="36" y="230"/>
                  </a:lnTo>
                  <a:lnTo>
                    <a:pt x="40" y="242"/>
                  </a:lnTo>
                  <a:lnTo>
                    <a:pt x="45" y="256"/>
                  </a:lnTo>
                  <a:lnTo>
                    <a:pt x="50" y="266"/>
                  </a:lnTo>
                  <a:lnTo>
                    <a:pt x="55" y="278"/>
                  </a:lnTo>
                  <a:lnTo>
                    <a:pt x="57" y="285"/>
                  </a:lnTo>
                  <a:lnTo>
                    <a:pt x="62" y="292"/>
                  </a:lnTo>
                  <a:lnTo>
                    <a:pt x="64" y="299"/>
                  </a:lnTo>
                  <a:lnTo>
                    <a:pt x="66" y="304"/>
                  </a:lnTo>
                  <a:lnTo>
                    <a:pt x="69" y="306"/>
                  </a:lnTo>
                  <a:lnTo>
                    <a:pt x="69" y="308"/>
                  </a:lnTo>
                  <a:lnTo>
                    <a:pt x="85" y="304"/>
                  </a:lnTo>
                  <a:lnTo>
                    <a:pt x="88" y="308"/>
                  </a:lnTo>
                  <a:lnTo>
                    <a:pt x="85" y="313"/>
                  </a:lnTo>
                  <a:lnTo>
                    <a:pt x="83" y="318"/>
                  </a:lnTo>
                  <a:lnTo>
                    <a:pt x="76" y="318"/>
                  </a:lnTo>
                  <a:lnTo>
                    <a:pt x="69" y="318"/>
                  </a:lnTo>
                  <a:lnTo>
                    <a:pt x="59" y="316"/>
                  </a:lnTo>
                  <a:lnTo>
                    <a:pt x="55" y="311"/>
                  </a:lnTo>
                  <a:lnTo>
                    <a:pt x="52" y="306"/>
                  </a:lnTo>
                  <a:lnTo>
                    <a:pt x="47" y="299"/>
                  </a:lnTo>
                  <a:lnTo>
                    <a:pt x="45" y="287"/>
                  </a:lnTo>
                  <a:lnTo>
                    <a:pt x="40" y="275"/>
                  </a:lnTo>
                  <a:lnTo>
                    <a:pt x="33" y="259"/>
                  </a:lnTo>
                  <a:lnTo>
                    <a:pt x="28" y="242"/>
                  </a:lnTo>
                  <a:lnTo>
                    <a:pt x="24" y="223"/>
                  </a:lnTo>
                  <a:lnTo>
                    <a:pt x="17" y="206"/>
                  </a:lnTo>
                  <a:lnTo>
                    <a:pt x="12" y="185"/>
                  </a:lnTo>
                  <a:lnTo>
                    <a:pt x="7" y="166"/>
                  </a:lnTo>
                  <a:lnTo>
                    <a:pt x="2" y="147"/>
                  </a:lnTo>
                  <a:lnTo>
                    <a:pt x="2" y="130"/>
                  </a:lnTo>
                  <a:lnTo>
                    <a:pt x="0" y="114"/>
                  </a:lnTo>
                  <a:lnTo>
                    <a:pt x="0" y="99"/>
                  </a:lnTo>
                  <a:lnTo>
                    <a:pt x="2" y="85"/>
                  </a:lnTo>
                  <a:lnTo>
                    <a:pt x="5" y="76"/>
                  </a:lnTo>
                  <a:lnTo>
                    <a:pt x="9" y="68"/>
                  </a:lnTo>
                  <a:lnTo>
                    <a:pt x="17" y="59"/>
                  </a:lnTo>
                  <a:lnTo>
                    <a:pt x="21" y="49"/>
                  </a:lnTo>
                  <a:lnTo>
                    <a:pt x="31" y="45"/>
                  </a:lnTo>
                  <a:lnTo>
                    <a:pt x="38" y="38"/>
                  </a:lnTo>
                  <a:lnTo>
                    <a:pt x="47" y="30"/>
                  </a:lnTo>
                  <a:lnTo>
                    <a:pt x="55" y="26"/>
                  </a:lnTo>
                  <a:lnTo>
                    <a:pt x="64" y="21"/>
                  </a:lnTo>
                  <a:lnTo>
                    <a:pt x="74" y="14"/>
                  </a:lnTo>
                  <a:lnTo>
                    <a:pt x="83" y="11"/>
                  </a:lnTo>
                  <a:lnTo>
                    <a:pt x="90" y="7"/>
                  </a:lnTo>
                  <a:lnTo>
                    <a:pt x="100" y="7"/>
                  </a:lnTo>
                  <a:lnTo>
                    <a:pt x="104" y="2"/>
                  </a:lnTo>
                  <a:lnTo>
                    <a:pt x="112" y="2"/>
                  </a:lnTo>
                  <a:lnTo>
                    <a:pt x="116" y="0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31" y="0"/>
                  </a:lnTo>
                  <a:lnTo>
                    <a:pt x="133" y="2"/>
                  </a:lnTo>
                  <a:lnTo>
                    <a:pt x="135" y="4"/>
                  </a:lnTo>
                  <a:lnTo>
                    <a:pt x="133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6B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0" name="Freeform 115"/>
            <p:cNvSpPr>
              <a:spLocks/>
            </p:cNvSpPr>
            <p:nvPr/>
          </p:nvSpPr>
          <p:spPr bwMode="auto">
            <a:xfrm>
              <a:off x="2826" y="1714"/>
              <a:ext cx="235" cy="102"/>
            </a:xfrm>
            <a:custGeom>
              <a:avLst/>
              <a:gdLst>
                <a:gd name="T0" fmla="*/ 0 w 235"/>
                <a:gd name="T1" fmla="*/ 90 h 102"/>
                <a:gd name="T2" fmla="*/ 0 w 235"/>
                <a:gd name="T3" fmla="*/ 88 h 102"/>
                <a:gd name="T4" fmla="*/ 2 w 235"/>
                <a:gd name="T5" fmla="*/ 83 h 102"/>
                <a:gd name="T6" fmla="*/ 7 w 235"/>
                <a:gd name="T7" fmla="*/ 76 h 102"/>
                <a:gd name="T8" fmla="*/ 14 w 235"/>
                <a:gd name="T9" fmla="*/ 69 h 102"/>
                <a:gd name="T10" fmla="*/ 21 w 235"/>
                <a:gd name="T11" fmla="*/ 59 h 102"/>
                <a:gd name="T12" fmla="*/ 30 w 235"/>
                <a:gd name="T13" fmla="*/ 52 h 102"/>
                <a:gd name="T14" fmla="*/ 45 w 235"/>
                <a:gd name="T15" fmla="*/ 42 h 102"/>
                <a:gd name="T16" fmla="*/ 59 w 235"/>
                <a:gd name="T17" fmla="*/ 33 h 102"/>
                <a:gd name="T18" fmla="*/ 73 w 235"/>
                <a:gd name="T19" fmla="*/ 23 h 102"/>
                <a:gd name="T20" fmla="*/ 92 w 235"/>
                <a:gd name="T21" fmla="*/ 14 h 102"/>
                <a:gd name="T22" fmla="*/ 109 w 235"/>
                <a:gd name="T23" fmla="*/ 7 h 102"/>
                <a:gd name="T24" fmla="*/ 133 w 235"/>
                <a:gd name="T25" fmla="*/ 2 h 102"/>
                <a:gd name="T26" fmla="*/ 154 w 235"/>
                <a:gd name="T27" fmla="*/ 0 h 102"/>
                <a:gd name="T28" fmla="*/ 178 w 235"/>
                <a:gd name="T29" fmla="*/ 0 h 102"/>
                <a:gd name="T30" fmla="*/ 204 w 235"/>
                <a:gd name="T31" fmla="*/ 2 h 102"/>
                <a:gd name="T32" fmla="*/ 235 w 235"/>
                <a:gd name="T33" fmla="*/ 9 h 102"/>
                <a:gd name="T34" fmla="*/ 232 w 235"/>
                <a:gd name="T35" fmla="*/ 9 h 102"/>
                <a:gd name="T36" fmla="*/ 232 w 235"/>
                <a:gd name="T37" fmla="*/ 12 h 102"/>
                <a:gd name="T38" fmla="*/ 228 w 235"/>
                <a:gd name="T39" fmla="*/ 19 h 102"/>
                <a:gd name="T40" fmla="*/ 225 w 235"/>
                <a:gd name="T41" fmla="*/ 28 h 102"/>
                <a:gd name="T42" fmla="*/ 221 w 235"/>
                <a:gd name="T43" fmla="*/ 35 h 102"/>
                <a:gd name="T44" fmla="*/ 213 w 235"/>
                <a:gd name="T45" fmla="*/ 45 h 102"/>
                <a:gd name="T46" fmla="*/ 204 w 235"/>
                <a:gd name="T47" fmla="*/ 54 h 102"/>
                <a:gd name="T48" fmla="*/ 197 w 235"/>
                <a:gd name="T49" fmla="*/ 66 h 102"/>
                <a:gd name="T50" fmla="*/ 183 w 235"/>
                <a:gd name="T51" fmla="*/ 76 h 102"/>
                <a:gd name="T52" fmla="*/ 166 w 235"/>
                <a:gd name="T53" fmla="*/ 85 h 102"/>
                <a:gd name="T54" fmla="*/ 149 w 235"/>
                <a:gd name="T55" fmla="*/ 92 h 102"/>
                <a:gd name="T56" fmla="*/ 130 w 235"/>
                <a:gd name="T57" fmla="*/ 97 h 102"/>
                <a:gd name="T58" fmla="*/ 107 w 235"/>
                <a:gd name="T59" fmla="*/ 102 h 102"/>
                <a:gd name="T60" fmla="*/ 80 w 235"/>
                <a:gd name="T61" fmla="*/ 102 h 102"/>
                <a:gd name="T62" fmla="*/ 52 w 235"/>
                <a:gd name="T63" fmla="*/ 99 h 102"/>
                <a:gd name="T64" fmla="*/ 19 w 235"/>
                <a:gd name="T65" fmla="*/ 97 h 102"/>
                <a:gd name="T66" fmla="*/ 0 w 235"/>
                <a:gd name="T67" fmla="*/ 90 h 102"/>
                <a:gd name="T68" fmla="*/ 0 w 235"/>
                <a:gd name="T69" fmla="*/ 90 h 10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5" h="102">
                  <a:moveTo>
                    <a:pt x="0" y="90"/>
                  </a:moveTo>
                  <a:lnTo>
                    <a:pt x="0" y="88"/>
                  </a:lnTo>
                  <a:lnTo>
                    <a:pt x="2" y="83"/>
                  </a:lnTo>
                  <a:lnTo>
                    <a:pt x="7" y="76"/>
                  </a:lnTo>
                  <a:lnTo>
                    <a:pt x="14" y="69"/>
                  </a:lnTo>
                  <a:lnTo>
                    <a:pt x="21" y="59"/>
                  </a:lnTo>
                  <a:lnTo>
                    <a:pt x="30" y="52"/>
                  </a:lnTo>
                  <a:lnTo>
                    <a:pt x="45" y="42"/>
                  </a:lnTo>
                  <a:lnTo>
                    <a:pt x="59" y="33"/>
                  </a:lnTo>
                  <a:lnTo>
                    <a:pt x="73" y="23"/>
                  </a:lnTo>
                  <a:lnTo>
                    <a:pt x="92" y="14"/>
                  </a:lnTo>
                  <a:lnTo>
                    <a:pt x="109" y="7"/>
                  </a:lnTo>
                  <a:lnTo>
                    <a:pt x="133" y="2"/>
                  </a:lnTo>
                  <a:lnTo>
                    <a:pt x="154" y="0"/>
                  </a:lnTo>
                  <a:lnTo>
                    <a:pt x="178" y="0"/>
                  </a:lnTo>
                  <a:lnTo>
                    <a:pt x="204" y="2"/>
                  </a:lnTo>
                  <a:lnTo>
                    <a:pt x="235" y="9"/>
                  </a:lnTo>
                  <a:lnTo>
                    <a:pt x="232" y="9"/>
                  </a:lnTo>
                  <a:lnTo>
                    <a:pt x="232" y="12"/>
                  </a:lnTo>
                  <a:lnTo>
                    <a:pt x="228" y="19"/>
                  </a:lnTo>
                  <a:lnTo>
                    <a:pt x="225" y="28"/>
                  </a:lnTo>
                  <a:lnTo>
                    <a:pt x="221" y="35"/>
                  </a:lnTo>
                  <a:lnTo>
                    <a:pt x="213" y="45"/>
                  </a:lnTo>
                  <a:lnTo>
                    <a:pt x="204" y="54"/>
                  </a:lnTo>
                  <a:lnTo>
                    <a:pt x="197" y="66"/>
                  </a:lnTo>
                  <a:lnTo>
                    <a:pt x="183" y="76"/>
                  </a:lnTo>
                  <a:lnTo>
                    <a:pt x="166" y="85"/>
                  </a:lnTo>
                  <a:lnTo>
                    <a:pt x="149" y="92"/>
                  </a:lnTo>
                  <a:lnTo>
                    <a:pt x="130" y="97"/>
                  </a:lnTo>
                  <a:lnTo>
                    <a:pt x="107" y="102"/>
                  </a:lnTo>
                  <a:lnTo>
                    <a:pt x="80" y="102"/>
                  </a:lnTo>
                  <a:lnTo>
                    <a:pt x="52" y="99"/>
                  </a:lnTo>
                  <a:lnTo>
                    <a:pt x="19" y="97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BF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1" name="Freeform 116"/>
            <p:cNvSpPr>
              <a:spLocks/>
            </p:cNvSpPr>
            <p:nvPr/>
          </p:nvSpPr>
          <p:spPr bwMode="auto">
            <a:xfrm>
              <a:off x="2873" y="1728"/>
              <a:ext cx="166" cy="71"/>
            </a:xfrm>
            <a:custGeom>
              <a:avLst/>
              <a:gdLst>
                <a:gd name="T0" fmla="*/ 0 w 166"/>
                <a:gd name="T1" fmla="*/ 66 h 71"/>
                <a:gd name="T2" fmla="*/ 2 w 166"/>
                <a:gd name="T3" fmla="*/ 62 h 71"/>
                <a:gd name="T4" fmla="*/ 10 w 166"/>
                <a:gd name="T5" fmla="*/ 52 h 71"/>
                <a:gd name="T6" fmla="*/ 14 w 166"/>
                <a:gd name="T7" fmla="*/ 45 h 71"/>
                <a:gd name="T8" fmla="*/ 22 w 166"/>
                <a:gd name="T9" fmla="*/ 38 h 71"/>
                <a:gd name="T10" fmla="*/ 29 w 166"/>
                <a:gd name="T11" fmla="*/ 31 h 71"/>
                <a:gd name="T12" fmla="*/ 41 w 166"/>
                <a:gd name="T13" fmla="*/ 26 h 71"/>
                <a:gd name="T14" fmla="*/ 50 w 166"/>
                <a:gd name="T15" fmla="*/ 19 h 71"/>
                <a:gd name="T16" fmla="*/ 62 w 166"/>
                <a:gd name="T17" fmla="*/ 12 h 71"/>
                <a:gd name="T18" fmla="*/ 76 w 166"/>
                <a:gd name="T19" fmla="*/ 7 h 71"/>
                <a:gd name="T20" fmla="*/ 90 w 166"/>
                <a:gd name="T21" fmla="*/ 2 h 71"/>
                <a:gd name="T22" fmla="*/ 107 w 166"/>
                <a:gd name="T23" fmla="*/ 0 h 71"/>
                <a:gd name="T24" fmla="*/ 126 w 166"/>
                <a:gd name="T25" fmla="*/ 0 h 71"/>
                <a:gd name="T26" fmla="*/ 143 w 166"/>
                <a:gd name="T27" fmla="*/ 0 h 71"/>
                <a:gd name="T28" fmla="*/ 166 w 166"/>
                <a:gd name="T29" fmla="*/ 7 h 71"/>
                <a:gd name="T30" fmla="*/ 164 w 166"/>
                <a:gd name="T31" fmla="*/ 7 h 71"/>
                <a:gd name="T32" fmla="*/ 159 w 166"/>
                <a:gd name="T33" fmla="*/ 17 h 71"/>
                <a:gd name="T34" fmla="*/ 155 w 166"/>
                <a:gd name="T35" fmla="*/ 21 h 71"/>
                <a:gd name="T36" fmla="*/ 150 w 166"/>
                <a:gd name="T37" fmla="*/ 26 h 71"/>
                <a:gd name="T38" fmla="*/ 145 w 166"/>
                <a:gd name="T39" fmla="*/ 33 h 71"/>
                <a:gd name="T40" fmla="*/ 138 w 166"/>
                <a:gd name="T41" fmla="*/ 38 h 71"/>
                <a:gd name="T42" fmla="*/ 128 w 166"/>
                <a:gd name="T43" fmla="*/ 45 h 71"/>
                <a:gd name="T44" fmla="*/ 119 w 166"/>
                <a:gd name="T45" fmla="*/ 50 h 71"/>
                <a:gd name="T46" fmla="*/ 105 w 166"/>
                <a:gd name="T47" fmla="*/ 55 h 71"/>
                <a:gd name="T48" fmla="*/ 93 w 166"/>
                <a:gd name="T49" fmla="*/ 62 h 71"/>
                <a:gd name="T50" fmla="*/ 79 w 166"/>
                <a:gd name="T51" fmla="*/ 64 h 71"/>
                <a:gd name="T52" fmla="*/ 60 w 166"/>
                <a:gd name="T53" fmla="*/ 69 h 71"/>
                <a:gd name="T54" fmla="*/ 41 w 166"/>
                <a:gd name="T55" fmla="*/ 71 h 71"/>
                <a:gd name="T56" fmla="*/ 22 w 166"/>
                <a:gd name="T57" fmla="*/ 71 h 71"/>
                <a:gd name="T58" fmla="*/ 0 w 166"/>
                <a:gd name="T59" fmla="*/ 66 h 71"/>
                <a:gd name="T60" fmla="*/ 0 w 166"/>
                <a:gd name="T61" fmla="*/ 66 h 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66" h="71">
                  <a:moveTo>
                    <a:pt x="0" y="66"/>
                  </a:moveTo>
                  <a:lnTo>
                    <a:pt x="2" y="62"/>
                  </a:lnTo>
                  <a:lnTo>
                    <a:pt x="10" y="52"/>
                  </a:lnTo>
                  <a:lnTo>
                    <a:pt x="14" y="45"/>
                  </a:lnTo>
                  <a:lnTo>
                    <a:pt x="22" y="38"/>
                  </a:lnTo>
                  <a:lnTo>
                    <a:pt x="29" y="31"/>
                  </a:lnTo>
                  <a:lnTo>
                    <a:pt x="41" y="26"/>
                  </a:lnTo>
                  <a:lnTo>
                    <a:pt x="50" y="19"/>
                  </a:lnTo>
                  <a:lnTo>
                    <a:pt x="62" y="12"/>
                  </a:lnTo>
                  <a:lnTo>
                    <a:pt x="76" y="7"/>
                  </a:lnTo>
                  <a:lnTo>
                    <a:pt x="90" y="2"/>
                  </a:lnTo>
                  <a:lnTo>
                    <a:pt x="107" y="0"/>
                  </a:lnTo>
                  <a:lnTo>
                    <a:pt x="126" y="0"/>
                  </a:lnTo>
                  <a:lnTo>
                    <a:pt x="143" y="0"/>
                  </a:lnTo>
                  <a:lnTo>
                    <a:pt x="166" y="7"/>
                  </a:lnTo>
                  <a:lnTo>
                    <a:pt x="164" y="7"/>
                  </a:lnTo>
                  <a:lnTo>
                    <a:pt x="159" y="17"/>
                  </a:lnTo>
                  <a:lnTo>
                    <a:pt x="155" y="21"/>
                  </a:lnTo>
                  <a:lnTo>
                    <a:pt x="150" y="26"/>
                  </a:lnTo>
                  <a:lnTo>
                    <a:pt x="145" y="33"/>
                  </a:lnTo>
                  <a:lnTo>
                    <a:pt x="138" y="38"/>
                  </a:lnTo>
                  <a:lnTo>
                    <a:pt x="128" y="45"/>
                  </a:lnTo>
                  <a:lnTo>
                    <a:pt x="119" y="50"/>
                  </a:lnTo>
                  <a:lnTo>
                    <a:pt x="105" y="55"/>
                  </a:lnTo>
                  <a:lnTo>
                    <a:pt x="93" y="62"/>
                  </a:lnTo>
                  <a:lnTo>
                    <a:pt x="79" y="64"/>
                  </a:lnTo>
                  <a:lnTo>
                    <a:pt x="60" y="69"/>
                  </a:lnTo>
                  <a:lnTo>
                    <a:pt x="41" y="71"/>
                  </a:lnTo>
                  <a:lnTo>
                    <a:pt x="22" y="71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2" name="Freeform 117"/>
            <p:cNvSpPr>
              <a:spLocks/>
            </p:cNvSpPr>
            <p:nvPr/>
          </p:nvSpPr>
          <p:spPr bwMode="auto">
            <a:xfrm>
              <a:off x="2659" y="1785"/>
              <a:ext cx="98" cy="78"/>
            </a:xfrm>
            <a:custGeom>
              <a:avLst/>
              <a:gdLst>
                <a:gd name="T0" fmla="*/ 0 w 98"/>
                <a:gd name="T1" fmla="*/ 0 h 78"/>
                <a:gd name="T2" fmla="*/ 3 w 98"/>
                <a:gd name="T3" fmla="*/ 0 h 78"/>
                <a:gd name="T4" fmla="*/ 12 w 98"/>
                <a:gd name="T5" fmla="*/ 0 h 78"/>
                <a:gd name="T6" fmla="*/ 17 w 98"/>
                <a:gd name="T7" fmla="*/ 0 h 78"/>
                <a:gd name="T8" fmla="*/ 24 w 98"/>
                <a:gd name="T9" fmla="*/ 0 h 78"/>
                <a:gd name="T10" fmla="*/ 34 w 98"/>
                <a:gd name="T11" fmla="*/ 0 h 78"/>
                <a:gd name="T12" fmla="*/ 43 w 98"/>
                <a:gd name="T13" fmla="*/ 0 h 78"/>
                <a:gd name="T14" fmla="*/ 50 w 98"/>
                <a:gd name="T15" fmla="*/ 0 h 78"/>
                <a:gd name="T16" fmla="*/ 60 w 98"/>
                <a:gd name="T17" fmla="*/ 0 h 78"/>
                <a:gd name="T18" fmla="*/ 67 w 98"/>
                <a:gd name="T19" fmla="*/ 0 h 78"/>
                <a:gd name="T20" fmla="*/ 76 w 98"/>
                <a:gd name="T21" fmla="*/ 2 h 78"/>
                <a:gd name="T22" fmla="*/ 81 w 98"/>
                <a:gd name="T23" fmla="*/ 2 h 78"/>
                <a:gd name="T24" fmla="*/ 88 w 98"/>
                <a:gd name="T25" fmla="*/ 5 h 78"/>
                <a:gd name="T26" fmla="*/ 93 w 98"/>
                <a:gd name="T27" fmla="*/ 5 h 78"/>
                <a:gd name="T28" fmla="*/ 98 w 98"/>
                <a:gd name="T29" fmla="*/ 9 h 78"/>
                <a:gd name="T30" fmla="*/ 95 w 98"/>
                <a:gd name="T31" fmla="*/ 9 h 78"/>
                <a:gd name="T32" fmla="*/ 91 w 98"/>
                <a:gd name="T33" fmla="*/ 19 h 78"/>
                <a:gd name="T34" fmla="*/ 86 w 98"/>
                <a:gd name="T35" fmla="*/ 24 h 78"/>
                <a:gd name="T36" fmla="*/ 81 w 98"/>
                <a:gd name="T37" fmla="*/ 31 h 78"/>
                <a:gd name="T38" fmla="*/ 76 w 98"/>
                <a:gd name="T39" fmla="*/ 36 h 78"/>
                <a:gd name="T40" fmla="*/ 72 w 98"/>
                <a:gd name="T41" fmla="*/ 43 h 78"/>
                <a:gd name="T42" fmla="*/ 67 w 98"/>
                <a:gd name="T43" fmla="*/ 50 h 78"/>
                <a:gd name="T44" fmla="*/ 62 w 98"/>
                <a:gd name="T45" fmla="*/ 57 h 78"/>
                <a:gd name="T46" fmla="*/ 55 w 98"/>
                <a:gd name="T47" fmla="*/ 62 h 78"/>
                <a:gd name="T48" fmla="*/ 50 w 98"/>
                <a:gd name="T49" fmla="*/ 67 h 78"/>
                <a:gd name="T50" fmla="*/ 45 w 98"/>
                <a:gd name="T51" fmla="*/ 71 h 78"/>
                <a:gd name="T52" fmla="*/ 38 w 98"/>
                <a:gd name="T53" fmla="*/ 74 h 78"/>
                <a:gd name="T54" fmla="*/ 34 w 98"/>
                <a:gd name="T55" fmla="*/ 76 h 78"/>
                <a:gd name="T56" fmla="*/ 29 w 98"/>
                <a:gd name="T57" fmla="*/ 78 h 78"/>
                <a:gd name="T58" fmla="*/ 0 w 98"/>
                <a:gd name="T59" fmla="*/ 0 h 78"/>
                <a:gd name="T60" fmla="*/ 0 w 98"/>
                <a:gd name="T61" fmla="*/ 0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8" h="78">
                  <a:moveTo>
                    <a:pt x="0" y="0"/>
                  </a:moveTo>
                  <a:lnTo>
                    <a:pt x="3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76" y="2"/>
                  </a:lnTo>
                  <a:lnTo>
                    <a:pt x="81" y="2"/>
                  </a:lnTo>
                  <a:lnTo>
                    <a:pt x="88" y="5"/>
                  </a:lnTo>
                  <a:lnTo>
                    <a:pt x="93" y="5"/>
                  </a:lnTo>
                  <a:lnTo>
                    <a:pt x="98" y="9"/>
                  </a:lnTo>
                  <a:lnTo>
                    <a:pt x="95" y="9"/>
                  </a:lnTo>
                  <a:lnTo>
                    <a:pt x="91" y="19"/>
                  </a:lnTo>
                  <a:lnTo>
                    <a:pt x="86" y="24"/>
                  </a:lnTo>
                  <a:lnTo>
                    <a:pt x="81" y="31"/>
                  </a:lnTo>
                  <a:lnTo>
                    <a:pt x="76" y="36"/>
                  </a:lnTo>
                  <a:lnTo>
                    <a:pt x="72" y="43"/>
                  </a:lnTo>
                  <a:lnTo>
                    <a:pt x="67" y="50"/>
                  </a:lnTo>
                  <a:lnTo>
                    <a:pt x="62" y="57"/>
                  </a:lnTo>
                  <a:lnTo>
                    <a:pt x="55" y="62"/>
                  </a:lnTo>
                  <a:lnTo>
                    <a:pt x="50" y="67"/>
                  </a:lnTo>
                  <a:lnTo>
                    <a:pt x="45" y="71"/>
                  </a:lnTo>
                  <a:lnTo>
                    <a:pt x="38" y="74"/>
                  </a:lnTo>
                  <a:lnTo>
                    <a:pt x="34" y="76"/>
                  </a:lnTo>
                  <a:lnTo>
                    <a:pt x="29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3" name="Freeform 118"/>
            <p:cNvSpPr>
              <a:spLocks/>
            </p:cNvSpPr>
            <p:nvPr/>
          </p:nvSpPr>
          <p:spPr bwMode="auto">
            <a:xfrm>
              <a:off x="2664" y="1797"/>
              <a:ext cx="67" cy="55"/>
            </a:xfrm>
            <a:custGeom>
              <a:avLst/>
              <a:gdLst>
                <a:gd name="T0" fmla="*/ 0 w 67"/>
                <a:gd name="T1" fmla="*/ 0 h 55"/>
                <a:gd name="T2" fmla="*/ 2 w 67"/>
                <a:gd name="T3" fmla="*/ 0 h 55"/>
                <a:gd name="T4" fmla="*/ 7 w 67"/>
                <a:gd name="T5" fmla="*/ 0 h 55"/>
                <a:gd name="T6" fmla="*/ 10 w 67"/>
                <a:gd name="T7" fmla="*/ 0 h 55"/>
                <a:gd name="T8" fmla="*/ 17 w 67"/>
                <a:gd name="T9" fmla="*/ 2 h 55"/>
                <a:gd name="T10" fmla="*/ 21 w 67"/>
                <a:gd name="T11" fmla="*/ 2 h 55"/>
                <a:gd name="T12" fmla="*/ 29 w 67"/>
                <a:gd name="T13" fmla="*/ 2 h 55"/>
                <a:gd name="T14" fmla="*/ 33 w 67"/>
                <a:gd name="T15" fmla="*/ 2 h 55"/>
                <a:gd name="T16" fmla="*/ 40 w 67"/>
                <a:gd name="T17" fmla="*/ 5 h 55"/>
                <a:gd name="T18" fmla="*/ 45 w 67"/>
                <a:gd name="T19" fmla="*/ 5 h 55"/>
                <a:gd name="T20" fmla="*/ 50 w 67"/>
                <a:gd name="T21" fmla="*/ 5 h 55"/>
                <a:gd name="T22" fmla="*/ 59 w 67"/>
                <a:gd name="T23" fmla="*/ 7 h 55"/>
                <a:gd name="T24" fmla="*/ 67 w 67"/>
                <a:gd name="T25" fmla="*/ 7 h 55"/>
                <a:gd name="T26" fmla="*/ 67 w 67"/>
                <a:gd name="T27" fmla="*/ 9 h 55"/>
                <a:gd name="T28" fmla="*/ 62 w 67"/>
                <a:gd name="T29" fmla="*/ 16 h 55"/>
                <a:gd name="T30" fmla="*/ 55 w 67"/>
                <a:gd name="T31" fmla="*/ 24 h 55"/>
                <a:gd name="T32" fmla="*/ 45 w 67"/>
                <a:gd name="T33" fmla="*/ 33 h 55"/>
                <a:gd name="T34" fmla="*/ 36 w 67"/>
                <a:gd name="T35" fmla="*/ 40 h 55"/>
                <a:gd name="T36" fmla="*/ 26 w 67"/>
                <a:gd name="T37" fmla="*/ 47 h 55"/>
                <a:gd name="T38" fmla="*/ 21 w 67"/>
                <a:gd name="T39" fmla="*/ 52 h 55"/>
                <a:gd name="T40" fmla="*/ 19 w 67"/>
                <a:gd name="T41" fmla="*/ 55 h 55"/>
                <a:gd name="T42" fmla="*/ 0 w 67"/>
                <a:gd name="T43" fmla="*/ 0 h 55"/>
                <a:gd name="T44" fmla="*/ 0 w 67"/>
                <a:gd name="T45" fmla="*/ 0 h 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55">
                  <a:moveTo>
                    <a:pt x="0" y="0"/>
                  </a:moveTo>
                  <a:lnTo>
                    <a:pt x="2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7" y="2"/>
                  </a:lnTo>
                  <a:lnTo>
                    <a:pt x="21" y="2"/>
                  </a:lnTo>
                  <a:lnTo>
                    <a:pt x="29" y="2"/>
                  </a:lnTo>
                  <a:lnTo>
                    <a:pt x="33" y="2"/>
                  </a:lnTo>
                  <a:lnTo>
                    <a:pt x="40" y="5"/>
                  </a:lnTo>
                  <a:lnTo>
                    <a:pt x="45" y="5"/>
                  </a:lnTo>
                  <a:lnTo>
                    <a:pt x="50" y="5"/>
                  </a:lnTo>
                  <a:lnTo>
                    <a:pt x="59" y="7"/>
                  </a:lnTo>
                  <a:lnTo>
                    <a:pt x="67" y="7"/>
                  </a:lnTo>
                  <a:lnTo>
                    <a:pt x="67" y="9"/>
                  </a:lnTo>
                  <a:lnTo>
                    <a:pt x="62" y="16"/>
                  </a:lnTo>
                  <a:lnTo>
                    <a:pt x="55" y="24"/>
                  </a:lnTo>
                  <a:lnTo>
                    <a:pt x="45" y="33"/>
                  </a:lnTo>
                  <a:lnTo>
                    <a:pt x="36" y="40"/>
                  </a:lnTo>
                  <a:lnTo>
                    <a:pt x="26" y="47"/>
                  </a:lnTo>
                  <a:lnTo>
                    <a:pt x="21" y="52"/>
                  </a:lnTo>
                  <a:lnTo>
                    <a:pt x="19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4" name="Freeform 119"/>
            <p:cNvSpPr>
              <a:spLocks/>
            </p:cNvSpPr>
            <p:nvPr/>
          </p:nvSpPr>
          <p:spPr bwMode="auto">
            <a:xfrm>
              <a:off x="2811" y="1996"/>
              <a:ext cx="119" cy="62"/>
            </a:xfrm>
            <a:custGeom>
              <a:avLst/>
              <a:gdLst>
                <a:gd name="T0" fmla="*/ 34 w 119"/>
                <a:gd name="T1" fmla="*/ 29 h 62"/>
                <a:gd name="T2" fmla="*/ 34 w 119"/>
                <a:gd name="T3" fmla="*/ 27 h 62"/>
                <a:gd name="T4" fmla="*/ 41 w 119"/>
                <a:gd name="T5" fmla="*/ 27 h 62"/>
                <a:gd name="T6" fmla="*/ 48 w 119"/>
                <a:gd name="T7" fmla="*/ 24 h 62"/>
                <a:gd name="T8" fmla="*/ 57 w 119"/>
                <a:gd name="T9" fmla="*/ 22 h 62"/>
                <a:gd name="T10" fmla="*/ 67 w 119"/>
                <a:gd name="T11" fmla="*/ 17 h 62"/>
                <a:gd name="T12" fmla="*/ 79 w 119"/>
                <a:gd name="T13" fmla="*/ 12 h 62"/>
                <a:gd name="T14" fmla="*/ 88 w 119"/>
                <a:gd name="T15" fmla="*/ 8 h 62"/>
                <a:gd name="T16" fmla="*/ 98 w 119"/>
                <a:gd name="T17" fmla="*/ 0 h 62"/>
                <a:gd name="T18" fmla="*/ 98 w 119"/>
                <a:gd name="T19" fmla="*/ 0 h 62"/>
                <a:gd name="T20" fmla="*/ 103 w 119"/>
                <a:gd name="T21" fmla="*/ 0 h 62"/>
                <a:gd name="T22" fmla="*/ 107 w 119"/>
                <a:gd name="T23" fmla="*/ 0 h 62"/>
                <a:gd name="T24" fmla="*/ 114 w 119"/>
                <a:gd name="T25" fmla="*/ 5 h 62"/>
                <a:gd name="T26" fmla="*/ 119 w 119"/>
                <a:gd name="T27" fmla="*/ 15 h 62"/>
                <a:gd name="T28" fmla="*/ 119 w 119"/>
                <a:gd name="T29" fmla="*/ 24 h 62"/>
                <a:gd name="T30" fmla="*/ 114 w 119"/>
                <a:gd name="T31" fmla="*/ 31 h 62"/>
                <a:gd name="T32" fmla="*/ 107 w 119"/>
                <a:gd name="T33" fmla="*/ 38 h 62"/>
                <a:gd name="T34" fmla="*/ 100 w 119"/>
                <a:gd name="T35" fmla="*/ 41 h 62"/>
                <a:gd name="T36" fmla="*/ 95 w 119"/>
                <a:gd name="T37" fmla="*/ 46 h 62"/>
                <a:gd name="T38" fmla="*/ 88 w 119"/>
                <a:gd name="T39" fmla="*/ 50 h 62"/>
                <a:gd name="T40" fmla="*/ 84 w 119"/>
                <a:gd name="T41" fmla="*/ 55 h 62"/>
                <a:gd name="T42" fmla="*/ 76 w 119"/>
                <a:gd name="T43" fmla="*/ 55 h 62"/>
                <a:gd name="T44" fmla="*/ 69 w 119"/>
                <a:gd name="T45" fmla="*/ 57 h 62"/>
                <a:gd name="T46" fmla="*/ 60 w 119"/>
                <a:gd name="T47" fmla="*/ 60 h 62"/>
                <a:gd name="T48" fmla="*/ 53 w 119"/>
                <a:gd name="T49" fmla="*/ 62 h 62"/>
                <a:gd name="T50" fmla="*/ 45 w 119"/>
                <a:gd name="T51" fmla="*/ 60 h 62"/>
                <a:gd name="T52" fmla="*/ 38 w 119"/>
                <a:gd name="T53" fmla="*/ 60 h 62"/>
                <a:gd name="T54" fmla="*/ 29 w 119"/>
                <a:gd name="T55" fmla="*/ 55 h 62"/>
                <a:gd name="T56" fmla="*/ 22 w 119"/>
                <a:gd name="T57" fmla="*/ 53 h 62"/>
                <a:gd name="T58" fmla="*/ 12 w 119"/>
                <a:gd name="T59" fmla="*/ 48 h 62"/>
                <a:gd name="T60" fmla="*/ 5 w 119"/>
                <a:gd name="T61" fmla="*/ 43 h 62"/>
                <a:gd name="T62" fmla="*/ 0 w 119"/>
                <a:gd name="T63" fmla="*/ 41 h 62"/>
                <a:gd name="T64" fmla="*/ 0 w 119"/>
                <a:gd name="T65" fmla="*/ 38 h 62"/>
                <a:gd name="T66" fmla="*/ 0 w 119"/>
                <a:gd name="T67" fmla="*/ 34 h 62"/>
                <a:gd name="T68" fmla="*/ 7 w 119"/>
                <a:gd name="T69" fmla="*/ 31 h 62"/>
                <a:gd name="T70" fmla="*/ 15 w 119"/>
                <a:gd name="T71" fmla="*/ 29 h 62"/>
                <a:gd name="T72" fmla="*/ 24 w 119"/>
                <a:gd name="T73" fmla="*/ 29 h 62"/>
                <a:gd name="T74" fmla="*/ 29 w 119"/>
                <a:gd name="T75" fmla="*/ 29 h 62"/>
                <a:gd name="T76" fmla="*/ 34 w 119"/>
                <a:gd name="T77" fmla="*/ 29 h 62"/>
                <a:gd name="T78" fmla="*/ 34 w 119"/>
                <a:gd name="T79" fmla="*/ 29 h 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9" h="62">
                  <a:moveTo>
                    <a:pt x="34" y="29"/>
                  </a:moveTo>
                  <a:lnTo>
                    <a:pt x="34" y="27"/>
                  </a:lnTo>
                  <a:lnTo>
                    <a:pt x="41" y="27"/>
                  </a:lnTo>
                  <a:lnTo>
                    <a:pt x="48" y="24"/>
                  </a:lnTo>
                  <a:lnTo>
                    <a:pt x="57" y="22"/>
                  </a:lnTo>
                  <a:lnTo>
                    <a:pt x="67" y="17"/>
                  </a:lnTo>
                  <a:lnTo>
                    <a:pt x="79" y="12"/>
                  </a:lnTo>
                  <a:lnTo>
                    <a:pt x="88" y="8"/>
                  </a:lnTo>
                  <a:lnTo>
                    <a:pt x="98" y="0"/>
                  </a:lnTo>
                  <a:lnTo>
                    <a:pt x="103" y="0"/>
                  </a:lnTo>
                  <a:lnTo>
                    <a:pt x="107" y="0"/>
                  </a:lnTo>
                  <a:lnTo>
                    <a:pt x="114" y="5"/>
                  </a:lnTo>
                  <a:lnTo>
                    <a:pt x="119" y="15"/>
                  </a:lnTo>
                  <a:lnTo>
                    <a:pt x="119" y="24"/>
                  </a:lnTo>
                  <a:lnTo>
                    <a:pt x="114" y="31"/>
                  </a:lnTo>
                  <a:lnTo>
                    <a:pt x="107" y="38"/>
                  </a:lnTo>
                  <a:lnTo>
                    <a:pt x="100" y="41"/>
                  </a:lnTo>
                  <a:lnTo>
                    <a:pt x="95" y="46"/>
                  </a:lnTo>
                  <a:lnTo>
                    <a:pt x="88" y="50"/>
                  </a:lnTo>
                  <a:lnTo>
                    <a:pt x="84" y="55"/>
                  </a:lnTo>
                  <a:lnTo>
                    <a:pt x="76" y="55"/>
                  </a:lnTo>
                  <a:lnTo>
                    <a:pt x="69" y="57"/>
                  </a:lnTo>
                  <a:lnTo>
                    <a:pt x="60" y="60"/>
                  </a:lnTo>
                  <a:lnTo>
                    <a:pt x="53" y="62"/>
                  </a:lnTo>
                  <a:lnTo>
                    <a:pt x="45" y="60"/>
                  </a:lnTo>
                  <a:lnTo>
                    <a:pt x="38" y="60"/>
                  </a:lnTo>
                  <a:lnTo>
                    <a:pt x="29" y="55"/>
                  </a:lnTo>
                  <a:lnTo>
                    <a:pt x="22" y="53"/>
                  </a:lnTo>
                  <a:lnTo>
                    <a:pt x="12" y="48"/>
                  </a:lnTo>
                  <a:lnTo>
                    <a:pt x="5" y="43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7" y="31"/>
                  </a:lnTo>
                  <a:lnTo>
                    <a:pt x="15" y="29"/>
                  </a:lnTo>
                  <a:lnTo>
                    <a:pt x="24" y="29"/>
                  </a:lnTo>
                  <a:lnTo>
                    <a:pt x="29" y="29"/>
                  </a:lnTo>
                  <a:lnTo>
                    <a:pt x="34" y="29"/>
                  </a:lnTo>
                  <a:close/>
                </a:path>
              </a:pathLst>
            </a:custGeom>
            <a:solidFill>
              <a:srgbClr val="F55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5" name="Freeform 120"/>
            <p:cNvSpPr>
              <a:spLocks/>
            </p:cNvSpPr>
            <p:nvPr/>
          </p:nvSpPr>
          <p:spPr bwMode="auto">
            <a:xfrm>
              <a:off x="2574" y="2215"/>
              <a:ext cx="720" cy="530"/>
            </a:xfrm>
            <a:custGeom>
              <a:avLst/>
              <a:gdLst>
                <a:gd name="T0" fmla="*/ 665 w 720"/>
                <a:gd name="T1" fmla="*/ 17 h 530"/>
                <a:gd name="T2" fmla="*/ 653 w 720"/>
                <a:gd name="T3" fmla="*/ 12 h 530"/>
                <a:gd name="T4" fmla="*/ 641 w 720"/>
                <a:gd name="T5" fmla="*/ 5 h 530"/>
                <a:gd name="T6" fmla="*/ 627 w 720"/>
                <a:gd name="T7" fmla="*/ 2 h 530"/>
                <a:gd name="T8" fmla="*/ 613 w 720"/>
                <a:gd name="T9" fmla="*/ 0 h 530"/>
                <a:gd name="T10" fmla="*/ 598 w 720"/>
                <a:gd name="T11" fmla="*/ 2 h 530"/>
                <a:gd name="T12" fmla="*/ 584 w 720"/>
                <a:gd name="T13" fmla="*/ 10 h 530"/>
                <a:gd name="T14" fmla="*/ 570 w 720"/>
                <a:gd name="T15" fmla="*/ 24 h 530"/>
                <a:gd name="T16" fmla="*/ 551 w 720"/>
                <a:gd name="T17" fmla="*/ 55 h 530"/>
                <a:gd name="T18" fmla="*/ 525 w 720"/>
                <a:gd name="T19" fmla="*/ 105 h 530"/>
                <a:gd name="T20" fmla="*/ 494 w 720"/>
                <a:gd name="T21" fmla="*/ 159 h 530"/>
                <a:gd name="T22" fmla="*/ 461 w 720"/>
                <a:gd name="T23" fmla="*/ 221 h 530"/>
                <a:gd name="T24" fmla="*/ 427 w 720"/>
                <a:gd name="T25" fmla="*/ 276 h 530"/>
                <a:gd name="T26" fmla="*/ 399 w 720"/>
                <a:gd name="T27" fmla="*/ 321 h 530"/>
                <a:gd name="T28" fmla="*/ 378 w 720"/>
                <a:gd name="T29" fmla="*/ 352 h 530"/>
                <a:gd name="T30" fmla="*/ 356 w 720"/>
                <a:gd name="T31" fmla="*/ 361 h 530"/>
                <a:gd name="T32" fmla="*/ 323 w 720"/>
                <a:gd name="T33" fmla="*/ 368 h 530"/>
                <a:gd name="T34" fmla="*/ 275 w 720"/>
                <a:gd name="T35" fmla="*/ 373 h 530"/>
                <a:gd name="T36" fmla="*/ 221 w 720"/>
                <a:gd name="T37" fmla="*/ 378 h 530"/>
                <a:gd name="T38" fmla="*/ 166 w 720"/>
                <a:gd name="T39" fmla="*/ 380 h 530"/>
                <a:gd name="T40" fmla="*/ 114 w 720"/>
                <a:gd name="T41" fmla="*/ 383 h 530"/>
                <a:gd name="T42" fmla="*/ 69 w 720"/>
                <a:gd name="T43" fmla="*/ 383 h 530"/>
                <a:gd name="T44" fmla="*/ 40 w 720"/>
                <a:gd name="T45" fmla="*/ 383 h 530"/>
                <a:gd name="T46" fmla="*/ 26 w 720"/>
                <a:gd name="T47" fmla="*/ 383 h 530"/>
                <a:gd name="T48" fmla="*/ 14 w 720"/>
                <a:gd name="T49" fmla="*/ 394 h 530"/>
                <a:gd name="T50" fmla="*/ 7 w 720"/>
                <a:gd name="T51" fmla="*/ 406 h 530"/>
                <a:gd name="T52" fmla="*/ 2 w 720"/>
                <a:gd name="T53" fmla="*/ 421 h 530"/>
                <a:gd name="T54" fmla="*/ 0 w 720"/>
                <a:gd name="T55" fmla="*/ 437 h 530"/>
                <a:gd name="T56" fmla="*/ 0 w 720"/>
                <a:gd name="T57" fmla="*/ 449 h 530"/>
                <a:gd name="T58" fmla="*/ 5 w 720"/>
                <a:gd name="T59" fmla="*/ 461 h 530"/>
                <a:gd name="T60" fmla="*/ 14 w 720"/>
                <a:gd name="T61" fmla="*/ 466 h 530"/>
                <a:gd name="T62" fmla="*/ 40 w 720"/>
                <a:gd name="T63" fmla="*/ 475 h 530"/>
                <a:gd name="T64" fmla="*/ 81 w 720"/>
                <a:gd name="T65" fmla="*/ 490 h 530"/>
                <a:gd name="T66" fmla="*/ 133 w 720"/>
                <a:gd name="T67" fmla="*/ 504 h 530"/>
                <a:gd name="T68" fmla="*/ 195 w 720"/>
                <a:gd name="T69" fmla="*/ 518 h 530"/>
                <a:gd name="T70" fmla="*/ 261 w 720"/>
                <a:gd name="T71" fmla="*/ 528 h 530"/>
                <a:gd name="T72" fmla="*/ 328 w 720"/>
                <a:gd name="T73" fmla="*/ 530 h 530"/>
                <a:gd name="T74" fmla="*/ 392 w 720"/>
                <a:gd name="T75" fmla="*/ 528 h 530"/>
                <a:gd name="T76" fmla="*/ 454 w 720"/>
                <a:gd name="T77" fmla="*/ 511 h 530"/>
                <a:gd name="T78" fmla="*/ 511 w 720"/>
                <a:gd name="T79" fmla="*/ 468 h 530"/>
                <a:gd name="T80" fmla="*/ 563 w 720"/>
                <a:gd name="T81" fmla="*/ 406 h 530"/>
                <a:gd name="T82" fmla="*/ 610 w 720"/>
                <a:gd name="T83" fmla="*/ 333 h 530"/>
                <a:gd name="T84" fmla="*/ 653 w 720"/>
                <a:gd name="T85" fmla="*/ 257 h 530"/>
                <a:gd name="T86" fmla="*/ 684 w 720"/>
                <a:gd name="T87" fmla="*/ 185 h 530"/>
                <a:gd name="T88" fmla="*/ 708 w 720"/>
                <a:gd name="T89" fmla="*/ 126 h 530"/>
                <a:gd name="T90" fmla="*/ 717 w 720"/>
                <a:gd name="T91" fmla="*/ 90 h 530"/>
                <a:gd name="T92" fmla="*/ 713 w 720"/>
                <a:gd name="T93" fmla="*/ 69 h 530"/>
                <a:gd name="T94" fmla="*/ 698 w 720"/>
                <a:gd name="T95" fmla="*/ 50 h 530"/>
                <a:gd name="T96" fmla="*/ 679 w 720"/>
                <a:gd name="T97" fmla="*/ 31 h 530"/>
                <a:gd name="T98" fmla="*/ 670 w 720"/>
                <a:gd name="T99" fmla="*/ 21 h 530"/>
                <a:gd name="T100" fmla="*/ 667 w 720"/>
                <a:gd name="T101" fmla="*/ 19 h 53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20" h="530">
                  <a:moveTo>
                    <a:pt x="667" y="19"/>
                  </a:moveTo>
                  <a:lnTo>
                    <a:pt x="665" y="17"/>
                  </a:lnTo>
                  <a:lnTo>
                    <a:pt x="658" y="12"/>
                  </a:lnTo>
                  <a:lnTo>
                    <a:pt x="653" y="12"/>
                  </a:lnTo>
                  <a:lnTo>
                    <a:pt x="648" y="10"/>
                  </a:lnTo>
                  <a:lnTo>
                    <a:pt x="641" y="5"/>
                  </a:lnTo>
                  <a:lnTo>
                    <a:pt x="634" y="5"/>
                  </a:lnTo>
                  <a:lnTo>
                    <a:pt x="627" y="2"/>
                  </a:lnTo>
                  <a:lnTo>
                    <a:pt x="620" y="2"/>
                  </a:lnTo>
                  <a:lnTo>
                    <a:pt x="613" y="0"/>
                  </a:lnTo>
                  <a:lnTo>
                    <a:pt x="606" y="2"/>
                  </a:lnTo>
                  <a:lnTo>
                    <a:pt x="598" y="2"/>
                  </a:lnTo>
                  <a:lnTo>
                    <a:pt x="591" y="5"/>
                  </a:lnTo>
                  <a:lnTo>
                    <a:pt x="584" y="10"/>
                  </a:lnTo>
                  <a:lnTo>
                    <a:pt x="579" y="14"/>
                  </a:lnTo>
                  <a:lnTo>
                    <a:pt x="570" y="24"/>
                  </a:lnTo>
                  <a:lnTo>
                    <a:pt x="563" y="38"/>
                  </a:lnTo>
                  <a:lnTo>
                    <a:pt x="551" y="55"/>
                  </a:lnTo>
                  <a:lnTo>
                    <a:pt x="539" y="78"/>
                  </a:lnTo>
                  <a:lnTo>
                    <a:pt x="525" y="105"/>
                  </a:lnTo>
                  <a:lnTo>
                    <a:pt x="511" y="131"/>
                  </a:lnTo>
                  <a:lnTo>
                    <a:pt x="494" y="159"/>
                  </a:lnTo>
                  <a:lnTo>
                    <a:pt x="480" y="190"/>
                  </a:lnTo>
                  <a:lnTo>
                    <a:pt x="461" y="221"/>
                  </a:lnTo>
                  <a:lnTo>
                    <a:pt x="444" y="250"/>
                  </a:lnTo>
                  <a:lnTo>
                    <a:pt x="427" y="276"/>
                  </a:lnTo>
                  <a:lnTo>
                    <a:pt x="413" y="299"/>
                  </a:lnTo>
                  <a:lnTo>
                    <a:pt x="399" y="321"/>
                  </a:lnTo>
                  <a:lnTo>
                    <a:pt x="389" y="337"/>
                  </a:lnTo>
                  <a:lnTo>
                    <a:pt x="378" y="352"/>
                  </a:lnTo>
                  <a:lnTo>
                    <a:pt x="368" y="359"/>
                  </a:lnTo>
                  <a:lnTo>
                    <a:pt x="356" y="361"/>
                  </a:lnTo>
                  <a:lnTo>
                    <a:pt x="342" y="364"/>
                  </a:lnTo>
                  <a:lnTo>
                    <a:pt x="323" y="368"/>
                  </a:lnTo>
                  <a:lnTo>
                    <a:pt x="301" y="371"/>
                  </a:lnTo>
                  <a:lnTo>
                    <a:pt x="275" y="373"/>
                  </a:lnTo>
                  <a:lnTo>
                    <a:pt x="249" y="375"/>
                  </a:lnTo>
                  <a:lnTo>
                    <a:pt x="221" y="378"/>
                  </a:lnTo>
                  <a:lnTo>
                    <a:pt x="195" y="380"/>
                  </a:lnTo>
                  <a:lnTo>
                    <a:pt x="166" y="380"/>
                  </a:lnTo>
                  <a:lnTo>
                    <a:pt x="138" y="383"/>
                  </a:lnTo>
                  <a:lnTo>
                    <a:pt x="114" y="383"/>
                  </a:lnTo>
                  <a:lnTo>
                    <a:pt x="90" y="383"/>
                  </a:lnTo>
                  <a:lnTo>
                    <a:pt x="69" y="383"/>
                  </a:lnTo>
                  <a:lnTo>
                    <a:pt x="54" y="383"/>
                  </a:lnTo>
                  <a:lnTo>
                    <a:pt x="40" y="383"/>
                  </a:lnTo>
                  <a:lnTo>
                    <a:pt x="35" y="383"/>
                  </a:lnTo>
                  <a:lnTo>
                    <a:pt x="26" y="383"/>
                  </a:lnTo>
                  <a:lnTo>
                    <a:pt x="16" y="390"/>
                  </a:lnTo>
                  <a:lnTo>
                    <a:pt x="14" y="394"/>
                  </a:lnTo>
                  <a:lnTo>
                    <a:pt x="9" y="402"/>
                  </a:lnTo>
                  <a:lnTo>
                    <a:pt x="7" y="406"/>
                  </a:lnTo>
                  <a:lnTo>
                    <a:pt x="5" y="416"/>
                  </a:lnTo>
                  <a:lnTo>
                    <a:pt x="2" y="421"/>
                  </a:lnTo>
                  <a:lnTo>
                    <a:pt x="0" y="430"/>
                  </a:lnTo>
                  <a:lnTo>
                    <a:pt x="0" y="437"/>
                  </a:lnTo>
                  <a:lnTo>
                    <a:pt x="0" y="444"/>
                  </a:lnTo>
                  <a:lnTo>
                    <a:pt x="0" y="449"/>
                  </a:lnTo>
                  <a:lnTo>
                    <a:pt x="2" y="456"/>
                  </a:lnTo>
                  <a:lnTo>
                    <a:pt x="5" y="461"/>
                  </a:lnTo>
                  <a:lnTo>
                    <a:pt x="9" y="463"/>
                  </a:lnTo>
                  <a:lnTo>
                    <a:pt x="14" y="466"/>
                  </a:lnTo>
                  <a:lnTo>
                    <a:pt x="26" y="471"/>
                  </a:lnTo>
                  <a:lnTo>
                    <a:pt x="40" y="475"/>
                  </a:lnTo>
                  <a:lnTo>
                    <a:pt x="59" y="482"/>
                  </a:lnTo>
                  <a:lnTo>
                    <a:pt x="81" y="490"/>
                  </a:lnTo>
                  <a:lnTo>
                    <a:pt x="107" y="497"/>
                  </a:lnTo>
                  <a:lnTo>
                    <a:pt x="133" y="504"/>
                  </a:lnTo>
                  <a:lnTo>
                    <a:pt x="164" y="513"/>
                  </a:lnTo>
                  <a:lnTo>
                    <a:pt x="195" y="518"/>
                  </a:lnTo>
                  <a:lnTo>
                    <a:pt x="228" y="523"/>
                  </a:lnTo>
                  <a:lnTo>
                    <a:pt x="261" y="528"/>
                  </a:lnTo>
                  <a:lnTo>
                    <a:pt x="294" y="530"/>
                  </a:lnTo>
                  <a:lnTo>
                    <a:pt x="328" y="530"/>
                  </a:lnTo>
                  <a:lnTo>
                    <a:pt x="361" y="530"/>
                  </a:lnTo>
                  <a:lnTo>
                    <a:pt x="392" y="528"/>
                  </a:lnTo>
                  <a:lnTo>
                    <a:pt x="425" y="523"/>
                  </a:lnTo>
                  <a:lnTo>
                    <a:pt x="454" y="511"/>
                  </a:lnTo>
                  <a:lnTo>
                    <a:pt x="482" y="492"/>
                  </a:lnTo>
                  <a:lnTo>
                    <a:pt x="511" y="468"/>
                  </a:lnTo>
                  <a:lnTo>
                    <a:pt x="537" y="440"/>
                  </a:lnTo>
                  <a:lnTo>
                    <a:pt x="563" y="406"/>
                  </a:lnTo>
                  <a:lnTo>
                    <a:pt x="589" y="371"/>
                  </a:lnTo>
                  <a:lnTo>
                    <a:pt x="610" y="333"/>
                  </a:lnTo>
                  <a:lnTo>
                    <a:pt x="634" y="297"/>
                  </a:lnTo>
                  <a:lnTo>
                    <a:pt x="653" y="257"/>
                  </a:lnTo>
                  <a:lnTo>
                    <a:pt x="670" y="221"/>
                  </a:lnTo>
                  <a:lnTo>
                    <a:pt x="684" y="185"/>
                  </a:lnTo>
                  <a:lnTo>
                    <a:pt x="698" y="154"/>
                  </a:lnTo>
                  <a:lnTo>
                    <a:pt x="708" y="126"/>
                  </a:lnTo>
                  <a:lnTo>
                    <a:pt x="715" y="105"/>
                  </a:lnTo>
                  <a:lnTo>
                    <a:pt x="717" y="90"/>
                  </a:lnTo>
                  <a:lnTo>
                    <a:pt x="720" y="81"/>
                  </a:lnTo>
                  <a:lnTo>
                    <a:pt x="713" y="69"/>
                  </a:lnTo>
                  <a:lnTo>
                    <a:pt x="705" y="59"/>
                  </a:lnTo>
                  <a:lnTo>
                    <a:pt x="698" y="50"/>
                  </a:lnTo>
                  <a:lnTo>
                    <a:pt x="689" y="40"/>
                  </a:lnTo>
                  <a:lnTo>
                    <a:pt x="679" y="31"/>
                  </a:lnTo>
                  <a:lnTo>
                    <a:pt x="675" y="24"/>
                  </a:lnTo>
                  <a:lnTo>
                    <a:pt x="670" y="21"/>
                  </a:lnTo>
                  <a:lnTo>
                    <a:pt x="667" y="19"/>
                  </a:lnTo>
                  <a:close/>
                </a:path>
              </a:pathLst>
            </a:custGeom>
            <a:solidFill>
              <a:srgbClr val="BFE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6" name="Freeform 121"/>
            <p:cNvSpPr>
              <a:spLocks/>
            </p:cNvSpPr>
            <p:nvPr/>
          </p:nvSpPr>
          <p:spPr bwMode="auto">
            <a:xfrm>
              <a:off x="2631" y="1412"/>
              <a:ext cx="622" cy="494"/>
            </a:xfrm>
            <a:custGeom>
              <a:avLst/>
              <a:gdLst>
                <a:gd name="T0" fmla="*/ 111 w 622"/>
                <a:gd name="T1" fmla="*/ 216 h 494"/>
                <a:gd name="T2" fmla="*/ 88 w 622"/>
                <a:gd name="T3" fmla="*/ 247 h 494"/>
                <a:gd name="T4" fmla="*/ 64 w 622"/>
                <a:gd name="T5" fmla="*/ 273 h 494"/>
                <a:gd name="T6" fmla="*/ 38 w 622"/>
                <a:gd name="T7" fmla="*/ 295 h 494"/>
                <a:gd name="T8" fmla="*/ 21 w 622"/>
                <a:gd name="T9" fmla="*/ 323 h 494"/>
                <a:gd name="T10" fmla="*/ 2 w 622"/>
                <a:gd name="T11" fmla="*/ 299 h 494"/>
                <a:gd name="T12" fmla="*/ 0 w 622"/>
                <a:gd name="T13" fmla="*/ 252 h 494"/>
                <a:gd name="T14" fmla="*/ 7 w 622"/>
                <a:gd name="T15" fmla="*/ 204 h 494"/>
                <a:gd name="T16" fmla="*/ 26 w 622"/>
                <a:gd name="T17" fmla="*/ 173 h 494"/>
                <a:gd name="T18" fmla="*/ 43 w 622"/>
                <a:gd name="T19" fmla="*/ 145 h 494"/>
                <a:gd name="T20" fmla="*/ 64 w 622"/>
                <a:gd name="T21" fmla="*/ 109 h 494"/>
                <a:gd name="T22" fmla="*/ 92 w 622"/>
                <a:gd name="T23" fmla="*/ 81 h 494"/>
                <a:gd name="T24" fmla="*/ 128 w 622"/>
                <a:gd name="T25" fmla="*/ 62 h 494"/>
                <a:gd name="T26" fmla="*/ 159 w 622"/>
                <a:gd name="T27" fmla="*/ 50 h 494"/>
                <a:gd name="T28" fmla="*/ 199 w 622"/>
                <a:gd name="T29" fmla="*/ 17 h 494"/>
                <a:gd name="T30" fmla="*/ 240 w 622"/>
                <a:gd name="T31" fmla="*/ 7 h 494"/>
                <a:gd name="T32" fmla="*/ 304 w 622"/>
                <a:gd name="T33" fmla="*/ 2 h 494"/>
                <a:gd name="T34" fmla="*/ 366 w 622"/>
                <a:gd name="T35" fmla="*/ 5 h 494"/>
                <a:gd name="T36" fmla="*/ 408 w 622"/>
                <a:gd name="T37" fmla="*/ 21 h 494"/>
                <a:gd name="T38" fmla="*/ 442 w 622"/>
                <a:gd name="T39" fmla="*/ 28 h 494"/>
                <a:gd name="T40" fmla="*/ 480 w 622"/>
                <a:gd name="T41" fmla="*/ 59 h 494"/>
                <a:gd name="T42" fmla="*/ 518 w 622"/>
                <a:gd name="T43" fmla="*/ 90 h 494"/>
                <a:gd name="T44" fmla="*/ 532 w 622"/>
                <a:gd name="T45" fmla="*/ 131 h 494"/>
                <a:gd name="T46" fmla="*/ 561 w 622"/>
                <a:gd name="T47" fmla="*/ 166 h 494"/>
                <a:gd name="T48" fmla="*/ 587 w 622"/>
                <a:gd name="T49" fmla="*/ 202 h 494"/>
                <a:gd name="T50" fmla="*/ 594 w 622"/>
                <a:gd name="T51" fmla="*/ 238 h 494"/>
                <a:gd name="T52" fmla="*/ 618 w 622"/>
                <a:gd name="T53" fmla="*/ 273 h 494"/>
                <a:gd name="T54" fmla="*/ 610 w 622"/>
                <a:gd name="T55" fmla="*/ 314 h 494"/>
                <a:gd name="T56" fmla="*/ 584 w 622"/>
                <a:gd name="T57" fmla="*/ 363 h 494"/>
                <a:gd name="T58" fmla="*/ 580 w 622"/>
                <a:gd name="T59" fmla="*/ 390 h 494"/>
                <a:gd name="T60" fmla="*/ 572 w 622"/>
                <a:gd name="T61" fmla="*/ 423 h 494"/>
                <a:gd name="T62" fmla="*/ 551 w 622"/>
                <a:gd name="T63" fmla="*/ 442 h 494"/>
                <a:gd name="T64" fmla="*/ 549 w 622"/>
                <a:gd name="T65" fmla="*/ 485 h 494"/>
                <a:gd name="T66" fmla="*/ 525 w 622"/>
                <a:gd name="T67" fmla="*/ 492 h 494"/>
                <a:gd name="T68" fmla="*/ 494 w 622"/>
                <a:gd name="T69" fmla="*/ 492 h 494"/>
                <a:gd name="T70" fmla="*/ 480 w 622"/>
                <a:gd name="T71" fmla="*/ 466 h 494"/>
                <a:gd name="T72" fmla="*/ 463 w 622"/>
                <a:gd name="T73" fmla="*/ 425 h 494"/>
                <a:gd name="T74" fmla="*/ 475 w 622"/>
                <a:gd name="T75" fmla="*/ 385 h 494"/>
                <a:gd name="T76" fmla="*/ 456 w 622"/>
                <a:gd name="T77" fmla="*/ 356 h 494"/>
                <a:gd name="T78" fmla="*/ 454 w 622"/>
                <a:gd name="T79" fmla="*/ 323 h 494"/>
                <a:gd name="T80" fmla="*/ 425 w 622"/>
                <a:gd name="T81" fmla="*/ 292 h 494"/>
                <a:gd name="T82" fmla="*/ 401 w 622"/>
                <a:gd name="T83" fmla="*/ 285 h 494"/>
                <a:gd name="T84" fmla="*/ 392 w 622"/>
                <a:gd name="T85" fmla="*/ 259 h 494"/>
                <a:gd name="T86" fmla="*/ 380 w 622"/>
                <a:gd name="T87" fmla="*/ 235 h 494"/>
                <a:gd name="T88" fmla="*/ 354 w 622"/>
                <a:gd name="T89" fmla="*/ 221 h 494"/>
                <a:gd name="T90" fmla="*/ 332 w 622"/>
                <a:gd name="T91" fmla="*/ 176 h 494"/>
                <a:gd name="T92" fmla="*/ 287 w 622"/>
                <a:gd name="T93" fmla="*/ 183 h 494"/>
                <a:gd name="T94" fmla="*/ 252 w 622"/>
                <a:gd name="T95" fmla="*/ 159 h 494"/>
                <a:gd name="T96" fmla="*/ 209 w 622"/>
                <a:gd name="T97" fmla="*/ 162 h 494"/>
                <a:gd name="T98" fmla="*/ 161 w 622"/>
                <a:gd name="T99" fmla="*/ 192 h 494"/>
                <a:gd name="T100" fmla="*/ 128 w 622"/>
                <a:gd name="T101" fmla="*/ 202 h 4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2" h="494">
                  <a:moveTo>
                    <a:pt x="128" y="202"/>
                  </a:moveTo>
                  <a:lnTo>
                    <a:pt x="126" y="202"/>
                  </a:lnTo>
                  <a:lnTo>
                    <a:pt x="123" y="207"/>
                  </a:lnTo>
                  <a:lnTo>
                    <a:pt x="116" y="209"/>
                  </a:lnTo>
                  <a:lnTo>
                    <a:pt x="111" y="216"/>
                  </a:lnTo>
                  <a:lnTo>
                    <a:pt x="104" y="223"/>
                  </a:lnTo>
                  <a:lnTo>
                    <a:pt x="97" y="230"/>
                  </a:lnTo>
                  <a:lnTo>
                    <a:pt x="95" y="238"/>
                  </a:lnTo>
                  <a:lnTo>
                    <a:pt x="90" y="242"/>
                  </a:lnTo>
                  <a:lnTo>
                    <a:pt x="88" y="247"/>
                  </a:lnTo>
                  <a:lnTo>
                    <a:pt x="88" y="254"/>
                  </a:lnTo>
                  <a:lnTo>
                    <a:pt x="81" y="261"/>
                  </a:lnTo>
                  <a:lnTo>
                    <a:pt x="76" y="268"/>
                  </a:lnTo>
                  <a:lnTo>
                    <a:pt x="69" y="271"/>
                  </a:lnTo>
                  <a:lnTo>
                    <a:pt x="64" y="273"/>
                  </a:lnTo>
                  <a:lnTo>
                    <a:pt x="54" y="276"/>
                  </a:lnTo>
                  <a:lnTo>
                    <a:pt x="47" y="280"/>
                  </a:lnTo>
                  <a:lnTo>
                    <a:pt x="43" y="283"/>
                  </a:lnTo>
                  <a:lnTo>
                    <a:pt x="40" y="290"/>
                  </a:lnTo>
                  <a:lnTo>
                    <a:pt x="38" y="295"/>
                  </a:lnTo>
                  <a:lnTo>
                    <a:pt x="35" y="304"/>
                  </a:lnTo>
                  <a:lnTo>
                    <a:pt x="31" y="311"/>
                  </a:lnTo>
                  <a:lnTo>
                    <a:pt x="28" y="316"/>
                  </a:lnTo>
                  <a:lnTo>
                    <a:pt x="24" y="321"/>
                  </a:lnTo>
                  <a:lnTo>
                    <a:pt x="21" y="323"/>
                  </a:lnTo>
                  <a:lnTo>
                    <a:pt x="14" y="323"/>
                  </a:lnTo>
                  <a:lnTo>
                    <a:pt x="9" y="318"/>
                  </a:lnTo>
                  <a:lnTo>
                    <a:pt x="7" y="311"/>
                  </a:lnTo>
                  <a:lnTo>
                    <a:pt x="5" y="306"/>
                  </a:lnTo>
                  <a:lnTo>
                    <a:pt x="2" y="299"/>
                  </a:lnTo>
                  <a:lnTo>
                    <a:pt x="2" y="292"/>
                  </a:lnTo>
                  <a:lnTo>
                    <a:pt x="0" y="283"/>
                  </a:lnTo>
                  <a:lnTo>
                    <a:pt x="0" y="273"/>
                  </a:lnTo>
                  <a:lnTo>
                    <a:pt x="0" y="261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0" y="228"/>
                  </a:lnTo>
                  <a:lnTo>
                    <a:pt x="2" y="221"/>
                  </a:lnTo>
                  <a:lnTo>
                    <a:pt x="5" y="211"/>
                  </a:lnTo>
                  <a:lnTo>
                    <a:pt x="7" y="204"/>
                  </a:lnTo>
                  <a:lnTo>
                    <a:pt x="9" y="197"/>
                  </a:lnTo>
                  <a:lnTo>
                    <a:pt x="14" y="192"/>
                  </a:lnTo>
                  <a:lnTo>
                    <a:pt x="19" y="185"/>
                  </a:lnTo>
                  <a:lnTo>
                    <a:pt x="21" y="181"/>
                  </a:lnTo>
                  <a:lnTo>
                    <a:pt x="26" y="173"/>
                  </a:lnTo>
                  <a:lnTo>
                    <a:pt x="28" y="169"/>
                  </a:lnTo>
                  <a:lnTo>
                    <a:pt x="33" y="164"/>
                  </a:lnTo>
                  <a:lnTo>
                    <a:pt x="35" y="157"/>
                  </a:lnTo>
                  <a:lnTo>
                    <a:pt x="40" y="152"/>
                  </a:lnTo>
                  <a:lnTo>
                    <a:pt x="43" y="145"/>
                  </a:lnTo>
                  <a:lnTo>
                    <a:pt x="47" y="138"/>
                  </a:lnTo>
                  <a:lnTo>
                    <a:pt x="52" y="131"/>
                  </a:lnTo>
                  <a:lnTo>
                    <a:pt x="54" y="123"/>
                  </a:lnTo>
                  <a:lnTo>
                    <a:pt x="59" y="116"/>
                  </a:lnTo>
                  <a:lnTo>
                    <a:pt x="64" y="109"/>
                  </a:lnTo>
                  <a:lnTo>
                    <a:pt x="69" y="104"/>
                  </a:lnTo>
                  <a:lnTo>
                    <a:pt x="73" y="97"/>
                  </a:lnTo>
                  <a:lnTo>
                    <a:pt x="81" y="90"/>
                  </a:lnTo>
                  <a:lnTo>
                    <a:pt x="88" y="88"/>
                  </a:lnTo>
                  <a:lnTo>
                    <a:pt x="92" y="81"/>
                  </a:lnTo>
                  <a:lnTo>
                    <a:pt x="100" y="76"/>
                  </a:lnTo>
                  <a:lnTo>
                    <a:pt x="107" y="71"/>
                  </a:lnTo>
                  <a:lnTo>
                    <a:pt x="114" y="69"/>
                  </a:lnTo>
                  <a:lnTo>
                    <a:pt x="119" y="66"/>
                  </a:lnTo>
                  <a:lnTo>
                    <a:pt x="128" y="62"/>
                  </a:lnTo>
                  <a:lnTo>
                    <a:pt x="135" y="59"/>
                  </a:lnTo>
                  <a:lnTo>
                    <a:pt x="142" y="59"/>
                  </a:lnTo>
                  <a:lnTo>
                    <a:pt x="149" y="57"/>
                  </a:lnTo>
                  <a:lnTo>
                    <a:pt x="154" y="52"/>
                  </a:lnTo>
                  <a:lnTo>
                    <a:pt x="159" y="50"/>
                  </a:lnTo>
                  <a:lnTo>
                    <a:pt x="164" y="47"/>
                  </a:lnTo>
                  <a:lnTo>
                    <a:pt x="173" y="38"/>
                  </a:lnTo>
                  <a:lnTo>
                    <a:pt x="183" y="31"/>
                  </a:lnTo>
                  <a:lnTo>
                    <a:pt x="190" y="24"/>
                  </a:lnTo>
                  <a:lnTo>
                    <a:pt x="199" y="17"/>
                  </a:lnTo>
                  <a:lnTo>
                    <a:pt x="209" y="12"/>
                  </a:lnTo>
                  <a:lnTo>
                    <a:pt x="218" y="9"/>
                  </a:lnTo>
                  <a:lnTo>
                    <a:pt x="223" y="7"/>
                  </a:lnTo>
                  <a:lnTo>
                    <a:pt x="233" y="7"/>
                  </a:lnTo>
                  <a:lnTo>
                    <a:pt x="240" y="7"/>
                  </a:lnTo>
                  <a:lnTo>
                    <a:pt x="254" y="7"/>
                  </a:lnTo>
                  <a:lnTo>
                    <a:pt x="264" y="5"/>
                  </a:lnTo>
                  <a:lnTo>
                    <a:pt x="278" y="2"/>
                  </a:lnTo>
                  <a:lnTo>
                    <a:pt x="290" y="2"/>
                  </a:lnTo>
                  <a:lnTo>
                    <a:pt x="304" y="2"/>
                  </a:lnTo>
                  <a:lnTo>
                    <a:pt x="316" y="0"/>
                  </a:lnTo>
                  <a:lnTo>
                    <a:pt x="330" y="0"/>
                  </a:lnTo>
                  <a:lnTo>
                    <a:pt x="342" y="0"/>
                  </a:lnTo>
                  <a:lnTo>
                    <a:pt x="356" y="2"/>
                  </a:lnTo>
                  <a:lnTo>
                    <a:pt x="366" y="5"/>
                  </a:lnTo>
                  <a:lnTo>
                    <a:pt x="375" y="7"/>
                  </a:lnTo>
                  <a:lnTo>
                    <a:pt x="382" y="9"/>
                  </a:lnTo>
                  <a:lnTo>
                    <a:pt x="389" y="14"/>
                  </a:lnTo>
                  <a:lnTo>
                    <a:pt x="399" y="19"/>
                  </a:lnTo>
                  <a:lnTo>
                    <a:pt x="408" y="21"/>
                  </a:lnTo>
                  <a:lnTo>
                    <a:pt x="416" y="21"/>
                  </a:lnTo>
                  <a:lnTo>
                    <a:pt x="425" y="24"/>
                  </a:lnTo>
                  <a:lnTo>
                    <a:pt x="430" y="24"/>
                  </a:lnTo>
                  <a:lnTo>
                    <a:pt x="437" y="26"/>
                  </a:lnTo>
                  <a:lnTo>
                    <a:pt x="442" y="28"/>
                  </a:lnTo>
                  <a:lnTo>
                    <a:pt x="446" y="36"/>
                  </a:lnTo>
                  <a:lnTo>
                    <a:pt x="451" y="40"/>
                  </a:lnTo>
                  <a:lnTo>
                    <a:pt x="458" y="47"/>
                  </a:lnTo>
                  <a:lnTo>
                    <a:pt x="468" y="52"/>
                  </a:lnTo>
                  <a:lnTo>
                    <a:pt x="480" y="59"/>
                  </a:lnTo>
                  <a:lnTo>
                    <a:pt x="489" y="66"/>
                  </a:lnTo>
                  <a:lnTo>
                    <a:pt x="499" y="71"/>
                  </a:lnTo>
                  <a:lnTo>
                    <a:pt x="508" y="78"/>
                  </a:lnTo>
                  <a:lnTo>
                    <a:pt x="515" y="83"/>
                  </a:lnTo>
                  <a:lnTo>
                    <a:pt x="518" y="90"/>
                  </a:lnTo>
                  <a:lnTo>
                    <a:pt x="522" y="97"/>
                  </a:lnTo>
                  <a:lnTo>
                    <a:pt x="522" y="104"/>
                  </a:lnTo>
                  <a:lnTo>
                    <a:pt x="527" y="114"/>
                  </a:lnTo>
                  <a:lnTo>
                    <a:pt x="527" y="123"/>
                  </a:lnTo>
                  <a:lnTo>
                    <a:pt x="532" y="131"/>
                  </a:lnTo>
                  <a:lnTo>
                    <a:pt x="534" y="138"/>
                  </a:lnTo>
                  <a:lnTo>
                    <a:pt x="539" y="147"/>
                  </a:lnTo>
                  <a:lnTo>
                    <a:pt x="546" y="152"/>
                  </a:lnTo>
                  <a:lnTo>
                    <a:pt x="553" y="159"/>
                  </a:lnTo>
                  <a:lnTo>
                    <a:pt x="561" y="166"/>
                  </a:lnTo>
                  <a:lnTo>
                    <a:pt x="568" y="173"/>
                  </a:lnTo>
                  <a:lnTo>
                    <a:pt x="575" y="181"/>
                  </a:lnTo>
                  <a:lnTo>
                    <a:pt x="582" y="190"/>
                  </a:lnTo>
                  <a:lnTo>
                    <a:pt x="582" y="195"/>
                  </a:lnTo>
                  <a:lnTo>
                    <a:pt x="587" y="202"/>
                  </a:lnTo>
                  <a:lnTo>
                    <a:pt x="589" y="207"/>
                  </a:lnTo>
                  <a:lnTo>
                    <a:pt x="591" y="216"/>
                  </a:lnTo>
                  <a:lnTo>
                    <a:pt x="591" y="223"/>
                  </a:lnTo>
                  <a:lnTo>
                    <a:pt x="591" y="230"/>
                  </a:lnTo>
                  <a:lnTo>
                    <a:pt x="594" y="238"/>
                  </a:lnTo>
                  <a:lnTo>
                    <a:pt x="596" y="242"/>
                  </a:lnTo>
                  <a:lnTo>
                    <a:pt x="601" y="252"/>
                  </a:lnTo>
                  <a:lnTo>
                    <a:pt x="608" y="261"/>
                  </a:lnTo>
                  <a:lnTo>
                    <a:pt x="613" y="268"/>
                  </a:lnTo>
                  <a:lnTo>
                    <a:pt x="618" y="273"/>
                  </a:lnTo>
                  <a:lnTo>
                    <a:pt x="620" y="280"/>
                  </a:lnTo>
                  <a:lnTo>
                    <a:pt x="622" y="287"/>
                  </a:lnTo>
                  <a:lnTo>
                    <a:pt x="620" y="297"/>
                  </a:lnTo>
                  <a:lnTo>
                    <a:pt x="615" y="306"/>
                  </a:lnTo>
                  <a:lnTo>
                    <a:pt x="610" y="314"/>
                  </a:lnTo>
                  <a:lnTo>
                    <a:pt x="606" y="325"/>
                  </a:lnTo>
                  <a:lnTo>
                    <a:pt x="596" y="337"/>
                  </a:lnTo>
                  <a:lnTo>
                    <a:pt x="591" y="347"/>
                  </a:lnTo>
                  <a:lnTo>
                    <a:pt x="587" y="354"/>
                  </a:lnTo>
                  <a:lnTo>
                    <a:pt x="584" y="363"/>
                  </a:lnTo>
                  <a:lnTo>
                    <a:pt x="582" y="368"/>
                  </a:lnTo>
                  <a:lnTo>
                    <a:pt x="582" y="373"/>
                  </a:lnTo>
                  <a:lnTo>
                    <a:pt x="582" y="378"/>
                  </a:lnTo>
                  <a:lnTo>
                    <a:pt x="582" y="382"/>
                  </a:lnTo>
                  <a:lnTo>
                    <a:pt x="580" y="390"/>
                  </a:lnTo>
                  <a:lnTo>
                    <a:pt x="580" y="397"/>
                  </a:lnTo>
                  <a:lnTo>
                    <a:pt x="577" y="404"/>
                  </a:lnTo>
                  <a:lnTo>
                    <a:pt x="577" y="411"/>
                  </a:lnTo>
                  <a:lnTo>
                    <a:pt x="575" y="416"/>
                  </a:lnTo>
                  <a:lnTo>
                    <a:pt x="572" y="423"/>
                  </a:lnTo>
                  <a:lnTo>
                    <a:pt x="570" y="428"/>
                  </a:lnTo>
                  <a:lnTo>
                    <a:pt x="570" y="432"/>
                  </a:lnTo>
                  <a:lnTo>
                    <a:pt x="563" y="437"/>
                  </a:lnTo>
                  <a:lnTo>
                    <a:pt x="558" y="440"/>
                  </a:lnTo>
                  <a:lnTo>
                    <a:pt x="551" y="442"/>
                  </a:lnTo>
                  <a:lnTo>
                    <a:pt x="549" y="447"/>
                  </a:lnTo>
                  <a:lnTo>
                    <a:pt x="549" y="456"/>
                  </a:lnTo>
                  <a:lnTo>
                    <a:pt x="551" y="468"/>
                  </a:lnTo>
                  <a:lnTo>
                    <a:pt x="549" y="478"/>
                  </a:lnTo>
                  <a:lnTo>
                    <a:pt x="549" y="485"/>
                  </a:lnTo>
                  <a:lnTo>
                    <a:pt x="544" y="487"/>
                  </a:lnTo>
                  <a:lnTo>
                    <a:pt x="541" y="492"/>
                  </a:lnTo>
                  <a:lnTo>
                    <a:pt x="537" y="492"/>
                  </a:lnTo>
                  <a:lnTo>
                    <a:pt x="532" y="494"/>
                  </a:lnTo>
                  <a:lnTo>
                    <a:pt x="525" y="492"/>
                  </a:lnTo>
                  <a:lnTo>
                    <a:pt x="518" y="492"/>
                  </a:lnTo>
                  <a:lnTo>
                    <a:pt x="513" y="492"/>
                  </a:lnTo>
                  <a:lnTo>
                    <a:pt x="508" y="492"/>
                  </a:lnTo>
                  <a:lnTo>
                    <a:pt x="499" y="492"/>
                  </a:lnTo>
                  <a:lnTo>
                    <a:pt x="494" y="492"/>
                  </a:lnTo>
                  <a:lnTo>
                    <a:pt x="489" y="492"/>
                  </a:lnTo>
                  <a:lnTo>
                    <a:pt x="487" y="489"/>
                  </a:lnTo>
                  <a:lnTo>
                    <a:pt x="484" y="485"/>
                  </a:lnTo>
                  <a:lnTo>
                    <a:pt x="484" y="478"/>
                  </a:lnTo>
                  <a:lnTo>
                    <a:pt x="480" y="466"/>
                  </a:lnTo>
                  <a:lnTo>
                    <a:pt x="475" y="459"/>
                  </a:lnTo>
                  <a:lnTo>
                    <a:pt x="470" y="449"/>
                  </a:lnTo>
                  <a:lnTo>
                    <a:pt x="468" y="442"/>
                  </a:lnTo>
                  <a:lnTo>
                    <a:pt x="463" y="435"/>
                  </a:lnTo>
                  <a:lnTo>
                    <a:pt x="463" y="425"/>
                  </a:lnTo>
                  <a:lnTo>
                    <a:pt x="463" y="416"/>
                  </a:lnTo>
                  <a:lnTo>
                    <a:pt x="468" y="409"/>
                  </a:lnTo>
                  <a:lnTo>
                    <a:pt x="473" y="399"/>
                  </a:lnTo>
                  <a:lnTo>
                    <a:pt x="475" y="392"/>
                  </a:lnTo>
                  <a:lnTo>
                    <a:pt x="475" y="385"/>
                  </a:lnTo>
                  <a:lnTo>
                    <a:pt x="473" y="380"/>
                  </a:lnTo>
                  <a:lnTo>
                    <a:pt x="468" y="375"/>
                  </a:lnTo>
                  <a:lnTo>
                    <a:pt x="465" y="368"/>
                  </a:lnTo>
                  <a:lnTo>
                    <a:pt x="461" y="361"/>
                  </a:lnTo>
                  <a:lnTo>
                    <a:pt x="456" y="356"/>
                  </a:lnTo>
                  <a:lnTo>
                    <a:pt x="454" y="347"/>
                  </a:lnTo>
                  <a:lnTo>
                    <a:pt x="454" y="340"/>
                  </a:lnTo>
                  <a:lnTo>
                    <a:pt x="454" y="335"/>
                  </a:lnTo>
                  <a:lnTo>
                    <a:pt x="454" y="330"/>
                  </a:lnTo>
                  <a:lnTo>
                    <a:pt x="454" y="323"/>
                  </a:lnTo>
                  <a:lnTo>
                    <a:pt x="451" y="318"/>
                  </a:lnTo>
                  <a:lnTo>
                    <a:pt x="444" y="311"/>
                  </a:lnTo>
                  <a:lnTo>
                    <a:pt x="437" y="302"/>
                  </a:lnTo>
                  <a:lnTo>
                    <a:pt x="430" y="297"/>
                  </a:lnTo>
                  <a:lnTo>
                    <a:pt x="425" y="292"/>
                  </a:lnTo>
                  <a:lnTo>
                    <a:pt x="423" y="290"/>
                  </a:lnTo>
                  <a:lnTo>
                    <a:pt x="418" y="290"/>
                  </a:lnTo>
                  <a:lnTo>
                    <a:pt x="411" y="287"/>
                  </a:lnTo>
                  <a:lnTo>
                    <a:pt x="408" y="287"/>
                  </a:lnTo>
                  <a:lnTo>
                    <a:pt x="401" y="285"/>
                  </a:lnTo>
                  <a:lnTo>
                    <a:pt x="399" y="280"/>
                  </a:lnTo>
                  <a:lnTo>
                    <a:pt x="397" y="276"/>
                  </a:lnTo>
                  <a:lnTo>
                    <a:pt x="397" y="273"/>
                  </a:lnTo>
                  <a:lnTo>
                    <a:pt x="394" y="266"/>
                  </a:lnTo>
                  <a:lnTo>
                    <a:pt x="392" y="259"/>
                  </a:lnTo>
                  <a:lnTo>
                    <a:pt x="392" y="249"/>
                  </a:lnTo>
                  <a:lnTo>
                    <a:pt x="389" y="245"/>
                  </a:lnTo>
                  <a:lnTo>
                    <a:pt x="387" y="240"/>
                  </a:lnTo>
                  <a:lnTo>
                    <a:pt x="385" y="238"/>
                  </a:lnTo>
                  <a:lnTo>
                    <a:pt x="380" y="235"/>
                  </a:lnTo>
                  <a:lnTo>
                    <a:pt x="375" y="235"/>
                  </a:lnTo>
                  <a:lnTo>
                    <a:pt x="368" y="235"/>
                  </a:lnTo>
                  <a:lnTo>
                    <a:pt x="361" y="230"/>
                  </a:lnTo>
                  <a:lnTo>
                    <a:pt x="356" y="226"/>
                  </a:lnTo>
                  <a:lnTo>
                    <a:pt x="354" y="221"/>
                  </a:lnTo>
                  <a:lnTo>
                    <a:pt x="351" y="211"/>
                  </a:lnTo>
                  <a:lnTo>
                    <a:pt x="347" y="202"/>
                  </a:lnTo>
                  <a:lnTo>
                    <a:pt x="342" y="192"/>
                  </a:lnTo>
                  <a:lnTo>
                    <a:pt x="340" y="183"/>
                  </a:lnTo>
                  <a:lnTo>
                    <a:pt x="332" y="176"/>
                  </a:lnTo>
                  <a:lnTo>
                    <a:pt x="330" y="176"/>
                  </a:lnTo>
                  <a:lnTo>
                    <a:pt x="318" y="173"/>
                  </a:lnTo>
                  <a:lnTo>
                    <a:pt x="309" y="176"/>
                  </a:lnTo>
                  <a:lnTo>
                    <a:pt x="297" y="178"/>
                  </a:lnTo>
                  <a:lnTo>
                    <a:pt x="287" y="183"/>
                  </a:lnTo>
                  <a:lnTo>
                    <a:pt x="278" y="181"/>
                  </a:lnTo>
                  <a:lnTo>
                    <a:pt x="268" y="176"/>
                  </a:lnTo>
                  <a:lnTo>
                    <a:pt x="264" y="169"/>
                  </a:lnTo>
                  <a:lnTo>
                    <a:pt x="256" y="164"/>
                  </a:lnTo>
                  <a:lnTo>
                    <a:pt x="252" y="159"/>
                  </a:lnTo>
                  <a:lnTo>
                    <a:pt x="247" y="159"/>
                  </a:lnTo>
                  <a:lnTo>
                    <a:pt x="237" y="154"/>
                  </a:lnTo>
                  <a:lnTo>
                    <a:pt x="228" y="154"/>
                  </a:lnTo>
                  <a:lnTo>
                    <a:pt x="218" y="157"/>
                  </a:lnTo>
                  <a:lnTo>
                    <a:pt x="209" y="162"/>
                  </a:lnTo>
                  <a:lnTo>
                    <a:pt x="199" y="169"/>
                  </a:lnTo>
                  <a:lnTo>
                    <a:pt x="192" y="176"/>
                  </a:lnTo>
                  <a:lnTo>
                    <a:pt x="183" y="183"/>
                  </a:lnTo>
                  <a:lnTo>
                    <a:pt x="173" y="190"/>
                  </a:lnTo>
                  <a:lnTo>
                    <a:pt x="161" y="192"/>
                  </a:lnTo>
                  <a:lnTo>
                    <a:pt x="152" y="197"/>
                  </a:lnTo>
                  <a:lnTo>
                    <a:pt x="142" y="200"/>
                  </a:lnTo>
                  <a:lnTo>
                    <a:pt x="135" y="202"/>
                  </a:lnTo>
                  <a:lnTo>
                    <a:pt x="128" y="202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7" name="Freeform 122"/>
            <p:cNvSpPr>
              <a:spLocks/>
            </p:cNvSpPr>
            <p:nvPr/>
          </p:nvSpPr>
          <p:spPr bwMode="auto">
            <a:xfrm>
              <a:off x="2367" y="2550"/>
              <a:ext cx="235" cy="133"/>
            </a:xfrm>
            <a:custGeom>
              <a:avLst/>
              <a:gdLst>
                <a:gd name="T0" fmla="*/ 235 w 235"/>
                <a:gd name="T1" fmla="*/ 48 h 133"/>
                <a:gd name="T2" fmla="*/ 233 w 235"/>
                <a:gd name="T3" fmla="*/ 48 h 133"/>
                <a:gd name="T4" fmla="*/ 231 w 235"/>
                <a:gd name="T5" fmla="*/ 45 h 133"/>
                <a:gd name="T6" fmla="*/ 223 w 235"/>
                <a:gd name="T7" fmla="*/ 40 h 133"/>
                <a:gd name="T8" fmla="*/ 219 w 235"/>
                <a:gd name="T9" fmla="*/ 38 h 133"/>
                <a:gd name="T10" fmla="*/ 209 w 235"/>
                <a:gd name="T11" fmla="*/ 33 h 133"/>
                <a:gd name="T12" fmla="*/ 202 w 235"/>
                <a:gd name="T13" fmla="*/ 29 h 133"/>
                <a:gd name="T14" fmla="*/ 192 w 235"/>
                <a:gd name="T15" fmla="*/ 24 h 133"/>
                <a:gd name="T16" fmla="*/ 183 w 235"/>
                <a:gd name="T17" fmla="*/ 19 h 133"/>
                <a:gd name="T18" fmla="*/ 171 w 235"/>
                <a:gd name="T19" fmla="*/ 14 h 133"/>
                <a:gd name="T20" fmla="*/ 162 w 235"/>
                <a:gd name="T21" fmla="*/ 10 h 133"/>
                <a:gd name="T22" fmla="*/ 152 w 235"/>
                <a:gd name="T23" fmla="*/ 5 h 133"/>
                <a:gd name="T24" fmla="*/ 145 w 235"/>
                <a:gd name="T25" fmla="*/ 2 h 133"/>
                <a:gd name="T26" fmla="*/ 135 w 235"/>
                <a:gd name="T27" fmla="*/ 0 h 133"/>
                <a:gd name="T28" fmla="*/ 131 w 235"/>
                <a:gd name="T29" fmla="*/ 0 h 133"/>
                <a:gd name="T30" fmla="*/ 126 w 235"/>
                <a:gd name="T31" fmla="*/ 0 h 133"/>
                <a:gd name="T32" fmla="*/ 124 w 235"/>
                <a:gd name="T33" fmla="*/ 2 h 133"/>
                <a:gd name="T34" fmla="*/ 121 w 235"/>
                <a:gd name="T35" fmla="*/ 14 h 133"/>
                <a:gd name="T36" fmla="*/ 128 w 235"/>
                <a:gd name="T37" fmla="*/ 24 h 133"/>
                <a:gd name="T38" fmla="*/ 138 w 235"/>
                <a:gd name="T39" fmla="*/ 31 h 133"/>
                <a:gd name="T40" fmla="*/ 143 w 235"/>
                <a:gd name="T41" fmla="*/ 33 h 133"/>
                <a:gd name="T42" fmla="*/ 140 w 235"/>
                <a:gd name="T43" fmla="*/ 33 h 133"/>
                <a:gd name="T44" fmla="*/ 133 w 235"/>
                <a:gd name="T45" fmla="*/ 33 h 133"/>
                <a:gd name="T46" fmla="*/ 126 w 235"/>
                <a:gd name="T47" fmla="*/ 31 h 133"/>
                <a:gd name="T48" fmla="*/ 119 w 235"/>
                <a:gd name="T49" fmla="*/ 31 h 133"/>
                <a:gd name="T50" fmla="*/ 112 w 235"/>
                <a:gd name="T51" fmla="*/ 31 h 133"/>
                <a:gd name="T52" fmla="*/ 107 w 235"/>
                <a:gd name="T53" fmla="*/ 29 h 133"/>
                <a:gd name="T54" fmla="*/ 97 w 235"/>
                <a:gd name="T55" fmla="*/ 26 h 133"/>
                <a:gd name="T56" fmla="*/ 88 w 235"/>
                <a:gd name="T57" fmla="*/ 26 h 133"/>
                <a:gd name="T58" fmla="*/ 78 w 235"/>
                <a:gd name="T59" fmla="*/ 21 h 133"/>
                <a:gd name="T60" fmla="*/ 71 w 235"/>
                <a:gd name="T61" fmla="*/ 19 h 133"/>
                <a:gd name="T62" fmla="*/ 59 w 235"/>
                <a:gd name="T63" fmla="*/ 17 h 133"/>
                <a:gd name="T64" fmla="*/ 50 w 235"/>
                <a:gd name="T65" fmla="*/ 12 h 133"/>
                <a:gd name="T66" fmla="*/ 40 w 235"/>
                <a:gd name="T67" fmla="*/ 7 h 133"/>
                <a:gd name="T68" fmla="*/ 33 w 235"/>
                <a:gd name="T69" fmla="*/ 2 h 133"/>
                <a:gd name="T70" fmla="*/ 36 w 235"/>
                <a:gd name="T71" fmla="*/ 31 h 133"/>
                <a:gd name="T72" fmla="*/ 17 w 235"/>
                <a:gd name="T73" fmla="*/ 24 h 133"/>
                <a:gd name="T74" fmla="*/ 29 w 235"/>
                <a:gd name="T75" fmla="*/ 40 h 133"/>
                <a:gd name="T76" fmla="*/ 0 w 235"/>
                <a:gd name="T77" fmla="*/ 36 h 133"/>
                <a:gd name="T78" fmla="*/ 21 w 235"/>
                <a:gd name="T79" fmla="*/ 59 h 133"/>
                <a:gd name="T80" fmla="*/ 0 w 235"/>
                <a:gd name="T81" fmla="*/ 67 h 133"/>
                <a:gd name="T82" fmla="*/ 2 w 235"/>
                <a:gd name="T83" fmla="*/ 71 h 133"/>
                <a:gd name="T84" fmla="*/ 7 w 235"/>
                <a:gd name="T85" fmla="*/ 74 h 133"/>
                <a:gd name="T86" fmla="*/ 14 w 235"/>
                <a:gd name="T87" fmla="*/ 81 h 133"/>
                <a:gd name="T88" fmla="*/ 24 w 235"/>
                <a:gd name="T89" fmla="*/ 86 h 133"/>
                <a:gd name="T90" fmla="*/ 33 w 235"/>
                <a:gd name="T91" fmla="*/ 95 h 133"/>
                <a:gd name="T92" fmla="*/ 45 w 235"/>
                <a:gd name="T93" fmla="*/ 102 h 133"/>
                <a:gd name="T94" fmla="*/ 59 w 235"/>
                <a:gd name="T95" fmla="*/ 109 h 133"/>
                <a:gd name="T96" fmla="*/ 74 w 235"/>
                <a:gd name="T97" fmla="*/ 117 h 133"/>
                <a:gd name="T98" fmla="*/ 90 w 235"/>
                <a:gd name="T99" fmla="*/ 121 h 133"/>
                <a:gd name="T100" fmla="*/ 107 w 235"/>
                <a:gd name="T101" fmla="*/ 126 h 133"/>
                <a:gd name="T102" fmla="*/ 126 w 235"/>
                <a:gd name="T103" fmla="*/ 133 h 133"/>
                <a:gd name="T104" fmla="*/ 147 w 235"/>
                <a:gd name="T105" fmla="*/ 133 h 133"/>
                <a:gd name="T106" fmla="*/ 169 w 235"/>
                <a:gd name="T107" fmla="*/ 133 h 133"/>
                <a:gd name="T108" fmla="*/ 192 w 235"/>
                <a:gd name="T109" fmla="*/ 133 h 133"/>
                <a:gd name="T110" fmla="*/ 216 w 235"/>
                <a:gd name="T111" fmla="*/ 128 h 133"/>
                <a:gd name="T112" fmla="*/ 235 w 235"/>
                <a:gd name="T113" fmla="*/ 48 h 133"/>
                <a:gd name="T114" fmla="*/ 235 w 235"/>
                <a:gd name="T115" fmla="*/ 48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5" h="133">
                  <a:moveTo>
                    <a:pt x="235" y="48"/>
                  </a:moveTo>
                  <a:lnTo>
                    <a:pt x="233" y="48"/>
                  </a:lnTo>
                  <a:lnTo>
                    <a:pt x="231" y="45"/>
                  </a:lnTo>
                  <a:lnTo>
                    <a:pt x="223" y="40"/>
                  </a:lnTo>
                  <a:lnTo>
                    <a:pt x="219" y="38"/>
                  </a:lnTo>
                  <a:lnTo>
                    <a:pt x="209" y="33"/>
                  </a:lnTo>
                  <a:lnTo>
                    <a:pt x="202" y="29"/>
                  </a:lnTo>
                  <a:lnTo>
                    <a:pt x="192" y="24"/>
                  </a:lnTo>
                  <a:lnTo>
                    <a:pt x="183" y="19"/>
                  </a:lnTo>
                  <a:lnTo>
                    <a:pt x="171" y="14"/>
                  </a:lnTo>
                  <a:lnTo>
                    <a:pt x="162" y="10"/>
                  </a:lnTo>
                  <a:lnTo>
                    <a:pt x="152" y="5"/>
                  </a:lnTo>
                  <a:lnTo>
                    <a:pt x="145" y="2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4" y="2"/>
                  </a:lnTo>
                  <a:lnTo>
                    <a:pt x="121" y="14"/>
                  </a:lnTo>
                  <a:lnTo>
                    <a:pt x="128" y="24"/>
                  </a:lnTo>
                  <a:lnTo>
                    <a:pt x="138" y="31"/>
                  </a:lnTo>
                  <a:lnTo>
                    <a:pt x="143" y="33"/>
                  </a:lnTo>
                  <a:lnTo>
                    <a:pt x="140" y="33"/>
                  </a:lnTo>
                  <a:lnTo>
                    <a:pt x="133" y="33"/>
                  </a:lnTo>
                  <a:lnTo>
                    <a:pt x="126" y="31"/>
                  </a:lnTo>
                  <a:lnTo>
                    <a:pt x="119" y="31"/>
                  </a:lnTo>
                  <a:lnTo>
                    <a:pt x="112" y="31"/>
                  </a:lnTo>
                  <a:lnTo>
                    <a:pt x="107" y="29"/>
                  </a:lnTo>
                  <a:lnTo>
                    <a:pt x="97" y="26"/>
                  </a:lnTo>
                  <a:lnTo>
                    <a:pt x="88" y="26"/>
                  </a:lnTo>
                  <a:lnTo>
                    <a:pt x="78" y="21"/>
                  </a:lnTo>
                  <a:lnTo>
                    <a:pt x="71" y="19"/>
                  </a:lnTo>
                  <a:lnTo>
                    <a:pt x="59" y="17"/>
                  </a:lnTo>
                  <a:lnTo>
                    <a:pt x="50" y="12"/>
                  </a:lnTo>
                  <a:lnTo>
                    <a:pt x="40" y="7"/>
                  </a:lnTo>
                  <a:lnTo>
                    <a:pt x="33" y="2"/>
                  </a:lnTo>
                  <a:lnTo>
                    <a:pt x="36" y="31"/>
                  </a:lnTo>
                  <a:lnTo>
                    <a:pt x="17" y="24"/>
                  </a:lnTo>
                  <a:lnTo>
                    <a:pt x="29" y="40"/>
                  </a:lnTo>
                  <a:lnTo>
                    <a:pt x="0" y="36"/>
                  </a:lnTo>
                  <a:lnTo>
                    <a:pt x="21" y="59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7" y="74"/>
                  </a:lnTo>
                  <a:lnTo>
                    <a:pt x="14" y="81"/>
                  </a:lnTo>
                  <a:lnTo>
                    <a:pt x="24" y="86"/>
                  </a:lnTo>
                  <a:lnTo>
                    <a:pt x="33" y="95"/>
                  </a:lnTo>
                  <a:lnTo>
                    <a:pt x="45" y="102"/>
                  </a:lnTo>
                  <a:lnTo>
                    <a:pt x="59" y="109"/>
                  </a:lnTo>
                  <a:lnTo>
                    <a:pt x="74" y="117"/>
                  </a:lnTo>
                  <a:lnTo>
                    <a:pt x="90" y="121"/>
                  </a:lnTo>
                  <a:lnTo>
                    <a:pt x="107" y="126"/>
                  </a:lnTo>
                  <a:lnTo>
                    <a:pt x="126" y="133"/>
                  </a:lnTo>
                  <a:lnTo>
                    <a:pt x="147" y="133"/>
                  </a:lnTo>
                  <a:lnTo>
                    <a:pt x="169" y="133"/>
                  </a:lnTo>
                  <a:lnTo>
                    <a:pt x="192" y="133"/>
                  </a:lnTo>
                  <a:lnTo>
                    <a:pt x="216" y="128"/>
                  </a:lnTo>
                  <a:lnTo>
                    <a:pt x="235" y="48"/>
                  </a:lnTo>
                  <a:close/>
                </a:path>
              </a:pathLst>
            </a:custGeom>
            <a:solidFill>
              <a:srgbClr val="B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8" name="Freeform 123"/>
            <p:cNvSpPr>
              <a:spLocks/>
            </p:cNvSpPr>
            <p:nvPr/>
          </p:nvSpPr>
          <p:spPr bwMode="auto">
            <a:xfrm>
              <a:off x="2208" y="2020"/>
              <a:ext cx="466" cy="285"/>
            </a:xfrm>
            <a:custGeom>
              <a:avLst/>
              <a:gdLst>
                <a:gd name="T0" fmla="*/ 0 w 466"/>
                <a:gd name="T1" fmla="*/ 0 h 285"/>
                <a:gd name="T2" fmla="*/ 0 w 466"/>
                <a:gd name="T3" fmla="*/ 162 h 285"/>
                <a:gd name="T4" fmla="*/ 5 w 466"/>
                <a:gd name="T5" fmla="*/ 162 h 285"/>
                <a:gd name="T6" fmla="*/ 16 w 466"/>
                <a:gd name="T7" fmla="*/ 167 h 285"/>
                <a:gd name="T8" fmla="*/ 38 w 466"/>
                <a:gd name="T9" fmla="*/ 174 h 285"/>
                <a:gd name="T10" fmla="*/ 66 w 466"/>
                <a:gd name="T11" fmla="*/ 183 h 285"/>
                <a:gd name="T12" fmla="*/ 97 w 466"/>
                <a:gd name="T13" fmla="*/ 193 h 285"/>
                <a:gd name="T14" fmla="*/ 133 w 466"/>
                <a:gd name="T15" fmla="*/ 207 h 285"/>
                <a:gd name="T16" fmla="*/ 173 w 466"/>
                <a:gd name="T17" fmla="*/ 219 h 285"/>
                <a:gd name="T18" fmla="*/ 216 w 466"/>
                <a:gd name="T19" fmla="*/ 231 h 285"/>
                <a:gd name="T20" fmla="*/ 256 w 466"/>
                <a:gd name="T21" fmla="*/ 243 h 285"/>
                <a:gd name="T22" fmla="*/ 297 w 466"/>
                <a:gd name="T23" fmla="*/ 254 h 285"/>
                <a:gd name="T24" fmla="*/ 335 w 466"/>
                <a:gd name="T25" fmla="*/ 266 h 285"/>
                <a:gd name="T26" fmla="*/ 371 w 466"/>
                <a:gd name="T27" fmla="*/ 276 h 285"/>
                <a:gd name="T28" fmla="*/ 401 w 466"/>
                <a:gd name="T29" fmla="*/ 281 h 285"/>
                <a:gd name="T30" fmla="*/ 428 w 466"/>
                <a:gd name="T31" fmla="*/ 285 h 285"/>
                <a:gd name="T32" fmla="*/ 449 w 466"/>
                <a:gd name="T33" fmla="*/ 285 h 285"/>
                <a:gd name="T34" fmla="*/ 461 w 466"/>
                <a:gd name="T35" fmla="*/ 283 h 285"/>
                <a:gd name="T36" fmla="*/ 466 w 466"/>
                <a:gd name="T37" fmla="*/ 112 h 285"/>
                <a:gd name="T38" fmla="*/ 0 w 466"/>
                <a:gd name="T39" fmla="*/ 0 h 285"/>
                <a:gd name="T40" fmla="*/ 0 w 466"/>
                <a:gd name="T41" fmla="*/ 0 h 2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6" h="285">
                  <a:moveTo>
                    <a:pt x="0" y="0"/>
                  </a:moveTo>
                  <a:lnTo>
                    <a:pt x="0" y="162"/>
                  </a:lnTo>
                  <a:lnTo>
                    <a:pt x="5" y="162"/>
                  </a:lnTo>
                  <a:lnTo>
                    <a:pt x="16" y="167"/>
                  </a:lnTo>
                  <a:lnTo>
                    <a:pt x="38" y="174"/>
                  </a:lnTo>
                  <a:lnTo>
                    <a:pt x="66" y="183"/>
                  </a:lnTo>
                  <a:lnTo>
                    <a:pt x="97" y="193"/>
                  </a:lnTo>
                  <a:lnTo>
                    <a:pt x="133" y="207"/>
                  </a:lnTo>
                  <a:lnTo>
                    <a:pt x="173" y="219"/>
                  </a:lnTo>
                  <a:lnTo>
                    <a:pt x="216" y="231"/>
                  </a:lnTo>
                  <a:lnTo>
                    <a:pt x="256" y="243"/>
                  </a:lnTo>
                  <a:lnTo>
                    <a:pt x="297" y="254"/>
                  </a:lnTo>
                  <a:lnTo>
                    <a:pt x="335" y="266"/>
                  </a:lnTo>
                  <a:lnTo>
                    <a:pt x="371" y="276"/>
                  </a:lnTo>
                  <a:lnTo>
                    <a:pt x="401" y="281"/>
                  </a:lnTo>
                  <a:lnTo>
                    <a:pt x="428" y="285"/>
                  </a:lnTo>
                  <a:lnTo>
                    <a:pt x="449" y="285"/>
                  </a:lnTo>
                  <a:lnTo>
                    <a:pt x="461" y="283"/>
                  </a:lnTo>
                  <a:lnTo>
                    <a:pt x="466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D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9" name="Freeform 124"/>
            <p:cNvSpPr>
              <a:spLocks/>
            </p:cNvSpPr>
            <p:nvPr/>
          </p:nvSpPr>
          <p:spPr bwMode="auto">
            <a:xfrm>
              <a:off x="2312" y="1578"/>
              <a:ext cx="169" cy="395"/>
            </a:xfrm>
            <a:custGeom>
              <a:avLst/>
              <a:gdLst>
                <a:gd name="T0" fmla="*/ 0 w 169"/>
                <a:gd name="T1" fmla="*/ 342 h 395"/>
                <a:gd name="T2" fmla="*/ 5 w 169"/>
                <a:gd name="T3" fmla="*/ 323 h 395"/>
                <a:gd name="T4" fmla="*/ 12 w 169"/>
                <a:gd name="T5" fmla="*/ 293 h 395"/>
                <a:gd name="T6" fmla="*/ 19 w 169"/>
                <a:gd name="T7" fmla="*/ 247 h 395"/>
                <a:gd name="T8" fmla="*/ 27 w 169"/>
                <a:gd name="T9" fmla="*/ 197 h 395"/>
                <a:gd name="T10" fmla="*/ 31 w 169"/>
                <a:gd name="T11" fmla="*/ 140 h 395"/>
                <a:gd name="T12" fmla="*/ 31 w 169"/>
                <a:gd name="T13" fmla="*/ 86 h 395"/>
                <a:gd name="T14" fmla="*/ 29 w 169"/>
                <a:gd name="T15" fmla="*/ 29 h 395"/>
                <a:gd name="T16" fmla="*/ 27 w 169"/>
                <a:gd name="T17" fmla="*/ 5 h 395"/>
                <a:gd name="T18" fmla="*/ 36 w 169"/>
                <a:gd name="T19" fmla="*/ 5 h 395"/>
                <a:gd name="T20" fmla="*/ 53 w 169"/>
                <a:gd name="T21" fmla="*/ 10 h 395"/>
                <a:gd name="T22" fmla="*/ 76 w 169"/>
                <a:gd name="T23" fmla="*/ 12 h 395"/>
                <a:gd name="T24" fmla="*/ 100 w 169"/>
                <a:gd name="T25" fmla="*/ 15 h 395"/>
                <a:gd name="T26" fmla="*/ 124 w 169"/>
                <a:gd name="T27" fmla="*/ 15 h 395"/>
                <a:gd name="T28" fmla="*/ 145 w 169"/>
                <a:gd name="T29" fmla="*/ 12 h 395"/>
                <a:gd name="T30" fmla="*/ 160 w 169"/>
                <a:gd name="T31" fmla="*/ 5 h 395"/>
                <a:gd name="T32" fmla="*/ 164 w 169"/>
                <a:gd name="T33" fmla="*/ 3 h 395"/>
                <a:gd name="T34" fmla="*/ 162 w 169"/>
                <a:gd name="T35" fmla="*/ 26 h 395"/>
                <a:gd name="T36" fmla="*/ 157 w 169"/>
                <a:gd name="T37" fmla="*/ 72 h 395"/>
                <a:gd name="T38" fmla="*/ 152 w 169"/>
                <a:gd name="T39" fmla="*/ 126 h 395"/>
                <a:gd name="T40" fmla="*/ 150 w 169"/>
                <a:gd name="T41" fmla="*/ 188 h 395"/>
                <a:gd name="T42" fmla="*/ 150 w 169"/>
                <a:gd name="T43" fmla="*/ 250 h 395"/>
                <a:gd name="T44" fmla="*/ 152 w 169"/>
                <a:gd name="T45" fmla="*/ 302 h 395"/>
                <a:gd name="T46" fmla="*/ 162 w 169"/>
                <a:gd name="T47" fmla="*/ 342 h 395"/>
                <a:gd name="T48" fmla="*/ 167 w 169"/>
                <a:gd name="T49" fmla="*/ 357 h 395"/>
                <a:gd name="T50" fmla="*/ 157 w 169"/>
                <a:gd name="T51" fmla="*/ 371 h 395"/>
                <a:gd name="T52" fmla="*/ 148 w 169"/>
                <a:gd name="T53" fmla="*/ 380 h 395"/>
                <a:gd name="T54" fmla="*/ 131 w 169"/>
                <a:gd name="T55" fmla="*/ 388 h 395"/>
                <a:gd name="T56" fmla="*/ 110 w 169"/>
                <a:gd name="T57" fmla="*/ 392 h 395"/>
                <a:gd name="T58" fmla="*/ 79 w 169"/>
                <a:gd name="T59" fmla="*/ 390 h 395"/>
                <a:gd name="T60" fmla="*/ 43 w 169"/>
                <a:gd name="T61" fmla="*/ 380 h 395"/>
                <a:gd name="T62" fmla="*/ 0 w 169"/>
                <a:gd name="T63" fmla="*/ 345 h 3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9" h="395">
                  <a:moveTo>
                    <a:pt x="0" y="345"/>
                  </a:moveTo>
                  <a:lnTo>
                    <a:pt x="0" y="342"/>
                  </a:lnTo>
                  <a:lnTo>
                    <a:pt x="3" y="335"/>
                  </a:lnTo>
                  <a:lnTo>
                    <a:pt x="5" y="323"/>
                  </a:lnTo>
                  <a:lnTo>
                    <a:pt x="8" y="312"/>
                  </a:lnTo>
                  <a:lnTo>
                    <a:pt x="12" y="293"/>
                  </a:lnTo>
                  <a:lnTo>
                    <a:pt x="15" y="271"/>
                  </a:lnTo>
                  <a:lnTo>
                    <a:pt x="19" y="247"/>
                  </a:lnTo>
                  <a:lnTo>
                    <a:pt x="22" y="226"/>
                  </a:lnTo>
                  <a:lnTo>
                    <a:pt x="27" y="197"/>
                  </a:lnTo>
                  <a:lnTo>
                    <a:pt x="29" y="171"/>
                  </a:lnTo>
                  <a:lnTo>
                    <a:pt x="31" y="140"/>
                  </a:lnTo>
                  <a:lnTo>
                    <a:pt x="34" y="114"/>
                  </a:lnTo>
                  <a:lnTo>
                    <a:pt x="31" y="86"/>
                  </a:lnTo>
                  <a:lnTo>
                    <a:pt x="31" y="57"/>
                  </a:lnTo>
                  <a:lnTo>
                    <a:pt x="29" y="29"/>
                  </a:lnTo>
                  <a:lnTo>
                    <a:pt x="27" y="5"/>
                  </a:lnTo>
                  <a:lnTo>
                    <a:pt x="31" y="5"/>
                  </a:lnTo>
                  <a:lnTo>
                    <a:pt x="36" y="5"/>
                  </a:lnTo>
                  <a:lnTo>
                    <a:pt x="46" y="7"/>
                  </a:lnTo>
                  <a:lnTo>
                    <a:pt x="53" y="10"/>
                  </a:lnTo>
                  <a:lnTo>
                    <a:pt x="65" y="10"/>
                  </a:lnTo>
                  <a:lnTo>
                    <a:pt x="76" y="12"/>
                  </a:lnTo>
                  <a:lnTo>
                    <a:pt x="91" y="15"/>
                  </a:lnTo>
                  <a:lnTo>
                    <a:pt x="100" y="15"/>
                  </a:lnTo>
                  <a:lnTo>
                    <a:pt x="112" y="17"/>
                  </a:lnTo>
                  <a:lnTo>
                    <a:pt x="124" y="15"/>
                  </a:lnTo>
                  <a:lnTo>
                    <a:pt x="136" y="15"/>
                  </a:lnTo>
                  <a:lnTo>
                    <a:pt x="145" y="12"/>
                  </a:lnTo>
                  <a:lnTo>
                    <a:pt x="155" y="10"/>
                  </a:lnTo>
                  <a:lnTo>
                    <a:pt x="160" y="5"/>
                  </a:lnTo>
                  <a:lnTo>
                    <a:pt x="164" y="0"/>
                  </a:lnTo>
                  <a:lnTo>
                    <a:pt x="164" y="3"/>
                  </a:lnTo>
                  <a:lnTo>
                    <a:pt x="164" y="12"/>
                  </a:lnTo>
                  <a:lnTo>
                    <a:pt x="162" y="26"/>
                  </a:lnTo>
                  <a:lnTo>
                    <a:pt x="160" y="48"/>
                  </a:lnTo>
                  <a:lnTo>
                    <a:pt x="157" y="72"/>
                  </a:lnTo>
                  <a:lnTo>
                    <a:pt x="155" y="98"/>
                  </a:lnTo>
                  <a:lnTo>
                    <a:pt x="152" y="126"/>
                  </a:lnTo>
                  <a:lnTo>
                    <a:pt x="152" y="159"/>
                  </a:lnTo>
                  <a:lnTo>
                    <a:pt x="150" y="188"/>
                  </a:lnTo>
                  <a:lnTo>
                    <a:pt x="150" y="219"/>
                  </a:lnTo>
                  <a:lnTo>
                    <a:pt x="150" y="250"/>
                  </a:lnTo>
                  <a:lnTo>
                    <a:pt x="150" y="278"/>
                  </a:lnTo>
                  <a:lnTo>
                    <a:pt x="152" y="302"/>
                  </a:lnTo>
                  <a:lnTo>
                    <a:pt x="157" y="326"/>
                  </a:lnTo>
                  <a:lnTo>
                    <a:pt x="162" y="342"/>
                  </a:lnTo>
                  <a:lnTo>
                    <a:pt x="169" y="357"/>
                  </a:lnTo>
                  <a:lnTo>
                    <a:pt x="167" y="357"/>
                  </a:lnTo>
                  <a:lnTo>
                    <a:pt x="162" y="366"/>
                  </a:lnTo>
                  <a:lnTo>
                    <a:pt x="157" y="371"/>
                  </a:lnTo>
                  <a:lnTo>
                    <a:pt x="152" y="376"/>
                  </a:lnTo>
                  <a:lnTo>
                    <a:pt x="148" y="380"/>
                  </a:lnTo>
                  <a:lnTo>
                    <a:pt x="141" y="385"/>
                  </a:lnTo>
                  <a:lnTo>
                    <a:pt x="131" y="388"/>
                  </a:lnTo>
                  <a:lnTo>
                    <a:pt x="122" y="392"/>
                  </a:lnTo>
                  <a:lnTo>
                    <a:pt x="110" y="392"/>
                  </a:lnTo>
                  <a:lnTo>
                    <a:pt x="95" y="395"/>
                  </a:lnTo>
                  <a:lnTo>
                    <a:pt x="79" y="390"/>
                  </a:lnTo>
                  <a:lnTo>
                    <a:pt x="62" y="388"/>
                  </a:lnTo>
                  <a:lnTo>
                    <a:pt x="43" y="380"/>
                  </a:lnTo>
                  <a:lnTo>
                    <a:pt x="22" y="373"/>
                  </a:lnTo>
                  <a:lnTo>
                    <a:pt x="0" y="345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0" name="Freeform 125"/>
            <p:cNvSpPr>
              <a:spLocks/>
            </p:cNvSpPr>
            <p:nvPr/>
          </p:nvSpPr>
          <p:spPr bwMode="auto">
            <a:xfrm>
              <a:off x="2921" y="2828"/>
              <a:ext cx="532" cy="437"/>
            </a:xfrm>
            <a:custGeom>
              <a:avLst/>
              <a:gdLst>
                <a:gd name="T0" fmla="*/ 185 w 532"/>
                <a:gd name="T1" fmla="*/ 0 h 437"/>
                <a:gd name="T2" fmla="*/ 0 w 532"/>
                <a:gd name="T3" fmla="*/ 259 h 437"/>
                <a:gd name="T4" fmla="*/ 2 w 532"/>
                <a:gd name="T5" fmla="*/ 259 h 437"/>
                <a:gd name="T6" fmla="*/ 9 w 532"/>
                <a:gd name="T7" fmla="*/ 259 h 437"/>
                <a:gd name="T8" fmla="*/ 21 w 532"/>
                <a:gd name="T9" fmla="*/ 264 h 437"/>
                <a:gd name="T10" fmla="*/ 38 w 532"/>
                <a:gd name="T11" fmla="*/ 266 h 437"/>
                <a:gd name="T12" fmla="*/ 57 w 532"/>
                <a:gd name="T13" fmla="*/ 271 h 437"/>
                <a:gd name="T14" fmla="*/ 78 w 532"/>
                <a:gd name="T15" fmla="*/ 278 h 437"/>
                <a:gd name="T16" fmla="*/ 102 w 532"/>
                <a:gd name="T17" fmla="*/ 288 h 437"/>
                <a:gd name="T18" fmla="*/ 128 w 532"/>
                <a:gd name="T19" fmla="*/ 297 h 437"/>
                <a:gd name="T20" fmla="*/ 154 w 532"/>
                <a:gd name="T21" fmla="*/ 309 h 437"/>
                <a:gd name="T22" fmla="*/ 185 w 532"/>
                <a:gd name="T23" fmla="*/ 321 h 437"/>
                <a:gd name="T24" fmla="*/ 211 w 532"/>
                <a:gd name="T25" fmla="*/ 335 h 437"/>
                <a:gd name="T26" fmla="*/ 242 w 532"/>
                <a:gd name="T27" fmla="*/ 354 h 437"/>
                <a:gd name="T28" fmla="*/ 271 w 532"/>
                <a:gd name="T29" fmla="*/ 371 h 437"/>
                <a:gd name="T30" fmla="*/ 297 w 532"/>
                <a:gd name="T31" fmla="*/ 390 h 437"/>
                <a:gd name="T32" fmla="*/ 323 w 532"/>
                <a:gd name="T33" fmla="*/ 411 h 437"/>
                <a:gd name="T34" fmla="*/ 347 w 532"/>
                <a:gd name="T35" fmla="*/ 437 h 437"/>
                <a:gd name="T36" fmla="*/ 532 w 532"/>
                <a:gd name="T37" fmla="*/ 128 h 437"/>
                <a:gd name="T38" fmla="*/ 185 w 532"/>
                <a:gd name="T39" fmla="*/ 0 h 437"/>
                <a:gd name="T40" fmla="*/ 185 w 532"/>
                <a:gd name="T41" fmla="*/ 0 h 4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2" h="437">
                  <a:moveTo>
                    <a:pt x="185" y="0"/>
                  </a:moveTo>
                  <a:lnTo>
                    <a:pt x="0" y="259"/>
                  </a:lnTo>
                  <a:lnTo>
                    <a:pt x="2" y="259"/>
                  </a:lnTo>
                  <a:lnTo>
                    <a:pt x="9" y="259"/>
                  </a:lnTo>
                  <a:lnTo>
                    <a:pt x="21" y="264"/>
                  </a:lnTo>
                  <a:lnTo>
                    <a:pt x="38" y="266"/>
                  </a:lnTo>
                  <a:lnTo>
                    <a:pt x="57" y="271"/>
                  </a:lnTo>
                  <a:lnTo>
                    <a:pt x="78" y="278"/>
                  </a:lnTo>
                  <a:lnTo>
                    <a:pt x="102" y="288"/>
                  </a:lnTo>
                  <a:lnTo>
                    <a:pt x="128" y="297"/>
                  </a:lnTo>
                  <a:lnTo>
                    <a:pt x="154" y="309"/>
                  </a:lnTo>
                  <a:lnTo>
                    <a:pt x="185" y="321"/>
                  </a:lnTo>
                  <a:lnTo>
                    <a:pt x="211" y="335"/>
                  </a:lnTo>
                  <a:lnTo>
                    <a:pt x="242" y="354"/>
                  </a:lnTo>
                  <a:lnTo>
                    <a:pt x="271" y="371"/>
                  </a:lnTo>
                  <a:lnTo>
                    <a:pt x="297" y="390"/>
                  </a:lnTo>
                  <a:lnTo>
                    <a:pt x="323" y="411"/>
                  </a:lnTo>
                  <a:lnTo>
                    <a:pt x="347" y="437"/>
                  </a:lnTo>
                  <a:lnTo>
                    <a:pt x="532" y="128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FCF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1" name="Freeform 126"/>
            <p:cNvSpPr>
              <a:spLocks/>
            </p:cNvSpPr>
            <p:nvPr/>
          </p:nvSpPr>
          <p:spPr bwMode="auto">
            <a:xfrm>
              <a:off x="3106" y="2778"/>
              <a:ext cx="356" cy="178"/>
            </a:xfrm>
            <a:custGeom>
              <a:avLst/>
              <a:gdLst>
                <a:gd name="T0" fmla="*/ 0 w 356"/>
                <a:gd name="T1" fmla="*/ 50 h 178"/>
                <a:gd name="T2" fmla="*/ 2 w 356"/>
                <a:gd name="T3" fmla="*/ 48 h 178"/>
                <a:gd name="T4" fmla="*/ 14 w 356"/>
                <a:gd name="T5" fmla="*/ 45 h 178"/>
                <a:gd name="T6" fmla="*/ 31 w 356"/>
                <a:gd name="T7" fmla="*/ 43 h 178"/>
                <a:gd name="T8" fmla="*/ 55 w 356"/>
                <a:gd name="T9" fmla="*/ 38 h 178"/>
                <a:gd name="T10" fmla="*/ 81 w 356"/>
                <a:gd name="T11" fmla="*/ 33 h 178"/>
                <a:gd name="T12" fmla="*/ 112 w 356"/>
                <a:gd name="T13" fmla="*/ 29 h 178"/>
                <a:gd name="T14" fmla="*/ 145 w 356"/>
                <a:gd name="T15" fmla="*/ 24 h 178"/>
                <a:gd name="T16" fmla="*/ 178 w 356"/>
                <a:gd name="T17" fmla="*/ 19 h 178"/>
                <a:gd name="T18" fmla="*/ 209 w 356"/>
                <a:gd name="T19" fmla="*/ 12 h 178"/>
                <a:gd name="T20" fmla="*/ 242 w 356"/>
                <a:gd name="T21" fmla="*/ 10 h 178"/>
                <a:gd name="T22" fmla="*/ 273 w 356"/>
                <a:gd name="T23" fmla="*/ 5 h 178"/>
                <a:gd name="T24" fmla="*/ 299 w 356"/>
                <a:gd name="T25" fmla="*/ 3 h 178"/>
                <a:gd name="T26" fmla="*/ 321 w 356"/>
                <a:gd name="T27" fmla="*/ 0 h 178"/>
                <a:gd name="T28" fmla="*/ 340 w 356"/>
                <a:gd name="T29" fmla="*/ 0 h 178"/>
                <a:gd name="T30" fmla="*/ 352 w 356"/>
                <a:gd name="T31" fmla="*/ 3 h 178"/>
                <a:gd name="T32" fmla="*/ 356 w 356"/>
                <a:gd name="T33" fmla="*/ 7 h 178"/>
                <a:gd name="T34" fmla="*/ 354 w 356"/>
                <a:gd name="T35" fmla="*/ 12 h 178"/>
                <a:gd name="T36" fmla="*/ 354 w 356"/>
                <a:gd name="T37" fmla="*/ 22 h 178"/>
                <a:gd name="T38" fmla="*/ 354 w 356"/>
                <a:gd name="T39" fmla="*/ 29 h 178"/>
                <a:gd name="T40" fmla="*/ 354 w 356"/>
                <a:gd name="T41" fmla="*/ 43 h 178"/>
                <a:gd name="T42" fmla="*/ 352 w 356"/>
                <a:gd name="T43" fmla="*/ 55 h 178"/>
                <a:gd name="T44" fmla="*/ 352 w 356"/>
                <a:gd name="T45" fmla="*/ 71 h 178"/>
                <a:gd name="T46" fmla="*/ 352 w 356"/>
                <a:gd name="T47" fmla="*/ 86 h 178"/>
                <a:gd name="T48" fmla="*/ 352 w 356"/>
                <a:gd name="T49" fmla="*/ 102 h 178"/>
                <a:gd name="T50" fmla="*/ 349 w 356"/>
                <a:gd name="T51" fmla="*/ 114 h 178"/>
                <a:gd name="T52" fmla="*/ 349 w 356"/>
                <a:gd name="T53" fmla="*/ 128 h 178"/>
                <a:gd name="T54" fmla="*/ 347 w 356"/>
                <a:gd name="T55" fmla="*/ 143 h 178"/>
                <a:gd name="T56" fmla="*/ 347 w 356"/>
                <a:gd name="T57" fmla="*/ 155 h 178"/>
                <a:gd name="T58" fmla="*/ 347 w 356"/>
                <a:gd name="T59" fmla="*/ 164 h 178"/>
                <a:gd name="T60" fmla="*/ 347 w 356"/>
                <a:gd name="T61" fmla="*/ 171 h 178"/>
                <a:gd name="T62" fmla="*/ 347 w 356"/>
                <a:gd name="T63" fmla="*/ 176 h 178"/>
                <a:gd name="T64" fmla="*/ 347 w 356"/>
                <a:gd name="T65" fmla="*/ 178 h 178"/>
                <a:gd name="T66" fmla="*/ 0 w 356"/>
                <a:gd name="T67" fmla="*/ 50 h 178"/>
                <a:gd name="T68" fmla="*/ 0 w 356"/>
                <a:gd name="T69" fmla="*/ 50 h 1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56" h="178">
                  <a:moveTo>
                    <a:pt x="0" y="50"/>
                  </a:moveTo>
                  <a:lnTo>
                    <a:pt x="2" y="48"/>
                  </a:lnTo>
                  <a:lnTo>
                    <a:pt x="14" y="45"/>
                  </a:lnTo>
                  <a:lnTo>
                    <a:pt x="31" y="43"/>
                  </a:lnTo>
                  <a:lnTo>
                    <a:pt x="55" y="38"/>
                  </a:lnTo>
                  <a:lnTo>
                    <a:pt x="81" y="33"/>
                  </a:lnTo>
                  <a:lnTo>
                    <a:pt x="112" y="29"/>
                  </a:lnTo>
                  <a:lnTo>
                    <a:pt x="145" y="24"/>
                  </a:lnTo>
                  <a:lnTo>
                    <a:pt x="178" y="19"/>
                  </a:lnTo>
                  <a:lnTo>
                    <a:pt x="209" y="12"/>
                  </a:lnTo>
                  <a:lnTo>
                    <a:pt x="242" y="10"/>
                  </a:lnTo>
                  <a:lnTo>
                    <a:pt x="273" y="5"/>
                  </a:lnTo>
                  <a:lnTo>
                    <a:pt x="299" y="3"/>
                  </a:lnTo>
                  <a:lnTo>
                    <a:pt x="321" y="0"/>
                  </a:lnTo>
                  <a:lnTo>
                    <a:pt x="340" y="0"/>
                  </a:lnTo>
                  <a:lnTo>
                    <a:pt x="352" y="3"/>
                  </a:lnTo>
                  <a:lnTo>
                    <a:pt x="356" y="7"/>
                  </a:lnTo>
                  <a:lnTo>
                    <a:pt x="354" y="12"/>
                  </a:lnTo>
                  <a:lnTo>
                    <a:pt x="354" y="22"/>
                  </a:lnTo>
                  <a:lnTo>
                    <a:pt x="354" y="29"/>
                  </a:lnTo>
                  <a:lnTo>
                    <a:pt x="354" y="43"/>
                  </a:lnTo>
                  <a:lnTo>
                    <a:pt x="352" y="55"/>
                  </a:lnTo>
                  <a:lnTo>
                    <a:pt x="352" y="71"/>
                  </a:lnTo>
                  <a:lnTo>
                    <a:pt x="352" y="86"/>
                  </a:lnTo>
                  <a:lnTo>
                    <a:pt x="352" y="102"/>
                  </a:lnTo>
                  <a:lnTo>
                    <a:pt x="349" y="114"/>
                  </a:lnTo>
                  <a:lnTo>
                    <a:pt x="349" y="128"/>
                  </a:lnTo>
                  <a:lnTo>
                    <a:pt x="347" y="143"/>
                  </a:lnTo>
                  <a:lnTo>
                    <a:pt x="347" y="155"/>
                  </a:lnTo>
                  <a:lnTo>
                    <a:pt x="347" y="164"/>
                  </a:lnTo>
                  <a:lnTo>
                    <a:pt x="347" y="171"/>
                  </a:lnTo>
                  <a:lnTo>
                    <a:pt x="347" y="176"/>
                  </a:lnTo>
                  <a:lnTo>
                    <a:pt x="347" y="178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BD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2" name="Freeform 127"/>
            <p:cNvSpPr>
              <a:spLocks/>
            </p:cNvSpPr>
            <p:nvPr/>
          </p:nvSpPr>
          <p:spPr bwMode="auto">
            <a:xfrm>
              <a:off x="3106" y="2828"/>
              <a:ext cx="347" cy="181"/>
            </a:xfrm>
            <a:custGeom>
              <a:avLst/>
              <a:gdLst>
                <a:gd name="T0" fmla="*/ 0 w 347"/>
                <a:gd name="T1" fmla="*/ 0 h 181"/>
                <a:gd name="T2" fmla="*/ 62 w 347"/>
                <a:gd name="T3" fmla="*/ 181 h 181"/>
                <a:gd name="T4" fmla="*/ 347 w 347"/>
                <a:gd name="T5" fmla="*/ 128 h 181"/>
                <a:gd name="T6" fmla="*/ 0 w 347"/>
                <a:gd name="T7" fmla="*/ 0 h 181"/>
                <a:gd name="T8" fmla="*/ 0 w 347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181">
                  <a:moveTo>
                    <a:pt x="0" y="0"/>
                  </a:moveTo>
                  <a:lnTo>
                    <a:pt x="62" y="181"/>
                  </a:lnTo>
                  <a:lnTo>
                    <a:pt x="347" y="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3" name="Freeform 128"/>
            <p:cNvSpPr>
              <a:spLocks/>
            </p:cNvSpPr>
            <p:nvPr/>
          </p:nvSpPr>
          <p:spPr bwMode="auto">
            <a:xfrm>
              <a:off x="2921" y="3009"/>
              <a:ext cx="347" cy="256"/>
            </a:xfrm>
            <a:custGeom>
              <a:avLst/>
              <a:gdLst>
                <a:gd name="T0" fmla="*/ 0 w 347"/>
                <a:gd name="T1" fmla="*/ 78 h 256"/>
                <a:gd name="T2" fmla="*/ 247 w 347"/>
                <a:gd name="T3" fmla="*/ 0 h 256"/>
                <a:gd name="T4" fmla="*/ 347 w 347"/>
                <a:gd name="T5" fmla="*/ 256 h 256"/>
                <a:gd name="T6" fmla="*/ 347 w 347"/>
                <a:gd name="T7" fmla="*/ 254 h 256"/>
                <a:gd name="T8" fmla="*/ 339 w 347"/>
                <a:gd name="T9" fmla="*/ 252 h 256"/>
                <a:gd name="T10" fmla="*/ 332 w 347"/>
                <a:gd name="T11" fmla="*/ 244 h 256"/>
                <a:gd name="T12" fmla="*/ 323 w 347"/>
                <a:gd name="T13" fmla="*/ 237 h 256"/>
                <a:gd name="T14" fmla="*/ 309 w 347"/>
                <a:gd name="T15" fmla="*/ 228 h 256"/>
                <a:gd name="T16" fmla="*/ 292 w 347"/>
                <a:gd name="T17" fmla="*/ 216 h 256"/>
                <a:gd name="T18" fmla="*/ 275 w 347"/>
                <a:gd name="T19" fmla="*/ 204 h 256"/>
                <a:gd name="T20" fmla="*/ 254 w 347"/>
                <a:gd name="T21" fmla="*/ 192 h 256"/>
                <a:gd name="T22" fmla="*/ 232 w 347"/>
                <a:gd name="T23" fmla="*/ 175 h 256"/>
                <a:gd name="T24" fmla="*/ 209 w 347"/>
                <a:gd name="T25" fmla="*/ 164 h 256"/>
                <a:gd name="T26" fmla="*/ 183 w 347"/>
                <a:gd name="T27" fmla="*/ 149 h 256"/>
                <a:gd name="T28" fmla="*/ 154 w 347"/>
                <a:gd name="T29" fmla="*/ 135 h 256"/>
                <a:gd name="T30" fmla="*/ 126 w 347"/>
                <a:gd name="T31" fmla="*/ 121 h 256"/>
                <a:gd name="T32" fmla="*/ 97 w 347"/>
                <a:gd name="T33" fmla="*/ 109 h 256"/>
                <a:gd name="T34" fmla="*/ 66 w 347"/>
                <a:gd name="T35" fmla="*/ 97 h 256"/>
                <a:gd name="T36" fmla="*/ 35 w 347"/>
                <a:gd name="T37" fmla="*/ 90 h 256"/>
                <a:gd name="T38" fmla="*/ 0 w 347"/>
                <a:gd name="T39" fmla="*/ 78 h 256"/>
                <a:gd name="T40" fmla="*/ 0 w 347"/>
                <a:gd name="T41" fmla="*/ 78 h 2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7" h="256">
                  <a:moveTo>
                    <a:pt x="0" y="78"/>
                  </a:moveTo>
                  <a:lnTo>
                    <a:pt x="247" y="0"/>
                  </a:lnTo>
                  <a:lnTo>
                    <a:pt x="347" y="256"/>
                  </a:lnTo>
                  <a:lnTo>
                    <a:pt x="347" y="254"/>
                  </a:lnTo>
                  <a:lnTo>
                    <a:pt x="339" y="252"/>
                  </a:lnTo>
                  <a:lnTo>
                    <a:pt x="332" y="244"/>
                  </a:lnTo>
                  <a:lnTo>
                    <a:pt x="323" y="237"/>
                  </a:lnTo>
                  <a:lnTo>
                    <a:pt x="309" y="228"/>
                  </a:lnTo>
                  <a:lnTo>
                    <a:pt x="292" y="216"/>
                  </a:lnTo>
                  <a:lnTo>
                    <a:pt x="275" y="204"/>
                  </a:lnTo>
                  <a:lnTo>
                    <a:pt x="254" y="192"/>
                  </a:lnTo>
                  <a:lnTo>
                    <a:pt x="232" y="175"/>
                  </a:lnTo>
                  <a:lnTo>
                    <a:pt x="209" y="164"/>
                  </a:lnTo>
                  <a:lnTo>
                    <a:pt x="183" y="149"/>
                  </a:lnTo>
                  <a:lnTo>
                    <a:pt x="154" y="135"/>
                  </a:lnTo>
                  <a:lnTo>
                    <a:pt x="126" y="121"/>
                  </a:lnTo>
                  <a:lnTo>
                    <a:pt x="97" y="109"/>
                  </a:lnTo>
                  <a:lnTo>
                    <a:pt x="66" y="97"/>
                  </a:lnTo>
                  <a:lnTo>
                    <a:pt x="35" y="9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CFC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4" name="Freeform 129"/>
            <p:cNvSpPr>
              <a:spLocks/>
            </p:cNvSpPr>
            <p:nvPr/>
          </p:nvSpPr>
          <p:spPr bwMode="auto">
            <a:xfrm>
              <a:off x="3168" y="2956"/>
              <a:ext cx="285" cy="309"/>
            </a:xfrm>
            <a:custGeom>
              <a:avLst/>
              <a:gdLst>
                <a:gd name="T0" fmla="*/ 0 w 285"/>
                <a:gd name="T1" fmla="*/ 53 h 309"/>
                <a:gd name="T2" fmla="*/ 285 w 285"/>
                <a:gd name="T3" fmla="*/ 0 h 309"/>
                <a:gd name="T4" fmla="*/ 100 w 285"/>
                <a:gd name="T5" fmla="*/ 309 h 309"/>
                <a:gd name="T6" fmla="*/ 0 w 285"/>
                <a:gd name="T7" fmla="*/ 53 h 309"/>
                <a:gd name="T8" fmla="*/ 0 w 285"/>
                <a:gd name="T9" fmla="*/ 53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5" h="309">
                  <a:moveTo>
                    <a:pt x="0" y="53"/>
                  </a:moveTo>
                  <a:lnTo>
                    <a:pt x="285" y="0"/>
                  </a:lnTo>
                  <a:lnTo>
                    <a:pt x="100" y="309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5" name="Freeform 130"/>
            <p:cNvSpPr>
              <a:spLocks/>
            </p:cNvSpPr>
            <p:nvPr/>
          </p:nvSpPr>
          <p:spPr bwMode="auto">
            <a:xfrm>
              <a:off x="1139" y="2367"/>
              <a:ext cx="722" cy="414"/>
            </a:xfrm>
            <a:custGeom>
              <a:avLst/>
              <a:gdLst>
                <a:gd name="T0" fmla="*/ 722 w 722"/>
                <a:gd name="T1" fmla="*/ 373 h 414"/>
                <a:gd name="T2" fmla="*/ 684 w 722"/>
                <a:gd name="T3" fmla="*/ 414 h 414"/>
                <a:gd name="T4" fmla="*/ 0 w 722"/>
                <a:gd name="T5" fmla="*/ 109 h 414"/>
                <a:gd name="T6" fmla="*/ 23 w 722"/>
                <a:gd name="T7" fmla="*/ 0 h 414"/>
                <a:gd name="T8" fmla="*/ 722 w 722"/>
                <a:gd name="T9" fmla="*/ 373 h 414"/>
                <a:gd name="T10" fmla="*/ 722 w 722"/>
                <a:gd name="T11" fmla="*/ 373 h 4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2" h="414">
                  <a:moveTo>
                    <a:pt x="722" y="373"/>
                  </a:moveTo>
                  <a:lnTo>
                    <a:pt x="684" y="414"/>
                  </a:lnTo>
                  <a:lnTo>
                    <a:pt x="0" y="109"/>
                  </a:lnTo>
                  <a:lnTo>
                    <a:pt x="23" y="0"/>
                  </a:lnTo>
                  <a:lnTo>
                    <a:pt x="722" y="373"/>
                  </a:lnTo>
                  <a:close/>
                </a:path>
              </a:pathLst>
            </a:custGeom>
            <a:solidFill>
              <a:srgbClr val="A69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6" name="Freeform 131"/>
            <p:cNvSpPr>
              <a:spLocks/>
            </p:cNvSpPr>
            <p:nvPr/>
          </p:nvSpPr>
          <p:spPr bwMode="auto">
            <a:xfrm>
              <a:off x="2293" y="1058"/>
              <a:ext cx="255" cy="333"/>
            </a:xfrm>
            <a:custGeom>
              <a:avLst/>
              <a:gdLst>
                <a:gd name="T0" fmla="*/ 86 w 255"/>
                <a:gd name="T1" fmla="*/ 109 h 333"/>
                <a:gd name="T2" fmla="*/ 95 w 255"/>
                <a:gd name="T3" fmla="*/ 0 h 333"/>
                <a:gd name="T4" fmla="*/ 143 w 255"/>
                <a:gd name="T5" fmla="*/ 100 h 333"/>
                <a:gd name="T6" fmla="*/ 195 w 255"/>
                <a:gd name="T7" fmla="*/ 66 h 333"/>
                <a:gd name="T8" fmla="*/ 181 w 255"/>
                <a:gd name="T9" fmla="*/ 114 h 333"/>
                <a:gd name="T10" fmla="*/ 245 w 255"/>
                <a:gd name="T11" fmla="*/ 109 h 333"/>
                <a:gd name="T12" fmla="*/ 188 w 255"/>
                <a:gd name="T13" fmla="*/ 166 h 333"/>
                <a:gd name="T14" fmla="*/ 255 w 255"/>
                <a:gd name="T15" fmla="*/ 161 h 333"/>
                <a:gd name="T16" fmla="*/ 183 w 255"/>
                <a:gd name="T17" fmla="*/ 190 h 333"/>
                <a:gd name="T18" fmla="*/ 238 w 255"/>
                <a:gd name="T19" fmla="*/ 249 h 333"/>
                <a:gd name="T20" fmla="*/ 164 w 255"/>
                <a:gd name="T21" fmla="*/ 240 h 333"/>
                <a:gd name="T22" fmla="*/ 162 w 255"/>
                <a:gd name="T23" fmla="*/ 311 h 333"/>
                <a:gd name="T24" fmla="*/ 129 w 255"/>
                <a:gd name="T25" fmla="*/ 278 h 333"/>
                <a:gd name="T26" fmla="*/ 95 w 255"/>
                <a:gd name="T27" fmla="*/ 333 h 333"/>
                <a:gd name="T28" fmla="*/ 105 w 255"/>
                <a:gd name="T29" fmla="*/ 283 h 333"/>
                <a:gd name="T30" fmla="*/ 41 w 255"/>
                <a:gd name="T31" fmla="*/ 306 h 333"/>
                <a:gd name="T32" fmla="*/ 84 w 255"/>
                <a:gd name="T33" fmla="*/ 221 h 333"/>
                <a:gd name="T34" fmla="*/ 36 w 255"/>
                <a:gd name="T35" fmla="*/ 226 h 333"/>
                <a:gd name="T36" fmla="*/ 46 w 255"/>
                <a:gd name="T37" fmla="*/ 176 h 333"/>
                <a:gd name="T38" fmla="*/ 0 w 255"/>
                <a:gd name="T39" fmla="*/ 140 h 333"/>
                <a:gd name="T40" fmla="*/ 86 w 255"/>
                <a:gd name="T41" fmla="*/ 109 h 333"/>
                <a:gd name="T42" fmla="*/ 86 w 255"/>
                <a:gd name="T43" fmla="*/ 109 h 3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5" h="333">
                  <a:moveTo>
                    <a:pt x="86" y="109"/>
                  </a:moveTo>
                  <a:lnTo>
                    <a:pt x="95" y="0"/>
                  </a:lnTo>
                  <a:lnTo>
                    <a:pt x="143" y="100"/>
                  </a:lnTo>
                  <a:lnTo>
                    <a:pt x="195" y="66"/>
                  </a:lnTo>
                  <a:lnTo>
                    <a:pt x="181" y="114"/>
                  </a:lnTo>
                  <a:lnTo>
                    <a:pt x="245" y="109"/>
                  </a:lnTo>
                  <a:lnTo>
                    <a:pt x="188" y="166"/>
                  </a:lnTo>
                  <a:lnTo>
                    <a:pt x="255" y="161"/>
                  </a:lnTo>
                  <a:lnTo>
                    <a:pt x="183" y="190"/>
                  </a:lnTo>
                  <a:lnTo>
                    <a:pt x="238" y="249"/>
                  </a:lnTo>
                  <a:lnTo>
                    <a:pt x="164" y="240"/>
                  </a:lnTo>
                  <a:lnTo>
                    <a:pt x="162" y="311"/>
                  </a:lnTo>
                  <a:lnTo>
                    <a:pt x="129" y="278"/>
                  </a:lnTo>
                  <a:lnTo>
                    <a:pt x="95" y="333"/>
                  </a:lnTo>
                  <a:lnTo>
                    <a:pt x="105" y="283"/>
                  </a:lnTo>
                  <a:lnTo>
                    <a:pt x="41" y="306"/>
                  </a:lnTo>
                  <a:lnTo>
                    <a:pt x="84" y="221"/>
                  </a:lnTo>
                  <a:lnTo>
                    <a:pt x="36" y="226"/>
                  </a:lnTo>
                  <a:lnTo>
                    <a:pt x="46" y="176"/>
                  </a:lnTo>
                  <a:lnTo>
                    <a:pt x="0" y="140"/>
                  </a:lnTo>
                  <a:lnTo>
                    <a:pt x="86" y="109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7" name="Freeform 132"/>
            <p:cNvSpPr>
              <a:spLocks/>
            </p:cNvSpPr>
            <p:nvPr/>
          </p:nvSpPr>
          <p:spPr bwMode="auto">
            <a:xfrm>
              <a:off x="2082" y="1148"/>
              <a:ext cx="271" cy="292"/>
            </a:xfrm>
            <a:custGeom>
              <a:avLst/>
              <a:gdLst>
                <a:gd name="T0" fmla="*/ 90 w 271"/>
                <a:gd name="T1" fmla="*/ 131 h 292"/>
                <a:gd name="T2" fmla="*/ 38 w 271"/>
                <a:gd name="T3" fmla="*/ 26 h 292"/>
                <a:gd name="T4" fmla="*/ 114 w 271"/>
                <a:gd name="T5" fmla="*/ 76 h 292"/>
                <a:gd name="T6" fmla="*/ 166 w 271"/>
                <a:gd name="T7" fmla="*/ 0 h 292"/>
                <a:gd name="T8" fmla="*/ 171 w 271"/>
                <a:gd name="T9" fmla="*/ 93 h 292"/>
                <a:gd name="T10" fmla="*/ 247 w 271"/>
                <a:gd name="T11" fmla="*/ 90 h 292"/>
                <a:gd name="T12" fmla="*/ 190 w 271"/>
                <a:gd name="T13" fmla="*/ 131 h 292"/>
                <a:gd name="T14" fmla="*/ 271 w 271"/>
                <a:gd name="T15" fmla="*/ 167 h 292"/>
                <a:gd name="T16" fmla="*/ 202 w 271"/>
                <a:gd name="T17" fmla="*/ 193 h 292"/>
                <a:gd name="T18" fmla="*/ 221 w 271"/>
                <a:gd name="T19" fmla="*/ 250 h 292"/>
                <a:gd name="T20" fmla="*/ 147 w 271"/>
                <a:gd name="T21" fmla="*/ 224 h 292"/>
                <a:gd name="T22" fmla="*/ 142 w 271"/>
                <a:gd name="T23" fmla="*/ 292 h 292"/>
                <a:gd name="T24" fmla="*/ 102 w 271"/>
                <a:gd name="T25" fmla="*/ 233 h 292"/>
                <a:gd name="T26" fmla="*/ 52 w 271"/>
                <a:gd name="T27" fmla="*/ 278 h 292"/>
                <a:gd name="T28" fmla="*/ 76 w 271"/>
                <a:gd name="T29" fmla="*/ 219 h 292"/>
                <a:gd name="T30" fmla="*/ 36 w 271"/>
                <a:gd name="T31" fmla="*/ 205 h 292"/>
                <a:gd name="T32" fmla="*/ 64 w 271"/>
                <a:gd name="T33" fmla="*/ 155 h 292"/>
                <a:gd name="T34" fmla="*/ 0 w 271"/>
                <a:gd name="T35" fmla="*/ 109 h 292"/>
                <a:gd name="T36" fmla="*/ 90 w 271"/>
                <a:gd name="T37" fmla="*/ 131 h 292"/>
                <a:gd name="T38" fmla="*/ 90 w 271"/>
                <a:gd name="T39" fmla="*/ 131 h 29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71" h="292">
                  <a:moveTo>
                    <a:pt x="90" y="131"/>
                  </a:moveTo>
                  <a:lnTo>
                    <a:pt x="38" y="26"/>
                  </a:lnTo>
                  <a:lnTo>
                    <a:pt x="114" y="76"/>
                  </a:lnTo>
                  <a:lnTo>
                    <a:pt x="166" y="0"/>
                  </a:lnTo>
                  <a:lnTo>
                    <a:pt x="171" y="93"/>
                  </a:lnTo>
                  <a:lnTo>
                    <a:pt x="247" y="90"/>
                  </a:lnTo>
                  <a:lnTo>
                    <a:pt x="190" y="131"/>
                  </a:lnTo>
                  <a:lnTo>
                    <a:pt x="271" y="167"/>
                  </a:lnTo>
                  <a:lnTo>
                    <a:pt x="202" y="193"/>
                  </a:lnTo>
                  <a:lnTo>
                    <a:pt x="221" y="250"/>
                  </a:lnTo>
                  <a:lnTo>
                    <a:pt x="147" y="224"/>
                  </a:lnTo>
                  <a:lnTo>
                    <a:pt x="142" y="292"/>
                  </a:lnTo>
                  <a:lnTo>
                    <a:pt x="102" y="233"/>
                  </a:lnTo>
                  <a:lnTo>
                    <a:pt x="52" y="278"/>
                  </a:lnTo>
                  <a:lnTo>
                    <a:pt x="76" y="219"/>
                  </a:lnTo>
                  <a:lnTo>
                    <a:pt x="36" y="205"/>
                  </a:lnTo>
                  <a:lnTo>
                    <a:pt x="64" y="155"/>
                  </a:lnTo>
                  <a:lnTo>
                    <a:pt x="0" y="109"/>
                  </a:lnTo>
                  <a:lnTo>
                    <a:pt x="90" y="131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8" name="Freeform 133"/>
            <p:cNvSpPr>
              <a:spLocks/>
            </p:cNvSpPr>
            <p:nvPr/>
          </p:nvSpPr>
          <p:spPr bwMode="auto">
            <a:xfrm>
              <a:off x="2550" y="1132"/>
              <a:ext cx="252" cy="270"/>
            </a:xfrm>
            <a:custGeom>
              <a:avLst/>
              <a:gdLst>
                <a:gd name="T0" fmla="*/ 93 w 252"/>
                <a:gd name="T1" fmla="*/ 71 h 270"/>
                <a:gd name="T2" fmla="*/ 114 w 252"/>
                <a:gd name="T3" fmla="*/ 0 h 270"/>
                <a:gd name="T4" fmla="*/ 138 w 252"/>
                <a:gd name="T5" fmla="*/ 64 h 270"/>
                <a:gd name="T6" fmla="*/ 181 w 252"/>
                <a:gd name="T7" fmla="*/ 21 h 270"/>
                <a:gd name="T8" fmla="*/ 173 w 252"/>
                <a:gd name="T9" fmla="*/ 97 h 270"/>
                <a:gd name="T10" fmla="*/ 252 w 252"/>
                <a:gd name="T11" fmla="*/ 106 h 270"/>
                <a:gd name="T12" fmla="*/ 188 w 252"/>
                <a:gd name="T13" fmla="*/ 128 h 270"/>
                <a:gd name="T14" fmla="*/ 219 w 252"/>
                <a:gd name="T15" fmla="*/ 199 h 270"/>
                <a:gd name="T16" fmla="*/ 152 w 252"/>
                <a:gd name="T17" fmla="*/ 194 h 270"/>
                <a:gd name="T18" fmla="*/ 135 w 252"/>
                <a:gd name="T19" fmla="*/ 270 h 270"/>
                <a:gd name="T20" fmla="*/ 119 w 252"/>
                <a:gd name="T21" fmla="*/ 213 h 270"/>
                <a:gd name="T22" fmla="*/ 100 w 252"/>
                <a:gd name="T23" fmla="*/ 261 h 270"/>
                <a:gd name="T24" fmla="*/ 76 w 252"/>
                <a:gd name="T25" fmla="*/ 204 h 270"/>
                <a:gd name="T26" fmla="*/ 17 w 252"/>
                <a:gd name="T27" fmla="*/ 197 h 270"/>
                <a:gd name="T28" fmla="*/ 45 w 252"/>
                <a:gd name="T29" fmla="*/ 137 h 270"/>
                <a:gd name="T30" fmla="*/ 0 w 252"/>
                <a:gd name="T31" fmla="*/ 121 h 270"/>
                <a:gd name="T32" fmla="*/ 67 w 252"/>
                <a:gd name="T33" fmla="*/ 104 h 270"/>
                <a:gd name="T34" fmla="*/ 26 w 252"/>
                <a:gd name="T35" fmla="*/ 9 h 270"/>
                <a:gd name="T36" fmla="*/ 93 w 252"/>
                <a:gd name="T37" fmla="*/ 71 h 270"/>
                <a:gd name="T38" fmla="*/ 93 w 252"/>
                <a:gd name="T39" fmla="*/ 71 h 2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2" h="270">
                  <a:moveTo>
                    <a:pt x="93" y="71"/>
                  </a:moveTo>
                  <a:lnTo>
                    <a:pt x="114" y="0"/>
                  </a:lnTo>
                  <a:lnTo>
                    <a:pt x="138" y="64"/>
                  </a:lnTo>
                  <a:lnTo>
                    <a:pt x="181" y="21"/>
                  </a:lnTo>
                  <a:lnTo>
                    <a:pt x="173" y="97"/>
                  </a:lnTo>
                  <a:lnTo>
                    <a:pt x="252" y="106"/>
                  </a:lnTo>
                  <a:lnTo>
                    <a:pt x="188" y="128"/>
                  </a:lnTo>
                  <a:lnTo>
                    <a:pt x="219" y="199"/>
                  </a:lnTo>
                  <a:lnTo>
                    <a:pt x="152" y="194"/>
                  </a:lnTo>
                  <a:lnTo>
                    <a:pt x="135" y="270"/>
                  </a:lnTo>
                  <a:lnTo>
                    <a:pt x="119" y="213"/>
                  </a:lnTo>
                  <a:lnTo>
                    <a:pt x="100" y="261"/>
                  </a:lnTo>
                  <a:lnTo>
                    <a:pt x="76" y="204"/>
                  </a:lnTo>
                  <a:lnTo>
                    <a:pt x="17" y="197"/>
                  </a:lnTo>
                  <a:lnTo>
                    <a:pt x="45" y="137"/>
                  </a:lnTo>
                  <a:lnTo>
                    <a:pt x="0" y="121"/>
                  </a:lnTo>
                  <a:lnTo>
                    <a:pt x="67" y="104"/>
                  </a:lnTo>
                  <a:lnTo>
                    <a:pt x="26" y="9"/>
                  </a:lnTo>
                  <a:lnTo>
                    <a:pt x="93" y="71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9" name="Freeform 134"/>
            <p:cNvSpPr>
              <a:spLocks/>
            </p:cNvSpPr>
            <p:nvPr/>
          </p:nvSpPr>
          <p:spPr bwMode="auto">
            <a:xfrm>
              <a:off x="2172" y="1267"/>
              <a:ext cx="76" cy="76"/>
            </a:xfrm>
            <a:custGeom>
              <a:avLst/>
              <a:gdLst>
                <a:gd name="T0" fmla="*/ 38 w 76"/>
                <a:gd name="T1" fmla="*/ 76 h 76"/>
                <a:gd name="T2" fmla="*/ 45 w 76"/>
                <a:gd name="T3" fmla="*/ 76 h 76"/>
                <a:gd name="T4" fmla="*/ 52 w 76"/>
                <a:gd name="T5" fmla="*/ 74 h 76"/>
                <a:gd name="T6" fmla="*/ 60 w 76"/>
                <a:gd name="T7" fmla="*/ 69 h 76"/>
                <a:gd name="T8" fmla="*/ 64 w 76"/>
                <a:gd name="T9" fmla="*/ 67 h 76"/>
                <a:gd name="T10" fmla="*/ 69 w 76"/>
                <a:gd name="T11" fmla="*/ 59 h 76"/>
                <a:gd name="T12" fmla="*/ 74 w 76"/>
                <a:gd name="T13" fmla="*/ 55 h 76"/>
                <a:gd name="T14" fmla="*/ 76 w 76"/>
                <a:gd name="T15" fmla="*/ 48 h 76"/>
                <a:gd name="T16" fmla="*/ 76 w 76"/>
                <a:gd name="T17" fmla="*/ 40 h 76"/>
                <a:gd name="T18" fmla="*/ 76 w 76"/>
                <a:gd name="T19" fmla="*/ 31 h 76"/>
                <a:gd name="T20" fmla="*/ 74 w 76"/>
                <a:gd name="T21" fmla="*/ 24 h 76"/>
                <a:gd name="T22" fmla="*/ 69 w 76"/>
                <a:gd name="T23" fmla="*/ 17 h 76"/>
                <a:gd name="T24" fmla="*/ 64 w 76"/>
                <a:gd name="T25" fmla="*/ 12 h 76"/>
                <a:gd name="T26" fmla="*/ 60 w 76"/>
                <a:gd name="T27" fmla="*/ 5 h 76"/>
                <a:gd name="T28" fmla="*/ 52 w 76"/>
                <a:gd name="T29" fmla="*/ 2 h 76"/>
                <a:gd name="T30" fmla="*/ 45 w 76"/>
                <a:gd name="T31" fmla="*/ 0 h 76"/>
                <a:gd name="T32" fmla="*/ 38 w 76"/>
                <a:gd name="T33" fmla="*/ 0 h 76"/>
                <a:gd name="T34" fmla="*/ 29 w 76"/>
                <a:gd name="T35" fmla="*/ 0 h 76"/>
                <a:gd name="T36" fmla="*/ 24 w 76"/>
                <a:gd name="T37" fmla="*/ 2 h 76"/>
                <a:gd name="T38" fmla="*/ 17 w 76"/>
                <a:gd name="T39" fmla="*/ 5 h 76"/>
                <a:gd name="T40" fmla="*/ 12 w 76"/>
                <a:gd name="T41" fmla="*/ 12 h 76"/>
                <a:gd name="T42" fmla="*/ 7 w 76"/>
                <a:gd name="T43" fmla="*/ 17 h 76"/>
                <a:gd name="T44" fmla="*/ 3 w 76"/>
                <a:gd name="T45" fmla="*/ 24 h 76"/>
                <a:gd name="T46" fmla="*/ 0 w 76"/>
                <a:gd name="T47" fmla="*/ 31 h 76"/>
                <a:gd name="T48" fmla="*/ 0 w 76"/>
                <a:gd name="T49" fmla="*/ 40 h 76"/>
                <a:gd name="T50" fmla="*/ 0 w 76"/>
                <a:gd name="T51" fmla="*/ 48 h 76"/>
                <a:gd name="T52" fmla="*/ 3 w 76"/>
                <a:gd name="T53" fmla="*/ 55 h 76"/>
                <a:gd name="T54" fmla="*/ 7 w 76"/>
                <a:gd name="T55" fmla="*/ 59 h 76"/>
                <a:gd name="T56" fmla="*/ 12 w 76"/>
                <a:gd name="T57" fmla="*/ 67 h 76"/>
                <a:gd name="T58" fmla="*/ 17 w 76"/>
                <a:gd name="T59" fmla="*/ 69 h 76"/>
                <a:gd name="T60" fmla="*/ 24 w 76"/>
                <a:gd name="T61" fmla="*/ 74 h 76"/>
                <a:gd name="T62" fmla="*/ 29 w 76"/>
                <a:gd name="T63" fmla="*/ 76 h 76"/>
                <a:gd name="T64" fmla="*/ 38 w 76"/>
                <a:gd name="T65" fmla="*/ 76 h 76"/>
                <a:gd name="T66" fmla="*/ 38 w 76"/>
                <a:gd name="T67" fmla="*/ 76 h 7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6">
                  <a:moveTo>
                    <a:pt x="38" y="76"/>
                  </a:moveTo>
                  <a:lnTo>
                    <a:pt x="45" y="76"/>
                  </a:lnTo>
                  <a:lnTo>
                    <a:pt x="52" y="74"/>
                  </a:lnTo>
                  <a:lnTo>
                    <a:pt x="60" y="69"/>
                  </a:lnTo>
                  <a:lnTo>
                    <a:pt x="64" y="67"/>
                  </a:lnTo>
                  <a:lnTo>
                    <a:pt x="69" y="59"/>
                  </a:lnTo>
                  <a:lnTo>
                    <a:pt x="74" y="55"/>
                  </a:lnTo>
                  <a:lnTo>
                    <a:pt x="76" y="48"/>
                  </a:lnTo>
                  <a:lnTo>
                    <a:pt x="76" y="40"/>
                  </a:lnTo>
                  <a:lnTo>
                    <a:pt x="76" y="31"/>
                  </a:lnTo>
                  <a:lnTo>
                    <a:pt x="74" y="24"/>
                  </a:lnTo>
                  <a:lnTo>
                    <a:pt x="69" y="17"/>
                  </a:lnTo>
                  <a:lnTo>
                    <a:pt x="64" y="12"/>
                  </a:lnTo>
                  <a:lnTo>
                    <a:pt x="60" y="5"/>
                  </a:lnTo>
                  <a:lnTo>
                    <a:pt x="52" y="2"/>
                  </a:lnTo>
                  <a:lnTo>
                    <a:pt x="45" y="0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24" y="2"/>
                  </a:lnTo>
                  <a:lnTo>
                    <a:pt x="17" y="5"/>
                  </a:lnTo>
                  <a:lnTo>
                    <a:pt x="12" y="12"/>
                  </a:lnTo>
                  <a:lnTo>
                    <a:pt x="7" y="17"/>
                  </a:lnTo>
                  <a:lnTo>
                    <a:pt x="3" y="24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3" y="55"/>
                  </a:lnTo>
                  <a:lnTo>
                    <a:pt x="7" y="59"/>
                  </a:lnTo>
                  <a:lnTo>
                    <a:pt x="12" y="67"/>
                  </a:lnTo>
                  <a:lnTo>
                    <a:pt x="17" y="69"/>
                  </a:lnTo>
                  <a:lnTo>
                    <a:pt x="24" y="74"/>
                  </a:lnTo>
                  <a:lnTo>
                    <a:pt x="29" y="76"/>
                  </a:lnTo>
                  <a:lnTo>
                    <a:pt x="38" y="76"/>
                  </a:lnTo>
                  <a:close/>
                </a:path>
              </a:pathLst>
            </a:custGeom>
            <a:solidFill>
              <a:srgbClr val="F5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0" name="Freeform 135"/>
            <p:cNvSpPr>
              <a:spLocks/>
            </p:cNvSpPr>
            <p:nvPr/>
          </p:nvSpPr>
          <p:spPr bwMode="auto">
            <a:xfrm>
              <a:off x="2379" y="1196"/>
              <a:ext cx="83" cy="83"/>
            </a:xfrm>
            <a:custGeom>
              <a:avLst/>
              <a:gdLst>
                <a:gd name="T0" fmla="*/ 43 w 83"/>
                <a:gd name="T1" fmla="*/ 83 h 83"/>
                <a:gd name="T2" fmla="*/ 50 w 83"/>
                <a:gd name="T3" fmla="*/ 80 h 83"/>
                <a:gd name="T4" fmla="*/ 57 w 83"/>
                <a:gd name="T5" fmla="*/ 78 h 83"/>
                <a:gd name="T6" fmla="*/ 64 w 83"/>
                <a:gd name="T7" fmla="*/ 73 h 83"/>
                <a:gd name="T8" fmla="*/ 71 w 83"/>
                <a:gd name="T9" fmla="*/ 69 h 83"/>
                <a:gd name="T10" fmla="*/ 76 w 83"/>
                <a:gd name="T11" fmla="*/ 61 h 83"/>
                <a:gd name="T12" fmla="*/ 78 w 83"/>
                <a:gd name="T13" fmla="*/ 54 h 83"/>
                <a:gd name="T14" fmla="*/ 81 w 83"/>
                <a:gd name="T15" fmla="*/ 47 h 83"/>
                <a:gd name="T16" fmla="*/ 83 w 83"/>
                <a:gd name="T17" fmla="*/ 40 h 83"/>
                <a:gd name="T18" fmla="*/ 81 w 83"/>
                <a:gd name="T19" fmla="*/ 31 h 83"/>
                <a:gd name="T20" fmla="*/ 78 w 83"/>
                <a:gd name="T21" fmla="*/ 23 h 83"/>
                <a:gd name="T22" fmla="*/ 76 w 83"/>
                <a:gd name="T23" fmla="*/ 16 h 83"/>
                <a:gd name="T24" fmla="*/ 71 w 83"/>
                <a:gd name="T25" fmla="*/ 12 h 83"/>
                <a:gd name="T26" fmla="*/ 64 w 83"/>
                <a:gd name="T27" fmla="*/ 7 h 83"/>
                <a:gd name="T28" fmla="*/ 57 w 83"/>
                <a:gd name="T29" fmla="*/ 2 h 83"/>
                <a:gd name="T30" fmla="*/ 50 w 83"/>
                <a:gd name="T31" fmla="*/ 0 h 83"/>
                <a:gd name="T32" fmla="*/ 43 w 83"/>
                <a:gd name="T33" fmla="*/ 0 h 83"/>
                <a:gd name="T34" fmla="*/ 33 w 83"/>
                <a:gd name="T35" fmla="*/ 0 h 83"/>
                <a:gd name="T36" fmla="*/ 26 w 83"/>
                <a:gd name="T37" fmla="*/ 2 h 83"/>
                <a:gd name="T38" fmla="*/ 19 w 83"/>
                <a:gd name="T39" fmla="*/ 7 h 83"/>
                <a:gd name="T40" fmla="*/ 12 w 83"/>
                <a:gd name="T41" fmla="*/ 12 h 83"/>
                <a:gd name="T42" fmla="*/ 7 w 83"/>
                <a:gd name="T43" fmla="*/ 16 h 83"/>
                <a:gd name="T44" fmla="*/ 2 w 83"/>
                <a:gd name="T45" fmla="*/ 23 h 83"/>
                <a:gd name="T46" fmla="*/ 0 w 83"/>
                <a:gd name="T47" fmla="*/ 31 h 83"/>
                <a:gd name="T48" fmla="*/ 0 w 83"/>
                <a:gd name="T49" fmla="*/ 40 h 83"/>
                <a:gd name="T50" fmla="*/ 0 w 83"/>
                <a:gd name="T51" fmla="*/ 47 h 83"/>
                <a:gd name="T52" fmla="*/ 2 w 83"/>
                <a:gd name="T53" fmla="*/ 54 h 83"/>
                <a:gd name="T54" fmla="*/ 7 w 83"/>
                <a:gd name="T55" fmla="*/ 61 h 83"/>
                <a:gd name="T56" fmla="*/ 12 w 83"/>
                <a:gd name="T57" fmla="*/ 69 h 83"/>
                <a:gd name="T58" fmla="*/ 19 w 83"/>
                <a:gd name="T59" fmla="*/ 73 h 83"/>
                <a:gd name="T60" fmla="*/ 26 w 83"/>
                <a:gd name="T61" fmla="*/ 78 h 83"/>
                <a:gd name="T62" fmla="*/ 33 w 83"/>
                <a:gd name="T63" fmla="*/ 80 h 83"/>
                <a:gd name="T64" fmla="*/ 43 w 83"/>
                <a:gd name="T65" fmla="*/ 83 h 83"/>
                <a:gd name="T66" fmla="*/ 43 w 83"/>
                <a:gd name="T67" fmla="*/ 83 h 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3" h="83">
                  <a:moveTo>
                    <a:pt x="43" y="83"/>
                  </a:moveTo>
                  <a:lnTo>
                    <a:pt x="50" y="80"/>
                  </a:lnTo>
                  <a:lnTo>
                    <a:pt x="57" y="78"/>
                  </a:lnTo>
                  <a:lnTo>
                    <a:pt x="64" y="73"/>
                  </a:lnTo>
                  <a:lnTo>
                    <a:pt x="71" y="69"/>
                  </a:lnTo>
                  <a:lnTo>
                    <a:pt x="76" y="61"/>
                  </a:lnTo>
                  <a:lnTo>
                    <a:pt x="78" y="54"/>
                  </a:lnTo>
                  <a:lnTo>
                    <a:pt x="81" y="47"/>
                  </a:lnTo>
                  <a:lnTo>
                    <a:pt x="83" y="40"/>
                  </a:lnTo>
                  <a:lnTo>
                    <a:pt x="81" y="31"/>
                  </a:lnTo>
                  <a:lnTo>
                    <a:pt x="78" y="23"/>
                  </a:lnTo>
                  <a:lnTo>
                    <a:pt x="76" y="16"/>
                  </a:lnTo>
                  <a:lnTo>
                    <a:pt x="71" y="12"/>
                  </a:lnTo>
                  <a:lnTo>
                    <a:pt x="64" y="7"/>
                  </a:lnTo>
                  <a:lnTo>
                    <a:pt x="57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33" y="0"/>
                  </a:lnTo>
                  <a:lnTo>
                    <a:pt x="26" y="2"/>
                  </a:lnTo>
                  <a:lnTo>
                    <a:pt x="19" y="7"/>
                  </a:lnTo>
                  <a:lnTo>
                    <a:pt x="12" y="12"/>
                  </a:lnTo>
                  <a:lnTo>
                    <a:pt x="7" y="16"/>
                  </a:lnTo>
                  <a:lnTo>
                    <a:pt x="2" y="23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2" y="54"/>
                  </a:lnTo>
                  <a:lnTo>
                    <a:pt x="7" y="61"/>
                  </a:lnTo>
                  <a:lnTo>
                    <a:pt x="12" y="69"/>
                  </a:lnTo>
                  <a:lnTo>
                    <a:pt x="19" y="73"/>
                  </a:lnTo>
                  <a:lnTo>
                    <a:pt x="26" y="78"/>
                  </a:lnTo>
                  <a:lnTo>
                    <a:pt x="33" y="80"/>
                  </a:lnTo>
                  <a:lnTo>
                    <a:pt x="43" y="83"/>
                  </a:lnTo>
                  <a:close/>
                </a:path>
              </a:pathLst>
            </a:custGeom>
            <a:solidFill>
              <a:srgbClr val="F5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1" name="Freeform 136"/>
            <p:cNvSpPr>
              <a:spLocks/>
            </p:cNvSpPr>
            <p:nvPr/>
          </p:nvSpPr>
          <p:spPr bwMode="auto">
            <a:xfrm>
              <a:off x="2628" y="1241"/>
              <a:ext cx="76" cy="74"/>
            </a:xfrm>
            <a:custGeom>
              <a:avLst/>
              <a:gdLst>
                <a:gd name="T0" fmla="*/ 38 w 76"/>
                <a:gd name="T1" fmla="*/ 74 h 74"/>
                <a:gd name="T2" fmla="*/ 46 w 76"/>
                <a:gd name="T3" fmla="*/ 71 h 74"/>
                <a:gd name="T4" fmla="*/ 53 w 76"/>
                <a:gd name="T5" fmla="*/ 69 h 74"/>
                <a:gd name="T6" fmla="*/ 57 w 76"/>
                <a:gd name="T7" fmla="*/ 66 h 74"/>
                <a:gd name="T8" fmla="*/ 65 w 76"/>
                <a:gd name="T9" fmla="*/ 62 h 74"/>
                <a:gd name="T10" fmla="*/ 69 w 76"/>
                <a:gd name="T11" fmla="*/ 57 h 74"/>
                <a:gd name="T12" fmla="*/ 72 w 76"/>
                <a:gd name="T13" fmla="*/ 50 h 74"/>
                <a:gd name="T14" fmla="*/ 74 w 76"/>
                <a:gd name="T15" fmla="*/ 43 h 74"/>
                <a:gd name="T16" fmla="*/ 76 w 76"/>
                <a:gd name="T17" fmla="*/ 38 h 74"/>
                <a:gd name="T18" fmla="*/ 74 w 76"/>
                <a:gd name="T19" fmla="*/ 28 h 74"/>
                <a:gd name="T20" fmla="*/ 72 w 76"/>
                <a:gd name="T21" fmla="*/ 21 h 74"/>
                <a:gd name="T22" fmla="*/ 69 w 76"/>
                <a:gd name="T23" fmla="*/ 14 h 74"/>
                <a:gd name="T24" fmla="*/ 65 w 76"/>
                <a:gd name="T25" fmla="*/ 9 h 74"/>
                <a:gd name="T26" fmla="*/ 57 w 76"/>
                <a:gd name="T27" fmla="*/ 5 h 74"/>
                <a:gd name="T28" fmla="*/ 53 w 76"/>
                <a:gd name="T29" fmla="*/ 2 h 74"/>
                <a:gd name="T30" fmla="*/ 46 w 76"/>
                <a:gd name="T31" fmla="*/ 0 h 74"/>
                <a:gd name="T32" fmla="*/ 38 w 76"/>
                <a:gd name="T33" fmla="*/ 0 h 74"/>
                <a:gd name="T34" fmla="*/ 31 w 76"/>
                <a:gd name="T35" fmla="*/ 0 h 74"/>
                <a:gd name="T36" fmla="*/ 24 w 76"/>
                <a:gd name="T37" fmla="*/ 2 h 74"/>
                <a:gd name="T38" fmla="*/ 17 w 76"/>
                <a:gd name="T39" fmla="*/ 5 h 74"/>
                <a:gd name="T40" fmla="*/ 12 w 76"/>
                <a:gd name="T41" fmla="*/ 9 h 74"/>
                <a:gd name="T42" fmla="*/ 8 w 76"/>
                <a:gd name="T43" fmla="*/ 14 h 74"/>
                <a:gd name="T44" fmla="*/ 3 w 76"/>
                <a:gd name="T45" fmla="*/ 21 h 74"/>
                <a:gd name="T46" fmla="*/ 0 w 76"/>
                <a:gd name="T47" fmla="*/ 28 h 74"/>
                <a:gd name="T48" fmla="*/ 0 w 76"/>
                <a:gd name="T49" fmla="*/ 38 h 74"/>
                <a:gd name="T50" fmla="*/ 0 w 76"/>
                <a:gd name="T51" fmla="*/ 43 h 74"/>
                <a:gd name="T52" fmla="*/ 3 w 76"/>
                <a:gd name="T53" fmla="*/ 50 h 74"/>
                <a:gd name="T54" fmla="*/ 8 w 76"/>
                <a:gd name="T55" fmla="*/ 57 h 74"/>
                <a:gd name="T56" fmla="*/ 12 w 76"/>
                <a:gd name="T57" fmla="*/ 62 h 74"/>
                <a:gd name="T58" fmla="*/ 17 w 76"/>
                <a:gd name="T59" fmla="*/ 66 h 74"/>
                <a:gd name="T60" fmla="*/ 24 w 76"/>
                <a:gd name="T61" fmla="*/ 69 h 74"/>
                <a:gd name="T62" fmla="*/ 31 w 76"/>
                <a:gd name="T63" fmla="*/ 71 h 74"/>
                <a:gd name="T64" fmla="*/ 38 w 76"/>
                <a:gd name="T65" fmla="*/ 74 h 74"/>
                <a:gd name="T66" fmla="*/ 38 w 76"/>
                <a:gd name="T67" fmla="*/ 74 h 7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6" h="74">
                  <a:moveTo>
                    <a:pt x="38" y="74"/>
                  </a:moveTo>
                  <a:lnTo>
                    <a:pt x="46" y="71"/>
                  </a:lnTo>
                  <a:lnTo>
                    <a:pt x="53" y="69"/>
                  </a:lnTo>
                  <a:lnTo>
                    <a:pt x="57" y="66"/>
                  </a:lnTo>
                  <a:lnTo>
                    <a:pt x="65" y="62"/>
                  </a:lnTo>
                  <a:lnTo>
                    <a:pt x="69" y="57"/>
                  </a:lnTo>
                  <a:lnTo>
                    <a:pt x="72" y="50"/>
                  </a:lnTo>
                  <a:lnTo>
                    <a:pt x="74" y="43"/>
                  </a:lnTo>
                  <a:lnTo>
                    <a:pt x="76" y="38"/>
                  </a:lnTo>
                  <a:lnTo>
                    <a:pt x="74" y="28"/>
                  </a:lnTo>
                  <a:lnTo>
                    <a:pt x="72" y="21"/>
                  </a:lnTo>
                  <a:lnTo>
                    <a:pt x="69" y="14"/>
                  </a:lnTo>
                  <a:lnTo>
                    <a:pt x="65" y="9"/>
                  </a:lnTo>
                  <a:lnTo>
                    <a:pt x="57" y="5"/>
                  </a:lnTo>
                  <a:lnTo>
                    <a:pt x="53" y="2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4" y="2"/>
                  </a:lnTo>
                  <a:lnTo>
                    <a:pt x="17" y="5"/>
                  </a:lnTo>
                  <a:lnTo>
                    <a:pt x="12" y="9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0" y="43"/>
                  </a:lnTo>
                  <a:lnTo>
                    <a:pt x="3" y="50"/>
                  </a:lnTo>
                  <a:lnTo>
                    <a:pt x="8" y="57"/>
                  </a:lnTo>
                  <a:lnTo>
                    <a:pt x="12" y="62"/>
                  </a:lnTo>
                  <a:lnTo>
                    <a:pt x="17" y="66"/>
                  </a:lnTo>
                  <a:lnTo>
                    <a:pt x="24" y="69"/>
                  </a:lnTo>
                  <a:lnTo>
                    <a:pt x="31" y="71"/>
                  </a:lnTo>
                  <a:lnTo>
                    <a:pt x="38" y="74"/>
                  </a:lnTo>
                  <a:close/>
                </a:path>
              </a:pathLst>
            </a:custGeom>
            <a:solidFill>
              <a:srgbClr val="F58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2" name="Freeform 137"/>
            <p:cNvSpPr>
              <a:spLocks/>
            </p:cNvSpPr>
            <p:nvPr/>
          </p:nvSpPr>
          <p:spPr bwMode="auto">
            <a:xfrm>
              <a:off x="2291" y="1367"/>
              <a:ext cx="97" cy="226"/>
            </a:xfrm>
            <a:custGeom>
              <a:avLst/>
              <a:gdLst>
                <a:gd name="T0" fmla="*/ 0 w 97"/>
                <a:gd name="T1" fmla="*/ 0 h 226"/>
                <a:gd name="T2" fmla="*/ 2 w 97"/>
                <a:gd name="T3" fmla="*/ 2 h 226"/>
                <a:gd name="T4" fmla="*/ 7 w 97"/>
                <a:gd name="T5" fmla="*/ 5 h 226"/>
                <a:gd name="T6" fmla="*/ 12 w 97"/>
                <a:gd name="T7" fmla="*/ 12 h 226"/>
                <a:gd name="T8" fmla="*/ 19 w 97"/>
                <a:gd name="T9" fmla="*/ 21 h 226"/>
                <a:gd name="T10" fmla="*/ 26 w 97"/>
                <a:gd name="T11" fmla="*/ 31 h 226"/>
                <a:gd name="T12" fmla="*/ 33 w 97"/>
                <a:gd name="T13" fmla="*/ 43 h 226"/>
                <a:gd name="T14" fmla="*/ 43 w 97"/>
                <a:gd name="T15" fmla="*/ 54 h 226"/>
                <a:gd name="T16" fmla="*/ 48 w 97"/>
                <a:gd name="T17" fmla="*/ 69 h 226"/>
                <a:gd name="T18" fmla="*/ 57 w 97"/>
                <a:gd name="T19" fmla="*/ 85 h 226"/>
                <a:gd name="T20" fmla="*/ 64 w 97"/>
                <a:gd name="T21" fmla="*/ 104 h 226"/>
                <a:gd name="T22" fmla="*/ 74 w 97"/>
                <a:gd name="T23" fmla="*/ 126 h 226"/>
                <a:gd name="T24" fmla="*/ 78 w 97"/>
                <a:gd name="T25" fmla="*/ 145 h 226"/>
                <a:gd name="T26" fmla="*/ 86 w 97"/>
                <a:gd name="T27" fmla="*/ 171 h 226"/>
                <a:gd name="T28" fmla="*/ 93 w 97"/>
                <a:gd name="T29" fmla="*/ 195 h 226"/>
                <a:gd name="T30" fmla="*/ 97 w 97"/>
                <a:gd name="T31" fmla="*/ 223 h 226"/>
                <a:gd name="T32" fmla="*/ 81 w 97"/>
                <a:gd name="T33" fmla="*/ 226 h 226"/>
                <a:gd name="T34" fmla="*/ 81 w 97"/>
                <a:gd name="T35" fmla="*/ 223 h 226"/>
                <a:gd name="T36" fmla="*/ 81 w 97"/>
                <a:gd name="T37" fmla="*/ 221 h 226"/>
                <a:gd name="T38" fmla="*/ 78 w 97"/>
                <a:gd name="T39" fmla="*/ 214 h 226"/>
                <a:gd name="T40" fmla="*/ 78 w 97"/>
                <a:gd name="T41" fmla="*/ 204 h 226"/>
                <a:gd name="T42" fmla="*/ 76 w 97"/>
                <a:gd name="T43" fmla="*/ 195 h 226"/>
                <a:gd name="T44" fmla="*/ 76 w 97"/>
                <a:gd name="T45" fmla="*/ 183 h 226"/>
                <a:gd name="T46" fmla="*/ 71 w 97"/>
                <a:gd name="T47" fmla="*/ 171 h 226"/>
                <a:gd name="T48" fmla="*/ 69 w 97"/>
                <a:gd name="T49" fmla="*/ 159 h 226"/>
                <a:gd name="T50" fmla="*/ 64 w 97"/>
                <a:gd name="T51" fmla="*/ 142 h 226"/>
                <a:gd name="T52" fmla="*/ 59 w 97"/>
                <a:gd name="T53" fmla="*/ 128 h 226"/>
                <a:gd name="T54" fmla="*/ 55 w 97"/>
                <a:gd name="T55" fmla="*/ 111 h 226"/>
                <a:gd name="T56" fmla="*/ 48 w 97"/>
                <a:gd name="T57" fmla="*/ 95 h 226"/>
                <a:gd name="T58" fmla="*/ 40 w 97"/>
                <a:gd name="T59" fmla="*/ 78 h 226"/>
                <a:gd name="T60" fmla="*/ 31 w 97"/>
                <a:gd name="T61" fmla="*/ 62 h 226"/>
                <a:gd name="T62" fmla="*/ 21 w 97"/>
                <a:gd name="T63" fmla="*/ 45 h 226"/>
                <a:gd name="T64" fmla="*/ 12 w 97"/>
                <a:gd name="T65" fmla="*/ 31 h 226"/>
                <a:gd name="T66" fmla="*/ 0 w 97"/>
                <a:gd name="T67" fmla="*/ 0 h 226"/>
                <a:gd name="T68" fmla="*/ 0 w 97"/>
                <a:gd name="T69" fmla="*/ 0 h 2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7" h="226">
                  <a:moveTo>
                    <a:pt x="0" y="0"/>
                  </a:moveTo>
                  <a:lnTo>
                    <a:pt x="2" y="2"/>
                  </a:lnTo>
                  <a:lnTo>
                    <a:pt x="7" y="5"/>
                  </a:lnTo>
                  <a:lnTo>
                    <a:pt x="12" y="12"/>
                  </a:lnTo>
                  <a:lnTo>
                    <a:pt x="19" y="21"/>
                  </a:lnTo>
                  <a:lnTo>
                    <a:pt x="26" y="31"/>
                  </a:lnTo>
                  <a:lnTo>
                    <a:pt x="33" y="43"/>
                  </a:lnTo>
                  <a:lnTo>
                    <a:pt x="43" y="54"/>
                  </a:lnTo>
                  <a:lnTo>
                    <a:pt x="48" y="69"/>
                  </a:lnTo>
                  <a:lnTo>
                    <a:pt x="57" y="85"/>
                  </a:lnTo>
                  <a:lnTo>
                    <a:pt x="64" y="104"/>
                  </a:lnTo>
                  <a:lnTo>
                    <a:pt x="74" y="126"/>
                  </a:lnTo>
                  <a:lnTo>
                    <a:pt x="78" y="145"/>
                  </a:lnTo>
                  <a:lnTo>
                    <a:pt x="86" y="171"/>
                  </a:lnTo>
                  <a:lnTo>
                    <a:pt x="93" y="195"/>
                  </a:lnTo>
                  <a:lnTo>
                    <a:pt x="97" y="223"/>
                  </a:lnTo>
                  <a:lnTo>
                    <a:pt x="81" y="226"/>
                  </a:lnTo>
                  <a:lnTo>
                    <a:pt x="81" y="223"/>
                  </a:lnTo>
                  <a:lnTo>
                    <a:pt x="81" y="221"/>
                  </a:lnTo>
                  <a:lnTo>
                    <a:pt x="78" y="214"/>
                  </a:lnTo>
                  <a:lnTo>
                    <a:pt x="78" y="204"/>
                  </a:lnTo>
                  <a:lnTo>
                    <a:pt x="76" y="195"/>
                  </a:lnTo>
                  <a:lnTo>
                    <a:pt x="76" y="183"/>
                  </a:lnTo>
                  <a:lnTo>
                    <a:pt x="71" y="171"/>
                  </a:lnTo>
                  <a:lnTo>
                    <a:pt x="69" y="159"/>
                  </a:lnTo>
                  <a:lnTo>
                    <a:pt x="64" y="142"/>
                  </a:lnTo>
                  <a:lnTo>
                    <a:pt x="59" y="128"/>
                  </a:lnTo>
                  <a:lnTo>
                    <a:pt x="55" y="111"/>
                  </a:lnTo>
                  <a:lnTo>
                    <a:pt x="48" y="95"/>
                  </a:lnTo>
                  <a:lnTo>
                    <a:pt x="40" y="78"/>
                  </a:lnTo>
                  <a:lnTo>
                    <a:pt x="31" y="62"/>
                  </a:lnTo>
                  <a:lnTo>
                    <a:pt x="21" y="45"/>
                  </a:lnTo>
                  <a:lnTo>
                    <a:pt x="12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3" name="Freeform 138"/>
            <p:cNvSpPr>
              <a:spLocks/>
            </p:cNvSpPr>
            <p:nvPr/>
          </p:nvSpPr>
          <p:spPr bwMode="auto">
            <a:xfrm>
              <a:off x="2398" y="1348"/>
              <a:ext cx="33" cy="247"/>
            </a:xfrm>
            <a:custGeom>
              <a:avLst/>
              <a:gdLst>
                <a:gd name="T0" fmla="*/ 19 w 33"/>
                <a:gd name="T1" fmla="*/ 0 h 247"/>
                <a:gd name="T2" fmla="*/ 0 w 33"/>
                <a:gd name="T3" fmla="*/ 245 h 247"/>
                <a:gd name="T4" fmla="*/ 19 w 33"/>
                <a:gd name="T5" fmla="*/ 247 h 247"/>
                <a:gd name="T6" fmla="*/ 33 w 33"/>
                <a:gd name="T7" fmla="*/ 0 h 247"/>
                <a:gd name="T8" fmla="*/ 19 w 33"/>
                <a:gd name="T9" fmla="*/ 0 h 247"/>
                <a:gd name="T10" fmla="*/ 19 w 33"/>
                <a:gd name="T11" fmla="*/ 0 h 2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47">
                  <a:moveTo>
                    <a:pt x="19" y="0"/>
                  </a:moveTo>
                  <a:lnTo>
                    <a:pt x="0" y="245"/>
                  </a:lnTo>
                  <a:lnTo>
                    <a:pt x="19" y="247"/>
                  </a:lnTo>
                  <a:lnTo>
                    <a:pt x="33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4" name="Freeform 139"/>
            <p:cNvSpPr>
              <a:spLocks/>
            </p:cNvSpPr>
            <p:nvPr/>
          </p:nvSpPr>
          <p:spPr bwMode="auto">
            <a:xfrm>
              <a:off x="2417" y="1331"/>
              <a:ext cx="178" cy="264"/>
            </a:xfrm>
            <a:custGeom>
              <a:avLst/>
              <a:gdLst>
                <a:gd name="T0" fmla="*/ 157 w 178"/>
                <a:gd name="T1" fmla="*/ 0 h 264"/>
                <a:gd name="T2" fmla="*/ 157 w 178"/>
                <a:gd name="T3" fmla="*/ 3 h 264"/>
                <a:gd name="T4" fmla="*/ 152 w 178"/>
                <a:gd name="T5" fmla="*/ 7 h 264"/>
                <a:gd name="T6" fmla="*/ 145 w 178"/>
                <a:gd name="T7" fmla="*/ 17 h 264"/>
                <a:gd name="T8" fmla="*/ 135 w 178"/>
                <a:gd name="T9" fmla="*/ 29 h 264"/>
                <a:gd name="T10" fmla="*/ 126 w 178"/>
                <a:gd name="T11" fmla="*/ 43 h 264"/>
                <a:gd name="T12" fmla="*/ 114 w 178"/>
                <a:gd name="T13" fmla="*/ 60 h 264"/>
                <a:gd name="T14" fmla="*/ 100 w 178"/>
                <a:gd name="T15" fmla="*/ 79 h 264"/>
                <a:gd name="T16" fmla="*/ 88 w 178"/>
                <a:gd name="T17" fmla="*/ 100 h 264"/>
                <a:gd name="T18" fmla="*/ 74 w 178"/>
                <a:gd name="T19" fmla="*/ 121 h 264"/>
                <a:gd name="T20" fmla="*/ 59 w 178"/>
                <a:gd name="T21" fmla="*/ 143 h 264"/>
                <a:gd name="T22" fmla="*/ 47 w 178"/>
                <a:gd name="T23" fmla="*/ 164 h 264"/>
                <a:gd name="T24" fmla="*/ 36 w 178"/>
                <a:gd name="T25" fmla="*/ 188 h 264"/>
                <a:gd name="T26" fmla="*/ 21 w 178"/>
                <a:gd name="T27" fmla="*/ 207 h 264"/>
                <a:gd name="T28" fmla="*/ 14 w 178"/>
                <a:gd name="T29" fmla="*/ 228 h 264"/>
                <a:gd name="T30" fmla="*/ 5 w 178"/>
                <a:gd name="T31" fmla="*/ 245 h 264"/>
                <a:gd name="T32" fmla="*/ 0 w 178"/>
                <a:gd name="T33" fmla="*/ 264 h 264"/>
                <a:gd name="T34" fmla="*/ 17 w 178"/>
                <a:gd name="T35" fmla="*/ 264 h 264"/>
                <a:gd name="T36" fmla="*/ 17 w 178"/>
                <a:gd name="T37" fmla="*/ 262 h 264"/>
                <a:gd name="T38" fmla="*/ 21 w 178"/>
                <a:gd name="T39" fmla="*/ 252 h 264"/>
                <a:gd name="T40" fmla="*/ 26 w 178"/>
                <a:gd name="T41" fmla="*/ 240 h 264"/>
                <a:gd name="T42" fmla="*/ 36 w 178"/>
                <a:gd name="T43" fmla="*/ 226 h 264"/>
                <a:gd name="T44" fmla="*/ 43 w 178"/>
                <a:gd name="T45" fmla="*/ 207 h 264"/>
                <a:gd name="T46" fmla="*/ 55 w 178"/>
                <a:gd name="T47" fmla="*/ 188 h 264"/>
                <a:gd name="T48" fmla="*/ 66 w 178"/>
                <a:gd name="T49" fmla="*/ 164 h 264"/>
                <a:gd name="T50" fmla="*/ 81 w 178"/>
                <a:gd name="T51" fmla="*/ 143 h 264"/>
                <a:gd name="T52" fmla="*/ 93 w 178"/>
                <a:gd name="T53" fmla="*/ 119 h 264"/>
                <a:gd name="T54" fmla="*/ 107 w 178"/>
                <a:gd name="T55" fmla="*/ 95 h 264"/>
                <a:gd name="T56" fmla="*/ 119 w 178"/>
                <a:gd name="T57" fmla="*/ 74 h 264"/>
                <a:gd name="T58" fmla="*/ 133 w 178"/>
                <a:gd name="T59" fmla="*/ 55 h 264"/>
                <a:gd name="T60" fmla="*/ 145 w 178"/>
                <a:gd name="T61" fmla="*/ 36 h 264"/>
                <a:gd name="T62" fmla="*/ 157 w 178"/>
                <a:gd name="T63" fmla="*/ 22 h 264"/>
                <a:gd name="T64" fmla="*/ 169 w 178"/>
                <a:gd name="T65" fmla="*/ 10 h 264"/>
                <a:gd name="T66" fmla="*/ 178 w 178"/>
                <a:gd name="T67" fmla="*/ 5 h 264"/>
                <a:gd name="T68" fmla="*/ 157 w 178"/>
                <a:gd name="T69" fmla="*/ 0 h 264"/>
                <a:gd name="T70" fmla="*/ 157 w 178"/>
                <a:gd name="T71" fmla="*/ 0 h 2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8" h="264">
                  <a:moveTo>
                    <a:pt x="157" y="0"/>
                  </a:moveTo>
                  <a:lnTo>
                    <a:pt x="157" y="3"/>
                  </a:lnTo>
                  <a:lnTo>
                    <a:pt x="152" y="7"/>
                  </a:lnTo>
                  <a:lnTo>
                    <a:pt x="145" y="17"/>
                  </a:lnTo>
                  <a:lnTo>
                    <a:pt x="135" y="29"/>
                  </a:lnTo>
                  <a:lnTo>
                    <a:pt x="126" y="43"/>
                  </a:lnTo>
                  <a:lnTo>
                    <a:pt x="114" y="60"/>
                  </a:lnTo>
                  <a:lnTo>
                    <a:pt x="100" y="79"/>
                  </a:lnTo>
                  <a:lnTo>
                    <a:pt x="88" y="100"/>
                  </a:lnTo>
                  <a:lnTo>
                    <a:pt x="74" y="121"/>
                  </a:lnTo>
                  <a:lnTo>
                    <a:pt x="59" y="143"/>
                  </a:lnTo>
                  <a:lnTo>
                    <a:pt x="47" y="164"/>
                  </a:lnTo>
                  <a:lnTo>
                    <a:pt x="36" y="188"/>
                  </a:lnTo>
                  <a:lnTo>
                    <a:pt x="21" y="207"/>
                  </a:lnTo>
                  <a:lnTo>
                    <a:pt x="14" y="228"/>
                  </a:lnTo>
                  <a:lnTo>
                    <a:pt x="5" y="245"/>
                  </a:lnTo>
                  <a:lnTo>
                    <a:pt x="0" y="264"/>
                  </a:lnTo>
                  <a:lnTo>
                    <a:pt x="17" y="264"/>
                  </a:lnTo>
                  <a:lnTo>
                    <a:pt x="17" y="262"/>
                  </a:lnTo>
                  <a:lnTo>
                    <a:pt x="21" y="252"/>
                  </a:lnTo>
                  <a:lnTo>
                    <a:pt x="26" y="240"/>
                  </a:lnTo>
                  <a:lnTo>
                    <a:pt x="36" y="226"/>
                  </a:lnTo>
                  <a:lnTo>
                    <a:pt x="43" y="207"/>
                  </a:lnTo>
                  <a:lnTo>
                    <a:pt x="55" y="188"/>
                  </a:lnTo>
                  <a:lnTo>
                    <a:pt x="66" y="164"/>
                  </a:lnTo>
                  <a:lnTo>
                    <a:pt x="81" y="143"/>
                  </a:lnTo>
                  <a:lnTo>
                    <a:pt x="93" y="119"/>
                  </a:lnTo>
                  <a:lnTo>
                    <a:pt x="107" y="95"/>
                  </a:lnTo>
                  <a:lnTo>
                    <a:pt x="119" y="74"/>
                  </a:lnTo>
                  <a:lnTo>
                    <a:pt x="133" y="55"/>
                  </a:lnTo>
                  <a:lnTo>
                    <a:pt x="145" y="36"/>
                  </a:lnTo>
                  <a:lnTo>
                    <a:pt x="157" y="22"/>
                  </a:lnTo>
                  <a:lnTo>
                    <a:pt x="169" y="10"/>
                  </a:lnTo>
                  <a:lnTo>
                    <a:pt x="178" y="5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5" name="Freeform 140"/>
            <p:cNvSpPr>
              <a:spLocks/>
            </p:cNvSpPr>
            <p:nvPr/>
          </p:nvSpPr>
          <p:spPr bwMode="auto">
            <a:xfrm>
              <a:off x="1699" y="3125"/>
              <a:ext cx="81" cy="209"/>
            </a:xfrm>
            <a:custGeom>
              <a:avLst/>
              <a:gdLst>
                <a:gd name="T0" fmla="*/ 41 w 81"/>
                <a:gd name="T1" fmla="*/ 0 h 209"/>
                <a:gd name="T2" fmla="*/ 50 w 81"/>
                <a:gd name="T3" fmla="*/ 5 h 209"/>
                <a:gd name="T4" fmla="*/ 60 w 81"/>
                <a:gd name="T5" fmla="*/ 14 h 209"/>
                <a:gd name="T6" fmla="*/ 65 w 81"/>
                <a:gd name="T7" fmla="*/ 24 h 209"/>
                <a:gd name="T8" fmla="*/ 72 w 81"/>
                <a:gd name="T9" fmla="*/ 36 h 209"/>
                <a:gd name="T10" fmla="*/ 74 w 81"/>
                <a:gd name="T11" fmla="*/ 50 h 209"/>
                <a:gd name="T12" fmla="*/ 79 w 81"/>
                <a:gd name="T13" fmla="*/ 64 h 209"/>
                <a:gd name="T14" fmla="*/ 79 w 81"/>
                <a:gd name="T15" fmla="*/ 78 h 209"/>
                <a:gd name="T16" fmla="*/ 81 w 81"/>
                <a:gd name="T17" fmla="*/ 95 h 209"/>
                <a:gd name="T18" fmla="*/ 79 w 81"/>
                <a:gd name="T19" fmla="*/ 109 h 209"/>
                <a:gd name="T20" fmla="*/ 79 w 81"/>
                <a:gd name="T21" fmla="*/ 126 h 209"/>
                <a:gd name="T22" fmla="*/ 79 w 81"/>
                <a:gd name="T23" fmla="*/ 140 h 209"/>
                <a:gd name="T24" fmla="*/ 79 w 81"/>
                <a:gd name="T25" fmla="*/ 157 h 209"/>
                <a:gd name="T26" fmla="*/ 76 w 81"/>
                <a:gd name="T27" fmla="*/ 171 h 209"/>
                <a:gd name="T28" fmla="*/ 76 w 81"/>
                <a:gd name="T29" fmla="*/ 185 h 209"/>
                <a:gd name="T30" fmla="*/ 76 w 81"/>
                <a:gd name="T31" fmla="*/ 197 h 209"/>
                <a:gd name="T32" fmla="*/ 76 w 81"/>
                <a:gd name="T33" fmla="*/ 209 h 209"/>
                <a:gd name="T34" fmla="*/ 65 w 81"/>
                <a:gd name="T35" fmla="*/ 209 h 209"/>
                <a:gd name="T36" fmla="*/ 55 w 81"/>
                <a:gd name="T37" fmla="*/ 209 h 209"/>
                <a:gd name="T38" fmla="*/ 46 w 81"/>
                <a:gd name="T39" fmla="*/ 209 h 209"/>
                <a:gd name="T40" fmla="*/ 36 w 81"/>
                <a:gd name="T41" fmla="*/ 209 h 209"/>
                <a:gd name="T42" fmla="*/ 24 w 81"/>
                <a:gd name="T43" fmla="*/ 197 h 209"/>
                <a:gd name="T44" fmla="*/ 17 w 81"/>
                <a:gd name="T45" fmla="*/ 185 h 209"/>
                <a:gd name="T46" fmla="*/ 10 w 81"/>
                <a:gd name="T47" fmla="*/ 174 h 209"/>
                <a:gd name="T48" fmla="*/ 5 w 81"/>
                <a:gd name="T49" fmla="*/ 159 h 209"/>
                <a:gd name="T50" fmla="*/ 3 w 81"/>
                <a:gd name="T51" fmla="*/ 145 h 209"/>
                <a:gd name="T52" fmla="*/ 0 w 81"/>
                <a:gd name="T53" fmla="*/ 131 h 209"/>
                <a:gd name="T54" fmla="*/ 0 w 81"/>
                <a:gd name="T55" fmla="*/ 117 h 209"/>
                <a:gd name="T56" fmla="*/ 3 w 81"/>
                <a:gd name="T57" fmla="*/ 105 h 209"/>
                <a:gd name="T58" fmla="*/ 5 w 81"/>
                <a:gd name="T59" fmla="*/ 88 h 209"/>
                <a:gd name="T60" fmla="*/ 8 w 81"/>
                <a:gd name="T61" fmla="*/ 76 h 209"/>
                <a:gd name="T62" fmla="*/ 12 w 81"/>
                <a:gd name="T63" fmla="*/ 59 h 209"/>
                <a:gd name="T64" fmla="*/ 17 w 81"/>
                <a:gd name="T65" fmla="*/ 48 h 209"/>
                <a:gd name="T66" fmla="*/ 22 w 81"/>
                <a:gd name="T67" fmla="*/ 33 h 209"/>
                <a:gd name="T68" fmla="*/ 29 w 81"/>
                <a:gd name="T69" fmla="*/ 21 h 209"/>
                <a:gd name="T70" fmla="*/ 34 w 81"/>
                <a:gd name="T71" fmla="*/ 10 h 209"/>
                <a:gd name="T72" fmla="*/ 41 w 81"/>
                <a:gd name="T73" fmla="*/ 0 h 209"/>
                <a:gd name="T74" fmla="*/ 41 w 81"/>
                <a:gd name="T75" fmla="*/ 0 h 20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1" h="209">
                  <a:moveTo>
                    <a:pt x="41" y="0"/>
                  </a:moveTo>
                  <a:lnTo>
                    <a:pt x="50" y="5"/>
                  </a:lnTo>
                  <a:lnTo>
                    <a:pt x="60" y="14"/>
                  </a:lnTo>
                  <a:lnTo>
                    <a:pt x="65" y="24"/>
                  </a:lnTo>
                  <a:lnTo>
                    <a:pt x="72" y="36"/>
                  </a:lnTo>
                  <a:lnTo>
                    <a:pt x="74" y="50"/>
                  </a:lnTo>
                  <a:lnTo>
                    <a:pt x="79" y="64"/>
                  </a:lnTo>
                  <a:lnTo>
                    <a:pt x="79" y="78"/>
                  </a:lnTo>
                  <a:lnTo>
                    <a:pt x="81" y="95"/>
                  </a:lnTo>
                  <a:lnTo>
                    <a:pt x="79" y="109"/>
                  </a:lnTo>
                  <a:lnTo>
                    <a:pt x="79" y="126"/>
                  </a:lnTo>
                  <a:lnTo>
                    <a:pt x="79" y="140"/>
                  </a:lnTo>
                  <a:lnTo>
                    <a:pt x="79" y="157"/>
                  </a:lnTo>
                  <a:lnTo>
                    <a:pt x="76" y="171"/>
                  </a:lnTo>
                  <a:lnTo>
                    <a:pt x="76" y="185"/>
                  </a:lnTo>
                  <a:lnTo>
                    <a:pt x="76" y="197"/>
                  </a:lnTo>
                  <a:lnTo>
                    <a:pt x="76" y="209"/>
                  </a:lnTo>
                  <a:lnTo>
                    <a:pt x="65" y="209"/>
                  </a:lnTo>
                  <a:lnTo>
                    <a:pt x="55" y="209"/>
                  </a:lnTo>
                  <a:lnTo>
                    <a:pt x="46" y="209"/>
                  </a:lnTo>
                  <a:lnTo>
                    <a:pt x="36" y="209"/>
                  </a:lnTo>
                  <a:lnTo>
                    <a:pt x="24" y="197"/>
                  </a:lnTo>
                  <a:lnTo>
                    <a:pt x="17" y="185"/>
                  </a:lnTo>
                  <a:lnTo>
                    <a:pt x="10" y="174"/>
                  </a:lnTo>
                  <a:lnTo>
                    <a:pt x="5" y="159"/>
                  </a:lnTo>
                  <a:lnTo>
                    <a:pt x="3" y="145"/>
                  </a:lnTo>
                  <a:lnTo>
                    <a:pt x="0" y="131"/>
                  </a:lnTo>
                  <a:lnTo>
                    <a:pt x="0" y="117"/>
                  </a:lnTo>
                  <a:lnTo>
                    <a:pt x="3" y="105"/>
                  </a:lnTo>
                  <a:lnTo>
                    <a:pt x="5" y="88"/>
                  </a:lnTo>
                  <a:lnTo>
                    <a:pt x="8" y="76"/>
                  </a:lnTo>
                  <a:lnTo>
                    <a:pt x="12" y="59"/>
                  </a:lnTo>
                  <a:lnTo>
                    <a:pt x="17" y="48"/>
                  </a:lnTo>
                  <a:lnTo>
                    <a:pt x="22" y="33"/>
                  </a:lnTo>
                  <a:lnTo>
                    <a:pt x="29" y="21"/>
                  </a:lnTo>
                  <a:lnTo>
                    <a:pt x="34" y="1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6" name="Freeform 141"/>
            <p:cNvSpPr>
              <a:spLocks/>
            </p:cNvSpPr>
            <p:nvPr/>
          </p:nvSpPr>
          <p:spPr bwMode="auto">
            <a:xfrm>
              <a:off x="1421" y="3146"/>
              <a:ext cx="84" cy="202"/>
            </a:xfrm>
            <a:custGeom>
              <a:avLst/>
              <a:gdLst>
                <a:gd name="T0" fmla="*/ 46 w 84"/>
                <a:gd name="T1" fmla="*/ 0 h 202"/>
                <a:gd name="T2" fmla="*/ 53 w 84"/>
                <a:gd name="T3" fmla="*/ 8 h 202"/>
                <a:gd name="T4" fmla="*/ 60 w 84"/>
                <a:gd name="T5" fmla="*/ 15 h 202"/>
                <a:gd name="T6" fmla="*/ 65 w 84"/>
                <a:gd name="T7" fmla="*/ 24 h 202"/>
                <a:gd name="T8" fmla="*/ 69 w 84"/>
                <a:gd name="T9" fmla="*/ 36 h 202"/>
                <a:gd name="T10" fmla="*/ 74 w 84"/>
                <a:gd name="T11" fmla="*/ 48 h 202"/>
                <a:gd name="T12" fmla="*/ 76 w 84"/>
                <a:gd name="T13" fmla="*/ 60 h 202"/>
                <a:gd name="T14" fmla="*/ 79 w 84"/>
                <a:gd name="T15" fmla="*/ 77 h 202"/>
                <a:gd name="T16" fmla="*/ 81 w 84"/>
                <a:gd name="T17" fmla="*/ 91 h 202"/>
                <a:gd name="T18" fmla="*/ 81 w 84"/>
                <a:gd name="T19" fmla="*/ 105 h 202"/>
                <a:gd name="T20" fmla="*/ 84 w 84"/>
                <a:gd name="T21" fmla="*/ 122 h 202"/>
                <a:gd name="T22" fmla="*/ 84 w 84"/>
                <a:gd name="T23" fmla="*/ 136 h 202"/>
                <a:gd name="T24" fmla="*/ 84 w 84"/>
                <a:gd name="T25" fmla="*/ 150 h 202"/>
                <a:gd name="T26" fmla="*/ 84 w 84"/>
                <a:gd name="T27" fmla="*/ 164 h 202"/>
                <a:gd name="T28" fmla="*/ 84 w 84"/>
                <a:gd name="T29" fmla="*/ 179 h 202"/>
                <a:gd name="T30" fmla="*/ 84 w 84"/>
                <a:gd name="T31" fmla="*/ 191 h 202"/>
                <a:gd name="T32" fmla="*/ 84 w 84"/>
                <a:gd name="T33" fmla="*/ 202 h 202"/>
                <a:gd name="T34" fmla="*/ 74 w 84"/>
                <a:gd name="T35" fmla="*/ 202 h 202"/>
                <a:gd name="T36" fmla="*/ 65 w 84"/>
                <a:gd name="T37" fmla="*/ 202 h 202"/>
                <a:gd name="T38" fmla="*/ 53 w 84"/>
                <a:gd name="T39" fmla="*/ 202 h 202"/>
                <a:gd name="T40" fmla="*/ 46 w 84"/>
                <a:gd name="T41" fmla="*/ 202 h 202"/>
                <a:gd name="T42" fmla="*/ 34 w 84"/>
                <a:gd name="T43" fmla="*/ 193 h 202"/>
                <a:gd name="T44" fmla="*/ 24 w 84"/>
                <a:gd name="T45" fmla="*/ 181 h 202"/>
                <a:gd name="T46" fmla="*/ 15 w 84"/>
                <a:gd name="T47" fmla="*/ 169 h 202"/>
                <a:gd name="T48" fmla="*/ 10 w 84"/>
                <a:gd name="T49" fmla="*/ 157 h 202"/>
                <a:gd name="T50" fmla="*/ 5 w 84"/>
                <a:gd name="T51" fmla="*/ 143 h 202"/>
                <a:gd name="T52" fmla="*/ 3 w 84"/>
                <a:gd name="T53" fmla="*/ 129 h 202"/>
                <a:gd name="T54" fmla="*/ 0 w 84"/>
                <a:gd name="T55" fmla="*/ 115 h 202"/>
                <a:gd name="T56" fmla="*/ 0 w 84"/>
                <a:gd name="T57" fmla="*/ 100 h 202"/>
                <a:gd name="T58" fmla="*/ 0 w 84"/>
                <a:gd name="T59" fmla="*/ 86 h 202"/>
                <a:gd name="T60" fmla="*/ 3 w 84"/>
                <a:gd name="T61" fmla="*/ 72 h 202"/>
                <a:gd name="T62" fmla="*/ 8 w 84"/>
                <a:gd name="T63" fmla="*/ 57 h 202"/>
                <a:gd name="T64" fmla="*/ 12 w 84"/>
                <a:gd name="T65" fmla="*/ 46 h 202"/>
                <a:gd name="T66" fmla="*/ 17 w 84"/>
                <a:gd name="T67" fmla="*/ 31 h 202"/>
                <a:gd name="T68" fmla="*/ 27 w 84"/>
                <a:gd name="T69" fmla="*/ 22 h 202"/>
                <a:gd name="T70" fmla="*/ 34 w 84"/>
                <a:gd name="T71" fmla="*/ 10 h 202"/>
                <a:gd name="T72" fmla="*/ 46 w 84"/>
                <a:gd name="T73" fmla="*/ 0 h 202"/>
                <a:gd name="T74" fmla="*/ 46 w 84"/>
                <a:gd name="T75" fmla="*/ 0 h 2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" h="202">
                  <a:moveTo>
                    <a:pt x="46" y="0"/>
                  </a:moveTo>
                  <a:lnTo>
                    <a:pt x="53" y="8"/>
                  </a:lnTo>
                  <a:lnTo>
                    <a:pt x="60" y="15"/>
                  </a:lnTo>
                  <a:lnTo>
                    <a:pt x="65" y="24"/>
                  </a:lnTo>
                  <a:lnTo>
                    <a:pt x="69" y="36"/>
                  </a:lnTo>
                  <a:lnTo>
                    <a:pt x="74" y="48"/>
                  </a:lnTo>
                  <a:lnTo>
                    <a:pt x="76" y="60"/>
                  </a:lnTo>
                  <a:lnTo>
                    <a:pt x="79" y="77"/>
                  </a:lnTo>
                  <a:lnTo>
                    <a:pt x="81" y="91"/>
                  </a:lnTo>
                  <a:lnTo>
                    <a:pt x="81" y="105"/>
                  </a:lnTo>
                  <a:lnTo>
                    <a:pt x="84" y="122"/>
                  </a:lnTo>
                  <a:lnTo>
                    <a:pt x="84" y="136"/>
                  </a:lnTo>
                  <a:lnTo>
                    <a:pt x="84" y="150"/>
                  </a:lnTo>
                  <a:lnTo>
                    <a:pt x="84" y="164"/>
                  </a:lnTo>
                  <a:lnTo>
                    <a:pt x="84" y="179"/>
                  </a:lnTo>
                  <a:lnTo>
                    <a:pt x="84" y="191"/>
                  </a:lnTo>
                  <a:lnTo>
                    <a:pt x="84" y="202"/>
                  </a:lnTo>
                  <a:lnTo>
                    <a:pt x="74" y="202"/>
                  </a:lnTo>
                  <a:lnTo>
                    <a:pt x="65" y="202"/>
                  </a:lnTo>
                  <a:lnTo>
                    <a:pt x="53" y="202"/>
                  </a:lnTo>
                  <a:lnTo>
                    <a:pt x="46" y="202"/>
                  </a:lnTo>
                  <a:lnTo>
                    <a:pt x="34" y="193"/>
                  </a:lnTo>
                  <a:lnTo>
                    <a:pt x="24" y="181"/>
                  </a:lnTo>
                  <a:lnTo>
                    <a:pt x="15" y="169"/>
                  </a:lnTo>
                  <a:lnTo>
                    <a:pt x="10" y="157"/>
                  </a:lnTo>
                  <a:lnTo>
                    <a:pt x="5" y="143"/>
                  </a:lnTo>
                  <a:lnTo>
                    <a:pt x="3" y="129"/>
                  </a:lnTo>
                  <a:lnTo>
                    <a:pt x="0" y="115"/>
                  </a:lnTo>
                  <a:lnTo>
                    <a:pt x="0" y="100"/>
                  </a:lnTo>
                  <a:lnTo>
                    <a:pt x="0" y="86"/>
                  </a:lnTo>
                  <a:lnTo>
                    <a:pt x="3" y="72"/>
                  </a:lnTo>
                  <a:lnTo>
                    <a:pt x="8" y="57"/>
                  </a:lnTo>
                  <a:lnTo>
                    <a:pt x="12" y="46"/>
                  </a:lnTo>
                  <a:lnTo>
                    <a:pt x="17" y="31"/>
                  </a:lnTo>
                  <a:lnTo>
                    <a:pt x="27" y="22"/>
                  </a:lnTo>
                  <a:lnTo>
                    <a:pt x="34" y="1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7" name="Freeform 142"/>
            <p:cNvSpPr>
              <a:spLocks/>
            </p:cNvSpPr>
            <p:nvPr/>
          </p:nvSpPr>
          <p:spPr bwMode="auto">
            <a:xfrm>
              <a:off x="1535" y="3168"/>
              <a:ext cx="124" cy="180"/>
            </a:xfrm>
            <a:custGeom>
              <a:avLst/>
              <a:gdLst>
                <a:gd name="T0" fmla="*/ 24 w 124"/>
                <a:gd name="T1" fmla="*/ 0 h 180"/>
                <a:gd name="T2" fmla="*/ 36 w 124"/>
                <a:gd name="T3" fmla="*/ 2 h 180"/>
                <a:gd name="T4" fmla="*/ 53 w 124"/>
                <a:gd name="T5" fmla="*/ 12 h 180"/>
                <a:gd name="T6" fmla="*/ 65 w 124"/>
                <a:gd name="T7" fmla="*/ 26 h 180"/>
                <a:gd name="T8" fmla="*/ 79 w 124"/>
                <a:gd name="T9" fmla="*/ 43 h 180"/>
                <a:gd name="T10" fmla="*/ 91 w 124"/>
                <a:gd name="T11" fmla="*/ 62 h 180"/>
                <a:gd name="T12" fmla="*/ 100 w 124"/>
                <a:gd name="T13" fmla="*/ 83 h 180"/>
                <a:gd name="T14" fmla="*/ 110 w 124"/>
                <a:gd name="T15" fmla="*/ 102 h 180"/>
                <a:gd name="T16" fmla="*/ 119 w 124"/>
                <a:gd name="T17" fmla="*/ 123 h 180"/>
                <a:gd name="T18" fmla="*/ 122 w 124"/>
                <a:gd name="T19" fmla="*/ 142 h 180"/>
                <a:gd name="T20" fmla="*/ 124 w 124"/>
                <a:gd name="T21" fmla="*/ 159 h 180"/>
                <a:gd name="T22" fmla="*/ 122 w 124"/>
                <a:gd name="T23" fmla="*/ 171 h 180"/>
                <a:gd name="T24" fmla="*/ 119 w 124"/>
                <a:gd name="T25" fmla="*/ 178 h 180"/>
                <a:gd name="T26" fmla="*/ 110 w 124"/>
                <a:gd name="T27" fmla="*/ 180 h 180"/>
                <a:gd name="T28" fmla="*/ 98 w 124"/>
                <a:gd name="T29" fmla="*/ 178 h 180"/>
                <a:gd name="T30" fmla="*/ 79 w 124"/>
                <a:gd name="T31" fmla="*/ 166 h 180"/>
                <a:gd name="T32" fmla="*/ 57 w 124"/>
                <a:gd name="T33" fmla="*/ 147 h 180"/>
                <a:gd name="T34" fmla="*/ 53 w 124"/>
                <a:gd name="T35" fmla="*/ 138 h 180"/>
                <a:gd name="T36" fmla="*/ 48 w 124"/>
                <a:gd name="T37" fmla="*/ 131 h 180"/>
                <a:gd name="T38" fmla="*/ 41 w 124"/>
                <a:gd name="T39" fmla="*/ 121 h 180"/>
                <a:gd name="T40" fmla="*/ 36 w 124"/>
                <a:gd name="T41" fmla="*/ 112 h 180"/>
                <a:gd name="T42" fmla="*/ 29 w 124"/>
                <a:gd name="T43" fmla="*/ 102 h 180"/>
                <a:gd name="T44" fmla="*/ 22 w 124"/>
                <a:gd name="T45" fmla="*/ 93 h 180"/>
                <a:gd name="T46" fmla="*/ 15 w 124"/>
                <a:gd name="T47" fmla="*/ 81 h 180"/>
                <a:gd name="T48" fmla="*/ 10 w 124"/>
                <a:gd name="T49" fmla="*/ 71 h 180"/>
                <a:gd name="T50" fmla="*/ 5 w 124"/>
                <a:gd name="T51" fmla="*/ 62 h 180"/>
                <a:gd name="T52" fmla="*/ 3 w 124"/>
                <a:gd name="T53" fmla="*/ 50 h 180"/>
                <a:gd name="T54" fmla="*/ 0 w 124"/>
                <a:gd name="T55" fmla="*/ 40 h 180"/>
                <a:gd name="T56" fmla="*/ 0 w 124"/>
                <a:gd name="T57" fmla="*/ 31 h 180"/>
                <a:gd name="T58" fmla="*/ 0 w 124"/>
                <a:gd name="T59" fmla="*/ 21 h 180"/>
                <a:gd name="T60" fmla="*/ 8 w 124"/>
                <a:gd name="T61" fmla="*/ 14 h 180"/>
                <a:gd name="T62" fmla="*/ 15 w 124"/>
                <a:gd name="T63" fmla="*/ 5 h 180"/>
                <a:gd name="T64" fmla="*/ 24 w 124"/>
                <a:gd name="T65" fmla="*/ 0 h 180"/>
                <a:gd name="T66" fmla="*/ 24 w 124"/>
                <a:gd name="T67" fmla="*/ 0 h 1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4" h="180">
                  <a:moveTo>
                    <a:pt x="24" y="0"/>
                  </a:moveTo>
                  <a:lnTo>
                    <a:pt x="36" y="2"/>
                  </a:lnTo>
                  <a:lnTo>
                    <a:pt x="53" y="12"/>
                  </a:lnTo>
                  <a:lnTo>
                    <a:pt x="65" y="26"/>
                  </a:lnTo>
                  <a:lnTo>
                    <a:pt x="79" y="43"/>
                  </a:lnTo>
                  <a:lnTo>
                    <a:pt x="91" y="62"/>
                  </a:lnTo>
                  <a:lnTo>
                    <a:pt x="100" y="83"/>
                  </a:lnTo>
                  <a:lnTo>
                    <a:pt x="110" y="102"/>
                  </a:lnTo>
                  <a:lnTo>
                    <a:pt x="119" y="123"/>
                  </a:lnTo>
                  <a:lnTo>
                    <a:pt x="122" y="142"/>
                  </a:lnTo>
                  <a:lnTo>
                    <a:pt x="124" y="159"/>
                  </a:lnTo>
                  <a:lnTo>
                    <a:pt x="122" y="171"/>
                  </a:lnTo>
                  <a:lnTo>
                    <a:pt x="119" y="178"/>
                  </a:lnTo>
                  <a:lnTo>
                    <a:pt x="110" y="180"/>
                  </a:lnTo>
                  <a:lnTo>
                    <a:pt x="98" y="178"/>
                  </a:lnTo>
                  <a:lnTo>
                    <a:pt x="79" y="166"/>
                  </a:lnTo>
                  <a:lnTo>
                    <a:pt x="57" y="147"/>
                  </a:lnTo>
                  <a:lnTo>
                    <a:pt x="53" y="138"/>
                  </a:lnTo>
                  <a:lnTo>
                    <a:pt x="48" y="131"/>
                  </a:lnTo>
                  <a:lnTo>
                    <a:pt x="41" y="121"/>
                  </a:lnTo>
                  <a:lnTo>
                    <a:pt x="36" y="112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5" y="81"/>
                  </a:lnTo>
                  <a:lnTo>
                    <a:pt x="10" y="71"/>
                  </a:lnTo>
                  <a:lnTo>
                    <a:pt x="5" y="62"/>
                  </a:lnTo>
                  <a:lnTo>
                    <a:pt x="3" y="50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8" y="14"/>
                  </a:lnTo>
                  <a:lnTo>
                    <a:pt x="15" y="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8" name="Freeform 143"/>
            <p:cNvSpPr>
              <a:spLocks/>
            </p:cNvSpPr>
            <p:nvPr/>
          </p:nvSpPr>
          <p:spPr bwMode="auto">
            <a:xfrm>
              <a:off x="1818" y="3168"/>
              <a:ext cx="98" cy="185"/>
            </a:xfrm>
            <a:custGeom>
              <a:avLst/>
              <a:gdLst>
                <a:gd name="T0" fmla="*/ 36 w 98"/>
                <a:gd name="T1" fmla="*/ 0 h 185"/>
                <a:gd name="T2" fmla="*/ 50 w 98"/>
                <a:gd name="T3" fmla="*/ 2 h 185"/>
                <a:gd name="T4" fmla="*/ 60 w 98"/>
                <a:gd name="T5" fmla="*/ 7 h 185"/>
                <a:gd name="T6" fmla="*/ 67 w 98"/>
                <a:gd name="T7" fmla="*/ 14 h 185"/>
                <a:gd name="T8" fmla="*/ 71 w 98"/>
                <a:gd name="T9" fmla="*/ 24 h 185"/>
                <a:gd name="T10" fmla="*/ 74 w 98"/>
                <a:gd name="T11" fmla="*/ 35 h 185"/>
                <a:gd name="T12" fmla="*/ 74 w 98"/>
                <a:gd name="T13" fmla="*/ 47 h 185"/>
                <a:gd name="T14" fmla="*/ 74 w 98"/>
                <a:gd name="T15" fmla="*/ 62 h 185"/>
                <a:gd name="T16" fmla="*/ 74 w 98"/>
                <a:gd name="T17" fmla="*/ 76 h 185"/>
                <a:gd name="T18" fmla="*/ 71 w 98"/>
                <a:gd name="T19" fmla="*/ 88 h 185"/>
                <a:gd name="T20" fmla="*/ 71 w 98"/>
                <a:gd name="T21" fmla="*/ 102 h 185"/>
                <a:gd name="T22" fmla="*/ 71 w 98"/>
                <a:gd name="T23" fmla="*/ 116 h 185"/>
                <a:gd name="T24" fmla="*/ 74 w 98"/>
                <a:gd name="T25" fmla="*/ 131 h 185"/>
                <a:gd name="T26" fmla="*/ 74 w 98"/>
                <a:gd name="T27" fmla="*/ 140 h 185"/>
                <a:gd name="T28" fmla="*/ 79 w 98"/>
                <a:gd name="T29" fmla="*/ 154 h 185"/>
                <a:gd name="T30" fmla="*/ 86 w 98"/>
                <a:gd name="T31" fmla="*/ 164 h 185"/>
                <a:gd name="T32" fmla="*/ 98 w 98"/>
                <a:gd name="T33" fmla="*/ 173 h 185"/>
                <a:gd name="T34" fmla="*/ 76 w 98"/>
                <a:gd name="T35" fmla="*/ 183 h 185"/>
                <a:gd name="T36" fmla="*/ 60 w 98"/>
                <a:gd name="T37" fmla="*/ 185 h 185"/>
                <a:gd name="T38" fmla="*/ 43 w 98"/>
                <a:gd name="T39" fmla="*/ 185 h 185"/>
                <a:gd name="T40" fmla="*/ 33 w 98"/>
                <a:gd name="T41" fmla="*/ 180 h 185"/>
                <a:gd name="T42" fmla="*/ 22 w 98"/>
                <a:gd name="T43" fmla="*/ 171 h 185"/>
                <a:gd name="T44" fmla="*/ 14 w 98"/>
                <a:gd name="T45" fmla="*/ 159 h 185"/>
                <a:gd name="T46" fmla="*/ 7 w 98"/>
                <a:gd name="T47" fmla="*/ 145 h 185"/>
                <a:gd name="T48" fmla="*/ 5 w 98"/>
                <a:gd name="T49" fmla="*/ 128 h 185"/>
                <a:gd name="T50" fmla="*/ 0 w 98"/>
                <a:gd name="T51" fmla="*/ 107 h 185"/>
                <a:gd name="T52" fmla="*/ 0 w 98"/>
                <a:gd name="T53" fmla="*/ 90 h 185"/>
                <a:gd name="T54" fmla="*/ 0 w 98"/>
                <a:gd name="T55" fmla="*/ 71 h 185"/>
                <a:gd name="T56" fmla="*/ 5 w 98"/>
                <a:gd name="T57" fmla="*/ 52 h 185"/>
                <a:gd name="T58" fmla="*/ 10 w 98"/>
                <a:gd name="T59" fmla="*/ 35 h 185"/>
                <a:gd name="T60" fmla="*/ 17 w 98"/>
                <a:gd name="T61" fmla="*/ 21 h 185"/>
                <a:gd name="T62" fmla="*/ 26 w 98"/>
                <a:gd name="T63" fmla="*/ 7 h 185"/>
                <a:gd name="T64" fmla="*/ 36 w 98"/>
                <a:gd name="T65" fmla="*/ 0 h 185"/>
                <a:gd name="T66" fmla="*/ 36 w 98"/>
                <a:gd name="T67" fmla="*/ 0 h 1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8" h="185">
                  <a:moveTo>
                    <a:pt x="36" y="0"/>
                  </a:moveTo>
                  <a:lnTo>
                    <a:pt x="50" y="2"/>
                  </a:lnTo>
                  <a:lnTo>
                    <a:pt x="60" y="7"/>
                  </a:lnTo>
                  <a:lnTo>
                    <a:pt x="67" y="14"/>
                  </a:lnTo>
                  <a:lnTo>
                    <a:pt x="71" y="24"/>
                  </a:lnTo>
                  <a:lnTo>
                    <a:pt x="74" y="35"/>
                  </a:lnTo>
                  <a:lnTo>
                    <a:pt x="74" y="47"/>
                  </a:lnTo>
                  <a:lnTo>
                    <a:pt x="74" y="62"/>
                  </a:lnTo>
                  <a:lnTo>
                    <a:pt x="74" y="76"/>
                  </a:lnTo>
                  <a:lnTo>
                    <a:pt x="71" y="88"/>
                  </a:lnTo>
                  <a:lnTo>
                    <a:pt x="71" y="102"/>
                  </a:lnTo>
                  <a:lnTo>
                    <a:pt x="71" y="116"/>
                  </a:lnTo>
                  <a:lnTo>
                    <a:pt x="74" y="131"/>
                  </a:lnTo>
                  <a:lnTo>
                    <a:pt x="74" y="140"/>
                  </a:lnTo>
                  <a:lnTo>
                    <a:pt x="79" y="154"/>
                  </a:lnTo>
                  <a:lnTo>
                    <a:pt x="86" y="164"/>
                  </a:lnTo>
                  <a:lnTo>
                    <a:pt x="98" y="173"/>
                  </a:lnTo>
                  <a:lnTo>
                    <a:pt x="76" y="183"/>
                  </a:lnTo>
                  <a:lnTo>
                    <a:pt x="60" y="185"/>
                  </a:lnTo>
                  <a:lnTo>
                    <a:pt x="43" y="185"/>
                  </a:lnTo>
                  <a:lnTo>
                    <a:pt x="33" y="180"/>
                  </a:lnTo>
                  <a:lnTo>
                    <a:pt x="22" y="171"/>
                  </a:lnTo>
                  <a:lnTo>
                    <a:pt x="14" y="159"/>
                  </a:lnTo>
                  <a:lnTo>
                    <a:pt x="7" y="145"/>
                  </a:lnTo>
                  <a:lnTo>
                    <a:pt x="5" y="128"/>
                  </a:lnTo>
                  <a:lnTo>
                    <a:pt x="0" y="107"/>
                  </a:lnTo>
                  <a:lnTo>
                    <a:pt x="0" y="90"/>
                  </a:lnTo>
                  <a:lnTo>
                    <a:pt x="0" y="71"/>
                  </a:lnTo>
                  <a:lnTo>
                    <a:pt x="5" y="52"/>
                  </a:lnTo>
                  <a:lnTo>
                    <a:pt x="10" y="35"/>
                  </a:lnTo>
                  <a:lnTo>
                    <a:pt x="17" y="21"/>
                  </a:lnTo>
                  <a:lnTo>
                    <a:pt x="26" y="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9" name="Freeform 144"/>
            <p:cNvSpPr>
              <a:spLocks/>
            </p:cNvSpPr>
            <p:nvPr/>
          </p:nvSpPr>
          <p:spPr bwMode="auto">
            <a:xfrm>
              <a:off x="2631" y="3168"/>
              <a:ext cx="83" cy="195"/>
            </a:xfrm>
            <a:custGeom>
              <a:avLst/>
              <a:gdLst>
                <a:gd name="T0" fmla="*/ 24 w 83"/>
                <a:gd name="T1" fmla="*/ 0 h 195"/>
                <a:gd name="T2" fmla="*/ 33 w 83"/>
                <a:gd name="T3" fmla="*/ 2 h 195"/>
                <a:gd name="T4" fmla="*/ 43 w 83"/>
                <a:gd name="T5" fmla="*/ 12 h 195"/>
                <a:gd name="T6" fmla="*/ 52 w 83"/>
                <a:gd name="T7" fmla="*/ 24 h 195"/>
                <a:gd name="T8" fmla="*/ 62 w 83"/>
                <a:gd name="T9" fmla="*/ 38 h 195"/>
                <a:gd name="T10" fmla="*/ 69 w 83"/>
                <a:gd name="T11" fmla="*/ 55 h 195"/>
                <a:gd name="T12" fmla="*/ 76 w 83"/>
                <a:gd name="T13" fmla="*/ 71 h 195"/>
                <a:gd name="T14" fmla="*/ 81 w 83"/>
                <a:gd name="T15" fmla="*/ 90 h 195"/>
                <a:gd name="T16" fmla="*/ 83 w 83"/>
                <a:gd name="T17" fmla="*/ 109 h 195"/>
                <a:gd name="T18" fmla="*/ 83 w 83"/>
                <a:gd name="T19" fmla="*/ 128 h 195"/>
                <a:gd name="T20" fmla="*/ 83 w 83"/>
                <a:gd name="T21" fmla="*/ 145 h 195"/>
                <a:gd name="T22" fmla="*/ 81 w 83"/>
                <a:gd name="T23" fmla="*/ 161 h 195"/>
                <a:gd name="T24" fmla="*/ 73 w 83"/>
                <a:gd name="T25" fmla="*/ 176 h 195"/>
                <a:gd name="T26" fmla="*/ 64 w 83"/>
                <a:gd name="T27" fmla="*/ 185 h 195"/>
                <a:gd name="T28" fmla="*/ 54 w 83"/>
                <a:gd name="T29" fmla="*/ 192 h 195"/>
                <a:gd name="T30" fmla="*/ 40 w 83"/>
                <a:gd name="T31" fmla="*/ 195 h 195"/>
                <a:gd name="T32" fmla="*/ 24 w 83"/>
                <a:gd name="T33" fmla="*/ 195 h 195"/>
                <a:gd name="T34" fmla="*/ 21 w 83"/>
                <a:gd name="T35" fmla="*/ 183 h 195"/>
                <a:gd name="T36" fmla="*/ 19 w 83"/>
                <a:gd name="T37" fmla="*/ 171 h 195"/>
                <a:gd name="T38" fmla="*/ 14 w 83"/>
                <a:gd name="T39" fmla="*/ 157 h 195"/>
                <a:gd name="T40" fmla="*/ 12 w 83"/>
                <a:gd name="T41" fmla="*/ 145 h 195"/>
                <a:gd name="T42" fmla="*/ 9 w 83"/>
                <a:gd name="T43" fmla="*/ 133 h 195"/>
                <a:gd name="T44" fmla="*/ 7 w 83"/>
                <a:gd name="T45" fmla="*/ 119 h 195"/>
                <a:gd name="T46" fmla="*/ 5 w 83"/>
                <a:gd name="T47" fmla="*/ 107 h 195"/>
                <a:gd name="T48" fmla="*/ 2 w 83"/>
                <a:gd name="T49" fmla="*/ 93 h 195"/>
                <a:gd name="T50" fmla="*/ 0 w 83"/>
                <a:gd name="T51" fmla="*/ 81 h 195"/>
                <a:gd name="T52" fmla="*/ 0 w 83"/>
                <a:gd name="T53" fmla="*/ 69 h 195"/>
                <a:gd name="T54" fmla="*/ 0 w 83"/>
                <a:gd name="T55" fmla="*/ 55 h 195"/>
                <a:gd name="T56" fmla="*/ 2 w 83"/>
                <a:gd name="T57" fmla="*/ 43 h 195"/>
                <a:gd name="T58" fmla="*/ 5 w 83"/>
                <a:gd name="T59" fmla="*/ 31 h 195"/>
                <a:gd name="T60" fmla="*/ 9 w 83"/>
                <a:gd name="T61" fmla="*/ 19 h 195"/>
                <a:gd name="T62" fmla="*/ 14 w 83"/>
                <a:gd name="T63" fmla="*/ 7 h 195"/>
                <a:gd name="T64" fmla="*/ 24 w 83"/>
                <a:gd name="T65" fmla="*/ 0 h 195"/>
                <a:gd name="T66" fmla="*/ 24 w 83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3" h="195">
                  <a:moveTo>
                    <a:pt x="24" y="0"/>
                  </a:moveTo>
                  <a:lnTo>
                    <a:pt x="33" y="2"/>
                  </a:lnTo>
                  <a:lnTo>
                    <a:pt x="43" y="12"/>
                  </a:lnTo>
                  <a:lnTo>
                    <a:pt x="52" y="24"/>
                  </a:lnTo>
                  <a:lnTo>
                    <a:pt x="62" y="38"/>
                  </a:lnTo>
                  <a:lnTo>
                    <a:pt x="69" y="55"/>
                  </a:lnTo>
                  <a:lnTo>
                    <a:pt x="76" y="71"/>
                  </a:lnTo>
                  <a:lnTo>
                    <a:pt x="81" y="90"/>
                  </a:lnTo>
                  <a:lnTo>
                    <a:pt x="83" y="109"/>
                  </a:lnTo>
                  <a:lnTo>
                    <a:pt x="83" y="128"/>
                  </a:lnTo>
                  <a:lnTo>
                    <a:pt x="83" y="145"/>
                  </a:lnTo>
                  <a:lnTo>
                    <a:pt x="81" y="161"/>
                  </a:lnTo>
                  <a:lnTo>
                    <a:pt x="73" y="176"/>
                  </a:lnTo>
                  <a:lnTo>
                    <a:pt x="64" y="185"/>
                  </a:lnTo>
                  <a:lnTo>
                    <a:pt x="54" y="192"/>
                  </a:lnTo>
                  <a:lnTo>
                    <a:pt x="40" y="195"/>
                  </a:lnTo>
                  <a:lnTo>
                    <a:pt x="24" y="195"/>
                  </a:lnTo>
                  <a:lnTo>
                    <a:pt x="21" y="183"/>
                  </a:lnTo>
                  <a:lnTo>
                    <a:pt x="19" y="171"/>
                  </a:lnTo>
                  <a:lnTo>
                    <a:pt x="14" y="157"/>
                  </a:lnTo>
                  <a:lnTo>
                    <a:pt x="12" y="145"/>
                  </a:lnTo>
                  <a:lnTo>
                    <a:pt x="9" y="133"/>
                  </a:lnTo>
                  <a:lnTo>
                    <a:pt x="7" y="119"/>
                  </a:lnTo>
                  <a:lnTo>
                    <a:pt x="5" y="107"/>
                  </a:lnTo>
                  <a:lnTo>
                    <a:pt x="2" y="93"/>
                  </a:lnTo>
                  <a:lnTo>
                    <a:pt x="0" y="81"/>
                  </a:lnTo>
                  <a:lnTo>
                    <a:pt x="0" y="69"/>
                  </a:lnTo>
                  <a:lnTo>
                    <a:pt x="0" y="55"/>
                  </a:lnTo>
                  <a:lnTo>
                    <a:pt x="2" y="43"/>
                  </a:lnTo>
                  <a:lnTo>
                    <a:pt x="5" y="31"/>
                  </a:lnTo>
                  <a:lnTo>
                    <a:pt x="9" y="19"/>
                  </a:lnTo>
                  <a:lnTo>
                    <a:pt x="14" y="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0" name="Freeform 145"/>
            <p:cNvSpPr>
              <a:spLocks/>
            </p:cNvSpPr>
            <p:nvPr/>
          </p:nvSpPr>
          <p:spPr bwMode="auto">
            <a:xfrm>
              <a:off x="1982" y="3175"/>
              <a:ext cx="114" cy="178"/>
            </a:xfrm>
            <a:custGeom>
              <a:avLst/>
              <a:gdLst>
                <a:gd name="T0" fmla="*/ 29 w 114"/>
                <a:gd name="T1" fmla="*/ 0 h 178"/>
                <a:gd name="T2" fmla="*/ 38 w 114"/>
                <a:gd name="T3" fmla="*/ 0 h 178"/>
                <a:gd name="T4" fmla="*/ 50 w 114"/>
                <a:gd name="T5" fmla="*/ 7 h 178"/>
                <a:gd name="T6" fmla="*/ 57 w 114"/>
                <a:gd name="T7" fmla="*/ 14 h 178"/>
                <a:gd name="T8" fmla="*/ 64 w 114"/>
                <a:gd name="T9" fmla="*/ 24 h 178"/>
                <a:gd name="T10" fmla="*/ 69 w 114"/>
                <a:gd name="T11" fmla="*/ 33 h 178"/>
                <a:gd name="T12" fmla="*/ 71 w 114"/>
                <a:gd name="T13" fmla="*/ 45 h 178"/>
                <a:gd name="T14" fmla="*/ 76 w 114"/>
                <a:gd name="T15" fmla="*/ 57 h 178"/>
                <a:gd name="T16" fmla="*/ 79 w 114"/>
                <a:gd name="T17" fmla="*/ 71 h 178"/>
                <a:gd name="T18" fmla="*/ 79 w 114"/>
                <a:gd name="T19" fmla="*/ 83 h 178"/>
                <a:gd name="T20" fmla="*/ 83 w 114"/>
                <a:gd name="T21" fmla="*/ 95 h 178"/>
                <a:gd name="T22" fmla="*/ 86 w 114"/>
                <a:gd name="T23" fmla="*/ 109 h 178"/>
                <a:gd name="T24" fmla="*/ 88 w 114"/>
                <a:gd name="T25" fmla="*/ 121 h 178"/>
                <a:gd name="T26" fmla="*/ 90 w 114"/>
                <a:gd name="T27" fmla="*/ 133 h 178"/>
                <a:gd name="T28" fmla="*/ 100 w 114"/>
                <a:gd name="T29" fmla="*/ 143 h 178"/>
                <a:gd name="T30" fmla="*/ 105 w 114"/>
                <a:gd name="T31" fmla="*/ 152 h 178"/>
                <a:gd name="T32" fmla="*/ 114 w 114"/>
                <a:gd name="T33" fmla="*/ 159 h 178"/>
                <a:gd name="T34" fmla="*/ 100 w 114"/>
                <a:gd name="T35" fmla="*/ 171 h 178"/>
                <a:gd name="T36" fmla="*/ 86 w 114"/>
                <a:gd name="T37" fmla="*/ 178 h 178"/>
                <a:gd name="T38" fmla="*/ 69 w 114"/>
                <a:gd name="T39" fmla="*/ 178 h 178"/>
                <a:gd name="T40" fmla="*/ 57 w 114"/>
                <a:gd name="T41" fmla="*/ 176 h 178"/>
                <a:gd name="T42" fmla="*/ 43 w 114"/>
                <a:gd name="T43" fmla="*/ 169 h 178"/>
                <a:gd name="T44" fmla="*/ 33 w 114"/>
                <a:gd name="T45" fmla="*/ 157 h 178"/>
                <a:gd name="T46" fmla="*/ 24 w 114"/>
                <a:gd name="T47" fmla="*/ 143 h 178"/>
                <a:gd name="T48" fmla="*/ 17 w 114"/>
                <a:gd name="T49" fmla="*/ 128 h 178"/>
                <a:gd name="T50" fmla="*/ 7 w 114"/>
                <a:gd name="T51" fmla="*/ 109 h 178"/>
                <a:gd name="T52" fmla="*/ 3 w 114"/>
                <a:gd name="T53" fmla="*/ 93 h 178"/>
                <a:gd name="T54" fmla="*/ 0 w 114"/>
                <a:gd name="T55" fmla="*/ 74 h 178"/>
                <a:gd name="T56" fmla="*/ 3 w 114"/>
                <a:gd name="T57" fmla="*/ 55 h 178"/>
                <a:gd name="T58" fmla="*/ 3 w 114"/>
                <a:gd name="T59" fmla="*/ 38 h 178"/>
                <a:gd name="T60" fmla="*/ 7 w 114"/>
                <a:gd name="T61" fmla="*/ 24 h 178"/>
                <a:gd name="T62" fmla="*/ 17 w 114"/>
                <a:gd name="T63" fmla="*/ 9 h 178"/>
                <a:gd name="T64" fmla="*/ 29 w 114"/>
                <a:gd name="T65" fmla="*/ 0 h 178"/>
                <a:gd name="T66" fmla="*/ 29 w 114"/>
                <a:gd name="T67" fmla="*/ 0 h 17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" h="178">
                  <a:moveTo>
                    <a:pt x="29" y="0"/>
                  </a:moveTo>
                  <a:lnTo>
                    <a:pt x="38" y="0"/>
                  </a:lnTo>
                  <a:lnTo>
                    <a:pt x="50" y="7"/>
                  </a:lnTo>
                  <a:lnTo>
                    <a:pt x="57" y="14"/>
                  </a:lnTo>
                  <a:lnTo>
                    <a:pt x="64" y="24"/>
                  </a:lnTo>
                  <a:lnTo>
                    <a:pt x="69" y="33"/>
                  </a:lnTo>
                  <a:lnTo>
                    <a:pt x="71" y="45"/>
                  </a:lnTo>
                  <a:lnTo>
                    <a:pt x="76" y="57"/>
                  </a:lnTo>
                  <a:lnTo>
                    <a:pt x="79" y="71"/>
                  </a:lnTo>
                  <a:lnTo>
                    <a:pt x="79" y="83"/>
                  </a:lnTo>
                  <a:lnTo>
                    <a:pt x="83" y="95"/>
                  </a:lnTo>
                  <a:lnTo>
                    <a:pt x="86" y="109"/>
                  </a:lnTo>
                  <a:lnTo>
                    <a:pt x="88" y="121"/>
                  </a:lnTo>
                  <a:lnTo>
                    <a:pt x="90" y="133"/>
                  </a:lnTo>
                  <a:lnTo>
                    <a:pt x="100" y="143"/>
                  </a:lnTo>
                  <a:lnTo>
                    <a:pt x="105" y="152"/>
                  </a:lnTo>
                  <a:lnTo>
                    <a:pt x="114" y="159"/>
                  </a:lnTo>
                  <a:lnTo>
                    <a:pt x="100" y="171"/>
                  </a:lnTo>
                  <a:lnTo>
                    <a:pt x="86" y="178"/>
                  </a:lnTo>
                  <a:lnTo>
                    <a:pt x="69" y="178"/>
                  </a:lnTo>
                  <a:lnTo>
                    <a:pt x="57" y="176"/>
                  </a:lnTo>
                  <a:lnTo>
                    <a:pt x="43" y="169"/>
                  </a:lnTo>
                  <a:lnTo>
                    <a:pt x="33" y="157"/>
                  </a:lnTo>
                  <a:lnTo>
                    <a:pt x="24" y="143"/>
                  </a:lnTo>
                  <a:lnTo>
                    <a:pt x="17" y="128"/>
                  </a:lnTo>
                  <a:lnTo>
                    <a:pt x="7" y="109"/>
                  </a:lnTo>
                  <a:lnTo>
                    <a:pt x="3" y="93"/>
                  </a:lnTo>
                  <a:lnTo>
                    <a:pt x="0" y="74"/>
                  </a:lnTo>
                  <a:lnTo>
                    <a:pt x="3" y="55"/>
                  </a:lnTo>
                  <a:lnTo>
                    <a:pt x="3" y="38"/>
                  </a:lnTo>
                  <a:lnTo>
                    <a:pt x="7" y="24"/>
                  </a:lnTo>
                  <a:lnTo>
                    <a:pt x="17" y="9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1" name="Freeform 146"/>
            <p:cNvSpPr>
              <a:spLocks/>
            </p:cNvSpPr>
            <p:nvPr/>
          </p:nvSpPr>
          <p:spPr bwMode="auto">
            <a:xfrm>
              <a:off x="2118" y="3180"/>
              <a:ext cx="102" cy="161"/>
            </a:xfrm>
            <a:custGeom>
              <a:avLst/>
              <a:gdLst>
                <a:gd name="T0" fmla="*/ 19 w 102"/>
                <a:gd name="T1" fmla="*/ 0 h 161"/>
                <a:gd name="T2" fmla="*/ 30 w 102"/>
                <a:gd name="T3" fmla="*/ 2 h 161"/>
                <a:gd name="T4" fmla="*/ 42 w 102"/>
                <a:gd name="T5" fmla="*/ 9 h 161"/>
                <a:gd name="T6" fmla="*/ 54 w 102"/>
                <a:gd name="T7" fmla="*/ 19 h 161"/>
                <a:gd name="T8" fmla="*/ 64 w 102"/>
                <a:gd name="T9" fmla="*/ 33 h 161"/>
                <a:gd name="T10" fmla="*/ 73 w 102"/>
                <a:gd name="T11" fmla="*/ 47 h 161"/>
                <a:gd name="T12" fmla="*/ 85 w 102"/>
                <a:gd name="T13" fmla="*/ 64 h 161"/>
                <a:gd name="T14" fmla="*/ 92 w 102"/>
                <a:gd name="T15" fmla="*/ 81 h 161"/>
                <a:gd name="T16" fmla="*/ 97 w 102"/>
                <a:gd name="T17" fmla="*/ 100 h 161"/>
                <a:gd name="T18" fmla="*/ 102 w 102"/>
                <a:gd name="T19" fmla="*/ 116 h 161"/>
                <a:gd name="T20" fmla="*/ 102 w 102"/>
                <a:gd name="T21" fmla="*/ 130 h 161"/>
                <a:gd name="T22" fmla="*/ 99 w 102"/>
                <a:gd name="T23" fmla="*/ 142 h 161"/>
                <a:gd name="T24" fmla="*/ 95 w 102"/>
                <a:gd name="T25" fmla="*/ 154 h 161"/>
                <a:gd name="T26" fmla="*/ 85 w 102"/>
                <a:gd name="T27" fmla="*/ 159 h 161"/>
                <a:gd name="T28" fmla="*/ 76 w 102"/>
                <a:gd name="T29" fmla="*/ 161 h 161"/>
                <a:gd name="T30" fmla="*/ 59 w 102"/>
                <a:gd name="T31" fmla="*/ 157 h 161"/>
                <a:gd name="T32" fmla="*/ 40 w 102"/>
                <a:gd name="T33" fmla="*/ 147 h 161"/>
                <a:gd name="T34" fmla="*/ 35 w 102"/>
                <a:gd name="T35" fmla="*/ 142 h 161"/>
                <a:gd name="T36" fmla="*/ 33 w 102"/>
                <a:gd name="T37" fmla="*/ 135 h 161"/>
                <a:gd name="T38" fmla="*/ 28 w 102"/>
                <a:gd name="T39" fmla="*/ 128 h 161"/>
                <a:gd name="T40" fmla="*/ 23 w 102"/>
                <a:gd name="T41" fmla="*/ 121 h 161"/>
                <a:gd name="T42" fmla="*/ 19 w 102"/>
                <a:gd name="T43" fmla="*/ 109 h 161"/>
                <a:gd name="T44" fmla="*/ 14 w 102"/>
                <a:gd name="T45" fmla="*/ 97 h 161"/>
                <a:gd name="T46" fmla="*/ 9 w 102"/>
                <a:gd name="T47" fmla="*/ 88 h 161"/>
                <a:gd name="T48" fmla="*/ 7 w 102"/>
                <a:gd name="T49" fmla="*/ 76 h 161"/>
                <a:gd name="T50" fmla="*/ 2 w 102"/>
                <a:gd name="T51" fmla="*/ 64 h 161"/>
                <a:gd name="T52" fmla="*/ 0 w 102"/>
                <a:gd name="T53" fmla="*/ 52 h 161"/>
                <a:gd name="T54" fmla="*/ 0 w 102"/>
                <a:gd name="T55" fmla="*/ 43 h 161"/>
                <a:gd name="T56" fmla="*/ 0 w 102"/>
                <a:gd name="T57" fmla="*/ 33 h 161"/>
                <a:gd name="T58" fmla="*/ 2 w 102"/>
                <a:gd name="T59" fmla="*/ 21 h 161"/>
                <a:gd name="T60" fmla="*/ 4 w 102"/>
                <a:gd name="T61" fmla="*/ 14 h 161"/>
                <a:gd name="T62" fmla="*/ 9 w 102"/>
                <a:gd name="T63" fmla="*/ 4 h 161"/>
                <a:gd name="T64" fmla="*/ 19 w 102"/>
                <a:gd name="T65" fmla="*/ 0 h 161"/>
                <a:gd name="T66" fmla="*/ 19 w 102"/>
                <a:gd name="T67" fmla="*/ 0 h 1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2" h="161">
                  <a:moveTo>
                    <a:pt x="19" y="0"/>
                  </a:moveTo>
                  <a:lnTo>
                    <a:pt x="30" y="2"/>
                  </a:lnTo>
                  <a:lnTo>
                    <a:pt x="42" y="9"/>
                  </a:lnTo>
                  <a:lnTo>
                    <a:pt x="54" y="19"/>
                  </a:lnTo>
                  <a:lnTo>
                    <a:pt x="64" y="33"/>
                  </a:lnTo>
                  <a:lnTo>
                    <a:pt x="73" y="47"/>
                  </a:lnTo>
                  <a:lnTo>
                    <a:pt x="85" y="64"/>
                  </a:lnTo>
                  <a:lnTo>
                    <a:pt x="92" y="81"/>
                  </a:lnTo>
                  <a:lnTo>
                    <a:pt x="97" y="100"/>
                  </a:lnTo>
                  <a:lnTo>
                    <a:pt x="102" y="116"/>
                  </a:lnTo>
                  <a:lnTo>
                    <a:pt x="102" y="130"/>
                  </a:lnTo>
                  <a:lnTo>
                    <a:pt x="99" y="142"/>
                  </a:lnTo>
                  <a:lnTo>
                    <a:pt x="95" y="154"/>
                  </a:lnTo>
                  <a:lnTo>
                    <a:pt x="85" y="159"/>
                  </a:lnTo>
                  <a:lnTo>
                    <a:pt x="76" y="161"/>
                  </a:lnTo>
                  <a:lnTo>
                    <a:pt x="59" y="157"/>
                  </a:lnTo>
                  <a:lnTo>
                    <a:pt x="40" y="147"/>
                  </a:lnTo>
                  <a:lnTo>
                    <a:pt x="35" y="142"/>
                  </a:lnTo>
                  <a:lnTo>
                    <a:pt x="33" y="135"/>
                  </a:lnTo>
                  <a:lnTo>
                    <a:pt x="28" y="128"/>
                  </a:lnTo>
                  <a:lnTo>
                    <a:pt x="23" y="121"/>
                  </a:lnTo>
                  <a:lnTo>
                    <a:pt x="19" y="109"/>
                  </a:lnTo>
                  <a:lnTo>
                    <a:pt x="14" y="97"/>
                  </a:lnTo>
                  <a:lnTo>
                    <a:pt x="9" y="88"/>
                  </a:lnTo>
                  <a:lnTo>
                    <a:pt x="7" y="76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43"/>
                  </a:lnTo>
                  <a:lnTo>
                    <a:pt x="0" y="33"/>
                  </a:lnTo>
                  <a:lnTo>
                    <a:pt x="2" y="21"/>
                  </a:lnTo>
                  <a:lnTo>
                    <a:pt x="4" y="14"/>
                  </a:lnTo>
                  <a:lnTo>
                    <a:pt x="9" y="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2" name="Freeform 147"/>
            <p:cNvSpPr>
              <a:spLocks/>
            </p:cNvSpPr>
            <p:nvPr/>
          </p:nvSpPr>
          <p:spPr bwMode="auto">
            <a:xfrm>
              <a:off x="2493" y="3201"/>
              <a:ext cx="86" cy="171"/>
            </a:xfrm>
            <a:custGeom>
              <a:avLst/>
              <a:gdLst>
                <a:gd name="T0" fmla="*/ 21 w 86"/>
                <a:gd name="T1" fmla="*/ 0 h 171"/>
                <a:gd name="T2" fmla="*/ 33 w 86"/>
                <a:gd name="T3" fmla="*/ 2 h 171"/>
                <a:gd name="T4" fmla="*/ 45 w 86"/>
                <a:gd name="T5" fmla="*/ 10 h 171"/>
                <a:gd name="T6" fmla="*/ 55 w 86"/>
                <a:gd name="T7" fmla="*/ 22 h 171"/>
                <a:gd name="T8" fmla="*/ 66 w 86"/>
                <a:gd name="T9" fmla="*/ 36 h 171"/>
                <a:gd name="T10" fmla="*/ 74 w 86"/>
                <a:gd name="T11" fmla="*/ 52 h 171"/>
                <a:gd name="T12" fmla="*/ 78 w 86"/>
                <a:gd name="T13" fmla="*/ 71 h 171"/>
                <a:gd name="T14" fmla="*/ 83 w 86"/>
                <a:gd name="T15" fmla="*/ 90 h 171"/>
                <a:gd name="T16" fmla="*/ 86 w 86"/>
                <a:gd name="T17" fmla="*/ 109 h 171"/>
                <a:gd name="T18" fmla="*/ 86 w 86"/>
                <a:gd name="T19" fmla="*/ 126 h 171"/>
                <a:gd name="T20" fmla="*/ 83 w 86"/>
                <a:gd name="T21" fmla="*/ 143 h 171"/>
                <a:gd name="T22" fmla="*/ 78 w 86"/>
                <a:gd name="T23" fmla="*/ 155 h 171"/>
                <a:gd name="T24" fmla="*/ 74 w 86"/>
                <a:gd name="T25" fmla="*/ 166 h 171"/>
                <a:gd name="T26" fmla="*/ 64 w 86"/>
                <a:gd name="T27" fmla="*/ 171 h 171"/>
                <a:gd name="T28" fmla="*/ 52 w 86"/>
                <a:gd name="T29" fmla="*/ 171 h 171"/>
                <a:gd name="T30" fmla="*/ 38 w 86"/>
                <a:gd name="T31" fmla="*/ 166 h 171"/>
                <a:gd name="T32" fmla="*/ 21 w 86"/>
                <a:gd name="T33" fmla="*/ 155 h 171"/>
                <a:gd name="T34" fmla="*/ 17 w 86"/>
                <a:gd name="T35" fmla="*/ 147 h 171"/>
                <a:gd name="T36" fmla="*/ 14 w 86"/>
                <a:gd name="T37" fmla="*/ 140 h 171"/>
                <a:gd name="T38" fmla="*/ 9 w 86"/>
                <a:gd name="T39" fmla="*/ 131 h 171"/>
                <a:gd name="T40" fmla="*/ 7 w 86"/>
                <a:gd name="T41" fmla="*/ 121 h 171"/>
                <a:gd name="T42" fmla="*/ 5 w 86"/>
                <a:gd name="T43" fmla="*/ 112 h 171"/>
                <a:gd name="T44" fmla="*/ 2 w 86"/>
                <a:gd name="T45" fmla="*/ 100 h 171"/>
                <a:gd name="T46" fmla="*/ 0 w 86"/>
                <a:gd name="T47" fmla="*/ 90 h 171"/>
                <a:gd name="T48" fmla="*/ 0 w 86"/>
                <a:gd name="T49" fmla="*/ 79 h 171"/>
                <a:gd name="T50" fmla="*/ 0 w 86"/>
                <a:gd name="T51" fmla="*/ 67 h 171"/>
                <a:gd name="T52" fmla="*/ 0 w 86"/>
                <a:gd name="T53" fmla="*/ 52 h 171"/>
                <a:gd name="T54" fmla="*/ 0 w 86"/>
                <a:gd name="T55" fmla="*/ 43 h 171"/>
                <a:gd name="T56" fmla="*/ 2 w 86"/>
                <a:gd name="T57" fmla="*/ 33 h 171"/>
                <a:gd name="T58" fmla="*/ 7 w 86"/>
                <a:gd name="T59" fmla="*/ 22 h 171"/>
                <a:gd name="T60" fmla="*/ 9 w 86"/>
                <a:gd name="T61" fmla="*/ 14 h 171"/>
                <a:gd name="T62" fmla="*/ 14 w 86"/>
                <a:gd name="T63" fmla="*/ 5 h 171"/>
                <a:gd name="T64" fmla="*/ 21 w 86"/>
                <a:gd name="T65" fmla="*/ 0 h 171"/>
                <a:gd name="T66" fmla="*/ 21 w 8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" h="171">
                  <a:moveTo>
                    <a:pt x="21" y="0"/>
                  </a:moveTo>
                  <a:lnTo>
                    <a:pt x="33" y="2"/>
                  </a:lnTo>
                  <a:lnTo>
                    <a:pt x="45" y="10"/>
                  </a:lnTo>
                  <a:lnTo>
                    <a:pt x="55" y="22"/>
                  </a:lnTo>
                  <a:lnTo>
                    <a:pt x="66" y="36"/>
                  </a:lnTo>
                  <a:lnTo>
                    <a:pt x="74" y="52"/>
                  </a:lnTo>
                  <a:lnTo>
                    <a:pt x="78" y="71"/>
                  </a:lnTo>
                  <a:lnTo>
                    <a:pt x="83" y="90"/>
                  </a:lnTo>
                  <a:lnTo>
                    <a:pt x="86" y="109"/>
                  </a:lnTo>
                  <a:lnTo>
                    <a:pt x="86" y="126"/>
                  </a:lnTo>
                  <a:lnTo>
                    <a:pt x="83" y="143"/>
                  </a:lnTo>
                  <a:lnTo>
                    <a:pt x="78" y="155"/>
                  </a:lnTo>
                  <a:lnTo>
                    <a:pt x="74" y="166"/>
                  </a:lnTo>
                  <a:lnTo>
                    <a:pt x="64" y="171"/>
                  </a:lnTo>
                  <a:lnTo>
                    <a:pt x="52" y="171"/>
                  </a:lnTo>
                  <a:lnTo>
                    <a:pt x="38" y="166"/>
                  </a:lnTo>
                  <a:lnTo>
                    <a:pt x="21" y="155"/>
                  </a:lnTo>
                  <a:lnTo>
                    <a:pt x="17" y="147"/>
                  </a:lnTo>
                  <a:lnTo>
                    <a:pt x="14" y="140"/>
                  </a:lnTo>
                  <a:lnTo>
                    <a:pt x="9" y="131"/>
                  </a:lnTo>
                  <a:lnTo>
                    <a:pt x="7" y="121"/>
                  </a:lnTo>
                  <a:lnTo>
                    <a:pt x="5" y="112"/>
                  </a:lnTo>
                  <a:lnTo>
                    <a:pt x="2" y="100"/>
                  </a:lnTo>
                  <a:lnTo>
                    <a:pt x="0" y="90"/>
                  </a:lnTo>
                  <a:lnTo>
                    <a:pt x="0" y="79"/>
                  </a:lnTo>
                  <a:lnTo>
                    <a:pt x="0" y="67"/>
                  </a:lnTo>
                  <a:lnTo>
                    <a:pt x="0" y="52"/>
                  </a:lnTo>
                  <a:lnTo>
                    <a:pt x="0" y="43"/>
                  </a:lnTo>
                  <a:lnTo>
                    <a:pt x="2" y="33"/>
                  </a:lnTo>
                  <a:lnTo>
                    <a:pt x="7" y="22"/>
                  </a:lnTo>
                  <a:lnTo>
                    <a:pt x="9" y="14"/>
                  </a:lnTo>
                  <a:lnTo>
                    <a:pt x="14" y="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3" name="Freeform 148"/>
            <p:cNvSpPr>
              <a:spLocks/>
            </p:cNvSpPr>
            <p:nvPr/>
          </p:nvSpPr>
          <p:spPr bwMode="auto">
            <a:xfrm>
              <a:off x="2759" y="3208"/>
              <a:ext cx="109" cy="126"/>
            </a:xfrm>
            <a:custGeom>
              <a:avLst/>
              <a:gdLst>
                <a:gd name="T0" fmla="*/ 17 w 109"/>
                <a:gd name="T1" fmla="*/ 0 h 126"/>
                <a:gd name="T2" fmla="*/ 26 w 109"/>
                <a:gd name="T3" fmla="*/ 3 h 126"/>
                <a:gd name="T4" fmla="*/ 36 w 109"/>
                <a:gd name="T5" fmla="*/ 5 h 126"/>
                <a:gd name="T6" fmla="*/ 45 w 109"/>
                <a:gd name="T7" fmla="*/ 7 h 126"/>
                <a:gd name="T8" fmla="*/ 52 w 109"/>
                <a:gd name="T9" fmla="*/ 15 h 126"/>
                <a:gd name="T10" fmla="*/ 62 w 109"/>
                <a:gd name="T11" fmla="*/ 19 h 126"/>
                <a:gd name="T12" fmla="*/ 71 w 109"/>
                <a:gd name="T13" fmla="*/ 26 h 126"/>
                <a:gd name="T14" fmla="*/ 78 w 109"/>
                <a:gd name="T15" fmla="*/ 34 h 126"/>
                <a:gd name="T16" fmla="*/ 88 w 109"/>
                <a:gd name="T17" fmla="*/ 43 h 126"/>
                <a:gd name="T18" fmla="*/ 93 w 109"/>
                <a:gd name="T19" fmla="*/ 53 h 126"/>
                <a:gd name="T20" fmla="*/ 97 w 109"/>
                <a:gd name="T21" fmla="*/ 62 h 126"/>
                <a:gd name="T22" fmla="*/ 105 w 109"/>
                <a:gd name="T23" fmla="*/ 69 h 126"/>
                <a:gd name="T24" fmla="*/ 107 w 109"/>
                <a:gd name="T25" fmla="*/ 81 h 126"/>
                <a:gd name="T26" fmla="*/ 109 w 109"/>
                <a:gd name="T27" fmla="*/ 93 h 126"/>
                <a:gd name="T28" fmla="*/ 109 w 109"/>
                <a:gd name="T29" fmla="*/ 102 h 126"/>
                <a:gd name="T30" fmla="*/ 107 w 109"/>
                <a:gd name="T31" fmla="*/ 114 h 126"/>
                <a:gd name="T32" fmla="*/ 105 w 109"/>
                <a:gd name="T33" fmla="*/ 126 h 126"/>
                <a:gd name="T34" fmla="*/ 93 w 109"/>
                <a:gd name="T35" fmla="*/ 126 h 126"/>
                <a:gd name="T36" fmla="*/ 83 w 109"/>
                <a:gd name="T37" fmla="*/ 126 h 126"/>
                <a:gd name="T38" fmla="*/ 74 w 109"/>
                <a:gd name="T39" fmla="*/ 126 h 126"/>
                <a:gd name="T40" fmla="*/ 64 w 109"/>
                <a:gd name="T41" fmla="*/ 126 h 126"/>
                <a:gd name="T42" fmla="*/ 57 w 109"/>
                <a:gd name="T43" fmla="*/ 119 h 126"/>
                <a:gd name="T44" fmla="*/ 52 w 109"/>
                <a:gd name="T45" fmla="*/ 112 h 126"/>
                <a:gd name="T46" fmla="*/ 45 w 109"/>
                <a:gd name="T47" fmla="*/ 105 h 126"/>
                <a:gd name="T48" fmla="*/ 38 w 109"/>
                <a:gd name="T49" fmla="*/ 98 h 126"/>
                <a:gd name="T50" fmla="*/ 31 w 109"/>
                <a:gd name="T51" fmla="*/ 91 h 126"/>
                <a:gd name="T52" fmla="*/ 24 w 109"/>
                <a:gd name="T53" fmla="*/ 81 h 126"/>
                <a:gd name="T54" fmla="*/ 17 w 109"/>
                <a:gd name="T55" fmla="*/ 74 h 126"/>
                <a:gd name="T56" fmla="*/ 12 w 109"/>
                <a:gd name="T57" fmla="*/ 67 h 126"/>
                <a:gd name="T58" fmla="*/ 7 w 109"/>
                <a:gd name="T59" fmla="*/ 57 h 126"/>
                <a:gd name="T60" fmla="*/ 2 w 109"/>
                <a:gd name="T61" fmla="*/ 48 h 126"/>
                <a:gd name="T62" fmla="*/ 0 w 109"/>
                <a:gd name="T63" fmla="*/ 41 h 126"/>
                <a:gd name="T64" fmla="*/ 0 w 109"/>
                <a:gd name="T65" fmla="*/ 34 h 126"/>
                <a:gd name="T66" fmla="*/ 0 w 109"/>
                <a:gd name="T67" fmla="*/ 24 h 126"/>
                <a:gd name="T68" fmla="*/ 5 w 109"/>
                <a:gd name="T69" fmla="*/ 17 h 126"/>
                <a:gd name="T70" fmla="*/ 10 w 109"/>
                <a:gd name="T71" fmla="*/ 7 h 126"/>
                <a:gd name="T72" fmla="*/ 17 w 109"/>
                <a:gd name="T73" fmla="*/ 0 h 126"/>
                <a:gd name="T74" fmla="*/ 17 w 109"/>
                <a:gd name="T75" fmla="*/ 0 h 1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9" h="126">
                  <a:moveTo>
                    <a:pt x="17" y="0"/>
                  </a:moveTo>
                  <a:lnTo>
                    <a:pt x="26" y="3"/>
                  </a:lnTo>
                  <a:lnTo>
                    <a:pt x="36" y="5"/>
                  </a:lnTo>
                  <a:lnTo>
                    <a:pt x="45" y="7"/>
                  </a:lnTo>
                  <a:lnTo>
                    <a:pt x="52" y="15"/>
                  </a:lnTo>
                  <a:lnTo>
                    <a:pt x="62" y="19"/>
                  </a:lnTo>
                  <a:lnTo>
                    <a:pt x="71" y="26"/>
                  </a:lnTo>
                  <a:lnTo>
                    <a:pt x="78" y="34"/>
                  </a:lnTo>
                  <a:lnTo>
                    <a:pt x="88" y="43"/>
                  </a:lnTo>
                  <a:lnTo>
                    <a:pt x="93" y="53"/>
                  </a:lnTo>
                  <a:lnTo>
                    <a:pt x="97" y="62"/>
                  </a:lnTo>
                  <a:lnTo>
                    <a:pt x="105" y="69"/>
                  </a:lnTo>
                  <a:lnTo>
                    <a:pt x="107" y="81"/>
                  </a:lnTo>
                  <a:lnTo>
                    <a:pt x="109" y="93"/>
                  </a:lnTo>
                  <a:lnTo>
                    <a:pt x="109" y="102"/>
                  </a:lnTo>
                  <a:lnTo>
                    <a:pt x="107" y="114"/>
                  </a:lnTo>
                  <a:lnTo>
                    <a:pt x="105" y="126"/>
                  </a:lnTo>
                  <a:lnTo>
                    <a:pt x="93" y="126"/>
                  </a:lnTo>
                  <a:lnTo>
                    <a:pt x="83" y="126"/>
                  </a:lnTo>
                  <a:lnTo>
                    <a:pt x="74" y="126"/>
                  </a:lnTo>
                  <a:lnTo>
                    <a:pt x="64" y="126"/>
                  </a:lnTo>
                  <a:lnTo>
                    <a:pt x="57" y="119"/>
                  </a:lnTo>
                  <a:lnTo>
                    <a:pt x="52" y="112"/>
                  </a:lnTo>
                  <a:lnTo>
                    <a:pt x="45" y="105"/>
                  </a:lnTo>
                  <a:lnTo>
                    <a:pt x="38" y="98"/>
                  </a:lnTo>
                  <a:lnTo>
                    <a:pt x="31" y="91"/>
                  </a:lnTo>
                  <a:lnTo>
                    <a:pt x="24" y="81"/>
                  </a:lnTo>
                  <a:lnTo>
                    <a:pt x="17" y="74"/>
                  </a:lnTo>
                  <a:lnTo>
                    <a:pt x="12" y="67"/>
                  </a:lnTo>
                  <a:lnTo>
                    <a:pt x="7" y="57"/>
                  </a:lnTo>
                  <a:lnTo>
                    <a:pt x="2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5" y="17"/>
                  </a:lnTo>
                  <a:lnTo>
                    <a:pt x="10" y="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6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4" name="Freeform 149"/>
            <p:cNvSpPr>
              <a:spLocks/>
            </p:cNvSpPr>
            <p:nvPr/>
          </p:nvSpPr>
          <p:spPr bwMode="auto">
            <a:xfrm>
              <a:off x="1628" y="2339"/>
              <a:ext cx="190" cy="135"/>
            </a:xfrm>
            <a:custGeom>
              <a:avLst/>
              <a:gdLst>
                <a:gd name="T0" fmla="*/ 124 w 190"/>
                <a:gd name="T1" fmla="*/ 0 h 135"/>
                <a:gd name="T2" fmla="*/ 128 w 190"/>
                <a:gd name="T3" fmla="*/ 0 h 135"/>
                <a:gd name="T4" fmla="*/ 136 w 190"/>
                <a:gd name="T5" fmla="*/ 0 h 135"/>
                <a:gd name="T6" fmla="*/ 143 w 190"/>
                <a:gd name="T7" fmla="*/ 0 h 135"/>
                <a:gd name="T8" fmla="*/ 155 w 190"/>
                <a:gd name="T9" fmla="*/ 4 h 135"/>
                <a:gd name="T10" fmla="*/ 164 w 190"/>
                <a:gd name="T11" fmla="*/ 4 h 135"/>
                <a:gd name="T12" fmla="*/ 174 w 190"/>
                <a:gd name="T13" fmla="*/ 7 h 135"/>
                <a:gd name="T14" fmla="*/ 183 w 190"/>
                <a:gd name="T15" fmla="*/ 9 h 135"/>
                <a:gd name="T16" fmla="*/ 190 w 190"/>
                <a:gd name="T17" fmla="*/ 11 h 135"/>
                <a:gd name="T18" fmla="*/ 185 w 190"/>
                <a:gd name="T19" fmla="*/ 16 h 135"/>
                <a:gd name="T20" fmla="*/ 181 w 190"/>
                <a:gd name="T21" fmla="*/ 23 h 135"/>
                <a:gd name="T22" fmla="*/ 178 w 190"/>
                <a:gd name="T23" fmla="*/ 28 h 135"/>
                <a:gd name="T24" fmla="*/ 176 w 190"/>
                <a:gd name="T25" fmla="*/ 38 h 135"/>
                <a:gd name="T26" fmla="*/ 159 w 190"/>
                <a:gd name="T27" fmla="*/ 35 h 135"/>
                <a:gd name="T28" fmla="*/ 145 w 190"/>
                <a:gd name="T29" fmla="*/ 35 h 135"/>
                <a:gd name="T30" fmla="*/ 133 w 190"/>
                <a:gd name="T31" fmla="*/ 35 h 135"/>
                <a:gd name="T32" fmla="*/ 121 w 190"/>
                <a:gd name="T33" fmla="*/ 40 h 135"/>
                <a:gd name="T34" fmla="*/ 109 w 190"/>
                <a:gd name="T35" fmla="*/ 45 h 135"/>
                <a:gd name="T36" fmla="*/ 98 w 190"/>
                <a:gd name="T37" fmla="*/ 52 h 135"/>
                <a:gd name="T38" fmla="*/ 88 w 190"/>
                <a:gd name="T39" fmla="*/ 59 h 135"/>
                <a:gd name="T40" fmla="*/ 79 w 190"/>
                <a:gd name="T41" fmla="*/ 66 h 135"/>
                <a:gd name="T42" fmla="*/ 69 w 190"/>
                <a:gd name="T43" fmla="*/ 76 h 135"/>
                <a:gd name="T44" fmla="*/ 60 w 190"/>
                <a:gd name="T45" fmla="*/ 85 h 135"/>
                <a:gd name="T46" fmla="*/ 50 w 190"/>
                <a:gd name="T47" fmla="*/ 95 h 135"/>
                <a:gd name="T48" fmla="*/ 41 w 190"/>
                <a:gd name="T49" fmla="*/ 104 h 135"/>
                <a:gd name="T50" fmla="*/ 31 w 190"/>
                <a:gd name="T51" fmla="*/ 111 h 135"/>
                <a:gd name="T52" fmla="*/ 22 w 190"/>
                <a:gd name="T53" fmla="*/ 121 h 135"/>
                <a:gd name="T54" fmla="*/ 12 w 190"/>
                <a:gd name="T55" fmla="*/ 128 h 135"/>
                <a:gd name="T56" fmla="*/ 5 w 190"/>
                <a:gd name="T57" fmla="*/ 135 h 135"/>
                <a:gd name="T58" fmla="*/ 0 w 190"/>
                <a:gd name="T59" fmla="*/ 128 h 135"/>
                <a:gd name="T60" fmla="*/ 0 w 190"/>
                <a:gd name="T61" fmla="*/ 118 h 135"/>
                <a:gd name="T62" fmla="*/ 0 w 190"/>
                <a:gd name="T63" fmla="*/ 109 h 135"/>
                <a:gd name="T64" fmla="*/ 0 w 190"/>
                <a:gd name="T65" fmla="*/ 99 h 135"/>
                <a:gd name="T66" fmla="*/ 5 w 190"/>
                <a:gd name="T67" fmla="*/ 90 h 135"/>
                <a:gd name="T68" fmla="*/ 10 w 190"/>
                <a:gd name="T69" fmla="*/ 80 h 135"/>
                <a:gd name="T70" fmla="*/ 17 w 190"/>
                <a:gd name="T71" fmla="*/ 71 h 135"/>
                <a:gd name="T72" fmla="*/ 24 w 190"/>
                <a:gd name="T73" fmla="*/ 64 h 135"/>
                <a:gd name="T74" fmla="*/ 29 w 190"/>
                <a:gd name="T75" fmla="*/ 54 h 135"/>
                <a:gd name="T76" fmla="*/ 36 w 190"/>
                <a:gd name="T77" fmla="*/ 47 h 135"/>
                <a:gd name="T78" fmla="*/ 43 w 190"/>
                <a:gd name="T79" fmla="*/ 42 h 135"/>
                <a:gd name="T80" fmla="*/ 52 w 190"/>
                <a:gd name="T81" fmla="*/ 35 h 135"/>
                <a:gd name="T82" fmla="*/ 60 w 190"/>
                <a:gd name="T83" fmla="*/ 28 h 135"/>
                <a:gd name="T84" fmla="*/ 69 w 190"/>
                <a:gd name="T85" fmla="*/ 23 h 135"/>
                <a:gd name="T86" fmla="*/ 79 w 190"/>
                <a:gd name="T87" fmla="*/ 19 h 135"/>
                <a:gd name="T88" fmla="*/ 88 w 190"/>
                <a:gd name="T89" fmla="*/ 14 h 135"/>
                <a:gd name="T90" fmla="*/ 95 w 190"/>
                <a:gd name="T91" fmla="*/ 9 h 135"/>
                <a:gd name="T92" fmla="*/ 105 w 190"/>
                <a:gd name="T93" fmla="*/ 4 h 135"/>
                <a:gd name="T94" fmla="*/ 114 w 190"/>
                <a:gd name="T95" fmla="*/ 2 h 135"/>
                <a:gd name="T96" fmla="*/ 124 w 190"/>
                <a:gd name="T97" fmla="*/ 0 h 135"/>
                <a:gd name="T98" fmla="*/ 124 w 190"/>
                <a:gd name="T99" fmla="*/ 0 h 1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0" h="135">
                  <a:moveTo>
                    <a:pt x="124" y="0"/>
                  </a:moveTo>
                  <a:lnTo>
                    <a:pt x="128" y="0"/>
                  </a:lnTo>
                  <a:lnTo>
                    <a:pt x="136" y="0"/>
                  </a:lnTo>
                  <a:lnTo>
                    <a:pt x="143" y="0"/>
                  </a:lnTo>
                  <a:lnTo>
                    <a:pt x="155" y="4"/>
                  </a:lnTo>
                  <a:lnTo>
                    <a:pt x="164" y="4"/>
                  </a:lnTo>
                  <a:lnTo>
                    <a:pt x="174" y="7"/>
                  </a:lnTo>
                  <a:lnTo>
                    <a:pt x="183" y="9"/>
                  </a:lnTo>
                  <a:lnTo>
                    <a:pt x="190" y="11"/>
                  </a:lnTo>
                  <a:lnTo>
                    <a:pt x="185" y="16"/>
                  </a:lnTo>
                  <a:lnTo>
                    <a:pt x="181" y="23"/>
                  </a:lnTo>
                  <a:lnTo>
                    <a:pt x="178" y="28"/>
                  </a:lnTo>
                  <a:lnTo>
                    <a:pt x="176" y="38"/>
                  </a:lnTo>
                  <a:lnTo>
                    <a:pt x="159" y="35"/>
                  </a:lnTo>
                  <a:lnTo>
                    <a:pt x="145" y="35"/>
                  </a:lnTo>
                  <a:lnTo>
                    <a:pt x="133" y="35"/>
                  </a:lnTo>
                  <a:lnTo>
                    <a:pt x="121" y="40"/>
                  </a:lnTo>
                  <a:lnTo>
                    <a:pt x="109" y="45"/>
                  </a:lnTo>
                  <a:lnTo>
                    <a:pt x="98" y="52"/>
                  </a:lnTo>
                  <a:lnTo>
                    <a:pt x="88" y="59"/>
                  </a:lnTo>
                  <a:lnTo>
                    <a:pt x="79" y="66"/>
                  </a:lnTo>
                  <a:lnTo>
                    <a:pt x="69" y="76"/>
                  </a:lnTo>
                  <a:lnTo>
                    <a:pt x="60" y="85"/>
                  </a:lnTo>
                  <a:lnTo>
                    <a:pt x="50" y="95"/>
                  </a:lnTo>
                  <a:lnTo>
                    <a:pt x="41" y="104"/>
                  </a:lnTo>
                  <a:lnTo>
                    <a:pt x="31" y="111"/>
                  </a:lnTo>
                  <a:lnTo>
                    <a:pt x="22" y="121"/>
                  </a:lnTo>
                  <a:lnTo>
                    <a:pt x="12" y="128"/>
                  </a:lnTo>
                  <a:lnTo>
                    <a:pt x="5" y="135"/>
                  </a:lnTo>
                  <a:lnTo>
                    <a:pt x="0" y="128"/>
                  </a:lnTo>
                  <a:lnTo>
                    <a:pt x="0" y="118"/>
                  </a:lnTo>
                  <a:lnTo>
                    <a:pt x="0" y="109"/>
                  </a:lnTo>
                  <a:lnTo>
                    <a:pt x="0" y="99"/>
                  </a:lnTo>
                  <a:lnTo>
                    <a:pt x="5" y="90"/>
                  </a:lnTo>
                  <a:lnTo>
                    <a:pt x="10" y="80"/>
                  </a:lnTo>
                  <a:lnTo>
                    <a:pt x="17" y="71"/>
                  </a:lnTo>
                  <a:lnTo>
                    <a:pt x="24" y="64"/>
                  </a:lnTo>
                  <a:lnTo>
                    <a:pt x="29" y="54"/>
                  </a:lnTo>
                  <a:lnTo>
                    <a:pt x="36" y="47"/>
                  </a:lnTo>
                  <a:lnTo>
                    <a:pt x="43" y="42"/>
                  </a:lnTo>
                  <a:lnTo>
                    <a:pt x="52" y="35"/>
                  </a:lnTo>
                  <a:lnTo>
                    <a:pt x="60" y="28"/>
                  </a:lnTo>
                  <a:lnTo>
                    <a:pt x="69" y="23"/>
                  </a:lnTo>
                  <a:lnTo>
                    <a:pt x="79" y="19"/>
                  </a:lnTo>
                  <a:lnTo>
                    <a:pt x="88" y="14"/>
                  </a:lnTo>
                  <a:lnTo>
                    <a:pt x="95" y="9"/>
                  </a:lnTo>
                  <a:lnTo>
                    <a:pt x="105" y="4"/>
                  </a:lnTo>
                  <a:lnTo>
                    <a:pt x="114" y="2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5" name="Freeform 150"/>
            <p:cNvSpPr>
              <a:spLocks/>
            </p:cNvSpPr>
            <p:nvPr/>
          </p:nvSpPr>
          <p:spPr bwMode="auto">
            <a:xfrm>
              <a:off x="1742" y="2405"/>
              <a:ext cx="114" cy="207"/>
            </a:xfrm>
            <a:custGeom>
              <a:avLst/>
              <a:gdLst>
                <a:gd name="T0" fmla="*/ 105 w 114"/>
                <a:gd name="T1" fmla="*/ 0 h 207"/>
                <a:gd name="T2" fmla="*/ 112 w 114"/>
                <a:gd name="T3" fmla="*/ 7 h 207"/>
                <a:gd name="T4" fmla="*/ 114 w 114"/>
                <a:gd name="T5" fmla="*/ 14 h 207"/>
                <a:gd name="T6" fmla="*/ 114 w 114"/>
                <a:gd name="T7" fmla="*/ 22 h 207"/>
                <a:gd name="T8" fmla="*/ 114 w 114"/>
                <a:gd name="T9" fmla="*/ 31 h 207"/>
                <a:gd name="T10" fmla="*/ 109 w 114"/>
                <a:gd name="T11" fmla="*/ 38 h 207"/>
                <a:gd name="T12" fmla="*/ 102 w 114"/>
                <a:gd name="T13" fmla="*/ 45 h 207"/>
                <a:gd name="T14" fmla="*/ 95 w 114"/>
                <a:gd name="T15" fmla="*/ 55 h 207"/>
                <a:gd name="T16" fmla="*/ 88 w 114"/>
                <a:gd name="T17" fmla="*/ 64 h 207"/>
                <a:gd name="T18" fmla="*/ 76 w 114"/>
                <a:gd name="T19" fmla="*/ 74 h 207"/>
                <a:gd name="T20" fmla="*/ 69 w 114"/>
                <a:gd name="T21" fmla="*/ 81 h 207"/>
                <a:gd name="T22" fmla="*/ 60 w 114"/>
                <a:gd name="T23" fmla="*/ 90 h 207"/>
                <a:gd name="T24" fmla="*/ 52 w 114"/>
                <a:gd name="T25" fmla="*/ 100 h 207"/>
                <a:gd name="T26" fmla="*/ 45 w 114"/>
                <a:gd name="T27" fmla="*/ 109 h 207"/>
                <a:gd name="T28" fmla="*/ 43 w 114"/>
                <a:gd name="T29" fmla="*/ 121 h 207"/>
                <a:gd name="T30" fmla="*/ 43 w 114"/>
                <a:gd name="T31" fmla="*/ 131 h 207"/>
                <a:gd name="T32" fmla="*/ 45 w 114"/>
                <a:gd name="T33" fmla="*/ 145 h 207"/>
                <a:gd name="T34" fmla="*/ 43 w 114"/>
                <a:gd name="T35" fmla="*/ 150 h 207"/>
                <a:gd name="T36" fmla="*/ 43 w 114"/>
                <a:gd name="T37" fmla="*/ 155 h 207"/>
                <a:gd name="T38" fmla="*/ 41 w 114"/>
                <a:gd name="T39" fmla="*/ 162 h 207"/>
                <a:gd name="T40" fmla="*/ 41 w 114"/>
                <a:gd name="T41" fmla="*/ 169 h 207"/>
                <a:gd name="T42" fmla="*/ 38 w 114"/>
                <a:gd name="T43" fmla="*/ 174 h 207"/>
                <a:gd name="T44" fmla="*/ 36 w 114"/>
                <a:gd name="T45" fmla="*/ 181 h 207"/>
                <a:gd name="T46" fmla="*/ 36 w 114"/>
                <a:gd name="T47" fmla="*/ 185 h 207"/>
                <a:gd name="T48" fmla="*/ 36 w 114"/>
                <a:gd name="T49" fmla="*/ 193 h 207"/>
                <a:gd name="T50" fmla="*/ 26 w 114"/>
                <a:gd name="T51" fmla="*/ 195 h 207"/>
                <a:gd name="T52" fmla="*/ 22 w 114"/>
                <a:gd name="T53" fmla="*/ 197 h 207"/>
                <a:gd name="T54" fmla="*/ 12 w 114"/>
                <a:gd name="T55" fmla="*/ 200 h 207"/>
                <a:gd name="T56" fmla="*/ 7 w 114"/>
                <a:gd name="T57" fmla="*/ 207 h 207"/>
                <a:gd name="T58" fmla="*/ 3 w 114"/>
                <a:gd name="T59" fmla="*/ 193 h 207"/>
                <a:gd name="T60" fmla="*/ 0 w 114"/>
                <a:gd name="T61" fmla="*/ 176 h 207"/>
                <a:gd name="T62" fmla="*/ 0 w 114"/>
                <a:gd name="T63" fmla="*/ 162 h 207"/>
                <a:gd name="T64" fmla="*/ 3 w 114"/>
                <a:gd name="T65" fmla="*/ 145 h 207"/>
                <a:gd name="T66" fmla="*/ 5 w 114"/>
                <a:gd name="T67" fmla="*/ 131 h 207"/>
                <a:gd name="T68" fmla="*/ 7 w 114"/>
                <a:gd name="T69" fmla="*/ 117 h 207"/>
                <a:gd name="T70" fmla="*/ 12 w 114"/>
                <a:gd name="T71" fmla="*/ 100 h 207"/>
                <a:gd name="T72" fmla="*/ 19 w 114"/>
                <a:gd name="T73" fmla="*/ 88 h 207"/>
                <a:gd name="T74" fmla="*/ 26 w 114"/>
                <a:gd name="T75" fmla="*/ 74 h 207"/>
                <a:gd name="T76" fmla="*/ 33 w 114"/>
                <a:gd name="T77" fmla="*/ 62 h 207"/>
                <a:gd name="T78" fmla="*/ 43 w 114"/>
                <a:gd name="T79" fmla="*/ 50 h 207"/>
                <a:gd name="T80" fmla="*/ 52 w 114"/>
                <a:gd name="T81" fmla="*/ 38 h 207"/>
                <a:gd name="T82" fmla="*/ 64 w 114"/>
                <a:gd name="T83" fmla="*/ 26 h 207"/>
                <a:gd name="T84" fmla="*/ 76 w 114"/>
                <a:gd name="T85" fmla="*/ 17 h 207"/>
                <a:gd name="T86" fmla="*/ 90 w 114"/>
                <a:gd name="T87" fmla="*/ 7 h 207"/>
                <a:gd name="T88" fmla="*/ 105 w 114"/>
                <a:gd name="T89" fmla="*/ 0 h 207"/>
                <a:gd name="T90" fmla="*/ 105 w 114"/>
                <a:gd name="T91" fmla="*/ 0 h 20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14" h="207">
                  <a:moveTo>
                    <a:pt x="105" y="0"/>
                  </a:moveTo>
                  <a:lnTo>
                    <a:pt x="112" y="7"/>
                  </a:lnTo>
                  <a:lnTo>
                    <a:pt x="114" y="14"/>
                  </a:lnTo>
                  <a:lnTo>
                    <a:pt x="114" y="22"/>
                  </a:lnTo>
                  <a:lnTo>
                    <a:pt x="114" y="31"/>
                  </a:lnTo>
                  <a:lnTo>
                    <a:pt x="109" y="38"/>
                  </a:lnTo>
                  <a:lnTo>
                    <a:pt x="102" y="45"/>
                  </a:lnTo>
                  <a:lnTo>
                    <a:pt x="95" y="55"/>
                  </a:lnTo>
                  <a:lnTo>
                    <a:pt x="88" y="64"/>
                  </a:lnTo>
                  <a:lnTo>
                    <a:pt x="76" y="74"/>
                  </a:lnTo>
                  <a:lnTo>
                    <a:pt x="69" y="81"/>
                  </a:lnTo>
                  <a:lnTo>
                    <a:pt x="60" y="90"/>
                  </a:lnTo>
                  <a:lnTo>
                    <a:pt x="52" y="100"/>
                  </a:lnTo>
                  <a:lnTo>
                    <a:pt x="45" y="109"/>
                  </a:lnTo>
                  <a:lnTo>
                    <a:pt x="43" y="121"/>
                  </a:lnTo>
                  <a:lnTo>
                    <a:pt x="43" y="131"/>
                  </a:lnTo>
                  <a:lnTo>
                    <a:pt x="45" y="145"/>
                  </a:lnTo>
                  <a:lnTo>
                    <a:pt x="43" y="150"/>
                  </a:lnTo>
                  <a:lnTo>
                    <a:pt x="43" y="155"/>
                  </a:lnTo>
                  <a:lnTo>
                    <a:pt x="41" y="162"/>
                  </a:lnTo>
                  <a:lnTo>
                    <a:pt x="41" y="169"/>
                  </a:lnTo>
                  <a:lnTo>
                    <a:pt x="38" y="174"/>
                  </a:lnTo>
                  <a:lnTo>
                    <a:pt x="36" y="181"/>
                  </a:lnTo>
                  <a:lnTo>
                    <a:pt x="36" y="185"/>
                  </a:lnTo>
                  <a:lnTo>
                    <a:pt x="36" y="193"/>
                  </a:lnTo>
                  <a:lnTo>
                    <a:pt x="26" y="195"/>
                  </a:lnTo>
                  <a:lnTo>
                    <a:pt x="22" y="197"/>
                  </a:lnTo>
                  <a:lnTo>
                    <a:pt x="12" y="200"/>
                  </a:lnTo>
                  <a:lnTo>
                    <a:pt x="7" y="207"/>
                  </a:lnTo>
                  <a:lnTo>
                    <a:pt x="3" y="193"/>
                  </a:lnTo>
                  <a:lnTo>
                    <a:pt x="0" y="176"/>
                  </a:lnTo>
                  <a:lnTo>
                    <a:pt x="0" y="162"/>
                  </a:lnTo>
                  <a:lnTo>
                    <a:pt x="3" y="145"/>
                  </a:lnTo>
                  <a:lnTo>
                    <a:pt x="5" y="131"/>
                  </a:lnTo>
                  <a:lnTo>
                    <a:pt x="7" y="117"/>
                  </a:lnTo>
                  <a:lnTo>
                    <a:pt x="12" y="100"/>
                  </a:lnTo>
                  <a:lnTo>
                    <a:pt x="19" y="88"/>
                  </a:lnTo>
                  <a:lnTo>
                    <a:pt x="26" y="74"/>
                  </a:lnTo>
                  <a:lnTo>
                    <a:pt x="33" y="62"/>
                  </a:lnTo>
                  <a:lnTo>
                    <a:pt x="43" y="50"/>
                  </a:lnTo>
                  <a:lnTo>
                    <a:pt x="52" y="38"/>
                  </a:lnTo>
                  <a:lnTo>
                    <a:pt x="64" y="26"/>
                  </a:lnTo>
                  <a:lnTo>
                    <a:pt x="76" y="17"/>
                  </a:lnTo>
                  <a:lnTo>
                    <a:pt x="90" y="7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6" name="Freeform 151"/>
            <p:cNvSpPr>
              <a:spLocks/>
            </p:cNvSpPr>
            <p:nvPr/>
          </p:nvSpPr>
          <p:spPr bwMode="auto">
            <a:xfrm>
              <a:off x="1840" y="2488"/>
              <a:ext cx="49" cy="224"/>
            </a:xfrm>
            <a:custGeom>
              <a:avLst/>
              <a:gdLst>
                <a:gd name="T0" fmla="*/ 30 w 49"/>
                <a:gd name="T1" fmla="*/ 0 h 224"/>
                <a:gd name="T2" fmla="*/ 38 w 49"/>
                <a:gd name="T3" fmla="*/ 7 h 224"/>
                <a:gd name="T4" fmla="*/ 42 w 49"/>
                <a:gd name="T5" fmla="*/ 17 h 224"/>
                <a:gd name="T6" fmla="*/ 45 w 49"/>
                <a:gd name="T7" fmla="*/ 26 h 224"/>
                <a:gd name="T8" fmla="*/ 47 w 49"/>
                <a:gd name="T9" fmla="*/ 41 h 224"/>
                <a:gd name="T10" fmla="*/ 47 w 49"/>
                <a:gd name="T11" fmla="*/ 50 h 224"/>
                <a:gd name="T12" fmla="*/ 47 w 49"/>
                <a:gd name="T13" fmla="*/ 62 h 224"/>
                <a:gd name="T14" fmla="*/ 45 w 49"/>
                <a:gd name="T15" fmla="*/ 76 h 224"/>
                <a:gd name="T16" fmla="*/ 45 w 49"/>
                <a:gd name="T17" fmla="*/ 91 h 224"/>
                <a:gd name="T18" fmla="*/ 42 w 49"/>
                <a:gd name="T19" fmla="*/ 102 h 224"/>
                <a:gd name="T20" fmla="*/ 40 w 49"/>
                <a:gd name="T21" fmla="*/ 117 h 224"/>
                <a:gd name="T22" fmla="*/ 40 w 49"/>
                <a:gd name="T23" fmla="*/ 129 h 224"/>
                <a:gd name="T24" fmla="*/ 40 w 49"/>
                <a:gd name="T25" fmla="*/ 143 h 224"/>
                <a:gd name="T26" fmla="*/ 38 w 49"/>
                <a:gd name="T27" fmla="*/ 157 h 224"/>
                <a:gd name="T28" fmla="*/ 40 w 49"/>
                <a:gd name="T29" fmla="*/ 169 h 224"/>
                <a:gd name="T30" fmla="*/ 45 w 49"/>
                <a:gd name="T31" fmla="*/ 181 h 224"/>
                <a:gd name="T32" fmla="*/ 49 w 49"/>
                <a:gd name="T33" fmla="*/ 195 h 224"/>
                <a:gd name="T34" fmla="*/ 47 w 49"/>
                <a:gd name="T35" fmla="*/ 200 h 224"/>
                <a:gd name="T36" fmla="*/ 47 w 49"/>
                <a:gd name="T37" fmla="*/ 209 h 224"/>
                <a:gd name="T38" fmla="*/ 45 w 49"/>
                <a:gd name="T39" fmla="*/ 214 h 224"/>
                <a:gd name="T40" fmla="*/ 45 w 49"/>
                <a:gd name="T41" fmla="*/ 224 h 224"/>
                <a:gd name="T42" fmla="*/ 38 w 49"/>
                <a:gd name="T43" fmla="*/ 224 h 224"/>
                <a:gd name="T44" fmla="*/ 33 w 49"/>
                <a:gd name="T45" fmla="*/ 224 h 224"/>
                <a:gd name="T46" fmla="*/ 28 w 49"/>
                <a:gd name="T47" fmla="*/ 224 h 224"/>
                <a:gd name="T48" fmla="*/ 21 w 49"/>
                <a:gd name="T49" fmla="*/ 224 h 224"/>
                <a:gd name="T50" fmla="*/ 19 w 49"/>
                <a:gd name="T51" fmla="*/ 209 h 224"/>
                <a:gd name="T52" fmla="*/ 14 w 49"/>
                <a:gd name="T53" fmla="*/ 195 h 224"/>
                <a:gd name="T54" fmla="*/ 11 w 49"/>
                <a:gd name="T55" fmla="*/ 181 h 224"/>
                <a:gd name="T56" fmla="*/ 7 w 49"/>
                <a:gd name="T57" fmla="*/ 167 h 224"/>
                <a:gd name="T58" fmla="*/ 4 w 49"/>
                <a:gd name="T59" fmla="*/ 152 h 224"/>
                <a:gd name="T60" fmla="*/ 2 w 49"/>
                <a:gd name="T61" fmla="*/ 138 h 224"/>
                <a:gd name="T62" fmla="*/ 2 w 49"/>
                <a:gd name="T63" fmla="*/ 124 h 224"/>
                <a:gd name="T64" fmla="*/ 2 w 49"/>
                <a:gd name="T65" fmla="*/ 110 h 224"/>
                <a:gd name="T66" fmla="*/ 0 w 49"/>
                <a:gd name="T67" fmla="*/ 93 h 224"/>
                <a:gd name="T68" fmla="*/ 2 w 49"/>
                <a:gd name="T69" fmla="*/ 79 h 224"/>
                <a:gd name="T70" fmla="*/ 4 w 49"/>
                <a:gd name="T71" fmla="*/ 64 h 224"/>
                <a:gd name="T72" fmla="*/ 7 w 49"/>
                <a:gd name="T73" fmla="*/ 50 h 224"/>
                <a:gd name="T74" fmla="*/ 9 w 49"/>
                <a:gd name="T75" fmla="*/ 36 h 224"/>
                <a:gd name="T76" fmla="*/ 14 w 49"/>
                <a:gd name="T77" fmla="*/ 24 h 224"/>
                <a:gd name="T78" fmla="*/ 21 w 49"/>
                <a:gd name="T79" fmla="*/ 10 h 224"/>
                <a:gd name="T80" fmla="*/ 30 w 49"/>
                <a:gd name="T81" fmla="*/ 0 h 224"/>
                <a:gd name="T82" fmla="*/ 30 w 49"/>
                <a:gd name="T83" fmla="*/ 0 h 2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" h="224">
                  <a:moveTo>
                    <a:pt x="30" y="0"/>
                  </a:moveTo>
                  <a:lnTo>
                    <a:pt x="38" y="7"/>
                  </a:lnTo>
                  <a:lnTo>
                    <a:pt x="42" y="17"/>
                  </a:lnTo>
                  <a:lnTo>
                    <a:pt x="45" y="26"/>
                  </a:lnTo>
                  <a:lnTo>
                    <a:pt x="47" y="41"/>
                  </a:lnTo>
                  <a:lnTo>
                    <a:pt x="47" y="50"/>
                  </a:lnTo>
                  <a:lnTo>
                    <a:pt x="47" y="62"/>
                  </a:lnTo>
                  <a:lnTo>
                    <a:pt x="45" y="76"/>
                  </a:lnTo>
                  <a:lnTo>
                    <a:pt x="45" y="91"/>
                  </a:lnTo>
                  <a:lnTo>
                    <a:pt x="42" y="102"/>
                  </a:lnTo>
                  <a:lnTo>
                    <a:pt x="40" y="117"/>
                  </a:lnTo>
                  <a:lnTo>
                    <a:pt x="40" y="129"/>
                  </a:lnTo>
                  <a:lnTo>
                    <a:pt x="40" y="143"/>
                  </a:lnTo>
                  <a:lnTo>
                    <a:pt x="38" y="157"/>
                  </a:lnTo>
                  <a:lnTo>
                    <a:pt x="40" y="169"/>
                  </a:lnTo>
                  <a:lnTo>
                    <a:pt x="45" y="181"/>
                  </a:lnTo>
                  <a:lnTo>
                    <a:pt x="49" y="195"/>
                  </a:lnTo>
                  <a:lnTo>
                    <a:pt x="47" y="200"/>
                  </a:lnTo>
                  <a:lnTo>
                    <a:pt x="47" y="209"/>
                  </a:lnTo>
                  <a:lnTo>
                    <a:pt x="45" y="214"/>
                  </a:lnTo>
                  <a:lnTo>
                    <a:pt x="45" y="224"/>
                  </a:lnTo>
                  <a:lnTo>
                    <a:pt x="38" y="224"/>
                  </a:lnTo>
                  <a:lnTo>
                    <a:pt x="33" y="224"/>
                  </a:lnTo>
                  <a:lnTo>
                    <a:pt x="28" y="224"/>
                  </a:lnTo>
                  <a:lnTo>
                    <a:pt x="21" y="224"/>
                  </a:lnTo>
                  <a:lnTo>
                    <a:pt x="19" y="209"/>
                  </a:lnTo>
                  <a:lnTo>
                    <a:pt x="14" y="195"/>
                  </a:lnTo>
                  <a:lnTo>
                    <a:pt x="11" y="181"/>
                  </a:lnTo>
                  <a:lnTo>
                    <a:pt x="7" y="167"/>
                  </a:lnTo>
                  <a:lnTo>
                    <a:pt x="4" y="152"/>
                  </a:lnTo>
                  <a:lnTo>
                    <a:pt x="2" y="138"/>
                  </a:lnTo>
                  <a:lnTo>
                    <a:pt x="2" y="124"/>
                  </a:lnTo>
                  <a:lnTo>
                    <a:pt x="2" y="110"/>
                  </a:lnTo>
                  <a:lnTo>
                    <a:pt x="0" y="93"/>
                  </a:lnTo>
                  <a:lnTo>
                    <a:pt x="2" y="79"/>
                  </a:lnTo>
                  <a:lnTo>
                    <a:pt x="4" y="64"/>
                  </a:lnTo>
                  <a:lnTo>
                    <a:pt x="7" y="50"/>
                  </a:lnTo>
                  <a:lnTo>
                    <a:pt x="9" y="36"/>
                  </a:lnTo>
                  <a:lnTo>
                    <a:pt x="14" y="24"/>
                  </a:lnTo>
                  <a:lnTo>
                    <a:pt x="21" y="1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7" name="Freeform 152"/>
            <p:cNvSpPr>
              <a:spLocks/>
            </p:cNvSpPr>
            <p:nvPr/>
          </p:nvSpPr>
          <p:spPr bwMode="auto">
            <a:xfrm>
              <a:off x="1906" y="2498"/>
              <a:ext cx="276" cy="347"/>
            </a:xfrm>
            <a:custGeom>
              <a:avLst/>
              <a:gdLst>
                <a:gd name="T0" fmla="*/ 136 w 276"/>
                <a:gd name="T1" fmla="*/ 5 h 347"/>
                <a:gd name="T2" fmla="*/ 140 w 276"/>
                <a:gd name="T3" fmla="*/ 19 h 347"/>
                <a:gd name="T4" fmla="*/ 138 w 276"/>
                <a:gd name="T5" fmla="*/ 38 h 347"/>
                <a:gd name="T6" fmla="*/ 126 w 276"/>
                <a:gd name="T7" fmla="*/ 57 h 347"/>
                <a:gd name="T8" fmla="*/ 119 w 276"/>
                <a:gd name="T9" fmla="*/ 76 h 347"/>
                <a:gd name="T10" fmla="*/ 128 w 276"/>
                <a:gd name="T11" fmla="*/ 83 h 347"/>
                <a:gd name="T12" fmla="*/ 155 w 276"/>
                <a:gd name="T13" fmla="*/ 76 h 347"/>
                <a:gd name="T14" fmla="*/ 183 w 276"/>
                <a:gd name="T15" fmla="*/ 69 h 347"/>
                <a:gd name="T16" fmla="*/ 214 w 276"/>
                <a:gd name="T17" fmla="*/ 66 h 347"/>
                <a:gd name="T18" fmla="*/ 245 w 276"/>
                <a:gd name="T19" fmla="*/ 66 h 347"/>
                <a:gd name="T20" fmla="*/ 276 w 276"/>
                <a:gd name="T21" fmla="*/ 71 h 347"/>
                <a:gd name="T22" fmla="*/ 264 w 276"/>
                <a:gd name="T23" fmla="*/ 114 h 347"/>
                <a:gd name="T24" fmla="*/ 254 w 276"/>
                <a:gd name="T25" fmla="*/ 159 h 347"/>
                <a:gd name="T26" fmla="*/ 250 w 276"/>
                <a:gd name="T27" fmla="*/ 207 h 347"/>
                <a:gd name="T28" fmla="*/ 252 w 276"/>
                <a:gd name="T29" fmla="*/ 254 h 347"/>
                <a:gd name="T30" fmla="*/ 257 w 276"/>
                <a:gd name="T31" fmla="*/ 302 h 347"/>
                <a:gd name="T32" fmla="*/ 252 w 276"/>
                <a:gd name="T33" fmla="*/ 330 h 347"/>
                <a:gd name="T34" fmla="*/ 231 w 276"/>
                <a:gd name="T35" fmla="*/ 332 h 347"/>
                <a:gd name="T36" fmla="*/ 216 w 276"/>
                <a:gd name="T37" fmla="*/ 292 h 347"/>
                <a:gd name="T38" fmla="*/ 212 w 276"/>
                <a:gd name="T39" fmla="*/ 245 h 347"/>
                <a:gd name="T40" fmla="*/ 214 w 276"/>
                <a:gd name="T41" fmla="*/ 197 h 347"/>
                <a:gd name="T42" fmla="*/ 216 w 276"/>
                <a:gd name="T43" fmla="*/ 152 h 347"/>
                <a:gd name="T44" fmla="*/ 221 w 276"/>
                <a:gd name="T45" fmla="*/ 109 h 347"/>
                <a:gd name="T46" fmla="*/ 193 w 276"/>
                <a:gd name="T47" fmla="*/ 104 h 347"/>
                <a:gd name="T48" fmla="*/ 162 w 276"/>
                <a:gd name="T49" fmla="*/ 116 h 347"/>
                <a:gd name="T50" fmla="*/ 138 w 276"/>
                <a:gd name="T51" fmla="*/ 133 h 347"/>
                <a:gd name="T52" fmla="*/ 124 w 276"/>
                <a:gd name="T53" fmla="*/ 159 h 347"/>
                <a:gd name="T54" fmla="*/ 131 w 276"/>
                <a:gd name="T55" fmla="*/ 190 h 347"/>
                <a:gd name="T56" fmla="*/ 138 w 276"/>
                <a:gd name="T57" fmla="*/ 211 h 347"/>
                <a:gd name="T58" fmla="*/ 145 w 276"/>
                <a:gd name="T59" fmla="*/ 230 h 347"/>
                <a:gd name="T60" fmla="*/ 155 w 276"/>
                <a:gd name="T61" fmla="*/ 247 h 347"/>
                <a:gd name="T62" fmla="*/ 162 w 276"/>
                <a:gd name="T63" fmla="*/ 264 h 347"/>
                <a:gd name="T64" fmla="*/ 162 w 276"/>
                <a:gd name="T65" fmla="*/ 283 h 347"/>
                <a:gd name="T66" fmla="*/ 152 w 276"/>
                <a:gd name="T67" fmla="*/ 299 h 347"/>
                <a:gd name="T68" fmla="*/ 136 w 276"/>
                <a:gd name="T69" fmla="*/ 299 h 347"/>
                <a:gd name="T70" fmla="*/ 114 w 276"/>
                <a:gd name="T71" fmla="*/ 264 h 347"/>
                <a:gd name="T72" fmla="*/ 102 w 276"/>
                <a:gd name="T73" fmla="*/ 228 h 347"/>
                <a:gd name="T74" fmla="*/ 93 w 276"/>
                <a:gd name="T75" fmla="*/ 192 h 347"/>
                <a:gd name="T76" fmla="*/ 86 w 276"/>
                <a:gd name="T77" fmla="*/ 154 h 347"/>
                <a:gd name="T78" fmla="*/ 81 w 276"/>
                <a:gd name="T79" fmla="*/ 116 h 347"/>
                <a:gd name="T80" fmla="*/ 69 w 276"/>
                <a:gd name="T81" fmla="*/ 116 h 347"/>
                <a:gd name="T82" fmla="*/ 60 w 276"/>
                <a:gd name="T83" fmla="*/ 145 h 347"/>
                <a:gd name="T84" fmla="*/ 52 w 276"/>
                <a:gd name="T85" fmla="*/ 183 h 347"/>
                <a:gd name="T86" fmla="*/ 41 w 276"/>
                <a:gd name="T87" fmla="*/ 216 h 347"/>
                <a:gd name="T88" fmla="*/ 24 w 276"/>
                <a:gd name="T89" fmla="*/ 237 h 347"/>
                <a:gd name="T90" fmla="*/ 2 w 276"/>
                <a:gd name="T91" fmla="*/ 223 h 347"/>
                <a:gd name="T92" fmla="*/ 5 w 276"/>
                <a:gd name="T93" fmla="*/ 178 h 347"/>
                <a:gd name="T94" fmla="*/ 24 w 276"/>
                <a:gd name="T95" fmla="*/ 128 h 347"/>
                <a:gd name="T96" fmla="*/ 55 w 276"/>
                <a:gd name="T97" fmla="*/ 78 h 347"/>
                <a:gd name="T98" fmla="*/ 88 w 276"/>
                <a:gd name="T99" fmla="*/ 33 h 347"/>
                <a:gd name="T100" fmla="*/ 124 w 276"/>
                <a:gd name="T101" fmla="*/ 0 h 34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76" h="347">
                  <a:moveTo>
                    <a:pt x="124" y="0"/>
                  </a:moveTo>
                  <a:lnTo>
                    <a:pt x="131" y="2"/>
                  </a:lnTo>
                  <a:lnTo>
                    <a:pt x="136" y="5"/>
                  </a:lnTo>
                  <a:lnTo>
                    <a:pt x="138" y="9"/>
                  </a:lnTo>
                  <a:lnTo>
                    <a:pt x="143" y="14"/>
                  </a:lnTo>
                  <a:lnTo>
                    <a:pt x="140" y="19"/>
                  </a:lnTo>
                  <a:lnTo>
                    <a:pt x="140" y="24"/>
                  </a:lnTo>
                  <a:lnTo>
                    <a:pt x="138" y="31"/>
                  </a:lnTo>
                  <a:lnTo>
                    <a:pt x="138" y="38"/>
                  </a:lnTo>
                  <a:lnTo>
                    <a:pt x="133" y="45"/>
                  </a:lnTo>
                  <a:lnTo>
                    <a:pt x="131" y="50"/>
                  </a:lnTo>
                  <a:lnTo>
                    <a:pt x="126" y="57"/>
                  </a:lnTo>
                  <a:lnTo>
                    <a:pt x="124" y="64"/>
                  </a:lnTo>
                  <a:lnTo>
                    <a:pt x="121" y="69"/>
                  </a:lnTo>
                  <a:lnTo>
                    <a:pt x="119" y="76"/>
                  </a:lnTo>
                  <a:lnTo>
                    <a:pt x="119" y="81"/>
                  </a:lnTo>
                  <a:lnTo>
                    <a:pt x="121" y="88"/>
                  </a:lnTo>
                  <a:lnTo>
                    <a:pt x="128" y="83"/>
                  </a:lnTo>
                  <a:lnTo>
                    <a:pt x="138" y="81"/>
                  </a:lnTo>
                  <a:lnTo>
                    <a:pt x="145" y="78"/>
                  </a:lnTo>
                  <a:lnTo>
                    <a:pt x="155" y="76"/>
                  </a:lnTo>
                  <a:lnTo>
                    <a:pt x="164" y="71"/>
                  </a:lnTo>
                  <a:lnTo>
                    <a:pt x="176" y="71"/>
                  </a:lnTo>
                  <a:lnTo>
                    <a:pt x="183" y="69"/>
                  </a:lnTo>
                  <a:lnTo>
                    <a:pt x="195" y="69"/>
                  </a:lnTo>
                  <a:lnTo>
                    <a:pt x="204" y="66"/>
                  </a:lnTo>
                  <a:lnTo>
                    <a:pt x="214" y="66"/>
                  </a:lnTo>
                  <a:lnTo>
                    <a:pt x="223" y="66"/>
                  </a:lnTo>
                  <a:lnTo>
                    <a:pt x="235" y="66"/>
                  </a:lnTo>
                  <a:lnTo>
                    <a:pt x="245" y="66"/>
                  </a:lnTo>
                  <a:lnTo>
                    <a:pt x="254" y="69"/>
                  </a:lnTo>
                  <a:lnTo>
                    <a:pt x="264" y="69"/>
                  </a:lnTo>
                  <a:lnTo>
                    <a:pt x="276" y="71"/>
                  </a:lnTo>
                  <a:lnTo>
                    <a:pt x="271" y="85"/>
                  </a:lnTo>
                  <a:lnTo>
                    <a:pt x="266" y="100"/>
                  </a:lnTo>
                  <a:lnTo>
                    <a:pt x="264" y="114"/>
                  </a:lnTo>
                  <a:lnTo>
                    <a:pt x="259" y="128"/>
                  </a:lnTo>
                  <a:lnTo>
                    <a:pt x="257" y="145"/>
                  </a:lnTo>
                  <a:lnTo>
                    <a:pt x="254" y="159"/>
                  </a:lnTo>
                  <a:lnTo>
                    <a:pt x="252" y="176"/>
                  </a:lnTo>
                  <a:lnTo>
                    <a:pt x="252" y="192"/>
                  </a:lnTo>
                  <a:lnTo>
                    <a:pt x="250" y="207"/>
                  </a:lnTo>
                  <a:lnTo>
                    <a:pt x="250" y="223"/>
                  </a:lnTo>
                  <a:lnTo>
                    <a:pt x="250" y="237"/>
                  </a:lnTo>
                  <a:lnTo>
                    <a:pt x="252" y="254"/>
                  </a:lnTo>
                  <a:lnTo>
                    <a:pt x="252" y="271"/>
                  </a:lnTo>
                  <a:lnTo>
                    <a:pt x="254" y="285"/>
                  </a:lnTo>
                  <a:lnTo>
                    <a:pt x="257" y="302"/>
                  </a:lnTo>
                  <a:lnTo>
                    <a:pt x="261" y="318"/>
                  </a:lnTo>
                  <a:lnTo>
                    <a:pt x="254" y="323"/>
                  </a:lnTo>
                  <a:lnTo>
                    <a:pt x="252" y="330"/>
                  </a:lnTo>
                  <a:lnTo>
                    <a:pt x="245" y="337"/>
                  </a:lnTo>
                  <a:lnTo>
                    <a:pt x="240" y="347"/>
                  </a:lnTo>
                  <a:lnTo>
                    <a:pt x="231" y="332"/>
                  </a:lnTo>
                  <a:lnTo>
                    <a:pt x="226" y="318"/>
                  </a:lnTo>
                  <a:lnTo>
                    <a:pt x="219" y="304"/>
                  </a:lnTo>
                  <a:lnTo>
                    <a:pt x="216" y="292"/>
                  </a:lnTo>
                  <a:lnTo>
                    <a:pt x="214" y="275"/>
                  </a:lnTo>
                  <a:lnTo>
                    <a:pt x="212" y="261"/>
                  </a:lnTo>
                  <a:lnTo>
                    <a:pt x="212" y="245"/>
                  </a:lnTo>
                  <a:lnTo>
                    <a:pt x="212" y="230"/>
                  </a:lnTo>
                  <a:lnTo>
                    <a:pt x="212" y="214"/>
                  </a:lnTo>
                  <a:lnTo>
                    <a:pt x="214" y="197"/>
                  </a:lnTo>
                  <a:lnTo>
                    <a:pt x="214" y="183"/>
                  </a:lnTo>
                  <a:lnTo>
                    <a:pt x="216" y="166"/>
                  </a:lnTo>
                  <a:lnTo>
                    <a:pt x="216" y="152"/>
                  </a:lnTo>
                  <a:lnTo>
                    <a:pt x="219" y="138"/>
                  </a:lnTo>
                  <a:lnTo>
                    <a:pt x="221" y="123"/>
                  </a:lnTo>
                  <a:lnTo>
                    <a:pt x="221" y="109"/>
                  </a:lnTo>
                  <a:lnTo>
                    <a:pt x="212" y="107"/>
                  </a:lnTo>
                  <a:lnTo>
                    <a:pt x="202" y="104"/>
                  </a:lnTo>
                  <a:lnTo>
                    <a:pt x="193" y="104"/>
                  </a:lnTo>
                  <a:lnTo>
                    <a:pt x="183" y="107"/>
                  </a:lnTo>
                  <a:lnTo>
                    <a:pt x="171" y="109"/>
                  </a:lnTo>
                  <a:lnTo>
                    <a:pt x="162" y="116"/>
                  </a:lnTo>
                  <a:lnTo>
                    <a:pt x="152" y="121"/>
                  </a:lnTo>
                  <a:lnTo>
                    <a:pt x="145" y="128"/>
                  </a:lnTo>
                  <a:lnTo>
                    <a:pt x="138" y="133"/>
                  </a:lnTo>
                  <a:lnTo>
                    <a:pt x="131" y="142"/>
                  </a:lnTo>
                  <a:lnTo>
                    <a:pt x="126" y="149"/>
                  </a:lnTo>
                  <a:lnTo>
                    <a:pt x="124" y="159"/>
                  </a:lnTo>
                  <a:lnTo>
                    <a:pt x="124" y="169"/>
                  </a:lnTo>
                  <a:lnTo>
                    <a:pt x="126" y="178"/>
                  </a:lnTo>
                  <a:lnTo>
                    <a:pt x="131" y="190"/>
                  </a:lnTo>
                  <a:lnTo>
                    <a:pt x="140" y="199"/>
                  </a:lnTo>
                  <a:lnTo>
                    <a:pt x="138" y="207"/>
                  </a:lnTo>
                  <a:lnTo>
                    <a:pt x="138" y="211"/>
                  </a:lnTo>
                  <a:lnTo>
                    <a:pt x="138" y="218"/>
                  </a:lnTo>
                  <a:lnTo>
                    <a:pt x="143" y="223"/>
                  </a:lnTo>
                  <a:lnTo>
                    <a:pt x="145" y="230"/>
                  </a:lnTo>
                  <a:lnTo>
                    <a:pt x="147" y="235"/>
                  </a:lnTo>
                  <a:lnTo>
                    <a:pt x="150" y="242"/>
                  </a:lnTo>
                  <a:lnTo>
                    <a:pt x="155" y="247"/>
                  </a:lnTo>
                  <a:lnTo>
                    <a:pt x="157" y="254"/>
                  </a:lnTo>
                  <a:lnTo>
                    <a:pt x="159" y="259"/>
                  </a:lnTo>
                  <a:lnTo>
                    <a:pt x="162" y="264"/>
                  </a:lnTo>
                  <a:lnTo>
                    <a:pt x="162" y="271"/>
                  </a:lnTo>
                  <a:lnTo>
                    <a:pt x="162" y="278"/>
                  </a:lnTo>
                  <a:lnTo>
                    <a:pt x="162" y="283"/>
                  </a:lnTo>
                  <a:lnTo>
                    <a:pt x="162" y="290"/>
                  </a:lnTo>
                  <a:lnTo>
                    <a:pt x="159" y="299"/>
                  </a:lnTo>
                  <a:lnTo>
                    <a:pt x="152" y="299"/>
                  </a:lnTo>
                  <a:lnTo>
                    <a:pt x="147" y="299"/>
                  </a:lnTo>
                  <a:lnTo>
                    <a:pt x="140" y="299"/>
                  </a:lnTo>
                  <a:lnTo>
                    <a:pt x="136" y="299"/>
                  </a:lnTo>
                  <a:lnTo>
                    <a:pt x="128" y="285"/>
                  </a:lnTo>
                  <a:lnTo>
                    <a:pt x="121" y="275"/>
                  </a:lnTo>
                  <a:lnTo>
                    <a:pt x="114" y="264"/>
                  </a:lnTo>
                  <a:lnTo>
                    <a:pt x="112" y="252"/>
                  </a:lnTo>
                  <a:lnTo>
                    <a:pt x="107" y="240"/>
                  </a:lnTo>
                  <a:lnTo>
                    <a:pt x="102" y="228"/>
                  </a:lnTo>
                  <a:lnTo>
                    <a:pt x="100" y="216"/>
                  </a:lnTo>
                  <a:lnTo>
                    <a:pt x="95" y="204"/>
                  </a:lnTo>
                  <a:lnTo>
                    <a:pt x="93" y="192"/>
                  </a:lnTo>
                  <a:lnTo>
                    <a:pt x="90" y="178"/>
                  </a:lnTo>
                  <a:lnTo>
                    <a:pt x="88" y="166"/>
                  </a:lnTo>
                  <a:lnTo>
                    <a:pt x="86" y="154"/>
                  </a:lnTo>
                  <a:lnTo>
                    <a:pt x="83" y="140"/>
                  </a:lnTo>
                  <a:lnTo>
                    <a:pt x="83" y="128"/>
                  </a:lnTo>
                  <a:lnTo>
                    <a:pt x="81" y="116"/>
                  </a:lnTo>
                  <a:lnTo>
                    <a:pt x="81" y="102"/>
                  </a:lnTo>
                  <a:lnTo>
                    <a:pt x="76" y="107"/>
                  </a:lnTo>
                  <a:lnTo>
                    <a:pt x="69" y="116"/>
                  </a:lnTo>
                  <a:lnTo>
                    <a:pt x="67" y="123"/>
                  </a:lnTo>
                  <a:lnTo>
                    <a:pt x="62" y="135"/>
                  </a:lnTo>
                  <a:lnTo>
                    <a:pt x="60" y="145"/>
                  </a:lnTo>
                  <a:lnTo>
                    <a:pt x="57" y="157"/>
                  </a:lnTo>
                  <a:lnTo>
                    <a:pt x="55" y="169"/>
                  </a:lnTo>
                  <a:lnTo>
                    <a:pt x="52" y="183"/>
                  </a:lnTo>
                  <a:lnTo>
                    <a:pt x="48" y="192"/>
                  </a:lnTo>
                  <a:lnTo>
                    <a:pt x="45" y="204"/>
                  </a:lnTo>
                  <a:lnTo>
                    <a:pt x="41" y="216"/>
                  </a:lnTo>
                  <a:lnTo>
                    <a:pt x="36" y="223"/>
                  </a:lnTo>
                  <a:lnTo>
                    <a:pt x="31" y="230"/>
                  </a:lnTo>
                  <a:lnTo>
                    <a:pt x="24" y="237"/>
                  </a:lnTo>
                  <a:lnTo>
                    <a:pt x="17" y="240"/>
                  </a:lnTo>
                  <a:lnTo>
                    <a:pt x="7" y="240"/>
                  </a:lnTo>
                  <a:lnTo>
                    <a:pt x="2" y="223"/>
                  </a:lnTo>
                  <a:lnTo>
                    <a:pt x="0" y="209"/>
                  </a:lnTo>
                  <a:lnTo>
                    <a:pt x="0" y="195"/>
                  </a:lnTo>
                  <a:lnTo>
                    <a:pt x="5" y="178"/>
                  </a:lnTo>
                  <a:lnTo>
                    <a:pt x="10" y="161"/>
                  </a:lnTo>
                  <a:lnTo>
                    <a:pt x="17" y="145"/>
                  </a:lnTo>
                  <a:lnTo>
                    <a:pt x="24" y="128"/>
                  </a:lnTo>
                  <a:lnTo>
                    <a:pt x="33" y="111"/>
                  </a:lnTo>
                  <a:lnTo>
                    <a:pt x="43" y="95"/>
                  </a:lnTo>
                  <a:lnTo>
                    <a:pt x="55" y="78"/>
                  </a:lnTo>
                  <a:lnTo>
                    <a:pt x="64" y="62"/>
                  </a:lnTo>
                  <a:lnTo>
                    <a:pt x="79" y="47"/>
                  </a:lnTo>
                  <a:lnTo>
                    <a:pt x="88" y="33"/>
                  </a:lnTo>
                  <a:lnTo>
                    <a:pt x="100" y="21"/>
                  </a:lnTo>
                  <a:lnTo>
                    <a:pt x="112" y="9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8" name="Freeform 153"/>
            <p:cNvSpPr>
              <a:spLocks/>
            </p:cNvSpPr>
            <p:nvPr/>
          </p:nvSpPr>
          <p:spPr bwMode="auto">
            <a:xfrm>
              <a:off x="2217" y="2574"/>
              <a:ext cx="69" cy="247"/>
            </a:xfrm>
            <a:custGeom>
              <a:avLst/>
              <a:gdLst>
                <a:gd name="T0" fmla="*/ 55 w 69"/>
                <a:gd name="T1" fmla="*/ 0 h 247"/>
                <a:gd name="T2" fmla="*/ 62 w 69"/>
                <a:gd name="T3" fmla="*/ 9 h 247"/>
                <a:gd name="T4" fmla="*/ 67 w 69"/>
                <a:gd name="T5" fmla="*/ 19 h 247"/>
                <a:gd name="T6" fmla="*/ 69 w 69"/>
                <a:gd name="T7" fmla="*/ 31 h 247"/>
                <a:gd name="T8" fmla="*/ 69 w 69"/>
                <a:gd name="T9" fmla="*/ 43 h 247"/>
                <a:gd name="T10" fmla="*/ 69 w 69"/>
                <a:gd name="T11" fmla="*/ 54 h 247"/>
                <a:gd name="T12" fmla="*/ 67 w 69"/>
                <a:gd name="T13" fmla="*/ 66 h 247"/>
                <a:gd name="T14" fmla="*/ 62 w 69"/>
                <a:gd name="T15" fmla="*/ 78 h 247"/>
                <a:gd name="T16" fmla="*/ 60 w 69"/>
                <a:gd name="T17" fmla="*/ 93 h 247"/>
                <a:gd name="T18" fmla="*/ 53 w 69"/>
                <a:gd name="T19" fmla="*/ 104 h 247"/>
                <a:gd name="T20" fmla="*/ 48 w 69"/>
                <a:gd name="T21" fmla="*/ 119 h 247"/>
                <a:gd name="T22" fmla="*/ 43 w 69"/>
                <a:gd name="T23" fmla="*/ 131 h 247"/>
                <a:gd name="T24" fmla="*/ 38 w 69"/>
                <a:gd name="T25" fmla="*/ 145 h 247"/>
                <a:gd name="T26" fmla="*/ 36 w 69"/>
                <a:gd name="T27" fmla="*/ 159 h 247"/>
                <a:gd name="T28" fmla="*/ 36 w 69"/>
                <a:gd name="T29" fmla="*/ 171 h 247"/>
                <a:gd name="T30" fmla="*/ 36 w 69"/>
                <a:gd name="T31" fmla="*/ 185 h 247"/>
                <a:gd name="T32" fmla="*/ 38 w 69"/>
                <a:gd name="T33" fmla="*/ 199 h 247"/>
                <a:gd name="T34" fmla="*/ 38 w 69"/>
                <a:gd name="T35" fmla="*/ 204 h 247"/>
                <a:gd name="T36" fmla="*/ 36 w 69"/>
                <a:gd name="T37" fmla="*/ 209 h 247"/>
                <a:gd name="T38" fmla="*/ 36 w 69"/>
                <a:gd name="T39" fmla="*/ 216 h 247"/>
                <a:gd name="T40" fmla="*/ 36 w 69"/>
                <a:gd name="T41" fmla="*/ 223 h 247"/>
                <a:gd name="T42" fmla="*/ 36 w 69"/>
                <a:gd name="T43" fmla="*/ 228 h 247"/>
                <a:gd name="T44" fmla="*/ 36 w 69"/>
                <a:gd name="T45" fmla="*/ 235 h 247"/>
                <a:gd name="T46" fmla="*/ 36 w 69"/>
                <a:gd name="T47" fmla="*/ 240 h 247"/>
                <a:gd name="T48" fmla="*/ 36 w 69"/>
                <a:gd name="T49" fmla="*/ 247 h 247"/>
                <a:gd name="T50" fmla="*/ 26 w 69"/>
                <a:gd name="T51" fmla="*/ 240 h 247"/>
                <a:gd name="T52" fmla="*/ 17 w 69"/>
                <a:gd name="T53" fmla="*/ 237 h 247"/>
                <a:gd name="T54" fmla="*/ 7 w 69"/>
                <a:gd name="T55" fmla="*/ 233 h 247"/>
                <a:gd name="T56" fmla="*/ 0 w 69"/>
                <a:gd name="T57" fmla="*/ 230 h 247"/>
                <a:gd name="T58" fmla="*/ 0 w 69"/>
                <a:gd name="T59" fmla="*/ 214 h 247"/>
                <a:gd name="T60" fmla="*/ 0 w 69"/>
                <a:gd name="T61" fmla="*/ 197 h 247"/>
                <a:gd name="T62" fmla="*/ 0 w 69"/>
                <a:gd name="T63" fmla="*/ 183 h 247"/>
                <a:gd name="T64" fmla="*/ 0 w 69"/>
                <a:gd name="T65" fmla="*/ 166 h 247"/>
                <a:gd name="T66" fmla="*/ 0 w 69"/>
                <a:gd name="T67" fmla="*/ 152 h 247"/>
                <a:gd name="T68" fmla="*/ 3 w 69"/>
                <a:gd name="T69" fmla="*/ 135 h 247"/>
                <a:gd name="T70" fmla="*/ 5 w 69"/>
                <a:gd name="T71" fmla="*/ 121 h 247"/>
                <a:gd name="T72" fmla="*/ 7 w 69"/>
                <a:gd name="T73" fmla="*/ 107 h 247"/>
                <a:gd name="T74" fmla="*/ 12 w 69"/>
                <a:gd name="T75" fmla="*/ 93 h 247"/>
                <a:gd name="T76" fmla="*/ 15 w 69"/>
                <a:gd name="T77" fmla="*/ 78 h 247"/>
                <a:gd name="T78" fmla="*/ 19 w 69"/>
                <a:gd name="T79" fmla="*/ 62 h 247"/>
                <a:gd name="T80" fmla="*/ 24 w 69"/>
                <a:gd name="T81" fmla="*/ 50 h 247"/>
                <a:gd name="T82" fmla="*/ 31 w 69"/>
                <a:gd name="T83" fmla="*/ 35 h 247"/>
                <a:gd name="T84" fmla="*/ 38 w 69"/>
                <a:gd name="T85" fmla="*/ 24 h 247"/>
                <a:gd name="T86" fmla="*/ 46 w 69"/>
                <a:gd name="T87" fmla="*/ 12 h 247"/>
                <a:gd name="T88" fmla="*/ 55 w 69"/>
                <a:gd name="T89" fmla="*/ 0 h 247"/>
                <a:gd name="T90" fmla="*/ 55 w 69"/>
                <a:gd name="T91" fmla="*/ 0 h 24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9" h="247">
                  <a:moveTo>
                    <a:pt x="55" y="0"/>
                  </a:moveTo>
                  <a:lnTo>
                    <a:pt x="62" y="9"/>
                  </a:lnTo>
                  <a:lnTo>
                    <a:pt x="67" y="19"/>
                  </a:lnTo>
                  <a:lnTo>
                    <a:pt x="69" y="31"/>
                  </a:lnTo>
                  <a:lnTo>
                    <a:pt x="69" y="43"/>
                  </a:lnTo>
                  <a:lnTo>
                    <a:pt x="69" y="54"/>
                  </a:lnTo>
                  <a:lnTo>
                    <a:pt x="67" y="66"/>
                  </a:lnTo>
                  <a:lnTo>
                    <a:pt x="62" y="78"/>
                  </a:lnTo>
                  <a:lnTo>
                    <a:pt x="60" y="93"/>
                  </a:lnTo>
                  <a:lnTo>
                    <a:pt x="53" y="104"/>
                  </a:lnTo>
                  <a:lnTo>
                    <a:pt x="48" y="119"/>
                  </a:lnTo>
                  <a:lnTo>
                    <a:pt x="43" y="131"/>
                  </a:lnTo>
                  <a:lnTo>
                    <a:pt x="38" y="145"/>
                  </a:lnTo>
                  <a:lnTo>
                    <a:pt x="36" y="159"/>
                  </a:lnTo>
                  <a:lnTo>
                    <a:pt x="36" y="171"/>
                  </a:lnTo>
                  <a:lnTo>
                    <a:pt x="36" y="185"/>
                  </a:lnTo>
                  <a:lnTo>
                    <a:pt x="38" y="199"/>
                  </a:lnTo>
                  <a:lnTo>
                    <a:pt x="38" y="204"/>
                  </a:lnTo>
                  <a:lnTo>
                    <a:pt x="36" y="209"/>
                  </a:lnTo>
                  <a:lnTo>
                    <a:pt x="36" y="216"/>
                  </a:lnTo>
                  <a:lnTo>
                    <a:pt x="36" y="223"/>
                  </a:lnTo>
                  <a:lnTo>
                    <a:pt x="36" y="228"/>
                  </a:lnTo>
                  <a:lnTo>
                    <a:pt x="36" y="235"/>
                  </a:lnTo>
                  <a:lnTo>
                    <a:pt x="36" y="240"/>
                  </a:lnTo>
                  <a:lnTo>
                    <a:pt x="36" y="247"/>
                  </a:lnTo>
                  <a:lnTo>
                    <a:pt x="26" y="240"/>
                  </a:lnTo>
                  <a:lnTo>
                    <a:pt x="17" y="237"/>
                  </a:lnTo>
                  <a:lnTo>
                    <a:pt x="7" y="233"/>
                  </a:lnTo>
                  <a:lnTo>
                    <a:pt x="0" y="230"/>
                  </a:lnTo>
                  <a:lnTo>
                    <a:pt x="0" y="214"/>
                  </a:lnTo>
                  <a:lnTo>
                    <a:pt x="0" y="197"/>
                  </a:lnTo>
                  <a:lnTo>
                    <a:pt x="0" y="183"/>
                  </a:lnTo>
                  <a:lnTo>
                    <a:pt x="0" y="166"/>
                  </a:lnTo>
                  <a:lnTo>
                    <a:pt x="0" y="152"/>
                  </a:lnTo>
                  <a:lnTo>
                    <a:pt x="3" y="135"/>
                  </a:lnTo>
                  <a:lnTo>
                    <a:pt x="5" y="121"/>
                  </a:lnTo>
                  <a:lnTo>
                    <a:pt x="7" y="107"/>
                  </a:lnTo>
                  <a:lnTo>
                    <a:pt x="12" y="93"/>
                  </a:lnTo>
                  <a:lnTo>
                    <a:pt x="15" y="78"/>
                  </a:lnTo>
                  <a:lnTo>
                    <a:pt x="19" y="62"/>
                  </a:lnTo>
                  <a:lnTo>
                    <a:pt x="24" y="50"/>
                  </a:lnTo>
                  <a:lnTo>
                    <a:pt x="31" y="35"/>
                  </a:lnTo>
                  <a:lnTo>
                    <a:pt x="38" y="24"/>
                  </a:lnTo>
                  <a:lnTo>
                    <a:pt x="46" y="1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9" name="Freeform 154"/>
            <p:cNvSpPr>
              <a:spLocks/>
            </p:cNvSpPr>
            <p:nvPr/>
          </p:nvSpPr>
          <p:spPr bwMode="auto">
            <a:xfrm>
              <a:off x="2263" y="2647"/>
              <a:ext cx="97" cy="259"/>
            </a:xfrm>
            <a:custGeom>
              <a:avLst/>
              <a:gdLst>
                <a:gd name="T0" fmla="*/ 85 w 97"/>
                <a:gd name="T1" fmla="*/ 0 h 259"/>
                <a:gd name="T2" fmla="*/ 92 w 97"/>
                <a:gd name="T3" fmla="*/ 10 h 259"/>
                <a:gd name="T4" fmla="*/ 97 w 97"/>
                <a:gd name="T5" fmla="*/ 22 h 259"/>
                <a:gd name="T6" fmla="*/ 97 w 97"/>
                <a:gd name="T7" fmla="*/ 34 h 259"/>
                <a:gd name="T8" fmla="*/ 97 w 97"/>
                <a:gd name="T9" fmla="*/ 46 h 259"/>
                <a:gd name="T10" fmla="*/ 92 w 97"/>
                <a:gd name="T11" fmla="*/ 58 h 259"/>
                <a:gd name="T12" fmla="*/ 87 w 97"/>
                <a:gd name="T13" fmla="*/ 72 h 259"/>
                <a:gd name="T14" fmla="*/ 80 w 97"/>
                <a:gd name="T15" fmla="*/ 86 h 259"/>
                <a:gd name="T16" fmla="*/ 76 w 97"/>
                <a:gd name="T17" fmla="*/ 100 h 259"/>
                <a:gd name="T18" fmla="*/ 66 w 97"/>
                <a:gd name="T19" fmla="*/ 112 h 259"/>
                <a:gd name="T20" fmla="*/ 59 w 97"/>
                <a:gd name="T21" fmla="*/ 129 h 259"/>
                <a:gd name="T22" fmla="*/ 52 w 97"/>
                <a:gd name="T23" fmla="*/ 141 h 259"/>
                <a:gd name="T24" fmla="*/ 45 w 97"/>
                <a:gd name="T25" fmla="*/ 157 h 259"/>
                <a:gd name="T26" fmla="*/ 40 w 97"/>
                <a:gd name="T27" fmla="*/ 172 h 259"/>
                <a:gd name="T28" fmla="*/ 38 w 97"/>
                <a:gd name="T29" fmla="*/ 186 h 259"/>
                <a:gd name="T30" fmla="*/ 35 w 97"/>
                <a:gd name="T31" fmla="*/ 200 h 259"/>
                <a:gd name="T32" fmla="*/ 38 w 97"/>
                <a:gd name="T33" fmla="*/ 217 h 259"/>
                <a:gd name="T34" fmla="*/ 30 w 97"/>
                <a:gd name="T35" fmla="*/ 224 h 259"/>
                <a:gd name="T36" fmla="*/ 28 w 97"/>
                <a:gd name="T37" fmla="*/ 236 h 259"/>
                <a:gd name="T38" fmla="*/ 23 w 97"/>
                <a:gd name="T39" fmla="*/ 240 h 259"/>
                <a:gd name="T40" fmla="*/ 23 w 97"/>
                <a:gd name="T41" fmla="*/ 245 h 259"/>
                <a:gd name="T42" fmla="*/ 23 w 97"/>
                <a:gd name="T43" fmla="*/ 252 h 259"/>
                <a:gd name="T44" fmla="*/ 21 w 97"/>
                <a:gd name="T45" fmla="*/ 259 h 259"/>
                <a:gd name="T46" fmla="*/ 16 w 97"/>
                <a:gd name="T47" fmla="*/ 252 h 259"/>
                <a:gd name="T48" fmla="*/ 9 w 97"/>
                <a:gd name="T49" fmla="*/ 248 h 259"/>
                <a:gd name="T50" fmla="*/ 4 w 97"/>
                <a:gd name="T51" fmla="*/ 243 h 259"/>
                <a:gd name="T52" fmla="*/ 0 w 97"/>
                <a:gd name="T53" fmla="*/ 240 h 259"/>
                <a:gd name="T54" fmla="*/ 0 w 97"/>
                <a:gd name="T55" fmla="*/ 221 h 259"/>
                <a:gd name="T56" fmla="*/ 0 w 97"/>
                <a:gd name="T57" fmla="*/ 205 h 259"/>
                <a:gd name="T58" fmla="*/ 2 w 97"/>
                <a:gd name="T59" fmla="*/ 191 h 259"/>
                <a:gd name="T60" fmla="*/ 4 w 97"/>
                <a:gd name="T61" fmla="*/ 174 h 259"/>
                <a:gd name="T62" fmla="*/ 7 w 97"/>
                <a:gd name="T63" fmla="*/ 157 h 259"/>
                <a:gd name="T64" fmla="*/ 9 w 97"/>
                <a:gd name="T65" fmla="*/ 143 h 259"/>
                <a:gd name="T66" fmla="*/ 14 w 97"/>
                <a:gd name="T67" fmla="*/ 126 h 259"/>
                <a:gd name="T68" fmla="*/ 21 w 97"/>
                <a:gd name="T69" fmla="*/ 112 h 259"/>
                <a:gd name="T70" fmla="*/ 26 w 97"/>
                <a:gd name="T71" fmla="*/ 98 h 259"/>
                <a:gd name="T72" fmla="*/ 30 w 97"/>
                <a:gd name="T73" fmla="*/ 81 h 259"/>
                <a:gd name="T74" fmla="*/ 38 w 97"/>
                <a:gd name="T75" fmla="*/ 67 h 259"/>
                <a:gd name="T76" fmla="*/ 47 w 97"/>
                <a:gd name="T77" fmla="*/ 53 h 259"/>
                <a:gd name="T78" fmla="*/ 54 w 97"/>
                <a:gd name="T79" fmla="*/ 39 h 259"/>
                <a:gd name="T80" fmla="*/ 64 w 97"/>
                <a:gd name="T81" fmla="*/ 27 h 259"/>
                <a:gd name="T82" fmla="*/ 73 w 97"/>
                <a:gd name="T83" fmla="*/ 12 h 259"/>
                <a:gd name="T84" fmla="*/ 85 w 97"/>
                <a:gd name="T85" fmla="*/ 0 h 259"/>
                <a:gd name="T86" fmla="*/ 85 w 97"/>
                <a:gd name="T87" fmla="*/ 0 h 2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7" h="259">
                  <a:moveTo>
                    <a:pt x="85" y="0"/>
                  </a:moveTo>
                  <a:lnTo>
                    <a:pt x="92" y="10"/>
                  </a:lnTo>
                  <a:lnTo>
                    <a:pt x="97" y="22"/>
                  </a:lnTo>
                  <a:lnTo>
                    <a:pt x="97" y="34"/>
                  </a:lnTo>
                  <a:lnTo>
                    <a:pt x="97" y="46"/>
                  </a:lnTo>
                  <a:lnTo>
                    <a:pt x="92" y="58"/>
                  </a:lnTo>
                  <a:lnTo>
                    <a:pt x="87" y="72"/>
                  </a:lnTo>
                  <a:lnTo>
                    <a:pt x="80" y="86"/>
                  </a:lnTo>
                  <a:lnTo>
                    <a:pt x="76" y="100"/>
                  </a:lnTo>
                  <a:lnTo>
                    <a:pt x="66" y="112"/>
                  </a:lnTo>
                  <a:lnTo>
                    <a:pt x="59" y="129"/>
                  </a:lnTo>
                  <a:lnTo>
                    <a:pt x="52" y="141"/>
                  </a:lnTo>
                  <a:lnTo>
                    <a:pt x="45" y="157"/>
                  </a:lnTo>
                  <a:lnTo>
                    <a:pt x="40" y="172"/>
                  </a:lnTo>
                  <a:lnTo>
                    <a:pt x="38" y="186"/>
                  </a:lnTo>
                  <a:lnTo>
                    <a:pt x="35" y="200"/>
                  </a:lnTo>
                  <a:lnTo>
                    <a:pt x="38" y="217"/>
                  </a:lnTo>
                  <a:lnTo>
                    <a:pt x="30" y="224"/>
                  </a:lnTo>
                  <a:lnTo>
                    <a:pt x="28" y="236"/>
                  </a:lnTo>
                  <a:lnTo>
                    <a:pt x="23" y="240"/>
                  </a:lnTo>
                  <a:lnTo>
                    <a:pt x="23" y="245"/>
                  </a:lnTo>
                  <a:lnTo>
                    <a:pt x="23" y="252"/>
                  </a:lnTo>
                  <a:lnTo>
                    <a:pt x="21" y="259"/>
                  </a:lnTo>
                  <a:lnTo>
                    <a:pt x="16" y="252"/>
                  </a:lnTo>
                  <a:lnTo>
                    <a:pt x="9" y="248"/>
                  </a:lnTo>
                  <a:lnTo>
                    <a:pt x="4" y="243"/>
                  </a:lnTo>
                  <a:lnTo>
                    <a:pt x="0" y="240"/>
                  </a:lnTo>
                  <a:lnTo>
                    <a:pt x="0" y="221"/>
                  </a:lnTo>
                  <a:lnTo>
                    <a:pt x="0" y="205"/>
                  </a:lnTo>
                  <a:lnTo>
                    <a:pt x="2" y="191"/>
                  </a:lnTo>
                  <a:lnTo>
                    <a:pt x="4" y="174"/>
                  </a:lnTo>
                  <a:lnTo>
                    <a:pt x="7" y="157"/>
                  </a:lnTo>
                  <a:lnTo>
                    <a:pt x="9" y="143"/>
                  </a:lnTo>
                  <a:lnTo>
                    <a:pt x="14" y="126"/>
                  </a:lnTo>
                  <a:lnTo>
                    <a:pt x="21" y="112"/>
                  </a:lnTo>
                  <a:lnTo>
                    <a:pt x="26" y="98"/>
                  </a:lnTo>
                  <a:lnTo>
                    <a:pt x="30" y="81"/>
                  </a:lnTo>
                  <a:lnTo>
                    <a:pt x="38" y="67"/>
                  </a:lnTo>
                  <a:lnTo>
                    <a:pt x="47" y="53"/>
                  </a:lnTo>
                  <a:lnTo>
                    <a:pt x="54" y="39"/>
                  </a:lnTo>
                  <a:lnTo>
                    <a:pt x="64" y="27"/>
                  </a:lnTo>
                  <a:lnTo>
                    <a:pt x="73" y="1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0" name="Freeform 155"/>
            <p:cNvSpPr>
              <a:spLocks/>
            </p:cNvSpPr>
            <p:nvPr/>
          </p:nvSpPr>
          <p:spPr bwMode="auto">
            <a:xfrm>
              <a:off x="2320" y="2714"/>
              <a:ext cx="85" cy="247"/>
            </a:xfrm>
            <a:custGeom>
              <a:avLst/>
              <a:gdLst>
                <a:gd name="T0" fmla="*/ 11 w 85"/>
                <a:gd name="T1" fmla="*/ 0 h 247"/>
                <a:gd name="T2" fmla="*/ 19 w 85"/>
                <a:gd name="T3" fmla="*/ 10 h 247"/>
                <a:gd name="T4" fmla="*/ 26 w 85"/>
                <a:gd name="T5" fmla="*/ 24 h 247"/>
                <a:gd name="T6" fmla="*/ 30 w 85"/>
                <a:gd name="T7" fmla="*/ 36 h 247"/>
                <a:gd name="T8" fmla="*/ 35 w 85"/>
                <a:gd name="T9" fmla="*/ 50 h 247"/>
                <a:gd name="T10" fmla="*/ 40 w 85"/>
                <a:gd name="T11" fmla="*/ 64 h 247"/>
                <a:gd name="T12" fmla="*/ 42 w 85"/>
                <a:gd name="T13" fmla="*/ 81 h 247"/>
                <a:gd name="T14" fmla="*/ 45 w 85"/>
                <a:gd name="T15" fmla="*/ 95 h 247"/>
                <a:gd name="T16" fmla="*/ 47 w 85"/>
                <a:gd name="T17" fmla="*/ 112 h 247"/>
                <a:gd name="T18" fmla="*/ 49 w 85"/>
                <a:gd name="T19" fmla="*/ 128 h 247"/>
                <a:gd name="T20" fmla="*/ 52 w 85"/>
                <a:gd name="T21" fmla="*/ 143 h 247"/>
                <a:gd name="T22" fmla="*/ 54 w 85"/>
                <a:gd name="T23" fmla="*/ 159 h 247"/>
                <a:gd name="T24" fmla="*/ 59 w 85"/>
                <a:gd name="T25" fmla="*/ 173 h 247"/>
                <a:gd name="T26" fmla="*/ 61 w 85"/>
                <a:gd name="T27" fmla="*/ 188 h 247"/>
                <a:gd name="T28" fmla="*/ 68 w 85"/>
                <a:gd name="T29" fmla="*/ 204 h 247"/>
                <a:gd name="T30" fmla="*/ 76 w 85"/>
                <a:gd name="T31" fmla="*/ 216 h 247"/>
                <a:gd name="T32" fmla="*/ 85 w 85"/>
                <a:gd name="T33" fmla="*/ 231 h 247"/>
                <a:gd name="T34" fmla="*/ 78 w 85"/>
                <a:gd name="T35" fmla="*/ 233 h 247"/>
                <a:gd name="T36" fmla="*/ 71 w 85"/>
                <a:gd name="T37" fmla="*/ 238 h 247"/>
                <a:gd name="T38" fmla="*/ 64 w 85"/>
                <a:gd name="T39" fmla="*/ 242 h 247"/>
                <a:gd name="T40" fmla="*/ 59 w 85"/>
                <a:gd name="T41" fmla="*/ 247 h 247"/>
                <a:gd name="T42" fmla="*/ 49 w 85"/>
                <a:gd name="T43" fmla="*/ 235 h 247"/>
                <a:gd name="T44" fmla="*/ 40 w 85"/>
                <a:gd name="T45" fmla="*/ 223 h 247"/>
                <a:gd name="T46" fmla="*/ 33 w 85"/>
                <a:gd name="T47" fmla="*/ 209 h 247"/>
                <a:gd name="T48" fmla="*/ 26 w 85"/>
                <a:gd name="T49" fmla="*/ 195 h 247"/>
                <a:gd name="T50" fmla="*/ 19 w 85"/>
                <a:gd name="T51" fmla="*/ 181 h 247"/>
                <a:gd name="T52" fmla="*/ 16 w 85"/>
                <a:gd name="T53" fmla="*/ 166 h 247"/>
                <a:gd name="T54" fmla="*/ 11 w 85"/>
                <a:gd name="T55" fmla="*/ 152 h 247"/>
                <a:gd name="T56" fmla="*/ 9 w 85"/>
                <a:gd name="T57" fmla="*/ 138 h 247"/>
                <a:gd name="T58" fmla="*/ 7 w 85"/>
                <a:gd name="T59" fmla="*/ 124 h 247"/>
                <a:gd name="T60" fmla="*/ 4 w 85"/>
                <a:gd name="T61" fmla="*/ 109 h 247"/>
                <a:gd name="T62" fmla="*/ 2 w 85"/>
                <a:gd name="T63" fmla="*/ 93 h 247"/>
                <a:gd name="T64" fmla="*/ 2 w 85"/>
                <a:gd name="T65" fmla="*/ 78 h 247"/>
                <a:gd name="T66" fmla="*/ 2 w 85"/>
                <a:gd name="T67" fmla="*/ 64 h 247"/>
                <a:gd name="T68" fmla="*/ 0 w 85"/>
                <a:gd name="T69" fmla="*/ 48 h 247"/>
                <a:gd name="T70" fmla="*/ 0 w 85"/>
                <a:gd name="T71" fmla="*/ 33 h 247"/>
                <a:gd name="T72" fmla="*/ 0 w 85"/>
                <a:gd name="T73" fmla="*/ 19 h 247"/>
                <a:gd name="T74" fmla="*/ 2 w 85"/>
                <a:gd name="T75" fmla="*/ 14 h 247"/>
                <a:gd name="T76" fmla="*/ 4 w 85"/>
                <a:gd name="T77" fmla="*/ 10 h 247"/>
                <a:gd name="T78" fmla="*/ 7 w 85"/>
                <a:gd name="T79" fmla="*/ 5 h 247"/>
                <a:gd name="T80" fmla="*/ 11 w 85"/>
                <a:gd name="T81" fmla="*/ 0 h 247"/>
                <a:gd name="T82" fmla="*/ 11 w 85"/>
                <a:gd name="T83" fmla="*/ 0 h 2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5" h="247">
                  <a:moveTo>
                    <a:pt x="11" y="0"/>
                  </a:moveTo>
                  <a:lnTo>
                    <a:pt x="19" y="10"/>
                  </a:lnTo>
                  <a:lnTo>
                    <a:pt x="26" y="24"/>
                  </a:lnTo>
                  <a:lnTo>
                    <a:pt x="30" y="36"/>
                  </a:lnTo>
                  <a:lnTo>
                    <a:pt x="35" y="50"/>
                  </a:lnTo>
                  <a:lnTo>
                    <a:pt x="40" y="64"/>
                  </a:lnTo>
                  <a:lnTo>
                    <a:pt x="42" y="81"/>
                  </a:lnTo>
                  <a:lnTo>
                    <a:pt x="45" y="95"/>
                  </a:lnTo>
                  <a:lnTo>
                    <a:pt x="47" y="112"/>
                  </a:lnTo>
                  <a:lnTo>
                    <a:pt x="49" y="128"/>
                  </a:lnTo>
                  <a:lnTo>
                    <a:pt x="52" y="143"/>
                  </a:lnTo>
                  <a:lnTo>
                    <a:pt x="54" y="159"/>
                  </a:lnTo>
                  <a:lnTo>
                    <a:pt x="59" y="173"/>
                  </a:lnTo>
                  <a:lnTo>
                    <a:pt x="61" y="188"/>
                  </a:lnTo>
                  <a:lnTo>
                    <a:pt x="68" y="204"/>
                  </a:lnTo>
                  <a:lnTo>
                    <a:pt x="76" y="216"/>
                  </a:lnTo>
                  <a:lnTo>
                    <a:pt x="85" y="231"/>
                  </a:lnTo>
                  <a:lnTo>
                    <a:pt x="78" y="233"/>
                  </a:lnTo>
                  <a:lnTo>
                    <a:pt x="71" y="238"/>
                  </a:lnTo>
                  <a:lnTo>
                    <a:pt x="64" y="242"/>
                  </a:lnTo>
                  <a:lnTo>
                    <a:pt x="59" y="247"/>
                  </a:lnTo>
                  <a:lnTo>
                    <a:pt x="49" y="235"/>
                  </a:lnTo>
                  <a:lnTo>
                    <a:pt x="40" y="223"/>
                  </a:lnTo>
                  <a:lnTo>
                    <a:pt x="33" y="209"/>
                  </a:lnTo>
                  <a:lnTo>
                    <a:pt x="26" y="195"/>
                  </a:lnTo>
                  <a:lnTo>
                    <a:pt x="19" y="181"/>
                  </a:lnTo>
                  <a:lnTo>
                    <a:pt x="16" y="166"/>
                  </a:lnTo>
                  <a:lnTo>
                    <a:pt x="11" y="152"/>
                  </a:lnTo>
                  <a:lnTo>
                    <a:pt x="9" y="138"/>
                  </a:lnTo>
                  <a:lnTo>
                    <a:pt x="7" y="124"/>
                  </a:lnTo>
                  <a:lnTo>
                    <a:pt x="4" y="109"/>
                  </a:lnTo>
                  <a:lnTo>
                    <a:pt x="2" y="93"/>
                  </a:lnTo>
                  <a:lnTo>
                    <a:pt x="2" y="78"/>
                  </a:lnTo>
                  <a:lnTo>
                    <a:pt x="2" y="64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1" name="Freeform 156"/>
            <p:cNvSpPr>
              <a:spLocks/>
            </p:cNvSpPr>
            <p:nvPr/>
          </p:nvSpPr>
          <p:spPr bwMode="auto">
            <a:xfrm>
              <a:off x="2350" y="2750"/>
              <a:ext cx="79" cy="114"/>
            </a:xfrm>
            <a:custGeom>
              <a:avLst/>
              <a:gdLst>
                <a:gd name="T0" fmla="*/ 57 w 79"/>
                <a:gd name="T1" fmla="*/ 0 h 114"/>
                <a:gd name="T2" fmla="*/ 67 w 79"/>
                <a:gd name="T3" fmla="*/ 2 h 114"/>
                <a:gd name="T4" fmla="*/ 74 w 79"/>
                <a:gd name="T5" fmla="*/ 9 h 114"/>
                <a:gd name="T6" fmla="*/ 76 w 79"/>
                <a:gd name="T7" fmla="*/ 16 h 114"/>
                <a:gd name="T8" fmla="*/ 79 w 79"/>
                <a:gd name="T9" fmla="*/ 21 h 114"/>
                <a:gd name="T10" fmla="*/ 79 w 79"/>
                <a:gd name="T11" fmla="*/ 28 h 114"/>
                <a:gd name="T12" fmla="*/ 76 w 79"/>
                <a:gd name="T13" fmla="*/ 35 h 114"/>
                <a:gd name="T14" fmla="*/ 72 w 79"/>
                <a:gd name="T15" fmla="*/ 42 h 114"/>
                <a:gd name="T16" fmla="*/ 67 w 79"/>
                <a:gd name="T17" fmla="*/ 52 h 114"/>
                <a:gd name="T18" fmla="*/ 62 w 79"/>
                <a:gd name="T19" fmla="*/ 59 h 114"/>
                <a:gd name="T20" fmla="*/ 57 w 79"/>
                <a:gd name="T21" fmla="*/ 66 h 114"/>
                <a:gd name="T22" fmla="*/ 50 w 79"/>
                <a:gd name="T23" fmla="*/ 76 h 114"/>
                <a:gd name="T24" fmla="*/ 46 w 79"/>
                <a:gd name="T25" fmla="*/ 83 h 114"/>
                <a:gd name="T26" fmla="*/ 38 w 79"/>
                <a:gd name="T27" fmla="*/ 90 h 114"/>
                <a:gd name="T28" fmla="*/ 36 w 79"/>
                <a:gd name="T29" fmla="*/ 97 h 114"/>
                <a:gd name="T30" fmla="*/ 31 w 79"/>
                <a:gd name="T31" fmla="*/ 104 h 114"/>
                <a:gd name="T32" fmla="*/ 31 w 79"/>
                <a:gd name="T33" fmla="*/ 114 h 114"/>
                <a:gd name="T34" fmla="*/ 22 w 79"/>
                <a:gd name="T35" fmla="*/ 114 h 114"/>
                <a:gd name="T36" fmla="*/ 15 w 79"/>
                <a:gd name="T37" fmla="*/ 114 h 114"/>
                <a:gd name="T38" fmla="*/ 8 w 79"/>
                <a:gd name="T39" fmla="*/ 114 h 114"/>
                <a:gd name="T40" fmla="*/ 0 w 79"/>
                <a:gd name="T41" fmla="*/ 114 h 114"/>
                <a:gd name="T42" fmla="*/ 0 w 79"/>
                <a:gd name="T43" fmla="*/ 104 h 114"/>
                <a:gd name="T44" fmla="*/ 0 w 79"/>
                <a:gd name="T45" fmla="*/ 97 h 114"/>
                <a:gd name="T46" fmla="*/ 0 w 79"/>
                <a:gd name="T47" fmla="*/ 88 h 114"/>
                <a:gd name="T48" fmla="*/ 5 w 79"/>
                <a:gd name="T49" fmla="*/ 80 h 114"/>
                <a:gd name="T50" fmla="*/ 5 w 79"/>
                <a:gd name="T51" fmla="*/ 73 h 114"/>
                <a:gd name="T52" fmla="*/ 10 w 79"/>
                <a:gd name="T53" fmla="*/ 66 h 114"/>
                <a:gd name="T54" fmla="*/ 12 w 79"/>
                <a:gd name="T55" fmla="*/ 59 h 114"/>
                <a:gd name="T56" fmla="*/ 17 w 79"/>
                <a:gd name="T57" fmla="*/ 54 h 114"/>
                <a:gd name="T58" fmla="*/ 19 w 79"/>
                <a:gd name="T59" fmla="*/ 47 h 114"/>
                <a:gd name="T60" fmla="*/ 27 w 79"/>
                <a:gd name="T61" fmla="*/ 40 h 114"/>
                <a:gd name="T62" fmla="*/ 29 w 79"/>
                <a:gd name="T63" fmla="*/ 33 h 114"/>
                <a:gd name="T64" fmla="*/ 36 w 79"/>
                <a:gd name="T65" fmla="*/ 26 h 114"/>
                <a:gd name="T66" fmla="*/ 41 w 79"/>
                <a:gd name="T67" fmla="*/ 19 h 114"/>
                <a:gd name="T68" fmla="*/ 46 w 79"/>
                <a:gd name="T69" fmla="*/ 12 h 114"/>
                <a:gd name="T70" fmla="*/ 53 w 79"/>
                <a:gd name="T71" fmla="*/ 7 h 114"/>
                <a:gd name="T72" fmla="*/ 57 w 79"/>
                <a:gd name="T73" fmla="*/ 0 h 114"/>
                <a:gd name="T74" fmla="*/ 57 w 79"/>
                <a:gd name="T75" fmla="*/ 0 h 1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114">
                  <a:moveTo>
                    <a:pt x="57" y="0"/>
                  </a:moveTo>
                  <a:lnTo>
                    <a:pt x="67" y="2"/>
                  </a:lnTo>
                  <a:lnTo>
                    <a:pt x="74" y="9"/>
                  </a:lnTo>
                  <a:lnTo>
                    <a:pt x="76" y="16"/>
                  </a:lnTo>
                  <a:lnTo>
                    <a:pt x="79" y="21"/>
                  </a:lnTo>
                  <a:lnTo>
                    <a:pt x="79" y="28"/>
                  </a:lnTo>
                  <a:lnTo>
                    <a:pt x="76" y="35"/>
                  </a:lnTo>
                  <a:lnTo>
                    <a:pt x="72" y="42"/>
                  </a:lnTo>
                  <a:lnTo>
                    <a:pt x="67" y="52"/>
                  </a:lnTo>
                  <a:lnTo>
                    <a:pt x="62" y="59"/>
                  </a:lnTo>
                  <a:lnTo>
                    <a:pt x="57" y="66"/>
                  </a:lnTo>
                  <a:lnTo>
                    <a:pt x="50" y="76"/>
                  </a:lnTo>
                  <a:lnTo>
                    <a:pt x="46" y="83"/>
                  </a:lnTo>
                  <a:lnTo>
                    <a:pt x="38" y="90"/>
                  </a:lnTo>
                  <a:lnTo>
                    <a:pt x="36" y="97"/>
                  </a:lnTo>
                  <a:lnTo>
                    <a:pt x="31" y="104"/>
                  </a:lnTo>
                  <a:lnTo>
                    <a:pt x="31" y="114"/>
                  </a:lnTo>
                  <a:lnTo>
                    <a:pt x="22" y="114"/>
                  </a:lnTo>
                  <a:lnTo>
                    <a:pt x="15" y="114"/>
                  </a:lnTo>
                  <a:lnTo>
                    <a:pt x="8" y="11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7"/>
                  </a:lnTo>
                  <a:lnTo>
                    <a:pt x="0" y="88"/>
                  </a:lnTo>
                  <a:lnTo>
                    <a:pt x="5" y="80"/>
                  </a:lnTo>
                  <a:lnTo>
                    <a:pt x="5" y="73"/>
                  </a:lnTo>
                  <a:lnTo>
                    <a:pt x="10" y="66"/>
                  </a:lnTo>
                  <a:lnTo>
                    <a:pt x="12" y="59"/>
                  </a:lnTo>
                  <a:lnTo>
                    <a:pt x="17" y="54"/>
                  </a:lnTo>
                  <a:lnTo>
                    <a:pt x="19" y="47"/>
                  </a:lnTo>
                  <a:lnTo>
                    <a:pt x="27" y="40"/>
                  </a:lnTo>
                  <a:lnTo>
                    <a:pt x="29" y="33"/>
                  </a:lnTo>
                  <a:lnTo>
                    <a:pt x="36" y="26"/>
                  </a:lnTo>
                  <a:lnTo>
                    <a:pt x="41" y="19"/>
                  </a:lnTo>
                  <a:lnTo>
                    <a:pt x="46" y="12"/>
                  </a:lnTo>
                  <a:lnTo>
                    <a:pt x="53" y="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2" name="Freeform 157"/>
            <p:cNvSpPr>
              <a:spLocks/>
            </p:cNvSpPr>
            <p:nvPr/>
          </p:nvSpPr>
          <p:spPr bwMode="auto">
            <a:xfrm>
              <a:off x="2455" y="2861"/>
              <a:ext cx="52" cy="143"/>
            </a:xfrm>
            <a:custGeom>
              <a:avLst/>
              <a:gdLst>
                <a:gd name="T0" fmla="*/ 33 w 52"/>
                <a:gd name="T1" fmla="*/ 0 h 143"/>
                <a:gd name="T2" fmla="*/ 38 w 52"/>
                <a:gd name="T3" fmla="*/ 3 h 143"/>
                <a:gd name="T4" fmla="*/ 43 w 52"/>
                <a:gd name="T5" fmla="*/ 10 h 143"/>
                <a:gd name="T6" fmla="*/ 45 w 52"/>
                <a:gd name="T7" fmla="*/ 17 h 143"/>
                <a:gd name="T8" fmla="*/ 50 w 52"/>
                <a:gd name="T9" fmla="*/ 26 h 143"/>
                <a:gd name="T10" fmla="*/ 50 w 52"/>
                <a:gd name="T11" fmla="*/ 34 h 143"/>
                <a:gd name="T12" fmla="*/ 52 w 52"/>
                <a:gd name="T13" fmla="*/ 43 h 143"/>
                <a:gd name="T14" fmla="*/ 50 w 52"/>
                <a:gd name="T15" fmla="*/ 55 h 143"/>
                <a:gd name="T16" fmla="*/ 50 w 52"/>
                <a:gd name="T17" fmla="*/ 64 h 143"/>
                <a:gd name="T18" fmla="*/ 47 w 52"/>
                <a:gd name="T19" fmla="*/ 74 h 143"/>
                <a:gd name="T20" fmla="*/ 47 w 52"/>
                <a:gd name="T21" fmla="*/ 84 h 143"/>
                <a:gd name="T22" fmla="*/ 45 w 52"/>
                <a:gd name="T23" fmla="*/ 93 h 143"/>
                <a:gd name="T24" fmla="*/ 45 w 52"/>
                <a:gd name="T25" fmla="*/ 105 h 143"/>
                <a:gd name="T26" fmla="*/ 45 w 52"/>
                <a:gd name="T27" fmla="*/ 114 h 143"/>
                <a:gd name="T28" fmla="*/ 45 w 52"/>
                <a:gd name="T29" fmla="*/ 124 h 143"/>
                <a:gd name="T30" fmla="*/ 45 w 52"/>
                <a:gd name="T31" fmla="*/ 133 h 143"/>
                <a:gd name="T32" fmla="*/ 47 w 52"/>
                <a:gd name="T33" fmla="*/ 143 h 143"/>
                <a:gd name="T34" fmla="*/ 40 w 52"/>
                <a:gd name="T35" fmla="*/ 143 h 143"/>
                <a:gd name="T36" fmla="*/ 36 w 52"/>
                <a:gd name="T37" fmla="*/ 143 h 143"/>
                <a:gd name="T38" fmla="*/ 31 w 52"/>
                <a:gd name="T39" fmla="*/ 143 h 143"/>
                <a:gd name="T40" fmla="*/ 24 w 52"/>
                <a:gd name="T41" fmla="*/ 143 h 143"/>
                <a:gd name="T42" fmla="*/ 17 w 52"/>
                <a:gd name="T43" fmla="*/ 133 h 143"/>
                <a:gd name="T44" fmla="*/ 12 w 52"/>
                <a:gd name="T45" fmla="*/ 126 h 143"/>
                <a:gd name="T46" fmla="*/ 7 w 52"/>
                <a:gd name="T47" fmla="*/ 117 h 143"/>
                <a:gd name="T48" fmla="*/ 5 w 52"/>
                <a:gd name="T49" fmla="*/ 107 h 143"/>
                <a:gd name="T50" fmla="*/ 2 w 52"/>
                <a:gd name="T51" fmla="*/ 98 h 143"/>
                <a:gd name="T52" fmla="*/ 2 w 52"/>
                <a:gd name="T53" fmla="*/ 88 h 143"/>
                <a:gd name="T54" fmla="*/ 0 w 52"/>
                <a:gd name="T55" fmla="*/ 76 h 143"/>
                <a:gd name="T56" fmla="*/ 2 w 52"/>
                <a:gd name="T57" fmla="*/ 69 h 143"/>
                <a:gd name="T58" fmla="*/ 5 w 52"/>
                <a:gd name="T59" fmla="*/ 57 h 143"/>
                <a:gd name="T60" fmla="*/ 7 w 52"/>
                <a:gd name="T61" fmla="*/ 48 h 143"/>
                <a:gd name="T62" fmla="*/ 9 w 52"/>
                <a:gd name="T63" fmla="*/ 38 h 143"/>
                <a:gd name="T64" fmla="*/ 14 w 52"/>
                <a:gd name="T65" fmla="*/ 29 h 143"/>
                <a:gd name="T66" fmla="*/ 17 w 52"/>
                <a:gd name="T67" fmla="*/ 19 h 143"/>
                <a:gd name="T68" fmla="*/ 21 w 52"/>
                <a:gd name="T69" fmla="*/ 12 h 143"/>
                <a:gd name="T70" fmla="*/ 26 w 52"/>
                <a:gd name="T71" fmla="*/ 5 h 143"/>
                <a:gd name="T72" fmla="*/ 33 w 52"/>
                <a:gd name="T73" fmla="*/ 0 h 143"/>
                <a:gd name="T74" fmla="*/ 33 w 52"/>
                <a:gd name="T75" fmla="*/ 0 h 1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2" h="143">
                  <a:moveTo>
                    <a:pt x="33" y="0"/>
                  </a:moveTo>
                  <a:lnTo>
                    <a:pt x="38" y="3"/>
                  </a:lnTo>
                  <a:lnTo>
                    <a:pt x="43" y="10"/>
                  </a:lnTo>
                  <a:lnTo>
                    <a:pt x="45" y="17"/>
                  </a:lnTo>
                  <a:lnTo>
                    <a:pt x="50" y="26"/>
                  </a:lnTo>
                  <a:lnTo>
                    <a:pt x="50" y="34"/>
                  </a:lnTo>
                  <a:lnTo>
                    <a:pt x="52" y="43"/>
                  </a:lnTo>
                  <a:lnTo>
                    <a:pt x="50" y="55"/>
                  </a:lnTo>
                  <a:lnTo>
                    <a:pt x="50" y="64"/>
                  </a:lnTo>
                  <a:lnTo>
                    <a:pt x="47" y="74"/>
                  </a:lnTo>
                  <a:lnTo>
                    <a:pt x="47" y="84"/>
                  </a:lnTo>
                  <a:lnTo>
                    <a:pt x="45" y="93"/>
                  </a:lnTo>
                  <a:lnTo>
                    <a:pt x="45" y="105"/>
                  </a:lnTo>
                  <a:lnTo>
                    <a:pt x="45" y="114"/>
                  </a:lnTo>
                  <a:lnTo>
                    <a:pt x="45" y="124"/>
                  </a:lnTo>
                  <a:lnTo>
                    <a:pt x="45" y="133"/>
                  </a:lnTo>
                  <a:lnTo>
                    <a:pt x="47" y="143"/>
                  </a:lnTo>
                  <a:lnTo>
                    <a:pt x="40" y="143"/>
                  </a:lnTo>
                  <a:lnTo>
                    <a:pt x="36" y="143"/>
                  </a:lnTo>
                  <a:lnTo>
                    <a:pt x="31" y="143"/>
                  </a:lnTo>
                  <a:lnTo>
                    <a:pt x="24" y="143"/>
                  </a:lnTo>
                  <a:lnTo>
                    <a:pt x="17" y="133"/>
                  </a:lnTo>
                  <a:lnTo>
                    <a:pt x="12" y="126"/>
                  </a:lnTo>
                  <a:lnTo>
                    <a:pt x="7" y="117"/>
                  </a:lnTo>
                  <a:lnTo>
                    <a:pt x="5" y="107"/>
                  </a:lnTo>
                  <a:lnTo>
                    <a:pt x="2" y="98"/>
                  </a:lnTo>
                  <a:lnTo>
                    <a:pt x="2" y="88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5" y="57"/>
                  </a:lnTo>
                  <a:lnTo>
                    <a:pt x="7" y="48"/>
                  </a:lnTo>
                  <a:lnTo>
                    <a:pt x="9" y="38"/>
                  </a:lnTo>
                  <a:lnTo>
                    <a:pt x="14" y="29"/>
                  </a:lnTo>
                  <a:lnTo>
                    <a:pt x="17" y="19"/>
                  </a:lnTo>
                  <a:lnTo>
                    <a:pt x="21" y="12"/>
                  </a:lnTo>
                  <a:lnTo>
                    <a:pt x="26" y="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3" name="Freeform 158"/>
            <p:cNvSpPr>
              <a:spLocks/>
            </p:cNvSpPr>
            <p:nvPr/>
          </p:nvSpPr>
          <p:spPr bwMode="auto">
            <a:xfrm>
              <a:off x="1609" y="2474"/>
              <a:ext cx="86" cy="133"/>
            </a:xfrm>
            <a:custGeom>
              <a:avLst/>
              <a:gdLst>
                <a:gd name="T0" fmla="*/ 64 w 86"/>
                <a:gd name="T1" fmla="*/ 0 h 133"/>
                <a:gd name="T2" fmla="*/ 74 w 86"/>
                <a:gd name="T3" fmla="*/ 5 h 133"/>
                <a:gd name="T4" fmla="*/ 81 w 86"/>
                <a:gd name="T5" fmla="*/ 12 h 133"/>
                <a:gd name="T6" fmla="*/ 83 w 86"/>
                <a:gd name="T7" fmla="*/ 19 h 133"/>
                <a:gd name="T8" fmla="*/ 86 w 86"/>
                <a:gd name="T9" fmla="*/ 26 h 133"/>
                <a:gd name="T10" fmla="*/ 83 w 86"/>
                <a:gd name="T11" fmla="*/ 33 h 133"/>
                <a:gd name="T12" fmla="*/ 81 w 86"/>
                <a:gd name="T13" fmla="*/ 40 h 133"/>
                <a:gd name="T14" fmla="*/ 76 w 86"/>
                <a:gd name="T15" fmla="*/ 50 h 133"/>
                <a:gd name="T16" fmla="*/ 71 w 86"/>
                <a:gd name="T17" fmla="*/ 59 h 133"/>
                <a:gd name="T18" fmla="*/ 62 w 86"/>
                <a:gd name="T19" fmla="*/ 67 h 133"/>
                <a:gd name="T20" fmla="*/ 57 w 86"/>
                <a:gd name="T21" fmla="*/ 76 h 133"/>
                <a:gd name="T22" fmla="*/ 50 w 86"/>
                <a:gd name="T23" fmla="*/ 83 h 133"/>
                <a:gd name="T24" fmla="*/ 45 w 86"/>
                <a:gd name="T25" fmla="*/ 93 h 133"/>
                <a:gd name="T26" fmla="*/ 41 w 86"/>
                <a:gd name="T27" fmla="*/ 100 h 133"/>
                <a:gd name="T28" fmla="*/ 38 w 86"/>
                <a:gd name="T29" fmla="*/ 109 h 133"/>
                <a:gd name="T30" fmla="*/ 36 w 86"/>
                <a:gd name="T31" fmla="*/ 116 h 133"/>
                <a:gd name="T32" fmla="*/ 38 w 86"/>
                <a:gd name="T33" fmla="*/ 124 h 133"/>
                <a:gd name="T34" fmla="*/ 29 w 86"/>
                <a:gd name="T35" fmla="*/ 126 h 133"/>
                <a:gd name="T36" fmla="*/ 21 w 86"/>
                <a:gd name="T37" fmla="*/ 128 h 133"/>
                <a:gd name="T38" fmla="*/ 14 w 86"/>
                <a:gd name="T39" fmla="*/ 131 h 133"/>
                <a:gd name="T40" fmla="*/ 7 w 86"/>
                <a:gd name="T41" fmla="*/ 133 h 133"/>
                <a:gd name="T42" fmla="*/ 2 w 86"/>
                <a:gd name="T43" fmla="*/ 124 h 133"/>
                <a:gd name="T44" fmla="*/ 2 w 86"/>
                <a:gd name="T45" fmla="*/ 114 h 133"/>
                <a:gd name="T46" fmla="*/ 0 w 86"/>
                <a:gd name="T47" fmla="*/ 105 h 133"/>
                <a:gd name="T48" fmla="*/ 2 w 86"/>
                <a:gd name="T49" fmla="*/ 95 h 133"/>
                <a:gd name="T50" fmla="*/ 2 w 86"/>
                <a:gd name="T51" fmla="*/ 86 h 133"/>
                <a:gd name="T52" fmla="*/ 7 w 86"/>
                <a:gd name="T53" fmla="*/ 76 h 133"/>
                <a:gd name="T54" fmla="*/ 10 w 86"/>
                <a:gd name="T55" fmla="*/ 69 h 133"/>
                <a:gd name="T56" fmla="*/ 17 w 86"/>
                <a:gd name="T57" fmla="*/ 62 h 133"/>
                <a:gd name="T58" fmla="*/ 21 w 86"/>
                <a:gd name="T59" fmla="*/ 52 h 133"/>
                <a:gd name="T60" fmla="*/ 26 w 86"/>
                <a:gd name="T61" fmla="*/ 45 h 133"/>
                <a:gd name="T62" fmla="*/ 33 w 86"/>
                <a:gd name="T63" fmla="*/ 38 h 133"/>
                <a:gd name="T64" fmla="*/ 41 w 86"/>
                <a:gd name="T65" fmla="*/ 31 h 133"/>
                <a:gd name="T66" fmla="*/ 45 w 86"/>
                <a:gd name="T67" fmla="*/ 21 h 133"/>
                <a:gd name="T68" fmla="*/ 52 w 86"/>
                <a:gd name="T69" fmla="*/ 17 h 133"/>
                <a:gd name="T70" fmla="*/ 57 w 86"/>
                <a:gd name="T71" fmla="*/ 7 h 133"/>
                <a:gd name="T72" fmla="*/ 64 w 86"/>
                <a:gd name="T73" fmla="*/ 0 h 133"/>
                <a:gd name="T74" fmla="*/ 64 w 86"/>
                <a:gd name="T75" fmla="*/ 0 h 13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" h="133">
                  <a:moveTo>
                    <a:pt x="64" y="0"/>
                  </a:moveTo>
                  <a:lnTo>
                    <a:pt x="74" y="5"/>
                  </a:lnTo>
                  <a:lnTo>
                    <a:pt x="81" y="12"/>
                  </a:lnTo>
                  <a:lnTo>
                    <a:pt x="83" y="19"/>
                  </a:lnTo>
                  <a:lnTo>
                    <a:pt x="86" y="26"/>
                  </a:lnTo>
                  <a:lnTo>
                    <a:pt x="83" y="33"/>
                  </a:lnTo>
                  <a:lnTo>
                    <a:pt x="81" y="40"/>
                  </a:lnTo>
                  <a:lnTo>
                    <a:pt x="76" y="50"/>
                  </a:lnTo>
                  <a:lnTo>
                    <a:pt x="71" y="59"/>
                  </a:lnTo>
                  <a:lnTo>
                    <a:pt x="62" y="67"/>
                  </a:lnTo>
                  <a:lnTo>
                    <a:pt x="57" y="76"/>
                  </a:lnTo>
                  <a:lnTo>
                    <a:pt x="50" y="83"/>
                  </a:lnTo>
                  <a:lnTo>
                    <a:pt x="45" y="93"/>
                  </a:lnTo>
                  <a:lnTo>
                    <a:pt x="41" y="100"/>
                  </a:lnTo>
                  <a:lnTo>
                    <a:pt x="38" y="109"/>
                  </a:lnTo>
                  <a:lnTo>
                    <a:pt x="36" y="116"/>
                  </a:lnTo>
                  <a:lnTo>
                    <a:pt x="38" y="124"/>
                  </a:lnTo>
                  <a:lnTo>
                    <a:pt x="29" y="126"/>
                  </a:lnTo>
                  <a:lnTo>
                    <a:pt x="21" y="128"/>
                  </a:lnTo>
                  <a:lnTo>
                    <a:pt x="14" y="131"/>
                  </a:lnTo>
                  <a:lnTo>
                    <a:pt x="7" y="133"/>
                  </a:lnTo>
                  <a:lnTo>
                    <a:pt x="2" y="124"/>
                  </a:lnTo>
                  <a:lnTo>
                    <a:pt x="2" y="114"/>
                  </a:lnTo>
                  <a:lnTo>
                    <a:pt x="0" y="105"/>
                  </a:lnTo>
                  <a:lnTo>
                    <a:pt x="2" y="95"/>
                  </a:lnTo>
                  <a:lnTo>
                    <a:pt x="2" y="86"/>
                  </a:lnTo>
                  <a:lnTo>
                    <a:pt x="7" y="76"/>
                  </a:lnTo>
                  <a:lnTo>
                    <a:pt x="10" y="69"/>
                  </a:lnTo>
                  <a:lnTo>
                    <a:pt x="17" y="62"/>
                  </a:lnTo>
                  <a:lnTo>
                    <a:pt x="21" y="52"/>
                  </a:lnTo>
                  <a:lnTo>
                    <a:pt x="26" y="45"/>
                  </a:lnTo>
                  <a:lnTo>
                    <a:pt x="33" y="38"/>
                  </a:lnTo>
                  <a:lnTo>
                    <a:pt x="41" y="31"/>
                  </a:lnTo>
                  <a:lnTo>
                    <a:pt x="45" y="21"/>
                  </a:lnTo>
                  <a:lnTo>
                    <a:pt x="52" y="17"/>
                  </a:lnTo>
                  <a:lnTo>
                    <a:pt x="57" y="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4" name="Freeform 159"/>
            <p:cNvSpPr>
              <a:spLocks/>
            </p:cNvSpPr>
            <p:nvPr/>
          </p:nvSpPr>
          <p:spPr bwMode="auto">
            <a:xfrm>
              <a:off x="3234" y="1928"/>
              <a:ext cx="76" cy="30"/>
            </a:xfrm>
            <a:custGeom>
              <a:avLst/>
              <a:gdLst>
                <a:gd name="T0" fmla="*/ 62 w 76"/>
                <a:gd name="T1" fmla="*/ 0 h 30"/>
                <a:gd name="T2" fmla="*/ 69 w 76"/>
                <a:gd name="T3" fmla="*/ 2 h 30"/>
                <a:gd name="T4" fmla="*/ 74 w 76"/>
                <a:gd name="T5" fmla="*/ 7 h 30"/>
                <a:gd name="T6" fmla="*/ 76 w 76"/>
                <a:gd name="T7" fmla="*/ 11 h 30"/>
                <a:gd name="T8" fmla="*/ 76 w 76"/>
                <a:gd name="T9" fmla="*/ 19 h 30"/>
                <a:gd name="T10" fmla="*/ 74 w 76"/>
                <a:gd name="T11" fmla="*/ 23 h 30"/>
                <a:gd name="T12" fmla="*/ 69 w 76"/>
                <a:gd name="T13" fmla="*/ 28 h 30"/>
                <a:gd name="T14" fmla="*/ 64 w 76"/>
                <a:gd name="T15" fmla="*/ 26 h 30"/>
                <a:gd name="T16" fmla="*/ 62 w 76"/>
                <a:gd name="T17" fmla="*/ 26 h 30"/>
                <a:gd name="T18" fmla="*/ 55 w 76"/>
                <a:gd name="T19" fmla="*/ 23 h 30"/>
                <a:gd name="T20" fmla="*/ 50 w 76"/>
                <a:gd name="T21" fmla="*/ 23 h 30"/>
                <a:gd name="T22" fmla="*/ 43 w 76"/>
                <a:gd name="T23" fmla="*/ 19 h 30"/>
                <a:gd name="T24" fmla="*/ 36 w 76"/>
                <a:gd name="T25" fmla="*/ 19 h 30"/>
                <a:gd name="T26" fmla="*/ 29 w 76"/>
                <a:gd name="T27" fmla="*/ 21 h 30"/>
                <a:gd name="T28" fmla="*/ 24 w 76"/>
                <a:gd name="T29" fmla="*/ 23 h 30"/>
                <a:gd name="T30" fmla="*/ 17 w 76"/>
                <a:gd name="T31" fmla="*/ 26 h 30"/>
                <a:gd name="T32" fmla="*/ 12 w 76"/>
                <a:gd name="T33" fmla="*/ 30 h 30"/>
                <a:gd name="T34" fmla="*/ 7 w 76"/>
                <a:gd name="T35" fmla="*/ 30 h 30"/>
                <a:gd name="T36" fmla="*/ 0 w 76"/>
                <a:gd name="T37" fmla="*/ 28 h 30"/>
                <a:gd name="T38" fmla="*/ 0 w 76"/>
                <a:gd name="T39" fmla="*/ 21 h 30"/>
                <a:gd name="T40" fmla="*/ 0 w 76"/>
                <a:gd name="T41" fmla="*/ 16 h 30"/>
                <a:gd name="T42" fmla="*/ 3 w 76"/>
                <a:gd name="T43" fmla="*/ 11 h 30"/>
                <a:gd name="T44" fmla="*/ 5 w 76"/>
                <a:gd name="T45" fmla="*/ 9 h 30"/>
                <a:gd name="T46" fmla="*/ 12 w 76"/>
                <a:gd name="T47" fmla="*/ 7 h 30"/>
                <a:gd name="T48" fmla="*/ 24 w 76"/>
                <a:gd name="T49" fmla="*/ 4 h 30"/>
                <a:gd name="T50" fmla="*/ 34 w 76"/>
                <a:gd name="T51" fmla="*/ 4 h 30"/>
                <a:gd name="T52" fmla="*/ 43 w 76"/>
                <a:gd name="T53" fmla="*/ 4 h 30"/>
                <a:gd name="T54" fmla="*/ 55 w 76"/>
                <a:gd name="T55" fmla="*/ 2 h 30"/>
                <a:gd name="T56" fmla="*/ 62 w 76"/>
                <a:gd name="T57" fmla="*/ 0 h 30"/>
                <a:gd name="T58" fmla="*/ 62 w 76"/>
                <a:gd name="T59" fmla="*/ 0 h 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6" h="30">
                  <a:moveTo>
                    <a:pt x="62" y="0"/>
                  </a:moveTo>
                  <a:lnTo>
                    <a:pt x="69" y="2"/>
                  </a:lnTo>
                  <a:lnTo>
                    <a:pt x="74" y="7"/>
                  </a:lnTo>
                  <a:lnTo>
                    <a:pt x="76" y="11"/>
                  </a:lnTo>
                  <a:lnTo>
                    <a:pt x="76" y="19"/>
                  </a:lnTo>
                  <a:lnTo>
                    <a:pt x="74" y="23"/>
                  </a:lnTo>
                  <a:lnTo>
                    <a:pt x="69" y="28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55" y="23"/>
                  </a:lnTo>
                  <a:lnTo>
                    <a:pt x="50" y="23"/>
                  </a:lnTo>
                  <a:lnTo>
                    <a:pt x="43" y="19"/>
                  </a:lnTo>
                  <a:lnTo>
                    <a:pt x="36" y="19"/>
                  </a:lnTo>
                  <a:lnTo>
                    <a:pt x="29" y="21"/>
                  </a:lnTo>
                  <a:lnTo>
                    <a:pt x="24" y="23"/>
                  </a:lnTo>
                  <a:lnTo>
                    <a:pt x="17" y="26"/>
                  </a:lnTo>
                  <a:lnTo>
                    <a:pt x="12" y="30"/>
                  </a:lnTo>
                  <a:lnTo>
                    <a:pt x="7" y="30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3" y="11"/>
                  </a:lnTo>
                  <a:lnTo>
                    <a:pt x="5" y="9"/>
                  </a:lnTo>
                  <a:lnTo>
                    <a:pt x="12" y="7"/>
                  </a:lnTo>
                  <a:lnTo>
                    <a:pt x="24" y="4"/>
                  </a:lnTo>
                  <a:lnTo>
                    <a:pt x="34" y="4"/>
                  </a:lnTo>
                  <a:lnTo>
                    <a:pt x="43" y="4"/>
                  </a:lnTo>
                  <a:lnTo>
                    <a:pt x="55" y="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5" name="Freeform 160"/>
            <p:cNvSpPr>
              <a:spLocks/>
            </p:cNvSpPr>
            <p:nvPr/>
          </p:nvSpPr>
          <p:spPr bwMode="auto">
            <a:xfrm>
              <a:off x="3313" y="1966"/>
              <a:ext cx="66" cy="28"/>
            </a:xfrm>
            <a:custGeom>
              <a:avLst/>
              <a:gdLst>
                <a:gd name="T0" fmla="*/ 47 w 66"/>
                <a:gd name="T1" fmla="*/ 0 h 28"/>
                <a:gd name="T2" fmla="*/ 54 w 66"/>
                <a:gd name="T3" fmla="*/ 0 h 28"/>
                <a:gd name="T4" fmla="*/ 59 w 66"/>
                <a:gd name="T5" fmla="*/ 2 h 28"/>
                <a:gd name="T6" fmla="*/ 64 w 66"/>
                <a:gd name="T7" fmla="*/ 7 h 28"/>
                <a:gd name="T8" fmla="*/ 66 w 66"/>
                <a:gd name="T9" fmla="*/ 14 h 28"/>
                <a:gd name="T10" fmla="*/ 66 w 66"/>
                <a:gd name="T11" fmla="*/ 19 h 28"/>
                <a:gd name="T12" fmla="*/ 61 w 66"/>
                <a:gd name="T13" fmla="*/ 23 h 28"/>
                <a:gd name="T14" fmla="*/ 57 w 66"/>
                <a:gd name="T15" fmla="*/ 23 h 28"/>
                <a:gd name="T16" fmla="*/ 54 w 66"/>
                <a:gd name="T17" fmla="*/ 26 h 28"/>
                <a:gd name="T18" fmla="*/ 50 w 66"/>
                <a:gd name="T19" fmla="*/ 23 h 28"/>
                <a:gd name="T20" fmla="*/ 45 w 66"/>
                <a:gd name="T21" fmla="*/ 23 h 28"/>
                <a:gd name="T22" fmla="*/ 38 w 66"/>
                <a:gd name="T23" fmla="*/ 26 h 28"/>
                <a:gd name="T24" fmla="*/ 31 w 66"/>
                <a:gd name="T25" fmla="*/ 28 h 28"/>
                <a:gd name="T26" fmla="*/ 21 w 66"/>
                <a:gd name="T27" fmla="*/ 26 h 28"/>
                <a:gd name="T28" fmla="*/ 12 w 66"/>
                <a:gd name="T29" fmla="*/ 23 h 28"/>
                <a:gd name="T30" fmla="*/ 2 w 66"/>
                <a:gd name="T31" fmla="*/ 19 h 28"/>
                <a:gd name="T32" fmla="*/ 0 w 66"/>
                <a:gd name="T33" fmla="*/ 14 h 28"/>
                <a:gd name="T34" fmla="*/ 2 w 66"/>
                <a:gd name="T35" fmla="*/ 11 h 28"/>
                <a:gd name="T36" fmla="*/ 4 w 66"/>
                <a:gd name="T37" fmla="*/ 9 h 28"/>
                <a:gd name="T38" fmla="*/ 9 w 66"/>
                <a:gd name="T39" fmla="*/ 7 h 28"/>
                <a:gd name="T40" fmla="*/ 19 w 66"/>
                <a:gd name="T41" fmla="*/ 7 h 28"/>
                <a:gd name="T42" fmla="*/ 23 w 66"/>
                <a:gd name="T43" fmla="*/ 4 h 28"/>
                <a:gd name="T44" fmla="*/ 33 w 66"/>
                <a:gd name="T45" fmla="*/ 2 h 28"/>
                <a:gd name="T46" fmla="*/ 42 w 66"/>
                <a:gd name="T47" fmla="*/ 0 h 28"/>
                <a:gd name="T48" fmla="*/ 47 w 66"/>
                <a:gd name="T49" fmla="*/ 0 h 28"/>
                <a:gd name="T50" fmla="*/ 47 w 6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6" h="28">
                  <a:moveTo>
                    <a:pt x="47" y="0"/>
                  </a:moveTo>
                  <a:lnTo>
                    <a:pt x="54" y="0"/>
                  </a:lnTo>
                  <a:lnTo>
                    <a:pt x="59" y="2"/>
                  </a:lnTo>
                  <a:lnTo>
                    <a:pt x="64" y="7"/>
                  </a:lnTo>
                  <a:lnTo>
                    <a:pt x="66" y="14"/>
                  </a:lnTo>
                  <a:lnTo>
                    <a:pt x="66" y="19"/>
                  </a:lnTo>
                  <a:lnTo>
                    <a:pt x="61" y="23"/>
                  </a:lnTo>
                  <a:lnTo>
                    <a:pt x="57" y="23"/>
                  </a:lnTo>
                  <a:lnTo>
                    <a:pt x="54" y="26"/>
                  </a:lnTo>
                  <a:lnTo>
                    <a:pt x="50" y="23"/>
                  </a:lnTo>
                  <a:lnTo>
                    <a:pt x="45" y="23"/>
                  </a:lnTo>
                  <a:lnTo>
                    <a:pt x="38" y="26"/>
                  </a:lnTo>
                  <a:lnTo>
                    <a:pt x="31" y="28"/>
                  </a:lnTo>
                  <a:lnTo>
                    <a:pt x="21" y="26"/>
                  </a:lnTo>
                  <a:lnTo>
                    <a:pt x="12" y="23"/>
                  </a:lnTo>
                  <a:lnTo>
                    <a:pt x="2" y="19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4" y="9"/>
                  </a:lnTo>
                  <a:lnTo>
                    <a:pt x="9" y="7"/>
                  </a:lnTo>
                  <a:lnTo>
                    <a:pt x="19" y="7"/>
                  </a:lnTo>
                  <a:lnTo>
                    <a:pt x="23" y="4"/>
                  </a:lnTo>
                  <a:lnTo>
                    <a:pt x="33" y="2"/>
                  </a:lnTo>
                  <a:lnTo>
                    <a:pt x="42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6" name="Freeform 161"/>
            <p:cNvSpPr>
              <a:spLocks/>
            </p:cNvSpPr>
            <p:nvPr/>
          </p:nvSpPr>
          <p:spPr bwMode="auto">
            <a:xfrm>
              <a:off x="3370" y="1992"/>
              <a:ext cx="64" cy="35"/>
            </a:xfrm>
            <a:custGeom>
              <a:avLst/>
              <a:gdLst>
                <a:gd name="T0" fmla="*/ 59 w 64"/>
                <a:gd name="T1" fmla="*/ 0 h 35"/>
                <a:gd name="T2" fmla="*/ 64 w 64"/>
                <a:gd name="T3" fmla="*/ 7 h 35"/>
                <a:gd name="T4" fmla="*/ 64 w 64"/>
                <a:gd name="T5" fmla="*/ 16 h 35"/>
                <a:gd name="T6" fmla="*/ 59 w 64"/>
                <a:gd name="T7" fmla="*/ 19 h 35"/>
                <a:gd name="T8" fmla="*/ 54 w 64"/>
                <a:gd name="T9" fmla="*/ 21 h 35"/>
                <a:gd name="T10" fmla="*/ 50 w 64"/>
                <a:gd name="T11" fmla="*/ 26 h 35"/>
                <a:gd name="T12" fmla="*/ 45 w 64"/>
                <a:gd name="T13" fmla="*/ 28 h 35"/>
                <a:gd name="T14" fmla="*/ 38 w 64"/>
                <a:gd name="T15" fmla="*/ 31 h 35"/>
                <a:gd name="T16" fmla="*/ 31 w 64"/>
                <a:gd name="T17" fmla="*/ 33 h 35"/>
                <a:gd name="T18" fmla="*/ 26 w 64"/>
                <a:gd name="T19" fmla="*/ 33 h 35"/>
                <a:gd name="T20" fmla="*/ 19 w 64"/>
                <a:gd name="T21" fmla="*/ 35 h 35"/>
                <a:gd name="T22" fmla="*/ 12 w 64"/>
                <a:gd name="T23" fmla="*/ 35 h 35"/>
                <a:gd name="T24" fmla="*/ 7 w 64"/>
                <a:gd name="T25" fmla="*/ 35 h 35"/>
                <a:gd name="T26" fmla="*/ 2 w 64"/>
                <a:gd name="T27" fmla="*/ 35 h 35"/>
                <a:gd name="T28" fmla="*/ 0 w 64"/>
                <a:gd name="T29" fmla="*/ 35 h 35"/>
                <a:gd name="T30" fmla="*/ 2 w 64"/>
                <a:gd name="T31" fmla="*/ 26 h 35"/>
                <a:gd name="T32" fmla="*/ 9 w 64"/>
                <a:gd name="T33" fmla="*/ 19 h 35"/>
                <a:gd name="T34" fmla="*/ 14 w 64"/>
                <a:gd name="T35" fmla="*/ 16 h 35"/>
                <a:gd name="T36" fmla="*/ 21 w 64"/>
                <a:gd name="T37" fmla="*/ 14 h 35"/>
                <a:gd name="T38" fmla="*/ 26 w 64"/>
                <a:gd name="T39" fmla="*/ 12 h 35"/>
                <a:gd name="T40" fmla="*/ 33 w 64"/>
                <a:gd name="T41" fmla="*/ 9 h 35"/>
                <a:gd name="T42" fmla="*/ 40 w 64"/>
                <a:gd name="T43" fmla="*/ 4 h 35"/>
                <a:gd name="T44" fmla="*/ 45 w 64"/>
                <a:gd name="T45" fmla="*/ 2 h 35"/>
                <a:gd name="T46" fmla="*/ 52 w 64"/>
                <a:gd name="T47" fmla="*/ 0 h 35"/>
                <a:gd name="T48" fmla="*/ 59 w 64"/>
                <a:gd name="T49" fmla="*/ 0 h 35"/>
                <a:gd name="T50" fmla="*/ 59 w 64"/>
                <a:gd name="T51" fmla="*/ 0 h 3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4" h="35">
                  <a:moveTo>
                    <a:pt x="59" y="0"/>
                  </a:moveTo>
                  <a:lnTo>
                    <a:pt x="64" y="7"/>
                  </a:lnTo>
                  <a:lnTo>
                    <a:pt x="64" y="16"/>
                  </a:lnTo>
                  <a:lnTo>
                    <a:pt x="59" y="19"/>
                  </a:lnTo>
                  <a:lnTo>
                    <a:pt x="54" y="21"/>
                  </a:lnTo>
                  <a:lnTo>
                    <a:pt x="50" y="26"/>
                  </a:lnTo>
                  <a:lnTo>
                    <a:pt x="45" y="28"/>
                  </a:lnTo>
                  <a:lnTo>
                    <a:pt x="38" y="31"/>
                  </a:lnTo>
                  <a:lnTo>
                    <a:pt x="31" y="33"/>
                  </a:lnTo>
                  <a:lnTo>
                    <a:pt x="26" y="33"/>
                  </a:lnTo>
                  <a:lnTo>
                    <a:pt x="19" y="35"/>
                  </a:lnTo>
                  <a:lnTo>
                    <a:pt x="12" y="35"/>
                  </a:lnTo>
                  <a:lnTo>
                    <a:pt x="7" y="35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2" y="26"/>
                  </a:lnTo>
                  <a:lnTo>
                    <a:pt x="9" y="19"/>
                  </a:lnTo>
                  <a:lnTo>
                    <a:pt x="14" y="16"/>
                  </a:lnTo>
                  <a:lnTo>
                    <a:pt x="21" y="14"/>
                  </a:lnTo>
                  <a:lnTo>
                    <a:pt x="26" y="12"/>
                  </a:lnTo>
                  <a:lnTo>
                    <a:pt x="33" y="9"/>
                  </a:lnTo>
                  <a:lnTo>
                    <a:pt x="40" y="4"/>
                  </a:lnTo>
                  <a:lnTo>
                    <a:pt x="45" y="2"/>
                  </a:lnTo>
                  <a:lnTo>
                    <a:pt x="52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7" name="Freeform 162"/>
            <p:cNvSpPr>
              <a:spLocks/>
            </p:cNvSpPr>
            <p:nvPr/>
          </p:nvSpPr>
          <p:spPr bwMode="auto">
            <a:xfrm>
              <a:off x="3405" y="2046"/>
              <a:ext cx="79" cy="34"/>
            </a:xfrm>
            <a:custGeom>
              <a:avLst/>
              <a:gdLst>
                <a:gd name="T0" fmla="*/ 53 w 79"/>
                <a:gd name="T1" fmla="*/ 3 h 34"/>
                <a:gd name="T2" fmla="*/ 55 w 79"/>
                <a:gd name="T3" fmla="*/ 0 h 34"/>
                <a:gd name="T4" fmla="*/ 62 w 79"/>
                <a:gd name="T5" fmla="*/ 3 h 34"/>
                <a:gd name="T6" fmla="*/ 67 w 79"/>
                <a:gd name="T7" fmla="*/ 3 h 34"/>
                <a:gd name="T8" fmla="*/ 72 w 79"/>
                <a:gd name="T9" fmla="*/ 5 h 34"/>
                <a:gd name="T10" fmla="*/ 74 w 79"/>
                <a:gd name="T11" fmla="*/ 7 h 34"/>
                <a:gd name="T12" fmla="*/ 79 w 79"/>
                <a:gd name="T13" fmla="*/ 12 h 34"/>
                <a:gd name="T14" fmla="*/ 79 w 79"/>
                <a:gd name="T15" fmla="*/ 17 h 34"/>
                <a:gd name="T16" fmla="*/ 76 w 79"/>
                <a:gd name="T17" fmla="*/ 22 h 34"/>
                <a:gd name="T18" fmla="*/ 69 w 79"/>
                <a:gd name="T19" fmla="*/ 19 h 34"/>
                <a:gd name="T20" fmla="*/ 64 w 79"/>
                <a:gd name="T21" fmla="*/ 19 h 34"/>
                <a:gd name="T22" fmla="*/ 60 w 79"/>
                <a:gd name="T23" fmla="*/ 19 h 34"/>
                <a:gd name="T24" fmla="*/ 53 w 79"/>
                <a:gd name="T25" fmla="*/ 22 h 34"/>
                <a:gd name="T26" fmla="*/ 43 w 79"/>
                <a:gd name="T27" fmla="*/ 24 h 34"/>
                <a:gd name="T28" fmla="*/ 34 w 79"/>
                <a:gd name="T29" fmla="*/ 29 h 34"/>
                <a:gd name="T30" fmla="*/ 24 w 79"/>
                <a:gd name="T31" fmla="*/ 31 h 34"/>
                <a:gd name="T32" fmla="*/ 15 w 79"/>
                <a:gd name="T33" fmla="*/ 34 h 34"/>
                <a:gd name="T34" fmla="*/ 5 w 79"/>
                <a:gd name="T35" fmla="*/ 29 h 34"/>
                <a:gd name="T36" fmla="*/ 0 w 79"/>
                <a:gd name="T37" fmla="*/ 22 h 34"/>
                <a:gd name="T38" fmla="*/ 5 w 79"/>
                <a:gd name="T39" fmla="*/ 17 h 34"/>
                <a:gd name="T40" fmla="*/ 12 w 79"/>
                <a:gd name="T41" fmla="*/ 15 h 34"/>
                <a:gd name="T42" fmla="*/ 17 w 79"/>
                <a:gd name="T43" fmla="*/ 12 h 34"/>
                <a:gd name="T44" fmla="*/ 24 w 79"/>
                <a:gd name="T45" fmla="*/ 10 h 34"/>
                <a:gd name="T46" fmla="*/ 31 w 79"/>
                <a:gd name="T47" fmla="*/ 7 h 34"/>
                <a:gd name="T48" fmla="*/ 38 w 79"/>
                <a:gd name="T49" fmla="*/ 5 h 34"/>
                <a:gd name="T50" fmla="*/ 43 w 79"/>
                <a:gd name="T51" fmla="*/ 3 h 34"/>
                <a:gd name="T52" fmla="*/ 53 w 79"/>
                <a:gd name="T53" fmla="*/ 3 h 34"/>
                <a:gd name="T54" fmla="*/ 53 w 79"/>
                <a:gd name="T55" fmla="*/ 3 h 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9" h="34">
                  <a:moveTo>
                    <a:pt x="53" y="3"/>
                  </a:moveTo>
                  <a:lnTo>
                    <a:pt x="55" y="0"/>
                  </a:lnTo>
                  <a:lnTo>
                    <a:pt x="62" y="3"/>
                  </a:lnTo>
                  <a:lnTo>
                    <a:pt x="67" y="3"/>
                  </a:lnTo>
                  <a:lnTo>
                    <a:pt x="72" y="5"/>
                  </a:lnTo>
                  <a:lnTo>
                    <a:pt x="74" y="7"/>
                  </a:lnTo>
                  <a:lnTo>
                    <a:pt x="79" y="12"/>
                  </a:lnTo>
                  <a:lnTo>
                    <a:pt x="79" y="17"/>
                  </a:lnTo>
                  <a:lnTo>
                    <a:pt x="76" y="22"/>
                  </a:lnTo>
                  <a:lnTo>
                    <a:pt x="69" y="19"/>
                  </a:lnTo>
                  <a:lnTo>
                    <a:pt x="64" y="19"/>
                  </a:lnTo>
                  <a:lnTo>
                    <a:pt x="60" y="19"/>
                  </a:lnTo>
                  <a:lnTo>
                    <a:pt x="53" y="22"/>
                  </a:lnTo>
                  <a:lnTo>
                    <a:pt x="43" y="24"/>
                  </a:lnTo>
                  <a:lnTo>
                    <a:pt x="34" y="29"/>
                  </a:lnTo>
                  <a:lnTo>
                    <a:pt x="24" y="31"/>
                  </a:lnTo>
                  <a:lnTo>
                    <a:pt x="15" y="34"/>
                  </a:lnTo>
                  <a:lnTo>
                    <a:pt x="5" y="29"/>
                  </a:lnTo>
                  <a:lnTo>
                    <a:pt x="0" y="22"/>
                  </a:lnTo>
                  <a:lnTo>
                    <a:pt x="5" y="17"/>
                  </a:lnTo>
                  <a:lnTo>
                    <a:pt x="12" y="15"/>
                  </a:lnTo>
                  <a:lnTo>
                    <a:pt x="17" y="12"/>
                  </a:lnTo>
                  <a:lnTo>
                    <a:pt x="24" y="10"/>
                  </a:lnTo>
                  <a:lnTo>
                    <a:pt x="31" y="7"/>
                  </a:lnTo>
                  <a:lnTo>
                    <a:pt x="38" y="5"/>
                  </a:lnTo>
                  <a:lnTo>
                    <a:pt x="43" y="3"/>
                  </a:lnTo>
                  <a:lnTo>
                    <a:pt x="5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8" name="Freeform 163"/>
            <p:cNvSpPr>
              <a:spLocks/>
            </p:cNvSpPr>
            <p:nvPr/>
          </p:nvSpPr>
          <p:spPr bwMode="auto">
            <a:xfrm>
              <a:off x="3431" y="2096"/>
              <a:ext cx="72" cy="36"/>
            </a:xfrm>
            <a:custGeom>
              <a:avLst/>
              <a:gdLst>
                <a:gd name="T0" fmla="*/ 41 w 72"/>
                <a:gd name="T1" fmla="*/ 0 h 36"/>
                <a:gd name="T2" fmla="*/ 46 w 72"/>
                <a:gd name="T3" fmla="*/ 0 h 36"/>
                <a:gd name="T4" fmla="*/ 53 w 72"/>
                <a:gd name="T5" fmla="*/ 0 h 36"/>
                <a:gd name="T6" fmla="*/ 57 w 72"/>
                <a:gd name="T7" fmla="*/ 3 h 36"/>
                <a:gd name="T8" fmla="*/ 65 w 72"/>
                <a:gd name="T9" fmla="*/ 5 h 36"/>
                <a:gd name="T10" fmla="*/ 69 w 72"/>
                <a:gd name="T11" fmla="*/ 10 h 36"/>
                <a:gd name="T12" fmla="*/ 72 w 72"/>
                <a:gd name="T13" fmla="*/ 12 h 36"/>
                <a:gd name="T14" fmla="*/ 67 w 72"/>
                <a:gd name="T15" fmla="*/ 17 h 36"/>
                <a:gd name="T16" fmla="*/ 60 w 72"/>
                <a:gd name="T17" fmla="*/ 24 h 36"/>
                <a:gd name="T18" fmla="*/ 50 w 72"/>
                <a:gd name="T19" fmla="*/ 19 h 36"/>
                <a:gd name="T20" fmla="*/ 43 w 72"/>
                <a:gd name="T21" fmla="*/ 19 h 36"/>
                <a:gd name="T22" fmla="*/ 36 w 72"/>
                <a:gd name="T23" fmla="*/ 22 h 36"/>
                <a:gd name="T24" fmla="*/ 29 w 72"/>
                <a:gd name="T25" fmla="*/ 24 h 36"/>
                <a:gd name="T26" fmla="*/ 22 w 72"/>
                <a:gd name="T27" fmla="*/ 29 h 36"/>
                <a:gd name="T28" fmla="*/ 15 w 72"/>
                <a:gd name="T29" fmla="*/ 34 h 36"/>
                <a:gd name="T30" fmla="*/ 8 w 72"/>
                <a:gd name="T31" fmla="*/ 36 h 36"/>
                <a:gd name="T32" fmla="*/ 3 w 72"/>
                <a:gd name="T33" fmla="*/ 36 h 36"/>
                <a:gd name="T34" fmla="*/ 0 w 72"/>
                <a:gd name="T35" fmla="*/ 26 h 36"/>
                <a:gd name="T36" fmla="*/ 3 w 72"/>
                <a:gd name="T37" fmla="*/ 19 h 36"/>
                <a:gd name="T38" fmla="*/ 8 w 72"/>
                <a:gd name="T39" fmla="*/ 14 h 36"/>
                <a:gd name="T40" fmla="*/ 15 w 72"/>
                <a:gd name="T41" fmla="*/ 12 h 36"/>
                <a:gd name="T42" fmla="*/ 19 w 72"/>
                <a:gd name="T43" fmla="*/ 7 h 36"/>
                <a:gd name="T44" fmla="*/ 29 w 72"/>
                <a:gd name="T45" fmla="*/ 5 h 36"/>
                <a:gd name="T46" fmla="*/ 34 w 72"/>
                <a:gd name="T47" fmla="*/ 0 h 36"/>
                <a:gd name="T48" fmla="*/ 41 w 72"/>
                <a:gd name="T49" fmla="*/ 0 h 36"/>
                <a:gd name="T50" fmla="*/ 41 w 72"/>
                <a:gd name="T51" fmla="*/ 0 h 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2" h="36">
                  <a:moveTo>
                    <a:pt x="41" y="0"/>
                  </a:moveTo>
                  <a:lnTo>
                    <a:pt x="46" y="0"/>
                  </a:lnTo>
                  <a:lnTo>
                    <a:pt x="53" y="0"/>
                  </a:lnTo>
                  <a:lnTo>
                    <a:pt x="57" y="3"/>
                  </a:lnTo>
                  <a:lnTo>
                    <a:pt x="65" y="5"/>
                  </a:lnTo>
                  <a:lnTo>
                    <a:pt x="69" y="10"/>
                  </a:lnTo>
                  <a:lnTo>
                    <a:pt x="72" y="12"/>
                  </a:lnTo>
                  <a:lnTo>
                    <a:pt x="67" y="17"/>
                  </a:lnTo>
                  <a:lnTo>
                    <a:pt x="60" y="24"/>
                  </a:lnTo>
                  <a:lnTo>
                    <a:pt x="50" y="19"/>
                  </a:lnTo>
                  <a:lnTo>
                    <a:pt x="43" y="19"/>
                  </a:lnTo>
                  <a:lnTo>
                    <a:pt x="36" y="22"/>
                  </a:lnTo>
                  <a:lnTo>
                    <a:pt x="29" y="24"/>
                  </a:lnTo>
                  <a:lnTo>
                    <a:pt x="22" y="29"/>
                  </a:lnTo>
                  <a:lnTo>
                    <a:pt x="15" y="34"/>
                  </a:lnTo>
                  <a:lnTo>
                    <a:pt x="8" y="36"/>
                  </a:lnTo>
                  <a:lnTo>
                    <a:pt x="3" y="36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8" y="14"/>
                  </a:lnTo>
                  <a:lnTo>
                    <a:pt x="15" y="12"/>
                  </a:lnTo>
                  <a:lnTo>
                    <a:pt x="19" y="7"/>
                  </a:lnTo>
                  <a:lnTo>
                    <a:pt x="29" y="5"/>
                  </a:lnTo>
                  <a:lnTo>
                    <a:pt x="34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9" name="Freeform 164"/>
            <p:cNvSpPr>
              <a:spLocks/>
            </p:cNvSpPr>
            <p:nvPr/>
          </p:nvSpPr>
          <p:spPr bwMode="auto">
            <a:xfrm>
              <a:off x="3455" y="2141"/>
              <a:ext cx="60" cy="72"/>
            </a:xfrm>
            <a:custGeom>
              <a:avLst/>
              <a:gdLst>
                <a:gd name="T0" fmla="*/ 50 w 60"/>
                <a:gd name="T1" fmla="*/ 0 h 72"/>
                <a:gd name="T2" fmla="*/ 57 w 60"/>
                <a:gd name="T3" fmla="*/ 5 h 72"/>
                <a:gd name="T4" fmla="*/ 60 w 60"/>
                <a:gd name="T5" fmla="*/ 12 h 72"/>
                <a:gd name="T6" fmla="*/ 57 w 60"/>
                <a:gd name="T7" fmla="*/ 17 h 72"/>
                <a:gd name="T8" fmla="*/ 53 w 60"/>
                <a:gd name="T9" fmla="*/ 24 h 72"/>
                <a:gd name="T10" fmla="*/ 43 w 60"/>
                <a:gd name="T11" fmla="*/ 31 h 72"/>
                <a:gd name="T12" fmla="*/ 36 w 60"/>
                <a:gd name="T13" fmla="*/ 36 h 72"/>
                <a:gd name="T14" fmla="*/ 31 w 60"/>
                <a:gd name="T15" fmla="*/ 43 h 72"/>
                <a:gd name="T16" fmla="*/ 26 w 60"/>
                <a:gd name="T17" fmla="*/ 48 h 72"/>
                <a:gd name="T18" fmla="*/ 22 w 60"/>
                <a:gd name="T19" fmla="*/ 55 h 72"/>
                <a:gd name="T20" fmla="*/ 14 w 60"/>
                <a:gd name="T21" fmla="*/ 62 h 72"/>
                <a:gd name="T22" fmla="*/ 7 w 60"/>
                <a:gd name="T23" fmla="*/ 69 h 72"/>
                <a:gd name="T24" fmla="*/ 3 w 60"/>
                <a:gd name="T25" fmla="*/ 72 h 72"/>
                <a:gd name="T26" fmla="*/ 0 w 60"/>
                <a:gd name="T27" fmla="*/ 65 h 72"/>
                <a:gd name="T28" fmla="*/ 3 w 60"/>
                <a:gd name="T29" fmla="*/ 60 h 72"/>
                <a:gd name="T30" fmla="*/ 3 w 60"/>
                <a:gd name="T31" fmla="*/ 53 h 72"/>
                <a:gd name="T32" fmla="*/ 5 w 60"/>
                <a:gd name="T33" fmla="*/ 48 h 72"/>
                <a:gd name="T34" fmla="*/ 10 w 60"/>
                <a:gd name="T35" fmla="*/ 38 h 72"/>
                <a:gd name="T36" fmla="*/ 17 w 60"/>
                <a:gd name="T37" fmla="*/ 31 h 72"/>
                <a:gd name="T38" fmla="*/ 24 w 60"/>
                <a:gd name="T39" fmla="*/ 22 h 72"/>
                <a:gd name="T40" fmla="*/ 31 w 60"/>
                <a:gd name="T41" fmla="*/ 15 h 72"/>
                <a:gd name="T42" fmla="*/ 41 w 60"/>
                <a:gd name="T43" fmla="*/ 8 h 72"/>
                <a:gd name="T44" fmla="*/ 50 w 60"/>
                <a:gd name="T45" fmla="*/ 0 h 72"/>
                <a:gd name="T46" fmla="*/ 50 w 60"/>
                <a:gd name="T47" fmla="*/ 0 h 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72">
                  <a:moveTo>
                    <a:pt x="50" y="0"/>
                  </a:moveTo>
                  <a:lnTo>
                    <a:pt x="57" y="5"/>
                  </a:lnTo>
                  <a:lnTo>
                    <a:pt x="60" y="12"/>
                  </a:lnTo>
                  <a:lnTo>
                    <a:pt x="57" y="17"/>
                  </a:lnTo>
                  <a:lnTo>
                    <a:pt x="53" y="24"/>
                  </a:lnTo>
                  <a:lnTo>
                    <a:pt x="43" y="31"/>
                  </a:lnTo>
                  <a:lnTo>
                    <a:pt x="36" y="36"/>
                  </a:lnTo>
                  <a:lnTo>
                    <a:pt x="31" y="43"/>
                  </a:lnTo>
                  <a:lnTo>
                    <a:pt x="26" y="48"/>
                  </a:lnTo>
                  <a:lnTo>
                    <a:pt x="22" y="55"/>
                  </a:lnTo>
                  <a:lnTo>
                    <a:pt x="14" y="62"/>
                  </a:lnTo>
                  <a:lnTo>
                    <a:pt x="7" y="69"/>
                  </a:lnTo>
                  <a:lnTo>
                    <a:pt x="3" y="72"/>
                  </a:lnTo>
                  <a:lnTo>
                    <a:pt x="0" y="65"/>
                  </a:lnTo>
                  <a:lnTo>
                    <a:pt x="3" y="60"/>
                  </a:lnTo>
                  <a:lnTo>
                    <a:pt x="3" y="53"/>
                  </a:lnTo>
                  <a:lnTo>
                    <a:pt x="5" y="48"/>
                  </a:lnTo>
                  <a:lnTo>
                    <a:pt x="10" y="38"/>
                  </a:lnTo>
                  <a:lnTo>
                    <a:pt x="17" y="31"/>
                  </a:lnTo>
                  <a:lnTo>
                    <a:pt x="24" y="22"/>
                  </a:lnTo>
                  <a:lnTo>
                    <a:pt x="31" y="15"/>
                  </a:lnTo>
                  <a:lnTo>
                    <a:pt x="41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0" name="Freeform 165"/>
            <p:cNvSpPr>
              <a:spLocks/>
            </p:cNvSpPr>
            <p:nvPr/>
          </p:nvSpPr>
          <p:spPr bwMode="auto">
            <a:xfrm>
              <a:off x="3448" y="2384"/>
              <a:ext cx="57" cy="33"/>
            </a:xfrm>
            <a:custGeom>
              <a:avLst/>
              <a:gdLst>
                <a:gd name="T0" fmla="*/ 7 w 57"/>
                <a:gd name="T1" fmla="*/ 0 h 33"/>
                <a:gd name="T2" fmla="*/ 12 w 57"/>
                <a:gd name="T3" fmla="*/ 5 h 33"/>
                <a:gd name="T4" fmla="*/ 21 w 57"/>
                <a:gd name="T5" fmla="*/ 7 h 33"/>
                <a:gd name="T6" fmla="*/ 31 w 57"/>
                <a:gd name="T7" fmla="*/ 7 h 33"/>
                <a:gd name="T8" fmla="*/ 40 w 57"/>
                <a:gd name="T9" fmla="*/ 12 h 33"/>
                <a:gd name="T10" fmla="*/ 50 w 57"/>
                <a:gd name="T11" fmla="*/ 14 h 33"/>
                <a:gd name="T12" fmla="*/ 55 w 57"/>
                <a:gd name="T13" fmla="*/ 16 h 33"/>
                <a:gd name="T14" fmla="*/ 57 w 57"/>
                <a:gd name="T15" fmla="*/ 24 h 33"/>
                <a:gd name="T16" fmla="*/ 55 w 57"/>
                <a:gd name="T17" fmla="*/ 33 h 33"/>
                <a:gd name="T18" fmla="*/ 45 w 57"/>
                <a:gd name="T19" fmla="*/ 31 h 33"/>
                <a:gd name="T20" fmla="*/ 36 w 57"/>
                <a:gd name="T21" fmla="*/ 31 h 33"/>
                <a:gd name="T22" fmla="*/ 26 w 57"/>
                <a:gd name="T23" fmla="*/ 28 h 33"/>
                <a:gd name="T24" fmla="*/ 17 w 57"/>
                <a:gd name="T25" fmla="*/ 28 h 33"/>
                <a:gd name="T26" fmla="*/ 7 w 57"/>
                <a:gd name="T27" fmla="*/ 21 h 33"/>
                <a:gd name="T28" fmla="*/ 2 w 57"/>
                <a:gd name="T29" fmla="*/ 16 h 33"/>
                <a:gd name="T30" fmla="*/ 0 w 57"/>
                <a:gd name="T31" fmla="*/ 9 h 33"/>
                <a:gd name="T32" fmla="*/ 7 w 57"/>
                <a:gd name="T33" fmla="*/ 0 h 33"/>
                <a:gd name="T34" fmla="*/ 7 w 57"/>
                <a:gd name="T35" fmla="*/ 0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33">
                  <a:moveTo>
                    <a:pt x="7" y="0"/>
                  </a:moveTo>
                  <a:lnTo>
                    <a:pt x="12" y="5"/>
                  </a:lnTo>
                  <a:lnTo>
                    <a:pt x="21" y="7"/>
                  </a:lnTo>
                  <a:lnTo>
                    <a:pt x="31" y="7"/>
                  </a:lnTo>
                  <a:lnTo>
                    <a:pt x="40" y="12"/>
                  </a:lnTo>
                  <a:lnTo>
                    <a:pt x="50" y="14"/>
                  </a:lnTo>
                  <a:lnTo>
                    <a:pt x="55" y="16"/>
                  </a:lnTo>
                  <a:lnTo>
                    <a:pt x="57" y="24"/>
                  </a:lnTo>
                  <a:lnTo>
                    <a:pt x="55" y="33"/>
                  </a:lnTo>
                  <a:lnTo>
                    <a:pt x="45" y="31"/>
                  </a:lnTo>
                  <a:lnTo>
                    <a:pt x="36" y="31"/>
                  </a:lnTo>
                  <a:lnTo>
                    <a:pt x="26" y="28"/>
                  </a:lnTo>
                  <a:lnTo>
                    <a:pt x="17" y="28"/>
                  </a:lnTo>
                  <a:lnTo>
                    <a:pt x="7" y="21"/>
                  </a:lnTo>
                  <a:lnTo>
                    <a:pt x="2" y="16"/>
                  </a:lnTo>
                  <a:lnTo>
                    <a:pt x="0" y="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1" name="Freeform 166"/>
            <p:cNvSpPr>
              <a:spLocks/>
            </p:cNvSpPr>
            <p:nvPr/>
          </p:nvSpPr>
          <p:spPr bwMode="auto">
            <a:xfrm>
              <a:off x="3410" y="2424"/>
              <a:ext cx="69" cy="64"/>
            </a:xfrm>
            <a:custGeom>
              <a:avLst/>
              <a:gdLst>
                <a:gd name="T0" fmla="*/ 5 w 69"/>
                <a:gd name="T1" fmla="*/ 0 h 64"/>
                <a:gd name="T2" fmla="*/ 14 w 69"/>
                <a:gd name="T3" fmla="*/ 3 h 64"/>
                <a:gd name="T4" fmla="*/ 21 w 69"/>
                <a:gd name="T5" fmla="*/ 10 h 64"/>
                <a:gd name="T6" fmla="*/ 26 w 69"/>
                <a:gd name="T7" fmla="*/ 17 h 64"/>
                <a:gd name="T8" fmla="*/ 33 w 69"/>
                <a:gd name="T9" fmla="*/ 26 h 64"/>
                <a:gd name="T10" fmla="*/ 40 w 69"/>
                <a:gd name="T11" fmla="*/ 31 h 64"/>
                <a:gd name="T12" fmla="*/ 48 w 69"/>
                <a:gd name="T13" fmla="*/ 38 h 64"/>
                <a:gd name="T14" fmla="*/ 55 w 69"/>
                <a:gd name="T15" fmla="*/ 43 h 64"/>
                <a:gd name="T16" fmla="*/ 64 w 69"/>
                <a:gd name="T17" fmla="*/ 48 h 64"/>
                <a:gd name="T18" fmla="*/ 64 w 69"/>
                <a:gd name="T19" fmla="*/ 52 h 64"/>
                <a:gd name="T20" fmla="*/ 69 w 69"/>
                <a:gd name="T21" fmla="*/ 64 h 64"/>
                <a:gd name="T22" fmla="*/ 62 w 69"/>
                <a:gd name="T23" fmla="*/ 62 h 64"/>
                <a:gd name="T24" fmla="*/ 57 w 69"/>
                <a:gd name="T25" fmla="*/ 62 h 64"/>
                <a:gd name="T26" fmla="*/ 50 w 69"/>
                <a:gd name="T27" fmla="*/ 60 h 64"/>
                <a:gd name="T28" fmla="*/ 45 w 69"/>
                <a:gd name="T29" fmla="*/ 57 h 64"/>
                <a:gd name="T30" fmla="*/ 38 w 69"/>
                <a:gd name="T31" fmla="*/ 55 h 64"/>
                <a:gd name="T32" fmla="*/ 33 w 69"/>
                <a:gd name="T33" fmla="*/ 52 h 64"/>
                <a:gd name="T34" fmla="*/ 29 w 69"/>
                <a:gd name="T35" fmla="*/ 48 h 64"/>
                <a:gd name="T36" fmla="*/ 24 w 69"/>
                <a:gd name="T37" fmla="*/ 45 h 64"/>
                <a:gd name="T38" fmla="*/ 14 w 69"/>
                <a:gd name="T39" fmla="*/ 36 h 64"/>
                <a:gd name="T40" fmla="*/ 10 w 69"/>
                <a:gd name="T41" fmla="*/ 26 h 64"/>
                <a:gd name="T42" fmla="*/ 2 w 69"/>
                <a:gd name="T43" fmla="*/ 17 h 64"/>
                <a:gd name="T44" fmla="*/ 0 w 69"/>
                <a:gd name="T45" fmla="*/ 7 h 64"/>
                <a:gd name="T46" fmla="*/ 2 w 69"/>
                <a:gd name="T47" fmla="*/ 3 h 64"/>
                <a:gd name="T48" fmla="*/ 5 w 69"/>
                <a:gd name="T49" fmla="*/ 0 h 64"/>
                <a:gd name="T50" fmla="*/ 5 w 69"/>
                <a:gd name="T51" fmla="*/ 0 h 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9" h="64">
                  <a:moveTo>
                    <a:pt x="5" y="0"/>
                  </a:moveTo>
                  <a:lnTo>
                    <a:pt x="14" y="3"/>
                  </a:lnTo>
                  <a:lnTo>
                    <a:pt x="21" y="10"/>
                  </a:lnTo>
                  <a:lnTo>
                    <a:pt x="26" y="17"/>
                  </a:lnTo>
                  <a:lnTo>
                    <a:pt x="33" y="26"/>
                  </a:lnTo>
                  <a:lnTo>
                    <a:pt x="40" y="31"/>
                  </a:lnTo>
                  <a:lnTo>
                    <a:pt x="48" y="38"/>
                  </a:lnTo>
                  <a:lnTo>
                    <a:pt x="55" y="43"/>
                  </a:lnTo>
                  <a:lnTo>
                    <a:pt x="64" y="48"/>
                  </a:lnTo>
                  <a:lnTo>
                    <a:pt x="64" y="52"/>
                  </a:lnTo>
                  <a:lnTo>
                    <a:pt x="69" y="64"/>
                  </a:lnTo>
                  <a:lnTo>
                    <a:pt x="62" y="62"/>
                  </a:lnTo>
                  <a:lnTo>
                    <a:pt x="57" y="62"/>
                  </a:lnTo>
                  <a:lnTo>
                    <a:pt x="50" y="60"/>
                  </a:lnTo>
                  <a:lnTo>
                    <a:pt x="45" y="57"/>
                  </a:lnTo>
                  <a:lnTo>
                    <a:pt x="38" y="55"/>
                  </a:lnTo>
                  <a:lnTo>
                    <a:pt x="33" y="52"/>
                  </a:lnTo>
                  <a:lnTo>
                    <a:pt x="29" y="48"/>
                  </a:lnTo>
                  <a:lnTo>
                    <a:pt x="24" y="45"/>
                  </a:lnTo>
                  <a:lnTo>
                    <a:pt x="14" y="36"/>
                  </a:lnTo>
                  <a:lnTo>
                    <a:pt x="10" y="26"/>
                  </a:lnTo>
                  <a:lnTo>
                    <a:pt x="2" y="17"/>
                  </a:lnTo>
                  <a:lnTo>
                    <a:pt x="0" y="7"/>
                  </a:lnTo>
                  <a:lnTo>
                    <a:pt x="2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2" name="Freeform 167"/>
            <p:cNvSpPr>
              <a:spLocks/>
            </p:cNvSpPr>
            <p:nvPr/>
          </p:nvSpPr>
          <p:spPr bwMode="auto">
            <a:xfrm>
              <a:off x="3372" y="2507"/>
              <a:ext cx="78" cy="41"/>
            </a:xfrm>
            <a:custGeom>
              <a:avLst/>
              <a:gdLst>
                <a:gd name="T0" fmla="*/ 5 w 78"/>
                <a:gd name="T1" fmla="*/ 0 h 41"/>
                <a:gd name="T2" fmla="*/ 14 w 78"/>
                <a:gd name="T3" fmla="*/ 3 h 41"/>
                <a:gd name="T4" fmla="*/ 24 w 78"/>
                <a:gd name="T5" fmla="*/ 5 h 41"/>
                <a:gd name="T6" fmla="*/ 31 w 78"/>
                <a:gd name="T7" fmla="*/ 10 h 41"/>
                <a:gd name="T8" fmla="*/ 40 w 78"/>
                <a:gd name="T9" fmla="*/ 15 h 41"/>
                <a:gd name="T10" fmla="*/ 50 w 78"/>
                <a:gd name="T11" fmla="*/ 17 h 41"/>
                <a:gd name="T12" fmla="*/ 59 w 78"/>
                <a:gd name="T13" fmla="*/ 19 h 41"/>
                <a:gd name="T14" fmla="*/ 69 w 78"/>
                <a:gd name="T15" fmla="*/ 22 h 41"/>
                <a:gd name="T16" fmla="*/ 78 w 78"/>
                <a:gd name="T17" fmla="*/ 26 h 41"/>
                <a:gd name="T18" fmla="*/ 74 w 78"/>
                <a:gd name="T19" fmla="*/ 31 h 41"/>
                <a:gd name="T20" fmla="*/ 71 w 78"/>
                <a:gd name="T21" fmla="*/ 41 h 41"/>
                <a:gd name="T22" fmla="*/ 67 w 78"/>
                <a:gd name="T23" fmla="*/ 38 h 41"/>
                <a:gd name="T24" fmla="*/ 62 w 78"/>
                <a:gd name="T25" fmla="*/ 38 h 41"/>
                <a:gd name="T26" fmla="*/ 55 w 78"/>
                <a:gd name="T27" fmla="*/ 38 h 41"/>
                <a:gd name="T28" fmla="*/ 50 w 78"/>
                <a:gd name="T29" fmla="*/ 36 h 41"/>
                <a:gd name="T30" fmla="*/ 43 w 78"/>
                <a:gd name="T31" fmla="*/ 34 h 41"/>
                <a:gd name="T32" fmla="*/ 38 w 78"/>
                <a:gd name="T33" fmla="*/ 31 h 41"/>
                <a:gd name="T34" fmla="*/ 31 w 78"/>
                <a:gd name="T35" fmla="*/ 29 h 41"/>
                <a:gd name="T36" fmla="*/ 24 w 78"/>
                <a:gd name="T37" fmla="*/ 29 h 41"/>
                <a:gd name="T38" fmla="*/ 19 w 78"/>
                <a:gd name="T39" fmla="*/ 26 h 41"/>
                <a:gd name="T40" fmla="*/ 14 w 78"/>
                <a:gd name="T41" fmla="*/ 24 h 41"/>
                <a:gd name="T42" fmla="*/ 7 w 78"/>
                <a:gd name="T43" fmla="*/ 22 h 41"/>
                <a:gd name="T44" fmla="*/ 5 w 78"/>
                <a:gd name="T45" fmla="*/ 17 h 41"/>
                <a:gd name="T46" fmla="*/ 0 w 78"/>
                <a:gd name="T47" fmla="*/ 10 h 41"/>
                <a:gd name="T48" fmla="*/ 5 w 78"/>
                <a:gd name="T49" fmla="*/ 0 h 41"/>
                <a:gd name="T50" fmla="*/ 5 w 78"/>
                <a:gd name="T51" fmla="*/ 0 h 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8" h="41">
                  <a:moveTo>
                    <a:pt x="5" y="0"/>
                  </a:moveTo>
                  <a:lnTo>
                    <a:pt x="14" y="3"/>
                  </a:lnTo>
                  <a:lnTo>
                    <a:pt x="24" y="5"/>
                  </a:lnTo>
                  <a:lnTo>
                    <a:pt x="31" y="10"/>
                  </a:lnTo>
                  <a:lnTo>
                    <a:pt x="40" y="15"/>
                  </a:lnTo>
                  <a:lnTo>
                    <a:pt x="50" y="17"/>
                  </a:lnTo>
                  <a:lnTo>
                    <a:pt x="59" y="19"/>
                  </a:lnTo>
                  <a:lnTo>
                    <a:pt x="69" y="22"/>
                  </a:lnTo>
                  <a:lnTo>
                    <a:pt x="78" y="26"/>
                  </a:lnTo>
                  <a:lnTo>
                    <a:pt x="74" y="31"/>
                  </a:lnTo>
                  <a:lnTo>
                    <a:pt x="71" y="41"/>
                  </a:lnTo>
                  <a:lnTo>
                    <a:pt x="67" y="38"/>
                  </a:lnTo>
                  <a:lnTo>
                    <a:pt x="62" y="38"/>
                  </a:lnTo>
                  <a:lnTo>
                    <a:pt x="55" y="38"/>
                  </a:lnTo>
                  <a:lnTo>
                    <a:pt x="50" y="36"/>
                  </a:lnTo>
                  <a:lnTo>
                    <a:pt x="43" y="34"/>
                  </a:lnTo>
                  <a:lnTo>
                    <a:pt x="38" y="31"/>
                  </a:lnTo>
                  <a:lnTo>
                    <a:pt x="31" y="29"/>
                  </a:lnTo>
                  <a:lnTo>
                    <a:pt x="24" y="29"/>
                  </a:lnTo>
                  <a:lnTo>
                    <a:pt x="19" y="26"/>
                  </a:lnTo>
                  <a:lnTo>
                    <a:pt x="14" y="24"/>
                  </a:lnTo>
                  <a:lnTo>
                    <a:pt x="7" y="22"/>
                  </a:lnTo>
                  <a:lnTo>
                    <a:pt x="5" y="17"/>
                  </a:lnTo>
                  <a:lnTo>
                    <a:pt x="0" y="1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3" name="Freeform 168"/>
            <p:cNvSpPr>
              <a:spLocks/>
            </p:cNvSpPr>
            <p:nvPr/>
          </p:nvSpPr>
          <p:spPr bwMode="auto">
            <a:xfrm>
              <a:off x="3327" y="2560"/>
              <a:ext cx="95" cy="71"/>
            </a:xfrm>
            <a:custGeom>
              <a:avLst/>
              <a:gdLst>
                <a:gd name="T0" fmla="*/ 7 w 95"/>
                <a:gd name="T1" fmla="*/ 0 h 71"/>
                <a:gd name="T2" fmla="*/ 12 w 95"/>
                <a:gd name="T3" fmla="*/ 4 h 71"/>
                <a:gd name="T4" fmla="*/ 14 w 95"/>
                <a:gd name="T5" fmla="*/ 11 h 71"/>
                <a:gd name="T6" fmla="*/ 19 w 95"/>
                <a:gd name="T7" fmla="*/ 19 h 71"/>
                <a:gd name="T8" fmla="*/ 24 w 95"/>
                <a:gd name="T9" fmla="*/ 28 h 71"/>
                <a:gd name="T10" fmla="*/ 28 w 95"/>
                <a:gd name="T11" fmla="*/ 35 h 71"/>
                <a:gd name="T12" fmla="*/ 33 w 95"/>
                <a:gd name="T13" fmla="*/ 45 h 71"/>
                <a:gd name="T14" fmla="*/ 38 w 95"/>
                <a:gd name="T15" fmla="*/ 45 h 71"/>
                <a:gd name="T16" fmla="*/ 43 w 95"/>
                <a:gd name="T17" fmla="*/ 49 h 71"/>
                <a:gd name="T18" fmla="*/ 47 w 95"/>
                <a:gd name="T19" fmla="*/ 49 h 71"/>
                <a:gd name="T20" fmla="*/ 52 w 95"/>
                <a:gd name="T21" fmla="*/ 52 h 71"/>
                <a:gd name="T22" fmla="*/ 55 w 95"/>
                <a:gd name="T23" fmla="*/ 52 h 71"/>
                <a:gd name="T24" fmla="*/ 62 w 95"/>
                <a:gd name="T25" fmla="*/ 54 h 71"/>
                <a:gd name="T26" fmla="*/ 66 w 95"/>
                <a:gd name="T27" fmla="*/ 54 h 71"/>
                <a:gd name="T28" fmla="*/ 74 w 95"/>
                <a:gd name="T29" fmla="*/ 57 h 71"/>
                <a:gd name="T30" fmla="*/ 78 w 95"/>
                <a:gd name="T31" fmla="*/ 57 h 71"/>
                <a:gd name="T32" fmla="*/ 85 w 95"/>
                <a:gd name="T33" fmla="*/ 59 h 71"/>
                <a:gd name="T34" fmla="*/ 90 w 95"/>
                <a:gd name="T35" fmla="*/ 59 h 71"/>
                <a:gd name="T36" fmla="*/ 95 w 95"/>
                <a:gd name="T37" fmla="*/ 61 h 71"/>
                <a:gd name="T38" fmla="*/ 90 w 95"/>
                <a:gd name="T39" fmla="*/ 66 h 71"/>
                <a:gd name="T40" fmla="*/ 85 w 95"/>
                <a:gd name="T41" fmla="*/ 71 h 71"/>
                <a:gd name="T42" fmla="*/ 78 w 95"/>
                <a:gd name="T43" fmla="*/ 71 h 71"/>
                <a:gd name="T44" fmla="*/ 71 w 95"/>
                <a:gd name="T45" fmla="*/ 71 h 71"/>
                <a:gd name="T46" fmla="*/ 62 w 95"/>
                <a:gd name="T47" fmla="*/ 71 h 71"/>
                <a:gd name="T48" fmla="*/ 59 w 95"/>
                <a:gd name="T49" fmla="*/ 71 h 71"/>
                <a:gd name="T50" fmla="*/ 52 w 95"/>
                <a:gd name="T51" fmla="*/ 68 h 71"/>
                <a:gd name="T52" fmla="*/ 45 w 95"/>
                <a:gd name="T53" fmla="*/ 68 h 71"/>
                <a:gd name="T54" fmla="*/ 38 w 95"/>
                <a:gd name="T55" fmla="*/ 64 h 71"/>
                <a:gd name="T56" fmla="*/ 33 w 95"/>
                <a:gd name="T57" fmla="*/ 61 h 71"/>
                <a:gd name="T58" fmla="*/ 26 w 95"/>
                <a:gd name="T59" fmla="*/ 59 h 71"/>
                <a:gd name="T60" fmla="*/ 21 w 95"/>
                <a:gd name="T61" fmla="*/ 54 h 71"/>
                <a:gd name="T62" fmla="*/ 14 w 95"/>
                <a:gd name="T63" fmla="*/ 49 h 71"/>
                <a:gd name="T64" fmla="*/ 12 w 95"/>
                <a:gd name="T65" fmla="*/ 45 h 71"/>
                <a:gd name="T66" fmla="*/ 7 w 95"/>
                <a:gd name="T67" fmla="*/ 40 h 71"/>
                <a:gd name="T68" fmla="*/ 2 w 95"/>
                <a:gd name="T69" fmla="*/ 35 h 71"/>
                <a:gd name="T70" fmla="*/ 0 w 95"/>
                <a:gd name="T71" fmla="*/ 30 h 71"/>
                <a:gd name="T72" fmla="*/ 0 w 95"/>
                <a:gd name="T73" fmla="*/ 23 h 71"/>
                <a:gd name="T74" fmla="*/ 0 w 95"/>
                <a:gd name="T75" fmla="*/ 19 h 71"/>
                <a:gd name="T76" fmla="*/ 0 w 95"/>
                <a:gd name="T77" fmla="*/ 11 h 71"/>
                <a:gd name="T78" fmla="*/ 2 w 95"/>
                <a:gd name="T79" fmla="*/ 7 h 71"/>
                <a:gd name="T80" fmla="*/ 7 w 95"/>
                <a:gd name="T81" fmla="*/ 0 h 71"/>
                <a:gd name="T82" fmla="*/ 7 w 95"/>
                <a:gd name="T83" fmla="*/ 0 h 7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5" h="71">
                  <a:moveTo>
                    <a:pt x="7" y="0"/>
                  </a:moveTo>
                  <a:lnTo>
                    <a:pt x="12" y="4"/>
                  </a:lnTo>
                  <a:lnTo>
                    <a:pt x="14" y="11"/>
                  </a:lnTo>
                  <a:lnTo>
                    <a:pt x="19" y="19"/>
                  </a:lnTo>
                  <a:lnTo>
                    <a:pt x="24" y="28"/>
                  </a:lnTo>
                  <a:lnTo>
                    <a:pt x="28" y="35"/>
                  </a:lnTo>
                  <a:lnTo>
                    <a:pt x="33" y="45"/>
                  </a:lnTo>
                  <a:lnTo>
                    <a:pt x="38" y="45"/>
                  </a:lnTo>
                  <a:lnTo>
                    <a:pt x="43" y="49"/>
                  </a:lnTo>
                  <a:lnTo>
                    <a:pt x="47" y="49"/>
                  </a:lnTo>
                  <a:lnTo>
                    <a:pt x="52" y="52"/>
                  </a:lnTo>
                  <a:lnTo>
                    <a:pt x="55" y="52"/>
                  </a:lnTo>
                  <a:lnTo>
                    <a:pt x="62" y="54"/>
                  </a:lnTo>
                  <a:lnTo>
                    <a:pt x="66" y="54"/>
                  </a:lnTo>
                  <a:lnTo>
                    <a:pt x="74" y="57"/>
                  </a:lnTo>
                  <a:lnTo>
                    <a:pt x="78" y="57"/>
                  </a:lnTo>
                  <a:lnTo>
                    <a:pt x="85" y="59"/>
                  </a:lnTo>
                  <a:lnTo>
                    <a:pt x="90" y="59"/>
                  </a:lnTo>
                  <a:lnTo>
                    <a:pt x="95" y="61"/>
                  </a:lnTo>
                  <a:lnTo>
                    <a:pt x="90" y="66"/>
                  </a:lnTo>
                  <a:lnTo>
                    <a:pt x="85" y="71"/>
                  </a:lnTo>
                  <a:lnTo>
                    <a:pt x="78" y="71"/>
                  </a:lnTo>
                  <a:lnTo>
                    <a:pt x="71" y="71"/>
                  </a:lnTo>
                  <a:lnTo>
                    <a:pt x="62" y="71"/>
                  </a:lnTo>
                  <a:lnTo>
                    <a:pt x="59" y="71"/>
                  </a:lnTo>
                  <a:lnTo>
                    <a:pt x="52" y="68"/>
                  </a:lnTo>
                  <a:lnTo>
                    <a:pt x="45" y="68"/>
                  </a:lnTo>
                  <a:lnTo>
                    <a:pt x="38" y="64"/>
                  </a:lnTo>
                  <a:lnTo>
                    <a:pt x="33" y="61"/>
                  </a:lnTo>
                  <a:lnTo>
                    <a:pt x="26" y="59"/>
                  </a:lnTo>
                  <a:lnTo>
                    <a:pt x="21" y="54"/>
                  </a:lnTo>
                  <a:lnTo>
                    <a:pt x="14" y="49"/>
                  </a:lnTo>
                  <a:lnTo>
                    <a:pt x="12" y="45"/>
                  </a:lnTo>
                  <a:lnTo>
                    <a:pt x="7" y="40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2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4" name="Freeform 169"/>
            <p:cNvSpPr>
              <a:spLocks/>
            </p:cNvSpPr>
            <p:nvPr/>
          </p:nvSpPr>
          <p:spPr bwMode="auto">
            <a:xfrm>
              <a:off x="2400" y="1626"/>
              <a:ext cx="45" cy="26"/>
            </a:xfrm>
            <a:custGeom>
              <a:avLst/>
              <a:gdLst>
                <a:gd name="T0" fmla="*/ 36 w 45"/>
                <a:gd name="T1" fmla="*/ 0 h 26"/>
                <a:gd name="T2" fmla="*/ 43 w 45"/>
                <a:gd name="T3" fmla="*/ 0 h 26"/>
                <a:gd name="T4" fmla="*/ 45 w 45"/>
                <a:gd name="T5" fmla="*/ 5 h 26"/>
                <a:gd name="T6" fmla="*/ 45 w 45"/>
                <a:gd name="T7" fmla="*/ 9 h 26"/>
                <a:gd name="T8" fmla="*/ 45 w 45"/>
                <a:gd name="T9" fmla="*/ 16 h 26"/>
                <a:gd name="T10" fmla="*/ 41 w 45"/>
                <a:gd name="T11" fmla="*/ 24 h 26"/>
                <a:gd name="T12" fmla="*/ 36 w 45"/>
                <a:gd name="T13" fmla="*/ 26 h 26"/>
                <a:gd name="T14" fmla="*/ 29 w 45"/>
                <a:gd name="T15" fmla="*/ 24 h 26"/>
                <a:gd name="T16" fmla="*/ 22 w 45"/>
                <a:gd name="T17" fmla="*/ 21 h 26"/>
                <a:gd name="T18" fmla="*/ 17 w 45"/>
                <a:gd name="T19" fmla="*/ 19 h 26"/>
                <a:gd name="T20" fmla="*/ 10 w 45"/>
                <a:gd name="T21" fmla="*/ 19 h 26"/>
                <a:gd name="T22" fmla="*/ 5 w 45"/>
                <a:gd name="T23" fmla="*/ 19 h 26"/>
                <a:gd name="T24" fmla="*/ 3 w 45"/>
                <a:gd name="T25" fmla="*/ 19 h 26"/>
                <a:gd name="T26" fmla="*/ 0 w 45"/>
                <a:gd name="T27" fmla="*/ 12 h 26"/>
                <a:gd name="T28" fmla="*/ 3 w 45"/>
                <a:gd name="T29" fmla="*/ 7 h 26"/>
                <a:gd name="T30" fmla="*/ 7 w 45"/>
                <a:gd name="T31" fmla="*/ 2 h 26"/>
                <a:gd name="T32" fmla="*/ 12 w 45"/>
                <a:gd name="T33" fmla="*/ 2 h 26"/>
                <a:gd name="T34" fmla="*/ 17 w 45"/>
                <a:gd name="T35" fmla="*/ 0 h 26"/>
                <a:gd name="T36" fmla="*/ 24 w 45"/>
                <a:gd name="T37" fmla="*/ 0 h 26"/>
                <a:gd name="T38" fmla="*/ 31 w 45"/>
                <a:gd name="T39" fmla="*/ 0 h 26"/>
                <a:gd name="T40" fmla="*/ 36 w 45"/>
                <a:gd name="T41" fmla="*/ 0 h 26"/>
                <a:gd name="T42" fmla="*/ 36 w 45"/>
                <a:gd name="T43" fmla="*/ 0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5" h="26">
                  <a:moveTo>
                    <a:pt x="36" y="0"/>
                  </a:moveTo>
                  <a:lnTo>
                    <a:pt x="43" y="0"/>
                  </a:lnTo>
                  <a:lnTo>
                    <a:pt x="45" y="5"/>
                  </a:lnTo>
                  <a:lnTo>
                    <a:pt x="45" y="9"/>
                  </a:lnTo>
                  <a:lnTo>
                    <a:pt x="45" y="16"/>
                  </a:lnTo>
                  <a:lnTo>
                    <a:pt x="41" y="24"/>
                  </a:lnTo>
                  <a:lnTo>
                    <a:pt x="36" y="26"/>
                  </a:lnTo>
                  <a:lnTo>
                    <a:pt x="29" y="24"/>
                  </a:lnTo>
                  <a:lnTo>
                    <a:pt x="22" y="21"/>
                  </a:lnTo>
                  <a:lnTo>
                    <a:pt x="17" y="19"/>
                  </a:lnTo>
                  <a:lnTo>
                    <a:pt x="10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0" y="12"/>
                  </a:lnTo>
                  <a:lnTo>
                    <a:pt x="3" y="7"/>
                  </a:lnTo>
                  <a:lnTo>
                    <a:pt x="7" y="2"/>
                  </a:lnTo>
                  <a:lnTo>
                    <a:pt x="12" y="2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1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5" name="Freeform 170"/>
            <p:cNvSpPr>
              <a:spLocks/>
            </p:cNvSpPr>
            <p:nvPr/>
          </p:nvSpPr>
          <p:spPr bwMode="auto">
            <a:xfrm>
              <a:off x="2400" y="1676"/>
              <a:ext cx="53" cy="21"/>
            </a:xfrm>
            <a:custGeom>
              <a:avLst/>
              <a:gdLst>
                <a:gd name="T0" fmla="*/ 3 w 53"/>
                <a:gd name="T1" fmla="*/ 2 h 21"/>
                <a:gd name="T2" fmla="*/ 5 w 53"/>
                <a:gd name="T3" fmla="*/ 0 h 21"/>
                <a:gd name="T4" fmla="*/ 10 w 53"/>
                <a:gd name="T5" fmla="*/ 0 h 21"/>
                <a:gd name="T6" fmla="*/ 15 w 53"/>
                <a:gd name="T7" fmla="*/ 0 h 21"/>
                <a:gd name="T8" fmla="*/ 22 w 53"/>
                <a:gd name="T9" fmla="*/ 0 h 21"/>
                <a:gd name="T10" fmla="*/ 26 w 53"/>
                <a:gd name="T11" fmla="*/ 0 h 21"/>
                <a:gd name="T12" fmla="*/ 31 w 53"/>
                <a:gd name="T13" fmla="*/ 2 h 21"/>
                <a:gd name="T14" fmla="*/ 38 w 53"/>
                <a:gd name="T15" fmla="*/ 2 h 21"/>
                <a:gd name="T16" fmla="*/ 43 w 53"/>
                <a:gd name="T17" fmla="*/ 4 h 21"/>
                <a:gd name="T18" fmla="*/ 50 w 53"/>
                <a:gd name="T19" fmla="*/ 9 h 21"/>
                <a:gd name="T20" fmla="*/ 53 w 53"/>
                <a:gd name="T21" fmla="*/ 14 h 21"/>
                <a:gd name="T22" fmla="*/ 48 w 53"/>
                <a:gd name="T23" fmla="*/ 16 h 21"/>
                <a:gd name="T24" fmla="*/ 45 w 53"/>
                <a:gd name="T25" fmla="*/ 19 h 21"/>
                <a:gd name="T26" fmla="*/ 38 w 53"/>
                <a:gd name="T27" fmla="*/ 19 h 21"/>
                <a:gd name="T28" fmla="*/ 31 w 53"/>
                <a:gd name="T29" fmla="*/ 21 h 21"/>
                <a:gd name="T30" fmla="*/ 19 w 53"/>
                <a:gd name="T31" fmla="*/ 21 h 21"/>
                <a:gd name="T32" fmla="*/ 12 w 53"/>
                <a:gd name="T33" fmla="*/ 21 h 21"/>
                <a:gd name="T34" fmla="*/ 5 w 53"/>
                <a:gd name="T35" fmla="*/ 19 h 21"/>
                <a:gd name="T36" fmla="*/ 3 w 53"/>
                <a:gd name="T37" fmla="*/ 12 h 21"/>
                <a:gd name="T38" fmla="*/ 0 w 53"/>
                <a:gd name="T39" fmla="*/ 7 h 21"/>
                <a:gd name="T40" fmla="*/ 3 w 53"/>
                <a:gd name="T41" fmla="*/ 2 h 21"/>
                <a:gd name="T42" fmla="*/ 3 w 53"/>
                <a:gd name="T43" fmla="*/ 2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21">
                  <a:moveTo>
                    <a:pt x="3" y="2"/>
                  </a:moveTo>
                  <a:lnTo>
                    <a:pt x="5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8" y="2"/>
                  </a:lnTo>
                  <a:lnTo>
                    <a:pt x="43" y="4"/>
                  </a:lnTo>
                  <a:lnTo>
                    <a:pt x="50" y="9"/>
                  </a:lnTo>
                  <a:lnTo>
                    <a:pt x="53" y="14"/>
                  </a:lnTo>
                  <a:lnTo>
                    <a:pt x="48" y="16"/>
                  </a:lnTo>
                  <a:lnTo>
                    <a:pt x="45" y="19"/>
                  </a:lnTo>
                  <a:lnTo>
                    <a:pt x="38" y="19"/>
                  </a:lnTo>
                  <a:lnTo>
                    <a:pt x="31" y="21"/>
                  </a:lnTo>
                  <a:lnTo>
                    <a:pt x="19" y="21"/>
                  </a:lnTo>
                  <a:lnTo>
                    <a:pt x="12" y="21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0" y="7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6" name="Freeform 171"/>
            <p:cNvSpPr>
              <a:spLocks/>
            </p:cNvSpPr>
            <p:nvPr/>
          </p:nvSpPr>
          <p:spPr bwMode="auto">
            <a:xfrm>
              <a:off x="2386" y="1728"/>
              <a:ext cx="59" cy="26"/>
            </a:xfrm>
            <a:custGeom>
              <a:avLst/>
              <a:gdLst>
                <a:gd name="T0" fmla="*/ 7 w 59"/>
                <a:gd name="T1" fmla="*/ 0 h 26"/>
                <a:gd name="T2" fmla="*/ 7 w 59"/>
                <a:gd name="T3" fmla="*/ 0 h 26"/>
                <a:gd name="T4" fmla="*/ 12 w 59"/>
                <a:gd name="T5" fmla="*/ 0 h 26"/>
                <a:gd name="T6" fmla="*/ 17 w 59"/>
                <a:gd name="T7" fmla="*/ 0 h 26"/>
                <a:gd name="T8" fmla="*/ 21 w 59"/>
                <a:gd name="T9" fmla="*/ 0 h 26"/>
                <a:gd name="T10" fmla="*/ 29 w 59"/>
                <a:gd name="T11" fmla="*/ 0 h 26"/>
                <a:gd name="T12" fmla="*/ 33 w 59"/>
                <a:gd name="T13" fmla="*/ 0 h 26"/>
                <a:gd name="T14" fmla="*/ 40 w 59"/>
                <a:gd name="T15" fmla="*/ 2 h 26"/>
                <a:gd name="T16" fmla="*/ 45 w 59"/>
                <a:gd name="T17" fmla="*/ 5 h 26"/>
                <a:gd name="T18" fmla="*/ 52 w 59"/>
                <a:gd name="T19" fmla="*/ 7 h 26"/>
                <a:gd name="T20" fmla="*/ 59 w 59"/>
                <a:gd name="T21" fmla="*/ 12 h 26"/>
                <a:gd name="T22" fmla="*/ 59 w 59"/>
                <a:gd name="T23" fmla="*/ 14 h 26"/>
                <a:gd name="T24" fmla="*/ 57 w 59"/>
                <a:gd name="T25" fmla="*/ 17 h 26"/>
                <a:gd name="T26" fmla="*/ 52 w 59"/>
                <a:gd name="T27" fmla="*/ 21 h 26"/>
                <a:gd name="T28" fmla="*/ 48 w 59"/>
                <a:gd name="T29" fmla="*/ 26 h 26"/>
                <a:gd name="T30" fmla="*/ 40 w 59"/>
                <a:gd name="T31" fmla="*/ 26 h 26"/>
                <a:gd name="T32" fmla="*/ 33 w 59"/>
                <a:gd name="T33" fmla="*/ 26 h 26"/>
                <a:gd name="T34" fmla="*/ 29 w 59"/>
                <a:gd name="T35" fmla="*/ 26 h 26"/>
                <a:gd name="T36" fmla="*/ 21 w 59"/>
                <a:gd name="T37" fmla="*/ 26 h 26"/>
                <a:gd name="T38" fmla="*/ 17 w 59"/>
                <a:gd name="T39" fmla="*/ 21 h 26"/>
                <a:gd name="T40" fmla="*/ 10 w 59"/>
                <a:gd name="T41" fmla="*/ 21 h 26"/>
                <a:gd name="T42" fmla="*/ 2 w 59"/>
                <a:gd name="T43" fmla="*/ 19 h 26"/>
                <a:gd name="T44" fmla="*/ 0 w 59"/>
                <a:gd name="T45" fmla="*/ 19 h 26"/>
                <a:gd name="T46" fmla="*/ 0 w 59"/>
                <a:gd name="T47" fmla="*/ 14 h 26"/>
                <a:gd name="T48" fmla="*/ 0 w 59"/>
                <a:gd name="T49" fmla="*/ 7 h 26"/>
                <a:gd name="T50" fmla="*/ 2 w 59"/>
                <a:gd name="T51" fmla="*/ 2 h 26"/>
                <a:gd name="T52" fmla="*/ 7 w 59"/>
                <a:gd name="T53" fmla="*/ 0 h 26"/>
                <a:gd name="T54" fmla="*/ 7 w 59"/>
                <a:gd name="T55" fmla="*/ 0 h 2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9" h="26">
                  <a:moveTo>
                    <a:pt x="7" y="0"/>
                  </a:moveTo>
                  <a:lnTo>
                    <a:pt x="7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40" y="2"/>
                  </a:lnTo>
                  <a:lnTo>
                    <a:pt x="45" y="5"/>
                  </a:lnTo>
                  <a:lnTo>
                    <a:pt x="52" y="7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7" y="17"/>
                  </a:lnTo>
                  <a:lnTo>
                    <a:pt x="52" y="21"/>
                  </a:lnTo>
                  <a:lnTo>
                    <a:pt x="48" y="26"/>
                  </a:lnTo>
                  <a:lnTo>
                    <a:pt x="40" y="26"/>
                  </a:lnTo>
                  <a:lnTo>
                    <a:pt x="33" y="26"/>
                  </a:lnTo>
                  <a:lnTo>
                    <a:pt x="29" y="26"/>
                  </a:lnTo>
                  <a:lnTo>
                    <a:pt x="21" y="26"/>
                  </a:lnTo>
                  <a:lnTo>
                    <a:pt x="17" y="21"/>
                  </a:lnTo>
                  <a:lnTo>
                    <a:pt x="10" y="21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7"/>
                  </a:lnTo>
                  <a:lnTo>
                    <a:pt x="2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7" name="Freeform 172"/>
            <p:cNvSpPr>
              <a:spLocks/>
            </p:cNvSpPr>
            <p:nvPr/>
          </p:nvSpPr>
          <p:spPr bwMode="auto">
            <a:xfrm>
              <a:off x="2374" y="1780"/>
              <a:ext cx="79" cy="24"/>
            </a:xfrm>
            <a:custGeom>
              <a:avLst/>
              <a:gdLst>
                <a:gd name="T0" fmla="*/ 5 w 79"/>
                <a:gd name="T1" fmla="*/ 0 h 24"/>
                <a:gd name="T2" fmla="*/ 14 w 79"/>
                <a:gd name="T3" fmla="*/ 3 h 24"/>
                <a:gd name="T4" fmla="*/ 24 w 79"/>
                <a:gd name="T5" fmla="*/ 3 h 24"/>
                <a:gd name="T6" fmla="*/ 33 w 79"/>
                <a:gd name="T7" fmla="*/ 5 h 24"/>
                <a:gd name="T8" fmla="*/ 43 w 79"/>
                <a:gd name="T9" fmla="*/ 5 h 24"/>
                <a:gd name="T10" fmla="*/ 50 w 79"/>
                <a:gd name="T11" fmla="*/ 5 h 24"/>
                <a:gd name="T12" fmla="*/ 60 w 79"/>
                <a:gd name="T13" fmla="*/ 7 h 24"/>
                <a:gd name="T14" fmla="*/ 69 w 79"/>
                <a:gd name="T15" fmla="*/ 10 h 24"/>
                <a:gd name="T16" fmla="*/ 79 w 79"/>
                <a:gd name="T17" fmla="*/ 12 h 24"/>
                <a:gd name="T18" fmla="*/ 71 w 79"/>
                <a:gd name="T19" fmla="*/ 19 h 24"/>
                <a:gd name="T20" fmla="*/ 62 w 79"/>
                <a:gd name="T21" fmla="*/ 24 h 24"/>
                <a:gd name="T22" fmla="*/ 50 w 79"/>
                <a:gd name="T23" fmla="*/ 24 h 24"/>
                <a:gd name="T24" fmla="*/ 41 w 79"/>
                <a:gd name="T25" fmla="*/ 24 h 24"/>
                <a:gd name="T26" fmla="*/ 33 w 79"/>
                <a:gd name="T27" fmla="*/ 24 h 24"/>
                <a:gd name="T28" fmla="*/ 29 w 79"/>
                <a:gd name="T29" fmla="*/ 22 h 24"/>
                <a:gd name="T30" fmla="*/ 24 w 79"/>
                <a:gd name="T31" fmla="*/ 22 h 24"/>
                <a:gd name="T32" fmla="*/ 19 w 79"/>
                <a:gd name="T33" fmla="*/ 22 h 24"/>
                <a:gd name="T34" fmla="*/ 10 w 79"/>
                <a:gd name="T35" fmla="*/ 19 h 24"/>
                <a:gd name="T36" fmla="*/ 0 w 79"/>
                <a:gd name="T37" fmla="*/ 19 h 24"/>
                <a:gd name="T38" fmla="*/ 0 w 79"/>
                <a:gd name="T39" fmla="*/ 14 h 24"/>
                <a:gd name="T40" fmla="*/ 3 w 79"/>
                <a:gd name="T41" fmla="*/ 10 h 24"/>
                <a:gd name="T42" fmla="*/ 3 w 79"/>
                <a:gd name="T43" fmla="*/ 3 h 24"/>
                <a:gd name="T44" fmla="*/ 5 w 79"/>
                <a:gd name="T45" fmla="*/ 0 h 24"/>
                <a:gd name="T46" fmla="*/ 5 w 79"/>
                <a:gd name="T47" fmla="*/ 0 h 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9" h="24">
                  <a:moveTo>
                    <a:pt x="5" y="0"/>
                  </a:moveTo>
                  <a:lnTo>
                    <a:pt x="14" y="3"/>
                  </a:lnTo>
                  <a:lnTo>
                    <a:pt x="24" y="3"/>
                  </a:lnTo>
                  <a:lnTo>
                    <a:pt x="33" y="5"/>
                  </a:lnTo>
                  <a:lnTo>
                    <a:pt x="43" y="5"/>
                  </a:lnTo>
                  <a:lnTo>
                    <a:pt x="50" y="5"/>
                  </a:lnTo>
                  <a:lnTo>
                    <a:pt x="60" y="7"/>
                  </a:lnTo>
                  <a:lnTo>
                    <a:pt x="69" y="10"/>
                  </a:lnTo>
                  <a:lnTo>
                    <a:pt x="79" y="12"/>
                  </a:lnTo>
                  <a:lnTo>
                    <a:pt x="71" y="19"/>
                  </a:lnTo>
                  <a:lnTo>
                    <a:pt x="62" y="24"/>
                  </a:lnTo>
                  <a:lnTo>
                    <a:pt x="50" y="24"/>
                  </a:lnTo>
                  <a:lnTo>
                    <a:pt x="41" y="24"/>
                  </a:lnTo>
                  <a:lnTo>
                    <a:pt x="33" y="24"/>
                  </a:lnTo>
                  <a:lnTo>
                    <a:pt x="29" y="22"/>
                  </a:lnTo>
                  <a:lnTo>
                    <a:pt x="24" y="22"/>
                  </a:lnTo>
                  <a:lnTo>
                    <a:pt x="19" y="22"/>
                  </a:lnTo>
                  <a:lnTo>
                    <a:pt x="1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3" y="10"/>
                  </a:lnTo>
                  <a:lnTo>
                    <a:pt x="3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8" name="Freeform 173"/>
            <p:cNvSpPr>
              <a:spLocks/>
            </p:cNvSpPr>
            <p:nvPr/>
          </p:nvSpPr>
          <p:spPr bwMode="auto">
            <a:xfrm>
              <a:off x="2381" y="1832"/>
              <a:ext cx="57" cy="27"/>
            </a:xfrm>
            <a:custGeom>
              <a:avLst/>
              <a:gdLst>
                <a:gd name="T0" fmla="*/ 5 w 57"/>
                <a:gd name="T1" fmla="*/ 0 h 27"/>
                <a:gd name="T2" fmla="*/ 12 w 57"/>
                <a:gd name="T3" fmla="*/ 0 h 27"/>
                <a:gd name="T4" fmla="*/ 22 w 57"/>
                <a:gd name="T5" fmla="*/ 0 h 27"/>
                <a:gd name="T6" fmla="*/ 26 w 57"/>
                <a:gd name="T7" fmla="*/ 0 h 27"/>
                <a:gd name="T8" fmla="*/ 34 w 57"/>
                <a:gd name="T9" fmla="*/ 3 h 27"/>
                <a:gd name="T10" fmla="*/ 38 w 57"/>
                <a:gd name="T11" fmla="*/ 3 h 27"/>
                <a:gd name="T12" fmla="*/ 45 w 57"/>
                <a:gd name="T13" fmla="*/ 3 h 27"/>
                <a:gd name="T14" fmla="*/ 53 w 57"/>
                <a:gd name="T15" fmla="*/ 5 h 27"/>
                <a:gd name="T16" fmla="*/ 57 w 57"/>
                <a:gd name="T17" fmla="*/ 10 h 27"/>
                <a:gd name="T18" fmla="*/ 57 w 57"/>
                <a:gd name="T19" fmla="*/ 12 h 27"/>
                <a:gd name="T20" fmla="*/ 55 w 57"/>
                <a:gd name="T21" fmla="*/ 15 h 27"/>
                <a:gd name="T22" fmla="*/ 50 w 57"/>
                <a:gd name="T23" fmla="*/ 20 h 27"/>
                <a:gd name="T24" fmla="*/ 45 w 57"/>
                <a:gd name="T25" fmla="*/ 24 h 27"/>
                <a:gd name="T26" fmla="*/ 41 w 57"/>
                <a:gd name="T27" fmla="*/ 27 h 27"/>
                <a:gd name="T28" fmla="*/ 34 w 57"/>
                <a:gd name="T29" fmla="*/ 27 h 27"/>
                <a:gd name="T30" fmla="*/ 24 w 57"/>
                <a:gd name="T31" fmla="*/ 24 h 27"/>
                <a:gd name="T32" fmla="*/ 15 w 57"/>
                <a:gd name="T33" fmla="*/ 22 h 27"/>
                <a:gd name="T34" fmla="*/ 5 w 57"/>
                <a:gd name="T35" fmla="*/ 17 h 27"/>
                <a:gd name="T36" fmla="*/ 0 w 57"/>
                <a:gd name="T37" fmla="*/ 12 h 27"/>
                <a:gd name="T38" fmla="*/ 0 w 57"/>
                <a:gd name="T39" fmla="*/ 8 h 27"/>
                <a:gd name="T40" fmla="*/ 5 w 57"/>
                <a:gd name="T41" fmla="*/ 0 h 27"/>
                <a:gd name="T42" fmla="*/ 5 w 57"/>
                <a:gd name="T43" fmla="*/ 0 h 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7" h="27">
                  <a:moveTo>
                    <a:pt x="5" y="0"/>
                  </a:moveTo>
                  <a:lnTo>
                    <a:pt x="1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5" y="3"/>
                  </a:lnTo>
                  <a:lnTo>
                    <a:pt x="53" y="5"/>
                  </a:lnTo>
                  <a:lnTo>
                    <a:pt x="57" y="10"/>
                  </a:lnTo>
                  <a:lnTo>
                    <a:pt x="57" y="12"/>
                  </a:lnTo>
                  <a:lnTo>
                    <a:pt x="55" y="15"/>
                  </a:lnTo>
                  <a:lnTo>
                    <a:pt x="50" y="20"/>
                  </a:lnTo>
                  <a:lnTo>
                    <a:pt x="45" y="24"/>
                  </a:lnTo>
                  <a:lnTo>
                    <a:pt x="41" y="27"/>
                  </a:lnTo>
                  <a:lnTo>
                    <a:pt x="34" y="27"/>
                  </a:lnTo>
                  <a:lnTo>
                    <a:pt x="24" y="24"/>
                  </a:lnTo>
                  <a:lnTo>
                    <a:pt x="15" y="22"/>
                  </a:lnTo>
                  <a:lnTo>
                    <a:pt x="5" y="17"/>
                  </a:lnTo>
                  <a:lnTo>
                    <a:pt x="0" y="12"/>
                  </a:lnTo>
                  <a:lnTo>
                    <a:pt x="0" y="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9" name="Freeform 174"/>
            <p:cNvSpPr>
              <a:spLocks/>
            </p:cNvSpPr>
            <p:nvPr/>
          </p:nvSpPr>
          <p:spPr bwMode="auto">
            <a:xfrm>
              <a:off x="2377" y="1887"/>
              <a:ext cx="59" cy="26"/>
            </a:xfrm>
            <a:custGeom>
              <a:avLst/>
              <a:gdLst>
                <a:gd name="T0" fmla="*/ 7 w 59"/>
                <a:gd name="T1" fmla="*/ 0 h 26"/>
                <a:gd name="T2" fmla="*/ 11 w 59"/>
                <a:gd name="T3" fmla="*/ 0 h 26"/>
                <a:gd name="T4" fmla="*/ 23 w 59"/>
                <a:gd name="T5" fmla="*/ 3 h 26"/>
                <a:gd name="T6" fmla="*/ 28 w 59"/>
                <a:gd name="T7" fmla="*/ 3 h 26"/>
                <a:gd name="T8" fmla="*/ 33 w 59"/>
                <a:gd name="T9" fmla="*/ 3 h 26"/>
                <a:gd name="T10" fmla="*/ 40 w 59"/>
                <a:gd name="T11" fmla="*/ 5 h 26"/>
                <a:gd name="T12" fmla="*/ 45 w 59"/>
                <a:gd name="T13" fmla="*/ 7 h 26"/>
                <a:gd name="T14" fmla="*/ 54 w 59"/>
                <a:gd name="T15" fmla="*/ 10 h 26"/>
                <a:gd name="T16" fmla="*/ 59 w 59"/>
                <a:gd name="T17" fmla="*/ 14 h 26"/>
                <a:gd name="T18" fmla="*/ 57 w 59"/>
                <a:gd name="T19" fmla="*/ 17 h 26"/>
                <a:gd name="T20" fmla="*/ 57 w 59"/>
                <a:gd name="T21" fmla="*/ 19 h 26"/>
                <a:gd name="T22" fmla="*/ 52 w 59"/>
                <a:gd name="T23" fmla="*/ 22 h 26"/>
                <a:gd name="T24" fmla="*/ 47 w 59"/>
                <a:gd name="T25" fmla="*/ 26 h 26"/>
                <a:gd name="T26" fmla="*/ 40 w 59"/>
                <a:gd name="T27" fmla="*/ 26 h 26"/>
                <a:gd name="T28" fmla="*/ 35 w 59"/>
                <a:gd name="T29" fmla="*/ 26 h 26"/>
                <a:gd name="T30" fmla="*/ 30 w 59"/>
                <a:gd name="T31" fmla="*/ 26 h 26"/>
                <a:gd name="T32" fmla="*/ 26 w 59"/>
                <a:gd name="T33" fmla="*/ 26 h 26"/>
                <a:gd name="T34" fmla="*/ 21 w 59"/>
                <a:gd name="T35" fmla="*/ 24 h 26"/>
                <a:gd name="T36" fmla="*/ 16 w 59"/>
                <a:gd name="T37" fmla="*/ 22 h 26"/>
                <a:gd name="T38" fmla="*/ 9 w 59"/>
                <a:gd name="T39" fmla="*/ 17 h 26"/>
                <a:gd name="T40" fmla="*/ 4 w 59"/>
                <a:gd name="T41" fmla="*/ 14 h 26"/>
                <a:gd name="T42" fmla="*/ 0 w 59"/>
                <a:gd name="T43" fmla="*/ 10 h 26"/>
                <a:gd name="T44" fmla="*/ 0 w 59"/>
                <a:gd name="T45" fmla="*/ 7 h 26"/>
                <a:gd name="T46" fmla="*/ 0 w 59"/>
                <a:gd name="T47" fmla="*/ 3 h 26"/>
                <a:gd name="T48" fmla="*/ 7 w 59"/>
                <a:gd name="T49" fmla="*/ 0 h 26"/>
                <a:gd name="T50" fmla="*/ 7 w 59"/>
                <a:gd name="T51" fmla="*/ 0 h 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9" h="26">
                  <a:moveTo>
                    <a:pt x="7" y="0"/>
                  </a:moveTo>
                  <a:lnTo>
                    <a:pt x="11" y="0"/>
                  </a:lnTo>
                  <a:lnTo>
                    <a:pt x="23" y="3"/>
                  </a:lnTo>
                  <a:lnTo>
                    <a:pt x="28" y="3"/>
                  </a:lnTo>
                  <a:lnTo>
                    <a:pt x="33" y="3"/>
                  </a:lnTo>
                  <a:lnTo>
                    <a:pt x="40" y="5"/>
                  </a:lnTo>
                  <a:lnTo>
                    <a:pt x="45" y="7"/>
                  </a:lnTo>
                  <a:lnTo>
                    <a:pt x="54" y="10"/>
                  </a:lnTo>
                  <a:lnTo>
                    <a:pt x="59" y="14"/>
                  </a:lnTo>
                  <a:lnTo>
                    <a:pt x="57" y="17"/>
                  </a:lnTo>
                  <a:lnTo>
                    <a:pt x="57" y="19"/>
                  </a:lnTo>
                  <a:lnTo>
                    <a:pt x="52" y="22"/>
                  </a:lnTo>
                  <a:lnTo>
                    <a:pt x="47" y="26"/>
                  </a:lnTo>
                  <a:lnTo>
                    <a:pt x="40" y="26"/>
                  </a:lnTo>
                  <a:lnTo>
                    <a:pt x="35" y="26"/>
                  </a:lnTo>
                  <a:lnTo>
                    <a:pt x="30" y="26"/>
                  </a:lnTo>
                  <a:lnTo>
                    <a:pt x="26" y="26"/>
                  </a:lnTo>
                  <a:lnTo>
                    <a:pt x="21" y="24"/>
                  </a:lnTo>
                  <a:lnTo>
                    <a:pt x="16" y="22"/>
                  </a:lnTo>
                  <a:lnTo>
                    <a:pt x="9" y="17"/>
                  </a:lnTo>
                  <a:lnTo>
                    <a:pt x="4" y="14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0" name="Freeform 175"/>
            <p:cNvSpPr>
              <a:spLocks/>
            </p:cNvSpPr>
            <p:nvPr/>
          </p:nvSpPr>
          <p:spPr bwMode="auto">
            <a:xfrm>
              <a:off x="2396" y="1928"/>
              <a:ext cx="54" cy="28"/>
            </a:xfrm>
            <a:custGeom>
              <a:avLst/>
              <a:gdLst>
                <a:gd name="T0" fmla="*/ 47 w 54"/>
                <a:gd name="T1" fmla="*/ 0 h 28"/>
                <a:gd name="T2" fmla="*/ 52 w 54"/>
                <a:gd name="T3" fmla="*/ 0 h 28"/>
                <a:gd name="T4" fmla="*/ 54 w 54"/>
                <a:gd name="T5" fmla="*/ 7 h 28"/>
                <a:gd name="T6" fmla="*/ 54 w 54"/>
                <a:gd name="T7" fmla="*/ 11 h 28"/>
                <a:gd name="T8" fmla="*/ 54 w 54"/>
                <a:gd name="T9" fmla="*/ 19 h 28"/>
                <a:gd name="T10" fmla="*/ 49 w 54"/>
                <a:gd name="T11" fmla="*/ 23 h 28"/>
                <a:gd name="T12" fmla="*/ 45 w 54"/>
                <a:gd name="T13" fmla="*/ 28 h 28"/>
                <a:gd name="T14" fmla="*/ 38 w 54"/>
                <a:gd name="T15" fmla="*/ 28 h 28"/>
                <a:gd name="T16" fmla="*/ 30 w 54"/>
                <a:gd name="T17" fmla="*/ 23 h 28"/>
                <a:gd name="T18" fmla="*/ 23 w 54"/>
                <a:gd name="T19" fmla="*/ 23 h 28"/>
                <a:gd name="T20" fmla="*/ 19 w 54"/>
                <a:gd name="T21" fmla="*/ 23 h 28"/>
                <a:gd name="T22" fmla="*/ 11 w 54"/>
                <a:gd name="T23" fmla="*/ 23 h 28"/>
                <a:gd name="T24" fmla="*/ 7 w 54"/>
                <a:gd name="T25" fmla="*/ 23 h 28"/>
                <a:gd name="T26" fmla="*/ 0 w 54"/>
                <a:gd name="T27" fmla="*/ 16 h 28"/>
                <a:gd name="T28" fmla="*/ 0 w 54"/>
                <a:gd name="T29" fmla="*/ 11 h 28"/>
                <a:gd name="T30" fmla="*/ 4 w 54"/>
                <a:gd name="T31" fmla="*/ 7 h 28"/>
                <a:gd name="T32" fmla="*/ 11 w 54"/>
                <a:gd name="T33" fmla="*/ 7 h 28"/>
                <a:gd name="T34" fmla="*/ 21 w 54"/>
                <a:gd name="T35" fmla="*/ 4 h 28"/>
                <a:gd name="T36" fmla="*/ 33 w 54"/>
                <a:gd name="T37" fmla="*/ 2 h 28"/>
                <a:gd name="T38" fmla="*/ 40 w 54"/>
                <a:gd name="T39" fmla="*/ 2 h 28"/>
                <a:gd name="T40" fmla="*/ 47 w 54"/>
                <a:gd name="T41" fmla="*/ 0 h 28"/>
                <a:gd name="T42" fmla="*/ 47 w 54"/>
                <a:gd name="T43" fmla="*/ 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4" h="28">
                  <a:moveTo>
                    <a:pt x="47" y="0"/>
                  </a:moveTo>
                  <a:lnTo>
                    <a:pt x="52" y="0"/>
                  </a:lnTo>
                  <a:lnTo>
                    <a:pt x="54" y="7"/>
                  </a:lnTo>
                  <a:lnTo>
                    <a:pt x="54" y="11"/>
                  </a:lnTo>
                  <a:lnTo>
                    <a:pt x="54" y="19"/>
                  </a:lnTo>
                  <a:lnTo>
                    <a:pt x="49" y="23"/>
                  </a:lnTo>
                  <a:lnTo>
                    <a:pt x="45" y="28"/>
                  </a:lnTo>
                  <a:lnTo>
                    <a:pt x="38" y="28"/>
                  </a:lnTo>
                  <a:lnTo>
                    <a:pt x="30" y="23"/>
                  </a:lnTo>
                  <a:lnTo>
                    <a:pt x="23" y="23"/>
                  </a:lnTo>
                  <a:lnTo>
                    <a:pt x="19" y="23"/>
                  </a:lnTo>
                  <a:lnTo>
                    <a:pt x="11" y="23"/>
                  </a:lnTo>
                  <a:lnTo>
                    <a:pt x="7" y="23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4" y="7"/>
                  </a:lnTo>
                  <a:lnTo>
                    <a:pt x="11" y="7"/>
                  </a:lnTo>
                  <a:lnTo>
                    <a:pt x="21" y="4"/>
                  </a:lnTo>
                  <a:lnTo>
                    <a:pt x="33" y="2"/>
                  </a:lnTo>
                  <a:lnTo>
                    <a:pt x="40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1" name="Freeform 176"/>
            <p:cNvSpPr>
              <a:spLocks/>
            </p:cNvSpPr>
            <p:nvPr/>
          </p:nvSpPr>
          <p:spPr bwMode="auto">
            <a:xfrm>
              <a:off x="2925" y="1730"/>
              <a:ext cx="55" cy="48"/>
            </a:xfrm>
            <a:custGeom>
              <a:avLst/>
              <a:gdLst>
                <a:gd name="T0" fmla="*/ 38 w 55"/>
                <a:gd name="T1" fmla="*/ 3 h 48"/>
                <a:gd name="T2" fmla="*/ 43 w 55"/>
                <a:gd name="T3" fmla="*/ 0 h 48"/>
                <a:gd name="T4" fmla="*/ 48 w 55"/>
                <a:gd name="T5" fmla="*/ 5 h 48"/>
                <a:gd name="T6" fmla="*/ 53 w 55"/>
                <a:gd name="T7" fmla="*/ 7 h 48"/>
                <a:gd name="T8" fmla="*/ 55 w 55"/>
                <a:gd name="T9" fmla="*/ 15 h 48"/>
                <a:gd name="T10" fmla="*/ 55 w 55"/>
                <a:gd name="T11" fmla="*/ 19 h 48"/>
                <a:gd name="T12" fmla="*/ 53 w 55"/>
                <a:gd name="T13" fmla="*/ 29 h 48"/>
                <a:gd name="T14" fmla="*/ 46 w 55"/>
                <a:gd name="T15" fmla="*/ 36 h 48"/>
                <a:gd name="T16" fmla="*/ 38 w 55"/>
                <a:gd name="T17" fmla="*/ 45 h 48"/>
                <a:gd name="T18" fmla="*/ 34 w 55"/>
                <a:gd name="T19" fmla="*/ 48 h 48"/>
                <a:gd name="T20" fmla="*/ 27 w 55"/>
                <a:gd name="T21" fmla="*/ 48 h 48"/>
                <a:gd name="T22" fmla="*/ 19 w 55"/>
                <a:gd name="T23" fmla="*/ 45 h 48"/>
                <a:gd name="T24" fmla="*/ 12 w 55"/>
                <a:gd name="T25" fmla="*/ 43 h 48"/>
                <a:gd name="T26" fmla="*/ 5 w 55"/>
                <a:gd name="T27" fmla="*/ 36 h 48"/>
                <a:gd name="T28" fmla="*/ 3 w 55"/>
                <a:gd name="T29" fmla="*/ 31 h 48"/>
                <a:gd name="T30" fmla="*/ 0 w 55"/>
                <a:gd name="T31" fmla="*/ 24 h 48"/>
                <a:gd name="T32" fmla="*/ 3 w 55"/>
                <a:gd name="T33" fmla="*/ 17 h 48"/>
                <a:gd name="T34" fmla="*/ 3 w 55"/>
                <a:gd name="T35" fmla="*/ 12 h 48"/>
                <a:gd name="T36" fmla="*/ 8 w 55"/>
                <a:gd name="T37" fmla="*/ 12 h 48"/>
                <a:gd name="T38" fmla="*/ 12 w 55"/>
                <a:gd name="T39" fmla="*/ 7 h 48"/>
                <a:gd name="T40" fmla="*/ 19 w 55"/>
                <a:gd name="T41" fmla="*/ 7 h 48"/>
                <a:gd name="T42" fmla="*/ 24 w 55"/>
                <a:gd name="T43" fmla="*/ 5 h 48"/>
                <a:gd name="T44" fmla="*/ 31 w 55"/>
                <a:gd name="T45" fmla="*/ 5 h 48"/>
                <a:gd name="T46" fmla="*/ 34 w 55"/>
                <a:gd name="T47" fmla="*/ 3 h 48"/>
                <a:gd name="T48" fmla="*/ 38 w 55"/>
                <a:gd name="T49" fmla="*/ 3 h 48"/>
                <a:gd name="T50" fmla="*/ 38 w 55"/>
                <a:gd name="T51" fmla="*/ 3 h 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" h="48">
                  <a:moveTo>
                    <a:pt x="38" y="3"/>
                  </a:moveTo>
                  <a:lnTo>
                    <a:pt x="43" y="0"/>
                  </a:lnTo>
                  <a:lnTo>
                    <a:pt x="48" y="5"/>
                  </a:lnTo>
                  <a:lnTo>
                    <a:pt x="53" y="7"/>
                  </a:lnTo>
                  <a:lnTo>
                    <a:pt x="55" y="15"/>
                  </a:lnTo>
                  <a:lnTo>
                    <a:pt x="55" y="19"/>
                  </a:lnTo>
                  <a:lnTo>
                    <a:pt x="53" y="29"/>
                  </a:lnTo>
                  <a:lnTo>
                    <a:pt x="46" y="36"/>
                  </a:lnTo>
                  <a:lnTo>
                    <a:pt x="38" y="45"/>
                  </a:lnTo>
                  <a:lnTo>
                    <a:pt x="34" y="48"/>
                  </a:lnTo>
                  <a:lnTo>
                    <a:pt x="27" y="48"/>
                  </a:lnTo>
                  <a:lnTo>
                    <a:pt x="19" y="45"/>
                  </a:lnTo>
                  <a:lnTo>
                    <a:pt x="12" y="43"/>
                  </a:lnTo>
                  <a:lnTo>
                    <a:pt x="5" y="36"/>
                  </a:lnTo>
                  <a:lnTo>
                    <a:pt x="3" y="31"/>
                  </a:lnTo>
                  <a:lnTo>
                    <a:pt x="0" y="24"/>
                  </a:lnTo>
                  <a:lnTo>
                    <a:pt x="3" y="17"/>
                  </a:lnTo>
                  <a:lnTo>
                    <a:pt x="3" y="12"/>
                  </a:lnTo>
                  <a:lnTo>
                    <a:pt x="8" y="12"/>
                  </a:lnTo>
                  <a:lnTo>
                    <a:pt x="12" y="7"/>
                  </a:lnTo>
                  <a:lnTo>
                    <a:pt x="19" y="7"/>
                  </a:lnTo>
                  <a:lnTo>
                    <a:pt x="24" y="5"/>
                  </a:lnTo>
                  <a:lnTo>
                    <a:pt x="31" y="5"/>
                  </a:lnTo>
                  <a:lnTo>
                    <a:pt x="34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2" name="Freeform 177"/>
            <p:cNvSpPr>
              <a:spLocks/>
            </p:cNvSpPr>
            <p:nvPr/>
          </p:nvSpPr>
          <p:spPr bwMode="auto">
            <a:xfrm>
              <a:off x="2669" y="1804"/>
              <a:ext cx="33" cy="36"/>
            </a:xfrm>
            <a:custGeom>
              <a:avLst/>
              <a:gdLst>
                <a:gd name="T0" fmla="*/ 5 w 33"/>
                <a:gd name="T1" fmla="*/ 0 h 36"/>
                <a:gd name="T2" fmla="*/ 9 w 33"/>
                <a:gd name="T3" fmla="*/ 0 h 36"/>
                <a:gd name="T4" fmla="*/ 16 w 33"/>
                <a:gd name="T5" fmla="*/ 0 h 36"/>
                <a:gd name="T6" fmla="*/ 21 w 33"/>
                <a:gd name="T7" fmla="*/ 0 h 36"/>
                <a:gd name="T8" fmla="*/ 24 w 33"/>
                <a:gd name="T9" fmla="*/ 2 h 36"/>
                <a:gd name="T10" fmla="*/ 28 w 33"/>
                <a:gd name="T11" fmla="*/ 5 h 36"/>
                <a:gd name="T12" fmla="*/ 33 w 33"/>
                <a:gd name="T13" fmla="*/ 9 h 36"/>
                <a:gd name="T14" fmla="*/ 33 w 33"/>
                <a:gd name="T15" fmla="*/ 14 h 36"/>
                <a:gd name="T16" fmla="*/ 33 w 33"/>
                <a:gd name="T17" fmla="*/ 21 h 36"/>
                <a:gd name="T18" fmla="*/ 31 w 33"/>
                <a:gd name="T19" fmla="*/ 26 h 36"/>
                <a:gd name="T20" fmla="*/ 28 w 33"/>
                <a:gd name="T21" fmla="*/ 31 h 36"/>
                <a:gd name="T22" fmla="*/ 21 w 33"/>
                <a:gd name="T23" fmla="*/ 33 h 36"/>
                <a:gd name="T24" fmla="*/ 16 w 33"/>
                <a:gd name="T25" fmla="*/ 36 h 36"/>
                <a:gd name="T26" fmla="*/ 9 w 33"/>
                <a:gd name="T27" fmla="*/ 31 h 36"/>
                <a:gd name="T28" fmla="*/ 5 w 33"/>
                <a:gd name="T29" fmla="*/ 26 h 36"/>
                <a:gd name="T30" fmla="*/ 2 w 33"/>
                <a:gd name="T31" fmla="*/ 21 h 36"/>
                <a:gd name="T32" fmla="*/ 0 w 33"/>
                <a:gd name="T33" fmla="*/ 17 h 36"/>
                <a:gd name="T34" fmla="*/ 0 w 33"/>
                <a:gd name="T35" fmla="*/ 5 h 36"/>
                <a:gd name="T36" fmla="*/ 5 w 33"/>
                <a:gd name="T37" fmla="*/ 0 h 36"/>
                <a:gd name="T38" fmla="*/ 5 w 33"/>
                <a:gd name="T39" fmla="*/ 0 h 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36">
                  <a:moveTo>
                    <a:pt x="5" y="0"/>
                  </a:moveTo>
                  <a:lnTo>
                    <a:pt x="9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4" y="2"/>
                  </a:lnTo>
                  <a:lnTo>
                    <a:pt x="28" y="5"/>
                  </a:lnTo>
                  <a:lnTo>
                    <a:pt x="33" y="9"/>
                  </a:lnTo>
                  <a:lnTo>
                    <a:pt x="33" y="14"/>
                  </a:lnTo>
                  <a:lnTo>
                    <a:pt x="33" y="21"/>
                  </a:lnTo>
                  <a:lnTo>
                    <a:pt x="31" y="26"/>
                  </a:lnTo>
                  <a:lnTo>
                    <a:pt x="28" y="31"/>
                  </a:lnTo>
                  <a:lnTo>
                    <a:pt x="21" y="33"/>
                  </a:lnTo>
                  <a:lnTo>
                    <a:pt x="16" y="36"/>
                  </a:lnTo>
                  <a:lnTo>
                    <a:pt x="9" y="31"/>
                  </a:lnTo>
                  <a:lnTo>
                    <a:pt x="5" y="26"/>
                  </a:lnTo>
                  <a:lnTo>
                    <a:pt x="2" y="21"/>
                  </a:lnTo>
                  <a:lnTo>
                    <a:pt x="0" y="17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3" name="Freeform 178"/>
            <p:cNvSpPr>
              <a:spLocks/>
            </p:cNvSpPr>
            <p:nvPr/>
          </p:nvSpPr>
          <p:spPr bwMode="auto">
            <a:xfrm>
              <a:off x="2944" y="2004"/>
              <a:ext cx="257" cy="297"/>
            </a:xfrm>
            <a:custGeom>
              <a:avLst/>
              <a:gdLst>
                <a:gd name="T0" fmla="*/ 202 w 257"/>
                <a:gd name="T1" fmla="*/ 7 h 297"/>
                <a:gd name="T2" fmla="*/ 212 w 257"/>
                <a:gd name="T3" fmla="*/ 16 h 297"/>
                <a:gd name="T4" fmla="*/ 224 w 257"/>
                <a:gd name="T5" fmla="*/ 28 h 297"/>
                <a:gd name="T6" fmla="*/ 236 w 257"/>
                <a:gd name="T7" fmla="*/ 42 h 297"/>
                <a:gd name="T8" fmla="*/ 248 w 257"/>
                <a:gd name="T9" fmla="*/ 61 h 297"/>
                <a:gd name="T10" fmla="*/ 255 w 257"/>
                <a:gd name="T11" fmla="*/ 80 h 297"/>
                <a:gd name="T12" fmla="*/ 257 w 257"/>
                <a:gd name="T13" fmla="*/ 102 h 297"/>
                <a:gd name="T14" fmla="*/ 255 w 257"/>
                <a:gd name="T15" fmla="*/ 121 h 297"/>
                <a:gd name="T16" fmla="*/ 248 w 257"/>
                <a:gd name="T17" fmla="*/ 137 h 297"/>
                <a:gd name="T18" fmla="*/ 240 w 257"/>
                <a:gd name="T19" fmla="*/ 147 h 297"/>
                <a:gd name="T20" fmla="*/ 231 w 257"/>
                <a:gd name="T21" fmla="*/ 154 h 297"/>
                <a:gd name="T22" fmla="*/ 209 w 257"/>
                <a:gd name="T23" fmla="*/ 161 h 297"/>
                <a:gd name="T24" fmla="*/ 202 w 257"/>
                <a:gd name="T25" fmla="*/ 164 h 297"/>
                <a:gd name="T26" fmla="*/ 207 w 257"/>
                <a:gd name="T27" fmla="*/ 171 h 297"/>
                <a:gd name="T28" fmla="*/ 214 w 257"/>
                <a:gd name="T29" fmla="*/ 187 h 297"/>
                <a:gd name="T30" fmla="*/ 214 w 257"/>
                <a:gd name="T31" fmla="*/ 199 h 297"/>
                <a:gd name="T32" fmla="*/ 209 w 257"/>
                <a:gd name="T33" fmla="*/ 209 h 297"/>
                <a:gd name="T34" fmla="*/ 198 w 257"/>
                <a:gd name="T35" fmla="*/ 221 h 297"/>
                <a:gd name="T36" fmla="*/ 179 w 257"/>
                <a:gd name="T37" fmla="*/ 232 h 297"/>
                <a:gd name="T38" fmla="*/ 150 w 257"/>
                <a:gd name="T39" fmla="*/ 240 h 297"/>
                <a:gd name="T40" fmla="*/ 122 w 257"/>
                <a:gd name="T41" fmla="*/ 251 h 297"/>
                <a:gd name="T42" fmla="*/ 91 w 257"/>
                <a:gd name="T43" fmla="*/ 261 h 297"/>
                <a:gd name="T44" fmla="*/ 65 w 257"/>
                <a:gd name="T45" fmla="*/ 273 h 297"/>
                <a:gd name="T46" fmla="*/ 38 w 257"/>
                <a:gd name="T47" fmla="*/ 280 h 297"/>
                <a:gd name="T48" fmla="*/ 19 w 257"/>
                <a:gd name="T49" fmla="*/ 289 h 297"/>
                <a:gd name="T50" fmla="*/ 0 w 257"/>
                <a:gd name="T51" fmla="*/ 297 h 297"/>
                <a:gd name="T52" fmla="*/ 31 w 257"/>
                <a:gd name="T53" fmla="*/ 211 h 297"/>
                <a:gd name="T54" fmla="*/ 43 w 257"/>
                <a:gd name="T55" fmla="*/ 206 h 297"/>
                <a:gd name="T56" fmla="*/ 65 w 257"/>
                <a:gd name="T57" fmla="*/ 194 h 297"/>
                <a:gd name="T58" fmla="*/ 91 w 257"/>
                <a:gd name="T59" fmla="*/ 180 h 297"/>
                <a:gd name="T60" fmla="*/ 119 w 257"/>
                <a:gd name="T61" fmla="*/ 161 h 297"/>
                <a:gd name="T62" fmla="*/ 145 w 257"/>
                <a:gd name="T63" fmla="*/ 133 h 297"/>
                <a:gd name="T64" fmla="*/ 169 w 257"/>
                <a:gd name="T65" fmla="*/ 102 h 297"/>
                <a:gd name="T66" fmla="*/ 181 w 257"/>
                <a:gd name="T67" fmla="*/ 64 h 297"/>
                <a:gd name="T68" fmla="*/ 193 w 257"/>
                <a:gd name="T69" fmla="*/ 0 h 29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57" h="297">
                  <a:moveTo>
                    <a:pt x="193" y="0"/>
                  </a:moveTo>
                  <a:lnTo>
                    <a:pt x="202" y="7"/>
                  </a:lnTo>
                  <a:lnTo>
                    <a:pt x="207" y="9"/>
                  </a:lnTo>
                  <a:lnTo>
                    <a:pt x="212" y="16"/>
                  </a:lnTo>
                  <a:lnTo>
                    <a:pt x="219" y="21"/>
                  </a:lnTo>
                  <a:lnTo>
                    <a:pt x="224" y="28"/>
                  </a:lnTo>
                  <a:lnTo>
                    <a:pt x="231" y="35"/>
                  </a:lnTo>
                  <a:lnTo>
                    <a:pt x="236" y="42"/>
                  </a:lnTo>
                  <a:lnTo>
                    <a:pt x="240" y="52"/>
                  </a:lnTo>
                  <a:lnTo>
                    <a:pt x="248" y="61"/>
                  </a:lnTo>
                  <a:lnTo>
                    <a:pt x="250" y="71"/>
                  </a:lnTo>
                  <a:lnTo>
                    <a:pt x="255" y="80"/>
                  </a:lnTo>
                  <a:lnTo>
                    <a:pt x="257" y="90"/>
                  </a:lnTo>
                  <a:lnTo>
                    <a:pt x="257" y="102"/>
                  </a:lnTo>
                  <a:lnTo>
                    <a:pt x="257" y="111"/>
                  </a:lnTo>
                  <a:lnTo>
                    <a:pt x="255" y="121"/>
                  </a:lnTo>
                  <a:lnTo>
                    <a:pt x="252" y="128"/>
                  </a:lnTo>
                  <a:lnTo>
                    <a:pt x="248" y="137"/>
                  </a:lnTo>
                  <a:lnTo>
                    <a:pt x="243" y="142"/>
                  </a:lnTo>
                  <a:lnTo>
                    <a:pt x="240" y="147"/>
                  </a:lnTo>
                  <a:lnTo>
                    <a:pt x="233" y="152"/>
                  </a:lnTo>
                  <a:lnTo>
                    <a:pt x="231" y="154"/>
                  </a:lnTo>
                  <a:lnTo>
                    <a:pt x="219" y="159"/>
                  </a:lnTo>
                  <a:lnTo>
                    <a:pt x="209" y="161"/>
                  </a:lnTo>
                  <a:lnTo>
                    <a:pt x="205" y="164"/>
                  </a:lnTo>
                  <a:lnTo>
                    <a:pt x="202" y="164"/>
                  </a:lnTo>
                  <a:lnTo>
                    <a:pt x="202" y="166"/>
                  </a:lnTo>
                  <a:lnTo>
                    <a:pt x="207" y="171"/>
                  </a:lnTo>
                  <a:lnTo>
                    <a:pt x="212" y="178"/>
                  </a:lnTo>
                  <a:lnTo>
                    <a:pt x="214" y="187"/>
                  </a:lnTo>
                  <a:lnTo>
                    <a:pt x="214" y="192"/>
                  </a:lnTo>
                  <a:lnTo>
                    <a:pt x="214" y="199"/>
                  </a:lnTo>
                  <a:lnTo>
                    <a:pt x="212" y="204"/>
                  </a:lnTo>
                  <a:lnTo>
                    <a:pt x="209" y="209"/>
                  </a:lnTo>
                  <a:lnTo>
                    <a:pt x="202" y="216"/>
                  </a:lnTo>
                  <a:lnTo>
                    <a:pt x="198" y="221"/>
                  </a:lnTo>
                  <a:lnTo>
                    <a:pt x="188" y="225"/>
                  </a:lnTo>
                  <a:lnTo>
                    <a:pt x="179" y="232"/>
                  </a:lnTo>
                  <a:lnTo>
                    <a:pt x="162" y="235"/>
                  </a:lnTo>
                  <a:lnTo>
                    <a:pt x="150" y="240"/>
                  </a:lnTo>
                  <a:lnTo>
                    <a:pt x="136" y="244"/>
                  </a:lnTo>
                  <a:lnTo>
                    <a:pt x="122" y="251"/>
                  </a:lnTo>
                  <a:lnTo>
                    <a:pt x="105" y="256"/>
                  </a:lnTo>
                  <a:lnTo>
                    <a:pt x="91" y="261"/>
                  </a:lnTo>
                  <a:lnTo>
                    <a:pt x="76" y="266"/>
                  </a:lnTo>
                  <a:lnTo>
                    <a:pt x="65" y="273"/>
                  </a:lnTo>
                  <a:lnTo>
                    <a:pt x="48" y="278"/>
                  </a:lnTo>
                  <a:lnTo>
                    <a:pt x="38" y="280"/>
                  </a:lnTo>
                  <a:lnTo>
                    <a:pt x="27" y="285"/>
                  </a:lnTo>
                  <a:lnTo>
                    <a:pt x="19" y="289"/>
                  </a:lnTo>
                  <a:lnTo>
                    <a:pt x="10" y="292"/>
                  </a:lnTo>
                  <a:lnTo>
                    <a:pt x="0" y="297"/>
                  </a:lnTo>
                  <a:lnTo>
                    <a:pt x="31" y="211"/>
                  </a:lnTo>
                  <a:lnTo>
                    <a:pt x="36" y="209"/>
                  </a:lnTo>
                  <a:lnTo>
                    <a:pt x="43" y="206"/>
                  </a:lnTo>
                  <a:lnTo>
                    <a:pt x="53" y="202"/>
                  </a:lnTo>
                  <a:lnTo>
                    <a:pt x="65" y="194"/>
                  </a:lnTo>
                  <a:lnTo>
                    <a:pt x="76" y="190"/>
                  </a:lnTo>
                  <a:lnTo>
                    <a:pt x="91" y="180"/>
                  </a:lnTo>
                  <a:lnTo>
                    <a:pt x="105" y="171"/>
                  </a:lnTo>
                  <a:lnTo>
                    <a:pt x="119" y="161"/>
                  </a:lnTo>
                  <a:lnTo>
                    <a:pt x="133" y="147"/>
                  </a:lnTo>
                  <a:lnTo>
                    <a:pt x="145" y="133"/>
                  </a:lnTo>
                  <a:lnTo>
                    <a:pt x="160" y="118"/>
                  </a:lnTo>
                  <a:lnTo>
                    <a:pt x="169" y="102"/>
                  </a:lnTo>
                  <a:lnTo>
                    <a:pt x="176" y="85"/>
                  </a:lnTo>
                  <a:lnTo>
                    <a:pt x="181" y="64"/>
                  </a:lnTo>
                  <a:lnTo>
                    <a:pt x="186" y="45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4" name="Freeform 179"/>
            <p:cNvSpPr>
              <a:spLocks/>
            </p:cNvSpPr>
            <p:nvPr/>
          </p:nvSpPr>
          <p:spPr bwMode="auto">
            <a:xfrm>
              <a:off x="2289" y="2091"/>
              <a:ext cx="240" cy="112"/>
            </a:xfrm>
            <a:custGeom>
              <a:avLst/>
              <a:gdLst>
                <a:gd name="T0" fmla="*/ 9 w 240"/>
                <a:gd name="T1" fmla="*/ 0 h 112"/>
                <a:gd name="T2" fmla="*/ 64 w 240"/>
                <a:gd name="T3" fmla="*/ 8 h 112"/>
                <a:gd name="T4" fmla="*/ 64 w 240"/>
                <a:gd name="T5" fmla="*/ 50 h 112"/>
                <a:gd name="T6" fmla="*/ 192 w 240"/>
                <a:gd name="T7" fmla="*/ 84 h 112"/>
                <a:gd name="T8" fmla="*/ 204 w 240"/>
                <a:gd name="T9" fmla="*/ 55 h 112"/>
                <a:gd name="T10" fmla="*/ 240 w 240"/>
                <a:gd name="T11" fmla="*/ 69 h 112"/>
                <a:gd name="T12" fmla="*/ 211 w 240"/>
                <a:gd name="T13" fmla="*/ 112 h 112"/>
                <a:gd name="T14" fmla="*/ 0 w 240"/>
                <a:gd name="T15" fmla="*/ 62 h 112"/>
                <a:gd name="T16" fmla="*/ 9 w 240"/>
                <a:gd name="T17" fmla="*/ 0 h 112"/>
                <a:gd name="T18" fmla="*/ 9 w 240"/>
                <a:gd name="T19" fmla="*/ 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0" h="112">
                  <a:moveTo>
                    <a:pt x="9" y="0"/>
                  </a:moveTo>
                  <a:lnTo>
                    <a:pt x="64" y="8"/>
                  </a:lnTo>
                  <a:lnTo>
                    <a:pt x="64" y="50"/>
                  </a:lnTo>
                  <a:lnTo>
                    <a:pt x="192" y="84"/>
                  </a:lnTo>
                  <a:lnTo>
                    <a:pt x="204" y="55"/>
                  </a:lnTo>
                  <a:lnTo>
                    <a:pt x="240" y="69"/>
                  </a:lnTo>
                  <a:lnTo>
                    <a:pt x="211" y="112"/>
                  </a:lnTo>
                  <a:lnTo>
                    <a:pt x="0" y="6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1F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5" name="Freeform 180"/>
            <p:cNvSpPr>
              <a:spLocks/>
            </p:cNvSpPr>
            <p:nvPr/>
          </p:nvSpPr>
          <p:spPr bwMode="auto">
            <a:xfrm>
              <a:off x="2255" y="2381"/>
              <a:ext cx="214" cy="190"/>
            </a:xfrm>
            <a:custGeom>
              <a:avLst/>
              <a:gdLst>
                <a:gd name="T0" fmla="*/ 10 w 214"/>
                <a:gd name="T1" fmla="*/ 5 h 190"/>
                <a:gd name="T2" fmla="*/ 15 w 214"/>
                <a:gd name="T3" fmla="*/ 22 h 190"/>
                <a:gd name="T4" fmla="*/ 24 w 214"/>
                <a:gd name="T5" fmla="*/ 38 h 190"/>
                <a:gd name="T6" fmla="*/ 31 w 214"/>
                <a:gd name="T7" fmla="*/ 57 h 190"/>
                <a:gd name="T8" fmla="*/ 34 w 214"/>
                <a:gd name="T9" fmla="*/ 76 h 190"/>
                <a:gd name="T10" fmla="*/ 48 w 214"/>
                <a:gd name="T11" fmla="*/ 88 h 190"/>
                <a:gd name="T12" fmla="*/ 62 w 214"/>
                <a:gd name="T13" fmla="*/ 95 h 190"/>
                <a:gd name="T14" fmla="*/ 76 w 214"/>
                <a:gd name="T15" fmla="*/ 110 h 190"/>
                <a:gd name="T16" fmla="*/ 84 w 214"/>
                <a:gd name="T17" fmla="*/ 124 h 190"/>
                <a:gd name="T18" fmla="*/ 93 w 214"/>
                <a:gd name="T19" fmla="*/ 129 h 190"/>
                <a:gd name="T20" fmla="*/ 107 w 214"/>
                <a:gd name="T21" fmla="*/ 131 h 190"/>
                <a:gd name="T22" fmla="*/ 119 w 214"/>
                <a:gd name="T23" fmla="*/ 133 h 190"/>
                <a:gd name="T24" fmla="*/ 133 w 214"/>
                <a:gd name="T25" fmla="*/ 148 h 190"/>
                <a:gd name="T26" fmla="*/ 155 w 214"/>
                <a:gd name="T27" fmla="*/ 157 h 190"/>
                <a:gd name="T28" fmla="*/ 176 w 214"/>
                <a:gd name="T29" fmla="*/ 169 h 190"/>
                <a:gd name="T30" fmla="*/ 193 w 214"/>
                <a:gd name="T31" fmla="*/ 179 h 190"/>
                <a:gd name="T32" fmla="*/ 205 w 214"/>
                <a:gd name="T33" fmla="*/ 186 h 190"/>
                <a:gd name="T34" fmla="*/ 214 w 214"/>
                <a:gd name="T35" fmla="*/ 188 h 190"/>
                <a:gd name="T36" fmla="*/ 214 w 214"/>
                <a:gd name="T37" fmla="*/ 188 h 190"/>
                <a:gd name="T38" fmla="*/ 205 w 214"/>
                <a:gd name="T39" fmla="*/ 181 h 190"/>
                <a:gd name="T40" fmla="*/ 190 w 214"/>
                <a:gd name="T41" fmla="*/ 169 h 190"/>
                <a:gd name="T42" fmla="*/ 176 w 214"/>
                <a:gd name="T43" fmla="*/ 164 h 190"/>
                <a:gd name="T44" fmla="*/ 164 w 214"/>
                <a:gd name="T45" fmla="*/ 152 h 190"/>
                <a:gd name="T46" fmla="*/ 152 w 214"/>
                <a:gd name="T47" fmla="*/ 143 h 190"/>
                <a:gd name="T48" fmla="*/ 143 w 214"/>
                <a:gd name="T49" fmla="*/ 136 h 190"/>
                <a:gd name="T50" fmla="*/ 133 w 214"/>
                <a:gd name="T51" fmla="*/ 129 h 190"/>
                <a:gd name="T52" fmla="*/ 124 w 214"/>
                <a:gd name="T53" fmla="*/ 124 h 190"/>
                <a:gd name="T54" fmla="*/ 114 w 214"/>
                <a:gd name="T55" fmla="*/ 124 h 190"/>
                <a:gd name="T56" fmla="*/ 103 w 214"/>
                <a:gd name="T57" fmla="*/ 124 h 190"/>
                <a:gd name="T58" fmla="*/ 93 w 214"/>
                <a:gd name="T59" fmla="*/ 122 h 190"/>
                <a:gd name="T60" fmla="*/ 84 w 214"/>
                <a:gd name="T61" fmla="*/ 110 h 190"/>
                <a:gd name="T62" fmla="*/ 72 w 214"/>
                <a:gd name="T63" fmla="*/ 93 h 190"/>
                <a:gd name="T64" fmla="*/ 60 w 214"/>
                <a:gd name="T65" fmla="*/ 84 h 190"/>
                <a:gd name="T66" fmla="*/ 48 w 214"/>
                <a:gd name="T67" fmla="*/ 74 h 190"/>
                <a:gd name="T68" fmla="*/ 41 w 214"/>
                <a:gd name="T69" fmla="*/ 60 h 190"/>
                <a:gd name="T70" fmla="*/ 38 w 214"/>
                <a:gd name="T71" fmla="*/ 43 h 190"/>
                <a:gd name="T72" fmla="*/ 34 w 214"/>
                <a:gd name="T73" fmla="*/ 29 h 190"/>
                <a:gd name="T74" fmla="*/ 24 w 214"/>
                <a:gd name="T75" fmla="*/ 17 h 190"/>
                <a:gd name="T76" fmla="*/ 12 w 214"/>
                <a:gd name="T77" fmla="*/ 5 h 190"/>
                <a:gd name="T78" fmla="*/ 8 w 214"/>
                <a:gd name="T79" fmla="*/ 0 h 190"/>
                <a:gd name="T80" fmla="*/ 0 w 214"/>
                <a:gd name="T81" fmla="*/ 0 h 1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4" h="190">
                  <a:moveTo>
                    <a:pt x="0" y="0"/>
                  </a:moveTo>
                  <a:lnTo>
                    <a:pt x="10" y="5"/>
                  </a:lnTo>
                  <a:lnTo>
                    <a:pt x="12" y="15"/>
                  </a:lnTo>
                  <a:lnTo>
                    <a:pt x="15" y="22"/>
                  </a:lnTo>
                  <a:lnTo>
                    <a:pt x="22" y="29"/>
                  </a:lnTo>
                  <a:lnTo>
                    <a:pt x="24" y="38"/>
                  </a:lnTo>
                  <a:lnTo>
                    <a:pt x="29" y="48"/>
                  </a:lnTo>
                  <a:lnTo>
                    <a:pt x="31" y="57"/>
                  </a:lnTo>
                  <a:lnTo>
                    <a:pt x="34" y="67"/>
                  </a:lnTo>
                  <a:lnTo>
                    <a:pt x="34" y="76"/>
                  </a:lnTo>
                  <a:lnTo>
                    <a:pt x="38" y="84"/>
                  </a:lnTo>
                  <a:lnTo>
                    <a:pt x="48" y="88"/>
                  </a:lnTo>
                  <a:lnTo>
                    <a:pt x="55" y="93"/>
                  </a:lnTo>
                  <a:lnTo>
                    <a:pt x="62" y="95"/>
                  </a:lnTo>
                  <a:lnTo>
                    <a:pt x="72" y="103"/>
                  </a:lnTo>
                  <a:lnTo>
                    <a:pt x="76" y="110"/>
                  </a:lnTo>
                  <a:lnTo>
                    <a:pt x="79" y="119"/>
                  </a:lnTo>
                  <a:lnTo>
                    <a:pt x="84" y="124"/>
                  </a:lnTo>
                  <a:lnTo>
                    <a:pt x="88" y="126"/>
                  </a:lnTo>
                  <a:lnTo>
                    <a:pt x="93" y="129"/>
                  </a:lnTo>
                  <a:lnTo>
                    <a:pt x="100" y="131"/>
                  </a:lnTo>
                  <a:lnTo>
                    <a:pt x="107" y="131"/>
                  </a:lnTo>
                  <a:lnTo>
                    <a:pt x="114" y="133"/>
                  </a:lnTo>
                  <a:lnTo>
                    <a:pt x="119" y="133"/>
                  </a:lnTo>
                  <a:lnTo>
                    <a:pt x="124" y="141"/>
                  </a:lnTo>
                  <a:lnTo>
                    <a:pt x="133" y="148"/>
                  </a:lnTo>
                  <a:lnTo>
                    <a:pt x="145" y="152"/>
                  </a:lnTo>
                  <a:lnTo>
                    <a:pt x="155" y="157"/>
                  </a:lnTo>
                  <a:lnTo>
                    <a:pt x="167" y="164"/>
                  </a:lnTo>
                  <a:lnTo>
                    <a:pt x="176" y="169"/>
                  </a:lnTo>
                  <a:lnTo>
                    <a:pt x="188" y="176"/>
                  </a:lnTo>
                  <a:lnTo>
                    <a:pt x="193" y="179"/>
                  </a:lnTo>
                  <a:lnTo>
                    <a:pt x="200" y="181"/>
                  </a:lnTo>
                  <a:lnTo>
                    <a:pt x="205" y="186"/>
                  </a:lnTo>
                  <a:lnTo>
                    <a:pt x="209" y="190"/>
                  </a:lnTo>
                  <a:lnTo>
                    <a:pt x="214" y="188"/>
                  </a:lnTo>
                  <a:lnTo>
                    <a:pt x="212" y="188"/>
                  </a:lnTo>
                  <a:lnTo>
                    <a:pt x="205" y="181"/>
                  </a:lnTo>
                  <a:lnTo>
                    <a:pt x="200" y="176"/>
                  </a:lnTo>
                  <a:lnTo>
                    <a:pt x="190" y="169"/>
                  </a:lnTo>
                  <a:lnTo>
                    <a:pt x="186" y="167"/>
                  </a:lnTo>
                  <a:lnTo>
                    <a:pt x="176" y="164"/>
                  </a:lnTo>
                  <a:lnTo>
                    <a:pt x="169" y="160"/>
                  </a:lnTo>
                  <a:lnTo>
                    <a:pt x="164" y="152"/>
                  </a:lnTo>
                  <a:lnTo>
                    <a:pt x="160" y="148"/>
                  </a:lnTo>
                  <a:lnTo>
                    <a:pt x="152" y="143"/>
                  </a:lnTo>
                  <a:lnTo>
                    <a:pt x="148" y="141"/>
                  </a:lnTo>
                  <a:lnTo>
                    <a:pt x="143" y="136"/>
                  </a:lnTo>
                  <a:lnTo>
                    <a:pt x="138" y="133"/>
                  </a:lnTo>
                  <a:lnTo>
                    <a:pt x="133" y="129"/>
                  </a:lnTo>
                  <a:lnTo>
                    <a:pt x="131" y="126"/>
                  </a:lnTo>
                  <a:lnTo>
                    <a:pt x="124" y="124"/>
                  </a:lnTo>
                  <a:lnTo>
                    <a:pt x="119" y="126"/>
                  </a:lnTo>
                  <a:lnTo>
                    <a:pt x="114" y="124"/>
                  </a:lnTo>
                  <a:lnTo>
                    <a:pt x="110" y="124"/>
                  </a:lnTo>
                  <a:lnTo>
                    <a:pt x="103" y="124"/>
                  </a:lnTo>
                  <a:lnTo>
                    <a:pt x="98" y="124"/>
                  </a:lnTo>
                  <a:lnTo>
                    <a:pt x="93" y="122"/>
                  </a:lnTo>
                  <a:lnTo>
                    <a:pt x="91" y="119"/>
                  </a:lnTo>
                  <a:lnTo>
                    <a:pt x="84" y="110"/>
                  </a:lnTo>
                  <a:lnTo>
                    <a:pt x="79" y="100"/>
                  </a:lnTo>
                  <a:lnTo>
                    <a:pt x="72" y="93"/>
                  </a:lnTo>
                  <a:lnTo>
                    <a:pt x="67" y="88"/>
                  </a:lnTo>
                  <a:lnTo>
                    <a:pt x="60" y="84"/>
                  </a:lnTo>
                  <a:lnTo>
                    <a:pt x="53" y="79"/>
                  </a:lnTo>
                  <a:lnTo>
                    <a:pt x="48" y="74"/>
                  </a:lnTo>
                  <a:lnTo>
                    <a:pt x="43" y="69"/>
                  </a:lnTo>
                  <a:lnTo>
                    <a:pt x="41" y="60"/>
                  </a:lnTo>
                  <a:lnTo>
                    <a:pt x="41" y="53"/>
                  </a:lnTo>
                  <a:lnTo>
                    <a:pt x="38" y="43"/>
                  </a:lnTo>
                  <a:lnTo>
                    <a:pt x="38" y="36"/>
                  </a:lnTo>
                  <a:lnTo>
                    <a:pt x="34" y="29"/>
                  </a:lnTo>
                  <a:lnTo>
                    <a:pt x="29" y="24"/>
                  </a:lnTo>
                  <a:lnTo>
                    <a:pt x="24" y="17"/>
                  </a:lnTo>
                  <a:lnTo>
                    <a:pt x="19" y="10"/>
                  </a:lnTo>
                  <a:lnTo>
                    <a:pt x="12" y="5"/>
                  </a:lnTo>
                  <a:lnTo>
                    <a:pt x="1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8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6" name="Freeform 181"/>
            <p:cNvSpPr>
              <a:spLocks/>
            </p:cNvSpPr>
            <p:nvPr/>
          </p:nvSpPr>
          <p:spPr bwMode="auto">
            <a:xfrm>
              <a:off x="2277" y="2362"/>
              <a:ext cx="40" cy="74"/>
            </a:xfrm>
            <a:custGeom>
              <a:avLst/>
              <a:gdLst>
                <a:gd name="T0" fmla="*/ 0 w 40"/>
                <a:gd name="T1" fmla="*/ 5 h 74"/>
                <a:gd name="T2" fmla="*/ 5 w 40"/>
                <a:gd name="T3" fmla="*/ 12 h 74"/>
                <a:gd name="T4" fmla="*/ 12 w 40"/>
                <a:gd name="T5" fmla="*/ 19 h 74"/>
                <a:gd name="T6" fmla="*/ 14 w 40"/>
                <a:gd name="T7" fmla="*/ 29 h 74"/>
                <a:gd name="T8" fmla="*/ 16 w 40"/>
                <a:gd name="T9" fmla="*/ 38 h 74"/>
                <a:gd name="T10" fmla="*/ 19 w 40"/>
                <a:gd name="T11" fmla="*/ 41 h 74"/>
                <a:gd name="T12" fmla="*/ 24 w 40"/>
                <a:gd name="T13" fmla="*/ 46 h 74"/>
                <a:gd name="T14" fmla="*/ 24 w 40"/>
                <a:gd name="T15" fmla="*/ 50 h 74"/>
                <a:gd name="T16" fmla="*/ 26 w 40"/>
                <a:gd name="T17" fmla="*/ 57 h 74"/>
                <a:gd name="T18" fmla="*/ 26 w 40"/>
                <a:gd name="T19" fmla="*/ 62 h 74"/>
                <a:gd name="T20" fmla="*/ 28 w 40"/>
                <a:gd name="T21" fmla="*/ 67 h 74"/>
                <a:gd name="T22" fmla="*/ 33 w 40"/>
                <a:gd name="T23" fmla="*/ 72 h 74"/>
                <a:gd name="T24" fmla="*/ 40 w 40"/>
                <a:gd name="T25" fmla="*/ 74 h 74"/>
                <a:gd name="T26" fmla="*/ 35 w 40"/>
                <a:gd name="T27" fmla="*/ 67 h 74"/>
                <a:gd name="T28" fmla="*/ 33 w 40"/>
                <a:gd name="T29" fmla="*/ 62 h 74"/>
                <a:gd name="T30" fmla="*/ 28 w 40"/>
                <a:gd name="T31" fmla="*/ 55 h 74"/>
                <a:gd name="T32" fmla="*/ 31 w 40"/>
                <a:gd name="T33" fmla="*/ 48 h 74"/>
                <a:gd name="T34" fmla="*/ 24 w 40"/>
                <a:gd name="T35" fmla="*/ 41 h 74"/>
                <a:gd name="T36" fmla="*/ 21 w 40"/>
                <a:gd name="T37" fmla="*/ 36 h 74"/>
                <a:gd name="T38" fmla="*/ 16 w 40"/>
                <a:gd name="T39" fmla="*/ 27 h 74"/>
                <a:gd name="T40" fmla="*/ 16 w 40"/>
                <a:gd name="T41" fmla="*/ 19 h 74"/>
                <a:gd name="T42" fmla="*/ 14 w 40"/>
                <a:gd name="T43" fmla="*/ 12 h 74"/>
                <a:gd name="T44" fmla="*/ 12 w 40"/>
                <a:gd name="T45" fmla="*/ 7 h 74"/>
                <a:gd name="T46" fmla="*/ 7 w 40"/>
                <a:gd name="T47" fmla="*/ 3 h 74"/>
                <a:gd name="T48" fmla="*/ 0 w 40"/>
                <a:gd name="T49" fmla="*/ 0 h 74"/>
                <a:gd name="T50" fmla="*/ 0 w 40"/>
                <a:gd name="T51" fmla="*/ 0 h 74"/>
                <a:gd name="T52" fmla="*/ 0 w 40"/>
                <a:gd name="T53" fmla="*/ 5 h 74"/>
                <a:gd name="T54" fmla="*/ 0 w 40"/>
                <a:gd name="T55" fmla="*/ 5 h 74"/>
                <a:gd name="T56" fmla="*/ 0 w 40"/>
                <a:gd name="T57" fmla="*/ 5 h 74"/>
                <a:gd name="T58" fmla="*/ 0 w 40"/>
                <a:gd name="T59" fmla="*/ 5 h 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0" h="74">
                  <a:moveTo>
                    <a:pt x="0" y="5"/>
                  </a:moveTo>
                  <a:lnTo>
                    <a:pt x="5" y="12"/>
                  </a:lnTo>
                  <a:lnTo>
                    <a:pt x="12" y="19"/>
                  </a:lnTo>
                  <a:lnTo>
                    <a:pt x="14" y="29"/>
                  </a:lnTo>
                  <a:lnTo>
                    <a:pt x="16" y="38"/>
                  </a:lnTo>
                  <a:lnTo>
                    <a:pt x="19" y="41"/>
                  </a:lnTo>
                  <a:lnTo>
                    <a:pt x="24" y="46"/>
                  </a:lnTo>
                  <a:lnTo>
                    <a:pt x="24" y="50"/>
                  </a:lnTo>
                  <a:lnTo>
                    <a:pt x="26" y="57"/>
                  </a:lnTo>
                  <a:lnTo>
                    <a:pt x="26" y="62"/>
                  </a:lnTo>
                  <a:lnTo>
                    <a:pt x="28" y="67"/>
                  </a:lnTo>
                  <a:lnTo>
                    <a:pt x="33" y="72"/>
                  </a:lnTo>
                  <a:lnTo>
                    <a:pt x="40" y="74"/>
                  </a:lnTo>
                  <a:lnTo>
                    <a:pt x="35" y="67"/>
                  </a:lnTo>
                  <a:lnTo>
                    <a:pt x="33" y="62"/>
                  </a:lnTo>
                  <a:lnTo>
                    <a:pt x="28" y="55"/>
                  </a:lnTo>
                  <a:lnTo>
                    <a:pt x="31" y="48"/>
                  </a:lnTo>
                  <a:lnTo>
                    <a:pt x="24" y="41"/>
                  </a:lnTo>
                  <a:lnTo>
                    <a:pt x="21" y="36"/>
                  </a:lnTo>
                  <a:lnTo>
                    <a:pt x="16" y="27"/>
                  </a:lnTo>
                  <a:lnTo>
                    <a:pt x="16" y="19"/>
                  </a:lnTo>
                  <a:lnTo>
                    <a:pt x="14" y="12"/>
                  </a:lnTo>
                  <a:lnTo>
                    <a:pt x="12" y="7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9E8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7" name="Freeform 182"/>
            <p:cNvSpPr>
              <a:spLocks/>
            </p:cNvSpPr>
            <p:nvPr/>
          </p:nvSpPr>
          <p:spPr bwMode="auto">
            <a:xfrm>
              <a:off x="2334" y="2450"/>
              <a:ext cx="52" cy="45"/>
            </a:xfrm>
            <a:custGeom>
              <a:avLst/>
              <a:gdLst>
                <a:gd name="T0" fmla="*/ 0 w 52"/>
                <a:gd name="T1" fmla="*/ 3 h 45"/>
                <a:gd name="T2" fmla="*/ 5 w 52"/>
                <a:gd name="T3" fmla="*/ 10 h 45"/>
                <a:gd name="T4" fmla="*/ 9 w 52"/>
                <a:gd name="T5" fmla="*/ 15 h 45"/>
                <a:gd name="T6" fmla="*/ 14 w 52"/>
                <a:gd name="T7" fmla="*/ 19 h 45"/>
                <a:gd name="T8" fmla="*/ 19 w 52"/>
                <a:gd name="T9" fmla="*/ 24 h 45"/>
                <a:gd name="T10" fmla="*/ 24 w 52"/>
                <a:gd name="T11" fmla="*/ 29 h 45"/>
                <a:gd name="T12" fmla="*/ 31 w 52"/>
                <a:gd name="T13" fmla="*/ 34 h 45"/>
                <a:gd name="T14" fmla="*/ 35 w 52"/>
                <a:gd name="T15" fmla="*/ 36 h 45"/>
                <a:gd name="T16" fmla="*/ 45 w 52"/>
                <a:gd name="T17" fmla="*/ 38 h 45"/>
                <a:gd name="T18" fmla="*/ 47 w 52"/>
                <a:gd name="T19" fmla="*/ 41 h 45"/>
                <a:gd name="T20" fmla="*/ 52 w 52"/>
                <a:gd name="T21" fmla="*/ 45 h 45"/>
                <a:gd name="T22" fmla="*/ 50 w 52"/>
                <a:gd name="T23" fmla="*/ 36 h 45"/>
                <a:gd name="T24" fmla="*/ 43 w 52"/>
                <a:gd name="T25" fmla="*/ 29 h 45"/>
                <a:gd name="T26" fmla="*/ 35 w 52"/>
                <a:gd name="T27" fmla="*/ 24 h 45"/>
                <a:gd name="T28" fmla="*/ 28 w 52"/>
                <a:gd name="T29" fmla="*/ 22 h 45"/>
                <a:gd name="T30" fmla="*/ 19 w 52"/>
                <a:gd name="T31" fmla="*/ 19 h 45"/>
                <a:gd name="T32" fmla="*/ 14 w 52"/>
                <a:gd name="T33" fmla="*/ 15 h 45"/>
                <a:gd name="T34" fmla="*/ 9 w 52"/>
                <a:gd name="T35" fmla="*/ 7 h 45"/>
                <a:gd name="T36" fmla="*/ 7 w 52"/>
                <a:gd name="T37" fmla="*/ 0 h 45"/>
                <a:gd name="T38" fmla="*/ 5 w 52"/>
                <a:gd name="T39" fmla="*/ 3 h 45"/>
                <a:gd name="T40" fmla="*/ 5 w 52"/>
                <a:gd name="T41" fmla="*/ 5 h 45"/>
                <a:gd name="T42" fmla="*/ 0 w 52"/>
                <a:gd name="T43" fmla="*/ 3 h 45"/>
                <a:gd name="T44" fmla="*/ 0 w 52"/>
                <a:gd name="T45" fmla="*/ 3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" h="45">
                  <a:moveTo>
                    <a:pt x="0" y="3"/>
                  </a:moveTo>
                  <a:lnTo>
                    <a:pt x="5" y="10"/>
                  </a:lnTo>
                  <a:lnTo>
                    <a:pt x="9" y="15"/>
                  </a:lnTo>
                  <a:lnTo>
                    <a:pt x="14" y="19"/>
                  </a:lnTo>
                  <a:lnTo>
                    <a:pt x="19" y="24"/>
                  </a:lnTo>
                  <a:lnTo>
                    <a:pt x="24" y="29"/>
                  </a:lnTo>
                  <a:lnTo>
                    <a:pt x="31" y="34"/>
                  </a:lnTo>
                  <a:lnTo>
                    <a:pt x="35" y="36"/>
                  </a:lnTo>
                  <a:lnTo>
                    <a:pt x="45" y="38"/>
                  </a:lnTo>
                  <a:lnTo>
                    <a:pt x="47" y="41"/>
                  </a:lnTo>
                  <a:lnTo>
                    <a:pt x="52" y="45"/>
                  </a:lnTo>
                  <a:lnTo>
                    <a:pt x="50" y="36"/>
                  </a:lnTo>
                  <a:lnTo>
                    <a:pt x="43" y="29"/>
                  </a:lnTo>
                  <a:lnTo>
                    <a:pt x="35" y="24"/>
                  </a:lnTo>
                  <a:lnTo>
                    <a:pt x="28" y="22"/>
                  </a:lnTo>
                  <a:lnTo>
                    <a:pt x="19" y="19"/>
                  </a:lnTo>
                  <a:lnTo>
                    <a:pt x="14" y="15"/>
                  </a:lnTo>
                  <a:lnTo>
                    <a:pt x="9" y="7"/>
                  </a:lnTo>
                  <a:lnTo>
                    <a:pt x="7" y="0"/>
                  </a:lnTo>
                  <a:lnTo>
                    <a:pt x="5" y="3"/>
                  </a:lnTo>
                  <a:lnTo>
                    <a:pt x="5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E8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8" name="Freeform 183"/>
            <p:cNvSpPr>
              <a:spLocks/>
            </p:cNvSpPr>
            <p:nvPr/>
          </p:nvSpPr>
          <p:spPr bwMode="auto">
            <a:xfrm>
              <a:off x="2315" y="2374"/>
              <a:ext cx="166" cy="157"/>
            </a:xfrm>
            <a:custGeom>
              <a:avLst/>
              <a:gdLst>
                <a:gd name="T0" fmla="*/ 0 w 166"/>
                <a:gd name="T1" fmla="*/ 0 h 157"/>
                <a:gd name="T2" fmla="*/ 0 w 166"/>
                <a:gd name="T3" fmla="*/ 7 h 157"/>
                <a:gd name="T4" fmla="*/ 2 w 166"/>
                <a:gd name="T5" fmla="*/ 17 h 157"/>
                <a:gd name="T6" fmla="*/ 5 w 166"/>
                <a:gd name="T7" fmla="*/ 22 h 157"/>
                <a:gd name="T8" fmla="*/ 9 w 166"/>
                <a:gd name="T9" fmla="*/ 29 h 157"/>
                <a:gd name="T10" fmla="*/ 16 w 166"/>
                <a:gd name="T11" fmla="*/ 34 h 157"/>
                <a:gd name="T12" fmla="*/ 21 w 166"/>
                <a:gd name="T13" fmla="*/ 38 h 157"/>
                <a:gd name="T14" fmla="*/ 24 w 166"/>
                <a:gd name="T15" fmla="*/ 45 h 157"/>
                <a:gd name="T16" fmla="*/ 28 w 166"/>
                <a:gd name="T17" fmla="*/ 53 h 157"/>
                <a:gd name="T18" fmla="*/ 33 w 166"/>
                <a:gd name="T19" fmla="*/ 62 h 157"/>
                <a:gd name="T20" fmla="*/ 43 w 166"/>
                <a:gd name="T21" fmla="*/ 72 h 157"/>
                <a:gd name="T22" fmla="*/ 52 w 166"/>
                <a:gd name="T23" fmla="*/ 81 h 157"/>
                <a:gd name="T24" fmla="*/ 62 w 166"/>
                <a:gd name="T25" fmla="*/ 91 h 157"/>
                <a:gd name="T26" fmla="*/ 71 w 166"/>
                <a:gd name="T27" fmla="*/ 98 h 157"/>
                <a:gd name="T28" fmla="*/ 81 w 166"/>
                <a:gd name="T29" fmla="*/ 107 h 157"/>
                <a:gd name="T30" fmla="*/ 85 w 166"/>
                <a:gd name="T31" fmla="*/ 112 h 157"/>
                <a:gd name="T32" fmla="*/ 88 w 166"/>
                <a:gd name="T33" fmla="*/ 117 h 157"/>
                <a:gd name="T34" fmla="*/ 90 w 166"/>
                <a:gd name="T35" fmla="*/ 124 h 157"/>
                <a:gd name="T36" fmla="*/ 92 w 166"/>
                <a:gd name="T37" fmla="*/ 129 h 157"/>
                <a:gd name="T38" fmla="*/ 100 w 166"/>
                <a:gd name="T39" fmla="*/ 131 h 157"/>
                <a:gd name="T40" fmla="*/ 109 w 166"/>
                <a:gd name="T41" fmla="*/ 136 h 157"/>
                <a:gd name="T42" fmla="*/ 114 w 166"/>
                <a:gd name="T43" fmla="*/ 138 h 157"/>
                <a:gd name="T44" fmla="*/ 123 w 166"/>
                <a:gd name="T45" fmla="*/ 140 h 157"/>
                <a:gd name="T46" fmla="*/ 130 w 166"/>
                <a:gd name="T47" fmla="*/ 145 h 157"/>
                <a:gd name="T48" fmla="*/ 138 w 166"/>
                <a:gd name="T49" fmla="*/ 148 h 157"/>
                <a:gd name="T50" fmla="*/ 145 w 166"/>
                <a:gd name="T51" fmla="*/ 152 h 157"/>
                <a:gd name="T52" fmla="*/ 154 w 166"/>
                <a:gd name="T53" fmla="*/ 155 h 157"/>
                <a:gd name="T54" fmla="*/ 159 w 166"/>
                <a:gd name="T55" fmla="*/ 157 h 157"/>
                <a:gd name="T56" fmla="*/ 166 w 166"/>
                <a:gd name="T57" fmla="*/ 155 h 157"/>
                <a:gd name="T58" fmla="*/ 164 w 166"/>
                <a:gd name="T59" fmla="*/ 155 h 157"/>
                <a:gd name="T60" fmla="*/ 164 w 166"/>
                <a:gd name="T61" fmla="*/ 152 h 157"/>
                <a:gd name="T62" fmla="*/ 157 w 166"/>
                <a:gd name="T63" fmla="*/ 152 h 157"/>
                <a:gd name="T64" fmla="*/ 149 w 166"/>
                <a:gd name="T65" fmla="*/ 152 h 157"/>
                <a:gd name="T66" fmla="*/ 140 w 166"/>
                <a:gd name="T67" fmla="*/ 148 h 157"/>
                <a:gd name="T68" fmla="*/ 130 w 166"/>
                <a:gd name="T69" fmla="*/ 140 h 157"/>
                <a:gd name="T70" fmla="*/ 123 w 166"/>
                <a:gd name="T71" fmla="*/ 131 h 157"/>
                <a:gd name="T72" fmla="*/ 116 w 166"/>
                <a:gd name="T73" fmla="*/ 124 h 157"/>
                <a:gd name="T74" fmla="*/ 107 w 166"/>
                <a:gd name="T75" fmla="*/ 117 h 157"/>
                <a:gd name="T76" fmla="*/ 100 w 166"/>
                <a:gd name="T77" fmla="*/ 107 h 157"/>
                <a:gd name="T78" fmla="*/ 90 w 166"/>
                <a:gd name="T79" fmla="*/ 100 h 157"/>
                <a:gd name="T80" fmla="*/ 81 w 166"/>
                <a:gd name="T81" fmla="*/ 98 h 157"/>
                <a:gd name="T82" fmla="*/ 73 w 166"/>
                <a:gd name="T83" fmla="*/ 88 h 157"/>
                <a:gd name="T84" fmla="*/ 66 w 166"/>
                <a:gd name="T85" fmla="*/ 81 h 157"/>
                <a:gd name="T86" fmla="*/ 59 w 166"/>
                <a:gd name="T87" fmla="*/ 74 h 157"/>
                <a:gd name="T88" fmla="*/ 52 w 166"/>
                <a:gd name="T89" fmla="*/ 67 h 157"/>
                <a:gd name="T90" fmla="*/ 43 w 166"/>
                <a:gd name="T91" fmla="*/ 60 h 157"/>
                <a:gd name="T92" fmla="*/ 35 w 166"/>
                <a:gd name="T93" fmla="*/ 55 h 157"/>
                <a:gd name="T94" fmla="*/ 28 w 166"/>
                <a:gd name="T95" fmla="*/ 48 h 157"/>
                <a:gd name="T96" fmla="*/ 24 w 166"/>
                <a:gd name="T97" fmla="*/ 41 h 157"/>
                <a:gd name="T98" fmla="*/ 21 w 166"/>
                <a:gd name="T99" fmla="*/ 36 h 157"/>
                <a:gd name="T100" fmla="*/ 16 w 166"/>
                <a:gd name="T101" fmla="*/ 31 h 157"/>
                <a:gd name="T102" fmla="*/ 14 w 166"/>
                <a:gd name="T103" fmla="*/ 26 h 157"/>
                <a:gd name="T104" fmla="*/ 14 w 166"/>
                <a:gd name="T105" fmla="*/ 22 h 157"/>
                <a:gd name="T106" fmla="*/ 9 w 166"/>
                <a:gd name="T107" fmla="*/ 10 h 157"/>
                <a:gd name="T108" fmla="*/ 5 w 166"/>
                <a:gd name="T109" fmla="*/ 0 h 157"/>
                <a:gd name="T110" fmla="*/ 2 w 166"/>
                <a:gd name="T111" fmla="*/ 0 h 157"/>
                <a:gd name="T112" fmla="*/ 0 w 166"/>
                <a:gd name="T113" fmla="*/ 0 h 157"/>
                <a:gd name="T114" fmla="*/ 0 w 166"/>
                <a:gd name="T115" fmla="*/ 0 h 1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66" h="157">
                  <a:moveTo>
                    <a:pt x="0" y="0"/>
                  </a:moveTo>
                  <a:lnTo>
                    <a:pt x="0" y="7"/>
                  </a:lnTo>
                  <a:lnTo>
                    <a:pt x="2" y="17"/>
                  </a:lnTo>
                  <a:lnTo>
                    <a:pt x="5" y="22"/>
                  </a:lnTo>
                  <a:lnTo>
                    <a:pt x="9" y="29"/>
                  </a:lnTo>
                  <a:lnTo>
                    <a:pt x="16" y="34"/>
                  </a:lnTo>
                  <a:lnTo>
                    <a:pt x="21" y="38"/>
                  </a:lnTo>
                  <a:lnTo>
                    <a:pt x="24" y="45"/>
                  </a:lnTo>
                  <a:lnTo>
                    <a:pt x="28" y="53"/>
                  </a:lnTo>
                  <a:lnTo>
                    <a:pt x="33" y="62"/>
                  </a:lnTo>
                  <a:lnTo>
                    <a:pt x="43" y="72"/>
                  </a:lnTo>
                  <a:lnTo>
                    <a:pt x="52" y="81"/>
                  </a:lnTo>
                  <a:lnTo>
                    <a:pt x="62" y="91"/>
                  </a:lnTo>
                  <a:lnTo>
                    <a:pt x="71" y="98"/>
                  </a:lnTo>
                  <a:lnTo>
                    <a:pt x="81" y="107"/>
                  </a:lnTo>
                  <a:lnTo>
                    <a:pt x="85" y="112"/>
                  </a:lnTo>
                  <a:lnTo>
                    <a:pt x="88" y="117"/>
                  </a:lnTo>
                  <a:lnTo>
                    <a:pt x="90" y="124"/>
                  </a:lnTo>
                  <a:lnTo>
                    <a:pt x="92" y="129"/>
                  </a:lnTo>
                  <a:lnTo>
                    <a:pt x="100" y="131"/>
                  </a:lnTo>
                  <a:lnTo>
                    <a:pt x="109" y="136"/>
                  </a:lnTo>
                  <a:lnTo>
                    <a:pt x="114" y="138"/>
                  </a:lnTo>
                  <a:lnTo>
                    <a:pt x="123" y="140"/>
                  </a:lnTo>
                  <a:lnTo>
                    <a:pt x="130" y="145"/>
                  </a:lnTo>
                  <a:lnTo>
                    <a:pt x="138" y="148"/>
                  </a:lnTo>
                  <a:lnTo>
                    <a:pt x="145" y="152"/>
                  </a:lnTo>
                  <a:lnTo>
                    <a:pt x="154" y="155"/>
                  </a:lnTo>
                  <a:lnTo>
                    <a:pt x="159" y="157"/>
                  </a:lnTo>
                  <a:lnTo>
                    <a:pt x="166" y="155"/>
                  </a:lnTo>
                  <a:lnTo>
                    <a:pt x="164" y="155"/>
                  </a:lnTo>
                  <a:lnTo>
                    <a:pt x="164" y="152"/>
                  </a:lnTo>
                  <a:lnTo>
                    <a:pt x="157" y="152"/>
                  </a:lnTo>
                  <a:lnTo>
                    <a:pt x="149" y="152"/>
                  </a:lnTo>
                  <a:lnTo>
                    <a:pt x="140" y="148"/>
                  </a:lnTo>
                  <a:lnTo>
                    <a:pt x="130" y="140"/>
                  </a:lnTo>
                  <a:lnTo>
                    <a:pt x="123" y="131"/>
                  </a:lnTo>
                  <a:lnTo>
                    <a:pt x="116" y="124"/>
                  </a:lnTo>
                  <a:lnTo>
                    <a:pt x="107" y="117"/>
                  </a:lnTo>
                  <a:lnTo>
                    <a:pt x="100" y="107"/>
                  </a:lnTo>
                  <a:lnTo>
                    <a:pt x="90" y="100"/>
                  </a:lnTo>
                  <a:lnTo>
                    <a:pt x="81" y="98"/>
                  </a:lnTo>
                  <a:lnTo>
                    <a:pt x="73" y="88"/>
                  </a:lnTo>
                  <a:lnTo>
                    <a:pt x="66" y="81"/>
                  </a:lnTo>
                  <a:lnTo>
                    <a:pt x="59" y="74"/>
                  </a:lnTo>
                  <a:lnTo>
                    <a:pt x="52" y="67"/>
                  </a:lnTo>
                  <a:lnTo>
                    <a:pt x="43" y="60"/>
                  </a:lnTo>
                  <a:lnTo>
                    <a:pt x="35" y="55"/>
                  </a:lnTo>
                  <a:lnTo>
                    <a:pt x="28" y="48"/>
                  </a:lnTo>
                  <a:lnTo>
                    <a:pt x="24" y="41"/>
                  </a:lnTo>
                  <a:lnTo>
                    <a:pt x="21" y="36"/>
                  </a:lnTo>
                  <a:lnTo>
                    <a:pt x="16" y="31"/>
                  </a:lnTo>
                  <a:lnTo>
                    <a:pt x="14" y="26"/>
                  </a:lnTo>
                  <a:lnTo>
                    <a:pt x="14" y="22"/>
                  </a:lnTo>
                  <a:lnTo>
                    <a:pt x="9" y="1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8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9" name="Freeform 184"/>
            <p:cNvSpPr>
              <a:spLocks/>
            </p:cNvSpPr>
            <p:nvPr/>
          </p:nvSpPr>
          <p:spPr bwMode="auto">
            <a:xfrm>
              <a:off x="2818" y="2279"/>
              <a:ext cx="53" cy="55"/>
            </a:xfrm>
            <a:custGeom>
              <a:avLst/>
              <a:gdLst>
                <a:gd name="T0" fmla="*/ 27 w 53"/>
                <a:gd name="T1" fmla="*/ 55 h 55"/>
                <a:gd name="T2" fmla="*/ 31 w 53"/>
                <a:gd name="T3" fmla="*/ 52 h 55"/>
                <a:gd name="T4" fmla="*/ 38 w 53"/>
                <a:gd name="T5" fmla="*/ 50 h 55"/>
                <a:gd name="T6" fmla="*/ 41 w 53"/>
                <a:gd name="T7" fmla="*/ 48 h 55"/>
                <a:gd name="T8" fmla="*/ 46 w 53"/>
                <a:gd name="T9" fmla="*/ 45 h 55"/>
                <a:gd name="T10" fmla="*/ 53 w 53"/>
                <a:gd name="T11" fmla="*/ 36 h 55"/>
                <a:gd name="T12" fmla="*/ 53 w 53"/>
                <a:gd name="T13" fmla="*/ 26 h 55"/>
                <a:gd name="T14" fmla="*/ 53 w 53"/>
                <a:gd name="T15" fmla="*/ 22 h 55"/>
                <a:gd name="T16" fmla="*/ 53 w 53"/>
                <a:gd name="T17" fmla="*/ 17 h 55"/>
                <a:gd name="T18" fmla="*/ 48 w 53"/>
                <a:gd name="T19" fmla="*/ 12 h 55"/>
                <a:gd name="T20" fmla="*/ 46 w 53"/>
                <a:gd name="T21" fmla="*/ 7 h 55"/>
                <a:gd name="T22" fmla="*/ 41 w 53"/>
                <a:gd name="T23" fmla="*/ 3 h 55"/>
                <a:gd name="T24" fmla="*/ 38 w 53"/>
                <a:gd name="T25" fmla="*/ 3 h 55"/>
                <a:gd name="T26" fmla="*/ 31 w 53"/>
                <a:gd name="T27" fmla="*/ 0 h 55"/>
                <a:gd name="T28" fmla="*/ 27 w 53"/>
                <a:gd name="T29" fmla="*/ 0 h 55"/>
                <a:gd name="T30" fmla="*/ 17 w 53"/>
                <a:gd name="T31" fmla="*/ 3 h 55"/>
                <a:gd name="T32" fmla="*/ 8 w 53"/>
                <a:gd name="T33" fmla="*/ 7 h 55"/>
                <a:gd name="T34" fmla="*/ 5 w 53"/>
                <a:gd name="T35" fmla="*/ 12 h 55"/>
                <a:gd name="T36" fmla="*/ 3 w 53"/>
                <a:gd name="T37" fmla="*/ 17 h 55"/>
                <a:gd name="T38" fmla="*/ 0 w 53"/>
                <a:gd name="T39" fmla="*/ 22 h 55"/>
                <a:gd name="T40" fmla="*/ 0 w 53"/>
                <a:gd name="T41" fmla="*/ 26 h 55"/>
                <a:gd name="T42" fmla="*/ 3 w 53"/>
                <a:gd name="T43" fmla="*/ 36 h 55"/>
                <a:gd name="T44" fmla="*/ 8 w 53"/>
                <a:gd name="T45" fmla="*/ 45 h 55"/>
                <a:gd name="T46" fmla="*/ 17 w 53"/>
                <a:gd name="T47" fmla="*/ 50 h 55"/>
                <a:gd name="T48" fmla="*/ 27 w 53"/>
                <a:gd name="T49" fmla="*/ 55 h 55"/>
                <a:gd name="T50" fmla="*/ 27 w 53"/>
                <a:gd name="T51" fmla="*/ 55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3" h="55">
                  <a:moveTo>
                    <a:pt x="27" y="55"/>
                  </a:moveTo>
                  <a:lnTo>
                    <a:pt x="31" y="52"/>
                  </a:lnTo>
                  <a:lnTo>
                    <a:pt x="38" y="50"/>
                  </a:lnTo>
                  <a:lnTo>
                    <a:pt x="41" y="48"/>
                  </a:lnTo>
                  <a:lnTo>
                    <a:pt x="46" y="45"/>
                  </a:lnTo>
                  <a:lnTo>
                    <a:pt x="53" y="36"/>
                  </a:lnTo>
                  <a:lnTo>
                    <a:pt x="53" y="26"/>
                  </a:lnTo>
                  <a:lnTo>
                    <a:pt x="53" y="22"/>
                  </a:lnTo>
                  <a:lnTo>
                    <a:pt x="53" y="17"/>
                  </a:lnTo>
                  <a:lnTo>
                    <a:pt x="48" y="12"/>
                  </a:lnTo>
                  <a:lnTo>
                    <a:pt x="46" y="7"/>
                  </a:lnTo>
                  <a:lnTo>
                    <a:pt x="41" y="3"/>
                  </a:lnTo>
                  <a:lnTo>
                    <a:pt x="38" y="3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17" y="3"/>
                  </a:lnTo>
                  <a:lnTo>
                    <a:pt x="8" y="7"/>
                  </a:lnTo>
                  <a:lnTo>
                    <a:pt x="5" y="12"/>
                  </a:lnTo>
                  <a:lnTo>
                    <a:pt x="3" y="17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3" y="36"/>
                  </a:lnTo>
                  <a:lnTo>
                    <a:pt x="8" y="45"/>
                  </a:lnTo>
                  <a:lnTo>
                    <a:pt x="17" y="50"/>
                  </a:lnTo>
                  <a:lnTo>
                    <a:pt x="27" y="55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0" name="Freeform 185"/>
            <p:cNvSpPr>
              <a:spLocks/>
            </p:cNvSpPr>
            <p:nvPr/>
          </p:nvSpPr>
          <p:spPr bwMode="auto">
            <a:xfrm>
              <a:off x="2916" y="2429"/>
              <a:ext cx="50" cy="52"/>
            </a:xfrm>
            <a:custGeom>
              <a:avLst/>
              <a:gdLst>
                <a:gd name="T0" fmla="*/ 24 w 50"/>
                <a:gd name="T1" fmla="*/ 52 h 52"/>
                <a:gd name="T2" fmla="*/ 33 w 50"/>
                <a:gd name="T3" fmla="*/ 47 h 52"/>
                <a:gd name="T4" fmla="*/ 40 w 50"/>
                <a:gd name="T5" fmla="*/ 43 h 52"/>
                <a:gd name="T6" fmla="*/ 47 w 50"/>
                <a:gd name="T7" fmla="*/ 33 h 52"/>
                <a:gd name="T8" fmla="*/ 50 w 50"/>
                <a:gd name="T9" fmla="*/ 24 h 52"/>
                <a:gd name="T10" fmla="*/ 47 w 50"/>
                <a:gd name="T11" fmla="*/ 14 h 52"/>
                <a:gd name="T12" fmla="*/ 40 w 50"/>
                <a:gd name="T13" fmla="*/ 7 h 52"/>
                <a:gd name="T14" fmla="*/ 33 w 50"/>
                <a:gd name="T15" fmla="*/ 0 h 52"/>
                <a:gd name="T16" fmla="*/ 24 w 50"/>
                <a:gd name="T17" fmla="*/ 0 h 52"/>
                <a:gd name="T18" fmla="*/ 14 w 50"/>
                <a:gd name="T19" fmla="*/ 0 h 52"/>
                <a:gd name="T20" fmla="*/ 5 w 50"/>
                <a:gd name="T21" fmla="*/ 7 h 52"/>
                <a:gd name="T22" fmla="*/ 0 w 50"/>
                <a:gd name="T23" fmla="*/ 14 h 52"/>
                <a:gd name="T24" fmla="*/ 0 w 50"/>
                <a:gd name="T25" fmla="*/ 24 h 52"/>
                <a:gd name="T26" fmla="*/ 0 w 50"/>
                <a:gd name="T27" fmla="*/ 33 h 52"/>
                <a:gd name="T28" fmla="*/ 5 w 50"/>
                <a:gd name="T29" fmla="*/ 43 h 52"/>
                <a:gd name="T30" fmla="*/ 14 w 50"/>
                <a:gd name="T31" fmla="*/ 47 h 52"/>
                <a:gd name="T32" fmla="*/ 24 w 50"/>
                <a:gd name="T33" fmla="*/ 52 h 52"/>
                <a:gd name="T34" fmla="*/ 24 w 50"/>
                <a:gd name="T35" fmla="*/ 52 h 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52">
                  <a:moveTo>
                    <a:pt x="24" y="52"/>
                  </a:moveTo>
                  <a:lnTo>
                    <a:pt x="33" y="47"/>
                  </a:lnTo>
                  <a:lnTo>
                    <a:pt x="40" y="43"/>
                  </a:lnTo>
                  <a:lnTo>
                    <a:pt x="47" y="33"/>
                  </a:lnTo>
                  <a:lnTo>
                    <a:pt x="50" y="24"/>
                  </a:lnTo>
                  <a:lnTo>
                    <a:pt x="47" y="14"/>
                  </a:lnTo>
                  <a:lnTo>
                    <a:pt x="40" y="7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4" y="0"/>
                  </a:lnTo>
                  <a:lnTo>
                    <a:pt x="5" y="7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5" y="43"/>
                  </a:lnTo>
                  <a:lnTo>
                    <a:pt x="14" y="47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1" name="Freeform 186"/>
            <p:cNvSpPr>
              <a:spLocks/>
            </p:cNvSpPr>
            <p:nvPr/>
          </p:nvSpPr>
          <p:spPr bwMode="auto">
            <a:xfrm>
              <a:off x="2769" y="2488"/>
              <a:ext cx="47" cy="48"/>
            </a:xfrm>
            <a:custGeom>
              <a:avLst/>
              <a:gdLst>
                <a:gd name="T0" fmla="*/ 23 w 47"/>
                <a:gd name="T1" fmla="*/ 48 h 48"/>
                <a:gd name="T2" fmla="*/ 33 w 47"/>
                <a:gd name="T3" fmla="*/ 45 h 48"/>
                <a:gd name="T4" fmla="*/ 40 w 47"/>
                <a:gd name="T5" fmla="*/ 41 h 48"/>
                <a:gd name="T6" fmla="*/ 45 w 47"/>
                <a:gd name="T7" fmla="*/ 31 h 48"/>
                <a:gd name="T8" fmla="*/ 47 w 47"/>
                <a:gd name="T9" fmla="*/ 22 h 48"/>
                <a:gd name="T10" fmla="*/ 45 w 47"/>
                <a:gd name="T11" fmla="*/ 12 h 48"/>
                <a:gd name="T12" fmla="*/ 40 w 47"/>
                <a:gd name="T13" fmla="*/ 5 h 48"/>
                <a:gd name="T14" fmla="*/ 33 w 47"/>
                <a:gd name="T15" fmla="*/ 0 h 48"/>
                <a:gd name="T16" fmla="*/ 23 w 47"/>
                <a:gd name="T17" fmla="*/ 0 h 48"/>
                <a:gd name="T18" fmla="*/ 14 w 47"/>
                <a:gd name="T19" fmla="*/ 0 h 48"/>
                <a:gd name="T20" fmla="*/ 7 w 47"/>
                <a:gd name="T21" fmla="*/ 5 h 48"/>
                <a:gd name="T22" fmla="*/ 2 w 47"/>
                <a:gd name="T23" fmla="*/ 12 h 48"/>
                <a:gd name="T24" fmla="*/ 0 w 47"/>
                <a:gd name="T25" fmla="*/ 22 h 48"/>
                <a:gd name="T26" fmla="*/ 2 w 47"/>
                <a:gd name="T27" fmla="*/ 31 h 48"/>
                <a:gd name="T28" fmla="*/ 7 w 47"/>
                <a:gd name="T29" fmla="*/ 41 h 48"/>
                <a:gd name="T30" fmla="*/ 14 w 47"/>
                <a:gd name="T31" fmla="*/ 45 h 48"/>
                <a:gd name="T32" fmla="*/ 23 w 47"/>
                <a:gd name="T33" fmla="*/ 48 h 48"/>
                <a:gd name="T34" fmla="*/ 23 w 47"/>
                <a:gd name="T35" fmla="*/ 48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48">
                  <a:moveTo>
                    <a:pt x="23" y="48"/>
                  </a:moveTo>
                  <a:lnTo>
                    <a:pt x="33" y="45"/>
                  </a:lnTo>
                  <a:lnTo>
                    <a:pt x="40" y="41"/>
                  </a:lnTo>
                  <a:lnTo>
                    <a:pt x="45" y="31"/>
                  </a:lnTo>
                  <a:lnTo>
                    <a:pt x="47" y="22"/>
                  </a:lnTo>
                  <a:lnTo>
                    <a:pt x="45" y="12"/>
                  </a:lnTo>
                  <a:lnTo>
                    <a:pt x="40" y="5"/>
                  </a:lnTo>
                  <a:lnTo>
                    <a:pt x="33" y="0"/>
                  </a:lnTo>
                  <a:lnTo>
                    <a:pt x="23" y="0"/>
                  </a:lnTo>
                  <a:lnTo>
                    <a:pt x="14" y="0"/>
                  </a:lnTo>
                  <a:lnTo>
                    <a:pt x="7" y="5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2" y="31"/>
                  </a:lnTo>
                  <a:lnTo>
                    <a:pt x="7" y="41"/>
                  </a:lnTo>
                  <a:lnTo>
                    <a:pt x="14" y="45"/>
                  </a:lnTo>
                  <a:lnTo>
                    <a:pt x="23" y="48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2" name="Freeform 187"/>
            <p:cNvSpPr>
              <a:spLocks/>
            </p:cNvSpPr>
            <p:nvPr/>
          </p:nvSpPr>
          <p:spPr bwMode="auto">
            <a:xfrm>
              <a:off x="2626" y="2797"/>
              <a:ext cx="71" cy="69"/>
            </a:xfrm>
            <a:custGeom>
              <a:avLst/>
              <a:gdLst>
                <a:gd name="T0" fmla="*/ 36 w 71"/>
                <a:gd name="T1" fmla="*/ 69 h 69"/>
                <a:gd name="T2" fmla="*/ 40 w 71"/>
                <a:gd name="T3" fmla="*/ 67 h 69"/>
                <a:gd name="T4" fmla="*/ 48 w 71"/>
                <a:gd name="T5" fmla="*/ 64 h 69"/>
                <a:gd name="T6" fmla="*/ 55 w 71"/>
                <a:gd name="T7" fmla="*/ 62 h 69"/>
                <a:gd name="T8" fmla="*/ 59 w 71"/>
                <a:gd name="T9" fmla="*/ 57 h 69"/>
                <a:gd name="T10" fmla="*/ 64 w 71"/>
                <a:gd name="T11" fmla="*/ 52 h 69"/>
                <a:gd name="T12" fmla="*/ 69 w 71"/>
                <a:gd name="T13" fmla="*/ 48 h 69"/>
                <a:gd name="T14" fmla="*/ 71 w 71"/>
                <a:gd name="T15" fmla="*/ 41 h 69"/>
                <a:gd name="T16" fmla="*/ 71 w 71"/>
                <a:gd name="T17" fmla="*/ 33 h 69"/>
                <a:gd name="T18" fmla="*/ 71 w 71"/>
                <a:gd name="T19" fmla="*/ 26 h 69"/>
                <a:gd name="T20" fmla="*/ 69 w 71"/>
                <a:gd name="T21" fmla="*/ 19 h 69"/>
                <a:gd name="T22" fmla="*/ 64 w 71"/>
                <a:gd name="T23" fmla="*/ 14 h 69"/>
                <a:gd name="T24" fmla="*/ 59 w 71"/>
                <a:gd name="T25" fmla="*/ 10 h 69"/>
                <a:gd name="T26" fmla="*/ 55 w 71"/>
                <a:gd name="T27" fmla="*/ 3 h 69"/>
                <a:gd name="T28" fmla="*/ 48 w 71"/>
                <a:gd name="T29" fmla="*/ 3 h 69"/>
                <a:gd name="T30" fmla="*/ 40 w 71"/>
                <a:gd name="T31" fmla="*/ 0 h 69"/>
                <a:gd name="T32" fmla="*/ 36 w 71"/>
                <a:gd name="T33" fmla="*/ 0 h 69"/>
                <a:gd name="T34" fmla="*/ 26 w 71"/>
                <a:gd name="T35" fmla="*/ 0 h 69"/>
                <a:gd name="T36" fmla="*/ 21 w 71"/>
                <a:gd name="T37" fmla="*/ 3 h 69"/>
                <a:gd name="T38" fmla="*/ 14 w 71"/>
                <a:gd name="T39" fmla="*/ 3 h 69"/>
                <a:gd name="T40" fmla="*/ 10 w 71"/>
                <a:gd name="T41" fmla="*/ 10 h 69"/>
                <a:gd name="T42" fmla="*/ 5 w 71"/>
                <a:gd name="T43" fmla="*/ 14 h 69"/>
                <a:gd name="T44" fmla="*/ 2 w 71"/>
                <a:gd name="T45" fmla="*/ 19 h 69"/>
                <a:gd name="T46" fmla="*/ 0 w 71"/>
                <a:gd name="T47" fmla="*/ 26 h 69"/>
                <a:gd name="T48" fmla="*/ 0 w 71"/>
                <a:gd name="T49" fmla="*/ 33 h 69"/>
                <a:gd name="T50" fmla="*/ 0 w 71"/>
                <a:gd name="T51" fmla="*/ 41 h 69"/>
                <a:gd name="T52" fmla="*/ 2 w 71"/>
                <a:gd name="T53" fmla="*/ 48 h 69"/>
                <a:gd name="T54" fmla="*/ 5 w 71"/>
                <a:gd name="T55" fmla="*/ 52 h 69"/>
                <a:gd name="T56" fmla="*/ 10 w 71"/>
                <a:gd name="T57" fmla="*/ 57 h 69"/>
                <a:gd name="T58" fmla="*/ 14 w 71"/>
                <a:gd name="T59" fmla="*/ 62 h 69"/>
                <a:gd name="T60" fmla="*/ 21 w 71"/>
                <a:gd name="T61" fmla="*/ 64 h 69"/>
                <a:gd name="T62" fmla="*/ 26 w 71"/>
                <a:gd name="T63" fmla="*/ 67 h 69"/>
                <a:gd name="T64" fmla="*/ 36 w 71"/>
                <a:gd name="T65" fmla="*/ 69 h 69"/>
                <a:gd name="T66" fmla="*/ 36 w 71"/>
                <a:gd name="T67" fmla="*/ 69 h 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1" h="69">
                  <a:moveTo>
                    <a:pt x="36" y="69"/>
                  </a:moveTo>
                  <a:lnTo>
                    <a:pt x="40" y="67"/>
                  </a:lnTo>
                  <a:lnTo>
                    <a:pt x="48" y="64"/>
                  </a:lnTo>
                  <a:lnTo>
                    <a:pt x="55" y="62"/>
                  </a:lnTo>
                  <a:lnTo>
                    <a:pt x="59" y="57"/>
                  </a:lnTo>
                  <a:lnTo>
                    <a:pt x="64" y="52"/>
                  </a:lnTo>
                  <a:lnTo>
                    <a:pt x="69" y="48"/>
                  </a:lnTo>
                  <a:lnTo>
                    <a:pt x="71" y="41"/>
                  </a:lnTo>
                  <a:lnTo>
                    <a:pt x="71" y="33"/>
                  </a:lnTo>
                  <a:lnTo>
                    <a:pt x="71" y="26"/>
                  </a:lnTo>
                  <a:lnTo>
                    <a:pt x="69" y="19"/>
                  </a:lnTo>
                  <a:lnTo>
                    <a:pt x="64" y="14"/>
                  </a:lnTo>
                  <a:lnTo>
                    <a:pt x="59" y="10"/>
                  </a:lnTo>
                  <a:lnTo>
                    <a:pt x="55" y="3"/>
                  </a:lnTo>
                  <a:lnTo>
                    <a:pt x="48" y="3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1" y="3"/>
                  </a:lnTo>
                  <a:lnTo>
                    <a:pt x="14" y="3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2" y="19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2" y="48"/>
                  </a:lnTo>
                  <a:lnTo>
                    <a:pt x="5" y="52"/>
                  </a:lnTo>
                  <a:lnTo>
                    <a:pt x="10" y="57"/>
                  </a:lnTo>
                  <a:lnTo>
                    <a:pt x="14" y="62"/>
                  </a:lnTo>
                  <a:lnTo>
                    <a:pt x="21" y="64"/>
                  </a:lnTo>
                  <a:lnTo>
                    <a:pt x="26" y="67"/>
                  </a:lnTo>
                  <a:lnTo>
                    <a:pt x="36" y="69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3" name="Freeform 188"/>
            <p:cNvSpPr>
              <a:spLocks/>
            </p:cNvSpPr>
            <p:nvPr/>
          </p:nvSpPr>
          <p:spPr bwMode="auto">
            <a:xfrm>
              <a:off x="2856" y="2826"/>
              <a:ext cx="48" cy="47"/>
            </a:xfrm>
            <a:custGeom>
              <a:avLst/>
              <a:gdLst>
                <a:gd name="T0" fmla="*/ 24 w 48"/>
                <a:gd name="T1" fmla="*/ 47 h 47"/>
                <a:gd name="T2" fmla="*/ 34 w 48"/>
                <a:gd name="T3" fmla="*/ 45 h 47"/>
                <a:gd name="T4" fmla="*/ 41 w 48"/>
                <a:gd name="T5" fmla="*/ 40 h 47"/>
                <a:gd name="T6" fmla="*/ 46 w 48"/>
                <a:gd name="T7" fmla="*/ 31 h 47"/>
                <a:gd name="T8" fmla="*/ 48 w 48"/>
                <a:gd name="T9" fmla="*/ 23 h 47"/>
                <a:gd name="T10" fmla="*/ 46 w 48"/>
                <a:gd name="T11" fmla="*/ 14 h 47"/>
                <a:gd name="T12" fmla="*/ 41 w 48"/>
                <a:gd name="T13" fmla="*/ 7 h 47"/>
                <a:gd name="T14" fmla="*/ 34 w 48"/>
                <a:gd name="T15" fmla="*/ 2 h 47"/>
                <a:gd name="T16" fmla="*/ 24 w 48"/>
                <a:gd name="T17" fmla="*/ 0 h 47"/>
                <a:gd name="T18" fmla="*/ 15 w 48"/>
                <a:gd name="T19" fmla="*/ 2 h 47"/>
                <a:gd name="T20" fmla="*/ 8 w 48"/>
                <a:gd name="T21" fmla="*/ 7 h 47"/>
                <a:gd name="T22" fmla="*/ 3 w 48"/>
                <a:gd name="T23" fmla="*/ 14 h 47"/>
                <a:gd name="T24" fmla="*/ 0 w 48"/>
                <a:gd name="T25" fmla="*/ 23 h 47"/>
                <a:gd name="T26" fmla="*/ 3 w 48"/>
                <a:gd name="T27" fmla="*/ 31 h 47"/>
                <a:gd name="T28" fmla="*/ 8 w 48"/>
                <a:gd name="T29" fmla="*/ 40 h 47"/>
                <a:gd name="T30" fmla="*/ 15 w 48"/>
                <a:gd name="T31" fmla="*/ 45 h 47"/>
                <a:gd name="T32" fmla="*/ 24 w 48"/>
                <a:gd name="T33" fmla="*/ 47 h 47"/>
                <a:gd name="T34" fmla="*/ 24 w 48"/>
                <a:gd name="T35" fmla="*/ 47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8" h="47">
                  <a:moveTo>
                    <a:pt x="24" y="47"/>
                  </a:moveTo>
                  <a:lnTo>
                    <a:pt x="34" y="45"/>
                  </a:lnTo>
                  <a:lnTo>
                    <a:pt x="41" y="40"/>
                  </a:lnTo>
                  <a:lnTo>
                    <a:pt x="46" y="31"/>
                  </a:lnTo>
                  <a:lnTo>
                    <a:pt x="48" y="23"/>
                  </a:lnTo>
                  <a:lnTo>
                    <a:pt x="46" y="14"/>
                  </a:lnTo>
                  <a:lnTo>
                    <a:pt x="41" y="7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8" y="7"/>
                  </a:lnTo>
                  <a:lnTo>
                    <a:pt x="3" y="14"/>
                  </a:lnTo>
                  <a:lnTo>
                    <a:pt x="0" y="23"/>
                  </a:lnTo>
                  <a:lnTo>
                    <a:pt x="3" y="31"/>
                  </a:lnTo>
                  <a:lnTo>
                    <a:pt x="8" y="40"/>
                  </a:lnTo>
                  <a:lnTo>
                    <a:pt x="15" y="45"/>
                  </a:lnTo>
                  <a:lnTo>
                    <a:pt x="24" y="47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4" name="Freeform 189"/>
            <p:cNvSpPr>
              <a:spLocks/>
            </p:cNvSpPr>
            <p:nvPr/>
          </p:nvSpPr>
          <p:spPr bwMode="auto">
            <a:xfrm>
              <a:off x="2747" y="2956"/>
              <a:ext cx="26" cy="24"/>
            </a:xfrm>
            <a:custGeom>
              <a:avLst/>
              <a:gdLst>
                <a:gd name="T0" fmla="*/ 14 w 26"/>
                <a:gd name="T1" fmla="*/ 24 h 24"/>
                <a:gd name="T2" fmla="*/ 22 w 26"/>
                <a:gd name="T3" fmla="*/ 19 h 24"/>
                <a:gd name="T4" fmla="*/ 26 w 26"/>
                <a:gd name="T5" fmla="*/ 12 h 24"/>
                <a:gd name="T6" fmla="*/ 22 w 26"/>
                <a:gd name="T7" fmla="*/ 3 h 24"/>
                <a:gd name="T8" fmla="*/ 14 w 26"/>
                <a:gd name="T9" fmla="*/ 0 h 24"/>
                <a:gd name="T10" fmla="*/ 3 w 26"/>
                <a:gd name="T11" fmla="*/ 3 h 24"/>
                <a:gd name="T12" fmla="*/ 0 w 26"/>
                <a:gd name="T13" fmla="*/ 12 h 24"/>
                <a:gd name="T14" fmla="*/ 3 w 26"/>
                <a:gd name="T15" fmla="*/ 19 h 24"/>
                <a:gd name="T16" fmla="*/ 14 w 26"/>
                <a:gd name="T17" fmla="*/ 24 h 24"/>
                <a:gd name="T18" fmla="*/ 14 w 26"/>
                <a:gd name="T19" fmla="*/ 24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4">
                  <a:moveTo>
                    <a:pt x="14" y="24"/>
                  </a:moveTo>
                  <a:lnTo>
                    <a:pt x="22" y="19"/>
                  </a:lnTo>
                  <a:lnTo>
                    <a:pt x="26" y="12"/>
                  </a:lnTo>
                  <a:lnTo>
                    <a:pt x="22" y="3"/>
                  </a:lnTo>
                  <a:lnTo>
                    <a:pt x="14" y="0"/>
                  </a:lnTo>
                  <a:lnTo>
                    <a:pt x="3" y="3"/>
                  </a:lnTo>
                  <a:lnTo>
                    <a:pt x="0" y="12"/>
                  </a:lnTo>
                  <a:lnTo>
                    <a:pt x="3" y="19"/>
                  </a:lnTo>
                  <a:lnTo>
                    <a:pt x="14" y="24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5" name="Freeform 190"/>
            <p:cNvSpPr>
              <a:spLocks/>
            </p:cNvSpPr>
            <p:nvPr/>
          </p:nvSpPr>
          <p:spPr bwMode="auto">
            <a:xfrm>
              <a:off x="2502" y="2721"/>
              <a:ext cx="72" cy="69"/>
            </a:xfrm>
            <a:custGeom>
              <a:avLst/>
              <a:gdLst>
                <a:gd name="T0" fmla="*/ 36 w 72"/>
                <a:gd name="T1" fmla="*/ 69 h 69"/>
                <a:gd name="T2" fmla="*/ 43 w 72"/>
                <a:gd name="T3" fmla="*/ 69 h 69"/>
                <a:gd name="T4" fmla="*/ 50 w 72"/>
                <a:gd name="T5" fmla="*/ 67 h 69"/>
                <a:gd name="T6" fmla="*/ 55 w 72"/>
                <a:gd name="T7" fmla="*/ 62 h 69"/>
                <a:gd name="T8" fmla="*/ 60 w 72"/>
                <a:gd name="T9" fmla="*/ 60 h 69"/>
                <a:gd name="T10" fmla="*/ 65 w 72"/>
                <a:gd name="T11" fmla="*/ 52 h 69"/>
                <a:gd name="T12" fmla="*/ 67 w 72"/>
                <a:gd name="T13" fmla="*/ 48 h 69"/>
                <a:gd name="T14" fmla="*/ 69 w 72"/>
                <a:gd name="T15" fmla="*/ 41 h 69"/>
                <a:gd name="T16" fmla="*/ 72 w 72"/>
                <a:gd name="T17" fmla="*/ 33 h 69"/>
                <a:gd name="T18" fmla="*/ 69 w 72"/>
                <a:gd name="T19" fmla="*/ 26 h 69"/>
                <a:gd name="T20" fmla="*/ 67 w 72"/>
                <a:gd name="T21" fmla="*/ 19 h 69"/>
                <a:gd name="T22" fmla="*/ 65 w 72"/>
                <a:gd name="T23" fmla="*/ 14 h 69"/>
                <a:gd name="T24" fmla="*/ 60 w 72"/>
                <a:gd name="T25" fmla="*/ 10 h 69"/>
                <a:gd name="T26" fmla="*/ 55 w 72"/>
                <a:gd name="T27" fmla="*/ 3 h 69"/>
                <a:gd name="T28" fmla="*/ 50 w 72"/>
                <a:gd name="T29" fmla="*/ 0 h 69"/>
                <a:gd name="T30" fmla="*/ 43 w 72"/>
                <a:gd name="T31" fmla="*/ 0 h 69"/>
                <a:gd name="T32" fmla="*/ 36 w 72"/>
                <a:gd name="T33" fmla="*/ 0 h 69"/>
                <a:gd name="T34" fmla="*/ 29 w 72"/>
                <a:gd name="T35" fmla="*/ 0 h 69"/>
                <a:gd name="T36" fmla="*/ 22 w 72"/>
                <a:gd name="T37" fmla="*/ 0 h 69"/>
                <a:gd name="T38" fmla="*/ 15 w 72"/>
                <a:gd name="T39" fmla="*/ 3 h 69"/>
                <a:gd name="T40" fmla="*/ 10 w 72"/>
                <a:gd name="T41" fmla="*/ 10 h 69"/>
                <a:gd name="T42" fmla="*/ 5 w 72"/>
                <a:gd name="T43" fmla="*/ 14 h 69"/>
                <a:gd name="T44" fmla="*/ 3 w 72"/>
                <a:gd name="T45" fmla="*/ 19 h 69"/>
                <a:gd name="T46" fmla="*/ 0 w 72"/>
                <a:gd name="T47" fmla="*/ 26 h 69"/>
                <a:gd name="T48" fmla="*/ 0 w 72"/>
                <a:gd name="T49" fmla="*/ 33 h 69"/>
                <a:gd name="T50" fmla="*/ 0 w 72"/>
                <a:gd name="T51" fmla="*/ 41 h 69"/>
                <a:gd name="T52" fmla="*/ 3 w 72"/>
                <a:gd name="T53" fmla="*/ 48 h 69"/>
                <a:gd name="T54" fmla="*/ 5 w 72"/>
                <a:gd name="T55" fmla="*/ 52 h 69"/>
                <a:gd name="T56" fmla="*/ 10 w 72"/>
                <a:gd name="T57" fmla="*/ 60 h 69"/>
                <a:gd name="T58" fmla="*/ 15 w 72"/>
                <a:gd name="T59" fmla="*/ 62 h 69"/>
                <a:gd name="T60" fmla="*/ 22 w 72"/>
                <a:gd name="T61" fmla="*/ 67 h 69"/>
                <a:gd name="T62" fmla="*/ 29 w 72"/>
                <a:gd name="T63" fmla="*/ 69 h 69"/>
                <a:gd name="T64" fmla="*/ 36 w 72"/>
                <a:gd name="T65" fmla="*/ 69 h 69"/>
                <a:gd name="T66" fmla="*/ 36 w 72"/>
                <a:gd name="T67" fmla="*/ 69 h 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2" h="69">
                  <a:moveTo>
                    <a:pt x="36" y="69"/>
                  </a:moveTo>
                  <a:lnTo>
                    <a:pt x="43" y="69"/>
                  </a:lnTo>
                  <a:lnTo>
                    <a:pt x="50" y="67"/>
                  </a:lnTo>
                  <a:lnTo>
                    <a:pt x="55" y="62"/>
                  </a:lnTo>
                  <a:lnTo>
                    <a:pt x="60" y="60"/>
                  </a:lnTo>
                  <a:lnTo>
                    <a:pt x="65" y="52"/>
                  </a:lnTo>
                  <a:lnTo>
                    <a:pt x="67" y="48"/>
                  </a:lnTo>
                  <a:lnTo>
                    <a:pt x="69" y="41"/>
                  </a:lnTo>
                  <a:lnTo>
                    <a:pt x="72" y="33"/>
                  </a:lnTo>
                  <a:lnTo>
                    <a:pt x="69" y="26"/>
                  </a:lnTo>
                  <a:lnTo>
                    <a:pt x="67" y="19"/>
                  </a:lnTo>
                  <a:lnTo>
                    <a:pt x="65" y="14"/>
                  </a:lnTo>
                  <a:lnTo>
                    <a:pt x="60" y="10"/>
                  </a:lnTo>
                  <a:lnTo>
                    <a:pt x="55" y="3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5" y="3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3" y="19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3" y="48"/>
                  </a:lnTo>
                  <a:lnTo>
                    <a:pt x="5" y="52"/>
                  </a:lnTo>
                  <a:lnTo>
                    <a:pt x="10" y="60"/>
                  </a:lnTo>
                  <a:lnTo>
                    <a:pt x="15" y="62"/>
                  </a:lnTo>
                  <a:lnTo>
                    <a:pt x="22" y="67"/>
                  </a:lnTo>
                  <a:lnTo>
                    <a:pt x="29" y="69"/>
                  </a:lnTo>
                  <a:lnTo>
                    <a:pt x="36" y="69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6" name="Freeform 191"/>
            <p:cNvSpPr>
              <a:spLocks/>
            </p:cNvSpPr>
            <p:nvPr/>
          </p:nvSpPr>
          <p:spPr bwMode="auto">
            <a:xfrm>
              <a:off x="3001" y="2315"/>
              <a:ext cx="53" cy="54"/>
            </a:xfrm>
            <a:custGeom>
              <a:avLst/>
              <a:gdLst>
                <a:gd name="T0" fmla="*/ 27 w 53"/>
                <a:gd name="T1" fmla="*/ 54 h 54"/>
                <a:gd name="T2" fmla="*/ 36 w 53"/>
                <a:gd name="T3" fmla="*/ 50 h 54"/>
                <a:gd name="T4" fmla="*/ 46 w 53"/>
                <a:gd name="T5" fmla="*/ 45 h 54"/>
                <a:gd name="T6" fmla="*/ 50 w 53"/>
                <a:gd name="T7" fmla="*/ 35 h 54"/>
                <a:gd name="T8" fmla="*/ 53 w 53"/>
                <a:gd name="T9" fmla="*/ 28 h 54"/>
                <a:gd name="T10" fmla="*/ 53 w 53"/>
                <a:gd name="T11" fmla="*/ 21 h 54"/>
                <a:gd name="T12" fmla="*/ 50 w 53"/>
                <a:gd name="T13" fmla="*/ 16 h 54"/>
                <a:gd name="T14" fmla="*/ 48 w 53"/>
                <a:gd name="T15" fmla="*/ 12 h 54"/>
                <a:gd name="T16" fmla="*/ 46 w 53"/>
                <a:gd name="T17" fmla="*/ 7 h 54"/>
                <a:gd name="T18" fmla="*/ 36 w 53"/>
                <a:gd name="T19" fmla="*/ 2 h 54"/>
                <a:gd name="T20" fmla="*/ 27 w 53"/>
                <a:gd name="T21" fmla="*/ 0 h 54"/>
                <a:gd name="T22" fmla="*/ 15 w 53"/>
                <a:gd name="T23" fmla="*/ 2 h 54"/>
                <a:gd name="T24" fmla="*/ 8 w 53"/>
                <a:gd name="T25" fmla="*/ 7 h 54"/>
                <a:gd name="T26" fmla="*/ 5 w 53"/>
                <a:gd name="T27" fmla="*/ 12 h 54"/>
                <a:gd name="T28" fmla="*/ 3 w 53"/>
                <a:gd name="T29" fmla="*/ 16 h 54"/>
                <a:gd name="T30" fmla="*/ 0 w 53"/>
                <a:gd name="T31" fmla="*/ 21 h 54"/>
                <a:gd name="T32" fmla="*/ 0 w 53"/>
                <a:gd name="T33" fmla="*/ 28 h 54"/>
                <a:gd name="T34" fmla="*/ 3 w 53"/>
                <a:gd name="T35" fmla="*/ 35 h 54"/>
                <a:gd name="T36" fmla="*/ 8 w 53"/>
                <a:gd name="T37" fmla="*/ 45 h 54"/>
                <a:gd name="T38" fmla="*/ 15 w 53"/>
                <a:gd name="T39" fmla="*/ 50 h 54"/>
                <a:gd name="T40" fmla="*/ 27 w 53"/>
                <a:gd name="T41" fmla="*/ 54 h 54"/>
                <a:gd name="T42" fmla="*/ 27 w 53"/>
                <a:gd name="T43" fmla="*/ 54 h 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3" h="54">
                  <a:moveTo>
                    <a:pt x="27" y="54"/>
                  </a:moveTo>
                  <a:lnTo>
                    <a:pt x="36" y="50"/>
                  </a:lnTo>
                  <a:lnTo>
                    <a:pt x="46" y="45"/>
                  </a:lnTo>
                  <a:lnTo>
                    <a:pt x="50" y="35"/>
                  </a:lnTo>
                  <a:lnTo>
                    <a:pt x="53" y="28"/>
                  </a:lnTo>
                  <a:lnTo>
                    <a:pt x="53" y="21"/>
                  </a:lnTo>
                  <a:lnTo>
                    <a:pt x="50" y="16"/>
                  </a:lnTo>
                  <a:lnTo>
                    <a:pt x="48" y="12"/>
                  </a:lnTo>
                  <a:lnTo>
                    <a:pt x="46" y="7"/>
                  </a:lnTo>
                  <a:lnTo>
                    <a:pt x="36" y="2"/>
                  </a:lnTo>
                  <a:lnTo>
                    <a:pt x="27" y="0"/>
                  </a:lnTo>
                  <a:lnTo>
                    <a:pt x="15" y="2"/>
                  </a:lnTo>
                  <a:lnTo>
                    <a:pt x="8" y="7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3" y="35"/>
                  </a:lnTo>
                  <a:lnTo>
                    <a:pt x="8" y="45"/>
                  </a:lnTo>
                  <a:lnTo>
                    <a:pt x="15" y="50"/>
                  </a:lnTo>
                  <a:lnTo>
                    <a:pt x="27" y="54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7" name="Freeform 192"/>
            <p:cNvSpPr>
              <a:spLocks/>
            </p:cNvSpPr>
            <p:nvPr/>
          </p:nvSpPr>
          <p:spPr bwMode="auto">
            <a:xfrm>
              <a:off x="3234" y="2149"/>
              <a:ext cx="69" cy="68"/>
            </a:xfrm>
            <a:custGeom>
              <a:avLst/>
              <a:gdLst>
                <a:gd name="T0" fmla="*/ 34 w 69"/>
                <a:gd name="T1" fmla="*/ 68 h 68"/>
                <a:gd name="T2" fmla="*/ 41 w 69"/>
                <a:gd name="T3" fmla="*/ 68 h 68"/>
                <a:gd name="T4" fmla="*/ 48 w 69"/>
                <a:gd name="T5" fmla="*/ 66 h 68"/>
                <a:gd name="T6" fmla="*/ 53 w 69"/>
                <a:gd name="T7" fmla="*/ 61 h 68"/>
                <a:gd name="T8" fmla="*/ 57 w 69"/>
                <a:gd name="T9" fmla="*/ 59 h 68"/>
                <a:gd name="T10" fmla="*/ 62 w 69"/>
                <a:gd name="T11" fmla="*/ 52 h 68"/>
                <a:gd name="T12" fmla="*/ 64 w 69"/>
                <a:gd name="T13" fmla="*/ 47 h 68"/>
                <a:gd name="T14" fmla="*/ 67 w 69"/>
                <a:gd name="T15" fmla="*/ 40 h 68"/>
                <a:gd name="T16" fmla="*/ 69 w 69"/>
                <a:gd name="T17" fmla="*/ 35 h 68"/>
                <a:gd name="T18" fmla="*/ 67 w 69"/>
                <a:gd name="T19" fmla="*/ 26 h 68"/>
                <a:gd name="T20" fmla="*/ 64 w 69"/>
                <a:gd name="T21" fmla="*/ 21 h 68"/>
                <a:gd name="T22" fmla="*/ 62 w 69"/>
                <a:gd name="T23" fmla="*/ 14 h 68"/>
                <a:gd name="T24" fmla="*/ 57 w 69"/>
                <a:gd name="T25" fmla="*/ 9 h 68"/>
                <a:gd name="T26" fmla="*/ 53 w 69"/>
                <a:gd name="T27" fmla="*/ 4 h 68"/>
                <a:gd name="T28" fmla="*/ 48 w 69"/>
                <a:gd name="T29" fmla="*/ 2 h 68"/>
                <a:gd name="T30" fmla="*/ 41 w 69"/>
                <a:gd name="T31" fmla="*/ 0 h 68"/>
                <a:gd name="T32" fmla="*/ 34 w 69"/>
                <a:gd name="T33" fmla="*/ 0 h 68"/>
                <a:gd name="T34" fmla="*/ 26 w 69"/>
                <a:gd name="T35" fmla="*/ 0 h 68"/>
                <a:gd name="T36" fmla="*/ 19 w 69"/>
                <a:gd name="T37" fmla="*/ 2 h 68"/>
                <a:gd name="T38" fmla="*/ 15 w 69"/>
                <a:gd name="T39" fmla="*/ 4 h 68"/>
                <a:gd name="T40" fmla="*/ 10 w 69"/>
                <a:gd name="T41" fmla="*/ 9 h 68"/>
                <a:gd name="T42" fmla="*/ 3 w 69"/>
                <a:gd name="T43" fmla="*/ 14 h 68"/>
                <a:gd name="T44" fmla="*/ 3 w 69"/>
                <a:gd name="T45" fmla="*/ 21 h 68"/>
                <a:gd name="T46" fmla="*/ 0 w 69"/>
                <a:gd name="T47" fmla="*/ 26 h 68"/>
                <a:gd name="T48" fmla="*/ 0 w 69"/>
                <a:gd name="T49" fmla="*/ 35 h 68"/>
                <a:gd name="T50" fmla="*/ 0 w 69"/>
                <a:gd name="T51" fmla="*/ 40 h 68"/>
                <a:gd name="T52" fmla="*/ 3 w 69"/>
                <a:gd name="T53" fmla="*/ 47 h 68"/>
                <a:gd name="T54" fmla="*/ 3 w 69"/>
                <a:gd name="T55" fmla="*/ 52 h 68"/>
                <a:gd name="T56" fmla="*/ 10 w 69"/>
                <a:gd name="T57" fmla="*/ 59 h 68"/>
                <a:gd name="T58" fmla="*/ 15 w 69"/>
                <a:gd name="T59" fmla="*/ 61 h 68"/>
                <a:gd name="T60" fmla="*/ 19 w 69"/>
                <a:gd name="T61" fmla="*/ 66 h 68"/>
                <a:gd name="T62" fmla="*/ 26 w 69"/>
                <a:gd name="T63" fmla="*/ 68 h 68"/>
                <a:gd name="T64" fmla="*/ 34 w 69"/>
                <a:gd name="T65" fmla="*/ 68 h 68"/>
                <a:gd name="T66" fmla="*/ 34 w 69"/>
                <a:gd name="T67" fmla="*/ 68 h 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" h="68">
                  <a:moveTo>
                    <a:pt x="34" y="68"/>
                  </a:moveTo>
                  <a:lnTo>
                    <a:pt x="41" y="68"/>
                  </a:lnTo>
                  <a:lnTo>
                    <a:pt x="48" y="66"/>
                  </a:lnTo>
                  <a:lnTo>
                    <a:pt x="53" y="61"/>
                  </a:lnTo>
                  <a:lnTo>
                    <a:pt x="57" y="59"/>
                  </a:lnTo>
                  <a:lnTo>
                    <a:pt x="62" y="52"/>
                  </a:lnTo>
                  <a:lnTo>
                    <a:pt x="64" y="47"/>
                  </a:lnTo>
                  <a:lnTo>
                    <a:pt x="67" y="40"/>
                  </a:lnTo>
                  <a:lnTo>
                    <a:pt x="69" y="35"/>
                  </a:lnTo>
                  <a:lnTo>
                    <a:pt x="67" y="26"/>
                  </a:lnTo>
                  <a:lnTo>
                    <a:pt x="64" y="21"/>
                  </a:lnTo>
                  <a:lnTo>
                    <a:pt x="62" y="14"/>
                  </a:lnTo>
                  <a:lnTo>
                    <a:pt x="57" y="9"/>
                  </a:lnTo>
                  <a:lnTo>
                    <a:pt x="53" y="4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2"/>
                  </a:lnTo>
                  <a:lnTo>
                    <a:pt x="15" y="4"/>
                  </a:lnTo>
                  <a:lnTo>
                    <a:pt x="10" y="9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7"/>
                  </a:lnTo>
                  <a:lnTo>
                    <a:pt x="3" y="52"/>
                  </a:lnTo>
                  <a:lnTo>
                    <a:pt x="10" y="59"/>
                  </a:lnTo>
                  <a:lnTo>
                    <a:pt x="15" y="61"/>
                  </a:lnTo>
                  <a:lnTo>
                    <a:pt x="19" y="66"/>
                  </a:lnTo>
                  <a:lnTo>
                    <a:pt x="26" y="68"/>
                  </a:lnTo>
                  <a:lnTo>
                    <a:pt x="34" y="68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8" name="Freeform 193"/>
            <p:cNvSpPr>
              <a:spLocks/>
            </p:cNvSpPr>
            <p:nvPr/>
          </p:nvSpPr>
          <p:spPr bwMode="auto">
            <a:xfrm>
              <a:off x="3184" y="2391"/>
              <a:ext cx="53" cy="52"/>
            </a:xfrm>
            <a:custGeom>
              <a:avLst/>
              <a:gdLst>
                <a:gd name="T0" fmla="*/ 27 w 53"/>
                <a:gd name="T1" fmla="*/ 52 h 52"/>
                <a:gd name="T2" fmla="*/ 36 w 53"/>
                <a:gd name="T3" fmla="*/ 50 h 52"/>
                <a:gd name="T4" fmla="*/ 43 w 53"/>
                <a:gd name="T5" fmla="*/ 45 h 52"/>
                <a:gd name="T6" fmla="*/ 50 w 53"/>
                <a:gd name="T7" fmla="*/ 36 h 52"/>
                <a:gd name="T8" fmla="*/ 53 w 53"/>
                <a:gd name="T9" fmla="*/ 26 h 52"/>
                <a:gd name="T10" fmla="*/ 50 w 53"/>
                <a:gd name="T11" fmla="*/ 14 h 52"/>
                <a:gd name="T12" fmla="*/ 43 w 53"/>
                <a:gd name="T13" fmla="*/ 7 h 52"/>
                <a:gd name="T14" fmla="*/ 36 w 53"/>
                <a:gd name="T15" fmla="*/ 2 h 52"/>
                <a:gd name="T16" fmla="*/ 27 w 53"/>
                <a:gd name="T17" fmla="*/ 0 h 52"/>
                <a:gd name="T18" fmla="*/ 15 w 53"/>
                <a:gd name="T19" fmla="*/ 2 h 52"/>
                <a:gd name="T20" fmla="*/ 8 w 53"/>
                <a:gd name="T21" fmla="*/ 7 h 52"/>
                <a:gd name="T22" fmla="*/ 3 w 53"/>
                <a:gd name="T23" fmla="*/ 14 h 52"/>
                <a:gd name="T24" fmla="*/ 0 w 53"/>
                <a:gd name="T25" fmla="*/ 26 h 52"/>
                <a:gd name="T26" fmla="*/ 3 w 53"/>
                <a:gd name="T27" fmla="*/ 36 h 52"/>
                <a:gd name="T28" fmla="*/ 8 w 53"/>
                <a:gd name="T29" fmla="*/ 45 h 52"/>
                <a:gd name="T30" fmla="*/ 15 w 53"/>
                <a:gd name="T31" fmla="*/ 50 h 52"/>
                <a:gd name="T32" fmla="*/ 27 w 53"/>
                <a:gd name="T33" fmla="*/ 52 h 52"/>
                <a:gd name="T34" fmla="*/ 27 w 53"/>
                <a:gd name="T35" fmla="*/ 52 h 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52">
                  <a:moveTo>
                    <a:pt x="27" y="52"/>
                  </a:moveTo>
                  <a:lnTo>
                    <a:pt x="36" y="50"/>
                  </a:lnTo>
                  <a:lnTo>
                    <a:pt x="43" y="45"/>
                  </a:lnTo>
                  <a:lnTo>
                    <a:pt x="50" y="36"/>
                  </a:lnTo>
                  <a:lnTo>
                    <a:pt x="53" y="26"/>
                  </a:lnTo>
                  <a:lnTo>
                    <a:pt x="50" y="14"/>
                  </a:lnTo>
                  <a:lnTo>
                    <a:pt x="43" y="7"/>
                  </a:lnTo>
                  <a:lnTo>
                    <a:pt x="36" y="2"/>
                  </a:lnTo>
                  <a:lnTo>
                    <a:pt x="27" y="0"/>
                  </a:lnTo>
                  <a:lnTo>
                    <a:pt x="15" y="2"/>
                  </a:lnTo>
                  <a:lnTo>
                    <a:pt x="8" y="7"/>
                  </a:lnTo>
                  <a:lnTo>
                    <a:pt x="3" y="14"/>
                  </a:lnTo>
                  <a:lnTo>
                    <a:pt x="0" y="26"/>
                  </a:lnTo>
                  <a:lnTo>
                    <a:pt x="3" y="36"/>
                  </a:lnTo>
                  <a:lnTo>
                    <a:pt x="8" y="45"/>
                  </a:lnTo>
                  <a:lnTo>
                    <a:pt x="15" y="50"/>
                  </a:lnTo>
                  <a:lnTo>
                    <a:pt x="27" y="52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9" name="Freeform 194"/>
            <p:cNvSpPr>
              <a:spLocks/>
            </p:cNvSpPr>
            <p:nvPr/>
          </p:nvSpPr>
          <p:spPr bwMode="auto">
            <a:xfrm>
              <a:off x="3063" y="2455"/>
              <a:ext cx="45" cy="48"/>
            </a:xfrm>
            <a:custGeom>
              <a:avLst/>
              <a:gdLst>
                <a:gd name="T0" fmla="*/ 24 w 45"/>
                <a:gd name="T1" fmla="*/ 48 h 48"/>
                <a:gd name="T2" fmla="*/ 31 w 45"/>
                <a:gd name="T3" fmla="*/ 45 h 48"/>
                <a:gd name="T4" fmla="*/ 38 w 45"/>
                <a:gd name="T5" fmla="*/ 40 h 48"/>
                <a:gd name="T6" fmla="*/ 43 w 45"/>
                <a:gd name="T7" fmla="*/ 33 h 48"/>
                <a:gd name="T8" fmla="*/ 45 w 45"/>
                <a:gd name="T9" fmla="*/ 26 h 48"/>
                <a:gd name="T10" fmla="*/ 43 w 45"/>
                <a:gd name="T11" fmla="*/ 14 h 48"/>
                <a:gd name="T12" fmla="*/ 38 w 45"/>
                <a:gd name="T13" fmla="*/ 7 h 48"/>
                <a:gd name="T14" fmla="*/ 31 w 45"/>
                <a:gd name="T15" fmla="*/ 2 h 48"/>
                <a:gd name="T16" fmla="*/ 24 w 45"/>
                <a:gd name="T17" fmla="*/ 0 h 48"/>
                <a:gd name="T18" fmla="*/ 14 w 45"/>
                <a:gd name="T19" fmla="*/ 2 h 48"/>
                <a:gd name="T20" fmla="*/ 7 w 45"/>
                <a:gd name="T21" fmla="*/ 7 h 48"/>
                <a:gd name="T22" fmla="*/ 0 w 45"/>
                <a:gd name="T23" fmla="*/ 14 h 48"/>
                <a:gd name="T24" fmla="*/ 0 w 45"/>
                <a:gd name="T25" fmla="*/ 26 h 48"/>
                <a:gd name="T26" fmla="*/ 0 w 45"/>
                <a:gd name="T27" fmla="*/ 33 h 48"/>
                <a:gd name="T28" fmla="*/ 7 w 45"/>
                <a:gd name="T29" fmla="*/ 40 h 48"/>
                <a:gd name="T30" fmla="*/ 14 w 45"/>
                <a:gd name="T31" fmla="*/ 45 h 48"/>
                <a:gd name="T32" fmla="*/ 24 w 45"/>
                <a:gd name="T33" fmla="*/ 48 h 48"/>
                <a:gd name="T34" fmla="*/ 24 w 45"/>
                <a:gd name="T35" fmla="*/ 48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48">
                  <a:moveTo>
                    <a:pt x="24" y="48"/>
                  </a:moveTo>
                  <a:lnTo>
                    <a:pt x="31" y="45"/>
                  </a:lnTo>
                  <a:lnTo>
                    <a:pt x="38" y="40"/>
                  </a:lnTo>
                  <a:lnTo>
                    <a:pt x="43" y="33"/>
                  </a:lnTo>
                  <a:lnTo>
                    <a:pt x="45" y="26"/>
                  </a:lnTo>
                  <a:lnTo>
                    <a:pt x="43" y="14"/>
                  </a:lnTo>
                  <a:lnTo>
                    <a:pt x="38" y="7"/>
                  </a:lnTo>
                  <a:lnTo>
                    <a:pt x="31" y="2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7" y="7"/>
                  </a:lnTo>
                  <a:lnTo>
                    <a:pt x="0" y="14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7" y="40"/>
                  </a:lnTo>
                  <a:lnTo>
                    <a:pt x="14" y="45"/>
                  </a:lnTo>
                  <a:lnTo>
                    <a:pt x="24" y="48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0" name="Freeform 195"/>
            <p:cNvSpPr>
              <a:spLocks/>
            </p:cNvSpPr>
            <p:nvPr/>
          </p:nvSpPr>
          <p:spPr bwMode="auto">
            <a:xfrm>
              <a:off x="3016" y="2633"/>
              <a:ext cx="54" cy="53"/>
            </a:xfrm>
            <a:custGeom>
              <a:avLst/>
              <a:gdLst>
                <a:gd name="T0" fmla="*/ 28 w 54"/>
                <a:gd name="T1" fmla="*/ 53 h 53"/>
                <a:gd name="T2" fmla="*/ 33 w 54"/>
                <a:gd name="T3" fmla="*/ 53 h 53"/>
                <a:gd name="T4" fmla="*/ 38 w 54"/>
                <a:gd name="T5" fmla="*/ 50 h 53"/>
                <a:gd name="T6" fmla="*/ 42 w 54"/>
                <a:gd name="T7" fmla="*/ 48 h 53"/>
                <a:gd name="T8" fmla="*/ 47 w 54"/>
                <a:gd name="T9" fmla="*/ 45 h 53"/>
                <a:gd name="T10" fmla="*/ 52 w 54"/>
                <a:gd name="T11" fmla="*/ 36 h 53"/>
                <a:gd name="T12" fmla="*/ 54 w 54"/>
                <a:gd name="T13" fmla="*/ 26 h 53"/>
                <a:gd name="T14" fmla="*/ 54 w 54"/>
                <a:gd name="T15" fmla="*/ 19 h 53"/>
                <a:gd name="T16" fmla="*/ 52 w 54"/>
                <a:gd name="T17" fmla="*/ 14 h 53"/>
                <a:gd name="T18" fmla="*/ 50 w 54"/>
                <a:gd name="T19" fmla="*/ 10 h 53"/>
                <a:gd name="T20" fmla="*/ 47 w 54"/>
                <a:gd name="T21" fmla="*/ 7 h 53"/>
                <a:gd name="T22" fmla="*/ 42 w 54"/>
                <a:gd name="T23" fmla="*/ 3 h 53"/>
                <a:gd name="T24" fmla="*/ 38 w 54"/>
                <a:gd name="T25" fmla="*/ 0 h 53"/>
                <a:gd name="T26" fmla="*/ 33 w 54"/>
                <a:gd name="T27" fmla="*/ 0 h 53"/>
                <a:gd name="T28" fmla="*/ 28 w 54"/>
                <a:gd name="T29" fmla="*/ 0 h 53"/>
                <a:gd name="T30" fmla="*/ 16 w 54"/>
                <a:gd name="T31" fmla="*/ 0 h 53"/>
                <a:gd name="T32" fmla="*/ 9 w 54"/>
                <a:gd name="T33" fmla="*/ 7 h 53"/>
                <a:gd name="T34" fmla="*/ 4 w 54"/>
                <a:gd name="T35" fmla="*/ 10 h 53"/>
                <a:gd name="T36" fmla="*/ 2 w 54"/>
                <a:gd name="T37" fmla="*/ 14 h 53"/>
                <a:gd name="T38" fmla="*/ 0 w 54"/>
                <a:gd name="T39" fmla="*/ 19 h 53"/>
                <a:gd name="T40" fmla="*/ 0 w 54"/>
                <a:gd name="T41" fmla="*/ 26 h 53"/>
                <a:gd name="T42" fmla="*/ 2 w 54"/>
                <a:gd name="T43" fmla="*/ 36 h 53"/>
                <a:gd name="T44" fmla="*/ 9 w 54"/>
                <a:gd name="T45" fmla="*/ 45 h 53"/>
                <a:gd name="T46" fmla="*/ 16 w 54"/>
                <a:gd name="T47" fmla="*/ 50 h 53"/>
                <a:gd name="T48" fmla="*/ 28 w 54"/>
                <a:gd name="T49" fmla="*/ 53 h 53"/>
                <a:gd name="T50" fmla="*/ 28 w 54"/>
                <a:gd name="T51" fmla="*/ 53 h 5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53">
                  <a:moveTo>
                    <a:pt x="28" y="53"/>
                  </a:moveTo>
                  <a:lnTo>
                    <a:pt x="33" y="53"/>
                  </a:lnTo>
                  <a:lnTo>
                    <a:pt x="38" y="50"/>
                  </a:lnTo>
                  <a:lnTo>
                    <a:pt x="42" y="48"/>
                  </a:lnTo>
                  <a:lnTo>
                    <a:pt x="47" y="45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19"/>
                  </a:lnTo>
                  <a:lnTo>
                    <a:pt x="52" y="14"/>
                  </a:lnTo>
                  <a:lnTo>
                    <a:pt x="50" y="10"/>
                  </a:lnTo>
                  <a:lnTo>
                    <a:pt x="47" y="7"/>
                  </a:lnTo>
                  <a:lnTo>
                    <a:pt x="42" y="3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16" y="0"/>
                  </a:lnTo>
                  <a:lnTo>
                    <a:pt x="9" y="7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9" y="45"/>
                  </a:lnTo>
                  <a:lnTo>
                    <a:pt x="16" y="50"/>
                  </a:lnTo>
                  <a:lnTo>
                    <a:pt x="28" y="53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1" name="Freeform 196"/>
            <p:cNvSpPr>
              <a:spLocks/>
            </p:cNvSpPr>
            <p:nvPr/>
          </p:nvSpPr>
          <p:spPr bwMode="auto">
            <a:xfrm>
              <a:off x="2895" y="2614"/>
              <a:ext cx="42" cy="45"/>
            </a:xfrm>
            <a:custGeom>
              <a:avLst/>
              <a:gdLst>
                <a:gd name="T0" fmla="*/ 21 w 42"/>
                <a:gd name="T1" fmla="*/ 45 h 45"/>
                <a:gd name="T2" fmla="*/ 28 w 42"/>
                <a:gd name="T3" fmla="*/ 43 h 45"/>
                <a:gd name="T4" fmla="*/ 35 w 42"/>
                <a:gd name="T5" fmla="*/ 38 h 45"/>
                <a:gd name="T6" fmla="*/ 40 w 42"/>
                <a:gd name="T7" fmla="*/ 31 h 45"/>
                <a:gd name="T8" fmla="*/ 42 w 42"/>
                <a:gd name="T9" fmla="*/ 22 h 45"/>
                <a:gd name="T10" fmla="*/ 40 w 42"/>
                <a:gd name="T11" fmla="*/ 14 h 45"/>
                <a:gd name="T12" fmla="*/ 35 w 42"/>
                <a:gd name="T13" fmla="*/ 7 h 45"/>
                <a:gd name="T14" fmla="*/ 28 w 42"/>
                <a:gd name="T15" fmla="*/ 3 h 45"/>
                <a:gd name="T16" fmla="*/ 21 w 42"/>
                <a:gd name="T17" fmla="*/ 0 h 45"/>
                <a:gd name="T18" fmla="*/ 9 w 42"/>
                <a:gd name="T19" fmla="*/ 3 h 45"/>
                <a:gd name="T20" fmla="*/ 4 w 42"/>
                <a:gd name="T21" fmla="*/ 7 h 45"/>
                <a:gd name="T22" fmla="*/ 0 w 42"/>
                <a:gd name="T23" fmla="*/ 14 h 45"/>
                <a:gd name="T24" fmla="*/ 0 w 42"/>
                <a:gd name="T25" fmla="*/ 22 h 45"/>
                <a:gd name="T26" fmla="*/ 0 w 42"/>
                <a:gd name="T27" fmla="*/ 31 h 45"/>
                <a:gd name="T28" fmla="*/ 4 w 42"/>
                <a:gd name="T29" fmla="*/ 38 h 45"/>
                <a:gd name="T30" fmla="*/ 9 w 42"/>
                <a:gd name="T31" fmla="*/ 43 h 45"/>
                <a:gd name="T32" fmla="*/ 21 w 42"/>
                <a:gd name="T33" fmla="*/ 45 h 45"/>
                <a:gd name="T34" fmla="*/ 21 w 42"/>
                <a:gd name="T35" fmla="*/ 45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45">
                  <a:moveTo>
                    <a:pt x="21" y="45"/>
                  </a:moveTo>
                  <a:lnTo>
                    <a:pt x="28" y="43"/>
                  </a:lnTo>
                  <a:lnTo>
                    <a:pt x="35" y="38"/>
                  </a:lnTo>
                  <a:lnTo>
                    <a:pt x="40" y="31"/>
                  </a:lnTo>
                  <a:lnTo>
                    <a:pt x="42" y="22"/>
                  </a:lnTo>
                  <a:lnTo>
                    <a:pt x="40" y="14"/>
                  </a:lnTo>
                  <a:lnTo>
                    <a:pt x="35" y="7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9" y="3"/>
                  </a:lnTo>
                  <a:lnTo>
                    <a:pt x="4" y="7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31"/>
                  </a:lnTo>
                  <a:lnTo>
                    <a:pt x="4" y="38"/>
                  </a:lnTo>
                  <a:lnTo>
                    <a:pt x="9" y="43"/>
                  </a:lnTo>
                  <a:lnTo>
                    <a:pt x="21" y="45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2" name="Freeform 197"/>
            <p:cNvSpPr>
              <a:spLocks/>
            </p:cNvSpPr>
            <p:nvPr/>
          </p:nvSpPr>
          <p:spPr bwMode="auto">
            <a:xfrm>
              <a:off x="2750" y="2628"/>
              <a:ext cx="49" cy="55"/>
            </a:xfrm>
            <a:custGeom>
              <a:avLst/>
              <a:gdLst>
                <a:gd name="T0" fmla="*/ 23 w 49"/>
                <a:gd name="T1" fmla="*/ 55 h 55"/>
                <a:gd name="T2" fmla="*/ 33 w 49"/>
                <a:gd name="T3" fmla="*/ 50 h 55"/>
                <a:gd name="T4" fmla="*/ 42 w 49"/>
                <a:gd name="T5" fmla="*/ 46 h 55"/>
                <a:gd name="T6" fmla="*/ 47 w 49"/>
                <a:gd name="T7" fmla="*/ 36 h 55"/>
                <a:gd name="T8" fmla="*/ 49 w 49"/>
                <a:gd name="T9" fmla="*/ 29 h 55"/>
                <a:gd name="T10" fmla="*/ 47 w 49"/>
                <a:gd name="T11" fmla="*/ 17 h 55"/>
                <a:gd name="T12" fmla="*/ 42 w 49"/>
                <a:gd name="T13" fmla="*/ 8 h 55"/>
                <a:gd name="T14" fmla="*/ 33 w 49"/>
                <a:gd name="T15" fmla="*/ 3 h 55"/>
                <a:gd name="T16" fmla="*/ 23 w 49"/>
                <a:gd name="T17" fmla="*/ 0 h 55"/>
                <a:gd name="T18" fmla="*/ 14 w 49"/>
                <a:gd name="T19" fmla="*/ 3 h 55"/>
                <a:gd name="T20" fmla="*/ 4 w 49"/>
                <a:gd name="T21" fmla="*/ 8 h 55"/>
                <a:gd name="T22" fmla="*/ 0 w 49"/>
                <a:gd name="T23" fmla="*/ 17 h 55"/>
                <a:gd name="T24" fmla="*/ 0 w 49"/>
                <a:gd name="T25" fmla="*/ 29 h 55"/>
                <a:gd name="T26" fmla="*/ 0 w 49"/>
                <a:gd name="T27" fmla="*/ 36 h 55"/>
                <a:gd name="T28" fmla="*/ 4 w 49"/>
                <a:gd name="T29" fmla="*/ 46 h 55"/>
                <a:gd name="T30" fmla="*/ 14 w 49"/>
                <a:gd name="T31" fmla="*/ 50 h 55"/>
                <a:gd name="T32" fmla="*/ 23 w 49"/>
                <a:gd name="T33" fmla="*/ 55 h 55"/>
                <a:gd name="T34" fmla="*/ 23 w 49"/>
                <a:gd name="T35" fmla="*/ 55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" h="55">
                  <a:moveTo>
                    <a:pt x="23" y="55"/>
                  </a:moveTo>
                  <a:lnTo>
                    <a:pt x="33" y="50"/>
                  </a:lnTo>
                  <a:lnTo>
                    <a:pt x="42" y="46"/>
                  </a:lnTo>
                  <a:lnTo>
                    <a:pt x="47" y="36"/>
                  </a:lnTo>
                  <a:lnTo>
                    <a:pt x="49" y="29"/>
                  </a:lnTo>
                  <a:lnTo>
                    <a:pt x="47" y="17"/>
                  </a:lnTo>
                  <a:lnTo>
                    <a:pt x="42" y="8"/>
                  </a:lnTo>
                  <a:lnTo>
                    <a:pt x="33" y="3"/>
                  </a:lnTo>
                  <a:lnTo>
                    <a:pt x="23" y="0"/>
                  </a:lnTo>
                  <a:lnTo>
                    <a:pt x="14" y="3"/>
                  </a:lnTo>
                  <a:lnTo>
                    <a:pt x="4" y="8"/>
                  </a:lnTo>
                  <a:lnTo>
                    <a:pt x="0" y="17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4" y="46"/>
                  </a:lnTo>
                  <a:lnTo>
                    <a:pt x="14" y="50"/>
                  </a:lnTo>
                  <a:lnTo>
                    <a:pt x="23" y="55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3" name="Freeform 198"/>
            <p:cNvSpPr>
              <a:spLocks/>
            </p:cNvSpPr>
            <p:nvPr/>
          </p:nvSpPr>
          <p:spPr bwMode="auto">
            <a:xfrm>
              <a:off x="2619" y="2621"/>
              <a:ext cx="40" cy="41"/>
            </a:xfrm>
            <a:custGeom>
              <a:avLst/>
              <a:gdLst>
                <a:gd name="T0" fmla="*/ 19 w 40"/>
                <a:gd name="T1" fmla="*/ 41 h 41"/>
                <a:gd name="T2" fmla="*/ 26 w 40"/>
                <a:gd name="T3" fmla="*/ 38 h 41"/>
                <a:gd name="T4" fmla="*/ 33 w 40"/>
                <a:gd name="T5" fmla="*/ 34 h 41"/>
                <a:gd name="T6" fmla="*/ 38 w 40"/>
                <a:gd name="T7" fmla="*/ 26 h 41"/>
                <a:gd name="T8" fmla="*/ 40 w 40"/>
                <a:gd name="T9" fmla="*/ 22 h 41"/>
                <a:gd name="T10" fmla="*/ 38 w 40"/>
                <a:gd name="T11" fmla="*/ 12 h 41"/>
                <a:gd name="T12" fmla="*/ 33 w 40"/>
                <a:gd name="T13" fmla="*/ 7 h 41"/>
                <a:gd name="T14" fmla="*/ 26 w 40"/>
                <a:gd name="T15" fmla="*/ 3 h 41"/>
                <a:gd name="T16" fmla="*/ 19 w 40"/>
                <a:gd name="T17" fmla="*/ 0 h 41"/>
                <a:gd name="T18" fmla="*/ 9 w 40"/>
                <a:gd name="T19" fmla="*/ 3 h 41"/>
                <a:gd name="T20" fmla="*/ 5 w 40"/>
                <a:gd name="T21" fmla="*/ 7 h 41"/>
                <a:gd name="T22" fmla="*/ 2 w 40"/>
                <a:gd name="T23" fmla="*/ 12 h 41"/>
                <a:gd name="T24" fmla="*/ 0 w 40"/>
                <a:gd name="T25" fmla="*/ 22 h 41"/>
                <a:gd name="T26" fmla="*/ 2 w 40"/>
                <a:gd name="T27" fmla="*/ 26 h 41"/>
                <a:gd name="T28" fmla="*/ 5 w 40"/>
                <a:gd name="T29" fmla="*/ 34 h 41"/>
                <a:gd name="T30" fmla="*/ 9 w 40"/>
                <a:gd name="T31" fmla="*/ 38 h 41"/>
                <a:gd name="T32" fmla="*/ 19 w 40"/>
                <a:gd name="T33" fmla="*/ 41 h 41"/>
                <a:gd name="T34" fmla="*/ 19 w 40"/>
                <a:gd name="T35" fmla="*/ 4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" h="41">
                  <a:moveTo>
                    <a:pt x="19" y="41"/>
                  </a:moveTo>
                  <a:lnTo>
                    <a:pt x="26" y="38"/>
                  </a:lnTo>
                  <a:lnTo>
                    <a:pt x="33" y="34"/>
                  </a:lnTo>
                  <a:lnTo>
                    <a:pt x="38" y="26"/>
                  </a:lnTo>
                  <a:lnTo>
                    <a:pt x="40" y="22"/>
                  </a:lnTo>
                  <a:lnTo>
                    <a:pt x="38" y="12"/>
                  </a:lnTo>
                  <a:lnTo>
                    <a:pt x="33" y="7"/>
                  </a:lnTo>
                  <a:lnTo>
                    <a:pt x="26" y="3"/>
                  </a:lnTo>
                  <a:lnTo>
                    <a:pt x="19" y="0"/>
                  </a:lnTo>
                  <a:lnTo>
                    <a:pt x="9" y="3"/>
                  </a:lnTo>
                  <a:lnTo>
                    <a:pt x="5" y="7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5" y="34"/>
                  </a:lnTo>
                  <a:lnTo>
                    <a:pt x="9" y="38"/>
                  </a:lnTo>
                  <a:lnTo>
                    <a:pt x="19" y="41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4" name="Freeform 199"/>
            <p:cNvSpPr>
              <a:spLocks/>
            </p:cNvSpPr>
            <p:nvPr/>
          </p:nvSpPr>
          <p:spPr bwMode="auto">
            <a:xfrm>
              <a:off x="2871" y="2700"/>
              <a:ext cx="26" cy="26"/>
            </a:xfrm>
            <a:custGeom>
              <a:avLst/>
              <a:gdLst>
                <a:gd name="T0" fmla="*/ 14 w 26"/>
                <a:gd name="T1" fmla="*/ 26 h 26"/>
                <a:gd name="T2" fmla="*/ 21 w 26"/>
                <a:gd name="T3" fmla="*/ 21 h 26"/>
                <a:gd name="T4" fmla="*/ 26 w 26"/>
                <a:gd name="T5" fmla="*/ 14 h 26"/>
                <a:gd name="T6" fmla="*/ 21 w 26"/>
                <a:gd name="T7" fmla="*/ 5 h 26"/>
                <a:gd name="T8" fmla="*/ 14 w 26"/>
                <a:gd name="T9" fmla="*/ 0 h 26"/>
                <a:gd name="T10" fmla="*/ 4 w 26"/>
                <a:gd name="T11" fmla="*/ 5 h 26"/>
                <a:gd name="T12" fmla="*/ 0 w 26"/>
                <a:gd name="T13" fmla="*/ 14 h 26"/>
                <a:gd name="T14" fmla="*/ 4 w 26"/>
                <a:gd name="T15" fmla="*/ 21 h 26"/>
                <a:gd name="T16" fmla="*/ 14 w 26"/>
                <a:gd name="T17" fmla="*/ 26 h 26"/>
                <a:gd name="T18" fmla="*/ 14 w 26"/>
                <a:gd name="T19" fmla="*/ 26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6">
                  <a:moveTo>
                    <a:pt x="14" y="26"/>
                  </a:moveTo>
                  <a:lnTo>
                    <a:pt x="21" y="21"/>
                  </a:lnTo>
                  <a:lnTo>
                    <a:pt x="26" y="14"/>
                  </a:lnTo>
                  <a:lnTo>
                    <a:pt x="21" y="5"/>
                  </a:lnTo>
                  <a:lnTo>
                    <a:pt x="14" y="0"/>
                  </a:lnTo>
                  <a:lnTo>
                    <a:pt x="4" y="5"/>
                  </a:lnTo>
                  <a:lnTo>
                    <a:pt x="0" y="14"/>
                  </a:lnTo>
                  <a:lnTo>
                    <a:pt x="4" y="21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5" name="Freeform 200"/>
            <p:cNvSpPr>
              <a:spLocks/>
            </p:cNvSpPr>
            <p:nvPr/>
          </p:nvSpPr>
          <p:spPr bwMode="auto">
            <a:xfrm>
              <a:off x="2621" y="2491"/>
              <a:ext cx="34" cy="31"/>
            </a:xfrm>
            <a:custGeom>
              <a:avLst/>
              <a:gdLst>
                <a:gd name="T0" fmla="*/ 17 w 34"/>
                <a:gd name="T1" fmla="*/ 31 h 31"/>
                <a:gd name="T2" fmla="*/ 22 w 34"/>
                <a:gd name="T3" fmla="*/ 31 h 31"/>
                <a:gd name="T4" fmla="*/ 29 w 34"/>
                <a:gd name="T5" fmla="*/ 26 h 31"/>
                <a:gd name="T6" fmla="*/ 31 w 34"/>
                <a:gd name="T7" fmla="*/ 19 h 31"/>
                <a:gd name="T8" fmla="*/ 34 w 34"/>
                <a:gd name="T9" fmla="*/ 14 h 31"/>
                <a:gd name="T10" fmla="*/ 31 w 34"/>
                <a:gd name="T11" fmla="*/ 7 h 31"/>
                <a:gd name="T12" fmla="*/ 29 w 34"/>
                <a:gd name="T13" fmla="*/ 2 h 31"/>
                <a:gd name="T14" fmla="*/ 22 w 34"/>
                <a:gd name="T15" fmla="*/ 0 h 31"/>
                <a:gd name="T16" fmla="*/ 17 w 34"/>
                <a:gd name="T17" fmla="*/ 0 h 31"/>
                <a:gd name="T18" fmla="*/ 10 w 34"/>
                <a:gd name="T19" fmla="*/ 0 h 31"/>
                <a:gd name="T20" fmla="*/ 5 w 34"/>
                <a:gd name="T21" fmla="*/ 2 h 31"/>
                <a:gd name="T22" fmla="*/ 0 w 34"/>
                <a:gd name="T23" fmla="*/ 7 h 31"/>
                <a:gd name="T24" fmla="*/ 0 w 34"/>
                <a:gd name="T25" fmla="*/ 14 h 31"/>
                <a:gd name="T26" fmla="*/ 0 w 34"/>
                <a:gd name="T27" fmla="*/ 19 h 31"/>
                <a:gd name="T28" fmla="*/ 5 w 34"/>
                <a:gd name="T29" fmla="*/ 26 h 31"/>
                <a:gd name="T30" fmla="*/ 10 w 34"/>
                <a:gd name="T31" fmla="*/ 31 h 31"/>
                <a:gd name="T32" fmla="*/ 17 w 34"/>
                <a:gd name="T33" fmla="*/ 31 h 31"/>
                <a:gd name="T34" fmla="*/ 17 w 34"/>
                <a:gd name="T35" fmla="*/ 31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31">
                  <a:moveTo>
                    <a:pt x="17" y="31"/>
                  </a:moveTo>
                  <a:lnTo>
                    <a:pt x="22" y="31"/>
                  </a:lnTo>
                  <a:lnTo>
                    <a:pt x="29" y="26"/>
                  </a:lnTo>
                  <a:lnTo>
                    <a:pt x="31" y="19"/>
                  </a:lnTo>
                  <a:lnTo>
                    <a:pt x="34" y="14"/>
                  </a:lnTo>
                  <a:lnTo>
                    <a:pt x="31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0" y="0"/>
                  </a:lnTo>
                  <a:lnTo>
                    <a:pt x="5" y="2"/>
                  </a:lnTo>
                  <a:lnTo>
                    <a:pt x="0" y="7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5" y="26"/>
                  </a:lnTo>
                  <a:lnTo>
                    <a:pt x="10" y="31"/>
                  </a:lnTo>
                  <a:lnTo>
                    <a:pt x="17" y="31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6" name="Freeform 201"/>
            <p:cNvSpPr>
              <a:spLocks/>
            </p:cNvSpPr>
            <p:nvPr/>
          </p:nvSpPr>
          <p:spPr bwMode="auto">
            <a:xfrm>
              <a:off x="2719" y="2360"/>
              <a:ext cx="35" cy="36"/>
            </a:xfrm>
            <a:custGeom>
              <a:avLst/>
              <a:gdLst>
                <a:gd name="T0" fmla="*/ 16 w 35"/>
                <a:gd name="T1" fmla="*/ 36 h 36"/>
                <a:gd name="T2" fmla="*/ 23 w 35"/>
                <a:gd name="T3" fmla="*/ 33 h 36"/>
                <a:gd name="T4" fmla="*/ 28 w 35"/>
                <a:gd name="T5" fmla="*/ 31 h 36"/>
                <a:gd name="T6" fmla="*/ 33 w 35"/>
                <a:gd name="T7" fmla="*/ 24 h 36"/>
                <a:gd name="T8" fmla="*/ 35 w 35"/>
                <a:gd name="T9" fmla="*/ 17 h 36"/>
                <a:gd name="T10" fmla="*/ 33 w 35"/>
                <a:gd name="T11" fmla="*/ 9 h 36"/>
                <a:gd name="T12" fmla="*/ 28 w 35"/>
                <a:gd name="T13" fmla="*/ 5 h 36"/>
                <a:gd name="T14" fmla="*/ 23 w 35"/>
                <a:gd name="T15" fmla="*/ 0 h 36"/>
                <a:gd name="T16" fmla="*/ 16 w 35"/>
                <a:gd name="T17" fmla="*/ 0 h 36"/>
                <a:gd name="T18" fmla="*/ 9 w 35"/>
                <a:gd name="T19" fmla="*/ 0 h 36"/>
                <a:gd name="T20" fmla="*/ 2 w 35"/>
                <a:gd name="T21" fmla="*/ 5 h 36"/>
                <a:gd name="T22" fmla="*/ 0 w 35"/>
                <a:gd name="T23" fmla="*/ 9 h 36"/>
                <a:gd name="T24" fmla="*/ 0 w 35"/>
                <a:gd name="T25" fmla="*/ 17 h 36"/>
                <a:gd name="T26" fmla="*/ 0 w 35"/>
                <a:gd name="T27" fmla="*/ 24 h 36"/>
                <a:gd name="T28" fmla="*/ 2 w 35"/>
                <a:gd name="T29" fmla="*/ 31 h 36"/>
                <a:gd name="T30" fmla="*/ 9 w 35"/>
                <a:gd name="T31" fmla="*/ 33 h 36"/>
                <a:gd name="T32" fmla="*/ 16 w 35"/>
                <a:gd name="T33" fmla="*/ 36 h 36"/>
                <a:gd name="T34" fmla="*/ 16 w 35"/>
                <a:gd name="T35" fmla="*/ 36 h 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36">
                  <a:moveTo>
                    <a:pt x="16" y="36"/>
                  </a:moveTo>
                  <a:lnTo>
                    <a:pt x="23" y="33"/>
                  </a:lnTo>
                  <a:lnTo>
                    <a:pt x="28" y="31"/>
                  </a:lnTo>
                  <a:lnTo>
                    <a:pt x="33" y="24"/>
                  </a:lnTo>
                  <a:lnTo>
                    <a:pt x="35" y="17"/>
                  </a:lnTo>
                  <a:lnTo>
                    <a:pt x="33" y="9"/>
                  </a:lnTo>
                  <a:lnTo>
                    <a:pt x="28" y="5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7"/>
                  </a:lnTo>
                  <a:lnTo>
                    <a:pt x="0" y="24"/>
                  </a:lnTo>
                  <a:lnTo>
                    <a:pt x="2" y="31"/>
                  </a:lnTo>
                  <a:lnTo>
                    <a:pt x="9" y="33"/>
                  </a:lnTo>
                  <a:lnTo>
                    <a:pt x="16" y="36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7" name="Freeform 202"/>
            <p:cNvSpPr>
              <a:spLocks/>
            </p:cNvSpPr>
            <p:nvPr/>
          </p:nvSpPr>
          <p:spPr bwMode="auto">
            <a:xfrm>
              <a:off x="2840" y="2201"/>
              <a:ext cx="31" cy="26"/>
            </a:xfrm>
            <a:custGeom>
              <a:avLst/>
              <a:gdLst>
                <a:gd name="T0" fmla="*/ 14 w 31"/>
                <a:gd name="T1" fmla="*/ 26 h 26"/>
                <a:gd name="T2" fmla="*/ 19 w 31"/>
                <a:gd name="T3" fmla="*/ 26 h 26"/>
                <a:gd name="T4" fmla="*/ 24 w 31"/>
                <a:gd name="T5" fmla="*/ 24 h 26"/>
                <a:gd name="T6" fmla="*/ 28 w 31"/>
                <a:gd name="T7" fmla="*/ 19 h 26"/>
                <a:gd name="T8" fmla="*/ 31 w 31"/>
                <a:gd name="T9" fmla="*/ 14 h 26"/>
                <a:gd name="T10" fmla="*/ 28 w 31"/>
                <a:gd name="T11" fmla="*/ 7 h 26"/>
                <a:gd name="T12" fmla="*/ 24 w 31"/>
                <a:gd name="T13" fmla="*/ 2 h 26"/>
                <a:gd name="T14" fmla="*/ 19 w 31"/>
                <a:gd name="T15" fmla="*/ 0 h 26"/>
                <a:gd name="T16" fmla="*/ 14 w 31"/>
                <a:gd name="T17" fmla="*/ 0 h 26"/>
                <a:gd name="T18" fmla="*/ 9 w 31"/>
                <a:gd name="T19" fmla="*/ 0 h 26"/>
                <a:gd name="T20" fmla="*/ 5 w 31"/>
                <a:gd name="T21" fmla="*/ 2 h 26"/>
                <a:gd name="T22" fmla="*/ 0 w 31"/>
                <a:gd name="T23" fmla="*/ 7 h 26"/>
                <a:gd name="T24" fmla="*/ 0 w 31"/>
                <a:gd name="T25" fmla="*/ 14 h 26"/>
                <a:gd name="T26" fmla="*/ 5 w 31"/>
                <a:gd name="T27" fmla="*/ 24 h 26"/>
                <a:gd name="T28" fmla="*/ 14 w 31"/>
                <a:gd name="T29" fmla="*/ 26 h 26"/>
                <a:gd name="T30" fmla="*/ 14 w 31"/>
                <a:gd name="T31" fmla="*/ 26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26">
                  <a:moveTo>
                    <a:pt x="14" y="26"/>
                  </a:moveTo>
                  <a:lnTo>
                    <a:pt x="19" y="26"/>
                  </a:lnTo>
                  <a:lnTo>
                    <a:pt x="24" y="24"/>
                  </a:lnTo>
                  <a:lnTo>
                    <a:pt x="28" y="19"/>
                  </a:lnTo>
                  <a:lnTo>
                    <a:pt x="31" y="14"/>
                  </a:lnTo>
                  <a:lnTo>
                    <a:pt x="28" y="7"/>
                  </a:lnTo>
                  <a:lnTo>
                    <a:pt x="24" y="2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5" y="2"/>
                  </a:lnTo>
                  <a:lnTo>
                    <a:pt x="0" y="7"/>
                  </a:lnTo>
                  <a:lnTo>
                    <a:pt x="0" y="14"/>
                  </a:lnTo>
                  <a:lnTo>
                    <a:pt x="5" y="24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8" name="Freeform 203"/>
            <p:cNvSpPr>
              <a:spLocks/>
            </p:cNvSpPr>
            <p:nvPr/>
          </p:nvSpPr>
          <p:spPr bwMode="auto">
            <a:xfrm>
              <a:off x="3310" y="2317"/>
              <a:ext cx="38" cy="38"/>
            </a:xfrm>
            <a:custGeom>
              <a:avLst/>
              <a:gdLst>
                <a:gd name="T0" fmla="*/ 19 w 38"/>
                <a:gd name="T1" fmla="*/ 38 h 38"/>
                <a:gd name="T2" fmla="*/ 26 w 38"/>
                <a:gd name="T3" fmla="*/ 36 h 38"/>
                <a:gd name="T4" fmla="*/ 31 w 38"/>
                <a:gd name="T5" fmla="*/ 33 h 38"/>
                <a:gd name="T6" fmla="*/ 36 w 38"/>
                <a:gd name="T7" fmla="*/ 26 h 38"/>
                <a:gd name="T8" fmla="*/ 38 w 38"/>
                <a:gd name="T9" fmla="*/ 19 h 38"/>
                <a:gd name="T10" fmla="*/ 36 w 38"/>
                <a:gd name="T11" fmla="*/ 12 h 38"/>
                <a:gd name="T12" fmla="*/ 31 w 38"/>
                <a:gd name="T13" fmla="*/ 5 h 38"/>
                <a:gd name="T14" fmla="*/ 26 w 38"/>
                <a:gd name="T15" fmla="*/ 3 h 38"/>
                <a:gd name="T16" fmla="*/ 19 w 38"/>
                <a:gd name="T17" fmla="*/ 0 h 38"/>
                <a:gd name="T18" fmla="*/ 10 w 38"/>
                <a:gd name="T19" fmla="*/ 3 h 38"/>
                <a:gd name="T20" fmla="*/ 5 w 38"/>
                <a:gd name="T21" fmla="*/ 5 h 38"/>
                <a:gd name="T22" fmla="*/ 0 w 38"/>
                <a:gd name="T23" fmla="*/ 12 h 38"/>
                <a:gd name="T24" fmla="*/ 0 w 38"/>
                <a:gd name="T25" fmla="*/ 19 h 38"/>
                <a:gd name="T26" fmla="*/ 0 w 38"/>
                <a:gd name="T27" fmla="*/ 26 h 38"/>
                <a:gd name="T28" fmla="*/ 5 w 38"/>
                <a:gd name="T29" fmla="*/ 33 h 38"/>
                <a:gd name="T30" fmla="*/ 10 w 38"/>
                <a:gd name="T31" fmla="*/ 36 h 38"/>
                <a:gd name="T32" fmla="*/ 19 w 38"/>
                <a:gd name="T33" fmla="*/ 38 h 38"/>
                <a:gd name="T34" fmla="*/ 19 w 38"/>
                <a:gd name="T35" fmla="*/ 38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8" h="38">
                  <a:moveTo>
                    <a:pt x="19" y="38"/>
                  </a:moveTo>
                  <a:lnTo>
                    <a:pt x="26" y="36"/>
                  </a:lnTo>
                  <a:lnTo>
                    <a:pt x="31" y="33"/>
                  </a:lnTo>
                  <a:lnTo>
                    <a:pt x="36" y="26"/>
                  </a:lnTo>
                  <a:lnTo>
                    <a:pt x="38" y="19"/>
                  </a:lnTo>
                  <a:lnTo>
                    <a:pt x="36" y="12"/>
                  </a:lnTo>
                  <a:lnTo>
                    <a:pt x="31" y="5"/>
                  </a:lnTo>
                  <a:lnTo>
                    <a:pt x="26" y="3"/>
                  </a:lnTo>
                  <a:lnTo>
                    <a:pt x="19" y="0"/>
                  </a:lnTo>
                  <a:lnTo>
                    <a:pt x="10" y="3"/>
                  </a:lnTo>
                  <a:lnTo>
                    <a:pt x="5" y="5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5" y="33"/>
                  </a:lnTo>
                  <a:lnTo>
                    <a:pt x="10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9" name="Freeform 204"/>
            <p:cNvSpPr>
              <a:spLocks/>
            </p:cNvSpPr>
            <p:nvPr/>
          </p:nvSpPr>
          <p:spPr bwMode="auto">
            <a:xfrm>
              <a:off x="2757" y="2776"/>
              <a:ext cx="38" cy="40"/>
            </a:xfrm>
            <a:custGeom>
              <a:avLst/>
              <a:gdLst>
                <a:gd name="T0" fmla="*/ 19 w 38"/>
                <a:gd name="T1" fmla="*/ 40 h 40"/>
                <a:gd name="T2" fmla="*/ 26 w 38"/>
                <a:gd name="T3" fmla="*/ 38 h 40"/>
                <a:gd name="T4" fmla="*/ 33 w 38"/>
                <a:gd name="T5" fmla="*/ 35 h 40"/>
                <a:gd name="T6" fmla="*/ 38 w 38"/>
                <a:gd name="T7" fmla="*/ 28 h 40"/>
                <a:gd name="T8" fmla="*/ 38 w 38"/>
                <a:gd name="T9" fmla="*/ 21 h 40"/>
                <a:gd name="T10" fmla="*/ 38 w 38"/>
                <a:gd name="T11" fmla="*/ 12 h 40"/>
                <a:gd name="T12" fmla="*/ 33 w 38"/>
                <a:gd name="T13" fmla="*/ 7 h 40"/>
                <a:gd name="T14" fmla="*/ 26 w 38"/>
                <a:gd name="T15" fmla="*/ 2 h 40"/>
                <a:gd name="T16" fmla="*/ 19 w 38"/>
                <a:gd name="T17" fmla="*/ 0 h 40"/>
                <a:gd name="T18" fmla="*/ 9 w 38"/>
                <a:gd name="T19" fmla="*/ 2 h 40"/>
                <a:gd name="T20" fmla="*/ 4 w 38"/>
                <a:gd name="T21" fmla="*/ 7 h 40"/>
                <a:gd name="T22" fmla="*/ 0 w 38"/>
                <a:gd name="T23" fmla="*/ 12 h 40"/>
                <a:gd name="T24" fmla="*/ 0 w 38"/>
                <a:gd name="T25" fmla="*/ 21 h 40"/>
                <a:gd name="T26" fmla="*/ 0 w 38"/>
                <a:gd name="T27" fmla="*/ 28 h 40"/>
                <a:gd name="T28" fmla="*/ 4 w 38"/>
                <a:gd name="T29" fmla="*/ 35 h 40"/>
                <a:gd name="T30" fmla="*/ 9 w 38"/>
                <a:gd name="T31" fmla="*/ 38 h 40"/>
                <a:gd name="T32" fmla="*/ 19 w 38"/>
                <a:gd name="T33" fmla="*/ 40 h 40"/>
                <a:gd name="T34" fmla="*/ 19 w 38"/>
                <a:gd name="T35" fmla="*/ 40 h 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8" h="40">
                  <a:moveTo>
                    <a:pt x="19" y="40"/>
                  </a:moveTo>
                  <a:lnTo>
                    <a:pt x="26" y="38"/>
                  </a:lnTo>
                  <a:lnTo>
                    <a:pt x="33" y="35"/>
                  </a:lnTo>
                  <a:lnTo>
                    <a:pt x="38" y="28"/>
                  </a:lnTo>
                  <a:lnTo>
                    <a:pt x="38" y="21"/>
                  </a:lnTo>
                  <a:lnTo>
                    <a:pt x="38" y="12"/>
                  </a:lnTo>
                  <a:lnTo>
                    <a:pt x="33" y="7"/>
                  </a:lnTo>
                  <a:lnTo>
                    <a:pt x="26" y="2"/>
                  </a:lnTo>
                  <a:lnTo>
                    <a:pt x="19" y="0"/>
                  </a:lnTo>
                  <a:lnTo>
                    <a:pt x="9" y="2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4" y="35"/>
                  </a:lnTo>
                  <a:lnTo>
                    <a:pt x="9" y="38"/>
                  </a:lnTo>
                  <a:lnTo>
                    <a:pt x="19" y="40"/>
                  </a:lnTo>
                  <a:close/>
                </a:path>
              </a:pathLst>
            </a:custGeom>
            <a:solidFill>
              <a:srgbClr val="08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0" name="Freeform 205"/>
            <p:cNvSpPr>
              <a:spLocks/>
            </p:cNvSpPr>
            <p:nvPr/>
          </p:nvSpPr>
          <p:spPr bwMode="auto">
            <a:xfrm>
              <a:off x="2709" y="1516"/>
              <a:ext cx="48" cy="62"/>
            </a:xfrm>
            <a:custGeom>
              <a:avLst/>
              <a:gdLst>
                <a:gd name="T0" fmla="*/ 41 w 48"/>
                <a:gd name="T1" fmla="*/ 3 h 62"/>
                <a:gd name="T2" fmla="*/ 31 w 48"/>
                <a:gd name="T3" fmla="*/ 0 h 62"/>
                <a:gd name="T4" fmla="*/ 24 w 48"/>
                <a:gd name="T5" fmla="*/ 0 h 62"/>
                <a:gd name="T6" fmla="*/ 17 w 48"/>
                <a:gd name="T7" fmla="*/ 3 h 62"/>
                <a:gd name="T8" fmla="*/ 12 w 48"/>
                <a:gd name="T9" fmla="*/ 8 h 62"/>
                <a:gd name="T10" fmla="*/ 5 w 48"/>
                <a:gd name="T11" fmla="*/ 10 h 62"/>
                <a:gd name="T12" fmla="*/ 3 w 48"/>
                <a:gd name="T13" fmla="*/ 17 h 62"/>
                <a:gd name="T14" fmla="*/ 0 w 48"/>
                <a:gd name="T15" fmla="*/ 24 h 62"/>
                <a:gd name="T16" fmla="*/ 0 w 48"/>
                <a:gd name="T17" fmla="*/ 31 h 62"/>
                <a:gd name="T18" fmla="*/ 0 w 48"/>
                <a:gd name="T19" fmla="*/ 38 h 62"/>
                <a:gd name="T20" fmla="*/ 3 w 48"/>
                <a:gd name="T21" fmla="*/ 46 h 62"/>
                <a:gd name="T22" fmla="*/ 3 w 48"/>
                <a:gd name="T23" fmla="*/ 50 h 62"/>
                <a:gd name="T24" fmla="*/ 7 w 48"/>
                <a:gd name="T25" fmla="*/ 55 h 62"/>
                <a:gd name="T26" fmla="*/ 12 w 48"/>
                <a:gd name="T27" fmla="*/ 60 h 62"/>
                <a:gd name="T28" fmla="*/ 19 w 48"/>
                <a:gd name="T29" fmla="*/ 62 h 62"/>
                <a:gd name="T30" fmla="*/ 26 w 48"/>
                <a:gd name="T31" fmla="*/ 62 h 62"/>
                <a:gd name="T32" fmla="*/ 36 w 48"/>
                <a:gd name="T33" fmla="*/ 62 h 62"/>
                <a:gd name="T34" fmla="*/ 43 w 48"/>
                <a:gd name="T35" fmla="*/ 55 h 62"/>
                <a:gd name="T36" fmla="*/ 48 w 48"/>
                <a:gd name="T37" fmla="*/ 50 h 62"/>
                <a:gd name="T38" fmla="*/ 48 w 48"/>
                <a:gd name="T39" fmla="*/ 41 h 62"/>
                <a:gd name="T40" fmla="*/ 48 w 48"/>
                <a:gd name="T41" fmla="*/ 36 h 62"/>
                <a:gd name="T42" fmla="*/ 45 w 48"/>
                <a:gd name="T43" fmla="*/ 29 h 62"/>
                <a:gd name="T44" fmla="*/ 41 w 48"/>
                <a:gd name="T45" fmla="*/ 24 h 62"/>
                <a:gd name="T46" fmla="*/ 33 w 48"/>
                <a:gd name="T47" fmla="*/ 24 h 62"/>
                <a:gd name="T48" fmla="*/ 26 w 48"/>
                <a:gd name="T49" fmla="*/ 27 h 62"/>
                <a:gd name="T50" fmla="*/ 22 w 48"/>
                <a:gd name="T51" fmla="*/ 34 h 62"/>
                <a:gd name="T52" fmla="*/ 24 w 48"/>
                <a:gd name="T53" fmla="*/ 36 h 62"/>
                <a:gd name="T54" fmla="*/ 26 w 48"/>
                <a:gd name="T55" fmla="*/ 41 h 62"/>
                <a:gd name="T56" fmla="*/ 29 w 48"/>
                <a:gd name="T57" fmla="*/ 46 h 62"/>
                <a:gd name="T58" fmla="*/ 26 w 48"/>
                <a:gd name="T59" fmla="*/ 46 h 62"/>
                <a:gd name="T60" fmla="*/ 22 w 48"/>
                <a:gd name="T61" fmla="*/ 46 h 62"/>
                <a:gd name="T62" fmla="*/ 17 w 48"/>
                <a:gd name="T63" fmla="*/ 46 h 62"/>
                <a:gd name="T64" fmla="*/ 17 w 48"/>
                <a:gd name="T65" fmla="*/ 46 h 62"/>
                <a:gd name="T66" fmla="*/ 10 w 48"/>
                <a:gd name="T67" fmla="*/ 38 h 62"/>
                <a:gd name="T68" fmla="*/ 10 w 48"/>
                <a:gd name="T69" fmla="*/ 31 h 62"/>
                <a:gd name="T70" fmla="*/ 12 w 48"/>
                <a:gd name="T71" fmla="*/ 24 h 62"/>
                <a:gd name="T72" fmla="*/ 14 w 48"/>
                <a:gd name="T73" fmla="*/ 22 h 62"/>
                <a:gd name="T74" fmla="*/ 19 w 48"/>
                <a:gd name="T75" fmla="*/ 17 h 62"/>
                <a:gd name="T76" fmla="*/ 26 w 48"/>
                <a:gd name="T77" fmla="*/ 15 h 62"/>
                <a:gd name="T78" fmla="*/ 33 w 48"/>
                <a:gd name="T79" fmla="*/ 12 h 62"/>
                <a:gd name="T80" fmla="*/ 43 w 48"/>
                <a:gd name="T81" fmla="*/ 15 h 62"/>
                <a:gd name="T82" fmla="*/ 41 w 48"/>
                <a:gd name="T83" fmla="*/ 8 h 62"/>
                <a:gd name="T84" fmla="*/ 41 w 48"/>
                <a:gd name="T85" fmla="*/ 3 h 62"/>
                <a:gd name="T86" fmla="*/ 41 w 48"/>
                <a:gd name="T87" fmla="*/ 3 h 6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" h="62">
                  <a:moveTo>
                    <a:pt x="41" y="3"/>
                  </a:moveTo>
                  <a:lnTo>
                    <a:pt x="31" y="0"/>
                  </a:lnTo>
                  <a:lnTo>
                    <a:pt x="24" y="0"/>
                  </a:lnTo>
                  <a:lnTo>
                    <a:pt x="17" y="3"/>
                  </a:lnTo>
                  <a:lnTo>
                    <a:pt x="12" y="8"/>
                  </a:lnTo>
                  <a:lnTo>
                    <a:pt x="5" y="10"/>
                  </a:lnTo>
                  <a:lnTo>
                    <a:pt x="3" y="17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3" y="46"/>
                  </a:lnTo>
                  <a:lnTo>
                    <a:pt x="3" y="50"/>
                  </a:lnTo>
                  <a:lnTo>
                    <a:pt x="7" y="55"/>
                  </a:lnTo>
                  <a:lnTo>
                    <a:pt x="12" y="60"/>
                  </a:lnTo>
                  <a:lnTo>
                    <a:pt x="19" y="62"/>
                  </a:lnTo>
                  <a:lnTo>
                    <a:pt x="26" y="62"/>
                  </a:lnTo>
                  <a:lnTo>
                    <a:pt x="36" y="62"/>
                  </a:lnTo>
                  <a:lnTo>
                    <a:pt x="43" y="55"/>
                  </a:lnTo>
                  <a:lnTo>
                    <a:pt x="48" y="50"/>
                  </a:lnTo>
                  <a:lnTo>
                    <a:pt x="48" y="41"/>
                  </a:lnTo>
                  <a:lnTo>
                    <a:pt x="48" y="36"/>
                  </a:lnTo>
                  <a:lnTo>
                    <a:pt x="45" y="29"/>
                  </a:lnTo>
                  <a:lnTo>
                    <a:pt x="41" y="24"/>
                  </a:lnTo>
                  <a:lnTo>
                    <a:pt x="33" y="24"/>
                  </a:lnTo>
                  <a:lnTo>
                    <a:pt x="26" y="27"/>
                  </a:lnTo>
                  <a:lnTo>
                    <a:pt x="22" y="34"/>
                  </a:lnTo>
                  <a:lnTo>
                    <a:pt x="24" y="36"/>
                  </a:lnTo>
                  <a:lnTo>
                    <a:pt x="26" y="41"/>
                  </a:lnTo>
                  <a:lnTo>
                    <a:pt x="29" y="46"/>
                  </a:lnTo>
                  <a:lnTo>
                    <a:pt x="26" y="46"/>
                  </a:lnTo>
                  <a:lnTo>
                    <a:pt x="22" y="46"/>
                  </a:lnTo>
                  <a:lnTo>
                    <a:pt x="17" y="46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2" y="24"/>
                  </a:lnTo>
                  <a:lnTo>
                    <a:pt x="14" y="22"/>
                  </a:lnTo>
                  <a:lnTo>
                    <a:pt x="19" y="17"/>
                  </a:lnTo>
                  <a:lnTo>
                    <a:pt x="26" y="15"/>
                  </a:lnTo>
                  <a:lnTo>
                    <a:pt x="33" y="12"/>
                  </a:lnTo>
                  <a:lnTo>
                    <a:pt x="43" y="15"/>
                  </a:lnTo>
                  <a:lnTo>
                    <a:pt x="41" y="8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1" name="Freeform 206"/>
            <p:cNvSpPr>
              <a:spLocks/>
            </p:cNvSpPr>
            <p:nvPr/>
          </p:nvSpPr>
          <p:spPr bwMode="auto">
            <a:xfrm>
              <a:off x="2792" y="1476"/>
              <a:ext cx="72" cy="62"/>
            </a:xfrm>
            <a:custGeom>
              <a:avLst/>
              <a:gdLst>
                <a:gd name="T0" fmla="*/ 5 w 72"/>
                <a:gd name="T1" fmla="*/ 12 h 62"/>
                <a:gd name="T2" fmla="*/ 0 w 72"/>
                <a:gd name="T3" fmla="*/ 21 h 62"/>
                <a:gd name="T4" fmla="*/ 0 w 72"/>
                <a:gd name="T5" fmla="*/ 29 h 62"/>
                <a:gd name="T6" fmla="*/ 3 w 72"/>
                <a:gd name="T7" fmla="*/ 40 h 62"/>
                <a:gd name="T8" fmla="*/ 7 w 72"/>
                <a:gd name="T9" fmla="*/ 48 h 62"/>
                <a:gd name="T10" fmla="*/ 17 w 72"/>
                <a:gd name="T11" fmla="*/ 57 h 62"/>
                <a:gd name="T12" fmla="*/ 24 w 72"/>
                <a:gd name="T13" fmla="*/ 59 h 62"/>
                <a:gd name="T14" fmla="*/ 36 w 72"/>
                <a:gd name="T15" fmla="*/ 62 h 62"/>
                <a:gd name="T16" fmla="*/ 45 w 72"/>
                <a:gd name="T17" fmla="*/ 62 h 62"/>
                <a:gd name="T18" fmla="*/ 55 w 72"/>
                <a:gd name="T19" fmla="*/ 59 h 62"/>
                <a:gd name="T20" fmla="*/ 62 w 72"/>
                <a:gd name="T21" fmla="*/ 55 h 62"/>
                <a:gd name="T22" fmla="*/ 67 w 72"/>
                <a:gd name="T23" fmla="*/ 50 h 62"/>
                <a:gd name="T24" fmla="*/ 69 w 72"/>
                <a:gd name="T25" fmla="*/ 40 h 62"/>
                <a:gd name="T26" fmla="*/ 72 w 72"/>
                <a:gd name="T27" fmla="*/ 31 h 62"/>
                <a:gd name="T28" fmla="*/ 69 w 72"/>
                <a:gd name="T29" fmla="*/ 24 h 62"/>
                <a:gd name="T30" fmla="*/ 64 w 72"/>
                <a:gd name="T31" fmla="*/ 14 h 62"/>
                <a:gd name="T32" fmla="*/ 64 w 72"/>
                <a:gd name="T33" fmla="*/ 10 h 62"/>
                <a:gd name="T34" fmla="*/ 62 w 72"/>
                <a:gd name="T35" fmla="*/ 5 h 62"/>
                <a:gd name="T36" fmla="*/ 57 w 72"/>
                <a:gd name="T37" fmla="*/ 2 h 62"/>
                <a:gd name="T38" fmla="*/ 55 w 72"/>
                <a:gd name="T39" fmla="*/ 0 h 62"/>
                <a:gd name="T40" fmla="*/ 45 w 72"/>
                <a:gd name="T41" fmla="*/ 0 h 62"/>
                <a:gd name="T42" fmla="*/ 36 w 72"/>
                <a:gd name="T43" fmla="*/ 2 h 62"/>
                <a:gd name="T44" fmla="*/ 26 w 72"/>
                <a:gd name="T45" fmla="*/ 7 h 62"/>
                <a:gd name="T46" fmla="*/ 22 w 72"/>
                <a:gd name="T47" fmla="*/ 14 h 62"/>
                <a:gd name="T48" fmla="*/ 22 w 72"/>
                <a:gd name="T49" fmla="*/ 21 h 62"/>
                <a:gd name="T50" fmla="*/ 26 w 72"/>
                <a:gd name="T51" fmla="*/ 31 h 62"/>
                <a:gd name="T52" fmla="*/ 31 w 72"/>
                <a:gd name="T53" fmla="*/ 33 h 62"/>
                <a:gd name="T54" fmla="*/ 36 w 72"/>
                <a:gd name="T55" fmla="*/ 33 h 62"/>
                <a:gd name="T56" fmla="*/ 41 w 72"/>
                <a:gd name="T57" fmla="*/ 33 h 62"/>
                <a:gd name="T58" fmla="*/ 45 w 72"/>
                <a:gd name="T59" fmla="*/ 31 h 62"/>
                <a:gd name="T60" fmla="*/ 41 w 72"/>
                <a:gd name="T61" fmla="*/ 26 h 62"/>
                <a:gd name="T62" fmla="*/ 38 w 72"/>
                <a:gd name="T63" fmla="*/ 21 h 62"/>
                <a:gd name="T64" fmla="*/ 38 w 72"/>
                <a:gd name="T65" fmla="*/ 19 h 62"/>
                <a:gd name="T66" fmla="*/ 41 w 72"/>
                <a:gd name="T67" fmla="*/ 19 h 62"/>
                <a:gd name="T68" fmla="*/ 45 w 72"/>
                <a:gd name="T69" fmla="*/ 19 h 62"/>
                <a:gd name="T70" fmla="*/ 50 w 72"/>
                <a:gd name="T71" fmla="*/ 24 h 62"/>
                <a:gd name="T72" fmla="*/ 50 w 72"/>
                <a:gd name="T73" fmla="*/ 26 h 62"/>
                <a:gd name="T74" fmla="*/ 48 w 72"/>
                <a:gd name="T75" fmla="*/ 33 h 62"/>
                <a:gd name="T76" fmla="*/ 45 w 72"/>
                <a:gd name="T77" fmla="*/ 38 h 62"/>
                <a:gd name="T78" fmla="*/ 41 w 72"/>
                <a:gd name="T79" fmla="*/ 43 h 62"/>
                <a:gd name="T80" fmla="*/ 34 w 72"/>
                <a:gd name="T81" fmla="*/ 43 h 62"/>
                <a:gd name="T82" fmla="*/ 29 w 72"/>
                <a:gd name="T83" fmla="*/ 43 h 62"/>
                <a:gd name="T84" fmla="*/ 22 w 72"/>
                <a:gd name="T85" fmla="*/ 40 h 62"/>
                <a:gd name="T86" fmla="*/ 19 w 72"/>
                <a:gd name="T87" fmla="*/ 38 h 62"/>
                <a:gd name="T88" fmla="*/ 15 w 72"/>
                <a:gd name="T89" fmla="*/ 33 h 62"/>
                <a:gd name="T90" fmla="*/ 15 w 72"/>
                <a:gd name="T91" fmla="*/ 31 h 62"/>
                <a:gd name="T92" fmla="*/ 12 w 72"/>
                <a:gd name="T93" fmla="*/ 19 h 62"/>
                <a:gd name="T94" fmla="*/ 12 w 72"/>
                <a:gd name="T95" fmla="*/ 12 h 62"/>
                <a:gd name="T96" fmla="*/ 5 w 72"/>
                <a:gd name="T97" fmla="*/ 12 h 62"/>
                <a:gd name="T98" fmla="*/ 5 w 72"/>
                <a:gd name="T99" fmla="*/ 12 h 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2" h="62">
                  <a:moveTo>
                    <a:pt x="5" y="12"/>
                  </a:moveTo>
                  <a:lnTo>
                    <a:pt x="0" y="21"/>
                  </a:lnTo>
                  <a:lnTo>
                    <a:pt x="0" y="29"/>
                  </a:lnTo>
                  <a:lnTo>
                    <a:pt x="3" y="40"/>
                  </a:lnTo>
                  <a:lnTo>
                    <a:pt x="7" y="48"/>
                  </a:lnTo>
                  <a:lnTo>
                    <a:pt x="17" y="57"/>
                  </a:lnTo>
                  <a:lnTo>
                    <a:pt x="24" y="59"/>
                  </a:lnTo>
                  <a:lnTo>
                    <a:pt x="36" y="62"/>
                  </a:lnTo>
                  <a:lnTo>
                    <a:pt x="45" y="62"/>
                  </a:lnTo>
                  <a:lnTo>
                    <a:pt x="55" y="59"/>
                  </a:lnTo>
                  <a:lnTo>
                    <a:pt x="62" y="55"/>
                  </a:lnTo>
                  <a:lnTo>
                    <a:pt x="67" y="50"/>
                  </a:lnTo>
                  <a:lnTo>
                    <a:pt x="69" y="40"/>
                  </a:lnTo>
                  <a:lnTo>
                    <a:pt x="72" y="31"/>
                  </a:lnTo>
                  <a:lnTo>
                    <a:pt x="69" y="24"/>
                  </a:lnTo>
                  <a:lnTo>
                    <a:pt x="64" y="14"/>
                  </a:lnTo>
                  <a:lnTo>
                    <a:pt x="64" y="10"/>
                  </a:lnTo>
                  <a:lnTo>
                    <a:pt x="62" y="5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45" y="0"/>
                  </a:lnTo>
                  <a:lnTo>
                    <a:pt x="36" y="2"/>
                  </a:lnTo>
                  <a:lnTo>
                    <a:pt x="26" y="7"/>
                  </a:lnTo>
                  <a:lnTo>
                    <a:pt x="22" y="14"/>
                  </a:lnTo>
                  <a:lnTo>
                    <a:pt x="22" y="21"/>
                  </a:lnTo>
                  <a:lnTo>
                    <a:pt x="26" y="31"/>
                  </a:lnTo>
                  <a:lnTo>
                    <a:pt x="31" y="33"/>
                  </a:lnTo>
                  <a:lnTo>
                    <a:pt x="36" y="33"/>
                  </a:lnTo>
                  <a:lnTo>
                    <a:pt x="41" y="33"/>
                  </a:lnTo>
                  <a:lnTo>
                    <a:pt x="45" y="31"/>
                  </a:lnTo>
                  <a:lnTo>
                    <a:pt x="41" y="26"/>
                  </a:lnTo>
                  <a:lnTo>
                    <a:pt x="38" y="21"/>
                  </a:lnTo>
                  <a:lnTo>
                    <a:pt x="38" y="19"/>
                  </a:lnTo>
                  <a:lnTo>
                    <a:pt x="41" y="19"/>
                  </a:lnTo>
                  <a:lnTo>
                    <a:pt x="45" y="19"/>
                  </a:lnTo>
                  <a:lnTo>
                    <a:pt x="50" y="24"/>
                  </a:lnTo>
                  <a:lnTo>
                    <a:pt x="50" y="26"/>
                  </a:lnTo>
                  <a:lnTo>
                    <a:pt x="48" y="33"/>
                  </a:lnTo>
                  <a:lnTo>
                    <a:pt x="45" y="38"/>
                  </a:lnTo>
                  <a:lnTo>
                    <a:pt x="41" y="43"/>
                  </a:lnTo>
                  <a:lnTo>
                    <a:pt x="34" y="43"/>
                  </a:lnTo>
                  <a:lnTo>
                    <a:pt x="29" y="43"/>
                  </a:lnTo>
                  <a:lnTo>
                    <a:pt x="22" y="40"/>
                  </a:lnTo>
                  <a:lnTo>
                    <a:pt x="19" y="38"/>
                  </a:lnTo>
                  <a:lnTo>
                    <a:pt x="15" y="33"/>
                  </a:lnTo>
                  <a:lnTo>
                    <a:pt x="15" y="31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2" name="Freeform 207"/>
            <p:cNvSpPr>
              <a:spLocks/>
            </p:cNvSpPr>
            <p:nvPr/>
          </p:nvSpPr>
          <p:spPr bwMode="auto">
            <a:xfrm>
              <a:off x="2909" y="1448"/>
              <a:ext cx="78" cy="73"/>
            </a:xfrm>
            <a:custGeom>
              <a:avLst/>
              <a:gdLst>
                <a:gd name="T0" fmla="*/ 14 w 78"/>
                <a:gd name="T1" fmla="*/ 68 h 73"/>
                <a:gd name="T2" fmla="*/ 9 w 78"/>
                <a:gd name="T3" fmla="*/ 61 h 73"/>
                <a:gd name="T4" fmla="*/ 5 w 78"/>
                <a:gd name="T5" fmla="*/ 57 h 73"/>
                <a:gd name="T6" fmla="*/ 0 w 78"/>
                <a:gd name="T7" fmla="*/ 52 h 73"/>
                <a:gd name="T8" fmla="*/ 0 w 78"/>
                <a:gd name="T9" fmla="*/ 45 h 73"/>
                <a:gd name="T10" fmla="*/ 0 w 78"/>
                <a:gd name="T11" fmla="*/ 38 h 73"/>
                <a:gd name="T12" fmla="*/ 0 w 78"/>
                <a:gd name="T13" fmla="*/ 33 h 73"/>
                <a:gd name="T14" fmla="*/ 2 w 78"/>
                <a:gd name="T15" fmla="*/ 26 h 73"/>
                <a:gd name="T16" fmla="*/ 7 w 78"/>
                <a:gd name="T17" fmla="*/ 21 h 73"/>
                <a:gd name="T18" fmla="*/ 9 w 78"/>
                <a:gd name="T19" fmla="*/ 14 h 73"/>
                <a:gd name="T20" fmla="*/ 14 w 78"/>
                <a:gd name="T21" fmla="*/ 9 h 73"/>
                <a:gd name="T22" fmla="*/ 19 w 78"/>
                <a:gd name="T23" fmla="*/ 4 h 73"/>
                <a:gd name="T24" fmla="*/ 24 w 78"/>
                <a:gd name="T25" fmla="*/ 2 h 73"/>
                <a:gd name="T26" fmla="*/ 31 w 78"/>
                <a:gd name="T27" fmla="*/ 0 h 73"/>
                <a:gd name="T28" fmla="*/ 38 w 78"/>
                <a:gd name="T29" fmla="*/ 0 h 73"/>
                <a:gd name="T30" fmla="*/ 45 w 78"/>
                <a:gd name="T31" fmla="*/ 2 h 73"/>
                <a:gd name="T32" fmla="*/ 52 w 78"/>
                <a:gd name="T33" fmla="*/ 7 h 73"/>
                <a:gd name="T34" fmla="*/ 57 w 78"/>
                <a:gd name="T35" fmla="*/ 11 h 73"/>
                <a:gd name="T36" fmla="*/ 64 w 78"/>
                <a:gd name="T37" fmla="*/ 19 h 73"/>
                <a:gd name="T38" fmla="*/ 69 w 78"/>
                <a:gd name="T39" fmla="*/ 26 h 73"/>
                <a:gd name="T40" fmla="*/ 76 w 78"/>
                <a:gd name="T41" fmla="*/ 35 h 73"/>
                <a:gd name="T42" fmla="*/ 78 w 78"/>
                <a:gd name="T43" fmla="*/ 45 h 73"/>
                <a:gd name="T44" fmla="*/ 78 w 78"/>
                <a:gd name="T45" fmla="*/ 54 h 73"/>
                <a:gd name="T46" fmla="*/ 76 w 78"/>
                <a:gd name="T47" fmla="*/ 64 h 73"/>
                <a:gd name="T48" fmla="*/ 71 w 78"/>
                <a:gd name="T49" fmla="*/ 73 h 73"/>
                <a:gd name="T50" fmla="*/ 64 w 78"/>
                <a:gd name="T51" fmla="*/ 73 h 73"/>
                <a:gd name="T52" fmla="*/ 59 w 78"/>
                <a:gd name="T53" fmla="*/ 73 h 73"/>
                <a:gd name="T54" fmla="*/ 50 w 78"/>
                <a:gd name="T55" fmla="*/ 71 h 73"/>
                <a:gd name="T56" fmla="*/ 40 w 78"/>
                <a:gd name="T57" fmla="*/ 68 h 73"/>
                <a:gd name="T58" fmla="*/ 33 w 78"/>
                <a:gd name="T59" fmla="*/ 61 h 73"/>
                <a:gd name="T60" fmla="*/ 28 w 78"/>
                <a:gd name="T61" fmla="*/ 54 h 73"/>
                <a:gd name="T62" fmla="*/ 26 w 78"/>
                <a:gd name="T63" fmla="*/ 45 h 73"/>
                <a:gd name="T64" fmla="*/ 26 w 78"/>
                <a:gd name="T65" fmla="*/ 38 h 73"/>
                <a:gd name="T66" fmla="*/ 28 w 78"/>
                <a:gd name="T67" fmla="*/ 33 h 73"/>
                <a:gd name="T68" fmla="*/ 31 w 78"/>
                <a:gd name="T69" fmla="*/ 30 h 73"/>
                <a:gd name="T70" fmla="*/ 35 w 78"/>
                <a:gd name="T71" fmla="*/ 28 h 73"/>
                <a:gd name="T72" fmla="*/ 40 w 78"/>
                <a:gd name="T73" fmla="*/ 28 h 73"/>
                <a:gd name="T74" fmla="*/ 43 w 78"/>
                <a:gd name="T75" fmla="*/ 33 h 73"/>
                <a:gd name="T76" fmla="*/ 45 w 78"/>
                <a:gd name="T77" fmla="*/ 42 h 73"/>
                <a:gd name="T78" fmla="*/ 45 w 78"/>
                <a:gd name="T79" fmla="*/ 47 h 73"/>
                <a:gd name="T80" fmla="*/ 47 w 78"/>
                <a:gd name="T81" fmla="*/ 49 h 73"/>
                <a:gd name="T82" fmla="*/ 50 w 78"/>
                <a:gd name="T83" fmla="*/ 52 h 73"/>
                <a:gd name="T84" fmla="*/ 57 w 78"/>
                <a:gd name="T85" fmla="*/ 52 h 73"/>
                <a:gd name="T86" fmla="*/ 62 w 78"/>
                <a:gd name="T87" fmla="*/ 40 h 73"/>
                <a:gd name="T88" fmla="*/ 59 w 78"/>
                <a:gd name="T89" fmla="*/ 33 h 73"/>
                <a:gd name="T90" fmla="*/ 52 w 78"/>
                <a:gd name="T91" fmla="*/ 23 h 73"/>
                <a:gd name="T92" fmla="*/ 45 w 78"/>
                <a:gd name="T93" fmla="*/ 21 h 73"/>
                <a:gd name="T94" fmla="*/ 33 w 78"/>
                <a:gd name="T95" fmla="*/ 19 h 73"/>
                <a:gd name="T96" fmla="*/ 24 w 78"/>
                <a:gd name="T97" fmla="*/ 21 h 73"/>
                <a:gd name="T98" fmla="*/ 21 w 78"/>
                <a:gd name="T99" fmla="*/ 23 h 73"/>
                <a:gd name="T100" fmla="*/ 16 w 78"/>
                <a:gd name="T101" fmla="*/ 26 h 73"/>
                <a:gd name="T102" fmla="*/ 14 w 78"/>
                <a:gd name="T103" fmla="*/ 30 h 73"/>
                <a:gd name="T104" fmla="*/ 14 w 78"/>
                <a:gd name="T105" fmla="*/ 38 h 73"/>
                <a:gd name="T106" fmla="*/ 14 w 78"/>
                <a:gd name="T107" fmla="*/ 45 h 73"/>
                <a:gd name="T108" fmla="*/ 19 w 78"/>
                <a:gd name="T109" fmla="*/ 52 h 73"/>
                <a:gd name="T110" fmla="*/ 19 w 78"/>
                <a:gd name="T111" fmla="*/ 59 h 73"/>
                <a:gd name="T112" fmla="*/ 14 w 78"/>
                <a:gd name="T113" fmla="*/ 66 h 73"/>
                <a:gd name="T114" fmla="*/ 14 w 78"/>
                <a:gd name="T115" fmla="*/ 68 h 73"/>
                <a:gd name="T116" fmla="*/ 14 w 78"/>
                <a:gd name="T117" fmla="*/ 68 h 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8" h="73">
                  <a:moveTo>
                    <a:pt x="14" y="68"/>
                  </a:moveTo>
                  <a:lnTo>
                    <a:pt x="9" y="61"/>
                  </a:lnTo>
                  <a:lnTo>
                    <a:pt x="5" y="57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2" y="26"/>
                  </a:lnTo>
                  <a:lnTo>
                    <a:pt x="7" y="21"/>
                  </a:lnTo>
                  <a:lnTo>
                    <a:pt x="9" y="14"/>
                  </a:lnTo>
                  <a:lnTo>
                    <a:pt x="14" y="9"/>
                  </a:lnTo>
                  <a:lnTo>
                    <a:pt x="19" y="4"/>
                  </a:lnTo>
                  <a:lnTo>
                    <a:pt x="24" y="2"/>
                  </a:lnTo>
                  <a:lnTo>
                    <a:pt x="31" y="0"/>
                  </a:lnTo>
                  <a:lnTo>
                    <a:pt x="38" y="0"/>
                  </a:lnTo>
                  <a:lnTo>
                    <a:pt x="45" y="2"/>
                  </a:lnTo>
                  <a:lnTo>
                    <a:pt x="52" y="7"/>
                  </a:lnTo>
                  <a:lnTo>
                    <a:pt x="57" y="11"/>
                  </a:lnTo>
                  <a:lnTo>
                    <a:pt x="64" y="19"/>
                  </a:lnTo>
                  <a:lnTo>
                    <a:pt x="69" y="26"/>
                  </a:lnTo>
                  <a:lnTo>
                    <a:pt x="76" y="35"/>
                  </a:lnTo>
                  <a:lnTo>
                    <a:pt x="78" y="45"/>
                  </a:lnTo>
                  <a:lnTo>
                    <a:pt x="78" y="54"/>
                  </a:lnTo>
                  <a:lnTo>
                    <a:pt x="76" y="64"/>
                  </a:lnTo>
                  <a:lnTo>
                    <a:pt x="71" y="73"/>
                  </a:lnTo>
                  <a:lnTo>
                    <a:pt x="64" y="73"/>
                  </a:lnTo>
                  <a:lnTo>
                    <a:pt x="59" y="73"/>
                  </a:lnTo>
                  <a:lnTo>
                    <a:pt x="50" y="71"/>
                  </a:lnTo>
                  <a:lnTo>
                    <a:pt x="40" y="68"/>
                  </a:lnTo>
                  <a:lnTo>
                    <a:pt x="33" y="61"/>
                  </a:lnTo>
                  <a:lnTo>
                    <a:pt x="28" y="54"/>
                  </a:lnTo>
                  <a:lnTo>
                    <a:pt x="26" y="45"/>
                  </a:lnTo>
                  <a:lnTo>
                    <a:pt x="26" y="38"/>
                  </a:lnTo>
                  <a:lnTo>
                    <a:pt x="28" y="33"/>
                  </a:lnTo>
                  <a:lnTo>
                    <a:pt x="31" y="30"/>
                  </a:lnTo>
                  <a:lnTo>
                    <a:pt x="35" y="28"/>
                  </a:lnTo>
                  <a:lnTo>
                    <a:pt x="40" y="28"/>
                  </a:lnTo>
                  <a:lnTo>
                    <a:pt x="43" y="33"/>
                  </a:lnTo>
                  <a:lnTo>
                    <a:pt x="45" y="42"/>
                  </a:lnTo>
                  <a:lnTo>
                    <a:pt x="45" y="47"/>
                  </a:lnTo>
                  <a:lnTo>
                    <a:pt x="47" y="49"/>
                  </a:lnTo>
                  <a:lnTo>
                    <a:pt x="50" y="52"/>
                  </a:lnTo>
                  <a:lnTo>
                    <a:pt x="57" y="52"/>
                  </a:lnTo>
                  <a:lnTo>
                    <a:pt x="62" y="40"/>
                  </a:lnTo>
                  <a:lnTo>
                    <a:pt x="59" y="33"/>
                  </a:lnTo>
                  <a:lnTo>
                    <a:pt x="52" y="23"/>
                  </a:lnTo>
                  <a:lnTo>
                    <a:pt x="45" y="21"/>
                  </a:lnTo>
                  <a:lnTo>
                    <a:pt x="33" y="19"/>
                  </a:lnTo>
                  <a:lnTo>
                    <a:pt x="24" y="21"/>
                  </a:lnTo>
                  <a:lnTo>
                    <a:pt x="21" y="23"/>
                  </a:lnTo>
                  <a:lnTo>
                    <a:pt x="16" y="26"/>
                  </a:lnTo>
                  <a:lnTo>
                    <a:pt x="14" y="30"/>
                  </a:lnTo>
                  <a:lnTo>
                    <a:pt x="14" y="38"/>
                  </a:lnTo>
                  <a:lnTo>
                    <a:pt x="14" y="45"/>
                  </a:lnTo>
                  <a:lnTo>
                    <a:pt x="19" y="52"/>
                  </a:lnTo>
                  <a:lnTo>
                    <a:pt x="19" y="59"/>
                  </a:lnTo>
                  <a:lnTo>
                    <a:pt x="14" y="66"/>
                  </a:lnTo>
                  <a:lnTo>
                    <a:pt x="14" y="6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3" name="Freeform 208"/>
            <p:cNvSpPr>
              <a:spLocks/>
            </p:cNvSpPr>
            <p:nvPr/>
          </p:nvSpPr>
          <p:spPr bwMode="auto">
            <a:xfrm>
              <a:off x="2978" y="1524"/>
              <a:ext cx="80" cy="71"/>
            </a:xfrm>
            <a:custGeom>
              <a:avLst/>
              <a:gdLst>
                <a:gd name="T0" fmla="*/ 38 w 80"/>
                <a:gd name="T1" fmla="*/ 2 h 71"/>
                <a:gd name="T2" fmla="*/ 42 w 80"/>
                <a:gd name="T3" fmla="*/ 0 h 71"/>
                <a:gd name="T4" fmla="*/ 50 w 80"/>
                <a:gd name="T5" fmla="*/ 0 h 71"/>
                <a:gd name="T6" fmla="*/ 54 w 80"/>
                <a:gd name="T7" fmla="*/ 0 h 71"/>
                <a:gd name="T8" fmla="*/ 61 w 80"/>
                <a:gd name="T9" fmla="*/ 2 h 71"/>
                <a:gd name="T10" fmla="*/ 66 w 80"/>
                <a:gd name="T11" fmla="*/ 7 h 71"/>
                <a:gd name="T12" fmla="*/ 71 w 80"/>
                <a:gd name="T13" fmla="*/ 11 h 71"/>
                <a:gd name="T14" fmla="*/ 76 w 80"/>
                <a:gd name="T15" fmla="*/ 16 h 71"/>
                <a:gd name="T16" fmla="*/ 78 w 80"/>
                <a:gd name="T17" fmla="*/ 23 h 71"/>
                <a:gd name="T18" fmla="*/ 80 w 80"/>
                <a:gd name="T19" fmla="*/ 30 h 71"/>
                <a:gd name="T20" fmla="*/ 80 w 80"/>
                <a:gd name="T21" fmla="*/ 35 h 71"/>
                <a:gd name="T22" fmla="*/ 80 w 80"/>
                <a:gd name="T23" fmla="*/ 42 h 71"/>
                <a:gd name="T24" fmla="*/ 80 w 80"/>
                <a:gd name="T25" fmla="*/ 50 h 71"/>
                <a:gd name="T26" fmla="*/ 78 w 80"/>
                <a:gd name="T27" fmla="*/ 54 h 71"/>
                <a:gd name="T28" fmla="*/ 76 w 80"/>
                <a:gd name="T29" fmla="*/ 61 h 71"/>
                <a:gd name="T30" fmla="*/ 69 w 80"/>
                <a:gd name="T31" fmla="*/ 66 h 71"/>
                <a:gd name="T32" fmla="*/ 64 w 80"/>
                <a:gd name="T33" fmla="*/ 71 h 71"/>
                <a:gd name="T34" fmla="*/ 54 w 80"/>
                <a:gd name="T35" fmla="*/ 71 h 71"/>
                <a:gd name="T36" fmla="*/ 45 w 80"/>
                <a:gd name="T37" fmla="*/ 71 h 71"/>
                <a:gd name="T38" fmla="*/ 35 w 80"/>
                <a:gd name="T39" fmla="*/ 71 h 71"/>
                <a:gd name="T40" fmla="*/ 26 w 80"/>
                <a:gd name="T41" fmla="*/ 69 h 71"/>
                <a:gd name="T42" fmla="*/ 16 w 80"/>
                <a:gd name="T43" fmla="*/ 64 h 71"/>
                <a:gd name="T44" fmla="*/ 9 w 80"/>
                <a:gd name="T45" fmla="*/ 59 h 71"/>
                <a:gd name="T46" fmla="*/ 2 w 80"/>
                <a:gd name="T47" fmla="*/ 52 h 71"/>
                <a:gd name="T48" fmla="*/ 0 w 80"/>
                <a:gd name="T49" fmla="*/ 42 h 71"/>
                <a:gd name="T50" fmla="*/ 2 w 80"/>
                <a:gd name="T51" fmla="*/ 38 h 71"/>
                <a:gd name="T52" fmla="*/ 7 w 80"/>
                <a:gd name="T53" fmla="*/ 33 h 71"/>
                <a:gd name="T54" fmla="*/ 12 w 80"/>
                <a:gd name="T55" fmla="*/ 26 h 71"/>
                <a:gd name="T56" fmla="*/ 19 w 80"/>
                <a:gd name="T57" fmla="*/ 21 h 71"/>
                <a:gd name="T58" fmla="*/ 28 w 80"/>
                <a:gd name="T59" fmla="*/ 19 h 71"/>
                <a:gd name="T60" fmla="*/ 38 w 80"/>
                <a:gd name="T61" fmla="*/ 21 h 71"/>
                <a:gd name="T62" fmla="*/ 45 w 80"/>
                <a:gd name="T63" fmla="*/ 23 h 71"/>
                <a:gd name="T64" fmla="*/ 52 w 80"/>
                <a:gd name="T65" fmla="*/ 28 h 71"/>
                <a:gd name="T66" fmla="*/ 54 w 80"/>
                <a:gd name="T67" fmla="*/ 35 h 71"/>
                <a:gd name="T68" fmla="*/ 52 w 80"/>
                <a:gd name="T69" fmla="*/ 47 h 71"/>
                <a:gd name="T70" fmla="*/ 45 w 80"/>
                <a:gd name="T71" fmla="*/ 45 h 71"/>
                <a:gd name="T72" fmla="*/ 38 w 80"/>
                <a:gd name="T73" fmla="*/ 40 h 71"/>
                <a:gd name="T74" fmla="*/ 33 w 80"/>
                <a:gd name="T75" fmla="*/ 35 h 71"/>
                <a:gd name="T76" fmla="*/ 31 w 80"/>
                <a:gd name="T77" fmla="*/ 38 h 71"/>
                <a:gd name="T78" fmla="*/ 28 w 80"/>
                <a:gd name="T79" fmla="*/ 40 h 71"/>
                <a:gd name="T80" fmla="*/ 26 w 80"/>
                <a:gd name="T81" fmla="*/ 45 h 71"/>
                <a:gd name="T82" fmla="*/ 26 w 80"/>
                <a:gd name="T83" fmla="*/ 50 h 71"/>
                <a:gd name="T84" fmla="*/ 31 w 80"/>
                <a:gd name="T85" fmla="*/ 54 h 71"/>
                <a:gd name="T86" fmla="*/ 33 w 80"/>
                <a:gd name="T87" fmla="*/ 57 h 71"/>
                <a:gd name="T88" fmla="*/ 38 w 80"/>
                <a:gd name="T89" fmla="*/ 57 h 71"/>
                <a:gd name="T90" fmla="*/ 45 w 80"/>
                <a:gd name="T91" fmla="*/ 57 h 71"/>
                <a:gd name="T92" fmla="*/ 54 w 80"/>
                <a:gd name="T93" fmla="*/ 54 h 71"/>
                <a:gd name="T94" fmla="*/ 61 w 80"/>
                <a:gd name="T95" fmla="*/ 45 h 71"/>
                <a:gd name="T96" fmla="*/ 66 w 80"/>
                <a:gd name="T97" fmla="*/ 38 h 71"/>
                <a:gd name="T98" fmla="*/ 66 w 80"/>
                <a:gd name="T99" fmla="*/ 28 h 71"/>
                <a:gd name="T100" fmla="*/ 61 w 80"/>
                <a:gd name="T101" fmla="*/ 19 h 71"/>
                <a:gd name="T102" fmla="*/ 52 w 80"/>
                <a:gd name="T103" fmla="*/ 16 h 71"/>
                <a:gd name="T104" fmla="*/ 45 w 80"/>
                <a:gd name="T105" fmla="*/ 14 h 71"/>
                <a:gd name="T106" fmla="*/ 42 w 80"/>
                <a:gd name="T107" fmla="*/ 11 h 71"/>
                <a:gd name="T108" fmla="*/ 40 w 80"/>
                <a:gd name="T109" fmla="*/ 11 h 71"/>
                <a:gd name="T110" fmla="*/ 38 w 80"/>
                <a:gd name="T111" fmla="*/ 7 h 71"/>
                <a:gd name="T112" fmla="*/ 38 w 80"/>
                <a:gd name="T113" fmla="*/ 2 h 71"/>
                <a:gd name="T114" fmla="*/ 38 w 80"/>
                <a:gd name="T115" fmla="*/ 2 h 71"/>
                <a:gd name="T116" fmla="*/ 38 w 80"/>
                <a:gd name="T117" fmla="*/ 2 h 7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0" h="71">
                  <a:moveTo>
                    <a:pt x="38" y="2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61" y="2"/>
                  </a:lnTo>
                  <a:lnTo>
                    <a:pt x="66" y="7"/>
                  </a:lnTo>
                  <a:lnTo>
                    <a:pt x="71" y="11"/>
                  </a:lnTo>
                  <a:lnTo>
                    <a:pt x="76" y="16"/>
                  </a:lnTo>
                  <a:lnTo>
                    <a:pt x="78" y="23"/>
                  </a:lnTo>
                  <a:lnTo>
                    <a:pt x="80" y="30"/>
                  </a:lnTo>
                  <a:lnTo>
                    <a:pt x="80" y="35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8" y="54"/>
                  </a:lnTo>
                  <a:lnTo>
                    <a:pt x="76" y="61"/>
                  </a:lnTo>
                  <a:lnTo>
                    <a:pt x="69" y="66"/>
                  </a:lnTo>
                  <a:lnTo>
                    <a:pt x="64" y="71"/>
                  </a:lnTo>
                  <a:lnTo>
                    <a:pt x="54" y="71"/>
                  </a:lnTo>
                  <a:lnTo>
                    <a:pt x="45" y="71"/>
                  </a:lnTo>
                  <a:lnTo>
                    <a:pt x="35" y="71"/>
                  </a:lnTo>
                  <a:lnTo>
                    <a:pt x="26" y="69"/>
                  </a:lnTo>
                  <a:lnTo>
                    <a:pt x="16" y="64"/>
                  </a:lnTo>
                  <a:lnTo>
                    <a:pt x="9" y="59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2" y="38"/>
                  </a:lnTo>
                  <a:lnTo>
                    <a:pt x="7" y="33"/>
                  </a:lnTo>
                  <a:lnTo>
                    <a:pt x="12" y="26"/>
                  </a:lnTo>
                  <a:lnTo>
                    <a:pt x="19" y="21"/>
                  </a:lnTo>
                  <a:lnTo>
                    <a:pt x="28" y="19"/>
                  </a:lnTo>
                  <a:lnTo>
                    <a:pt x="38" y="21"/>
                  </a:lnTo>
                  <a:lnTo>
                    <a:pt x="45" y="23"/>
                  </a:lnTo>
                  <a:lnTo>
                    <a:pt x="52" y="28"/>
                  </a:lnTo>
                  <a:lnTo>
                    <a:pt x="54" y="35"/>
                  </a:lnTo>
                  <a:lnTo>
                    <a:pt x="52" y="47"/>
                  </a:lnTo>
                  <a:lnTo>
                    <a:pt x="45" y="45"/>
                  </a:lnTo>
                  <a:lnTo>
                    <a:pt x="38" y="40"/>
                  </a:lnTo>
                  <a:lnTo>
                    <a:pt x="33" y="35"/>
                  </a:lnTo>
                  <a:lnTo>
                    <a:pt x="31" y="38"/>
                  </a:lnTo>
                  <a:lnTo>
                    <a:pt x="28" y="40"/>
                  </a:lnTo>
                  <a:lnTo>
                    <a:pt x="26" y="45"/>
                  </a:lnTo>
                  <a:lnTo>
                    <a:pt x="26" y="50"/>
                  </a:lnTo>
                  <a:lnTo>
                    <a:pt x="31" y="54"/>
                  </a:lnTo>
                  <a:lnTo>
                    <a:pt x="33" y="57"/>
                  </a:lnTo>
                  <a:lnTo>
                    <a:pt x="38" y="57"/>
                  </a:lnTo>
                  <a:lnTo>
                    <a:pt x="45" y="57"/>
                  </a:lnTo>
                  <a:lnTo>
                    <a:pt x="54" y="54"/>
                  </a:lnTo>
                  <a:lnTo>
                    <a:pt x="61" y="45"/>
                  </a:lnTo>
                  <a:lnTo>
                    <a:pt x="66" y="38"/>
                  </a:lnTo>
                  <a:lnTo>
                    <a:pt x="66" y="28"/>
                  </a:lnTo>
                  <a:lnTo>
                    <a:pt x="61" y="19"/>
                  </a:lnTo>
                  <a:lnTo>
                    <a:pt x="52" y="16"/>
                  </a:lnTo>
                  <a:lnTo>
                    <a:pt x="45" y="14"/>
                  </a:lnTo>
                  <a:lnTo>
                    <a:pt x="42" y="11"/>
                  </a:lnTo>
                  <a:lnTo>
                    <a:pt x="40" y="11"/>
                  </a:lnTo>
                  <a:lnTo>
                    <a:pt x="38" y="7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4" name="Freeform 209"/>
            <p:cNvSpPr>
              <a:spLocks/>
            </p:cNvSpPr>
            <p:nvPr/>
          </p:nvSpPr>
          <p:spPr bwMode="auto">
            <a:xfrm>
              <a:off x="3115" y="1728"/>
              <a:ext cx="48" cy="64"/>
            </a:xfrm>
            <a:custGeom>
              <a:avLst/>
              <a:gdLst>
                <a:gd name="T0" fmla="*/ 41 w 48"/>
                <a:gd name="T1" fmla="*/ 5 h 64"/>
                <a:gd name="T2" fmla="*/ 31 w 48"/>
                <a:gd name="T3" fmla="*/ 0 h 64"/>
                <a:gd name="T4" fmla="*/ 22 w 48"/>
                <a:gd name="T5" fmla="*/ 2 h 64"/>
                <a:gd name="T6" fmla="*/ 15 w 48"/>
                <a:gd name="T7" fmla="*/ 5 h 64"/>
                <a:gd name="T8" fmla="*/ 10 w 48"/>
                <a:gd name="T9" fmla="*/ 9 h 64"/>
                <a:gd name="T10" fmla="*/ 5 w 48"/>
                <a:gd name="T11" fmla="*/ 14 h 64"/>
                <a:gd name="T12" fmla="*/ 3 w 48"/>
                <a:gd name="T13" fmla="*/ 19 h 64"/>
                <a:gd name="T14" fmla="*/ 0 w 48"/>
                <a:gd name="T15" fmla="*/ 26 h 64"/>
                <a:gd name="T16" fmla="*/ 0 w 48"/>
                <a:gd name="T17" fmla="*/ 33 h 64"/>
                <a:gd name="T18" fmla="*/ 0 w 48"/>
                <a:gd name="T19" fmla="*/ 40 h 64"/>
                <a:gd name="T20" fmla="*/ 0 w 48"/>
                <a:gd name="T21" fmla="*/ 47 h 64"/>
                <a:gd name="T22" fmla="*/ 3 w 48"/>
                <a:gd name="T23" fmla="*/ 52 h 64"/>
                <a:gd name="T24" fmla="*/ 8 w 48"/>
                <a:gd name="T25" fmla="*/ 59 h 64"/>
                <a:gd name="T26" fmla="*/ 10 w 48"/>
                <a:gd name="T27" fmla="*/ 62 h 64"/>
                <a:gd name="T28" fmla="*/ 17 w 48"/>
                <a:gd name="T29" fmla="*/ 64 h 64"/>
                <a:gd name="T30" fmla="*/ 24 w 48"/>
                <a:gd name="T31" fmla="*/ 64 h 64"/>
                <a:gd name="T32" fmla="*/ 36 w 48"/>
                <a:gd name="T33" fmla="*/ 64 h 64"/>
                <a:gd name="T34" fmla="*/ 43 w 48"/>
                <a:gd name="T35" fmla="*/ 59 h 64"/>
                <a:gd name="T36" fmla="*/ 48 w 48"/>
                <a:gd name="T37" fmla="*/ 52 h 64"/>
                <a:gd name="T38" fmla="*/ 48 w 48"/>
                <a:gd name="T39" fmla="*/ 45 h 64"/>
                <a:gd name="T40" fmla="*/ 48 w 48"/>
                <a:gd name="T41" fmla="*/ 38 h 64"/>
                <a:gd name="T42" fmla="*/ 43 w 48"/>
                <a:gd name="T43" fmla="*/ 31 h 64"/>
                <a:gd name="T44" fmla="*/ 38 w 48"/>
                <a:gd name="T45" fmla="*/ 28 h 64"/>
                <a:gd name="T46" fmla="*/ 31 w 48"/>
                <a:gd name="T47" fmla="*/ 26 h 64"/>
                <a:gd name="T48" fmla="*/ 24 w 48"/>
                <a:gd name="T49" fmla="*/ 31 h 64"/>
                <a:gd name="T50" fmla="*/ 22 w 48"/>
                <a:gd name="T51" fmla="*/ 36 h 64"/>
                <a:gd name="T52" fmla="*/ 22 w 48"/>
                <a:gd name="T53" fmla="*/ 38 h 64"/>
                <a:gd name="T54" fmla="*/ 27 w 48"/>
                <a:gd name="T55" fmla="*/ 43 h 64"/>
                <a:gd name="T56" fmla="*/ 29 w 48"/>
                <a:gd name="T57" fmla="*/ 47 h 64"/>
                <a:gd name="T58" fmla="*/ 24 w 48"/>
                <a:gd name="T59" fmla="*/ 47 h 64"/>
                <a:gd name="T60" fmla="*/ 22 w 48"/>
                <a:gd name="T61" fmla="*/ 47 h 64"/>
                <a:gd name="T62" fmla="*/ 17 w 48"/>
                <a:gd name="T63" fmla="*/ 47 h 64"/>
                <a:gd name="T64" fmla="*/ 15 w 48"/>
                <a:gd name="T65" fmla="*/ 47 h 64"/>
                <a:gd name="T66" fmla="*/ 10 w 48"/>
                <a:gd name="T67" fmla="*/ 40 h 64"/>
                <a:gd name="T68" fmla="*/ 8 w 48"/>
                <a:gd name="T69" fmla="*/ 33 h 64"/>
                <a:gd name="T70" fmla="*/ 10 w 48"/>
                <a:gd name="T71" fmla="*/ 28 h 64"/>
                <a:gd name="T72" fmla="*/ 15 w 48"/>
                <a:gd name="T73" fmla="*/ 24 h 64"/>
                <a:gd name="T74" fmla="*/ 19 w 48"/>
                <a:gd name="T75" fmla="*/ 19 h 64"/>
                <a:gd name="T76" fmla="*/ 27 w 48"/>
                <a:gd name="T77" fmla="*/ 17 h 64"/>
                <a:gd name="T78" fmla="*/ 34 w 48"/>
                <a:gd name="T79" fmla="*/ 14 h 64"/>
                <a:gd name="T80" fmla="*/ 43 w 48"/>
                <a:gd name="T81" fmla="*/ 17 h 64"/>
                <a:gd name="T82" fmla="*/ 41 w 48"/>
                <a:gd name="T83" fmla="*/ 9 h 64"/>
                <a:gd name="T84" fmla="*/ 41 w 48"/>
                <a:gd name="T85" fmla="*/ 5 h 64"/>
                <a:gd name="T86" fmla="*/ 41 w 48"/>
                <a:gd name="T87" fmla="*/ 5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8" h="64">
                  <a:moveTo>
                    <a:pt x="41" y="5"/>
                  </a:moveTo>
                  <a:lnTo>
                    <a:pt x="31" y="0"/>
                  </a:lnTo>
                  <a:lnTo>
                    <a:pt x="22" y="2"/>
                  </a:lnTo>
                  <a:lnTo>
                    <a:pt x="15" y="5"/>
                  </a:lnTo>
                  <a:lnTo>
                    <a:pt x="10" y="9"/>
                  </a:lnTo>
                  <a:lnTo>
                    <a:pt x="5" y="14"/>
                  </a:lnTo>
                  <a:lnTo>
                    <a:pt x="3" y="19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3" y="52"/>
                  </a:lnTo>
                  <a:lnTo>
                    <a:pt x="8" y="59"/>
                  </a:lnTo>
                  <a:lnTo>
                    <a:pt x="10" y="62"/>
                  </a:lnTo>
                  <a:lnTo>
                    <a:pt x="17" y="64"/>
                  </a:lnTo>
                  <a:lnTo>
                    <a:pt x="24" y="64"/>
                  </a:lnTo>
                  <a:lnTo>
                    <a:pt x="36" y="64"/>
                  </a:lnTo>
                  <a:lnTo>
                    <a:pt x="43" y="59"/>
                  </a:lnTo>
                  <a:lnTo>
                    <a:pt x="48" y="52"/>
                  </a:lnTo>
                  <a:lnTo>
                    <a:pt x="48" y="45"/>
                  </a:lnTo>
                  <a:lnTo>
                    <a:pt x="48" y="38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1" y="26"/>
                  </a:lnTo>
                  <a:lnTo>
                    <a:pt x="24" y="31"/>
                  </a:lnTo>
                  <a:lnTo>
                    <a:pt x="22" y="36"/>
                  </a:lnTo>
                  <a:lnTo>
                    <a:pt x="22" y="38"/>
                  </a:lnTo>
                  <a:lnTo>
                    <a:pt x="27" y="43"/>
                  </a:lnTo>
                  <a:lnTo>
                    <a:pt x="29" y="47"/>
                  </a:lnTo>
                  <a:lnTo>
                    <a:pt x="24" y="47"/>
                  </a:lnTo>
                  <a:lnTo>
                    <a:pt x="22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10" y="40"/>
                  </a:lnTo>
                  <a:lnTo>
                    <a:pt x="8" y="33"/>
                  </a:lnTo>
                  <a:lnTo>
                    <a:pt x="10" y="28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3" y="17"/>
                  </a:lnTo>
                  <a:lnTo>
                    <a:pt x="41" y="9"/>
                  </a:lnTo>
                  <a:lnTo>
                    <a:pt x="41" y="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5" name="Freeform 210"/>
            <p:cNvSpPr>
              <a:spLocks/>
            </p:cNvSpPr>
            <p:nvPr/>
          </p:nvSpPr>
          <p:spPr bwMode="auto">
            <a:xfrm>
              <a:off x="3075" y="1514"/>
              <a:ext cx="71" cy="62"/>
            </a:xfrm>
            <a:custGeom>
              <a:avLst/>
              <a:gdLst>
                <a:gd name="T0" fmla="*/ 5 w 71"/>
                <a:gd name="T1" fmla="*/ 14 h 62"/>
                <a:gd name="T2" fmla="*/ 0 w 71"/>
                <a:gd name="T3" fmla="*/ 24 h 62"/>
                <a:gd name="T4" fmla="*/ 0 w 71"/>
                <a:gd name="T5" fmla="*/ 31 h 62"/>
                <a:gd name="T6" fmla="*/ 2 w 71"/>
                <a:gd name="T7" fmla="*/ 43 h 62"/>
                <a:gd name="T8" fmla="*/ 10 w 71"/>
                <a:gd name="T9" fmla="*/ 50 h 62"/>
                <a:gd name="T10" fmla="*/ 17 w 71"/>
                <a:gd name="T11" fmla="*/ 57 h 62"/>
                <a:gd name="T12" fmla="*/ 24 w 71"/>
                <a:gd name="T13" fmla="*/ 60 h 62"/>
                <a:gd name="T14" fmla="*/ 36 w 71"/>
                <a:gd name="T15" fmla="*/ 62 h 62"/>
                <a:gd name="T16" fmla="*/ 45 w 71"/>
                <a:gd name="T17" fmla="*/ 62 h 62"/>
                <a:gd name="T18" fmla="*/ 55 w 71"/>
                <a:gd name="T19" fmla="*/ 60 h 62"/>
                <a:gd name="T20" fmla="*/ 62 w 71"/>
                <a:gd name="T21" fmla="*/ 55 h 62"/>
                <a:gd name="T22" fmla="*/ 69 w 71"/>
                <a:gd name="T23" fmla="*/ 50 h 62"/>
                <a:gd name="T24" fmla="*/ 71 w 71"/>
                <a:gd name="T25" fmla="*/ 40 h 62"/>
                <a:gd name="T26" fmla="*/ 71 w 71"/>
                <a:gd name="T27" fmla="*/ 33 h 62"/>
                <a:gd name="T28" fmla="*/ 71 w 71"/>
                <a:gd name="T29" fmla="*/ 24 h 62"/>
                <a:gd name="T30" fmla="*/ 69 w 71"/>
                <a:gd name="T31" fmla="*/ 17 h 62"/>
                <a:gd name="T32" fmla="*/ 67 w 71"/>
                <a:gd name="T33" fmla="*/ 10 h 62"/>
                <a:gd name="T34" fmla="*/ 64 w 71"/>
                <a:gd name="T35" fmla="*/ 5 h 62"/>
                <a:gd name="T36" fmla="*/ 59 w 71"/>
                <a:gd name="T37" fmla="*/ 2 h 62"/>
                <a:gd name="T38" fmla="*/ 57 w 71"/>
                <a:gd name="T39" fmla="*/ 2 h 62"/>
                <a:gd name="T40" fmla="*/ 48 w 71"/>
                <a:gd name="T41" fmla="*/ 0 h 62"/>
                <a:gd name="T42" fmla="*/ 38 w 71"/>
                <a:gd name="T43" fmla="*/ 5 h 62"/>
                <a:gd name="T44" fmla="*/ 29 w 71"/>
                <a:gd name="T45" fmla="*/ 7 h 62"/>
                <a:gd name="T46" fmla="*/ 24 w 71"/>
                <a:gd name="T47" fmla="*/ 14 h 62"/>
                <a:gd name="T48" fmla="*/ 24 w 71"/>
                <a:gd name="T49" fmla="*/ 24 h 62"/>
                <a:gd name="T50" fmla="*/ 29 w 71"/>
                <a:gd name="T51" fmla="*/ 31 h 62"/>
                <a:gd name="T52" fmla="*/ 31 w 71"/>
                <a:gd name="T53" fmla="*/ 33 h 62"/>
                <a:gd name="T54" fmla="*/ 36 w 71"/>
                <a:gd name="T55" fmla="*/ 36 h 62"/>
                <a:gd name="T56" fmla="*/ 40 w 71"/>
                <a:gd name="T57" fmla="*/ 36 h 62"/>
                <a:gd name="T58" fmla="*/ 45 w 71"/>
                <a:gd name="T59" fmla="*/ 31 h 62"/>
                <a:gd name="T60" fmla="*/ 40 w 71"/>
                <a:gd name="T61" fmla="*/ 26 h 62"/>
                <a:gd name="T62" fmla="*/ 38 w 71"/>
                <a:gd name="T63" fmla="*/ 24 h 62"/>
                <a:gd name="T64" fmla="*/ 38 w 71"/>
                <a:gd name="T65" fmla="*/ 21 h 62"/>
                <a:gd name="T66" fmla="*/ 40 w 71"/>
                <a:gd name="T67" fmla="*/ 19 h 62"/>
                <a:gd name="T68" fmla="*/ 48 w 71"/>
                <a:gd name="T69" fmla="*/ 21 h 62"/>
                <a:gd name="T70" fmla="*/ 50 w 71"/>
                <a:gd name="T71" fmla="*/ 24 h 62"/>
                <a:gd name="T72" fmla="*/ 50 w 71"/>
                <a:gd name="T73" fmla="*/ 29 h 62"/>
                <a:gd name="T74" fmla="*/ 50 w 71"/>
                <a:gd name="T75" fmla="*/ 36 h 62"/>
                <a:gd name="T76" fmla="*/ 48 w 71"/>
                <a:gd name="T77" fmla="*/ 38 h 62"/>
                <a:gd name="T78" fmla="*/ 40 w 71"/>
                <a:gd name="T79" fmla="*/ 43 h 62"/>
                <a:gd name="T80" fmla="*/ 36 w 71"/>
                <a:gd name="T81" fmla="*/ 45 h 62"/>
                <a:gd name="T82" fmla="*/ 29 w 71"/>
                <a:gd name="T83" fmla="*/ 45 h 62"/>
                <a:gd name="T84" fmla="*/ 24 w 71"/>
                <a:gd name="T85" fmla="*/ 43 h 62"/>
                <a:gd name="T86" fmla="*/ 19 w 71"/>
                <a:gd name="T87" fmla="*/ 40 h 62"/>
                <a:gd name="T88" fmla="*/ 17 w 71"/>
                <a:gd name="T89" fmla="*/ 36 h 62"/>
                <a:gd name="T90" fmla="*/ 14 w 71"/>
                <a:gd name="T91" fmla="*/ 33 h 62"/>
                <a:gd name="T92" fmla="*/ 12 w 71"/>
                <a:gd name="T93" fmla="*/ 21 h 62"/>
                <a:gd name="T94" fmla="*/ 12 w 71"/>
                <a:gd name="T95" fmla="*/ 12 h 62"/>
                <a:gd name="T96" fmla="*/ 5 w 71"/>
                <a:gd name="T97" fmla="*/ 14 h 62"/>
                <a:gd name="T98" fmla="*/ 5 w 71"/>
                <a:gd name="T99" fmla="*/ 14 h 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1" h="62">
                  <a:moveTo>
                    <a:pt x="5" y="14"/>
                  </a:moveTo>
                  <a:lnTo>
                    <a:pt x="0" y="24"/>
                  </a:lnTo>
                  <a:lnTo>
                    <a:pt x="0" y="31"/>
                  </a:lnTo>
                  <a:lnTo>
                    <a:pt x="2" y="43"/>
                  </a:lnTo>
                  <a:lnTo>
                    <a:pt x="10" y="50"/>
                  </a:lnTo>
                  <a:lnTo>
                    <a:pt x="17" y="57"/>
                  </a:lnTo>
                  <a:lnTo>
                    <a:pt x="24" y="60"/>
                  </a:lnTo>
                  <a:lnTo>
                    <a:pt x="36" y="62"/>
                  </a:lnTo>
                  <a:lnTo>
                    <a:pt x="45" y="62"/>
                  </a:lnTo>
                  <a:lnTo>
                    <a:pt x="55" y="60"/>
                  </a:lnTo>
                  <a:lnTo>
                    <a:pt x="62" y="55"/>
                  </a:lnTo>
                  <a:lnTo>
                    <a:pt x="69" y="50"/>
                  </a:lnTo>
                  <a:lnTo>
                    <a:pt x="71" y="40"/>
                  </a:lnTo>
                  <a:lnTo>
                    <a:pt x="71" y="33"/>
                  </a:lnTo>
                  <a:lnTo>
                    <a:pt x="71" y="24"/>
                  </a:lnTo>
                  <a:lnTo>
                    <a:pt x="69" y="17"/>
                  </a:lnTo>
                  <a:lnTo>
                    <a:pt x="67" y="10"/>
                  </a:lnTo>
                  <a:lnTo>
                    <a:pt x="64" y="5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48" y="0"/>
                  </a:lnTo>
                  <a:lnTo>
                    <a:pt x="38" y="5"/>
                  </a:lnTo>
                  <a:lnTo>
                    <a:pt x="29" y="7"/>
                  </a:lnTo>
                  <a:lnTo>
                    <a:pt x="24" y="14"/>
                  </a:lnTo>
                  <a:lnTo>
                    <a:pt x="24" y="24"/>
                  </a:lnTo>
                  <a:lnTo>
                    <a:pt x="29" y="31"/>
                  </a:lnTo>
                  <a:lnTo>
                    <a:pt x="31" y="33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5" y="31"/>
                  </a:lnTo>
                  <a:lnTo>
                    <a:pt x="40" y="26"/>
                  </a:lnTo>
                  <a:lnTo>
                    <a:pt x="38" y="24"/>
                  </a:lnTo>
                  <a:lnTo>
                    <a:pt x="38" y="21"/>
                  </a:lnTo>
                  <a:lnTo>
                    <a:pt x="40" y="19"/>
                  </a:lnTo>
                  <a:lnTo>
                    <a:pt x="48" y="21"/>
                  </a:lnTo>
                  <a:lnTo>
                    <a:pt x="50" y="24"/>
                  </a:lnTo>
                  <a:lnTo>
                    <a:pt x="50" y="29"/>
                  </a:lnTo>
                  <a:lnTo>
                    <a:pt x="50" y="36"/>
                  </a:lnTo>
                  <a:lnTo>
                    <a:pt x="48" y="38"/>
                  </a:lnTo>
                  <a:lnTo>
                    <a:pt x="40" y="43"/>
                  </a:lnTo>
                  <a:lnTo>
                    <a:pt x="36" y="45"/>
                  </a:lnTo>
                  <a:lnTo>
                    <a:pt x="29" y="45"/>
                  </a:lnTo>
                  <a:lnTo>
                    <a:pt x="24" y="43"/>
                  </a:lnTo>
                  <a:lnTo>
                    <a:pt x="19" y="40"/>
                  </a:lnTo>
                  <a:lnTo>
                    <a:pt x="17" y="36"/>
                  </a:lnTo>
                  <a:lnTo>
                    <a:pt x="14" y="33"/>
                  </a:lnTo>
                  <a:lnTo>
                    <a:pt x="12" y="21"/>
                  </a:lnTo>
                  <a:lnTo>
                    <a:pt x="12" y="12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6" name="Freeform 211"/>
            <p:cNvSpPr>
              <a:spLocks/>
            </p:cNvSpPr>
            <p:nvPr/>
          </p:nvSpPr>
          <p:spPr bwMode="auto">
            <a:xfrm>
              <a:off x="2662" y="1595"/>
              <a:ext cx="50" cy="59"/>
            </a:xfrm>
            <a:custGeom>
              <a:avLst/>
              <a:gdLst>
                <a:gd name="T0" fmla="*/ 0 w 50"/>
                <a:gd name="T1" fmla="*/ 52 h 59"/>
                <a:gd name="T2" fmla="*/ 4 w 50"/>
                <a:gd name="T3" fmla="*/ 55 h 59"/>
                <a:gd name="T4" fmla="*/ 12 w 50"/>
                <a:gd name="T5" fmla="*/ 59 h 59"/>
                <a:gd name="T6" fmla="*/ 19 w 50"/>
                <a:gd name="T7" fmla="*/ 59 h 59"/>
                <a:gd name="T8" fmla="*/ 26 w 50"/>
                <a:gd name="T9" fmla="*/ 59 h 59"/>
                <a:gd name="T10" fmla="*/ 31 w 50"/>
                <a:gd name="T11" fmla="*/ 55 h 59"/>
                <a:gd name="T12" fmla="*/ 38 w 50"/>
                <a:gd name="T13" fmla="*/ 52 h 59"/>
                <a:gd name="T14" fmla="*/ 42 w 50"/>
                <a:gd name="T15" fmla="*/ 45 h 59"/>
                <a:gd name="T16" fmla="*/ 47 w 50"/>
                <a:gd name="T17" fmla="*/ 40 h 59"/>
                <a:gd name="T18" fmla="*/ 50 w 50"/>
                <a:gd name="T19" fmla="*/ 33 h 59"/>
                <a:gd name="T20" fmla="*/ 50 w 50"/>
                <a:gd name="T21" fmla="*/ 28 h 59"/>
                <a:gd name="T22" fmla="*/ 50 w 50"/>
                <a:gd name="T23" fmla="*/ 21 h 59"/>
                <a:gd name="T24" fmla="*/ 50 w 50"/>
                <a:gd name="T25" fmla="*/ 17 h 59"/>
                <a:gd name="T26" fmla="*/ 47 w 50"/>
                <a:gd name="T27" fmla="*/ 9 h 59"/>
                <a:gd name="T28" fmla="*/ 42 w 50"/>
                <a:gd name="T29" fmla="*/ 5 h 59"/>
                <a:gd name="T30" fmla="*/ 35 w 50"/>
                <a:gd name="T31" fmla="*/ 0 h 59"/>
                <a:gd name="T32" fmla="*/ 28 w 50"/>
                <a:gd name="T33" fmla="*/ 0 h 59"/>
                <a:gd name="T34" fmla="*/ 19 w 50"/>
                <a:gd name="T35" fmla="*/ 0 h 59"/>
                <a:gd name="T36" fmla="*/ 12 w 50"/>
                <a:gd name="T37" fmla="*/ 2 h 59"/>
                <a:gd name="T38" fmla="*/ 7 w 50"/>
                <a:gd name="T39" fmla="*/ 9 h 59"/>
                <a:gd name="T40" fmla="*/ 7 w 50"/>
                <a:gd name="T41" fmla="*/ 17 h 59"/>
                <a:gd name="T42" fmla="*/ 7 w 50"/>
                <a:gd name="T43" fmla="*/ 24 h 59"/>
                <a:gd name="T44" fmla="*/ 9 w 50"/>
                <a:gd name="T45" fmla="*/ 31 h 59"/>
                <a:gd name="T46" fmla="*/ 14 w 50"/>
                <a:gd name="T47" fmla="*/ 33 h 59"/>
                <a:gd name="T48" fmla="*/ 23 w 50"/>
                <a:gd name="T49" fmla="*/ 36 h 59"/>
                <a:gd name="T50" fmla="*/ 28 w 50"/>
                <a:gd name="T51" fmla="*/ 31 h 59"/>
                <a:gd name="T52" fmla="*/ 28 w 50"/>
                <a:gd name="T53" fmla="*/ 26 h 59"/>
                <a:gd name="T54" fmla="*/ 28 w 50"/>
                <a:gd name="T55" fmla="*/ 21 h 59"/>
                <a:gd name="T56" fmla="*/ 28 w 50"/>
                <a:gd name="T57" fmla="*/ 19 h 59"/>
                <a:gd name="T58" fmla="*/ 35 w 50"/>
                <a:gd name="T59" fmla="*/ 19 h 59"/>
                <a:gd name="T60" fmla="*/ 40 w 50"/>
                <a:gd name="T61" fmla="*/ 24 h 59"/>
                <a:gd name="T62" fmla="*/ 40 w 50"/>
                <a:gd name="T63" fmla="*/ 31 h 59"/>
                <a:gd name="T64" fmla="*/ 40 w 50"/>
                <a:gd name="T65" fmla="*/ 38 h 59"/>
                <a:gd name="T66" fmla="*/ 35 w 50"/>
                <a:gd name="T67" fmla="*/ 40 h 59"/>
                <a:gd name="T68" fmla="*/ 31 w 50"/>
                <a:gd name="T69" fmla="*/ 45 h 59"/>
                <a:gd name="T70" fmla="*/ 23 w 50"/>
                <a:gd name="T71" fmla="*/ 45 h 59"/>
                <a:gd name="T72" fmla="*/ 16 w 50"/>
                <a:gd name="T73" fmla="*/ 45 h 59"/>
                <a:gd name="T74" fmla="*/ 9 w 50"/>
                <a:gd name="T75" fmla="*/ 40 h 59"/>
                <a:gd name="T76" fmla="*/ 4 w 50"/>
                <a:gd name="T77" fmla="*/ 40 h 59"/>
                <a:gd name="T78" fmla="*/ 2 w 50"/>
                <a:gd name="T79" fmla="*/ 45 h 59"/>
                <a:gd name="T80" fmla="*/ 0 w 50"/>
                <a:gd name="T81" fmla="*/ 52 h 59"/>
                <a:gd name="T82" fmla="*/ 0 w 50"/>
                <a:gd name="T83" fmla="*/ 52 h 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0" h="59">
                  <a:moveTo>
                    <a:pt x="0" y="52"/>
                  </a:moveTo>
                  <a:lnTo>
                    <a:pt x="4" y="55"/>
                  </a:lnTo>
                  <a:lnTo>
                    <a:pt x="12" y="59"/>
                  </a:lnTo>
                  <a:lnTo>
                    <a:pt x="19" y="59"/>
                  </a:lnTo>
                  <a:lnTo>
                    <a:pt x="26" y="59"/>
                  </a:lnTo>
                  <a:lnTo>
                    <a:pt x="31" y="55"/>
                  </a:lnTo>
                  <a:lnTo>
                    <a:pt x="38" y="52"/>
                  </a:lnTo>
                  <a:lnTo>
                    <a:pt x="42" y="45"/>
                  </a:lnTo>
                  <a:lnTo>
                    <a:pt x="47" y="40"/>
                  </a:lnTo>
                  <a:lnTo>
                    <a:pt x="50" y="33"/>
                  </a:lnTo>
                  <a:lnTo>
                    <a:pt x="50" y="28"/>
                  </a:lnTo>
                  <a:lnTo>
                    <a:pt x="50" y="21"/>
                  </a:lnTo>
                  <a:lnTo>
                    <a:pt x="50" y="17"/>
                  </a:lnTo>
                  <a:lnTo>
                    <a:pt x="47" y="9"/>
                  </a:lnTo>
                  <a:lnTo>
                    <a:pt x="42" y="5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19" y="0"/>
                  </a:lnTo>
                  <a:lnTo>
                    <a:pt x="12" y="2"/>
                  </a:lnTo>
                  <a:lnTo>
                    <a:pt x="7" y="9"/>
                  </a:lnTo>
                  <a:lnTo>
                    <a:pt x="7" y="17"/>
                  </a:lnTo>
                  <a:lnTo>
                    <a:pt x="7" y="24"/>
                  </a:lnTo>
                  <a:lnTo>
                    <a:pt x="9" y="31"/>
                  </a:lnTo>
                  <a:lnTo>
                    <a:pt x="14" y="33"/>
                  </a:lnTo>
                  <a:lnTo>
                    <a:pt x="23" y="36"/>
                  </a:lnTo>
                  <a:lnTo>
                    <a:pt x="28" y="31"/>
                  </a:lnTo>
                  <a:lnTo>
                    <a:pt x="28" y="26"/>
                  </a:lnTo>
                  <a:lnTo>
                    <a:pt x="28" y="21"/>
                  </a:lnTo>
                  <a:lnTo>
                    <a:pt x="28" y="19"/>
                  </a:lnTo>
                  <a:lnTo>
                    <a:pt x="35" y="19"/>
                  </a:lnTo>
                  <a:lnTo>
                    <a:pt x="40" y="24"/>
                  </a:lnTo>
                  <a:lnTo>
                    <a:pt x="40" y="31"/>
                  </a:lnTo>
                  <a:lnTo>
                    <a:pt x="40" y="38"/>
                  </a:lnTo>
                  <a:lnTo>
                    <a:pt x="35" y="40"/>
                  </a:lnTo>
                  <a:lnTo>
                    <a:pt x="31" y="45"/>
                  </a:lnTo>
                  <a:lnTo>
                    <a:pt x="23" y="45"/>
                  </a:lnTo>
                  <a:lnTo>
                    <a:pt x="16" y="45"/>
                  </a:lnTo>
                  <a:lnTo>
                    <a:pt x="9" y="40"/>
                  </a:lnTo>
                  <a:lnTo>
                    <a:pt x="4" y="40"/>
                  </a:lnTo>
                  <a:lnTo>
                    <a:pt x="2" y="45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7" name="Freeform 212"/>
            <p:cNvSpPr>
              <a:spLocks/>
            </p:cNvSpPr>
            <p:nvPr/>
          </p:nvSpPr>
          <p:spPr bwMode="auto">
            <a:xfrm>
              <a:off x="3023" y="1455"/>
              <a:ext cx="50" cy="61"/>
            </a:xfrm>
            <a:custGeom>
              <a:avLst/>
              <a:gdLst>
                <a:gd name="T0" fmla="*/ 40 w 50"/>
                <a:gd name="T1" fmla="*/ 2 h 61"/>
                <a:gd name="T2" fmla="*/ 31 w 50"/>
                <a:gd name="T3" fmla="*/ 0 h 61"/>
                <a:gd name="T4" fmla="*/ 24 w 50"/>
                <a:gd name="T5" fmla="*/ 0 h 61"/>
                <a:gd name="T6" fmla="*/ 16 w 50"/>
                <a:gd name="T7" fmla="*/ 2 h 61"/>
                <a:gd name="T8" fmla="*/ 9 w 50"/>
                <a:gd name="T9" fmla="*/ 7 h 61"/>
                <a:gd name="T10" fmla="*/ 5 w 50"/>
                <a:gd name="T11" fmla="*/ 9 h 61"/>
                <a:gd name="T12" fmla="*/ 2 w 50"/>
                <a:gd name="T13" fmla="*/ 16 h 61"/>
                <a:gd name="T14" fmla="*/ 0 w 50"/>
                <a:gd name="T15" fmla="*/ 23 h 61"/>
                <a:gd name="T16" fmla="*/ 0 w 50"/>
                <a:gd name="T17" fmla="*/ 31 h 61"/>
                <a:gd name="T18" fmla="*/ 0 w 50"/>
                <a:gd name="T19" fmla="*/ 38 h 61"/>
                <a:gd name="T20" fmla="*/ 0 w 50"/>
                <a:gd name="T21" fmla="*/ 45 h 61"/>
                <a:gd name="T22" fmla="*/ 2 w 50"/>
                <a:gd name="T23" fmla="*/ 50 h 61"/>
                <a:gd name="T24" fmla="*/ 7 w 50"/>
                <a:gd name="T25" fmla="*/ 54 h 61"/>
                <a:gd name="T26" fmla="*/ 12 w 50"/>
                <a:gd name="T27" fmla="*/ 57 h 61"/>
                <a:gd name="T28" fmla="*/ 19 w 50"/>
                <a:gd name="T29" fmla="*/ 61 h 61"/>
                <a:gd name="T30" fmla="*/ 26 w 50"/>
                <a:gd name="T31" fmla="*/ 61 h 61"/>
                <a:gd name="T32" fmla="*/ 38 w 50"/>
                <a:gd name="T33" fmla="*/ 61 h 61"/>
                <a:gd name="T34" fmla="*/ 45 w 50"/>
                <a:gd name="T35" fmla="*/ 54 h 61"/>
                <a:gd name="T36" fmla="*/ 47 w 50"/>
                <a:gd name="T37" fmla="*/ 47 h 61"/>
                <a:gd name="T38" fmla="*/ 50 w 50"/>
                <a:gd name="T39" fmla="*/ 40 h 61"/>
                <a:gd name="T40" fmla="*/ 47 w 50"/>
                <a:gd name="T41" fmla="*/ 33 h 61"/>
                <a:gd name="T42" fmla="*/ 43 w 50"/>
                <a:gd name="T43" fmla="*/ 26 h 61"/>
                <a:gd name="T44" fmla="*/ 38 w 50"/>
                <a:gd name="T45" fmla="*/ 23 h 61"/>
                <a:gd name="T46" fmla="*/ 31 w 50"/>
                <a:gd name="T47" fmla="*/ 23 h 61"/>
                <a:gd name="T48" fmla="*/ 24 w 50"/>
                <a:gd name="T49" fmla="*/ 26 h 61"/>
                <a:gd name="T50" fmla="*/ 24 w 50"/>
                <a:gd name="T51" fmla="*/ 31 h 61"/>
                <a:gd name="T52" fmla="*/ 26 w 50"/>
                <a:gd name="T53" fmla="*/ 35 h 61"/>
                <a:gd name="T54" fmla="*/ 28 w 50"/>
                <a:gd name="T55" fmla="*/ 40 h 61"/>
                <a:gd name="T56" fmla="*/ 28 w 50"/>
                <a:gd name="T57" fmla="*/ 45 h 61"/>
                <a:gd name="T58" fmla="*/ 24 w 50"/>
                <a:gd name="T59" fmla="*/ 45 h 61"/>
                <a:gd name="T60" fmla="*/ 16 w 50"/>
                <a:gd name="T61" fmla="*/ 45 h 61"/>
                <a:gd name="T62" fmla="*/ 12 w 50"/>
                <a:gd name="T63" fmla="*/ 35 h 61"/>
                <a:gd name="T64" fmla="*/ 9 w 50"/>
                <a:gd name="T65" fmla="*/ 31 h 61"/>
                <a:gd name="T66" fmla="*/ 12 w 50"/>
                <a:gd name="T67" fmla="*/ 23 h 61"/>
                <a:gd name="T68" fmla="*/ 16 w 50"/>
                <a:gd name="T69" fmla="*/ 21 h 61"/>
                <a:gd name="T70" fmla="*/ 21 w 50"/>
                <a:gd name="T71" fmla="*/ 16 h 61"/>
                <a:gd name="T72" fmla="*/ 26 w 50"/>
                <a:gd name="T73" fmla="*/ 14 h 61"/>
                <a:gd name="T74" fmla="*/ 33 w 50"/>
                <a:gd name="T75" fmla="*/ 12 h 61"/>
                <a:gd name="T76" fmla="*/ 43 w 50"/>
                <a:gd name="T77" fmla="*/ 12 h 61"/>
                <a:gd name="T78" fmla="*/ 40 w 50"/>
                <a:gd name="T79" fmla="*/ 7 h 61"/>
                <a:gd name="T80" fmla="*/ 40 w 50"/>
                <a:gd name="T81" fmla="*/ 2 h 61"/>
                <a:gd name="T82" fmla="*/ 40 w 50"/>
                <a:gd name="T83" fmla="*/ 2 h 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0" h="61">
                  <a:moveTo>
                    <a:pt x="40" y="2"/>
                  </a:moveTo>
                  <a:lnTo>
                    <a:pt x="31" y="0"/>
                  </a:lnTo>
                  <a:lnTo>
                    <a:pt x="24" y="0"/>
                  </a:lnTo>
                  <a:lnTo>
                    <a:pt x="16" y="2"/>
                  </a:lnTo>
                  <a:lnTo>
                    <a:pt x="9" y="7"/>
                  </a:lnTo>
                  <a:lnTo>
                    <a:pt x="5" y="9"/>
                  </a:lnTo>
                  <a:lnTo>
                    <a:pt x="2" y="16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0" y="45"/>
                  </a:lnTo>
                  <a:lnTo>
                    <a:pt x="2" y="50"/>
                  </a:lnTo>
                  <a:lnTo>
                    <a:pt x="7" y="54"/>
                  </a:lnTo>
                  <a:lnTo>
                    <a:pt x="12" y="57"/>
                  </a:lnTo>
                  <a:lnTo>
                    <a:pt x="19" y="61"/>
                  </a:lnTo>
                  <a:lnTo>
                    <a:pt x="26" y="61"/>
                  </a:lnTo>
                  <a:lnTo>
                    <a:pt x="38" y="61"/>
                  </a:lnTo>
                  <a:lnTo>
                    <a:pt x="45" y="54"/>
                  </a:lnTo>
                  <a:lnTo>
                    <a:pt x="47" y="47"/>
                  </a:lnTo>
                  <a:lnTo>
                    <a:pt x="50" y="40"/>
                  </a:lnTo>
                  <a:lnTo>
                    <a:pt x="47" y="33"/>
                  </a:lnTo>
                  <a:lnTo>
                    <a:pt x="43" y="26"/>
                  </a:lnTo>
                  <a:lnTo>
                    <a:pt x="38" y="23"/>
                  </a:lnTo>
                  <a:lnTo>
                    <a:pt x="31" y="23"/>
                  </a:lnTo>
                  <a:lnTo>
                    <a:pt x="24" y="26"/>
                  </a:lnTo>
                  <a:lnTo>
                    <a:pt x="24" y="31"/>
                  </a:lnTo>
                  <a:lnTo>
                    <a:pt x="26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4" y="45"/>
                  </a:lnTo>
                  <a:lnTo>
                    <a:pt x="16" y="45"/>
                  </a:lnTo>
                  <a:lnTo>
                    <a:pt x="12" y="35"/>
                  </a:lnTo>
                  <a:lnTo>
                    <a:pt x="9" y="31"/>
                  </a:lnTo>
                  <a:lnTo>
                    <a:pt x="12" y="23"/>
                  </a:lnTo>
                  <a:lnTo>
                    <a:pt x="16" y="21"/>
                  </a:lnTo>
                  <a:lnTo>
                    <a:pt x="21" y="16"/>
                  </a:lnTo>
                  <a:lnTo>
                    <a:pt x="26" y="14"/>
                  </a:lnTo>
                  <a:lnTo>
                    <a:pt x="33" y="12"/>
                  </a:lnTo>
                  <a:lnTo>
                    <a:pt x="43" y="12"/>
                  </a:lnTo>
                  <a:lnTo>
                    <a:pt x="40" y="7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8" name="Freeform 213"/>
            <p:cNvSpPr>
              <a:spLocks/>
            </p:cNvSpPr>
            <p:nvPr/>
          </p:nvSpPr>
          <p:spPr bwMode="auto">
            <a:xfrm>
              <a:off x="3151" y="1659"/>
              <a:ext cx="71" cy="86"/>
            </a:xfrm>
            <a:custGeom>
              <a:avLst/>
              <a:gdLst>
                <a:gd name="T0" fmla="*/ 2 w 71"/>
                <a:gd name="T1" fmla="*/ 45 h 86"/>
                <a:gd name="T2" fmla="*/ 0 w 71"/>
                <a:gd name="T3" fmla="*/ 36 h 86"/>
                <a:gd name="T4" fmla="*/ 0 w 71"/>
                <a:gd name="T5" fmla="*/ 31 h 86"/>
                <a:gd name="T6" fmla="*/ 2 w 71"/>
                <a:gd name="T7" fmla="*/ 24 h 86"/>
                <a:gd name="T8" fmla="*/ 5 w 71"/>
                <a:gd name="T9" fmla="*/ 19 h 86"/>
                <a:gd name="T10" fmla="*/ 7 w 71"/>
                <a:gd name="T11" fmla="*/ 14 h 86"/>
                <a:gd name="T12" fmla="*/ 14 w 71"/>
                <a:gd name="T13" fmla="*/ 10 h 86"/>
                <a:gd name="T14" fmla="*/ 19 w 71"/>
                <a:gd name="T15" fmla="*/ 5 h 86"/>
                <a:gd name="T16" fmla="*/ 26 w 71"/>
                <a:gd name="T17" fmla="*/ 5 h 86"/>
                <a:gd name="T18" fmla="*/ 33 w 71"/>
                <a:gd name="T19" fmla="*/ 0 h 86"/>
                <a:gd name="T20" fmla="*/ 41 w 71"/>
                <a:gd name="T21" fmla="*/ 0 h 86"/>
                <a:gd name="T22" fmla="*/ 45 w 71"/>
                <a:gd name="T23" fmla="*/ 0 h 86"/>
                <a:gd name="T24" fmla="*/ 52 w 71"/>
                <a:gd name="T25" fmla="*/ 2 h 86"/>
                <a:gd name="T26" fmla="*/ 57 w 71"/>
                <a:gd name="T27" fmla="*/ 5 h 86"/>
                <a:gd name="T28" fmla="*/ 62 w 71"/>
                <a:gd name="T29" fmla="*/ 7 h 86"/>
                <a:gd name="T30" fmla="*/ 67 w 71"/>
                <a:gd name="T31" fmla="*/ 14 h 86"/>
                <a:gd name="T32" fmla="*/ 71 w 71"/>
                <a:gd name="T33" fmla="*/ 21 h 86"/>
                <a:gd name="T34" fmla="*/ 71 w 71"/>
                <a:gd name="T35" fmla="*/ 29 h 86"/>
                <a:gd name="T36" fmla="*/ 71 w 71"/>
                <a:gd name="T37" fmla="*/ 38 h 86"/>
                <a:gd name="T38" fmla="*/ 69 w 71"/>
                <a:gd name="T39" fmla="*/ 50 h 86"/>
                <a:gd name="T40" fmla="*/ 67 w 71"/>
                <a:gd name="T41" fmla="*/ 59 h 86"/>
                <a:gd name="T42" fmla="*/ 62 w 71"/>
                <a:gd name="T43" fmla="*/ 67 h 86"/>
                <a:gd name="T44" fmla="*/ 55 w 71"/>
                <a:gd name="T45" fmla="*/ 76 h 86"/>
                <a:gd name="T46" fmla="*/ 48 w 71"/>
                <a:gd name="T47" fmla="*/ 83 h 86"/>
                <a:gd name="T48" fmla="*/ 41 w 71"/>
                <a:gd name="T49" fmla="*/ 86 h 86"/>
                <a:gd name="T50" fmla="*/ 33 w 71"/>
                <a:gd name="T51" fmla="*/ 81 h 86"/>
                <a:gd name="T52" fmla="*/ 29 w 71"/>
                <a:gd name="T53" fmla="*/ 78 h 86"/>
                <a:gd name="T54" fmla="*/ 21 w 71"/>
                <a:gd name="T55" fmla="*/ 71 h 86"/>
                <a:gd name="T56" fmla="*/ 17 w 71"/>
                <a:gd name="T57" fmla="*/ 62 h 86"/>
                <a:gd name="T58" fmla="*/ 17 w 71"/>
                <a:gd name="T59" fmla="*/ 52 h 86"/>
                <a:gd name="T60" fmla="*/ 19 w 71"/>
                <a:gd name="T61" fmla="*/ 43 h 86"/>
                <a:gd name="T62" fmla="*/ 24 w 71"/>
                <a:gd name="T63" fmla="*/ 33 h 86"/>
                <a:gd name="T64" fmla="*/ 31 w 71"/>
                <a:gd name="T65" fmla="*/ 29 h 86"/>
                <a:gd name="T66" fmla="*/ 38 w 71"/>
                <a:gd name="T67" fmla="*/ 26 h 86"/>
                <a:gd name="T68" fmla="*/ 48 w 71"/>
                <a:gd name="T69" fmla="*/ 31 h 86"/>
                <a:gd name="T70" fmla="*/ 45 w 71"/>
                <a:gd name="T71" fmla="*/ 38 h 86"/>
                <a:gd name="T72" fmla="*/ 41 w 71"/>
                <a:gd name="T73" fmla="*/ 45 h 86"/>
                <a:gd name="T74" fmla="*/ 36 w 71"/>
                <a:gd name="T75" fmla="*/ 48 h 86"/>
                <a:gd name="T76" fmla="*/ 36 w 71"/>
                <a:gd name="T77" fmla="*/ 52 h 86"/>
                <a:gd name="T78" fmla="*/ 38 w 71"/>
                <a:gd name="T79" fmla="*/ 55 h 86"/>
                <a:gd name="T80" fmla="*/ 43 w 71"/>
                <a:gd name="T81" fmla="*/ 59 h 86"/>
                <a:gd name="T82" fmla="*/ 48 w 71"/>
                <a:gd name="T83" fmla="*/ 55 h 86"/>
                <a:gd name="T84" fmla="*/ 52 w 71"/>
                <a:gd name="T85" fmla="*/ 52 h 86"/>
                <a:gd name="T86" fmla="*/ 55 w 71"/>
                <a:gd name="T87" fmla="*/ 50 h 86"/>
                <a:gd name="T88" fmla="*/ 57 w 71"/>
                <a:gd name="T89" fmla="*/ 45 h 86"/>
                <a:gd name="T90" fmla="*/ 55 w 71"/>
                <a:gd name="T91" fmla="*/ 36 h 86"/>
                <a:gd name="T92" fmla="*/ 52 w 71"/>
                <a:gd name="T93" fmla="*/ 29 h 86"/>
                <a:gd name="T94" fmla="*/ 45 w 71"/>
                <a:gd name="T95" fmla="*/ 21 h 86"/>
                <a:gd name="T96" fmla="*/ 38 w 71"/>
                <a:gd name="T97" fmla="*/ 17 h 86"/>
                <a:gd name="T98" fmla="*/ 29 w 71"/>
                <a:gd name="T99" fmla="*/ 14 h 86"/>
                <a:gd name="T100" fmla="*/ 19 w 71"/>
                <a:gd name="T101" fmla="*/ 21 h 86"/>
                <a:gd name="T102" fmla="*/ 17 w 71"/>
                <a:gd name="T103" fmla="*/ 26 h 86"/>
                <a:gd name="T104" fmla="*/ 14 w 71"/>
                <a:gd name="T105" fmla="*/ 36 h 86"/>
                <a:gd name="T106" fmla="*/ 12 w 71"/>
                <a:gd name="T107" fmla="*/ 38 h 86"/>
                <a:gd name="T108" fmla="*/ 10 w 71"/>
                <a:gd name="T109" fmla="*/ 40 h 86"/>
                <a:gd name="T110" fmla="*/ 7 w 71"/>
                <a:gd name="T111" fmla="*/ 43 h 86"/>
                <a:gd name="T112" fmla="*/ 2 w 71"/>
                <a:gd name="T113" fmla="*/ 43 h 86"/>
                <a:gd name="T114" fmla="*/ 2 w 71"/>
                <a:gd name="T115" fmla="*/ 45 h 86"/>
                <a:gd name="T116" fmla="*/ 2 w 71"/>
                <a:gd name="T117" fmla="*/ 45 h 8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1" h="86">
                  <a:moveTo>
                    <a:pt x="2" y="45"/>
                  </a:moveTo>
                  <a:lnTo>
                    <a:pt x="0" y="36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5" y="19"/>
                  </a:lnTo>
                  <a:lnTo>
                    <a:pt x="7" y="14"/>
                  </a:lnTo>
                  <a:lnTo>
                    <a:pt x="14" y="10"/>
                  </a:lnTo>
                  <a:lnTo>
                    <a:pt x="19" y="5"/>
                  </a:lnTo>
                  <a:lnTo>
                    <a:pt x="26" y="5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52" y="2"/>
                  </a:lnTo>
                  <a:lnTo>
                    <a:pt x="57" y="5"/>
                  </a:lnTo>
                  <a:lnTo>
                    <a:pt x="62" y="7"/>
                  </a:lnTo>
                  <a:lnTo>
                    <a:pt x="67" y="14"/>
                  </a:lnTo>
                  <a:lnTo>
                    <a:pt x="71" y="21"/>
                  </a:lnTo>
                  <a:lnTo>
                    <a:pt x="71" y="29"/>
                  </a:lnTo>
                  <a:lnTo>
                    <a:pt x="71" y="38"/>
                  </a:lnTo>
                  <a:lnTo>
                    <a:pt x="69" y="50"/>
                  </a:lnTo>
                  <a:lnTo>
                    <a:pt x="67" y="59"/>
                  </a:lnTo>
                  <a:lnTo>
                    <a:pt x="62" y="67"/>
                  </a:lnTo>
                  <a:lnTo>
                    <a:pt x="55" y="76"/>
                  </a:lnTo>
                  <a:lnTo>
                    <a:pt x="48" y="83"/>
                  </a:lnTo>
                  <a:lnTo>
                    <a:pt x="41" y="86"/>
                  </a:lnTo>
                  <a:lnTo>
                    <a:pt x="33" y="81"/>
                  </a:lnTo>
                  <a:lnTo>
                    <a:pt x="29" y="78"/>
                  </a:lnTo>
                  <a:lnTo>
                    <a:pt x="21" y="71"/>
                  </a:lnTo>
                  <a:lnTo>
                    <a:pt x="17" y="62"/>
                  </a:lnTo>
                  <a:lnTo>
                    <a:pt x="17" y="52"/>
                  </a:lnTo>
                  <a:lnTo>
                    <a:pt x="19" y="43"/>
                  </a:lnTo>
                  <a:lnTo>
                    <a:pt x="24" y="33"/>
                  </a:lnTo>
                  <a:lnTo>
                    <a:pt x="31" y="29"/>
                  </a:lnTo>
                  <a:lnTo>
                    <a:pt x="38" y="26"/>
                  </a:lnTo>
                  <a:lnTo>
                    <a:pt x="48" y="31"/>
                  </a:lnTo>
                  <a:lnTo>
                    <a:pt x="45" y="38"/>
                  </a:lnTo>
                  <a:lnTo>
                    <a:pt x="41" y="45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8" y="55"/>
                  </a:lnTo>
                  <a:lnTo>
                    <a:pt x="43" y="59"/>
                  </a:lnTo>
                  <a:lnTo>
                    <a:pt x="48" y="55"/>
                  </a:lnTo>
                  <a:lnTo>
                    <a:pt x="52" y="52"/>
                  </a:lnTo>
                  <a:lnTo>
                    <a:pt x="55" y="50"/>
                  </a:lnTo>
                  <a:lnTo>
                    <a:pt x="57" y="45"/>
                  </a:lnTo>
                  <a:lnTo>
                    <a:pt x="55" y="36"/>
                  </a:lnTo>
                  <a:lnTo>
                    <a:pt x="52" y="29"/>
                  </a:lnTo>
                  <a:lnTo>
                    <a:pt x="45" y="21"/>
                  </a:lnTo>
                  <a:lnTo>
                    <a:pt x="38" y="17"/>
                  </a:lnTo>
                  <a:lnTo>
                    <a:pt x="29" y="14"/>
                  </a:lnTo>
                  <a:lnTo>
                    <a:pt x="19" y="21"/>
                  </a:lnTo>
                  <a:lnTo>
                    <a:pt x="17" y="26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7" y="43"/>
                  </a:lnTo>
                  <a:lnTo>
                    <a:pt x="2" y="43"/>
                  </a:lnTo>
                  <a:lnTo>
                    <a:pt x="2" y="4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9" name="Freeform 214"/>
            <p:cNvSpPr>
              <a:spLocks/>
            </p:cNvSpPr>
            <p:nvPr/>
          </p:nvSpPr>
          <p:spPr bwMode="auto">
            <a:xfrm>
              <a:off x="3108" y="1818"/>
              <a:ext cx="50" cy="62"/>
            </a:xfrm>
            <a:custGeom>
              <a:avLst/>
              <a:gdLst>
                <a:gd name="T0" fmla="*/ 43 w 50"/>
                <a:gd name="T1" fmla="*/ 3 h 62"/>
                <a:gd name="T2" fmla="*/ 31 w 50"/>
                <a:gd name="T3" fmla="*/ 0 h 62"/>
                <a:gd name="T4" fmla="*/ 24 w 50"/>
                <a:gd name="T5" fmla="*/ 0 h 62"/>
                <a:gd name="T6" fmla="*/ 17 w 50"/>
                <a:gd name="T7" fmla="*/ 3 h 62"/>
                <a:gd name="T8" fmla="*/ 12 w 50"/>
                <a:gd name="T9" fmla="*/ 7 h 62"/>
                <a:gd name="T10" fmla="*/ 7 w 50"/>
                <a:gd name="T11" fmla="*/ 10 h 62"/>
                <a:gd name="T12" fmla="*/ 5 w 50"/>
                <a:gd name="T13" fmla="*/ 17 h 62"/>
                <a:gd name="T14" fmla="*/ 0 w 50"/>
                <a:gd name="T15" fmla="*/ 24 h 62"/>
                <a:gd name="T16" fmla="*/ 0 w 50"/>
                <a:gd name="T17" fmla="*/ 31 h 62"/>
                <a:gd name="T18" fmla="*/ 0 w 50"/>
                <a:gd name="T19" fmla="*/ 38 h 62"/>
                <a:gd name="T20" fmla="*/ 3 w 50"/>
                <a:gd name="T21" fmla="*/ 45 h 62"/>
                <a:gd name="T22" fmla="*/ 5 w 50"/>
                <a:gd name="T23" fmla="*/ 50 h 62"/>
                <a:gd name="T24" fmla="*/ 10 w 50"/>
                <a:gd name="T25" fmla="*/ 55 h 62"/>
                <a:gd name="T26" fmla="*/ 15 w 50"/>
                <a:gd name="T27" fmla="*/ 60 h 62"/>
                <a:gd name="T28" fmla="*/ 22 w 50"/>
                <a:gd name="T29" fmla="*/ 62 h 62"/>
                <a:gd name="T30" fmla="*/ 29 w 50"/>
                <a:gd name="T31" fmla="*/ 62 h 62"/>
                <a:gd name="T32" fmla="*/ 38 w 50"/>
                <a:gd name="T33" fmla="*/ 62 h 62"/>
                <a:gd name="T34" fmla="*/ 45 w 50"/>
                <a:gd name="T35" fmla="*/ 55 h 62"/>
                <a:gd name="T36" fmla="*/ 50 w 50"/>
                <a:gd name="T37" fmla="*/ 50 h 62"/>
                <a:gd name="T38" fmla="*/ 50 w 50"/>
                <a:gd name="T39" fmla="*/ 43 h 62"/>
                <a:gd name="T40" fmla="*/ 50 w 50"/>
                <a:gd name="T41" fmla="*/ 36 h 62"/>
                <a:gd name="T42" fmla="*/ 45 w 50"/>
                <a:gd name="T43" fmla="*/ 29 h 62"/>
                <a:gd name="T44" fmla="*/ 41 w 50"/>
                <a:gd name="T45" fmla="*/ 26 h 62"/>
                <a:gd name="T46" fmla="*/ 34 w 50"/>
                <a:gd name="T47" fmla="*/ 24 h 62"/>
                <a:gd name="T48" fmla="*/ 26 w 50"/>
                <a:gd name="T49" fmla="*/ 29 h 62"/>
                <a:gd name="T50" fmla="*/ 24 w 50"/>
                <a:gd name="T51" fmla="*/ 34 h 62"/>
                <a:gd name="T52" fmla="*/ 26 w 50"/>
                <a:gd name="T53" fmla="*/ 38 h 62"/>
                <a:gd name="T54" fmla="*/ 29 w 50"/>
                <a:gd name="T55" fmla="*/ 41 h 62"/>
                <a:gd name="T56" fmla="*/ 29 w 50"/>
                <a:gd name="T57" fmla="*/ 45 h 62"/>
                <a:gd name="T58" fmla="*/ 24 w 50"/>
                <a:gd name="T59" fmla="*/ 45 h 62"/>
                <a:gd name="T60" fmla="*/ 19 w 50"/>
                <a:gd name="T61" fmla="*/ 45 h 62"/>
                <a:gd name="T62" fmla="*/ 12 w 50"/>
                <a:gd name="T63" fmla="*/ 38 h 62"/>
                <a:gd name="T64" fmla="*/ 12 w 50"/>
                <a:gd name="T65" fmla="*/ 31 h 62"/>
                <a:gd name="T66" fmla="*/ 12 w 50"/>
                <a:gd name="T67" fmla="*/ 24 h 62"/>
                <a:gd name="T68" fmla="*/ 17 w 50"/>
                <a:gd name="T69" fmla="*/ 22 h 62"/>
                <a:gd name="T70" fmla="*/ 22 w 50"/>
                <a:gd name="T71" fmla="*/ 17 h 62"/>
                <a:gd name="T72" fmla="*/ 29 w 50"/>
                <a:gd name="T73" fmla="*/ 17 h 62"/>
                <a:gd name="T74" fmla="*/ 36 w 50"/>
                <a:gd name="T75" fmla="*/ 14 h 62"/>
                <a:gd name="T76" fmla="*/ 43 w 50"/>
                <a:gd name="T77" fmla="*/ 14 h 62"/>
                <a:gd name="T78" fmla="*/ 43 w 50"/>
                <a:gd name="T79" fmla="*/ 12 h 62"/>
                <a:gd name="T80" fmla="*/ 43 w 50"/>
                <a:gd name="T81" fmla="*/ 7 h 62"/>
                <a:gd name="T82" fmla="*/ 43 w 50"/>
                <a:gd name="T83" fmla="*/ 5 h 62"/>
                <a:gd name="T84" fmla="*/ 43 w 50"/>
                <a:gd name="T85" fmla="*/ 3 h 62"/>
                <a:gd name="T86" fmla="*/ 43 w 50"/>
                <a:gd name="T87" fmla="*/ 3 h 6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" h="62">
                  <a:moveTo>
                    <a:pt x="43" y="3"/>
                  </a:moveTo>
                  <a:lnTo>
                    <a:pt x="31" y="0"/>
                  </a:lnTo>
                  <a:lnTo>
                    <a:pt x="24" y="0"/>
                  </a:lnTo>
                  <a:lnTo>
                    <a:pt x="17" y="3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7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3" y="45"/>
                  </a:lnTo>
                  <a:lnTo>
                    <a:pt x="5" y="50"/>
                  </a:lnTo>
                  <a:lnTo>
                    <a:pt x="10" y="55"/>
                  </a:lnTo>
                  <a:lnTo>
                    <a:pt x="15" y="60"/>
                  </a:lnTo>
                  <a:lnTo>
                    <a:pt x="22" y="62"/>
                  </a:lnTo>
                  <a:lnTo>
                    <a:pt x="29" y="62"/>
                  </a:lnTo>
                  <a:lnTo>
                    <a:pt x="38" y="62"/>
                  </a:lnTo>
                  <a:lnTo>
                    <a:pt x="45" y="55"/>
                  </a:lnTo>
                  <a:lnTo>
                    <a:pt x="50" y="50"/>
                  </a:lnTo>
                  <a:lnTo>
                    <a:pt x="50" y="43"/>
                  </a:lnTo>
                  <a:lnTo>
                    <a:pt x="50" y="36"/>
                  </a:lnTo>
                  <a:lnTo>
                    <a:pt x="45" y="29"/>
                  </a:lnTo>
                  <a:lnTo>
                    <a:pt x="41" y="26"/>
                  </a:lnTo>
                  <a:lnTo>
                    <a:pt x="34" y="24"/>
                  </a:lnTo>
                  <a:lnTo>
                    <a:pt x="26" y="29"/>
                  </a:lnTo>
                  <a:lnTo>
                    <a:pt x="24" y="34"/>
                  </a:lnTo>
                  <a:lnTo>
                    <a:pt x="26" y="38"/>
                  </a:lnTo>
                  <a:lnTo>
                    <a:pt x="29" y="41"/>
                  </a:lnTo>
                  <a:lnTo>
                    <a:pt x="29" y="45"/>
                  </a:lnTo>
                  <a:lnTo>
                    <a:pt x="24" y="45"/>
                  </a:lnTo>
                  <a:lnTo>
                    <a:pt x="19" y="45"/>
                  </a:lnTo>
                  <a:lnTo>
                    <a:pt x="12" y="38"/>
                  </a:lnTo>
                  <a:lnTo>
                    <a:pt x="12" y="31"/>
                  </a:lnTo>
                  <a:lnTo>
                    <a:pt x="12" y="24"/>
                  </a:lnTo>
                  <a:lnTo>
                    <a:pt x="17" y="22"/>
                  </a:lnTo>
                  <a:lnTo>
                    <a:pt x="22" y="17"/>
                  </a:lnTo>
                  <a:lnTo>
                    <a:pt x="29" y="17"/>
                  </a:lnTo>
                  <a:lnTo>
                    <a:pt x="36" y="14"/>
                  </a:lnTo>
                  <a:lnTo>
                    <a:pt x="43" y="14"/>
                  </a:lnTo>
                  <a:lnTo>
                    <a:pt x="43" y="12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0" name="Freeform 215"/>
            <p:cNvSpPr>
              <a:spLocks/>
            </p:cNvSpPr>
            <p:nvPr/>
          </p:nvSpPr>
          <p:spPr bwMode="auto">
            <a:xfrm>
              <a:off x="3047" y="1633"/>
              <a:ext cx="71" cy="62"/>
            </a:xfrm>
            <a:custGeom>
              <a:avLst/>
              <a:gdLst>
                <a:gd name="T0" fmla="*/ 4 w 71"/>
                <a:gd name="T1" fmla="*/ 14 h 62"/>
                <a:gd name="T2" fmla="*/ 0 w 71"/>
                <a:gd name="T3" fmla="*/ 21 h 62"/>
                <a:gd name="T4" fmla="*/ 0 w 71"/>
                <a:gd name="T5" fmla="*/ 31 h 62"/>
                <a:gd name="T6" fmla="*/ 2 w 71"/>
                <a:gd name="T7" fmla="*/ 40 h 62"/>
                <a:gd name="T8" fmla="*/ 7 w 71"/>
                <a:gd name="T9" fmla="*/ 50 h 62"/>
                <a:gd name="T10" fmla="*/ 14 w 71"/>
                <a:gd name="T11" fmla="*/ 57 h 62"/>
                <a:gd name="T12" fmla="*/ 23 w 71"/>
                <a:gd name="T13" fmla="*/ 59 h 62"/>
                <a:gd name="T14" fmla="*/ 33 w 71"/>
                <a:gd name="T15" fmla="*/ 59 h 62"/>
                <a:gd name="T16" fmla="*/ 45 w 71"/>
                <a:gd name="T17" fmla="*/ 62 h 62"/>
                <a:gd name="T18" fmla="*/ 52 w 71"/>
                <a:gd name="T19" fmla="*/ 59 h 62"/>
                <a:gd name="T20" fmla="*/ 59 w 71"/>
                <a:gd name="T21" fmla="*/ 55 h 62"/>
                <a:gd name="T22" fmla="*/ 66 w 71"/>
                <a:gd name="T23" fmla="*/ 47 h 62"/>
                <a:gd name="T24" fmla="*/ 68 w 71"/>
                <a:gd name="T25" fmla="*/ 40 h 62"/>
                <a:gd name="T26" fmla="*/ 71 w 71"/>
                <a:gd name="T27" fmla="*/ 31 h 62"/>
                <a:gd name="T28" fmla="*/ 68 w 71"/>
                <a:gd name="T29" fmla="*/ 21 h 62"/>
                <a:gd name="T30" fmla="*/ 66 w 71"/>
                <a:gd name="T31" fmla="*/ 14 h 62"/>
                <a:gd name="T32" fmla="*/ 64 w 71"/>
                <a:gd name="T33" fmla="*/ 7 h 62"/>
                <a:gd name="T34" fmla="*/ 61 w 71"/>
                <a:gd name="T35" fmla="*/ 2 h 62"/>
                <a:gd name="T36" fmla="*/ 59 w 71"/>
                <a:gd name="T37" fmla="*/ 0 h 62"/>
                <a:gd name="T38" fmla="*/ 54 w 71"/>
                <a:gd name="T39" fmla="*/ 0 h 62"/>
                <a:gd name="T40" fmla="*/ 45 w 71"/>
                <a:gd name="T41" fmla="*/ 0 h 62"/>
                <a:gd name="T42" fmla="*/ 35 w 71"/>
                <a:gd name="T43" fmla="*/ 2 h 62"/>
                <a:gd name="T44" fmla="*/ 26 w 71"/>
                <a:gd name="T45" fmla="*/ 7 h 62"/>
                <a:gd name="T46" fmla="*/ 21 w 71"/>
                <a:gd name="T47" fmla="*/ 14 h 62"/>
                <a:gd name="T48" fmla="*/ 21 w 71"/>
                <a:gd name="T49" fmla="*/ 24 h 62"/>
                <a:gd name="T50" fmla="*/ 28 w 71"/>
                <a:gd name="T51" fmla="*/ 31 h 62"/>
                <a:gd name="T52" fmla="*/ 28 w 71"/>
                <a:gd name="T53" fmla="*/ 33 h 62"/>
                <a:gd name="T54" fmla="*/ 35 w 71"/>
                <a:gd name="T55" fmla="*/ 36 h 62"/>
                <a:gd name="T56" fmla="*/ 40 w 71"/>
                <a:gd name="T57" fmla="*/ 36 h 62"/>
                <a:gd name="T58" fmla="*/ 45 w 71"/>
                <a:gd name="T59" fmla="*/ 31 h 62"/>
                <a:gd name="T60" fmla="*/ 38 w 71"/>
                <a:gd name="T61" fmla="*/ 26 h 62"/>
                <a:gd name="T62" fmla="*/ 35 w 71"/>
                <a:gd name="T63" fmla="*/ 21 h 62"/>
                <a:gd name="T64" fmla="*/ 38 w 71"/>
                <a:gd name="T65" fmla="*/ 19 h 62"/>
                <a:gd name="T66" fmla="*/ 38 w 71"/>
                <a:gd name="T67" fmla="*/ 19 h 62"/>
                <a:gd name="T68" fmla="*/ 45 w 71"/>
                <a:gd name="T69" fmla="*/ 21 h 62"/>
                <a:gd name="T70" fmla="*/ 49 w 71"/>
                <a:gd name="T71" fmla="*/ 24 h 62"/>
                <a:gd name="T72" fmla="*/ 49 w 71"/>
                <a:gd name="T73" fmla="*/ 28 h 62"/>
                <a:gd name="T74" fmla="*/ 49 w 71"/>
                <a:gd name="T75" fmla="*/ 36 h 62"/>
                <a:gd name="T76" fmla="*/ 45 w 71"/>
                <a:gd name="T77" fmla="*/ 40 h 62"/>
                <a:gd name="T78" fmla="*/ 40 w 71"/>
                <a:gd name="T79" fmla="*/ 43 h 62"/>
                <a:gd name="T80" fmla="*/ 33 w 71"/>
                <a:gd name="T81" fmla="*/ 45 h 62"/>
                <a:gd name="T82" fmla="*/ 28 w 71"/>
                <a:gd name="T83" fmla="*/ 45 h 62"/>
                <a:gd name="T84" fmla="*/ 21 w 71"/>
                <a:gd name="T85" fmla="*/ 40 h 62"/>
                <a:gd name="T86" fmla="*/ 16 w 71"/>
                <a:gd name="T87" fmla="*/ 40 h 62"/>
                <a:gd name="T88" fmla="*/ 14 w 71"/>
                <a:gd name="T89" fmla="*/ 36 h 62"/>
                <a:gd name="T90" fmla="*/ 11 w 71"/>
                <a:gd name="T91" fmla="*/ 31 h 62"/>
                <a:gd name="T92" fmla="*/ 9 w 71"/>
                <a:gd name="T93" fmla="*/ 21 h 62"/>
                <a:gd name="T94" fmla="*/ 9 w 71"/>
                <a:gd name="T95" fmla="*/ 12 h 62"/>
                <a:gd name="T96" fmla="*/ 4 w 71"/>
                <a:gd name="T97" fmla="*/ 14 h 62"/>
                <a:gd name="T98" fmla="*/ 4 w 71"/>
                <a:gd name="T99" fmla="*/ 14 h 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1" h="62">
                  <a:moveTo>
                    <a:pt x="4" y="14"/>
                  </a:moveTo>
                  <a:lnTo>
                    <a:pt x="0" y="21"/>
                  </a:lnTo>
                  <a:lnTo>
                    <a:pt x="0" y="31"/>
                  </a:lnTo>
                  <a:lnTo>
                    <a:pt x="2" y="40"/>
                  </a:lnTo>
                  <a:lnTo>
                    <a:pt x="7" y="50"/>
                  </a:lnTo>
                  <a:lnTo>
                    <a:pt x="14" y="57"/>
                  </a:lnTo>
                  <a:lnTo>
                    <a:pt x="23" y="59"/>
                  </a:lnTo>
                  <a:lnTo>
                    <a:pt x="33" y="59"/>
                  </a:lnTo>
                  <a:lnTo>
                    <a:pt x="45" y="62"/>
                  </a:lnTo>
                  <a:lnTo>
                    <a:pt x="52" y="59"/>
                  </a:lnTo>
                  <a:lnTo>
                    <a:pt x="59" y="55"/>
                  </a:lnTo>
                  <a:lnTo>
                    <a:pt x="66" y="47"/>
                  </a:lnTo>
                  <a:lnTo>
                    <a:pt x="68" y="40"/>
                  </a:lnTo>
                  <a:lnTo>
                    <a:pt x="71" y="31"/>
                  </a:lnTo>
                  <a:lnTo>
                    <a:pt x="68" y="21"/>
                  </a:lnTo>
                  <a:lnTo>
                    <a:pt x="66" y="14"/>
                  </a:lnTo>
                  <a:lnTo>
                    <a:pt x="64" y="7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6" y="7"/>
                  </a:lnTo>
                  <a:lnTo>
                    <a:pt x="21" y="14"/>
                  </a:lnTo>
                  <a:lnTo>
                    <a:pt x="21" y="24"/>
                  </a:lnTo>
                  <a:lnTo>
                    <a:pt x="28" y="31"/>
                  </a:lnTo>
                  <a:lnTo>
                    <a:pt x="28" y="33"/>
                  </a:lnTo>
                  <a:lnTo>
                    <a:pt x="35" y="36"/>
                  </a:lnTo>
                  <a:lnTo>
                    <a:pt x="40" y="36"/>
                  </a:lnTo>
                  <a:lnTo>
                    <a:pt x="45" y="31"/>
                  </a:lnTo>
                  <a:lnTo>
                    <a:pt x="38" y="26"/>
                  </a:lnTo>
                  <a:lnTo>
                    <a:pt x="35" y="21"/>
                  </a:lnTo>
                  <a:lnTo>
                    <a:pt x="38" y="19"/>
                  </a:lnTo>
                  <a:lnTo>
                    <a:pt x="45" y="21"/>
                  </a:lnTo>
                  <a:lnTo>
                    <a:pt x="49" y="24"/>
                  </a:lnTo>
                  <a:lnTo>
                    <a:pt x="49" y="28"/>
                  </a:lnTo>
                  <a:lnTo>
                    <a:pt x="49" y="36"/>
                  </a:lnTo>
                  <a:lnTo>
                    <a:pt x="45" y="40"/>
                  </a:lnTo>
                  <a:lnTo>
                    <a:pt x="40" y="43"/>
                  </a:lnTo>
                  <a:lnTo>
                    <a:pt x="33" y="45"/>
                  </a:lnTo>
                  <a:lnTo>
                    <a:pt x="28" y="45"/>
                  </a:lnTo>
                  <a:lnTo>
                    <a:pt x="21" y="40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1" y="31"/>
                  </a:lnTo>
                  <a:lnTo>
                    <a:pt x="9" y="21"/>
                  </a:lnTo>
                  <a:lnTo>
                    <a:pt x="9" y="12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1" name="Freeform 216"/>
            <p:cNvSpPr>
              <a:spLocks/>
            </p:cNvSpPr>
            <p:nvPr/>
          </p:nvSpPr>
          <p:spPr bwMode="auto">
            <a:xfrm>
              <a:off x="3132" y="1581"/>
              <a:ext cx="50" cy="64"/>
            </a:xfrm>
            <a:custGeom>
              <a:avLst/>
              <a:gdLst>
                <a:gd name="T0" fmla="*/ 40 w 50"/>
                <a:gd name="T1" fmla="*/ 4 h 64"/>
                <a:gd name="T2" fmla="*/ 31 w 50"/>
                <a:gd name="T3" fmla="*/ 0 h 64"/>
                <a:gd name="T4" fmla="*/ 24 w 50"/>
                <a:gd name="T5" fmla="*/ 2 h 64"/>
                <a:gd name="T6" fmla="*/ 17 w 50"/>
                <a:gd name="T7" fmla="*/ 4 h 64"/>
                <a:gd name="T8" fmla="*/ 12 w 50"/>
                <a:gd name="T9" fmla="*/ 9 h 64"/>
                <a:gd name="T10" fmla="*/ 5 w 50"/>
                <a:gd name="T11" fmla="*/ 14 h 64"/>
                <a:gd name="T12" fmla="*/ 2 w 50"/>
                <a:gd name="T13" fmla="*/ 19 h 64"/>
                <a:gd name="T14" fmla="*/ 0 w 50"/>
                <a:gd name="T15" fmla="*/ 26 h 64"/>
                <a:gd name="T16" fmla="*/ 0 w 50"/>
                <a:gd name="T17" fmla="*/ 33 h 64"/>
                <a:gd name="T18" fmla="*/ 0 w 50"/>
                <a:gd name="T19" fmla="*/ 40 h 64"/>
                <a:gd name="T20" fmla="*/ 2 w 50"/>
                <a:gd name="T21" fmla="*/ 47 h 64"/>
                <a:gd name="T22" fmla="*/ 5 w 50"/>
                <a:gd name="T23" fmla="*/ 52 h 64"/>
                <a:gd name="T24" fmla="*/ 10 w 50"/>
                <a:gd name="T25" fmla="*/ 59 h 64"/>
                <a:gd name="T26" fmla="*/ 12 w 50"/>
                <a:gd name="T27" fmla="*/ 61 h 64"/>
                <a:gd name="T28" fmla="*/ 21 w 50"/>
                <a:gd name="T29" fmla="*/ 64 h 64"/>
                <a:gd name="T30" fmla="*/ 26 w 50"/>
                <a:gd name="T31" fmla="*/ 64 h 64"/>
                <a:gd name="T32" fmla="*/ 38 w 50"/>
                <a:gd name="T33" fmla="*/ 64 h 64"/>
                <a:gd name="T34" fmla="*/ 45 w 50"/>
                <a:gd name="T35" fmla="*/ 59 h 64"/>
                <a:gd name="T36" fmla="*/ 50 w 50"/>
                <a:gd name="T37" fmla="*/ 52 h 64"/>
                <a:gd name="T38" fmla="*/ 50 w 50"/>
                <a:gd name="T39" fmla="*/ 45 h 64"/>
                <a:gd name="T40" fmla="*/ 48 w 50"/>
                <a:gd name="T41" fmla="*/ 38 h 64"/>
                <a:gd name="T42" fmla="*/ 43 w 50"/>
                <a:gd name="T43" fmla="*/ 31 h 64"/>
                <a:gd name="T44" fmla="*/ 38 w 50"/>
                <a:gd name="T45" fmla="*/ 28 h 64"/>
                <a:gd name="T46" fmla="*/ 31 w 50"/>
                <a:gd name="T47" fmla="*/ 26 h 64"/>
                <a:gd name="T48" fmla="*/ 26 w 50"/>
                <a:gd name="T49" fmla="*/ 31 h 64"/>
                <a:gd name="T50" fmla="*/ 24 w 50"/>
                <a:gd name="T51" fmla="*/ 35 h 64"/>
                <a:gd name="T52" fmla="*/ 26 w 50"/>
                <a:gd name="T53" fmla="*/ 38 h 64"/>
                <a:gd name="T54" fmla="*/ 26 w 50"/>
                <a:gd name="T55" fmla="*/ 42 h 64"/>
                <a:gd name="T56" fmla="*/ 29 w 50"/>
                <a:gd name="T57" fmla="*/ 47 h 64"/>
                <a:gd name="T58" fmla="*/ 21 w 50"/>
                <a:gd name="T59" fmla="*/ 47 h 64"/>
                <a:gd name="T60" fmla="*/ 17 w 50"/>
                <a:gd name="T61" fmla="*/ 47 h 64"/>
                <a:gd name="T62" fmla="*/ 12 w 50"/>
                <a:gd name="T63" fmla="*/ 40 h 64"/>
                <a:gd name="T64" fmla="*/ 10 w 50"/>
                <a:gd name="T65" fmla="*/ 33 h 64"/>
                <a:gd name="T66" fmla="*/ 12 w 50"/>
                <a:gd name="T67" fmla="*/ 28 h 64"/>
                <a:gd name="T68" fmla="*/ 14 w 50"/>
                <a:gd name="T69" fmla="*/ 23 h 64"/>
                <a:gd name="T70" fmla="*/ 21 w 50"/>
                <a:gd name="T71" fmla="*/ 19 h 64"/>
                <a:gd name="T72" fmla="*/ 26 w 50"/>
                <a:gd name="T73" fmla="*/ 16 h 64"/>
                <a:gd name="T74" fmla="*/ 36 w 50"/>
                <a:gd name="T75" fmla="*/ 14 h 64"/>
                <a:gd name="T76" fmla="*/ 43 w 50"/>
                <a:gd name="T77" fmla="*/ 16 h 64"/>
                <a:gd name="T78" fmla="*/ 40 w 50"/>
                <a:gd name="T79" fmla="*/ 14 h 64"/>
                <a:gd name="T80" fmla="*/ 40 w 50"/>
                <a:gd name="T81" fmla="*/ 9 h 64"/>
                <a:gd name="T82" fmla="*/ 40 w 50"/>
                <a:gd name="T83" fmla="*/ 7 h 64"/>
                <a:gd name="T84" fmla="*/ 40 w 50"/>
                <a:gd name="T85" fmla="*/ 4 h 64"/>
                <a:gd name="T86" fmla="*/ 40 w 50"/>
                <a:gd name="T87" fmla="*/ 4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0" h="64">
                  <a:moveTo>
                    <a:pt x="40" y="4"/>
                  </a:moveTo>
                  <a:lnTo>
                    <a:pt x="31" y="0"/>
                  </a:lnTo>
                  <a:lnTo>
                    <a:pt x="24" y="2"/>
                  </a:lnTo>
                  <a:lnTo>
                    <a:pt x="17" y="4"/>
                  </a:lnTo>
                  <a:lnTo>
                    <a:pt x="12" y="9"/>
                  </a:lnTo>
                  <a:lnTo>
                    <a:pt x="5" y="14"/>
                  </a:lnTo>
                  <a:lnTo>
                    <a:pt x="2" y="19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7"/>
                  </a:lnTo>
                  <a:lnTo>
                    <a:pt x="5" y="52"/>
                  </a:lnTo>
                  <a:lnTo>
                    <a:pt x="10" y="59"/>
                  </a:lnTo>
                  <a:lnTo>
                    <a:pt x="12" y="61"/>
                  </a:lnTo>
                  <a:lnTo>
                    <a:pt x="21" y="64"/>
                  </a:lnTo>
                  <a:lnTo>
                    <a:pt x="26" y="64"/>
                  </a:lnTo>
                  <a:lnTo>
                    <a:pt x="38" y="64"/>
                  </a:lnTo>
                  <a:lnTo>
                    <a:pt x="45" y="59"/>
                  </a:lnTo>
                  <a:lnTo>
                    <a:pt x="50" y="52"/>
                  </a:lnTo>
                  <a:lnTo>
                    <a:pt x="50" y="45"/>
                  </a:lnTo>
                  <a:lnTo>
                    <a:pt x="48" y="38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1" y="26"/>
                  </a:lnTo>
                  <a:lnTo>
                    <a:pt x="26" y="31"/>
                  </a:lnTo>
                  <a:lnTo>
                    <a:pt x="24" y="35"/>
                  </a:lnTo>
                  <a:lnTo>
                    <a:pt x="26" y="38"/>
                  </a:lnTo>
                  <a:lnTo>
                    <a:pt x="26" y="42"/>
                  </a:lnTo>
                  <a:lnTo>
                    <a:pt x="29" y="47"/>
                  </a:lnTo>
                  <a:lnTo>
                    <a:pt x="21" y="47"/>
                  </a:lnTo>
                  <a:lnTo>
                    <a:pt x="17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12" y="28"/>
                  </a:lnTo>
                  <a:lnTo>
                    <a:pt x="14" y="23"/>
                  </a:lnTo>
                  <a:lnTo>
                    <a:pt x="21" y="19"/>
                  </a:lnTo>
                  <a:lnTo>
                    <a:pt x="26" y="16"/>
                  </a:lnTo>
                  <a:lnTo>
                    <a:pt x="36" y="14"/>
                  </a:lnTo>
                  <a:lnTo>
                    <a:pt x="43" y="16"/>
                  </a:lnTo>
                  <a:lnTo>
                    <a:pt x="40" y="14"/>
                  </a:lnTo>
                  <a:lnTo>
                    <a:pt x="40" y="9"/>
                  </a:lnTo>
                  <a:lnTo>
                    <a:pt x="40" y="7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2038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2039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2172" name="Picture 14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298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FAB8C22B-5B04-4C17-9773-A10B919CD6CB}" type="slidenum">
              <a:rPr lang="en-US" smtClean="0"/>
              <a:pPr eaLnBrk="1" hangingPunct="1"/>
              <a:t>166</a:t>
            </a:fld>
            <a:endParaRPr lang="en-US" smtClean="0"/>
          </a:p>
        </p:txBody>
      </p:sp>
      <p:sp>
        <p:nvSpPr>
          <p:cNvPr id="17306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386388" cy="4525963"/>
          </a:xfrm>
        </p:spPr>
        <p:txBody>
          <a:bodyPr/>
          <a:lstStyle/>
          <a:p>
            <a:r>
              <a:rPr lang="en-US" sz="3600" smtClean="0"/>
              <a:t>Maintain good body alignment</a:t>
            </a:r>
          </a:p>
          <a:p>
            <a:r>
              <a:rPr lang="en-US" sz="3600" smtClean="0"/>
              <a:t>Keep cast dry</a:t>
            </a:r>
          </a:p>
          <a:p>
            <a:r>
              <a:rPr lang="en-US" sz="3600" smtClean="0"/>
              <a:t>Observe cast for rough edges and report</a:t>
            </a:r>
          </a:p>
          <a:p>
            <a:r>
              <a:rPr lang="en-US" sz="3600" smtClean="0"/>
              <a:t>Over-bed trapeze provided if appropriate</a:t>
            </a:r>
          </a:p>
        </p:txBody>
      </p:sp>
      <p:grpSp>
        <p:nvGrpSpPr>
          <p:cNvPr id="173061" name="Group 7"/>
          <p:cNvGrpSpPr>
            <a:grpSpLocks noChangeAspect="1"/>
          </p:cNvGrpSpPr>
          <p:nvPr/>
        </p:nvGrpSpPr>
        <p:grpSpPr bwMode="auto">
          <a:xfrm>
            <a:off x="5715000" y="1930400"/>
            <a:ext cx="3132138" cy="3016250"/>
            <a:chOff x="3523" y="1140"/>
            <a:chExt cx="1973" cy="1900"/>
          </a:xfrm>
        </p:grpSpPr>
        <p:sp>
          <p:nvSpPr>
            <p:cNvPr id="173064" name="AutoShape 6"/>
            <p:cNvSpPr>
              <a:spLocks noChangeAspect="1" noChangeArrowheads="1" noTextEdit="1"/>
            </p:cNvSpPr>
            <p:nvPr/>
          </p:nvSpPr>
          <p:spPr bwMode="auto">
            <a:xfrm>
              <a:off x="3523" y="1140"/>
              <a:ext cx="1973" cy="1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3065" name="Group 208"/>
            <p:cNvGrpSpPr>
              <a:grpSpLocks/>
            </p:cNvGrpSpPr>
            <p:nvPr/>
          </p:nvGrpSpPr>
          <p:grpSpPr bwMode="auto">
            <a:xfrm>
              <a:off x="3523" y="1159"/>
              <a:ext cx="1954" cy="1862"/>
              <a:chOff x="3523" y="1159"/>
              <a:chExt cx="1954" cy="1862"/>
            </a:xfrm>
          </p:grpSpPr>
          <p:sp>
            <p:nvSpPr>
              <p:cNvPr id="173098" name="Freeform 8"/>
              <p:cNvSpPr>
                <a:spLocks/>
              </p:cNvSpPr>
              <p:nvPr/>
            </p:nvSpPr>
            <p:spPr bwMode="auto">
              <a:xfrm>
                <a:off x="3817" y="1247"/>
                <a:ext cx="1529" cy="795"/>
              </a:xfrm>
              <a:custGeom>
                <a:avLst/>
                <a:gdLst>
                  <a:gd name="T0" fmla="*/ 0 w 3059"/>
                  <a:gd name="T1" fmla="*/ 6 h 1589"/>
                  <a:gd name="T2" fmla="*/ 0 w 3059"/>
                  <a:gd name="T3" fmla="*/ 7 h 1589"/>
                  <a:gd name="T4" fmla="*/ 3 w 3059"/>
                  <a:gd name="T5" fmla="*/ 7 h 1589"/>
                  <a:gd name="T6" fmla="*/ 7 w 3059"/>
                  <a:gd name="T7" fmla="*/ 6 h 1589"/>
                  <a:gd name="T8" fmla="*/ 8 w 3059"/>
                  <a:gd name="T9" fmla="*/ 7 h 1589"/>
                  <a:gd name="T10" fmla="*/ 9 w 3059"/>
                  <a:gd name="T11" fmla="*/ 7 h 1589"/>
                  <a:gd name="T12" fmla="*/ 11 w 3059"/>
                  <a:gd name="T13" fmla="*/ 6 h 1589"/>
                  <a:gd name="T14" fmla="*/ 11 w 3059"/>
                  <a:gd name="T15" fmla="*/ 5 h 1589"/>
                  <a:gd name="T16" fmla="*/ 11 w 3059"/>
                  <a:gd name="T17" fmla="*/ 3 h 1589"/>
                  <a:gd name="T18" fmla="*/ 10 w 3059"/>
                  <a:gd name="T19" fmla="*/ 1 h 1589"/>
                  <a:gd name="T20" fmla="*/ 7 w 3059"/>
                  <a:gd name="T21" fmla="*/ 0 h 1589"/>
                  <a:gd name="T22" fmla="*/ 3 w 3059"/>
                  <a:gd name="T23" fmla="*/ 1 h 1589"/>
                  <a:gd name="T24" fmla="*/ 1 w 3059"/>
                  <a:gd name="T25" fmla="*/ 1 h 1589"/>
                  <a:gd name="T26" fmla="*/ 0 w 3059"/>
                  <a:gd name="T27" fmla="*/ 2 h 1589"/>
                  <a:gd name="T28" fmla="*/ 0 w 3059"/>
                  <a:gd name="T29" fmla="*/ 6 h 1589"/>
                  <a:gd name="T30" fmla="*/ 0 w 3059"/>
                  <a:gd name="T31" fmla="*/ 6 h 15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59" h="1589">
                    <a:moveTo>
                      <a:pt x="31" y="1521"/>
                    </a:moveTo>
                    <a:lnTo>
                      <a:pt x="44" y="1540"/>
                    </a:lnTo>
                    <a:lnTo>
                      <a:pt x="898" y="1589"/>
                    </a:lnTo>
                    <a:lnTo>
                      <a:pt x="1892" y="1534"/>
                    </a:lnTo>
                    <a:lnTo>
                      <a:pt x="2190" y="1572"/>
                    </a:lnTo>
                    <a:lnTo>
                      <a:pt x="2487" y="1551"/>
                    </a:lnTo>
                    <a:lnTo>
                      <a:pt x="3005" y="1532"/>
                    </a:lnTo>
                    <a:lnTo>
                      <a:pt x="3059" y="1135"/>
                    </a:lnTo>
                    <a:lnTo>
                      <a:pt x="2880" y="601"/>
                    </a:lnTo>
                    <a:lnTo>
                      <a:pt x="2561" y="245"/>
                    </a:lnTo>
                    <a:lnTo>
                      <a:pt x="1947" y="0"/>
                    </a:lnTo>
                    <a:lnTo>
                      <a:pt x="930" y="47"/>
                    </a:lnTo>
                    <a:lnTo>
                      <a:pt x="441" y="201"/>
                    </a:lnTo>
                    <a:lnTo>
                      <a:pt x="0" y="456"/>
                    </a:lnTo>
                    <a:lnTo>
                      <a:pt x="31" y="1521"/>
                    </a:lnTo>
                    <a:close/>
                  </a:path>
                </a:pathLst>
              </a:custGeom>
              <a:solidFill>
                <a:srgbClr val="C2E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9" name="Freeform 9"/>
              <p:cNvSpPr>
                <a:spLocks/>
              </p:cNvSpPr>
              <p:nvPr/>
            </p:nvSpPr>
            <p:spPr bwMode="auto">
              <a:xfrm>
                <a:off x="4672" y="1435"/>
                <a:ext cx="259" cy="434"/>
              </a:xfrm>
              <a:custGeom>
                <a:avLst/>
                <a:gdLst>
                  <a:gd name="T0" fmla="*/ 0 w 517"/>
                  <a:gd name="T1" fmla="*/ 3 h 869"/>
                  <a:gd name="T2" fmla="*/ 3 w 517"/>
                  <a:gd name="T3" fmla="*/ 3 h 869"/>
                  <a:gd name="T4" fmla="*/ 3 w 517"/>
                  <a:gd name="T5" fmla="*/ 0 h 869"/>
                  <a:gd name="T6" fmla="*/ 3 w 517"/>
                  <a:gd name="T7" fmla="*/ 0 h 869"/>
                  <a:gd name="T8" fmla="*/ 2 w 517"/>
                  <a:gd name="T9" fmla="*/ 0 h 869"/>
                  <a:gd name="T10" fmla="*/ 1 w 517"/>
                  <a:gd name="T11" fmla="*/ 0 h 869"/>
                  <a:gd name="T12" fmla="*/ 1 w 517"/>
                  <a:gd name="T13" fmla="*/ 0 h 869"/>
                  <a:gd name="T14" fmla="*/ 1 w 517"/>
                  <a:gd name="T15" fmla="*/ 0 h 869"/>
                  <a:gd name="T16" fmla="*/ 0 w 517"/>
                  <a:gd name="T17" fmla="*/ 3 h 869"/>
                  <a:gd name="T18" fmla="*/ 0 w 517"/>
                  <a:gd name="T19" fmla="*/ 3 h 8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7" h="869">
                    <a:moveTo>
                      <a:pt x="0" y="860"/>
                    </a:moveTo>
                    <a:lnTo>
                      <a:pt x="513" y="869"/>
                    </a:lnTo>
                    <a:lnTo>
                      <a:pt x="517" y="93"/>
                    </a:lnTo>
                    <a:lnTo>
                      <a:pt x="513" y="12"/>
                    </a:lnTo>
                    <a:lnTo>
                      <a:pt x="304" y="4"/>
                    </a:lnTo>
                    <a:lnTo>
                      <a:pt x="65" y="0"/>
                    </a:lnTo>
                    <a:lnTo>
                      <a:pt x="6" y="0"/>
                    </a:lnTo>
                    <a:lnTo>
                      <a:pt x="11" y="156"/>
                    </a:lnTo>
                    <a:lnTo>
                      <a:pt x="0" y="860"/>
                    </a:lnTo>
                    <a:close/>
                  </a:path>
                </a:pathLst>
              </a:custGeom>
              <a:solidFill>
                <a:srgbClr val="40D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0" name="Freeform 10"/>
              <p:cNvSpPr>
                <a:spLocks/>
              </p:cNvSpPr>
              <p:nvPr/>
            </p:nvSpPr>
            <p:spPr bwMode="auto">
              <a:xfrm>
                <a:off x="4132" y="1708"/>
                <a:ext cx="59" cy="264"/>
              </a:xfrm>
              <a:custGeom>
                <a:avLst/>
                <a:gdLst>
                  <a:gd name="T0" fmla="*/ 1 w 118"/>
                  <a:gd name="T1" fmla="*/ 3 h 526"/>
                  <a:gd name="T2" fmla="*/ 1 w 118"/>
                  <a:gd name="T3" fmla="*/ 2 h 526"/>
                  <a:gd name="T4" fmla="*/ 1 w 118"/>
                  <a:gd name="T5" fmla="*/ 1 h 526"/>
                  <a:gd name="T6" fmla="*/ 0 w 118"/>
                  <a:gd name="T7" fmla="*/ 0 h 526"/>
                  <a:gd name="T8" fmla="*/ 1 w 118"/>
                  <a:gd name="T9" fmla="*/ 1 h 526"/>
                  <a:gd name="T10" fmla="*/ 1 w 118"/>
                  <a:gd name="T11" fmla="*/ 1 h 526"/>
                  <a:gd name="T12" fmla="*/ 1 w 118"/>
                  <a:gd name="T13" fmla="*/ 1 h 526"/>
                  <a:gd name="T14" fmla="*/ 1 w 118"/>
                  <a:gd name="T15" fmla="*/ 1 h 526"/>
                  <a:gd name="T16" fmla="*/ 1 w 118"/>
                  <a:gd name="T17" fmla="*/ 1 h 526"/>
                  <a:gd name="T18" fmla="*/ 1 w 118"/>
                  <a:gd name="T19" fmla="*/ 1 h 526"/>
                  <a:gd name="T20" fmla="*/ 1 w 118"/>
                  <a:gd name="T21" fmla="*/ 1 h 526"/>
                  <a:gd name="T22" fmla="*/ 1 w 118"/>
                  <a:gd name="T23" fmla="*/ 1 h 526"/>
                  <a:gd name="T24" fmla="*/ 1 w 118"/>
                  <a:gd name="T25" fmla="*/ 1 h 526"/>
                  <a:gd name="T26" fmla="*/ 1 w 118"/>
                  <a:gd name="T27" fmla="*/ 1 h 526"/>
                  <a:gd name="T28" fmla="*/ 1 w 118"/>
                  <a:gd name="T29" fmla="*/ 1 h 526"/>
                  <a:gd name="T30" fmla="*/ 1 w 118"/>
                  <a:gd name="T31" fmla="*/ 1 h 526"/>
                  <a:gd name="T32" fmla="*/ 1 w 118"/>
                  <a:gd name="T33" fmla="*/ 1 h 526"/>
                  <a:gd name="T34" fmla="*/ 1 w 118"/>
                  <a:gd name="T35" fmla="*/ 1 h 526"/>
                  <a:gd name="T36" fmla="*/ 1 w 118"/>
                  <a:gd name="T37" fmla="*/ 1 h 526"/>
                  <a:gd name="T38" fmla="*/ 1 w 118"/>
                  <a:gd name="T39" fmla="*/ 1 h 526"/>
                  <a:gd name="T40" fmla="*/ 1 w 118"/>
                  <a:gd name="T41" fmla="*/ 1 h 526"/>
                  <a:gd name="T42" fmla="*/ 1 w 118"/>
                  <a:gd name="T43" fmla="*/ 1 h 526"/>
                  <a:gd name="T44" fmla="*/ 1 w 118"/>
                  <a:gd name="T45" fmla="*/ 2 h 526"/>
                  <a:gd name="T46" fmla="*/ 1 w 118"/>
                  <a:gd name="T47" fmla="*/ 2 h 526"/>
                  <a:gd name="T48" fmla="*/ 1 w 118"/>
                  <a:gd name="T49" fmla="*/ 2 h 526"/>
                  <a:gd name="T50" fmla="*/ 1 w 118"/>
                  <a:gd name="T51" fmla="*/ 2 h 526"/>
                  <a:gd name="T52" fmla="*/ 1 w 118"/>
                  <a:gd name="T53" fmla="*/ 2 h 526"/>
                  <a:gd name="T54" fmla="*/ 1 w 118"/>
                  <a:gd name="T55" fmla="*/ 2 h 526"/>
                  <a:gd name="T56" fmla="*/ 1 w 118"/>
                  <a:gd name="T57" fmla="*/ 2 h 526"/>
                  <a:gd name="T58" fmla="*/ 1 w 118"/>
                  <a:gd name="T59" fmla="*/ 2 h 526"/>
                  <a:gd name="T60" fmla="*/ 1 w 118"/>
                  <a:gd name="T61" fmla="*/ 2 h 526"/>
                  <a:gd name="T62" fmla="*/ 1 w 118"/>
                  <a:gd name="T63" fmla="*/ 2 h 526"/>
                  <a:gd name="T64" fmla="*/ 1 w 118"/>
                  <a:gd name="T65" fmla="*/ 2 h 526"/>
                  <a:gd name="T66" fmla="*/ 1 w 118"/>
                  <a:gd name="T67" fmla="*/ 2 h 526"/>
                  <a:gd name="T68" fmla="*/ 1 w 118"/>
                  <a:gd name="T69" fmla="*/ 2 h 526"/>
                  <a:gd name="T70" fmla="*/ 1 w 118"/>
                  <a:gd name="T71" fmla="*/ 3 h 526"/>
                  <a:gd name="T72" fmla="*/ 1 w 118"/>
                  <a:gd name="T73" fmla="*/ 3 h 526"/>
                  <a:gd name="T74" fmla="*/ 1 w 118"/>
                  <a:gd name="T75" fmla="*/ 3 h 526"/>
                  <a:gd name="T76" fmla="*/ 1 w 118"/>
                  <a:gd name="T77" fmla="*/ 3 h 526"/>
                  <a:gd name="T78" fmla="*/ 1 w 118"/>
                  <a:gd name="T79" fmla="*/ 3 h 5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8" h="526">
                    <a:moveTo>
                      <a:pt x="4" y="526"/>
                    </a:moveTo>
                    <a:lnTo>
                      <a:pt x="14" y="401"/>
                    </a:lnTo>
                    <a:lnTo>
                      <a:pt x="10" y="125"/>
                    </a:lnTo>
                    <a:lnTo>
                      <a:pt x="0" y="0"/>
                    </a:lnTo>
                    <a:lnTo>
                      <a:pt x="46" y="32"/>
                    </a:lnTo>
                    <a:lnTo>
                      <a:pt x="118" y="42"/>
                    </a:lnTo>
                    <a:lnTo>
                      <a:pt x="116" y="42"/>
                    </a:lnTo>
                    <a:lnTo>
                      <a:pt x="116" y="47"/>
                    </a:lnTo>
                    <a:lnTo>
                      <a:pt x="113" y="51"/>
                    </a:lnTo>
                    <a:lnTo>
                      <a:pt x="113" y="61"/>
                    </a:lnTo>
                    <a:lnTo>
                      <a:pt x="109" y="72"/>
                    </a:lnTo>
                    <a:lnTo>
                      <a:pt x="105" y="83"/>
                    </a:lnTo>
                    <a:lnTo>
                      <a:pt x="103" y="99"/>
                    </a:lnTo>
                    <a:lnTo>
                      <a:pt x="99" y="114"/>
                    </a:lnTo>
                    <a:lnTo>
                      <a:pt x="95" y="129"/>
                    </a:lnTo>
                    <a:lnTo>
                      <a:pt x="92" y="146"/>
                    </a:lnTo>
                    <a:lnTo>
                      <a:pt x="90" y="163"/>
                    </a:lnTo>
                    <a:lnTo>
                      <a:pt x="86" y="182"/>
                    </a:lnTo>
                    <a:lnTo>
                      <a:pt x="82" y="199"/>
                    </a:lnTo>
                    <a:lnTo>
                      <a:pt x="82" y="216"/>
                    </a:lnTo>
                    <a:lnTo>
                      <a:pt x="82" y="232"/>
                    </a:lnTo>
                    <a:lnTo>
                      <a:pt x="82" y="249"/>
                    </a:lnTo>
                    <a:lnTo>
                      <a:pt x="80" y="264"/>
                    </a:lnTo>
                    <a:lnTo>
                      <a:pt x="78" y="283"/>
                    </a:lnTo>
                    <a:lnTo>
                      <a:pt x="78" y="302"/>
                    </a:lnTo>
                    <a:lnTo>
                      <a:pt x="76" y="325"/>
                    </a:lnTo>
                    <a:lnTo>
                      <a:pt x="75" y="348"/>
                    </a:lnTo>
                    <a:lnTo>
                      <a:pt x="73" y="370"/>
                    </a:lnTo>
                    <a:lnTo>
                      <a:pt x="69" y="393"/>
                    </a:lnTo>
                    <a:lnTo>
                      <a:pt x="69" y="418"/>
                    </a:lnTo>
                    <a:lnTo>
                      <a:pt x="65" y="437"/>
                    </a:lnTo>
                    <a:lnTo>
                      <a:pt x="63" y="458"/>
                    </a:lnTo>
                    <a:lnTo>
                      <a:pt x="61" y="477"/>
                    </a:lnTo>
                    <a:lnTo>
                      <a:pt x="59" y="494"/>
                    </a:lnTo>
                    <a:lnTo>
                      <a:pt x="56" y="505"/>
                    </a:lnTo>
                    <a:lnTo>
                      <a:pt x="56" y="517"/>
                    </a:lnTo>
                    <a:lnTo>
                      <a:pt x="56" y="524"/>
                    </a:lnTo>
                    <a:lnTo>
                      <a:pt x="56" y="526"/>
                    </a:lnTo>
                    <a:lnTo>
                      <a:pt x="4" y="526"/>
                    </a:lnTo>
                    <a:close/>
                  </a:path>
                </a:pathLst>
              </a:custGeom>
              <a:solidFill>
                <a:srgbClr val="E0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1" name="Freeform 11"/>
              <p:cNvSpPr>
                <a:spLocks/>
              </p:cNvSpPr>
              <p:nvPr/>
            </p:nvSpPr>
            <p:spPr bwMode="auto">
              <a:xfrm>
                <a:off x="4123" y="1555"/>
                <a:ext cx="185" cy="174"/>
              </a:xfrm>
              <a:custGeom>
                <a:avLst/>
                <a:gdLst>
                  <a:gd name="T0" fmla="*/ 1 w 371"/>
                  <a:gd name="T1" fmla="*/ 1 h 348"/>
                  <a:gd name="T2" fmla="*/ 1 w 371"/>
                  <a:gd name="T3" fmla="*/ 1 h 348"/>
                  <a:gd name="T4" fmla="*/ 1 w 371"/>
                  <a:gd name="T5" fmla="*/ 1 h 348"/>
                  <a:gd name="T6" fmla="*/ 1 w 371"/>
                  <a:gd name="T7" fmla="*/ 1 h 348"/>
                  <a:gd name="T8" fmla="*/ 1 w 371"/>
                  <a:gd name="T9" fmla="*/ 1 h 348"/>
                  <a:gd name="T10" fmla="*/ 1 w 371"/>
                  <a:gd name="T11" fmla="*/ 1 h 348"/>
                  <a:gd name="T12" fmla="*/ 1 w 371"/>
                  <a:gd name="T13" fmla="*/ 1 h 348"/>
                  <a:gd name="T14" fmla="*/ 1 w 371"/>
                  <a:gd name="T15" fmla="*/ 1 h 348"/>
                  <a:gd name="T16" fmla="*/ 1 w 371"/>
                  <a:gd name="T17" fmla="*/ 1 h 348"/>
                  <a:gd name="T18" fmla="*/ 1 w 371"/>
                  <a:gd name="T19" fmla="*/ 1 h 348"/>
                  <a:gd name="T20" fmla="*/ 0 w 371"/>
                  <a:gd name="T21" fmla="*/ 2 h 348"/>
                  <a:gd name="T22" fmla="*/ 0 w 371"/>
                  <a:gd name="T23" fmla="*/ 2 h 348"/>
                  <a:gd name="T24" fmla="*/ 0 w 371"/>
                  <a:gd name="T25" fmla="*/ 2 h 348"/>
                  <a:gd name="T26" fmla="*/ 0 w 371"/>
                  <a:gd name="T27" fmla="*/ 2 h 348"/>
                  <a:gd name="T28" fmla="*/ 0 w 371"/>
                  <a:gd name="T29" fmla="*/ 2 h 348"/>
                  <a:gd name="T30" fmla="*/ 0 w 371"/>
                  <a:gd name="T31" fmla="*/ 2 h 348"/>
                  <a:gd name="T32" fmla="*/ 0 w 371"/>
                  <a:gd name="T33" fmla="*/ 1 h 348"/>
                  <a:gd name="T34" fmla="*/ 0 w 371"/>
                  <a:gd name="T35" fmla="*/ 1 h 348"/>
                  <a:gd name="T36" fmla="*/ 0 w 371"/>
                  <a:gd name="T37" fmla="*/ 1 h 348"/>
                  <a:gd name="T38" fmla="*/ 0 w 371"/>
                  <a:gd name="T39" fmla="*/ 1 h 348"/>
                  <a:gd name="T40" fmla="*/ 0 w 371"/>
                  <a:gd name="T41" fmla="*/ 1 h 348"/>
                  <a:gd name="T42" fmla="*/ 0 w 371"/>
                  <a:gd name="T43" fmla="*/ 1 h 348"/>
                  <a:gd name="T44" fmla="*/ 1 w 371"/>
                  <a:gd name="T45" fmla="*/ 0 h 348"/>
                  <a:gd name="T46" fmla="*/ 1 w 371"/>
                  <a:gd name="T47" fmla="*/ 1 h 348"/>
                  <a:gd name="T48" fmla="*/ 1 w 371"/>
                  <a:gd name="T49" fmla="*/ 1 h 3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71" h="348">
                    <a:moveTo>
                      <a:pt x="360" y="51"/>
                    </a:moveTo>
                    <a:lnTo>
                      <a:pt x="360" y="55"/>
                    </a:lnTo>
                    <a:lnTo>
                      <a:pt x="360" y="61"/>
                    </a:lnTo>
                    <a:lnTo>
                      <a:pt x="362" y="70"/>
                    </a:lnTo>
                    <a:lnTo>
                      <a:pt x="365" y="81"/>
                    </a:lnTo>
                    <a:lnTo>
                      <a:pt x="367" y="91"/>
                    </a:lnTo>
                    <a:lnTo>
                      <a:pt x="369" y="102"/>
                    </a:lnTo>
                    <a:lnTo>
                      <a:pt x="371" y="108"/>
                    </a:lnTo>
                    <a:lnTo>
                      <a:pt x="371" y="112"/>
                    </a:lnTo>
                    <a:lnTo>
                      <a:pt x="308" y="201"/>
                    </a:lnTo>
                    <a:lnTo>
                      <a:pt x="230" y="272"/>
                    </a:lnTo>
                    <a:lnTo>
                      <a:pt x="177" y="281"/>
                    </a:lnTo>
                    <a:lnTo>
                      <a:pt x="151" y="332"/>
                    </a:lnTo>
                    <a:lnTo>
                      <a:pt x="137" y="348"/>
                    </a:lnTo>
                    <a:lnTo>
                      <a:pt x="73" y="338"/>
                    </a:lnTo>
                    <a:lnTo>
                      <a:pt x="19" y="292"/>
                    </a:lnTo>
                    <a:lnTo>
                      <a:pt x="0" y="205"/>
                    </a:lnTo>
                    <a:lnTo>
                      <a:pt x="67" y="163"/>
                    </a:lnTo>
                    <a:lnTo>
                      <a:pt x="94" y="99"/>
                    </a:lnTo>
                    <a:lnTo>
                      <a:pt x="88" y="42"/>
                    </a:lnTo>
                    <a:lnTo>
                      <a:pt x="114" y="17"/>
                    </a:lnTo>
                    <a:lnTo>
                      <a:pt x="135" y="26"/>
                    </a:lnTo>
                    <a:lnTo>
                      <a:pt x="299" y="0"/>
                    </a:lnTo>
                    <a:lnTo>
                      <a:pt x="360" y="51"/>
                    </a:lnTo>
                    <a:close/>
                  </a:path>
                </a:pathLst>
              </a:custGeom>
              <a:solidFill>
                <a:srgbClr val="C785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2" name="Freeform 12"/>
              <p:cNvSpPr>
                <a:spLocks/>
              </p:cNvSpPr>
              <p:nvPr/>
            </p:nvSpPr>
            <p:spPr bwMode="auto">
              <a:xfrm>
                <a:off x="4439" y="1709"/>
                <a:ext cx="80" cy="36"/>
              </a:xfrm>
              <a:custGeom>
                <a:avLst/>
                <a:gdLst>
                  <a:gd name="T0" fmla="*/ 0 w 160"/>
                  <a:gd name="T1" fmla="*/ 1 h 72"/>
                  <a:gd name="T2" fmla="*/ 1 w 160"/>
                  <a:gd name="T3" fmla="*/ 1 h 72"/>
                  <a:gd name="T4" fmla="*/ 1 w 160"/>
                  <a:gd name="T5" fmla="*/ 1 h 72"/>
                  <a:gd name="T6" fmla="*/ 1 w 160"/>
                  <a:gd name="T7" fmla="*/ 1 h 72"/>
                  <a:gd name="T8" fmla="*/ 1 w 160"/>
                  <a:gd name="T9" fmla="*/ 1 h 72"/>
                  <a:gd name="T10" fmla="*/ 1 w 160"/>
                  <a:gd name="T11" fmla="*/ 0 h 72"/>
                  <a:gd name="T12" fmla="*/ 1 w 160"/>
                  <a:gd name="T13" fmla="*/ 0 h 72"/>
                  <a:gd name="T14" fmla="*/ 1 w 160"/>
                  <a:gd name="T15" fmla="*/ 1 h 72"/>
                  <a:gd name="T16" fmla="*/ 1 w 160"/>
                  <a:gd name="T17" fmla="*/ 1 h 72"/>
                  <a:gd name="T18" fmla="*/ 1 w 160"/>
                  <a:gd name="T19" fmla="*/ 1 h 72"/>
                  <a:gd name="T20" fmla="*/ 1 w 160"/>
                  <a:gd name="T21" fmla="*/ 1 h 72"/>
                  <a:gd name="T22" fmla="*/ 0 w 160"/>
                  <a:gd name="T23" fmla="*/ 1 h 72"/>
                  <a:gd name="T24" fmla="*/ 0 w 160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72">
                    <a:moveTo>
                      <a:pt x="0" y="38"/>
                    </a:moveTo>
                    <a:lnTo>
                      <a:pt x="6" y="28"/>
                    </a:lnTo>
                    <a:lnTo>
                      <a:pt x="19" y="17"/>
                    </a:lnTo>
                    <a:lnTo>
                      <a:pt x="27" y="9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0" y="0"/>
                    </a:lnTo>
                    <a:lnTo>
                      <a:pt x="109" y="24"/>
                    </a:lnTo>
                    <a:lnTo>
                      <a:pt x="160" y="45"/>
                    </a:lnTo>
                    <a:lnTo>
                      <a:pt x="139" y="64"/>
                    </a:lnTo>
                    <a:lnTo>
                      <a:pt x="65" y="72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C785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3" name="Freeform 13"/>
              <p:cNvSpPr>
                <a:spLocks/>
              </p:cNvSpPr>
              <p:nvPr/>
            </p:nvSpPr>
            <p:spPr bwMode="auto">
              <a:xfrm>
                <a:off x="4222" y="1590"/>
                <a:ext cx="27" cy="30"/>
              </a:xfrm>
              <a:custGeom>
                <a:avLst/>
                <a:gdLst>
                  <a:gd name="T0" fmla="*/ 0 w 53"/>
                  <a:gd name="T1" fmla="*/ 0 h 61"/>
                  <a:gd name="T2" fmla="*/ 1 w 53"/>
                  <a:gd name="T3" fmla="*/ 0 h 61"/>
                  <a:gd name="T4" fmla="*/ 1 w 53"/>
                  <a:gd name="T5" fmla="*/ 0 h 61"/>
                  <a:gd name="T6" fmla="*/ 1 w 53"/>
                  <a:gd name="T7" fmla="*/ 0 h 61"/>
                  <a:gd name="T8" fmla="*/ 1 w 53"/>
                  <a:gd name="T9" fmla="*/ 0 h 61"/>
                  <a:gd name="T10" fmla="*/ 1 w 53"/>
                  <a:gd name="T11" fmla="*/ 0 h 61"/>
                  <a:gd name="T12" fmla="*/ 1 w 53"/>
                  <a:gd name="T13" fmla="*/ 0 h 61"/>
                  <a:gd name="T14" fmla="*/ 1 w 53"/>
                  <a:gd name="T15" fmla="*/ 0 h 61"/>
                  <a:gd name="T16" fmla="*/ 1 w 53"/>
                  <a:gd name="T17" fmla="*/ 0 h 61"/>
                  <a:gd name="T18" fmla="*/ 1 w 53"/>
                  <a:gd name="T19" fmla="*/ 0 h 61"/>
                  <a:gd name="T20" fmla="*/ 1 w 53"/>
                  <a:gd name="T21" fmla="*/ 0 h 61"/>
                  <a:gd name="T22" fmla="*/ 1 w 53"/>
                  <a:gd name="T23" fmla="*/ 0 h 61"/>
                  <a:gd name="T24" fmla="*/ 0 w 53"/>
                  <a:gd name="T25" fmla="*/ 0 h 61"/>
                  <a:gd name="T26" fmla="*/ 0 w 53"/>
                  <a:gd name="T27" fmla="*/ 0 h 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61">
                    <a:moveTo>
                      <a:pt x="0" y="0"/>
                    </a:moveTo>
                    <a:lnTo>
                      <a:pt x="27" y="8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47" y="19"/>
                    </a:lnTo>
                    <a:lnTo>
                      <a:pt x="53" y="31"/>
                    </a:lnTo>
                    <a:lnTo>
                      <a:pt x="53" y="40"/>
                    </a:lnTo>
                    <a:lnTo>
                      <a:pt x="53" y="50"/>
                    </a:lnTo>
                    <a:lnTo>
                      <a:pt x="53" y="57"/>
                    </a:lnTo>
                    <a:lnTo>
                      <a:pt x="53" y="61"/>
                    </a:lnTo>
                    <a:lnTo>
                      <a:pt x="17" y="44"/>
                    </a:lnTo>
                    <a:lnTo>
                      <a:pt x="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4" name="Freeform 14"/>
              <p:cNvSpPr>
                <a:spLocks/>
              </p:cNvSpPr>
              <p:nvPr/>
            </p:nvSpPr>
            <p:spPr bwMode="auto">
              <a:xfrm>
                <a:off x="4260" y="1620"/>
                <a:ext cx="27" cy="28"/>
              </a:xfrm>
              <a:custGeom>
                <a:avLst/>
                <a:gdLst>
                  <a:gd name="T0" fmla="*/ 0 w 55"/>
                  <a:gd name="T1" fmla="*/ 0 h 55"/>
                  <a:gd name="T2" fmla="*/ 0 w 55"/>
                  <a:gd name="T3" fmla="*/ 1 h 55"/>
                  <a:gd name="T4" fmla="*/ 0 w 55"/>
                  <a:gd name="T5" fmla="*/ 1 h 55"/>
                  <a:gd name="T6" fmla="*/ 0 w 55"/>
                  <a:gd name="T7" fmla="*/ 1 h 55"/>
                  <a:gd name="T8" fmla="*/ 0 w 55"/>
                  <a:gd name="T9" fmla="*/ 1 h 55"/>
                  <a:gd name="T10" fmla="*/ 0 w 55"/>
                  <a:gd name="T11" fmla="*/ 1 h 55"/>
                  <a:gd name="T12" fmla="*/ 0 w 55"/>
                  <a:gd name="T13" fmla="*/ 0 h 55"/>
                  <a:gd name="T14" fmla="*/ 0 w 55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5">
                    <a:moveTo>
                      <a:pt x="12" y="0"/>
                    </a:moveTo>
                    <a:lnTo>
                      <a:pt x="0" y="11"/>
                    </a:lnTo>
                    <a:lnTo>
                      <a:pt x="15" y="44"/>
                    </a:lnTo>
                    <a:lnTo>
                      <a:pt x="40" y="55"/>
                    </a:lnTo>
                    <a:lnTo>
                      <a:pt x="55" y="48"/>
                    </a:lnTo>
                    <a:lnTo>
                      <a:pt x="55" y="2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5" name="Freeform 15"/>
              <p:cNvSpPr>
                <a:spLocks/>
              </p:cNvSpPr>
              <p:nvPr/>
            </p:nvSpPr>
            <p:spPr bwMode="auto">
              <a:xfrm>
                <a:off x="4661" y="1857"/>
                <a:ext cx="264" cy="164"/>
              </a:xfrm>
              <a:custGeom>
                <a:avLst/>
                <a:gdLst>
                  <a:gd name="T0" fmla="*/ 0 w 529"/>
                  <a:gd name="T1" fmla="*/ 1 h 329"/>
                  <a:gd name="T2" fmla="*/ 0 w 529"/>
                  <a:gd name="T3" fmla="*/ 0 h 329"/>
                  <a:gd name="T4" fmla="*/ 2 w 529"/>
                  <a:gd name="T5" fmla="*/ 0 h 329"/>
                  <a:gd name="T6" fmla="*/ 2 w 529"/>
                  <a:gd name="T7" fmla="*/ 1 h 329"/>
                  <a:gd name="T8" fmla="*/ 1 w 529"/>
                  <a:gd name="T9" fmla="*/ 1 h 329"/>
                  <a:gd name="T10" fmla="*/ 1 w 529"/>
                  <a:gd name="T11" fmla="*/ 1 h 329"/>
                  <a:gd name="T12" fmla="*/ 0 w 529"/>
                  <a:gd name="T13" fmla="*/ 1 h 329"/>
                  <a:gd name="T14" fmla="*/ 0 w 529"/>
                  <a:gd name="T15" fmla="*/ 1 h 329"/>
                  <a:gd name="T16" fmla="*/ 0 w 529"/>
                  <a:gd name="T17" fmla="*/ 1 h 3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9" h="329">
                    <a:moveTo>
                      <a:pt x="12" y="304"/>
                    </a:moveTo>
                    <a:lnTo>
                      <a:pt x="25" y="2"/>
                    </a:lnTo>
                    <a:lnTo>
                      <a:pt x="529" y="0"/>
                    </a:lnTo>
                    <a:lnTo>
                      <a:pt x="519" y="278"/>
                    </a:lnTo>
                    <a:lnTo>
                      <a:pt x="493" y="329"/>
                    </a:lnTo>
                    <a:lnTo>
                      <a:pt x="390" y="316"/>
                    </a:lnTo>
                    <a:lnTo>
                      <a:pt x="0" y="318"/>
                    </a:lnTo>
                    <a:lnTo>
                      <a:pt x="12" y="304"/>
                    </a:lnTo>
                    <a:close/>
                  </a:path>
                </a:pathLst>
              </a:custGeom>
              <a:solidFill>
                <a:srgbClr val="C9D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6" name="Freeform 16"/>
              <p:cNvSpPr>
                <a:spLocks/>
              </p:cNvSpPr>
              <p:nvPr/>
            </p:nvSpPr>
            <p:spPr bwMode="auto">
              <a:xfrm>
                <a:off x="4170" y="1510"/>
                <a:ext cx="157" cy="86"/>
              </a:xfrm>
              <a:custGeom>
                <a:avLst/>
                <a:gdLst>
                  <a:gd name="T0" fmla="*/ 1 w 314"/>
                  <a:gd name="T1" fmla="*/ 0 h 173"/>
                  <a:gd name="T2" fmla="*/ 0 w 314"/>
                  <a:gd name="T3" fmla="*/ 0 h 173"/>
                  <a:gd name="T4" fmla="*/ 1 w 314"/>
                  <a:gd name="T5" fmla="*/ 0 h 173"/>
                  <a:gd name="T6" fmla="*/ 1 w 314"/>
                  <a:gd name="T7" fmla="*/ 0 h 173"/>
                  <a:gd name="T8" fmla="*/ 1 w 314"/>
                  <a:gd name="T9" fmla="*/ 0 h 173"/>
                  <a:gd name="T10" fmla="*/ 1 w 314"/>
                  <a:gd name="T11" fmla="*/ 0 h 173"/>
                  <a:gd name="T12" fmla="*/ 1 w 314"/>
                  <a:gd name="T13" fmla="*/ 0 h 173"/>
                  <a:gd name="T14" fmla="*/ 1 w 314"/>
                  <a:gd name="T15" fmla="*/ 0 h 173"/>
                  <a:gd name="T16" fmla="*/ 1 w 314"/>
                  <a:gd name="T17" fmla="*/ 0 h 173"/>
                  <a:gd name="T18" fmla="*/ 1 w 314"/>
                  <a:gd name="T19" fmla="*/ 0 h 173"/>
                  <a:gd name="T20" fmla="*/ 1 w 314"/>
                  <a:gd name="T21" fmla="*/ 0 h 173"/>
                  <a:gd name="T22" fmla="*/ 1 w 314"/>
                  <a:gd name="T23" fmla="*/ 0 h 173"/>
                  <a:gd name="T24" fmla="*/ 1 w 314"/>
                  <a:gd name="T25" fmla="*/ 0 h 173"/>
                  <a:gd name="T26" fmla="*/ 1 w 314"/>
                  <a:gd name="T27" fmla="*/ 0 h 173"/>
                  <a:gd name="T28" fmla="*/ 1 w 314"/>
                  <a:gd name="T29" fmla="*/ 0 h 173"/>
                  <a:gd name="T30" fmla="*/ 1 w 314"/>
                  <a:gd name="T31" fmla="*/ 0 h 173"/>
                  <a:gd name="T32" fmla="*/ 1 w 314"/>
                  <a:gd name="T33" fmla="*/ 0 h 173"/>
                  <a:gd name="T34" fmla="*/ 1 w 314"/>
                  <a:gd name="T35" fmla="*/ 0 h 173"/>
                  <a:gd name="T36" fmla="*/ 1 w 314"/>
                  <a:gd name="T37" fmla="*/ 0 h 173"/>
                  <a:gd name="T38" fmla="*/ 1 w 314"/>
                  <a:gd name="T39" fmla="*/ 0 h 173"/>
                  <a:gd name="T40" fmla="*/ 1 w 314"/>
                  <a:gd name="T41" fmla="*/ 0 h 173"/>
                  <a:gd name="T42" fmla="*/ 1 w 314"/>
                  <a:gd name="T43" fmla="*/ 0 h 173"/>
                  <a:gd name="T44" fmla="*/ 1 w 314"/>
                  <a:gd name="T45" fmla="*/ 0 h 173"/>
                  <a:gd name="T46" fmla="*/ 1 w 314"/>
                  <a:gd name="T47" fmla="*/ 0 h 173"/>
                  <a:gd name="T48" fmla="*/ 1 w 314"/>
                  <a:gd name="T49" fmla="*/ 0 h 173"/>
                  <a:gd name="T50" fmla="*/ 1 w 314"/>
                  <a:gd name="T51" fmla="*/ 0 h 173"/>
                  <a:gd name="T52" fmla="*/ 2 w 314"/>
                  <a:gd name="T53" fmla="*/ 0 h 173"/>
                  <a:gd name="T54" fmla="*/ 2 w 314"/>
                  <a:gd name="T55" fmla="*/ 0 h 173"/>
                  <a:gd name="T56" fmla="*/ 2 w 314"/>
                  <a:gd name="T57" fmla="*/ 0 h 173"/>
                  <a:gd name="T58" fmla="*/ 2 w 314"/>
                  <a:gd name="T59" fmla="*/ 0 h 173"/>
                  <a:gd name="T60" fmla="*/ 2 w 314"/>
                  <a:gd name="T61" fmla="*/ 0 h 173"/>
                  <a:gd name="T62" fmla="*/ 2 w 314"/>
                  <a:gd name="T63" fmla="*/ 0 h 173"/>
                  <a:gd name="T64" fmla="*/ 2 w 314"/>
                  <a:gd name="T65" fmla="*/ 0 h 173"/>
                  <a:gd name="T66" fmla="*/ 2 w 314"/>
                  <a:gd name="T67" fmla="*/ 0 h 173"/>
                  <a:gd name="T68" fmla="*/ 2 w 314"/>
                  <a:gd name="T69" fmla="*/ 0 h 173"/>
                  <a:gd name="T70" fmla="*/ 2 w 314"/>
                  <a:gd name="T71" fmla="*/ 0 h 173"/>
                  <a:gd name="T72" fmla="*/ 1 w 314"/>
                  <a:gd name="T73" fmla="*/ 0 h 173"/>
                  <a:gd name="T74" fmla="*/ 1 w 314"/>
                  <a:gd name="T75" fmla="*/ 0 h 173"/>
                  <a:gd name="T76" fmla="*/ 1 w 314"/>
                  <a:gd name="T77" fmla="*/ 0 h 173"/>
                  <a:gd name="T78" fmla="*/ 1 w 314"/>
                  <a:gd name="T79" fmla="*/ 0 h 173"/>
                  <a:gd name="T80" fmla="*/ 1 w 314"/>
                  <a:gd name="T81" fmla="*/ 0 h 173"/>
                  <a:gd name="T82" fmla="*/ 1 w 314"/>
                  <a:gd name="T83" fmla="*/ 0 h 173"/>
                  <a:gd name="T84" fmla="*/ 1 w 314"/>
                  <a:gd name="T85" fmla="*/ 0 h 173"/>
                  <a:gd name="T86" fmla="*/ 1 w 314"/>
                  <a:gd name="T87" fmla="*/ 0 h 173"/>
                  <a:gd name="T88" fmla="*/ 1 w 314"/>
                  <a:gd name="T89" fmla="*/ 0 h 173"/>
                  <a:gd name="T90" fmla="*/ 1 w 314"/>
                  <a:gd name="T91" fmla="*/ 0 h 173"/>
                  <a:gd name="T92" fmla="*/ 1 w 314"/>
                  <a:gd name="T93" fmla="*/ 0 h 173"/>
                  <a:gd name="T94" fmla="*/ 1 w 314"/>
                  <a:gd name="T95" fmla="*/ 0 h 17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14" h="173">
                    <a:moveTo>
                      <a:pt x="25" y="115"/>
                    </a:moveTo>
                    <a:lnTo>
                      <a:pt x="0" y="118"/>
                    </a:lnTo>
                    <a:lnTo>
                      <a:pt x="8" y="92"/>
                    </a:lnTo>
                    <a:lnTo>
                      <a:pt x="33" y="67"/>
                    </a:lnTo>
                    <a:lnTo>
                      <a:pt x="76" y="16"/>
                    </a:lnTo>
                    <a:lnTo>
                      <a:pt x="76" y="14"/>
                    </a:lnTo>
                    <a:lnTo>
                      <a:pt x="80" y="12"/>
                    </a:lnTo>
                    <a:lnTo>
                      <a:pt x="84" y="8"/>
                    </a:lnTo>
                    <a:lnTo>
                      <a:pt x="92" y="6"/>
                    </a:lnTo>
                    <a:lnTo>
                      <a:pt x="97" y="2"/>
                    </a:lnTo>
                    <a:lnTo>
                      <a:pt x="101" y="0"/>
                    </a:lnTo>
                    <a:lnTo>
                      <a:pt x="109" y="0"/>
                    </a:lnTo>
                    <a:lnTo>
                      <a:pt x="116" y="0"/>
                    </a:lnTo>
                    <a:lnTo>
                      <a:pt x="124" y="0"/>
                    </a:lnTo>
                    <a:lnTo>
                      <a:pt x="133" y="2"/>
                    </a:lnTo>
                    <a:lnTo>
                      <a:pt x="143" y="4"/>
                    </a:lnTo>
                    <a:lnTo>
                      <a:pt x="156" y="8"/>
                    </a:lnTo>
                    <a:lnTo>
                      <a:pt x="168" y="10"/>
                    </a:lnTo>
                    <a:lnTo>
                      <a:pt x="179" y="14"/>
                    </a:lnTo>
                    <a:lnTo>
                      <a:pt x="191" y="16"/>
                    </a:lnTo>
                    <a:lnTo>
                      <a:pt x="200" y="19"/>
                    </a:lnTo>
                    <a:lnTo>
                      <a:pt x="210" y="21"/>
                    </a:lnTo>
                    <a:lnTo>
                      <a:pt x="219" y="23"/>
                    </a:lnTo>
                    <a:lnTo>
                      <a:pt x="227" y="27"/>
                    </a:lnTo>
                    <a:lnTo>
                      <a:pt x="234" y="31"/>
                    </a:lnTo>
                    <a:lnTo>
                      <a:pt x="248" y="33"/>
                    </a:lnTo>
                    <a:lnTo>
                      <a:pt x="257" y="37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87" y="78"/>
                    </a:lnTo>
                    <a:lnTo>
                      <a:pt x="306" y="105"/>
                    </a:lnTo>
                    <a:lnTo>
                      <a:pt x="314" y="134"/>
                    </a:lnTo>
                    <a:lnTo>
                      <a:pt x="314" y="153"/>
                    </a:lnTo>
                    <a:lnTo>
                      <a:pt x="303" y="170"/>
                    </a:lnTo>
                    <a:lnTo>
                      <a:pt x="272" y="173"/>
                    </a:lnTo>
                    <a:lnTo>
                      <a:pt x="268" y="149"/>
                    </a:lnTo>
                    <a:lnTo>
                      <a:pt x="249" y="153"/>
                    </a:lnTo>
                    <a:lnTo>
                      <a:pt x="230" y="143"/>
                    </a:lnTo>
                    <a:lnTo>
                      <a:pt x="208" y="118"/>
                    </a:lnTo>
                    <a:lnTo>
                      <a:pt x="173" y="115"/>
                    </a:lnTo>
                    <a:lnTo>
                      <a:pt x="158" y="101"/>
                    </a:lnTo>
                    <a:lnTo>
                      <a:pt x="73" y="122"/>
                    </a:lnTo>
                    <a:lnTo>
                      <a:pt x="61" y="156"/>
                    </a:lnTo>
                    <a:lnTo>
                      <a:pt x="50" y="168"/>
                    </a:lnTo>
                    <a:lnTo>
                      <a:pt x="37" y="160"/>
                    </a:lnTo>
                    <a:lnTo>
                      <a:pt x="37" y="122"/>
                    </a:lnTo>
                    <a:lnTo>
                      <a:pt x="25" y="115"/>
                    </a:lnTo>
                    <a:close/>
                  </a:path>
                </a:pathLst>
              </a:custGeom>
              <a:solidFill>
                <a:srgbClr val="7333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7" name="Freeform 17"/>
              <p:cNvSpPr>
                <a:spLocks/>
              </p:cNvSpPr>
              <p:nvPr/>
            </p:nvSpPr>
            <p:spPr bwMode="auto">
              <a:xfrm>
                <a:off x="3577" y="1995"/>
                <a:ext cx="1803" cy="975"/>
              </a:xfrm>
              <a:custGeom>
                <a:avLst/>
                <a:gdLst>
                  <a:gd name="T0" fmla="*/ 0 w 3606"/>
                  <a:gd name="T1" fmla="*/ 2 h 1948"/>
                  <a:gd name="T2" fmla="*/ 1 w 3606"/>
                  <a:gd name="T3" fmla="*/ 6 h 1948"/>
                  <a:gd name="T4" fmla="*/ 4 w 3606"/>
                  <a:gd name="T5" fmla="*/ 8 h 1948"/>
                  <a:gd name="T6" fmla="*/ 4 w 3606"/>
                  <a:gd name="T7" fmla="*/ 8 h 1948"/>
                  <a:gd name="T8" fmla="*/ 4 w 3606"/>
                  <a:gd name="T9" fmla="*/ 8 h 1948"/>
                  <a:gd name="T10" fmla="*/ 4 w 3606"/>
                  <a:gd name="T11" fmla="*/ 8 h 1948"/>
                  <a:gd name="T12" fmla="*/ 4 w 3606"/>
                  <a:gd name="T13" fmla="*/ 8 h 1948"/>
                  <a:gd name="T14" fmla="*/ 5 w 3606"/>
                  <a:gd name="T15" fmla="*/ 8 h 1948"/>
                  <a:gd name="T16" fmla="*/ 5 w 3606"/>
                  <a:gd name="T17" fmla="*/ 8 h 1948"/>
                  <a:gd name="T18" fmla="*/ 5 w 3606"/>
                  <a:gd name="T19" fmla="*/ 8 h 1948"/>
                  <a:gd name="T20" fmla="*/ 6 w 3606"/>
                  <a:gd name="T21" fmla="*/ 8 h 1948"/>
                  <a:gd name="T22" fmla="*/ 6 w 3606"/>
                  <a:gd name="T23" fmla="*/ 8 h 1948"/>
                  <a:gd name="T24" fmla="*/ 6 w 3606"/>
                  <a:gd name="T25" fmla="*/ 8 h 1948"/>
                  <a:gd name="T26" fmla="*/ 7 w 3606"/>
                  <a:gd name="T27" fmla="*/ 8 h 1948"/>
                  <a:gd name="T28" fmla="*/ 7 w 3606"/>
                  <a:gd name="T29" fmla="*/ 8 h 1948"/>
                  <a:gd name="T30" fmla="*/ 7 w 3606"/>
                  <a:gd name="T31" fmla="*/ 8 h 1948"/>
                  <a:gd name="T32" fmla="*/ 7 w 3606"/>
                  <a:gd name="T33" fmla="*/ 8 h 1948"/>
                  <a:gd name="T34" fmla="*/ 8 w 3606"/>
                  <a:gd name="T35" fmla="*/ 8 h 1948"/>
                  <a:gd name="T36" fmla="*/ 8 w 3606"/>
                  <a:gd name="T37" fmla="*/ 8 h 1948"/>
                  <a:gd name="T38" fmla="*/ 8 w 3606"/>
                  <a:gd name="T39" fmla="*/ 8 h 1948"/>
                  <a:gd name="T40" fmla="*/ 8 w 3606"/>
                  <a:gd name="T41" fmla="*/ 8 h 1948"/>
                  <a:gd name="T42" fmla="*/ 8 w 3606"/>
                  <a:gd name="T43" fmla="*/ 8 h 1948"/>
                  <a:gd name="T44" fmla="*/ 8 w 3606"/>
                  <a:gd name="T45" fmla="*/ 8 h 1948"/>
                  <a:gd name="T46" fmla="*/ 8 w 3606"/>
                  <a:gd name="T47" fmla="*/ 8 h 1948"/>
                  <a:gd name="T48" fmla="*/ 9 w 3606"/>
                  <a:gd name="T49" fmla="*/ 8 h 1948"/>
                  <a:gd name="T50" fmla="*/ 9 w 3606"/>
                  <a:gd name="T51" fmla="*/ 8 h 1948"/>
                  <a:gd name="T52" fmla="*/ 9 w 3606"/>
                  <a:gd name="T53" fmla="*/ 8 h 1948"/>
                  <a:gd name="T54" fmla="*/ 10 w 3606"/>
                  <a:gd name="T55" fmla="*/ 8 h 1948"/>
                  <a:gd name="T56" fmla="*/ 10 w 3606"/>
                  <a:gd name="T57" fmla="*/ 8 h 1948"/>
                  <a:gd name="T58" fmla="*/ 10 w 3606"/>
                  <a:gd name="T59" fmla="*/ 8 h 1948"/>
                  <a:gd name="T60" fmla="*/ 11 w 3606"/>
                  <a:gd name="T61" fmla="*/ 7 h 1948"/>
                  <a:gd name="T62" fmla="*/ 11 w 3606"/>
                  <a:gd name="T63" fmla="*/ 7 h 1948"/>
                  <a:gd name="T64" fmla="*/ 11 w 3606"/>
                  <a:gd name="T65" fmla="*/ 7 h 1948"/>
                  <a:gd name="T66" fmla="*/ 11 w 3606"/>
                  <a:gd name="T67" fmla="*/ 7 h 1948"/>
                  <a:gd name="T68" fmla="*/ 11 w 3606"/>
                  <a:gd name="T69" fmla="*/ 7 h 1948"/>
                  <a:gd name="T70" fmla="*/ 13 w 3606"/>
                  <a:gd name="T71" fmla="*/ 6 h 1948"/>
                  <a:gd name="T72" fmla="*/ 15 w 3606"/>
                  <a:gd name="T73" fmla="*/ 3 h 1948"/>
                  <a:gd name="T74" fmla="*/ 15 w 3606"/>
                  <a:gd name="T75" fmla="*/ 1 h 1948"/>
                  <a:gd name="T76" fmla="*/ 15 w 3606"/>
                  <a:gd name="T77" fmla="*/ 0 h 1948"/>
                  <a:gd name="T78" fmla="*/ 14 w 3606"/>
                  <a:gd name="T79" fmla="*/ 1 h 1948"/>
                  <a:gd name="T80" fmla="*/ 12 w 3606"/>
                  <a:gd name="T81" fmla="*/ 1 h 1948"/>
                  <a:gd name="T82" fmla="*/ 11 w 3606"/>
                  <a:gd name="T83" fmla="*/ 1 h 1948"/>
                  <a:gd name="T84" fmla="*/ 9 w 3606"/>
                  <a:gd name="T85" fmla="*/ 1 h 1948"/>
                  <a:gd name="T86" fmla="*/ 7 w 3606"/>
                  <a:gd name="T87" fmla="*/ 1 h 1948"/>
                  <a:gd name="T88" fmla="*/ 7 w 3606"/>
                  <a:gd name="T89" fmla="*/ 1 h 1948"/>
                  <a:gd name="T90" fmla="*/ 6 w 3606"/>
                  <a:gd name="T91" fmla="*/ 1 h 1948"/>
                  <a:gd name="T92" fmla="*/ 3 w 3606"/>
                  <a:gd name="T93" fmla="*/ 1 h 1948"/>
                  <a:gd name="T94" fmla="*/ 3 w 3606"/>
                  <a:gd name="T95" fmla="*/ 1 h 1948"/>
                  <a:gd name="T96" fmla="*/ 1 w 3606"/>
                  <a:gd name="T97" fmla="*/ 2 h 1948"/>
                  <a:gd name="T98" fmla="*/ 0 w 3606"/>
                  <a:gd name="T99" fmla="*/ 2 h 1948"/>
                  <a:gd name="T100" fmla="*/ 0 w 3606"/>
                  <a:gd name="T101" fmla="*/ 2 h 194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606" h="1948">
                    <a:moveTo>
                      <a:pt x="0" y="473"/>
                    </a:moveTo>
                    <a:lnTo>
                      <a:pt x="209" y="1427"/>
                    </a:lnTo>
                    <a:lnTo>
                      <a:pt x="846" y="1844"/>
                    </a:lnTo>
                    <a:lnTo>
                      <a:pt x="856" y="1844"/>
                    </a:lnTo>
                    <a:lnTo>
                      <a:pt x="884" y="1848"/>
                    </a:lnTo>
                    <a:lnTo>
                      <a:pt x="930" y="1851"/>
                    </a:lnTo>
                    <a:lnTo>
                      <a:pt x="991" y="1859"/>
                    </a:lnTo>
                    <a:lnTo>
                      <a:pt x="1061" y="1867"/>
                    </a:lnTo>
                    <a:lnTo>
                      <a:pt x="1141" y="1876"/>
                    </a:lnTo>
                    <a:lnTo>
                      <a:pt x="1224" y="1886"/>
                    </a:lnTo>
                    <a:lnTo>
                      <a:pt x="1314" y="1897"/>
                    </a:lnTo>
                    <a:lnTo>
                      <a:pt x="1401" y="1907"/>
                    </a:lnTo>
                    <a:lnTo>
                      <a:pt x="1489" y="1914"/>
                    </a:lnTo>
                    <a:lnTo>
                      <a:pt x="1568" y="1924"/>
                    </a:lnTo>
                    <a:lnTo>
                      <a:pt x="1643" y="1931"/>
                    </a:lnTo>
                    <a:lnTo>
                      <a:pt x="1707" y="1937"/>
                    </a:lnTo>
                    <a:lnTo>
                      <a:pt x="1759" y="1943"/>
                    </a:lnTo>
                    <a:lnTo>
                      <a:pt x="1795" y="1945"/>
                    </a:lnTo>
                    <a:lnTo>
                      <a:pt x="1814" y="1948"/>
                    </a:lnTo>
                    <a:lnTo>
                      <a:pt x="1829" y="1945"/>
                    </a:lnTo>
                    <a:lnTo>
                      <a:pt x="1863" y="1937"/>
                    </a:lnTo>
                    <a:lnTo>
                      <a:pt x="1911" y="1926"/>
                    </a:lnTo>
                    <a:lnTo>
                      <a:pt x="1970" y="1914"/>
                    </a:lnTo>
                    <a:lnTo>
                      <a:pt x="2036" y="1897"/>
                    </a:lnTo>
                    <a:lnTo>
                      <a:pt x="2112" y="1880"/>
                    </a:lnTo>
                    <a:lnTo>
                      <a:pt x="2190" y="1863"/>
                    </a:lnTo>
                    <a:lnTo>
                      <a:pt x="2272" y="1846"/>
                    </a:lnTo>
                    <a:lnTo>
                      <a:pt x="2352" y="1825"/>
                    </a:lnTo>
                    <a:lnTo>
                      <a:pt x="2428" y="1808"/>
                    </a:lnTo>
                    <a:lnTo>
                      <a:pt x="2500" y="1792"/>
                    </a:lnTo>
                    <a:lnTo>
                      <a:pt x="2564" y="1777"/>
                    </a:lnTo>
                    <a:lnTo>
                      <a:pt x="2618" y="1764"/>
                    </a:lnTo>
                    <a:lnTo>
                      <a:pt x="2661" y="1754"/>
                    </a:lnTo>
                    <a:lnTo>
                      <a:pt x="2686" y="1749"/>
                    </a:lnTo>
                    <a:lnTo>
                      <a:pt x="2698" y="1747"/>
                    </a:lnTo>
                    <a:lnTo>
                      <a:pt x="3279" y="1332"/>
                    </a:lnTo>
                    <a:lnTo>
                      <a:pt x="3595" y="717"/>
                    </a:lnTo>
                    <a:lnTo>
                      <a:pt x="3600" y="194"/>
                    </a:lnTo>
                    <a:lnTo>
                      <a:pt x="3606" y="0"/>
                    </a:lnTo>
                    <a:lnTo>
                      <a:pt x="3469" y="25"/>
                    </a:lnTo>
                    <a:lnTo>
                      <a:pt x="3034" y="47"/>
                    </a:lnTo>
                    <a:lnTo>
                      <a:pt x="2568" y="47"/>
                    </a:lnTo>
                    <a:lnTo>
                      <a:pt x="2302" y="34"/>
                    </a:lnTo>
                    <a:lnTo>
                      <a:pt x="1719" y="47"/>
                    </a:lnTo>
                    <a:lnTo>
                      <a:pt x="1646" y="72"/>
                    </a:lnTo>
                    <a:lnTo>
                      <a:pt x="1306" y="76"/>
                    </a:lnTo>
                    <a:lnTo>
                      <a:pt x="569" y="42"/>
                    </a:lnTo>
                    <a:lnTo>
                      <a:pt x="538" y="42"/>
                    </a:lnTo>
                    <a:lnTo>
                      <a:pt x="152" y="327"/>
                    </a:lnTo>
                    <a:lnTo>
                      <a:pt x="0" y="473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8" name="Freeform 18"/>
              <p:cNvSpPr>
                <a:spLocks/>
              </p:cNvSpPr>
              <p:nvPr/>
            </p:nvSpPr>
            <p:spPr bwMode="auto">
              <a:xfrm>
                <a:off x="4741" y="2021"/>
                <a:ext cx="54" cy="34"/>
              </a:xfrm>
              <a:custGeom>
                <a:avLst/>
                <a:gdLst>
                  <a:gd name="T0" fmla="*/ 1 w 106"/>
                  <a:gd name="T1" fmla="*/ 0 h 69"/>
                  <a:gd name="T2" fmla="*/ 1 w 106"/>
                  <a:gd name="T3" fmla="*/ 0 h 69"/>
                  <a:gd name="T4" fmla="*/ 1 w 106"/>
                  <a:gd name="T5" fmla="*/ 0 h 69"/>
                  <a:gd name="T6" fmla="*/ 1 w 106"/>
                  <a:gd name="T7" fmla="*/ 0 h 69"/>
                  <a:gd name="T8" fmla="*/ 1 w 106"/>
                  <a:gd name="T9" fmla="*/ 0 h 69"/>
                  <a:gd name="T10" fmla="*/ 0 w 106"/>
                  <a:gd name="T11" fmla="*/ 0 h 69"/>
                  <a:gd name="T12" fmla="*/ 1 w 106"/>
                  <a:gd name="T13" fmla="*/ 0 h 69"/>
                  <a:gd name="T14" fmla="*/ 1 w 106"/>
                  <a:gd name="T15" fmla="*/ 0 h 69"/>
                  <a:gd name="T16" fmla="*/ 1 w 106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6" h="69">
                    <a:moveTo>
                      <a:pt x="34" y="4"/>
                    </a:moveTo>
                    <a:lnTo>
                      <a:pt x="106" y="0"/>
                    </a:lnTo>
                    <a:lnTo>
                      <a:pt x="102" y="23"/>
                    </a:lnTo>
                    <a:lnTo>
                      <a:pt x="70" y="52"/>
                    </a:lnTo>
                    <a:lnTo>
                      <a:pt x="23" y="69"/>
                    </a:lnTo>
                    <a:lnTo>
                      <a:pt x="0" y="53"/>
                    </a:lnTo>
                    <a:lnTo>
                      <a:pt x="2" y="27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9" name="Freeform 19"/>
              <p:cNvSpPr>
                <a:spLocks/>
              </p:cNvSpPr>
              <p:nvPr/>
            </p:nvSpPr>
            <p:spPr bwMode="auto">
              <a:xfrm>
                <a:off x="4708" y="1519"/>
                <a:ext cx="60" cy="36"/>
              </a:xfrm>
              <a:custGeom>
                <a:avLst/>
                <a:gdLst>
                  <a:gd name="T0" fmla="*/ 1 w 120"/>
                  <a:gd name="T1" fmla="*/ 0 h 73"/>
                  <a:gd name="T2" fmla="*/ 1 w 120"/>
                  <a:gd name="T3" fmla="*/ 0 h 73"/>
                  <a:gd name="T4" fmla="*/ 1 w 120"/>
                  <a:gd name="T5" fmla="*/ 0 h 73"/>
                  <a:gd name="T6" fmla="*/ 1 w 120"/>
                  <a:gd name="T7" fmla="*/ 0 h 73"/>
                  <a:gd name="T8" fmla="*/ 0 w 120"/>
                  <a:gd name="T9" fmla="*/ 0 h 73"/>
                  <a:gd name="T10" fmla="*/ 0 w 120"/>
                  <a:gd name="T11" fmla="*/ 0 h 73"/>
                  <a:gd name="T12" fmla="*/ 1 w 120"/>
                  <a:gd name="T13" fmla="*/ 0 h 73"/>
                  <a:gd name="T14" fmla="*/ 1 w 120"/>
                  <a:gd name="T15" fmla="*/ 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73">
                    <a:moveTo>
                      <a:pt x="17" y="73"/>
                    </a:moveTo>
                    <a:lnTo>
                      <a:pt x="120" y="56"/>
                    </a:lnTo>
                    <a:lnTo>
                      <a:pt x="112" y="21"/>
                    </a:lnTo>
                    <a:lnTo>
                      <a:pt x="90" y="0"/>
                    </a:lnTo>
                    <a:lnTo>
                      <a:pt x="0" y="25"/>
                    </a:lnTo>
                    <a:lnTo>
                      <a:pt x="0" y="48"/>
                    </a:lnTo>
                    <a:lnTo>
                      <a:pt x="17" y="73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0" name="Freeform 20"/>
              <p:cNvSpPr>
                <a:spLocks/>
              </p:cNvSpPr>
              <p:nvPr/>
            </p:nvSpPr>
            <p:spPr bwMode="auto">
              <a:xfrm>
                <a:off x="3976" y="1658"/>
                <a:ext cx="507" cy="525"/>
              </a:xfrm>
              <a:custGeom>
                <a:avLst/>
                <a:gdLst>
                  <a:gd name="T0" fmla="*/ 2 w 1013"/>
                  <a:gd name="T1" fmla="*/ 2 h 1049"/>
                  <a:gd name="T2" fmla="*/ 2 w 1013"/>
                  <a:gd name="T3" fmla="*/ 0 h 1049"/>
                  <a:gd name="T4" fmla="*/ 1 w 1013"/>
                  <a:gd name="T5" fmla="*/ 1 h 1049"/>
                  <a:gd name="T6" fmla="*/ 1 w 1013"/>
                  <a:gd name="T7" fmla="*/ 1 h 1049"/>
                  <a:gd name="T8" fmla="*/ 1 w 1013"/>
                  <a:gd name="T9" fmla="*/ 1 h 1049"/>
                  <a:gd name="T10" fmla="*/ 1 w 1013"/>
                  <a:gd name="T11" fmla="*/ 1 h 1049"/>
                  <a:gd name="T12" fmla="*/ 1 w 1013"/>
                  <a:gd name="T13" fmla="*/ 1 h 1049"/>
                  <a:gd name="T14" fmla="*/ 1 w 1013"/>
                  <a:gd name="T15" fmla="*/ 1 h 1049"/>
                  <a:gd name="T16" fmla="*/ 1 w 1013"/>
                  <a:gd name="T17" fmla="*/ 1 h 1049"/>
                  <a:gd name="T18" fmla="*/ 1 w 1013"/>
                  <a:gd name="T19" fmla="*/ 1 h 1049"/>
                  <a:gd name="T20" fmla="*/ 1 w 1013"/>
                  <a:gd name="T21" fmla="*/ 1 h 1049"/>
                  <a:gd name="T22" fmla="*/ 1 w 1013"/>
                  <a:gd name="T23" fmla="*/ 2 h 1049"/>
                  <a:gd name="T24" fmla="*/ 1 w 1013"/>
                  <a:gd name="T25" fmla="*/ 2 h 1049"/>
                  <a:gd name="T26" fmla="*/ 1 w 1013"/>
                  <a:gd name="T27" fmla="*/ 2 h 1049"/>
                  <a:gd name="T28" fmla="*/ 1 w 1013"/>
                  <a:gd name="T29" fmla="*/ 2 h 1049"/>
                  <a:gd name="T30" fmla="*/ 0 w 1013"/>
                  <a:gd name="T31" fmla="*/ 2 h 1049"/>
                  <a:gd name="T32" fmla="*/ 0 w 1013"/>
                  <a:gd name="T33" fmla="*/ 2 h 1049"/>
                  <a:gd name="T34" fmla="*/ 1 w 1013"/>
                  <a:gd name="T35" fmla="*/ 5 h 1049"/>
                  <a:gd name="T36" fmla="*/ 1 w 1013"/>
                  <a:gd name="T37" fmla="*/ 5 h 1049"/>
                  <a:gd name="T38" fmla="*/ 3 w 1013"/>
                  <a:gd name="T39" fmla="*/ 4 h 1049"/>
                  <a:gd name="T40" fmla="*/ 3 w 1013"/>
                  <a:gd name="T41" fmla="*/ 2 h 1049"/>
                  <a:gd name="T42" fmla="*/ 4 w 1013"/>
                  <a:gd name="T43" fmla="*/ 2 h 1049"/>
                  <a:gd name="T44" fmla="*/ 4 w 1013"/>
                  <a:gd name="T45" fmla="*/ 2 h 1049"/>
                  <a:gd name="T46" fmla="*/ 4 w 1013"/>
                  <a:gd name="T47" fmla="*/ 2 h 1049"/>
                  <a:gd name="T48" fmla="*/ 4 w 1013"/>
                  <a:gd name="T49" fmla="*/ 2 h 1049"/>
                  <a:gd name="T50" fmla="*/ 4 w 1013"/>
                  <a:gd name="T51" fmla="*/ 2 h 1049"/>
                  <a:gd name="T52" fmla="*/ 4 w 1013"/>
                  <a:gd name="T53" fmla="*/ 2 h 1049"/>
                  <a:gd name="T54" fmla="*/ 4 w 1013"/>
                  <a:gd name="T55" fmla="*/ 2 h 1049"/>
                  <a:gd name="T56" fmla="*/ 4 w 1013"/>
                  <a:gd name="T57" fmla="*/ 2 h 1049"/>
                  <a:gd name="T58" fmla="*/ 4 w 1013"/>
                  <a:gd name="T59" fmla="*/ 2 h 1049"/>
                  <a:gd name="T60" fmla="*/ 4 w 1013"/>
                  <a:gd name="T61" fmla="*/ 2 h 1049"/>
                  <a:gd name="T62" fmla="*/ 4 w 1013"/>
                  <a:gd name="T63" fmla="*/ 2 h 1049"/>
                  <a:gd name="T64" fmla="*/ 4 w 1013"/>
                  <a:gd name="T65" fmla="*/ 2 h 1049"/>
                  <a:gd name="T66" fmla="*/ 4 w 1013"/>
                  <a:gd name="T67" fmla="*/ 1 h 1049"/>
                  <a:gd name="T68" fmla="*/ 4 w 1013"/>
                  <a:gd name="T69" fmla="*/ 1 h 1049"/>
                  <a:gd name="T70" fmla="*/ 4 w 1013"/>
                  <a:gd name="T71" fmla="*/ 1 h 1049"/>
                  <a:gd name="T72" fmla="*/ 4 w 1013"/>
                  <a:gd name="T73" fmla="*/ 1 h 1049"/>
                  <a:gd name="T74" fmla="*/ 4 w 1013"/>
                  <a:gd name="T75" fmla="*/ 2 h 1049"/>
                  <a:gd name="T76" fmla="*/ 3 w 1013"/>
                  <a:gd name="T77" fmla="*/ 2 h 1049"/>
                  <a:gd name="T78" fmla="*/ 3 w 1013"/>
                  <a:gd name="T79" fmla="*/ 1 h 1049"/>
                  <a:gd name="T80" fmla="*/ 2 w 1013"/>
                  <a:gd name="T81" fmla="*/ 1 h 1049"/>
                  <a:gd name="T82" fmla="*/ 2 w 1013"/>
                  <a:gd name="T83" fmla="*/ 1 h 1049"/>
                  <a:gd name="T84" fmla="*/ 2 w 1013"/>
                  <a:gd name="T85" fmla="*/ 1 h 1049"/>
                  <a:gd name="T86" fmla="*/ 2 w 1013"/>
                  <a:gd name="T87" fmla="*/ 1 h 1049"/>
                  <a:gd name="T88" fmla="*/ 2 w 1013"/>
                  <a:gd name="T89" fmla="*/ 1 h 1049"/>
                  <a:gd name="T90" fmla="*/ 2 w 1013"/>
                  <a:gd name="T91" fmla="*/ 2 h 1049"/>
                  <a:gd name="T92" fmla="*/ 2 w 1013"/>
                  <a:gd name="T93" fmla="*/ 2 h 1049"/>
                  <a:gd name="T94" fmla="*/ 2 w 1013"/>
                  <a:gd name="T95" fmla="*/ 2 h 1049"/>
                  <a:gd name="T96" fmla="*/ 2 w 1013"/>
                  <a:gd name="T97" fmla="*/ 2 h 1049"/>
                  <a:gd name="T98" fmla="*/ 2 w 1013"/>
                  <a:gd name="T99" fmla="*/ 2 h 1049"/>
                  <a:gd name="T100" fmla="*/ 2 w 1013"/>
                  <a:gd name="T101" fmla="*/ 3 h 1049"/>
                  <a:gd name="T102" fmla="*/ 2 w 1013"/>
                  <a:gd name="T103" fmla="*/ 3 h 1049"/>
                  <a:gd name="T104" fmla="*/ 2 w 1013"/>
                  <a:gd name="T105" fmla="*/ 3 h 1049"/>
                  <a:gd name="T106" fmla="*/ 2 w 1013"/>
                  <a:gd name="T107" fmla="*/ 3 h 1049"/>
                  <a:gd name="T108" fmla="*/ 2 w 1013"/>
                  <a:gd name="T109" fmla="*/ 3 h 1049"/>
                  <a:gd name="T110" fmla="*/ 2 w 1013"/>
                  <a:gd name="T111" fmla="*/ 3 h 1049"/>
                  <a:gd name="T112" fmla="*/ 2 w 1013"/>
                  <a:gd name="T113" fmla="*/ 3 h 10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13" h="1049">
                    <a:moveTo>
                      <a:pt x="315" y="624"/>
                    </a:moveTo>
                    <a:lnTo>
                      <a:pt x="325" y="298"/>
                    </a:lnTo>
                    <a:lnTo>
                      <a:pt x="304" y="29"/>
                    </a:lnTo>
                    <a:lnTo>
                      <a:pt x="292" y="0"/>
                    </a:lnTo>
                    <a:lnTo>
                      <a:pt x="102" y="57"/>
                    </a:lnTo>
                    <a:lnTo>
                      <a:pt x="100" y="59"/>
                    </a:lnTo>
                    <a:lnTo>
                      <a:pt x="95" y="67"/>
                    </a:lnTo>
                    <a:lnTo>
                      <a:pt x="89" y="70"/>
                    </a:lnTo>
                    <a:lnTo>
                      <a:pt x="85" y="78"/>
                    </a:lnTo>
                    <a:lnTo>
                      <a:pt x="80" y="84"/>
                    </a:lnTo>
                    <a:lnTo>
                      <a:pt x="76" y="93"/>
                    </a:lnTo>
                    <a:lnTo>
                      <a:pt x="70" y="101"/>
                    </a:lnTo>
                    <a:lnTo>
                      <a:pt x="64" y="110"/>
                    </a:lnTo>
                    <a:lnTo>
                      <a:pt x="59" y="118"/>
                    </a:lnTo>
                    <a:lnTo>
                      <a:pt x="53" y="131"/>
                    </a:lnTo>
                    <a:lnTo>
                      <a:pt x="45" y="143"/>
                    </a:lnTo>
                    <a:lnTo>
                      <a:pt x="41" y="154"/>
                    </a:lnTo>
                    <a:lnTo>
                      <a:pt x="38" y="165"/>
                    </a:lnTo>
                    <a:lnTo>
                      <a:pt x="32" y="181"/>
                    </a:lnTo>
                    <a:lnTo>
                      <a:pt x="28" y="194"/>
                    </a:lnTo>
                    <a:lnTo>
                      <a:pt x="24" y="213"/>
                    </a:lnTo>
                    <a:lnTo>
                      <a:pt x="21" y="230"/>
                    </a:lnTo>
                    <a:lnTo>
                      <a:pt x="15" y="255"/>
                    </a:lnTo>
                    <a:lnTo>
                      <a:pt x="11" y="276"/>
                    </a:lnTo>
                    <a:lnTo>
                      <a:pt x="11" y="300"/>
                    </a:lnTo>
                    <a:lnTo>
                      <a:pt x="7" y="323"/>
                    </a:lnTo>
                    <a:lnTo>
                      <a:pt x="7" y="348"/>
                    </a:lnTo>
                    <a:lnTo>
                      <a:pt x="3" y="369"/>
                    </a:lnTo>
                    <a:lnTo>
                      <a:pt x="2" y="392"/>
                    </a:lnTo>
                    <a:lnTo>
                      <a:pt x="2" y="411"/>
                    </a:lnTo>
                    <a:lnTo>
                      <a:pt x="2" y="430"/>
                    </a:lnTo>
                    <a:lnTo>
                      <a:pt x="0" y="441"/>
                    </a:lnTo>
                    <a:lnTo>
                      <a:pt x="0" y="454"/>
                    </a:lnTo>
                    <a:lnTo>
                      <a:pt x="0" y="460"/>
                    </a:lnTo>
                    <a:lnTo>
                      <a:pt x="0" y="464"/>
                    </a:lnTo>
                    <a:lnTo>
                      <a:pt x="76" y="1040"/>
                    </a:lnTo>
                    <a:lnTo>
                      <a:pt x="131" y="1049"/>
                    </a:lnTo>
                    <a:lnTo>
                      <a:pt x="205" y="1028"/>
                    </a:lnTo>
                    <a:lnTo>
                      <a:pt x="479" y="979"/>
                    </a:lnTo>
                    <a:lnTo>
                      <a:pt x="564" y="994"/>
                    </a:lnTo>
                    <a:lnTo>
                      <a:pt x="568" y="684"/>
                    </a:lnTo>
                    <a:lnTo>
                      <a:pt x="608" y="509"/>
                    </a:lnTo>
                    <a:lnTo>
                      <a:pt x="792" y="509"/>
                    </a:lnTo>
                    <a:lnTo>
                      <a:pt x="794" y="508"/>
                    </a:lnTo>
                    <a:lnTo>
                      <a:pt x="802" y="502"/>
                    </a:lnTo>
                    <a:lnTo>
                      <a:pt x="806" y="498"/>
                    </a:lnTo>
                    <a:lnTo>
                      <a:pt x="813" y="494"/>
                    </a:lnTo>
                    <a:lnTo>
                      <a:pt x="819" y="489"/>
                    </a:lnTo>
                    <a:lnTo>
                      <a:pt x="827" y="483"/>
                    </a:lnTo>
                    <a:lnTo>
                      <a:pt x="836" y="475"/>
                    </a:lnTo>
                    <a:lnTo>
                      <a:pt x="844" y="468"/>
                    </a:lnTo>
                    <a:lnTo>
                      <a:pt x="853" y="458"/>
                    </a:lnTo>
                    <a:lnTo>
                      <a:pt x="861" y="449"/>
                    </a:lnTo>
                    <a:lnTo>
                      <a:pt x="870" y="437"/>
                    </a:lnTo>
                    <a:lnTo>
                      <a:pt x="880" y="426"/>
                    </a:lnTo>
                    <a:lnTo>
                      <a:pt x="889" y="413"/>
                    </a:lnTo>
                    <a:lnTo>
                      <a:pt x="901" y="401"/>
                    </a:lnTo>
                    <a:lnTo>
                      <a:pt x="908" y="386"/>
                    </a:lnTo>
                    <a:lnTo>
                      <a:pt x="918" y="369"/>
                    </a:lnTo>
                    <a:lnTo>
                      <a:pt x="927" y="354"/>
                    </a:lnTo>
                    <a:lnTo>
                      <a:pt x="939" y="338"/>
                    </a:lnTo>
                    <a:lnTo>
                      <a:pt x="948" y="321"/>
                    </a:lnTo>
                    <a:lnTo>
                      <a:pt x="956" y="306"/>
                    </a:lnTo>
                    <a:lnTo>
                      <a:pt x="965" y="291"/>
                    </a:lnTo>
                    <a:lnTo>
                      <a:pt x="975" y="278"/>
                    </a:lnTo>
                    <a:lnTo>
                      <a:pt x="982" y="260"/>
                    </a:lnTo>
                    <a:lnTo>
                      <a:pt x="990" y="249"/>
                    </a:lnTo>
                    <a:lnTo>
                      <a:pt x="994" y="238"/>
                    </a:lnTo>
                    <a:lnTo>
                      <a:pt x="1001" y="230"/>
                    </a:lnTo>
                    <a:lnTo>
                      <a:pt x="1005" y="221"/>
                    </a:lnTo>
                    <a:lnTo>
                      <a:pt x="1009" y="215"/>
                    </a:lnTo>
                    <a:lnTo>
                      <a:pt x="1011" y="211"/>
                    </a:lnTo>
                    <a:lnTo>
                      <a:pt x="1013" y="211"/>
                    </a:lnTo>
                    <a:lnTo>
                      <a:pt x="977" y="162"/>
                    </a:lnTo>
                    <a:lnTo>
                      <a:pt x="925" y="137"/>
                    </a:lnTo>
                    <a:lnTo>
                      <a:pt x="804" y="329"/>
                    </a:lnTo>
                    <a:lnTo>
                      <a:pt x="775" y="355"/>
                    </a:lnTo>
                    <a:lnTo>
                      <a:pt x="690" y="283"/>
                    </a:lnTo>
                    <a:lnTo>
                      <a:pt x="578" y="154"/>
                    </a:lnTo>
                    <a:lnTo>
                      <a:pt x="560" y="110"/>
                    </a:lnTo>
                    <a:lnTo>
                      <a:pt x="505" y="67"/>
                    </a:lnTo>
                    <a:lnTo>
                      <a:pt x="454" y="70"/>
                    </a:lnTo>
                    <a:lnTo>
                      <a:pt x="437" y="131"/>
                    </a:lnTo>
                    <a:lnTo>
                      <a:pt x="435" y="139"/>
                    </a:lnTo>
                    <a:lnTo>
                      <a:pt x="431" y="148"/>
                    </a:lnTo>
                    <a:lnTo>
                      <a:pt x="427" y="162"/>
                    </a:lnTo>
                    <a:lnTo>
                      <a:pt x="424" y="179"/>
                    </a:lnTo>
                    <a:lnTo>
                      <a:pt x="420" y="198"/>
                    </a:lnTo>
                    <a:lnTo>
                      <a:pt x="414" y="219"/>
                    </a:lnTo>
                    <a:lnTo>
                      <a:pt x="410" y="243"/>
                    </a:lnTo>
                    <a:lnTo>
                      <a:pt x="403" y="268"/>
                    </a:lnTo>
                    <a:lnTo>
                      <a:pt x="399" y="295"/>
                    </a:lnTo>
                    <a:lnTo>
                      <a:pt x="393" y="321"/>
                    </a:lnTo>
                    <a:lnTo>
                      <a:pt x="389" y="350"/>
                    </a:lnTo>
                    <a:lnTo>
                      <a:pt x="386" y="376"/>
                    </a:lnTo>
                    <a:lnTo>
                      <a:pt x="384" y="403"/>
                    </a:lnTo>
                    <a:lnTo>
                      <a:pt x="380" y="428"/>
                    </a:lnTo>
                    <a:lnTo>
                      <a:pt x="380" y="452"/>
                    </a:lnTo>
                    <a:lnTo>
                      <a:pt x="378" y="473"/>
                    </a:lnTo>
                    <a:lnTo>
                      <a:pt x="378" y="494"/>
                    </a:lnTo>
                    <a:lnTo>
                      <a:pt x="376" y="513"/>
                    </a:lnTo>
                    <a:lnTo>
                      <a:pt x="376" y="532"/>
                    </a:lnTo>
                    <a:lnTo>
                      <a:pt x="372" y="547"/>
                    </a:lnTo>
                    <a:lnTo>
                      <a:pt x="372" y="563"/>
                    </a:lnTo>
                    <a:lnTo>
                      <a:pt x="370" y="576"/>
                    </a:lnTo>
                    <a:lnTo>
                      <a:pt x="368" y="589"/>
                    </a:lnTo>
                    <a:lnTo>
                      <a:pt x="367" y="597"/>
                    </a:lnTo>
                    <a:lnTo>
                      <a:pt x="365" y="606"/>
                    </a:lnTo>
                    <a:lnTo>
                      <a:pt x="363" y="614"/>
                    </a:lnTo>
                    <a:lnTo>
                      <a:pt x="363" y="620"/>
                    </a:lnTo>
                    <a:lnTo>
                      <a:pt x="363" y="627"/>
                    </a:lnTo>
                    <a:lnTo>
                      <a:pt x="363" y="631"/>
                    </a:lnTo>
                    <a:lnTo>
                      <a:pt x="315" y="624"/>
                    </a:lnTo>
                    <a:close/>
                  </a:path>
                </a:pathLst>
              </a:custGeom>
              <a:solidFill>
                <a:srgbClr val="F09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1" name="Freeform 21"/>
              <p:cNvSpPr>
                <a:spLocks/>
              </p:cNvSpPr>
              <p:nvPr/>
            </p:nvSpPr>
            <p:spPr bwMode="auto">
              <a:xfrm>
                <a:off x="3619" y="1536"/>
                <a:ext cx="227" cy="632"/>
              </a:xfrm>
              <a:custGeom>
                <a:avLst/>
                <a:gdLst>
                  <a:gd name="T0" fmla="*/ 1 w 454"/>
                  <a:gd name="T1" fmla="*/ 5 h 1264"/>
                  <a:gd name="T2" fmla="*/ 1 w 454"/>
                  <a:gd name="T3" fmla="*/ 5 h 1264"/>
                  <a:gd name="T4" fmla="*/ 2 w 454"/>
                  <a:gd name="T5" fmla="*/ 4 h 1264"/>
                  <a:gd name="T6" fmla="*/ 2 w 454"/>
                  <a:gd name="T7" fmla="*/ 2 h 1264"/>
                  <a:gd name="T8" fmla="*/ 2 w 454"/>
                  <a:gd name="T9" fmla="*/ 0 h 1264"/>
                  <a:gd name="T10" fmla="*/ 1 w 454"/>
                  <a:gd name="T11" fmla="*/ 1 h 1264"/>
                  <a:gd name="T12" fmla="*/ 1 w 454"/>
                  <a:gd name="T13" fmla="*/ 2 h 1264"/>
                  <a:gd name="T14" fmla="*/ 1 w 454"/>
                  <a:gd name="T15" fmla="*/ 2 h 1264"/>
                  <a:gd name="T16" fmla="*/ 1 w 454"/>
                  <a:gd name="T17" fmla="*/ 2 h 1264"/>
                  <a:gd name="T18" fmla="*/ 1 w 454"/>
                  <a:gd name="T19" fmla="*/ 2 h 1264"/>
                  <a:gd name="T20" fmla="*/ 1 w 454"/>
                  <a:gd name="T21" fmla="*/ 2 h 1264"/>
                  <a:gd name="T22" fmla="*/ 1 w 454"/>
                  <a:gd name="T23" fmla="*/ 3 h 1264"/>
                  <a:gd name="T24" fmla="*/ 1 w 454"/>
                  <a:gd name="T25" fmla="*/ 3 h 1264"/>
                  <a:gd name="T26" fmla="*/ 1 w 454"/>
                  <a:gd name="T27" fmla="*/ 3 h 1264"/>
                  <a:gd name="T28" fmla="*/ 1 w 454"/>
                  <a:gd name="T29" fmla="*/ 4 h 1264"/>
                  <a:gd name="T30" fmla="*/ 1 w 454"/>
                  <a:gd name="T31" fmla="*/ 4 h 1264"/>
                  <a:gd name="T32" fmla="*/ 1 w 454"/>
                  <a:gd name="T33" fmla="*/ 4 h 1264"/>
                  <a:gd name="T34" fmla="*/ 1 w 454"/>
                  <a:gd name="T35" fmla="*/ 4 h 1264"/>
                  <a:gd name="T36" fmla="*/ 1 w 454"/>
                  <a:gd name="T37" fmla="*/ 5 h 1264"/>
                  <a:gd name="T38" fmla="*/ 1 w 454"/>
                  <a:gd name="T39" fmla="*/ 5 h 1264"/>
                  <a:gd name="T40" fmla="*/ 0 w 454"/>
                  <a:gd name="T41" fmla="*/ 5 h 1264"/>
                  <a:gd name="T42" fmla="*/ 0 w 454"/>
                  <a:gd name="T43" fmla="*/ 5 h 1264"/>
                  <a:gd name="T44" fmla="*/ 0 w 454"/>
                  <a:gd name="T45" fmla="*/ 5 h 1264"/>
                  <a:gd name="T46" fmla="*/ 1 w 454"/>
                  <a:gd name="T47" fmla="*/ 5 h 1264"/>
                  <a:gd name="T48" fmla="*/ 1 w 454"/>
                  <a:gd name="T49" fmla="*/ 5 h 1264"/>
                  <a:gd name="T50" fmla="*/ 1 w 454"/>
                  <a:gd name="T51" fmla="*/ 5 h 1264"/>
                  <a:gd name="T52" fmla="*/ 1 w 454"/>
                  <a:gd name="T53" fmla="*/ 5 h 1264"/>
                  <a:gd name="T54" fmla="*/ 1 w 454"/>
                  <a:gd name="T55" fmla="*/ 5 h 1264"/>
                  <a:gd name="T56" fmla="*/ 1 w 454"/>
                  <a:gd name="T57" fmla="*/ 5 h 1264"/>
                  <a:gd name="T58" fmla="*/ 1 w 454"/>
                  <a:gd name="T59" fmla="*/ 5 h 1264"/>
                  <a:gd name="T60" fmla="*/ 1 w 454"/>
                  <a:gd name="T61" fmla="*/ 5 h 1264"/>
                  <a:gd name="T62" fmla="*/ 1 w 454"/>
                  <a:gd name="T63" fmla="*/ 5 h 1264"/>
                  <a:gd name="T64" fmla="*/ 1 w 454"/>
                  <a:gd name="T65" fmla="*/ 5 h 1264"/>
                  <a:gd name="T66" fmla="*/ 1 w 454"/>
                  <a:gd name="T67" fmla="*/ 5 h 1264"/>
                  <a:gd name="T68" fmla="*/ 1 w 454"/>
                  <a:gd name="T69" fmla="*/ 5 h 1264"/>
                  <a:gd name="T70" fmla="*/ 1 w 454"/>
                  <a:gd name="T71" fmla="*/ 5 h 1264"/>
                  <a:gd name="T72" fmla="*/ 1 w 454"/>
                  <a:gd name="T73" fmla="*/ 5 h 126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54" h="1264">
                    <a:moveTo>
                      <a:pt x="65" y="1264"/>
                    </a:moveTo>
                    <a:lnTo>
                      <a:pt x="181" y="1159"/>
                    </a:lnTo>
                    <a:lnTo>
                      <a:pt x="454" y="960"/>
                    </a:lnTo>
                    <a:lnTo>
                      <a:pt x="435" y="380"/>
                    </a:lnTo>
                    <a:lnTo>
                      <a:pt x="412" y="0"/>
                    </a:lnTo>
                    <a:lnTo>
                      <a:pt x="124" y="256"/>
                    </a:lnTo>
                    <a:lnTo>
                      <a:pt x="120" y="266"/>
                    </a:lnTo>
                    <a:lnTo>
                      <a:pt x="116" y="292"/>
                    </a:lnTo>
                    <a:lnTo>
                      <a:pt x="110" y="334"/>
                    </a:lnTo>
                    <a:lnTo>
                      <a:pt x="103" y="389"/>
                    </a:lnTo>
                    <a:lnTo>
                      <a:pt x="93" y="454"/>
                    </a:lnTo>
                    <a:lnTo>
                      <a:pt x="82" y="528"/>
                    </a:lnTo>
                    <a:lnTo>
                      <a:pt x="72" y="606"/>
                    </a:lnTo>
                    <a:lnTo>
                      <a:pt x="61" y="690"/>
                    </a:lnTo>
                    <a:lnTo>
                      <a:pt x="49" y="770"/>
                    </a:lnTo>
                    <a:lnTo>
                      <a:pt x="38" y="849"/>
                    </a:lnTo>
                    <a:lnTo>
                      <a:pt x="27" y="924"/>
                    </a:lnTo>
                    <a:lnTo>
                      <a:pt x="19" y="994"/>
                    </a:lnTo>
                    <a:lnTo>
                      <a:pt x="9" y="1051"/>
                    </a:lnTo>
                    <a:lnTo>
                      <a:pt x="4" y="1098"/>
                    </a:lnTo>
                    <a:lnTo>
                      <a:pt x="0" y="1131"/>
                    </a:lnTo>
                    <a:lnTo>
                      <a:pt x="0" y="1148"/>
                    </a:lnTo>
                    <a:lnTo>
                      <a:pt x="0" y="1152"/>
                    </a:lnTo>
                    <a:lnTo>
                      <a:pt x="4" y="1159"/>
                    </a:lnTo>
                    <a:lnTo>
                      <a:pt x="6" y="1167"/>
                    </a:lnTo>
                    <a:lnTo>
                      <a:pt x="9" y="1178"/>
                    </a:lnTo>
                    <a:lnTo>
                      <a:pt x="13" y="1186"/>
                    </a:lnTo>
                    <a:lnTo>
                      <a:pt x="21" y="1197"/>
                    </a:lnTo>
                    <a:lnTo>
                      <a:pt x="27" y="1207"/>
                    </a:lnTo>
                    <a:lnTo>
                      <a:pt x="32" y="1216"/>
                    </a:lnTo>
                    <a:lnTo>
                      <a:pt x="38" y="1224"/>
                    </a:lnTo>
                    <a:lnTo>
                      <a:pt x="44" y="1233"/>
                    </a:lnTo>
                    <a:lnTo>
                      <a:pt x="47" y="1241"/>
                    </a:lnTo>
                    <a:lnTo>
                      <a:pt x="53" y="1251"/>
                    </a:lnTo>
                    <a:lnTo>
                      <a:pt x="61" y="1258"/>
                    </a:lnTo>
                    <a:lnTo>
                      <a:pt x="65" y="1264"/>
                    </a:lnTo>
                    <a:close/>
                  </a:path>
                </a:pathLst>
              </a:custGeom>
              <a:solidFill>
                <a:srgbClr val="A8FF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2" name="Freeform 22"/>
              <p:cNvSpPr>
                <a:spLocks/>
              </p:cNvSpPr>
              <p:nvPr/>
            </p:nvSpPr>
            <p:spPr bwMode="auto">
              <a:xfrm>
                <a:off x="3663" y="2622"/>
                <a:ext cx="1527" cy="390"/>
              </a:xfrm>
              <a:custGeom>
                <a:avLst/>
                <a:gdLst>
                  <a:gd name="T0" fmla="*/ 0 w 3055"/>
                  <a:gd name="T1" fmla="*/ 1 h 781"/>
                  <a:gd name="T2" fmla="*/ 0 w 3055"/>
                  <a:gd name="T3" fmla="*/ 1 h 781"/>
                  <a:gd name="T4" fmla="*/ 0 w 3055"/>
                  <a:gd name="T5" fmla="*/ 1 h 781"/>
                  <a:gd name="T6" fmla="*/ 0 w 3055"/>
                  <a:gd name="T7" fmla="*/ 1 h 781"/>
                  <a:gd name="T8" fmla="*/ 0 w 3055"/>
                  <a:gd name="T9" fmla="*/ 1 h 781"/>
                  <a:gd name="T10" fmla="*/ 0 w 3055"/>
                  <a:gd name="T11" fmla="*/ 1 h 781"/>
                  <a:gd name="T12" fmla="*/ 0 w 3055"/>
                  <a:gd name="T13" fmla="*/ 1 h 781"/>
                  <a:gd name="T14" fmla="*/ 0 w 3055"/>
                  <a:gd name="T15" fmla="*/ 1 h 781"/>
                  <a:gd name="T16" fmla="*/ 1 w 3055"/>
                  <a:gd name="T17" fmla="*/ 1 h 781"/>
                  <a:gd name="T18" fmla="*/ 1 w 3055"/>
                  <a:gd name="T19" fmla="*/ 2 h 781"/>
                  <a:gd name="T20" fmla="*/ 1 w 3055"/>
                  <a:gd name="T21" fmla="*/ 2 h 781"/>
                  <a:gd name="T22" fmla="*/ 1 w 3055"/>
                  <a:gd name="T23" fmla="*/ 2 h 781"/>
                  <a:gd name="T24" fmla="*/ 1 w 3055"/>
                  <a:gd name="T25" fmla="*/ 2 h 781"/>
                  <a:gd name="T26" fmla="*/ 1 w 3055"/>
                  <a:gd name="T27" fmla="*/ 2 h 781"/>
                  <a:gd name="T28" fmla="*/ 2 w 3055"/>
                  <a:gd name="T29" fmla="*/ 2 h 781"/>
                  <a:gd name="T30" fmla="*/ 2 w 3055"/>
                  <a:gd name="T31" fmla="*/ 2 h 781"/>
                  <a:gd name="T32" fmla="*/ 2 w 3055"/>
                  <a:gd name="T33" fmla="*/ 2 h 781"/>
                  <a:gd name="T34" fmla="*/ 4 w 3055"/>
                  <a:gd name="T35" fmla="*/ 2 h 781"/>
                  <a:gd name="T36" fmla="*/ 4 w 3055"/>
                  <a:gd name="T37" fmla="*/ 2 h 781"/>
                  <a:gd name="T38" fmla="*/ 4 w 3055"/>
                  <a:gd name="T39" fmla="*/ 2 h 781"/>
                  <a:gd name="T40" fmla="*/ 4 w 3055"/>
                  <a:gd name="T41" fmla="*/ 3 h 781"/>
                  <a:gd name="T42" fmla="*/ 4 w 3055"/>
                  <a:gd name="T43" fmla="*/ 3 h 781"/>
                  <a:gd name="T44" fmla="*/ 5 w 3055"/>
                  <a:gd name="T45" fmla="*/ 3 h 781"/>
                  <a:gd name="T46" fmla="*/ 5 w 3055"/>
                  <a:gd name="T47" fmla="*/ 3 h 781"/>
                  <a:gd name="T48" fmla="*/ 6 w 3055"/>
                  <a:gd name="T49" fmla="*/ 3 h 781"/>
                  <a:gd name="T50" fmla="*/ 6 w 3055"/>
                  <a:gd name="T51" fmla="*/ 3 h 781"/>
                  <a:gd name="T52" fmla="*/ 7 w 3055"/>
                  <a:gd name="T53" fmla="*/ 3 h 781"/>
                  <a:gd name="T54" fmla="*/ 7 w 3055"/>
                  <a:gd name="T55" fmla="*/ 3 h 781"/>
                  <a:gd name="T56" fmla="*/ 7 w 3055"/>
                  <a:gd name="T57" fmla="*/ 3 h 781"/>
                  <a:gd name="T58" fmla="*/ 8 w 3055"/>
                  <a:gd name="T59" fmla="*/ 3 h 781"/>
                  <a:gd name="T60" fmla="*/ 9 w 3055"/>
                  <a:gd name="T61" fmla="*/ 2 h 781"/>
                  <a:gd name="T62" fmla="*/ 11 w 3055"/>
                  <a:gd name="T63" fmla="*/ 1 h 781"/>
                  <a:gd name="T64" fmla="*/ 11 w 3055"/>
                  <a:gd name="T65" fmla="*/ 0 h 781"/>
                  <a:gd name="T66" fmla="*/ 11 w 3055"/>
                  <a:gd name="T67" fmla="*/ 0 h 781"/>
                  <a:gd name="T68" fmla="*/ 11 w 3055"/>
                  <a:gd name="T69" fmla="*/ 0 h 781"/>
                  <a:gd name="T70" fmla="*/ 11 w 3055"/>
                  <a:gd name="T71" fmla="*/ 0 h 781"/>
                  <a:gd name="T72" fmla="*/ 11 w 3055"/>
                  <a:gd name="T73" fmla="*/ 0 h 781"/>
                  <a:gd name="T74" fmla="*/ 11 w 3055"/>
                  <a:gd name="T75" fmla="*/ 0 h 781"/>
                  <a:gd name="T76" fmla="*/ 10 w 3055"/>
                  <a:gd name="T77" fmla="*/ 0 h 781"/>
                  <a:gd name="T78" fmla="*/ 10 w 3055"/>
                  <a:gd name="T79" fmla="*/ 1 h 781"/>
                  <a:gd name="T80" fmla="*/ 10 w 3055"/>
                  <a:gd name="T81" fmla="*/ 1 h 781"/>
                  <a:gd name="T82" fmla="*/ 9 w 3055"/>
                  <a:gd name="T83" fmla="*/ 1 h 781"/>
                  <a:gd name="T84" fmla="*/ 9 w 3055"/>
                  <a:gd name="T85" fmla="*/ 1 h 781"/>
                  <a:gd name="T86" fmla="*/ 9 w 3055"/>
                  <a:gd name="T87" fmla="*/ 1 h 781"/>
                  <a:gd name="T88" fmla="*/ 9 w 3055"/>
                  <a:gd name="T89" fmla="*/ 1 h 781"/>
                  <a:gd name="T90" fmla="*/ 9 w 3055"/>
                  <a:gd name="T91" fmla="*/ 1 h 781"/>
                  <a:gd name="T92" fmla="*/ 9 w 3055"/>
                  <a:gd name="T93" fmla="*/ 1 h 781"/>
                  <a:gd name="T94" fmla="*/ 8 w 3055"/>
                  <a:gd name="T95" fmla="*/ 1 h 781"/>
                  <a:gd name="T96" fmla="*/ 8 w 3055"/>
                  <a:gd name="T97" fmla="*/ 1 h 781"/>
                  <a:gd name="T98" fmla="*/ 8 w 3055"/>
                  <a:gd name="T99" fmla="*/ 1 h 781"/>
                  <a:gd name="T100" fmla="*/ 8 w 3055"/>
                  <a:gd name="T101" fmla="*/ 1 h 781"/>
                  <a:gd name="T102" fmla="*/ 8 w 3055"/>
                  <a:gd name="T103" fmla="*/ 1 h 781"/>
                  <a:gd name="T104" fmla="*/ 8 w 3055"/>
                  <a:gd name="T105" fmla="*/ 1 h 781"/>
                  <a:gd name="T106" fmla="*/ 8 w 3055"/>
                  <a:gd name="T107" fmla="*/ 1 h 781"/>
                  <a:gd name="T108" fmla="*/ 8 w 3055"/>
                  <a:gd name="T109" fmla="*/ 1 h 781"/>
                  <a:gd name="T110" fmla="*/ 7 w 3055"/>
                  <a:gd name="T111" fmla="*/ 2 h 781"/>
                  <a:gd name="T112" fmla="*/ 7 w 3055"/>
                  <a:gd name="T113" fmla="*/ 2 h 781"/>
                  <a:gd name="T114" fmla="*/ 5 w 3055"/>
                  <a:gd name="T115" fmla="*/ 2 h 781"/>
                  <a:gd name="T116" fmla="*/ 3 w 3055"/>
                  <a:gd name="T117" fmla="*/ 2 h 781"/>
                  <a:gd name="T118" fmla="*/ 1 w 3055"/>
                  <a:gd name="T119" fmla="*/ 1 h 781"/>
                  <a:gd name="T120" fmla="*/ 0 w 3055"/>
                  <a:gd name="T121" fmla="*/ 0 h 781"/>
                  <a:gd name="T122" fmla="*/ 0 w 3055"/>
                  <a:gd name="T123" fmla="*/ 0 h 78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055" h="781">
                    <a:moveTo>
                      <a:pt x="4" y="72"/>
                    </a:moveTo>
                    <a:lnTo>
                      <a:pt x="0" y="346"/>
                    </a:lnTo>
                    <a:lnTo>
                      <a:pt x="4" y="349"/>
                    </a:lnTo>
                    <a:lnTo>
                      <a:pt x="10" y="353"/>
                    </a:lnTo>
                    <a:lnTo>
                      <a:pt x="19" y="361"/>
                    </a:lnTo>
                    <a:lnTo>
                      <a:pt x="29" y="368"/>
                    </a:lnTo>
                    <a:lnTo>
                      <a:pt x="42" y="380"/>
                    </a:lnTo>
                    <a:lnTo>
                      <a:pt x="56" y="389"/>
                    </a:lnTo>
                    <a:lnTo>
                      <a:pt x="73" y="403"/>
                    </a:lnTo>
                    <a:lnTo>
                      <a:pt x="88" y="414"/>
                    </a:lnTo>
                    <a:lnTo>
                      <a:pt x="107" y="425"/>
                    </a:lnTo>
                    <a:lnTo>
                      <a:pt x="128" y="437"/>
                    </a:lnTo>
                    <a:lnTo>
                      <a:pt x="149" y="450"/>
                    </a:lnTo>
                    <a:lnTo>
                      <a:pt x="171" y="460"/>
                    </a:lnTo>
                    <a:lnTo>
                      <a:pt x="194" y="471"/>
                    </a:lnTo>
                    <a:lnTo>
                      <a:pt x="219" y="481"/>
                    </a:lnTo>
                    <a:lnTo>
                      <a:pt x="244" y="490"/>
                    </a:lnTo>
                    <a:lnTo>
                      <a:pt x="268" y="498"/>
                    </a:lnTo>
                    <a:lnTo>
                      <a:pt x="295" y="507"/>
                    </a:lnTo>
                    <a:lnTo>
                      <a:pt x="318" y="515"/>
                    </a:lnTo>
                    <a:lnTo>
                      <a:pt x="344" y="526"/>
                    </a:lnTo>
                    <a:lnTo>
                      <a:pt x="369" y="538"/>
                    </a:lnTo>
                    <a:lnTo>
                      <a:pt x="394" y="547"/>
                    </a:lnTo>
                    <a:lnTo>
                      <a:pt x="415" y="558"/>
                    </a:lnTo>
                    <a:lnTo>
                      <a:pt x="439" y="570"/>
                    </a:lnTo>
                    <a:lnTo>
                      <a:pt x="458" y="579"/>
                    </a:lnTo>
                    <a:lnTo>
                      <a:pt x="478" y="589"/>
                    </a:lnTo>
                    <a:lnTo>
                      <a:pt x="493" y="596"/>
                    </a:lnTo>
                    <a:lnTo>
                      <a:pt x="508" y="606"/>
                    </a:lnTo>
                    <a:lnTo>
                      <a:pt x="519" y="610"/>
                    </a:lnTo>
                    <a:lnTo>
                      <a:pt x="527" y="615"/>
                    </a:lnTo>
                    <a:lnTo>
                      <a:pt x="533" y="619"/>
                    </a:lnTo>
                    <a:lnTo>
                      <a:pt x="536" y="621"/>
                    </a:lnTo>
                    <a:lnTo>
                      <a:pt x="715" y="682"/>
                    </a:lnTo>
                    <a:lnTo>
                      <a:pt x="1072" y="760"/>
                    </a:lnTo>
                    <a:lnTo>
                      <a:pt x="1074" y="760"/>
                    </a:lnTo>
                    <a:lnTo>
                      <a:pt x="1082" y="760"/>
                    </a:lnTo>
                    <a:lnTo>
                      <a:pt x="1091" y="760"/>
                    </a:lnTo>
                    <a:lnTo>
                      <a:pt x="1109" y="764"/>
                    </a:lnTo>
                    <a:lnTo>
                      <a:pt x="1128" y="766"/>
                    </a:lnTo>
                    <a:lnTo>
                      <a:pt x="1154" y="768"/>
                    </a:lnTo>
                    <a:lnTo>
                      <a:pt x="1185" y="769"/>
                    </a:lnTo>
                    <a:lnTo>
                      <a:pt x="1223" y="773"/>
                    </a:lnTo>
                    <a:lnTo>
                      <a:pt x="1263" y="775"/>
                    </a:lnTo>
                    <a:lnTo>
                      <a:pt x="1310" y="777"/>
                    </a:lnTo>
                    <a:lnTo>
                      <a:pt x="1361" y="777"/>
                    </a:lnTo>
                    <a:lnTo>
                      <a:pt x="1420" y="781"/>
                    </a:lnTo>
                    <a:lnTo>
                      <a:pt x="1483" y="781"/>
                    </a:lnTo>
                    <a:lnTo>
                      <a:pt x="1553" y="781"/>
                    </a:lnTo>
                    <a:lnTo>
                      <a:pt x="1627" y="779"/>
                    </a:lnTo>
                    <a:lnTo>
                      <a:pt x="1711" y="777"/>
                    </a:lnTo>
                    <a:lnTo>
                      <a:pt x="1787" y="773"/>
                    </a:lnTo>
                    <a:lnTo>
                      <a:pt x="1854" y="773"/>
                    </a:lnTo>
                    <a:lnTo>
                      <a:pt x="1909" y="769"/>
                    </a:lnTo>
                    <a:lnTo>
                      <a:pt x="1954" y="769"/>
                    </a:lnTo>
                    <a:lnTo>
                      <a:pt x="1991" y="769"/>
                    </a:lnTo>
                    <a:lnTo>
                      <a:pt x="2019" y="769"/>
                    </a:lnTo>
                    <a:lnTo>
                      <a:pt x="2040" y="769"/>
                    </a:lnTo>
                    <a:lnTo>
                      <a:pt x="2057" y="769"/>
                    </a:lnTo>
                    <a:lnTo>
                      <a:pt x="2074" y="769"/>
                    </a:lnTo>
                    <a:lnTo>
                      <a:pt x="2230" y="733"/>
                    </a:lnTo>
                    <a:lnTo>
                      <a:pt x="2481" y="636"/>
                    </a:lnTo>
                    <a:lnTo>
                      <a:pt x="2814" y="452"/>
                    </a:lnTo>
                    <a:lnTo>
                      <a:pt x="2983" y="334"/>
                    </a:lnTo>
                    <a:lnTo>
                      <a:pt x="3045" y="285"/>
                    </a:lnTo>
                    <a:lnTo>
                      <a:pt x="3055" y="0"/>
                    </a:lnTo>
                    <a:lnTo>
                      <a:pt x="3051" y="1"/>
                    </a:lnTo>
                    <a:lnTo>
                      <a:pt x="3045" y="5"/>
                    </a:lnTo>
                    <a:lnTo>
                      <a:pt x="3034" y="15"/>
                    </a:lnTo>
                    <a:lnTo>
                      <a:pt x="3019" y="30"/>
                    </a:lnTo>
                    <a:lnTo>
                      <a:pt x="3002" y="45"/>
                    </a:lnTo>
                    <a:lnTo>
                      <a:pt x="2981" y="64"/>
                    </a:lnTo>
                    <a:lnTo>
                      <a:pt x="2954" y="83"/>
                    </a:lnTo>
                    <a:lnTo>
                      <a:pt x="2928" y="108"/>
                    </a:lnTo>
                    <a:lnTo>
                      <a:pt x="2897" y="131"/>
                    </a:lnTo>
                    <a:lnTo>
                      <a:pt x="2865" y="155"/>
                    </a:lnTo>
                    <a:lnTo>
                      <a:pt x="2831" y="180"/>
                    </a:lnTo>
                    <a:lnTo>
                      <a:pt x="2795" y="209"/>
                    </a:lnTo>
                    <a:lnTo>
                      <a:pt x="2757" y="233"/>
                    </a:lnTo>
                    <a:lnTo>
                      <a:pt x="2719" y="258"/>
                    </a:lnTo>
                    <a:lnTo>
                      <a:pt x="2679" y="283"/>
                    </a:lnTo>
                    <a:lnTo>
                      <a:pt x="2639" y="308"/>
                    </a:lnTo>
                    <a:lnTo>
                      <a:pt x="2597" y="328"/>
                    </a:lnTo>
                    <a:lnTo>
                      <a:pt x="2559" y="347"/>
                    </a:lnTo>
                    <a:lnTo>
                      <a:pt x="2525" y="365"/>
                    </a:lnTo>
                    <a:lnTo>
                      <a:pt x="2490" y="382"/>
                    </a:lnTo>
                    <a:lnTo>
                      <a:pt x="2460" y="393"/>
                    </a:lnTo>
                    <a:lnTo>
                      <a:pt x="2431" y="406"/>
                    </a:lnTo>
                    <a:lnTo>
                      <a:pt x="2405" y="416"/>
                    </a:lnTo>
                    <a:lnTo>
                      <a:pt x="2382" y="425"/>
                    </a:lnTo>
                    <a:lnTo>
                      <a:pt x="2361" y="429"/>
                    </a:lnTo>
                    <a:lnTo>
                      <a:pt x="2342" y="437"/>
                    </a:lnTo>
                    <a:lnTo>
                      <a:pt x="2327" y="441"/>
                    </a:lnTo>
                    <a:lnTo>
                      <a:pt x="2314" y="444"/>
                    </a:lnTo>
                    <a:lnTo>
                      <a:pt x="2304" y="446"/>
                    </a:lnTo>
                    <a:lnTo>
                      <a:pt x="2297" y="448"/>
                    </a:lnTo>
                    <a:lnTo>
                      <a:pt x="2293" y="448"/>
                    </a:lnTo>
                    <a:lnTo>
                      <a:pt x="2293" y="450"/>
                    </a:lnTo>
                    <a:lnTo>
                      <a:pt x="2289" y="450"/>
                    </a:lnTo>
                    <a:lnTo>
                      <a:pt x="2283" y="452"/>
                    </a:lnTo>
                    <a:lnTo>
                      <a:pt x="2276" y="454"/>
                    </a:lnTo>
                    <a:lnTo>
                      <a:pt x="2264" y="460"/>
                    </a:lnTo>
                    <a:lnTo>
                      <a:pt x="2249" y="463"/>
                    </a:lnTo>
                    <a:lnTo>
                      <a:pt x="2232" y="469"/>
                    </a:lnTo>
                    <a:lnTo>
                      <a:pt x="2211" y="475"/>
                    </a:lnTo>
                    <a:lnTo>
                      <a:pt x="2188" y="482"/>
                    </a:lnTo>
                    <a:lnTo>
                      <a:pt x="2160" y="488"/>
                    </a:lnTo>
                    <a:lnTo>
                      <a:pt x="2131" y="494"/>
                    </a:lnTo>
                    <a:lnTo>
                      <a:pt x="2099" y="500"/>
                    </a:lnTo>
                    <a:lnTo>
                      <a:pt x="2065" y="507"/>
                    </a:lnTo>
                    <a:lnTo>
                      <a:pt x="2027" y="511"/>
                    </a:lnTo>
                    <a:lnTo>
                      <a:pt x="1987" y="515"/>
                    </a:lnTo>
                    <a:lnTo>
                      <a:pt x="1945" y="519"/>
                    </a:lnTo>
                    <a:lnTo>
                      <a:pt x="1901" y="522"/>
                    </a:lnTo>
                    <a:lnTo>
                      <a:pt x="1761" y="534"/>
                    </a:lnTo>
                    <a:lnTo>
                      <a:pt x="1394" y="553"/>
                    </a:lnTo>
                    <a:lnTo>
                      <a:pt x="1052" y="534"/>
                    </a:lnTo>
                    <a:lnTo>
                      <a:pt x="901" y="515"/>
                    </a:lnTo>
                    <a:lnTo>
                      <a:pt x="675" y="427"/>
                    </a:lnTo>
                    <a:lnTo>
                      <a:pt x="377" y="315"/>
                    </a:lnTo>
                    <a:lnTo>
                      <a:pt x="227" y="195"/>
                    </a:lnTo>
                    <a:lnTo>
                      <a:pt x="120" y="72"/>
                    </a:lnTo>
                    <a:lnTo>
                      <a:pt x="4" y="72"/>
                    </a:ln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3" name="Freeform 23"/>
              <p:cNvSpPr>
                <a:spLocks/>
              </p:cNvSpPr>
              <p:nvPr/>
            </p:nvSpPr>
            <p:spPr bwMode="auto">
              <a:xfrm>
                <a:off x="4022" y="2670"/>
                <a:ext cx="297" cy="72"/>
              </a:xfrm>
              <a:custGeom>
                <a:avLst/>
                <a:gdLst>
                  <a:gd name="T0" fmla="*/ 0 w 595"/>
                  <a:gd name="T1" fmla="*/ 1 h 142"/>
                  <a:gd name="T2" fmla="*/ 0 w 595"/>
                  <a:gd name="T3" fmla="*/ 1 h 142"/>
                  <a:gd name="T4" fmla="*/ 0 w 595"/>
                  <a:gd name="T5" fmla="*/ 1 h 142"/>
                  <a:gd name="T6" fmla="*/ 1 w 595"/>
                  <a:gd name="T7" fmla="*/ 1 h 142"/>
                  <a:gd name="T8" fmla="*/ 1 w 595"/>
                  <a:gd name="T9" fmla="*/ 1 h 142"/>
                  <a:gd name="T10" fmla="*/ 1 w 595"/>
                  <a:gd name="T11" fmla="*/ 1 h 142"/>
                  <a:gd name="T12" fmla="*/ 2 w 595"/>
                  <a:gd name="T13" fmla="*/ 1 h 142"/>
                  <a:gd name="T14" fmla="*/ 2 w 595"/>
                  <a:gd name="T15" fmla="*/ 1 h 142"/>
                  <a:gd name="T16" fmla="*/ 2 w 595"/>
                  <a:gd name="T17" fmla="*/ 1 h 142"/>
                  <a:gd name="T18" fmla="*/ 2 w 595"/>
                  <a:gd name="T19" fmla="*/ 1 h 142"/>
                  <a:gd name="T20" fmla="*/ 2 w 595"/>
                  <a:gd name="T21" fmla="*/ 1 h 142"/>
                  <a:gd name="T22" fmla="*/ 2 w 595"/>
                  <a:gd name="T23" fmla="*/ 1 h 142"/>
                  <a:gd name="T24" fmla="*/ 2 w 595"/>
                  <a:gd name="T25" fmla="*/ 1 h 142"/>
                  <a:gd name="T26" fmla="*/ 2 w 595"/>
                  <a:gd name="T27" fmla="*/ 1 h 142"/>
                  <a:gd name="T28" fmla="*/ 2 w 595"/>
                  <a:gd name="T29" fmla="*/ 1 h 142"/>
                  <a:gd name="T30" fmla="*/ 1 w 595"/>
                  <a:gd name="T31" fmla="*/ 1 h 142"/>
                  <a:gd name="T32" fmla="*/ 1 w 595"/>
                  <a:gd name="T33" fmla="*/ 1 h 142"/>
                  <a:gd name="T34" fmla="*/ 1 w 595"/>
                  <a:gd name="T35" fmla="*/ 1 h 142"/>
                  <a:gd name="T36" fmla="*/ 1 w 595"/>
                  <a:gd name="T37" fmla="*/ 1 h 142"/>
                  <a:gd name="T38" fmla="*/ 1 w 595"/>
                  <a:gd name="T39" fmla="*/ 1 h 142"/>
                  <a:gd name="T40" fmla="*/ 1 w 595"/>
                  <a:gd name="T41" fmla="*/ 1 h 142"/>
                  <a:gd name="T42" fmla="*/ 1 w 595"/>
                  <a:gd name="T43" fmla="*/ 1 h 142"/>
                  <a:gd name="T44" fmla="*/ 1 w 595"/>
                  <a:gd name="T45" fmla="*/ 1 h 142"/>
                  <a:gd name="T46" fmla="*/ 1 w 595"/>
                  <a:gd name="T47" fmla="*/ 0 h 142"/>
                  <a:gd name="T48" fmla="*/ 1 w 595"/>
                  <a:gd name="T49" fmla="*/ 0 h 142"/>
                  <a:gd name="T50" fmla="*/ 1 w 595"/>
                  <a:gd name="T51" fmla="*/ 0 h 142"/>
                  <a:gd name="T52" fmla="*/ 1 w 595"/>
                  <a:gd name="T53" fmla="*/ 0 h 142"/>
                  <a:gd name="T54" fmla="*/ 1 w 595"/>
                  <a:gd name="T55" fmla="*/ 0 h 142"/>
                  <a:gd name="T56" fmla="*/ 1 w 595"/>
                  <a:gd name="T57" fmla="*/ 0 h 142"/>
                  <a:gd name="T58" fmla="*/ 1 w 595"/>
                  <a:gd name="T59" fmla="*/ 0 h 142"/>
                  <a:gd name="T60" fmla="*/ 1 w 595"/>
                  <a:gd name="T61" fmla="*/ 0 h 142"/>
                  <a:gd name="T62" fmla="*/ 1 w 595"/>
                  <a:gd name="T63" fmla="*/ 1 h 142"/>
                  <a:gd name="T64" fmla="*/ 1 w 595"/>
                  <a:gd name="T65" fmla="*/ 1 h 142"/>
                  <a:gd name="T66" fmla="*/ 0 w 595"/>
                  <a:gd name="T67" fmla="*/ 1 h 142"/>
                  <a:gd name="T68" fmla="*/ 0 w 595"/>
                  <a:gd name="T69" fmla="*/ 1 h 142"/>
                  <a:gd name="T70" fmla="*/ 0 w 595"/>
                  <a:gd name="T71" fmla="*/ 1 h 142"/>
                  <a:gd name="T72" fmla="*/ 0 w 595"/>
                  <a:gd name="T73" fmla="*/ 1 h 14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95" h="142">
                    <a:moveTo>
                      <a:pt x="8" y="24"/>
                    </a:moveTo>
                    <a:lnTo>
                      <a:pt x="0" y="96"/>
                    </a:lnTo>
                    <a:lnTo>
                      <a:pt x="30" y="123"/>
                    </a:lnTo>
                    <a:lnTo>
                      <a:pt x="279" y="142"/>
                    </a:lnTo>
                    <a:lnTo>
                      <a:pt x="363" y="138"/>
                    </a:lnTo>
                    <a:lnTo>
                      <a:pt x="393" y="115"/>
                    </a:lnTo>
                    <a:lnTo>
                      <a:pt x="568" y="102"/>
                    </a:lnTo>
                    <a:lnTo>
                      <a:pt x="595" y="77"/>
                    </a:lnTo>
                    <a:lnTo>
                      <a:pt x="572" y="47"/>
                    </a:lnTo>
                    <a:lnTo>
                      <a:pt x="568" y="43"/>
                    </a:lnTo>
                    <a:lnTo>
                      <a:pt x="555" y="38"/>
                    </a:lnTo>
                    <a:lnTo>
                      <a:pt x="547" y="34"/>
                    </a:lnTo>
                    <a:lnTo>
                      <a:pt x="538" y="30"/>
                    </a:lnTo>
                    <a:lnTo>
                      <a:pt x="528" y="26"/>
                    </a:lnTo>
                    <a:lnTo>
                      <a:pt x="519" y="24"/>
                    </a:lnTo>
                    <a:lnTo>
                      <a:pt x="507" y="20"/>
                    </a:lnTo>
                    <a:lnTo>
                      <a:pt x="498" y="17"/>
                    </a:lnTo>
                    <a:lnTo>
                      <a:pt x="487" y="13"/>
                    </a:lnTo>
                    <a:lnTo>
                      <a:pt x="479" y="9"/>
                    </a:lnTo>
                    <a:lnTo>
                      <a:pt x="471" y="3"/>
                    </a:lnTo>
                    <a:lnTo>
                      <a:pt x="466" y="3"/>
                    </a:lnTo>
                    <a:lnTo>
                      <a:pt x="462" y="1"/>
                    </a:lnTo>
                    <a:lnTo>
                      <a:pt x="456" y="0"/>
                    </a:lnTo>
                    <a:lnTo>
                      <a:pt x="448" y="0"/>
                    </a:lnTo>
                    <a:lnTo>
                      <a:pt x="441" y="0"/>
                    </a:lnTo>
                    <a:lnTo>
                      <a:pt x="433" y="0"/>
                    </a:lnTo>
                    <a:lnTo>
                      <a:pt x="426" y="0"/>
                    </a:lnTo>
                    <a:lnTo>
                      <a:pt x="418" y="0"/>
                    </a:lnTo>
                    <a:lnTo>
                      <a:pt x="414" y="0"/>
                    </a:lnTo>
                    <a:lnTo>
                      <a:pt x="412" y="0"/>
                    </a:lnTo>
                    <a:lnTo>
                      <a:pt x="386" y="13"/>
                    </a:lnTo>
                    <a:lnTo>
                      <a:pt x="298" y="13"/>
                    </a:lnTo>
                    <a:lnTo>
                      <a:pt x="255" y="22"/>
                    </a:lnTo>
                    <a:lnTo>
                      <a:pt x="161" y="43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8F8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4" name="Freeform 24"/>
              <p:cNvSpPr>
                <a:spLocks/>
              </p:cNvSpPr>
              <p:nvPr/>
            </p:nvSpPr>
            <p:spPr bwMode="auto">
              <a:xfrm>
                <a:off x="4010" y="2119"/>
                <a:ext cx="279" cy="571"/>
              </a:xfrm>
              <a:custGeom>
                <a:avLst/>
                <a:gdLst>
                  <a:gd name="T0" fmla="*/ 0 w 559"/>
                  <a:gd name="T1" fmla="*/ 5 h 1142"/>
                  <a:gd name="T2" fmla="*/ 0 w 559"/>
                  <a:gd name="T3" fmla="*/ 5 h 1142"/>
                  <a:gd name="T4" fmla="*/ 0 w 559"/>
                  <a:gd name="T5" fmla="*/ 5 h 1142"/>
                  <a:gd name="T6" fmla="*/ 1 w 559"/>
                  <a:gd name="T7" fmla="*/ 5 h 1142"/>
                  <a:gd name="T8" fmla="*/ 1 w 559"/>
                  <a:gd name="T9" fmla="*/ 5 h 1142"/>
                  <a:gd name="T10" fmla="*/ 1 w 559"/>
                  <a:gd name="T11" fmla="*/ 5 h 1142"/>
                  <a:gd name="T12" fmla="*/ 1 w 559"/>
                  <a:gd name="T13" fmla="*/ 5 h 1142"/>
                  <a:gd name="T14" fmla="*/ 1 w 559"/>
                  <a:gd name="T15" fmla="*/ 4 h 1142"/>
                  <a:gd name="T16" fmla="*/ 2 w 559"/>
                  <a:gd name="T17" fmla="*/ 1 h 1142"/>
                  <a:gd name="T18" fmla="*/ 1 w 559"/>
                  <a:gd name="T19" fmla="*/ 0 h 1142"/>
                  <a:gd name="T20" fmla="*/ 0 w 559"/>
                  <a:gd name="T21" fmla="*/ 1 h 1142"/>
                  <a:gd name="T22" fmla="*/ 0 w 559"/>
                  <a:gd name="T23" fmla="*/ 1 h 1142"/>
                  <a:gd name="T24" fmla="*/ 0 w 559"/>
                  <a:gd name="T25" fmla="*/ 2 h 1142"/>
                  <a:gd name="T26" fmla="*/ 0 w 559"/>
                  <a:gd name="T27" fmla="*/ 5 h 1142"/>
                  <a:gd name="T28" fmla="*/ 0 w 559"/>
                  <a:gd name="T29" fmla="*/ 5 h 1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9" h="1142">
                    <a:moveTo>
                      <a:pt x="29" y="1053"/>
                    </a:moveTo>
                    <a:lnTo>
                      <a:pt x="29" y="1116"/>
                    </a:lnTo>
                    <a:lnTo>
                      <a:pt x="82" y="1142"/>
                    </a:lnTo>
                    <a:lnTo>
                      <a:pt x="287" y="1131"/>
                    </a:lnTo>
                    <a:lnTo>
                      <a:pt x="308" y="1108"/>
                    </a:lnTo>
                    <a:lnTo>
                      <a:pt x="443" y="1112"/>
                    </a:lnTo>
                    <a:lnTo>
                      <a:pt x="470" y="1104"/>
                    </a:lnTo>
                    <a:lnTo>
                      <a:pt x="500" y="1021"/>
                    </a:lnTo>
                    <a:lnTo>
                      <a:pt x="559" y="255"/>
                    </a:lnTo>
                    <a:lnTo>
                      <a:pt x="270" y="0"/>
                    </a:lnTo>
                    <a:lnTo>
                      <a:pt x="122" y="120"/>
                    </a:lnTo>
                    <a:lnTo>
                      <a:pt x="0" y="118"/>
                    </a:lnTo>
                    <a:lnTo>
                      <a:pt x="14" y="388"/>
                    </a:lnTo>
                    <a:lnTo>
                      <a:pt x="29" y="1053"/>
                    </a:lnTo>
                    <a:close/>
                  </a:path>
                </a:pathLst>
              </a:custGeom>
              <a:solidFill>
                <a:srgbClr val="DE7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5" name="Freeform 25"/>
              <p:cNvSpPr>
                <a:spLocks/>
              </p:cNvSpPr>
              <p:nvPr/>
            </p:nvSpPr>
            <p:spPr bwMode="auto">
              <a:xfrm>
                <a:off x="5162" y="1478"/>
                <a:ext cx="29" cy="683"/>
              </a:xfrm>
              <a:custGeom>
                <a:avLst/>
                <a:gdLst>
                  <a:gd name="T0" fmla="*/ 1 w 57"/>
                  <a:gd name="T1" fmla="*/ 6 h 1365"/>
                  <a:gd name="T2" fmla="*/ 1 w 57"/>
                  <a:gd name="T3" fmla="*/ 4 h 1365"/>
                  <a:gd name="T4" fmla="*/ 1 w 57"/>
                  <a:gd name="T5" fmla="*/ 3 h 1365"/>
                  <a:gd name="T6" fmla="*/ 0 w 57"/>
                  <a:gd name="T7" fmla="*/ 1 h 1365"/>
                  <a:gd name="T8" fmla="*/ 1 w 57"/>
                  <a:gd name="T9" fmla="*/ 0 h 1365"/>
                  <a:gd name="T10" fmla="*/ 1 w 57"/>
                  <a:gd name="T11" fmla="*/ 1 h 1365"/>
                  <a:gd name="T12" fmla="*/ 1 w 57"/>
                  <a:gd name="T13" fmla="*/ 3 h 1365"/>
                  <a:gd name="T14" fmla="*/ 1 w 57"/>
                  <a:gd name="T15" fmla="*/ 6 h 1365"/>
                  <a:gd name="T16" fmla="*/ 1 w 57"/>
                  <a:gd name="T17" fmla="*/ 6 h 1365"/>
                  <a:gd name="T18" fmla="*/ 1 w 57"/>
                  <a:gd name="T19" fmla="*/ 6 h 13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365">
                    <a:moveTo>
                      <a:pt x="13" y="1365"/>
                    </a:moveTo>
                    <a:lnTo>
                      <a:pt x="9" y="1024"/>
                    </a:lnTo>
                    <a:lnTo>
                      <a:pt x="4" y="513"/>
                    </a:lnTo>
                    <a:lnTo>
                      <a:pt x="0" y="19"/>
                    </a:lnTo>
                    <a:lnTo>
                      <a:pt x="40" y="0"/>
                    </a:lnTo>
                    <a:lnTo>
                      <a:pt x="44" y="97"/>
                    </a:lnTo>
                    <a:lnTo>
                      <a:pt x="53" y="547"/>
                    </a:lnTo>
                    <a:lnTo>
                      <a:pt x="57" y="1365"/>
                    </a:lnTo>
                    <a:lnTo>
                      <a:pt x="13" y="1365"/>
                    </a:lnTo>
                    <a:close/>
                  </a:path>
                </a:pathLst>
              </a:custGeom>
              <a:solidFill>
                <a:srgbClr val="BDC9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6" name="Freeform 26"/>
              <p:cNvSpPr>
                <a:spLocks/>
              </p:cNvSpPr>
              <p:nvPr/>
            </p:nvSpPr>
            <p:spPr bwMode="auto">
              <a:xfrm>
                <a:off x="3523" y="1163"/>
                <a:ext cx="1947" cy="1572"/>
              </a:xfrm>
              <a:custGeom>
                <a:avLst/>
                <a:gdLst>
                  <a:gd name="T0" fmla="*/ 15 w 3895"/>
                  <a:gd name="T1" fmla="*/ 6 h 3144"/>
                  <a:gd name="T2" fmla="*/ 15 w 3895"/>
                  <a:gd name="T3" fmla="*/ 7 h 3144"/>
                  <a:gd name="T4" fmla="*/ 15 w 3895"/>
                  <a:gd name="T5" fmla="*/ 8 h 3144"/>
                  <a:gd name="T6" fmla="*/ 15 w 3895"/>
                  <a:gd name="T7" fmla="*/ 9 h 3144"/>
                  <a:gd name="T8" fmla="*/ 15 w 3895"/>
                  <a:gd name="T9" fmla="*/ 10 h 3144"/>
                  <a:gd name="T10" fmla="*/ 14 w 3895"/>
                  <a:gd name="T11" fmla="*/ 11 h 3144"/>
                  <a:gd name="T12" fmla="*/ 14 w 3895"/>
                  <a:gd name="T13" fmla="*/ 12 h 3144"/>
                  <a:gd name="T14" fmla="*/ 13 w 3895"/>
                  <a:gd name="T15" fmla="*/ 13 h 3144"/>
                  <a:gd name="T16" fmla="*/ 13 w 3895"/>
                  <a:gd name="T17" fmla="*/ 11 h 3144"/>
                  <a:gd name="T18" fmla="*/ 13 w 3895"/>
                  <a:gd name="T19" fmla="*/ 11 h 3144"/>
                  <a:gd name="T20" fmla="*/ 13 w 3895"/>
                  <a:gd name="T21" fmla="*/ 10 h 3144"/>
                  <a:gd name="T22" fmla="*/ 14 w 3895"/>
                  <a:gd name="T23" fmla="*/ 8 h 3144"/>
                  <a:gd name="T24" fmla="*/ 14 w 3895"/>
                  <a:gd name="T25" fmla="*/ 8 h 3144"/>
                  <a:gd name="T26" fmla="*/ 14 w 3895"/>
                  <a:gd name="T27" fmla="*/ 7 h 3144"/>
                  <a:gd name="T28" fmla="*/ 14 w 3895"/>
                  <a:gd name="T29" fmla="*/ 6 h 3144"/>
                  <a:gd name="T30" fmla="*/ 13 w 3895"/>
                  <a:gd name="T31" fmla="*/ 6 h 3144"/>
                  <a:gd name="T32" fmla="*/ 13 w 3895"/>
                  <a:gd name="T33" fmla="*/ 5 h 3144"/>
                  <a:gd name="T34" fmla="*/ 12 w 3895"/>
                  <a:gd name="T35" fmla="*/ 3 h 3144"/>
                  <a:gd name="T36" fmla="*/ 10 w 3895"/>
                  <a:gd name="T37" fmla="*/ 2 h 3144"/>
                  <a:gd name="T38" fmla="*/ 9 w 3895"/>
                  <a:gd name="T39" fmla="*/ 1 h 3144"/>
                  <a:gd name="T40" fmla="*/ 7 w 3895"/>
                  <a:gd name="T41" fmla="*/ 1 h 3144"/>
                  <a:gd name="T42" fmla="*/ 7 w 3895"/>
                  <a:gd name="T43" fmla="*/ 1 h 3144"/>
                  <a:gd name="T44" fmla="*/ 6 w 3895"/>
                  <a:gd name="T45" fmla="*/ 1 h 3144"/>
                  <a:gd name="T46" fmla="*/ 5 w 3895"/>
                  <a:gd name="T47" fmla="*/ 2 h 3144"/>
                  <a:gd name="T48" fmla="*/ 4 w 3895"/>
                  <a:gd name="T49" fmla="*/ 2 h 3144"/>
                  <a:gd name="T50" fmla="*/ 3 w 3895"/>
                  <a:gd name="T51" fmla="*/ 2 h 3144"/>
                  <a:gd name="T52" fmla="*/ 3 w 3895"/>
                  <a:gd name="T53" fmla="*/ 3 h 3144"/>
                  <a:gd name="T54" fmla="*/ 2 w 3895"/>
                  <a:gd name="T55" fmla="*/ 3 h 3144"/>
                  <a:gd name="T56" fmla="*/ 2 w 3895"/>
                  <a:gd name="T57" fmla="*/ 3 h 3144"/>
                  <a:gd name="T58" fmla="*/ 2 w 3895"/>
                  <a:gd name="T59" fmla="*/ 4 h 3144"/>
                  <a:gd name="T60" fmla="*/ 1 w 3895"/>
                  <a:gd name="T61" fmla="*/ 4 h 3144"/>
                  <a:gd name="T62" fmla="*/ 1 w 3895"/>
                  <a:gd name="T63" fmla="*/ 5 h 3144"/>
                  <a:gd name="T64" fmla="*/ 1 w 3895"/>
                  <a:gd name="T65" fmla="*/ 6 h 3144"/>
                  <a:gd name="T66" fmla="*/ 1 w 3895"/>
                  <a:gd name="T67" fmla="*/ 7 h 3144"/>
                  <a:gd name="T68" fmla="*/ 1 w 3895"/>
                  <a:gd name="T69" fmla="*/ 9 h 3144"/>
                  <a:gd name="T70" fmla="*/ 0 w 3895"/>
                  <a:gd name="T71" fmla="*/ 9 h 3144"/>
                  <a:gd name="T72" fmla="*/ 0 w 3895"/>
                  <a:gd name="T73" fmla="*/ 10 h 3144"/>
                  <a:gd name="T74" fmla="*/ 0 w 3895"/>
                  <a:gd name="T75" fmla="*/ 11 h 3144"/>
                  <a:gd name="T76" fmla="*/ 0 w 3895"/>
                  <a:gd name="T77" fmla="*/ 12 h 3144"/>
                  <a:gd name="T78" fmla="*/ 0 w 3895"/>
                  <a:gd name="T79" fmla="*/ 11 h 3144"/>
                  <a:gd name="T80" fmla="*/ 0 w 3895"/>
                  <a:gd name="T81" fmla="*/ 10 h 3144"/>
                  <a:gd name="T82" fmla="*/ 0 w 3895"/>
                  <a:gd name="T83" fmla="*/ 9 h 3144"/>
                  <a:gd name="T84" fmla="*/ 0 w 3895"/>
                  <a:gd name="T85" fmla="*/ 8 h 3144"/>
                  <a:gd name="T86" fmla="*/ 0 w 3895"/>
                  <a:gd name="T87" fmla="*/ 8 h 3144"/>
                  <a:gd name="T88" fmla="*/ 0 w 3895"/>
                  <a:gd name="T89" fmla="*/ 6 h 3144"/>
                  <a:gd name="T90" fmla="*/ 0 w 3895"/>
                  <a:gd name="T91" fmla="*/ 5 h 3144"/>
                  <a:gd name="T92" fmla="*/ 0 w 3895"/>
                  <a:gd name="T93" fmla="*/ 5 h 3144"/>
                  <a:gd name="T94" fmla="*/ 1 w 3895"/>
                  <a:gd name="T95" fmla="*/ 4 h 3144"/>
                  <a:gd name="T96" fmla="*/ 1 w 3895"/>
                  <a:gd name="T97" fmla="*/ 3 h 3144"/>
                  <a:gd name="T98" fmla="*/ 2 w 3895"/>
                  <a:gd name="T99" fmla="*/ 2 h 3144"/>
                  <a:gd name="T100" fmla="*/ 4 w 3895"/>
                  <a:gd name="T101" fmla="*/ 1 h 3144"/>
                  <a:gd name="T102" fmla="*/ 5 w 3895"/>
                  <a:gd name="T103" fmla="*/ 1 h 3144"/>
                  <a:gd name="T104" fmla="*/ 5 w 3895"/>
                  <a:gd name="T105" fmla="*/ 1 h 3144"/>
                  <a:gd name="T106" fmla="*/ 6 w 3895"/>
                  <a:gd name="T107" fmla="*/ 1 h 3144"/>
                  <a:gd name="T108" fmla="*/ 7 w 3895"/>
                  <a:gd name="T109" fmla="*/ 1 h 3144"/>
                  <a:gd name="T110" fmla="*/ 9 w 3895"/>
                  <a:gd name="T111" fmla="*/ 1 h 3144"/>
                  <a:gd name="T112" fmla="*/ 9 w 3895"/>
                  <a:gd name="T113" fmla="*/ 1 h 3144"/>
                  <a:gd name="T114" fmla="*/ 10 w 3895"/>
                  <a:gd name="T115" fmla="*/ 1 h 3144"/>
                  <a:gd name="T116" fmla="*/ 11 w 3895"/>
                  <a:gd name="T117" fmla="*/ 1 h 3144"/>
                  <a:gd name="T118" fmla="*/ 11 w 3895"/>
                  <a:gd name="T119" fmla="*/ 1 h 3144"/>
                  <a:gd name="T120" fmla="*/ 12 w 3895"/>
                  <a:gd name="T121" fmla="*/ 2 h 3144"/>
                  <a:gd name="T122" fmla="*/ 13 w 3895"/>
                  <a:gd name="T123" fmla="*/ 2 h 3144"/>
                  <a:gd name="T124" fmla="*/ 14 w 3895"/>
                  <a:gd name="T125" fmla="*/ 4 h 31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895" h="3144">
                    <a:moveTo>
                      <a:pt x="3674" y="866"/>
                    </a:moveTo>
                    <a:lnTo>
                      <a:pt x="3680" y="872"/>
                    </a:lnTo>
                    <a:lnTo>
                      <a:pt x="3680" y="880"/>
                    </a:lnTo>
                    <a:lnTo>
                      <a:pt x="3758" y="1087"/>
                    </a:lnTo>
                    <a:lnTo>
                      <a:pt x="3840" y="1442"/>
                    </a:lnTo>
                    <a:lnTo>
                      <a:pt x="3840" y="1444"/>
                    </a:lnTo>
                    <a:lnTo>
                      <a:pt x="3843" y="1452"/>
                    </a:lnTo>
                    <a:lnTo>
                      <a:pt x="3845" y="1463"/>
                    </a:lnTo>
                    <a:lnTo>
                      <a:pt x="3849" y="1480"/>
                    </a:lnTo>
                    <a:lnTo>
                      <a:pt x="3853" y="1501"/>
                    </a:lnTo>
                    <a:lnTo>
                      <a:pt x="3860" y="1524"/>
                    </a:lnTo>
                    <a:lnTo>
                      <a:pt x="3864" y="1551"/>
                    </a:lnTo>
                    <a:lnTo>
                      <a:pt x="3872" y="1583"/>
                    </a:lnTo>
                    <a:lnTo>
                      <a:pt x="3876" y="1614"/>
                    </a:lnTo>
                    <a:lnTo>
                      <a:pt x="3881" y="1650"/>
                    </a:lnTo>
                    <a:lnTo>
                      <a:pt x="3885" y="1686"/>
                    </a:lnTo>
                    <a:lnTo>
                      <a:pt x="3891" y="1728"/>
                    </a:lnTo>
                    <a:lnTo>
                      <a:pt x="3893" y="1769"/>
                    </a:lnTo>
                    <a:lnTo>
                      <a:pt x="3895" y="1811"/>
                    </a:lnTo>
                    <a:lnTo>
                      <a:pt x="3895" y="1855"/>
                    </a:lnTo>
                    <a:lnTo>
                      <a:pt x="3895" y="1901"/>
                    </a:lnTo>
                    <a:lnTo>
                      <a:pt x="3893" y="1942"/>
                    </a:lnTo>
                    <a:lnTo>
                      <a:pt x="3891" y="1984"/>
                    </a:lnTo>
                    <a:lnTo>
                      <a:pt x="3887" y="2022"/>
                    </a:lnTo>
                    <a:lnTo>
                      <a:pt x="3885" y="2062"/>
                    </a:lnTo>
                    <a:lnTo>
                      <a:pt x="3881" y="2098"/>
                    </a:lnTo>
                    <a:lnTo>
                      <a:pt x="3878" y="2132"/>
                    </a:lnTo>
                    <a:lnTo>
                      <a:pt x="3876" y="2165"/>
                    </a:lnTo>
                    <a:lnTo>
                      <a:pt x="3874" y="2195"/>
                    </a:lnTo>
                    <a:lnTo>
                      <a:pt x="3868" y="2222"/>
                    </a:lnTo>
                    <a:lnTo>
                      <a:pt x="3868" y="2247"/>
                    </a:lnTo>
                    <a:lnTo>
                      <a:pt x="3864" y="2266"/>
                    </a:lnTo>
                    <a:lnTo>
                      <a:pt x="3864" y="2285"/>
                    </a:lnTo>
                    <a:lnTo>
                      <a:pt x="3860" y="2298"/>
                    </a:lnTo>
                    <a:lnTo>
                      <a:pt x="3860" y="2307"/>
                    </a:lnTo>
                    <a:lnTo>
                      <a:pt x="3860" y="2315"/>
                    </a:lnTo>
                    <a:lnTo>
                      <a:pt x="3860" y="2317"/>
                    </a:lnTo>
                    <a:lnTo>
                      <a:pt x="3857" y="2321"/>
                    </a:lnTo>
                    <a:lnTo>
                      <a:pt x="3855" y="2334"/>
                    </a:lnTo>
                    <a:lnTo>
                      <a:pt x="3847" y="2351"/>
                    </a:lnTo>
                    <a:lnTo>
                      <a:pt x="3841" y="2376"/>
                    </a:lnTo>
                    <a:lnTo>
                      <a:pt x="3832" y="2406"/>
                    </a:lnTo>
                    <a:lnTo>
                      <a:pt x="3822" y="2440"/>
                    </a:lnTo>
                    <a:lnTo>
                      <a:pt x="3809" y="2478"/>
                    </a:lnTo>
                    <a:lnTo>
                      <a:pt x="3796" y="2520"/>
                    </a:lnTo>
                    <a:lnTo>
                      <a:pt x="3781" y="2562"/>
                    </a:lnTo>
                    <a:lnTo>
                      <a:pt x="3765" y="2608"/>
                    </a:lnTo>
                    <a:lnTo>
                      <a:pt x="3748" y="2651"/>
                    </a:lnTo>
                    <a:lnTo>
                      <a:pt x="3731" y="2695"/>
                    </a:lnTo>
                    <a:lnTo>
                      <a:pt x="3710" y="2739"/>
                    </a:lnTo>
                    <a:lnTo>
                      <a:pt x="3693" y="2779"/>
                    </a:lnTo>
                    <a:lnTo>
                      <a:pt x="3672" y="2817"/>
                    </a:lnTo>
                    <a:lnTo>
                      <a:pt x="3653" y="2851"/>
                    </a:lnTo>
                    <a:lnTo>
                      <a:pt x="3632" y="2881"/>
                    </a:lnTo>
                    <a:lnTo>
                      <a:pt x="3611" y="2910"/>
                    </a:lnTo>
                    <a:lnTo>
                      <a:pt x="3592" y="2937"/>
                    </a:lnTo>
                    <a:lnTo>
                      <a:pt x="3572" y="2963"/>
                    </a:lnTo>
                    <a:lnTo>
                      <a:pt x="3553" y="2988"/>
                    </a:lnTo>
                    <a:lnTo>
                      <a:pt x="3534" y="3011"/>
                    </a:lnTo>
                    <a:lnTo>
                      <a:pt x="3516" y="3032"/>
                    </a:lnTo>
                    <a:lnTo>
                      <a:pt x="3499" y="3053"/>
                    </a:lnTo>
                    <a:lnTo>
                      <a:pt x="3484" y="3068"/>
                    </a:lnTo>
                    <a:lnTo>
                      <a:pt x="3469" y="3085"/>
                    </a:lnTo>
                    <a:lnTo>
                      <a:pt x="3458" y="3096"/>
                    </a:lnTo>
                    <a:lnTo>
                      <a:pt x="3448" y="3110"/>
                    </a:lnTo>
                    <a:lnTo>
                      <a:pt x="3438" y="3117"/>
                    </a:lnTo>
                    <a:lnTo>
                      <a:pt x="3433" y="3123"/>
                    </a:lnTo>
                    <a:lnTo>
                      <a:pt x="3429" y="3127"/>
                    </a:lnTo>
                    <a:lnTo>
                      <a:pt x="3429" y="3130"/>
                    </a:lnTo>
                    <a:lnTo>
                      <a:pt x="3393" y="3144"/>
                    </a:lnTo>
                    <a:lnTo>
                      <a:pt x="3404" y="2817"/>
                    </a:lnTo>
                    <a:lnTo>
                      <a:pt x="3482" y="2707"/>
                    </a:lnTo>
                    <a:lnTo>
                      <a:pt x="3482" y="2703"/>
                    </a:lnTo>
                    <a:lnTo>
                      <a:pt x="3484" y="2695"/>
                    </a:lnTo>
                    <a:lnTo>
                      <a:pt x="3488" y="2686"/>
                    </a:lnTo>
                    <a:lnTo>
                      <a:pt x="3496" y="2670"/>
                    </a:lnTo>
                    <a:lnTo>
                      <a:pt x="3499" y="2651"/>
                    </a:lnTo>
                    <a:lnTo>
                      <a:pt x="3507" y="2631"/>
                    </a:lnTo>
                    <a:lnTo>
                      <a:pt x="3516" y="2606"/>
                    </a:lnTo>
                    <a:lnTo>
                      <a:pt x="3526" y="2579"/>
                    </a:lnTo>
                    <a:lnTo>
                      <a:pt x="3534" y="2551"/>
                    </a:lnTo>
                    <a:lnTo>
                      <a:pt x="3543" y="2520"/>
                    </a:lnTo>
                    <a:lnTo>
                      <a:pt x="3551" y="2488"/>
                    </a:lnTo>
                    <a:lnTo>
                      <a:pt x="3560" y="2458"/>
                    </a:lnTo>
                    <a:lnTo>
                      <a:pt x="3566" y="2425"/>
                    </a:lnTo>
                    <a:lnTo>
                      <a:pt x="3572" y="2393"/>
                    </a:lnTo>
                    <a:lnTo>
                      <a:pt x="3577" y="2363"/>
                    </a:lnTo>
                    <a:lnTo>
                      <a:pt x="3581" y="2332"/>
                    </a:lnTo>
                    <a:lnTo>
                      <a:pt x="3583" y="2298"/>
                    </a:lnTo>
                    <a:lnTo>
                      <a:pt x="3585" y="2262"/>
                    </a:lnTo>
                    <a:lnTo>
                      <a:pt x="3589" y="2224"/>
                    </a:lnTo>
                    <a:lnTo>
                      <a:pt x="3591" y="2186"/>
                    </a:lnTo>
                    <a:lnTo>
                      <a:pt x="3592" y="2144"/>
                    </a:lnTo>
                    <a:lnTo>
                      <a:pt x="3594" y="2104"/>
                    </a:lnTo>
                    <a:lnTo>
                      <a:pt x="3596" y="2066"/>
                    </a:lnTo>
                    <a:lnTo>
                      <a:pt x="3598" y="2028"/>
                    </a:lnTo>
                    <a:lnTo>
                      <a:pt x="3598" y="1988"/>
                    </a:lnTo>
                    <a:lnTo>
                      <a:pt x="3600" y="1954"/>
                    </a:lnTo>
                    <a:lnTo>
                      <a:pt x="3600" y="1923"/>
                    </a:lnTo>
                    <a:lnTo>
                      <a:pt x="3602" y="1897"/>
                    </a:lnTo>
                    <a:lnTo>
                      <a:pt x="3602" y="1876"/>
                    </a:lnTo>
                    <a:lnTo>
                      <a:pt x="3602" y="1859"/>
                    </a:lnTo>
                    <a:lnTo>
                      <a:pt x="3602" y="1849"/>
                    </a:lnTo>
                    <a:lnTo>
                      <a:pt x="3604" y="1845"/>
                    </a:lnTo>
                    <a:lnTo>
                      <a:pt x="3602" y="1842"/>
                    </a:lnTo>
                    <a:lnTo>
                      <a:pt x="3602" y="1830"/>
                    </a:lnTo>
                    <a:lnTo>
                      <a:pt x="3602" y="1811"/>
                    </a:lnTo>
                    <a:lnTo>
                      <a:pt x="3602" y="1790"/>
                    </a:lnTo>
                    <a:lnTo>
                      <a:pt x="3598" y="1764"/>
                    </a:lnTo>
                    <a:lnTo>
                      <a:pt x="3598" y="1733"/>
                    </a:lnTo>
                    <a:lnTo>
                      <a:pt x="3596" y="1701"/>
                    </a:lnTo>
                    <a:lnTo>
                      <a:pt x="3596" y="1669"/>
                    </a:lnTo>
                    <a:lnTo>
                      <a:pt x="3594" y="1634"/>
                    </a:lnTo>
                    <a:lnTo>
                      <a:pt x="3592" y="1604"/>
                    </a:lnTo>
                    <a:lnTo>
                      <a:pt x="3591" y="1572"/>
                    </a:lnTo>
                    <a:lnTo>
                      <a:pt x="3589" y="1545"/>
                    </a:lnTo>
                    <a:lnTo>
                      <a:pt x="3589" y="1522"/>
                    </a:lnTo>
                    <a:lnTo>
                      <a:pt x="3589" y="1503"/>
                    </a:lnTo>
                    <a:lnTo>
                      <a:pt x="3589" y="1490"/>
                    </a:lnTo>
                    <a:lnTo>
                      <a:pt x="3589" y="1484"/>
                    </a:lnTo>
                    <a:lnTo>
                      <a:pt x="3587" y="1479"/>
                    </a:lnTo>
                    <a:lnTo>
                      <a:pt x="3585" y="1467"/>
                    </a:lnTo>
                    <a:lnTo>
                      <a:pt x="3581" y="1446"/>
                    </a:lnTo>
                    <a:lnTo>
                      <a:pt x="3577" y="1423"/>
                    </a:lnTo>
                    <a:lnTo>
                      <a:pt x="3570" y="1397"/>
                    </a:lnTo>
                    <a:lnTo>
                      <a:pt x="3564" y="1366"/>
                    </a:lnTo>
                    <a:lnTo>
                      <a:pt x="3558" y="1332"/>
                    </a:lnTo>
                    <a:lnTo>
                      <a:pt x="3553" y="1302"/>
                    </a:lnTo>
                    <a:lnTo>
                      <a:pt x="3545" y="1268"/>
                    </a:lnTo>
                    <a:lnTo>
                      <a:pt x="3539" y="1235"/>
                    </a:lnTo>
                    <a:lnTo>
                      <a:pt x="3532" y="1205"/>
                    </a:lnTo>
                    <a:lnTo>
                      <a:pt x="3528" y="1178"/>
                    </a:lnTo>
                    <a:lnTo>
                      <a:pt x="3522" y="1155"/>
                    </a:lnTo>
                    <a:lnTo>
                      <a:pt x="3520" y="1138"/>
                    </a:lnTo>
                    <a:lnTo>
                      <a:pt x="3516" y="1127"/>
                    </a:lnTo>
                    <a:lnTo>
                      <a:pt x="3516" y="1125"/>
                    </a:lnTo>
                    <a:lnTo>
                      <a:pt x="3467" y="1007"/>
                    </a:lnTo>
                    <a:lnTo>
                      <a:pt x="3328" y="773"/>
                    </a:lnTo>
                    <a:lnTo>
                      <a:pt x="3323" y="631"/>
                    </a:lnTo>
                    <a:lnTo>
                      <a:pt x="3336" y="589"/>
                    </a:lnTo>
                    <a:lnTo>
                      <a:pt x="3353" y="501"/>
                    </a:lnTo>
                    <a:lnTo>
                      <a:pt x="3294" y="448"/>
                    </a:lnTo>
                    <a:lnTo>
                      <a:pt x="3226" y="463"/>
                    </a:lnTo>
                    <a:lnTo>
                      <a:pt x="3189" y="543"/>
                    </a:lnTo>
                    <a:lnTo>
                      <a:pt x="3176" y="570"/>
                    </a:lnTo>
                    <a:lnTo>
                      <a:pt x="3108" y="513"/>
                    </a:lnTo>
                    <a:lnTo>
                      <a:pt x="2813" y="376"/>
                    </a:lnTo>
                    <a:lnTo>
                      <a:pt x="2612" y="302"/>
                    </a:lnTo>
                    <a:lnTo>
                      <a:pt x="2608" y="302"/>
                    </a:lnTo>
                    <a:lnTo>
                      <a:pt x="2600" y="298"/>
                    </a:lnTo>
                    <a:lnTo>
                      <a:pt x="2587" y="292"/>
                    </a:lnTo>
                    <a:lnTo>
                      <a:pt x="2570" y="289"/>
                    </a:lnTo>
                    <a:lnTo>
                      <a:pt x="2547" y="283"/>
                    </a:lnTo>
                    <a:lnTo>
                      <a:pt x="2522" y="277"/>
                    </a:lnTo>
                    <a:lnTo>
                      <a:pt x="2494" y="271"/>
                    </a:lnTo>
                    <a:lnTo>
                      <a:pt x="2461" y="264"/>
                    </a:lnTo>
                    <a:lnTo>
                      <a:pt x="2425" y="256"/>
                    </a:lnTo>
                    <a:lnTo>
                      <a:pt x="2387" y="251"/>
                    </a:lnTo>
                    <a:lnTo>
                      <a:pt x="2347" y="245"/>
                    </a:lnTo>
                    <a:lnTo>
                      <a:pt x="2308" y="241"/>
                    </a:lnTo>
                    <a:lnTo>
                      <a:pt x="2264" y="237"/>
                    </a:lnTo>
                    <a:lnTo>
                      <a:pt x="2220" y="233"/>
                    </a:lnTo>
                    <a:lnTo>
                      <a:pt x="2176" y="233"/>
                    </a:lnTo>
                    <a:lnTo>
                      <a:pt x="2131" y="233"/>
                    </a:lnTo>
                    <a:lnTo>
                      <a:pt x="1996" y="224"/>
                    </a:lnTo>
                    <a:lnTo>
                      <a:pt x="1994" y="224"/>
                    </a:lnTo>
                    <a:lnTo>
                      <a:pt x="1986" y="224"/>
                    </a:lnTo>
                    <a:lnTo>
                      <a:pt x="1979" y="224"/>
                    </a:lnTo>
                    <a:lnTo>
                      <a:pt x="1965" y="224"/>
                    </a:lnTo>
                    <a:lnTo>
                      <a:pt x="1950" y="224"/>
                    </a:lnTo>
                    <a:lnTo>
                      <a:pt x="1933" y="226"/>
                    </a:lnTo>
                    <a:lnTo>
                      <a:pt x="1914" y="228"/>
                    </a:lnTo>
                    <a:lnTo>
                      <a:pt x="1893" y="228"/>
                    </a:lnTo>
                    <a:lnTo>
                      <a:pt x="1868" y="228"/>
                    </a:lnTo>
                    <a:lnTo>
                      <a:pt x="1846" y="230"/>
                    </a:lnTo>
                    <a:lnTo>
                      <a:pt x="1821" y="232"/>
                    </a:lnTo>
                    <a:lnTo>
                      <a:pt x="1794" y="233"/>
                    </a:lnTo>
                    <a:lnTo>
                      <a:pt x="1768" y="233"/>
                    </a:lnTo>
                    <a:lnTo>
                      <a:pt x="1741" y="235"/>
                    </a:lnTo>
                    <a:lnTo>
                      <a:pt x="1714" y="235"/>
                    </a:lnTo>
                    <a:lnTo>
                      <a:pt x="1692" y="237"/>
                    </a:lnTo>
                    <a:lnTo>
                      <a:pt x="1665" y="237"/>
                    </a:lnTo>
                    <a:lnTo>
                      <a:pt x="1638" y="241"/>
                    </a:lnTo>
                    <a:lnTo>
                      <a:pt x="1612" y="243"/>
                    </a:lnTo>
                    <a:lnTo>
                      <a:pt x="1589" y="247"/>
                    </a:lnTo>
                    <a:lnTo>
                      <a:pt x="1562" y="251"/>
                    </a:lnTo>
                    <a:lnTo>
                      <a:pt x="1540" y="254"/>
                    </a:lnTo>
                    <a:lnTo>
                      <a:pt x="1517" y="258"/>
                    </a:lnTo>
                    <a:lnTo>
                      <a:pt x="1498" y="264"/>
                    </a:lnTo>
                    <a:lnTo>
                      <a:pt x="1477" y="268"/>
                    </a:lnTo>
                    <a:lnTo>
                      <a:pt x="1460" y="271"/>
                    </a:lnTo>
                    <a:lnTo>
                      <a:pt x="1443" y="275"/>
                    </a:lnTo>
                    <a:lnTo>
                      <a:pt x="1431" y="281"/>
                    </a:lnTo>
                    <a:lnTo>
                      <a:pt x="1420" y="283"/>
                    </a:lnTo>
                    <a:lnTo>
                      <a:pt x="1412" y="285"/>
                    </a:lnTo>
                    <a:lnTo>
                      <a:pt x="1407" y="287"/>
                    </a:lnTo>
                    <a:lnTo>
                      <a:pt x="1407" y="289"/>
                    </a:lnTo>
                    <a:lnTo>
                      <a:pt x="1218" y="357"/>
                    </a:lnTo>
                    <a:lnTo>
                      <a:pt x="1215" y="357"/>
                    </a:lnTo>
                    <a:lnTo>
                      <a:pt x="1205" y="359"/>
                    </a:lnTo>
                    <a:lnTo>
                      <a:pt x="1192" y="363"/>
                    </a:lnTo>
                    <a:lnTo>
                      <a:pt x="1177" y="368"/>
                    </a:lnTo>
                    <a:lnTo>
                      <a:pt x="1158" y="374"/>
                    </a:lnTo>
                    <a:lnTo>
                      <a:pt x="1133" y="384"/>
                    </a:lnTo>
                    <a:lnTo>
                      <a:pt x="1106" y="393"/>
                    </a:lnTo>
                    <a:lnTo>
                      <a:pt x="1082" y="405"/>
                    </a:lnTo>
                    <a:lnTo>
                      <a:pt x="1051" y="414"/>
                    </a:lnTo>
                    <a:lnTo>
                      <a:pt x="1021" y="427"/>
                    </a:lnTo>
                    <a:lnTo>
                      <a:pt x="990" y="441"/>
                    </a:lnTo>
                    <a:lnTo>
                      <a:pt x="962" y="456"/>
                    </a:lnTo>
                    <a:lnTo>
                      <a:pt x="931" y="469"/>
                    </a:lnTo>
                    <a:lnTo>
                      <a:pt x="905" y="486"/>
                    </a:lnTo>
                    <a:lnTo>
                      <a:pt x="880" y="501"/>
                    </a:lnTo>
                    <a:lnTo>
                      <a:pt x="857" y="520"/>
                    </a:lnTo>
                    <a:lnTo>
                      <a:pt x="833" y="536"/>
                    </a:lnTo>
                    <a:lnTo>
                      <a:pt x="812" y="555"/>
                    </a:lnTo>
                    <a:lnTo>
                      <a:pt x="791" y="570"/>
                    </a:lnTo>
                    <a:lnTo>
                      <a:pt x="772" y="589"/>
                    </a:lnTo>
                    <a:lnTo>
                      <a:pt x="751" y="604"/>
                    </a:lnTo>
                    <a:lnTo>
                      <a:pt x="734" y="621"/>
                    </a:lnTo>
                    <a:lnTo>
                      <a:pt x="717" y="638"/>
                    </a:lnTo>
                    <a:lnTo>
                      <a:pt x="703" y="654"/>
                    </a:lnTo>
                    <a:lnTo>
                      <a:pt x="686" y="665"/>
                    </a:lnTo>
                    <a:lnTo>
                      <a:pt x="675" y="678"/>
                    </a:lnTo>
                    <a:lnTo>
                      <a:pt x="663" y="690"/>
                    </a:lnTo>
                    <a:lnTo>
                      <a:pt x="656" y="699"/>
                    </a:lnTo>
                    <a:lnTo>
                      <a:pt x="646" y="707"/>
                    </a:lnTo>
                    <a:lnTo>
                      <a:pt x="642" y="712"/>
                    </a:lnTo>
                    <a:lnTo>
                      <a:pt x="639" y="716"/>
                    </a:lnTo>
                    <a:lnTo>
                      <a:pt x="639" y="718"/>
                    </a:lnTo>
                    <a:lnTo>
                      <a:pt x="635" y="718"/>
                    </a:lnTo>
                    <a:lnTo>
                      <a:pt x="633" y="722"/>
                    </a:lnTo>
                    <a:lnTo>
                      <a:pt x="627" y="730"/>
                    </a:lnTo>
                    <a:lnTo>
                      <a:pt x="622" y="737"/>
                    </a:lnTo>
                    <a:lnTo>
                      <a:pt x="612" y="747"/>
                    </a:lnTo>
                    <a:lnTo>
                      <a:pt x="604" y="758"/>
                    </a:lnTo>
                    <a:lnTo>
                      <a:pt x="593" y="773"/>
                    </a:lnTo>
                    <a:lnTo>
                      <a:pt x="584" y="789"/>
                    </a:lnTo>
                    <a:lnTo>
                      <a:pt x="570" y="806"/>
                    </a:lnTo>
                    <a:lnTo>
                      <a:pt x="557" y="823"/>
                    </a:lnTo>
                    <a:lnTo>
                      <a:pt x="544" y="840"/>
                    </a:lnTo>
                    <a:lnTo>
                      <a:pt x="532" y="859"/>
                    </a:lnTo>
                    <a:lnTo>
                      <a:pt x="519" y="876"/>
                    </a:lnTo>
                    <a:lnTo>
                      <a:pt x="506" y="897"/>
                    </a:lnTo>
                    <a:lnTo>
                      <a:pt x="492" y="914"/>
                    </a:lnTo>
                    <a:lnTo>
                      <a:pt x="483" y="933"/>
                    </a:lnTo>
                    <a:lnTo>
                      <a:pt x="469" y="952"/>
                    </a:lnTo>
                    <a:lnTo>
                      <a:pt x="458" y="973"/>
                    </a:lnTo>
                    <a:lnTo>
                      <a:pt x="445" y="996"/>
                    </a:lnTo>
                    <a:lnTo>
                      <a:pt x="433" y="1020"/>
                    </a:lnTo>
                    <a:lnTo>
                      <a:pt x="420" y="1045"/>
                    </a:lnTo>
                    <a:lnTo>
                      <a:pt x="407" y="1074"/>
                    </a:lnTo>
                    <a:lnTo>
                      <a:pt x="393" y="1102"/>
                    </a:lnTo>
                    <a:lnTo>
                      <a:pt x="384" y="1131"/>
                    </a:lnTo>
                    <a:lnTo>
                      <a:pt x="373" y="1159"/>
                    </a:lnTo>
                    <a:lnTo>
                      <a:pt x="361" y="1188"/>
                    </a:lnTo>
                    <a:lnTo>
                      <a:pt x="352" y="1216"/>
                    </a:lnTo>
                    <a:lnTo>
                      <a:pt x="344" y="1245"/>
                    </a:lnTo>
                    <a:lnTo>
                      <a:pt x="336" y="1269"/>
                    </a:lnTo>
                    <a:lnTo>
                      <a:pt x="333" y="1296"/>
                    </a:lnTo>
                    <a:lnTo>
                      <a:pt x="329" y="1319"/>
                    </a:lnTo>
                    <a:lnTo>
                      <a:pt x="329" y="1342"/>
                    </a:lnTo>
                    <a:lnTo>
                      <a:pt x="325" y="1365"/>
                    </a:lnTo>
                    <a:lnTo>
                      <a:pt x="323" y="1393"/>
                    </a:lnTo>
                    <a:lnTo>
                      <a:pt x="319" y="1423"/>
                    </a:lnTo>
                    <a:lnTo>
                      <a:pt x="317" y="1458"/>
                    </a:lnTo>
                    <a:lnTo>
                      <a:pt x="312" y="1492"/>
                    </a:lnTo>
                    <a:lnTo>
                      <a:pt x="306" y="1530"/>
                    </a:lnTo>
                    <a:lnTo>
                      <a:pt x="300" y="1570"/>
                    </a:lnTo>
                    <a:lnTo>
                      <a:pt x="297" y="1608"/>
                    </a:lnTo>
                    <a:lnTo>
                      <a:pt x="291" y="1642"/>
                    </a:lnTo>
                    <a:lnTo>
                      <a:pt x="285" y="1676"/>
                    </a:lnTo>
                    <a:lnTo>
                      <a:pt x="281" y="1707"/>
                    </a:lnTo>
                    <a:lnTo>
                      <a:pt x="278" y="1733"/>
                    </a:lnTo>
                    <a:lnTo>
                      <a:pt x="274" y="1756"/>
                    </a:lnTo>
                    <a:lnTo>
                      <a:pt x="270" y="1773"/>
                    </a:lnTo>
                    <a:lnTo>
                      <a:pt x="270" y="1785"/>
                    </a:lnTo>
                    <a:lnTo>
                      <a:pt x="270" y="1790"/>
                    </a:lnTo>
                    <a:lnTo>
                      <a:pt x="268" y="2112"/>
                    </a:lnTo>
                    <a:lnTo>
                      <a:pt x="264" y="2112"/>
                    </a:lnTo>
                    <a:lnTo>
                      <a:pt x="257" y="2115"/>
                    </a:lnTo>
                    <a:lnTo>
                      <a:pt x="251" y="2117"/>
                    </a:lnTo>
                    <a:lnTo>
                      <a:pt x="245" y="2123"/>
                    </a:lnTo>
                    <a:lnTo>
                      <a:pt x="239" y="2129"/>
                    </a:lnTo>
                    <a:lnTo>
                      <a:pt x="234" y="2138"/>
                    </a:lnTo>
                    <a:lnTo>
                      <a:pt x="226" y="2148"/>
                    </a:lnTo>
                    <a:lnTo>
                      <a:pt x="220" y="2159"/>
                    </a:lnTo>
                    <a:lnTo>
                      <a:pt x="213" y="2174"/>
                    </a:lnTo>
                    <a:lnTo>
                      <a:pt x="209" y="2191"/>
                    </a:lnTo>
                    <a:lnTo>
                      <a:pt x="205" y="2209"/>
                    </a:lnTo>
                    <a:lnTo>
                      <a:pt x="203" y="2233"/>
                    </a:lnTo>
                    <a:lnTo>
                      <a:pt x="201" y="2260"/>
                    </a:lnTo>
                    <a:lnTo>
                      <a:pt x="203" y="2290"/>
                    </a:lnTo>
                    <a:lnTo>
                      <a:pt x="203" y="2323"/>
                    </a:lnTo>
                    <a:lnTo>
                      <a:pt x="203" y="2363"/>
                    </a:lnTo>
                    <a:lnTo>
                      <a:pt x="205" y="2406"/>
                    </a:lnTo>
                    <a:lnTo>
                      <a:pt x="205" y="2454"/>
                    </a:lnTo>
                    <a:lnTo>
                      <a:pt x="207" y="2505"/>
                    </a:lnTo>
                    <a:lnTo>
                      <a:pt x="209" y="2556"/>
                    </a:lnTo>
                    <a:lnTo>
                      <a:pt x="211" y="2608"/>
                    </a:lnTo>
                    <a:lnTo>
                      <a:pt x="213" y="2659"/>
                    </a:lnTo>
                    <a:lnTo>
                      <a:pt x="215" y="2707"/>
                    </a:lnTo>
                    <a:lnTo>
                      <a:pt x="219" y="2752"/>
                    </a:lnTo>
                    <a:lnTo>
                      <a:pt x="219" y="2794"/>
                    </a:lnTo>
                    <a:lnTo>
                      <a:pt x="222" y="2832"/>
                    </a:lnTo>
                    <a:lnTo>
                      <a:pt x="222" y="2862"/>
                    </a:lnTo>
                    <a:lnTo>
                      <a:pt x="224" y="2885"/>
                    </a:lnTo>
                    <a:lnTo>
                      <a:pt x="224" y="2899"/>
                    </a:lnTo>
                    <a:lnTo>
                      <a:pt x="226" y="2906"/>
                    </a:lnTo>
                    <a:lnTo>
                      <a:pt x="219" y="3111"/>
                    </a:lnTo>
                    <a:lnTo>
                      <a:pt x="154" y="2973"/>
                    </a:lnTo>
                    <a:lnTo>
                      <a:pt x="150" y="2969"/>
                    </a:lnTo>
                    <a:lnTo>
                      <a:pt x="148" y="2959"/>
                    </a:lnTo>
                    <a:lnTo>
                      <a:pt x="143" y="2944"/>
                    </a:lnTo>
                    <a:lnTo>
                      <a:pt x="137" y="2923"/>
                    </a:lnTo>
                    <a:lnTo>
                      <a:pt x="127" y="2899"/>
                    </a:lnTo>
                    <a:lnTo>
                      <a:pt x="118" y="2870"/>
                    </a:lnTo>
                    <a:lnTo>
                      <a:pt x="106" y="2838"/>
                    </a:lnTo>
                    <a:lnTo>
                      <a:pt x="97" y="2802"/>
                    </a:lnTo>
                    <a:lnTo>
                      <a:pt x="86" y="2762"/>
                    </a:lnTo>
                    <a:lnTo>
                      <a:pt x="76" y="2722"/>
                    </a:lnTo>
                    <a:lnTo>
                      <a:pt x="63" y="2678"/>
                    </a:lnTo>
                    <a:lnTo>
                      <a:pt x="55" y="2634"/>
                    </a:lnTo>
                    <a:lnTo>
                      <a:pt x="44" y="2587"/>
                    </a:lnTo>
                    <a:lnTo>
                      <a:pt x="36" y="2543"/>
                    </a:lnTo>
                    <a:lnTo>
                      <a:pt x="29" y="2497"/>
                    </a:lnTo>
                    <a:lnTo>
                      <a:pt x="25" y="2454"/>
                    </a:lnTo>
                    <a:lnTo>
                      <a:pt x="21" y="2406"/>
                    </a:lnTo>
                    <a:lnTo>
                      <a:pt x="15" y="2363"/>
                    </a:lnTo>
                    <a:lnTo>
                      <a:pt x="13" y="2317"/>
                    </a:lnTo>
                    <a:lnTo>
                      <a:pt x="11" y="2273"/>
                    </a:lnTo>
                    <a:lnTo>
                      <a:pt x="8" y="2229"/>
                    </a:lnTo>
                    <a:lnTo>
                      <a:pt x="6" y="2188"/>
                    </a:lnTo>
                    <a:lnTo>
                      <a:pt x="4" y="2148"/>
                    </a:lnTo>
                    <a:lnTo>
                      <a:pt x="4" y="2113"/>
                    </a:lnTo>
                    <a:lnTo>
                      <a:pt x="4" y="2077"/>
                    </a:lnTo>
                    <a:lnTo>
                      <a:pt x="2" y="2047"/>
                    </a:lnTo>
                    <a:lnTo>
                      <a:pt x="2" y="2018"/>
                    </a:lnTo>
                    <a:lnTo>
                      <a:pt x="2" y="1998"/>
                    </a:lnTo>
                    <a:lnTo>
                      <a:pt x="2" y="1977"/>
                    </a:lnTo>
                    <a:lnTo>
                      <a:pt x="2" y="1963"/>
                    </a:lnTo>
                    <a:lnTo>
                      <a:pt x="2" y="1956"/>
                    </a:lnTo>
                    <a:lnTo>
                      <a:pt x="2" y="1954"/>
                    </a:lnTo>
                    <a:lnTo>
                      <a:pt x="0" y="1952"/>
                    </a:lnTo>
                    <a:lnTo>
                      <a:pt x="0" y="1948"/>
                    </a:lnTo>
                    <a:lnTo>
                      <a:pt x="0" y="1942"/>
                    </a:lnTo>
                    <a:lnTo>
                      <a:pt x="2" y="1935"/>
                    </a:lnTo>
                    <a:lnTo>
                      <a:pt x="2" y="1923"/>
                    </a:lnTo>
                    <a:lnTo>
                      <a:pt x="2" y="1908"/>
                    </a:lnTo>
                    <a:lnTo>
                      <a:pt x="4" y="1891"/>
                    </a:lnTo>
                    <a:lnTo>
                      <a:pt x="8" y="1870"/>
                    </a:lnTo>
                    <a:lnTo>
                      <a:pt x="8" y="1842"/>
                    </a:lnTo>
                    <a:lnTo>
                      <a:pt x="11" y="1811"/>
                    </a:lnTo>
                    <a:lnTo>
                      <a:pt x="15" y="1775"/>
                    </a:lnTo>
                    <a:lnTo>
                      <a:pt x="23" y="1735"/>
                    </a:lnTo>
                    <a:lnTo>
                      <a:pt x="27" y="1688"/>
                    </a:lnTo>
                    <a:lnTo>
                      <a:pt x="34" y="1636"/>
                    </a:lnTo>
                    <a:lnTo>
                      <a:pt x="42" y="1577"/>
                    </a:lnTo>
                    <a:lnTo>
                      <a:pt x="55" y="1513"/>
                    </a:lnTo>
                    <a:lnTo>
                      <a:pt x="63" y="1446"/>
                    </a:lnTo>
                    <a:lnTo>
                      <a:pt x="74" y="1389"/>
                    </a:lnTo>
                    <a:lnTo>
                      <a:pt x="86" y="1334"/>
                    </a:lnTo>
                    <a:lnTo>
                      <a:pt x="97" y="1287"/>
                    </a:lnTo>
                    <a:lnTo>
                      <a:pt x="106" y="1243"/>
                    </a:lnTo>
                    <a:lnTo>
                      <a:pt x="118" y="1207"/>
                    </a:lnTo>
                    <a:lnTo>
                      <a:pt x="127" y="1174"/>
                    </a:lnTo>
                    <a:lnTo>
                      <a:pt x="137" y="1148"/>
                    </a:lnTo>
                    <a:lnTo>
                      <a:pt x="144" y="1121"/>
                    </a:lnTo>
                    <a:lnTo>
                      <a:pt x="154" y="1102"/>
                    </a:lnTo>
                    <a:lnTo>
                      <a:pt x="160" y="1087"/>
                    </a:lnTo>
                    <a:lnTo>
                      <a:pt x="165" y="1074"/>
                    </a:lnTo>
                    <a:lnTo>
                      <a:pt x="171" y="1064"/>
                    </a:lnTo>
                    <a:lnTo>
                      <a:pt x="175" y="1058"/>
                    </a:lnTo>
                    <a:lnTo>
                      <a:pt x="177" y="1055"/>
                    </a:lnTo>
                    <a:lnTo>
                      <a:pt x="179" y="1055"/>
                    </a:lnTo>
                    <a:lnTo>
                      <a:pt x="179" y="1051"/>
                    </a:lnTo>
                    <a:lnTo>
                      <a:pt x="182" y="1039"/>
                    </a:lnTo>
                    <a:lnTo>
                      <a:pt x="188" y="1022"/>
                    </a:lnTo>
                    <a:lnTo>
                      <a:pt x="198" y="1001"/>
                    </a:lnTo>
                    <a:lnTo>
                      <a:pt x="209" y="975"/>
                    </a:lnTo>
                    <a:lnTo>
                      <a:pt x="222" y="944"/>
                    </a:lnTo>
                    <a:lnTo>
                      <a:pt x="236" y="910"/>
                    </a:lnTo>
                    <a:lnTo>
                      <a:pt x="255" y="876"/>
                    </a:lnTo>
                    <a:lnTo>
                      <a:pt x="272" y="836"/>
                    </a:lnTo>
                    <a:lnTo>
                      <a:pt x="293" y="798"/>
                    </a:lnTo>
                    <a:lnTo>
                      <a:pt x="314" y="758"/>
                    </a:lnTo>
                    <a:lnTo>
                      <a:pt x="338" y="718"/>
                    </a:lnTo>
                    <a:lnTo>
                      <a:pt x="363" y="678"/>
                    </a:lnTo>
                    <a:lnTo>
                      <a:pt x="390" y="642"/>
                    </a:lnTo>
                    <a:lnTo>
                      <a:pt x="416" y="608"/>
                    </a:lnTo>
                    <a:lnTo>
                      <a:pt x="445" y="578"/>
                    </a:lnTo>
                    <a:lnTo>
                      <a:pt x="471" y="547"/>
                    </a:lnTo>
                    <a:lnTo>
                      <a:pt x="502" y="517"/>
                    </a:lnTo>
                    <a:lnTo>
                      <a:pt x="528" y="486"/>
                    </a:lnTo>
                    <a:lnTo>
                      <a:pt x="559" y="458"/>
                    </a:lnTo>
                    <a:lnTo>
                      <a:pt x="589" y="427"/>
                    </a:lnTo>
                    <a:lnTo>
                      <a:pt x="622" y="399"/>
                    </a:lnTo>
                    <a:lnTo>
                      <a:pt x="652" y="370"/>
                    </a:lnTo>
                    <a:lnTo>
                      <a:pt x="686" y="346"/>
                    </a:lnTo>
                    <a:lnTo>
                      <a:pt x="720" y="317"/>
                    </a:lnTo>
                    <a:lnTo>
                      <a:pt x="758" y="290"/>
                    </a:lnTo>
                    <a:lnTo>
                      <a:pt x="796" y="266"/>
                    </a:lnTo>
                    <a:lnTo>
                      <a:pt x="836" y="243"/>
                    </a:lnTo>
                    <a:lnTo>
                      <a:pt x="880" y="220"/>
                    </a:lnTo>
                    <a:lnTo>
                      <a:pt x="928" y="199"/>
                    </a:lnTo>
                    <a:lnTo>
                      <a:pt x="975" y="180"/>
                    </a:lnTo>
                    <a:lnTo>
                      <a:pt x="1028" y="165"/>
                    </a:lnTo>
                    <a:lnTo>
                      <a:pt x="1078" y="146"/>
                    </a:lnTo>
                    <a:lnTo>
                      <a:pt x="1125" y="131"/>
                    </a:lnTo>
                    <a:lnTo>
                      <a:pt x="1169" y="117"/>
                    </a:lnTo>
                    <a:lnTo>
                      <a:pt x="1209" y="108"/>
                    </a:lnTo>
                    <a:lnTo>
                      <a:pt x="1245" y="95"/>
                    </a:lnTo>
                    <a:lnTo>
                      <a:pt x="1275" y="87"/>
                    </a:lnTo>
                    <a:lnTo>
                      <a:pt x="1304" y="79"/>
                    </a:lnTo>
                    <a:lnTo>
                      <a:pt x="1332" y="74"/>
                    </a:lnTo>
                    <a:lnTo>
                      <a:pt x="1353" y="66"/>
                    </a:lnTo>
                    <a:lnTo>
                      <a:pt x="1374" y="62"/>
                    </a:lnTo>
                    <a:lnTo>
                      <a:pt x="1388" y="59"/>
                    </a:lnTo>
                    <a:lnTo>
                      <a:pt x="1403" y="57"/>
                    </a:lnTo>
                    <a:lnTo>
                      <a:pt x="1410" y="53"/>
                    </a:lnTo>
                    <a:lnTo>
                      <a:pt x="1418" y="53"/>
                    </a:lnTo>
                    <a:lnTo>
                      <a:pt x="1422" y="53"/>
                    </a:lnTo>
                    <a:lnTo>
                      <a:pt x="1426" y="53"/>
                    </a:lnTo>
                    <a:lnTo>
                      <a:pt x="1433" y="49"/>
                    </a:lnTo>
                    <a:lnTo>
                      <a:pt x="1443" y="45"/>
                    </a:lnTo>
                    <a:lnTo>
                      <a:pt x="1458" y="43"/>
                    </a:lnTo>
                    <a:lnTo>
                      <a:pt x="1475" y="38"/>
                    </a:lnTo>
                    <a:lnTo>
                      <a:pt x="1498" y="32"/>
                    </a:lnTo>
                    <a:lnTo>
                      <a:pt x="1524" y="26"/>
                    </a:lnTo>
                    <a:lnTo>
                      <a:pt x="1553" y="22"/>
                    </a:lnTo>
                    <a:lnTo>
                      <a:pt x="1587" y="17"/>
                    </a:lnTo>
                    <a:lnTo>
                      <a:pt x="1623" y="11"/>
                    </a:lnTo>
                    <a:lnTo>
                      <a:pt x="1663" y="7"/>
                    </a:lnTo>
                    <a:lnTo>
                      <a:pt x="1707" y="3"/>
                    </a:lnTo>
                    <a:lnTo>
                      <a:pt x="1751" y="0"/>
                    </a:lnTo>
                    <a:lnTo>
                      <a:pt x="1802" y="0"/>
                    </a:lnTo>
                    <a:lnTo>
                      <a:pt x="1853" y="0"/>
                    </a:lnTo>
                    <a:lnTo>
                      <a:pt x="1910" y="3"/>
                    </a:lnTo>
                    <a:lnTo>
                      <a:pt x="1963" y="7"/>
                    </a:lnTo>
                    <a:lnTo>
                      <a:pt x="2017" y="11"/>
                    </a:lnTo>
                    <a:lnTo>
                      <a:pt x="2068" y="15"/>
                    </a:lnTo>
                    <a:lnTo>
                      <a:pt x="2116" y="21"/>
                    </a:lnTo>
                    <a:lnTo>
                      <a:pt x="2163" y="26"/>
                    </a:lnTo>
                    <a:lnTo>
                      <a:pt x="2207" y="32"/>
                    </a:lnTo>
                    <a:lnTo>
                      <a:pt x="2249" y="38"/>
                    </a:lnTo>
                    <a:lnTo>
                      <a:pt x="2289" y="43"/>
                    </a:lnTo>
                    <a:lnTo>
                      <a:pt x="2325" y="49"/>
                    </a:lnTo>
                    <a:lnTo>
                      <a:pt x="2359" y="57"/>
                    </a:lnTo>
                    <a:lnTo>
                      <a:pt x="2391" y="60"/>
                    </a:lnTo>
                    <a:lnTo>
                      <a:pt x="2422" y="68"/>
                    </a:lnTo>
                    <a:lnTo>
                      <a:pt x="2446" y="72"/>
                    </a:lnTo>
                    <a:lnTo>
                      <a:pt x="2471" y="78"/>
                    </a:lnTo>
                    <a:lnTo>
                      <a:pt x="2492" y="81"/>
                    </a:lnTo>
                    <a:lnTo>
                      <a:pt x="2511" y="87"/>
                    </a:lnTo>
                    <a:lnTo>
                      <a:pt x="2530" y="89"/>
                    </a:lnTo>
                    <a:lnTo>
                      <a:pt x="2551" y="95"/>
                    </a:lnTo>
                    <a:lnTo>
                      <a:pt x="2574" y="102"/>
                    </a:lnTo>
                    <a:lnTo>
                      <a:pt x="2602" y="110"/>
                    </a:lnTo>
                    <a:lnTo>
                      <a:pt x="2627" y="117"/>
                    </a:lnTo>
                    <a:lnTo>
                      <a:pt x="2657" y="127"/>
                    </a:lnTo>
                    <a:lnTo>
                      <a:pt x="2686" y="136"/>
                    </a:lnTo>
                    <a:lnTo>
                      <a:pt x="2714" y="146"/>
                    </a:lnTo>
                    <a:lnTo>
                      <a:pt x="2741" y="156"/>
                    </a:lnTo>
                    <a:lnTo>
                      <a:pt x="2766" y="165"/>
                    </a:lnTo>
                    <a:lnTo>
                      <a:pt x="2790" y="173"/>
                    </a:lnTo>
                    <a:lnTo>
                      <a:pt x="2811" y="180"/>
                    </a:lnTo>
                    <a:lnTo>
                      <a:pt x="2828" y="186"/>
                    </a:lnTo>
                    <a:lnTo>
                      <a:pt x="2842" y="190"/>
                    </a:lnTo>
                    <a:lnTo>
                      <a:pt x="2849" y="194"/>
                    </a:lnTo>
                    <a:lnTo>
                      <a:pt x="2853" y="195"/>
                    </a:lnTo>
                    <a:lnTo>
                      <a:pt x="2855" y="195"/>
                    </a:lnTo>
                    <a:lnTo>
                      <a:pt x="2864" y="197"/>
                    </a:lnTo>
                    <a:lnTo>
                      <a:pt x="2876" y="201"/>
                    </a:lnTo>
                    <a:lnTo>
                      <a:pt x="2895" y="207"/>
                    </a:lnTo>
                    <a:lnTo>
                      <a:pt x="2916" y="213"/>
                    </a:lnTo>
                    <a:lnTo>
                      <a:pt x="2940" y="220"/>
                    </a:lnTo>
                    <a:lnTo>
                      <a:pt x="2967" y="228"/>
                    </a:lnTo>
                    <a:lnTo>
                      <a:pt x="2999" y="239"/>
                    </a:lnTo>
                    <a:lnTo>
                      <a:pt x="3028" y="249"/>
                    </a:lnTo>
                    <a:lnTo>
                      <a:pt x="3060" y="258"/>
                    </a:lnTo>
                    <a:lnTo>
                      <a:pt x="3091" y="271"/>
                    </a:lnTo>
                    <a:lnTo>
                      <a:pt x="3121" y="285"/>
                    </a:lnTo>
                    <a:lnTo>
                      <a:pt x="3150" y="296"/>
                    </a:lnTo>
                    <a:lnTo>
                      <a:pt x="3178" y="308"/>
                    </a:lnTo>
                    <a:lnTo>
                      <a:pt x="3201" y="321"/>
                    </a:lnTo>
                    <a:lnTo>
                      <a:pt x="3224" y="334"/>
                    </a:lnTo>
                    <a:lnTo>
                      <a:pt x="3243" y="346"/>
                    </a:lnTo>
                    <a:lnTo>
                      <a:pt x="3262" y="359"/>
                    </a:lnTo>
                    <a:lnTo>
                      <a:pt x="3281" y="374"/>
                    </a:lnTo>
                    <a:lnTo>
                      <a:pt x="3302" y="389"/>
                    </a:lnTo>
                    <a:lnTo>
                      <a:pt x="3319" y="405"/>
                    </a:lnTo>
                    <a:lnTo>
                      <a:pt x="3338" y="420"/>
                    </a:lnTo>
                    <a:lnTo>
                      <a:pt x="3355" y="435"/>
                    </a:lnTo>
                    <a:lnTo>
                      <a:pt x="3372" y="450"/>
                    </a:lnTo>
                    <a:lnTo>
                      <a:pt x="3387" y="462"/>
                    </a:lnTo>
                    <a:lnTo>
                      <a:pt x="3400" y="475"/>
                    </a:lnTo>
                    <a:lnTo>
                      <a:pt x="3412" y="486"/>
                    </a:lnTo>
                    <a:lnTo>
                      <a:pt x="3423" y="496"/>
                    </a:lnTo>
                    <a:lnTo>
                      <a:pt x="3431" y="503"/>
                    </a:lnTo>
                    <a:lnTo>
                      <a:pt x="3437" y="509"/>
                    </a:lnTo>
                    <a:lnTo>
                      <a:pt x="3440" y="513"/>
                    </a:lnTo>
                    <a:lnTo>
                      <a:pt x="3444" y="517"/>
                    </a:lnTo>
                    <a:lnTo>
                      <a:pt x="3634" y="808"/>
                    </a:lnTo>
                    <a:lnTo>
                      <a:pt x="3663" y="863"/>
                    </a:lnTo>
                    <a:lnTo>
                      <a:pt x="3674" y="866"/>
                    </a:ln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7" name="Freeform 27"/>
              <p:cNvSpPr>
                <a:spLocks/>
              </p:cNvSpPr>
              <p:nvPr/>
            </p:nvSpPr>
            <p:spPr bwMode="auto">
              <a:xfrm>
                <a:off x="4551" y="1413"/>
                <a:ext cx="131" cy="639"/>
              </a:xfrm>
              <a:custGeom>
                <a:avLst/>
                <a:gdLst>
                  <a:gd name="T0" fmla="*/ 1 w 262"/>
                  <a:gd name="T1" fmla="*/ 4 h 1279"/>
                  <a:gd name="T2" fmla="*/ 1 w 262"/>
                  <a:gd name="T3" fmla="*/ 2 h 1279"/>
                  <a:gd name="T4" fmla="*/ 2 w 262"/>
                  <a:gd name="T5" fmla="*/ 1 h 1279"/>
                  <a:gd name="T6" fmla="*/ 1 w 262"/>
                  <a:gd name="T7" fmla="*/ 0 h 1279"/>
                  <a:gd name="T8" fmla="*/ 1 w 262"/>
                  <a:gd name="T9" fmla="*/ 0 h 1279"/>
                  <a:gd name="T10" fmla="*/ 1 w 262"/>
                  <a:gd name="T11" fmla="*/ 1 h 1279"/>
                  <a:gd name="T12" fmla="*/ 1 w 262"/>
                  <a:gd name="T13" fmla="*/ 3 h 1279"/>
                  <a:gd name="T14" fmla="*/ 0 w 262"/>
                  <a:gd name="T15" fmla="*/ 4 h 1279"/>
                  <a:gd name="T16" fmla="*/ 1 w 262"/>
                  <a:gd name="T17" fmla="*/ 4 h 1279"/>
                  <a:gd name="T18" fmla="*/ 1 w 262"/>
                  <a:gd name="T19" fmla="*/ 4 h 1279"/>
                  <a:gd name="T20" fmla="*/ 1 w 262"/>
                  <a:gd name="T21" fmla="*/ 4 h 1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2" h="1279">
                    <a:moveTo>
                      <a:pt x="235" y="1203"/>
                    </a:moveTo>
                    <a:lnTo>
                      <a:pt x="251" y="640"/>
                    </a:lnTo>
                    <a:lnTo>
                      <a:pt x="262" y="475"/>
                    </a:lnTo>
                    <a:lnTo>
                      <a:pt x="252" y="43"/>
                    </a:lnTo>
                    <a:lnTo>
                      <a:pt x="2" y="0"/>
                    </a:lnTo>
                    <a:lnTo>
                      <a:pt x="5" y="490"/>
                    </a:lnTo>
                    <a:lnTo>
                      <a:pt x="2" y="994"/>
                    </a:lnTo>
                    <a:lnTo>
                      <a:pt x="0" y="1250"/>
                    </a:lnTo>
                    <a:lnTo>
                      <a:pt x="2" y="1279"/>
                    </a:lnTo>
                    <a:lnTo>
                      <a:pt x="235" y="1203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8" name="Freeform 28"/>
              <p:cNvSpPr>
                <a:spLocks/>
              </p:cNvSpPr>
              <p:nvPr/>
            </p:nvSpPr>
            <p:spPr bwMode="auto">
              <a:xfrm>
                <a:off x="3679" y="2159"/>
                <a:ext cx="1514" cy="414"/>
              </a:xfrm>
              <a:custGeom>
                <a:avLst/>
                <a:gdLst>
                  <a:gd name="T0" fmla="*/ 0 w 3028"/>
                  <a:gd name="T1" fmla="*/ 2 h 829"/>
                  <a:gd name="T2" fmla="*/ 2 w 3028"/>
                  <a:gd name="T3" fmla="*/ 1 h 829"/>
                  <a:gd name="T4" fmla="*/ 2 w 3028"/>
                  <a:gd name="T5" fmla="*/ 1 h 829"/>
                  <a:gd name="T6" fmla="*/ 5 w 3028"/>
                  <a:gd name="T7" fmla="*/ 1 h 829"/>
                  <a:gd name="T8" fmla="*/ 9 w 3028"/>
                  <a:gd name="T9" fmla="*/ 0 h 829"/>
                  <a:gd name="T10" fmla="*/ 12 w 3028"/>
                  <a:gd name="T11" fmla="*/ 0 h 829"/>
                  <a:gd name="T12" fmla="*/ 12 w 3028"/>
                  <a:gd name="T13" fmla="*/ 0 h 829"/>
                  <a:gd name="T14" fmla="*/ 12 w 3028"/>
                  <a:gd name="T15" fmla="*/ 0 h 829"/>
                  <a:gd name="T16" fmla="*/ 12 w 3028"/>
                  <a:gd name="T17" fmla="*/ 0 h 829"/>
                  <a:gd name="T18" fmla="*/ 12 w 3028"/>
                  <a:gd name="T19" fmla="*/ 0 h 829"/>
                  <a:gd name="T20" fmla="*/ 12 w 3028"/>
                  <a:gd name="T21" fmla="*/ 0 h 829"/>
                  <a:gd name="T22" fmla="*/ 12 w 3028"/>
                  <a:gd name="T23" fmla="*/ 0 h 829"/>
                  <a:gd name="T24" fmla="*/ 12 w 3028"/>
                  <a:gd name="T25" fmla="*/ 0 h 829"/>
                  <a:gd name="T26" fmla="*/ 12 w 3028"/>
                  <a:gd name="T27" fmla="*/ 0 h 829"/>
                  <a:gd name="T28" fmla="*/ 12 w 3028"/>
                  <a:gd name="T29" fmla="*/ 0 h 829"/>
                  <a:gd name="T30" fmla="*/ 12 w 3028"/>
                  <a:gd name="T31" fmla="*/ 0 h 829"/>
                  <a:gd name="T32" fmla="*/ 12 w 3028"/>
                  <a:gd name="T33" fmla="*/ 0 h 829"/>
                  <a:gd name="T34" fmla="*/ 11 w 3028"/>
                  <a:gd name="T35" fmla="*/ 1 h 829"/>
                  <a:gd name="T36" fmla="*/ 10 w 3028"/>
                  <a:gd name="T37" fmla="*/ 2 h 829"/>
                  <a:gd name="T38" fmla="*/ 9 w 3028"/>
                  <a:gd name="T39" fmla="*/ 2 h 829"/>
                  <a:gd name="T40" fmla="*/ 9 w 3028"/>
                  <a:gd name="T41" fmla="*/ 2 h 829"/>
                  <a:gd name="T42" fmla="*/ 9 w 3028"/>
                  <a:gd name="T43" fmla="*/ 2 h 829"/>
                  <a:gd name="T44" fmla="*/ 9 w 3028"/>
                  <a:gd name="T45" fmla="*/ 2 h 829"/>
                  <a:gd name="T46" fmla="*/ 9 w 3028"/>
                  <a:gd name="T47" fmla="*/ 2 h 829"/>
                  <a:gd name="T48" fmla="*/ 8 w 3028"/>
                  <a:gd name="T49" fmla="*/ 2 h 829"/>
                  <a:gd name="T50" fmla="*/ 8 w 3028"/>
                  <a:gd name="T51" fmla="*/ 2 h 829"/>
                  <a:gd name="T52" fmla="*/ 8 w 3028"/>
                  <a:gd name="T53" fmla="*/ 2 h 829"/>
                  <a:gd name="T54" fmla="*/ 8 w 3028"/>
                  <a:gd name="T55" fmla="*/ 2 h 829"/>
                  <a:gd name="T56" fmla="*/ 8 w 3028"/>
                  <a:gd name="T57" fmla="*/ 2 h 829"/>
                  <a:gd name="T58" fmla="*/ 8 w 3028"/>
                  <a:gd name="T59" fmla="*/ 2 h 829"/>
                  <a:gd name="T60" fmla="*/ 7 w 3028"/>
                  <a:gd name="T61" fmla="*/ 2 h 829"/>
                  <a:gd name="T62" fmla="*/ 7 w 3028"/>
                  <a:gd name="T63" fmla="*/ 2 h 829"/>
                  <a:gd name="T64" fmla="*/ 6 w 3028"/>
                  <a:gd name="T65" fmla="*/ 2 h 829"/>
                  <a:gd name="T66" fmla="*/ 6 w 3028"/>
                  <a:gd name="T67" fmla="*/ 2 h 829"/>
                  <a:gd name="T68" fmla="*/ 3 w 3028"/>
                  <a:gd name="T69" fmla="*/ 3 h 829"/>
                  <a:gd name="T70" fmla="*/ 1 w 3028"/>
                  <a:gd name="T71" fmla="*/ 3 h 8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28" h="829">
                    <a:moveTo>
                      <a:pt x="17" y="829"/>
                    </a:moveTo>
                    <a:lnTo>
                      <a:pt x="0" y="699"/>
                    </a:lnTo>
                    <a:lnTo>
                      <a:pt x="64" y="635"/>
                    </a:lnTo>
                    <a:lnTo>
                      <a:pt x="285" y="458"/>
                    </a:lnTo>
                    <a:lnTo>
                      <a:pt x="406" y="348"/>
                    </a:lnTo>
                    <a:lnTo>
                      <a:pt x="503" y="302"/>
                    </a:lnTo>
                    <a:lnTo>
                      <a:pt x="636" y="310"/>
                    </a:lnTo>
                    <a:lnTo>
                      <a:pt x="1047" y="294"/>
                    </a:lnTo>
                    <a:lnTo>
                      <a:pt x="1505" y="243"/>
                    </a:lnTo>
                    <a:lnTo>
                      <a:pt x="2182" y="188"/>
                    </a:lnTo>
                    <a:lnTo>
                      <a:pt x="2891" y="0"/>
                    </a:lnTo>
                    <a:lnTo>
                      <a:pt x="2959" y="15"/>
                    </a:lnTo>
                    <a:lnTo>
                      <a:pt x="2965" y="17"/>
                    </a:lnTo>
                    <a:lnTo>
                      <a:pt x="2976" y="23"/>
                    </a:lnTo>
                    <a:lnTo>
                      <a:pt x="2984" y="26"/>
                    </a:lnTo>
                    <a:lnTo>
                      <a:pt x="2992" y="30"/>
                    </a:lnTo>
                    <a:lnTo>
                      <a:pt x="2997" y="36"/>
                    </a:lnTo>
                    <a:lnTo>
                      <a:pt x="3003" y="42"/>
                    </a:lnTo>
                    <a:lnTo>
                      <a:pt x="3003" y="44"/>
                    </a:lnTo>
                    <a:lnTo>
                      <a:pt x="3005" y="49"/>
                    </a:lnTo>
                    <a:lnTo>
                      <a:pt x="3007" y="57"/>
                    </a:lnTo>
                    <a:lnTo>
                      <a:pt x="3009" y="64"/>
                    </a:lnTo>
                    <a:lnTo>
                      <a:pt x="3011" y="74"/>
                    </a:lnTo>
                    <a:lnTo>
                      <a:pt x="3012" y="83"/>
                    </a:lnTo>
                    <a:lnTo>
                      <a:pt x="3016" y="95"/>
                    </a:lnTo>
                    <a:lnTo>
                      <a:pt x="3018" y="106"/>
                    </a:lnTo>
                    <a:lnTo>
                      <a:pt x="3020" y="116"/>
                    </a:lnTo>
                    <a:lnTo>
                      <a:pt x="3020" y="125"/>
                    </a:lnTo>
                    <a:lnTo>
                      <a:pt x="3022" y="135"/>
                    </a:lnTo>
                    <a:lnTo>
                      <a:pt x="3024" y="142"/>
                    </a:lnTo>
                    <a:lnTo>
                      <a:pt x="3026" y="150"/>
                    </a:lnTo>
                    <a:lnTo>
                      <a:pt x="3028" y="156"/>
                    </a:lnTo>
                    <a:lnTo>
                      <a:pt x="3028" y="158"/>
                    </a:lnTo>
                    <a:lnTo>
                      <a:pt x="3028" y="159"/>
                    </a:lnTo>
                    <a:lnTo>
                      <a:pt x="2904" y="325"/>
                    </a:lnTo>
                    <a:lnTo>
                      <a:pt x="2630" y="452"/>
                    </a:lnTo>
                    <a:lnTo>
                      <a:pt x="2321" y="734"/>
                    </a:lnTo>
                    <a:lnTo>
                      <a:pt x="2315" y="734"/>
                    </a:lnTo>
                    <a:lnTo>
                      <a:pt x="2305" y="734"/>
                    </a:lnTo>
                    <a:lnTo>
                      <a:pt x="2290" y="734"/>
                    </a:lnTo>
                    <a:lnTo>
                      <a:pt x="2269" y="734"/>
                    </a:lnTo>
                    <a:lnTo>
                      <a:pt x="2246" y="734"/>
                    </a:lnTo>
                    <a:lnTo>
                      <a:pt x="2220" y="735"/>
                    </a:lnTo>
                    <a:lnTo>
                      <a:pt x="2191" y="737"/>
                    </a:lnTo>
                    <a:lnTo>
                      <a:pt x="2165" y="737"/>
                    </a:lnTo>
                    <a:lnTo>
                      <a:pt x="2136" y="737"/>
                    </a:lnTo>
                    <a:lnTo>
                      <a:pt x="2110" y="737"/>
                    </a:lnTo>
                    <a:lnTo>
                      <a:pt x="2085" y="737"/>
                    </a:lnTo>
                    <a:lnTo>
                      <a:pt x="2066" y="739"/>
                    </a:lnTo>
                    <a:lnTo>
                      <a:pt x="2047" y="739"/>
                    </a:lnTo>
                    <a:lnTo>
                      <a:pt x="2035" y="741"/>
                    </a:lnTo>
                    <a:lnTo>
                      <a:pt x="2030" y="741"/>
                    </a:lnTo>
                    <a:lnTo>
                      <a:pt x="2032" y="743"/>
                    </a:lnTo>
                    <a:lnTo>
                      <a:pt x="2030" y="743"/>
                    </a:lnTo>
                    <a:lnTo>
                      <a:pt x="2015" y="743"/>
                    </a:lnTo>
                    <a:lnTo>
                      <a:pt x="1990" y="743"/>
                    </a:lnTo>
                    <a:lnTo>
                      <a:pt x="1956" y="743"/>
                    </a:lnTo>
                    <a:lnTo>
                      <a:pt x="1914" y="743"/>
                    </a:lnTo>
                    <a:lnTo>
                      <a:pt x="1868" y="745"/>
                    </a:lnTo>
                    <a:lnTo>
                      <a:pt x="1817" y="747"/>
                    </a:lnTo>
                    <a:lnTo>
                      <a:pt x="1766" y="747"/>
                    </a:lnTo>
                    <a:lnTo>
                      <a:pt x="1710" y="747"/>
                    </a:lnTo>
                    <a:lnTo>
                      <a:pt x="1659" y="749"/>
                    </a:lnTo>
                    <a:lnTo>
                      <a:pt x="1612" y="749"/>
                    </a:lnTo>
                    <a:lnTo>
                      <a:pt x="1568" y="751"/>
                    </a:lnTo>
                    <a:lnTo>
                      <a:pt x="1530" y="751"/>
                    </a:lnTo>
                    <a:lnTo>
                      <a:pt x="1503" y="751"/>
                    </a:lnTo>
                    <a:lnTo>
                      <a:pt x="1484" y="751"/>
                    </a:lnTo>
                    <a:lnTo>
                      <a:pt x="1479" y="753"/>
                    </a:lnTo>
                    <a:lnTo>
                      <a:pt x="646" y="802"/>
                    </a:lnTo>
                    <a:lnTo>
                      <a:pt x="87" y="815"/>
                    </a:lnTo>
                    <a:lnTo>
                      <a:pt x="17" y="829"/>
                    </a:lnTo>
                    <a:close/>
                  </a:path>
                </a:pathLst>
              </a:cu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9" name="Freeform 29"/>
              <p:cNvSpPr>
                <a:spLocks/>
              </p:cNvSpPr>
              <p:nvPr/>
            </p:nvSpPr>
            <p:spPr bwMode="auto">
              <a:xfrm>
                <a:off x="4478" y="2881"/>
                <a:ext cx="156" cy="130"/>
              </a:xfrm>
              <a:custGeom>
                <a:avLst/>
                <a:gdLst>
                  <a:gd name="T0" fmla="*/ 1 w 312"/>
                  <a:gd name="T1" fmla="*/ 1 h 258"/>
                  <a:gd name="T2" fmla="*/ 0 w 312"/>
                  <a:gd name="T3" fmla="*/ 1 h 258"/>
                  <a:gd name="T4" fmla="*/ 1 w 312"/>
                  <a:gd name="T5" fmla="*/ 2 h 258"/>
                  <a:gd name="T6" fmla="*/ 2 w 312"/>
                  <a:gd name="T7" fmla="*/ 1 h 258"/>
                  <a:gd name="T8" fmla="*/ 2 w 312"/>
                  <a:gd name="T9" fmla="*/ 1 h 258"/>
                  <a:gd name="T10" fmla="*/ 2 w 312"/>
                  <a:gd name="T11" fmla="*/ 0 h 258"/>
                  <a:gd name="T12" fmla="*/ 1 w 312"/>
                  <a:gd name="T13" fmla="*/ 1 h 258"/>
                  <a:gd name="T14" fmla="*/ 1 w 312"/>
                  <a:gd name="T15" fmla="*/ 1 h 2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258">
                    <a:moveTo>
                      <a:pt x="4" y="19"/>
                    </a:moveTo>
                    <a:lnTo>
                      <a:pt x="0" y="121"/>
                    </a:lnTo>
                    <a:lnTo>
                      <a:pt x="6" y="258"/>
                    </a:lnTo>
                    <a:lnTo>
                      <a:pt x="304" y="254"/>
                    </a:lnTo>
                    <a:lnTo>
                      <a:pt x="312" y="125"/>
                    </a:lnTo>
                    <a:lnTo>
                      <a:pt x="304" y="0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0" name="Freeform 30"/>
              <p:cNvSpPr>
                <a:spLocks/>
              </p:cNvSpPr>
              <p:nvPr/>
            </p:nvSpPr>
            <p:spPr bwMode="auto">
              <a:xfrm>
                <a:off x="5288" y="2310"/>
                <a:ext cx="151" cy="189"/>
              </a:xfrm>
              <a:custGeom>
                <a:avLst/>
                <a:gdLst>
                  <a:gd name="T0" fmla="*/ 0 w 302"/>
                  <a:gd name="T1" fmla="*/ 1 h 378"/>
                  <a:gd name="T2" fmla="*/ 1 w 302"/>
                  <a:gd name="T3" fmla="*/ 2 h 378"/>
                  <a:gd name="T4" fmla="*/ 1 w 302"/>
                  <a:gd name="T5" fmla="*/ 2 h 378"/>
                  <a:gd name="T6" fmla="*/ 1 w 302"/>
                  <a:gd name="T7" fmla="*/ 2 h 378"/>
                  <a:gd name="T8" fmla="*/ 2 w 302"/>
                  <a:gd name="T9" fmla="*/ 1 h 378"/>
                  <a:gd name="T10" fmla="*/ 2 w 302"/>
                  <a:gd name="T11" fmla="*/ 1 h 378"/>
                  <a:gd name="T12" fmla="*/ 1 w 302"/>
                  <a:gd name="T13" fmla="*/ 1 h 378"/>
                  <a:gd name="T14" fmla="*/ 1 w 302"/>
                  <a:gd name="T15" fmla="*/ 1 h 378"/>
                  <a:gd name="T16" fmla="*/ 1 w 302"/>
                  <a:gd name="T17" fmla="*/ 0 h 378"/>
                  <a:gd name="T18" fmla="*/ 1 w 302"/>
                  <a:gd name="T19" fmla="*/ 1 h 378"/>
                  <a:gd name="T20" fmla="*/ 0 w 302"/>
                  <a:gd name="T21" fmla="*/ 1 h 378"/>
                  <a:gd name="T22" fmla="*/ 0 w 302"/>
                  <a:gd name="T23" fmla="*/ 1 h 3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2" h="378">
                    <a:moveTo>
                      <a:pt x="0" y="255"/>
                    </a:moveTo>
                    <a:lnTo>
                      <a:pt x="66" y="268"/>
                    </a:lnTo>
                    <a:lnTo>
                      <a:pt x="146" y="316"/>
                    </a:lnTo>
                    <a:lnTo>
                      <a:pt x="209" y="378"/>
                    </a:lnTo>
                    <a:lnTo>
                      <a:pt x="279" y="186"/>
                    </a:lnTo>
                    <a:lnTo>
                      <a:pt x="302" y="107"/>
                    </a:lnTo>
                    <a:lnTo>
                      <a:pt x="245" y="57"/>
                    </a:lnTo>
                    <a:lnTo>
                      <a:pt x="150" y="4"/>
                    </a:lnTo>
                    <a:lnTo>
                      <a:pt x="66" y="0"/>
                    </a:lnTo>
                    <a:lnTo>
                      <a:pt x="42" y="126"/>
                    </a:lnTo>
                    <a:lnTo>
                      <a:pt x="0" y="255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1" name="Freeform 31"/>
              <p:cNvSpPr>
                <a:spLocks/>
              </p:cNvSpPr>
              <p:nvPr/>
            </p:nvSpPr>
            <p:spPr bwMode="auto">
              <a:xfrm>
                <a:off x="5199" y="1500"/>
                <a:ext cx="170" cy="172"/>
              </a:xfrm>
              <a:custGeom>
                <a:avLst/>
                <a:gdLst>
                  <a:gd name="T0" fmla="*/ 1 w 340"/>
                  <a:gd name="T1" fmla="*/ 1 h 345"/>
                  <a:gd name="T2" fmla="*/ 1 w 340"/>
                  <a:gd name="T3" fmla="*/ 1 h 345"/>
                  <a:gd name="T4" fmla="*/ 2 w 340"/>
                  <a:gd name="T5" fmla="*/ 0 h 345"/>
                  <a:gd name="T6" fmla="*/ 1 w 340"/>
                  <a:gd name="T7" fmla="*/ 0 h 345"/>
                  <a:gd name="T8" fmla="*/ 1 w 340"/>
                  <a:gd name="T9" fmla="*/ 0 h 345"/>
                  <a:gd name="T10" fmla="*/ 0 w 340"/>
                  <a:gd name="T11" fmla="*/ 0 h 345"/>
                  <a:gd name="T12" fmla="*/ 1 w 340"/>
                  <a:gd name="T13" fmla="*/ 1 h 345"/>
                  <a:gd name="T14" fmla="*/ 1 w 340"/>
                  <a:gd name="T15" fmla="*/ 1 h 3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0" h="345">
                    <a:moveTo>
                      <a:pt x="131" y="345"/>
                    </a:moveTo>
                    <a:lnTo>
                      <a:pt x="238" y="257"/>
                    </a:lnTo>
                    <a:lnTo>
                      <a:pt x="340" y="213"/>
                    </a:lnTo>
                    <a:lnTo>
                      <a:pt x="200" y="0"/>
                    </a:lnTo>
                    <a:lnTo>
                      <a:pt x="51" y="78"/>
                    </a:lnTo>
                    <a:lnTo>
                      <a:pt x="0" y="137"/>
                    </a:lnTo>
                    <a:lnTo>
                      <a:pt x="131" y="345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2" name="Freeform 32"/>
              <p:cNvSpPr>
                <a:spLocks/>
              </p:cNvSpPr>
              <p:nvPr/>
            </p:nvSpPr>
            <p:spPr bwMode="auto">
              <a:xfrm>
                <a:off x="4421" y="1164"/>
                <a:ext cx="192" cy="114"/>
              </a:xfrm>
              <a:custGeom>
                <a:avLst/>
                <a:gdLst>
                  <a:gd name="T0" fmla="*/ 2 w 384"/>
                  <a:gd name="T1" fmla="*/ 1 h 228"/>
                  <a:gd name="T2" fmla="*/ 2 w 384"/>
                  <a:gd name="T3" fmla="*/ 1 h 228"/>
                  <a:gd name="T4" fmla="*/ 2 w 384"/>
                  <a:gd name="T5" fmla="*/ 1 h 228"/>
                  <a:gd name="T6" fmla="*/ 2 w 384"/>
                  <a:gd name="T7" fmla="*/ 1 h 228"/>
                  <a:gd name="T8" fmla="*/ 2 w 384"/>
                  <a:gd name="T9" fmla="*/ 1 h 228"/>
                  <a:gd name="T10" fmla="*/ 2 w 384"/>
                  <a:gd name="T11" fmla="*/ 1 h 228"/>
                  <a:gd name="T12" fmla="*/ 2 w 384"/>
                  <a:gd name="T13" fmla="*/ 1 h 228"/>
                  <a:gd name="T14" fmla="*/ 2 w 384"/>
                  <a:gd name="T15" fmla="*/ 1 h 228"/>
                  <a:gd name="T16" fmla="*/ 1 w 384"/>
                  <a:gd name="T17" fmla="*/ 1 h 228"/>
                  <a:gd name="T18" fmla="*/ 1 w 384"/>
                  <a:gd name="T19" fmla="*/ 1 h 228"/>
                  <a:gd name="T20" fmla="*/ 1 w 384"/>
                  <a:gd name="T21" fmla="*/ 1 h 228"/>
                  <a:gd name="T22" fmla="*/ 1 w 384"/>
                  <a:gd name="T23" fmla="*/ 1 h 228"/>
                  <a:gd name="T24" fmla="*/ 1 w 384"/>
                  <a:gd name="T25" fmla="*/ 1 h 228"/>
                  <a:gd name="T26" fmla="*/ 1 w 384"/>
                  <a:gd name="T27" fmla="*/ 1 h 228"/>
                  <a:gd name="T28" fmla="*/ 1 w 384"/>
                  <a:gd name="T29" fmla="*/ 1 h 228"/>
                  <a:gd name="T30" fmla="*/ 1 w 384"/>
                  <a:gd name="T31" fmla="*/ 1 h 228"/>
                  <a:gd name="T32" fmla="*/ 1 w 384"/>
                  <a:gd name="T33" fmla="*/ 0 h 228"/>
                  <a:gd name="T34" fmla="*/ 1 w 384"/>
                  <a:gd name="T35" fmla="*/ 0 h 228"/>
                  <a:gd name="T36" fmla="*/ 1 w 384"/>
                  <a:gd name="T37" fmla="*/ 0 h 228"/>
                  <a:gd name="T38" fmla="*/ 1 w 384"/>
                  <a:gd name="T39" fmla="*/ 1 h 228"/>
                  <a:gd name="T40" fmla="*/ 0 w 384"/>
                  <a:gd name="T41" fmla="*/ 1 h 228"/>
                  <a:gd name="T42" fmla="*/ 1 w 384"/>
                  <a:gd name="T43" fmla="*/ 1 h 228"/>
                  <a:gd name="T44" fmla="*/ 1 w 384"/>
                  <a:gd name="T45" fmla="*/ 1 h 228"/>
                  <a:gd name="T46" fmla="*/ 2 w 384"/>
                  <a:gd name="T47" fmla="*/ 1 h 228"/>
                  <a:gd name="T48" fmla="*/ 2 w 384"/>
                  <a:gd name="T49" fmla="*/ 1 h 2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84" h="228">
                    <a:moveTo>
                      <a:pt x="384" y="228"/>
                    </a:moveTo>
                    <a:lnTo>
                      <a:pt x="384" y="119"/>
                    </a:lnTo>
                    <a:lnTo>
                      <a:pt x="367" y="19"/>
                    </a:lnTo>
                    <a:lnTo>
                      <a:pt x="361" y="17"/>
                    </a:lnTo>
                    <a:lnTo>
                      <a:pt x="350" y="17"/>
                    </a:lnTo>
                    <a:lnTo>
                      <a:pt x="333" y="15"/>
                    </a:lnTo>
                    <a:lnTo>
                      <a:pt x="312" y="15"/>
                    </a:lnTo>
                    <a:lnTo>
                      <a:pt x="285" y="13"/>
                    </a:lnTo>
                    <a:lnTo>
                      <a:pt x="255" y="11"/>
                    </a:lnTo>
                    <a:lnTo>
                      <a:pt x="225" y="11"/>
                    </a:lnTo>
                    <a:lnTo>
                      <a:pt x="192" y="9"/>
                    </a:lnTo>
                    <a:lnTo>
                      <a:pt x="160" y="7"/>
                    </a:lnTo>
                    <a:lnTo>
                      <a:pt x="128" y="5"/>
                    </a:lnTo>
                    <a:lnTo>
                      <a:pt x="97" y="3"/>
                    </a:lnTo>
                    <a:lnTo>
                      <a:pt x="71" y="1"/>
                    </a:lnTo>
                    <a:lnTo>
                      <a:pt x="48" y="1"/>
                    </a:lnTo>
                    <a:lnTo>
                      <a:pt x="31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4" y="1"/>
                    </a:lnTo>
                    <a:lnTo>
                      <a:pt x="0" y="3"/>
                    </a:lnTo>
                    <a:lnTo>
                      <a:pt x="53" y="95"/>
                    </a:lnTo>
                    <a:lnTo>
                      <a:pt x="63" y="214"/>
                    </a:lnTo>
                    <a:lnTo>
                      <a:pt x="384" y="228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3" name="Freeform 33"/>
              <p:cNvSpPr>
                <a:spLocks/>
              </p:cNvSpPr>
              <p:nvPr/>
            </p:nvSpPr>
            <p:spPr bwMode="auto">
              <a:xfrm>
                <a:off x="3719" y="1372"/>
                <a:ext cx="171" cy="208"/>
              </a:xfrm>
              <a:custGeom>
                <a:avLst/>
                <a:gdLst>
                  <a:gd name="T0" fmla="*/ 2 w 342"/>
                  <a:gd name="T1" fmla="*/ 1 h 416"/>
                  <a:gd name="T2" fmla="*/ 2 w 342"/>
                  <a:gd name="T3" fmla="*/ 1 h 416"/>
                  <a:gd name="T4" fmla="*/ 1 w 342"/>
                  <a:gd name="T5" fmla="*/ 0 h 416"/>
                  <a:gd name="T6" fmla="*/ 0 w 342"/>
                  <a:gd name="T7" fmla="*/ 1 h 416"/>
                  <a:gd name="T8" fmla="*/ 1 w 342"/>
                  <a:gd name="T9" fmla="*/ 2 h 416"/>
                  <a:gd name="T10" fmla="*/ 1 w 342"/>
                  <a:gd name="T11" fmla="*/ 2 h 416"/>
                  <a:gd name="T12" fmla="*/ 2 w 342"/>
                  <a:gd name="T13" fmla="*/ 1 h 416"/>
                  <a:gd name="T14" fmla="*/ 2 w 342"/>
                  <a:gd name="T15" fmla="*/ 1 h 4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2" h="416">
                    <a:moveTo>
                      <a:pt x="342" y="228"/>
                    </a:moveTo>
                    <a:lnTo>
                      <a:pt x="269" y="142"/>
                    </a:lnTo>
                    <a:lnTo>
                      <a:pt x="212" y="0"/>
                    </a:lnTo>
                    <a:lnTo>
                      <a:pt x="0" y="224"/>
                    </a:lnTo>
                    <a:lnTo>
                      <a:pt x="57" y="325"/>
                    </a:lnTo>
                    <a:lnTo>
                      <a:pt x="155" y="416"/>
                    </a:lnTo>
                    <a:lnTo>
                      <a:pt x="342" y="228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4" name="Freeform 34"/>
              <p:cNvSpPr>
                <a:spLocks/>
              </p:cNvSpPr>
              <p:nvPr/>
            </p:nvSpPr>
            <p:spPr bwMode="auto">
              <a:xfrm>
                <a:off x="3532" y="2395"/>
                <a:ext cx="100" cy="159"/>
              </a:xfrm>
              <a:custGeom>
                <a:avLst/>
                <a:gdLst>
                  <a:gd name="T0" fmla="*/ 0 w 202"/>
                  <a:gd name="T1" fmla="*/ 0 h 320"/>
                  <a:gd name="T2" fmla="*/ 0 w 202"/>
                  <a:gd name="T3" fmla="*/ 0 h 320"/>
                  <a:gd name="T4" fmla="*/ 0 w 202"/>
                  <a:gd name="T5" fmla="*/ 0 h 320"/>
                  <a:gd name="T6" fmla="*/ 0 w 202"/>
                  <a:gd name="T7" fmla="*/ 1 h 320"/>
                  <a:gd name="T8" fmla="*/ 0 w 202"/>
                  <a:gd name="T9" fmla="*/ 1 h 320"/>
                  <a:gd name="T10" fmla="*/ 0 w 202"/>
                  <a:gd name="T11" fmla="*/ 0 h 320"/>
                  <a:gd name="T12" fmla="*/ 0 w 202"/>
                  <a:gd name="T13" fmla="*/ 0 h 3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20">
                    <a:moveTo>
                      <a:pt x="202" y="0"/>
                    </a:moveTo>
                    <a:lnTo>
                      <a:pt x="0" y="12"/>
                    </a:lnTo>
                    <a:lnTo>
                      <a:pt x="25" y="156"/>
                    </a:lnTo>
                    <a:lnTo>
                      <a:pt x="61" y="320"/>
                    </a:lnTo>
                    <a:lnTo>
                      <a:pt x="196" y="25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B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5" name="Freeform 35"/>
              <p:cNvSpPr>
                <a:spLocks/>
              </p:cNvSpPr>
              <p:nvPr/>
            </p:nvSpPr>
            <p:spPr bwMode="auto">
              <a:xfrm>
                <a:off x="4720" y="1549"/>
                <a:ext cx="67" cy="88"/>
              </a:xfrm>
              <a:custGeom>
                <a:avLst/>
                <a:gdLst>
                  <a:gd name="T0" fmla="*/ 1 w 133"/>
                  <a:gd name="T1" fmla="*/ 0 h 177"/>
                  <a:gd name="T2" fmla="*/ 1 w 133"/>
                  <a:gd name="T3" fmla="*/ 0 h 177"/>
                  <a:gd name="T4" fmla="*/ 1 w 133"/>
                  <a:gd name="T5" fmla="*/ 0 h 177"/>
                  <a:gd name="T6" fmla="*/ 1 w 133"/>
                  <a:gd name="T7" fmla="*/ 0 h 177"/>
                  <a:gd name="T8" fmla="*/ 1 w 133"/>
                  <a:gd name="T9" fmla="*/ 0 h 177"/>
                  <a:gd name="T10" fmla="*/ 1 w 133"/>
                  <a:gd name="T11" fmla="*/ 0 h 177"/>
                  <a:gd name="T12" fmla="*/ 0 w 133"/>
                  <a:gd name="T13" fmla="*/ 0 h 177"/>
                  <a:gd name="T14" fmla="*/ 1 w 133"/>
                  <a:gd name="T15" fmla="*/ 0 h 177"/>
                  <a:gd name="T16" fmla="*/ 1 w 133"/>
                  <a:gd name="T17" fmla="*/ 0 h 177"/>
                  <a:gd name="T18" fmla="*/ 1 w 133"/>
                  <a:gd name="T19" fmla="*/ 0 h 177"/>
                  <a:gd name="T20" fmla="*/ 1 w 133"/>
                  <a:gd name="T21" fmla="*/ 0 h 1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177">
                    <a:moveTo>
                      <a:pt x="49" y="177"/>
                    </a:moveTo>
                    <a:lnTo>
                      <a:pt x="133" y="149"/>
                    </a:lnTo>
                    <a:lnTo>
                      <a:pt x="125" y="86"/>
                    </a:lnTo>
                    <a:lnTo>
                      <a:pt x="106" y="23"/>
                    </a:lnTo>
                    <a:lnTo>
                      <a:pt x="72" y="0"/>
                    </a:lnTo>
                    <a:lnTo>
                      <a:pt x="2" y="14"/>
                    </a:lnTo>
                    <a:lnTo>
                      <a:pt x="0" y="97"/>
                    </a:lnTo>
                    <a:lnTo>
                      <a:pt x="23" y="143"/>
                    </a:lnTo>
                    <a:lnTo>
                      <a:pt x="51" y="149"/>
                    </a:lnTo>
                    <a:lnTo>
                      <a:pt x="49" y="177"/>
                    </a:lnTo>
                    <a:close/>
                  </a:path>
                </a:pathLst>
              </a:custGeom>
              <a:solidFill>
                <a:srgbClr val="C76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6" name="Freeform 36"/>
              <p:cNvSpPr>
                <a:spLocks/>
              </p:cNvSpPr>
              <p:nvPr/>
            </p:nvSpPr>
            <p:spPr bwMode="auto">
              <a:xfrm>
                <a:off x="4852" y="1765"/>
                <a:ext cx="34" cy="38"/>
              </a:xfrm>
              <a:custGeom>
                <a:avLst/>
                <a:gdLst>
                  <a:gd name="T0" fmla="*/ 0 w 69"/>
                  <a:gd name="T1" fmla="*/ 1 h 76"/>
                  <a:gd name="T2" fmla="*/ 0 w 69"/>
                  <a:gd name="T3" fmla="*/ 0 h 76"/>
                  <a:gd name="T4" fmla="*/ 0 w 69"/>
                  <a:gd name="T5" fmla="*/ 1 h 76"/>
                  <a:gd name="T6" fmla="*/ 0 w 69"/>
                  <a:gd name="T7" fmla="*/ 1 h 76"/>
                  <a:gd name="T8" fmla="*/ 0 w 69"/>
                  <a:gd name="T9" fmla="*/ 1 h 76"/>
                  <a:gd name="T10" fmla="*/ 0 w 69"/>
                  <a:gd name="T11" fmla="*/ 1 h 76"/>
                  <a:gd name="T12" fmla="*/ 0 w 69"/>
                  <a:gd name="T13" fmla="*/ 1 h 76"/>
                  <a:gd name="T14" fmla="*/ 0 w 69"/>
                  <a:gd name="T15" fmla="*/ 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76">
                    <a:moveTo>
                      <a:pt x="0" y="19"/>
                    </a:moveTo>
                    <a:lnTo>
                      <a:pt x="61" y="0"/>
                    </a:lnTo>
                    <a:lnTo>
                      <a:pt x="69" y="42"/>
                    </a:lnTo>
                    <a:lnTo>
                      <a:pt x="65" y="76"/>
                    </a:lnTo>
                    <a:lnTo>
                      <a:pt x="44" y="76"/>
                    </a:lnTo>
                    <a:lnTo>
                      <a:pt x="15" y="57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C76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7" name="Freeform 37"/>
              <p:cNvSpPr>
                <a:spLocks/>
              </p:cNvSpPr>
              <p:nvPr/>
            </p:nvSpPr>
            <p:spPr bwMode="auto">
              <a:xfrm>
                <a:off x="4594" y="1735"/>
                <a:ext cx="51" cy="32"/>
              </a:xfrm>
              <a:custGeom>
                <a:avLst/>
                <a:gdLst>
                  <a:gd name="T0" fmla="*/ 0 w 103"/>
                  <a:gd name="T1" fmla="*/ 0 h 65"/>
                  <a:gd name="T2" fmla="*/ 0 w 103"/>
                  <a:gd name="T3" fmla="*/ 0 h 65"/>
                  <a:gd name="T4" fmla="*/ 0 w 103"/>
                  <a:gd name="T5" fmla="*/ 0 h 65"/>
                  <a:gd name="T6" fmla="*/ 0 w 103"/>
                  <a:gd name="T7" fmla="*/ 0 h 65"/>
                  <a:gd name="T8" fmla="*/ 0 w 103"/>
                  <a:gd name="T9" fmla="*/ 0 h 65"/>
                  <a:gd name="T10" fmla="*/ 0 w 103"/>
                  <a:gd name="T11" fmla="*/ 0 h 65"/>
                  <a:gd name="T12" fmla="*/ 0 w 103"/>
                  <a:gd name="T13" fmla="*/ 0 h 65"/>
                  <a:gd name="T14" fmla="*/ 0 w 103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3" h="65">
                    <a:moveTo>
                      <a:pt x="103" y="65"/>
                    </a:moveTo>
                    <a:lnTo>
                      <a:pt x="78" y="0"/>
                    </a:lnTo>
                    <a:lnTo>
                      <a:pt x="31" y="15"/>
                    </a:lnTo>
                    <a:lnTo>
                      <a:pt x="0" y="48"/>
                    </a:lnTo>
                    <a:lnTo>
                      <a:pt x="31" y="65"/>
                    </a:lnTo>
                    <a:lnTo>
                      <a:pt x="61" y="65"/>
                    </a:lnTo>
                    <a:lnTo>
                      <a:pt x="103" y="65"/>
                    </a:lnTo>
                    <a:close/>
                  </a:path>
                </a:pathLst>
              </a:custGeom>
              <a:solidFill>
                <a:srgbClr val="C76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8" name="Freeform 38"/>
              <p:cNvSpPr>
                <a:spLocks/>
              </p:cNvSpPr>
              <p:nvPr/>
            </p:nvSpPr>
            <p:spPr bwMode="auto">
              <a:xfrm>
                <a:off x="4755" y="1951"/>
                <a:ext cx="42" cy="77"/>
              </a:xfrm>
              <a:custGeom>
                <a:avLst/>
                <a:gdLst>
                  <a:gd name="T0" fmla="*/ 1 w 84"/>
                  <a:gd name="T1" fmla="*/ 0 h 153"/>
                  <a:gd name="T2" fmla="*/ 1 w 84"/>
                  <a:gd name="T3" fmla="*/ 1 h 153"/>
                  <a:gd name="T4" fmla="*/ 1 w 84"/>
                  <a:gd name="T5" fmla="*/ 1 h 153"/>
                  <a:gd name="T6" fmla="*/ 0 w 84"/>
                  <a:gd name="T7" fmla="*/ 1 h 153"/>
                  <a:gd name="T8" fmla="*/ 0 w 84"/>
                  <a:gd name="T9" fmla="*/ 1 h 153"/>
                  <a:gd name="T10" fmla="*/ 1 w 84"/>
                  <a:gd name="T11" fmla="*/ 1 h 153"/>
                  <a:gd name="T12" fmla="*/ 1 w 84"/>
                  <a:gd name="T13" fmla="*/ 1 h 153"/>
                  <a:gd name="T14" fmla="*/ 1 w 84"/>
                  <a:gd name="T15" fmla="*/ 1 h 153"/>
                  <a:gd name="T16" fmla="*/ 1 w 84"/>
                  <a:gd name="T17" fmla="*/ 1 h 153"/>
                  <a:gd name="T18" fmla="*/ 1 w 84"/>
                  <a:gd name="T19" fmla="*/ 1 h 153"/>
                  <a:gd name="T20" fmla="*/ 1 w 84"/>
                  <a:gd name="T21" fmla="*/ 1 h 153"/>
                  <a:gd name="T22" fmla="*/ 1 w 84"/>
                  <a:gd name="T23" fmla="*/ 1 h 153"/>
                  <a:gd name="T24" fmla="*/ 1 w 84"/>
                  <a:gd name="T25" fmla="*/ 1 h 153"/>
                  <a:gd name="T26" fmla="*/ 1 w 84"/>
                  <a:gd name="T27" fmla="*/ 1 h 153"/>
                  <a:gd name="T28" fmla="*/ 1 w 84"/>
                  <a:gd name="T29" fmla="*/ 1 h 153"/>
                  <a:gd name="T30" fmla="*/ 1 w 84"/>
                  <a:gd name="T31" fmla="*/ 1 h 153"/>
                  <a:gd name="T32" fmla="*/ 1 w 84"/>
                  <a:gd name="T33" fmla="*/ 1 h 153"/>
                  <a:gd name="T34" fmla="*/ 1 w 84"/>
                  <a:gd name="T35" fmla="*/ 1 h 153"/>
                  <a:gd name="T36" fmla="*/ 1 w 84"/>
                  <a:gd name="T37" fmla="*/ 1 h 153"/>
                  <a:gd name="T38" fmla="*/ 1 w 84"/>
                  <a:gd name="T39" fmla="*/ 1 h 153"/>
                  <a:gd name="T40" fmla="*/ 1 w 84"/>
                  <a:gd name="T41" fmla="*/ 1 h 153"/>
                  <a:gd name="T42" fmla="*/ 1 w 84"/>
                  <a:gd name="T43" fmla="*/ 1 h 153"/>
                  <a:gd name="T44" fmla="*/ 1 w 84"/>
                  <a:gd name="T45" fmla="*/ 1 h 153"/>
                  <a:gd name="T46" fmla="*/ 1 w 84"/>
                  <a:gd name="T47" fmla="*/ 1 h 153"/>
                  <a:gd name="T48" fmla="*/ 1 w 84"/>
                  <a:gd name="T49" fmla="*/ 1 h 153"/>
                  <a:gd name="T50" fmla="*/ 1 w 84"/>
                  <a:gd name="T51" fmla="*/ 1 h 153"/>
                  <a:gd name="T52" fmla="*/ 1 w 84"/>
                  <a:gd name="T53" fmla="*/ 1 h 153"/>
                  <a:gd name="T54" fmla="*/ 1 w 84"/>
                  <a:gd name="T55" fmla="*/ 1 h 153"/>
                  <a:gd name="T56" fmla="*/ 1 w 84"/>
                  <a:gd name="T57" fmla="*/ 1 h 153"/>
                  <a:gd name="T58" fmla="*/ 1 w 84"/>
                  <a:gd name="T59" fmla="*/ 0 h 153"/>
                  <a:gd name="T60" fmla="*/ 1 w 84"/>
                  <a:gd name="T61" fmla="*/ 0 h 15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4" h="153">
                    <a:moveTo>
                      <a:pt x="14" y="0"/>
                    </a:moveTo>
                    <a:lnTo>
                      <a:pt x="23" y="106"/>
                    </a:lnTo>
                    <a:lnTo>
                      <a:pt x="4" y="140"/>
                    </a:lnTo>
                    <a:lnTo>
                      <a:pt x="0" y="142"/>
                    </a:lnTo>
                    <a:lnTo>
                      <a:pt x="0" y="150"/>
                    </a:lnTo>
                    <a:lnTo>
                      <a:pt x="2" y="150"/>
                    </a:lnTo>
                    <a:lnTo>
                      <a:pt x="10" y="150"/>
                    </a:lnTo>
                    <a:lnTo>
                      <a:pt x="18" y="152"/>
                    </a:lnTo>
                    <a:lnTo>
                      <a:pt x="29" y="153"/>
                    </a:lnTo>
                    <a:lnTo>
                      <a:pt x="40" y="153"/>
                    </a:lnTo>
                    <a:lnTo>
                      <a:pt x="52" y="153"/>
                    </a:lnTo>
                    <a:lnTo>
                      <a:pt x="61" y="152"/>
                    </a:lnTo>
                    <a:lnTo>
                      <a:pt x="71" y="152"/>
                    </a:lnTo>
                    <a:lnTo>
                      <a:pt x="78" y="142"/>
                    </a:lnTo>
                    <a:lnTo>
                      <a:pt x="82" y="129"/>
                    </a:lnTo>
                    <a:lnTo>
                      <a:pt x="80" y="117"/>
                    </a:lnTo>
                    <a:lnTo>
                      <a:pt x="80" y="114"/>
                    </a:lnTo>
                    <a:lnTo>
                      <a:pt x="80" y="106"/>
                    </a:lnTo>
                    <a:lnTo>
                      <a:pt x="80" y="95"/>
                    </a:lnTo>
                    <a:lnTo>
                      <a:pt x="80" y="85"/>
                    </a:lnTo>
                    <a:lnTo>
                      <a:pt x="80" y="77"/>
                    </a:lnTo>
                    <a:lnTo>
                      <a:pt x="80" y="68"/>
                    </a:lnTo>
                    <a:lnTo>
                      <a:pt x="82" y="58"/>
                    </a:lnTo>
                    <a:lnTo>
                      <a:pt x="82" y="49"/>
                    </a:lnTo>
                    <a:lnTo>
                      <a:pt x="82" y="39"/>
                    </a:lnTo>
                    <a:lnTo>
                      <a:pt x="82" y="32"/>
                    </a:lnTo>
                    <a:lnTo>
                      <a:pt x="82" y="24"/>
                    </a:lnTo>
                    <a:lnTo>
                      <a:pt x="82" y="13"/>
                    </a:lnTo>
                    <a:lnTo>
                      <a:pt x="84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C76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9" name="Freeform 39"/>
              <p:cNvSpPr>
                <a:spLocks/>
              </p:cNvSpPr>
              <p:nvPr/>
            </p:nvSpPr>
            <p:spPr bwMode="auto">
              <a:xfrm>
                <a:off x="4836" y="1941"/>
                <a:ext cx="55" cy="76"/>
              </a:xfrm>
              <a:custGeom>
                <a:avLst/>
                <a:gdLst>
                  <a:gd name="T0" fmla="*/ 0 w 108"/>
                  <a:gd name="T1" fmla="*/ 1 h 152"/>
                  <a:gd name="T2" fmla="*/ 1 w 108"/>
                  <a:gd name="T3" fmla="*/ 1 h 152"/>
                  <a:gd name="T4" fmla="*/ 1 w 108"/>
                  <a:gd name="T5" fmla="*/ 1 h 152"/>
                  <a:gd name="T6" fmla="*/ 1 w 108"/>
                  <a:gd name="T7" fmla="*/ 1 h 152"/>
                  <a:gd name="T8" fmla="*/ 1 w 108"/>
                  <a:gd name="T9" fmla="*/ 1 h 152"/>
                  <a:gd name="T10" fmla="*/ 1 w 108"/>
                  <a:gd name="T11" fmla="*/ 0 h 152"/>
                  <a:gd name="T12" fmla="*/ 0 w 108"/>
                  <a:gd name="T13" fmla="*/ 1 h 152"/>
                  <a:gd name="T14" fmla="*/ 0 w 108"/>
                  <a:gd name="T15" fmla="*/ 1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52">
                    <a:moveTo>
                      <a:pt x="0" y="22"/>
                    </a:moveTo>
                    <a:lnTo>
                      <a:pt x="40" y="152"/>
                    </a:lnTo>
                    <a:lnTo>
                      <a:pt x="74" y="152"/>
                    </a:lnTo>
                    <a:lnTo>
                      <a:pt x="76" y="133"/>
                    </a:lnTo>
                    <a:lnTo>
                      <a:pt x="108" y="129"/>
                    </a:lnTo>
                    <a:lnTo>
                      <a:pt x="53" y="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C76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0" name="Freeform 40"/>
              <p:cNvSpPr>
                <a:spLocks/>
              </p:cNvSpPr>
              <p:nvPr/>
            </p:nvSpPr>
            <p:spPr bwMode="auto">
              <a:xfrm>
                <a:off x="5102" y="2300"/>
                <a:ext cx="44" cy="236"/>
              </a:xfrm>
              <a:custGeom>
                <a:avLst/>
                <a:gdLst>
                  <a:gd name="T0" fmla="*/ 0 w 90"/>
                  <a:gd name="T1" fmla="*/ 1 h 473"/>
                  <a:gd name="T2" fmla="*/ 0 w 90"/>
                  <a:gd name="T3" fmla="*/ 0 h 473"/>
                  <a:gd name="T4" fmla="*/ 0 w 90"/>
                  <a:gd name="T5" fmla="*/ 0 h 473"/>
                  <a:gd name="T6" fmla="*/ 0 w 90"/>
                  <a:gd name="T7" fmla="*/ 1 h 473"/>
                  <a:gd name="T8" fmla="*/ 0 w 90"/>
                  <a:gd name="T9" fmla="*/ 1 h 473"/>
                  <a:gd name="T10" fmla="*/ 0 w 90"/>
                  <a:gd name="T11" fmla="*/ 1 h 4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473">
                    <a:moveTo>
                      <a:pt x="50" y="473"/>
                    </a:moveTo>
                    <a:lnTo>
                      <a:pt x="90" y="0"/>
                    </a:lnTo>
                    <a:lnTo>
                      <a:pt x="23" y="101"/>
                    </a:lnTo>
                    <a:lnTo>
                      <a:pt x="0" y="456"/>
                    </a:lnTo>
                    <a:lnTo>
                      <a:pt x="50" y="473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1" name="Freeform 41"/>
              <p:cNvSpPr>
                <a:spLocks/>
              </p:cNvSpPr>
              <p:nvPr/>
            </p:nvSpPr>
            <p:spPr bwMode="auto">
              <a:xfrm>
                <a:off x="5031" y="2397"/>
                <a:ext cx="36" cy="115"/>
              </a:xfrm>
              <a:custGeom>
                <a:avLst/>
                <a:gdLst>
                  <a:gd name="T0" fmla="*/ 1 w 72"/>
                  <a:gd name="T1" fmla="*/ 0 h 232"/>
                  <a:gd name="T2" fmla="*/ 1 w 72"/>
                  <a:gd name="T3" fmla="*/ 0 h 232"/>
                  <a:gd name="T4" fmla="*/ 1 w 72"/>
                  <a:gd name="T5" fmla="*/ 0 h 232"/>
                  <a:gd name="T6" fmla="*/ 0 w 72"/>
                  <a:gd name="T7" fmla="*/ 0 h 232"/>
                  <a:gd name="T8" fmla="*/ 1 w 72"/>
                  <a:gd name="T9" fmla="*/ 0 h 232"/>
                  <a:gd name="T10" fmla="*/ 1 w 72"/>
                  <a:gd name="T11" fmla="*/ 0 h 2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232">
                    <a:moveTo>
                      <a:pt x="39" y="232"/>
                    </a:moveTo>
                    <a:lnTo>
                      <a:pt x="72" y="0"/>
                    </a:lnTo>
                    <a:lnTo>
                      <a:pt x="5" y="86"/>
                    </a:lnTo>
                    <a:lnTo>
                      <a:pt x="0" y="213"/>
                    </a:lnTo>
                    <a:lnTo>
                      <a:pt x="39" y="232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2" name="Freeform 42"/>
              <p:cNvSpPr>
                <a:spLocks/>
              </p:cNvSpPr>
              <p:nvPr/>
            </p:nvSpPr>
            <p:spPr bwMode="auto">
              <a:xfrm>
                <a:off x="5170" y="2167"/>
                <a:ext cx="79" cy="741"/>
              </a:xfrm>
              <a:custGeom>
                <a:avLst/>
                <a:gdLst>
                  <a:gd name="T0" fmla="*/ 1 w 158"/>
                  <a:gd name="T1" fmla="*/ 0 h 1483"/>
                  <a:gd name="T2" fmla="*/ 1 w 158"/>
                  <a:gd name="T3" fmla="*/ 0 h 1483"/>
                  <a:gd name="T4" fmla="*/ 1 w 158"/>
                  <a:gd name="T5" fmla="*/ 0 h 1483"/>
                  <a:gd name="T6" fmla="*/ 1 w 158"/>
                  <a:gd name="T7" fmla="*/ 0 h 1483"/>
                  <a:gd name="T8" fmla="*/ 1 w 158"/>
                  <a:gd name="T9" fmla="*/ 0 h 1483"/>
                  <a:gd name="T10" fmla="*/ 1 w 158"/>
                  <a:gd name="T11" fmla="*/ 0 h 1483"/>
                  <a:gd name="T12" fmla="*/ 1 w 158"/>
                  <a:gd name="T13" fmla="*/ 0 h 1483"/>
                  <a:gd name="T14" fmla="*/ 1 w 158"/>
                  <a:gd name="T15" fmla="*/ 0 h 1483"/>
                  <a:gd name="T16" fmla="*/ 1 w 158"/>
                  <a:gd name="T17" fmla="*/ 0 h 1483"/>
                  <a:gd name="T18" fmla="*/ 1 w 158"/>
                  <a:gd name="T19" fmla="*/ 0 h 1483"/>
                  <a:gd name="T20" fmla="*/ 1 w 158"/>
                  <a:gd name="T21" fmla="*/ 0 h 1483"/>
                  <a:gd name="T22" fmla="*/ 1 w 158"/>
                  <a:gd name="T23" fmla="*/ 0 h 1483"/>
                  <a:gd name="T24" fmla="*/ 1 w 158"/>
                  <a:gd name="T25" fmla="*/ 0 h 1483"/>
                  <a:gd name="T26" fmla="*/ 1 w 158"/>
                  <a:gd name="T27" fmla="*/ 0 h 1483"/>
                  <a:gd name="T28" fmla="*/ 1 w 158"/>
                  <a:gd name="T29" fmla="*/ 1 h 1483"/>
                  <a:gd name="T30" fmla="*/ 1 w 158"/>
                  <a:gd name="T31" fmla="*/ 1 h 1483"/>
                  <a:gd name="T32" fmla="*/ 1 w 158"/>
                  <a:gd name="T33" fmla="*/ 1 h 1483"/>
                  <a:gd name="T34" fmla="*/ 1 w 158"/>
                  <a:gd name="T35" fmla="*/ 1 h 1483"/>
                  <a:gd name="T36" fmla="*/ 1 w 158"/>
                  <a:gd name="T37" fmla="*/ 2 h 1483"/>
                  <a:gd name="T38" fmla="*/ 1 w 158"/>
                  <a:gd name="T39" fmla="*/ 2 h 1483"/>
                  <a:gd name="T40" fmla="*/ 1 w 158"/>
                  <a:gd name="T41" fmla="*/ 2 h 1483"/>
                  <a:gd name="T42" fmla="*/ 1 w 158"/>
                  <a:gd name="T43" fmla="*/ 2 h 1483"/>
                  <a:gd name="T44" fmla="*/ 1 w 158"/>
                  <a:gd name="T45" fmla="*/ 2 h 1483"/>
                  <a:gd name="T46" fmla="*/ 1 w 158"/>
                  <a:gd name="T47" fmla="*/ 2 h 1483"/>
                  <a:gd name="T48" fmla="*/ 1 w 158"/>
                  <a:gd name="T49" fmla="*/ 2 h 1483"/>
                  <a:gd name="T50" fmla="*/ 1 w 158"/>
                  <a:gd name="T51" fmla="*/ 5 h 1483"/>
                  <a:gd name="T52" fmla="*/ 1 w 158"/>
                  <a:gd name="T53" fmla="*/ 5 h 1483"/>
                  <a:gd name="T54" fmla="*/ 1 w 158"/>
                  <a:gd name="T55" fmla="*/ 5 h 1483"/>
                  <a:gd name="T56" fmla="*/ 1 w 158"/>
                  <a:gd name="T57" fmla="*/ 4 h 1483"/>
                  <a:gd name="T58" fmla="*/ 1 w 158"/>
                  <a:gd name="T59" fmla="*/ 2 h 1483"/>
                  <a:gd name="T60" fmla="*/ 1 w 158"/>
                  <a:gd name="T61" fmla="*/ 1 h 1483"/>
                  <a:gd name="T62" fmla="*/ 1 w 158"/>
                  <a:gd name="T63" fmla="*/ 0 h 1483"/>
                  <a:gd name="T64" fmla="*/ 1 w 158"/>
                  <a:gd name="T65" fmla="*/ 0 h 1483"/>
                  <a:gd name="T66" fmla="*/ 1 w 158"/>
                  <a:gd name="T67" fmla="*/ 0 h 1483"/>
                  <a:gd name="T68" fmla="*/ 1 w 158"/>
                  <a:gd name="T69" fmla="*/ 0 h 1483"/>
                  <a:gd name="T70" fmla="*/ 0 w 158"/>
                  <a:gd name="T71" fmla="*/ 0 h 1483"/>
                  <a:gd name="T72" fmla="*/ 1 w 158"/>
                  <a:gd name="T73" fmla="*/ 0 h 1483"/>
                  <a:gd name="T74" fmla="*/ 1 w 158"/>
                  <a:gd name="T75" fmla="*/ 0 h 1483"/>
                  <a:gd name="T76" fmla="*/ 1 w 158"/>
                  <a:gd name="T77" fmla="*/ 0 h 148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58" h="1483">
                    <a:moveTo>
                      <a:pt x="32" y="84"/>
                    </a:moveTo>
                    <a:lnTo>
                      <a:pt x="34" y="82"/>
                    </a:lnTo>
                    <a:lnTo>
                      <a:pt x="38" y="82"/>
                    </a:lnTo>
                    <a:lnTo>
                      <a:pt x="46" y="82"/>
                    </a:lnTo>
                    <a:lnTo>
                      <a:pt x="57" y="84"/>
                    </a:lnTo>
                    <a:lnTo>
                      <a:pt x="67" y="86"/>
                    </a:lnTo>
                    <a:lnTo>
                      <a:pt x="76" y="91"/>
                    </a:lnTo>
                    <a:lnTo>
                      <a:pt x="86" y="97"/>
                    </a:lnTo>
                    <a:lnTo>
                      <a:pt x="91" y="106"/>
                    </a:lnTo>
                    <a:lnTo>
                      <a:pt x="91" y="116"/>
                    </a:lnTo>
                    <a:lnTo>
                      <a:pt x="91" y="139"/>
                    </a:lnTo>
                    <a:lnTo>
                      <a:pt x="89" y="169"/>
                    </a:lnTo>
                    <a:lnTo>
                      <a:pt x="87" y="209"/>
                    </a:lnTo>
                    <a:lnTo>
                      <a:pt x="84" y="253"/>
                    </a:lnTo>
                    <a:lnTo>
                      <a:pt x="80" y="304"/>
                    </a:lnTo>
                    <a:lnTo>
                      <a:pt x="76" y="356"/>
                    </a:lnTo>
                    <a:lnTo>
                      <a:pt x="72" y="411"/>
                    </a:lnTo>
                    <a:lnTo>
                      <a:pt x="68" y="464"/>
                    </a:lnTo>
                    <a:lnTo>
                      <a:pt x="63" y="515"/>
                    </a:lnTo>
                    <a:lnTo>
                      <a:pt x="59" y="563"/>
                    </a:lnTo>
                    <a:lnTo>
                      <a:pt x="57" y="606"/>
                    </a:lnTo>
                    <a:lnTo>
                      <a:pt x="53" y="641"/>
                    </a:lnTo>
                    <a:lnTo>
                      <a:pt x="51" y="671"/>
                    </a:lnTo>
                    <a:lnTo>
                      <a:pt x="51" y="688"/>
                    </a:lnTo>
                    <a:lnTo>
                      <a:pt x="51" y="696"/>
                    </a:lnTo>
                    <a:lnTo>
                      <a:pt x="32" y="1304"/>
                    </a:lnTo>
                    <a:lnTo>
                      <a:pt x="21" y="1473"/>
                    </a:lnTo>
                    <a:lnTo>
                      <a:pt x="70" y="1483"/>
                    </a:lnTo>
                    <a:lnTo>
                      <a:pt x="91" y="1194"/>
                    </a:lnTo>
                    <a:lnTo>
                      <a:pt x="120" y="753"/>
                    </a:lnTo>
                    <a:lnTo>
                      <a:pt x="154" y="259"/>
                    </a:lnTo>
                    <a:lnTo>
                      <a:pt x="158" y="91"/>
                    </a:lnTo>
                    <a:lnTo>
                      <a:pt x="150" y="15"/>
                    </a:lnTo>
                    <a:lnTo>
                      <a:pt x="106" y="0"/>
                    </a:lnTo>
                    <a:lnTo>
                      <a:pt x="38" y="0"/>
                    </a:lnTo>
                    <a:lnTo>
                      <a:pt x="0" y="0"/>
                    </a:lnTo>
                    <a:lnTo>
                      <a:pt x="32" y="49"/>
                    </a:lnTo>
                    <a:lnTo>
                      <a:pt x="32" y="84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3" name="Freeform 43"/>
              <p:cNvSpPr>
                <a:spLocks/>
              </p:cNvSpPr>
              <p:nvPr/>
            </p:nvSpPr>
            <p:spPr bwMode="auto">
              <a:xfrm>
                <a:off x="4717" y="1547"/>
                <a:ext cx="66" cy="50"/>
              </a:xfrm>
              <a:custGeom>
                <a:avLst/>
                <a:gdLst>
                  <a:gd name="T0" fmla="*/ 0 w 133"/>
                  <a:gd name="T1" fmla="*/ 1 h 100"/>
                  <a:gd name="T2" fmla="*/ 0 w 133"/>
                  <a:gd name="T3" fmla="*/ 1 h 100"/>
                  <a:gd name="T4" fmla="*/ 0 w 133"/>
                  <a:gd name="T5" fmla="*/ 1 h 100"/>
                  <a:gd name="T6" fmla="*/ 0 w 133"/>
                  <a:gd name="T7" fmla="*/ 1 h 100"/>
                  <a:gd name="T8" fmla="*/ 0 w 133"/>
                  <a:gd name="T9" fmla="*/ 1 h 100"/>
                  <a:gd name="T10" fmla="*/ 0 w 133"/>
                  <a:gd name="T11" fmla="*/ 1 h 100"/>
                  <a:gd name="T12" fmla="*/ 0 w 133"/>
                  <a:gd name="T13" fmla="*/ 1 h 100"/>
                  <a:gd name="T14" fmla="*/ 0 w 133"/>
                  <a:gd name="T15" fmla="*/ 1 h 100"/>
                  <a:gd name="T16" fmla="*/ 0 w 133"/>
                  <a:gd name="T17" fmla="*/ 1 h 100"/>
                  <a:gd name="T18" fmla="*/ 0 w 133"/>
                  <a:gd name="T19" fmla="*/ 1 h 100"/>
                  <a:gd name="T20" fmla="*/ 0 w 133"/>
                  <a:gd name="T21" fmla="*/ 1 h 100"/>
                  <a:gd name="T22" fmla="*/ 0 w 133"/>
                  <a:gd name="T23" fmla="*/ 1 h 100"/>
                  <a:gd name="T24" fmla="*/ 0 w 133"/>
                  <a:gd name="T25" fmla="*/ 1 h 100"/>
                  <a:gd name="T26" fmla="*/ 0 w 133"/>
                  <a:gd name="T27" fmla="*/ 1 h 100"/>
                  <a:gd name="T28" fmla="*/ 0 w 133"/>
                  <a:gd name="T29" fmla="*/ 1 h 100"/>
                  <a:gd name="T30" fmla="*/ 0 w 133"/>
                  <a:gd name="T31" fmla="*/ 1 h 100"/>
                  <a:gd name="T32" fmla="*/ 0 w 133"/>
                  <a:gd name="T33" fmla="*/ 1 h 100"/>
                  <a:gd name="T34" fmla="*/ 0 w 133"/>
                  <a:gd name="T35" fmla="*/ 1 h 100"/>
                  <a:gd name="T36" fmla="*/ 0 w 133"/>
                  <a:gd name="T37" fmla="*/ 1 h 100"/>
                  <a:gd name="T38" fmla="*/ 0 w 133"/>
                  <a:gd name="T39" fmla="*/ 1 h 100"/>
                  <a:gd name="T40" fmla="*/ 0 w 133"/>
                  <a:gd name="T41" fmla="*/ 1 h 100"/>
                  <a:gd name="T42" fmla="*/ 0 w 133"/>
                  <a:gd name="T43" fmla="*/ 1 h 100"/>
                  <a:gd name="T44" fmla="*/ 0 w 133"/>
                  <a:gd name="T45" fmla="*/ 1 h 100"/>
                  <a:gd name="T46" fmla="*/ 0 w 133"/>
                  <a:gd name="T47" fmla="*/ 1 h 100"/>
                  <a:gd name="T48" fmla="*/ 0 w 133"/>
                  <a:gd name="T49" fmla="*/ 1 h 100"/>
                  <a:gd name="T50" fmla="*/ 0 w 133"/>
                  <a:gd name="T51" fmla="*/ 1 h 100"/>
                  <a:gd name="T52" fmla="*/ 0 w 133"/>
                  <a:gd name="T53" fmla="*/ 1 h 100"/>
                  <a:gd name="T54" fmla="*/ 0 w 133"/>
                  <a:gd name="T55" fmla="*/ 1 h 100"/>
                  <a:gd name="T56" fmla="*/ 0 w 133"/>
                  <a:gd name="T57" fmla="*/ 1 h 100"/>
                  <a:gd name="T58" fmla="*/ 0 w 133"/>
                  <a:gd name="T59" fmla="*/ 0 h 100"/>
                  <a:gd name="T60" fmla="*/ 0 w 133"/>
                  <a:gd name="T61" fmla="*/ 0 h 100"/>
                  <a:gd name="T62" fmla="*/ 0 w 133"/>
                  <a:gd name="T63" fmla="*/ 0 h 100"/>
                  <a:gd name="T64" fmla="*/ 0 w 133"/>
                  <a:gd name="T65" fmla="*/ 0 h 100"/>
                  <a:gd name="T66" fmla="*/ 0 w 133"/>
                  <a:gd name="T67" fmla="*/ 0 h 100"/>
                  <a:gd name="T68" fmla="*/ 0 w 133"/>
                  <a:gd name="T69" fmla="*/ 0 h 100"/>
                  <a:gd name="T70" fmla="*/ 0 w 133"/>
                  <a:gd name="T71" fmla="*/ 1 h 100"/>
                  <a:gd name="T72" fmla="*/ 0 w 133"/>
                  <a:gd name="T73" fmla="*/ 1 h 100"/>
                  <a:gd name="T74" fmla="*/ 0 w 133"/>
                  <a:gd name="T75" fmla="*/ 1 h 100"/>
                  <a:gd name="T76" fmla="*/ 0 w 133"/>
                  <a:gd name="T77" fmla="*/ 1 h 100"/>
                  <a:gd name="T78" fmla="*/ 0 w 133"/>
                  <a:gd name="T79" fmla="*/ 1 h 100"/>
                  <a:gd name="T80" fmla="*/ 0 w 133"/>
                  <a:gd name="T81" fmla="*/ 1 h 100"/>
                  <a:gd name="T82" fmla="*/ 0 w 133"/>
                  <a:gd name="T83" fmla="*/ 1 h 100"/>
                  <a:gd name="T84" fmla="*/ 0 w 133"/>
                  <a:gd name="T85" fmla="*/ 1 h 100"/>
                  <a:gd name="T86" fmla="*/ 0 w 133"/>
                  <a:gd name="T87" fmla="*/ 1 h 100"/>
                  <a:gd name="T88" fmla="*/ 0 w 133"/>
                  <a:gd name="T89" fmla="*/ 1 h 1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3" h="100">
                    <a:moveTo>
                      <a:pt x="6" y="43"/>
                    </a:moveTo>
                    <a:lnTo>
                      <a:pt x="6" y="41"/>
                    </a:lnTo>
                    <a:lnTo>
                      <a:pt x="12" y="41"/>
                    </a:lnTo>
                    <a:lnTo>
                      <a:pt x="17" y="40"/>
                    </a:lnTo>
                    <a:lnTo>
                      <a:pt x="25" y="40"/>
                    </a:lnTo>
                    <a:lnTo>
                      <a:pt x="31" y="40"/>
                    </a:lnTo>
                    <a:lnTo>
                      <a:pt x="38" y="38"/>
                    </a:lnTo>
                    <a:lnTo>
                      <a:pt x="44" y="36"/>
                    </a:lnTo>
                    <a:lnTo>
                      <a:pt x="50" y="34"/>
                    </a:lnTo>
                    <a:lnTo>
                      <a:pt x="55" y="34"/>
                    </a:lnTo>
                    <a:lnTo>
                      <a:pt x="65" y="41"/>
                    </a:lnTo>
                    <a:lnTo>
                      <a:pt x="71" y="47"/>
                    </a:lnTo>
                    <a:lnTo>
                      <a:pt x="78" y="57"/>
                    </a:lnTo>
                    <a:lnTo>
                      <a:pt x="84" y="64"/>
                    </a:lnTo>
                    <a:lnTo>
                      <a:pt x="92" y="78"/>
                    </a:lnTo>
                    <a:lnTo>
                      <a:pt x="99" y="85"/>
                    </a:lnTo>
                    <a:lnTo>
                      <a:pt x="107" y="93"/>
                    </a:lnTo>
                    <a:lnTo>
                      <a:pt x="111" y="97"/>
                    </a:lnTo>
                    <a:lnTo>
                      <a:pt x="118" y="100"/>
                    </a:lnTo>
                    <a:lnTo>
                      <a:pt x="128" y="100"/>
                    </a:lnTo>
                    <a:lnTo>
                      <a:pt x="133" y="95"/>
                    </a:lnTo>
                    <a:lnTo>
                      <a:pt x="133" y="87"/>
                    </a:lnTo>
                    <a:lnTo>
                      <a:pt x="133" y="78"/>
                    </a:lnTo>
                    <a:lnTo>
                      <a:pt x="130" y="66"/>
                    </a:lnTo>
                    <a:lnTo>
                      <a:pt x="126" y="57"/>
                    </a:lnTo>
                    <a:lnTo>
                      <a:pt x="120" y="43"/>
                    </a:lnTo>
                    <a:lnTo>
                      <a:pt x="118" y="34"/>
                    </a:lnTo>
                    <a:lnTo>
                      <a:pt x="114" y="28"/>
                    </a:lnTo>
                    <a:lnTo>
                      <a:pt x="114" y="26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1" y="0"/>
                    </a:lnTo>
                    <a:lnTo>
                      <a:pt x="50" y="0"/>
                    </a:lnTo>
                    <a:lnTo>
                      <a:pt x="38" y="3"/>
                    </a:lnTo>
                    <a:lnTo>
                      <a:pt x="27" y="7"/>
                    </a:lnTo>
                    <a:lnTo>
                      <a:pt x="17" y="13"/>
                    </a:lnTo>
                    <a:lnTo>
                      <a:pt x="8" y="19"/>
                    </a:lnTo>
                    <a:lnTo>
                      <a:pt x="4" y="24"/>
                    </a:lnTo>
                    <a:lnTo>
                      <a:pt x="0" y="28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3"/>
                    </a:lnTo>
                    <a:close/>
                  </a:path>
                </a:pathLst>
              </a:custGeom>
              <a:solidFill>
                <a:srgbClr val="946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4" name="Freeform 44"/>
              <p:cNvSpPr>
                <a:spLocks/>
              </p:cNvSpPr>
              <p:nvPr/>
            </p:nvSpPr>
            <p:spPr bwMode="auto">
              <a:xfrm>
                <a:off x="4755" y="2002"/>
                <a:ext cx="395" cy="433"/>
              </a:xfrm>
              <a:custGeom>
                <a:avLst/>
                <a:gdLst>
                  <a:gd name="T0" fmla="*/ 0 w 791"/>
                  <a:gd name="T1" fmla="*/ 3 h 865"/>
                  <a:gd name="T2" fmla="*/ 1 w 791"/>
                  <a:gd name="T3" fmla="*/ 3 h 865"/>
                  <a:gd name="T4" fmla="*/ 2 w 791"/>
                  <a:gd name="T5" fmla="*/ 2 h 865"/>
                  <a:gd name="T6" fmla="*/ 2 w 791"/>
                  <a:gd name="T7" fmla="*/ 2 h 865"/>
                  <a:gd name="T8" fmla="*/ 2 w 791"/>
                  <a:gd name="T9" fmla="*/ 2 h 865"/>
                  <a:gd name="T10" fmla="*/ 2 w 791"/>
                  <a:gd name="T11" fmla="*/ 2 h 865"/>
                  <a:gd name="T12" fmla="*/ 2 w 791"/>
                  <a:gd name="T13" fmla="*/ 2 h 865"/>
                  <a:gd name="T14" fmla="*/ 2 w 791"/>
                  <a:gd name="T15" fmla="*/ 2 h 865"/>
                  <a:gd name="T16" fmla="*/ 2 w 791"/>
                  <a:gd name="T17" fmla="*/ 2 h 865"/>
                  <a:gd name="T18" fmla="*/ 2 w 791"/>
                  <a:gd name="T19" fmla="*/ 2 h 865"/>
                  <a:gd name="T20" fmla="*/ 2 w 791"/>
                  <a:gd name="T21" fmla="*/ 2 h 865"/>
                  <a:gd name="T22" fmla="*/ 2 w 791"/>
                  <a:gd name="T23" fmla="*/ 2 h 865"/>
                  <a:gd name="T24" fmla="*/ 2 w 791"/>
                  <a:gd name="T25" fmla="*/ 1 h 865"/>
                  <a:gd name="T26" fmla="*/ 2 w 791"/>
                  <a:gd name="T27" fmla="*/ 1 h 865"/>
                  <a:gd name="T28" fmla="*/ 2 w 791"/>
                  <a:gd name="T29" fmla="*/ 1 h 865"/>
                  <a:gd name="T30" fmla="*/ 2 w 791"/>
                  <a:gd name="T31" fmla="*/ 1 h 865"/>
                  <a:gd name="T32" fmla="*/ 0 w 791"/>
                  <a:gd name="T33" fmla="*/ 1 h 865"/>
                  <a:gd name="T34" fmla="*/ 0 w 791"/>
                  <a:gd name="T35" fmla="*/ 1 h 865"/>
                  <a:gd name="T36" fmla="*/ 0 w 791"/>
                  <a:gd name="T37" fmla="*/ 1 h 865"/>
                  <a:gd name="T38" fmla="*/ 0 w 791"/>
                  <a:gd name="T39" fmla="*/ 1 h 865"/>
                  <a:gd name="T40" fmla="*/ 0 w 791"/>
                  <a:gd name="T41" fmla="*/ 1 h 865"/>
                  <a:gd name="T42" fmla="*/ 0 w 791"/>
                  <a:gd name="T43" fmla="*/ 1 h 865"/>
                  <a:gd name="T44" fmla="*/ 0 w 791"/>
                  <a:gd name="T45" fmla="*/ 1 h 865"/>
                  <a:gd name="T46" fmla="*/ 0 w 791"/>
                  <a:gd name="T47" fmla="*/ 1 h 865"/>
                  <a:gd name="T48" fmla="*/ 0 w 791"/>
                  <a:gd name="T49" fmla="*/ 1 h 865"/>
                  <a:gd name="T50" fmla="*/ 0 w 791"/>
                  <a:gd name="T51" fmla="*/ 1 h 865"/>
                  <a:gd name="T52" fmla="*/ 0 w 791"/>
                  <a:gd name="T53" fmla="*/ 1 h 865"/>
                  <a:gd name="T54" fmla="*/ 0 w 791"/>
                  <a:gd name="T55" fmla="*/ 1 h 865"/>
                  <a:gd name="T56" fmla="*/ 0 w 791"/>
                  <a:gd name="T57" fmla="*/ 1 h 865"/>
                  <a:gd name="T58" fmla="*/ 0 w 791"/>
                  <a:gd name="T59" fmla="*/ 1 h 865"/>
                  <a:gd name="T60" fmla="*/ 0 w 791"/>
                  <a:gd name="T61" fmla="*/ 1 h 865"/>
                  <a:gd name="T62" fmla="*/ 0 w 791"/>
                  <a:gd name="T63" fmla="*/ 2 h 865"/>
                  <a:gd name="T64" fmla="*/ 0 w 791"/>
                  <a:gd name="T65" fmla="*/ 3 h 8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91" h="865">
                    <a:moveTo>
                      <a:pt x="130" y="707"/>
                    </a:moveTo>
                    <a:lnTo>
                      <a:pt x="198" y="766"/>
                    </a:lnTo>
                    <a:lnTo>
                      <a:pt x="320" y="865"/>
                    </a:lnTo>
                    <a:lnTo>
                      <a:pt x="470" y="700"/>
                    </a:lnTo>
                    <a:lnTo>
                      <a:pt x="580" y="578"/>
                    </a:lnTo>
                    <a:lnTo>
                      <a:pt x="702" y="416"/>
                    </a:lnTo>
                    <a:lnTo>
                      <a:pt x="702" y="413"/>
                    </a:lnTo>
                    <a:lnTo>
                      <a:pt x="702" y="409"/>
                    </a:lnTo>
                    <a:lnTo>
                      <a:pt x="704" y="401"/>
                    </a:lnTo>
                    <a:lnTo>
                      <a:pt x="707" y="394"/>
                    </a:lnTo>
                    <a:lnTo>
                      <a:pt x="709" y="384"/>
                    </a:lnTo>
                    <a:lnTo>
                      <a:pt x="715" y="373"/>
                    </a:lnTo>
                    <a:lnTo>
                      <a:pt x="719" y="361"/>
                    </a:lnTo>
                    <a:lnTo>
                      <a:pt x="723" y="350"/>
                    </a:lnTo>
                    <a:lnTo>
                      <a:pt x="725" y="337"/>
                    </a:lnTo>
                    <a:lnTo>
                      <a:pt x="728" y="323"/>
                    </a:lnTo>
                    <a:lnTo>
                      <a:pt x="732" y="310"/>
                    </a:lnTo>
                    <a:lnTo>
                      <a:pt x="736" y="302"/>
                    </a:lnTo>
                    <a:lnTo>
                      <a:pt x="738" y="291"/>
                    </a:lnTo>
                    <a:lnTo>
                      <a:pt x="740" y="285"/>
                    </a:lnTo>
                    <a:lnTo>
                      <a:pt x="742" y="280"/>
                    </a:lnTo>
                    <a:lnTo>
                      <a:pt x="744" y="280"/>
                    </a:lnTo>
                    <a:lnTo>
                      <a:pt x="744" y="276"/>
                    </a:lnTo>
                    <a:lnTo>
                      <a:pt x="746" y="270"/>
                    </a:lnTo>
                    <a:lnTo>
                      <a:pt x="747" y="261"/>
                    </a:lnTo>
                    <a:lnTo>
                      <a:pt x="751" y="253"/>
                    </a:lnTo>
                    <a:lnTo>
                      <a:pt x="753" y="243"/>
                    </a:lnTo>
                    <a:lnTo>
                      <a:pt x="757" y="236"/>
                    </a:lnTo>
                    <a:lnTo>
                      <a:pt x="757" y="230"/>
                    </a:lnTo>
                    <a:lnTo>
                      <a:pt x="759" y="228"/>
                    </a:lnTo>
                    <a:lnTo>
                      <a:pt x="791" y="173"/>
                    </a:lnTo>
                    <a:lnTo>
                      <a:pt x="715" y="164"/>
                    </a:lnTo>
                    <a:lnTo>
                      <a:pt x="611" y="112"/>
                    </a:lnTo>
                    <a:lnTo>
                      <a:pt x="208" y="34"/>
                    </a:lnTo>
                    <a:lnTo>
                      <a:pt x="145" y="0"/>
                    </a:lnTo>
                    <a:lnTo>
                      <a:pt x="143" y="2"/>
                    </a:lnTo>
                    <a:lnTo>
                      <a:pt x="143" y="10"/>
                    </a:lnTo>
                    <a:lnTo>
                      <a:pt x="141" y="13"/>
                    </a:lnTo>
                    <a:lnTo>
                      <a:pt x="139" y="21"/>
                    </a:lnTo>
                    <a:lnTo>
                      <a:pt x="139" y="29"/>
                    </a:lnTo>
                    <a:lnTo>
                      <a:pt x="137" y="38"/>
                    </a:lnTo>
                    <a:lnTo>
                      <a:pt x="133" y="46"/>
                    </a:lnTo>
                    <a:lnTo>
                      <a:pt x="130" y="55"/>
                    </a:lnTo>
                    <a:lnTo>
                      <a:pt x="126" y="63"/>
                    </a:lnTo>
                    <a:lnTo>
                      <a:pt x="122" y="72"/>
                    </a:lnTo>
                    <a:lnTo>
                      <a:pt x="116" y="82"/>
                    </a:lnTo>
                    <a:lnTo>
                      <a:pt x="113" y="91"/>
                    </a:lnTo>
                    <a:lnTo>
                      <a:pt x="105" y="101"/>
                    </a:lnTo>
                    <a:lnTo>
                      <a:pt x="99" y="112"/>
                    </a:lnTo>
                    <a:lnTo>
                      <a:pt x="90" y="120"/>
                    </a:lnTo>
                    <a:lnTo>
                      <a:pt x="82" y="129"/>
                    </a:lnTo>
                    <a:lnTo>
                      <a:pt x="75" y="137"/>
                    </a:lnTo>
                    <a:lnTo>
                      <a:pt x="67" y="150"/>
                    </a:lnTo>
                    <a:lnTo>
                      <a:pt x="57" y="160"/>
                    </a:lnTo>
                    <a:lnTo>
                      <a:pt x="50" y="169"/>
                    </a:lnTo>
                    <a:lnTo>
                      <a:pt x="42" y="181"/>
                    </a:lnTo>
                    <a:lnTo>
                      <a:pt x="35" y="190"/>
                    </a:lnTo>
                    <a:lnTo>
                      <a:pt x="27" y="198"/>
                    </a:lnTo>
                    <a:lnTo>
                      <a:pt x="23" y="207"/>
                    </a:lnTo>
                    <a:lnTo>
                      <a:pt x="16" y="215"/>
                    </a:lnTo>
                    <a:lnTo>
                      <a:pt x="12" y="224"/>
                    </a:lnTo>
                    <a:lnTo>
                      <a:pt x="6" y="232"/>
                    </a:lnTo>
                    <a:lnTo>
                      <a:pt x="4" y="236"/>
                    </a:lnTo>
                    <a:lnTo>
                      <a:pt x="0" y="268"/>
                    </a:lnTo>
                    <a:lnTo>
                      <a:pt x="130" y="707"/>
                    </a:lnTo>
                    <a:close/>
                  </a:path>
                </a:pathLst>
              </a:custGeom>
              <a:solidFill>
                <a:srgbClr val="A6E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5" name="Freeform 45"/>
              <p:cNvSpPr>
                <a:spLocks/>
              </p:cNvSpPr>
              <p:nvPr/>
            </p:nvSpPr>
            <p:spPr bwMode="auto">
              <a:xfrm>
                <a:off x="4414" y="1623"/>
                <a:ext cx="188" cy="122"/>
              </a:xfrm>
              <a:custGeom>
                <a:avLst/>
                <a:gdLst>
                  <a:gd name="T0" fmla="*/ 1 w 374"/>
                  <a:gd name="T1" fmla="*/ 1 h 243"/>
                  <a:gd name="T2" fmla="*/ 2 w 374"/>
                  <a:gd name="T3" fmla="*/ 1 h 243"/>
                  <a:gd name="T4" fmla="*/ 2 w 374"/>
                  <a:gd name="T5" fmla="*/ 1 h 243"/>
                  <a:gd name="T6" fmla="*/ 2 w 374"/>
                  <a:gd name="T7" fmla="*/ 1 h 243"/>
                  <a:gd name="T8" fmla="*/ 2 w 374"/>
                  <a:gd name="T9" fmla="*/ 1 h 243"/>
                  <a:gd name="T10" fmla="*/ 1 w 374"/>
                  <a:gd name="T11" fmla="*/ 0 h 243"/>
                  <a:gd name="T12" fmla="*/ 0 w 374"/>
                  <a:gd name="T13" fmla="*/ 1 h 243"/>
                  <a:gd name="T14" fmla="*/ 1 w 374"/>
                  <a:gd name="T15" fmla="*/ 1 h 243"/>
                  <a:gd name="T16" fmla="*/ 1 w 374"/>
                  <a:gd name="T17" fmla="*/ 1 h 2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4" h="243">
                    <a:moveTo>
                      <a:pt x="30" y="106"/>
                    </a:moveTo>
                    <a:lnTo>
                      <a:pt x="298" y="243"/>
                    </a:lnTo>
                    <a:lnTo>
                      <a:pt x="346" y="213"/>
                    </a:lnTo>
                    <a:lnTo>
                      <a:pt x="374" y="131"/>
                    </a:lnTo>
                    <a:lnTo>
                      <a:pt x="359" y="110"/>
                    </a:lnTo>
                    <a:lnTo>
                      <a:pt x="118" y="0"/>
                    </a:lnTo>
                    <a:lnTo>
                      <a:pt x="0" y="93"/>
                    </a:lnTo>
                    <a:lnTo>
                      <a:pt x="30" y="106"/>
                    </a:lnTo>
                    <a:close/>
                  </a:path>
                </a:pathLst>
              </a:custGeom>
              <a:solidFill>
                <a:srgbClr val="EB5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6" name="Freeform 46"/>
              <p:cNvSpPr>
                <a:spLocks/>
              </p:cNvSpPr>
              <p:nvPr/>
            </p:nvSpPr>
            <p:spPr bwMode="auto">
              <a:xfrm>
                <a:off x="4630" y="1619"/>
                <a:ext cx="254" cy="334"/>
              </a:xfrm>
              <a:custGeom>
                <a:avLst/>
                <a:gdLst>
                  <a:gd name="T0" fmla="*/ 1 w 508"/>
                  <a:gd name="T1" fmla="*/ 1 h 667"/>
                  <a:gd name="T2" fmla="*/ 1 w 508"/>
                  <a:gd name="T3" fmla="*/ 2 h 667"/>
                  <a:gd name="T4" fmla="*/ 1 w 508"/>
                  <a:gd name="T5" fmla="*/ 1 h 667"/>
                  <a:gd name="T6" fmla="*/ 1 w 508"/>
                  <a:gd name="T7" fmla="*/ 1 h 667"/>
                  <a:gd name="T8" fmla="*/ 1 w 508"/>
                  <a:gd name="T9" fmla="*/ 1 h 667"/>
                  <a:gd name="T10" fmla="*/ 2 w 508"/>
                  <a:gd name="T11" fmla="*/ 0 h 667"/>
                  <a:gd name="T12" fmla="*/ 2 w 508"/>
                  <a:gd name="T13" fmla="*/ 0 h 667"/>
                  <a:gd name="T14" fmla="*/ 2 w 508"/>
                  <a:gd name="T15" fmla="*/ 1 h 667"/>
                  <a:gd name="T16" fmla="*/ 2 w 508"/>
                  <a:gd name="T17" fmla="*/ 1 h 667"/>
                  <a:gd name="T18" fmla="*/ 2 w 508"/>
                  <a:gd name="T19" fmla="*/ 1 h 667"/>
                  <a:gd name="T20" fmla="*/ 2 w 508"/>
                  <a:gd name="T21" fmla="*/ 1 h 667"/>
                  <a:gd name="T22" fmla="*/ 2 w 508"/>
                  <a:gd name="T23" fmla="*/ 1 h 667"/>
                  <a:gd name="T24" fmla="*/ 2 w 508"/>
                  <a:gd name="T25" fmla="*/ 1 h 667"/>
                  <a:gd name="T26" fmla="*/ 2 w 508"/>
                  <a:gd name="T27" fmla="*/ 1 h 667"/>
                  <a:gd name="T28" fmla="*/ 2 w 508"/>
                  <a:gd name="T29" fmla="*/ 1 h 667"/>
                  <a:gd name="T30" fmla="*/ 2 w 508"/>
                  <a:gd name="T31" fmla="*/ 1 h 667"/>
                  <a:gd name="T32" fmla="*/ 2 w 508"/>
                  <a:gd name="T33" fmla="*/ 1 h 667"/>
                  <a:gd name="T34" fmla="*/ 2 w 508"/>
                  <a:gd name="T35" fmla="*/ 1 h 667"/>
                  <a:gd name="T36" fmla="*/ 2 w 508"/>
                  <a:gd name="T37" fmla="*/ 1 h 667"/>
                  <a:gd name="T38" fmla="*/ 2 w 508"/>
                  <a:gd name="T39" fmla="*/ 1 h 667"/>
                  <a:gd name="T40" fmla="*/ 2 w 508"/>
                  <a:gd name="T41" fmla="*/ 2 h 667"/>
                  <a:gd name="T42" fmla="*/ 2 w 508"/>
                  <a:gd name="T43" fmla="*/ 2 h 667"/>
                  <a:gd name="T44" fmla="*/ 2 w 508"/>
                  <a:gd name="T45" fmla="*/ 2 h 667"/>
                  <a:gd name="T46" fmla="*/ 2 w 508"/>
                  <a:gd name="T47" fmla="*/ 2 h 667"/>
                  <a:gd name="T48" fmla="*/ 2 w 508"/>
                  <a:gd name="T49" fmla="*/ 2 h 667"/>
                  <a:gd name="T50" fmla="*/ 2 w 508"/>
                  <a:gd name="T51" fmla="*/ 1 h 667"/>
                  <a:gd name="T52" fmla="*/ 2 w 508"/>
                  <a:gd name="T53" fmla="*/ 1 h 667"/>
                  <a:gd name="T54" fmla="*/ 2 w 508"/>
                  <a:gd name="T55" fmla="*/ 1 h 667"/>
                  <a:gd name="T56" fmla="*/ 2 w 508"/>
                  <a:gd name="T57" fmla="*/ 1 h 667"/>
                  <a:gd name="T58" fmla="*/ 2 w 508"/>
                  <a:gd name="T59" fmla="*/ 1 h 667"/>
                  <a:gd name="T60" fmla="*/ 2 w 508"/>
                  <a:gd name="T61" fmla="*/ 1 h 667"/>
                  <a:gd name="T62" fmla="*/ 2 w 508"/>
                  <a:gd name="T63" fmla="*/ 1 h 667"/>
                  <a:gd name="T64" fmla="*/ 2 w 508"/>
                  <a:gd name="T65" fmla="*/ 1 h 667"/>
                  <a:gd name="T66" fmla="*/ 2 w 508"/>
                  <a:gd name="T67" fmla="*/ 1 h 667"/>
                  <a:gd name="T68" fmla="*/ 2 w 508"/>
                  <a:gd name="T69" fmla="*/ 3 h 667"/>
                  <a:gd name="T70" fmla="*/ 2 w 508"/>
                  <a:gd name="T71" fmla="*/ 3 h 667"/>
                  <a:gd name="T72" fmla="*/ 2 w 508"/>
                  <a:gd name="T73" fmla="*/ 3 h 667"/>
                  <a:gd name="T74" fmla="*/ 1 w 508"/>
                  <a:gd name="T75" fmla="*/ 2 h 667"/>
                  <a:gd name="T76" fmla="*/ 1 w 508"/>
                  <a:gd name="T77" fmla="*/ 1 h 667"/>
                  <a:gd name="T78" fmla="*/ 1 w 508"/>
                  <a:gd name="T79" fmla="*/ 1 h 6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08" h="667">
                    <a:moveTo>
                      <a:pt x="204" y="179"/>
                    </a:moveTo>
                    <a:lnTo>
                      <a:pt x="189" y="226"/>
                    </a:lnTo>
                    <a:lnTo>
                      <a:pt x="107" y="285"/>
                    </a:lnTo>
                    <a:lnTo>
                      <a:pt x="18" y="300"/>
                    </a:lnTo>
                    <a:lnTo>
                      <a:pt x="0" y="240"/>
                    </a:lnTo>
                    <a:lnTo>
                      <a:pt x="97" y="205"/>
                    </a:lnTo>
                    <a:lnTo>
                      <a:pt x="149" y="150"/>
                    </a:lnTo>
                    <a:lnTo>
                      <a:pt x="181" y="67"/>
                    </a:lnTo>
                    <a:lnTo>
                      <a:pt x="198" y="50"/>
                    </a:lnTo>
                    <a:lnTo>
                      <a:pt x="232" y="29"/>
                    </a:lnTo>
                    <a:lnTo>
                      <a:pt x="316" y="2"/>
                    </a:lnTo>
                    <a:lnTo>
                      <a:pt x="318" y="0"/>
                    </a:lnTo>
                    <a:lnTo>
                      <a:pt x="324" y="0"/>
                    </a:lnTo>
                    <a:lnTo>
                      <a:pt x="327" y="0"/>
                    </a:lnTo>
                    <a:lnTo>
                      <a:pt x="335" y="2"/>
                    </a:lnTo>
                    <a:lnTo>
                      <a:pt x="343" y="2"/>
                    </a:lnTo>
                    <a:lnTo>
                      <a:pt x="350" y="4"/>
                    </a:lnTo>
                    <a:lnTo>
                      <a:pt x="358" y="4"/>
                    </a:lnTo>
                    <a:lnTo>
                      <a:pt x="365" y="8"/>
                    </a:lnTo>
                    <a:lnTo>
                      <a:pt x="373" y="10"/>
                    </a:lnTo>
                    <a:lnTo>
                      <a:pt x="381" y="13"/>
                    </a:lnTo>
                    <a:lnTo>
                      <a:pt x="388" y="15"/>
                    </a:lnTo>
                    <a:lnTo>
                      <a:pt x="396" y="21"/>
                    </a:lnTo>
                    <a:lnTo>
                      <a:pt x="401" y="25"/>
                    </a:lnTo>
                    <a:lnTo>
                      <a:pt x="409" y="32"/>
                    </a:lnTo>
                    <a:lnTo>
                      <a:pt x="413" y="40"/>
                    </a:lnTo>
                    <a:lnTo>
                      <a:pt x="419" y="50"/>
                    </a:lnTo>
                    <a:lnTo>
                      <a:pt x="422" y="59"/>
                    </a:lnTo>
                    <a:lnTo>
                      <a:pt x="430" y="70"/>
                    </a:lnTo>
                    <a:lnTo>
                      <a:pt x="436" y="84"/>
                    </a:lnTo>
                    <a:lnTo>
                      <a:pt x="441" y="97"/>
                    </a:lnTo>
                    <a:lnTo>
                      <a:pt x="447" y="108"/>
                    </a:lnTo>
                    <a:lnTo>
                      <a:pt x="453" y="124"/>
                    </a:lnTo>
                    <a:lnTo>
                      <a:pt x="457" y="135"/>
                    </a:lnTo>
                    <a:lnTo>
                      <a:pt x="460" y="148"/>
                    </a:lnTo>
                    <a:lnTo>
                      <a:pt x="466" y="158"/>
                    </a:lnTo>
                    <a:lnTo>
                      <a:pt x="470" y="169"/>
                    </a:lnTo>
                    <a:lnTo>
                      <a:pt x="474" y="175"/>
                    </a:lnTo>
                    <a:lnTo>
                      <a:pt x="476" y="183"/>
                    </a:lnTo>
                    <a:lnTo>
                      <a:pt x="477" y="186"/>
                    </a:lnTo>
                    <a:lnTo>
                      <a:pt x="477" y="188"/>
                    </a:lnTo>
                    <a:lnTo>
                      <a:pt x="508" y="297"/>
                    </a:lnTo>
                    <a:lnTo>
                      <a:pt x="455" y="316"/>
                    </a:lnTo>
                    <a:lnTo>
                      <a:pt x="453" y="314"/>
                    </a:lnTo>
                    <a:lnTo>
                      <a:pt x="453" y="308"/>
                    </a:lnTo>
                    <a:lnTo>
                      <a:pt x="449" y="302"/>
                    </a:lnTo>
                    <a:lnTo>
                      <a:pt x="447" y="297"/>
                    </a:lnTo>
                    <a:lnTo>
                      <a:pt x="443" y="285"/>
                    </a:lnTo>
                    <a:lnTo>
                      <a:pt x="441" y="276"/>
                    </a:lnTo>
                    <a:lnTo>
                      <a:pt x="439" y="264"/>
                    </a:lnTo>
                    <a:lnTo>
                      <a:pt x="436" y="253"/>
                    </a:lnTo>
                    <a:lnTo>
                      <a:pt x="432" y="241"/>
                    </a:lnTo>
                    <a:lnTo>
                      <a:pt x="428" y="230"/>
                    </a:lnTo>
                    <a:lnTo>
                      <a:pt x="426" y="219"/>
                    </a:lnTo>
                    <a:lnTo>
                      <a:pt x="422" y="211"/>
                    </a:lnTo>
                    <a:lnTo>
                      <a:pt x="419" y="202"/>
                    </a:lnTo>
                    <a:lnTo>
                      <a:pt x="419" y="196"/>
                    </a:lnTo>
                    <a:lnTo>
                      <a:pt x="419" y="192"/>
                    </a:lnTo>
                    <a:lnTo>
                      <a:pt x="413" y="188"/>
                    </a:lnTo>
                    <a:lnTo>
                      <a:pt x="411" y="183"/>
                    </a:lnTo>
                    <a:lnTo>
                      <a:pt x="405" y="173"/>
                    </a:lnTo>
                    <a:lnTo>
                      <a:pt x="401" y="164"/>
                    </a:lnTo>
                    <a:lnTo>
                      <a:pt x="394" y="154"/>
                    </a:lnTo>
                    <a:lnTo>
                      <a:pt x="390" y="145"/>
                    </a:lnTo>
                    <a:lnTo>
                      <a:pt x="386" y="141"/>
                    </a:lnTo>
                    <a:lnTo>
                      <a:pt x="386" y="139"/>
                    </a:lnTo>
                    <a:lnTo>
                      <a:pt x="367" y="135"/>
                    </a:lnTo>
                    <a:lnTo>
                      <a:pt x="386" y="230"/>
                    </a:lnTo>
                    <a:lnTo>
                      <a:pt x="439" y="369"/>
                    </a:lnTo>
                    <a:lnTo>
                      <a:pt x="470" y="555"/>
                    </a:lnTo>
                    <a:lnTo>
                      <a:pt x="487" y="610"/>
                    </a:lnTo>
                    <a:lnTo>
                      <a:pt x="487" y="637"/>
                    </a:lnTo>
                    <a:lnTo>
                      <a:pt x="424" y="664"/>
                    </a:lnTo>
                    <a:lnTo>
                      <a:pt x="325" y="667"/>
                    </a:lnTo>
                    <a:lnTo>
                      <a:pt x="268" y="667"/>
                    </a:lnTo>
                    <a:lnTo>
                      <a:pt x="251" y="453"/>
                    </a:lnTo>
                    <a:lnTo>
                      <a:pt x="253" y="297"/>
                    </a:lnTo>
                    <a:lnTo>
                      <a:pt x="249" y="255"/>
                    </a:lnTo>
                    <a:lnTo>
                      <a:pt x="204" y="179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7" name="Freeform 47"/>
              <p:cNvSpPr>
                <a:spLocks/>
              </p:cNvSpPr>
              <p:nvPr/>
            </p:nvSpPr>
            <p:spPr bwMode="auto">
              <a:xfrm>
                <a:off x="4414" y="1666"/>
                <a:ext cx="161" cy="93"/>
              </a:xfrm>
              <a:custGeom>
                <a:avLst/>
                <a:gdLst>
                  <a:gd name="T0" fmla="*/ 0 w 321"/>
                  <a:gd name="T1" fmla="*/ 0 h 187"/>
                  <a:gd name="T2" fmla="*/ 1 w 321"/>
                  <a:gd name="T3" fmla="*/ 0 h 187"/>
                  <a:gd name="T4" fmla="*/ 2 w 321"/>
                  <a:gd name="T5" fmla="*/ 0 h 187"/>
                  <a:gd name="T6" fmla="*/ 2 w 321"/>
                  <a:gd name="T7" fmla="*/ 0 h 187"/>
                  <a:gd name="T8" fmla="*/ 2 w 321"/>
                  <a:gd name="T9" fmla="*/ 0 h 187"/>
                  <a:gd name="T10" fmla="*/ 1 w 321"/>
                  <a:gd name="T11" fmla="*/ 0 h 187"/>
                  <a:gd name="T12" fmla="*/ 0 w 321"/>
                  <a:gd name="T13" fmla="*/ 0 h 187"/>
                  <a:gd name="T14" fmla="*/ 0 w 321"/>
                  <a:gd name="T15" fmla="*/ 0 h 1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1" h="187">
                    <a:moveTo>
                      <a:pt x="0" y="53"/>
                    </a:moveTo>
                    <a:lnTo>
                      <a:pt x="203" y="129"/>
                    </a:lnTo>
                    <a:lnTo>
                      <a:pt x="304" y="187"/>
                    </a:lnTo>
                    <a:lnTo>
                      <a:pt x="321" y="152"/>
                    </a:lnTo>
                    <a:lnTo>
                      <a:pt x="264" y="116"/>
                    </a:lnTo>
                    <a:lnTo>
                      <a:pt x="4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EB5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8" name="Freeform 48"/>
              <p:cNvSpPr>
                <a:spLocks/>
              </p:cNvSpPr>
              <p:nvPr/>
            </p:nvSpPr>
            <p:spPr bwMode="auto">
              <a:xfrm>
                <a:off x="3663" y="2484"/>
                <a:ext cx="1533" cy="163"/>
              </a:xfrm>
              <a:custGeom>
                <a:avLst/>
                <a:gdLst>
                  <a:gd name="T0" fmla="*/ 1 w 3066"/>
                  <a:gd name="T1" fmla="*/ 0 h 327"/>
                  <a:gd name="T2" fmla="*/ 0 w 3066"/>
                  <a:gd name="T3" fmla="*/ 1 h 327"/>
                  <a:gd name="T4" fmla="*/ 1 w 3066"/>
                  <a:gd name="T5" fmla="*/ 1 h 327"/>
                  <a:gd name="T6" fmla="*/ 5 w 3066"/>
                  <a:gd name="T7" fmla="*/ 1 h 327"/>
                  <a:gd name="T8" fmla="*/ 8 w 3066"/>
                  <a:gd name="T9" fmla="*/ 1 h 327"/>
                  <a:gd name="T10" fmla="*/ 12 w 3066"/>
                  <a:gd name="T11" fmla="*/ 0 h 327"/>
                  <a:gd name="T12" fmla="*/ 12 w 3066"/>
                  <a:gd name="T13" fmla="*/ 0 h 327"/>
                  <a:gd name="T14" fmla="*/ 12 w 3066"/>
                  <a:gd name="T15" fmla="*/ 0 h 327"/>
                  <a:gd name="T16" fmla="*/ 11 w 3066"/>
                  <a:gd name="T17" fmla="*/ 0 h 327"/>
                  <a:gd name="T18" fmla="*/ 8 w 3066"/>
                  <a:gd name="T19" fmla="*/ 0 h 327"/>
                  <a:gd name="T20" fmla="*/ 6 w 3066"/>
                  <a:gd name="T21" fmla="*/ 0 h 327"/>
                  <a:gd name="T22" fmla="*/ 1 w 3066"/>
                  <a:gd name="T23" fmla="*/ 0 h 327"/>
                  <a:gd name="T24" fmla="*/ 1 w 3066"/>
                  <a:gd name="T25" fmla="*/ 0 h 3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66" h="327">
                    <a:moveTo>
                      <a:pt x="76" y="234"/>
                    </a:moveTo>
                    <a:lnTo>
                      <a:pt x="0" y="277"/>
                    </a:lnTo>
                    <a:lnTo>
                      <a:pt x="12" y="327"/>
                    </a:lnTo>
                    <a:lnTo>
                      <a:pt x="1065" y="300"/>
                    </a:lnTo>
                    <a:lnTo>
                      <a:pt x="1992" y="285"/>
                    </a:lnTo>
                    <a:lnTo>
                      <a:pt x="2901" y="230"/>
                    </a:lnTo>
                    <a:lnTo>
                      <a:pt x="3066" y="198"/>
                    </a:lnTo>
                    <a:lnTo>
                      <a:pt x="3057" y="158"/>
                    </a:lnTo>
                    <a:lnTo>
                      <a:pt x="2658" y="0"/>
                    </a:lnTo>
                    <a:lnTo>
                      <a:pt x="2015" y="125"/>
                    </a:lnTo>
                    <a:lnTo>
                      <a:pt x="1331" y="192"/>
                    </a:lnTo>
                    <a:lnTo>
                      <a:pt x="76" y="234"/>
                    </a:lnTo>
                    <a:close/>
                  </a:path>
                </a:pathLst>
              </a:custGeom>
              <a:solidFill>
                <a:srgbClr val="DEA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9" name="Freeform 49"/>
              <p:cNvSpPr>
                <a:spLocks/>
              </p:cNvSpPr>
              <p:nvPr/>
            </p:nvSpPr>
            <p:spPr bwMode="auto">
              <a:xfrm>
                <a:off x="3658" y="2570"/>
                <a:ext cx="1539" cy="88"/>
              </a:xfrm>
              <a:custGeom>
                <a:avLst/>
                <a:gdLst>
                  <a:gd name="T0" fmla="*/ 1 w 3077"/>
                  <a:gd name="T1" fmla="*/ 0 h 177"/>
                  <a:gd name="T2" fmla="*/ 4 w 3077"/>
                  <a:gd name="T3" fmla="*/ 0 h 177"/>
                  <a:gd name="T4" fmla="*/ 6 w 3077"/>
                  <a:gd name="T5" fmla="*/ 0 h 177"/>
                  <a:gd name="T6" fmla="*/ 9 w 3077"/>
                  <a:gd name="T7" fmla="*/ 0 h 177"/>
                  <a:gd name="T8" fmla="*/ 13 w 3077"/>
                  <a:gd name="T9" fmla="*/ 0 h 177"/>
                  <a:gd name="T10" fmla="*/ 12 w 3077"/>
                  <a:gd name="T11" fmla="*/ 0 h 177"/>
                  <a:gd name="T12" fmla="*/ 12 w 3077"/>
                  <a:gd name="T13" fmla="*/ 0 h 177"/>
                  <a:gd name="T14" fmla="*/ 9 w 3077"/>
                  <a:gd name="T15" fmla="*/ 0 h 177"/>
                  <a:gd name="T16" fmla="*/ 7 w 3077"/>
                  <a:gd name="T17" fmla="*/ 0 h 177"/>
                  <a:gd name="T18" fmla="*/ 4 w 3077"/>
                  <a:gd name="T19" fmla="*/ 0 h 177"/>
                  <a:gd name="T20" fmla="*/ 2 w 3077"/>
                  <a:gd name="T21" fmla="*/ 0 h 177"/>
                  <a:gd name="T22" fmla="*/ 0 w 3077"/>
                  <a:gd name="T23" fmla="*/ 0 h 177"/>
                  <a:gd name="T24" fmla="*/ 1 w 3077"/>
                  <a:gd name="T25" fmla="*/ 0 h 177"/>
                  <a:gd name="T26" fmla="*/ 1 w 3077"/>
                  <a:gd name="T27" fmla="*/ 0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7" h="177">
                    <a:moveTo>
                      <a:pt x="13" y="177"/>
                    </a:moveTo>
                    <a:lnTo>
                      <a:pt x="804" y="158"/>
                    </a:lnTo>
                    <a:lnTo>
                      <a:pt x="1429" y="156"/>
                    </a:lnTo>
                    <a:lnTo>
                      <a:pt x="2157" y="131"/>
                    </a:lnTo>
                    <a:lnTo>
                      <a:pt x="3077" y="61"/>
                    </a:lnTo>
                    <a:lnTo>
                      <a:pt x="3072" y="0"/>
                    </a:lnTo>
                    <a:lnTo>
                      <a:pt x="2819" y="30"/>
                    </a:lnTo>
                    <a:lnTo>
                      <a:pt x="2161" y="84"/>
                    </a:lnTo>
                    <a:lnTo>
                      <a:pt x="1578" y="97"/>
                    </a:lnTo>
                    <a:lnTo>
                      <a:pt x="927" y="105"/>
                    </a:lnTo>
                    <a:lnTo>
                      <a:pt x="380" y="122"/>
                    </a:lnTo>
                    <a:lnTo>
                      <a:pt x="0" y="125"/>
                    </a:lnTo>
                    <a:lnTo>
                      <a:pt x="13" y="177"/>
                    </a:lnTo>
                    <a:close/>
                  </a:path>
                </a:pathLst>
              </a:custGeom>
              <a:solidFill>
                <a:srgbClr val="DEC9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0" name="Freeform 50"/>
              <p:cNvSpPr>
                <a:spLocks/>
              </p:cNvSpPr>
              <p:nvPr/>
            </p:nvSpPr>
            <p:spPr bwMode="auto">
              <a:xfrm>
                <a:off x="3683" y="2179"/>
                <a:ext cx="1515" cy="427"/>
              </a:xfrm>
              <a:custGeom>
                <a:avLst/>
                <a:gdLst>
                  <a:gd name="T0" fmla="*/ 0 w 3030"/>
                  <a:gd name="T1" fmla="*/ 3 h 853"/>
                  <a:gd name="T2" fmla="*/ 0 w 3030"/>
                  <a:gd name="T3" fmla="*/ 3 h 853"/>
                  <a:gd name="T4" fmla="*/ 1 w 3030"/>
                  <a:gd name="T5" fmla="*/ 3 h 853"/>
                  <a:gd name="T6" fmla="*/ 1 w 3030"/>
                  <a:gd name="T7" fmla="*/ 3 h 853"/>
                  <a:gd name="T8" fmla="*/ 1 w 3030"/>
                  <a:gd name="T9" fmla="*/ 4 h 853"/>
                  <a:gd name="T10" fmla="*/ 1 w 3030"/>
                  <a:gd name="T11" fmla="*/ 4 h 853"/>
                  <a:gd name="T12" fmla="*/ 1 w 3030"/>
                  <a:gd name="T13" fmla="*/ 4 h 853"/>
                  <a:gd name="T14" fmla="*/ 1 w 3030"/>
                  <a:gd name="T15" fmla="*/ 4 h 853"/>
                  <a:gd name="T16" fmla="*/ 1 w 3030"/>
                  <a:gd name="T17" fmla="*/ 4 h 853"/>
                  <a:gd name="T18" fmla="*/ 1 w 3030"/>
                  <a:gd name="T19" fmla="*/ 4 h 853"/>
                  <a:gd name="T20" fmla="*/ 1 w 3030"/>
                  <a:gd name="T21" fmla="*/ 4 h 853"/>
                  <a:gd name="T22" fmla="*/ 1 w 3030"/>
                  <a:gd name="T23" fmla="*/ 4 h 853"/>
                  <a:gd name="T24" fmla="*/ 1 w 3030"/>
                  <a:gd name="T25" fmla="*/ 4 h 853"/>
                  <a:gd name="T26" fmla="*/ 2 w 3030"/>
                  <a:gd name="T27" fmla="*/ 4 h 853"/>
                  <a:gd name="T28" fmla="*/ 2 w 3030"/>
                  <a:gd name="T29" fmla="*/ 4 h 853"/>
                  <a:gd name="T30" fmla="*/ 2 w 3030"/>
                  <a:gd name="T31" fmla="*/ 4 h 853"/>
                  <a:gd name="T32" fmla="*/ 7 w 3030"/>
                  <a:gd name="T33" fmla="*/ 4 h 853"/>
                  <a:gd name="T34" fmla="*/ 10 w 3030"/>
                  <a:gd name="T35" fmla="*/ 4 h 853"/>
                  <a:gd name="T36" fmla="*/ 10 w 3030"/>
                  <a:gd name="T37" fmla="*/ 4 h 853"/>
                  <a:gd name="T38" fmla="*/ 10 w 3030"/>
                  <a:gd name="T39" fmla="*/ 3 h 853"/>
                  <a:gd name="T40" fmla="*/ 10 w 3030"/>
                  <a:gd name="T41" fmla="*/ 3 h 853"/>
                  <a:gd name="T42" fmla="*/ 10 w 3030"/>
                  <a:gd name="T43" fmla="*/ 3 h 853"/>
                  <a:gd name="T44" fmla="*/ 10 w 3030"/>
                  <a:gd name="T45" fmla="*/ 3 h 853"/>
                  <a:gd name="T46" fmla="*/ 11 w 3030"/>
                  <a:gd name="T47" fmla="*/ 3 h 853"/>
                  <a:gd name="T48" fmla="*/ 11 w 3030"/>
                  <a:gd name="T49" fmla="*/ 3 h 853"/>
                  <a:gd name="T50" fmla="*/ 11 w 3030"/>
                  <a:gd name="T51" fmla="*/ 3 h 853"/>
                  <a:gd name="T52" fmla="*/ 11 w 3030"/>
                  <a:gd name="T53" fmla="*/ 2 h 853"/>
                  <a:gd name="T54" fmla="*/ 11 w 3030"/>
                  <a:gd name="T55" fmla="*/ 2 h 853"/>
                  <a:gd name="T56" fmla="*/ 12 w 3030"/>
                  <a:gd name="T57" fmla="*/ 2 h 853"/>
                  <a:gd name="T58" fmla="*/ 12 w 3030"/>
                  <a:gd name="T59" fmla="*/ 2 h 853"/>
                  <a:gd name="T60" fmla="*/ 12 w 3030"/>
                  <a:gd name="T61" fmla="*/ 1 h 853"/>
                  <a:gd name="T62" fmla="*/ 12 w 3030"/>
                  <a:gd name="T63" fmla="*/ 1 h 853"/>
                  <a:gd name="T64" fmla="*/ 12 w 3030"/>
                  <a:gd name="T65" fmla="*/ 1 h 853"/>
                  <a:gd name="T66" fmla="*/ 12 w 3030"/>
                  <a:gd name="T67" fmla="*/ 1 h 853"/>
                  <a:gd name="T68" fmla="*/ 12 w 3030"/>
                  <a:gd name="T69" fmla="*/ 0 h 853"/>
                  <a:gd name="T70" fmla="*/ 12 w 3030"/>
                  <a:gd name="T71" fmla="*/ 1 h 853"/>
                  <a:gd name="T72" fmla="*/ 12 w 3030"/>
                  <a:gd name="T73" fmla="*/ 1 h 853"/>
                  <a:gd name="T74" fmla="*/ 11 w 3030"/>
                  <a:gd name="T75" fmla="*/ 1 h 853"/>
                  <a:gd name="T76" fmla="*/ 11 w 3030"/>
                  <a:gd name="T77" fmla="*/ 2 h 853"/>
                  <a:gd name="T78" fmla="*/ 11 w 3030"/>
                  <a:gd name="T79" fmla="*/ 2 h 853"/>
                  <a:gd name="T80" fmla="*/ 10 w 3030"/>
                  <a:gd name="T81" fmla="*/ 3 h 853"/>
                  <a:gd name="T82" fmla="*/ 10 w 3030"/>
                  <a:gd name="T83" fmla="*/ 3 h 853"/>
                  <a:gd name="T84" fmla="*/ 10 w 3030"/>
                  <a:gd name="T85" fmla="*/ 3 h 853"/>
                  <a:gd name="T86" fmla="*/ 10 w 3030"/>
                  <a:gd name="T87" fmla="*/ 3 h 853"/>
                  <a:gd name="T88" fmla="*/ 9 w 3030"/>
                  <a:gd name="T89" fmla="*/ 3 h 853"/>
                  <a:gd name="T90" fmla="*/ 9 w 3030"/>
                  <a:gd name="T91" fmla="*/ 3 h 853"/>
                  <a:gd name="T92" fmla="*/ 9 w 3030"/>
                  <a:gd name="T93" fmla="*/ 3 h 853"/>
                  <a:gd name="T94" fmla="*/ 8 w 3030"/>
                  <a:gd name="T95" fmla="*/ 3 h 853"/>
                  <a:gd name="T96" fmla="*/ 8 w 3030"/>
                  <a:gd name="T97" fmla="*/ 3 h 853"/>
                  <a:gd name="T98" fmla="*/ 8 w 3030"/>
                  <a:gd name="T99" fmla="*/ 3 h 853"/>
                  <a:gd name="T100" fmla="*/ 7 w 3030"/>
                  <a:gd name="T101" fmla="*/ 3 h 853"/>
                  <a:gd name="T102" fmla="*/ 2 w 3030"/>
                  <a:gd name="T103" fmla="*/ 3 h 853"/>
                  <a:gd name="T104" fmla="*/ 0 w 3030"/>
                  <a:gd name="T105" fmla="*/ 3 h 85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030" h="853">
                    <a:moveTo>
                      <a:pt x="0" y="690"/>
                    </a:moveTo>
                    <a:lnTo>
                      <a:pt x="0" y="695"/>
                    </a:lnTo>
                    <a:lnTo>
                      <a:pt x="0" y="703"/>
                    </a:lnTo>
                    <a:lnTo>
                      <a:pt x="0" y="711"/>
                    </a:lnTo>
                    <a:lnTo>
                      <a:pt x="0" y="720"/>
                    </a:lnTo>
                    <a:lnTo>
                      <a:pt x="2" y="732"/>
                    </a:lnTo>
                    <a:lnTo>
                      <a:pt x="2" y="745"/>
                    </a:lnTo>
                    <a:lnTo>
                      <a:pt x="6" y="760"/>
                    </a:lnTo>
                    <a:lnTo>
                      <a:pt x="6" y="772"/>
                    </a:lnTo>
                    <a:lnTo>
                      <a:pt x="10" y="785"/>
                    </a:lnTo>
                    <a:lnTo>
                      <a:pt x="12" y="798"/>
                    </a:lnTo>
                    <a:lnTo>
                      <a:pt x="16" y="811"/>
                    </a:lnTo>
                    <a:lnTo>
                      <a:pt x="19" y="821"/>
                    </a:lnTo>
                    <a:lnTo>
                      <a:pt x="23" y="830"/>
                    </a:lnTo>
                    <a:lnTo>
                      <a:pt x="29" y="836"/>
                    </a:lnTo>
                    <a:lnTo>
                      <a:pt x="36" y="844"/>
                    </a:lnTo>
                    <a:lnTo>
                      <a:pt x="46" y="846"/>
                    </a:lnTo>
                    <a:lnTo>
                      <a:pt x="57" y="849"/>
                    </a:lnTo>
                    <a:lnTo>
                      <a:pt x="74" y="849"/>
                    </a:lnTo>
                    <a:lnTo>
                      <a:pt x="97" y="851"/>
                    </a:lnTo>
                    <a:lnTo>
                      <a:pt x="120" y="851"/>
                    </a:lnTo>
                    <a:lnTo>
                      <a:pt x="147" y="851"/>
                    </a:lnTo>
                    <a:lnTo>
                      <a:pt x="173" y="851"/>
                    </a:lnTo>
                    <a:lnTo>
                      <a:pt x="202" y="853"/>
                    </a:lnTo>
                    <a:lnTo>
                      <a:pt x="227" y="851"/>
                    </a:lnTo>
                    <a:lnTo>
                      <a:pt x="253" y="849"/>
                    </a:lnTo>
                    <a:lnTo>
                      <a:pt x="276" y="849"/>
                    </a:lnTo>
                    <a:lnTo>
                      <a:pt x="299" y="849"/>
                    </a:lnTo>
                    <a:lnTo>
                      <a:pt x="316" y="848"/>
                    </a:lnTo>
                    <a:lnTo>
                      <a:pt x="331" y="848"/>
                    </a:lnTo>
                    <a:lnTo>
                      <a:pt x="339" y="848"/>
                    </a:lnTo>
                    <a:lnTo>
                      <a:pt x="342" y="848"/>
                    </a:lnTo>
                    <a:lnTo>
                      <a:pt x="930" y="838"/>
                    </a:lnTo>
                    <a:lnTo>
                      <a:pt x="1570" y="827"/>
                    </a:lnTo>
                    <a:lnTo>
                      <a:pt x="2209" y="804"/>
                    </a:lnTo>
                    <a:lnTo>
                      <a:pt x="2445" y="773"/>
                    </a:lnTo>
                    <a:lnTo>
                      <a:pt x="2445" y="772"/>
                    </a:lnTo>
                    <a:lnTo>
                      <a:pt x="2449" y="770"/>
                    </a:lnTo>
                    <a:lnTo>
                      <a:pt x="2452" y="766"/>
                    </a:lnTo>
                    <a:lnTo>
                      <a:pt x="2460" y="760"/>
                    </a:lnTo>
                    <a:lnTo>
                      <a:pt x="2468" y="751"/>
                    </a:lnTo>
                    <a:lnTo>
                      <a:pt x="2481" y="743"/>
                    </a:lnTo>
                    <a:lnTo>
                      <a:pt x="2492" y="732"/>
                    </a:lnTo>
                    <a:lnTo>
                      <a:pt x="2507" y="720"/>
                    </a:lnTo>
                    <a:lnTo>
                      <a:pt x="2523" y="703"/>
                    </a:lnTo>
                    <a:lnTo>
                      <a:pt x="2540" y="686"/>
                    </a:lnTo>
                    <a:lnTo>
                      <a:pt x="2559" y="663"/>
                    </a:lnTo>
                    <a:lnTo>
                      <a:pt x="2582" y="642"/>
                    </a:lnTo>
                    <a:lnTo>
                      <a:pt x="2604" y="616"/>
                    </a:lnTo>
                    <a:lnTo>
                      <a:pt x="2627" y="591"/>
                    </a:lnTo>
                    <a:lnTo>
                      <a:pt x="2654" y="561"/>
                    </a:lnTo>
                    <a:lnTo>
                      <a:pt x="2682" y="528"/>
                    </a:lnTo>
                    <a:lnTo>
                      <a:pt x="2709" y="492"/>
                    </a:lnTo>
                    <a:lnTo>
                      <a:pt x="2736" y="460"/>
                    </a:lnTo>
                    <a:lnTo>
                      <a:pt x="2764" y="426"/>
                    </a:lnTo>
                    <a:lnTo>
                      <a:pt x="2791" y="395"/>
                    </a:lnTo>
                    <a:lnTo>
                      <a:pt x="2817" y="363"/>
                    </a:lnTo>
                    <a:lnTo>
                      <a:pt x="2844" y="336"/>
                    </a:lnTo>
                    <a:lnTo>
                      <a:pt x="2869" y="308"/>
                    </a:lnTo>
                    <a:lnTo>
                      <a:pt x="2893" y="285"/>
                    </a:lnTo>
                    <a:lnTo>
                      <a:pt x="2914" y="258"/>
                    </a:lnTo>
                    <a:lnTo>
                      <a:pt x="2935" y="239"/>
                    </a:lnTo>
                    <a:lnTo>
                      <a:pt x="2952" y="220"/>
                    </a:lnTo>
                    <a:lnTo>
                      <a:pt x="2967" y="207"/>
                    </a:lnTo>
                    <a:lnTo>
                      <a:pt x="2979" y="194"/>
                    </a:lnTo>
                    <a:lnTo>
                      <a:pt x="2988" y="184"/>
                    </a:lnTo>
                    <a:lnTo>
                      <a:pt x="2996" y="180"/>
                    </a:lnTo>
                    <a:lnTo>
                      <a:pt x="2998" y="178"/>
                    </a:lnTo>
                    <a:lnTo>
                      <a:pt x="3030" y="112"/>
                    </a:lnTo>
                    <a:lnTo>
                      <a:pt x="2992" y="0"/>
                    </a:lnTo>
                    <a:lnTo>
                      <a:pt x="2983" y="5"/>
                    </a:lnTo>
                    <a:lnTo>
                      <a:pt x="2966" y="24"/>
                    </a:lnTo>
                    <a:lnTo>
                      <a:pt x="2935" y="55"/>
                    </a:lnTo>
                    <a:lnTo>
                      <a:pt x="2899" y="97"/>
                    </a:lnTo>
                    <a:lnTo>
                      <a:pt x="2853" y="142"/>
                    </a:lnTo>
                    <a:lnTo>
                      <a:pt x="2804" y="197"/>
                    </a:lnTo>
                    <a:lnTo>
                      <a:pt x="2749" y="254"/>
                    </a:lnTo>
                    <a:lnTo>
                      <a:pt x="2696" y="313"/>
                    </a:lnTo>
                    <a:lnTo>
                      <a:pt x="2637" y="372"/>
                    </a:lnTo>
                    <a:lnTo>
                      <a:pt x="2580" y="431"/>
                    </a:lnTo>
                    <a:lnTo>
                      <a:pt x="2528" y="484"/>
                    </a:lnTo>
                    <a:lnTo>
                      <a:pt x="2479" y="536"/>
                    </a:lnTo>
                    <a:lnTo>
                      <a:pt x="2433" y="578"/>
                    </a:lnTo>
                    <a:lnTo>
                      <a:pt x="2399" y="612"/>
                    </a:lnTo>
                    <a:lnTo>
                      <a:pt x="2371" y="635"/>
                    </a:lnTo>
                    <a:lnTo>
                      <a:pt x="2355" y="646"/>
                    </a:lnTo>
                    <a:lnTo>
                      <a:pt x="2338" y="650"/>
                    </a:lnTo>
                    <a:lnTo>
                      <a:pt x="2314" y="654"/>
                    </a:lnTo>
                    <a:lnTo>
                      <a:pt x="2279" y="657"/>
                    </a:lnTo>
                    <a:lnTo>
                      <a:pt x="2239" y="661"/>
                    </a:lnTo>
                    <a:lnTo>
                      <a:pt x="2196" y="663"/>
                    </a:lnTo>
                    <a:lnTo>
                      <a:pt x="2148" y="669"/>
                    </a:lnTo>
                    <a:lnTo>
                      <a:pt x="2099" y="673"/>
                    </a:lnTo>
                    <a:lnTo>
                      <a:pt x="2049" y="676"/>
                    </a:lnTo>
                    <a:lnTo>
                      <a:pt x="1998" y="676"/>
                    </a:lnTo>
                    <a:lnTo>
                      <a:pt x="1952" y="680"/>
                    </a:lnTo>
                    <a:lnTo>
                      <a:pt x="1907" y="682"/>
                    </a:lnTo>
                    <a:lnTo>
                      <a:pt x="1869" y="686"/>
                    </a:lnTo>
                    <a:lnTo>
                      <a:pt x="1836" y="686"/>
                    </a:lnTo>
                    <a:lnTo>
                      <a:pt x="1810" y="688"/>
                    </a:lnTo>
                    <a:lnTo>
                      <a:pt x="1795" y="690"/>
                    </a:lnTo>
                    <a:lnTo>
                      <a:pt x="1789" y="690"/>
                    </a:lnTo>
                    <a:lnTo>
                      <a:pt x="947" y="716"/>
                    </a:lnTo>
                    <a:lnTo>
                      <a:pt x="477" y="711"/>
                    </a:lnTo>
                    <a:lnTo>
                      <a:pt x="0" y="690"/>
                    </a:lnTo>
                    <a:close/>
                  </a:path>
                </a:pathLst>
              </a:custGeom>
              <a:solidFill>
                <a:srgbClr val="A6E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1" name="Freeform 51"/>
              <p:cNvSpPr>
                <a:spLocks/>
              </p:cNvSpPr>
              <p:nvPr/>
            </p:nvSpPr>
            <p:spPr bwMode="auto">
              <a:xfrm>
                <a:off x="3619" y="2140"/>
                <a:ext cx="278" cy="796"/>
              </a:xfrm>
              <a:custGeom>
                <a:avLst/>
                <a:gdLst>
                  <a:gd name="T0" fmla="*/ 1 w 555"/>
                  <a:gd name="T1" fmla="*/ 3 h 1593"/>
                  <a:gd name="T2" fmla="*/ 1 w 555"/>
                  <a:gd name="T3" fmla="*/ 1 h 1593"/>
                  <a:gd name="T4" fmla="*/ 1 w 555"/>
                  <a:gd name="T5" fmla="*/ 2 h 1593"/>
                  <a:gd name="T6" fmla="*/ 1 w 555"/>
                  <a:gd name="T7" fmla="*/ 0 h 1593"/>
                  <a:gd name="T8" fmla="*/ 2 w 555"/>
                  <a:gd name="T9" fmla="*/ 0 h 1593"/>
                  <a:gd name="T10" fmla="*/ 2 w 555"/>
                  <a:gd name="T11" fmla="*/ 1 h 1593"/>
                  <a:gd name="T12" fmla="*/ 2 w 555"/>
                  <a:gd name="T13" fmla="*/ 0 h 1593"/>
                  <a:gd name="T14" fmla="*/ 2 w 555"/>
                  <a:gd name="T15" fmla="*/ 0 h 1593"/>
                  <a:gd name="T16" fmla="*/ 2 w 555"/>
                  <a:gd name="T17" fmla="*/ 0 h 1593"/>
                  <a:gd name="T18" fmla="*/ 2 w 555"/>
                  <a:gd name="T19" fmla="*/ 0 h 1593"/>
                  <a:gd name="T20" fmla="*/ 2 w 555"/>
                  <a:gd name="T21" fmla="*/ 0 h 1593"/>
                  <a:gd name="T22" fmla="*/ 2 w 555"/>
                  <a:gd name="T23" fmla="*/ 0 h 1593"/>
                  <a:gd name="T24" fmla="*/ 2 w 555"/>
                  <a:gd name="T25" fmla="*/ 0 h 1593"/>
                  <a:gd name="T26" fmla="*/ 2 w 555"/>
                  <a:gd name="T27" fmla="*/ 0 h 1593"/>
                  <a:gd name="T28" fmla="*/ 2 w 555"/>
                  <a:gd name="T29" fmla="*/ 0 h 1593"/>
                  <a:gd name="T30" fmla="*/ 2 w 555"/>
                  <a:gd name="T31" fmla="*/ 0 h 1593"/>
                  <a:gd name="T32" fmla="*/ 2 w 555"/>
                  <a:gd name="T33" fmla="*/ 0 h 1593"/>
                  <a:gd name="T34" fmla="*/ 2 w 555"/>
                  <a:gd name="T35" fmla="*/ 0 h 1593"/>
                  <a:gd name="T36" fmla="*/ 2 w 555"/>
                  <a:gd name="T37" fmla="*/ 1 h 1593"/>
                  <a:gd name="T38" fmla="*/ 2 w 555"/>
                  <a:gd name="T39" fmla="*/ 1 h 1593"/>
                  <a:gd name="T40" fmla="*/ 2 w 555"/>
                  <a:gd name="T41" fmla="*/ 1 h 1593"/>
                  <a:gd name="T42" fmla="*/ 2 w 555"/>
                  <a:gd name="T43" fmla="*/ 1 h 1593"/>
                  <a:gd name="T44" fmla="*/ 3 w 555"/>
                  <a:gd name="T45" fmla="*/ 1 h 1593"/>
                  <a:gd name="T46" fmla="*/ 3 w 555"/>
                  <a:gd name="T47" fmla="*/ 0 h 1593"/>
                  <a:gd name="T48" fmla="*/ 3 w 555"/>
                  <a:gd name="T49" fmla="*/ 0 h 1593"/>
                  <a:gd name="T50" fmla="*/ 3 w 555"/>
                  <a:gd name="T51" fmla="*/ 0 h 1593"/>
                  <a:gd name="T52" fmla="*/ 3 w 555"/>
                  <a:gd name="T53" fmla="*/ 0 h 1593"/>
                  <a:gd name="T54" fmla="*/ 3 w 555"/>
                  <a:gd name="T55" fmla="*/ 0 h 1593"/>
                  <a:gd name="T56" fmla="*/ 2 w 555"/>
                  <a:gd name="T57" fmla="*/ 0 h 1593"/>
                  <a:gd name="T58" fmla="*/ 2 w 555"/>
                  <a:gd name="T59" fmla="*/ 0 h 1593"/>
                  <a:gd name="T60" fmla="*/ 2 w 555"/>
                  <a:gd name="T61" fmla="*/ 0 h 1593"/>
                  <a:gd name="T62" fmla="*/ 0 w 555"/>
                  <a:gd name="T63" fmla="*/ 1 h 1593"/>
                  <a:gd name="T64" fmla="*/ 1 w 555"/>
                  <a:gd name="T65" fmla="*/ 5 h 1593"/>
                  <a:gd name="T66" fmla="*/ 1 w 555"/>
                  <a:gd name="T67" fmla="*/ 6 h 15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55" h="1593">
                    <a:moveTo>
                      <a:pt x="91" y="1581"/>
                    </a:moveTo>
                    <a:lnTo>
                      <a:pt x="84" y="998"/>
                    </a:lnTo>
                    <a:lnTo>
                      <a:pt x="87" y="483"/>
                    </a:lnTo>
                    <a:lnTo>
                      <a:pt x="78" y="285"/>
                    </a:lnTo>
                    <a:lnTo>
                      <a:pt x="125" y="228"/>
                    </a:lnTo>
                    <a:lnTo>
                      <a:pt x="150" y="690"/>
                    </a:lnTo>
                    <a:lnTo>
                      <a:pt x="213" y="648"/>
                    </a:lnTo>
                    <a:lnTo>
                      <a:pt x="194" y="201"/>
                    </a:lnTo>
                    <a:lnTo>
                      <a:pt x="314" y="129"/>
                    </a:lnTo>
                    <a:lnTo>
                      <a:pt x="327" y="129"/>
                    </a:lnTo>
                    <a:lnTo>
                      <a:pt x="329" y="382"/>
                    </a:lnTo>
                    <a:lnTo>
                      <a:pt x="374" y="340"/>
                    </a:lnTo>
                    <a:lnTo>
                      <a:pt x="367" y="102"/>
                    </a:lnTo>
                    <a:lnTo>
                      <a:pt x="367" y="101"/>
                    </a:lnTo>
                    <a:lnTo>
                      <a:pt x="371" y="99"/>
                    </a:lnTo>
                    <a:lnTo>
                      <a:pt x="374" y="95"/>
                    </a:lnTo>
                    <a:lnTo>
                      <a:pt x="382" y="93"/>
                    </a:lnTo>
                    <a:lnTo>
                      <a:pt x="390" y="89"/>
                    </a:lnTo>
                    <a:lnTo>
                      <a:pt x="399" y="85"/>
                    </a:lnTo>
                    <a:lnTo>
                      <a:pt x="409" y="82"/>
                    </a:lnTo>
                    <a:lnTo>
                      <a:pt x="420" y="80"/>
                    </a:lnTo>
                    <a:lnTo>
                      <a:pt x="430" y="76"/>
                    </a:lnTo>
                    <a:lnTo>
                      <a:pt x="441" y="74"/>
                    </a:lnTo>
                    <a:lnTo>
                      <a:pt x="450" y="74"/>
                    </a:lnTo>
                    <a:lnTo>
                      <a:pt x="462" y="78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485" y="91"/>
                    </a:lnTo>
                    <a:lnTo>
                      <a:pt x="492" y="102"/>
                    </a:lnTo>
                    <a:lnTo>
                      <a:pt x="494" y="116"/>
                    </a:lnTo>
                    <a:lnTo>
                      <a:pt x="498" y="133"/>
                    </a:lnTo>
                    <a:lnTo>
                      <a:pt x="500" y="152"/>
                    </a:lnTo>
                    <a:lnTo>
                      <a:pt x="502" y="177"/>
                    </a:lnTo>
                    <a:lnTo>
                      <a:pt x="504" y="197"/>
                    </a:lnTo>
                    <a:lnTo>
                      <a:pt x="506" y="224"/>
                    </a:lnTo>
                    <a:lnTo>
                      <a:pt x="506" y="251"/>
                    </a:lnTo>
                    <a:lnTo>
                      <a:pt x="507" y="277"/>
                    </a:lnTo>
                    <a:lnTo>
                      <a:pt x="506" y="302"/>
                    </a:lnTo>
                    <a:lnTo>
                      <a:pt x="506" y="327"/>
                    </a:lnTo>
                    <a:lnTo>
                      <a:pt x="506" y="348"/>
                    </a:lnTo>
                    <a:lnTo>
                      <a:pt x="506" y="369"/>
                    </a:lnTo>
                    <a:lnTo>
                      <a:pt x="504" y="384"/>
                    </a:lnTo>
                    <a:lnTo>
                      <a:pt x="504" y="397"/>
                    </a:lnTo>
                    <a:lnTo>
                      <a:pt x="504" y="405"/>
                    </a:lnTo>
                    <a:lnTo>
                      <a:pt x="504" y="409"/>
                    </a:lnTo>
                    <a:lnTo>
                      <a:pt x="555" y="367"/>
                    </a:lnTo>
                    <a:lnTo>
                      <a:pt x="545" y="72"/>
                    </a:lnTo>
                    <a:lnTo>
                      <a:pt x="544" y="68"/>
                    </a:lnTo>
                    <a:lnTo>
                      <a:pt x="542" y="64"/>
                    </a:lnTo>
                    <a:lnTo>
                      <a:pt x="538" y="57"/>
                    </a:lnTo>
                    <a:lnTo>
                      <a:pt x="534" y="51"/>
                    </a:lnTo>
                    <a:lnTo>
                      <a:pt x="528" y="44"/>
                    </a:lnTo>
                    <a:lnTo>
                      <a:pt x="526" y="36"/>
                    </a:lnTo>
                    <a:lnTo>
                      <a:pt x="523" y="30"/>
                    </a:lnTo>
                    <a:lnTo>
                      <a:pt x="523" y="26"/>
                    </a:lnTo>
                    <a:lnTo>
                      <a:pt x="521" y="23"/>
                    </a:lnTo>
                    <a:lnTo>
                      <a:pt x="515" y="21"/>
                    </a:lnTo>
                    <a:lnTo>
                      <a:pt x="509" y="15"/>
                    </a:lnTo>
                    <a:lnTo>
                      <a:pt x="502" y="11"/>
                    </a:lnTo>
                    <a:lnTo>
                      <a:pt x="490" y="4"/>
                    </a:lnTo>
                    <a:lnTo>
                      <a:pt x="485" y="0"/>
                    </a:lnTo>
                    <a:lnTo>
                      <a:pt x="270" y="64"/>
                    </a:lnTo>
                    <a:lnTo>
                      <a:pt x="38" y="194"/>
                    </a:lnTo>
                    <a:lnTo>
                      <a:pt x="0" y="260"/>
                    </a:lnTo>
                    <a:lnTo>
                      <a:pt x="34" y="836"/>
                    </a:lnTo>
                    <a:lnTo>
                      <a:pt x="23" y="1418"/>
                    </a:lnTo>
                    <a:lnTo>
                      <a:pt x="34" y="1593"/>
                    </a:lnTo>
                    <a:lnTo>
                      <a:pt x="91" y="1581"/>
                    </a:lnTo>
                    <a:close/>
                  </a:path>
                </a:pathLst>
              </a:custGeom>
              <a:solidFill>
                <a:srgbClr val="96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2" name="Freeform 52"/>
              <p:cNvSpPr>
                <a:spLocks/>
              </p:cNvSpPr>
              <p:nvPr/>
            </p:nvSpPr>
            <p:spPr bwMode="auto">
              <a:xfrm>
                <a:off x="3870" y="2011"/>
                <a:ext cx="1066" cy="454"/>
              </a:xfrm>
              <a:custGeom>
                <a:avLst/>
                <a:gdLst>
                  <a:gd name="T0" fmla="*/ 3 w 2132"/>
                  <a:gd name="T1" fmla="*/ 1 h 909"/>
                  <a:gd name="T2" fmla="*/ 3 w 2132"/>
                  <a:gd name="T3" fmla="*/ 1 h 909"/>
                  <a:gd name="T4" fmla="*/ 3 w 2132"/>
                  <a:gd name="T5" fmla="*/ 1 h 909"/>
                  <a:gd name="T6" fmla="*/ 3 w 2132"/>
                  <a:gd name="T7" fmla="*/ 1 h 909"/>
                  <a:gd name="T8" fmla="*/ 3 w 2132"/>
                  <a:gd name="T9" fmla="*/ 1 h 909"/>
                  <a:gd name="T10" fmla="*/ 3 w 2132"/>
                  <a:gd name="T11" fmla="*/ 1 h 909"/>
                  <a:gd name="T12" fmla="*/ 3 w 2132"/>
                  <a:gd name="T13" fmla="*/ 2 h 909"/>
                  <a:gd name="T14" fmla="*/ 1 w 2132"/>
                  <a:gd name="T15" fmla="*/ 2 h 909"/>
                  <a:gd name="T16" fmla="*/ 1 w 2132"/>
                  <a:gd name="T17" fmla="*/ 2 h 909"/>
                  <a:gd name="T18" fmla="*/ 1 w 2132"/>
                  <a:gd name="T19" fmla="*/ 2 h 909"/>
                  <a:gd name="T20" fmla="*/ 1 w 2132"/>
                  <a:gd name="T21" fmla="*/ 2 h 909"/>
                  <a:gd name="T22" fmla="*/ 0 w 2132"/>
                  <a:gd name="T23" fmla="*/ 3 h 909"/>
                  <a:gd name="T24" fmla="*/ 1 w 2132"/>
                  <a:gd name="T25" fmla="*/ 3 h 909"/>
                  <a:gd name="T26" fmla="*/ 1 w 2132"/>
                  <a:gd name="T27" fmla="*/ 3 h 909"/>
                  <a:gd name="T28" fmla="*/ 1 w 2132"/>
                  <a:gd name="T29" fmla="*/ 3 h 909"/>
                  <a:gd name="T30" fmla="*/ 1 w 2132"/>
                  <a:gd name="T31" fmla="*/ 3 h 909"/>
                  <a:gd name="T32" fmla="*/ 2 w 2132"/>
                  <a:gd name="T33" fmla="*/ 3 h 909"/>
                  <a:gd name="T34" fmla="*/ 6 w 2132"/>
                  <a:gd name="T35" fmla="*/ 3 h 909"/>
                  <a:gd name="T36" fmla="*/ 6 w 2132"/>
                  <a:gd name="T37" fmla="*/ 3 h 909"/>
                  <a:gd name="T38" fmla="*/ 6 w 2132"/>
                  <a:gd name="T39" fmla="*/ 3 h 909"/>
                  <a:gd name="T40" fmla="*/ 6 w 2132"/>
                  <a:gd name="T41" fmla="*/ 3 h 909"/>
                  <a:gd name="T42" fmla="*/ 7 w 2132"/>
                  <a:gd name="T43" fmla="*/ 3 h 909"/>
                  <a:gd name="T44" fmla="*/ 7 w 2132"/>
                  <a:gd name="T45" fmla="*/ 3 h 909"/>
                  <a:gd name="T46" fmla="*/ 7 w 2132"/>
                  <a:gd name="T47" fmla="*/ 3 h 909"/>
                  <a:gd name="T48" fmla="*/ 8 w 2132"/>
                  <a:gd name="T49" fmla="*/ 2 h 909"/>
                  <a:gd name="T50" fmla="*/ 8 w 2132"/>
                  <a:gd name="T51" fmla="*/ 2 h 909"/>
                  <a:gd name="T52" fmla="*/ 8 w 2132"/>
                  <a:gd name="T53" fmla="*/ 2 h 909"/>
                  <a:gd name="T54" fmla="*/ 8 w 2132"/>
                  <a:gd name="T55" fmla="*/ 2 h 909"/>
                  <a:gd name="T56" fmla="*/ 9 w 2132"/>
                  <a:gd name="T57" fmla="*/ 2 h 909"/>
                  <a:gd name="T58" fmla="*/ 9 w 2132"/>
                  <a:gd name="T59" fmla="*/ 1 h 909"/>
                  <a:gd name="T60" fmla="*/ 9 w 2132"/>
                  <a:gd name="T61" fmla="*/ 1 h 909"/>
                  <a:gd name="T62" fmla="*/ 9 w 2132"/>
                  <a:gd name="T63" fmla="*/ 1 h 909"/>
                  <a:gd name="T64" fmla="*/ 9 w 2132"/>
                  <a:gd name="T65" fmla="*/ 1 h 909"/>
                  <a:gd name="T66" fmla="*/ 8 w 2132"/>
                  <a:gd name="T67" fmla="*/ 1 h 909"/>
                  <a:gd name="T68" fmla="*/ 8 w 2132"/>
                  <a:gd name="T69" fmla="*/ 1 h 909"/>
                  <a:gd name="T70" fmla="*/ 6 w 2132"/>
                  <a:gd name="T71" fmla="*/ 0 h 909"/>
                  <a:gd name="T72" fmla="*/ 5 w 2132"/>
                  <a:gd name="T73" fmla="*/ 0 h 909"/>
                  <a:gd name="T74" fmla="*/ 5 w 2132"/>
                  <a:gd name="T75" fmla="*/ 0 h 909"/>
                  <a:gd name="T76" fmla="*/ 5 w 2132"/>
                  <a:gd name="T77" fmla="*/ 0 h 909"/>
                  <a:gd name="T78" fmla="*/ 5 w 2132"/>
                  <a:gd name="T79" fmla="*/ 0 h 909"/>
                  <a:gd name="T80" fmla="*/ 6 w 2132"/>
                  <a:gd name="T81" fmla="*/ 0 h 909"/>
                  <a:gd name="T82" fmla="*/ 6 w 2132"/>
                  <a:gd name="T83" fmla="*/ 1 h 909"/>
                  <a:gd name="T84" fmla="*/ 6 w 2132"/>
                  <a:gd name="T85" fmla="*/ 1 h 909"/>
                  <a:gd name="T86" fmla="*/ 6 w 2132"/>
                  <a:gd name="T87" fmla="*/ 1 h 909"/>
                  <a:gd name="T88" fmla="*/ 6 w 2132"/>
                  <a:gd name="T89" fmla="*/ 1 h 909"/>
                  <a:gd name="T90" fmla="*/ 7 w 2132"/>
                  <a:gd name="T91" fmla="*/ 1 h 909"/>
                  <a:gd name="T92" fmla="*/ 7 w 2132"/>
                  <a:gd name="T93" fmla="*/ 1 h 909"/>
                  <a:gd name="T94" fmla="*/ 6 w 2132"/>
                  <a:gd name="T95" fmla="*/ 1 h 909"/>
                  <a:gd name="T96" fmla="*/ 5 w 2132"/>
                  <a:gd name="T97" fmla="*/ 1 h 909"/>
                  <a:gd name="T98" fmla="*/ 3 w 2132"/>
                  <a:gd name="T99" fmla="*/ 0 h 909"/>
                  <a:gd name="T100" fmla="*/ 3 w 2132"/>
                  <a:gd name="T101" fmla="*/ 0 h 909"/>
                  <a:gd name="T102" fmla="*/ 3 w 2132"/>
                  <a:gd name="T103" fmla="*/ 1 h 9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132" h="909">
                    <a:moveTo>
                      <a:pt x="536" y="308"/>
                    </a:moveTo>
                    <a:lnTo>
                      <a:pt x="534" y="308"/>
                    </a:lnTo>
                    <a:lnTo>
                      <a:pt x="532" y="314"/>
                    </a:lnTo>
                    <a:lnTo>
                      <a:pt x="528" y="322"/>
                    </a:lnTo>
                    <a:lnTo>
                      <a:pt x="524" y="333"/>
                    </a:lnTo>
                    <a:lnTo>
                      <a:pt x="521" y="342"/>
                    </a:lnTo>
                    <a:lnTo>
                      <a:pt x="519" y="354"/>
                    </a:lnTo>
                    <a:lnTo>
                      <a:pt x="519" y="367"/>
                    </a:lnTo>
                    <a:lnTo>
                      <a:pt x="524" y="379"/>
                    </a:lnTo>
                    <a:lnTo>
                      <a:pt x="530" y="386"/>
                    </a:lnTo>
                    <a:lnTo>
                      <a:pt x="538" y="396"/>
                    </a:lnTo>
                    <a:lnTo>
                      <a:pt x="545" y="399"/>
                    </a:lnTo>
                    <a:lnTo>
                      <a:pt x="557" y="405"/>
                    </a:lnTo>
                    <a:lnTo>
                      <a:pt x="562" y="407"/>
                    </a:lnTo>
                    <a:lnTo>
                      <a:pt x="572" y="409"/>
                    </a:lnTo>
                    <a:lnTo>
                      <a:pt x="576" y="409"/>
                    </a:lnTo>
                    <a:lnTo>
                      <a:pt x="578" y="411"/>
                    </a:lnTo>
                    <a:lnTo>
                      <a:pt x="642" y="405"/>
                    </a:lnTo>
                    <a:lnTo>
                      <a:pt x="899" y="586"/>
                    </a:lnTo>
                    <a:lnTo>
                      <a:pt x="971" y="626"/>
                    </a:lnTo>
                    <a:lnTo>
                      <a:pt x="705" y="656"/>
                    </a:lnTo>
                    <a:lnTo>
                      <a:pt x="443" y="677"/>
                    </a:lnTo>
                    <a:lnTo>
                      <a:pt x="245" y="690"/>
                    </a:lnTo>
                    <a:lnTo>
                      <a:pt x="139" y="702"/>
                    </a:lnTo>
                    <a:lnTo>
                      <a:pt x="47" y="694"/>
                    </a:lnTo>
                    <a:lnTo>
                      <a:pt x="13" y="704"/>
                    </a:lnTo>
                    <a:lnTo>
                      <a:pt x="9" y="711"/>
                    </a:lnTo>
                    <a:lnTo>
                      <a:pt x="7" y="717"/>
                    </a:lnTo>
                    <a:lnTo>
                      <a:pt x="7" y="725"/>
                    </a:lnTo>
                    <a:lnTo>
                      <a:pt x="5" y="732"/>
                    </a:lnTo>
                    <a:lnTo>
                      <a:pt x="5" y="742"/>
                    </a:lnTo>
                    <a:lnTo>
                      <a:pt x="4" y="749"/>
                    </a:lnTo>
                    <a:lnTo>
                      <a:pt x="2" y="759"/>
                    </a:lnTo>
                    <a:lnTo>
                      <a:pt x="0" y="770"/>
                    </a:lnTo>
                    <a:lnTo>
                      <a:pt x="0" y="782"/>
                    </a:lnTo>
                    <a:lnTo>
                      <a:pt x="0" y="793"/>
                    </a:lnTo>
                    <a:lnTo>
                      <a:pt x="0" y="806"/>
                    </a:lnTo>
                    <a:lnTo>
                      <a:pt x="2" y="820"/>
                    </a:lnTo>
                    <a:lnTo>
                      <a:pt x="5" y="835"/>
                    </a:lnTo>
                    <a:lnTo>
                      <a:pt x="5" y="846"/>
                    </a:lnTo>
                    <a:lnTo>
                      <a:pt x="7" y="858"/>
                    </a:lnTo>
                    <a:lnTo>
                      <a:pt x="9" y="867"/>
                    </a:lnTo>
                    <a:lnTo>
                      <a:pt x="13" y="877"/>
                    </a:lnTo>
                    <a:lnTo>
                      <a:pt x="17" y="884"/>
                    </a:lnTo>
                    <a:lnTo>
                      <a:pt x="19" y="890"/>
                    </a:lnTo>
                    <a:lnTo>
                      <a:pt x="23" y="894"/>
                    </a:lnTo>
                    <a:lnTo>
                      <a:pt x="26" y="899"/>
                    </a:lnTo>
                    <a:lnTo>
                      <a:pt x="38" y="907"/>
                    </a:lnTo>
                    <a:lnTo>
                      <a:pt x="43" y="909"/>
                    </a:lnTo>
                    <a:lnTo>
                      <a:pt x="372" y="909"/>
                    </a:lnTo>
                    <a:lnTo>
                      <a:pt x="880" y="882"/>
                    </a:lnTo>
                    <a:lnTo>
                      <a:pt x="1155" y="894"/>
                    </a:lnTo>
                    <a:lnTo>
                      <a:pt x="1332" y="848"/>
                    </a:lnTo>
                    <a:lnTo>
                      <a:pt x="1330" y="884"/>
                    </a:lnTo>
                    <a:lnTo>
                      <a:pt x="1342" y="882"/>
                    </a:lnTo>
                    <a:lnTo>
                      <a:pt x="1353" y="882"/>
                    </a:lnTo>
                    <a:lnTo>
                      <a:pt x="1365" y="880"/>
                    </a:lnTo>
                    <a:lnTo>
                      <a:pt x="1380" y="877"/>
                    </a:lnTo>
                    <a:lnTo>
                      <a:pt x="1397" y="875"/>
                    </a:lnTo>
                    <a:lnTo>
                      <a:pt x="1418" y="871"/>
                    </a:lnTo>
                    <a:lnTo>
                      <a:pt x="1439" y="867"/>
                    </a:lnTo>
                    <a:lnTo>
                      <a:pt x="1461" y="861"/>
                    </a:lnTo>
                    <a:lnTo>
                      <a:pt x="1486" y="858"/>
                    </a:lnTo>
                    <a:lnTo>
                      <a:pt x="1513" y="852"/>
                    </a:lnTo>
                    <a:lnTo>
                      <a:pt x="1541" y="844"/>
                    </a:lnTo>
                    <a:lnTo>
                      <a:pt x="1572" y="837"/>
                    </a:lnTo>
                    <a:lnTo>
                      <a:pt x="1602" y="829"/>
                    </a:lnTo>
                    <a:lnTo>
                      <a:pt x="1634" y="820"/>
                    </a:lnTo>
                    <a:lnTo>
                      <a:pt x="1665" y="808"/>
                    </a:lnTo>
                    <a:lnTo>
                      <a:pt x="1695" y="797"/>
                    </a:lnTo>
                    <a:lnTo>
                      <a:pt x="1724" y="783"/>
                    </a:lnTo>
                    <a:lnTo>
                      <a:pt x="1752" y="772"/>
                    </a:lnTo>
                    <a:lnTo>
                      <a:pt x="1779" y="757"/>
                    </a:lnTo>
                    <a:lnTo>
                      <a:pt x="1804" y="744"/>
                    </a:lnTo>
                    <a:lnTo>
                      <a:pt x="1828" y="728"/>
                    </a:lnTo>
                    <a:lnTo>
                      <a:pt x="1853" y="717"/>
                    </a:lnTo>
                    <a:lnTo>
                      <a:pt x="1876" y="700"/>
                    </a:lnTo>
                    <a:lnTo>
                      <a:pt x="1899" y="685"/>
                    </a:lnTo>
                    <a:lnTo>
                      <a:pt x="1920" y="668"/>
                    </a:lnTo>
                    <a:lnTo>
                      <a:pt x="1942" y="650"/>
                    </a:lnTo>
                    <a:lnTo>
                      <a:pt x="1961" y="633"/>
                    </a:lnTo>
                    <a:lnTo>
                      <a:pt x="1980" y="616"/>
                    </a:lnTo>
                    <a:lnTo>
                      <a:pt x="2001" y="597"/>
                    </a:lnTo>
                    <a:lnTo>
                      <a:pt x="2020" y="580"/>
                    </a:lnTo>
                    <a:lnTo>
                      <a:pt x="2037" y="561"/>
                    </a:lnTo>
                    <a:lnTo>
                      <a:pt x="2055" y="542"/>
                    </a:lnTo>
                    <a:lnTo>
                      <a:pt x="2066" y="523"/>
                    </a:lnTo>
                    <a:lnTo>
                      <a:pt x="2079" y="508"/>
                    </a:lnTo>
                    <a:lnTo>
                      <a:pt x="2087" y="491"/>
                    </a:lnTo>
                    <a:lnTo>
                      <a:pt x="2096" y="477"/>
                    </a:lnTo>
                    <a:lnTo>
                      <a:pt x="2102" y="464"/>
                    </a:lnTo>
                    <a:lnTo>
                      <a:pt x="2110" y="453"/>
                    </a:lnTo>
                    <a:lnTo>
                      <a:pt x="2112" y="439"/>
                    </a:lnTo>
                    <a:lnTo>
                      <a:pt x="2115" y="432"/>
                    </a:lnTo>
                    <a:lnTo>
                      <a:pt x="2119" y="422"/>
                    </a:lnTo>
                    <a:lnTo>
                      <a:pt x="2121" y="415"/>
                    </a:lnTo>
                    <a:lnTo>
                      <a:pt x="2123" y="405"/>
                    </a:lnTo>
                    <a:lnTo>
                      <a:pt x="2123" y="403"/>
                    </a:lnTo>
                    <a:lnTo>
                      <a:pt x="2132" y="335"/>
                    </a:lnTo>
                    <a:lnTo>
                      <a:pt x="2047" y="323"/>
                    </a:lnTo>
                    <a:lnTo>
                      <a:pt x="1963" y="320"/>
                    </a:lnTo>
                    <a:lnTo>
                      <a:pt x="1952" y="293"/>
                    </a:lnTo>
                    <a:lnTo>
                      <a:pt x="1956" y="276"/>
                    </a:lnTo>
                    <a:lnTo>
                      <a:pt x="1882" y="274"/>
                    </a:lnTo>
                    <a:lnTo>
                      <a:pt x="1745" y="247"/>
                    </a:lnTo>
                    <a:lnTo>
                      <a:pt x="1486" y="190"/>
                    </a:lnTo>
                    <a:lnTo>
                      <a:pt x="1315" y="114"/>
                    </a:lnTo>
                    <a:lnTo>
                      <a:pt x="1192" y="0"/>
                    </a:lnTo>
                    <a:lnTo>
                      <a:pt x="1110" y="103"/>
                    </a:lnTo>
                    <a:lnTo>
                      <a:pt x="1114" y="107"/>
                    </a:lnTo>
                    <a:lnTo>
                      <a:pt x="1117" y="112"/>
                    </a:lnTo>
                    <a:lnTo>
                      <a:pt x="1127" y="120"/>
                    </a:lnTo>
                    <a:lnTo>
                      <a:pt x="1136" y="128"/>
                    </a:lnTo>
                    <a:lnTo>
                      <a:pt x="1150" y="137"/>
                    </a:lnTo>
                    <a:lnTo>
                      <a:pt x="1163" y="150"/>
                    </a:lnTo>
                    <a:lnTo>
                      <a:pt x="1180" y="164"/>
                    </a:lnTo>
                    <a:lnTo>
                      <a:pt x="1195" y="177"/>
                    </a:lnTo>
                    <a:lnTo>
                      <a:pt x="1216" y="190"/>
                    </a:lnTo>
                    <a:lnTo>
                      <a:pt x="1235" y="207"/>
                    </a:lnTo>
                    <a:lnTo>
                      <a:pt x="1258" y="223"/>
                    </a:lnTo>
                    <a:lnTo>
                      <a:pt x="1281" y="238"/>
                    </a:lnTo>
                    <a:lnTo>
                      <a:pt x="1304" y="251"/>
                    </a:lnTo>
                    <a:lnTo>
                      <a:pt x="1328" y="266"/>
                    </a:lnTo>
                    <a:lnTo>
                      <a:pt x="1353" y="280"/>
                    </a:lnTo>
                    <a:lnTo>
                      <a:pt x="1378" y="293"/>
                    </a:lnTo>
                    <a:lnTo>
                      <a:pt x="1401" y="304"/>
                    </a:lnTo>
                    <a:lnTo>
                      <a:pt x="1422" y="314"/>
                    </a:lnTo>
                    <a:lnTo>
                      <a:pt x="1442" y="323"/>
                    </a:lnTo>
                    <a:lnTo>
                      <a:pt x="1460" y="333"/>
                    </a:lnTo>
                    <a:lnTo>
                      <a:pt x="1477" y="341"/>
                    </a:lnTo>
                    <a:lnTo>
                      <a:pt x="1492" y="344"/>
                    </a:lnTo>
                    <a:lnTo>
                      <a:pt x="1505" y="352"/>
                    </a:lnTo>
                    <a:lnTo>
                      <a:pt x="1517" y="356"/>
                    </a:lnTo>
                    <a:lnTo>
                      <a:pt x="1526" y="360"/>
                    </a:lnTo>
                    <a:lnTo>
                      <a:pt x="1534" y="363"/>
                    </a:lnTo>
                    <a:lnTo>
                      <a:pt x="1543" y="367"/>
                    </a:lnTo>
                    <a:lnTo>
                      <a:pt x="1551" y="371"/>
                    </a:lnTo>
                    <a:lnTo>
                      <a:pt x="1557" y="373"/>
                    </a:lnTo>
                    <a:lnTo>
                      <a:pt x="1644" y="396"/>
                    </a:lnTo>
                    <a:lnTo>
                      <a:pt x="1602" y="445"/>
                    </a:lnTo>
                    <a:lnTo>
                      <a:pt x="1505" y="477"/>
                    </a:lnTo>
                    <a:lnTo>
                      <a:pt x="1429" y="434"/>
                    </a:lnTo>
                    <a:lnTo>
                      <a:pt x="1380" y="470"/>
                    </a:lnTo>
                    <a:lnTo>
                      <a:pt x="1370" y="508"/>
                    </a:lnTo>
                    <a:lnTo>
                      <a:pt x="1300" y="489"/>
                    </a:lnTo>
                    <a:lnTo>
                      <a:pt x="1239" y="495"/>
                    </a:lnTo>
                    <a:lnTo>
                      <a:pt x="1001" y="388"/>
                    </a:lnTo>
                    <a:lnTo>
                      <a:pt x="732" y="228"/>
                    </a:lnTo>
                    <a:lnTo>
                      <a:pt x="747" y="169"/>
                    </a:lnTo>
                    <a:lnTo>
                      <a:pt x="697" y="139"/>
                    </a:lnTo>
                    <a:lnTo>
                      <a:pt x="652" y="173"/>
                    </a:lnTo>
                    <a:lnTo>
                      <a:pt x="618" y="228"/>
                    </a:lnTo>
                    <a:lnTo>
                      <a:pt x="597" y="306"/>
                    </a:lnTo>
                    <a:lnTo>
                      <a:pt x="578" y="323"/>
                    </a:lnTo>
                    <a:lnTo>
                      <a:pt x="536" y="308"/>
                    </a:lnTo>
                    <a:close/>
                  </a:path>
                </a:pathLst>
              </a:custGeom>
              <a:solidFill>
                <a:srgbClr val="F7B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3" name="Freeform 53"/>
              <p:cNvSpPr>
                <a:spLocks/>
              </p:cNvSpPr>
              <p:nvPr/>
            </p:nvSpPr>
            <p:spPr bwMode="auto">
              <a:xfrm>
                <a:off x="4489" y="1696"/>
                <a:ext cx="20" cy="30"/>
              </a:xfrm>
              <a:custGeom>
                <a:avLst/>
                <a:gdLst>
                  <a:gd name="T0" fmla="*/ 0 w 40"/>
                  <a:gd name="T1" fmla="*/ 0 h 61"/>
                  <a:gd name="T2" fmla="*/ 1 w 40"/>
                  <a:gd name="T3" fmla="*/ 0 h 61"/>
                  <a:gd name="T4" fmla="*/ 1 w 40"/>
                  <a:gd name="T5" fmla="*/ 0 h 61"/>
                  <a:gd name="T6" fmla="*/ 1 w 40"/>
                  <a:gd name="T7" fmla="*/ 0 h 61"/>
                  <a:gd name="T8" fmla="*/ 0 w 40"/>
                  <a:gd name="T9" fmla="*/ 0 h 61"/>
                  <a:gd name="T10" fmla="*/ 0 w 40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1">
                    <a:moveTo>
                      <a:pt x="0" y="44"/>
                    </a:moveTo>
                    <a:lnTo>
                      <a:pt x="6" y="0"/>
                    </a:lnTo>
                    <a:lnTo>
                      <a:pt x="40" y="17"/>
                    </a:lnTo>
                    <a:lnTo>
                      <a:pt x="29" y="61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4" name="Freeform 54"/>
              <p:cNvSpPr>
                <a:spLocks/>
              </p:cNvSpPr>
              <p:nvPr/>
            </p:nvSpPr>
            <p:spPr bwMode="auto">
              <a:xfrm>
                <a:off x="4938" y="1972"/>
                <a:ext cx="152" cy="192"/>
              </a:xfrm>
              <a:custGeom>
                <a:avLst/>
                <a:gdLst>
                  <a:gd name="T0" fmla="*/ 1 w 304"/>
                  <a:gd name="T1" fmla="*/ 2 h 384"/>
                  <a:gd name="T2" fmla="*/ 1 w 304"/>
                  <a:gd name="T3" fmla="*/ 2 h 384"/>
                  <a:gd name="T4" fmla="*/ 1 w 304"/>
                  <a:gd name="T5" fmla="*/ 1 h 384"/>
                  <a:gd name="T6" fmla="*/ 1 w 304"/>
                  <a:gd name="T7" fmla="*/ 1 h 384"/>
                  <a:gd name="T8" fmla="*/ 1 w 304"/>
                  <a:gd name="T9" fmla="*/ 1 h 384"/>
                  <a:gd name="T10" fmla="*/ 1 w 304"/>
                  <a:gd name="T11" fmla="*/ 1 h 384"/>
                  <a:gd name="T12" fmla="*/ 1 w 304"/>
                  <a:gd name="T13" fmla="*/ 1 h 384"/>
                  <a:gd name="T14" fmla="*/ 1 w 304"/>
                  <a:gd name="T15" fmla="*/ 1 h 384"/>
                  <a:gd name="T16" fmla="*/ 1 w 304"/>
                  <a:gd name="T17" fmla="*/ 1 h 384"/>
                  <a:gd name="T18" fmla="*/ 1 w 304"/>
                  <a:gd name="T19" fmla="*/ 1 h 384"/>
                  <a:gd name="T20" fmla="*/ 1 w 304"/>
                  <a:gd name="T21" fmla="*/ 1 h 384"/>
                  <a:gd name="T22" fmla="*/ 1 w 304"/>
                  <a:gd name="T23" fmla="*/ 0 h 384"/>
                  <a:gd name="T24" fmla="*/ 1 w 304"/>
                  <a:gd name="T25" fmla="*/ 0 h 384"/>
                  <a:gd name="T26" fmla="*/ 1 w 304"/>
                  <a:gd name="T27" fmla="*/ 1 h 384"/>
                  <a:gd name="T28" fmla="*/ 1 w 304"/>
                  <a:gd name="T29" fmla="*/ 1 h 384"/>
                  <a:gd name="T30" fmla="*/ 1 w 304"/>
                  <a:gd name="T31" fmla="*/ 1 h 384"/>
                  <a:gd name="T32" fmla="*/ 1 w 304"/>
                  <a:gd name="T33" fmla="*/ 1 h 384"/>
                  <a:gd name="T34" fmla="*/ 1 w 304"/>
                  <a:gd name="T35" fmla="*/ 1 h 384"/>
                  <a:gd name="T36" fmla="*/ 1 w 304"/>
                  <a:gd name="T37" fmla="*/ 1 h 384"/>
                  <a:gd name="T38" fmla="*/ 1 w 304"/>
                  <a:gd name="T39" fmla="*/ 1 h 384"/>
                  <a:gd name="T40" fmla="*/ 1 w 304"/>
                  <a:gd name="T41" fmla="*/ 1 h 384"/>
                  <a:gd name="T42" fmla="*/ 1 w 304"/>
                  <a:gd name="T43" fmla="*/ 1 h 384"/>
                  <a:gd name="T44" fmla="*/ 1 w 304"/>
                  <a:gd name="T45" fmla="*/ 1 h 384"/>
                  <a:gd name="T46" fmla="*/ 1 w 304"/>
                  <a:gd name="T47" fmla="*/ 1 h 384"/>
                  <a:gd name="T48" fmla="*/ 1 w 304"/>
                  <a:gd name="T49" fmla="*/ 1 h 384"/>
                  <a:gd name="T50" fmla="*/ 1 w 304"/>
                  <a:gd name="T51" fmla="*/ 1 h 384"/>
                  <a:gd name="T52" fmla="*/ 1 w 304"/>
                  <a:gd name="T53" fmla="*/ 1 h 384"/>
                  <a:gd name="T54" fmla="*/ 1 w 304"/>
                  <a:gd name="T55" fmla="*/ 1 h 384"/>
                  <a:gd name="T56" fmla="*/ 1 w 304"/>
                  <a:gd name="T57" fmla="*/ 1 h 384"/>
                  <a:gd name="T58" fmla="*/ 1 w 304"/>
                  <a:gd name="T59" fmla="*/ 1 h 384"/>
                  <a:gd name="T60" fmla="*/ 1 w 304"/>
                  <a:gd name="T61" fmla="*/ 1 h 384"/>
                  <a:gd name="T62" fmla="*/ 2 w 304"/>
                  <a:gd name="T63" fmla="*/ 1 h 384"/>
                  <a:gd name="T64" fmla="*/ 2 w 304"/>
                  <a:gd name="T65" fmla="*/ 2 h 384"/>
                  <a:gd name="T66" fmla="*/ 2 w 304"/>
                  <a:gd name="T67" fmla="*/ 2 h 384"/>
                  <a:gd name="T68" fmla="*/ 2 w 304"/>
                  <a:gd name="T69" fmla="*/ 2 h 384"/>
                  <a:gd name="T70" fmla="*/ 1 w 304"/>
                  <a:gd name="T71" fmla="*/ 2 h 384"/>
                  <a:gd name="T72" fmla="*/ 1 w 304"/>
                  <a:gd name="T73" fmla="*/ 2 h 384"/>
                  <a:gd name="T74" fmla="*/ 1 w 304"/>
                  <a:gd name="T75" fmla="*/ 2 h 384"/>
                  <a:gd name="T76" fmla="*/ 1 w 304"/>
                  <a:gd name="T77" fmla="*/ 2 h 384"/>
                  <a:gd name="T78" fmla="*/ 0 w 304"/>
                  <a:gd name="T79" fmla="*/ 2 h 384"/>
                  <a:gd name="T80" fmla="*/ 1 w 304"/>
                  <a:gd name="T81" fmla="*/ 2 h 384"/>
                  <a:gd name="T82" fmla="*/ 1 w 304"/>
                  <a:gd name="T83" fmla="*/ 2 h 38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04" h="384">
                    <a:moveTo>
                      <a:pt x="2" y="325"/>
                    </a:moveTo>
                    <a:lnTo>
                      <a:pt x="38" y="259"/>
                    </a:lnTo>
                    <a:lnTo>
                      <a:pt x="76" y="187"/>
                    </a:lnTo>
                    <a:lnTo>
                      <a:pt x="61" y="80"/>
                    </a:lnTo>
                    <a:lnTo>
                      <a:pt x="78" y="21"/>
                    </a:lnTo>
                    <a:lnTo>
                      <a:pt x="80" y="19"/>
                    </a:lnTo>
                    <a:lnTo>
                      <a:pt x="86" y="14"/>
                    </a:lnTo>
                    <a:lnTo>
                      <a:pt x="90" y="10"/>
                    </a:lnTo>
                    <a:lnTo>
                      <a:pt x="97" y="8"/>
                    </a:lnTo>
                    <a:lnTo>
                      <a:pt x="103" y="4"/>
                    </a:lnTo>
                    <a:lnTo>
                      <a:pt x="110" y="4"/>
                    </a:lnTo>
                    <a:lnTo>
                      <a:pt x="118" y="0"/>
                    </a:lnTo>
                    <a:lnTo>
                      <a:pt x="126" y="0"/>
                    </a:lnTo>
                    <a:lnTo>
                      <a:pt x="133" y="2"/>
                    </a:lnTo>
                    <a:lnTo>
                      <a:pt x="143" y="6"/>
                    </a:lnTo>
                    <a:lnTo>
                      <a:pt x="150" y="10"/>
                    </a:lnTo>
                    <a:lnTo>
                      <a:pt x="162" y="17"/>
                    </a:lnTo>
                    <a:lnTo>
                      <a:pt x="169" y="27"/>
                    </a:lnTo>
                    <a:lnTo>
                      <a:pt x="179" y="42"/>
                    </a:lnTo>
                    <a:lnTo>
                      <a:pt x="188" y="54"/>
                    </a:lnTo>
                    <a:lnTo>
                      <a:pt x="196" y="67"/>
                    </a:lnTo>
                    <a:lnTo>
                      <a:pt x="202" y="78"/>
                    </a:lnTo>
                    <a:lnTo>
                      <a:pt x="209" y="92"/>
                    </a:lnTo>
                    <a:lnTo>
                      <a:pt x="215" y="99"/>
                    </a:lnTo>
                    <a:lnTo>
                      <a:pt x="219" y="111"/>
                    </a:lnTo>
                    <a:lnTo>
                      <a:pt x="223" y="120"/>
                    </a:lnTo>
                    <a:lnTo>
                      <a:pt x="228" y="130"/>
                    </a:lnTo>
                    <a:lnTo>
                      <a:pt x="232" y="141"/>
                    </a:lnTo>
                    <a:lnTo>
                      <a:pt x="236" y="152"/>
                    </a:lnTo>
                    <a:lnTo>
                      <a:pt x="238" y="158"/>
                    </a:lnTo>
                    <a:lnTo>
                      <a:pt x="240" y="160"/>
                    </a:lnTo>
                    <a:lnTo>
                      <a:pt x="266" y="228"/>
                    </a:lnTo>
                    <a:lnTo>
                      <a:pt x="304" y="259"/>
                    </a:lnTo>
                    <a:lnTo>
                      <a:pt x="304" y="272"/>
                    </a:lnTo>
                    <a:lnTo>
                      <a:pt x="266" y="293"/>
                    </a:lnTo>
                    <a:lnTo>
                      <a:pt x="183" y="363"/>
                    </a:lnTo>
                    <a:lnTo>
                      <a:pt x="120" y="352"/>
                    </a:lnTo>
                    <a:lnTo>
                      <a:pt x="74" y="341"/>
                    </a:lnTo>
                    <a:lnTo>
                      <a:pt x="23" y="381"/>
                    </a:lnTo>
                    <a:lnTo>
                      <a:pt x="0" y="384"/>
                    </a:lnTo>
                    <a:lnTo>
                      <a:pt x="2" y="325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5" name="Freeform 55"/>
              <p:cNvSpPr>
                <a:spLocks/>
              </p:cNvSpPr>
              <p:nvPr/>
            </p:nvSpPr>
            <p:spPr bwMode="auto">
              <a:xfrm>
                <a:off x="3784" y="2313"/>
                <a:ext cx="87" cy="142"/>
              </a:xfrm>
              <a:custGeom>
                <a:avLst/>
                <a:gdLst>
                  <a:gd name="T0" fmla="*/ 1 w 173"/>
                  <a:gd name="T1" fmla="*/ 2 h 283"/>
                  <a:gd name="T2" fmla="*/ 1 w 173"/>
                  <a:gd name="T3" fmla="*/ 1 h 283"/>
                  <a:gd name="T4" fmla="*/ 1 w 173"/>
                  <a:gd name="T5" fmla="*/ 1 h 283"/>
                  <a:gd name="T6" fmla="*/ 1 w 173"/>
                  <a:gd name="T7" fmla="*/ 1 h 283"/>
                  <a:gd name="T8" fmla="*/ 1 w 173"/>
                  <a:gd name="T9" fmla="*/ 1 h 283"/>
                  <a:gd name="T10" fmla="*/ 1 w 173"/>
                  <a:gd name="T11" fmla="*/ 1 h 283"/>
                  <a:gd name="T12" fmla="*/ 1 w 173"/>
                  <a:gd name="T13" fmla="*/ 1 h 283"/>
                  <a:gd name="T14" fmla="*/ 1 w 173"/>
                  <a:gd name="T15" fmla="*/ 1 h 283"/>
                  <a:gd name="T16" fmla="*/ 1 w 173"/>
                  <a:gd name="T17" fmla="*/ 1 h 283"/>
                  <a:gd name="T18" fmla="*/ 1 w 173"/>
                  <a:gd name="T19" fmla="*/ 1 h 283"/>
                  <a:gd name="T20" fmla="*/ 1 w 173"/>
                  <a:gd name="T21" fmla="*/ 1 h 283"/>
                  <a:gd name="T22" fmla="*/ 1 w 173"/>
                  <a:gd name="T23" fmla="*/ 1 h 283"/>
                  <a:gd name="T24" fmla="*/ 1 w 173"/>
                  <a:gd name="T25" fmla="*/ 1 h 283"/>
                  <a:gd name="T26" fmla="*/ 1 w 173"/>
                  <a:gd name="T27" fmla="*/ 1 h 283"/>
                  <a:gd name="T28" fmla="*/ 1 w 173"/>
                  <a:gd name="T29" fmla="*/ 1 h 283"/>
                  <a:gd name="T30" fmla="*/ 1 w 173"/>
                  <a:gd name="T31" fmla="*/ 1 h 283"/>
                  <a:gd name="T32" fmla="*/ 1 w 173"/>
                  <a:gd name="T33" fmla="*/ 1 h 283"/>
                  <a:gd name="T34" fmla="*/ 1 w 173"/>
                  <a:gd name="T35" fmla="*/ 1 h 283"/>
                  <a:gd name="T36" fmla="*/ 1 w 173"/>
                  <a:gd name="T37" fmla="*/ 1 h 283"/>
                  <a:gd name="T38" fmla="*/ 1 w 173"/>
                  <a:gd name="T39" fmla="*/ 0 h 283"/>
                  <a:gd name="T40" fmla="*/ 1 w 173"/>
                  <a:gd name="T41" fmla="*/ 1 h 283"/>
                  <a:gd name="T42" fmla="*/ 1 w 173"/>
                  <a:gd name="T43" fmla="*/ 1 h 283"/>
                  <a:gd name="T44" fmla="*/ 1 w 173"/>
                  <a:gd name="T45" fmla="*/ 1 h 283"/>
                  <a:gd name="T46" fmla="*/ 1 w 173"/>
                  <a:gd name="T47" fmla="*/ 1 h 283"/>
                  <a:gd name="T48" fmla="*/ 1 w 173"/>
                  <a:gd name="T49" fmla="*/ 1 h 283"/>
                  <a:gd name="T50" fmla="*/ 1 w 173"/>
                  <a:gd name="T51" fmla="*/ 1 h 283"/>
                  <a:gd name="T52" fmla="*/ 1 w 173"/>
                  <a:gd name="T53" fmla="*/ 1 h 283"/>
                  <a:gd name="T54" fmla="*/ 1 w 173"/>
                  <a:gd name="T55" fmla="*/ 1 h 283"/>
                  <a:gd name="T56" fmla="*/ 1 w 173"/>
                  <a:gd name="T57" fmla="*/ 1 h 283"/>
                  <a:gd name="T58" fmla="*/ 1 w 173"/>
                  <a:gd name="T59" fmla="*/ 1 h 283"/>
                  <a:gd name="T60" fmla="*/ 1 w 173"/>
                  <a:gd name="T61" fmla="*/ 1 h 283"/>
                  <a:gd name="T62" fmla="*/ 1 w 173"/>
                  <a:gd name="T63" fmla="*/ 1 h 283"/>
                  <a:gd name="T64" fmla="*/ 1 w 173"/>
                  <a:gd name="T65" fmla="*/ 1 h 283"/>
                  <a:gd name="T66" fmla="*/ 0 w 173"/>
                  <a:gd name="T67" fmla="*/ 1 h 283"/>
                  <a:gd name="T68" fmla="*/ 0 w 173"/>
                  <a:gd name="T69" fmla="*/ 1 h 283"/>
                  <a:gd name="T70" fmla="*/ 0 w 173"/>
                  <a:gd name="T71" fmla="*/ 1 h 283"/>
                  <a:gd name="T72" fmla="*/ 1 w 173"/>
                  <a:gd name="T73" fmla="*/ 1 h 283"/>
                  <a:gd name="T74" fmla="*/ 1 w 173"/>
                  <a:gd name="T75" fmla="*/ 1 h 283"/>
                  <a:gd name="T76" fmla="*/ 1 w 173"/>
                  <a:gd name="T77" fmla="*/ 1 h 283"/>
                  <a:gd name="T78" fmla="*/ 1 w 173"/>
                  <a:gd name="T79" fmla="*/ 1 h 283"/>
                  <a:gd name="T80" fmla="*/ 1 w 173"/>
                  <a:gd name="T81" fmla="*/ 1 h 283"/>
                  <a:gd name="T82" fmla="*/ 1 w 173"/>
                  <a:gd name="T83" fmla="*/ 2 h 283"/>
                  <a:gd name="T84" fmla="*/ 1 w 173"/>
                  <a:gd name="T85" fmla="*/ 2 h 283"/>
                  <a:gd name="T86" fmla="*/ 1 w 173"/>
                  <a:gd name="T87" fmla="*/ 2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3" h="283">
                    <a:moveTo>
                      <a:pt x="173" y="281"/>
                    </a:moveTo>
                    <a:lnTo>
                      <a:pt x="167" y="144"/>
                    </a:lnTo>
                    <a:lnTo>
                      <a:pt x="116" y="150"/>
                    </a:lnTo>
                    <a:lnTo>
                      <a:pt x="114" y="148"/>
                    </a:lnTo>
                    <a:lnTo>
                      <a:pt x="108" y="142"/>
                    </a:lnTo>
                    <a:lnTo>
                      <a:pt x="99" y="135"/>
                    </a:lnTo>
                    <a:lnTo>
                      <a:pt x="91" y="123"/>
                    </a:lnTo>
                    <a:lnTo>
                      <a:pt x="85" y="116"/>
                    </a:lnTo>
                    <a:lnTo>
                      <a:pt x="81" y="106"/>
                    </a:lnTo>
                    <a:lnTo>
                      <a:pt x="76" y="97"/>
                    </a:lnTo>
                    <a:lnTo>
                      <a:pt x="72" y="87"/>
                    </a:lnTo>
                    <a:lnTo>
                      <a:pt x="68" y="76"/>
                    </a:lnTo>
                    <a:lnTo>
                      <a:pt x="64" y="64"/>
                    </a:lnTo>
                    <a:lnTo>
                      <a:pt x="61" y="51"/>
                    </a:lnTo>
                    <a:lnTo>
                      <a:pt x="61" y="40"/>
                    </a:lnTo>
                    <a:lnTo>
                      <a:pt x="57" y="24"/>
                    </a:lnTo>
                    <a:lnTo>
                      <a:pt x="53" y="17"/>
                    </a:lnTo>
                    <a:lnTo>
                      <a:pt x="49" y="7"/>
                    </a:lnTo>
                    <a:lnTo>
                      <a:pt x="47" y="4"/>
                    </a:lnTo>
                    <a:lnTo>
                      <a:pt x="38" y="0"/>
                    </a:lnTo>
                    <a:lnTo>
                      <a:pt x="30" y="4"/>
                    </a:lnTo>
                    <a:lnTo>
                      <a:pt x="21" y="9"/>
                    </a:lnTo>
                    <a:lnTo>
                      <a:pt x="15" y="17"/>
                    </a:lnTo>
                    <a:lnTo>
                      <a:pt x="9" y="24"/>
                    </a:lnTo>
                    <a:lnTo>
                      <a:pt x="9" y="28"/>
                    </a:lnTo>
                    <a:lnTo>
                      <a:pt x="7" y="34"/>
                    </a:lnTo>
                    <a:lnTo>
                      <a:pt x="5" y="42"/>
                    </a:lnTo>
                    <a:lnTo>
                      <a:pt x="5" y="53"/>
                    </a:lnTo>
                    <a:lnTo>
                      <a:pt x="4" y="64"/>
                    </a:lnTo>
                    <a:lnTo>
                      <a:pt x="4" y="80"/>
                    </a:lnTo>
                    <a:lnTo>
                      <a:pt x="2" y="97"/>
                    </a:lnTo>
                    <a:lnTo>
                      <a:pt x="2" y="116"/>
                    </a:lnTo>
                    <a:lnTo>
                      <a:pt x="0" y="133"/>
                    </a:lnTo>
                    <a:lnTo>
                      <a:pt x="0" y="154"/>
                    </a:lnTo>
                    <a:lnTo>
                      <a:pt x="0" y="171"/>
                    </a:lnTo>
                    <a:lnTo>
                      <a:pt x="2" y="192"/>
                    </a:lnTo>
                    <a:lnTo>
                      <a:pt x="4" y="207"/>
                    </a:lnTo>
                    <a:lnTo>
                      <a:pt x="7" y="224"/>
                    </a:lnTo>
                    <a:lnTo>
                      <a:pt x="9" y="241"/>
                    </a:lnTo>
                    <a:lnTo>
                      <a:pt x="17" y="255"/>
                    </a:lnTo>
                    <a:lnTo>
                      <a:pt x="40" y="283"/>
                    </a:lnTo>
                    <a:lnTo>
                      <a:pt x="173" y="281"/>
                    </a:lnTo>
                    <a:close/>
                  </a:path>
                </a:pathLst>
              </a:custGeom>
              <a:solidFill>
                <a:srgbClr val="FFF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6" name="Freeform 56"/>
              <p:cNvSpPr>
                <a:spLocks/>
              </p:cNvSpPr>
              <p:nvPr/>
            </p:nvSpPr>
            <p:spPr bwMode="auto">
              <a:xfrm>
                <a:off x="4016" y="1849"/>
                <a:ext cx="36" cy="42"/>
              </a:xfrm>
              <a:custGeom>
                <a:avLst/>
                <a:gdLst>
                  <a:gd name="T0" fmla="*/ 1 w 72"/>
                  <a:gd name="T1" fmla="*/ 1 h 84"/>
                  <a:gd name="T2" fmla="*/ 1 w 72"/>
                  <a:gd name="T3" fmla="*/ 1 h 84"/>
                  <a:gd name="T4" fmla="*/ 1 w 72"/>
                  <a:gd name="T5" fmla="*/ 0 h 84"/>
                  <a:gd name="T6" fmla="*/ 0 w 72"/>
                  <a:gd name="T7" fmla="*/ 1 h 84"/>
                  <a:gd name="T8" fmla="*/ 1 w 72"/>
                  <a:gd name="T9" fmla="*/ 1 h 84"/>
                  <a:gd name="T10" fmla="*/ 1 w 72"/>
                  <a:gd name="T11" fmla="*/ 1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4">
                    <a:moveTo>
                      <a:pt x="49" y="84"/>
                    </a:moveTo>
                    <a:lnTo>
                      <a:pt x="72" y="31"/>
                    </a:lnTo>
                    <a:lnTo>
                      <a:pt x="43" y="0"/>
                    </a:lnTo>
                    <a:lnTo>
                      <a:pt x="0" y="34"/>
                    </a:lnTo>
                    <a:lnTo>
                      <a:pt x="49" y="84"/>
                    </a:lnTo>
                    <a:close/>
                  </a:path>
                </a:pathLst>
              </a:custGeom>
              <a:solidFill>
                <a:srgbClr val="A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7" name="Freeform 57"/>
              <p:cNvSpPr>
                <a:spLocks/>
              </p:cNvSpPr>
              <p:nvPr/>
            </p:nvSpPr>
            <p:spPr bwMode="auto">
              <a:xfrm>
                <a:off x="4130" y="2089"/>
                <a:ext cx="59" cy="88"/>
              </a:xfrm>
              <a:custGeom>
                <a:avLst/>
                <a:gdLst>
                  <a:gd name="T0" fmla="*/ 0 w 117"/>
                  <a:gd name="T1" fmla="*/ 0 h 177"/>
                  <a:gd name="T2" fmla="*/ 1 w 117"/>
                  <a:gd name="T3" fmla="*/ 0 h 177"/>
                  <a:gd name="T4" fmla="*/ 1 w 117"/>
                  <a:gd name="T5" fmla="*/ 0 h 177"/>
                  <a:gd name="T6" fmla="*/ 1 w 117"/>
                  <a:gd name="T7" fmla="*/ 0 h 177"/>
                  <a:gd name="T8" fmla="*/ 1 w 117"/>
                  <a:gd name="T9" fmla="*/ 0 h 177"/>
                  <a:gd name="T10" fmla="*/ 1 w 117"/>
                  <a:gd name="T11" fmla="*/ 0 h 177"/>
                  <a:gd name="T12" fmla="*/ 0 w 117"/>
                  <a:gd name="T13" fmla="*/ 0 h 177"/>
                  <a:gd name="T14" fmla="*/ 0 w 117"/>
                  <a:gd name="T15" fmla="*/ 0 h 1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177">
                    <a:moveTo>
                      <a:pt x="0" y="133"/>
                    </a:moveTo>
                    <a:lnTo>
                      <a:pt x="57" y="177"/>
                    </a:lnTo>
                    <a:lnTo>
                      <a:pt x="79" y="124"/>
                    </a:lnTo>
                    <a:lnTo>
                      <a:pt x="117" y="21"/>
                    </a:lnTo>
                    <a:lnTo>
                      <a:pt x="68" y="0"/>
                    </a:lnTo>
                    <a:lnTo>
                      <a:pt x="38" y="86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A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8" name="Freeform 58"/>
              <p:cNvSpPr>
                <a:spLocks/>
              </p:cNvSpPr>
              <p:nvPr/>
            </p:nvSpPr>
            <p:spPr bwMode="auto">
              <a:xfrm>
                <a:off x="4227" y="2132"/>
                <a:ext cx="297" cy="154"/>
              </a:xfrm>
              <a:custGeom>
                <a:avLst/>
                <a:gdLst>
                  <a:gd name="T0" fmla="*/ 1 w 594"/>
                  <a:gd name="T1" fmla="*/ 1 h 308"/>
                  <a:gd name="T2" fmla="*/ 1 w 594"/>
                  <a:gd name="T3" fmla="*/ 1 h 308"/>
                  <a:gd name="T4" fmla="*/ 1 w 594"/>
                  <a:gd name="T5" fmla="*/ 1 h 308"/>
                  <a:gd name="T6" fmla="*/ 1 w 594"/>
                  <a:gd name="T7" fmla="*/ 1 h 308"/>
                  <a:gd name="T8" fmla="*/ 1 w 594"/>
                  <a:gd name="T9" fmla="*/ 1 h 308"/>
                  <a:gd name="T10" fmla="*/ 1 w 594"/>
                  <a:gd name="T11" fmla="*/ 1 h 308"/>
                  <a:gd name="T12" fmla="*/ 1 w 594"/>
                  <a:gd name="T13" fmla="*/ 1 h 308"/>
                  <a:gd name="T14" fmla="*/ 2 w 594"/>
                  <a:gd name="T15" fmla="*/ 1 h 308"/>
                  <a:gd name="T16" fmla="*/ 2 w 594"/>
                  <a:gd name="T17" fmla="*/ 1 h 308"/>
                  <a:gd name="T18" fmla="*/ 2 w 594"/>
                  <a:gd name="T19" fmla="*/ 1 h 308"/>
                  <a:gd name="T20" fmla="*/ 2 w 594"/>
                  <a:gd name="T21" fmla="*/ 1 h 308"/>
                  <a:gd name="T22" fmla="*/ 2 w 594"/>
                  <a:gd name="T23" fmla="*/ 1 h 308"/>
                  <a:gd name="T24" fmla="*/ 2 w 594"/>
                  <a:gd name="T25" fmla="*/ 2 h 308"/>
                  <a:gd name="T26" fmla="*/ 2 w 594"/>
                  <a:gd name="T27" fmla="*/ 2 h 308"/>
                  <a:gd name="T28" fmla="*/ 2 w 594"/>
                  <a:gd name="T29" fmla="*/ 2 h 308"/>
                  <a:gd name="T30" fmla="*/ 2 w 594"/>
                  <a:gd name="T31" fmla="*/ 2 h 308"/>
                  <a:gd name="T32" fmla="*/ 2 w 594"/>
                  <a:gd name="T33" fmla="*/ 2 h 308"/>
                  <a:gd name="T34" fmla="*/ 2 w 594"/>
                  <a:gd name="T35" fmla="*/ 2 h 308"/>
                  <a:gd name="T36" fmla="*/ 3 w 594"/>
                  <a:gd name="T37" fmla="*/ 2 h 308"/>
                  <a:gd name="T38" fmla="*/ 3 w 594"/>
                  <a:gd name="T39" fmla="*/ 2 h 308"/>
                  <a:gd name="T40" fmla="*/ 3 w 594"/>
                  <a:gd name="T41" fmla="*/ 2 h 308"/>
                  <a:gd name="T42" fmla="*/ 3 w 594"/>
                  <a:gd name="T43" fmla="*/ 2 h 308"/>
                  <a:gd name="T44" fmla="*/ 3 w 594"/>
                  <a:gd name="T45" fmla="*/ 2 h 308"/>
                  <a:gd name="T46" fmla="*/ 3 w 594"/>
                  <a:gd name="T47" fmla="*/ 2 h 308"/>
                  <a:gd name="T48" fmla="*/ 3 w 594"/>
                  <a:gd name="T49" fmla="*/ 2 h 308"/>
                  <a:gd name="T50" fmla="*/ 3 w 594"/>
                  <a:gd name="T51" fmla="*/ 2 h 308"/>
                  <a:gd name="T52" fmla="*/ 3 w 594"/>
                  <a:gd name="T53" fmla="*/ 2 h 308"/>
                  <a:gd name="T54" fmla="*/ 2 w 594"/>
                  <a:gd name="T55" fmla="*/ 2 h 308"/>
                  <a:gd name="T56" fmla="*/ 2 w 594"/>
                  <a:gd name="T57" fmla="*/ 2 h 308"/>
                  <a:gd name="T58" fmla="*/ 2 w 594"/>
                  <a:gd name="T59" fmla="*/ 2 h 308"/>
                  <a:gd name="T60" fmla="*/ 2 w 594"/>
                  <a:gd name="T61" fmla="*/ 2 h 308"/>
                  <a:gd name="T62" fmla="*/ 2 w 594"/>
                  <a:gd name="T63" fmla="*/ 2 h 308"/>
                  <a:gd name="T64" fmla="*/ 2 w 594"/>
                  <a:gd name="T65" fmla="*/ 1 h 308"/>
                  <a:gd name="T66" fmla="*/ 1 w 594"/>
                  <a:gd name="T67" fmla="*/ 1 h 308"/>
                  <a:gd name="T68" fmla="*/ 1 w 594"/>
                  <a:gd name="T69" fmla="*/ 1 h 308"/>
                  <a:gd name="T70" fmla="*/ 1 w 594"/>
                  <a:gd name="T71" fmla="*/ 1 h 308"/>
                  <a:gd name="T72" fmla="*/ 1 w 594"/>
                  <a:gd name="T73" fmla="*/ 1 h 308"/>
                  <a:gd name="T74" fmla="*/ 1 w 594"/>
                  <a:gd name="T75" fmla="*/ 1 h 308"/>
                  <a:gd name="T76" fmla="*/ 1 w 594"/>
                  <a:gd name="T77" fmla="*/ 1 h 308"/>
                  <a:gd name="T78" fmla="*/ 0 w 594"/>
                  <a:gd name="T79" fmla="*/ 1 h 308"/>
                  <a:gd name="T80" fmla="*/ 1 w 594"/>
                  <a:gd name="T81" fmla="*/ 0 h 3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94" h="308">
                    <a:moveTo>
                      <a:pt x="6" y="0"/>
                    </a:moveTo>
                    <a:lnTo>
                      <a:pt x="8" y="1"/>
                    </a:lnTo>
                    <a:lnTo>
                      <a:pt x="16" y="7"/>
                    </a:lnTo>
                    <a:lnTo>
                      <a:pt x="25" y="15"/>
                    </a:lnTo>
                    <a:lnTo>
                      <a:pt x="42" y="28"/>
                    </a:lnTo>
                    <a:lnTo>
                      <a:pt x="59" y="43"/>
                    </a:lnTo>
                    <a:lnTo>
                      <a:pt x="80" y="60"/>
                    </a:lnTo>
                    <a:lnTo>
                      <a:pt x="103" y="79"/>
                    </a:lnTo>
                    <a:lnTo>
                      <a:pt x="126" y="98"/>
                    </a:lnTo>
                    <a:lnTo>
                      <a:pt x="151" y="117"/>
                    </a:lnTo>
                    <a:lnTo>
                      <a:pt x="173" y="135"/>
                    </a:lnTo>
                    <a:lnTo>
                      <a:pt x="198" y="154"/>
                    </a:lnTo>
                    <a:lnTo>
                      <a:pt x="221" y="171"/>
                    </a:lnTo>
                    <a:lnTo>
                      <a:pt x="242" y="186"/>
                    </a:lnTo>
                    <a:lnTo>
                      <a:pt x="261" y="201"/>
                    </a:lnTo>
                    <a:lnTo>
                      <a:pt x="278" y="209"/>
                    </a:lnTo>
                    <a:lnTo>
                      <a:pt x="291" y="218"/>
                    </a:lnTo>
                    <a:lnTo>
                      <a:pt x="301" y="222"/>
                    </a:lnTo>
                    <a:lnTo>
                      <a:pt x="314" y="226"/>
                    </a:lnTo>
                    <a:lnTo>
                      <a:pt x="326" y="230"/>
                    </a:lnTo>
                    <a:lnTo>
                      <a:pt x="337" y="235"/>
                    </a:lnTo>
                    <a:lnTo>
                      <a:pt x="348" y="239"/>
                    </a:lnTo>
                    <a:lnTo>
                      <a:pt x="360" y="247"/>
                    </a:lnTo>
                    <a:lnTo>
                      <a:pt x="373" y="251"/>
                    </a:lnTo>
                    <a:lnTo>
                      <a:pt x="386" y="256"/>
                    </a:lnTo>
                    <a:lnTo>
                      <a:pt x="398" y="260"/>
                    </a:lnTo>
                    <a:lnTo>
                      <a:pt x="409" y="266"/>
                    </a:lnTo>
                    <a:lnTo>
                      <a:pt x="421" y="270"/>
                    </a:lnTo>
                    <a:lnTo>
                      <a:pt x="434" y="273"/>
                    </a:lnTo>
                    <a:lnTo>
                      <a:pt x="441" y="275"/>
                    </a:lnTo>
                    <a:lnTo>
                      <a:pt x="453" y="277"/>
                    </a:lnTo>
                    <a:lnTo>
                      <a:pt x="460" y="279"/>
                    </a:lnTo>
                    <a:lnTo>
                      <a:pt x="470" y="283"/>
                    </a:lnTo>
                    <a:lnTo>
                      <a:pt x="476" y="283"/>
                    </a:lnTo>
                    <a:lnTo>
                      <a:pt x="485" y="283"/>
                    </a:lnTo>
                    <a:lnTo>
                      <a:pt x="493" y="283"/>
                    </a:lnTo>
                    <a:lnTo>
                      <a:pt x="502" y="283"/>
                    </a:lnTo>
                    <a:lnTo>
                      <a:pt x="514" y="283"/>
                    </a:lnTo>
                    <a:lnTo>
                      <a:pt x="523" y="283"/>
                    </a:lnTo>
                    <a:lnTo>
                      <a:pt x="535" y="283"/>
                    </a:lnTo>
                    <a:lnTo>
                      <a:pt x="546" y="283"/>
                    </a:lnTo>
                    <a:lnTo>
                      <a:pt x="554" y="283"/>
                    </a:lnTo>
                    <a:lnTo>
                      <a:pt x="563" y="283"/>
                    </a:lnTo>
                    <a:lnTo>
                      <a:pt x="571" y="283"/>
                    </a:lnTo>
                    <a:lnTo>
                      <a:pt x="578" y="283"/>
                    </a:lnTo>
                    <a:lnTo>
                      <a:pt x="588" y="283"/>
                    </a:lnTo>
                    <a:lnTo>
                      <a:pt x="594" y="283"/>
                    </a:lnTo>
                    <a:lnTo>
                      <a:pt x="590" y="304"/>
                    </a:lnTo>
                    <a:lnTo>
                      <a:pt x="588" y="304"/>
                    </a:lnTo>
                    <a:lnTo>
                      <a:pt x="584" y="304"/>
                    </a:lnTo>
                    <a:lnTo>
                      <a:pt x="575" y="304"/>
                    </a:lnTo>
                    <a:lnTo>
                      <a:pt x="567" y="306"/>
                    </a:lnTo>
                    <a:lnTo>
                      <a:pt x="554" y="306"/>
                    </a:lnTo>
                    <a:lnTo>
                      <a:pt x="540" y="308"/>
                    </a:lnTo>
                    <a:lnTo>
                      <a:pt x="525" y="308"/>
                    </a:lnTo>
                    <a:lnTo>
                      <a:pt x="510" y="308"/>
                    </a:lnTo>
                    <a:lnTo>
                      <a:pt x="491" y="306"/>
                    </a:lnTo>
                    <a:lnTo>
                      <a:pt x="472" y="304"/>
                    </a:lnTo>
                    <a:lnTo>
                      <a:pt x="451" y="302"/>
                    </a:lnTo>
                    <a:lnTo>
                      <a:pt x="432" y="300"/>
                    </a:lnTo>
                    <a:lnTo>
                      <a:pt x="409" y="294"/>
                    </a:lnTo>
                    <a:lnTo>
                      <a:pt x="388" y="287"/>
                    </a:lnTo>
                    <a:lnTo>
                      <a:pt x="365" y="279"/>
                    </a:lnTo>
                    <a:lnTo>
                      <a:pt x="345" y="270"/>
                    </a:lnTo>
                    <a:lnTo>
                      <a:pt x="320" y="256"/>
                    </a:lnTo>
                    <a:lnTo>
                      <a:pt x="295" y="241"/>
                    </a:lnTo>
                    <a:lnTo>
                      <a:pt x="267" y="224"/>
                    </a:lnTo>
                    <a:lnTo>
                      <a:pt x="240" y="205"/>
                    </a:lnTo>
                    <a:lnTo>
                      <a:pt x="210" y="184"/>
                    </a:lnTo>
                    <a:lnTo>
                      <a:pt x="183" y="165"/>
                    </a:lnTo>
                    <a:lnTo>
                      <a:pt x="154" y="144"/>
                    </a:lnTo>
                    <a:lnTo>
                      <a:pt x="128" y="125"/>
                    </a:lnTo>
                    <a:lnTo>
                      <a:pt x="99" y="106"/>
                    </a:lnTo>
                    <a:lnTo>
                      <a:pt x="77" y="87"/>
                    </a:lnTo>
                    <a:lnTo>
                      <a:pt x="56" y="70"/>
                    </a:lnTo>
                    <a:lnTo>
                      <a:pt x="37" y="55"/>
                    </a:lnTo>
                    <a:lnTo>
                      <a:pt x="21" y="41"/>
                    </a:lnTo>
                    <a:lnTo>
                      <a:pt x="10" y="32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9" name="Freeform 59"/>
              <p:cNvSpPr>
                <a:spLocks/>
              </p:cNvSpPr>
              <p:nvPr/>
            </p:nvSpPr>
            <p:spPr bwMode="auto">
              <a:xfrm>
                <a:off x="4210" y="2187"/>
                <a:ext cx="186" cy="130"/>
              </a:xfrm>
              <a:custGeom>
                <a:avLst/>
                <a:gdLst>
                  <a:gd name="T0" fmla="*/ 0 w 373"/>
                  <a:gd name="T1" fmla="*/ 0 h 258"/>
                  <a:gd name="T2" fmla="*/ 0 w 373"/>
                  <a:gd name="T3" fmla="*/ 1 h 258"/>
                  <a:gd name="T4" fmla="*/ 0 w 373"/>
                  <a:gd name="T5" fmla="*/ 1 h 258"/>
                  <a:gd name="T6" fmla="*/ 0 w 373"/>
                  <a:gd name="T7" fmla="*/ 1 h 258"/>
                  <a:gd name="T8" fmla="*/ 0 w 373"/>
                  <a:gd name="T9" fmla="*/ 1 h 258"/>
                  <a:gd name="T10" fmla="*/ 0 w 373"/>
                  <a:gd name="T11" fmla="*/ 1 h 258"/>
                  <a:gd name="T12" fmla="*/ 0 w 373"/>
                  <a:gd name="T13" fmla="*/ 1 h 258"/>
                  <a:gd name="T14" fmla="*/ 0 w 373"/>
                  <a:gd name="T15" fmla="*/ 1 h 258"/>
                  <a:gd name="T16" fmla="*/ 0 w 373"/>
                  <a:gd name="T17" fmla="*/ 1 h 258"/>
                  <a:gd name="T18" fmla="*/ 0 w 373"/>
                  <a:gd name="T19" fmla="*/ 1 h 258"/>
                  <a:gd name="T20" fmla="*/ 0 w 373"/>
                  <a:gd name="T21" fmla="*/ 1 h 258"/>
                  <a:gd name="T22" fmla="*/ 0 w 373"/>
                  <a:gd name="T23" fmla="*/ 1 h 258"/>
                  <a:gd name="T24" fmla="*/ 1 w 373"/>
                  <a:gd name="T25" fmla="*/ 1 h 258"/>
                  <a:gd name="T26" fmla="*/ 1 w 373"/>
                  <a:gd name="T27" fmla="*/ 1 h 258"/>
                  <a:gd name="T28" fmla="*/ 1 w 373"/>
                  <a:gd name="T29" fmla="*/ 1 h 258"/>
                  <a:gd name="T30" fmla="*/ 1 w 373"/>
                  <a:gd name="T31" fmla="*/ 1 h 258"/>
                  <a:gd name="T32" fmla="*/ 1 w 373"/>
                  <a:gd name="T33" fmla="*/ 1 h 258"/>
                  <a:gd name="T34" fmla="*/ 1 w 373"/>
                  <a:gd name="T35" fmla="*/ 2 h 258"/>
                  <a:gd name="T36" fmla="*/ 1 w 373"/>
                  <a:gd name="T37" fmla="*/ 2 h 258"/>
                  <a:gd name="T38" fmla="*/ 1 w 373"/>
                  <a:gd name="T39" fmla="*/ 1 h 258"/>
                  <a:gd name="T40" fmla="*/ 1 w 373"/>
                  <a:gd name="T41" fmla="*/ 1 h 258"/>
                  <a:gd name="T42" fmla="*/ 1 w 373"/>
                  <a:gd name="T43" fmla="*/ 1 h 258"/>
                  <a:gd name="T44" fmla="*/ 1 w 373"/>
                  <a:gd name="T45" fmla="*/ 1 h 258"/>
                  <a:gd name="T46" fmla="*/ 1 w 373"/>
                  <a:gd name="T47" fmla="*/ 1 h 258"/>
                  <a:gd name="T48" fmla="*/ 1 w 373"/>
                  <a:gd name="T49" fmla="*/ 1 h 258"/>
                  <a:gd name="T50" fmla="*/ 0 w 373"/>
                  <a:gd name="T51" fmla="*/ 1 h 258"/>
                  <a:gd name="T52" fmla="*/ 0 w 373"/>
                  <a:gd name="T53" fmla="*/ 1 h 258"/>
                  <a:gd name="T54" fmla="*/ 0 w 373"/>
                  <a:gd name="T55" fmla="*/ 1 h 258"/>
                  <a:gd name="T56" fmla="*/ 0 w 373"/>
                  <a:gd name="T57" fmla="*/ 1 h 258"/>
                  <a:gd name="T58" fmla="*/ 0 w 373"/>
                  <a:gd name="T59" fmla="*/ 1 h 258"/>
                  <a:gd name="T60" fmla="*/ 0 w 373"/>
                  <a:gd name="T61" fmla="*/ 1 h 258"/>
                  <a:gd name="T62" fmla="*/ 0 w 373"/>
                  <a:gd name="T63" fmla="*/ 1 h 258"/>
                  <a:gd name="T64" fmla="*/ 0 w 373"/>
                  <a:gd name="T65" fmla="*/ 1 h 258"/>
                  <a:gd name="T66" fmla="*/ 0 w 373"/>
                  <a:gd name="T67" fmla="*/ 1 h 258"/>
                  <a:gd name="T68" fmla="*/ 0 w 373"/>
                  <a:gd name="T69" fmla="*/ 0 h 258"/>
                  <a:gd name="T70" fmla="*/ 0 w 373"/>
                  <a:gd name="T71" fmla="*/ 0 h 2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3" h="258">
                    <a:moveTo>
                      <a:pt x="8" y="0"/>
                    </a:moveTo>
                    <a:lnTo>
                      <a:pt x="12" y="2"/>
                    </a:lnTo>
                    <a:lnTo>
                      <a:pt x="21" y="9"/>
                    </a:lnTo>
                    <a:lnTo>
                      <a:pt x="34" y="21"/>
                    </a:lnTo>
                    <a:lnTo>
                      <a:pt x="55" y="36"/>
                    </a:lnTo>
                    <a:lnTo>
                      <a:pt x="76" y="53"/>
                    </a:lnTo>
                    <a:lnTo>
                      <a:pt x="103" y="72"/>
                    </a:lnTo>
                    <a:lnTo>
                      <a:pt x="131" y="95"/>
                    </a:lnTo>
                    <a:lnTo>
                      <a:pt x="162" y="118"/>
                    </a:lnTo>
                    <a:lnTo>
                      <a:pt x="192" y="139"/>
                    </a:lnTo>
                    <a:lnTo>
                      <a:pt x="223" y="161"/>
                    </a:lnTo>
                    <a:lnTo>
                      <a:pt x="253" y="180"/>
                    </a:lnTo>
                    <a:lnTo>
                      <a:pt x="283" y="201"/>
                    </a:lnTo>
                    <a:lnTo>
                      <a:pt x="310" y="217"/>
                    </a:lnTo>
                    <a:lnTo>
                      <a:pt x="335" y="230"/>
                    </a:lnTo>
                    <a:lnTo>
                      <a:pt x="356" y="239"/>
                    </a:lnTo>
                    <a:lnTo>
                      <a:pt x="373" y="245"/>
                    </a:lnTo>
                    <a:lnTo>
                      <a:pt x="360" y="258"/>
                    </a:lnTo>
                    <a:lnTo>
                      <a:pt x="358" y="258"/>
                    </a:lnTo>
                    <a:lnTo>
                      <a:pt x="352" y="255"/>
                    </a:lnTo>
                    <a:lnTo>
                      <a:pt x="340" y="249"/>
                    </a:lnTo>
                    <a:lnTo>
                      <a:pt x="329" y="245"/>
                    </a:lnTo>
                    <a:lnTo>
                      <a:pt x="312" y="236"/>
                    </a:lnTo>
                    <a:lnTo>
                      <a:pt x="291" y="228"/>
                    </a:lnTo>
                    <a:lnTo>
                      <a:pt x="270" y="215"/>
                    </a:lnTo>
                    <a:lnTo>
                      <a:pt x="247" y="203"/>
                    </a:lnTo>
                    <a:lnTo>
                      <a:pt x="219" y="186"/>
                    </a:lnTo>
                    <a:lnTo>
                      <a:pt x="192" y="167"/>
                    </a:lnTo>
                    <a:lnTo>
                      <a:pt x="162" y="148"/>
                    </a:lnTo>
                    <a:lnTo>
                      <a:pt x="131" y="127"/>
                    </a:lnTo>
                    <a:lnTo>
                      <a:pt x="97" y="102"/>
                    </a:lnTo>
                    <a:lnTo>
                      <a:pt x="67" y="76"/>
                    </a:lnTo>
                    <a:lnTo>
                      <a:pt x="33" y="47"/>
                    </a:lnTo>
                    <a:lnTo>
                      <a:pt x="0" y="17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0" name="Freeform 60"/>
              <p:cNvSpPr>
                <a:spLocks/>
              </p:cNvSpPr>
              <p:nvPr/>
            </p:nvSpPr>
            <p:spPr bwMode="auto">
              <a:xfrm>
                <a:off x="4516" y="2228"/>
                <a:ext cx="57" cy="38"/>
              </a:xfrm>
              <a:custGeom>
                <a:avLst/>
                <a:gdLst>
                  <a:gd name="T0" fmla="*/ 1 w 114"/>
                  <a:gd name="T1" fmla="*/ 1 h 76"/>
                  <a:gd name="T2" fmla="*/ 1 w 114"/>
                  <a:gd name="T3" fmla="*/ 1 h 76"/>
                  <a:gd name="T4" fmla="*/ 1 w 114"/>
                  <a:gd name="T5" fmla="*/ 0 h 76"/>
                  <a:gd name="T6" fmla="*/ 1 w 114"/>
                  <a:gd name="T7" fmla="*/ 1 h 76"/>
                  <a:gd name="T8" fmla="*/ 0 w 114"/>
                  <a:gd name="T9" fmla="*/ 1 h 76"/>
                  <a:gd name="T10" fmla="*/ 1 w 114"/>
                  <a:gd name="T11" fmla="*/ 1 h 76"/>
                  <a:gd name="T12" fmla="*/ 1 w 114"/>
                  <a:gd name="T13" fmla="*/ 1 h 76"/>
                  <a:gd name="T14" fmla="*/ 1 w 114"/>
                  <a:gd name="T15" fmla="*/ 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76">
                    <a:moveTo>
                      <a:pt x="61" y="76"/>
                    </a:moveTo>
                    <a:lnTo>
                      <a:pt x="101" y="24"/>
                    </a:lnTo>
                    <a:lnTo>
                      <a:pt x="114" y="0"/>
                    </a:lnTo>
                    <a:lnTo>
                      <a:pt x="50" y="9"/>
                    </a:lnTo>
                    <a:lnTo>
                      <a:pt x="0" y="38"/>
                    </a:lnTo>
                    <a:lnTo>
                      <a:pt x="35" y="51"/>
                    </a:lnTo>
                    <a:lnTo>
                      <a:pt x="61" y="76"/>
                    </a:lnTo>
                    <a:close/>
                  </a:path>
                </a:pathLst>
              </a:custGeom>
              <a:solidFill>
                <a:srgbClr val="A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1" name="Freeform 61"/>
              <p:cNvSpPr>
                <a:spLocks/>
              </p:cNvSpPr>
              <p:nvPr/>
            </p:nvSpPr>
            <p:spPr bwMode="auto">
              <a:xfrm>
                <a:off x="3869" y="2385"/>
                <a:ext cx="674" cy="59"/>
              </a:xfrm>
              <a:custGeom>
                <a:avLst/>
                <a:gdLst>
                  <a:gd name="T0" fmla="*/ 1 w 1348"/>
                  <a:gd name="T1" fmla="*/ 1 h 118"/>
                  <a:gd name="T2" fmla="*/ 1 w 1348"/>
                  <a:gd name="T3" fmla="*/ 1 h 118"/>
                  <a:gd name="T4" fmla="*/ 1 w 1348"/>
                  <a:gd name="T5" fmla="*/ 1 h 118"/>
                  <a:gd name="T6" fmla="*/ 1 w 1348"/>
                  <a:gd name="T7" fmla="*/ 1 h 118"/>
                  <a:gd name="T8" fmla="*/ 1 w 1348"/>
                  <a:gd name="T9" fmla="*/ 1 h 118"/>
                  <a:gd name="T10" fmla="*/ 2 w 1348"/>
                  <a:gd name="T11" fmla="*/ 1 h 118"/>
                  <a:gd name="T12" fmla="*/ 2 w 1348"/>
                  <a:gd name="T13" fmla="*/ 1 h 118"/>
                  <a:gd name="T14" fmla="*/ 2 w 1348"/>
                  <a:gd name="T15" fmla="*/ 1 h 118"/>
                  <a:gd name="T16" fmla="*/ 3 w 1348"/>
                  <a:gd name="T17" fmla="*/ 1 h 118"/>
                  <a:gd name="T18" fmla="*/ 3 w 1348"/>
                  <a:gd name="T19" fmla="*/ 1 h 118"/>
                  <a:gd name="T20" fmla="*/ 3 w 1348"/>
                  <a:gd name="T21" fmla="*/ 1 h 118"/>
                  <a:gd name="T22" fmla="*/ 3 w 1348"/>
                  <a:gd name="T23" fmla="*/ 1 h 118"/>
                  <a:gd name="T24" fmla="*/ 4 w 1348"/>
                  <a:gd name="T25" fmla="*/ 1 h 118"/>
                  <a:gd name="T26" fmla="*/ 4 w 1348"/>
                  <a:gd name="T27" fmla="*/ 1 h 118"/>
                  <a:gd name="T28" fmla="*/ 4 w 1348"/>
                  <a:gd name="T29" fmla="*/ 1 h 118"/>
                  <a:gd name="T30" fmla="*/ 5 w 1348"/>
                  <a:gd name="T31" fmla="*/ 1 h 118"/>
                  <a:gd name="T32" fmla="*/ 5 w 1348"/>
                  <a:gd name="T33" fmla="*/ 1 h 118"/>
                  <a:gd name="T34" fmla="*/ 5 w 1348"/>
                  <a:gd name="T35" fmla="*/ 1 h 118"/>
                  <a:gd name="T36" fmla="*/ 5 w 1348"/>
                  <a:gd name="T37" fmla="*/ 1 h 118"/>
                  <a:gd name="T38" fmla="*/ 6 w 1348"/>
                  <a:gd name="T39" fmla="*/ 1 h 118"/>
                  <a:gd name="T40" fmla="*/ 6 w 1348"/>
                  <a:gd name="T41" fmla="*/ 0 h 118"/>
                  <a:gd name="T42" fmla="*/ 6 w 1348"/>
                  <a:gd name="T43" fmla="*/ 1 h 118"/>
                  <a:gd name="T44" fmla="*/ 6 w 1348"/>
                  <a:gd name="T45" fmla="*/ 1 h 118"/>
                  <a:gd name="T46" fmla="*/ 6 w 1348"/>
                  <a:gd name="T47" fmla="*/ 1 h 118"/>
                  <a:gd name="T48" fmla="*/ 5 w 1348"/>
                  <a:gd name="T49" fmla="*/ 1 h 118"/>
                  <a:gd name="T50" fmla="*/ 5 w 1348"/>
                  <a:gd name="T51" fmla="*/ 1 h 118"/>
                  <a:gd name="T52" fmla="*/ 5 w 1348"/>
                  <a:gd name="T53" fmla="*/ 1 h 118"/>
                  <a:gd name="T54" fmla="*/ 4 w 1348"/>
                  <a:gd name="T55" fmla="*/ 1 h 118"/>
                  <a:gd name="T56" fmla="*/ 4 w 1348"/>
                  <a:gd name="T57" fmla="*/ 1 h 118"/>
                  <a:gd name="T58" fmla="*/ 4 w 1348"/>
                  <a:gd name="T59" fmla="*/ 1 h 118"/>
                  <a:gd name="T60" fmla="*/ 3 w 1348"/>
                  <a:gd name="T61" fmla="*/ 1 h 118"/>
                  <a:gd name="T62" fmla="*/ 3 w 1348"/>
                  <a:gd name="T63" fmla="*/ 1 h 118"/>
                  <a:gd name="T64" fmla="*/ 3 w 1348"/>
                  <a:gd name="T65" fmla="*/ 1 h 118"/>
                  <a:gd name="T66" fmla="*/ 3 w 1348"/>
                  <a:gd name="T67" fmla="*/ 1 h 118"/>
                  <a:gd name="T68" fmla="*/ 2 w 1348"/>
                  <a:gd name="T69" fmla="*/ 1 h 118"/>
                  <a:gd name="T70" fmla="*/ 2 w 1348"/>
                  <a:gd name="T71" fmla="*/ 1 h 118"/>
                  <a:gd name="T72" fmla="*/ 2 w 1348"/>
                  <a:gd name="T73" fmla="*/ 1 h 118"/>
                  <a:gd name="T74" fmla="*/ 2 w 1348"/>
                  <a:gd name="T75" fmla="*/ 1 h 118"/>
                  <a:gd name="T76" fmla="*/ 1 w 1348"/>
                  <a:gd name="T77" fmla="*/ 1 h 118"/>
                  <a:gd name="T78" fmla="*/ 1 w 1348"/>
                  <a:gd name="T79" fmla="*/ 1 h 118"/>
                  <a:gd name="T80" fmla="*/ 1 w 1348"/>
                  <a:gd name="T81" fmla="*/ 1 h 118"/>
                  <a:gd name="T82" fmla="*/ 1 w 1348"/>
                  <a:gd name="T83" fmla="*/ 1 h 118"/>
                  <a:gd name="T84" fmla="*/ 1 w 1348"/>
                  <a:gd name="T85" fmla="*/ 1 h 118"/>
                  <a:gd name="T86" fmla="*/ 1 w 1348"/>
                  <a:gd name="T87" fmla="*/ 1 h 11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48" h="118">
                    <a:moveTo>
                      <a:pt x="15" y="90"/>
                    </a:moveTo>
                    <a:lnTo>
                      <a:pt x="15" y="90"/>
                    </a:lnTo>
                    <a:lnTo>
                      <a:pt x="21" y="90"/>
                    </a:lnTo>
                    <a:lnTo>
                      <a:pt x="28" y="90"/>
                    </a:lnTo>
                    <a:lnTo>
                      <a:pt x="42" y="91"/>
                    </a:lnTo>
                    <a:lnTo>
                      <a:pt x="53" y="91"/>
                    </a:lnTo>
                    <a:lnTo>
                      <a:pt x="70" y="91"/>
                    </a:lnTo>
                    <a:lnTo>
                      <a:pt x="87" y="93"/>
                    </a:lnTo>
                    <a:lnTo>
                      <a:pt x="106" y="95"/>
                    </a:lnTo>
                    <a:lnTo>
                      <a:pt x="127" y="95"/>
                    </a:lnTo>
                    <a:lnTo>
                      <a:pt x="148" y="97"/>
                    </a:lnTo>
                    <a:lnTo>
                      <a:pt x="169" y="97"/>
                    </a:lnTo>
                    <a:lnTo>
                      <a:pt x="192" y="97"/>
                    </a:lnTo>
                    <a:lnTo>
                      <a:pt x="213" y="97"/>
                    </a:lnTo>
                    <a:lnTo>
                      <a:pt x="236" y="97"/>
                    </a:lnTo>
                    <a:lnTo>
                      <a:pt x="256" y="97"/>
                    </a:lnTo>
                    <a:lnTo>
                      <a:pt x="279" y="97"/>
                    </a:lnTo>
                    <a:lnTo>
                      <a:pt x="298" y="95"/>
                    </a:lnTo>
                    <a:lnTo>
                      <a:pt x="321" y="91"/>
                    </a:lnTo>
                    <a:lnTo>
                      <a:pt x="346" y="90"/>
                    </a:lnTo>
                    <a:lnTo>
                      <a:pt x="372" y="88"/>
                    </a:lnTo>
                    <a:lnTo>
                      <a:pt x="399" y="84"/>
                    </a:lnTo>
                    <a:lnTo>
                      <a:pt x="428" y="82"/>
                    </a:lnTo>
                    <a:lnTo>
                      <a:pt x="456" y="78"/>
                    </a:lnTo>
                    <a:lnTo>
                      <a:pt x="486" y="74"/>
                    </a:lnTo>
                    <a:lnTo>
                      <a:pt x="513" y="71"/>
                    </a:lnTo>
                    <a:lnTo>
                      <a:pt x="544" y="67"/>
                    </a:lnTo>
                    <a:lnTo>
                      <a:pt x="570" y="65"/>
                    </a:lnTo>
                    <a:lnTo>
                      <a:pt x="599" y="61"/>
                    </a:lnTo>
                    <a:lnTo>
                      <a:pt x="623" y="59"/>
                    </a:lnTo>
                    <a:lnTo>
                      <a:pt x="648" y="57"/>
                    </a:lnTo>
                    <a:lnTo>
                      <a:pt x="671" y="55"/>
                    </a:lnTo>
                    <a:lnTo>
                      <a:pt x="692" y="55"/>
                    </a:lnTo>
                    <a:lnTo>
                      <a:pt x="711" y="53"/>
                    </a:lnTo>
                    <a:lnTo>
                      <a:pt x="735" y="53"/>
                    </a:lnTo>
                    <a:lnTo>
                      <a:pt x="760" y="53"/>
                    </a:lnTo>
                    <a:lnTo>
                      <a:pt x="789" y="53"/>
                    </a:lnTo>
                    <a:lnTo>
                      <a:pt x="815" y="53"/>
                    </a:lnTo>
                    <a:lnTo>
                      <a:pt x="844" y="53"/>
                    </a:lnTo>
                    <a:lnTo>
                      <a:pt x="874" y="53"/>
                    </a:lnTo>
                    <a:lnTo>
                      <a:pt x="907" y="53"/>
                    </a:lnTo>
                    <a:lnTo>
                      <a:pt x="935" y="53"/>
                    </a:lnTo>
                    <a:lnTo>
                      <a:pt x="965" y="53"/>
                    </a:lnTo>
                    <a:lnTo>
                      <a:pt x="990" y="53"/>
                    </a:lnTo>
                    <a:lnTo>
                      <a:pt x="1019" y="53"/>
                    </a:lnTo>
                    <a:lnTo>
                      <a:pt x="1042" y="52"/>
                    </a:lnTo>
                    <a:lnTo>
                      <a:pt x="1064" y="50"/>
                    </a:lnTo>
                    <a:lnTo>
                      <a:pt x="1083" y="50"/>
                    </a:lnTo>
                    <a:lnTo>
                      <a:pt x="1099" y="48"/>
                    </a:lnTo>
                    <a:lnTo>
                      <a:pt x="1112" y="44"/>
                    </a:lnTo>
                    <a:lnTo>
                      <a:pt x="1129" y="40"/>
                    </a:lnTo>
                    <a:lnTo>
                      <a:pt x="1144" y="38"/>
                    </a:lnTo>
                    <a:lnTo>
                      <a:pt x="1165" y="36"/>
                    </a:lnTo>
                    <a:lnTo>
                      <a:pt x="1184" y="31"/>
                    </a:lnTo>
                    <a:lnTo>
                      <a:pt x="1205" y="27"/>
                    </a:lnTo>
                    <a:lnTo>
                      <a:pt x="1226" y="23"/>
                    </a:lnTo>
                    <a:lnTo>
                      <a:pt x="1247" y="19"/>
                    </a:lnTo>
                    <a:lnTo>
                      <a:pt x="1266" y="15"/>
                    </a:lnTo>
                    <a:lnTo>
                      <a:pt x="1283" y="12"/>
                    </a:lnTo>
                    <a:lnTo>
                      <a:pt x="1298" y="8"/>
                    </a:lnTo>
                    <a:lnTo>
                      <a:pt x="1313" y="6"/>
                    </a:lnTo>
                    <a:lnTo>
                      <a:pt x="1325" y="2"/>
                    </a:lnTo>
                    <a:lnTo>
                      <a:pt x="1334" y="0"/>
                    </a:lnTo>
                    <a:lnTo>
                      <a:pt x="1340" y="0"/>
                    </a:lnTo>
                    <a:lnTo>
                      <a:pt x="1344" y="0"/>
                    </a:lnTo>
                    <a:lnTo>
                      <a:pt x="1348" y="17"/>
                    </a:lnTo>
                    <a:lnTo>
                      <a:pt x="1344" y="17"/>
                    </a:lnTo>
                    <a:lnTo>
                      <a:pt x="1340" y="19"/>
                    </a:lnTo>
                    <a:lnTo>
                      <a:pt x="1332" y="19"/>
                    </a:lnTo>
                    <a:lnTo>
                      <a:pt x="1323" y="23"/>
                    </a:lnTo>
                    <a:lnTo>
                      <a:pt x="1310" y="27"/>
                    </a:lnTo>
                    <a:lnTo>
                      <a:pt x="1294" y="31"/>
                    </a:lnTo>
                    <a:lnTo>
                      <a:pt x="1279" y="36"/>
                    </a:lnTo>
                    <a:lnTo>
                      <a:pt x="1262" y="40"/>
                    </a:lnTo>
                    <a:lnTo>
                      <a:pt x="1239" y="44"/>
                    </a:lnTo>
                    <a:lnTo>
                      <a:pt x="1216" y="50"/>
                    </a:lnTo>
                    <a:lnTo>
                      <a:pt x="1192" y="53"/>
                    </a:lnTo>
                    <a:lnTo>
                      <a:pt x="1165" y="57"/>
                    </a:lnTo>
                    <a:lnTo>
                      <a:pt x="1137" y="61"/>
                    </a:lnTo>
                    <a:lnTo>
                      <a:pt x="1106" y="65"/>
                    </a:lnTo>
                    <a:lnTo>
                      <a:pt x="1076" y="67"/>
                    </a:lnTo>
                    <a:lnTo>
                      <a:pt x="1045" y="69"/>
                    </a:lnTo>
                    <a:lnTo>
                      <a:pt x="1011" y="69"/>
                    </a:lnTo>
                    <a:lnTo>
                      <a:pt x="981" y="71"/>
                    </a:lnTo>
                    <a:lnTo>
                      <a:pt x="948" y="71"/>
                    </a:lnTo>
                    <a:lnTo>
                      <a:pt x="922" y="71"/>
                    </a:lnTo>
                    <a:lnTo>
                      <a:pt x="891" y="71"/>
                    </a:lnTo>
                    <a:lnTo>
                      <a:pt x="865" y="72"/>
                    </a:lnTo>
                    <a:lnTo>
                      <a:pt x="838" y="74"/>
                    </a:lnTo>
                    <a:lnTo>
                      <a:pt x="815" y="74"/>
                    </a:lnTo>
                    <a:lnTo>
                      <a:pt x="789" y="74"/>
                    </a:lnTo>
                    <a:lnTo>
                      <a:pt x="768" y="74"/>
                    </a:lnTo>
                    <a:lnTo>
                      <a:pt x="745" y="76"/>
                    </a:lnTo>
                    <a:lnTo>
                      <a:pt x="728" y="78"/>
                    </a:lnTo>
                    <a:lnTo>
                      <a:pt x="709" y="78"/>
                    </a:lnTo>
                    <a:lnTo>
                      <a:pt x="694" y="80"/>
                    </a:lnTo>
                    <a:lnTo>
                      <a:pt x="678" y="80"/>
                    </a:lnTo>
                    <a:lnTo>
                      <a:pt x="667" y="84"/>
                    </a:lnTo>
                    <a:lnTo>
                      <a:pt x="652" y="84"/>
                    </a:lnTo>
                    <a:lnTo>
                      <a:pt x="635" y="86"/>
                    </a:lnTo>
                    <a:lnTo>
                      <a:pt x="612" y="88"/>
                    </a:lnTo>
                    <a:lnTo>
                      <a:pt x="589" y="91"/>
                    </a:lnTo>
                    <a:lnTo>
                      <a:pt x="563" y="91"/>
                    </a:lnTo>
                    <a:lnTo>
                      <a:pt x="536" y="97"/>
                    </a:lnTo>
                    <a:lnTo>
                      <a:pt x="505" y="99"/>
                    </a:lnTo>
                    <a:lnTo>
                      <a:pt x="479" y="103"/>
                    </a:lnTo>
                    <a:lnTo>
                      <a:pt x="447" y="105"/>
                    </a:lnTo>
                    <a:lnTo>
                      <a:pt x="416" y="109"/>
                    </a:lnTo>
                    <a:lnTo>
                      <a:pt x="388" y="111"/>
                    </a:lnTo>
                    <a:lnTo>
                      <a:pt x="359" y="112"/>
                    </a:lnTo>
                    <a:lnTo>
                      <a:pt x="333" y="114"/>
                    </a:lnTo>
                    <a:lnTo>
                      <a:pt x="308" y="116"/>
                    </a:lnTo>
                    <a:lnTo>
                      <a:pt x="285" y="116"/>
                    </a:lnTo>
                    <a:lnTo>
                      <a:pt x="268" y="118"/>
                    </a:lnTo>
                    <a:lnTo>
                      <a:pt x="247" y="116"/>
                    </a:lnTo>
                    <a:lnTo>
                      <a:pt x="228" y="116"/>
                    </a:lnTo>
                    <a:lnTo>
                      <a:pt x="207" y="114"/>
                    </a:lnTo>
                    <a:lnTo>
                      <a:pt x="186" y="114"/>
                    </a:lnTo>
                    <a:lnTo>
                      <a:pt x="163" y="112"/>
                    </a:lnTo>
                    <a:lnTo>
                      <a:pt x="142" y="112"/>
                    </a:lnTo>
                    <a:lnTo>
                      <a:pt x="122" y="112"/>
                    </a:lnTo>
                    <a:lnTo>
                      <a:pt x="103" y="112"/>
                    </a:lnTo>
                    <a:lnTo>
                      <a:pt x="80" y="111"/>
                    </a:lnTo>
                    <a:lnTo>
                      <a:pt x="63" y="111"/>
                    </a:lnTo>
                    <a:lnTo>
                      <a:pt x="45" y="109"/>
                    </a:lnTo>
                    <a:lnTo>
                      <a:pt x="32" y="109"/>
                    </a:lnTo>
                    <a:lnTo>
                      <a:pt x="21" y="109"/>
                    </a:lnTo>
                    <a:lnTo>
                      <a:pt x="13" y="109"/>
                    </a:lnTo>
                    <a:lnTo>
                      <a:pt x="7" y="109"/>
                    </a:lnTo>
                    <a:lnTo>
                      <a:pt x="0" y="90"/>
                    </a:lnTo>
                    <a:lnTo>
                      <a:pt x="15" y="9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2" name="Freeform 62"/>
              <p:cNvSpPr>
                <a:spLocks/>
              </p:cNvSpPr>
              <p:nvPr/>
            </p:nvSpPr>
            <p:spPr bwMode="auto">
              <a:xfrm>
                <a:off x="3871" y="2339"/>
                <a:ext cx="663" cy="58"/>
              </a:xfrm>
              <a:custGeom>
                <a:avLst/>
                <a:gdLst>
                  <a:gd name="T0" fmla="*/ 1 w 1326"/>
                  <a:gd name="T1" fmla="*/ 1 h 116"/>
                  <a:gd name="T2" fmla="*/ 1 w 1326"/>
                  <a:gd name="T3" fmla="*/ 1 h 116"/>
                  <a:gd name="T4" fmla="*/ 1 w 1326"/>
                  <a:gd name="T5" fmla="*/ 1 h 116"/>
                  <a:gd name="T6" fmla="*/ 1 w 1326"/>
                  <a:gd name="T7" fmla="*/ 1 h 116"/>
                  <a:gd name="T8" fmla="*/ 1 w 1326"/>
                  <a:gd name="T9" fmla="*/ 1 h 116"/>
                  <a:gd name="T10" fmla="*/ 1 w 1326"/>
                  <a:gd name="T11" fmla="*/ 1 h 116"/>
                  <a:gd name="T12" fmla="*/ 1 w 1326"/>
                  <a:gd name="T13" fmla="*/ 1 h 116"/>
                  <a:gd name="T14" fmla="*/ 2 w 1326"/>
                  <a:gd name="T15" fmla="*/ 1 h 116"/>
                  <a:gd name="T16" fmla="*/ 2 w 1326"/>
                  <a:gd name="T17" fmla="*/ 1 h 116"/>
                  <a:gd name="T18" fmla="*/ 2 w 1326"/>
                  <a:gd name="T19" fmla="*/ 1 h 116"/>
                  <a:gd name="T20" fmla="*/ 2 w 1326"/>
                  <a:gd name="T21" fmla="*/ 1 h 116"/>
                  <a:gd name="T22" fmla="*/ 2 w 1326"/>
                  <a:gd name="T23" fmla="*/ 1 h 116"/>
                  <a:gd name="T24" fmla="*/ 3 w 1326"/>
                  <a:gd name="T25" fmla="*/ 1 h 116"/>
                  <a:gd name="T26" fmla="*/ 3 w 1326"/>
                  <a:gd name="T27" fmla="*/ 1 h 116"/>
                  <a:gd name="T28" fmla="*/ 3 w 1326"/>
                  <a:gd name="T29" fmla="*/ 1 h 116"/>
                  <a:gd name="T30" fmla="*/ 3 w 1326"/>
                  <a:gd name="T31" fmla="*/ 1 h 116"/>
                  <a:gd name="T32" fmla="*/ 3 w 1326"/>
                  <a:gd name="T33" fmla="*/ 1 h 116"/>
                  <a:gd name="T34" fmla="*/ 4 w 1326"/>
                  <a:gd name="T35" fmla="*/ 1 h 116"/>
                  <a:gd name="T36" fmla="*/ 4 w 1326"/>
                  <a:gd name="T37" fmla="*/ 1 h 116"/>
                  <a:gd name="T38" fmla="*/ 4 w 1326"/>
                  <a:gd name="T39" fmla="*/ 1 h 116"/>
                  <a:gd name="T40" fmla="*/ 5 w 1326"/>
                  <a:gd name="T41" fmla="*/ 1 h 116"/>
                  <a:gd name="T42" fmla="*/ 5 w 1326"/>
                  <a:gd name="T43" fmla="*/ 1 h 116"/>
                  <a:gd name="T44" fmla="*/ 5 w 1326"/>
                  <a:gd name="T45" fmla="*/ 1 h 116"/>
                  <a:gd name="T46" fmla="*/ 5 w 1326"/>
                  <a:gd name="T47" fmla="*/ 1 h 116"/>
                  <a:gd name="T48" fmla="*/ 6 w 1326"/>
                  <a:gd name="T49" fmla="*/ 0 h 116"/>
                  <a:gd name="T50" fmla="*/ 6 w 1326"/>
                  <a:gd name="T51" fmla="*/ 0 h 116"/>
                  <a:gd name="T52" fmla="*/ 6 w 1326"/>
                  <a:gd name="T53" fmla="*/ 1 h 116"/>
                  <a:gd name="T54" fmla="*/ 5 w 1326"/>
                  <a:gd name="T55" fmla="*/ 1 h 116"/>
                  <a:gd name="T56" fmla="*/ 5 w 1326"/>
                  <a:gd name="T57" fmla="*/ 1 h 116"/>
                  <a:gd name="T58" fmla="*/ 5 w 1326"/>
                  <a:gd name="T59" fmla="*/ 1 h 116"/>
                  <a:gd name="T60" fmla="*/ 4 w 1326"/>
                  <a:gd name="T61" fmla="*/ 1 h 116"/>
                  <a:gd name="T62" fmla="*/ 4 w 1326"/>
                  <a:gd name="T63" fmla="*/ 1 h 116"/>
                  <a:gd name="T64" fmla="*/ 4 w 1326"/>
                  <a:gd name="T65" fmla="*/ 1 h 116"/>
                  <a:gd name="T66" fmla="*/ 4 w 1326"/>
                  <a:gd name="T67" fmla="*/ 1 h 116"/>
                  <a:gd name="T68" fmla="*/ 4 w 1326"/>
                  <a:gd name="T69" fmla="*/ 1 h 116"/>
                  <a:gd name="T70" fmla="*/ 3 w 1326"/>
                  <a:gd name="T71" fmla="*/ 1 h 116"/>
                  <a:gd name="T72" fmla="*/ 3 w 1326"/>
                  <a:gd name="T73" fmla="*/ 1 h 116"/>
                  <a:gd name="T74" fmla="*/ 3 w 1326"/>
                  <a:gd name="T75" fmla="*/ 1 h 116"/>
                  <a:gd name="T76" fmla="*/ 3 w 1326"/>
                  <a:gd name="T77" fmla="*/ 1 h 116"/>
                  <a:gd name="T78" fmla="*/ 2 w 1326"/>
                  <a:gd name="T79" fmla="*/ 1 h 116"/>
                  <a:gd name="T80" fmla="*/ 2 w 1326"/>
                  <a:gd name="T81" fmla="*/ 1 h 116"/>
                  <a:gd name="T82" fmla="*/ 2 w 1326"/>
                  <a:gd name="T83" fmla="*/ 1 h 116"/>
                  <a:gd name="T84" fmla="*/ 2 w 1326"/>
                  <a:gd name="T85" fmla="*/ 1 h 116"/>
                  <a:gd name="T86" fmla="*/ 1 w 1326"/>
                  <a:gd name="T87" fmla="*/ 1 h 116"/>
                  <a:gd name="T88" fmla="*/ 1 w 1326"/>
                  <a:gd name="T89" fmla="*/ 1 h 116"/>
                  <a:gd name="T90" fmla="*/ 1 w 1326"/>
                  <a:gd name="T91" fmla="*/ 1 h 116"/>
                  <a:gd name="T92" fmla="*/ 1 w 1326"/>
                  <a:gd name="T93" fmla="*/ 1 h 116"/>
                  <a:gd name="T94" fmla="*/ 0 w 1326"/>
                  <a:gd name="T95" fmla="*/ 1 h 11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26" h="116">
                    <a:moveTo>
                      <a:pt x="3" y="88"/>
                    </a:moveTo>
                    <a:lnTo>
                      <a:pt x="5" y="88"/>
                    </a:lnTo>
                    <a:lnTo>
                      <a:pt x="11" y="89"/>
                    </a:lnTo>
                    <a:lnTo>
                      <a:pt x="17" y="89"/>
                    </a:lnTo>
                    <a:lnTo>
                      <a:pt x="22" y="89"/>
                    </a:lnTo>
                    <a:lnTo>
                      <a:pt x="28" y="91"/>
                    </a:lnTo>
                    <a:lnTo>
                      <a:pt x="38" y="93"/>
                    </a:lnTo>
                    <a:lnTo>
                      <a:pt x="45" y="93"/>
                    </a:lnTo>
                    <a:lnTo>
                      <a:pt x="55" y="95"/>
                    </a:lnTo>
                    <a:lnTo>
                      <a:pt x="62" y="95"/>
                    </a:lnTo>
                    <a:lnTo>
                      <a:pt x="76" y="95"/>
                    </a:lnTo>
                    <a:lnTo>
                      <a:pt x="87" y="95"/>
                    </a:lnTo>
                    <a:lnTo>
                      <a:pt x="99" y="97"/>
                    </a:lnTo>
                    <a:lnTo>
                      <a:pt x="110" y="99"/>
                    </a:lnTo>
                    <a:lnTo>
                      <a:pt x="125" y="99"/>
                    </a:lnTo>
                    <a:lnTo>
                      <a:pt x="137" y="99"/>
                    </a:lnTo>
                    <a:lnTo>
                      <a:pt x="152" y="99"/>
                    </a:lnTo>
                    <a:lnTo>
                      <a:pt x="165" y="99"/>
                    </a:lnTo>
                    <a:lnTo>
                      <a:pt x="180" y="99"/>
                    </a:lnTo>
                    <a:lnTo>
                      <a:pt x="195" y="97"/>
                    </a:lnTo>
                    <a:lnTo>
                      <a:pt x="211" y="95"/>
                    </a:lnTo>
                    <a:lnTo>
                      <a:pt x="226" y="95"/>
                    </a:lnTo>
                    <a:lnTo>
                      <a:pt x="243" y="95"/>
                    </a:lnTo>
                    <a:lnTo>
                      <a:pt x="260" y="91"/>
                    </a:lnTo>
                    <a:lnTo>
                      <a:pt x="277" y="91"/>
                    </a:lnTo>
                    <a:lnTo>
                      <a:pt x="294" y="89"/>
                    </a:lnTo>
                    <a:lnTo>
                      <a:pt x="313" y="89"/>
                    </a:lnTo>
                    <a:lnTo>
                      <a:pt x="329" y="86"/>
                    </a:lnTo>
                    <a:lnTo>
                      <a:pt x="349" y="86"/>
                    </a:lnTo>
                    <a:lnTo>
                      <a:pt x="368" y="86"/>
                    </a:lnTo>
                    <a:lnTo>
                      <a:pt x="389" y="86"/>
                    </a:lnTo>
                    <a:lnTo>
                      <a:pt x="406" y="82"/>
                    </a:lnTo>
                    <a:lnTo>
                      <a:pt x="429" y="82"/>
                    </a:lnTo>
                    <a:lnTo>
                      <a:pt x="454" y="80"/>
                    </a:lnTo>
                    <a:lnTo>
                      <a:pt x="477" y="78"/>
                    </a:lnTo>
                    <a:lnTo>
                      <a:pt x="501" y="76"/>
                    </a:lnTo>
                    <a:lnTo>
                      <a:pt x="524" y="74"/>
                    </a:lnTo>
                    <a:lnTo>
                      <a:pt x="549" y="72"/>
                    </a:lnTo>
                    <a:lnTo>
                      <a:pt x="572" y="70"/>
                    </a:lnTo>
                    <a:lnTo>
                      <a:pt x="591" y="69"/>
                    </a:lnTo>
                    <a:lnTo>
                      <a:pt x="614" y="67"/>
                    </a:lnTo>
                    <a:lnTo>
                      <a:pt x="631" y="65"/>
                    </a:lnTo>
                    <a:lnTo>
                      <a:pt x="648" y="65"/>
                    </a:lnTo>
                    <a:lnTo>
                      <a:pt x="659" y="61"/>
                    </a:lnTo>
                    <a:lnTo>
                      <a:pt x="669" y="61"/>
                    </a:lnTo>
                    <a:lnTo>
                      <a:pt x="676" y="61"/>
                    </a:lnTo>
                    <a:lnTo>
                      <a:pt x="678" y="61"/>
                    </a:lnTo>
                    <a:lnTo>
                      <a:pt x="682" y="61"/>
                    </a:lnTo>
                    <a:lnTo>
                      <a:pt x="690" y="59"/>
                    </a:lnTo>
                    <a:lnTo>
                      <a:pt x="703" y="57"/>
                    </a:lnTo>
                    <a:lnTo>
                      <a:pt x="720" y="55"/>
                    </a:lnTo>
                    <a:lnTo>
                      <a:pt x="741" y="53"/>
                    </a:lnTo>
                    <a:lnTo>
                      <a:pt x="768" y="51"/>
                    </a:lnTo>
                    <a:lnTo>
                      <a:pt x="792" y="48"/>
                    </a:lnTo>
                    <a:lnTo>
                      <a:pt x="823" y="48"/>
                    </a:lnTo>
                    <a:lnTo>
                      <a:pt x="853" y="42"/>
                    </a:lnTo>
                    <a:lnTo>
                      <a:pt x="884" y="40"/>
                    </a:lnTo>
                    <a:lnTo>
                      <a:pt x="914" y="36"/>
                    </a:lnTo>
                    <a:lnTo>
                      <a:pt x="946" y="34"/>
                    </a:lnTo>
                    <a:lnTo>
                      <a:pt x="973" y="29"/>
                    </a:lnTo>
                    <a:lnTo>
                      <a:pt x="1001" y="27"/>
                    </a:lnTo>
                    <a:lnTo>
                      <a:pt x="1026" y="25"/>
                    </a:lnTo>
                    <a:lnTo>
                      <a:pt x="1049" y="23"/>
                    </a:lnTo>
                    <a:lnTo>
                      <a:pt x="1068" y="19"/>
                    </a:lnTo>
                    <a:lnTo>
                      <a:pt x="1089" y="17"/>
                    </a:lnTo>
                    <a:lnTo>
                      <a:pt x="1112" y="13"/>
                    </a:lnTo>
                    <a:lnTo>
                      <a:pt x="1134" y="12"/>
                    </a:lnTo>
                    <a:lnTo>
                      <a:pt x="1157" y="10"/>
                    </a:lnTo>
                    <a:lnTo>
                      <a:pt x="1180" y="8"/>
                    </a:lnTo>
                    <a:lnTo>
                      <a:pt x="1201" y="6"/>
                    </a:lnTo>
                    <a:lnTo>
                      <a:pt x="1222" y="4"/>
                    </a:lnTo>
                    <a:lnTo>
                      <a:pt x="1241" y="2"/>
                    </a:lnTo>
                    <a:lnTo>
                      <a:pt x="1262" y="0"/>
                    </a:lnTo>
                    <a:lnTo>
                      <a:pt x="1275" y="0"/>
                    </a:lnTo>
                    <a:lnTo>
                      <a:pt x="1290" y="0"/>
                    </a:lnTo>
                    <a:lnTo>
                      <a:pt x="1304" y="0"/>
                    </a:lnTo>
                    <a:lnTo>
                      <a:pt x="1313" y="0"/>
                    </a:lnTo>
                    <a:lnTo>
                      <a:pt x="1317" y="0"/>
                    </a:lnTo>
                    <a:lnTo>
                      <a:pt x="1321" y="0"/>
                    </a:lnTo>
                    <a:lnTo>
                      <a:pt x="1326" y="12"/>
                    </a:lnTo>
                    <a:lnTo>
                      <a:pt x="1323" y="12"/>
                    </a:lnTo>
                    <a:lnTo>
                      <a:pt x="1313" y="12"/>
                    </a:lnTo>
                    <a:lnTo>
                      <a:pt x="1296" y="13"/>
                    </a:lnTo>
                    <a:lnTo>
                      <a:pt x="1275" y="17"/>
                    </a:lnTo>
                    <a:lnTo>
                      <a:pt x="1250" y="21"/>
                    </a:lnTo>
                    <a:lnTo>
                      <a:pt x="1222" y="25"/>
                    </a:lnTo>
                    <a:lnTo>
                      <a:pt x="1191" y="29"/>
                    </a:lnTo>
                    <a:lnTo>
                      <a:pt x="1161" y="32"/>
                    </a:lnTo>
                    <a:lnTo>
                      <a:pt x="1127" y="36"/>
                    </a:lnTo>
                    <a:lnTo>
                      <a:pt x="1095" y="40"/>
                    </a:lnTo>
                    <a:lnTo>
                      <a:pt x="1062" y="44"/>
                    </a:lnTo>
                    <a:lnTo>
                      <a:pt x="1032" y="48"/>
                    </a:lnTo>
                    <a:lnTo>
                      <a:pt x="1003" y="51"/>
                    </a:lnTo>
                    <a:lnTo>
                      <a:pt x="979" y="53"/>
                    </a:lnTo>
                    <a:lnTo>
                      <a:pt x="956" y="55"/>
                    </a:lnTo>
                    <a:lnTo>
                      <a:pt x="942" y="61"/>
                    </a:lnTo>
                    <a:lnTo>
                      <a:pt x="925" y="61"/>
                    </a:lnTo>
                    <a:lnTo>
                      <a:pt x="912" y="63"/>
                    </a:lnTo>
                    <a:lnTo>
                      <a:pt x="897" y="65"/>
                    </a:lnTo>
                    <a:lnTo>
                      <a:pt x="880" y="67"/>
                    </a:lnTo>
                    <a:lnTo>
                      <a:pt x="863" y="69"/>
                    </a:lnTo>
                    <a:lnTo>
                      <a:pt x="846" y="70"/>
                    </a:lnTo>
                    <a:lnTo>
                      <a:pt x="828" y="72"/>
                    </a:lnTo>
                    <a:lnTo>
                      <a:pt x="811" y="76"/>
                    </a:lnTo>
                    <a:lnTo>
                      <a:pt x="790" y="78"/>
                    </a:lnTo>
                    <a:lnTo>
                      <a:pt x="771" y="78"/>
                    </a:lnTo>
                    <a:lnTo>
                      <a:pt x="752" y="80"/>
                    </a:lnTo>
                    <a:lnTo>
                      <a:pt x="733" y="82"/>
                    </a:lnTo>
                    <a:lnTo>
                      <a:pt x="716" y="84"/>
                    </a:lnTo>
                    <a:lnTo>
                      <a:pt x="697" y="86"/>
                    </a:lnTo>
                    <a:lnTo>
                      <a:pt x="678" y="86"/>
                    </a:lnTo>
                    <a:lnTo>
                      <a:pt x="663" y="89"/>
                    </a:lnTo>
                    <a:lnTo>
                      <a:pt x="642" y="89"/>
                    </a:lnTo>
                    <a:lnTo>
                      <a:pt x="623" y="89"/>
                    </a:lnTo>
                    <a:lnTo>
                      <a:pt x="600" y="89"/>
                    </a:lnTo>
                    <a:lnTo>
                      <a:pt x="579" y="91"/>
                    </a:lnTo>
                    <a:lnTo>
                      <a:pt x="557" y="91"/>
                    </a:lnTo>
                    <a:lnTo>
                      <a:pt x="532" y="93"/>
                    </a:lnTo>
                    <a:lnTo>
                      <a:pt x="509" y="95"/>
                    </a:lnTo>
                    <a:lnTo>
                      <a:pt x="484" y="97"/>
                    </a:lnTo>
                    <a:lnTo>
                      <a:pt x="460" y="97"/>
                    </a:lnTo>
                    <a:lnTo>
                      <a:pt x="435" y="99"/>
                    </a:lnTo>
                    <a:lnTo>
                      <a:pt x="410" y="99"/>
                    </a:lnTo>
                    <a:lnTo>
                      <a:pt x="387" y="103"/>
                    </a:lnTo>
                    <a:lnTo>
                      <a:pt x="363" y="103"/>
                    </a:lnTo>
                    <a:lnTo>
                      <a:pt x="342" y="107"/>
                    </a:lnTo>
                    <a:lnTo>
                      <a:pt x="323" y="107"/>
                    </a:lnTo>
                    <a:lnTo>
                      <a:pt x="304" y="110"/>
                    </a:lnTo>
                    <a:lnTo>
                      <a:pt x="283" y="110"/>
                    </a:lnTo>
                    <a:lnTo>
                      <a:pt x="264" y="112"/>
                    </a:lnTo>
                    <a:lnTo>
                      <a:pt x="243" y="112"/>
                    </a:lnTo>
                    <a:lnTo>
                      <a:pt x="222" y="114"/>
                    </a:lnTo>
                    <a:lnTo>
                      <a:pt x="199" y="114"/>
                    </a:lnTo>
                    <a:lnTo>
                      <a:pt x="176" y="114"/>
                    </a:lnTo>
                    <a:lnTo>
                      <a:pt x="154" y="114"/>
                    </a:lnTo>
                    <a:lnTo>
                      <a:pt x="135" y="116"/>
                    </a:lnTo>
                    <a:lnTo>
                      <a:pt x="114" y="114"/>
                    </a:lnTo>
                    <a:lnTo>
                      <a:pt x="93" y="114"/>
                    </a:lnTo>
                    <a:lnTo>
                      <a:pt x="74" y="112"/>
                    </a:lnTo>
                    <a:lnTo>
                      <a:pt x="57" y="112"/>
                    </a:lnTo>
                    <a:lnTo>
                      <a:pt x="38" y="110"/>
                    </a:lnTo>
                    <a:lnTo>
                      <a:pt x="24" y="108"/>
                    </a:lnTo>
                    <a:lnTo>
                      <a:pt x="11" y="107"/>
                    </a:lnTo>
                    <a:lnTo>
                      <a:pt x="0" y="107"/>
                    </a:lnTo>
                    <a:lnTo>
                      <a:pt x="3" y="88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3" name="Freeform 63"/>
              <p:cNvSpPr>
                <a:spLocks/>
              </p:cNvSpPr>
              <p:nvPr/>
            </p:nvSpPr>
            <p:spPr bwMode="auto">
              <a:xfrm>
                <a:off x="4177" y="1966"/>
                <a:ext cx="101" cy="74"/>
              </a:xfrm>
              <a:custGeom>
                <a:avLst/>
                <a:gdLst>
                  <a:gd name="T0" fmla="*/ 0 w 201"/>
                  <a:gd name="T1" fmla="*/ 1 h 148"/>
                  <a:gd name="T2" fmla="*/ 1 w 201"/>
                  <a:gd name="T3" fmla="*/ 1 h 148"/>
                  <a:gd name="T4" fmla="*/ 1 w 201"/>
                  <a:gd name="T5" fmla="*/ 0 h 148"/>
                  <a:gd name="T6" fmla="*/ 1 w 201"/>
                  <a:gd name="T7" fmla="*/ 1 h 148"/>
                  <a:gd name="T8" fmla="*/ 1 w 201"/>
                  <a:gd name="T9" fmla="*/ 1 h 148"/>
                  <a:gd name="T10" fmla="*/ 1 w 201"/>
                  <a:gd name="T11" fmla="*/ 1 h 148"/>
                  <a:gd name="T12" fmla="*/ 1 w 201"/>
                  <a:gd name="T13" fmla="*/ 1 h 148"/>
                  <a:gd name="T14" fmla="*/ 1 w 201"/>
                  <a:gd name="T15" fmla="*/ 1 h 148"/>
                  <a:gd name="T16" fmla="*/ 1 w 201"/>
                  <a:gd name="T17" fmla="*/ 1 h 148"/>
                  <a:gd name="T18" fmla="*/ 0 w 201"/>
                  <a:gd name="T19" fmla="*/ 1 h 148"/>
                  <a:gd name="T20" fmla="*/ 0 w 201"/>
                  <a:gd name="T21" fmla="*/ 1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1" h="148">
                    <a:moveTo>
                      <a:pt x="0" y="30"/>
                    </a:moveTo>
                    <a:lnTo>
                      <a:pt x="106" y="2"/>
                    </a:lnTo>
                    <a:lnTo>
                      <a:pt x="165" y="0"/>
                    </a:lnTo>
                    <a:lnTo>
                      <a:pt x="163" y="34"/>
                    </a:lnTo>
                    <a:lnTo>
                      <a:pt x="190" y="38"/>
                    </a:lnTo>
                    <a:lnTo>
                      <a:pt x="201" y="84"/>
                    </a:lnTo>
                    <a:lnTo>
                      <a:pt x="167" y="135"/>
                    </a:lnTo>
                    <a:lnTo>
                      <a:pt x="100" y="148"/>
                    </a:lnTo>
                    <a:lnTo>
                      <a:pt x="4" y="12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C785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4" name="Freeform 64"/>
              <p:cNvSpPr>
                <a:spLocks/>
              </p:cNvSpPr>
              <p:nvPr/>
            </p:nvSpPr>
            <p:spPr bwMode="auto">
              <a:xfrm>
                <a:off x="4361" y="1953"/>
                <a:ext cx="113" cy="107"/>
              </a:xfrm>
              <a:custGeom>
                <a:avLst/>
                <a:gdLst>
                  <a:gd name="T0" fmla="*/ 0 w 227"/>
                  <a:gd name="T1" fmla="*/ 0 h 215"/>
                  <a:gd name="T2" fmla="*/ 0 w 227"/>
                  <a:gd name="T3" fmla="*/ 0 h 215"/>
                  <a:gd name="T4" fmla="*/ 0 w 227"/>
                  <a:gd name="T5" fmla="*/ 0 h 215"/>
                  <a:gd name="T6" fmla="*/ 0 w 227"/>
                  <a:gd name="T7" fmla="*/ 0 h 215"/>
                  <a:gd name="T8" fmla="*/ 0 w 227"/>
                  <a:gd name="T9" fmla="*/ 0 h 215"/>
                  <a:gd name="T10" fmla="*/ 0 w 227"/>
                  <a:gd name="T11" fmla="*/ 0 h 215"/>
                  <a:gd name="T12" fmla="*/ 0 w 227"/>
                  <a:gd name="T13" fmla="*/ 0 h 215"/>
                  <a:gd name="T14" fmla="*/ 0 w 227"/>
                  <a:gd name="T15" fmla="*/ 0 h 215"/>
                  <a:gd name="T16" fmla="*/ 0 w 227"/>
                  <a:gd name="T17" fmla="*/ 0 h 215"/>
                  <a:gd name="T18" fmla="*/ 0 w 227"/>
                  <a:gd name="T19" fmla="*/ 0 h 215"/>
                  <a:gd name="T20" fmla="*/ 0 w 227"/>
                  <a:gd name="T21" fmla="*/ 0 h 215"/>
                  <a:gd name="T22" fmla="*/ 0 w 227"/>
                  <a:gd name="T23" fmla="*/ 0 h 215"/>
                  <a:gd name="T24" fmla="*/ 0 w 227"/>
                  <a:gd name="T25" fmla="*/ 0 h 215"/>
                  <a:gd name="T26" fmla="*/ 0 w 227"/>
                  <a:gd name="T27" fmla="*/ 0 h 215"/>
                  <a:gd name="T28" fmla="*/ 0 w 227"/>
                  <a:gd name="T29" fmla="*/ 0 h 215"/>
                  <a:gd name="T30" fmla="*/ 0 w 227"/>
                  <a:gd name="T31" fmla="*/ 0 h 215"/>
                  <a:gd name="T32" fmla="*/ 0 w 227"/>
                  <a:gd name="T33" fmla="*/ 0 h 215"/>
                  <a:gd name="T34" fmla="*/ 0 w 227"/>
                  <a:gd name="T35" fmla="*/ 0 h 215"/>
                  <a:gd name="T36" fmla="*/ 0 w 227"/>
                  <a:gd name="T37" fmla="*/ 0 h 215"/>
                  <a:gd name="T38" fmla="*/ 0 w 227"/>
                  <a:gd name="T39" fmla="*/ 0 h 215"/>
                  <a:gd name="T40" fmla="*/ 0 w 227"/>
                  <a:gd name="T41" fmla="*/ 0 h 215"/>
                  <a:gd name="T42" fmla="*/ 0 w 227"/>
                  <a:gd name="T43" fmla="*/ 0 h 215"/>
                  <a:gd name="T44" fmla="*/ 0 w 227"/>
                  <a:gd name="T45" fmla="*/ 0 h 215"/>
                  <a:gd name="T46" fmla="*/ 0 w 227"/>
                  <a:gd name="T47" fmla="*/ 0 h 215"/>
                  <a:gd name="T48" fmla="*/ 0 w 227"/>
                  <a:gd name="T49" fmla="*/ 0 h 215"/>
                  <a:gd name="T50" fmla="*/ 0 w 227"/>
                  <a:gd name="T51" fmla="*/ 0 h 215"/>
                  <a:gd name="T52" fmla="*/ 0 w 227"/>
                  <a:gd name="T53" fmla="*/ 0 h 215"/>
                  <a:gd name="T54" fmla="*/ 0 w 227"/>
                  <a:gd name="T55" fmla="*/ 0 h 215"/>
                  <a:gd name="T56" fmla="*/ 0 w 227"/>
                  <a:gd name="T57" fmla="*/ 0 h 215"/>
                  <a:gd name="T58" fmla="*/ 0 w 227"/>
                  <a:gd name="T59" fmla="*/ 0 h 215"/>
                  <a:gd name="T60" fmla="*/ 0 w 227"/>
                  <a:gd name="T61" fmla="*/ 0 h 215"/>
                  <a:gd name="T62" fmla="*/ 0 w 227"/>
                  <a:gd name="T63" fmla="*/ 0 h 215"/>
                  <a:gd name="T64" fmla="*/ 0 w 227"/>
                  <a:gd name="T65" fmla="*/ 0 h 215"/>
                  <a:gd name="T66" fmla="*/ 0 w 227"/>
                  <a:gd name="T67" fmla="*/ 0 h 215"/>
                  <a:gd name="T68" fmla="*/ 0 w 227"/>
                  <a:gd name="T69" fmla="*/ 0 h 215"/>
                  <a:gd name="T70" fmla="*/ 0 w 227"/>
                  <a:gd name="T71" fmla="*/ 0 h 215"/>
                  <a:gd name="T72" fmla="*/ 0 w 227"/>
                  <a:gd name="T73" fmla="*/ 0 h 215"/>
                  <a:gd name="T74" fmla="*/ 0 w 227"/>
                  <a:gd name="T75" fmla="*/ 0 h 215"/>
                  <a:gd name="T76" fmla="*/ 0 w 227"/>
                  <a:gd name="T77" fmla="*/ 0 h 215"/>
                  <a:gd name="T78" fmla="*/ 0 w 227"/>
                  <a:gd name="T79" fmla="*/ 0 h 215"/>
                  <a:gd name="T80" fmla="*/ 0 w 227"/>
                  <a:gd name="T81" fmla="*/ 0 h 215"/>
                  <a:gd name="T82" fmla="*/ 0 w 227"/>
                  <a:gd name="T83" fmla="*/ 0 h 215"/>
                  <a:gd name="T84" fmla="*/ 0 w 227"/>
                  <a:gd name="T85" fmla="*/ 0 h 215"/>
                  <a:gd name="T86" fmla="*/ 0 w 227"/>
                  <a:gd name="T87" fmla="*/ 0 h 215"/>
                  <a:gd name="T88" fmla="*/ 0 w 227"/>
                  <a:gd name="T89" fmla="*/ 0 h 215"/>
                  <a:gd name="T90" fmla="*/ 0 w 227"/>
                  <a:gd name="T91" fmla="*/ 0 h 215"/>
                  <a:gd name="T92" fmla="*/ 0 w 227"/>
                  <a:gd name="T93" fmla="*/ 0 h 215"/>
                  <a:gd name="T94" fmla="*/ 0 w 227"/>
                  <a:gd name="T95" fmla="*/ 0 h 215"/>
                  <a:gd name="T96" fmla="*/ 0 w 227"/>
                  <a:gd name="T97" fmla="*/ 0 h 215"/>
                  <a:gd name="T98" fmla="*/ 0 w 227"/>
                  <a:gd name="T99" fmla="*/ 0 h 215"/>
                  <a:gd name="T100" fmla="*/ 0 w 227"/>
                  <a:gd name="T101" fmla="*/ 0 h 215"/>
                  <a:gd name="T102" fmla="*/ 0 w 227"/>
                  <a:gd name="T103" fmla="*/ 0 h 215"/>
                  <a:gd name="T104" fmla="*/ 0 w 227"/>
                  <a:gd name="T105" fmla="*/ 0 h 215"/>
                  <a:gd name="T106" fmla="*/ 0 w 227"/>
                  <a:gd name="T107" fmla="*/ 0 h 215"/>
                  <a:gd name="T108" fmla="*/ 0 w 227"/>
                  <a:gd name="T109" fmla="*/ 0 h 215"/>
                  <a:gd name="T110" fmla="*/ 0 w 227"/>
                  <a:gd name="T111" fmla="*/ 0 h 215"/>
                  <a:gd name="T112" fmla="*/ 0 w 227"/>
                  <a:gd name="T113" fmla="*/ 0 h 21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27" h="215">
                    <a:moveTo>
                      <a:pt x="227" y="124"/>
                    </a:moveTo>
                    <a:lnTo>
                      <a:pt x="223" y="120"/>
                    </a:lnTo>
                    <a:lnTo>
                      <a:pt x="217" y="112"/>
                    </a:lnTo>
                    <a:lnTo>
                      <a:pt x="204" y="101"/>
                    </a:lnTo>
                    <a:lnTo>
                      <a:pt x="194" y="90"/>
                    </a:lnTo>
                    <a:lnTo>
                      <a:pt x="181" y="78"/>
                    </a:lnTo>
                    <a:lnTo>
                      <a:pt x="170" y="65"/>
                    </a:lnTo>
                    <a:lnTo>
                      <a:pt x="164" y="57"/>
                    </a:lnTo>
                    <a:lnTo>
                      <a:pt x="160" y="54"/>
                    </a:lnTo>
                    <a:lnTo>
                      <a:pt x="158" y="50"/>
                    </a:lnTo>
                    <a:lnTo>
                      <a:pt x="153" y="42"/>
                    </a:lnTo>
                    <a:lnTo>
                      <a:pt x="141" y="35"/>
                    </a:lnTo>
                    <a:lnTo>
                      <a:pt x="132" y="25"/>
                    </a:lnTo>
                    <a:lnTo>
                      <a:pt x="120" y="16"/>
                    </a:lnTo>
                    <a:lnTo>
                      <a:pt x="113" y="8"/>
                    </a:lnTo>
                    <a:lnTo>
                      <a:pt x="105" y="2"/>
                    </a:lnTo>
                    <a:lnTo>
                      <a:pt x="105" y="0"/>
                    </a:lnTo>
                    <a:lnTo>
                      <a:pt x="88" y="16"/>
                    </a:lnTo>
                    <a:lnTo>
                      <a:pt x="67" y="8"/>
                    </a:lnTo>
                    <a:lnTo>
                      <a:pt x="35" y="0"/>
                    </a:lnTo>
                    <a:lnTo>
                      <a:pt x="0" y="35"/>
                    </a:lnTo>
                    <a:lnTo>
                      <a:pt x="27" y="88"/>
                    </a:lnTo>
                    <a:lnTo>
                      <a:pt x="27" y="90"/>
                    </a:lnTo>
                    <a:lnTo>
                      <a:pt x="29" y="95"/>
                    </a:lnTo>
                    <a:lnTo>
                      <a:pt x="31" y="101"/>
                    </a:lnTo>
                    <a:lnTo>
                      <a:pt x="33" y="111"/>
                    </a:lnTo>
                    <a:lnTo>
                      <a:pt x="37" y="118"/>
                    </a:lnTo>
                    <a:lnTo>
                      <a:pt x="38" y="128"/>
                    </a:lnTo>
                    <a:lnTo>
                      <a:pt x="40" y="133"/>
                    </a:lnTo>
                    <a:lnTo>
                      <a:pt x="44" y="137"/>
                    </a:lnTo>
                    <a:lnTo>
                      <a:pt x="46" y="139"/>
                    </a:lnTo>
                    <a:lnTo>
                      <a:pt x="58" y="147"/>
                    </a:lnTo>
                    <a:lnTo>
                      <a:pt x="63" y="152"/>
                    </a:lnTo>
                    <a:lnTo>
                      <a:pt x="71" y="160"/>
                    </a:lnTo>
                    <a:lnTo>
                      <a:pt x="80" y="168"/>
                    </a:lnTo>
                    <a:lnTo>
                      <a:pt x="88" y="175"/>
                    </a:lnTo>
                    <a:lnTo>
                      <a:pt x="94" y="181"/>
                    </a:lnTo>
                    <a:lnTo>
                      <a:pt x="101" y="189"/>
                    </a:lnTo>
                    <a:lnTo>
                      <a:pt x="109" y="194"/>
                    </a:lnTo>
                    <a:lnTo>
                      <a:pt x="116" y="202"/>
                    </a:lnTo>
                    <a:lnTo>
                      <a:pt x="128" y="211"/>
                    </a:lnTo>
                    <a:lnTo>
                      <a:pt x="132" y="215"/>
                    </a:lnTo>
                    <a:lnTo>
                      <a:pt x="132" y="209"/>
                    </a:lnTo>
                    <a:lnTo>
                      <a:pt x="134" y="202"/>
                    </a:lnTo>
                    <a:lnTo>
                      <a:pt x="135" y="192"/>
                    </a:lnTo>
                    <a:lnTo>
                      <a:pt x="139" y="187"/>
                    </a:lnTo>
                    <a:lnTo>
                      <a:pt x="139" y="183"/>
                    </a:lnTo>
                    <a:lnTo>
                      <a:pt x="147" y="177"/>
                    </a:lnTo>
                    <a:lnTo>
                      <a:pt x="153" y="171"/>
                    </a:lnTo>
                    <a:lnTo>
                      <a:pt x="162" y="166"/>
                    </a:lnTo>
                    <a:lnTo>
                      <a:pt x="170" y="160"/>
                    </a:lnTo>
                    <a:lnTo>
                      <a:pt x="177" y="154"/>
                    </a:lnTo>
                    <a:lnTo>
                      <a:pt x="183" y="150"/>
                    </a:lnTo>
                    <a:lnTo>
                      <a:pt x="185" y="150"/>
                    </a:lnTo>
                    <a:lnTo>
                      <a:pt x="210" y="124"/>
                    </a:lnTo>
                    <a:lnTo>
                      <a:pt x="227" y="124"/>
                    </a:lnTo>
                    <a:close/>
                  </a:path>
                </a:pathLst>
              </a:custGeom>
              <a:solidFill>
                <a:srgbClr val="A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5" name="Freeform 65"/>
              <p:cNvSpPr>
                <a:spLocks/>
              </p:cNvSpPr>
              <p:nvPr/>
            </p:nvSpPr>
            <p:spPr bwMode="auto">
              <a:xfrm>
                <a:off x="4831" y="1967"/>
                <a:ext cx="153" cy="212"/>
              </a:xfrm>
              <a:custGeom>
                <a:avLst/>
                <a:gdLst>
                  <a:gd name="T0" fmla="*/ 2 w 306"/>
                  <a:gd name="T1" fmla="*/ 1 h 424"/>
                  <a:gd name="T2" fmla="*/ 2 w 306"/>
                  <a:gd name="T3" fmla="*/ 0 h 424"/>
                  <a:gd name="T4" fmla="*/ 2 w 306"/>
                  <a:gd name="T5" fmla="*/ 1 h 424"/>
                  <a:gd name="T6" fmla="*/ 1 w 306"/>
                  <a:gd name="T7" fmla="*/ 1 h 424"/>
                  <a:gd name="T8" fmla="*/ 1 w 306"/>
                  <a:gd name="T9" fmla="*/ 1 h 424"/>
                  <a:gd name="T10" fmla="*/ 1 w 306"/>
                  <a:gd name="T11" fmla="*/ 1 h 424"/>
                  <a:gd name="T12" fmla="*/ 1 w 306"/>
                  <a:gd name="T13" fmla="*/ 1 h 424"/>
                  <a:gd name="T14" fmla="*/ 1 w 306"/>
                  <a:gd name="T15" fmla="*/ 1 h 424"/>
                  <a:gd name="T16" fmla="*/ 1 w 306"/>
                  <a:gd name="T17" fmla="*/ 1 h 424"/>
                  <a:gd name="T18" fmla="*/ 1 w 306"/>
                  <a:gd name="T19" fmla="*/ 1 h 424"/>
                  <a:gd name="T20" fmla="*/ 0 w 306"/>
                  <a:gd name="T21" fmla="*/ 1 h 424"/>
                  <a:gd name="T22" fmla="*/ 1 w 306"/>
                  <a:gd name="T23" fmla="*/ 2 h 424"/>
                  <a:gd name="T24" fmla="*/ 1 w 306"/>
                  <a:gd name="T25" fmla="*/ 2 h 424"/>
                  <a:gd name="T26" fmla="*/ 1 w 306"/>
                  <a:gd name="T27" fmla="*/ 2 h 424"/>
                  <a:gd name="T28" fmla="*/ 1 w 306"/>
                  <a:gd name="T29" fmla="*/ 2 h 424"/>
                  <a:gd name="T30" fmla="*/ 1 w 306"/>
                  <a:gd name="T31" fmla="*/ 2 h 424"/>
                  <a:gd name="T32" fmla="*/ 1 w 306"/>
                  <a:gd name="T33" fmla="*/ 2 h 424"/>
                  <a:gd name="T34" fmla="*/ 1 w 306"/>
                  <a:gd name="T35" fmla="*/ 2 h 424"/>
                  <a:gd name="T36" fmla="*/ 1 w 306"/>
                  <a:gd name="T37" fmla="*/ 2 h 424"/>
                  <a:gd name="T38" fmla="*/ 1 w 306"/>
                  <a:gd name="T39" fmla="*/ 2 h 424"/>
                  <a:gd name="T40" fmla="*/ 1 w 306"/>
                  <a:gd name="T41" fmla="*/ 2 h 424"/>
                  <a:gd name="T42" fmla="*/ 1 w 306"/>
                  <a:gd name="T43" fmla="*/ 2 h 424"/>
                  <a:gd name="T44" fmla="*/ 1 w 306"/>
                  <a:gd name="T45" fmla="*/ 2 h 424"/>
                  <a:gd name="T46" fmla="*/ 1 w 306"/>
                  <a:gd name="T47" fmla="*/ 2 h 424"/>
                  <a:gd name="T48" fmla="*/ 1 w 306"/>
                  <a:gd name="T49" fmla="*/ 2 h 424"/>
                  <a:gd name="T50" fmla="*/ 1 w 306"/>
                  <a:gd name="T51" fmla="*/ 2 h 424"/>
                  <a:gd name="T52" fmla="*/ 1 w 306"/>
                  <a:gd name="T53" fmla="*/ 2 h 424"/>
                  <a:gd name="T54" fmla="*/ 1 w 306"/>
                  <a:gd name="T55" fmla="*/ 1 h 424"/>
                  <a:gd name="T56" fmla="*/ 2 w 306"/>
                  <a:gd name="T57" fmla="*/ 1 h 424"/>
                  <a:gd name="T58" fmla="*/ 2 w 306"/>
                  <a:gd name="T59" fmla="*/ 1 h 424"/>
                  <a:gd name="T60" fmla="*/ 2 w 306"/>
                  <a:gd name="T61" fmla="*/ 1 h 424"/>
                  <a:gd name="T62" fmla="*/ 2 w 306"/>
                  <a:gd name="T63" fmla="*/ 1 h 424"/>
                  <a:gd name="T64" fmla="*/ 2 w 306"/>
                  <a:gd name="T65" fmla="*/ 1 h 424"/>
                  <a:gd name="T66" fmla="*/ 2 w 306"/>
                  <a:gd name="T67" fmla="*/ 1 h 424"/>
                  <a:gd name="T68" fmla="*/ 2 w 306"/>
                  <a:gd name="T69" fmla="*/ 1 h 424"/>
                  <a:gd name="T70" fmla="*/ 2 w 306"/>
                  <a:gd name="T71" fmla="*/ 1 h 424"/>
                  <a:gd name="T72" fmla="*/ 2 w 306"/>
                  <a:gd name="T73" fmla="*/ 1 h 424"/>
                  <a:gd name="T74" fmla="*/ 2 w 306"/>
                  <a:gd name="T75" fmla="*/ 1 h 424"/>
                  <a:gd name="T76" fmla="*/ 2 w 306"/>
                  <a:gd name="T77" fmla="*/ 1 h 424"/>
                  <a:gd name="T78" fmla="*/ 2 w 306"/>
                  <a:gd name="T79" fmla="*/ 1 h 424"/>
                  <a:gd name="T80" fmla="*/ 2 w 306"/>
                  <a:gd name="T81" fmla="*/ 1 h 424"/>
                  <a:gd name="T82" fmla="*/ 2 w 306"/>
                  <a:gd name="T83" fmla="*/ 1 h 424"/>
                  <a:gd name="T84" fmla="*/ 2 w 306"/>
                  <a:gd name="T85" fmla="*/ 1 h 424"/>
                  <a:gd name="T86" fmla="*/ 2 w 306"/>
                  <a:gd name="T87" fmla="*/ 1 h 424"/>
                  <a:gd name="T88" fmla="*/ 2 w 306"/>
                  <a:gd name="T89" fmla="*/ 1 h 424"/>
                  <a:gd name="T90" fmla="*/ 2 w 306"/>
                  <a:gd name="T91" fmla="*/ 1 h 424"/>
                  <a:gd name="T92" fmla="*/ 2 w 306"/>
                  <a:gd name="T93" fmla="*/ 1 h 424"/>
                  <a:gd name="T94" fmla="*/ 2 w 306"/>
                  <a:gd name="T95" fmla="*/ 1 h 424"/>
                  <a:gd name="T96" fmla="*/ 2 w 306"/>
                  <a:gd name="T97" fmla="*/ 1 h 424"/>
                  <a:gd name="T98" fmla="*/ 2 w 306"/>
                  <a:gd name="T99" fmla="*/ 1 h 424"/>
                  <a:gd name="T100" fmla="*/ 2 w 306"/>
                  <a:gd name="T101" fmla="*/ 1 h 424"/>
                  <a:gd name="T102" fmla="*/ 2 w 306"/>
                  <a:gd name="T103" fmla="*/ 1 h 424"/>
                  <a:gd name="T104" fmla="*/ 2 w 306"/>
                  <a:gd name="T105" fmla="*/ 1 h 424"/>
                  <a:gd name="T106" fmla="*/ 2 w 306"/>
                  <a:gd name="T107" fmla="*/ 1 h 424"/>
                  <a:gd name="T108" fmla="*/ 2 w 306"/>
                  <a:gd name="T109" fmla="*/ 1 h 424"/>
                  <a:gd name="T110" fmla="*/ 2 w 306"/>
                  <a:gd name="T111" fmla="*/ 1 h 424"/>
                  <a:gd name="T112" fmla="*/ 2 w 306"/>
                  <a:gd name="T113" fmla="*/ 1 h 424"/>
                  <a:gd name="T114" fmla="*/ 2 w 306"/>
                  <a:gd name="T115" fmla="*/ 1 h 424"/>
                  <a:gd name="T116" fmla="*/ 2 w 306"/>
                  <a:gd name="T117" fmla="*/ 1 h 424"/>
                  <a:gd name="T118" fmla="*/ 2 w 306"/>
                  <a:gd name="T119" fmla="*/ 1 h 424"/>
                  <a:gd name="T120" fmla="*/ 2 w 306"/>
                  <a:gd name="T121" fmla="*/ 1 h 424"/>
                  <a:gd name="T122" fmla="*/ 2 w 306"/>
                  <a:gd name="T123" fmla="*/ 1 h 424"/>
                  <a:gd name="T124" fmla="*/ 2 w 306"/>
                  <a:gd name="T125" fmla="*/ 1 h 42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06" h="424">
                    <a:moveTo>
                      <a:pt x="306" y="21"/>
                    </a:moveTo>
                    <a:lnTo>
                      <a:pt x="280" y="0"/>
                    </a:lnTo>
                    <a:lnTo>
                      <a:pt x="261" y="2"/>
                    </a:lnTo>
                    <a:lnTo>
                      <a:pt x="227" y="30"/>
                    </a:lnTo>
                    <a:lnTo>
                      <a:pt x="168" y="63"/>
                    </a:lnTo>
                    <a:lnTo>
                      <a:pt x="107" y="82"/>
                    </a:lnTo>
                    <a:lnTo>
                      <a:pt x="92" y="87"/>
                    </a:lnTo>
                    <a:lnTo>
                      <a:pt x="90" y="135"/>
                    </a:lnTo>
                    <a:lnTo>
                      <a:pt x="61" y="171"/>
                    </a:lnTo>
                    <a:lnTo>
                      <a:pt x="8" y="207"/>
                    </a:lnTo>
                    <a:lnTo>
                      <a:pt x="0" y="236"/>
                    </a:lnTo>
                    <a:lnTo>
                      <a:pt x="73" y="308"/>
                    </a:lnTo>
                    <a:lnTo>
                      <a:pt x="63" y="332"/>
                    </a:lnTo>
                    <a:lnTo>
                      <a:pt x="23" y="380"/>
                    </a:lnTo>
                    <a:lnTo>
                      <a:pt x="69" y="414"/>
                    </a:lnTo>
                    <a:lnTo>
                      <a:pt x="137" y="418"/>
                    </a:lnTo>
                    <a:lnTo>
                      <a:pt x="217" y="424"/>
                    </a:lnTo>
                    <a:lnTo>
                      <a:pt x="215" y="367"/>
                    </a:lnTo>
                    <a:lnTo>
                      <a:pt x="213" y="365"/>
                    </a:lnTo>
                    <a:lnTo>
                      <a:pt x="213" y="359"/>
                    </a:lnTo>
                    <a:lnTo>
                      <a:pt x="213" y="348"/>
                    </a:lnTo>
                    <a:lnTo>
                      <a:pt x="215" y="336"/>
                    </a:lnTo>
                    <a:lnTo>
                      <a:pt x="215" y="321"/>
                    </a:lnTo>
                    <a:lnTo>
                      <a:pt x="219" y="308"/>
                    </a:lnTo>
                    <a:lnTo>
                      <a:pt x="227" y="294"/>
                    </a:lnTo>
                    <a:lnTo>
                      <a:pt x="236" y="281"/>
                    </a:lnTo>
                    <a:lnTo>
                      <a:pt x="246" y="268"/>
                    </a:lnTo>
                    <a:lnTo>
                      <a:pt x="255" y="255"/>
                    </a:lnTo>
                    <a:lnTo>
                      <a:pt x="261" y="243"/>
                    </a:lnTo>
                    <a:lnTo>
                      <a:pt x="270" y="234"/>
                    </a:lnTo>
                    <a:lnTo>
                      <a:pt x="272" y="222"/>
                    </a:lnTo>
                    <a:lnTo>
                      <a:pt x="276" y="217"/>
                    </a:lnTo>
                    <a:lnTo>
                      <a:pt x="280" y="209"/>
                    </a:lnTo>
                    <a:lnTo>
                      <a:pt x="280" y="207"/>
                    </a:lnTo>
                    <a:lnTo>
                      <a:pt x="280" y="201"/>
                    </a:lnTo>
                    <a:lnTo>
                      <a:pt x="280" y="192"/>
                    </a:lnTo>
                    <a:lnTo>
                      <a:pt x="280" y="186"/>
                    </a:lnTo>
                    <a:lnTo>
                      <a:pt x="280" y="179"/>
                    </a:lnTo>
                    <a:lnTo>
                      <a:pt x="280" y="173"/>
                    </a:lnTo>
                    <a:lnTo>
                      <a:pt x="280" y="165"/>
                    </a:lnTo>
                    <a:lnTo>
                      <a:pt x="280" y="158"/>
                    </a:lnTo>
                    <a:lnTo>
                      <a:pt x="280" y="150"/>
                    </a:lnTo>
                    <a:lnTo>
                      <a:pt x="280" y="142"/>
                    </a:lnTo>
                    <a:lnTo>
                      <a:pt x="280" y="139"/>
                    </a:lnTo>
                    <a:lnTo>
                      <a:pt x="280" y="127"/>
                    </a:lnTo>
                    <a:lnTo>
                      <a:pt x="280" y="125"/>
                    </a:lnTo>
                    <a:lnTo>
                      <a:pt x="280" y="121"/>
                    </a:lnTo>
                    <a:lnTo>
                      <a:pt x="282" y="114"/>
                    </a:lnTo>
                    <a:lnTo>
                      <a:pt x="282" y="104"/>
                    </a:lnTo>
                    <a:lnTo>
                      <a:pt x="284" y="97"/>
                    </a:lnTo>
                    <a:lnTo>
                      <a:pt x="284" y="87"/>
                    </a:lnTo>
                    <a:lnTo>
                      <a:pt x="284" y="80"/>
                    </a:lnTo>
                    <a:lnTo>
                      <a:pt x="284" y="74"/>
                    </a:lnTo>
                    <a:lnTo>
                      <a:pt x="284" y="70"/>
                    </a:lnTo>
                    <a:lnTo>
                      <a:pt x="287" y="63"/>
                    </a:lnTo>
                    <a:lnTo>
                      <a:pt x="291" y="55"/>
                    </a:lnTo>
                    <a:lnTo>
                      <a:pt x="295" y="45"/>
                    </a:lnTo>
                    <a:lnTo>
                      <a:pt x="299" y="36"/>
                    </a:lnTo>
                    <a:lnTo>
                      <a:pt x="303" y="26"/>
                    </a:lnTo>
                    <a:lnTo>
                      <a:pt x="305" y="23"/>
                    </a:lnTo>
                    <a:lnTo>
                      <a:pt x="306" y="21"/>
                    </a:lnTo>
                    <a:close/>
                  </a:path>
                </a:pathLst>
              </a:custGeom>
              <a:solidFill>
                <a:srgbClr val="AB6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6" name="Freeform 66"/>
              <p:cNvSpPr>
                <a:spLocks/>
              </p:cNvSpPr>
              <p:nvPr/>
            </p:nvSpPr>
            <p:spPr bwMode="auto">
              <a:xfrm>
                <a:off x="4846" y="2045"/>
                <a:ext cx="40" cy="28"/>
              </a:xfrm>
              <a:custGeom>
                <a:avLst/>
                <a:gdLst>
                  <a:gd name="T0" fmla="*/ 1 w 80"/>
                  <a:gd name="T1" fmla="*/ 0 h 57"/>
                  <a:gd name="T2" fmla="*/ 1 w 80"/>
                  <a:gd name="T3" fmla="*/ 0 h 57"/>
                  <a:gd name="T4" fmla="*/ 1 w 80"/>
                  <a:gd name="T5" fmla="*/ 0 h 57"/>
                  <a:gd name="T6" fmla="*/ 0 w 80"/>
                  <a:gd name="T7" fmla="*/ 0 h 57"/>
                  <a:gd name="T8" fmla="*/ 1 w 80"/>
                  <a:gd name="T9" fmla="*/ 0 h 57"/>
                  <a:gd name="T10" fmla="*/ 1 w 80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57">
                    <a:moveTo>
                      <a:pt x="49" y="0"/>
                    </a:moveTo>
                    <a:lnTo>
                      <a:pt x="80" y="53"/>
                    </a:lnTo>
                    <a:lnTo>
                      <a:pt x="42" y="57"/>
                    </a:lnTo>
                    <a:lnTo>
                      <a:pt x="0" y="3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D4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7" name="Freeform 67"/>
              <p:cNvSpPr>
                <a:spLocks/>
              </p:cNvSpPr>
              <p:nvPr/>
            </p:nvSpPr>
            <p:spPr bwMode="auto">
              <a:xfrm>
                <a:off x="4826" y="1960"/>
                <a:ext cx="163" cy="176"/>
              </a:xfrm>
              <a:custGeom>
                <a:avLst/>
                <a:gdLst>
                  <a:gd name="T0" fmla="*/ 1 w 327"/>
                  <a:gd name="T1" fmla="*/ 1 h 351"/>
                  <a:gd name="T2" fmla="*/ 1 w 327"/>
                  <a:gd name="T3" fmla="*/ 0 h 351"/>
                  <a:gd name="T4" fmla="*/ 1 w 327"/>
                  <a:gd name="T5" fmla="*/ 1 h 351"/>
                  <a:gd name="T6" fmla="*/ 1 w 327"/>
                  <a:gd name="T7" fmla="*/ 1 h 351"/>
                  <a:gd name="T8" fmla="*/ 1 w 327"/>
                  <a:gd name="T9" fmla="*/ 1 h 351"/>
                  <a:gd name="T10" fmla="*/ 1 w 327"/>
                  <a:gd name="T11" fmla="*/ 1 h 351"/>
                  <a:gd name="T12" fmla="*/ 1 w 327"/>
                  <a:gd name="T13" fmla="*/ 1 h 351"/>
                  <a:gd name="T14" fmla="*/ 1 w 327"/>
                  <a:gd name="T15" fmla="*/ 1 h 351"/>
                  <a:gd name="T16" fmla="*/ 0 w 327"/>
                  <a:gd name="T17" fmla="*/ 1 h 351"/>
                  <a:gd name="T18" fmla="*/ 0 w 327"/>
                  <a:gd name="T19" fmla="*/ 1 h 351"/>
                  <a:gd name="T20" fmla="*/ 0 w 327"/>
                  <a:gd name="T21" fmla="*/ 1 h 351"/>
                  <a:gd name="T22" fmla="*/ 0 w 327"/>
                  <a:gd name="T23" fmla="*/ 1 h 351"/>
                  <a:gd name="T24" fmla="*/ 0 w 327"/>
                  <a:gd name="T25" fmla="*/ 1 h 351"/>
                  <a:gd name="T26" fmla="*/ 0 w 327"/>
                  <a:gd name="T27" fmla="*/ 1 h 351"/>
                  <a:gd name="T28" fmla="*/ 0 w 327"/>
                  <a:gd name="T29" fmla="*/ 1 h 351"/>
                  <a:gd name="T30" fmla="*/ 0 w 327"/>
                  <a:gd name="T31" fmla="*/ 1 h 351"/>
                  <a:gd name="T32" fmla="*/ 0 w 327"/>
                  <a:gd name="T33" fmla="*/ 1 h 351"/>
                  <a:gd name="T34" fmla="*/ 0 w 327"/>
                  <a:gd name="T35" fmla="*/ 1 h 351"/>
                  <a:gd name="T36" fmla="*/ 0 w 327"/>
                  <a:gd name="T37" fmla="*/ 1 h 351"/>
                  <a:gd name="T38" fmla="*/ 0 w 327"/>
                  <a:gd name="T39" fmla="*/ 1 h 351"/>
                  <a:gd name="T40" fmla="*/ 0 w 327"/>
                  <a:gd name="T41" fmla="*/ 1 h 351"/>
                  <a:gd name="T42" fmla="*/ 0 w 327"/>
                  <a:gd name="T43" fmla="*/ 1 h 351"/>
                  <a:gd name="T44" fmla="*/ 0 w 327"/>
                  <a:gd name="T45" fmla="*/ 1 h 351"/>
                  <a:gd name="T46" fmla="*/ 0 w 327"/>
                  <a:gd name="T47" fmla="*/ 1 h 351"/>
                  <a:gd name="T48" fmla="*/ 0 w 327"/>
                  <a:gd name="T49" fmla="*/ 1 h 351"/>
                  <a:gd name="T50" fmla="*/ 0 w 327"/>
                  <a:gd name="T51" fmla="*/ 1 h 351"/>
                  <a:gd name="T52" fmla="*/ 0 w 327"/>
                  <a:gd name="T53" fmla="*/ 2 h 351"/>
                  <a:gd name="T54" fmla="*/ 0 w 327"/>
                  <a:gd name="T55" fmla="*/ 2 h 351"/>
                  <a:gd name="T56" fmla="*/ 0 w 327"/>
                  <a:gd name="T57" fmla="*/ 2 h 351"/>
                  <a:gd name="T58" fmla="*/ 0 w 327"/>
                  <a:gd name="T59" fmla="*/ 2 h 351"/>
                  <a:gd name="T60" fmla="*/ 0 w 327"/>
                  <a:gd name="T61" fmla="*/ 2 h 351"/>
                  <a:gd name="T62" fmla="*/ 0 w 327"/>
                  <a:gd name="T63" fmla="*/ 2 h 351"/>
                  <a:gd name="T64" fmla="*/ 0 w 327"/>
                  <a:gd name="T65" fmla="*/ 2 h 351"/>
                  <a:gd name="T66" fmla="*/ 0 w 327"/>
                  <a:gd name="T67" fmla="*/ 2 h 351"/>
                  <a:gd name="T68" fmla="*/ 0 w 327"/>
                  <a:gd name="T69" fmla="*/ 2 h 351"/>
                  <a:gd name="T70" fmla="*/ 0 w 327"/>
                  <a:gd name="T71" fmla="*/ 2 h 351"/>
                  <a:gd name="T72" fmla="*/ 0 w 327"/>
                  <a:gd name="T73" fmla="*/ 1 h 351"/>
                  <a:gd name="T74" fmla="*/ 0 w 327"/>
                  <a:gd name="T75" fmla="*/ 1 h 351"/>
                  <a:gd name="T76" fmla="*/ 0 w 327"/>
                  <a:gd name="T77" fmla="*/ 1 h 351"/>
                  <a:gd name="T78" fmla="*/ 0 w 327"/>
                  <a:gd name="T79" fmla="*/ 1 h 351"/>
                  <a:gd name="T80" fmla="*/ 0 w 327"/>
                  <a:gd name="T81" fmla="*/ 1 h 351"/>
                  <a:gd name="T82" fmla="*/ 0 w 327"/>
                  <a:gd name="T83" fmla="*/ 1 h 351"/>
                  <a:gd name="T84" fmla="*/ 0 w 327"/>
                  <a:gd name="T85" fmla="*/ 1 h 351"/>
                  <a:gd name="T86" fmla="*/ 0 w 327"/>
                  <a:gd name="T87" fmla="*/ 1 h 351"/>
                  <a:gd name="T88" fmla="*/ 0 w 327"/>
                  <a:gd name="T89" fmla="*/ 1 h 351"/>
                  <a:gd name="T90" fmla="*/ 0 w 327"/>
                  <a:gd name="T91" fmla="*/ 1 h 351"/>
                  <a:gd name="T92" fmla="*/ 0 w 327"/>
                  <a:gd name="T93" fmla="*/ 1 h 351"/>
                  <a:gd name="T94" fmla="*/ 0 w 327"/>
                  <a:gd name="T95" fmla="*/ 1 h 351"/>
                  <a:gd name="T96" fmla="*/ 0 w 327"/>
                  <a:gd name="T97" fmla="*/ 1 h 351"/>
                  <a:gd name="T98" fmla="*/ 0 w 327"/>
                  <a:gd name="T99" fmla="*/ 1 h 351"/>
                  <a:gd name="T100" fmla="*/ 0 w 327"/>
                  <a:gd name="T101" fmla="*/ 1 h 351"/>
                  <a:gd name="T102" fmla="*/ 0 w 327"/>
                  <a:gd name="T103" fmla="*/ 1 h 351"/>
                  <a:gd name="T104" fmla="*/ 0 w 327"/>
                  <a:gd name="T105" fmla="*/ 1 h 351"/>
                  <a:gd name="T106" fmla="*/ 0 w 327"/>
                  <a:gd name="T107" fmla="*/ 1 h 351"/>
                  <a:gd name="T108" fmla="*/ 0 w 327"/>
                  <a:gd name="T109" fmla="*/ 1 h 351"/>
                  <a:gd name="T110" fmla="*/ 0 w 327"/>
                  <a:gd name="T111" fmla="*/ 1 h 351"/>
                  <a:gd name="T112" fmla="*/ 0 w 327"/>
                  <a:gd name="T113" fmla="*/ 1 h 351"/>
                  <a:gd name="T114" fmla="*/ 0 w 327"/>
                  <a:gd name="T115" fmla="*/ 1 h 35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7" h="351">
                    <a:moveTo>
                      <a:pt x="253" y="7"/>
                    </a:moveTo>
                    <a:lnTo>
                      <a:pt x="260" y="1"/>
                    </a:lnTo>
                    <a:lnTo>
                      <a:pt x="270" y="1"/>
                    </a:lnTo>
                    <a:lnTo>
                      <a:pt x="279" y="0"/>
                    </a:lnTo>
                    <a:lnTo>
                      <a:pt x="293" y="1"/>
                    </a:lnTo>
                    <a:lnTo>
                      <a:pt x="300" y="5"/>
                    </a:lnTo>
                    <a:lnTo>
                      <a:pt x="312" y="9"/>
                    </a:lnTo>
                    <a:lnTo>
                      <a:pt x="319" y="17"/>
                    </a:lnTo>
                    <a:lnTo>
                      <a:pt x="327" y="26"/>
                    </a:lnTo>
                    <a:lnTo>
                      <a:pt x="321" y="30"/>
                    </a:lnTo>
                    <a:lnTo>
                      <a:pt x="319" y="39"/>
                    </a:lnTo>
                    <a:lnTo>
                      <a:pt x="304" y="34"/>
                    </a:lnTo>
                    <a:lnTo>
                      <a:pt x="293" y="28"/>
                    </a:lnTo>
                    <a:lnTo>
                      <a:pt x="277" y="26"/>
                    </a:lnTo>
                    <a:lnTo>
                      <a:pt x="264" y="30"/>
                    </a:lnTo>
                    <a:lnTo>
                      <a:pt x="257" y="36"/>
                    </a:lnTo>
                    <a:lnTo>
                      <a:pt x="249" y="39"/>
                    </a:lnTo>
                    <a:lnTo>
                      <a:pt x="241" y="43"/>
                    </a:lnTo>
                    <a:lnTo>
                      <a:pt x="236" y="49"/>
                    </a:lnTo>
                    <a:lnTo>
                      <a:pt x="228" y="53"/>
                    </a:lnTo>
                    <a:lnTo>
                      <a:pt x="219" y="57"/>
                    </a:lnTo>
                    <a:lnTo>
                      <a:pt x="213" y="62"/>
                    </a:lnTo>
                    <a:lnTo>
                      <a:pt x="207" y="66"/>
                    </a:lnTo>
                    <a:lnTo>
                      <a:pt x="198" y="70"/>
                    </a:lnTo>
                    <a:lnTo>
                      <a:pt x="192" y="74"/>
                    </a:lnTo>
                    <a:lnTo>
                      <a:pt x="184" y="77"/>
                    </a:lnTo>
                    <a:lnTo>
                      <a:pt x="177" y="81"/>
                    </a:lnTo>
                    <a:lnTo>
                      <a:pt x="169" y="83"/>
                    </a:lnTo>
                    <a:lnTo>
                      <a:pt x="162" y="87"/>
                    </a:lnTo>
                    <a:lnTo>
                      <a:pt x="154" y="91"/>
                    </a:lnTo>
                    <a:lnTo>
                      <a:pt x="146" y="96"/>
                    </a:lnTo>
                    <a:lnTo>
                      <a:pt x="137" y="96"/>
                    </a:lnTo>
                    <a:lnTo>
                      <a:pt x="125" y="100"/>
                    </a:lnTo>
                    <a:lnTo>
                      <a:pt x="114" y="104"/>
                    </a:lnTo>
                    <a:lnTo>
                      <a:pt x="110" y="112"/>
                    </a:lnTo>
                    <a:lnTo>
                      <a:pt x="112" y="121"/>
                    </a:lnTo>
                    <a:lnTo>
                      <a:pt x="112" y="134"/>
                    </a:lnTo>
                    <a:lnTo>
                      <a:pt x="112" y="148"/>
                    </a:lnTo>
                    <a:lnTo>
                      <a:pt x="108" y="159"/>
                    </a:lnTo>
                    <a:lnTo>
                      <a:pt x="99" y="169"/>
                    </a:lnTo>
                    <a:lnTo>
                      <a:pt x="89" y="178"/>
                    </a:lnTo>
                    <a:lnTo>
                      <a:pt x="78" y="188"/>
                    </a:lnTo>
                    <a:lnTo>
                      <a:pt x="68" y="197"/>
                    </a:lnTo>
                    <a:lnTo>
                      <a:pt x="55" y="203"/>
                    </a:lnTo>
                    <a:lnTo>
                      <a:pt x="47" y="212"/>
                    </a:lnTo>
                    <a:lnTo>
                      <a:pt x="38" y="218"/>
                    </a:lnTo>
                    <a:lnTo>
                      <a:pt x="30" y="226"/>
                    </a:lnTo>
                    <a:lnTo>
                      <a:pt x="25" y="230"/>
                    </a:lnTo>
                    <a:lnTo>
                      <a:pt x="25" y="233"/>
                    </a:lnTo>
                    <a:lnTo>
                      <a:pt x="27" y="237"/>
                    </a:lnTo>
                    <a:lnTo>
                      <a:pt x="34" y="249"/>
                    </a:lnTo>
                    <a:lnTo>
                      <a:pt x="38" y="256"/>
                    </a:lnTo>
                    <a:lnTo>
                      <a:pt x="44" y="264"/>
                    </a:lnTo>
                    <a:lnTo>
                      <a:pt x="49" y="271"/>
                    </a:lnTo>
                    <a:lnTo>
                      <a:pt x="57" y="281"/>
                    </a:lnTo>
                    <a:lnTo>
                      <a:pt x="65" y="288"/>
                    </a:lnTo>
                    <a:lnTo>
                      <a:pt x="78" y="300"/>
                    </a:lnTo>
                    <a:lnTo>
                      <a:pt x="84" y="306"/>
                    </a:lnTo>
                    <a:lnTo>
                      <a:pt x="91" y="311"/>
                    </a:lnTo>
                    <a:lnTo>
                      <a:pt x="99" y="319"/>
                    </a:lnTo>
                    <a:lnTo>
                      <a:pt x="110" y="328"/>
                    </a:lnTo>
                    <a:lnTo>
                      <a:pt x="112" y="332"/>
                    </a:lnTo>
                    <a:lnTo>
                      <a:pt x="110" y="342"/>
                    </a:lnTo>
                    <a:lnTo>
                      <a:pt x="104" y="347"/>
                    </a:lnTo>
                    <a:lnTo>
                      <a:pt x="101" y="351"/>
                    </a:lnTo>
                    <a:lnTo>
                      <a:pt x="85" y="338"/>
                    </a:lnTo>
                    <a:lnTo>
                      <a:pt x="74" y="328"/>
                    </a:lnTo>
                    <a:lnTo>
                      <a:pt x="59" y="315"/>
                    </a:lnTo>
                    <a:lnTo>
                      <a:pt x="47" y="304"/>
                    </a:lnTo>
                    <a:lnTo>
                      <a:pt x="32" y="290"/>
                    </a:lnTo>
                    <a:lnTo>
                      <a:pt x="21" y="277"/>
                    </a:lnTo>
                    <a:lnTo>
                      <a:pt x="13" y="264"/>
                    </a:lnTo>
                    <a:lnTo>
                      <a:pt x="6" y="252"/>
                    </a:lnTo>
                    <a:lnTo>
                      <a:pt x="0" y="241"/>
                    </a:lnTo>
                    <a:lnTo>
                      <a:pt x="0" y="233"/>
                    </a:lnTo>
                    <a:lnTo>
                      <a:pt x="0" y="224"/>
                    </a:lnTo>
                    <a:lnTo>
                      <a:pt x="4" y="216"/>
                    </a:lnTo>
                    <a:lnTo>
                      <a:pt x="9" y="207"/>
                    </a:lnTo>
                    <a:lnTo>
                      <a:pt x="21" y="197"/>
                    </a:lnTo>
                    <a:lnTo>
                      <a:pt x="27" y="192"/>
                    </a:lnTo>
                    <a:lnTo>
                      <a:pt x="34" y="186"/>
                    </a:lnTo>
                    <a:lnTo>
                      <a:pt x="42" y="182"/>
                    </a:lnTo>
                    <a:lnTo>
                      <a:pt x="51" y="176"/>
                    </a:lnTo>
                    <a:lnTo>
                      <a:pt x="65" y="167"/>
                    </a:lnTo>
                    <a:lnTo>
                      <a:pt x="74" y="159"/>
                    </a:lnTo>
                    <a:lnTo>
                      <a:pt x="80" y="152"/>
                    </a:lnTo>
                    <a:lnTo>
                      <a:pt x="84" y="148"/>
                    </a:lnTo>
                    <a:lnTo>
                      <a:pt x="85" y="138"/>
                    </a:lnTo>
                    <a:lnTo>
                      <a:pt x="89" y="133"/>
                    </a:lnTo>
                    <a:lnTo>
                      <a:pt x="87" y="121"/>
                    </a:lnTo>
                    <a:lnTo>
                      <a:pt x="85" y="114"/>
                    </a:lnTo>
                    <a:lnTo>
                      <a:pt x="84" y="104"/>
                    </a:lnTo>
                    <a:lnTo>
                      <a:pt x="84" y="98"/>
                    </a:lnTo>
                    <a:lnTo>
                      <a:pt x="84" y="91"/>
                    </a:lnTo>
                    <a:lnTo>
                      <a:pt x="89" y="87"/>
                    </a:lnTo>
                    <a:lnTo>
                      <a:pt x="91" y="83"/>
                    </a:lnTo>
                    <a:lnTo>
                      <a:pt x="97" y="81"/>
                    </a:lnTo>
                    <a:lnTo>
                      <a:pt x="103" y="79"/>
                    </a:lnTo>
                    <a:lnTo>
                      <a:pt x="112" y="79"/>
                    </a:lnTo>
                    <a:lnTo>
                      <a:pt x="120" y="76"/>
                    </a:lnTo>
                    <a:lnTo>
                      <a:pt x="129" y="74"/>
                    </a:lnTo>
                    <a:lnTo>
                      <a:pt x="139" y="70"/>
                    </a:lnTo>
                    <a:lnTo>
                      <a:pt x="148" y="66"/>
                    </a:lnTo>
                    <a:lnTo>
                      <a:pt x="156" y="62"/>
                    </a:lnTo>
                    <a:lnTo>
                      <a:pt x="165" y="58"/>
                    </a:lnTo>
                    <a:lnTo>
                      <a:pt x="173" y="55"/>
                    </a:lnTo>
                    <a:lnTo>
                      <a:pt x="182" y="53"/>
                    </a:lnTo>
                    <a:lnTo>
                      <a:pt x="190" y="45"/>
                    </a:lnTo>
                    <a:lnTo>
                      <a:pt x="200" y="41"/>
                    </a:lnTo>
                    <a:lnTo>
                      <a:pt x="207" y="36"/>
                    </a:lnTo>
                    <a:lnTo>
                      <a:pt x="217" y="30"/>
                    </a:lnTo>
                    <a:lnTo>
                      <a:pt x="224" y="24"/>
                    </a:lnTo>
                    <a:lnTo>
                      <a:pt x="234" y="19"/>
                    </a:lnTo>
                    <a:lnTo>
                      <a:pt x="243" y="13"/>
                    </a:lnTo>
                    <a:lnTo>
                      <a:pt x="25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8" name="Freeform 68"/>
              <p:cNvSpPr>
                <a:spLocks/>
              </p:cNvSpPr>
              <p:nvPr/>
            </p:nvSpPr>
            <p:spPr bwMode="auto">
              <a:xfrm>
                <a:off x="4920" y="2011"/>
                <a:ext cx="32" cy="30"/>
              </a:xfrm>
              <a:custGeom>
                <a:avLst/>
                <a:gdLst>
                  <a:gd name="T0" fmla="*/ 0 w 65"/>
                  <a:gd name="T1" fmla="*/ 0 h 61"/>
                  <a:gd name="T2" fmla="*/ 0 w 65"/>
                  <a:gd name="T3" fmla="*/ 0 h 61"/>
                  <a:gd name="T4" fmla="*/ 0 w 65"/>
                  <a:gd name="T5" fmla="*/ 0 h 61"/>
                  <a:gd name="T6" fmla="*/ 0 w 65"/>
                  <a:gd name="T7" fmla="*/ 0 h 61"/>
                  <a:gd name="T8" fmla="*/ 0 w 65"/>
                  <a:gd name="T9" fmla="*/ 0 h 61"/>
                  <a:gd name="T10" fmla="*/ 0 w 65"/>
                  <a:gd name="T11" fmla="*/ 0 h 61"/>
                  <a:gd name="T12" fmla="*/ 0 w 65"/>
                  <a:gd name="T13" fmla="*/ 0 h 61"/>
                  <a:gd name="T14" fmla="*/ 0 w 65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61">
                    <a:moveTo>
                      <a:pt x="0" y="0"/>
                    </a:moveTo>
                    <a:lnTo>
                      <a:pt x="32" y="2"/>
                    </a:lnTo>
                    <a:lnTo>
                      <a:pt x="63" y="34"/>
                    </a:lnTo>
                    <a:lnTo>
                      <a:pt x="65" y="61"/>
                    </a:lnTo>
                    <a:lnTo>
                      <a:pt x="48" y="59"/>
                    </a:lnTo>
                    <a:lnTo>
                      <a:pt x="17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9" name="Freeform 69"/>
              <p:cNvSpPr>
                <a:spLocks/>
              </p:cNvSpPr>
              <p:nvPr/>
            </p:nvSpPr>
            <p:spPr bwMode="auto">
              <a:xfrm>
                <a:off x="4920" y="2005"/>
                <a:ext cx="37" cy="37"/>
              </a:xfrm>
              <a:custGeom>
                <a:avLst/>
                <a:gdLst>
                  <a:gd name="T0" fmla="*/ 1 w 74"/>
                  <a:gd name="T1" fmla="*/ 1 h 74"/>
                  <a:gd name="T2" fmla="*/ 1 w 74"/>
                  <a:gd name="T3" fmla="*/ 0 h 74"/>
                  <a:gd name="T4" fmla="*/ 1 w 74"/>
                  <a:gd name="T5" fmla="*/ 1 h 74"/>
                  <a:gd name="T6" fmla="*/ 1 w 74"/>
                  <a:gd name="T7" fmla="*/ 1 h 74"/>
                  <a:gd name="T8" fmla="*/ 1 w 74"/>
                  <a:gd name="T9" fmla="*/ 1 h 74"/>
                  <a:gd name="T10" fmla="*/ 1 w 74"/>
                  <a:gd name="T11" fmla="*/ 1 h 74"/>
                  <a:gd name="T12" fmla="*/ 1 w 74"/>
                  <a:gd name="T13" fmla="*/ 1 h 74"/>
                  <a:gd name="T14" fmla="*/ 1 w 74"/>
                  <a:gd name="T15" fmla="*/ 1 h 74"/>
                  <a:gd name="T16" fmla="*/ 1 w 74"/>
                  <a:gd name="T17" fmla="*/ 1 h 74"/>
                  <a:gd name="T18" fmla="*/ 1 w 74"/>
                  <a:gd name="T19" fmla="*/ 1 h 74"/>
                  <a:gd name="T20" fmla="*/ 1 w 74"/>
                  <a:gd name="T21" fmla="*/ 1 h 74"/>
                  <a:gd name="T22" fmla="*/ 1 w 74"/>
                  <a:gd name="T23" fmla="*/ 1 h 74"/>
                  <a:gd name="T24" fmla="*/ 1 w 74"/>
                  <a:gd name="T25" fmla="*/ 1 h 74"/>
                  <a:gd name="T26" fmla="*/ 1 w 74"/>
                  <a:gd name="T27" fmla="*/ 1 h 74"/>
                  <a:gd name="T28" fmla="*/ 1 w 74"/>
                  <a:gd name="T29" fmla="*/ 1 h 74"/>
                  <a:gd name="T30" fmla="*/ 1 w 74"/>
                  <a:gd name="T31" fmla="*/ 1 h 74"/>
                  <a:gd name="T32" fmla="*/ 1 w 74"/>
                  <a:gd name="T33" fmla="*/ 1 h 74"/>
                  <a:gd name="T34" fmla="*/ 1 w 74"/>
                  <a:gd name="T35" fmla="*/ 1 h 74"/>
                  <a:gd name="T36" fmla="*/ 1 w 74"/>
                  <a:gd name="T37" fmla="*/ 1 h 74"/>
                  <a:gd name="T38" fmla="*/ 1 w 74"/>
                  <a:gd name="T39" fmla="*/ 1 h 74"/>
                  <a:gd name="T40" fmla="*/ 1 w 74"/>
                  <a:gd name="T41" fmla="*/ 1 h 74"/>
                  <a:gd name="T42" fmla="*/ 1 w 74"/>
                  <a:gd name="T43" fmla="*/ 1 h 74"/>
                  <a:gd name="T44" fmla="*/ 1 w 74"/>
                  <a:gd name="T45" fmla="*/ 1 h 74"/>
                  <a:gd name="T46" fmla="*/ 1 w 74"/>
                  <a:gd name="T47" fmla="*/ 1 h 74"/>
                  <a:gd name="T48" fmla="*/ 0 w 74"/>
                  <a:gd name="T49" fmla="*/ 1 h 74"/>
                  <a:gd name="T50" fmla="*/ 1 w 74"/>
                  <a:gd name="T51" fmla="*/ 1 h 74"/>
                  <a:gd name="T52" fmla="*/ 1 w 74"/>
                  <a:gd name="T53" fmla="*/ 1 h 74"/>
                  <a:gd name="T54" fmla="*/ 1 w 74"/>
                  <a:gd name="T55" fmla="*/ 1 h 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74" h="74">
                    <a:moveTo>
                      <a:pt x="4" y="2"/>
                    </a:moveTo>
                    <a:lnTo>
                      <a:pt x="10" y="0"/>
                    </a:lnTo>
                    <a:lnTo>
                      <a:pt x="19" y="2"/>
                    </a:lnTo>
                    <a:lnTo>
                      <a:pt x="25" y="2"/>
                    </a:lnTo>
                    <a:lnTo>
                      <a:pt x="31" y="4"/>
                    </a:lnTo>
                    <a:lnTo>
                      <a:pt x="44" y="11"/>
                    </a:lnTo>
                    <a:lnTo>
                      <a:pt x="53" y="21"/>
                    </a:lnTo>
                    <a:lnTo>
                      <a:pt x="61" y="32"/>
                    </a:lnTo>
                    <a:lnTo>
                      <a:pt x="67" y="45"/>
                    </a:lnTo>
                    <a:lnTo>
                      <a:pt x="69" y="51"/>
                    </a:lnTo>
                    <a:lnTo>
                      <a:pt x="70" y="59"/>
                    </a:lnTo>
                    <a:lnTo>
                      <a:pt x="72" y="66"/>
                    </a:lnTo>
                    <a:lnTo>
                      <a:pt x="74" y="74"/>
                    </a:lnTo>
                    <a:lnTo>
                      <a:pt x="67" y="72"/>
                    </a:lnTo>
                    <a:lnTo>
                      <a:pt x="59" y="74"/>
                    </a:lnTo>
                    <a:lnTo>
                      <a:pt x="55" y="66"/>
                    </a:lnTo>
                    <a:lnTo>
                      <a:pt x="53" y="59"/>
                    </a:lnTo>
                    <a:lnTo>
                      <a:pt x="50" y="51"/>
                    </a:lnTo>
                    <a:lnTo>
                      <a:pt x="48" y="47"/>
                    </a:lnTo>
                    <a:lnTo>
                      <a:pt x="44" y="36"/>
                    </a:lnTo>
                    <a:lnTo>
                      <a:pt x="40" y="30"/>
                    </a:lnTo>
                    <a:lnTo>
                      <a:pt x="31" y="25"/>
                    </a:lnTo>
                    <a:lnTo>
                      <a:pt x="23" y="19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7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0" name="Freeform 70"/>
              <p:cNvSpPr>
                <a:spLocks/>
              </p:cNvSpPr>
              <p:nvPr/>
            </p:nvSpPr>
            <p:spPr bwMode="auto">
              <a:xfrm>
                <a:off x="4918" y="2006"/>
                <a:ext cx="39" cy="38"/>
              </a:xfrm>
              <a:custGeom>
                <a:avLst/>
                <a:gdLst>
                  <a:gd name="T0" fmla="*/ 1 w 78"/>
                  <a:gd name="T1" fmla="*/ 0 h 76"/>
                  <a:gd name="T2" fmla="*/ 1 w 78"/>
                  <a:gd name="T3" fmla="*/ 1 h 76"/>
                  <a:gd name="T4" fmla="*/ 1 w 78"/>
                  <a:gd name="T5" fmla="*/ 1 h 76"/>
                  <a:gd name="T6" fmla="*/ 1 w 78"/>
                  <a:gd name="T7" fmla="*/ 1 h 76"/>
                  <a:gd name="T8" fmla="*/ 1 w 78"/>
                  <a:gd name="T9" fmla="*/ 1 h 76"/>
                  <a:gd name="T10" fmla="*/ 1 w 78"/>
                  <a:gd name="T11" fmla="*/ 1 h 76"/>
                  <a:gd name="T12" fmla="*/ 1 w 78"/>
                  <a:gd name="T13" fmla="*/ 1 h 76"/>
                  <a:gd name="T14" fmla="*/ 1 w 78"/>
                  <a:gd name="T15" fmla="*/ 1 h 76"/>
                  <a:gd name="T16" fmla="*/ 1 w 78"/>
                  <a:gd name="T17" fmla="*/ 1 h 76"/>
                  <a:gd name="T18" fmla="*/ 1 w 78"/>
                  <a:gd name="T19" fmla="*/ 1 h 76"/>
                  <a:gd name="T20" fmla="*/ 1 w 78"/>
                  <a:gd name="T21" fmla="*/ 1 h 76"/>
                  <a:gd name="T22" fmla="*/ 1 w 78"/>
                  <a:gd name="T23" fmla="*/ 1 h 76"/>
                  <a:gd name="T24" fmla="*/ 1 w 78"/>
                  <a:gd name="T25" fmla="*/ 1 h 76"/>
                  <a:gd name="T26" fmla="*/ 1 w 78"/>
                  <a:gd name="T27" fmla="*/ 1 h 76"/>
                  <a:gd name="T28" fmla="*/ 1 w 78"/>
                  <a:gd name="T29" fmla="*/ 1 h 76"/>
                  <a:gd name="T30" fmla="*/ 1 w 78"/>
                  <a:gd name="T31" fmla="*/ 1 h 76"/>
                  <a:gd name="T32" fmla="*/ 1 w 78"/>
                  <a:gd name="T33" fmla="*/ 1 h 76"/>
                  <a:gd name="T34" fmla="*/ 1 w 78"/>
                  <a:gd name="T35" fmla="*/ 1 h 76"/>
                  <a:gd name="T36" fmla="*/ 1 w 78"/>
                  <a:gd name="T37" fmla="*/ 1 h 76"/>
                  <a:gd name="T38" fmla="*/ 1 w 78"/>
                  <a:gd name="T39" fmla="*/ 1 h 76"/>
                  <a:gd name="T40" fmla="*/ 1 w 78"/>
                  <a:gd name="T41" fmla="*/ 1 h 76"/>
                  <a:gd name="T42" fmla="*/ 1 w 78"/>
                  <a:gd name="T43" fmla="*/ 1 h 76"/>
                  <a:gd name="T44" fmla="*/ 1 w 78"/>
                  <a:gd name="T45" fmla="*/ 1 h 76"/>
                  <a:gd name="T46" fmla="*/ 1 w 78"/>
                  <a:gd name="T47" fmla="*/ 1 h 76"/>
                  <a:gd name="T48" fmla="*/ 1 w 78"/>
                  <a:gd name="T49" fmla="*/ 1 h 76"/>
                  <a:gd name="T50" fmla="*/ 1 w 78"/>
                  <a:gd name="T51" fmla="*/ 1 h 76"/>
                  <a:gd name="T52" fmla="*/ 1 w 78"/>
                  <a:gd name="T53" fmla="*/ 1 h 76"/>
                  <a:gd name="T54" fmla="*/ 1 w 78"/>
                  <a:gd name="T55" fmla="*/ 1 h 76"/>
                  <a:gd name="T56" fmla="*/ 0 w 78"/>
                  <a:gd name="T57" fmla="*/ 1 h 76"/>
                  <a:gd name="T58" fmla="*/ 0 w 78"/>
                  <a:gd name="T59" fmla="*/ 1 h 76"/>
                  <a:gd name="T60" fmla="*/ 1 w 78"/>
                  <a:gd name="T61" fmla="*/ 0 h 76"/>
                  <a:gd name="T62" fmla="*/ 1 w 78"/>
                  <a:gd name="T63" fmla="*/ 0 h 7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8" h="76">
                    <a:moveTo>
                      <a:pt x="8" y="0"/>
                    </a:moveTo>
                    <a:lnTo>
                      <a:pt x="12" y="2"/>
                    </a:lnTo>
                    <a:lnTo>
                      <a:pt x="14" y="4"/>
                    </a:lnTo>
                    <a:lnTo>
                      <a:pt x="16" y="5"/>
                    </a:lnTo>
                    <a:lnTo>
                      <a:pt x="17" y="13"/>
                    </a:lnTo>
                    <a:lnTo>
                      <a:pt x="17" y="21"/>
                    </a:lnTo>
                    <a:lnTo>
                      <a:pt x="19" y="30"/>
                    </a:lnTo>
                    <a:lnTo>
                      <a:pt x="23" y="38"/>
                    </a:lnTo>
                    <a:lnTo>
                      <a:pt x="29" y="45"/>
                    </a:lnTo>
                    <a:lnTo>
                      <a:pt x="35" y="51"/>
                    </a:lnTo>
                    <a:lnTo>
                      <a:pt x="44" y="57"/>
                    </a:lnTo>
                    <a:lnTo>
                      <a:pt x="54" y="57"/>
                    </a:lnTo>
                    <a:lnTo>
                      <a:pt x="67" y="59"/>
                    </a:lnTo>
                    <a:lnTo>
                      <a:pt x="73" y="61"/>
                    </a:lnTo>
                    <a:lnTo>
                      <a:pt x="78" y="64"/>
                    </a:lnTo>
                    <a:lnTo>
                      <a:pt x="76" y="68"/>
                    </a:lnTo>
                    <a:lnTo>
                      <a:pt x="78" y="72"/>
                    </a:lnTo>
                    <a:lnTo>
                      <a:pt x="74" y="72"/>
                    </a:lnTo>
                    <a:lnTo>
                      <a:pt x="71" y="74"/>
                    </a:lnTo>
                    <a:lnTo>
                      <a:pt x="65" y="74"/>
                    </a:lnTo>
                    <a:lnTo>
                      <a:pt x="57" y="76"/>
                    </a:lnTo>
                    <a:lnTo>
                      <a:pt x="50" y="74"/>
                    </a:lnTo>
                    <a:lnTo>
                      <a:pt x="42" y="74"/>
                    </a:lnTo>
                    <a:lnTo>
                      <a:pt x="35" y="70"/>
                    </a:lnTo>
                    <a:lnTo>
                      <a:pt x="31" y="68"/>
                    </a:lnTo>
                    <a:lnTo>
                      <a:pt x="17" y="61"/>
                    </a:lnTo>
                    <a:lnTo>
                      <a:pt x="10" y="51"/>
                    </a:lnTo>
                    <a:lnTo>
                      <a:pt x="4" y="38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1" name="Freeform 71"/>
              <p:cNvSpPr>
                <a:spLocks/>
              </p:cNvSpPr>
              <p:nvPr/>
            </p:nvSpPr>
            <p:spPr bwMode="auto">
              <a:xfrm>
                <a:off x="4927" y="2013"/>
                <a:ext cx="19" cy="19"/>
              </a:xfrm>
              <a:custGeom>
                <a:avLst/>
                <a:gdLst>
                  <a:gd name="T0" fmla="*/ 1 w 38"/>
                  <a:gd name="T1" fmla="*/ 0 h 36"/>
                  <a:gd name="T2" fmla="*/ 1 w 38"/>
                  <a:gd name="T3" fmla="*/ 1 h 36"/>
                  <a:gd name="T4" fmla="*/ 1 w 38"/>
                  <a:gd name="T5" fmla="*/ 1 h 36"/>
                  <a:gd name="T6" fmla="*/ 1 w 38"/>
                  <a:gd name="T7" fmla="*/ 1 h 36"/>
                  <a:gd name="T8" fmla="*/ 1 w 38"/>
                  <a:gd name="T9" fmla="*/ 1 h 36"/>
                  <a:gd name="T10" fmla="*/ 1 w 38"/>
                  <a:gd name="T11" fmla="*/ 1 h 36"/>
                  <a:gd name="T12" fmla="*/ 1 w 38"/>
                  <a:gd name="T13" fmla="*/ 1 h 36"/>
                  <a:gd name="T14" fmla="*/ 1 w 38"/>
                  <a:gd name="T15" fmla="*/ 1 h 36"/>
                  <a:gd name="T16" fmla="*/ 0 w 38"/>
                  <a:gd name="T17" fmla="*/ 1 h 36"/>
                  <a:gd name="T18" fmla="*/ 1 w 38"/>
                  <a:gd name="T19" fmla="*/ 1 h 36"/>
                  <a:gd name="T20" fmla="*/ 1 w 38"/>
                  <a:gd name="T21" fmla="*/ 1 h 36"/>
                  <a:gd name="T22" fmla="*/ 1 w 38"/>
                  <a:gd name="T23" fmla="*/ 1 h 36"/>
                  <a:gd name="T24" fmla="*/ 1 w 38"/>
                  <a:gd name="T25" fmla="*/ 0 h 36"/>
                  <a:gd name="T26" fmla="*/ 1 w 38"/>
                  <a:gd name="T27" fmla="*/ 0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36">
                    <a:moveTo>
                      <a:pt x="27" y="0"/>
                    </a:moveTo>
                    <a:lnTo>
                      <a:pt x="31" y="2"/>
                    </a:lnTo>
                    <a:lnTo>
                      <a:pt x="38" y="11"/>
                    </a:lnTo>
                    <a:lnTo>
                      <a:pt x="35" y="19"/>
                    </a:lnTo>
                    <a:lnTo>
                      <a:pt x="27" y="27"/>
                    </a:lnTo>
                    <a:lnTo>
                      <a:pt x="18" y="30"/>
                    </a:lnTo>
                    <a:lnTo>
                      <a:pt x="10" y="36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2" y="19"/>
                    </a:lnTo>
                    <a:lnTo>
                      <a:pt x="10" y="11"/>
                    </a:lnTo>
                    <a:lnTo>
                      <a:pt x="18" y="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2" name="Freeform 72"/>
              <p:cNvSpPr>
                <a:spLocks/>
              </p:cNvSpPr>
              <p:nvPr/>
            </p:nvSpPr>
            <p:spPr bwMode="auto">
              <a:xfrm>
                <a:off x="4842" y="2040"/>
                <a:ext cx="51" cy="39"/>
              </a:xfrm>
              <a:custGeom>
                <a:avLst/>
                <a:gdLst>
                  <a:gd name="T0" fmla="*/ 0 w 103"/>
                  <a:gd name="T1" fmla="*/ 0 h 78"/>
                  <a:gd name="T2" fmla="*/ 0 w 103"/>
                  <a:gd name="T3" fmla="*/ 1 h 78"/>
                  <a:gd name="T4" fmla="*/ 0 w 103"/>
                  <a:gd name="T5" fmla="*/ 1 h 78"/>
                  <a:gd name="T6" fmla="*/ 0 w 103"/>
                  <a:gd name="T7" fmla="*/ 1 h 78"/>
                  <a:gd name="T8" fmla="*/ 0 w 103"/>
                  <a:gd name="T9" fmla="*/ 1 h 78"/>
                  <a:gd name="T10" fmla="*/ 0 w 103"/>
                  <a:gd name="T11" fmla="*/ 1 h 78"/>
                  <a:gd name="T12" fmla="*/ 0 w 103"/>
                  <a:gd name="T13" fmla="*/ 1 h 78"/>
                  <a:gd name="T14" fmla="*/ 0 w 103"/>
                  <a:gd name="T15" fmla="*/ 1 h 78"/>
                  <a:gd name="T16" fmla="*/ 0 w 103"/>
                  <a:gd name="T17" fmla="*/ 1 h 78"/>
                  <a:gd name="T18" fmla="*/ 0 w 103"/>
                  <a:gd name="T19" fmla="*/ 1 h 78"/>
                  <a:gd name="T20" fmla="*/ 0 w 103"/>
                  <a:gd name="T21" fmla="*/ 1 h 78"/>
                  <a:gd name="T22" fmla="*/ 0 w 103"/>
                  <a:gd name="T23" fmla="*/ 1 h 78"/>
                  <a:gd name="T24" fmla="*/ 0 w 103"/>
                  <a:gd name="T25" fmla="*/ 1 h 78"/>
                  <a:gd name="T26" fmla="*/ 0 w 103"/>
                  <a:gd name="T27" fmla="*/ 1 h 78"/>
                  <a:gd name="T28" fmla="*/ 0 w 103"/>
                  <a:gd name="T29" fmla="*/ 1 h 78"/>
                  <a:gd name="T30" fmla="*/ 0 w 103"/>
                  <a:gd name="T31" fmla="*/ 1 h 78"/>
                  <a:gd name="T32" fmla="*/ 0 w 103"/>
                  <a:gd name="T33" fmla="*/ 1 h 78"/>
                  <a:gd name="T34" fmla="*/ 0 w 103"/>
                  <a:gd name="T35" fmla="*/ 1 h 78"/>
                  <a:gd name="T36" fmla="*/ 0 w 103"/>
                  <a:gd name="T37" fmla="*/ 1 h 78"/>
                  <a:gd name="T38" fmla="*/ 0 w 103"/>
                  <a:gd name="T39" fmla="*/ 1 h 78"/>
                  <a:gd name="T40" fmla="*/ 0 w 103"/>
                  <a:gd name="T41" fmla="*/ 1 h 78"/>
                  <a:gd name="T42" fmla="*/ 0 w 103"/>
                  <a:gd name="T43" fmla="*/ 1 h 78"/>
                  <a:gd name="T44" fmla="*/ 0 w 103"/>
                  <a:gd name="T45" fmla="*/ 1 h 78"/>
                  <a:gd name="T46" fmla="*/ 0 w 103"/>
                  <a:gd name="T47" fmla="*/ 1 h 78"/>
                  <a:gd name="T48" fmla="*/ 0 w 103"/>
                  <a:gd name="T49" fmla="*/ 1 h 78"/>
                  <a:gd name="T50" fmla="*/ 0 w 103"/>
                  <a:gd name="T51" fmla="*/ 1 h 78"/>
                  <a:gd name="T52" fmla="*/ 0 w 103"/>
                  <a:gd name="T53" fmla="*/ 1 h 78"/>
                  <a:gd name="T54" fmla="*/ 0 w 103"/>
                  <a:gd name="T55" fmla="*/ 1 h 78"/>
                  <a:gd name="T56" fmla="*/ 0 w 103"/>
                  <a:gd name="T57" fmla="*/ 1 h 78"/>
                  <a:gd name="T58" fmla="*/ 0 w 103"/>
                  <a:gd name="T59" fmla="*/ 1 h 78"/>
                  <a:gd name="T60" fmla="*/ 0 w 103"/>
                  <a:gd name="T61" fmla="*/ 1 h 78"/>
                  <a:gd name="T62" fmla="*/ 0 w 103"/>
                  <a:gd name="T63" fmla="*/ 1 h 78"/>
                  <a:gd name="T64" fmla="*/ 0 w 103"/>
                  <a:gd name="T65" fmla="*/ 1 h 78"/>
                  <a:gd name="T66" fmla="*/ 0 w 103"/>
                  <a:gd name="T67" fmla="*/ 1 h 78"/>
                  <a:gd name="T68" fmla="*/ 0 w 103"/>
                  <a:gd name="T69" fmla="*/ 1 h 78"/>
                  <a:gd name="T70" fmla="*/ 0 w 103"/>
                  <a:gd name="T71" fmla="*/ 1 h 78"/>
                  <a:gd name="T72" fmla="*/ 0 w 103"/>
                  <a:gd name="T73" fmla="*/ 1 h 78"/>
                  <a:gd name="T74" fmla="*/ 0 w 103"/>
                  <a:gd name="T75" fmla="*/ 1 h 78"/>
                  <a:gd name="T76" fmla="*/ 0 w 103"/>
                  <a:gd name="T77" fmla="*/ 1 h 78"/>
                  <a:gd name="T78" fmla="*/ 0 w 103"/>
                  <a:gd name="T79" fmla="*/ 1 h 78"/>
                  <a:gd name="T80" fmla="*/ 0 w 103"/>
                  <a:gd name="T81" fmla="*/ 1 h 78"/>
                  <a:gd name="T82" fmla="*/ 0 w 103"/>
                  <a:gd name="T83" fmla="*/ 1 h 78"/>
                  <a:gd name="T84" fmla="*/ 0 w 103"/>
                  <a:gd name="T85" fmla="*/ 0 h 78"/>
                  <a:gd name="T86" fmla="*/ 0 w 103"/>
                  <a:gd name="T87" fmla="*/ 0 h 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3" h="78">
                    <a:moveTo>
                      <a:pt x="57" y="0"/>
                    </a:moveTo>
                    <a:lnTo>
                      <a:pt x="65" y="10"/>
                    </a:lnTo>
                    <a:lnTo>
                      <a:pt x="72" y="23"/>
                    </a:lnTo>
                    <a:lnTo>
                      <a:pt x="76" y="29"/>
                    </a:lnTo>
                    <a:lnTo>
                      <a:pt x="84" y="36"/>
                    </a:lnTo>
                    <a:lnTo>
                      <a:pt x="92" y="44"/>
                    </a:lnTo>
                    <a:lnTo>
                      <a:pt x="103" y="55"/>
                    </a:lnTo>
                    <a:lnTo>
                      <a:pt x="103" y="61"/>
                    </a:lnTo>
                    <a:lnTo>
                      <a:pt x="101" y="69"/>
                    </a:lnTo>
                    <a:lnTo>
                      <a:pt x="95" y="71"/>
                    </a:lnTo>
                    <a:lnTo>
                      <a:pt x="92" y="74"/>
                    </a:lnTo>
                    <a:lnTo>
                      <a:pt x="84" y="76"/>
                    </a:lnTo>
                    <a:lnTo>
                      <a:pt x="76" y="78"/>
                    </a:lnTo>
                    <a:lnTo>
                      <a:pt x="69" y="76"/>
                    </a:lnTo>
                    <a:lnTo>
                      <a:pt x="61" y="76"/>
                    </a:lnTo>
                    <a:lnTo>
                      <a:pt x="53" y="74"/>
                    </a:lnTo>
                    <a:lnTo>
                      <a:pt x="50" y="74"/>
                    </a:lnTo>
                    <a:lnTo>
                      <a:pt x="38" y="71"/>
                    </a:lnTo>
                    <a:lnTo>
                      <a:pt x="31" y="67"/>
                    </a:lnTo>
                    <a:lnTo>
                      <a:pt x="23" y="61"/>
                    </a:lnTo>
                    <a:lnTo>
                      <a:pt x="15" y="57"/>
                    </a:lnTo>
                    <a:lnTo>
                      <a:pt x="6" y="52"/>
                    </a:lnTo>
                    <a:lnTo>
                      <a:pt x="0" y="46"/>
                    </a:lnTo>
                    <a:lnTo>
                      <a:pt x="2" y="40"/>
                    </a:lnTo>
                    <a:lnTo>
                      <a:pt x="8" y="36"/>
                    </a:lnTo>
                    <a:lnTo>
                      <a:pt x="14" y="31"/>
                    </a:lnTo>
                    <a:lnTo>
                      <a:pt x="15" y="27"/>
                    </a:lnTo>
                    <a:lnTo>
                      <a:pt x="19" y="31"/>
                    </a:lnTo>
                    <a:lnTo>
                      <a:pt x="27" y="36"/>
                    </a:lnTo>
                    <a:lnTo>
                      <a:pt x="33" y="40"/>
                    </a:lnTo>
                    <a:lnTo>
                      <a:pt x="42" y="46"/>
                    </a:lnTo>
                    <a:lnTo>
                      <a:pt x="50" y="50"/>
                    </a:lnTo>
                    <a:lnTo>
                      <a:pt x="57" y="55"/>
                    </a:lnTo>
                    <a:lnTo>
                      <a:pt x="67" y="57"/>
                    </a:lnTo>
                    <a:lnTo>
                      <a:pt x="74" y="57"/>
                    </a:lnTo>
                    <a:lnTo>
                      <a:pt x="67" y="50"/>
                    </a:lnTo>
                    <a:lnTo>
                      <a:pt x="57" y="40"/>
                    </a:lnTo>
                    <a:lnTo>
                      <a:pt x="50" y="29"/>
                    </a:lnTo>
                    <a:lnTo>
                      <a:pt x="42" y="15"/>
                    </a:lnTo>
                    <a:lnTo>
                      <a:pt x="40" y="10"/>
                    </a:lnTo>
                    <a:lnTo>
                      <a:pt x="42" y="6"/>
                    </a:lnTo>
                    <a:lnTo>
                      <a:pt x="50" y="4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3" name="Freeform 73"/>
              <p:cNvSpPr>
                <a:spLocks/>
              </p:cNvSpPr>
              <p:nvPr/>
            </p:nvSpPr>
            <p:spPr bwMode="auto">
              <a:xfrm>
                <a:off x="4931" y="1965"/>
                <a:ext cx="166" cy="207"/>
              </a:xfrm>
              <a:custGeom>
                <a:avLst/>
                <a:gdLst>
                  <a:gd name="T0" fmla="*/ 0 w 333"/>
                  <a:gd name="T1" fmla="*/ 1 h 414"/>
                  <a:gd name="T2" fmla="*/ 0 w 333"/>
                  <a:gd name="T3" fmla="*/ 1 h 414"/>
                  <a:gd name="T4" fmla="*/ 0 w 333"/>
                  <a:gd name="T5" fmla="*/ 1 h 414"/>
                  <a:gd name="T6" fmla="*/ 0 w 333"/>
                  <a:gd name="T7" fmla="*/ 1 h 414"/>
                  <a:gd name="T8" fmla="*/ 0 w 333"/>
                  <a:gd name="T9" fmla="*/ 1 h 414"/>
                  <a:gd name="T10" fmla="*/ 0 w 333"/>
                  <a:gd name="T11" fmla="*/ 1 h 414"/>
                  <a:gd name="T12" fmla="*/ 0 w 333"/>
                  <a:gd name="T13" fmla="*/ 0 h 414"/>
                  <a:gd name="T14" fmla="*/ 0 w 333"/>
                  <a:gd name="T15" fmla="*/ 1 h 414"/>
                  <a:gd name="T16" fmla="*/ 0 w 333"/>
                  <a:gd name="T17" fmla="*/ 1 h 414"/>
                  <a:gd name="T18" fmla="*/ 0 w 333"/>
                  <a:gd name="T19" fmla="*/ 1 h 414"/>
                  <a:gd name="T20" fmla="*/ 0 w 333"/>
                  <a:gd name="T21" fmla="*/ 1 h 414"/>
                  <a:gd name="T22" fmla="*/ 0 w 333"/>
                  <a:gd name="T23" fmla="*/ 1 h 414"/>
                  <a:gd name="T24" fmla="*/ 0 w 333"/>
                  <a:gd name="T25" fmla="*/ 1 h 414"/>
                  <a:gd name="T26" fmla="*/ 0 w 333"/>
                  <a:gd name="T27" fmla="*/ 1 h 414"/>
                  <a:gd name="T28" fmla="*/ 0 w 333"/>
                  <a:gd name="T29" fmla="*/ 1 h 414"/>
                  <a:gd name="T30" fmla="*/ 0 w 333"/>
                  <a:gd name="T31" fmla="*/ 1 h 414"/>
                  <a:gd name="T32" fmla="*/ 0 w 333"/>
                  <a:gd name="T33" fmla="*/ 2 h 414"/>
                  <a:gd name="T34" fmla="*/ 0 w 333"/>
                  <a:gd name="T35" fmla="*/ 2 h 414"/>
                  <a:gd name="T36" fmla="*/ 0 w 333"/>
                  <a:gd name="T37" fmla="*/ 2 h 414"/>
                  <a:gd name="T38" fmla="*/ 0 w 333"/>
                  <a:gd name="T39" fmla="*/ 2 h 414"/>
                  <a:gd name="T40" fmla="*/ 0 w 333"/>
                  <a:gd name="T41" fmla="*/ 2 h 414"/>
                  <a:gd name="T42" fmla="*/ 0 w 333"/>
                  <a:gd name="T43" fmla="*/ 2 h 414"/>
                  <a:gd name="T44" fmla="*/ 0 w 333"/>
                  <a:gd name="T45" fmla="*/ 2 h 414"/>
                  <a:gd name="T46" fmla="*/ 0 w 333"/>
                  <a:gd name="T47" fmla="*/ 2 h 414"/>
                  <a:gd name="T48" fmla="*/ 0 w 333"/>
                  <a:gd name="T49" fmla="*/ 2 h 414"/>
                  <a:gd name="T50" fmla="*/ 0 w 333"/>
                  <a:gd name="T51" fmla="*/ 2 h 414"/>
                  <a:gd name="T52" fmla="*/ 0 w 333"/>
                  <a:gd name="T53" fmla="*/ 2 h 414"/>
                  <a:gd name="T54" fmla="*/ 0 w 333"/>
                  <a:gd name="T55" fmla="*/ 2 h 414"/>
                  <a:gd name="T56" fmla="*/ 0 w 333"/>
                  <a:gd name="T57" fmla="*/ 2 h 414"/>
                  <a:gd name="T58" fmla="*/ 0 w 333"/>
                  <a:gd name="T59" fmla="*/ 2 h 414"/>
                  <a:gd name="T60" fmla="*/ 0 w 333"/>
                  <a:gd name="T61" fmla="*/ 2 h 414"/>
                  <a:gd name="T62" fmla="*/ 0 w 333"/>
                  <a:gd name="T63" fmla="*/ 2 h 414"/>
                  <a:gd name="T64" fmla="*/ 0 w 333"/>
                  <a:gd name="T65" fmla="*/ 2 h 414"/>
                  <a:gd name="T66" fmla="*/ 0 w 333"/>
                  <a:gd name="T67" fmla="*/ 2 h 414"/>
                  <a:gd name="T68" fmla="*/ 0 w 333"/>
                  <a:gd name="T69" fmla="*/ 2 h 414"/>
                  <a:gd name="T70" fmla="*/ 0 w 333"/>
                  <a:gd name="T71" fmla="*/ 2 h 414"/>
                  <a:gd name="T72" fmla="*/ 0 w 333"/>
                  <a:gd name="T73" fmla="*/ 2 h 414"/>
                  <a:gd name="T74" fmla="*/ 1 w 333"/>
                  <a:gd name="T75" fmla="*/ 2 h 414"/>
                  <a:gd name="T76" fmla="*/ 1 w 333"/>
                  <a:gd name="T77" fmla="*/ 2 h 414"/>
                  <a:gd name="T78" fmla="*/ 1 w 333"/>
                  <a:gd name="T79" fmla="*/ 2 h 414"/>
                  <a:gd name="T80" fmla="*/ 1 w 333"/>
                  <a:gd name="T81" fmla="*/ 2 h 414"/>
                  <a:gd name="T82" fmla="*/ 1 w 333"/>
                  <a:gd name="T83" fmla="*/ 2 h 414"/>
                  <a:gd name="T84" fmla="*/ 1 w 333"/>
                  <a:gd name="T85" fmla="*/ 1 h 414"/>
                  <a:gd name="T86" fmla="*/ 1 w 333"/>
                  <a:gd name="T87" fmla="*/ 1 h 414"/>
                  <a:gd name="T88" fmla="*/ 1 w 333"/>
                  <a:gd name="T89" fmla="*/ 1 h 414"/>
                  <a:gd name="T90" fmla="*/ 1 w 333"/>
                  <a:gd name="T91" fmla="*/ 1 h 414"/>
                  <a:gd name="T92" fmla="*/ 1 w 333"/>
                  <a:gd name="T93" fmla="*/ 1 h 414"/>
                  <a:gd name="T94" fmla="*/ 0 w 333"/>
                  <a:gd name="T95" fmla="*/ 1 h 414"/>
                  <a:gd name="T96" fmla="*/ 0 w 333"/>
                  <a:gd name="T97" fmla="*/ 1 h 414"/>
                  <a:gd name="T98" fmla="*/ 0 w 333"/>
                  <a:gd name="T99" fmla="*/ 1 h 414"/>
                  <a:gd name="T100" fmla="*/ 0 w 333"/>
                  <a:gd name="T101" fmla="*/ 1 h 4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33" h="414">
                    <a:moveTo>
                      <a:pt x="243" y="108"/>
                    </a:moveTo>
                    <a:lnTo>
                      <a:pt x="238" y="95"/>
                    </a:lnTo>
                    <a:lnTo>
                      <a:pt x="230" y="82"/>
                    </a:lnTo>
                    <a:lnTo>
                      <a:pt x="222" y="70"/>
                    </a:lnTo>
                    <a:lnTo>
                      <a:pt x="217" y="59"/>
                    </a:lnTo>
                    <a:lnTo>
                      <a:pt x="207" y="48"/>
                    </a:lnTo>
                    <a:lnTo>
                      <a:pt x="200" y="38"/>
                    </a:lnTo>
                    <a:lnTo>
                      <a:pt x="190" y="29"/>
                    </a:lnTo>
                    <a:lnTo>
                      <a:pt x="183" y="21"/>
                    </a:lnTo>
                    <a:lnTo>
                      <a:pt x="173" y="13"/>
                    </a:lnTo>
                    <a:lnTo>
                      <a:pt x="165" y="8"/>
                    </a:lnTo>
                    <a:lnTo>
                      <a:pt x="156" y="2"/>
                    </a:lnTo>
                    <a:lnTo>
                      <a:pt x="148" y="0"/>
                    </a:lnTo>
                    <a:lnTo>
                      <a:pt x="139" y="0"/>
                    </a:lnTo>
                    <a:lnTo>
                      <a:pt x="129" y="0"/>
                    </a:lnTo>
                    <a:lnTo>
                      <a:pt x="122" y="4"/>
                    </a:lnTo>
                    <a:lnTo>
                      <a:pt x="112" y="10"/>
                    </a:lnTo>
                    <a:lnTo>
                      <a:pt x="99" y="17"/>
                    </a:lnTo>
                    <a:lnTo>
                      <a:pt x="89" y="29"/>
                    </a:lnTo>
                    <a:lnTo>
                      <a:pt x="84" y="40"/>
                    </a:lnTo>
                    <a:lnTo>
                      <a:pt x="80" y="57"/>
                    </a:lnTo>
                    <a:lnTo>
                      <a:pt x="74" y="70"/>
                    </a:lnTo>
                    <a:lnTo>
                      <a:pt x="74" y="87"/>
                    </a:lnTo>
                    <a:lnTo>
                      <a:pt x="74" y="105"/>
                    </a:lnTo>
                    <a:lnTo>
                      <a:pt x="74" y="125"/>
                    </a:lnTo>
                    <a:lnTo>
                      <a:pt x="74" y="143"/>
                    </a:lnTo>
                    <a:lnTo>
                      <a:pt x="74" y="160"/>
                    </a:lnTo>
                    <a:lnTo>
                      <a:pt x="72" y="177"/>
                    </a:lnTo>
                    <a:lnTo>
                      <a:pt x="70" y="194"/>
                    </a:lnTo>
                    <a:lnTo>
                      <a:pt x="67" y="211"/>
                    </a:lnTo>
                    <a:lnTo>
                      <a:pt x="63" y="228"/>
                    </a:lnTo>
                    <a:lnTo>
                      <a:pt x="55" y="241"/>
                    </a:lnTo>
                    <a:lnTo>
                      <a:pt x="46" y="257"/>
                    </a:lnTo>
                    <a:lnTo>
                      <a:pt x="36" y="266"/>
                    </a:lnTo>
                    <a:lnTo>
                      <a:pt x="27" y="279"/>
                    </a:lnTo>
                    <a:lnTo>
                      <a:pt x="23" y="285"/>
                    </a:lnTo>
                    <a:lnTo>
                      <a:pt x="19" y="293"/>
                    </a:lnTo>
                    <a:lnTo>
                      <a:pt x="15" y="300"/>
                    </a:lnTo>
                    <a:lnTo>
                      <a:pt x="13" y="308"/>
                    </a:lnTo>
                    <a:lnTo>
                      <a:pt x="10" y="316"/>
                    </a:lnTo>
                    <a:lnTo>
                      <a:pt x="6" y="323"/>
                    </a:lnTo>
                    <a:lnTo>
                      <a:pt x="4" y="333"/>
                    </a:lnTo>
                    <a:lnTo>
                      <a:pt x="2" y="340"/>
                    </a:lnTo>
                    <a:lnTo>
                      <a:pt x="2" y="348"/>
                    </a:lnTo>
                    <a:lnTo>
                      <a:pt x="0" y="356"/>
                    </a:lnTo>
                    <a:lnTo>
                      <a:pt x="0" y="363"/>
                    </a:lnTo>
                    <a:lnTo>
                      <a:pt x="0" y="371"/>
                    </a:lnTo>
                    <a:lnTo>
                      <a:pt x="0" y="378"/>
                    </a:lnTo>
                    <a:lnTo>
                      <a:pt x="0" y="384"/>
                    </a:lnTo>
                    <a:lnTo>
                      <a:pt x="2" y="392"/>
                    </a:lnTo>
                    <a:lnTo>
                      <a:pt x="4" y="397"/>
                    </a:lnTo>
                    <a:lnTo>
                      <a:pt x="10" y="405"/>
                    </a:lnTo>
                    <a:lnTo>
                      <a:pt x="19" y="413"/>
                    </a:lnTo>
                    <a:lnTo>
                      <a:pt x="27" y="414"/>
                    </a:lnTo>
                    <a:lnTo>
                      <a:pt x="38" y="411"/>
                    </a:lnTo>
                    <a:lnTo>
                      <a:pt x="49" y="403"/>
                    </a:lnTo>
                    <a:lnTo>
                      <a:pt x="65" y="394"/>
                    </a:lnTo>
                    <a:lnTo>
                      <a:pt x="74" y="382"/>
                    </a:lnTo>
                    <a:lnTo>
                      <a:pt x="84" y="376"/>
                    </a:lnTo>
                    <a:lnTo>
                      <a:pt x="93" y="371"/>
                    </a:lnTo>
                    <a:lnTo>
                      <a:pt x="105" y="371"/>
                    </a:lnTo>
                    <a:lnTo>
                      <a:pt x="112" y="371"/>
                    </a:lnTo>
                    <a:lnTo>
                      <a:pt x="125" y="373"/>
                    </a:lnTo>
                    <a:lnTo>
                      <a:pt x="135" y="375"/>
                    </a:lnTo>
                    <a:lnTo>
                      <a:pt x="146" y="378"/>
                    </a:lnTo>
                    <a:lnTo>
                      <a:pt x="156" y="380"/>
                    </a:lnTo>
                    <a:lnTo>
                      <a:pt x="165" y="384"/>
                    </a:lnTo>
                    <a:lnTo>
                      <a:pt x="177" y="384"/>
                    </a:lnTo>
                    <a:lnTo>
                      <a:pt x="186" y="386"/>
                    </a:lnTo>
                    <a:lnTo>
                      <a:pt x="196" y="384"/>
                    </a:lnTo>
                    <a:lnTo>
                      <a:pt x="205" y="384"/>
                    </a:lnTo>
                    <a:lnTo>
                      <a:pt x="215" y="378"/>
                    </a:lnTo>
                    <a:lnTo>
                      <a:pt x="224" y="373"/>
                    </a:lnTo>
                    <a:lnTo>
                      <a:pt x="234" y="361"/>
                    </a:lnTo>
                    <a:lnTo>
                      <a:pt x="245" y="350"/>
                    </a:lnTo>
                    <a:lnTo>
                      <a:pt x="257" y="340"/>
                    </a:lnTo>
                    <a:lnTo>
                      <a:pt x="270" y="331"/>
                    </a:lnTo>
                    <a:lnTo>
                      <a:pt x="281" y="319"/>
                    </a:lnTo>
                    <a:lnTo>
                      <a:pt x="295" y="312"/>
                    </a:lnTo>
                    <a:lnTo>
                      <a:pt x="306" y="304"/>
                    </a:lnTo>
                    <a:lnTo>
                      <a:pt x="319" y="298"/>
                    </a:lnTo>
                    <a:lnTo>
                      <a:pt x="327" y="289"/>
                    </a:lnTo>
                    <a:lnTo>
                      <a:pt x="333" y="278"/>
                    </a:lnTo>
                    <a:lnTo>
                      <a:pt x="331" y="268"/>
                    </a:lnTo>
                    <a:lnTo>
                      <a:pt x="323" y="259"/>
                    </a:lnTo>
                    <a:lnTo>
                      <a:pt x="310" y="245"/>
                    </a:lnTo>
                    <a:lnTo>
                      <a:pt x="298" y="234"/>
                    </a:lnTo>
                    <a:lnTo>
                      <a:pt x="289" y="222"/>
                    </a:lnTo>
                    <a:lnTo>
                      <a:pt x="281" y="215"/>
                    </a:lnTo>
                    <a:lnTo>
                      <a:pt x="274" y="203"/>
                    </a:lnTo>
                    <a:lnTo>
                      <a:pt x="270" y="194"/>
                    </a:lnTo>
                    <a:lnTo>
                      <a:pt x="266" y="186"/>
                    </a:lnTo>
                    <a:lnTo>
                      <a:pt x="262" y="179"/>
                    </a:lnTo>
                    <a:lnTo>
                      <a:pt x="259" y="169"/>
                    </a:lnTo>
                    <a:lnTo>
                      <a:pt x="259" y="162"/>
                    </a:lnTo>
                    <a:lnTo>
                      <a:pt x="255" y="152"/>
                    </a:lnTo>
                    <a:lnTo>
                      <a:pt x="255" y="144"/>
                    </a:lnTo>
                    <a:lnTo>
                      <a:pt x="251" y="135"/>
                    </a:lnTo>
                    <a:lnTo>
                      <a:pt x="249" y="127"/>
                    </a:lnTo>
                    <a:lnTo>
                      <a:pt x="247" y="118"/>
                    </a:lnTo>
                    <a:lnTo>
                      <a:pt x="243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4" name="Freeform 74"/>
              <p:cNvSpPr>
                <a:spLocks/>
              </p:cNvSpPr>
              <p:nvPr/>
            </p:nvSpPr>
            <p:spPr bwMode="auto">
              <a:xfrm>
                <a:off x="4836" y="2149"/>
                <a:ext cx="107" cy="37"/>
              </a:xfrm>
              <a:custGeom>
                <a:avLst/>
                <a:gdLst>
                  <a:gd name="T0" fmla="*/ 1 w 213"/>
                  <a:gd name="T1" fmla="*/ 0 h 72"/>
                  <a:gd name="T2" fmla="*/ 1 w 213"/>
                  <a:gd name="T3" fmla="*/ 1 h 72"/>
                  <a:gd name="T4" fmla="*/ 1 w 213"/>
                  <a:gd name="T5" fmla="*/ 1 h 72"/>
                  <a:gd name="T6" fmla="*/ 1 w 213"/>
                  <a:gd name="T7" fmla="*/ 1 h 72"/>
                  <a:gd name="T8" fmla="*/ 1 w 213"/>
                  <a:gd name="T9" fmla="*/ 1 h 72"/>
                  <a:gd name="T10" fmla="*/ 1 w 213"/>
                  <a:gd name="T11" fmla="*/ 1 h 72"/>
                  <a:gd name="T12" fmla="*/ 1 w 213"/>
                  <a:gd name="T13" fmla="*/ 1 h 72"/>
                  <a:gd name="T14" fmla="*/ 1 w 213"/>
                  <a:gd name="T15" fmla="*/ 1 h 72"/>
                  <a:gd name="T16" fmla="*/ 1 w 213"/>
                  <a:gd name="T17" fmla="*/ 1 h 72"/>
                  <a:gd name="T18" fmla="*/ 1 w 213"/>
                  <a:gd name="T19" fmla="*/ 1 h 72"/>
                  <a:gd name="T20" fmla="*/ 1 w 213"/>
                  <a:gd name="T21" fmla="*/ 1 h 72"/>
                  <a:gd name="T22" fmla="*/ 1 w 213"/>
                  <a:gd name="T23" fmla="*/ 1 h 72"/>
                  <a:gd name="T24" fmla="*/ 1 w 213"/>
                  <a:gd name="T25" fmla="*/ 1 h 72"/>
                  <a:gd name="T26" fmla="*/ 1 w 213"/>
                  <a:gd name="T27" fmla="*/ 1 h 72"/>
                  <a:gd name="T28" fmla="*/ 1 w 213"/>
                  <a:gd name="T29" fmla="*/ 1 h 72"/>
                  <a:gd name="T30" fmla="*/ 1 w 213"/>
                  <a:gd name="T31" fmla="*/ 1 h 72"/>
                  <a:gd name="T32" fmla="*/ 1 w 213"/>
                  <a:gd name="T33" fmla="*/ 1 h 72"/>
                  <a:gd name="T34" fmla="*/ 1 w 213"/>
                  <a:gd name="T35" fmla="*/ 1 h 72"/>
                  <a:gd name="T36" fmla="*/ 1 w 213"/>
                  <a:gd name="T37" fmla="*/ 1 h 72"/>
                  <a:gd name="T38" fmla="*/ 1 w 213"/>
                  <a:gd name="T39" fmla="*/ 1 h 72"/>
                  <a:gd name="T40" fmla="*/ 1 w 213"/>
                  <a:gd name="T41" fmla="*/ 1 h 72"/>
                  <a:gd name="T42" fmla="*/ 1 w 213"/>
                  <a:gd name="T43" fmla="*/ 1 h 72"/>
                  <a:gd name="T44" fmla="*/ 1 w 213"/>
                  <a:gd name="T45" fmla="*/ 1 h 72"/>
                  <a:gd name="T46" fmla="*/ 1 w 213"/>
                  <a:gd name="T47" fmla="*/ 1 h 72"/>
                  <a:gd name="T48" fmla="*/ 1 w 213"/>
                  <a:gd name="T49" fmla="*/ 1 h 72"/>
                  <a:gd name="T50" fmla="*/ 1 w 213"/>
                  <a:gd name="T51" fmla="*/ 1 h 72"/>
                  <a:gd name="T52" fmla="*/ 1 w 213"/>
                  <a:gd name="T53" fmla="*/ 1 h 72"/>
                  <a:gd name="T54" fmla="*/ 1 w 213"/>
                  <a:gd name="T55" fmla="*/ 1 h 72"/>
                  <a:gd name="T56" fmla="*/ 1 w 213"/>
                  <a:gd name="T57" fmla="*/ 1 h 72"/>
                  <a:gd name="T58" fmla="*/ 1 w 213"/>
                  <a:gd name="T59" fmla="*/ 1 h 72"/>
                  <a:gd name="T60" fmla="*/ 1 w 213"/>
                  <a:gd name="T61" fmla="*/ 1 h 72"/>
                  <a:gd name="T62" fmla="*/ 1 w 213"/>
                  <a:gd name="T63" fmla="*/ 1 h 72"/>
                  <a:gd name="T64" fmla="*/ 1 w 213"/>
                  <a:gd name="T65" fmla="*/ 1 h 72"/>
                  <a:gd name="T66" fmla="*/ 1 w 213"/>
                  <a:gd name="T67" fmla="*/ 1 h 72"/>
                  <a:gd name="T68" fmla="*/ 1 w 213"/>
                  <a:gd name="T69" fmla="*/ 1 h 72"/>
                  <a:gd name="T70" fmla="*/ 1 w 213"/>
                  <a:gd name="T71" fmla="*/ 1 h 72"/>
                  <a:gd name="T72" fmla="*/ 1 w 213"/>
                  <a:gd name="T73" fmla="*/ 1 h 72"/>
                  <a:gd name="T74" fmla="*/ 1 w 213"/>
                  <a:gd name="T75" fmla="*/ 1 h 72"/>
                  <a:gd name="T76" fmla="*/ 1 w 213"/>
                  <a:gd name="T77" fmla="*/ 1 h 72"/>
                  <a:gd name="T78" fmla="*/ 1 w 213"/>
                  <a:gd name="T79" fmla="*/ 1 h 72"/>
                  <a:gd name="T80" fmla="*/ 1 w 213"/>
                  <a:gd name="T81" fmla="*/ 1 h 72"/>
                  <a:gd name="T82" fmla="*/ 0 w 213"/>
                  <a:gd name="T83" fmla="*/ 1 h 72"/>
                  <a:gd name="T84" fmla="*/ 1 w 213"/>
                  <a:gd name="T85" fmla="*/ 0 h 72"/>
                  <a:gd name="T86" fmla="*/ 1 w 213"/>
                  <a:gd name="T87" fmla="*/ 0 h 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3" h="72">
                    <a:moveTo>
                      <a:pt x="7" y="0"/>
                    </a:moveTo>
                    <a:lnTo>
                      <a:pt x="15" y="7"/>
                    </a:lnTo>
                    <a:lnTo>
                      <a:pt x="26" y="17"/>
                    </a:lnTo>
                    <a:lnTo>
                      <a:pt x="38" y="21"/>
                    </a:lnTo>
                    <a:lnTo>
                      <a:pt x="49" y="26"/>
                    </a:lnTo>
                    <a:lnTo>
                      <a:pt x="61" y="28"/>
                    </a:lnTo>
                    <a:lnTo>
                      <a:pt x="74" y="32"/>
                    </a:lnTo>
                    <a:lnTo>
                      <a:pt x="87" y="32"/>
                    </a:lnTo>
                    <a:lnTo>
                      <a:pt x="103" y="34"/>
                    </a:lnTo>
                    <a:lnTo>
                      <a:pt x="116" y="34"/>
                    </a:lnTo>
                    <a:lnTo>
                      <a:pt x="129" y="36"/>
                    </a:lnTo>
                    <a:lnTo>
                      <a:pt x="142" y="36"/>
                    </a:lnTo>
                    <a:lnTo>
                      <a:pt x="158" y="36"/>
                    </a:lnTo>
                    <a:lnTo>
                      <a:pt x="171" y="36"/>
                    </a:lnTo>
                    <a:lnTo>
                      <a:pt x="186" y="42"/>
                    </a:lnTo>
                    <a:lnTo>
                      <a:pt x="198" y="44"/>
                    </a:lnTo>
                    <a:lnTo>
                      <a:pt x="213" y="49"/>
                    </a:lnTo>
                    <a:lnTo>
                      <a:pt x="211" y="61"/>
                    </a:lnTo>
                    <a:lnTo>
                      <a:pt x="213" y="72"/>
                    </a:lnTo>
                    <a:lnTo>
                      <a:pt x="205" y="68"/>
                    </a:lnTo>
                    <a:lnTo>
                      <a:pt x="198" y="66"/>
                    </a:lnTo>
                    <a:lnTo>
                      <a:pt x="188" y="64"/>
                    </a:lnTo>
                    <a:lnTo>
                      <a:pt x="179" y="63"/>
                    </a:lnTo>
                    <a:lnTo>
                      <a:pt x="167" y="61"/>
                    </a:lnTo>
                    <a:lnTo>
                      <a:pt x="156" y="59"/>
                    </a:lnTo>
                    <a:lnTo>
                      <a:pt x="142" y="59"/>
                    </a:lnTo>
                    <a:lnTo>
                      <a:pt x="133" y="61"/>
                    </a:lnTo>
                    <a:lnTo>
                      <a:pt x="118" y="61"/>
                    </a:lnTo>
                    <a:lnTo>
                      <a:pt x="104" y="61"/>
                    </a:lnTo>
                    <a:lnTo>
                      <a:pt x="91" y="61"/>
                    </a:lnTo>
                    <a:lnTo>
                      <a:pt x="78" y="61"/>
                    </a:lnTo>
                    <a:lnTo>
                      <a:pt x="70" y="59"/>
                    </a:lnTo>
                    <a:lnTo>
                      <a:pt x="64" y="59"/>
                    </a:lnTo>
                    <a:lnTo>
                      <a:pt x="57" y="57"/>
                    </a:lnTo>
                    <a:lnTo>
                      <a:pt x="51" y="55"/>
                    </a:lnTo>
                    <a:lnTo>
                      <a:pt x="44" y="51"/>
                    </a:lnTo>
                    <a:lnTo>
                      <a:pt x="34" y="49"/>
                    </a:lnTo>
                    <a:lnTo>
                      <a:pt x="26" y="45"/>
                    </a:lnTo>
                    <a:lnTo>
                      <a:pt x="21" y="42"/>
                    </a:lnTo>
                    <a:lnTo>
                      <a:pt x="9" y="32"/>
                    </a:lnTo>
                    <a:lnTo>
                      <a:pt x="2" y="23"/>
                    </a:lnTo>
                    <a:lnTo>
                      <a:pt x="0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5" name="Freeform 75"/>
              <p:cNvSpPr>
                <a:spLocks/>
              </p:cNvSpPr>
              <p:nvPr/>
            </p:nvSpPr>
            <p:spPr bwMode="auto">
              <a:xfrm>
                <a:off x="4548" y="2194"/>
                <a:ext cx="367" cy="101"/>
              </a:xfrm>
              <a:custGeom>
                <a:avLst/>
                <a:gdLst>
                  <a:gd name="T0" fmla="*/ 3 w 734"/>
                  <a:gd name="T1" fmla="*/ 0 h 202"/>
                  <a:gd name="T2" fmla="*/ 3 w 734"/>
                  <a:gd name="T3" fmla="*/ 1 h 202"/>
                  <a:gd name="T4" fmla="*/ 3 w 734"/>
                  <a:gd name="T5" fmla="*/ 1 h 202"/>
                  <a:gd name="T6" fmla="*/ 3 w 734"/>
                  <a:gd name="T7" fmla="*/ 1 h 202"/>
                  <a:gd name="T8" fmla="*/ 3 w 734"/>
                  <a:gd name="T9" fmla="*/ 1 h 202"/>
                  <a:gd name="T10" fmla="*/ 3 w 734"/>
                  <a:gd name="T11" fmla="*/ 1 h 202"/>
                  <a:gd name="T12" fmla="*/ 3 w 734"/>
                  <a:gd name="T13" fmla="*/ 1 h 202"/>
                  <a:gd name="T14" fmla="*/ 2 w 734"/>
                  <a:gd name="T15" fmla="*/ 1 h 202"/>
                  <a:gd name="T16" fmla="*/ 2 w 734"/>
                  <a:gd name="T17" fmla="*/ 1 h 202"/>
                  <a:gd name="T18" fmla="*/ 2 w 734"/>
                  <a:gd name="T19" fmla="*/ 1 h 202"/>
                  <a:gd name="T20" fmla="*/ 2 w 734"/>
                  <a:gd name="T21" fmla="*/ 1 h 202"/>
                  <a:gd name="T22" fmla="*/ 2 w 734"/>
                  <a:gd name="T23" fmla="*/ 1 h 202"/>
                  <a:gd name="T24" fmla="*/ 2 w 734"/>
                  <a:gd name="T25" fmla="*/ 1 h 202"/>
                  <a:gd name="T26" fmla="*/ 1 w 734"/>
                  <a:gd name="T27" fmla="*/ 1 h 202"/>
                  <a:gd name="T28" fmla="*/ 1 w 734"/>
                  <a:gd name="T29" fmla="*/ 1 h 202"/>
                  <a:gd name="T30" fmla="*/ 1 w 734"/>
                  <a:gd name="T31" fmla="*/ 1 h 202"/>
                  <a:gd name="T32" fmla="*/ 1 w 734"/>
                  <a:gd name="T33" fmla="*/ 1 h 202"/>
                  <a:gd name="T34" fmla="*/ 1 w 734"/>
                  <a:gd name="T35" fmla="*/ 1 h 202"/>
                  <a:gd name="T36" fmla="*/ 1 w 734"/>
                  <a:gd name="T37" fmla="*/ 1 h 202"/>
                  <a:gd name="T38" fmla="*/ 1 w 734"/>
                  <a:gd name="T39" fmla="*/ 1 h 202"/>
                  <a:gd name="T40" fmla="*/ 1 w 734"/>
                  <a:gd name="T41" fmla="*/ 1 h 202"/>
                  <a:gd name="T42" fmla="*/ 1 w 734"/>
                  <a:gd name="T43" fmla="*/ 1 h 202"/>
                  <a:gd name="T44" fmla="*/ 1 w 734"/>
                  <a:gd name="T45" fmla="*/ 1 h 202"/>
                  <a:gd name="T46" fmla="*/ 1 w 734"/>
                  <a:gd name="T47" fmla="*/ 1 h 202"/>
                  <a:gd name="T48" fmla="*/ 0 w 734"/>
                  <a:gd name="T49" fmla="*/ 1 h 202"/>
                  <a:gd name="T50" fmla="*/ 1 w 734"/>
                  <a:gd name="T51" fmla="*/ 1 h 202"/>
                  <a:gd name="T52" fmla="*/ 1 w 734"/>
                  <a:gd name="T53" fmla="*/ 1 h 202"/>
                  <a:gd name="T54" fmla="*/ 1 w 734"/>
                  <a:gd name="T55" fmla="*/ 1 h 202"/>
                  <a:gd name="T56" fmla="*/ 1 w 734"/>
                  <a:gd name="T57" fmla="*/ 1 h 202"/>
                  <a:gd name="T58" fmla="*/ 1 w 734"/>
                  <a:gd name="T59" fmla="*/ 1 h 202"/>
                  <a:gd name="T60" fmla="*/ 1 w 734"/>
                  <a:gd name="T61" fmla="*/ 1 h 202"/>
                  <a:gd name="T62" fmla="*/ 1 w 734"/>
                  <a:gd name="T63" fmla="*/ 1 h 202"/>
                  <a:gd name="T64" fmla="*/ 1 w 734"/>
                  <a:gd name="T65" fmla="*/ 1 h 202"/>
                  <a:gd name="T66" fmla="*/ 1 w 734"/>
                  <a:gd name="T67" fmla="*/ 1 h 202"/>
                  <a:gd name="T68" fmla="*/ 2 w 734"/>
                  <a:gd name="T69" fmla="*/ 1 h 202"/>
                  <a:gd name="T70" fmla="*/ 2 w 734"/>
                  <a:gd name="T71" fmla="*/ 1 h 202"/>
                  <a:gd name="T72" fmla="*/ 2 w 734"/>
                  <a:gd name="T73" fmla="*/ 1 h 202"/>
                  <a:gd name="T74" fmla="*/ 2 w 734"/>
                  <a:gd name="T75" fmla="*/ 1 h 202"/>
                  <a:gd name="T76" fmla="*/ 2 w 734"/>
                  <a:gd name="T77" fmla="*/ 1 h 202"/>
                  <a:gd name="T78" fmla="*/ 2 w 734"/>
                  <a:gd name="T79" fmla="*/ 1 h 202"/>
                  <a:gd name="T80" fmla="*/ 2 w 734"/>
                  <a:gd name="T81" fmla="*/ 1 h 202"/>
                  <a:gd name="T82" fmla="*/ 2 w 734"/>
                  <a:gd name="T83" fmla="*/ 1 h 202"/>
                  <a:gd name="T84" fmla="*/ 3 w 734"/>
                  <a:gd name="T85" fmla="*/ 1 h 202"/>
                  <a:gd name="T86" fmla="*/ 3 w 734"/>
                  <a:gd name="T87" fmla="*/ 1 h 202"/>
                  <a:gd name="T88" fmla="*/ 3 w 734"/>
                  <a:gd name="T89" fmla="*/ 1 h 202"/>
                  <a:gd name="T90" fmla="*/ 3 w 734"/>
                  <a:gd name="T91" fmla="*/ 0 h 2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34" h="202">
                    <a:moveTo>
                      <a:pt x="648" y="0"/>
                    </a:moveTo>
                    <a:lnTo>
                      <a:pt x="658" y="0"/>
                    </a:lnTo>
                    <a:lnTo>
                      <a:pt x="671" y="0"/>
                    </a:lnTo>
                    <a:lnTo>
                      <a:pt x="684" y="2"/>
                    </a:lnTo>
                    <a:lnTo>
                      <a:pt x="698" y="6"/>
                    </a:lnTo>
                    <a:lnTo>
                      <a:pt x="707" y="8"/>
                    </a:lnTo>
                    <a:lnTo>
                      <a:pt x="718" y="13"/>
                    </a:lnTo>
                    <a:lnTo>
                      <a:pt x="726" y="21"/>
                    </a:lnTo>
                    <a:lnTo>
                      <a:pt x="734" y="32"/>
                    </a:lnTo>
                    <a:lnTo>
                      <a:pt x="728" y="34"/>
                    </a:lnTo>
                    <a:lnTo>
                      <a:pt x="726" y="42"/>
                    </a:lnTo>
                    <a:lnTo>
                      <a:pt x="703" y="34"/>
                    </a:lnTo>
                    <a:lnTo>
                      <a:pt x="682" y="29"/>
                    </a:lnTo>
                    <a:lnTo>
                      <a:pt x="659" y="29"/>
                    </a:lnTo>
                    <a:lnTo>
                      <a:pt x="640" y="31"/>
                    </a:lnTo>
                    <a:lnTo>
                      <a:pt x="620" y="34"/>
                    </a:lnTo>
                    <a:lnTo>
                      <a:pt x="599" y="42"/>
                    </a:lnTo>
                    <a:lnTo>
                      <a:pt x="576" y="51"/>
                    </a:lnTo>
                    <a:lnTo>
                      <a:pt x="557" y="63"/>
                    </a:lnTo>
                    <a:lnTo>
                      <a:pt x="536" y="72"/>
                    </a:lnTo>
                    <a:lnTo>
                      <a:pt x="517" y="86"/>
                    </a:lnTo>
                    <a:lnTo>
                      <a:pt x="494" y="99"/>
                    </a:lnTo>
                    <a:lnTo>
                      <a:pt x="475" y="112"/>
                    </a:lnTo>
                    <a:lnTo>
                      <a:pt x="454" y="124"/>
                    </a:lnTo>
                    <a:lnTo>
                      <a:pt x="435" y="137"/>
                    </a:lnTo>
                    <a:lnTo>
                      <a:pt x="414" y="148"/>
                    </a:lnTo>
                    <a:lnTo>
                      <a:pt x="393" y="160"/>
                    </a:lnTo>
                    <a:lnTo>
                      <a:pt x="388" y="162"/>
                    </a:lnTo>
                    <a:lnTo>
                      <a:pt x="382" y="164"/>
                    </a:lnTo>
                    <a:lnTo>
                      <a:pt x="374" y="167"/>
                    </a:lnTo>
                    <a:lnTo>
                      <a:pt x="367" y="173"/>
                    </a:lnTo>
                    <a:lnTo>
                      <a:pt x="357" y="177"/>
                    </a:lnTo>
                    <a:lnTo>
                      <a:pt x="348" y="181"/>
                    </a:lnTo>
                    <a:lnTo>
                      <a:pt x="336" y="185"/>
                    </a:lnTo>
                    <a:lnTo>
                      <a:pt x="327" y="190"/>
                    </a:lnTo>
                    <a:lnTo>
                      <a:pt x="314" y="194"/>
                    </a:lnTo>
                    <a:lnTo>
                      <a:pt x="302" y="198"/>
                    </a:lnTo>
                    <a:lnTo>
                      <a:pt x="291" y="198"/>
                    </a:lnTo>
                    <a:lnTo>
                      <a:pt x="281" y="202"/>
                    </a:lnTo>
                    <a:lnTo>
                      <a:pt x="272" y="202"/>
                    </a:lnTo>
                    <a:lnTo>
                      <a:pt x="264" y="202"/>
                    </a:lnTo>
                    <a:lnTo>
                      <a:pt x="255" y="200"/>
                    </a:lnTo>
                    <a:lnTo>
                      <a:pt x="249" y="198"/>
                    </a:lnTo>
                    <a:lnTo>
                      <a:pt x="232" y="185"/>
                    </a:lnTo>
                    <a:lnTo>
                      <a:pt x="219" y="177"/>
                    </a:lnTo>
                    <a:lnTo>
                      <a:pt x="205" y="167"/>
                    </a:lnTo>
                    <a:lnTo>
                      <a:pt x="194" y="160"/>
                    </a:lnTo>
                    <a:lnTo>
                      <a:pt x="184" y="152"/>
                    </a:lnTo>
                    <a:lnTo>
                      <a:pt x="175" y="147"/>
                    </a:lnTo>
                    <a:lnTo>
                      <a:pt x="167" y="141"/>
                    </a:lnTo>
                    <a:lnTo>
                      <a:pt x="160" y="137"/>
                    </a:lnTo>
                    <a:lnTo>
                      <a:pt x="152" y="129"/>
                    </a:lnTo>
                    <a:lnTo>
                      <a:pt x="144" y="124"/>
                    </a:lnTo>
                    <a:lnTo>
                      <a:pt x="137" y="120"/>
                    </a:lnTo>
                    <a:lnTo>
                      <a:pt x="129" y="116"/>
                    </a:lnTo>
                    <a:lnTo>
                      <a:pt x="122" y="112"/>
                    </a:lnTo>
                    <a:lnTo>
                      <a:pt x="114" y="107"/>
                    </a:lnTo>
                    <a:lnTo>
                      <a:pt x="106" y="101"/>
                    </a:lnTo>
                    <a:lnTo>
                      <a:pt x="99" y="97"/>
                    </a:lnTo>
                    <a:lnTo>
                      <a:pt x="91" y="91"/>
                    </a:lnTo>
                    <a:lnTo>
                      <a:pt x="82" y="89"/>
                    </a:lnTo>
                    <a:lnTo>
                      <a:pt x="76" y="88"/>
                    </a:lnTo>
                    <a:lnTo>
                      <a:pt x="70" y="89"/>
                    </a:lnTo>
                    <a:lnTo>
                      <a:pt x="57" y="91"/>
                    </a:lnTo>
                    <a:lnTo>
                      <a:pt x="46" y="101"/>
                    </a:lnTo>
                    <a:lnTo>
                      <a:pt x="36" y="112"/>
                    </a:lnTo>
                    <a:lnTo>
                      <a:pt x="30" y="124"/>
                    </a:lnTo>
                    <a:lnTo>
                      <a:pt x="27" y="133"/>
                    </a:lnTo>
                    <a:lnTo>
                      <a:pt x="27" y="141"/>
                    </a:lnTo>
                    <a:lnTo>
                      <a:pt x="25" y="148"/>
                    </a:lnTo>
                    <a:lnTo>
                      <a:pt x="27" y="156"/>
                    </a:lnTo>
                    <a:lnTo>
                      <a:pt x="13" y="154"/>
                    </a:lnTo>
                    <a:lnTo>
                      <a:pt x="6" y="154"/>
                    </a:lnTo>
                    <a:lnTo>
                      <a:pt x="0" y="139"/>
                    </a:lnTo>
                    <a:lnTo>
                      <a:pt x="0" y="126"/>
                    </a:lnTo>
                    <a:lnTo>
                      <a:pt x="2" y="112"/>
                    </a:lnTo>
                    <a:lnTo>
                      <a:pt x="8" y="103"/>
                    </a:lnTo>
                    <a:lnTo>
                      <a:pt x="11" y="93"/>
                    </a:lnTo>
                    <a:lnTo>
                      <a:pt x="17" y="86"/>
                    </a:lnTo>
                    <a:lnTo>
                      <a:pt x="25" y="78"/>
                    </a:lnTo>
                    <a:lnTo>
                      <a:pt x="34" y="74"/>
                    </a:lnTo>
                    <a:lnTo>
                      <a:pt x="42" y="69"/>
                    </a:lnTo>
                    <a:lnTo>
                      <a:pt x="49" y="67"/>
                    </a:lnTo>
                    <a:lnTo>
                      <a:pt x="59" y="65"/>
                    </a:lnTo>
                    <a:lnTo>
                      <a:pt x="68" y="65"/>
                    </a:lnTo>
                    <a:lnTo>
                      <a:pt x="76" y="65"/>
                    </a:lnTo>
                    <a:lnTo>
                      <a:pt x="85" y="65"/>
                    </a:lnTo>
                    <a:lnTo>
                      <a:pt x="91" y="67"/>
                    </a:lnTo>
                    <a:lnTo>
                      <a:pt x="99" y="70"/>
                    </a:lnTo>
                    <a:lnTo>
                      <a:pt x="108" y="72"/>
                    </a:lnTo>
                    <a:lnTo>
                      <a:pt x="118" y="78"/>
                    </a:lnTo>
                    <a:lnTo>
                      <a:pt x="127" y="82"/>
                    </a:lnTo>
                    <a:lnTo>
                      <a:pt x="139" y="89"/>
                    </a:lnTo>
                    <a:lnTo>
                      <a:pt x="150" y="97"/>
                    </a:lnTo>
                    <a:lnTo>
                      <a:pt x="161" y="105"/>
                    </a:lnTo>
                    <a:lnTo>
                      <a:pt x="173" y="112"/>
                    </a:lnTo>
                    <a:lnTo>
                      <a:pt x="184" y="120"/>
                    </a:lnTo>
                    <a:lnTo>
                      <a:pt x="196" y="129"/>
                    </a:lnTo>
                    <a:lnTo>
                      <a:pt x="207" y="139"/>
                    </a:lnTo>
                    <a:lnTo>
                      <a:pt x="220" y="148"/>
                    </a:lnTo>
                    <a:lnTo>
                      <a:pt x="234" y="158"/>
                    </a:lnTo>
                    <a:lnTo>
                      <a:pt x="245" y="164"/>
                    </a:lnTo>
                    <a:lnTo>
                      <a:pt x="258" y="167"/>
                    </a:lnTo>
                    <a:lnTo>
                      <a:pt x="272" y="171"/>
                    </a:lnTo>
                    <a:lnTo>
                      <a:pt x="285" y="173"/>
                    </a:lnTo>
                    <a:lnTo>
                      <a:pt x="293" y="171"/>
                    </a:lnTo>
                    <a:lnTo>
                      <a:pt x="300" y="169"/>
                    </a:lnTo>
                    <a:lnTo>
                      <a:pt x="310" y="167"/>
                    </a:lnTo>
                    <a:lnTo>
                      <a:pt x="319" y="167"/>
                    </a:lnTo>
                    <a:lnTo>
                      <a:pt x="327" y="164"/>
                    </a:lnTo>
                    <a:lnTo>
                      <a:pt x="336" y="160"/>
                    </a:lnTo>
                    <a:lnTo>
                      <a:pt x="346" y="154"/>
                    </a:lnTo>
                    <a:lnTo>
                      <a:pt x="357" y="152"/>
                    </a:lnTo>
                    <a:lnTo>
                      <a:pt x="367" y="147"/>
                    </a:lnTo>
                    <a:lnTo>
                      <a:pt x="378" y="143"/>
                    </a:lnTo>
                    <a:lnTo>
                      <a:pt x="388" y="137"/>
                    </a:lnTo>
                    <a:lnTo>
                      <a:pt x="397" y="133"/>
                    </a:lnTo>
                    <a:lnTo>
                      <a:pt x="407" y="126"/>
                    </a:lnTo>
                    <a:lnTo>
                      <a:pt x="418" y="120"/>
                    </a:lnTo>
                    <a:lnTo>
                      <a:pt x="428" y="114"/>
                    </a:lnTo>
                    <a:lnTo>
                      <a:pt x="439" y="109"/>
                    </a:lnTo>
                    <a:lnTo>
                      <a:pt x="449" y="99"/>
                    </a:lnTo>
                    <a:lnTo>
                      <a:pt x="460" y="89"/>
                    </a:lnTo>
                    <a:lnTo>
                      <a:pt x="473" y="82"/>
                    </a:lnTo>
                    <a:lnTo>
                      <a:pt x="487" y="74"/>
                    </a:lnTo>
                    <a:lnTo>
                      <a:pt x="498" y="65"/>
                    </a:lnTo>
                    <a:lnTo>
                      <a:pt x="511" y="57"/>
                    </a:lnTo>
                    <a:lnTo>
                      <a:pt x="525" y="50"/>
                    </a:lnTo>
                    <a:lnTo>
                      <a:pt x="538" y="42"/>
                    </a:lnTo>
                    <a:lnTo>
                      <a:pt x="549" y="34"/>
                    </a:lnTo>
                    <a:lnTo>
                      <a:pt x="564" y="27"/>
                    </a:lnTo>
                    <a:lnTo>
                      <a:pt x="576" y="21"/>
                    </a:lnTo>
                    <a:lnTo>
                      <a:pt x="591" y="17"/>
                    </a:lnTo>
                    <a:lnTo>
                      <a:pt x="604" y="10"/>
                    </a:lnTo>
                    <a:lnTo>
                      <a:pt x="620" y="6"/>
                    </a:lnTo>
                    <a:lnTo>
                      <a:pt x="633" y="2"/>
                    </a:lnTo>
                    <a:lnTo>
                      <a:pt x="6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6" name="Freeform 76"/>
              <p:cNvSpPr>
                <a:spLocks/>
              </p:cNvSpPr>
              <p:nvPr/>
            </p:nvSpPr>
            <p:spPr bwMode="auto">
              <a:xfrm>
                <a:off x="4509" y="2222"/>
                <a:ext cx="81" cy="38"/>
              </a:xfrm>
              <a:custGeom>
                <a:avLst/>
                <a:gdLst>
                  <a:gd name="T0" fmla="*/ 0 w 164"/>
                  <a:gd name="T1" fmla="*/ 1 h 76"/>
                  <a:gd name="T2" fmla="*/ 0 w 164"/>
                  <a:gd name="T3" fmla="*/ 1 h 76"/>
                  <a:gd name="T4" fmla="*/ 0 w 164"/>
                  <a:gd name="T5" fmla="*/ 0 h 76"/>
                  <a:gd name="T6" fmla="*/ 0 w 164"/>
                  <a:gd name="T7" fmla="*/ 0 h 76"/>
                  <a:gd name="T8" fmla="*/ 0 w 164"/>
                  <a:gd name="T9" fmla="*/ 1 h 76"/>
                  <a:gd name="T10" fmla="*/ 0 w 164"/>
                  <a:gd name="T11" fmla="*/ 1 h 76"/>
                  <a:gd name="T12" fmla="*/ 0 w 164"/>
                  <a:gd name="T13" fmla="*/ 1 h 76"/>
                  <a:gd name="T14" fmla="*/ 0 w 164"/>
                  <a:gd name="T15" fmla="*/ 1 h 76"/>
                  <a:gd name="T16" fmla="*/ 0 w 164"/>
                  <a:gd name="T17" fmla="*/ 1 h 76"/>
                  <a:gd name="T18" fmla="*/ 0 w 164"/>
                  <a:gd name="T19" fmla="*/ 1 h 76"/>
                  <a:gd name="T20" fmla="*/ 0 w 164"/>
                  <a:gd name="T21" fmla="*/ 1 h 76"/>
                  <a:gd name="T22" fmla="*/ 0 w 164"/>
                  <a:gd name="T23" fmla="*/ 1 h 76"/>
                  <a:gd name="T24" fmla="*/ 0 w 164"/>
                  <a:gd name="T25" fmla="*/ 1 h 76"/>
                  <a:gd name="T26" fmla="*/ 0 w 164"/>
                  <a:gd name="T27" fmla="*/ 1 h 76"/>
                  <a:gd name="T28" fmla="*/ 0 w 164"/>
                  <a:gd name="T29" fmla="*/ 1 h 76"/>
                  <a:gd name="T30" fmla="*/ 0 w 164"/>
                  <a:gd name="T31" fmla="*/ 1 h 76"/>
                  <a:gd name="T32" fmla="*/ 0 w 164"/>
                  <a:gd name="T33" fmla="*/ 1 h 76"/>
                  <a:gd name="T34" fmla="*/ 0 w 164"/>
                  <a:gd name="T35" fmla="*/ 1 h 76"/>
                  <a:gd name="T36" fmla="*/ 0 w 164"/>
                  <a:gd name="T37" fmla="*/ 1 h 76"/>
                  <a:gd name="T38" fmla="*/ 0 w 164"/>
                  <a:gd name="T39" fmla="*/ 1 h 76"/>
                  <a:gd name="T40" fmla="*/ 0 w 164"/>
                  <a:gd name="T41" fmla="*/ 1 h 76"/>
                  <a:gd name="T42" fmla="*/ 0 w 164"/>
                  <a:gd name="T43" fmla="*/ 1 h 76"/>
                  <a:gd name="T44" fmla="*/ 0 w 164"/>
                  <a:gd name="T45" fmla="*/ 1 h 76"/>
                  <a:gd name="T46" fmla="*/ 0 w 164"/>
                  <a:gd name="T47" fmla="*/ 1 h 76"/>
                  <a:gd name="T48" fmla="*/ 0 w 164"/>
                  <a:gd name="T49" fmla="*/ 1 h 76"/>
                  <a:gd name="T50" fmla="*/ 0 w 164"/>
                  <a:gd name="T51" fmla="*/ 1 h 76"/>
                  <a:gd name="T52" fmla="*/ 0 w 164"/>
                  <a:gd name="T53" fmla="*/ 1 h 76"/>
                  <a:gd name="T54" fmla="*/ 0 w 164"/>
                  <a:gd name="T55" fmla="*/ 1 h 76"/>
                  <a:gd name="T56" fmla="*/ 0 w 164"/>
                  <a:gd name="T57" fmla="*/ 1 h 76"/>
                  <a:gd name="T58" fmla="*/ 0 w 164"/>
                  <a:gd name="T59" fmla="*/ 1 h 76"/>
                  <a:gd name="T60" fmla="*/ 0 w 164"/>
                  <a:gd name="T61" fmla="*/ 1 h 76"/>
                  <a:gd name="T62" fmla="*/ 0 w 164"/>
                  <a:gd name="T63" fmla="*/ 1 h 76"/>
                  <a:gd name="T64" fmla="*/ 0 w 164"/>
                  <a:gd name="T65" fmla="*/ 1 h 76"/>
                  <a:gd name="T66" fmla="*/ 0 w 164"/>
                  <a:gd name="T67" fmla="*/ 1 h 76"/>
                  <a:gd name="T68" fmla="*/ 0 w 164"/>
                  <a:gd name="T69" fmla="*/ 1 h 76"/>
                  <a:gd name="T70" fmla="*/ 0 w 164"/>
                  <a:gd name="T71" fmla="*/ 1 h 76"/>
                  <a:gd name="T72" fmla="*/ 0 w 164"/>
                  <a:gd name="T73" fmla="*/ 1 h 76"/>
                  <a:gd name="T74" fmla="*/ 0 w 164"/>
                  <a:gd name="T75" fmla="*/ 1 h 76"/>
                  <a:gd name="T76" fmla="*/ 0 w 164"/>
                  <a:gd name="T77" fmla="*/ 1 h 76"/>
                  <a:gd name="T78" fmla="*/ 0 w 164"/>
                  <a:gd name="T79" fmla="*/ 1 h 76"/>
                  <a:gd name="T80" fmla="*/ 0 w 164"/>
                  <a:gd name="T81" fmla="*/ 1 h 76"/>
                  <a:gd name="T82" fmla="*/ 0 w 164"/>
                  <a:gd name="T83" fmla="*/ 1 h 76"/>
                  <a:gd name="T84" fmla="*/ 0 w 164"/>
                  <a:gd name="T85" fmla="*/ 1 h 76"/>
                  <a:gd name="T86" fmla="*/ 0 w 164"/>
                  <a:gd name="T87" fmla="*/ 1 h 76"/>
                  <a:gd name="T88" fmla="*/ 0 w 164"/>
                  <a:gd name="T89" fmla="*/ 1 h 76"/>
                  <a:gd name="T90" fmla="*/ 0 w 164"/>
                  <a:gd name="T91" fmla="*/ 1 h 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64" h="76">
                    <a:moveTo>
                      <a:pt x="91" y="4"/>
                    </a:moveTo>
                    <a:lnTo>
                      <a:pt x="97" y="2"/>
                    </a:lnTo>
                    <a:lnTo>
                      <a:pt x="107" y="0"/>
                    </a:lnTo>
                    <a:lnTo>
                      <a:pt x="116" y="0"/>
                    </a:lnTo>
                    <a:lnTo>
                      <a:pt x="124" y="4"/>
                    </a:lnTo>
                    <a:lnTo>
                      <a:pt x="133" y="4"/>
                    </a:lnTo>
                    <a:lnTo>
                      <a:pt x="143" y="10"/>
                    </a:lnTo>
                    <a:lnTo>
                      <a:pt x="152" y="14"/>
                    </a:lnTo>
                    <a:lnTo>
                      <a:pt x="164" y="23"/>
                    </a:lnTo>
                    <a:lnTo>
                      <a:pt x="158" y="23"/>
                    </a:lnTo>
                    <a:lnTo>
                      <a:pt x="154" y="27"/>
                    </a:lnTo>
                    <a:lnTo>
                      <a:pt x="148" y="29"/>
                    </a:lnTo>
                    <a:lnTo>
                      <a:pt x="145" y="33"/>
                    </a:lnTo>
                    <a:lnTo>
                      <a:pt x="135" y="31"/>
                    </a:lnTo>
                    <a:lnTo>
                      <a:pt x="126" y="29"/>
                    </a:lnTo>
                    <a:lnTo>
                      <a:pt x="116" y="29"/>
                    </a:lnTo>
                    <a:lnTo>
                      <a:pt x="107" y="29"/>
                    </a:lnTo>
                    <a:lnTo>
                      <a:pt x="97" y="29"/>
                    </a:lnTo>
                    <a:lnTo>
                      <a:pt x="88" y="29"/>
                    </a:lnTo>
                    <a:lnTo>
                      <a:pt x="78" y="31"/>
                    </a:lnTo>
                    <a:lnTo>
                      <a:pt x="70" y="34"/>
                    </a:lnTo>
                    <a:lnTo>
                      <a:pt x="61" y="34"/>
                    </a:lnTo>
                    <a:lnTo>
                      <a:pt x="53" y="40"/>
                    </a:lnTo>
                    <a:lnTo>
                      <a:pt x="46" y="44"/>
                    </a:lnTo>
                    <a:lnTo>
                      <a:pt x="38" y="48"/>
                    </a:lnTo>
                    <a:lnTo>
                      <a:pt x="31" y="52"/>
                    </a:lnTo>
                    <a:lnTo>
                      <a:pt x="25" y="61"/>
                    </a:lnTo>
                    <a:lnTo>
                      <a:pt x="19" y="67"/>
                    </a:lnTo>
                    <a:lnTo>
                      <a:pt x="15" y="76"/>
                    </a:lnTo>
                    <a:lnTo>
                      <a:pt x="8" y="73"/>
                    </a:lnTo>
                    <a:lnTo>
                      <a:pt x="0" y="73"/>
                    </a:lnTo>
                    <a:lnTo>
                      <a:pt x="0" y="63"/>
                    </a:lnTo>
                    <a:lnTo>
                      <a:pt x="4" y="55"/>
                    </a:lnTo>
                    <a:lnTo>
                      <a:pt x="6" y="48"/>
                    </a:lnTo>
                    <a:lnTo>
                      <a:pt x="12" y="42"/>
                    </a:lnTo>
                    <a:lnTo>
                      <a:pt x="21" y="31"/>
                    </a:lnTo>
                    <a:lnTo>
                      <a:pt x="34" y="23"/>
                    </a:lnTo>
                    <a:lnTo>
                      <a:pt x="40" y="17"/>
                    </a:lnTo>
                    <a:lnTo>
                      <a:pt x="48" y="14"/>
                    </a:lnTo>
                    <a:lnTo>
                      <a:pt x="55" y="12"/>
                    </a:lnTo>
                    <a:lnTo>
                      <a:pt x="63" y="10"/>
                    </a:lnTo>
                    <a:lnTo>
                      <a:pt x="69" y="6"/>
                    </a:lnTo>
                    <a:lnTo>
                      <a:pt x="76" y="4"/>
                    </a:lnTo>
                    <a:lnTo>
                      <a:pt x="84" y="4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7" name="Freeform 77"/>
              <p:cNvSpPr>
                <a:spLocks/>
              </p:cNvSpPr>
              <p:nvPr/>
            </p:nvSpPr>
            <p:spPr bwMode="auto">
              <a:xfrm>
                <a:off x="4717" y="2212"/>
                <a:ext cx="28" cy="50"/>
              </a:xfrm>
              <a:custGeom>
                <a:avLst/>
                <a:gdLst>
                  <a:gd name="T0" fmla="*/ 0 w 57"/>
                  <a:gd name="T1" fmla="*/ 1 h 99"/>
                  <a:gd name="T2" fmla="*/ 0 w 57"/>
                  <a:gd name="T3" fmla="*/ 1 h 99"/>
                  <a:gd name="T4" fmla="*/ 0 w 57"/>
                  <a:gd name="T5" fmla="*/ 1 h 99"/>
                  <a:gd name="T6" fmla="*/ 0 w 57"/>
                  <a:gd name="T7" fmla="*/ 1 h 99"/>
                  <a:gd name="T8" fmla="*/ 0 w 57"/>
                  <a:gd name="T9" fmla="*/ 1 h 99"/>
                  <a:gd name="T10" fmla="*/ 0 w 57"/>
                  <a:gd name="T11" fmla="*/ 1 h 99"/>
                  <a:gd name="T12" fmla="*/ 0 w 57"/>
                  <a:gd name="T13" fmla="*/ 1 h 99"/>
                  <a:gd name="T14" fmla="*/ 0 w 57"/>
                  <a:gd name="T15" fmla="*/ 1 h 99"/>
                  <a:gd name="T16" fmla="*/ 0 w 57"/>
                  <a:gd name="T17" fmla="*/ 1 h 99"/>
                  <a:gd name="T18" fmla="*/ 0 w 57"/>
                  <a:gd name="T19" fmla="*/ 1 h 99"/>
                  <a:gd name="T20" fmla="*/ 0 w 57"/>
                  <a:gd name="T21" fmla="*/ 1 h 99"/>
                  <a:gd name="T22" fmla="*/ 0 w 57"/>
                  <a:gd name="T23" fmla="*/ 1 h 99"/>
                  <a:gd name="T24" fmla="*/ 0 w 57"/>
                  <a:gd name="T25" fmla="*/ 1 h 99"/>
                  <a:gd name="T26" fmla="*/ 0 w 57"/>
                  <a:gd name="T27" fmla="*/ 1 h 99"/>
                  <a:gd name="T28" fmla="*/ 0 w 57"/>
                  <a:gd name="T29" fmla="*/ 1 h 99"/>
                  <a:gd name="T30" fmla="*/ 0 w 57"/>
                  <a:gd name="T31" fmla="*/ 1 h 99"/>
                  <a:gd name="T32" fmla="*/ 0 w 57"/>
                  <a:gd name="T33" fmla="*/ 1 h 99"/>
                  <a:gd name="T34" fmla="*/ 0 w 57"/>
                  <a:gd name="T35" fmla="*/ 1 h 99"/>
                  <a:gd name="T36" fmla="*/ 0 w 57"/>
                  <a:gd name="T37" fmla="*/ 1 h 99"/>
                  <a:gd name="T38" fmla="*/ 0 w 57"/>
                  <a:gd name="T39" fmla="*/ 1 h 99"/>
                  <a:gd name="T40" fmla="*/ 0 w 57"/>
                  <a:gd name="T41" fmla="*/ 1 h 99"/>
                  <a:gd name="T42" fmla="*/ 0 w 57"/>
                  <a:gd name="T43" fmla="*/ 1 h 99"/>
                  <a:gd name="T44" fmla="*/ 0 w 57"/>
                  <a:gd name="T45" fmla="*/ 1 h 99"/>
                  <a:gd name="T46" fmla="*/ 0 w 57"/>
                  <a:gd name="T47" fmla="*/ 1 h 99"/>
                  <a:gd name="T48" fmla="*/ 0 w 57"/>
                  <a:gd name="T49" fmla="*/ 1 h 99"/>
                  <a:gd name="T50" fmla="*/ 0 w 57"/>
                  <a:gd name="T51" fmla="*/ 0 h 99"/>
                  <a:gd name="T52" fmla="*/ 0 w 57"/>
                  <a:gd name="T53" fmla="*/ 1 h 99"/>
                  <a:gd name="T54" fmla="*/ 0 w 57"/>
                  <a:gd name="T55" fmla="*/ 1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7" h="99">
                    <a:moveTo>
                      <a:pt x="54" y="2"/>
                    </a:moveTo>
                    <a:lnTo>
                      <a:pt x="57" y="6"/>
                    </a:lnTo>
                    <a:lnTo>
                      <a:pt x="55" y="15"/>
                    </a:lnTo>
                    <a:lnTo>
                      <a:pt x="52" y="27"/>
                    </a:lnTo>
                    <a:lnTo>
                      <a:pt x="44" y="40"/>
                    </a:lnTo>
                    <a:lnTo>
                      <a:pt x="35" y="53"/>
                    </a:lnTo>
                    <a:lnTo>
                      <a:pt x="29" y="67"/>
                    </a:lnTo>
                    <a:lnTo>
                      <a:pt x="21" y="80"/>
                    </a:lnTo>
                    <a:lnTo>
                      <a:pt x="21" y="95"/>
                    </a:lnTo>
                    <a:lnTo>
                      <a:pt x="19" y="97"/>
                    </a:lnTo>
                    <a:lnTo>
                      <a:pt x="16" y="99"/>
                    </a:lnTo>
                    <a:lnTo>
                      <a:pt x="10" y="97"/>
                    </a:lnTo>
                    <a:lnTo>
                      <a:pt x="8" y="97"/>
                    </a:lnTo>
                    <a:lnTo>
                      <a:pt x="4" y="88"/>
                    </a:lnTo>
                    <a:lnTo>
                      <a:pt x="2" y="82"/>
                    </a:lnTo>
                    <a:lnTo>
                      <a:pt x="0" y="74"/>
                    </a:lnTo>
                    <a:lnTo>
                      <a:pt x="4" y="67"/>
                    </a:lnTo>
                    <a:lnTo>
                      <a:pt x="4" y="57"/>
                    </a:lnTo>
                    <a:lnTo>
                      <a:pt x="8" y="50"/>
                    </a:lnTo>
                    <a:lnTo>
                      <a:pt x="12" y="42"/>
                    </a:lnTo>
                    <a:lnTo>
                      <a:pt x="17" y="33"/>
                    </a:lnTo>
                    <a:lnTo>
                      <a:pt x="21" y="25"/>
                    </a:lnTo>
                    <a:lnTo>
                      <a:pt x="25" y="17"/>
                    </a:lnTo>
                    <a:lnTo>
                      <a:pt x="31" y="12"/>
                    </a:lnTo>
                    <a:lnTo>
                      <a:pt x="36" y="6"/>
                    </a:lnTo>
                    <a:lnTo>
                      <a:pt x="46" y="0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8" name="Freeform 78"/>
              <p:cNvSpPr>
                <a:spLocks/>
              </p:cNvSpPr>
              <p:nvPr/>
            </p:nvSpPr>
            <p:spPr bwMode="auto">
              <a:xfrm>
                <a:off x="4516" y="2250"/>
                <a:ext cx="31" cy="207"/>
              </a:xfrm>
              <a:custGeom>
                <a:avLst/>
                <a:gdLst>
                  <a:gd name="T0" fmla="*/ 1 w 61"/>
                  <a:gd name="T1" fmla="*/ 0 h 415"/>
                  <a:gd name="T2" fmla="*/ 1 w 61"/>
                  <a:gd name="T3" fmla="*/ 0 h 415"/>
                  <a:gd name="T4" fmla="*/ 1 w 61"/>
                  <a:gd name="T5" fmla="*/ 0 h 415"/>
                  <a:gd name="T6" fmla="*/ 1 w 61"/>
                  <a:gd name="T7" fmla="*/ 0 h 415"/>
                  <a:gd name="T8" fmla="*/ 1 w 61"/>
                  <a:gd name="T9" fmla="*/ 0 h 415"/>
                  <a:gd name="T10" fmla="*/ 1 w 61"/>
                  <a:gd name="T11" fmla="*/ 0 h 415"/>
                  <a:gd name="T12" fmla="*/ 1 w 61"/>
                  <a:gd name="T13" fmla="*/ 0 h 415"/>
                  <a:gd name="T14" fmla="*/ 1 w 61"/>
                  <a:gd name="T15" fmla="*/ 0 h 415"/>
                  <a:gd name="T16" fmla="*/ 1 w 61"/>
                  <a:gd name="T17" fmla="*/ 0 h 415"/>
                  <a:gd name="T18" fmla="*/ 1 w 61"/>
                  <a:gd name="T19" fmla="*/ 0 h 415"/>
                  <a:gd name="T20" fmla="*/ 1 w 61"/>
                  <a:gd name="T21" fmla="*/ 0 h 415"/>
                  <a:gd name="T22" fmla="*/ 1 w 61"/>
                  <a:gd name="T23" fmla="*/ 0 h 415"/>
                  <a:gd name="T24" fmla="*/ 1 w 61"/>
                  <a:gd name="T25" fmla="*/ 0 h 415"/>
                  <a:gd name="T26" fmla="*/ 1 w 61"/>
                  <a:gd name="T27" fmla="*/ 1 h 415"/>
                  <a:gd name="T28" fmla="*/ 1 w 61"/>
                  <a:gd name="T29" fmla="*/ 1 h 415"/>
                  <a:gd name="T30" fmla="*/ 1 w 61"/>
                  <a:gd name="T31" fmla="*/ 1 h 415"/>
                  <a:gd name="T32" fmla="*/ 1 w 61"/>
                  <a:gd name="T33" fmla="*/ 1 h 415"/>
                  <a:gd name="T34" fmla="*/ 1 w 61"/>
                  <a:gd name="T35" fmla="*/ 1 h 415"/>
                  <a:gd name="T36" fmla="*/ 1 w 61"/>
                  <a:gd name="T37" fmla="*/ 1 h 415"/>
                  <a:gd name="T38" fmla="*/ 1 w 61"/>
                  <a:gd name="T39" fmla="*/ 1 h 415"/>
                  <a:gd name="T40" fmla="*/ 1 w 61"/>
                  <a:gd name="T41" fmla="*/ 1 h 415"/>
                  <a:gd name="T42" fmla="*/ 1 w 61"/>
                  <a:gd name="T43" fmla="*/ 1 h 415"/>
                  <a:gd name="T44" fmla="*/ 1 w 61"/>
                  <a:gd name="T45" fmla="*/ 1 h 415"/>
                  <a:gd name="T46" fmla="*/ 1 w 61"/>
                  <a:gd name="T47" fmla="*/ 0 h 415"/>
                  <a:gd name="T48" fmla="*/ 1 w 61"/>
                  <a:gd name="T49" fmla="*/ 0 h 415"/>
                  <a:gd name="T50" fmla="*/ 1 w 61"/>
                  <a:gd name="T51" fmla="*/ 0 h 415"/>
                  <a:gd name="T52" fmla="*/ 1 w 61"/>
                  <a:gd name="T53" fmla="*/ 0 h 415"/>
                  <a:gd name="T54" fmla="*/ 1 w 61"/>
                  <a:gd name="T55" fmla="*/ 0 h 415"/>
                  <a:gd name="T56" fmla="*/ 1 w 61"/>
                  <a:gd name="T57" fmla="*/ 0 h 415"/>
                  <a:gd name="T58" fmla="*/ 0 w 61"/>
                  <a:gd name="T59" fmla="*/ 0 h 415"/>
                  <a:gd name="T60" fmla="*/ 0 w 61"/>
                  <a:gd name="T61" fmla="*/ 0 h 415"/>
                  <a:gd name="T62" fmla="*/ 1 w 61"/>
                  <a:gd name="T63" fmla="*/ 0 h 415"/>
                  <a:gd name="T64" fmla="*/ 1 w 61"/>
                  <a:gd name="T65" fmla="*/ 0 h 415"/>
                  <a:gd name="T66" fmla="*/ 1 w 61"/>
                  <a:gd name="T67" fmla="*/ 0 h 415"/>
                  <a:gd name="T68" fmla="*/ 1 w 61"/>
                  <a:gd name="T69" fmla="*/ 0 h 4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1" h="415">
                    <a:moveTo>
                      <a:pt x="23" y="0"/>
                    </a:moveTo>
                    <a:lnTo>
                      <a:pt x="35" y="4"/>
                    </a:lnTo>
                    <a:lnTo>
                      <a:pt x="40" y="6"/>
                    </a:lnTo>
                    <a:lnTo>
                      <a:pt x="40" y="8"/>
                    </a:lnTo>
                    <a:lnTo>
                      <a:pt x="38" y="17"/>
                    </a:lnTo>
                    <a:lnTo>
                      <a:pt x="35" y="25"/>
                    </a:lnTo>
                    <a:lnTo>
                      <a:pt x="33" y="36"/>
                    </a:lnTo>
                    <a:lnTo>
                      <a:pt x="31" y="42"/>
                    </a:lnTo>
                    <a:lnTo>
                      <a:pt x="29" y="48"/>
                    </a:lnTo>
                    <a:lnTo>
                      <a:pt x="27" y="55"/>
                    </a:lnTo>
                    <a:lnTo>
                      <a:pt x="27" y="65"/>
                    </a:lnTo>
                    <a:lnTo>
                      <a:pt x="27" y="71"/>
                    </a:lnTo>
                    <a:lnTo>
                      <a:pt x="25" y="78"/>
                    </a:lnTo>
                    <a:lnTo>
                      <a:pt x="25" y="86"/>
                    </a:lnTo>
                    <a:lnTo>
                      <a:pt x="25" y="93"/>
                    </a:lnTo>
                    <a:lnTo>
                      <a:pt x="25" y="99"/>
                    </a:lnTo>
                    <a:lnTo>
                      <a:pt x="27" y="107"/>
                    </a:lnTo>
                    <a:lnTo>
                      <a:pt x="27" y="116"/>
                    </a:lnTo>
                    <a:lnTo>
                      <a:pt x="31" y="124"/>
                    </a:lnTo>
                    <a:lnTo>
                      <a:pt x="35" y="141"/>
                    </a:lnTo>
                    <a:lnTo>
                      <a:pt x="38" y="160"/>
                    </a:lnTo>
                    <a:lnTo>
                      <a:pt x="42" y="177"/>
                    </a:lnTo>
                    <a:lnTo>
                      <a:pt x="48" y="196"/>
                    </a:lnTo>
                    <a:lnTo>
                      <a:pt x="50" y="211"/>
                    </a:lnTo>
                    <a:lnTo>
                      <a:pt x="54" y="228"/>
                    </a:lnTo>
                    <a:lnTo>
                      <a:pt x="57" y="246"/>
                    </a:lnTo>
                    <a:lnTo>
                      <a:pt x="59" y="265"/>
                    </a:lnTo>
                    <a:lnTo>
                      <a:pt x="59" y="280"/>
                    </a:lnTo>
                    <a:lnTo>
                      <a:pt x="61" y="297"/>
                    </a:lnTo>
                    <a:lnTo>
                      <a:pt x="61" y="314"/>
                    </a:lnTo>
                    <a:lnTo>
                      <a:pt x="61" y="335"/>
                    </a:lnTo>
                    <a:lnTo>
                      <a:pt x="57" y="352"/>
                    </a:lnTo>
                    <a:lnTo>
                      <a:pt x="57" y="371"/>
                    </a:lnTo>
                    <a:lnTo>
                      <a:pt x="54" y="392"/>
                    </a:lnTo>
                    <a:lnTo>
                      <a:pt x="50" y="413"/>
                    </a:lnTo>
                    <a:lnTo>
                      <a:pt x="40" y="413"/>
                    </a:lnTo>
                    <a:lnTo>
                      <a:pt x="35" y="415"/>
                    </a:lnTo>
                    <a:lnTo>
                      <a:pt x="33" y="400"/>
                    </a:lnTo>
                    <a:lnTo>
                      <a:pt x="33" y="382"/>
                    </a:lnTo>
                    <a:lnTo>
                      <a:pt x="33" y="369"/>
                    </a:lnTo>
                    <a:lnTo>
                      <a:pt x="35" y="354"/>
                    </a:lnTo>
                    <a:lnTo>
                      <a:pt x="35" y="339"/>
                    </a:lnTo>
                    <a:lnTo>
                      <a:pt x="35" y="325"/>
                    </a:lnTo>
                    <a:lnTo>
                      <a:pt x="35" y="310"/>
                    </a:lnTo>
                    <a:lnTo>
                      <a:pt x="36" y="297"/>
                    </a:lnTo>
                    <a:lnTo>
                      <a:pt x="35" y="280"/>
                    </a:lnTo>
                    <a:lnTo>
                      <a:pt x="35" y="265"/>
                    </a:lnTo>
                    <a:lnTo>
                      <a:pt x="33" y="249"/>
                    </a:lnTo>
                    <a:lnTo>
                      <a:pt x="31" y="232"/>
                    </a:lnTo>
                    <a:lnTo>
                      <a:pt x="27" y="215"/>
                    </a:lnTo>
                    <a:lnTo>
                      <a:pt x="23" y="198"/>
                    </a:lnTo>
                    <a:lnTo>
                      <a:pt x="19" y="177"/>
                    </a:lnTo>
                    <a:lnTo>
                      <a:pt x="14" y="160"/>
                    </a:lnTo>
                    <a:lnTo>
                      <a:pt x="10" y="149"/>
                    </a:lnTo>
                    <a:lnTo>
                      <a:pt x="8" y="137"/>
                    </a:lnTo>
                    <a:lnTo>
                      <a:pt x="6" y="128"/>
                    </a:lnTo>
                    <a:lnTo>
                      <a:pt x="4" y="116"/>
                    </a:lnTo>
                    <a:lnTo>
                      <a:pt x="2" y="105"/>
                    </a:lnTo>
                    <a:lnTo>
                      <a:pt x="0" y="95"/>
                    </a:lnTo>
                    <a:lnTo>
                      <a:pt x="0" y="84"/>
                    </a:lnTo>
                    <a:lnTo>
                      <a:pt x="0" y="74"/>
                    </a:lnTo>
                    <a:lnTo>
                      <a:pt x="0" y="63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6" y="35"/>
                    </a:lnTo>
                    <a:lnTo>
                      <a:pt x="8" y="23"/>
                    </a:lnTo>
                    <a:lnTo>
                      <a:pt x="14" y="16"/>
                    </a:lnTo>
                    <a:lnTo>
                      <a:pt x="17" y="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9" name="Freeform 79"/>
              <p:cNvSpPr>
                <a:spLocks/>
              </p:cNvSpPr>
              <p:nvPr/>
            </p:nvSpPr>
            <p:spPr bwMode="auto">
              <a:xfrm>
                <a:off x="4532" y="2159"/>
                <a:ext cx="413" cy="300"/>
              </a:xfrm>
              <a:custGeom>
                <a:avLst/>
                <a:gdLst>
                  <a:gd name="T0" fmla="*/ 4 w 825"/>
                  <a:gd name="T1" fmla="*/ 0 h 601"/>
                  <a:gd name="T2" fmla="*/ 4 w 825"/>
                  <a:gd name="T3" fmla="*/ 0 h 601"/>
                  <a:gd name="T4" fmla="*/ 4 w 825"/>
                  <a:gd name="T5" fmla="*/ 0 h 601"/>
                  <a:gd name="T6" fmla="*/ 4 w 825"/>
                  <a:gd name="T7" fmla="*/ 0 h 601"/>
                  <a:gd name="T8" fmla="*/ 4 w 825"/>
                  <a:gd name="T9" fmla="*/ 0 h 601"/>
                  <a:gd name="T10" fmla="*/ 4 w 825"/>
                  <a:gd name="T11" fmla="*/ 0 h 601"/>
                  <a:gd name="T12" fmla="*/ 4 w 825"/>
                  <a:gd name="T13" fmla="*/ 0 h 601"/>
                  <a:gd name="T14" fmla="*/ 4 w 825"/>
                  <a:gd name="T15" fmla="*/ 0 h 601"/>
                  <a:gd name="T16" fmla="*/ 3 w 825"/>
                  <a:gd name="T17" fmla="*/ 0 h 601"/>
                  <a:gd name="T18" fmla="*/ 3 w 825"/>
                  <a:gd name="T19" fmla="*/ 1 h 601"/>
                  <a:gd name="T20" fmla="*/ 3 w 825"/>
                  <a:gd name="T21" fmla="*/ 1 h 601"/>
                  <a:gd name="T22" fmla="*/ 2 w 825"/>
                  <a:gd name="T23" fmla="*/ 1 h 601"/>
                  <a:gd name="T24" fmla="*/ 2 w 825"/>
                  <a:gd name="T25" fmla="*/ 1 h 601"/>
                  <a:gd name="T26" fmla="*/ 2 w 825"/>
                  <a:gd name="T27" fmla="*/ 2 h 601"/>
                  <a:gd name="T28" fmla="*/ 1 w 825"/>
                  <a:gd name="T29" fmla="*/ 2 h 601"/>
                  <a:gd name="T30" fmla="*/ 1 w 825"/>
                  <a:gd name="T31" fmla="*/ 2 h 601"/>
                  <a:gd name="T32" fmla="*/ 1 w 825"/>
                  <a:gd name="T33" fmla="*/ 2 h 601"/>
                  <a:gd name="T34" fmla="*/ 1 w 825"/>
                  <a:gd name="T35" fmla="*/ 2 h 601"/>
                  <a:gd name="T36" fmla="*/ 1 w 825"/>
                  <a:gd name="T37" fmla="*/ 2 h 601"/>
                  <a:gd name="T38" fmla="*/ 1 w 825"/>
                  <a:gd name="T39" fmla="*/ 2 h 601"/>
                  <a:gd name="T40" fmla="*/ 1 w 825"/>
                  <a:gd name="T41" fmla="*/ 2 h 601"/>
                  <a:gd name="T42" fmla="*/ 1 w 825"/>
                  <a:gd name="T43" fmla="*/ 2 h 601"/>
                  <a:gd name="T44" fmla="*/ 1 w 825"/>
                  <a:gd name="T45" fmla="*/ 2 h 601"/>
                  <a:gd name="T46" fmla="*/ 0 w 825"/>
                  <a:gd name="T47" fmla="*/ 2 h 601"/>
                  <a:gd name="T48" fmla="*/ 1 w 825"/>
                  <a:gd name="T49" fmla="*/ 2 h 601"/>
                  <a:gd name="T50" fmla="*/ 1 w 825"/>
                  <a:gd name="T51" fmla="*/ 2 h 601"/>
                  <a:gd name="T52" fmla="*/ 1 w 825"/>
                  <a:gd name="T53" fmla="*/ 2 h 601"/>
                  <a:gd name="T54" fmla="*/ 1 w 825"/>
                  <a:gd name="T55" fmla="*/ 2 h 601"/>
                  <a:gd name="T56" fmla="*/ 2 w 825"/>
                  <a:gd name="T57" fmla="*/ 1 h 601"/>
                  <a:gd name="T58" fmla="*/ 2 w 825"/>
                  <a:gd name="T59" fmla="*/ 1 h 601"/>
                  <a:gd name="T60" fmla="*/ 2 w 825"/>
                  <a:gd name="T61" fmla="*/ 1 h 601"/>
                  <a:gd name="T62" fmla="*/ 2 w 825"/>
                  <a:gd name="T63" fmla="*/ 1 h 601"/>
                  <a:gd name="T64" fmla="*/ 3 w 825"/>
                  <a:gd name="T65" fmla="*/ 1 h 601"/>
                  <a:gd name="T66" fmla="*/ 3 w 825"/>
                  <a:gd name="T67" fmla="*/ 1 h 601"/>
                  <a:gd name="T68" fmla="*/ 3 w 825"/>
                  <a:gd name="T69" fmla="*/ 1 h 601"/>
                  <a:gd name="T70" fmla="*/ 3 w 825"/>
                  <a:gd name="T71" fmla="*/ 1 h 601"/>
                  <a:gd name="T72" fmla="*/ 3 w 825"/>
                  <a:gd name="T73" fmla="*/ 1 h 601"/>
                  <a:gd name="T74" fmla="*/ 3 w 825"/>
                  <a:gd name="T75" fmla="*/ 0 h 601"/>
                  <a:gd name="T76" fmla="*/ 3 w 825"/>
                  <a:gd name="T77" fmla="*/ 0 h 601"/>
                  <a:gd name="T78" fmla="*/ 3 w 825"/>
                  <a:gd name="T79" fmla="*/ 0 h 601"/>
                  <a:gd name="T80" fmla="*/ 4 w 825"/>
                  <a:gd name="T81" fmla="*/ 0 h 601"/>
                  <a:gd name="T82" fmla="*/ 4 w 825"/>
                  <a:gd name="T83" fmla="*/ 0 h 601"/>
                  <a:gd name="T84" fmla="*/ 4 w 825"/>
                  <a:gd name="T85" fmla="*/ 0 h 601"/>
                  <a:gd name="T86" fmla="*/ 4 w 825"/>
                  <a:gd name="T87" fmla="*/ 0 h 601"/>
                  <a:gd name="T88" fmla="*/ 4 w 825"/>
                  <a:gd name="T89" fmla="*/ 0 h 601"/>
                  <a:gd name="T90" fmla="*/ 4 w 825"/>
                  <a:gd name="T91" fmla="*/ 0 h 601"/>
                  <a:gd name="T92" fmla="*/ 4 w 825"/>
                  <a:gd name="T93" fmla="*/ 0 h 601"/>
                  <a:gd name="T94" fmla="*/ 4 w 825"/>
                  <a:gd name="T95" fmla="*/ 0 h 601"/>
                  <a:gd name="T96" fmla="*/ 4 w 825"/>
                  <a:gd name="T97" fmla="*/ 0 h 601"/>
                  <a:gd name="T98" fmla="*/ 4 w 825"/>
                  <a:gd name="T99" fmla="*/ 0 h 60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25" h="601">
                    <a:moveTo>
                      <a:pt x="823" y="7"/>
                    </a:moveTo>
                    <a:lnTo>
                      <a:pt x="823" y="17"/>
                    </a:lnTo>
                    <a:lnTo>
                      <a:pt x="825" y="30"/>
                    </a:lnTo>
                    <a:lnTo>
                      <a:pt x="825" y="38"/>
                    </a:lnTo>
                    <a:lnTo>
                      <a:pt x="825" y="44"/>
                    </a:lnTo>
                    <a:lnTo>
                      <a:pt x="825" y="53"/>
                    </a:lnTo>
                    <a:lnTo>
                      <a:pt x="825" y="61"/>
                    </a:lnTo>
                    <a:lnTo>
                      <a:pt x="823" y="68"/>
                    </a:lnTo>
                    <a:lnTo>
                      <a:pt x="823" y="76"/>
                    </a:lnTo>
                    <a:lnTo>
                      <a:pt x="823" y="83"/>
                    </a:lnTo>
                    <a:lnTo>
                      <a:pt x="821" y="91"/>
                    </a:lnTo>
                    <a:lnTo>
                      <a:pt x="819" y="99"/>
                    </a:lnTo>
                    <a:lnTo>
                      <a:pt x="817" y="108"/>
                    </a:lnTo>
                    <a:lnTo>
                      <a:pt x="815" y="116"/>
                    </a:lnTo>
                    <a:lnTo>
                      <a:pt x="813" y="125"/>
                    </a:lnTo>
                    <a:lnTo>
                      <a:pt x="790" y="169"/>
                    </a:lnTo>
                    <a:lnTo>
                      <a:pt x="766" y="213"/>
                    </a:lnTo>
                    <a:lnTo>
                      <a:pt x="737" y="253"/>
                    </a:lnTo>
                    <a:lnTo>
                      <a:pt x="705" y="293"/>
                    </a:lnTo>
                    <a:lnTo>
                      <a:pt x="669" y="329"/>
                    </a:lnTo>
                    <a:lnTo>
                      <a:pt x="631" y="363"/>
                    </a:lnTo>
                    <a:lnTo>
                      <a:pt x="591" y="393"/>
                    </a:lnTo>
                    <a:lnTo>
                      <a:pt x="551" y="424"/>
                    </a:lnTo>
                    <a:lnTo>
                      <a:pt x="505" y="450"/>
                    </a:lnTo>
                    <a:lnTo>
                      <a:pt x="460" y="475"/>
                    </a:lnTo>
                    <a:lnTo>
                      <a:pt x="412" y="496"/>
                    </a:lnTo>
                    <a:lnTo>
                      <a:pt x="365" y="519"/>
                    </a:lnTo>
                    <a:lnTo>
                      <a:pt x="315" y="536"/>
                    </a:lnTo>
                    <a:lnTo>
                      <a:pt x="268" y="553"/>
                    </a:lnTo>
                    <a:lnTo>
                      <a:pt x="218" y="564"/>
                    </a:lnTo>
                    <a:lnTo>
                      <a:pt x="171" y="578"/>
                    </a:lnTo>
                    <a:lnTo>
                      <a:pt x="157" y="578"/>
                    </a:lnTo>
                    <a:lnTo>
                      <a:pt x="148" y="582"/>
                    </a:lnTo>
                    <a:lnTo>
                      <a:pt x="136" y="583"/>
                    </a:lnTo>
                    <a:lnTo>
                      <a:pt x="125" y="585"/>
                    </a:lnTo>
                    <a:lnTo>
                      <a:pt x="114" y="587"/>
                    </a:lnTo>
                    <a:lnTo>
                      <a:pt x="102" y="589"/>
                    </a:lnTo>
                    <a:lnTo>
                      <a:pt x="91" y="591"/>
                    </a:lnTo>
                    <a:lnTo>
                      <a:pt x="81" y="593"/>
                    </a:lnTo>
                    <a:lnTo>
                      <a:pt x="68" y="595"/>
                    </a:lnTo>
                    <a:lnTo>
                      <a:pt x="59" y="595"/>
                    </a:lnTo>
                    <a:lnTo>
                      <a:pt x="47" y="597"/>
                    </a:lnTo>
                    <a:lnTo>
                      <a:pt x="38" y="599"/>
                    </a:lnTo>
                    <a:lnTo>
                      <a:pt x="28" y="599"/>
                    </a:lnTo>
                    <a:lnTo>
                      <a:pt x="19" y="599"/>
                    </a:lnTo>
                    <a:lnTo>
                      <a:pt x="11" y="599"/>
                    </a:lnTo>
                    <a:lnTo>
                      <a:pt x="3" y="601"/>
                    </a:lnTo>
                    <a:lnTo>
                      <a:pt x="0" y="597"/>
                    </a:lnTo>
                    <a:lnTo>
                      <a:pt x="2" y="591"/>
                    </a:lnTo>
                    <a:lnTo>
                      <a:pt x="3" y="587"/>
                    </a:lnTo>
                    <a:lnTo>
                      <a:pt x="7" y="582"/>
                    </a:lnTo>
                    <a:lnTo>
                      <a:pt x="57" y="572"/>
                    </a:lnTo>
                    <a:lnTo>
                      <a:pt x="104" y="563"/>
                    </a:lnTo>
                    <a:lnTo>
                      <a:pt x="150" y="553"/>
                    </a:lnTo>
                    <a:lnTo>
                      <a:pt x="192" y="543"/>
                    </a:lnTo>
                    <a:lnTo>
                      <a:pt x="232" y="534"/>
                    </a:lnTo>
                    <a:lnTo>
                      <a:pt x="271" y="523"/>
                    </a:lnTo>
                    <a:lnTo>
                      <a:pt x="308" y="511"/>
                    </a:lnTo>
                    <a:lnTo>
                      <a:pt x="346" y="502"/>
                    </a:lnTo>
                    <a:lnTo>
                      <a:pt x="378" y="486"/>
                    </a:lnTo>
                    <a:lnTo>
                      <a:pt x="410" y="471"/>
                    </a:lnTo>
                    <a:lnTo>
                      <a:pt x="444" y="456"/>
                    </a:lnTo>
                    <a:lnTo>
                      <a:pt x="477" y="441"/>
                    </a:lnTo>
                    <a:lnTo>
                      <a:pt x="509" y="420"/>
                    </a:lnTo>
                    <a:lnTo>
                      <a:pt x="539" y="401"/>
                    </a:lnTo>
                    <a:lnTo>
                      <a:pt x="572" y="378"/>
                    </a:lnTo>
                    <a:lnTo>
                      <a:pt x="604" y="353"/>
                    </a:lnTo>
                    <a:lnTo>
                      <a:pt x="619" y="340"/>
                    </a:lnTo>
                    <a:lnTo>
                      <a:pt x="634" y="327"/>
                    </a:lnTo>
                    <a:lnTo>
                      <a:pt x="648" y="313"/>
                    </a:lnTo>
                    <a:lnTo>
                      <a:pt x="663" y="300"/>
                    </a:lnTo>
                    <a:lnTo>
                      <a:pt x="674" y="285"/>
                    </a:lnTo>
                    <a:lnTo>
                      <a:pt x="688" y="272"/>
                    </a:lnTo>
                    <a:lnTo>
                      <a:pt x="699" y="256"/>
                    </a:lnTo>
                    <a:lnTo>
                      <a:pt x="712" y="243"/>
                    </a:lnTo>
                    <a:lnTo>
                      <a:pt x="724" y="228"/>
                    </a:lnTo>
                    <a:lnTo>
                      <a:pt x="733" y="213"/>
                    </a:lnTo>
                    <a:lnTo>
                      <a:pt x="743" y="196"/>
                    </a:lnTo>
                    <a:lnTo>
                      <a:pt x="754" y="182"/>
                    </a:lnTo>
                    <a:lnTo>
                      <a:pt x="762" y="165"/>
                    </a:lnTo>
                    <a:lnTo>
                      <a:pt x="771" y="150"/>
                    </a:lnTo>
                    <a:lnTo>
                      <a:pt x="779" y="135"/>
                    </a:lnTo>
                    <a:lnTo>
                      <a:pt x="788" y="118"/>
                    </a:lnTo>
                    <a:lnTo>
                      <a:pt x="788" y="110"/>
                    </a:lnTo>
                    <a:lnTo>
                      <a:pt x="792" y="102"/>
                    </a:lnTo>
                    <a:lnTo>
                      <a:pt x="794" y="95"/>
                    </a:lnTo>
                    <a:lnTo>
                      <a:pt x="798" y="87"/>
                    </a:lnTo>
                    <a:lnTo>
                      <a:pt x="798" y="78"/>
                    </a:lnTo>
                    <a:lnTo>
                      <a:pt x="798" y="72"/>
                    </a:lnTo>
                    <a:lnTo>
                      <a:pt x="798" y="64"/>
                    </a:lnTo>
                    <a:lnTo>
                      <a:pt x="800" y="57"/>
                    </a:lnTo>
                    <a:lnTo>
                      <a:pt x="798" y="44"/>
                    </a:lnTo>
                    <a:lnTo>
                      <a:pt x="798" y="30"/>
                    </a:lnTo>
                    <a:lnTo>
                      <a:pt x="798" y="15"/>
                    </a:lnTo>
                    <a:lnTo>
                      <a:pt x="800" y="4"/>
                    </a:lnTo>
                    <a:lnTo>
                      <a:pt x="804" y="0"/>
                    </a:lnTo>
                    <a:lnTo>
                      <a:pt x="811" y="4"/>
                    </a:lnTo>
                    <a:lnTo>
                      <a:pt x="817" y="6"/>
                    </a:lnTo>
                    <a:lnTo>
                      <a:pt x="82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0" name="Freeform 80"/>
              <p:cNvSpPr>
                <a:spLocks/>
              </p:cNvSpPr>
              <p:nvPr/>
            </p:nvSpPr>
            <p:spPr bwMode="auto">
              <a:xfrm>
                <a:off x="4512" y="2247"/>
                <a:ext cx="331" cy="130"/>
              </a:xfrm>
              <a:custGeom>
                <a:avLst/>
                <a:gdLst>
                  <a:gd name="T0" fmla="*/ 1 w 661"/>
                  <a:gd name="T1" fmla="*/ 1 h 258"/>
                  <a:gd name="T2" fmla="*/ 1 w 661"/>
                  <a:gd name="T3" fmla="*/ 1 h 258"/>
                  <a:gd name="T4" fmla="*/ 1 w 661"/>
                  <a:gd name="T5" fmla="*/ 1 h 258"/>
                  <a:gd name="T6" fmla="*/ 1 w 661"/>
                  <a:gd name="T7" fmla="*/ 1 h 258"/>
                  <a:gd name="T8" fmla="*/ 1 w 661"/>
                  <a:gd name="T9" fmla="*/ 1 h 258"/>
                  <a:gd name="T10" fmla="*/ 1 w 661"/>
                  <a:gd name="T11" fmla="*/ 1 h 258"/>
                  <a:gd name="T12" fmla="*/ 1 w 661"/>
                  <a:gd name="T13" fmla="*/ 1 h 258"/>
                  <a:gd name="T14" fmla="*/ 2 w 661"/>
                  <a:gd name="T15" fmla="*/ 1 h 258"/>
                  <a:gd name="T16" fmla="*/ 2 w 661"/>
                  <a:gd name="T17" fmla="*/ 1 h 258"/>
                  <a:gd name="T18" fmla="*/ 2 w 661"/>
                  <a:gd name="T19" fmla="*/ 1 h 258"/>
                  <a:gd name="T20" fmla="*/ 2 w 661"/>
                  <a:gd name="T21" fmla="*/ 1 h 258"/>
                  <a:gd name="T22" fmla="*/ 2 w 661"/>
                  <a:gd name="T23" fmla="*/ 1 h 258"/>
                  <a:gd name="T24" fmla="*/ 2 w 661"/>
                  <a:gd name="T25" fmla="*/ 1 h 258"/>
                  <a:gd name="T26" fmla="*/ 3 w 661"/>
                  <a:gd name="T27" fmla="*/ 1 h 258"/>
                  <a:gd name="T28" fmla="*/ 3 w 661"/>
                  <a:gd name="T29" fmla="*/ 1 h 258"/>
                  <a:gd name="T30" fmla="*/ 3 w 661"/>
                  <a:gd name="T31" fmla="*/ 1 h 258"/>
                  <a:gd name="T32" fmla="*/ 3 w 661"/>
                  <a:gd name="T33" fmla="*/ 1 h 258"/>
                  <a:gd name="T34" fmla="*/ 3 w 661"/>
                  <a:gd name="T35" fmla="*/ 1 h 258"/>
                  <a:gd name="T36" fmla="*/ 3 w 661"/>
                  <a:gd name="T37" fmla="*/ 1 h 258"/>
                  <a:gd name="T38" fmla="*/ 3 w 661"/>
                  <a:gd name="T39" fmla="*/ 1 h 258"/>
                  <a:gd name="T40" fmla="*/ 2 w 661"/>
                  <a:gd name="T41" fmla="*/ 1 h 258"/>
                  <a:gd name="T42" fmla="*/ 2 w 661"/>
                  <a:gd name="T43" fmla="*/ 1 h 258"/>
                  <a:gd name="T44" fmla="*/ 2 w 661"/>
                  <a:gd name="T45" fmla="*/ 1 h 258"/>
                  <a:gd name="T46" fmla="*/ 2 w 661"/>
                  <a:gd name="T47" fmla="*/ 1 h 258"/>
                  <a:gd name="T48" fmla="*/ 2 w 661"/>
                  <a:gd name="T49" fmla="*/ 1 h 258"/>
                  <a:gd name="T50" fmla="*/ 2 w 661"/>
                  <a:gd name="T51" fmla="*/ 1 h 258"/>
                  <a:gd name="T52" fmla="*/ 2 w 661"/>
                  <a:gd name="T53" fmla="*/ 1 h 258"/>
                  <a:gd name="T54" fmla="*/ 2 w 661"/>
                  <a:gd name="T55" fmla="*/ 1 h 258"/>
                  <a:gd name="T56" fmla="*/ 1 w 661"/>
                  <a:gd name="T57" fmla="*/ 1 h 258"/>
                  <a:gd name="T58" fmla="*/ 1 w 661"/>
                  <a:gd name="T59" fmla="*/ 1 h 258"/>
                  <a:gd name="T60" fmla="*/ 1 w 661"/>
                  <a:gd name="T61" fmla="*/ 1 h 258"/>
                  <a:gd name="T62" fmla="*/ 1 w 661"/>
                  <a:gd name="T63" fmla="*/ 1 h 258"/>
                  <a:gd name="T64" fmla="*/ 1 w 661"/>
                  <a:gd name="T65" fmla="*/ 1 h 258"/>
                  <a:gd name="T66" fmla="*/ 1 w 661"/>
                  <a:gd name="T67" fmla="*/ 1 h 258"/>
                  <a:gd name="T68" fmla="*/ 1 w 661"/>
                  <a:gd name="T69" fmla="*/ 1 h 258"/>
                  <a:gd name="T70" fmla="*/ 1 w 661"/>
                  <a:gd name="T71" fmla="*/ 1 h 258"/>
                  <a:gd name="T72" fmla="*/ 0 w 661"/>
                  <a:gd name="T73" fmla="*/ 0 h 258"/>
                  <a:gd name="T74" fmla="*/ 1 w 661"/>
                  <a:gd name="T75" fmla="*/ 0 h 258"/>
                  <a:gd name="T76" fmla="*/ 1 w 661"/>
                  <a:gd name="T77" fmla="*/ 0 h 25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61" h="258">
                    <a:moveTo>
                      <a:pt x="13" y="0"/>
                    </a:moveTo>
                    <a:lnTo>
                      <a:pt x="36" y="3"/>
                    </a:lnTo>
                    <a:lnTo>
                      <a:pt x="61" y="11"/>
                    </a:lnTo>
                    <a:lnTo>
                      <a:pt x="80" y="22"/>
                    </a:lnTo>
                    <a:lnTo>
                      <a:pt x="100" y="40"/>
                    </a:lnTo>
                    <a:lnTo>
                      <a:pt x="119" y="55"/>
                    </a:lnTo>
                    <a:lnTo>
                      <a:pt x="137" y="74"/>
                    </a:lnTo>
                    <a:lnTo>
                      <a:pt x="154" y="95"/>
                    </a:lnTo>
                    <a:lnTo>
                      <a:pt x="173" y="117"/>
                    </a:lnTo>
                    <a:lnTo>
                      <a:pt x="190" y="136"/>
                    </a:lnTo>
                    <a:lnTo>
                      <a:pt x="205" y="155"/>
                    </a:lnTo>
                    <a:lnTo>
                      <a:pt x="220" y="174"/>
                    </a:lnTo>
                    <a:lnTo>
                      <a:pt x="235" y="192"/>
                    </a:lnTo>
                    <a:lnTo>
                      <a:pt x="253" y="205"/>
                    </a:lnTo>
                    <a:lnTo>
                      <a:pt x="268" y="216"/>
                    </a:lnTo>
                    <a:lnTo>
                      <a:pt x="283" y="224"/>
                    </a:lnTo>
                    <a:lnTo>
                      <a:pt x="300" y="228"/>
                    </a:lnTo>
                    <a:lnTo>
                      <a:pt x="319" y="226"/>
                    </a:lnTo>
                    <a:lnTo>
                      <a:pt x="340" y="224"/>
                    </a:lnTo>
                    <a:lnTo>
                      <a:pt x="361" y="218"/>
                    </a:lnTo>
                    <a:lnTo>
                      <a:pt x="382" y="214"/>
                    </a:lnTo>
                    <a:lnTo>
                      <a:pt x="405" y="207"/>
                    </a:lnTo>
                    <a:lnTo>
                      <a:pt x="427" y="199"/>
                    </a:lnTo>
                    <a:lnTo>
                      <a:pt x="450" y="190"/>
                    </a:lnTo>
                    <a:lnTo>
                      <a:pt x="473" y="182"/>
                    </a:lnTo>
                    <a:lnTo>
                      <a:pt x="496" y="171"/>
                    </a:lnTo>
                    <a:lnTo>
                      <a:pt x="519" y="159"/>
                    </a:lnTo>
                    <a:lnTo>
                      <a:pt x="541" y="148"/>
                    </a:lnTo>
                    <a:lnTo>
                      <a:pt x="564" y="138"/>
                    </a:lnTo>
                    <a:lnTo>
                      <a:pt x="585" y="125"/>
                    </a:lnTo>
                    <a:lnTo>
                      <a:pt x="608" y="114"/>
                    </a:lnTo>
                    <a:lnTo>
                      <a:pt x="631" y="102"/>
                    </a:lnTo>
                    <a:lnTo>
                      <a:pt x="654" y="91"/>
                    </a:lnTo>
                    <a:lnTo>
                      <a:pt x="655" y="95"/>
                    </a:lnTo>
                    <a:lnTo>
                      <a:pt x="661" y="102"/>
                    </a:lnTo>
                    <a:lnTo>
                      <a:pt x="640" y="117"/>
                    </a:lnTo>
                    <a:lnTo>
                      <a:pt x="619" y="135"/>
                    </a:lnTo>
                    <a:lnTo>
                      <a:pt x="597" y="148"/>
                    </a:lnTo>
                    <a:lnTo>
                      <a:pt x="576" y="163"/>
                    </a:lnTo>
                    <a:lnTo>
                      <a:pt x="551" y="174"/>
                    </a:lnTo>
                    <a:lnTo>
                      <a:pt x="526" y="186"/>
                    </a:lnTo>
                    <a:lnTo>
                      <a:pt x="502" y="197"/>
                    </a:lnTo>
                    <a:lnTo>
                      <a:pt x="477" y="209"/>
                    </a:lnTo>
                    <a:lnTo>
                      <a:pt x="452" y="216"/>
                    </a:lnTo>
                    <a:lnTo>
                      <a:pt x="427" y="226"/>
                    </a:lnTo>
                    <a:lnTo>
                      <a:pt x="405" y="233"/>
                    </a:lnTo>
                    <a:lnTo>
                      <a:pt x="380" y="241"/>
                    </a:lnTo>
                    <a:lnTo>
                      <a:pt x="357" y="247"/>
                    </a:lnTo>
                    <a:lnTo>
                      <a:pt x="336" y="251"/>
                    </a:lnTo>
                    <a:lnTo>
                      <a:pt x="317" y="254"/>
                    </a:lnTo>
                    <a:lnTo>
                      <a:pt x="300" y="258"/>
                    </a:lnTo>
                    <a:lnTo>
                      <a:pt x="292" y="254"/>
                    </a:lnTo>
                    <a:lnTo>
                      <a:pt x="287" y="254"/>
                    </a:lnTo>
                    <a:lnTo>
                      <a:pt x="281" y="251"/>
                    </a:lnTo>
                    <a:lnTo>
                      <a:pt x="279" y="251"/>
                    </a:lnTo>
                    <a:lnTo>
                      <a:pt x="258" y="237"/>
                    </a:lnTo>
                    <a:lnTo>
                      <a:pt x="239" y="224"/>
                    </a:lnTo>
                    <a:lnTo>
                      <a:pt x="222" y="209"/>
                    </a:lnTo>
                    <a:lnTo>
                      <a:pt x="207" y="194"/>
                    </a:lnTo>
                    <a:lnTo>
                      <a:pt x="190" y="174"/>
                    </a:lnTo>
                    <a:lnTo>
                      <a:pt x="176" y="157"/>
                    </a:lnTo>
                    <a:lnTo>
                      <a:pt x="161" y="138"/>
                    </a:lnTo>
                    <a:lnTo>
                      <a:pt x="148" y="121"/>
                    </a:lnTo>
                    <a:lnTo>
                      <a:pt x="133" y="102"/>
                    </a:lnTo>
                    <a:lnTo>
                      <a:pt x="118" y="85"/>
                    </a:lnTo>
                    <a:lnTo>
                      <a:pt x="102" y="70"/>
                    </a:lnTo>
                    <a:lnTo>
                      <a:pt x="85" y="55"/>
                    </a:lnTo>
                    <a:lnTo>
                      <a:pt x="68" y="40"/>
                    </a:lnTo>
                    <a:lnTo>
                      <a:pt x="49" y="28"/>
                    </a:lnTo>
                    <a:lnTo>
                      <a:pt x="28" y="19"/>
                    </a:lnTo>
                    <a:lnTo>
                      <a:pt x="7" y="15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1" name="Freeform 81"/>
              <p:cNvSpPr>
                <a:spLocks/>
              </p:cNvSpPr>
              <p:nvPr/>
            </p:nvSpPr>
            <p:spPr bwMode="auto">
              <a:xfrm>
                <a:off x="3877" y="2432"/>
                <a:ext cx="662" cy="41"/>
              </a:xfrm>
              <a:custGeom>
                <a:avLst/>
                <a:gdLst>
                  <a:gd name="T0" fmla="*/ 5 w 1325"/>
                  <a:gd name="T1" fmla="*/ 1 h 82"/>
                  <a:gd name="T2" fmla="*/ 5 w 1325"/>
                  <a:gd name="T3" fmla="*/ 1 h 82"/>
                  <a:gd name="T4" fmla="*/ 5 w 1325"/>
                  <a:gd name="T5" fmla="*/ 1 h 82"/>
                  <a:gd name="T6" fmla="*/ 4 w 1325"/>
                  <a:gd name="T7" fmla="*/ 1 h 82"/>
                  <a:gd name="T8" fmla="*/ 4 w 1325"/>
                  <a:gd name="T9" fmla="*/ 1 h 82"/>
                  <a:gd name="T10" fmla="*/ 4 w 1325"/>
                  <a:gd name="T11" fmla="*/ 1 h 82"/>
                  <a:gd name="T12" fmla="*/ 4 w 1325"/>
                  <a:gd name="T13" fmla="*/ 1 h 82"/>
                  <a:gd name="T14" fmla="*/ 4 w 1325"/>
                  <a:gd name="T15" fmla="*/ 1 h 82"/>
                  <a:gd name="T16" fmla="*/ 3 w 1325"/>
                  <a:gd name="T17" fmla="*/ 1 h 82"/>
                  <a:gd name="T18" fmla="*/ 3 w 1325"/>
                  <a:gd name="T19" fmla="*/ 1 h 82"/>
                  <a:gd name="T20" fmla="*/ 3 w 1325"/>
                  <a:gd name="T21" fmla="*/ 1 h 82"/>
                  <a:gd name="T22" fmla="*/ 3 w 1325"/>
                  <a:gd name="T23" fmla="*/ 1 h 82"/>
                  <a:gd name="T24" fmla="*/ 3 w 1325"/>
                  <a:gd name="T25" fmla="*/ 1 h 82"/>
                  <a:gd name="T26" fmla="*/ 3 w 1325"/>
                  <a:gd name="T27" fmla="*/ 1 h 82"/>
                  <a:gd name="T28" fmla="*/ 3 w 1325"/>
                  <a:gd name="T29" fmla="*/ 1 h 82"/>
                  <a:gd name="T30" fmla="*/ 3 w 1325"/>
                  <a:gd name="T31" fmla="*/ 1 h 82"/>
                  <a:gd name="T32" fmla="*/ 3 w 1325"/>
                  <a:gd name="T33" fmla="*/ 1 h 82"/>
                  <a:gd name="T34" fmla="*/ 3 w 1325"/>
                  <a:gd name="T35" fmla="*/ 1 h 82"/>
                  <a:gd name="T36" fmla="*/ 3 w 1325"/>
                  <a:gd name="T37" fmla="*/ 1 h 82"/>
                  <a:gd name="T38" fmla="*/ 3 w 1325"/>
                  <a:gd name="T39" fmla="*/ 1 h 82"/>
                  <a:gd name="T40" fmla="*/ 2 w 1325"/>
                  <a:gd name="T41" fmla="*/ 1 h 82"/>
                  <a:gd name="T42" fmla="*/ 2 w 1325"/>
                  <a:gd name="T43" fmla="*/ 1 h 82"/>
                  <a:gd name="T44" fmla="*/ 2 w 1325"/>
                  <a:gd name="T45" fmla="*/ 1 h 82"/>
                  <a:gd name="T46" fmla="*/ 2 w 1325"/>
                  <a:gd name="T47" fmla="*/ 1 h 82"/>
                  <a:gd name="T48" fmla="*/ 2 w 1325"/>
                  <a:gd name="T49" fmla="*/ 1 h 82"/>
                  <a:gd name="T50" fmla="*/ 2 w 1325"/>
                  <a:gd name="T51" fmla="*/ 1 h 82"/>
                  <a:gd name="T52" fmla="*/ 2 w 1325"/>
                  <a:gd name="T53" fmla="*/ 1 h 82"/>
                  <a:gd name="T54" fmla="*/ 2 w 1325"/>
                  <a:gd name="T55" fmla="*/ 1 h 82"/>
                  <a:gd name="T56" fmla="*/ 1 w 1325"/>
                  <a:gd name="T57" fmla="*/ 1 h 82"/>
                  <a:gd name="T58" fmla="*/ 1 w 1325"/>
                  <a:gd name="T59" fmla="*/ 1 h 82"/>
                  <a:gd name="T60" fmla="*/ 1 w 1325"/>
                  <a:gd name="T61" fmla="*/ 1 h 82"/>
                  <a:gd name="T62" fmla="*/ 1 w 1325"/>
                  <a:gd name="T63" fmla="*/ 1 h 82"/>
                  <a:gd name="T64" fmla="*/ 1 w 1325"/>
                  <a:gd name="T65" fmla="*/ 1 h 82"/>
                  <a:gd name="T66" fmla="*/ 0 w 1325"/>
                  <a:gd name="T67" fmla="*/ 1 h 82"/>
                  <a:gd name="T68" fmla="*/ 0 w 1325"/>
                  <a:gd name="T69" fmla="*/ 1 h 82"/>
                  <a:gd name="T70" fmla="*/ 0 w 1325"/>
                  <a:gd name="T71" fmla="*/ 1 h 82"/>
                  <a:gd name="T72" fmla="*/ 0 w 1325"/>
                  <a:gd name="T73" fmla="*/ 1 h 82"/>
                  <a:gd name="T74" fmla="*/ 0 w 1325"/>
                  <a:gd name="T75" fmla="*/ 1 h 82"/>
                  <a:gd name="T76" fmla="*/ 0 w 1325"/>
                  <a:gd name="T77" fmla="*/ 1 h 82"/>
                  <a:gd name="T78" fmla="*/ 0 w 1325"/>
                  <a:gd name="T79" fmla="*/ 1 h 82"/>
                  <a:gd name="T80" fmla="*/ 0 w 1325"/>
                  <a:gd name="T81" fmla="*/ 1 h 82"/>
                  <a:gd name="T82" fmla="*/ 0 w 1325"/>
                  <a:gd name="T83" fmla="*/ 1 h 82"/>
                  <a:gd name="T84" fmla="*/ 0 w 1325"/>
                  <a:gd name="T85" fmla="*/ 1 h 82"/>
                  <a:gd name="T86" fmla="*/ 0 w 1325"/>
                  <a:gd name="T87" fmla="*/ 1 h 82"/>
                  <a:gd name="T88" fmla="*/ 0 w 1325"/>
                  <a:gd name="T89" fmla="*/ 1 h 82"/>
                  <a:gd name="T90" fmla="*/ 0 w 1325"/>
                  <a:gd name="T91" fmla="*/ 1 h 82"/>
                  <a:gd name="T92" fmla="*/ 0 w 1325"/>
                  <a:gd name="T93" fmla="*/ 1 h 82"/>
                  <a:gd name="T94" fmla="*/ 0 w 1325"/>
                  <a:gd name="T95" fmla="*/ 1 h 82"/>
                  <a:gd name="T96" fmla="*/ 0 w 1325"/>
                  <a:gd name="T97" fmla="*/ 1 h 82"/>
                  <a:gd name="T98" fmla="*/ 0 w 1325"/>
                  <a:gd name="T99" fmla="*/ 1 h 82"/>
                  <a:gd name="T100" fmla="*/ 1 w 1325"/>
                  <a:gd name="T101" fmla="*/ 1 h 82"/>
                  <a:gd name="T102" fmla="*/ 1 w 1325"/>
                  <a:gd name="T103" fmla="*/ 1 h 82"/>
                  <a:gd name="T104" fmla="*/ 1 w 1325"/>
                  <a:gd name="T105" fmla="*/ 1 h 82"/>
                  <a:gd name="T106" fmla="*/ 2 w 1325"/>
                  <a:gd name="T107" fmla="*/ 1 h 82"/>
                  <a:gd name="T108" fmla="*/ 2 w 1325"/>
                  <a:gd name="T109" fmla="*/ 1 h 82"/>
                  <a:gd name="T110" fmla="*/ 2 w 1325"/>
                  <a:gd name="T111" fmla="*/ 1 h 82"/>
                  <a:gd name="T112" fmla="*/ 3 w 1325"/>
                  <a:gd name="T113" fmla="*/ 1 h 82"/>
                  <a:gd name="T114" fmla="*/ 3 w 1325"/>
                  <a:gd name="T115" fmla="*/ 1 h 82"/>
                  <a:gd name="T116" fmla="*/ 3 w 1325"/>
                  <a:gd name="T117" fmla="*/ 1 h 82"/>
                  <a:gd name="T118" fmla="*/ 4 w 1325"/>
                  <a:gd name="T119" fmla="*/ 1 h 82"/>
                  <a:gd name="T120" fmla="*/ 4 w 1325"/>
                  <a:gd name="T121" fmla="*/ 1 h 82"/>
                  <a:gd name="T122" fmla="*/ 4 w 1325"/>
                  <a:gd name="T123" fmla="*/ 1 h 82"/>
                  <a:gd name="T124" fmla="*/ 5 w 1325"/>
                  <a:gd name="T125" fmla="*/ 0 h 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25" h="82">
                    <a:moveTo>
                      <a:pt x="1321" y="0"/>
                    </a:moveTo>
                    <a:lnTo>
                      <a:pt x="1321" y="4"/>
                    </a:lnTo>
                    <a:lnTo>
                      <a:pt x="1325" y="10"/>
                    </a:lnTo>
                    <a:lnTo>
                      <a:pt x="1323" y="19"/>
                    </a:lnTo>
                    <a:lnTo>
                      <a:pt x="1323" y="31"/>
                    </a:lnTo>
                    <a:lnTo>
                      <a:pt x="1298" y="33"/>
                    </a:lnTo>
                    <a:lnTo>
                      <a:pt x="1272" y="38"/>
                    </a:lnTo>
                    <a:lnTo>
                      <a:pt x="1249" y="40"/>
                    </a:lnTo>
                    <a:lnTo>
                      <a:pt x="1224" y="44"/>
                    </a:lnTo>
                    <a:lnTo>
                      <a:pt x="1201" y="46"/>
                    </a:lnTo>
                    <a:lnTo>
                      <a:pt x="1177" y="50"/>
                    </a:lnTo>
                    <a:lnTo>
                      <a:pt x="1156" y="52"/>
                    </a:lnTo>
                    <a:lnTo>
                      <a:pt x="1133" y="56"/>
                    </a:lnTo>
                    <a:lnTo>
                      <a:pt x="1108" y="56"/>
                    </a:lnTo>
                    <a:lnTo>
                      <a:pt x="1085" y="57"/>
                    </a:lnTo>
                    <a:lnTo>
                      <a:pt x="1061" y="59"/>
                    </a:lnTo>
                    <a:lnTo>
                      <a:pt x="1038" y="59"/>
                    </a:lnTo>
                    <a:lnTo>
                      <a:pt x="1013" y="59"/>
                    </a:lnTo>
                    <a:lnTo>
                      <a:pt x="988" y="59"/>
                    </a:lnTo>
                    <a:lnTo>
                      <a:pt x="962" y="59"/>
                    </a:lnTo>
                    <a:lnTo>
                      <a:pt x="937" y="59"/>
                    </a:lnTo>
                    <a:lnTo>
                      <a:pt x="928" y="57"/>
                    </a:lnTo>
                    <a:lnTo>
                      <a:pt x="920" y="57"/>
                    </a:lnTo>
                    <a:lnTo>
                      <a:pt x="912" y="57"/>
                    </a:lnTo>
                    <a:lnTo>
                      <a:pt x="907" y="57"/>
                    </a:lnTo>
                    <a:lnTo>
                      <a:pt x="899" y="57"/>
                    </a:lnTo>
                    <a:lnTo>
                      <a:pt x="892" y="57"/>
                    </a:lnTo>
                    <a:lnTo>
                      <a:pt x="884" y="57"/>
                    </a:lnTo>
                    <a:lnTo>
                      <a:pt x="876" y="59"/>
                    </a:lnTo>
                    <a:lnTo>
                      <a:pt x="869" y="57"/>
                    </a:lnTo>
                    <a:lnTo>
                      <a:pt x="861" y="57"/>
                    </a:lnTo>
                    <a:lnTo>
                      <a:pt x="854" y="57"/>
                    </a:lnTo>
                    <a:lnTo>
                      <a:pt x="846" y="57"/>
                    </a:lnTo>
                    <a:lnTo>
                      <a:pt x="838" y="56"/>
                    </a:lnTo>
                    <a:lnTo>
                      <a:pt x="831" y="56"/>
                    </a:lnTo>
                    <a:lnTo>
                      <a:pt x="823" y="56"/>
                    </a:lnTo>
                    <a:lnTo>
                      <a:pt x="817" y="56"/>
                    </a:lnTo>
                    <a:lnTo>
                      <a:pt x="806" y="56"/>
                    </a:lnTo>
                    <a:lnTo>
                      <a:pt x="795" y="54"/>
                    </a:lnTo>
                    <a:lnTo>
                      <a:pt x="783" y="54"/>
                    </a:lnTo>
                    <a:lnTo>
                      <a:pt x="774" y="54"/>
                    </a:lnTo>
                    <a:lnTo>
                      <a:pt x="760" y="54"/>
                    </a:lnTo>
                    <a:lnTo>
                      <a:pt x="747" y="56"/>
                    </a:lnTo>
                    <a:lnTo>
                      <a:pt x="734" y="56"/>
                    </a:lnTo>
                    <a:lnTo>
                      <a:pt x="722" y="56"/>
                    </a:lnTo>
                    <a:lnTo>
                      <a:pt x="707" y="56"/>
                    </a:lnTo>
                    <a:lnTo>
                      <a:pt x="696" y="56"/>
                    </a:lnTo>
                    <a:lnTo>
                      <a:pt x="682" y="57"/>
                    </a:lnTo>
                    <a:lnTo>
                      <a:pt x="671" y="59"/>
                    </a:lnTo>
                    <a:lnTo>
                      <a:pt x="658" y="59"/>
                    </a:lnTo>
                    <a:lnTo>
                      <a:pt x="644" y="59"/>
                    </a:lnTo>
                    <a:lnTo>
                      <a:pt x="635" y="59"/>
                    </a:lnTo>
                    <a:lnTo>
                      <a:pt x="625" y="61"/>
                    </a:lnTo>
                    <a:lnTo>
                      <a:pt x="603" y="61"/>
                    </a:lnTo>
                    <a:lnTo>
                      <a:pt x="580" y="63"/>
                    </a:lnTo>
                    <a:lnTo>
                      <a:pt x="555" y="63"/>
                    </a:lnTo>
                    <a:lnTo>
                      <a:pt x="532" y="67"/>
                    </a:lnTo>
                    <a:lnTo>
                      <a:pt x="509" y="69"/>
                    </a:lnTo>
                    <a:lnTo>
                      <a:pt x="485" y="71"/>
                    </a:lnTo>
                    <a:lnTo>
                      <a:pt x="460" y="73"/>
                    </a:lnTo>
                    <a:lnTo>
                      <a:pt x="437" y="75"/>
                    </a:lnTo>
                    <a:lnTo>
                      <a:pt x="411" y="76"/>
                    </a:lnTo>
                    <a:lnTo>
                      <a:pt x="386" y="76"/>
                    </a:lnTo>
                    <a:lnTo>
                      <a:pt x="359" y="78"/>
                    </a:lnTo>
                    <a:lnTo>
                      <a:pt x="335" y="80"/>
                    </a:lnTo>
                    <a:lnTo>
                      <a:pt x="306" y="80"/>
                    </a:lnTo>
                    <a:lnTo>
                      <a:pt x="280" y="80"/>
                    </a:lnTo>
                    <a:lnTo>
                      <a:pt x="253" y="80"/>
                    </a:lnTo>
                    <a:lnTo>
                      <a:pt x="226" y="82"/>
                    </a:lnTo>
                    <a:lnTo>
                      <a:pt x="215" y="80"/>
                    </a:lnTo>
                    <a:lnTo>
                      <a:pt x="207" y="80"/>
                    </a:lnTo>
                    <a:lnTo>
                      <a:pt x="194" y="80"/>
                    </a:lnTo>
                    <a:lnTo>
                      <a:pt x="183" y="80"/>
                    </a:lnTo>
                    <a:lnTo>
                      <a:pt x="167" y="80"/>
                    </a:lnTo>
                    <a:lnTo>
                      <a:pt x="156" y="80"/>
                    </a:lnTo>
                    <a:lnTo>
                      <a:pt x="141" y="80"/>
                    </a:lnTo>
                    <a:lnTo>
                      <a:pt x="127" y="80"/>
                    </a:lnTo>
                    <a:lnTo>
                      <a:pt x="112" y="80"/>
                    </a:lnTo>
                    <a:lnTo>
                      <a:pt x="99" y="80"/>
                    </a:lnTo>
                    <a:lnTo>
                      <a:pt x="84" y="80"/>
                    </a:lnTo>
                    <a:lnTo>
                      <a:pt x="72" y="80"/>
                    </a:lnTo>
                    <a:lnTo>
                      <a:pt x="59" y="78"/>
                    </a:lnTo>
                    <a:lnTo>
                      <a:pt x="48" y="78"/>
                    </a:lnTo>
                    <a:lnTo>
                      <a:pt x="38" y="76"/>
                    </a:lnTo>
                    <a:lnTo>
                      <a:pt x="30" y="76"/>
                    </a:lnTo>
                    <a:lnTo>
                      <a:pt x="21" y="75"/>
                    </a:lnTo>
                    <a:lnTo>
                      <a:pt x="15" y="73"/>
                    </a:lnTo>
                    <a:lnTo>
                      <a:pt x="10" y="69"/>
                    </a:lnTo>
                    <a:lnTo>
                      <a:pt x="6" y="69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2" y="50"/>
                    </a:lnTo>
                    <a:lnTo>
                      <a:pt x="6" y="46"/>
                    </a:lnTo>
                    <a:lnTo>
                      <a:pt x="34" y="50"/>
                    </a:lnTo>
                    <a:lnTo>
                      <a:pt x="67" y="52"/>
                    </a:lnTo>
                    <a:lnTo>
                      <a:pt x="101" y="54"/>
                    </a:lnTo>
                    <a:lnTo>
                      <a:pt x="137" y="56"/>
                    </a:lnTo>
                    <a:lnTo>
                      <a:pt x="175" y="56"/>
                    </a:lnTo>
                    <a:lnTo>
                      <a:pt x="215" y="56"/>
                    </a:lnTo>
                    <a:lnTo>
                      <a:pt x="255" y="54"/>
                    </a:lnTo>
                    <a:lnTo>
                      <a:pt x="297" y="54"/>
                    </a:lnTo>
                    <a:lnTo>
                      <a:pt x="335" y="50"/>
                    </a:lnTo>
                    <a:lnTo>
                      <a:pt x="376" y="48"/>
                    </a:lnTo>
                    <a:lnTo>
                      <a:pt x="414" y="46"/>
                    </a:lnTo>
                    <a:lnTo>
                      <a:pt x="454" y="44"/>
                    </a:lnTo>
                    <a:lnTo>
                      <a:pt x="490" y="42"/>
                    </a:lnTo>
                    <a:lnTo>
                      <a:pt x="527" y="40"/>
                    </a:lnTo>
                    <a:lnTo>
                      <a:pt x="559" y="38"/>
                    </a:lnTo>
                    <a:lnTo>
                      <a:pt x="591" y="37"/>
                    </a:lnTo>
                    <a:lnTo>
                      <a:pt x="637" y="31"/>
                    </a:lnTo>
                    <a:lnTo>
                      <a:pt x="684" y="29"/>
                    </a:lnTo>
                    <a:lnTo>
                      <a:pt x="730" y="29"/>
                    </a:lnTo>
                    <a:lnTo>
                      <a:pt x="776" y="29"/>
                    </a:lnTo>
                    <a:lnTo>
                      <a:pt x="821" y="29"/>
                    </a:lnTo>
                    <a:lnTo>
                      <a:pt x="867" y="29"/>
                    </a:lnTo>
                    <a:lnTo>
                      <a:pt x="911" y="29"/>
                    </a:lnTo>
                    <a:lnTo>
                      <a:pt x="958" y="29"/>
                    </a:lnTo>
                    <a:lnTo>
                      <a:pt x="1002" y="29"/>
                    </a:lnTo>
                    <a:lnTo>
                      <a:pt x="1046" y="29"/>
                    </a:lnTo>
                    <a:lnTo>
                      <a:pt x="1091" y="27"/>
                    </a:lnTo>
                    <a:lnTo>
                      <a:pt x="1137" y="25"/>
                    </a:lnTo>
                    <a:lnTo>
                      <a:pt x="1182" y="19"/>
                    </a:lnTo>
                    <a:lnTo>
                      <a:pt x="1228" y="16"/>
                    </a:lnTo>
                    <a:lnTo>
                      <a:pt x="1274" y="8"/>
                    </a:lnTo>
                    <a:lnTo>
                      <a:pt x="13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2" name="Freeform 82"/>
              <p:cNvSpPr>
                <a:spLocks/>
              </p:cNvSpPr>
              <p:nvPr/>
            </p:nvSpPr>
            <p:spPr bwMode="auto">
              <a:xfrm>
                <a:off x="3776" y="2308"/>
                <a:ext cx="105" cy="155"/>
              </a:xfrm>
              <a:custGeom>
                <a:avLst/>
                <a:gdLst>
                  <a:gd name="T0" fmla="*/ 0 w 211"/>
                  <a:gd name="T1" fmla="*/ 0 h 310"/>
                  <a:gd name="T2" fmla="*/ 0 w 211"/>
                  <a:gd name="T3" fmla="*/ 1 h 310"/>
                  <a:gd name="T4" fmla="*/ 0 w 211"/>
                  <a:gd name="T5" fmla="*/ 1 h 310"/>
                  <a:gd name="T6" fmla="*/ 0 w 211"/>
                  <a:gd name="T7" fmla="*/ 1 h 310"/>
                  <a:gd name="T8" fmla="*/ 0 w 211"/>
                  <a:gd name="T9" fmla="*/ 1 h 310"/>
                  <a:gd name="T10" fmla="*/ 0 w 211"/>
                  <a:gd name="T11" fmla="*/ 1 h 310"/>
                  <a:gd name="T12" fmla="*/ 0 w 211"/>
                  <a:gd name="T13" fmla="*/ 1 h 310"/>
                  <a:gd name="T14" fmla="*/ 0 w 211"/>
                  <a:gd name="T15" fmla="*/ 1 h 310"/>
                  <a:gd name="T16" fmla="*/ 0 w 211"/>
                  <a:gd name="T17" fmla="*/ 1 h 310"/>
                  <a:gd name="T18" fmla="*/ 0 w 211"/>
                  <a:gd name="T19" fmla="*/ 1 h 310"/>
                  <a:gd name="T20" fmla="*/ 0 w 211"/>
                  <a:gd name="T21" fmla="*/ 1 h 310"/>
                  <a:gd name="T22" fmla="*/ 0 w 211"/>
                  <a:gd name="T23" fmla="*/ 1 h 310"/>
                  <a:gd name="T24" fmla="*/ 0 w 211"/>
                  <a:gd name="T25" fmla="*/ 1 h 310"/>
                  <a:gd name="T26" fmla="*/ 0 w 211"/>
                  <a:gd name="T27" fmla="*/ 1 h 310"/>
                  <a:gd name="T28" fmla="*/ 0 w 211"/>
                  <a:gd name="T29" fmla="*/ 1 h 310"/>
                  <a:gd name="T30" fmla="*/ 0 w 211"/>
                  <a:gd name="T31" fmla="*/ 1 h 310"/>
                  <a:gd name="T32" fmla="*/ 0 w 211"/>
                  <a:gd name="T33" fmla="*/ 1 h 310"/>
                  <a:gd name="T34" fmla="*/ 0 w 211"/>
                  <a:gd name="T35" fmla="*/ 1 h 310"/>
                  <a:gd name="T36" fmla="*/ 0 w 211"/>
                  <a:gd name="T37" fmla="*/ 1 h 310"/>
                  <a:gd name="T38" fmla="*/ 0 w 211"/>
                  <a:gd name="T39" fmla="*/ 1 h 310"/>
                  <a:gd name="T40" fmla="*/ 0 w 211"/>
                  <a:gd name="T41" fmla="*/ 1 h 310"/>
                  <a:gd name="T42" fmla="*/ 0 w 211"/>
                  <a:gd name="T43" fmla="*/ 1 h 310"/>
                  <a:gd name="T44" fmla="*/ 0 w 211"/>
                  <a:gd name="T45" fmla="*/ 1 h 310"/>
                  <a:gd name="T46" fmla="*/ 0 w 211"/>
                  <a:gd name="T47" fmla="*/ 1 h 310"/>
                  <a:gd name="T48" fmla="*/ 0 w 211"/>
                  <a:gd name="T49" fmla="*/ 1 h 310"/>
                  <a:gd name="T50" fmla="*/ 0 w 211"/>
                  <a:gd name="T51" fmla="*/ 1 h 310"/>
                  <a:gd name="T52" fmla="*/ 0 w 211"/>
                  <a:gd name="T53" fmla="*/ 1 h 310"/>
                  <a:gd name="T54" fmla="*/ 0 w 211"/>
                  <a:gd name="T55" fmla="*/ 2 h 310"/>
                  <a:gd name="T56" fmla="*/ 0 w 211"/>
                  <a:gd name="T57" fmla="*/ 2 h 310"/>
                  <a:gd name="T58" fmla="*/ 0 w 211"/>
                  <a:gd name="T59" fmla="*/ 2 h 310"/>
                  <a:gd name="T60" fmla="*/ 0 w 211"/>
                  <a:gd name="T61" fmla="*/ 2 h 310"/>
                  <a:gd name="T62" fmla="*/ 0 w 211"/>
                  <a:gd name="T63" fmla="*/ 2 h 310"/>
                  <a:gd name="T64" fmla="*/ 0 w 211"/>
                  <a:gd name="T65" fmla="*/ 2 h 310"/>
                  <a:gd name="T66" fmla="*/ 0 w 211"/>
                  <a:gd name="T67" fmla="*/ 2 h 310"/>
                  <a:gd name="T68" fmla="*/ 0 w 211"/>
                  <a:gd name="T69" fmla="*/ 2 h 310"/>
                  <a:gd name="T70" fmla="*/ 0 w 211"/>
                  <a:gd name="T71" fmla="*/ 2 h 310"/>
                  <a:gd name="T72" fmla="*/ 0 w 211"/>
                  <a:gd name="T73" fmla="*/ 2 h 310"/>
                  <a:gd name="T74" fmla="*/ 0 w 211"/>
                  <a:gd name="T75" fmla="*/ 2 h 310"/>
                  <a:gd name="T76" fmla="*/ 0 w 211"/>
                  <a:gd name="T77" fmla="*/ 2 h 310"/>
                  <a:gd name="T78" fmla="*/ 0 w 211"/>
                  <a:gd name="T79" fmla="*/ 2 h 310"/>
                  <a:gd name="T80" fmla="*/ 0 w 211"/>
                  <a:gd name="T81" fmla="*/ 2 h 310"/>
                  <a:gd name="T82" fmla="*/ 0 w 211"/>
                  <a:gd name="T83" fmla="*/ 2 h 310"/>
                  <a:gd name="T84" fmla="*/ 0 w 211"/>
                  <a:gd name="T85" fmla="*/ 2 h 310"/>
                  <a:gd name="T86" fmla="*/ 0 w 211"/>
                  <a:gd name="T87" fmla="*/ 2 h 310"/>
                  <a:gd name="T88" fmla="*/ 0 w 211"/>
                  <a:gd name="T89" fmla="*/ 1 h 310"/>
                  <a:gd name="T90" fmla="*/ 0 w 211"/>
                  <a:gd name="T91" fmla="*/ 1 h 310"/>
                  <a:gd name="T92" fmla="*/ 0 w 211"/>
                  <a:gd name="T93" fmla="*/ 1 h 310"/>
                  <a:gd name="T94" fmla="*/ 0 w 211"/>
                  <a:gd name="T95" fmla="*/ 1 h 310"/>
                  <a:gd name="T96" fmla="*/ 0 w 211"/>
                  <a:gd name="T97" fmla="*/ 1 h 310"/>
                  <a:gd name="T98" fmla="*/ 0 w 211"/>
                  <a:gd name="T99" fmla="*/ 1 h 3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11" h="310">
                    <a:moveTo>
                      <a:pt x="34" y="8"/>
                    </a:moveTo>
                    <a:lnTo>
                      <a:pt x="47" y="0"/>
                    </a:lnTo>
                    <a:lnTo>
                      <a:pt x="59" y="0"/>
                    </a:lnTo>
                    <a:lnTo>
                      <a:pt x="68" y="2"/>
                    </a:lnTo>
                    <a:lnTo>
                      <a:pt x="78" y="12"/>
                    </a:lnTo>
                    <a:lnTo>
                      <a:pt x="81" y="21"/>
                    </a:lnTo>
                    <a:lnTo>
                      <a:pt x="87" y="36"/>
                    </a:lnTo>
                    <a:lnTo>
                      <a:pt x="89" y="44"/>
                    </a:lnTo>
                    <a:lnTo>
                      <a:pt x="89" y="52"/>
                    </a:lnTo>
                    <a:lnTo>
                      <a:pt x="91" y="61"/>
                    </a:lnTo>
                    <a:lnTo>
                      <a:pt x="95" y="69"/>
                    </a:lnTo>
                    <a:lnTo>
                      <a:pt x="95" y="74"/>
                    </a:lnTo>
                    <a:lnTo>
                      <a:pt x="97" y="82"/>
                    </a:lnTo>
                    <a:lnTo>
                      <a:pt x="98" y="90"/>
                    </a:lnTo>
                    <a:lnTo>
                      <a:pt x="100" y="99"/>
                    </a:lnTo>
                    <a:lnTo>
                      <a:pt x="102" y="105"/>
                    </a:lnTo>
                    <a:lnTo>
                      <a:pt x="104" y="112"/>
                    </a:lnTo>
                    <a:lnTo>
                      <a:pt x="108" y="120"/>
                    </a:lnTo>
                    <a:lnTo>
                      <a:pt x="114" y="126"/>
                    </a:lnTo>
                    <a:lnTo>
                      <a:pt x="119" y="131"/>
                    </a:lnTo>
                    <a:lnTo>
                      <a:pt x="127" y="137"/>
                    </a:lnTo>
                    <a:lnTo>
                      <a:pt x="136" y="143"/>
                    </a:lnTo>
                    <a:lnTo>
                      <a:pt x="148" y="147"/>
                    </a:lnTo>
                    <a:lnTo>
                      <a:pt x="159" y="149"/>
                    </a:lnTo>
                    <a:lnTo>
                      <a:pt x="171" y="150"/>
                    </a:lnTo>
                    <a:lnTo>
                      <a:pt x="182" y="150"/>
                    </a:lnTo>
                    <a:lnTo>
                      <a:pt x="193" y="149"/>
                    </a:lnTo>
                    <a:lnTo>
                      <a:pt x="197" y="150"/>
                    </a:lnTo>
                    <a:lnTo>
                      <a:pt x="201" y="156"/>
                    </a:lnTo>
                    <a:lnTo>
                      <a:pt x="197" y="164"/>
                    </a:lnTo>
                    <a:lnTo>
                      <a:pt x="197" y="173"/>
                    </a:lnTo>
                    <a:lnTo>
                      <a:pt x="176" y="173"/>
                    </a:lnTo>
                    <a:lnTo>
                      <a:pt x="159" y="175"/>
                    </a:lnTo>
                    <a:lnTo>
                      <a:pt x="142" y="173"/>
                    </a:lnTo>
                    <a:lnTo>
                      <a:pt x="129" y="173"/>
                    </a:lnTo>
                    <a:lnTo>
                      <a:pt x="117" y="168"/>
                    </a:lnTo>
                    <a:lnTo>
                      <a:pt x="108" y="164"/>
                    </a:lnTo>
                    <a:lnTo>
                      <a:pt x="100" y="158"/>
                    </a:lnTo>
                    <a:lnTo>
                      <a:pt x="95" y="150"/>
                    </a:lnTo>
                    <a:lnTo>
                      <a:pt x="89" y="143"/>
                    </a:lnTo>
                    <a:lnTo>
                      <a:pt x="85" y="133"/>
                    </a:lnTo>
                    <a:lnTo>
                      <a:pt x="81" y="122"/>
                    </a:lnTo>
                    <a:lnTo>
                      <a:pt x="79" y="112"/>
                    </a:lnTo>
                    <a:lnTo>
                      <a:pt x="76" y="101"/>
                    </a:lnTo>
                    <a:lnTo>
                      <a:pt x="74" y="90"/>
                    </a:lnTo>
                    <a:lnTo>
                      <a:pt x="74" y="78"/>
                    </a:lnTo>
                    <a:lnTo>
                      <a:pt x="72" y="69"/>
                    </a:lnTo>
                    <a:lnTo>
                      <a:pt x="68" y="57"/>
                    </a:lnTo>
                    <a:lnTo>
                      <a:pt x="66" y="52"/>
                    </a:lnTo>
                    <a:lnTo>
                      <a:pt x="64" y="44"/>
                    </a:lnTo>
                    <a:lnTo>
                      <a:pt x="60" y="38"/>
                    </a:lnTo>
                    <a:lnTo>
                      <a:pt x="55" y="31"/>
                    </a:lnTo>
                    <a:lnTo>
                      <a:pt x="51" y="29"/>
                    </a:lnTo>
                    <a:lnTo>
                      <a:pt x="47" y="27"/>
                    </a:lnTo>
                    <a:lnTo>
                      <a:pt x="41" y="31"/>
                    </a:lnTo>
                    <a:lnTo>
                      <a:pt x="38" y="36"/>
                    </a:lnTo>
                    <a:lnTo>
                      <a:pt x="38" y="46"/>
                    </a:lnTo>
                    <a:lnTo>
                      <a:pt x="34" y="52"/>
                    </a:lnTo>
                    <a:lnTo>
                      <a:pt x="34" y="59"/>
                    </a:lnTo>
                    <a:lnTo>
                      <a:pt x="30" y="67"/>
                    </a:lnTo>
                    <a:lnTo>
                      <a:pt x="30" y="76"/>
                    </a:lnTo>
                    <a:lnTo>
                      <a:pt x="30" y="84"/>
                    </a:lnTo>
                    <a:lnTo>
                      <a:pt x="30" y="92"/>
                    </a:lnTo>
                    <a:lnTo>
                      <a:pt x="30" y="101"/>
                    </a:lnTo>
                    <a:lnTo>
                      <a:pt x="30" y="111"/>
                    </a:lnTo>
                    <a:lnTo>
                      <a:pt x="30" y="116"/>
                    </a:lnTo>
                    <a:lnTo>
                      <a:pt x="30" y="126"/>
                    </a:lnTo>
                    <a:lnTo>
                      <a:pt x="30" y="131"/>
                    </a:lnTo>
                    <a:lnTo>
                      <a:pt x="30" y="139"/>
                    </a:lnTo>
                    <a:lnTo>
                      <a:pt x="30" y="147"/>
                    </a:lnTo>
                    <a:lnTo>
                      <a:pt x="30" y="150"/>
                    </a:lnTo>
                    <a:lnTo>
                      <a:pt x="30" y="158"/>
                    </a:lnTo>
                    <a:lnTo>
                      <a:pt x="30" y="168"/>
                    </a:lnTo>
                    <a:lnTo>
                      <a:pt x="30" y="177"/>
                    </a:lnTo>
                    <a:lnTo>
                      <a:pt x="32" y="188"/>
                    </a:lnTo>
                    <a:lnTo>
                      <a:pt x="32" y="198"/>
                    </a:lnTo>
                    <a:lnTo>
                      <a:pt x="34" y="209"/>
                    </a:lnTo>
                    <a:lnTo>
                      <a:pt x="36" y="221"/>
                    </a:lnTo>
                    <a:lnTo>
                      <a:pt x="38" y="230"/>
                    </a:lnTo>
                    <a:lnTo>
                      <a:pt x="40" y="240"/>
                    </a:lnTo>
                    <a:lnTo>
                      <a:pt x="41" y="249"/>
                    </a:lnTo>
                    <a:lnTo>
                      <a:pt x="47" y="257"/>
                    </a:lnTo>
                    <a:lnTo>
                      <a:pt x="51" y="265"/>
                    </a:lnTo>
                    <a:lnTo>
                      <a:pt x="55" y="270"/>
                    </a:lnTo>
                    <a:lnTo>
                      <a:pt x="60" y="276"/>
                    </a:lnTo>
                    <a:lnTo>
                      <a:pt x="68" y="278"/>
                    </a:lnTo>
                    <a:lnTo>
                      <a:pt x="76" y="280"/>
                    </a:lnTo>
                    <a:lnTo>
                      <a:pt x="89" y="276"/>
                    </a:lnTo>
                    <a:lnTo>
                      <a:pt x="102" y="276"/>
                    </a:lnTo>
                    <a:lnTo>
                      <a:pt x="110" y="276"/>
                    </a:lnTo>
                    <a:lnTo>
                      <a:pt x="117" y="276"/>
                    </a:lnTo>
                    <a:lnTo>
                      <a:pt x="125" y="276"/>
                    </a:lnTo>
                    <a:lnTo>
                      <a:pt x="133" y="276"/>
                    </a:lnTo>
                    <a:lnTo>
                      <a:pt x="140" y="274"/>
                    </a:lnTo>
                    <a:lnTo>
                      <a:pt x="148" y="274"/>
                    </a:lnTo>
                    <a:lnTo>
                      <a:pt x="155" y="274"/>
                    </a:lnTo>
                    <a:lnTo>
                      <a:pt x="163" y="274"/>
                    </a:lnTo>
                    <a:lnTo>
                      <a:pt x="171" y="274"/>
                    </a:lnTo>
                    <a:lnTo>
                      <a:pt x="180" y="276"/>
                    </a:lnTo>
                    <a:lnTo>
                      <a:pt x="188" y="276"/>
                    </a:lnTo>
                    <a:lnTo>
                      <a:pt x="197" y="280"/>
                    </a:lnTo>
                    <a:lnTo>
                      <a:pt x="195" y="282"/>
                    </a:lnTo>
                    <a:lnTo>
                      <a:pt x="199" y="285"/>
                    </a:lnTo>
                    <a:lnTo>
                      <a:pt x="201" y="287"/>
                    </a:lnTo>
                    <a:lnTo>
                      <a:pt x="201" y="291"/>
                    </a:lnTo>
                    <a:lnTo>
                      <a:pt x="201" y="293"/>
                    </a:lnTo>
                    <a:lnTo>
                      <a:pt x="207" y="301"/>
                    </a:lnTo>
                    <a:lnTo>
                      <a:pt x="209" y="306"/>
                    </a:lnTo>
                    <a:lnTo>
                      <a:pt x="211" y="310"/>
                    </a:lnTo>
                    <a:lnTo>
                      <a:pt x="197" y="306"/>
                    </a:lnTo>
                    <a:lnTo>
                      <a:pt x="190" y="304"/>
                    </a:lnTo>
                    <a:lnTo>
                      <a:pt x="184" y="303"/>
                    </a:lnTo>
                    <a:lnTo>
                      <a:pt x="180" y="301"/>
                    </a:lnTo>
                    <a:lnTo>
                      <a:pt x="173" y="299"/>
                    </a:lnTo>
                    <a:lnTo>
                      <a:pt x="167" y="297"/>
                    </a:lnTo>
                    <a:lnTo>
                      <a:pt x="159" y="297"/>
                    </a:lnTo>
                    <a:lnTo>
                      <a:pt x="150" y="299"/>
                    </a:lnTo>
                    <a:lnTo>
                      <a:pt x="138" y="297"/>
                    </a:lnTo>
                    <a:lnTo>
                      <a:pt x="129" y="297"/>
                    </a:lnTo>
                    <a:lnTo>
                      <a:pt x="119" y="299"/>
                    </a:lnTo>
                    <a:lnTo>
                      <a:pt x="112" y="301"/>
                    </a:lnTo>
                    <a:lnTo>
                      <a:pt x="100" y="303"/>
                    </a:lnTo>
                    <a:lnTo>
                      <a:pt x="91" y="303"/>
                    </a:lnTo>
                    <a:lnTo>
                      <a:pt x="81" y="304"/>
                    </a:lnTo>
                    <a:lnTo>
                      <a:pt x="74" y="306"/>
                    </a:lnTo>
                    <a:lnTo>
                      <a:pt x="64" y="304"/>
                    </a:lnTo>
                    <a:lnTo>
                      <a:pt x="57" y="303"/>
                    </a:lnTo>
                    <a:lnTo>
                      <a:pt x="49" y="301"/>
                    </a:lnTo>
                    <a:lnTo>
                      <a:pt x="41" y="297"/>
                    </a:lnTo>
                    <a:lnTo>
                      <a:pt x="34" y="291"/>
                    </a:lnTo>
                    <a:lnTo>
                      <a:pt x="30" y="285"/>
                    </a:lnTo>
                    <a:lnTo>
                      <a:pt x="26" y="274"/>
                    </a:lnTo>
                    <a:lnTo>
                      <a:pt x="21" y="263"/>
                    </a:lnTo>
                    <a:lnTo>
                      <a:pt x="15" y="242"/>
                    </a:lnTo>
                    <a:lnTo>
                      <a:pt x="11" y="221"/>
                    </a:lnTo>
                    <a:lnTo>
                      <a:pt x="7" y="202"/>
                    </a:lnTo>
                    <a:lnTo>
                      <a:pt x="3" y="181"/>
                    </a:lnTo>
                    <a:lnTo>
                      <a:pt x="0" y="160"/>
                    </a:lnTo>
                    <a:lnTo>
                      <a:pt x="0" y="141"/>
                    </a:lnTo>
                    <a:lnTo>
                      <a:pt x="0" y="122"/>
                    </a:lnTo>
                    <a:lnTo>
                      <a:pt x="0" y="105"/>
                    </a:lnTo>
                    <a:lnTo>
                      <a:pt x="0" y="86"/>
                    </a:lnTo>
                    <a:lnTo>
                      <a:pt x="3" y="71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3" y="31"/>
                    </a:lnTo>
                    <a:lnTo>
                      <a:pt x="21" y="21"/>
                    </a:lnTo>
                    <a:lnTo>
                      <a:pt x="26" y="14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3" name="Freeform 83"/>
              <p:cNvSpPr>
                <a:spLocks/>
              </p:cNvSpPr>
              <p:nvPr/>
            </p:nvSpPr>
            <p:spPr bwMode="auto">
              <a:xfrm>
                <a:off x="4011" y="1845"/>
                <a:ext cx="46" cy="49"/>
              </a:xfrm>
              <a:custGeom>
                <a:avLst/>
                <a:gdLst>
                  <a:gd name="T0" fmla="*/ 0 w 93"/>
                  <a:gd name="T1" fmla="*/ 0 h 96"/>
                  <a:gd name="T2" fmla="*/ 0 w 93"/>
                  <a:gd name="T3" fmla="*/ 0 h 96"/>
                  <a:gd name="T4" fmla="*/ 0 w 93"/>
                  <a:gd name="T5" fmla="*/ 1 h 96"/>
                  <a:gd name="T6" fmla="*/ 0 w 93"/>
                  <a:gd name="T7" fmla="*/ 1 h 96"/>
                  <a:gd name="T8" fmla="*/ 0 w 93"/>
                  <a:gd name="T9" fmla="*/ 1 h 96"/>
                  <a:gd name="T10" fmla="*/ 0 w 93"/>
                  <a:gd name="T11" fmla="*/ 1 h 96"/>
                  <a:gd name="T12" fmla="*/ 0 w 93"/>
                  <a:gd name="T13" fmla="*/ 1 h 96"/>
                  <a:gd name="T14" fmla="*/ 0 w 93"/>
                  <a:gd name="T15" fmla="*/ 1 h 96"/>
                  <a:gd name="T16" fmla="*/ 0 w 93"/>
                  <a:gd name="T17" fmla="*/ 1 h 96"/>
                  <a:gd name="T18" fmla="*/ 0 w 93"/>
                  <a:gd name="T19" fmla="*/ 1 h 96"/>
                  <a:gd name="T20" fmla="*/ 0 w 93"/>
                  <a:gd name="T21" fmla="*/ 1 h 96"/>
                  <a:gd name="T22" fmla="*/ 0 w 93"/>
                  <a:gd name="T23" fmla="*/ 1 h 96"/>
                  <a:gd name="T24" fmla="*/ 0 w 93"/>
                  <a:gd name="T25" fmla="*/ 1 h 96"/>
                  <a:gd name="T26" fmla="*/ 0 w 93"/>
                  <a:gd name="T27" fmla="*/ 1 h 96"/>
                  <a:gd name="T28" fmla="*/ 0 w 93"/>
                  <a:gd name="T29" fmla="*/ 1 h 96"/>
                  <a:gd name="T30" fmla="*/ 0 w 93"/>
                  <a:gd name="T31" fmla="*/ 1 h 96"/>
                  <a:gd name="T32" fmla="*/ 0 w 93"/>
                  <a:gd name="T33" fmla="*/ 1 h 96"/>
                  <a:gd name="T34" fmla="*/ 0 w 93"/>
                  <a:gd name="T35" fmla="*/ 1 h 96"/>
                  <a:gd name="T36" fmla="*/ 0 w 93"/>
                  <a:gd name="T37" fmla="*/ 1 h 96"/>
                  <a:gd name="T38" fmla="*/ 0 w 93"/>
                  <a:gd name="T39" fmla="*/ 1 h 96"/>
                  <a:gd name="T40" fmla="*/ 0 w 93"/>
                  <a:gd name="T41" fmla="*/ 1 h 96"/>
                  <a:gd name="T42" fmla="*/ 0 w 93"/>
                  <a:gd name="T43" fmla="*/ 1 h 96"/>
                  <a:gd name="T44" fmla="*/ 0 w 93"/>
                  <a:gd name="T45" fmla="*/ 1 h 96"/>
                  <a:gd name="T46" fmla="*/ 0 w 93"/>
                  <a:gd name="T47" fmla="*/ 1 h 96"/>
                  <a:gd name="T48" fmla="*/ 0 w 93"/>
                  <a:gd name="T49" fmla="*/ 1 h 96"/>
                  <a:gd name="T50" fmla="*/ 0 w 93"/>
                  <a:gd name="T51" fmla="*/ 1 h 96"/>
                  <a:gd name="T52" fmla="*/ 0 w 93"/>
                  <a:gd name="T53" fmla="*/ 1 h 96"/>
                  <a:gd name="T54" fmla="*/ 0 w 93"/>
                  <a:gd name="T55" fmla="*/ 1 h 96"/>
                  <a:gd name="T56" fmla="*/ 0 w 93"/>
                  <a:gd name="T57" fmla="*/ 1 h 96"/>
                  <a:gd name="T58" fmla="*/ 0 w 93"/>
                  <a:gd name="T59" fmla="*/ 1 h 96"/>
                  <a:gd name="T60" fmla="*/ 0 w 93"/>
                  <a:gd name="T61" fmla="*/ 1 h 96"/>
                  <a:gd name="T62" fmla="*/ 0 w 93"/>
                  <a:gd name="T63" fmla="*/ 1 h 96"/>
                  <a:gd name="T64" fmla="*/ 0 w 93"/>
                  <a:gd name="T65" fmla="*/ 1 h 96"/>
                  <a:gd name="T66" fmla="*/ 0 w 93"/>
                  <a:gd name="T67" fmla="*/ 1 h 96"/>
                  <a:gd name="T68" fmla="*/ 0 w 93"/>
                  <a:gd name="T69" fmla="*/ 1 h 96"/>
                  <a:gd name="T70" fmla="*/ 0 w 93"/>
                  <a:gd name="T71" fmla="*/ 1 h 96"/>
                  <a:gd name="T72" fmla="*/ 0 w 93"/>
                  <a:gd name="T73" fmla="*/ 0 h 96"/>
                  <a:gd name="T74" fmla="*/ 0 w 93"/>
                  <a:gd name="T75" fmla="*/ 0 h 9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" h="96">
                    <a:moveTo>
                      <a:pt x="53" y="0"/>
                    </a:moveTo>
                    <a:lnTo>
                      <a:pt x="61" y="0"/>
                    </a:lnTo>
                    <a:lnTo>
                      <a:pt x="69" y="1"/>
                    </a:lnTo>
                    <a:lnTo>
                      <a:pt x="76" y="7"/>
                    </a:lnTo>
                    <a:lnTo>
                      <a:pt x="82" y="13"/>
                    </a:lnTo>
                    <a:lnTo>
                      <a:pt x="86" y="19"/>
                    </a:lnTo>
                    <a:lnTo>
                      <a:pt x="89" y="26"/>
                    </a:lnTo>
                    <a:lnTo>
                      <a:pt x="91" y="34"/>
                    </a:lnTo>
                    <a:lnTo>
                      <a:pt x="93" y="43"/>
                    </a:lnTo>
                    <a:lnTo>
                      <a:pt x="93" y="51"/>
                    </a:lnTo>
                    <a:lnTo>
                      <a:pt x="93" y="58"/>
                    </a:lnTo>
                    <a:lnTo>
                      <a:pt x="89" y="66"/>
                    </a:lnTo>
                    <a:lnTo>
                      <a:pt x="88" y="76"/>
                    </a:lnTo>
                    <a:lnTo>
                      <a:pt x="80" y="87"/>
                    </a:lnTo>
                    <a:lnTo>
                      <a:pt x="67" y="96"/>
                    </a:lnTo>
                    <a:lnTo>
                      <a:pt x="59" y="89"/>
                    </a:lnTo>
                    <a:lnTo>
                      <a:pt x="57" y="79"/>
                    </a:lnTo>
                    <a:lnTo>
                      <a:pt x="57" y="72"/>
                    </a:lnTo>
                    <a:lnTo>
                      <a:pt x="61" y="64"/>
                    </a:lnTo>
                    <a:lnTo>
                      <a:pt x="63" y="55"/>
                    </a:lnTo>
                    <a:lnTo>
                      <a:pt x="67" y="47"/>
                    </a:lnTo>
                    <a:lnTo>
                      <a:pt x="67" y="39"/>
                    </a:lnTo>
                    <a:lnTo>
                      <a:pt x="63" y="32"/>
                    </a:lnTo>
                    <a:lnTo>
                      <a:pt x="53" y="28"/>
                    </a:lnTo>
                    <a:lnTo>
                      <a:pt x="46" y="32"/>
                    </a:lnTo>
                    <a:lnTo>
                      <a:pt x="38" y="34"/>
                    </a:lnTo>
                    <a:lnTo>
                      <a:pt x="32" y="41"/>
                    </a:lnTo>
                    <a:lnTo>
                      <a:pt x="25" y="43"/>
                    </a:lnTo>
                    <a:lnTo>
                      <a:pt x="17" y="47"/>
                    </a:lnTo>
                    <a:lnTo>
                      <a:pt x="10" y="47"/>
                    </a:lnTo>
                    <a:lnTo>
                      <a:pt x="2" y="45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12" y="20"/>
                    </a:lnTo>
                    <a:lnTo>
                      <a:pt x="25" y="11"/>
                    </a:lnTo>
                    <a:lnTo>
                      <a:pt x="38" y="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4" name="Freeform 84"/>
              <p:cNvSpPr>
                <a:spLocks/>
              </p:cNvSpPr>
              <p:nvPr/>
            </p:nvSpPr>
            <p:spPr bwMode="auto">
              <a:xfrm>
                <a:off x="4131" y="2150"/>
                <a:ext cx="32" cy="26"/>
              </a:xfrm>
              <a:custGeom>
                <a:avLst/>
                <a:gdLst>
                  <a:gd name="T0" fmla="*/ 1 w 63"/>
                  <a:gd name="T1" fmla="*/ 0 h 51"/>
                  <a:gd name="T2" fmla="*/ 1 w 63"/>
                  <a:gd name="T3" fmla="*/ 1 h 51"/>
                  <a:gd name="T4" fmla="*/ 1 w 63"/>
                  <a:gd name="T5" fmla="*/ 1 h 51"/>
                  <a:gd name="T6" fmla="*/ 1 w 63"/>
                  <a:gd name="T7" fmla="*/ 1 h 51"/>
                  <a:gd name="T8" fmla="*/ 1 w 63"/>
                  <a:gd name="T9" fmla="*/ 1 h 51"/>
                  <a:gd name="T10" fmla="*/ 1 w 63"/>
                  <a:gd name="T11" fmla="*/ 1 h 51"/>
                  <a:gd name="T12" fmla="*/ 1 w 63"/>
                  <a:gd name="T13" fmla="*/ 1 h 51"/>
                  <a:gd name="T14" fmla="*/ 1 w 63"/>
                  <a:gd name="T15" fmla="*/ 1 h 51"/>
                  <a:gd name="T16" fmla="*/ 1 w 63"/>
                  <a:gd name="T17" fmla="*/ 1 h 51"/>
                  <a:gd name="T18" fmla="*/ 1 w 63"/>
                  <a:gd name="T19" fmla="*/ 1 h 51"/>
                  <a:gd name="T20" fmla="*/ 1 w 63"/>
                  <a:gd name="T21" fmla="*/ 1 h 51"/>
                  <a:gd name="T22" fmla="*/ 1 w 63"/>
                  <a:gd name="T23" fmla="*/ 1 h 51"/>
                  <a:gd name="T24" fmla="*/ 1 w 63"/>
                  <a:gd name="T25" fmla="*/ 1 h 51"/>
                  <a:gd name="T26" fmla="*/ 1 w 63"/>
                  <a:gd name="T27" fmla="*/ 1 h 51"/>
                  <a:gd name="T28" fmla="*/ 1 w 63"/>
                  <a:gd name="T29" fmla="*/ 1 h 51"/>
                  <a:gd name="T30" fmla="*/ 0 w 63"/>
                  <a:gd name="T31" fmla="*/ 1 h 51"/>
                  <a:gd name="T32" fmla="*/ 1 w 63"/>
                  <a:gd name="T33" fmla="*/ 0 h 51"/>
                  <a:gd name="T34" fmla="*/ 1 w 63"/>
                  <a:gd name="T35" fmla="*/ 0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51">
                    <a:moveTo>
                      <a:pt x="6" y="0"/>
                    </a:moveTo>
                    <a:lnTo>
                      <a:pt x="14" y="2"/>
                    </a:lnTo>
                    <a:lnTo>
                      <a:pt x="21" y="7"/>
                    </a:lnTo>
                    <a:lnTo>
                      <a:pt x="31" y="11"/>
                    </a:lnTo>
                    <a:lnTo>
                      <a:pt x="40" y="19"/>
                    </a:lnTo>
                    <a:lnTo>
                      <a:pt x="48" y="26"/>
                    </a:lnTo>
                    <a:lnTo>
                      <a:pt x="56" y="34"/>
                    </a:lnTo>
                    <a:lnTo>
                      <a:pt x="61" y="42"/>
                    </a:lnTo>
                    <a:lnTo>
                      <a:pt x="63" y="51"/>
                    </a:lnTo>
                    <a:lnTo>
                      <a:pt x="54" y="51"/>
                    </a:lnTo>
                    <a:lnTo>
                      <a:pt x="40" y="49"/>
                    </a:lnTo>
                    <a:lnTo>
                      <a:pt x="29" y="43"/>
                    </a:lnTo>
                    <a:lnTo>
                      <a:pt x="18" y="36"/>
                    </a:lnTo>
                    <a:lnTo>
                      <a:pt x="6" y="26"/>
                    </a:lnTo>
                    <a:lnTo>
                      <a:pt x="2" y="17"/>
                    </a:lnTo>
                    <a:lnTo>
                      <a:pt x="0" y="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5" name="Freeform 85"/>
              <p:cNvSpPr>
                <a:spLocks/>
              </p:cNvSpPr>
              <p:nvPr/>
            </p:nvSpPr>
            <p:spPr bwMode="auto">
              <a:xfrm>
                <a:off x="4166" y="2083"/>
                <a:ext cx="30" cy="22"/>
              </a:xfrm>
              <a:custGeom>
                <a:avLst/>
                <a:gdLst>
                  <a:gd name="T0" fmla="*/ 1 w 59"/>
                  <a:gd name="T1" fmla="*/ 0 h 43"/>
                  <a:gd name="T2" fmla="*/ 1 w 59"/>
                  <a:gd name="T3" fmla="*/ 1 h 43"/>
                  <a:gd name="T4" fmla="*/ 1 w 59"/>
                  <a:gd name="T5" fmla="*/ 1 h 43"/>
                  <a:gd name="T6" fmla="*/ 1 w 59"/>
                  <a:gd name="T7" fmla="*/ 1 h 43"/>
                  <a:gd name="T8" fmla="*/ 1 w 59"/>
                  <a:gd name="T9" fmla="*/ 1 h 43"/>
                  <a:gd name="T10" fmla="*/ 1 w 59"/>
                  <a:gd name="T11" fmla="*/ 1 h 43"/>
                  <a:gd name="T12" fmla="*/ 1 w 59"/>
                  <a:gd name="T13" fmla="*/ 1 h 43"/>
                  <a:gd name="T14" fmla="*/ 1 w 59"/>
                  <a:gd name="T15" fmla="*/ 1 h 43"/>
                  <a:gd name="T16" fmla="*/ 1 w 59"/>
                  <a:gd name="T17" fmla="*/ 1 h 43"/>
                  <a:gd name="T18" fmla="*/ 1 w 59"/>
                  <a:gd name="T19" fmla="*/ 1 h 43"/>
                  <a:gd name="T20" fmla="*/ 1 w 59"/>
                  <a:gd name="T21" fmla="*/ 1 h 43"/>
                  <a:gd name="T22" fmla="*/ 1 w 59"/>
                  <a:gd name="T23" fmla="*/ 1 h 43"/>
                  <a:gd name="T24" fmla="*/ 1 w 59"/>
                  <a:gd name="T25" fmla="*/ 1 h 43"/>
                  <a:gd name="T26" fmla="*/ 1 w 59"/>
                  <a:gd name="T27" fmla="*/ 1 h 43"/>
                  <a:gd name="T28" fmla="*/ 0 w 59"/>
                  <a:gd name="T29" fmla="*/ 1 h 43"/>
                  <a:gd name="T30" fmla="*/ 0 w 59"/>
                  <a:gd name="T31" fmla="*/ 1 h 43"/>
                  <a:gd name="T32" fmla="*/ 1 w 59"/>
                  <a:gd name="T33" fmla="*/ 0 h 43"/>
                  <a:gd name="T34" fmla="*/ 1 w 59"/>
                  <a:gd name="T35" fmla="*/ 0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" h="43">
                    <a:moveTo>
                      <a:pt x="7" y="0"/>
                    </a:moveTo>
                    <a:lnTo>
                      <a:pt x="13" y="2"/>
                    </a:lnTo>
                    <a:lnTo>
                      <a:pt x="23" y="5"/>
                    </a:lnTo>
                    <a:lnTo>
                      <a:pt x="30" y="7"/>
                    </a:lnTo>
                    <a:lnTo>
                      <a:pt x="40" y="13"/>
                    </a:lnTo>
                    <a:lnTo>
                      <a:pt x="47" y="17"/>
                    </a:lnTo>
                    <a:lnTo>
                      <a:pt x="53" y="23"/>
                    </a:lnTo>
                    <a:lnTo>
                      <a:pt x="57" y="30"/>
                    </a:lnTo>
                    <a:lnTo>
                      <a:pt x="59" y="40"/>
                    </a:lnTo>
                    <a:lnTo>
                      <a:pt x="49" y="43"/>
                    </a:lnTo>
                    <a:lnTo>
                      <a:pt x="40" y="43"/>
                    </a:lnTo>
                    <a:lnTo>
                      <a:pt x="26" y="40"/>
                    </a:lnTo>
                    <a:lnTo>
                      <a:pt x="17" y="34"/>
                    </a:lnTo>
                    <a:lnTo>
                      <a:pt x="6" y="26"/>
                    </a:lnTo>
                    <a:lnTo>
                      <a:pt x="0" y="19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6" name="Freeform 86"/>
              <p:cNvSpPr>
                <a:spLocks/>
              </p:cNvSpPr>
              <p:nvPr/>
            </p:nvSpPr>
            <p:spPr bwMode="auto">
              <a:xfrm>
                <a:off x="4179" y="2205"/>
                <a:ext cx="188" cy="115"/>
              </a:xfrm>
              <a:custGeom>
                <a:avLst/>
                <a:gdLst>
                  <a:gd name="T0" fmla="*/ 1 w 376"/>
                  <a:gd name="T1" fmla="*/ 0 h 230"/>
                  <a:gd name="T2" fmla="*/ 1 w 376"/>
                  <a:gd name="T3" fmla="*/ 1 h 230"/>
                  <a:gd name="T4" fmla="*/ 1 w 376"/>
                  <a:gd name="T5" fmla="*/ 1 h 230"/>
                  <a:gd name="T6" fmla="*/ 1 w 376"/>
                  <a:gd name="T7" fmla="*/ 1 h 230"/>
                  <a:gd name="T8" fmla="*/ 1 w 376"/>
                  <a:gd name="T9" fmla="*/ 1 h 230"/>
                  <a:gd name="T10" fmla="*/ 1 w 376"/>
                  <a:gd name="T11" fmla="*/ 1 h 230"/>
                  <a:gd name="T12" fmla="*/ 1 w 376"/>
                  <a:gd name="T13" fmla="*/ 1 h 230"/>
                  <a:gd name="T14" fmla="*/ 1 w 376"/>
                  <a:gd name="T15" fmla="*/ 1 h 230"/>
                  <a:gd name="T16" fmla="*/ 1 w 376"/>
                  <a:gd name="T17" fmla="*/ 1 h 230"/>
                  <a:gd name="T18" fmla="*/ 1 w 376"/>
                  <a:gd name="T19" fmla="*/ 1 h 230"/>
                  <a:gd name="T20" fmla="*/ 1 w 376"/>
                  <a:gd name="T21" fmla="*/ 1 h 230"/>
                  <a:gd name="T22" fmla="*/ 2 w 376"/>
                  <a:gd name="T23" fmla="*/ 1 h 230"/>
                  <a:gd name="T24" fmla="*/ 2 w 376"/>
                  <a:gd name="T25" fmla="*/ 1 h 230"/>
                  <a:gd name="T26" fmla="*/ 2 w 376"/>
                  <a:gd name="T27" fmla="*/ 1 h 230"/>
                  <a:gd name="T28" fmla="*/ 2 w 376"/>
                  <a:gd name="T29" fmla="*/ 1 h 230"/>
                  <a:gd name="T30" fmla="*/ 2 w 376"/>
                  <a:gd name="T31" fmla="*/ 1 h 230"/>
                  <a:gd name="T32" fmla="*/ 2 w 376"/>
                  <a:gd name="T33" fmla="*/ 1 h 230"/>
                  <a:gd name="T34" fmla="*/ 2 w 376"/>
                  <a:gd name="T35" fmla="*/ 1 h 230"/>
                  <a:gd name="T36" fmla="*/ 2 w 376"/>
                  <a:gd name="T37" fmla="*/ 1 h 230"/>
                  <a:gd name="T38" fmla="*/ 2 w 376"/>
                  <a:gd name="T39" fmla="*/ 1 h 230"/>
                  <a:gd name="T40" fmla="*/ 2 w 376"/>
                  <a:gd name="T41" fmla="*/ 1 h 230"/>
                  <a:gd name="T42" fmla="*/ 2 w 376"/>
                  <a:gd name="T43" fmla="*/ 1 h 230"/>
                  <a:gd name="T44" fmla="*/ 2 w 376"/>
                  <a:gd name="T45" fmla="*/ 1 h 230"/>
                  <a:gd name="T46" fmla="*/ 2 w 376"/>
                  <a:gd name="T47" fmla="*/ 1 h 230"/>
                  <a:gd name="T48" fmla="*/ 2 w 376"/>
                  <a:gd name="T49" fmla="*/ 1 h 230"/>
                  <a:gd name="T50" fmla="*/ 2 w 376"/>
                  <a:gd name="T51" fmla="*/ 1 h 230"/>
                  <a:gd name="T52" fmla="*/ 2 w 376"/>
                  <a:gd name="T53" fmla="*/ 1 h 230"/>
                  <a:gd name="T54" fmla="*/ 2 w 376"/>
                  <a:gd name="T55" fmla="*/ 1 h 230"/>
                  <a:gd name="T56" fmla="*/ 1 w 376"/>
                  <a:gd name="T57" fmla="*/ 1 h 230"/>
                  <a:gd name="T58" fmla="*/ 1 w 376"/>
                  <a:gd name="T59" fmla="*/ 1 h 230"/>
                  <a:gd name="T60" fmla="*/ 1 w 376"/>
                  <a:gd name="T61" fmla="*/ 1 h 230"/>
                  <a:gd name="T62" fmla="*/ 1 w 376"/>
                  <a:gd name="T63" fmla="*/ 1 h 230"/>
                  <a:gd name="T64" fmla="*/ 1 w 376"/>
                  <a:gd name="T65" fmla="*/ 1 h 230"/>
                  <a:gd name="T66" fmla="*/ 1 w 376"/>
                  <a:gd name="T67" fmla="*/ 1 h 230"/>
                  <a:gd name="T68" fmla="*/ 1 w 376"/>
                  <a:gd name="T69" fmla="*/ 1 h 230"/>
                  <a:gd name="T70" fmla="*/ 1 w 376"/>
                  <a:gd name="T71" fmla="*/ 1 h 230"/>
                  <a:gd name="T72" fmla="*/ 1 w 376"/>
                  <a:gd name="T73" fmla="*/ 1 h 230"/>
                  <a:gd name="T74" fmla="*/ 1 w 376"/>
                  <a:gd name="T75" fmla="*/ 1 h 230"/>
                  <a:gd name="T76" fmla="*/ 1 w 376"/>
                  <a:gd name="T77" fmla="*/ 1 h 230"/>
                  <a:gd name="T78" fmla="*/ 1 w 376"/>
                  <a:gd name="T79" fmla="*/ 1 h 230"/>
                  <a:gd name="T80" fmla="*/ 0 w 376"/>
                  <a:gd name="T81" fmla="*/ 1 h 230"/>
                  <a:gd name="T82" fmla="*/ 1 w 376"/>
                  <a:gd name="T83" fmla="*/ 1 h 230"/>
                  <a:gd name="T84" fmla="*/ 1 w 376"/>
                  <a:gd name="T85" fmla="*/ 1 h 230"/>
                  <a:gd name="T86" fmla="*/ 1 w 376"/>
                  <a:gd name="T87" fmla="*/ 1 h 230"/>
                  <a:gd name="T88" fmla="*/ 1 w 376"/>
                  <a:gd name="T89" fmla="*/ 0 h 230"/>
                  <a:gd name="T90" fmla="*/ 1 w 376"/>
                  <a:gd name="T91" fmla="*/ 0 h 2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76" h="230">
                    <a:moveTo>
                      <a:pt x="17" y="0"/>
                    </a:moveTo>
                    <a:lnTo>
                      <a:pt x="36" y="11"/>
                    </a:lnTo>
                    <a:lnTo>
                      <a:pt x="57" y="25"/>
                    </a:lnTo>
                    <a:lnTo>
                      <a:pt x="79" y="38"/>
                    </a:lnTo>
                    <a:lnTo>
                      <a:pt x="100" y="55"/>
                    </a:lnTo>
                    <a:lnTo>
                      <a:pt x="121" y="70"/>
                    </a:lnTo>
                    <a:lnTo>
                      <a:pt x="144" y="88"/>
                    </a:lnTo>
                    <a:lnTo>
                      <a:pt x="169" y="105"/>
                    </a:lnTo>
                    <a:lnTo>
                      <a:pt x="192" y="124"/>
                    </a:lnTo>
                    <a:lnTo>
                      <a:pt x="214" y="139"/>
                    </a:lnTo>
                    <a:lnTo>
                      <a:pt x="237" y="156"/>
                    </a:lnTo>
                    <a:lnTo>
                      <a:pt x="260" y="169"/>
                    </a:lnTo>
                    <a:lnTo>
                      <a:pt x="285" y="186"/>
                    </a:lnTo>
                    <a:lnTo>
                      <a:pt x="306" y="198"/>
                    </a:lnTo>
                    <a:lnTo>
                      <a:pt x="330" y="211"/>
                    </a:lnTo>
                    <a:lnTo>
                      <a:pt x="353" y="221"/>
                    </a:lnTo>
                    <a:lnTo>
                      <a:pt x="376" y="228"/>
                    </a:lnTo>
                    <a:lnTo>
                      <a:pt x="374" y="228"/>
                    </a:lnTo>
                    <a:lnTo>
                      <a:pt x="366" y="230"/>
                    </a:lnTo>
                    <a:lnTo>
                      <a:pt x="357" y="228"/>
                    </a:lnTo>
                    <a:lnTo>
                      <a:pt x="347" y="228"/>
                    </a:lnTo>
                    <a:lnTo>
                      <a:pt x="336" y="228"/>
                    </a:lnTo>
                    <a:lnTo>
                      <a:pt x="328" y="228"/>
                    </a:lnTo>
                    <a:lnTo>
                      <a:pt x="321" y="228"/>
                    </a:lnTo>
                    <a:lnTo>
                      <a:pt x="319" y="230"/>
                    </a:lnTo>
                    <a:lnTo>
                      <a:pt x="302" y="224"/>
                    </a:lnTo>
                    <a:lnTo>
                      <a:pt x="285" y="215"/>
                    </a:lnTo>
                    <a:lnTo>
                      <a:pt x="268" y="207"/>
                    </a:lnTo>
                    <a:lnTo>
                      <a:pt x="250" y="196"/>
                    </a:lnTo>
                    <a:lnTo>
                      <a:pt x="230" y="183"/>
                    </a:lnTo>
                    <a:lnTo>
                      <a:pt x="209" y="169"/>
                    </a:lnTo>
                    <a:lnTo>
                      <a:pt x="188" y="154"/>
                    </a:lnTo>
                    <a:lnTo>
                      <a:pt x="169" y="139"/>
                    </a:lnTo>
                    <a:lnTo>
                      <a:pt x="146" y="122"/>
                    </a:lnTo>
                    <a:lnTo>
                      <a:pt x="125" y="107"/>
                    </a:lnTo>
                    <a:lnTo>
                      <a:pt x="102" y="89"/>
                    </a:lnTo>
                    <a:lnTo>
                      <a:pt x="81" y="74"/>
                    </a:lnTo>
                    <a:lnTo>
                      <a:pt x="60" y="57"/>
                    </a:lnTo>
                    <a:lnTo>
                      <a:pt x="39" y="44"/>
                    </a:lnTo>
                    <a:lnTo>
                      <a:pt x="19" y="29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5" y="8"/>
                    </a:lnTo>
                    <a:lnTo>
                      <a:pt x="11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7" name="Freeform 87"/>
              <p:cNvSpPr>
                <a:spLocks/>
              </p:cNvSpPr>
              <p:nvPr/>
            </p:nvSpPr>
            <p:spPr bwMode="auto">
              <a:xfrm>
                <a:off x="4230" y="2115"/>
                <a:ext cx="298" cy="148"/>
              </a:xfrm>
              <a:custGeom>
                <a:avLst/>
                <a:gdLst>
                  <a:gd name="T0" fmla="*/ 1 w 595"/>
                  <a:gd name="T1" fmla="*/ 0 h 297"/>
                  <a:gd name="T2" fmla="*/ 1 w 595"/>
                  <a:gd name="T3" fmla="*/ 0 h 297"/>
                  <a:gd name="T4" fmla="*/ 1 w 595"/>
                  <a:gd name="T5" fmla="*/ 0 h 297"/>
                  <a:gd name="T6" fmla="*/ 1 w 595"/>
                  <a:gd name="T7" fmla="*/ 0 h 297"/>
                  <a:gd name="T8" fmla="*/ 1 w 595"/>
                  <a:gd name="T9" fmla="*/ 0 h 297"/>
                  <a:gd name="T10" fmla="*/ 2 w 595"/>
                  <a:gd name="T11" fmla="*/ 0 h 297"/>
                  <a:gd name="T12" fmla="*/ 2 w 595"/>
                  <a:gd name="T13" fmla="*/ 0 h 297"/>
                  <a:gd name="T14" fmla="*/ 2 w 595"/>
                  <a:gd name="T15" fmla="*/ 0 h 297"/>
                  <a:gd name="T16" fmla="*/ 2 w 595"/>
                  <a:gd name="T17" fmla="*/ 0 h 297"/>
                  <a:gd name="T18" fmla="*/ 2 w 595"/>
                  <a:gd name="T19" fmla="*/ 0 h 297"/>
                  <a:gd name="T20" fmla="*/ 2 w 595"/>
                  <a:gd name="T21" fmla="*/ 0 h 297"/>
                  <a:gd name="T22" fmla="*/ 2 w 595"/>
                  <a:gd name="T23" fmla="*/ 1 h 297"/>
                  <a:gd name="T24" fmla="*/ 3 w 595"/>
                  <a:gd name="T25" fmla="*/ 1 h 297"/>
                  <a:gd name="T26" fmla="*/ 3 w 595"/>
                  <a:gd name="T27" fmla="*/ 1 h 297"/>
                  <a:gd name="T28" fmla="*/ 3 w 595"/>
                  <a:gd name="T29" fmla="*/ 1 h 297"/>
                  <a:gd name="T30" fmla="*/ 3 w 595"/>
                  <a:gd name="T31" fmla="*/ 1 h 297"/>
                  <a:gd name="T32" fmla="*/ 3 w 595"/>
                  <a:gd name="T33" fmla="*/ 1 h 297"/>
                  <a:gd name="T34" fmla="*/ 3 w 595"/>
                  <a:gd name="T35" fmla="*/ 1 h 297"/>
                  <a:gd name="T36" fmla="*/ 3 w 595"/>
                  <a:gd name="T37" fmla="*/ 1 h 297"/>
                  <a:gd name="T38" fmla="*/ 3 w 595"/>
                  <a:gd name="T39" fmla="*/ 1 h 297"/>
                  <a:gd name="T40" fmla="*/ 3 w 595"/>
                  <a:gd name="T41" fmla="*/ 1 h 297"/>
                  <a:gd name="T42" fmla="*/ 2 w 595"/>
                  <a:gd name="T43" fmla="*/ 1 h 297"/>
                  <a:gd name="T44" fmla="*/ 2 w 595"/>
                  <a:gd name="T45" fmla="*/ 1 h 297"/>
                  <a:gd name="T46" fmla="*/ 2 w 595"/>
                  <a:gd name="T47" fmla="*/ 1 h 297"/>
                  <a:gd name="T48" fmla="*/ 2 w 595"/>
                  <a:gd name="T49" fmla="*/ 1 h 297"/>
                  <a:gd name="T50" fmla="*/ 2 w 595"/>
                  <a:gd name="T51" fmla="*/ 1 h 297"/>
                  <a:gd name="T52" fmla="*/ 2 w 595"/>
                  <a:gd name="T53" fmla="*/ 0 h 297"/>
                  <a:gd name="T54" fmla="*/ 2 w 595"/>
                  <a:gd name="T55" fmla="*/ 0 h 297"/>
                  <a:gd name="T56" fmla="*/ 2 w 595"/>
                  <a:gd name="T57" fmla="*/ 0 h 297"/>
                  <a:gd name="T58" fmla="*/ 1 w 595"/>
                  <a:gd name="T59" fmla="*/ 0 h 297"/>
                  <a:gd name="T60" fmla="*/ 1 w 595"/>
                  <a:gd name="T61" fmla="*/ 0 h 297"/>
                  <a:gd name="T62" fmla="*/ 1 w 595"/>
                  <a:gd name="T63" fmla="*/ 0 h 297"/>
                  <a:gd name="T64" fmla="*/ 1 w 595"/>
                  <a:gd name="T65" fmla="*/ 0 h 297"/>
                  <a:gd name="T66" fmla="*/ 1 w 595"/>
                  <a:gd name="T67" fmla="*/ 0 h 297"/>
                  <a:gd name="T68" fmla="*/ 1 w 595"/>
                  <a:gd name="T69" fmla="*/ 0 h 297"/>
                  <a:gd name="T70" fmla="*/ 0 w 595"/>
                  <a:gd name="T71" fmla="*/ 0 h 297"/>
                  <a:gd name="T72" fmla="*/ 1 w 595"/>
                  <a:gd name="T73" fmla="*/ 0 h 297"/>
                  <a:gd name="T74" fmla="*/ 1 w 595"/>
                  <a:gd name="T75" fmla="*/ 0 h 29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95" h="297">
                    <a:moveTo>
                      <a:pt x="15" y="0"/>
                    </a:moveTo>
                    <a:lnTo>
                      <a:pt x="36" y="14"/>
                    </a:lnTo>
                    <a:lnTo>
                      <a:pt x="59" y="29"/>
                    </a:lnTo>
                    <a:lnTo>
                      <a:pt x="82" y="42"/>
                    </a:lnTo>
                    <a:lnTo>
                      <a:pt x="105" y="57"/>
                    </a:lnTo>
                    <a:lnTo>
                      <a:pt x="128" y="71"/>
                    </a:lnTo>
                    <a:lnTo>
                      <a:pt x="152" y="84"/>
                    </a:lnTo>
                    <a:lnTo>
                      <a:pt x="177" y="99"/>
                    </a:lnTo>
                    <a:lnTo>
                      <a:pt x="202" y="114"/>
                    </a:lnTo>
                    <a:lnTo>
                      <a:pt x="226" y="128"/>
                    </a:lnTo>
                    <a:lnTo>
                      <a:pt x="251" y="145"/>
                    </a:lnTo>
                    <a:lnTo>
                      <a:pt x="278" y="158"/>
                    </a:lnTo>
                    <a:lnTo>
                      <a:pt x="304" y="173"/>
                    </a:lnTo>
                    <a:lnTo>
                      <a:pt x="329" y="187"/>
                    </a:lnTo>
                    <a:lnTo>
                      <a:pt x="358" y="200"/>
                    </a:lnTo>
                    <a:lnTo>
                      <a:pt x="384" y="215"/>
                    </a:lnTo>
                    <a:lnTo>
                      <a:pt x="413" y="230"/>
                    </a:lnTo>
                    <a:lnTo>
                      <a:pt x="424" y="236"/>
                    </a:lnTo>
                    <a:lnTo>
                      <a:pt x="435" y="240"/>
                    </a:lnTo>
                    <a:lnTo>
                      <a:pt x="449" y="244"/>
                    </a:lnTo>
                    <a:lnTo>
                      <a:pt x="460" y="249"/>
                    </a:lnTo>
                    <a:lnTo>
                      <a:pt x="472" y="253"/>
                    </a:lnTo>
                    <a:lnTo>
                      <a:pt x="483" y="257"/>
                    </a:lnTo>
                    <a:lnTo>
                      <a:pt x="496" y="261"/>
                    </a:lnTo>
                    <a:lnTo>
                      <a:pt x="508" y="265"/>
                    </a:lnTo>
                    <a:lnTo>
                      <a:pt x="517" y="265"/>
                    </a:lnTo>
                    <a:lnTo>
                      <a:pt x="527" y="267"/>
                    </a:lnTo>
                    <a:lnTo>
                      <a:pt x="538" y="268"/>
                    </a:lnTo>
                    <a:lnTo>
                      <a:pt x="548" y="270"/>
                    </a:lnTo>
                    <a:lnTo>
                      <a:pt x="557" y="270"/>
                    </a:lnTo>
                    <a:lnTo>
                      <a:pt x="567" y="270"/>
                    </a:lnTo>
                    <a:lnTo>
                      <a:pt x="576" y="270"/>
                    </a:lnTo>
                    <a:lnTo>
                      <a:pt x="586" y="270"/>
                    </a:lnTo>
                    <a:lnTo>
                      <a:pt x="589" y="278"/>
                    </a:lnTo>
                    <a:lnTo>
                      <a:pt x="595" y="286"/>
                    </a:lnTo>
                    <a:lnTo>
                      <a:pt x="595" y="289"/>
                    </a:lnTo>
                    <a:lnTo>
                      <a:pt x="595" y="297"/>
                    </a:lnTo>
                    <a:lnTo>
                      <a:pt x="582" y="295"/>
                    </a:lnTo>
                    <a:lnTo>
                      <a:pt x="569" y="295"/>
                    </a:lnTo>
                    <a:lnTo>
                      <a:pt x="557" y="295"/>
                    </a:lnTo>
                    <a:lnTo>
                      <a:pt x="546" y="295"/>
                    </a:lnTo>
                    <a:lnTo>
                      <a:pt x="534" y="291"/>
                    </a:lnTo>
                    <a:lnTo>
                      <a:pt x="523" y="291"/>
                    </a:lnTo>
                    <a:lnTo>
                      <a:pt x="510" y="289"/>
                    </a:lnTo>
                    <a:lnTo>
                      <a:pt x="500" y="287"/>
                    </a:lnTo>
                    <a:lnTo>
                      <a:pt x="487" y="284"/>
                    </a:lnTo>
                    <a:lnTo>
                      <a:pt x="475" y="282"/>
                    </a:lnTo>
                    <a:lnTo>
                      <a:pt x="464" y="278"/>
                    </a:lnTo>
                    <a:lnTo>
                      <a:pt x="453" y="274"/>
                    </a:lnTo>
                    <a:lnTo>
                      <a:pt x="441" y="270"/>
                    </a:lnTo>
                    <a:lnTo>
                      <a:pt x="428" y="265"/>
                    </a:lnTo>
                    <a:lnTo>
                      <a:pt x="416" y="261"/>
                    </a:lnTo>
                    <a:lnTo>
                      <a:pt x="405" y="257"/>
                    </a:lnTo>
                    <a:lnTo>
                      <a:pt x="378" y="244"/>
                    </a:lnTo>
                    <a:lnTo>
                      <a:pt x="354" y="232"/>
                    </a:lnTo>
                    <a:lnTo>
                      <a:pt x="329" y="219"/>
                    </a:lnTo>
                    <a:lnTo>
                      <a:pt x="304" y="206"/>
                    </a:lnTo>
                    <a:lnTo>
                      <a:pt x="280" y="192"/>
                    </a:lnTo>
                    <a:lnTo>
                      <a:pt x="255" y="177"/>
                    </a:lnTo>
                    <a:lnTo>
                      <a:pt x="230" y="162"/>
                    </a:lnTo>
                    <a:lnTo>
                      <a:pt x="207" y="149"/>
                    </a:lnTo>
                    <a:lnTo>
                      <a:pt x="183" y="132"/>
                    </a:lnTo>
                    <a:lnTo>
                      <a:pt x="156" y="116"/>
                    </a:lnTo>
                    <a:lnTo>
                      <a:pt x="133" y="101"/>
                    </a:lnTo>
                    <a:lnTo>
                      <a:pt x="110" y="88"/>
                    </a:lnTo>
                    <a:lnTo>
                      <a:pt x="86" y="71"/>
                    </a:lnTo>
                    <a:lnTo>
                      <a:pt x="63" y="59"/>
                    </a:lnTo>
                    <a:lnTo>
                      <a:pt x="40" y="46"/>
                    </a:lnTo>
                    <a:lnTo>
                      <a:pt x="21" y="35"/>
                    </a:lnTo>
                    <a:lnTo>
                      <a:pt x="8" y="25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2" y="12"/>
                    </a:lnTo>
                    <a:lnTo>
                      <a:pt x="6" y="6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8" name="Freeform 88"/>
              <p:cNvSpPr>
                <a:spLocks/>
              </p:cNvSpPr>
              <p:nvPr/>
            </p:nvSpPr>
            <p:spPr bwMode="auto">
              <a:xfrm>
                <a:off x="4357" y="1946"/>
                <a:ext cx="344" cy="267"/>
              </a:xfrm>
              <a:custGeom>
                <a:avLst/>
                <a:gdLst>
                  <a:gd name="T0" fmla="*/ 1 w 686"/>
                  <a:gd name="T1" fmla="*/ 0 h 534"/>
                  <a:gd name="T2" fmla="*/ 1 w 686"/>
                  <a:gd name="T3" fmla="*/ 1 h 534"/>
                  <a:gd name="T4" fmla="*/ 1 w 686"/>
                  <a:gd name="T5" fmla="*/ 1 h 534"/>
                  <a:gd name="T6" fmla="*/ 1 w 686"/>
                  <a:gd name="T7" fmla="*/ 1 h 534"/>
                  <a:gd name="T8" fmla="*/ 1 w 686"/>
                  <a:gd name="T9" fmla="*/ 1 h 534"/>
                  <a:gd name="T10" fmla="*/ 1 w 686"/>
                  <a:gd name="T11" fmla="*/ 1 h 534"/>
                  <a:gd name="T12" fmla="*/ 1 w 686"/>
                  <a:gd name="T13" fmla="*/ 1 h 534"/>
                  <a:gd name="T14" fmla="*/ 1 w 686"/>
                  <a:gd name="T15" fmla="*/ 1 h 534"/>
                  <a:gd name="T16" fmla="*/ 1 w 686"/>
                  <a:gd name="T17" fmla="*/ 1 h 534"/>
                  <a:gd name="T18" fmla="*/ 1 w 686"/>
                  <a:gd name="T19" fmla="*/ 1 h 534"/>
                  <a:gd name="T20" fmla="*/ 1 w 686"/>
                  <a:gd name="T21" fmla="*/ 1 h 534"/>
                  <a:gd name="T22" fmla="*/ 1 w 686"/>
                  <a:gd name="T23" fmla="*/ 1 h 534"/>
                  <a:gd name="T24" fmla="*/ 1 w 686"/>
                  <a:gd name="T25" fmla="*/ 1 h 534"/>
                  <a:gd name="T26" fmla="*/ 1 w 686"/>
                  <a:gd name="T27" fmla="*/ 1 h 534"/>
                  <a:gd name="T28" fmla="*/ 1 w 686"/>
                  <a:gd name="T29" fmla="*/ 1 h 534"/>
                  <a:gd name="T30" fmla="*/ 1 w 686"/>
                  <a:gd name="T31" fmla="*/ 1 h 534"/>
                  <a:gd name="T32" fmla="*/ 1 w 686"/>
                  <a:gd name="T33" fmla="*/ 2 h 534"/>
                  <a:gd name="T34" fmla="*/ 1 w 686"/>
                  <a:gd name="T35" fmla="*/ 2 h 534"/>
                  <a:gd name="T36" fmla="*/ 2 w 686"/>
                  <a:gd name="T37" fmla="*/ 2 h 534"/>
                  <a:gd name="T38" fmla="*/ 2 w 686"/>
                  <a:gd name="T39" fmla="*/ 2 h 534"/>
                  <a:gd name="T40" fmla="*/ 2 w 686"/>
                  <a:gd name="T41" fmla="*/ 2 h 534"/>
                  <a:gd name="T42" fmla="*/ 2 w 686"/>
                  <a:gd name="T43" fmla="*/ 2 h 534"/>
                  <a:gd name="T44" fmla="*/ 3 w 686"/>
                  <a:gd name="T45" fmla="*/ 2 h 534"/>
                  <a:gd name="T46" fmla="*/ 3 w 686"/>
                  <a:gd name="T47" fmla="*/ 2 h 534"/>
                  <a:gd name="T48" fmla="*/ 3 w 686"/>
                  <a:gd name="T49" fmla="*/ 2 h 534"/>
                  <a:gd name="T50" fmla="*/ 3 w 686"/>
                  <a:gd name="T51" fmla="*/ 2 h 534"/>
                  <a:gd name="T52" fmla="*/ 3 w 686"/>
                  <a:gd name="T53" fmla="*/ 2 h 534"/>
                  <a:gd name="T54" fmla="*/ 3 w 686"/>
                  <a:gd name="T55" fmla="*/ 2 h 534"/>
                  <a:gd name="T56" fmla="*/ 3 w 686"/>
                  <a:gd name="T57" fmla="*/ 2 h 534"/>
                  <a:gd name="T58" fmla="*/ 3 w 686"/>
                  <a:gd name="T59" fmla="*/ 2 h 534"/>
                  <a:gd name="T60" fmla="*/ 3 w 686"/>
                  <a:gd name="T61" fmla="*/ 3 h 534"/>
                  <a:gd name="T62" fmla="*/ 3 w 686"/>
                  <a:gd name="T63" fmla="*/ 3 h 534"/>
                  <a:gd name="T64" fmla="*/ 3 w 686"/>
                  <a:gd name="T65" fmla="*/ 3 h 534"/>
                  <a:gd name="T66" fmla="*/ 3 w 686"/>
                  <a:gd name="T67" fmla="*/ 3 h 534"/>
                  <a:gd name="T68" fmla="*/ 3 w 686"/>
                  <a:gd name="T69" fmla="*/ 2 h 534"/>
                  <a:gd name="T70" fmla="*/ 2 w 686"/>
                  <a:gd name="T71" fmla="*/ 2 h 534"/>
                  <a:gd name="T72" fmla="*/ 2 w 686"/>
                  <a:gd name="T73" fmla="*/ 2 h 534"/>
                  <a:gd name="T74" fmla="*/ 2 w 686"/>
                  <a:gd name="T75" fmla="*/ 2 h 534"/>
                  <a:gd name="T76" fmla="*/ 1 w 686"/>
                  <a:gd name="T77" fmla="*/ 2 h 534"/>
                  <a:gd name="T78" fmla="*/ 1 w 686"/>
                  <a:gd name="T79" fmla="*/ 2 h 534"/>
                  <a:gd name="T80" fmla="*/ 1 w 686"/>
                  <a:gd name="T81" fmla="*/ 1 h 534"/>
                  <a:gd name="T82" fmla="*/ 1 w 686"/>
                  <a:gd name="T83" fmla="*/ 1 h 534"/>
                  <a:gd name="T84" fmla="*/ 1 w 686"/>
                  <a:gd name="T85" fmla="*/ 1 h 534"/>
                  <a:gd name="T86" fmla="*/ 1 w 686"/>
                  <a:gd name="T87" fmla="*/ 1 h 534"/>
                  <a:gd name="T88" fmla="*/ 1 w 686"/>
                  <a:gd name="T89" fmla="*/ 1 h 534"/>
                  <a:gd name="T90" fmla="*/ 0 w 686"/>
                  <a:gd name="T91" fmla="*/ 1 h 534"/>
                  <a:gd name="T92" fmla="*/ 0 w 686"/>
                  <a:gd name="T93" fmla="*/ 1 h 534"/>
                  <a:gd name="T94" fmla="*/ 1 w 686"/>
                  <a:gd name="T95" fmla="*/ 1 h 534"/>
                  <a:gd name="T96" fmla="*/ 1 w 686"/>
                  <a:gd name="T97" fmla="*/ 1 h 534"/>
                  <a:gd name="T98" fmla="*/ 1 w 686"/>
                  <a:gd name="T99" fmla="*/ 1 h 53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86" h="534">
                    <a:moveTo>
                      <a:pt x="34" y="6"/>
                    </a:moveTo>
                    <a:lnTo>
                      <a:pt x="44" y="0"/>
                    </a:lnTo>
                    <a:lnTo>
                      <a:pt x="53" y="0"/>
                    </a:lnTo>
                    <a:lnTo>
                      <a:pt x="65" y="2"/>
                    </a:lnTo>
                    <a:lnTo>
                      <a:pt x="78" y="8"/>
                    </a:lnTo>
                    <a:lnTo>
                      <a:pt x="87" y="11"/>
                    </a:lnTo>
                    <a:lnTo>
                      <a:pt x="95" y="17"/>
                    </a:lnTo>
                    <a:lnTo>
                      <a:pt x="99" y="23"/>
                    </a:lnTo>
                    <a:lnTo>
                      <a:pt x="103" y="30"/>
                    </a:lnTo>
                    <a:lnTo>
                      <a:pt x="97" y="32"/>
                    </a:lnTo>
                    <a:lnTo>
                      <a:pt x="97" y="40"/>
                    </a:lnTo>
                    <a:lnTo>
                      <a:pt x="95" y="46"/>
                    </a:lnTo>
                    <a:lnTo>
                      <a:pt x="95" y="51"/>
                    </a:lnTo>
                    <a:lnTo>
                      <a:pt x="82" y="40"/>
                    </a:lnTo>
                    <a:lnTo>
                      <a:pt x="72" y="32"/>
                    </a:lnTo>
                    <a:lnTo>
                      <a:pt x="61" y="27"/>
                    </a:lnTo>
                    <a:lnTo>
                      <a:pt x="53" y="25"/>
                    </a:lnTo>
                    <a:lnTo>
                      <a:pt x="45" y="25"/>
                    </a:lnTo>
                    <a:lnTo>
                      <a:pt x="40" y="29"/>
                    </a:lnTo>
                    <a:lnTo>
                      <a:pt x="34" y="32"/>
                    </a:lnTo>
                    <a:lnTo>
                      <a:pt x="32" y="40"/>
                    </a:lnTo>
                    <a:lnTo>
                      <a:pt x="28" y="48"/>
                    </a:lnTo>
                    <a:lnTo>
                      <a:pt x="28" y="57"/>
                    </a:lnTo>
                    <a:lnTo>
                      <a:pt x="28" y="67"/>
                    </a:lnTo>
                    <a:lnTo>
                      <a:pt x="30" y="78"/>
                    </a:lnTo>
                    <a:lnTo>
                      <a:pt x="34" y="89"/>
                    </a:lnTo>
                    <a:lnTo>
                      <a:pt x="40" y="101"/>
                    </a:lnTo>
                    <a:lnTo>
                      <a:pt x="44" y="112"/>
                    </a:lnTo>
                    <a:lnTo>
                      <a:pt x="53" y="125"/>
                    </a:lnTo>
                    <a:lnTo>
                      <a:pt x="76" y="152"/>
                    </a:lnTo>
                    <a:lnTo>
                      <a:pt x="101" y="181"/>
                    </a:lnTo>
                    <a:lnTo>
                      <a:pt x="127" y="207"/>
                    </a:lnTo>
                    <a:lnTo>
                      <a:pt x="156" y="236"/>
                    </a:lnTo>
                    <a:lnTo>
                      <a:pt x="182" y="260"/>
                    </a:lnTo>
                    <a:lnTo>
                      <a:pt x="215" y="287"/>
                    </a:lnTo>
                    <a:lnTo>
                      <a:pt x="245" y="310"/>
                    </a:lnTo>
                    <a:lnTo>
                      <a:pt x="277" y="335"/>
                    </a:lnTo>
                    <a:lnTo>
                      <a:pt x="310" y="355"/>
                    </a:lnTo>
                    <a:lnTo>
                      <a:pt x="340" y="376"/>
                    </a:lnTo>
                    <a:lnTo>
                      <a:pt x="374" y="397"/>
                    </a:lnTo>
                    <a:lnTo>
                      <a:pt x="409" y="416"/>
                    </a:lnTo>
                    <a:lnTo>
                      <a:pt x="441" y="432"/>
                    </a:lnTo>
                    <a:lnTo>
                      <a:pt x="475" y="449"/>
                    </a:lnTo>
                    <a:lnTo>
                      <a:pt x="507" y="464"/>
                    </a:lnTo>
                    <a:lnTo>
                      <a:pt x="542" y="479"/>
                    </a:lnTo>
                    <a:lnTo>
                      <a:pt x="551" y="479"/>
                    </a:lnTo>
                    <a:lnTo>
                      <a:pt x="559" y="481"/>
                    </a:lnTo>
                    <a:lnTo>
                      <a:pt x="568" y="483"/>
                    </a:lnTo>
                    <a:lnTo>
                      <a:pt x="576" y="485"/>
                    </a:lnTo>
                    <a:lnTo>
                      <a:pt x="585" y="487"/>
                    </a:lnTo>
                    <a:lnTo>
                      <a:pt x="593" y="490"/>
                    </a:lnTo>
                    <a:lnTo>
                      <a:pt x="602" y="490"/>
                    </a:lnTo>
                    <a:lnTo>
                      <a:pt x="612" y="496"/>
                    </a:lnTo>
                    <a:lnTo>
                      <a:pt x="620" y="496"/>
                    </a:lnTo>
                    <a:lnTo>
                      <a:pt x="629" y="500"/>
                    </a:lnTo>
                    <a:lnTo>
                      <a:pt x="639" y="502"/>
                    </a:lnTo>
                    <a:lnTo>
                      <a:pt x="648" y="504"/>
                    </a:lnTo>
                    <a:lnTo>
                      <a:pt x="656" y="506"/>
                    </a:lnTo>
                    <a:lnTo>
                      <a:pt x="667" y="508"/>
                    </a:lnTo>
                    <a:lnTo>
                      <a:pt x="675" y="508"/>
                    </a:lnTo>
                    <a:lnTo>
                      <a:pt x="686" y="511"/>
                    </a:lnTo>
                    <a:lnTo>
                      <a:pt x="682" y="521"/>
                    </a:lnTo>
                    <a:lnTo>
                      <a:pt x="678" y="530"/>
                    </a:lnTo>
                    <a:lnTo>
                      <a:pt x="673" y="530"/>
                    </a:lnTo>
                    <a:lnTo>
                      <a:pt x="667" y="532"/>
                    </a:lnTo>
                    <a:lnTo>
                      <a:pt x="658" y="532"/>
                    </a:lnTo>
                    <a:lnTo>
                      <a:pt x="654" y="534"/>
                    </a:lnTo>
                    <a:lnTo>
                      <a:pt x="610" y="523"/>
                    </a:lnTo>
                    <a:lnTo>
                      <a:pt x="570" y="513"/>
                    </a:lnTo>
                    <a:lnTo>
                      <a:pt x="528" y="498"/>
                    </a:lnTo>
                    <a:lnTo>
                      <a:pt x="488" y="483"/>
                    </a:lnTo>
                    <a:lnTo>
                      <a:pt x="447" y="466"/>
                    </a:lnTo>
                    <a:lnTo>
                      <a:pt x="409" y="445"/>
                    </a:lnTo>
                    <a:lnTo>
                      <a:pt x="369" y="424"/>
                    </a:lnTo>
                    <a:lnTo>
                      <a:pt x="331" y="401"/>
                    </a:lnTo>
                    <a:lnTo>
                      <a:pt x="293" y="376"/>
                    </a:lnTo>
                    <a:lnTo>
                      <a:pt x="256" y="350"/>
                    </a:lnTo>
                    <a:lnTo>
                      <a:pt x="220" y="321"/>
                    </a:lnTo>
                    <a:lnTo>
                      <a:pt x="186" y="293"/>
                    </a:lnTo>
                    <a:lnTo>
                      <a:pt x="150" y="262"/>
                    </a:lnTo>
                    <a:lnTo>
                      <a:pt x="118" y="230"/>
                    </a:lnTo>
                    <a:lnTo>
                      <a:pt x="87" y="196"/>
                    </a:lnTo>
                    <a:lnTo>
                      <a:pt x="57" y="163"/>
                    </a:lnTo>
                    <a:lnTo>
                      <a:pt x="47" y="152"/>
                    </a:lnTo>
                    <a:lnTo>
                      <a:pt x="40" y="143"/>
                    </a:lnTo>
                    <a:lnTo>
                      <a:pt x="32" y="133"/>
                    </a:lnTo>
                    <a:lnTo>
                      <a:pt x="26" y="125"/>
                    </a:lnTo>
                    <a:lnTo>
                      <a:pt x="17" y="114"/>
                    </a:lnTo>
                    <a:lnTo>
                      <a:pt x="13" y="105"/>
                    </a:lnTo>
                    <a:lnTo>
                      <a:pt x="7" y="95"/>
                    </a:lnTo>
                    <a:lnTo>
                      <a:pt x="6" y="8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0" y="51"/>
                    </a:lnTo>
                    <a:lnTo>
                      <a:pt x="4" y="42"/>
                    </a:lnTo>
                    <a:lnTo>
                      <a:pt x="6" y="32"/>
                    </a:lnTo>
                    <a:lnTo>
                      <a:pt x="13" y="23"/>
                    </a:lnTo>
                    <a:lnTo>
                      <a:pt x="23" y="13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9" name="Freeform 89"/>
              <p:cNvSpPr>
                <a:spLocks/>
              </p:cNvSpPr>
              <p:nvPr/>
            </p:nvSpPr>
            <p:spPr bwMode="auto">
              <a:xfrm>
                <a:off x="4418" y="2012"/>
                <a:ext cx="52" cy="55"/>
              </a:xfrm>
              <a:custGeom>
                <a:avLst/>
                <a:gdLst>
                  <a:gd name="T0" fmla="*/ 1 w 102"/>
                  <a:gd name="T1" fmla="*/ 0 h 110"/>
                  <a:gd name="T2" fmla="*/ 1 w 102"/>
                  <a:gd name="T3" fmla="*/ 0 h 110"/>
                  <a:gd name="T4" fmla="*/ 1 w 102"/>
                  <a:gd name="T5" fmla="*/ 1 h 110"/>
                  <a:gd name="T6" fmla="*/ 1 w 102"/>
                  <a:gd name="T7" fmla="*/ 1 h 110"/>
                  <a:gd name="T8" fmla="*/ 1 w 102"/>
                  <a:gd name="T9" fmla="*/ 1 h 110"/>
                  <a:gd name="T10" fmla="*/ 1 w 102"/>
                  <a:gd name="T11" fmla="*/ 1 h 110"/>
                  <a:gd name="T12" fmla="*/ 1 w 102"/>
                  <a:gd name="T13" fmla="*/ 1 h 110"/>
                  <a:gd name="T14" fmla="*/ 1 w 102"/>
                  <a:gd name="T15" fmla="*/ 1 h 110"/>
                  <a:gd name="T16" fmla="*/ 1 w 102"/>
                  <a:gd name="T17" fmla="*/ 1 h 110"/>
                  <a:gd name="T18" fmla="*/ 1 w 102"/>
                  <a:gd name="T19" fmla="*/ 1 h 110"/>
                  <a:gd name="T20" fmla="*/ 1 w 102"/>
                  <a:gd name="T21" fmla="*/ 1 h 110"/>
                  <a:gd name="T22" fmla="*/ 1 w 102"/>
                  <a:gd name="T23" fmla="*/ 1 h 110"/>
                  <a:gd name="T24" fmla="*/ 1 w 102"/>
                  <a:gd name="T25" fmla="*/ 1 h 110"/>
                  <a:gd name="T26" fmla="*/ 1 w 102"/>
                  <a:gd name="T27" fmla="*/ 1 h 110"/>
                  <a:gd name="T28" fmla="*/ 1 w 102"/>
                  <a:gd name="T29" fmla="*/ 1 h 110"/>
                  <a:gd name="T30" fmla="*/ 1 w 102"/>
                  <a:gd name="T31" fmla="*/ 1 h 110"/>
                  <a:gd name="T32" fmla="*/ 0 w 102"/>
                  <a:gd name="T33" fmla="*/ 1 h 110"/>
                  <a:gd name="T34" fmla="*/ 1 w 102"/>
                  <a:gd name="T35" fmla="*/ 1 h 110"/>
                  <a:gd name="T36" fmla="*/ 1 w 102"/>
                  <a:gd name="T37" fmla="*/ 1 h 110"/>
                  <a:gd name="T38" fmla="*/ 1 w 102"/>
                  <a:gd name="T39" fmla="*/ 1 h 110"/>
                  <a:gd name="T40" fmla="*/ 1 w 102"/>
                  <a:gd name="T41" fmla="*/ 1 h 110"/>
                  <a:gd name="T42" fmla="*/ 1 w 102"/>
                  <a:gd name="T43" fmla="*/ 1 h 110"/>
                  <a:gd name="T44" fmla="*/ 1 w 102"/>
                  <a:gd name="T45" fmla="*/ 1 h 110"/>
                  <a:gd name="T46" fmla="*/ 1 w 102"/>
                  <a:gd name="T47" fmla="*/ 1 h 110"/>
                  <a:gd name="T48" fmla="*/ 1 w 102"/>
                  <a:gd name="T49" fmla="*/ 0 h 110"/>
                  <a:gd name="T50" fmla="*/ 1 w 102"/>
                  <a:gd name="T51" fmla="*/ 0 h 11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2" h="110">
                    <a:moveTo>
                      <a:pt x="87" y="0"/>
                    </a:moveTo>
                    <a:lnTo>
                      <a:pt x="89" y="0"/>
                    </a:lnTo>
                    <a:lnTo>
                      <a:pt x="93" y="4"/>
                    </a:lnTo>
                    <a:lnTo>
                      <a:pt x="98" y="8"/>
                    </a:lnTo>
                    <a:lnTo>
                      <a:pt x="102" y="15"/>
                    </a:lnTo>
                    <a:lnTo>
                      <a:pt x="89" y="21"/>
                    </a:lnTo>
                    <a:lnTo>
                      <a:pt x="76" y="32"/>
                    </a:lnTo>
                    <a:lnTo>
                      <a:pt x="64" y="44"/>
                    </a:lnTo>
                    <a:lnTo>
                      <a:pt x="55" y="57"/>
                    </a:lnTo>
                    <a:lnTo>
                      <a:pt x="43" y="71"/>
                    </a:lnTo>
                    <a:lnTo>
                      <a:pt x="36" y="84"/>
                    </a:lnTo>
                    <a:lnTo>
                      <a:pt x="26" y="97"/>
                    </a:lnTo>
                    <a:lnTo>
                      <a:pt x="20" y="110"/>
                    </a:lnTo>
                    <a:lnTo>
                      <a:pt x="15" y="105"/>
                    </a:lnTo>
                    <a:lnTo>
                      <a:pt x="7" y="99"/>
                    </a:lnTo>
                    <a:lnTo>
                      <a:pt x="1" y="91"/>
                    </a:lnTo>
                    <a:lnTo>
                      <a:pt x="0" y="88"/>
                    </a:lnTo>
                    <a:lnTo>
                      <a:pt x="7" y="74"/>
                    </a:lnTo>
                    <a:lnTo>
                      <a:pt x="17" y="61"/>
                    </a:lnTo>
                    <a:lnTo>
                      <a:pt x="24" y="50"/>
                    </a:lnTo>
                    <a:lnTo>
                      <a:pt x="38" y="36"/>
                    </a:lnTo>
                    <a:lnTo>
                      <a:pt x="47" y="25"/>
                    </a:lnTo>
                    <a:lnTo>
                      <a:pt x="58" y="15"/>
                    </a:lnTo>
                    <a:lnTo>
                      <a:pt x="72" y="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0" name="Freeform 90"/>
              <p:cNvSpPr>
                <a:spLocks/>
              </p:cNvSpPr>
              <p:nvPr/>
            </p:nvSpPr>
            <p:spPr bwMode="auto">
              <a:xfrm>
                <a:off x="4623" y="2170"/>
                <a:ext cx="117" cy="83"/>
              </a:xfrm>
              <a:custGeom>
                <a:avLst/>
                <a:gdLst>
                  <a:gd name="T0" fmla="*/ 0 w 236"/>
                  <a:gd name="T1" fmla="*/ 0 h 165"/>
                  <a:gd name="T2" fmla="*/ 0 w 236"/>
                  <a:gd name="T3" fmla="*/ 1 h 165"/>
                  <a:gd name="T4" fmla="*/ 0 w 236"/>
                  <a:gd name="T5" fmla="*/ 1 h 165"/>
                  <a:gd name="T6" fmla="*/ 0 w 236"/>
                  <a:gd name="T7" fmla="*/ 1 h 165"/>
                  <a:gd name="T8" fmla="*/ 0 w 236"/>
                  <a:gd name="T9" fmla="*/ 1 h 165"/>
                  <a:gd name="T10" fmla="*/ 0 w 236"/>
                  <a:gd name="T11" fmla="*/ 1 h 165"/>
                  <a:gd name="T12" fmla="*/ 0 w 236"/>
                  <a:gd name="T13" fmla="*/ 1 h 165"/>
                  <a:gd name="T14" fmla="*/ 0 w 236"/>
                  <a:gd name="T15" fmla="*/ 1 h 165"/>
                  <a:gd name="T16" fmla="*/ 0 w 236"/>
                  <a:gd name="T17" fmla="*/ 1 h 165"/>
                  <a:gd name="T18" fmla="*/ 0 w 236"/>
                  <a:gd name="T19" fmla="*/ 1 h 165"/>
                  <a:gd name="T20" fmla="*/ 0 w 236"/>
                  <a:gd name="T21" fmla="*/ 1 h 165"/>
                  <a:gd name="T22" fmla="*/ 0 w 236"/>
                  <a:gd name="T23" fmla="*/ 1 h 165"/>
                  <a:gd name="T24" fmla="*/ 0 w 236"/>
                  <a:gd name="T25" fmla="*/ 1 h 165"/>
                  <a:gd name="T26" fmla="*/ 0 w 236"/>
                  <a:gd name="T27" fmla="*/ 1 h 165"/>
                  <a:gd name="T28" fmla="*/ 0 w 236"/>
                  <a:gd name="T29" fmla="*/ 1 h 165"/>
                  <a:gd name="T30" fmla="*/ 0 w 236"/>
                  <a:gd name="T31" fmla="*/ 1 h 165"/>
                  <a:gd name="T32" fmla="*/ 0 w 236"/>
                  <a:gd name="T33" fmla="*/ 1 h 165"/>
                  <a:gd name="T34" fmla="*/ 0 w 236"/>
                  <a:gd name="T35" fmla="*/ 1 h 165"/>
                  <a:gd name="T36" fmla="*/ 0 w 236"/>
                  <a:gd name="T37" fmla="*/ 1 h 165"/>
                  <a:gd name="T38" fmla="*/ 0 w 236"/>
                  <a:gd name="T39" fmla="*/ 1 h 165"/>
                  <a:gd name="T40" fmla="*/ 0 w 236"/>
                  <a:gd name="T41" fmla="*/ 1 h 165"/>
                  <a:gd name="T42" fmla="*/ 0 w 236"/>
                  <a:gd name="T43" fmla="*/ 1 h 165"/>
                  <a:gd name="T44" fmla="*/ 0 w 236"/>
                  <a:gd name="T45" fmla="*/ 1 h 165"/>
                  <a:gd name="T46" fmla="*/ 0 w 236"/>
                  <a:gd name="T47" fmla="*/ 1 h 165"/>
                  <a:gd name="T48" fmla="*/ 0 w 236"/>
                  <a:gd name="T49" fmla="*/ 1 h 165"/>
                  <a:gd name="T50" fmla="*/ 0 w 236"/>
                  <a:gd name="T51" fmla="*/ 1 h 165"/>
                  <a:gd name="T52" fmla="*/ 0 w 236"/>
                  <a:gd name="T53" fmla="*/ 1 h 165"/>
                  <a:gd name="T54" fmla="*/ 0 w 236"/>
                  <a:gd name="T55" fmla="*/ 1 h 165"/>
                  <a:gd name="T56" fmla="*/ 0 w 236"/>
                  <a:gd name="T57" fmla="*/ 1 h 165"/>
                  <a:gd name="T58" fmla="*/ 0 w 236"/>
                  <a:gd name="T59" fmla="*/ 1 h 165"/>
                  <a:gd name="T60" fmla="*/ 0 w 236"/>
                  <a:gd name="T61" fmla="*/ 0 h 165"/>
                  <a:gd name="T62" fmla="*/ 0 w 236"/>
                  <a:gd name="T63" fmla="*/ 0 h 1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6" h="165">
                    <a:moveTo>
                      <a:pt x="223" y="0"/>
                    </a:moveTo>
                    <a:lnTo>
                      <a:pt x="230" y="0"/>
                    </a:lnTo>
                    <a:lnTo>
                      <a:pt x="236" y="7"/>
                    </a:lnTo>
                    <a:lnTo>
                      <a:pt x="236" y="13"/>
                    </a:lnTo>
                    <a:lnTo>
                      <a:pt x="234" y="17"/>
                    </a:lnTo>
                    <a:lnTo>
                      <a:pt x="223" y="19"/>
                    </a:lnTo>
                    <a:lnTo>
                      <a:pt x="217" y="21"/>
                    </a:lnTo>
                    <a:lnTo>
                      <a:pt x="209" y="24"/>
                    </a:lnTo>
                    <a:lnTo>
                      <a:pt x="204" y="28"/>
                    </a:lnTo>
                    <a:lnTo>
                      <a:pt x="192" y="34"/>
                    </a:lnTo>
                    <a:lnTo>
                      <a:pt x="185" y="41"/>
                    </a:lnTo>
                    <a:lnTo>
                      <a:pt x="175" y="49"/>
                    </a:lnTo>
                    <a:lnTo>
                      <a:pt x="166" y="60"/>
                    </a:lnTo>
                    <a:lnTo>
                      <a:pt x="160" y="66"/>
                    </a:lnTo>
                    <a:lnTo>
                      <a:pt x="154" y="76"/>
                    </a:lnTo>
                    <a:lnTo>
                      <a:pt x="148" y="83"/>
                    </a:lnTo>
                    <a:lnTo>
                      <a:pt x="141" y="95"/>
                    </a:lnTo>
                    <a:lnTo>
                      <a:pt x="129" y="106"/>
                    </a:lnTo>
                    <a:lnTo>
                      <a:pt x="116" y="117"/>
                    </a:lnTo>
                    <a:lnTo>
                      <a:pt x="107" y="121"/>
                    </a:lnTo>
                    <a:lnTo>
                      <a:pt x="99" y="127"/>
                    </a:lnTo>
                    <a:lnTo>
                      <a:pt x="91" y="131"/>
                    </a:lnTo>
                    <a:lnTo>
                      <a:pt x="84" y="136"/>
                    </a:lnTo>
                    <a:lnTo>
                      <a:pt x="74" y="138"/>
                    </a:lnTo>
                    <a:lnTo>
                      <a:pt x="65" y="142"/>
                    </a:lnTo>
                    <a:lnTo>
                      <a:pt x="57" y="146"/>
                    </a:lnTo>
                    <a:lnTo>
                      <a:pt x="50" y="150"/>
                    </a:lnTo>
                    <a:lnTo>
                      <a:pt x="42" y="154"/>
                    </a:lnTo>
                    <a:lnTo>
                      <a:pt x="34" y="157"/>
                    </a:lnTo>
                    <a:lnTo>
                      <a:pt x="25" y="161"/>
                    </a:lnTo>
                    <a:lnTo>
                      <a:pt x="19" y="165"/>
                    </a:lnTo>
                    <a:lnTo>
                      <a:pt x="13" y="161"/>
                    </a:lnTo>
                    <a:lnTo>
                      <a:pt x="10" y="157"/>
                    </a:lnTo>
                    <a:lnTo>
                      <a:pt x="4" y="154"/>
                    </a:lnTo>
                    <a:lnTo>
                      <a:pt x="0" y="152"/>
                    </a:lnTo>
                    <a:lnTo>
                      <a:pt x="4" y="146"/>
                    </a:lnTo>
                    <a:lnTo>
                      <a:pt x="12" y="142"/>
                    </a:lnTo>
                    <a:lnTo>
                      <a:pt x="19" y="136"/>
                    </a:lnTo>
                    <a:lnTo>
                      <a:pt x="27" y="133"/>
                    </a:lnTo>
                    <a:lnTo>
                      <a:pt x="34" y="129"/>
                    </a:lnTo>
                    <a:lnTo>
                      <a:pt x="42" y="125"/>
                    </a:lnTo>
                    <a:lnTo>
                      <a:pt x="52" y="121"/>
                    </a:lnTo>
                    <a:lnTo>
                      <a:pt x="61" y="117"/>
                    </a:lnTo>
                    <a:lnTo>
                      <a:pt x="69" y="112"/>
                    </a:lnTo>
                    <a:lnTo>
                      <a:pt x="78" y="108"/>
                    </a:lnTo>
                    <a:lnTo>
                      <a:pt x="86" y="104"/>
                    </a:lnTo>
                    <a:lnTo>
                      <a:pt x="95" y="100"/>
                    </a:lnTo>
                    <a:lnTo>
                      <a:pt x="103" y="95"/>
                    </a:lnTo>
                    <a:lnTo>
                      <a:pt x="110" y="89"/>
                    </a:lnTo>
                    <a:lnTo>
                      <a:pt x="116" y="85"/>
                    </a:lnTo>
                    <a:lnTo>
                      <a:pt x="122" y="81"/>
                    </a:lnTo>
                    <a:lnTo>
                      <a:pt x="128" y="72"/>
                    </a:lnTo>
                    <a:lnTo>
                      <a:pt x="131" y="64"/>
                    </a:lnTo>
                    <a:lnTo>
                      <a:pt x="137" y="57"/>
                    </a:lnTo>
                    <a:lnTo>
                      <a:pt x="143" y="51"/>
                    </a:lnTo>
                    <a:lnTo>
                      <a:pt x="154" y="36"/>
                    </a:lnTo>
                    <a:lnTo>
                      <a:pt x="166" y="24"/>
                    </a:lnTo>
                    <a:lnTo>
                      <a:pt x="175" y="15"/>
                    </a:lnTo>
                    <a:lnTo>
                      <a:pt x="188" y="7"/>
                    </a:lnTo>
                    <a:lnTo>
                      <a:pt x="196" y="3"/>
                    </a:lnTo>
                    <a:lnTo>
                      <a:pt x="204" y="2"/>
                    </a:lnTo>
                    <a:lnTo>
                      <a:pt x="211" y="0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1" name="Freeform 91"/>
              <p:cNvSpPr>
                <a:spLocks/>
              </p:cNvSpPr>
              <p:nvPr/>
            </p:nvSpPr>
            <p:spPr bwMode="auto">
              <a:xfrm>
                <a:off x="4817" y="2349"/>
                <a:ext cx="98" cy="91"/>
              </a:xfrm>
              <a:custGeom>
                <a:avLst/>
                <a:gdLst>
                  <a:gd name="T0" fmla="*/ 1 w 196"/>
                  <a:gd name="T1" fmla="*/ 0 h 183"/>
                  <a:gd name="T2" fmla="*/ 1 w 196"/>
                  <a:gd name="T3" fmla="*/ 0 h 183"/>
                  <a:gd name="T4" fmla="*/ 1 w 196"/>
                  <a:gd name="T5" fmla="*/ 0 h 183"/>
                  <a:gd name="T6" fmla="*/ 1 w 196"/>
                  <a:gd name="T7" fmla="*/ 0 h 183"/>
                  <a:gd name="T8" fmla="*/ 1 w 196"/>
                  <a:gd name="T9" fmla="*/ 0 h 183"/>
                  <a:gd name="T10" fmla="*/ 1 w 196"/>
                  <a:gd name="T11" fmla="*/ 0 h 183"/>
                  <a:gd name="T12" fmla="*/ 1 w 196"/>
                  <a:gd name="T13" fmla="*/ 0 h 183"/>
                  <a:gd name="T14" fmla="*/ 1 w 196"/>
                  <a:gd name="T15" fmla="*/ 0 h 183"/>
                  <a:gd name="T16" fmla="*/ 1 w 196"/>
                  <a:gd name="T17" fmla="*/ 0 h 183"/>
                  <a:gd name="T18" fmla="*/ 1 w 196"/>
                  <a:gd name="T19" fmla="*/ 0 h 183"/>
                  <a:gd name="T20" fmla="*/ 1 w 196"/>
                  <a:gd name="T21" fmla="*/ 0 h 183"/>
                  <a:gd name="T22" fmla="*/ 1 w 196"/>
                  <a:gd name="T23" fmla="*/ 0 h 183"/>
                  <a:gd name="T24" fmla="*/ 1 w 196"/>
                  <a:gd name="T25" fmla="*/ 0 h 183"/>
                  <a:gd name="T26" fmla="*/ 1 w 196"/>
                  <a:gd name="T27" fmla="*/ 0 h 183"/>
                  <a:gd name="T28" fmla="*/ 1 w 196"/>
                  <a:gd name="T29" fmla="*/ 0 h 183"/>
                  <a:gd name="T30" fmla="*/ 1 w 196"/>
                  <a:gd name="T31" fmla="*/ 0 h 183"/>
                  <a:gd name="T32" fmla="*/ 1 w 196"/>
                  <a:gd name="T33" fmla="*/ 0 h 183"/>
                  <a:gd name="T34" fmla="*/ 1 w 196"/>
                  <a:gd name="T35" fmla="*/ 0 h 183"/>
                  <a:gd name="T36" fmla="*/ 1 w 196"/>
                  <a:gd name="T37" fmla="*/ 0 h 183"/>
                  <a:gd name="T38" fmla="*/ 1 w 196"/>
                  <a:gd name="T39" fmla="*/ 0 h 183"/>
                  <a:gd name="T40" fmla="*/ 1 w 196"/>
                  <a:gd name="T41" fmla="*/ 0 h 183"/>
                  <a:gd name="T42" fmla="*/ 1 w 196"/>
                  <a:gd name="T43" fmla="*/ 0 h 183"/>
                  <a:gd name="T44" fmla="*/ 1 w 196"/>
                  <a:gd name="T45" fmla="*/ 0 h 183"/>
                  <a:gd name="T46" fmla="*/ 1 w 196"/>
                  <a:gd name="T47" fmla="*/ 0 h 183"/>
                  <a:gd name="T48" fmla="*/ 1 w 196"/>
                  <a:gd name="T49" fmla="*/ 0 h 183"/>
                  <a:gd name="T50" fmla="*/ 1 w 196"/>
                  <a:gd name="T51" fmla="*/ 0 h 183"/>
                  <a:gd name="T52" fmla="*/ 1 w 196"/>
                  <a:gd name="T53" fmla="*/ 0 h 183"/>
                  <a:gd name="T54" fmla="*/ 1 w 196"/>
                  <a:gd name="T55" fmla="*/ 0 h 183"/>
                  <a:gd name="T56" fmla="*/ 1 w 196"/>
                  <a:gd name="T57" fmla="*/ 0 h 183"/>
                  <a:gd name="T58" fmla="*/ 1 w 196"/>
                  <a:gd name="T59" fmla="*/ 0 h 183"/>
                  <a:gd name="T60" fmla="*/ 1 w 196"/>
                  <a:gd name="T61" fmla="*/ 0 h 183"/>
                  <a:gd name="T62" fmla="*/ 1 w 196"/>
                  <a:gd name="T63" fmla="*/ 0 h 183"/>
                  <a:gd name="T64" fmla="*/ 1 w 196"/>
                  <a:gd name="T65" fmla="*/ 0 h 183"/>
                  <a:gd name="T66" fmla="*/ 1 w 196"/>
                  <a:gd name="T67" fmla="*/ 0 h 183"/>
                  <a:gd name="T68" fmla="*/ 1 w 196"/>
                  <a:gd name="T69" fmla="*/ 0 h 183"/>
                  <a:gd name="T70" fmla="*/ 1 w 196"/>
                  <a:gd name="T71" fmla="*/ 0 h 183"/>
                  <a:gd name="T72" fmla="*/ 0 w 196"/>
                  <a:gd name="T73" fmla="*/ 0 h 183"/>
                  <a:gd name="T74" fmla="*/ 1 w 196"/>
                  <a:gd name="T75" fmla="*/ 0 h 183"/>
                  <a:gd name="T76" fmla="*/ 1 w 196"/>
                  <a:gd name="T77" fmla="*/ 0 h 183"/>
                  <a:gd name="T78" fmla="*/ 1 w 196"/>
                  <a:gd name="T79" fmla="*/ 0 h 18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96" h="183">
                    <a:moveTo>
                      <a:pt x="13" y="0"/>
                    </a:moveTo>
                    <a:lnTo>
                      <a:pt x="21" y="11"/>
                    </a:lnTo>
                    <a:lnTo>
                      <a:pt x="30" y="23"/>
                    </a:lnTo>
                    <a:lnTo>
                      <a:pt x="42" y="34"/>
                    </a:lnTo>
                    <a:lnTo>
                      <a:pt x="53" y="44"/>
                    </a:lnTo>
                    <a:lnTo>
                      <a:pt x="64" y="53"/>
                    </a:lnTo>
                    <a:lnTo>
                      <a:pt x="78" y="65"/>
                    </a:lnTo>
                    <a:lnTo>
                      <a:pt x="89" y="74"/>
                    </a:lnTo>
                    <a:lnTo>
                      <a:pt x="102" y="82"/>
                    </a:lnTo>
                    <a:lnTo>
                      <a:pt x="114" y="91"/>
                    </a:lnTo>
                    <a:lnTo>
                      <a:pt x="125" y="99"/>
                    </a:lnTo>
                    <a:lnTo>
                      <a:pt x="137" y="108"/>
                    </a:lnTo>
                    <a:lnTo>
                      <a:pt x="150" y="118"/>
                    </a:lnTo>
                    <a:lnTo>
                      <a:pt x="161" y="127"/>
                    </a:lnTo>
                    <a:lnTo>
                      <a:pt x="173" y="139"/>
                    </a:lnTo>
                    <a:lnTo>
                      <a:pt x="184" y="150"/>
                    </a:lnTo>
                    <a:lnTo>
                      <a:pt x="196" y="163"/>
                    </a:lnTo>
                    <a:lnTo>
                      <a:pt x="196" y="171"/>
                    </a:lnTo>
                    <a:lnTo>
                      <a:pt x="196" y="179"/>
                    </a:lnTo>
                    <a:lnTo>
                      <a:pt x="188" y="181"/>
                    </a:lnTo>
                    <a:lnTo>
                      <a:pt x="180" y="183"/>
                    </a:lnTo>
                    <a:lnTo>
                      <a:pt x="167" y="169"/>
                    </a:lnTo>
                    <a:lnTo>
                      <a:pt x="158" y="156"/>
                    </a:lnTo>
                    <a:lnTo>
                      <a:pt x="146" y="144"/>
                    </a:lnTo>
                    <a:lnTo>
                      <a:pt x="133" y="133"/>
                    </a:lnTo>
                    <a:lnTo>
                      <a:pt x="120" y="124"/>
                    </a:lnTo>
                    <a:lnTo>
                      <a:pt x="106" y="114"/>
                    </a:lnTo>
                    <a:lnTo>
                      <a:pt x="95" y="105"/>
                    </a:lnTo>
                    <a:lnTo>
                      <a:pt x="82" y="97"/>
                    </a:lnTo>
                    <a:lnTo>
                      <a:pt x="68" y="87"/>
                    </a:lnTo>
                    <a:lnTo>
                      <a:pt x="55" y="78"/>
                    </a:lnTo>
                    <a:lnTo>
                      <a:pt x="44" y="68"/>
                    </a:lnTo>
                    <a:lnTo>
                      <a:pt x="34" y="61"/>
                    </a:lnTo>
                    <a:lnTo>
                      <a:pt x="21" y="49"/>
                    </a:lnTo>
                    <a:lnTo>
                      <a:pt x="13" y="40"/>
                    </a:lnTo>
                    <a:lnTo>
                      <a:pt x="6" y="29"/>
                    </a:lnTo>
                    <a:lnTo>
                      <a:pt x="0" y="17"/>
                    </a:lnTo>
                    <a:lnTo>
                      <a:pt x="6" y="8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2" name="Freeform 92"/>
              <p:cNvSpPr>
                <a:spLocks/>
              </p:cNvSpPr>
              <p:nvPr/>
            </p:nvSpPr>
            <p:spPr bwMode="auto">
              <a:xfrm>
                <a:off x="4751" y="1992"/>
                <a:ext cx="128" cy="141"/>
              </a:xfrm>
              <a:custGeom>
                <a:avLst/>
                <a:gdLst>
                  <a:gd name="T0" fmla="*/ 1 w 256"/>
                  <a:gd name="T1" fmla="*/ 0 h 283"/>
                  <a:gd name="T2" fmla="*/ 1 w 256"/>
                  <a:gd name="T3" fmla="*/ 0 h 283"/>
                  <a:gd name="T4" fmla="*/ 1 w 256"/>
                  <a:gd name="T5" fmla="*/ 0 h 283"/>
                  <a:gd name="T6" fmla="*/ 1 w 256"/>
                  <a:gd name="T7" fmla="*/ 0 h 283"/>
                  <a:gd name="T8" fmla="*/ 1 w 256"/>
                  <a:gd name="T9" fmla="*/ 0 h 283"/>
                  <a:gd name="T10" fmla="*/ 1 w 256"/>
                  <a:gd name="T11" fmla="*/ 0 h 283"/>
                  <a:gd name="T12" fmla="*/ 1 w 256"/>
                  <a:gd name="T13" fmla="*/ 0 h 283"/>
                  <a:gd name="T14" fmla="*/ 1 w 256"/>
                  <a:gd name="T15" fmla="*/ 0 h 283"/>
                  <a:gd name="T16" fmla="*/ 1 w 256"/>
                  <a:gd name="T17" fmla="*/ 0 h 283"/>
                  <a:gd name="T18" fmla="*/ 1 w 256"/>
                  <a:gd name="T19" fmla="*/ 0 h 283"/>
                  <a:gd name="T20" fmla="*/ 1 w 256"/>
                  <a:gd name="T21" fmla="*/ 0 h 283"/>
                  <a:gd name="T22" fmla="*/ 1 w 256"/>
                  <a:gd name="T23" fmla="*/ 0 h 283"/>
                  <a:gd name="T24" fmla="*/ 1 w 256"/>
                  <a:gd name="T25" fmla="*/ 0 h 283"/>
                  <a:gd name="T26" fmla="*/ 1 w 256"/>
                  <a:gd name="T27" fmla="*/ 0 h 283"/>
                  <a:gd name="T28" fmla="*/ 1 w 256"/>
                  <a:gd name="T29" fmla="*/ 0 h 283"/>
                  <a:gd name="T30" fmla="*/ 1 w 256"/>
                  <a:gd name="T31" fmla="*/ 0 h 283"/>
                  <a:gd name="T32" fmla="*/ 1 w 256"/>
                  <a:gd name="T33" fmla="*/ 0 h 283"/>
                  <a:gd name="T34" fmla="*/ 1 w 256"/>
                  <a:gd name="T35" fmla="*/ 0 h 283"/>
                  <a:gd name="T36" fmla="*/ 1 w 256"/>
                  <a:gd name="T37" fmla="*/ 0 h 283"/>
                  <a:gd name="T38" fmla="*/ 1 w 256"/>
                  <a:gd name="T39" fmla="*/ 0 h 283"/>
                  <a:gd name="T40" fmla="*/ 1 w 256"/>
                  <a:gd name="T41" fmla="*/ 0 h 283"/>
                  <a:gd name="T42" fmla="*/ 1 w 256"/>
                  <a:gd name="T43" fmla="*/ 0 h 283"/>
                  <a:gd name="T44" fmla="*/ 1 w 256"/>
                  <a:gd name="T45" fmla="*/ 0 h 283"/>
                  <a:gd name="T46" fmla="*/ 1 w 256"/>
                  <a:gd name="T47" fmla="*/ 0 h 283"/>
                  <a:gd name="T48" fmla="*/ 1 w 256"/>
                  <a:gd name="T49" fmla="*/ 0 h 283"/>
                  <a:gd name="T50" fmla="*/ 1 w 256"/>
                  <a:gd name="T51" fmla="*/ 0 h 283"/>
                  <a:gd name="T52" fmla="*/ 1 w 256"/>
                  <a:gd name="T53" fmla="*/ 0 h 283"/>
                  <a:gd name="T54" fmla="*/ 1 w 256"/>
                  <a:gd name="T55" fmla="*/ 0 h 283"/>
                  <a:gd name="T56" fmla="*/ 1 w 256"/>
                  <a:gd name="T57" fmla="*/ 0 h 283"/>
                  <a:gd name="T58" fmla="*/ 1 w 256"/>
                  <a:gd name="T59" fmla="*/ 0 h 283"/>
                  <a:gd name="T60" fmla="*/ 1 w 256"/>
                  <a:gd name="T61" fmla="*/ 0 h 283"/>
                  <a:gd name="T62" fmla="*/ 1 w 256"/>
                  <a:gd name="T63" fmla="*/ 0 h 283"/>
                  <a:gd name="T64" fmla="*/ 1 w 256"/>
                  <a:gd name="T65" fmla="*/ 0 h 283"/>
                  <a:gd name="T66" fmla="*/ 1 w 256"/>
                  <a:gd name="T67" fmla="*/ 0 h 283"/>
                  <a:gd name="T68" fmla="*/ 1 w 256"/>
                  <a:gd name="T69" fmla="*/ 0 h 283"/>
                  <a:gd name="T70" fmla="*/ 1 w 256"/>
                  <a:gd name="T71" fmla="*/ 1 h 283"/>
                  <a:gd name="T72" fmla="*/ 1 w 256"/>
                  <a:gd name="T73" fmla="*/ 1 h 283"/>
                  <a:gd name="T74" fmla="*/ 1 w 256"/>
                  <a:gd name="T75" fmla="*/ 1 h 283"/>
                  <a:gd name="T76" fmla="*/ 0 w 256"/>
                  <a:gd name="T77" fmla="*/ 1 h 283"/>
                  <a:gd name="T78" fmla="*/ 1 w 256"/>
                  <a:gd name="T79" fmla="*/ 1 h 283"/>
                  <a:gd name="T80" fmla="*/ 1 w 256"/>
                  <a:gd name="T81" fmla="*/ 0 h 283"/>
                  <a:gd name="T82" fmla="*/ 1 w 256"/>
                  <a:gd name="T83" fmla="*/ 0 h 283"/>
                  <a:gd name="T84" fmla="*/ 1 w 256"/>
                  <a:gd name="T85" fmla="*/ 0 h 283"/>
                  <a:gd name="T86" fmla="*/ 1 w 256"/>
                  <a:gd name="T87" fmla="*/ 0 h 283"/>
                  <a:gd name="T88" fmla="*/ 1 w 256"/>
                  <a:gd name="T89" fmla="*/ 0 h 283"/>
                  <a:gd name="T90" fmla="*/ 1 w 256"/>
                  <a:gd name="T91" fmla="*/ 0 h 283"/>
                  <a:gd name="T92" fmla="*/ 1 w 256"/>
                  <a:gd name="T93" fmla="*/ 0 h 283"/>
                  <a:gd name="T94" fmla="*/ 1 w 256"/>
                  <a:gd name="T95" fmla="*/ 0 h 283"/>
                  <a:gd name="T96" fmla="*/ 1 w 256"/>
                  <a:gd name="T97" fmla="*/ 0 h 283"/>
                  <a:gd name="T98" fmla="*/ 1 w 256"/>
                  <a:gd name="T99" fmla="*/ 0 h 283"/>
                  <a:gd name="T100" fmla="*/ 1 w 256"/>
                  <a:gd name="T101" fmla="*/ 0 h 283"/>
                  <a:gd name="T102" fmla="*/ 1 w 256"/>
                  <a:gd name="T103" fmla="*/ 0 h 283"/>
                  <a:gd name="T104" fmla="*/ 1 w 256"/>
                  <a:gd name="T105" fmla="*/ 0 h 283"/>
                  <a:gd name="T106" fmla="*/ 1 w 256"/>
                  <a:gd name="T107" fmla="*/ 0 h 283"/>
                  <a:gd name="T108" fmla="*/ 1 w 256"/>
                  <a:gd name="T109" fmla="*/ 0 h 283"/>
                  <a:gd name="T110" fmla="*/ 1 w 256"/>
                  <a:gd name="T111" fmla="*/ 0 h 283"/>
                  <a:gd name="T112" fmla="*/ 1 w 256"/>
                  <a:gd name="T113" fmla="*/ 0 h 283"/>
                  <a:gd name="T114" fmla="*/ 1 w 256"/>
                  <a:gd name="T115" fmla="*/ 0 h 28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56" h="283">
                    <a:moveTo>
                      <a:pt x="150" y="0"/>
                    </a:moveTo>
                    <a:lnTo>
                      <a:pt x="163" y="8"/>
                    </a:lnTo>
                    <a:lnTo>
                      <a:pt x="177" y="15"/>
                    </a:lnTo>
                    <a:lnTo>
                      <a:pt x="188" y="23"/>
                    </a:lnTo>
                    <a:lnTo>
                      <a:pt x="201" y="31"/>
                    </a:lnTo>
                    <a:lnTo>
                      <a:pt x="215" y="38"/>
                    </a:lnTo>
                    <a:lnTo>
                      <a:pt x="228" y="44"/>
                    </a:lnTo>
                    <a:lnTo>
                      <a:pt x="234" y="46"/>
                    </a:lnTo>
                    <a:lnTo>
                      <a:pt x="239" y="52"/>
                    </a:lnTo>
                    <a:lnTo>
                      <a:pt x="249" y="55"/>
                    </a:lnTo>
                    <a:lnTo>
                      <a:pt x="256" y="59"/>
                    </a:lnTo>
                    <a:lnTo>
                      <a:pt x="253" y="63"/>
                    </a:lnTo>
                    <a:lnTo>
                      <a:pt x="253" y="72"/>
                    </a:lnTo>
                    <a:lnTo>
                      <a:pt x="239" y="72"/>
                    </a:lnTo>
                    <a:lnTo>
                      <a:pt x="228" y="72"/>
                    </a:lnTo>
                    <a:lnTo>
                      <a:pt x="215" y="69"/>
                    </a:lnTo>
                    <a:lnTo>
                      <a:pt x="205" y="67"/>
                    </a:lnTo>
                    <a:lnTo>
                      <a:pt x="194" y="59"/>
                    </a:lnTo>
                    <a:lnTo>
                      <a:pt x="184" y="55"/>
                    </a:lnTo>
                    <a:lnTo>
                      <a:pt x="175" y="46"/>
                    </a:lnTo>
                    <a:lnTo>
                      <a:pt x="167" y="40"/>
                    </a:lnTo>
                    <a:lnTo>
                      <a:pt x="161" y="55"/>
                    </a:lnTo>
                    <a:lnTo>
                      <a:pt x="154" y="72"/>
                    </a:lnTo>
                    <a:lnTo>
                      <a:pt x="146" y="88"/>
                    </a:lnTo>
                    <a:lnTo>
                      <a:pt x="139" y="103"/>
                    </a:lnTo>
                    <a:lnTo>
                      <a:pt x="129" y="118"/>
                    </a:lnTo>
                    <a:lnTo>
                      <a:pt x="118" y="133"/>
                    </a:lnTo>
                    <a:lnTo>
                      <a:pt x="106" y="147"/>
                    </a:lnTo>
                    <a:lnTo>
                      <a:pt x="97" y="164"/>
                    </a:lnTo>
                    <a:lnTo>
                      <a:pt x="85" y="175"/>
                    </a:lnTo>
                    <a:lnTo>
                      <a:pt x="74" y="190"/>
                    </a:lnTo>
                    <a:lnTo>
                      <a:pt x="61" y="206"/>
                    </a:lnTo>
                    <a:lnTo>
                      <a:pt x="51" y="221"/>
                    </a:lnTo>
                    <a:lnTo>
                      <a:pt x="40" y="236"/>
                    </a:lnTo>
                    <a:lnTo>
                      <a:pt x="32" y="251"/>
                    </a:lnTo>
                    <a:lnTo>
                      <a:pt x="23" y="266"/>
                    </a:lnTo>
                    <a:lnTo>
                      <a:pt x="17" y="283"/>
                    </a:lnTo>
                    <a:lnTo>
                      <a:pt x="9" y="280"/>
                    </a:lnTo>
                    <a:lnTo>
                      <a:pt x="0" y="280"/>
                    </a:lnTo>
                    <a:lnTo>
                      <a:pt x="4" y="261"/>
                    </a:lnTo>
                    <a:lnTo>
                      <a:pt x="9" y="242"/>
                    </a:lnTo>
                    <a:lnTo>
                      <a:pt x="17" y="223"/>
                    </a:lnTo>
                    <a:lnTo>
                      <a:pt x="26" y="207"/>
                    </a:lnTo>
                    <a:lnTo>
                      <a:pt x="38" y="190"/>
                    </a:lnTo>
                    <a:lnTo>
                      <a:pt x="51" y="175"/>
                    </a:lnTo>
                    <a:lnTo>
                      <a:pt x="63" y="158"/>
                    </a:lnTo>
                    <a:lnTo>
                      <a:pt x="78" y="143"/>
                    </a:lnTo>
                    <a:lnTo>
                      <a:pt x="89" y="126"/>
                    </a:lnTo>
                    <a:lnTo>
                      <a:pt x="102" y="111"/>
                    </a:lnTo>
                    <a:lnTo>
                      <a:pt x="112" y="93"/>
                    </a:lnTo>
                    <a:lnTo>
                      <a:pt x="123" y="76"/>
                    </a:lnTo>
                    <a:lnTo>
                      <a:pt x="131" y="59"/>
                    </a:lnTo>
                    <a:lnTo>
                      <a:pt x="137" y="42"/>
                    </a:lnTo>
                    <a:lnTo>
                      <a:pt x="142" y="21"/>
                    </a:lnTo>
                    <a:lnTo>
                      <a:pt x="144" y="4"/>
                    </a:lnTo>
                    <a:lnTo>
                      <a:pt x="146" y="0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3" name="Freeform 93"/>
              <p:cNvSpPr>
                <a:spLocks/>
              </p:cNvSpPr>
              <p:nvPr/>
            </p:nvSpPr>
            <p:spPr bwMode="auto">
              <a:xfrm>
                <a:off x="3825" y="2289"/>
                <a:ext cx="477" cy="92"/>
              </a:xfrm>
              <a:custGeom>
                <a:avLst/>
                <a:gdLst>
                  <a:gd name="T0" fmla="*/ 3 w 955"/>
                  <a:gd name="T1" fmla="*/ 0 h 185"/>
                  <a:gd name="T2" fmla="*/ 3 w 955"/>
                  <a:gd name="T3" fmla="*/ 0 h 185"/>
                  <a:gd name="T4" fmla="*/ 3 w 955"/>
                  <a:gd name="T5" fmla="*/ 0 h 185"/>
                  <a:gd name="T6" fmla="*/ 3 w 955"/>
                  <a:gd name="T7" fmla="*/ 0 h 185"/>
                  <a:gd name="T8" fmla="*/ 3 w 955"/>
                  <a:gd name="T9" fmla="*/ 0 h 185"/>
                  <a:gd name="T10" fmla="*/ 3 w 955"/>
                  <a:gd name="T11" fmla="*/ 0 h 185"/>
                  <a:gd name="T12" fmla="*/ 2 w 955"/>
                  <a:gd name="T13" fmla="*/ 0 h 185"/>
                  <a:gd name="T14" fmla="*/ 2 w 955"/>
                  <a:gd name="T15" fmla="*/ 0 h 185"/>
                  <a:gd name="T16" fmla="*/ 2 w 955"/>
                  <a:gd name="T17" fmla="*/ 0 h 185"/>
                  <a:gd name="T18" fmla="*/ 2 w 955"/>
                  <a:gd name="T19" fmla="*/ 0 h 185"/>
                  <a:gd name="T20" fmla="*/ 2 w 955"/>
                  <a:gd name="T21" fmla="*/ 0 h 185"/>
                  <a:gd name="T22" fmla="*/ 1 w 955"/>
                  <a:gd name="T23" fmla="*/ 0 h 185"/>
                  <a:gd name="T24" fmla="*/ 1 w 955"/>
                  <a:gd name="T25" fmla="*/ 0 h 185"/>
                  <a:gd name="T26" fmla="*/ 1 w 955"/>
                  <a:gd name="T27" fmla="*/ 0 h 185"/>
                  <a:gd name="T28" fmla="*/ 1 w 955"/>
                  <a:gd name="T29" fmla="*/ 0 h 185"/>
                  <a:gd name="T30" fmla="*/ 1 w 955"/>
                  <a:gd name="T31" fmla="*/ 0 h 185"/>
                  <a:gd name="T32" fmla="*/ 1 w 955"/>
                  <a:gd name="T33" fmla="*/ 0 h 185"/>
                  <a:gd name="T34" fmla="*/ 1 w 955"/>
                  <a:gd name="T35" fmla="*/ 0 h 185"/>
                  <a:gd name="T36" fmla="*/ 1 w 955"/>
                  <a:gd name="T37" fmla="*/ 0 h 185"/>
                  <a:gd name="T38" fmla="*/ 0 w 955"/>
                  <a:gd name="T39" fmla="*/ 0 h 185"/>
                  <a:gd name="T40" fmla="*/ 0 w 955"/>
                  <a:gd name="T41" fmla="*/ 0 h 185"/>
                  <a:gd name="T42" fmla="*/ 0 w 955"/>
                  <a:gd name="T43" fmla="*/ 0 h 185"/>
                  <a:gd name="T44" fmla="*/ 0 w 955"/>
                  <a:gd name="T45" fmla="*/ 0 h 185"/>
                  <a:gd name="T46" fmla="*/ 0 w 955"/>
                  <a:gd name="T47" fmla="*/ 0 h 185"/>
                  <a:gd name="T48" fmla="*/ 0 w 955"/>
                  <a:gd name="T49" fmla="*/ 0 h 185"/>
                  <a:gd name="T50" fmla="*/ 0 w 955"/>
                  <a:gd name="T51" fmla="*/ 0 h 185"/>
                  <a:gd name="T52" fmla="*/ 0 w 955"/>
                  <a:gd name="T53" fmla="*/ 0 h 185"/>
                  <a:gd name="T54" fmla="*/ 0 w 955"/>
                  <a:gd name="T55" fmla="*/ 0 h 185"/>
                  <a:gd name="T56" fmla="*/ 0 w 955"/>
                  <a:gd name="T57" fmla="*/ 0 h 185"/>
                  <a:gd name="T58" fmla="*/ 0 w 955"/>
                  <a:gd name="T59" fmla="*/ 0 h 185"/>
                  <a:gd name="T60" fmla="*/ 0 w 955"/>
                  <a:gd name="T61" fmla="*/ 0 h 185"/>
                  <a:gd name="T62" fmla="*/ 0 w 955"/>
                  <a:gd name="T63" fmla="*/ 0 h 185"/>
                  <a:gd name="T64" fmla="*/ 0 w 955"/>
                  <a:gd name="T65" fmla="*/ 0 h 185"/>
                  <a:gd name="T66" fmla="*/ 0 w 955"/>
                  <a:gd name="T67" fmla="*/ 0 h 185"/>
                  <a:gd name="T68" fmla="*/ 0 w 955"/>
                  <a:gd name="T69" fmla="*/ 0 h 185"/>
                  <a:gd name="T70" fmla="*/ 0 w 955"/>
                  <a:gd name="T71" fmla="*/ 0 h 185"/>
                  <a:gd name="T72" fmla="*/ 0 w 955"/>
                  <a:gd name="T73" fmla="*/ 0 h 185"/>
                  <a:gd name="T74" fmla="*/ 0 w 955"/>
                  <a:gd name="T75" fmla="*/ 0 h 185"/>
                  <a:gd name="T76" fmla="*/ 0 w 955"/>
                  <a:gd name="T77" fmla="*/ 0 h 185"/>
                  <a:gd name="T78" fmla="*/ 0 w 955"/>
                  <a:gd name="T79" fmla="*/ 0 h 185"/>
                  <a:gd name="T80" fmla="*/ 1 w 955"/>
                  <a:gd name="T81" fmla="*/ 0 h 185"/>
                  <a:gd name="T82" fmla="*/ 1 w 955"/>
                  <a:gd name="T83" fmla="*/ 0 h 185"/>
                  <a:gd name="T84" fmla="*/ 1 w 955"/>
                  <a:gd name="T85" fmla="*/ 0 h 185"/>
                  <a:gd name="T86" fmla="*/ 2 w 955"/>
                  <a:gd name="T87" fmla="*/ 0 h 185"/>
                  <a:gd name="T88" fmla="*/ 2 w 955"/>
                  <a:gd name="T89" fmla="*/ 0 h 185"/>
                  <a:gd name="T90" fmla="*/ 2 w 955"/>
                  <a:gd name="T91" fmla="*/ 0 h 185"/>
                  <a:gd name="T92" fmla="*/ 3 w 955"/>
                  <a:gd name="T93" fmla="*/ 0 h 185"/>
                  <a:gd name="T94" fmla="*/ 3 w 955"/>
                  <a:gd name="T95" fmla="*/ 0 h 185"/>
                  <a:gd name="T96" fmla="*/ 3 w 955"/>
                  <a:gd name="T97" fmla="*/ 0 h 1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55" h="185">
                    <a:moveTo>
                      <a:pt x="945" y="0"/>
                    </a:moveTo>
                    <a:lnTo>
                      <a:pt x="945" y="2"/>
                    </a:lnTo>
                    <a:lnTo>
                      <a:pt x="949" y="8"/>
                    </a:lnTo>
                    <a:lnTo>
                      <a:pt x="951" y="12"/>
                    </a:lnTo>
                    <a:lnTo>
                      <a:pt x="955" y="17"/>
                    </a:lnTo>
                    <a:lnTo>
                      <a:pt x="941" y="21"/>
                    </a:lnTo>
                    <a:lnTo>
                      <a:pt x="924" y="23"/>
                    </a:lnTo>
                    <a:lnTo>
                      <a:pt x="903" y="25"/>
                    </a:lnTo>
                    <a:lnTo>
                      <a:pt x="881" y="29"/>
                    </a:lnTo>
                    <a:lnTo>
                      <a:pt x="852" y="33"/>
                    </a:lnTo>
                    <a:lnTo>
                      <a:pt x="825" y="34"/>
                    </a:lnTo>
                    <a:lnTo>
                      <a:pt x="797" y="38"/>
                    </a:lnTo>
                    <a:lnTo>
                      <a:pt x="768" y="40"/>
                    </a:lnTo>
                    <a:lnTo>
                      <a:pt x="738" y="42"/>
                    </a:lnTo>
                    <a:lnTo>
                      <a:pt x="708" y="44"/>
                    </a:lnTo>
                    <a:lnTo>
                      <a:pt x="679" y="46"/>
                    </a:lnTo>
                    <a:lnTo>
                      <a:pt x="651" y="48"/>
                    </a:lnTo>
                    <a:lnTo>
                      <a:pt x="624" y="48"/>
                    </a:lnTo>
                    <a:lnTo>
                      <a:pt x="601" y="52"/>
                    </a:lnTo>
                    <a:lnTo>
                      <a:pt x="580" y="52"/>
                    </a:lnTo>
                    <a:lnTo>
                      <a:pt x="563" y="53"/>
                    </a:lnTo>
                    <a:lnTo>
                      <a:pt x="542" y="53"/>
                    </a:lnTo>
                    <a:lnTo>
                      <a:pt x="525" y="55"/>
                    </a:lnTo>
                    <a:lnTo>
                      <a:pt x="508" y="55"/>
                    </a:lnTo>
                    <a:lnTo>
                      <a:pt x="491" y="57"/>
                    </a:lnTo>
                    <a:lnTo>
                      <a:pt x="472" y="57"/>
                    </a:lnTo>
                    <a:lnTo>
                      <a:pt x="455" y="59"/>
                    </a:lnTo>
                    <a:lnTo>
                      <a:pt x="438" y="59"/>
                    </a:lnTo>
                    <a:lnTo>
                      <a:pt x="421" y="61"/>
                    </a:lnTo>
                    <a:lnTo>
                      <a:pt x="402" y="61"/>
                    </a:lnTo>
                    <a:lnTo>
                      <a:pt x="384" y="61"/>
                    </a:lnTo>
                    <a:lnTo>
                      <a:pt x="365" y="61"/>
                    </a:lnTo>
                    <a:lnTo>
                      <a:pt x="348" y="61"/>
                    </a:lnTo>
                    <a:lnTo>
                      <a:pt x="331" y="61"/>
                    </a:lnTo>
                    <a:lnTo>
                      <a:pt x="314" y="61"/>
                    </a:lnTo>
                    <a:lnTo>
                      <a:pt x="295" y="61"/>
                    </a:lnTo>
                    <a:lnTo>
                      <a:pt x="278" y="61"/>
                    </a:lnTo>
                    <a:lnTo>
                      <a:pt x="268" y="59"/>
                    </a:lnTo>
                    <a:lnTo>
                      <a:pt x="259" y="59"/>
                    </a:lnTo>
                    <a:lnTo>
                      <a:pt x="246" y="59"/>
                    </a:lnTo>
                    <a:lnTo>
                      <a:pt x="240" y="59"/>
                    </a:lnTo>
                    <a:lnTo>
                      <a:pt x="227" y="59"/>
                    </a:lnTo>
                    <a:lnTo>
                      <a:pt x="215" y="59"/>
                    </a:lnTo>
                    <a:lnTo>
                      <a:pt x="202" y="63"/>
                    </a:lnTo>
                    <a:lnTo>
                      <a:pt x="191" y="69"/>
                    </a:lnTo>
                    <a:lnTo>
                      <a:pt x="175" y="72"/>
                    </a:lnTo>
                    <a:lnTo>
                      <a:pt x="162" y="82"/>
                    </a:lnTo>
                    <a:lnTo>
                      <a:pt x="147" y="90"/>
                    </a:lnTo>
                    <a:lnTo>
                      <a:pt x="133" y="99"/>
                    </a:lnTo>
                    <a:lnTo>
                      <a:pt x="120" y="109"/>
                    </a:lnTo>
                    <a:lnTo>
                      <a:pt x="105" y="120"/>
                    </a:lnTo>
                    <a:lnTo>
                      <a:pt x="90" y="130"/>
                    </a:lnTo>
                    <a:lnTo>
                      <a:pt x="78" y="141"/>
                    </a:lnTo>
                    <a:lnTo>
                      <a:pt x="63" y="152"/>
                    </a:lnTo>
                    <a:lnTo>
                      <a:pt x="52" y="164"/>
                    </a:lnTo>
                    <a:lnTo>
                      <a:pt x="38" y="173"/>
                    </a:lnTo>
                    <a:lnTo>
                      <a:pt x="27" y="185"/>
                    </a:lnTo>
                    <a:lnTo>
                      <a:pt x="19" y="185"/>
                    </a:lnTo>
                    <a:lnTo>
                      <a:pt x="14" y="185"/>
                    </a:lnTo>
                    <a:lnTo>
                      <a:pt x="8" y="185"/>
                    </a:lnTo>
                    <a:lnTo>
                      <a:pt x="4" y="185"/>
                    </a:lnTo>
                    <a:lnTo>
                      <a:pt x="2" y="179"/>
                    </a:lnTo>
                    <a:lnTo>
                      <a:pt x="2" y="173"/>
                    </a:lnTo>
                    <a:lnTo>
                      <a:pt x="0" y="168"/>
                    </a:lnTo>
                    <a:lnTo>
                      <a:pt x="0" y="164"/>
                    </a:lnTo>
                    <a:lnTo>
                      <a:pt x="14" y="150"/>
                    </a:lnTo>
                    <a:lnTo>
                      <a:pt x="27" y="139"/>
                    </a:lnTo>
                    <a:lnTo>
                      <a:pt x="44" y="128"/>
                    </a:lnTo>
                    <a:lnTo>
                      <a:pt x="59" y="116"/>
                    </a:lnTo>
                    <a:lnTo>
                      <a:pt x="73" y="103"/>
                    </a:lnTo>
                    <a:lnTo>
                      <a:pt x="90" y="91"/>
                    </a:lnTo>
                    <a:lnTo>
                      <a:pt x="105" y="82"/>
                    </a:lnTo>
                    <a:lnTo>
                      <a:pt x="122" y="72"/>
                    </a:lnTo>
                    <a:lnTo>
                      <a:pt x="137" y="63"/>
                    </a:lnTo>
                    <a:lnTo>
                      <a:pt x="154" y="55"/>
                    </a:lnTo>
                    <a:lnTo>
                      <a:pt x="170" y="46"/>
                    </a:lnTo>
                    <a:lnTo>
                      <a:pt x="187" y="42"/>
                    </a:lnTo>
                    <a:lnTo>
                      <a:pt x="202" y="36"/>
                    </a:lnTo>
                    <a:lnTo>
                      <a:pt x="217" y="34"/>
                    </a:lnTo>
                    <a:lnTo>
                      <a:pt x="232" y="31"/>
                    </a:lnTo>
                    <a:lnTo>
                      <a:pt x="248" y="31"/>
                    </a:lnTo>
                    <a:lnTo>
                      <a:pt x="282" y="29"/>
                    </a:lnTo>
                    <a:lnTo>
                      <a:pt x="318" y="29"/>
                    </a:lnTo>
                    <a:lnTo>
                      <a:pt x="358" y="29"/>
                    </a:lnTo>
                    <a:lnTo>
                      <a:pt x="400" y="29"/>
                    </a:lnTo>
                    <a:lnTo>
                      <a:pt x="443" y="27"/>
                    </a:lnTo>
                    <a:lnTo>
                      <a:pt x="487" y="25"/>
                    </a:lnTo>
                    <a:lnTo>
                      <a:pt x="533" y="25"/>
                    </a:lnTo>
                    <a:lnTo>
                      <a:pt x="580" y="23"/>
                    </a:lnTo>
                    <a:lnTo>
                      <a:pt x="626" y="21"/>
                    </a:lnTo>
                    <a:lnTo>
                      <a:pt x="673" y="17"/>
                    </a:lnTo>
                    <a:lnTo>
                      <a:pt x="719" y="15"/>
                    </a:lnTo>
                    <a:lnTo>
                      <a:pt x="766" y="12"/>
                    </a:lnTo>
                    <a:lnTo>
                      <a:pt x="812" y="8"/>
                    </a:lnTo>
                    <a:lnTo>
                      <a:pt x="858" y="6"/>
                    </a:lnTo>
                    <a:lnTo>
                      <a:pt x="901" y="4"/>
                    </a:lnTo>
                    <a:lnTo>
                      <a:pt x="9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4" name="Freeform 94"/>
              <p:cNvSpPr>
                <a:spLocks/>
              </p:cNvSpPr>
              <p:nvPr/>
            </p:nvSpPr>
            <p:spPr bwMode="auto">
              <a:xfrm>
                <a:off x="3710" y="2230"/>
                <a:ext cx="18" cy="246"/>
              </a:xfrm>
              <a:custGeom>
                <a:avLst/>
                <a:gdLst>
                  <a:gd name="T0" fmla="*/ 0 w 37"/>
                  <a:gd name="T1" fmla="*/ 0 h 493"/>
                  <a:gd name="T2" fmla="*/ 0 w 37"/>
                  <a:gd name="T3" fmla="*/ 0 h 493"/>
                  <a:gd name="T4" fmla="*/ 0 w 37"/>
                  <a:gd name="T5" fmla="*/ 0 h 493"/>
                  <a:gd name="T6" fmla="*/ 0 w 37"/>
                  <a:gd name="T7" fmla="*/ 0 h 493"/>
                  <a:gd name="T8" fmla="*/ 0 w 37"/>
                  <a:gd name="T9" fmla="*/ 0 h 493"/>
                  <a:gd name="T10" fmla="*/ 0 w 37"/>
                  <a:gd name="T11" fmla="*/ 0 h 493"/>
                  <a:gd name="T12" fmla="*/ 0 w 37"/>
                  <a:gd name="T13" fmla="*/ 0 h 493"/>
                  <a:gd name="T14" fmla="*/ 0 w 37"/>
                  <a:gd name="T15" fmla="*/ 0 h 493"/>
                  <a:gd name="T16" fmla="*/ 0 w 37"/>
                  <a:gd name="T17" fmla="*/ 0 h 493"/>
                  <a:gd name="T18" fmla="*/ 0 w 37"/>
                  <a:gd name="T19" fmla="*/ 0 h 493"/>
                  <a:gd name="T20" fmla="*/ 0 w 37"/>
                  <a:gd name="T21" fmla="*/ 0 h 493"/>
                  <a:gd name="T22" fmla="*/ 0 w 37"/>
                  <a:gd name="T23" fmla="*/ 0 h 493"/>
                  <a:gd name="T24" fmla="*/ 0 w 37"/>
                  <a:gd name="T25" fmla="*/ 0 h 493"/>
                  <a:gd name="T26" fmla="*/ 0 w 37"/>
                  <a:gd name="T27" fmla="*/ 0 h 493"/>
                  <a:gd name="T28" fmla="*/ 0 w 37"/>
                  <a:gd name="T29" fmla="*/ 0 h 493"/>
                  <a:gd name="T30" fmla="*/ 0 w 37"/>
                  <a:gd name="T31" fmla="*/ 0 h 493"/>
                  <a:gd name="T32" fmla="*/ 0 w 37"/>
                  <a:gd name="T33" fmla="*/ 0 h 493"/>
                  <a:gd name="T34" fmla="*/ 0 w 37"/>
                  <a:gd name="T35" fmla="*/ 0 h 493"/>
                  <a:gd name="T36" fmla="*/ 0 w 37"/>
                  <a:gd name="T37" fmla="*/ 0 h 493"/>
                  <a:gd name="T38" fmla="*/ 0 w 37"/>
                  <a:gd name="T39" fmla="*/ 0 h 493"/>
                  <a:gd name="T40" fmla="*/ 0 w 37"/>
                  <a:gd name="T41" fmla="*/ 0 h 493"/>
                  <a:gd name="T42" fmla="*/ 0 w 37"/>
                  <a:gd name="T43" fmla="*/ 1 h 493"/>
                  <a:gd name="T44" fmla="*/ 0 w 37"/>
                  <a:gd name="T45" fmla="*/ 1 h 493"/>
                  <a:gd name="T46" fmla="*/ 0 w 37"/>
                  <a:gd name="T47" fmla="*/ 1 h 493"/>
                  <a:gd name="T48" fmla="*/ 0 w 37"/>
                  <a:gd name="T49" fmla="*/ 1 h 493"/>
                  <a:gd name="T50" fmla="*/ 0 w 37"/>
                  <a:gd name="T51" fmla="*/ 1 h 493"/>
                  <a:gd name="T52" fmla="*/ 0 w 37"/>
                  <a:gd name="T53" fmla="*/ 1 h 493"/>
                  <a:gd name="T54" fmla="*/ 0 w 37"/>
                  <a:gd name="T55" fmla="*/ 1 h 493"/>
                  <a:gd name="T56" fmla="*/ 0 w 37"/>
                  <a:gd name="T57" fmla="*/ 1 h 493"/>
                  <a:gd name="T58" fmla="*/ 0 w 37"/>
                  <a:gd name="T59" fmla="*/ 1 h 493"/>
                  <a:gd name="T60" fmla="*/ 0 w 37"/>
                  <a:gd name="T61" fmla="*/ 1 h 493"/>
                  <a:gd name="T62" fmla="*/ 0 w 37"/>
                  <a:gd name="T63" fmla="*/ 1 h 493"/>
                  <a:gd name="T64" fmla="*/ 0 w 37"/>
                  <a:gd name="T65" fmla="*/ 1 h 493"/>
                  <a:gd name="T66" fmla="*/ 0 w 37"/>
                  <a:gd name="T67" fmla="*/ 1 h 493"/>
                  <a:gd name="T68" fmla="*/ 0 w 37"/>
                  <a:gd name="T69" fmla="*/ 1 h 493"/>
                  <a:gd name="T70" fmla="*/ 0 w 37"/>
                  <a:gd name="T71" fmla="*/ 1 h 493"/>
                  <a:gd name="T72" fmla="*/ 0 w 37"/>
                  <a:gd name="T73" fmla="*/ 1 h 493"/>
                  <a:gd name="T74" fmla="*/ 0 w 37"/>
                  <a:gd name="T75" fmla="*/ 1 h 493"/>
                  <a:gd name="T76" fmla="*/ 0 w 37"/>
                  <a:gd name="T77" fmla="*/ 1 h 493"/>
                  <a:gd name="T78" fmla="*/ 0 w 37"/>
                  <a:gd name="T79" fmla="*/ 1 h 493"/>
                  <a:gd name="T80" fmla="*/ 0 w 37"/>
                  <a:gd name="T81" fmla="*/ 1 h 493"/>
                  <a:gd name="T82" fmla="*/ 0 w 37"/>
                  <a:gd name="T83" fmla="*/ 1 h 493"/>
                  <a:gd name="T84" fmla="*/ 0 w 37"/>
                  <a:gd name="T85" fmla="*/ 1 h 493"/>
                  <a:gd name="T86" fmla="*/ 0 w 37"/>
                  <a:gd name="T87" fmla="*/ 1 h 493"/>
                  <a:gd name="T88" fmla="*/ 0 w 37"/>
                  <a:gd name="T89" fmla="*/ 0 h 493"/>
                  <a:gd name="T90" fmla="*/ 0 w 37"/>
                  <a:gd name="T91" fmla="*/ 0 h 493"/>
                  <a:gd name="T92" fmla="*/ 0 w 37"/>
                  <a:gd name="T93" fmla="*/ 0 h 493"/>
                  <a:gd name="T94" fmla="*/ 0 w 37"/>
                  <a:gd name="T95" fmla="*/ 0 h 493"/>
                  <a:gd name="T96" fmla="*/ 0 w 37"/>
                  <a:gd name="T97" fmla="*/ 0 h 493"/>
                  <a:gd name="T98" fmla="*/ 0 w 37"/>
                  <a:gd name="T99" fmla="*/ 0 h 493"/>
                  <a:gd name="T100" fmla="*/ 0 w 37"/>
                  <a:gd name="T101" fmla="*/ 0 h 493"/>
                  <a:gd name="T102" fmla="*/ 0 w 37"/>
                  <a:gd name="T103" fmla="*/ 0 h 493"/>
                  <a:gd name="T104" fmla="*/ 0 w 37"/>
                  <a:gd name="T105" fmla="*/ 0 h 493"/>
                  <a:gd name="T106" fmla="*/ 0 w 37"/>
                  <a:gd name="T107" fmla="*/ 0 h 493"/>
                  <a:gd name="T108" fmla="*/ 0 w 37"/>
                  <a:gd name="T109" fmla="*/ 0 h 493"/>
                  <a:gd name="T110" fmla="*/ 0 w 37"/>
                  <a:gd name="T111" fmla="*/ 0 h 493"/>
                  <a:gd name="T112" fmla="*/ 0 w 37"/>
                  <a:gd name="T113" fmla="*/ 0 h 493"/>
                  <a:gd name="T114" fmla="*/ 0 w 37"/>
                  <a:gd name="T115" fmla="*/ 0 h 49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7" h="493">
                    <a:moveTo>
                      <a:pt x="23" y="0"/>
                    </a:moveTo>
                    <a:lnTo>
                      <a:pt x="23" y="4"/>
                    </a:lnTo>
                    <a:lnTo>
                      <a:pt x="25" y="12"/>
                    </a:lnTo>
                    <a:lnTo>
                      <a:pt x="25" y="19"/>
                    </a:lnTo>
                    <a:lnTo>
                      <a:pt x="27" y="27"/>
                    </a:lnTo>
                    <a:lnTo>
                      <a:pt x="27" y="35"/>
                    </a:lnTo>
                    <a:lnTo>
                      <a:pt x="29" y="46"/>
                    </a:lnTo>
                    <a:lnTo>
                      <a:pt x="29" y="57"/>
                    </a:lnTo>
                    <a:lnTo>
                      <a:pt x="29" y="69"/>
                    </a:lnTo>
                    <a:lnTo>
                      <a:pt x="29" y="78"/>
                    </a:lnTo>
                    <a:lnTo>
                      <a:pt x="29" y="90"/>
                    </a:lnTo>
                    <a:lnTo>
                      <a:pt x="29" y="101"/>
                    </a:lnTo>
                    <a:lnTo>
                      <a:pt x="29" y="113"/>
                    </a:lnTo>
                    <a:lnTo>
                      <a:pt x="29" y="124"/>
                    </a:lnTo>
                    <a:lnTo>
                      <a:pt x="29" y="135"/>
                    </a:lnTo>
                    <a:lnTo>
                      <a:pt x="29" y="147"/>
                    </a:lnTo>
                    <a:lnTo>
                      <a:pt x="31" y="160"/>
                    </a:lnTo>
                    <a:lnTo>
                      <a:pt x="31" y="183"/>
                    </a:lnTo>
                    <a:lnTo>
                      <a:pt x="31" y="204"/>
                    </a:lnTo>
                    <a:lnTo>
                      <a:pt x="31" y="223"/>
                    </a:lnTo>
                    <a:lnTo>
                      <a:pt x="33" y="244"/>
                    </a:lnTo>
                    <a:lnTo>
                      <a:pt x="33" y="265"/>
                    </a:lnTo>
                    <a:lnTo>
                      <a:pt x="33" y="284"/>
                    </a:lnTo>
                    <a:lnTo>
                      <a:pt x="33" y="303"/>
                    </a:lnTo>
                    <a:lnTo>
                      <a:pt x="33" y="324"/>
                    </a:lnTo>
                    <a:lnTo>
                      <a:pt x="33" y="343"/>
                    </a:lnTo>
                    <a:lnTo>
                      <a:pt x="33" y="363"/>
                    </a:lnTo>
                    <a:lnTo>
                      <a:pt x="33" y="382"/>
                    </a:lnTo>
                    <a:lnTo>
                      <a:pt x="35" y="401"/>
                    </a:lnTo>
                    <a:lnTo>
                      <a:pt x="35" y="422"/>
                    </a:lnTo>
                    <a:lnTo>
                      <a:pt x="35" y="441"/>
                    </a:lnTo>
                    <a:lnTo>
                      <a:pt x="35" y="462"/>
                    </a:lnTo>
                    <a:lnTo>
                      <a:pt x="37" y="481"/>
                    </a:lnTo>
                    <a:lnTo>
                      <a:pt x="33" y="485"/>
                    </a:lnTo>
                    <a:lnTo>
                      <a:pt x="25" y="493"/>
                    </a:lnTo>
                    <a:lnTo>
                      <a:pt x="19" y="489"/>
                    </a:lnTo>
                    <a:lnTo>
                      <a:pt x="12" y="489"/>
                    </a:lnTo>
                    <a:lnTo>
                      <a:pt x="10" y="457"/>
                    </a:lnTo>
                    <a:lnTo>
                      <a:pt x="8" y="426"/>
                    </a:lnTo>
                    <a:lnTo>
                      <a:pt x="6" y="396"/>
                    </a:lnTo>
                    <a:lnTo>
                      <a:pt x="6" y="367"/>
                    </a:lnTo>
                    <a:lnTo>
                      <a:pt x="6" y="337"/>
                    </a:lnTo>
                    <a:lnTo>
                      <a:pt x="6" y="306"/>
                    </a:lnTo>
                    <a:lnTo>
                      <a:pt x="4" y="278"/>
                    </a:lnTo>
                    <a:lnTo>
                      <a:pt x="4" y="251"/>
                    </a:lnTo>
                    <a:lnTo>
                      <a:pt x="2" y="221"/>
                    </a:lnTo>
                    <a:lnTo>
                      <a:pt x="2" y="192"/>
                    </a:lnTo>
                    <a:lnTo>
                      <a:pt x="2" y="162"/>
                    </a:lnTo>
                    <a:lnTo>
                      <a:pt x="2" y="135"/>
                    </a:lnTo>
                    <a:lnTo>
                      <a:pt x="0" y="105"/>
                    </a:lnTo>
                    <a:lnTo>
                      <a:pt x="0" y="75"/>
                    </a:lnTo>
                    <a:lnTo>
                      <a:pt x="0" y="44"/>
                    </a:lnTo>
                    <a:lnTo>
                      <a:pt x="0" y="14"/>
                    </a:lnTo>
                    <a:lnTo>
                      <a:pt x="2" y="12"/>
                    </a:lnTo>
                    <a:lnTo>
                      <a:pt x="12" y="6"/>
                    </a:lnTo>
                    <a:lnTo>
                      <a:pt x="18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5" name="Freeform 95"/>
              <p:cNvSpPr>
                <a:spLocks/>
              </p:cNvSpPr>
              <p:nvPr/>
            </p:nvSpPr>
            <p:spPr bwMode="auto">
              <a:xfrm>
                <a:off x="3617" y="2923"/>
                <a:ext cx="69" cy="78"/>
              </a:xfrm>
              <a:custGeom>
                <a:avLst/>
                <a:gdLst>
                  <a:gd name="T0" fmla="*/ 1 w 137"/>
                  <a:gd name="T1" fmla="*/ 1 h 156"/>
                  <a:gd name="T2" fmla="*/ 1 w 137"/>
                  <a:gd name="T3" fmla="*/ 1 h 156"/>
                  <a:gd name="T4" fmla="*/ 1 w 137"/>
                  <a:gd name="T5" fmla="*/ 1 h 156"/>
                  <a:gd name="T6" fmla="*/ 1 w 137"/>
                  <a:gd name="T7" fmla="*/ 1 h 156"/>
                  <a:gd name="T8" fmla="*/ 1 w 137"/>
                  <a:gd name="T9" fmla="*/ 1 h 156"/>
                  <a:gd name="T10" fmla="*/ 1 w 137"/>
                  <a:gd name="T11" fmla="*/ 1 h 156"/>
                  <a:gd name="T12" fmla="*/ 1 w 137"/>
                  <a:gd name="T13" fmla="*/ 1 h 156"/>
                  <a:gd name="T14" fmla="*/ 1 w 137"/>
                  <a:gd name="T15" fmla="*/ 1 h 156"/>
                  <a:gd name="T16" fmla="*/ 1 w 137"/>
                  <a:gd name="T17" fmla="*/ 1 h 156"/>
                  <a:gd name="T18" fmla="*/ 1 w 137"/>
                  <a:gd name="T19" fmla="*/ 1 h 156"/>
                  <a:gd name="T20" fmla="*/ 1 w 137"/>
                  <a:gd name="T21" fmla="*/ 1 h 156"/>
                  <a:gd name="T22" fmla="*/ 1 w 137"/>
                  <a:gd name="T23" fmla="*/ 1 h 156"/>
                  <a:gd name="T24" fmla="*/ 1 w 137"/>
                  <a:gd name="T25" fmla="*/ 1 h 156"/>
                  <a:gd name="T26" fmla="*/ 1 w 137"/>
                  <a:gd name="T27" fmla="*/ 1 h 156"/>
                  <a:gd name="T28" fmla="*/ 1 w 137"/>
                  <a:gd name="T29" fmla="*/ 1 h 156"/>
                  <a:gd name="T30" fmla="*/ 1 w 137"/>
                  <a:gd name="T31" fmla="*/ 0 h 156"/>
                  <a:gd name="T32" fmla="*/ 1 w 137"/>
                  <a:gd name="T33" fmla="*/ 0 h 156"/>
                  <a:gd name="T34" fmla="*/ 1 w 137"/>
                  <a:gd name="T35" fmla="*/ 1 h 156"/>
                  <a:gd name="T36" fmla="*/ 1 w 137"/>
                  <a:gd name="T37" fmla="*/ 1 h 156"/>
                  <a:gd name="T38" fmla="*/ 1 w 137"/>
                  <a:gd name="T39" fmla="*/ 1 h 156"/>
                  <a:gd name="T40" fmla="*/ 1 w 137"/>
                  <a:gd name="T41" fmla="*/ 1 h 156"/>
                  <a:gd name="T42" fmla="*/ 1 w 137"/>
                  <a:gd name="T43" fmla="*/ 1 h 156"/>
                  <a:gd name="T44" fmla="*/ 1 w 137"/>
                  <a:gd name="T45" fmla="*/ 1 h 156"/>
                  <a:gd name="T46" fmla="*/ 1 w 137"/>
                  <a:gd name="T47" fmla="*/ 1 h 156"/>
                  <a:gd name="T48" fmla="*/ 0 w 137"/>
                  <a:gd name="T49" fmla="*/ 1 h 156"/>
                  <a:gd name="T50" fmla="*/ 0 w 137"/>
                  <a:gd name="T51" fmla="*/ 1 h 156"/>
                  <a:gd name="T52" fmla="*/ 1 w 137"/>
                  <a:gd name="T53" fmla="*/ 1 h 156"/>
                  <a:gd name="T54" fmla="*/ 1 w 137"/>
                  <a:gd name="T55" fmla="*/ 1 h 156"/>
                  <a:gd name="T56" fmla="*/ 1 w 137"/>
                  <a:gd name="T57" fmla="*/ 1 h 156"/>
                  <a:gd name="T58" fmla="*/ 1 w 137"/>
                  <a:gd name="T59" fmla="*/ 1 h 156"/>
                  <a:gd name="T60" fmla="*/ 1 w 137"/>
                  <a:gd name="T61" fmla="*/ 1 h 156"/>
                  <a:gd name="T62" fmla="*/ 1 w 137"/>
                  <a:gd name="T63" fmla="*/ 1 h 156"/>
                  <a:gd name="T64" fmla="*/ 1 w 137"/>
                  <a:gd name="T65" fmla="*/ 1 h 156"/>
                  <a:gd name="T66" fmla="*/ 1 w 137"/>
                  <a:gd name="T67" fmla="*/ 1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56">
                    <a:moveTo>
                      <a:pt x="63" y="156"/>
                    </a:moveTo>
                    <a:lnTo>
                      <a:pt x="78" y="156"/>
                    </a:lnTo>
                    <a:lnTo>
                      <a:pt x="95" y="152"/>
                    </a:lnTo>
                    <a:lnTo>
                      <a:pt x="107" y="147"/>
                    </a:lnTo>
                    <a:lnTo>
                      <a:pt x="118" y="137"/>
                    </a:lnTo>
                    <a:lnTo>
                      <a:pt x="124" y="124"/>
                    </a:lnTo>
                    <a:lnTo>
                      <a:pt x="131" y="110"/>
                    </a:lnTo>
                    <a:lnTo>
                      <a:pt x="135" y="93"/>
                    </a:lnTo>
                    <a:lnTo>
                      <a:pt x="137" y="80"/>
                    </a:lnTo>
                    <a:lnTo>
                      <a:pt x="137" y="65"/>
                    </a:lnTo>
                    <a:lnTo>
                      <a:pt x="133" y="48"/>
                    </a:lnTo>
                    <a:lnTo>
                      <a:pt x="128" y="34"/>
                    </a:lnTo>
                    <a:lnTo>
                      <a:pt x="120" y="21"/>
                    </a:lnTo>
                    <a:lnTo>
                      <a:pt x="110" y="12"/>
                    </a:lnTo>
                    <a:lnTo>
                      <a:pt x="99" y="4"/>
                    </a:lnTo>
                    <a:lnTo>
                      <a:pt x="86" y="0"/>
                    </a:lnTo>
                    <a:lnTo>
                      <a:pt x="69" y="0"/>
                    </a:lnTo>
                    <a:lnTo>
                      <a:pt x="53" y="2"/>
                    </a:lnTo>
                    <a:lnTo>
                      <a:pt x="40" y="8"/>
                    </a:lnTo>
                    <a:lnTo>
                      <a:pt x="29" y="15"/>
                    </a:lnTo>
                    <a:lnTo>
                      <a:pt x="19" y="25"/>
                    </a:lnTo>
                    <a:lnTo>
                      <a:pt x="12" y="36"/>
                    </a:lnTo>
                    <a:lnTo>
                      <a:pt x="6" y="48"/>
                    </a:lnTo>
                    <a:lnTo>
                      <a:pt x="2" y="61"/>
                    </a:lnTo>
                    <a:lnTo>
                      <a:pt x="0" y="76"/>
                    </a:lnTo>
                    <a:lnTo>
                      <a:pt x="0" y="90"/>
                    </a:lnTo>
                    <a:lnTo>
                      <a:pt x="2" y="103"/>
                    </a:lnTo>
                    <a:lnTo>
                      <a:pt x="6" y="114"/>
                    </a:lnTo>
                    <a:lnTo>
                      <a:pt x="13" y="128"/>
                    </a:lnTo>
                    <a:lnTo>
                      <a:pt x="21" y="137"/>
                    </a:lnTo>
                    <a:lnTo>
                      <a:pt x="32" y="147"/>
                    </a:lnTo>
                    <a:lnTo>
                      <a:pt x="46" y="150"/>
                    </a:lnTo>
                    <a:lnTo>
                      <a:pt x="63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6" name="Freeform 96"/>
              <p:cNvSpPr>
                <a:spLocks/>
              </p:cNvSpPr>
              <p:nvPr/>
            </p:nvSpPr>
            <p:spPr bwMode="auto">
              <a:xfrm>
                <a:off x="4015" y="2647"/>
                <a:ext cx="152" cy="54"/>
              </a:xfrm>
              <a:custGeom>
                <a:avLst/>
                <a:gdLst>
                  <a:gd name="T0" fmla="*/ 1 w 304"/>
                  <a:gd name="T1" fmla="*/ 1 h 108"/>
                  <a:gd name="T2" fmla="*/ 1 w 304"/>
                  <a:gd name="T3" fmla="*/ 1 h 108"/>
                  <a:gd name="T4" fmla="*/ 1 w 304"/>
                  <a:gd name="T5" fmla="*/ 1 h 108"/>
                  <a:gd name="T6" fmla="*/ 1 w 304"/>
                  <a:gd name="T7" fmla="*/ 1 h 108"/>
                  <a:gd name="T8" fmla="*/ 1 w 304"/>
                  <a:gd name="T9" fmla="*/ 1 h 108"/>
                  <a:gd name="T10" fmla="*/ 1 w 304"/>
                  <a:gd name="T11" fmla="*/ 1 h 108"/>
                  <a:gd name="T12" fmla="*/ 1 w 304"/>
                  <a:gd name="T13" fmla="*/ 1 h 108"/>
                  <a:gd name="T14" fmla="*/ 1 w 304"/>
                  <a:gd name="T15" fmla="*/ 1 h 108"/>
                  <a:gd name="T16" fmla="*/ 1 w 304"/>
                  <a:gd name="T17" fmla="*/ 1 h 108"/>
                  <a:gd name="T18" fmla="*/ 1 w 304"/>
                  <a:gd name="T19" fmla="*/ 1 h 108"/>
                  <a:gd name="T20" fmla="*/ 1 w 304"/>
                  <a:gd name="T21" fmla="*/ 1 h 108"/>
                  <a:gd name="T22" fmla="*/ 1 w 304"/>
                  <a:gd name="T23" fmla="*/ 1 h 108"/>
                  <a:gd name="T24" fmla="*/ 1 w 304"/>
                  <a:gd name="T25" fmla="*/ 1 h 108"/>
                  <a:gd name="T26" fmla="*/ 2 w 304"/>
                  <a:gd name="T27" fmla="*/ 1 h 108"/>
                  <a:gd name="T28" fmla="*/ 2 w 304"/>
                  <a:gd name="T29" fmla="*/ 1 h 108"/>
                  <a:gd name="T30" fmla="*/ 2 w 304"/>
                  <a:gd name="T31" fmla="*/ 1 h 108"/>
                  <a:gd name="T32" fmla="*/ 2 w 304"/>
                  <a:gd name="T33" fmla="*/ 1 h 108"/>
                  <a:gd name="T34" fmla="*/ 2 w 304"/>
                  <a:gd name="T35" fmla="*/ 0 h 108"/>
                  <a:gd name="T36" fmla="*/ 2 w 304"/>
                  <a:gd name="T37" fmla="*/ 0 h 108"/>
                  <a:gd name="T38" fmla="*/ 2 w 304"/>
                  <a:gd name="T39" fmla="*/ 1 h 108"/>
                  <a:gd name="T40" fmla="*/ 2 w 304"/>
                  <a:gd name="T41" fmla="*/ 1 h 108"/>
                  <a:gd name="T42" fmla="*/ 2 w 304"/>
                  <a:gd name="T43" fmla="*/ 1 h 108"/>
                  <a:gd name="T44" fmla="*/ 2 w 304"/>
                  <a:gd name="T45" fmla="*/ 1 h 108"/>
                  <a:gd name="T46" fmla="*/ 2 w 304"/>
                  <a:gd name="T47" fmla="*/ 1 h 108"/>
                  <a:gd name="T48" fmla="*/ 2 w 304"/>
                  <a:gd name="T49" fmla="*/ 1 h 108"/>
                  <a:gd name="T50" fmla="*/ 2 w 304"/>
                  <a:gd name="T51" fmla="*/ 1 h 108"/>
                  <a:gd name="T52" fmla="*/ 1 w 304"/>
                  <a:gd name="T53" fmla="*/ 1 h 108"/>
                  <a:gd name="T54" fmla="*/ 1 w 304"/>
                  <a:gd name="T55" fmla="*/ 1 h 108"/>
                  <a:gd name="T56" fmla="*/ 1 w 304"/>
                  <a:gd name="T57" fmla="*/ 1 h 108"/>
                  <a:gd name="T58" fmla="*/ 1 w 304"/>
                  <a:gd name="T59" fmla="*/ 1 h 108"/>
                  <a:gd name="T60" fmla="*/ 1 w 304"/>
                  <a:gd name="T61" fmla="*/ 1 h 108"/>
                  <a:gd name="T62" fmla="*/ 1 w 304"/>
                  <a:gd name="T63" fmla="*/ 1 h 108"/>
                  <a:gd name="T64" fmla="*/ 1 w 304"/>
                  <a:gd name="T65" fmla="*/ 1 h 108"/>
                  <a:gd name="T66" fmla="*/ 1 w 304"/>
                  <a:gd name="T67" fmla="*/ 1 h 108"/>
                  <a:gd name="T68" fmla="*/ 1 w 304"/>
                  <a:gd name="T69" fmla="*/ 1 h 108"/>
                  <a:gd name="T70" fmla="*/ 1 w 304"/>
                  <a:gd name="T71" fmla="*/ 1 h 108"/>
                  <a:gd name="T72" fmla="*/ 1 w 304"/>
                  <a:gd name="T73" fmla="*/ 1 h 108"/>
                  <a:gd name="T74" fmla="*/ 1 w 304"/>
                  <a:gd name="T75" fmla="*/ 1 h 108"/>
                  <a:gd name="T76" fmla="*/ 0 w 304"/>
                  <a:gd name="T77" fmla="*/ 1 h 108"/>
                  <a:gd name="T78" fmla="*/ 1 w 304"/>
                  <a:gd name="T79" fmla="*/ 1 h 108"/>
                  <a:gd name="T80" fmla="*/ 1 w 304"/>
                  <a:gd name="T81" fmla="*/ 1 h 108"/>
                  <a:gd name="T82" fmla="*/ 1 w 304"/>
                  <a:gd name="T83" fmla="*/ 1 h 10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04" h="108">
                    <a:moveTo>
                      <a:pt x="11" y="8"/>
                    </a:moveTo>
                    <a:lnTo>
                      <a:pt x="21" y="10"/>
                    </a:lnTo>
                    <a:lnTo>
                      <a:pt x="26" y="17"/>
                    </a:lnTo>
                    <a:lnTo>
                      <a:pt x="28" y="27"/>
                    </a:lnTo>
                    <a:lnTo>
                      <a:pt x="28" y="40"/>
                    </a:lnTo>
                    <a:lnTo>
                      <a:pt x="32" y="51"/>
                    </a:lnTo>
                    <a:lnTo>
                      <a:pt x="38" y="63"/>
                    </a:lnTo>
                    <a:lnTo>
                      <a:pt x="41" y="67"/>
                    </a:lnTo>
                    <a:lnTo>
                      <a:pt x="49" y="70"/>
                    </a:lnTo>
                    <a:lnTo>
                      <a:pt x="57" y="74"/>
                    </a:lnTo>
                    <a:lnTo>
                      <a:pt x="70" y="76"/>
                    </a:lnTo>
                    <a:lnTo>
                      <a:pt x="83" y="76"/>
                    </a:lnTo>
                    <a:lnTo>
                      <a:pt x="95" y="76"/>
                    </a:lnTo>
                    <a:lnTo>
                      <a:pt x="108" y="76"/>
                    </a:lnTo>
                    <a:lnTo>
                      <a:pt x="121" y="78"/>
                    </a:lnTo>
                    <a:lnTo>
                      <a:pt x="133" y="76"/>
                    </a:lnTo>
                    <a:lnTo>
                      <a:pt x="148" y="76"/>
                    </a:lnTo>
                    <a:lnTo>
                      <a:pt x="159" y="76"/>
                    </a:lnTo>
                    <a:lnTo>
                      <a:pt x="174" y="76"/>
                    </a:lnTo>
                    <a:lnTo>
                      <a:pt x="186" y="74"/>
                    </a:lnTo>
                    <a:lnTo>
                      <a:pt x="197" y="74"/>
                    </a:lnTo>
                    <a:lnTo>
                      <a:pt x="209" y="72"/>
                    </a:lnTo>
                    <a:lnTo>
                      <a:pt x="222" y="70"/>
                    </a:lnTo>
                    <a:lnTo>
                      <a:pt x="233" y="68"/>
                    </a:lnTo>
                    <a:lnTo>
                      <a:pt x="245" y="65"/>
                    </a:lnTo>
                    <a:lnTo>
                      <a:pt x="254" y="63"/>
                    </a:lnTo>
                    <a:lnTo>
                      <a:pt x="268" y="61"/>
                    </a:lnTo>
                    <a:lnTo>
                      <a:pt x="271" y="57"/>
                    </a:lnTo>
                    <a:lnTo>
                      <a:pt x="277" y="55"/>
                    </a:lnTo>
                    <a:lnTo>
                      <a:pt x="277" y="48"/>
                    </a:lnTo>
                    <a:lnTo>
                      <a:pt x="279" y="42"/>
                    </a:lnTo>
                    <a:lnTo>
                      <a:pt x="277" y="30"/>
                    </a:lnTo>
                    <a:lnTo>
                      <a:pt x="277" y="23"/>
                    </a:lnTo>
                    <a:lnTo>
                      <a:pt x="277" y="10"/>
                    </a:lnTo>
                    <a:lnTo>
                      <a:pt x="277" y="0"/>
                    </a:lnTo>
                    <a:lnTo>
                      <a:pt x="281" y="0"/>
                    </a:lnTo>
                    <a:lnTo>
                      <a:pt x="287" y="0"/>
                    </a:lnTo>
                    <a:lnTo>
                      <a:pt x="294" y="0"/>
                    </a:lnTo>
                    <a:lnTo>
                      <a:pt x="298" y="2"/>
                    </a:lnTo>
                    <a:lnTo>
                      <a:pt x="298" y="11"/>
                    </a:lnTo>
                    <a:lnTo>
                      <a:pt x="298" y="23"/>
                    </a:lnTo>
                    <a:lnTo>
                      <a:pt x="298" y="30"/>
                    </a:lnTo>
                    <a:lnTo>
                      <a:pt x="302" y="40"/>
                    </a:lnTo>
                    <a:lnTo>
                      <a:pt x="302" y="48"/>
                    </a:lnTo>
                    <a:lnTo>
                      <a:pt x="304" y="55"/>
                    </a:lnTo>
                    <a:lnTo>
                      <a:pt x="304" y="61"/>
                    </a:lnTo>
                    <a:lnTo>
                      <a:pt x="304" y="68"/>
                    </a:lnTo>
                    <a:lnTo>
                      <a:pt x="302" y="72"/>
                    </a:lnTo>
                    <a:lnTo>
                      <a:pt x="298" y="78"/>
                    </a:lnTo>
                    <a:lnTo>
                      <a:pt x="292" y="82"/>
                    </a:lnTo>
                    <a:lnTo>
                      <a:pt x="285" y="86"/>
                    </a:lnTo>
                    <a:lnTo>
                      <a:pt x="271" y="89"/>
                    </a:lnTo>
                    <a:lnTo>
                      <a:pt x="260" y="93"/>
                    </a:lnTo>
                    <a:lnTo>
                      <a:pt x="243" y="95"/>
                    </a:lnTo>
                    <a:lnTo>
                      <a:pt x="224" y="99"/>
                    </a:lnTo>
                    <a:lnTo>
                      <a:pt x="207" y="99"/>
                    </a:lnTo>
                    <a:lnTo>
                      <a:pt x="193" y="101"/>
                    </a:lnTo>
                    <a:lnTo>
                      <a:pt x="178" y="103"/>
                    </a:lnTo>
                    <a:lnTo>
                      <a:pt x="165" y="105"/>
                    </a:lnTo>
                    <a:lnTo>
                      <a:pt x="150" y="105"/>
                    </a:lnTo>
                    <a:lnTo>
                      <a:pt x="136" y="106"/>
                    </a:lnTo>
                    <a:lnTo>
                      <a:pt x="121" y="106"/>
                    </a:lnTo>
                    <a:lnTo>
                      <a:pt x="110" y="108"/>
                    </a:lnTo>
                    <a:lnTo>
                      <a:pt x="95" y="106"/>
                    </a:lnTo>
                    <a:lnTo>
                      <a:pt x="81" y="106"/>
                    </a:lnTo>
                    <a:lnTo>
                      <a:pt x="70" y="105"/>
                    </a:lnTo>
                    <a:lnTo>
                      <a:pt x="59" y="105"/>
                    </a:lnTo>
                    <a:lnTo>
                      <a:pt x="47" y="103"/>
                    </a:lnTo>
                    <a:lnTo>
                      <a:pt x="36" y="101"/>
                    </a:lnTo>
                    <a:lnTo>
                      <a:pt x="28" y="97"/>
                    </a:lnTo>
                    <a:lnTo>
                      <a:pt x="19" y="95"/>
                    </a:lnTo>
                    <a:lnTo>
                      <a:pt x="15" y="91"/>
                    </a:lnTo>
                    <a:lnTo>
                      <a:pt x="11" y="86"/>
                    </a:lnTo>
                    <a:lnTo>
                      <a:pt x="5" y="74"/>
                    </a:lnTo>
                    <a:lnTo>
                      <a:pt x="3" y="65"/>
                    </a:lnTo>
                    <a:lnTo>
                      <a:pt x="2" y="57"/>
                    </a:lnTo>
                    <a:lnTo>
                      <a:pt x="0" y="51"/>
                    </a:lnTo>
                    <a:lnTo>
                      <a:pt x="0" y="44"/>
                    </a:lnTo>
                    <a:lnTo>
                      <a:pt x="2" y="36"/>
                    </a:lnTo>
                    <a:lnTo>
                      <a:pt x="2" y="29"/>
                    </a:lnTo>
                    <a:lnTo>
                      <a:pt x="3" y="23"/>
                    </a:lnTo>
                    <a:lnTo>
                      <a:pt x="5" y="13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7" name="Freeform 97"/>
              <p:cNvSpPr>
                <a:spLocks/>
              </p:cNvSpPr>
              <p:nvPr/>
            </p:nvSpPr>
            <p:spPr bwMode="auto">
              <a:xfrm>
                <a:off x="4151" y="2647"/>
                <a:ext cx="105" cy="38"/>
              </a:xfrm>
              <a:custGeom>
                <a:avLst/>
                <a:gdLst>
                  <a:gd name="T0" fmla="*/ 1 w 209"/>
                  <a:gd name="T1" fmla="*/ 0 h 78"/>
                  <a:gd name="T2" fmla="*/ 1 w 209"/>
                  <a:gd name="T3" fmla="*/ 0 h 78"/>
                  <a:gd name="T4" fmla="*/ 1 w 209"/>
                  <a:gd name="T5" fmla="*/ 0 h 78"/>
                  <a:gd name="T6" fmla="*/ 1 w 209"/>
                  <a:gd name="T7" fmla="*/ 0 h 78"/>
                  <a:gd name="T8" fmla="*/ 1 w 209"/>
                  <a:gd name="T9" fmla="*/ 0 h 78"/>
                  <a:gd name="T10" fmla="*/ 1 w 209"/>
                  <a:gd name="T11" fmla="*/ 0 h 78"/>
                  <a:gd name="T12" fmla="*/ 1 w 209"/>
                  <a:gd name="T13" fmla="*/ 0 h 78"/>
                  <a:gd name="T14" fmla="*/ 1 w 209"/>
                  <a:gd name="T15" fmla="*/ 0 h 78"/>
                  <a:gd name="T16" fmla="*/ 1 w 209"/>
                  <a:gd name="T17" fmla="*/ 0 h 78"/>
                  <a:gd name="T18" fmla="*/ 1 w 209"/>
                  <a:gd name="T19" fmla="*/ 0 h 78"/>
                  <a:gd name="T20" fmla="*/ 1 w 209"/>
                  <a:gd name="T21" fmla="*/ 0 h 78"/>
                  <a:gd name="T22" fmla="*/ 1 w 209"/>
                  <a:gd name="T23" fmla="*/ 0 h 78"/>
                  <a:gd name="T24" fmla="*/ 1 w 209"/>
                  <a:gd name="T25" fmla="*/ 0 h 78"/>
                  <a:gd name="T26" fmla="*/ 1 w 209"/>
                  <a:gd name="T27" fmla="*/ 0 h 78"/>
                  <a:gd name="T28" fmla="*/ 1 w 209"/>
                  <a:gd name="T29" fmla="*/ 0 h 78"/>
                  <a:gd name="T30" fmla="*/ 1 w 209"/>
                  <a:gd name="T31" fmla="*/ 0 h 78"/>
                  <a:gd name="T32" fmla="*/ 1 w 209"/>
                  <a:gd name="T33" fmla="*/ 0 h 78"/>
                  <a:gd name="T34" fmla="*/ 1 w 209"/>
                  <a:gd name="T35" fmla="*/ 0 h 78"/>
                  <a:gd name="T36" fmla="*/ 1 w 209"/>
                  <a:gd name="T37" fmla="*/ 0 h 78"/>
                  <a:gd name="T38" fmla="*/ 1 w 209"/>
                  <a:gd name="T39" fmla="*/ 0 h 78"/>
                  <a:gd name="T40" fmla="*/ 1 w 209"/>
                  <a:gd name="T41" fmla="*/ 0 h 78"/>
                  <a:gd name="T42" fmla="*/ 1 w 209"/>
                  <a:gd name="T43" fmla="*/ 0 h 78"/>
                  <a:gd name="T44" fmla="*/ 1 w 209"/>
                  <a:gd name="T45" fmla="*/ 0 h 78"/>
                  <a:gd name="T46" fmla="*/ 1 w 209"/>
                  <a:gd name="T47" fmla="*/ 0 h 78"/>
                  <a:gd name="T48" fmla="*/ 1 w 209"/>
                  <a:gd name="T49" fmla="*/ 0 h 78"/>
                  <a:gd name="T50" fmla="*/ 1 w 209"/>
                  <a:gd name="T51" fmla="*/ 0 h 78"/>
                  <a:gd name="T52" fmla="*/ 1 w 209"/>
                  <a:gd name="T53" fmla="*/ 0 h 78"/>
                  <a:gd name="T54" fmla="*/ 1 w 209"/>
                  <a:gd name="T55" fmla="*/ 0 h 78"/>
                  <a:gd name="T56" fmla="*/ 1 w 209"/>
                  <a:gd name="T57" fmla="*/ 0 h 78"/>
                  <a:gd name="T58" fmla="*/ 1 w 209"/>
                  <a:gd name="T59" fmla="*/ 0 h 78"/>
                  <a:gd name="T60" fmla="*/ 0 w 209"/>
                  <a:gd name="T61" fmla="*/ 0 h 78"/>
                  <a:gd name="T62" fmla="*/ 1 w 209"/>
                  <a:gd name="T63" fmla="*/ 0 h 78"/>
                  <a:gd name="T64" fmla="*/ 1 w 209"/>
                  <a:gd name="T65" fmla="*/ 0 h 78"/>
                  <a:gd name="T66" fmla="*/ 1 w 209"/>
                  <a:gd name="T67" fmla="*/ 0 h 78"/>
                  <a:gd name="T68" fmla="*/ 1 w 209"/>
                  <a:gd name="T69" fmla="*/ 0 h 78"/>
                  <a:gd name="T70" fmla="*/ 1 w 209"/>
                  <a:gd name="T71" fmla="*/ 0 h 78"/>
                  <a:gd name="T72" fmla="*/ 1 w 209"/>
                  <a:gd name="T73" fmla="*/ 0 h 78"/>
                  <a:gd name="T74" fmla="*/ 1 w 209"/>
                  <a:gd name="T75" fmla="*/ 0 h 78"/>
                  <a:gd name="T76" fmla="*/ 1 w 209"/>
                  <a:gd name="T77" fmla="*/ 0 h 78"/>
                  <a:gd name="T78" fmla="*/ 1 w 209"/>
                  <a:gd name="T79" fmla="*/ 0 h 78"/>
                  <a:gd name="T80" fmla="*/ 1 w 209"/>
                  <a:gd name="T81" fmla="*/ 0 h 78"/>
                  <a:gd name="T82" fmla="*/ 1 w 209"/>
                  <a:gd name="T83" fmla="*/ 0 h 78"/>
                  <a:gd name="T84" fmla="*/ 1 w 209"/>
                  <a:gd name="T85" fmla="*/ 0 h 78"/>
                  <a:gd name="T86" fmla="*/ 1 w 209"/>
                  <a:gd name="T87" fmla="*/ 0 h 78"/>
                  <a:gd name="T88" fmla="*/ 1 w 209"/>
                  <a:gd name="T89" fmla="*/ 0 h 78"/>
                  <a:gd name="T90" fmla="*/ 1 w 209"/>
                  <a:gd name="T91" fmla="*/ 0 h 78"/>
                  <a:gd name="T92" fmla="*/ 1 w 209"/>
                  <a:gd name="T93" fmla="*/ 0 h 78"/>
                  <a:gd name="T94" fmla="*/ 1 w 209"/>
                  <a:gd name="T95" fmla="*/ 0 h 78"/>
                  <a:gd name="T96" fmla="*/ 1 w 209"/>
                  <a:gd name="T97" fmla="*/ 0 h 78"/>
                  <a:gd name="T98" fmla="*/ 1 w 209"/>
                  <a:gd name="T99" fmla="*/ 0 h 78"/>
                  <a:gd name="T100" fmla="*/ 1 w 209"/>
                  <a:gd name="T101" fmla="*/ 0 h 78"/>
                  <a:gd name="T102" fmla="*/ 1 w 209"/>
                  <a:gd name="T103" fmla="*/ 0 h 78"/>
                  <a:gd name="T104" fmla="*/ 1 w 209"/>
                  <a:gd name="T105" fmla="*/ 0 h 78"/>
                  <a:gd name="T106" fmla="*/ 1 w 209"/>
                  <a:gd name="T107" fmla="*/ 0 h 78"/>
                  <a:gd name="T108" fmla="*/ 1 w 209"/>
                  <a:gd name="T109" fmla="*/ 0 h 78"/>
                  <a:gd name="T110" fmla="*/ 1 w 209"/>
                  <a:gd name="T111" fmla="*/ 0 h 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09" h="78">
                    <a:moveTo>
                      <a:pt x="204" y="8"/>
                    </a:moveTo>
                    <a:lnTo>
                      <a:pt x="206" y="15"/>
                    </a:lnTo>
                    <a:lnTo>
                      <a:pt x="208" y="23"/>
                    </a:lnTo>
                    <a:lnTo>
                      <a:pt x="208" y="30"/>
                    </a:lnTo>
                    <a:lnTo>
                      <a:pt x="209" y="40"/>
                    </a:lnTo>
                    <a:lnTo>
                      <a:pt x="204" y="51"/>
                    </a:lnTo>
                    <a:lnTo>
                      <a:pt x="198" y="61"/>
                    </a:lnTo>
                    <a:lnTo>
                      <a:pt x="187" y="68"/>
                    </a:lnTo>
                    <a:lnTo>
                      <a:pt x="177" y="74"/>
                    </a:lnTo>
                    <a:lnTo>
                      <a:pt x="164" y="78"/>
                    </a:lnTo>
                    <a:lnTo>
                      <a:pt x="156" y="78"/>
                    </a:lnTo>
                    <a:lnTo>
                      <a:pt x="152" y="78"/>
                    </a:lnTo>
                    <a:lnTo>
                      <a:pt x="147" y="78"/>
                    </a:lnTo>
                    <a:lnTo>
                      <a:pt x="139" y="78"/>
                    </a:lnTo>
                    <a:lnTo>
                      <a:pt x="133" y="78"/>
                    </a:lnTo>
                    <a:lnTo>
                      <a:pt x="122" y="76"/>
                    </a:lnTo>
                    <a:lnTo>
                      <a:pt x="113" y="76"/>
                    </a:lnTo>
                    <a:lnTo>
                      <a:pt x="103" y="76"/>
                    </a:lnTo>
                    <a:lnTo>
                      <a:pt x="94" y="76"/>
                    </a:lnTo>
                    <a:lnTo>
                      <a:pt x="82" y="74"/>
                    </a:lnTo>
                    <a:lnTo>
                      <a:pt x="71" y="74"/>
                    </a:lnTo>
                    <a:lnTo>
                      <a:pt x="61" y="74"/>
                    </a:lnTo>
                    <a:lnTo>
                      <a:pt x="54" y="74"/>
                    </a:lnTo>
                    <a:lnTo>
                      <a:pt x="44" y="74"/>
                    </a:lnTo>
                    <a:lnTo>
                      <a:pt x="40" y="74"/>
                    </a:lnTo>
                    <a:lnTo>
                      <a:pt x="37" y="74"/>
                    </a:lnTo>
                    <a:lnTo>
                      <a:pt x="35" y="74"/>
                    </a:lnTo>
                    <a:lnTo>
                      <a:pt x="27" y="74"/>
                    </a:lnTo>
                    <a:lnTo>
                      <a:pt x="18" y="72"/>
                    </a:lnTo>
                    <a:lnTo>
                      <a:pt x="6" y="68"/>
                    </a:lnTo>
                    <a:lnTo>
                      <a:pt x="0" y="68"/>
                    </a:lnTo>
                    <a:lnTo>
                      <a:pt x="2" y="61"/>
                    </a:lnTo>
                    <a:lnTo>
                      <a:pt x="10" y="55"/>
                    </a:lnTo>
                    <a:lnTo>
                      <a:pt x="14" y="48"/>
                    </a:lnTo>
                    <a:lnTo>
                      <a:pt x="18" y="46"/>
                    </a:lnTo>
                    <a:lnTo>
                      <a:pt x="29" y="44"/>
                    </a:lnTo>
                    <a:lnTo>
                      <a:pt x="42" y="44"/>
                    </a:lnTo>
                    <a:lnTo>
                      <a:pt x="57" y="44"/>
                    </a:lnTo>
                    <a:lnTo>
                      <a:pt x="73" y="44"/>
                    </a:lnTo>
                    <a:lnTo>
                      <a:pt x="88" y="44"/>
                    </a:lnTo>
                    <a:lnTo>
                      <a:pt x="101" y="46"/>
                    </a:lnTo>
                    <a:lnTo>
                      <a:pt x="114" y="46"/>
                    </a:lnTo>
                    <a:lnTo>
                      <a:pt x="130" y="48"/>
                    </a:lnTo>
                    <a:lnTo>
                      <a:pt x="139" y="46"/>
                    </a:lnTo>
                    <a:lnTo>
                      <a:pt x="151" y="44"/>
                    </a:lnTo>
                    <a:lnTo>
                      <a:pt x="158" y="40"/>
                    </a:lnTo>
                    <a:lnTo>
                      <a:pt x="166" y="38"/>
                    </a:lnTo>
                    <a:lnTo>
                      <a:pt x="170" y="30"/>
                    </a:lnTo>
                    <a:lnTo>
                      <a:pt x="173" y="23"/>
                    </a:lnTo>
                    <a:lnTo>
                      <a:pt x="171" y="13"/>
                    </a:lnTo>
                    <a:lnTo>
                      <a:pt x="170" y="2"/>
                    </a:lnTo>
                    <a:lnTo>
                      <a:pt x="173" y="0"/>
                    </a:lnTo>
                    <a:lnTo>
                      <a:pt x="187" y="2"/>
                    </a:lnTo>
                    <a:lnTo>
                      <a:pt x="196" y="4"/>
                    </a:lnTo>
                    <a:lnTo>
                      <a:pt x="20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8" name="Freeform 98"/>
              <p:cNvSpPr>
                <a:spLocks/>
              </p:cNvSpPr>
              <p:nvPr/>
            </p:nvSpPr>
            <p:spPr bwMode="auto">
              <a:xfrm>
                <a:off x="4012" y="2679"/>
                <a:ext cx="209" cy="71"/>
              </a:xfrm>
              <a:custGeom>
                <a:avLst/>
                <a:gdLst>
                  <a:gd name="T0" fmla="*/ 1 w 416"/>
                  <a:gd name="T1" fmla="*/ 1 h 142"/>
                  <a:gd name="T2" fmla="*/ 1 w 416"/>
                  <a:gd name="T3" fmla="*/ 1 h 142"/>
                  <a:gd name="T4" fmla="*/ 1 w 416"/>
                  <a:gd name="T5" fmla="*/ 1 h 142"/>
                  <a:gd name="T6" fmla="*/ 1 w 416"/>
                  <a:gd name="T7" fmla="*/ 1 h 142"/>
                  <a:gd name="T8" fmla="*/ 1 w 416"/>
                  <a:gd name="T9" fmla="*/ 1 h 142"/>
                  <a:gd name="T10" fmla="*/ 1 w 416"/>
                  <a:gd name="T11" fmla="*/ 1 h 142"/>
                  <a:gd name="T12" fmla="*/ 1 w 416"/>
                  <a:gd name="T13" fmla="*/ 1 h 142"/>
                  <a:gd name="T14" fmla="*/ 1 w 416"/>
                  <a:gd name="T15" fmla="*/ 1 h 142"/>
                  <a:gd name="T16" fmla="*/ 1 w 416"/>
                  <a:gd name="T17" fmla="*/ 1 h 142"/>
                  <a:gd name="T18" fmla="*/ 1 w 416"/>
                  <a:gd name="T19" fmla="*/ 1 h 142"/>
                  <a:gd name="T20" fmla="*/ 1 w 416"/>
                  <a:gd name="T21" fmla="*/ 1 h 142"/>
                  <a:gd name="T22" fmla="*/ 1 w 416"/>
                  <a:gd name="T23" fmla="*/ 1 h 142"/>
                  <a:gd name="T24" fmla="*/ 2 w 416"/>
                  <a:gd name="T25" fmla="*/ 1 h 142"/>
                  <a:gd name="T26" fmla="*/ 2 w 416"/>
                  <a:gd name="T27" fmla="*/ 1 h 142"/>
                  <a:gd name="T28" fmla="*/ 2 w 416"/>
                  <a:gd name="T29" fmla="*/ 1 h 142"/>
                  <a:gd name="T30" fmla="*/ 2 w 416"/>
                  <a:gd name="T31" fmla="*/ 1 h 142"/>
                  <a:gd name="T32" fmla="*/ 2 w 416"/>
                  <a:gd name="T33" fmla="*/ 1 h 142"/>
                  <a:gd name="T34" fmla="*/ 2 w 416"/>
                  <a:gd name="T35" fmla="*/ 1 h 142"/>
                  <a:gd name="T36" fmla="*/ 2 w 416"/>
                  <a:gd name="T37" fmla="*/ 1 h 142"/>
                  <a:gd name="T38" fmla="*/ 2 w 416"/>
                  <a:gd name="T39" fmla="*/ 1 h 142"/>
                  <a:gd name="T40" fmla="*/ 2 w 416"/>
                  <a:gd name="T41" fmla="*/ 1 h 142"/>
                  <a:gd name="T42" fmla="*/ 2 w 416"/>
                  <a:gd name="T43" fmla="*/ 1 h 142"/>
                  <a:gd name="T44" fmla="*/ 2 w 416"/>
                  <a:gd name="T45" fmla="*/ 1 h 142"/>
                  <a:gd name="T46" fmla="*/ 2 w 416"/>
                  <a:gd name="T47" fmla="*/ 1 h 142"/>
                  <a:gd name="T48" fmla="*/ 2 w 416"/>
                  <a:gd name="T49" fmla="*/ 1 h 142"/>
                  <a:gd name="T50" fmla="*/ 2 w 416"/>
                  <a:gd name="T51" fmla="*/ 1 h 142"/>
                  <a:gd name="T52" fmla="*/ 2 w 416"/>
                  <a:gd name="T53" fmla="*/ 1 h 142"/>
                  <a:gd name="T54" fmla="*/ 2 w 416"/>
                  <a:gd name="T55" fmla="*/ 1 h 142"/>
                  <a:gd name="T56" fmla="*/ 2 w 416"/>
                  <a:gd name="T57" fmla="*/ 1 h 142"/>
                  <a:gd name="T58" fmla="*/ 2 w 416"/>
                  <a:gd name="T59" fmla="*/ 1 h 142"/>
                  <a:gd name="T60" fmla="*/ 2 w 416"/>
                  <a:gd name="T61" fmla="*/ 1 h 142"/>
                  <a:gd name="T62" fmla="*/ 2 w 416"/>
                  <a:gd name="T63" fmla="*/ 1 h 142"/>
                  <a:gd name="T64" fmla="*/ 2 w 416"/>
                  <a:gd name="T65" fmla="*/ 1 h 142"/>
                  <a:gd name="T66" fmla="*/ 2 w 416"/>
                  <a:gd name="T67" fmla="*/ 1 h 142"/>
                  <a:gd name="T68" fmla="*/ 2 w 416"/>
                  <a:gd name="T69" fmla="*/ 1 h 142"/>
                  <a:gd name="T70" fmla="*/ 2 w 416"/>
                  <a:gd name="T71" fmla="*/ 1 h 142"/>
                  <a:gd name="T72" fmla="*/ 2 w 416"/>
                  <a:gd name="T73" fmla="*/ 1 h 142"/>
                  <a:gd name="T74" fmla="*/ 2 w 416"/>
                  <a:gd name="T75" fmla="*/ 1 h 142"/>
                  <a:gd name="T76" fmla="*/ 2 w 416"/>
                  <a:gd name="T77" fmla="*/ 1 h 142"/>
                  <a:gd name="T78" fmla="*/ 1 w 416"/>
                  <a:gd name="T79" fmla="*/ 1 h 142"/>
                  <a:gd name="T80" fmla="*/ 1 w 416"/>
                  <a:gd name="T81" fmla="*/ 1 h 142"/>
                  <a:gd name="T82" fmla="*/ 1 w 416"/>
                  <a:gd name="T83" fmla="*/ 1 h 142"/>
                  <a:gd name="T84" fmla="*/ 1 w 416"/>
                  <a:gd name="T85" fmla="*/ 1 h 142"/>
                  <a:gd name="T86" fmla="*/ 1 w 416"/>
                  <a:gd name="T87" fmla="*/ 1 h 142"/>
                  <a:gd name="T88" fmla="*/ 1 w 416"/>
                  <a:gd name="T89" fmla="*/ 1 h 142"/>
                  <a:gd name="T90" fmla="*/ 1 w 416"/>
                  <a:gd name="T91" fmla="*/ 1 h 142"/>
                  <a:gd name="T92" fmla="*/ 1 w 416"/>
                  <a:gd name="T93" fmla="*/ 1 h 142"/>
                  <a:gd name="T94" fmla="*/ 1 w 416"/>
                  <a:gd name="T95" fmla="*/ 1 h 142"/>
                  <a:gd name="T96" fmla="*/ 1 w 416"/>
                  <a:gd name="T97" fmla="*/ 1 h 142"/>
                  <a:gd name="T98" fmla="*/ 0 w 416"/>
                  <a:gd name="T99" fmla="*/ 1 h 142"/>
                  <a:gd name="T100" fmla="*/ 0 w 416"/>
                  <a:gd name="T101" fmla="*/ 1 h 142"/>
                  <a:gd name="T102" fmla="*/ 1 w 416"/>
                  <a:gd name="T103" fmla="*/ 1 h 142"/>
                  <a:gd name="T104" fmla="*/ 1 w 416"/>
                  <a:gd name="T105" fmla="*/ 1 h 142"/>
                  <a:gd name="T106" fmla="*/ 1 w 416"/>
                  <a:gd name="T107" fmla="*/ 1 h 142"/>
                  <a:gd name="T108" fmla="*/ 1 w 416"/>
                  <a:gd name="T109" fmla="*/ 1 h 142"/>
                  <a:gd name="T110" fmla="*/ 1 w 416"/>
                  <a:gd name="T111" fmla="*/ 0 h 14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6" h="142">
                    <a:moveTo>
                      <a:pt x="30" y="0"/>
                    </a:moveTo>
                    <a:lnTo>
                      <a:pt x="34" y="3"/>
                    </a:lnTo>
                    <a:lnTo>
                      <a:pt x="40" y="7"/>
                    </a:lnTo>
                    <a:lnTo>
                      <a:pt x="42" y="13"/>
                    </a:lnTo>
                    <a:lnTo>
                      <a:pt x="42" y="21"/>
                    </a:lnTo>
                    <a:lnTo>
                      <a:pt x="42" y="26"/>
                    </a:lnTo>
                    <a:lnTo>
                      <a:pt x="42" y="34"/>
                    </a:lnTo>
                    <a:lnTo>
                      <a:pt x="38" y="43"/>
                    </a:lnTo>
                    <a:lnTo>
                      <a:pt x="38" y="53"/>
                    </a:lnTo>
                    <a:lnTo>
                      <a:pt x="34" y="59"/>
                    </a:lnTo>
                    <a:lnTo>
                      <a:pt x="34" y="66"/>
                    </a:lnTo>
                    <a:lnTo>
                      <a:pt x="32" y="74"/>
                    </a:lnTo>
                    <a:lnTo>
                      <a:pt x="34" y="79"/>
                    </a:lnTo>
                    <a:lnTo>
                      <a:pt x="34" y="83"/>
                    </a:lnTo>
                    <a:lnTo>
                      <a:pt x="40" y="87"/>
                    </a:lnTo>
                    <a:lnTo>
                      <a:pt x="46" y="91"/>
                    </a:lnTo>
                    <a:lnTo>
                      <a:pt x="57" y="91"/>
                    </a:lnTo>
                    <a:lnTo>
                      <a:pt x="76" y="91"/>
                    </a:lnTo>
                    <a:lnTo>
                      <a:pt x="101" y="93"/>
                    </a:lnTo>
                    <a:lnTo>
                      <a:pt x="123" y="95"/>
                    </a:lnTo>
                    <a:lnTo>
                      <a:pt x="148" y="97"/>
                    </a:lnTo>
                    <a:lnTo>
                      <a:pt x="171" y="98"/>
                    </a:lnTo>
                    <a:lnTo>
                      <a:pt x="196" y="102"/>
                    </a:lnTo>
                    <a:lnTo>
                      <a:pt x="218" y="104"/>
                    </a:lnTo>
                    <a:lnTo>
                      <a:pt x="243" y="108"/>
                    </a:lnTo>
                    <a:lnTo>
                      <a:pt x="266" y="110"/>
                    </a:lnTo>
                    <a:lnTo>
                      <a:pt x="287" y="112"/>
                    </a:lnTo>
                    <a:lnTo>
                      <a:pt x="308" y="112"/>
                    </a:lnTo>
                    <a:lnTo>
                      <a:pt x="327" y="112"/>
                    </a:lnTo>
                    <a:lnTo>
                      <a:pt x="344" y="112"/>
                    </a:lnTo>
                    <a:lnTo>
                      <a:pt x="359" y="108"/>
                    </a:lnTo>
                    <a:lnTo>
                      <a:pt x="372" y="104"/>
                    </a:lnTo>
                    <a:lnTo>
                      <a:pt x="384" y="98"/>
                    </a:lnTo>
                    <a:lnTo>
                      <a:pt x="390" y="89"/>
                    </a:lnTo>
                    <a:lnTo>
                      <a:pt x="384" y="81"/>
                    </a:lnTo>
                    <a:lnTo>
                      <a:pt x="376" y="76"/>
                    </a:lnTo>
                    <a:lnTo>
                      <a:pt x="369" y="72"/>
                    </a:lnTo>
                    <a:lnTo>
                      <a:pt x="359" y="68"/>
                    </a:lnTo>
                    <a:lnTo>
                      <a:pt x="352" y="64"/>
                    </a:lnTo>
                    <a:lnTo>
                      <a:pt x="340" y="59"/>
                    </a:lnTo>
                    <a:lnTo>
                      <a:pt x="331" y="53"/>
                    </a:lnTo>
                    <a:lnTo>
                      <a:pt x="317" y="47"/>
                    </a:lnTo>
                    <a:lnTo>
                      <a:pt x="308" y="43"/>
                    </a:lnTo>
                    <a:lnTo>
                      <a:pt x="296" y="36"/>
                    </a:lnTo>
                    <a:lnTo>
                      <a:pt x="289" y="30"/>
                    </a:lnTo>
                    <a:lnTo>
                      <a:pt x="283" y="21"/>
                    </a:lnTo>
                    <a:lnTo>
                      <a:pt x="277" y="15"/>
                    </a:lnTo>
                    <a:lnTo>
                      <a:pt x="283" y="7"/>
                    </a:lnTo>
                    <a:lnTo>
                      <a:pt x="287" y="0"/>
                    </a:lnTo>
                    <a:lnTo>
                      <a:pt x="293" y="5"/>
                    </a:lnTo>
                    <a:lnTo>
                      <a:pt x="302" y="13"/>
                    </a:lnTo>
                    <a:lnTo>
                      <a:pt x="314" y="17"/>
                    </a:lnTo>
                    <a:lnTo>
                      <a:pt x="327" y="24"/>
                    </a:lnTo>
                    <a:lnTo>
                      <a:pt x="338" y="30"/>
                    </a:lnTo>
                    <a:lnTo>
                      <a:pt x="353" y="34"/>
                    </a:lnTo>
                    <a:lnTo>
                      <a:pt x="367" y="40"/>
                    </a:lnTo>
                    <a:lnTo>
                      <a:pt x="382" y="47"/>
                    </a:lnTo>
                    <a:lnTo>
                      <a:pt x="391" y="55"/>
                    </a:lnTo>
                    <a:lnTo>
                      <a:pt x="403" y="60"/>
                    </a:lnTo>
                    <a:lnTo>
                      <a:pt x="409" y="68"/>
                    </a:lnTo>
                    <a:lnTo>
                      <a:pt x="416" y="79"/>
                    </a:lnTo>
                    <a:lnTo>
                      <a:pt x="416" y="89"/>
                    </a:lnTo>
                    <a:lnTo>
                      <a:pt x="416" y="100"/>
                    </a:lnTo>
                    <a:lnTo>
                      <a:pt x="409" y="112"/>
                    </a:lnTo>
                    <a:lnTo>
                      <a:pt x="399" y="129"/>
                    </a:lnTo>
                    <a:lnTo>
                      <a:pt x="390" y="129"/>
                    </a:lnTo>
                    <a:lnTo>
                      <a:pt x="378" y="133"/>
                    </a:lnTo>
                    <a:lnTo>
                      <a:pt x="369" y="135"/>
                    </a:lnTo>
                    <a:lnTo>
                      <a:pt x="359" y="138"/>
                    </a:lnTo>
                    <a:lnTo>
                      <a:pt x="348" y="138"/>
                    </a:lnTo>
                    <a:lnTo>
                      <a:pt x="336" y="140"/>
                    </a:lnTo>
                    <a:lnTo>
                      <a:pt x="325" y="142"/>
                    </a:lnTo>
                    <a:lnTo>
                      <a:pt x="314" y="142"/>
                    </a:lnTo>
                    <a:lnTo>
                      <a:pt x="302" y="142"/>
                    </a:lnTo>
                    <a:lnTo>
                      <a:pt x="291" y="142"/>
                    </a:lnTo>
                    <a:lnTo>
                      <a:pt x="279" y="142"/>
                    </a:lnTo>
                    <a:lnTo>
                      <a:pt x="270" y="142"/>
                    </a:lnTo>
                    <a:lnTo>
                      <a:pt x="257" y="142"/>
                    </a:lnTo>
                    <a:lnTo>
                      <a:pt x="245" y="142"/>
                    </a:lnTo>
                    <a:lnTo>
                      <a:pt x="236" y="140"/>
                    </a:lnTo>
                    <a:lnTo>
                      <a:pt x="226" y="140"/>
                    </a:lnTo>
                    <a:lnTo>
                      <a:pt x="213" y="138"/>
                    </a:lnTo>
                    <a:lnTo>
                      <a:pt x="199" y="137"/>
                    </a:lnTo>
                    <a:lnTo>
                      <a:pt x="186" y="135"/>
                    </a:lnTo>
                    <a:lnTo>
                      <a:pt x="175" y="135"/>
                    </a:lnTo>
                    <a:lnTo>
                      <a:pt x="161" y="133"/>
                    </a:lnTo>
                    <a:lnTo>
                      <a:pt x="148" y="131"/>
                    </a:lnTo>
                    <a:lnTo>
                      <a:pt x="135" y="129"/>
                    </a:lnTo>
                    <a:lnTo>
                      <a:pt x="123" y="129"/>
                    </a:lnTo>
                    <a:lnTo>
                      <a:pt x="110" y="127"/>
                    </a:lnTo>
                    <a:lnTo>
                      <a:pt x="97" y="125"/>
                    </a:lnTo>
                    <a:lnTo>
                      <a:pt x="84" y="125"/>
                    </a:lnTo>
                    <a:lnTo>
                      <a:pt x="72" y="123"/>
                    </a:lnTo>
                    <a:lnTo>
                      <a:pt x="59" y="121"/>
                    </a:lnTo>
                    <a:lnTo>
                      <a:pt x="46" y="117"/>
                    </a:lnTo>
                    <a:lnTo>
                      <a:pt x="34" y="114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4" y="91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4" y="60"/>
                    </a:lnTo>
                    <a:lnTo>
                      <a:pt x="4" y="53"/>
                    </a:lnTo>
                    <a:lnTo>
                      <a:pt x="6" y="43"/>
                    </a:lnTo>
                    <a:lnTo>
                      <a:pt x="8" y="34"/>
                    </a:lnTo>
                    <a:lnTo>
                      <a:pt x="11" y="26"/>
                    </a:lnTo>
                    <a:lnTo>
                      <a:pt x="17" y="19"/>
                    </a:lnTo>
                    <a:lnTo>
                      <a:pt x="21" y="11"/>
                    </a:lnTo>
                    <a:lnTo>
                      <a:pt x="25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9" name="Freeform 99"/>
              <p:cNvSpPr>
                <a:spLocks/>
              </p:cNvSpPr>
              <p:nvPr/>
            </p:nvSpPr>
            <p:spPr bwMode="auto">
              <a:xfrm>
                <a:off x="4145" y="2694"/>
                <a:ext cx="31" cy="24"/>
              </a:xfrm>
              <a:custGeom>
                <a:avLst/>
                <a:gdLst>
                  <a:gd name="T0" fmla="*/ 0 w 63"/>
                  <a:gd name="T1" fmla="*/ 0 h 48"/>
                  <a:gd name="T2" fmla="*/ 0 w 63"/>
                  <a:gd name="T3" fmla="*/ 0 h 48"/>
                  <a:gd name="T4" fmla="*/ 0 w 63"/>
                  <a:gd name="T5" fmla="*/ 1 h 48"/>
                  <a:gd name="T6" fmla="*/ 0 w 63"/>
                  <a:gd name="T7" fmla="*/ 1 h 48"/>
                  <a:gd name="T8" fmla="*/ 0 w 63"/>
                  <a:gd name="T9" fmla="*/ 1 h 48"/>
                  <a:gd name="T10" fmla="*/ 0 w 63"/>
                  <a:gd name="T11" fmla="*/ 1 h 48"/>
                  <a:gd name="T12" fmla="*/ 0 w 63"/>
                  <a:gd name="T13" fmla="*/ 1 h 48"/>
                  <a:gd name="T14" fmla="*/ 0 w 63"/>
                  <a:gd name="T15" fmla="*/ 1 h 48"/>
                  <a:gd name="T16" fmla="*/ 0 w 63"/>
                  <a:gd name="T17" fmla="*/ 1 h 48"/>
                  <a:gd name="T18" fmla="*/ 0 w 63"/>
                  <a:gd name="T19" fmla="*/ 1 h 48"/>
                  <a:gd name="T20" fmla="*/ 0 w 63"/>
                  <a:gd name="T21" fmla="*/ 1 h 48"/>
                  <a:gd name="T22" fmla="*/ 0 w 63"/>
                  <a:gd name="T23" fmla="*/ 1 h 48"/>
                  <a:gd name="T24" fmla="*/ 0 w 63"/>
                  <a:gd name="T25" fmla="*/ 1 h 48"/>
                  <a:gd name="T26" fmla="*/ 0 w 63"/>
                  <a:gd name="T27" fmla="*/ 1 h 48"/>
                  <a:gd name="T28" fmla="*/ 0 w 63"/>
                  <a:gd name="T29" fmla="*/ 1 h 48"/>
                  <a:gd name="T30" fmla="*/ 0 w 63"/>
                  <a:gd name="T31" fmla="*/ 1 h 48"/>
                  <a:gd name="T32" fmla="*/ 0 w 63"/>
                  <a:gd name="T33" fmla="*/ 1 h 48"/>
                  <a:gd name="T34" fmla="*/ 0 w 63"/>
                  <a:gd name="T35" fmla="*/ 1 h 48"/>
                  <a:gd name="T36" fmla="*/ 0 w 63"/>
                  <a:gd name="T37" fmla="*/ 0 h 48"/>
                  <a:gd name="T38" fmla="*/ 0 w 63"/>
                  <a:gd name="T39" fmla="*/ 0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3" h="48">
                    <a:moveTo>
                      <a:pt x="44" y="0"/>
                    </a:moveTo>
                    <a:lnTo>
                      <a:pt x="44" y="0"/>
                    </a:lnTo>
                    <a:lnTo>
                      <a:pt x="51" y="2"/>
                    </a:lnTo>
                    <a:lnTo>
                      <a:pt x="57" y="4"/>
                    </a:lnTo>
                    <a:lnTo>
                      <a:pt x="63" y="10"/>
                    </a:lnTo>
                    <a:lnTo>
                      <a:pt x="59" y="17"/>
                    </a:lnTo>
                    <a:lnTo>
                      <a:pt x="55" y="25"/>
                    </a:lnTo>
                    <a:lnTo>
                      <a:pt x="48" y="30"/>
                    </a:lnTo>
                    <a:lnTo>
                      <a:pt x="40" y="36"/>
                    </a:lnTo>
                    <a:lnTo>
                      <a:pt x="29" y="38"/>
                    </a:lnTo>
                    <a:lnTo>
                      <a:pt x="19" y="44"/>
                    </a:lnTo>
                    <a:lnTo>
                      <a:pt x="8" y="46"/>
                    </a:lnTo>
                    <a:lnTo>
                      <a:pt x="0" y="48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0" y="19"/>
                    </a:lnTo>
                    <a:lnTo>
                      <a:pt x="21" y="13"/>
                    </a:lnTo>
                    <a:lnTo>
                      <a:pt x="31" y="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0" name="Freeform 100"/>
              <p:cNvSpPr>
                <a:spLocks/>
              </p:cNvSpPr>
              <p:nvPr/>
            </p:nvSpPr>
            <p:spPr bwMode="auto">
              <a:xfrm>
                <a:off x="4166" y="2704"/>
                <a:ext cx="28" cy="22"/>
              </a:xfrm>
              <a:custGeom>
                <a:avLst/>
                <a:gdLst>
                  <a:gd name="T0" fmla="*/ 1 w 55"/>
                  <a:gd name="T1" fmla="*/ 0 h 46"/>
                  <a:gd name="T2" fmla="*/ 1 w 55"/>
                  <a:gd name="T3" fmla="*/ 0 h 46"/>
                  <a:gd name="T4" fmla="*/ 1 w 55"/>
                  <a:gd name="T5" fmla="*/ 0 h 46"/>
                  <a:gd name="T6" fmla="*/ 1 w 55"/>
                  <a:gd name="T7" fmla="*/ 0 h 46"/>
                  <a:gd name="T8" fmla="*/ 1 w 55"/>
                  <a:gd name="T9" fmla="*/ 0 h 46"/>
                  <a:gd name="T10" fmla="*/ 1 w 55"/>
                  <a:gd name="T11" fmla="*/ 0 h 46"/>
                  <a:gd name="T12" fmla="*/ 1 w 55"/>
                  <a:gd name="T13" fmla="*/ 0 h 46"/>
                  <a:gd name="T14" fmla="*/ 1 w 55"/>
                  <a:gd name="T15" fmla="*/ 0 h 46"/>
                  <a:gd name="T16" fmla="*/ 1 w 55"/>
                  <a:gd name="T17" fmla="*/ 0 h 46"/>
                  <a:gd name="T18" fmla="*/ 1 w 55"/>
                  <a:gd name="T19" fmla="*/ 0 h 46"/>
                  <a:gd name="T20" fmla="*/ 0 w 55"/>
                  <a:gd name="T21" fmla="*/ 0 h 46"/>
                  <a:gd name="T22" fmla="*/ 0 w 55"/>
                  <a:gd name="T23" fmla="*/ 0 h 46"/>
                  <a:gd name="T24" fmla="*/ 1 w 55"/>
                  <a:gd name="T25" fmla="*/ 0 h 46"/>
                  <a:gd name="T26" fmla="*/ 1 w 55"/>
                  <a:gd name="T27" fmla="*/ 0 h 46"/>
                  <a:gd name="T28" fmla="*/ 1 w 55"/>
                  <a:gd name="T29" fmla="*/ 0 h 46"/>
                  <a:gd name="T30" fmla="*/ 1 w 55"/>
                  <a:gd name="T31" fmla="*/ 0 h 46"/>
                  <a:gd name="T32" fmla="*/ 1 w 55"/>
                  <a:gd name="T33" fmla="*/ 0 h 46"/>
                  <a:gd name="T34" fmla="*/ 1 w 55"/>
                  <a:gd name="T35" fmla="*/ 0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46">
                    <a:moveTo>
                      <a:pt x="40" y="0"/>
                    </a:moveTo>
                    <a:lnTo>
                      <a:pt x="42" y="2"/>
                    </a:lnTo>
                    <a:lnTo>
                      <a:pt x="47" y="6"/>
                    </a:lnTo>
                    <a:lnTo>
                      <a:pt x="51" y="10"/>
                    </a:lnTo>
                    <a:lnTo>
                      <a:pt x="55" y="15"/>
                    </a:lnTo>
                    <a:lnTo>
                      <a:pt x="44" y="25"/>
                    </a:lnTo>
                    <a:lnTo>
                      <a:pt x="32" y="34"/>
                    </a:lnTo>
                    <a:lnTo>
                      <a:pt x="17" y="42"/>
                    </a:lnTo>
                    <a:lnTo>
                      <a:pt x="6" y="46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7"/>
                    </a:lnTo>
                    <a:lnTo>
                      <a:pt x="6" y="21"/>
                    </a:lnTo>
                    <a:lnTo>
                      <a:pt x="9" y="17"/>
                    </a:lnTo>
                    <a:lnTo>
                      <a:pt x="15" y="13"/>
                    </a:lnTo>
                    <a:lnTo>
                      <a:pt x="26" y="8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1" name="Freeform 101"/>
              <p:cNvSpPr>
                <a:spLocks/>
              </p:cNvSpPr>
              <p:nvPr/>
            </p:nvSpPr>
            <p:spPr bwMode="auto">
              <a:xfrm>
                <a:off x="4205" y="2660"/>
                <a:ext cx="120" cy="74"/>
              </a:xfrm>
              <a:custGeom>
                <a:avLst/>
                <a:gdLst>
                  <a:gd name="T0" fmla="*/ 1 w 239"/>
                  <a:gd name="T1" fmla="*/ 1 h 148"/>
                  <a:gd name="T2" fmla="*/ 1 w 239"/>
                  <a:gd name="T3" fmla="*/ 1 h 148"/>
                  <a:gd name="T4" fmla="*/ 1 w 239"/>
                  <a:gd name="T5" fmla="*/ 1 h 148"/>
                  <a:gd name="T6" fmla="*/ 1 w 239"/>
                  <a:gd name="T7" fmla="*/ 1 h 148"/>
                  <a:gd name="T8" fmla="*/ 1 w 239"/>
                  <a:gd name="T9" fmla="*/ 1 h 148"/>
                  <a:gd name="T10" fmla="*/ 1 w 239"/>
                  <a:gd name="T11" fmla="*/ 1 h 148"/>
                  <a:gd name="T12" fmla="*/ 1 w 239"/>
                  <a:gd name="T13" fmla="*/ 1 h 148"/>
                  <a:gd name="T14" fmla="*/ 1 w 239"/>
                  <a:gd name="T15" fmla="*/ 1 h 148"/>
                  <a:gd name="T16" fmla="*/ 1 w 239"/>
                  <a:gd name="T17" fmla="*/ 1 h 148"/>
                  <a:gd name="T18" fmla="*/ 1 w 239"/>
                  <a:gd name="T19" fmla="*/ 1 h 148"/>
                  <a:gd name="T20" fmla="*/ 1 w 239"/>
                  <a:gd name="T21" fmla="*/ 1 h 148"/>
                  <a:gd name="T22" fmla="*/ 1 w 239"/>
                  <a:gd name="T23" fmla="*/ 1 h 148"/>
                  <a:gd name="T24" fmla="*/ 1 w 239"/>
                  <a:gd name="T25" fmla="*/ 1 h 148"/>
                  <a:gd name="T26" fmla="*/ 1 w 239"/>
                  <a:gd name="T27" fmla="*/ 1 h 148"/>
                  <a:gd name="T28" fmla="*/ 1 w 239"/>
                  <a:gd name="T29" fmla="*/ 1 h 148"/>
                  <a:gd name="T30" fmla="*/ 1 w 239"/>
                  <a:gd name="T31" fmla="*/ 1 h 148"/>
                  <a:gd name="T32" fmla="*/ 1 w 239"/>
                  <a:gd name="T33" fmla="*/ 1 h 148"/>
                  <a:gd name="T34" fmla="*/ 1 w 239"/>
                  <a:gd name="T35" fmla="*/ 1 h 148"/>
                  <a:gd name="T36" fmla="*/ 1 w 239"/>
                  <a:gd name="T37" fmla="*/ 1 h 148"/>
                  <a:gd name="T38" fmla="*/ 1 w 239"/>
                  <a:gd name="T39" fmla="*/ 1 h 148"/>
                  <a:gd name="T40" fmla="*/ 1 w 239"/>
                  <a:gd name="T41" fmla="*/ 1 h 148"/>
                  <a:gd name="T42" fmla="*/ 1 w 239"/>
                  <a:gd name="T43" fmla="*/ 1 h 148"/>
                  <a:gd name="T44" fmla="*/ 1 w 239"/>
                  <a:gd name="T45" fmla="*/ 1 h 148"/>
                  <a:gd name="T46" fmla="*/ 1 w 239"/>
                  <a:gd name="T47" fmla="*/ 1 h 148"/>
                  <a:gd name="T48" fmla="*/ 1 w 239"/>
                  <a:gd name="T49" fmla="*/ 1 h 148"/>
                  <a:gd name="T50" fmla="*/ 1 w 239"/>
                  <a:gd name="T51" fmla="*/ 1 h 148"/>
                  <a:gd name="T52" fmla="*/ 1 w 239"/>
                  <a:gd name="T53" fmla="*/ 1 h 148"/>
                  <a:gd name="T54" fmla="*/ 1 w 239"/>
                  <a:gd name="T55" fmla="*/ 1 h 148"/>
                  <a:gd name="T56" fmla="*/ 1 w 239"/>
                  <a:gd name="T57" fmla="*/ 1 h 148"/>
                  <a:gd name="T58" fmla="*/ 1 w 239"/>
                  <a:gd name="T59" fmla="*/ 1 h 148"/>
                  <a:gd name="T60" fmla="*/ 1 w 239"/>
                  <a:gd name="T61" fmla="*/ 1 h 148"/>
                  <a:gd name="T62" fmla="*/ 1 w 239"/>
                  <a:gd name="T63" fmla="*/ 1 h 148"/>
                  <a:gd name="T64" fmla="*/ 1 w 239"/>
                  <a:gd name="T65" fmla="*/ 1 h 148"/>
                  <a:gd name="T66" fmla="*/ 1 w 239"/>
                  <a:gd name="T67" fmla="*/ 1 h 148"/>
                  <a:gd name="T68" fmla="*/ 1 w 239"/>
                  <a:gd name="T69" fmla="*/ 1 h 148"/>
                  <a:gd name="T70" fmla="*/ 1 w 239"/>
                  <a:gd name="T71" fmla="*/ 1 h 148"/>
                  <a:gd name="T72" fmla="*/ 1 w 239"/>
                  <a:gd name="T73" fmla="*/ 1 h 148"/>
                  <a:gd name="T74" fmla="*/ 1 w 239"/>
                  <a:gd name="T75" fmla="*/ 1 h 148"/>
                  <a:gd name="T76" fmla="*/ 1 w 239"/>
                  <a:gd name="T77" fmla="*/ 1 h 148"/>
                  <a:gd name="T78" fmla="*/ 1 w 239"/>
                  <a:gd name="T79" fmla="*/ 1 h 148"/>
                  <a:gd name="T80" fmla="*/ 1 w 239"/>
                  <a:gd name="T81" fmla="*/ 1 h 148"/>
                  <a:gd name="T82" fmla="*/ 1 w 239"/>
                  <a:gd name="T83" fmla="*/ 0 h 14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9" h="148">
                    <a:moveTo>
                      <a:pt x="85" y="0"/>
                    </a:moveTo>
                    <a:lnTo>
                      <a:pt x="95" y="7"/>
                    </a:lnTo>
                    <a:lnTo>
                      <a:pt x="104" y="17"/>
                    </a:lnTo>
                    <a:lnTo>
                      <a:pt x="116" y="22"/>
                    </a:lnTo>
                    <a:lnTo>
                      <a:pt x="129" y="30"/>
                    </a:lnTo>
                    <a:lnTo>
                      <a:pt x="140" y="34"/>
                    </a:lnTo>
                    <a:lnTo>
                      <a:pt x="154" y="40"/>
                    </a:lnTo>
                    <a:lnTo>
                      <a:pt x="167" y="45"/>
                    </a:lnTo>
                    <a:lnTo>
                      <a:pt x="180" y="51"/>
                    </a:lnTo>
                    <a:lnTo>
                      <a:pt x="192" y="55"/>
                    </a:lnTo>
                    <a:lnTo>
                      <a:pt x="203" y="60"/>
                    </a:lnTo>
                    <a:lnTo>
                      <a:pt x="215" y="66"/>
                    </a:lnTo>
                    <a:lnTo>
                      <a:pt x="224" y="72"/>
                    </a:lnTo>
                    <a:lnTo>
                      <a:pt x="230" y="79"/>
                    </a:lnTo>
                    <a:lnTo>
                      <a:pt x="235" y="87"/>
                    </a:lnTo>
                    <a:lnTo>
                      <a:pt x="237" y="95"/>
                    </a:lnTo>
                    <a:lnTo>
                      <a:pt x="239" y="106"/>
                    </a:lnTo>
                    <a:lnTo>
                      <a:pt x="235" y="114"/>
                    </a:lnTo>
                    <a:lnTo>
                      <a:pt x="232" y="119"/>
                    </a:lnTo>
                    <a:lnTo>
                      <a:pt x="224" y="125"/>
                    </a:lnTo>
                    <a:lnTo>
                      <a:pt x="216" y="131"/>
                    </a:lnTo>
                    <a:lnTo>
                      <a:pt x="205" y="133"/>
                    </a:lnTo>
                    <a:lnTo>
                      <a:pt x="196" y="136"/>
                    </a:lnTo>
                    <a:lnTo>
                      <a:pt x="184" y="140"/>
                    </a:lnTo>
                    <a:lnTo>
                      <a:pt x="171" y="142"/>
                    </a:lnTo>
                    <a:lnTo>
                      <a:pt x="158" y="142"/>
                    </a:lnTo>
                    <a:lnTo>
                      <a:pt x="142" y="144"/>
                    </a:lnTo>
                    <a:lnTo>
                      <a:pt x="129" y="144"/>
                    </a:lnTo>
                    <a:lnTo>
                      <a:pt x="116" y="146"/>
                    </a:lnTo>
                    <a:lnTo>
                      <a:pt x="100" y="146"/>
                    </a:lnTo>
                    <a:lnTo>
                      <a:pt x="87" y="146"/>
                    </a:lnTo>
                    <a:lnTo>
                      <a:pt x="76" y="146"/>
                    </a:lnTo>
                    <a:lnTo>
                      <a:pt x="64" y="148"/>
                    </a:lnTo>
                    <a:lnTo>
                      <a:pt x="57" y="146"/>
                    </a:lnTo>
                    <a:lnTo>
                      <a:pt x="49" y="146"/>
                    </a:lnTo>
                    <a:lnTo>
                      <a:pt x="40" y="146"/>
                    </a:lnTo>
                    <a:lnTo>
                      <a:pt x="32" y="146"/>
                    </a:lnTo>
                    <a:lnTo>
                      <a:pt x="21" y="146"/>
                    </a:lnTo>
                    <a:lnTo>
                      <a:pt x="13" y="144"/>
                    </a:lnTo>
                    <a:lnTo>
                      <a:pt x="4" y="142"/>
                    </a:lnTo>
                    <a:lnTo>
                      <a:pt x="0" y="140"/>
                    </a:lnTo>
                    <a:lnTo>
                      <a:pt x="2" y="133"/>
                    </a:lnTo>
                    <a:lnTo>
                      <a:pt x="5" y="123"/>
                    </a:lnTo>
                    <a:lnTo>
                      <a:pt x="23" y="123"/>
                    </a:lnTo>
                    <a:lnTo>
                      <a:pt x="40" y="123"/>
                    </a:lnTo>
                    <a:lnTo>
                      <a:pt x="55" y="123"/>
                    </a:lnTo>
                    <a:lnTo>
                      <a:pt x="70" y="123"/>
                    </a:lnTo>
                    <a:lnTo>
                      <a:pt x="83" y="123"/>
                    </a:lnTo>
                    <a:lnTo>
                      <a:pt x="97" y="123"/>
                    </a:lnTo>
                    <a:lnTo>
                      <a:pt x="108" y="123"/>
                    </a:lnTo>
                    <a:lnTo>
                      <a:pt x="120" y="123"/>
                    </a:lnTo>
                    <a:lnTo>
                      <a:pt x="129" y="123"/>
                    </a:lnTo>
                    <a:lnTo>
                      <a:pt x="140" y="121"/>
                    </a:lnTo>
                    <a:lnTo>
                      <a:pt x="150" y="119"/>
                    </a:lnTo>
                    <a:lnTo>
                      <a:pt x="161" y="119"/>
                    </a:lnTo>
                    <a:lnTo>
                      <a:pt x="171" y="116"/>
                    </a:lnTo>
                    <a:lnTo>
                      <a:pt x="180" y="116"/>
                    </a:lnTo>
                    <a:lnTo>
                      <a:pt x="190" y="112"/>
                    </a:lnTo>
                    <a:lnTo>
                      <a:pt x="201" y="110"/>
                    </a:lnTo>
                    <a:lnTo>
                      <a:pt x="205" y="106"/>
                    </a:lnTo>
                    <a:lnTo>
                      <a:pt x="207" y="100"/>
                    </a:lnTo>
                    <a:lnTo>
                      <a:pt x="207" y="95"/>
                    </a:lnTo>
                    <a:lnTo>
                      <a:pt x="209" y="91"/>
                    </a:lnTo>
                    <a:lnTo>
                      <a:pt x="199" y="85"/>
                    </a:lnTo>
                    <a:lnTo>
                      <a:pt x="192" y="79"/>
                    </a:lnTo>
                    <a:lnTo>
                      <a:pt x="182" y="76"/>
                    </a:lnTo>
                    <a:lnTo>
                      <a:pt x="173" y="72"/>
                    </a:lnTo>
                    <a:lnTo>
                      <a:pt x="161" y="68"/>
                    </a:lnTo>
                    <a:lnTo>
                      <a:pt x="150" y="64"/>
                    </a:lnTo>
                    <a:lnTo>
                      <a:pt x="140" y="60"/>
                    </a:lnTo>
                    <a:lnTo>
                      <a:pt x="131" y="59"/>
                    </a:lnTo>
                    <a:lnTo>
                      <a:pt x="120" y="53"/>
                    </a:lnTo>
                    <a:lnTo>
                      <a:pt x="112" y="49"/>
                    </a:lnTo>
                    <a:lnTo>
                      <a:pt x="102" y="45"/>
                    </a:lnTo>
                    <a:lnTo>
                      <a:pt x="95" y="41"/>
                    </a:lnTo>
                    <a:lnTo>
                      <a:pt x="87" y="34"/>
                    </a:lnTo>
                    <a:lnTo>
                      <a:pt x="83" y="30"/>
                    </a:lnTo>
                    <a:lnTo>
                      <a:pt x="80" y="21"/>
                    </a:lnTo>
                    <a:lnTo>
                      <a:pt x="80" y="13"/>
                    </a:lnTo>
                    <a:lnTo>
                      <a:pt x="81" y="11"/>
                    </a:lnTo>
                    <a:lnTo>
                      <a:pt x="83" y="7"/>
                    </a:lnTo>
                    <a:lnTo>
                      <a:pt x="85" y="3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2" name="Freeform 102"/>
              <p:cNvSpPr>
                <a:spLocks/>
              </p:cNvSpPr>
              <p:nvPr/>
            </p:nvSpPr>
            <p:spPr bwMode="auto">
              <a:xfrm>
                <a:off x="4244" y="2677"/>
                <a:ext cx="23" cy="28"/>
              </a:xfrm>
              <a:custGeom>
                <a:avLst/>
                <a:gdLst>
                  <a:gd name="T0" fmla="*/ 1 w 45"/>
                  <a:gd name="T1" fmla="*/ 0 h 57"/>
                  <a:gd name="T2" fmla="*/ 1 w 45"/>
                  <a:gd name="T3" fmla="*/ 0 h 57"/>
                  <a:gd name="T4" fmla="*/ 1 w 45"/>
                  <a:gd name="T5" fmla="*/ 0 h 57"/>
                  <a:gd name="T6" fmla="*/ 1 w 45"/>
                  <a:gd name="T7" fmla="*/ 0 h 57"/>
                  <a:gd name="T8" fmla="*/ 1 w 45"/>
                  <a:gd name="T9" fmla="*/ 0 h 57"/>
                  <a:gd name="T10" fmla="*/ 1 w 45"/>
                  <a:gd name="T11" fmla="*/ 0 h 57"/>
                  <a:gd name="T12" fmla="*/ 1 w 45"/>
                  <a:gd name="T13" fmla="*/ 0 h 57"/>
                  <a:gd name="T14" fmla="*/ 1 w 45"/>
                  <a:gd name="T15" fmla="*/ 0 h 57"/>
                  <a:gd name="T16" fmla="*/ 1 w 45"/>
                  <a:gd name="T17" fmla="*/ 0 h 57"/>
                  <a:gd name="T18" fmla="*/ 1 w 45"/>
                  <a:gd name="T19" fmla="*/ 0 h 57"/>
                  <a:gd name="T20" fmla="*/ 0 w 45"/>
                  <a:gd name="T21" fmla="*/ 0 h 57"/>
                  <a:gd name="T22" fmla="*/ 1 w 45"/>
                  <a:gd name="T23" fmla="*/ 0 h 57"/>
                  <a:gd name="T24" fmla="*/ 1 w 45"/>
                  <a:gd name="T25" fmla="*/ 0 h 57"/>
                  <a:gd name="T26" fmla="*/ 1 w 45"/>
                  <a:gd name="T27" fmla="*/ 0 h 57"/>
                  <a:gd name="T28" fmla="*/ 1 w 45"/>
                  <a:gd name="T29" fmla="*/ 0 h 57"/>
                  <a:gd name="T30" fmla="*/ 1 w 45"/>
                  <a:gd name="T31" fmla="*/ 0 h 5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" h="57">
                    <a:moveTo>
                      <a:pt x="34" y="0"/>
                    </a:moveTo>
                    <a:lnTo>
                      <a:pt x="42" y="4"/>
                    </a:lnTo>
                    <a:lnTo>
                      <a:pt x="45" y="13"/>
                    </a:lnTo>
                    <a:lnTo>
                      <a:pt x="45" y="21"/>
                    </a:lnTo>
                    <a:lnTo>
                      <a:pt x="42" y="32"/>
                    </a:lnTo>
                    <a:lnTo>
                      <a:pt x="32" y="40"/>
                    </a:lnTo>
                    <a:lnTo>
                      <a:pt x="24" y="49"/>
                    </a:lnTo>
                    <a:lnTo>
                      <a:pt x="15" y="55"/>
                    </a:lnTo>
                    <a:lnTo>
                      <a:pt x="7" y="57"/>
                    </a:lnTo>
                    <a:lnTo>
                      <a:pt x="3" y="51"/>
                    </a:lnTo>
                    <a:lnTo>
                      <a:pt x="0" y="45"/>
                    </a:lnTo>
                    <a:lnTo>
                      <a:pt x="3" y="32"/>
                    </a:lnTo>
                    <a:lnTo>
                      <a:pt x="11" y="21"/>
                    </a:lnTo>
                    <a:lnTo>
                      <a:pt x="21" y="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3" name="Freeform 103"/>
              <p:cNvSpPr>
                <a:spLocks/>
              </p:cNvSpPr>
              <p:nvPr/>
            </p:nvSpPr>
            <p:spPr bwMode="auto">
              <a:xfrm>
                <a:off x="4264" y="2682"/>
                <a:ext cx="25" cy="31"/>
              </a:xfrm>
              <a:custGeom>
                <a:avLst/>
                <a:gdLst>
                  <a:gd name="T0" fmla="*/ 1 w 49"/>
                  <a:gd name="T1" fmla="*/ 0 h 63"/>
                  <a:gd name="T2" fmla="*/ 1 w 49"/>
                  <a:gd name="T3" fmla="*/ 0 h 63"/>
                  <a:gd name="T4" fmla="*/ 1 w 49"/>
                  <a:gd name="T5" fmla="*/ 0 h 63"/>
                  <a:gd name="T6" fmla="*/ 1 w 49"/>
                  <a:gd name="T7" fmla="*/ 0 h 63"/>
                  <a:gd name="T8" fmla="*/ 1 w 49"/>
                  <a:gd name="T9" fmla="*/ 0 h 63"/>
                  <a:gd name="T10" fmla="*/ 1 w 49"/>
                  <a:gd name="T11" fmla="*/ 0 h 63"/>
                  <a:gd name="T12" fmla="*/ 1 w 49"/>
                  <a:gd name="T13" fmla="*/ 0 h 63"/>
                  <a:gd name="T14" fmla="*/ 1 w 49"/>
                  <a:gd name="T15" fmla="*/ 0 h 63"/>
                  <a:gd name="T16" fmla="*/ 1 w 49"/>
                  <a:gd name="T17" fmla="*/ 0 h 63"/>
                  <a:gd name="T18" fmla="*/ 1 w 49"/>
                  <a:gd name="T19" fmla="*/ 0 h 63"/>
                  <a:gd name="T20" fmla="*/ 1 w 49"/>
                  <a:gd name="T21" fmla="*/ 0 h 63"/>
                  <a:gd name="T22" fmla="*/ 0 w 49"/>
                  <a:gd name="T23" fmla="*/ 0 h 63"/>
                  <a:gd name="T24" fmla="*/ 1 w 49"/>
                  <a:gd name="T25" fmla="*/ 0 h 63"/>
                  <a:gd name="T26" fmla="*/ 1 w 49"/>
                  <a:gd name="T27" fmla="*/ 0 h 63"/>
                  <a:gd name="T28" fmla="*/ 1 w 49"/>
                  <a:gd name="T29" fmla="*/ 0 h 63"/>
                  <a:gd name="T30" fmla="*/ 1 w 49"/>
                  <a:gd name="T31" fmla="*/ 0 h 63"/>
                  <a:gd name="T32" fmla="*/ 1 w 49"/>
                  <a:gd name="T33" fmla="*/ 0 h 63"/>
                  <a:gd name="T34" fmla="*/ 1 w 49"/>
                  <a:gd name="T35" fmla="*/ 0 h 63"/>
                  <a:gd name="T36" fmla="*/ 1 w 49"/>
                  <a:gd name="T37" fmla="*/ 0 h 63"/>
                  <a:gd name="T38" fmla="*/ 1 w 49"/>
                  <a:gd name="T39" fmla="*/ 0 h 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9" h="63">
                    <a:moveTo>
                      <a:pt x="36" y="0"/>
                    </a:moveTo>
                    <a:lnTo>
                      <a:pt x="45" y="4"/>
                    </a:lnTo>
                    <a:lnTo>
                      <a:pt x="49" y="12"/>
                    </a:lnTo>
                    <a:lnTo>
                      <a:pt x="47" y="19"/>
                    </a:lnTo>
                    <a:lnTo>
                      <a:pt x="43" y="29"/>
                    </a:lnTo>
                    <a:lnTo>
                      <a:pt x="36" y="36"/>
                    </a:lnTo>
                    <a:lnTo>
                      <a:pt x="28" y="46"/>
                    </a:lnTo>
                    <a:lnTo>
                      <a:pt x="21" y="55"/>
                    </a:lnTo>
                    <a:lnTo>
                      <a:pt x="19" y="63"/>
                    </a:lnTo>
                    <a:lnTo>
                      <a:pt x="9" y="61"/>
                    </a:lnTo>
                    <a:lnTo>
                      <a:pt x="2" y="59"/>
                    </a:lnTo>
                    <a:lnTo>
                      <a:pt x="0" y="48"/>
                    </a:lnTo>
                    <a:lnTo>
                      <a:pt x="2" y="40"/>
                    </a:lnTo>
                    <a:lnTo>
                      <a:pt x="3" y="33"/>
                    </a:lnTo>
                    <a:lnTo>
                      <a:pt x="9" y="25"/>
                    </a:lnTo>
                    <a:lnTo>
                      <a:pt x="15" y="17"/>
                    </a:lnTo>
                    <a:lnTo>
                      <a:pt x="22" y="12"/>
                    </a:lnTo>
                    <a:lnTo>
                      <a:pt x="28" y="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4" name="Freeform 104"/>
              <p:cNvSpPr>
                <a:spLocks/>
              </p:cNvSpPr>
              <p:nvPr/>
            </p:nvSpPr>
            <p:spPr bwMode="auto">
              <a:xfrm>
                <a:off x="4984" y="2482"/>
                <a:ext cx="218" cy="89"/>
              </a:xfrm>
              <a:custGeom>
                <a:avLst/>
                <a:gdLst>
                  <a:gd name="T0" fmla="*/ 0 w 438"/>
                  <a:gd name="T1" fmla="*/ 0 h 179"/>
                  <a:gd name="T2" fmla="*/ 0 w 438"/>
                  <a:gd name="T3" fmla="*/ 0 h 179"/>
                  <a:gd name="T4" fmla="*/ 0 w 438"/>
                  <a:gd name="T5" fmla="*/ 0 h 179"/>
                  <a:gd name="T6" fmla="*/ 0 w 438"/>
                  <a:gd name="T7" fmla="*/ 0 h 179"/>
                  <a:gd name="T8" fmla="*/ 0 w 438"/>
                  <a:gd name="T9" fmla="*/ 0 h 179"/>
                  <a:gd name="T10" fmla="*/ 0 w 438"/>
                  <a:gd name="T11" fmla="*/ 0 h 179"/>
                  <a:gd name="T12" fmla="*/ 0 w 438"/>
                  <a:gd name="T13" fmla="*/ 0 h 179"/>
                  <a:gd name="T14" fmla="*/ 0 w 438"/>
                  <a:gd name="T15" fmla="*/ 0 h 179"/>
                  <a:gd name="T16" fmla="*/ 0 w 438"/>
                  <a:gd name="T17" fmla="*/ 0 h 179"/>
                  <a:gd name="T18" fmla="*/ 1 w 438"/>
                  <a:gd name="T19" fmla="*/ 0 h 179"/>
                  <a:gd name="T20" fmla="*/ 1 w 438"/>
                  <a:gd name="T21" fmla="*/ 0 h 179"/>
                  <a:gd name="T22" fmla="*/ 1 w 438"/>
                  <a:gd name="T23" fmla="*/ 0 h 179"/>
                  <a:gd name="T24" fmla="*/ 1 w 438"/>
                  <a:gd name="T25" fmla="*/ 0 h 179"/>
                  <a:gd name="T26" fmla="*/ 1 w 438"/>
                  <a:gd name="T27" fmla="*/ 0 h 179"/>
                  <a:gd name="T28" fmla="*/ 1 w 438"/>
                  <a:gd name="T29" fmla="*/ 0 h 179"/>
                  <a:gd name="T30" fmla="*/ 1 w 438"/>
                  <a:gd name="T31" fmla="*/ 0 h 179"/>
                  <a:gd name="T32" fmla="*/ 1 w 438"/>
                  <a:gd name="T33" fmla="*/ 0 h 179"/>
                  <a:gd name="T34" fmla="*/ 1 w 438"/>
                  <a:gd name="T35" fmla="*/ 0 h 179"/>
                  <a:gd name="T36" fmla="*/ 1 w 438"/>
                  <a:gd name="T37" fmla="*/ 0 h 179"/>
                  <a:gd name="T38" fmla="*/ 1 w 438"/>
                  <a:gd name="T39" fmla="*/ 0 h 179"/>
                  <a:gd name="T40" fmla="*/ 1 w 438"/>
                  <a:gd name="T41" fmla="*/ 0 h 179"/>
                  <a:gd name="T42" fmla="*/ 1 w 438"/>
                  <a:gd name="T43" fmla="*/ 0 h 179"/>
                  <a:gd name="T44" fmla="*/ 1 w 438"/>
                  <a:gd name="T45" fmla="*/ 0 h 179"/>
                  <a:gd name="T46" fmla="*/ 1 w 438"/>
                  <a:gd name="T47" fmla="*/ 0 h 179"/>
                  <a:gd name="T48" fmla="*/ 1 w 438"/>
                  <a:gd name="T49" fmla="*/ 0 h 179"/>
                  <a:gd name="T50" fmla="*/ 0 w 438"/>
                  <a:gd name="T51" fmla="*/ 0 h 179"/>
                  <a:gd name="T52" fmla="*/ 0 w 438"/>
                  <a:gd name="T53" fmla="*/ 0 h 179"/>
                  <a:gd name="T54" fmla="*/ 0 w 438"/>
                  <a:gd name="T55" fmla="*/ 0 h 179"/>
                  <a:gd name="T56" fmla="*/ 0 w 438"/>
                  <a:gd name="T57" fmla="*/ 0 h 179"/>
                  <a:gd name="T58" fmla="*/ 0 w 438"/>
                  <a:gd name="T59" fmla="*/ 0 h 179"/>
                  <a:gd name="T60" fmla="*/ 0 w 438"/>
                  <a:gd name="T61" fmla="*/ 0 h 179"/>
                  <a:gd name="T62" fmla="*/ 0 w 438"/>
                  <a:gd name="T63" fmla="*/ 0 h 179"/>
                  <a:gd name="T64" fmla="*/ 0 w 438"/>
                  <a:gd name="T65" fmla="*/ 0 h 179"/>
                  <a:gd name="T66" fmla="*/ 0 w 438"/>
                  <a:gd name="T67" fmla="*/ 0 h 179"/>
                  <a:gd name="T68" fmla="*/ 0 w 438"/>
                  <a:gd name="T69" fmla="*/ 0 h 179"/>
                  <a:gd name="T70" fmla="*/ 0 w 438"/>
                  <a:gd name="T71" fmla="*/ 0 h 179"/>
                  <a:gd name="T72" fmla="*/ 0 w 438"/>
                  <a:gd name="T73" fmla="*/ 0 h 179"/>
                  <a:gd name="T74" fmla="*/ 0 w 438"/>
                  <a:gd name="T75" fmla="*/ 0 h 179"/>
                  <a:gd name="T76" fmla="*/ 0 w 438"/>
                  <a:gd name="T77" fmla="*/ 0 h 179"/>
                  <a:gd name="T78" fmla="*/ 0 w 438"/>
                  <a:gd name="T79" fmla="*/ 0 h 17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38" h="179">
                    <a:moveTo>
                      <a:pt x="27" y="0"/>
                    </a:moveTo>
                    <a:lnTo>
                      <a:pt x="52" y="10"/>
                    </a:lnTo>
                    <a:lnTo>
                      <a:pt x="78" y="19"/>
                    </a:lnTo>
                    <a:lnTo>
                      <a:pt x="103" y="27"/>
                    </a:lnTo>
                    <a:lnTo>
                      <a:pt x="130" y="38"/>
                    </a:lnTo>
                    <a:lnTo>
                      <a:pt x="154" y="48"/>
                    </a:lnTo>
                    <a:lnTo>
                      <a:pt x="181" y="57"/>
                    </a:lnTo>
                    <a:lnTo>
                      <a:pt x="206" y="67"/>
                    </a:lnTo>
                    <a:lnTo>
                      <a:pt x="232" y="78"/>
                    </a:lnTo>
                    <a:lnTo>
                      <a:pt x="257" y="88"/>
                    </a:lnTo>
                    <a:lnTo>
                      <a:pt x="284" y="97"/>
                    </a:lnTo>
                    <a:lnTo>
                      <a:pt x="308" y="107"/>
                    </a:lnTo>
                    <a:lnTo>
                      <a:pt x="335" y="118"/>
                    </a:lnTo>
                    <a:lnTo>
                      <a:pt x="360" y="129"/>
                    </a:lnTo>
                    <a:lnTo>
                      <a:pt x="386" y="139"/>
                    </a:lnTo>
                    <a:lnTo>
                      <a:pt x="411" y="152"/>
                    </a:lnTo>
                    <a:lnTo>
                      <a:pt x="438" y="166"/>
                    </a:lnTo>
                    <a:lnTo>
                      <a:pt x="436" y="169"/>
                    </a:lnTo>
                    <a:lnTo>
                      <a:pt x="436" y="179"/>
                    </a:lnTo>
                    <a:lnTo>
                      <a:pt x="407" y="171"/>
                    </a:lnTo>
                    <a:lnTo>
                      <a:pt x="381" y="164"/>
                    </a:lnTo>
                    <a:lnTo>
                      <a:pt x="352" y="154"/>
                    </a:lnTo>
                    <a:lnTo>
                      <a:pt x="326" y="147"/>
                    </a:lnTo>
                    <a:lnTo>
                      <a:pt x="299" y="135"/>
                    </a:lnTo>
                    <a:lnTo>
                      <a:pt x="272" y="126"/>
                    </a:lnTo>
                    <a:lnTo>
                      <a:pt x="244" y="114"/>
                    </a:lnTo>
                    <a:lnTo>
                      <a:pt x="217" y="105"/>
                    </a:lnTo>
                    <a:lnTo>
                      <a:pt x="191" y="93"/>
                    </a:lnTo>
                    <a:lnTo>
                      <a:pt x="162" y="84"/>
                    </a:lnTo>
                    <a:lnTo>
                      <a:pt x="135" y="72"/>
                    </a:lnTo>
                    <a:lnTo>
                      <a:pt x="111" y="63"/>
                    </a:lnTo>
                    <a:lnTo>
                      <a:pt x="82" y="51"/>
                    </a:lnTo>
                    <a:lnTo>
                      <a:pt x="58" y="40"/>
                    </a:lnTo>
                    <a:lnTo>
                      <a:pt x="31" y="31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6" y="10"/>
                    </a:lnTo>
                    <a:lnTo>
                      <a:pt x="16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5" name="Freeform 105"/>
              <p:cNvSpPr>
                <a:spLocks/>
              </p:cNvSpPr>
              <p:nvPr/>
            </p:nvSpPr>
            <p:spPr bwMode="auto">
              <a:xfrm>
                <a:off x="5124" y="2296"/>
                <a:ext cx="29" cy="249"/>
              </a:xfrm>
              <a:custGeom>
                <a:avLst/>
                <a:gdLst>
                  <a:gd name="T0" fmla="*/ 1 w 57"/>
                  <a:gd name="T1" fmla="*/ 0 h 498"/>
                  <a:gd name="T2" fmla="*/ 1 w 57"/>
                  <a:gd name="T3" fmla="*/ 1 h 498"/>
                  <a:gd name="T4" fmla="*/ 1 w 57"/>
                  <a:gd name="T5" fmla="*/ 1 h 498"/>
                  <a:gd name="T6" fmla="*/ 1 w 57"/>
                  <a:gd name="T7" fmla="*/ 1 h 498"/>
                  <a:gd name="T8" fmla="*/ 1 w 57"/>
                  <a:gd name="T9" fmla="*/ 1 h 498"/>
                  <a:gd name="T10" fmla="*/ 1 w 57"/>
                  <a:gd name="T11" fmla="*/ 1 h 498"/>
                  <a:gd name="T12" fmla="*/ 1 w 57"/>
                  <a:gd name="T13" fmla="*/ 1 h 498"/>
                  <a:gd name="T14" fmla="*/ 1 w 57"/>
                  <a:gd name="T15" fmla="*/ 1 h 498"/>
                  <a:gd name="T16" fmla="*/ 1 w 57"/>
                  <a:gd name="T17" fmla="*/ 1 h 498"/>
                  <a:gd name="T18" fmla="*/ 1 w 57"/>
                  <a:gd name="T19" fmla="*/ 1 h 498"/>
                  <a:gd name="T20" fmla="*/ 1 w 57"/>
                  <a:gd name="T21" fmla="*/ 1 h 498"/>
                  <a:gd name="T22" fmla="*/ 1 w 57"/>
                  <a:gd name="T23" fmla="*/ 1 h 498"/>
                  <a:gd name="T24" fmla="*/ 1 w 57"/>
                  <a:gd name="T25" fmla="*/ 1 h 498"/>
                  <a:gd name="T26" fmla="*/ 1 w 57"/>
                  <a:gd name="T27" fmla="*/ 1 h 498"/>
                  <a:gd name="T28" fmla="*/ 1 w 57"/>
                  <a:gd name="T29" fmla="*/ 1 h 498"/>
                  <a:gd name="T30" fmla="*/ 1 w 57"/>
                  <a:gd name="T31" fmla="*/ 1 h 498"/>
                  <a:gd name="T32" fmla="*/ 1 w 57"/>
                  <a:gd name="T33" fmla="*/ 1 h 498"/>
                  <a:gd name="T34" fmla="*/ 1 w 57"/>
                  <a:gd name="T35" fmla="*/ 1 h 498"/>
                  <a:gd name="T36" fmla="*/ 1 w 57"/>
                  <a:gd name="T37" fmla="*/ 1 h 498"/>
                  <a:gd name="T38" fmla="*/ 1 w 57"/>
                  <a:gd name="T39" fmla="*/ 1 h 498"/>
                  <a:gd name="T40" fmla="*/ 1 w 57"/>
                  <a:gd name="T41" fmla="*/ 2 h 498"/>
                  <a:gd name="T42" fmla="*/ 1 w 57"/>
                  <a:gd name="T43" fmla="*/ 2 h 498"/>
                  <a:gd name="T44" fmla="*/ 1 w 57"/>
                  <a:gd name="T45" fmla="*/ 2 h 498"/>
                  <a:gd name="T46" fmla="*/ 1 w 57"/>
                  <a:gd name="T47" fmla="*/ 2 h 498"/>
                  <a:gd name="T48" fmla="*/ 1 w 57"/>
                  <a:gd name="T49" fmla="*/ 2 h 498"/>
                  <a:gd name="T50" fmla="*/ 1 w 57"/>
                  <a:gd name="T51" fmla="*/ 2 h 498"/>
                  <a:gd name="T52" fmla="*/ 1 w 57"/>
                  <a:gd name="T53" fmla="*/ 2 h 498"/>
                  <a:gd name="T54" fmla="*/ 1 w 57"/>
                  <a:gd name="T55" fmla="*/ 2 h 498"/>
                  <a:gd name="T56" fmla="*/ 1 w 57"/>
                  <a:gd name="T57" fmla="*/ 2 h 498"/>
                  <a:gd name="T58" fmla="*/ 1 w 57"/>
                  <a:gd name="T59" fmla="*/ 2 h 498"/>
                  <a:gd name="T60" fmla="*/ 1 w 57"/>
                  <a:gd name="T61" fmla="*/ 2 h 498"/>
                  <a:gd name="T62" fmla="*/ 1 w 57"/>
                  <a:gd name="T63" fmla="*/ 2 h 498"/>
                  <a:gd name="T64" fmla="*/ 1 w 57"/>
                  <a:gd name="T65" fmla="*/ 2 h 498"/>
                  <a:gd name="T66" fmla="*/ 1 w 57"/>
                  <a:gd name="T67" fmla="*/ 2 h 498"/>
                  <a:gd name="T68" fmla="*/ 1 w 57"/>
                  <a:gd name="T69" fmla="*/ 2 h 498"/>
                  <a:gd name="T70" fmla="*/ 1 w 57"/>
                  <a:gd name="T71" fmla="*/ 2 h 498"/>
                  <a:gd name="T72" fmla="*/ 1 w 57"/>
                  <a:gd name="T73" fmla="*/ 2 h 498"/>
                  <a:gd name="T74" fmla="*/ 1 w 57"/>
                  <a:gd name="T75" fmla="*/ 2 h 498"/>
                  <a:gd name="T76" fmla="*/ 0 w 57"/>
                  <a:gd name="T77" fmla="*/ 2 h 498"/>
                  <a:gd name="T78" fmla="*/ 0 w 57"/>
                  <a:gd name="T79" fmla="*/ 2 h 498"/>
                  <a:gd name="T80" fmla="*/ 0 w 57"/>
                  <a:gd name="T81" fmla="*/ 2 h 498"/>
                  <a:gd name="T82" fmla="*/ 0 w 57"/>
                  <a:gd name="T83" fmla="*/ 2 h 498"/>
                  <a:gd name="T84" fmla="*/ 1 w 57"/>
                  <a:gd name="T85" fmla="*/ 2 h 498"/>
                  <a:gd name="T86" fmla="*/ 1 w 57"/>
                  <a:gd name="T87" fmla="*/ 2 h 498"/>
                  <a:gd name="T88" fmla="*/ 1 w 57"/>
                  <a:gd name="T89" fmla="*/ 2 h 498"/>
                  <a:gd name="T90" fmla="*/ 1 w 57"/>
                  <a:gd name="T91" fmla="*/ 2 h 498"/>
                  <a:gd name="T92" fmla="*/ 1 w 57"/>
                  <a:gd name="T93" fmla="*/ 1 h 498"/>
                  <a:gd name="T94" fmla="*/ 1 w 57"/>
                  <a:gd name="T95" fmla="*/ 1 h 498"/>
                  <a:gd name="T96" fmla="*/ 1 w 57"/>
                  <a:gd name="T97" fmla="*/ 1 h 498"/>
                  <a:gd name="T98" fmla="*/ 1 w 57"/>
                  <a:gd name="T99" fmla="*/ 1 h 498"/>
                  <a:gd name="T100" fmla="*/ 1 w 57"/>
                  <a:gd name="T101" fmla="*/ 1 h 498"/>
                  <a:gd name="T102" fmla="*/ 1 w 57"/>
                  <a:gd name="T103" fmla="*/ 1 h 498"/>
                  <a:gd name="T104" fmla="*/ 1 w 57"/>
                  <a:gd name="T105" fmla="*/ 1 h 498"/>
                  <a:gd name="T106" fmla="*/ 1 w 57"/>
                  <a:gd name="T107" fmla="*/ 1 h 498"/>
                  <a:gd name="T108" fmla="*/ 1 w 57"/>
                  <a:gd name="T109" fmla="*/ 1 h 498"/>
                  <a:gd name="T110" fmla="*/ 1 w 57"/>
                  <a:gd name="T111" fmla="*/ 1 h 498"/>
                  <a:gd name="T112" fmla="*/ 1 w 57"/>
                  <a:gd name="T113" fmla="*/ 1 h 498"/>
                  <a:gd name="T114" fmla="*/ 1 w 57"/>
                  <a:gd name="T115" fmla="*/ 1 h 498"/>
                  <a:gd name="T116" fmla="*/ 1 w 57"/>
                  <a:gd name="T117" fmla="*/ 0 h 498"/>
                  <a:gd name="T118" fmla="*/ 1 w 57"/>
                  <a:gd name="T119" fmla="*/ 0 h 4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7" h="498">
                    <a:moveTo>
                      <a:pt x="55" y="0"/>
                    </a:moveTo>
                    <a:lnTo>
                      <a:pt x="55" y="3"/>
                    </a:lnTo>
                    <a:lnTo>
                      <a:pt x="57" y="11"/>
                    </a:lnTo>
                    <a:lnTo>
                      <a:pt x="57" y="19"/>
                    </a:lnTo>
                    <a:lnTo>
                      <a:pt x="57" y="30"/>
                    </a:lnTo>
                    <a:lnTo>
                      <a:pt x="57" y="41"/>
                    </a:lnTo>
                    <a:lnTo>
                      <a:pt x="57" y="55"/>
                    </a:lnTo>
                    <a:lnTo>
                      <a:pt x="55" y="66"/>
                    </a:lnTo>
                    <a:lnTo>
                      <a:pt x="55" y="81"/>
                    </a:lnTo>
                    <a:lnTo>
                      <a:pt x="51" y="95"/>
                    </a:lnTo>
                    <a:lnTo>
                      <a:pt x="51" y="110"/>
                    </a:lnTo>
                    <a:lnTo>
                      <a:pt x="49" y="125"/>
                    </a:lnTo>
                    <a:lnTo>
                      <a:pt x="49" y="140"/>
                    </a:lnTo>
                    <a:lnTo>
                      <a:pt x="47" y="154"/>
                    </a:lnTo>
                    <a:lnTo>
                      <a:pt x="47" y="169"/>
                    </a:lnTo>
                    <a:lnTo>
                      <a:pt x="47" y="182"/>
                    </a:lnTo>
                    <a:lnTo>
                      <a:pt x="47" y="197"/>
                    </a:lnTo>
                    <a:lnTo>
                      <a:pt x="44" y="216"/>
                    </a:lnTo>
                    <a:lnTo>
                      <a:pt x="44" y="235"/>
                    </a:lnTo>
                    <a:lnTo>
                      <a:pt x="42" y="254"/>
                    </a:lnTo>
                    <a:lnTo>
                      <a:pt x="40" y="273"/>
                    </a:lnTo>
                    <a:lnTo>
                      <a:pt x="38" y="290"/>
                    </a:lnTo>
                    <a:lnTo>
                      <a:pt x="36" y="309"/>
                    </a:lnTo>
                    <a:lnTo>
                      <a:pt x="34" y="327"/>
                    </a:lnTo>
                    <a:lnTo>
                      <a:pt x="32" y="344"/>
                    </a:lnTo>
                    <a:lnTo>
                      <a:pt x="30" y="359"/>
                    </a:lnTo>
                    <a:lnTo>
                      <a:pt x="28" y="376"/>
                    </a:lnTo>
                    <a:lnTo>
                      <a:pt x="26" y="393"/>
                    </a:lnTo>
                    <a:lnTo>
                      <a:pt x="26" y="412"/>
                    </a:lnTo>
                    <a:lnTo>
                      <a:pt x="25" y="429"/>
                    </a:lnTo>
                    <a:lnTo>
                      <a:pt x="23" y="448"/>
                    </a:lnTo>
                    <a:lnTo>
                      <a:pt x="23" y="469"/>
                    </a:lnTo>
                    <a:lnTo>
                      <a:pt x="23" y="490"/>
                    </a:lnTo>
                    <a:lnTo>
                      <a:pt x="21" y="494"/>
                    </a:lnTo>
                    <a:lnTo>
                      <a:pt x="21" y="498"/>
                    </a:lnTo>
                    <a:lnTo>
                      <a:pt x="15" y="494"/>
                    </a:lnTo>
                    <a:lnTo>
                      <a:pt x="9" y="488"/>
                    </a:lnTo>
                    <a:lnTo>
                      <a:pt x="4" y="482"/>
                    </a:lnTo>
                    <a:lnTo>
                      <a:pt x="0" y="480"/>
                    </a:lnTo>
                    <a:lnTo>
                      <a:pt x="0" y="448"/>
                    </a:lnTo>
                    <a:lnTo>
                      <a:pt x="0" y="418"/>
                    </a:lnTo>
                    <a:lnTo>
                      <a:pt x="0" y="387"/>
                    </a:lnTo>
                    <a:lnTo>
                      <a:pt x="4" y="361"/>
                    </a:lnTo>
                    <a:lnTo>
                      <a:pt x="4" y="332"/>
                    </a:lnTo>
                    <a:lnTo>
                      <a:pt x="7" y="304"/>
                    </a:lnTo>
                    <a:lnTo>
                      <a:pt x="9" y="277"/>
                    </a:lnTo>
                    <a:lnTo>
                      <a:pt x="13" y="250"/>
                    </a:lnTo>
                    <a:lnTo>
                      <a:pt x="13" y="222"/>
                    </a:lnTo>
                    <a:lnTo>
                      <a:pt x="17" y="195"/>
                    </a:lnTo>
                    <a:lnTo>
                      <a:pt x="19" y="167"/>
                    </a:lnTo>
                    <a:lnTo>
                      <a:pt x="21" y="140"/>
                    </a:lnTo>
                    <a:lnTo>
                      <a:pt x="23" y="110"/>
                    </a:lnTo>
                    <a:lnTo>
                      <a:pt x="25" y="79"/>
                    </a:lnTo>
                    <a:lnTo>
                      <a:pt x="26" y="51"/>
                    </a:lnTo>
                    <a:lnTo>
                      <a:pt x="28" y="20"/>
                    </a:lnTo>
                    <a:lnTo>
                      <a:pt x="32" y="15"/>
                    </a:lnTo>
                    <a:lnTo>
                      <a:pt x="42" y="9"/>
                    </a:lnTo>
                    <a:lnTo>
                      <a:pt x="49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6" name="Freeform 106"/>
              <p:cNvSpPr>
                <a:spLocks/>
              </p:cNvSpPr>
              <p:nvPr/>
            </p:nvSpPr>
            <p:spPr bwMode="auto">
              <a:xfrm>
                <a:off x="5152" y="2893"/>
                <a:ext cx="66" cy="71"/>
              </a:xfrm>
              <a:custGeom>
                <a:avLst/>
                <a:gdLst>
                  <a:gd name="T0" fmla="*/ 0 w 133"/>
                  <a:gd name="T1" fmla="*/ 0 h 143"/>
                  <a:gd name="T2" fmla="*/ 0 w 133"/>
                  <a:gd name="T3" fmla="*/ 0 h 143"/>
                  <a:gd name="T4" fmla="*/ 0 w 133"/>
                  <a:gd name="T5" fmla="*/ 0 h 143"/>
                  <a:gd name="T6" fmla="*/ 0 w 133"/>
                  <a:gd name="T7" fmla="*/ 0 h 143"/>
                  <a:gd name="T8" fmla="*/ 0 w 133"/>
                  <a:gd name="T9" fmla="*/ 0 h 143"/>
                  <a:gd name="T10" fmla="*/ 0 w 133"/>
                  <a:gd name="T11" fmla="*/ 0 h 143"/>
                  <a:gd name="T12" fmla="*/ 0 w 133"/>
                  <a:gd name="T13" fmla="*/ 0 h 143"/>
                  <a:gd name="T14" fmla="*/ 0 w 133"/>
                  <a:gd name="T15" fmla="*/ 0 h 143"/>
                  <a:gd name="T16" fmla="*/ 0 w 133"/>
                  <a:gd name="T17" fmla="*/ 0 h 143"/>
                  <a:gd name="T18" fmla="*/ 0 w 133"/>
                  <a:gd name="T19" fmla="*/ 0 h 143"/>
                  <a:gd name="T20" fmla="*/ 0 w 133"/>
                  <a:gd name="T21" fmla="*/ 0 h 143"/>
                  <a:gd name="T22" fmla="*/ 0 w 133"/>
                  <a:gd name="T23" fmla="*/ 0 h 143"/>
                  <a:gd name="T24" fmla="*/ 0 w 133"/>
                  <a:gd name="T25" fmla="*/ 0 h 143"/>
                  <a:gd name="T26" fmla="*/ 0 w 133"/>
                  <a:gd name="T27" fmla="*/ 0 h 143"/>
                  <a:gd name="T28" fmla="*/ 0 w 133"/>
                  <a:gd name="T29" fmla="*/ 0 h 143"/>
                  <a:gd name="T30" fmla="*/ 0 w 133"/>
                  <a:gd name="T31" fmla="*/ 0 h 143"/>
                  <a:gd name="T32" fmla="*/ 0 w 133"/>
                  <a:gd name="T33" fmla="*/ 0 h 143"/>
                  <a:gd name="T34" fmla="*/ 0 w 133"/>
                  <a:gd name="T35" fmla="*/ 0 h 143"/>
                  <a:gd name="T36" fmla="*/ 0 w 133"/>
                  <a:gd name="T37" fmla="*/ 0 h 143"/>
                  <a:gd name="T38" fmla="*/ 0 w 133"/>
                  <a:gd name="T39" fmla="*/ 0 h 143"/>
                  <a:gd name="T40" fmla="*/ 0 w 133"/>
                  <a:gd name="T41" fmla="*/ 0 h 143"/>
                  <a:gd name="T42" fmla="*/ 0 w 133"/>
                  <a:gd name="T43" fmla="*/ 0 h 143"/>
                  <a:gd name="T44" fmla="*/ 0 w 133"/>
                  <a:gd name="T45" fmla="*/ 0 h 143"/>
                  <a:gd name="T46" fmla="*/ 0 w 133"/>
                  <a:gd name="T47" fmla="*/ 0 h 143"/>
                  <a:gd name="T48" fmla="*/ 0 w 133"/>
                  <a:gd name="T49" fmla="*/ 0 h 143"/>
                  <a:gd name="T50" fmla="*/ 0 w 133"/>
                  <a:gd name="T51" fmla="*/ 0 h 143"/>
                  <a:gd name="T52" fmla="*/ 0 w 133"/>
                  <a:gd name="T53" fmla="*/ 0 h 143"/>
                  <a:gd name="T54" fmla="*/ 0 w 133"/>
                  <a:gd name="T55" fmla="*/ 0 h 143"/>
                  <a:gd name="T56" fmla="*/ 0 w 133"/>
                  <a:gd name="T57" fmla="*/ 0 h 143"/>
                  <a:gd name="T58" fmla="*/ 0 w 133"/>
                  <a:gd name="T59" fmla="*/ 0 h 143"/>
                  <a:gd name="T60" fmla="*/ 0 w 133"/>
                  <a:gd name="T61" fmla="*/ 0 h 143"/>
                  <a:gd name="T62" fmla="*/ 0 w 133"/>
                  <a:gd name="T63" fmla="*/ 0 h 143"/>
                  <a:gd name="T64" fmla="*/ 0 w 133"/>
                  <a:gd name="T65" fmla="*/ 0 h 143"/>
                  <a:gd name="T66" fmla="*/ 0 w 133"/>
                  <a:gd name="T67" fmla="*/ 0 h 14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3" h="143">
                    <a:moveTo>
                      <a:pt x="101" y="133"/>
                    </a:moveTo>
                    <a:lnTo>
                      <a:pt x="112" y="122"/>
                    </a:lnTo>
                    <a:lnTo>
                      <a:pt x="122" y="113"/>
                    </a:lnTo>
                    <a:lnTo>
                      <a:pt x="125" y="101"/>
                    </a:lnTo>
                    <a:lnTo>
                      <a:pt x="131" y="92"/>
                    </a:lnTo>
                    <a:lnTo>
                      <a:pt x="133" y="78"/>
                    </a:lnTo>
                    <a:lnTo>
                      <a:pt x="133" y="69"/>
                    </a:lnTo>
                    <a:lnTo>
                      <a:pt x="131" y="55"/>
                    </a:lnTo>
                    <a:lnTo>
                      <a:pt x="129" y="46"/>
                    </a:lnTo>
                    <a:lnTo>
                      <a:pt x="122" y="35"/>
                    </a:lnTo>
                    <a:lnTo>
                      <a:pt x="114" y="25"/>
                    </a:lnTo>
                    <a:lnTo>
                      <a:pt x="104" y="17"/>
                    </a:lnTo>
                    <a:lnTo>
                      <a:pt x="97" y="10"/>
                    </a:lnTo>
                    <a:lnTo>
                      <a:pt x="85" y="4"/>
                    </a:lnTo>
                    <a:lnTo>
                      <a:pt x="74" y="2"/>
                    </a:lnTo>
                    <a:lnTo>
                      <a:pt x="59" y="0"/>
                    </a:lnTo>
                    <a:lnTo>
                      <a:pt x="46" y="4"/>
                    </a:lnTo>
                    <a:lnTo>
                      <a:pt x="28" y="8"/>
                    </a:lnTo>
                    <a:lnTo>
                      <a:pt x="17" y="17"/>
                    </a:lnTo>
                    <a:lnTo>
                      <a:pt x="8" y="29"/>
                    </a:lnTo>
                    <a:lnTo>
                      <a:pt x="4" y="42"/>
                    </a:lnTo>
                    <a:lnTo>
                      <a:pt x="0" y="54"/>
                    </a:lnTo>
                    <a:lnTo>
                      <a:pt x="0" y="69"/>
                    </a:lnTo>
                    <a:lnTo>
                      <a:pt x="2" y="82"/>
                    </a:lnTo>
                    <a:lnTo>
                      <a:pt x="8" y="97"/>
                    </a:lnTo>
                    <a:lnTo>
                      <a:pt x="13" y="109"/>
                    </a:lnTo>
                    <a:lnTo>
                      <a:pt x="23" y="120"/>
                    </a:lnTo>
                    <a:lnTo>
                      <a:pt x="32" y="130"/>
                    </a:lnTo>
                    <a:lnTo>
                      <a:pt x="44" y="137"/>
                    </a:lnTo>
                    <a:lnTo>
                      <a:pt x="57" y="141"/>
                    </a:lnTo>
                    <a:lnTo>
                      <a:pt x="70" y="143"/>
                    </a:lnTo>
                    <a:lnTo>
                      <a:pt x="85" y="137"/>
                    </a:lnTo>
                    <a:lnTo>
                      <a:pt x="101" y="1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7" name="Freeform 107"/>
              <p:cNvSpPr>
                <a:spLocks/>
              </p:cNvSpPr>
              <p:nvPr/>
            </p:nvSpPr>
            <p:spPr bwMode="auto">
              <a:xfrm>
                <a:off x="5109" y="1487"/>
                <a:ext cx="48" cy="49"/>
              </a:xfrm>
              <a:custGeom>
                <a:avLst/>
                <a:gdLst>
                  <a:gd name="T0" fmla="*/ 1 w 95"/>
                  <a:gd name="T1" fmla="*/ 0 h 99"/>
                  <a:gd name="T2" fmla="*/ 1 w 95"/>
                  <a:gd name="T3" fmla="*/ 0 h 99"/>
                  <a:gd name="T4" fmla="*/ 1 w 95"/>
                  <a:gd name="T5" fmla="*/ 0 h 99"/>
                  <a:gd name="T6" fmla="*/ 1 w 95"/>
                  <a:gd name="T7" fmla="*/ 0 h 99"/>
                  <a:gd name="T8" fmla="*/ 1 w 95"/>
                  <a:gd name="T9" fmla="*/ 0 h 99"/>
                  <a:gd name="T10" fmla="*/ 1 w 95"/>
                  <a:gd name="T11" fmla="*/ 0 h 99"/>
                  <a:gd name="T12" fmla="*/ 1 w 95"/>
                  <a:gd name="T13" fmla="*/ 0 h 99"/>
                  <a:gd name="T14" fmla="*/ 1 w 95"/>
                  <a:gd name="T15" fmla="*/ 0 h 99"/>
                  <a:gd name="T16" fmla="*/ 1 w 95"/>
                  <a:gd name="T17" fmla="*/ 0 h 99"/>
                  <a:gd name="T18" fmla="*/ 1 w 95"/>
                  <a:gd name="T19" fmla="*/ 0 h 99"/>
                  <a:gd name="T20" fmla="*/ 1 w 95"/>
                  <a:gd name="T21" fmla="*/ 0 h 99"/>
                  <a:gd name="T22" fmla="*/ 1 w 95"/>
                  <a:gd name="T23" fmla="*/ 0 h 99"/>
                  <a:gd name="T24" fmla="*/ 1 w 95"/>
                  <a:gd name="T25" fmla="*/ 0 h 99"/>
                  <a:gd name="T26" fmla="*/ 1 w 95"/>
                  <a:gd name="T27" fmla="*/ 0 h 99"/>
                  <a:gd name="T28" fmla="*/ 1 w 95"/>
                  <a:gd name="T29" fmla="*/ 0 h 99"/>
                  <a:gd name="T30" fmla="*/ 1 w 95"/>
                  <a:gd name="T31" fmla="*/ 0 h 99"/>
                  <a:gd name="T32" fmla="*/ 1 w 95"/>
                  <a:gd name="T33" fmla="*/ 0 h 99"/>
                  <a:gd name="T34" fmla="*/ 1 w 95"/>
                  <a:gd name="T35" fmla="*/ 0 h 99"/>
                  <a:gd name="T36" fmla="*/ 1 w 95"/>
                  <a:gd name="T37" fmla="*/ 0 h 99"/>
                  <a:gd name="T38" fmla="*/ 1 w 95"/>
                  <a:gd name="T39" fmla="*/ 0 h 99"/>
                  <a:gd name="T40" fmla="*/ 1 w 95"/>
                  <a:gd name="T41" fmla="*/ 0 h 99"/>
                  <a:gd name="T42" fmla="*/ 1 w 95"/>
                  <a:gd name="T43" fmla="*/ 0 h 99"/>
                  <a:gd name="T44" fmla="*/ 0 w 95"/>
                  <a:gd name="T45" fmla="*/ 0 h 99"/>
                  <a:gd name="T46" fmla="*/ 1 w 95"/>
                  <a:gd name="T47" fmla="*/ 0 h 99"/>
                  <a:gd name="T48" fmla="*/ 1 w 95"/>
                  <a:gd name="T49" fmla="*/ 0 h 99"/>
                  <a:gd name="T50" fmla="*/ 1 w 95"/>
                  <a:gd name="T51" fmla="*/ 0 h 9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95" h="99">
                    <a:moveTo>
                      <a:pt x="8" y="72"/>
                    </a:moveTo>
                    <a:lnTo>
                      <a:pt x="16" y="85"/>
                    </a:lnTo>
                    <a:lnTo>
                      <a:pt x="27" y="93"/>
                    </a:lnTo>
                    <a:lnTo>
                      <a:pt x="38" y="99"/>
                    </a:lnTo>
                    <a:lnTo>
                      <a:pt x="50" y="99"/>
                    </a:lnTo>
                    <a:lnTo>
                      <a:pt x="61" y="93"/>
                    </a:lnTo>
                    <a:lnTo>
                      <a:pt x="71" y="87"/>
                    </a:lnTo>
                    <a:lnTo>
                      <a:pt x="78" y="78"/>
                    </a:lnTo>
                    <a:lnTo>
                      <a:pt x="88" y="68"/>
                    </a:lnTo>
                    <a:lnTo>
                      <a:pt x="92" y="57"/>
                    </a:lnTo>
                    <a:lnTo>
                      <a:pt x="95" y="45"/>
                    </a:lnTo>
                    <a:lnTo>
                      <a:pt x="95" y="34"/>
                    </a:lnTo>
                    <a:lnTo>
                      <a:pt x="95" y="23"/>
                    </a:lnTo>
                    <a:lnTo>
                      <a:pt x="90" y="11"/>
                    </a:lnTo>
                    <a:lnTo>
                      <a:pt x="80" y="4"/>
                    </a:lnTo>
                    <a:lnTo>
                      <a:pt x="67" y="0"/>
                    </a:lnTo>
                    <a:lnTo>
                      <a:pt x="50" y="0"/>
                    </a:lnTo>
                    <a:lnTo>
                      <a:pt x="37" y="0"/>
                    </a:lnTo>
                    <a:lnTo>
                      <a:pt x="27" y="7"/>
                    </a:lnTo>
                    <a:lnTo>
                      <a:pt x="16" y="13"/>
                    </a:lnTo>
                    <a:lnTo>
                      <a:pt x="10" y="25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2" y="59"/>
                    </a:lnTo>
                    <a:lnTo>
                      <a:pt x="8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8" name="Freeform 108"/>
              <p:cNvSpPr>
                <a:spLocks/>
              </p:cNvSpPr>
              <p:nvPr/>
            </p:nvSpPr>
            <p:spPr bwMode="auto">
              <a:xfrm>
                <a:off x="5109" y="1381"/>
                <a:ext cx="95" cy="106"/>
              </a:xfrm>
              <a:custGeom>
                <a:avLst/>
                <a:gdLst>
                  <a:gd name="T0" fmla="*/ 1 w 190"/>
                  <a:gd name="T1" fmla="*/ 1 h 211"/>
                  <a:gd name="T2" fmla="*/ 1 w 190"/>
                  <a:gd name="T3" fmla="*/ 1 h 211"/>
                  <a:gd name="T4" fmla="*/ 1 w 190"/>
                  <a:gd name="T5" fmla="*/ 1 h 211"/>
                  <a:gd name="T6" fmla="*/ 1 w 190"/>
                  <a:gd name="T7" fmla="*/ 1 h 211"/>
                  <a:gd name="T8" fmla="*/ 1 w 190"/>
                  <a:gd name="T9" fmla="*/ 1 h 211"/>
                  <a:gd name="T10" fmla="*/ 1 w 190"/>
                  <a:gd name="T11" fmla="*/ 1 h 211"/>
                  <a:gd name="T12" fmla="*/ 1 w 190"/>
                  <a:gd name="T13" fmla="*/ 1 h 211"/>
                  <a:gd name="T14" fmla="*/ 1 w 190"/>
                  <a:gd name="T15" fmla="*/ 1 h 211"/>
                  <a:gd name="T16" fmla="*/ 1 w 190"/>
                  <a:gd name="T17" fmla="*/ 1 h 211"/>
                  <a:gd name="T18" fmla="*/ 1 w 190"/>
                  <a:gd name="T19" fmla="*/ 1 h 211"/>
                  <a:gd name="T20" fmla="*/ 1 w 190"/>
                  <a:gd name="T21" fmla="*/ 1 h 211"/>
                  <a:gd name="T22" fmla="*/ 1 w 190"/>
                  <a:gd name="T23" fmla="*/ 1 h 211"/>
                  <a:gd name="T24" fmla="*/ 1 w 190"/>
                  <a:gd name="T25" fmla="*/ 1 h 211"/>
                  <a:gd name="T26" fmla="*/ 1 w 190"/>
                  <a:gd name="T27" fmla="*/ 1 h 211"/>
                  <a:gd name="T28" fmla="*/ 1 w 190"/>
                  <a:gd name="T29" fmla="*/ 1 h 211"/>
                  <a:gd name="T30" fmla="*/ 1 w 190"/>
                  <a:gd name="T31" fmla="*/ 1 h 211"/>
                  <a:gd name="T32" fmla="*/ 1 w 190"/>
                  <a:gd name="T33" fmla="*/ 0 h 211"/>
                  <a:gd name="T34" fmla="*/ 1 w 190"/>
                  <a:gd name="T35" fmla="*/ 0 h 211"/>
                  <a:gd name="T36" fmla="*/ 1 w 190"/>
                  <a:gd name="T37" fmla="*/ 1 h 211"/>
                  <a:gd name="T38" fmla="*/ 1 w 190"/>
                  <a:gd name="T39" fmla="*/ 1 h 211"/>
                  <a:gd name="T40" fmla="*/ 1 w 190"/>
                  <a:gd name="T41" fmla="*/ 1 h 211"/>
                  <a:gd name="T42" fmla="*/ 1 w 190"/>
                  <a:gd name="T43" fmla="*/ 1 h 211"/>
                  <a:gd name="T44" fmla="*/ 1 w 190"/>
                  <a:gd name="T45" fmla="*/ 1 h 211"/>
                  <a:gd name="T46" fmla="*/ 1 w 190"/>
                  <a:gd name="T47" fmla="*/ 1 h 211"/>
                  <a:gd name="T48" fmla="*/ 1 w 190"/>
                  <a:gd name="T49" fmla="*/ 1 h 211"/>
                  <a:gd name="T50" fmla="*/ 1 w 190"/>
                  <a:gd name="T51" fmla="*/ 1 h 211"/>
                  <a:gd name="T52" fmla="*/ 1 w 190"/>
                  <a:gd name="T53" fmla="*/ 1 h 211"/>
                  <a:gd name="T54" fmla="*/ 0 w 190"/>
                  <a:gd name="T55" fmla="*/ 1 h 211"/>
                  <a:gd name="T56" fmla="*/ 1 w 190"/>
                  <a:gd name="T57" fmla="*/ 1 h 211"/>
                  <a:gd name="T58" fmla="*/ 1 w 190"/>
                  <a:gd name="T59" fmla="*/ 1 h 211"/>
                  <a:gd name="T60" fmla="*/ 1 w 190"/>
                  <a:gd name="T61" fmla="*/ 1 h 211"/>
                  <a:gd name="T62" fmla="*/ 1 w 190"/>
                  <a:gd name="T63" fmla="*/ 1 h 211"/>
                  <a:gd name="T64" fmla="*/ 1 w 190"/>
                  <a:gd name="T65" fmla="*/ 1 h 211"/>
                  <a:gd name="T66" fmla="*/ 1 w 190"/>
                  <a:gd name="T67" fmla="*/ 1 h 211"/>
                  <a:gd name="T68" fmla="*/ 1 w 190"/>
                  <a:gd name="T69" fmla="*/ 1 h 211"/>
                  <a:gd name="T70" fmla="*/ 1 w 190"/>
                  <a:gd name="T71" fmla="*/ 1 h 211"/>
                  <a:gd name="T72" fmla="*/ 1 w 190"/>
                  <a:gd name="T73" fmla="*/ 1 h 211"/>
                  <a:gd name="T74" fmla="*/ 1 w 190"/>
                  <a:gd name="T75" fmla="*/ 1 h 21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0" h="211">
                    <a:moveTo>
                      <a:pt x="95" y="211"/>
                    </a:moveTo>
                    <a:lnTo>
                      <a:pt x="114" y="209"/>
                    </a:lnTo>
                    <a:lnTo>
                      <a:pt x="133" y="203"/>
                    </a:lnTo>
                    <a:lnTo>
                      <a:pt x="149" y="194"/>
                    </a:lnTo>
                    <a:lnTo>
                      <a:pt x="164" y="182"/>
                    </a:lnTo>
                    <a:lnTo>
                      <a:pt x="173" y="167"/>
                    </a:lnTo>
                    <a:lnTo>
                      <a:pt x="181" y="150"/>
                    </a:lnTo>
                    <a:lnTo>
                      <a:pt x="187" y="129"/>
                    </a:lnTo>
                    <a:lnTo>
                      <a:pt x="190" y="110"/>
                    </a:lnTo>
                    <a:lnTo>
                      <a:pt x="190" y="89"/>
                    </a:lnTo>
                    <a:lnTo>
                      <a:pt x="187" y="72"/>
                    </a:lnTo>
                    <a:lnTo>
                      <a:pt x="181" y="51"/>
                    </a:lnTo>
                    <a:lnTo>
                      <a:pt x="173" y="36"/>
                    </a:lnTo>
                    <a:lnTo>
                      <a:pt x="162" y="21"/>
                    </a:lnTo>
                    <a:lnTo>
                      <a:pt x="147" y="11"/>
                    </a:lnTo>
                    <a:lnTo>
                      <a:pt x="130" y="4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3" y="2"/>
                    </a:lnTo>
                    <a:lnTo>
                      <a:pt x="95" y="2"/>
                    </a:lnTo>
                    <a:lnTo>
                      <a:pt x="92" y="4"/>
                    </a:lnTo>
                    <a:lnTo>
                      <a:pt x="69" y="6"/>
                    </a:lnTo>
                    <a:lnTo>
                      <a:pt x="50" y="11"/>
                    </a:lnTo>
                    <a:lnTo>
                      <a:pt x="33" y="21"/>
                    </a:lnTo>
                    <a:lnTo>
                      <a:pt x="21" y="32"/>
                    </a:lnTo>
                    <a:lnTo>
                      <a:pt x="10" y="47"/>
                    </a:lnTo>
                    <a:lnTo>
                      <a:pt x="6" y="64"/>
                    </a:lnTo>
                    <a:lnTo>
                      <a:pt x="0" y="82"/>
                    </a:lnTo>
                    <a:lnTo>
                      <a:pt x="2" y="102"/>
                    </a:lnTo>
                    <a:lnTo>
                      <a:pt x="4" y="120"/>
                    </a:lnTo>
                    <a:lnTo>
                      <a:pt x="10" y="139"/>
                    </a:lnTo>
                    <a:lnTo>
                      <a:pt x="16" y="154"/>
                    </a:lnTo>
                    <a:lnTo>
                      <a:pt x="27" y="171"/>
                    </a:lnTo>
                    <a:lnTo>
                      <a:pt x="40" y="184"/>
                    </a:lnTo>
                    <a:lnTo>
                      <a:pt x="57" y="198"/>
                    </a:lnTo>
                    <a:lnTo>
                      <a:pt x="75" y="205"/>
                    </a:lnTo>
                    <a:lnTo>
                      <a:pt x="95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9" name="Freeform 109"/>
              <p:cNvSpPr>
                <a:spLocks/>
              </p:cNvSpPr>
              <p:nvPr/>
            </p:nvSpPr>
            <p:spPr bwMode="auto">
              <a:xfrm>
                <a:off x="3950" y="1412"/>
                <a:ext cx="158" cy="77"/>
              </a:xfrm>
              <a:custGeom>
                <a:avLst/>
                <a:gdLst>
                  <a:gd name="T0" fmla="*/ 1 w 318"/>
                  <a:gd name="T1" fmla="*/ 0 h 154"/>
                  <a:gd name="T2" fmla="*/ 1 w 318"/>
                  <a:gd name="T3" fmla="*/ 1 h 154"/>
                  <a:gd name="T4" fmla="*/ 1 w 318"/>
                  <a:gd name="T5" fmla="*/ 1 h 154"/>
                  <a:gd name="T6" fmla="*/ 1 w 318"/>
                  <a:gd name="T7" fmla="*/ 1 h 154"/>
                  <a:gd name="T8" fmla="*/ 0 w 318"/>
                  <a:gd name="T9" fmla="*/ 1 h 154"/>
                  <a:gd name="T10" fmla="*/ 0 w 318"/>
                  <a:gd name="T11" fmla="*/ 1 h 154"/>
                  <a:gd name="T12" fmla="*/ 0 w 318"/>
                  <a:gd name="T13" fmla="*/ 1 h 154"/>
                  <a:gd name="T14" fmla="*/ 0 w 318"/>
                  <a:gd name="T15" fmla="*/ 1 h 154"/>
                  <a:gd name="T16" fmla="*/ 0 w 318"/>
                  <a:gd name="T17" fmla="*/ 1 h 154"/>
                  <a:gd name="T18" fmla="*/ 0 w 318"/>
                  <a:gd name="T19" fmla="*/ 1 h 154"/>
                  <a:gd name="T20" fmla="*/ 0 w 318"/>
                  <a:gd name="T21" fmla="*/ 1 h 154"/>
                  <a:gd name="T22" fmla="*/ 0 w 318"/>
                  <a:gd name="T23" fmla="*/ 1 h 154"/>
                  <a:gd name="T24" fmla="*/ 0 w 318"/>
                  <a:gd name="T25" fmla="*/ 1 h 154"/>
                  <a:gd name="T26" fmla="*/ 0 w 318"/>
                  <a:gd name="T27" fmla="*/ 1 h 154"/>
                  <a:gd name="T28" fmla="*/ 0 w 318"/>
                  <a:gd name="T29" fmla="*/ 1 h 154"/>
                  <a:gd name="T30" fmla="*/ 0 w 318"/>
                  <a:gd name="T31" fmla="*/ 1 h 154"/>
                  <a:gd name="T32" fmla="*/ 0 w 318"/>
                  <a:gd name="T33" fmla="*/ 1 h 154"/>
                  <a:gd name="T34" fmla="*/ 0 w 318"/>
                  <a:gd name="T35" fmla="*/ 1 h 154"/>
                  <a:gd name="T36" fmla="*/ 0 w 318"/>
                  <a:gd name="T37" fmla="*/ 1 h 154"/>
                  <a:gd name="T38" fmla="*/ 0 w 318"/>
                  <a:gd name="T39" fmla="*/ 1 h 154"/>
                  <a:gd name="T40" fmla="*/ 0 w 318"/>
                  <a:gd name="T41" fmla="*/ 1 h 154"/>
                  <a:gd name="T42" fmla="*/ 0 w 318"/>
                  <a:gd name="T43" fmla="*/ 1 h 154"/>
                  <a:gd name="T44" fmla="*/ 0 w 318"/>
                  <a:gd name="T45" fmla="*/ 1 h 154"/>
                  <a:gd name="T46" fmla="*/ 0 w 318"/>
                  <a:gd name="T47" fmla="*/ 1 h 154"/>
                  <a:gd name="T48" fmla="*/ 0 w 318"/>
                  <a:gd name="T49" fmla="*/ 1 h 154"/>
                  <a:gd name="T50" fmla="*/ 0 w 318"/>
                  <a:gd name="T51" fmla="*/ 1 h 154"/>
                  <a:gd name="T52" fmla="*/ 0 w 318"/>
                  <a:gd name="T53" fmla="*/ 1 h 154"/>
                  <a:gd name="T54" fmla="*/ 0 w 318"/>
                  <a:gd name="T55" fmla="*/ 1 h 154"/>
                  <a:gd name="T56" fmla="*/ 0 w 318"/>
                  <a:gd name="T57" fmla="*/ 1 h 154"/>
                  <a:gd name="T58" fmla="*/ 0 w 318"/>
                  <a:gd name="T59" fmla="*/ 1 h 154"/>
                  <a:gd name="T60" fmla="*/ 0 w 318"/>
                  <a:gd name="T61" fmla="*/ 1 h 154"/>
                  <a:gd name="T62" fmla="*/ 0 w 318"/>
                  <a:gd name="T63" fmla="*/ 1 h 154"/>
                  <a:gd name="T64" fmla="*/ 0 w 318"/>
                  <a:gd name="T65" fmla="*/ 1 h 154"/>
                  <a:gd name="T66" fmla="*/ 0 w 318"/>
                  <a:gd name="T67" fmla="*/ 1 h 154"/>
                  <a:gd name="T68" fmla="*/ 1 w 318"/>
                  <a:gd name="T69" fmla="*/ 1 h 154"/>
                  <a:gd name="T70" fmla="*/ 1 w 318"/>
                  <a:gd name="T71" fmla="*/ 1 h 154"/>
                  <a:gd name="T72" fmla="*/ 1 w 318"/>
                  <a:gd name="T73" fmla="*/ 1 h 154"/>
                  <a:gd name="T74" fmla="*/ 1 w 318"/>
                  <a:gd name="T75" fmla="*/ 1 h 154"/>
                  <a:gd name="T76" fmla="*/ 1 w 318"/>
                  <a:gd name="T77" fmla="*/ 1 h 1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18" h="154">
                    <a:moveTo>
                      <a:pt x="318" y="2"/>
                    </a:moveTo>
                    <a:lnTo>
                      <a:pt x="314" y="0"/>
                    </a:lnTo>
                    <a:lnTo>
                      <a:pt x="310" y="0"/>
                    </a:lnTo>
                    <a:lnTo>
                      <a:pt x="303" y="2"/>
                    </a:lnTo>
                    <a:lnTo>
                      <a:pt x="297" y="2"/>
                    </a:lnTo>
                    <a:lnTo>
                      <a:pt x="286" y="2"/>
                    </a:lnTo>
                    <a:lnTo>
                      <a:pt x="276" y="3"/>
                    </a:lnTo>
                    <a:lnTo>
                      <a:pt x="267" y="5"/>
                    </a:lnTo>
                    <a:lnTo>
                      <a:pt x="255" y="7"/>
                    </a:lnTo>
                    <a:lnTo>
                      <a:pt x="238" y="5"/>
                    </a:lnTo>
                    <a:lnTo>
                      <a:pt x="225" y="5"/>
                    </a:lnTo>
                    <a:lnTo>
                      <a:pt x="211" y="5"/>
                    </a:lnTo>
                    <a:lnTo>
                      <a:pt x="198" y="5"/>
                    </a:lnTo>
                    <a:lnTo>
                      <a:pt x="187" y="5"/>
                    </a:lnTo>
                    <a:lnTo>
                      <a:pt x="179" y="5"/>
                    </a:lnTo>
                    <a:lnTo>
                      <a:pt x="172" y="7"/>
                    </a:lnTo>
                    <a:lnTo>
                      <a:pt x="164" y="7"/>
                    </a:lnTo>
                    <a:lnTo>
                      <a:pt x="156" y="7"/>
                    </a:lnTo>
                    <a:lnTo>
                      <a:pt x="147" y="7"/>
                    </a:lnTo>
                    <a:lnTo>
                      <a:pt x="139" y="9"/>
                    </a:lnTo>
                    <a:lnTo>
                      <a:pt x="134" y="11"/>
                    </a:lnTo>
                    <a:lnTo>
                      <a:pt x="124" y="11"/>
                    </a:lnTo>
                    <a:lnTo>
                      <a:pt x="116" y="13"/>
                    </a:lnTo>
                    <a:lnTo>
                      <a:pt x="105" y="13"/>
                    </a:lnTo>
                    <a:lnTo>
                      <a:pt x="95" y="15"/>
                    </a:lnTo>
                    <a:lnTo>
                      <a:pt x="78" y="17"/>
                    </a:lnTo>
                    <a:lnTo>
                      <a:pt x="65" y="22"/>
                    </a:lnTo>
                    <a:lnTo>
                      <a:pt x="50" y="26"/>
                    </a:lnTo>
                    <a:lnTo>
                      <a:pt x="38" y="34"/>
                    </a:lnTo>
                    <a:lnTo>
                      <a:pt x="27" y="41"/>
                    </a:lnTo>
                    <a:lnTo>
                      <a:pt x="18" y="49"/>
                    </a:lnTo>
                    <a:lnTo>
                      <a:pt x="10" y="59"/>
                    </a:lnTo>
                    <a:lnTo>
                      <a:pt x="6" y="70"/>
                    </a:lnTo>
                    <a:lnTo>
                      <a:pt x="0" y="80"/>
                    </a:lnTo>
                    <a:lnTo>
                      <a:pt x="0" y="89"/>
                    </a:lnTo>
                    <a:lnTo>
                      <a:pt x="0" y="100"/>
                    </a:lnTo>
                    <a:lnTo>
                      <a:pt x="4" y="110"/>
                    </a:lnTo>
                    <a:lnTo>
                      <a:pt x="10" y="121"/>
                    </a:lnTo>
                    <a:lnTo>
                      <a:pt x="18" y="133"/>
                    </a:lnTo>
                    <a:lnTo>
                      <a:pt x="29" y="140"/>
                    </a:lnTo>
                    <a:lnTo>
                      <a:pt x="44" y="152"/>
                    </a:lnTo>
                    <a:lnTo>
                      <a:pt x="56" y="152"/>
                    </a:lnTo>
                    <a:lnTo>
                      <a:pt x="67" y="154"/>
                    </a:lnTo>
                    <a:lnTo>
                      <a:pt x="76" y="150"/>
                    </a:lnTo>
                    <a:lnTo>
                      <a:pt x="86" y="148"/>
                    </a:lnTo>
                    <a:lnTo>
                      <a:pt x="95" y="140"/>
                    </a:lnTo>
                    <a:lnTo>
                      <a:pt x="103" y="137"/>
                    </a:lnTo>
                    <a:lnTo>
                      <a:pt x="111" y="127"/>
                    </a:lnTo>
                    <a:lnTo>
                      <a:pt x="118" y="121"/>
                    </a:lnTo>
                    <a:lnTo>
                      <a:pt x="120" y="110"/>
                    </a:lnTo>
                    <a:lnTo>
                      <a:pt x="124" y="102"/>
                    </a:lnTo>
                    <a:lnTo>
                      <a:pt x="126" y="91"/>
                    </a:lnTo>
                    <a:lnTo>
                      <a:pt x="128" y="81"/>
                    </a:lnTo>
                    <a:lnTo>
                      <a:pt x="124" y="72"/>
                    </a:lnTo>
                    <a:lnTo>
                      <a:pt x="122" y="62"/>
                    </a:lnTo>
                    <a:lnTo>
                      <a:pt x="116" y="53"/>
                    </a:lnTo>
                    <a:lnTo>
                      <a:pt x="111" y="45"/>
                    </a:lnTo>
                    <a:lnTo>
                      <a:pt x="120" y="41"/>
                    </a:lnTo>
                    <a:lnTo>
                      <a:pt x="130" y="41"/>
                    </a:lnTo>
                    <a:lnTo>
                      <a:pt x="143" y="41"/>
                    </a:lnTo>
                    <a:lnTo>
                      <a:pt x="154" y="41"/>
                    </a:lnTo>
                    <a:lnTo>
                      <a:pt x="166" y="40"/>
                    </a:lnTo>
                    <a:lnTo>
                      <a:pt x="179" y="40"/>
                    </a:lnTo>
                    <a:lnTo>
                      <a:pt x="192" y="40"/>
                    </a:lnTo>
                    <a:lnTo>
                      <a:pt x="206" y="40"/>
                    </a:lnTo>
                    <a:lnTo>
                      <a:pt x="219" y="38"/>
                    </a:lnTo>
                    <a:lnTo>
                      <a:pt x="232" y="38"/>
                    </a:lnTo>
                    <a:lnTo>
                      <a:pt x="246" y="38"/>
                    </a:lnTo>
                    <a:lnTo>
                      <a:pt x="259" y="38"/>
                    </a:lnTo>
                    <a:lnTo>
                      <a:pt x="272" y="34"/>
                    </a:lnTo>
                    <a:lnTo>
                      <a:pt x="286" y="32"/>
                    </a:lnTo>
                    <a:lnTo>
                      <a:pt x="299" y="32"/>
                    </a:lnTo>
                    <a:lnTo>
                      <a:pt x="312" y="30"/>
                    </a:lnTo>
                    <a:lnTo>
                      <a:pt x="312" y="22"/>
                    </a:lnTo>
                    <a:lnTo>
                      <a:pt x="314" y="15"/>
                    </a:lnTo>
                    <a:lnTo>
                      <a:pt x="314" y="7"/>
                    </a:lnTo>
                    <a:lnTo>
                      <a:pt x="31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0" name="Freeform 110"/>
              <p:cNvSpPr>
                <a:spLocks/>
              </p:cNvSpPr>
              <p:nvPr/>
            </p:nvSpPr>
            <p:spPr bwMode="auto">
              <a:xfrm>
                <a:off x="3949" y="1477"/>
                <a:ext cx="25" cy="441"/>
              </a:xfrm>
              <a:custGeom>
                <a:avLst/>
                <a:gdLst>
                  <a:gd name="T0" fmla="*/ 0 w 51"/>
                  <a:gd name="T1" fmla="*/ 1 h 882"/>
                  <a:gd name="T2" fmla="*/ 0 w 51"/>
                  <a:gd name="T3" fmla="*/ 1 h 882"/>
                  <a:gd name="T4" fmla="*/ 0 w 51"/>
                  <a:gd name="T5" fmla="*/ 1 h 882"/>
                  <a:gd name="T6" fmla="*/ 0 w 51"/>
                  <a:gd name="T7" fmla="*/ 1 h 882"/>
                  <a:gd name="T8" fmla="*/ 0 w 51"/>
                  <a:gd name="T9" fmla="*/ 1 h 882"/>
                  <a:gd name="T10" fmla="*/ 0 w 51"/>
                  <a:gd name="T11" fmla="*/ 1 h 882"/>
                  <a:gd name="T12" fmla="*/ 0 w 51"/>
                  <a:gd name="T13" fmla="*/ 1 h 882"/>
                  <a:gd name="T14" fmla="*/ 0 w 51"/>
                  <a:gd name="T15" fmla="*/ 1 h 882"/>
                  <a:gd name="T16" fmla="*/ 0 w 51"/>
                  <a:gd name="T17" fmla="*/ 1 h 882"/>
                  <a:gd name="T18" fmla="*/ 0 w 51"/>
                  <a:gd name="T19" fmla="*/ 2 h 882"/>
                  <a:gd name="T20" fmla="*/ 0 w 51"/>
                  <a:gd name="T21" fmla="*/ 2 h 882"/>
                  <a:gd name="T22" fmla="*/ 0 w 51"/>
                  <a:gd name="T23" fmla="*/ 2 h 882"/>
                  <a:gd name="T24" fmla="*/ 0 w 51"/>
                  <a:gd name="T25" fmla="*/ 3 h 882"/>
                  <a:gd name="T26" fmla="*/ 0 w 51"/>
                  <a:gd name="T27" fmla="*/ 3 h 882"/>
                  <a:gd name="T28" fmla="*/ 0 w 51"/>
                  <a:gd name="T29" fmla="*/ 3 h 882"/>
                  <a:gd name="T30" fmla="*/ 0 w 51"/>
                  <a:gd name="T31" fmla="*/ 4 h 882"/>
                  <a:gd name="T32" fmla="*/ 0 w 51"/>
                  <a:gd name="T33" fmla="*/ 4 h 882"/>
                  <a:gd name="T34" fmla="*/ 0 w 51"/>
                  <a:gd name="T35" fmla="*/ 4 h 882"/>
                  <a:gd name="T36" fmla="*/ 0 w 51"/>
                  <a:gd name="T37" fmla="*/ 4 h 882"/>
                  <a:gd name="T38" fmla="*/ 0 w 51"/>
                  <a:gd name="T39" fmla="*/ 4 h 882"/>
                  <a:gd name="T40" fmla="*/ 0 w 51"/>
                  <a:gd name="T41" fmla="*/ 4 h 882"/>
                  <a:gd name="T42" fmla="*/ 0 w 51"/>
                  <a:gd name="T43" fmla="*/ 3 h 882"/>
                  <a:gd name="T44" fmla="*/ 0 w 51"/>
                  <a:gd name="T45" fmla="*/ 3 h 882"/>
                  <a:gd name="T46" fmla="*/ 0 w 51"/>
                  <a:gd name="T47" fmla="*/ 3 h 882"/>
                  <a:gd name="T48" fmla="*/ 0 w 51"/>
                  <a:gd name="T49" fmla="*/ 3 h 882"/>
                  <a:gd name="T50" fmla="*/ 0 w 51"/>
                  <a:gd name="T51" fmla="*/ 3 h 882"/>
                  <a:gd name="T52" fmla="*/ 0 w 51"/>
                  <a:gd name="T53" fmla="*/ 2 h 882"/>
                  <a:gd name="T54" fmla="*/ 0 w 51"/>
                  <a:gd name="T55" fmla="*/ 2 h 882"/>
                  <a:gd name="T56" fmla="*/ 0 w 51"/>
                  <a:gd name="T57" fmla="*/ 2 h 882"/>
                  <a:gd name="T58" fmla="*/ 0 w 51"/>
                  <a:gd name="T59" fmla="*/ 2 h 882"/>
                  <a:gd name="T60" fmla="*/ 0 w 51"/>
                  <a:gd name="T61" fmla="*/ 1 h 882"/>
                  <a:gd name="T62" fmla="*/ 0 w 51"/>
                  <a:gd name="T63" fmla="*/ 1 h 882"/>
                  <a:gd name="T64" fmla="*/ 0 w 51"/>
                  <a:gd name="T65" fmla="*/ 1 h 882"/>
                  <a:gd name="T66" fmla="*/ 0 w 51"/>
                  <a:gd name="T67" fmla="*/ 1 h 882"/>
                  <a:gd name="T68" fmla="*/ 0 w 51"/>
                  <a:gd name="T69" fmla="*/ 1 h 882"/>
                  <a:gd name="T70" fmla="*/ 0 w 51"/>
                  <a:gd name="T71" fmla="*/ 0 h 88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1" h="882">
                    <a:moveTo>
                      <a:pt x="36" y="0"/>
                    </a:moveTo>
                    <a:lnTo>
                      <a:pt x="39" y="6"/>
                    </a:lnTo>
                    <a:lnTo>
                      <a:pt x="43" y="11"/>
                    </a:lnTo>
                    <a:lnTo>
                      <a:pt x="45" y="19"/>
                    </a:lnTo>
                    <a:lnTo>
                      <a:pt x="49" y="28"/>
                    </a:lnTo>
                    <a:lnTo>
                      <a:pt x="49" y="36"/>
                    </a:lnTo>
                    <a:lnTo>
                      <a:pt x="49" y="47"/>
                    </a:lnTo>
                    <a:lnTo>
                      <a:pt x="49" y="57"/>
                    </a:lnTo>
                    <a:lnTo>
                      <a:pt x="51" y="66"/>
                    </a:lnTo>
                    <a:lnTo>
                      <a:pt x="49" y="76"/>
                    </a:lnTo>
                    <a:lnTo>
                      <a:pt x="49" y="87"/>
                    </a:lnTo>
                    <a:lnTo>
                      <a:pt x="47" y="97"/>
                    </a:lnTo>
                    <a:lnTo>
                      <a:pt x="47" y="106"/>
                    </a:lnTo>
                    <a:lnTo>
                      <a:pt x="47" y="116"/>
                    </a:lnTo>
                    <a:lnTo>
                      <a:pt x="47" y="125"/>
                    </a:lnTo>
                    <a:lnTo>
                      <a:pt x="47" y="135"/>
                    </a:lnTo>
                    <a:lnTo>
                      <a:pt x="51" y="144"/>
                    </a:lnTo>
                    <a:lnTo>
                      <a:pt x="49" y="186"/>
                    </a:lnTo>
                    <a:lnTo>
                      <a:pt x="49" y="230"/>
                    </a:lnTo>
                    <a:lnTo>
                      <a:pt x="49" y="272"/>
                    </a:lnTo>
                    <a:lnTo>
                      <a:pt x="49" y="317"/>
                    </a:lnTo>
                    <a:lnTo>
                      <a:pt x="45" y="363"/>
                    </a:lnTo>
                    <a:lnTo>
                      <a:pt x="45" y="409"/>
                    </a:lnTo>
                    <a:lnTo>
                      <a:pt x="41" y="454"/>
                    </a:lnTo>
                    <a:lnTo>
                      <a:pt x="39" y="500"/>
                    </a:lnTo>
                    <a:lnTo>
                      <a:pt x="36" y="544"/>
                    </a:lnTo>
                    <a:lnTo>
                      <a:pt x="36" y="589"/>
                    </a:lnTo>
                    <a:lnTo>
                      <a:pt x="32" y="635"/>
                    </a:lnTo>
                    <a:lnTo>
                      <a:pt x="30" y="680"/>
                    </a:lnTo>
                    <a:lnTo>
                      <a:pt x="28" y="724"/>
                    </a:lnTo>
                    <a:lnTo>
                      <a:pt x="26" y="768"/>
                    </a:lnTo>
                    <a:lnTo>
                      <a:pt x="24" y="812"/>
                    </a:lnTo>
                    <a:lnTo>
                      <a:pt x="24" y="855"/>
                    </a:lnTo>
                    <a:lnTo>
                      <a:pt x="20" y="859"/>
                    </a:lnTo>
                    <a:lnTo>
                      <a:pt x="19" y="869"/>
                    </a:lnTo>
                    <a:lnTo>
                      <a:pt x="15" y="876"/>
                    </a:lnTo>
                    <a:lnTo>
                      <a:pt x="13" y="882"/>
                    </a:lnTo>
                    <a:lnTo>
                      <a:pt x="7" y="869"/>
                    </a:lnTo>
                    <a:lnTo>
                      <a:pt x="5" y="853"/>
                    </a:lnTo>
                    <a:lnTo>
                      <a:pt x="1" y="834"/>
                    </a:lnTo>
                    <a:lnTo>
                      <a:pt x="1" y="815"/>
                    </a:lnTo>
                    <a:lnTo>
                      <a:pt x="0" y="793"/>
                    </a:lnTo>
                    <a:lnTo>
                      <a:pt x="0" y="770"/>
                    </a:lnTo>
                    <a:lnTo>
                      <a:pt x="1" y="745"/>
                    </a:lnTo>
                    <a:lnTo>
                      <a:pt x="1" y="720"/>
                    </a:lnTo>
                    <a:lnTo>
                      <a:pt x="1" y="696"/>
                    </a:lnTo>
                    <a:lnTo>
                      <a:pt x="3" y="671"/>
                    </a:lnTo>
                    <a:lnTo>
                      <a:pt x="5" y="646"/>
                    </a:lnTo>
                    <a:lnTo>
                      <a:pt x="7" y="625"/>
                    </a:lnTo>
                    <a:lnTo>
                      <a:pt x="7" y="602"/>
                    </a:lnTo>
                    <a:lnTo>
                      <a:pt x="11" y="583"/>
                    </a:lnTo>
                    <a:lnTo>
                      <a:pt x="11" y="568"/>
                    </a:lnTo>
                    <a:lnTo>
                      <a:pt x="13" y="557"/>
                    </a:lnTo>
                    <a:lnTo>
                      <a:pt x="15" y="509"/>
                    </a:lnTo>
                    <a:lnTo>
                      <a:pt x="15" y="466"/>
                    </a:lnTo>
                    <a:lnTo>
                      <a:pt x="17" y="424"/>
                    </a:lnTo>
                    <a:lnTo>
                      <a:pt x="19" y="390"/>
                    </a:lnTo>
                    <a:lnTo>
                      <a:pt x="19" y="353"/>
                    </a:lnTo>
                    <a:lnTo>
                      <a:pt x="20" y="321"/>
                    </a:lnTo>
                    <a:lnTo>
                      <a:pt x="20" y="291"/>
                    </a:lnTo>
                    <a:lnTo>
                      <a:pt x="22" y="262"/>
                    </a:lnTo>
                    <a:lnTo>
                      <a:pt x="22" y="232"/>
                    </a:lnTo>
                    <a:lnTo>
                      <a:pt x="22" y="203"/>
                    </a:lnTo>
                    <a:lnTo>
                      <a:pt x="22" y="173"/>
                    </a:lnTo>
                    <a:lnTo>
                      <a:pt x="22" y="142"/>
                    </a:lnTo>
                    <a:lnTo>
                      <a:pt x="22" y="110"/>
                    </a:lnTo>
                    <a:lnTo>
                      <a:pt x="22" y="78"/>
                    </a:lnTo>
                    <a:lnTo>
                      <a:pt x="24" y="44"/>
                    </a:lnTo>
                    <a:lnTo>
                      <a:pt x="28" y="7"/>
                    </a:lnTo>
                    <a:lnTo>
                      <a:pt x="32" y="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1" name="Freeform 111"/>
              <p:cNvSpPr>
                <a:spLocks/>
              </p:cNvSpPr>
              <p:nvPr/>
            </p:nvSpPr>
            <p:spPr bwMode="auto">
              <a:xfrm>
                <a:off x="4167" y="1586"/>
                <a:ext cx="145" cy="119"/>
              </a:xfrm>
              <a:custGeom>
                <a:avLst/>
                <a:gdLst>
                  <a:gd name="T0" fmla="*/ 2 w 289"/>
                  <a:gd name="T1" fmla="*/ 1 h 237"/>
                  <a:gd name="T2" fmla="*/ 2 w 289"/>
                  <a:gd name="T3" fmla="*/ 1 h 237"/>
                  <a:gd name="T4" fmla="*/ 2 w 289"/>
                  <a:gd name="T5" fmla="*/ 1 h 237"/>
                  <a:gd name="T6" fmla="*/ 2 w 289"/>
                  <a:gd name="T7" fmla="*/ 1 h 237"/>
                  <a:gd name="T8" fmla="*/ 2 w 289"/>
                  <a:gd name="T9" fmla="*/ 1 h 237"/>
                  <a:gd name="T10" fmla="*/ 1 w 289"/>
                  <a:gd name="T11" fmla="*/ 1 h 237"/>
                  <a:gd name="T12" fmla="*/ 1 w 289"/>
                  <a:gd name="T13" fmla="*/ 1 h 237"/>
                  <a:gd name="T14" fmla="*/ 1 w 289"/>
                  <a:gd name="T15" fmla="*/ 1 h 237"/>
                  <a:gd name="T16" fmla="*/ 1 w 289"/>
                  <a:gd name="T17" fmla="*/ 1 h 237"/>
                  <a:gd name="T18" fmla="*/ 1 w 289"/>
                  <a:gd name="T19" fmla="*/ 1 h 237"/>
                  <a:gd name="T20" fmla="*/ 1 w 289"/>
                  <a:gd name="T21" fmla="*/ 1 h 237"/>
                  <a:gd name="T22" fmla="*/ 1 w 289"/>
                  <a:gd name="T23" fmla="*/ 1 h 237"/>
                  <a:gd name="T24" fmla="*/ 1 w 289"/>
                  <a:gd name="T25" fmla="*/ 1 h 237"/>
                  <a:gd name="T26" fmla="*/ 1 w 289"/>
                  <a:gd name="T27" fmla="*/ 1 h 237"/>
                  <a:gd name="T28" fmla="*/ 1 w 289"/>
                  <a:gd name="T29" fmla="*/ 1 h 237"/>
                  <a:gd name="T30" fmla="*/ 1 w 289"/>
                  <a:gd name="T31" fmla="*/ 1 h 237"/>
                  <a:gd name="T32" fmla="*/ 1 w 289"/>
                  <a:gd name="T33" fmla="*/ 1 h 237"/>
                  <a:gd name="T34" fmla="*/ 1 w 289"/>
                  <a:gd name="T35" fmla="*/ 1 h 237"/>
                  <a:gd name="T36" fmla="*/ 1 w 289"/>
                  <a:gd name="T37" fmla="*/ 1 h 237"/>
                  <a:gd name="T38" fmla="*/ 0 w 289"/>
                  <a:gd name="T39" fmla="*/ 1 h 237"/>
                  <a:gd name="T40" fmla="*/ 1 w 289"/>
                  <a:gd name="T41" fmla="*/ 1 h 237"/>
                  <a:gd name="T42" fmla="*/ 1 w 289"/>
                  <a:gd name="T43" fmla="*/ 1 h 237"/>
                  <a:gd name="T44" fmla="*/ 1 w 289"/>
                  <a:gd name="T45" fmla="*/ 1 h 237"/>
                  <a:gd name="T46" fmla="*/ 1 w 289"/>
                  <a:gd name="T47" fmla="*/ 1 h 237"/>
                  <a:gd name="T48" fmla="*/ 1 w 289"/>
                  <a:gd name="T49" fmla="*/ 1 h 237"/>
                  <a:gd name="T50" fmla="*/ 1 w 289"/>
                  <a:gd name="T51" fmla="*/ 1 h 237"/>
                  <a:gd name="T52" fmla="*/ 1 w 289"/>
                  <a:gd name="T53" fmla="*/ 1 h 237"/>
                  <a:gd name="T54" fmla="*/ 1 w 289"/>
                  <a:gd name="T55" fmla="*/ 1 h 237"/>
                  <a:gd name="T56" fmla="*/ 1 w 289"/>
                  <a:gd name="T57" fmla="*/ 1 h 237"/>
                  <a:gd name="T58" fmla="*/ 1 w 289"/>
                  <a:gd name="T59" fmla="*/ 1 h 237"/>
                  <a:gd name="T60" fmla="*/ 1 w 289"/>
                  <a:gd name="T61" fmla="*/ 1 h 237"/>
                  <a:gd name="T62" fmla="*/ 1 w 289"/>
                  <a:gd name="T63" fmla="*/ 1 h 237"/>
                  <a:gd name="T64" fmla="*/ 1 w 289"/>
                  <a:gd name="T65" fmla="*/ 1 h 237"/>
                  <a:gd name="T66" fmla="*/ 1 w 289"/>
                  <a:gd name="T67" fmla="*/ 1 h 237"/>
                  <a:gd name="T68" fmla="*/ 1 w 289"/>
                  <a:gd name="T69" fmla="*/ 1 h 237"/>
                  <a:gd name="T70" fmla="*/ 2 w 289"/>
                  <a:gd name="T71" fmla="*/ 1 h 237"/>
                  <a:gd name="T72" fmla="*/ 2 w 289"/>
                  <a:gd name="T73" fmla="*/ 1 h 237"/>
                  <a:gd name="T74" fmla="*/ 2 w 289"/>
                  <a:gd name="T75" fmla="*/ 1 h 237"/>
                  <a:gd name="T76" fmla="*/ 2 w 289"/>
                  <a:gd name="T77" fmla="*/ 0 h 237"/>
                  <a:gd name="T78" fmla="*/ 2 w 289"/>
                  <a:gd name="T79" fmla="*/ 1 h 237"/>
                  <a:gd name="T80" fmla="*/ 2 w 289"/>
                  <a:gd name="T81" fmla="*/ 1 h 23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89" h="237">
                    <a:moveTo>
                      <a:pt x="281" y="7"/>
                    </a:moveTo>
                    <a:lnTo>
                      <a:pt x="287" y="17"/>
                    </a:lnTo>
                    <a:lnTo>
                      <a:pt x="289" y="24"/>
                    </a:lnTo>
                    <a:lnTo>
                      <a:pt x="289" y="34"/>
                    </a:lnTo>
                    <a:lnTo>
                      <a:pt x="289" y="47"/>
                    </a:lnTo>
                    <a:lnTo>
                      <a:pt x="285" y="57"/>
                    </a:lnTo>
                    <a:lnTo>
                      <a:pt x="281" y="68"/>
                    </a:lnTo>
                    <a:lnTo>
                      <a:pt x="273" y="81"/>
                    </a:lnTo>
                    <a:lnTo>
                      <a:pt x="270" y="95"/>
                    </a:lnTo>
                    <a:lnTo>
                      <a:pt x="260" y="104"/>
                    </a:lnTo>
                    <a:lnTo>
                      <a:pt x="253" y="116"/>
                    </a:lnTo>
                    <a:lnTo>
                      <a:pt x="243" y="127"/>
                    </a:lnTo>
                    <a:lnTo>
                      <a:pt x="235" y="138"/>
                    </a:lnTo>
                    <a:lnTo>
                      <a:pt x="224" y="148"/>
                    </a:lnTo>
                    <a:lnTo>
                      <a:pt x="215" y="159"/>
                    </a:lnTo>
                    <a:lnTo>
                      <a:pt x="207" y="167"/>
                    </a:lnTo>
                    <a:lnTo>
                      <a:pt x="199" y="174"/>
                    </a:lnTo>
                    <a:lnTo>
                      <a:pt x="188" y="182"/>
                    </a:lnTo>
                    <a:lnTo>
                      <a:pt x="178" y="190"/>
                    </a:lnTo>
                    <a:lnTo>
                      <a:pt x="167" y="197"/>
                    </a:lnTo>
                    <a:lnTo>
                      <a:pt x="157" y="207"/>
                    </a:lnTo>
                    <a:lnTo>
                      <a:pt x="146" y="214"/>
                    </a:lnTo>
                    <a:lnTo>
                      <a:pt x="137" y="222"/>
                    </a:lnTo>
                    <a:lnTo>
                      <a:pt x="125" y="228"/>
                    </a:lnTo>
                    <a:lnTo>
                      <a:pt x="116" y="233"/>
                    </a:lnTo>
                    <a:lnTo>
                      <a:pt x="104" y="237"/>
                    </a:lnTo>
                    <a:lnTo>
                      <a:pt x="93" y="237"/>
                    </a:lnTo>
                    <a:lnTo>
                      <a:pt x="83" y="237"/>
                    </a:lnTo>
                    <a:lnTo>
                      <a:pt x="72" y="233"/>
                    </a:lnTo>
                    <a:lnTo>
                      <a:pt x="61" y="228"/>
                    </a:lnTo>
                    <a:lnTo>
                      <a:pt x="49" y="220"/>
                    </a:lnTo>
                    <a:lnTo>
                      <a:pt x="40" y="209"/>
                    </a:lnTo>
                    <a:lnTo>
                      <a:pt x="28" y="195"/>
                    </a:lnTo>
                    <a:lnTo>
                      <a:pt x="24" y="188"/>
                    </a:lnTo>
                    <a:lnTo>
                      <a:pt x="19" y="180"/>
                    </a:lnTo>
                    <a:lnTo>
                      <a:pt x="13" y="171"/>
                    </a:lnTo>
                    <a:lnTo>
                      <a:pt x="9" y="163"/>
                    </a:lnTo>
                    <a:lnTo>
                      <a:pt x="4" y="155"/>
                    </a:lnTo>
                    <a:lnTo>
                      <a:pt x="2" y="146"/>
                    </a:lnTo>
                    <a:lnTo>
                      <a:pt x="0" y="140"/>
                    </a:lnTo>
                    <a:lnTo>
                      <a:pt x="2" y="136"/>
                    </a:lnTo>
                    <a:lnTo>
                      <a:pt x="4" y="133"/>
                    </a:lnTo>
                    <a:lnTo>
                      <a:pt x="7" y="131"/>
                    </a:lnTo>
                    <a:lnTo>
                      <a:pt x="13" y="129"/>
                    </a:lnTo>
                    <a:lnTo>
                      <a:pt x="17" y="133"/>
                    </a:lnTo>
                    <a:lnTo>
                      <a:pt x="24" y="142"/>
                    </a:lnTo>
                    <a:lnTo>
                      <a:pt x="30" y="155"/>
                    </a:lnTo>
                    <a:lnTo>
                      <a:pt x="38" y="165"/>
                    </a:lnTo>
                    <a:lnTo>
                      <a:pt x="43" y="176"/>
                    </a:lnTo>
                    <a:lnTo>
                      <a:pt x="49" y="184"/>
                    </a:lnTo>
                    <a:lnTo>
                      <a:pt x="57" y="192"/>
                    </a:lnTo>
                    <a:lnTo>
                      <a:pt x="62" y="197"/>
                    </a:lnTo>
                    <a:lnTo>
                      <a:pt x="72" y="205"/>
                    </a:lnTo>
                    <a:lnTo>
                      <a:pt x="78" y="207"/>
                    </a:lnTo>
                    <a:lnTo>
                      <a:pt x="85" y="211"/>
                    </a:lnTo>
                    <a:lnTo>
                      <a:pt x="93" y="211"/>
                    </a:lnTo>
                    <a:lnTo>
                      <a:pt x="102" y="212"/>
                    </a:lnTo>
                    <a:lnTo>
                      <a:pt x="110" y="211"/>
                    </a:lnTo>
                    <a:lnTo>
                      <a:pt x="118" y="207"/>
                    </a:lnTo>
                    <a:lnTo>
                      <a:pt x="127" y="201"/>
                    </a:lnTo>
                    <a:lnTo>
                      <a:pt x="140" y="193"/>
                    </a:lnTo>
                    <a:lnTo>
                      <a:pt x="148" y="184"/>
                    </a:lnTo>
                    <a:lnTo>
                      <a:pt x="161" y="174"/>
                    </a:lnTo>
                    <a:lnTo>
                      <a:pt x="173" y="163"/>
                    </a:lnTo>
                    <a:lnTo>
                      <a:pt x="186" y="152"/>
                    </a:lnTo>
                    <a:lnTo>
                      <a:pt x="197" y="140"/>
                    </a:lnTo>
                    <a:lnTo>
                      <a:pt x="209" y="129"/>
                    </a:lnTo>
                    <a:lnTo>
                      <a:pt x="222" y="116"/>
                    </a:lnTo>
                    <a:lnTo>
                      <a:pt x="234" y="102"/>
                    </a:lnTo>
                    <a:lnTo>
                      <a:pt x="243" y="89"/>
                    </a:lnTo>
                    <a:lnTo>
                      <a:pt x="253" y="77"/>
                    </a:lnTo>
                    <a:lnTo>
                      <a:pt x="258" y="64"/>
                    </a:lnTo>
                    <a:lnTo>
                      <a:pt x="264" y="51"/>
                    </a:lnTo>
                    <a:lnTo>
                      <a:pt x="268" y="38"/>
                    </a:lnTo>
                    <a:lnTo>
                      <a:pt x="268" y="26"/>
                    </a:lnTo>
                    <a:lnTo>
                      <a:pt x="266" y="17"/>
                    </a:lnTo>
                    <a:lnTo>
                      <a:pt x="262" y="7"/>
                    </a:lnTo>
                    <a:lnTo>
                      <a:pt x="262" y="0"/>
                    </a:lnTo>
                    <a:lnTo>
                      <a:pt x="270" y="3"/>
                    </a:lnTo>
                    <a:lnTo>
                      <a:pt x="277" y="5"/>
                    </a:lnTo>
                    <a:lnTo>
                      <a:pt x="28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2" name="Freeform 112"/>
              <p:cNvSpPr>
                <a:spLocks/>
              </p:cNvSpPr>
              <p:nvPr/>
            </p:nvSpPr>
            <p:spPr bwMode="auto">
              <a:xfrm>
                <a:off x="4216" y="1612"/>
                <a:ext cx="62" cy="49"/>
              </a:xfrm>
              <a:custGeom>
                <a:avLst/>
                <a:gdLst>
                  <a:gd name="T0" fmla="*/ 1 w 123"/>
                  <a:gd name="T1" fmla="*/ 1 h 97"/>
                  <a:gd name="T2" fmla="*/ 1 w 123"/>
                  <a:gd name="T3" fmla="*/ 0 h 97"/>
                  <a:gd name="T4" fmla="*/ 1 w 123"/>
                  <a:gd name="T5" fmla="*/ 1 h 97"/>
                  <a:gd name="T6" fmla="*/ 1 w 123"/>
                  <a:gd name="T7" fmla="*/ 1 h 97"/>
                  <a:gd name="T8" fmla="*/ 1 w 123"/>
                  <a:gd name="T9" fmla="*/ 1 h 97"/>
                  <a:gd name="T10" fmla="*/ 1 w 123"/>
                  <a:gd name="T11" fmla="*/ 1 h 97"/>
                  <a:gd name="T12" fmla="*/ 1 w 123"/>
                  <a:gd name="T13" fmla="*/ 1 h 97"/>
                  <a:gd name="T14" fmla="*/ 1 w 123"/>
                  <a:gd name="T15" fmla="*/ 1 h 97"/>
                  <a:gd name="T16" fmla="*/ 1 w 123"/>
                  <a:gd name="T17" fmla="*/ 1 h 97"/>
                  <a:gd name="T18" fmla="*/ 1 w 123"/>
                  <a:gd name="T19" fmla="*/ 1 h 97"/>
                  <a:gd name="T20" fmla="*/ 1 w 123"/>
                  <a:gd name="T21" fmla="*/ 1 h 97"/>
                  <a:gd name="T22" fmla="*/ 1 w 123"/>
                  <a:gd name="T23" fmla="*/ 1 h 97"/>
                  <a:gd name="T24" fmla="*/ 1 w 123"/>
                  <a:gd name="T25" fmla="*/ 1 h 97"/>
                  <a:gd name="T26" fmla="*/ 1 w 123"/>
                  <a:gd name="T27" fmla="*/ 1 h 97"/>
                  <a:gd name="T28" fmla="*/ 1 w 123"/>
                  <a:gd name="T29" fmla="*/ 1 h 97"/>
                  <a:gd name="T30" fmla="*/ 1 w 123"/>
                  <a:gd name="T31" fmla="*/ 1 h 97"/>
                  <a:gd name="T32" fmla="*/ 1 w 123"/>
                  <a:gd name="T33" fmla="*/ 1 h 97"/>
                  <a:gd name="T34" fmla="*/ 1 w 123"/>
                  <a:gd name="T35" fmla="*/ 1 h 97"/>
                  <a:gd name="T36" fmla="*/ 1 w 123"/>
                  <a:gd name="T37" fmla="*/ 1 h 97"/>
                  <a:gd name="T38" fmla="*/ 0 w 123"/>
                  <a:gd name="T39" fmla="*/ 1 h 97"/>
                  <a:gd name="T40" fmla="*/ 0 w 123"/>
                  <a:gd name="T41" fmla="*/ 1 h 97"/>
                  <a:gd name="T42" fmla="*/ 1 w 123"/>
                  <a:gd name="T43" fmla="*/ 1 h 97"/>
                  <a:gd name="T44" fmla="*/ 1 w 123"/>
                  <a:gd name="T45" fmla="*/ 1 h 97"/>
                  <a:gd name="T46" fmla="*/ 1 w 123"/>
                  <a:gd name="T47" fmla="*/ 1 h 97"/>
                  <a:gd name="T48" fmla="*/ 1 w 123"/>
                  <a:gd name="T49" fmla="*/ 1 h 97"/>
                  <a:gd name="T50" fmla="*/ 1 w 123"/>
                  <a:gd name="T51" fmla="*/ 1 h 97"/>
                  <a:gd name="T52" fmla="*/ 1 w 123"/>
                  <a:gd name="T53" fmla="*/ 1 h 97"/>
                  <a:gd name="T54" fmla="*/ 1 w 123"/>
                  <a:gd name="T55" fmla="*/ 1 h 97"/>
                  <a:gd name="T56" fmla="*/ 1 w 123"/>
                  <a:gd name="T57" fmla="*/ 1 h 97"/>
                  <a:gd name="T58" fmla="*/ 1 w 123"/>
                  <a:gd name="T59" fmla="*/ 1 h 97"/>
                  <a:gd name="T60" fmla="*/ 1 w 123"/>
                  <a:gd name="T61" fmla="*/ 1 h 97"/>
                  <a:gd name="T62" fmla="*/ 1 w 123"/>
                  <a:gd name="T63" fmla="*/ 1 h 97"/>
                  <a:gd name="T64" fmla="*/ 1 w 123"/>
                  <a:gd name="T65" fmla="*/ 1 h 97"/>
                  <a:gd name="T66" fmla="*/ 1 w 123"/>
                  <a:gd name="T67" fmla="*/ 1 h 97"/>
                  <a:gd name="T68" fmla="*/ 1 w 123"/>
                  <a:gd name="T69" fmla="*/ 1 h 97"/>
                  <a:gd name="T70" fmla="*/ 1 w 123"/>
                  <a:gd name="T71" fmla="*/ 1 h 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23" h="97">
                    <a:moveTo>
                      <a:pt x="108" y="2"/>
                    </a:moveTo>
                    <a:lnTo>
                      <a:pt x="114" y="0"/>
                    </a:lnTo>
                    <a:lnTo>
                      <a:pt x="121" y="2"/>
                    </a:lnTo>
                    <a:lnTo>
                      <a:pt x="123" y="7"/>
                    </a:lnTo>
                    <a:lnTo>
                      <a:pt x="123" y="11"/>
                    </a:lnTo>
                    <a:lnTo>
                      <a:pt x="114" y="15"/>
                    </a:lnTo>
                    <a:lnTo>
                      <a:pt x="106" y="21"/>
                    </a:lnTo>
                    <a:lnTo>
                      <a:pt x="99" y="24"/>
                    </a:lnTo>
                    <a:lnTo>
                      <a:pt x="95" y="32"/>
                    </a:lnTo>
                    <a:lnTo>
                      <a:pt x="83" y="43"/>
                    </a:lnTo>
                    <a:lnTo>
                      <a:pt x="76" y="57"/>
                    </a:lnTo>
                    <a:lnTo>
                      <a:pt x="68" y="66"/>
                    </a:lnTo>
                    <a:lnTo>
                      <a:pt x="60" y="80"/>
                    </a:lnTo>
                    <a:lnTo>
                      <a:pt x="51" y="89"/>
                    </a:lnTo>
                    <a:lnTo>
                      <a:pt x="43" y="97"/>
                    </a:lnTo>
                    <a:lnTo>
                      <a:pt x="36" y="95"/>
                    </a:lnTo>
                    <a:lnTo>
                      <a:pt x="26" y="91"/>
                    </a:lnTo>
                    <a:lnTo>
                      <a:pt x="17" y="83"/>
                    </a:lnTo>
                    <a:lnTo>
                      <a:pt x="5" y="76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5" y="57"/>
                    </a:lnTo>
                    <a:lnTo>
                      <a:pt x="13" y="59"/>
                    </a:lnTo>
                    <a:lnTo>
                      <a:pt x="21" y="63"/>
                    </a:lnTo>
                    <a:lnTo>
                      <a:pt x="28" y="70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49" y="63"/>
                    </a:lnTo>
                    <a:lnTo>
                      <a:pt x="57" y="55"/>
                    </a:lnTo>
                    <a:lnTo>
                      <a:pt x="62" y="43"/>
                    </a:lnTo>
                    <a:lnTo>
                      <a:pt x="70" y="34"/>
                    </a:lnTo>
                    <a:lnTo>
                      <a:pt x="78" y="24"/>
                    </a:lnTo>
                    <a:lnTo>
                      <a:pt x="85" y="15"/>
                    </a:lnTo>
                    <a:lnTo>
                      <a:pt x="95" y="7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3" name="Freeform 113"/>
              <p:cNvSpPr>
                <a:spLocks/>
              </p:cNvSpPr>
              <p:nvPr/>
            </p:nvSpPr>
            <p:spPr bwMode="auto">
              <a:xfrm>
                <a:off x="4260" y="1618"/>
                <a:ext cx="34" cy="26"/>
              </a:xfrm>
              <a:custGeom>
                <a:avLst/>
                <a:gdLst>
                  <a:gd name="T0" fmla="*/ 1 w 67"/>
                  <a:gd name="T1" fmla="*/ 0 h 52"/>
                  <a:gd name="T2" fmla="*/ 1 w 67"/>
                  <a:gd name="T3" fmla="*/ 0 h 52"/>
                  <a:gd name="T4" fmla="*/ 1 w 67"/>
                  <a:gd name="T5" fmla="*/ 1 h 52"/>
                  <a:gd name="T6" fmla="*/ 1 w 67"/>
                  <a:gd name="T7" fmla="*/ 1 h 52"/>
                  <a:gd name="T8" fmla="*/ 1 w 67"/>
                  <a:gd name="T9" fmla="*/ 1 h 52"/>
                  <a:gd name="T10" fmla="*/ 1 w 67"/>
                  <a:gd name="T11" fmla="*/ 1 h 52"/>
                  <a:gd name="T12" fmla="*/ 1 w 67"/>
                  <a:gd name="T13" fmla="*/ 1 h 52"/>
                  <a:gd name="T14" fmla="*/ 1 w 67"/>
                  <a:gd name="T15" fmla="*/ 1 h 52"/>
                  <a:gd name="T16" fmla="*/ 1 w 67"/>
                  <a:gd name="T17" fmla="*/ 1 h 52"/>
                  <a:gd name="T18" fmla="*/ 1 w 67"/>
                  <a:gd name="T19" fmla="*/ 1 h 52"/>
                  <a:gd name="T20" fmla="*/ 1 w 67"/>
                  <a:gd name="T21" fmla="*/ 1 h 52"/>
                  <a:gd name="T22" fmla="*/ 1 w 67"/>
                  <a:gd name="T23" fmla="*/ 1 h 52"/>
                  <a:gd name="T24" fmla="*/ 1 w 67"/>
                  <a:gd name="T25" fmla="*/ 1 h 52"/>
                  <a:gd name="T26" fmla="*/ 1 w 67"/>
                  <a:gd name="T27" fmla="*/ 1 h 52"/>
                  <a:gd name="T28" fmla="*/ 1 w 67"/>
                  <a:gd name="T29" fmla="*/ 1 h 52"/>
                  <a:gd name="T30" fmla="*/ 1 w 67"/>
                  <a:gd name="T31" fmla="*/ 1 h 52"/>
                  <a:gd name="T32" fmla="*/ 1 w 67"/>
                  <a:gd name="T33" fmla="*/ 1 h 52"/>
                  <a:gd name="T34" fmla="*/ 1 w 67"/>
                  <a:gd name="T35" fmla="*/ 1 h 52"/>
                  <a:gd name="T36" fmla="*/ 0 w 67"/>
                  <a:gd name="T37" fmla="*/ 1 h 52"/>
                  <a:gd name="T38" fmla="*/ 1 w 67"/>
                  <a:gd name="T39" fmla="*/ 1 h 52"/>
                  <a:gd name="T40" fmla="*/ 1 w 67"/>
                  <a:gd name="T41" fmla="*/ 0 h 52"/>
                  <a:gd name="T42" fmla="*/ 1 w 67"/>
                  <a:gd name="T43" fmla="*/ 0 h 5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52">
                    <a:moveTo>
                      <a:pt x="4" y="0"/>
                    </a:moveTo>
                    <a:lnTo>
                      <a:pt x="13" y="0"/>
                    </a:lnTo>
                    <a:lnTo>
                      <a:pt x="25" y="2"/>
                    </a:lnTo>
                    <a:lnTo>
                      <a:pt x="34" y="6"/>
                    </a:lnTo>
                    <a:lnTo>
                      <a:pt x="44" y="13"/>
                    </a:lnTo>
                    <a:lnTo>
                      <a:pt x="49" y="17"/>
                    </a:lnTo>
                    <a:lnTo>
                      <a:pt x="57" y="27"/>
                    </a:lnTo>
                    <a:lnTo>
                      <a:pt x="61" y="34"/>
                    </a:lnTo>
                    <a:lnTo>
                      <a:pt x="67" y="46"/>
                    </a:lnTo>
                    <a:lnTo>
                      <a:pt x="59" y="48"/>
                    </a:lnTo>
                    <a:lnTo>
                      <a:pt x="53" y="52"/>
                    </a:lnTo>
                    <a:lnTo>
                      <a:pt x="46" y="40"/>
                    </a:lnTo>
                    <a:lnTo>
                      <a:pt x="40" y="34"/>
                    </a:lnTo>
                    <a:lnTo>
                      <a:pt x="34" y="29"/>
                    </a:lnTo>
                    <a:lnTo>
                      <a:pt x="29" y="25"/>
                    </a:lnTo>
                    <a:lnTo>
                      <a:pt x="23" y="21"/>
                    </a:lnTo>
                    <a:lnTo>
                      <a:pt x="15" y="17"/>
                    </a:lnTo>
                    <a:lnTo>
                      <a:pt x="8" y="15"/>
                    </a:lnTo>
                    <a:lnTo>
                      <a:pt x="0" y="13"/>
                    </a:lnTo>
                    <a:lnTo>
                      <a:pt x="2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4" name="Freeform 114"/>
              <p:cNvSpPr>
                <a:spLocks/>
              </p:cNvSpPr>
              <p:nvPr/>
            </p:nvSpPr>
            <p:spPr bwMode="auto">
              <a:xfrm>
                <a:off x="4257" y="1624"/>
                <a:ext cx="28" cy="28"/>
              </a:xfrm>
              <a:custGeom>
                <a:avLst/>
                <a:gdLst>
                  <a:gd name="T0" fmla="*/ 0 w 57"/>
                  <a:gd name="T1" fmla="*/ 0 h 57"/>
                  <a:gd name="T2" fmla="*/ 0 w 57"/>
                  <a:gd name="T3" fmla="*/ 0 h 57"/>
                  <a:gd name="T4" fmla="*/ 0 w 57"/>
                  <a:gd name="T5" fmla="*/ 0 h 57"/>
                  <a:gd name="T6" fmla="*/ 0 w 57"/>
                  <a:gd name="T7" fmla="*/ 0 h 57"/>
                  <a:gd name="T8" fmla="*/ 0 w 57"/>
                  <a:gd name="T9" fmla="*/ 0 h 57"/>
                  <a:gd name="T10" fmla="*/ 0 w 57"/>
                  <a:gd name="T11" fmla="*/ 0 h 57"/>
                  <a:gd name="T12" fmla="*/ 0 w 57"/>
                  <a:gd name="T13" fmla="*/ 0 h 57"/>
                  <a:gd name="T14" fmla="*/ 0 w 57"/>
                  <a:gd name="T15" fmla="*/ 0 h 57"/>
                  <a:gd name="T16" fmla="*/ 0 w 57"/>
                  <a:gd name="T17" fmla="*/ 0 h 57"/>
                  <a:gd name="T18" fmla="*/ 0 w 57"/>
                  <a:gd name="T19" fmla="*/ 0 h 57"/>
                  <a:gd name="T20" fmla="*/ 0 w 57"/>
                  <a:gd name="T21" fmla="*/ 0 h 57"/>
                  <a:gd name="T22" fmla="*/ 0 w 57"/>
                  <a:gd name="T23" fmla="*/ 0 h 57"/>
                  <a:gd name="T24" fmla="*/ 0 w 57"/>
                  <a:gd name="T25" fmla="*/ 0 h 57"/>
                  <a:gd name="T26" fmla="*/ 0 w 57"/>
                  <a:gd name="T27" fmla="*/ 0 h 57"/>
                  <a:gd name="T28" fmla="*/ 0 w 57"/>
                  <a:gd name="T29" fmla="*/ 0 h 57"/>
                  <a:gd name="T30" fmla="*/ 0 w 57"/>
                  <a:gd name="T31" fmla="*/ 0 h 57"/>
                  <a:gd name="T32" fmla="*/ 0 w 57"/>
                  <a:gd name="T33" fmla="*/ 0 h 57"/>
                  <a:gd name="T34" fmla="*/ 0 w 57"/>
                  <a:gd name="T35" fmla="*/ 0 h 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57">
                    <a:moveTo>
                      <a:pt x="6" y="0"/>
                    </a:moveTo>
                    <a:lnTo>
                      <a:pt x="14" y="9"/>
                    </a:lnTo>
                    <a:lnTo>
                      <a:pt x="25" y="22"/>
                    </a:lnTo>
                    <a:lnTo>
                      <a:pt x="31" y="26"/>
                    </a:lnTo>
                    <a:lnTo>
                      <a:pt x="38" y="34"/>
                    </a:lnTo>
                    <a:lnTo>
                      <a:pt x="46" y="40"/>
                    </a:lnTo>
                    <a:lnTo>
                      <a:pt x="57" y="43"/>
                    </a:lnTo>
                    <a:lnTo>
                      <a:pt x="52" y="49"/>
                    </a:lnTo>
                    <a:lnTo>
                      <a:pt x="48" y="57"/>
                    </a:lnTo>
                    <a:lnTo>
                      <a:pt x="35" y="53"/>
                    </a:lnTo>
                    <a:lnTo>
                      <a:pt x="23" y="45"/>
                    </a:lnTo>
                    <a:lnTo>
                      <a:pt x="14" y="36"/>
                    </a:lnTo>
                    <a:lnTo>
                      <a:pt x="6" y="28"/>
                    </a:lnTo>
                    <a:lnTo>
                      <a:pt x="0" y="19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5" name="Freeform 115"/>
              <p:cNvSpPr>
                <a:spLocks/>
              </p:cNvSpPr>
              <p:nvPr/>
            </p:nvSpPr>
            <p:spPr bwMode="auto">
              <a:xfrm>
                <a:off x="4267" y="1626"/>
                <a:ext cx="16" cy="18"/>
              </a:xfrm>
              <a:custGeom>
                <a:avLst/>
                <a:gdLst>
                  <a:gd name="T0" fmla="*/ 0 w 33"/>
                  <a:gd name="T1" fmla="*/ 0 h 37"/>
                  <a:gd name="T2" fmla="*/ 0 w 33"/>
                  <a:gd name="T3" fmla="*/ 0 h 37"/>
                  <a:gd name="T4" fmla="*/ 0 w 33"/>
                  <a:gd name="T5" fmla="*/ 0 h 37"/>
                  <a:gd name="T6" fmla="*/ 0 w 33"/>
                  <a:gd name="T7" fmla="*/ 0 h 37"/>
                  <a:gd name="T8" fmla="*/ 0 w 33"/>
                  <a:gd name="T9" fmla="*/ 0 h 37"/>
                  <a:gd name="T10" fmla="*/ 0 w 33"/>
                  <a:gd name="T11" fmla="*/ 0 h 37"/>
                  <a:gd name="T12" fmla="*/ 0 w 33"/>
                  <a:gd name="T13" fmla="*/ 0 h 37"/>
                  <a:gd name="T14" fmla="*/ 0 w 33"/>
                  <a:gd name="T15" fmla="*/ 0 h 37"/>
                  <a:gd name="T16" fmla="*/ 0 w 33"/>
                  <a:gd name="T17" fmla="*/ 0 h 37"/>
                  <a:gd name="T18" fmla="*/ 0 w 33"/>
                  <a:gd name="T19" fmla="*/ 0 h 37"/>
                  <a:gd name="T20" fmla="*/ 0 w 33"/>
                  <a:gd name="T21" fmla="*/ 0 h 37"/>
                  <a:gd name="T22" fmla="*/ 0 w 33"/>
                  <a:gd name="T23" fmla="*/ 0 h 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7">
                    <a:moveTo>
                      <a:pt x="27" y="0"/>
                    </a:moveTo>
                    <a:lnTo>
                      <a:pt x="33" y="6"/>
                    </a:lnTo>
                    <a:lnTo>
                      <a:pt x="31" y="16"/>
                    </a:lnTo>
                    <a:lnTo>
                      <a:pt x="19" y="27"/>
                    </a:lnTo>
                    <a:lnTo>
                      <a:pt x="10" y="37"/>
                    </a:lnTo>
                    <a:lnTo>
                      <a:pt x="4" y="33"/>
                    </a:lnTo>
                    <a:lnTo>
                      <a:pt x="0" y="33"/>
                    </a:lnTo>
                    <a:lnTo>
                      <a:pt x="2" y="19"/>
                    </a:lnTo>
                    <a:lnTo>
                      <a:pt x="10" y="14"/>
                    </a:lnTo>
                    <a:lnTo>
                      <a:pt x="19" y="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6" name="Freeform 116"/>
              <p:cNvSpPr>
                <a:spLocks/>
              </p:cNvSpPr>
              <p:nvPr/>
            </p:nvSpPr>
            <p:spPr bwMode="auto">
              <a:xfrm>
                <a:off x="4220" y="1586"/>
                <a:ext cx="34" cy="34"/>
              </a:xfrm>
              <a:custGeom>
                <a:avLst/>
                <a:gdLst>
                  <a:gd name="T0" fmla="*/ 0 w 69"/>
                  <a:gd name="T1" fmla="*/ 1 h 68"/>
                  <a:gd name="T2" fmla="*/ 0 w 69"/>
                  <a:gd name="T3" fmla="*/ 0 h 68"/>
                  <a:gd name="T4" fmla="*/ 0 w 69"/>
                  <a:gd name="T5" fmla="*/ 1 h 68"/>
                  <a:gd name="T6" fmla="*/ 0 w 69"/>
                  <a:gd name="T7" fmla="*/ 1 h 68"/>
                  <a:gd name="T8" fmla="*/ 0 w 69"/>
                  <a:gd name="T9" fmla="*/ 1 h 68"/>
                  <a:gd name="T10" fmla="*/ 0 w 69"/>
                  <a:gd name="T11" fmla="*/ 1 h 68"/>
                  <a:gd name="T12" fmla="*/ 0 w 69"/>
                  <a:gd name="T13" fmla="*/ 1 h 68"/>
                  <a:gd name="T14" fmla="*/ 0 w 69"/>
                  <a:gd name="T15" fmla="*/ 1 h 68"/>
                  <a:gd name="T16" fmla="*/ 0 w 69"/>
                  <a:gd name="T17" fmla="*/ 1 h 68"/>
                  <a:gd name="T18" fmla="*/ 0 w 69"/>
                  <a:gd name="T19" fmla="*/ 1 h 68"/>
                  <a:gd name="T20" fmla="*/ 0 w 69"/>
                  <a:gd name="T21" fmla="*/ 1 h 68"/>
                  <a:gd name="T22" fmla="*/ 0 w 69"/>
                  <a:gd name="T23" fmla="*/ 1 h 68"/>
                  <a:gd name="T24" fmla="*/ 0 w 69"/>
                  <a:gd name="T25" fmla="*/ 1 h 68"/>
                  <a:gd name="T26" fmla="*/ 0 w 69"/>
                  <a:gd name="T27" fmla="*/ 1 h 68"/>
                  <a:gd name="T28" fmla="*/ 0 w 69"/>
                  <a:gd name="T29" fmla="*/ 1 h 68"/>
                  <a:gd name="T30" fmla="*/ 0 w 69"/>
                  <a:gd name="T31" fmla="*/ 1 h 68"/>
                  <a:gd name="T32" fmla="*/ 0 w 69"/>
                  <a:gd name="T33" fmla="*/ 1 h 68"/>
                  <a:gd name="T34" fmla="*/ 0 w 69"/>
                  <a:gd name="T35" fmla="*/ 1 h 68"/>
                  <a:gd name="T36" fmla="*/ 0 w 69"/>
                  <a:gd name="T37" fmla="*/ 1 h 68"/>
                  <a:gd name="T38" fmla="*/ 0 w 69"/>
                  <a:gd name="T39" fmla="*/ 1 h 68"/>
                  <a:gd name="T40" fmla="*/ 0 w 69"/>
                  <a:gd name="T41" fmla="*/ 1 h 68"/>
                  <a:gd name="T42" fmla="*/ 0 w 69"/>
                  <a:gd name="T43" fmla="*/ 1 h 68"/>
                  <a:gd name="T44" fmla="*/ 0 w 69"/>
                  <a:gd name="T45" fmla="*/ 1 h 68"/>
                  <a:gd name="T46" fmla="*/ 0 w 69"/>
                  <a:gd name="T47" fmla="*/ 1 h 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9" h="68">
                    <a:moveTo>
                      <a:pt x="6" y="3"/>
                    </a:moveTo>
                    <a:lnTo>
                      <a:pt x="19" y="0"/>
                    </a:lnTo>
                    <a:lnTo>
                      <a:pt x="33" y="3"/>
                    </a:lnTo>
                    <a:lnTo>
                      <a:pt x="44" y="9"/>
                    </a:lnTo>
                    <a:lnTo>
                      <a:pt x="55" y="19"/>
                    </a:lnTo>
                    <a:lnTo>
                      <a:pt x="61" y="30"/>
                    </a:lnTo>
                    <a:lnTo>
                      <a:pt x="67" y="43"/>
                    </a:lnTo>
                    <a:lnTo>
                      <a:pt x="69" y="55"/>
                    </a:lnTo>
                    <a:lnTo>
                      <a:pt x="67" y="68"/>
                    </a:lnTo>
                    <a:lnTo>
                      <a:pt x="61" y="66"/>
                    </a:lnTo>
                    <a:lnTo>
                      <a:pt x="55" y="64"/>
                    </a:lnTo>
                    <a:lnTo>
                      <a:pt x="53" y="51"/>
                    </a:lnTo>
                    <a:lnTo>
                      <a:pt x="50" y="41"/>
                    </a:lnTo>
                    <a:lnTo>
                      <a:pt x="44" y="32"/>
                    </a:lnTo>
                    <a:lnTo>
                      <a:pt x="40" y="26"/>
                    </a:lnTo>
                    <a:lnTo>
                      <a:pt x="31" y="20"/>
                    </a:lnTo>
                    <a:lnTo>
                      <a:pt x="21" y="17"/>
                    </a:lnTo>
                    <a:lnTo>
                      <a:pt x="10" y="17"/>
                    </a:lnTo>
                    <a:lnTo>
                      <a:pt x="2" y="17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7" name="Freeform 117"/>
              <p:cNvSpPr>
                <a:spLocks/>
              </p:cNvSpPr>
              <p:nvPr/>
            </p:nvSpPr>
            <p:spPr bwMode="auto">
              <a:xfrm>
                <a:off x="4219" y="1590"/>
                <a:ext cx="34" cy="31"/>
              </a:xfrm>
              <a:custGeom>
                <a:avLst/>
                <a:gdLst>
                  <a:gd name="T0" fmla="*/ 0 w 69"/>
                  <a:gd name="T1" fmla="*/ 0 h 63"/>
                  <a:gd name="T2" fmla="*/ 0 w 69"/>
                  <a:gd name="T3" fmla="*/ 0 h 63"/>
                  <a:gd name="T4" fmla="*/ 0 w 69"/>
                  <a:gd name="T5" fmla="*/ 0 h 63"/>
                  <a:gd name="T6" fmla="*/ 0 w 69"/>
                  <a:gd name="T7" fmla="*/ 0 h 63"/>
                  <a:gd name="T8" fmla="*/ 0 w 69"/>
                  <a:gd name="T9" fmla="*/ 0 h 63"/>
                  <a:gd name="T10" fmla="*/ 0 w 69"/>
                  <a:gd name="T11" fmla="*/ 0 h 63"/>
                  <a:gd name="T12" fmla="*/ 0 w 69"/>
                  <a:gd name="T13" fmla="*/ 0 h 63"/>
                  <a:gd name="T14" fmla="*/ 0 w 69"/>
                  <a:gd name="T15" fmla="*/ 0 h 63"/>
                  <a:gd name="T16" fmla="*/ 0 w 69"/>
                  <a:gd name="T17" fmla="*/ 0 h 63"/>
                  <a:gd name="T18" fmla="*/ 0 w 69"/>
                  <a:gd name="T19" fmla="*/ 0 h 63"/>
                  <a:gd name="T20" fmla="*/ 0 w 69"/>
                  <a:gd name="T21" fmla="*/ 0 h 63"/>
                  <a:gd name="T22" fmla="*/ 0 w 69"/>
                  <a:gd name="T23" fmla="*/ 0 h 63"/>
                  <a:gd name="T24" fmla="*/ 0 w 69"/>
                  <a:gd name="T25" fmla="*/ 0 h 63"/>
                  <a:gd name="T26" fmla="*/ 0 w 69"/>
                  <a:gd name="T27" fmla="*/ 0 h 63"/>
                  <a:gd name="T28" fmla="*/ 0 w 69"/>
                  <a:gd name="T29" fmla="*/ 0 h 63"/>
                  <a:gd name="T30" fmla="*/ 0 w 69"/>
                  <a:gd name="T31" fmla="*/ 0 h 63"/>
                  <a:gd name="T32" fmla="*/ 0 w 69"/>
                  <a:gd name="T33" fmla="*/ 0 h 63"/>
                  <a:gd name="T34" fmla="*/ 0 w 69"/>
                  <a:gd name="T35" fmla="*/ 0 h 63"/>
                  <a:gd name="T36" fmla="*/ 0 w 69"/>
                  <a:gd name="T37" fmla="*/ 0 h 63"/>
                  <a:gd name="T38" fmla="*/ 0 w 69"/>
                  <a:gd name="T39" fmla="*/ 0 h 63"/>
                  <a:gd name="T40" fmla="*/ 0 w 69"/>
                  <a:gd name="T41" fmla="*/ 0 h 63"/>
                  <a:gd name="T42" fmla="*/ 0 w 69"/>
                  <a:gd name="T43" fmla="*/ 0 h 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9" h="63">
                    <a:moveTo>
                      <a:pt x="4" y="0"/>
                    </a:moveTo>
                    <a:lnTo>
                      <a:pt x="10" y="2"/>
                    </a:lnTo>
                    <a:lnTo>
                      <a:pt x="14" y="8"/>
                    </a:lnTo>
                    <a:lnTo>
                      <a:pt x="16" y="17"/>
                    </a:lnTo>
                    <a:lnTo>
                      <a:pt x="21" y="25"/>
                    </a:lnTo>
                    <a:lnTo>
                      <a:pt x="25" y="31"/>
                    </a:lnTo>
                    <a:lnTo>
                      <a:pt x="35" y="38"/>
                    </a:lnTo>
                    <a:lnTo>
                      <a:pt x="40" y="40"/>
                    </a:lnTo>
                    <a:lnTo>
                      <a:pt x="50" y="44"/>
                    </a:lnTo>
                    <a:lnTo>
                      <a:pt x="57" y="48"/>
                    </a:lnTo>
                    <a:lnTo>
                      <a:pt x="69" y="50"/>
                    </a:lnTo>
                    <a:lnTo>
                      <a:pt x="69" y="55"/>
                    </a:lnTo>
                    <a:lnTo>
                      <a:pt x="69" y="61"/>
                    </a:lnTo>
                    <a:lnTo>
                      <a:pt x="55" y="63"/>
                    </a:lnTo>
                    <a:lnTo>
                      <a:pt x="42" y="61"/>
                    </a:lnTo>
                    <a:lnTo>
                      <a:pt x="29" y="57"/>
                    </a:lnTo>
                    <a:lnTo>
                      <a:pt x="17" y="48"/>
                    </a:lnTo>
                    <a:lnTo>
                      <a:pt x="8" y="36"/>
                    </a:lnTo>
                    <a:lnTo>
                      <a:pt x="2" y="25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8" name="Freeform 118"/>
              <p:cNvSpPr>
                <a:spLocks/>
              </p:cNvSpPr>
              <p:nvPr/>
            </p:nvSpPr>
            <p:spPr bwMode="auto">
              <a:xfrm>
                <a:off x="4231" y="1595"/>
                <a:ext cx="14" cy="19"/>
              </a:xfrm>
              <a:custGeom>
                <a:avLst/>
                <a:gdLst>
                  <a:gd name="T0" fmla="*/ 0 w 29"/>
                  <a:gd name="T1" fmla="*/ 0 h 38"/>
                  <a:gd name="T2" fmla="*/ 0 w 29"/>
                  <a:gd name="T3" fmla="*/ 0 h 38"/>
                  <a:gd name="T4" fmla="*/ 0 w 29"/>
                  <a:gd name="T5" fmla="*/ 1 h 38"/>
                  <a:gd name="T6" fmla="*/ 0 w 29"/>
                  <a:gd name="T7" fmla="*/ 1 h 38"/>
                  <a:gd name="T8" fmla="*/ 0 w 29"/>
                  <a:gd name="T9" fmla="*/ 1 h 38"/>
                  <a:gd name="T10" fmla="*/ 0 w 29"/>
                  <a:gd name="T11" fmla="*/ 1 h 38"/>
                  <a:gd name="T12" fmla="*/ 0 w 29"/>
                  <a:gd name="T13" fmla="*/ 1 h 38"/>
                  <a:gd name="T14" fmla="*/ 0 w 29"/>
                  <a:gd name="T15" fmla="*/ 1 h 38"/>
                  <a:gd name="T16" fmla="*/ 0 w 29"/>
                  <a:gd name="T17" fmla="*/ 1 h 38"/>
                  <a:gd name="T18" fmla="*/ 0 w 29"/>
                  <a:gd name="T19" fmla="*/ 1 h 38"/>
                  <a:gd name="T20" fmla="*/ 0 w 29"/>
                  <a:gd name="T21" fmla="*/ 1 h 38"/>
                  <a:gd name="T22" fmla="*/ 0 w 29"/>
                  <a:gd name="T23" fmla="*/ 1 h 38"/>
                  <a:gd name="T24" fmla="*/ 0 w 29"/>
                  <a:gd name="T25" fmla="*/ 1 h 38"/>
                  <a:gd name="T26" fmla="*/ 0 w 29"/>
                  <a:gd name="T27" fmla="*/ 1 h 38"/>
                  <a:gd name="T28" fmla="*/ 0 w 29"/>
                  <a:gd name="T29" fmla="*/ 1 h 38"/>
                  <a:gd name="T30" fmla="*/ 0 w 29"/>
                  <a:gd name="T31" fmla="*/ 1 h 38"/>
                  <a:gd name="T32" fmla="*/ 0 w 29"/>
                  <a:gd name="T33" fmla="*/ 0 h 38"/>
                  <a:gd name="T34" fmla="*/ 0 w 29"/>
                  <a:gd name="T35" fmla="*/ 0 h 3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" h="38">
                    <a:moveTo>
                      <a:pt x="23" y="0"/>
                    </a:moveTo>
                    <a:lnTo>
                      <a:pt x="27" y="0"/>
                    </a:lnTo>
                    <a:lnTo>
                      <a:pt x="29" y="1"/>
                    </a:lnTo>
                    <a:lnTo>
                      <a:pt x="29" y="3"/>
                    </a:lnTo>
                    <a:lnTo>
                      <a:pt x="29" y="11"/>
                    </a:lnTo>
                    <a:lnTo>
                      <a:pt x="27" y="19"/>
                    </a:lnTo>
                    <a:lnTo>
                      <a:pt x="21" y="28"/>
                    </a:lnTo>
                    <a:lnTo>
                      <a:pt x="15" y="32"/>
                    </a:lnTo>
                    <a:lnTo>
                      <a:pt x="13" y="38"/>
                    </a:lnTo>
                    <a:lnTo>
                      <a:pt x="8" y="36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4" y="19"/>
                    </a:lnTo>
                    <a:lnTo>
                      <a:pt x="10" y="15"/>
                    </a:lnTo>
                    <a:lnTo>
                      <a:pt x="15" y="7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9" name="Freeform 119"/>
              <p:cNvSpPr>
                <a:spLocks/>
              </p:cNvSpPr>
              <p:nvPr/>
            </p:nvSpPr>
            <p:spPr bwMode="auto">
              <a:xfrm>
                <a:off x="4198" y="1652"/>
                <a:ext cx="35" cy="27"/>
              </a:xfrm>
              <a:custGeom>
                <a:avLst/>
                <a:gdLst>
                  <a:gd name="T0" fmla="*/ 1 w 70"/>
                  <a:gd name="T1" fmla="*/ 1 h 53"/>
                  <a:gd name="T2" fmla="*/ 1 w 70"/>
                  <a:gd name="T3" fmla="*/ 1 h 53"/>
                  <a:gd name="T4" fmla="*/ 1 w 70"/>
                  <a:gd name="T5" fmla="*/ 1 h 53"/>
                  <a:gd name="T6" fmla="*/ 1 w 70"/>
                  <a:gd name="T7" fmla="*/ 1 h 53"/>
                  <a:gd name="T8" fmla="*/ 1 w 70"/>
                  <a:gd name="T9" fmla="*/ 1 h 53"/>
                  <a:gd name="T10" fmla="*/ 1 w 70"/>
                  <a:gd name="T11" fmla="*/ 1 h 53"/>
                  <a:gd name="T12" fmla="*/ 1 w 70"/>
                  <a:gd name="T13" fmla="*/ 1 h 53"/>
                  <a:gd name="T14" fmla="*/ 1 w 70"/>
                  <a:gd name="T15" fmla="*/ 1 h 53"/>
                  <a:gd name="T16" fmla="*/ 1 w 70"/>
                  <a:gd name="T17" fmla="*/ 1 h 53"/>
                  <a:gd name="T18" fmla="*/ 1 w 70"/>
                  <a:gd name="T19" fmla="*/ 1 h 53"/>
                  <a:gd name="T20" fmla="*/ 1 w 70"/>
                  <a:gd name="T21" fmla="*/ 1 h 53"/>
                  <a:gd name="T22" fmla="*/ 1 w 70"/>
                  <a:gd name="T23" fmla="*/ 1 h 53"/>
                  <a:gd name="T24" fmla="*/ 1 w 70"/>
                  <a:gd name="T25" fmla="*/ 1 h 53"/>
                  <a:gd name="T26" fmla="*/ 1 w 70"/>
                  <a:gd name="T27" fmla="*/ 1 h 53"/>
                  <a:gd name="T28" fmla="*/ 1 w 70"/>
                  <a:gd name="T29" fmla="*/ 1 h 53"/>
                  <a:gd name="T30" fmla="*/ 1 w 70"/>
                  <a:gd name="T31" fmla="*/ 1 h 53"/>
                  <a:gd name="T32" fmla="*/ 1 w 70"/>
                  <a:gd name="T33" fmla="*/ 1 h 53"/>
                  <a:gd name="T34" fmla="*/ 1 w 70"/>
                  <a:gd name="T35" fmla="*/ 1 h 53"/>
                  <a:gd name="T36" fmla="*/ 1 w 70"/>
                  <a:gd name="T37" fmla="*/ 1 h 53"/>
                  <a:gd name="T38" fmla="*/ 0 w 70"/>
                  <a:gd name="T39" fmla="*/ 1 h 53"/>
                  <a:gd name="T40" fmla="*/ 0 w 70"/>
                  <a:gd name="T41" fmla="*/ 1 h 53"/>
                  <a:gd name="T42" fmla="*/ 1 w 70"/>
                  <a:gd name="T43" fmla="*/ 1 h 53"/>
                  <a:gd name="T44" fmla="*/ 1 w 70"/>
                  <a:gd name="T45" fmla="*/ 1 h 53"/>
                  <a:gd name="T46" fmla="*/ 1 w 70"/>
                  <a:gd name="T47" fmla="*/ 0 h 53"/>
                  <a:gd name="T48" fmla="*/ 1 w 70"/>
                  <a:gd name="T49" fmla="*/ 1 h 53"/>
                  <a:gd name="T50" fmla="*/ 1 w 70"/>
                  <a:gd name="T51" fmla="*/ 1 h 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53">
                    <a:moveTo>
                      <a:pt x="13" y="3"/>
                    </a:moveTo>
                    <a:lnTo>
                      <a:pt x="17" y="13"/>
                    </a:lnTo>
                    <a:lnTo>
                      <a:pt x="24" y="21"/>
                    </a:lnTo>
                    <a:lnTo>
                      <a:pt x="32" y="26"/>
                    </a:lnTo>
                    <a:lnTo>
                      <a:pt x="39" y="32"/>
                    </a:lnTo>
                    <a:lnTo>
                      <a:pt x="47" y="34"/>
                    </a:lnTo>
                    <a:lnTo>
                      <a:pt x="55" y="38"/>
                    </a:lnTo>
                    <a:lnTo>
                      <a:pt x="62" y="40"/>
                    </a:lnTo>
                    <a:lnTo>
                      <a:pt x="70" y="41"/>
                    </a:lnTo>
                    <a:lnTo>
                      <a:pt x="70" y="43"/>
                    </a:lnTo>
                    <a:lnTo>
                      <a:pt x="70" y="45"/>
                    </a:lnTo>
                    <a:lnTo>
                      <a:pt x="64" y="49"/>
                    </a:lnTo>
                    <a:lnTo>
                      <a:pt x="57" y="53"/>
                    </a:lnTo>
                    <a:lnTo>
                      <a:pt x="49" y="51"/>
                    </a:lnTo>
                    <a:lnTo>
                      <a:pt x="41" y="51"/>
                    </a:lnTo>
                    <a:lnTo>
                      <a:pt x="30" y="47"/>
                    </a:lnTo>
                    <a:lnTo>
                      <a:pt x="22" y="43"/>
                    </a:lnTo>
                    <a:lnTo>
                      <a:pt x="11" y="38"/>
                    </a:lnTo>
                    <a:lnTo>
                      <a:pt x="5" y="30"/>
                    </a:lnTo>
                    <a:lnTo>
                      <a:pt x="0" y="19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0" name="Freeform 120"/>
              <p:cNvSpPr>
                <a:spLocks/>
              </p:cNvSpPr>
              <p:nvPr/>
            </p:nvSpPr>
            <p:spPr bwMode="auto">
              <a:xfrm>
                <a:off x="4190" y="1547"/>
                <a:ext cx="67" cy="51"/>
              </a:xfrm>
              <a:custGeom>
                <a:avLst/>
                <a:gdLst>
                  <a:gd name="T0" fmla="*/ 1 w 133"/>
                  <a:gd name="T1" fmla="*/ 0 h 102"/>
                  <a:gd name="T2" fmla="*/ 1 w 133"/>
                  <a:gd name="T3" fmla="*/ 1 h 102"/>
                  <a:gd name="T4" fmla="*/ 1 w 133"/>
                  <a:gd name="T5" fmla="*/ 1 h 102"/>
                  <a:gd name="T6" fmla="*/ 1 w 133"/>
                  <a:gd name="T7" fmla="*/ 1 h 102"/>
                  <a:gd name="T8" fmla="*/ 1 w 133"/>
                  <a:gd name="T9" fmla="*/ 1 h 102"/>
                  <a:gd name="T10" fmla="*/ 1 w 133"/>
                  <a:gd name="T11" fmla="*/ 1 h 102"/>
                  <a:gd name="T12" fmla="*/ 1 w 133"/>
                  <a:gd name="T13" fmla="*/ 1 h 102"/>
                  <a:gd name="T14" fmla="*/ 1 w 133"/>
                  <a:gd name="T15" fmla="*/ 1 h 102"/>
                  <a:gd name="T16" fmla="*/ 1 w 133"/>
                  <a:gd name="T17" fmla="*/ 1 h 102"/>
                  <a:gd name="T18" fmla="*/ 1 w 133"/>
                  <a:gd name="T19" fmla="*/ 1 h 102"/>
                  <a:gd name="T20" fmla="*/ 1 w 133"/>
                  <a:gd name="T21" fmla="*/ 1 h 102"/>
                  <a:gd name="T22" fmla="*/ 1 w 133"/>
                  <a:gd name="T23" fmla="*/ 1 h 102"/>
                  <a:gd name="T24" fmla="*/ 1 w 133"/>
                  <a:gd name="T25" fmla="*/ 1 h 102"/>
                  <a:gd name="T26" fmla="*/ 1 w 133"/>
                  <a:gd name="T27" fmla="*/ 1 h 102"/>
                  <a:gd name="T28" fmla="*/ 1 w 133"/>
                  <a:gd name="T29" fmla="*/ 1 h 102"/>
                  <a:gd name="T30" fmla="*/ 1 w 133"/>
                  <a:gd name="T31" fmla="*/ 1 h 102"/>
                  <a:gd name="T32" fmla="*/ 1 w 133"/>
                  <a:gd name="T33" fmla="*/ 1 h 102"/>
                  <a:gd name="T34" fmla="*/ 1 w 133"/>
                  <a:gd name="T35" fmla="*/ 1 h 102"/>
                  <a:gd name="T36" fmla="*/ 1 w 133"/>
                  <a:gd name="T37" fmla="*/ 1 h 102"/>
                  <a:gd name="T38" fmla="*/ 1 w 133"/>
                  <a:gd name="T39" fmla="*/ 1 h 102"/>
                  <a:gd name="T40" fmla="*/ 1 w 133"/>
                  <a:gd name="T41" fmla="*/ 1 h 102"/>
                  <a:gd name="T42" fmla="*/ 1 w 133"/>
                  <a:gd name="T43" fmla="*/ 1 h 102"/>
                  <a:gd name="T44" fmla="*/ 1 w 133"/>
                  <a:gd name="T45" fmla="*/ 1 h 102"/>
                  <a:gd name="T46" fmla="*/ 1 w 133"/>
                  <a:gd name="T47" fmla="*/ 1 h 102"/>
                  <a:gd name="T48" fmla="*/ 1 w 133"/>
                  <a:gd name="T49" fmla="*/ 1 h 102"/>
                  <a:gd name="T50" fmla="*/ 1 w 133"/>
                  <a:gd name="T51" fmla="*/ 1 h 102"/>
                  <a:gd name="T52" fmla="*/ 1 w 133"/>
                  <a:gd name="T53" fmla="*/ 1 h 102"/>
                  <a:gd name="T54" fmla="*/ 0 w 133"/>
                  <a:gd name="T55" fmla="*/ 1 h 102"/>
                  <a:gd name="T56" fmla="*/ 0 w 133"/>
                  <a:gd name="T57" fmla="*/ 1 h 102"/>
                  <a:gd name="T58" fmla="*/ 1 w 133"/>
                  <a:gd name="T59" fmla="*/ 1 h 102"/>
                  <a:gd name="T60" fmla="*/ 1 w 133"/>
                  <a:gd name="T61" fmla="*/ 1 h 102"/>
                  <a:gd name="T62" fmla="*/ 1 w 133"/>
                  <a:gd name="T63" fmla="*/ 1 h 102"/>
                  <a:gd name="T64" fmla="*/ 1 w 133"/>
                  <a:gd name="T65" fmla="*/ 1 h 102"/>
                  <a:gd name="T66" fmla="*/ 1 w 133"/>
                  <a:gd name="T67" fmla="*/ 1 h 102"/>
                  <a:gd name="T68" fmla="*/ 1 w 133"/>
                  <a:gd name="T69" fmla="*/ 1 h 102"/>
                  <a:gd name="T70" fmla="*/ 1 w 133"/>
                  <a:gd name="T71" fmla="*/ 1 h 102"/>
                  <a:gd name="T72" fmla="*/ 1 w 133"/>
                  <a:gd name="T73" fmla="*/ 1 h 102"/>
                  <a:gd name="T74" fmla="*/ 1 w 133"/>
                  <a:gd name="T75" fmla="*/ 1 h 102"/>
                  <a:gd name="T76" fmla="*/ 1 w 133"/>
                  <a:gd name="T77" fmla="*/ 1 h 102"/>
                  <a:gd name="T78" fmla="*/ 1 w 133"/>
                  <a:gd name="T79" fmla="*/ 1 h 102"/>
                  <a:gd name="T80" fmla="*/ 1 w 133"/>
                  <a:gd name="T81" fmla="*/ 1 h 102"/>
                  <a:gd name="T82" fmla="*/ 1 w 133"/>
                  <a:gd name="T83" fmla="*/ 1 h 102"/>
                  <a:gd name="T84" fmla="*/ 1 w 133"/>
                  <a:gd name="T85" fmla="*/ 1 h 102"/>
                  <a:gd name="T86" fmla="*/ 1 w 133"/>
                  <a:gd name="T87" fmla="*/ 1 h 102"/>
                  <a:gd name="T88" fmla="*/ 1 w 133"/>
                  <a:gd name="T89" fmla="*/ 1 h 102"/>
                  <a:gd name="T90" fmla="*/ 1 w 133"/>
                  <a:gd name="T91" fmla="*/ 1 h 102"/>
                  <a:gd name="T92" fmla="*/ 1 w 133"/>
                  <a:gd name="T93" fmla="*/ 1 h 102"/>
                  <a:gd name="T94" fmla="*/ 1 w 133"/>
                  <a:gd name="T95" fmla="*/ 1 h 102"/>
                  <a:gd name="T96" fmla="*/ 1 w 133"/>
                  <a:gd name="T97" fmla="*/ 0 h 102"/>
                  <a:gd name="T98" fmla="*/ 1 w 133"/>
                  <a:gd name="T99" fmla="*/ 0 h 1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33" h="102">
                    <a:moveTo>
                      <a:pt x="120" y="0"/>
                    </a:moveTo>
                    <a:lnTo>
                      <a:pt x="130" y="5"/>
                    </a:lnTo>
                    <a:lnTo>
                      <a:pt x="133" y="13"/>
                    </a:lnTo>
                    <a:lnTo>
                      <a:pt x="133" y="21"/>
                    </a:lnTo>
                    <a:lnTo>
                      <a:pt x="133" y="26"/>
                    </a:lnTo>
                    <a:lnTo>
                      <a:pt x="126" y="30"/>
                    </a:lnTo>
                    <a:lnTo>
                      <a:pt x="116" y="36"/>
                    </a:lnTo>
                    <a:lnTo>
                      <a:pt x="111" y="38"/>
                    </a:lnTo>
                    <a:lnTo>
                      <a:pt x="103" y="40"/>
                    </a:lnTo>
                    <a:lnTo>
                      <a:pt x="95" y="40"/>
                    </a:lnTo>
                    <a:lnTo>
                      <a:pt x="86" y="40"/>
                    </a:lnTo>
                    <a:lnTo>
                      <a:pt x="78" y="41"/>
                    </a:lnTo>
                    <a:lnTo>
                      <a:pt x="73" y="45"/>
                    </a:lnTo>
                    <a:lnTo>
                      <a:pt x="69" y="47"/>
                    </a:lnTo>
                    <a:lnTo>
                      <a:pt x="65" y="51"/>
                    </a:lnTo>
                    <a:lnTo>
                      <a:pt x="54" y="47"/>
                    </a:lnTo>
                    <a:lnTo>
                      <a:pt x="48" y="51"/>
                    </a:lnTo>
                    <a:lnTo>
                      <a:pt x="44" y="57"/>
                    </a:lnTo>
                    <a:lnTo>
                      <a:pt x="40" y="64"/>
                    </a:lnTo>
                    <a:lnTo>
                      <a:pt x="38" y="72"/>
                    </a:lnTo>
                    <a:lnTo>
                      <a:pt x="35" y="79"/>
                    </a:lnTo>
                    <a:lnTo>
                      <a:pt x="31" y="87"/>
                    </a:lnTo>
                    <a:lnTo>
                      <a:pt x="25" y="97"/>
                    </a:lnTo>
                    <a:lnTo>
                      <a:pt x="14" y="100"/>
                    </a:lnTo>
                    <a:lnTo>
                      <a:pt x="8" y="102"/>
                    </a:lnTo>
                    <a:lnTo>
                      <a:pt x="4" y="100"/>
                    </a:lnTo>
                    <a:lnTo>
                      <a:pt x="2" y="98"/>
                    </a:lnTo>
                    <a:lnTo>
                      <a:pt x="0" y="93"/>
                    </a:lnTo>
                    <a:lnTo>
                      <a:pt x="0" y="85"/>
                    </a:lnTo>
                    <a:lnTo>
                      <a:pt x="10" y="81"/>
                    </a:lnTo>
                    <a:lnTo>
                      <a:pt x="17" y="74"/>
                    </a:lnTo>
                    <a:lnTo>
                      <a:pt x="21" y="62"/>
                    </a:lnTo>
                    <a:lnTo>
                      <a:pt x="27" y="51"/>
                    </a:lnTo>
                    <a:lnTo>
                      <a:pt x="29" y="40"/>
                    </a:lnTo>
                    <a:lnTo>
                      <a:pt x="35" y="34"/>
                    </a:lnTo>
                    <a:lnTo>
                      <a:pt x="38" y="30"/>
                    </a:lnTo>
                    <a:lnTo>
                      <a:pt x="44" y="30"/>
                    </a:lnTo>
                    <a:lnTo>
                      <a:pt x="48" y="30"/>
                    </a:lnTo>
                    <a:lnTo>
                      <a:pt x="57" y="36"/>
                    </a:lnTo>
                    <a:lnTo>
                      <a:pt x="63" y="26"/>
                    </a:lnTo>
                    <a:lnTo>
                      <a:pt x="73" y="22"/>
                    </a:lnTo>
                    <a:lnTo>
                      <a:pt x="80" y="21"/>
                    </a:lnTo>
                    <a:lnTo>
                      <a:pt x="92" y="22"/>
                    </a:lnTo>
                    <a:lnTo>
                      <a:pt x="99" y="21"/>
                    </a:lnTo>
                    <a:lnTo>
                      <a:pt x="109" y="19"/>
                    </a:lnTo>
                    <a:lnTo>
                      <a:pt x="111" y="15"/>
                    </a:lnTo>
                    <a:lnTo>
                      <a:pt x="114" y="13"/>
                    </a:lnTo>
                    <a:lnTo>
                      <a:pt x="116" y="7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1" name="Freeform 121"/>
              <p:cNvSpPr>
                <a:spLocks/>
              </p:cNvSpPr>
              <p:nvPr/>
            </p:nvSpPr>
            <p:spPr bwMode="auto">
              <a:xfrm>
                <a:off x="4246" y="1541"/>
                <a:ext cx="86" cy="60"/>
              </a:xfrm>
              <a:custGeom>
                <a:avLst/>
                <a:gdLst>
                  <a:gd name="T0" fmla="*/ 1 w 172"/>
                  <a:gd name="T1" fmla="*/ 1 h 120"/>
                  <a:gd name="T2" fmla="*/ 1 w 172"/>
                  <a:gd name="T3" fmla="*/ 1 h 120"/>
                  <a:gd name="T4" fmla="*/ 1 w 172"/>
                  <a:gd name="T5" fmla="*/ 1 h 120"/>
                  <a:gd name="T6" fmla="*/ 1 w 172"/>
                  <a:gd name="T7" fmla="*/ 1 h 120"/>
                  <a:gd name="T8" fmla="*/ 1 w 172"/>
                  <a:gd name="T9" fmla="*/ 1 h 120"/>
                  <a:gd name="T10" fmla="*/ 1 w 172"/>
                  <a:gd name="T11" fmla="*/ 1 h 120"/>
                  <a:gd name="T12" fmla="*/ 1 w 172"/>
                  <a:gd name="T13" fmla="*/ 1 h 120"/>
                  <a:gd name="T14" fmla="*/ 1 w 172"/>
                  <a:gd name="T15" fmla="*/ 1 h 120"/>
                  <a:gd name="T16" fmla="*/ 1 w 172"/>
                  <a:gd name="T17" fmla="*/ 1 h 120"/>
                  <a:gd name="T18" fmla="*/ 1 w 172"/>
                  <a:gd name="T19" fmla="*/ 1 h 120"/>
                  <a:gd name="T20" fmla="*/ 1 w 172"/>
                  <a:gd name="T21" fmla="*/ 1 h 120"/>
                  <a:gd name="T22" fmla="*/ 1 w 172"/>
                  <a:gd name="T23" fmla="*/ 1 h 120"/>
                  <a:gd name="T24" fmla="*/ 1 w 172"/>
                  <a:gd name="T25" fmla="*/ 1 h 120"/>
                  <a:gd name="T26" fmla="*/ 1 w 172"/>
                  <a:gd name="T27" fmla="*/ 1 h 120"/>
                  <a:gd name="T28" fmla="*/ 1 w 172"/>
                  <a:gd name="T29" fmla="*/ 1 h 120"/>
                  <a:gd name="T30" fmla="*/ 1 w 172"/>
                  <a:gd name="T31" fmla="*/ 1 h 120"/>
                  <a:gd name="T32" fmla="*/ 1 w 172"/>
                  <a:gd name="T33" fmla="*/ 1 h 120"/>
                  <a:gd name="T34" fmla="*/ 1 w 172"/>
                  <a:gd name="T35" fmla="*/ 1 h 120"/>
                  <a:gd name="T36" fmla="*/ 1 w 172"/>
                  <a:gd name="T37" fmla="*/ 1 h 120"/>
                  <a:gd name="T38" fmla="*/ 1 w 172"/>
                  <a:gd name="T39" fmla="*/ 1 h 120"/>
                  <a:gd name="T40" fmla="*/ 1 w 172"/>
                  <a:gd name="T41" fmla="*/ 1 h 120"/>
                  <a:gd name="T42" fmla="*/ 1 w 172"/>
                  <a:gd name="T43" fmla="*/ 1 h 120"/>
                  <a:gd name="T44" fmla="*/ 1 w 172"/>
                  <a:gd name="T45" fmla="*/ 1 h 120"/>
                  <a:gd name="T46" fmla="*/ 1 w 172"/>
                  <a:gd name="T47" fmla="*/ 1 h 120"/>
                  <a:gd name="T48" fmla="*/ 1 w 172"/>
                  <a:gd name="T49" fmla="*/ 1 h 120"/>
                  <a:gd name="T50" fmla="*/ 1 w 172"/>
                  <a:gd name="T51" fmla="*/ 1 h 120"/>
                  <a:gd name="T52" fmla="*/ 1 w 172"/>
                  <a:gd name="T53" fmla="*/ 1 h 120"/>
                  <a:gd name="T54" fmla="*/ 1 w 172"/>
                  <a:gd name="T55" fmla="*/ 1 h 120"/>
                  <a:gd name="T56" fmla="*/ 1 w 172"/>
                  <a:gd name="T57" fmla="*/ 1 h 120"/>
                  <a:gd name="T58" fmla="*/ 1 w 172"/>
                  <a:gd name="T59" fmla="*/ 1 h 120"/>
                  <a:gd name="T60" fmla="*/ 1 w 172"/>
                  <a:gd name="T61" fmla="*/ 1 h 120"/>
                  <a:gd name="T62" fmla="*/ 0 w 172"/>
                  <a:gd name="T63" fmla="*/ 1 h 120"/>
                  <a:gd name="T64" fmla="*/ 1 w 172"/>
                  <a:gd name="T65" fmla="*/ 1 h 120"/>
                  <a:gd name="T66" fmla="*/ 1 w 172"/>
                  <a:gd name="T67" fmla="*/ 0 h 1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2" h="120">
                    <a:moveTo>
                      <a:pt x="14" y="0"/>
                    </a:moveTo>
                    <a:lnTo>
                      <a:pt x="19" y="2"/>
                    </a:lnTo>
                    <a:lnTo>
                      <a:pt x="21" y="12"/>
                    </a:lnTo>
                    <a:lnTo>
                      <a:pt x="21" y="19"/>
                    </a:lnTo>
                    <a:lnTo>
                      <a:pt x="21" y="29"/>
                    </a:lnTo>
                    <a:lnTo>
                      <a:pt x="21" y="36"/>
                    </a:lnTo>
                    <a:lnTo>
                      <a:pt x="27" y="44"/>
                    </a:lnTo>
                    <a:lnTo>
                      <a:pt x="31" y="46"/>
                    </a:lnTo>
                    <a:lnTo>
                      <a:pt x="35" y="46"/>
                    </a:lnTo>
                    <a:lnTo>
                      <a:pt x="42" y="46"/>
                    </a:lnTo>
                    <a:lnTo>
                      <a:pt x="52" y="48"/>
                    </a:lnTo>
                    <a:lnTo>
                      <a:pt x="61" y="48"/>
                    </a:lnTo>
                    <a:lnTo>
                      <a:pt x="69" y="52"/>
                    </a:lnTo>
                    <a:lnTo>
                      <a:pt x="73" y="59"/>
                    </a:lnTo>
                    <a:lnTo>
                      <a:pt x="78" y="67"/>
                    </a:lnTo>
                    <a:lnTo>
                      <a:pt x="82" y="72"/>
                    </a:lnTo>
                    <a:lnTo>
                      <a:pt x="86" y="78"/>
                    </a:lnTo>
                    <a:lnTo>
                      <a:pt x="94" y="80"/>
                    </a:lnTo>
                    <a:lnTo>
                      <a:pt x="105" y="76"/>
                    </a:lnTo>
                    <a:lnTo>
                      <a:pt x="116" y="80"/>
                    </a:lnTo>
                    <a:lnTo>
                      <a:pt x="124" y="91"/>
                    </a:lnTo>
                    <a:lnTo>
                      <a:pt x="128" y="95"/>
                    </a:lnTo>
                    <a:lnTo>
                      <a:pt x="134" y="99"/>
                    </a:lnTo>
                    <a:lnTo>
                      <a:pt x="137" y="99"/>
                    </a:lnTo>
                    <a:lnTo>
                      <a:pt x="147" y="97"/>
                    </a:lnTo>
                    <a:lnTo>
                      <a:pt x="151" y="93"/>
                    </a:lnTo>
                    <a:lnTo>
                      <a:pt x="154" y="90"/>
                    </a:lnTo>
                    <a:lnTo>
                      <a:pt x="154" y="80"/>
                    </a:lnTo>
                    <a:lnTo>
                      <a:pt x="149" y="76"/>
                    </a:lnTo>
                    <a:lnTo>
                      <a:pt x="143" y="72"/>
                    </a:lnTo>
                    <a:lnTo>
                      <a:pt x="139" y="72"/>
                    </a:lnTo>
                    <a:lnTo>
                      <a:pt x="143" y="63"/>
                    </a:lnTo>
                    <a:lnTo>
                      <a:pt x="147" y="63"/>
                    </a:lnTo>
                    <a:lnTo>
                      <a:pt x="156" y="65"/>
                    </a:lnTo>
                    <a:lnTo>
                      <a:pt x="164" y="72"/>
                    </a:lnTo>
                    <a:lnTo>
                      <a:pt x="168" y="76"/>
                    </a:lnTo>
                    <a:lnTo>
                      <a:pt x="172" y="86"/>
                    </a:lnTo>
                    <a:lnTo>
                      <a:pt x="168" y="97"/>
                    </a:lnTo>
                    <a:lnTo>
                      <a:pt x="160" y="110"/>
                    </a:lnTo>
                    <a:lnTo>
                      <a:pt x="151" y="114"/>
                    </a:lnTo>
                    <a:lnTo>
                      <a:pt x="145" y="118"/>
                    </a:lnTo>
                    <a:lnTo>
                      <a:pt x="137" y="120"/>
                    </a:lnTo>
                    <a:lnTo>
                      <a:pt x="130" y="120"/>
                    </a:lnTo>
                    <a:lnTo>
                      <a:pt x="122" y="118"/>
                    </a:lnTo>
                    <a:lnTo>
                      <a:pt x="116" y="114"/>
                    </a:lnTo>
                    <a:lnTo>
                      <a:pt x="109" y="107"/>
                    </a:lnTo>
                    <a:lnTo>
                      <a:pt x="105" y="97"/>
                    </a:lnTo>
                    <a:lnTo>
                      <a:pt x="97" y="97"/>
                    </a:lnTo>
                    <a:lnTo>
                      <a:pt x="90" y="97"/>
                    </a:lnTo>
                    <a:lnTo>
                      <a:pt x="82" y="95"/>
                    </a:lnTo>
                    <a:lnTo>
                      <a:pt x="78" y="93"/>
                    </a:lnTo>
                    <a:lnTo>
                      <a:pt x="73" y="90"/>
                    </a:lnTo>
                    <a:lnTo>
                      <a:pt x="73" y="88"/>
                    </a:lnTo>
                    <a:lnTo>
                      <a:pt x="69" y="80"/>
                    </a:lnTo>
                    <a:lnTo>
                      <a:pt x="63" y="72"/>
                    </a:lnTo>
                    <a:lnTo>
                      <a:pt x="56" y="69"/>
                    </a:lnTo>
                    <a:lnTo>
                      <a:pt x="44" y="65"/>
                    </a:lnTo>
                    <a:lnTo>
                      <a:pt x="35" y="63"/>
                    </a:lnTo>
                    <a:lnTo>
                      <a:pt x="25" y="63"/>
                    </a:lnTo>
                    <a:lnTo>
                      <a:pt x="16" y="57"/>
                    </a:lnTo>
                    <a:lnTo>
                      <a:pt x="8" y="52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3"/>
                    </a:lnTo>
                    <a:lnTo>
                      <a:pt x="4" y="15"/>
                    </a:lnTo>
                    <a:lnTo>
                      <a:pt x="6" y="8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2" name="Freeform 122"/>
              <p:cNvSpPr>
                <a:spLocks/>
              </p:cNvSpPr>
              <p:nvPr/>
            </p:nvSpPr>
            <p:spPr bwMode="auto">
              <a:xfrm>
                <a:off x="4165" y="1508"/>
                <a:ext cx="168" cy="72"/>
              </a:xfrm>
              <a:custGeom>
                <a:avLst/>
                <a:gdLst>
                  <a:gd name="T0" fmla="*/ 1 w 334"/>
                  <a:gd name="T1" fmla="*/ 0 h 144"/>
                  <a:gd name="T2" fmla="*/ 1 w 334"/>
                  <a:gd name="T3" fmla="*/ 1 h 144"/>
                  <a:gd name="T4" fmla="*/ 1 w 334"/>
                  <a:gd name="T5" fmla="*/ 1 h 144"/>
                  <a:gd name="T6" fmla="*/ 1 w 334"/>
                  <a:gd name="T7" fmla="*/ 1 h 144"/>
                  <a:gd name="T8" fmla="*/ 1 w 334"/>
                  <a:gd name="T9" fmla="*/ 1 h 144"/>
                  <a:gd name="T10" fmla="*/ 1 w 334"/>
                  <a:gd name="T11" fmla="*/ 1 h 144"/>
                  <a:gd name="T12" fmla="*/ 2 w 334"/>
                  <a:gd name="T13" fmla="*/ 1 h 144"/>
                  <a:gd name="T14" fmla="*/ 2 w 334"/>
                  <a:gd name="T15" fmla="*/ 1 h 144"/>
                  <a:gd name="T16" fmla="*/ 2 w 334"/>
                  <a:gd name="T17" fmla="*/ 1 h 144"/>
                  <a:gd name="T18" fmla="*/ 2 w 334"/>
                  <a:gd name="T19" fmla="*/ 1 h 144"/>
                  <a:gd name="T20" fmla="*/ 2 w 334"/>
                  <a:gd name="T21" fmla="*/ 1 h 144"/>
                  <a:gd name="T22" fmla="*/ 2 w 334"/>
                  <a:gd name="T23" fmla="*/ 1 h 144"/>
                  <a:gd name="T24" fmla="*/ 2 w 334"/>
                  <a:gd name="T25" fmla="*/ 1 h 144"/>
                  <a:gd name="T26" fmla="*/ 2 w 334"/>
                  <a:gd name="T27" fmla="*/ 1 h 144"/>
                  <a:gd name="T28" fmla="*/ 2 w 334"/>
                  <a:gd name="T29" fmla="*/ 1 h 144"/>
                  <a:gd name="T30" fmla="*/ 2 w 334"/>
                  <a:gd name="T31" fmla="*/ 1 h 144"/>
                  <a:gd name="T32" fmla="*/ 2 w 334"/>
                  <a:gd name="T33" fmla="*/ 1 h 144"/>
                  <a:gd name="T34" fmla="*/ 2 w 334"/>
                  <a:gd name="T35" fmla="*/ 1 h 144"/>
                  <a:gd name="T36" fmla="*/ 2 w 334"/>
                  <a:gd name="T37" fmla="*/ 1 h 144"/>
                  <a:gd name="T38" fmla="*/ 2 w 334"/>
                  <a:gd name="T39" fmla="*/ 1 h 144"/>
                  <a:gd name="T40" fmla="*/ 2 w 334"/>
                  <a:gd name="T41" fmla="*/ 1 h 144"/>
                  <a:gd name="T42" fmla="*/ 1 w 334"/>
                  <a:gd name="T43" fmla="*/ 1 h 144"/>
                  <a:gd name="T44" fmla="*/ 1 w 334"/>
                  <a:gd name="T45" fmla="*/ 1 h 144"/>
                  <a:gd name="T46" fmla="*/ 1 w 334"/>
                  <a:gd name="T47" fmla="*/ 1 h 144"/>
                  <a:gd name="T48" fmla="*/ 1 w 334"/>
                  <a:gd name="T49" fmla="*/ 1 h 144"/>
                  <a:gd name="T50" fmla="*/ 1 w 334"/>
                  <a:gd name="T51" fmla="*/ 1 h 144"/>
                  <a:gd name="T52" fmla="*/ 1 w 334"/>
                  <a:gd name="T53" fmla="*/ 1 h 144"/>
                  <a:gd name="T54" fmla="*/ 1 w 334"/>
                  <a:gd name="T55" fmla="*/ 1 h 144"/>
                  <a:gd name="T56" fmla="*/ 1 w 334"/>
                  <a:gd name="T57" fmla="*/ 1 h 144"/>
                  <a:gd name="T58" fmla="*/ 1 w 334"/>
                  <a:gd name="T59" fmla="*/ 1 h 144"/>
                  <a:gd name="T60" fmla="*/ 1 w 334"/>
                  <a:gd name="T61" fmla="*/ 1 h 144"/>
                  <a:gd name="T62" fmla="*/ 1 w 334"/>
                  <a:gd name="T63" fmla="*/ 1 h 144"/>
                  <a:gd name="T64" fmla="*/ 1 w 334"/>
                  <a:gd name="T65" fmla="*/ 1 h 144"/>
                  <a:gd name="T66" fmla="*/ 1 w 334"/>
                  <a:gd name="T67" fmla="*/ 1 h 144"/>
                  <a:gd name="T68" fmla="*/ 1 w 334"/>
                  <a:gd name="T69" fmla="*/ 1 h 144"/>
                  <a:gd name="T70" fmla="*/ 1 w 334"/>
                  <a:gd name="T71" fmla="*/ 1 h 144"/>
                  <a:gd name="T72" fmla="*/ 1 w 334"/>
                  <a:gd name="T73" fmla="*/ 1 h 144"/>
                  <a:gd name="T74" fmla="*/ 1 w 334"/>
                  <a:gd name="T75" fmla="*/ 1 h 144"/>
                  <a:gd name="T76" fmla="*/ 0 w 334"/>
                  <a:gd name="T77" fmla="*/ 1 h 144"/>
                  <a:gd name="T78" fmla="*/ 1 w 334"/>
                  <a:gd name="T79" fmla="*/ 1 h 144"/>
                  <a:gd name="T80" fmla="*/ 1 w 334"/>
                  <a:gd name="T81" fmla="*/ 1 h 144"/>
                  <a:gd name="T82" fmla="*/ 1 w 334"/>
                  <a:gd name="T83" fmla="*/ 1 h 144"/>
                  <a:gd name="T84" fmla="*/ 1 w 334"/>
                  <a:gd name="T85" fmla="*/ 1 h 144"/>
                  <a:gd name="T86" fmla="*/ 1 w 334"/>
                  <a:gd name="T87" fmla="*/ 1 h 144"/>
                  <a:gd name="T88" fmla="*/ 1 w 334"/>
                  <a:gd name="T89" fmla="*/ 0 h 144"/>
                  <a:gd name="T90" fmla="*/ 1 w 334"/>
                  <a:gd name="T91" fmla="*/ 0 h 144"/>
                  <a:gd name="T92" fmla="*/ 1 w 334"/>
                  <a:gd name="T93" fmla="*/ 0 h 14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34" h="144">
                    <a:moveTo>
                      <a:pt x="150" y="0"/>
                    </a:moveTo>
                    <a:lnTo>
                      <a:pt x="161" y="0"/>
                    </a:lnTo>
                    <a:lnTo>
                      <a:pt x="173" y="3"/>
                    </a:lnTo>
                    <a:lnTo>
                      <a:pt x="182" y="7"/>
                    </a:lnTo>
                    <a:lnTo>
                      <a:pt x="194" y="9"/>
                    </a:lnTo>
                    <a:lnTo>
                      <a:pt x="201" y="11"/>
                    </a:lnTo>
                    <a:lnTo>
                      <a:pt x="211" y="13"/>
                    </a:lnTo>
                    <a:lnTo>
                      <a:pt x="219" y="13"/>
                    </a:lnTo>
                    <a:lnTo>
                      <a:pt x="228" y="17"/>
                    </a:lnTo>
                    <a:lnTo>
                      <a:pt x="236" y="17"/>
                    </a:lnTo>
                    <a:lnTo>
                      <a:pt x="245" y="21"/>
                    </a:lnTo>
                    <a:lnTo>
                      <a:pt x="255" y="24"/>
                    </a:lnTo>
                    <a:lnTo>
                      <a:pt x="266" y="28"/>
                    </a:lnTo>
                    <a:lnTo>
                      <a:pt x="276" y="32"/>
                    </a:lnTo>
                    <a:lnTo>
                      <a:pt x="283" y="40"/>
                    </a:lnTo>
                    <a:lnTo>
                      <a:pt x="287" y="43"/>
                    </a:lnTo>
                    <a:lnTo>
                      <a:pt x="293" y="51"/>
                    </a:lnTo>
                    <a:lnTo>
                      <a:pt x="296" y="64"/>
                    </a:lnTo>
                    <a:lnTo>
                      <a:pt x="308" y="76"/>
                    </a:lnTo>
                    <a:lnTo>
                      <a:pt x="317" y="83"/>
                    </a:lnTo>
                    <a:lnTo>
                      <a:pt x="325" y="93"/>
                    </a:lnTo>
                    <a:lnTo>
                      <a:pt x="331" y="102"/>
                    </a:lnTo>
                    <a:lnTo>
                      <a:pt x="334" y="112"/>
                    </a:lnTo>
                    <a:lnTo>
                      <a:pt x="334" y="119"/>
                    </a:lnTo>
                    <a:lnTo>
                      <a:pt x="334" y="129"/>
                    </a:lnTo>
                    <a:lnTo>
                      <a:pt x="331" y="137"/>
                    </a:lnTo>
                    <a:lnTo>
                      <a:pt x="327" y="144"/>
                    </a:lnTo>
                    <a:lnTo>
                      <a:pt x="321" y="144"/>
                    </a:lnTo>
                    <a:lnTo>
                      <a:pt x="315" y="144"/>
                    </a:lnTo>
                    <a:lnTo>
                      <a:pt x="314" y="135"/>
                    </a:lnTo>
                    <a:lnTo>
                      <a:pt x="314" y="125"/>
                    </a:lnTo>
                    <a:lnTo>
                      <a:pt x="312" y="116"/>
                    </a:lnTo>
                    <a:lnTo>
                      <a:pt x="310" y="108"/>
                    </a:lnTo>
                    <a:lnTo>
                      <a:pt x="304" y="100"/>
                    </a:lnTo>
                    <a:lnTo>
                      <a:pt x="298" y="95"/>
                    </a:lnTo>
                    <a:lnTo>
                      <a:pt x="291" y="89"/>
                    </a:lnTo>
                    <a:lnTo>
                      <a:pt x="281" y="85"/>
                    </a:lnTo>
                    <a:lnTo>
                      <a:pt x="279" y="74"/>
                    </a:lnTo>
                    <a:lnTo>
                      <a:pt x="277" y="64"/>
                    </a:lnTo>
                    <a:lnTo>
                      <a:pt x="272" y="55"/>
                    </a:lnTo>
                    <a:lnTo>
                      <a:pt x="268" y="49"/>
                    </a:lnTo>
                    <a:lnTo>
                      <a:pt x="260" y="43"/>
                    </a:lnTo>
                    <a:lnTo>
                      <a:pt x="253" y="40"/>
                    </a:lnTo>
                    <a:lnTo>
                      <a:pt x="245" y="38"/>
                    </a:lnTo>
                    <a:lnTo>
                      <a:pt x="238" y="36"/>
                    </a:lnTo>
                    <a:lnTo>
                      <a:pt x="226" y="34"/>
                    </a:lnTo>
                    <a:lnTo>
                      <a:pt x="217" y="32"/>
                    </a:lnTo>
                    <a:lnTo>
                      <a:pt x="209" y="30"/>
                    </a:lnTo>
                    <a:lnTo>
                      <a:pt x="200" y="30"/>
                    </a:lnTo>
                    <a:lnTo>
                      <a:pt x="188" y="28"/>
                    </a:lnTo>
                    <a:lnTo>
                      <a:pt x="179" y="26"/>
                    </a:lnTo>
                    <a:lnTo>
                      <a:pt x="169" y="24"/>
                    </a:lnTo>
                    <a:lnTo>
                      <a:pt x="161" y="22"/>
                    </a:lnTo>
                    <a:lnTo>
                      <a:pt x="154" y="17"/>
                    </a:lnTo>
                    <a:lnTo>
                      <a:pt x="146" y="15"/>
                    </a:lnTo>
                    <a:lnTo>
                      <a:pt x="141" y="13"/>
                    </a:lnTo>
                    <a:lnTo>
                      <a:pt x="133" y="13"/>
                    </a:lnTo>
                    <a:lnTo>
                      <a:pt x="120" y="13"/>
                    </a:lnTo>
                    <a:lnTo>
                      <a:pt x="108" y="19"/>
                    </a:lnTo>
                    <a:lnTo>
                      <a:pt x="97" y="24"/>
                    </a:lnTo>
                    <a:lnTo>
                      <a:pt x="84" y="34"/>
                    </a:lnTo>
                    <a:lnTo>
                      <a:pt x="72" y="43"/>
                    </a:lnTo>
                    <a:lnTo>
                      <a:pt x="63" y="57"/>
                    </a:lnTo>
                    <a:lnTo>
                      <a:pt x="55" y="62"/>
                    </a:lnTo>
                    <a:lnTo>
                      <a:pt x="47" y="70"/>
                    </a:lnTo>
                    <a:lnTo>
                      <a:pt x="40" y="78"/>
                    </a:lnTo>
                    <a:lnTo>
                      <a:pt x="32" y="87"/>
                    </a:lnTo>
                    <a:lnTo>
                      <a:pt x="25" y="95"/>
                    </a:lnTo>
                    <a:lnTo>
                      <a:pt x="21" y="102"/>
                    </a:lnTo>
                    <a:lnTo>
                      <a:pt x="19" y="110"/>
                    </a:lnTo>
                    <a:lnTo>
                      <a:pt x="23" y="118"/>
                    </a:lnTo>
                    <a:lnTo>
                      <a:pt x="21" y="123"/>
                    </a:lnTo>
                    <a:lnTo>
                      <a:pt x="21" y="129"/>
                    </a:lnTo>
                    <a:lnTo>
                      <a:pt x="15" y="131"/>
                    </a:lnTo>
                    <a:lnTo>
                      <a:pt x="9" y="133"/>
                    </a:lnTo>
                    <a:lnTo>
                      <a:pt x="4" y="123"/>
                    </a:lnTo>
                    <a:lnTo>
                      <a:pt x="2" y="116"/>
                    </a:lnTo>
                    <a:lnTo>
                      <a:pt x="0" y="108"/>
                    </a:lnTo>
                    <a:lnTo>
                      <a:pt x="2" y="102"/>
                    </a:lnTo>
                    <a:lnTo>
                      <a:pt x="6" y="89"/>
                    </a:lnTo>
                    <a:lnTo>
                      <a:pt x="15" y="78"/>
                    </a:lnTo>
                    <a:lnTo>
                      <a:pt x="27" y="64"/>
                    </a:lnTo>
                    <a:lnTo>
                      <a:pt x="38" y="53"/>
                    </a:lnTo>
                    <a:lnTo>
                      <a:pt x="49" y="41"/>
                    </a:lnTo>
                    <a:lnTo>
                      <a:pt x="61" y="30"/>
                    </a:lnTo>
                    <a:lnTo>
                      <a:pt x="66" y="21"/>
                    </a:lnTo>
                    <a:lnTo>
                      <a:pt x="76" y="13"/>
                    </a:lnTo>
                    <a:lnTo>
                      <a:pt x="87" y="7"/>
                    </a:lnTo>
                    <a:lnTo>
                      <a:pt x="101" y="3"/>
                    </a:lnTo>
                    <a:lnTo>
                      <a:pt x="112" y="0"/>
                    </a:lnTo>
                    <a:lnTo>
                      <a:pt x="125" y="0"/>
                    </a:lnTo>
                    <a:lnTo>
                      <a:pt x="137" y="0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3" name="Freeform 123"/>
              <p:cNvSpPr>
                <a:spLocks/>
              </p:cNvSpPr>
              <p:nvPr/>
            </p:nvSpPr>
            <p:spPr bwMode="auto">
              <a:xfrm>
                <a:off x="4161" y="1560"/>
                <a:ext cx="34" cy="56"/>
              </a:xfrm>
              <a:custGeom>
                <a:avLst/>
                <a:gdLst>
                  <a:gd name="T0" fmla="*/ 0 w 69"/>
                  <a:gd name="T1" fmla="*/ 1 h 112"/>
                  <a:gd name="T2" fmla="*/ 0 w 69"/>
                  <a:gd name="T3" fmla="*/ 0 h 112"/>
                  <a:gd name="T4" fmla="*/ 0 w 69"/>
                  <a:gd name="T5" fmla="*/ 1 h 112"/>
                  <a:gd name="T6" fmla="*/ 0 w 69"/>
                  <a:gd name="T7" fmla="*/ 1 h 112"/>
                  <a:gd name="T8" fmla="*/ 0 w 69"/>
                  <a:gd name="T9" fmla="*/ 1 h 112"/>
                  <a:gd name="T10" fmla="*/ 0 w 69"/>
                  <a:gd name="T11" fmla="*/ 1 h 112"/>
                  <a:gd name="T12" fmla="*/ 0 w 69"/>
                  <a:gd name="T13" fmla="*/ 1 h 112"/>
                  <a:gd name="T14" fmla="*/ 0 w 69"/>
                  <a:gd name="T15" fmla="*/ 1 h 112"/>
                  <a:gd name="T16" fmla="*/ 0 w 69"/>
                  <a:gd name="T17" fmla="*/ 1 h 112"/>
                  <a:gd name="T18" fmla="*/ 0 w 69"/>
                  <a:gd name="T19" fmla="*/ 1 h 112"/>
                  <a:gd name="T20" fmla="*/ 0 w 69"/>
                  <a:gd name="T21" fmla="*/ 1 h 112"/>
                  <a:gd name="T22" fmla="*/ 0 w 69"/>
                  <a:gd name="T23" fmla="*/ 1 h 112"/>
                  <a:gd name="T24" fmla="*/ 0 w 69"/>
                  <a:gd name="T25" fmla="*/ 1 h 112"/>
                  <a:gd name="T26" fmla="*/ 0 w 69"/>
                  <a:gd name="T27" fmla="*/ 1 h 112"/>
                  <a:gd name="T28" fmla="*/ 0 w 69"/>
                  <a:gd name="T29" fmla="*/ 1 h 112"/>
                  <a:gd name="T30" fmla="*/ 0 w 69"/>
                  <a:gd name="T31" fmla="*/ 1 h 112"/>
                  <a:gd name="T32" fmla="*/ 0 w 69"/>
                  <a:gd name="T33" fmla="*/ 1 h 112"/>
                  <a:gd name="T34" fmla="*/ 0 w 69"/>
                  <a:gd name="T35" fmla="*/ 1 h 112"/>
                  <a:gd name="T36" fmla="*/ 0 w 69"/>
                  <a:gd name="T37" fmla="*/ 1 h 112"/>
                  <a:gd name="T38" fmla="*/ 0 w 69"/>
                  <a:gd name="T39" fmla="*/ 1 h 112"/>
                  <a:gd name="T40" fmla="*/ 0 w 69"/>
                  <a:gd name="T41" fmla="*/ 1 h 112"/>
                  <a:gd name="T42" fmla="*/ 0 w 69"/>
                  <a:gd name="T43" fmla="*/ 1 h 112"/>
                  <a:gd name="T44" fmla="*/ 0 w 69"/>
                  <a:gd name="T45" fmla="*/ 1 h 112"/>
                  <a:gd name="T46" fmla="*/ 0 w 69"/>
                  <a:gd name="T47" fmla="*/ 1 h 112"/>
                  <a:gd name="T48" fmla="*/ 0 w 69"/>
                  <a:gd name="T49" fmla="*/ 1 h 112"/>
                  <a:gd name="T50" fmla="*/ 0 w 69"/>
                  <a:gd name="T51" fmla="*/ 1 h 112"/>
                  <a:gd name="T52" fmla="*/ 0 w 69"/>
                  <a:gd name="T53" fmla="*/ 1 h 112"/>
                  <a:gd name="T54" fmla="*/ 0 w 69"/>
                  <a:gd name="T55" fmla="*/ 1 h 112"/>
                  <a:gd name="T56" fmla="*/ 0 w 69"/>
                  <a:gd name="T57" fmla="*/ 1 h 112"/>
                  <a:gd name="T58" fmla="*/ 0 w 69"/>
                  <a:gd name="T59" fmla="*/ 1 h 112"/>
                  <a:gd name="T60" fmla="*/ 0 w 69"/>
                  <a:gd name="T61" fmla="*/ 1 h 112"/>
                  <a:gd name="T62" fmla="*/ 0 w 69"/>
                  <a:gd name="T63" fmla="*/ 1 h 112"/>
                  <a:gd name="T64" fmla="*/ 0 w 69"/>
                  <a:gd name="T65" fmla="*/ 1 h 112"/>
                  <a:gd name="T66" fmla="*/ 0 w 69"/>
                  <a:gd name="T67" fmla="*/ 1 h 112"/>
                  <a:gd name="T68" fmla="*/ 0 w 69"/>
                  <a:gd name="T69" fmla="*/ 1 h 112"/>
                  <a:gd name="T70" fmla="*/ 0 w 69"/>
                  <a:gd name="T71" fmla="*/ 1 h 112"/>
                  <a:gd name="T72" fmla="*/ 0 w 69"/>
                  <a:gd name="T73" fmla="*/ 1 h 112"/>
                  <a:gd name="T74" fmla="*/ 0 w 69"/>
                  <a:gd name="T75" fmla="*/ 1 h 112"/>
                  <a:gd name="T76" fmla="*/ 0 w 69"/>
                  <a:gd name="T77" fmla="*/ 1 h 112"/>
                  <a:gd name="T78" fmla="*/ 0 w 69"/>
                  <a:gd name="T79" fmla="*/ 1 h 112"/>
                  <a:gd name="T80" fmla="*/ 0 w 69"/>
                  <a:gd name="T81" fmla="*/ 1 h 112"/>
                  <a:gd name="T82" fmla="*/ 0 w 69"/>
                  <a:gd name="T83" fmla="*/ 1 h 112"/>
                  <a:gd name="T84" fmla="*/ 0 w 69"/>
                  <a:gd name="T85" fmla="*/ 1 h 112"/>
                  <a:gd name="T86" fmla="*/ 0 w 69"/>
                  <a:gd name="T87" fmla="*/ 1 h 112"/>
                  <a:gd name="T88" fmla="*/ 0 w 69"/>
                  <a:gd name="T89" fmla="*/ 1 h 112"/>
                  <a:gd name="T90" fmla="*/ 0 w 69"/>
                  <a:gd name="T91" fmla="*/ 1 h 112"/>
                  <a:gd name="T92" fmla="*/ 0 w 69"/>
                  <a:gd name="T93" fmla="*/ 1 h 112"/>
                  <a:gd name="T94" fmla="*/ 0 w 69"/>
                  <a:gd name="T95" fmla="*/ 1 h 112"/>
                  <a:gd name="T96" fmla="*/ 0 w 69"/>
                  <a:gd name="T97" fmla="*/ 1 h 112"/>
                  <a:gd name="T98" fmla="*/ 0 w 69"/>
                  <a:gd name="T99" fmla="*/ 1 h 11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9" h="112">
                    <a:moveTo>
                      <a:pt x="37" y="2"/>
                    </a:moveTo>
                    <a:lnTo>
                      <a:pt x="48" y="0"/>
                    </a:lnTo>
                    <a:lnTo>
                      <a:pt x="56" y="6"/>
                    </a:lnTo>
                    <a:lnTo>
                      <a:pt x="61" y="14"/>
                    </a:lnTo>
                    <a:lnTo>
                      <a:pt x="65" y="27"/>
                    </a:lnTo>
                    <a:lnTo>
                      <a:pt x="65" y="33"/>
                    </a:lnTo>
                    <a:lnTo>
                      <a:pt x="65" y="40"/>
                    </a:lnTo>
                    <a:lnTo>
                      <a:pt x="65" y="48"/>
                    </a:lnTo>
                    <a:lnTo>
                      <a:pt x="67" y="55"/>
                    </a:lnTo>
                    <a:lnTo>
                      <a:pt x="67" y="67"/>
                    </a:lnTo>
                    <a:lnTo>
                      <a:pt x="69" y="78"/>
                    </a:lnTo>
                    <a:lnTo>
                      <a:pt x="63" y="78"/>
                    </a:lnTo>
                    <a:lnTo>
                      <a:pt x="59" y="78"/>
                    </a:lnTo>
                    <a:lnTo>
                      <a:pt x="52" y="72"/>
                    </a:lnTo>
                    <a:lnTo>
                      <a:pt x="46" y="69"/>
                    </a:lnTo>
                    <a:lnTo>
                      <a:pt x="46" y="61"/>
                    </a:lnTo>
                    <a:lnTo>
                      <a:pt x="46" y="55"/>
                    </a:lnTo>
                    <a:lnTo>
                      <a:pt x="48" y="40"/>
                    </a:lnTo>
                    <a:lnTo>
                      <a:pt x="50" y="29"/>
                    </a:lnTo>
                    <a:lnTo>
                      <a:pt x="46" y="21"/>
                    </a:lnTo>
                    <a:lnTo>
                      <a:pt x="42" y="19"/>
                    </a:lnTo>
                    <a:lnTo>
                      <a:pt x="40" y="17"/>
                    </a:lnTo>
                    <a:lnTo>
                      <a:pt x="38" y="21"/>
                    </a:lnTo>
                    <a:lnTo>
                      <a:pt x="33" y="27"/>
                    </a:lnTo>
                    <a:lnTo>
                      <a:pt x="31" y="33"/>
                    </a:lnTo>
                    <a:lnTo>
                      <a:pt x="25" y="40"/>
                    </a:lnTo>
                    <a:lnTo>
                      <a:pt x="21" y="52"/>
                    </a:lnTo>
                    <a:lnTo>
                      <a:pt x="21" y="59"/>
                    </a:lnTo>
                    <a:lnTo>
                      <a:pt x="21" y="69"/>
                    </a:lnTo>
                    <a:lnTo>
                      <a:pt x="23" y="76"/>
                    </a:lnTo>
                    <a:lnTo>
                      <a:pt x="29" y="86"/>
                    </a:lnTo>
                    <a:lnTo>
                      <a:pt x="35" y="95"/>
                    </a:lnTo>
                    <a:lnTo>
                      <a:pt x="44" y="103"/>
                    </a:lnTo>
                    <a:lnTo>
                      <a:pt x="38" y="107"/>
                    </a:lnTo>
                    <a:lnTo>
                      <a:pt x="35" y="112"/>
                    </a:lnTo>
                    <a:lnTo>
                      <a:pt x="25" y="109"/>
                    </a:lnTo>
                    <a:lnTo>
                      <a:pt x="18" y="107"/>
                    </a:lnTo>
                    <a:lnTo>
                      <a:pt x="12" y="99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2" y="76"/>
                    </a:lnTo>
                    <a:lnTo>
                      <a:pt x="0" y="69"/>
                    </a:lnTo>
                    <a:lnTo>
                      <a:pt x="2" y="59"/>
                    </a:lnTo>
                    <a:lnTo>
                      <a:pt x="2" y="48"/>
                    </a:lnTo>
                    <a:lnTo>
                      <a:pt x="4" y="38"/>
                    </a:lnTo>
                    <a:lnTo>
                      <a:pt x="8" y="31"/>
                    </a:lnTo>
                    <a:lnTo>
                      <a:pt x="12" y="21"/>
                    </a:lnTo>
                    <a:lnTo>
                      <a:pt x="23" y="8"/>
                    </a:lnTo>
                    <a:lnTo>
                      <a:pt x="3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4" name="Freeform 124"/>
              <p:cNvSpPr>
                <a:spLocks/>
              </p:cNvSpPr>
              <p:nvPr/>
            </p:nvSpPr>
            <p:spPr bwMode="auto">
              <a:xfrm>
                <a:off x="4043" y="1747"/>
                <a:ext cx="18" cy="158"/>
              </a:xfrm>
              <a:custGeom>
                <a:avLst/>
                <a:gdLst>
                  <a:gd name="T0" fmla="*/ 1 w 36"/>
                  <a:gd name="T1" fmla="*/ 0 h 315"/>
                  <a:gd name="T2" fmla="*/ 1 w 36"/>
                  <a:gd name="T3" fmla="*/ 1 h 315"/>
                  <a:gd name="T4" fmla="*/ 1 w 36"/>
                  <a:gd name="T5" fmla="*/ 1 h 315"/>
                  <a:gd name="T6" fmla="*/ 1 w 36"/>
                  <a:gd name="T7" fmla="*/ 1 h 315"/>
                  <a:gd name="T8" fmla="*/ 1 w 36"/>
                  <a:gd name="T9" fmla="*/ 1 h 315"/>
                  <a:gd name="T10" fmla="*/ 1 w 36"/>
                  <a:gd name="T11" fmla="*/ 1 h 315"/>
                  <a:gd name="T12" fmla="*/ 1 w 36"/>
                  <a:gd name="T13" fmla="*/ 1 h 315"/>
                  <a:gd name="T14" fmla="*/ 1 w 36"/>
                  <a:gd name="T15" fmla="*/ 1 h 315"/>
                  <a:gd name="T16" fmla="*/ 1 w 36"/>
                  <a:gd name="T17" fmla="*/ 1 h 315"/>
                  <a:gd name="T18" fmla="*/ 1 w 36"/>
                  <a:gd name="T19" fmla="*/ 1 h 315"/>
                  <a:gd name="T20" fmla="*/ 1 w 36"/>
                  <a:gd name="T21" fmla="*/ 1 h 315"/>
                  <a:gd name="T22" fmla="*/ 1 w 36"/>
                  <a:gd name="T23" fmla="*/ 1 h 315"/>
                  <a:gd name="T24" fmla="*/ 1 w 36"/>
                  <a:gd name="T25" fmla="*/ 1 h 315"/>
                  <a:gd name="T26" fmla="*/ 1 w 36"/>
                  <a:gd name="T27" fmla="*/ 1 h 315"/>
                  <a:gd name="T28" fmla="*/ 1 w 36"/>
                  <a:gd name="T29" fmla="*/ 1 h 315"/>
                  <a:gd name="T30" fmla="*/ 1 w 36"/>
                  <a:gd name="T31" fmla="*/ 1 h 315"/>
                  <a:gd name="T32" fmla="*/ 1 w 36"/>
                  <a:gd name="T33" fmla="*/ 1 h 315"/>
                  <a:gd name="T34" fmla="*/ 1 w 36"/>
                  <a:gd name="T35" fmla="*/ 1 h 315"/>
                  <a:gd name="T36" fmla="*/ 1 w 36"/>
                  <a:gd name="T37" fmla="*/ 1 h 315"/>
                  <a:gd name="T38" fmla="*/ 1 w 36"/>
                  <a:gd name="T39" fmla="*/ 1 h 315"/>
                  <a:gd name="T40" fmla="*/ 1 w 36"/>
                  <a:gd name="T41" fmla="*/ 1 h 315"/>
                  <a:gd name="T42" fmla="*/ 1 w 36"/>
                  <a:gd name="T43" fmla="*/ 1 h 315"/>
                  <a:gd name="T44" fmla="*/ 1 w 36"/>
                  <a:gd name="T45" fmla="*/ 2 h 315"/>
                  <a:gd name="T46" fmla="*/ 1 w 36"/>
                  <a:gd name="T47" fmla="*/ 2 h 315"/>
                  <a:gd name="T48" fmla="*/ 1 w 36"/>
                  <a:gd name="T49" fmla="*/ 2 h 315"/>
                  <a:gd name="T50" fmla="*/ 1 w 36"/>
                  <a:gd name="T51" fmla="*/ 2 h 315"/>
                  <a:gd name="T52" fmla="*/ 1 w 36"/>
                  <a:gd name="T53" fmla="*/ 2 h 315"/>
                  <a:gd name="T54" fmla="*/ 1 w 36"/>
                  <a:gd name="T55" fmla="*/ 2 h 315"/>
                  <a:gd name="T56" fmla="*/ 1 w 36"/>
                  <a:gd name="T57" fmla="*/ 2 h 315"/>
                  <a:gd name="T58" fmla="*/ 1 w 36"/>
                  <a:gd name="T59" fmla="*/ 2 h 315"/>
                  <a:gd name="T60" fmla="*/ 1 w 36"/>
                  <a:gd name="T61" fmla="*/ 2 h 315"/>
                  <a:gd name="T62" fmla="*/ 1 w 36"/>
                  <a:gd name="T63" fmla="*/ 2 h 315"/>
                  <a:gd name="T64" fmla="*/ 0 w 36"/>
                  <a:gd name="T65" fmla="*/ 2 h 315"/>
                  <a:gd name="T66" fmla="*/ 0 w 36"/>
                  <a:gd name="T67" fmla="*/ 2 h 315"/>
                  <a:gd name="T68" fmla="*/ 1 w 36"/>
                  <a:gd name="T69" fmla="*/ 1 h 315"/>
                  <a:gd name="T70" fmla="*/ 1 w 36"/>
                  <a:gd name="T71" fmla="*/ 1 h 315"/>
                  <a:gd name="T72" fmla="*/ 1 w 36"/>
                  <a:gd name="T73" fmla="*/ 1 h 315"/>
                  <a:gd name="T74" fmla="*/ 1 w 36"/>
                  <a:gd name="T75" fmla="*/ 1 h 315"/>
                  <a:gd name="T76" fmla="*/ 1 w 36"/>
                  <a:gd name="T77" fmla="*/ 1 h 315"/>
                  <a:gd name="T78" fmla="*/ 1 w 36"/>
                  <a:gd name="T79" fmla="*/ 1 h 315"/>
                  <a:gd name="T80" fmla="*/ 1 w 36"/>
                  <a:gd name="T81" fmla="*/ 1 h 315"/>
                  <a:gd name="T82" fmla="*/ 1 w 36"/>
                  <a:gd name="T83" fmla="*/ 1 h 315"/>
                  <a:gd name="T84" fmla="*/ 1 w 36"/>
                  <a:gd name="T85" fmla="*/ 1 h 315"/>
                  <a:gd name="T86" fmla="*/ 1 w 36"/>
                  <a:gd name="T87" fmla="*/ 1 h 315"/>
                  <a:gd name="T88" fmla="*/ 1 w 36"/>
                  <a:gd name="T89" fmla="*/ 1 h 315"/>
                  <a:gd name="T90" fmla="*/ 1 w 36"/>
                  <a:gd name="T91" fmla="*/ 1 h 315"/>
                  <a:gd name="T92" fmla="*/ 1 w 36"/>
                  <a:gd name="T93" fmla="*/ 1 h 315"/>
                  <a:gd name="T94" fmla="*/ 1 w 36"/>
                  <a:gd name="T95" fmla="*/ 1 h 315"/>
                  <a:gd name="T96" fmla="*/ 1 w 36"/>
                  <a:gd name="T97" fmla="*/ 1 h 315"/>
                  <a:gd name="T98" fmla="*/ 1 w 36"/>
                  <a:gd name="T99" fmla="*/ 1 h 315"/>
                  <a:gd name="T100" fmla="*/ 1 w 36"/>
                  <a:gd name="T101" fmla="*/ 1 h 315"/>
                  <a:gd name="T102" fmla="*/ 1 w 36"/>
                  <a:gd name="T103" fmla="*/ 1 h 315"/>
                  <a:gd name="T104" fmla="*/ 1 w 36"/>
                  <a:gd name="T105" fmla="*/ 0 h 315"/>
                  <a:gd name="T106" fmla="*/ 1 w 36"/>
                  <a:gd name="T107" fmla="*/ 0 h 3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6" h="315">
                    <a:moveTo>
                      <a:pt x="19" y="0"/>
                    </a:moveTo>
                    <a:lnTo>
                      <a:pt x="24" y="9"/>
                    </a:lnTo>
                    <a:lnTo>
                      <a:pt x="28" y="17"/>
                    </a:lnTo>
                    <a:lnTo>
                      <a:pt x="30" y="28"/>
                    </a:lnTo>
                    <a:lnTo>
                      <a:pt x="32" y="40"/>
                    </a:lnTo>
                    <a:lnTo>
                      <a:pt x="32" y="51"/>
                    </a:lnTo>
                    <a:lnTo>
                      <a:pt x="34" y="64"/>
                    </a:lnTo>
                    <a:lnTo>
                      <a:pt x="34" y="78"/>
                    </a:lnTo>
                    <a:lnTo>
                      <a:pt x="36" y="91"/>
                    </a:lnTo>
                    <a:lnTo>
                      <a:pt x="34" y="104"/>
                    </a:lnTo>
                    <a:lnTo>
                      <a:pt x="32" y="119"/>
                    </a:lnTo>
                    <a:lnTo>
                      <a:pt x="32" y="135"/>
                    </a:lnTo>
                    <a:lnTo>
                      <a:pt x="32" y="150"/>
                    </a:lnTo>
                    <a:lnTo>
                      <a:pt x="30" y="165"/>
                    </a:lnTo>
                    <a:lnTo>
                      <a:pt x="28" y="180"/>
                    </a:lnTo>
                    <a:lnTo>
                      <a:pt x="28" y="196"/>
                    </a:lnTo>
                    <a:lnTo>
                      <a:pt x="30" y="211"/>
                    </a:lnTo>
                    <a:lnTo>
                      <a:pt x="28" y="220"/>
                    </a:lnTo>
                    <a:lnTo>
                      <a:pt x="28" y="234"/>
                    </a:lnTo>
                    <a:lnTo>
                      <a:pt x="26" y="239"/>
                    </a:lnTo>
                    <a:lnTo>
                      <a:pt x="26" y="247"/>
                    </a:lnTo>
                    <a:lnTo>
                      <a:pt x="24" y="254"/>
                    </a:lnTo>
                    <a:lnTo>
                      <a:pt x="24" y="262"/>
                    </a:lnTo>
                    <a:lnTo>
                      <a:pt x="24" y="270"/>
                    </a:lnTo>
                    <a:lnTo>
                      <a:pt x="23" y="277"/>
                    </a:lnTo>
                    <a:lnTo>
                      <a:pt x="21" y="285"/>
                    </a:lnTo>
                    <a:lnTo>
                      <a:pt x="21" y="292"/>
                    </a:lnTo>
                    <a:lnTo>
                      <a:pt x="19" y="306"/>
                    </a:lnTo>
                    <a:lnTo>
                      <a:pt x="19" y="315"/>
                    </a:lnTo>
                    <a:lnTo>
                      <a:pt x="15" y="313"/>
                    </a:lnTo>
                    <a:lnTo>
                      <a:pt x="9" y="310"/>
                    </a:lnTo>
                    <a:lnTo>
                      <a:pt x="2" y="306"/>
                    </a:lnTo>
                    <a:lnTo>
                      <a:pt x="0" y="306"/>
                    </a:lnTo>
                    <a:lnTo>
                      <a:pt x="0" y="279"/>
                    </a:lnTo>
                    <a:lnTo>
                      <a:pt x="2" y="256"/>
                    </a:lnTo>
                    <a:lnTo>
                      <a:pt x="2" y="234"/>
                    </a:lnTo>
                    <a:lnTo>
                      <a:pt x="5" y="215"/>
                    </a:lnTo>
                    <a:lnTo>
                      <a:pt x="5" y="194"/>
                    </a:lnTo>
                    <a:lnTo>
                      <a:pt x="7" y="176"/>
                    </a:lnTo>
                    <a:lnTo>
                      <a:pt x="7" y="159"/>
                    </a:lnTo>
                    <a:lnTo>
                      <a:pt x="9" y="142"/>
                    </a:lnTo>
                    <a:lnTo>
                      <a:pt x="9" y="125"/>
                    </a:lnTo>
                    <a:lnTo>
                      <a:pt x="11" y="110"/>
                    </a:lnTo>
                    <a:lnTo>
                      <a:pt x="11" y="95"/>
                    </a:lnTo>
                    <a:lnTo>
                      <a:pt x="11" y="81"/>
                    </a:lnTo>
                    <a:lnTo>
                      <a:pt x="11" y="68"/>
                    </a:lnTo>
                    <a:lnTo>
                      <a:pt x="11" y="55"/>
                    </a:lnTo>
                    <a:lnTo>
                      <a:pt x="11" y="40"/>
                    </a:lnTo>
                    <a:lnTo>
                      <a:pt x="11" y="26"/>
                    </a:lnTo>
                    <a:lnTo>
                      <a:pt x="11" y="19"/>
                    </a:lnTo>
                    <a:lnTo>
                      <a:pt x="15" y="11"/>
                    </a:lnTo>
                    <a:lnTo>
                      <a:pt x="17" y="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5" name="Freeform 125"/>
              <p:cNvSpPr>
                <a:spLocks/>
              </p:cNvSpPr>
              <p:nvPr/>
            </p:nvSpPr>
            <p:spPr bwMode="auto">
              <a:xfrm>
                <a:off x="4117" y="1655"/>
                <a:ext cx="28" cy="311"/>
              </a:xfrm>
              <a:custGeom>
                <a:avLst/>
                <a:gdLst>
                  <a:gd name="T0" fmla="*/ 1 w 55"/>
                  <a:gd name="T1" fmla="*/ 1 h 622"/>
                  <a:gd name="T2" fmla="*/ 1 w 55"/>
                  <a:gd name="T3" fmla="*/ 1 h 622"/>
                  <a:gd name="T4" fmla="*/ 1 w 55"/>
                  <a:gd name="T5" fmla="*/ 1 h 622"/>
                  <a:gd name="T6" fmla="*/ 1 w 55"/>
                  <a:gd name="T7" fmla="*/ 1 h 622"/>
                  <a:gd name="T8" fmla="*/ 1 w 55"/>
                  <a:gd name="T9" fmla="*/ 1 h 622"/>
                  <a:gd name="T10" fmla="*/ 1 w 55"/>
                  <a:gd name="T11" fmla="*/ 1 h 622"/>
                  <a:gd name="T12" fmla="*/ 1 w 55"/>
                  <a:gd name="T13" fmla="*/ 1 h 622"/>
                  <a:gd name="T14" fmla="*/ 1 w 55"/>
                  <a:gd name="T15" fmla="*/ 1 h 622"/>
                  <a:gd name="T16" fmla="*/ 1 w 55"/>
                  <a:gd name="T17" fmla="*/ 1 h 622"/>
                  <a:gd name="T18" fmla="*/ 1 w 55"/>
                  <a:gd name="T19" fmla="*/ 1 h 622"/>
                  <a:gd name="T20" fmla="*/ 1 w 55"/>
                  <a:gd name="T21" fmla="*/ 1 h 622"/>
                  <a:gd name="T22" fmla="*/ 1 w 55"/>
                  <a:gd name="T23" fmla="*/ 1 h 622"/>
                  <a:gd name="T24" fmla="*/ 1 w 55"/>
                  <a:gd name="T25" fmla="*/ 1 h 622"/>
                  <a:gd name="T26" fmla="*/ 1 w 55"/>
                  <a:gd name="T27" fmla="*/ 1 h 622"/>
                  <a:gd name="T28" fmla="*/ 1 w 55"/>
                  <a:gd name="T29" fmla="*/ 1 h 622"/>
                  <a:gd name="T30" fmla="*/ 1 w 55"/>
                  <a:gd name="T31" fmla="*/ 2 h 622"/>
                  <a:gd name="T32" fmla="*/ 1 w 55"/>
                  <a:gd name="T33" fmla="*/ 2 h 622"/>
                  <a:gd name="T34" fmla="*/ 1 w 55"/>
                  <a:gd name="T35" fmla="*/ 2 h 622"/>
                  <a:gd name="T36" fmla="*/ 1 w 55"/>
                  <a:gd name="T37" fmla="*/ 2 h 622"/>
                  <a:gd name="T38" fmla="*/ 1 w 55"/>
                  <a:gd name="T39" fmla="*/ 2 h 622"/>
                  <a:gd name="T40" fmla="*/ 1 w 55"/>
                  <a:gd name="T41" fmla="*/ 2 h 622"/>
                  <a:gd name="T42" fmla="*/ 1 w 55"/>
                  <a:gd name="T43" fmla="*/ 2 h 622"/>
                  <a:gd name="T44" fmla="*/ 1 w 55"/>
                  <a:gd name="T45" fmla="*/ 2 h 622"/>
                  <a:gd name="T46" fmla="*/ 1 w 55"/>
                  <a:gd name="T47" fmla="*/ 2 h 622"/>
                  <a:gd name="T48" fmla="*/ 1 w 55"/>
                  <a:gd name="T49" fmla="*/ 2 h 622"/>
                  <a:gd name="T50" fmla="*/ 1 w 55"/>
                  <a:gd name="T51" fmla="*/ 2 h 622"/>
                  <a:gd name="T52" fmla="*/ 1 w 55"/>
                  <a:gd name="T53" fmla="*/ 2 h 622"/>
                  <a:gd name="T54" fmla="*/ 1 w 55"/>
                  <a:gd name="T55" fmla="*/ 2 h 622"/>
                  <a:gd name="T56" fmla="*/ 1 w 55"/>
                  <a:gd name="T57" fmla="*/ 3 h 622"/>
                  <a:gd name="T58" fmla="*/ 1 w 55"/>
                  <a:gd name="T59" fmla="*/ 3 h 622"/>
                  <a:gd name="T60" fmla="*/ 1 w 55"/>
                  <a:gd name="T61" fmla="*/ 3 h 622"/>
                  <a:gd name="T62" fmla="*/ 1 w 55"/>
                  <a:gd name="T63" fmla="*/ 3 h 622"/>
                  <a:gd name="T64" fmla="*/ 1 w 55"/>
                  <a:gd name="T65" fmla="*/ 3 h 622"/>
                  <a:gd name="T66" fmla="*/ 1 w 55"/>
                  <a:gd name="T67" fmla="*/ 3 h 622"/>
                  <a:gd name="T68" fmla="*/ 1 w 55"/>
                  <a:gd name="T69" fmla="*/ 3 h 622"/>
                  <a:gd name="T70" fmla="*/ 1 w 55"/>
                  <a:gd name="T71" fmla="*/ 3 h 622"/>
                  <a:gd name="T72" fmla="*/ 1 w 55"/>
                  <a:gd name="T73" fmla="*/ 3 h 622"/>
                  <a:gd name="T74" fmla="*/ 1 w 55"/>
                  <a:gd name="T75" fmla="*/ 3 h 622"/>
                  <a:gd name="T76" fmla="*/ 1 w 55"/>
                  <a:gd name="T77" fmla="*/ 3 h 622"/>
                  <a:gd name="T78" fmla="*/ 1 w 55"/>
                  <a:gd name="T79" fmla="*/ 3 h 622"/>
                  <a:gd name="T80" fmla="*/ 1 w 55"/>
                  <a:gd name="T81" fmla="*/ 2 h 622"/>
                  <a:gd name="T82" fmla="*/ 1 w 55"/>
                  <a:gd name="T83" fmla="*/ 2 h 622"/>
                  <a:gd name="T84" fmla="*/ 1 w 55"/>
                  <a:gd name="T85" fmla="*/ 2 h 622"/>
                  <a:gd name="T86" fmla="*/ 1 w 55"/>
                  <a:gd name="T87" fmla="*/ 2 h 622"/>
                  <a:gd name="T88" fmla="*/ 1 w 55"/>
                  <a:gd name="T89" fmla="*/ 2 h 622"/>
                  <a:gd name="T90" fmla="*/ 1 w 55"/>
                  <a:gd name="T91" fmla="*/ 2 h 622"/>
                  <a:gd name="T92" fmla="*/ 1 w 55"/>
                  <a:gd name="T93" fmla="*/ 1 h 622"/>
                  <a:gd name="T94" fmla="*/ 1 w 55"/>
                  <a:gd name="T95" fmla="*/ 1 h 622"/>
                  <a:gd name="T96" fmla="*/ 1 w 55"/>
                  <a:gd name="T97" fmla="*/ 1 h 622"/>
                  <a:gd name="T98" fmla="*/ 1 w 55"/>
                  <a:gd name="T99" fmla="*/ 1 h 622"/>
                  <a:gd name="T100" fmla="*/ 1 w 55"/>
                  <a:gd name="T101" fmla="*/ 1 h 622"/>
                  <a:gd name="T102" fmla="*/ 1 w 55"/>
                  <a:gd name="T103" fmla="*/ 1 h 622"/>
                  <a:gd name="T104" fmla="*/ 0 w 55"/>
                  <a:gd name="T105" fmla="*/ 1 h 622"/>
                  <a:gd name="T106" fmla="*/ 1 w 55"/>
                  <a:gd name="T107" fmla="*/ 0 h 622"/>
                  <a:gd name="T108" fmla="*/ 1 w 55"/>
                  <a:gd name="T109" fmla="*/ 1 h 622"/>
                  <a:gd name="T110" fmla="*/ 1 w 55"/>
                  <a:gd name="T111" fmla="*/ 1 h 622"/>
                  <a:gd name="T112" fmla="*/ 1 w 55"/>
                  <a:gd name="T113" fmla="*/ 1 h 622"/>
                  <a:gd name="T114" fmla="*/ 1 w 55"/>
                  <a:gd name="T115" fmla="*/ 1 h 62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5" h="622">
                    <a:moveTo>
                      <a:pt x="17" y="4"/>
                    </a:moveTo>
                    <a:lnTo>
                      <a:pt x="21" y="10"/>
                    </a:lnTo>
                    <a:lnTo>
                      <a:pt x="25" y="21"/>
                    </a:lnTo>
                    <a:lnTo>
                      <a:pt x="28" y="35"/>
                    </a:lnTo>
                    <a:lnTo>
                      <a:pt x="32" y="52"/>
                    </a:lnTo>
                    <a:lnTo>
                      <a:pt x="34" y="67"/>
                    </a:lnTo>
                    <a:lnTo>
                      <a:pt x="38" y="86"/>
                    </a:lnTo>
                    <a:lnTo>
                      <a:pt x="40" y="103"/>
                    </a:lnTo>
                    <a:lnTo>
                      <a:pt x="44" y="124"/>
                    </a:lnTo>
                    <a:lnTo>
                      <a:pt x="46" y="145"/>
                    </a:lnTo>
                    <a:lnTo>
                      <a:pt x="48" y="166"/>
                    </a:lnTo>
                    <a:lnTo>
                      <a:pt x="48" y="185"/>
                    </a:lnTo>
                    <a:lnTo>
                      <a:pt x="51" y="208"/>
                    </a:lnTo>
                    <a:lnTo>
                      <a:pt x="51" y="227"/>
                    </a:lnTo>
                    <a:lnTo>
                      <a:pt x="51" y="246"/>
                    </a:lnTo>
                    <a:lnTo>
                      <a:pt x="53" y="263"/>
                    </a:lnTo>
                    <a:lnTo>
                      <a:pt x="55" y="282"/>
                    </a:lnTo>
                    <a:lnTo>
                      <a:pt x="55" y="306"/>
                    </a:lnTo>
                    <a:lnTo>
                      <a:pt x="55" y="331"/>
                    </a:lnTo>
                    <a:lnTo>
                      <a:pt x="55" y="354"/>
                    </a:lnTo>
                    <a:lnTo>
                      <a:pt x="55" y="377"/>
                    </a:lnTo>
                    <a:lnTo>
                      <a:pt x="53" y="396"/>
                    </a:lnTo>
                    <a:lnTo>
                      <a:pt x="53" y="417"/>
                    </a:lnTo>
                    <a:lnTo>
                      <a:pt x="51" y="436"/>
                    </a:lnTo>
                    <a:lnTo>
                      <a:pt x="51" y="457"/>
                    </a:lnTo>
                    <a:lnTo>
                      <a:pt x="51" y="474"/>
                    </a:lnTo>
                    <a:lnTo>
                      <a:pt x="51" y="491"/>
                    </a:lnTo>
                    <a:lnTo>
                      <a:pt x="49" y="510"/>
                    </a:lnTo>
                    <a:lnTo>
                      <a:pt x="49" y="529"/>
                    </a:lnTo>
                    <a:lnTo>
                      <a:pt x="49" y="550"/>
                    </a:lnTo>
                    <a:lnTo>
                      <a:pt x="49" y="571"/>
                    </a:lnTo>
                    <a:lnTo>
                      <a:pt x="49" y="593"/>
                    </a:lnTo>
                    <a:lnTo>
                      <a:pt x="49" y="618"/>
                    </a:lnTo>
                    <a:lnTo>
                      <a:pt x="44" y="620"/>
                    </a:lnTo>
                    <a:lnTo>
                      <a:pt x="38" y="622"/>
                    </a:lnTo>
                    <a:lnTo>
                      <a:pt x="30" y="622"/>
                    </a:lnTo>
                    <a:lnTo>
                      <a:pt x="27" y="620"/>
                    </a:lnTo>
                    <a:lnTo>
                      <a:pt x="27" y="588"/>
                    </a:lnTo>
                    <a:lnTo>
                      <a:pt x="27" y="555"/>
                    </a:lnTo>
                    <a:lnTo>
                      <a:pt x="27" y="521"/>
                    </a:lnTo>
                    <a:lnTo>
                      <a:pt x="27" y="487"/>
                    </a:lnTo>
                    <a:lnTo>
                      <a:pt x="27" y="447"/>
                    </a:lnTo>
                    <a:lnTo>
                      <a:pt x="28" y="411"/>
                    </a:lnTo>
                    <a:lnTo>
                      <a:pt x="28" y="371"/>
                    </a:lnTo>
                    <a:lnTo>
                      <a:pt x="30" y="333"/>
                    </a:lnTo>
                    <a:lnTo>
                      <a:pt x="28" y="293"/>
                    </a:lnTo>
                    <a:lnTo>
                      <a:pt x="27" y="251"/>
                    </a:lnTo>
                    <a:lnTo>
                      <a:pt x="25" y="211"/>
                    </a:lnTo>
                    <a:lnTo>
                      <a:pt x="23" y="169"/>
                    </a:lnTo>
                    <a:lnTo>
                      <a:pt x="17" y="128"/>
                    </a:lnTo>
                    <a:lnTo>
                      <a:pt x="13" y="86"/>
                    </a:lnTo>
                    <a:lnTo>
                      <a:pt x="8" y="44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13" y="4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6" name="Freeform 126"/>
              <p:cNvSpPr>
                <a:spLocks/>
              </p:cNvSpPr>
              <p:nvPr/>
            </p:nvSpPr>
            <p:spPr bwMode="auto">
              <a:xfrm>
                <a:off x="4131" y="1697"/>
                <a:ext cx="64" cy="40"/>
              </a:xfrm>
              <a:custGeom>
                <a:avLst/>
                <a:gdLst>
                  <a:gd name="T0" fmla="*/ 1 w 128"/>
                  <a:gd name="T1" fmla="*/ 0 h 80"/>
                  <a:gd name="T2" fmla="*/ 1 w 128"/>
                  <a:gd name="T3" fmla="*/ 1 h 80"/>
                  <a:gd name="T4" fmla="*/ 1 w 128"/>
                  <a:gd name="T5" fmla="*/ 1 h 80"/>
                  <a:gd name="T6" fmla="*/ 1 w 128"/>
                  <a:gd name="T7" fmla="*/ 1 h 80"/>
                  <a:gd name="T8" fmla="*/ 1 w 128"/>
                  <a:gd name="T9" fmla="*/ 1 h 80"/>
                  <a:gd name="T10" fmla="*/ 1 w 128"/>
                  <a:gd name="T11" fmla="*/ 1 h 80"/>
                  <a:gd name="T12" fmla="*/ 1 w 128"/>
                  <a:gd name="T13" fmla="*/ 1 h 80"/>
                  <a:gd name="T14" fmla="*/ 1 w 128"/>
                  <a:gd name="T15" fmla="*/ 1 h 80"/>
                  <a:gd name="T16" fmla="*/ 1 w 128"/>
                  <a:gd name="T17" fmla="*/ 1 h 80"/>
                  <a:gd name="T18" fmla="*/ 1 w 128"/>
                  <a:gd name="T19" fmla="*/ 1 h 80"/>
                  <a:gd name="T20" fmla="*/ 1 w 128"/>
                  <a:gd name="T21" fmla="*/ 1 h 80"/>
                  <a:gd name="T22" fmla="*/ 1 w 128"/>
                  <a:gd name="T23" fmla="*/ 1 h 80"/>
                  <a:gd name="T24" fmla="*/ 1 w 128"/>
                  <a:gd name="T25" fmla="*/ 1 h 80"/>
                  <a:gd name="T26" fmla="*/ 1 w 128"/>
                  <a:gd name="T27" fmla="*/ 1 h 80"/>
                  <a:gd name="T28" fmla="*/ 1 w 128"/>
                  <a:gd name="T29" fmla="*/ 1 h 80"/>
                  <a:gd name="T30" fmla="*/ 1 w 128"/>
                  <a:gd name="T31" fmla="*/ 1 h 80"/>
                  <a:gd name="T32" fmla="*/ 1 w 128"/>
                  <a:gd name="T33" fmla="*/ 1 h 80"/>
                  <a:gd name="T34" fmla="*/ 1 w 128"/>
                  <a:gd name="T35" fmla="*/ 1 h 80"/>
                  <a:gd name="T36" fmla="*/ 1 w 128"/>
                  <a:gd name="T37" fmla="*/ 1 h 80"/>
                  <a:gd name="T38" fmla="*/ 1 w 128"/>
                  <a:gd name="T39" fmla="*/ 1 h 80"/>
                  <a:gd name="T40" fmla="*/ 1 w 128"/>
                  <a:gd name="T41" fmla="*/ 1 h 80"/>
                  <a:gd name="T42" fmla="*/ 1 w 128"/>
                  <a:gd name="T43" fmla="*/ 1 h 80"/>
                  <a:gd name="T44" fmla="*/ 1 w 128"/>
                  <a:gd name="T45" fmla="*/ 1 h 80"/>
                  <a:gd name="T46" fmla="*/ 1 w 128"/>
                  <a:gd name="T47" fmla="*/ 1 h 80"/>
                  <a:gd name="T48" fmla="*/ 1 w 128"/>
                  <a:gd name="T49" fmla="*/ 1 h 80"/>
                  <a:gd name="T50" fmla="*/ 1 w 128"/>
                  <a:gd name="T51" fmla="*/ 1 h 80"/>
                  <a:gd name="T52" fmla="*/ 1 w 128"/>
                  <a:gd name="T53" fmla="*/ 1 h 80"/>
                  <a:gd name="T54" fmla="*/ 1 w 128"/>
                  <a:gd name="T55" fmla="*/ 1 h 80"/>
                  <a:gd name="T56" fmla="*/ 1 w 128"/>
                  <a:gd name="T57" fmla="*/ 1 h 80"/>
                  <a:gd name="T58" fmla="*/ 1 w 128"/>
                  <a:gd name="T59" fmla="*/ 1 h 80"/>
                  <a:gd name="T60" fmla="*/ 1 w 128"/>
                  <a:gd name="T61" fmla="*/ 1 h 80"/>
                  <a:gd name="T62" fmla="*/ 0 w 128"/>
                  <a:gd name="T63" fmla="*/ 1 h 80"/>
                  <a:gd name="T64" fmla="*/ 1 w 128"/>
                  <a:gd name="T65" fmla="*/ 0 h 80"/>
                  <a:gd name="T66" fmla="*/ 1 w 128"/>
                  <a:gd name="T67" fmla="*/ 0 h 8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8" h="80">
                    <a:moveTo>
                      <a:pt x="6" y="0"/>
                    </a:moveTo>
                    <a:lnTo>
                      <a:pt x="16" y="9"/>
                    </a:lnTo>
                    <a:lnTo>
                      <a:pt x="29" y="19"/>
                    </a:lnTo>
                    <a:lnTo>
                      <a:pt x="35" y="25"/>
                    </a:lnTo>
                    <a:lnTo>
                      <a:pt x="40" y="30"/>
                    </a:lnTo>
                    <a:lnTo>
                      <a:pt x="50" y="34"/>
                    </a:lnTo>
                    <a:lnTo>
                      <a:pt x="58" y="40"/>
                    </a:lnTo>
                    <a:lnTo>
                      <a:pt x="63" y="42"/>
                    </a:lnTo>
                    <a:lnTo>
                      <a:pt x="71" y="46"/>
                    </a:lnTo>
                    <a:lnTo>
                      <a:pt x="80" y="49"/>
                    </a:lnTo>
                    <a:lnTo>
                      <a:pt x="88" y="51"/>
                    </a:lnTo>
                    <a:lnTo>
                      <a:pt x="97" y="53"/>
                    </a:lnTo>
                    <a:lnTo>
                      <a:pt x="107" y="53"/>
                    </a:lnTo>
                    <a:lnTo>
                      <a:pt x="116" y="53"/>
                    </a:lnTo>
                    <a:lnTo>
                      <a:pt x="128" y="53"/>
                    </a:lnTo>
                    <a:lnTo>
                      <a:pt x="128" y="59"/>
                    </a:lnTo>
                    <a:lnTo>
                      <a:pt x="128" y="66"/>
                    </a:lnTo>
                    <a:lnTo>
                      <a:pt x="122" y="72"/>
                    </a:lnTo>
                    <a:lnTo>
                      <a:pt x="120" y="80"/>
                    </a:lnTo>
                    <a:lnTo>
                      <a:pt x="109" y="78"/>
                    </a:lnTo>
                    <a:lnTo>
                      <a:pt x="97" y="78"/>
                    </a:lnTo>
                    <a:lnTo>
                      <a:pt x="84" y="74"/>
                    </a:lnTo>
                    <a:lnTo>
                      <a:pt x="75" y="74"/>
                    </a:lnTo>
                    <a:lnTo>
                      <a:pt x="63" y="70"/>
                    </a:lnTo>
                    <a:lnTo>
                      <a:pt x="50" y="66"/>
                    </a:lnTo>
                    <a:lnTo>
                      <a:pt x="40" y="61"/>
                    </a:lnTo>
                    <a:lnTo>
                      <a:pt x="33" y="55"/>
                    </a:lnTo>
                    <a:lnTo>
                      <a:pt x="21" y="49"/>
                    </a:lnTo>
                    <a:lnTo>
                      <a:pt x="16" y="42"/>
                    </a:lnTo>
                    <a:lnTo>
                      <a:pt x="8" y="34"/>
                    </a:lnTo>
                    <a:lnTo>
                      <a:pt x="4" y="28"/>
                    </a:lnTo>
                    <a:lnTo>
                      <a:pt x="0" y="1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7" name="Freeform 127"/>
              <p:cNvSpPr>
                <a:spLocks/>
              </p:cNvSpPr>
              <p:nvPr/>
            </p:nvSpPr>
            <p:spPr bwMode="auto">
              <a:xfrm>
                <a:off x="4153" y="1692"/>
                <a:ext cx="58" cy="283"/>
              </a:xfrm>
              <a:custGeom>
                <a:avLst/>
                <a:gdLst>
                  <a:gd name="T0" fmla="*/ 1 w 116"/>
                  <a:gd name="T1" fmla="*/ 0 h 567"/>
                  <a:gd name="T2" fmla="*/ 1 w 116"/>
                  <a:gd name="T3" fmla="*/ 0 h 567"/>
                  <a:gd name="T4" fmla="*/ 1 w 116"/>
                  <a:gd name="T5" fmla="*/ 0 h 567"/>
                  <a:gd name="T6" fmla="*/ 1 w 116"/>
                  <a:gd name="T7" fmla="*/ 0 h 567"/>
                  <a:gd name="T8" fmla="*/ 1 w 116"/>
                  <a:gd name="T9" fmla="*/ 0 h 567"/>
                  <a:gd name="T10" fmla="*/ 1 w 116"/>
                  <a:gd name="T11" fmla="*/ 0 h 567"/>
                  <a:gd name="T12" fmla="*/ 1 w 116"/>
                  <a:gd name="T13" fmla="*/ 0 h 567"/>
                  <a:gd name="T14" fmla="*/ 1 w 116"/>
                  <a:gd name="T15" fmla="*/ 0 h 567"/>
                  <a:gd name="T16" fmla="*/ 1 w 116"/>
                  <a:gd name="T17" fmla="*/ 0 h 567"/>
                  <a:gd name="T18" fmla="*/ 1 w 116"/>
                  <a:gd name="T19" fmla="*/ 0 h 567"/>
                  <a:gd name="T20" fmla="*/ 1 w 116"/>
                  <a:gd name="T21" fmla="*/ 0 h 567"/>
                  <a:gd name="T22" fmla="*/ 1 w 116"/>
                  <a:gd name="T23" fmla="*/ 0 h 567"/>
                  <a:gd name="T24" fmla="*/ 1 w 116"/>
                  <a:gd name="T25" fmla="*/ 0 h 567"/>
                  <a:gd name="T26" fmla="*/ 1 w 116"/>
                  <a:gd name="T27" fmla="*/ 0 h 567"/>
                  <a:gd name="T28" fmla="*/ 1 w 116"/>
                  <a:gd name="T29" fmla="*/ 0 h 567"/>
                  <a:gd name="T30" fmla="*/ 1 w 116"/>
                  <a:gd name="T31" fmla="*/ 0 h 567"/>
                  <a:gd name="T32" fmla="*/ 1 w 116"/>
                  <a:gd name="T33" fmla="*/ 0 h 567"/>
                  <a:gd name="T34" fmla="*/ 1 w 116"/>
                  <a:gd name="T35" fmla="*/ 0 h 567"/>
                  <a:gd name="T36" fmla="*/ 1 w 116"/>
                  <a:gd name="T37" fmla="*/ 0 h 567"/>
                  <a:gd name="T38" fmla="*/ 1 w 116"/>
                  <a:gd name="T39" fmla="*/ 0 h 567"/>
                  <a:gd name="T40" fmla="*/ 1 w 116"/>
                  <a:gd name="T41" fmla="*/ 0 h 567"/>
                  <a:gd name="T42" fmla="*/ 1 w 116"/>
                  <a:gd name="T43" fmla="*/ 1 h 567"/>
                  <a:gd name="T44" fmla="*/ 1 w 116"/>
                  <a:gd name="T45" fmla="*/ 1 h 567"/>
                  <a:gd name="T46" fmla="*/ 1 w 116"/>
                  <a:gd name="T47" fmla="*/ 1 h 567"/>
                  <a:gd name="T48" fmla="*/ 1 w 116"/>
                  <a:gd name="T49" fmla="*/ 1 h 567"/>
                  <a:gd name="T50" fmla="*/ 1 w 116"/>
                  <a:gd name="T51" fmla="*/ 1 h 567"/>
                  <a:gd name="T52" fmla="*/ 1 w 116"/>
                  <a:gd name="T53" fmla="*/ 1 h 567"/>
                  <a:gd name="T54" fmla="*/ 1 w 116"/>
                  <a:gd name="T55" fmla="*/ 1 h 567"/>
                  <a:gd name="T56" fmla="*/ 1 w 116"/>
                  <a:gd name="T57" fmla="*/ 1 h 567"/>
                  <a:gd name="T58" fmla="*/ 1 w 116"/>
                  <a:gd name="T59" fmla="*/ 1 h 567"/>
                  <a:gd name="T60" fmla="*/ 1 w 116"/>
                  <a:gd name="T61" fmla="*/ 2 h 567"/>
                  <a:gd name="T62" fmla="*/ 1 w 116"/>
                  <a:gd name="T63" fmla="*/ 2 h 567"/>
                  <a:gd name="T64" fmla="*/ 1 w 116"/>
                  <a:gd name="T65" fmla="*/ 2 h 567"/>
                  <a:gd name="T66" fmla="*/ 1 w 116"/>
                  <a:gd name="T67" fmla="*/ 2 h 567"/>
                  <a:gd name="T68" fmla="*/ 1 w 116"/>
                  <a:gd name="T69" fmla="*/ 2 h 567"/>
                  <a:gd name="T70" fmla="*/ 1 w 116"/>
                  <a:gd name="T71" fmla="*/ 2 h 567"/>
                  <a:gd name="T72" fmla="*/ 1 w 116"/>
                  <a:gd name="T73" fmla="*/ 2 h 567"/>
                  <a:gd name="T74" fmla="*/ 1 w 116"/>
                  <a:gd name="T75" fmla="*/ 2 h 567"/>
                  <a:gd name="T76" fmla="*/ 0 w 116"/>
                  <a:gd name="T77" fmla="*/ 2 h 567"/>
                  <a:gd name="T78" fmla="*/ 1 w 116"/>
                  <a:gd name="T79" fmla="*/ 2 h 567"/>
                  <a:gd name="T80" fmla="*/ 1 w 116"/>
                  <a:gd name="T81" fmla="*/ 1 h 567"/>
                  <a:gd name="T82" fmla="*/ 1 w 116"/>
                  <a:gd name="T83" fmla="*/ 1 h 567"/>
                  <a:gd name="T84" fmla="*/ 1 w 116"/>
                  <a:gd name="T85" fmla="*/ 1 h 567"/>
                  <a:gd name="T86" fmla="*/ 1 w 116"/>
                  <a:gd name="T87" fmla="*/ 1 h 567"/>
                  <a:gd name="T88" fmla="*/ 1 w 116"/>
                  <a:gd name="T89" fmla="*/ 1 h 567"/>
                  <a:gd name="T90" fmla="*/ 1 w 116"/>
                  <a:gd name="T91" fmla="*/ 1 h 567"/>
                  <a:gd name="T92" fmla="*/ 1 w 116"/>
                  <a:gd name="T93" fmla="*/ 1 h 567"/>
                  <a:gd name="T94" fmla="*/ 1 w 116"/>
                  <a:gd name="T95" fmla="*/ 0 h 567"/>
                  <a:gd name="T96" fmla="*/ 1 w 116"/>
                  <a:gd name="T97" fmla="*/ 0 h 567"/>
                  <a:gd name="T98" fmla="*/ 1 w 116"/>
                  <a:gd name="T99" fmla="*/ 0 h 567"/>
                  <a:gd name="T100" fmla="*/ 1 w 116"/>
                  <a:gd name="T101" fmla="*/ 0 h 567"/>
                  <a:gd name="T102" fmla="*/ 1 w 116"/>
                  <a:gd name="T103" fmla="*/ 0 h 567"/>
                  <a:gd name="T104" fmla="*/ 1 w 116"/>
                  <a:gd name="T105" fmla="*/ 0 h 567"/>
                  <a:gd name="T106" fmla="*/ 1 w 116"/>
                  <a:gd name="T107" fmla="*/ 0 h 567"/>
                  <a:gd name="T108" fmla="*/ 1 w 116"/>
                  <a:gd name="T109" fmla="*/ 0 h 567"/>
                  <a:gd name="T110" fmla="*/ 1 w 116"/>
                  <a:gd name="T111" fmla="*/ 0 h 56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6" h="567">
                    <a:moveTo>
                      <a:pt x="105" y="0"/>
                    </a:moveTo>
                    <a:lnTo>
                      <a:pt x="112" y="8"/>
                    </a:lnTo>
                    <a:lnTo>
                      <a:pt x="116" y="16"/>
                    </a:lnTo>
                    <a:lnTo>
                      <a:pt x="114" y="23"/>
                    </a:lnTo>
                    <a:lnTo>
                      <a:pt x="110" y="35"/>
                    </a:lnTo>
                    <a:lnTo>
                      <a:pt x="107" y="42"/>
                    </a:lnTo>
                    <a:lnTo>
                      <a:pt x="105" y="50"/>
                    </a:lnTo>
                    <a:lnTo>
                      <a:pt x="101" y="59"/>
                    </a:lnTo>
                    <a:lnTo>
                      <a:pt x="99" y="69"/>
                    </a:lnTo>
                    <a:lnTo>
                      <a:pt x="95" y="78"/>
                    </a:lnTo>
                    <a:lnTo>
                      <a:pt x="91" y="90"/>
                    </a:lnTo>
                    <a:lnTo>
                      <a:pt x="88" y="97"/>
                    </a:lnTo>
                    <a:lnTo>
                      <a:pt x="86" y="109"/>
                    </a:lnTo>
                    <a:lnTo>
                      <a:pt x="82" y="118"/>
                    </a:lnTo>
                    <a:lnTo>
                      <a:pt x="78" y="128"/>
                    </a:lnTo>
                    <a:lnTo>
                      <a:pt x="76" y="137"/>
                    </a:lnTo>
                    <a:lnTo>
                      <a:pt x="76" y="145"/>
                    </a:lnTo>
                    <a:lnTo>
                      <a:pt x="71" y="170"/>
                    </a:lnTo>
                    <a:lnTo>
                      <a:pt x="65" y="196"/>
                    </a:lnTo>
                    <a:lnTo>
                      <a:pt x="61" y="221"/>
                    </a:lnTo>
                    <a:lnTo>
                      <a:pt x="57" y="248"/>
                    </a:lnTo>
                    <a:lnTo>
                      <a:pt x="53" y="274"/>
                    </a:lnTo>
                    <a:lnTo>
                      <a:pt x="50" y="301"/>
                    </a:lnTo>
                    <a:lnTo>
                      <a:pt x="48" y="327"/>
                    </a:lnTo>
                    <a:lnTo>
                      <a:pt x="44" y="354"/>
                    </a:lnTo>
                    <a:lnTo>
                      <a:pt x="40" y="379"/>
                    </a:lnTo>
                    <a:lnTo>
                      <a:pt x="40" y="405"/>
                    </a:lnTo>
                    <a:lnTo>
                      <a:pt x="36" y="432"/>
                    </a:lnTo>
                    <a:lnTo>
                      <a:pt x="34" y="460"/>
                    </a:lnTo>
                    <a:lnTo>
                      <a:pt x="31" y="485"/>
                    </a:lnTo>
                    <a:lnTo>
                      <a:pt x="27" y="512"/>
                    </a:lnTo>
                    <a:lnTo>
                      <a:pt x="23" y="538"/>
                    </a:lnTo>
                    <a:lnTo>
                      <a:pt x="21" y="567"/>
                    </a:lnTo>
                    <a:lnTo>
                      <a:pt x="19" y="563"/>
                    </a:lnTo>
                    <a:lnTo>
                      <a:pt x="17" y="561"/>
                    </a:lnTo>
                    <a:lnTo>
                      <a:pt x="14" y="559"/>
                    </a:lnTo>
                    <a:lnTo>
                      <a:pt x="6" y="557"/>
                    </a:lnTo>
                    <a:lnTo>
                      <a:pt x="0" y="556"/>
                    </a:lnTo>
                    <a:lnTo>
                      <a:pt x="4" y="519"/>
                    </a:lnTo>
                    <a:lnTo>
                      <a:pt x="8" y="483"/>
                    </a:lnTo>
                    <a:lnTo>
                      <a:pt x="12" y="447"/>
                    </a:lnTo>
                    <a:lnTo>
                      <a:pt x="15" y="413"/>
                    </a:lnTo>
                    <a:lnTo>
                      <a:pt x="19" y="375"/>
                    </a:lnTo>
                    <a:lnTo>
                      <a:pt x="21" y="339"/>
                    </a:lnTo>
                    <a:lnTo>
                      <a:pt x="25" y="305"/>
                    </a:lnTo>
                    <a:lnTo>
                      <a:pt x="29" y="268"/>
                    </a:lnTo>
                    <a:lnTo>
                      <a:pt x="33" y="232"/>
                    </a:lnTo>
                    <a:lnTo>
                      <a:pt x="38" y="196"/>
                    </a:lnTo>
                    <a:lnTo>
                      <a:pt x="44" y="162"/>
                    </a:lnTo>
                    <a:lnTo>
                      <a:pt x="53" y="128"/>
                    </a:lnTo>
                    <a:lnTo>
                      <a:pt x="61" y="94"/>
                    </a:lnTo>
                    <a:lnTo>
                      <a:pt x="74" y="63"/>
                    </a:lnTo>
                    <a:lnTo>
                      <a:pt x="88" y="29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8" name="Freeform 128"/>
              <p:cNvSpPr>
                <a:spLocks/>
              </p:cNvSpPr>
              <p:nvPr/>
            </p:nvSpPr>
            <p:spPr bwMode="auto">
              <a:xfrm>
                <a:off x="4074" y="1654"/>
                <a:ext cx="39" cy="304"/>
              </a:xfrm>
              <a:custGeom>
                <a:avLst/>
                <a:gdLst>
                  <a:gd name="T0" fmla="*/ 1 w 78"/>
                  <a:gd name="T1" fmla="*/ 0 h 609"/>
                  <a:gd name="T2" fmla="*/ 1 w 78"/>
                  <a:gd name="T3" fmla="*/ 0 h 609"/>
                  <a:gd name="T4" fmla="*/ 1 w 78"/>
                  <a:gd name="T5" fmla="*/ 0 h 609"/>
                  <a:gd name="T6" fmla="*/ 1 w 78"/>
                  <a:gd name="T7" fmla="*/ 0 h 609"/>
                  <a:gd name="T8" fmla="*/ 1 w 78"/>
                  <a:gd name="T9" fmla="*/ 0 h 609"/>
                  <a:gd name="T10" fmla="*/ 1 w 78"/>
                  <a:gd name="T11" fmla="*/ 0 h 609"/>
                  <a:gd name="T12" fmla="*/ 1 w 78"/>
                  <a:gd name="T13" fmla="*/ 0 h 609"/>
                  <a:gd name="T14" fmla="*/ 1 w 78"/>
                  <a:gd name="T15" fmla="*/ 0 h 609"/>
                  <a:gd name="T16" fmla="*/ 1 w 78"/>
                  <a:gd name="T17" fmla="*/ 0 h 609"/>
                  <a:gd name="T18" fmla="*/ 1 w 78"/>
                  <a:gd name="T19" fmla="*/ 0 h 609"/>
                  <a:gd name="T20" fmla="*/ 1 w 78"/>
                  <a:gd name="T21" fmla="*/ 0 h 609"/>
                  <a:gd name="T22" fmla="*/ 1 w 78"/>
                  <a:gd name="T23" fmla="*/ 0 h 609"/>
                  <a:gd name="T24" fmla="*/ 1 w 78"/>
                  <a:gd name="T25" fmla="*/ 1 h 609"/>
                  <a:gd name="T26" fmla="*/ 1 w 78"/>
                  <a:gd name="T27" fmla="*/ 1 h 609"/>
                  <a:gd name="T28" fmla="*/ 1 w 78"/>
                  <a:gd name="T29" fmla="*/ 1 h 609"/>
                  <a:gd name="T30" fmla="*/ 1 w 78"/>
                  <a:gd name="T31" fmla="*/ 1 h 609"/>
                  <a:gd name="T32" fmla="*/ 1 w 78"/>
                  <a:gd name="T33" fmla="*/ 1 h 609"/>
                  <a:gd name="T34" fmla="*/ 1 w 78"/>
                  <a:gd name="T35" fmla="*/ 2 h 609"/>
                  <a:gd name="T36" fmla="*/ 1 w 78"/>
                  <a:gd name="T37" fmla="*/ 2 h 609"/>
                  <a:gd name="T38" fmla="*/ 1 w 78"/>
                  <a:gd name="T39" fmla="*/ 2 h 609"/>
                  <a:gd name="T40" fmla="*/ 1 w 78"/>
                  <a:gd name="T41" fmla="*/ 2 h 609"/>
                  <a:gd name="T42" fmla="*/ 1 w 78"/>
                  <a:gd name="T43" fmla="*/ 2 h 609"/>
                  <a:gd name="T44" fmla="*/ 1 w 78"/>
                  <a:gd name="T45" fmla="*/ 1 h 609"/>
                  <a:gd name="T46" fmla="*/ 1 w 78"/>
                  <a:gd name="T47" fmla="*/ 1 h 609"/>
                  <a:gd name="T48" fmla="*/ 1 w 78"/>
                  <a:gd name="T49" fmla="*/ 1 h 609"/>
                  <a:gd name="T50" fmla="*/ 1 w 78"/>
                  <a:gd name="T51" fmla="*/ 1 h 609"/>
                  <a:gd name="T52" fmla="*/ 1 w 78"/>
                  <a:gd name="T53" fmla="*/ 1 h 609"/>
                  <a:gd name="T54" fmla="*/ 1 w 78"/>
                  <a:gd name="T55" fmla="*/ 0 h 609"/>
                  <a:gd name="T56" fmla="*/ 1 w 78"/>
                  <a:gd name="T57" fmla="*/ 0 h 609"/>
                  <a:gd name="T58" fmla="*/ 1 w 78"/>
                  <a:gd name="T59" fmla="*/ 0 h 609"/>
                  <a:gd name="T60" fmla="*/ 1 w 78"/>
                  <a:gd name="T61" fmla="*/ 0 h 609"/>
                  <a:gd name="T62" fmla="*/ 1 w 78"/>
                  <a:gd name="T63" fmla="*/ 0 h 609"/>
                  <a:gd name="T64" fmla="*/ 1 w 78"/>
                  <a:gd name="T65" fmla="*/ 0 h 609"/>
                  <a:gd name="T66" fmla="*/ 1 w 78"/>
                  <a:gd name="T67" fmla="*/ 0 h 609"/>
                  <a:gd name="T68" fmla="*/ 1 w 78"/>
                  <a:gd name="T69" fmla="*/ 0 h 609"/>
                  <a:gd name="T70" fmla="*/ 1 w 78"/>
                  <a:gd name="T71" fmla="*/ 0 h 609"/>
                  <a:gd name="T72" fmla="*/ 0 w 78"/>
                  <a:gd name="T73" fmla="*/ 0 h 609"/>
                  <a:gd name="T74" fmla="*/ 1 w 78"/>
                  <a:gd name="T75" fmla="*/ 0 h 609"/>
                  <a:gd name="T76" fmla="*/ 1 w 78"/>
                  <a:gd name="T77" fmla="*/ 0 h 609"/>
                  <a:gd name="T78" fmla="*/ 1 w 78"/>
                  <a:gd name="T79" fmla="*/ 0 h 609"/>
                  <a:gd name="T80" fmla="*/ 1 w 78"/>
                  <a:gd name="T81" fmla="*/ 0 h 609"/>
                  <a:gd name="T82" fmla="*/ 1 w 78"/>
                  <a:gd name="T83" fmla="*/ 0 h 609"/>
                  <a:gd name="T84" fmla="*/ 1 w 78"/>
                  <a:gd name="T85" fmla="*/ 0 h 60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8" h="609">
                    <a:moveTo>
                      <a:pt x="65" y="0"/>
                    </a:moveTo>
                    <a:lnTo>
                      <a:pt x="71" y="6"/>
                    </a:lnTo>
                    <a:lnTo>
                      <a:pt x="75" y="12"/>
                    </a:lnTo>
                    <a:lnTo>
                      <a:pt x="75" y="18"/>
                    </a:lnTo>
                    <a:lnTo>
                      <a:pt x="75" y="23"/>
                    </a:lnTo>
                    <a:lnTo>
                      <a:pt x="65" y="37"/>
                    </a:lnTo>
                    <a:lnTo>
                      <a:pt x="52" y="52"/>
                    </a:lnTo>
                    <a:lnTo>
                      <a:pt x="38" y="65"/>
                    </a:lnTo>
                    <a:lnTo>
                      <a:pt x="31" y="78"/>
                    </a:lnTo>
                    <a:lnTo>
                      <a:pt x="31" y="84"/>
                    </a:lnTo>
                    <a:lnTo>
                      <a:pt x="31" y="92"/>
                    </a:lnTo>
                    <a:lnTo>
                      <a:pt x="37" y="97"/>
                    </a:lnTo>
                    <a:lnTo>
                      <a:pt x="48" y="105"/>
                    </a:lnTo>
                    <a:lnTo>
                      <a:pt x="59" y="111"/>
                    </a:lnTo>
                    <a:lnTo>
                      <a:pt x="69" y="118"/>
                    </a:lnTo>
                    <a:lnTo>
                      <a:pt x="75" y="124"/>
                    </a:lnTo>
                    <a:lnTo>
                      <a:pt x="78" y="132"/>
                    </a:lnTo>
                    <a:lnTo>
                      <a:pt x="76" y="145"/>
                    </a:lnTo>
                    <a:lnTo>
                      <a:pt x="69" y="160"/>
                    </a:lnTo>
                    <a:lnTo>
                      <a:pt x="57" y="173"/>
                    </a:lnTo>
                    <a:lnTo>
                      <a:pt x="48" y="187"/>
                    </a:lnTo>
                    <a:lnTo>
                      <a:pt x="38" y="200"/>
                    </a:lnTo>
                    <a:lnTo>
                      <a:pt x="38" y="215"/>
                    </a:lnTo>
                    <a:lnTo>
                      <a:pt x="44" y="236"/>
                    </a:lnTo>
                    <a:lnTo>
                      <a:pt x="48" y="259"/>
                    </a:lnTo>
                    <a:lnTo>
                      <a:pt x="52" y="282"/>
                    </a:lnTo>
                    <a:lnTo>
                      <a:pt x="57" y="308"/>
                    </a:lnTo>
                    <a:lnTo>
                      <a:pt x="59" y="331"/>
                    </a:lnTo>
                    <a:lnTo>
                      <a:pt x="63" y="358"/>
                    </a:lnTo>
                    <a:lnTo>
                      <a:pt x="65" y="383"/>
                    </a:lnTo>
                    <a:lnTo>
                      <a:pt x="69" y="409"/>
                    </a:lnTo>
                    <a:lnTo>
                      <a:pt x="71" y="432"/>
                    </a:lnTo>
                    <a:lnTo>
                      <a:pt x="75" y="459"/>
                    </a:lnTo>
                    <a:lnTo>
                      <a:pt x="75" y="483"/>
                    </a:lnTo>
                    <a:lnTo>
                      <a:pt x="78" y="510"/>
                    </a:lnTo>
                    <a:lnTo>
                      <a:pt x="78" y="533"/>
                    </a:lnTo>
                    <a:lnTo>
                      <a:pt x="78" y="557"/>
                    </a:lnTo>
                    <a:lnTo>
                      <a:pt x="78" y="582"/>
                    </a:lnTo>
                    <a:lnTo>
                      <a:pt x="78" y="605"/>
                    </a:lnTo>
                    <a:lnTo>
                      <a:pt x="69" y="605"/>
                    </a:lnTo>
                    <a:lnTo>
                      <a:pt x="61" y="609"/>
                    </a:lnTo>
                    <a:lnTo>
                      <a:pt x="57" y="582"/>
                    </a:lnTo>
                    <a:lnTo>
                      <a:pt x="57" y="557"/>
                    </a:lnTo>
                    <a:lnTo>
                      <a:pt x="54" y="531"/>
                    </a:lnTo>
                    <a:lnTo>
                      <a:pt x="54" y="508"/>
                    </a:lnTo>
                    <a:lnTo>
                      <a:pt x="52" y="483"/>
                    </a:lnTo>
                    <a:lnTo>
                      <a:pt x="50" y="459"/>
                    </a:lnTo>
                    <a:lnTo>
                      <a:pt x="48" y="436"/>
                    </a:lnTo>
                    <a:lnTo>
                      <a:pt x="48" y="411"/>
                    </a:lnTo>
                    <a:lnTo>
                      <a:pt x="44" y="386"/>
                    </a:lnTo>
                    <a:lnTo>
                      <a:pt x="42" y="362"/>
                    </a:lnTo>
                    <a:lnTo>
                      <a:pt x="38" y="337"/>
                    </a:lnTo>
                    <a:lnTo>
                      <a:pt x="35" y="312"/>
                    </a:lnTo>
                    <a:lnTo>
                      <a:pt x="31" y="286"/>
                    </a:lnTo>
                    <a:lnTo>
                      <a:pt x="25" y="261"/>
                    </a:lnTo>
                    <a:lnTo>
                      <a:pt x="18" y="236"/>
                    </a:lnTo>
                    <a:lnTo>
                      <a:pt x="14" y="211"/>
                    </a:lnTo>
                    <a:lnTo>
                      <a:pt x="10" y="204"/>
                    </a:lnTo>
                    <a:lnTo>
                      <a:pt x="10" y="196"/>
                    </a:lnTo>
                    <a:lnTo>
                      <a:pt x="14" y="189"/>
                    </a:lnTo>
                    <a:lnTo>
                      <a:pt x="18" y="183"/>
                    </a:lnTo>
                    <a:lnTo>
                      <a:pt x="25" y="171"/>
                    </a:lnTo>
                    <a:lnTo>
                      <a:pt x="35" y="160"/>
                    </a:lnTo>
                    <a:lnTo>
                      <a:pt x="42" y="149"/>
                    </a:lnTo>
                    <a:lnTo>
                      <a:pt x="44" y="139"/>
                    </a:lnTo>
                    <a:lnTo>
                      <a:pt x="44" y="135"/>
                    </a:lnTo>
                    <a:lnTo>
                      <a:pt x="38" y="132"/>
                    </a:lnTo>
                    <a:lnTo>
                      <a:pt x="35" y="126"/>
                    </a:lnTo>
                    <a:lnTo>
                      <a:pt x="27" y="122"/>
                    </a:lnTo>
                    <a:lnTo>
                      <a:pt x="14" y="116"/>
                    </a:lnTo>
                    <a:lnTo>
                      <a:pt x="8" y="109"/>
                    </a:lnTo>
                    <a:lnTo>
                      <a:pt x="2" y="103"/>
                    </a:lnTo>
                    <a:lnTo>
                      <a:pt x="0" y="95"/>
                    </a:lnTo>
                    <a:lnTo>
                      <a:pt x="0" y="88"/>
                    </a:lnTo>
                    <a:lnTo>
                      <a:pt x="2" y="80"/>
                    </a:lnTo>
                    <a:lnTo>
                      <a:pt x="4" y="73"/>
                    </a:lnTo>
                    <a:lnTo>
                      <a:pt x="10" y="65"/>
                    </a:lnTo>
                    <a:lnTo>
                      <a:pt x="14" y="56"/>
                    </a:lnTo>
                    <a:lnTo>
                      <a:pt x="21" y="48"/>
                    </a:lnTo>
                    <a:lnTo>
                      <a:pt x="27" y="38"/>
                    </a:lnTo>
                    <a:lnTo>
                      <a:pt x="35" y="31"/>
                    </a:lnTo>
                    <a:lnTo>
                      <a:pt x="42" y="23"/>
                    </a:lnTo>
                    <a:lnTo>
                      <a:pt x="50" y="14"/>
                    </a:lnTo>
                    <a:lnTo>
                      <a:pt x="57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9" name="Freeform 129"/>
              <p:cNvSpPr>
                <a:spLocks/>
              </p:cNvSpPr>
              <p:nvPr/>
            </p:nvSpPr>
            <p:spPr bwMode="auto">
              <a:xfrm>
                <a:off x="4170" y="1698"/>
                <a:ext cx="74" cy="277"/>
              </a:xfrm>
              <a:custGeom>
                <a:avLst/>
                <a:gdLst>
                  <a:gd name="T0" fmla="*/ 0 w 149"/>
                  <a:gd name="T1" fmla="*/ 0 h 555"/>
                  <a:gd name="T2" fmla="*/ 0 w 149"/>
                  <a:gd name="T3" fmla="*/ 0 h 555"/>
                  <a:gd name="T4" fmla="*/ 0 w 149"/>
                  <a:gd name="T5" fmla="*/ 0 h 555"/>
                  <a:gd name="T6" fmla="*/ 0 w 149"/>
                  <a:gd name="T7" fmla="*/ 0 h 555"/>
                  <a:gd name="T8" fmla="*/ 0 w 149"/>
                  <a:gd name="T9" fmla="*/ 0 h 555"/>
                  <a:gd name="T10" fmla="*/ 0 w 149"/>
                  <a:gd name="T11" fmla="*/ 0 h 555"/>
                  <a:gd name="T12" fmla="*/ 0 w 149"/>
                  <a:gd name="T13" fmla="*/ 0 h 555"/>
                  <a:gd name="T14" fmla="*/ 0 w 149"/>
                  <a:gd name="T15" fmla="*/ 0 h 555"/>
                  <a:gd name="T16" fmla="*/ 0 w 149"/>
                  <a:gd name="T17" fmla="*/ 0 h 555"/>
                  <a:gd name="T18" fmla="*/ 0 w 149"/>
                  <a:gd name="T19" fmla="*/ 0 h 555"/>
                  <a:gd name="T20" fmla="*/ 0 w 149"/>
                  <a:gd name="T21" fmla="*/ 0 h 555"/>
                  <a:gd name="T22" fmla="*/ 0 w 149"/>
                  <a:gd name="T23" fmla="*/ 0 h 555"/>
                  <a:gd name="T24" fmla="*/ 0 w 149"/>
                  <a:gd name="T25" fmla="*/ 0 h 555"/>
                  <a:gd name="T26" fmla="*/ 0 w 149"/>
                  <a:gd name="T27" fmla="*/ 0 h 555"/>
                  <a:gd name="T28" fmla="*/ 0 w 149"/>
                  <a:gd name="T29" fmla="*/ 1 h 555"/>
                  <a:gd name="T30" fmla="*/ 0 w 149"/>
                  <a:gd name="T31" fmla="*/ 1 h 555"/>
                  <a:gd name="T32" fmla="*/ 0 w 149"/>
                  <a:gd name="T33" fmla="*/ 1 h 555"/>
                  <a:gd name="T34" fmla="*/ 0 w 149"/>
                  <a:gd name="T35" fmla="*/ 1 h 555"/>
                  <a:gd name="T36" fmla="*/ 0 w 149"/>
                  <a:gd name="T37" fmla="*/ 1 h 555"/>
                  <a:gd name="T38" fmla="*/ 0 w 149"/>
                  <a:gd name="T39" fmla="*/ 1 h 555"/>
                  <a:gd name="T40" fmla="*/ 0 w 149"/>
                  <a:gd name="T41" fmla="*/ 1 h 555"/>
                  <a:gd name="T42" fmla="*/ 0 w 149"/>
                  <a:gd name="T43" fmla="*/ 2 h 555"/>
                  <a:gd name="T44" fmla="*/ 0 w 149"/>
                  <a:gd name="T45" fmla="*/ 2 h 555"/>
                  <a:gd name="T46" fmla="*/ 0 w 149"/>
                  <a:gd name="T47" fmla="*/ 2 h 555"/>
                  <a:gd name="T48" fmla="*/ 0 w 149"/>
                  <a:gd name="T49" fmla="*/ 2 h 555"/>
                  <a:gd name="T50" fmla="*/ 0 w 149"/>
                  <a:gd name="T51" fmla="*/ 1 h 555"/>
                  <a:gd name="T52" fmla="*/ 0 w 149"/>
                  <a:gd name="T53" fmla="*/ 1 h 555"/>
                  <a:gd name="T54" fmla="*/ 0 w 149"/>
                  <a:gd name="T55" fmla="*/ 1 h 555"/>
                  <a:gd name="T56" fmla="*/ 0 w 149"/>
                  <a:gd name="T57" fmla="*/ 1 h 555"/>
                  <a:gd name="T58" fmla="*/ 0 w 149"/>
                  <a:gd name="T59" fmla="*/ 1 h 555"/>
                  <a:gd name="T60" fmla="*/ 0 w 149"/>
                  <a:gd name="T61" fmla="*/ 0 h 555"/>
                  <a:gd name="T62" fmla="*/ 0 w 149"/>
                  <a:gd name="T63" fmla="*/ 0 h 555"/>
                  <a:gd name="T64" fmla="*/ 0 w 149"/>
                  <a:gd name="T65" fmla="*/ 0 h 555"/>
                  <a:gd name="T66" fmla="*/ 0 w 149"/>
                  <a:gd name="T67" fmla="*/ 0 h 555"/>
                  <a:gd name="T68" fmla="*/ 0 w 149"/>
                  <a:gd name="T69" fmla="*/ 0 h 555"/>
                  <a:gd name="T70" fmla="*/ 0 w 149"/>
                  <a:gd name="T71" fmla="*/ 0 h 555"/>
                  <a:gd name="T72" fmla="*/ 0 w 149"/>
                  <a:gd name="T73" fmla="*/ 0 h 555"/>
                  <a:gd name="T74" fmla="*/ 0 w 149"/>
                  <a:gd name="T75" fmla="*/ 0 h 555"/>
                  <a:gd name="T76" fmla="*/ 0 w 149"/>
                  <a:gd name="T77" fmla="*/ 0 h 555"/>
                  <a:gd name="T78" fmla="*/ 0 w 149"/>
                  <a:gd name="T79" fmla="*/ 0 h 555"/>
                  <a:gd name="T80" fmla="*/ 0 w 149"/>
                  <a:gd name="T81" fmla="*/ 0 h 555"/>
                  <a:gd name="T82" fmla="*/ 0 w 149"/>
                  <a:gd name="T83" fmla="*/ 0 h 555"/>
                  <a:gd name="T84" fmla="*/ 0 w 149"/>
                  <a:gd name="T85" fmla="*/ 0 h 555"/>
                  <a:gd name="T86" fmla="*/ 0 w 149"/>
                  <a:gd name="T87" fmla="*/ 0 h 555"/>
                  <a:gd name="T88" fmla="*/ 0 w 149"/>
                  <a:gd name="T89" fmla="*/ 0 h 55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9" h="555">
                    <a:moveTo>
                      <a:pt x="116" y="2"/>
                    </a:moveTo>
                    <a:lnTo>
                      <a:pt x="118" y="7"/>
                    </a:lnTo>
                    <a:lnTo>
                      <a:pt x="124" y="17"/>
                    </a:lnTo>
                    <a:lnTo>
                      <a:pt x="128" y="28"/>
                    </a:lnTo>
                    <a:lnTo>
                      <a:pt x="135" y="38"/>
                    </a:lnTo>
                    <a:lnTo>
                      <a:pt x="139" y="47"/>
                    </a:lnTo>
                    <a:lnTo>
                      <a:pt x="143" y="57"/>
                    </a:lnTo>
                    <a:lnTo>
                      <a:pt x="147" y="64"/>
                    </a:lnTo>
                    <a:lnTo>
                      <a:pt x="149" y="68"/>
                    </a:lnTo>
                    <a:lnTo>
                      <a:pt x="147" y="78"/>
                    </a:lnTo>
                    <a:lnTo>
                      <a:pt x="141" y="85"/>
                    </a:lnTo>
                    <a:lnTo>
                      <a:pt x="135" y="89"/>
                    </a:lnTo>
                    <a:lnTo>
                      <a:pt x="132" y="95"/>
                    </a:lnTo>
                    <a:lnTo>
                      <a:pt x="122" y="101"/>
                    </a:lnTo>
                    <a:lnTo>
                      <a:pt x="114" y="108"/>
                    </a:lnTo>
                    <a:lnTo>
                      <a:pt x="120" y="116"/>
                    </a:lnTo>
                    <a:lnTo>
                      <a:pt x="128" y="125"/>
                    </a:lnTo>
                    <a:lnTo>
                      <a:pt x="133" y="133"/>
                    </a:lnTo>
                    <a:lnTo>
                      <a:pt x="135" y="142"/>
                    </a:lnTo>
                    <a:lnTo>
                      <a:pt x="130" y="152"/>
                    </a:lnTo>
                    <a:lnTo>
                      <a:pt x="126" y="163"/>
                    </a:lnTo>
                    <a:lnTo>
                      <a:pt x="120" y="175"/>
                    </a:lnTo>
                    <a:lnTo>
                      <a:pt x="116" y="184"/>
                    </a:lnTo>
                    <a:lnTo>
                      <a:pt x="111" y="196"/>
                    </a:lnTo>
                    <a:lnTo>
                      <a:pt x="105" y="209"/>
                    </a:lnTo>
                    <a:lnTo>
                      <a:pt x="103" y="215"/>
                    </a:lnTo>
                    <a:lnTo>
                      <a:pt x="101" y="224"/>
                    </a:lnTo>
                    <a:lnTo>
                      <a:pt x="97" y="232"/>
                    </a:lnTo>
                    <a:lnTo>
                      <a:pt x="97" y="241"/>
                    </a:lnTo>
                    <a:lnTo>
                      <a:pt x="90" y="260"/>
                    </a:lnTo>
                    <a:lnTo>
                      <a:pt x="84" y="279"/>
                    </a:lnTo>
                    <a:lnTo>
                      <a:pt x="80" y="300"/>
                    </a:lnTo>
                    <a:lnTo>
                      <a:pt x="75" y="321"/>
                    </a:lnTo>
                    <a:lnTo>
                      <a:pt x="69" y="340"/>
                    </a:lnTo>
                    <a:lnTo>
                      <a:pt x="63" y="361"/>
                    </a:lnTo>
                    <a:lnTo>
                      <a:pt x="57" y="384"/>
                    </a:lnTo>
                    <a:lnTo>
                      <a:pt x="54" y="405"/>
                    </a:lnTo>
                    <a:lnTo>
                      <a:pt x="50" y="424"/>
                    </a:lnTo>
                    <a:lnTo>
                      <a:pt x="44" y="443"/>
                    </a:lnTo>
                    <a:lnTo>
                      <a:pt x="40" y="464"/>
                    </a:lnTo>
                    <a:lnTo>
                      <a:pt x="37" y="483"/>
                    </a:lnTo>
                    <a:lnTo>
                      <a:pt x="31" y="500"/>
                    </a:lnTo>
                    <a:lnTo>
                      <a:pt x="27" y="519"/>
                    </a:lnTo>
                    <a:lnTo>
                      <a:pt x="23" y="536"/>
                    </a:lnTo>
                    <a:lnTo>
                      <a:pt x="21" y="555"/>
                    </a:lnTo>
                    <a:lnTo>
                      <a:pt x="18" y="553"/>
                    </a:lnTo>
                    <a:lnTo>
                      <a:pt x="16" y="555"/>
                    </a:lnTo>
                    <a:lnTo>
                      <a:pt x="8" y="551"/>
                    </a:lnTo>
                    <a:lnTo>
                      <a:pt x="0" y="547"/>
                    </a:lnTo>
                    <a:lnTo>
                      <a:pt x="6" y="521"/>
                    </a:lnTo>
                    <a:lnTo>
                      <a:pt x="10" y="496"/>
                    </a:lnTo>
                    <a:lnTo>
                      <a:pt x="16" y="469"/>
                    </a:lnTo>
                    <a:lnTo>
                      <a:pt x="23" y="445"/>
                    </a:lnTo>
                    <a:lnTo>
                      <a:pt x="27" y="418"/>
                    </a:lnTo>
                    <a:lnTo>
                      <a:pt x="33" y="391"/>
                    </a:lnTo>
                    <a:lnTo>
                      <a:pt x="38" y="367"/>
                    </a:lnTo>
                    <a:lnTo>
                      <a:pt x="44" y="340"/>
                    </a:lnTo>
                    <a:lnTo>
                      <a:pt x="50" y="314"/>
                    </a:lnTo>
                    <a:lnTo>
                      <a:pt x="57" y="289"/>
                    </a:lnTo>
                    <a:lnTo>
                      <a:pt x="63" y="262"/>
                    </a:lnTo>
                    <a:lnTo>
                      <a:pt x="71" y="237"/>
                    </a:lnTo>
                    <a:lnTo>
                      <a:pt x="80" y="211"/>
                    </a:lnTo>
                    <a:lnTo>
                      <a:pt x="88" y="184"/>
                    </a:lnTo>
                    <a:lnTo>
                      <a:pt x="97" y="161"/>
                    </a:lnTo>
                    <a:lnTo>
                      <a:pt x="107" y="139"/>
                    </a:lnTo>
                    <a:lnTo>
                      <a:pt x="95" y="127"/>
                    </a:lnTo>
                    <a:lnTo>
                      <a:pt x="88" y="118"/>
                    </a:lnTo>
                    <a:lnTo>
                      <a:pt x="84" y="110"/>
                    </a:lnTo>
                    <a:lnTo>
                      <a:pt x="86" y="103"/>
                    </a:lnTo>
                    <a:lnTo>
                      <a:pt x="92" y="97"/>
                    </a:lnTo>
                    <a:lnTo>
                      <a:pt x="97" y="91"/>
                    </a:lnTo>
                    <a:lnTo>
                      <a:pt x="105" y="85"/>
                    </a:lnTo>
                    <a:lnTo>
                      <a:pt x="113" y="82"/>
                    </a:lnTo>
                    <a:lnTo>
                      <a:pt x="118" y="76"/>
                    </a:lnTo>
                    <a:lnTo>
                      <a:pt x="122" y="70"/>
                    </a:lnTo>
                    <a:lnTo>
                      <a:pt x="122" y="64"/>
                    </a:lnTo>
                    <a:lnTo>
                      <a:pt x="118" y="57"/>
                    </a:lnTo>
                    <a:lnTo>
                      <a:pt x="116" y="51"/>
                    </a:lnTo>
                    <a:lnTo>
                      <a:pt x="113" y="47"/>
                    </a:lnTo>
                    <a:lnTo>
                      <a:pt x="109" y="38"/>
                    </a:lnTo>
                    <a:lnTo>
                      <a:pt x="105" y="30"/>
                    </a:lnTo>
                    <a:lnTo>
                      <a:pt x="101" y="21"/>
                    </a:lnTo>
                    <a:lnTo>
                      <a:pt x="97" y="15"/>
                    </a:lnTo>
                    <a:lnTo>
                      <a:pt x="94" y="7"/>
                    </a:lnTo>
                    <a:lnTo>
                      <a:pt x="94" y="6"/>
                    </a:lnTo>
                    <a:lnTo>
                      <a:pt x="97" y="0"/>
                    </a:lnTo>
                    <a:lnTo>
                      <a:pt x="105" y="0"/>
                    </a:lnTo>
                    <a:lnTo>
                      <a:pt x="111" y="0"/>
                    </a:lnTo>
                    <a:lnTo>
                      <a:pt x="1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0" name="Freeform 130"/>
              <p:cNvSpPr>
                <a:spLocks/>
              </p:cNvSpPr>
              <p:nvPr/>
            </p:nvSpPr>
            <p:spPr bwMode="auto">
              <a:xfrm>
                <a:off x="4002" y="2109"/>
                <a:ext cx="18" cy="211"/>
              </a:xfrm>
              <a:custGeom>
                <a:avLst/>
                <a:gdLst>
                  <a:gd name="T0" fmla="*/ 1 w 36"/>
                  <a:gd name="T1" fmla="*/ 0 h 420"/>
                  <a:gd name="T2" fmla="*/ 1 w 36"/>
                  <a:gd name="T3" fmla="*/ 1 h 420"/>
                  <a:gd name="T4" fmla="*/ 1 w 36"/>
                  <a:gd name="T5" fmla="*/ 1 h 420"/>
                  <a:gd name="T6" fmla="*/ 1 w 36"/>
                  <a:gd name="T7" fmla="*/ 1 h 420"/>
                  <a:gd name="T8" fmla="*/ 1 w 36"/>
                  <a:gd name="T9" fmla="*/ 1 h 420"/>
                  <a:gd name="T10" fmla="*/ 1 w 36"/>
                  <a:gd name="T11" fmla="*/ 1 h 420"/>
                  <a:gd name="T12" fmla="*/ 1 w 36"/>
                  <a:gd name="T13" fmla="*/ 1 h 420"/>
                  <a:gd name="T14" fmla="*/ 1 w 36"/>
                  <a:gd name="T15" fmla="*/ 1 h 420"/>
                  <a:gd name="T16" fmla="*/ 1 w 36"/>
                  <a:gd name="T17" fmla="*/ 1 h 420"/>
                  <a:gd name="T18" fmla="*/ 1 w 36"/>
                  <a:gd name="T19" fmla="*/ 1 h 420"/>
                  <a:gd name="T20" fmla="*/ 1 w 36"/>
                  <a:gd name="T21" fmla="*/ 1 h 420"/>
                  <a:gd name="T22" fmla="*/ 1 w 36"/>
                  <a:gd name="T23" fmla="*/ 1 h 420"/>
                  <a:gd name="T24" fmla="*/ 1 w 36"/>
                  <a:gd name="T25" fmla="*/ 1 h 420"/>
                  <a:gd name="T26" fmla="*/ 1 w 36"/>
                  <a:gd name="T27" fmla="*/ 1 h 420"/>
                  <a:gd name="T28" fmla="*/ 1 w 36"/>
                  <a:gd name="T29" fmla="*/ 1 h 420"/>
                  <a:gd name="T30" fmla="*/ 1 w 36"/>
                  <a:gd name="T31" fmla="*/ 1 h 420"/>
                  <a:gd name="T32" fmla="*/ 1 w 36"/>
                  <a:gd name="T33" fmla="*/ 1 h 420"/>
                  <a:gd name="T34" fmla="*/ 1 w 36"/>
                  <a:gd name="T35" fmla="*/ 1 h 420"/>
                  <a:gd name="T36" fmla="*/ 1 w 36"/>
                  <a:gd name="T37" fmla="*/ 1 h 420"/>
                  <a:gd name="T38" fmla="*/ 1 w 36"/>
                  <a:gd name="T39" fmla="*/ 1 h 420"/>
                  <a:gd name="T40" fmla="*/ 1 w 36"/>
                  <a:gd name="T41" fmla="*/ 2 h 420"/>
                  <a:gd name="T42" fmla="*/ 1 w 36"/>
                  <a:gd name="T43" fmla="*/ 2 h 420"/>
                  <a:gd name="T44" fmla="*/ 1 w 36"/>
                  <a:gd name="T45" fmla="*/ 2 h 420"/>
                  <a:gd name="T46" fmla="*/ 1 w 36"/>
                  <a:gd name="T47" fmla="*/ 2 h 420"/>
                  <a:gd name="T48" fmla="*/ 1 w 36"/>
                  <a:gd name="T49" fmla="*/ 2 h 420"/>
                  <a:gd name="T50" fmla="*/ 1 w 36"/>
                  <a:gd name="T51" fmla="*/ 2 h 420"/>
                  <a:gd name="T52" fmla="*/ 1 w 36"/>
                  <a:gd name="T53" fmla="*/ 2 h 420"/>
                  <a:gd name="T54" fmla="*/ 1 w 36"/>
                  <a:gd name="T55" fmla="*/ 2 h 420"/>
                  <a:gd name="T56" fmla="*/ 1 w 36"/>
                  <a:gd name="T57" fmla="*/ 2 h 420"/>
                  <a:gd name="T58" fmla="*/ 1 w 36"/>
                  <a:gd name="T59" fmla="*/ 2 h 420"/>
                  <a:gd name="T60" fmla="*/ 1 w 36"/>
                  <a:gd name="T61" fmla="*/ 2 h 420"/>
                  <a:gd name="T62" fmla="*/ 1 w 36"/>
                  <a:gd name="T63" fmla="*/ 2 h 420"/>
                  <a:gd name="T64" fmla="*/ 1 w 36"/>
                  <a:gd name="T65" fmla="*/ 2 h 420"/>
                  <a:gd name="T66" fmla="*/ 1 w 36"/>
                  <a:gd name="T67" fmla="*/ 2 h 420"/>
                  <a:gd name="T68" fmla="*/ 1 w 36"/>
                  <a:gd name="T69" fmla="*/ 2 h 420"/>
                  <a:gd name="T70" fmla="*/ 1 w 36"/>
                  <a:gd name="T71" fmla="*/ 2 h 420"/>
                  <a:gd name="T72" fmla="*/ 1 w 36"/>
                  <a:gd name="T73" fmla="*/ 2 h 420"/>
                  <a:gd name="T74" fmla="*/ 1 w 36"/>
                  <a:gd name="T75" fmla="*/ 2 h 420"/>
                  <a:gd name="T76" fmla="*/ 1 w 36"/>
                  <a:gd name="T77" fmla="*/ 2 h 420"/>
                  <a:gd name="T78" fmla="*/ 1 w 36"/>
                  <a:gd name="T79" fmla="*/ 2 h 420"/>
                  <a:gd name="T80" fmla="*/ 1 w 36"/>
                  <a:gd name="T81" fmla="*/ 2 h 420"/>
                  <a:gd name="T82" fmla="*/ 1 w 36"/>
                  <a:gd name="T83" fmla="*/ 1 h 420"/>
                  <a:gd name="T84" fmla="*/ 1 w 36"/>
                  <a:gd name="T85" fmla="*/ 1 h 420"/>
                  <a:gd name="T86" fmla="*/ 1 w 36"/>
                  <a:gd name="T87" fmla="*/ 1 h 420"/>
                  <a:gd name="T88" fmla="*/ 1 w 36"/>
                  <a:gd name="T89" fmla="*/ 1 h 420"/>
                  <a:gd name="T90" fmla="*/ 1 w 36"/>
                  <a:gd name="T91" fmla="*/ 1 h 420"/>
                  <a:gd name="T92" fmla="*/ 1 w 36"/>
                  <a:gd name="T93" fmla="*/ 1 h 420"/>
                  <a:gd name="T94" fmla="*/ 1 w 36"/>
                  <a:gd name="T95" fmla="*/ 1 h 420"/>
                  <a:gd name="T96" fmla="*/ 1 w 36"/>
                  <a:gd name="T97" fmla="*/ 1 h 420"/>
                  <a:gd name="T98" fmla="*/ 0 w 36"/>
                  <a:gd name="T99" fmla="*/ 1 h 420"/>
                  <a:gd name="T100" fmla="*/ 0 w 36"/>
                  <a:gd name="T101" fmla="*/ 1 h 420"/>
                  <a:gd name="T102" fmla="*/ 1 w 36"/>
                  <a:gd name="T103" fmla="*/ 1 h 420"/>
                  <a:gd name="T104" fmla="*/ 1 w 36"/>
                  <a:gd name="T105" fmla="*/ 0 h 420"/>
                  <a:gd name="T106" fmla="*/ 1 w 36"/>
                  <a:gd name="T107" fmla="*/ 0 h 42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6" h="420">
                    <a:moveTo>
                      <a:pt x="6" y="0"/>
                    </a:moveTo>
                    <a:lnTo>
                      <a:pt x="11" y="9"/>
                    </a:lnTo>
                    <a:lnTo>
                      <a:pt x="17" y="19"/>
                    </a:lnTo>
                    <a:lnTo>
                      <a:pt x="21" y="30"/>
                    </a:lnTo>
                    <a:lnTo>
                      <a:pt x="25" y="44"/>
                    </a:lnTo>
                    <a:lnTo>
                      <a:pt x="27" y="55"/>
                    </a:lnTo>
                    <a:lnTo>
                      <a:pt x="29" y="68"/>
                    </a:lnTo>
                    <a:lnTo>
                      <a:pt x="29" y="82"/>
                    </a:lnTo>
                    <a:lnTo>
                      <a:pt x="30" y="95"/>
                    </a:lnTo>
                    <a:lnTo>
                      <a:pt x="30" y="108"/>
                    </a:lnTo>
                    <a:lnTo>
                      <a:pt x="30" y="122"/>
                    </a:lnTo>
                    <a:lnTo>
                      <a:pt x="30" y="135"/>
                    </a:lnTo>
                    <a:lnTo>
                      <a:pt x="30" y="150"/>
                    </a:lnTo>
                    <a:lnTo>
                      <a:pt x="30" y="163"/>
                    </a:lnTo>
                    <a:lnTo>
                      <a:pt x="30" y="177"/>
                    </a:lnTo>
                    <a:lnTo>
                      <a:pt x="32" y="190"/>
                    </a:lnTo>
                    <a:lnTo>
                      <a:pt x="36" y="203"/>
                    </a:lnTo>
                    <a:lnTo>
                      <a:pt x="32" y="215"/>
                    </a:lnTo>
                    <a:lnTo>
                      <a:pt x="32" y="228"/>
                    </a:lnTo>
                    <a:lnTo>
                      <a:pt x="32" y="241"/>
                    </a:lnTo>
                    <a:lnTo>
                      <a:pt x="32" y="257"/>
                    </a:lnTo>
                    <a:lnTo>
                      <a:pt x="32" y="268"/>
                    </a:lnTo>
                    <a:lnTo>
                      <a:pt x="32" y="283"/>
                    </a:lnTo>
                    <a:lnTo>
                      <a:pt x="34" y="297"/>
                    </a:lnTo>
                    <a:lnTo>
                      <a:pt x="36" y="312"/>
                    </a:lnTo>
                    <a:lnTo>
                      <a:pt x="36" y="323"/>
                    </a:lnTo>
                    <a:lnTo>
                      <a:pt x="36" y="336"/>
                    </a:lnTo>
                    <a:lnTo>
                      <a:pt x="36" y="350"/>
                    </a:lnTo>
                    <a:lnTo>
                      <a:pt x="36" y="365"/>
                    </a:lnTo>
                    <a:lnTo>
                      <a:pt x="34" y="378"/>
                    </a:lnTo>
                    <a:lnTo>
                      <a:pt x="32" y="393"/>
                    </a:lnTo>
                    <a:lnTo>
                      <a:pt x="30" y="405"/>
                    </a:lnTo>
                    <a:lnTo>
                      <a:pt x="29" y="420"/>
                    </a:lnTo>
                    <a:lnTo>
                      <a:pt x="23" y="418"/>
                    </a:lnTo>
                    <a:lnTo>
                      <a:pt x="15" y="416"/>
                    </a:lnTo>
                    <a:lnTo>
                      <a:pt x="13" y="390"/>
                    </a:lnTo>
                    <a:lnTo>
                      <a:pt x="11" y="363"/>
                    </a:lnTo>
                    <a:lnTo>
                      <a:pt x="11" y="336"/>
                    </a:lnTo>
                    <a:lnTo>
                      <a:pt x="11" y="312"/>
                    </a:lnTo>
                    <a:lnTo>
                      <a:pt x="9" y="285"/>
                    </a:lnTo>
                    <a:lnTo>
                      <a:pt x="8" y="260"/>
                    </a:lnTo>
                    <a:lnTo>
                      <a:pt x="8" y="234"/>
                    </a:lnTo>
                    <a:lnTo>
                      <a:pt x="8" y="209"/>
                    </a:lnTo>
                    <a:lnTo>
                      <a:pt x="8" y="182"/>
                    </a:lnTo>
                    <a:lnTo>
                      <a:pt x="6" y="158"/>
                    </a:lnTo>
                    <a:lnTo>
                      <a:pt x="4" y="131"/>
                    </a:lnTo>
                    <a:lnTo>
                      <a:pt x="4" y="108"/>
                    </a:lnTo>
                    <a:lnTo>
                      <a:pt x="4" y="82"/>
                    </a:lnTo>
                    <a:lnTo>
                      <a:pt x="2" y="57"/>
                    </a:lnTo>
                    <a:lnTo>
                      <a:pt x="0" y="30"/>
                    </a:lnTo>
                    <a:lnTo>
                      <a:pt x="0" y="8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1" name="Freeform 131"/>
              <p:cNvSpPr>
                <a:spLocks/>
              </p:cNvSpPr>
              <p:nvPr/>
            </p:nvSpPr>
            <p:spPr bwMode="auto">
              <a:xfrm>
                <a:off x="4138" y="2208"/>
                <a:ext cx="16" cy="98"/>
              </a:xfrm>
              <a:custGeom>
                <a:avLst/>
                <a:gdLst>
                  <a:gd name="T0" fmla="*/ 1 w 32"/>
                  <a:gd name="T1" fmla="*/ 1 h 195"/>
                  <a:gd name="T2" fmla="*/ 1 w 32"/>
                  <a:gd name="T3" fmla="*/ 1 h 195"/>
                  <a:gd name="T4" fmla="*/ 1 w 32"/>
                  <a:gd name="T5" fmla="*/ 1 h 195"/>
                  <a:gd name="T6" fmla="*/ 1 w 32"/>
                  <a:gd name="T7" fmla="*/ 1 h 195"/>
                  <a:gd name="T8" fmla="*/ 1 w 32"/>
                  <a:gd name="T9" fmla="*/ 1 h 195"/>
                  <a:gd name="T10" fmla="*/ 1 w 32"/>
                  <a:gd name="T11" fmla="*/ 1 h 195"/>
                  <a:gd name="T12" fmla="*/ 1 w 32"/>
                  <a:gd name="T13" fmla="*/ 1 h 195"/>
                  <a:gd name="T14" fmla="*/ 1 w 32"/>
                  <a:gd name="T15" fmla="*/ 1 h 195"/>
                  <a:gd name="T16" fmla="*/ 1 w 32"/>
                  <a:gd name="T17" fmla="*/ 1 h 195"/>
                  <a:gd name="T18" fmla="*/ 1 w 32"/>
                  <a:gd name="T19" fmla="*/ 1 h 195"/>
                  <a:gd name="T20" fmla="*/ 1 w 32"/>
                  <a:gd name="T21" fmla="*/ 1 h 195"/>
                  <a:gd name="T22" fmla="*/ 1 w 32"/>
                  <a:gd name="T23" fmla="*/ 1 h 195"/>
                  <a:gd name="T24" fmla="*/ 1 w 32"/>
                  <a:gd name="T25" fmla="*/ 1 h 195"/>
                  <a:gd name="T26" fmla="*/ 1 w 32"/>
                  <a:gd name="T27" fmla="*/ 1 h 195"/>
                  <a:gd name="T28" fmla="*/ 1 w 32"/>
                  <a:gd name="T29" fmla="*/ 1 h 195"/>
                  <a:gd name="T30" fmla="*/ 1 w 32"/>
                  <a:gd name="T31" fmla="*/ 1 h 195"/>
                  <a:gd name="T32" fmla="*/ 1 w 32"/>
                  <a:gd name="T33" fmla="*/ 1 h 195"/>
                  <a:gd name="T34" fmla="*/ 1 w 32"/>
                  <a:gd name="T35" fmla="*/ 1 h 195"/>
                  <a:gd name="T36" fmla="*/ 1 w 32"/>
                  <a:gd name="T37" fmla="*/ 1 h 195"/>
                  <a:gd name="T38" fmla="*/ 1 w 32"/>
                  <a:gd name="T39" fmla="*/ 1 h 195"/>
                  <a:gd name="T40" fmla="*/ 1 w 32"/>
                  <a:gd name="T41" fmla="*/ 1 h 195"/>
                  <a:gd name="T42" fmla="*/ 1 w 32"/>
                  <a:gd name="T43" fmla="*/ 1 h 195"/>
                  <a:gd name="T44" fmla="*/ 1 w 32"/>
                  <a:gd name="T45" fmla="*/ 1 h 195"/>
                  <a:gd name="T46" fmla="*/ 1 w 32"/>
                  <a:gd name="T47" fmla="*/ 1 h 195"/>
                  <a:gd name="T48" fmla="*/ 1 w 32"/>
                  <a:gd name="T49" fmla="*/ 1 h 195"/>
                  <a:gd name="T50" fmla="*/ 1 w 32"/>
                  <a:gd name="T51" fmla="*/ 1 h 195"/>
                  <a:gd name="T52" fmla="*/ 1 w 32"/>
                  <a:gd name="T53" fmla="*/ 1 h 195"/>
                  <a:gd name="T54" fmla="*/ 1 w 32"/>
                  <a:gd name="T55" fmla="*/ 1 h 195"/>
                  <a:gd name="T56" fmla="*/ 1 w 32"/>
                  <a:gd name="T57" fmla="*/ 1 h 195"/>
                  <a:gd name="T58" fmla="*/ 0 w 32"/>
                  <a:gd name="T59" fmla="*/ 1 h 195"/>
                  <a:gd name="T60" fmla="*/ 0 w 32"/>
                  <a:gd name="T61" fmla="*/ 1 h 195"/>
                  <a:gd name="T62" fmla="*/ 0 w 32"/>
                  <a:gd name="T63" fmla="*/ 1 h 195"/>
                  <a:gd name="T64" fmla="*/ 0 w 32"/>
                  <a:gd name="T65" fmla="*/ 1 h 195"/>
                  <a:gd name="T66" fmla="*/ 0 w 32"/>
                  <a:gd name="T67" fmla="*/ 1 h 195"/>
                  <a:gd name="T68" fmla="*/ 1 w 32"/>
                  <a:gd name="T69" fmla="*/ 1 h 195"/>
                  <a:gd name="T70" fmla="*/ 1 w 32"/>
                  <a:gd name="T71" fmla="*/ 1 h 195"/>
                  <a:gd name="T72" fmla="*/ 1 w 32"/>
                  <a:gd name="T73" fmla="*/ 1 h 195"/>
                  <a:gd name="T74" fmla="*/ 1 w 32"/>
                  <a:gd name="T75" fmla="*/ 0 h 195"/>
                  <a:gd name="T76" fmla="*/ 1 w 32"/>
                  <a:gd name="T77" fmla="*/ 1 h 195"/>
                  <a:gd name="T78" fmla="*/ 1 w 32"/>
                  <a:gd name="T79" fmla="*/ 1 h 195"/>
                  <a:gd name="T80" fmla="*/ 1 w 32"/>
                  <a:gd name="T81" fmla="*/ 1 h 195"/>
                  <a:gd name="T82" fmla="*/ 1 w 32"/>
                  <a:gd name="T83" fmla="*/ 1 h 19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2" h="195">
                    <a:moveTo>
                      <a:pt x="26" y="5"/>
                    </a:moveTo>
                    <a:lnTo>
                      <a:pt x="26" y="7"/>
                    </a:lnTo>
                    <a:lnTo>
                      <a:pt x="26" y="13"/>
                    </a:lnTo>
                    <a:lnTo>
                      <a:pt x="26" y="19"/>
                    </a:lnTo>
                    <a:lnTo>
                      <a:pt x="26" y="30"/>
                    </a:lnTo>
                    <a:lnTo>
                      <a:pt x="26" y="40"/>
                    </a:lnTo>
                    <a:lnTo>
                      <a:pt x="26" y="53"/>
                    </a:lnTo>
                    <a:lnTo>
                      <a:pt x="26" y="66"/>
                    </a:lnTo>
                    <a:lnTo>
                      <a:pt x="28" y="81"/>
                    </a:lnTo>
                    <a:lnTo>
                      <a:pt x="28" y="95"/>
                    </a:lnTo>
                    <a:lnTo>
                      <a:pt x="28" y="110"/>
                    </a:lnTo>
                    <a:lnTo>
                      <a:pt x="28" y="125"/>
                    </a:lnTo>
                    <a:lnTo>
                      <a:pt x="28" y="138"/>
                    </a:lnTo>
                    <a:lnTo>
                      <a:pt x="28" y="152"/>
                    </a:lnTo>
                    <a:lnTo>
                      <a:pt x="28" y="165"/>
                    </a:lnTo>
                    <a:lnTo>
                      <a:pt x="30" y="176"/>
                    </a:lnTo>
                    <a:lnTo>
                      <a:pt x="32" y="188"/>
                    </a:lnTo>
                    <a:lnTo>
                      <a:pt x="25" y="188"/>
                    </a:lnTo>
                    <a:lnTo>
                      <a:pt x="17" y="190"/>
                    </a:lnTo>
                    <a:lnTo>
                      <a:pt x="9" y="192"/>
                    </a:lnTo>
                    <a:lnTo>
                      <a:pt x="4" y="195"/>
                    </a:lnTo>
                    <a:lnTo>
                      <a:pt x="2" y="184"/>
                    </a:lnTo>
                    <a:lnTo>
                      <a:pt x="2" y="175"/>
                    </a:lnTo>
                    <a:lnTo>
                      <a:pt x="2" y="163"/>
                    </a:lnTo>
                    <a:lnTo>
                      <a:pt x="2" y="152"/>
                    </a:lnTo>
                    <a:lnTo>
                      <a:pt x="2" y="138"/>
                    </a:lnTo>
                    <a:lnTo>
                      <a:pt x="2" y="125"/>
                    </a:lnTo>
                    <a:lnTo>
                      <a:pt x="2" y="112"/>
                    </a:lnTo>
                    <a:lnTo>
                      <a:pt x="2" y="99"/>
                    </a:lnTo>
                    <a:lnTo>
                      <a:pt x="0" y="83"/>
                    </a:lnTo>
                    <a:lnTo>
                      <a:pt x="0" y="70"/>
                    </a:lnTo>
                    <a:lnTo>
                      <a:pt x="0" y="57"/>
                    </a:lnTo>
                    <a:lnTo>
                      <a:pt x="0" y="45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2" y="13"/>
                    </a:lnTo>
                    <a:lnTo>
                      <a:pt x="6" y="5"/>
                    </a:lnTo>
                    <a:lnTo>
                      <a:pt x="7" y="0"/>
                    </a:lnTo>
                    <a:lnTo>
                      <a:pt x="15" y="3"/>
                    </a:lnTo>
                    <a:lnTo>
                      <a:pt x="21" y="5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2" name="Freeform 132"/>
              <p:cNvSpPr>
                <a:spLocks/>
              </p:cNvSpPr>
              <p:nvPr/>
            </p:nvSpPr>
            <p:spPr bwMode="auto">
              <a:xfrm>
                <a:off x="4035" y="1939"/>
                <a:ext cx="150" cy="114"/>
              </a:xfrm>
              <a:custGeom>
                <a:avLst/>
                <a:gdLst>
                  <a:gd name="T0" fmla="*/ 1 w 300"/>
                  <a:gd name="T1" fmla="*/ 1 h 228"/>
                  <a:gd name="T2" fmla="*/ 1 w 300"/>
                  <a:gd name="T3" fmla="*/ 1 h 228"/>
                  <a:gd name="T4" fmla="*/ 1 w 300"/>
                  <a:gd name="T5" fmla="*/ 1 h 228"/>
                  <a:gd name="T6" fmla="*/ 1 w 300"/>
                  <a:gd name="T7" fmla="*/ 1 h 228"/>
                  <a:gd name="T8" fmla="*/ 1 w 300"/>
                  <a:gd name="T9" fmla="*/ 1 h 228"/>
                  <a:gd name="T10" fmla="*/ 1 w 300"/>
                  <a:gd name="T11" fmla="*/ 1 h 228"/>
                  <a:gd name="T12" fmla="*/ 1 w 300"/>
                  <a:gd name="T13" fmla="*/ 1 h 228"/>
                  <a:gd name="T14" fmla="*/ 2 w 300"/>
                  <a:gd name="T15" fmla="*/ 1 h 228"/>
                  <a:gd name="T16" fmla="*/ 2 w 300"/>
                  <a:gd name="T17" fmla="*/ 1 h 228"/>
                  <a:gd name="T18" fmla="*/ 2 w 300"/>
                  <a:gd name="T19" fmla="*/ 1 h 228"/>
                  <a:gd name="T20" fmla="*/ 2 w 300"/>
                  <a:gd name="T21" fmla="*/ 1 h 228"/>
                  <a:gd name="T22" fmla="*/ 2 w 300"/>
                  <a:gd name="T23" fmla="*/ 1 h 228"/>
                  <a:gd name="T24" fmla="*/ 2 w 300"/>
                  <a:gd name="T25" fmla="*/ 1 h 228"/>
                  <a:gd name="T26" fmla="*/ 2 w 300"/>
                  <a:gd name="T27" fmla="*/ 1 h 228"/>
                  <a:gd name="T28" fmla="*/ 2 w 300"/>
                  <a:gd name="T29" fmla="*/ 1 h 228"/>
                  <a:gd name="T30" fmla="*/ 2 w 300"/>
                  <a:gd name="T31" fmla="*/ 1 h 228"/>
                  <a:gd name="T32" fmla="*/ 2 w 300"/>
                  <a:gd name="T33" fmla="*/ 1 h 228"/>
                  <a:gd name="T34" fmla="*/ 2 w 300"/>
                  <a:gd name="T35" fmla="*/ 1 h 228"/>
                  <a:gd name="T36" fmla="*/ 2 w 300"/>
                  <a:gd name="T37" fmla="*/ 1 h 228"/>
                  <a:gd name="T38" fmla="*/ 1 w 300"/>
                  <a:gd name="T39" fmla="*/ 1 h 228"/>
                  <a:gd name="T40" fmla="*/ 1 w 300"/>
                  <a:gd name="T41" fmla="*/ 1 h 228"/>
                  <a:gd name="T42" fmla="*/ 1 w 300"/>
                  <a:gd name="T43" fmla="*/ 1 h 228"/>
                  <a:gd name="T44" fmla="*/ 1 w 300"/>
                  <a:gd name="T45" fmla="*/ 1 h 228"/>
                  <a:gd name="T46" fmla="*/ 1 w 300"/>
                  <a:gd name="T47" fmla="*/ 1 h 228"/>
                  <a:gd name="T48" fmla="*/ 2 w 300"/>
                  <a:gd name="T49" fmla="*/ 1 h 228"/>
                  <a:gd name="T50" fmla="*/ 2 w 300"/>
                  <a:gd name="T51" fmla="*/ 1 h 228"/>
                  <a:gd name="T52" fmla="*/ 2 w 300"/>
                  <a:gd name="T53" fmla="*/ 1 h 228"/>
                  <a:gd name="T54" fmla="*/ 2 w 300"/>
                  <a:gd name="T55" fmla="*/ 1 h 228"/>
                  <a:gd name="T56" fmla="*/ 2 w 300"/>
                  <a:gd name="T57" fmla="*/ 1 h 228"/>
                  <a:gd name="T58" fmla="*/ 2 w 300"/>
                  <a:gd name="T59" fmla="*/ 1 h 228"/>
                  <a:gd name="T60" fmla="*/ 1 w 300"/>
                  <a:gd name="T61" fmla="*/ 1 h 228"/>
                  <a:gd name="T62" fmla="*/ 1 w 300"/>
                  <a:gd name="T63" fmla="*/ 1 h 228"/>
                  <a:gd name="T64" fmla="*/ 1 w 300"/>
                  <a:gd name="T65" fmla="*/ 1 h 228"/>
                  <a:gd name="T66" fmla="*/ 1 w 300"/>
                  <a:gd name="T67" fmla="*/ 1 h 228"/>
                  <a:gd name="T68" fmla="*/ 1 w 300"/>
                  <a:gd name="T69" fmla="*/ 1 h 228"/>
                  <a:gd name="T70" fmla="*/ 1 w 300"/>
                  <a:gd name="T71" fmla="*/ 1 h 228"/>
                  <a:gd name="T72" fmla="*/ 1 w 300"/>
                  <a:gd name="T73" fmla="*/ 1 h 228"/>
                  <a:gd name="T74" fmla="*/ 1 w 300"/>
                  <a:gd name="T75" fmla="*/ 1 h 228"/>
                  <a:gd name="T76" fmla="*/ 0 w 300"/>
                  <a:gd name="T77" fmla="*/ 1 h 228"/>
                  <a:gd name="T78" fmla="*/ 1 w 300"/>
                  <a:gd name="T79" fmla="*/ 1 h 228"/>
                  <a:gd name="T80" fmla="*/ 1 w 300"/>
                  <a:gd name="T81" fmla="*/ 0 h 2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0" h="228">
                    <a:moveTo>
                      <a:pt x="9" y="0"/>
                    </a:moveTo>
                    <a:lnTo>
                      <a:pt x="26" y="4"/>
                    </a:lnTo>
                    <a:lnTo>
                      <a:pt x="43" y="7"/>
                    </a:lnTo>
                    <a:lnTo>
                      <a:pt x="60" y="11"/>
                    </a:lnTo>
                    <a:lnTo>
                      <a:pt x="79" y="15"/>
                    </a:lnTo>
                    <a:lnTo>
                      <a:pt x="96" y="19"/>
                    </a:lnTo>
                    <a:lnTo>
                      <a:pt x="115" y="23"/>
                    </a:lnTo>
                    <a:lnTo>
                      <a:pt x="133" y="28"/>
                    </a:lnTo>
                    <a:lnTo>
                      <a:pt x="152" y="34"/>
                    </a:lnTo>
                    <a:lnTo>
                      <a:pt x="167" y="38"/>
                    </a:lnTo>
                    <a:lnTo>
                      <a:pt x="186" y="42"/>
                    </a:lnTo>
                    <a:lnTo>
                      <a:pt x="203" y="45"/>
                    </a:lnTo>
                    <a:lnTo>
                      <a:pt x="222" y="51"/>
                    </a:lnTo>
                    <a:lnTo>
                      <a:pt x="239" y="53"/>
                    </a:lnTo>
                    <a:lnTo>
                      <a:pt x="258" y="57"/>
                    </a:lnTo>
                    <a:lnTo>
                      <a:pt x="275" y="61"/>
                    </a:lnTo>
                    <a:lnTo>
                      <a:pt x="294" y="64"/>
                    </a:lnTo>
                    <a:lnTo>
                      <a:pt x="294" y="72"/>
                    </a:lnTo>
                    <a:lnTo>
                      <a:pt x="294" y="81"/>
                    </a:lnTo>
                    <a:lnTo>
                      <a:pt x="294" y="91"/>
                    </a:lnTo>
                    <a:lnTo>
                      <a:pt x="294" y="99"/>
                    </a:lnTo>
                    <a:lnTo>
                      <a:pt x="292" y="108"/>
                    </a:lnTo>
                    <a:lnTo>
                      <a:pt x="292" y="116"/>
                    </a:lnTo>
                    <a:lnTo>
                      <a:pt x="292" y="125"/>
                    </a:lnTo>
                    <a:lnTo>
                      <a:pt x="292" y="133"/>
                    </a:lnTo>
                    <a:lnTo>
                      <a:pt x="290" y="142"/>
                    </a:lnTo>
                    <a:lnTo>
                      <a:pt x="288" y="150"/>
                    </a:lnTo>
                    <a:lnTo>
                      <a:pt x="288" y="159"/>
                    </a:lnTo>
                    <a:lnTo>
                      <a:pt x="290" y="167"/>
                    </a:lnTo>
                    <a:lnTo>
                      <a:pt x="290" y="176"/>
                    </a:lnTo>
                    <a:lnTo>
                      <a:pt x="292" y="186"/>
                    </a:lnTo>
                    <a:lnTo>
                      <a:pt x="296" y="197"/>
                    </a:lnTo>
                    <a:lnTo>
                      <a:pt x="300" y="209"/>
                    </a:lnTo>
                    <a:lnTo>
                      <a:pt x="296" y="216"/>
                    </a:lnTo>
                    <a:lnTo>
                      <a:pt x="292" y="222"/>
                    </a:lnTo>
                    <a:lnTo>
                      <a:pt x="285" y="224"/>
                    </a:lnTo>
                    <a:lnTo>
                      <a:pt x="275" y="228"/>
                    </a:lnTo>
                    <a:lnTo>
                      <a:pt x="266" y="226"/>
                    </a:lnTo>
                    <a:lnTo>
                      <a:pt x="256" y="226"/>
                    </a:lnTo>
                    <a:lnTo>
                      <a:pt x="247" y="226"/>
                    </a:lnTo>
                    <a:lnTo>
                      <a:pt x="239" y="226"/>
                    </a:lnTo>
                    <a:lnTo>
                      <a:pt x="237" y="222"/>
                    </a:lnTo>
                    <a:lnTo>
                      <a:pt x="231" y="215"/>
                    </a:lnTo>
                    <a:lnTo>
                      <a:pt x="228" y="205"/>
                    </a:lnTo>
                    <a:lnTo>
                      <a:pt x="228" y="203"/>
                    </a:lnTo>
                    <a:lnTo>
                      <a:pt x="231" y="203"/>
                    </a:lnTo>
                    <a:lnTo>
                      <a:pt x="241" y="203"/>
                    </a:lnTo>
                    <a:lnTo>
                      <a:pt x="249" y="203"/>
                    </a:lnTo>
                    <a:lnTo>
                      <a:pt x="258" y="207"/>
                    </a:lnTo>
                    <a:lnTo>
                      <a:pt x="264" y="205"/>
                    </a:lnTo>
                    <a:lnTo>
                      <a:pt x="269" y="203"/>
                    </a:lnTo>
                    <a:lnTo>
                      <a:pt x="273" y="197"/>
                    </a:lnTo>
                    <a:lnTo>
                      <a:pt x="275" y="190"/>
                    </a:lnTo>
                    <a:lnTo>
                      <a:pt x="271" y="176"/>
                    </a:lnTo>
                    <a:lnTo>
                      <a:pt x="269" y="163"/>
                    </a:lnTo>
                    <a:lnTo>
                      <a:pt x="269" y="148"/>
                    </a:lnTo>
                    <a:lnTo>
                      <a:pt x="269" y="135"/>
                    </a:lnTo>
                    <a:lnTo>
                      <a:pt x="269" y="121"/>
                    </a:lnTo>
                    <a:lnTo>
                      <a:pt x="269" y="108"/>
                    </a:lnTo>
                    <a:lnTo>
                      <a:pt x="271" y="95"/>
                    </a:lnTo>
                    <a:lnTo>
                      <a:pt x="273" y="81"/>
                    </a:lnTo>
                    <a:lnTo>
                      <a:pt x="254" y="78"/>
                    </a:lnTo>
                    <a:lnTo>
                      <a:pt x="237" y="78"/>
                    </a:lnTo>
                    <a:lnTo>
                      <a:pt x="218" y="74"/>
                    </a:lnTo>
                    <a:lnTo>
                      <a:pt x="201" y="72"/>
                    </a:lnTo>
                    <a:lnTo>
                      <a:pt x="184" y="68"/>
                    </a:lnTo>
                    <a:lnTo>
                      <a:pt x="167" y="64"/>
                    </a:lnTo>
                    <a:lnTo>
                      <a:pt x="150" y="61"/>
                    </a:lnTo>
                    <a:lnTo>
                      <a:pt x="134" y="57"/>
                    </a:lnTo>
                    <a:lnTo>
                      <a:pt x="115" y="51"/>
                    </a:lnTo>
                    <a:lnTo>
                      <a:pt x="98" y="47"/>
                    </a:lnTo>
                    <a:lnTo>
                      <a:pt x="81" y="42"/>
                    </a:lnTo>
                    <a:lnTo>
                      <a:pt x="66" y="38"/>
                    </a:lnTo>
                    <a:lnTo>
                      <a:pt x="49" y="32"/>
                    </a:lnTo>
                    <a:lnTo>
                      <a:pt x="32" y="28"/>
                    </a:lnTo>
                    <a:lnTo>
                      <a:pt x="15" y="23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1" y="9"/>
                    </a:lnTo>
                    <a:lnTo>
                      <a:pt x="5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3" name="Freeform 133"/>
              <p:cNvSpPr>
                <a:spLocks/>
              </p:cNvSpPr>
              <p:nvPr/>
            </p:nvSpPr>
            <p:spPr bwMode="auto">
              <a:xfrm>
                <a:off x="4175" y="1959"/>
                <a:ext cx="85" cy="26"/>
              </a:xfrm>
              <a:custGeom>
                <a:avLst/>
                <a:gdLst>
                  <a:gd name="T0" fmla="*/ 0 w 171"/>
                  <a:gd name="T1" fmla="*/ 1 h 51"/>
                  <a:gd name="T2" fmla="*/ 0 w 171"/>
                  <a:gd name="T3" fmla="*/ 1 h 51"/>
                  <a:gd name="T4" fmla="*/ 0 w 171"/>
                  <a:gd name="T5" fmla="*/ 1 h 51"/>
                  <a:gd name="T6" fmla="*/ 0 w 171"/>
                  <a:gd name="T7" fmla="*/ 1 h 51"/>
                  <a:gd name="T8" fmla="*/ 0 w 171"/>
                  <a:gd name="T9" fmla="*/ 1 h 51"/>
                  <a:gd name="T10" fmla="*/ 0 w 171"/>
                  <a:gd name="T11" fmla="*/ 1 h 51"/>
                  <a:gd name="T12" fmla="*/ 0 w 171"/>
                  <a:gd name="T13" fmla="*/ 0 h 51"/>
                  <a:gd name="T14" fmla="*/ 0 w 171"/>
                  <a:gd name="T15" fmla="*/ 0 h 51"/>
                  <a:gd name="T16" fmla="*/ 0 w 171"/>
                  <a:gd name="T17" fmla="*/ 1 h 51"/>
                  <a:gd name="T18" fmla="*/ 0 w 171"/>
                  <a:gd name="T19" fmla="*/ 1 h 51"/>
                  <a:gd name="T20" fmla="*/ 0 w 171"/>
                  <a:gd name="T21" fmla="*/ 1 h 51"/>
                  <a:gd name="T22" fmla="*/ 0 w 171"/>
                  <a:gd name="T23" fmla="*/ 1 h 51"/>
                  <a:gd name="T24" fmla="*/ 0 w 171"/>
                  <a:gd name="T25" fmla="*/ 1 h 51"/>
                  <a:gd name="T26" fmla="*/ 0 w 171"/>
                  <a:gd name="T27" fmla="*/ 1 h 51"/>
                  <a:gd name="T28" fmla="*/ 0 w 171"/>
                  <a:gd name="T29" fmla="*/ 1 h 51"/>
                  <a:gd name="T30" fmla="*/ 0 w 171"/>
                  <a:gd name="T31" fmla="*/ 1 h 51"/>
                  <a:gd name="T32" fmla="*/ 0 w 171"/>
                  <a:gd name="T33" fmla="*/ 1 h 51"/>
                  <a:gd name="T34" fmla="*/ 0 w 171"/>
                  <a:gd name="T35" fmla="*/ 1 h 51"/>
                  <a:gd name="T36" fmla="*/ 0 w 171"/>
                  <a:gd name="T37" fmla="*/ 1 h 51"/>
                  <a:gd name="T38" fmla="*/ 0 w 171"/>
                  <a:gd name="T39" fmla="*/ 1 h 51"/>
                  <a:gd name="T40" fmla="*/ 0 w 171"/>
                  <a:gd name="T41" fmla="*/ 1 h 51"/>
                  <a:gd name="T42" fmla="*/ 0 w 171"/>
                  <a:gd name="T43" fmla="*/ 1 h 51"/>
                  <a:gd name="T44" fmla="*/ 0 w 171"/>
                  <a:gd name="T45" fmla="*/ 1 h 51"/>
                  <a:gd name="T46" fmla="*/ 0 w 171"/>
                  <a:gd name="T47" fmla="*/ 1 h 51"/>
                  <a:gd name="T48" fmla="*/ 0 w 171"/>
                  <a:gd name="T49" fmla="*/ 1 h 51"/>
                  <a:gd name="T50" fmla="*/ 0 w 171"/>
                  <a:gd name="T51" fmla="*/ 1 h 51"/>
                  <a:gd name="T52" fmla="*/ 0 w 171"/>
                  <a:gd name="T53" fmla="*/ 1 h 51"/>
                  <a:gd name="T54" fmla="*/ 0 w 171"/>
                  <a:gd name="T55" fmla="*/ 1 h 51"/>
                  <a:gd name="T56" fmla="*/ 0 w 171"/>
                  <a:gd name="T57" fmla="*/ 1 h 51"/>
                  <a:gd name="T58" fmla="*/ 0 w 171"/>
                  <a:gd name="T59" fmla="*/ 1 h 51"/>
                  <a:gd name="T60" fmla="*/ 0 w 171"/>
                  <a:gd name="T61" fmla="*/ 1 h 51"/>
                  <a:gd name="T62" fmla="*/ 0 w 171"/>
                  <a:gd name="T63" fmla="*/ 1 h 51"/>
                  <a:gd name="T64" fmla="*/ 0 w 171"/>
                  <a:gd name="T65" fmla="*/ 1 h 51"/>
                  <a:gd name="T66" fmla="*/ 0 w 171"/>
                  <a:gd name="T67" fmla="*/ 1 h 51"/>
                  <a:gd name="T68" fmla="*/ 0 w 171"/>
                  <a:gd name="T69" fmla="*/ 1 h 51"/>
                  <a:gd name="T70" fmla="*/ 0 w 171"/>
                  <a:gd name="T71" fmla="*/ 1 h 51"/>
                  <a:gd name="T72" fmla="*/ 0 w 171"/>
                  <a:gd name="T73" fmla="*/ 1 h 51"/>
                  <a:gd name="T74" fmla="*/ 0 w 171"/>
                  <a:gd name="T75" fmla="*/ 1 h 5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1" h="51">
                    <a:moveTo>
                      <a:pt x="101" y="7"/>
                    </a:moveTo>
                    <a:lnTo>
                      <a:pt x="108" y="5"/>
                    </a:lnTo>
                    <a:lnTo>
                      <a:pt x="116" y="5"/>
                    </a:lnTo>
                    <a:lnTo>
                      <a:pt x="125" y="3"/>
                    </a:lnTo>
                    <a:lnTo>
                      <a:pt x="135" y="3"/>
                    </a:lnTo>
                    <a:lnTo>
                      <a:pt x="144" y="2"/>
                    </a:lnTo>
                    <a:lnTo>
                      <a:pt x="156" y="0"/>
                    </a:lnTo>
                    <a:lnTo>
                      <a:pt x="163" y="0"/>
                    </a:lnTo>
                    <a:lnTo>
                      <a:pt x="171" y="3"/>
                    </a:lnTo>
                    <a:lnTo>
                      <a:pt x="169" y="7"/>
                    </a:lnTo>
                    <a:lnTo>
                      <a:pt x="167" y="13"/>
                    </a:lnTo>
                    <a:lnTo>
                      <a:pt x="167" y="21"/>
                    </a:lnTo>
                    <a:lnTo>
                      <a:pt x="167" y="24"/>
                    </a:lnTo>
                    <a:lnTo>
                      <a:pt x="146" y="24"/>
                    </a:lnTo>
                    <a:lnTo>
                      <a:pt x="131" y="24"/>
                    </a:lnTo>
                    <a:lnTo>
                      <a:pt x="116" y="24"/>
                    </a:lnTo>
                    <a:lnTo>
                      <a:pt x="103" y="26"/>
                    </a:lnTo>
                    <a:lnTo>
                      <a:pt x="91" y="28"/>
                    </a:lnTo>
                    <a:lnTo>
                      <a:pt x="80" y="30"/>
                    </a:lnTo>
                    <a:lnTo>
                      <a:pt x="70" y="32"/>
                    </a:lnTo>
                    <a:lnTo>
                      <a:pt x="61" y="38"/>
                    </a:lnTo>
                    <a:lnTo>
                      <a:pt x="51" y="40"/>
                    </a:lnTo>
                    <a:lnTo>
                      <a:pt x="44" y="41"/>
                    </a:lnTo>
                    <a:lnTo>
                      <a:pt x="36" y="45"/>
                    </a:lnTo>
                    <a:lnTo>
                      <a:pt x="30" y="47"/>
                    </a:lnTo>
                    <a:lnTo>
                      <a:pt x="15" y="51"/>
                    </a:lnTo>
                    <a:lnTo>
                      <a:pt x="2" y="51"/>
                    </a:lnTo>
                    <a:lnTo>
                      <a:pt x="0" y="41"/>
                    </a:lnTo>
                    <a:lnTo>
                      <a:pt x="2" y="36"/>
                    </a:lnTo>
                    <a:lnTo>
                      <a:pt x="9" y="32"/>
                    </a:lnTo>
                    <a:lnTo>
                      <a:pt x="23" y="28"/>
                    </a:lnTo>
                    <a:lnTo>
                      <a:pt x="34" y="22"/>
                    </a:lnTo>
                    <a:lnTo>
                      <a:pt x="49" y="19"/>
                    </a:lnTo>
                    <a:lnTo>
                      <a:pt x="63" y="15"/>
                    </a:lnTo>
                    <a:lnTo>
                      <a:pt x="78" y="11"/>
                    </a:lnTo>
                    <a:lnTo>
                      <a:pt x="89" y="7"/>
                    </a:lnTo>
                    <a:lnTo>
                      <a:pt x="10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4" name="Freeform 134"/>
              <p:cNvSpPr>
                <a:spLocks/>
              </p:cNvSpPr>
              <p:nvPr/>
            </p:nvSpPr>
            <p:spPr bwMode="auto">
              <a:xfrm>
                <a:off x="4224" y="1972"/>
                <a:ext cx="52" cy="24"/>
              </a:xfrm>
              <a:custGeom>
                <a:avLst/>
                <a:gdLst>
                  <a:gd name="T0" fmla="*/ 1 w 102"/>
                  <a:gd name="T1" fmla="*/ 0 h 50"/>
                  <a:gd name="T2" fmla="*/ 1 w 102"/>
                  <a:gd name="T3" fmla="*/ 0 h 50"/>
                  <a:gd name="T4" fmla="*/ 1 w 102"/>
                  <a:gd name="T5" fmla="*/ 0 h 50"/>
                  <a:gd name="T6" fmla="*/ 1 w 102"/>
                  <a:gd name="T7" fmla="*/ 0 h 50"/>
                  <a:gd name="T8" fmla="*/ 1 w 102"/>
                  <a:gd name="T9" fmla="*/ 0 h 50"/>
                  <a:gd name="T10" fmla="*/ 1 w 102"/>
                  <a:gd name="T11" fmla="*/ 0 h 50"/>
                  <a:gd name="T12" fmla="*/ 1 w 102"/>
                  <a:gd name="T13" fmla="*/ 0 h 50"/>
                  <a:gd name="T14" fmla="*/ 1 w 102"/>
                  <a:gd name="T15" fmla="*/ 0 h 50"/>
                  <a:gd name="T16" fmla="*/ 1 w 102"/>
                  <a:gd name="T17" fmla="*/ 0 h 50"/>
                  <a:gd name="T18" fmla="*/ 1 w 102"/>
                  <a:gd name="T19" fmla="*/ 0 h 50"/>
                  <a:gd name="T20" fmla="*/ 1 w 102"/>
                  <a:gd name="T21" fmla="*/ 0 h 50"/>
                  <a:gd name="T22" fmla="*/ 1 w 102"/>
                  <a:gd name="T23" fmla="*/ 0 h 50"/>
                  <a:gd name="T24" fmla="*/ 1 w 102"/>
                  <a:gd name="T25" fmla="*/ 0 h 50"/>
                  <a:gd name="T26" fmla="*/ 1 w 102"/>
                  <a:gd name="T27" fmla="*/ 0 h 50"/>
                  <a:gd name="T28" fmla="*/ 1 w 102"/>
                  <a:gd name="T29" fmla="*/ 0 h 50"/>
                  <a:gd name="T30" fmla="*/ 1 w 102"/>
                  <a:gd name="T31" fmla="*/ 0 h 50"/>
                  <a:gd name="T32" fmla="*/ 1 w 102"/>
                  <a:gd name="T33" fmla="*/ 0 h 50"/>
                  <a:gd name="T34" fmla="*/ 0 w 102"/>
                  <a:gd name="T35" fmla="*/ 0 h 50"/>
                  <a:gd name="T36" fmla="*/ 0 w 102"/>
                  <a:gd name="T37" fmla="*/ 0 h 50"/>
                  <a:gd name="T38" fmla="*/ 1 w 102"/>
                  <a:gd name="T39" fmla="*/ 0 h 50"/>
                  <a:gd name="T40" fmla="*/ 1 w 102"/>
                  <a:gd name="T41" fmla="*/ 0 h 50"/>
                  <a:gd name="T42" fmla="*/ 1 w 102"/>
                  <a:gd name="T43" fmla="*/ 0 h 50"/>
                  <a:gd name="T44" fmla="*/ 1 w 102"/>
                  <a:gd name="T45" fmla="*/ 0 h 50"/>
                  <a:gd name="T46" fmla="*/ 1 w 102"/>
                  <a:gd name="T47" fmla="*/ 0 h 50"/>
                  <a:gd name="T48" fmla="*/ 1 w 102"/>
                  <a:gd name="T49" fmla="*/ 0 h 50"/>
                  <a:gd name="T50" fmla="*/ 1 w 102"/>
                  <a:gd name="T51" fmla="*/ 0 h 50"/>
                  <a:gd name="T52" fmla="*/ 1 w 102"/>
                  <a:gd name="T53" fmla="*/ 0 h 50"/>
                  <a:gd name="T54" fmla="*/ 1 w 102"/>
                  <a:gd name="T55" fmla="*/ 0 h 50"/>
                  <a:gd name="T56" fmla="*/ 1 w 102"/>
                  <a:gd name="T57" fmla="*/ 0 h 50"/>
                  <a:gd name="T58" fmla="*/ 1 w 102"/>
                  <a:gd name="T59" fmla="*/ 0 h 50"/>
                  <a:gd name="T60" fmla="*/ 1 w 102"/>
                  <a:gd name="T61" fmla="*/ 0 h 50"/>
                  <a:gd name="T62" fmla="*/ 1 w 102"/>
                  <a:gd name="T63" fmla="*/ 0 h 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2" h="50">
                    <a:moveTo>
                      <a:pt x="91" y="0"/>
                    </a:moveTo>
                    <a:lnTo>
                      <a:pt x="101" y="8"/>
                    </a:lnTo>
                    <a:lnTo>
                      <a:pt x="102" y="17"/>
                    </a:lnTo>
                    <a:lnTo>
                      <a:pt x="95" y="27"/>
                    </a:lnTo>
                    <a:lnTo>
                      <a:pt x="85" y="35"/>
                    </a:lnTo>
                    <a:lnTo>
                      <a:pt x="78" y="38"/>
                    </a:lnTo>
                    <a:lnTo>
                      <a:pt x="70" y="42"/>
                    </a:lnTo>
                    <a:lnTo>
                      <a:pt x="62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50"/>
                    </a:lnTo>
                    <a:lnTo>
                      <a:pt x="34" y="50"/>
                    </a:lnTo>
                    <a:lnTo>
                      <a:pt x="30" y="50"/>
                    </a:lnTo>
                    <a:lnTo>
                      <a:pt x="23" y="48"/>
                    </a:lnTo>
                    <a:lnTo>
                      <a:pt x="15" y="44"/>
                    </a:lnTo>
                    <a:lnTo>
                      <a:pt x="9" y="42"/>
                    </a:lnTo>
                    <a:lnTo>
                      <a:pt x="5" y="40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7" y="21"/>
                    </a:lnTo>
                    <a:lnTo>
                      <a:pt x="17" y="21"/>
                    </a:lnTo>
                    <a:lnTo>
                      <a:pt x="30" y="27"/>
                    </a:lnTo>
                    <a:lnTo>
                      <a:pt x="34" y="27"/>
                    </a:lnTo>
                    <a:lnTo>
                      <a:pt x="43" y="25"/>
                    </a:lnTo>
                    <a:lnTo>
                      <a:pt x="51" y="21"/>
                    </a:lnTo>
                    <a:lnTo>
                      <a:pt x="61" y="19"/>
                    </a:lnTo>
                    <a:lnTo>
                      <a:pt x="68" y="14"/>
                    </a:lnTo>
                    <a:lnTo>
                      <a:pt x="78" y="8"/>
                    </a:lnTo>
                    <a:lnTo>
                      <a:pt x="85" y="4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5" name="Freeform 135"/>
              <p:cNvSpPr>
                <a:spLocks/>
              </p:cNvSpPr>
              <p:nvPr/>
            </p:nvSpPr>
            <p:spPr bwMode="auto">
              <a:xfrm>
                <a:off x="4172" y="1972"/>
                <a:ext cx="114" cy="73"/>
              </a:xfrm>
              <a:custGeom>
                <a:avLst/>
                <a:gdLst>
                  <a:gd name="T0" fmla="*/ 1 w 228"/>
                  <a:gd name="T1" fmla="*/ 0 h 147"/>
                  <a:gd name="T2" fmla="*/ 1 w 228"/>
                  <a:gd name="T3" fmla="*/ 0 h 147"/>
                  <a:gd name="T4" fmla="*/ 1 w 228"/>
                  <a:gd name="T5" fmla="*/ 0 h 147"/>
                  <a:gd name="T6" fmla="*/ 1 w 228"/>
                  <a:gd name="T7" fmla="*/ 0 h 147"/>
                  <a:gd name="T8" fmla="*/ 1 w 228"/>
                  <a:gd name="T9" fmla="*/ 0 h 147"/>
                  <a:gd name="T10" fmla="*/ 1 w 228"/>
                  <a:gd name="T11" fmla="*/ 0 h 147"/>
                  <a:gd name="T12" fmla="*/ 1 w 228"/>
                  <a:gd name="T13" fmla="*/ 0 h 147"/>
                  <a:gd name="T14" fmla="*/ 1 w 228"/>
                  <a:gd name="T15" fmla="*/ 0 h 147"/>
                  <a:gd name="T16" fmla="*/ 1 w 228"/>
                  <a:gd name="T17" fmla="*/ 0 h 147"/>
                  <a:gd name="T18" fmla="*/ 1 w 228"/>
                  <a:gd name="T19" fmla="*/ 0 h 147"/>
                  <a:gd name="T20" fmla="*/ 1 w 228"/>
                  <a:gd name="T21" fmla="*/ 0 h 147"/>
                  <a:gd name="T22" fmla="*/ 1 w 228"/>
                  <a:gd name="T23" fmla="*/ 0 h 147"/>
                  <a:gd name="T24" fmla="*/ 1 w 228"/>
                  <a:gd name="T25" fmla="*/ 0 h 147"/>
                  <a:gd name="T26" fmla="*/ 1 w 228"/>
                  <a:gd name="T27" fmla="*/ 0 h 147"/>
                  <a:gd name="T28" fmla="*/ 1 w 228"/>
                  <a:gd name="T29" fmla="*/ 0 h 147"/>
                  <a:gd name="T30" fmla="*/ 1 w 228"/>
                  <a:gd name="T31" fmla="*/ 0 h 147"/>
                  <a:gd name="T32" fmla="*/ 1 w 228"/>
                  <a:gd name="T33" fmla="*/ 0 h 147"/>
                  <a:gd name="T34" fmla="*/ 1 w 228"/>
                  <a:gd name="T35" fmla="*/ 0 h 147"/>
                  <a:gd name="T36" fmla="*/ 1 w 228"/>
                  <a:gd name="T37" fmla="*/ 0 h 147"/>
                  <a:gd name="T38" fmla="*/ 1 w 228"/>
                  <a:gd name="T39" fmla="*/ 0 h 147"/>
                  <a:gd name="T40" fmla="*/ 1 w 228"/>
                  <a:gd name="T41" fmla="*/ 0 h 147"/>
                  <a:gd name="T42" fmla="*/ 1 w 228"/>
                  <a:gd name="T43" fmla="*/ 0 h 147"/>
                  <a:gd name="T44" fmla="*/ 1 w 228"/>
                  <a:gd name="T45" fmla="*/ 0 h 147"/>
                  <a:gd name="T46" fmla="*/ 1 w 228"/>
                  <a:gd name="T47" fmla="*/ 0 h 147"/>
                  <a:gd name="T48" fmla="*/ 1 w 228"/>
                  <a:gd name="T49" fmla="*/ 0 h 147"/>
                  <a:gd name="T50" fmla="*/ 1 w 228"/>
                  <a:gd name="T51" fmla="*/ 0 h 147"/>
                  <a:gd name="T52" fmla="*/ 1 w 228"/>
                  <a:gd name="T53" fmla="*/ 0 h 147"/>
                  <a:gd name="T54" fmla="*/ 1 w 228"/>
                  <a:gd name="T55" fmla="*/ 0 h 147"/>
                  <a:gd name="T56" fmla="*/ 1 w 228"/>
                  <a:gd name="T57" fmla="*/ 0 h 147"/>
                  <a:gd name="T58" fmla="*/ 1 w 228"/>
                  <a:gd name="T59" fmla="*/ 0 h 147"/>
                  <a:gd name="T60" fmla="*/ 1 w 228"/>
                  <a:gd name="T61" fmla="*/ 0 h 147"/>
                  <a:gd name="T62" fmla="*/ 1 w 228"/>
                  <a:gd name="T63" fmla="*/ 0 h 147"/>
                  <a:gd name="T64" fmla="*/ 1 w 228"/>
                  <a:gd name="T65" fmla="*/ 0 h 147"/>
                  <a:gd name="T66" fmla="*/ 1 w 228"/>
                  <a:gd name="T67" fmla="*/ 0 h 147"/>
                  <a:gd name="T68" fmla="*/ 1 w 228"/>
                  <a:gd name="T69" fmla="*/ 0 h 147"/>
                  <a:gd name="T70" fmla="*/ 1 w 228"/>
                  <a:gd name="T71" fmla="*/ 0 h 147"/>
                  <a:gd name="T72" fmla="*/ 0 w 228"/>
                  <a:gd name="T73" fmla="*/ 0 h 147"/>
                  <a:gd name="T74" fmla="*/ 1 w 228"/>
                  <a:gd name="T75" fmla="*/ 0 h 147"/>
                  <a:gd name="T76" fmla="*/ 1 w 228"/>
                  <a:gd name="T77" fmla="*/ 0 h 147"/>
                  <a:gd name="T78" fmla="*/ 1 w 228"/>
                  <a:gd name="T79" fmla="*/ 0 h 147"/>
                  <a:gd name="T80" fmla="*/ 1 w 228"/>
                  <a:gd name="T81" fmla="*/ 0 h 147"/>
                  <a:gd name="T82" fmla="*/ 1 w 228"/>
                  <a:gd name="T83" fmla="*/ 0 h 147"/>
                  <a:gd name="T84" fmla="*/ 1 w 228"/>
                  <a:gd name="T85" fmla="*/ 0 h 147"/>
                  <a:gd name="T86" fmla="*/ 1 w 228"/>
                  <a:gd name="T87" fmla="*/ 0 h 147"/>
                  <a:gd name="T88" fmla="*/ 1 w 228"/>
                  <a:gd name="T89" fmla="*/ 0 h 147"/>
                  <a:gd name="T90" fmla="*/ 1 w 228"/>
                  <a:gd name="T91" fmla="*/ 0 h 147"/>
                  <a:gd name="T92" fmla="*/ 1 w 228"/>
                  <a:gd name="T93" fmla="*/ 0 h 147"/>
                  <a:gd name="T94" fmla="*/ 1 w 228"/>
                  <a:gd name="T95" fmla="*/ 0 h 147"/>
                  <a:gd name="T96" fmla="*/ 1 w 228"/>
                  <a:gd name="T97" fmla="*/ 0 h 147"/>
                  <a:gd name="T98" fmla="*/ 1 w 228"/>
                  <a:gd name="T99" fmla="*/ 0 h 147"/>
                  <a:gd name="T100" fmla="*/ 1 w 228"/>
                  <a:gd name="T101" fmla="*/ 0 h 147"/>
                  <a:gd name="T102" fmla="*/ 1 w 228"/>
                  <a:gd name="T103" fmla="*/ 0 h 147"/>
                  <a:gd name="T104" fmla="*/ 1 w 228"/>
                  <a:gd name="T105" fmla="*/ 0 h 147"/>
                  <a:gd name="T106" fmla="*/ 1 w 228"/>
                  <a:gd name="T107" fmla="*/ 0 h 147"/>
                  <a:gd name="T108" fmla="*/ 1 w 228"/>
                  <a:gd name="T109" fmla="*/ 0 h 147"/>
                  <a:gd name="T110" fmla="*/ 1 w 228"/>
                  <a:gd name="T111" fmla="*/ 0 h 147"/>
                  <a:gd name="T112" fmla="*/ 1 w 228"/>
                  <a:gd name="T113" fmla="*/ 0 h 147"/>
                  <a:gd name="T114" fmla="*/ 1 w 228"/>
                  <a:gd name="T115" fmla="*/ 0 h 147"/>
                  <a:gd name="T116" fmla="*/ 1 w 228"/>
                  <a:gd name="T117" fmla="*/ 0 h 147"/>
                  <a:gd name="T118" fmla="*/ 1 w 228"/>
                  <a:gd name="T119" fmla="*/ 0 h 147"/>
                  <a:gd name="T120" fmla="*/ 1 w 228"/>
                  <a:gd name="T121" fmla="*/ 0 h 147"/>
                  <a:gd name="T122" fmla="*/ 1 w 228"/>
                  <a:gd name="T123" fmla="*/ 0 h 14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28" h="147">
                    <a:moveTo>
                      <a:pt x="200" y="0"/>
                    </a:moveTo>
                    <a:lnTo>
                      <a:pt x="207" y="2"/>
                    </a:lnTo>
                    <a:lnTo>
                      <a:pt x="215" y="8"/>
                    </a:lnTo>
                    <a:lnTo>
                      <a:pt x="221" y="16"/>
                    </a:lnTo>
                    <a:lnTo>
                      <a:pt x="226" y="27"/>
                    </a:lnTo>
                    <a:lnTo>
                      <a:pt x="226" y="38"/>
                    </a:lnTo>
                    <a:lnTo>
                      <a:pt x="228" y="52"/>
                    </a:lnTo>
                    <a:lnTo>
                      <a:pt x="226" y="65"/>
                    </a:lnTo>
                    <a:lnTo>
                      <a:pt x="225" y="78"/>
                    </a:lnTo>
                    <a:lnTo>
                      <a:pt x="219" y="92"/>
                    </a:lnTo>
                    <a:lnTo>
                      <a:pt x="213" y="103"/>
                    </a:lnTo>
                    <a:lnTo>
                      <a:pt x="204" y="116"/>
                    </a:lnTo>
                    <a:lnTo>
                      <a:pt x="196" y="126"/>
                    </a:lnTo>
                    <a:lnTo>
                      <a:pt x="183" y="133"/>
                    </a:lnTo>
                    <a:lnTo>
                      <a:pt x="169" y="141"/>
                    </a:lnTo>
                    <a:lnTo>
                      <a:pt x="152" y="145"/>
                    </a:lnTo>
                    <a:lnTo>
                      <a:pt x="137" y="147"/>
                    </a:lnTo>
                    <a:lnTo>
                      <a:pt x="131" y="145"/>
                    </a:lnTo>
                    <a:lnTo>
                      <a:pt x="126" y="145"/>
                    </a:lnTo>
                    <a:lnTo>
                      <a:pt x="118" y="145"/>
                    </a:lnTo>
                    <a:lnTo>
                      <a:pt x="110" y="145"/>
                    </a:lnTo>
                    <a:lnTo>
                      <a:pt x="103" y="145"/>
                    </a:lnTo>
                    <a:lnTo>
                      <a:pt x="97" y="145"/>
                    </a:lnTo>
                    <a:lnTo>
                      <a:pt x="91" y="145"/>
                    </a:lnTo>
                    <a:lnTo>
                      <a:pt x="88" y="145"/>
                    </a:lnTo>
                    <a:lnTo>
                      <a:pt x="76" y="141"/>
                    </a:lnTo>
                    <a:lnTo>
                      <a:pt x="67" y="139"/>
                    </a:lnTo>
                    <a:lnTo>
                      <a:pt x="57" y="139"/>
                    </a:lnTo>
                    <a:lnTo>
                      <a:pt x="50" y="137"/>
                    </a:lnTo>
                    <a:lnTo>
                      <a:pt x="40" y="133"/>
                    </a:lnTo>
                    <a:lnTo>
                      <a:pt x="31" y="133"/>
                    </a:lnTo>
                    <a:lnTo>
                      <a:pt x="21" y="131"/>
                    </a:lnTo>
                    <a:lnTo>
                      <a:pt x="12" y="130"/>
                    </a:lnTo>
                    <a:lnTo>
                      <a:pt x="10" y="124"/>
                    </a:lnTo>
                    <a:lnTo>
                      <a:pt x="6" y="118"/>
                    </a:lnTo>
                    <a:lnTo>
                      <a:pt x="2" y="112"/>
                    </a:lnTo>
                    <a:lnTo>
                      <a:pt x="0" y="111"/>
                    </a:lnTo>
                    <a:lnTo>
                      <a:pt x="12" y="109"/>
                    </a:lnTo>
                    <a:lnTo>
                      <a:pt x="23" y="109"/>
                    </a:lnTo>
                    <a:lnTo>
                      <a:pt x="36" y="109"/>
                    </a:lnTo>
                    <a:lnTo>
                      <a:pt x="52" y="112"/>
                    </a:lnTo>
                    <a:lnTo>
                      <a:pt x="67" y="114"/>
                    </a:lnTo>
                    <a:lnTo>
                      <a:pt x="82" y="116"/>
                    </a:lnTo>
                    <a:lnTo>
                      <a:pt x="97" y="118"/>
                    </a:lnTo>
                    <a:lnTo>
                      <a:pt x="114" y="122"/>
                    </a:lnTo>
                    <a:lnTo>
                      <a:pt x="128" y="120"/>
                    </a:lnTo>
                    <a:lnTo>
                      <a:pt x="141" y="118"/>
                    </a:lnTo>
                    <a:lnTo>
                      <a:pt x="154" y="116"/>
                    </a:lnTo>
                    <a:lnTo>
                      <a:pt x="167" y="112"/>
                    </a:lnTo>
                    <a:lnTo>
                      <a:pt x="177" y="103"/>
                    </a:lnTo>
                    <a:lnTo>
                      <a:pt x="187" y="93"/>
                    </a:lnTo>
                    <a:lnTo>
                      <a:pt x="192" y="80"/>
                    </a:lnTo>
                    <a:lnTo>
                      <a:pt x="200" y="65"/>
                    </a:lnTo>
                    <a:lnTo>
                      <a:pt x="200" y="57"/>
                    </a:lnTo>
                    <a:lnTo>
                      <a:pt x="200" y="48"/>
                    </a:lnTo>
                    <a:lnTo>
                      <a:pt x="200" y="42"/>
                    </a:lnTo>
                    <a:lnTo>
                      <a:pt x="200" y="38"/>
                    </a:lnTo>
                    <a:lnTo>
                      <a:pt x="196" y="29"/>
                    </a:lnTo>
                    <a:lnTo>
                      <a:pt x="196" y="23"/>
                    </a:lnTo>
                    <a:lnTo>
                      <a:pt x="194" y="12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6" name="Freeform 136"/>
              <p:cNvSpPr>
                <a:spLocks/>
              </p:cNvSpPr>
              <p:nvPr/>
            </p:nvSpPr>
            <p:spPr bwMode="auto">
              <a:xfrm>
                <a:off x="4253" y="2029"/>
                <a:ext cx="14" cy="115"/>
              </a:xfrm>
              <a:custGeom>
                <a:avLst/>
                <a:gdLst>
                  <a:gd name="T0" fmla="*/ 1 w 28"/>
                  <a:gd name="T1" fmla="*/ 0 h 230"/>
                  <a:gd name="T2" fmla="*/ 1 w 28"/>
                  <a:gd name="T3" fmla="*/ 1 h 230"/>
                  <a:gd name="T4" fmla="*/ 1 w 28"/>
                  <a:gd name="T5" fmla="*/ 1 h 230"/>
                  <a:gd name="T6" fmla="*/ 1 w 28"/>
                  <a:gd name="T7" fmla="*/ 1 h 230"/>
                  <a:gd name="T8" fmla="*/ 1 w 28"/>
                  <a:gd name="T9" fmla="*/ 1 h 230"/>
                  <a:gd name="T10" fmla="*/ 1 w 28"/>
                  <a:gd name="T11" fmla="*/ 1 h 230"/>
                  <a:gd name="T12" fmla="*/ 1 w 28"/>
                  <a:gd name="T13" fmla="*/ 1 h 230"/>
                  <a:gd name="T14" fmla="*/ 1 w 28"/>
                  <a:gd name="T15" fmla="*/ 1 h 230"/>
                  <a:gd name="T16" fmla="*/ 1 w 28"/>
                  <a:gd name="T17" fmla="*/ 1 h 230"/>
                  <a:gd name="T18" fmla="*/ 1 w 28"/>
                  <a:gd name="T19" fmla="*/ 1 h 230"/>
                  <a:gd name="T20" fmla="*/ 1 w 28"/>
                  <a:gd name="T21" fmla="*/ 1 h 230"/>
                  <a:gd name="T22" fmla="*/ 1 w 28"/>
                  <a:gd name="T23" fmla="*/ 1 h 230"/>
                  <a:gd name="T24" fmla="*/ 1 w 28"/>
                  <a:gd name="T25" fmla="*/ 1 h 230"/>
                  <a:gd name="T26" fmla="*/ 1 w 28"/>
                  <a:gd name="T27" fmla="*/ 1 h 230"/>
                  <a:gd name="T28" fmla="*/ 1 w 28"/>
                  <a:gd name="T29" fmla="*/ 1 h 230"/>
                  <a:gd name="T30" fmla="*/ 1 w 28"/>
                  <a:gd name="T31" fmla="*/ 1 h 230"/>
                  <a:gd name="T32" fmla="*/ 1 w 28"/>
                  <a:gd name="T33" fmla="*/ 1 h 230"/>
                  <a:gd name="T34" fmla="*/ 1 w 28"/>
                  <a:gd name="T35" fmla="*/ 1 h 230"/>
                  <a:gd name="T36" fmla="*/ 1 w 28"/>
                  <a:gd name="T37" fmla="*/ 1 h 230"/>
                  <a:gd name="T38" fmla="*/ 1 w 28"/>
                  <a:gd name="T39" fmla="*/ 1 h 230"/>
                  <a:gd name="T40" fmla="*/ 1 w 28"/>
                  <a:gd name="T41" fmla="*/ 1 h 230"/>
                  <a:gd name="T42" fmla="*/ 1 w 28"/>
                  <a:gd name="T43" fmla="*/ 1 h 230"/>
                  <a:gd name="T44" fmla="*/ 0 w 28"/>
                  <a:gd name="T45" fmla="*/ 1 h 230"/>
                  <a:gd name="T46" fmla="*/ 0 w 28"/>
                  <a:gd name="T47" fmla="*/ 1 h 230"/>
                  <a:gd name="T48" fmla="*/ 0 w 28"/>
                  <a:gd name="T49" fmla="*/ 1 h 230"/>
                  <a:gd name="T50" fmla="*/ 0 w 28"/>
                  <a:gd name="T51" fmla="*/ 1 h 230"/>
                  <a:gd name="T52" fmla="*/ 1 w 28"/>
                  <a:gd name="T53" fmla="*/ 1 h 230"/>
                  <a:gd name="T54" fmla="*/ 1 w 28"/>
                  <a:gd name="T55" fmla="*/ 1 h 230"/>
                  <a:gd name="T56" fmla="*/ 1 w 28"/>
                  <a:gd name="T57" fmla="*/ 1 h 230"/>
                  <a:gd name="T58" fmla="*/ 1 w 28"/>
                  <a:gd name="T59" fmla="*/ 1 h 230"/>
                  <a:gd name="T60" fmla="*/ 1 w 28"/>
                  <a:gd name="T61" fmla="*/ 1 h 230"/>
                  <a:gd name="T62" fmla="*/ 1 w 28"/>
                  <a:gd name="T63" fmla="*/ 1 h 230"/>
                  <a:gd name="T64" fmla="*/ 1 w 28"/>
                  <a:gd name="T65" fmla="*/ 1 h 230"/>
                  <a:gd name="T66" fmla="*/ 1 w 28"/>
                  <a:gd name="T67" fmla="*/ 1 h 230"/>
                  <a:gd name="T68" fmla="*/ 1 w 28"/>
                  <a:gd name="T69" fmla="*/ 1 h 230"/>
                  <a:gd name="T70" fmla="*/ 1 w 28"/>
                  <a:gd name="T71" fmla="*/ 1 h 230"/>
                  <a:gd name="T72" fmla="*/ 1 w 28"/>
                  <a:gd name="T73" fmla="*/ 1 h 230"/>
                  <a:gd name="T74" fmla="*/ 1 w 28"/>
                  <a:gd name="T75" fmla="*/ 0 h 230"/>
                  <a:gd name="T76" fmla="*/ 1 w 28"/>
                  <a:gd name="T77" fmla="*/ 0 h 23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8" h="230">
                    <a:moveTo>
                      <a:pt x="26" y="0"/>
                    </a:moveTo>
                    <a:lnTo>
                      <a:pt x="26" y="16"/>
                    </a:lnTo>
                    <a:lnTo>
                      <a:pt x="26" y="31"/>
                    </a:lnTo>
                    <a:lnTo>
                      <a:pt x="26" y="46"/>
                    </a:lnTo>
                    <a:lnTo>
                      <a:pt x="26" y="63"/>
                    </a:lnTo>
                    <a:lnTo>
                      <a:pt x="26" y="80"/>
                    </a:lnTo>
                    <a:lnTo>
                      <a:pt x="26" y="97"/>
                    </a:lnTo>
                    <a:lnTo>
                      <a:pt x="26" y="113"/>
                    </a:lnTo>
                    <a:lnTo>
                      <a:pt x="28" y="130"/>
                    </a:lnTo>
                    <a:lnTo>
                      <a:pt x="26" y="145"/>
                    </a:lnTo>
                    <a:lnTo>
                      <a:pt x="26" y="160"/>
                    </a:lnTo>
                    <a:lnTo>
                      <a:pt x="26" y="173"/>
                    </a:lnTo>
                    <a:lnTo>
                      <a:pt x="26" y="189"/>
                    </a:lnTo>
                    <a:lnTo>
                      <a:pt x="26" y="198"/>
                    </a:lnTo>
                    <a:lnTo>
                      <a:pt x="26" y="209"/>
                    </a:lnTo>
                    <a:lnTo>
                      <a:pt x="26" y="221"/>
                    </a:lnTo>
                    <a:lnTo>
                      <a:pt x="26" y="230"/>
                    </a:lnTo>
                    <a:lnTo>
                      <a:pt x="21" y="227"/>
                    </a:lnTo>
                    <a:lnTo>
                      <a:pt x="15" y="221"/>
                    </a:lnTo>
                    <a:lnTo>
                      <a:pt x="7" y="215"/>
                    </a:lnTo>
                    <a:lnTo>
                      <a:pt x="4" y="215"/>
                    </a:lnTo>
                    <a:lnTo>
                      <a:pt x="2" y="202"/>
                    </a:lnTo>
                    <a:lnTo>
                      <a:pt x="0" y="192"/>
                    </a:lnTo>
                    <a:lnTo>
                      <a:pt x="0" y="179"/>
                    </a:lnTo>
                    <a:lnTo>
                      <a:pt x="0" y="168"/>
                    </a:lnTo>
                    <a:lnTo>
                      <a:pt x="0" y="154"/>
                    </a:lnTo>
                    <a:lnTo>
                      <a:pt x="2" y="141"/>
                    </a:lnTo>
                    <a:lnTo>
                      <a:pt x="2" y="128"/>
                    </a:lnTo>
                    <a:lnTo>
                      <a:pt x="4" y="114"/>
                    </a:lnTo>
                    <a:lnTo>
                      <a:pt x="4" y="99"/>
                    </a:lnTo>
                    <a:lnTo>
                      <a:pt x="4" y="84"/>
                    </a:lnTo>
                    <a:lnTo>
                      <a:pt x="4" y="71"/>
                    </a:lnTo>
                    <a:lnTo>
                      <a:pt x="4" y="57"/>
                    </a:lnTo>
                    <a:lnTo>
                      <a:pt x="4" y="44"/>
                    </a:lnTo>
                    <a:lnTo>
                      <a:pt x="5" y="31"/>
                    </a:lnTo>
                    <a:lnTo>
                      <a:pt x="5" y="19"/>
                    </a:lnTo>
                    <a:lnTo>
                      <a:pt x="7" y="1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7" name="Freeform 137"/>
              <p:cNvSpPr>
                <a:spLocks/>
              </p:cNvSpPr>
              <p:nvPr/>
            </p:nvSpPr>
            <p:spPr bwMode="auto">
              <a:xfrm>
                <a:off x="4229" y="1692"/>
                <a:ext cx="45" cy="54"/>
              </a:xfrm>
              <a:custGeom>
                <a:avLst/>
                <a:gdLst>
                  <a:gd name="T0" fmla="*/ 1 w 90"/>
                  <a:gd name="T1" fmla="*/ 0 h 109"/>
                  <a:gd name="T2" fmla="*/ 1 w 90"/>
                  <a:gd name="T3" fmla="*/ 0 h 109"/>
                  <a:gd name="T4" fmla="*/ 1 w 90"/>
                  <a:gd name="T5" fmla="*/ 0 h 109"/>
                  <a:gd name="T6" fmla="*/ 1 w 90"/>
                  <a:gd name="T7" fmla="*/ 0 h 109"/>
                  <a:gd name="T8" fmla="*/ 1 w 90"/>
                  <a:gd name="T9" fmla="*/ 0 h 109"/>
                  <a:gd name="T10" fmla="*/ 1 w 90"/>
                  <a:gd name="T11" fmla="*/ 0 h 109"/>
                  <a:gd name="T12" fmla="*/ 1 w 90"/>
                  <a:gd name="T13" fmla="*/ 0 h 109"/>
                  <a:gd name="T14" fmla="*/ 1 w 90"/>
                  <a:gd name="T15" fmla="*/ 0 h 109"/>
                  <a:gd name="T16" fmla="*/ 1 w 90"/>
                  <a:gd name="T17" fmla="*/ 0 h 109"/>
                  <a:gd name="T18" fmla="*/ 1 w 90"/>
                  <a:gd name="T19" fmla="*/ 0 h 109"/>
                  <a:gd name="T20" fmla="*/ 1 w 90"/>
                  <a:gd name="T21" fmla="*/ 0 h 109"/>
                  <a:gd name="T22" fmla="*/ 1 w 90"/>
                  <a:gd name="T23" fmla="*/ 0 h 109"/>
                  <a:gd name="T24" fmla="*/ 1 w 90"/>
                  <a:gd name="T25" fmla="*/ 0 h 109"/>
                  <a:gd name="T26" fmla="*/ 1 w 90"/>
                  <a:gd name="T27" fmla="*/ 0 h 109"/>
                  <a:gd name="T28" fmla="*/ 1 w 90"/>
                  <a:gd name="T29" fmla="*/ 0 h 109"/>
                  <a:gd name="T30" fmla="*/ 1 w 90"/>
                  <a:gd name="T31" fmla="*/ 0 h 109"/>
                  <a:gd name="T32" fmla="*/ 1 w 90"/>
                  <a:gd name="T33" fmla="*/ 0 h 109"/>
                  <a:gd name="T34" fmla="*/ 1 w 90"/>
                  <a:gd name="T35" fmla="*/ 0 h 109"/>
                  <a:gd name="T36" fmla="*/ 1 w 90"/>
                  <a:gd name="T37" fmla="*/ 0 h 109"/>
                  <a:gd name="T38" fmla="*/ 1 w 90"/>
                  <a:gd name="T39" fmla="*/ 0 h 109"/>
                  <a:gd name="T40" fmla="*/ 1 w 90"/>
                  <a:gd name="T41" fmla="*/ 0 h 109"/>
                  <a:gd name="T42" fmla="*/ 1 w 90"/>
                  <a:gd name="T43" fmla="*/ 0 h 109"/>
                  <a:gd name="T44" fmla="*/ 1 w 90"/>
                  <a:gd name="T45" fmla="*/ 0 h 109"/>
                  <a:gd name="T46" fmla="*/ 1 w 90"/>
                  <a:gd name="T47" fmla="*/ 0 h 109"/>
                  <a:gd name="T48" fmla="*/ 0 w 90"/>
                  <a:gd name="T49" fmla="*/ 0 h 109"/>
                  <a:gd name="T50" fmla="*/ 1 w 90"/>
                  <a:gd name="T51" fmla="*/ 0 h 109"/>
                  <a:gd name="T52" fmla="*/ 1 w 90"/>
                  <a:gd name="T53" fmla="*/ 0 h 109"/>
                  <a:gd name="T54" fmla="*/ 1 w 90"/>
                  <a:gd name="T55" fmla="*/ 0 h 109"/>
                  <a:gd name="T56" fmla="*/ 1 w 90"/>
                  <a:gd name="T57" fmla="*/ 0 h 109"/>
                  <a:gd name="T58" fmla="*/ 1 w 90"/>
                  <a:gd name="T59" fmla="*/ 0 h 10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0" h="109">
                    <a:moveTo>
                      <a:pt x="17" y="0"/>
                    </a:moveTo>
                    <a:lnTo>
                      <a:pt x="25" y="6"/>
                    </a:lnTo>
                    <a:lnTo>
                      <a:pt x="33" y="12"/>
                    </a:lnTo>
                    <a:lnTo>
                      <a:pt x="38" y="16"/>
                    </a:lnTo>
                    <a:lnTo>
                      <a:pt x="46" y="23"/>
                    </a:lnTo>
                    <a:lnTo>
                      <a:pt x="57" y="33"/>
                    </a:lnTo>
                    <a:lnTo>
                      <a:pt x="67" y="44"/>
                    </a:lnTo>
                    <a:lnTo>
                      <a:pt x="73" y="56"/>
                    </a:lnTo>
                    <a:lnTo>
                      <a:pt x="80" y="67"/>
                    </a:lnTo>
                    <a:lnTo>
                      <a:pt x="82" y="73"/>
                    </a:lnTo>
                    <a:lnTo>
                      <a:pt x="84" y="78"/>
                    </a:lnTo>
                    <a:lnTo>
                      <a:pt x="86" y="86"/>
                    </a:lnTo>
                    <a:lnTo>
                      <a:pt x="90" y="94"/>
                    </a:lnTo>
                    <a:lnTo>
                      <a:pt x="82" y="101"/>
                    </a:lnTo>
                    <a:lnTo>
                      <a:pt x="73" y="109"/>
                    </a:lnTo>
                    <a:lnTo>
                      <a:pt x="69" y="97"/>
                    </a:lnTo>
                    <a:lnTo>
                      <a:pt x="65" y="86"/>
                    </a:lnTo>
                    <a:lnTo>
                      <a:pt x="59" y="76"/>
                    </a:lnTo>
                    <a:lnTo>
                      <a:pt x="55" y="69"/>
                    </a:lnTo>
                    <a:lnTo>
                      <a:pt x="46" y="56"/>
                    </a:lnTo>
                    <a:lnTo>
                      <a:pt x="36" y="46"/>
                    </a:lnTo>
                    <a:lnTo>
                      <a:pt x="25" y="35"/>
                    </a:lnTo>
                    <a:lnTo>
                      <a:pt x="17" y="25"/>
                    </a:lnTo>
                    <a:lnTo>
                      <a:pt x="8" y="18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8" y="4"/>
                    </a:lnTo>
                    <a:lnTo>
                      <a:pt x="14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8" name="Freeform 138"/>
              <p:cNvSpPr>
                <a:spLocks/>
              </p:cNvSpPr>
              <p:nvPr/>
            </p:nvSpPr>
            <p:spPr bwMode="auto">
              <a:xfrm>
                <a:off x="4340" y="1703"/>
                <a:ext cx="131" cy="139"/>
              </a:xfrm>
              <a:custGeom>
                <a:avLst/>
                <a:gdLst>
                  <a:gd name="T0" fmla="*/ 1 w 262"/>
                  <a:gd name="T1" fmla="*/ 0 h 280"/>
                  <a:gd name="T2" fmla="*/ 1 w 262"/>
                  <a:gd name="T3" fmla="*/ 0 h 280"/>
                  <a:gd name="T4" fmla="*/ 1 w 262"/>
                  <a:gd name="T5" fmla="*/ 0 h 280"/>
                  <a:gd name="T6" fmla="*/ 1 w 262"/>
                  <a:gd name="T7" fmla="*/ 0 h 280"/>
                  <a:gd name="T8" fmla="*/ 1 w 262"/>
                  <a:gd name="T9" fmla="*/ 0 h 280"/>
                  <a:gd name="T10" fmla="*/ 2 w 262"/>
                  <a:gd name="T11" fmla="*/ 0 h 280"/>
                  <a:gd name="T12" fmla="*/ 2 w 262"/>
                  <a:gd name="T13" fmla="*/ 0 h 280"/>
                  <a:gd name="T14" fmla="*/ 1 w 262"/>
                  <a:gd name="T15" fmla="*/ 0 h 280"/>
                  <a:gd name="T16" fmla="*/ 1 w 262"/>
                  <a:gd name="T17" fmla="*/ 0 h 280"/>
                  <a:gd name="T18" fmla="*/ 1 w 262"/>
                  <a:gd name="T19" fmla="*/ 0 h 280"/>
                  <a:gd name="T20" fmla="*/ 1 w 262"/>
                  <a:gd name="T21" fmla="*/ 0 h 280"/>
                  <a:gd name="T22" fmla="*/ 1 w 262"/>
                  <a:gd name="T23" fmla="*/ 0 h 280"/>
                  <a:gd name="T24" fmla="*/ 1 w 262"/>
                  <a:gd name="T25" fmla="*/ 0 h 280"/>
                  <a:gd name="T26" fmla="*/ 1 w 262"/>
                  <a:gd name="T27" fmla="*/ 0 h 280"/>
                  <a:gd name="T28" fmla="*/ 1 w 262"/>
                  <a:gd name="T29" fmla="*/ 0 h 280"/>
                  <a:gd name="T30" fmla="*/ 1 w 262"/>
                  <a:gd name="T31" fmla="*/ 0 h 280"/>
                  <a:gd name="T32" fmla="*/ 1 w 262"/>
                  <a:gd name="T33" fmla="*/ 0 h 280"/>
                  <a:gd name="T34" fmla="*/ 1 w 262"/>
                  <a:gd name="T35" fmla="*/ 0 h 280"/>
                  <a:gd name="T36" fmla="*/ 1 w 262"/>
                  <a:gd name="T37" fmla="*/ 0 h 280"/>
                  <a:gd name="T38" fmla="*/ 1 w 262"/>
                  <a:gd name="T39" fmla="*/ 0 h 280"/>
                  <a:gd name="T40" fmla="*/ 1 w 262"/>
                  <a:gd name="T41" fmla="*/ 0 h 280"/>
                  <a:gd name="T42" fmla="*/ 1 w 262"/>
                  <a:gd name="T43" fmla="*/ 1 h 280"/>
                  <a:gd name="T44" fmla="*/ 1 w 262"/>
                  <a:gd name="T45" fmla="*/ 1 h 280"/>
                  <a:gd name="T46" fmla="*/ 1 w 262"/>
                  <a:gd name="T47" fmla="*/ 1 h 280"/>
                  <a:gd name="T48" fmla="*/ 1 w 262"/>
                  <a:gd name="T49" fmla="*/ 1 h 280"/>
                  <a:gd name="T50" fmla="*/ 1 w 262"/>
                  <a:gd name="T51" fmla="*/ 1 h 280"/>
                  <a:gd name="T52" fmla="*/ 1 w 262"/>
                  <a:gd name="T53" fmla="*/ 1 h 280"/>
                  <a:gd name="T54" fmla="*/ 1 w 262"/>
                  <a:gd name="T55" fmla="*/ 0 h 280"/>
                  <a:gd name="T56" fmla="*/ 1 w 262"/>
                  <a:gd name="T57" fmla="*/ 0 h 280"/>
                  <a:gd name="T58" fmla="*/ 0 w 262"/>
                  <a:gd name="T59" fmla="*/ 0 h 280"/>
                  <a:gd name="T60" fmla="*/ 0 w 262"/>
                  <a:gd name="T61" fmla="*/ 0 h 280"/>
                  <a:gd name="T62" fmla="*/ 1 w 262"/>
                  <a:gd name="T63" fmla="*/ 0 h 280"/>
                  <a:gd name="T64" fmla="*/ 1 w 262"/>
                  <a:gd name="T65" fmla="*/ 0 h 280"/>
                  <a:gd name="T66" fmla="*/ 1 w 262"/>
                  <a:gd name="T67" fmla="*/ 0 h 280"/>
                  <a:gd name="T68" fmla="*/ 1 w 262"/>
                  <a:gd name="T69" fmla="*/ 0 h 280"/>
                  <a:gd name="T70" fmla="*/ 1 w 262"/>
                  <a:gd name="T71" fmla="*/ 0 h 280"/>
                  <a:gd name="T72" fmla="*/ 1 w 262"/>
                  <a:gd name="T73" fmla="*/ 0 h 280"/>
                  <a:gd name="T74" fmla="*/ 1 w 262"/>
                  <a:gd name="T75" fmla="*/ 0 h 280"/>
                  <a:gd name="T76" fmla="*/ 1 w 262"/>
                  <a:gd name="T77" fmla="*/ 0 h 280"/>
                  <a:gd name="T78" fmla="*/ 1 w 262"/>
                  <a:gd name="T79" fmla="*/ 0 h 280"/>
                  <a:gd name="T80" fmla="*/ 1 w 262"/>
                  <a:gd name="T81" fmla="*/ 0 h 280"/>
                  <a:gd name="T82" fmla="*/ 1 w 262"/>
                  <a:gd name="T83" fmla="*/ 0 h 280"/>
                  <a:gd name="T84" fmla="*/ 1 w 262"/>
                  <a:gd name="T85" fmla="*/ 0 h 280"/>
                  <a:gd name="T86" fmla="*/ 1 w 262"/>
                  <a:gd name="T87" fmla="*/ 0 h 280"/>
                  <a:gd name="T88" fmla="*/ 1 w 262"/>
                  <a:gd name="T89" fmla="*/ 0 h 280"/>
                  <a:gd name="T90" fmla="*/ 1 w 262"/>
                  <a:gd name="T91" fmla="*/ 0 h 280"/>
                  <a:gd name="T92" fmla="*/ 1 w 262"/>
                  <a:gd name="T93" fmla="*/ 0 h 280"/>
                  <a:gd name="T94" fmla="*/ 1 w 262"/>
                  <a:gd name="T95" fmla="*/ 0 h 280"/>
                  <a:gd name="T96" fmla="*/ 1 w 262"/>
                  <a:gd name="T97" fmla="*/ 0 h 280"/>
                  <a:gd name="T98" fmla="*/ 1 w 262"/>
                  <a:gd name="T99" fmla="*/ 0 h 280"/>
                  <a:gd name="T100" fmla="*/ 1 w 262"/>
                  <a:gd name="T101" fmla="*/ 0 h 280"/>
                  <a:gd name="T102" fmla="*/ 1 w 262"/>
                  <a:gd name="T103" fmla="*/ 0 h 280"/>
                  <a:gd name="T104" fmla="*/ 1 w 262"/>
                  <a:gd name="T105" fmla="*/ 0 h 280"/>
                  <a:gd name="T106" fmla="*/ 1 w 262"/>
                  <a:gd name="T107" fmla="*/ 0 h 280"/>
                  <a:gd name="T108" fmla="*/ 1 w 262"/>
                  <a:gd name="T109" fmla="*/ 0 h 280"/>
                  <a:gd name="T110" fmla="*/ 1 w 262"/>
                  <a:gd name="T111" fmla="*/ 0 h 2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62" h="280">
                    <a:moveTo>
                      <a:pt x="243" y="0"/>
                    </a:moveTo>
                    <a:lnTo>
                      <a:pt x="245" y="0"/>
                    </a:lnTo>
                    <a:lnTo>
                      <a:pt x="251" y="6"/>
                    </a:lnTo>
                    <a:lnTo>
                      <a:pt x="251" y="8"/>
                    </a:lnTo>
                    <a:lnTo>
                      <a:pt x="254" y="12"/>
                    </a:lnTo>
                    <a:lnTo>
                      <a:pt x="260" y="12"/>
                    </a:lnTo>
                    <a:lnTo>
                      <a:pt x="262" y="17"/>
                    </a:lnTo>
                    <a:lnTo>
                      <a:pt x="245" y="23"/>
                    </a:lnTo>
                    <a:lnTo>
                      <a:pt x="228" y="33"/>
                    </a:lnTo>
                    <a:lnTo>
                      <a:pt x="214" y="42"/>
                    </a:lnTo>
                    <a:lnTo>
                      <a:pt x="203" y="57"/>
                    </a:lnTo>
                    <a:lnTo>
                      <a:pt x="192" y="71"/>
                    </a:lnTo>
                    <a:lnTo>
                      <a:pt x="180" y="88"/>
                    </a:lnTo>
                    <a:lnTo>
                      <a:pt x="171" y="103"/>
                    </a:lnTo>
                    <a:lnTo>
                      <a:pt x="161" y="124"/>
                    </a:lnTo>
                    <a:lnTo>
                      <a:pt x="150" y="141"/>
                    </a:lnTo>
                    <a:lnTo>
                      <a:pt x="138" y="162"/>
                    </a:lnTo>
                    <a:lnTo>
                      <a:pt x="125" y="181"/>
                    </a:lnTo>
                    <a:lnTo>
                      <a:pt x="112" y="202"/>
                    </a:lnTo>
                    <a:lnTo>
                      <a:pt x="97" y="221"/>
                    </a:lnTo>
                    <a:lnTo>
                      <a:pt x="79" y="240"/>
                    </a:lnTo>
                    <a:lnTo>
                      <a:pt x="60" y="259"/>
                    </a:lnTo>
                    <a:lnTo>
                      <a:pt x="40" y="280"/>
                    </a:lnTo>
                    <a:lnTo>
                      <a:pt x="32" y="280"/>
                    </a:lnTo>
                    <a:lnTo>
                      <a:pt x="26" y="276"/>
                    </a:lnTo>
                    <a:lnTo>
                      <a:pt x="21" y="270"/>
                    </a:lnTo>
                    <a:lnTo>
                      <a:pt x="13" y="263"/>
                    </a:lnTo>
                    <a:lnTo>
                      <a:pt x="7" y="253"/>
                    </a:lnTo>
                    <a:lnTo>
                      <a:pt x="3" y="246"/>
                    </a:lnTo>
                    <a:lnTo>
                      <a:pt x="0" y="240"/>
                    </a:lnTo>
                    <a:lnTo>
                      <a:pt x="2" y="238"/>
                    </a:lnTo>
                    <a:lnTo>
                      <a:pt x="13" y="238"/>
                    </a:lnTo>
                    <a:lnTo>
                      <a:pt x="22" y="238"/>
                    </a:lnTo>
                    <a:lnTo>
                      <a:pt x="30" y="240"/>
                    </a:lnTo>
                    <a:lnTo>
                      <a:pt x="32" y="244"/>
                    </a:lnTo>
                    <a:lnTo>
                      <a:pt x="36" y="246"/>
                    </a:lnTo>
                    <a:lnTo>
                      <a:pt x="43" y="244"/>
                    </a:lnTo>
                    <a:lnTo>
                      <a:pt x="60" y="223"/>
                    </a:lnTo>
                    <a:lnTo>
                      <a:pt x="78" y="206"/>
                    </a:lnTo>
                    <a:lnTo>
                      <a:pt x="91" y="187"/>
                    </a:lnTo>
                    <a:lnTo>
                      <a:pt x="104" y="170"/>
                    </a:lnTo>
                    <a:lnTo>
                      <a:pt x="116" y="151"/>
                    </a:lnTo>
                    <a:lnTo>
                      <a:pt x="127" y="133"/>
                    </a:lnTo>
                    <a:lnTo>
                      <a:pt x="137" y="118"/>
                    </a:lnTo>
                    <a:lnTo>
                      <a:pt x="146" y="103"/>
                    </a:lnTo>
                    <a:lnTo>
                      <a:pt x="156" y="86"/>
                    </a:lnTo>
                    <a:lnTo>
                      <a:pt x="163" y="71"/>
                    </a:lnTo>
                    <a:lnTo>
                      <a:pt x="173" y="55"/>
                    </a:lnTo>
                    <a:lnTo>
                      <a:pt x="186" y="42"/>
                    </a:lnTo>
                    <a:lnTo>
                      <a:pt x="195" y="29"/>
                    </a:lnTo>
                    <a:lnTo>
                      <a:pt x="211" y="19"/>
                    </a:lnTo>
                    <a:lnTo>
                      <a:pt x="224" y="8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9" name="Freeform 139"/>
              <p:cNvSpPr>
                <a:spLocks/>
              </p:cNvSpPr>
              <p:nvPr/>
            </p:nvSpPr>
            <p:spPr bwMode="auto">
              <a:xfrm>
                <a:off x="4357" y="1754"/>
                <a:ext cx="134" cy="173"/>
              </a:xfrm>
              <a:custGeom>
                <a:avLst/>
                <a:gdLst>
                  <a:gd name="T0" fmla="*/ 1 w 268"/>
                  <a:gd name="T1" fmla="*/ 0 h 346"/>
                  <a:gd name="T2" fmla="*/ 2 w 268"/>
                  <a:gd name="T3" fmla="*/ 1 h 346"/>
                  <a:gd name="T4" fmla="*/ 2 w 268"/>
                  <a:gd name="T5" fmla="*/ 1 h 346"/>
                  <a:gd name="T6" fmla="*/ 1 w 268"/>
                  <a:gd name="T7" fmla="*/ 1 h 346"/>
                  <a:gd name="T8" fmla="*/ 1 w 268"/>
                  <a:gd name="T9" fmla="*/ 1 h 346"/>
                  <a:gd name="T10" fmla="*/ 1 w 268"/>
                  <a:gd name="T11" fmla="*/ 1 h 346"/>
                  <a:gd name="T12" fmla="*/ 1 w 268"/>
                  <a:gd name="T13" fmla="*/ 1 h 346"/>
                  <a:gd name="T14" fmla="*/ 1 w 268"/>
                  <a:gd name="T15" fmla="*/ 1 h 346"/>
                  <a:gd name="T16" fmla="*/ 1 w 268"/>
                  <a:gd name="T17" fmla="*/ 1 h 346"/>
                  <a:gd name="T18" fmla="*/ 1 w 268"/>
                  <a:gd name="T19" fmla="*/ 1 h 346"/>
                  <a:gd name="T20" fmla="*/ 1 w 268"/>
                  <a:gd name="T21" fmla="*/ 1 h 346"/>
                  <a:gd name="T22" fmla="*/ 1 w 268"/>
                  <a:gd name="T23" fmla="*/ 1 h 346"/>
                  <a:gd name="T24" fmla="*/ 1 w 268"/>
                  <a:gd name="T25" fmla="*/ 2 h 346"/>
                  <a:gd name="T26" fmla="*/ 1 w 268"/>
                  <a:gd name="T27" fmla="*/ 2 h 346"/>
                  <a:gd name="T28" fmla="*/ 1 w 268"/>
                  <a:gd name="T29" fmla="*/ 2 h 346"/>
                  <a:gd name="T30" fmla="*/ 1 w 268"/>
                  <a:gd name="T31" fmla="*/ 2 h 346"/>
                  <a:gd name="T32" fmla="*/ 0 w 268"/>
                  <a:gd name="T33" fmla="*/ 2 h 346"/>
                  <a:gd name="T34" fmla="*/ 0 w 268"/>
                  <a:gd name="T35" fmla="*/ 2 h 346"/>
                  <a:gd name="T36" fmla="*/ 0 w 268"/>
                  <a:gd name="T37" fmla="*/ 2 h 346"/>
                  <a:gd name="T38" fmla="*/ 1 w 268"/>
                  <a:gd name="T39" fmla="*/ 2 h 346"/>
                  <a:gd name="T40" fmla="*/ 1 w 268"/>
                  <a:gd name="T41" fmla="*/ 2 h 346"/>
                  <a:gd name="T42" fmla="*/ 1 w 268"/>
                  <a:gd name="T43" fmla="*/ 2 h 346"/>
                  <a:gd name="T44" fmla="*/ 1 w 268"/>
                  <a:gd name="T45" fmla="*/ 1 h 346"/>
                  <a:gd name="T46" fmla="*/ 1 w 268"/>
                  <a:gd name="T47" fmla="*/ 1 h 346"/>
                  <a:gd name="T48" fmla="*/ 1 w 268"/>
                  <a:gd name="T49" fmla="*/ 1 h 346"/>
                  <a:gd name="T50" fmla="*/ 1 w 268"/>
                  <a:gd name="T51" fmla="*/ 1 h 346"/>
                  <a:gd name="T52" fmla="*/ 1 w 268"/>
                  <a:gd name="T53" fmla="*/ 1 h 346"/>
                  <a:gd name="T54" fmla="*/ 1 w 268"/>
                  <a:gd name="T55" fmla="*/ 1 h 346"/>
                  <a:gd name="T56" fmla="*/ 1 w 268"/>
                  <a:gd name="T57" fmla="*/ 1 h 346"/>
                  <a:gd name="T58" fmla="*/ 1 w 268"/>
                  <a:gd name="T59" fmla="*/ 1 h 346"/>
                  <a:gd name="T60" fmla="*/ 1 w 268"/>
                  <a:gd name="T61" fmla="*/ 1 h 346"/>
                  <a:gd name="T62" fmla="*/ 1 w 268"/>
                  <a:gd name="T63" fmla="*/ 1 h 3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68" h="346">
                    <a:moveTo>
                      <a:pt x="245" y="4"/>
                    </a:moveTo>
                    <a:lnTo>
                      <a:pt x="249" y="0"/>
                    </a:lnTo>
                    <a:lnTo>
                      <a:pt x="258" y="4"/>
                    </a:lnTo>
                    <a:lnTo>
                      <a:pt x="266" y="11"/>
                    </a:lnTo>
                    <a:lnTo>
                      <a:pt x="268" y="17"/>
                    </a:lnTo>
                    <a:lnTo>
                      <a:pt x="262" y="27"/>
                    </a:lnTo>
                    <a:lnTo>
                      <a:pt x="255" y="38"/>
                    </a:lnTo>
                    <a:lnTo>
                      <a:pt x="249" y="44"/>
                    </a:lnTo>
                    <a:lnTo>
                      <a:pt x="245" y="51"/>
                    </a:lnTo>
                    <a:lnTo>
                      <a:pt x="241" y="59"/>
                    </a:lnTo>
                    <a:lnTo>
                      <a:pt x="237" y="68"/>
                    </a:lnTo>
                    <a:lnTo>
                      <a:pt x="232" y="74"/>
                    </a:lnTo>
                    <a:lnTo>
                      <a:pt x="226" y="82"/>
                    </a:lnTo>
                    <a:lnTo>
                      <a:pt x="220" y="89"/>
                    </a:lnTo>
                    <a:lnTo>
                      <a:pt x="217" y="97"/>
                    </a:lnTo>
                    <a:lnTo>
                      <a:pt x="209" y="108"/>
                    </a:lnTo>
                    <a:lnTo>
                      <a:pt x="205" y="120"/>
                    </a:lnTo>
                    <a:lnTo>
                      <a:pt x="190" y="141"/>
                    </a:lnTo>
                    <a:lnTo>
                      <a:pt x="179" y="162"/>
                    </a:lnTo>
                    <a:lnTo>
                      <a:pt x="167" y="181"/>
                    </a:lnTo>
                    <a:lnTo>
                      <a:pt x="156" y="200"/>
                    </a:lnTo>
                    <a:lnTo>
                      <a:pt x="144" y="215"/>
                    </a:lnTo>
                    <a:lnTo>
                      <a:pt x="135" y="232"/>
                    </a:lnTo>
                    <a:lnTo>
                      <a:pt x="123" y="247"/>
                    </a:lnTo>
                    <a:lnTo>
                      <a:pt x="114" y="262"/>
                    </a:lnTo>
                    <a:lnTo>
                      <a:pt x="103" y="274"/>
                    </a:lnTo>
                    <a:lnTo>
                      <a:pt x="91" y="285"/>
                    </a:lnTo>
                    <a:lnTo>
                      <a:pt x="78" y="297"/>
                    </a:lnTo>
                    <a:lnTo>
                      <a:pt x="65" y="308"/>
                    </a:lnTo>
                    <a:lnTo>
                      <a:pt x="51" y="317"/>
                    </a:lnTo>
                    <a:lnTo>
                      <a:pt x="36" y="327"/>
                    </a:lnTo>
                    <a:lnTo>
                      <a:pt x="19" y="336"/>
                    </a:lnTo>
                    <a:lnTo>
                      <a:pt x="4" y="346"/>
                    </a:lnTo>
                    <a:lnTo>
                      <a:pt x="0" y="342"/>
                    </a:lnTo>
                    <a:lnTo>
                      <a:pt x="0" y="338"/>
                    </a:lnTo>
                    <a:lnTo>
                      <a:pt x="0" y="335"/>
                    </a:lnTo>
                    <a:lnTo>
                      <a:pt x="0" y="333"/>
                    </a:lnTo>
                    <a:lnTo>
                      <a:pt x="0" y="325"/>
                    </a:lnTo>
                    <a:lnTo>
                      <a:pt x="0" y="317"/>
                    </a:lnTo>
                    <a:lnTo>
                      <a:pt x="15" y="306"/>
                    </a:lnTo>
                    <a:lnTo>
                      <a:pt x="30" y="298"/>
                    </a:lnTo>
                    <a:lnTo>
                      <a:pt x="42" y="289"/>
                    </a:lnTo>
                    <a:lnTo>
                      <a:pt x="53" y="279"/>
                    </a:lnTo>
                    <a:lnTo>
                      <a:pt x="63" y="272"/>
                    </a:lnTo>
                    <a:lnTo>
                      <a:pt x="74" y="262"/>
                    </a:lnTo>
                    <a:lnTo>
                      <a:pt x="84" y="255"/>
                    </a:lnTo>
                    <a:lnTo>
                      <a:pt x="95" y="245"/>
                    </a:lnTo>
                    <a:lnTo>
                      <a:pt x="103" y="232"/>
                    </a:lnTo>
                    <a:lnTo>
                      <a:pt x="114" y="217"/>
                    </a:lnTo>
                    <a:lnTo>
                      <a:pt x="125" y="200"/>
                    </a:lnTo>
                    <a:lnTo>
                      <a:pt x="139" y="181"/>
                    </a:lnTo>
                    <a:lnTo>
                      <a:pt x="152" y="158"/>
                    </a:lnTo>
                    <a:lnTo>
                      <a:pt x="167" y="133"/>
                    </a:lnTo>
                    <a:lnTo>
                      <a:pt x="186" y="103"/>
                    </a:lnTo>
                    <a:lnTo>
                      <a:pt x="209" y="68"/>
                    </a:lnTo>
                    <a:lnTo>
                      <a:pt x="213" y="59"/>
                    </a:lnTo>
                    <a:lnTo>
                      <a:pt x="217" y="51"/>
                    </a:lnTo>
                    <a:lnTo>
                      <a:pt x="220" y="44"/>
                    </a:lnTo>
                    <a:lnTo>
                      <a:pt x="226" y="34"/>
                    </a:lnTo>
                    <a:lnTo>
                      <a:pt x="230" y="27"/>
                    </a:lnTo>
                    <a:lnTo>
                      <a:pt x="236" y="17"/>
                    </a:lnTo>
                    <a:lnTo>
                      <a:pt x="239" y="10"/>
                    </a:lnTo>
                    <a:lnTo>
                      <a:pt x="245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0" name="Freeform 140"/>
              <p:cNvSpPr>
                <a:spLocks/>
              </p:cNvSpPr>
              <p:nvPr/>
            </p:nvSpPr>
            <p:spPr bwMode="auto">
              <a:xfrm>
                <a:off x="4435" y="1724"/>
                <a:ext cx="50" cy="54"/>
              </a:xfrm>
              <a:custGeom>
                <a:avLst/>
                <a:gdLst>
                  <a:gd name="T0" fmla="*/ 1 w 99"/>
                  <a:gd name="T1" fmla="*/ 0 h 109"/>
                  <a:gd name="T2" fmla="*/ 1 w 99"/>
                  <a:gd name="T3" fmla="*/ 0 h 109"/>
                  <a:gd name="T4" fmla="*/ 1 w 99"/>
                  <a:gd name="T5" fmla="*/ 0 h 109"/>
                  <a:gd name="T6" fmla="*/ 1 w 99"/>
                  <a:gd name="T7" fmla="*/ 0 h 109"/>
                  <a:gd name="T8" fmla="*/ 1 w 99"/>
                  <a:gd name="T9" fmla="*/ 0 h 109"/>
                  <a:gd name="T10" fmla="*/ 1 w 99"/>
                  <a:gd name="T11" fmla="*/ 0 h 109"/>
                  <a:gd name="T12" fmla="*/ 1 w 99"/>
                  <a:gd name="T13" fmla="*/ 0 h 109"/>
                  <a:gd name="T14" fmla="*/ 1 w 99"/>
                  <a:gd name="T15" fmla="*/ 0 h 109"/>
                  <a:gd name="T16" fmla="*/ 1 w 99"/>
                  <a:gd name="T17" fmla="*/ 0 h 109"/>
                  <a:gd name="T18" fmla="*/ 1 w 99"/>
                  <a:gd name="T19" fmla="*/ 0 h 109"/>
                  <a:gd name="T20" fmla="*/ 1 w 99"/>
                  <a:gd name="T21" fmla="*/ 0 h 109"/>
                  <a:gd name="T22" fmla="*/ 1 w 99"/>
                  <a:gd name="T23" fmla="*/ 0 h 109"/>
                  <a:gd name="T24" fmla="*/ 1 w 99"/>
                  <a:gd name="T25" fmla="*/ 0 h 109"/>
                  <a:gd name="T26" fmla="*/ 1 w 99"/>
                  <a:gd name="T27" fmla="*/ 0 h 109"/>
                  <a:gd name="T28" fmla="*/ 1 w 99"/>
                  <a:gd name="T29" fmla="*/ 0 h 109"/>
                  <a:gd name="T30" fmla="*/ 1 w 99"/>
                  <a:gd name="T31" fmla="*/ 0 h 109"/>
                  <a:gd name="T32" fmla="*/ 1 w 99"/>
                  <a:gd name="T33" fmla="*/ 0 h 109"/>
                  <a:gd name="T34" fmla="*/ 1 w 99"/>
                  <a:gd name="T35" fmla="*/ 0 h 109"/>
                  <a:gd name="T36" fmla="*/ 1 w 99"/>
                  <a:gd name="T37" fmla="*/ 0 h 109"/>
                  <a:gd name="T38" fmla="*/ 1 w 99"/>
                  <a:gd name="T39" fmla="*/ 0 h 109"/>
                  <a:gd name="T40" fmla="*/ 1 w 99"/>
                  <a:gd name="T41" fmla="*/ 0 h 109"/>
                  <a:gd name="T42" fmla="*/ 1 w 99"/>
                  <a:gd name="T43" fmla="*/ 0 h 109"/>
                  <a:gd name="T44" fmla="*/ 1 w 99"/>
                  <a:gd name="T45" fmla="*/ 0 h 109"/>
                  <a:gd name="T46" fmla="*/ 1 w 99"/>
                  <a:gd name="T47" fmla="*/ 0 h 109"/>
                  <a:gd name="T48" fmla="*/ 1 w 99"/>
                  <a:gd name="T49" fmla="*/ 0 h 109"/>
                  <a:gd name="T50" fmla="*/ 1 w 99"/>
                  <a:gd name="T51" fmla="*/ 0 h 109"/>
                  <a:gd name="T52" fmla="*/ 1 w 99"/>
                  <a:gd name="T53" fmla="*/ 0 h 109"/>
                  <a:gd name="T54" fmla="*/ 1 w 99"/>
                  <a:gd name="T55" fmla="*/ 0 h 109"/>
                  <a:gd name="T56" fmla="*/ 0 w 99"/>
                  <a:gd name="T57" fmla="*/ 0 h 109"/>
                  <a:gd name="T58" fmla="*/ 1 w 99"/>
                  <a:gd name="T59" fmla="*/ 0 h 109"/>
                  <a:gd name="T60" fmla="*/ 1 w 99"/>
                  <a:gd name="T61" fmla="*/ 0 h 109"/>
                  <a:gd name="T62" fmla="*/ 1 w 99"/>
                  <a:gd name="T63" fmla="*/ 0 h 109"/>
                  <a:gd name="T64" fmla="*/ 1 w 99"/>
                  <a:gd name="T65" fmla="*/ 0 h 109"/>
                  <a:gd name="T66" fmla="*/ 1 w 99"/>
                  <a:gd name="T67" fmla="*/ 0 h 1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9" h="109">
                    <a:moveTo>
                      <a:pt x="17" y="0"/>
                    </a:moveTo>
                    <a:lnTo>
                      <a:pt x="26" y="2"/>
                    </a:lnTo>
                    <a:lnTo>
                      <a:pt x="38" y="6"/>
                    </a:lnTo>
                    <a:lnTo>
                      <a:pt x="47" y="10"/>
                    </a:lnTo>
                    <a:lnTo>
                      <a:pt x="57" y="13"/>
                    </a:lnTo>
                    <a:lnTo>
                      <a:pt x="68" y="21"/>
                    </a:lnTo>
                    <a:lnTo>
                      <a:pt x="80" y="31"/>
                    </a:lnTo>
                    <a:lnTo>
                      <a:pt x="85" y="38"/>
                    </a:lnTo>
                    <a:lnTo>
                      <a:pt x="89" y="48"/>
                    </a:lnTo>
                    <a:lnTo>
                      <a:pt x="91" y="53"/>
                    </a:lnTo>
                    <a:lnTo>
                      <a:pt x="93" y="61"/>
                    </a:lnTo>
                    <a:lnTo>
                      <a:pt x="95" y="69"/>
                    </a:lnTo>
                    <a:lnTo>
                      <a:pt x="99" y="76"/>
                    </a:lnTo>
                    <a:lnTo>
                      <a:pt x="93" y="80"/>
                    </a:lnTo>
                    <a:lnTo>
                      <a:pt x="89" y="91"/>
                    </a:lnTo>
                    <a:lnTo>
                      <a:pt x="87" y="103"/>
                    </a:lnTo>
                    <a:lnTo>
                      <a:pt x="85" y="109"/>
                    </a:lnTo>
                    <a:lnTo>
                      <a:pt x="81" y="95"/>
                    </a:lnTo>
                    <a:lnTo>
                      <a:pt x="78" y="82"/>
                    </a:lnTo>
                    <a:lnTo>
                      <a:pt x="72" y="72"/>
                    </a:lnTo>
                    <a:lnTo>
                      <a:pt x="68" y="65"/>
                    </a:lnTo>
                    <a:lnTo>
                      <a:pt x="62" y="57"/>
                    </a:lnTo>
                    <a:lnTo>
                      <a:pt x="57" y="50"/>
                    </a:lnTo>
                    <a:lnTo>
                      <a:pt x="51" y="44"/>
                    </a:lnTo>
                    <a:lnTo>
                      <a:pt x="45" y="38"/>
                    </a:lnTo>
                    <a:lnTo>
                      <a:pt x="30" y="31"/>
                    </a:lnTo>
                    <a:lnTo>
                      <a:pt x="19" y="23"/>
                    </a:lnTo>
                    <a:lnTo>
                      <a:pt x="7" y="17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7" y="4"/>
                    </a:lnTo>
                    <a:lnTo>
                      <a:pt x="13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1" name="Freeform 141"/>
              <p:cNvSpPr>
                <a:spLocks/>
              </p:cNvSpPr>
              <p:nvPr/>
            </p:nvSpPr>
            <p:spPr bwMode="auto">
              <a:xfrm>
                <a:off x="4467" y="1731"/>
                <a:ext cx="62" cy="21"/>
              </a:xfrm>
              <a:custGeom>
                <a:avLst/>
                <a:gdLst>
                  <a:gd name="T0" fmla="*/ 0 w 126"/>
                  <a:gd name="T1" fmla="*/ 0 h 42"/>
                  <a:gd name="T2" fmla="*/ 0 w 126"/>
                  <a:gd name="T3" fmla="*/ 1 h 42"/>
                  <a:gd name="T4" fmla="*/ 0 w 126"/>
                  <a:gd name="T5" fmla="*/ 1 h 42"/>
                  <a:gd name="T6" fmla="*/ 0 w 126"/>
                  <a:gd name="T7" fmla="*/ 1 h 42"/>
                  <a:gd name="T8" fmla="*/ 0 w 126"/>
                  <a:gd name="T9" fmla="*/ 1 h 42"/>
                  <a:gd name="T10" fmla="*/ 0 w 126"/>
                  <a:gd name="T11" fmla="*/ 1 h 42"/>
                  <a:gd name="T12" fmla="*/ 0 w 126"/>
                  <a:gd name="T13" fmla="*/ 1 h 42"/>
                  <a:gd name="T14" fmla="*/ 0 w 126"/>
                  <a:gd name="T15" fmla="*/ 1 h 42"/>
                  <a:gd name="T16" fmla="*/ 0 w 126"/>
                  <a:gd name="T17" fmla="*/ 1 h 42"/>
                  <a:gd name="T18" fmla="*/ 0 w 126"/>
                  <a:gd name="T19" fmla="*/ 1 h 42"/>
                  <a:gd name="T20" fmla="*/ 0 w 126"/>
                  <a:gd name="T21" fmla="*/ 1 h 42"/>
                  <a:gd name="T22" fmla="*/ 0 w 126"/>
                  <a:gd name="T23" fmla="*/ 1 h 42"/>
                  <a:gd name="T24" fmla="*/ 0 w 126"/>
                  <a:gd name="T25" fmla="*/ 1 h 42"/>
                  <a:gd name="T26" fmla="*/ 0 w 126"/>
                  <a:gd name="T27" fmla="*/ 1 h 42"/>
                  <a:gd name="T28" fmla="*/ 0 w 126"/>
                  <a:gd name="T29" fmla="*/ 1 h 42"/>
                  <a:gd name="T30" fmla="*/ 0 w 126"/>
                  <a:gd name="T31" fmla="*/ 1 h 42"/>
                  <a:gd name="T32" fmla="*/ 0 w 126"/>
                  <a:gd name="T33" fmla="*/ 1 h 42"/>
                  <a:gd name="T34" fmla="*/ 0 w 126"/>
                  <a:gd name="T35" fmla="*/ 1 h 42"/>
                  <a:gd name="T36" fmla="*/ 0 w 126"/>
                  <a:gd name="T37" fmla="*/ 1 h 42"/>
                  <a:gd name="T38" fmla="*/ 0 w 126"/>
                  <a:gd name="T39" fmla="*/ 1 h 42"/>
                  <a:gd name="T40" fmla="*/ 0 w 126"/>
                  <a:gd name="T41" fmla="*/ 1 h 42"/>
                  <a:gd name="T42" fmla="*/ 0 w 126"/>
                  <a:gd name="T43" fmla="*/ 1 h 42"/>
                  <a:gd name="T44" fmla="*/ 0 w 126"/>
                  <a:gd name="T45" fmla="*/ 1 h 42"/>
                  <a:gd name="T46" fmla="*/ 0 w 126"/>
                  <a:gd name="T47" fmla="*/ 1 h 42"/>
                  <a:gd name="T48" fmla="*/ 0 w 126"/>
                  <a:gd name="T49" fmla="*/ 1 h 42"/>
                  <a:gd name="T50" fmla="*/ 0 w 126"/>
                  <a:gd name="T51" fmla="*/ 1 h 42"/>
                  <a:gd name="T52" fmla="*/ 0 w 126"/>
                  <a:gd name="T53" fmla="*/ 1 h 42"/>
                  <a:gd name="T54" fmla="*/ 0 w 126"/>
                  <a:gd name="T55" fmla="*/ 1 h 42"/>
                  <a:gd name="T56" fmla="*/ 0 w 126"/>
                  <a:gd name="T57" fmla="*/ 1 h 42"/>
                  <a:gd name="T58" fmla="*/ 0 w 126"/>
                  <a:gd name="T59" fmla="*/ 1 h 42"/>
                  <a:gd name="T60" fmla="*/ 0 w 126"/>
                  <a:gd name="T61" fmla="*/ 0 h 42"/>
                  <a:gd name="T62" fmla="*/ 0 w 126"/>
                  <a:gd name="T63" fmla="*/ 0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6" h="42">
                    <a:moveTo>
                      <a:pt x="111" y="0"/>
                    </a:moveTo>
                    <a:lnTo>
                      <a:pt x="118" y="4"/>
                    </a:lnTo>
                    <a:lnTo>
                      <a:pt x="126" y="16"/>
                    </a:lnTo>
                    <a:lnTo>
                      <a:pt x="115" y="19"/>
                    </a:lnTo>
                    <a:lnTo>
                      <a:pt x="105" y="23"/>
                    </a:lnTo>
                    <a:lnTo>
                      <a:pt x="96" y="29"/>
                    </a:lnTo>
                    <a:lnTo>
                      <a:pt x="88" y="33"/>
                    </a:lnTo>
                    <a:lnTo>
                      <a:pt x="78" y="33"/>
                    </a:lnTo>
                    <a:lnTo>
                      <a:pt x="71" y="37"/>
                    </a:lnTo>
                    <a:lnTo>
                      <a:pt x="61" y="37"/>
                    </a:lnTo>
                    <a:lnTo>
                      <a:pt x="54" y="40"/>
                    </a:lnTo>
                    <a:lnTo>
                      <a:pt x="46" y="40"/>
                    </a:lnTo>
                    <a:lnTo>
                      <a:pt x="38" y="40"/>
                    </a:lnTo>
                    <a:lnTo>
                      <a:pt x="31" y="40"/>
                    </a:lnTo>
                    <a:lnTo>
                      <a:pt x="27" y="42"/>
                    </a:lnTo>
                    <a:lnTo>
                      <a:pt x="14" y="42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12" y="21"/>
                    </a:lnTo>
                    <a:lnTo>
                      <a:pt x="23" y="19"/>
                    </a:lnTo>
                    <a:lnTo>
                      <a:pt x="37" y="19"/>
                    </a:lnTo>
                    <a:lnTo>
                      <a:pt x="48" y="19"/>
                    </a:lnTo>
                    <a:lnTo>
                      <a:pt x="54" y="17"/>
                    </a:lnTo>
                    <a:lnTo>
                      <a:pt x="59" y="16"/>
                    </a:lnTo>
                    <a:lnTo>
                      <a:pt x="67" y="16"/>
                    </a:lnTo>
                    <a:lnTo>
                      <a:pt x="75" y="14"/>
                    </a:lnTo>
                    <a:lnTo>
                      <a:pt x="82" y="12"/>
                    </a:lnTo>
                    <a:lnTo>
                      <a:pt x="90" y="8"/>
                    </a:lnTo>
                    <a:lnTo>
                      <a:pt x="99" y="4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2" name="Freeform 142"/>
              <p:cNvSpPr>
                <a:spLocks/>
              </p:cNvSpPr>
              <p:nvPr/>
            </p:nvSpPr>
            <p:spPr bwMode="auto">
              <a:xfrm>
                <a:off x="4411" y="1685"/>
                <a:ext cx="78" cy="39"/>
              </a:xfrm>
              <a:custGeom>
                <a:avLst/>
                <a:gdLst>
                  <a:gd name="T0" fmla="*/ 1 w 156"/>
                  <a:gd name="T1" fmla="*/ 0 h 78"/>
                  <a:gd name="T2" fmla="*/ 1 w 156"/>
                  <a:gd name="T3" fmla="*/ 1 h 78"/>
                  <a:gd name="T4" fmla="*/ 1 w 156"/>
                  <a:gd name="T5" fmla="*/ 1 h 78"/>
                  <a:gd name="T6" fmla="*/ 1 w 156"/>
                  <a:gd name="T7" fmla="*/ 1 h 78"/>
                  <a:gd name="T8" fmla="*/ 1 w 156"/>
                  <a:gd name="T9" fmla="*/ 1 h 78"/>
                  <a:gd name="T10" fmla="*/ 1 w 156"/>
                  <a:gd name="T11" fmla="*/ 1 h 78"/>
                  <a:gd name="T12" fmla="*/ 1 w 156"/>
                  <a:gd name="T13" fmla="*/ 1 h 78"/>
                  <a:gd name="T14" fmla="*/ 1 w 156"/>
                  <a:gd name="T15" fmla="*/ 1 h 78"/>
                  <a:gd name="T16" fmla="*/ 1 w 156"/>
                  <a:gd name="T17" fmla="*/ 1 h 78"/>
                  <a:gd name="T18" fmla="*/ 1 w 156"/>
                  <a:gd name="T19" fmla="*/ 1 h 78"/>
                  <a:gd name="T20" fmla="*/ 1 w 156"/>
                  <a:gd name="T21" fmla="*/ 1 h 78"/>
                  <a:gd name="T22" fmla="*/ 1 w 156"/>
                  <a:gd name="T23" fmla="*/ 1 h 78"/>
                  <a:gd name="T24" fmla="*/ 1 w 156"/>
                  <a:gd name="T25" fmla="*/ 1 h 78"/>
                  <a:gd name="T26" fmla="*/ 1 w 156"/>
                  <a:gd name="T27" fmla="*/ 1 h 78"/>
                  <a:gd name="T28" fmla="*/ 1 w 156"/>
                  <a:gd name="T29" fmla="*/ 1 h 78"/>
                  <a:gd name="T30" fmla="*/ 1 w 156"/>
                  <a:gd name="T31" fmla="*/ 1 h 78"/>
                  <a:gd name="T32" fmla="*/ 1 w 156"/>
                  <a:gd name="T33" fmla="*/ 1 h 78"/>
                  <a:gd name="T34" fmla="*/ 1 w 156"/>
                  <a:gd name="T35" fmla="*/ 1 h 78"/>
                  <a:gd name="T36" fmla="*/ 1 w 156"/>
                  <a:gd name="T37" fmla="*/ 1 h 78"/>
                  <a:gd name="T38" fmla="*/ 1 w 156"/>
                  <a:gd name="T39" fmla="*/ 1 h 78"/>
                  <a:gd name="T40" fmla="*/ 1 w 156"/>
                  <a:gd name="T41" fmla="*/ 1 h 78"/>
                  <a:gd name="T42" fmla="*/ 1 w 156"/>
                  <a:gd name="T43" fmla="*/ 1 h 78"/>
                  <a:gd name="T44" fmla="*/ 1 w 156"/>
                  <a:gd name="T45" fmla="*/ 1 h 78"/>
                  <a:gd name="T46" fmla="*/ 1 w 156"/>
                  <a:gd name="T47" fmla="*/ 1 h 78"/>
                  <a:gd name="T48" fmla="*/ 1 w 156"/>
                  <a:gd name="T49" fmla="*/ 1 h 78"/>
                  <a:gd name="T50" fmla="*/ 1 w 156"/>
                  <a:gd name="T51" fmla="*/ 1 h 78"/>
                  <a:gd name="T52" fmla="*/ 1 w 156"/>
                  <a:gd name="T53" fmla="*/ 1 h 78"/>
                  <a:gd name="T54" fmla="*/ 1 w 156"/>
                  <a:gd name="T55" fmla="*/ 1 h 78"/>
                  <a:gd name="T56" fmla="*/ 1 w 156"/>
                  <a:gd name="T57" fmla="*/ 1 h 78"/>
                  <a:gd name="T58" fmla="*/ 1 w 156"/>
                  <a:gd name="T59" fmla="*/ 1 h 78"/>
                  <a:gd name="T60" fmla="*/ 1 w 156"/>
                  <a:gd name="T61" fmla="*/ 1 h 78"/>
                  <a:gd name="T62" fmla="*/ 1 w 156"/>
                  <a:gd name="T63" fmla="*/ 1 h 78"/>
                  <a:gd name="T64" fmla="*/ 1 w 156"/>
                  <a:gd name="T65" fmla="*/ 1 h 78"/>
                  <a:gd name="T66" fmla="*/ 1 w 156"/>
                  <a:gd name="T67" fmla="*/ 1 h 78"/>
                  <a:gd name="T68" fmla="*/ 1 w 156"/>
                  <a:gd name="T69" fmla="*/ 1 h 78"/>
                  <a:gd name="T70" fmla="*/ 1 w 156"/>
                  <a:gd name="T71" fmla="*/ 1 h 78"/>
                  <a:gd name="T72" fmla="*/ 1 w 156"/>
                  <a:gd name="T73" fmla="*/ 1 h 78"/>
                  <a:gd name="T74" fmla="*/ 1 w 156"/>
                  <a:gd name="T75" fmla="*/ 1 h 78"/>
                  <a:gd name="T76" fmla="*/ 0 w 156"/>
                  <a:gd name="T77" fmla="*/ 1 h 78"/>
                  <a:gd name="T78" fmla="*/ 1 w 156"/>
                  <a:gd name="T79" fmla="*/ 1 h 78"/>
                  <a:gd name="T80" fmla="*/ 1 w 156"/>
                  <a:gd name="T81" fmla="*/ 0 h 78"/>
                  <a:gd name="T82" fmla="*/ 1 w 156"/>
                  <a:gd name="T83" fmla="*/ 0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6" h="78">
                    <a:moveTo>
                      <a:pt x="8" y="0"/>
                    </a:moveTo>
                    <a:lnTo>
                      <a:pt x="16" y="2"/>
                    </a:lnTo>
                    <a:lnTo>
                      <a:pt x="25" y="4"/>
                    </a:lnTo>
                    <a:lnTo>
                      <a:pt x="35" y="10"/>
                    </a:lnTo>
                    <a:lnTo>
                      <a:pt x="46" y="14"/>
                    </a:lnTo>
                    <a:lnTo>
                      <a:pt x="54" y="15"/>
                    </a:lnTo>
                    <a:lnTo>
                      <a:pt x="65" y="19"/>
                    </a:lnTo>
                    <a:lnTo>
                      <a:pt x="74" y="23"/>
                    </a:lnTo>
                    <a:lnTo>
                      <a:pt x="86" y="27"/>
                    </a:lnTo>
                    <a:lnTo>
                      <a:pt x="95" y="31"/>
                    </a:lnTo>
                    <a:lnTo>
                      <a:pt x="105" y="34"/>
                    </a:lnTo>
                    <a:lnTo>
                      <a:pt x="114" y="38"/>
                    </a:lnTo>
                    <a:lnTo>
                      <a:pt x="122" y="42"/>
                    </a:lnTo>
                    <a:lnTo>
                      <a:pt x="131" y="44"/>
                    </a:lnTo>
                    <a:lnTo>
                      <a:pt x="139" y="48"/>
                    </a:lnTo>
                    <a:lnTo>
                      <a:pt x="149" y="52"/>
                    </a:lnTo>
                    <a:lnTo>
                      <a:pt x="156" y="55"/>
                    </a:lnTo>
                    <a:lnTo>
                      <a:pt x="154" y="59"/>
                    </a:lnTo>
                    <a:lnTo>
                      <a:pt x="152" y="65"/>
                    </a:lnTo>
                    <a:lnTo>
                      <a:pt x="149" y="72"/>
                    </a:lnTo>
                    <a:lnTo>
                      <a:pt x="147" y="78"/>
                    </a:lnTo>
                    <a:lnTo>
                      <a:pt x="139" y="74"/>
                    </a:lnTo>
                    <a:lnTo>
                      <a:pt x="131" y="71"/>
                    </a:lnTo>
                    <a:lnTo>
                      <a:pt x="122" y="67"/>
                    </a:lnTo>
                    <a:lnTo>
                      <a:pt x="114" y="65"/>
                    </a:lnTo>
                    <a:lnTo>
                      <a:pt x="107" y="61"/>
                    </a:lnTo>
                    <a:lnTo>
                      <a:pt x="99" y="57"/>
                    </a:lnTo>
                    <a:lnTo>
                      <a:pt x="92" y="55"/>
                    </a:lnTo>
                    <a:lnTo>
                      <a:pt x="84" y="53"/>
                    </a:lnTo>
                    <a:lnTo>
                      <a:pt x="74" y="48"/>
                    </a:lnTo>
                    <a:lnTo>
                      <a:pt x="65" y="44"/>
                    </a:lnTo>
                    <a:lnTo>
                      <a:pt x="55" y="42"/>
                    </a:lnTo>
                    <a:lnTo>
                      <a:pt x="46" y="40"/>
                    </a:lnTo>
                    <a:lnTo>
                      <a:pt x="36" y="34"/>
                    </a:lnTo>
                    <a:lnTo>
                      <a:pt x="29" y="33"/>
                    </a:lnTo>
                    <a:lnTo>
                      <a:pt x="19" y="31"/>
                    </a:lnTo>
                    <a:lnTo>
                      <a:pt x="10" y="29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4" y="6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3" name="Freeform 143"/>
              <p:cNvSpPr>
                <a:spLocks/>
              </p:cNvSpPr>
              <p:nvPr/>
            </p:nvSpPr>
            <p:spPr bwMode="auto">
              <a:xfrm>
                <a:off x="4546" y="1406"/>
                <a:ext cx="16" cy="255"/>
              </a:xfrm>
              <a:custGeom>
                <a:avLst/>
                <a:gdLst>
                  <a:gd name="T0" fmla="*/ 0 w 33"/>
                  <a:gd name="T1" fmla="*/ 1 h 510"/>
                  <a:gd name="T2" fmla="*/ 0 w 33"/>
                  <a:gd name="T3" fmla="*/ 1 h 510"/>
                  <a:gd name="T4" fmla="*/ 0 w 33"/>
                  <a:gd name="T5" fmla="*/ 1 h 510"/>
                  <a:gd name="T6" fmla="*/ 0 w 33"/>
                  <a:gd name="T7" fmla="*/ 1 h 510"/>
                  <a:gd name="T8" fmla="*/ 0 w 33"/>
                  <a:gd name="T9" fmla="*/ 1 h 510"/>
                  <a:gd name="T10" fmla="*/ 0 w 33"/>
                  <a:gd name="T11" fmla="*/ 1 h 510"/>
                  <a:gd name="T12" fmla="*/ 0 w 33"/>
                  <a:gd name="T13" fmla="*/ 1 h 510"/>
                  <a:gd name="T14" fmla="*/ 0 w 33"/>
                  <a:gd name="T15" fmla="*/ 1 h 510"/>
                  <a:gd name="T16" fmla="*/ 0 w 33"/>
                  <a:gd name="T17" fmla="*/ 1 h 510"/>
                  <a:gd name="T18" fmla="*/ 0 w 33"/>
                  <a:gd name="T19" fmla="*/ 1 h 510"/>
                  <a:gd name="T20" fmla="*/ 0 w 33"/>
                  <a:gd name="T21" fmla="*/ 2 h 510"/>
                  <a:gd name="T22" fmla="*/ 0 w 33"/>
                  <a:gd name="T23" fmla="*/ 2 h 510"/>
                  <a:gd name="T24" fmla="*/ 0 w 33"/>
                  <a:gd name="T25" fmla="*/ 2 h 510"/>
                  <a:gd name="T26" fmla="*/ 0 w 33"/>
                  <a:gd name="T27" fmla="*/ 2 h 510"/>
                  <a:gd name="T28" fmla="*/ 0 w 33"/>
                  <a:gd name="T29" fmla="*/ 2 h 510"/>
                  <a:gd name="T30" fmla="*/ 0 w 33"/>
                  <a:gd name="T31" fmla="*/ 2 h 510"/>
                  <a:gd name="T32" fmla="*/ 0 w 33"/>
                  <a:gd name="T33" fmla="*/ 2 h 510"/>
                  <a:gd name="T34" fmla="*/ 0 w 33"/>
                  <a:gd name="T35" fmla="*/ 2 h 510"/>
                  <a:gd name="T36" fmla="*/ 0 w 33"/>
                  <a:gd name="T37" fmla="*/ 2 h 510"/>
                  <a:gd name="T38" fmla="*/ 0 w 33"/>
                  <a:gd name="T39" fmla="*/ 2 h 510"/>
                  <a:gd name="T40" fmla="*/ 0 w 33"/>
                  <a:gd name="T41" fmla="*/ 2 h 510"/>
                  <a:gd name="T42" fmla="*/ 0 w 33"/>
                  <a:gd name="T43" fmla="*/ 2 h 510"/>
                  <a:gd name="T44" fmla="*/ 0 w 33"/>
                  <a:gd name="T45" fmla="*/ 2 h 510"/>
                  <a:gd name="T46" fmla="*/ 0 w 33"/>
                  <a:gd name="T47" fmla="*/ 2 h 510"/>
                  <a:gd name="T48" fmla="*/ 0 w 33"/>
                  <a:gd name="T49" fmla="*/ 2 h 510"/>
                  <a:gd name="T50" fmla="*/ 0 w 33"/>
                  <a:gd name="T51" fmla="*/ 2 h 510"/>
                  <a:gd name="T52" fmla="*/ 0 w 33"/>
                  <a:gd name="T53" fmla="*/ 1 h 510"/>
                  <a:gd name="T54" fmla="*/ 0 w 33"/>
                  <a:gd name="T55" fmla="*/ 1 h 510"/>
                  <a:gd name="T56" fmla="*/ 0 w 33"/>
                  <a:gd name="T57" fmla="*/ 1 h 510"/>
                  <a:gd name="T58" fmla="*/ 0 w 33"/>
                  <a:gd name="T59" fmla="*/ 1 h 510"/>
                  <a:gd name="T60" fmla="*/ 0 w 33"/>
                  <a:gd name="T61" fmla="*/ 1 h 510"/>
                  <a:gd name="T62" fmla="*/ 0 w 33"/>
                  <a:gd name="T63" fmla="*/ 1 h 510"/>
                  <a:gd name="T64" fmla="*/ 0 w 33"/>
                  <a:gd name="T65" fmla="*/ 1 h 510"/>
                  <a:gd name="T66" fmla="*/ 0 w 33"/>
                  <a:gd name="T67" fmla="*/ 0 h 510"/>
                  <a:gd name="T68" fmla="*/ 0 w 33"/>
                  <a:gd name="T69" fmla="*/ 0 h 510"/>
                  <a:gd name="T70" fmla="*/ 0 w 33"/>
                  <a:gd name="T71" fmla="*/ 0 h 5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3" h="510">
                    <a:moveTo>
                      <a:pt x="19" y="0"/>
                    </a:moveTo>
                    <a:lnTo>
                      <a:pt x="23" y="8"/>
                    </a:lnTo>
                    <a:lnTo>
                      <a:pt x="25" y="17"/>
                    </a:lnTo>
                    <a:lnTo>
                      <a:pt x="27" y="27"/>
                    </a:lnTo>
                    <a:lnTo>
                      <a:pt x="29" y="38"/>
                    </a:lnTo>
                    <a:lnTo>
                      <a:pt x="29" y="50"/>
                    </a:lnTo>
                    <a:lnTo>
                      <a:pt x="29" y="61"/>
                    </a:lnTo>
                    <a:lnTo>
                      <a:pt x="29" y="73"/>
                    </a:lnTo>
                    <a:lnTo>
                      <a:pt x="29" y="86"/>
                    </a:lnTo>
                    <a:lnTo>
                      <a:pt x="29" y="97"/>
                    </a:lnTo>
                    <a:lnTo>
                      <a:pt x="29" y="109"/>
                    </a:lnTo>
                    <a:lnTo>
                      <a:pt x="27" y="122"/>
                    </a:lnTo>
                    <a:lnTo>
                      <a:pt x="27" y="133"/>
                    </a:lnTo>
                    <a:lnTo>
                      <a:pt x="27" y="145"/>
                    </a:lnTo>
                    <a:lnTo>
                      <a:pt x="27" y="156"/>
                    </a:lnTo>
                    <a:lnTo>
                      <a:pt x="27" y="169"/>
                    </a:lnTo>
                    <a:lnTo>
                      <a:pt x="29" y="181"/>
                    </a:lnTo>
                    <a:lnTo>
                      <a:pt x="29" y="198"/>
                    </a:lnTo>
                    <a:lnTo>
                      <a:pt x="29" y="217"/>
                    </a:lnTo>
                    <a:lnTo>
                      <a:pt x="29" y="238"/>
                    </a:lnTo>
                    <a:lnTo>
                      <a:pt x="29" y="259"/>
                    </a:lnTo>
                    <a:lnTo>
                      <a:pt x="29" y="278"/>
                    </a:lnTo>
                    <a:lnTo>
                      <a:pt x="31" y="299"/>
                    </a:lnTo>
                    <a:lnTo>
                      <a:pt x="31" y="322"/>
                    </a:lnTo>
                    <a:lnTo>
                      <a:pt x="33" y="342"/>
                    </a:lnTo>
                    <a:lnTo>
                      <a:pt x="31" y="363"/>
                    </a:lnTo>
                    <a:lnTo>
                      <a:pt x="31" y="384"/>
                    </a:lnTo>
                    <a:lnTo>
                      <a:pt x="31" y="407"/>
                    </a:lnTo>
                    <a:lnTo>
                      <a:pt x="31" y="428"/>
                    </a:lnTo>
                    <a:lnTo>
                      <a:pt x="29" y="449"/>
                    </a:lnTo>
                    <a:lnTo>
                      <a:pt x="29" y="470"/>
                    </a:lnTo>
                    <a:lnTo>
                      <a:pt x="29" y="489"/>
                    </a:lnTo>
                    <a:lnTo>
                      <a:pt x="29" y="510"/>
                    </a:lnTo>
                    <a:lnTo>
                      <a:pt x="19" y="508"/>
                    </a:lnTo>
                    <a:lnTo>
                      <a:pt x="14" y="508"/>
                    </a:lnTo>
                    <a:lnTo>
                      <a:pt x="10" y="496"/>
                    </a:lnTo>
                    <a:lnTo>
                      <a:pt x="8" y="485"/>
                    </a:lnTo>
                    <a:lnTo>
                      <a:pt x="6" y="472"/>
                    </a:lnTo>
                    <a:lnTo>
                      <a:pt x="6" y="458"/>
                    </a:lnTo>
                    <a:lnTo>
                      <a:pt x="6" y="443"/>
                    </a:lnTo>
                    <a:lnTo>
                      <a:pt x="6" y="428"/>
                    </a:lnTo>
                    <a:lnTo>
                      <a:pt x="6" y="415"/>
                    </a:lnTo>
                    <a:lnTo>
                      <a:pt x="6" y="399"/>
                    </a:lnTo>
                    <a:lnTo>
                      <a:pt x="6" y="384"/>
                    </a:lnTo>
                    <a:lnTo>
                      <a:pt x="6" y="369"/>
                    </a:lnTo>
                    <a:lnTo>
                      <a:pt x="6" y="354"/>
                    </a:lnTo>
                    <a:lnTo>
                      <a:pt x="6" y="341"/>
                    </a:lnTo>
                    <a:lnTo>
                      <a:pt x="6" y="325"/>
                    </a:lnTo>
                    <a:lnTo>
                      <a:pt x="6" y="314"/>
                    </a:lnTo>
                    <a:lnTo>
                      <a:pt x="6" y="301"/>
                    </a:lnTo>
                    <a:lnTo>
                      <a:pt x="6" y="291"/>
                    </a:lnTo>
                    <a:lnTo>
                      <a:pt x="6" y="272"/>
                    </a:lnTo>
                    <a:lnTo>
                      <a:pt x="4" y="255"/>
                    </a:lnTo>
                    <a:lnTo>
                      <a:pt x="2" y="234"/>
                    </a:lnTo>
                    <a:lnTo>
                      <a:pt x="2" y="217"/>
                    </a:lnTo>
                    <a:lnTo>
                      <a:pt x="2" y="200"/>
                    </a:lnTo>
                    <a:lnTo>
                      <a:pt x="0" y="183"/>
                    </a:lnTo>
                    <a:lnTo>
                      <a:pt x="0" y="164"/>
                    </a:lnTo>
                    <a:lnTo>
                      <a:pt x="0" y="147"/>
                    </a:lnTo>
                    <a:lnTo>
                      <a:pt x="0" y="128"/>
                    </a:lnTo>
                    <a:lnTo>
                      <a:pt x="0" y="111"/>
                    </a:lnTo>
                    <a:lnTo>
                      <a:pt x="0" y="92"/>
                    </a:lnTo>
                    <a:lnTo>
                      <a:pt x="0" y="74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0" y="21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4" name="Freeform 144"/>
              <p:cNvSpPr>
                <a:spLocks/>
              </p:cNvSpPr>
              <p:nvPr/>
            </p:nvSpPr>
            <p:spPr bwMode="auto">
              <a:xfrm>
                <a:off x="4547" y="1409"/>
                <a:ext cx="141" cy="34"/>
              </a:xfrm>
              <a:custGeom>
                <a:avLst/>
                <a:gdLst>
                  <a:gd name="T0" fmla="*/ 0 w 283"/>
                  <a:gd name="T1" fmla="*/ 1 h 68"/>
                  <a:gd name="T2" fmla="*/ 0 w 283"/>
                  <a:gd name="T3" fmla="*/ 1 h 68"/>
                  <a:gd name="T4" fmla="*/ 0 w 283"/>
                  <a:gd name="T5" fmla="*/ 1 h 68"/>
                  <a:gd name="T6" fmla="*/ 0 w 283"/>
                  <a:gd name="T7" fmla="*/ 1 h 68"/>
                  <a:gd name="T8" fmla="*/ 0 w 283"/>
                  <a:gd name="T9" fmla="*/ 1 h 68"/>
                  <a:gd name="T10" fmla="*/ 0 w 283"/>
                  <a:gd name="T11" fmla="*/ 1 h 68"/>
                  <a:gd name="T12" fmla="*/ 0 w 283"/>
                  <a:gd name="T13" fmla="*/ 1 h 68"/>
                  <a:gd name="T14" fmla="*/ 0 w 283"/>
                  <a:gd name="T15" fmla="*/ 1 h 68"/>
                  <a:gd name="T16" fmla="*/ 0 w 283"/>
                  <a:gd name="T17" fmla="*/ 1 h 68"/>
                  <a:gd name="T18" fmla="*/ 0 w 283"/>
                  <a:gd name="T19" fmla="*/ 1 h 68"/>
                  <a:gd name="T20" fmla="*/ 0 w 283"/>
                  <a:gd name="T21" fmla="*/ 1 h 68"/>
                  <a:gd name="T22" fmla="*/ 0 w 283"/>
                  <a:gd name="T23" fmla="*/ 1 h 68"/>
                  <a:gd name="T24" fmla="*/ 0 w 283"/>
                  <a:gd name="T25" fmla="*/ 1 h 68"/>
                  <a:gd name="T26" fmla="*/ 0 w 283"/>
                  <a:gd name="T27" fmla="*/ 1 h 68"/>
                  <a:gd name="T28" fmla="*/ 1 w 283"/>
                  <a:gd name="T29" fmla="*/ 1 h 68"/>
                  <a:gd name="T30" fmla="*/ 1 w 283"/>
                  <a:gd name="T31" fmla="*/ 1 h 68"/>
                  <a:gd name="T32" fmla="*/ 1 w 283"/>
                  <a:gd name="T33" fmla="*/ 1 h 68"/>
                  <a:gd name="T34" fmla="*/ 1 w 283"/>
                  <a:gd name="T35" fmla="*/ 1 h 68"/>
                  <a:gd name="T36" fmla="*/ 1 w 283"/>
                  <a:gd name="T37" fmla="*/ 1 h 68"/>
                  <a:gd name="T38" fmla="*/ 1 w 283"/>
                  <a:gd name="T39" fmla="*/ 1 h 68"/>
                  <a:gd name="T40" fmla="*/ 1 w 283"/>
                  <a:gd name="T41" fmla="*/ 1 h 68"/>
                  <a:gd name="T42" fmla="*/ 1 w 283"/>
                  <a:gd name="T43" fmla="*/ 1 h 68"/>
                  <a:gd name="T44" fmla="*/ 1 w 283"/>
                  <a:gd name="T45" fmla="*/ 1 h 68"/>
                  <a:gd name="T46" fmla="*/ 0 w 283"/>
                  <a:gd name="T47" fmla="*/ 1 h 68"/>
                  <a:gd name="T48" fmla="*/ 0 w 283"/>
                  <a:gd name="T49" fmla="*/ 1 h 68"/>
                  <a:gd name="T50" fmla="*/ 0 w 283"/>
                  <a:gd name="T51" fmla="*/ 1 h 68"/>
                  <a:gd name="T52" fmla="*/ 0 w 283"/>
                  <a:gd name="T53" fmla="*/ 1 h 68"/>
                  <a:gd name="T54" fmla="*/ 0 w 283"/>
                  <a:gd name="T55" fmla="*/ 1 h 68"/>
                  <a:gd name="T56" fmla="*/ 0 w 283"/>
                  <a:gd name="T57" fmla="*/ 1 h 68"/>
                  <a:gd name="T58" fmla="*/ 0 w 283"/>
                  <a:gd name="T59" fmla="*/ 1 h 68"/>
                  <a:gd name="T60" fmla="*/ 0 w 283"/>
                  <a:gd name="T61" fmla="*/ 1 h 68"/>
                  <a:gd name="T62" fmla="*/ 0 w 283"/>
                  <a:gd name="T63" fmla="*/ 1 h 68"/>
                  <a:gd name="T64" fmla="*/ 0 w 283"/>
                  <a:gd name="T65" fmla="*/ 1 h 68"/>
                  <a:gd name="T66" fmla="*/ 0 w 283"/>
                  <a:gd name="T67" fmla="*/ 1 h 68"/>
                  <a:gd name="T68" fmla="*/ 0 w 283"/>
                  <a:gd name="T69" fmla="*/ 1 h 68"/>
                  <a:gd name="T70" fmla="*/ 0 w 283"/>
                  <a:gd name="T71" fmla="*/ 1 h 68"/>
                  <a:gd name="T72" fmla="*/ 0 w 283"/>
                  <a:gd name="T73" fmla="*/ 1 h 68"/>
                  <a:gd name="T74" fmla="*/ 0 w 283"/>
                  <a:gd name="T75" fmla="*/ 1 h 68"/>
                  <a:gd name="T76" fmla="*/ 0 w 283"/>
                  <a:gd name="T77" fmla="*/ 1 h 68"/>
                  <a:gd name="T78" fmla="*/ 0 w 283"/>
                  <a:gd name="T79" fmla="*/ 1 h 68"/>
                  <a:gd name="T80" fmla="*/ 0 w 283"/>
                  <a:gd name="T81" fmla="*/ 1 h 68"/>
                  <a:gd name="T82" fmla="*/ 0 w 283"/>
                  <a:gd name="T83" fmla="*/ 1 h 68"/>
                  <a:gd name="T84" fmla="*/ 0 w 283"/>
                  <a:gd name="T85" fmla="*/ 1 h 68"/>
                  <a:gd name="T86" fmla="*/ 0 w 283"/>
                  <a:gd name="T87" fmla="*/ 1 h 68"/>
                  <a:gd name="T88" fmla="*/ 0 w 283"/>
                  <a:gd name="T89" fmla="*/ 1 h 68"/>
                  <a:gd name="T90" fmla="*/ 0 w 283"/>
                  <a:gd name="T91" fmla="*/ 1 h 68"/>
                  <a:gd name="T92" fmla="*/ 0 w 283"/>
                  <a:gd name="T93" fmla="*/ 1 h 68"/>
                  <a:gd name="T94" fmla="*/ 0 w 283"/>
                  <a:gd name="T95" fmla="*/ 0 h 68"/>
                  <a:gd name="T96" fmla="*/ 0 w 283"/>
                  <a:gd name="T97" fmla="*/ 1 h 68"/>
                  <a:gd name="T98" fmla="*/ 0 w 283"/>
                  <a:gd name="T99" fmla="*/ 1 h 68"/>
                  <a:gd name="T100" fmla="*/ 0 w 283"/>
                  <a:gd name="T101" fmla="*/ 1 h 68"/>
                  <a:gd name="T102" fmla="*/ 0 w 283"/>
                  <a:gd name="T103" fmla="*/ 1 h 68"/>
                  <a:gd name="T104" fmla="*/ 0 w 283"/>
                  <a:gd name="T105" fmla="*/ 1 h 68"/>
                  <a:gd name="T106" fmla="*/ 0 w 283"/>
                  <a:gd name="T107" fmla="*/ 1 h 68"/>
                  <a:gd name="T108" fmla="*/ 0 w 283"/>
                  <a:gd name="T109" fmla="*/ 1 h 68"/>
                  <a:gd name="T110" fmla="*/ 0 w 283"/>
                  <a:gd name="T111" fmla="*/ 1 h 6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83" h="68">
                    <a:moveTo>
                      <a:pt x="103" y="17"/>
                    </a:moveTo>
                    <a:lnTo>
                      <a:pt x="112" y="19"/>
                    </a:lnTo>
                    <a:lnTo>
                      <a:pt x="126" y="21"/>
                    </a:lnTo>
                    <a:lnTo>
                      <a:pt x="137" y="21"/>
                    </a:lnTo>
                    <a:lnTo>
                      <a:pt x="148" y="25"/>
                    </a:lnTo>
                    <a:lnTo>
                      <a:pt x="160" y="25"/>
                    </a:lnTo>
                    <a:lnTo>
                      <a:pt x="173" y="27"/>
                    </a:lnTo>
                    <a:lnTo>
                      <a:pt x="185" y="28"/>
                    </a:lnTo>
                    <a:lnTo>
                      <a:pt x="196" y="30"/>
                    </a:lnTo>
                    <a:lnTo>
                      <a:pt x="207" y="30"/>
                    </a:lnTo>
                    <a:lnTo>
                      <a:pt x="219" y="34"/>
                    </a:lnTo>
                    <a:lnTo>
                      <a:pt x="228" y="34"/>
                    </a:lnTo>
                    <a:lnTo>
                      <a:pt x="242" y="38"/>
                    </a:lnTo>
                    <a:lnTo>
                      <a:pt x="251" y="38"/>
                    </a:lnTo>
                    <a:lnTo>
                      <a:pt x="262" y="42"/>
                    </a:lnTo>
                    <a:lnTo>
                      <a:pt x="272" y="44"/>
                    </a:lnTo>
                    <a:lnTo>
                      <a:pt x="283" y="47"/>
                    </a:lnTo>
                    <a:lnTo>
                      <a:pt x="280" y="51"/>
                    </a:lnTo>
                    <a:lnTo>
                      <a:pt x="280" y="57"/>
                    </a:lnTo>
                    <a:lnTo>
                      <a:pt x="276" y="63"/>
                    </a:lnTo>
                    <a:lnTo>
                      <a:pt x="276" y="68"/>
                    </a:lnTo>
                    <a:lnTo>
                      <a:pt x="268" y="67"/>
                    </a:lnTo>
                    <a:lnTo>
                      <a:pt x="262" y="65"/>
                    </a:lnTo>
                    <a:lnTo>
                      <a:pt x="255" y="65"/>
                    </a:lnTo>
                    <a:lnTo>
                      <a:pt x="249" y="63"/>
                    </a:lnTo>
                    <a:lnTo>
                      <a:pt x="240" y="61"/>
                    </a:lnTo>
                    <a:lnTo>
                      <a:pt x="230" y="59"/>
                    </a:lnTo>
                    <a:lnTo>
                      <a:pt x="223" y="55"/>
                    </a:lnTo>
                    <a:lnTo>
                      <a:pt x="215" y="55"/>
                    </a:lnTo>
                    <a:lnTo>
                      <a:pt x="198" y="51"/>
                    </a:lnTo>
                    <a:lnTo>
                      <a:pt x="185" y="51"/>
                    </a:lnTo>
                    <a:lnTo>
                      <a:pt x="167" y="47"/>
                    </a:lnTo>
                    <a:lnTo>
                      <a:pt x="154" y="46"/>
                    </a:lnTo>
                    <a:lnTo>
                      <a:pt x="139" y="44"/>
                    </a:lnTo>
                    <a:lnTo>
                      <a:pt x="122" y="40"/>
                    </a:lnTo>
                    <a:lnTo>
                      <a:pt x="108" y="38"/>
                    </a:lnTo>
                    <a:lnTo>
                      <a:pt x="93" y="36"/>
                    </a:lnTo>
                    <a:lnTo>
                      <a:pt x="78" y="32"/>
                    </a:lnTo>
                    <a:lnTo>
                      <a:pt x="65" y="30"/>
                    </a:lnTo>
                    <a:lnTo>
                      <a:pt x="53" y="27"/>
                    </a:lnTo>
                    <a:lnTo>
                      <a:pt x="40" y="25"/>
                    </a:lnTo>
                    <a:lnTo>
                      <a:pt x="29" y="23"/>
                    </a:lnTo>
                    <a:lnTo>
                      <a:pt x="17" y="21"/>
                    </a:lnTo>
                    <a:lnTo>
                      <a:pt x="10" y="17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10" y="2"/>
                    </a:lnTo>
                    <a:lnTo>
                      <a:pt x="19" y="0"/>
                    </a:lnTo>
                    <a:lnTo>
                      <a:pt x="31" y="2"/>
                    </a:lnTo>
                    <a:lnTo>
                      <a:pt x="44" y="4"/>
                    </a:lnTo>
                    <a:lnTo>
                      <a:pt x="55" y="6"/>
                    </a:lnTo>
                    <a:lnTo>
                      <a:pt x="67" y="8"/>
                    </a:lnTo>
                    <a:lnTo>
                      <a:pt x="78" y="11"/>
                    </a:lnTo>
                    <a:lnTo>
                      <a:pt x="91" y="13"/>
                    </a:lnTo>
                    <a:lnTo>
                      <a:pt x="103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5" name="Freeform 145"/>
              <p:cNvSpPr>
                <a:spLocks/>
              </p:cNvSpPr>
              <p:nvPr/>
            </p:nvSpPr>
            <p:spPr bwMode="auto">
              <a:xfrm>
                <a:off x="4671" y="1429"/>
                <a:ext cx="15" cy="293"/>
              </a:xfrm>
              <a:custGeom>
                <a:avLst/>
                <a:gdLst>
                  <a:gd name="T0" fmla="*/ 0 w 31"/>
                  <a:gd name="T1" fmla="*/ 0 h 585"/>
                  <a:gd name="T2" fmla="*/ 0 w 31"/>
                  <a:gd name="T3" fmla="*/ 1 h 585"/>
                  <a:gd name="T4" fmla="*/ 0 w 31"/>
                  <a:gd name="T5" fmla="*/ 1 h 585"/>
                  <a:gd name="T6" fmla="*/ 0 w 31"/>
                  <a:gd name="T7" fmla="*/ 1 h 585"/>
                  <a:gd name="T8" fmla="*/ 0 w 31"/>
                  <a:gd name="T9" fmla="*/ 1 h 585"/>
                  <a:gd name="T10" fmla="*/ 0 w 31"/>
                  <a:gd name="T11" fmla="*/ 1 h 585"/>
                  <a:gd name="T12" fmla="*/ 0 w 31"/>
                  <a:gd name="T13" fmla="*/ 1 h 585"/>
                  <a:gd name="T14" fmla="*/ 0 w 31"/>
                  <a:gd name="T15" fmla="*/ 1 h 585"/>
                  <a:gd name="T16" fmla="*/ 0 w 31"/>
                  <a:gd name="T17" fmla="*/ 1 h 585"/>
                  <a:gd name="T18" fmla="*/ 0 w 31"/>
                  <a:gd name="T19" fmla="*/ 1 h 585"/>
                  <a:gd name="T20" fmla="*/ 0 w 31"/>
                  <a:gd name="T21" fmla="*/ 1 h 585"/>
                  <a:gd name="T22" fmla="*/ 0 w 31"/>
                  <a:gd name="T23" fmla="*/ 1 h 585"/>
                  <a:gd name="T24" fmla="*/ 0 w 31"/>
                  <a:gd name="T25" fmla="*/ 2 h 585"/>
                  <a:gd name="T26" fmla="*/ 0 w 31"/>
                  <a:gd name="T27" fmla="*/ 2 h 585"/>
                  <a:gd name="T28" fmla="*/ 0 w 31"/>
                  <a:gd name="T29" fmla="*/ 2 h 585"/>
                  <a:gd name="T30" fmla="*/ 0 w 31"/>
                  <a:gd name="T31" fmla="*/ 2 h 585"/>
                  <a:gd name="T32" fmla="*/ 0 w 31"/>
                  <a:gd name="T33" fmla="*/ 2 h 585"/>
                  <a:gd name="T34" fmla="*/ 0 w 31"/>
                  <a:gd name="T35" fmla="*/ 2 h 585"/>
                  <a:gd name="T36" fmla="*/ 0 w 31"/>
                  <a:gd name="T37" fmla="*/ 2 h 585"/>
                  <a:gd name="T38" fmla="*/ 0 w 31"/>
                  <a:gd name="T39" fmla="*/ 2 h 585"/>
                  <a:gd name="T40" fmla="*/ 0 w 31"/>
                  <a:gd name="T41" fmla="*/ 2 h 585"/>
                  <a:gd name="T42" fmla="*/ 0 w 31"/>
                  <a:gd name="T43" fmla="*/ 2 h 585"/>
                  <a:gd name="T44" fmla="*/ 0 w 31"/>
                  <a:gd name="T45" fmla="*/ 2 h 585"/>
                  <a:gd name="T46" fmla="*/ 0 w 31"/>
                  <a:gd name="T47" fmla="*/ 2 h 585"/>
                  <a:gd name="T48" fmla="*/ 0 w 31"/>
                  <a:gd name="T49" fmla="*/ 2 h 585"/>
                  <a:gd name="T50" fmla="*/ 0 w 31"/>
                  <a:gd name="T51" fmla="*/ 2 h 585"/>
                  <a:gd name="T52" fmla="*/ 0 w 31"/>
                  <a:gd name="T53" fmla="*/ 2 h 585"/>
                  <a:gd name="T54" fmla="*/ 0 w 31"/>
                  <a:gd name="T55" fmla="*/ 2 h 585"/>
                  <a:gd name="T56" fmla="*/ 0 w 31"/>
                  <a:gd name="T57" fmla="*/ 3 h 585"/>
                  <a:gd name="T58" fmla="*/ 0 w 31"/>
                  <a:gd name="T59" fmla="*/ 3 h 585"/>
                  <a:gd name="T60" fmla="*/ 0 w 31"/>
                  <a:gd name="T61" fmla="*/ 3 h 585"/>
                  <a:gd name="T62" fmla="*/ 0 w 31"/>
                  <a:gd name="T63" fmla="*/ 3 h 585"/>
                  <a:gd name="T64" fmla="*/ 0 w 31"/>
                  <a:gd name="T65" fmla="*/ 3 h 585"/>
                  <a:gd name="T66" fmla="*/ 0 w 31"/>
                  <a:gd name="T67" fmla="*/ 3 h 585"/>
                  <a:gd name="T68" fmla="*/ 0 w 31"/>
                  <a:gd name="T69" fmla="*/ 3 h 585"/>
                  <a:gd name="T70" fmla="*/ 0 w 31"/>
                  <a:gd name="T71" fmla="*/ 3 h 585"/>
                  <a:gd name="T72" fmla="*/ 0 w 31"/>
                  <a:gd name="T73" fmla="*/ 3 h 585"/>
                  <a:gd name="T74" fmla="*/ 0 w 31"/>
                  <a:gd name="T75" fmla="*/ 3 h 585"/>
                  <a:gd name="T76" fmla="*/ 0 w 31"/>
                  <a:gd name="T77" fmla="*/ 3 h 585"/>
                  <a:gd name="T78" fmla="*/ 0 w 31"/>
                  <a:gd name="T79" fmla="*/ 2 h 585"/>
                  <a:gd name="T80" fmla="*/ 0 w 31"/>
                  <a:gd name="T81" fmla="*/ 2 h 585"/>
                  <a:gd name="T82" fmla="*/ 0 w 31"/>
                  <a:gd name="T83" fmla="*/ 2 h 585"/>
                  <a:gd name="T84" fmla="*/ 0 w 31"/>
                  <a:gd name="T85" fmla="*/ 2 h 585"/>
                  <a:gd name="T86" fmla="*/ 0 w 31"/>
                  <a:gd name="T87" fmla="*/ 2 h 585"/>
                  <a:gd name="T88" fmla="*/ 0 w 31"/>
                  <a:gd name="T89" fmla="*/ 2 h 585"/>
                  <a:gd name="T90" fmla="*/ 0 w 31"/>
                  <a:gd name="T91" fmla="*/ 1 h 585"/>
                  <a:gd name="T92" fmla="*/ 0 w 31"/>
                  <a:gd name="T93" fmla="*/ 1 h 585"/>
                  <a:gd name="T94" fmla="*/ 0 w 31"/>
                  <a:gd name="T95" fmla="*/ 1 h 585"/>
                  <a:gd name="T96" fmla="*/ 0 w 31"/>
                  <a:gd name="T97" fmla="*/ 1 h 585"/>
                  <a:gd name="T98" fmla="*/ 0 w 31"/>
                  <a:gd name="T99" fmla="*/ 1 h 585"/>
                  <a:gd name="T100" fmla="*/ 0 w 31"/>
                  <a:gd name="T101" fmla="*/ 1 h 585"/>
                  <a:gd name="T102" fmla="*/ 0 w 31"/>
                  <a:gd name="T103" fmla="*/ 1 h 585"/>
                  <a:gd name="T104" fmla="*/ 0 w 31"/>
                  <a:gd name="T105" fmla="*/ 1 h 585"/>
                  <a:gd name="T106" fmla="*/ 0 w 31"/>
                  <a:gd name="T107" fmla="*/ 1 h 585"/>
                  <a:gd name="T108" fmla="*/ 0 w 31"/>
                  <a:gd name="T109" fmla="*/ 0 h 585"/>
                  <a:gd name="T110" fmla="*/ 0 w 31"/>
                  <a:gd name="T111" fmla="*/ 0 h 585"/>
                  <a:gd name="T112" fmla="*/ 0 w 31"/>
                  <a:gd name="T113" fmla="*/ 0 h 585"/>
                  <a:gd name="T114" fmla="*/ 0 w 31"/>
                  <a:gd name="T115" fmla="*/ 0 h 5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1" h="585">
                    <a:moveTo>
                      <a:pt x="23" y="0"/>
                    </a:moveTo>
                    <a:lnTo>
                      <a:pt x="23" y="11"/>
                    </a:lnTo>
                    <a:lnTo>
                      <a:pt x="27" y="28"/>
                    </a:lnTo>
                    <a:lnTo>
                      <a:pt x="27" y="46"/>
                    </a:lnTo>
                    <a:lnTo>
                      <a:pt x="31" y="68"/>
                    </a:lnTo>
                    <a:lnTo>
                      <a:pt x="31" y="89"/>
                    </a:lnTo>
                    <a:lnTo>
                      <a:pt x="31" y="114"/>
                    </a:lnTo>
                    <a:lnTo>
                      <a:pt x="31" y="137"/>
                    </a:lnTo>
                    <a:lnTo>
                      <a:pt x="31" y="163"/>
                    </a:lnTo>
                    <a:lnTo>
                      <a:pt x="31" y="188"/>
                    </a:lnTo>
                    <a:lnTo>
                      <a:pt x="31" y="215"/>
                    </a:lnTo>
                    <a:lnTo>
                      <a:pt x="31" y="238"/>
                    </a:lnTo>
                    <a:lnTo>
                      <a:pt x="31" y="262"/>
                    </a:lnTo>
                    <a:lnTo>
                      <a:pt x="29" y="285"/>
                    </a:lnTo>
                    <a:lnTo>
                      <a:pt x="29" y="304"/>
                    </a:lnTo>
                    <a:lnTo>
                      <a:pt x="29" y="323"/>
                    </a:lnTo>
                    <a:lnTo>
                      <a:pt x="31" y="340"/>
                    </a:lnTo>
                    <a:lnTo>
                      <a:pt x="31" y="353"/>
                    </a:lnTo>
                    <a:lnTo>
                      <a:pt x="31" y="369"/>
                    </a:lnTo>
                    <a:lnTo>
                      <a:pt x="31" y="382"/>
                    </a:lnTo>
                    <a:lnTo>
                      <a:pt x="31" y="397"/>
                    </a:lnTo>
                    <a:lnTo>
                      <a:pt x="29" y="412"/>
                    </a:lnTo>
                    <a:lnTo>
                      <a:pt x="29" y="426"/>
                    </a:lnTo>
                    <a:lnTo>
                      <a:pt x="29" y="441"/>
                    </a:lnTo>
                    <a:lnTo>
                      <a:pt x="29" y="456"/>
                    </a:lnTo>
                    <a:lnTo>
                      <a:pt x="27" y="469"/>
                    </a:lnTo>
                    <a:lnTo>
                      <a:pt x="27" y="485"/>
                    </a:lnTo>
                    <a:lnTo>
                      <a:pt x="25" y="498"/>
                    </a:lnTo>
                    <a:lnTo>
                      <a:pt x="25" y="515"/>
                    </a:lnTo>
                    <a:lnTo>
                      <a:pt x="23" y="528"/>
                    </a:lnTo>
                    <a:lnTo>
                      <a:pt x="23" y="542"/>
                    </a:lnTo>
                    <a:lnTo>
                      <a:pt x="21" y="557"/>
                    </a:lnTo>
                    <a:lnTo>
                      <a:pt x="21" y="572"/>
                    </a:lnTo>
                    <a:lnTo>
                      <a:pt x="13" y="574"/>
                    </a:lnTo>
                    <a:lnTo>
                      <a:pt x="10" y="580"/>
                    </a:lnTo>
                    <a:lnTo>
                      <a:pt x="4" y="583"/>
                    </a:lnTo>
                    <a:lnTo>
                      <a:pt x="0" y="585"/>
                    </a:lnTo>
                    <a:lnTo>
                      <a:pt x="0" y="555"/>
                    </a:lnTo>
                    <a:lnTo>
                      <a:pt x="0" y="525"/>
                    </a:lnTo>
                    <a:lnTo>
                      <a:pt x="0" y="488"/>
                    </a:lnTo>
                    <a:lnTo>
                      <a:pt x="0" y="452"/>
                    </a:lnTo>
                    <a:lnTo>
                      <a:pt x="0" y="414"/>
                    </a:lnTo>
                    <a:lnTo>
                      <a:pt x="2" y="376"/>
                    </a:lnTo>
                    <a:lnTo>
                      <a:pt x="2" y="334"/>
                    </a:lnTo>
                    <a:lnTo>
                      <a:pt x="4" y="296"/>
                    </a:lnTo>
                    <a:lnTo>
                      <a:pt x="4" y="255"/>
                    </a:lnTo>
                    <a:lnTo>
                      <a:pt x="4" y="215"/>
                    </a:lnTo>
                    <a:lnTo>
                      <a:pt x="4" y="175"/>
                    </a:lnTo>
                    <a:lnTo>
                      <a:pt x="4" y="137"/>
                    </a:lnTo>
                    <a:lnTo>
                      <a:pt x="2" y="101"/>
                    </a:lnTo>
                    <a:lnTo>
                      <a:pt x="2" y="66"/>
                    </a:lnTo>
                    <a:lnTo>
                      <a:pt x="0" y="34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6" name="Freeform 146"/>
              <p:cNvSpPr>
                <a:spLocks/>
              </p:cNvSpPr>
              <p:nvPr/>
            </p:nvSpPr>
            <p:spPr bwMode="auto">
              <a:xfrm>
                <a:off x="4701" y="1519"/>
                <a:ext cx="72" cy="45"/>
              </a:xfrm>
              <a:custGeom>
                <a:avLst/>
                <a:gdLst>
                  <a:gd name="T0" fmla="*/ 0 w 145"/>
                  <a:gd name="T1" fmla="*/ 1 h 90"/>
                  <a:gd name="T2" fmla="*/ 0 w 145"/>
                  <a:gd name="T3" fmla="*/ 1 h 90"/>
                  <a:gd name="T4" fmla="*/ 0 w 145"/>
                  <a:gd name="T5" fmla="*/ 1 h 90"/>
                  <a:gd name="T6" fmla="*/ 0 w 145"/>
                  <a:gd name="T7" fmla="*/ 0 h 90"/>
                  <a:gd name="T8" fmla="*/ 0 w 145"/>
                  <a:gd name="T9" fmla="*/ 0 h 90"/>
                  <a:gd name="T10" fmla="*/ 0 w 145"/>
                  <a:gd name="T11" fmla="*/ 0 h 90"/>
                  <a:gd name="T12" fmla="*/ 0 w 145"/>
                  <a:gd name="T13" fmla="*/ 0 h 90"/>
                  <a:gd name="T14" fmla="*/ 0 w 145"/>
                  <a:gd name="T15" fmla="*/ 1 h 90"/>
                  <a:gd name="T16" fmla="*/ 0 w 145"/>
                  <a:gd name="T17" fmla="*/ 1 h 90"/>
                  <a:gd name="T18" fmla="*/ 0 w 145"/>
                  <a:gd name="T19" fmla="*/ 1 h 90"/>
                  <a:gd name="T20" fmla="*/ 0 w 145"/>
                  <a:gd name="T21" fmla="*/ 1 h 90"/>
                  <a:gd name="T22" fmla="*/ 0 w 145"/>
                  <a:gd name="T23" fmla="*/ 1 h 90"/>
                  <a:gd name="T24" fmla="*/ 0 w 145"/>
                  <a:gd name="T25" fmla="*/ 1 h 90"/>
                  <a:gd name="T26" fmla="*/ 0 w 145"/>
                  <a:gd name="T27" fmla="*/ 1 h 90"/>
                  <a:gd name="T28" fmla="*/ 0 w 145"/>
                  <a:gd name="T29" fmla="*/ 1 h 90"/>
                  <a:gd name="T30" fmla="*/ 0 w 145"/>
                  <a:gd name="T31" fmla="*/ 1 h 90"/>
                  <a:gd name="T32" fmla="*/ 0 w 145"/>
                  <a:gd name="T33" fmla="*/ 1 h 90"/>
                  <a:gd name="T34" fmla="*/ 0 w 145"/>
                  <a:gd name="T35" fmla="*/ 1 h 90"/>
                  <a:gd name="T36" fmla="*/ 0 w 145"/>
                  <a:gd name="T37" fmla="*/ 1 h 90"/>
                  <a:gd name="T38" fmla="*/ 0 w 145"/>
                  <a:gd name="T39" fmla="*/ 1 h 90"/>
                  <a:gd name="T40" fmla="*/ 0 w 145"/>
                  <a:gd name="T41" fmla="*/ 1 h 90"/>
                  <a:gd name="T42" fmla="*/ 0 w 145"/>
                  <a:gd name="T43" fmla="*/ 1 h 90"/>
                  <a:gd name="T44" fmla="*/ 0 w 145"/>
                  <a:gd name="T45" fmla="*/ 1 h 90"/>
                  <a:gd name="T46" fmla="*/ 0 w 145"/>
                  <a:gd name="T47" fmla="*/ 1 h 90"/>
                  <a:gd name="T48" fmla="*/ 0 w 145"/>
                  <a:gd name="T49" fmla="*/ 1 h 90"/>
                  <a:gd name="T50" fmla="*/ 0 w 145"/>
                  <a:gd name="T51" fmla="*/ 1 h 90"/>
                  <a:gd name="T52" fmla="*/ 0 w 145"/>
                  <a:gd name="T53" fmla="*/ 1 h 90"/>
                  <a:gd name="T54" fmla="*/ 0 w 145"/>
                  <a:gd name="T55" fmla="*/ 1 h 90"/>
                  <a:gd name="T56" fmla="*/ 0 w 145"/>
                  <a:gd name="T57" fmla="*/ 1 h 90"/>
                  <a:gd name="T58" fmla="*/ 0 w 145"/>
                  <a:gd name="T59" fmla="*/ 1 h 90"/>
                  <a:gd name="T60" fmla="*/ 0 w 145"/>
                  <a:gd name="T61" fmla="*/ 1 h 90"/>
                  <a:gd name="T62" fmla="*/ 0 w 145"/>
                  <a:gd name="T63" fmla="*/ 1 h 90"/>
                  <a:gd name="T64" fmla="*/ 0 w 145"/>
                  <a:gd name="T65" fmla="*/ 1 h 90"/>
                  <a:gd name="T66" fmla="*/ 0 w 145"/>
                  <a:gd name="T67" fmla="*/ 1 h 90"/>
                  <a:gd name="T68" fmla="*/ 0 w 145"/>
                  <a:gd name="T69" fmla="*/ 1 h 90"/>
                  <a:gd name="T70" fmla="*/ 0 w 145"/>
                  <a:gd name="T71" fmla="*/ 1 h 90"/>
                  <a:gd name="T72" fmla="*/ 0 w 145"/>
                  <a:gd name="T73" fmla="*/ 1 h 90"/>
                  <a:gd name="T74" fmla="*/ 0 w 145"/>
                  <a:gd name="T75" fmla="*/ 1 h 90"/>
                  <a:gd name="T76" fmla="*/ 0 w 145"/>
                  <a:gd name="T77" fmla="*/ 1 h 90"/>
                  <a:gd name="T78" fmla="*/ 0 w 145"/>
                  <a:gd name="T79" fmla="*/ 1 h 90"/>
                  <a:gd name="T80" fmla="*/ 0 w 145"/>
                  <a:gd name="T81" fmla="*/ 1 h 90"/>
                  <a:gd name="T82" fmla="*/ 0 w 145"/>
                  <a:gd name="T83" fmla="*/ 1 h 90"/>
                  <a:gd name="T84" fmla="*/ 0 w 145"/>
                  <a:gd name="T85" fmla="*/ 1 h 90"/>
                  <a:gd name="T86" fmla="*/ 0 w 145"/>
                  <a:gd name="T87" fmla="*/ 1 h 90"/>
                  <a:gd name="T88" fmla="*/ 0 w 145"/>
                  <a:gd name="T89" fmla="*/ 1 h 90"/>
                  <a:gd name="T90" fmla="*/ 0 w 145"/>
                  <a:gd name="T91" fmla="*/ 1 h 90"/>
                  <a:gd name="T92" fmla="*/ 0 w 145"/>
                  <a:gd name="T93" fmla="*/ 1 h 9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45" h="90">
                    <a:moveTo>
                      <a:pt x="40" y="12"/>
                    </a:moveTo>
                    <a:lnTo>
                      <a:pt x="49" y="8"/>
                    </a:lnTo>
                    <a:lnTo>
                      <a:pt x="63" y="4"/>
                    </a:lnTo>
                    <a:lnTo>
                      <a:pt x="74" y="0"/>
                    </a:lnTo>
                    <a:lnTo>
                      <a:pt x="87" y="0"/>
                    </a:lnTo>
                    <a:lnTo>
                      <a:pt x="99" y="0"/>
                    </a:lnTo>
                    <a:lnTo>
                      <a:pt x="110" y="0"/>
                    </a:lnTo>
                    <a:lnTo>
                      <a:pt x="120" y="4"/>
                    </a:lnTo>
                    <a:lnTo>
                      <a:pt x="127" y="10"/>
                    </a:lnTo>
                    <a:lnTo>
                      <a:pt x="135" y="19"/>
                    </a:lnTo>
                    <a:lnTo>
                      <a:pt x="143" y="33"/>
                    </a:lnTo>
                    <a:lnTo>
                      <a:pt x="143" y="40"/>
                    </a:lnTo>
                    <a:lnTo>
                      <a:pt x="145" y="48"/>
                    </a:lnTo>
                    <a:lnTo>
                      <a:pt x="143" y="56"/>
                    </a:lnTo>
                    <a:lnTo>
                      <a:pt x="143" y="65"/>
                    </a:lnTo>
                    <a:lnTo>
                      <a:pt x="135" y="63"/>
                    </a:lnTo>
                    <a:lnTo>
                      <a:pt x="127" y="63"/>
                    </a:lnTo>
                    <a:lnTo>
                      <a:pt x="124" y="54"/>
                    </a:lnTo>
                    <a:lnTo>
                      <a:pt x="122" y="42"/>
                    </a:lnTo>
                    <a:lnTo>
                      <a:pt x="118" y="33"/>
                    </a:lnTo>
                    <a:lnTo>
                      <a:pt x="114" y="25"/>
                    </a:lnTo>
                    <a:lnTo>
                      <a:pt x="105" y="21"/>
                    </a:lnTo>
                    <a:lnTo>
                      <a:pt x="93" y="19"/>
                    </a:lnTo>
                    <a:lnTo>
                      <a:pt x="82" y="21"/>
                    </a:lnTo>
                    <a:lnTo>
                      <a:pt x="70" y="25"/>
                    </a:lnTo>
                    <a:lnTo>
                      <a:pt x="57" y="29"/>
                    </a:lnTo>
                    <a:lnTo>
                      <a:pt x="46" y="35"/>
                    </a:lnTo>
                    <a:lnTo>
                      <a:pt x="34" y="40"/>
                    </a:lnTo>
                    <a:lnTo>
                      <a:pt x="25" y="48"/>
                    </a:lnTo>
                    <a:lnTo>
                      <a:pt x="23" y="52"/>
                    </a:lnTo>
                    <a:lnTo>
                      <a:pt x="23" y="56"/>
                    </a:lnTo>
                    <a:lnTo>
                      <a:pt x="44" y="77"/>
                    </a:lnTo>
                    <a:lnTo>
                      <a:pt x="40" y="77"/>
                    </a:lnTo>
                    <a:lnTo>
                      <a:pt x="36" y="82"/>
                    </a:lnTo>
                    <a:lnTo>
                      <a:pt x="32" y="86"/>
                    </a:lnTo>
                    <a:lnTo>
                      <a:pt x="32" y="90"/>
                    </a:lnTo>
                    <a:lnTo>
                      <a:pt x="21" y="82"/>
                    </a:lnTo>
                    <a:lnTo>
                      <a:pt x="13" y="77"/>
                    </a:lnTo>
                    <a:lnTo>
                      <a:pt x="8" y="69"/>
                    </a:lnTo>
                    <a:lnTo>
                      <a:pt x="4" y="63"/>
                    </a:lnTo>
                    <a:lnTo>
                      <a:pt x="0" y="52"/>
                    </a:lnTo>
                    <a:lnTo>
                      <a:pt x="2" y="40"/>
                    </a:lnTo>
                    <a:lnTo>
                      <a:pt x="6" y="29"/>
                    </a:lnTo>
                    <a:lnTo>
                      <a:pt x="15" y="21"/>
                    </a:lnTo>
                    <a:lnTo>
                      <a:pt x="25" y="16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7" name="Freeform 147"/>
              <p:cNvSpPr>
                <a:spLocks/>
              </p:cNvSpPr>
              <p:nvPr/>
            </p:nvSpPr>
            <p:spPr bwMode="auto">
              <a:xfrm>
                <a:off x="4545" y="1749"/>
                <a:ext cx="125" cy="308"/>
              </a:xfrm>
              <a:custGeom>
                <a:avLst/>
                <a:gdLst>
                  <a:gd name="T0" fmla="*/ 0 w 251"/>
                  <a:gd name="T1" fmla="*/ 1 h 615"/>
                  <a:gd name="T2" fmla="*/ 0 w 251"/>
                  <a:gd name="T3" fmla="*/ 0 h 615"/>
                  <a:gd name="T4" fmla="*/ 0 w 251"/>
                  <a:gd name="T5" fmla="*/ 1 h 615"/>
                  <a:gd name="T6" fmla="*/ 0 w 251"/>
                  <a:gd name="T7" fmla="*/ 1 h 615"/>
                  <a:gd name="T8" fmla="*/ 0 w 251"/>
                  <a:gd name="T9" fmla="*/ 1 h 615"/>
                  <a:gd name="T10" fmla="*/ 0 w 251"/>
                  <a:gd name="T11" fmla="*/ 1 h 615"/>
                  <a:gd name="T12" fmla="*/ 0 w 251"/>
                  <a:gd name="T13" fmla="*/ 1 h 615"/>
                  <a:gd name="T14" fmla="*/ 0 w 251"/>
                  <a:gd name="T15" fmla="*/ 1 h 615"/>
                  <a:gd name="T16" fmla="*/ 0 w 251"/>
                  <a:gd name="T17" fmla="*/ 1 h 615"/>
                  <a:gd name="T18" fmla="*/ 0 w 251"/>
                  <a:gd name="T19" fmla="*/ 2 h 615"/>
                  <a:gd name="T20" fmla="*/ 0 w 251"/>
                  <a:gd name="T21" fmla="*/ 2 h 615"/>
                  <a:gd name="T22" fmla="*/ 0 w 251"/>
                  <a:gd name="T23" fmla="*/ 2 h 615"/>
                  <a:gd name="T24" fmla="*/ 0 w 251"/>
                  <a:gd name="T25" fmla="*/ 2 h 615"/>
                  <a:gd name="T26" fmla="*/ 0 w 251"/>
                  <a:gd name="T27" fmla="*/ 2 h 615"/>
                  <a:gd name="T28" fmla="*/ 0 w 251"/>
                  <a:gd name="T29" fmla="*/ 2 h 615"/>
                  <a:gd name="T30" fmla="*/ 0 w 251"/>
                  <a:gd name="T31" fmla="*/ 2 h 615"/>
                  <a:gd name="T32" fmla="*/ 0 w 251"/>
                  <a:gd name="T33" fmla="*/ 2 h 615"/>
                  <a:gd name="T34" fmla="*/ 0 w 251"/>
                  <a:gd name="T35" fmla="*/ 3 h 615"/>
                  <a:gd name="T36" fmla="*/ 0 w 251"/>
                  <a:gd name="T37" fmla="*/ 3 h 615"/>
                  <a:gd name="T38" fmla="*/ 0 w 251"/>
                  <a:gd name="T39" fmla="*/ 3 h 615"/>
                  <a:gd name="T40" fmla="*/ 0 w 251"/>
                  <a:gd name="T41" fmla="*/ 3 h 615"/>
                  <a:gd name="T42" fmla="*/ 0 w 251"/>
                  <a:gd name="T43" fmla="*/ 3 h 615"/>
                  <a:gd name="T44" fmla="*/ 0 w 251"/>
                  <a:gd name="T45" fmla="*/ 3 h 615"/>
                  <a:gd name="T46" fmla="*/ 0 w 251"/>
                  <a:gd name="T47" fmla="*/ 3 h 615"/>
                  <a:gd name="T48" fmla="*/ 0 w 251"/>
                  <a:gd name="T49" fmla="*/ 3 h 615"/>
                  <a:gd name="T50" fmla="*/ 0 w 251"/>
                  <a:gd name="T51" fmla="*/ 3 h 615"/>
                  <a:gd name="T52" fmla="*/ 0 w 251"/>
                  <a:gd name="T53" fmla="*/ 3 h 615"/>
                  <a:gd name="T54" fmla="*/ 0 w 251"/>
                  <a:gd name="T55" fmla="*/ 3 h 615"/>
                  <a:gd name="T56" fmla="*/ 0 w 251"/>
                  <a:gd name="T57" fmla="*/ 3 h 615"/>
                  <a:gd name="T58" fmla="*/ 0 w 251"/>
                  <a:gd name="T59" fmla="*/ 3 h 615"/>
                  <a:gd name="T60" fmla="*/ 0 w 251"/>
                  <a:gd name="T61" fmla="*/ 3 h 615"/>
                  <a:gd name="T62" fmla="*/ 0 w 251"/>
                  <a:gd name="T63" fmla="*/ 3 h 615"/>
                  <a:gd name="T64" fmla="*/ 0 w 251"/>
                  <a:gd name="T65" fmla="*/ 3 h 615"/>
                  <a:gd name="T66" fmla="*/ 0 w 251"/>
                  <a:gd name="T67" fmla="*/ 3 h 615"/>
                  <a:gd name="T68" fmla="*/ 0 w 251"/>
                  <a:gd name="T69" fmla="*/ 3 h 615"/>
                  <a:gd name="T70" fmla="*/ 0 w 251"/>
                  <a:gd name="T71" fmla="*/ 3 h 615"/>
                  <a:gd name="T72" fmla="*/ 0 w 251"/>
                  <a:gd name="T73" fmla="*/ 3 h 615"/>
                  <a:gd name="T74" fmla="*/ 0 w 251"/>
                  <a:gd name="T75" fmla="*/ 3 h 615"/>
                  <a:gd name="T76" fmla="*/ 0 w 251"/>
                  <a:gd name="T77" fmla="*/ 3 h 615"/>
                  <a:gd name="T78" fmla="*/ 0 w 251"/>
                  <a:gd name="T79" fmla="*/ 3 h 615"/>
                  <a:gd name="T80" fmla="*/ 0 w 251"/>
                  <a:gd name="T81" fmla="*/ 3 h 615"/>
                  <a:gd name="T82" fmla="*/ 0 w 251"/>
                  <a:gd name="T83" fmla="*/ 2 h 615"/>
                  <a:gd name="T84" fmla="*/ 0 w 251"/>
                  <a:gd name="T85" fmla="*/ 2 h 615"/>
                  <a:gd name="T86" fmla="*/ 0 w 251"/>
                  <a:gd name="T87" fmla="*/ 2 h 615"/>
                  <a:gd name="T88" fmla="*/ 0 w 251"/>
                  <a:gd name="T89" fmla="*/ 2 h 615"/>
                  <a:gd name="T90" fmla="*/ 0 w 251"/>
                  <a:gd name="T91" fmla="*/ 2 h 615"/>
                  <a:gd name="T92" fmla="*/ 0 w 251"/>
                  <a:gd name="T93" fmla="*/ 2 h 615"/>
                  <a:gd name="T94" fmla="*/ 0 w 251"/>
                  <a:gd name="T95" fmla="*/ 1 h 615"/>
                  <a:gd name="T96" fmla="*/ 0 w 251"/>
                  <a:gd name="T97" fmla="*/ 1 h 615"/>
                  <a:gd name="T98" fmla="*/ 0 w 251"/>
                  <a:gd name="T99" fmla="*/ 1 h 615"/>
                  <a:gd name="T100" fmla="*/ 0 w 251"/>
                  <a:gd name="T101" fmla="*/ 1 h 615"/>
                  <a:gd name="T102" fmla="*/ 0 w 251"/>
                  <a:gd name="T103" fmla="*/ 1 h 615"/>
                  <a:gd name="T104" fmla="*/ 0 w 251"/>
                  <a:gd name="T105" fmla="*/ 1 h 6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51" h="615">
                    <a:moveTo>
                      <a:pt x="12" y="1"/>
                    </a:moveTo>
                    <a:lnTo>
                      <a:pt x="17" y="3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5" y="3"/>
                    </a:lnTo>
                    <a:lnTo>
                      <a:pt x="35" y="9"/>
                    </a:lnTo>
                    <a:lnTo>
                      <a:pt x="35" y="26"/>
                    </a:lnTo>
                    <a:lnTo>
                      <a:pt x="35" y="45"/>
                    </a:lnTo>
                    <a:lnTo>
                      <a:pt x="35" y="64"/>
                    </a:lnTo>
                    <a:lnTo>
                      <a:pt x="35" y="89"/>
                    </a:lnTo>
                    <a:lnTo>
                      <a:pt x="35" y="112"/>
                    </a:lnTo>
                    <a:lnTo>
                      <a:pt x="35" y="136"/>
                    </a:lnTo>
                    <a:lnTo>
                      <a:pt x="35" y="159"/>
                    </a:lnTo>
                    <a:lnTo>
                      <a:pt x="36" y="186"/>
                    </a:lnTo>
                    <a:lnTo>
                      <a:pt x="35" y="207"/>
                    </a:lnTo>
                    <a:lnTo>
                      <a:pt x="35" y="231"/>
                    </a:lnTo>
                    <a:lnTo>
                      <a:pt x="35" y="252"/>
                    </a:lnTo>
                    <a:lnTo>
                      <a:pt x="35" y="273"/>
                    </a:lnTo>
                    <a:lnTo>
                      <a:pt x="35" y="290"/>
                    </a:lnTo>
                    <a:lnTo>
                      <a:pt x="35" y="307"/>
                    </a:lnTo>
                    <a:lnTo>
                      <a:pt x="35" y="319"/>
                    </a:lnTo>
                    <a:lnTo>
                      <a:pt x="35" y="330"/>
                    </a:lnTo>
                    <a:lnTo>
                      <a:pt x="35" y="345"/>
                    </a:lnTo>
                    <a:lnTo>
                      <a:pt x="35" y="363"/>
                    </a:lnTo>
                    <a:lnTo>
                      <a:pt x="35" y="380"/>
                    </a:lnTo>
                    <a:lnTo>
                      <a:pt x="35" y="397"/>
                    </a:lnTo>
                    <a:lnTo>
                      <a:pt x="33" y="410"/>
                    </a:lnTo>
                    <a:lnTo>
                      <a:pt x="33" y="427"/>
                    </a:lnTo>
                    <a:lnTo>
                      <a:pt x="33" y="442"/>
                    </a:lnTo>
                    <a:lnTo>
                      <a:pt x="33" y="458"/>
                    </a:lnTo>
                    <a:lnTo>
                      <a:pt x="31" y="473"/>
                    </a:lnTo>
                    <a:lnTo>
                      <a:pt x="31" y="488"/>
                    </a:lnTo>
                    <a:lnTo>
                      <a:pt x="31" y="503"/>
                    </a:lnTo>
                    <a:lnTo>
                      <a:pt x="31" y="518"/>
                    </a:lnTo>
                    <a:lnTo>
                      <a:pt x="31" y="536"/>
                    </a:lnTo>
                    <a:lnTo>
                      <a:pt x="31" y="551"/>
                    </a:lnTo>
                    <a:lnTo>
                      <a:pt x="31" y="568"/>
                    </a:lnTo>
                    <a:lnTo>
                      <a:pt x="35" y="585"/>
                    </a:lnTo>
                    <a:lnTo>
                      <a:pt x="46" y="579"/>
                    </a:lnTo>
                    <a:lnTo>
                      <a:pt x="59" y="575"/>
                    </a:lnTo>
                    <a:lnTo>
                      <a:pt x="73" y="572"/>
                    </a:lnTo>
                    <a:lnTo>
                      <a:pt x="86" y="568"/>
                    </a:lnTo>
                    <a:lnTo>
                      <a:pt x="97" y="562"/>
                    </a:lnTo>
                    <a:lnTo>
                      <a:pt x="111" y="556"/>
                    </a:lnTo>
                    <a:lnTo>
                      <a:pt x="124" y="553"/>
                    </a:lnTo>
                    <a:lnTo>
                      <a:pt x="137" y="547"/>
                    </a:lnTo>
                    <a:lnTo>
                      <a:pt x="149" y="543"/>
                    </a:lnTo>
                    <a:lnTo>
                      <a:pt x="164" y="537"/>
                    </a:lnTo>
                    <a:lnTo>
                      <a:pt x="175" y="534"/>
                    </a:lnTo>
                    <a:lnTo>
                      <a:pt x="190" y="530"/>
                    </a:lnTo>
                    <a:lnTo>
                      <a:pt x="202" y="526"/>
                    </a:lnTo>
                    <a:lnTo>
                      <a:pt x="215" y="522"/>
                    </a:lnTo>
                    <a:lnTo>
                      <a:pt x="228" y="518"/>
                    </a:lnTo>
                    <a:lnTo>
                      <a:pt x="244" y="518"/>
                    </a:lnTo>
                    <a:lnTo>
                      <a:pt x="246" y="526"/>
                    </a:lnTo>
                    <a:lnTo>
                      <a:pt x="251" y="534"/>
                    </a:lnTo>
                    <a:lnTo>
                      <a:pt x="236" y="539"/>
                    </a:lnTo>
                    <a:lnTo>
                      <a:pt x="223" y="545"/>
                    </a:lnTo>
                    <a:lnTo>
                      <a:pt x="209" y="553"/>
                    </a:lnTo>
                    <a:lnTo>
                      <a:pt x="194" y="558"/>
                    </a:lnTo>
                    <a:lnTo>
                      <a:pt x="179" y="564"/>
                    </a:lnTo>
                    <a:lnTo>
                      <a:pt x="164" y="570"/>
                    </a:lnTo>
                    <a:lnTo>
                      <a:pt x="147" y="575"/>
                    </a:lnTo>
                    <a:lnTo>
                      <a:pt x="131" y="583"/>
                    </a:lnTo>
                    <a:lnTo>
                      <a:pt x="114" y="587"/>
                    </a:lnTo>
                    <a:lnTo>
                      <a:pt x="99" y="593"/>
                    </a:lnTo>
                    <a:lnTo>
                      <a:pt x="82" y="596"/>
                    </a:lnTo>
                    <a:lnTo>
                      <a:pt x="69" y="602"/>
                    </a:lnTo>
                    <a:lnTo>
                      <a:pt x="52" y="604"/>
                    </a:lnTo>
                    <a:lnTo>
                      <a:pt x="38" y="608"/>
                    </a:lnTo>
                    <a:lnTo>
                      <a:pt x="25" y="612"/>
                    </a:lnTo>
                    <a:lnTo>
                      <a:pt x="14" y="615"/>
                    </a:lnTo>
                    <a:lnTo>
                      <a:pt x="8" y="612"/>
                    </a:lnTo>
                    <a:lnTo>
                      <a:pt x="4" y="608"/>
                    </a:lnTo>
                    <a:lnTo>
                      <a:pt x="2" y="602"/>
                    </a:lnTo>
                    <a:lnTo>
                      <a:pt x="2" y="595"/>
                    </a:lnTo>
                    <a:lnTo>
                      <a:pt x="0" y="583"/>
                    </a:lnTo>
                    <a:lnTo>
                      <a:pt x="0" y="572"/>
                    </a:lnTo>
                    <a:lnTo>
                      <a:pt x="0" y="556"/>
                    </a:lnTo>
                    <a:lnTo>
                      <a:pt x="0" y="543"/>
                    </a:lnTo>
                    <a:lnTo>
                      <a:pt x="0" y="526"/>
                    </a:lnTo>
                    <a:lnTo>
                      <a:pt x="0" y="509"/>
                    </a:lnTo>
                    <a:lnTo>
                      <a:pt x="0" y="492"/>
                    </a:lnTo>
                    <a:lnTo>
                      <a:pt x="0" y="475"/>
                    </a:lnTo>
                    <a:lnTo>
                      <a:pt x="0" y="458"/>
                    </a:lnTo>
                    <a:lnTo>
                      <a:pt x="0" y="442"/>
                    </a:lnTo>
                    <a:lnTo>
                      <a:pt x="2" y="427"/>
                    </a:lnTo>
                    <a:lnTo>
                      <a:pt x="4" y="414"/>
                    </a:lnTo>
                    <a:lnTo>
                      <a:pt x="4" y="395"/>
                    </a:lnTo>
                    <a:lnTo>
                      <a:pt x="4" y="374"/>
                    </a:lnTo>
                    <a:lnTo>
                      <a:pt x="4" y="349"/>
                    </a:lnTo>
                    <a:lnTo>
                      <a:pt x="4" y="323"/>
                    </a:lnTo>
                    <a:lnTo>
                      <a:pt x="4" y="292"/>
                    </a:lnTo>
                    <a:lnTo>
                      <a:pt x="4" y="262"/>
                    </a:lnTo>
                    <a:lnTo>
                      <a:pt x="4" y="230"/>
                    </a:lnTo>
                    <a:lnTo>
                      <a:pt x="6" y="199"/>
                    </a:lnTo>
                    <a:lnTo>
                      <a:pt x="6" y="169"/>
                    </a:lnTo>
                    <a:lnTo>
                      <a:pt x="6" y="136"/>
                    </a:lnTo>
                    <a:lnTo>
                      <a:pt x="6" y="108"/>
                    </a:lnTo>
                    <a:lnTo>
                      <a:pt x="6" y="81"/>
                    </a:lnTo>
                    <a:lnTo>
                      <a:pt x="6" y="55"/>
                    </a:lnTo>
                    <a:lnTo>
                      <a:pt x="8" y="34"/>
                    </a:lnTo>
                    <a:lnTo>
                      <a:pt x="8" y="15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8" name="Freeform 148"/>
              <p:cNvSpPr>
                <a:spLocks/>
              </p:cNvSpPr>
              <p:nvPr/>
            </p:nvSpPr>
            <p:spPr bwMode="auto">
              <a:xfrm>
                <a:off x="4660" y="1763"/>
                <a:ext cx="21" cy="258"/>
              </a:xfrm>
              <a:custGeom>
                <a:avLst/>
                <a:gdLst>
                  <a:gd name="T0" fmla="*/ 1 w 42"/>
                  <a:gd name="T1" fmla="*/ 0 h 517"/>
                  <a:gd name="T2" fmla="*/ 1 w 42"/>
                  <a:gd name="T3" fmla="*/ 0 h 517"/>
                  <a:gd name="T4" fmla="*/ 1 w 42"/>
                  <a:gd name="T5" fmla="*/ 0 h 517"/>
                  <a:gd name="T6" fmla="*/ 1 w 42"/>
                  <a:gd name="T7" fmla="*/ 0 h 517"/>
                  <a:gd name="T8" fmla="*/ 1 w 42"/>
                  <a:gd name="T9" fmla="*/ 0 h 517"/>
                  <a:gd name="T10" fmla="*/ 1 w 42"/>
                  <a:gd name="T11" fmla="*/ 0 h 517"/>
                  <a:gd name="T12" fmla="*/ 1 w 42"/>
                  <a:gd name="T13" fmla="*/ 0 h 517"/>
                  <a:gd name="T14" fmla="*/ 1 w 42"/>
                  <a:gd name="T15" fmla="*/ 0 h 517"/>
                  <a:gd name="T16" fmla="*/ 1 w 42"/>
                  <a:gd name="T17" fmla="*/ 0 h 517"/>
                  <a:gd name="T18" fmla="*/ 1 w 42"/>
                  <a:gd name="T19" fmla="*/ 0 h 517"/>
                  <a:gd name="T20" fmla="*/ 1 w 42"/>
                  <a:gd name="T21" fmla="*/ 0 h 517"/>
                  <a:gd name="T22" fmla="*/ 1 w 42"/>
                  <a:gd name="T23" fmla="*/ 0 h 517"/>
                  <a:gd name="T24" fmla="*/ 1 w 42"/>
                  <a:gd name="T25" fmla="*/ 0 h 517"/>
                  <a:gd name="T26" fmla="*/ 1 w 42"/>
                  <a:gd name="T27" fmla="*/ 0 h 517"/>
                  <a:gd name="T28" fmla="*/ 1 w 42"/>
                  <a:gd name="T29" fmla="*/ 0 h 517"/>
                  <a:gd name="T30" fmla="*/ 1 w 42"/>
                  <a:gd name="T31" fmla="*/ 0 h 517"/>
                  <a:gd name="T32" fmla="*/ 1 w 42"/>
                  <a:gd name="T33" fmla="*/ 0 h 517"/>
                  <a:gd name="T34" fmla="*/ 1 w 42"/>
                  <a:gd name="T35" fmla="*/ 0 h 517"/>
                  <a:gd name="T36" fmla="*/ 1 w 42"/>
                  <a:gd name="T37" fmla="*/ 0 h 517"/>
                  <a:gd name="T38" fmla="*/ 1 w 42"/>
                  <a:gd name="T39" fmla="*/ 1 h 517"/>
                  <a:gd name="T40" fmla="*/ 1 w 42"/>
                  <a:gd name="T41" fmla="*/ 1 h 517"/>
                  <a:gd name="T42" fmla="*/ 1 w 42"/>
                  <a:gd name="T43" fmla="*/ 1 h 517"/>
                  <a:gd name="T44" fmla="*/ 1 w 42"/>
                  <a:gd name="T45" fmla="*/ 1 h 517"/>
                  <a:gd name="T46" fmla="*/ 1 w 42"/>
                  <a:gd name="T47" fmla="*/ 1 h 517"/>
                  <a:gd name="T48" fmla="*/ 1 w 42"/>
                  <a:gd name="T49" fmla="*/ 1 h 517"/>
                  <a:gd name="T50" fmla="*/ 1 w 42"/>
                  <a:gd name="T51" fmla="*/ 1 h 517"/>
                  <a:gd name="T52" fmla="*/ 1 w 42"/>
                  <a:gd name="T53" fmla="*/ 1 h 517"/>
                  <a:gd name="T54" fmla="*/ 1 w 42"/>
                  <a:gd name="T55" fmla="*/ 1 h 517"/>
                  <a:gd name="T56" fmla="*/ 1 w 42"/>
                  <a:gd name="T57" fmla="*/ 1 h 517"/>
                  <a:gd name="T58" fmla="*/ 1 w 42"/>
                  <a:gd name="T59" fmla="*/ 1 h 517"/>
                  <a:gd name="T60" fmla="*/ 1 w 42"/>
                  <a:gd name="T61" fmla="*/ 1 h 517"/>
                  <a:gd name="T62" fmla="*/ 1 w 42"/>
                  <a:gd name="T63" fmla="*/ 1 h 517"/>
                  <a:gd name="T64" fmla="*/ 1 w 42"/>
                  <a:gd name="T65" fmla="*/ 1 h 517"/>
                  <a:gd name="T66" fmla="*/ 1 w 42"/>
                  <a:gd name="T67" fmla="*/ 1 h 517"/>
                  <a:gd name="T68" fmla="*/ 1 w 42"/>
                  <a:gd name="T69" fmla="*/ 1 h 517"/>
                  <a:gd name="T70" fmla="*/ 1 w 42"/>
                  <a:gd name="T71" fmla="*/ 2 h 517"/>
                  <a:gd name="T72" fmla="*/ 0 w 42"/>
                  <a:gd name="T73" fmla="*/ 2 h 517"/>
                  <a:gd name="T74" fmla="*/ 0 w 42"/>
                  <a:gd name="T75" fmla="*/ 1 h 517"/>
                  <a:gd name="T76" fmla="*/ 1 w 42"/>
                  <a:gd name="T77" fmla="*/ 1 h 517"/>
                  <a:gd name="T78" fmla="*/ 1 w 42"/>
                  <a:gd name="T79" fmla="*/ 1 h 517"/>
                  <a:gd name="T80" fmla="*/ 1 w 42"/>
                  <a:gd name="T81" fmla="*/ 1 h 517"/>
                  <a:gd name="T82" fmla="*/ 1 w 42"/>
                  <a:gd name="T83" fmla="*/ 1 h 517"/>
                  <a:gd name="T84" fmla="*/ 1 w 42"/>
                  <a:gd name="T85" fmla="*/ 1 h 517"/>
                  <a:gd name="T86" fmla="*/ 1 w 42"/>
                  <a:gd name="T87" fmla="*/ 1 h 517"/>
                  <a:gd name="T88" fmla="*/ 1 w 42"/>
                  <a:gd name="T89" fmla="*/ 0 h 517"/>
                  <a:gd name="T90" fmla="*/ 1 w 42"/>
                  <a:gd name="T91" fmla="*/ 0 h 517"/>
                  <a:gd name="T92" fmla="*/ 1 w 42"/>
                  <a:gd name="T93" fmla="*/ 0 h 517"/>
                  <a:gd name="T94" fmla="*/ 1 w 42"/>
                  <a:gd name="T95" fmla="*/ 0 h 517"/>
                  <a:gd name="T96" fmla="*/ 1 w 42"/>
                  <a:gd name="T97" fmla="*/ 0 h 517"/>
                  <a:gd name="T98" fmla="*/ 1 w 42"/>
                  <a:gd name="T99" fmla="*/ 0 h 517"/>
                  <a:gd name="T100" fmla="*/ 1 w 42"/>
                  <a:gd name="T101" fmla="*/ 0 h 517"/>
                  <a:gd name="T102" fmla="*/ 1 w 42"/>
                  <a:gd name="T103" fmla="*/ 0 h 517"/>
                  <a:gd name="T104" fmla="*/ 1 w 42"/>
                  <a:gd name="T105" fmla="*/ 0 h 517"/>
                  <a:gd name="T106" fmla="*/ 1 w 42"/>
                  <a:gd name="T107" fmla="*/ 0 h 517"/>
                  <a:gd name="T108" fmla="*/ 1 w 42"/>
                  <a:gd name="T109" fmla="*/ 0 h 517"/>
                  <a:gd name="T110" fmla="*/ 1 w 42"/>
                  <a:gd name="T111" fmla="*/ 0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2" h="517">
                    <a:moveTo>
                      <a:pt x="36" y="0"/>
                    </a:moveTo>
                    <a:lnTo>
                      <a:pt x="38" y="10"/>
                    </a:lnTo>
                    <a:lnTo>
                      <a:pt x="40" y="19"/>
                    </a:lnTo>
                    <a:lnTo>
                      <a:pt x="42" y="31"/>
                    </a:lnTo>
                    <a:lnTo>
                      <a:pt x="42" y="42"/>
                    </a:lnTo>
                    <a:lnTo>
                      <a:pt x="42" y="55"/>
                    </a:lnTo>
                    <a:lnTo>
                      <a:pt x="42" y="70"/>
                    </a:lnTo>
                    <a:lnTo>
                      <a:pt x="42" y="86"/>
                    </a:lnTo>
                    <a:lnTo>
                      <a:pt x="42" y="103"/>
                    </a:lnTo>
                    <a:lnTo>
                      <a:pt x="42" y="116"/>
                    </a:lnTo>
                    <a:lnTo>
                      <a:pt x="40" y="133"/>
                    </a:lnTo>
                    <a:lnTo>
                      <a:pt x="38" y="146"/>
                    </a:lnTo>
                    <a:lnTo>
                      <a:pt x="38" y="164"/>
                    </a:lnTo>
                    <a:lnTo>
                      <a:pt x="36" y="177"/>
                    </a:lnTo>
                    <a:lnTo>
                      <a:pt x="36" y="190"/>
                    </a:lnTo>
                    <a:lnTo>
                      <a:pt x="36" y="204"/>
                    </a:lnTo>
                    <a:lnTo>
                      <a:pt x="36" y="215"/>
                    </a:lnTo>
                    <a:lnTo>
                      <a:pt x="36" y="232"/>
                    </a:lnTo>
                    <a:lnTo>
                      <a:pt x="35" y="249"/>
                    </a:lnTo>
                    <a:lnTo>
                      <a:pt x="33" y="268"/>
                    </a:lnTo>
                    <a:lnTo>
                      <a:pt x="33" y="287"/>
                    </a:lnTo>
                    <a:lnTo>
                      <a:pt x="33" y="306"/>
                    </a:lnTo>
                    <a:lnTo>
                      <a:pt x="33" y="325"/>
                    </a:lnTo>
                    <a:lnTo>
                      <a:pt x="31" y="344"/>
                    </a:lnTo>
                    <a:lnTo>
                      <a:pt x="31" y="363"/>
                    </a:lnTo>
                    <a:lnTo>
                      <a:pt x="29" y="382"/>
                    </a:lnTo>
                    <a:lnTo>
                      <a:pt x="29" y="401"/>
                    </a:lnTo>
                    <a:lnTo>
                      <a:pt x="29" y="418"/>
                    </a:lnTo>
                    <a:lnTo>
                      <a:pt x="29" y="439"/>
                    </a:lnTo>
                    <a:lnTo>
                      <a:pt x="27" y="456"/>
                    </a:lnTo>
                    <a:lnTo>
                      <a:pt x="27" y="475"/>
                    </a:lnTo>
                    <a:lnTo>
                      <a:pt x="25" y="492"/>
                    </a:lnTo>
                    <a:lnTo>
                      <a:pt x="25" y="510"/>
                    </a:lnTo>
                    <a:lnTo>
                      <a:pt x="19" y="510"/>
                    </a:lnTo>
                    <a:lnTo>
                      <a:pt x="14" y="511"/>
                    </a:lnTo>
                    <a:lnTo>
                      <a:pt x="6" y="513"/>
                    </a:lnTo>
                    <a:lnTo>
                      <a:pt x="0" y="517"/>
                    </a:lnTo>
                    <a:lnTo>
                      <a:pt x="0" y="487"/>
                    </a:lnTo>
                    <a:lnTo>
                      <a:pt x="2" y="458"/>
                    </a:lnTo>
                    <a:lnTo>
                      <a:pt x="2" y="424"/>
                    </a:lnTo>
                    <a:lnTo>
                      <a:pt x="6" y="392"/>
                    </a:lnTo>
                    <a:lnTo>
                      <a:pt x="6" y="358"/>
                    </a:lnTo>
                    <a:lnTo>
                      <a:pt x="8" y="323"/>
                    </a:lnTo>
                    <a:lnTo>
                      <a:pt x="10" y="289"/>
                    </a:lnTo>
                    <a:lnTo>
                      <a:pt x="12" y="255"/>
                    </a:lnTo>
                    <a:lnTo>
                      <a:pt x="12" y="219"/>
                    </a:lnTo>
                    <a:lnTo>
                      <a:pt x="16" y="185"/>
                    </a:lnTo>
                    <a:lnTo>
                      <a:pt x="16" y="150"/>
                    </a:lnTo>
                    <a:lnTo>
                      <a:pt x="17" y="118"/>
                    </a:lnTo>
                    <a:lnTo>
                      <a:pt x="19" y="86"/>
                    </a:lnTo>
                    <a:lnTo>
                      <a:pt x="21" y="57"/>
                    </a:lnTo>
                    <a:lnTo>
                      <a:pt x="23" y="29"/>
                    </a:lnTo>
                    <a:lnTo>
                      <a:pt x="25" y="4"/>
                    </a:lnTo>
                    <a:lnTo>
                      <a:pt x="31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9" name="Freeform 149"/>
              <p:cNvSpPr>
                <a:spLocks/>
              </p:cNvSpPr>
              <p:nvPr/>
            </p:nvSpPr>
            <p:spPr bwMode="auto">
              <a:xfrm>
                <a:off x="3820" y="1544"/>
                <a:ext cx="34" cy="477"/>
              </a:xfrm>
              <a:custGeom>
                <a:avLst/>
                <a:gdLst>
                  <a:gd name="T0" fmla="*/ 1 w 66"/>
                  <a:gd name="T1" fmla="*/ 0 h 954"/>
                  <a:gd name="T2" fmla="*/ 1 w 66"/>
                  <a:gd name="T3" fmla="*/ 1 h 954"/>
                  <a:gd name="T4" fmla="*/ 1 w 66"/>
                  <a:gd name="T5" fmla="*/ 1 h 954"/>
                  <a:gd name="T6" fmla="*/ 1 w 66"/>
                  <a:gd name="T7" fmla="*/ 1 h 954"/>
                  <a:gd name="T8" fmla="*/ 1 w 66"/>
                  <a:gd name="T9" fmla="*/ 1 h 954"/>
                  <a:gd name="T10" fmla="*/ 1 w 66"/>
                  <a:gd name="T11" fmla="*/ 1 h 954"/>
                  <a:gd name="T12" fmla="*/ 1 w 66"/>
                  <a:gd name="T13" fmla="*/ 1 h 954"/>
                  <a:gd name="T14" fmla="*/ 1 w 66"/>
                  <a:gd name="T15" fmla="*/ 1 h 954"/>
                  <a:gd name="T16" fmla="*/ 1 w 66"/>
                  <a:gd name="T17" fmla="*/ 1 h 954"/>
                  <a:gd name="T18" fmla="*/ 1 w 66"/>
                  <a:gd name="T19" fmla="*/ 1 h 954"/>
                  <a:gd name="T20" fmla="*/ 1 w 66"/>
                  <a:gd name="T21" fmla="*/ 1 h 954"/>
                  <a:gd name="T22" fmla="*/ 1 w 66"/>
                  <a:gd name="T23" fmla="*/ 1 h 954"/>
                  <a:gd name="T24" fmla="*/ 1 w 66"/>
                  <a:gd name="T25" fmla="*/ 1 h 954"/>
                  <a:gd name="T26" fmla="*/ 1 w 66"/>
                  <a:gd name="T27" fmla="*/ 1 h 954"/>
                  <a:gd name="T28" fmla="*/ 1 w 66"/>
                  <a:gd name="T29" fmla="*/ 1 h 954"/>
                  <a:gd name="T30" fmla="*/ 1 w 66"/>
                  <a:gd name="T31" fmla="*/ 2 h 954"/>
                  <a:gd name="T32" fmla="*/ 1 w 66"/>
                  <a:gd name="T33" fmla="*/ 2 h 954"/>
                  <a:gd name="T34" fmla="*/ 1 w 66"/>
                  <a:gd name="T35" fmla="*/ 2 h 954"/>
                  <a:gd name="T36" fmla="*/ 1 w 66"/>
                  <a:gd name="T37" fmla="*/ 2 h 954"/>
                  <a:gd name="T38" fmla="*/ 1 w 66"/>
                  <a:gd name="T39" fmla="*/ 2 h 954"/>
                  <a:gd name="T40" fmla="*/ 1 w 66"/>
                  <a:gd name="T41" fmla="*/ 2 h 954"/>
                  <a:gd name="T42" fmla="*/ 1 w 66"/>
                  <a:gd name="T43" fmla="*/ 2 h 954"/>
                  <a:gd name="T44" fmla="*/ 1 w 66"/>
                  <a:gd name="T45" fmla="*/ 3 h 954"/>
                  <a:gd name="T46" fmla="*/ 1 w 66"/>
                  <a:gd name="T47" fmla="*/ 3 h 954"/>
                  <a:gd name="T48" fmla="*/ 1 w 66"/>
                  <a:gd name="T49" fmla="*/ 3 h 954"/>
                  <a:gd name="T50" fmla="*/ 1 w 66"/>
                  <a:gd name="T51" fmla="*/ 3 h 954"/>
                  <a:gd name="T52" fmla="*/ 1 w 66"/>
                  <a:gd name="T53" fmla="*/ 3 h 954"/>
                  <a:gd name="T54" fmla="*/ 1 w 66"/>
                  <a:gd name="T55" fmla="*/ 3 h 954"/>
                  <a:gd name="T56" fmla="*/ 1 w 66"/>
                  <a:gd name="T57" fmla="*/ 4 h 954"/>
                  <a:gd name="T58" fmla="*/ 1 w 66"/>
                  <a:gd name="T59" fmla="*/ 4 h 954"/>
                  <a:gd name="T60" fmla="*/ 1 w 66"/>
                  <a:gd name="T61" fmla="*/ 4 h 954"/>
                  <a:gd name="T62" fmla="*/ 1 w 66"/>
                  <a:gd name="T63" fmla="*/ 4 h 954"/>
                  <a:gd name="T64" fmla="*/ 1 w 66"/>
                  <a:gd name="T65" fmla="*/ 4 h 954"/>
                  <a:gd name="T66" fmla="*/ 1 w 66"/>
                  <a:gd name="T67" fmla="*/ 4 h 954"/>
                  <a:gd name="T68" fmla="*/ 1 w 66"/>
                  <a:gd name="T69" fmla="*/ 4 h 954"/>
                  <a:gd name="T70" fmla="*/ 1 w 66"/>
                  <a:gd name="T71" fmla="*/ 4 h 954"/>
                  <a:gd name="T72" fmla="*/ 1 w 66"/>
                  <a:gd name="T73" fmla="*/ 4 h 954"/>
                  <a:gd name="T74" fmla="*/ 1 w 66"/>
                  <a:gd name="T75" fmla="*/ 4 h 954"/>
                  <a:gd name="T76" fmla="*/ 1 w 66"/>
                  <a:gd name="T77" fmla="*/ 4 h 954"/>
                  <a:gd name="T78" fmla="*/ 1 w 66"/>
                  <a:gd name="T79" fmla="*/ 4 h 954"/>
                  <a:gd name="T80" fmla="*/ 1 w 66"/>
                  <a:gd name="T81" fmla="*/ 3 h 954"/>
                  <a:gd name="T82" fmla="*/ 1 w 66"/>
                  <a:gd name="T83" fmla="*/ 3 h 954"/>
                  <a:gd name="T84" fmla="*/ 1 w 66"/>
                  <a:gd name="T85" fmla="*/ 3 h 954"/>
                  <a:gd name="T86" fmla="*/ 1 w 66"/>
                  <a:gd name="T87" fmla="*/ 3 h 954"/>
                  <a:gd name="T88" fmla="*/ 1 w 66"/>
                  <a:gd name="T89" fmla="*/ 2 h 954"/>
                  <a:gd name="T90" fmla="*/ 1 w 66"/>
                  <a:gd name="T91" fmla="*/ 2 h 954"/>
                  <a:gd name="T92" fmla="*/ 1 w 66"/>
                  <a:gd name="T93" fmla="*/ 2 h 954"/>
                  <a:gd name="T94" fmla="*/ 1 w 66"/>
                  <a:gd name="T95" fmla="*/ 2 h 954"/>
                  <a:gd name="T96" fmla="*/ 1 w 66"/>
                  <a:gd name="T97" fmla="*/ 1 h 954"/>
                  <a:gd name="T98" fmla="*/ 1 w 66"/>
                  <a:gd name="T99" fmla="*/ 1 h 954"/>
                  <a:gd name="T100" fmla="*/ 1 w 66"/>
                  <a:gd name="T101" fmla="*/ 1 h 954"/>
                  <a:gd name="T102" fmla="*/ 1 w 66"/>
                  <a:gd name="T103" fmla="*/ 1 h 954"/>
                  <a:gd name="T104" fmla="*/ 0 w 66"/>
                  <a:gd name="T105" fmla="*/ 1 h 954"/>
                  <a:gd name="T106" fmla="*/ 1 w 66"/>
                  <a:gd name="T107" fmla="*/ 1 h 954"/>
                  <a:gd name="T108" fmla="*/ 1 w 66"/>
                  <a:gd name="T109" fmla="*/ 1 h 954"/>
                  <a:gd name="T110" fmla="*/ 1 w 66"/>
                  <a:gd name="T111" fmla="*/ 1 h 954"/>
                  <a:gd name="T112" fmla="*/ 1 w 66"/>
                  <a:gd name="T113" fmla="*/ 0 h 954"/>
                  <a:gd name="T114" fmla="*/ 1 w 66"/>
                  <a:gd name="T115" fmla="*/ 0 h 95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6" h="954">
                    <a:moveTo>
                      <a:pt x="17" y="0"/>
                    </a:moveTo>
                    <a:lnTo>
                      <a:pt x="21" y="13"/>
                    </a:lnTo>
                    <a:lnTo>
                      <a:pt x="23" y="30"/>
                    </a:lnTo>
                    <a:lnTo>
                      <a:pt x="27" y="46"/>
                    </a:lnTo>
                    <a:lnTo>
                      <a:pt x="28" y="65"/>
                    </a:lnTo>
                    <a:lnTo>
                      <a:pt x="30" y="82"/>
                    </a:lnTo>
                    <a:lnTo>
                      <a:pt x="32" y="101"/>
                    </a:lnTo>
                    <a:lnTo>
                      <a:pt x="34" y="118"/>
                    </a:lnTo>
                    <a:lnTo>
                      <a:pt x="36" y="139"/>
                    </a:lnTo>
                    <a:lnTo>
                      <a:pt x="36" y="156"/>
                    </a:lnTo>
                    <a:lnTo>
                      <a:pt x="38" y="175"/>
                    </a:lnTo>
                    <a:lnTo>
                      <a:pt x="38" y="192"/>
                    </a:lnTo>
                    <a:lnTo>
                      <a:pt x="40" y="211"/>
                    </a:lnTo>
                    <a:lnTo>
                      <a:pt x="40" y="226"/>
                    </a:lnTo>
                    <a:lnTo>
                      <a:pt x="40" y="243"/>
                    </a:lnTo>
                    <a:lnTo>
                      <a:pt x="42" y="258"/>
                    </a:lnTo>
                    <a:lnTo>
                      <a:pt x="44" y="274"/>
                    </a:lnTo>
                    <a:lnTo>
                      <a:pt x="44" y="314"/>
                    </a:lnTo>
                    <a:lnTo>
                      <a:pt x="44" y="357"/>
                    </a:lnTo>
                    <a:lnTo>
                      <a:pt x="46" y="401"/>
                    </a:lnTo>
                    <a:lnTo>
                      <a:pt x="47" y="445"/>
                    </a:lnTo>
                    <a:lnTo>
                      <a:pt x="47" y="488"/>
                    </a:lnTo>
                    <a:lnTo>
                      <a:pt x="49" y="532"/>
                    </a:lnTo>
                    <a:lnTo>
                      <a:pt x="51" y="574"/>
                    </a:lnTo>
                    <a:lnTo>
                      <a:pt x="53" y="620"/>
                    </a:lnTo>
                    <a:lnTo>
                      <a:pt x="53" y="661"/>
                    </a:lnTo>
                    <a:lnTo>
                      <a:pt x="57" y="705"/>
                    </a:lnTo>
                    <a:lnTo>
                      <a:pt x="57" y="747"/>
                    </a:lnTo>
                    <a:lnTo>
                      <a:pt x="61" y="789"/>
                    </a:lnTo>
                    <a:lnTo>
                      <a:pt x="61" y="827"/>
                    </a:lnTo>
                    <a:lnTo>
                      <a:pt x="63" y="867"/>
                    </a:lnTo>
                    <a:lnTo>
                      <a:pt x="65" y="903"/>
                    </a:lnTo>
                    <a:lnTo>
                      <a:pt x="66" y="941"/>
                    </a:lnTo>
                    <a:lnTo>
                      <a:pt x="61" y="943"/>
                    </a:lnTo>
                    <a:lnTo>
                      <a:pt x="57" y="945"/>
                    </a:lnTo>
                    <a:lnTo>
                      <a:pt x="47" y="948"/>
                    </a:lnTo>
                    <a:lnTo>
                      <a:pt x="40" y="954"/>
                    </a:lnTo>
                    <a:lnTo>
                      <a:pt x="38" y="897"/>
                    </a:lnTo>
                    <a:lnTo>
                      <a:pt x="36" y="840"/>
                    </a:lnTo>
                    <a:lnTo>
                      <a:pt x="34" y="781"/>
                    </a:lnTo>
                    <a:lnTo>
                      <a:pt x="34" y="724"/>
                    </a:lnTo>
                    <a:lnTo>
                      <a:pt x="30" y="665"/>
                    </a:lnTo>
                    <a:lnTo>
                      <a:pt x="30" y="604"/>
                    </a:lnTo>
                    <a:lnTo>
                      <a:pt x="28" y="545"/>
                    </a:lnTo>
                    <a:lnTo>
                      <a:pt x="28" y="488"/>
                    </a:lnTo>
                    <a:lnTo>
                      <a:pt x="27" y="430"/>
                    </a:lnTo>
                    <a:lnTo>
                      <a:pt x="23" y="369"/>
                    </a:lnTo>
                    <a:lnTo>
                      <a:pt x="21" y="310"/>
                    </a:lnTo>
                    <a:lnTo>
                      <a:pt x="17" y="251"/>
                    </a:lnTo>
                    <a:lnTo>
                      <a:pt x="13" y="194"/>
                    </a:lnTo>
                    <a:lnTo>
                      <a:pt x="9" y="139"/>
                    </a:lnTo>
                    <a:lnTo>
                      <a:pt x="6" y="84"/>
                    </a:lnTo>
                    <a:lnTo>
                      <a:pt x="0" y="30"/>
                    </a:lnTo>
                    <a:lnTo>
                      <a:pt x="2" y="23"/>
                    </a:lnTo>
                    <a:lnTo>
                      <a:pt x="9" y="13"/>
                    </a:lnTo>
                    <a:lnTo>
                      <a:pt x="15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0" name="Freeform 150"/>
              <p:cNvSpPr>
                <a:spLocks/>
              </p:cNvSpPr>
              <p:nvPr/>
            </p:nvSpPr>
            <p:spPr bwMode="auto">
              <a:xfrm>
                <a:off x="3840" y="2010"/>
                <a:ext cx="71" cy="14"/>
              </a:xfrm>
              <a:custGeom>
                <a:avLst/>
                <a:gdLst>
                  <a:gd name="T0" fmla="*/ 1 w 141"/>
                  <a:gd name="T1" fmla="*/ 0 h 29"/>
                  <a:gd name="T2" fmla="*/ 1 w 141"/>
                  <a:gd name="T3" fmla="*/ 0 h 29"/>
                  <a:gd name="T4" fmla="*/ 1 w 141"/>
                  <a:gd name="T5" fmla="*/ 0 h 29"/>
                  <a:gd name="T6" fmla="*/ 1 w 141"/>
                  <a:gd name="T7" fmla="*/ 0 h 29"/>
                  <a:gd name="T8" fmla="*/ 1 w 141"/>
                  <a:gd name="T9" fmla="*/ 0 h 29"/>
                  <a:gd name="T10" fmla="*/ 1 w 141"/>
                  <a:gd name="T11" fmla="*/ 0 h 29"/>
                  <a:gd name="T12" fmla="*/ 1 w 141"/>
                  <a:gd name="T13" fmla="*/ 0 h 29"/>
                  <a:gd name="T14" fmla="*/ 1 w 141"/>
                  <a:gd name="T15" fmla="*/ 0 h 29"/>
                  <a:gd name="T16" fmla="*/ 1 w 141"/>
                  <a:gd name="T17" fmla="*/ 0 h 29"/>
                  <a:gd name="T18" fmla="*/ 1 w 141"/>
                  <a:gd name="T19" fmla="*/ 0 h 29"/>
                  <a:gd name="T20" fmla="*/ 1 w 141"/>
                  <a:gd name="T21" fmla="*/ 0 h 29"/>
                  <a:gd name="T22" fmla="*/ 1 w 141"/>
                  <a:gd name="T23" fmla="*/ 0 h 29"/>
                  <a:gd name="T24" fmla="*/ 1 w 141"/>
                  <a:gd name="T25" fmla="*/ 0 h 29"/>
                  <a:gd name="T26" fmla="*/ 1 w 141"/>
                  <a:gd name="T27" fmla="*/ 0 h 29"/>
                  <a:gd name="T28" fmla="*/ 1 w 141"/>
                  <a:gd name="T29" fmla="*/ 0 h 29"/>
                  <a:gd name="T30" fmla="*/ 1 w 141"/>
                  <a:gd name="T31" fmla="*/ 0 h 29"/>
                  <a:gd name="T32" fmla="*/ 1 w 141"/>
                  <a:gd name="T33" fmla="*/ 0 h 29"/>
                  <a:gd name="T34" fmla="*/ 1 w 141"/>
                  <a:gd name="T35" fmla="*/ 0 h 29"/>
                  <a:gd name="T36" fmla="*/ 1 w 141"/>
                  <a:gd name="T37" fmla="*/ 0 h 29"/>
                  <a:gd name="T38" fmla="*/ 1 w 141"/>
                  <a:gd name="T39" fmla="*/ 0 h 29"/>
                  <a:gd name="T40" fmla="*/ 1 w 141"/>
                  <a:gd name="T41" fmla="*/ 0 h 29"/>
                  <a:gd name="T42" fmla="*/ 1 w 141"/>
                  <a:gd name="T43" fmla="*/ 0 h 29"/>
                  <a:gd name="T44" fmla="*/ 1 w 141"/>
                  <a:gd name="T45" fmla="*/ 0 h 29"/>
                  <a:gd name="T46" fmla="*/ 1 w 141"/>
                  <a:gd name="T47" fmla="*/ 0 h 29"/>
                  <a:gd name="T48" fmla="*/ 1 w 141"/>
                  <a:gd name="T49" fmla="*/ 0 h 29"/>
                  <a:gd name="T50" fmla="*/ 1 w 141"/>
                  <a:gd name="T51" fmla="*/ 0 h 29"/>
                  <a:gd name="T52" fmla="*/ 1 w 141"/>
                  <a:gd name="T53" fmla="*/ 0 h 29"/>
                  <a:gd name="T54" fmla="*/ 1 w 141"/>
                  <a:gd name="T55" fmla="*/ 0 h 29"/>
                  <a:gd name="T56" fmla="*/ 1 w 141"/>
                  <a:gd name="T57" fmla="*/ 0 h 29"/>
                  <a:gd name="T58" fmla="*/ 1 w 141"/>
                  <a:gd name="T59" fmla="*/ 0 h 29"/>
                  <a:gd name="T60" fmla="*/ 0 w 141"/>
                  <a:gd name="T61" fmla="*/ 0 h 29"/>
                  <a:gd name="T62" fmla="*/ 1 w 141"/>
                  <a:gd name="T63" fmla="*/ 0 h 29"/>
                  <a:gd name="T64" fmla="*/ 1 w 141"/>
                  <a:gd name="T65" fmla="*/ 0 h 29"/>
                  <a:gd name="T66" fmla="*/ 1 w 141"/>
                  <a:gd name="T67" fmla="*/ 0 h 29"/>
                  <a:gd name="T68" fmla="*/ 1 w 141"/>
                  <a:gd name="T69" fmla="*/ 0 h 29"/>
                  <a:gd name="T70" fmla="*/ 0 w 141"/>
                  <a:gd name="T71" fmla="*/ 0 h 29"/>
                  <a:gd name="T72" fmla="*/ 1 w 141"/>
                  <a:gd name="T73" fmla="*/ 0 h 29"/>
                  <a:gd name="T74" fmla="*/ 1 w 141"/>
                  <a:gd name="T75" fmla="*/ 0 h 2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1" h="29">
                    <a:moveTo>
                      <a:pt x="4" y="0"/>
                    </a:moveTo>
                    <a:lnTo>
                      <a:pt x="9" y="0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4" y="0"/>
                    </a:lnTo>
                    <a:lnTo>
                      <a:pt x="42" y="0"/>
                    </a:lnTo>
                    <a:lnTo>
                      <a:pt x="51" y="0"/>
                    </a:lnTo>
                    <a:lnTo>
                      <a:pt x="59" y="0"/>
                    </a:lnTo>
                    <a:lnTo>
                      <a:pt x="68" y="2"/>
                    </a:lnTo>
                    <a:lnTo>
                      <a:pt x="78" y="2"/>
                    </a:lnTo>
                    <a:lnTo>
                      <a:pt x="85" y="2"/>
                    </a:lnTo>
                    <a:lnTo>
                      <a:pt x="95" y="2"/>
                    </a:lnTo>
                    <a:lnTo>
                      <a:pt x="102" y="2"/>
                    </a:lnTo>
                    <a:lnTo>
                      <a:pt x="110" y="2"/>
                    </a:lnTo>
                    <a:lnTo>
                      <a:pt x="118" y="2"/>
                    </a:lnTo>
                    <a:lnTo>
                      <a:pt x="123" y="2"/>
                    </a:lnTo>
                    <a:lnTo>
                      <a:pt x="131" y="4"/>
                    </a:lnTo>
                    <a:lnTo>
                      <a:pt x="135" y="10"/>
                    </a:lnTo>
                    <a:lnTo>
                      <a:pt x="141" y="19"/>
                    </a:lnTo>
                    <a:lnTo>
                      <a:pt x="131" y="27"/>
                    </a:lnTo>
                    <a:lnTo>
                      <a:pt x="122" y="29"/>
                    </a:lnTo>
                    <a:lnTo>
                      <a:pt x="112" y="29"/>
                    </a:lnTo>
                    <a:lnTo>
                      <a:pt x="102" y="27"/>
                    </a:lnTo>
                    <a:lnTo>
                      <a:pt x="87" y="25"/>
                    </a:lnTo>
                    <a:lnTo>
                      <a:pt x="76" y="25"/>
                    </a:lnTo>
                    <a:lnTo>
                      <a:pt x="61" y="25"/>
                    </a:lnTo>
                    <a:lnTo>
                      <a:pt x="49" y="27"/>
                    </a:lnTo>
                    <a:lnTo>
                      <a:pt x="36" y="27"/>
                    </a:lnTo>
                    <a:lnTo>
                      <a:pt x="23" y="27"/>
                    </a:lnTo>
                    <a:lnTo>
                      <a:pt x="11" y="27"/>
                    </a:lnTo>
                    <a:lnTo>
                      <a:pt x="0" y="27"/>
                    </a:lnTo>
                    <a:lnTo>
                      <a:pt x="4" y="19"/>
                    </a:lnTo>
                    <a:lnTo>
                      <a:pt x="7" y="14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1" name="Freeform 151"/>
              <p:cNvSpPr>
                <a:spLocks/>
              </p:cNvSpPr>
              <p:nvPr/>
            </p:nvSpPr>
            <p:spPr bwMode="auto">
              <a:xfrm>
                <a:off x="3825" y="1370"/>
                <a:ext cx="67" cy="118"/>
              </a:xfrm>
              <a:custGeom>
                <a:avLst/>
                <a:gdLst>
                  <a:gd name="T0" fmla="*/ 1 w 133"/>
                  <a:gd name="T1" fmla="*/ 0 h 236"/>
                  <a:gd name="T2" fmla="*/ 1 w 133"/>
                  <a:gd name="T3" fmla="*/ 1 h 236"/>
                  <a:gd name="T4" fmla="*/ 1 w 133"/>
                  <a:gd name="T5" fmla="*/ 1 h 236"/>
                  <a:gd name="T6" fmla="*/ 1 w 133"/>
                  <a:gd name="T7" fmla="*/ 1 h 236"/>
                  <a:gd name="T8" fmla="*/ 1 w 133"/>
                  <a:gd name="T9" fmla="*/ 1 h 236"/>
                  <a:gd name="T10" fmla="*/ 1 w 133"/>
                  <a:gd name="T11" fmla="*/ 1 h 236"/>
                  <a:gd name="T12" fmla="*/ 1 w 133"/>
                  <a:gd name="T13" fmla="*/ 1 h 236"/>
                  <a:gd name="T14" fmla="*/ 1 w 133"/>
                  <a:gd name="T15" fmla="*/ 1 h 236"/>
                  <a:gd name="T16" fmla="*/ 1 w 133"/>
                  <a:gd name="T17" fmla="*/ 1 h 236"/>
                  <a:gd name="T18" fmla="*/ 1 w 133"/>
                  <a:gd name="T19" fmla="*/ 1 h 236"/>
                  <a:gd name="T20" fmla="*/ 1 w 133"/>
                  <a:gd name="T21" fmla="*/ 1 h 236"/>
                  <a:gd name="T22" fmla="*/ 1 w 133"/>
                  <a:gd name="T23" fmla="*/ 1 h 236"/>
                  <a:gd name="T24" fmla="*/ 1 w 133"/>
                  <a:gd name="T25" fmla="*/ 1 h 236"/>
                  <a:gd name="T26" fmla="*/ 1 w 133"/>
                  <a:gd name="T27" fmla="*/ 1 h 236"/>
                  <a:gd name="T28" fmla="*/ 1 w 133"/>
                  <a:gd name="T29" fmla="*/ 1 h 236"/>
                  <a:gd name="T30" fmla="*/ 1 w 133"/>
                  <a:gd name="T31" fmla="*/ 1 h 236"/>
                  <a:gd name="T32" fmla="*/ 1 w 133"/>
                  <a:gd name="T33" fmla="*/ 1 h 236"/>
                  <a:gd name="T34" fmla="*/ 1 w 133"/>
                  <a:gd name="T35" fmla="*/ 1 h 236"/>
                  <a:gd name="T36" fmla="*/ 1 w 133"/>
                  <a:gd name="T37" fmla="*/ 1 h 236"/>
                  <a:gd name="T38" fmla="*/ 1 w 133"/>
                  <a:gd name="T39" fmla="*/ 1 h 236"/>
                  <a:gd name="T40" fmla="*/ 1 w 133"/>
                  <a:gd name="T41" fmla="*/ 1 h 236"/>
                  <a:gd name="T42" fmla="*/ 1 w 133"/>
                  <a:gd name="T43" fmla="*/ 1 h 236"/>
                  <a:gd name="T44" fmla="*/ 1 w 133"/>
                  <a:gd name="T45" fmla="*/ 1 h 236"/>
                  <a:gd name="T46" fmla="*/ 1 w 133"/>
                  <a:gd name="T47" fmla="*/ 1 h 236"/>
                  <a:gd name="T48" fmla="*/ 1 w 133"/>
                  <a:gd name="T49" fmla="*/ 1 h 236"/>
                  <a:gd name="T50" fmla="*/ 1 w 133"/>
                  <a:gd name="T51" fmla="*/ 1 h 236"/>
                  <a:gd name="T52" fmla="*/ 1 w 133"/>
                  <a:gd name="T53" fmla="*/ 1 h 236"/>
                  <a:gd name="T54" fmla="*/ 1 w 133"/>
                  <a:gd name="T55" fmla="*/ 1 h 236"/>
                  <a:gd name="T56" fmla="*/ 1 w 133"/>
                  <a:gd name="T57" fmla="*/ 1 h 236"/>
                  <a:gd name="T58" fmla="*/ 1 w 133"/>
                  <a:gd name="T59" fmla="*/ 1 h 236"/>
                  <a:gd name="T60" fmla="*/ 1 w 133"/>
                  <a:gd name="T61" fmla="*/ 1 h 236"/>
                  <a:gd name="T62" fmla="*/ 1 w 133"/>
                  <a:gd name="T63" fmla="*/ 1 h 236"/>
                  <a:gd name="T64" fmla="*/ 1 w 133"/>
                  <a:gd name="T65" fmla="*/ 1 h 236"/>
                  <a:gd name="T66" fmla="*/ 1 w 133"/>
                  <a:gd name="T67" fmla="*/ 1 h 236"/>
                  <a:gd name="T68" fmla="*/ 1 w 133"/>
                  <a:gd name="T69" fmla="*/ 1 h 236"/>
                  <a:gd name="T70" fmla="*/ 1 w 133"/>
                  <a:gd name="T71" fmla="*/ 1 h 236"/>
                  <a:gd name="T72" fmla="*/ 1 w 133"/>
                  <a:gd name="T73" fmla="*/ 1 h 236"/>
                  <a:gd name="T74" fmla="*/ 1 w 133"/>
                  <a:gd name="T75" fmla="*/ 1 h 236"/>
                  <a:gd name="T76" fmla="*/ 1 w 133"/>
                  <a:gd name="T77" fmla="*/ 1 h 236"/>
                  <a:gd name="T78" fmla="*/ 1 w 133"/>
                  <a:gd name="T79" fmla="*/ 1 h 236"/>
                  <a:gd name="T80" fmla="*/ 1 w 133"/>
                  <a:gd name="T81" fmla="*/ 1 h 236"/>
                  <a:gd name="T82" fmla="*/ 0 w 133"/>
                  <a:gd name="T83" fmla="*/ 1 h 236"/>
                  <a:gd name="T84" fmla="*/ 0 w 133"/>
                  <a:gd name="T85" fmla="*/ 1 h 236"/>
                  <a:gd name="T86" fmla="*/ 0 w 133"/>
                  <a:gd name="T87" fmla="*/ 1 h 236"/>
                  <a:gd name="T88" fmla="*/ 1 w 133"/>
                  <a:gd name="T89" fmla="*/ 1 h 236"/>
                  <a:gd name="T90" fmla="*/ 1 w 133"/>
                  <a:gd name="T91" fmla="*/ 0 h 236"/>
                  <a:gd name="T92" fmla="*/ 1 w 133"/>
                  <a:gd name="T93" fmla="*/ 0 h 236"/>
                  <a:gd name="T94" fmla="*/ 1 w 133"/>
                  <a:gd name="T95" fmla="*/ 0 h 2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3" h="236">
                    <a:moveTo>
                      <a:pt x="8" y="0"/>
                    </a:moveTo>
                    <a:lnTo>
                      <a:pt x="14" y="6"/>
                    </a:lnTo>
                    <a:lnTo>
                      <a:pt x="18" y="13"/>
                    </a:lnTo>
                    <a:lnTo>
                      <a:pt x="21" y="21"/>
                    </a:lnTo>
                    <a:lnTo>
                      <a:pt x="27" y="30"/>
                    </a:lnTo>
                    <a:lnTo>
                      <a:pt x="29" y="40"/>
                    </a:lnTo>
                    <a:lnTo>
                      <a:pt x="31" y="48"/>
                    </a:lnTo>
                    <a:lnTo>
                      <a:pt x="35" y="57"/>
                    </a:lnTo>
                    <a:lnTo>
                      <a:pt x="38" y="67"/>
                    </a:lnTo>
                    <a:lnTo>
                      <a:pt x="42" y="74"/>
                    </a:lnTo>
                    <a:lnTo>
                      <a:pt x="44" y="86"/>
                    </a:lnTo>
                    <a:lnTo>
                      <a:pt x="48" y="93"/>
                    </a:lnTo>
                    <a:lnTo>
                      <a:pt x="54" y="103"/>
                    </a:lnTo>
                    <a:lnTo>
                      <a:pt x="57" y="112"/>
                    </a:lnTo>
                    <a:lnTo>
                      <a:pt x="63" y="122"/>
                    </a:lnTo>
                    <a:lnTo>
                      <a:pt x="69" y="129"/>
                    </a:lnTo>
                    <a:lnTo>
                      <a:pt x="76" y="141"/>
                    </a:lnTo>
                    <a:lnTo>
                      <a:pt x="82" y="150"/>
                    </a:lnTo>
                    <a:lnTo>
                      <a:pt x="90" y="162"/>
                    </a:lnTo>
                    <a:lnTo>
                      <a:pt x="99" y="171"/>
                    </a:lnTo>
                    <a:lnTo>
                      <a:pt x="107" y="183"/>
                    </a:lnTo>
                    <a:lnTo>
                      <a:pt x="113" y="192"/>
                    </a:lnTo>
                    <a:lnTo>
                      <a:pt x="120" y="203"/>
                    </a:lnTo>
                    <a:lnTo>
                      <a:pt x="126" y="215"/>
                    </a:lnTo>
                    <a:lnTo>
                      <a:pt x="133" y="228"/>
                    </a:lnTo>
                    <a:lnTo>
                      <a:pt x="126" y="232"/>
                    </a:lnTo>
                    <a:lnTo>
                      <a:pt x="118" y="236"/>
                    </a:lnTo>
                    <a:lnTo>
                      <a:pt x="107" y="222"/>
                    </a:lnTo>
                    <a:lnTo>
                      <a:pt x="95" y="211"/>
                    </a:lnTo>
                    <a:lnTo>
                      <a:pt x="86" y="198"/>
                    </a:lnTo>
                    <a:lnTo>
                      <a:pt x="76" y="186"/>
                    </a:lnTo>
                    <a:lnTo>
                      <a:pt x="65" y="173"/>
                    </a:lnTo>
                    <a:lnTo>
                      <a:pt x="56" y="160"/>
                    </a:lnTo>
                    <a:lnTo>
                      <a:pt x="48" y="146"/>
                    </a:lnTo>
                    <a:lnTo>
                      <a:pt x="38" y="133"/>
                    </a:lnTo>
                    <a:lnTo>
                      <a:pt x="31" y="120"/>
                    </a:lnTo>
                    <a:lnTo>
                      <a:pt x="23" y="105"/>
                    </a:lnTo>
                    <a:lnTo>
                      <a:pt x="18" y="91"/>
                    </a:lnTo>
                    <a:lnTo>
                      <a:pt x="14" y="78"/>
                    </a:lnTo>
                    <a:lnTo>
                      <a:pt x="8" y="61"/>
                    </a:lnTo>
                    <a:lnTo>
                      <a:pt x="4" y="46"/>
                    </a:lnTo>
                    <a:lnTo>
                      <a:pt x="0" y="30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2" name="Freeform 152"/>
              <p:cNvSpPr>
                <a:spLocks/>
              </p:cNvSpPr>
              <p:nvPr/>
            </p:nvSpPr>
            <p:spPr bwMode="auto">
              <a:xfrm>
                <a:off x="3719" y="1477"/>
                <a:ext cx="84" cy="107"/>
              </a:xfrm>
              <a:custGeom>
                <a:avLst/>
                <a:gdLst>
                  <a:gd name="T0" fmla="*/ 0 w 169"/>
                  <a:gd name="T1" fmla="*/ 0 h 213"/>
                  <a:gd name="T2" fmla="*/ 0 w 169"/>
                  <a:gd name="T3" fmla="*/ 1 h 213"/>
                  <a:gd name="T4" fmla="*/ 0 w 169"/>
                  <a:gd name="T5" fmla="*/ 1 h 213"/>
                  <a:gd name="T6" fmla="*/ 0 w 169"/>
                  <a:gd name="T7" fmla="*/ 1 h 213"/>
                  <a:gd name="T8" fmla="*/ 0 w 169"/>
                  <a:gd name="T9" fmla="*/ 1 h 213"/>
                  <a:gd name="T10" fmla="*/ 0 w 169"/>
                  <a:gd name="T11" fmla="*/ 1 h 213"/>
                  <a:gd name="T12" fmla="*/ 0 w 169"/>
                  <a:gd name="T13" fmla="*/ 1 h 213"/>
                  <a:gd name="T14" fmla="*/ 0 w 169"/>
                  <a:gd name="T15" fmla="*/ 1 h 213"/>
                  <a:gd name="T16" fmla="*/ 0 w 169"/>
                  <a:gd name="T17" fmla="*/ 1 h 213"/>
                  <a:gd name="T18" fmla="*/ 0 w 169"/>
                  <a:gd name="T19" fmla="*/ 1 h 213"/>
                  <a:gd name="T20" fmla="*/ 0 w 169"/>
                  <a:gd name="T21" fmla="*/ 1 h 213"/>
                  <a:gd name="T22" fmla="*/ 0 w 169"/>
                  <a:gd name="T23" fmla="*/ 1 h 213"/>
                  <a:gd name="T24" fmla="*/ 0 w 169"/>
                  <a:gd name="T25" fmla="*/ 1 h 213"/>
                  <a:gd name="T26" fmla="*/ 0 w 169"/>
                  <a:gd name="T27" fmla="*/ 1 h 213"/>
                  <a:gd name="T28" fmla="*/ 0 w 169"/>
                  <a:gd name="T29" fmla="*/ 1 h 213"/>
                  <a:gd name="T30" fmla="*/ 0 w 169"/>
                  <a:gd name="T31" fmla="*/ 1 h 213"/>
                  <a:gd name="T32" fmla="*/ 0 w 169"/>
                  <a:gd name="T33" fmla="*/ 1 h 213"/>
                  <a:gd name="T34" fmla="*/ 0 w 169"/>
                  <a:gd name="T35" fmla="*/ 1 h 213"/>
                  <a:gd name="T36" fmla="*/ 0 w 169"/>
                  <a:gd name="T37" fmla="*/ 1 h 213"/>
                  <a:gd name="T38" fmla="*/ 0 w 169"/>
                  <a:gd name="T39" fmla="*/ 1 h 213"/>
                  <a:gd name="T40" fmla="*/ 0 w 169"/>
                  <a:gd name="T41" fmla="*/ 1 h 213"/>
                  <a:gd name="T42" fmla="*/ 0 w 169"/>
                  <a:gd name="T43" fmla="*/ 1 h 213"/>
                  <a:gd name="T44" fmla="*/ 0 w 169"/>
                  <a:gd name="T45" fmla="*/ 1 h 213"/>
                  <a:gd name="T46" fmla="*/ 0 w 169"/>
                  <a:gd name="T47" fmla="*/ 1 h 213"/>
                  <a:gd name="T48" fmla="*/ 0 w 169"/>
                  <a:gd name="T49" fmla="*/ 1 h 213"/>
                  <a:gd name="T50" fmla="*/ 0 w 169"/>
                  <a:gd name="T51" fmla="*/ 1 h 213"/>
                  <a:gd name="T52" fmla="*/ 0 w 169"/>
                  <a:gd name="T53" fmla="*/ 1 h 213"/>
                  <a:gd name="T54" fmla="*/ 0 w 169"/>
                  <a:gd name="T55" fmla="*/ 1 h 213"/>
                  <a:gd name="T56" fmla="*/ 0 w 169"/>
                  <a:gd name="T57" fmla="*/ 1 h 213"/>
                  <a:gd name="T58" fmla="*/ 0 w 169"/>
                  <a:gd name="T59" fmla="*/ 1 h 213"/>
                  <a:gd name="T60" fmla="*/ 0 w 169"/>
                  <a:gd name="T61" fmla="*/ 1 h 213"/>
                  <a:gd name="T62" fmla="*/ 0 w 169"/>
                  <a:gd name="T63" fmla="*/ 1 h 213"/>
                  <a:gd name="T64" fmla="*/ 0 w 169"/>
                  <a:gd name="T65" fmla="*/ 1 h 213"/>
                  <a:gd name="T66" fmla="*/ 0 w 169"/>
                  <a:gd name="T67" fmla="*/ 1 h 213"/>
                  <a:gd name="T68" fmla="*/ 0 w 169"/>
                  <a:gd name="T69" fmla="*/ 1 h 213"/>
                  <a:gd name="T70" fmla="*/ 0 w 169"/>
                  <a:gd name="T71" fmla="*/ 1 h 213"/>
                  <a:gd name="T72" fmla="*/ 0 w 169"/>
                  <a:gd name="T73" fmla="*/ 1 h 213"/>
                  <a:gd name="T74" fmla="*/ 0 w 169"/>
                  <a:gd name="T75" fmla="*/ 1 h 213"/>
                  <a:gd name="T76" fmla="*/ 0 w 169"/>
                  <a:gd name="T77" fmla="*/ 1 h 213"/>
                  <a:gd name="T78" fmla="*/ 0 w 169"/>
                  <a:gd name="T79" fmla="*/ 1 h 213"/>
                  <a:gd name="T80" fmla="*/ 0 w 169"/>
                  <a:gd name="T81" fmla="*/ 0 h 213"/>
                  <a:gd name="T82" fmla="*/ 0 w 169"/>
                  <a:gd name="T83" fmla="*/ 0 h 21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9" h="213">
                    <a:moveTo>
                      <a:pt x="7" y="0"/>
                    </a:moveTo>
                    <a:lnTo>
                      <a:pt x="15" y="9"/>
                    </a:lnTo>
                    <a:lnTo>
                      <a:pt x="22" y="19"/>
                    </a:lnTo>
                    <a:lnTo>
                      <a:pt x="28" y="28"/>
                    </a:lnTo>
                    <a:lnTo>
                      <a:pt x="36" y="40"/>
                    </a:lnTo>
                    <a:lnTo>
                      <a:pt x="45" y="51"/>
                    </a:lnTo>
                    <a:lnTo>
                      <a:pt x="53" y="61"/>
                    </a:lnTo>
                    <a:lnTo>
                      <a:pt x="60" y="72"/>
                    </a:lnTo>
                    <a:lnTo>
                      <a:pt x="68" y="83"/>
                    </a:lnTo>
                    <a:lnTo>
                      <a:pt x="76" y="95"/>
                    </a:lnTo>
                    <a:lnTo>
                      <a:pt x="83" y="104"/>
                    </a:lnTo>
                    <a:lnTo>
                      <a:pt x="93" y="116"/>
                    </a:lnTo>
                    <a:lnTo>
                      <a:pt x="102" y="127"/>
                    </a:lnTo>
                    <a:lnTo>
                      <a:pt x="112" y="139"/>
                    </a:lnTo>
                    <a:lnTo>
                      <a:pt x="123" y="148"/>
                    </a:lnTo>
                    <a:lnTo>
                      <a:pt x="131" y="160"/>
                    </a:lnTo>
                    <a:lnTo>
                      <a:pt x="144" y="169"/>
                    </a:lnTo>
                    <a:lnTo>
                      <a:pt x="150" y="177"/>
                    </a:lnTo>
                    <a:lnTo>
                      <a:pt x="159" y="184"/>
                    </a:lnTo>
                    <a:lnTo>
                      <a:pt x="165" y="192"/>
                    </a:lnTo>
                    <a:lnTo>
                      <a:pt x="169" y="205"/>
                    </a:lnTo>
                    <a:lnTo>
                      <a:pt x="163" y="207"/>
                    </a:lnTo>
                    <a:lnTo>
                      <a:pt x="157" y="213"/>
                    </a:lnTo>
                    <a:lnTo>
                      <a:pt x="144" y="201"/>
                    </a:lnTo>
                    <a:lnTo>
                      <a:pt x="131" y="190"/>
                    </a:lnTo>
                    <a:lnTo>
                      <a:pt x="117" y="179"/>
                    </a:lnTo>
                    <a:lnTo>
                      <a:pt x="106" y="169"/>
                    </a:lnTo>
                    <a:lnTo>
                      <a:pt x="95" y="156"/>
                    </a:lnTo>
                    <a:lnTo>
                      <a:pt x="83" y="144"/>
                    </a:lnTo>
                    <a:lnTo>
                      <a:pt x="70" y="133"/>
                    </a:lnTo>
                    <a:lnTo>
                      <a:pt x="60" y="121"/>
                    </a:lnTo>
                    <a:lnTo>
                      <a:pt x="49" y="108"/>
                    </a:lnTo>
                    <a:lnTo>
                      <a:pt x="39" y="95"/>
                    </a:lnTo>
                    <a:lnTo>
                      <a:pt x="32" y="82"/>
                    </a:lnTo>
                    <a:lnTo>
                      <a:pt x="24" y="70"/>
                    </a:lnTo>
                    <a:lnTo>
                      <a:pt x="15" y="55"/>
                    </a:lnTo>
                    <a:lnTo>
                      <a:pt x="9" y="42"/>
                    </a:lnTo>
                    <a:lnTo>
                      <a:pt x="3" y="26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3" name="Freeform 153"/>
              <p:cNvSpPr>
                <a:spLocks/>
              </p:cNvSpPr>
              <p:nvPr/>
            </p:nvSpPr>
            <p:spPr bwMode="auto">
              <a:xfrm>
                <a:off x="4409" y="1163"/>
                <a:ext cx="49" cy="116"/>
              </a:xfrm>
              <a:custGeom>
                <a:avLst/>
                <a:gdLst>
                  <a:gd name="T0" fmla="*/ 1 w 98"/>
                  <a:gd name="T1" fmla="*/ 0 h 232"/>
                  <a:gd name="T2" fmla="*/ 1 w 98"/>
                  <a:gd name="T3" fmla="*/ 1 h 232"/>
                  <a:gd name="T4" fmla="*/ 1 w 98"/>
                  <a:gd name="T5" fmla="*/ 1 h 232"/>
                  <a:gd name="T6" fmla="*/ 1 w 98"/>
                  <a:gd name="T7" fmla="*/ 1 h 232"/>
                  <a:gd name="T8" fmla="*/ 1 w 98"/>
                  <a:gd name="T9" fmla="*/ 1 h 232"/>
                  <a:gd name="T10" fmla="*/ 1 w 98"/>
                  <a:gd name="T11" fmla="*/ 1 h 232"/>
                  <a:gd name="T12" fmla="*/ 1 w 98"/>
                  <a:gd name="T13" fmla="*/ 1 h 232"/>
                  <a:gd name="T14" fmla="*/ 1 w 98"/>
                  <a:gd name="T15" fmla="*/ 1 h 232"/>
                  <a:gd name="T16" fmla="*/ 1 w 98"/>
                  <a:gd name="T17" fmla="*/ 1 h 232"/>
                  <a:gd name="T18" fmla="*/ 1 w 98"/>
                  <a:gd name="T19" fmla="*/ 1 h 232"/>
                  <a:gd name="T20" fmla="*/ 1 w 98"/>
                  <a:gd name="T21" fmla="*/ 1 h 232"/>
                  <a:gd name="T22" fmla="*/ 1 w 98"/>
                  <a:gd name="T23" fmla="*/ 1 h 232"/>
                  <a:gd name="T24" fmla="*/ 1 w 98"/>
                  <a:gd name="T25" fmla="*/ 1 h 232"/>
                  <a:gd name="T26" fmla="*/ 1 w 98"/>
                  <a:gd name="T27" fmla="*/ 1 h 232"/>
                  <a:gd name="T28" fmla="*/ 1 w 98"/>
                  <a:gd name="T29" fmla="*/ 1 h 232"/>
                  <a:gd name="T30" fmla="*/ 1 w 98"/>
                  <a:gd name="T31" fmla="*/ 1 h 232"/>
                  <a:gd name="T32" fmla="*/ 1 w 98"/>
                  <a:gd name="T33" fmla="*/ 1 h 232"/>
                  <a:gd name="T34" fmla="*/ 1 w 98"/>
                  <a:gd name="T35" fmla="*/ 1 h 232"/>
                  <a:gd name="T36" fmla="*/ 1 w 98"/>
                  <a:gd name="T37" fmla="*/ 1 h 232"/>
                  <a:gd name="T38" fmla="*/ 1 w 98"/>
                  <a:gd name="T39" fmla="*/ 1 h 232"/>
                  <a:gd name="T40" fmla="*/ 1 w 98"/>
                  <a:gd name="T41" fmla="*/ 1 h 232"/>
                  <a:gd name="T42" fmla="*/ 1 w 98"/>
                  <a:gd name="T43" fmla="*/ 1 h 232"/>
                  <a:gd name="T44" fmla="*/ 1 w 98"/>
                  <a:gd name="T45" fmla="*/ 1 h 232"/>
                  <a:gd name="T46" fmla="*/ 1 w 98"/>
                  <a:gd name="T47" fmla="*/ 1 h 232"/>
                  <a:gd name="T48" fmla="*/ 1 w 98"/>
                  <a:gd name="T49" fmla="*/ 1 h 232"/>
                  <a:gd name="T50" fmla="*/ 1 w 98"/>
                  <a:gd name="T51" fmla="*/ 1 h 232"/>
                  <a:gd name="T52" fmla="*/ 1 w 98"/>
                  <a:gd name="T53" fmla="*/ 1 h 232"/>
                  <a:gd name="T54" fmla="*/ 1 w 98"/>
                  <a:gd name="T55" fmla="*/ 1 h 232"/>
                  <a:gd name="T56" fmla="*/ 1 w 98"/>
                  <a:gd name="T57" fmla="*/ 1 h 232"/>
                  <a:gd name="T58" fmla="*/ 1 w 98"/>
                  <a:gd name="T59" fmla="*/ 1 h 232"/>
                  <a:gd name="T60" fmla="*/ 1 w 98"/>
                  <a:gd name="T61" fmla="*/ 1 h 232"/>
                  <a:gd name="T62" fmla="*/ 1 w 98"/>
                  <a:gd name="T63" fmla="*/ 1 h 232"/>
                  <a:gd name="T64" fmla="*/ 1 w 98"/>
                  <a:gd name="T65" fmla="*/ 1 h 232"/>
                  <a:gd name="T66" fmla="*/ 1 w 98"/>
                  <a:gd name="T67" fmla="*/ 1 h 232"/>
                  <a:gd name="T68" fmla="*/ 0 w 98"/>
                  <a:gd name="T69" fmla="*/ 1 h 232"/>
                  <a:gd name="T70" fmla="*/ 1 w 98"/>
                  <a:gd name="T71" fmla="*/ 0 h 232"/>
                  <a:gd name="T72" fmla="*/ 1 w 98"/>
                  <a:gd name="T73" fmla="*/ 0 h 232"/>
                  <a:gd name="T74" fmla="*/ 1 w 98"/>
                  <a:gd name="T75" fmla="*/ 0 h 232"/>
                  <a:gd name="T76" fmla="*/ 1 w 98"/>
                  <a:gd name="T77" fmla="*/ 0 h 232"/>
                  <a:gd name="T78" fmla="*/ 1 w 98"/>
                  <a:gd name="T79" fmla="*/ 0 h 2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8" h="232">
                    <a:moveTo>
                      <a:pt x="20" y="0"/>
                    </a:moveTo>
                    <a:lnTo>
                      <a:pt x="32" y="9"/>
                    </a:lnTo>
                    <a:lnTo>
                      <a:pt x="41" y="17"/>
                    </a:lnTo>
                    <a:lnTo>
                      <a:pt x="51" y="28"/>
                    </a:lnTo>
                    <a:lnTo>
                      <a:pt x="60" y="40"/>
                    </a:lnTo>
                    <a:lnTo>
                      <a:pt x="66" y="53"/>
                    </a:lnTo>
                    <a:lnTo>
                      <a:pt x="74" y="66"/>
                    </a:lnTo>
                    <a:lnTo>
                      <a:pt x="79" y="81"/>
                    </a:lnTo>
                    <a:lnTo>
                      <a:pt x="87" y="97"/>
                    </a:lnTo>
                    <a:lnTo>
                      <a:pt x="89" y="112"/>
                    </a:lnTo>
                    <a:lnTo>
                      <a:pt x="93" y="129"/>
                    </a:lnTo>
                    <a:lnTo>
                      <a:pt x="95" y="144"/>
                    </a:lnTo>
                    <a:lnTo>
                      <a:pt x="96" y="161"/>
                    </a:lnTo>
                    <a:lnTo>
                      <a:pt x="96" y="176"/>
                    </a:lnTo>
                    <a:lnTo>
                      <a:pt x="98" y="195"/>
                    </a:lnTo>
                    <a:lnTo>
                      <a:pt x="96" y="211"/>
                    </a:lnTo>
                    <a:lnTo>
                      <a:pt x="96" y="230"/>
                    </a:lnTo>
                    <a:lnTo>
                      <a:pt x="91" y="230"/>
                    </a:lnTo>
                    <a:lnTo>
                      <a:pt x="83" y="232"/>
                    </a:lnTo>
                    <a:lnTo>
                      <a:pt x="79" y="216"/>
                    </a:lnTo>
                    <a:lnTo>
                      <a:pt x="77" y="201"/>
                    </a:lnTo>
                    <a:lnTo>
                      <a:pt x="74" y="186"/>
                    </a:lnTo>
                    <a:lnTo>
                      <a:pt x="74" y="171"/>
                    </a:lnTo>
                    <a:lnTo>
                      <a:pt x="70" y="156"/>
                    </a:lnTo>
                    <a:lnTo>
                      <a:pt x="68" y="140"/>
                    </a:lnTo>
                    <a:lnTo>
                      <a:pt x="64" y="125"/>
                    </a:lnTo>
                    <a:lnTo>
                      <a:pt x="64" y="112"/>
                    </a:lnTo>
                    <a:lnTo>
                      <a:pt x="58" y="95"/>
                    </a:lnTo>
                    <a:lnTo>
                      <a:pt x="53" y="81"/>
                    </a:lnTo>
                    <a:lnTo>
                      <a:pt x="47" y="66"/>
                    </a:lnTo>
                    <a:lnTo>
                      <a:pt x="41" y="53"/>
                    </a:lnTo>
                    <a:lnTo>
                      <a:pt x="32" y="40"/>
                    </a:lnTo>
                    <a:lnTo>
                      <a:pt x="22" y="26"/>
                    </a:lnTo>
                    <a:lnTo>
                      <a:pt x="11" y="15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4" name="Freeform 154"/>
              <p:cNvSpPr>
                <a:spLocks/>
              </p:cNvSpPr>
              <p:nvPr/>
            </p:nvSpPr>
            <p:spPr bwMode="auto">
              <a:xfrm>
                <a:off x="4594" y="1168"/>
                <a:ext cx="29" cy="116"/>
              </a:xfrm>
              <a:custGeom>
                <a:avLst/>
                <a:gdLst>
                  <a:gd name="T0" fmla="*/ 1 w 57"/>
                  <a:gd name="T1" fmla="*/ 1 h 232"/>
                  <a:gd name="T2" fmla="*/ 1 w 57"/>
                  <a:gd name="T3" fmla="*/ 1 h 232"/>
                  <a:gd name="T4" fmla="*/ 1 w 57"/>
                  <a:gd name="T5" fmla="*/ 1 h 232"/>
                  <a:gd name="T6" fmla="*/ 1 w 57"/>
                  <a:gd name="T7" fmla="*/ 1 h 232"/>
                  <a:gd name="T8" fmla="*/ 1 w 57"/>
                  <a:gd name="T9" fmla="*/ 1 h 232"/>
                  <a:gd name="T10" fmla="*/ 1 w 57"/>
                  <a:gd name="T11" fmla="*/ 1 h 232"/>
                  <a:gd name="T12" fmla="*/ 1 w 57"/>
                  <a:gd name="T13" fmla="*/ 1 h 232"/>
                  <a:gd name="T14" fmla="*/ 1 w 57"/>
                  <a:gd name="T15" fmla="*/ 1 h 232"/>
                  <a:gd name="T16" fmla="*/ 1 w 57"/>
                  <a:gd name="T17" fmla="*/ 1 h 232"/>
                  <a:gd name="T18" fmla="*/ 1 w 57"/>
                  <a:gd name="T19" fmla="*/ 1 h 232"/>
                  <a:gd name="T20" fmla="*/ 1 w 57"/>
                  <a:gd name="T21" fmla="*/ 1 h 232"/>
                  <a:gd name="T22" fmla="*/ 1 w 57"/>
                  <a:gd name="T23" fmla="*/ 1 h 232"/>
                  <a:gd name="T24" fmla="*/ 1 w 57"/>
                  <a:gd name="T25" fmla="*/ 1 h 232"/>
                  <a:gd name="T26" fmla="*/ 1 w 57"/>
                  <a:gd name="T27" fmla="*/ 1 h 232"/>
                  <a:gd name="T28" fmla="*/ 1 w 57"/>
                  <a:gd name="T29" fmla="*/ 1 h 232"/>
                  <a:gd name="T30" fmla="*/ 1 w 57"/>
                  <a:gd name="T31" fmla="*/ 1 h 232"/>
                  <a:gd name="T32" fmla="*/ 1 w 57"/>
                  <a:gd name="T33" fmla="*/ 1 h 232"/>
                  <a:gd name="T34" fmla="*/ 1 w 57"/>
                  <a:gd name="T35" fmla="*/ 1 h 232"/>
                  <a:gd name="T36" fmla="*/ 1 w 57"/>
                  <a:gd name="T37" fmla="*/ 1 h 232"/>
                  <a:gd name="T38" fmla="*/ 1 w 57"/>
                  <a:gd name="T39" fmla="*/ 1 h 232"/>
                  <a:gd name="T40" fmla="*/ 1 w 57"/>
                  <a:gd name="T41" fmla="*/ 1 h 232"/>
                  <a:gd name="T42" fmla="*/ 1 w 57"/>
                  <a:gd name="T43" fmla="*/ 1 h 232"/>
                  <a:gd name="T44" fmla="*/ 1 w 57"/>
                  <a:gd name="T45" fmla="*/ 1 h 232"/>
                  <a:gd name="T46" fmla="*/ 1 w 57"/>
                  <a:gd name="T47" fmla="*/ 1 h 232"/>
                  <a:gd name="T48" fmla="*/ 1 w 57"/>
                  <a:gd name="T49" fmla="*/ 1 h 232"/>
                  <a:gd name="T50" fmla="*/ 1 w 57"/>
                  <a:gd name="T51" fmla="*/ 1 h 232"/>
                  <a:gd name="T52" fmla="*/ 1 w 57"/>
                  <a:gd name="T53" fmla="*/ 1 h 232"/>
                  <a:gd name="T54" fmla="*/ 1 w 57"/>
                  <a:gd name="T55" fmla="*/ 1 h 232"/>
                  <a:gd name="T56" fmla="*/ 1 w 57"/>
                  <a:gd name="T57" fmla="*/ 1 h 232"/>
                  <a:gd name="T58" fmla="*/ 1 w 57"/>
                  <a:gd name="T59" fmla="*/ 1 h 232"/>
                  <a:gd name="T60" fmla="*/ 1 w 57"/>
                  <a:gd name="T61" fmla="*/ 1 h 232"/>
                  <a:gd name="T62" fmla="*/ 1 w 57"/>
                  <a:gd name="T63" fmla="*/ 1 h 232"/>
                  <a:gd name="T64" fmla="*/ 1 w 57"/>
                  <a:gd name="T65" fmla="*/ 1 h 232"/>
                  <a:gd name="T66" fmla="*/ 1 w 57"/>
                  <a:gd name="T67" fmla="*/ 1 h 232"/>
                  <a:gd name="T68" fmla="*/ 0 w 57"/>
                  <a:gd name="T69" fmla="*/ 0 h 232"/>
                  <a:gd name="T70" fmla="*/ 1 w 57"/>
                  <a:gd name="T71" fmla="*/ 0 h 232"/>
                  <a:gd name="T72" fmla="*/ 1 w 57"/>
                  <a:gd name="T73" fmla="*/ 1 h 232"/>
                  <a:gd name="T74" fmla="*/ 1 w 57"/>
                  <a:gd name="T75" fmla="*/ 1 h 232"/>
                  <a:gd name="T76" fmla="*/ 1 w 57"/>
                  <a:gd name="T77" fmla="*/ 1 h 232"/>
                  <a:gd name="T78" fmla="*/ 1 w 57"/>
                  <a:gd name="T79" fmla="*/ 1 h 2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7" h="232">
                    <a:moveTo>
                      <a:pt x="21" y="12"/>
                    </a:moveTo>
                    <a:lnTo>
                      <a:pt x="27" y="19"/>
                    </a:lnTo>
                    <a:lnTo>
                      <a:pt x="34" y="31"/>
                    </a:lnTo>
                    <a:lnTo>
                      <a:pt x="40" y="40"/>
                    </a:lnTo>
                    <a:lnTo>
                      <a:pt x="48" y="53"/>
                    </a:lnTo>
                    <a:lnTo>
                      <a:pt x="50" y="65"/>
                    </a:lnTo>
                    <a:lnTo>
                      <a:pt x="53" y="80"/>
                    </a:lnTo>
                    <a:lnTo>
                      <a:pt x="55" y="95"/>
                    </a:lnTo>
                    <a:lnTo>
                      <a:pt x="57" y="110"/>
                    </a:lnTo>
                    <a:lnTo>
                      <a:pt x="57" y="126"/>
                    </a:lnTo>
                    <a:lnTo>
                      <a:pt x="57" y="139"/>
                    </a:lnTo>
                    <a:lnTo>
                      <a:pt x="55" y="156"/>
                    </a:lnTo>
                    <a:lnTo>
                      <a:pt x="55" y="171"/>
                    </a:lnTo>
                    <a:lnTo>
                      <a:pt x="53" y="185"/>
                    </a:lnTo>
                    <a:lnTo>
                      <a:pt x="51" y="202"/>
                    </a:lnTo>
                    <a:lnTo>
                      <a:pt x="51" y="217"/>
                    </a:lnTo>
                    <a:lnTo>
                      <a:pt x="50" y="232"/>
                    </a:lnTo>
                    <a:lnTo>
                      <a:pt x="40" y="232"/>
                    </a:lnTo>
                    <a:lnTo>
                      <a:pt x="34" y="232"/>
                    </a:lnTo>
                    <a:lnTo>
                      <a:pt x="31" y="215"/>
                    </a:lnTo>
                    <a:lnTo>
                      <a:pt x="31" y="202"/>
                    </a:lnTo>
                    <a:lnTo>
                      <a:pt x="31" y="185"/>
                    </a:lnTo>
                    <a:lnTo>
                      <a:pt x="31" y="171"/>
                    </a:lnTo>
                    <a:lnTo>
                      <a:pt x="29" y="156"/>
                    </a:lnTo>
                    <a:lnTo>
                      <a:pt x="29" y="141"/>
                    </a:lnTo>
                    <a:lnTo>
                      <a:pt x="29" y="126"/>
                    </a:lnTo>
                    <a:lnTo>
                      <a:pt x="29" y="112"/>
                    </a:lnTo>
                    <a:lnTo>
                      <a:pt x="27" y="95"/>
                    </a:lnTo>
                    <a:lnTo>
                      <a:pt x="23" y="82"/>
                    </a:lnTo>
                    <a:lnTo>
                      <a:pt x="21" y="67"/>
                    </a:lnTo>
                    <a:lnTo>
                      <a:pt x="19" y="53"/>
                    </a:lnTo>
                    <a:lnTo>
                      <a:pt x="13" y="38"/>
                    </a:lnTo>
                    <a:lnTo>
                      <a:pt x="10" y="25"/>
                    </a:lnTo>
                    <a:lnTo>
                      <a:pt x="4" y="12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2" y="4"/>
                    </a:lnTo>
                    <a:lnTo>
                      <a:pt x="17" y="8"/>
                    </a:lnTo>
                    <a:lnTo>
                      <a:pt x="21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5" name="Freeform 155"/>
              <p:cNvSpPr>
                <a:spLocks/>
              </p:cNvSpPr>
              <p:nvPr/>
            </p:nvSpPr>
            <p:spPr bwMode="auto">
              <a:xfrm>
                <a:off x="5198" y="1495"/>
                <a:ext cx="106" cy="77"/>
              </a:xfrm>
              <a:custGeom>
                <a:avLst/>
                <a:gdLst>
                  <a:gd name="T0" fmla="*/ 0 w 213"/>
                  <a:gd name="T1" fmla="*/ 0 h 154"/>
                  <a:gd name="T2" fmla="*/ 0 w 213"/>
                  <a:gd name="T3" fmla="*/ 0 h 154"/>
                  <a:gd name="T4" fmla="*/ 0 w 213"/>
                  <a:gd name="T5" fmla="*/ 1 h 154"/>
                  <a:gd name="T6" fmla="*/ 0 w 213"/>
                  <a:gd name="T7" fmla="*/ 1 h 154"/>
                  <a:gd name="T8" fmla="*/ 0 w 213"/>
                  <a:gd name="T9" fmla="*/ 1 h 154"/>
                  <a:gd name="T10" fmla="*/ 0 w 213"/>
                  <a:gd name="T11" fmla="*/ 1 h 154"/>
                  <a:gd name="T12" fmla="*/ 0 w 213"/>
                  <a:gd name="T13" fmla="*/ 1 h 154"/>
                  <a:gd name="T14" fmla="*/ 0 w 213"/>
                  <a:gd name="T15" fmla="*/ 1 h 154"/>
                  <a:gd name="T16" fmla="*/ 0 w 213"/>
                  <a:gd name="T17" fmla="*/ 1 h 154"/>
                  <a:gd name="T18" fmla="*/ 0 w 213"/>
                  <a:gd name="T19" fmla="*/ 1 h 154"/>
                  <a:gd name="T20" fmla="*/ 0 w 213"/>
                  <a:gd name="T21" fmla="*/ 1 h 154"/>
                  <a:gd name="T22" fmla="*/ 0 w 213"/>
                  <a:gd name="T23" fmla="*/ 1 h 154"/>
                  <a:gd name="T24" fmla="*/ 0 w 213"/>
                  <a:gd name="T25" fmla="*/ 1 h 154"/>
                  <a:gd name="T26" fmla="*/ 0 w 213"/>
                  <a:gd name="T27" fmla="*/ 1 h 154"/>
                  <a:gd name="T28" fmla="*/ 0 w 213"/>
                  <a:gd name="T29" fmla="*/ 1 h 154"/>
                  <a:gd name="T30" fmla="*/ 0 w 213"/>
                  <a:gd name="T31" fmla="*/ 1 h 154"/>
                  <a:gd name="T32" fmla="*/ 0 w 213"/>
                  <a:gd name="T33" fmla="*/ 1 h 154"/>
                  <a:gd name="T34" fmla="*/ 0 w 213"/>
                  <a:gd name="T35" fmla="*/ 1 h 154"/>
                  <a:gd name="T36" fmla="*/ 0 w 213"/>
                  <a:gd name="T37" fmla="*/ 1 h 154"/>
                  <a:gd name="T38" fmla="*/ 0 w 213"/>
                  <a:gd name="T39" fmla="*/ 1 h 154"/>
                  <a:gd name="T40" fmla="*/ 0 w 213"/>
                  <a:gd name="T41" fmla="*/ 1 h 154"/>
                  <a:gd name="T42" fmla="*/ 0 w 213"/>
                  <a:gd name="T43" fmla="*/ 1 h 154"/>
                  <a:gd name="T44" fmla="*/ 0 w 213"/>
                  <a:gd name="T45" fmla="*/ 1 h 154"/>
                  <a:gd name="T46" fmla="*/ 0 w 213"/>
                  <a:gd name="T47" fmla="*/ 1 h 154"/>
                  <a:gd name="T48" fmla="*/ 0 w 213"/>
                  <a:gd name="T49" fmla="*/ 1 h 154"/>
                  <a:gd name="T50" fmla="*/ 0 w 213"/>
                  <a:gd name="T51" fmla="*/ 1 h 154"/>
                  <a:gd name="T52" fmla="*/ 0 w 213"/>
                  <a:gd name="T53" fmla="*/ 1 h 154"/>
                  <a:gd name="T54" fmla="*/ 0 w 213"/>
                  <a:gd name="T55" fmla="*/ 1 h 154"/>
                  <a:gd name="T56" fmla="*/ 0 w 213"/>
                  <a:gd name="T57" fmla="*/ 1 h 154"/>
                  <a:gd name="T58" fmla="*/ 0 w 213"/>
                  <a:gd name="T59" fmla="*/ 1 h 154"/>
                  <a:gd name="T60" fmla="*/ 0 w 213"/>
                  <a:gd name="T61" fmla="*/ 1 h 154"/>
                  <a:gd name="T62" fmla="*/ 0 w 213"/>
                  <a:gd name="T63" fmla="*/ 1 h 154"/>
                  <a:gd name="T64" fmla="*/ 0 w 213"/>
                  <a:gd name="T65" fmla="*/ 1 h 154"/>
                  <a:gd name="T66" fmla="*/ 0 w 213"/>
                  <a:gd name="T67" fmla="*/ 1 h 154"/>
                  <a:gd name="T68" fmla="*/ 0 w 213"/>
                  <a:gd name="T69" fmla="*/ 1 h 154"/>
                  <a:gd name="T70" fmla="*/ 0 w 213"/>
                  <a:gd name="T71" fmla="*/ 1 h 154"/>
                  <a:gd name="T72" fmla="*/ 0 w 213"/>
                  <a:gd name="T73" fmla="*/ 1 h 154"/>
                  <a:gd name="T74" fmla="*/ 0 w 213"/>
                  <a:gd name="T75" fmla="*/ 1 h 154"/>
                  <a:gd name="T76" fmla="*/ 0 w 213"/>
                  <a:gd name="T77" fmla="*/ 1 h 154"/>
                  <a:gd name="T78" fmla="*/ 0 w 213"/>
                  <a:gd name="T79" fmla="*/ 1 h 154"/>
                  <a:gd name="T80" fmla="*/ 0 w 213"/>
                  <a:gd name="T81" fmla="*/ 1 h 154"/>
                  <a:gd name="T82" fmla="*/ 0 w 213"/>
                  <a:gd name="T83" fmla="*/ 1 h 154"/>
                  <a:gd name="T84" fmla="*/ 0 w 213"/>
                  <a:gd name="T85" fmla="*/ 0 h 154"/>
                  <a:gd name="T86" fmla="*/ 0 w 213"/>
                  <a:gd name="T87" fmla="*/ 0 h 1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3" h="154">
                    <a:moveTo>
                      <a:pt x="194" y="0"/>
                    </a:moveTo>
                    <a:lnTo>
                      <a:pt x="194" y="0"/>
                    </a:lnTo>
                    <a:lnTo>
                      <a:pt x="202" y="4"/>
                    </a:lnTo>
                    <a:lnTo>
                      <a:pt x="207" y="6"/>
                    </a:lnTo>
                    <a:lnTo>
                      <a:pt x="213" y="9"/>
                    </a:lnTo>
                    <a:lnTo>
                      <a:pt x="211" y="17"/>
                    </a:lnTo>
                    <a:lnTo>
                      <a:pt x="211" y="25"/>
                    </a:lnTo>
                    <a:lnTo>
                      <a:pt x="198" y="28"/>
                    </a:lnTo>
                    <a:lnTo>
                      <a:pt x="185" y="34"/>
                    </a:lnTo>
                    <a:lnTo>
                      <a:pt x="171" y="40"/>
                    </a:lnTo>
                    <a:lnTo>
                      <a:pt x="158" y="47"/>
                    </a:lnTo>
                    <a:lnTo>
                      <a:pt x="145" y="51"/>
                    </a:lnTo>
                    <a:lnTo>
                      <a:pt x="131" y="59"/>
                    </a:lnTo>
                    <a:lnTo>
                      <a:pt x="120" y="65"/>
                    </a:lnTo>
                    <a:lnTo>
                      <a:pt x="109" y="72"/>
                    </a:lnTo>
                    <a:lnTo>
                      <a:pt x="95" y="80"/>
                    </a:lnTo>
                    <a:lnTo>
                      <a:pt x="82" y="87"/>
                    </a:lnTo>
                    <a:lnTo>
                      <a:pt x="70" y="95"/>
                    </a:lnTo>
                    <a:lnTo>
                      <a:pt x="61" y="105"/>
                    </a:lnTo>
                    <a:lnTo>
                      <a:pt x="48" y="114"/>
                    </a:lnTo>
                    <a:lnTo>
                      <a:pt x="38" y="124"/>
                    </a:lnTo>
                    <a:lnTo>
                      <a:pt x="31" y="137"/>
                    </a:lnTo>
                    <a:lnTo>
                      <a:pt x="23" y="150"/>
                    </a:lnTo>
                    <a:lnTo>
                      <a:pt x="15" y="150"/>
                    </a:lnTo>
                    <a:lnTo>
                      <a:pt x="8" y="154"/>
                    </a:lnTo>
                    <a:lnTo>
                      <a:pt x="4" y="146"/>
                    </a:lnTo>
                    <a:lnTo>
                      <a:pt x="0" y="143"/>
                    </a:lnTo>
                    <a:lnTo>
                      <a:pt x="4" y="125"/>
                    </a:lnTo>
                    <a:lnTo>
                      <a:pt x="13" y="114"/>
                    </a:lnTo>
                    <a:lnTo>
                      <a:pt x="21" y="101"/>
                    </a:lnTo>
                    <a:lnTo>
                      <a:pt x="34" y="89"/>
                    </a:lnTo>
                    <a:lnTo>
                      <a:pt x="44" y="80"/>
                    </a:lnTo>
                    <a:lnTo>
                      <a:pt x="55" y="70"/>
                    </a:lnTo>
                    <a:lnTo>
                      <a:pt x="69" y="63"/>
                    </a:lnTo>
                    <a:lnTo>
                      <a:pt x="84" y="55"/>
                    </a:lnTo>
                    <a:lnTo>
                      <a:pt x="95" y="47"/>
                    </a:lnTo>
                    <a:lnTo>
                      <a:pt x="110" y="40"/>
                    </a:lnTo>
                    <a:lnTo>
                      <a:pt x="124" y="34"/>
                    </a:lnTo>
                    <a:lnTo>
                      <a:pt x="137" y="27"/>
                    </a:lnTo>
                    <a:lnTo>
                      <a:pt x="150" y="21"/>
                    </a:lnTo>
                    <a:lnTo>
                      <a:pt x="166" y="13"/>
                    </a:lnTo>
                    <a:lnTo>
                      <a:pt x="179" y="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6" name="Freeform 156"/>
              <p:cNvSpPr>
                <a:spLocks/>
              </p:cNvSpPr>
              <p:nvPr/>
            </p:nvSpPr>
            <p:spPr bwMode="auto">
              <a:xfrm>
                <a:off x="5258" y="1603"/>
                <a:ext cx="109" cy="76"/>
              </a:xfrm>
              <a:custGeom>
                <a:avLst/>
                <a:gdLst>
                  <a:gd name="T0" fmla="*/ 1 w 216"/>
                  <a:gd name="T1" fmla="*/ 0 h 152"/>
                  <a:gd name="T2" fmla="*/ 1 w 216"/>
                  <a:gd name="T3" fmla="*/ 0 h 152"/>
                  <a:gd name="T4" fmla="*/ 1 w 216"/>
                  <a:gd name="T5" fmla="*/ 1 h 152"/>
                  <a:gd name="T6" fmla="*/ 1 w 216"/>
                  <a:gd name="T7" fmla="*/ 1 h 152"/>
                  <a:gd name="T8" fmla="*/ 1 w 216"/>
                  <a:gd name="T9" fmla="*/ 1 h 152"/>
                  <a:gd name="T10" fmla="*/ 1 w 216"/>
                  <a:gd name="T11" fmla="*/ 1 h 152"/>
                  <a:gd name="T12" fmla="*/ 1 w 216"/>
                  <a:gd name="T13" fmla="*/ 1 h 152"/>
                  <a:gd name="T14" fmla="*/ 1 w 216"/>
                  <a:gd name="T15" fmla="*/ 1 h 152"/>
                  <a:gd name="T16" fmla="*/ 1 w 216"/>
                  <a:gd name="T17" fmla="*/ 1 h 152"/>
                  <a:gd name="T18" fmla="*/ 1 w 216"/>
                  <a:gd name="T19" fmla="*/ 1 h 152"/>
                  <a:gd name="T20" fmla="*/ 1 w 216"/>
                  <a:gd name="T21" fmla="*/ 1 h 152"/>
                  <a:gd name="T22" fmla="*/ 1 w 216"/>
                  <a:gd name="T23" fmla="*/ 1 h 152"/>
                  <a:gd name="T24" fmla="*/ 1 w 216"/>
                  <a:gd name="T25" fmla="*/ 1 h 152"/>
                  <a:gd name="T26" fmla="*/ 1 w 216"/>
                  <a:gd name="T27" fmla="*/ 1 h 152"/>
                  <a:gd name="T28" fmla="*/ 1 w 216"/>
                  <a:gd name="T29" fmla="*/ 1 h 152"/>
                  <a:gd name="T30" fmla="*/ 1 w 216"/>
                  <a:gd name="T31" fmla="*/ 1 h 152"/>
                  <a:gd name="T32" fmla="*/ 1 w 216"/>
                  <a:gd name="T33" fmla="*/ 1 h 152"/>
                  <a:gd name="T34" fmla="*/ 1 w 216"/>
                  <a:gd name="T35" fmla="*/ 1 h 152"/>
                  <a:gd name="T36" fmla="*/ 1 w 216"/>
                  <a:gd name="T37" fmla="*/ 1 h 152"/>
                  <a:gd name="T38" fmla="*/ 1 w 216"/>
                  <a:gd name="T39" fmla="*/ 1 h 152"/>
                  <a:gd name="T40" fmla="*/ 1 w 216"/>
                  <a:gd name="T41" fmla="*/ 1 h 152"/>
                  <a:gd name="T42" fmla="*/ 1 w 216"/>
                  <a:gd name="T43" fmla="*/ 1 h 152"/>
                  <a:gd name="T44" fmla="*/ 1 w 216"/>
                  <a:gd name="T45" fmla="*/ 1 h 152"/>
                  <a:gd name="T46" fmla="*/ 1 w 216"/>
                  <a:gd name="T47" fmla="*/ 1 h 152"/>
                  <a:gd name="T48" fmla="*/ 1 w 216"/>
                  <a:gd name="T49" fmla="*/ 1 h 152"/>
                  <a:gd name="T50" fmla="*/ 1 w 216"/>
                  <a:gd name="T51" fmla="*/ 1 h 152"/>
                  <a:gd name="T52" fmla="*/ 0 w 216"/>
                  <a:gd name="T53" fmla="*/ 1 h 152"/>
                  <a:gd name="T54" fmla="*/ 1 w 216"/>
                  <a:gd name="T55" fmla="*/ 1 h 152"/>
                  <a:gd name="T56" fmla="*/ 1 w 216"/>
                  <a:gd name="T57" fmla="*/ 1 h 152"/>
                  <a:gd name="T58" fmla="*/ 1 w 216"/>
                  <a:gd name="T59" fmla="*/ 1 h 152"/>
                  <a:gd name="T60" fmla="*/ 1 w 216"/>
                  <a:gd name="T61" fmla="*/ 1 h 152"/>
                  <a:gd name="T62" fmla="*/ 1 w 216"/>
                  <a:gd name="T63" fmla="*/ 1 h 152"/>
                  <a:gd name="T64" fmla="*/ 1 w 216"/>
                  <a:gd name="T65" fmla="*/ 1 h 152"/>
                  <a:gd name="T66" fmla="*/ 1 w 216"/>
                  <a:gd name="T67" fmla="*/ 1 h 152"/>
                  <a:gd name="T68" fmla="*/ 1 w 216"/>
                  <a:gd name="T69" fmla="*/ 1 h 152"/>
                  <a:gd name="T70" fmla="*/ 1 w 216"/>
                  <a:gd name="T71" fmla="*/ 1 h 152"/>
                  <a:gd name="T72" fmla="*/ 1 w 216"/>
                  <a:gd name="T73" fmla="*/ 1 h 152"/>
                  <a:gd name="T74" fmla="*/ 1 w 216"/>
                  <a:gd name="T75" fmla="*/ 1 h 152"/>
                  <a:gd name="T76" fmla="*/ 1 w 216"/>
                  <a:gd name="T77" fmla="*/ 1 h 152"/>
                  <a:gd name="T78" fmla="*/ 1 w 216"/>
                  <a:gd name="T79" fmla="*/ 1 h 152"/>
                  <a:gd name="T80" fmla="*/ 1 w 216"/>
                  <a:gd name="T81" fmla="*/ 1 h 152"/>
                  <a:gd name="T82" fmla="*/ 1 w 216"/>
                  <a:gd name="T83" fmla="*/ 1 h 152"/>
                  <a:gd name="T84" fmla="*/ 1 w 216"/>
                  <a:gd name="T85" fmla="*/ 0 h 152"/>
                  <a:gd name="T86" fmla="*/ 1 w 216"/>
                  <a:gd name="T87" fmla="*/ 0 h 15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152">
                    <a:moveTo>
                      <a:pt x="199" y="0"/>
                    </a:moveTo>
                    <a:lnTo>
                      <a:pt x="201" y="0"/>
                    </a:lnTo>
                    <a:lnTo>
                      <a:pt x="207" y="4"/>
                    </a:lnTo>
                    <a:lnTo>
                      <a:pt x="211" y="7"/>
                    </a:lnTo>
                    <a:lnTo>
                      <a:pt x="216" y="13"/>
                    </a:lnTo>
                    <a:lnTo>
                      <a:pt x="207" y="19"/>
                    </a:lnTo>
                    <a:lnTo>
                      <a:pt x="197" y="26"/>
                    </a:lnTo>
                    <a:lnTo>
                      <a:pt x="188" y="34"/>
                    </a:lnTo>
                    <a:lnTo>
                      <a:pt x="178" y="40"/>
                    </a:lnTo>
                    <a:lnTo>
                      <a:pt x="167" y="45"/>
                    </a:lnTo>
                    <a:lnTo>
                      <a:pt x="158" y="51"/>
                    </a:lnTo>
                    <a:lnTo>
                      <a:pt x="146" y="59"/>
                    </a:lnTo>
                    <a:lnTo>
                      <a:pt x="137" y="64"/>
                    </a:lnTo>
                    <a:lnTo>
                      <a:pt x="123" y="70"/>
                    </a:lnTo>
                    <a:lnTo>
                      <a:pt x="112" y="78"/>
                    </a:lnTo>
                    <a:lnTo>
                      <a:pt x="101" y="85"/>
                    </a:lnTo>
                    <a:lnTo>
                      <a:pt x="89" y="93"/>
                    </a:lnTo>
                    <a:lnTo>
                      <a:pt x="78" y="101"/>
                    </a:lnTo>
                    <a:lnTo>
                      <a:pt x="66" y="108"/>
                    </a:lnTo>
                    <a:lnTo>
                      <a:pt x="55" y="118"/>
                    </a:lnTo>
                    <a:lnTo>
                      <a:pt x="45" y="129"/>
                    </a:lnTo>
                    <a:lnTo>
                      <a:pt x="36" y="139"/>
                    </a:lnTo>
                    <a:lnTo>
                      <a:pt x="28" y="146"/>
                    </a:lnTo>
                    <a:lnTo>
                      <a:pt x="19" y="152"/>
                    </a:lnTo>
                    <a:lnTo>
                      <a:pt x="7" y="152"/>
                    </a:lnTo>
                    <a:lnTo>
                      <a:pt x="2" y="146"/>
                    </a:lnTo>
                    <a:lnTo>
                      <a:pt x="0" y="142"/>
                    </a:lnTo>
                    <a:lnTo>
                      <a:pt x="7" y="129"/>
                    </a:lnTo>
                    <a:lnTo>
                      <a:pt x="19" y="116"/>
                    </a:lnTo>
                    <a:lnTo>
                      <a:pt x="28" y="104"/>
                    </a:lnTo>
                    <a:lnTo>
                      <a:pt x="42" y="95"/>
                    </a:lnTo>
                    <a:lnTo>
                      <a:pt x="53" y="82"/>
                    </a:lnTo>
                    <a:lnTo>
                      <a:pt x="64" y="74"/>
                    </a:lnTo>
                    <a:lnTo>
                      <a:pt x="78" y="64"/>
                    </a:lnTo>
                    <a:lnTo>
                      <a:pt x="91" y="57"/>
                    </a:lnTo>
                    <a:lnTo>
                      <a:pt x="102" y="47"/>
                    </a:lnTo>
                    <a:lnTo>
                      <a:pt x="118" y="40"/>
                    </a:lnTo>
                    <a:lnTo>
                      <a:pt x="131" y="30"/>
                    </a:lnTo>
                    <a:lnTo>
                      <a:pt x="144" y="24"/>
                    </a:lnTo>
                    <a:lnTo>
                      <a:pt x="158" y="17"/>
                    </a:lnTo>
                    <a:lnTo>
                      <a:pt x="171" y="11"/>
                    </a:lnTo>
                    <a:lnTo>
                      <a:pt x="184" y="4"/>
                    </a:ln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7" name="Freeform 157"/>
              <p:cNvSpPr>
                <a:spLocks/>
              </p:cNvSpPr>
              <p:nvPr/>
            </p:nvSpPr>
            <p:spPr bwMode="auto">
              <a:xfrm>
                <a:off x="5041" y="2012"/>
                <a:ext cx="129" cy="16"/>
              </a:xfrm>
              <a:custGeom>
                <a:avLst/>
                <a:gdLst>
                  <a:gd name="T0" fmla="*/ 1 w 258"/>
                  <a:gd name="T1" fmla="*/ 0 h 32"/>
                  <a:gd name="T2" fmla="*/ 2 w 258"/>
                  <a:gd name="T3" fmla="*/ 1 h 32"/>
                  <a:gd name="T4" fmla="*/ 1 w 258"/>
                  <a:gd name="T5" fmla="*/ 1 h 32"/>
                  <a:gd name="T6" fmla="*/ 1 w 258"/>
                  <a:gd name="T7" fmla="*/ 1 h 32"/>
                  <a:gd name="T8" fmla="*/ 1 w 258"/>
                  <a:gd name="T9" fmla="*/ 1 h 32"/>
                  <a:gd name="T10" fmla="*/ 1 w 258"/>
                  <a:gd name="T11" fmla="*/ 1 h 32"/>
                  <a:gd name="T12" fmla="*/ 1 w 258"/>
                  <a:gd name="T13" fmla="*/ 1 h 32"/>
                  <a:gd name="T14" fmla="*/ 1 w 258"/>
                  <a:gd name="T15" fmla="*/ 1 h 32"/>
                  <a:gd name="T16" fmla="*/ 1 w 258"/>
                  <a:gd name="T17" fmla="*/ 1 h 32"/>
                  <a:gd name="T18" fmla="*/ 1 w 258"/>
                  <a:gd name="T19" fmla="*/ 1 h 32"/>
                  <a:gd name="T20" fmla="*/ 1 w 258"/>
                  <a:gd name="T21" fmla="*/ 1 h 32"/>
                  <a:gd name="T22" fmla="*/ 1 w 258"/>
                  <a:gd name="T23" fmla="*/ 1 h 32"/>
                  <a:gd name="T24" fmla="*/ 1 w 258"/>
                  <a:gd name="T25" fmla="*/ 1 h 32"/>
                  <a:gd name="T26" fmla="*/ 1 w 258"/>
                  <a:gd name="T27" fmla="*/ 1 h 32"/>
                  <a:gd name="T28" fmla="*/ 1 w 258"/>
                  <a:gd name="T29" fmla="*/ 1 h 32"/>
                  <a:gd name="T30" fmla="*/ 1 w 258"/>
                  <a:gd name="T31" fmla="*/ 1 h 32"/>
                  <a:gd name="T32" fmla="*/ 1 w 258"/>
                  <a:gd name="T33" fmla="*/ 1 h 32"/>
                  <a:gd name="T34" fmla="*/ 1 w 258"/>
                  <a:gd name="T35" fmla="*/ 1 h 32"/>
                  <a:gd name="T36" fmla="*/ 1 w 258"/>
                  <a:gd name="T37" fmla="*/ 1 h 32"/>
                  <a:gd name="T38" fmla="*/ 1 w 258"/>
                  <a:gd name="T39" fmla="*/ 1 h 32"/>
                  <a:gd name="T40" fmla="*/ 1 w 258"/>
                  <a:gd name="T41" fmla="*/ 1 h 32"/>
                  <a:gd name="T42" fmla="*/ 1 w 258"/>
                  <a:gd name="T43" fmla="*/ 1 h 32"/>
                  <a:gd name="T44" fmla="*/ 1 w 258"/>
                  <a:gd name="T45" fmla="*/ 1 h 32"/>
                  <a:gd name="T46" fmla="*/ 1 w 258"/>
                  <a:gd name="T47" fmla="*/ 1 h 32"/>
                  <a:gd name="T48" fmla="*/ 1 w 258"/>
                  <a:gd name="T49" fmla="*/ 1 h 32"/>
                  <a:gd name="T50" fmla="*/ 0 w 258"/>
                  <a:gd name="T51" fmla="*/ 1 h 32"/>
                  <a:gd name="T52" fmla="*/ 0 w 258"/>
                  <a:gd name="T53" fmla="*/ 1 h 32"/>
                  <a:gd name="T54" fmla="*/ 0 w 258"/>
                  <a:gd name="T55" fmla="*/ 1 h 32"/>
                  <a:gd name="T56" fmla="*/ 0 w 258"/>
                  <a:gd name="T57" fmla="*/ 1 h 32"/>
                  <a:gd name="T58" fmla="*/ 0 w 258"/>
                  <a:gd name="T59" fmla="*/ 1 h 32"/>
                  <a:gd name="T60" fmla="*/ 1 w 258"/>
                  <a:gd name="T61" fmla="*/ 1 h 32"/>
                  <a:gd name="T62" fmla="*/ 1 w 258"/>
                  <a:gd name="T63" fmla="*/ 1 h 32"/>
                  <a:gd name="T64" fmla="*/ 1 w 258"/>
                  <a:gd name="T65" fmla="*/ 1 h 32"/>
                  <a:gd name="T66" fmla="*/ 1 w 258"/>
                  <a:gd name="T67" fmla="*/ 1 h 32"/>
                  <a:gd name="T68" fmla="*/ 1 w 258"/>
                  <a:gd name="T69" fmla="*/ 1 h 32"/>
                  <a:gd name="T70" fmla="*/ 1 w 258"/>
                  <a:gd name="T71" fmla="*/ 1 h 32"/>
                  <a:gd name="T72" fmla="*/ 1 w 258"/>
                  <a:gd name="T73" fmla="*/ 0 h 32"/>
                  <a:gd name="T74" fmla="*/ 1 w 258"/>
                  <a:gd name="T75" fmla="*/ 0 h 32"/>
                  <a:gd name="T76" fmla="*/ 1 w 258"/>
                  <a:gd name="T77" fmla="*/ 0 h 32"/>
                  <a:gd name="T78" fmla="*/ 1 w 258"/>
                  <a:gd name="T79" fmla="*/ 0 h 32"/>
                  <a:gd name="T80" fmla="*/ 1 w 258"/>
                  <a:gd name="T81" fmla="*/ 0 h 32"/>
                  <a:gd name="T82" fmla="*/ 1 w 258"/>
                  <a:gd name="T83" fmla="*/ 0 h 32"/>
                  <a:gd name="T84" fmla="*/ 1 w 258"/>
                  <a:gd name="T85" fmla="*/ 0 h 32"/>
                  <a:gd name="T86" fmla="*/ 1 w 258"/>
                  <a:gd name="T87" fmla="*/ 1 h 32"/>
                  <a:gd name="T88" fmla="*/ 1 w 258"/>
                  <a:gd name="T89" fmla="*/ 0 h 32"/>
                  <a:gd name="T90" fmla="*/ 1 w 258"/>
                  <a:gd name="T91" fmla="*/ 0 h 32"/>
                  <a:gd name="T92" fmla="*/ 1 w 258"/>
                  <a:gd name="T93" fmla="*/ 0 h 32"/>
                  <a:gd name="T94" fmla="*/ 1 w 258"/>
                  <a:gd name="T95" fmla="*/ 0 h 32"/>
                  <a:gd name="T96" fmla="*/ 1 w 258"/>
                  <a:gd name="T97" fmla="*/ 0 h 32"/>
                  <a:gd name="T98" fmla="*/ 1 w 258"/>
                  <a:gd name="T99" fmla="*/ 0 h 32"/>
                  <a:gd name="T100" fmla="*/ 1 w 258"/>
                  <a:gd name="T101" fmla="*/ 0 h 32"/>
                  <a:gd name="T102" fmla="*/ 1 w 258"/>
                  <a:gd name="T103" fmla="*/ 0 h 32"/>
                  <a:gd name="T104" fmla="*/ 1 w 258"/>
                  <a:gd name="T105" fmla="*/ 0 h 32"/>
                  <a:gd name="T106" fmla="*/ 1 w 258"/>
                  <a:gd name="T107" fmla="*/ 0 h 32"/>
                  <a:gd name="T108" fmla="*/ 1 w 258"/>
                  <a:gd name="T109" fmla="*/ 0 h 32"/>
                  <a:gd name="T110" fmla="*/ 1 w 258"/>
                  <a:gd name="T111" fmla="*/ 0 h 32"/>
                  <a:gd name="T112" fmla="*/ 1 w 258"/>
                  <a:gd name="T113" fmla="*/ 0 h 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58" h="32">
                    <a:moveTo>
                      <a:pt x="254" y="0"/>
                    </a:moveTo>
                    <a:lnTo>
                      <a:pt x="258" y="27"/>
                    </a:lnTo>
                    <a:lnTo>
                      <a:pt x="247" y="25"/>
                    </a:lnTo>
                    <a:lnTo>
                      <a:pt x="239" y="25"/>
                    </a:lnTo>
                    <a:lnTo>
                      <a:pt x="230" y="25"/>
                    </a:lnTo>
                    <a:lnTo>
                      <a:pt x="224" y="25"/>
                    </a:lnTo>
                    <a:lnTo>
                      <a:pt x="214" y="25"/>
                    </a:lnTo>
                    <a:lnTo>
                      <a:pt x="209" y="27"/>
                    </a:lnTo>
                    <a:lnTo>
                      <a:pt x="201" y="27"/>
                    </a:lnTo>
                    <a:lnTo>
                      <a:pt x="193" y="29"/>
                    </a:lnTo>
                    <a:lnTo>
                      <a:pt x="184" y="29"/>
                    </a:lnTo>
                    <a:lnTo>
                      <a:pt x="176" y="29"/>
                    </a:lnTo>
                    <a:lnTo>
                      <a:pt x="163" y="29"/>
                    </a:lnTo>
                    <a:lnTo>
                      <a:pt x="153" y="29"/>
                    </a:lnTo>
                    <a:lnTo>
                      <a:pt x="138" y="29"/>
                    </a:lnTo>
                    <a:lnTo>
                      <a:pt x="125" y="29"/>
                    </a:lnTo>
                    <a:lnTo>
                      <a:pt x="106" y="29"/>
                    </a:lnTo>
                    <a:lnTo>
                      <a:pt x="87" y="31"/>
                    </a:lnTo>
                    <a:lnTo>
                      <a:pt x="76" y="29"/>
                    </a:lnTo>
                    <a:lnTo>
                      <a:pt x="64" y="29"/>
                    </a:lnTo>
                    <a:lnTo>
                      <a:pt x="53" y="29"/>
                    </a:lnTo>
                    <a:lnTo>
                      <a:pt x="41" y="31"/>
                    </a:lnTo>
                    <a:lnTo>
                      <a:pt x="30" y="31"/>
                    </a:lnTo>
                    <a:lnTo>
                      <a:pt x="19" y="32"/>
                    </a:lnTo>
                    <a:lnTo>
                      <a:pt x="9" y="31"/>
                    </a:lnTo>
                    <a:lnTo>
                      <a:pt x="0" y="31"/>
                    </a:lnTo>
                    <a:lnTo>
                      <a:pt x="0" y="23"/>
                    </a:lnTo>
                    <a:lnTo>
                      <a:pt x="0" y="17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9" y="2"/>
                    </a:lnTo>
                    <a:lnTo>
                      <a:pt x="24" y="2"/>
                    </a:lnTo>
                    <a:lnTo>
                      <a:pt x="30" y="2"/>
                    </a:lnTo>
                    <a:lnTo>
                      <a:pt x="38" y="2"/>
                    </a:lnTo>
                    <a:lnTo>
                      <a:pt x="45" y="2"/>
                    </a:lnTo>
                    <a:lnTo>
                      <a:pt x="53" y="2"/>
                    </a:lnTo>
                    <a:lnTo>
                      <a:pt x="60" y="0"/>
                    </a:lnTo>
                    <a:lnTo>
                      <a:pt x="68" y="0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0"/>
                    </a:lnTo>
                    <a:lnTo>
                      <a:pt x="106" y="0"/>
                    </a:lnTo>
                    <a:lnTo>
                      <a:pt x="115" y="2"/>
                    </a:lnTo>
                    <a:lnTo>
                      <a:pt x="134" y="0"/>
                    </a:lnTo>
                    <a:lnTo>
                      <a:pt x="152" y="0"/>
                    </a:lnTo>
                    <a:lnTo>
                      <a:pt x="167" y="0"/>
                    </a:lnTo>
                    <a:lnTo>
                      <a:pt x="182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11" y="0"/>
                    </a:lnTo>
                    <a:lnTo>
                      <a:pt x="218" y="0"/>
                    </a:lnTo>
                    <a:lnTo>
                      <a:pt x="228" y="0"/>
                    </a:lnTo>
                    <a:lnTo>
                      <a:pt x="237" y="0"/>
                    </a:lnTo>
                    <a:lnTo>
                      <a:pt x="245" y="0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8" name="Freeform 158"/>
              <p:cNvSpPr>
                <a:spLocks/>
              </p:cNvSpPr>
              <p:nvPr/>
            </p:nvSpPr>
            <p:spPr bwMode="auto">
              <a:xfrm>
                <a:off x="5311" y="2302"/>
                <a:ext cx="133" cy="69"/>
              </a:xfrm>
              <a:custGeom>
                <a:avLst/>
                <a:gdLst>
                  <a:gd name="T0" fmla="*/ 1 w 266"/>
                  <a:gd name="T1" fmla="*/ 0 h 137"/>
                  <a:gd name="T2" fmla="*/ 1 w 266"/>
                  <a:gd name="T3" fmla="*/ 0 h 137"/>
                  <a:gd name="T4" fmla="*/ 1 w 266"/>
                  <a:gd name="T5" fmla="*/ 1 h 137"/>
                  <a:gd name="T6" fmla="*/ 1 w 266"/>
                  <a:gd name="T7" fmla="*/ 1 h 137"/>
                  <a:gd name="T8" fmla="*/ 1 w 266"/>
                  <a:gd name="T9" fmla="*/ 1 h 137"/>
                  <a:gd name="T10" fmla="*/ 1 w 266"/>
                  <a:gd name="T11" fmla="*/ 1 h 137"/>
                  <a:gd name="T12" fmla="*/ 1 w 266"/>
                  <a:gd name="T13" fmla="*/ 1 h 137"/>
                  <a:gd name="T14" fmla="*/ 1 w 266"/>
                  <a:gd name="T15" fmla="*/ 1 h 137"/>
                  <a:gd name="T16" fmla="*/ 1 w 266"/>
                  <a:gd name="T17" fmla="*/ 1 h 137"/>
                  <a:gd name="T18" fmla="*/ 1 w 266"/>
                  <a:gd name="T19" fmla="*/ 1 h 137"/>
                  <a:gd name="T20" fmla="*/ 1 w 266"/>
                  <a:gd name="T21" fmla="*/ 1 h 137"/>
                  <a:gd name="T22" fmla="*/ 1 w 266"/>
                  <a:gd name="T23" fmla="*/ 1 h 137"/>
                  <a:gd name="T24" fmla="*/ 1 w 266"/>
                  <a:gd name="T25" fmla="*/ 1 h 137"/>
                  <a:gd name="T26" fmla="*/ 1 w 266"/>
                  <a:gd name="T27" fmla="*/ 1 h 137"/>
                  <a:gd name="T28" fmla="*/ 1 w 266"/>
                  <a:gd name="T29" fmla="*/ 1 h 137"/>
                  <a:gd name="T30" fmla="*/ 1 w 266"/>
                  <a:gd name="T31" fmla="*/ 1 h 137"/>
                  <a:gd name="T32" fmla="*/ 2 w 266"/>
                  <a:gd name="T33" fmla="*/ 1 h 137"/>
                  <a:gd name="T34" fmla="*/ 2 w 266"/>
                  <a:gd name="T35" fmla="*/ 1 h 137"/>
                  <a:gd name="T36" fmla="*/ 2 w 266"/>
                  <a:gd name="T37" fmla="*/ 1 h 137"/>
                  <a:gd name="T38" fmla="*/ 2 w 266"/>
                  <a:gd name="T39" fmla="*/ 1 h 137"/>
                  <a:gd name="T40" fmla="*/ 2 w 266"/>
                  <a:gd name="T41" fmla="*/ 1 h 137"/>
                  <a:gd name="T42" fmla="*/ 1 w 266"/>
                  <a:gd name="T43" fmla="*/ 1 h 137"/>
                  <a:gd name="T44" fmla="*/ 1 w 266"/>
                  <a:gd name="T45" fmla="*/ 1 h 137"/>
                  <a:gd name="T46" fmla="*/ 1 w 266"/>
                  <a:gd name="T47" fmla="*/ 1 h 137"/>
                  <a:gd name="T48" fmla="*/ 1 w 266"/>
                  <a:gd name="T49" fmla="*/ 1 h 137"/>
                  <a:gd name="T50" fmla="*/ 1 w 266"/>
                  <a:gd name="T51" fmla="*/ 1 h 137"/>
                  <a:gd name="T52" fmla="*/ 1 w 266"/>
                  <a:gd name="T53" fmla="*/ 1 h 137"/>
                  <a:gd name="T54" fmla="*/ 1 w 266"/>
                  <a:gd name="T55" fmla="*/ 1 h 137"/>
                  <a:gd name="T56" fmla="*/ 1 w 266"/>
                  <a:gd name="T57" fmla="*/ 1 h 137"/>
                  <a:gd name="T58" fmla="*/ 1 w 266"/>
                  <a:gd name="T59" fmla="*/ 1 h 137"/>
                  <a:gd name="T60" fmla="*/ 1 w 266"/>
                  <a:gd name="T61" fmla="*/ 1 h 137"/>
                  <a:gd name="T62" fmla="*/ 1 w 266"/>
                  <a:gd name="T63" fmla="*/ 1 h 137"/>
                  <a:gd name="T64" fmla="*/ 1 w 266"/>
                  <a:gd name="T65" fmla="*/ 1 h 137"/>
                  <a:gd name="T66" fmla="*/ 1 w 266"/>
                  <a:gd name="T67" fmla="*/ 1 h 137"/>
                  <a:gd name="T68" fmla="*/ 1 w 266"/>
                  <a:gd name="T69" fmla="*/ 1 h 137"/>
                  <a:gd name="T70" fmla="*/ 1 w 266"/>
                  <a:gd name="T71" fmla="*/ 1 h 137"/>
                  <a:gd name="T72" fmla="*/ 1 w 266"/>
                  <a:gd name="T73" fmla="*/ 1 h 137"/>
                  <a:gd name="T74" fmla="*/ 1 w 266"/>
                  <a:gd name="T75" fmla="*/ 1 h 137"/>
                  <a:gd name="T76" fmla="*/ 1 w 266"/>
                  <a:gd name="T77" fmla="*/ 1 h 137"/>
                  <a:gd name="T78" fmla="*/ 0 w 266"/>
                  <a:gd name="T79" fmla="*/ 1 h 137"/>
                  <a:gd name="T80" fmla="*/ 1 w 266"/>
                  <a:gd name="T81" fmla="*/ 1 h 137"/>
                  <a:gd name="T82" fmla="*/ 1 w 266"/>
                  <a:gd name="T83" fmla="*/ 1 h 137"/>
                  <a:gd name="T84" fmla="*/ 1 w 266"/>
                  <a:gd name="T85" fmla="*/ 0 h 137"/>
                  <a:gd name="T86" fmla="*/ 1 w 266"/>
                  <a:gd name="T87" fmla="*/ 0 h 1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6" h="137">
                    <a:moveTo>
                      <a:pt x="21" y="0"/>
                    </a:moveTo>
                    <a:lnTo>
                      <a:pt x="36" y="0"/>
                    </a:lnTo>
                    <a:lnTo>
                      <a:pt x="54" y="2"/>
                    </a:lnTo>
                    <a:lnTo>
                      <a:pt x="71" y="6"/>
                    </a:lnTo>
                    <a:lnTo>
                      <a:pt x="88" y="9"/>
                    </a:lnTo>
                    <a:lnTo>
                      <a:pt x="103" y="13"/>
                    </a:lnTo>
                    <a:lnTo>
                      <a:pt x="118" y="19"/>
                    </a:lnTo>
                    <a:lnTo>
                      <a:pt x="135" y="25"/>
                    </a:lnTo>
                    <a:lnTo>
                      <a:pt x="151" y="32"/>
                    </a:lnTo>
                    <a:lnTo>
                      <a:pt x="166" y="38"/>
                    </a:lnTo>
                    <a:lnTo>
                      <a:pt x="179" y="45"/>
                    </a:lnTo>
                    <a:lnTo>
                      <a:pt x="194" y="55"/>
                    </a:lnTo>
                    <a:lnTo>
                      <a:pt x="208" y="64"/>
                    </a:lnTo>
                    <a:lnTo>
                      <a:pt x="221" y="72"/>
                    </a:lnTo>
                    <a:lnTo>
                      <a:pt x="234" y="84"/>
                    </a:lnTo>
                    <a:lnTo>
                      <a:pt x="247" y="97"/>
                    </a:lnTo>
                    <a:lnTo>
                      <a:pt x="261" y="110"/>
                    </a:lnTo>
                    <a:lnTo>
                      <a:pt x="265" y="116"/>
                    </a:lnTo>
                    <a:lnTo>
                      <a:pt x="266" y="125"/>
                    </a:lnTo>
                    <a:lnTo>
                      <a:pt x="263" y="131"/>
                    </a:lnTo>
                    <a:lnTo>
                      <a:pt x="257" y="137"/>
                    </a:lnTo>
                    <a:lnTo>
                      <a:pt x="242" y="125"/>
                    </a:lnTo>
                    <a:lnTo>
                      <a:pt x="228" y="114"/>
                    </a:lnTo>
                    <a:lnTo>
                      <a:pt x="215" y="104"/>
                    </a:lnTo>
                    <a:lnTo>
                      <a:pt x="202" y="95"/>
                    </a:lnTo>
                    <a:lnTo>
                      <a:pt x="187" y="84"/>
                    </a:lnTo>
                    <a:lnTo>
                      <a:pt x="173" y="76"/>
                    </a:lnTo>
                    <a:lnTo>
                      <a:pt x="156" y="66"/>
                    </a:lnTo>
                    <a:lnTo>
                      <a:pt x="143" y="59"/>
                    </a:lnTo>
                    <a:lnTo>
                      <a:pt x="126" y="51"/>
                    </a:lnTo>
                    <a:lnTo>
                      <a:pt x="109" y="45"/>
                    </a:lnTo>
                    <a:lnTo>
                      <a:pt x="93" y="38"/>
                    </a:lnTo>
                    <a:lnTo>
                      <a:pt x="78" y="34"/>
                    </a:lnTo>
                    <a:lnTo>
                      <a:pt x="61" y="30"/>
                    </a:lnTo>
                    <a:lnTo>
                      <a:pt x="44" y="30"/>
                    </a:lnTo>
                    <a:lnTo>
                      <a:pt x="29" y="30"/>
                    </a:lnTo>
                    <a:lnTo>
                      <a:pt x="14" y="32"/>
                    </a:lnTo>
                    <a:lnTo>
                      <a:pt x="6" y="28"/>
                    </a:lnTo>
                    <a:lnTo>
                      <a:pt x="2" y="25"/>
                    </a:lnTo>
                    <a:lnTo>
                      <a:pt x="0" y="15"/>
                    </a:lnTo>
                    <a:lnTo>
                      <a:pt x="6" y="7"/>
                    </a:lnTo>
                    <a:lnTo>
                      <a:pt x="12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49" name="Freeform 159"/>
              <p:cNvSpPr>
                <a:spLocks/>
              </p:cNvSpPr>
              <p:nvPr/>
            </p:nvSpPr>
            <p:spPr bwMode="auto">
              <a:xfrm>
                <a:off x="5287" y="2431"/>
                <a:ext cx="112" cy="76"/>
              </a:xfrm>
              <a:custGeom>
                <a:avLst/>
                <a:gdLst>
                  <a:gd name="T0" fmla="*/ 1 w 224"/>
                  <a:gd name="T1" fmla="*/ 0 h 153"/>
                  <a:gd name="T2" fmla="*/ 1 w 224"/>
                  <a:gd name="T3" fmla="*/ 0 h 153"/>
                  <a:gd name="T4" fmla="*/ 1 w 224"/>
                  <a:gd name="T5" fmla="*/ 0 h 153"/>
                  <a:gd name="T6" fmla="*/ 1 w 224"/>
                  <a:gd name="T7" fmla="*/ 0 h 153"/>
                  <a:gd name="T8" fmla="*/ 1 w 224"/>
                  <a:gd name="T9" fmla="*/ 0 h 153"/>
                  <a:gd name="T10" fmla="*/ 1 w 224"/>
                  <a:gd name="T11" fmla="*/ 0 h 153"/>
                  <a:gd name="T12" fmla="*/ 1 w 224"/>
                  <a:gd name="T13" fmla="*/ 0 h 153"/>
                  <a:gd name="T14" fmla="*/ 1 w 224"/>
                  <a:gd name="T15" fmla="*/ 0 h 153"/>
                  <a:gd name="T16" fmla="*/ 1 w 224"/>
                  <a:gd name="T17" fmla="*/ 0 h 153"/>
                  <a:gd name="T18" fmla="*/ 1 w 224"/>
                  <a:gd name="T19" fmla="*/ 0 h 153"/>
                  <a:gd name="T20" fmla="*/ 1 w 224"/>
                  <a:gd name="T21" fmla="*/ 0 h 153"/>
                  <a:gd name="T22" fmla="*/ 1 w 224"/>
                  <a:gd name="T23" fmla="*/ 0 h 153"/>
                  <a:gd name="T24" fmla="*/ 1 w 224"/>
                  <a:gd name="T25" fmla="*/ 0 h 153"/>
                  <a:gd name="T26" fmla="*/ 1 w 224"/>
                  <a:gd name="T27" fmla="*/ 0 h 153"/>
                  <a:gd name="T28" fmla="*/ 1 w 224"/>
                  <a:gd name="T29" fmla="*/ 0 h 153"/>
                  <a:gd name="T30" fmla="*/ 1 w 224"/>
                  <a:gd name="T31" fmla="*/ 0 h 153"/>
                  <a:gd name="T32" fmla="*/ 1 w 224"/>
                  <a:gd name="T33" fmla="*/ 0 h 153"/>
                  <a:gd name="T34" fmla="*/ 1 w 224"/>
                  <a:gd name="T35" fmla="*/ 0 h 153"/>
                  <a:gd name="T36" fmla="*/ 1 w 224"/>
                  <a:gd name="T37" fmla="*/ 0 h 153"/>
                  <a:gd name="T38" fmla="*/ 1 w 224"/>
                  <a:gd name="T39" fmla="*/ 0 h 153"/>
                  <a:gd name="T40" fmla="*/ 1 w 224"/>
                  <a:gd name="T41" fmla="*/ 0 h 153"/>
                  <a:gd name="T42" fmla="*/ 1 w 224"/>
                  <a:gd name="T43" fmla="*/ 0 h 153"/>
                  <a:gd name="T44" fmla="*/ 1 w 224"/>
                  <a:gd name="T45" fmla="*/ 0 h 153"/>
                  <a:gd name="T46" fmla="*/ 1 w 224"/>
                  <a:gd name="T47" fmla="*/ 0 h 153"/>
                  <a:gd name="T48" fmla="*/ 1 w 224"/>
                  <a:gd name="T49" fmla="*/ 0 h 153"/>
                  <a:gd name="T50" fmla="*/ 1 w 224"/>
                  <a:gd name="T51" fmla="*/ 0 h 153"/>
                  <a:gd name="T52" fmla="*/ 1 w 224"/>
                  <a:gd name="T53" fmla="*/ 0 h 153"/>
                  <a:gd name="T54" fmla="*/ 1 w 224"/>
                  <a:gd name="T55" fmla="*/ 0 h 153"/>
                  <a:gd name="T56" fmla="*/ 1 w 224"/>
                  <a:gd name="T57" fmla="*/ 0 h 153"/>
                  <a:gd name="T58" fmla="*/ 1 w 224"/>
                  <a:gd name="T59" fmla="*/ 0 h 153"/>
                  <a:gd name="T60" fmla="*/ 1 w 224"/>
                  <a:gd name="T61" fmla="*/ 0 h 153"/>
                  <a:gd name="T62" fmla="*/ 1 w 224"/>
                  <a:gd name="T63" fmla="*/ 0 h 153"/>
                  <a:gd name="T64" fmla="*/ 1 w 224"/>
                  <a:gd name="T65" fmla="*/ 0 h 153"/>
                  <a:gd name="T66" fmla="*/ 1 w 224"/>
                  <a:gd name="T67" fmla="*/ 0 h 153"/>
                  <a:gd name="T68" fmla="*/ 1 w 224"/>
                  <a:gd name="T69" fmla="*/ 0 h 153"/>
                  <a:gd name="T70" fmla="*/ 1 w 224"/>
                  <a:gd name="T71" fmla="*/ 0 h 153"/>
                  <a:gd name="T72" fmla="*/ 0 w 224"/>
                  <a:gd name="T73" fmla="*/ 0 h 153"/>
                  <a:gd name="T74" fmla="*/ 0 w 224"/>
                  <a:gd name="T75" fmla="*/ 0 h 153"/>
                  <a:gd name="T76" fmla="*/ 1 w 224"/>
                  <a:gd name="T77" fmla="*/ 0 h 153"/>
                  <a:gd name="T78" fmla="*/ 1 w 224"/>
                  <a:gd name="T79" fmla="*/ 0 h 153"/>
                  <a:gd name="T80" fmla="*/ 1 w 224"/>
                  <a:gd name="T81" fmla="*/ 0 h 153"/>
                  <a:gd name="T82" fmla="*/ 1 w 224"/>
                  <a:gd name="T83" fmla="*/ 0 h 15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24" h="153">
                    <a:moveTo>
                      <a:pt x="6" y="0"/>
                    </a:moveTo>
                    <a:lnTo>
                      <a:pt x="23" y="2"/>
                    </a:lnTo>
                    <a:lnTo>
                      <a:pt x="38" y="6"/>
                    </a:lnTo>
                    <a:lnTo>
                      <a:pt x="53" y="12"/>
                    </a:lnTo>
                    <a:lnTo>
                      <a:pt x="70" y="18"/>
                    </a:lnTo>
                    <a:lnTo>
                      <a:pt x="83" y="25"/>
                    </a:lnTo>
                    <a:lnTo>
                      <a:pt x="101" y="33"/>
                    </a:lnTo>
                    <a:lnTo>
                      <a:pt x="116" y="40"/>
                    </a:lnTo>
                    <a:lnTo>
                      <a:pt x="131" y="50"/>
                    </a:lnTo>
                    <a:lnTo>
                      <a:pt x="144" y="58"/>
                    </a:lnTo>
                    <a:lnTo>
                      <a:pt x="158" y="69"/>
                    </a:lnTo>
                    <a:lnTo>
                      <a:pt x="169" y="78"/>
                    </a:lnTo>
                    <a:lnTo>
                      <a:pt x="182" y="88"/>
                    </a:lnTo>
                    <a:lnTo>
                      <a:pt x="194" y="99"/>
                    </a:lnTo>
                    <a:lnTo>
                      <a:pt x="205" y="109"/>
                    </a:lnTo>
                    <a:lnTo>
                      <a:pt x="215" y="122"/>
                    </a:lnTo>
                    <a:lnTo>
                      <a:pt x="224" y="134"/>
                    </a:lnTo>
                    <a:lnTo>
                      <a:pt x="220" y="135"/>
                    </a:lnTo>
                    <a:lnTo>
                      <a:pt x="217" y="143"/>
                    </a:lnTo>
                    <a:lnTo>
                      <a:pt x="213" y="147"/>
                    </a:lnTo>
                    <a:lnTo>
                      <a:pt x="209" y="153"/>
                    </a:lnTo>
                    <a:lnTo>
                      <a:pt x="198" y="139"/>
                    </a:lnTo>
                    <a:lnTo>
                      <a:pt x="186" y="128"/>
                    </a:lnTo>
                    <a:lnTo>
                      <a:pt x="173" y="116"/>
                    </a:lnTo>
                    <a:lnTo>
                      <a:pt x="163" y="107"/>
                    </a:lnTo>
                    <a:lnTo>
                      <a:pt x="150" y="96"/>
                    </a:lnTo>
                    <a:lnTo>
                      <a:pt x="139" y="88"/>
                    </a:lnTo>
                    <a:lnTo>
                      <a:pt x="125" y="78"/>
                    </a:lnTo>
                    <a:lnTo>
                      <a:pt x="114" y="71"/>
                    </a:lnTo>
                    <a:lnTo>
                      <a:pt x="101" y="61"/>
                    </a:lnTo>
                    <a:lnTo>
                      <a:pt x="87" y="54"/>
                    </a:lnTo>
                    <a:lnTo>
                      <a:pt x="74" y="48"/>
                    </a:lnTo>
                    <a:lnTo>
                      <a:pt x="61" y="42"/>
                    </a:lnTo>
                    <a:lnTo>
                      <a:pt x="44" y="35"/>
                    </a:lnTo>
                    <a:lnTo>
                      <a:pt x="30" y="31"/>
                    </a:lnTo>
                    <a:lnTo>
                      <a:pt x="15" y="27"/>
                    </a:lnTo>
                    <a:lnTo>
                      <a:pt x="0" y="27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2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0" name="Freeform 160"/>
              <p:cNvSpPr>
                <a:spLocks/>
              </p:cNvSpPr>
              <p:nvPr/>
            </p:nvSpPr>
            <p:spPr bwMode="auto">
              <a:xfrm>
                <a:off x="4623" y="2881"/>
                <a:ext cx="19" cy="128"/>
              </a:xfrm>
              <a:custGeom>
                <a:avLst/>
                <a:gdLst>
                  <a:gd name="T0" fmla="*/ 1 w 38"/>
                  <a:gd name="T1" fmla="*/ 0 h 254"/>
                  <a:gd name="T2" fmla="*/ 1 w 38"/>
                  <a:gd name="T3" fmla="*/ 1 h 254"/>
                  <a:gd name="T4" fmla="*/ 1 w 38"/>
                  <a:gd name="T5" fmla="*/ 1 h 254"/>
                  <a:gd name="T6" fmla="*/ 1 w 38"/>
                  <a:gd name="T7" fmla="*/ 1 h 254"/>
                  <a:gd name="T8" fmla="*/ 1 w 38"/>
                  <a:gd name="T9" fmla="*/ 1 h 254"/>
                  <a:gd name="T10" fmla="*/ 1 w 38"/>
                  <a:gd name="T11" fmla="*/ 1 h 254"/>
                  <a:gd name="T12" fmla="*/ 1 w 38"/>
                  <a:gd name="T13" fmla="*/ 1 h 254"/>
                  <a:gd name="T14" fmla="*/ 1 w 38"/>
                  <a:gd name="T15" fmla="*/ 1 h 254"/>
                  <a:gd name="T16" fmla="*/ 1 w 38"/>
                  <a:gd name="T17" fmla="*/ 1 h 254"/>
                  <a:gd name="T18" fmla="*/ 1 w 38"/>
                  <a:gd name="T19" fmla="*/ 1 h 254"/>
                  <a:gd name="T20" fmla="*/ 1 w 38"/>
                  <a:gd name="T21" fmla="*/ 1 h 254"/>
                  <a:gd name="T22" fmla="*/ 1 w 38"/>
                  <a:gd name="T23" fmla="*/ 1 h 254"/>
                  <a:gd name="T24" fmla="*/ 1 w 38"/>
                  <a:gd name="T25" fmla="*/ 1 h 254"/>
                  <a:gd name="T26" fmla="*/ 1 w 38"/>
                  <a:gd name="T27" fmla="*/ 1 h 254"/>
                  <a:gd name="T28" fmla="*/ 1 w 38"/>
                  <a:gd name="T29" fmla="*/ 1 h 254"/>
                  <a:gd name="T30" fmla="*/ 1 w 38"/>
                  <a:gd name="T31" fmla="*/ 1 h 254"/>
                  <a:gd name="T32" fmla="*/ 1 w 38"/>
                  <a:gd name="T33" fmla="*/ 1 h 254"/>
                  <a:gd name="T34" fmla="*/ 1 w 38"/>
                  <a:gd name="T35" fmla="*/ 1 h 254"/>
                  <a:gd name="T36" fmla="*/ 1 w 38"/>
                  <a:gd name="T37" fmla="*/ 2 h 254"/>
                  <a:gd name="T38" fmla="*/ 1 w 38"/>
                  <a:gd name="T39" fmla="*/ 1 h 254"/>
                  <a:gd name="T40" fmla="*/ 0 w 38"/>
                  <a:gd name="T41" fmla="*/ 1 h 254"/>
                  <a:gd name="T42" fmla="*/ 0 w 38"/>
                  <a:gd name="T43" fmla="*/ 1 h 254"/>
                  <a:gd name="T44" fmla="*/ 0 w 38"/>
                  <a:gd name="T45" fmla="*/ 1 h 254"/>
                  <a:gd name="T46" fmla="*/ 1 w 38"/>
                  <a:gd name="T47" fmla="*/ 1 h 254"/>
                  <a:gd name="T48" fmla="*/ 1 w 38"/>
                  <a:gd name="T49" fmla="*/ 1 h 254"/>
                  <a:gd name="T50" fmla="*/ 1 w 38"/>
                  <a:gd name="T51" fmla="*/ 1 h 254"/>
                  <a:gd name="T52" fmla="*/ 1 w 38"/>
                  <a:gd name="T53" fmla="*/ 1 h 254"/>
                  <a:gd name="T54" fmla="*/ 1 w 38"/>
                  <a:gd name="T55" fmla="*/ 1 h 254"/>
                  <a:gd name="T56" fmla="*/ 1 w 38"/>
                  <a:gd name="T57" fmla="*/ 1 h 254"/>
                  <a:gd name="T58" fmla="*/ 1 w 38"/>
                  <a:gd name="T59" fmla="*/ 1 h 254"/>
                  <a:gd name="T60" fmla="*/ 1 w 38"/>
                  <a:gd name="T61" fmla="*/ 1 h 254"/>
                  <a:gd name="T62" fmla="*/ 1 w 38"/>
                  <a:gd name="T63" fmla="*/ 1 h 254"/>
                  <a:gd name="T64" fmla="*/ 1 w 38"/>
                  <a:gd name="T65" fmla="*/ 1 h 254"/>
                  <a:gd name="T66" fmla="*/ 1 w 38"/>
                  <a:gd name="T67" fmla="*/ 1 h 254"/>
                  <a:gd name="T68" fmla="*/ 1 w 38"/>
                  <a:gd name="T69" fmla="*/ 1 h 254"/>
                  <a:gd name="T70" fmla="*/ 1 w 38"/>
                  <a:gd name="T71" fmla="*/ 1 h 254"/>
                  <a:gd name="T72" fmla="*/ 1 w 38"/>
                  <a:gd name="T73" fmla="*/ 1 h 254"/>
                  <a:gd name="T74" fmla="*/ 1 w 38"/>
                  <a:gd name="T75" fmla="*/ 1 h 254"/>
                  <a:gd name="T76" fmla="*/ 1 w 38"/>
                  <a:gd name="T77" fmla="*/ 0 h 254"/>
                  <a:gd name="T78" fmla="*/ 1 w 38"/>
                  <a:gd name="T79" fmla="*/ 0 h 25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8" h="254">
                    <a:moveTo>
                      <a:pt x="15" y="0"/>
                    </a:moveTo>
                    <a:lnTo>
                      <a:pt x="21" y="13"/>
                    </a:lnTo>
                    <a:lnTo>
                      <a:pt x="29" y="26"/>
                    </a:lnTo>
                    <a:lnTo>
                      <a:pt x="33" y="39"/>
                    </a:lnTo>
                    <a:lnTo>
                      <a:pt x="38" y="55"/>
                    </a:lnTo>
                    <a:lnTo>
                      <a:pt x="38" y="70"/>
                    </a:lnTo>
                    <a:lnTo>
                      <a:pt x="38" y="85"/>
                    </a:lnTo>
                    <a:lnTo>
                      <a:pt x="38" y="100"/>
                    </a:lnTo>
                    <a:lnTo>
                      <a:pt x="38" y="117"/>
                    </a:lnTo>
                    <a:lnTo>
                      <a:pt x="36" y="135"/>
                    </a:lnTo>
                    <a:lnTo>
                      <a:pt x="34" y="150"/>
                    </a:lnTo>
                    <a:lnTo>
                      <a:pt x="31" y="165"/>
                    </a:lnTo>
                    <a:lnTo>
                      <a:pt x="29" y="182"/>
                    </a:lnTo>
                    <a:lnTo>
                      <a:pt x="27" y="197"/>
                    </a:lnTo>
                    <a:lnTo>
                      <a:pt x="25" y="212"/>
                    </a:lnTo>
                    <a:lnTo>
                      <a:pt x="25" y="230"/>
                    </a:lnTo>
                    <a:lnTo>
                      <a:pt x="25" y="245"/>
                    </a:lnTo>
                    <a:lnTo>
                      <a:pt x="19" y="250"/>
                    </a:lnTo>
                    <a:lnTo>
                      <a:pt x="15" y="254"/>
                    </a:lnTo>
                    <a:lnTo>
                      <a:pt x="8" y="252"/>
                    </a:lnTo>
                    <a:lnTo>
                      <a:pt x="0" y="250"/>
                    </a:lnTo>
                    <a:lnTo>
                      <a:pt x="0" y="235"/>
                    </a:lnTo>
                    <a:lnTo>
                      <a:pt x="0" y="220"/>
                    </a:lnTo>
                    <a:lnTo>
                      <a:pt x="2" y="203"/>
                    </a:lnTo>
                    <a:lnTo>
                      <a:pt x="4" y="190"/>
                    </a:lnTo>
                    <a:lnTo>
                      <a:pt x="4" y="173"/>
                    </a:lnTo>
                    <a:lnTo>
                      <a:pt x="8" y="159"/>
                    </a:lnTo>
                    <a:lnTo>
                      <a:pt x="8" y="142"/>
                    </a:lnTo>
                    <a:lnTo>
                      <a:pt x="10" y="129"/>
                    </a:lnTo>
                    <a:lnTo>
                      <a:pt x="10" y="114"/>
                    </a:lnTo>
                    <a:lnTo>
                      <a:pt x="10" y="96"/>
                    </a:lnTo>
                    <a:lnTo>
                      <a:pt x="10" y="81"/>
                    </a:lnTo>
                    <a:lnTo>
                      <a:pt x="12" y="68"/>
                    </a:lnTo>
                    <a:lnTo>
                      <a:pt x="10" y="53"/>
                    </a:lnTo>
                    <a:lnTo>
                      <a:pt x="10" y="38"/>
                    </a:lnTo>
                    <a:lnTo>
                      <a:pt x="8" y="22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1" name="Freeform 161"/>
              <p:cNvSpPr>
                <a:spLocks/>
              </p:cNvSpPr>
              <p:nvPr/>
            </p:nvSpPr>
            <p:spPr bwMode="auto">
              <a:xfrm>
                <a:off x="4471" y="2891"/>
                <a:ext cx="18" cy="120"/>
              </a:xfrm>
              <a:custGeom>
                <a:avLst/>
                <a:gdLst>
                  <a:gd name="T0" fmla="*/ 1 w 34"/>
                  <a:gd name="T1" fmla="*/ 0 h 241"/>
                  <a:gd name="T2" fmla="*/ 1 w 34"/>
                  <a:gd name="T3" fmla="*/ 0 h 241"/>
                  <a:gd name="T4" fmla="*/ 1 w 34"/>
                  <a:gd name="T5" fmla="*/ 0 h 241"/>
                  <a:gd name="T6" fmla="*/ 1 w 34"/>
                  <a:gd name="T7" fmla="*/ 0 h 241"/>
                  <a:gd name="T8" fmla="*/ 1 w 34"/>
                  <a:gd name="T9" fmla="*/ 0 h 241"/>
                  <a:gd name="T10" fmla="*/ 1 w 34"/>
                  <a:gd name="T11" fmla="*/ 0 h 241"/>
                  <a:gd name="T12" fmla="*/ 1 w 34"/>
                  <a:gd name="T13" fmla="*/ 0 h 241"/>
                  <a:gd name="T14" fmla="*/ 1 w 34"/>
                  <a:gd name="T15" fmla="*/ 0 h 241"/>
                  <a:gd name="T16" fmla="*/ 1 w 34"/>
                  <a:gd name="T17" fmla="*/ 0 h 241"/>
                  <a:gd name="T18" fmla="*/ 1 w 34"/>
                  <a:gd name="T19" fmla="*/ 0 h 241"/>
                  <a:gd name="T20" fmla="*/ 1 w 34"/>
                  <a:gd name="T21" fmla="*/ 0 h 241"/>
                  <a:gd name="T22" fmla="*/ 1 w 34"/>
                  <a:gd name="T23" fmla="*/ 0 h 241"/>
                  <a:gd name="T24" fmla="*/ 1 w 34"/>
                  <a:gd name="T25" fmla="*/ 0 h 241"/>
                  <a:gd name="T26" fmla="*/ 1 w 34"/>
                  <a:gd name="T27" fmla="*/ 0 h 241"/>
                  <a:gd name="T28" fmla="*/ 1 w 34"/>
                  <a:gd name="T29" fmla="*/ 0 h 241"/>
                  <a:gd name="T30" fmla="*/ 1 w 34"/>
                  <a:gd name="T31" fmla="*/ 0 h 241"/>
                  <a:gd name="T32" fmla="*/ 1 w 34"/>
                  <a:gd name="T33" fmla="*/ 0 h 241"/>
                  <a:gd name="T34" fmla="*/ 1 w 34"/>
                  <a:gd name="T35" fmla="*/ 0 h 241"/>
                  <a:gd name="T36" fmla="*/ 1 w 34"/>
                  <a:gd name="T37" fmla="*/ 0 h 241"/>
                  <a:gd name="T38" fmla="*/ 1 w 34"/>
                  <a:gd name="T39" fmla="*/ 0 h 241"/>
                  <a:gd name="T40" fmla="*/ 1 w 34"/>
                  <a:gd name="T41" fmla="*/ 0 h 241"/>
                  <a:gd name="T42" fmla="*/ 1 w 34"/>
                  <a:gd name="T43" fmla="*/ 0 h 241"/>
                  <a:gd name="T44" fmla="*/ 1 w 34"/>
                  <a:gd name="T45" fmla="*/ 0 h 241"/>
                  <a:gd name="T46" fmla="*/ 1 w 34"/>
                  <a:gd name="T47" fmla="*/ 0 h 241"/>
                  <a:gd name="T48" fmla="*/ 1 w 34"/>
                  <a:gd name="T49" fmla="*/ 0 h 241"/>
                  <a:gd name="T50" fmla="*/ 1 w 34"/>
                  <a:gd name="T51" fmla="*/ 0 h 241"/>
                  <a:gd name="T52" fmla="*/ 1 w 34"/>
                  <a:gd name="T53" fmla="*/ 0 h 241"/>
                  <a:gd name="T54" fmla="*/ 1 w 34"/>
                  <a:gd name="T55" fmla="*/ 0 h 241"/>
                  <a:gd name="T56" fmla="*/ 1 w 34"/>
                  <a:gd name="T57" fmla="*/ 0 h 241"/>
                  <a:gd name="T58" fmla="*/ 1 w 34"/>
                  <a:gd name="T59" fmla="*/ 0 h 241"/>
                  <a:gd name="T60" fmla="*/ 1 w 34"/>
                  <a:gd name="T61" fmla="*/ 0 h 241"/>
                  <a:gd name="T62" fmla="*/ 1 w 34"/>
                  <a:gd name="T63" fmla="*/ 0 h 241"/>
                  <a:gd name="T64" fmla="*/ 1 w 34"/>
                  <a:gd name="T65" fmla="*/ 0 h 241"/>
                  <a:gd name="T66" fmla="*/ 1 w 34"/>
                  <a:gd name="T67" fmla="*/ 0 h 241"/>
                  <a:gd name="T68" fmla="*/ 1 w 34"/>
                  <a:gd name="T69" fmla="*/ 0 h 241"/>
                  <a:gd name="T70" fmla="*/ 1 w 34"/>
                  <a:gd name="T71" fmla="*/ 0 h 241"/>
                  <a:gd name="T72" fmla="*/ 1 w 34"/>
                  <a:gd name="T73" fmla="*/ 0 h 241"/>
                  <a:gd name="T74" fmla="*/ 1 w 34"/>
                  <a:gd name="T75" fmla="*/ 0 h 241"/>
                  <a:gd name="T76" fmla="*/ 1 w 34"/>
                  <a:gd name="T77" fmla="*/ 0 h 241"/>
                  <a:gd name="T78" fmla="*/ 1 w 34"/>
                  <a:gd name="T79" fmla="*/ 0 h 241"/>
                  <a:gd name="T80" fmla="*/ 1 w 34"/>
                  <a:gd name="T81" fmla="*/ 0 h 241"/>
                  <a:gd name="T82" fmla="*/ 0 w 34"/>
                  <a:gd name="T83" fmla="*/ 0 h 241"/>
                  <a:gd name="T84" fmla="*/ 0 w 34"/>
                  <a:gd name="T85" fmla="*/ 0 h 241"/>
                  <a:gd name="T86" fmla="*/ 0 w 34"/>
                  <a:gd name="T87" fmla="*/ 0 h 241"/>
                  <a:gd name="T88" fmla="*/ 0 w 34"/>
                  <a:gd name="T89" fmla="*/ 0 h 241"/>
                  <a:gd name="T90" fmla="*/ 0 w 34"/>
                  <a:gd name="T91" fmla="*/ 0 h 241"/>
                  <a:gd name="T92" fmla="*/ 0 w 34"/>
                  <a:gd name="T93" fmla="*/ 0 h 241"/>
                  <a:gd name="T94" fmla="*/ 0 w 34"/>
                  <a:gd name="T95" fmla="*/ 0 h 241"/>
                  <a:gd name="T96" fmla="*/ 1 w 34"/>
                  <a:gd name="T97" fmla="*/ 0 h 241"/>
                  <a:gd name="T98" fmla="*/ 1 w 34"/>
                  <a:gd name="T99" fmla="*/ 0 h 241"/>
                  <a:gd name="T100" fmla="*/ 1 w 34"/>
                  <a:gd name="T101" fmla="*/ 0 h 241"/>
                  <a:gd name="T102" fmla="*/ 1 w 34"/>
                  <a:gd name="T103" fmla="*/ 0 h 241"/>
                  <a:gd name="T104" fmla="*/ 1 w 34"/>
                  <a:gd name="T105" fmla="*/ 0 h 241"/>
                  <a:gd name="T106" fmla="*/ 1 w 34"/>
                  <a:gd name="T107" fmla="*/ 0 h 24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4" h="241">
                    <a:moveTo>
                      <a:pt x="17" y="0"/>
                    </a:moveTo>
                    <a:lnTo>
                      <a:pt x="21" y="3"/>
                    </a:lnTo>
                    <a:lnTo>
                      <a:pt x="27" y="1"/>
                    </a:lnTo>
                    <a:lnTo>
                      <a:pt x="30" y="1"/>
                    </a:lnTo>
                    <a:lnTo>
                      <a:pt x="34" y="7"/>
                    </a:lnTo>
                    <a:lnTo>
                      <a:pt x="34" y="20"/>
                    </a:lnTo>
                    <a:lnTo>
                      <a:pt x="34" y="36"/>
                    </a:lnTo>
                    <a:lnTo>
                      <a:pt x="34" y="43"/>
                    </a:lnTo>
                    <a:lnTo>
                      <a:pt x="34" y="51"/>
                    </a:lnTo>
                    <a:lnTo>
                      <a:pt x="32" y="58"/>
                    </a:lnTo>
                    <a:lnTo>
                      <a:pt x="32" y="68"/>
                    </a:lnTo>
                    <a:lnTo>
                      <a:pt x="30" y="74"/>
                    </a:lnTo>
                    <a:lnTo>
                      <a:pt x="30" y="81"/>
                    </a:lnTo>
                    <a:lnTo>
                      <a:pt x="28" y="89"/>
                    </a:lnTo>
                    <a:lnTo>
                      <a:pt x="28" y="96"/>
                    </a:lnTo>
                    <a:lnTo>
                      <a:pt x="27" y="102"/>
                    </a:lnTo>
                    <a:lnTo>
                      <a:pt x="27" y="112"/>
                    </a:lnTo>
                    <a:lnTo>
                      <a:pt x="27" y="117"/>
                    </a:lnTo>
                    <a:lnTo>
                      <a:pt x="27" y="125"/>
                    </a:lnTo>
                    <a:lnTo>
                      <a:pt x="27" y="136"/>
                    </a:lnTo>
                    <a:lnTo>
                      <a:pt x="27" y="152"/>
                    </a:lnTo>
                    <a:lnTo>
                      <a:pt x="27" y="157"/>
                    </a:lnTo>
                    <a:lnTo>
                      <a:pt x="27" y="167"/>
                    </a:lnTo>
                    <a:lnTo>
                      <a:pt x="27" y="174"/>
                    </a:lnTo>
                    <a:lnTo>
                      <a:pt x="27" y="182"/>
                    </a:lnTo>
                    <a:lnTo>
                      <a:pt x="27" y="188"/>
                    </a:lnTo>
                    <a:lnTo>
                      <a:pt x="28" y="197"/>
                    </a:lnTo>
                    <a:lnTo>
                      <a:pt x="28" y="203"/>
                    </a:lnTo>
                    <a:lnTo>
                      <a:pt x="30" y="211"/>
                    </a:lnTo>
                    <a:lnTo>
                      <a:pt x="30" y="218"/>
                    </a:lnTo>
                    <a:lnTo>
                      <a:pt x="30" y="224"/>
                    </a:lnTo>
                    <a:lnTo>
                      <a:pt x="30" y="231"/>
                    </a:lnTo>
                    <a:lnTo>
                      <a:pt x="32" y="237"/>
                    </a:lnTo>
                    <a:lnTo>
                      <a:pt x="27" y="235"/>
                    </a:lnTo>
                    <a:lnTo>
                      <a:pt x="17" y="239"/>
                    </a:lnTo>
                    <a:lnTo>
                      <a:pt x="9" y="239"/>
                    </a:lnTo>
                    <a:lnTo>
                      <a:pt x="4" y="241"/>
                    </a:lnTo>
                    <a:lnTo>
                      <a:pt x="4" y="226"/>
                    </a:lnTo>
                    <a:lnTo>
                      <a:pt x="4" y="211"/>
                    </a:lnTo>
                    <a:lnTo>
                      <a:pt x="2" y="193"/>
                    </a:lnTo>
                    <a:lnTo>
                      <a:pt x="2" y="180"/>
                    </a:lnTo>
                    <a:lnTo>
                      <a:pt x="0" y="163"/>
                    </a:lnTo>
                    <a:lnTo>
                      <a:pt x="0" y="150"/>
                    </a:lnTo>
                    <a:lnTo>
                      <a:pt x="0" y="133"/>
                    </a:lnTo>
                    <a:lnTo>
                      <a:pt x="0" y="119"/>
                    </a:lnTo>
                    <a:lnTo>
                      <a:pt x="0" y="102"/>
                    </a:lnTo>
                    <a:lnTo>
                      <a:pt x="0" y="87"/>
                    </a:lnTo>
                    <a:lnTo>
                      <a:pt x="0" y="72"/>
                    </a:lnTo>
                    <a:lnTo>
                      <a:pt x="4" y="57"/>
                    </a:lnTo>
                    <a:lnTo>
                      <a:pt x="4" y="41"/>
                    </a:lnTo>
                    <a:lnTo>
                      <a:pt x="8" y="26"/>
                    </a:lnTo>
                    <a:lnTo>
                      <a:pt x="11" y="1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2" name="Freeform 162"/>
              <p:cNvSpPr>
                <a:spLocks/>
              </p:cNvSpPr>
              <p:nvPr/>
            </p:nvSpPr>
            <p:spPr bwMode="auto">
              <a:xfrm>
                <a:off x="3559" y="2524"/>
                <a:ext cx="77" cy="34"/>
              </a:xfrm>
              <a:custGeom>
                <a:avLst/>
                <a:gdLst>
                  <a:gd name="T0" fmla="*/ 1 w 154"/>
                  <a:gd name="T1" fmla="*/ 0 h 68"/>
                  <a:gd name="T2" fmla="*/ 1 w 154"/>
                  <a:gd name="T3" fmla="*/ 1 h 68"/>
                  <a:gd name="T4" fmla="*/ 1 w 154"/>
                  <a:gd name="T5" fmla="*/ 1 h 68"/>
                  <a:gd name="T6" fmla="*/ 1 w 154"/>
                  <a:gd name="T7" fmla="*/ 1 h 68"/>
                  <a:gd name="T8" fmla="*/ 1 w 154"/>
                  <a:gd name="T9" fmla="*/ 1 h 68"/>
                  <a:gd name="T10" fmla="*/ 1 w 154"/>
                  <a:gd name="T11" fmla="*/ 1 h 68"/>
                  <a:gd name="T12" fmla="*/ 1 w 154"/>
                  <a:gd name="T13" fmla="*/ 1 h 68"/>
                  <a:gd name="T14" fmla="*/ 1 w 154"/>
                  <a:gd name="T15" fmla="*/ 1 h 68"/>
                  <a:gd name="T16" fmla="*/ 1 w 154"/>
                  <a:gd name="T17" fmla="*/ 1 h 68"/>
                  <a:gd name="T18" fmla="*/ 1 w 154"/>
                  <a:gd name="T19" fmla="*/ 1 h 68"/>
                  <a:gd name="T20" fmla="*/ 1 w 154"/>
                  <a:gd name="T21" fmla="*/ 1 h 68"/>
                  <a:gd name="T22" fmla="*/ 1 w 154"/>
                  <a:gd name="T23" fmla="*/ 1 h 68"/>
                  <a:gd name="T24" fmla="*/ 1 w 154"/>
                  <a:gd name="T25" fmla="*/ 1 h 68"/>
                  <a:gd name="T26" fmla="*/ 1 w 154"/>
                  <a:gd name="T27" fmla="*/ 1 h 68"/>
                  <a:gd name="T28" fmla="*/ 1 w 154"/>
                  <a:gd name="T29" fmla="*/ 1 h 68"/>
                  <a:gd name="T30" fmla="*/ 1 w 154"/>
                  <a:gd name="T31" fmla="*/ 1 h 68"/>
                  <a:gd name="T32" fmla="*/ 1 w 154"/>
                  <a:gd name="T33" fmla="*/ 1 h 68"/>
                  <a:gd name="T34" fmla="*/ 1 w 154"/>
                  <a:gd name="T35" fmla="*/ 1 h 68"/>
                  <a:gd name="T36" fmla="*/ 1 w 154"/>
                  <a:gd name="T37" fmla="*/ 1 h 68"/>
                  <a:gd name="T38" fmla="*/ 1 w 154"/>
                  <a:gd name="T39" fmla="*/ 1 h 68"/>
                  <a:gd name="T40" fmla="*/ 1 w 154"/>
                  <a:gd name="T41" fmla="*/ 1 h 68"/>
                  <a:gd name="T42" fmla="*/ 1 w 154"/>
                  <a:gd name="T43" fmla="*/ 1 h 68"/>
                  <a:gd name="T44" fmla="*/ 0 w 154"/>
                  <a:gd name="T45" fmla="*/ 1 h 68"/>
                  <a:gd name="T46" fmla="*/ 1 w 154"/>
                  <a:gd name="T47" fmla="*/ 1 h 68"/>
                  <a:gd name="T48" fmla="*/ 1 w 154"/>
                  <a:gd name="T49" fmla="*/ 1 h 68"/>
                  <a:gd name="T50" fmla="*/ 1 w 154"/>
                  <a:gd name="T51" fmla="*/ 1 h 68"/>
                  <a:gd name="T52" fmla="*/ 1 w 154"/>
                  <a:gd name="T53" fmla="*/ 1 h 68"/>
                  <a:gd name="T54" fmla="*/ 1 w 154"/>
                  <a:gd name="T55" fmla="*/ 1 h 68"/>
                  <a:gd name="T56" fmla="*/ 1 w 154"/>
                  <a:gd name="T57" fmla="*/ 1 h 68"/>
                  <a:gd name="T58" fmla="*/ 1 w 154"/>
                  <a:gd name="T59" fmla="*/ 1 h 68"/>
                  <a:gd name="T60" fmla="*/ 1 w 154"/>
                  <a:gd name="T61" fmla="*/ 1 h 68"/>
                  <a:gd name="T62" fmla="*/ 1 w 154"/>
                  <a:gd name="T63" fmla="*/ 1 h 68"/>
                  <a:gd name="T64" fmla="*/ 1 w 154"/>
                  <a:gd name="T65" fmla="*/ 1 h 68"/>
                  <a:gd name="T66" fmla="*/ 1 w 154"/>
                  <a:gd name="T67" fmla="*/ 1 h 68"/>
                  <a:gd name="T68" fmla="*/ 1 w 154"/>
                  <a:gd name="T69" fmla="*/ 1 h 68"/>
                  <a:gd name="T70" fmla="*/ 1 w 154"/>
                  <a:gd name="T71" fmla="*/ 1 h 68"/>
                  <a:gd name="T72" fmla="*/ 1 w 154"/>
                  <a:gd name="T73" fmla="*/ 1 h 68"/>
                  <a:gd name="T74" fmla="*/ 1 w 154"/>
                  <a:gd name="T75" fmla="*/ 0 h 68"/>
                  <a:gd name="T76" fmla="*/ 1 w 154"/>
                  <a:gd name="T77" fmla="*/ 0 h 68"/>
                  <a:gd name="T78" fmla="*/ 1 w 154"/>
                  <a:gd name="T79" fmla="*/ 0 h 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4" h="68">
                    <a:moveTo>
                      <a:pt x="139" y="0"/>
                    </a:moveTo>
                    <a:lnTo>
                      <a:pt x="145" y="2"/>
                    </a:lnTo>
                    <a:lnTo>
                      <a:pt x="154" y="7"/>
                    </a:lnTo>
                    <a:lnTo>
                      <a:pt x="154" y="17"/>
                    </a:lnTo>
                    <a:lnTo>
                      <a:pt x="154" y="24"/>
                    </a:lnTo>
                    <a:lnTo>
                      <a:pt x="143" y="24"/>
                    </a:lnTo>
                    <a:lnTo>
                      <a:pt x="133" y="24"/>
                    </a:lnTo>
                    <a:lnTo>
                      <a:pt x="124" y="26"/>
                    </a:lnTo>
                    <a:lnTo>
                      <a:pt x="114" y="30"/>
                    </a:lnTo>
                    <a:lnTo>
                      <a:pt x="105" y="34"/>
                    </a:lnTo>
                    <a:lnTo>
                      <a:pt x="95" y="38"/>
                    </a:lnTo>
                    <a:lnTo>
                      <a:pt x="86" y="42"/>
                    </a:lnTo>
                    <a:lnTo>
                      <a:pt x="78" y="45"/>
                    </a:lnTo>
                    <a:lnTo>
                      <a:pt x="69" y="47"/>
                    </a:lnTo>
                    <a:lnTo>
                      <a:pt x="59" y="51"/>
                    </a:lnTo>
                    <a:lnTo>
                      <a:pt x="52" y="55"/>
                    </a:lnTo>
                    <a:lnTo>
                      <a:pt x="42" y="59"/>
                    </a:lnTo>
                    <a:lnTo>
                      <a:pt x="34" y="61"/>
                    </a:lnTo>
                    <a:lnTo>
                      <a:pt x="25" y="64"/>
                    </a:lnTo>
                    <a:lnTo>
                      <a:pt x="15" y="64"/>
                    </a:lnTo>
                    <a:lnTo>
                      <a:pt x="6" y="68"/>
                    </a:lnTo>
                    <a:lnTo>
                      <a:pt x="4" y="57"/>
                    </a:lnTo>
                    <a:lnTo>
                      <a:pt x="0" y="49"/>
                    </a:lnTo>
                    <a:lnTo>
                      <a:pt x="8" y="42"/>
                    </a:lnTo>
                    <a:lnTo>
                      <a:pt x="15" y="38"/>
                    </a:lnTo>
                    <a:lnTo>
                      <a:pt x="23" y="32"/>
                    </a:lnTo>
                    <a:lnTo>
                      <a:pt x="31" y="28"/>
                    </a:lnTo>
                    <a:lnTo>
                      <a:pt x="38" y="24"/>
                    </a:lnTo>
                    <a:lnTo>
                      <a:pt x="48" y="21"/>
                    </a:lnTo>
                    <a:lnTo>
                      <a:pt x="55" y="17"/>
                    </a:lnTo>
                    <a:lnTo>
                      <a:pt x="65" y="17"/>
                    </a:lnTo>
                    <a:lnTo>
                      <a:pt x="72" y="13"/>
                    </a:lnTo>
                    <a:lnTo>
                      <a:pt x="82" y="9"/>
                    </a:lnTo>
                    <a:lnTo>
                      <a:pt x="91" y="7"/>
                    </a:lnTo>
                    <a:lnTo>
                      <a:pt x="101" y="5"/>
                    </a:lnTo>
                    <a:lnTo>
                      <a:pt x="110" y="4"/>
                    </a:lnTo>
                    <a:lnTo>
                      <a:pt x="120" y="4"/>
                    </a:lnTo>
                    <a:lnTo>
                      <a:pt x="129" y="0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3" name="Freeform 163"/>
              <p:cNvSpPr>
                <a:spLocks/>
              </p:cNvSpPr>
              <p:nvPr/>
            </p:nvSpPr>
            <p:spPr bwMode="auto">
              <a:xfrm>
                <a:off x="3532" y="2391"/>
                <a:ext cx="100" cy="18"/>
              </a:xfrm>
              <a:custGeom>
                <a:avLst/>
                <a:gdLst>
                  <a:gd name="T0" fmla="*/ 0 w 202"/>
                  <a:gd name="T1" fmla="*/ 1 h 36"/>
                  <a:gd name="T2" fmla="*/ 0 w 202"/>
                  <a:gd name="T3" fmla="*/ 1 h 36"/>
                  <a:gd name="T4" fmla="*/ 0 w 202"/>
                  <a:gd name="T5" fmla="*/ 0 h 36"/>
                  <a:gd name="T6" fmla="*/ 0 w 202"/>
                  <a:gd name="T7" fmla="*/ 0 h 36"/>
                  <a:gd name="T8" fmla="*/ 0 w 202"/>
                  <a:gd name="T9" fmla="*/ 0 h 36"/>
                  <a:gd name="T10" fmla="*/ 0 w 202"/>
                  <a:gd name="T11" fmla="*/ 0 h 36"/>
                  <a:gd name="T12" fmla="*/ 0 w 202"/>
                  <a:gd name="T13" fmla="*/ 1 h 36"/>
                  <a:gd name="T14" fmla="*/ 0 w 202"/>
                  <a:gd name="T15" fmla="*/ 1 h 36"/>
                  <a:gd name="T16" fmla="*/ 0 w 202"/>
                  <a:gd name="T17" fmla="*/ 1 h 36"/>
                  <a:gd name="T18" fmla="*/ 0 w 202"/>
                  <a:gd name="T19" fmla="*/ 1 h 36"/>
                  <a:gd name="T20" fmla="*/ 0 w 202"/>
                  <a:gd name="T21" fmla="*/ 1 h 36"/>
                  <a:gd name="T22" fmla="*/ 0 w 202"/>
                  <a:gd name="T23" fmla="*/ 1 h 36"/>
                  <a:gd name="T24" fmla="*/ 0 w 202"/>
                  <a:gd name="T25" fmla="*/ 1 h 36"/>
                  <a:gd name="T26" fmla="*/ 0 w 202"/>
                  <a:gd name="T27" fmla="*/ 1 h 36"/>
                  <a:gd name="T28" fmla="*/ 0 w 202"/>
                  <a:gd name="T29" fmla="*/ 1 h 36"/>
                  <a:gd name="T30" fmla="*/ 0 w 202"/>
                  <a:gd name="T31" fmla="*/ 1 h 36"/>
                  <a:gd name="T32" fmla="*/ 0 w 202"/>
                  <a:gd name="T33" fmla="*/ 1 h 36"/>
                  <a:gd name="T34" fmla="*/ 0 w 202"/>
                  <a:gd name="T35" fmla="*/ 1 h 36"/>
                  <a:gd name="T36" fmla="*/ 0 w 202"/>
                  <a:gd name="T37" fmla="*/ 1 h 36"/>
                  <a:gd name="T38" fmla="*/ 0 w 202"/>
                  <a:gd name="T39" fmla="*/ 1 h 36"/>
                  <a:gd name="T40" fmla="*/ 0 w 202"/>
                  <a:gd name="T41" fmla="*/ 1 h 36"/>
                  <a:gd name="T42" fmla="*/ 0 w 202"/>
                  <a:gd name="T43" fmla="*/ 1 h 36"/>
                  <a:gd name="T44" fmla="*/ 0 w 202"/>
                  <a:gd name="T45" fmla="*/ 1 h 36"/>
                  <a:gd name="T46" fmla="*/ 0 w 202"/>
                  <a:gd name="T47" fmla="*/ 1 h 36"/>
                  <a:gd name="T48" fmla="*/ 0 w 202"/>
                  <a:gd name="T49" fmla="*/ 1 h 36"/>
                  <a:gd name="T50" fmla="*/ 0 w 202"/>
                  <a:gd name="T51" fmla="*/ 1 h 36"/>
                  <a:gd name="T52" fmla="*/ 0 w 202"/>
                  <a:gd name="T53" fmla="*/ 1 h 36"/>
                  <a:gd name="T54" fmla="*/ 0 w 202"/>
                  <a:gd name="T55" fmla="*/ 1 h 36"/>
                  <a:gd name="T56" fmla="*/ 0 w 202"/>
                  <a:gd name="T57" fmla="*/ 1 h 36"/>
                  <a:gd name="T58" fmla="*/ 0 w 202"/>
                  <a:gd name="T59" fmla="*/ 1 h 36"/>
                  <a:gd name="T60" fmla="*/ 0 w 202"/>
                  <a:gd name="T61" fmla="*/ 1 h 36"/>
                  <a:gd name="T62" fmla="*/ 0 w 202"/>
                  <a:gd name="T63" fmla="*/ 1 h 36"/>
                  <a:gd name="T64" fmla="*/ 0 w 202"/>
                  <a:gd name="T65" fmla="*/ 1 h 36"/>
                  <a:gd name="T66" fmla="*/ 0 w 202"/>
                  <a:gd name="T67" fmla="*/ 1 h 36"/>
                  <a:gd name="T68" fmla="*/ 0 w 202"/>
                  <a:gd name="T69" fmla="*/ 1 h 36"/>
                  <a:gd name="T70" fmla="*/ 0 w 202"/>
                  <a:gd name="T71" fmla="*/ 1 h 36"/>
                  <a:gd name="T72" fmla="*/ 0 w 202"/>
                  <a:gd name="T73" fmla="*/ 1 h 36"/>
                  <a:gd name="T74" fmla="*/ 0 w 202"/>
                  <a:gd name="T75" fmla="*/ 1 h 36"/>
                  <a:gd name="T76" fmla="*/ 0 w 202"/>
                  <a:gd name="T77" fmla="*/ 1 h 36"/>
                  <a:gd name="T78" fmla="*/ 0 w 202"/>
                  <a:gd name="T79" fmla="*/ 1 h 36"/>
                  <a:gd name="T80" fmla="*/ 0 w 202"/>
                  <a:gd name="T81" fmla="*/ 1 h 36"/>
                  <a:gd name="T82" fmla="*/ 0 w 202"/>
                  <a:gd name="T83" fmla="*/ 1 h 36"/>
                  <a:gd name="T84" fmla="*/ 0 w 202"/>
                  <a:gd name="T85" fmla="*/ 1 h 36"/>
                  <a:gd name="T86" fmla="*/ 0 w 202"/>
                  <a:gd name="T87" fmla="*/ 1 h 36"/>
                  <a:gd name="T88" fmla="*/ 0 w 202"/>
                  <a:gd name="T89" fmla="*/ 1 h 36"/>
                  <a:gd name="T90" fmla="*/ 0 w 202"/>
                  <a:gd name="T91" fmla="*/ 1 h 36"/>
                  <a:gd name="T92" fmla="*/ 0 w 202"/>
                  <a:gd name="T93" fmla="*/ 1 h 36"/>
                  <a:gd name="T94" fmla="*/ 0 w 202"/>
                  <a:gd name="T95" fmla="*/ 1 h 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2" h="36">
                    <a:moveTo>
                      <a:pt x="141" y="2"/>
                    </a:moveTo>
                    <a:lnTo>
                      <a:pt x="146" y="2"/>
                    </a:lnTo>
                    <a:lnTo>
                      <a:pt x="154" y="0"/>
                    </a:lnTo>
                    <a:lnTo>
                      <a:pt x="162" y="0"/>
                    </a:lnTo>
                    <a:lnTo>
                      <a:pt x="171" y="0"/>
                    </a:lnTo>
                    <a:lnTo>
                      <a:pt x="179" y="0"/>
                    </a:lnTo>
                    <a:lnTo>
                      <a:pt x="188" y="2"/>
                    </a:lnTo>
                    <a:lnTo>
                      <a:pt x="194" y="2"/>
                    </a:lnTo>
                    <a:lnTo>
                      <a:pt x="202" y="7"/>
                    </a:lnTo>
                    <a:lnTo>
                      <a:pt x="200" y="15"/>
                    </a:lnTo>
                    <a:lnTo>
                      <a:pt x="198" y="24"/>
                    </a:lnTo>
                    <a:lnTo>
                      <a:pt x="184" y="24"/>
                    </a:lnTo>
                    <a:lnTo>
                      <a:pt x="173" y="24"/>
                    </a:lnTo>
                    <a:lnTo>
                      <a:pt x="162" y="24"/>
                    </a:lnTo>
                    <a:lnTo>
                      <a:pt x="148" y="26"/>
                    </a:lnTo>
                    <a:lnTo>
                      <a:pt x="137" y="26"/>
                    </a:lnTo>
                    <a:lnTo>
                      <a:pt x="124" y="28"/>
                    </a:lnTo>
                    <a:lnTo>
                      <a:pt x="112" y="28"/>
                    </a:lnTo>
                    <a:lnTo>
                      <a:pt x="101" y="28"/>
                    </a:lnTo>
                    <a:lnTo>
                      <a:pt x="88" y="28"/>
                    </a:lnTo>
                    <a:lnTo>
                      <a:pt x="76" y="28"/>
                    </a:lnTo>
                    <a:lnTo>
                      <a:pt x="63" y="28"/>
                    </a:lnTo>
                    <a:lnTo>
                      <a:pt x="51" y="30"/>
                    </a:lnTo>
                    <a:lnTo>
                      <a:pt x="40" y="30"/>
                    </a:lnTo>
                    <a:lnTo>
                      <a:pt x="29" y="32"/>
                    </a:lnTo>
                    <a:lnTo>
                      <a:pt x="15" y="3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8" y="11"/>
                    </a:lnTo>
                    <a:lnTo>
                      <a:pt x="15" y="9"/>
                    </a:lnTo>
                    <a:lnTo>
                      <a:pt x="25" y="7"/>
                    </a:lnTo>
                    <a:lnTo>
                      <a:pt x="32" y="7"/>
                    </a:lnTo>
                    <a:lnTo>
                      <a:pt x="42" y="7"/>
                    </a:lnTo>
                    <a:lnTo>
                      <a:pt x="50" y="5"/>
                    </a:lnTo>
                    <a:lnTo>
                      <a:pt x="57" y="5"/>
                    </a:lnTo>
                    <a:lnTo>
                      <a:pt x="67" y="5"/>
                    </a:lnTo>
                    <a:lnTo>
                      <a:pt x="74" y="3"/>
                    </a:lnTo>
                    <a:lnTo>
                      <a:pt x="84" y="3"/>
                    </a:lnTo>
                    <a:lnTo>
                      <a:pt x="93" y="3"/>
                    </a:lnTo>
                    <a:lnTo>
                      <a:pt x="103" y="3"/>
                    </a:lnTo>
                    <a:lnTo>
                      <a:pt x="110" y="2"/>
                    </a:lnTo>
                    <a:lnTo>
                      <a:pt x="120" y="2"/>
                    </a:lnTo>
                    <a:lnTo>
                      <a:pt x="129" y="2"/>
                    </a:lnTo>
                    <a:lnTo>
                      <a:pt x="14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4" name="Freeform 164"/>
              <p:cNvSpPr>
                <a:spLocks/>
              </p:cNvSpPr>
              <p:nvPr/>
            </p:nvSpPr>
            <p:spPr bwMode="auto">
              <a:xfrm>
                <a:off x="4832" y="1949"/>
                <a:ext cx="29" cy="70"/>
              </a:xfrm>
              <a:custGeom>
                <a:avLst/>
                <a:gdLst>
                  <a:gd name="T0" fmla="*/ 0 w 59"/>
                  <a:gd name="T1" fmla="*/ 0 h 140"/>
                  <a:gd name="T2" fmla="*/ 0 w 59"/>
                  <a:gd name="T3" fmla="*/ 1 h 140"/>
                  <a:gd name="T4" fmla="*/ 0 w 59"/>
                  <a:gd name="T5" fmla="*/ 1 h 140"/>
                  <a:gd name="T6" fmla="*/ 0 w 59"/>
                  <a:gd name="T7" fmla="*/ 1 h 140"/>
                  <a:gd name="T8" fmla="*/ 0 w 59"/>
                  <a:gd name="T9" fmla="*/ 1 h 140"/>
                  <a:gd name="T10" fmla="*/ 0 w 59"/>
                  <a:gd name="T11" fmla="*/ 1 h 140"/>
                  <a:gd name="T12" fmla="*/ 0 w 59"/>
                  <a:gd name="T13" fmla="*/ 1 h 140"/>
                  <a:gd name="T14" fmla="*/ 0 w 59"/>
                  <a:gd name="T15" fmla="*/ 1 h 140"/>
                  <a:gd name="T16" fmla="*/ 0 w 59"/>
                  <a:gd name="T17" fmla="*/ 1 h 140"/>
                  <a:gd name="T18" fmla="*/ 0 w 59"/>
                  <a:gd name="T19" fmla="*/ 1 h 140"/>
                  <a:gd name="T20" fmla="*/ 0 w 59"/>
                  <a:gd name="T21" fmla="*/ 1 h 140"/>
                  <a:gd name="T22" fmla="*/ 0 w 59"/>
                  <a:gd name="T23" fmla="*/ 1 h 140"/>
                  <a:gd name="T24" fmla="*/ 0 w 59"/>
                  <a:gd name="T25" fmla="*/ 1 h 140"/>
                  <a:gd name="T26" fmla="*/ 0 w 59"/>
                  <a:gd name="T27" fmla="*/ 1 h 140"/>
                  <a:gd name="T28" fmla="*/ 0 w 59"/>
                  <a:gd name="T29" fmla="*/ 1 h 140"/>
                  <a:gd name="T30" fmla="*/ 0 w 59"/>
                  <a:gd name="T31" fmla="*/ 1 h 140"/>
                  <a:gd name="T32" fmla="*/ 0 w 59"/>
                  <a:gd name="T33" fmla="*/ 1 h 140"/>
                  <a:gd name="T34" fmla="*/ 0 w 59"/>
                  <a:gd name="T35" fmla="*/ 1 h 140"/>
                  <a:gd name="T36" fmla="*/ 0 w 59"/>
                  <a:gd name="T37" fmla="*/ 1 h 140"/>
                  <a:gd name="T38" fmla="*/ 0 w 59"/>
                  <a:gd name="T39" fmla="*/ 1 h 140"/>
                  <a:gd name="T40" fmla="*/ 0 w 59"/>
                  <a:gd name="T41" fmla="*/ 1 h 140"/>
                  <a:gd name="T42" fmla="*/ 0 w 59"/>
                  <a:gd name="T43" fmla="*/ 1 h 140"/>
                  <a:gd name="T44" fmla="*/ 0 w 59"/>
                  <a:gd name="T45" fmla="*/ 1 h 140"/>
                  <a:gd name="T46" fmla="*/ 0 w 59"/>
                  <a:gd name="T47" fmla="*/ 1 h 140"/>
                  <a:gd name="T48" fmla="*/ 0 w 59"/>
                  <a:gd name="T49" fmla="*/ 1 h 140"/>
                  <a:gd name="T50" fmla="*/ 0 w 59"/>
                  <a:gd name="T51" fmla="*/ 1 h 140"/>
                  <a:gd name="T52" fmla="*/ 0 w 59"/>
                  <a:gd name="T53" fmla="*/ 1 h 140"/>
                  <a:gd name="T54" fmla="*/ 0 w 59"/>
                  <a:gd name="T55" fmla="*/ 1 h 140"/>
                  <a:gd name="T56" fmla="*/ 0 w 59"/>
                  <a:gd name="T57" fmla="*/ 1 h 140"/>
                  <a:gd name="T58" fmla="*/ 0 w 59"/>
                  <a:gd name="T59" fmla="*/ 1 h 140"/>
                  <a:gd name="T60" fmla="*/ 0 w 59"/>
                  <a:gd name="T61" fmla="*/ 1 h 140"/>
                  <a:gd name="T62" fmla="*/ 0 w 59"/>
                  <a:gd name="T63" fmla="*/ 1 h 140"/>
                  <a:gd name="T64" fmla="*/ 0 w 59"/>
                  <a:gd name="T65" fmla="*/ 1 h 140"/>
                  <a:gd name="T66" fmla="*/ 0 w 59"/>
                  <a:gd name="T67" fmla="*/ 1 h 140"/>
                  <a:gd name="T68" fmla="*/ 0 w 59"/>
                  <a:gd name="T69" fmla="*/ 1 h 140"/>
                  <a:gd name="T70" fmla="*/ 0 w 59"/>
                  <a:gd name="T71" fmla="*/ 1 h 140"/>
                  <a:gd name="T72" fmla="*/ 0 w 59"/>
                  <a:gd name="T73" fmla="*/ 0 h 140"/>
                  <a:gd name="T74" fmla="*/ 0 w 59"/>
                  <a:gd name="T75" fmla="*/ 0 h 1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9" h="140">
                    <a:moveTo>
                      <a:pt x="14" y="0"/>
                    </a:moveTo>
                    <a:lnTo>
                      <a:pt x="17" y="2"/>
                    </a:lnTo>
                    <a:lnTo>
                      <a:pt x="21" y="7"/>
                    </a:lnTo>
                    <a:lnTo>
                      <a:pt x="25" y="15"/>
                    </a:lnTo>
                    <a:lnTo>
                      <a:pt x="29" y="23"/>
                    </a:lnTo>
                    <a:lnTo>
                      <a:pt x="33" y="28"/>
                    </a:lnTo>
                    <a:lnTo>
                      <a:pt x="35" y="38"/>
                    </a:lnTo>
                    <a:lnTo>
                      <a:pt x="36" y="47"/>
                    </a:lnTo>
                    <a:lnTo>
                      <a:pt x="40" y="59"/>
                    </a:lnTo>
                    <a:lnTo>
                      <a:pt x="40" y="66"/>
                    </a:lnTo>
                    <a:lnTo>
                      <a:pt x="44" y="78"/>
                    </a:lnTo>
                    <a:lnTo>
                      <a:pt x="44" y="89"/>
                    </a:lnTo>
                    <a:lnTo>
                      <a:pt x="50" y="99"/>
                    </a:lnTo>
                    <a:lnTo>
                      <a:pt x="50" y="110"/>
                    </a:lnTo>
                    <a:lnTo>
                      <a:pt x="54" y="119"/>
                    </a:lnTo>
                    <a:lnTo>
                      <a:pt x="55" y="131"/>
                    </a:lnTo>
                    <a:lnTo>
                      <a:pt x="59" y="140"/>
                    </a:lnTo>
                    <a:lnTo>
                      <a:pt x="54" y="137"/>
                    </a:lnTo>
                    <a:lnTo>
                      <a:pt x="46" y="131"/>
                    </a:lnTo>
                    <a:lnTo>
                      <a:pt x="40" y="123"/>
                    </a:lnTo>
                    <a:lnTo>
                      <a:pt x="36" y="121"/>
                    </a:lnTo>
                    <a:lnTo>
                      <a:pt x="33" y="110"/>
                    </a:lnTo>
                    <a:lnTo>
                      <a:pt x="29" y="97"/>
                    </a:lnTo>
                    <a:lnTo>
                      <a:pt x="25" y="85"/>
                    </a:lnTo>
                    <a:lnTo>
                      <a:pt x="21" y="72"/>
                    </a:lnTo>
                    <a:lnTo>
                      <a:pt x="19" y="62"/>
                    </a:lnTo>
                    <a:lnTo>
                      <a:pt x="16" y="55"/>
                    </a:lnTo>
                    <a:lnTo>
                      <a:pt x="14" y="47"/>
                    </a:lnTo>
                    <a:lnTo>
                      <a:pt x="12" y="42"/>
                    </a:lnTo>
                    <a:lnTo>
                      <a:pt x="8" y="32"/>
                    </a:lnTo>
                    <a:lnTo>
                      <a:pt x="6" y="24"/>
                    </a:lnTo>
                    <a:lnTo>
                      <a:pt x="2" y="17"/>
                    </a:lnTo>
                    <a:lnTo>
                      <a:pt x="2" y="11"/>
                    </a:lnTo>
                    <a:lnTo>
                      <a:pt x="0" y="5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5" name="Freeform 165"/>
              <p:cNvSpPr>
                <a:spLocks/>
              </p:cNvSpPr>
              <p:nvPr/>
            </p:nvSpPr>
            <p:spPr bwMode="auto">
              <a:xfrm>
                <a:off x="4858" y="1939"/>
                <a:ext cx="33" cy="65"/>
              </a:xfrm>
              <a:custGeom>
                <a:avLst/>
                <a:gdLst>
                  <a:gd name="T0" fmla="*/ 1 w 64"/>
                  <a:gd name="T1" fmla="*/ 0 h 129"/>
                  <a:gd name="T2" fmla="*/ 1 w 64"/>
                  <a:gd name="T3" fmla="*/ 1 h 129"/>
                  <a:gd name="T4" fmla="*/ 1 w 64"/>
                  <a:gd name="T5" fmla="*/ 1 h 129"/>
                  <a:gd name="T6" fmla="*/ 1 w 64"/>
                  <a:gd name="T7" fmla="*/ 1 h 129"/>
                  <a:gd name="T8" fmla="*/ 1 w 64"/>
                  <a:gd name="T9" fmla="*/ 1 h 129"/>
                  <a:gd name="T10" fmla="*/ 1 w 64"/>
                  <a:gd name="T11" fmla="*/ 1 h 129"/>
                  <a:gd name="T12" fmla="*/ 1 w 64"/>
                  <a:gd name="T13" fmla="*/ 1 h 129"/>
                  <a:gd name="T14" fmla="*/ 1 w 64"/>
                  <a:gd name="T15" fmla="*/ 1 h 129"/>
                  <a:gd name="T16" fmla="*/ 1 w 64"/>
                  <a:gd name="T17" fmla="*/ 1 h 129"/>
                  <a:gd name="T18" fmla="*/ 1 w 64"/>
                  <a:gd name="T19" fmla="*/ 1 h 129"/>
                  <a:gd name="T20" fmla="*/ 1 w 64"/>
                  <a:gd name="T21" fmla="*/ 1 h 129"/>
                  <a:gd name="T22" fmla="*/ 1 w 64"/>
                  <a:gd name="T23" fmla="*/ 1 h 129"/>
                  <a:gd name="T24" fmla="*/ 1 w 64"/>
                  <a:gd name="T25" fmla="*/ 1 h 129"/>
                  <a:gd name="T26" fmla="*/ 1 w 64"/>
                  <a:gd name="T27" fmla="*/ 1 h 129"/>
                  <a:gd name="T28" fmla="*/ 1 w 64"/>
                  <a:gd name="T29" fmla="*/ 1 h 129"/>
                  <a:gd name="T30" fmla="*/ 1 w 64"/>
                  <a:gd name="T31" fmla="*/ 1 h 129"/>
                  <a:gd name="T32" fmla="*/ 1 w 64"/>
                  <a:gd name="T33" fmla="*/ 1 h 129"/>
                  <a:gd name="T34" fmla="*/ 1 w 64"/>
                  <a:gd name="T35" fmla="*/ 1 h 129"/>
                  <a:gd name="T36" fmla="*/ 1 w 64"/>
                  <a:gd name="T37" fmla="*/ 1 h 129"/>
                  <a:gd name="T38" fmla="*/ 1 w 64"/>
                  <a:gd name="T39" fmla="*/ 1 h 129"/>
                  <a:gd name="T40" fmla="*/ 1 w 64"/>
                  <a:gd name="T41" fmla="*/ 1 h 129"/>
                  <a:gd name="T42" fmla="*/ 1 w 64"/>
                  <a:gd name="T43" fmla="*/ 1 h 129"/>
                  <a:gd name="T44" fmla="*/ 1 w 64"/>
                  <a:gd name="T45" fmla="*/ 1 h 129"/>
                  <a:gd name="T46" fmla="*/ 1 w 64"/>
                  <a:gd name="T47" fmla="*/ 1 h 129"/>
                  <a:gd name="T48" fmla="*/ 1 w 64"/>
                  <a:gd name="T49" fmla="*/ 1 h 129"/>
                  <a:gd name="T50" fmla="*/ 1 w 64"/>
                  <a:gd name="T51" fmla="*/ 1 h 129"/>
                  <a:gd name="T52" fmla="*/ 1 w 64"/>
                  <a:gd name="T53" fmla="*/ 1 h 129"/>
                  <a:gd name="T54" fmla="*/ 1 w 64"/>
                  <a:gd name="T55" fmla="*/ 1 h 129"/>
                  <a:gd name="T56" fmla="*/ 1 w 64"/>
                  <a:gd name="T57" fmla="*/ 1 h 129"/>
                  <a:gd name="T58" fmla="*/ 1 w 64"/>
                  <a:gd name="T59" fmla="*/ 1 h 129"/>
                  <a:gd name="T60" fmla="*/ 1 w 64"/>
                  <a:gd name="T61" fmla="*/ 1 h 129"/>
                  <a:gd name="T62" fmla="*/ 1 w 64"/>
                  <a:gd name="T63" fmla="*/ 1 h 129"/>
                  <a:gd name="T64" fmla="*/ 1 w 64"/>
                  <a:gd name="T65" fmla="*/ 1 h 129"/>
                  <a:gd name="T66" fmla="*/ 0 w 64"/>
                  <a:gd name="T67" fmla="*/ 1 h 129"/>
                  <a:gd name="T68" fmla="*/ 1 w 64"/>
                  <a:gd name="T69" fmla="*/ 1 h 129"/>
                  <a:gd name="T70" fmla="*/ 1 w 64"/>
                  <a:gd name="T71" fmla="*/ 1 h 129"/>
                  <a:gd name="T72" fmla="*/ 1 w 64"/>
                  <a:gd name="T73" fmla="*/ 0 h 129"/>
                  <a:gd name="T74" fmla="*/ 1 w 64"/>
                  <a:gd name="T75" fmla="*/ 0 h 12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4" h="129">
                    <a:moveTo>
                      <a:pt x="13" y="0"/>
                    </a:moveTo>
                    <a:lnTo>
                      <a:pt x="20" y="9"/>
                    </a:lnTo>
                    <a:lnTo>
                      <a:pt x="30" y="23"/>
                    </a:lnTo>
                    <a:lnTo>
                      <a:pt x="34" y="30"/>
                    </a:lnTo>
                    <a:lnTo>
                      <a:pt x="36" y="36"/>
                    </a:lnTo>
                    <a:lnTo>
                      <a:pt x="38" y="43"/>
                    </a:lnTo>
                    <a:lnTo>
                      <a:pt x="41" y="51"/>
                    </a:lnTo>
                    <a:lnTo>
                      <a:pt x="41" y="61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51" y="83"/>
                    </a:lnTo>
                    <a:lnTo>
                      <a:pt x="53" y="91"/>
                    </a:lnTo>
                    <a:lnTo>
                      <a:pt x="55" y="99"/>
                    </a:lnTo>
                    <a:lnTo>
                      <a:pt x="60" y="106"/>
                    </a:lnTo>
                    <a:lnTo>
                      <a:pt x="64" y="114"/>
                    </a:lnTo>
                    <a:lnTo>
                      <a:pt x="60" y="121"/>
                    </a:lnTo>
                    <a:lnTo>
                      <a:pt x="60" y="129"/>
                    </a:lnTo>
                    <a:lnTo>
                      <a:pt x="51" y="129"/>
                    </a:lnTo>
                    <a:lnTo>
                      <a:pt x="43" y="129"/>
                    </a:lnTo>
                    <a:lnTo>
                      <a:pt x="41" y="121"/>
                    </a:lnTo>
                    <a:lnTo>
                      <a:pt x="38" y="116"/>
                    </a:lnTo>
                    <a:lnTo>
                      <a:pt x="36" y="108"/>
                    </a:lnTo>
                    <a:lnTo>
                      <a:pt x="34" y="100"/>
                    </a:lnTo>
                    <a:lnTo>
                      <a:pt x="32" y="93"/>
                    </a:lnTo>
                    <a:lnTo>
                      <a:pt x="30" y="85"/>
                    </a:lnTo>
                    <a:lnTo>
                      <a:pt x="26" y="78"/>
                    </a:lnTo>
                    <a:lnTo>
                      <a:pt x="24" y="68"/>
                    </a:lnTo>
                    <a:lnTo>
                      <a:pt x="20" y="61"/>
                    </a:lnTo>
                    <a:lnTo>
                      <a:pt x="17" y="53"/>
                    </a:lnTo>
                    <a:lnTo>
                      <a:pt x="13" y="45"/>
                    </a:lnTo>
                    <a:lnTo>
                      <a:pt x="11" y="38"/>
                    </a:lnTo>
                    <a:lnTo>
                      <a:pt x="5" y="23"/>
                    </a:lnTo>
                    <a:lnTo>
                      <a:pt x="1" y="11"/>
                    </a:lnTo>
                    <a:lnTo>
                      <a:pt x="0" y="5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6" name="Freeform 166"/>
              <p:cNvSpPr>
                <a:spLocks/>
              </p:cNvSpPr>
              <p:nvPr/>
            </p:nvSpPr>
            <p:spPr bwMode="auto">
              <a:xfrm>
                <a:off x="3861" y="2306"/>
                <a:ext cx="607" cy="162"/>
              </a:xfrm>
              <a:custGeom>
                <a:avLst/>
                <a:gdLst>
                  <a:gd name="T0" fmla="*/ 5 w 1212"/>
                  <a:gd name="T1" fmla="*/ 1 h 324"/>
                  <a:gd name="T2" fmla="*/ 5 w 1212"/>
                  <a:gd name="T3" fmla="*/ 0 h 324"/>
                  <a:gd name="T4" fmla="*/ 5 w 1212"/>
                  <a:gd name="T5" fmla="*/ 0 h 324"/>
                  <a:gd name="T6" fmla="*/ 5 w 1212"/>
                  <a:gd name="T7" fmla="*/ 1 h 324"/>
                  <a:gd name="T8" fmla="*/ 5 w 1212"/>
                  <a:gd name="T9" fmla="*/ 1 h 324"/>
                  <a:gd name="T10" fmla="*/ 5 w 1212"/>
                  <a:gd name="T11" fmla="*/ 1 h 324"/>
                  <a:gd name="T12" fmla="*/ 4 w 1212"/>
                  <a:gd name="T13" fmla="*/ 1 h 324"/>
                  <a:gd name="T14" fmla="*/ 4 w 1212"/>
                  <a:gd name="T15" fmla="*/ 1 h 324"/>
                  <a:gd name="T16" fmla="*/ 4 w 1212"/>
                  <a:gd name="T17" fmla="*/ 1 h 324"/>
                  <a:gd name="T18" fmla="*/ 3 w 1212"/>
                  <a:gd name="T19" fmla="*/ 1 h 324"/>
                  <a:gd name="T20" fmla="*/ 3 w 1212"/>
                  <a:gd name="T21" fmla="*/ 1 h 324"/>
                  <a:gd name="T22" fmla="*/ 3 w 1212"/>
                  <a:gd name="T23" fmla="*/ 1 h 324"/>
                  <a:gd name="T24" fmla="*/ 3 w 1212"/>
                  <a:gd name="T25" fmla="*/ 1 h 324"/>
                  <a:gd name="T26" fmla="*/ 2 w 1212"/>
                  <a:gd name="T27" fmla="*/ 1 h 324"/>
                  <a:gd name="T28" fmla="*/ 2 w 1212"/>
                  <a:gd name="T29" fmla="*/ 1 h 324"/>
                  <a:gd name="T30" fmla="*/ 2 w 1212"/>
                  <a:gd name="T31" fmla="*/ 1 h 324"/>
                  <a:gd name="T32" fmla="*/ 1 w 1212"/>
                  <a:gd name="T33" fmla="*/ 1 h 324"/>
                  <a:gd name="T34" fmla="*/ 1 w 1212"/>
                  <a:gd name="T35" fmla="*/ 1 h 324"/>
                  <a:gd name="T36" fmla="*/ 1 w 1212"/>
                  <a:gd name="T37" fmla="*/ 1 h 324"/>
                  <a:gd name="T38" fmla="*/ 1 w 1212"/>
                  <a:gd name="T39" fmla="*/ 1 h 324"/>
                  <a:gd name="T40" fmla="*/ 1 w 1212"/>
                  <a:gd name="T41" fmla="*/ 1 h 324"/>
                  <a:gd name="T42" fmla="*/ 1 w 1212"/>
                  <a:gd name="T43" fmla="*/ 1 h 324"/>
                  <a:gd name="T44" fmla="*/ 1 w 1212"/>
                  <a:gd name="T45" fmla="*/ 1 h 324"/>
                  <a:gd name="T46" fmla="*/ 1 w 1212"/>
                  <a:gd name="T47" fmla="*/ 1 h 324"/>
                  <a:gd name="T48" fmla="*/ 1 w 1212"/>
                  <a:gd name="T49" fmla="*/ 1 h 324"/>
                  <a:gd name="T50" fmla="*/ 1 w 1212"/>
                  <a:gd name="T51" fmla="*/ 1 h 324"/>
                  <a:gd name="T52" fmla="*/ 1 w 1212"/>
                  <a:gd name="T53" fmla="*/ 1 h 324"/>
                  <a:gd name="T54" fmla="*/ 1 w 1212"/>
                  <a:gd name="T55" fmla="*/ 1 h 324"/>
                  <a:gd name="T56" fmla="*/ 0 w 1212"/>
                  <a:gd name="T57" fmla="*/ 1 h 324"/>
                  <a:gd name="T58" fmla="*/ 1 w 1212"/>
                  <a:gd name="T59" fmla="*/ 2 h 324"/>
                  <a:gd name="T60" fmla="*/ 1 w 1212"/>
                  <a:gd name="T61" fmla="*/ 2 h 324"/>
                  <a:gd name="T62" fmla="*/ 1 w 1212"/>
                  <a:gd name="T63" fmla="*/ 2 h 324"/>
                  <a:gd name="T64" fmla="*/ 1 w 1212"/>
                  <a:gd name="T65" fmla="*/ 2 h 324"/>
                  <a:gd name="T66" fmla="*/ 1 w 1212"/>
                  <a:gd name="T67" fmla="*/ 2 h 324"/>
                  <a:gd name="T68" fmla="*/ 1 w 1212"/>
                  <a:gd name="T69" fmla="*/ 2 h 324"/>
                  <a:gd name="T70" fmla="*/ 1 w 1212"/>
                  <a:gd name="T71" fmla="*/ 1 h 324"/>
                  <a:gd name="T72" fmla="*/ 1 w 1212"/>
                  <a:gd name="T73" fmla="*/ 1 h 324"/>
                  <a:gd name="T74" fmla="*/ 1 w 1212"/>
                  <a:gd name="T75" fmla="*/ 1 h 324"/>
                  <a:gd name="T76" fmla="*/ 1 w 1212"/>
                  <a:gd name="T77" fmla="*/ 1 h 324"/>
                  <a:gd name="T78" fmla="*/ 1 w 1212"/>
                  <a:gd name="T79" fmla="*/ 1 h 324"/>
                  <a:gd name="T80" fmla="*/ 1 w 1212"/>
                  <a:gd name="T81" fmla="*/ 1 h 324"/>
                  <a:gd name="T82" fmla="*/ 1 w 1212"/>
                  <a:gd name="T83" fmla="*/ 1 h 324"/>
                  <a:gd name="T84" fmla="*/ 1 w 1212"/>
                  <a:gd name="T85" fmla="*/ 1 h 324"/>
                  <a:gd name="T86" fmla="*/ 1 w 1212"/>
                  <a:gd name="T87" fmla="*/ 1 h 324"/>
                  <a:gd name="T88" fmla="*/ 2 w 1212"/>
                  <a:gd name="T89" fmla="*/ 1 h 324"/>
                  <a:gd name="T90" fmla="*/ 2 w 1212"/>
                  <a:gd name="T91" fmla="*/ 1 h 324"/>
                  <a:gd name="T92" fmla="*/ 2 w 1212"/>
                  <a:gd name="T93" fmla="*/ 1 h 324"/>
                  <a:gd name="T94" fmla="*/ 3 w 1212"/>
                  <a:gd name="T95" fmla="*/ 1 h 324"/>
                  <a:gd name="T96" fmla="*/ 3 w 1212"/>
                  <a:gd name="T97" fmla="*/ 1 h 324"/>
                  <a:gd name="T98" fmla="*/ 4 w 1212"/>
                  <a:gd name="T99" fmla="*/ 1 h 324"/>
                  <a:gd name="T100" fmla="*/ 4 w 1212"/>
                  <a:gd name="T101" fmla="*/ 1 h 324"/>
                  <a:gd name="T102" fmla="*/ 5 w 1212"/>
                  <a:gd name="T103" fmla="*/ 1 h 324"/>
                  <a:gd name="T104" fmla="*/ 5 w 1212"/>
                  <a:gd name="T105" fmla="*/ 1 h 324"/>
                  <a:gd name="T106" fmla="*/ 5 w 1212"/>
                  <a:gd name="T107" fmla="*/ 1 h 3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212" h="324">
                    <a:moveTo>
                      <a:pt x="1212" y="12"/>
                    </a:moveTo>
                    <a:lnTo>
                      <a:pt x="1207" y="8"/>
                    </a:lnTo>
                    <a:lnTo>
                      <a:pt x="1199" y="4"/>
                    </a:lnTo>
                    <a:lnTo>
                      <a:pt x="1190" y="2"/>
                    </a:lnTo>
                    <a:lnTo>
                      <a:pt x="1182" y="2"/>
                    </a:lnTo>
                    <a:lnTo>
                      <a:pt x="1172" y="0"/>
                    </a:lnTo>
                    <a:lnTo>
                      <a:pt x="1163" y="0"/>
                    </a:lnTo>
                    <a:lnTo>
                      <a:pt x="1152" y="0"/>
                    </a:lnTo>
                    <a:lnTo>
                      <a:pt x="1142" y="0"/>
                    </a:lnTo>
                    <a:lnTo>
                      <a:pt x="1131" y="0"/>
                    </a:lnTo>
                    <a:lnTo>
                      <a:pt x="1119" y="0"/>
                    </a:lnTo>
                    <a:lnTo>
                      <a:pt x="1108" y="2"/>
                    </a:lnTo>
                    <a:lnTo>
                      <a:pt x="1100" y="4"/>
                    </a:lnTo>
                    <a:lnTo>
                      <a:pt x="1089" y="4"/>
                    </a:lnTo>
                    <a:lnTo>
                      <a:pt x="1081" y="6"/>
                    </a:lnTo>
                    <a:lnTo>
                      <a:pt x="1074" y="6"/>
                    </a:lnTo>
                    <a:lnTo>
                      <a:pt x="1070" y="8"/>
                    </a:lnTo>
                    <a:lnTo>
                      <a:pt x="1039" y="10"/>
                    </a:lnTo>
                    <a:lnTo>
                      <a:pt x="1011" y="12"/>
                    </a:lnTo>
                    <a:lnTo>
                      <a:pt x="984" y="16"/>
                    </a:lnTo>
                    <a:lnTo>
                      <a:pt x="958" y="19"/>
                    </a:lnTo>
                    <a:lnTo>
                      <a:pt x="933" y="21"/>
                    </a:lnTo>
                    <a:lnTo>
                      <a:pt x="908" y="25"/>
                    </a:lnTo>
                    <a:lnTo>
                      <a:pt x="885" y="27"/>
                    </a:lnTo>
                    <a:lnTo>
                      <a:pt x="861" y="31"/>
                    </a:lnTo>
                    <a:lnTo>
                      <a:pt x="836" y="35"/>
                    </a:lnTo>
                    <a:lnTo>
                      <a:pt x="811" y="38"/>
                    </a:lnTo>
                    <a:lnTo>
                      <a:pt x="788" y="40"/>
                    </a:lnTo>
                    <a:lnTo>
                      <a:pt x="766" y="44"/>
                    </a:lnTo>
                    <a:lnTo>
                      <a:pt x="739" y="48"/>
                    </a:lnTo>
                    <a:lnTo>
                      <a:pt x="714" y="52"/>
                    </a:lnTo>
                    <a:lnTo>
                      <a:pt x="688" y="56"/>
                    </a:lnTo>
                    <a:lnTo>
                      <a:pt x="663" y="59"/>
                    </a:lnTo>
                    <a:lnTo>
                      <a:pt x="636" y="61"/>
                    </a:lnTo>
                    <a:lnTo>
                      <a:pt x="610" y="65"/>
                    </a:lnTo>
                    <a:lnTo>
                      <a:pt x="585" y="65"/>
                    </a:lnTo>
                    <a:lnTo>
                      <a:pt x="562" y="69"/>
                    </a:lnTo>
                    <a:lnTo>
                      <a:pt x="538" y="69"/>
                    </a:lnTo>
                    <a:lnTo>
                      <a:pt x="515" y="71"/>
                    </a:lnTo>
                    <a:lnTo>
                      <a:pt x="492" y="73"/>
                    </a:lnTo>
                    <a:lnTo>
                      <a:pt x="471" y="75"/>
                    </a:lnTo>
                    <a:lnTo>
                      <a:pt x="446" y="75"/>
                    </a:lnTo>
                    <a:lnTo>
                      <a:pt x="425" y="77"/>
                    </a:lnTo>
                    <a:lnTo>
                      <a:pt x="401" y="78"/>
                    </a:lnTo>
                    <a:lnTo>
                      <a:pt x="376" y="82"/>
                    </a:lnTo>
                    <a:lnTo>
                      <a:pt x="349" y="84"/>
                    </a:lnTo>
                    <a:lnTo>
                      <a:pt x="323" y="86"/>
                    </a:lnTo>
                    <a:lnTo>
                      <a:pt x="294" y="90"/>
                    </a:lnTo>
                    <a:lnTo>
                      <a:pt x="264" y="96"/>
                    </a:lnTo>
                    <a:lnTo>
                      <a:pt x="256" y="96"/>
                    </a:lnTo>
                    <a:lnTo>
                      <a:pt x="249" y="96"/>
                    </a:lnTo>
                    <a:lnTo>
                      <a:pt x="239" y="96"/>
                    </a:lnTo>
                    <a:lnTo>
                      <a:pt x="232" y="97"/>
                    </a:lnTo>
                    <a:lnTo>
                      <a:pt x="220" y="97"/>
                    </a:lnTo>
                    <a:lnTo>
                      <a:pt x="211" y="97"/>
                    </a:lnTo>
                    <a:lnTo>
                      <a:pt x="201" y="97"/>
                    </a:lnTo>
                    <a:lnTo>
                      <a:pt x="192" y="99"/>
                    </a:lnTo>
                    <a:lnTo>
                      <a:pt x="180" y="99"/>
                    </a:lnTo>
                    <a:lnTo>
                      <a:pt x="171" y="99"/>
                    </a:lnTo>
                    <a:lnTo>
                      <a:pt x="159" y="99"/>
                    </a:lnTo>
                    <a:lnTo>
                      <a:pt x="152" y="99"/>
                    </a:lnTo>
                    <a:lnTo>
                      <a:pt x="142" y="99"/>
                    </a:lnTo>
                    <a:lnTo>
                      <a:pt x="135" y="99"/>
                    </a:lnTo>
                    <a:lnTo>
                      <a:pt x="127" y="99"/>
                    </a:lnTo>
                    <a:lnTo>
                      <a:pt x="123" y="99"/>
                    </a:lnTo>
                    <a:lnTo>
                      <a:pt x="114" y="97"/>
                    </a:lnTo>
                    <a:lnTo>
                      <a:pt x="106" y="97"/>
                    </a:lnTo>
                    <a:lnTo>
                      <a:pt x="99" y="97"/>
                    </a:lnTo>
                    <a:lnTo>
                      <a:pt x="95" y="97"/>
                    </a:lnTo>
                    <a:lnTo>
                      <a:pt x="81" y="96"/>
                    </a:lnTo>
                    <a:lnTo>
                      <a:pt x="74" y="96"/>
                    </a:lnTo>
                    <a:lnTo>
                      <a:pt x="66" y="94"/>
                    </a:lnTo>
                    <a:lnTo>
                      <a:pt x="60" y="94"/>
                    </a:lnTo>
                    <a:lnTo>
                      <a:pt x="53" y="94"/>
                    </a:lnTo>
                    <a:lnTo>
                      <a:pt x="47" y="94"/>
                    </a:lnTo>
                    <a:lnTo>
                      <a:pt x="40" y="96"/>
                    </a:lnTo>
                    <a:lnTo>
                      <a:pt x="32" y="99"/>
                    </a:lnTo>
                    <a:lnTo>
                      <a:pt x="26" y="105"/>
                    </a:lnTo>
                    <a:lnTo>
                      <a:pt x="22" y="113"/>
                    </a:lnTo>
                    <a:lnTo>
                      <a:pt x="13" y="126"/>
                    </a:lnTo>
                    <a:lnTo>
                      <a:pt x="13" y="134"/>
                    </a:lnTo>
                    <a:lnTo>
                      <a:pt x="9" y="149"/>
                    </a:lnTo>
                    <a:lnTo>
                      <a:pt x="5" y="164"/>
                    </a:lnTo>
                    <a:lnTo>
                      <a:pt x="3" y="181"/>
                    </a:lnTo>
                    <a:lnTo>
                      <a:pt x="3" y="196"/>
                    </a:lnTo>
                    <a:lnTo>
                      <a:pt x="0" y="211"/>
                    </a:lnTo>
                    <a:lnTo>
                      <a:pt x="0" y="227"/>
                    </a:lnTo>
                    <a:lnTo>
                      <a:pt x="0" y="242"/>
                    </a:lnTo>
                    <a:lnTo>
                      <a:pt x="3" y="257"/>
                    </a:lnTo>
                    <a:lnTo>
                      <a:pt x="3" y="269"/>
                    </a:lnTo>
                    <a:lnTo>
                      <a:pt x="7" y="282"/>
                    </a:lnTo>
                    <a:lnTo>
                      <a:pt x="9" y="293"/>
                    </a:lnTo>
                    <a:lnTo>
                      <a:pt x="17" y="303"/>
                    </a:lnTo>
                    <a:lnTo>
                      <a:pt x="22" y="310"/>
                    </a:lnTo>
                    <a:lnTo>
                      <a:pt x="30" y="318"/>
                    </a:lnTo>
                    <a:lnTo>
                      <a:pt x="40" y="320"/>
                    </a:lnTo>
                    <a:lnTo>
                      <a:pt x="51" y="324"/>
                    </a:lnTo>
                    <a:lnTo>
                      <a:pt x="55" y="320"/>
                    </a:lnTo>
                    <a:lnTo>
                      <a:pt x="62" y="320"/>
                    </a:lnTo>
                    <a:lnTo>
                      <a:pt x="70" y="316"/>
                    </a:lnTo>
                    <a:lnTo>
                      <a:pt x="76" y="316"/>
                    </a:lnTo>
                    <a:lnTo>
                      <a:pt x="62" y="312"/>
                    </a:lnTo>
                    <a:lnTo>
                      <a:pt x="53" y="307"/>
                    </a:lnTo>
                    <a:lnTo>
                      <a:pt x="43" y="299"/>
                    </a:lnTo>
                    <a:lnTo>
                      <a:pt x="40" y="291"/>
                    </a:lnTo>
                    <a:lnTo>
                      <a:pt x="32" y="280"/>
                    </a:lnTo>
                    <a:lnTo>
                      <a:pt x="30" y="269"/>
                    </a:lnTo>
                    <a:lnTo>
                      <a:pt x="26" y="255"/>
                    </a:lnTo>
                    <a:lnTo>
                      <a:pt x="26" y="242"/>
                    </a:lnTo>
                    <a:lnTo>
                      <a:pt x="24" y="229"/>
                    </a:lnTo>
                    <a:lnTo>
                      <a:pt x="24" y="213"/>
                    </a:lnTo>
                    <a:lnTo>
                      <a:pt x="26" y="198"/>
                    </a:lnTo>
                    <a:lnTo>
                      <a:pt x="28" y="185"/>
                    </a:lnTo>
                    <a:lnTo>
                      <a:pt x="30" y="168"/>
                    </a:lnTo>
                    <a:lnTo>
                      <a:pt x="34" y="156"/>
                    </a:lnTo>
                    <a:lnTo>
                      <a:pt x="38" y="143"/>
                    </a:lnTo>
                    <a:lnTo>
                      <a:pt x="41" y="134"/>
                    </a:lnTo>
                    <a:lnTo>
                      <a:pt x="43" y="122"/>
                    </a:lnTo>
                    <a:lnTo>
                      <a:pt x="49" y="116"/>
                    </a:lnTo>
                    <a:lnTo>
                      <a:pt x="55" y="113"/>
                    </a:lnTo>
                    <a:lnTo>
                      <a:pt x="64" y="113"/>
                    </a:lnTo>
                    <a:lnTo>
                      <a:pt x="70" y="113"/>
                    </a:lnTo>
                    <a:lnTo>
                      <a:pt x="78" y="113"/>
                    </a:lnTo>
                    <a:lnTo>
                      <a:pt x="83" y="115"/>
                    </a:lnTo>
                    <a:lnTo>
                      <a:pt x="95" y="116"/>
                    </a:lnTo>
                    <a:lnTo>
                      <a:pt x="118" y="118"/>
                    </a:lnTo>
                    <a:lnTo>
                      <a:pt x="142" y="120"/>
                    </a:lnTo>
                    <a:lnTo>
                      <a:pt x="167" y="120"/>
                    </a:lnTo>
                    <a:lnTo>
                      <a:pt x="190" y="122"/>
                    </a:lnTo>
                    <a:lnTo>
                      <a:pt x="211" y="120"/>
                    </a:lnTo>
                    <a:lnTo>
                      <a:pt x="233" y="120"/>
                    </a:lnTo>
                    <a:lnTo>
                      <a:pt x="254" y="118"/>
                    </a:lnTo>
                    <a:lnTo>
                      <a:pt x="277" y="116"/>
                    </a:lnTo>
                    <a:lnTo>
                      <a:pt x="296" y="113"/>
                    </a:lnTo>
                    <a:lnTo>
                      <a:pt x="315" y="111"/>
                    </a:lnTo>
                    <a:lnTo>
                      <a:pt x="334" y="107"/>
                    </a:lnTo>
                    <a:lnTo>
                      <a:pt x="353" y="107"/>
                    </a:lnTo>
                    <a:lnTo>
                      <a:pt x="370" y="103"/>
                    </a:lnTo>
                    <a:lnTo>
                      <a:pt x="387" y="103"/>
                    </a:lnTo>
                    <a:lnTo>
                      <a:pt x="405" y="103"/>
                    </a:lnTo>
                    <a:lnTo>
                      <a:pt x="422" y="103"/>
                    </a:lnTo>
                    <a:lnTo>
                      <a:pt x="473" y="99"/>
                    </a:lnTo>
                    <a:lnTo>
                      <a:pt x="524" y="99"/>
                    </a:lnTo>
                    <a:lnTo>
                      <a:pt x="572" y="94"/>
                    </a:lnTo>
                    <a:lnTo>
                      <a:pt x="623" y="90"/>
                    </a:lnTo>
                    <a:lnTo>
                      <a:pt x="671" y="84"/>
                    </a:lnTo>
                    <a:lnTo>
                      <a:pt x="718" y="78"/>
                    </a:lnTo>
                    <a:lnTo>
                      <a:pt x="764" y="73"/>
                    </a:lnTo>
                    <a:lnTo>
                      <a:pt x="811" y="69"/>
                    </a:lnTo>
                    <a:lnTo>
                      <a:pt x="855" y="59"/>
                    </a:lnTo>
                    <a:lnTo>
                      <a:pt x="903" y="54"/>
                    </a:lnTo>
                    <a:lnTo>
                      <a:pt x="950" y="48"/>
                    </a:lnTo>
                    <a:lnTo>
                      <a:pt x="998" y="42"/>
                    </a:lnTo>
                    <a:lnTo>
                      <a:pt x="1045" y="35"/>
                    </a:lnTo>
                    <a:lnTo>
                      <a:pt x="1095" y="31"/>
                    </a:lnTo>
                    <a:lnTo>
                      <a:pt x="1148" y="25"/>
                    </a:lnTo>
                    <a:lnTo>
                      <a:pt x="1201" y="23"/>
                    </a:lnTo>
                    <a:lnTo>
                      <a:pt x="1205" y="21"/>
                    </a:lnTo>
                    <a:lnTo>
                      <a:pt x="1210" y="18"/>
                    </a:lnTo>
                    <a:lnTo>
                      <a:pt x="1212" y="14"/>
                    </a:lnTo>
                    <a:lnTo>
                      <a:pt x="12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7" name="Freeform 167"/>
              <p:cNvSpPr>
                <a:spLocks/>
              </p:cNvSpPr>
              <p:nvPr/>
            </p:nvSpPr>
            <p:spPr bwMode="auto">
              <a:xfrm>
                <a:off x="4126" y="2075"/>
                <a:ext cx="121" cy="147"/>
              </a:xfrm>
              <a:custGeom>
                <a:avLst/>
                <a:gdLst>
                  <a:gd name="T0" fmla="*/ 0 w 243"/>
                  <a:gd name="T1" fmla="*/ 1 h 292"/>
                  <a:gd name="T2" fmla="*/ 0 w 243"/>
                  <a:gd name="T3" fmla="*/ 1 h 292"/>
                  <a:gd name="T4" fmla="*/ 0 w 243"/>
                  <a:gd name="T5" fmla="*/ 1 h 292"/>
                  <a:gd name="T6" fmla="*/ 0 w 243"/>
                  <a:gd name="T7" fmla="*/ 1 h 292"/>
                  <a:gd name="T8" fmla="*/ 0 w 243"/>
                  <a:gd name="T9" fmla="*/ 1 h 292"/>
                  <a:gd name="T10" fmla="*/ 0 w 243"/>
                  <a:gd name="T11" fmla="*/ 1 h 292"/>
                  <a:gd name="T12" fmla="*/ 0 w 243"/>
                  <a:gd name="T13" fmla="*/ 1 h 292"/>
                  <a:gd name="T14" fmla="*/ 0 w 243"/>
                  <a:gd name="T15" fmla="*/ 1 h 292"/>
                  <a:gd name="T16" fmla="*/ 0 w 243"/>
                  <a:gd name="T17" fmla="*/ 1 h 292"/>
                  <a:gd name="T18" fmla="*/ 0 w 243"/>
                  <a:gd name="T19" fmla="*/ 1 h 292"/>
                  <a:gd name="T20" fmla="*/ 0 w 243"/>
                  <a:gd name="T21" fmla="*/ 1 h 292"/>
                  <a:gd name="T22" fmla="*/ 0 w 243"/>
                  <a:gd name="T23" fmla="*/ 1 h 292"/>
                  <a:gd name="T24" fmla="*/ 0 w 243"/>
                  <a:gd name="T25" fmla="*/ 1 h 292"/>
                  <a:gd name="T26" fmla="*/ 0 w 243"/>
                  <a:gd name="T27" fmla="*/ 1 h 292"/>
                  <a:gd name="T28" fmla="*/ 0 w 243"/>
                  <a:gd name="T29" fmla="*/ 1 h 292"/>
                  <a:gd name="T30" fmla="*/ 0 w 243"/>
                  <a:gd name="T31" fmla="*/ 1 h 292"/>
                  <a:gd name="T32" fmla="*/ 0 w 243"/>
                  <a:gd name="T33" fmla="*/ 1 h 292"/>
                  <a:gd name="T34" fmla="*/ 0 w 243"/>
                  <a:gd name="T35" fmla="*/ 1 h 292"/>
                  <a:gd name="T36" fmla="*/ 0 w 243"/>
                  <a:gd name="T37" fmla="*/ 1 h 292"/>
                  <a:gd name="T38" fmla="*/ 0 w 243"/>
                  <a:gd name="T39" fmla="*/ 1 h 292"/>
                  <a:gd name="T40" fmla="*/ 0 w 243"/>
                  <a:gd name="T41" fmla="*/ 1 h 292"/>
                  <a:gd name="T42" fmla="*/ 0 w 243"/>
                  <a:gd name="T43" fmla="*/ 1 h 292"/>
                  <a:gd name="T44" fmla="*/ 0 w 243"/>
                  <a:gd name="T45" fmla="*/ 1 h 292"/>
                  <a:gd name="T46" fmla="*/ 0 w 243"/>
                  <a:gd name="T47" fmla="*/ 1 h 292"/>
                  <a:gd name="T48" fmla="*/ 0 w 243"/>
                  <a:gd name="T49" fmla="*/ 2 h 292"/>
                  <a:gd name="T50" fmla="*/ 0 w 243"/>
                  <a:gd name="T51" fmla="*/ 2 h 292"/>
                  <a:gd name="T52" fmla="*/ 0 w 243"/>
                  <a:gd name="T53" fmla="*/ 2 h 292"/>
                  <a:gd name="T54" fmla="*/ 0 w 243"/>
                  <a:gd name="T55" fmla="*/ 2 h 292"/>
                  <a:gd name="T56" fmla="*/ 0 w 243"/>
                  <a:gd name="T57" fmla="*/ 1 h 292"/>
                  <a:gd name="T58" fmla="*/ 0 w 243"/>
                  <a:gd name="T59" fmla="*/ 1 h 292"/>
                  <a:gd name="T60" fmla="*/ 0 w 243"/>
                  <a:gd name="T61" fmla="*/ 1 h 292"/>
                  <a:gd name="T62" fmla="*/ 0 w 243"/>
                  <a:gd name="T63" fmla="*/ 1 h 292"/>
                  <a:gd name="T64" fmla="*/ 0 w 243"/>
                  <a:gd name="T65" fmla="*/ 1 h 292"/>
                  <a:gd name="T66" fmla="*/ 0 w 243"/>
                  <a:gd name="T67" fmla="*/ 1 h 292"/>
                  <a:gd name="T68" fmla="*/ 0 w 243"/>
                  <a:gd name="T69" fmla="*/ 1 h 292"/>
                  <a:gd name="T70" fmla="*/ 0 w 243"/>
                  <a:gd name="T71" fmla="*/ 2 h 292"/>
                  <a:gd name="T72" fmla="*/ 0 w 243"/>
                  <a:gd name="T73" fmla="*/ 2 h 292"/>
                  <a:gd name="T74" fmla="*/ 0 w 243"/>
                  <a:gd name="T75" fmla="*/ 2 h 292"/>
                  <a:gd name="T76" fmla="*/ 0 w 243"/>
                  <a:gd name="T77" fmla="*/ 2 h 292"/>
                  <a:gd name="T78" fmla="*/ 0 w 243"/>
                  <a:gd name="T79" fmla="*/ 2 h 292"/>
                  <a:gd name="T80" fmla="*/ 0 w 243"/>
                  <a:gd name="T81" fmla="*/ 2 h 292"/>
                  <a:gd name="T82" fmla="*/ 0 w 243"/>
                  <a:gd name="T83" fmla="*/ 2 h 292"/>
                  <a:gd name="T84" fmla="*/ 0 w 243"/>
                  <a:gd name="T85" fmla="*/ 1 h 292"/>
                  <a:gd name="T86" fmla="*/ 0 w 243"/>
                  <a:gd name="T87" fmla="*/ 1 h 292"/>
                  <a:gd name="T88" fmla="*/ 0 w 243"/>
                  <a:gd name="T89" fmla="*/ 1 h 292"/>
                  <a:gd name="T90" fmla="*/ 0 w 243"/>
                  <a:gd name="T91" fmla="*/ 1 h 292"/>
                  <a:gd name="T92" fmla="*/ 0 w 243"/>
                  <a:gd name="T93" fmla="*/ 1 h 292"/>
                  <a:gd name="T94" fmla="*/ 0 w 243"/>
                  <a:gd name="T95" fmla="*/ 1 h 292"/>
                  <a:gd name="T96" fmla="*/ 0 w 243"/>
                  <a:gd name="T97" fmla="*/ 1 h 292"/>
                  <a:gd name="T98" fmla="*/ 0 w 243"/>
                  <a:gd name="T99" fmla="*/ 1 h 292"/>
                  <a:gd name="T100" fmla="*/ 0 w 243"/>
                  <a:gd name="T101" fmla="*/ 1 h 292"/>
                  <a:gd name="T102" fmla="*/ 0 w 243"/>
                  <a:gd name="T103" fmla="*/ 1 h 29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43" h="292">
                    <a:moveTo>
                      <a:pt x="221" y="13"/>
                    </a:moveTo>
                    <a:lnTo>
                      <a:pt x="211" y="5"/>
                    </a:lnTo>
                    <a:lnTo>
                      <a:pt x="203" y="1"/>
                    </a:lnTo>
                    <a:lnTo>
                      <a:pt x="194" y="0"/>
                    </a:lnTo>
                    <a:lnTo>
                      <a:pt x="186" y="1"/>
                    </a:lnTo>
                    <a:lnTo>
                      <a:pt x="175" y="3"/>
                    </a:lnTo>
                    <a:lnTo>
                      <a:pt x="164" y="9"/>
                    </a:lnTo>
                    <a:lnTo>
                      <a:pt x="154" y="13"/>
                    </a:lnTo>
                    <a:lnTo>
                      <a:pt x="146" y="20"/>
                    </a:lnTo>
                    <a:lnTo>
                      <a:pt x="135" y="30"/>
                    </a:lnTo>
                    <a:lnTo>
                      <a:pt x="127" y="38"/>
                    </a:lnTo>
                    <a:lnTo>
                      <a:pt x="122" y="47"/>
                    </a:lnTo>
                    <a:lnTo>
                      <a:pt x="116" y="60"/>
                    </a:lnTo>
                    <a:lnTo>
                      <a:pt x="112" y="70"/>
                    </a:lnTo>
                    <a:lnTo>
                      <a:pt x="108" y="81"/>
                    </a:lnTo>
                    <a:lnTo>
                      <a:pt x="103" y="93"/>
                    </a:lnTo>
                    <a:lnTo>
                      <a:pt x="99" y="104"/>
                    </a:lnTo>
                    <a:lnTo>
                      <a:pt x="93" y="115"/>
                    </a:lnTo>
                    <a:lnTo>
                      <a:pt x="89" y="125"/>
                    </a:lnTo>
                    <a:lnTo>
                      <a:pt x="86" y="136"/>
                    </a:lnTo>
                    <a:lnTo>
                      <a:pt x="82" y="148"/>
                    </a:lnTo>
                    <a:lnTo>
                      <a:pt x="74" y="157"/>
                    </a:lnTo>
                    <a:lnTo>
                      <a:pt x="69" y="167"/>
                    </a:lnTo>
                    <a:lnTo>
                      <a:pt x="65" y="178"/>
                    </a:lnTo>
                    <a:lnTo>
                      <a:pt x="59" y="190"/>
                    </a:lnTo>
                    <a:lnTo>
                      <a:pt x="51" y="197"/>
                    </a:lnTo>
                    <a:lnTo>
                      <a:pt x="44" y="207"/>
                    </a:lnTo>
                    <a:lnTo>
                      <a:pt x="36" y="214"/>
                    </a:lnTo>
                    <a:lnTo>
                      <a:pt x="31" y="224"/>
                    </a:lnTo>
                    <a:lnTo>
                      <a:pt x="38" y="231"/>
                    </a:lnTo>
                    <a:lnTo>
                      <a:pt x="48" y="237"/>
                    </a:lnTo>
                    <a:lnTo>
                      <a:pt x="51" y="231"/>
                    </a:lnTo>
                    <a:lnTo>
                      <a:pt x="59" y="224"/>
                    </a:lnTo>
                    <a:lnTo>
                      <a:pt x="65" y="214"/>
                    </a:lnTo>
                    <a:lnTo>
                      <a:pt x="70" y="212"/>
                    </a:lnTo>
                    <a:lnTo>
                      <a:pt x="80" y="201"/>
                    </a:lnTo>
                    <a:lnTo>
                      <a:pt x="89" y="190"/>
                    </a:lnTo>
                    <a:lnTo>
                      <a:pt x="97" y="174"/>
                    </a:lnTo>
                    <a:lnTo>
                      <a:pt x="105" y="159"/>
                    </a:lnTo>
                    <a:lnTo>
                      <a:pt x="110" y="144"/>
                    </a:lnTo>
                    <a:lnTo>
                      <a:pt x="116" y="129"/>
                    </a:lnTo>
                    <a:lnTo>
                      <a:pt x="122" y="114"/>
                    </a:lnTo>
                    <a:lnTo>
                      <a:pt x="127" y="98"/>
                    </a:lnTo>
                    <a:lnTo>
                      <a:pt x="133" y="83"/>
                    </a:lnTo>
                    <a:lnTo>
                      <a:pt x="139" y="70"/>
                    </a:lnTo>
                    <a:lnTo>
                      <a:pt x="146" y="57"/>
                    </a:lnTo>
                    <a:lnTo>
                      <a:pt x="154" y="47"/>
                    </a:lnTo>
                    <a:lnTo>
                      <a:pt x="162" y="38"/>
                    </a:lnTo>
                    <a:lnTo>
                      <a:pt x="173" y="30"/>
                    </a:lnTo>
                    <a:lnTo>
                      <a:pt x="186" y="26"/>
                    </a:lnTo>
                    <a:lnTo>
                      <a:pt x="200" y="26"/>
                    </a:lnTo>
                    <a:lnTo>
                      <a:pt x="209" y="26"/>
                    </a:lnTo>
                    <a:lnTo>
                      <a:pt x="221" y="36"/>
                    </a:lnTo>
                    <a:lnTo>
                      <a:pt x="222" y="43"/>
                    </a:lnTo>
                    <a:lnTo>
                      <a:pt x="224" y="51"/>
                    </a:lnTo>
                    <a:lnTo>
                      <a:pt x="224" y="62"/>
                    </a:lnTo>
                    <a:lnTo>
                      <a:pt x="221" y="76"/>
                    </a:lnTo>
                    <a:lnTo>
                      <a:pt x="209" y="95"/>
                    </a:lnTo>
                    <a:lnTo>
                      <a:pt x="202" y="114"/>
                    </a:lnTo>
                    <a:lnTo>
                      <a:pt x="196" y="129"/>
                    </a:lnTo>
                    <a:lnTo>
                      <a:pt x="194" y="142"/>
                    </a:lnTo>
                    <a:lnTo>
                      <a:pt x="190" y="154"/>
                    </a:lnTo>
                    <a:lnTo>
                      <a:pt x="186" y="165"/>
                    </a:lnTo>
                    <a:lnTo>
                      <a:pt x="186" y="174"/>
                    </a:lnTo>
                    <a:lnTo>
                      <a:pt x="184" y="184"/>
                    </a:lnTo>
                    <a:lnTo>
                      <a:pt x="181" y="190"/>
                    </a:lnTo>
                    <a:lnTo>
                      <a:pt x="177" y="197"/>
                    </a:lnTo>
                    <a:lnTo>
                      <a:pt x="173" y="203"/>
                    </a:lnTo>
                    <a:lnTo>
                      <a:pt x="169" y="211"/>
                    </a:lnTo>
                    <a:lnTo>
                      <a:pt x="162" y="220"/>
                    </a:lnTo>
                    <a:lnTo>
                      <a:pt x="156" y="228"/>
                    </a:lnTo>
                    <a:lnTo>
                      <a:pt x="145" y="237"/>
                    </a:lnTo>
                    <a:lnTo>
                      <a:pt x="133" y="249"/>
                    </a:lnTo>
                    <a:lnTo>
                      <a:pt x="126" y="252"/>
                    </a:lnTo>
                    <a:lnTo>
                      <a:pt x="120" y="258"/>
                    </a:lnTo>
                    <a:lnTo>
                      <a:pt x="110" y="260"/>
                    </a:lnTo>
                    <a:lnTo>
                      <a:pt x="103" y="264"/>
                    </a:lnTo>
                    <a:lnTo>
                      <a:pt x="93" y="266"/>
                    </a:lnTo>
                    <a:lnTo>
                      <a:pt x="86" y="266"/>
                    </a:lnTo>
                    <a:lnTo>
                      <a:pt x="78" y="266"/>
                    </a:lnTo>
                    <a:lnTo>
                      <a:pt x="74" y="266"/>
                    </a:lnTo>
                    <a:lnTo>
                      <a:pt x="69" y="262"/>
                    </a:lnTo>
                    <a:lnTo>
                      <a:pt x="59" y="262"/>
                    </a:lnTo>
                    <a:lnTo>
                      <a:pt x="46" y="258"/>
                    </a:lnTo>
                    <a:lnTo>
                      <a:pt x="34" y="250"/>
                    </a:lnTo>
                    <a:lnTo>
                      <a:pt x="27" y="243"/>
                    </a:lnTo>
                    <a:lnTo>
                      <a:pt x="25" y="237"/>
                    </a:lnTo>
                    <a:lnTo>
                      <a:pt x="23" y="228"/>
                    </a:lnTo>
                    <a:lnTo>
                      <a:pt x="23" y="220"/>
                    </a:lnTo>
                    <a:lnTo>
                      <a:pt x="23" y="211"/>
                    </a:lnTo>
                    <a:lnTo>
                      <a:pt x="27" y="201"/>
                    </a:lnTo>
                    <a:lnTo>
                      <a:pt x="31" y="190"/>
                    </a:lnTo>
                    <a:lnTo>
                      <a:pt x="38" y="180"/>
                    </a:lnTo>
                    <a:lnTo>
                      <a:pt x="31" y="174"/>
                    </a:lnTo>
                    <a:lnTo>
                      <a:pt x="25" y="173"/>
                    </a:lnTo>
                    <a:lnTo>
                      <a:pt x="17" y="176"/>
                    </a:lnTo>
                    <a:lnTo>
                      <a:pt x="13" y="182"/>
                    </a:lnTo>
                    <a:lnTo>
                      <a:pt x="8" y="190"/>
                    </a:lnTo>
                    <a:lnTo>
                      <a:pt x="6" y="197"/>
                    </a:lnTo>
                    <a:lnTo>
                      <a:pt x="0" y="205"/>
                    </a:lnTo>
                    <a:lnTo>
                      <a:pt x="0" y="212"/>
                    </a:lnTo>
                    <a:lnTo>
                      <a:pt x="0" y="220"/>
                    </a:lnTo>
                    <a:lnTo>
                      <a:pt x="0" y="230"/>
                    </a:lnTo>
                    <a:lnTo>
                      <a:pt x="0" y="237"/>
                    </a:lnTo>
                    <a:lnTo>
                      <a:pt x="4" y="245"/>
                    </a:lnTo>
                    <a:lnTo>
                      <a:pt x="6" y="250"/>
                    </a:lnTo>
                    <a:lnTo>
                      <a:pt x="10" y="258"/>
                    </a:lnTo>
                    <a:lnTo>
                      <a:pt x="13" y="264"/>
                    </a:lnTo>
                    <a:lnTo>
                      <a:pt x="19" y="271"/>
                    </a:lnTo>
                    <a:lnTo>
                      <a:pt x="27" y="275"/>
                    </a:lnTo>
                    <a:lnTo>
                      <a:pt x="34" y="279"/>
                    </a:lnTo>
                    <a:lnTo>
                      <a:pt x="44" y="281"/>
                    </a:lnTo>
                    <a:lnTo>
                      <a:pt x="53" y="287"/>
                    </a:lnTo>
                    <a:lnTo>
                      <a:pt x="63" y="288"/>
                    </a:lnTo>
                    <a:lnTo>
                      <a:pt x="76" y="292"/>
                    </a:lnTo>
                    <a:lnTo>
                      <a:pt x="82" y="290"/>
                    </a:lnTo>
                    <a:lnTo>
                      <a:pt x="89" y="290"/>
                    </a:lnTo>
                    <a:lnTo>
                      <a:pt x="97" y="288"/>
                    </a:lnTo>
                    <a:lnTo>
                      <a:pt x="105" y="288"/>
                    </a:lnTo>
                    <a:lnTo>
                      <a:pt x="112" y="285"/>
                    </a:lnTo>
                    <a:lnTo>
                      <a:pt x="122" y="283"/>
                    </a:lnTo>
                    <a:lnTo>
                      <a:pt x="129" y="279"/>
                    </a:lnTo>
                    <a:lnTo>
                      <a:pt x="137" y="275"/>
                    </a:lnTo>
                    <a:lnTo>
                      <a:pt x="143" y="271"/>
                    </a:lnTo>
                    <a:lnTo>
                      <a:pt x="150" y="266"/>
                    </a:lnTo>
                    <a:lnTo>
                      <a:pt x="156" y="262"/>
                    </a:lnTo>
                    <a:lnTo>
                      <a:pt x="164" y="256"/>
                    </a:lnTo>
                    <a:lnTo>
                      <a:pt x="171" y="249"/>
                    </a:lnTo>
                    <a:lnTo>
                      <a:pt x="177" y="243"/>
                    </a:lnTo>
                    <a:lnTo>
                      <a:pt x="183" y="235"/>
                    </a:lnTo>
                    <a:lnTo>
                      <a:pt x="190" y="228"/>
                    </a:lnTo>
                    <a:lnTo>
                      <a:pt x="194" y="216"/>
                    </a:lnTo>
                    <a:lnTo>
                      <a:pt x="198" y="203"/>
                    </a:lnTo>
                    <a:lnTo>
                      <a:pt x="200" y="195"/>
                    </a:lnTo>
                    <a:lnTo>
                      <a:pt x="202" y="190"/>
                    </a:lnTo>
                    <a:lnTo>
                      <a:pt x="205" y="180"/>
                    </a:lnTo>
                    <a:lnTo>
                      <a:pt x="207" y="174"/>
                    </a:lnTo>
                    <a:lnTo>
                      <a:pt x="209" y="167"/>
                    </a:lnTo>
                    <a:lnTo>
                      <a:pt x="211" y="159"/>
                    </a:lnTo>
                    <a:lnTo>
                      <a:pt x="213" y="150"/>
                    </a:lnTo>
                    <a:lnTo>
                      <a:pt x="217" y="144"/>
                    </a:lnTo>
                    <a:lnTo>
                      <a:pt x="219" y="136"/>
                    </a:lnTo>
                    <a:lnTo>
                      <a:pt x="221" y="129"/>
                    </a:lnTo>
                    <a:lnTo>
                      <a:pt x="224" y="121"/>
                    </a:lnTo>
                    <a:lnTo>
                      <a:pt x="228" y="115"/>
                    </a:lnTo>
                    <a:lnTo>
                      <a:pt x="232" y="100"/>
                    </a:lnTo>
                    <a:lnTo>
                      <a:pt x="238" y="87"/>
                    </a:lnTo>
                    <a:lnTo>
                      <a:pt x="240" y="74"/>
                    </a:lnTo>
                    <a:lnTo>
                      <a:pt x="241" y="64"/>
                    </a:lnTo>
                    <a:lnTo>
                      <a:pt x="241" y="55"/>
                    </a:lnTo>
                    <a:lnTo>
                      <a:pt x="243" y="49"/>
                    </a:lnTo>
                    <a:lnTo>
                      <a:pt x="241" y="41"/>
                    </a:lnTo>
                    <a:lnTo>
                      <a:pt x="241" y="38"/>
                    </a:lnTo>
                    <a:lnTo>
                      <a:pt x="236" y="26"/>
                    </a:lnTo>
                    <a:lnTo>
                      <a:pt x="230" y="20"/>
                    </a:lnTo>
                    <a:lnTo>
                      <a:pt x="224" y="17"/>
                    </a:lnTo>
                    <a:lnTo>
                      <a:pt x="221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8" name="Freeform 168"/>
              <p:cNvSpPr>
                <a:spLocks/>
              </p:cNvSpPr>
              <p:nvPr/>
            </p:nvSpPr>
            <p:spPr bwMode="auto">
              <a:xfrm>
                <a:off x="3895" y="1858"/>
                <a:ext cx="279" cy="328"/>
              </a:xfrm>
              <a:custGeom>
                <a:avLst/>
                <a:gdLst>
                  <a:gd name="T0" fmla="*/ 1 w 559"/>
                  <a:gd name="T1" fmla="*/ 1 h 656"/>
                  <a:gd name="T2" fmla="*/ 1 w 559"/>
                  <a:gd name="T3" fmla="*/ 1 h 656"/>
                  <a:gd name="T4" fmla="*/ 1 w 559"/>
                  <a:gd name="T5" fmla="*/ 1 h 656"/>
                  <a:gd name="T6" fmla="*/ 1 w 559"/>
                  <a:gd name="T7" fmla="*/ 1 h 656"/>
                  <a:gd name="T8" fmla="*/ 1 w 559"/>
                  <a:gd name="T9" fmla="*/ 1 h 656"/>
                  <a:gd name="T10" fmla="*/ 1 w 559"/>
                  <a:gd name="T11" fmla="*/ 1 h 656"/>
                  <a:gd name="T12" fmla="*/ 1 w 559"/>
                  <a:gd name="T13" fmla="*/ 1 h 656"/>
                  <a:gd name="T14" fmla="*/ 1 w 559"/>
                  <a:gd name="T15" fmla="*/ 1 h 656"/>
                  <a:gd name="T16" fmla="*/ 0 w 559"/>
                  <a:gd name="T17" fmla="*/ 1 h 656"/>
                  <a:gd name="T18" fmla="*/ 0 w 559"/>
                  <a:gd name="T19" fmla="*/ 1 h 656"/>
                  <a:gd name="T20" fmla="*/ 0 w 559"/>
                  <a:gd name="T21" fmla="*/ 0 h 656"/>
                  <a:gd name="T22" fmla="*/ 0 w 559"/>
                  <a:gd name="T23" fmla="*/ 1 h 656"/>
                  <a:gd name="T24" fmla="*/ 0 w 559"/>
                  <a:gd name="T25" fmla="*/ 1 h 656"/>
                  <a:gd name="T26" fmla="*/ 0 w 559"/>
                  <a:gd name="T27" fmla="*/ 1 h 656"/>
                  <a:gd name="T28" fmla="*/ 0 w 559"/>
                  <a:gd name="T29" fmla="*/ 1 h 656"/>
                  <a:gd name="T30" fmla="*/ 0 w 559"/>
                  <a:gd name="T31" fmla="*/ 1 h 656"/>
                  <a:gd name="T32" fmla="*/ 0 w 559"/>
                  <a:gd name="T33" fmla="*/ 1 h 656"/>
                  <a:gd name="T34" fmla="*/ 0 w 559"/>
                  <a:gd name="T35" fmla="*/ 1 h 656"/>
                  <a:gd name="T36" fmla="*/ 0 w 559"/>
                  <a:gd name="T37" fmla="*/ 1 h 656"/>
                  <a:gd name="T38" fmla="*/ 0 w 559"/>
                  <a:gd name="T39" fmla="*/ 1 h 656"/>
                  <a:gd name="T40" fmla="*/ 0 w 559"/>
                  <a:gd name="T41" fmla="*/ 1 h 656"/>
                  <a:gd name="T42" fmla="*/ 0 w 559"/>
                  <a:gd name="T43" fmla="*/ 1 h 656"/>
                  <a:gd name="T44" fmla="*/ 0 w 559"/>
                  <a:gd name="T45" fmla="*/ 1 h 656"/>
                  <a:gd name="T46" fmla="*/ 0 w 559"/>
                  <a:gd name="T47" fmla="*/ 1 h 656"/>
                  <a:gd name="T48" fmla="*/ 0 w 559"/>
                  <a:gd name="T49" fmla="*/ 1 h 656"/>
                  <a:gd name="T50" fmla="*/ 0 w 559"/>
                  <a:gd name="T51" fmla="*/ 2 h 656"/>
                  <a:gd name="T52" fmla="*/ 0 w 559"/>
                  <a:gd name="T53" fmla="*/ 2 h 656"/>
                  <a:gd name="T54" fmla="*/ 0 w 559"/>
                  <a:gd name="T55" fmla="*/ 2 h 656"/>
                  <a:gd name="T56" fmla="*/ 0 w 559"/>
                  <a:gd name="T57" fmla="*/ 2 h 656"/>
                  <a:gd name="T58" fmla="*/ 0 w 559"/>
                  <a:gd name="T59" fmla="*/ 2 h 656"/>
                  <a:gd name="T60" fmla="*/ 0 w 559"/>
                  <a:gd name="T61" fmla="*/ 2 h 656"/>
                  <a:gd name="T62" fmla="*/ 0 w 559"/>
                  <a:gd name="T63" fmla="*/ 2 h 656"/>
                  <a:gd name="T64" fmla="*/ 0 w 559"/>
                  <a:gd name="T65" fmla="*/ 2 h 656"/>
                  <a:gd name="T66" fmla="*/ 0 w 559"/>
                  <a:gd name="T67" fmla="*/ 2 h 656"/>
                  <a:gd name="T68" fmla="*/ 0 w 559"/>
                  <a:gd name="T69" fmla="*/ 2 h 656"/>
                  <a:gd name="T70" fmla="*/ 0 w 559"/>
                  <a:gd name="T71" fmla="*/ 2 h 656"/>
                  <a:gd name="T72" fmla="*/ 0 w 559"/>
                  <a:gd name="T73" fmla="*/ 3 h 656"/>
                  <a:gd name="T74" fmla="*/ 0 w 559"/>
                  <a:gd name="T75" fmla="*/ 3 h 656"/>
                  <a:gd name="T76" fmla="*/ 1 w 559"/>
                  <a:gd name="T77" fmla="*/ 3 h 656"/>
                  <a:gd name="T78" fmla="*/ 1 w 559"/>
                  <a:gd name="T79" fmla="*/ 3 h 656"/>
                  <a:gd name="T80" fmla="*/ 1 w 559"/>
                  <a:gd name="T81" fmla="*/ 3 h 656"/>
                  <a:gd name="T82" fmla="*/ 1 w 559"/>
                  <a:gd name="T83" fmla="*/ 3 h 656"/>
                  <a:gd name="T84" fmla="*/ 1 w 559"/>
                  <a:gd name="T85" fmla="*/ 3 h 656"/>
                  <a:gd name="T86" fmla="*/ 1 w 559"/>
                  <a:gd name="T87" fmla="*/ 3 h 656"/>
                  <a:gd name="T88" fmla="*/ 1 w 559"/>
                  <a:gd name="T89" fmla="*/ 3 h 656"/>
                  <a:gd name="T90" fmla="*/ 2 w 559"/>
                  <a:gd name="T91" fmla="*/ 3 h 656"/>
                  <a:gd name="T92" fmla="*/ 2 w 559"/>
                  <a:gd name="T93" fmla="*/ 2 h 656"/>
                  <a:gd name="T94" fmla="*/ 2 w 559"/>
                  <a:gd name="T95" fmla="*/ 2 h 656"/>
                  <a:gd name="T96" fmla="*/ 2 w 559"/>
                  <a:gd name="T97" fmla="*/ 2 h 656"/>
                  <a:gd name="T98" fmla="*/ 1 w 559"/>
                  <a:gd name="T99" fmla="*/ 2 h 656"/>
                  <a:gd name="T100" fmla="*/ 1 w 559"/>
                  <a:gd name="T101" fmla="*/ 2 h 656"/>
                  <a:gd name="T102" fmla="*/ 1 w 559"/>
                  <a:gd name="T103" fmla="*/ 2 h 656"/>
                  <a:gd name="T104" fmla="*/ 1 w 559"/>
                  <a:gd name="T105" fmla="*/ 2 h 656"/>
                  <a:gd name="T106" fmla="*/ 1 w 559"/>
                  <a:gd name="T107" fmla="*/ 2 h 656"/>
                  <a:gd name="T108" fmla="*/ 1 w 559"/>
                  <a:gd name="T109" fmla="*/ 1 h 656"/>
                  <a:gd name="T110" fmla="*/ 1 w 559"/>
                  <a:gd name="T111" fmla="*/ 1 h 656"/>
                  <a:gd name="T112" fmla="*/ 1 w 559"/>
                  <a:gd name="T113" fmla="*/ 1 h 656"/>
                  <a:gd name="T114" fmla="*/ 1 w 559"/>
                  <a:gd name="T115" fmla="*/ 1 h 65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59" h="656">
                    <a:moveTo>
                      <a:pt x="304" y="152"/>
                    </a:moveTo>
                    <a:lnTo>
                      <a:pt x="308" y="143"/>
                    </a:lnTo>
                    <a:lnTo>
                      <a:pt x="312" y="133"/>
                    </a:lnTo>
                    <a:lnTo>
                      <a:pt x="316" y="124"/>
                    </a:lnTo>
                    <a:lnTo>
                      <a:pt x="320" y="116"/>
                    </a:lnTo>
                    <a:lnTo>
                      <a:pt x="321" y="107"/>
                    </a:lnTo>
                    <a:lnTo>
                      <a:pt x="321" y="99"/>
                    </a:lnTo>
                    <a:lnTo>
                      <a:pt x="321" y="88"/>
                    </a:lnTo>
                    <a:lnTo>
                      <a:pt x="320" y="80"/>
                    </a:lnTo>
                    <a:lnTo>
                      <a:pt x="316" y="72"/>
                    </a:lnTo>
                    <a:lnTo>
                      <a:pt x="312" y="67"/>
                    </a:lnTo>
                    <a:lnTo>
                      <a:pt x="308" y="59"/>
                    </a:lnTo>
                    <a:lnTo>
                      <a:pt x="304" y="52"/>
                    </a:lnTo>
                    <a:lnTo>
                      <a:pt x="293" y="38"/>
                    </a:lnTo>
                    <a:lnTo>
                      <a:pt x="282" y="25"/>
                    </a:lnTo>
                    <a:lnTo>
                      <a:pt x="272" y="19"/>
                    </a:lnTo>
                    <a:lnTo>
                      <a:pt x="264" y="14"/>
                    </a:lnTo>
                    <a:lnTo>
                      <a:pt x="255" y="10"/>
                    </a:lnTo>
                    <a:lnTo>
                      <a:pt x="247" y="6"/>
                    </a:lnTo>
                    <a:lnTo>
                      <a:pt x="236" y="2"/>
                    </a:lnTo>
                    <a:lnTo>
                      <a:pt x="226" y="2"/>
                    </a:lnTo>
                    <a:lnTo>
                      <a:pt x="219" y="0"/>
                    </a:lnTo>
                    <a:lnTo>
                      <a:pt x="209" y="4"/>
                    </a:lnTo>
                    <a:lnTo>
                      <a:pt x="202" y="12"/>
                    </a:lnTo>
                    <a:lnTo>
                      <a:pt x="192" y="19"/>
                    </a:lnTo>
                    <a:lnTo>
                      <a:pt x="185" y="27"/>
                    </a:lnTo>
                    <a:lnTo>
                      <a:pt x="177" y="34"/>
                    </a:lnTo>
                    <a:lnTo>
                      <a:pt x="169" y="42"/>
                    </a:lnTo>
                    <a:lnTo>
                      <a:pt x="162" y="52"/>
                    </a:lnTo>
                    <a:lnTo>
                      <a:pt x="154" y="59"/>
                    </a:lnTo>
                    <a:lnTo>
                      <a:pt x="148" y="69"/>
                    </a:lnTo>
                    <a:lnTo>
                      <a:pt x="141" y="76"/>
                    </a:lnTo>
                    <a:lnTo>
                      <a:pt x="133" y="84"/>
                    </a:lnTo>
                    <a:lnTo>
                      <a:pt x="126" y="91"/>
                    </a:lnTo>
                    <a:lnTo>
                      <a:pt x="120" y="99"/>
                    </a:lnTo>
                    <a:lnTo>
                      <a:pt x="110" y="109"/>
                    </a:lnTo>
                    <a:lnTo>
                      <a:pt x="103" y="116"/>
                    </a:lnTo>
                    <a:lnTo>
                      <a:pt x="95" y="124"/>
                    </a:lnTo>
                    <a:lnTo>
                      <a:pt x="88" y="133"/>
                    </a:lnTo>
                    <a:lnTo>
                      <a:pt x="76" y="147"/>
                    </a:lnTo>
                    <a:lnTo>
                      <a:pt x="65" y="160"/>
                    </a:lnTo>
                    <a:lnTo>
                      <a:pt x="53" y="173"/>
                    </a:lnTo>
                    <a:lnTo>
                      <a:pt x="42" y="187"/>
                    </a:lnTo>
                    <a:lnTo>
                      <a:pt x="34" y="194"/>
                    </a:lnTo>
                    <a:lnTo>
                      <a:pt x="29" y="202"/>
                    </a:lnTo>
                    <a:lnTo>
                      <a:pt x="23" y="209"/>
                    </a:lnTo>
                    <a:lnTo>
                      <a:pt x="19" y="217"/>
                    </a:lnTo>
                    <a:lnTo>
                      <a:pt x="15" y="225"/>
                    </a:lnTo>
                    <a:lnTo>
                      <a:pt x="12" y="232"/>
                    </a:lnTo>
                    <a:lnTo>
                      <a:pt x="8" y="242"/>
                    </a:lnTo>
                    <a:lnTo>
                      <a:pt x="6" y="249"/>
                    </a:lnTo>
                    <a:lnTo>
                      <a:pt x="2" y="261"/>
                    </a:lnTo>
                    <a:lnTo>
                      <a:pt x="0" y="272"/>
                    </a:lnTo>
                    <a:lnTo>
                      <a:pt x="0" y="283"/>
                    </a:lnTo>
                    <a:lnTo>
                      <a:pt x="4" y="295"/>
                    </a:lnTo>
                    <a:lnTo>
                      <a:pt x="6" y="306"/>
                    </a:lnTo>
                    <a:lnTo>
                      <a:pt x="12" y="318"/>
                    </a:lnTo>
                    <a:lnTo>
                      <a:pt x="15" y="329"/>
                    </a:lnTo>
                    <a:lnTo>
                      <a:pt x="25" y="340"/>
                    </a:lnTo>
                    <a:lnTo>
                      <a:pt x="31" y="352"/>
                    </a:lnTo>
                    <a:lnTo>
                      <a:pt x="38" y="361"/>
                    </a:lnTo>
                    <a:lnTo>
                      <a:pt x="48" y="373"/>
                    </a:lnTo>
                    <a:lnTo>
                      <a:pt x="59" y="384"/>
                    </a:lnTo>
                    <a:lnTo>
                      <a:pt x="69" y="396"/>
                    </a:lnTo>
                    <a:lnTo>
                      <a:pt x="80" y="405"/>
                    </a:lnTo>
                    <a:lnTo>
                      <a:pt x="93" y="417"/>
                    </a:lnTo>
                    <a:lnTo>
                      <a:pt x="105" y="428"/>
                    </a:lnTo>
                    <a:lnTo>
                      <a:pt x="120" y="439"/>
                    </a:lnTo>
                    <a:lnTo>
                      <a:pt x="135" y="453"/>
                    </a:lnTo>
                    <a:lnTo>
                      <a:pt x="152" y="466"/>
                    </a:lnTo>
                    <a:lnTo>
                      <a:pt x="169" y="479"/>
                    </a:lnTo>
                    <a:lnTo>
                      <a:pt x="185" y="491"/>
                    </a:lnTo>
                    <a:lnTo>
                      <a:pt x="202" y="504"/>
                    </a:lnTo>
                    <a:lnTo>
                      <a:pt x="219" y="517"/>
                    </a:lnTo>
                    <a:lnTo>
                      <a:pt x="238" y="531"/>
                    </a:lnTo>
                    <a:lnTo>
                      <a:pt x="253" y="544"/>
                    </a:lnTo>
                    <a:lnTo>
                      <a:pt x="270" y="557"/>
                    </a:lnTo>
                    <a:lnTo>
                      <a:pt x="287" y="569"/>
                    </a:lnTo>
                    <a:lnTo>
                      <a:pt x="304" y="582"/>
                    </a:lnTo>
                    <a:lnTo>
                      <a:pt x="318" y="595"/>
                    </a:lnTo>
                    <a:lnTo>
                      <a:pt x="335" y="610"/>
                    </a:lnTo>
                    <a:lnTo>
                      <a:pt x="348" y="624"/>
                    </a:lnTo>
                    <a:lnTo>
                      <a:pt x="363" y="639"/>
                    </a:lnTo>
                    <a:lnTo>
                      <a:pt x="380" y="650"/>
                    </a:lnTo>
                    <a:lnTo>
                      <a:pt x="401" y="656"/>
                    </a:lnTo>
                    <a:lnTo>
                      <a:pt x="422" y="650"/>
                    </a:lnTo>
                    <a:lnTo>
                      <a:pt x="445" y="643"/>
                    </a:lnTo>
                    <a:lnTo>
                      <a:pt x="464" y="628"/>
                    </a:lnTo>
                    <a:lnTo>
                      <a:pt x="485" y="609"/>
                    </a:lnTo>
                    <a:lnTo>
                      <a:pt x="504" y="584"/>
                    </a:lnTo>
                    <a:lnTo>
                      <a:pt x="523" y="557"/>
                    </a:lnTo>
                    <a:lnTo>
                      <a:pt x="536" y="529"/>
                    </a:lnTo>
                    <a:lnTo>
                      <a:pt x="548" y="500"/>
                    </a:lnTo>
                    <a:lnTo>
                      <a:pt x="555" y="470"/>
                    </a:lnTo>
                    <a:lnTo>
                      <a:pt x="559" y="443"/>
                    </a:lnTo>
                    <a:lnTo>
                      <a:pt x="557" y="417"/>
                    </a:lnTo>
                    <a:lnTo>
                      <a:pt x="550" y="394"/>
                    </a:lnTo>
                    <a:lnTo>
                      <a:pt x="536" y="375"/>
                    </a:lnTo>
                    <a:lnTo>
                      <a:pt x="519" y="361"/>
                    </a:lnTo>
                    <a:lnTo>
                      <a:pt x="502" y="354"/>
                    </a:lnTo>
                    <a:lnTo>
                      <a:pt x="485" y="344"/>
                    </a:lnTo>
                    <a:lnTo>
                      <a:pt x="462" y="333"/>
                    </a:lnTo>
                    <a:lnTo>
                      <a:pt x="443" y="323"/>
                    </a:lnTo>
                    <a:lnTo>
                      <a:pt x="420" y="310"/>
                    </a:lnTo>
                    <a:lnTo>
                      <a:pt x="397" y="299"/>
                    </a:lnTo>
                    <a:lnTo>
                      <a:pt x="377" y="285"/>
                    </a:lnTo>
                    <a:lnTo>
                      <a:pt x="358" y="272"/>
                    </a:lnTo>
                    <a:lnTo>
                      <a:pt x="339" y="257"/>
                    </a:lnTo>
                    <a:lnTo>
                      <a:pt x="321" y="242"/>
                    </a:lnTo>
                    <a:lnTo>
                      <a:pt x="308" y="226"/>
                    </a:lnTo>
                    <a:lnTo>
                      <a:pt x="299" y="211"/>
                    </a:lnTo>
                    <a:lnTo>
                      <a:pt x="291" y="196"/>
                    </a:lnTo>
                    <a:lnTo>
                      <a:pt x="291" y="181"/>
                    </a:lnTo>
                    <a:lnTo>
                      <a:pt x="295" y="168"/>
                    </a:lnTo>
                    <a:lnTo>
                      <a:pt x="304" y="1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59" name="Freeform 169"/>
              <p:cNvSpPr>
                <a:spLocks/>
              </p:cNvSpPr>
              <p:nvPr/>
            </p:nvSpPr>
            <p:spPr bwMode="auto">
              <a:xfrm>
                <a:off x="4839" y="2117"/>
                <a:ext cx="34" cy="42"/>
              </a:xfrm>
              <a:custGeom>
                <a:avLst/>
                <a:gdLst>
                  <a:gd name="T0" fmla="*/ 1 w 68"/>
                  <a:gd name="T1" fmla="*/ 0 h 84"/>
                  <a:gd name="T2" fmla="*/ 1 w 68"/>
                  <a:gd name="T3" fmla="*/ 1 h 84"/>
                  <a:gd name="T4" fmla="*/ 1 w 68"/>
                  <a:gd name="T5" fmla="*/ 1 h 84"/>
                  <a:gd name="T6" fmla="*/ 1 w 68"/>
                  <a:gd name="T7" fmla="*/ 1 h 84"/>
                  <a:gd name="T8" fmla="*/ 1 w 68"/>
                  <a:gd name="T9" fmla="*/ 1 h 84"/>
                  <a:gd name="T10" fmla="*/ 1 w 68"/>
                  <a:gd name="T11" fmla="*/ 1 h 84"/>
                  <a:gd name="T12" fmla="*/ 1 w 68"/>
                  <a:gd name="T13" fmla="*/ 1 h 84"/>
                  <a:gd name="T14" fmla="*/ 1 w 68"/>
                  <a:gd name="T15" fmla="*/ 1 h 84"/>
                  <a:gd name="T16" fmla="*/ 1 w 68"/>
                  <a:gd name="T17" fmla="*/ 1 h 84"/>
                  <a:gd name="T18" fmla="*/ 1 w 68"/>
                  <a:gd name="T19" fmla="*/ 1 h 84"/>
                  <a:gd name="T20" fmla="*/ 0 w 68"/>
                  <a:gd name="T21" fmla="*/ 1 h 84"/>
                  <a:gd name="T22" fmla="*/ 1 w 68"/>
                  <a:gd name="T23" fmla="*/ 1 h 84"/>
                  <a:gd name="T24" fmla="*/ 1 w 68"/>
                  <a:gd name="T25" fmla="*/ 1 h 84"/>
                  <a:gd name="T26" fmla="*/ 1 w 68"/>
                  <a:gd name="T27" fmla="*/ 1 h 84"/>
                  <a:gd name="T28" fmla="*/ 1 w 68"/>
                  <a:gd name="T29" fmla="*/ 1 h 84"/>
                  <a:gd name="T30" fmla="*/ 1 w 68"/>
                  <a:gd name="T31" fmla="*/ 1 h 84"/>
                  <a:gd name="T32" fmla="*/ 1 w 68"/>
                  <a:gd name="T33" fmla="*/ 1 h 84"/>
                  <a:gd name="T34" fmla="*/ 1 w 68"/>
                  <a:gd name="T35" fmla="*/ 1 h 84"/>
                  <a:gd name="T36" fmla="*/ 1 w 68"/>
                  <a:gd name="T37" fmla="*/ 0 h 84"/>
                  <a:gd name="T38" fmla="*/ 1 w 68"/>
                  <a:gd name="T39" fmla="*/ 0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84">
                    <a:moveTo>
                      <a:pt x="55" y="0"/>
                    </a:moveTo>
                    <a:lnTo>
                      <a:pt x="64" y="6"/>
                    </a:lnTo>
                    <a:lnTo>
                      <a:pt x="68" y="19"/>
                    </a:lnTo>
                    <a:lnTo>
                      <a:pt x="62" y="31"/>
                    </a:lnTo>
                    <a:lnTo>
                      <a:pt x="55" y="46"/>
                    </a:lnTo>
                    <a:lnTo>
                      <a:pt x="43" y="57"/>
                    </a:lnTo>
                    <a:lnTo>
                      <a:pt x="32" y="69"/>
                    </a:lnTo>
                    <a:lnTo>
                      <a:pt x="20" y="76"/>
                    </a:lnTo>
                    <a:lnTo>
                      <a:pt x="9" y="84"/>
                    </a:lnTo>
                    <a:lnTo>
                      <a:pt x="3" y="78"/>
                    </a:lnTo>
                    <a:lnTo>
                      <a:pt x="0" y="72"/>
                    </a:lnTo>
                    <a:lnTo>
                      <a:pt x="9" y="61"/>
                    </a:lnTo>
                    <a:lnTo>
                      <a:pt x="19" y="52"/>
                    </a:lnTo>
                    <a:lnTo>
                      <a:pt x="26" y="42"/>
                    </a:lnTo>
                    <a:lnTo>
                      <a:pt x="34" y="34"/>
                    </a:lnTo>
                    <a:lnTo>
                      <a:pt x="39" y="27"/>
                    </a:lnTo>
                    <a:lnTo>
                      <a:pt x="47" y="19"/>
                    </a:lnTo>
                    <a:lnTo>
                      <a:pt x="51" y="1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0" name="Freeform 170"/>
              <p:cNvSpPr>
                <a:spLocks/>
              </p:cNvSpPr>
              <p:nvPr/>
            </p:nvSpPr>
            <p:spPr bwMode="auto">
              <a:xfrm>
                <a:off x="4394" y="1949"/>
                <a:ext cx="464" cy="202"/>
              </a:xfrm>
              <a:custGeom>
                <a:avLst/>
                <a:gdLst>
                  <a:gd name="T0" fmla="*/ 0 w 930"/>
                  <a:gd name="T1" fmla="*/ 0 h 405"/>
                  <a:gd name="T2" fmla="*/ 0 w 930"/>
                  <a:gd name="T3" fmla="*/ 0 h 405"/>
                  <a:gd name="T4" fmla="*/ 0 w 930"/>
                  <a:gd name="T5" fmla="*/ 0 h 405"/>
                  <a:gd name="T6" fmla="*/ 0 w 930"/>
                  <a:gd name="T7" fmla="*/ 0 h 405"/>
                  <a:gd name="T8" fmla="*/ 0 w 930"/>
                  <a:gd name="T9" fmla="*/ 0 h 405"/>
                  <a:gd name="T10" fmla="*/ 0 w 930"/>
                  <a:gd name="T11" fmla="*/ 0 h 405"/>
                  <a:gd name="T12" fmla="*/ 0 w 930"/>
                  <a:gd name="T13" fmla="*/ 0 h 405"/>
                  <a:gd name="T14" fmla="*/ 0 w 930"/>
                  <a:gd name="T15" fmla="*/ 0 h 405"/>
                  <a:gd name="T16" fmla="*/ 0 w 930"/>
                  <a:gd name="T17" fmla="*/ 0 h 405"/>
                  <a:gd name="T18" fmla="*/ 0 w 930"/>
                  <a:gd name="T19" fmla="*/ 0 h 405"/>
                  <a:gd name="T20" fmla="*/ 0 w 930"/>
                  <a:gd name="T21" fmla="*/ 0 h 405"/>
                  <a:gd name="T22" fmla="*/ 0 w 930"/>
                  <a:gd name="T23" fmla="*/ 0 h 405"/>
                  <a:gd name="T24" fmla="*/ 0 w 930"/>
                  <a:gd name="T25" fmla="*/ 0 h 405"/>
                  <a:gd name="T26" fmla="*/ 0 w 930"/>
                  <a:gd name="T27" fmla="*/ 0 h 405"/>
                  <a:gd name="T28" fmla="*/ 0 w 930"/>
                  <a:gd name="T29" fmla="*/ 0 h 405"/>
                  <a:gd name="T30" fmla="*/ 0 w 930"/>
                  <a:gd name="T31" fmla="*/ 0 h 405"/>
                  <a:gd name="T32" fmla="*/ 0 w 930"/>
                  <a:gd name="T33" fmla="*/ 0 h 405"/>
                  <a:gd name="T34" fmla="*/ 0 w 930"/>
                  <a:gd name="T35" fmla="*/ 0 h 405"/>
                  <a:gd name="T36" fmla="*/ 0 w 930"/>
                  <a:gd name="T37" fmla="*/ 0 h 405"/>
                  <a:gd name="T38" fmla="*/ 0 w 930"/>
                  <a:gd name="T39" fmla="*/ 0 h 405"/>
                  <a:gd name="T40" fmla="*/ 0 w 930"/>
                  <a:gd name="T41" fmla="*/ 0 h 405"/>
                  <a:gd name="T42" fmla="*/ 0 w 930"/>
                  <a:gd name="T43" fmla="*/ 0 h 405"/>
                  <a:gd name="T44" fmla="*/ 0 w 930"/>
                  <a:gd name="T45" fmla="*/ 0 h 405"/>
                  <a:gd name="T46" fmla="*/ 0 w 930"/>
                  <a:gd name="T47" fmla="*/ 0 h 405"/>
                  <a:gd name="T48" fmla="*/ 1 w 930"/>
                  <a:gd name="T49" fmla="*/ 1 h 405"/>
                  <a:gd name="T50" fmla="*/ 1 w 930"/>
                  <a:gd name="T51" fmla="*/ 1 h 405"/>
                  <a:gd name="T52" fmla="*/ 1 w 930"/>
                  <a:gd name="T53" fmla="*/ 1 h 405"/>
                  <a:gd name="T54" fmla="*/ 1 w 930"/>
                  <a:gd name="T55" fmla="*/ 1 h 405"/>
                  <a:gd name="T56" fmla="*/ 2 w 930"/>
                  <a:gd name="T57" fmla="*/ 1 h 405"/>
                  <a:gd name="T58" fmla="*/ 2 w 930"/>
                  <a:gd name="T59" fmla="*/ 1 h 405"/>
                  <a:gd name="T60" fmla="*/ 2 w 930"/>
                  <a:gd name="T61" fmla="*/ 1 h 405"/>
                  <a:gd name="T62" fmla="*/ 2 w 930"/>
                  <a:gd name="T63" fmla="*/ 1 h 405"/>
                  <a:gd name="T64" fmla="*/ 2 w 930"/>
                  <a:gd name="T65" fmla="*/ 1 h 405"/>
                  <a:gd name="T66" fmla="*/ 2 w 930"/>
                  <a:gd name="T67" fmla="*/ 1 h 405"/>
                  <a:gd name="T68" fmla="*/ 3 w 930"/>
                  <a:gd name="T69" fmla="*/ 1 h 405"/>
                  <a:gd name="T70" fmla="*/ 3 w 930"/>
                  <a:gd name="T71" fmla="*/ 1 h 405"/>
                  <a:gd name="T72" fmla="*/ 3 w 930"/>
                  <a:gd name="T73" fmla="*/ 1 h 405"/>
                  <a:gd name="T74" fmla="*/ 3 w 930"/>
                  <a:gd name="T75" fmla="*/ 1 h 405"/>
                  <a:gd name="T76" fmla="*/ 3 w 930"/>
                  <a:gd name="T77" fmla="*/ 1 h 405"/>
                  <a:gd name="T78" fmla="*/ 3 w 930"/>
                  <a:gd name="T79" fmla="*/ 1 h 405"/>
                  <a:gd name="T80" fmla="*/ 3 w 930"/>
                  <a:gd name="T81" fmla="*/ 1 h 405"/>
                  <a:gd name="T82" fmla="*/ 3 w 930"/>
                  <a:gd name="T83" fmla="*/ 1 h 405"/>
                  <a:gd name="T84" fmla="*/ 3 w 930"/>
                  <a:gd name="T85" fmla="*/ 1 h 405"/>
                  <a:gd name="T86" fmla="*/ 3 w 930"/>
                  <a:gd name="T87" fmla="*/ 1 h 405"/>
                  <a:gd name="T88" fmla="*/ 3 w 930"/>
                  <a:gd name="T89" fmla="*/ 1 h 405"/>
                  <a:gd name="T90" fmla="*/ 3 w 930"/>
                  <a:gd name="T91" fmla="*/ 1 h 405"/>
                  <a:gd name="T92" fmla="*/ 3 w 930"/>
                  <a:gd name="T93" fmla="*/ 1 h 405"/>
                  <a:gd name="T94" fmla="*/ 3 w 930"/>
                  <a:gd name="T95" fmla="*/ 1 h 405"/>
                  <a:gd name="T96" fmla="*/ 3 w 930"/>
                  <a:gd name="T97" fmla="*/ 1 h 405"/>
                  <a:gd name="T98" fmla="*/ 3 w 930"/>
                  <a:gd name="T99" fmla="*/ 1 h 405"/>
                  <a:gd name="T100" fmla="*/ 3 w 930"/>
                  <a:gd name="T101" fmla="*/ 1 h 405"/>
                  <a:gd name="T102" fmla="*/ 2 w 930"/>
                  <a:gd name="T103" fmla="*/ 1 h 405"/>
                  <a:gd name="T104" fmla="*/ 2 w 930"/>
                  <a:gd name="T105" fmla="*/ 1 h 405"/>
                  <a:gd name="T106" fmla="*/ 2 w 930"/>
                  <a:gd name="T107" fmla="*/ 1 h 405"/>
                  <a:gd name="T108" fmla="*/ 1 w 930"/>
                  <a:gd name="T109" fmla="*/ 1 h 405"/>
                  <a:gd name="T110" fmla="*/ 1 w 930"/>
                  <a:gd name="T111" fmla="*/ 1 h 405"/>
                  <a:gd name="T112" fmla="*/ 1 w 930"/>
                  <a:gd name="T113" fmla="*/ 0 h 405"/>
                  <a:gd name="T114" fmla="*/ 0 w 930"/>
                  <a:gd name="T115" fmla="*/ 0 h 405"/>
                  <a:gd name="T116" fmla="*/ 0 w 930"/>
                  <a:gd name="T117" fmla="*/ 0 h 4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30" h="405">
                    <a:moveTo>
                      <a:pt x="219" y="178"/>
                    </a:moveTo>
                    <a:lnTo>
                      <a:pt x="203" y="165"/>
                    </a:lnTo>
                    <a:lnTo>
                      <a:pt x="190" y="154"/>
                    </a:lnTo>
                    <a:lnTo>
                      <a:pt x="177" y="138"/>
                    </a:lnTo>
                    <a:lnTo>
                      <a:pt x="165" y="123"/>
                    </a:lnTo>
                    <a:lnTo>
                      <a:pt x="150" y="108"/>
                    </a:lnTo>
                    <a:lnTo>
                      <a:pt x="139" y="93"/>
                    </a:lnTo>
                    <a:lnTo>
                      <a:pt x="124" y="76"/>
                    </a:lnTo>
                    <a:lnTo>
                      <a:pt x="112" y="62"/>
                    </a:lnTo>
                    <a:lnTo>
                      <a:pt x="99" y="45"/>
                    </a:lnTo>
                    <a:lnTo>
                      <a:pt x="86" y="34"/>
                    </a:lnTo>
                    <a:lnTo>
                      <a:pt x="74" y="23"/>
                    </a:lnTo>
                    <a:lnTo>
                      <a:pt x="63" y="13"/>
                    </a:lnTo>
                    <a:lnTo>
                      <a:pt x="50" y="5"/>
                    </a:lnTo>
                    <a:lnTo>
                      <a:pt x="38" y="2"/>
                    </a:lnTo>
                    <a:lnTo>
                      <a:pt x="27" y="0"/>
                    </a:lnTo>
                    <a:lnTo>
                      <a:pt x="17" y="2"/>
                    </a:lnTo>
                    <a:lnTo>
                      <a:pt x="6" y="7"/>
                    </a:lnTo>
                    <a:lnTo>
                      <a:pt x="0" y="19"/>
                    </a:lnTo>
                    <a:lnTo>
                      <a:pt x="0" y="30"/>
                    </a:lnTo>
                    <a:lnTo>
                      <a:pt x="4" y="45"/>
                    </a:lnTo>
                    <a:lnTo>
                      <a:pt x="6" y="51"/>
                    </a:lnTo>
                    <a:lnTo>
                      <a:pt x="10" y="59"/>
                    </a:lnTo>
                    <a:lnTo>
                      <a:pt x="13" y="64"/>
                    </a:lnTo>
                    <a:lnTo>
                      <a:pt x="19" y="72"/>
                    </a:lnTo>
                    <a:lnTo>
                      <a:pt x="27" y="83"/>
                    </a:lnTo>
                    <a:lnTo>
                      <a:pt x="38" y="93"/>
                    </a:lnTo>
                    <a:lnTo>
                      <a:pt x="42" y="93"/>
                    </a:lnTo>
                    <a:lnTo>
                      <a:pt x="48" y="93"/>
                    </a:lnTo>
                    <a:lnTo>
                      <a:pt x="51" y="93"/>
                    </a:lnTo>
                    <a:lnTo>
                      <a:pt x="53" y="91"/>
                    </a:lnTo>
                    <a:lnTo>
                      <a:pt x="50" y="80"/>
                    </a:lnTo>
                    <a:lnTo>
                      <a:pt x="44" y="70"/>
                    </a:lnTo>
                    <a:lnTo>
                      <a:pt x="40" y="62"/>
                    </a:lnTo>
                    <a:lnTo>
                      <a:pt x="36" y="53"/>
                    </a:lnTo>
                    <a:lnTo>
                      <a:pt x="31" y="45"/>
                    </a:lnTo>
                    <a:lnTo>
                      <a:pt x="31" y="38"/>
                    </a:lnTo>
                    <a:lnTo>
                      <a:pt x="29" y="30"/>
                    </a:lnTo>
                    <a:lnTo>
                      <a:pt x="31" y="24"/>
                    </a:lnTo>
                    <a:lnTo>
                      <a:pt x="42" y="28"/>
                    </a:lnTo>
                    <a:lnTo>
                      <a:pt x="57" y="36"/>
                    </a:lnTo>
                    <a:lnTo>
                      <a:pt x="70" y="49"/>
                    </a:lnTo>
                    <a:lnTo>
                      <a:pt x="80" y="61"/>
                    </a:lnTo>
                    <a:lnTo>
                      <a:pt x="108" y="97"/>
                    </a:lnTo>
                    <a:lnTo>
                      <a:pt x="137" y="133"/>
                    </a:lnTo>
                    <a:lnTo>
                      <a:pt x="165" y="163"/>
                    </a:lnTo>
                    <a:lnTo>
                      <a:pt x="198" y="194"/>
                    </a:lnTo>
                    <a:lnTo>
                      <a:pt x="228" y="218"/>
                    </a:lnTo>
                    <a:lnTo>
                      <a:pt x="259" y="241"/>
                    </a:lnTo>
                    <a:lnTo>
                      <a:pt x="291" y="262"/>
                    </a:lnTo>
                    <a:lnTo>
                      <a:pt x="325" y="283"/>
                    </a:lnTo>
                    <a:lnTo>
                      <a:pt x="357" y="296"/>
                    </a:lnTo>
                    <a:lnTo>
                      <a:pt x="392" y="311"/>
                    </a:lnTo>
                    <a:lnTo>
                      <a:pt x="428" y="323"/>
                    </a:lnTo>
                    <a:lnTo>
                      <a:pt x="466" y="336"/>
                    </a:lnTo>
                    <a:lnTo>
                      <a:pt x="502" y="346"/>
                    </a:lnTo>
                    <a:lnTo>
                      <a:pt x="542" y="355"/>
                    </a:lnTo>
                    <a:lnTo>
                      <a:pt x="582" y="363"/>
                    </a:lnTo>
                    <a:lnTo>
                      <a:pt x="625" y="370"/>
                    </a:lnTo>
                    <a:lnTo>
                      <a:pt x="629" y="370"/>
                    </a:lnTo>
                    <a:lnTo>
                      <a:pt x="637" y="372"/>
                    </a:lnTo>
                    <a:lnTo>
                      <a:pt x="646" y="374"/>
                    </a:lnTo>
                    <a:lnTo>
                      <a:pt x="660" y="376"/>
                    </a:lnTo>
                    <a:lnTo>
                      <a:pt x="671" y="378"/>
                    </a:lnTo>
                    <a:lnTo>
                      <a:pt x="688" y="382"/>
                    </a:lnTo>
                    <a:lnTo>
                      <a:pt x="705" y="384"/>
                    </a:lnTo>
                    <a:lnTo>
                      <a:pt x="724" y="388"/>
                    </a:lnTo>
                    <a:lnTo>
                      <a:pt x="741" y="391"/>
                    </a:lnTo>
                    <a:lnTo>
                      <a:pt x="760" y="393"/>
                    </a:lnTo>
                    <a:lnTo>
                      <a:pt x="778" y="395"/>
                    </a:lnTo>
                    <a:lnTo>
                      <a:pt x="797" y="399"/>
                    </a:lnTo>
                    <a:lnTo>
                      <a:pt x="810" y="401"/>
                    </a:lnTo>
                    <a:lnTo>
                      <a:pt x="827" y="403"/>
                    </a:lnTo>
                    <a:lnTo>
                      <a:pt x="836" y="403"/>
                    </a:lnTo>
                    <a:lnTo>
                      <a:pt x="848" y="405"/>
                    </a:lnTo>
                    <a:lnTo>
                      <a:pt x="857" y="405"/>
                    </a:lnTo>
                    <a:lnTo>
                      <a:pt x="865" y="405"/>
                    </a:lnTo>
                    <a:lnTo>
                      <a:pt x="873" y="405"/>
                    </a:lnTo>
                    <a:lnTo>
                      <a:pt x="880" y="405"/>
                    </a:lnTo>
                    <a:lnTo>
                      <a:pt x="892" y="403"/>
                    </a:lnTo>
                    <a:lnTo>
                      <a:pt x="901" y="403"/>
                    </a:lnTo>
                    <a:lnTo>
                      <a:pt x="909" y="403"/>
                    </a:lnTo>
                    <a:lnTo>
                      <a:pt x="912" y="401"/>
                    </a:lnTo>
                    <a:lnTo>
                      <a:pt x="916" y="399"/>
                    </a:lnTo>
                    <a:lnTo>
                      <a:pt x="920" y="399"/>
                    </a:lnTo>
                    <a:lnTo>
                      <a:pt x="920" y="393"/>
                    </a:lnTo>
                    <a:lnTo>
                      <a:pt x="924" y="386"/>
                    </a:lnTo>
                    <a:lnTo>
                      <a:pt x="928" y="378"/>
                    </a:lnTo>
                    <a:lnTo>
                      <a:pt x="930" y="374"/>
                    </a:lnTo>
                    <a:lnTo>
                      <a:pt x="920" y="378"/>
                    </a:lnTo>
                    <a:lnTo>
                      <a:pt x="909" y="380"/>
                    </a:lnTo>
                    <a:lnTo>
                      <a:pt x="895" y="382"/>
                    </a:lnTo>
                    <a:lnTo>
                      <a:pt x="884" y="382"/>
                    </a:lnTo>
                    <a:lnTo>
                      <a:pt x="876" y="382"/>
                    </a:lnTo>
                    <a:lnTo>
                      <a:pt x="869" y="382"/>
                    </a:lnTo>
                    <a:lnTo>
                      <a:pt x="861" y="382"/>
                    </a:lnTo>
                    <a:lnTo>
                      <a:pt x="855" y="382"/>
                    </a:lnTo>
                    <a:lnTo>
                      <a:pt x="848" y="380"/>
                    </a:lnTo>
                    <a:lnTo>
                      <a:pt x="838" y="380"/>
                    </a:lnTo>
                    <a:lnTo>
                      <a:pt x="833" y="378"/>
                    </a:lnTo>
                    <a:lnTo>
                      <a:pt x="827" y="378"/>
                    </a:lnTo>
                    <a:lnTo>
                      <a:pt x="770" y="368"/>
                    </a:lnTo>
                    <a:lnTo>
                      <a:pt x="719" y="361"/>
                    </a:lnTo>
                    <a:lnTo>
                      <a:pt x="671" y="351"/>
                    </a:lnTo>
                    <a:lnTo>
                      <a:pt x="629" y="346"/>
                    </a:lnTo>
                    <a:lnTo>
                      <a:pt x="587" y="338"/>
                    </a:lnTo>
                    <a:lnTo>
                      <a:pt x="549" y="330"/>
                    </a:lnTo>
                    <a:lnTo>
                      <a:pt x="513" y="321"/>
                    </a:lnTo>
                    <a:lnTo>
                      <a:pt x="479" y="313"/>
                    </a:lnTo>
                    <a:lnTo>
                      <a:pt x="445" y="300"/>
                    </a:lnTo>
                    <a:lnTo>
                      <a:pt x="414" y="291"/>
                    </a:lnTo>
                    <a:lnTo>
                      <a:pt x="382" y="275"/>
                    </a:lnTo>
                    <a:lnTo>
                      <a:pt x="350" y="260"/>
                    </a:lnTo>
                    <a:lnTo>
                      <a:pt x="318" y="243"/>
                    </a:lnTo>
                    <a:lnTo>
                      <a:pt x="285" y="224"/>
                    </a:lnTo>
                    <a:lnTo>
                      <a:pt x="253" y="201"/>
                    </a:lnTo>
                    <a:lnTo>
                      <a:pt x="219" y="1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1" name="Freeform 171"/>
              <p:cNvSpPr>
                <a:spLocks/>
              </p:cNvSpPr>
              <p:nvPr/>
            </p:nvSpPr>
            <p:spPr bwMode="auto">
              <a:xfrm>
                <a:off x="4916" y="2052"/>
                <a:ext cx="242" cy="330"/>
              </a:xfrm>
              <a:custGeom>
                <a:avLst/>
                <a:gdLst>
                  <a:gd name="T0" fmla="*/ 2 w 482"/>
                  <a:gd name="T1" fmla="*/ 0 h 662"/>
                  <a:gd name="T2" fmla="*/ 2 w 482"/>
                  <a:gd name="T3" fmla="*/ 0 h 662"/>
                  <a:gd name="T4" fmla="*/ 2 w 482"/>
                  <a:gd name="T5" fmla="*/ 0 h 662"/>
                  <a:gd name="T6" fmla="*/ 2 w 482"/>
                  <a:gd name="T7" fmla="*/ 0 h 662"/>
                  <a:gd name="T8" fmla="*/ 2 w 482"/>
                  <a:gd name="T9" fmla="*/ 0 h 662"/>
                  <a:gd name="T10" fmla="*/ 2 w 482"/>
                  <a:gd name="T11" fmla="*/ 0 h 662"/>
                  <a:gd name="T12" fmla="*/ 2 w 482"/>
                  <a:gd name="T13" fmla="*/ 0 h 662"/>
                  <a:gd name="T14" fmla="*/ 2 w 482"/>
                  <a:gd name="T15" fmla="*/ 0 h 662"/>
                  <a:gd name="T16" fmla="*/ 2 w 482"/>
                  <a:gd name="T17" fmla="*/ 0 h 662"/>
                  <a:gd name="T18" fmla="*/ 2 w 482"/>
                  <a:gd name="T19" fmla="*/ 0 h 662"/>
                  <a:gd name="T20" fmla="*/ 2 w 482"/>
                  <a:gd name="T21" fmla="*/ 0 h 662"/>
                  <a:gd name="T22" fmla="*/ 2 w 482"/>
                  <a:gd name="T23" fmla="*/ 0 h 662"/>
                  <a:gd name="T24" fmla="*/ 2 w 482"/>
                  <a:gd name="T25" fmla="*/ 0 h 662"/>
                  <a:gd name="T26" fmla="*/ 2 w 482"/>
                  <a:gd name="T27" fmla="*/ 0 h 662"/>
                  <a:gd name="T28" fmla="*/ 2 w 482"/>
                  <a:gd name="T29" fmla="*/ 0 h 662"/>
                  <a:gd name="T30" fmla="*/ 2 w 482"/>
                  <a:gd name="T31" fmla="*/ 1 h 662"/>
                  <a:gd name="T32" fmla="*/ 2 w 482"/>
                  <a:gd name="T33" fmla="*/ 1 h 662"/>
                  <a:gd name="T34" fmla="*/ 2 w 482"/>
                  <a:gd name="T35" fmla="*/ 1 h 662"/>
                  <a:gd name="T36" fmla="*/ 1 w 482"/>
                  <a:gd name="T37" fmla="*/ 1 h 662"/>
                  <a:gd name="T38" fmla="*/ 1 w 482"/>
                  <a:gd name="T39" fmla="*/ 1 h 662"/>
                  <a:gd name="T40" fmla="*/ 1 w 482"/>
                  <a:gd name="T41" fmla="*/ 2 h 662"/>
                  <a:gd name="T42" fmla="*/ 1 w 482"/>
                  <a:gd name="T43" fmla="*/ 2 h 662"/>
                  <a:gd name="T44" fmla="*/ 1 w 482"/>
                  <a:gd name="T45" fmla="*/ 2 h 662"/>
                  <a:gd name="T46" fmla="*/ 1 w 482"/>
                  <a:gd name="T47" fmla="*/ 2 h 662"/>
                  <a:gd name="T48" fmla="*/ 1 w 482"/>
                  <a:gd name="T49" fmla="*/ 2 h 662"/>
                  <a:gd name="T50" fmla="*/ 1 w 482"/>
                  <a:gd name="T51" fmla="*/ 2 h 662"/>
                  <a:gd name="T52" fmla="*/ 0 w 482"/>
                  <a:gd name="T53" fmla="*/ 2 h 662"/>
                  <a:gd name="T54" fmla="*/ 1 w 482"/>
                  <a:gd name="T55" fmla="*/ 2 h 662"/>
                  <a:gd name="T56" fmla="*/ 1 w 482"/>
                  <a:gd name="T57" fmla="*/ 2 h 662"/>
                  <a:gd name="T58" fmla="*/ 1 w 482"/>
                  <a:gd name="T59" fmla="*/ 2 h 662"/>
                  <a:gd name="T60" fmla="*/ 1 w 482"/>
                  <a:gd name="T61" fmla="*/ 2 h 662"/>
                  <a:gd name="T62" fmla="*/ 1 w 482"/>
                  <a:gd name="T63" fmla="*/ 1 h 662"/>
                  <a:gd name="T64" fmla="*/ 1 w 482"/>
                  <a:gd name="T65" fmla="*/ 1 h 662"/>
                  <a:gd name="T66" fmla="*/ 1 w 482"/>
                  <a:gd name="T67" fmla="*/ 1 h 662"/>
                  <a:gd name="T68" fmla="*/ 2 w 482"/>
                  <a:gd name="T69" fmla="*/ 1 h 662"/>
                  <a:gd name="T70" fmla="*/ 2 w 482"/>
                  <a:gd name="T71" fmla="*/ 1 h 662"/>
                  <a:gd name="T72" fmla="*/ 2 w 482"/>
                  <a:gd name="T73" fmla="*/ 1 h 662"/>
                  <a:gd name="T74" fmla="*/ 2 w 482"/>
                  <a:gd name="T75" fmla="*/ 0 h 662"/>
                  <a:gd name="T76" fmla="*/ 2 w 482"/>
                  <a:gd name="T77" fmla="*/ 0 h 662"/>
                  <a:gd name="T78" fmla="*/ 2 w 482"/>
                  <a:gd name="T79" fmla="*/ 0 h 662"/>
                  <a:gd name="T80" fmla="*/ 2 w 482"/>
                  <a:gd name="T81" fmla="*/ 0 h 662"/>
                  <a:gd name="T82" fmla="*/ 2 w 482"/>
                  <a:gd name="T83" fmla="*/ 0 h 662"/>
                  <a:gd name="T84" fmla="*/ 2 w 482"/>
                  <a:gd name="T85" fmla="*/ 0 h 662"/>
                  <a:gd name="T86" fmla="*/ 2 w 482"/>
                  <a:gd name="T87" fmla="*/ 0 h 662"/>
                  <a:gd name="T88" fmla="*/ 2 w 482"/>
                  <a:gd name="T89" fmla="*/ 0 h 662"/>
                  <a:gd name="T90" fmla="*/ 2 w 482"/>
                  <a:gd name="T91" fmla="*/ 0 h 662"/>
                  <a:gd name="T92" fmla="*/ 2 w 482"/>
                  <a:gd name="T93" fmla="*/ 0 h 662"/>
                  <a:gd name="T94" fmla="*/ 2 w 482"/>
                  <a:gd name="T95" fmla="*/ 0 h 662"/>
                  <a:gd name="T96" fmla="*/ 2 w 482"/>
                  <a:gd name="T97" fmla="*/ 0 h 662"/>
                  <a:gd name="T98" fmla="*/ 2 w 482"/>
                  <a:gd name="T99" fmla="*/ 0 h 662"/>
                  <a:gd name="T100" fmla="*/ 2 w 482"/>
                  <a:gd name="T101" fmla="*/ 0 h 662"/>
                  <a:gd name="T102" fmla="*/ 2 w 482"/>
                  <a:gd name="T103" fmla="*/ 0 h 662"/>
                  <a:gd name="T104" fmla="*/ 2 w 482"/>
                  <a:gd name="T105" fmla="*/ 0 h 66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82" h="662">
                    <a:moveTo>
                      <a:pt x="283" y="0"/>
                    </a:moveTo>
                    <a:lnTo>
                      <a:pt x="287" y="2"/>
                    </a:lnTo>
                    <a:lnTo>
                      <a:pt x="294" y="6"/>
                    </a:lnTo>
                    <a:lnTo>
                      <a:pt x="302" y="10"/>
                    </a:lnTo>
                    <a:lnTo>
                      <a:pt x="311" y="15"/>
                    </a:lnTo>
                    <a:lnTo>
                      <a:pt x="321" y="19"/>
                    </a:lnTo>
                    <a:lnTo>
                      <a:pt x="330" y="25"/>
                    </a:lnTo>
                    <a:lnTo>
                      <a:pt x="344" y="29"/>
                    </a:lnTo>
                    <a:lnTo>
                      <a:pt x="355" y="34"/>
                    </a:lnTo>
                    <a:lnTo>
                      <a:pt x="366" y="38"/>
                    </a:lnTo>
                    <a:lnTo>
                      <a:pt x="378" y="44"/>
                    </a:lnTo>
                    <a:lnTo>
                      <a:pt x="391" y="48"/>
                    </a:lnTo>
                    <a:lnTo>
                      <a:pt x="404" y="51"/>
                    </a:lnTo>
                    <a:lnTo>
                      <a:pt x="418" y="55"/>
                    </a:lnTo>
                    <a:lnTo>
                      <a:pt x="433" y="59"/>
                    </a:lnTo>
                    <a:lnTo>
                      <a:pt x="446" y="61"/>
                    </a:lnTo>
                    <a:lnTo>
                      <a:pt x="463" y="63"/>
                    </a:lnTo>
                    <a:lnTo>
                      <a:pt x="471" y="63"/>
                    </a:lnTo>
                    <a:lnTo>
                      <a:pt x="477" y="65"/>
                    </a:lnTo>
                    <a:lnTo>
                      <a:pt x="480" y="67"/>
                    </a:lnTo>
                    <a:lnTo>
                      <a:pt x="482" y="70"/>
                    </a:lnTo>
                    <a:lnTo>
                      <a:pt x="480" y="78"/>
                    </a:lnTo>
                    <a:lnTo>
                      <a:pt x="477" y="91"/>
                    </a:lnTo>
                    <a:lnTo>
                      <a:pt x="465" y="103"/>
                    </a:lnTo>
                    <a:lnTo>
                      <a:pt x="454" y="116"/>
                    </a:lnTo>
                    <a:lnTo>
                      <a:pt x="442" y="129"/>
                    </a:lnTo>
                    <a:lnTo>
                      <a:pt x="431" y="143"/>
                    </a:lnTo>
                    <a:lnTo>
                      <a:pt x="408" y="173"/>
                    </a:lnTo>
                    <a:lnTo>
                      <a:pt x="387" y="202"/>
                    </a:lnTo>
                    <a:lnTo>
                      <a:pt x="368" y="226"/>
                    </a:lnTo>
                    <a:lnTo>
                      <a:pt x="353" y="253"/>
                    </a:lnTo>
                    <a:lnTo>
                      <a:pt x="338" y="276"/>
                    </a:lnTo>
                    <a:lnTo>
                      <a:pt x="325" y="300"/>
                    </a:lnTo>
                    <a:lnTo>
                      <a:pt x="309" y="323"/>
                    </a:lnTo>
                    <a:lnTo>
                      <a:pt x="296" y="350"/>
                    </a:lnTo>
                    <a:lnTo>
                      <a:pt x="279" y="373"/>
                    </a:lnTo>
                    <a:lnTo>
                      <a:pt x="262" y="399"/>
                    </a:lnTo>
                    <a:lnTo>
                      <a:pt x="241" y="426"/>
                    </a:lnTo>
                    <a:lnTo>
                      <a:pt x="218" y="458"/>
                    </a:lnTo>
                    <a:lnTo>
                      <a:pt x="188" y="489"/>
                    </a:lnTo>
                    <a:lnTo>
                      <a:pt x="157" y="525"/>
                    </a:lnTo>
                    <a:lnTo>
                      <a:pt x="119" y="565"/>
                    </a:lnTo>
                    <a:lnTo>
                      <a:pt x="77" y="608"/>
                    </a:lnTo>
                    <a:lnTo>
                      <a:pt x="70" y="612"/>
                    </a:lnTo>
                    <a:lnTo>
                      <a:pt x="62" y="620"/>
                    </a:lnTo>
                    <a:lnTo>
                      <a:pt x="51" y="627"/>
                    </a:lnTo>
                    <a:lnTo>
                      <a:pt x="43" y="639"/>
                    </a:lnTo>
                    <a:lnTo>
                      <a:pt x="30" y="646"/>
                    </a:lnTo>
                    <a:lnTo>
                      <a:pt x="20" y="654"/>
                    </a:lnTo>
                    <a:lnTo>
                      <a:pt x="13" y="658"/>
                    </a:lnTo>
                    <a:lnTo>
                      <a:pt x="7" y="662"/>
                    </a:lnTo>
                    <a:lnTo>
                      <a:pt x="1" y="660"/>
                    </a:lnTo>
                    <a:lnTo>
                      <a:pt x="0" y="656"/>
                    </a:lnTo>
                    <a:lnTo>
                      <a:pt x="0" y="648"/>
                    </a:lnTo>
                    <a:lnTo>
                      <a:pt x="1" y="646"/>
                    </a:lnTo>
                    <a:lnTo>
                      <a:pt x="17" y="625"/>
                    </a:lnTo>
                    <a:lnTo>
                      <a:pt x="36" y="606"/>
                    </a:lnTo>
                    <a:lnTo>
                      <a:pt x="55" y="587"/>
                    </a:lnTo>
                    <a:lnTo>
                      <a:pt x="74" y="570"/>
                    </a:lnTo>
                    <a:lnTo>
                      <a:pt x="93" y="551"/>
                    </a:lnTo>
                    <a:lnTo>
                      <a:pt x="112" y="534"/>
                    </a:lnTo>
                    <a:lnTo>
                      <a:pt x="129" y="517"/>
                    </a:lnTo>
                    <a:lnTo>
                      <a:pt x="150" y="500"/>
                    </a:lnTo>
                    <a:lnTo>
                      <a:pt x="167" y="479"/>
                    </a:lnTo>
                    <a:lnTo>
                      <a:pt x="184" y="462"/>
                    </a:lnTo>
                    <a:lnTo>
                      <a:pt x="203" y="439"/>
                    </a:lnTo>
                    <a:lnTo>
                      <a:pt x="222" y="420"/>
                    </a:lnTo>
                    <a:lnTo>
                      <a:pt x="237" y="397"/>
                    </a:lnTo>
                    <a:lnTo>
                      <a:pt x="254" y="374"/>
                    </a:lnTo>
                    <a:lnTo>
                      <a:pt x="269" y="350"/>
                    </a:lnTo>
                    <a:lnTo>
                      <a:pt x="287" y="323"/>
                    </a:lnTo>
                    <a:lnTo>
                      <a:pt x="294" y="302"/>
                    </a:lnTo>
                    <a:lnTo>
                      <a:pt x="304" y="287"/>
                    </a:lnTo>
                    <a:lnTo>
                      <a:pt x="313" y="272"/>
                    </a:lnTo>
                    <a:lnTo>
                      <a:pt x="323" y="255"/>
                    </a:lnTo>
                    <a:lnTo>
                      <a:pt x="330" y="240"/>
                    </a:lnTo>
                    <a:lnTo>
                      <a:pt x="338" y="226"/>
                    </a:lnTo>
                    <a:lnTo>
                      <a:pt x="347" y="211"/>
                    </a:lnTo>
                    <a:lnTo>
                      <a:pt x="357" y="198"/>
                    </a:lnTo>
                    <a:lnTo>
                      <a:pt x="366" y="184"/>
                    </a:lnTo>
                    <a:lnTo>
                      <a:pt x="378" y="171"/>
                    </a:lnTo>
                    <a:lnTo>
                      <a:pt x="387" y="156"/>
                    </a:lnTo>
                    <a:lnTo>
                      <a:pt x="401" y="143"/>
                    </a:lnTo>
                    <a:lnTo>
                      <a:pt x="412" y="129"/>
                    </a:lnTo>
                    <a:lnTo>
                      <a:pt x="425" y="114"/>
                    </a:lnTo>
                    <a:lnTo>
                      <a:pt x="441" y="99"/>
                    </a:lnTo>
                    <a:lnTo>
                      <a:pt x="458" y="86"/>
                    </a:lnTo>
                    <a:lnTo>
                      <a:pt x="444" y="82"/>
                    </a:lnTo>
                    <a:lnTo>
                      <a:pt x="431" y="82"/>
                    </a:lnTo>
                    <a:lnTo>
                      <a:pt x="420" y="78"/>
                    </a:lnTo>
                    <a:lnTo>
                      <a:pt x="408" y="78"/>
                    </a:lnTo>
                    <a:lnTo>
                      <a:pt x="397" y="74"/>
                    </a:lnTo>
                    <a:lnTo>
                      <a:pt x="385" y="70"/>
                    </a:lnTo>
                    <a:lnTo>
                      <a:pt x="374" y="67"/>
                    </a:lnTo>
                    <a:lnTo>
                      <a:pt x="364" y="65"/>
                    </a:lnTo>
                    <a:lnTo>
                      <a:pt x="353" y="59"/>
                    </a:lnTo>
                    <a:lnTo>
                      <a:pt x="344" y="53"/>
                    </a:lnTo>
                    <a:lnTo>
                      <a:pt x="332" y="48"/>
                    </a:lnTo>
                    <a:lnTo>
                      <a:pt x="323" y="44"/>
                    </a:lnTo>
                    <a:lnTo>
                      <a:pt x="309" y="36"/>
                    </a:lnTo>
                    <a:lnTo>
                      <a:pt x="300" y="30"/>
                    </a:lnTo>
                    <a:lnTo>
                      <a:pt x="288" y="21"/>
                    </a:lnTo>
                    <a:lnTo>
                      <a:pt x="279" y="15"/>
                    </a:lnTo>
                    <a:lnTo>
                      <a:pt x="279" y="6"/>
                    </a:lnTo>
                    <a:lnTo>
                      <a:pt x="2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2" name="Freeform 172"/>
              <p:cNvSpPr>
                <a:spLocks/>
              </p:cNvSpPr>
              <p:nvPr/>
            </p:nvSpPr>
            <p:spPr bwMode="auto">
              <a:xfrm>
                <a:off x="4908" y="2099"/>
                <a:ext cx="238" cy="347"/>
              </a:xfrm>
              <a:custGeom>
                <a:avLst/>
                <a:gdLst>
                  <a:gd name="T0" fmla="*/ 1 w 478"/>
                  <a:gd name="T1" fmla="*/ 1 h 694"/>
                  <a:gd name="T2" fmla="*/ 1 w 478"/>
                  <a:gd name="T3" fmla="*/ 1 h 694"/>
                  <a:gd name="T4" fmla="*/ 1 w 478"/>
                  <a:gd name="T5" fmla="*/ 1 h 694"/>
                  <a:gd name="T6" fmla="*/ 1 w 478"/>
                  <a:gd name="T7" fmla="*/ 1 h 694"/>
                  <a:gd name="T8" fmla="*/ 1 w 478"/>
                  <a:gd name="T9" fmla="*/ 1 h 694"/>
                  <a:gd name="T10" fmla="*/ 1 w 478"/>
                  <a:gd name="T11" fmla="*/ 1 h 694"/>
                  <a:gd name="T12" fmla="*/ 1 w 478"/>
                  <a:gd name="T13" fmla="*/ 1 h 694"/>
                  <a:gd name="T14" fmla="*/ 1 w 478"/>
                  <a:gd name="T15" fmla="*/ 1 h 694"/>
                  <a:gd name="T16" fmla="*/ 1 w 478"/>
                  <a:gd name="T17" fmla="*/ 1 h 694"/>
                  <a:gd name="T18" fmla="*/ 1 w 478"/>
                  <a:gd name="T19" fmla="*/ 1 h 694"/>
                  <a:gd name="T20" fmla="*/ 1 w 478"/>
                  <a:gd name="T21" fmla="*/ 1 h 694"/>
                  <a:gd name="T22" fmla="*/ 1 w 478"/>
                  <a:gd name="T23" fmla="*/ 2 h 694"/>
                  <a:gd name="T24" fmla="*/ 1 w 478"/>
                  <a:gd name="T25" fmla="*/ 2 h 694"/>
                  <a:gd name="T26" fmla="*/ 1 w 478"/>
                  <a:gd name="T27" fmla="*/ 2 h 694"/>
                  <a:gd name="T28" fmla="*/ 1 w 478"/>
                  <a:gd name="T29" fmla="*/ 2 h 694"/>
                  <a:gd name="T30" fmla="*/ 1 w 478"/>
                  <a:gd name="T31" fmla="*/ 2 h 694"/>
                  <a:gd name="T32" fmla="*/ 0 w 478"/>
                  <a:gd name="T33" fmla="*/ 2 h 694"/>
                  <a:gd name="T34" fmla="*/ 0 w 478"/>
                  <a:gd name="T35" fmla="*/ 2 h 694"/>
                  <a:gd name="T36" fmla="*/ 0 w 478"/>
                  <a:gd name="T37" fmla="*/ 3 h 694"/>
                  <a:gd name="T38" fmla="*/ 0 w 478"/>
                  <a:gd name="T39" fmla="*/ 3 h 694"/>
                  <a:gd name="T40" fmla="*/ 0 w 478"/>
                  <a:gd name="T41" fmla="*/ 3 h 694"/>
                  <a:gd name="T42" fmla="*/ 0 w 478"/>
                  <a:gd name="T43" fmla="*/ 3 h 694"/>
                  <a:gd name="T44" fmla="*/ 0 w 478"/>
                  <a:gd name="T45" fmla="*/ 3 h 694"/>
                  <a:gd name="T46" fmla="*/ 0 w 478"/>
                  <a:gd name="T47" fmla="*/ 3 h 694"/>
                  <a:gd name="T48" fmla="*/ 0 w 478"/>
                  <a:gd name="T49" fmla="*/ 3 h 694"/>
                  <a:gd name="T50" fmla="*/ 0 w 478"/>
                  <a:gd name="T51" fmla="*/ 3 h 694"/>
                  <a:gd name="T52" fmla="*/ 0 w 478"/>
                  <a:gd name="T53" fmla="*/ 3 h 694"/>
                  <a:gd name="T54" fmla="*/ 0 w 478"/>
                  <a:gd name="T55" fmla="*/ 3 h 694"/>
                  <a:gd name="T56" fmla="*/ 0 w 478"/>
                  <a:gd name="T57" fmla="*/ 3 h 694"/>
                  <a:gd name="T58" fmla="*/ 0 w 478"/>
                  <a:gd name="T59" fmla="*/ 3 h 694"/>
                  <a:gd name="T60" fmla="*/ 0 w 478"/>
                  <a:gd name="T61" fmla="*/ 3 h 694"/>
                  <a:gd name="T62" fmla="*/ 0 w 478"/>
                  <a:gd name="T63" fmla="*/ 3 h 694"/>
                  <a:gd name="T64" fmla="*/ 0 w 478"/>
                  <a:gd name="T65" fmla="*/ 2 h 694"/>
                  <a:gd name="T66" fmla="*/ 0 w 478"/>
                  <a:gd name="T67" fmla="*/ 2 h 694"/>
                  <a:gd name="T68" fmla="*/ 0 w 478"/>
                  <a:gd name="T69" fmla="*/ 2 h 694"/>
                  <a:gd name="T70" fmla="*/ 1 w 478"/>
                  <a:gd name="T71" fmla="*/ 2 h 694"/>
                  <a:gd name="T72" fmla="*/ 1 w 478"/>
                  <a:gd name="T73" fmla="*/ 2 h 694"/>
                  <a:gd name="T74" fmla="*/ 1 w 478"/>
                  <a:gd name="T75" fmla="*/ 1 h 694"/>
                  <a:gd name="T76" fmla="*/ 1 w 478"/>
                  <a:gd name="T77" fmla="*/ 1 h 694"/>
                  <a:gd name="T78" fmla="*/ 1 w 478"/>
                  <a:gd name="T79" fmla="*/ 1 h 694"/>
                  <a:gd name="T80" fmla="*/ 1 w 478"/>
                  <a:gd name="T81" fmla="*/ 1 h 694"/>
                  <a:gd name="T82" fmla="*/ 1 w 478"/>
                  <a:gd name="T83" fmla="*/ 1 h 694"/>
                  <a:gd name="T84" fmla="*/ 1 w 478"/>
                  <a:gd name="T85" fmla="*/ 0 h 6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8" h="694">
                    <a:moveTo>
                      <a:pt x="478" y="0"/>
                    </a:moveTo>
                    <a:lnTo>
                      <a:pt x="474" y="11"/>
                    </a:lnTo>
                    <a:lnTo>
                      <a:pt x="472" y="25"/>
                    </a:lnTo>
                    <a:lnTo>
                      <a:pt x="468" y="30"/>
                    </a:lnTo>
                    <a:lnTo>
                      <a:pt x="466" y="38"/>
                    </a:lnTo>
                    <a:lnTo>
                      <a:pt x="464" y="48"/>
                    </a:lnTo>
                    <a:lnTo>
                      <a:pt x="462" y="57"/>
                    </a:lnTo>
                    <a:lnTo>
                      <a:pt x="459" y="65"/>
                    </a:lnTo>
                    <a:lnTo>
                      <a:pt x="455" y="74"/>
                    </a:lnTo>
                    <a:lnTo>
                      <a:pt x="453" y="84"/>
                    </a:lnTo>
                    <a:lnTo>
                      <a:pt x="451" y="95"/>
                    </a:lnTo>
                    <a:lnTo>
                      <a:pt x="447" y="103"/>
                    </a:lnTo>
                    <a:lnTo>
                      <a:pt x="443" y="114"/>
                    </a:lnTo>
                    <a:lnTo>
                      <a:pt x="441" y="124"/>
                    </a:lnTo>
                    <a:lnTo>
                      <a:pt x="438" y="135"/>
                    </a:lnTo>
                    <a:lnTo>
                      <a:pt x="432" y="150"/>
                    </a:lnTo>
                    <a:lnTo>
                      <a:pt x="426" y="164"/>
                    </a:lnTo>
                    <a:lnTo>
                      <a:pt x="420" y="181"/>
                    </a:lnTo>
                    <a:lnTo>
                      <a:pt x="413" y="196"/>
                    </a:lnTo>
                    <a:lnTo>
                      <a:pt x="405" y="211"/>
                    </a:lnTo>
                    <a:lnTo>
                      <a:pt x="398" y="228"/>
                    </a:lnTo>
                    <a:lnTo>
                      <a:pt x="388" y="243"/>
                    </a:lnTo>
                    <a:lnTo>
                      <a:pt x="381" y="260"/>
                    </a:lnTo>
                    <a:lnTo>
                      <a:pt x="369" y="276"/>
                    </a:lnTo>
                    <a:lnTo>
                      <a:pt x="360" y="293"/>
                    </a:lnTo>
                    <a:lnTo>
                      <a:pt x="348" y="308"/>
                    </a:lnTo>
                    <a:lnTo>
                      <a:pt x="339" y="325"/>
                    </a:lnTo>
                    <a:lnTo>
                      <a:pt x="327" y="340"/>
                    </a:lnTo>
                    <a:lnTo>
                      <a:pt x="314" y="356"/>
                    </a:lnTo>
                    <a:lnTo>
                      <a:pt x="303" y="371"/>
                    </a:lnTo>
                    <a:lnTo>
                      <a:pt x="293" y="388"/>
                    </a:lnTo>
                    <a:lnTo>
                      <a:pt x="270" y="411"/>
                    </a:lnTo>
                    <a:lnTo>
                      <a:pt x="248" y="435"/>
                    </a:lnTo>
                    <a:lnTo>
                      <a:pt x="225" y="458"/>
                    </a:lnTo>
                    <a:lnTo>
                      <a:pt x="204" y="483"/>
                    </a:lnTo>
                    <a:lnTo>
                      <a:pt x="181" y="504"/>
                    </a:lnTo>
                    <a:lnTo>
                      <a:pt x="160" y="525"/>
                    </a:lnTo>
                    <a:lnTo>
                      <a:pt x="141" y="544"/>
                    </a:lnTo>
                    <a:lnTo>
                      <a:pt x="120" y="565"/>
                    </a:lnTo>
                    <a:lnTo>
                      <a:pt x="101" y="582"/>
                    </a:lnTo>
                    <a:lnTo>
                      <a:pt x="84" y="599"/>
                    </a:lnTo>
                    <a:lnTo>
                      <a:pt x="67" y="616"/>
                    </a:lnTo>
                    <a:lnTo>
                      <a:pt x="54" y="633"/>
                    </a:lnTo>
                    <a:lnTo>
                      <a:pt x="38" y="648"/>
                    </a:lnTo>
                    <a:lnTo>
                      <a:pt x="29" y="663"/>
                    </a:lnTo>
                    <a:lnTo>
                      <a:pt x="19" y="679"/>
                    </a:lnTo>
                    <a:lnTo>
                      <a:pt x="14" y="694"/>
                    </a:lnTo>
                    <a:lnTo>
                      <a:pt x="4" y="690"/>
                    </a:lnTo>
                    <a:lnTo>
                      <a:pt x="0" y="683"/>
                    </a:lnTo>
                    <a:lnTo>
                      <a:pt x="0" y="673"/>
                    </a:lnTo>
                    <a:lnTo>
                      <a:pt x="2" y="663"/>
                    </a:lnTo>
                    <a:lnTo>
                      <a:pt x="6" y="654"/>
                    </a:lnTo>
                    <a:lnTo>
                      <a:pt x="14" y="644"/>
                    </a:lnTo>
                    <a:lnTo>
                      <a:pt x="18" y="633"/>
                    </a:lnTo>
                    <a:lnTo>
                      <a:pt x="25" y="625"/>
                    </a:lnTo>
                    <a:lnTo>
                      <a:pt x="33" y="616"/>
                    </a:lnTo>
                    <a:lnTo>
                      <a:pt x="42" y="606"/>
                    </a:lnTo>
                    <a:lnTo>
                      <a:pt x="50" y="595"/>
                    </a:lnTo>
                    <a:lnTo>
                      <a:pt x="61" y="586"/>
                    </a:lnTo>
                    <a:lnTo>
                      <a:pt x="69" y="578"/>
                    </a:lnTo>
                    <a:lnTo>
                      <a:pt x="80" y="568"/>
                    </a:lnTo>
                    <a:lnTo>
                      <a:pt x="90" y="561"/>
                    </a:lnTo>
                    <a:lnTo>
                      <a:pt x="99" y="551"/>
                    </a:lnTo>
                    <a:lnTo>
                      <a:pt x="107" y="544"/>
                    </a:lnTo>
                    <a:lnTo>
                      <a:pt x="118" y="536"/>
                    </a:lnTo>
                    <a:lnTo>
                      <a:pt x="147" y="508"/>
                    </a:lnTo>
                    <a:lnTo>
                      <a:pt x="173" y="481"/>
                    </a:lnTo>
                    <a:lnTo>
                      <a:pt x="202" y="451"/>
                    </a:lnTo>
                    <a:lnTo>
                      <a:pt x="229" y="422"/>
                    </a:lnTo>
                    <a:lnTo>
                      <a:pt x="253" y="390"/>
                    </a:lnTo>
                    <a:lnTo>
                      <a:pt x="280" y="357"/>
                    </a:lnTo>
                    <a:lnTo>
                      <a:pt x="303" y="325"/>
                    </a:lnTo>
                    <a:lnTo>
                      <a:pt x="327" y="293"/>
                    </a:lnTo>
                    <a:lnTo>
                      <a:pt x="346" y="259"/>
                    </a:lnTo>
                    <a:lnTo>
                      <a:pt x="365" y="228"/>
                    </a:lnTo>
                    <a:lnTo>
                      <a:pt x="382" y="194"/>
                    </a:lnTo>
                    <a:lnTo>
                      <a:pt x="400" y="164"/>
                    </a:lnTo>
                    <a:lnTo>
                      <a:pt x="413" y="131"/>
                    </a:lnTo>
                    <a:lnTo>
                      <a:pt x="426" y="101"/>
                    </a:lnTo>
                    <a:lnTo>
                      <a:pt x="434" y="70"/>
                    </a:lnTo>
                    <a:lnTo>
                      <a:pt x="441" y="42"/>
                    </a:lnTo>
                    <a:lnTo>
                      <a:pt x="445" y="30"/>
                    </a:lnTo>
                    <a:lnTo>
                      <a:pt x="455" y="19"/>
                    </a:lnTo>
                    <a:lnTo>
                      <a:pt x="464" y="8"/>
                    </a:ln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3" name="Freeform 173"/>
              <p:cNvSpPr>
                <a:spLocks/>
              </p:cNvSpPr>
              <p:nvPr/>
            </p:nvSpPr>
            <p:spPr bwMode="auto">
              <a:xfrm>
                <a:off x="3673" y="2153"/>
                <a:ext cx="1528" cy="459"/>
              </a:xfrm>
              <a:custGeom>
                <a:avLst/>
                <a:gdLst>
                  <a:gd name="T0" fmla="*/ 11 w 3057"/>
                  <a:gd name="T1" fmla="*/ 0 h 919"/>
                  <a:gd name="T2" fmla="*/ 11 w 3057"/>
                  <a:gd name="T3" fmla="*/ 0 h 919"/>
                  <a:gd name="T4" fmla="*/ 11 w 3057"/>
                  <a:gd name="T5" fmla="*/ 0 h 919"/>
                  <a:gd name="T6" fmla="*/ 11 w 3057"/>
                  <a:gd name="T7" fmla="*/ 0 h 919"/>
                  <a:gd name="T8" fmla="*/ 11 w 3057"/>
                  <a:gd name="T9" fmla="*/ 0 h 919"/>
                  <a:gd name="T10" fmla="*/ 11 w 3057"/>
                  <a:gd name="T11" fmla="*/ 0 h 919"/>
                  <a:gd name="T12" fmla="*/ 11 w 3057"/>
                  <a:gd name="T13" fmla="*/ 0 h 919"/>
                  <a:gd name="T14" fmla="*/ 10 w 3057"/>
                  <a:gd name="T15" fmla="*/ 1 h 919"/>
                  <a:gd name="T16" fmla="*/ 9 w 3057"/>
                  <a:gd name="T17" fmla="*/ 2 h 919"/>
                  <a:gd name="T18" fmla="*/ 9 w 3057"/>
                  <a:gd name="T19" fmla="*/ 3 h 919"/>
                  <a:gd name="T20" fmla="*/ 9 w 3057"/>
                  <a:gd name="T21" fmla="*/ 3 h 919"/>
                  <a:gd name="T22" fmla="*/ 9 w 3057"/>
                  <a:gd name="T23" fmla="*/ 3 h 919"/>
                  <a:gd name="T24" fmla="*/ 8 w 3057"/>
                  <a:gd name="T25" fmla="*/ 3 h 919"/>
                  <a:gd name="T26" fmla="*/ 8 w 3057"/>
                  <a:gd name="T27" fmla="*/ 3 h 919"/>
                  <a:gd name="T28" fmla="*/ 8 w 3057"/>
                  <a:gd name="T29" fmla="*/ 3 h 919"/>
                  <a:gd name="T30" fmla="*/ 7 w 3057"/>
                  <a:gd name="T31" fmla="*/ 3 h 919"/>
                  <a:gd name="T32" fmla="*/ 7 w 3057"/>
                  <a:gd name="T33" fmla="*/ 3 h 919"/>
                  <a:gd name="T34" fmla="*/ 6 w 3057"/>
                  <a:gd name="T35" fmla="*/ 3 h 919"/>
                  <a:gd name="T36" fmla="*/ 5 w 3057"/>
                  <a:gd name="T37" fmla="*/ 3 h 919"/>
                  <a:gd name="T38" fmla="*/ 4 w 3057"/>
                  <a:gd name="T39" fmla="*/ 3 h 919"/>
                  <a:gd name="T40" fmla="*/ 3 w 3057"/>
                  <a:gd name="T41" fmla="*/ 3 h 919"/>
                  <a:gd name="T42" fmla="*/ 2 w 3057"/>
                  <a:gd name="T43" fmla="*/ 3 h 919"/>
                  <a:gd name="T44" fmla="*/ 1 w 3057"/>
                  <a:gd name="T45" fmla="*/ 3 h 919"/>
                  <a:gd name="T46" fmla="*/ 0 w 3057"/>
                  <a:gd name="T47" fmla="*/ 3 h 919"/>
                  <a:gd name="T48" fmla="*/ 0 w 3057"/>
                  <a:gd name="T49" fmla="*/ 3 h 919"/>
                  <a:gd name="T50" fmla="*/ 0 w 3057"/>
                  <a:gd name="T51" fmla="*/ 2 h 919"/>
                  <a:gd name="T52" fmla="*/ 0 w 3057"/>
                  <a:gd name="T53" fmla="*/ 2 h 919"/>
                  <a:gd name="T54" fmla="*/ 0 w 3057"/>
                  <a:gd name="T55" fmla="*/ 2 h 919"/>
                  <a:gd name="T56" fmla="*/ 0 w 3057"/>
                  <a:gd name="T57" fmla="*/ 2 h 919"/>
                  <a:gd name="T58" fmla="*/ 0 w 3057"/>
                  <a:gd name="T59" fmla="*/ 2 h 919"/>
                  <a:gd name="T60" fmla="*/ 0 w 3057"/>
                  <a:gd name="T61" fmla="*/ 2 h 919"/>
                  <a:gd name="T62" fmla="*/ 0 w 3057"/>
                  <a:gd name="T63" fmla="*/ 2 h 919"/>
                  <a:gd name="T64" fmla="*/ 0 w 3057"/>
                  <a:gd name="T65" fmla="*/ 3 h 919"/>
                  <a:gd name="T66" fmla="*/ 0 w 3057"/>
                  <a:gd name="T67" fmla="*/ 3 h 919"/>
                  <a:gd name="T68" fmla="*/ 0 w 3057"/>
                  <a:gd name="T69" fmla="*/ 3 h 919"/>
                  <a:gd name="T70" fmla="*/ 0 w 3057"/>
                  <a:gd name="T71" fmla="*/ 3 h 919"/>
                  <a:gd name="T72" fmla="*/ 0 w 3057"/>
                  <a:gd name="T73" fmla="*/ 3 h 919"/>
                  <a:gd name="T74" fmla="*/ 1 w 3057"/>
                  <a:gd name="T75" fmla="*/ 3 h 919"/>
                  <a:gd name="T76" fmla="*/ 1 w 3057"/>
                  <a:gd name="T77" fmla="*/ 3 h 919"/>
                  <a:gd name="T78" fmla="*/ 1 w 3057"/>
                  <a:gd name="T79" fmla="*/ 3 h 919"/>
                  <a:gd name="T80" fmla="*/ 2 w 3057"/>
                  <a:gd name="T81" fmla="*/ 3 h 919"/>
                  <a:gd name="T82" fmla="*/ 2 w 3057"/>
                  <a:gd name="T83" fmla="*/ 3 h 919"/>
                  <a:gd name="T84" fmla="*/ 2 w 3057"/>
                  <a:gd name="T85" fmla="*/ 3 h 919"/>
                  <a:gd name="T86" fmla="*/ 3 w 3057"/>
                  <a:gd name="T87" fmla="*/ 3 h 919"/>
                  <a:gd name="T88" fmla="*/ 3 w 3057"/>
                  <a:gd name="T89" fmla="*/ 3 h 919"/>
                  <a:gd name="T90" fmla="*/ 3 w 3057"/>
                  <a:gd name="T91" fmla="*/ 3 h 919"/>
                  <a:gd name="T92" fmla="*/ 4 w 3057"/>
                  <a:gd name="T93" fmla="*/ 3 h 919"/>
                  <a:gd name="T94" fmla="*/ 4 w 3057"/>
                  <a:gd name="T95" fmla="*/ 3 h 919"/>
                  <a:gd name="T96" fmla="*/ 4 w 3057"/>
                  <a:gd name="T97" fmla="*/ 3 h 919"/>
                  <a:gd name="T98" fmla="*/ 5 w 3057"/>
                  <a:gd name="T99" fmla="*/ 3 h 919"/>
                  <a:gd name="T100" fmla="*/ 6 w 3057"/>
                  <a:gd name="T101" fmla="*/ 3 h 919"/>
                  <a:gd name="T102" fmla="*/ 7 w 3057"/>
                  <a:gd name="T103" fmla="*/ 3 h 919"/>
                  <a:gd name="T104" fmla="*/ 8 w 3057"/>
                  <a:gd name="T105" fmla="*/ 3 h 919"/>
                  <a:gd name="T106" fmla="*/ 8 w 3057"/>
                  <a:gd name="T107" fmla="*/ 3 h 919"/>
                  <a:gd name="T108" fmla="*/ 9 w 3057"/>
                  <a:gd name="T109" fmla="*/ 3 h 919"/>
                  <a:gd name="T110" fmla="*/ 9 w 3057"/>
                  <a:gd name="T111" fmla="*/ 3 h 919"/>
                  <a:gd name="T112" fmla="*/ 10 w 3057"/>
                  <a:gd name="T113" fmla="*/ 2 h 919"/>
                  <a:gd name="T114" fmla="*/ 11 w 3057"/>
                  <a:gd name="T115" fmla="*/ 1 h 919"/>
                  <a:gd name="T116" fmla="*/ 11 w 3057"/>
                  <a:gd name="T117" fmla="*/ 1 h 919"/>
                  <a:gd name="T118" fmla="*/ 11 w 3057"/>
                  <a:gd name="T119" fmla="*/ 1 h 919"/>
                  <a:gd name="T120" fmla="*/ 11 w 3057"/>
                  <a:gd name="T121" fmla="*/ 0 h 919"/>
                  <a:gd name="T122" fmla="*/ 11 w 3057"/>
                  <a:gd name="T123" fmla="*/ 0 h 91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057" h="919">
                    <a:moveTo>
                      <a:pt x="3040" y="94"/>
                    </a:moveTo>
                    <a:lnTo>
                      <a:pt x="3038" y="76"/>
                    </a:lnTo>
                    <a:lnTo>
                      <a:pt x="3036" y="65"/>
                    </a:lnTo>
                    <a:lnTo>
                      <a:pt x="3030" y="54"/>
                    </a:lnTo>
                    <a:lnTo>
                      <a:pt x="3024" y="44"/>
                    </a:lnTo>
                    <a:lnTo>
                      <a:pt x="3017" y="35"/>
                    </a:lnTo>
                    <a:lnTo>
                      <a:pt x="3011" y="29"/>
                    </a:lnTo>
                    <a:lnTo>
                      <a:pt x="3002" y="21"/>
                    </a:lnTo>
                    <a:lnTo>
                      <a:pt x="2992" y="18"/>
                    </a:lnTo>
                    <a:lnTo>
                      <a:pt x="2981" y="12"/>
                    </a:lnTo>
                    <a:lnTo>
                      <a:pt x="2969" y="8"/>
                    </a:lnTo>
                    <a:lnTo>
                      <a:pt x="2958" y="4"/>
                    </a:lnTo>
                    <a:lnTo>
                      <a:pt x="2947" y="2"/>
                    </a:lnTo>
                    <a:lnTo>
                      <a:pt x="2933" y="0"/>
                    </a:lnTo>
                    <a:lnTo>
                      <a:pt x="2922" y="0"/>
                    </a:lnTo>
                    <a:lnTo>
                      <a:pt x="2910" y="0"/>
                    </a:lnTo>
                    <a:lnTo>
                      <a:pt x="2899" y="0"/>
                    </a:lnTo>
                    <a:lnTo>
                      <a:pt x="2889" y="8"/>
                    </a:lnTo>
                    <a:lnTo>
                      <a:pt x="2886" y="14"/>
                    </a:lnTo>
                    <a:lnTo>
                      <a:pt x="2884" y="18"/>
                    </a:lnTo>
                    <a:lnTo>
                      <a:pt x="2886" y="21"/>
                    </a:lnTo>
                    <a:lnTo>
                      <a:pt x="2891" y="21"/>
                    </a:lnTo>
                    <a:lnTo>
                      <a:pt x="2899" y="23"/>
                    </a:lnTo>
                    <a:lnTo>
                      <a:pt x="2909" y="23"/>
                    </a:lnTo>
                    <a:lnTo>
                      <a:pt x="2920" y="25"/>
                    </a:lnTo>
                    <a:lnTo>
                      <a:pt x="2931" y="25"/>
                    </a:lnTo>
                    <a:lnTo>
                      <a:pt x="2943" y="29"/>
                    </a:lnTo>
                    <a:lnTo>
                      <a:pt x="2954" y="31"/>
                    </a:lnTo>
                    <a:lnTo>
                      <a:pt x="2966" y="35"/>
                    </a:lnTo>
                    <a:lnTo>
                      <a:pt x="2977" y="38"/>
                    </a:lnTo>
                    <a:lnTo>
                      <a:pt x="2986" y="42"/>
                    </a:lnTo>
                    <a:lnTo>
                      <a:pt x="2990" y="44"/>
                    </a:lnTo>
                    <a:lnTo>
                      <a:pt x="2994" y="48"/>
                    </a:lnTo>
                    <a:lnTo>
                      <a:pt x="2998" y="54"/>
                    </a:lnTo>
                    <a:lnTo>
                      <a:pt x="3002" y="61"/>
                    </a:lnTo>
                    <a:lnTo>
                      <a:pt x="3005" y="69"/>
                    </a:lnTo>
                    <a:lnTo>
                      <a:pt x="3007" y="76"/>
                    </a:lnTo>
                    <a:lnTo>
                      <a:pt x="3011" y="86"/>
                    </a:lnTo>
                    <a:lnTo>
                      <a:pt x="3015" y="97"/>
                    </a:lnTo>
                    <a:lnTo>
                      <a:pt x="3015" y="107"/>
                    </a:lnTo>
                    <a:lnTo>
                      <a:pt x="3019" y="116"/>
                    </a:lnTo>
                    <a:lnTo>
                      <a:pt x="3019" y="128"/>
                    </a:lnTo>
                    <a:lnTo>
                      <a:pt x="3023" y="139"/>
                    </a:lnTo>
                    <a:lnTo>
                      <a:pt x="3024" y="149"/>
                    </a:lnTo>
                    <a:lnTo>
                      <a:pt x="3024" y="158"/>
                    </a:lnTo>
                    <a:lnTo>
                      <a:pt x="3024" y="166"/>
                    </a:lnTo>
                    <a:lnTo>
                      <a:pt x="3026" y="175"/>
                    </a:lnTo>
                    <a:lnTo>
                      <a:pt x="2998" y="210"/>
                    </a:lnTo>
                    <a:lnTo>
                      <a:pt x="2967" y="246"/>
                    </a:lnTo>
                    <a:lnTo>
                      <a:pt x="2939" y="280"/>
                    </a:lnTo>
                    <a:lnTo>
                      <a:pt x="2912" y="316"/>
                    </a:lnTo>
                    <a:lnTo>
                      <a:pt x="2882" y="350"/>
                    </a:lnTo>
                    <a:lnTo>
                      <a:pt x="2855" y="386"/>
                    </a:lnTo>
                    <a:lnTo>
                      <a:pt x="2825" y="421"/>
                    </a:lnTo>
                    <a:lnTo>
                      <a:pt x="2798" y="457"/>
                    </a:lnTo>
                    <a:lnTo>
                      <a:pt x="2768" y="491"/>
                    </a:lnTo>
                    <a:lnTo>
                      <a:pt x="2739" y="525"/>
                    </a:lnTo>
                    <a:lnTo>
                      <a:pt x="2709" y="561"/>
                    </a:lnTo>
                    <a:lnTo>
                      <a:pt x="2680" y="595"/>
                    </a:lnTo>
                    <a:lnTo>
                      <a:pt x="2648" y="630"/>
                    </a:lnTo>
                    <a:lnTo>
                      <a:pt x="2616" y="666"/>
                    </a:lnTo>
                    <a:lnTo>
                      <a:pt x="2585" y="702"/>
                    </a:lnTo>
                    <a:lnTo>
                      <a:pt x="2553" y="738"/>
                    </a:lnTo>
                    <a:lnTo>
                      <a:pt x="2542" y="747"/>
                    </a:lnTo>
                    <a:lnTo>
                      <a:pt x="2534" y="757"/>
                    </a:lnTo>
                    <a:lnTo>
                      <a:pt x="2523" y="766"/>
                    </a:lnTo>
                    <a:lnTo>
                      <a:pt x="2513" y="776"/>
                    </a:lnTo>
                    <a:lnTo>
                      <a:pt x="2500" y="784"/>
                    </a:lnTo>
                    <a:lnTo>
                      <a:pt x="2490" y="793"/>
                    </a:lnTo>
                    <a:lnTo>
                      <a:pt x="2481" y="799"/>
                    </a:lnTo>
                    <a:lnTo>
                      <a:pt x="2473" y="806"/>
                    </a:lnTo>
                    <a:lnTo>
                      <a:pt x="2468" y="808"/>
                    </a:lnTo>
                    <a:lnTo>
                      <a:pt x="2460" y="810"/>
                    </a:lnTo>
                    <a:lnTo>
                      <a:pt x="2452" y="812"/>
                    </a:lnTo>
                    <a:lnTo>
                      <a:pt x="2445" y="816"/>
                    </a:lnTo>
                    <a:lnTo>
                      <a:pt x="2435" y="816"/>
                    </a:lnTo>
                    <a:lnTo>
                      <a:pt x="2424" y="818"/>
                    </a:lnTo>
                    <a:lnTo>
                      <a:pt x="2412" y="818"/>
                    </a:lnTo>
                    <a:lnTo>
                      <a:pt x="2401" y="820"/>
                    </a:lnTo>
                    <a:lnTo>
                      <a:pt x="2386" y="820"/>
                    </a:lnTo>
                    <a:lnTo>
                      <a:pt x="2372" y="822"/>
                    </a:lnTo>
                    <a:lnTo>
                      <a:pt x="2359" y="824"/>
                    </a:lnTo>
                    <a:lnTo>
                      <a:pt x="2346" y="824"/>
                    </a:lnTo>
                    <a:lnTo>
                      <a:pt x="2333" y="824"/>
                    </a:lnTo>
                    <a:lnTo>
                      <a:pt x="2319" y="825"/>
                    </a:lnTo>
                    <a:lnTo>
                      <a:pt x="2306" y="827"/>
                    </a:lnTo>
                    <a:lnTo>
                      <a:pt x="2296" y="829"/>
                    </a:lnTo>
                    <a:lnTo>
                      <a:pt x="2279" y="829"/>
                    </a:lnTo>
                    <a:lnTo>
                      <a:pt x="2264" y="831"/>
                    </a:lnTo>
                    <a:lnTo>
                      <a:pt x="2251" y="833"/>
                    </a:lnTo>
                    <a:lnTo>
                      <a:pt x="2238" y="833"/>
                    </a:lnTo>
                    <a:lnTo>
                      <a:pt x="2224" y="835"/>
                    </a:lnTo>
                    <a:lnTo>
                      <a:pt x="2213" y="837"/>
                    </a:lnTo>
                    <a:lnTo>
                      <a:pt x="2201" y="837"/>
                    </a:lnTo>
                    <a:lnTo>
                      <a:pt x="2190" y="839"/>
                    </a:lnTo>
                    <a:lnTo>
                      <a:pt x="2177" y="839"/>
                    </a:lnTo>
                    <a:lnTo>
                      <a:pt x="2165" y="841"/>
                    </a:lnTo>
                    <a:lnTo>
                      <a:pt x="2152" y="841"/>
                    </a:lnTo>
                    <a:lnTo>
                      <a:pt x="2141" y="841"/>
                    </a:lnTo>
                    <a:lnTo>
                      <a:pt x="2125" y="841"/>
                    </a:lnTo>
                    <a:lnTo>
                      <a:pt x="2112" y="843"/>
                    </a:lnTo>
                    <a:lnTo>
                      <a:pt x="2099" y="843"/>
                    </a:lnTo>
                    <a:lnTo>
                      <a:pt x="2084" y="844"/>
                    </a:lnTo>
                    <a:lnTo>
                      <a:pt x="2076" y="844"/>
                    </a:lnTo>
                    <a:lnTo>
                      <a:pt x="2070" y="844"/>
                    </a:lnTo>
                    <a:lnTo>
                      <a:pt x="2061" y="844"/>
                    </a:lnTo>
                    <a:lnTo>
                      <a:pt x="2053" y="844"/>
                    </a:lnTo>
                    <a:lnTo>
                      <a:pt x="2044" y="844"/>
                    </a:lnTo>
                    <a:lnTo>
                      <a:pt x="2034" y="844"/>
                    </a:lnTo>
                    <a:lnTo>
                      <a:pt x="2025" y="844"/>
                    </a:lnTo>
                    <a:lnTo>
                      <a:pt x="2015" y="846"/>
                    </a:lnTo>
                    <a:lnTo>
                      <a:pt x="2006" y="846"/>
                    </a:lnTo>
                    <a:lnTo>
                      <a:pt x="1996" y="846"/>
                    </a:lnTo>
                    <a:lnTo>
                      <a:pt x="1985" y="846"/>
                    </a:lnTo>
                    <a:lnTo>
                      <a:pt x="1977" y="846"/>
                    </a:lnTo>
                    <a:lnTo>
                      <a:pt x="1968" y="846"/>
                    </a:lnTo>
                    <a:lnTo>
                      <a:pt x="1962" y="848"/>
                    </a:lnTo>
                    <a:lnTo>
                      <a:pt x="1954" y="848"/>
                    </a:lnTo>
                    <a:lnTo>
                      <a:pt x="1951" y="848"/>
                    </a:lnTo>
                    <a:lnTo>
                      <a:pt x="1903" y="848"/>
                    </a:lnTo>
                    <a:lnTo>
                      <a:pt x="1855" y="848"/>
                    </a:lnTo>
                    <a:lnTo>
                      <a:pt x="1808" y="850"/>
                    </a:lnTo>
                    <a:lnTo>
                      <a:pt x="1760" y="852"/>
                    </a:lnTo>
                    <a:lnTo>
                      <a:pt x="1713" y="854"/>
                    </a:lnTo>
                    <a:lnTo>
                      <a:pt x="1669" y="856"/>
                    </a:lnTo>
                    <a:lnTo>
                      <a:pt x="1622" y="858"/>
                    </a:lnTo>
                    <a:lnTo>
                      <a:pt x="1576" y="860"/>
                    </a:lnTo>
                    <a:lnTo>
                      <a:pt x="1529" y="862"/>
                    </a:lnTo>
                    <a:lnTo>
                      <a:pt x="1483" y="862"/>
                    </a:lnTo>
                    <a:lnTo>
                      <a:pt x="1435" y="863"/>
                    </a:lnTo>
                    <a:lnTo>
                      <a:pt x="1390" y="865"/>
                    </a:lnTo>
                    <a:lnTo>
                      <a:pt x="1342" y="867"/>
                    </a:lnTo>
                    <a:lnTo>
                      <a:pt x="1297" y="869"/>
                    </a:lnTo>
                    <a:lnTo>
                      <a:pt x="1249" y="871"/>
                    </a:lnTo>
                    <a:lnTo>
                      <a:pt x="1202" y="871"/>
                    </a:lnTo>
                    <a:lnTo>
                      <a:pt x="1175" y="871"/>
                    </a:lnTo>
                    <a:lnTo>
                      <a:pt x="1150" y="871"/>
                    </a:lnTo>
                    <a:lnTo>
                      <a:pt x="1126" y="871"/>
                    </a:lnTo>
                    <a:lnTo>
                      <a:pt x="1105" y="873"/>
                    </a:lnTo>
                    <a:lnTo>
                      <a:pt x="1082" y="873"/>
                    </a:lnTo>
                    <a:lnTo>
                      <a:pt x="1061" y="873"/>
                    </a:lnTo>
                    <a:lnTo>
                      <a:pt x="1042" y="873"/>
                    </a:lnTo>
                    <a:lnTo>
                      <a:pt x="1021" y="873"/>
                    </a:lnTo>
                    <a:lnTo>
                      <a:pt x="1000" y="871"/>
                    </a:lnTo>
                    <a:lnTo>
                      <a:pt x="979" y="871"/>
                    </a:lnTo>
                    <a:lnTo>
                      <a:pt x="958" y="871"/>
                    </a:lnTo>
                    <a:lnTo>
                      <a:pt x="937" y="871"/>
                    </a:lnTo>
                    <a:lnTo>
                      <a:pt x="915" y="871"/>
                    </a:lnTo>
                    <a:lnTo>
                      <a:pt x="892" y="871"/>
                    </a:lnTo>
                    <a:lnTo>
                      <a:pt x="867" y="871"/>
                    </a:lnTo>
                    <a:lnTo>
                      <a:pt x="840" y="875"/>
                    </a:lnTo>
                    <a:lnTo>
                      <a:pt x="795" y="875"/>
                    </a:lnTo>
                    <a:lnTo>
                      <a:pt x="747" y="875"/>
                    </a:lnTo>
                    <a:lnTo>
                      <a:pt x="700" y="875"/>
                    </a:lnTo>
                    <a:lnTo>
                      <a:pt x="652" y="877"/>
                    </a:lnTo>
                    <a:lnTo>
                      <a:pt x="601" y="877"/>
                    </a:lnTo>
                    <a:lnTo>
                      <a:pt x="553" y="879"/>
                    </a:lnTo>
                    <a:lnTo>
                      <a:pt x="502" y="879"/>
                    </a:lnTo>
                    <a:lnTo>
                      <a:pt x="455" y="879"/>
                    </a:lnTo>
                    <a:lnTo>
                      <a:pt x="407" y="879"/>
                    </a:lnTo>
                    <a:lnTo>
                      <a:pt x="360" y="881"/>
                    </a:lnTo>
                    <a:lnTo>
                      <a:pt x="312" y="882"/>
                    </a:lnTo>
                    <a:lnTo>
                      <a:pt x="266" y="884"/>
                    </a:lnTo>
                    <a:lnTo>
                      <a:pt x="221" y="884"/>
                    </a:lnTo>
                    <a:lnTo>
                      <a:pt x="179" y="886"/>
                    </a:lnTo>
                    <a:lnTo>
                      <a:pt x="137" y="888"/>
                    </a:lnTo>
                    <a:lnTo>
                      <a:pt x="97" y="892"/>
                    </a:lnTo>
                    <a:lnTo>
                      <a:pt x="86" y="890"/>
                    </a:lnTo>
                    <a:lnTo>
                      <a:pt x="74" y="888"/>
                    </a:lnTo>
                    <a:lnTo>
                      <a:pt x="65" y="882"/>
                    </a:lnTo>
                    <a:lnTo>
                      <a:pt x="59" y="875"/>
                    </a:lnTo>
                    <a:lnTo>
                      <a:pt x="52" y="865"/>
                    </a:lnTo>
                    <a:lnTo>
                      <a:pt x="46" y="858"/>
                    </a:lnTo>
                    <a:lnTo>
                      <a:pt x="42" y="844"/>
                    </a:lnTo>
                    <a:lnTo>
                      <a:pt x="38" y="835"/>
                    </a:lnTo>
                    <a:lnTo>
                      <a:pt x="35" y="822"/>
                    </a:lnTo>
                    <a:lnTo>
                      <a:pt x="35" y="810"/>
                    </a:lnTo>
                    <a:lnTo>
                      <a:pt x="31" y="797"/>
                    </a:lnTo>
                    <a:lnTo>
                      <a:pt x="31" y="784"/>
                    </a:lnTo>
                    <a:lnTo>
                      <a:pt x="29" y="772"/>
                    </a:lnTo>
                    <a:lnTo>
                      <a:pt x="29" y="761"/>
                    </a:lnTo>
                    <a:lnTo>
                      <a:pt x="29" y="749"/>
                    </a:lnTo>
                    <a:lnTo>
                      <a:pt x="29" y="742"/>
                    </a:lnTo>
                    <a:lnTo>
                      <a:pt x="29" y="728"/>
                    </a:lnTo>
                    <a:lnTo>
                      <a:pt x="29" y="721"/>
                    </a:lnTo>
                    <a:lnTo>
                      <a:pt x="31" y="711"/>
                    </a:lnTo>
                    <a:lnTo>
                      <a:pt x="35" y="706"/>
                    </a:lnTo>
                    <a:lnTo>
                      <a:pt x="38" y="698"/>
                    </a:lnTo>
                    <a:lnTo>
                      <a:pt x="46" y="690"/>
                    </a:lnTo>
                    <a:lnTo>
                      <a:pt x="52" y="683"/>
                    </a:lnTo>
                    <a:lnTo>
                      <a:pt x="61" y="677"/>
                    </a:lnTo>
                    <a:lnTo>
                      <a:pt x="69" y="670"/>
                    </a:lnTo>
                    <a:lnTo>
                      <a:pt x="80" y="662"/>
                    </a:lnTo>
                    <a:lnTo>
                      <a:pt x="90" y="654"/>
                    </a:lnTo>
                    <a:lnTo>
                      <a:pt x="103" y="647"/>
                    </a:lnTo>
                    <a:lnTo>
                      <a:pt x="114" y="637"/>
                    </a:lnTo>
                    <a:lnTo>
                      <a:pt x="128" y="626"/>
                    </a:lnTo>
                    <a:lnTo>
                      <a:pt x="141" y="614"/>
                    </a:lnTo>
                    <a:lnTo>
                      <a:pt x="156" y="603"/>
                    </a:lnTo>
                    <a:lnTo>
                      <a:pt x="162" y="597"/>
                    </a:lnTo>
                    <a:lnTo>
                      <a:pt x="171" y="590"/>
                    </a:lnTo>
                    <a:lnTo>
                      <a:pt x="179" y="582"/>
                    </a:lnTo>
                    <a:lnTo>
                      <a:pt x="192" y="576"/>
                    </a:lnTo>
                    <a:lnTo>
                      <a:pt x="202" y="569"/>
                    </a:lnTo>
                    <a:lnTo>
                      <a:pt x="213" y="561"/>
                    </a:lnTo>
                    <a:lnTo>
                      <a:pt x="223" y="552"/>
                    </a:lnTo>
                    <a:lnTo>
                      <a:pt x="232" y="548"/>
                    </a:lnTo>
                    <a:lnTo>
                      <a:pt x="238" y="538"/>
                    </a:lnTo>
                    <a:lnTo>
                      <a:pt x="238" y="535"/>
                    </a:lnTo>
                    <a:lnTo>
                      <a:pt x="232" y="529"/>
                    </a:lnTo>
                    <a:lnTo>
                      <a:pt x="221" y="519"/>
                    </a:lnTo>
                    <a:lnTo>
                      <a:pt x="192" y="538"/>
                    </a:lnTo>
                    <a:lnTo>
                      <a:pt x="168" y="557"/>
                    </a:lnTo>
                    <a:lnTo>
                      <a:pt x="141" y="573"/>
                    </a:lnTo>
                    <a:lnTo>
                      <a:pt x="120" y="590"/>
                    </a:lnTo>
                    <a:lnTo>
                      <a:pt x="99" y="603"/>
                    </a:lnTo>
                    <a:lnTo>
                      <a:pt x="82" y="616"/>
                    </a:lnTo>
                    <a:lnTo>
                      <a:pt x="67" y="630"/>
                    </a:lnTo>
                    <a:lnTo>
                      <a:pt x="54" y="641"/>
                    </a:lnTo>
                    <a:lnTo>
                      <a:pt x="40" y="651"/>
                    </a:lnTo>
                    <a:lnTo>
                      <a:pt x="29" y="662"/>
                    </a:lnTo>
                    <a:lnTo>
                      <a:pt x="21" y="671"/>
                    </a:lnTo>
                    <a:lnTo>
                      <a:pt x="14" y="683"/>
                    </a:lnTo>
                    <a:lnTo>
                      <a:pt x="8" y="694"/>
                    </a:lnTo>
                    <a:lnTo>
                      <a:pt x="4" y="708"/>
                    </a:lnTo>
                    <a:lnTo>
                      <a:pt x="2" y="719"/>
                    </a:lnTo>
                    <a:lnTo>
                      <a:pt x="2" y="734"/>
                    </a:lnTo>
                    <a:lnTo>
                      <a:pt x="0" y="746"/>
                    </a:lnTo>
                    <a:lnTo>
                      <a:pt x="0" y="759"/>
                    </a:lnTo>
                    <a:lnTo>
                      <a:pt x="0" y="772"/>
                    </a:lnTo>
                    <a:lnTo>
                      <a:pt x="0" y="789"/>
                    </a:lnTo>
                    <a:lnTo>
                      <a:pt x="0" y="803"/>
                    </a:lnTo>
                    <a:lnTo>
                      <a:pt x="4" y="818"/>
                    </a:lnTo>
                    <a:lnTo>
                      <a:pt x="6" y="833"/>
                    </a:lnTo>
                    <a:lnTo>
                      <a:pt x="10" y="848"/>
                    </a:lnTo>
                    <a:lnTo>
                      <a:pt x="12" y="862"/>
                    </a:lnTo>
                    <a:lnTo>
                      <a:pt x="17" y="875"/>
                    </a:lnTo>
                    <a:lnTo>
                      <a:pt x="25" y="884"/>
                    </a:lnTo>
                    <a:lnTo>
                      <a:pt x="35" y="898"/>
                    </a:lnTo>
                    <a:lnTo>
                      <a:pt x="42" y="903"/>
                    </a:lnTo>
                    <a:lnTo>
                      <a:pt x="54" y="911"/>
                    </a:lnTo>
                    <a:lnTo>
                      <a:pt x="67" y="915"/>
                    </a:lnTo>
                    <a:lnTo>
                      <a:pt x="82" y="919"/>
                    </a:lnTo>
                    <a:lnTo>
                      <a:pt x="93" y="919"/>
                    </a:lnTo>
                    <a:lnTo>
                      <a:pt x="105" y="919"/>
                    </a:lnTo>
                    <a:lnTo>
                      <a:pt x="116" y="919"/>
                    </a:lnTo>
                    <a:lnTo>
                      <a:pt x="126" y="919"/>
                    </a:lnTo>
                    <a:lnTo>
                      <a:pt x="135" y="919"/>
                    </a:lnTo>
                    <a:lnTo>
                      <a:pt x="145" y="919"/>
                    </a:lnTo>
                    <a:lnTo>
                      <a:pt x="154" y="919"/>
                    </a:lnTo>
                    <a:lnTo>
                      <a:pt x="164" y="919"/>
                    </a:lnTo>
                    <a:lnTo>
                      <a:pt x="171" y="917"/>
                    </a:lnTo>
                    <a:lnTo>
                      <a:pt x="181" y="917"/>
                    </a:lnTo>
                    <a:lnTo>
                      <a:pt x="190" y="917"/>
                    </a:lnTo>
                    <a:lnTo>
                      <a:pt x="202" y="917"/>
                    </a:lnTo>
                    <a:lnTo>
                      <a:pt x="213" y="917"/>
                    </a:lnTo>
                    <a:lnTo>
                      <a:pt x="227" y="917"/>
                    </a:lnTo>
                    <a:lnTo>
                      <a:pt x="238" y="917"/>
                    </a:lnTo>
                    <a:lnTo>
                      <a:pt x="253" y="917"/>
                    </a:lnTo>
                    <a:lnTo>
                      <a:pt x="261" y="915"/>
                    </a:lnTo>
                    <a:lnTo>
                      <a:pt x="270" y="915"/>
                    </a:lnTo>
                    <a:lnTo>
                      <a:pt x="280" y="913"/>
                    </a:lnTo>
                    <a:lnTo>
                      <a:pt x="287" y="913"/>
                    </a:lnTo>
                    <a:lnTo>
                      <a:pt x="297" y="911"/>
                    </a:lnTo>
                    <a:lnTo>
                      <a:pt x="308" y="911"/>
                    </a:lnTo>
                    <a:lnTo>
                      <a:pt x="318" y="909"/>
                    </a:lnTo>
                    <a:lnTo>
                      <a:pt x="327" y="909"/>
                    </a:lnTo>
                    <a:lnTo>
                      <a:pt x="337" y="909"/>
                    </a:lnTo>
                    <a:lnTo>
                      <a:pt x="346" y="909"/>
                    </a:lnTo>
                    <a:lnTo>
                      <a:pt x="356" y="907"/>
                    </a:lnTo>
                    <a:lnTo>
                      <a:pt x="365" y="907"/>
                    </a:lnTo>
                    <a:lnTo>
                      <a:pt x="373" y="907"/>
                    </a:lnTo>
                    <a:lnTo>
                      <a:pt x="382" y="907"/>
                    </a:lnTo>
                    <a:lnTo>
                      <a:pt x="390" y="907"/>
                    </a:lnTo>
                    <a:lnTo>
                      <a:pt x="399" y="907"/>
                    </a:lnTo>
                    <a:lnTo>
                      <a:pt x="413" y="907"/>
                    </a:lnTo>
                    <a:lnTo>
                      <a:pt x="424" y="907"/>
                    </a:lnTo>
                    <a:lnTo>
                      <a:pt x="436" y="907"/>
                    </a:lnTo>
                    <a:lnTo>
                      <a:pt x="447" y="907"/>
                    </a:lnTo>
                    <a:lnTo>
                      <a:pt x="457" y="905"/>
                    </a:lnTo>
                    <a:lnTo>
                      <a:pt x="468" y="905"/>
                    </a:lnTo>
                    <a:lnTo>
                      <a:pt x="477" y="905"/>
                    </a:lnTo>
                    <a:lnTo>
                      <a:pt x="489" y="905"/>
                    </a:lnTo>
                    <a:lnTo>
                      <a:pt x="498" y="903"/>
                    </a:lnTo>
                    <a:lnTo>
                      <a:pt x="508" y="903"/>
                    </a:lnTo>
                    <a:lnTo>
                      <a:pt x="519" y="901"/>
                    </a:lnTo>
                    <a:lnTo>
                      <a:pt x="533" y="901"/>
                    </a:lnTo>
                    <a:lnTo>
                      <a:pt x="544" y="901"/>
                    </a:lnTo>
                    <a:lnTo>
                      <a:pt x="557" y="901"/>
                    </a:lnTo>
                    <a:lnTo>
                      <a:pt x="572" y="901"/>
                    </a:lnTo>
                    <a:lnTo>
                      <a:pt x="590" y="901"/>
                    </a:lnTo>
                    <a:lnTo>
                      <a:pt x="605" y="901"/>
                    </a:lnTo>
                    <a:lnTo>
                      <a:pt x="618" y="901"/>
                    </a:lnTo>
                    <a:lnTo>
                      <a:pt x="633" y="901"/>
                    </a:lnTo>
                    <a:lnTo>
                      <a:pt x="648" y="901"/>
                    </a:lnTo>
                    <a:lnTo>
                      <a:pt x="664" y="901"/>
                    </a:lnTo>
                    <a:lnTo>
                      <a:pt x="677" y="901"/>
                    </a:lnTo>
                    <a:lnTo>
                      <a:pt x="692" y="901"/>
                    </a:lnTo>
                    <a:lnTo>
                      <a:pt x="709" y="901"/>
                    </a:lnTo>
                    <a:lnTo>
                      <a:pt x="723" y="901"/>
                    </a:lnTo>
                    <a:lnTo>
                      <a:pt x="738" y="901"/>
                    </a:lnTo>
                    <a:lnTo>
                      <a:pt x="751" y="901"/>
                    </a:lnTo>
                    <a:lnTo>
                      <a:pt x="768" y="901"/>
                    </a:lnTo>
                    <a:lnTo>
                      <a:pt x="782" y="900"/>
                    </a:lnTo>
                    <a:lnTo>
                      <a:pt x="797" y="900"/>
                    </a:lnTo>
                    <a:lnTo>
                      <a:pt x="812" y="900"/>
                    </a:lnTo>
                    <a:lnTo>
                      <a:pt x="829" y="900"/>
                    </a:lnTo>
                    <a:lnTo>
                      <a:pt x="840" y="900"/>
                    </a:lnTo>
                    <a:lnTo>
                      <a:pt x="854" y="900"/>
                    </a:lnTo>
                    <a:lnTo>
                      <a:pt x="859" y="900"/>
                    </a:lnTo>
                    <a:lnTo>
                      <a:pt x="867" y="900"/>
                    </a:lnTo>
                    <a:lnTo>
                      <a:pt x="875" y="900"/>
                    </a:lnTo>
                    <a:lnTo>
                      <a:pt x="882" y="900"/>
                    </a:lnTo>
                    <a:lnTo>
                      <a:pt x="888" y="900"/>
                    </a:lnTo>
                    <a:lnTo>
                      <a:pt x="897" y="900"/>
                    </a:lnTo>
                    <a:lnTo>
                      <a:pt x="903" y="900"/>
                    </a:lnTo>
                    <a:lnTo>
                      <a:pt x="911" y="900"/>
                    </a:lnTo>
                    <a:lnTo>
                      <a:pt x="924" y="901"/>
                    </a:lnTo>
                    <a:lnTo>
                      <a:pt x="939" y="901"/>
                    </a:lnTo>
                    <a:lnTo>
                      <a:pt x="949" y="901"/>
                    </a:lnTo>
                    <a:lnTo>
                      <a:pt x="964" y="901"/>
                    </a:lnTo>
                    <a:lnTo>
                      <a:pt x="970" y="901"/>
                    </a:lnTo>
                    <a:lnTo>
                      <a:pt x="977" y="901"/>
                    </a:lnTo>
                    <a:lnTo>
                      <a:pt x="985" y="901"/>
                    </a:lnTo>
                    <a:lnTo>
                      <a:pt x="993" y="901"/>
                    </a:lnTo>
                    <a:lnTo>
                      <a:pt x="1006" y="900"/>
                    </a:lnTo>
                    <a:lnTo>
                      <a:pt x="1021" y="900"/>
                    </a:lnTo>
                    <a:lnTo>
                      <a:pt x="1032" y="900"/>
                    </a:lnTo>
                    <a:lnTo>
                      <a:pt x="1046" y="900"/>
                    </a:lnTo>
                    <a:lnTo>
                      <a:pt x="1055" y="900"/>
                    </a:lnTo>
                    <a:lnTo>
                      <a:pt x="1065" y="900"/>
                    </a:lnTo>
                    <a:lnTo>
                      <a:pt x="1074" y="900"/>
                    </a:lnTo>
                    <a:lnTo>
                      <a:pt x="1084" y="900"/>
                    </a:lnTo>
                    <a:lnTo>
                      <a:pt x="1091" y="900"/>
                    </a:lnTo>
                    <a:lnTo>
                      <a:pt x="1099" y="900"/>
                    </a:lnTo>
                    <a:lnTo>
                      <a:pt x="1107" y="900"/>
                    </a:lnTo>
                    <a:lnTo>
                      <a:pt x="1116" y="900"/>
                    </a:lnTo>
                    <a:lnTo>
                      <a:pt x="1122" y="898"/>
                    </a:lnTo>
                    <a:lnTo>
                      <a:pt x="1129" y="898"/>
                    </a:lnTo>
                    <a:lnTo>
                      <a:pt x="1137" y="898"/>
                    </a:lnTo>
                    <a:lnTo>
                      <a:pt x="1146" y="898"/>
                    </a:lnTo>
                    <a:lnTo>
                      <a:pt x="1154" y="898"/>
                    </a:lnTo>
                    <a:lnTo>
                      <a:pt x="1164" y="898"/>
                    </a:lnTo>
                    <a:lnTo>
                      <a:pt x="1173" y="898"/>
                    </a:lnTo>
                    <a:lnTo>
                      <a:pt x="1185" y="898"/>
                    </a:lnTo>
                    <a:lnTo>
                      <a:pt x="1236" y="898"/>
                    </a:lnTo>
                    <a:lnTo>
                      <a:pt x="1285" y="896"/>
                    </a:lnTo>
                    <a:lnTo>
                      <a:pt x="1335" y="894"/>
                    </a:lnTo>
                    <a:lnTo>
                      <a:pt x="1386" y="892"/>
                    </a:lnTo>
                    <a:lnTo>
                      <a:pt x="1437" y="890"/>
                    </a:lnTo>
                    <a:lnTo>
                      <a:pt x="1489" y="888"/>
                    </a:lnTo>
                    <a:lnTo>
                      <a:pt x="1538" y="886"/>
                    </a:lnTo>
                    <a:lnTo>
                      <a:pt x="1589" y="884"/>
                    </a:lnTo>
                    <a:lnTo>
                      <a:pt x="1641" y="882"/>
                    </a:lnTo>
                    <a:lnTo>
                      <a:pt x="1690" y="881"/>
                    </a:lnTo>
                    <a:lnTo>
                      <a:pt x="1740" y="879"/>
                    </a:lnTo>
                    <a:lnTo>
                      <a:pt x="1791" y="877"/>
                    </a:lnTo>
                    <a:lnTo>
                      <a:pt x="1842" y="875"/>
                    </a:lnTo>
                    <a:lnTo>
                      <a:pt x="1892" y="875"/>
                    </a:lnTo>
                    <a:lnTo>
                      <a:pt x="1943" y="875"/>
                    </a:lnTo>
                    <a:lnTo>
                      <a:pt x="1994" y="875"/>
                    </a:lnTo>
                    <a:lnTo>
                      <a:pt x="2002" y="873"/>
                    </a:lnTo>
                    <a:lnTo>
                      <a:pt x="2015" y="873"/>
                    </a:lnTo>
                    <a:lnTo>
                      <a:pt x="2025" y="871"/>
                    </a:lnTo>
                    <a:lnTo>
                      <a:pt x="2038" y="871"/>
                    </a:lnTo>
                    <a:lnTo>
                      <a:pt x="2047" y="871"/>
                    </a:lnTo>
                    <a:lnTo>
                      <a:pt x="2061" y="869"/>
                    </a:lnTo>
                    <a:lnTo>
                      <a:pt x="2070" y="869"/>
                    </a:lnTo>
                    <a:lnTo>
                      <a:pt x="2078" y="869"/>
                    </a:lnTo>
                    <a:lnTo>
                      <a:pt x="2101" y="867"/>
                    </a:lnTo>
                    <a:lnTo>
                      <a:pt x="2125" y="865"/>
                    </a:lnTo>
                    <a:lnTo>
                      <a:pt x="2146" y="865"/>
                    </a:lnTo>
                    <a:lnTo>
                      <a:pt x="2171" y="865"/>
                    </a:lnTo>
                    <a:lnTo>
                      <a:pt x="2192" y="863"/>
                    </a:lnTo>
                    <a:lnTo>
                      <a:pt x="2215" y="862"/>
                    </a:lnTo>
                    <a:lnTo>
                      <a:pt x="2238" y="862"/>
                    </a:lnTo>
                    <a:lnTo>
                      <a:pt x="2258" y="860"/>
                    </a:lnTo>
                    <a:lnTo>
                      <a:pt x="2279" y="858"/>
                    </a:lnTo>
                    <a:lnTo>
                      <a:pt x="2302" y="856"/>
                    </a:lnTo>
                    <a:lnTo>
                      <a:pt x="2323" y="854"/>
                    </a:lnTo>
                    <a:lnTo>
                      <a:pt x="2344" y="852"/>
                    </a:lnTo>
                    <a:lnTo>
                      <a:pt x="2363" y="848"/>
                    </a:lnTo>
                    <a:lnTo>
                      <a:pt x="2384" y="848"/>
                    </a:lnTo>
                    <a:lnTo>
                      <a:pt x="2405" y="846"/>
                    </a:lnTo>
                    <a:lnTo>
                      <a:pt x="2426" y="844"/>
                    </a:lnTo>
                    <a:lnTo>
                      <a:pt x="2435" y="844"/>
                    </a:lnTo>
                    <a:lnTo>
                      <a:pt x="2443" y="843"/>
                    </a:lnTo>
                    <a:lnTo>
                      <a:pt x="2450" y="841"/>
                    </a:lnTo>
                    <a:lnTo>
                      <a:pt x="2460" y="841"/>
                    </a:lnTo>
                    <a:lnTo>
                      <a:pt x="2466" y="837"/>
                    </a:lnTo>
                    <a:lnTo>
                      <a:pt x="2473" y="833"/>
                    </a:lnTo>
                    <a:lnTo>
                      <a:pt x="2481" y="829"/>
                    </a:lnTo>
                    <a:lnTo>
                      <a:pt x="2488" y="825"/>
                    </a:lnTo>
                    <a:lnTo>
                      <a:pt x="2517" y="801"/>
                    </a:lnTo>
                    <a:lnTo>
                      <a:pt x="2547" y="776"/>
                    </a:lnTo>
                    <a:lnTo>
                      <a:pt x="2574" y="749"/>
                    </a:lnTo>
                    <a:lnTo>
                      <a:pt x="2602" y="725"/>
                    </a:lnTo>
                    <a:lnTo>
                      <a:pt x="2627" y="698"/>
                    </a:lnTo>
                    <a:lnTo>
                      <a:pt x="2654" y="671"/>
                    </a:lnTo>
                    <a:lnTo>
                      <a:pt x="2679" y="643"/>
                    </a:lnTo>
                    <a:lnTo>
                      <a:pt x="2703" y="616"/>
                    </a:lnTo>
                    <a:lnTo>
                      <a:pt x="2728" y="588"/>
                    </a:lnTo>
                    <a:lnTo>
                      <a:pt x="2751" y="561"/>
                    </a:lnTo>
                    <a:lnTo>
                      <a:pt x="2774" y="531"/>
                    </a:lnTo>
                    <a:lnTo>
                      <a:pt x="2798" y="504"/>
                    </a:lnTo>
                    <a:lnTo>
                      <a:pt x="2821" y="474"/>
                    </a:lnTo>
                    <a:lnTo>
                      <a:pt x="2848" y="445"/>
                    </a:lnTo>
                    <a:lnTo>
                      <a:pt x="2872" y="417"/>
                    </a:lnTo>
                    <a:lnTo>
                      <a:pt x="2899" y="388"/>
                    </a:lnTo>
                    <a:lnTo>
                      <a:pt x="2907" y="377"/>
                    </a:lnTo>
                    <a:lnTo>
                      <a:pt x="2914" y="365"/>
                    </a:lnTo>
                    <a:lnTo>
                      <a:pt x="2922" y="354"/>
                    </a:lnTo>
                    <a:lnTo>
                      <a:pt x="2931" y="344"/>
                    </a:lnTo>
                    <a:lnTo>
                      <a:pt x="2939" y="331"/>
                    </a:lnTo>
                    <a:lnTo>
                      <a:pt x="2948" y="320"/>
                    </a:lnTo>
                    <a:lnTo>
                      <a:pt x="2958" y="308"/>
                    </a:lnTo>
                    <a:lnTo>
                      <a:pt x="2967" y="297"/>
                    </a:lnTo>
                    <a:lnTo>
                      <a:pt x="2975" y="284"/>
                    </a:lnTo>
                    <a:lnTo>
                      <a:pt x="2985" y="272"/>
                    </a:lnTo>
                    <a:lnTo>
                      <a:pt x="2994" y="259"/>
                    </a:lnTo>
                    <a:lnTo>
                      <a:pt x="3005" y="246"/>
                    </a:lnTo>
                    <a:lnTo>
                      <a:pt x="3015" y="232"/>
                    </a:lnTo>
                    <a:lnTo>
                      <a:pt x="3026" y="219"/>
                    </a:lnTo>
                    <a:lnTo>
                      <a:pt x="3036" y="208"/>
                    </a:lnTo>
                    <a:lnTo>
                      <a:pt x="3049" y="196"/>
                    </a:lnTo>
                    <a:lnTo>
                      <a:pt x="3051" y="189"/>
                    </a:lnTo>
                    <a:lnTo>
                      <a:pt x="3053" y="179"/>
                    </a:lnTo>
                    <a:lnTo>
                      <a:pt x="3055" y="166"/>
                    </a:lnTo>
                    <a:lnTo>
                      <a:pt x="3057" y="152"/>
                    </a:lnTo>
                    <a:lnTo>
                      <a:pt x="3055" y="145"/>
                    </a:lnTo>
                    <a:lnTo>
                      <a:pt x="3053" y="137"/>
                    </a:lnTo>
                    <a:lnTo>
                      <a:pt x="3053" y="130"/>
                    </a:lnTo>
                    <a:lnTo>
                      <a:pt x="3051" y="122"/>
                    </a:lnTo>
                    <a:lnTo>
                      <a:pt x="3049" y="114"/>
                    </a:lnTo>
                    <a:lnTo>
                      <a:pt x="3045" y="107"/>
                    </a:lnTo>
                    <a:lnTo>
                      <a:pt x="3043" y="99"/>
                    </a:lnTo>
                    <a:lnTo>
                      <a:pt x="304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4" name="Freeform 174"/>
              <p:cNvSpPr>
                <a:spLocks/>
              </p:cNvSpPr>
              <p:nvPr/>
            </p:nvSpPr>
            <p:spPr bwMode="auto">
              <a:xfrm>
                <a:off x="3973" y="1599"/>
                <a:ext cx="199" cy="295"/>
              </a:xfrm>
              <a:custGeom>
                <a:avLst/>
                <a:gdLst>
                  <a:gd name="T0" fmla="*/ 2 w 397"/>
                  <a:gd name="T1" fmla="*/ 1 h 589"/>
                  <a:gd name="T2" fmla="*/ 2 w 397"/>
                  <a:gd name="T3" fmla="*/ 1 h 589"/>
                  <a:gd name="T4" fmla="*/ 2 w 397"/>
                  <a:gd name="T5" fmla="*/ 1 h 589"/>
                  <a:gd name="T6" fmla="*/ 2 w 397"/>
                  <a:gd name="T7" fmla="*/ 1 h 589"/>
                  <a:gd name="T8" fmla="*/ 2 w 397"/>
                  <a:gd name="T9" fmla="*/ 1 h 589"/>
                  <a:gd name="T10" fmla="*/ 2 w 397"/>
                  <a:gd name="T11" fmla="*/ 1 h 589"/>
                  <a:gd name="T12" fmla="*/ 1 w 397"/>
                  <a:gd name="T13" fmla="*/ 1 h 589"/>
                  <a:gd name="T14" fmla="*/ 1 w 397"/>
                  <a:gd name="T15" fmla="*/ 1 h 589"/>
                  <a:gd name="T16" fmla="*/ 1 w 397"/>
                  <a:gd name="T17" fmla="*/ 1 h 589"/>
                  <a:gd name="T18" fmla="*/ 1 w 397"/>
                  <a:gd name="T19" fmla="*/ 1 h 589"/>
                  <a:gd name="T20" fmla="*/ 1 w 397"/>
                  <a:gd name="T21" fmla="*/ 2 h 589"/>
                  <a:gd name="T22" fmla="*/ 1 w 397"/>
                  <a:gd name="T23" fmla="*/ 2 h 589"/>
                  <a:gd name="T24" fmla="*/ 1 w 397"/>
                  <a:gd name="T25" fmla="*/ 2 h 589"/>
                  <a:gd name="T26" fmla="*/ 1 w 397"/>
                  <a:gd name="T27" fmla="*/ 2 h 589"/>
                  <a:gd name="T28" fmla="*/ 0 w 397"/>
                  <a:gd name="T29" fmla="*/ 3 h 589"/>
                  <a:gd name="T30" fmla="*/ 0 w 397"/>
                  <a:gd name="T31" fmla="*/ 3 h 589"/>
                  <a:gd name="T32" fmla="*/ 0 w 397"/>
                  <a:gd name="T33" fmla="*/ 3 h 589"/>
                  <a:gd name="T34" fmla="*/ 1 w 397"/>
                  <a:gd name="T35" fmla="*/ 3 h 589"/>
                  <a:gd name="T36" fmla="*/ 1 w 397"/>
                  <a:gd name="T37" fmla="*/ 3 h 589"/>
                  <a:gd name="T38" fmla="*/ 1 w 397"/>
                  <a:gd name="T39" fmla="*/ 3 h 589"/>
                  <a:gd name="T40" fmla="*/ 1 w 397"/>
                  <a:gd name="T41" fmla="*/ 3 h 589"/>
                  <a:gd name="T42" fmla="*/ 1 w 397"/>
                  <a:gd name="T43" fmla="*/ 2 h 589"/>
                  <a:gd name="T44" fmla="*/ 1 w 397"/>
                  <a:gd name="T45" fmla="*/ 2 h 589"/>
                  <a:gd name="T46" fmla="*/ 1 w 397"/>
                  <a:gd name="T47" fmla="*/ 2 h 589"/>
                  <a:gd name="T48" fmla="*/ 1 w 397"/>
                  <a:gd name="T49" fmla="*/ 2 h 589"/>
                  <a:gd name="T50" fmla="*/ 1 w 397"/>
                  <a:gd name="T51" fmla="*/ 2 h 589"/>
                  <a:gd name="T52" fmla="*/ 1 w 397"/>
                  <a:gd name="T53" fmla="*/ 2 h 589"/>
                  <a:gd name="T54" fmla="*/ 1 w 397"/>
                  <a:gd name="T55" fmla="*/ 2 h 589"/>
                  <a:gd name="T56" fmla="*/ 1 w 397"/>
                  <a:gd name="T57" fmla="*/ 2 h 589"/>
                  <a:gd name="T58" fmla="*/ 1 w 397"/>
                  <a:gd name="T59" fmla="*/ 1 h 589"/>
                  <a:gd name="T60" fmla="*/ 1 w 397"/>
                  <a:gd name="T61" fmla="*/ 1 h 589"/>
                  <a:gd name="T62" fmla="*/ 1 w 397"/>
                  <a:gd name="T63" fmla="*/ 1 h 589"/>
                  <a:gd name="T64" fmla="*/ 1 w 397"/>
                  <a:gd name="T65" fmla="*/ 1 h 589"/>
                  <a:gd name="T66" fmla="*/ 1 w 397"/>
                  <a:gd name="T67" fmla="*/ 1 h 589"/>
                  <a:gd name="T68" fmla="*/ 1 w 397"/>
                  <a:gd name="T69" fmla="*/ 1 h 589"/>
                  <a:gd name="T70" fmla="*/ 1 w 397"/>
                  <a:gd name="T71" fmla="*/ 1 h 589"/>
                  <a:gd name="T72" fmla="*/ 2 w 397"/>
                  <a:gd name="T73" fmla="*/ 1 h 589"/>
                  <a:gd name="T74" fmla="*/ 2 w 397"/>
                  <a:gd name="T75" fmla="*/ 1 h 589"/>
                  <a:gd name="T76" fmla="*/ 2 w 397"/>
                  <a:gd name="T77" fmla="*/ 1 h 589"/>
                  <a:gd name="T78" fmla="*/ 2 w 397"/>
                  <a:gd name="T79" fmla="*/ 1 h 589"/>
                  <a:gd name="T80" fmla="*/ 2 w 397"/>
                  <a:gd name="T81" fmla="*/ 1 h 589"/>
                  <a:gd name="T82" fmla="*/ 2 w 397"/>
                  <a:gd name="T83" fmla="*/ 1 h 58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97" h="589">
                    <a:moveTo>
                      <a:pt x="397" y="25"/>
                    </a:moveTo>
                    <a:lnTo>
                      <a:pt x="397" y="13"/>
                    </a:lnTo>
                    <a:lnTo>
                      <a:pt x="393" y="6"/>
                    </a:lnTo>
                    <a:lnTo>
                      <a:pt x="388" y="0"/>
                    </a:lnTo>
                    <a:lnTo>
                      <a:pt x="382" y="4"/>
                    </a:lnTo>
                    <a:lnTo>
                      <a:pt x="371" y="21"/>
                    </a:lnTo>
                    <a:lnTo>
                      <a:pt x="361" y="38"/>
                    </a:lnTo>
                    <a:lnTo>
                      <a:pt x="354" y="51"/>
                    </a:lnTo>
                    <a:lnTo>
                      <a:pt x="346" y="63"/>
                    </a:lnTo>
                    <a:lnTo>
                      <a:pt x="338" y="70"/>
                    </a:lnTo>
                    <a:lnTo>
                      <a:pt x="333" y="78"/>
                    </a:lnTo>
                    <a:lnTo>
                      <a:pt x="327" y="84"/>
                    </a:lnTo>
                    <a:lnTo>
                      <a:pt x="321" y="90"/>
                    </a:lnTo>
                    <a:lnTo>
                      <a:pt x="310" y="93"/>
                    </a:lnTo>
                    <a:lnTo>
                      <a:pt x="296" y="99"/>
                    </a:lnTo>
                    <a:lnTo>
                      <a:pt x="289" y="101"/>
                    </a:lnTo>
                    <a:lnTo>
                      <a:pt x="283" y="103"/>
                    </a:lnTo>
                    <a:lnTo>
                      <a:pt x="274" y="107"/>
                    </a:lnTo>
                    <a:lnTo>
                      <a:pt x="266" y="110"/>
                    </a:lnTo>
                    <a:lnTo>
                      <a:pt x="247" y="116"/>
                    </a:lnTo>
                    <a:lnTo>
                      <a:pt x="228" y="120"/>
                    </a:lnTo>
                    <a:lnTo>
                      <a:pt x="209" y="124"/>
                    </a:lnTo>
                    <a:lnTo>
                      <a:pt x="190" y="129"/>
                    </a:lnTo>
                    <a:lnTo>
                      <a:pt x="169" y="133"/>
                    </a:lnTo>
                    <a:lnTo>
                      <a:pt x="148" y="139"/>
                    </a:lnTo>
                    <a:lnTo>
                      <a:pt x="129" y="147"/>
                    </a:lnTo>
                    <a:lnTo>
                      <a:pt x="108" y="160"/>
                    </a:lnTo>
                    <a:lnTo>
                      <a:pt x="89" y="173"/>
                    </a:lnTo>
                    <a:lnTo>
                      <a:pt x="70" y="194"/>
                    </a:lnTo>
                    <a:lnTo>
                      <a:pt x="53" y="217"/>
                    </a:lnTo>
                    <a:lnTo>
                      <a:pt x="38" y="249"/>
                    </a:lnTo>
                    <a:lnTo>
                      <a:pt x="27" y="287"/>
                    </a:lnTo>
                    <a:lnTo>
                      <a:pt x="17" y="331"/>
                    </a:lnTo>
                    <a:lnTo>
                      <a:pt x="8" y="384"/>
                    </a:lnTo>
                    <a:lnTo>
                      <a:pt x="6" y="447"/>
                    </a:lnTo>
                    <a:lnTo>
                      <a:pt x="4" y="456"/>
                    </a:lnTo>
                    <a:lnTo>
                      <a:pt x="4" y="464"/>
                    </a:lnTo>
                    <a:lnTo>
                      <a:pt x="4" y="473"/>
                    </a:lnTo>
                    <a:lnTo>
                      <a:pt x="4" y="483"/>
                    </a:lnTo>
                    <a:lnTo>
                      <a:pt x="2" y="491"/>
                    </a:lnTo>
                    <a:lnTo>
                      <a:pt x="2" y="498"/>
                    </a:lnTo>
                    <a:lnTo>
                      <a:pt x="2" y="506"/>
                    </a:lnTo>
                    <a:lnTo>
                      <a:pt x="2" y="513"/>
                    </a:lnTo>
                    <a:lnTo>
                      <a:pt x="0" y="521"/>
                    </a:lnTo>
                    <a:lnTo>
                      <a:pt x="0" y="529"/>
                    </a:lnTo>
                    <a:lnTo>
                      <a:pt x="0" y="536"/>
                    </a:lnTo>
                    <a:lnTo>
                      <a:pt x="0" y="546"/>
                    </a:lnTo>
                    <a:lnTo>
                      <a:pt x="0" y="555"/>
                    </a:lnTo>
                    <a:lnTo>
                      <a:pt x="0" y="565"/>
                    </a:lnTo>
                    <a:lnTo>
                      <a:pt x="0" y="576"/>
                    </a:lnTo>
                    <a:lnTo>
                      <a:pt x="0" y="589"/>
                    </a:lnTo>
                    <a:lnTo>
                      <a:pt x="2" y="588"/>
                    </a:lnTo>
                    <a:lnTo>
                      <a:pt x="4" y="586"/>
                    </a:lnTo>
                    <a:lnTo>
                      <a:pt x="8" y="582"/>
                    </a:lnTo>
                    <a:lnTo>
                      <a:pt x="13" y="584"/>
                    </a:lnTo>
                    <a:lnTo>
                      <a:pt x="13" y="578"/>
                    </a:lnTo>
                    <a:lnTo>
                      <a:pt x="17" y="572"/>
                    </a:lnTo>
                    <a:lnTo>
                      <a:pt x="21" y="569"/>
                    </a:lnTo>
                    <a:lnTo>
                      <a:pt x="23" y="565"/>
                    </a:lnTo>
                    <a:lnTo>
                      <a:pt x="25" y="551"/>
                    </a:lnTo>
                    <a:lnTo>
                      <a:pt x="27" y="540"/>
                    </a:lnTo>
                    <a:lnTo>
                      <a:pt x="27" y="531"/>
                    </a:lnTo>
                    <a:lnTo>
                      <a:pt x="27" y="521"/>
                    </a:lnTo>
                    <a:lnTo>
                      <a:pt x="27" y="513"/>
                    </a:lnTo>
                    <a:lnTo>
                      <a:pt x="27" y="506"/>
                    </a:lnTo>
                    <a:lnTo>
                      <a:pt x="27" y="500"/>
                    </a:lnTo>
                    <a:lnTo>
                      <a:pt x="28" y="494"/>
                    </a:lnTo>
                    <a:lnTo>
                      <a:pt x="27" y="483"/>
                    </a:lnTo>
                    <a:lnTo>
                      <a:pt x="27" y="470"/>
                    </a:lnTo>
                    <a:lnTo>
                      <a:pt x="27" y="464"/>
                    </a:lnTo>
                    <a:lnTo>
                      <a:pt x="27" y="458"/>
                    </a:lnTo>
                    <a:lnTo>
                      <a:pt x="27" y="451"/>
                    </a:lnTo>
                    <a:lnTo>
                      <a:pt x="28" y="443"/>
                    </a:lnTo>
                    <a:lnTo>
                      <a:pt x="30" y="422"/>
                    </a:lnTo>
                    <a:lnTo>
                      <a:pt x="32" y="405"/>
                    </a:lnTo>
                    <a:lnTo>
                      <a:pt x="34" y="388"/>
                    </a:lnTo>
                    <a:lnTo>
                      <a:pt x="36" y="373"/>
                    </a:lnTo>
                    <a:lnTo>
                      <a:pt x="38" y="358"/>
                    </a:lnTo>
                    <a:lnTo>
                      <a:pt x="42" y="344"/>
                    </a:lnTo>
                    <a:lnTo>
                      <a:pt x="44" y="331"/>
                    </a:lnTo>
                    <a:lnTo>
                      <a:pt x="47" y="320"/>
                    </a:lnTo>
                    <a:lnTo>
                      <a:pt x="49" y="306"/>
                    </a:lnTo>
                    <a:lnTo>
                      <a:pt x="51" y="297"/>
                    </a:lnTo>
                    <a:lnTo>
                      <a:pt x="55" y="285"/>
                    </a:lnTo>
                    <a:lnTo>
                      <a:pt x="59" y="276"/>
                    </a:lnTo>
                    <a:lnTo>
                      <a:pt x="63" y="266"/>
                    </a:lnTo>
                    <a:lnTo>
                      <a:pt x="66" y="259"/>
                    </a:lnTo>
                    <a:lnTo>
                      <a:pt x="70" y="249"/>
                    </a:lnTo>
                    <a:lnTo>
                      <a:pt x="74" y="242"/>
                    </a:lnTo>
                    <a:lnTo>
                      <a:pt x="78" y="232"/>
                    </a:lnTo>
                    <a:lnTo>
                      <a:pt x="86" y="224"/>
                    </a:lnTo>
                    <a:lnTo>
                      <a:pt x="89" y="215"/>
                    </a:lnTo>
                    <a:lnTo>
                      <a:pt x="97" y="209"/>
                    </a:lnTo>
                    <a:lnTo>
                      <a:pt x="103" y="202"/>
                    </a:lnTo>
                    <a:lnTo>
                      <a:pt x="110" y="196"/>
                    </a:lnTo>
                    <a:lnTo>
                      <a:pt x="118" y="188"/>
                    </a:lnTo>
                    <a:lnTo>
                      <a:pt x="125" y="185"/>
                    </a:lnTo>
                    <a:lnTo>
                      <a:pt x="133" y="181"/>
                    </a:lnTo>
                    <a:lnTo>
                      <a:pt x="141" y="175"/>
                    </a:lnTo>
                    <a:lnTo>
                      <a:pt x="146" y="171"/>
                    </a:lnTo>
                    <a:lnTo>
                      <a:pt x="154" y="167"/>
                    </a:lnTo>
                    <a:lnTo>
                      <a:pt x="162" y="164"/>
                    </a:lnTo>
                    <a:lnTo>
                      <a:pt x="169" y="164"/>
                    </a:lnTo>
                    <a:lnTo>
                      <a:pt x="177" y="160"/>
                    </a:lnTo>
                    <a:lnTo>
                      <a:pt x="184" y="160"/>
                    </a:lnTo>
                    <a:lnTo>
                      <a:pt x="205" y="152"/>
                    </a:lnTo>
                    <a:lnTo>
                      <a:pt x="224" y="148"/>
                    </a:lnTo>
                    <a:lnTo>
                      <a:pt x="239" y="145"/>
                    </a:lnTo>
                    <a:lnTo>
                      <a:pt x="257" y="141"/>
                    </a:lnTo>
                    <a:lnTo>
                      <a:pt x="268" y="137"/>
                    </a:lnTo>
                    <a:lnTo>
                      <a:pt x="279" y="133"/>
                    </a:lnTo>
                    <a:lnTo>
                      <a:pt x="287" y="131"/>
                    </a:lnTo>
                    <a:lnTo>
                      <a:pt x="296" y="129"/>
                    </a:lnTo>
                    <a:lnTo>
                      <a:pt x="310" y="124"/>
                    </a:lnTo>
                    <a:lnTo>
                      <a:pt x="321" y="118"/>
                    </a:lnTo>
                    <a:lnTo>
                      <a:pt x="327" y="114"/>
                    </a:lnTo>
                    <a:lnTo>
                      <a:pt x="333" y="110"/>
                    </a:lnTo>
                    <a:lnTo>
                      <a:pt x="338" y="105"/>
                    </a:lnTo>
                    <a:lnTo>
                      <a:pt x="348" y="99"/>
                    </a:lnTo>
                    <a:lnTo>
                      <a:pt x="354" y="91"/>
                    </a:lnTo>
                    <a:lnTo>
                      <a:pt x="361" y="86"/>
                    </a:lnTo>
                    <a:lnTo>
                      <a:pt x="367" y="74"/>
                    </a:lnTo>
                    <a:lnTo>
                      <a:pt x="374" y="65"/>
                    </a:lnTo>
                    <a:lnTo>
                      <a:pt x="380" y="53"/>
                    </a:lnTo>
                    <a:lnTo>
                      <a:pt x="386" y="42"/>
                    </a:lnTo>
                    <a:lnTo>
                      <a:pt x="392" y="32"/>
                    </a:lnTo>
                    <a:lnTo>
                      <a:pt x="39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5" name="Freeform 175"/>
              <p:cNvSpPr>
                <a:spLocks/>
              </p:cNvSpPr>
              <p:nvPr/>
            </p:nvSpPr>
            <p:spPr bwMode="auto">
              <a:xfrm>
                <a:off x="4008" y="2166"/>
                <a:ext cx="75" cy="23"/>
              </a:xfrm>
              <a:custGeom>
                <a:avLst/>
                <a:gdLst>
                  <a:gd name="T0" fmla="*/ 0 w 151"/>
                  <a:gd name="T1" fmla="*/ 0 h 48"/>
                  <a:gd name="T2" fmla="*/ 0 w 151"/>
                  <a:gd name="T3" fmla="*/ 0 h 48"/>
                  <a:gd name="T4" fmla="*/ 0 w 151"/>
                  <a:gd name="T5" fmla="*/ 0 h 48"/>
                  <a:gd name="T6" fmla="*/ 0 w 151"/>
                  <a:gd name="T7" fmla="*/ 0 h 48"/>
                  <a:gd name="T8" fmla="*/ 0 w 151"/>
                  <a:gd name="T9" fmla="*/ 0 h 48"/>
                  <a:gd name="T10" fmla="*/ 0 w 151"/>
                  <a:gd name="T11" fmla="*/ 0 h 48"/>
                  <a:gd name="T12" fmla="*/ 0 w 151"/>
                  <a:gd name="T13" fmla="*/ 0 h 48"/>
                  <a:gd name="T14" fmla="*/ 0 w 151"/>
                  <a:gd name="T15" fmla="*/ 0 h 48"/>
                  <a:gd name="T16" fmla="*/ 0 w 151"/>
                  <a:gd name="T17" fmla="*/ 0 h 48"/>
                  <a:gd name="T18" fmla="*/ 0 w 151"/>
                  <a:gd name="T19" fmla="*/ 0 h 48"/>
                  <a:gd name="T20" fmla="*/ 0 w 151"/>
                  <a:gd name="T21" fmla="*/ 0 h 48"/>
                  <a:gd name="T22" fmla="*/ 0 w 151"/>
                  <a:gd name="T23" fmla="*/ 0 h 48"/>
                  <a:gd name="T24" fmla="*/ 0 w 151"/>
                  <a:gd name="T25" fmla="*/ 0 h 48"/>
                  <a:gd name="T26" fmla="*/ 0 w 151"/>
                  <a:gd name="T27" fmla="*/ 0 h 48"/>
                  <a:gd name="T28" fmla="*/ 0 w 151"/>
                  <a:gd name="T29" fmla="*/ 0 h 48"/>
                  <a:gd name="T30" fmla="*/ 0 w 151"/>
                  <a:gd name="T31" fmla="*/ 0 h 48"/>
                  <a:gd name="T32" fmla="*/ 0 w 151"/>
                  <a:gd name="T33" fmla="*/ 0 h 48"/>
                  <a:gd name="T34" fmla="*/ 0 w 151"/>
                  <a:gd name="T35" fmla="*/ 0 h 48"/>
                  <a:gd name="T36" fmla="*/ 0 w 151"/>
                  <a:gd name="T37" fmla="*/ 0 h 48"/>
                  <a:gd name="T38" fmla="*/ 0 w 151"/>
                  <a:gd name="T39" fmla="*/ 0 h 48"/>
                  <a:gd name="T40" fmla="*/ 0 w 151"/>
                  <a:gd name="T41" fmla="*/ 0 h 48"/>
                  <a:gd name="T42" fmla="*/ 0 w 151"/>
                  <a:gd name="T43" fmla="*/ 0 h 48"/>
                  <a:gd name="T44" fmla="*/ 0 w 151"/>
                  <a:gd name="T45" fmla="*/ 0 h 48"/>
                  <a:gd name="T46" fmla="*/ 0 w 151"/>
                  <a:gd name="T47" fmla="*/ 0 h 48"/>
                  <a:gd name="T48" fmla="*/ 0 w 151"/>
                  <a:gd name="T49" fmla="*/ 0 h 48"/>
                  <a:gd name="T50" fmla="*/ 0 w 151"/>
                  <a:gd name="T51" fmla="*/ 0 h 48"/>
                  <a:gd name="T52" fmla="*/ 0 w 151"/>
                  <a:gd name="T53" fmla="*/ 0 h 48"/>
                  <a:gd name="T54" fmla="*/ 0 w 151"/>
                  <a:gd name="T55" fmla="*/ 0 h 48"/>
                  <a:gd name="T56" fmla="*/ 0 w 151"/>
                  <a:gd name="T57" fmla="*/ 0 h 48"/>
                  <a:gd name="T58" fmla="*/ 0 w 151"/>
                  <a:gd name="T59" fmla="*/ 0 h 48"/>
                  <a:gd name="T60" fmla="*/ 0 w 151"/>
                  <a:gd name="T61" fmla="*/ 0 h 48"/>
                  <a:gd name="T62" fmla="*/ 0 w 151"/>
                  <a:gd name="T63" fmla="*/ 0 h 48"/>
                  <a:gd name="T64" fmla="*/ 0 w 151"/>
                  <a:gd name="T65" fmla="*/ 0 h 48"/>
                  <a:gd name="T66" fmla="*/ 0 w 151"/>
                  <a:gd name="T67" fmla="*/ 0 h 48"/>
                  <a:gd name="T68" fmla="*/ 0 w 151"/>
                  <a:gd name="T69" fmla="*/ 0 h 48"/>
                  <a:gd name="T70" fmla="*/ 0 w 151"/>
                  <a:gd name="T71" fmla="*/ 0 h 48"/>
                  <a:gd name="T72" fmla="*/ 0 w 151"/>
                  <a:gd name="T73" fmla="*/ 0 h 48"/>
                  <a:gd name="T74" fmla="*/ 0 w 151"/>
                  <a:gd name="T75" fmla="*/ 0 h 48"/>
                  <a:gd name="T76" fmla="*/ 0 w 151"/>
                  <a:gd name="T77" fmla="*/ 0 h 48"/>
                  <a:gd name="T78" fmla="*/ 0 w 151"/>
                  <a:gd name="T79" fmla="*/ 0 h 48"/>
                  <a:gd name="T80" fmla="*/ 0 w 151"/>
                  <a:gd name="T81" fmla="*/ 0 h 48"/>
                  <a:gd name="T82" fmla="*/ 0 w 151"/>
                  <a:gd name="T83" fmla="*/ 0 h 4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51" h="48">
                    <a:moveTo>
                      <a:pt x="133" y="0"/>
                    </a:moveTo>
                    <a:lnTo>
                      <a:pt x="135" y="0"/>
                    </a:lnTo>
                    <a:lnTo>
                      <a:pt x="141" y="4"/>
                    </a:lnTo>
                    <a:lnTo>
                      <a:pt x="147" y="10"/>
                    </a:lnTo>
                    <a:lnTo>
                      <a:pt x="151" y="13"/>
                    </a:lnTo>
                    <a:lnTo>
                      <a:pt x="143" y="21"/>
                    </a:lnTo>
                    <a:lnTo>
                      <a:pt x="135" y="27"/>
                    </a:lnTo>
                    <a:lnTo>
                      <a:pt x="128" y="31"/>
                    </a:lnTo>
                    <a:lnTo>
                      <a:pt x="120" y="34"/>
                    </a:lnTo>
                    <a:lnTo>
                      <a:pt x="111" y="36"/>
                    </a:lnTo>
                    <a:lnTo>
                      <a:pt x="101" y="40"/>
                    </a:lnTo>
                    <a:lnTo>
                      <a:pt x="92" y="40"/>
                    </a:lnTo>
                    <a:lnTo>
                      <a:pt x="82" y="42"/>
                    </a:lnTo>
                    <a:lnTo>
                      <a:pt x="73" y="42"/>
                    </a:lnTo>
                    <a:lnTo>
                      <a:pt x="61" y="42"/>
                    </a:lnTo>
                    <a:lnTo>
                      <a:pt x="52" y="42"/>
                    </a:lnTo>
                    <a:lnTo>
                      <a:pt x="42" y="42"/>
                    </a:lnTo>
                    <a:lnTo>
                      <a:pt x="31" y="42"/>
                    </a:lnTo>
                    <a:lnTo>
                      <a:pt x="21" y="44"/>
                    </a:lnTo>
                    <a:lnTo>
                      <a:pt x="14" y="44"/>
                    </a:lnTo>
                    <a:lnTo>
                      <a:pt x="4" y="48"/>
                    </a:lnTo>
                    <a:lnTo>
                      <a:pt x="0" y="44"/>
                    </a:lnTo>
                    <a:lnTo>
                      <a:pt x="0" y="34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8" y="17"/>
                    </a:lnTo>
                    <a:lnTo>
                      <a:pt x="16" y="17"/>
                    </a:lnTo>
                    <a:lnTo>
                      <a:pt x="23" y="17"/>
                    </a:lnTo>
                    <a:lnTo>
                      <a:pt x="31" y="17"/>
                    </a:lnTo>
                    <a:lnTo>
                      <a:pt x="40" y="15"/>
                    </a:lnTo>
                    <a:lnTo>
                      <a:pt x="48" y="15"/>
                    </a:lnTo>
                    <a:lnTo>
                      <a:pt x="57" y="15"/>
                    </a:lnTo>
                    <a:lnTo>
                      <a:pt x="67" y="17"/>
                    </a:lnTo>
                    <a:lnTo>
                      <a:pt x="75" y="15"/>
                    </a:lnTo>
                    <a:lnTo>
                      <a:pt x="82" y="15"/>
                    </a:lnTo>
                    <a:lnTo>
                      <a:pt x="90" y="13"/>
                    </a:lnTo>
                    <a:lnTo>
                      <a:pt x="99" y="13"/>
                    </a:lnTo>
                    <a:lnTo>
                      <a:pt x="109" y="10"/>
                    </a:lnTo>
                    <a:lnTo>
                      <a:pt x="116" y="10"/>
                    </a:lnTo>
                    <a:lnTo>
                      <a:pt x="126" y="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6" name="Freeform 176"/>
              <p:cNvSpPr>
                <a:spLocks/>
              </p:cNvSpPr>
              <p:nvPr/>
            </p:nvSpPr>
            <p:spPr bwMode="auto">
              <a:xfrm>
                <a:off x="3693" y="2456"/>
                <a:ext cx="1184" cy="73"/>
              </a:xfrm>
              <a:custGeom>
                <a:avLst/>
                <a:gdLst>
                  <a:gd name="T0" fmla="*/ 9 w 2369"/>
                  <a:gd name="T1" fmla="*/ 1 h 144"/>
                  <a:gd name="T2" fmla="*/ 9 w 2369"/>
                  <a:gd name="T3" fmla="*/ 1 h 144"/>
                  <a:gd name="T4" fmla="*/ 9 w 2369"/>
                  <a:gd name="T5" fmla="*/ 1 h 144"/>
                  <a:gd name="T6" fmla="*/ 8 w 2369"/>
                  <a:gd name="T7" fmla="*/ 1 h 144"/>
                  <a:gd name="T8" fmla="*/ 8 w 2369"/>
                  <a:gd name="T9" fmla="*/ 1 h 144"/>
                  <a:gd name="T10" fmla="*/ 7 w 2369"/>
                  <a:gd name="T11" fmla="*/ 1 h 144"/>
                  <a:gd name="T12" fmla="*/ 7 w 2369"/>
                  <a:gd name="T13" fmla="*/ 1 h 144"/>
                  <a:gd name="T14" fmla="*/ 6 w 2369"/>
                  <a:gd name="T15" fmla="*/ 1 h 144"/>
                  <a:gd name="T16" fmla="*/ 6 w 2369"/>
                  <a:gd name="T17" fmla="*/ 1 h 144"/>
                  <a:gd name="T18" fmla="*/ 5 w 2369"/>
                  <a:gd name="T19" fmla="*/ 1 h 144"/>
                  <a:gd name="T20" fmla="*/ 4 w 2369"/>
                  <a:gd name="T21" fmla="*/ 1 h 144"/>
                  <a:gd name="T22" fmla="*/ 4 w 2369"/>
                  <a:gd name="T23" fmla="*/ 1 h 144"/>
                  <a:gd name="T24" fmla="*/ 3 w 2369"/>
                  <a:gd name="T25" fmla="*/ 1 h 144"/>
                  <a:gd name="T26" fmla="*/ 3 w 2369"/>
                  <a:gd name="T27" fmla="*/ 1 h 144"/>
                  <a:gd name="T28" fmla="*/ 3 w 2369"/>
                  <a:gd name="T29" fmla="*/ 1 h 144"/>
                  <a:gd name="T30" fmla="*/ 2 w 2369"/>
                  <a:gd name="T31" fmla="*/ 1 h 144"/>
                  <a:gd name="T32" fmla="*/ 2 w 2369"/>
                  <a:gd name="T33" fmla="*/ 1 h 144"/>
                  <a:gd name="T34" fmla="*/ 2 w 2369"/>
                  <a:gd name="T35" fmla="*/ 1 h 144"/>
                  <a:gd name="T36" fmla="*/ 2 w 2369"/>
                  <a:gd name="T37" fmla="*/ 1 h 144"/>
                  <a:gd name="T38" fmla="*/ 1 w 2369"/>
                  <a:gd name="T39" fmla="*/ 1 h 144"/>
                  <a:gd name="T40" fmla="*/ 1 w 2369"/>
                  <a:gd name="T41" fmla="*/ 1 h 144"/>
                  <a:gd name="T42" fmla="*/ 0 w 2369"/>
                  <a:gd name="T43" fmla="*/ 1 h 144"/>
                  <a:gd name="T44" fmla="*/ 0 w 2369"/>
                  <a:gd name="T45" fmla="*/ 1 h 144"/>
                  <a:gd name="T46" fmla="*/ 0 w 2369"/>
                  <a:gd name="T47" fmla="*/ 1 h 144"/>
                  <a:gd name="T48" fmla="*/ 0 w 2369"/>
                  <a:gd name="T49" fmla="*/ 1 h 144"/>
                  <a:gd name="T50" fmla="*/ 0 w 2369"/>
                  <a:gd name="T51" fmla="*/ 1 h 144"/>
                  <a:gd name="T52" fmla="*/ 0 w 2369"/>
                  <a:gd name="T53" fmla="*/ 1 h 144"/>
                  <a:gd name="T54" fmla="*/ 0 w 2369"/>
                  <a:gd name="T55" fmla="*/ 1 h 144"/>
                  <a:gd name="T56" fmla="*/ 0 w 2369"/>
                  <a:gd name="T57" fmla="*/ 1 h 144"/>
                  <a:gd name="T58" fmla="*/ 1 w 2369"/>
                  <a:gd name="T59" fmla="*/ 1 h 144"/>
                  <a:gd name="T60" fmla="*/ 1 w 2369"/>
                  <a:gd name="T61" fmla="*/ 1 h 144"/>
                  <a:gd name="T62" fmla="*/ 1 w 2369"/>
                  <a:gd name="T63" fmla="*/ 1 h 144"/>
                  <a:gd name="T64" fmla="*/ 1 w 2369"/>
                  <a:gd name="T65" fmla="*/ 1 h 144"/>
                  <a:gd name="T66" fmla="*/ 1 w 2369"/>
                  <a:gd name="T67" fmla="*/ 1 h 144"/>
                  <a:gd name="T68" fmla="*/ 2 w 2369"/>
                  <a:gd name="T69" fmla="*/ 1 h 144"/>
                  <a:gd name="T70" fmla="*/ 2 w 2369"/>
                  <a:gd name="T71" fmla="*/ 1 h 144"/>
                  <a:gd name="T72" fmla="*/ 2 w 2369"/>
                  <a:gd name="T73" fmla="*/ 1 h 144"/>
                  <a:gd name="T74" fmla="*/ 2 w 2369"/>
                  <a:gd name="T75" fmla="*/ 1 h 144"/>
                  <a:gd name="T76" fmla="*/ 2 w 2369"/>
                  <a:gd name="T77" fmla="*/ 1 h 144"/>
                  <a:gd name="T78" fmla="*/ 3 w 2369"/>
                  <a:gd name="T79" fmla="*/ 1 h 144"/>
                  <a:gd name="T80" fmla="*/ 3 w 2369"/>
                  <a:gd name="T81" fmla="*/ 1 h 144"/>
                  <a:gd name="T82" fmla="*/ 3 w 2369"/>
                  <a:gd name="T83" fmla="*/ 1 h 144"/>
                  <a:gd name="T84" fmla="*/ 4 w 2369"/>
                  <a:gd name="T85" fmla="*/ 1 h 144"/>
                  <a:gd name="T86" fmla="*/ 4 w 2369"/>
                  <a:gd name="T87" fmla="*/ 1 h 144"/>
                  <a:gd name="T88" fmla="*/ 4 w 2369"/>
                  <a:gd name="T89" fmla="*/ 1 h 144"/>
                  <a:gd name="T90" fmla="*/ 5 w 2369"/>
                  <a:gd name="T91" fmla="*/ 1 h 144"/>
                  <a:gd name="T92" fmla="*/ 5 w 2369"/>
                  <a:gd name="T93" fmla="*/ 1 h 144"/>
                  <a:gd name="T94" fmla="*/ 6 w 2369"/>
                  <a:gd name="T95" fmla="*/ 1 h 144"/>
                  <a:gd name="T96" fmla="*/ 7 w 2369"/>
                  <a:gd name="T97" fmla="*/ 1 h 144"/>
                  <a:gd name="T98" fmla="*/ 7 w 2369"/>
                  <a:gd name="T99" fmla="*/ 1 h 144"/>
                  <a:gd name="T100" fmla="*/ 8 w 2369"/>
                  <a:gd name="T101" fmla="*/ 1 h 144"/>
                  <a:gd name="T102" fmla="*/ 8 w 2369"/>
                  <a:gd name="T103" fmla="*/ 1 h 144"/>
                  <a:gd name="T104" fmla="*/ 8 w 2369"/>
                  <a:gd name="T105" fmla="*/ 1 h 144"/>
                  <a:gd name="T106" fmla="*/ 8 w 2369"/>
                  <a:gd name="T107" fmla="*/ 1 h 144"/>
                  <a:gd name="T108" fmla="*/ 8 w 2369"/>
                  <a:gd name="T109" fmla="*/ 1 h 1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369" h="144">
                    <a:moveTo>
                      <a:pt x="2296" y="87"/>
                    </a:moveTo>
                    <a:lnTo>
                      <a:pt x="2300" y="83"/>
                    </a:lnTo>
                    <a:lnTo>
                      <a:pt x="2304" y="78"/>
                    </a:lnTo>
                    <a:lnTo>
                      <a:pt x="2312" y="72"/>
                    </a:lnTo>
                    <a:lnTo>
                      <a:pt x="2319" y="68"/>
                    </a:lnTo>
                    <a:lnTo>
                      <a:pt x="2327" y="61"/>
                    </a:lnTo>
                    <a:lnTo>
                      <a:pt x="2334" y="57"/>
                    </a:lnTo>
                    <a:lnTo>
                      <a:pt x="2342" y="51"/>
                    </a:lnTo>
                    <a:lnTo>
                      <a:pt x="2350" y="45"/>
                    </a:lnTo>
                    <a:lnTo>
                      <a:pt x="2361" y="34"/>
                    </a:lnTo>
                    <a:lnTo>
                      <a:pt x="2369" y="23"/>
                    </a:lnTo>
                    <a:lnTo>
                      <a:pt x="2369" y="9"/>
                    </a:lnTo>
                    <a:lnTo>
                      <a:pt x="2361" y="0"/>
                    </a:lnTo>
                    <a:lnTo>
                      <a:pt x="2342" y="19"/>
                    </a:lnTo>
                    <a:lnTo>
                      <a:pt x="2323" y="36"/>
                    </a:lnTo>
                    <a:lnTo>
                      <a:pt x="2304" y="47"/>
                    </a:lnTo>
                    <a:lnTo>
                      <a:pt x="2283" y="61"/>
                    </a:lnTo>
                    <a:lnTo>
                      <a:pt x="2262" y="66"/>
                    </a:lnTo>
                    <a:lnTo>
                      <a:pt x="2239" y="74"/>
                    </a:lnTo>
                    <a:lnTo>
                      <a:pt x="2218" y="78"/>
                    </a:lnTo>
                    <a:lnTo>
                      <a:pt x="2196" y="83"/>
                    </a:lnTo>
                    <a:lnTo>
                      <a:pt x="2171" y="83"/>
                    </a:lnTo>
                    <a:lnTo>
                      <a:pt x="2148" y="85"/>
                    </a:lnTo>
                    <a:lnTo>
                      <a:pt x="2125" y="85"/>
                    </a:lnTo>
                    <a:lnTo>
                      <a:pt x="2101" y="85"/>
                    </a:lnTo>
                    <a:lnTo>
                      <a:pt x="2076" y="83"/>
                    </a:lnTo>
                    <a:lnTo>
                      <a:pt x="2051" y="83"/>
                    </a:lnTo>
                    <a:lnTo>
                      <a:pt x="2028" y="83"/>
                    </a:lnTo>
                    <a:lnTo>
                      <a:pt x="2006" y="83"/>
                    </a:lnTo>
                    <a:lnTo>
                      <a:pt x="1998" y="83"/>
                    </a:lnTo>
                    <a:lnTo>
                      <a:pt x="1990" y="83"/>
                    </a:lnTo>
                    <a:lnTo>
                      <a:pt x="1983" y="83"/>
                    </a:lnTo>
                    <a:lnTo>
                      <a:pt x="1977" y="83"/>
                    </a:lnTo>
                    <a:lnTo>
                      <a:pt x="1937" y="83"/>
                    </a:lnTo>
                    <a:lnTo>
                      <a:pt x="1901" y="83"/>
                    </a:lnTo>
                    <a:lnTo>
                      <a:pt x="1863" y="83"/>
                    </a:lnTo>
                    <a:lnTo>
                      <a:pt x="1827" y="87"/>
                    </a:lnTo>
                    <a:lnTo>
                      <a:pt x="1791" y="87"/>
                    </a:lnTo>
                    <a:lnTo>
                      <a:pt x="1755" y="89"/>
                    </a:lnTo>
                    <a:lnTo>
                      <a:pt x="1720" y="91"/>
                    </a:lnTo>
                    <a:lnTo>
                      <a:pt x="1684" y="93"/>
                    </a:lnTo>
                    <a:lnTo>
                      <a:pt x="1646" y="95"/>
                    </a:lnTo>
                    <a:lnTo>
                      <a:pt x="1612" y="97"/>
                    </a:lnTo>
                    <a:lnTo>
                      <a:pt x="1574" y="99"/>
                    </a:lnTo>
                    <a:lnTo>
                      <a:pt x="1540" y="101"/>
                    </a:lnTo>
                    <a:lnTo>
                      <a:pt x="1502" y="102"/>
                    </a:lnTo>
                    <a:lnTo>
                      <a:pt x="1464" y="104"/>
                    </a:lnTo>
                    <a:lnTo>
                      <a:pt x="1426" y="104"/>
                    </a:lnTo>
                    <a:lnTo>
                      <a:pt x="1390" y="108"/>
                    </a:lnTo>
                    <a:lnTo>
                      <a:pt x="1354" y="108"/>
                    </a:lnTo>
                    <a:lnTo>
                      <a:pt x="1321" y="108"/>
                    </a:lnTo>
                    <a:lnTo>
                      <a:pt x="1289" y="108"/>
                    </a:lnTo>
                    <a:lnTo>
                      <a:pt x="1259" y="108"/>
                    </a:lnTo>
                    <a:lnTo>
                      <a:pt x="1226" y="108"/>
                    </a:lnTo>
                    <a:lnTo>
                      <a:pt x="1196" y="108"/>
                    </a:lnTo>
                    <a:lnTo>
                      <a:pt x="1165" y="108"/>
                    </a:lnTo>
                    <a:lnTo>
                      <a:pt x="1137" y="110"/>
                    </a:lnTo>
                    <a:lnTo>
                      <a:pt x="1105" y="110"/>
                    </a:lnTo>
                    <a:lnTo>
                      <a:pt x="1076" y="110"/>
                    </a:lnTo>
                    <a:lnTo>
                      <a:pt x="1044" y="110"/>
                    </a:lnTo>
                    <a:lnTo>
                      <a:pt x="1015" y="110"/>
                    </a:lnTo>
                    <a:lnTo>
                      <a:pt x="983" y="110"/>
                    </a:lnTo>
                    <a:lnTo>
                      <a:pt x="953" y="110"/>
                    </a:lnTo>
                    <a:lnTo>
                      <a:pt x="922" y="112"/>
                    </a:lnTo>
                    <a:lnTo>
                      <a:pt x="890" y="114"/>
                    </a:lnTo>
                    <a:lnTo>
                      <a:pt x="880" y="112"/>
                    </a:lnTo>
                    <a:lnTo>
                      <a:pt x="871" y="112"/>
                    </a:lnTo>
                    <a:lnTo>
                      <a:pt x="861" y="112"/>
                    </a:lnTo>
                    <a:lnTo>
                      <a:pt x="852" y="112"/>
                    </a:lnTo>
                    <a:lnTo>
                      <a:pt x="842" y="112"/>
                    </a:lnTo>
                    <a:lnTo>
                      <a:pt x="831" y="112"/>
                    </a:lnTo>
                    <a:lnTo>
                      <a:pt x="821" y="112"/>
                    </a:lnTo>
                    <a:lnTo>
                      <a:pt x="810" y="112"/>
                    </a:lnTo>
                    <a:lnTo>
                      <a:pt x="799" y="112"/>
                    </a:lnTo>
                    <a:lnTo>
                      <a:pt x="789" y="112"/>
                    </a:lnTo>
                    <a:lnTo>
                      <a:pt x="778" y="112"/>
                    </a:lnTo>
                    <a:lnTo>
                      <a:pt x="768" y="114"/>
                    </a:lnTo>
                    <a:lnTo>
                      <a:pt x="759" y="114"/>
                    </a:lnTo>
                    <a:lnTo>
                      <a:pt x="749" y="114"/>
                    </a:lnTo>
                    <a:lnTo>
                      <a:pt x="742" y="114"/>
                    </a:lnTo>
                    <a:lnTo>
                      <a:pt x="738" y="116"/>
                    </a:lnTo>
                    <a:lnTo>
                      <a:pt x="721" y="114"/>
                    </a:lnTo>
                    <a:lnTo>
                      <a:pt x="707" y="114"/>
                    </a:lnTo>
                    <a:lnTo>
                      <a:pt x="692" y="114"/>
                    </a:lnTo>
                    <a:lnTo>
                      <a:pt x="677" y="114"/>
                    </a:lnTo>
                    <a:lnTo>
                      <a:pt x="664" y="114"/>
                    </a:lnTo>
                    <a:lnTo>
                      <a:pt x="648" y="114"/>
                    </a:lnTo>
                    <a:lnTo>
                      <a:pt x="633" y="114"/>
                    </a:lnTo>
                    <a:lnTo>
                      <a:pt x="620" y="114"/>
                    </a:lnTo>
                    <a:lnTo>
                      <a:pt x="605" y="114"/>
                    </a:lnTo>
                    <a:lnTo>
                      <a:pt x="589" y="114"/>
                    </a:lnTo>
                    <a:lnTo>
                      <a:pt x="574" y="114"/>
                    </a:lnTo>
                    <a:lnTo>
                      <a:pt x="561" y="114"/>
                    </a:lnTo>
                    <a:lnTo>
                      <a:pt x="546" y="114"/>
                    </a:lnTo>
                    <a:lnTo>
                      <a:pt x="531" y="114"/>
                    </a:lnTo>
                    <a:lnTo>
                      <a:pt x="517" y="114"/>
                    </a:lnTo>
                    <a:lnTo>
                      <a:pt x="504" y="116"/>
                    </a:lnTo>
                    <a:lnTo>
                      <a:pt x="472" y="116"/>
                    </a:lnTo>
                    <a:lnTo>
                      <a:pt x="441" y="116"/>
                    </a:lnTo>
                    <a:lnTo>
                      <a:pt x="411" y="116"/>
                    </a:lnTo>
                    <a:lnTo>
                      <a:pt x="380" y="116"/>
                    </a:lnTo>
                    <a:lnTo>
                      <a:pt x="348" y="116"/>
                    </a:lnTo>
                    <a:lnTo>
                      <a:pt x="318" y="116"/>
                    </a:lnTo>
                    <a:lnTo>
                      <a:pt x="287" y="116"/>
                    </a:lnTo>
                    <a:lnTo>
                      <a:pt x="257" y="116"/>
                    </a:lnTo>
                    <a:lnTo>
                      <a:pt x="226" y="114"/>
                    </a:lnTo>
                    <a:lnTo>
                      <a:pt x="194" y="114"/>
                    </a:lnTo>
                    <a:lnTo>
                      <a:pt x="164" y="112"/>
                    </a:lnTo>
                    <a:lnTo>
                      <a:pt x="133" y="112"/>
                    </a:lnTo>
                    <a:lnTo>
                      <a:pt x="101" y="108"/>
                    </a:lnTo>
                    <a:lnTo>
                      <a:pt x="72" y="108"/>
                    </a:lnTo>
                    <a:lnTo>
                      <a:pt x="42" y="106"/>
                    </a:lnTo>
                    <a:lnTo>
                      <a:pt x="14" y="104"/>
                    </a:lnTo>
                    <a:lnTo>
                      <a:pt x="4" y="104"/>
                    </a:lnTo>
                    <a:lnTo>
                      <a:pt x="0" y="108"/>
                    </a:lnTo>
                    <a:lnTo>
                      <a:pt x="0" y="114"/>
                    </a:lnTo>
                    <a:lnTo>
                      <a:pt x="6" y="120"/>
                    </a:lnTo>
                    <a:lnTo>
                      <a:pt x="12" y="125"/>
                    </a:lnTo>
                    <a:lnTo>
                      <a:pt x="19" y="131"/>
                    </a:lnTo>
                    <a:lnTo>
                      <a:pt x="27" y="135"/>
                    </a:lnTo>
                    <a:lnTo>
                      <a:pt x="36" y="135"/>
                    </a:lnTo>
                    <a:lnTo>
                      <a:pt x="42" y="135"/>
                    </a:lnTo>
                    <a:lnTo>
                      <a:pt x="50" y="135"/>
                    </a:lnTo>
                    <a:lnTo>
                      <a:pt x="59" y="135"/>
                    </a:lnTo>
                    <a:lnTo>
                      <a:pt x="69" y="137"/>
                    </a:lnTo>
                    <a:lnTo>
                      <a:pt x="78" y="137"/>
                    </a:lnTo>
                    <a:lnTo>
                      <a:pt x="88" y="139"/>
                    </a:lnTo>
                    <a:lnTo>
                      <a:pt x="95" y="139"/>
                    </a:lnTo>
                    <a:lnTo>
                      <a:pt x="103" y="142"/>
                    </a:lnTo>
                    <a:lnTo>
                      <a:pt x="109" y="142"/>
                    </a:lnTo>
                    <a:lnTo>
                      <a:pt x="116" y="142"/>
                    </a:lnTo>
                    <a:lnTo>
                      <a:pt x="124" y="142"/>
                    </a:lnTo>
                    <a:lnTo>
                      <a:pt x="133" y="142"/>
                    </a:lnTo>
                    <a:lnTo>
                      <a:pt x="141" y="142"/>
                    </a:lnTo>
                    <a:lnTo>
                      <a:pt x="148" y="142"/>
                    </a:lnTo>
                    <a:lnTo>
                      <a:pt x="158" y="142"/>
                    </a:lnTo>
                    <a:lnTo>
                      <a:pt x="166" y="142"/>
                    </a:lnTo>
                    <a:lnTo>
                      <a:pt x="175" y="142"/>
                    </a:lnTo>
                    <a:lnTo>
                      <a:pt x="183" y="142"/>
                    </a:lnTo>
                    <a:lnTo>
                      <a:pt x="192" y="142"/>
                    </a:lnTo>
                    <a:lnTo>
                      <a:pt x="202" y="142"/>
                    </a:lnTo>
                    <a:lnTo>
                      <a:pt x="209" y="142"/>
                    </a:lnTo>
                    <a:lnTo>
                      <a:pt x="219" y="142"/>
                    </a:lnTo>
                    <a:lnTo>
                      <a:pt x="228" y="142"/>
                    </a:lnTo>
                    <a:lnTo>
                      <a:pt x="238" y="142"/>
                    </a:lnTo>
                    <a:lnTo>
                      <a:pt x="245" y="140"/>
                    </a:lnTo>
                    <a:lnTo>
                      <a:pt x="253" y="140"/>
                    </a:lnTo>
                    <a:lnTo>
                      <a:pt x="263" y="140"/>
                    </a:lnTo>
                    <a:lnTo>
                      <a:pt x="272" y="140"/>
                    </a:lnTo>
                    <a:lnTo>
                      <a:pt x="280" y="140"/>
                    </a:lnTo>
                    <a:lnTo>
                      <a:pt x="291" y="140"/>
                    </a:lnTo>
                    <a:lnTo>
                      <a:pt x="299" y="142"/>
                    </a:lnTo>
                    <a:lnTo>
                      <a:pt x="312" y="142"/>
                    </a:lnTo>
                    <a:lnTo>
                      <a:pt x="316" y="142"/>
                    </a:lnTo>
                    <a:lnTo>
                      <a:pt x="325" y="142"/>
                    </a:lnTo>
                    <a:lnTo>
                      <a:pt x="333" y="142"/>
                    </a:lnTo>
                    <a:lnTo>
                      <a:pt x="344" y="142"/>
                    </a:lnTo>
                    <a:lnTo>
                      <a:pt x="354" y="142"/>
                    </a:lnTo>
                    <a:lnTo>
                      <a:pt x="363" y="142"/>
                    </a:lnTo>
                    <a:lnTo>
                      <a:pt x="373" y="142"/>
                    </a:lnTo>
                    <a:lnTo>
                      <a:pt x="382" y="142"/>
                    </a:lnTo>
                    <a:lnTo>
                      <a:pt x="396" y="142"/>
                    </a:lnTo>
                    <a:lnTo>
                      <a:pt x="409" y="142"/>
                    </a:lnTo>
                    <a:lnTo>
                      <a:pt x="422" y="142"/>
                    </a:lnTo>
                    <a:lnTo>
                      <a:pt x="436" y="142"/>
                    </a:lnTo>
                    <a:lnTo>
                      <a:pt x="449" y="142"/>
                    </a:lnTo>
                    <a:lnTo>
                      <a:pt x="462" y="142"/>
                    </a:lnTo>
                    <a:lnTo>
                      <a:pt x="474" y="142"/>
                    </a:lnTo>
                    <a:lnTo>
                      <a:pt x="487" y="142"/>
                    </a:lnTo>
                    <a:lnTo>
                      <a:pt x="498" y="142"/>
                    </a:lnTo>
                    <a:lnTo>
                      <a:pt x="510" y="142"/>
                    </a:lnTo>
                    <a:lnTo>
                      <a:pt x="523" y="142"/>
                    </a:lnTo>
                    <a:lnTo>
                      <a:pt x="534" y="142"/>
                    </a:lnTo>
                    <a:lnTo>
                      <a:pt x="548" y="142"/>
                    </a:lnTo>
                    <a:lnTo>
                      <a:pt x="561" y="142"/>
                    </a:lnTo>
                    <a:lnTo>
                      <a:pt x="574" y="142"/>
                    </a:lnTo>
                    <a:lnTo>
                      <a:pt x="589" y="142"/>
                    </a:lnTo>
                    <a:lnTo>
                      <a:pt x="595" y="140"/>
                    </a:lnTo>
                    <a:lnTo>
                      <a:pt x="605" y="140"/>
                    </a:lnTo>
                    <a:lnTo>
                      <a:pt x="612" y="140"/>
                    </a:lnTo>
                    <a:lnTo>
                      <a:pt x="622" y="140"/>
                    </a:lnTo>
                    <a:lnTo>
                      <a:pt x="629" y="140"/>
                    </a:lnTo>
                    <a:lnTo>
                      <a:pt x="637" y="140"/>
                    </a:lnTo>
                    <a:lnTo>
                      <a:pt x="645" y="140"/>
                    </a:lnTo>
                    <a:lnTo>
                      <a:pt x="652" y="142"/>
                    </a:lnTo>
                    <a:lnTo>
                      <a:pt x="664" y="142"/>
                    </a:lnTo>
                    <a:lnTo>
                      <a:pt x="673" y="142"/>
                    </a:lnTo>
                    <a:lnTo>
                      <a:pt x="683" y="140"/>
                    </a:lnTo>
                    <a:lnTo>
                      <a:pt x="694" y="140"/>
                    </a:lnTo>
                    <a:lnTo>
                      <a:pt x="702" y="139"/>
                    </a:lnTo>
                    <a:lnTo>
                      <a:pt x="713" y="139"/>
                    </a:lnTo>
                    <a:lnTo>
                      <a:pt x="724" y="139"/>
                    </a:lnTo>
                    <a:lnTo>
                      <a:pt x="738" y="139"/>
                    </a:lnTo>
                    <a:lnTo>
                      <a:pt x="745" y="140"/>
                    </a:lnTo>
                    <a:lnTo>
                      <a:pt x="757" y="142"/>
                    </a:lnTo>
                    <a:lnTo>
                      <a:pt x="768" y="142"/>
                    </a:lnTo>
                    <a:lnTo>
                      <a:pt x="783" y="142"/>
                    </a:lnTo>
                    <a:lnTo>
                      <a:pt x="797" y="142"/>
                    </a:lnTo>
                    <a:lnTo>
                      <a:pt x="810" y="142"/>
                    </a:lnTo>
                    <a:lnTo>
                      <a:pt x="823" y="142"/>
                    </a:lnTo>
                    <a:lnTo>
                      <a:pt x="837" y="142"/>
                    </a:lnTo>
                    <a:lnTo>
                      <a:pt x="856" y="142"/>
                    </a:lnTo>
                    <a:lnTo>
                      <a:pt x="875" y="142"/>
                    </a:lnTo>
                    <a:lnTo>
                      <a:pt x="894" y="142"/>
                    </a:lnTo>
                    <a:lnTo>
                      <a:pt x="913" y="144"/>
                    </a:lnTo>
                    <a:lnTo>
                      <a:pt x="930" y="142"/>
                    </a:lnTo>
                    <a:lnTo>
                      <a:pt x="949" y="142"/>
                    </a:lnTo>
                    <a:lnTo>
                      <a:pt x="968" y="142"/>
                    </a:lnTo>
                    <a:lnTo>
                      <a:pt x="987" y="142"/>
                    </a:lnTo>
                    <a:lnTo>
                      <a:pt x="1004" y="142"/>
                    </a:lnTo>
                    <a:lnTo>
                      <a:pt x="1021" y="140"/>
                    </a:lnTo>
                    <a:lnTo>
                      <a:pt x="1038" y="140"/>
                    </a:lnTo>
                    <a:lnTo>
                      <a:pt x="1059" y="140"/>
                    </a:lnTo>
                    <a:lnTo>
                      <a:pt x="1076" y="139"/>
                    </a:lnTo>
                    <a:lnTo>
                      <a:pt x="1097" y="139"/>
                    </a:lnTo>
                    <a:lnTo>
                      <a:pt x="1116" y="139"/>
                    </a:lnTo>
                    <a:lnTo>
                      <a:pt x="1137" y="139"/>
                    </a:lnTo>
                    <a:lnTo>
                      <a:pt x="1148" y="139"/>
                    </a:lnTo>
                    <a:lnTo>
                      <a:pt x="1162" y="139"/>
                    </a:lnTo>
                    <a:lnTo>
                      <a:pt x="1175" y="139"/>
                    </a:lnTo>
                    <a:lnTo>
                      <a:pt x="1190" y="139"/>
                    </a:lnTo>
                    <a:lnTo>
                      <a:pt x="1203" y="139"/>
                    </a:lnTo>
                    <a:lnTo>
                      <a:pt x="1219" y="139"/>
                    </a:lnTo>
                    <a:lnTo>
                      <a:pt x="1230" y="139"/>
                    </a:lnTo>
                    <a:lnTo>
                      <a:pt x="1247" y="139"/>
                    </a:lnTo>
                    <a:lnTo>
                      <a:pt x="1260" y="139"/>
                    </a:lnTo>
                    <a:lnTo>
                      <a:pt x="1274" y="139"/>
                    </a:lnTo>
                    <a:lnTo>
                      <a:pt x="1287" y="139"/>
                    </a:lnTo>
                    <a:lnTo>
                      <a:pt x="1302" y="139"/>
                    </a:lnTo>
                    <a:lnTo>
                      <a:pt x="1316" y="139"/>
                    </a:lnTo>
                    <a:lnTo>
                      <a:pt x="1329" y="139"/>
                    </a:lnTo>
                    <a:lnTo>
                      <a:pt x="1344" y="139"/>
                    </a:lnTo>
                    <a:lnTo>
                      <a:pt x="1359" y="139"/>
                    </a:lnTo>
                    <a:lnTo>
                      <a:pt x="1403" y="137"/>
                    </a:lnTo>
                    <a:lnTo>
                      <a:pt x="1447" y="135"/>
                    </a:lnTo>
                    <a:lnTo>
                      <a:pt x="1489" y="135"/>
                    </a:lnTo>
                    <a:lnTo>
                      <a:pt x="1532" y="133"/>
                    </a:lnTo>
                    <a:lnTo>
                      <a:pt x="1574" y="131"/>
                    </a:lnTo>
                    <a:lnTo>
                      <a:pt x="1614" y="127"/>
                    </a:lnTo>
                    <a:lnTo>
                      <a:pt x="1654" y="125"/>
                    </a:lnTo>
                    <a:lnTo>
                      <a:pt x="1696" y="123"/>
                    </a:lnTo>
                    <a:lnTo>
                      <a:pt x="1734" y="120"/>
                    </a:lnTo>
                    <a:lnTo>
                      <a:pt x="1774" y="118"/>
                    </a:lnTo>
                    <a:lnTo>
                      <a:pt x="1814" y="114"/>
                    </a:lnTo>
                    <a:lnTo>
                      <a:pt x="1853" y="112"/>
                    </a:lnTo>
                    <a:lnTo>
                      <a:pt x="1895" y="108"/>
                    </a:lnTo>
                    <a:lnTo>
                      <a:pt x="1937" y="108"/>
                    </a:lnTo>
                    <a:lnTo>
                      <a:pt x="1979" y="108"/>
                    </a:lnTo>
                    <a:lnTo>
                      <a:pt x="2023" y="108"/>
                    </a:lnTo>
                    <a:lnTo>
                      <a:pt x="2025" y="108"/>
                    </a:lnTo>
                    <a:lnTo>
                      <a:pt x="2034" y="106"/>
                    </a:lnTo>
                    <a:lnTo>
                      <a:pt x="2045" y="106"/>
                    </a:lnTo>
                    <a:lnTo>
                      <a:pt x="2055" y="106"/>
                    </a:lnTo>
                    <a:lnTo>
                      <a:pt x="2066" y="108"/>
                    </a:lnTo>
                    <a:lnTo>
                      <a:pt x="2078" y="108"/>
                    </a:lnTo>
                    <a:lnTo>
                      <a:pt x="2087" y="110"/>
                    </a:lnTo>
                    <a:lnTo>
                      <a:pt x="2099" y="112"/>
                    </a:lnTo>
                    <a:lnTo>
                      <a:pt x="2112" y="114"/>
                    </a:lnTo>
                    <a:lnTo>
                      <a:pt x="2121" y="112"/>
                    </a:lnTo>
                    <a:lnTo>
                      <a:pt x="2133" y="112"/>
                    </a:lnTo>
                    <a:lnTo>
                      <a:pt x="2146" y="112"/>
                    </a:lnTo>
                    <a:lnTo>
                      <a:pt x="2158" y="112"/>
                    </a:lnTo>
                    <a:lnTo>
                      <a:pt x="2169" y="110"/>
                    </a:lnTo>
                    <a:lnTo>
                      <a:pt x="2180" y="108"/>
                    </a:lnTo>
                    <a:lnTo>
                      <a:pt x="2194" y="108"/>
                    </a:lnTo>
                    <a:lnTo>
                      <a:pt x="2205" y="108"/>
                    </a:lnTo>
                    <a:lnTo>
                      <a:pt x="2215" y="104"/>
                    </a:lnTo>
                    <a:lnTo>
                      <a:pt x="2228" y="104"/>
                    </a:lnTo>
                    <a:lnTo>
                      <a:pt x="2239" y="101"/>
                    </a:lnTo>
                    <a:lnTo>
                      <a:pt x="2251" y="101"/>
                    </a:lnTo>
                    <a:lnTo>
                      <a:pt x="2262" y="95"/>
                    </a:lnTo>
                    <a:lnTo>
                      <a:pt x="2274" y="93"/>
                    </a:lnTo>
                    <a:lnTo>
                      <a:pt x="2283" y="91"/>
                    </a:lnTo>
                    <a:lnTo>
                      <a:pt x="2296" y="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7" name="Freeform 177"/>
              <p:cNvSpPr>
                <a:spLocks/>
              </p:cNvSpPr>
              <p:nvPr/>
            </p:nvSpPr>
            <p:spPr bwMode="auto">
              <a:xfrm>
                <a:off x="3651" y="2168"/>
                <a:ext cx="227" cy="767"/>
              </a:xfrm>
              <a:custGeom>
                <a:avLst/>
                <a:gdLst>
                  <a:gd name="T0" fmla="*/ 2 w 454"/>
                  <a:gd name="T1" fmla="*/ 1 h 1534"/>
                  <a:gd name="T2" fmla="*/ 2 w 454"/>
                  <a:gd name="T3" fmla="*/ 1 h 1534"/>
                  <a:gd name="T4" fmla="*/ 2 w 454"/>
                  <a:gd name="T5" fmla="*/ 1 h 1534"/>
                  <a:gd name="T6" fmla="*/ 2 w 454"/>
                  <a:gd name="T7" fmla="*/ 1 h 1534"/>
                  <a:gd name="T8" fmla="*/ 2 w 454"/>
                  <a:gd name="T9" fmla="*/ 1 h 1534"/>
                  <a:gd name="T10" fmla="*/ 2 w 454"/>
                  <a:gd name="T11" fmla="*/ 1 h 1534"/>
                  <a:gd name="T12" fmla="*/ 1 w 454"/>
                  <a:gd name="T13" fmla="*/ 1 h 1534"/>
                  <a:gd name="T14" fmla="*/ 1 w 454"/>
                  <a:gd name="T15" fmla="*/ 1 h 1534"/>
                  <a:gd name="T16" fmla="*/ 1 w 454"/>
                  <a:gd name="T17" fmla="*/ 1 h 1534"/>
                  <a:gd name="T18" fmla="*/ 1 w 454"/>
                  <a:gd name="T19" fmla="*/ 1 h 1534"/>
                  <a:gd name="T20" fmla="*/ 1 w 454"/>
                  <a:gd name="T21" fmla="*/ 1 h 1534"/>
                  <a:gd name="T22" fmla="*/ 0 w 454"/>
                  <a:gd name="T23" fmla="*/ 2 h 1534"/>
                  <a:gd name="T24" fmla="*/ 0 w 454"/>
                  <a:gd name="T25" fmla="*/ 2 h 1534"/>
                  <a:gd name="T26" fmla="*/ 1 w 454"/>
                  <a:gd name="T27" fmla="*/ 2 h 1534"/>
                  <a:gd name="T28" fmla="*/ 1 w 454"/>
                  <a:gd name="T29" fmla="*/ 3 h 1534"/>
                  <a:gd name="T30" fmla="*/ 1 w 454"/>
                  <a:gd name="T31" fmla="*/ 3 h 1534"/>
                  <a:gd name="T32" fmla="*/ 1 w 454"/>
                  <a:gd name="T33" fmla="*/ 4 h 1534"/>
                  <a:gd name="T34" fmla="*/ 1 w 454"/>
                  <a:gd name="T35" fmla="*/ 4 h 1534"/>
                  <a:gd name="T36" fmla="*/ 1 w 454"/>
                  <a:gd name="T37" fmla="*/ 5 h 1534"/>
                  <a:gd name="T38" fmla="*/ 1 w 454"/>
                  <a:gd name="T39" fmla="*/ 5 h 1534"/>
                  <a:gd name="T40" fmla="*/ 1 w 454"/>
                  <a:gd name="T41" fmla="*/ 6 h 1534"/>
                  <a:gd name="T42" fmla="*/ 1 w 454"/>
                  <a:gd name="T43" fmla="*/ 6 h 1534"/>
                  <a:gd name="T44" fmla="*/ 1 w 454"/>
                  <a:gd name="T45" fmla="*/ 6 h 1534"/>
                  <a:gd name="T46" fmla="*/ 1 w 454"/>
                  <a:gd name="T47" fmla="*/ 6 h 1534"/>
                  <a:gd name="T48" fmla="*/ 1 w 454"/>
                  <a:gd name="T49" fmla="*/ 5 h 1534"/>
                  <a:gd name="T50" fmla="*/ 1 w 454"/>
                  <a:gd name="T51" fmla="*/ 5 h 1534"/>
                  <a:gd name="T52" fmla="*/ 1 w 454"/>
                  <a:gd name="T53" fmla="*/ 4 h 1534"/>
                  <a:gd name="T54" fmla="*/ 1 w 454"/>
                  <a:gd name="T55" fmla="*/ 4 h 1534"/>
                  <a:gd name="T56" fmla="*/ 1 w 454"/>
                  <a:gd name="T57" fmla="*/ 4 h 1534"/>
                  <a:gd name="T58" fmla="*/ 1 w 454"/>
                  <a:gd name="T59" fmla="*/ 4 h 1534"/>
                  <a:gd name="T60" fmla="*/ 1 w 454"/>
                  <a:gd name="T61" fmla="*/ 3 h 1534"/>
                  <a:gd name="T62" fmla="*/ 1 w 454"/>
                  <a:gd name="T63" fmla="*/ 3 h 1534"/>
                  <a:gd name="T64" fmla="*/ 1 w 454"/>
                  <a:gd name="T65" fmla="*/ 3 h 1534"/>
                  <a:gd name="T66" fmla="*/ 1 w 454"/>
                  <a:gd name="T67" fmla="*/ 3 h 1534"/>
                  <a:gd name="T68" fmla="*/ 1 w 454"/>
                  <a:gd name="T69" fmla="*/ 3 h 1534"/>
                  <a:gd name="T70" fmla="*/ 1 w 454"/>
                  <a:gd name="T71" fmla="*/ 3 h 1534"/>
                  <a:gd name="T72" fmla="*/ 1 w 454"/>
                  <a:gd name="T73" fmla="*/ 3 h 1534"/>
                  <a:gd name="T74" fmla="*/ 1 w 454"/>
                  <a:gd name="T75" fmla="*/ 3 h 1534"/>
                  <a:gd name="T76" fmla="*/ 1 w 454"/>
                  <a:gd name="T77" fmla="*/ 3 h 1534"/>
                  <a:gd name="T78" fmla="*/ 1 w 454"/>
                  <a:gd name="T79" fmla="*/ 2 h 1534"/>
                  <a:gd name="T80" fmla="*/ 1 w 454"/>
                  <a:gd name="T81" fmla="*/ 2 h 1534"/>
                  <a:gd name="T82" fmla="*/ 1 w 454"/>
                  <a:gd name="T83" fmla="*/ 2 h 1534"/>
                  <a:gd name="T84" fmla="*/ 1 w 454"/>
                  <a:gd name="T85" fmla="*/ 1 h 1534"/>
                  <a:gd name="T86" fmla="*/ 1 w 454"/>
                  <a:gd name="T87" fmla="*/ 1 h 1534"/>
                  <a:gd name="T88" fmla="*/ 1 w 454"/>
                  <a:gd name="T89" fmla="*/ 1 h 1534"/>
                  <a:gd name="T90" fmla="*/ 1 w 454"/>
                  <a:gd name="T91" fmla="*/ 1 h 1534"/>
                  <a:gd name="T92" fmla="*/ 1 w 454"/>
                  <a:gd name="T93" fmla="*/ 1 h 1534"/>
                  <a:gd name="T94" fmla="*/ 2 w 454"/>
                  <a:gd name="T95" fmla="*/ 1 h 1534"/>
                  <a:gd name="T96" fmla="*/ 2 w 454"/>
                  <a:gd name="T97" fmla="*/ 1 h 1534"/>
                  <a:gd name="T98" fmla="*/ 2 w 454"/>
                  <a:gd name="T99" fmla="*/ 1 h 1534"/>
                  <a:gd name="T100" fmla="*/ 2 w 454"/>
                  <a:gd name="T101" fmla="*/ 1 h 1534"/>
                  <a:gd name="T102" fmla="*/ 2 w 454"/>
                  <a:gd name="T103" fmla="*/ 1 h 1534"/>
                  <a:gd name="T104" fmla="*/ 2 w 454"/>
                  <a:gd name="T105" fmla="*/ 1 h 1534"/>
                  <a:gd name="T106" fmla="*/ 2 w 454"/>
                  <a:gd name="T107" fmla="*/ 2 h 1534"/>
                  <a:gd name="T108" fmla="*/ 2 w 454"/>
                  <a:gd name="T109" fmla="*/ 2 h 1534"/>
                  <a:gd name="T110" fmla="*/ 2 w 454"/>
                  <a:gd name="T111" fmla="*/ 2 h 1534"/>
                  <a:gd name="T112" fmla="*/ 2 w 454"/>
                  <a:gd name="T113" fmla="*/ 2 h 1534"/>
                  <a:gd name="T114" fmla="*/ 2 w 454"/>
                  <a:gd name="T115" fmla="*/ 2 h 1534"/>
                  <a:gd name="T116" fmla="*/ 2 w 454"/>
                  <a:gd name="T117" fmla="*/ 2 h 1534"/>
                  <a:gd name="T118" fmla="*/ 2 w 454"/>
                  <a:gd name="T119" fmla="*/ 1 h 1534"/>
                  <a:gd name="T120" fmla="*/ 2 w 454"/>
                  <a:gd name="T121" fmla="*/ 1 h 15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454" h="1534">
                    <a:moveTo>
                      <a:pt x="454" y="217"/>
                    </a:moveTo>
                    <a:lnTo>
                      <a:pt x="452" y="201"/>
                    </a:lnTo>
                    <a:lnTo>
                      <a:pt x="452" y="184"/>
                    </a:lnTo>
                    <a:lnTo>
                      <a:pt x="452" y="165"/>
                    </a:lnTo>
                    <a:lnTo>
                      <a:pt x="452" y="148"/>
                    </a:lnTo>
                    <a:lnTo>
                      <a:pt x="450" y="129"/>
                    </a:lnTo>
                    <a:lnTo>
                      <a:pt x="450" y="110"/>
                    </a:lnTo>
                    <a:lnTo>
                      <a:pt x="446" y="89"/>
                    </a:lnTo>
                    <a:lnTo>
                      <a:pt x="446" y="74"/>
                    </a:lnTo>
                    <a:lnTo>
                      <a:pt x="441" y="55"/>
                    </a:lnTo>
                    <a:lnTo>
                      <a:pt x="437" y="42"/>
                    </a:lnTo>
                    <a:lnTo>
                      <a:pt x="431" y="26"/>
                    </a:lnTo>
                    <a:lnTo>
                      <a:pt x="425" y="17"/>
                    </a:lnTo>
                    <a:lnTo>
                      <a:pt x="416" y="7"/>
                    </a:lnTo>
                    <a:lnTo>
                      <a:pt x="404" y="2"/>
                    </a:lnTo>
                    <a:lnTo>
                      <a:pt x="393" y="0"/>
                    </a:lnTo>
                    <a:lnTo>
                      <a:pt x="382" y="4"/>
                    </a:lnTo>
                    <a:lnTo>
                      <a:pt x="349" y="13"/>
                    </a:lnTo>
                    <a:lnTo>
                      <a:pt x="319" y="25"/>
                    </a:lnTo>
                    <a:lnTo>
                      <a:pt x="287" y="38"/>
                    </a:lnTo>
                    <a:lnTo>
                      <a:pt x="256" y="51"/>
                    </a:lnTo>
                    <a:lnTo>
                      <a:pt x="224" y="64"/>
                    </a:lnTo>
                    <a:lnTo>
                      <a:pt x="193" y="80"/>
                    </a:lnTo>
                    <a:lnTo>
                      <a:pt x="163" y="95"/>
                    </a:lnTo>
                    <a:lnTo>
                      <a:pt x="135" y="110"/>
                    </a:lnTo>
                    <a:lnTo>
                      <a:pt x="108" y="125"/>
                    </a:lnTo>
                    <a:lnTo>
                      <a:pt x="81" y="140"/>
                    </a:lnTo>
                    <a:lnTo>
                      <a:pt x="60" y="154"/>
                    </a:lnTo>
                    <a:lnTo>
                      <a:pt x="41" y="171"/>
                    </a:lnTo>
                    <a:lnTo>
                      <a:pt x="26" y="184"/>
                    </a:lnTo>
                    <a:lnTo>
                      <a:pt x="13" y="198"/>
                    </a:lnTo>
                    <a:lnTo>
                      <a:pt x="5" y="209"/>
                    </a:lnTo>
                    <a:lnTo>
                      <a:pt x="3" y="220"/>
                    </a:lnTo>
                    <a:lnTo>
                      <a:pt x="0" y="253"/>
                    </a:lnTo>
                    <a:lnTo>
                      <a:pt x="0" y="283"/>
                    </a:lnTo>
                    <a:lnTo>
                      <a:pt x="0" y="313"/>
                    </a:lnTo>
                    <a:lnTo>
                      <a:pt x="0" y="344"/>
                    </a:lnTo>
                    <a:lnTo>
                      <a:pt x="0" y="371"/>
                    </a:lnTo>
                    <a:lnTo>
                      <a:pt x="0" y="399"/>
                    </a:lnTo>
                    <a:lnTo>
                      <a:pt x="0" y="426"/>
                    </a:lnTo>
                    <a:lnTo>
                      <a:pt x="3" y="456"/>
                    </a:lnTo>
                    <a:lnTo>
                      <a:pt x="3" y="483"/>
                    </a:lnTo>
                    <a:lnTo>
                      <a:pt x="3" y="507"/>
                    </a:lnTo>
                    <a:lnTo>
                      <a:pt x="5" y="536"/>
                    </a:lnTo>
                    <a:lnTo>
                      <a:pt x="7" y="564"/>
                    </a:lnTo>
                    <a:lnTo>
                      <a:pt x="7" y="589"/>
                    </a:lnTo>
                    <a:lnTo>
                      <a:pt x="9" y="618"/>
                    </a:lnTo>
                    <a:lnTo>
                      <a:pt x="9" y="646"/>
                    </a:lnTo>
                    <a:lnTo>
                      <a:pt x="11" y="677"/>
                    </a:lnTo>
                    <a:lnTo>
                      <a:pt x="9" y="728"/>
                    </a:lnTo>
                    <a:lnTo>
                      <a:pt x="9" y="779"/>
                    </a:lnTo>
                    <a:lnTo>
                      <a:pt x="9" y="832"/>
                    </a:lnTo>
                    <a:lnTo>
                      <a:pt x="9" y="888"/>
                    </a:lnTo>
                    <a:lnTo>
                      <a:pt x="9" y="939"/>
                    </a:lnTo>
                    <a:lnTo>
                      <a:pt x="9" y="994"/>
                    </a:lnTo>
                    <a:lnTo>
                      <a:pt x="9" y="1047"/>
                    </a:lnTo>
                    <a:lnTo>
                      <a:pt x="11" y="1100"/>
                    </a:lnTo>
                    <a:lnTo>
                      <a:pt x="11" y="1154"/>
                    </a:lnTo>
                    <a:lnTo>
                      <a:pt x="11" y="1207"/>
                    </a:lnTo>
                    <a:lnTo>
                      <a:pt x="13" y="1260"/>
                    </a:lnTo>
                    <a:lnTo>
                      <a:pt x="13" y="1313"/>
                    </a:lnTo>
                    <a:lnTo>
                      <a:pt x="13" y="1367"/>
                    </a:lnTo>
                    <a:lnTo>
                      <a:pt x="15" y="1420"/>
                    </a:lnTo>
                    <a:lnTo>
                      <a:pt x="17" y="1473"/>
                    </a:lnTo>
                    <a:lnTo>
                      <a:pt x="19" y="1526"/>
                    </a:lnTo>
                    <a:lnTo>
                      <a:pt x="24" y="1528"/>
                    </a:lnTo>
                    <a:lnTo>
                      <a:pt x="32" y="1532"/>
                    </a:lnTo>
                    <a:lnTo>
                      <a:pt x="36" y="1532"/>
                    </a:lnTo>
                    <a:lnTo>
                      <a:pt x="45" y="1534"/>
                    </a:lnTo>
                    <a:lnTo>
                      <a:pt x="43" y="1488"/>
                    </a:lnTo>
                    <a:lnTo>
                      <a:pt x="41" y="1445"/>
                    </a:lnTo>
                    <a:lnTo>
                      <a:pt x="40" y="1401"/>
                    </a:lnTo>
                    <a:lnTo>
                      <a:pt x="40" y="1357"/>
                    </a:lnTo>
                    <a:lnTo>
                      <a:pt x="38" y="1311"/>
                    </a:lnTo>
                    <a:lnTo>
                      <a:pt x="38" y="1268"/>
                    </a:lnTo>
                    <a:lnTo>
                      <a:pt x="38" y="1224"/>
                    </a:lnTo>
                    <a:lnTo>
                      <a:pt x="38" y="1180"/>
                    </a:lnTo>
                    <a:lnTo>
                      <a:pt x="36" y="1135"/>
                    </a:lnTo>
                    <a:lnTo>
                      <a:pt x="34" y="1089"/>
                    </a:lnTo>
                    <a:lnTo>
                      <a:pt x="34" y="1045"/>
                    </a:lnTo>
                    <a:lnTo>
                      <a:pt x="34" y="1000"/>
                    </a:lnTo>
                    <a:lnTo>
                      <a:pt x="34" y="952"/>
                    </a:lnTo>
                    <a:lnTo>
                      <a:pt x="34" y="907"/>
                    </a:lnTo>
                    <a:lnTo>
                      <a:pt x="34" y="859"/>
                    </a:lnTo>
                    <a:lnTo>
                      <a:pt x="34" y="813"/>
                    </a:lnTo>
                    <a:lnTo>
                      <a:pt x="34" y="804"/>
                    </a:lnTo>
                    <a:lnTo>
                      <a:pt x="34" y="796"/>
                    </a:lnTo>
                    <a:lnTo>
                      <a:pt x="34" y="789"/>
                    </a:lnTo>
                    <a:lnTo>
                      <a:pt x="34" y="779"/>
                    </a:lnTo>
                    <a:lnTo>
                      <a:pt x="34" y="772"/>
                    </a:lnTo>
                    <a:lnTo>
                      <a:pt x="34" y="762"/>
                    </a:lnTo>
                    <a:lnTo>
                      <a:pt x="34" y="755"/>
                    </a:lnTo>
                    <a:lnTo>
                      <a:pt x="34" y="747"/>
                    </a:lnTo>
                    <a:lnTo>
                      <a:pt x="34" y="737"/>
                    </a:lnTo>
                    <a:lnTo>
                      <a:pt x="34" y="728"/>
                    </a:lnTo>
                    <a:lnTo>
                      <a:pt x="34" y="718"/>
                    </a:lnTo>
                    <a:lnTo>
                      <a:pt x="34" y="711"/>
                    </a:lnTo>
                    <a:lnTo>
                      <a:pt x="34" y="703"/>
                    </a:lnTo>
                    <a:lnTo>
                      <a:pt x="34" y="696"/>
                    </a:lnTo>
                    <a:lnTo>
                      <a:pt x="34" y="688"/>
                    </a:lnTo>
                    <a:lnTo>
                      <a:pt x="34" y="680"/>
                    </a:lnTo>
                    <a:lnTo>
                      <a:pt x="34" y="671"/>
                    </a:lnTo>
                    <a:lnTo>
                      <a:pt x="34" y="663"/>
                    </a:lnTo>
                    <a:lnTo>
                      <a:pt x="34" y="654"/>
                    </a:lnTo>
                    <a:lnTo>
                      <a:pt x="34" y="646"/>
                    </a:lnTo>
                    <a:lnTo>
                      <a:pt x="34" y="637"/>
                    </a:lnTo>
                    <a:lnTo>
                      <a:pt x="34" y="627"/>
                    </a:lnTo>
                    <a:lnTo>
                      <a:pt x="34" y="618"/>
                    </a:lnTo>
                    <a:lnTo>
                      <a:pt x="34" y="610"/>
                    </a:lnTo>
                    <a:lnTo>
                      <a:pt x="32" y="601"/>
                    </a:lnTo>
                    <a:lnTo>
                      <a:pt x="32" y="591"/>
                    </a:lnTo>
                    <a:lnTo>
                      <a:pt x="32" y="582"/>
                    </a:lnTo>
                    <a:lnTo>
                      <a:pt x="32" y="574"/>
                    </a:lnTo>
                    <a:lnTo>
                      <a:pt x="32" y="564"/>
                    </a:lnTo>
                    <a:lnTo>
                      <a:pt x="32" y="555"/>
                    </a:lnTo>
                    <a:lnTo>
                      <a:pt x="32" y="547"/>
                    </a:lnTo>
                    <a:lnTo>
                      <a:pt x="32" y="540"/>
                    </a:lnTo>
                    <a:lnTo>
                      <a:pt x="32" y="511"/>
                    </a:lnTo>
                    <a:lnTo>
                      <a:pt x="32" y="483"/>
                    </a:lnTo>
                    <a:lnTo>
                      <a:pt x="30" y="456"/>
                    </a:lnTo>
                    <a:lnTo>
                      <a:pt x="30" y="428"/>
                    </a:lnTo>
                    <a:lnTo>
                      <a:pt x="30" y="401"/>
                    </a:lnTo>
                    <a:lnTo>
                      <a:pt x="28" y="374"/>
                    </a:lnTo>
                    <a:lnTo>
                      <a:pt x="28" y="348"/>
                    </a:lnTo>
                    <a:lnTo>
                      <a:pt x="28" y="325"/>
                    </a:lnTo>
                    <a:lnTo>
                      <a:pt x="28" y="300"/>
                    </a:lnTo>
                    <a:lnTo>
                      <a:pt x="28" y="279"/>
                    </a:lnTo>
                    <a:lnTo>
                      <a:pt x="28" y="260"/>
                    </a:lnTo>
                    <a:lnTo>
                      <a:pt x="32" y="245"/>
                    </a:lnTo>
                    <a:lnTo>
                      <a:pt x="34" y="228"/>
                    </a:lnTo>
                    <a:lnTo>
                      <a:pt x="40" y="217"/>
                    </a:lnTo>
                    <a:lnTo>
                      <a:pt x="45" y="207"/>
                    </a:lnTo>
                    <a:lnTo>
                      <a:pt x="53" y="201"/>
                    </a:lnTo>
                    <a:lnTo>
                      <a:pt x="68" y="190"/>
                    </a:lnTo>
                    <a:lnTo>
                      <a:pt x="87" y="179"/>
                    </a:lnTo>
                    <a:lnTo>
                      <a:pt x="108" y="165"/>
                    </a:lnTo>
                    <a:lnTo>
                      <a:pt x="129" y="154"/>
                    </a:lnTo>
                    <a:lnTo>
                      <a:pt x="148" y="140"/>
                    </a:lnTo>
                    <a:lnTo>
                      <a:pt x="171" y="127"/>
                    </a:lnTo>
                    <a:lnTo>
                      <a:pt x="193" y="116"/>
                    </a:lnTo>
                    <a:lnTo>
                      <a:pt x="216" y="102"/>
                    </a:lnTo>
                    <a:lnTo>
                      <a:pt x="239" y="89"/>
                    </a:lnTo>
                    <a:lnTo>
                      <a:pt x="262" y="78"/>
                    </a:lnTo>
                    <a:lnTo>
                      <a:pt x="283" y="66"/>
                    </a:lnTo>
                    <a:lnTo>
                      <a:pt x="308" y="59"/>
                    </a:lnTo>
                    <a:lnTo>
                      <a:pt x="328" y="47"/>
                    </a:lnTo>
                    <a:lnTo>
                      <a:pt x="351" y="42"/>
                    </a:lnTo>
                    <a:lnTo>
                      <a:pt x="372" y="34"/>
                    </a:lnTo>
                    <a:lnTo>
                      <a:pt x="395" y="30"/>
                    </a:lnTo>
                    <a:lnTo>
                      <a:pt x="401" y="30"/>
                    </a:lnTo>
                    <a:lnTo>
                      <a:pt x="406" y="38"/>
                    </a:lnTo>
                    <a:lnTo>
                      <a:pt x="410" y="47"/>
                    </a:lnTo>
                    <a:lnTo>
                      <a:pt x="416" y="63"/>
                    </a:lnTo>
                    <a:lnTo>
                      <a:pt x="418" y="80"/>
                    </a:lnTo>
                    <a:lnTo>
                      <a:pt x="420" y="101"/>
                    </a:lnTo>
                    <a:lnTo>
                      <a:pt x="422" y="123"/>
                    </a:lnTo>
                    <a:lnTo>
                      <a:pt x="425" y="150"/>
                    </a:lnTo>
                    <a:lnTo>
                      <a:pt x="425" y="177"/>
                    </a:lnTo>
                    <a:lnTo>
                      <a:pt x="425" y="205"/>
                    </a:lnTo>
                    <a:lnTo>
                      <a:pt x="425" y="232"/>
                    </a:lnTo>
                    <a:lnTo>
                      <a:pt x="425" y="262"/>
                    </a:lnTo>
                    <a:lnTo>
                      <a:pt x="425" y="287"/>
                    </a:lnTo>
                    <a:lnTo>
                      <a:pt x="427" y="315"/>
                    </a:lnTo>
                    <a:lnTo>
                      <a:pt x="427" y="340"/>
                    </a:lnTo>
                    <a:lnTo>
                      <a:pt x="429" y="365"/>
                    </a:lnTo>
                    <a:lnTo>
                      <a:pt x="433" y="361"/>
                    </a:lnTo>
                    <a:lnTo>
                      <a:pt x="439" y="355"/>
                    </a:lnTo>
                    <a:lnTo>
                      <a:pt x="446" y="348"/>
                    </a:lnTo>
                    <a:lnTo>
                      <a:pt x="450" y="348"/>
                    </a:lnTo>
                    <a:lnTo>
                      <a:pt x="450" y="334"/>
                    </a:lnTo>
                    <a:lnTo>
                      <a:pt x="450" y="323"/>
                    </a:lnTo>
                    <a:lnTo>
                      <a:pt x="450" y="312"/>
                    </a:lnTo>
                    <a:lnTo>
                      <a:pt x="450" y="304"/>
                    </a:lnTo>
                    <a:lnTo>
                      <a:pt x="450" y="294"/>
                    </a:lnTo>
                    <a:lnTo>
                      <a:pt x="450" y="287"/>
                    </a:lnTo>
                    <a:lnTo>
                      <a:pt x="450" y="279"/>
                    </a:lnTo>
                    <a:lnTo>
                      <a:pt x="452" y="275"/>
                    </a:lnTo>
                    <a:lnTo>
                      <a:pt x="452" y="260"/>
                    </a:lnTo>
                    <a:lnTo>
                      <a:pt x="452" y="247"/>
                    </a:lnTo>
                    <a:lnTo>
                      <a:pt x="452" y="239"/>
                    </a:lnTo>
                    <a:lnTo>
                      <a:pt x="452" y="232"/>
                    </a:lnTo>
                    <a:lnTo>
                      <a:pt x="452" y="224"/>
                    </a:lnTo>
                    <a:lnTo>
                      <a:pt x="454" y="2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8" name="Freeform 178"/>
              <p:cNvSpPr>
                <a:spLocks/>
              </p:cNvSpPr>
              <p:nvPr/>
            </p:nvSpPr>
            <p:spPr bwMode="auto">
              <a:xfrm>
                <a:off x="3615" y="2136"/>
                <a:ext cx="285" cy="814"/>
              </a:xfrm>
              <a:custGeom>
                <a:avLst/>
                <a:gdLst>
                  <a:gd name="T0" fmla="*/ 2 w 571"/>
                  <a:gd name="T1" fmla="*/ 1 h 1627"/>
                  <a:gd name="T2" fmla="*/ 2 w 571"/>
                  <a:gd name="T3" fmla="*/ 1 h 1627"/>
                  <a:gd name="T4" fmla="*/ 2 w 571"/>
                  <a:gd name="T5" fmla="*/ 1 h 1627"/>
                  <a:gd name="T6" fmla="*/ 1 w 571"/>
                  <a:gd name="T7" fmla="*/ 0 h 1627"/>
                  <a:gd name="T8" fmla="*/ 1 w 571"/>
                  <a:gd name="T9" fmla="*/ 1 h 1627"/>
                  <a:gd name="T10" fmla="*/ 1 w 571"/>
                  <a:gd name="T11" fmla="*/ 1 h 1627"/>
                  <a:gd name="T12" fmla="*/ 0 w 571"/>
                  <a:gd name="T13" fmla="*/ 1 h 1627"/>
                  <a:gd name="T14" fmla="*/ 0 w 571"/>
                  <a:gd name="T15" fmla="*/ 1 h 1627"/>
                  <a:gd name="T16" fmla="*/ 0 w 571"/>
                  <a:gd name="T17" fmla="*/ 1 h 1627"/>
                  <a:gd name="T18" fmla="*/ 0 w 571"/>
                  <a:gd name="T19" fmla="*/ 1 h 1627"/>
                  <a:gd name="T20" fmla="*/ 0 w 571"/>
                  <a:gd name="T21" fmla="*/ 2 h 1627"/>
                  <a:gd name="T22" fmla="*/ 0 w 571"/>
                  <a:gd name="T23" fmla="*/ 2 h 1627"/>
                  <a:gd name="T24" fmla="*/ 0 w 571"/>
                  <a:gd name="T25" fmla="*/ 2 h 1627"/>
                  <a:gd name="T26" fmla="*/ 0 w 571"/>
                  <a:gd name="T27" fmla="*/ 3 h 1627"/>
                  <a:gd name="T28" fmla="*/ 0 w 571"/>
                  <a:gd name="T29" fmla="*/ 3 h 1627"/>
                  <a:gd name="T30" fmla="*/ 0 w 571"/>
                  <a:gd name="T31" fmla="*/ 3 h 1627"/>
                  <a:gd name="T32" fmla="*/ 0 w 571"/>
                  <a:gd name="T33" fmla="*/ 4 h 1627"/>
                  <a:gd name="T34" fmla="*/ 0 w 571"/>
                  <a:gd name="T35" fmla="*/ 4 h 1627"/>
                  <a:gd name="T36" fmla="*/ 0 w 571"/>
                  <a:gd name="T37" fmla="*/ 5 h 1627"/>
                  <a:gd name="T38" fmla="*/ 0 w 571"/>
                  <a:gd name="T39" fmla="*/ 6 h 1627"/>
                  <a:gd name="T40" fmla="*/ 0 w 571"/>
                  <a:gd name="T41" fmla="*/ 6 h 1627"/>
                  <a:gd name="T42" fmla="*/ 0 w 571"/>
                  <a:gd name="T43" fmla="*/ 6 h 1627"/>
                  <a:gd name="T44" fmla="*/ 0 w 571"/>
                  <a:gd name="T45" fmla="*/ 6 h 1627"/>
                  <a:gd name="T46" fmla="*/ 0 w 571"/>
                  <a:gd name="T47" fmla="*/ 7 h 1627"/>
                  <a:gd name="T48" fmla="*/ 0 w 571"/>
                  <a:gd name="T49" fmla="*/ 7 h 1627"/>
                  <a:gd name="T50" fmla="*/ 0 w 571"/>
                  <a:gd name="T51" fmla="*/ 6 h 1627"/>
                  <a:gd name="T52" fmla="*/ 0 w 571"/>
                  <a:gd name="T53" fmla="*/ 5 h 1627"/>
                  <a:gd name="T54" fmla="*/ 0 w 571"/>
                  <a:gd name="T55" fmla="*/ 5 h 1627"/>
                  <a:gd name="T56" fmla="*/ 0 w 571"/>
                  <a:gd name="T57" fmla="*/ 4 h 1627"/>
                  <a:gd name="T58" fmla="*/ 0 w 571"/>
                  <a:gd name="T59" fmla="*/ 4 h 1627"/>
                  <a:gd name="T60" fmla="*/ 0 w 571"/>
                  <a:gd name="T61" fmla="*/ 4 h 1627"/>
                  <a:gd name="T62" fmla="*/ 0 w 571"/>
                  <a:gd name="T63" fmla="*/ 4 h 1627"/>
                  <a:gd name="T64" fmla="*/ 0 w 571"/>
                  <a:gd name="T65" fmla="*/ 3 h 1627"/>
                  <a:gd name="T66" fmla="*/ 0 w 571"/>
                  <a:gd name="T67" fmla="*/ 3 h 1627"/>
                  <a:gd name="T68" fmla="*/ 0 w 571"/>
                  <a:gd name="T69" fmla="*/ 3 h 1627"/>
                  <a:gd name="T70" fmla="*/ 0 w 571"/>
                  <a:gd name="T71" fmla="*/ 3 h 1627"/>
                  <a:gd name="T72" fmla="*/ 0 w 571"/>
                  <a:gd name="T73" fmla="*/ 3 h 1627"/>
                  <a:gd name="T74" fmla="*/ 0 w 571"/>
                  <a:gd name="T75" fmla="*/ 2 h 1627"/>
                  <a:gd name="T76" fmla="*/ 0 w 571"/>
                  <a:gd name="T77" fmla="*/ 2 h 1627"/>
                  <a:gd name="T78" fmla="*/ 0 w 571"/>
                  <a:gd name="T79" fmla="*/ 1 h 1627"/>
                  <a:gd name="T80" fmla="*/ 0 w 571"/>
                  <a:gd name="T81" fmla="*/ 1 h 1627"/>
                  <a:gd name="T82" fmla="*/ 0 w 571"/>
                  <a:gd name="T83" fmla="*/ 1 h 1627"/>
                  <a:gd name="T84" fmla="*/ 0 w 571"/>
                  <a:gd name="T85" fmla="*/ 1 h 1627"/>
                  <a:gd name="T86" fmla="*/ 1 w 571"/>
                  <a:gd name="T87" fmla="*/ 1 h 1627"/>
                  <a:gd name="T88" fmla="*/ 1 w 571"/>
                  <a:gd name="T89" fmla="*/ 1 h 1627"/>
                  <a:gd name="T90" fmla="*/ 1 w 571"/>
                  <a:gd name="T91" fmla="*/ 1 h 1627"/>
                  <a:gd name="T92" fmla="*/ 2 w 571"/>
                  <a:gd name="T93" fmla="*/ 1 h 1627"/>
                  <a:gd name="T94" fmla="*/ 2 w 571"/>
                  <a:gd name="T95" fmla="*/ 1 h 1627"/>
                  <a:gd name="T96" fmla="*/ 2 w 571"/>
                  <a:gd name="T97" fmla="*/ 1 h 1627"/>
                  <a:gd name="T98" fmla="*/ 2 w 571"/>
                  <a:gd name="T99" fmla="*/ 1 h 1627"/>
                  <a:gd name="T100" fmla="*/ 2 w 571"/>
                  <a:gd name="T101" fmla="*/ 2 h 1627"/>
                  <a:gd name="T102" fmla="*/ 2 w 571"/>
                  <a:gd name="T103" fmla="*/ 2 h 1627"/>
                  <a:gd name="T104" fmla="*/ 2 w 571"/>
                  <a:gd name="T105" fmla="*/ 2 h 1627"/>
                  <a:gd name="T106" fmla="*/ 2 w 571"/>
                  <a:gd name="T107" fmla="*/ 2 h 1627"/>
                  <a:gd name="T108" fmla="*/ 2 w 571"/>
                  <a:gd name="T109" fmla="*/ 2 h 1627"/>
                  <a:gd name="T110" fmla="*/ 2 w 571"/>
                  <a:gd name="T111" fmla="*/ 2 h 1627"/>
                  <a:gd name="T112" fmla="*/ 2 w 571"/>
                  <a:gd name="T113" fmla="*/ 2 h 1627"/>
                  <a:gd name="T114" fmla="*/ 2 w 571"/>
                  <a:gd name="T115" fmla="*/ 2 h 162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71" h="1627">
                    <a:moveTo>
                      <a:pt x="571" y="253"/>
                    </a:moveTo>
                    <a:lnTo>
                      <a:pt x="569" y="232"/>
                    </a:lnTo>
                    <a:lnTo>
                      <a:pt x="569" y="213"/>
                    </a:lnTo>
                    <a:lnTo>
                      <a:pt x="569" y="190"/>
                    </a:lnTo>
                    <a:lnTo>
                      <a:pt x="571" y="169"/>
                    </a:lnTo>
                    <a:lnTo>
                      <a:pt x="569" y="145"/>
                    </a:lnTo>
                    <a:lnTo>
                      <a:pt x="567" y="124"/>
                    </a:lnTo>
                    <a:lnTo>
                      <a:pt x="565" y="101"/>
                    </a:lnTo>
                    <a:lnTo>
                      <a:pt x="563" y="82"/>
                    </a:lnTo>
                    <a:lnTo>
                      <a:pt x="557" y="59"/>
                    </a:lnTo>
                    <a:lnTo>
                      <a:pt x="550" y="42"/>
                    </a:lnTo>
                    <a:lnTo>
                      <a:pt x="540" y="27"/>
                    </a:lnTo>
                    <a:lnTo>
                      <a:pt x="533" y="17"/>
                    </a:lnTo>
                    <a:lnTo>
                      <a:pt x="517" y="6"/>
                    </a:lnTo>
                    <a:lnTo>
                      <a:pt x="502" y="2"/>
                    </a:lnTo>
                    <a:lnTo>
                      <a:pt x="483" y="0"/>
                    </a:lnTo>
                    <a:lnTo>
                      <a:pt x="464" y="4"/>
                    </a:lnTo>
                    <a:lnTo>
                      <a:pt x="436" y="10"/>
                    </a:lnTo>
                    <a:lnTo>
                      <a:pt x="411" y="17"/>
                    </a:lnTo>
                    <a:lnTo>
                      <a:pt x="388" y="25"/>
                    </a:lnTo>
                    <a:lnTo>
                      <a:pt x="365" y="34"/>
                    </a:lnTo>
                    <a:lnTo>
                      <a:pt x="343" y="42"/>
                    </a:lnTo>
                    <a:lnTo>
                      <a:pt x="322" y="50"/>
                    </a:lnTo>
                    <a:lnTo>
                      <a:pt x="301" y="59"/>
                    </a:lnTo>
                    <a:lnTo>
                      <a:pt x="280" y="69"/>
                    </a:lnTo>
                    <a:lnTo>
                      <a:pt x="259" y="76"/>
                    </a:lnTo>
                    <a:lnTo>
                      <a:pt x="238" y="88"/>
                    </a:lnTo>
                    <a:lnTo>
                      <a:pt x="217" y="97"/>
                    </a:lnTo>
                    <a:lnTo>
                      <a:pt x="196" y="107"/>
                    </a:lnTo>
                    <a:lnTo>
                      <a:pt x="175" y="116"/>
                    </a:lnTo>
                    <a:lnTo>
                      <a:pt x="154" y="128"/>
                    </a:lnTo>
                    <a:lnTo>
                      <a:pt x="133" y="137"/>
                    </a:lnTo>
                    <a:lnTo>
                      <a:pt x="111" y="148"/>
                    </a:lnTo>
                    <a:lnTo>
                      <a:pt x="86" y="158"/>
                    </a:lnTo>
                    <a:lnTo>
                      <a:pt x="67" y="169"/>
                    </a:lnTo>
                    <a:lnTo>
                      <a:pt x="50" y="181"/>
                    </a:lnTo>
                    <a:lnTo>
                      <a:pt x="36" y="192"/>
                    </a:lnTo>
                    <a:lnTo>
                      <a:pt x="25" y="202"/>
                    </a:lnTo>
                    <a:lnTo>
                      <a:pt x="17" y="215"/>
                    </a:lnTo>
                    <a:lnTo>
                      <a:pt x="10" y="228"/>
                    </a:lnTo>
                    <a:lnTo>
                      <a:pt x="6" y="242"/>
                    </a:lnTo>
                    <a:lnTo>
                      <a:pt x="2" y="255"/>
                    </a:lnTo>
                    <a:lnTo>
                      <a:pt x="0" y="270"/>
                    </a:lnTo>
                    <a:lnTo>
                      <a:pt x="0" y="287"/>
                    </a:lnTo>
                    <a:lnTo>
                      <a:pt x="0" y="306"/>
                    </a:lnTo>
                    <a:lnTo>
                      <a:pt x="0" y="323"/>
                    </a:lnTo>
                    <a:lnTo>
                      <a:pt x="4" y="344"/>
                    </a:lnTo>
                    <a:lnTo>
                      <a:pt x="4" y="367"/>
                    </a:lnTo>
                    <a:lnTo>
                      <a:pt x="8" y="392"/>
                    </a:lnTo>
                    <a:lnTo>
                      <a:pt x="8" y="417"/>
                    </a:lnTo>
                    <a:lnTo>
                      <a:pt x="8" y="439"/>
                    </a:lnTo>
                    <a:lnTo>
                      <a:pt x="8" y="460"/>
                    </a:lnTo>
                    <a:lnTo>
                      <a:pt x="10" y="483"/>
                    </a:lnTo>
                    <a:lnTo>
                      <a:pt x="10" y="504"/>
                    </a:lnTo>
                    <a:lnTo>
                      <a:pt x="12" y="523"/>
                    </a:lnTo>
                    <a:lnTo>
                      <a:pt x="12" y="542"/>
                    </a:lnTo>
                    <a:lnTo>
                      <a:pt x="12" y="565"/>
                    </a:lnTo>
                    <a:lnTo>
                      <a:pt x="12" y="582"/>
                    </a:lnTo>
                    <a:lnTo>
                      <a:pt x="14" y="603"/>
                    </a:lnTo>
                    <a:lnTo>
                      <a:pt x="14" y="622"/>
                    </a:lnTo>
                    <a:lnTo>
                      <a:pt x="16" y="641"/>
                    </a:lnTo>
                    <a:lnTo>
                      <a:pt x="16" y="662"/>
                    </a:lnTo>
                    <a:lnTo>
                      <a:pt x="17" y="685"/>
                    </a:lnTo>
                    <a:lnTo>
                      <a:pt x="17" y="705"/>
                    </a:lnTo>
                    <a:lnTo>
                      <a:pt x="19" y="730"/>
                    </a:lnTo>
                    <a:lnTo>
                      <a:pt x="19" y="768"/>
                    </a:lnTo>
                    <a:lnTo>
                      <a:pt x="19" y="808"/>
                    </a:lnTo>
                    <a:lnTo>
                      <a:pt x="19" y="846"/>
                    </a:lnTo>
                    <a:lnTo>
                      <a:pt x="19" y="884"/>
                    </a:lnTo>
                    <a:lnTo>
                      <a:pt x="19" y="920"/>
                    </a:lnTo>
                    <a:lnTo>
                      <a:pt x="19" y="956"/>
                    </a:lnTo>
                    <a:lnTo>
                      <a:pt x="19" y="994"/>
                    </a:lnTo>
                    <a:lnTo>
                      <a:pt x="21" y="1031"/>
                    </a:lnTo>
                    <a:lnTo>
                      <a:pt x="21" y="1067"/>
                    </a:lnTo>
                    <a:lnTo>
                      <a:pt x="21" y="1103"/>
                    </a:lnTo>
                    <a:lnTo>
                      <a:pt x="21" y="1139"/>
                    </a:lnTo>
                    <a:lnTo>
                      <a:pt x="21" y="1177"/>
                    </a:lnTo>
                    <a:lnTo>
                      <a:pt x="21" y="1213"/>
                    </a:lnTo>
                    <a:lnTo>
                      <a:pt x="21" y="1253"/>
                    </a:lnTo>
                    <a:lnTo>
                      <a:pt x="23" y="1291"/>
                    </a:lnTo>
                    <a:lnTo>
                      <a:pt x="25" y="1333"/>
                    </a:lnTo>
                    <a:lnTo>
                      <a:pt x="25" y="1344"/>
                    </a:lnTo>
                    <a:lnTo>
                      <a:pt x="25" y="1361"/>
                    </a:lnTo>
                    <a:lnTo>
                      <a:pt x="25" y="1376"/>
                    </a:lnTo>
                    <a:lnTo>
                      <a:pt x="25" y="1395"/>
                    </a:lnTo>
                    <a:lnTo>
                      <a:pt x="25" y="1413"/>
                    </a:lnTo>
                    <a:lnTo>
                      <a:pt x="25" y="1432"/>
                    </a:lnTo>
                    <a:lnTo>
                      <a:pt x="25" y="1453"/>
                    </a:lnTo>
                    <a:lnTo>
                      <a:pt x="27" y="1473"/>
                    </a:lnTo>
                    <a:lnTo>
                      <a:pt x="27" y="1492"/>
                    </a:lnTo>
                    <a:lnTo>
                      <a:pt x="27" y="1513"/>
                    </a:lnTo>
                    <a:lnTo>
                      <a:pt x="27" y="1532"/>
                    </a:lnTo>
                    <a:lnTo>
                      <a:pt x="27" y="1553"/>
                    </a:lnTo>
                    <a:lnTo>
                      <a:pt x="27" y="1572"/>
                    </a:lnTo>
                    <a:lnTo>
                      <a:pt x="27" y="1591"/>
                    </a:lnTo>
                    <a:lnTo>
                      <a:pt x="27" y="1608"/>
                    </a:lnTo>
                    <a:lnTo>
                      <a:pt x="27" y="1627"/>
                    </a:lnTo>
                    <a:lnTo>
                      <a:pt x="33" y="1620"/>
                    </a:lnTo>
                    <a:lnTo>
                      <a:pt x="40" y="1608"/>
                    </a:lnTo>
                    <a:lnTo>
                      <a:pt x="48" y="1599"/>
                    </a:lnTo>
                    <a:lnTo>
                      <a:pt x="55" y="1595"/>
                    </a:lnTo>
                    <a:lnTo>
                      <a:pt x="54" y="1548"/>
                    </a:lnTo>
                    <a:lnTo>
                      <a:pt x="52" y="1504"/>
                    </a:lnTo>
                    <a:lnTo>
                      <a:pt x="52" y="1458"/>
                    </a:lnTo>
                    <a:lnTo>
                      <a:pt x="52" y="1415"/>
                    </a:lnTo>
                    <a:lnTo>
                      <a:pt x="52" y="1369"/>
                    </a:lnTo>
                    <a:lnTo>
                      <a:pt x="52" y="1325"/>
                    </a:lnTo>
                    <a:lnTo>
                      <a:pt x="52" y="1280"/>
                    </a:lnTo>
                    <a:lnTo>
                      <a:pt x="52" y="1236"/>
                    </a:lnTo>
                    <a:lnTo>
                      <a:pt x="50" y="1188"/>
                    </a:lnTo>
                    <a:lnTo>
                      <a:pt x="50" y="1146"/>
                    </a:lnTo>
                    <a:lnTo>
                      <a:pt x="50" y="1099"/>
                    </a:lnTo>
                    <a:lnTo>
                      <a:pt x="50" y="1055"/>
                    </a:lnTo>
                    <a:lnTo>
                      <a:pt x="48" y="1012"/>
                    </a:lnTo>
                    <a:lnTo>
                      <a:pt x="48" y="966"/>
                    </a:lnTo>
                    <a:lnTo>
                      <a:pt x="46" y="922"/>
                    </a:lnTo>
                    <a:lnTo>
                      <a:pt x="46" y="878"/>
                    </a:lnTo>
                    <a:lnTo>
                      <a:pt x="46" y="869"/>
                    </a:lnTo>
                    <a:lnTo>
                      <a:pt x="46" y="861"/>
                    </a:lnTo>
                    <a:lnTo>
                      <a:pt x="46" y="854"/>
                    </a:lnTo>
                    <a:lnTo>
                      <a:pt x="46" y="844"/>
                    </a:lnTo>
                    <a:lnTo>
                      <a:pt x="46" y="837"/>
                    </a:lnTo>
                    <a:lnTo>
                      <a:pt x="46" y="827"/>
                    </a:lnTo>
                    <a:lnTo>
                      <a:pt x="46" y="820"/>
                    </a:lnTo>
                    <a:lnTo>
                      <a:pt x="48" y="812"/>
                    </a:lnTo>
                    <a:lnTo>
                      <a:pt x="46" y="802"/>
                    </a:lnTo>
                    <a:lnTo>
                      <a:pt x="46" y="795"/>
                    </a:lnTo>
                    <a:lnTo>
                      <a:pt x="46" y="787"/>
                    </a:lnTo>
                    <a:lnTo>
                      <a:pt x="46" y="780"/>
                    </a:lnTo>
                    <a:lnTo>
                      <a:pt x="46" y="772"/>
                    </a:lnTo>
                    <a:lnTo>
                      <a:pt x="46" y="762"/>
                    </a:lnTo>
                    <a:lnTo>
                      <a:pt x="46" y="755"/>
                    </a:lnTo>
                    <a:lnTo>
                      <a:pt x="46" y="749"/>
                    </a:lnTo>
                    <a:lnTo>
                      <a:pt x="46" y="734"/>
                    </a:lnTo>
                    <a:lnTo>
                      <a:pt x="46" y="721"/>
                    </a:lnTo>
                    <a:lnTo>
                      <a:pt x="46" y="707"/>
                    </a:lnTo>
                    <a:lnTo>
                      <a:pt x="46" y="694"/>
                    </a:lnTo>
                    <a:lnTo>
                      <a:pt x="44" y="681"/>
                    </a:lnTo>
                    <a:lnTo>
                      <a:pt x="44" y="667"/>
                    </a:lnTo>
                    <a:lnTo>
                      <a:pt x="42" y="654"/>
                    </a:lnTo>
                    <a:lnTo>
                      <a:pt x="42" y="641"/>
                    </a:lnTo>
                    <a:lnTo>
                      <a:pt x="42" y="626"/>
                    </a:lnTo>
                    <a:lnTo>
                      <a:pt x="40" y="612"/>
                    </a:lnTo>
                    <a:lnTo>
                      <a:pt x="38" y="599"/>
                    </a:lnTo>
                    <a:lnTo>
                      <a:pt x="38" y="586"/>
                    </a:lnTo>
                    <a:lnTo>
                      <a:pt x="38" y="572"/>
                    </a:lnTo>
                    <a:lnTo>
                      <a:pt x="38" y="559"/>
                    </a:lnTo>
                    <a:lnTo>
                      <a:pt x="38" y="548"/>
                    </a:lnTo>
                    <a:lnTo>
                      <a:pt x="38" y="536"/>
                    </a:lnTo>
                    <a:lnTo>
                      <a:pt x="38" y="489"/>
                    </a:lnTo>
                    <a:lnTo>
                      <a:pt x="38" y="449"/>
                    </a:lnTo>
                    <a:lnTo>
                      <a:pt x="36" y="413"/>
                    </a:lnTo>
                    <a:lnTo>
                      <a:pt x="35" y="382"/>
                    </a:lnTo>
                    <a:lnTo>
                      <a:pt x="35" y="352"/>
                    </a:lnTo>
                    <a:lnTo>
                      <a:pt x="33" y="327"/>
                    </a:lnTo>
                    <a:lnTo>
                      <a:pt x="33" y="306"/>
                    </a:lnTo>
                    <a:lnTo>
                      <a:pt x="35" y="287"/>
                    </a:lnTo>
                    <a:lnTo>
                      <a:pt x="35" y="270"/>
                    </a:lnTo>
                    <a:lnTo>
                      <a:pt x="36" y="253"/>
                    </a:lnTo>
                    <a:lnTo>
                      <a:pt x="40" y="240"/>
                    </a:lnTo>
                    <a:lnTo>
                      <a:pt x="46" y="230"/>
                    </a:lnTo>
                    <a:lnTo>
                      <a:pt x="54" y="219"/>
                    </a:lnTo>
                    <a:lnTo>
                      <a:pt x="63" y="209"/>
                    </a:lnTo>
                    <a:lnTo>
                      <a:pt x="75" y="200"/>
                    </a:lnTo>
                    <a:lnTo>
                      <a:pt x="92" y="192"/>
                    </a:lnTo>
                    <a:lnTo>
                      <a:pt x="111" y="179"/>
                    </a:lnTo>
                    <a:lnTo>
                      <a:pt x="133" y="167"/>
                    </a:lnTo>
                    <a:lnTo>
                      <a:pt x="152" y="156"/>
                    </a:lnTo>
                    <a:lnTo>
                      <a:pt x="173" y="145"/>
                    </a:lnTo>
                    <a:lnTo>
                      <a:pt x="192" y="133"/>
                    </a:lnTo>
                    <a:lnTo>
                      <a:pt x="213" y="124"/>
                    </a:lnTo>
                    <a:lnTo>
                      <a:pt x="234" y="114"/>
                    </a:lnTo>
                    <a:lnTo>
                      <a:pt x="255" y="107"/>
                    </a:lnTo>
                    <a:lnTo>
                      <a:pt x="274" y="95"/>
                    </a:lnTo>
                    <a:lnTo>
                      <a:pt x="295" y="86"/>
                    </a:lnTo>
                    <a:lnTo>
                      <a:pt x="318" y="76"/>
                    </a:lnTo>
                    <a:lnTo>
                      <a:pt x="339" y="69"/>
                    </a:lnTo>
                    <a:lnTo>
                      <a:pt x="360" y="61"/>
                    </a:lnTo>
                    <a:lnTo>
                      <a:pt x="382" y="53"/>
                    </a:lnTo>
                    <a:lnTo>
                      <a:pt x="403" y="46"/>
                    </a:lnTo>
                    <a:lnTo>
                      <a:pt x="428" y="38"/>
                    </a:lnTo>
                    <a:lnTo>
                      <a:pt x="447" y="29"/>
                    </a:lnTo>
                    <a:lnTo>
                      <a:pt x="468" y="27"/>
                    </a:lnTo>
                    <a:lnTo>
                      <a:pt x="483" y="25"/>
                    </a:lnTo>
                    <a:lnTo>
                      <a:pt x="498" y="29"/>
                    </a:lnTo>
                    <a:lnTo>
                      <a:pt x="508" y="34"/>
                    </a:lnTo>
                    <a:lnTo>
                      <a:pt x="517" y="42"/>
                    </a:lnTo>
                    <a:lnTo>
                      <a:pt x="525" y="50"/>
                    </a:lnTo>
                    <a:lnTo>
                      <a:pt x="533" y="61"/>
                    </a:lnTo>
                    <a:lnTo>
                      <a:pt x="536" y="72"/>
                    </a:lnTo>
                    <a:lnTo>
                      <a:pt x="540" y="86"/>
                    </a:lnTo>
                    <a:lnTo>
                      <a:pt x="540" y="99"/>
                    </a:lnTo>
                    <a:lnTo>
                      <a:pt x="544" y="114"/>
                    </a:lnTo>
                    <a:lnTo>
                      <a:pt x="544" y="128"/>
                    </a:lnTo>
                    <a:lnTo>
                      <a:pt x="546" y="145"/>
                    </a:lnTo>
                    <a:lnTo>
                      <a:pt x="546" y="160"/>
                    </a:lnTo>
                    <a:lnTo>
                      <a:pt x="546" y="175"/>
                    </a:lnTo>
                    <a:lnTo>
                      <a:pt x="546" y="185"/>
                    </a:lnTo>
                    <a:lnTo>
                      <a:pt x="546" y="198"/>
                    </a:lnTo>
                    <a:lnTo>
                      <a:pt x="546" y="209"/>
                    </a:lnTo>
                    <a:lnTo>
                      <a:pt x="546" y="223"/>
                    </a:lnTo>
                    <a:lnTo>
                      <a:pt x="546" y="236"/>
                    </a:lnTo>
                    <a:lnTo>
                      <a:pt x="546" y="251"/>
                    </a:lnTo>
                    <a:lnTo>
                      <a:pt x="546" y="266"/>
                    </a:lnTo>
                    <a:lnTo>
                      <a:pt x="546" y="283"/>
                    </a:lnTo>
                    <a:lnTo>
                      <a:pt x="546" y="297"/>
                    </a:lnTo>
                    <a:lnTo>
                      <a:pt x="546" y="312"/>
                    </a:lnTo>
                    <a:lnTo>
                      <a:pt x="546" y="327"/>
                    </a:lnTo>
                    <a:lnTo>
                      <a:pt x="546" y="342"/>
                    </a:lnTo>
                    <a:lnTo>
                      <a:pt x="546" y="356"/>
                    </a:lnTo>
                    <a:lnTo>
                      <a:pt x="546" y="369"/>
                    </a:lnTo>
                    <a:lnTo>
                      <a:pt x="548" y="380"/>
                    </a:lnTo>
                    <a:lnTo>
                      <a:pt x="550" y="394"/>
                    </a:lnTo>
                    <a:lnTo>
                      <a:pt x="553" y="392"/>
                    </a:lnTo>
                    <a:lnTo>
                      <a:pt x="559" y="390"/>
                    </a:lnTo>
                    <a:lnTo>
                      <a:pt x="565" y="386"/>
                    </a:lnTo>
                    <a:lnTo>
                      <a:pt x="571" y="386"/>
                    </a:lnTo>
                    <a:lnTo>
                      <a:pt x="571" y="377"/>
                    </a:lnTo>
                    <a:lnTo>
                      <a:pt x="571" y="369"/>
                    </a:lnTo>
                    <a:lnTo>
                      <a:pt x="571" y="359"/>
                    </a:lnTo>
                    <a:lnTo>
                      <a:pt x="571" y="352"/>
                    </a:lnTo>
                    <a:lnTo>
                      <a:pt x="571" y="342"/>
                    </a:lnTo>
                    <a:lnTo>
                      <a:pt x="571" y="333"/>
                    </a:lnTo>
                    <a:lnTo>
                      <a:pt x="571" y="323"/>
                    </a:lnTo>
                    <a:lnTo>
                      <a:pt x="571" y="316"/>
                    </a:lnTo>
                    <a:lnTo>
                      <a:pt x="571" y="306"/>
                    </a:lnTo>
                    <a:lnTo>
                      <a:pt x="571" y="297"/>
                    </a:lnTo>
                    <a:lnTo>
                      <a:pt x="571" y="289"/>
                    </a:lnTo>
                    <a:lnTo>
                      <a:pt x="571" y="282"/>
                    </a:lnTo>
                    <a:lnTo>
                      <a:pt x="571" y="274"/>
                    </a:lnTo>
                    <a:lnTo>
                      <a:pt x="571" y="266"/>
                    </a:lnTo>
                    <a:lnTo>
                      <a:pt x="571" y="259"/>
                    </a:lnTo>
                    <a:lnTo>
                      <a:pt x="571" y="2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69" name="Freeform 179"/>
              <p:cNvSpPr>
                <a:spLocks/>
              </p:cNvSpPr>
              <p:nvPr/>
            </p:nvSpPr>
            <p:spPr bwMode="auto">
              <a:xfrm>
                <a:off x="3682" y="2247"/>
                <a:ext cx="19" cy="246"/>
              </a:xfrm>
              <a:custGeom>
                <a:avLst/>
                <a:gdLst>
                  <a:gd name="T0" fmla="*/ 1 w 38"/>
                  <a:gd name="T1" fmla="*/ 0 h 492"/>
                  <a:gd name="T2" fmla="*/ 1 w 38"/>
                  <a:gd name="T3" fmla="*/ 1 h 492"/>
                  <a:gd name="T4" fmla="*/ 1 w 38"/>
                  <a:gd name="T5" fmla="*/ 1 h 492"/>
                  <a:gd name="T6" fmla="*/ 1 w 38"/>
                  <a:gd name="T7" fmla="*/ 1 h 492"/>
                  <a:gd name="T8" fmla="*/ 1 w 38"/>
                  <a:gd name="T9" fmla="*/ 1 h 492"/>
                  <a:gd name="T10" fmla="*/ 1 w 38"/>
                  <a:gd name="T11" fmla="*/ 1 h 492"/>
                  <a:gd name="T12" fmla="*/ 1 w 38"/>
                  <a:gd name="T13" fmla="*/ 1 h 492"/>
                  <a:gd name="T14" fmla="*/ 1 w 38"/>
                  <a:gd name="T15" fmla="*/ 1 h 492"/>
                  <a:gd name="T16" fmla="*/ 1 w 38"/>
                  <a:gd name="T17" fmla="*/ 1 h 492"/>
                  <a:gd name="T18" fmla="*/ 1 w 38"/>
                  <a:gd name="T19" fmla="*/ 1 h 492"/>
                  <a:gd name="T20" fmla="*/ 1 w 38"/>
                  <a:gd name="T21" fmla="*/ 1 h 492"/>
                  <a:gd name="T22" fmla="*/ 1 w 38"/>
                  <a:gd name="T23" fmla="*/ 1 h 492"/>
                  <a:gd name="T24" fmla="*/ 1 w 38"/>
                  <a:gd name="T25" fmla="*/ 1 h 492"/>
                  <a:gd name="T26" fmla="*/ 1 w 38"/>
                  <a:gd name="T27" fmla="*/ 1 h 492"/>
                  <a:gd name="T28" fmla="*/ 1 w 38"/>
                  <a:gd name="T29" fmla="*/ 1 h 492"/>
                  <a:gd name="T30" fmla="*/ 1 w 38"/>
                  <a:gd name="T31" fmla="*/ 1 h 492"/>
                  <a:gd name="T32" fmla="*/ 1 w 38"/>
                  <a:gd name="T33" fmla="*/ 1 h 492"/>
                  <a:gd name="T34" fmla="*/ 1 w 38"/>
                  <a:gd name="T35" fmla="*/ 1 h 492"/>
                  <a:gd name="T36" fmla="*/ 1 w 38"/>
                  <a:gd name="T37" fmla="*/ 1 h 492"/>
                  <a:gd name="T38" fmla="*/ 1 w 38"/>
                  <a:gd name="T39" fmla="*/ 1 h 492"/>
                  <a:gd name="T40" fmla="*/ 1 w 38"/>
                  <a:gd name="T41" fmla="*/ 1 h 492"/>
                  <a:gd name="T42" fmla="*/ 1 w 38"/>
                  <a:gd name="T43" fmla="*/ 2 h 492"/>
                  <a:gd name="T44" fmla="*/ 1 w 38"/>
                  <a:gd name="T45" fmla="*/ 2 h 492"/>
                  <a:gd name="T46" fmla="*/ 1 w 38"/>
                  <a:gd name="T47" fmla="*/ 2 h 492"/>
                  <a:gd name="T48" fmla="*/ 1 w 38"/>
                  <a:gd name="T49" fmla="*/ 2 h 492"/>
                  <a:gd name="T50" fmla="*/ 1 w 38"/>
                  <a:gd name="T51" fmla="*/ 2 h 492"/>
                  <a:gd name="T52" fmla="*/ 1 w 38"/>
                  <a:gd name="T53" fmla="*/ 2 h 492"/>
                  <a:gd name="T54" fmla="*/ 1 w 38"/>
                  <a:gd name="T55" fmla="*/ 2 h 492"/>
                  <a:gd name="T56" fmla="*/ 1 w 38"/>
                  <a:gd name="T57" fmla="*/ 2 h 492"/>
                  <a:gd name="T58" fmla="*/ 1 w 38"/>
                  <a:gd name="T59" fmla="*/ 2 h 492"/>
                  <a:gd name="T60" fmla="*/ 1 w 38"/>
                  <a:gd name="T61" fmla="*/ 2 h 492"/>
                  <a:gd name="T62" fmla="*/ 1 w 38"/>
                  <a:gd name="T63" fmla="*/ 2 h 492"/>
                  <a:gd name="T64" fmla="*/ 1 w 38"/>
                  <a:gd name="T65" fmla="*/ 2 h 492"/>
                  <a:gd name="T66" fmla="*/ 1 w 38"/>
                  <a:gd name="T67" fmla="*/ 2 h 492"/>
                  <a:gd name="T68" fmla="*/ 1 w 38"/>
                  <a:gd name="T69" fmla="*/ 2 h 492"/>
                  <a:gd name="T70" fmla="*/ 1 w 38"/>
                  <a:gd name="T71" fmla="*/ 2 h 492"/>
                  <a:gd name="T72" fmla="*/ 1 w 38"/>
                  <a:gd name="T73" fmla="*/ 2 h 492"/>
                  <a:gd name="T74" fmla="*/ 1 w 38"/>
                  <a:gd name="T75" fmla="*/ 2 h 492"/>
                  <a:gd name="T76" fmla="*/ 1 w 38"/>
                  <a:gd name="T77" fmla="*/ 2 h 492"/>
                  <a:gd name="T78" fmla="*/ 1 w 38"/>
                  <a:gd name="T79" fmla="*/ 2 h 492"/>
                  <a:gd name="T80" fmla="*/ 1 w 38"/>
                  <a:gd name="T81" fmla="*/ 2 h 492"/>
                  <a:gd name="T82" fmla="*/ 1 w 38"/>
                  <a:gd name="T83" fmla="*/ 2 h 492"/>
                  <a:gd name="T84" fmla="*/ 1 w 38"/>
                  <a:gd name="T85" fmla="*/ 2 h 492"/>
                  <a:gd name="T86" fmla="*/ 1 w 38"/>
                  <a:gd name="T87" fmla="*/ 2 h 492"/>
                  <a:gd name="T88" fmla="*/ 1 w 38"/>
                  <a:gd name="T89" fmla="*/ 1 h 492"/>
                  <a:gd name="T90" fmla="*/ 1 w 38"/>
                  <a:gd name="T91" fmla="*/ 1 h 492"/>
                  <a:gd name="T92" fmla="*/ 1 w 38"/>
                  <a:gd name="T93" fmla="*/ 1 h 492"/>
                  <a:gd name="T94" fmla="*/ 1 w 38"/>
                  <a:gd name="T95" fmla="*/ 1 h 492"/>
                  <a:gd name="T96" fmla="*/ 1 w 38"/>
                  <a:gd name="T97" fmla="*/ 1 h 492"/>
                  <a:gd name="T98" fmla="*/ 1 w 38"/>
                  <a:gd name="T99" fmla="*/ 1 h 492"/>
                  <a:gd name="T100" fmla="*/ 1 w 38"/>
                  <a:gd name="T101" fmla="*/ 1 h 492"/>
                  <a:gd name="T102" fmla="*/ 0 w 38"/>
                  <a:gd name="T103" fmla="*/ 1 h 492"/>
                  <a:gd name="T104" fmla="*/ 0 w 38"/>
                  <a:gd name="T105" fmla="*/ 1 h 492"/>
                  <a:gd name="T106" fmla="*/ 1 w 38"/>
                  <a:gd name="T107" fmla="*/ 1 h 492"/>
                  <a:gd name="T108" fmla="*/ 1 w 38"/>
                  <a:gd name="T109" fmla="*/ 1 h 492"/>
                  <a:gd name="T110" fmla="*/ 1 w 38"/>
                  <a:gd name="T111" fmla="*/ 0 h 492"/>
                  <a:gd name="T112" fmla="*/ 1 w 38"/>
                  <a:gd name="T113" fmla="*/ 0 h 492"/>
                  <a:gd name="T114" fmla="*/ 1 w 38"/>
                  <a:gd name="T115" fmla="*/ 0 h 49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8" h="492">
                    <a:moveTo>
                      <a:pt x="25" y="0"/>
                    </a:moveTo>
                    <a:lnTo>
                      <a:pt x="25" y="3"/>
                    </a:lnTo>
                    <a:lnTo>
                      <a:pt x="25" y="11"/>
                    </a:lnTo>
                    <a:lnTo>
                      <a:pt x="27" y="19"/>
                    </a:lnTo>
                    <a:lnTo>
                      <a:pt x="29" y="26"/>
                    </a:lnTo>
                    <a:lnTo>
                      <a:pt x="29" y="36"/>
                    </a:lnTo>
                    <a:lnTo>
                      <a:pt x="29" y="45"/>
                    </a:lnTo>
                    <a:lnTo>
                      <a:pt x="29" y="57"/>
                    </a:lnTo>
                    <a:lnTo>
                      <a:pt x="29" y="68"/>
                    </a:lnTo>
                    <a:lnTo>
                      <a:pt x="29" y="78"/>
                    </a:lnTo>
                    <a:lnTo>
                      <a:pt x="29" y="89"/>
                    </a:lnTo>
                    <a:lnTo>
                      <a:pt x="29" y="100"/>
                    </a:lnTo>
                    <a:lnTo>
                      <a:pt x="31" y="112"/>
                    </a:lnTo>
                    <a:lnTo>
                      <a:pt x="31" y="125"/>
                    </a:lnTo>
                    <a:lnTo>
                      <a:pt x="31" y="136"/>
                    </a:lnTo>
                    <a:lnTo>
                      <a:pt x="31" y="148"/>
                    </a:lnTo>
                    <a:lnTo>
                      <a:pt x="33" y="159"/>
                    </a:lnTo>
                    <a:lnTo>
                      <a:pt x="33" y="180"/>
                    </a:lnTo>
                    <a:lnTo>
                      <a:pt x="33" y="201"/>
                    </a:lnTo>
                    <a:lnTo>
                      <a:pt x="33" y="222"/>
                    </a:lnTo>
                    <a:lnTo>
                      <a:pt x="35" y="243"/>
                    </a:lnTo>
                    <a:lnTo>
                      <a:pt x="35" y="264"/>
                    </a:lnTo>
                    <a:lnTo>
                      <a:pt x="35" y="283"/>
                    </a:lnTo>
                    <a:lnTo>
                      <a:pt x="35" y="302"/>
                    </a:lnTo>
                    <a:lnTo>
                      <a:pt x="35" y="325"/>
                    </a:lnTo>
                    <a:lnTo>
                      <a:pt x="35" y="342"/>
                    </a:lnTo>
                    <a:lnTo>
                      <a:pt x="35" y="363"/>
                    </a:lnTo>
                    <a:lnTo>
                      <a:pt x="35" y="382"/>
                    </a:lnTo>
                    <a:lnTo>
                      <a:pt x="35" y="401"/>
                    </a:lnTo>
                    <a:lnTo>
                      <a:pt x="35" y="422"/>
                    </a:lnTo>
                    <a:lnTo>
                      <a:pt x="37" y="441"/>
                    </a:lnTo>
                    <a:lnTo>
                      <a:pt x="38" y="462"/>
                    </a:lnTo>
                    <a:lnTo>
                      <a:pt x="38" y="481"/>
                    </a:lnTo>
                    <a:lnTo>
                      <a:pt x="33" y="486"/>
                    </a:lnTo>
                    <a:lnTo>
                      <a:pt x="29" y="492"/>
                    </a:lnTo>
                    <a:lnTo>
                      <a:pt x="21" y="488"/>
                    </a:lnTo>
                    <a:lnTo>
                      <a:pt x="16" y="488"/>
                    </a:lnTo>
                    <a:lnTo>
                      <a:pt x="12" y="456"/>
                    </a:lnTo>
                    <a:lnTo>
                      <a:pt x="12" y="425"/>
                    </a:lnTo>
                    <a:lnTo>
                      <a:pt x="8" y="395"/>
                    </a:lnTo>
                    <a:lnTo>
                      <a:pt x="8" y="366"/>
                    </a:lnTo>
                    <a:lnTo>
                      <a:pt x="8" y="336"/>
                    </a:lnTo>
                    <a:lnTo>
                      <a:pt x="6" y="306"/>
                    </a:lnTo>
                    <a:lnTo>
                      <a:pt x="6" y="277"/>
                    </a:lnTo>
                    <a:lnTo>
                      <a:pt x="6" y="251"/>
                    </a:lnTo>
                    <a:lnTo>
                      <a:pt x="4" y="220"/>
                    </a:lnTo>
                    <a:lnTo>
                      <a:pt x="4" y="192"/>
                    </a:lnTo>
                    <a:lnTo>
                      <a:pt x="4" y="161"/>
                    </a:lnTo>
                    <a:lnTo>
                      <a:pt x="4" y="135"/>
                    </a:lnTo>
                    <a:lnTo>
                      <a:pt x="2" y="104"/>
                    </a:lnTo>
                    <a:lnTo>
                      <a:pt x="2" y="74"/>
                    </a:lnTo>
                    <a:lnTo>
                      <a:pt x="0" y="43"/>
                    </a:lnTo>
                    <a:lnTo>
                      <a:pt x="0" y="13"/>
                    </a:lnTo>
                    <a:lnTo>
                      <a:pt x="4" y="11"/>
                    </a:lnTo>
                    <a:lnTo>
                      <a:pt x="12" y="5"/>
                    </a:lnTo>
                    <a:lnTo>
                      <a:pt x="19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0" name="Freeform 180"/>
              <p:cNvSpPr>
                <a:spLocks/>
              </p:cNvSpPr>
              <p:nvPr/>
            </p:nvSpPr>
            <p:spPr bwMode="auto">
              <a:xfrm>
                <a:off x="3776" y="2199"/>
                <a:ext cx="15" cy="157"/>
              </a:xfrm>
              <a:custGeom>
                <a:avLst/>
                <a:gdLst>
                  <a:gd name="T0" fmla="*/ 1 w 30"/>
                  <a:gd name="T1" fmla="*/ 0 h 313"/>
                  <a:gd name="T2" fmla="*/ 1 w 30"/>
                  <a:gd name="T3" fmla="*/ 1 h 313"/>
                  <a:gd name="T4" fmla="*/ 1 w 30"/>
                  <a:gd name="T5" fmla="*/ 1 h 313"/>
                  <a:gd name="T6" fmla="*/ 1 w 30"/>
                  <a:gd name="T7" fmla="*/ 1 h 313"/>
                  <a:gd name="T8" fmla="*/ 1 w 30"/>
                  <a:gd name="T9" fmla="*/ 1 h 313"/>
                  <a:gd name="T10" fmla="*/ 1 w 30"/>
                  <a:gd name="T11" fmla="*/ 1 h 313"/>
                  <a:gd name="T12" fmla="*/ 1 w 30"/>
                  <a:gd name="T13" fmla="*/ 1 h 313"/>
                  <a:gd name="T14" fmla="*/ 1 w 30"/>
                  <a:gd name="T15" fmla="*/ 1 h 313"/>
                  <a:gd name="T16" fmla="*/ 1 w 30"/>
                  <a:gd name="T17" fmla="*/ 1 h 313"/>
                  <a:gd name="T18" fmla="*/ 1 w 30"/>
                  <a:gd name="T19" fmla="*/ 1 h 313"/>
                  <a:gd name="T20" fmla="*/ 1 w 30"/>
                  <a:gd name="T21" fmla="*/ 1 h 313"/>
                  <a:gd name="T22" fmla="*/ 1 w 30"/>
                  <a:gd name="T23" fmla="*/ 1 h 313"/>
                  <a:gd name="T24" fmla="*/ 1 w 30"/>
                  <a:gd name="T25" fmla="*/ 1 h 313"/>
                  <a:gd name="T26" fmla="*/ 1 w 30"/>
                  <a:gd name="T27" fmla="*/ 1 h 313"/>
                  <a:gd name="T28" fmla="*/ 1 w 30"/>
                  <a:gd name="T29" fmla="*/ 1 h 313"/>
                  <a:gd name="T30" fmla="*/ 1 w 30"/>
                  <a:gd name="T31" fmla="*/ 1 h 313"/>
                  <a:gd name="T32" fmla="*/ 1 w 30"/>
                  <a:gd name="T33" fmla="*/ 1 h 313"/>
                  <a:gd name="T34" fmla="*/ 1 w 30"/>
                  <a:gd name="T35" fmla="*/ 1 h 313"/>
                  <a:gd name="T36" fmla="*/ 1 w 30"/>
                  <a:gd name="T37" fmla="*/ 1 h 313"/>
                  <a:gd name="T38" fmla="*/ 1 w 30"/>
                  <a:gd name="T39" fmla="*/ 1 h 313"/>
                  <a:gd name="T40" fmla="*/ 1 w 30"/>
                  <a:gd name="T41" fmla="*/ 1 h 313"/>
                  <a:gd name="T42" fmla="*/ 1 w 30"/>
                  <a:gd name="T43" fmla="*/ 1 h 313"/>
                  <a:gd name="T44" fmla="*/ 1 w 30"/>
                  <a:gd name="T45" fmla="*/ 1 h 313"/>
                  <a:gd name="T46" fmla="*/ 1 w 30"/>
                  <a:gd name="T47" fmla="*/ 1 h 313"/>
                  <a:gd name="T48" fmla="*/ 1 w 30"/>
                  <a:gd name="T49" fmla="*/ 1 h 313"/>
                  <a:gd name="T50" fmla="*/ 1 w 30"/>
                  <a:gd name="T51" fmla="*/ 2 h 313"/>
                  <a:gd name="T52" fmla="*/ 1 w 30"/>
                  <a:gd name="T53" fmla="*/ 2 h 313"/>
                  <a:gd name="T54" fmla="*/ 1 w 30"/>
                  <a:gd name="T55" fmla="*/ 2 h 313"/>
                  <a:gd name="T56" fmla="*/ 1 w 30"/>
                  <a:gd name="T57" fmla="*/ 2 h 313"/>
                  <a:gd name="T58" fmla="*/ 1 w 30"/>
                  <a:gd name="T59" fmla="*/ 2 h 313"/>
                  <a:gd name="T60" fmla="*/ 1 w 30"/>
                  <a:gd name="T61" fmla="*/ 2 h 313"/>
                  <a:gd name="T62" fmla="*/ 1 w 30"/>
                  <a:gd name="T63" fmla="*/ 2 h 313"/>
                  <a:gd name="T64" fmla="*/ 1 w 30"/>
                  <a:gd name="T65" fmla="*/ 2 h 313"/>
                  <a:gd name="T66" fmla="*/ 1 w 30"/>
                  <a:gd name="T67" fmla="*/ 2 h 313"/>
                  <a:gd name="T68" fmla="*/ 1 w 30"/>
                  <a:gd name="T69" fmla="*/ 2 h 313"/>
                  <a:gd name="T70" fmla="*/ 1 w 30"/>
                  <a:gd name="T71" fmla="*/ 1 h 313"/>
                  <a:gd name="T72" fmla="*/ 1 w 30"/>
                  <a:gd name="T73" fmla="*/ 1 h 313"/>
                  <a:gd name="T74" fmla="*/ 1 w 30"/>
                  <a:gd name="T75" fmla="*/ 1 h 313"/>
                  <a:gd name="T76" fmla="*/ 1 w 30"/>
                  <a:gd name="T77" fmla="*/ 1 h 313"/>
                  <a:gd name="T78" fmla="*/ 1 w 30"/>
                  <a:gd name="T79" fmla="*/ 1 h 313"/>
                  <a:gd name="T80" fmla="*/ 1 w 30"/>
                  <a:gd name="T81" fmla="*/ 1 h 313"/>
                  <a:gd name="T82" fmla="*/ 1 w 30"/>
                  <a:gd name="T83" fmla="*/ 1 h 313"/>
                  <a:gd name="T84" fmla="*/ 1 w 30"/>
                  <a:gd name="T85" fmla="*/ 1 h 313"/>
                  <a:gd name="T86" fmla="*/ 0 w 30"/>
                  <a:gd name="T87" fmla="*/ 1 h 313"/>
                  <a:gd name="T88" fmla="*/ 0 w 30"/>
                  <a:gd name="T89" fmla="*/ 1 h 313"/>
                  <a:gd name="T90" fmla="*/ 0 w 30"/>
                  <a:gd name="T91" fmla="*/ 1 h 313"/>
                  <a:gd name="T92" fmla="*/ 0 w 30"/>
                  <a:gd name="T93" fmla="*/ 1 h 313"/>
                  <a:gd name="T94" fmla="*/ 0 w 30"/>
                  <a:gd name="T95" fmla="*/ 1 h 313"/>
                  <a:gd name="T96" fmla="*/ 0 w 30"/>
                  <a:gd name="T97" fmla="*/ 1 h 313"/>
                  <a:gd name="T98" fmla="*/ 0 w 30"/>
                  <a:gd name="T99" fmla="*/ 1 h 313"/>
                  <a:gd name="T100" fmla="*/ 1 w 30"/>
                  <a:gd name="T101" fmla="*/ 1 h 313"/>
                  <a:gd name="T102" fmla="*/ 1 w 30"/>
                  <a:gd name="T103" fmla="*/ 0 h 313"/>
                  <a:gd name="T104" fmla="*/ 1 w 30"/>
                  <a:gd name="T105" fmla="*/ 0 h 313"/>
                  <a:gd name="T106" fmla="*/ 1 w 30"/>
                  <a:gd name="T107" fmla="*/ 0 h 31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" h="313">
                    <a:moveTo>
                      <a:pt x="17" y="0"/>
                    </a:moveTo>
                    <a:lnTo>
                      <a:pt x="19" y="7"/>
                    </a:lnTo>
                    <a:lnTo>
                      <a:pt x="21" y="17"/>
                    </a:lnTo>
                    <a:lnTo>
                      <a:pt x="21" y="28"/>
                    </a:lnTo>
                    <a:lnTo>
                      <a:pt x="22" y="43"/>
                    </a:lnTo>
                    <a:lnTo>
                      <a:pt x="22" y="49"/>
                    </a:lnTo>
                    <a:lnTo>
                      <a:pt x="22" y="57"/>
                    </a:lnTo>
                    <a:lnTo>
                      <a:pt x="22" y="64"/>
                    </a:lnTo>
                    <a:lnTo>
                      <a:pt x="22" y="72"/>
                    </a:lnTo>
                    <a:lnTo>
                      <a:pt x="22" y="79"/>
                    </a:lnTo>
                    <a:lnTo>
                      <a:pt x="22" y="87"/>
                    </a:lnTo>
                    <a:lnTo>
                      <a:pt x="22" y="95"/>
                    </a:lnTo>
                    <a:lnTo>
                      <a:pt x="22" y="102"/>
                    </a:lnTo>
                    <a:lnTo>
                      <a:pt x="22" y="114"/>
                    </a:lnTo>
                    <a:lnTo>
                      <a:pt x="22" y="127"/>
                    </a:lnTo>
                    <a:lnTo>
                      <a:pt x="22" y="140"/>
                    </a:lnTo>
                    <a:lnTo>
                      <a:pt x="24" y="154"/>
                    </a:lnTo>
                    <a:lnTo>
                      <a:pt x="24" y="167"/>
                    </a:lnTo>
                    <a:lnTo>
                      <a:pt x="24" y="180"/>
                    </a:lnTo>
                    <a:lnTo>
                      <a:pt x="24" y="194"/>
                    </a:lnTo>
                    <a:lnTo>
                      <a:pt x="26" y="207"/>
                    </a:lnTo>
                    <a:lnTo>
                      <a:pt x="26" y="218"/>
                    </a:lnTo>
                    <a:lnTo>
                      <a:pt x="26" y="232"/>
                    </a:lnTo>
                    <a:lnTo>
                      <a:pt x="26" y="245"/>
                    </a:lnTo>
                    <a:lnTo>
                      <a:pt x="26" y="256"/>
                    </a:lnTo>
                    <a:lnTo>
                      <a:pt x="26" y="270"/>
                    </a:lnTo>
                    <a:lnTo>
                      <a:pt x="28" y="283"/>
                    </a:lnTo>
                    <a:lnTo>
                      <a:pt x="28" y="296"/>
                    </a:lnTo>
                    <a:lnTo>
                      <a:pt x="30" y="308"/>
                    </a:lnTo>
                    <a:lnTo>
                      <a:pt x="24" y="311"/>
                    </a:lnTo>
                    <a:lnTo>
                      <a:pt x="21" y="313"/>
                    </a:lnTo>
                    <a:lnTo>
                      <a:pt x="15" y="313"/>
                    </a:lnTo>
                    <a:lnTo>
                      <a:pt x="9" y="313"/>
                    </a:lnTo>
                    <a:lnTo>
                      <a:pt x="7" y="291"/>
                    </a:lnTo>
                    <a:lnTo>
                      <a:pt x="5" y="271"/>
                    </a:lnTo>
                    <a:lnTo>
                      <a:pt x="3" y="252"/>
                    </a:lnTo>
                    <a:lnTo>
                      <a:pt x="3" y="233"/>
                    </a:lnTo>
                    <a:lnTo>
                      <a:pt x="3" y="214"/>
                    </a:lnTo>
                    <a:lnTo>
                      <a:pt x="3" y="197"/>
                    </a:lnTo>
                    <a:lnTo>
                      <a:pt x="3" y="176"/>
                    </a:lnTo>
                    <a:lnTo>
                      <a:pt x="3" y="159"/>
                    </a:lnTo>
                    <a:lnTo>
                      <a:pt x="2" y="140"/>
                    </a:lnTo>
                    <a:lnTo>
                      <a:pt x="2" y="123"/>
                    </a:lnTo>
                    <a:lnTo>
                      <a:pt x="0" y="102"/>
                    </a:lnTo>
                    <a:lnTo>
                      <a:pt x="0" y="85"/>
                    </a:lnTo>
                    <a:lnTo>
                      <a:pt x="0" y="66"/>
                    </a:lnTo>
                    <a:lnTo>
                      <a:pt x="0" y="47"/>
                    </a:lnTo>
                    <a:lnTo>
                      <a:pt x="0" y="28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7" y="3"/>
                    </a:lnTo>
                    <a:lnTo>
                      <a:pt x="13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1" name="Freeform 181"/>
              <p:cNvSpPr>
                <a:spLocks/>
              </p:cNvSpPr>
              <p:nvPr/>
            </p:nvSpPr>
            <p:spPr bwMode="auto">
              <a:xfrm>
                <a:off x="3797" y="2187"/>
                <a:ext cx="16" cy="133"/>
              </a:xfrm>
              <a:custGeom>
                <a:avLst/>
                <a:gdLst>
                  <a:gd name="T0" fmla="*/ 0 w 33"/>
                  <a:gd name="T1" fmla="*/ 0 h 264"/>
                  <a:gd name="T2" fmla="*/ 0 w 33"/>
                  <a:gd name="T3" fmla="*/ 1 h 264"/>
                  <a:gd name="T4" fmla="*/ 0 w 33"/>
                  <a:gd name="T5" fmla="*/ 1 h 264"/>
                  <a:gd name="T6" fmla="*/ 0 w 33"/>
                  <a:gd name="T7" fmla="*/ 1 h 264"/>
                  <a:gd name="T8" fmla="*/ 0 w 33"/>
                  <a:gd name="T9" fmla="*/ 1 h 264"/>
                  <a:gd name="T10" fmla="*/ 0 w 33"/>
                  <a:gd name="T11" fmla="*/ 1 h 264"/>
                  <a:gd name="T12" fmla="*/ 0 w 33"/>
                  <a:gd name="T13" fmla="*/ 1 h 264"/>
                  <a:gd name="T14" fmla="*/ 0 w 33"/>
                  <a:gd name="T15" fmla="*/ 1 h 264"/>
                  <a:gd name="T16" fmla="*/ 0 w 33"/>
                  <a:gd name="T17" fmla="*/ 1 h 264"/>
                  <a:gd name="T18" fmla="*/ 0 w 33"/>
                  <a:gd name="T19" fmla="*/ 1 h 264"/>
                  <a:gd name="T20" fmla="*/ 0 w 33"/>
                  <a:gd name="T21" fmla="*/ 1 h 264"/>
                  <a:gd name="T22" fmla="*/ 0 w 33"/>
                  <a:gd name="T23" fmla="*/ 1 h 264"/>
                  <a:gd name="T24" fmla="*/ 0 w 33"/>
                  <a:gd name="T25" fmla="*/ 1 h 264"/>
                  <a:gd name="T26" fmla="*/ 0 w 33"/>
                  <a:gd name="T27" fmla="*/ 1 h 264"/>
                  <a:gd name="T28" fmla="*/ 0 w 33"/>
                  <a:gd name="T29" fmla="*/ 1 h 264"/>
                  <a:gd name="T30" fmla="*/ 0 w 33"/>
                  <a:gd name="T31" fmla="*/ 1 h 264"/>
                  <a:gd name="T32" fmla="*/ 0 w 33"/>
                  <a:gd name="T33" fmla="*/ 1 h 264"/>
                  <a:gd name="T34" fmla="*/ 0 w 33"/>
                  <a:gd name="T35" fmla="*/ 1 h 264"/>
                  <a:gd name="T36" fmla="*/ 0 w 33"/>
                  <a:gd name="T37" fmla="*/ 1 h 264"/>
                  <a:gd name="T38" fmla="*/ 0 w 33"/>
                  <a:gd name="T39" fmla="*/ 1 h 264"/>
                  <a:gd name="T40" fmla="*/ 0 w 33"/>
                  <a:gd name="T41" fmla="*/ 1 h 264"/>
                  <a:gd name="T42" fmla="*/ 0 w 33"/>
                  <a:gd name="T43" fmla="*/ 1 h 264"/>
                  <a:gd name="T44" fmla="*/ 0 w 33"/>
                  <a:gd name="T45" fmla="*/ 1 h 264"/>
                  <a:gd name="T46" fmla="*/ 0 w 33"/>
                  <a:gd name="T47" fmla="*/ 1 h 264"/>
                  <a:gd name="T48" fmla="*/ 0 w 33"/>
                  <a:gd name="T49" fmla="*/ 2 h 264"/>
                  <a:gd name="T50" fmla="*/ 0 w 33"/>
                  <a:gd name="T51" fmla="*/ 2 h 264"/>
                  <a:gd name="T52" fmla="*/ 0 w 33"/>
                  <a:gd name="T53" fmla="*/ 2 h 264"/>
                  <a:gd name="T54" fmla="*/ 0 w 33"/>
                  <a:gd name="T55" fmla="*/ 2 h 264"/>
                  <a:gd name="T56" fmla="*/ 0 w 33"/>
                  <a:gd name="T57" fmla="*/ 2 h 264"/>
                  <a:gd name="T58" fmla="*/ 0 w 33"/>
                  <a:gd name="T59" fmla="*/ 1 h 264"/>
                  <a:gd name="T60" fmla="*/ 0 w 33"/>
                  <a:gd name="T61" fmla="*/ 1 h 264"/>
                  <a:gd name="T62" fmla="*/ 0 w 33"/>
                  <a:gd name="T63" fmla="*/ 1 h 264"/>
                  <a:gd name="T64" fmla="*/ 0 w 33"/>
                  <a:gd name="T65" fmla="*/ 1 h 264"/>
                  <a:gd name="T66" fmla="*/ 0 w 33"/>
                  <a:gd name="T67" fmla="*/ 1 h 264"/>
                  <a:gd name="T68" fmla="*/ 0 w 33"/>
                  <a:gd name="T69" fmla="*/ 1 h 264"/>
                  <a:gd name="T70" fmla="*/ 0 w 33"/>
                  <a:gd name="T71" fmla="*/ 1 h 264"/>
                  <a:gd name="T72" fmla="*/ 0 w 33"/>
                  <a:gd name="T73" fmla="*/ 1 h 264"/>
                  <a:gd name="T74" fmla="*/ 0 w 33"/>
                  <a:gd name="T75" fmla="*/ 1 h 264"/>
                  <a:gd name="T76" fmla="*/ 0 w 33"/>
                  <a:gd name="T77" fmla="*/ 1 h 264"/>
                  <a:gd name="T78" fmla="*/ 0 w 33"/>
                  <a:gd name="T79" fmla="*/ 1 h 264"/>
                  <a:gd name="T80" fmla="*/ 0 w 33"/>
                  <a:gd name="T81" fmla="*/ 1 h 264"/>
                  <a:gd name="T82" fmla="*/ 0 w 33"/>
                  <a:gd name="T83" fmla="*/ 1 h 264"/>
                  <a:gd name="T84" fmla="*/ 0 w 33"/>
                  <a:gd name="T85" fmla="*/ 1 h 264"/>
                  <a:gd name="T86" fmla="*/ 0 w 33"/>
                  <a:gd name="T87" fmla="*/ 1 h 264"/>
                  <a:gd name="T88" fmla="*/ 0 w 33"/>
                  <a:gd name="T89" fmla="*/ 1 h 264"/>
                  <a:gd name="T90" fmla="*/ 0 w 33"/>
                  <a:gd name="T91" fmla="*/ 1 h 264"/>
                  <a:gd name="T92" fmla="*/ 0 w 33"/>
                  <a:gd name="T93" fmla="*/ 1 h 264"/>
                  <a:gd name="T94" fmla="*/ 0 w 33"/>
                  <a:gd name="T95" fmla="*/ 0 h 264"/>
                  <a:gd name="T96" fmla="*/ 0 w 33"/>
                  <a:gd name="T97" fmla="*/ 0 h 264"/>
                  <a:gd name="T98" fmla="*/ 0 w 33"/>
                  <a:gd name="T99" fmla="*/ 0 h 26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3" h="264">
                    <a:moveTo>
                      <a:pt x="19" y="0"/>
                    </a:moveTo>
                    <a:lnTo>
                      <a:pt x="21" y="6"/>
                    </a:lnTo>
                    <a:lnTo>
                      <a:pt x="23" y="13"/>
                    </a:lnTo>
                    <a:lnTo>
                      <a:pt x="23" y="25"/>
                    </a:lnTo>
                    <a:lnTo>
                      <a:pt x="25" y="36"/>
                    </a:lnTo>
                    <a:lnTo>
                      <a:pt x="25" y="47"/>
                    </a:lnTo>
                    <a:lnTo>
                      <a:pt x="25" y="61"/>
                    </a:lnTo>
                    <a:lnTo>
                      <a:pt x="25" y="72"/>
                    </a:lnTo>
                    <a:lnTo>
                      <a:pt x="27" y="85"/>
                    </a:lnTo>
                    <a:lnTo>
                      <a:pt x="27" y="95"/>
                    </a:lnTo>
                    <a:lnTo>
                      <a:pt x="27" y="108"/>
                    </a:lnTo>
                    <a:lnTo>
                      <a:pt x="27" y="118"/>
                    </a:lnTo>
                    <a:lnTo>
                      <a:pt x="27" y="129"/>
                    </a:lnTo>
                    <a:lnTo>
                      <a:pt x="27" y="141"/>
                    </a:lnTo>
                    <a:lnTo>
                      <a:pt x="27" y="150"/>
                    </a:lnTo>
                    <a:lnTo>
                      <a:pt x="27" y="161"/>
                    </a:lnTo>
                    <a:lnTo>
                      <a:pt x="29" y="173"/>
                    </a:lnTo>
                    <a:lnTo>
                      <a:pt x="29" y="182"/>
                    </a:lnTo>
                    <a:lnTo>
                      <a:pt x="29" y="194"/>
                    </a:lnTo>
                    <a:lnTo>
                      <a:pt x="29" y="203"/>
                    </a:lnTo>
                    <a:lnTo>
                      <a:pt x="29" y="215"/>
                    </a:lnTo>
                    <a:lnTo>
                      <a:pt x="29" y="226"/>
                    </a:lnTo>
                    <a:lnTo>
                      <a:pt x="31" y="237"/>
                    </a:lnTo>
                    <a:lnTo>
                      <a:pt x="31" y="247"/>
                    </a:lnTo>
                    <a:lnTo>
                      <a:pt x="33" y="258"/>
                    </a:lnTo>
                    <a:lnTo>
                      <a:pt x="27" y="262"/>
                    </a:lnTo>
                    <a:lnTo>
                      <a:pt x="23" y="264"/>
                    </a:lnTo>
                    <a:lnTo>
                      <a:pt x="18" y="262"/>
                    </a:lnTo>
                    <a:lnTo>
                      <a:pt x="12" y="260"/>
                    </a:lnTo>
                    <a:lnTo>
                      <a:pt x="10" y="243"/>
                    </a:lnTo>
                    <a:lnTo>
                      <a:pt x="10" y="226"/>
                    </a:lnTo>
                    <a:lnTo>
                      <a:pt x="8" y="211"/>
                    </a:lnTo>
                    <a:lnTo>
                      <a:pt x="8" y="194"/>
                    </a:lnTo>
                    <a:lnTo>
                      <a:pt x="6" y="179"/>
                    </a:lnTo>
                    <a:lnTo>
                      <a:pt x="6" y="163"/>
                    </a:lnTo>
                    <a:lnTo>
                      <a:pt x="6" y="148"/>
                    </a:lnTo>
                    <a:lnTo>
                      <a:pt x="6" y="133"/>
                    </a:lnTo>
                    <a:lnTo>
                      <a:pt x="4" y="118"/>
                    </a:lnTo>
                    <a:lnTo>
                      <a:pt x="4" y="102"/>
                    </a:lnTo>
                    <a:lnTo>
                      <a:pt x="2" y="85"/>
                    </a:lnTo>
                    <a:lnTo>
                      <a:pt x="2" y="70"/>
                    </a:lnTo>
                    <a:lnTo>
                      <a:pt x="0" y="55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0" y="7"/>
                    </a:lnTo>
                    <a:lnTo>
                      <a:pt x="4" y="4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2" name="Freeform 182"/>
              <p:cNvSpPr>
                <a:spLocks/>
              </p:cNvSpPr>
              <p:nvPr/>
            </p:nvSpPr>
            <p:spPr bwMode="auto">
              <a:xfrm>
                <a:off x="5166" y="2159"/>
                <a:ext cx="91" cy="766"/>
              </a:xfrm>
              <a:custGeom>
                <a:avLst/>
                <a:gdLst>
                  <a:gd name="T0" fmla="*/ 1 w 181"/>
                  <a:gd name="T1" fmla="*/ 1 h 1532"/>
                  <a:gd name="T2" fmla="*/ 1 w 181"/>
                  <a:gd name="T3" fmla="*/ 1 h 1532"/>
                  <a:gd name="T4" fmla="*/ 1 w 181"/>
                  <a:gd name="T5" fmla="*/ 1 h 1532"/>
                  <a:gd name="T6" fmla="*/ 1 w 181"/>
                  <a:gd name="T7" fmla="*/ 1 h 1532"/>
                  <a:gd name="T8" fmla="*/ 1 w 181"/>
                  <a:gd name="T9" fmla="*/ 0 h 1532"/>
                  <a:gd name="T10" fmla="*/ 1 w 181"/>
                  <a:gd name="T11" fmla="*/ 0 h 1532"/>
                  <a:gd name="T12" fmla="*/ 1 w 181"/>
                  <a:gd name="T13" fmla="*/ 0 h 1532"/>
                  <a:gd name="T14" fmla="*/ 1 w 181"/>
                  <a:gd name="T15" fmla="*/ 0 h 1532"/>
                  <a:gd name="T16" fmla="*/ 0 w 181"/>
                  <a:gd name="T17" fmla="*/ 1 h 1532"/>
                  <a:gd name="T18" fmla="*/ 1 w 181"/>
                  <a:gd name="T19" fmla="*/ 1 h 1532"/>
                  <a:gd name="T20" fmla="*/ 1 w 181"/>
                  <a:gd name="T21" fmla="*/ 1 h 1532"/>
                  <a:gd name="T22" fmla="*/ 1 w 181"/>
                  <a:gd name="T23" fmla="*/ 1 h 1532"/>
                  <a:gd name="T24" fmla="*/ 1 w 181"/>
                  <a:gd name="T25" fmla="*/ 1 h 1532"/>
                  <a:gd name="T26" fmla="*/ 1 w 181"/>
                  <a:gd name="T27" fmla="*/ 1 h 1532"/>
                  <a:gd name="T28" fmla="*/ 1 w 181"/>
                  <a:gd name="T29" fmla="*/ 1 h 1532"/>
                  <a:gd name="T30" fmla="*/ 1 w 181"/>
                  <a:gd name="T31" fmla="*/ 1 h 1532"/>
                  <a:gd name="T32" fmla="*/ 1 w 181"/>
                  <a:gd name="T33" fmla="*/ 2 h 1532"/>
                  <a:gd name="T34" fmla="*/ 1 w 181"/>
                  <a:gd name="T35" fmla="*/ 2 h 1532"/>
                  <a:gd name="T36" fmla="*/ 1 w 181"/>
                  <a:gd name="T37" fmla="*/ 3 h 1532"/>
                  <a:gd name="T38" fmla="*/ 1 w 181"/>
                  <a:gd name="T39" fmla="*/ 3 h 1532"/>
                  <a:gd name="T40" fmla="*/ 1 w 181"/>
                  <a:gd name="T41" fmla="*/ 3 h 1532"/>
                  <a:gd name="T42" fmla="*/ 1 w 181"/>
                  <a:gd name="T43" fmla="*/ 4 h 1532"/>
                  <a:gd name="T44" fmla="*/ 1 w 181"/>
                  <a:gd name="T45" fmla="*/ 4 h 1532"/>
                  <a:gd name="T46" fmla="*/ 1 w 181"/>
                  <a:gd name="T47" fmla="*/ 4 h 1532"/>
                  <a:gd name="T48" fmla="*/ 1 w 181"/>
                  <a:gd name="T49" fmla="*/ 4 h 1532"/>
                  <a:gd name="T50" fmla="*/ 1 w 181"/>
                  <a:gd name="T51" fmla="*/ 5 h 1532"/>
                  <a:gd name="T52" fmla="*/ 1 w 181"/>
                  <a:gd name="T53" fmla="*/ 5 h 1532"/>
                  <a:gd name="T54" fmla="*/ 1 w 181"/>
                  <a:gd name="T55" fmla="*/ 6 h 1532"/>
                  <a:gd name="T56" fmla="*/ 1 w 181"/>
                  <a:gd name="T57" fmla="*/ 6 h 1532"/>
                  <a:gd name="T58" fmla="*/ 1 w 181"/>
                  <a:gd name="T59" fmla="*/ 6 h 1532"/>
                  <a:gd name="T60" fmla="*/ 1 w 181"/>
                  <a:gd name="T61" fmla="*/ 6 h 1532"/>
                  <a:gd name="T62" fmla="*/ 1 w 181"/>
                  <a:gd name="T63" fmla="*/ 6 h 1532"/>
                  <a:gd name="T64" fmla="*/ 1 w 181"/>
                  <a:gd name="T65" fmla="*/ 6 h 1532"/>
                  <a:gd name="T66" fmla="*/ 1 w 181"/>
                  <a:gd name="T67" fmla="*/ 6 h 1532"/>
                  <a:gd name="T68" fmla="*/ 1 w 181"/>
                  <a:gd name="T69" fmla="*/ 6 h 1532"/>
                  <a:gd name="T70" fmla="*/ 1 w 181"/>
                  <a:gd name="T71" fmla="*/ 5 h 1532"/>
                  <a:gd name="T72" fmla="*/ 1 w 181"/>
                  <a:gd name="T73" fmla="*/ 5 h 1532"/>
                  <a:gd name="T74" fmla="*/ 1 w 181"/>
                  <a:gd name="T75" fmla="*/ 4 h 1532"/>
                  <a:gd name="T76" fmla="*/ 1 w 181"/>
                  <a:gd name="T77" fmla="*/ 4 h 1532"/>
                  <a:gd name="T78" fmla="*/ 1 w 181"/>
                  <a:gd name="T79" fmla="*/ 4 h 1532"/>
                  <a:gd name="T80" fmla="*/ 1 w 181"/>
                  <a:gd name="T81" fmla="*/ 4 h 1532"/>
                  <a:gd name="T82" fmla="*/ 1 w 181"/>
                  <a:gd name="T83" fmla="*/ 3 h 1532"/>
                  <a:gd name="T84" fmla="*/ 1 w 181"/>
                  <a:gd name="T85" fmla="*/ 3 h 1532"/>
                  <a:gd name="T86" fmla="*/ 1 w 181"/>
                  <a:gd name="T87" fmla="*/ 3 h 1532"/>
                  <a:gd name="T88" fmla="*/ 1 w 181"/>
                  <a:gd name="T89" fmla="*/ 3 h 1532"/>
                  <a:gd name="T90" fmla="*/ 1 w 181"/>
                  <a:gd name="T91" fmla="*/ 2 h 1532"/>
                  <a:gd name="T92" fmla="*/ 1 w 181"/>
                  <a:gd name="T93" fmla="*/ 2 h 1532"/>
                  <a:gd name="T94" fmla="*/ 1 w 181"/>
                  <a:gd name="T95" fmla="*/ 1 h 1532"/>
                  <a:gd name="T96" fmla="*/ 1 w 181"/>
                  <a:gd name="T97" fmla="*/ 1 h 15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1" h="1532">
                    <a:moveTo>
                      <a:pt x="181" y="129"/>
                    </a:moveTo>
                    <a:lnTo>
                      <a:pt x="179" y="108"/>
                    </a:lnTo>
                    <a:lnTo>
                      <a:pt x="179" y="91"/>
                    </a:lnTo>
                    <a:lnTo>
                      <a:pt x="177" y="74"/>
                    </a:lnTo>
                    <a:lnTo>
                      <a:pt x="175" y="61"/>
                    </a:lnTo>
                    <a:lnTo>
                      <a:pt x="173" y="47"/>
                    </a:lnTo>
                    <a:lnTo>
                      <a:pt x="172" y="40"/>
                    </a:lnTo>
                    <a:lnTo>
                      <a:pt x="166" y="30"/>
                    </a:lnTo>
                    <a:lnTo>
                      <a:pt x="164" y="25"/>
                    </a:lnTo>
                    <a:lnTo>
                      <a:pt x="156" y="17"/>
                    </a:lnTo>
                    <a:lnTo>
                      <a:pt x="149" y="13"/>
                    </a:lnTo>
                    <a:lnTo>
                      <a:pt x="141" y="7"/>
                    </a:lnTo>
                    <a:lnTo>
                      <a:pt x="132" y="6"/>
                    </a:lnTo>
                    <a:lnTo>
                      <a:pt x="118" y="2"/>
                    </a:lnTo>
                    <a:lnTo>
                      <a:pt x="107" y="0"/>
                    </a:lnTo>
                    <a:lnTo>
                      <a:pt x="90" y="0"/>
                    </a:lnTo>
                    <a:lnTo>
                      <a:pt x="73" y="0"/>
                    </a:lnTo>
                    <a:lnTo>
                      <a:pt x="65" y="0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8" y="21"/>
                    </a:lnTo>
                    <a:lnTo>
                      <a:pt x="19" y="23"/>
                    </a:lnTo>
                    <a:lnTo>
                      <a:pt x="33" y="23"/>
                    </a:lnTo>
                    <a:lnTo>
                      <a:pt x="44" y="25"/>
                    </a:lnTo>
                    <a:lnTo>
                      <a:pt x="56" y="25"/>
                    </a:lnTo>
                    <a:lnTo>
                      <a:pt x="67" y="25"/>
                    </a:lnTo>
                    <a:lnTo>
                      <a:pt x="80" y="26"/>
                    </a:lnTo>
                    <a:lnTo>
                      <a:pt x="92" y="26"/>
                    </a:lnTo>
                    <a:lnTo>
                      <a:pt x="101" y="26"/>
                    </a:lnTo>
                    <a:lnTo>
                      <a:pt x="111" y="30"/>
                    </a:lnTo>
                    <a:lnTo>
                      <a:pt x="120" y="34"/>
                    </a:lnTo>
                    <a:lnTo>
                      <a:pt x="130" y="40"/>
                    </a:lnTo>
                    <a:lnTo>
                      <a:pt x="135" y="44"/>
                    </a:lnTo>
                    <a:lnTo>
                      <a:pt x="141" y="51"/>
                    </a:lnTo>
                    <a:lnTo>
                      <a:pt x="145" y="61"/>
                    </a:lnTo>
                    <a:lnTo>
                      <a:pt x="149" y="72"/>
                    </a:lnTo>
                    <a:lnTo>
                      <a:pt x="151" y="99"/>
                    </a:lnTo>
                    <a:lnTo>
                      <a:pt x="152" y="129"/>
                    </a:lnTo>
                    <a:lnTo>
                      <a:pt x="152" y="159"/>
                    </a:lnTo>
                    <a:lnTo>
                      <a:pt x="152" y="190"/>
                    </a:lnTo>
                    <a:lnTo>
                      <a:pt x="151" y="220"/>
                    </a:lnTo>
                    <a:lnTo>
                      <a:pt x="149" y="251"/>
                    </a:lnTo>
                    <a:lnTo>
                      <a:pt x="147" y="283"/>
                    </a:lnTo>
                    <a:lnTo>
                      <a:pt x="145" y="315"/>
                    </a:lnTo>
                    <a:lnTo>
                      <a:pt x="141" y="348"/>
                    </a:lnTo>
                    <a:lnTo>
                      <a:pt x="139" y="382"/>
                    </a:lnTo>
                    <a:lnTo>
                      <a:pt x="135" y="416"/>
                    </a:lnTo>
                    <a:lnTo>
                      <a:pt x="133" y="454"/>
                    </a:lnTo>
                    <a:lnTo>
                      <a:pt x="132" y="488"/>
                    </a:lnTo>
                    <a:lnTo>
                      <a:pt x="130" y="528"/>
                    </a:lnTo>
                    <a:lnTo>
                      <a:pt x="128" y="568"/>
                    </a:lnTo>
                    <a:lnTo>
                      <a:pt x="128" y="612"/>
                    </a:lnTo>
                    <a:lnTo>
                      <a:pt x="124" y="637"/>
                    </a:lnTo>
                    <a:lnTo>
                      <a:pt x="120" y="663"/>
                    </a:lnTo>
                    <a:lnTo>
                      <a:pt x="118" y="688"/>
                    </a:lnTo>
                    <a:lnTo>
                      <a:pt x="116" y="713"/>
                    </a:lnTo>
                    <a:lnTo>
                      <a:pt x="114" y="737"/>
                    </a:lnTo>
                    <a:lnTo>
                      <a:pt x="114" y="760"/>
                    </a:lnTo>
                    <a:lnTo>
                      <a:pt x="111" y="785"/>
                    </a:lnTo>
                    <a:lnTo>
                      <a:pt x="111" y="808"/>
                    </a:lnTo>
                    <a:lnTo>
                      <a:pt x="111" y="831"/>
                    </a:lnTo>
                    <a:lnTo>
                      <a:pt x="109" y="853"/>
                    </a:lnTo>
                    <a:lnTo>
                      <a:pt x="107" y="878"/>
                    </a:lnTo>
                    <a:lnTo>
                      <a:pt x="107" y="903"/>
                    </a:lnTo>
                    <a:lnTo>
                      <a:pt x="105" y="927"/>
                    </a:lnTo>
                    <a:lnTo>
                      <a:pt x="103" y="952"/>
                    </a:lnTo>
                    <a:lnTo>
                      <a:pt x="101" y="979"/>
                    </a:lnTo>
                    <a:lnTo>
                      <a:pt x="101" y="1005"/>
                    </a:lnTo>
                    <a:lnTo>
                      <a:pt x="97" y="1038"/>
                    </a:lnTo>
                    <a:lnTo>
                      <a:pt x="95" y="1070"/>
                    </a:lnTo>
                    <a:lnTo>
                      <a:pt x="92" y="1104"/>
                    </a:lnTo>
                    <a:lnTo>
                      <a:pt x="90" y="1138"/>
                    </a:lnTo>
                    <a:lnTo>
                      <a:pt x="88" y="1169"/>
                    </a:lnTo>
                    <a:lnTo>
                      <a:pt x="84" y="1203"/>
                    </a:lnTo>
                    <a:lnTo>
                      <a:pt x="82" y="1235"/>
                    </a:lnTo>
                    <a:lnTo>
                      <a:pt x="80" y="1270"/>
                    </a:lnTo>
                    <a:lnTo>
                      <a:pt x="76" y="1300"/>
                    </a:lnTo>
                    <a:lnTo>
                      <a:pt x="76" y="1332"/>
                    </a:lnTo>
                    <a:lnTo>
                      <a:pt x="73" y="1361"/>
                    </a:lnTo>
                    <a:lnTo>
                      <a:pt x="71" y="1391"/>
                    </a:lnTo>
                    <a:lnTo>
                      <a:pt x="69" y="1418"/>
                    </a:lnTo>
                    <a:lnTo>
                      <a:pt x="67" y="1445"/>
                    </a:lnTo>
                    <a:lnTo>
                      <a:pt x="67" y="1467"/>
                    </a:lnTo>
                    <a:lnTo>
                      <a:pt x="67" y="1490"/>
                    </a:lnTo>
                    <a:lnTo>
                      <a:pt x="71" y="1496"/>
                    </a:lnTo>
                    <a:lnTo>
                      <a:pt x="76" y="1502"/>
                    </a:lnTo>
                    <a:lnTo>
                      <a:pt x="80" y="1509"/>
                    </a:lnTo>
                    <a:lnTo>
                      <a:pt x="84" y="1517"/>
                    </a:lnTo>
                    <a:lnTo>
                      <a:pt x="88" y="1524"/>
                    </a:lnTo>
                    <a:lnTo>
                      <a:pt x="90" y="1528"/>
                    </a:lnTo>
                    <a:lnTo>
                      <a:pt x="94" y="1532"/>
                    </a:lnTo>
                    <a:lnTo>
                      <a:pt x="94" y="1484"/>
                    </a:lnTo>
                    <a:lnTo>
                      <a:pt x="95" y="1441"/>
                    </a:lnTo>
                    <a:lnTo>
                      <a:pt x="97" y="1399"/>
                    </a:lnTo>
                    <a:lnTo>
                      <a:pt x="99" y="1361"/>
                    </a:lnTo>
                    <a:lnTo>
                      <a:pt x="101" y="1323"/>
                    </a:lnTo>
                    <a:lnTo>
                      <a:pt x="103" y="1287"/>
                    </a:lnTo>
                    <a:lnTo>
                      <a:pt x="107" y="1253"/>
                    </a:lnTo>
                    <a:lnTo>
                      <a:pt x="111" y="1220"/>
                    </a:lnTo>
                    <a:lnTo>
                      <a:pt x="113" y="1184"/>
                    </a:lnTo>
                    <a:lnTo>
                      <a:pt x="114" y="1150"/>
                    </a:lnTo>
                    <a:lnTo>
                      <a:pt x="118" y="1116"/>
                    </a:lnTo>
                    <a:lnTo>
                      <a:pt x="122" y="1081"/>
                    </a:lnTo>
                    <a:lnTo>
                      <a:pt x="124" y="1043"/>
                    </a:lnTo>
                    <a:lnTo>
                      <a:pt x="128" y="1007"/>
                    </a:lnTo>
                    <a:lnTo>
                      <a:pt x="130" y="967"/>
                    </a:lnTo>
                    <a:lnTo>
                      <a:pt x="133" y="926"/>
                    </a:lnTo>
                    <a:lnTo>
                      <a:pt x="133" y="908"/>
                    </a:lnTo>
                    <a:lnTo>
                      <a:pt x="133" y="893"/>
                    </a:lnTo>
                    <a:lnTo>
                      <a:pt x="135" y="874"/>
                    </a:lnTo>
                    <a:lnTo>
                      <a:pt x="135" y="855"/>
                    </a:lnTo>
                    <a:lnTo>
                      <a:pt x="137" y="834"/>
                    </a:lnTo>
                    <a:lnTo>
                      <a:pt x="139" y="815"/>
                    </a:lnTo>
                    <a:lnTo>
                      <a:pt x="141" y="794"/>
                    </a:lnTo>
                    <a:lnTo>
                      <a:pt x="143" y="775"/>
                    </a:lnTo>
                    <a:lnTo>
                      <a:pt x="145" y="754"/>
                    </a:lnTo>
                    <a:lnTo>
                      <a:pt x="145" y="735"/>
                    </a:lnTo>
                    <a:lnTo>
                      <a:pt x="147" y="716"/>
                    </a:lnTo>
                    <a:lnTo>
                      <a:pt x="149" y="699"/>
                    </a:lnTo>
                    <a:lnTo>
                      <a:pt x="149" y="684"/>
                    </a:lnTo>
                    <a:lnTo>
                      <a:pt x="151" y="669"/>
                    </a:lnTo>
                    <a:lnTo>
                      <a:pt x="152" y="658"/>
                    </a:lnTo>
                    <a:lnTo>
                      <a:pt x="152" y="648"/>
                    </a:lnTo>
                    <a:lnTo>
                      <a:pt x="152" y="618"/>
                    </a:lnTo>
                    <a:lnTo>
                      <a:pt x="156" y="585"/>
                    </a:lnTo>
                    <a:lnTo>
                      <a:pt x="158" y="553"/>
                    </a:lnTo>
                    <a:lnTo>
                      <a:pt x="160" y="521"/>
                    </a:lnTo>
                    <a:lnTo>
                      <a:pt x="162" y="486"/>
                    </a:lnTo>
                    <a:lnTo>
                      <a:pt x="164" y="454"/>
                    </a:lnTo>
                    <a:lnTo>
                      <a:pt x="166" y="420"/>
                    </a:lnTo>
                    <a:lnTo>
                      <a:pt x="172" y="388"/>
                    </a:lnTo>
                    <a:lnTo>
                      <a:pt x="172" y="353"/>
                    </a:lnTo>
                    <a:lnTo>
                      <a:pt x="175" y="319"/>
                    </a:lnTo>
                    <a:lnTo>
                      <a:pt x="175" y="285"/>
                    </a:lnTo>
                    <a:lnTo>
                      <a:pt x="179" y="255"/>
                    </a:lnTo>
                    <a:lnTo>
                      <a:pt x="179" y="220"/>
                    </a:lnTo>
                    <a:lnTo>
                      <a:pt x="179" y="190"/>
                    </a:lnTo>
                    <a:lnTo>
                      <a:pt x="179" y="158"/>
                    </a:lnTo>
                    <a:lnTo>
                      <a:pt x="181" y="1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3" name="Freeform 183"/>
              <p:cNvSpPr>
                <a:spLocks/>
              </p:cNvSpPr>
              <p:nvPr/>
            </p:nvSpPr>
            <p:spPr bwMode="auto">
              <a:xfrm>
                <a:off x="5171" y="2200"/>
                <a:ext cx="52" cy="706"/>
              </a:xfrm>
              <a:custGeom>
                <a:avLst/>
                <a:gdLst>
                  <a:gd name="T0" fmla="*/ 1 w 104"/>
                  <a:gd name="T1" fmla="*/ 1 h 1412"/>
                  <a:gd name="T2" fmla="*/ 1 w 104"/>
                  <a:gd name="T3" fmla="*/ 1 h 1412"/>
                  <a:gd name="T4" fmla="*/ 1 w 104"/>
                  <a:gd name="T5" fmla="*/ 1 h 1412"/>
                  <a:gd name="T6" fmla="*/ 1 w 104"/>
                  <a:gd name="T7" fmla="*/ 1 h 1412"/>
                  <a:gd name="T8" fmla="*/ 1 w 104"/>
                  <a:gd name="T9" fmla="*/ 1 h 1412"/>
                  <a:gd name="T10" fmla="*/ 1 w 104"/>
                  <a:gd name="T11" fmla="*/ 1 h 1412"/>
                  <a:gd name="T12" fmla="*/ 1 w 104"/>
                  <a:gd name="T13" fmla="*/ 1 h 1412"/>
                  <a:gd name="T14" fmla="*/ 1 w 104"/>
                  <a:gd name="T15" fmla="*/ 0 h 1412"/>
                  <a:gd name="T16" fmla="*/ 1 w 104"/>
                  <a:gd name="T17" fmla="*/ 1 h 1412"/>
                  <a:gd name="T18" fmla="*/ 1 w 104"/>
                  <a:gd name="T19" fmla="*/ 1 h 1412"/>
                  <a:gd name="T20" fmla="*/ 1 w 104"/>
                  <a:gd name="T21" fmla="*/ 1 h 1412"/>
                  <a:gd name="T22" fmla="*/ 1 w 104"/>
                  <a:gd name="T23" fmla="*/ 1 h 1412"/>
                  <a:gd name="T24" fmla="*/ 1 w 104"/>
                  <a:gd name="T25" fmla="*/ 1 h 1412"/>
                  <a:gd name="T26" fmla="*/ 1 w 104"/>
                  <a:gd name="T27" fmla="*/ 1 h 1412"/>
                  <a:gd name="T28" fmla="*/ 1 w 104"/>
                  <a:gd name="T29" fmla="*/ 1 h 1412"/>
                  <a:gd name="T30" fmla="*/ 1 w 104"/>
                  <a:gd name="T31" fmla="*/ 1 h 1412"/>
                  <a:gd name="T32" fmla="*/ 1 w 104"/>
                  <a:gd name="T33" fmla="*/ 1 h 1412"/>
                  <a:gd name="T34" fmla="*/ 1 w 104"/>
                  <a:gd name="T35" fmla="*/ 2 h 1412"/>
                  <a:gd name="T36" fmla="*/ 1 w 104"/>
                  <a:gd name="T37" fmla="*/ 2 h 1412"/>
                  <a:gd name="T38" fmla="*/ 1 w 104"/>
                  <a:gd name="T39" fmla="*/ 3 h 1412"/>
                  <a:gd name="T40" fmla="*/ 1 w 104"/>
                  <a:gd name="T41" fmla="*/ 3 h 1412"/>
                  <a:gd name="T42" fmla="*/ 1 w 104"/>
                  <a:gd name="T43" fmla="*/ 3 h 1412"/>
                  <a:gd name="T44" fmla="*/ 1 w 104"/>
                  <a:gd name="T45" fmla="*/ 3 h 1412"/>
                  <a:gd name="T46" fmla="*/ 1 w 104"/>
                  <a:gd name="T47" fmla="*/ 4 h 1412"/>
                  <a:gd name="T48" fmla="*/ 1 w 104"/>
                  <a:gd name="T49" fmla="*/ 4 h 1412"/>
                  <a:gd name="T50" fmla="*/ 1 w 104"/>
                  <a:gd name="T51" fmla="*/ 4 h 1412"/>
                  <a:gd name="T52" fmla="*/ 1 w 104"/>
                  <a:gd name="T53" fmla="*/ 4 h 1412"/>
                  <a:gd name="T54" fmla="*/ 1 w 104"/>
                  <a:gd name="T55" fmla="*/ 4 h 1412"/>
                  <a:gd name="T56" fmla="*/ 1 w 104"/>
                  <a:gd name="T57" fmla="*/ 5 h 1412"/>
                  <a:gd name="T58" fmla="*/ 1 w 104"/>
                  <a:gd name="T59" fmla="*/ 5 h 1412"/>
                  <a:gd name="T60" fmla="*/ 1 w 104"/>
                  <a:gd name="T61" fmla="*/ 5 h 1412"/>
                  <a:gd name="T62" fmla="*/ 1 w 104"/>
                  <a:gd name="T63" fmla="*/ 5 h 1412"/>
                  <a:gd name="T64" fmla="*/ 1 w 104"/>
                  <a:gd name="T65" fmla="*/ 6 h 1412"/>
                  <a:gd name="T66" fmla="*/ 1 w 104"/>
                  <a:gd name="T67" fmla="*/ 6 h 1412"/>
                  <a:gd name="T68" fmla="*/ 0 w 104"/>
                  <a:gd name="T69" fmla="*/ 6 h 1412"/>
                  <a:gd name="T70" fmla="*/ 1 w 104"/>
                  <a:gd name="T71" fmla="*/ 6 h 1412"/>
                  <a:gd name="T72" fmla="*/ 1 w 104"/>
                  <a:gd name="T73" fmla="*/ 6 h 1412"/>
                  <a:gd name="T74" fmla="*/ 1 w 104"/>
                  <a:gd name="T75" fmla="*/ 6 h 1412"/>
                  <a:gd name="T76" fmla="*/ 1 w 104"/>
                  <a:gd name="T77" fmla="*/ 6 h 1412"/>
                  <a:gd name="T78" fmla="*/ 1 w 104"/>
                  <a:gd name="T79" fmla="*/ 6 h 1412"/>
                  <a:gd name="T80" fmla="*/ 1 w 104"/>
                  <a:gd name="T81" fmla="*/ 5 h 1412"/>
                  <a:gd name="T82" fmla="*/ 1 w 104"/>
                  <a:gd name="T83" fmla="*/ 5 h 1412"/>
                  <a:gd name="T84" fmla="*/ 1 w 104"/>
                  <a:gd name="T85" fmla="*/ 5 h 1412"/>
                  <a:gd name="T86" fmla="*/ 1 w 104"/>
                  <a:gd name="T87" fmla="*/ 4 h 1412"/>
                  <a:gd name="T88" fmla="*/ 1 w 104"/>
                  <a:gd name="T89" fmla="*/ 4 h 1412"/>
                  <a:gd name="T90" fmla="*/ 1 w 104"/>
                  <a:gd name="T91" fmla="*/ 4 h 1412"/>
                  <a:gd name="T92" fmla="*/ 1 w 104"/>
                  <a:gd name="T93" fmla="*/ 4 h 1412"/>
                  <a:gd name="T94" fmla="*/ 1 w 104"/>
                  <a:gd name="T95" fmla="*/ 4 h 1412"/>
                  <a:gd name="T96" fmla="*/ 1 w 104"/>
                  <a:gd name="T97" fmla="*/ 4 h 1412"/>
                  <a:gd name="T98" fmla="*/ 1 w 104"/>
                  <a:gd name="T99" fmla="*/ 3 h 1412"/>
                  <a:gd name="T100" fmla="*/ 1 w 104"/>
                  <a:gd name="T101" fmla="*/ 3 h 1412"/>
                  <a:gd name="T102" fmla="*/ 1 w 104"/>
                  <a:gd name="T103" fmla="*/ 3 h 1412"/>
                  <a:gd name="T104" fmla="*/ 1 w 104"/>
                  <a:gd name="T105" fmla="*/ 3 h 1412"/>
                  <a:gd name="T106" fmla="*/ 1 w 104"/>
                  <a:gd name="T107" fmla="*/ 3 h 1412"/>
                  <a:gd name="T108" fmla="*/ 1 w 104"/>
                  <a:gd name="T109" fmla="*/ 3 h 1412"/>
                  <a:gd name="T110" fmla="*/ 1 w 104"/>
                  <a:gd name="T111" fmla="*/ 3 h 1412"/>
                  <a:gd name="T112" fmla="*/ 1 w 104"/>
                  <a:gd name="T113" fmla="*/ 2 h 1412"/>
                  <a:gd name="T114" fmla="*/ 1 w 104"/>
                  <a:gd name="T115" fmla="*/ 2 h 1412"/>
                  <a:gd name="T116" fmla="*/ 1 w 104"/>
                  <a:gd name="T117" fmla="*/ 2 h 1412"/>
                  <a:gd name="T118" fmla="*/ 1 w 104"/>
                  <a:gd name="T119" fmla="*/ 2 h 1412"/>
                  <a:gd name="T120" fmla="*/ 1 w 104"/>
                  <a:gd name="T121" fmla="*/ 2 h 1412"/>
                  <a:gd name="T122" fmla="*/ 1 w 104"/>
                  <a:gd name="T123" fmla="*/ 1 h 1412"/>
                  <a:gd name="T124" fmla="*/ 1 w 104"/>
                  <a:gd name="T125" fmla="*/ 1 h 141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4" h="1412">
                    <a:moveTo>
                      <a:pt x="97" y="226"/>
                    </a:moveTo>
                    <a:lnTo>
                      <a:pt x="97" y="203"/>
                    </a:lnTo>
                    <a:lnTo>
                      <a:pt x="99" y="182"/>
                    </a:lnTo>
                    <a:lnTo>
                      <a:pt x="101" y="161"/>
                    </a:lnTo>
                    <a:lnTo>
                      <a:pt x="103" y="142"/>
                    </a:lnTo>
                    <a:lnTo>
                      <a:pt x="103" y="121"/>
                    </a:lnTo>
                    <a:lnTo>
                      <a:pt x="104" y="102"/>
                    </a:lnTo>
                    <a:lnTo>
                      <a:pt x="104" y="85"/>
                    </a:lnTo>
                    <a:lnTo>
                      <a:pt x="104" y="70"/>
                    </a:lnTo>
                    <a:lnTo>
                      <a:pt x="103" y="53"/>
                    </a:lnTo>
                    <a:lnTo>
                      <a:pt x="101" y="39"/>
                    </a:lnTo>
                    <a:lnTo>
                      <a:pt x="95" y="28"/>
                    </a:lnTo>
                    <a:lnTo>
                      <a:pt x="89" y="19"/>
                    </a:lnTo>
                    <a:lnTo>
                      <a:pt x="80" y="9"/>
                    </a:lnTo>
                    <a:lnTo>
                      <a:pt x="70" y="5"/>
                    </a:lnTo>
                    <a:lnTo>
                      <a:pt x="57" y="0"/>
                    </a:lnTo>
                    <a:lnTo>
                      <a:pt x="44" y="0"/>
                    </a:lnTo>
                    <a:lnTo>
                      <a:pt x="36" y="3"/>
                    </a:lnTo>
                    <a:lnTo>
                      <a:pt x="30" y="9"/>
                    </a:lnTo>
                    <a:lnTo>
                      <a:pt x="27" y="13"/>
                    </a:lnTo>
                    <a:lnTo>
                      <a:pt x="28" y="17"/>
                    </a:lnTo>
                    <a:lnTo>
                      <a:pt x="32" y="24"/>
                    </a:lnTo>
                    <a:lnTo>
                      <a:pt x="42" y="32"/>
                    </a:lnTo>
                    <a:lnTo>
                      <a:pt x="51" y="28"/>
                    </a:lnTo>
                    <a:lnTo>
                      <a:pt x="59" y="30"/>
                    </a:lnTo>
                    <a:lnTo>
                      <a:pt x="65" y="38"/>
                    </a:lnTo>
                    <a:lnTo>
                      <a:pt x="70" y="49"/>
                    </a:lnTo>
                    <a:lnTo>
                      <a:pt x="72" y="66"/>
                    </a:lnTo>
                    <a:lnTo>
                      <a:pt x="74" y="85"/>
                    </a:lnTo>
                    <a:lnTo>
                      <a:pt x="74" y="108"/>
                    </a:lnTo>
                    <a:lnTo>
                      <a:pt x="74" y="138"/>
                    </a:lnTo>
                    <a:lnTo>
                      <a:pt x="72" y="169"/>
                    </a:lnTo>
                    <a:lnTo>
                      <a:pt x="70" y="205"/>
                    </a:lnTo>
                    <a:lnTo>
                      <a:pt x="66" y="247"/>
                    </a:lnTo>
                    <a:lnTo>
                      <a:pt x="63" y="290"/>
                    </a:lnTo>
                    <a:lnTo>
                      <a:pt x="57" y="338"/>
                    </a:lnTo>
                    <a:lnTo>
                      <a:pt x="53" y="389"/>
                    </a:lnTo>
                    <a:lnTo>
                      <a:pt x="49" y="444"/>
                    </a:lnTo>
                    <a:lnTo>
                      <a:pt x="46" y="505"/>
                    </a:lnTo>
                    <a:lnTo>
                      <a:pt x="44" y="532"/>
                    </a:lnTo>
                    <a:lnTo>
                      <a:pt x="44" y="558"/>
                    </a:lnTo>
                    <a:lnTo>
                      <a:pt x="40" y="587"/>
                    </a:lnTo>
                    <a:lnTo>
                      <a:pt x="40" y="619"/>
                    </a:lnTo>
                    <a:lnTo>
                      <a:pt x="38" y="652"/>
                    </a:lnTo>
                    <a:lnTo>
                      <a:pt x="38" y="684"/>
                    </a:lnTo>
                    <a:lnTo>
                      <a:pt x="36" y="716"/>
                    </a:lnTo>
                    <a:lnTo>
                      <a:pt x="36" y="750"/>
                    </a:lnTo>
                    <a:lnTo>
                      <a:pt x="32" y="781"/>
                    </a:lnTo>
                    <a:lnTo>
                      <a:pt x="32" y="811"/>
                    </a:lnTo>
                    <a:lnTo>
                      <a:pt x="28" y="842"/>
                    </a:lnTo>
                    <a:lnTo>
                      <a:pt x="28" y="872"/>
                    </a:lnTo>
                    <a:lnTo>
                      <a:pt x="27" y="897"/>
                    </a:lnTo>
                    <a:lnTo>
                      <a:pt x="25" y="922"/>
                    </a:lnTo>
                    <a:lnTo>
                      <a:pt x="25" y="944"/>
                    </a:lnTo>
                    <a:lnTo>
                      <a:pt x="25" y="963"/>
                    </a:lnTo>
                    <a:lnTo>
                      <a:pt x="23" y="982"/>
                    </a:lnTo>
                    <a:lnTo>
                      <a:pt x="23" y="1007"/>
                    </a:lnTo>
                    <a:lnTo>
                      <a:pt x="19" y="1036"/>
                    </a:lnTo>
                    <a:lnTo>
                      <a:pt x="19" y="1070"/>
                    </a:lnTo>
                    <a:lnTo>
                      <a:pt x="17" y="1104"/>
                    </a:lnTo>
                    <a:lnTo>
                      <a:pt x="15" y="1140"/>
                    </a:lnTo>
                    <a:lnTo>
                      <a:pt x="15" y="1178"/>
                    </a:lnTo>
                    <a:lnTo>
                      <a:pt x="13" y="1216"/>
                    </a:lnTo>
                    <a:lnTo>
                      <a:pt x="9" y="1250"/>
                    </a:lnTo>
                    <a:lnTo>
                      <a:pt x="9" y="1287"/>
                    </a:lnTo>
                    <a:lnTo>
                      <a:pt x="6" y="1315"/>
                    </a:lnTo>
                    <a:lnTo>
                      <a:pt x="6" y="1345"/>
                    </a:lnTo>
                    <a:lnTo>
                      <a:pt x="4" y="1368"/>
                    </a:lnTo>
                    <a:lnTo>
                      <a:pt x="2" y="1387"/>
                    </a:lnTo>
                    <a:lnTo>
                      <a:pt x="0" y="1399"/>
                    </a:lnTo>
                    <a:lnTo>
                      <a:pt x="0" y="1404"/>
                    </a:lnTo>
                    <a:lnTo>
                      <a:pt x="6" y="1406"/>
                    </a:lnTo>
                    <a:lnTo>
                      <a:pt x="15" y="1412"/>
                    </a:lnTo>
                    <a:lnTo>
                      <a:pt x="19" y="1408"/>
                    </a:lnTo>
                    <a:lnTo>
                      <a:pt x="25" y="1406"/>
                    </a:lnTo>
                    <a:lnTo>
                      <a:pt x="32" y="1402"/>
                    </a:lnTo>
                    <a:lnTo>
                      <a:pt x="34" y="1393"/>
                    </a:lnTo>
                    <a:lnTo>
                      <a:pt x="34" y="1355"/>
                    </a:lnTo>
                    <a:lnTo>
                      <a:pt x="34" y="1321"/>
                    </a:lnTo>
                    <a:lnTo>
                      <a:pt x="36" y="1287"/>
                    </a:lnTo>
                    <a:lnTo>
                      <a:pt x="36" y="1252"/>
                    </a:lnTo>
                    <a:lnTo>
                      <a:pt x="38" y="1220"/>
                    </a:lnTo>
                    <a:lnTo>
                      <a:pt x="40" y="1188"/>
                    </a:lnTo>
                    <a:lnTo>
                      <a:pt x="40" y="1155"/>
                    </a:lnTo>
                    <a:lnTo>
                      <a:pt x="44" y="1125"/>
                    </a:lnTo>
                    <a:lnTo>
                      <a:pt x="44" y="1093"/>
                    </a:lnTo>
                    <a:lnTo>
                      <a:pt x="46" y="1058"/>
                    </a:lnTo>
                    <a:lnTo>
                      <a:pt x="47" y="1024"/>
                    </a:lnTo>
                    <a:lnTo>
                      <a:pt x="49" y="990"/>
                    </a:lnTo>
                    <a:lnTo>
                      <a:pt x="51" y="954"/>
                    </a:lnTo>
                    <a:lnTo>
                      <a:pt x="53" y="916"/>
                    </a:lnTo>
                    <a:lnTo>
                      <a:pt x="53" y="876"/>
                    </a:lnTo>
                    <a:lnTo>
                      <a:pt x="57" y="834"/>
                    </a:lnTo>
                    <a:lnTo>
                      <a:pt x="57" y="826"/>
                    </a:lnTo>
                    <a:lnTo>
                      <a:pt x="57" y="817"/>
                    </a:lnTo>
                    <a:lnTo>
                      <a:pt x="57" y="806"/>
                    </a:lnTo>
                    <a:lnTo>
                      <a:pt x="59" y="794"/>
                    </a:lnTo>
                    <a:lnTo>
                      <a:pt x="59" y="777"/>
                    </a:lnTo>
                    <a:lnTo>
                      <a:pt x="59" y="764"/>
                    </a:lnTo>
                    <a:lnTo>
                      <a:pt x="61" y="747"/>
                    </a:lnTo>
                    <a:lnTo>
                      <a:pt x="61" y="733"/>
                    </a:lnTo>
                    <a:lnTo>
                      <a:pt x="61" y="716"/>
                    </a:lnTo>
                    <a:lnTo>
                      <a:pt x="63" y="699"/>
                    </a:lnTo>
                    <a:lnTo>
                      <a:pt x="63" y="686"/>
                    </a:lnTo>
                    <a:lnTo>
                      <a:pt x="65" y="672"/>
                    </a:lnTo>
                    <a:lnTo>
                      <a:pt x="65" y="657"/>
                    </a:lnTo>
                    <a:lnTo>
                      <a:pt x="66" y="648"/>
                    </a:lnTo>
                    <a:lnTo>
                      <a:pt x="66" y="638"/>
                    </a:lnTo>
                    <a:lnTo>
                      <a:pt x="68" y="631"/>
                    </a:lnTo>
                    <a:lnTo>
                      <a:pt x="68" y="598"/>
                    </a:lnTo>
                    <a:lnTo>
                      <a:pt x="70" y="568"/>
                    </a:lnTo>
                    <a:lnTo>
                      <a:pt x="72" y="538"/>
                    </a:lnTo>
                    <a:lnTo>
                      <a:pt x="74" y="509"/>
                    </a:lnTo>
                    <a:lnTo>
                      <a:pt x="76" y="482"/>
                    </a:lnTo>
                    <a:lnTo>
                      <a:pt x="78" y="456"/>
                    </a:lnTo>
                    <a:lnTo>
                      <a:pt x="80" y="429"/>
                    </a:lnTo>
                    <a:lnTo>
                      <a:pt x="84" y="406"/>
                    </a:lnTo>
                    <a:lnTo>
                      <a:pt x="85" y="380"/>
                    </a:lnTo>
                    <a:lnTo>
                      <a:pt x="87" y="357"/>
                    </a:lnTo>
                    <a:lnTo>
                      <a:pt x="87" y="332"/>
                    </a:lnTo>
                    <a:lnTo>
                      <a:pt x="91" y="311"/>
                    </a:lnTo>
                    <a:lnTo>
                      <a:pt x="91" y="289"/>
                    </a:lnTo>
                    <a:lnTo>
                      <a:pt x="93" y="268"/>
                    </a:lnTo>
                    <a:lnTo>
                      <a:pt x="95" y="247"/>
                    </a:lnTo>
                    <a:lnTo>
                      <a:pt x="97" y="2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4" name="Freeform 184"/>
              <p:cNvSpPr>
                <a:spLocks/>
              </p:cNvSpPr>
              <p:nvPr/>
            </p:nvSpPr>
            <p:spPr bwMode="auto">
              <a:xfrm>
                <a:off x="3659" y="2566"/>
                <a:ext cx="1540" cy="73"/>
              </a:xfrm>
              <a:custGeom>
                <a:avLst/>
                <a:gdLst>
                  <a:gd name="T0" fmla="*/ 12 w 3079"/>
                  <a:gd name="T1" fmla="*/ 0 h 147"/>
                  <a:gd name="T2" fmla="*/ 12 w 3079"/>
                  <a:gd name="T3" fmla="*/ 0 h 147"/>
                  <a:gd name="T4" fmla="*/ 11 w 3079"/>
                  <a:gd name="T5" fmla="*/ 0 h 147"/>
                  <a:gd name="T6" fmla="*/ 10 w 3079"/>
                  <a:gd name="T7" fmla="*/ 0 h 147"/>
                  <a:gd name="T8" fmla="*/ 8 w 3079"/>
                  <a:gd name="T9" fmla="*/ 0 h 147"/>
                  <a:gd name="T10" fmla="*/ 6 w 3079"/>
                  <a:gd name="T11" fmla="*/ 0 h 147"/>
                  <a:gd name="T12" fmla="*/ 5 w 3079"/>
                  <a:gd name="T13" fmla="*/ 0 h 147"/>
                  <a:gd name="T14" fmla="*/ 5 w 3079"/>
                  <a:gd name="T15" fmla="*/ 0 h 147"/>
                  <a:gd name="T16" fmla="*/ 5 w 3079"/>
                  <a:gd name="T17" fmla="*/ 0 h 147"/>
                  <a:gd name="T18" fmla="*/ 5 w 3079"/>
                  <a:gd name="T19" fmla="*/ 0 h 147"/>
                  <a:gd name="T20" fmla="*/ 4 w 3079"/>
                  <a:gd name="T21" fmla="*/ 0 h 147"/>
                  <a:gd name="T22" fmla="*/ 4 w 3079"/>
                  <a:gd name="T23" fmla="*/ 0 h 147"/>
                  <a:gd name="T24" fmla="*/ 4 w 3079"/>
                  <a:gd name="T25" fmla="*/ 0 h 147"/>
                  <a:gd name="T26" fmla="*/ 3 w 3079"/>
                  <a:gd name="T27" fmla="*/ 0 h 147"/>
                  <a:gd name="T28" fmla="*/ 2 w 3079"/>
                  <a:gd name="T29" fmla="*/ 0 h 147"/>
                  <a:gd name="T30" fmla="*/ 1 w 3079"/>
                  <a:gd name="T31" fmla="*/ 0 h 147"/>
                  <a:gd name="T32" fmla="*/ 1 w 3079"/>
                  <a:gd name="T33" fmla="*/ 0 h 147"/>
                  <a:gd name="T34" fmla="*/ 1 w 3079"/>
                  <a:gd name="T35" fmla="*/ 0 h 147"/>
                  <a:gd name="T36" fmla="*/ 1 w 3079"/>
                  <a:gd name="T37" fmla="*/ 0 h 147"/>
                  <a:gd name="T38" fmla="*/ 1 w 3079"/>
                  <a:gd name="T39" fmla="*/ 0 h 147"/>
                  <a:gd name="T40" fmla="*/ 1 w 3079"/>
                  <a:gd name="T41" fmla="*/ 0 h 147"/>
                  <a:gd name="T42" fmla="*/ 2 w 3079"/>
                  <a:gd name="T43" fmla="*/ 0 h 147"/>
                  <a:gd name="T44" fmla="*/ 2 w 3079"/>
                  <a:gd name="T45" fmla="*/ 0 h 147"/>
                  <a:gd name="T46" fmla="*/ 2 w 3079"/>
                  <a:gd name="T47" fmla="*/ 0 h 147"/>
                  <a:gd name="T48" fmla="*/ 2 w 3079"/>
                  <a:gd name="T49" fmla="*/ 0 h 147"/>
                  <a:gd name="T50" fmla="*/ 3 w 3079"/>
                  <a:gd name="T51" fmla="*/ 0 h 147"/>
                  <a:gd name="T52" fmla="*/ 3 w 3079"/>
                  <a:gd name="T53" fmla="*/ 0 h 147"/>
                  <a:gd name="T54" fmla="*/ 3 w 3079"/>
                  <a:gd name="T55" fmla="*/ 0 h 147"/>
                  <a:gd name="T56" fmla="*/ 4 w 3079"/>
                  <a:gd name="T57" fmla="*/ 0 h 147"/>
                  <a:gd name="T58" fmla="*/ 4 w 3079"/>
                  <a:gd name="T59" fmla="*/ 0 h 147"/>
                  <a:gd name="T60" fmla="*/ 4 w 3079"/>
                  <a:gd name="T61" fmla="*/ 0 h 147"/>
                  <a:gd name="T62" fmla="*/ 5 w 3079"/>
                  <a:gd name="T63" fmla="*/ 0 h 147"/>
                  <a:gd name="T64" fmla="*/ 5 w 3079"/>
                  <a:gd name="T65" fmla="*/ 0 h 147"/>
                  <a:gd name="T66" fmla="*/ 5 w 3079"/>
                  <a:gd name="T67" fmla="*/ 0 h 147"/>
                  <a:gd name="T68" fmla="*/ 5 w 3079"/>
                  <a:gd name="T69" fmla="*/ 0 h 147"/>
                  <a:gd name="T70" fmla="*/ 5 w 3079"/>
                  <a:gd name="T71" fmla="*/ 0 h 147"/>
                  <a:gd name="T72" fmla="*/ 5 w 3079"/>
                  <a:gd name="T73" fmla="*/ 0 h 147"/>
                  <a:gd name="T74" fmla="*/ 6 w 3079"/>
                  <a:gd name="T75" fmla="*/ 0 h 147"/>
                  <a:gd name="T76" fmla="*/ 6 w 3079"/>
                  <a:gd name="T77" fmla="*/ 0 h 147"/>
                  <a:gd name="T78" fmla="*/ 6 w 3079"/>
                  <a:gd name="T79" fmla="*/ 0 h 147"/>
                  <a:gd name="T80" fmla="*/ 7 w 3079"/>
                  <a:gd name="T81" fmla="*/ 0 h 147"/>
                  <a:gd name="T82" fmla="*/ 7 w 3079"/>
                  <a:gd name="T83" fmla="*/ 0 h 147"/>
                  <a:gd name="T84" fmla="*/ 7 w 3079"/>
                  <a:gd name="T85" fmla="*/ 0 h 147"/>
                  <a:gd name="T86" fmla="*/ 8 w 3079"/>
                  <a:gd name="T87" fmla="*/ 0 h 147"/>
                  <a:gd name="T88" fmla="*/ 8 w 3079"/>
                  <a:gd name="T89" fmla="*/ 0 h 147"/>
                  <a:gd name="T90" fmla="*/ 8 w 3079"/>
                  <a:gd name="T91" fmla="*/ 0 h 147"/>
                  <a:gd name="T92" fmla="*/ 9 w 3079"/>
                  <a:gd name="T93" fmla="*/ 0 h 147"/>
                  <a:gd name="T94" fmla="*/ 10 w 3079"/>
                  <a:gd name="T95" fmla="*/ 0 h 147"/>
                  <a:gd name="T96" fmla="*/ 10 w 3079"/>
                  <a:gd name="T97" fmla="*/ 0 h 147"/>
                  <a:gd name="T98" fmla="*/ 11 w 3079"/>
                  <a:gd name="T99" fmla="*/ 0 h 147"/>
                  <a:gd name="T100" fmla="*/ 11 w 3079"/>
                  <a:gd name="T101" fmla="*/ 0 h 147"/>
                  <a:gd name="T102" fmla="*/ 12 w 3079"/>
                  <a:gd name="T103" fmla="*/ 0 h 147"/>
                  <a:gd name="T104" fmla="*/ 12 w 3079"/>
                  <a:gd name="T105" fmla="*/ 0 h 147"/>
                  <a:gd name="T106" fmla="*/ 12 w 3079"/>
                  <a:gd name="T107" fmla="*/ 0 h 14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79" h="147">
                    <a:moveTo>
                      <a:pt x="3079" y="16"/>
                    </a:moveTo>
                    <a:lnTo>
                      <a:pt x="3077" y="12"/>
                    </a:lnTo>
                    <a:lnTo>
                      <a:pt x="3077" y="6"/>
                    </a:lnTo>
                    <a:lnTo>
                      <a:pt x="3073" y="0"/>
                    </a:lnTo>
                    <a:lnTo>
                      <a:pt x="3068" y="0"/>
                    </a:lnTo>
                    <a:lnTo>
                      <a:pt x="3028" y="2"/>
                    </a:lnTo>
                    <a:lnTo>
                      <a:pt x="2988" y="8"/>
                    </a:lnTo>
                    <a:lnTo>
                      <a:pt x="2950" y="12"/>
                    </a:lnTo>
                    <a:lnTo>
                      <a:pt x="2914" y="16"/>
                    </a:lnTo>
                    <a:lnTo>
                      <a:pt x="2876" y="18"/>
                    </a:lnTo>
                    <a:lnTo>
                      <a:pt x="2840" y="19"/>
                    </a:lnTo>
                    <a:lnTo>
                      <a:pt x="2802" y="23"/>
                    </a:lnTo>
                    <a:lnTo>
                      <a:pt x="2764" y="27"/>
                    </a:lnTo>
                    <a:lnTo>
                      <a:pt x="2722" y="29"/>
                    </a:lnTo>
                    <a:lnTo>
                      <a:pt x="2682" y="33"/>
                    </a:lnTo>
                    <a:lnTo>
                      <a:pt x="2636" y="35"/>
                    </a:lnTo>
                    <a:lnTo>
                      <a:pt x="2592" y="38"/>
                    </a:lnTo>
                    <a:lnTo>
                      <a:pt x="2541" y="40"/>
                    </a:lnTo>
                    <a:lnTo>
                      <a:pt x="2490" y="46"/>
                    </a:lnTo>
                    <a:lnTo>
                      <a:pt x="2437" y="50"/>
                    </a:lnTo>
                    <a:lnTo>
                      <a:pt x="2378" y="54"/>
                    </a:lnTo>
                    <a:lnTo>
                      <a:pt x="2262" y="61"/>
                    </a:lnTo>
                    <a:lnTo>
                      <a:pt x="2150" y="67"/>
                    </a:lnTo>
                    <a:lnTo>
                      <a:pt x="2043" y="73"/>
                    </a:lnTo>
                    <a:lnTo>
                      <a:pt x="1942" y="80"/>
                    </a:lnTo>
                    <a:lnTo>
                      <a:pt x="1845" y="84"/>
                    </a:lnTo>
                    <a:lnTo>
                      <a:pt x="1756" y="88"/>
                    </a:lnTo>
                    <a:lnTo>
                      <a:pt x="1672" y="90"/>
                    </a:lnTo>
                    <a:lnTo>
                      <a:pt x="1595" y="94"/>
                    </a:lnTo>
                    <a:lnTo>
                      <a:pt x="1520" y="94"/>
                    </a:lnTo>
                    <a:lnTo>
                      <a:pt x="1456" y="95"/>
                    </a:lnTo>
                    <a:lnTo>
                      <a:pt x="1397" y="95"/>
                    </a:lnTo>
                    <a:lnTo>
                      <a:pt x="1346" y="97"/>
                    </a:lnTo>
                    <a:lnTo>
                      <a:pt x="1300" y="97"/>
                    </a:lnTo>
                    <a:lnTo>
                      <a:pt x="1264" y="97"/>
                    </a:lnTo>
                    <a:lnTo>
                      <a:pt x="1237" y="97"/>
                    </a:lnTo>
                    <a:lnTo>
                      <a:pt x="1218" y="99"/>
                    </a:lnTo>
                    <a:lnTo>
                      <a:pt x="1205" y="99"/>
                    </a:lnTo>
                    <a:lnTo>
                      <a:pt x="1193" y="99"/>
                    </a:lnTo>
                    <a:lnTo>
                      <a:pt x="1180" y="99"/>
                    </a:lnTo>
                    <a:lnTo>
                      <a:pt x="1167" y="99"/>
                    </a:lnTo>
                    <a:lnTo>
                      <a:pt x="1154" y="99"/>
                    </a:lnTo>
                    <a:lnTo>
                      <a:pt x="1140" y="99"/>
                    </a:lnTo>
                    <a:lnTo>
                      <a:pt x="1127" y="99"/>
                    </a:lnTo>
                    <a:lnTo>
                      <a:pt x="1114" y="99"/>
                    </a:lnTo>
                    <a:lnTo>
                      <a:pt x="1097" y="99"/>
                    </a:lnTo>
                    <a:lnTo>
                      <a:pt x="1083" y="99"/>
                    </a:lnTo>
                    <a:lnTo>
                      <a:pt x="1070" y="99"/>
                    </a:lnTo>
                    <a:lnTo>
                      <a:pt x="1057" y="99"/>
                    </a:lnTo>
                    <a:lnTo>
                      <a:pt x="1043" y="99"/>
                    </a:lnTo>
                    <a:lnTo>
                      <a:pt x="1032" y="99"/>
                    </a:lnTo>
                    <a:lnTo>
                      <a:pt x="1021" y="99"/>
                    </a:lnTo>
                    <a:lnTo>
                      <a:pt x="1009" y="101"/>
                    </a:lnTo>
                    <a:lnTo>
                      <a:pt x="990" y="101"/>
                    </a:lnTo>
                    <a:lnTo>
                      <a:pt x="973" y="101"/>
                    </a:lnTo>
                    <a:lnTo>
                      <a:pt x="956" y="101"/>
                    </a:lnTo>
                    <a:lnTo>
                      <a:pt x="941" y="101"/>
                    </a:lnTo>
                    <a:lnTo>
                      <a:pt x="925" y="101"/>
                    </a:lnTo>
                    <a:lnTo>
                      <a:pt x="908" y="101"/>
                    </a:lnTo>
                    <a:lnTo>
                      <a:pt x="893" y="101"/>
                    </a:lnTo>
                    <a:lnTo>
                      <a:pt x="878" y="103"/>
                    </a:lnTo>
                    <a:lnTo>
                      <a:pt x="863" y="101"/>
                    </a:lnTo>
                    <a:lnTo>
                      <a:pt x="848" y="101"/>
                    </a:lnTo>
                    <a:lnTo>
                      <a:pt x="830" y="101"/>
                    </a:lnTo>
                    <a:lnTo>
                      <a:pt x="817" y="101"/>
                    </a:lnTo>
                    <a:lnTo>
                      <a:pt x="800" y="101"/>
                    </a:lnTo>
                    <a:lnTo>
                      <a:pt x="783" y="101"/>
                    </a:lnTo>
                    <a:lnTo>
                      <a:pt x="766" y="103"/>
                    </a:lnTo>
                    <a:lnTo>
                      <a:pt x="749" y="105"/>
                    </a:lnTo>
                    <a:lnTo>
                      <a:pt x="694" y="107"/>
                    </a:lnTo>
                    <a:lnTo>
                      <a:pt x="642" y="107"/>
                    </a:lnTo>
                    <a:lnTo>
                      <a:pt x="591" y="107"/>
                    </a:lnTo>
                    <a:lnTo>
                      <a:pt x="542" y="109"/>
                    </a:lnTo>
                    <a:lnTo>
                      <a:pt x="490" y="109"/>
                    </a:lnTo>
                    <a:lnTo>
                      <a:pt x="443" y="111"/>
                    </a:lnTo>
                    <a:lnTo>
                      <a:pt x="395" y="111"/>
                    </a:lnTo>
                    <a:lnTo>
                      <a:pt x="350" y="111"/>
                    </a:lnTo>
                    <a:lnTo>
                      <a:pt x="302" y="111"/>
                    </a:lnTo>
                    <a:lnTo>
                      <a:pt x="260" y="111"/>
                    </a:lnTo>
                    <a:lnTo>
                      <a:pt x="215" y="111"/>
                    </a:lnTo>
                    <a:lnTo>
                      <a:pt x="173" y="111"/>
                    </a:lnTo>
                    <a:lnTo>
                      <a:pt x="129" y="111"/>
                    </a:lnTo>
                    <a:lnTo>
                      <a:pt x="87" y="111"/>
                    </a:lnTo>
                    <a:lnTo>
                      <a:pt x="47" y="113"/>
                    </a:lnTo>
                    <a:lnTo>
                      <a:pt x="7" y="114"/>
                    </a:lnTo>
                    <a:lnTo>
                      <a:pt x="0" y="116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4" y="141"/>
                    </a:lnTo>
                    <a:lnTo>
                      <a:pt x="2" y="143"/>
                    </a:lnTo>
                    <a:lnTo>
                      <a:pt x="4" y="147"/>
                    </a:lnTo>
                    <a:lnTo>
                      <a:pt x="19" y="145"/>
                    </a:lnTo>
                    <a:lnTo>
                      <a:pt x="40" y="145"/>
                    </a:lnTo>
                    <a:lnTo>
                      <a:pt x="59" y="143"/>
                    </a:lnTo>
                    <a:lnTo>
                      <a:pt x="80" y="143"/>
                    </a:lnTo>
                    <a:lnTo>
                      <a:pt x="99" y="141"/>
                    </a:lnTo>
                    <a:lnTo>
                      <a:pt x="121" y="141"/>
                    </a:lnTo>
                    <a:lnTo>
                      <a:pt x="142" y="141"/>
                    </a:lnTo>
                    <a:lnTo>
                      <a:pt x="165" y="141"/>
                    </a:lnTo>
                    <a:lnTo>
                      <a:pt x="186" y="141"/>
                    </a:lnTo>
                    <a:lnTo>
                      <a:pt x="207" y="141"/>
                    </a:lnTo>
                    <a:lnTo>
                      <a:pt x="230" y="141"/>
                    </a:lnTo>
                    <a:lnTo>
                      <a:pt x="251" y="141"/>
                    </a:lnTo>
                    <a:lnTo>
                      <a:pt x="272" y="139"/>
                    </a:lnTo>
                    <a:lnTo>
                      <a:pt x="294" y="139"/>
                    </a:lnTo>
                    <a:lnTo>
                      <a:pt x="313" y="139"/>
                    </a:lnTo>
                    <a:lnTo>
                      <a:pt x="332" y="139"/>
                    </a:lnTo>
                    <a:lnTo>
                      <a:pt x="338" y="139"/>
                    </a:lnTo>
                    <a:lnTo>
                      <a:pt x="350" y="141"/>
                    </a:lnTo>
                    <a:lnTo>
                      <a:pt x="359" y="141"/>
                    </a:lnTo>
                    <a:lnTo>
                      <a:pt x="367" y="141"/>
                    </a:lnTo>
                    <a:lnTo>
                      <a:pt x="370" y="141"/>
                    </a:lnTo>
                    <a:lnTo>
                      <a:pt x="380" y="139"/>
                    </a:lnTo>
                    <a:lnTo>
                      <a:pt x="388" y="137"/>
                    </a:lnTo>
                    <a:lnTo>
                      <a:pt x="399" y="137"/>
                    </a:lnTo>
                    <a:lnTo>
                      <a:pt x="410" y="137"/>
                    </a:lnTo>
                    <a:lnTo>
                      <a:pt x="422" y="137"/>
                    </a:lnTo>
                    <a:lnTo>
                      <a:pt x="435" y="137"/>
                    </a:lnTo>
                    <a:lnTo>
                      <a:pt x="450" y="137"/>
                    </a:lnTo>
                    <a:lnTo>
                      <a:pt x="462" y="135"/>
                    </a:lnTo>
                    <a:lnTo>
                      <a:pt x="475" y="135"/>
                    </a:lnTo>
                    <a:lnTo>
                      <a:pt x="488" y="135"/>
                    </a:lnTo>
                    <a:lnTo>
                      <a:pt x="502" y="135"/>
                    </a:lnTo>
                    <a:lnTo>
                      <a:pt x="513" y="135"/>
                    </a:lnTo>
                    <a:lnTo>
                      <a:pt x="523" y="135"/>
                    </a:lnTo>
                    <a:lnTo>
                      <a:pt x="530" y="135"/>
                    </a:lnTo>
                    <a:lnTo>
                      <a:pt x="538" y="135"/>
                    </a:lnTo>
                    <a:lnTo>
                      <a:pt x="559" y="133"/>
                    </a:lnTo>
                    <a:lnTo>
                      <a:pt x="580" y="132"/>
                    </a:lnTo>
                    <a:lnTo>
                      <a:pt x="599" y="132"/>
                    </a:lnTo>
                    <a:lnTo>
                      <a:pt x="616" y="132"/>
                    </a:lnTo>
                    <a:lnTo>
                      <a:pt x="633" y="130"/>
                    </a:lnTo>
                    <a:lnTo>
                      <a:pt x="650" y="130"/>
                    </a:lnTo>
                    <a:lnTo>
                      <a:pt x="663" y="130"/>
                    </a:lnTo>
                    <a:lnTo>
                      <a:pt x="678" y="130"/>
                    </a:lnTo>
                    <a:lnTo>
                      <a:pt x="690" y="128"/>
                    </a:lnTo>
                    <a:lnTo>
                      <a:pt x="703" y="128"/>
                    </a:lnTo>
                    <a:lnTo>
                      <a:pt x="715" y="128"/>
                    </a:lnTo>
                    <a:lnTo>
                      <a:pt x="728" y="128"/>
                    </a:lnTo>
                    <a:lnTo>
                      <a:pt x="739" y="128"/>
                    </a:lnTo>
                    <a:lnTo>
                      <a:pt x="749" y="128"/>
                    </a:lnTo>
                    <a:lnTo>
                      <a:pt x="760" y="128"/>
                    </a:lnTo>
                    <a:lnTo>
                      <a:pt x="770" y="128"/>
                    </a:lnTo>
                    <a:lnTo>
                      <a:pt x="789" y="126"/>
                    </a:lnTo>
                    <a:lnTo>
                      <a:pt x="810" y="126"/>
                    </a:lnTo>
                    <a:lnTo>
                      <a:pt x="827" y="126"/>
                    </a:lnTo>
                    <a:lnTo>
                      <a:pt x="846" y="126"/>
                    </a:lnTo>
                    <a:lnTo>
                      <a:pt x="863" y="126"/>
                    </a:lnTo>
                    <a:lnTo>
                      <a:pt x="882" y="126"/>
                    </a:lnTo>
                    <a:lnTo>
                      <a:pt x="899" y="126"/>
                    </a:lnTo>
                    <a:lnTo>
                      <a:pt x="918" y="126"/>
                    </a:lnTo>
                    <a:lnTo>
                      <a:pt x="935" y="126"/>
                    </a:lnTo>
                    <a:lnTo>
                      <a:pt x="954" y="126"/>
                    </a:lnTo>
                    <a:lnTo>
                      <a:pt x="971" y="126"/>
                    </a:lnTo>
                    <a:lnTo>
                      <a:pt x="990" y="126"/>
                    </a:lnTo>
                    <a:lnTo>
                      <a:pt x="1011" y="126"/>
                    </a:lnTo>
                    <a:lnTo>
                      <a:pt x="1030" y="126"/>
                    </a:lnTo>
                    <a:lnTo>
                      <a:pt x="1049" y="126"/>
                    </a:lnTo>
                    <a:lnTo>
                      <a:pt x="1074" y="126"/>
                    </a:lnTo>
                    <a:lnTo>
                      <a:pt x="1079" y="126"/>
                    </a:lnTo>
                    <a:lnTo>
                      <a:pt x="1089" y="126"/>
                    </a:lnTo>
                    <a:lnTo>
                      <a:pt x="1097" y="126"/>
                    </a:lnTo>
                    <a:lnTo>
                      <a:pt x="1104" y="126"/>
                    </a:lnTo>
                    <a:lnTo>
                      <a:pt x="1112" y="126"/>
                    </a:lnTo>
                    <a:lnTo>
                      <a:pt x="1121" y="126"/>
                    </a:lnTo>
                    <a:lnTo>
                      <a:pt x="1129" y="126"/>
                    </a:lnTo>
                    <a:lnTo>
                      <a:pt x="1138" y="126"/>
                    </a:lnTo>
                    <a:lnTo>
                      <a:pt x="1146" y="126"/>
                    </a:lnTo>
                    <a:lnTo>
                      <a:pt x="1154" y="126"/>
                    </a:lnTo>
                    <a:lnTo>
                      <a:pt x="1161" y="126"/>
                    </a:lnTo>
                    <a:lnTo>
                      <a:pt x="1171" y="126"/>
                    </a:lnTo>
                    <a:lnTo>
                      <a:pt x="1178" y="126"/>
                    </a:lnTo>
                    <a:lnTo>
                      <a:pt x="1186" y="126"/>
                    </a:lnTo>
                    <a:lnTo>
                      <a:pt x="1193" y="126"/>
                    </a:lnTo>
                    <a:lnTo>
                      <a:pt x="1201" y="128"/>
                    </a:lnTo>
                    <a:lnTo>
                      <a:pt x="1209" y="126"/>
                    </a:lnTo>
                    <a:lnTo>
                      <a:pt x="1214" y="126"/>
                    </a:lnTo>
                    <a:lnTo>
                      <a:pt x="1222" y="124"/>
                    </a:lnTo>
                    <a:lnTo>
                      <a:pt x="1230" y="124"/>
                    </a:lnTo>
                    <a:lnTo>
                      <a:pt x="1239" y="124"/>
                    </a:lnTo>
                    <a:lnTo>
                      <a:pt x="1247" y="124"/>
                    </a:lnTo>
                    <a:lnTo>
                      <a:pt x="1256" y="124"/>
                    </a:lnTo>
                    <a:lnTo>
                      <a:pt x="1264" y="124"/>
                    </a:lnTo>
                    <a:lnTo>
                      <a:pt x="1273" y="124"/>
                    </a:lnTo>
                    <a:lnTo>
                      <a:pt x="1281" y="124"/>
                    </a:lnTo>
                    <a:lnTo>
                      <a:pt x="1289" y="124"/>
                    </a:lnTo>
                    <a:lnTo>
                      <a:pt x="1296" y="124"/>
                    </a:lnTo>
                    <a:lnTo>
                      <a:pt x="1304" y="124"/>
                    </a:lnTo>
                    <a:lnTo>
                      <a:pt x="1311" y="124"/>
                    </a:lnTo>
                    <a:lnTo>
                      <a:pt x="1321" y="124"/>
                    </a:lnTo>
                    <a:lnTo>
                      <a:pt x="1328" y="124"/>
                    </a:lnTo>
                    <a:lnTo>
                      <a:pt x="1349" y="124"/>
                    </a:lnTo>
                    <a:lnTo>
                      <a:pt x="1372" y="124"/>
                    </a:lnTo>
                    <a:lnTo>
                      <a:pt x="1393" y="124"/>
                    </a:lnTo>
                    <a:lnTo>
                      <a:pt x="1414" y="124"/>
                    </a:lnTo>
                    <a:lnTo>
                      <a:pt x="1437" y="122"/>
                    </a:lnTo>
                    <a:lnTo>
                      <a:pt x="1458" y="122"/>
                    </a:lnTo>
                    <a:lnTo>
                      <a:pt x="1479" y="120"/>
                    </a:lnTo>
                    <a:lnTo>
                      <a:pt x="1500" y="120"/>
                    </a:lnTo>
                    <a:lnTo>
                      <a:pt x="1519" y="118"/>
                    </a:lnTo>
                    <a:lnTo>
                      <a:pt x="1539" y="118"/>
                    </a:lnTo>
                    <a:lnTo>
                      <a:pt x="1560" y="116"/>
                    </a:lnTo>
                    <a:lnTo>
                      <a:pt x="1583" y="116"/>
                    </a:lnTo>
                    <a:lnTo>
                      <a:pt x="1602" y="114"/>
                    </a:lnTo>
                    <a:lnTo>
                      <a:pt x="1625" y="114"/>
                    </a:lnTo>
                    <a:lnTo>
                      <a:pt x="1646" y="114"/>
                    </a:lnTo>
                    <a:lnTo>
                      <a:pt x="1669" y="116"/>
                    </a:lnTo>
                    <a:lnTo>
                      <a:pt x="1680" y="116"/>
                    </a:lnTo>
                    <a:lnTo>
                      <a:pt x="1691" y="116"/>
                    </a:lnTo>
                    <a:lnTo>
                      <a:pt x="1703" y="116"/>
                    </a:lnTo>
                    <a:lnTo>
                      <a:pt x="1714" y="116"/>
                    </a:lnTo>
                    <a:lnTo>
                      <a:pt x="1728" y="114"/>
                    </a:lnTo>
                    <a:lnTo>
                      <a:pt x="1741" y="114"/>
                    </a:lnTo>
                    <a:lnTo>
                      <a:pt x="1754" y="114"/>
                    </a:lnTo>
                    <a:lnTo>
                      <a:pt x="1768" y="114"/>
                    </a:lnTo>
                    <a:lnTo>
                      <a:pt x="1779" y="114"/>
                    </a:lnTo>
                    <a:lnTo>
                      <a:pt x="1792" y="113"/>
                    </a:lnTo>
                    <a:lnTo>
                      <a:pt x="1804" y="113"/>
                    </a:lnTo>
                    <a:lnTo>
                      <a:pt x="1817" y="113"/>
                    </a:lnTo>
                    <a:lnTo>
                      <a:pt x="1828" y="111"/>
                    </a:lnTo>
                    <a:lnTo>
                      <a:pt x="1840" y="111"/>
                    </a:lnTo>
                    <a:lnTo>
                      <a:pt x="1853" y="111"/>
                    </a:lnTo>
                    <a:lnTo>
                      <a:pt x="1866" y="111"/>
                    </a:lnTo>
                    <a:lnTo>
                      <a:pt x="1880" y="111"/>
                    </a:lnTo>
                    <a:lnTo>
                      <a:pt x="1902" y="109"/>
                    </a:lnTo>
                    <a:lnTo>
                      <a:pt x="1931" y="107"/>
                    </a:lnTo>
                    <a:lnTo>
                      <a:pt x="1965" y="107"/>
                    </a:lnTo>
                    <a:lnTo>
                      <a:pt x="1999" y="103"/>
                    </a:lnTo>
                    <a:lnTo>
                      <a:pt x="2041" y="101"/>
                    </a:lnTo>
                    <a:lnTo>
                      <a:pt x="2081" y="99"/>
                    </a:lnTo>
                    <a:lnTo>
                      <a:pt x="2125" y="97"/>
                    </a:lnTo>
                    <a:lnTo>
                      <a:pt x="2165" y="95"/>
                    </a:lnTo>
                    <a:lnTo>
                      <a:pt x="2205" y="94"/>
                    </a:lnTo>
                    <a:lnTo>
                      <a:pt x="2241" y="92"/>
                    </a:lnTo>
                    <a:lnTo>
                      <a:pt x="2275" y="92"/>
                    </a:lnTo>
                    <a:lnTo>
                      <a:pt x="2304" y="90"/>
                    </a:lnTo>
                    <a:lnTo>
                      <a:pt x="2326" y="90"/>
                    </a:lnTo>
                    <a:lnTo>
                      <a:pt x="2343" y="90"/>
                    </a:lnTo>
                    <a:lnTo>
                      <a:pt x="2351" y="90"/>
                    </a:lnTo>
                    <a:lnTo>
                      <a:pt x="2380" y="84"/>
                    </a:lnTo>
                    <a:lnTo>
                      <a:pt x="2408" y="84"/>
                    </a:lnTo>
                    <a:lnTo>
                      <a:pt x="2437" y="80"/>
                    </a:lnTo>
                    <a:lnTo>
                      <a:pt x="2467" y="78"/>
                    </a:lnTo>
                    <a:lnTo>
                      <a:pt x="2494" y="76"/>
                    </a:lnTo>
                    <a:lnTo>
                      <a:pt x="2522" y="73"/>
                    </a:lnTo>
                    <a:lnTo>
                      <a:pt x="2549" y="71"/>
                    </a:lnTo>
                    <a:lnTo>
                      <a:pt x="2577" y="69"/>
                    </a:lnTo>
                    <a:lnTo>
                      <a:pt x="2604" y="65"/>
                    </a:lnTo>
                    <a:lnTo>
                      <a:pt x="2630" y="63"/>
                    </a:lnTo>
                    <a:lnTo>
                      <a:pt x="2659" y="59"/>
                    </a:lnTo>
                    <a:lnTo>
                      <a:pt x="2686" y="57"/>
                    </a:lnTo>
                    <a:lnTo>
                      <a:pt x="2714" y="54"/>
                    </a:lnTo>
                    <a:lnTo>
                      <a:pt x="2743" y="54"/>
                    </a:lnTo>
                    <a:lnTo>
                      <a:pt x="2769" y="50"/>
                    </a:lnTo>
                    <a:lnTo>
                      <a:pt x="2798" y="50"/>
                    </a:lnTo>
                    <a:lnTo>
                      <a:pt x="2815" y="46"/>
                    </a:lnTo>
                    <a:lnTo>
                      <a:pt x="2834" y="46"/>
                    </a:lnTo>
                    <a:lnTo>
                      <a:pt x="2853" y="44"/>
                    </a:lnTo>
                    <a:lnTo>
                      <a:pt x="2874" y="42"/>
                    </a:lnTo>
                    <a:lnTo>
                      <a:pt x="2893" y="40"/>
                    </a:lnTo>
                    <a:lnTo>
                      <a:pt x="2916" y="38"/>
                    </a:lnTo>
                    <a:lnTo>
                      <a:pt x="2935" y="37"/>
                    </a:lnTo>
                    <a:lnTo>
                      <a:pt x="2957" y="37"/>
                    </a:lnTo>
                    <a:lnTo>
                      <a:pt x="2976" y="33"/>
                    </a:lnTo>
                    <a:lnTo>
                      <a:pt x="2995" y="33"/>
                    </a:lnTo>
                    <a:lnTo>
                      <a:pt x="3013" y="29"/>
                    </a:lnTo>
                    <a:lnTo>
                      <a:pt x="3030" y="29"/>
                    </a:lnTo>
                    <a:lnTo>
                      <a:pt x="3045" y="23"/>
                    </a:lnTo>
                    <a:lnTo>
                      <a:pt x="3058" y="21"/>
                    </a:lnTo>
                    <a:lnTo>
                      <a:pt x="3068" y="19"/>
                    </a:lnTo>
                    <a:lnTo>
                      <a:pt x="3079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5" name="Freeform 185"/>
              <p:cNvSpPr>
                <a:spLocks/>
              </p:cNvSpPr>
              <p:nvPr/>
            </p:nvSpPr>
            <p:spPr bwMode="auto">
              <a:xfrm>
                <a:off x="3662" y="2592"/>
                <a:ext cx="1539" cy="74"/>
              </a:xfrm>
              <a:custGeom>
                <a:avLst/>
                <a:gdLst>
                  <a:gd name="T0" fmla="*/ 11 w 3079"/>
                  <a:gd name="T1" fmla="*/ 0 h 148"/>
                  <a:gd name="T2" fmla="*/ 11 w 3079"/>
                  <a:gd name="T3" fmla="*/ 1 h 148"/>
                  <a:gd name="T4" fmla="*/ 10 w 3079"/>
                  <a:gd name="T5" fmla="*/ 1 h 148"/>
                  <a:gd name="T6" fmla="*/ 9 w 3079"/>
                  <a:gd name="T7" fmla="*/ 1 h 148"/>
                  <a:gd name="T8" fmla="*/ 7 w 3079"/>
                  <a:gd name="T9" fmla="*/ 1 h 148"/>
                  <a:gd name="T10" fmla="*/ 5 w 3079"/>
                  <a:gd name="T11" fmla="*/ 1 h 148"/>
                  <a:gd name="T12" fmla="*/ 4 w 3079"/>
                  <a:gd name="T13" fmla="*/ 1 h 148"/>
                  <a:gd name="T14" fmla="*/ 4 w 3079"/>
                  <a:gd name="T15" fmla="*/ 1 h 148"/>
                  <a:gd name="T16" fmla="*/ 4 w 3079"/>
                  <a:gd name="T17" fmla="*/ 1 h 148"/>
                  <a:gd name="T18" fmla="*/ 4 w 3079"/>
                  <a:gd name="T19" fmla="*/ 1 h 148"/>
                  <a:gd name="T20" fmla="*/ 3 w 3079"/>
                  <a:gd name="T21" fmla="*/ 1 h 148"/>
                  <a:gd name="T22" fmla="*/ 3 w 3079"/>
                  <a:gd name="T23" fmla="*/ 1 h 148"/>
                  <a:gd name="T24" fmla="*/ 3 w 3079"/>
                  <a:gd name="T25" fmla="*/ 1 h 148"/>
                  <a:gd name="T26" fmla="*/ 2 w 3079"/>
                  <a:gd name="T27" fmla="*/ 1 h 148"/>
                  <a:gd name="T28" fmla="*/ 1 w 3079"/>
                  <a:gd name="T29" fmla="*/ 1 h 148"/>
                  <a:gd name="T30" fmla="*/ 0 w 3079"/>
                  <a:gd name="T31" fmla="*/ 1 h 148"/>
                  <a:gd name="T32" fmla="*/ 0 w 3079"/>
                  <a:gd name="T33" fmla="*/ 1 h 148"/>
                  <a:gd name="T34" fmla="*/ 0 w 3079"/>
                  <a:gd name="T35" fmla="*/ 1 h 148"/>
                  <a:gd name="T36" fmla="*/ 0 w 3079"/>
                  <a:gd name="T37" fmla="*/ 1 h 148"/>
                  <a:gd name="T38" fmla="*/ 0 w 3079"/>
                  <a:gd name="T39" fmla="*/ 1 h 148"/>
                  <a:gd name="T40" fmla="*/ 0 w 3079"/>
                  <a:gd name="T41" fmla="*/ 1 h 148"/>
                  <a:gd name="T42" fmla="*/ 1 w 3079"/>
                  <a:gd name="T43" fmla="*/ 1 h 148"/>
                  <a:gd name="T44" fmla="*/ 1 w 3079"/>
                  <a:gd name="T45" fmla="*/ 1 h 148"/>
                  <a:gd name="T46" fmla="*/ 1 w 3079"/>
                  <a:gd name="T47" fmla="*/ 1 h 148"/>
                  <a:gd name="T48" fmla="*/ 1 w 3079"/>
                  <a:gd name="T49" fmla="*/ 1 h 148"/>
                  <a:gd name="T50" fmla="*/ 2 w 3079"/>
                  <a:gd name="T51" fmla="*/ 1 h 148"/>
                  <a:gd name="T52" fmla="*/ 2 w 3079"/>
                  <a:gd name="T53" fmla="*/ 1 h 148"/>
                  <a:gd name="T54" fmla="*/ 2 w 3079"/>
                  <a:gd name="T55" fmla="*/ 1 h 148"/>
                  <a:gd name="T56" fmla="*/ 3 w 3079"/>
                  <a:gd name="T57" fmla="*/ 1 h 148"/>
                  <a:gd name="T58" fmla="*/ 3 w 3079"/>
                  <a:gd name="T59" fmla="*/ 1 h 148"/>
                  <a:gd name="T60" fmla="*/ 3 w 3079"/>
                  <a:gd name="T61" fmla="*/ 1 h 148"/>
                  <a:gd name="T62" fmla="*/ 4 w 3079"/>
                  <a:gd name="T63" fmla="*/ 1 h 148"/>
                  <a:gd name="T64" fmla="*/ 4 w 3079"/>
                  <a:gd name="T65" fmla="*/ 1 h 148"/>
                  <a:gd name="T66" fmla="*/ 4 w 3079"/>
                  <a:gd name="T67" fmla="*/ 1 h 148"/>
                  <a:gd name="T68" fmla="*/ 4 w 3079"/>
                  <a:gd name="T69" fmla="*/ 1 h 148"/>
                  <a:gd name="T70" fmla="*/ 4 w 3079"/>
                  <a:gd name="T71" fmla="*/ 1 h 148"/>
                  <a:gd name="T72" fmla="*/ 4 w 3079"/>
                  <a:gd name="T73" fmla="*/ 1 h 148"/>
                  <a:gd name="T74" fmla="*/ 5 w 3079"/>
                  <a:gd name="T75" fmla="*/ 1 h 148"/>
                  <a:gd name="T76" fmla="*/ 5 w 3079"/>
                  <a:gd name="T77" fmla="*/ 1 h 148"/>
                  <a:gd name="T78" fmla="*/ 5 w 3079"/>
                  <a:gd name="T79" fmla="*/ 1 h 148"/>
                  <a:gd name="T80" fmla="*/ 6 w 3079"/>
                  <a:gd name="T81" fmla="*/ 1 h 148"/>
                  <a:gd name="T82" fmla="*/ 6 w 3079"/>
                  <a:gd name="T83" fmla="*/ 1 h 148"/>
                  <a:gd name="T84" fmla="*/ 6 w 3079"/>
                  <a:gd name="T85" fmla="*/ 1 h 148"/>
                  <a:gd name="T86" fmla="*/ 7 w 3079"/>
                  <a:gd name="T87" fmla="*/ 1 h 148"/>
                  <a:gd name="T88" fmla="*/ 7 w 3079"/>
                  <a:gd name="T89" fmla="*/ 1 h 148"/>
                  <a:gd name="T90" fmla="*/ 7 w 3079"/>
                  <a:gd name="T91" fmla="*/ 1 h 148"/>
                  <a:gd name="T92" fmla="*/ 8 w 3079"/>
                  <a:gd name="T93" fmla="*/ 1 h 148"/>
                  <a:gd name="T94" fmla="*/ 9 w 3079"/>
                  <a:gd name="T95" fmla="*/ 1 h 148"/>
                  <a:gd name="T96" fmla="*/ 9 w 3079"/>
                  <a:gd name="T97" fmla="*/ 1 h 148"/>
                  <a:gd name="T98" fmla="*/ 10 w 3079"/>
                  <a:gd name="T99" fmla="*/ 1 h 148"/>
                  <a:gd name="T100" fmla="*/ 10 w 3079"/>
                  <a:gd name="T101" fmla="*/ 1 h 148"/>
                  <a:gd name="T102" fmla="*/ 11 w 3079"/>
                  <a:gd name="T103" fmla="*/ 1 h 148"/>
                  <a:gd name="T104" fmla="*/ 11 w 3079"/>
                  <a:gd name="T105" fmla="*/ 1 h 148"/>
                  <a:gd name="T106" fmla="*/ 11 w 3079"/>
                  <a:gd name="T107" fmla="*/ 1 h 14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79" h="148">
                    <a:moveTo>
                      <a:pt x="3079" y="17"/>
                    </a:moveTo>
                    <a:lnTo>
                      <a:pt x="3075" y="11"/>
                    </a:lnTo>
                    <a:lnTo>
                      <a:pt x="3075" y="5"/>
                    </a:lnTo>
                    <a:lnTo>
                      <a:pt x="3075" y="0"/>
                    </a:lnTo>
                    <a:lnTo>
                      <a:pt x="3069" y="0"/>
                    </a:lnTo>
                    <a:lnTo>
                      <a:pt x="3027" y="3"/>
                    </a:lnTo>
                    <a:lnTo>
                      <a:pt x="2989" y="7"/>
                    </a:lnTo>
                    <a:lnTo>
                      <a:pt x="2951" y="11"/>
                    </a:lnTo>
                    <a:lnTo>
                      <a:pt x="2913" y="15"/>
                    </a:lnTo>
                    <a:lnTo>
                      <a:pt x="2877" y="19"/>
                    </a:lnTo>
                    <a:lnTo>
                      <a:pt x="2839" y="22"/>
                    </a:lnTo>
                    <a:lnTo>
                      <a:pt x="2801" y="24"/>
                    </a:lnTo>
                    <a:lnTo>
                      <a:pt x="2763" y="28"/>
                    </a:lnTo>
                    <a:lnTo>
                      <a:pt x="2723" y="30"/>
                    </a:lnTo>
                    <a:lnTo>
                      <a:pt x="2682" y="34"/>
                    </a:lnTo>
                    <a:lnTo>
                      <a:pt x="2638" y="36"/>
                    </a:lnTo>
                    <a:lnTo>
                      <a:pt x="2592" y="40"/>
                    </a:lnTo>
                    <a:lnTo>
                      <a:pt x="2543" y="43"/>
                    </a:lnTo>
                    <a:lnTo>
                      <a:pt x="2491" y="47"/>
                    </a:lnTo>
                    <a:lnTo>
                      <a:pt x="2436" y="51"/>
                    </a:lnTo>
                    <a:lnTo>
                      <a:pt x="2379" y="55"/>
                    </a:lnTo>
                    <a:lnTo>
                      <a:pt x="2261" y="60"/>
                    </a:lnTo>
                    <a:lnTo>
                      <a:pt x="2151" y="68"/>
                    </a:lnTo>
                    <a:lnTo>
                      <a:pt x="2043" y="74"/>
                    </a:lnTo>
                    <a:lnTo>
                      <a:pt x="1942" y="79"/>
                    </a:lnTo>
                    <a:lnTo>
                      <a:pt x="1845" y="83"/>
                    </a:lnTo>
                    <a:lnTo>
                      <a:pt x="1756" y="87"/>
                    </a:lnTo>
                    <a:lnTo>
                      <a:pt x="1670" y="91"/>
                    </a:lnTo>
                    <a:lnTo>
                      <a:pt x="1594" y="93"/>
                    </a:lnTo>
                    <a:lnTo>
                      <a:pt x="1520" y="95"/>
                    </a:lnTo>
                    <a:lnTo>
                      <a:pt x="1456" y="95"/>
                    </a:lnTo>
                    <a:lnTo>
                      <a:pt x="1397" y="95"/>
                    </a:lnTo>
                    <a:lnTo>
                      <a:pt x="1345" y="97"/>
                    </a:lnTo>
                    <a:lnTo>
                      <a:pt x="1302" y="97"/>
                    </a:lnTo>
                    <a:lnTo>
                      <a:pt x="1265" y="99"/>
                    </a:lnTo>
                    <a:lnTo>
                      <a:pt x="1237" y="99"/>
                    </a:lnTo>
                    <a:lnTo>
                      <a:pt x="1220" y="100"/>
                    </a:lnTo>
                    <a:lnTo>
                      <a:pt x="1207" y="100"/>
                    </a:lnTo>
                    <a:lnTo>
                      <a:pt x="1193" y="100"/>
                    </a:lnTo>
                    <a:lnTo>
                      <a:pt x="1182" y="100"/>
                    </a:lnTo>
                    <a:lnTo>
                      <a:pt x="1168" y="100"/>
                    </a:lnTo>
                    <a:lnTo>
                      <a:pt x="1153" y="100"/>
                    </a:lnTo>
                    <a:lnTo>
                      <a:pt x="1140" y="100"/>
                    </a:lnTo>
                    <a:lnTo>
                      <a:pt x="1125" y="100"/>
                    </a:lnTo>
                    <a:lnTo>
                      <a:pt x="1113" y="100"/>
                    </a:lnTo>
                    <a:lnTo>
                      <a:pt x="1098" y="100"/>
                    </a:lnTo>
                    <a:lnTo>
                      <a:pt x="1085" y="100"/>
                    </a:lnTo>
                    <a:lnTo>
                      <a:pt x="1070" y="100"/>
                    </a:lnTo>
                    <a:lnTo>
                      <a:pt x="1056" y="100"/>
                    </a:lnTo>
                    <a:lnTo>
                      <a:pt x="1043" y="100"/>
                    </a:lnTo>
                    <a:lnTo>
                      <a:pt x="1032" y="100"/>
                    </a:lnTo>
                    <a:lnTo>
                      <a:pt x="1020" y="100"/>
                    </a:lnTo>
                    <a:lnTo>
                      <a:pt x="1009" y="100"/>
                    </a:lnTo>
                    <a:lnTo>
                      <a:pt x="990" y="100"/>
                    </a:lnTo>
                    <a:lnTo>
                      <a:pt x="973" y="100"/>
                    </a:lnTo>
                    <a:lnTo>
                      <a:pt x="956" y="100"/>
                    </a:lnTo>
                    <a:lnTo>
                      <a:pt x="940" y="102"/>
                    </a:lnTo>
                    <a:lnTo>
                      <a:pt x="923" y="102"/>
                    </a:lnTo>
                    <a:lnTo>
                      <a:pt x="908" y="102"/>
                    </a:lnTo>
                    <a:lnTo>
                      <a:pt x="893" y="102"/>
                    </a:lnTo>
                    <a:lnTo>
                      <a:pt x="880" y="104"/>
                    </a:lnTo>
                    <a:lnTo>
                      <a:pt x="862" y="102"/>
                    </a:lnTo>
                    <a:lnTo>
                      <a:pt x="847" y="102"/>
                    </a:lnTo>
                    <a:lnTo>
                      <a:pt x="832" y="102"/>
                    </a:lnTo>
                    <a:lnTo>
                      <a:pt x="817" y="102"/>
                    </a:lnTo>
                    <a:lnTo>
                      <a:pt x="800" y="102"/>
                    </a:lnTo>
                    <a:lnTo>
                      <a:pt x="783" y="102"/>
                    </a:lnTo>
                    <a:lnTo>
                      <a:pt x="764" y="102"/>
                    </a:lnTo>
                    <a:lnTo>
                      <a:pt x="747" y="104"/>
                    </a:lnTo>
                    <a:lnTo>
                      <a:pt x="691" y="104"/>
                    </a:lnTo>
                    <a:lnTo>
                      <a:pt x="640" y="106"/>
                    </a:lnTo>
                    <a:lnTo>
                      <a:pt x="589" y="108"/>
                    </a:lnTo>
                    <a:lnTo>
                      <a:pt x="541" y="108"/>
                    </a:lnTo>
                    <a:lnTo>
                      <a:pt x="490" y="108"/>
                    </a:lnTo>
                    <a:lnTo>
                      <a:pt x="442" y="110"/>
                    </a:lnTo>
                    <a:lnTo>
                      <a:pt x="395" y="110"/>
                    </a:lnTo>
                    <a:lnTo>
                      <a:pt x="349" y="112"/>
                    </a:lnTo>
                    <a:lnTo>
                      <a:pt x="302" y="112"/>
                    </a:lnTo>
                    <a:lnTo>
                      <a:pt x="258" y="112"/>
                    </a:lnTo>
                    <a:lnTo>
                      <a:pt x="214" y="112"/>
                    </a:lnTo>
                    <a:lnTo>
                      <a:pt x="172" y="112"/>
                    </a:lnTo>
                    <a:lnTo>
                      <a:pt x="129" y="112"/>
                    </a:lnTo>
                    <a:lnTo>
                      <a:pt x="87" y="112"/>
                    </a:lnTo>
                    <a:lnTo>
                      <a:pt x="47" y="114"/>
                    </a:lnTo>
                    <a:lnTo>
                      <a:pt x="7" y="116"/>
                    </a:lnTo>
                    <a:lnTo>
                      <a:pt x="0" y="118"/>
                    </a:lnTo>
                    <a:lnTo>
                      <a:pt x="0" y="123"/>
                    </a:lnTo>
                    <a:lnTo>
                      <a:pt x="3" y="129"/>
                    </a:lnTo>
                    <a:lnTo>
                      <a:pt x="5" y="135"/>
                    </a:lnTo>
                    <a:lnTo>
                      <a:pt x="5" y="137"/>
                    </a:lnTo>
                    <a:lnTo>
                      <a:pt x="5" y="140"/>
                    </a:lnTo>
                    <a:lnTo>
                      <a:pt x="1" y="144"/>
                    </a:lnTo>
                    <a:lnTo>
                      <a:pt x="3" y="148"/>
                    </a:lnTo>
                    <a:lnTo>
                      <a:pt x="19" y="148"/>
                    </a:lnTo>
                    <a:lnTo>
                      <a:pt x="39" y="146"/>
                    </a:lnTo>
                    <a:lnTo>
                      <a:pt x="58" y="144"/>
                    </a:lnTo>
                    <a:lnTo>
                      <a:pt x="79" y="144"/>
                    </a:lnTo>
                    <a:lnTo>
                      <a:pt x="98" y="142"/>
                    </a:lnTo>
                    <a:lnTo>
                      <a:pt x="121" y="142"/>
                    </a:lnTo>
                    <a:lnTo>
                      <a:pt x="142" y="142"/>
                    </a:lnTo>
                    <a:lnTo>
                      <a:pt x="165" y="142"/>
                    </a:lnTo>
                    <a:lnTo>
                      <a:pt x="186" y="142"/>
                    </a:lnTo>
                    <a:lnTo>
                      <a:pt x="207" y="142"/>
                    </a:lnTo>
                    <a:lnTo>
                      <a:pt x="228" y="140"/>
                    </a:lnTo>
                    <a:lnTo>
                      <a:pt x="250" y="140"/>
                    </a:lnTo>
                    <a:lnTo>
                      <a:pt x="271" y="138"/>
                    </a:lnTo>
                    <a:lnTo>
                      <a:pt x="292" y="138"/>
                    </a:lnTo>
                    <a:lnTo>
                      <a:pt x="313" y="138"/>
                    </a:lnTo>
                    <a:lnTo>
                      <a:pt x="334" y="138"/>
                    </a:lnTo>
                    <a:lnTo>
                      <a:pt x="340" y="138"/>
                    </a:lnTo>
                    <a:lnTo>
                      <a:pt x="349" y="140"/>
                    </a:lnTo>
                    <a:lnTo>
                      <a:pt x="359" y="140"/>
                    </a:lnTo>
                    <a:lnTo>
                      <a:pt x="364" y="142"/>
                    </a:lnTo>
                    <a:lnTo>
                      <a:pt x="370" y="140"/>
                    </a:lnTo>
                    <a:lnTo>
                      <a:pt x="378" y="138"/>
                    </a:lnTo>
                    <a:lnTo>
                      <a:pt x="387" y="138"/>
                    </a:lnTo>
                    <a:lnTo>
                      <a:pt x="399" y="138"/>
                    </a:lnTo>
                    <a:lnTo>
                      <a:pt x="408" y="138"/>
                    </a:lnTo>
                    <a:lnTo>
                      <a:pt x="421" y="138"/>
                    </a:lnTo>
                    <a:lnTo>
                      <a:pt x="435" y="138"/>
                    </a:lnTo>
                    <a:lnTo>
                      <a:pt x="450" y="138"/>
                    </a:lnTo>
                    <a:lnTo>
                      <a:pt x="461" y="137"/>
                    </a:lnTo>
                    <a:lnTo>
                      <a:pt x="475" y="137"/>
                    </a:lnTo>
                    <a:lnTo>
                      <a:pt x="488" y="137"/>
                    </a:lnTo>
                    <a:lnTo>
                      <a:pt x="501" y="137"/>
                    </a:lnTo>
                    <a:lnTo>
                      <a:pt x="511" y="135"/>
                    </a:lnTo>
                    <a:lnTo>
                      <a:pt x="522" y="135"/>
                    </a:lnTo>
                    <a:lnTo>
                      <a:pt x="530" y="135"/>
                    </a:lnTo>
                    <a:lnTo>
                      <a:pt x="539" y="135"/>
                    </a:lnTo>
                    <a:lnTo>
                      <a:pt x="558" y="135"/>
                    </a:lnTo>
                    <a:lnTo>
                      <a:pt x="579" y="133"/>
                    </a:lnTo>
                    <a:lnTo>
                      <a:pt x="598" y="131"/>
                    </a:lnTo>
                    <a:lnTo>
                      <a:pt x="617" y="131"/>
                    </a:lnTo>
                    <a:lnTo>
                      <a:pt x="632" y="131"/>
                    </a:lnTo>
                    <a:lnTo>
                      <a:pt x="650" y="129"/>
                    </a:lnTo>
                    <a:lnTo>
                      <a:pt x="665" y="129"/>
                    </a:lnTo>
                    <a:lnTo>
                      <a:pt x="678" y="129"/>
                    </a:lnTo>
                    <a:lnTo>
                      <a:pt x="691" y="127"/>
                    </a:lnTo>
                    <a:lnTo>
                      <a:pt x="705" y="127"/>
                    </a:lnTo>
                    <a:lnTo>
                      <a:pt x="716" y="127"/>
                    </a:lnTo>
                    <a:lnTo>
                      <a:pt x="728" y="127"/>
                    </a:lnTo>
                    <a:lnTo>
                      <a:pt x="739" y="127"/>
                    </a:lnTo>
                    <a:lnTo>
                      <a:pt x="748" y="127"/>
                    </a:lnTo>
                    <a:lnTo>
                      <a:pt x="760" y="127"/>
                    </a:lnTo>
                    <a:lnTo>
                      <a:pt x="769" y="127"/>
                    </a:lnTo>
                    <a:lnTo>
                      <a:pt x="788" y="125"/>
                    </a:lnTo>
                    <a:lnTo>
                      <a:pt x="807" y="125"/>
                    </a:lnTo>
                    <a:lnTo>
                      <a:pt x="826" y="125"/>
                    </a:lnTo>
                    <a:lnTo>
                      <a:pt x="845" y="125"/>
                    </a:lnTo>
                    <a:lnTo>
                      <a:pt x="862" y="125"/>
                    </a:lnTo>
                    <a:lnTo>
                      <a:pt x="881" y="125"/>
                    </a:lnTo>
                    <a:lnTo>
                      <a:pt x="899" y="125"/>
                    </a:lnTo>
                    <a:lnTo>
                      <a:pt x="918" y="125"/>
                    </a:lnTo>
                    <a:lnTo>
                      <a:pt x="935" y="125"/>
                    </a:lnTo>
                    <a:lnTo>
                      <a:pt x="954" y="125"/>
                    </a:lnTo>
                    <a:lnTo>
                      <a:pt x="971" y="125"/>
                    </a:lnTo>
                    <a:lnTo>
                      <a:pt x="992" y="125"/>
                    </a:lnTo>
                    <a:lnTo>
                      <a:pt x="1011" y="125"/>
                    </a:lnTo>
                    <a:lnTo>
                      <a:pt x="1032" y="125"/>
                    </a:lnTo>
                    <a:lnTo>
                      <a:pt x="1051" y="125"/>
                    </a:lnTo>
                    <a:lnTo>
                      <a:pt x="1073" y="125"/>
                    </a:lnTo>
                    <a:lnTo>
                      <a:pt x="1081" y="125"/>
                    </a:lnTo>
                    <a:lnTo>
                      <a:pt x="1089" y="125"/>
                    </a:lnTo>
                    <a:lnTo>
                      <a:pt x="1096" y="125"/>
                    </a:lnTo>
                    <a:lnTo>
                      <a:pt x="1104" y="125"/>
                    </a:lnTo>
                    <a:lnTo>
                      <a:pt x="1113" y="125"/>
                    </a:lnTo>
                    <a:lnTo>
                      <a:pt x="1121" y="125"/>
                    </a:lnTo>
                    <a:lnTo>
                      <a:pt x="1129" y="125"/>
                    </a:lnTo>
                    <a:lnTo>
                      <a:pt x="1138" y="125"/>
                    </a:lnTo>
                    <a:lnTo>
                      <a:pt x="1148" y="125"/>
                    </a:lnTo>
                    <a:lnTo>
                      <a:pt x="1155" y="125"/>
                    </a:lnTo>
                    <a:lnTo>
                      <a:pt x="1163" y="125"/>
                    </a:lnTo>
                    <a:lnTo>
                      <a:pt x="1170" y="125"/>
                    </a:lnTo>
                    <a:lnTo>
                      <a:pt x="1176" y="125"/>
                    </a:lnTo>
                    <a:lnTo>
                      <a:pt x="1186" y="125"/>
                    </a:lnTo>
                    <a:lnTo>
                      <a:pt x="1193" y="125"/>
                    </a:lnTo>
                    <a:lnTo>
                      <a:pt x="1201" y="127"/>
                    </a:lnTo>
                    <a:lnTo>
                      <a:pt x="1207" y="125"/>
                    </a:lnTo>
                    <a:lnTo>
                      <a:pt x="1214" y="125"/>
                    </a:lnTo>
                    <a:lnTo>
                      <a:pt x="1222" y="125"/>
                    </a:lnTo>
                    <a:lnTo>
                      <a:pt x="1229" y="125"/>
                    </a:lnTo>
                    <a:lnTo>
                      <a:pt x="1237" y="123"/>
                    </a:lnTo>
                    <a:lnTo>
                      <a:pt x="1246" y="123"/>
                    </a:lnTo>
                    <a:lnTo>
                      <a:pt x="1254" y="123"/>
                    </a:lnTo>
                    <a:lnTo>
                      <a:pt x="1264" y="123"/>
                    </a:lnTo>
                    <a:lnTo>
                      <a:pt x="1271" y="121"/>
                    </a:lnTo>
                    <a:lnTo>
                      <a:pt x="1281" y="121"/>
                    </a:lnTo>
                    <a:lnTo>
                      <a:pt x="1288" y="121"/>
                    </a:lnTo>
                    <a:lnTo>
                      <a:pt x="1296" y="121"/>
                    </a:lnTo>
                    <a:lnTo>
                      <a:pt x="1303" y="121"/>
                    </a:lnTo>
                    <a:lnTo>
                      <a:pt x="1311" y="121"/>
                    </a:lnTo>
                    <a:lnTo>
                      <a:pt x="1319" y="121"/>
                    </a:lnTo>
                    <a:lnTo>
                      <a:pt x="1328" y="123"/>
                    </a:lnTo>
                    <a:lnTo>
                      <a:pt x="1349" y="121"/>
                    </a:lnTo>
                    <a:lnTo>
                      <a:pt x="1370" y="121"/>
                    </a:lnTo>
                    <a:lnTo>
                      <a:pt x="1393" y="121"/>
                    </a:lnTo>
                    <a:lnTo>
                      <a:pt x="1416" y="121"/>
                    </a:lnTo>
                    <a:lnTo>
                      <a:pt x="1435" y="121"/>
                    </a:lnTo>
                    <a:lnTo>
                      <a:pt x="1456" y="121"/>
                    </a:lnTo>
                    <a:lnTo>
                      <a:pt x="1478" y="121"/>
                    </a:lnTo>
                    <a:lnTo>
                      <a:pt x="1499" y="121"/>
                    </a:lnTo>
                    <a:lnTo>
                      <a:pt x="1518" y="119"/>
                    </a:lnTo>
                    <a:lnTo>
                      <a:pt x="1539" y="118"/>
                    </a:lnTo>
                    <a:lnTo>
                      <a:pt x="1560" y="118"/>
                    </a:lnTo>
                    <a:lnTo>
                      <a:pt x="1581" y="118"/>
                    </a:lnTo>
                    <a:lnTo>
                      <a:pt x="1602" y="118"/>
                    </a:lnTo>
                    <a:lnTo>
                      <a:pt x="1625" y="118"/>
                    </a:lnTo>
                    <a:lnTo>
                      <a:pt x="1646" y="118"/>
                    </a:lnTo>
                    <a:lnTo>
                      <a:pt x="1670" y="118"/>
                    </a:lnTo>
                    <a:lnTo>
                      <a:pt x="1680" y="118"/>
                    </a:lnTo>
                    <a:lnTo>
                      <a:pt x="1693" y="118"/>
                    </a:lnTo>
                    <a:lnTo>
                      <a:pt x="1705" y="118"/>
                    </a:lnTo>
                    <a:lnTo>
                      <a:pt x="1716" y="118"/>
                    </a:lnTo>
                    <a:lnTo>
                      <a:pt x="1727" y="116"/>
                    </a:lnTo>
                    <a:lnTo>
                      <a:pt x="1741" y="116"/>
                    </a:lnTo>
                    <a:lnTo>
                      <a:pt x="1754" y="116"/>
                    </a:lnTo>
                    <a:lnTo>
                      <a:pt x="1767" y="116"/>
                    </a:lnTo>
                    <a:lnTo>
                      <a:pt x="1779" y="114"/>
                    </a:lnTo>
                    <a:lnTo>
                      <a:pt x="1792" y="114"/>
                    </a:lnTo>
                    <a:lnTo>
                      <a:pt x="1803" y="112"/>
                    </a:lnTo>
                    <a:lnTo>
                      <a:pt x="1817" y="112"/>
                    </a:lnTo>
                    <a:lnTo>
                      <a:pt x="1830" y="112"/>
                    </a:lnTo>
                    <a:lnTo>
                      <a:pt x="1841" y="112"/>
                    </a:lnTo>
                    <a:lnTo>
                      <a:pt x="1853" y="112"/>
                    </a:lnTo>
                    <a:lnTo>
                      <a:pt x="1864" y="112"/>
                    </a:lnTo>
                    <a:lnTo>
                      <a:pt x="1879" y="110"/>
                    </a:lnTo>
                    <a:lnTo>
                      <a:pt x="1902" y="108"/>
                    </a:lnTo>
                    <a:lnTo>
                      <a:pt x="1931" y="108"/>
                    </a:lnTo>
                    <a:lnTo>
                      <a:pt x="1965" y="106"/>
                    </a:lnTo>
                    <a:lnTo>
                      <a:pt x="2001" y="104"/>
                    </a:lnTo>
                    <a:lnTo>
                      <a:pt x="2041" y="102"/>
                    </a:lnTo>
                    <a:lnTo>
                      <a:pt x="2083" y="100"/>
                    </a:lnTo>
                    <a:lnTo>
                      <a:pt x="2125" y="100"/>
                    </a:lnTo>
                    <a:lnTo>
                      <a:pt x="2164" y="97"/>
                    </a:lnTo>
                    <a:lnTo>
                      <a:pt x="2204" y="95"/>
                    </a:lnTo>
                    <a:lnTo>
                      <a:pt x="2242" y="93"/>
                    </a:lnTo>
                    <a:lnTo>
                      <a:pt x="2277" y="91"/>
                    </a:lnTo>
                    <a:lnTo>
                      <a:pt x="2303" y="91"/>
                    </a:lnTo>
                    <a:lnTo>
                      <a:pt x="2328" y="89"/>
                    </a:lnTo>
                    <a:lnTo>
                      <a:pt x="2343" y="89"/>
                    </a:lnTo>
                    <a:lnTo>
                      <a:pt x="2353" y="89"/>
                    </a:lnTo>
                    <a:lnTo>
                      <a:pt x="2379" y="85"/>
                    </a:lnTo>
                    <a:lnTo>
                      <a:pt x="2410" y="83"/>
                    </a:lnTo>
                    <a:lnTo>
                      <a:pt x="2438" y="79"/>
                    </a:lnTo>
                    <a:lnTo>
                      <a:pt x="2467" y="78"/>
                    </a:lnTo>
                    <a:lnTo>
                      <a:pt x="2495" y="76"/>
                    </a:lnTo>
                    <a:lnTo>
                      <a:pt x="2522" y="74"/>
                    </a:lnTo>
                    <a:lnTo>
                      <a:pt x="2550" y="70"/>
                    </a:lnTo>
                    <a:lnTo>
                      <a:pt x="2577" y="70"/>
                    </a:lnTo>
                    <a:lnTo>
                      <a:pt x="2604" y="64"/>
                    </a:lnTo>
                    <a:lnTo>
                      <a:pt x="2632" y="62"/>
                    </a:lnTo>
                    <a:lnTo>
                      <a:pt x="2659" y="60"/>
                    </a:lnTo>
                    <a:lnTo>
                      <a:pt x="2687" y="57"/>
                    </a:lnTo>
                    <a:lnTo>
                      <a:pt x="2714" y="55"/>
                    </a:lnTo>
                    <a:lnTo>
                      <a:pt x="2740" y="53"/>
                    </a:lnTo>
                    <a:lnTo>
                      <a:pt x="2769" y="51"/>
                    </a:lnTo>
                    <a:lnTo>
                      <a:pt x="2796" y="49"/>
                    </a:lnTo>
                    <a:lnTo>
                      <a:pt x="2813" y="47"/>
                    </a:lnTo>
                    <a:lnTo>
                      <a:pt x="2832" y="45"/>
                    </a:lnTo>
                    <a:lnTo>
                      <a:pt x="2853" y="43"/>
                    </a:lnTo>
                    <a:lnTo>
                      <a:pt x="2873" y="43"/>
                    </a:lnTo>
                    <a:lnTo>
                      <a:pt x="2892" y="40"/>
                    </a:lnTo>
                    <a:lnTo>
                      <a:pt x="2915" y="40"/>
                    </a:lnTo>
                    <a:lnTo>
                      <a:pt x="2934" y="38"/>
                    </a:lnTo>
                    <a:lnTo>
                      <a:pt x="2957" y="36"/>
                    </a:lnTo>
                    <a:lnTo>
                      <a:pt x="2976" y="34"/>
                    </a:lnTo>
                    <a:lnTo>
                      <a:pt x="2995" y="32"/>
                    </a:lnTo>
                    <a:lnTo>
                      <a:pt x="3012" y="30"/>
                    </a:lnTo>
                    <a:lnTo>
                      <a:pt x="3029" y="28"/>
                    </a:lnTo>
                    <a:lnTo>
                      <a:pt x="3045" y="24"/>
                    </a:lnTo>
                    <a:lnTo>
                      <a:pt x="3058" y="22"/>
                    </a:lnTo>
                    <a:lnTo>
                      <a:pt x="3067" y="19"/>
                    </a:lnTo>
                    <a:lnTo>
                      <a:pt x="3079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6" name="Freeform 186"/>
              <p:cNvSpPr>
                <a:spLocks/>
              </p:cNvSpPr>
              <p:nvPr/>
            </p:nvSpPr>
            <p:spPr bwMode="auto">
              <a:xfrm>
                <a:off x="5097" y="2339"/>
                <a:ext cx="23" cy="193"/>
              </a:xfrm>
              <a:custGeom>
                <a:avLst/>
                <a:gdLst>
                  <a:gd name="T0" fmla="*/ 1 w 45"/>
                  <a:gd name="T1" fmla="*/ 0 h 388"/>
                  <a:gd name="T2" fmla="*/ 1 w 45"/>
                  <a:gd name="T3" fmla="*/ 0 h 388"/>
                  <a:gd name="T4" fmla="*/ 1 w 45"/>
                  <a:gd name="T5" fmla="*/ 0 h 388"/>
                  <a:gd name="T6" fmla="*/ 1 w 45"/>
                  <a:gd name="T7" fmla="*/ 0 h 388"/>
                  <a:gd name="T8" fmla="*/ 1 w 45"/>
                  <a:gd name="T9" fmla="*/ 0 h 388"/>
                  <a:gd name="T10" fmla="*/ 1 w 45"/>
                  <a:gd name="T11" fmla="*/ 0 h 388"/>
                  <a:gd name="T12" fmla="*/ 1 w 45"/>
                  <a:gd name="T13" fmla="*/ 0 h 388"/>
                  <a:gd name="T14" fmla="*/ 1 w 45"/>
                  <a:gd name="T15" fmla="*/ 0 h 388"/>
                  <a:gd name="T16" fmla="*/ 1 w 45"/>
                  <a:gd name="T17" fmla="*/ 0 h 388"/>
                  <a:gd name="T18" fmla="*/ 1 w 45"/>
                  <a:gd name="T19" fmla="*/ 0 h 388"/>
                  <a:gd name="T20" fmla="*/ 1 w 45"/>
                  <a:gd name="T21" fmla="*/ 0 h 388"/>
                  <a:gd name="T22" fmla="*/ 1 w 45"/>
                  <a:gd name="T23" fmla="*/ 0 h 388"/>
                  <a:gd name="T24" fmla="*/ 1 w 45"/>
                  <a:gd name="T25" fmla="*/ 0 h 388"/>
                  <a:gd name="T26" fmla="*/ 1 w 45"/>
                  <a:gd name="T27" fmla="*/ 0 h 388"/>
                  <a:gd name="T28" fmla="*/ 1 w 45"/>
                  <a:gd name="T29" fmla="*/ 0 h 388"/>
                  <a:gd name="T30" fmla="*/ 1 w 45"/>
                  <a:gd name="T31" fmla="*/ 0 h 388"/>
                  <a:gd name="T32" fmla="*/ 1 w 45"/>
                  <a:gd name="T33" fmla="*/ 0 h 388"/>
                  <a:gd name="T34" fmla="*/ 1 w 45"/>
                  <a:gd name="T35" fmla="*/ 0 h 388"/>
                  <a:gd name="T36" fmla="*/ 1 w 45"/>
                  <a:gd name="T37" fmla="*/ 0 h 388"/>
                  <a:gd name="T38" fmla="*/ 1 w 45"/>
                  <a:gd name="T39" fmla="*/ 0 h 388"/>
                  <a:gd name="T40" fmla="*/ 1 w 45"/>
                  <a:gd name="T41" fmla="*/ 0 h 388"/>
                  <a:gd name="T42" fmla="*/ 1 w 45"/>
                  <a:gd name="T43" fmla="*/ 0 h 388"/>
                  <a:gd name="T44" fmla="*/ 1 w 45"/>
                  <a:gd name="T45" fmla="*/ 0 h 388"/>
                  <a:gd name="T46" fmla="*/ 1 w 45"/>
                  <a:gd name="T47" fmla="*/ 0 h 388"/>
                  <a:gd name="T48" fmla="*/ 1 w 45"/>
                  <a:gd name="T49" fmla="*/ 1 h 388"/>
                  <a:gd name="T50" fmla="*/ 1 w 45"/>
                  <a:gd name="T51" fmla="*/ 1 h 388"/>
                  <a:gd name="T52" fmla="*/ 1 w 45"/>
                  <a:gd name="T53" fmla="*/ 1 h 388"/>
                  <a:gd name="T54" fmla="*/ 1 w 45"/>
                  <a:gd name="T55" fmla="*/ 1 h 388"/>
                  <a:gd name="T56" fmla="*/ 1 w 45"/>
                  <a:gd name="T57" fmla="*/ 1 h 388"/>
                  <a:gd name="T58" fmla="*/ 1 w 45"/>
                  <a:gd name="T59" fmla="*/ 1 h 388"/>
                  <a:gd name="T60" fmla="*/ 1 w 45"/>
                  <a:gd name="T61" fmla="*/ 1 h 388"/>
                  <a:gd name="T62" fmla="*/ 1 w 45"/>
                  <a:gd name="T63" fmla="*/ 1 h 388"/>
                  <a:gd name="T64" fmla="*/ 1 w 45"/>
                  <a:gd name="T65" fmla="*/ 1 h 388"/>
                  <a:gd name="T66" fmla="*/ 1 w 45"/>
                  <a:gd name="T67" fmla="*/ 1 h 388"/>
                  <a:gd name="T68" fmla="*/ 1 w 45"/>
                  <a:gd name="T69" fmla="*/ 1 h 388"/>
                  <a:gd name="T70" fmla="*/ 1 w 45"/>
                  <a:gd name="T71" fmla="*/ 1 h 388"/>
                  <a:gd name="T72" fmla="*/ 0 w 45"/>
                  <a:gd name="T73" fmla="*/ 1 h 388"/>
                  <a:gd name="T74" fmla="*/ 0 w 45"/>
                  <a:gd name="T75" fmla="*/ 1 h 388"/>
                  <a:gd name="T76" fmla="*/ 0 w 45"/>
                  <a:gd name="T77" fmla="*/ 1 h 388"/>
                  <a:gd name="T78" fmla="*/ 0 w 45"/>
                  <a:gd name="T79" fmla="*/ 1 h 388"/>
                  <a:gd name="T80" fmla="*/ 1 w 45"/>
                  <a:gd name="T81" fmla="*/ 1 h 388"/>
                  <a:gd name="T82" fmla="*/ 1 w 45"/>
                  <a:gd name="T83" fmla="*/ 1 h 388"/>
                  <a:gd name="T84" fmla="*/ 1 w 45"/>
                  <a:gd name="T85" fmla="*/ 0 h 388"/>
                  <a:gd name="T86" fmla="*/ 1 w 45"/>
                  <a:gd name="T87" fmla="*/ 0 h 388"/>
                  <a:gd name="T88" fmla="*/ 1 w 45"/>
                  <a:gd name="T89" fmla="*/ 0 h 388"/>
                  <a:gd name="T90" fmla="*/ 1 w 45"/>
                  <a:gd name="T91" fmla="*/ 0 h 388"/>
                  <a:gd name="T92" fmla="*/ 1 w 45"/>
                  <a:gd name="T93" fmla="*/ 0 h 388"/>
                  <a:gd name="T94" fmla="*/ 1 w 45"/>
                  <a:gd name="T95" fmla="*/ 0 h 388"/>
                  <a:gd name="T96" fmla="*/ 1 w 45"/>
                  <a:gd name="T97" fmla="*/ 0 h 388"/>
                  <a:gd name="T98" fmla="*/ 1 w 45"/>
                  <a:gd name="T99" fmla="*/ 0 h 388"/>
                  <a:gd name="T100" fmla="*/ 1 w 45"/>
                  <a:gd name="T101" fmla="*/ 0 h 388"/>
                  <a:gd name="T102" fmla="*/ 1 w 45"/>
                  <a:gd name="T103" fmla="*/ 0 h 388"/>
                  <a:gd name="T104" fmla="*/ 1 w 45"/>
                  <a:gd name="T105" fmla="*/ 0 h 388"/>
                  <a:gd name="T106" fmla="*/ 1 w 45"/>
                  <a:gd name="T107" fmla="*/ 0 h 388"/>
                  <a:gd name="T108" fmla="*/ 1 w 45"/>
                  <a:gd name="T109" fmla="*/ 0 h 388"/>
                  <a:gd name="T110" fmla="*/ 1 w 45"/>
                  <a:gd name="T111" fmla="*/ 0 h 388"/>
                  <a:gd name="T112" fmla="*/ 1 w 45"/>
                  <a:gd name="T113" fmla="*/ 0 h 388"/>
                  <a:gd name="T114" fmla="*/ 1 w 45"/>
                  <a:gd name="T115" fmla="*/ 0 h 3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5" h="388">
                    <a:moveTo>
                      <a:pt x="43" y="0"/>
                    </a:moveTo>
                    <a:lnTo>
                      <a:pt x="43" y="4"/>
                    </a:lnTo>
                    <a:lnTo>
                      <a:pt x="43" y="10"/>
                    </a:lnTo>
                    <a:lnTo>
                      <a:pt x="43" y="17"/>
                    </a:lnTo>
                    <a:lnTo>
                      <a:pt x="45" y="25"/>
                    </a:lnTo>
                    <a:lnTo>
                      <a:pt x="43" y="32"/>
                    </a:lnTo>
                    <a:lnTo>
                      <a:pt x="43" y="42"/>
                    </a:lnTo>
                    <a:lnTo>
                      <a:pt x="41" y="53"/>
                    </a:lnTo>
                    <a:lnTo>
                      <a:pt x="41" y="65"/>
                    </a:lnTo>
                    <a:lnTo>
                      <a:pt x="40" y="76"/>
                    </a:lnTo>
                    <a:lnTo>
                      <a:pt x="38" y="88"/>
                    </a:lnTo>
                    <a:lnTo>
                      <a:pt x="38" y="99"/>
                    </a:lnTo>
                    <a:lnTo>
                      <a:pt x="36" y="110"/>
                    </a:lnTo>
                    <a:lnTo>
                      <a:pt x="34" y="120"/>
                    </a:lnTo>
                    <a:lnTo>
                      <a:pt x="34" y="133"/>
                    </a:lnTo>
                    <a:lnTo>
                      <a:pt x="34" y="143"/>
                    </a:lnTo>
                    <a:lnTo>
                      <a:pt x="34" y="154"/>
                    </a:lnTo>
                    <a:lnTo>
                      <a:pt x="32" y="160"/>
                    </a:lnTo>
                    <a:lnTo>
                      <a:pt x="32" y="171"/>
                    </a:lnTo>
                    <a:lnTo>
                      <a:pt x="30" y="183"/>
                    </a:lnTo>
                    <a:lnTo>
                      <a:pt x="30" y="200"/>
                    </a:lnTo>
                    <a:lnTo>
                      <a:pt x="30" y="217"/>
                    </a:lnTo>
                    <a:lnTo>
                      <a:pt x="30" y="236"/>
                    </a:lnTo>
                    <a:lnTo>
                      <a:pt x="28" y="255"/>
                    </a:lnTo>
                    <a:lnTo>
                      <a:pt x="28" y="276"/>
                    </a:lnTo>
                    <a:lnTo>
                      <a:pt x="26" y="295"/>
                    </a:lnTo>
                    <a:lnTo>
                      <a:pt x="24" y="314"/>
                    </a:lnTo>
                    <a:lnTo>
                      <a:pt x="24" y="331"/>
                    </a:lnTo>
                    <a:lnTo>
                      <a:pt x="24" y="350"/>
                    </a:lnTo>
                    <a:lnTo>
                      <a:pt x="22" y="361"/>
                    </a:lnTo>
                    <a:lnTo>
                      <a:pt x="21" y="375"/>
                    </a:lnTo>
                    <a:lnTo>
                      <a:pt x="21" y="382"/>
                    </a:lnTo>
                    <a:lnTo>
                      <a:pt x="21" y="388"/>
                    </a:lnTo>
                    <a:lnTo>
                      <a:pt x="13" y="384"/>
                    </a:lnTo>
                    <a:lnTo>
                      <a:pt x="7" y="382"/>
                    </a:lnTo>
                    <a:lnTo>
                      <a:pt x="2" y="378"/>
                    </a:lnTo>
                    <a:lnTo>
                      <a:pt x="0" y="378"/>
                    </a:lnTo>
                    <a:lnTo>
                      <a:pt x="0" y="354"/>
                    </a:lnTo>
                    <a:lnTo>
                      <a:pt x="0" y="329"/>
                    </a:lnTo>
                    <a:lnTo>
                      <a:pt x="0" y="306"/>
                    </a:lnTo>
                    <a:lnTo>
                      <a:pt x="2" y="283"/>
                    </a:lnTo>
                    <a:lnTo>
                      <a:pt x="2" y="262"/>
                    </a:lnTo>
                    <a:lnTo>
                      <a:pt x="3" y="242"/>
                    </a:lnTo>
                    <a:lnTo>
                      <a:pt x="3" y="219"/>
                    </a:lnTo>
                    <a:lnTo>
                      <a:pt x="5" y="200"/>
                    </a:lnTo>
                    <a:lnTo>
                      <a:pt x="5" y="177"/>
                    </a:lnTo>
                    <a:lnTo>
                      <a:pt x="7" y="156"/>
                    </a:lnTo>
                    <a:lnTo>
                      <a:pt x="7" y="135"/>
                    </a:lnTo>
                    <a:lnTo>
                      <a:pt x="9" y="114"/>
                    </a:lnTo>
                    <a:lnTo>
                      <a:pt x="9" y="89"/>
                    </a:lnTo>
                    <a:lnTo>
                      <a:pt x="11" y="69"/>
                    </a:lnTo>
                    <a:lnTo>
                      <a:pt x="13" y="44"/>
                    </a:lnTo>
                    <a:lnTo>
                      <a:pt x="13" y="21"/>
                    </a:lnTo>
                    <a:lnTo>
                      <a:pt x="19" y="17"/>
                    </a:lnTo>
                    <a:lnTo>
                      <a:pt x="28" y="10"/>
                    </a:lnTo>
                    <a:lnTo>
                      <a:pt x="38" y="4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7" name="Freeform 187"/>
              <p:cNvSpPr>
                <a:spLocks/>
              </p:cNvSpPr>
              <p:nvPr/>
            </p:nvSpPr>
            <p:spPr bwMode="auto">
              <a:xfrm>
                <a:off x="5049" y="2402"/>
                <a:ext cx="23" cy="113"/>
              </a:xfrm>
              <a:custGeom>
                <a:avLst/>
                <a:gdLst>
                  <a:gd name="T0" fmla="*/ 1 w 45"/>
                  <a:gd name="T1" fmla="*/ 0 h 227"/>
                  <a:gd name="T2" fmla="*/ 1 w 45"/>
                  <a:gd name="T3" fmla="*/ 0 h 227"/>
                  <a:gd name="T4" fmla="*/ 1 w 45"/>
                  <a:gd name="T5" fmla="*/ 0 h 227"/>
                  <a:gd name="T6" fmla="*/ 1 w 45"/>
                  <a:gd name="T7" fmla="*/ 0 h 227"/>
                  <a:gd name="T8" fmla="*/ 1 w 45"/>
                  <a:gd name="T9" fmla="*/ 0 h 227"/>
                  <a:gd name="T10" fmla="*/ 1 w 45"/>
                  <a:gd name="T11" fmla="*/ 0 h 227"/>
                  <a:gd name="T12" fmla="*/ 1 w 45"/>
                  <a:gd name="T13" fmla="*/ 0 h 227"/>
                  <a:gd name="T14" fmla="*/ 1 w 45"/>
                  <a:gd name="T15" fmla="*/ 0 h 227"/>
                  <a:gd name="T16" fmla="*/ 1 w 45"/>
                  <a:gd name="T17" fmla="*/ 0 h 227"/>
                  <a:gd name="T18" fmla="*/ 1 w 45"/>
                  <a:gd name="T19" fmla="*/ 0 h 227"/>
                  <a:gd name="T20" fmla="*/ 1 w 45"/>
                  <a:gd name="T21" fmla="*/ 0 h 227"/>
                  <a:gd name="T22" fmla="*/ 1 w 45"/>
                  <a:gd name="T23" fmla="*/ 0 h 227"/>
                  <a:gd name="T24" fmla="*/ 1 w 45"/>
                  <a:gd name="T25" fmla="*/ 0 h 227"/>
                  <a:gd name="T26" fmla="*/ 1 w 45"/>
                  <a:gd name="T27" fmla="*/ 0 h 227"/>
                  <a:gd name="T28" fmla="*/ 1 w 45"/>
                  <a:gd name="T29" fmla="*/ 0 h 227"/>
                  <a:gd name="T30" fmla="*/ 1 w 45"/>
                  <a:gd name="T31" fmla="*/ 0 h 227"/>
                  <a:gd name="T32" fmla="*/ 1 w 45"/>
                  <a:gd name="T33" fmla="*/ 0 h 227"/>
                  <a:gd name="T34" fmla="*/ 1 w 45"/>
                  <a:gd name="T35" fmla="*/ 0 h 227"/>
                  <a:gd name="T36" fmla="*/ 1 w 45"/>
                  <a:gd name="T37" fmla="*/ 0 h 227"/>
                  <a:gd name="T38" fmla="*/ 1 w 45"/>
                  <a:gd name="T39" fmla="*/ 0 h 227"/>
                  <a:gd name="T40" fmla="*/ 1 w 45"/>
                  <a:gd name="T41" fmla="*/ 0 h 227"/>
                  <a:gd name="T42" fmla="*/ 1 w 45"/>
                  <a:gd name="T43" fmla="*/ 0 h 227"/>
                  <a:gd name="T44" fmla="*/ 1 w 45"/>
                  <a:gd name="T45" fmla="*/ 0 h 227"/>
                  <a:gd name="T46" fmla="*/ 1 w 45"/>
                  <a:gd name="T47" fmla="*/ 0 h 227"/>
                  <a:gd name="T48" fmla="*/ 1 w 45"/>
                  <a:gd name="T49" fmla="*/ 0 h 227"/>
                  <a:gd name="T50" fmla="*/ 1 w 45"/>
                  <a:gd name="T51" fmla="*/ 0 h 227"/>
                  <a:gd name="T52" fmla="*/ 1 w 45"/>
                  <a:gd name="T53" fmla="*/ 0 h 227"/>
                  <a:gd name="T54" fmla="*/ 1 w 45"/>
                  <a:gd name="T55" fmla="*/ 0 h 227"/>
                  <a:gd name="T56" fmla="*/ 0 w 45"/>
                  <a:gd name="T57" fmla="*/ 0 h 227"/>
                  <a:gd name="T58" fmla="*/ 0 w 45"/>
                  <a:gd name="T59" fmla="*/ 0 h 227"/>
                  <a:gd name="T60" fmla="*/ 0 w 45"/>
                  <a:gd name="T61" fmla="*/ 0 h 227"/>
                  <a:gd name="T62" fmla="*/ 0 w 45"/>
                  <a:gd name="T63" fmla="*/ 0 h 227"/>
                  <a:gd name="T64" fmla="*/ 1 w 45"/>
                  <a:gd name="T65" fmla="*/ 0 h 227"/>
                  <a:gd name="T66" fmla="*/ 1 w 45"/>
                  <a:gd name="T67" fmla="*/ 0 h 227"/>
                  <a:gd name="T68" fmla="*/ 1 w 45"/>
                  <a:gd name="T69" fmla="*/ 0 h 227"/>
                  <a:gd name="T70" fmla="*/ 1 w 45"/>
                  <a:gd name="T71" fmla="*/ 0 h 227"/>
                  <a:gd name="T72" fmla="*/ 1 w 45"/>
                  <a:gd name="T73" fmla="*/ 0 h 227"/>
                  <a:gd name="T74" fmla="*/ 1 w 45"/>
                  <a:gd name="T75" fmla="*/ 0 h 227"/>
                  <a:gd name="T76" fmla="*/ 1 w 45"/>
                  <a:gd name="T77" fmla="*/ 0 h 227"/>
                  <a:gd name="T78" fmla="*/ 1 w 45"/>
                  <a:gd name="T79" fmla="*/ 0 h 227"/>
                  <a:gd name="T80" fmla="*/ 1 w 45"/>
                  <a:gd name="T81" fmla="*/ 0 h 227"/>
                  <a:gd name="T82" fmla="*/ 1 w 45"/>
                  <a:gd name="T83" fmla="*/ 0 h 227"/>
                  <a:gd name="T84" fmla="*/ 1 w 45"/>
                  <a:gd name="T85" fmla="*/ 0 h 227"/>
                  <a:gd name="T86" fmla="*/ 1 w 45"/>
                  <a:gd name="T87" fmla="*/ 0 h 227"/>
                  <a:gd name="T88" fmla="*/ 1 w 45"/>
                  <a:gd name="T89" fmla="*/ 0 h 227"/>
                  <a:gd name="T90" fmla="*/ 1 w 45"/>
                  <a:gd name="T91" fmla="*/ 0 h 227"/>
                  <a:gd name="T92" fmla="*/ 1 w 45"/>
                  <a:gd name="T93" fmla="*/ 0 h 227"/>
                  <a:gd name="T94" fmla="*/ 1 w 45"/>
                  <a:gd name="T95" fmla="*/ 0 h 227"/>
                  <a:gd name="T96" fmla="*/ 1 w 45"/>
                  <a:gd name="T97" fmla="*/ 0 h 227"/>
                  <a:gd name="T98" fmla="*/ 1 w 45"/>
                  <a:gd name="T99" fmla="*/ 0 h 22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5" h="227">
                    <a:moveTo>
                      <a:pt x="43" y="0"/>
                    </a:moveTo>
                    <a:lnTo>
                      <a:pt x="43" y="6"/>
                    </a:lnTo>
                    <a:lnTo>
                      <a:pt x="45" y="16"/>
                    </a:lnTo>
                    <a:lnTo>
                      <a:pt x="43" y="25"/>
                    </a:lnTo>
                    <a:lnTo>
                      <a:pt x="43" y="38"/>
                    </a:lnTo>
                    <a:lnTo>
                      <a:pt x="40" y="50"/>
                    </a:lnTo>
                    <a:lnTo>
                      <a:pt x="38" y="65"/>
                    </a:lnTo>
                    <a:lnTo>
                      <a:pt x="36" y="77"/>
                    </a:lnTo>
                    <a:lnTo>
                      <a:pt x="36" y="90"/>
                    </a:lnTo>
                    <a:lnTo>
                      <a:pt x="34" y="97"/>
                    </a:lnTo>
                    <a:lnTo>
                      <a:pt x="34" y="107"/>
                    </a:lnTo>
                    <a:lnTo>
                      <a:pt x="30" y="115"/>
                    </a:lnTo>
                    <a:lnTo>
                      <a:pt x="30" y="124"/>
                    </a:lnTo>
                    <a:lnTo>
                      <a:pt x="28" y="132"/>
                    </a:lnTo>
                    <a:lnTo>
                      <a:pt x="26" y="139"/>
                    </a:lnTo>
                    <a:lnTo>
                      <a:pt x="24" y="149"/>
                    </a:lnTo>
                    <a:lnTo>
                      <a:pt x="24" y="156"/>
                    </a:lnTo>
                    <a:lnTo>
                      <a:pt x="21" y="164"/>
                    </a:lnTo>
                    <a:lnTo>
                      <a:pt x="21" y="172"/>
                    </a:lnTo>
                    <a:lnTo>
                      <a:pt x="19" y="179"/>
                    </a:lnTo>
                    <a:lnTo>
                      <a:pt x="19" y="187"/>
                    </a:lnTo>
                    <a:lnTo>
                      <a:pt x="17" y="196"/>
                    </a:lnTo>
                    <a:lnTo>
                      <a:pt x="17" y="204"/>
                    </a:lnTo>
                    <a:lnTo>
                      <a:pt x="17" y="213"/>
                    </a:lnTo>
                    <a:lnTo>
                      <a:pt x="17" y="225"/>
                    </a:lnTo>
                    <a:lnTo>
                      <a:pt x="17" y="227"/>
                    </a:lnTo>
                    <a:lnTo>
                      <a:pt x="9" y="223"/>
                    </a:lnTo>
                    <a:lnTo>
                      <a:pt x="0" y="217"/>
                    </a:lnTo>
                    <a:lnTo>
                      <a:pt x="0" y="202"/>
                    </a:lnTo>
                    <a:lnTo>
                      <a:pt x="0" y="189"/>
                    </a:lnTo>
                    <a:lnTo>
                      <a:pt x="0" y="175"/>
                    </a:lnTo>
                    <a:lnTo>
                      <a:pt x="3" y="164"/>
                    </a:lnTo>
                    <a:lnTo>
                      <a:pt x="3" y="151"/>
                    </a:lnTo>
                    <a:lnTo>
                      <a:pt x="5" y="137"/>
                    </a:lnTo>
                    <a:lnTo>
                      <a:pt x="7" y="126"/>
                    </a:lnTo>
                    <a:lnTo>
                      <a:pt x="9" y="115"/>
                    </a:lnTo>
                    <a:lnTo>
                      <a:pt x="9" y="101"/>
                    </a:lnTo>
                    <a:lnTo>
                      <a:pt x="13" y="88"/>
                    </a:lnTo>
                    <a:lnTo>
                      <a:pt x="13" y="75"/>
                    </a:lnTo>
                    <a:lnTo>
                      <a:pt x="15" y="63"/>
                    </a:lnTo>
                    <a:lnTo>
                      <a:pt x="17" y="50"/>
                    </a:lnTo>
                    <a:lnTo>
                      <a:pt x="17" y="37"/>
                    </a:lnTo>
                    <a:lnTo>
                      <a:pt x="19" y="23"/>
                    </a:lnTo>
                    <a:lnTo>
                      <a:pt x="21" y="10"/>
                    </a:lnTo>
                    <a:lnTo>
                      <a:pt x="24" y="8"/>
                    </a:lnTo>
                    <a:lnTo>
                      <a:pt x="32" y="6"/>
                    </a:lnTo>
                    <a:lnTo>
                      <a:pt x="38" y="2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8" name="Freeform 188"/>
              <p:cNvSpPr>
                <a:spLocks/>
              </p:cNvSpPr>
              <p:nvPr/>
            </p:nvSpPr>
            <p:spPr bwMode="auto">
              <a:xfrm>
                <a:off x="5028" y="2422"/>
                <a:ext cx="18" cy="83"/>
              </a:xfrm>
              <a:custGeom>
                <a:avLst/>
                <a:gdLst>
                  <a:gd name="T0" fmla="*/ 1 w 34"/>
                  <a:gd name="T1" fmla="*/ 0 h 166"/>
                  <a:gd name="T2" fmla="*/ 1 w 34"/>
                  <a:gd name="T3" fmla="*/ 1 h 166"/>
                  <a:gd name="T4" fmla="*/ 1 w 34"/>
                  <a:gd name="T5" fmla="*/ 1 h 166"/>
                  <a:gd name="T6" fmla="*/ 1 w 34"/>
                  <a:gd name="T7" fmla="*/ 1 h 166"/>
                  <a:gd name="T8" fmla="*/ 1 w 34"/>
                  <a:gd name="T9" fmla="*/ 1 h 166"/>
                  <a:gd name="T10" fmla="*/ 1 w 34"/>
                  <a:gd name="T11" fmla="*/ 1 h 166"/>
                  <a:gd name="T12" fmla="*/ 1 w 34"/>
                  <a:gd name="T13" fmla="*/ 1 h 166"/>
                  <a:gd name="T14" fmla="*/ 1 w 34"/>
                  <a:gd name="T15" fmla="*/ 1 h 166"/>
                  <a:gd name="T16" fmla="*/ 1 w 34"/>
                  <a:gd name="T17" fmla="*/ 1 h 166"/>
                  <a:gd name="T18" fmla="*/ 1 w 34"/>
                  <a:gd name="T19" fmla="*/ 1 h 166"/>
                  <a:gd name="T20" fmla="*/ 1 w 34"/>
                  <a:gd name="T21" fmla="*/ 1 h 166"/>
                  <a:gd name="T22" fmla="*/ 1 w 34"/>
                  <a:gd name="T23" fmla="*/ 1 h 166"/>
                  <a:gd name="T24" fmla="*/ 1 w 34"/>
                  <a:gd name="T25" fmla="*/ 1 h 166"/>
                  <a:gd name="T26" fmla="*/ 1 w 34"/>
                  <a:gd name="T27" fmla="*/ 1 h 166"/>
                  <a:gd name="T28" fmla="*/ 1 w 34"/>
                  <a:gd name="T29" fmla="*/ 1 h 166"/>
                  <a:gd name="T30" fmla="*/ 1 w 34"/>
                  <a:gd name="T31" fmla="*/ 1 h 166"/>
                  <a:gd name="T32" fmla="*/ 1 w 34"/>
                  <a:gd name="T33" fmla="*/ 1 h 166"/>
                  <a:gd name="T34" fmla="*/ 1 w 34"/>
                  <a:gd name="T35" fmla="*/ 1 h 166"/>
                  <a:gd name="T36" fmla="*/ 1 w 34"/>
                  <a:gd name="T37" fmla="*/ 1 h 166"/>
                  <a:gd name="T38" fmla="*/ 1 w 34"/>
                  <a:gd name="T39" fmla="*/ 1 h 166"/>
                  <a:gd name="T40" fmla="*/ 1 w 34"/>
                  <a:gd name="T41" fmla="*/ 1 h 166"/>
                  <a:gd name="T42" fmla="*/ 1 w 34"/>
                  <a:gd name="T43" fmla="*/ 1 h 166"/>
                  <a:gd name="T44" fmla="*/ 1 w 34"/>
                  <a:gd name="T45" fmla="*/ 1 h 166"/>
                  <a:gd name="T46" fmla="*/ 0 w 34"/>
                  <a:gd name="T47" fmla="*/ 1 h 166"/>
                  <a:gd name="T48" fmla="*/ 0 w 34"/>
                  <a:gd name="T49" fmla="*/ 1 h 166"/>
                  <a:gd name="T50" fmla="*/ 0 w 34"/>
                  <a:gd name="T51" fmla="*/ 1 h 166"/>
                  <a:gd name="T52" fmla="*/ 0 w 34"/>
                  <a:gd name="T53" fmla="*/ 1 h 166"/>
                  <a:gd name="T54" fmla="*/ 0 w 34"/>
                  <a:gd name="T55" fmla="*/ 1 h 166"/>
                  <a:gd name="T56" fmla="*/ 1 w 34"/>
                  <a:gd name="T57" fmla="*/ 1 h 166"/>
                  <a:gd name="T58" fmla="*/ 1 w 34"/>
                  <a:gd name="T59" fmla="*/ 1 h 166"/>
                  <a:gd name="T60" fmla="*/ 1 w 34"/>
                  <a:gd name="T61" fmla="*/ 1 h 166"/>
                  <a:gd name="T62" fmla="*/ 1 w 34"/>
                  <a:gd name="T63" fmla="*/ 1 h 166"/>
                  <a:gd name="T64" fmla="*/ 1 w 34"/>
                  <a:gd name="T65" fmla="*/ 1 h 166"/>
                  <a:gd name="T66" fmla="*/ 1 w 34"/>
                  <a:gd name="T67" fmla="*/ 1 h 166"/>
                  <a:gd name="T68" fmla="*/ 1 w 34"/>
                  <a:gd name="T69" fmla="*/ 1 h 166"/>
                  <a:gd name="T70" fmla="*/ 1 w 34"/>
                  <a:gd name="T71" fmla="*/ 1 h 166"/>
                  <a:gd name="T72" fmla="*/ 1 w 34"/>
                  <a:gd name="T73" fmla="*/ 1 h 166"/>
                  <a:gd name="T74" fmla="*/ 1 w 34"/>
                  <a:gd name="T75" fmla="*/ 1 h 166"/>
                  <a:gd name="T76" fmla="*/ 1 w 34"/>
                  <a:gd name="T77" fmla="*/ 1 h 166"/>
                  <a:gd name="T78" fmla="*/ 1 w 34"/>
                  <a:gd name="T79" fmla="*/ 1 h 166"/>
                  <a:gd name="T80" fmla="*/ 1 w 34"/>
                  <a:gd name="T81" fmla="*/ 1 h 166"/>
                  <a:gd name="T82" fmla="*/ 1 w 34"/>
                  <a:gd name="T83" fmla="*/ 0 h 166"/>
                  <a:gd name="T84" fmla="*/ 1 w 34"/>
                  <a:gd name="T85" fmla="*/ 0 h 166"/>
                  <a:gd name="T86" fmla="*/ 1 w 34"/>
                  <a:gd name="T87" fmla="*/ 0 h 1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" h="166">
                    <a:moveTo>
                      <a:pt x="32" y="0"/>
                    </a:moveTo>
                    <a:lnTo>
                      <a:pt x="32" y="4"/>
                    </a:lnTo>
                    <a:lnTo>
                      <a:pt x="34" y="10"/>
                    </a:lnTo>
                    <a:lnTo>
                      <a:pt x="32" y="17"/>
                    </a:lnTo>
                    <a:lnTo>
                      <a:pt x="32" y="29"/>
                    </a:lnTo>
                    <a:lnTo>
                      <a:pt x="30" y="37"/>
                    </a:lnTo>
                    <a:lnTo>
                      <a:pt x="28" y="48"/>
                    </a:lnTo>
                    <a:lnTo>
                      <a:pt x="28" y="57"/>
                    </a:lnTo>
                    <a:lnTo>
                      <a:pt x="28" y="65"/>
                    </a:lnTo>
                    <a:lnTo>
                      <a:pt x="26" y="78"/>
                    </a:lnTo>
                    <a:lnTo>
                      <a:pt x="25" y="92"/>
                    </a:lnTo>
                    <a:lnTo>
                      <a:pt x="25" y="103"/>
                    </a:lnTo>
                    <a:lnTo>
                      <a:pt x="23" y="114"/>
                    </a:lnTo>
                    <a:lnTo>
                      <a:pt x="21" y="126"/>
                    </a:lnTo>
                    <a:lnTo>
                      <a:pt x="19" y="137"/>
                    </a:lnTo>
                    <a:lnTo>
                      <a:pt x="19" y="143"/>
                    </a:lnTo>
                    <a:lnTo>
                      <a:pt x="19" y="151"/>
                    </a:lnTo>
                    <a:lnTo>
                      <a:pt x="19" y="156"/>
                    </a:lnTo>
                    <a:lnTo>
                      <a:pt x="21" y="164"/>
                    </a:lnTo>
                    <a:lnTo>
                      <a:pt x="19" y="164"/>
                    </a:lnTo>
                    <a:lnTo>
                      <a:pt x="17" y="166"/>
                    </a:lnTo>
                    <a:lnTo>
                      <a:pt x="9" y="164"/>
                    </a:lnTo>
                    <a:lnTo>
                      <a:pt x="2" y="162"/>
                    </a:lnTo>
                    <a:lnTo>
                      <a:pt x="0" y="151"/>
                    </a:lnTo>
                    <a:lnTo>
                      <a:pt x="0" y="141"/>
                    </a:lnTo>
                    <a:lnTo>
                      <a:pt x="0" y="130"/>
                    </a:lnTo>
                    <a:lnTo>
                      <a:pt x="0" y="122"/>
                    </a:lnTo>
                    <a:lnTo>
                      <a:pt x="0" y="113"/>
                    </a:lnTo>
                    <a:lnTo>
                      <a:pt x="2" y="103"/>
                    </a:lnTo>
                    <a:lnTo>
                      <a:pt x="4" y="94"/>
                    </a:lnTo>
                    <a:lnTo>
                      <a:pt x="4" y="86"/>
                    </a:lnTo>
                    <a:lnTo>
                      <a:pt x="4" y="75"/>
                    </a:lnTo>
                    <a:lnTo>
                      <a:pt x="7" y="65"/>
                    </a:lnTo>
                    <a:lnTo>
                      <a:pt x="7" y="57"/>
                    </a:lnTo>
                    <a:lnTo>
                      <a:pt x="9" y="48"/>
                    </a:lnTo>
                    <a:lnTo>
                      <a:pt x="9" y="37"/>
                    </a:lnTo>
                    <a:lnTo>
                      <a:pt x="11" y="27"/>
                    </a:lnTo>
                    <a:lnTo>
                      <a:pt x="11" y="17"/>
                    </a:lnTo>
                    <a:lnTo>
                      <a:pt x="11" y="10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6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79" name="Freeform 189"/>
              <p:cNvSpPr>
                <a:spLocks/>
              </p:cNvSpPr>
              <p:nvPr/>
            </p:nvSpPr>
            <p:spPr bwMode="auto">
              <a:xfrm>
                <a:off x="4729" y="1544"/>
                <a:ext cx="160" cy="418"/>
              </a:xfrm>
              <a:custGeom>
                <a:avLst/>
                <a:gdLst>
                  <a:gd name="T0" fmla="*/ 2 w 319"/>
                  <a:gd name="T1" fmla="*/ 2 h 836"/>
                  <a:gd name="T2" fmla="*/ 1 w 319"/>
                  <a:gd name="T3" fmla="*/ 1 h 836"/>
                  <a:gd name="T4" fmla="*/ 1 w 319"/>
                  <a:gd name="T5" fmla="*/ 1 h 836"/>
                  <a:gd name="T6" fmla="*/ 1 w 319"/>
                  <a:gd name="T7" fmla="*/ 1 h 836"/>
                  <a:gd name="T8" fmla="*/ 1 w 319"/>
                  <a:gd name="T9" fmla="*/ 1 h 836"/>
                  <a:gd name="T10" fmla="*/ 1 w 319"/>
                  <a:gd name="T11" fmla="*/ 0 h 836"/>
                  <a:gd name="T12" fmla="*/ 1 w 319"/>
                  <a:gd name="T13" fmla="*/ 1 h 836"/>
                  <a:gd name="T14" fmla="*/ 1 w 319"/>
                  <a:gd name="T15" fmla="*/ 1 h 836"/>
                  <a:gd name="T16" fmla="*/ 1 w 319"/>
                  <a:gd name="T17" fmla="*/ 1 h 836"/>
                  <a:gd name="T18" fmla="*/ 1 w 319"/>
                  <a:gd name="T19" fmla="*/ 1 h 836"/>
                  <a:gd name="T20" fmla="*/ 1 w 319"/>
                  <a:gd name="T21" fmla="*/ 1 h 836"/>
                  <a:gd name="T22" fmla="*/ 1 w 319"/>
                  <a:gd name="T23" fmla="*/ 1 h 836"/>
                  <a:gd name="T24" fmla="*/ 1 w 319"/>
                  <a:gd name="T25" fmla="*/ 1 h 836"/>
                  <a:gd name="T26" fmla="*/ 2 w 319"/>
                  <a:gd name="T27" fmla="*/ 2 h 836"/>
                  <a:gd name="T28" fmla="*/ 2 w 319"/>
                  <a:gd name="T29" fmla="*/ 2 h 836"/>
                  <a:gd name="T30" fmla="*/ 2 w 319"/>
                  <a:gd name="T31" fmla="*/ 2 h 836"/>
                  <a:gd name="T32" fmla="*/ 2 w 319"/>
                  <a:gd name="T33" fmla="*/ 2 h 836"/>
                  <a:gd name="T34" fmla="*/ 2 w 319"/>
                  <a:gd name="T35" fmla="*/ 2 h 836"/>
                  <a:gd name="T36" fmla="*/ 2 w 319"/>
                  <a:gd name="T37" fmla="*/ 2 h 836"/>
                  <a:gd name="T38" fmla="*/ 1 w 319"/>
                  <a:gd name="T39" fmla="*/ 2 h 836"/>
                  <a:gd name="T40" fmla="*/ 1 w 319"/>
                  <a:gd name="T41" fmla="*/ 2 h 836"/>
                  <a:gd name="T42" fmla="*/ 1 w 319"/>
                  <a:gd name="T43" fmla="*/ 2 h 836"/>
                  <a:gd name="T44" fmla="*/ 1 w 319"/>
                  <a:gd name="T45" fmla="*/ 2 h 836"/>
                  <a:gd name="T46" fmla="*/ 1 w 319"/>
                  <a:gd name="T47" fmla="*/ 2 h 836"/>
                  <a:gd name="T48" fmla="*/ 1 w 319"/>
                  <a:gd name="T49" fmla="*/ 2 h 836"/>
                  <a:gd name="T50" fmla="*/ 1 w 319"/>
                  <a:gd name="T51" fmla="*/ 2 h 836"/>
                  <a:gd name="T52" fmla="*/ 1 w 319"/>
                  <a:gd name="T53" fmla="*/ 2 h 836"/>
                  <a:gd name="T54" fmla="*/ 1 w 319"/>
                  <a:gd name="T55" fmla="*/ 2 h 836"/>
                  <a:gd name="T56" fmla="*/ 1 w 319"/>
                  <a:gd name="T57" fmla="*/ 2 h 836"/>
                  <a:gd name="T58" fmla="*/ 1 w 319"/>
                  <a:gd name="T59" fmla="*/ 3 h 836"/>
                  <a:gd name="T60" fmla="*/ 1 w 319"/>
                  <a:gd name="T61" fmla="*/ 3 h 836"/>
                  <a:gd name="T62" fmla="*/ 2 w 319"/>
                  <a:gd name="T63" fmla="*/ 3 h 836"/>
                  <a:gd name="T64" fmla="*/ 2 w 319"/>
                  <a:gd name="T65" fmla="*/ 4 h 836"/>
                  <a:gd name="T66" fmla="*/ 1 w 319"/>
                  <a:gd name="T67" fmla="*/ 4 h 836"/>
                  <a:gd name="T68" fmla="*/ 1 w 319"/>
                  <a:gd name="T69" fmla="*/ 4 h 836"/>
                  <a:gd name="T70" fmla="*/ 1 w 319"/>
                  <a:gd name="T71" fmla="*/ 4 h 836"/>
                  <a:gd name="T72" fmla="*/ 1 w 319"/>
                  <a:gd name="T73" fmla="*/ 4 h 836"/>
                  <a:gd name="T74" fmla="*/ 1 w 319"/>
                  <a:gd name="T75" fmla="*/ 4 h 836"/>
                  <a:gd name="T76" fmla="*/ 1 w 319"/>
                  <a:gd name="T77" fmla="*/ 4 h 836"/>
                  <a:gd name="T78" fmla="*/ 1 w 319"/>
                  <a:gd name="T79" fmla="*/ 4 h 836"/>
                  <a:gd name="T80" fmla="*/ 1 w 319"/>
                  <a:gd name="T81" fmla="*/ 4 h 836"/>
                  <a:gd name="T82" fmla="*/ 1 w 319"/>
                  <a:gd name="T83" fmla="*/ 4 h 836"/>
                  <a:gd name="T84" fmla="*/ 2 w 319"/>
                  <a:gd name="T85" fmla="*/ 4 h 836"/>
                  <a:gd name="T86" fmla="*/ 2 w 319"/>
                  <a:gd name="T87" fmla="*/ 3 h 836"/>
                  <a:gd name="T88" fmla="*/ 2 w 319"/>
                  <a:gd name="T89" fmla="*/ 3 h 836"/>
                  <a:gd name="T90" fmla="*/ 2 w 319"/>
                  <a:gd name="T91" fmla="*/ 3 h 836"/>
                  <a:gd name="T92" fmla="*/ 2 w 319"/>
                  <a:gd name="T93" fmla="*/ 3 h 836"/>
                  <a:gd name="T94" fmla="*/ 1 w 319"/>
                  <a:gd name="T95" fmla="*/ 2 h 836"/>
                  <a:gd name="T96" fmla="*/ 1 w 319"/>
                  <a:gd name="T97" fmla="*/ 2 h 836"/>
                  <a:gd name="T98" fmla="*/ 1 w 319"/>
                  <a:gd name="T99" fmla="*/ 2 h 836"/>
                  <a:gd name="T100" fmla="*/ 1 w 319"/>
                  <a:gd name="T101" fmla="*/ 2 h 836"/>
                  <a:gd name="T102" fmla="*/ 1 w 319"/>
                  <a:gd name="T103" fmla="*/ 2 h 836"/>
                  <a:gd name="T104" fmla="*/ 1 w 319"/>
                  <a:gd name="T105" fmla="*/ 2 h 836"/>
                  <a:gd name="T106" fmla="*/ 1 w 319"/>
                  <a:gd name="T107" fmla="*/ 2 h 836"/>
                  <a:gd name="T108" fmla="*/ 1 w 319"/>
                  <a:gd name="T109" fmla="*/ 2 h 836"/>
                  <a:gd name="T110" fmla="*/ 2 w 319"/>
                  <a:gd name="T111" fmla="*/ 3 h 836"/>
                  <a:gd name="T112" fmla="*/ 2 w 319"/>
                  <a:gd name="T113" fmla="*/ 3 h 836"/>
                  <a:gd name="T114" fmla="*/ 2 w 319"/>
                  <a:gd name="T115" fmla="*/ 2 h 836"/>
                  <a:gd name="T116" fmla="*/ 2 w 319"/>
                  <a:gd name="T117" fmla="*/ 2 h 8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19" h="836">
                    <a:moveTo>
                      <a:pt x="310" y="405"/>
                    </a:moveTo>
                    <a:lnTo>
                      <a:pt x="306" y="390"/>
                    </a:lnTo>
                    <a:lnTo>
                      <a:pt x="302" y="371"/>
                    </a:lnTo>
                    <a:lnTo>
                      <a:pt x="297" y="352"/>
                    </a:lnTo>
                    <a:lnTo>
                      <a:pt x="291" y="329"/>
                    </a:lnTo>
                    <a:lnTo>
                      <a:pt x="283" y="308"/>
                    </a:lnTo>
                    <a:lnTo>
                      <a:pt x="276" y="285"/>
                    </a:lnTo>
                    <a:lnTo>
                      <a:pt x="266" y="260"/>
                    </a:lnTo>
                    <a:lnTo>
                      <a:pt x="257" y="239"/>
                    </a:lnTo>
                    <a:lnTo>
                      <a:pt x="243" y="217"/>
                    </a:lnTo>
                    <a:lnTo>
                      <a:pt x="228" y="198"/>
                    </a:lnTo>
                    <a:lnTo>
                      <a:pt x="213" y="179"/>
                    </a:lnTo>
                    <a:lnTo>
                      <a:pt x="198" y="163"/>
                    </a:lnTo>
                    <a:lnTo>
                      <a:pt x="179" y="148"/>
                    </a:lnTo>
                    <a:lnTo>
                      <a:pt x="160" y="141"/>
                    </a:lnTo>
                    <a:lnTo>
                      <a:pt x="139" y="135"/>
                    </a:lnTo>
                    <a:lnTo>
                      <a:pt x="116" y="135"/>
                    </a:lnTo>
                    <a:lnTo>
                      <a:pt x="116" y="116"/>
                    </a:lnTo>
                    <a:lnTo>
                      <a:pt x="116" y="101"/>
                    </a:lnTo>
                    <a:lnTo>
                      <a:pt x="114" y="84"/>
                    </a:lnTo>
                    <a:lnTo>
                      <a:pt x="114" y="72"/>
                    </a:lnTo>
                    <a:lnTo>
                      <a:pt x="112" y="59"/>
                    </a:lnTo>
                    <a:lnTo>
                      <a:pt x="110" y="49"/>
                    </a:lnTo>
                    <a:lnTo>
                      <a:pt x="108" y="38"/>
                    </a:lnTo>
                    <a:lnTo>
                      <a:pt x="105" y="30"/>
                    </a:lnTo>
                    <a:lnTo>
                      <a:pt x="101" y="21"/>
                    </a:lnTo>
                    <a:lnTo>
                      <a:pt x="97" y="13"/>
                    </a:lnTo>
                    <a:lnTo>
                      <a:pt x="91" y="9"/>
                    </a:lnTo>
                    <a:lnTo>
                      <a:pt x="88" y="6"/>
                    </a:lnTo>
                    <a:lnTo>
                      <a:pt x="76" y="0"/>
                    </a:lnTo>
                    <a:lnTo>
                      <a:pt x="65" y="0"/>
                    </a:lnTo>
                    <a:lnTo>
                      <a:pt x="53" y="0"/>
                    </a:lnTo>
                    <a:lnTo>
                      <a:pt x="42" y="2"/>
                    </a:lnTo>
                    <a:lnTo>
                      <a:pt x="32" y="2"/>
                    </a:lnTo>
                    <a:lnTo>
                      <a:pt x="27" y="6"/>
                    </a:lnTo>
                    <a:lnTo>
                      <a:pt x="13" y="8"/>
                    </a:lnTo>
                    <a:lnTo>
                      <a:pt x="6" y="9"/>
                    </a:lnTo>
                    <a:lnTo>
                      <a:pt x="0" y="13"/>
                    </a:lnTo>
                    <a:lnTo>
                      <a:pt x="10" y="15"/>
                    </a:lnTo>
                    <a:lnTo>
                      <a:pt x="34" y="11"/>
                    </a:lnTo>
                    <a:lnTo>
                      <a:pt x="57" y="13"/>
                    </a:lnTo>
                    <a:lnTo>
                      <a:pt x="72" y="19"/>
                    </a:lnTo>
                    <a:lnTo>
                      <a:pt x="84" y="28"/>
                    </a:lnTo>
                    <a:lnTo>
                      <a:pt x="91" y="38"/>
                    </a:lnTo>
                    <a:lnTo>
                      <a:pt x="95" y="51"/>
                    </a:lnTo>
                    <a:lnTo>
                      <a:pt x="99" y="66"/>
                    </a:lnTo>
                    <a:lnTo>
                      <a:pt x="101" y="82"/>
                    </a:lnTo>
                    <a:lnTo>
                      <a:pt x="99" y="97"/>
                    </a:lnTo>
                    <a:lnTo>
                      <a:pt x="99" y="110"/>
                    </a:lnTo>
                    <a:lnTo>
                      <a:pt x="99" y="125"/>
                    </a:lnTo>
                    <a:lnTo>
                      <a:pt x="103" y="139"/>
                    </a:lnTo>
                    <a:lnTo>
                      <a:pt x="105" y="148"/>
                    </a:lnTo>
                    <a:lnTo>
                      <a:pt x="112" y="156"/>
                    </a:lnTo>
                    <a:lnTo>
                      <a:pt x="122" y="161"/>
                    </a:lnTo>
                    <a:lnTo>
                      <a:pt x="135" y="163"/>
                    </a:lnTo>
                    <a:lnTo>
                      <a:pt x="145" y="161"/>
                    </a:lnTo>
                    <a:lnTo>
                      <a:pt x="154" y="165"/>
                    </a:lnTo>
                    <a:lnTo>
                      <a:pt x="164" y="167"/>
                    </a:lnTo>
                    <a:lnTo>
                      <a:pt x="173" y="175"/>
                    </a:lnTo>
                    <a:lnTo>
                      <a:pt x="181" y="179"/>
                    </a:lnTo>
                    <a:lnTo>
                      <a:pt x="190" y="188"/>
                    </a:lnTo>
                    <a:lnTo>
                      <a:pt x="200" y="198"/>
                    </a:lnTo>
                    <a:lnTo>
                      <a:pt x="209" y="209"/>
                    </a:lnTo>
                    <a:lnTo>
                      <a:pt x="215" y="220"/>
                    </a:lnTo>
                    <a:lnTo>
                      <a:pt x="224" y="234"/>
                    </a:lnTo>
                    <a:lnTo>
                      <a:pt x="232" y="247"/>
                    </a:lnTo>
                    <a:lnTo>
                      <a:pt x="240" y="262"/>
                    </a:lnTo>
                    <a:lnTo>
                      <a:pt x="245" y="277"/>
                    </a:lnTo>
                    <a:lnTo>
                      <a:pt x="253" y="293"/>
                    </a:lnTo>
                    <a:lnTo>
                      <a:pt x="259" y="310"/>
                    </a:lnTo>
                    <a:lnTo>
                      <a:pt x="266" y="329"/>
                    </a:lnTo>
                    <a:lnTo>
                      <a:pt x="268" y="338"/>
                    </a:lnTo>
                    <a:lnTo>
                      <a:pt x="272" y="352"/>
                    </a:lnTo>
                    <a:lnTo>
                      <a:pt x="276" y="361"/>
                    </a:lnTo>
                    <a:lnTo>
                      <a:pt x="279" y="372"/>
                    </a:lnTo>
                    <a:lnTo>
                      <a:pt x="281" y="384"/>
                    </a:lnTo>
                    <a:lnTo>
                      <a:pt x="283" y="395"/>
                    </a:lnTo>
                    <a:lnTo>
                      <a:pt x="287" y="407"/>
                    </a:lnTo>
                    <a:lnTo>
                      <a:pt x="289" y="420"/>
                    </a:lnTo>
                    <a:lnTo>
                      <a:pt x="291" y="430"/>
                    </a:lnTo>
                    <a:lnTo>
                      <a:pt x="293" y="441"/>
                    </a:lnTo>
                    <a:lnTo>
                      <a:pt x="295" y="450"/>
                    </a:lnTo>
                    <a:lnTo>
                      <a:pt x="297" y="464"/>
                    </a:lnTo>
                    <a:lnTo>
                      <a:pt x="297" y="471"/>
                    </a:lnTo>
                    <a:lnTo>
                      <a:pt x="300" y="483"/>
                    </a:lnTo>
                    <a:lnTo>
                      <a:pt x="300" y="492"/>
                    </a:lnTo>
                    <a:lnTo>
                      <a:pt x="302" y="504"/>
                    </a:lnTo>
                    <a:lnTo>
                      <a:pt x="300" y="506"/>
                    </a:lnTo>
                    <a:lnTo>
                      <a:pt x="293" y="507"/>
                    </a:lnTo>
                    <a:lnTo>
                      <a:pt x="287" y="507"/>
                    </a:lnTo>
                    <a:lnTo>
                      <a:pt x="283" y="507"/>
                    </a:lnTo>
                    <a:lnTo>
                      <a:pt x="279" y="498"/>
                    </a:lnTo>
                    <a:lnTo>
                      <a:pt x="276" y="488"/>
                    </a:lnTo>
                    <a:lnTo>
                      <a:pt x="274" y="479"/>
                    </a:lnTo>
                    <a:lnTo>
                      <a:pt x="272" y="469"/>
                    </a:lnTo>
                    <a:lnTo>
                      <a:pt x="268" y="458"/>
                    </a:lnTo>
                    <a:lnTo>
                      <a:pt x="264" y="449"/>
                    </a:lnTo>
                    <a:lnTo>
                      <a:pt x="262" y="437"/>
                    </a:lnTo>
                    <a:lnTo>
                      <a:pt x="259" y="428"/>
                    </a:lnTo>
                    <a:lnTo>
                      <a:pt x="255" y="416"/>
                    </a:lnTo>
                    <a:lnTo>
                      <a:pt x="253" y="405"/>
                    </a:lnTo>
                    <a:lnTo>
                      <a:pt x="249" y="393"/>
                    </a:lnTo>
                    <a:lnTo>
                      <a:pt x="247" y="386"/>
                    </a:lnTo>
                    <a:lnTo>
                      <a:pt x="245" y="376"/>
                    </a:lnTo>
                    <a:lnTo>
                      <a:pt x="241" y="367"/>
                    </a:lnTo>
                    <a:lnTo>
                      <a:pt x="240" y="359"/>
                    </a:lnTo>
                    <a:lnTo>
                      <a:pt x="238" y="352"/>
                    </a:lnTo>
                    <a:lnTo>
                      <a:pt x="232" y="342"/>
                    </a:lnTo>
                    <a:lnTo>
                      <a:pt x="228" y="334"/>
                    </a:lnTo>
                    <a:lnTo>
                      <a:pt x="224" y="327"/>
                    </a:lnTo>
                    <a:lnTo>
                      <a:pt x="222" y="321"/>
                    </a:lnTo>
                    <a:lnTo>
                      <a:pt x="217" y="308"/>
                    </a:lnTo>
                    <a:lnTo>
                      <a:pt x="213" y="298"/>
                    </a:lnTo>
                    <a:lnTo>
                      <a:pt x="207" y="289"/>
                    </a:lnTo>
                    <a:lnTo>
                      <a:pt x="200" y="281"/>
                    </a:lnTo>
                    <a:lnTo>
                      <a:pt x="190" y="272"/>
                    </a:lnTo>
                    <a:lnTo>
                      <a:pt x="181" y="264"/>
                    </a:lnTo>
                    <a:lnTo>
                      <a:pt x="173" y="258"/>
                    </a:lnTo>
                    <a:lnTo>
                      <a:pt x="165" y="257"/>
                    </a:lnTo>
                    <a:lnTo>
                      <a:pt x="160" y="257"/>
                    </a:lnTo>
                    <a:lnTo>
                      <a:pt x="158" y="260"/>
                    </a:lnTo>
                    <a:lnTo>
                      <a:pt x="154" y="264"/>
                    </a:lnTo>
                    <a:lnTo>
                      <a:pt x="152" y="270"/>
                    </a:lnTo>
                    <a:lnTo>
                      <a:pt x="152" y="277"/>
                    </a:lnTo>
                    <a:lnTo>
                      <a:pt x="154" y="291"/>
                    </a:lnTo>
                    <a:lnTo>
                      <a:pt x="154" y="300"/>
                    </a:lnTo>
                    <a:lnTo>
                      <a:pt x="158" y="314"/>
                    </a:lnTo>
                    <a:lnTo>
                      <a:pt x="160" y="327"/>
                    </a:lnTo>
                    <a:lnTo>
                      <a:pt x="165" y="342"/>
                    </a:lnTo>
                    <a:lnTo>
                      <a:pt x="169" y="357"/>
                    </a:lnTo>
                    <a:lnTo>
                      <a:pt x="175" y="372"/>
                    </a:lnTo>
                    <a:lnTo>
                      <a:pt x="181" y="390"/>
                    </a:lnTo>
                    <a:lnTo>
                      <a:pt x="188" y="407"/>
                    </a:lnTo>
                    <a:lnTo>
                      <a:pt x="190" y="416"/>
                    </a:lnTo>
                    <a:lnTo>
                      <a:pt x="192" y="424"/>
                    </a:lnTo>
                    <a:lnTo>
                      <a:pt x="194" y="431"/>
                    </a:lnTo>
                    <a:lnTo>
                      <a:pt x="198" y="439"/>
                    </a:lnTo>
                    <a:lnTo>
                      <a:pt x="202" y="447"/>
                    </a:lnTo>
                    <a:lnTo>
                      <a:pt x="205" y="454"/>
                    </a:lnTo>
                    <a:lnTo>
                      <a:pt x="207" y="460"/>
                    </a:lnTo>
                    <a:lnTo>
                      <a:pt x="211" y="468"/>
                    </a:lnTo>
                    <a:lnTo>
                      <a:pt x="215" y="475"/>
                    </a:lnTo>
                    <a:lnTo>
                      <a:pt x="217" y="485"/>
                    </a:lnTo>
                    <a:lnTo>
                      <a:pt x="221" y="494"/>
                    </a:lnTo>
                    <a:lnTo>
                      <a:pt x="224" y="506"/>
                    </a:lnTo>
                    <a:lnTo>
                      <a:pt x="226" y="519"/>
                    </a:lnTo>
                    <a:lnTo>
                      <a:pt x="230" y="532"/>
                    </a:lnTo>
                    <a:lnTo>
                      <a:pt x="232" y="549"/>
                    </a:lnTo>
                    <a:lnTo>
                      <a:pt x="238" y="570"/>
                    </a:lnTo>
                    <a:lnTo>
                      <a:pt x="238" y="582"/>
                    </a:lnTo>
                    <a:lnTo>
                      <a:pt x="240" y="595"/>
                    </a:lnTo>
                    <a:lnTo>
                      <a:pt x="241" y="608"/>
                    </a:lnTo>
                    <a:lnTo>
                      <a:pt x="243" y="623"/>
                    </a:lnTo>
                    <a:lnTo>
                      <a:pt x="245" y="635"/>
                    </a:lnTo>
                    <a:lnTo>
                      <a:pt x="249" y="648"/>
                    </a:lnTo>
                    <a:lnTo>
                      <a:pt x="249" y="661"/>
                    </a:lnTo>
                    <a:lnTo>
                      <a:pt x="255" y="675"/>
                    </a:lnTo>
                    <a:lnTo>
                      <a:pt x="257" y="686"/>
                    </a:lnTo>
                    <a:lnTo>
                      <a:pt x="259" y="699"/>
                    </a:lnTo>
                    <a:lnTo>
                      <a:pt x="262" y="713"/>
                    </a:lnTo>
                    <a:lnTo>
                      <a:pt x="266" y="726"/>
                    </a:lnTo>
                    <a:lnTo>
                      <a:pt x="268" y="739"/>
                    </a:lnTo>
                    <a:lnTo>
                      <a:pt x="272" y="753"/>
                    </a:lnTo>
                    <a:lnTo>
                      <a:pt x="276" y="764"/>
                    </a:lnTo>
                    <a:lnTo>
                      <a:pt x="279" y="779"/>
                    </a:lnTo>
                    <a:lnTo>
                      <a:pt x="266" y="783"/>
                    </a:lnTo>
                    <a:lnTo>
                      <a:pt x="255" y="789"/>
                    </a:lnTo>
                    <a:lnTo>
                      <a:pt x="241" y="793"/>
                    </a:lnTo>
                    <a:lnTo>
                      <a:pt x="230" y="798"/>
                    </a:lnTo>
                    <a:lnTo>
                      <a:pt x="222" y="798"/>
                    </a:lnTo>
                    <a:lnTo>
                      <a:pt x="215" y="800"/>
                    </a:lnTo>
                    <a:lnTo>
                      <a:pt x="207" y="802"/>
                    </a:lnTo>
                    <a:lnTo>
                      <a:pt x="198" y="804"/>
                    </a:lnTo>
                    <a:lnTo>
                      <a:pt x="190" y="806"/>
                    </a:lnTo>
                    <a:lnTo>
                      <a:pt x="181" y="808"/>
                    </a:lnTo>
                    <a:lnTo>
                      <a:pt x="169" y="810"/>
                    </a:lnTo>
                    <a:lnTo>
                      <a:pt x="160" y="812"/>
                    </a:lnTo>
                    <a:lnTo>
                      <a:pt x="145" y="812"/>
                    </a:lnTo>
                    <a:lnTo>
                      <a:pt x="131" y="814"/>
                    </a:lnTo>
                    <a:lnTo>
                      <a:pt x="118" y="812"/>
                    </a:lnTo>
                    <a:lnTo>
                      <a:pt x="105" y="812"/>
                    </a:lnTo>
                    <a:lnTo>
                      <a:pt x="93" y="810"/>
                    </a:lnTo>
                    <a:lnTo>
                      <a:pt x="82" y="808"/>
                    </a:lnTo>
                    <a:lnTo>
                      <a:pt x="70" y="806"/>
                    </a:lnTo>
                    <a:lnTo>
                      <a:pt x="63" y="806"/>
                    </a:lnTo>
                    <a:lnTo>
                      <a:pt x="63" y="812"/>
                    </a:lnTo>
                    <a:lnTo>
                      <a:pt x="61" y="821"/>
                    </a:lnTo>
                    <a:lnTo>
                      <a:pt x="61" y="829"/>
                    </a:lnTo>
                    <a:lnTo>
                      <a:pt x="63" y="834"/>
                    </a:lnTo>
                    <a:lnTo>
                      <a:pt x="70" y="834"/>
                    </a:lnTo>
                    <a:lnTo>
                      <a:pt x="84" y="834"/>
                    </a:lnTo>
                    <a:lnTo>
                      <a:pt x="95" y="834"/>
                    </a:lnTo>
                    <a:lnTo>
                      <a:pt x="105" y="836"/>
                    </a:lnTo>
                    <a:lnTo>
                      <a:pt x="108" y="836"/>
                    </a:lnTo>
                    <a:lnTo>
                      <a:pt x="114" y="836"/>
                    </a:lnTo>
                    <a:lnTo>
                      <a:pt x="122" y="836"/>
                    </a:lnTo>
                    <a:lnTo>
                      <a:pt x="129" y="836"/>
                    </a:lnTo>
                    <a:lnTo>
                      <a:pt x="137" y="834"/>
                    </a:lnTo>
                    <a:lnTo>
                      <a:pt x="145" y="834"/>
                    </a:lnTo>
                    <a:lnTo>
                      <a:pt x="154" y="834"/>
                    </a:lnTo>
                    <a:lnTo>
                      <a:pt x="164" y="834"/>
                    </a:lnTo>
                    <a:lnTo>
                      <a:pt x="171" y="831"/>
                    </a:lnTo>
                    <a:lnTo>
                      <a:pt x="181" y="831"/>
                    </a:lnTo>
                    <a:lnTo>
                      <a:pt x="190" y="829"/>
                    </a:lnTo>
                    <a:lnTo>
                      <a:pt x="198" y="829"/>
                    </a:lnTo>
                    <a:lnTo>
                      <a:pt x="205" y="825"/>
                    </a:lnTo>
                    <a:lnTo>
                      <a:pt x="213" y="825"/>
                    </a:lnTo>
                    <a:lnTo>
                      <a:pt x="221" y="825"/>
                    </a:lnTo>
                    <a:lnTo>
                      <a:pt x="226" y="825"/>
                    </a:lnTo>
                    <a:lnTo>
                      <a:pt x="232" y="821"/>
                    </a:lnTo>
                    <a:lnTo>
                      <a:pt x="240" y="819"/>
                    </a:lnTo>
                    <a:lnTo>
                      <a:pt x="245" y="817"/>
                    </a:lnTo>
                    <a:lnTo>
                      <a:pt x="255" y="817"/>
                    </a:lnTo>
                    <a:lnTo>
                      <a:pt x="264" y="812"/>
                    </a:lnTo>
                    <a:lnTo>
                      <a:pt x="276" y="808"/>
                    </a:lnTo>
                    <a:lnTo>
                      <a:pt x="283" y="802"/>
                    </a:lnTo>
                    <a:lnTo>
                      <a:pt x="291" y="798"/>
                    </a:lnTo>
                    <a:lnTo>
                      <a:pt x="297" y="787"/>
                    </a:lnTo>
                    <a:lnTo>
                      <a:pt x="300" y="777"/>
                    </a:lnTo>
                    <a:lnTo>
                      <a:pt x="300" y="766"/>
                    </a:lnTo>
                    <a:lnTo>
                      <a:pt x="297" y="755"/>
                    </a:lnTo>
                    <a:lnTo>
                      <a:pt x="293" y="741"/>
                    </a:lnTo>
                    <a:lnTo>
                      <a:pt x="291" y="730"/>
                    </a:lnTo>
                    <a:lnTo>
                      <a:pt x="289" y="718"/>
                    </a:lnTo>
                    <a:lnTo>
                      <a:pt x="285" y="709"/>
                    </a:lnTo>
                    <a:lnTo>
                      <a:pt x="283" y="698"/>
                    </a:lnTo>
                    <a:lnTo>
                      <a:pt x="281" y="688"/>
                    </a:lnTo>
                    <a:lnTo>
                      <a:pt x="279" y="677"/>
                    </a:lnTo>
                    <a:lnTo>
                      <a:pt x="276" y="665"/>
                    </a:lnTo>
                    <a:lnTo>
                      <a:pt x="274" y="656"/>
                    </a:lnTo>
                    <a:lnTo>
                      <a:pt x="272" y="644"/>
                    </a:lnTo>
                    <a:lnTo>
                      <a:pt x="268" y="631"/>
                    </a:lnTo>
                    <a:lnTo>
                      <a:pt x="268" y="620"/>
                    </a:lnTo>
                    <a:lnTo>
                      <a:pt x="262" y="604"/>
                    </a:lnTo>
                    <a:lnTo>
                      <a:pt x="262" y="593"/>
                    </a:lnTo>
                    <a:lnTo>
                      <a:pt x="259" y="576"/>
                    </a:lnTo>
                    <a:lnTo>
                      <a:pt x="255" y="561"/>
                    </a:lnTo>
                    <a:lnTo>
                      <a:pt x="253" y="544"/>
                    </a:lnTo>
                    <a:lnTo>
                      <a:pt x="249" y="526"/>
                    </a:lnTo>
                    <a:lnTo>
                      <a:pt x="245" y="506"/>
                    </a:lnTo>
                    <a:lnTo>
                      <a:pt x="240" y="488"/>
                    </a:lnTo>
                    <a:lnTo>
                      <a:pt x="234" y="471"/>
                    </a:lnTo>
                    <a:lnTo>
                      <a:pt x="230" y="456"/>
                    </a:lnTo>
                    <a:lnTo>
                      <a:pt x="224" y="441"/>
                    </a:lnTo>
                    <a:lnTo>
                      <a:pt x="221" y="430"/>
                    </a:lnTo>
                    <a:lnTo>
                      <a:pt x="215" y="418"/>
                    </a:lnTo>
                    <a:lnTo>
                      <a:pt x="211" y="407"/>
                    </a:lnTo>
                    <a:lnTo>
                      <a:pt x="205" y="393"/>
                    </a:lnTo>
                    <a:lnTo>
                      <a:pt x="202" y="380"/>
                    </a:lnTo>
                    <a:lnTo>
                      <a:pt x="198" y="369"/>
                    </a:lnTo>
                    <a:lnTo>
                      <a:pt x="194" y="357"/>
                    </a:lnTo>
                    <a:lnTo>
                      <a:pt x="190" y="342"/>
                    </a:lnTo>
                    <a:lnTo>
                      <a:pt x="186" y="329"/>
                    </a:lnTo>
                    <a:lnTo>
                      <a:pt x="181" y="314"/>
                    </a:lnTo>
                    <a:lnTo>
                      <a:pt x="181" y="298"/>
                    </a:lnTo>
                    <a:lnTo>
                      <a:pt x="183" y="298"/>
                    </a:lnTo>
                    <a:lnTo>
                      <a:pt x="186" y="304"/>
                    </a:lnTo>
                    <a:lnTo>
                      <a:pt x="192" y="312"/>
                    </a:lnTo>
                    <a:lnTo>
                      <a:pt x="198" y="321"/>
                    </a:lnTo>
                    <a:lnTo>
                      <a:pt x="202" y="333"/>
                    </a:lnTo>
                    <a:lnTo>
                      <a:pt x="207" y="344"/>
                    </a:lnTo>
                    <a:lnTo>
                      <a:pt x="211" y="352"/>
                    </a:lnTo>
                    <a:lnTo>
                      <a:pt x="213" y="357"/>
                    </a:lnTo>
                    <a:lnTo>
                      <a:pt x="215" y="365"/>
                    </a:lnTo>
                    <a:lnTo>
                      <a:pt x="221" y="372"/>
                    </a:lnTo>
                    <a:lnTo>
                      <a:pt x="224" y="386"/>
                    </a:lnTo>
                    <a:lnTo>
                      <a:pt x="228" y="397"/>
                    </a:lnTo>
                    <a:lnTo>
                      <a:pt x="232" y="409"/>
                    </a:lnTo>
                    <a:lnTo>
                      <a:pt x="236" y="422"/>
                    </a:lnTo>
                    <a:lnTo>
                      <a:pt x="238" y="433"/>
                    </a:lnTo>
                    <a:lnTo>
                      <a:pt x="241" y="445"/>
                    </a:lnTo>
                    <a:lnTo>
                      <a:pt x="241" y="454"/>
                    </a:lnTo>
                    <a:lnTo>
                      <a:pt x="245" y="468"/>
                    </a:lnTo>
                    <a:lnTo>
                      <a:pt x="247" y="475"/>
                    </a:lnTo>
                    <a:lnTo>
                      <a:pt x="249" y="485"/>
                    </a:lnTo>
                    <a:lnTo>
                      <a:pt x="253" y="492"/>
                    </a:lnTo>
                    <a:lnTo>
                      <a:pt x="257" y="502"/>
                    </a:lnTo>
                    <a:lnTo>
                      <a:pt x="259" y="509"/>
                    </a:lnTo>
                    <a:lnTo>
                      <a:pt x="262" y="515"/>
                    </a:lnTo>
                    <a:lnTo>
                      <a:pt x="268" y="521"/>
                    </a:lnTo>
                    <a:lnTo>
                      <a:pt x="276" y="526"/>
                    </a:lnTo>
                    <a:lnTo>
                      <a:pt x="285" y="530"/>
                    </a:lnTo>
                    <a:lnTo>
                      <a:pt x="295" y="532"/>
                    </a:lnTo>
                    <a:lnTo>
                      <a:pt x="300" y="532"/>
                    </a:lnTo>
                    <a:lnTo>
                      <a:pt x="310" y="528"/>
                    </a:lnTo>
                    <a:lnTo>
                      <a:pt x="312" y="521"/>
                    </a:lnTo>
                    <a:lnTo>
                      <a:pt x="316" y="515"/>
                    </a:lnTo>
                    <a:lnTo>
                      <a:pt x="318" y="504"/>
                    </a:lnTo>
                    <a:lnTo>
                      <a:pt x="319" y="494"/>
                    </a:lnTo>
                    <a:lnTo>
                      <a:pt x="319" y="481"/>
                    </a:lnTo>
                    <a:lnTo>
                      <a:pt x="319" y="469"/>
                    </a:lnTo>
                    <a:lnTo>
                      <a:pt x="319" y="456"/>
                    </a:lnTo>
                    <a:lnTo>
                      <a:pt x="318" y="445"/>
                    </a:lnTo>
                    <a:lnTo>
                      <a:pt x="314" y="433"/>
                    </a:lnTo>
                    <a:lnTo>
                      <a:pt x="314" y="422"/>
                    </a:lnTo>
                    <a:lnTo>
                      <a:pt x="310" y="411"/>
                    </a:lnTo>
                    <a:lnTo>
                      <a:pt x="310" y="4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0" name="Freeform 190"/>
              <p:cNvSpPr>
                <a:spLocks/>
              </p:cNvSpPr>
              <p:nvPr/>
            </p:nvSpPr>
            <p:spPr bwMode="auto">
              <a:xfrm>
                <a:off x="4728" y="1668"/>
                <a:ext cx="74" cy="391"/>
              </a:xfrm>
              <a:custGeom>
                <a:avLst/>
                <a:gdLst>
                  <a:gd name="T0" fmla="*/ 1 w 148"/>
                  <a:gd name="T1" fmla="*/ 0 h 783"/>
                  <a:gd name="T2" fmla="*/ 1 w 148"/>
                  <a:gd name="T3" fmla="*/ 0 h 783"/>
                  <a:gd name="T4" fmla="*/ 1 w 148"/>
                  <a:gd name="T5" fmla="*/ 0 h 783"/>
                  <a:gd name="T6" fmla="*/ 1 w 148"/>
                  <a:gd name="T7" fmla="*/ 0 h 783"/>
                  <a:gd name="T8" fmla="*/ 1 w 148"/>
                  <a:gd name="T9" fmla="*/ 0 h 783"/>
                  <a:gd name="T10" fmla="*/ 0 w 148"/>
                  <a:gd name="T11" fmla="*/ 0 h 783"/>
                  <a:gd name="T12" fmla="*/ 0 w 148"/>
                  <a:gd name="T13" fmla="*/ 0 h 783"/>
                  <a:gd name="T14" fmla="*/ 1 w 148"/>
                  <a:gd name="T15" fmla="*/ 0 h 783"/>
                  <a:gd name="T16" fmla="*/ 1 w 148"/>
                  <a:gd name="T17" fmla="*/ 0 h 783"/>
                  <a:gd name="T18" fmla="*/ 1 w 148"/>
                  <a:gd name="T19" fmla="*/ 0 h 783"/>
                  <a:gd name="T20" fmla="*/ 1 w 148"/>
                  <a:gd name="T21" fmla="*/ 0 h 783"/>
                  <a:gd name="T22" fmla="*/ 1 w 148"/>
                  <a:gd name="T23" fmla="*/ 1 h 783"/>
                  <a:gd name="T24" fmla="*/ 1 w 148"/>
                  <a:gd name="T25" fmla="*/ 1 h 783"/>
                  <a:gd name="T26" fmla="*/ 1 w 148"/>
                  <a:gd name="T27" fmla="*/ 1 h 783"/>
                  <a:gd name="T28" fmla="*/ 1 w 148"/>
                  <a:gd name="T29" fmla="*/ 1 h 783"/>
                  <a:gd name="T30" fmla="*/ 1 w 148"/>
                  <a:gd name="T31" fmla="*/ 2 h 783"/>
                  <a:gd name="T32" fmla="*/ 1 w 148"/>
                  <a:gd name="T33" fmla="*/ 2 h 783"/>
                  <a:gd name="T34" fmla="*/ 1 w 148"/>
                  <a:gd name="T35" fmla="*/ 2 h 783"/>
                  <a:gd name="T36" fmla="*/ 1 w 148"/>
                  <a:gd name="T37" fmla="*/ 2 h 783"/>
                  <a:gd name="T38" fmla="*/ 1 w 148"/>
                  <a:gd name="T39" fmla="*/ 2 h 783"/>
                  <a:gd name="T40" fmla="*/ 1 w 148"/>
                  <a:gd name="T41" fmla="*/ 2 h 783"/>
                  <a:gd name="T42" fmla="*/ 1 w 148"/>
                  <a:gd name="T43" fmla="*/ 2 h 783"/>
                  <a:gd name="T44" fmla="*/ 1 w 148"/>
                  <a:gd name="T45" fmla="*/ 3 h 783"/>
                  <a:gd name="T46" fmla="*/ 1 w 148"/>
                  <a:gd name="T47" fmla="*/ 3 h 783"/>
                  <a:gd name="T48" fmla="*/ 1 w 148"/>
                  <a:gd name="T49" fmla="*/ 3 h 783"/>
                  <a:gd name="T50" fmla="*/ 1 w 148"/>
                  <a:gd name="T51" fmla="*/ 2 h 783"/>
                  <a:gd name="T52" fmla="*/ 1 w 148"/>
                  <a:gd name="T53" fmla="*/ 2 h 783"/>
                  <a:gd name="T54" fmla="*/ 1 w 148"/>
                  <a:gd name="T55" fmla="*/ 2 h 783"/>
                  <a:gd name="T56" fmla="*/ 1 w 148"/>
                  <a:gd name="T57" fmla="*/ 2 h 783"/>
                  <a:gd name="T58" fmla="*/ 1 w 148"/>
                  <a:gd name="T59" fmla="*/ 2 h 783"/>
                  <a:gd name="T60" fmla="*/ 1 w 148"/>
                  <a:gd name="T61" fmla="*/ 2 h 783"/>
                  <a:gd name="T62" fmla="*/ 1 w 148"/>
                  <a:gd name="T63" fmla="*/ 2 h 783"/>
                  <a:gd name="T64" fmla="*/ 1 w 148"/>
                  <a:gd name="T65" fmla="*/ 2 h 783"/>
                  <a:gd name="T66" fmla="*/ 1 w 148"/>
                  <a:gd name="T67" fmla="*/ 2 h 783"/>
                  <a:gd name="T68" fmla="*/ 1 w 148"/>
                  <a:gd name="T69" fmla="*/ 2 h 783"/>
                  <a:gd name="T70" fmla="*/ 1 w 148"/>
                  <a:gd name="T71" fmla="*/ 2 h 783"/>
                  <a:gd name="T72" fmla="*/ 1 w 148"/>
                  <a:gd name="T73" fmla="*/ 2 h 783"/>
                  <a:gd name="T74" fmla="*/ 1 w 148"/>
                  <a:gd name="T75" fmla="*/ 2 h 783"/>
                  <a:gd name="T76" fmla="*/ 1 w 148"/>
                  <a:gd name="T77" fmla="*/ 2 h 783"/>
                  <a:gd name="T78" fmla="*/ 1 w 148"/>
                  <a:gd name="T79" fmla="*/ 2 h 783"/>
                  <a:gd name="T80" fmla="*/ 1 w 148"/>
                  <a:gd name="T81" fmla="*/ 2 h 783"/>
                  <a:gd name="T82" fmla="*/ 1 w 148"/>
                  <a:gd name="T83" fmla="*/ 2 h 783"/>
                  <a:gd name="T84" fmla="*/ 1 w 148"/>
                  <a:gd name="T85" fmla="*/ 2 h 783"/>
                  <a:gd name="T86" fmla="*/ 1 w 148"/>
                  <a:gd name="T87" fmla="*/ 1 h 783"/>
                  <a:gd name="T88" fmla="*/ 1 w 148"/>
                  <a:gd name="T89" fmla="*/ 1 h 783"/>
                  <a:gd name="T90" fmla="*/ 1 w 148"/>
                  <a:gd name="T91" fmla="*/ 1 h 783"/>
                  <a:gd name="T92" fmla="*/ 1 w 148"/>
                  <a:gd name="T93" fmla="*/ 1 h 783"/>
                  <a:gd name="T94" fmla="*/ 1 w 148"/>
                  <a:gd name="T95" fmla="*/ 1 h 783"/>
                  <a:gd name="T96" fmla="*/ 1 w 148"/>
                  <a:gd name="T97" fmla="*/ 1 h 783"/>
                  <a:gd name="T98" fmla="*/ 1 w 148"/>
                  <a:gd name="T99" fmla="*/ 0 h 783"/>
                  <a:gd name="T100" fmla="*/ 1 w 148"/>
                  <a:gd name="T101" fmla="*/ 0 h 783"/>
                  <a:gd name="T102" fmla="*/ 1 w 148"/>
                  <a:gd name="T103" fmla="*/ 0 h 783"/>
                  <a:gd name="T104" fmla="*/ 1 w 148"/>
                  <a:gd name="T105" fmla="*/ 0 h 7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48" h="783">
                    <a:moveTo>
                      <a:pt x="50" y="139"/>
                    </a:moveTo>
                    <a:lnTo>
                      <a:pt x="42" y="125"/>
                    </a:lnTo>
                    <a:lnTo>
                      <a:pt x="36" y="116"/>
                    </a:lnTo>
                    <a:lnTo>
                      <a:pt x="31" y="108"/>
                    </a:lnTo>
                    <a:lnTo>
                      <a:pt x="29" y="99"/>
                    </a:lnTo>
                    <a:lnTo>
                      <a:pt x="25" y="91"/>
                    </a:lnTo>
                    <a:lnTo>
                      <a:pt x="23" y="84"/>
                    </a:lnTo>
                    <a:lnTo>
                      <a:pt x="23" y="78"/>
                    </a:lnTo>
                    <a:lnTo>
                      <a:pt x="23" y="70"/>
                    </a:lnTo>
                    <a:lnTo>
                      <a:pt x="21" y="57"/>
                    </a:lnTo>
                    <a:lnTo>
                      <a:pt x="23" y="44"/>
                    </a:lnTo>
                    <a:lnTo>
                      <a:pt x="23" y="34"/>
                    </a:lnTo>
                    <a:lnTo>
                      <a:pt x="25" y="27"/>
                    </a:lnTo>
                    <a:lnTo>
                      <a:pt x="25" y="19"/>
                    </a:lnTo>
                    <a:lnTo>
                      <a:pt x="25" y="13"/>
                    </a:lnTo>
                    <a:lnTo>
                      <a:pt x="23" y="4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2" y="10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0"/>
                    </a:lnTo>
                    <a:lnTo>
                      <a:pt x="0" y="8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4" y="106"/>
                    </a:lnTo>
                    <a:lnTo>
                      <a:pt x="8" y="116"/>
                    </a:lnTo>
                    <a:lnTo>
                      <a:pt x="13" y="125"/>
                    </a:lnTo>
                    <a:lnTo>
                      <a:pt x="23" y="139"/>
                    </a:lnTo>
                    <a:lnTo>
                      <a:pt x="27" y="146"/>
                    </a:lnTo>
                    <a:lnTo>
                      <a:pt x="32" y="154"/>
                    </a:lnTo>
                    <a:lnTo>
                      <a:pt x="34" y="162"/>
                    </a:lnTo>
                    <a:lnTo>
                      <a:pt x="38" y="169"/>
                    </a:lnTo>
                    <a:lnTo>
                      <a:pt x="40" y="177"/>
                    </a:lnTo>
                    <a:lnTo>
                      <a:pt x="42" y="186"/>
                    </a:lnTo>
                    <a:lnTo>
                      <a:pt x="42" y="194"/>
                    </a:lnTo>
                    <a:lnTo>
                      <a:pt x="44" y="202"/>
                    </a:lnTo>
                    <a:lnTo>
                      <a:pt x="42" y="209"/>
                    </a:lnTo>
                    <a:lnTo>
                      <a:pt x="42" y="217"/>
                    </a:lnTo>
                    <a:lnTo>
                      <a:pt x="42" y="224"/>
                    </a:lnTo>
                    <a:lnTo>
                      <a:pt x="42" y="232"/>
                    </a:lnTo>
                    <a:lnTo>
                      <a:pt x="42" y="241"/>
                    </a:lnTo>
                    <a:lnTo>
                      <a:pt x="42" y="249"/>
                    </a:lnTo>
                    <a:lnTo>
                      <a:pt x="42" y="259"/>
                    </a:lnTo>
                    <a:lnTo>
                      <a:pt x="42" y="268"/>
                    </a:lnTo>
                    <a:lnTo>
                      <a:pt x="40" y="281"/>
                    </a:lnTo>
                    <a:lnTo>
                      <a:pt x="40" y="298"/>
                    </a:lnTo>
                    <a:lnTo>
                      <a:pt x="40" y="316"/>
                    </a:lnTo>
                    <a:lnTo>
                      <a:pt x="42" y="335"/>
                    </a:lnTo>
                    <a:lnTo>
                      <a:pt x="42" y="354"/>
                    </a:lnTo>
                    <a:lnTo>
                      <a:pt x="42" y="373"/>
                    </a:lnTo>
                    <a:lnTo>
                      <a:pt x="42" y="394"/>
                    </a:lnTo>
                    <a:lnTo>
                      <a:pt x="46" y="414"/>
                    </a:lnTo>
                    <a:lnTo>
                      <a:pt x="46" y="432"/>
                    </a:lnTo>
                    <a:lnTo>
                      <a:pt x="46" y="452"/>
                    </a:lnTo>
                    <a:lnTo>
                      <a:pt x="48" y="471"/>
                    </a:lnTo>
                    <a:lnTo>
                      <a:pt x="50" y="492"/>
                    </a:lnTo>
                    <a:lnTo>
                      <a:pt x="50" y="509"/>
                    </a:lnTo>
                    <a:lnTo>
                      <a:pt x="53" y="527"/>
                    </a:lnTo>
                    <a:lnTo>
                      <a:pt x="53" y="544"/>
                    </a:lnTo>
                    <a:lnTo>
                      <a:pt x="55" y="559"/>
                    </a:lnTo>
                    <a:lnTo>
                      <a:pt x="55" y="565"/>
                    </a:lnTo>
                    <a:lnTo>
                      <a:pt x="55" y="572"/>
                    </a:lnTo>
                    <a:lnTo>
                      <a:pt x="55" y="580"/>
                    </a:lnTo>
                    <a:lnTo>
                      <a:pt x="57" y="587"/>
                    </a:lnTo>
                    <a:lnTo>
                      <a:pt x="57" y="595"/>
                    </a:lnTo>
                    <a:lnTo>
                      <a:pt x="57" y="605"/>
                    </a:lnTo>
                    <a:lnTo>
                      <a:pt x="57" y="612"/>
                    </a:lnTo>
                    <a:lnTo>
                      <a:pt x="59" y="622"/>
                    </a:lnTo>
                    <a:lnTo>
                      <a:pt x="59" y="629"/>
                    </a:lnTo>
                    <a:lnTo>
                      <a:pt x="59" y="637"/>
                    </a:lnTo>
                    <a:lnTo>
                      <a:pt x="59" y="644"/>
                    </a:lnTo>
                    <a:lnTo>
                      <a:pt x="59" y="654"/>
                    </a:lnTo>
                    <a:lnTo>
                      <a:pt x="57" y="662"/>
                    </a:lnTo>
                    <a:lnTo>
                      <a:pt x="57" y="671"/>
                    </a:lnTo>
                    <a:lnTo>
                      <a:pt x="57" y="679"/>
                    </a:lnTo>
                    <a:lnTo>
                      <a:pt x="57" y="688"/>
                    </a:lnTo>
                    <a:lnTo>
                      <a:pt x="53" y="698"/>
                    </a:lnTo>
                    <a:lnTo>
                      <a:pt x="50" y="707"/>
                    </a:lnTo>
                    <a:lnTo>
                      <a:pt x="42" y="711"/>
                    </a:lnTo>
                    <a:lnTo>
                      <a:pt x="36" y="717"/>
                    </a:lnTo>
                    <a:lnTo>
                      <a:pt x="25" y="724"/>
                    </a:lnTo>
                    <a:lnTo>
                      <a:pt x="19" y="736"/>
                    </a:lnTo>
                    <a:lnTo>
                      <a:pt x="15" y="741"/>
                    </a:lnTo>
                    <a:lnTo>
                      <a:pt x="17" y="749"/>
                    </a:lnTo>
                    <a:lnTo>
                      <a:pt x="17" y="757"/>
                    </a:lnTo>
                    <a:lnTo>
                      <a:pt x="19" y="764"/>
                    </a:lnTo>
                    <a:lnTo>
                      <a:pt x="23" y="770"/>
                    </a:lnTo>
                    <a:lnTo>
                      <a:pt x="29" y="776"/>
                    </a:lnTo>
                    <a:lnTo>
                      <a:pt x="32" y="779"/>
                    </a:lnTo>
                    <a:lnTo>
                      <a:pt x="42" y="783"/>
                    </a:lnTo>
                    <a:lnTo>
                      <a:pt x="46" y="781"/>
                    </a:lnTo>
                    <a:lnTo>
                      <a:pt x="50" y="781"/>
                    </a:lnTo>
                    <a:lnTo>
                      <a:pt x="57" y="778"/>
                    </a:lnTo>
                    <a:lnTo>
                      <a:pt x="65" y="776"/>
                    </a:lnTo>
                    <a:lnTo>
                      <a:pt x="72" y="772"/>
                    </a:lnTo>
                    <a:lnTo>
                      <a:pt x="82" y="770"/>
                    </a:lnTo>
                    <a:lnTo>
                      <a:pt x="90" y="766"/>
                    </a:lnTo>
                    <a:lnTo>
                      <a:pt x="101" y="764"/>
                    </a:lnTo>
                    <a:lnTo>
                      <a:pt x="107" y="759"/>
                    </a:lnTo>
                    <a:lnTo>
                      <a:pt x="114" y="753"/>
                    </a:lnTo>
                    <a:lnTo>
                      <a:pt x="124" y="747"/>
                    </a:lnTo>
                    <a:lnTo>
                      <a:pt x="131" y="741"/>
                    </a:lnTo>
                    <a:lnTo>
                      <a:pt x="141" y="730"/>
                    </a:lnTo>
                    <a:lnTo>
                      <a:pt x="148" y="719"/>
                    </a:lnTo>
                    <a:lnTo>
                      <a:pt x="147" y="709"/>
                    </a:lnTo>
                    <a:lnTo>
                      <a:pt x="147" y="703"/>
                    </a:lnTo>
                    <a:lnTo>
                      <a:pt x="145" y="694"/>
                    </a:lnTo>
                    <a:lnTo>
                      <a:pt x="145" y="690"/>
                    </a:lnTo>
                    <a:lnTo>
                      <a:pt x="141" y="677"/>
                    </a:lnTo>
                    <a:lnTo>
                      <a:pt x="141" y="665"/>
                    </a:lnTo>
                    <a:lnTo>
                      <a:pt x="141" y="652"/>
                    </a:lnTo>
                    <a:lnTo>
                      <a:pt x="141" y="643"/>
                    </a:lnTo>
                    <a:lnTo>
                      <a:pt x="141" y="631"/>
                    </a:lnTo>
                    <a:lnTo>
                      <a:pt x="143" y="622"/>
                    </a:lnTo>
                    <a:lnTo>
                      <a:pt x="143" y="608"/>
                    </a:lnTo>
                    <a:lnTo>
                      <a:pt x="145" y="597"/>
                    </a:lnTo>
                    <a:lnTo>
                      <a:pt x="145" y="586"/>
                    </a:lnTo>
                    <a:lnTo>
                      <a:pt x="145" y="574"/>
                    </a:lnTo>
                    <a:lnTo>
                      <a:pt x="141" y="574"/>
                    </a:lnTo>
                    <a:lnTo>
                      <a:pt x="135" y="574"/>
                    </a:lnTo>
                    <a:lnTo>
                      <a:pt x="128" y="574"/>
                    </a:lnTo>
                    <a:lnTo>
                      <a:pt x="126" y="574"/>
                    </a:lnTo>
                    <a:lnTo>
                      <a:pt x="126" y="582"/>
                    </a:lnTo>
                    <a:lnTo>
                      <a:pt x="126" y="589"/>
                    </a:lnTo>
                    <a:lnTo>
                      <a:pt x="126" y="597"/>
                    </a:lnTo>
                    <a:lnTo>
                      <a:pt x="126" y="605"/>
                    </a:lnTo>
                    <a:lnTo>
                      <a:pt x="124" y="612"/>
                    </a:lnTo>
                    <a:lnTo>
                      <a:pt x="124" y="620"/>
                    </a:lnTo>
                    <a:lnTo>
                      <a:pt x="124" y="627"/>
                    </a:lnTo>
                    <a:lnTo>
                      <a:pt x="124" y="635"/>
                    </a:lnTo>
                    <a:lnTo>
                      <a:pt x="122" y="648"/>
                    </a:lnTo>
                    <a:lnTo>
                      <a:pt x="122" y="663"/>
                    </a:lnTo>
                    <a:lnTo>
                      <a:pt x="120" y="675"/>
                    </a:lnTo>
                    <a:lnTo>
                      <a:pt x="124" y="688"/>
                    </a:lnTo>
                    <a:lnTo>
                      <a:pt x="124" y="700"/>
                    </a:lnTo>
                    <a:lnTo>
                      <a:pt x="124" y="711"/>
                    </a:lnTo>
                    <a:lnTo>
                      <a:pt x="120" y="720"/>
                    </a:lnTo>
                    <a:lnTo>
                      <a:pt x="114" y="730"/>
                    </a:lnTo>
                    <a:lnTo>
                      <a:pt x="107" y="738"/>
                    </a:lnTo>
                    <a:lnTo>
                      <a:pt x="99" y="747"/>
                    </a:lnTo>
                    <a:lnTo>
                      <a:pt x="90" y="751"/>
                    </a:lnTo>
                    <a:lnTo>
                      <a:pt x="82" y="759"/>
                    </a:lnTo>
                    <a:lnTo>
                      <a:pt x="71" y="760"/>
                    </a:lnTo>
                    <a:lnTo>
                      <a:pt x="63" y="764"/>
                    </a:lnTo>
                    <a:lnTo>
                      <a:pt x="55" y="764"/>
                    </a:lnTo>
                    <a:lnTo>
                      <a:pt x="48" y="764"/>
                    </a:lnTo>
                    <a:lnTo>
                      <a:pt x="42" y="760"/>
                    </a:lnTo>
                    <a:lnTo>
                      <a:pt x="38" y="757"/>
                    </a:lnTo>
                    <a:lnTo>
                      <a:pt x="36" y="751"/>
                    </a:lnTo>
                    <a:lnTo>
                      <a:pt x="38" y="745"/>
                    </a:lnTo>
                    <a:lnTo>
                      <a:pt x="42" y="738"/>
                    </a:lnTo>
                    <a:lnTo>
                      <a:pt x="48" y="730"/>
                    </a:lnTo>
                    <a:lnTo>
                      <a:pt x="53" y="724"/>
                    </a:lnTo>
                    <a:lnTo>
                      <a:pt x="61" y="719"/>
                    </a:lnTo>
                    <a:lnTo>
                      <a:pt x="67" y="711"/>
                    </a:lnTo>
                    <a:lnTo>
                      <a:pt x="72" y="705"/>
                    </a:lnTo>
                    <a:lnTo>
                      <a:pt x="76" y="696"/>
                    </a:lnTo>
                    <a:lnTo>
                      <a:pt x="80" y="688"/>
                    </a:lnTo>
                    <a:lnTo>
                      <a:pt x="80" y="671"/>
                    </a:lnTo>
                    <a:lnTo>
                      <a:pt x="80" y="656"/>
                    </a:lnTo>
                    <a:lnTo>
                      <a:pt x="80" y="641"/>
                    </a:lnTo>
                    <a:lnTo>
                      <a:pt x="80" y="625"/>
                    </a:lnTo>
                    <a:lnTo>
                      <a:pt x="80" y="610"/>
                    </a:lnTo>
                    <a:lnTo>
                      <a:pt x="80" y="595"/>
                    </a:lnTo>
                    <a:lnTo>
                      <a:pt x="80" y="582"/>
                    </a:lnTo>
                    <a:lnTo>
                      <a:pt x="82" y="568"/>
                    </a:lnTo>
                    <a:lnTo>
                      <a:pt x="80" y="553"/>
                    </a:lnTo>
                    <a:lnTo>
                      <a:pt x="80" y="540"/>
                    </a:lnTo>
                    <a:lnTo>
                      <a:pt x="78" y="523"/>
                    </a:lnTo>
                    <a:lnTo>
                      <a:pt x="78" y="509"/>
                    </a:lnTo>
                    <a:lnTo>
                      <a:pt x="76" y="496"/>
                    </a:lnTo>
                    <a:lnTo>
                      <a:pt x="76" y="481"/>
                    </a:lnTo>
                    <a:lnTo>
                      <a:pt x="74" y="466"/>
                    </a:lnTo>
                    <a:lnTo>
                      <a:pt x="72" y="452"/>
                    </a:lnTo>
                    <a:lnTo>
                      <a:pt x="71" y="441"/>
                    </a:lnTo>
                    <a:lnTo>
                      <a:pt x="71" y="432"/>
                    </a:lnTo>
                    <a:lnTo>
                      <a:pt x="69" y="420"/>
                    </a:lnTo>
                    <a:lnTo>
                      <a:pt x="69" y="411"/>
                    </a:lnTo>
                    <a:lnTo>
                      <a:pt x="67" y="397"/>
                    </a:lnTo>
                    <a:lnTo>
                      <a:pt x="67" y="386"/>
                    </a:lnTo>
                    <a:lnTo>
                      <a:pt x="67" y="375"/>
                    </a:lnTo>
                    <a:lnTo>
                      <a:pt x="67" y="363"/>
                    </a:lnTo>
                    <a:lnTo>
                      <a:pt x="65" y="350"/>
                    </a:lnTo>
                    <a:lnTo>
                      <a:pt x="65" y="338"/>
                    </a:lnTo>
                    <a:lnTo>
                      <a:pt x="63" y="327"/>
                    </a:lnTo>
                    <a:lnTo>
                      <a:pt x="63" y="316"/>
                    </a:lnTo>
                    <a:lnTo>
                      <a:pt x="63" y="302"/>
                    </a:lnTo>
                    <a:lnTo>
                      <a:pt x="63" y="291"/>
                    </a:lnTo>
                    <a:lnTo>
                      <a:pt x="63" y="279"/>
                    </a:lnTo>
                    <a:lnTo>
                      <a:pt x="63" y="268"/>
                    </a:lnTo>
                    <a:lnTo>
                      <a:pt x="63" y="259"/>
                    </a:lnTo>
                    <a:lnTo>
                      <a:pt x="63" y="251"/>
                    </a:lnTo>
                    <a:lnTo>
                      <a:pt x="63" y="241"/>
                    </a:lnTo>
                    <a:lnTo>
                      <a:pt x="63" y="234"/>
                    </a:lnTo>
                    <a:lnTo>
                      <a:pt x="63" y="224"/>
                    </a:lnTo>
                    <a:lnTo>
                      <a:pt x="63" y="217"/>
                    </a:lnTo>
                    <a:lnTo>
                      <a:pt x="63" y="207"/>
                    </a:lnTo>
                    <a:lnTo>
                      <a:pt x="65" y="200"/>
                    </a:lnTo>
                    <a:lnTo>
                      <a:pt x="63" y="190"/>
                    </a:lnTo>
                    <a:lnTo>
                      <a:pt x="63" y="183"/>
                    </a:lnTo>
                    <a:lnTo>
                      <a:pt x="61" y="173"/>
                    </a:lnTo>
                    <a:lnTo>
                      <a:pt x="61" y="165"/>
                    </a:lnTo>
                    <a:lnTo>
                      <a:pt x="59" y="158"/>
                    </a:lnTo>
                    <a:lnTo>
                      <a:pt x="55" y="150"/>
                    </a:lnTo>
                    <a:lnTo>
                      <a:pt x="51" y="143"/>
                    </a:lnTo>
                    <a:lnTo>
                      <a:pt x="50" y="1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1" name="Freeform 191"/>
              <p:cNvSpPr>
                <a:spLocks/>
              </p:cNvSpPr>
              <p:nvPr/>
            </p:nvSpPr>
            <p:spPr bwMode="auto">
              <a:xfrm>
                <a:off x="4589" y="1633"/>
                <a:ext cx="155" cy="143"/>
              </a:xfrm>
              <a:custGeom>
                <a:avLst/>
                <a:gdLst>
                  <a:gd name="T0" fmla="*/ 2 w 309"/>
                  <a:gd name="T1" fmla="*/ 1 h 285"/>
                  <a:gd name="T2" fmla="*/ 2 w 309"/>
                  <a:gd name="T3" fmla="*/ 1 h 285"/>
                  <a:gd name="T4" fmla="*/ 2 w 309"/>
                  <a:gd name="T5" fmla="*/ 1 h 285"/>
                  <a:gd name="T6" fmla="*/ 1 w 309"/>
                  <a:gd name="T7" fmla="*/ 1 h 285"/>
                  <a:gd name="T8" fmla="*/ 1 w 309"/>
                  <a:gd name="T9" fmla="*/ 1 h 285"/>
                  <a:gd name="T10" fmla="*/ 1 w 309"/>
                  <a:gd name="T11" fmla="*/ 1 h 285"/>
                  <a:gd name="T12" fmla="*/ 1 w 309"/>
                  <a:gd name="T13" fmla="*/ 1 h 285"/>
                  <a:gd name="T14" fmla="*/ 1 w 309"/>
                  <a:gd name="T15" fmla="*/ 1 h 285"/>
                  <a:gd name="T16" fmla="*/ 1 w 309"/>
                  <a:gd name="T17" fmla="*/ 1 h 285"/>
                  <a:gd name="T18" fmla="*/ 1 w 309"/>
                  <a:gd name="T19" fmla="*/ 1 h 285"/>
                  <a:gd name="T20" fmla="*/ 1 w 309"/>
                  <a:gd name="T21" fmla="*/ 1 h 285"/>
                  <a:gd name="T22" fmla="*/ 1 w 309"/>
                  <a:gd name="T23" fmla="*/ 1 h 285"/>
                  <a:gd name="T24" fmla="*/ 1 w 309"/>
                  <a:gd name="T25" fmla="*/ 1 h 285"/>
                  <a:gd name="T26" fmla="*/ 1 w 309"/>
                  <a:gd name="T27" fmla="*/ 1 h 285"/>
                  <a:gd name="T28" fmla="*/ 1 w 309"/>
                  <a:gd name="T29" fmla="*/ 2 h 285"/>
                  <a:gd name="T30" fmla="*/ 1 w 309"/>
                  <a:gd name="T31" fmla="*/ 2 h 285"/>
                  <a:gd name="T32" fmla="*/ 1 w 309"/>
                  <a:gd name="T33" fmla="*/ 2 h 285"/>
                  <a:gd name="T34" fmla="*/ 1 w 309"/>
                  <a:gd name="T35" fmla="*/ 2 h 285"/>
                  <a:gd name="T36" fmla="*/ 1 w 309"/>
                  <a:gd name="T37" fmla="*/ 2 h 285"/>
                  <a:gd name="T38" fmla="*/ 1 w 309"/>
                  <a:gd name="T39" fmla="*/ 2 h 285"/>
                  <a:gd name="T40" fmla="*/ 1 w 309"/>
                  <a:gd name="T41" fmla="*/ 2 h 285"/>
                  <a:gd name="T42" fmla="*/ 1 w 309"/>
                  <a:gd name="T43" fmla="*/ 2 h 285"/>
                  <a:gd name="T44" fmla="*/ 1 w 309"/>
                  <a:gd name="T45" fmla="*/ 2 h 285"/>
                  <a:gd name="T46" fmla="*/ 1 w 309"/>
                  <a:gd name="T47" fmla="*/ 1 h 285"/>
                  <a:gd name="T48" fmla="*/ 1 w 309"/>
                  <a:gd name="T49" fmla="*/ 1 h 285"/>
                  <a:gd name="T50" fmla="*/ 2 w 309"/>
                  <a:gd name="T51" fmla="*/ 1 h 285"/>
                  <a:gd name="T52" fmla="*/ 2 w 309"/>
                  <a:gd name="T53" fmla="*/ 1 h 285"/>
                  <a:gd name="T54" fmla="*/ 2 w 309"/>
                  <a:gd name="T55" fmla="*/ 1 h 285"/>
                  <a:gd name="T56" fmla="*/ 2 w 309"/>
                  <a:gd name="T57" fmla="*/ 1 h 285"/>
                  <a:gd name="T58" fmla="*/ 2 w 309"/>
                  <a:gd name="T59" fmla="*/ 1 h 285"/>
                  <a:gd name="T60" fmla="*/ 1 w 309"/>
                  <a:gd name="T61" fmla="*/ 1 h 285"/>
                  <a:gd name="T62" fmla="*/ 1 w 309"/>
                  <a:gd name="T63" fmla="*/ 1 h 285"/>
                  <a:gd name="T64" fmla="*/ 1 w 309"/>
                  <a:gd name="T65" fmla="*/ 1 h 285"/>
                  <a:gd name="T66" fmla="*/ 1 w 309"/>
                  <a:gd name="T67" fmla="*/ 1 h 285"/>
                  <a:gd name="T68" fmla="*/ 1 w 309"/>
                  <a:gd name="T69" fmla="*/ 2 h 285"/>
                  <a:gd name="T70" fmla="*/ 1 w 309"/>
                  <a:gd name="T71" fmla="*/ 2 h 285"/>
                  <a:gd name="T72" fmla="*/ 1 w 309"/>
                  <a:gd name="T73" fmla="*/ 2 h 285"/>
                  <a:gd name="T74" fmla="*/ 1 w 309"/>
                  <a:gd name="T75" fmla="*/ 1 h 285"/>
                  <a:gd name="T76" fmla="*/ 1 w 309"/>
                  <a:gd name="T77" fmla="*/ 1 h 285"/>
                  <a:gd name="T78" fmla="*/ 1 w 309"/>
                  <a:gd name="T79" fmla="*/ 1 h 285"/>
                  <a:gd name="T80" fmla="*/ 1 w 309"/>
                  <a:gd name="T81" fmla="*/ 1 h 285"/>
                  <a:gd name="T82" fmla="*/ 1 w 309"/>
                  <a:gd name="T83" fmla="*/ 1 h 285"/>
                  <a:gd name="T84" fmla="*/ 1 w 309"/>
                  <a:gd name="T85" fmla="*/ 1 h 285"/>
                  <a:gd name="T86" fmla="*/ 1 w 309"/>
                  <a:gd name="T87" fmla="*/ 1 h 285"/>
                  <a:gd name="T88" fmla="*/ 1 w 309"/>
                  <a:gd name="T89" fmla="*/ 1 h 285"/>
                  <a:gd name="T90" fmla="*/ 2 w 309"/>
                  <a:gd name="T91" fmla="*/ 1 h 285"/>
                  <a:gd name="T92" fmla="*/ 2 w 309"/>
                  <a:gd name="T93" fmla="*/ 1 h 285"/>
                  <a:gd name="T94" fmla="*/ 2 w 309"/>
                  <a:gd name="T95" fmla="*/ 1 h 28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09" h="285">
                    <a:moveTo>
                      <a:pt x="309" y="15"/>
                    </a:moveTo>
                    <a:lnTo>
                      <a:pt x="306" y="9"/>
                    </a:lnTo>
                    <a:lnTo>
                      <a:pt x="302" y="3"/>
                    </a:lnTo>
                    <a:lnTo>
                      <a:pt x="298" y="0"/>
                    </a:lnTo>
                    <a:lnTo>
                      <a:pt x="296" y="0"/>
                    </a:lnTo>
                    <a:lnTo>
                      <a:pt x="285" y="1"/>
                    </a:lnTo>
                    <a:lnTo>
                      <a:pt x="277" y="5"/>
                    </a:lnTo>
                    <a:lnTo>
                      <a:pt x="270" y="9"/>
                    </a:lnTo>
                    <a:lnTo>
                      <a:pt x="262" y="17"/>
                    </a:lnTo>
                    <a:lnTo>
                      <a:pt x="256" y="21"/>
                    </a:lnTo>
                    <a:lnTo>
                      <a:pt x="252" y="28"/>
                    </a:lnTo>
                    <a:lnTo>
                      <a:pt x="249" y="36"/>
                    </a:lnTo>
                    <a:lnTo>
                      <a:pt x="245" y="45"/>
                    </a:lnTo>
                    <a:lnTo>
                      <a:pt x="239" y="59"/>
                    </a:lnTo>
                    <a:lnTo>
                      <a:pt x="233" y="72"/>
                    </a:lnTo>
                    <a:lnTo>
                      <a:pt x="228" y="85"/>
                    </a:lnTo>
                    <a:lnTo>
                      <a:pt x="222" y="98"/>
                    </a:lnTo>
                    <a:lnTo>
                      <a:pt x="214" y="110"/>
                    </a:lnTo>
                    <a:lnTo>
                      <a:pt x="207" y="121"/>
                    </a:lnTo>
                    <a:lnTo>
                      <a:pt x="199" y="131"/>
                    </a:lnTo>
                    <a:lnTo>
                      <a:pt x="192" y="142"/>
                    </a:lnTo>
                    <a:lnTo>
                      <a:pt x="186" y="146"/>
                    </a:lnTo>
                    <a:lnTo>
                      <a:pt x="180" y="154"/>
                    </a:lnTo>
                    <a:lnTo>
                      <a:pt x="175" y="157"/>
                    </a:lnTo>
                    <a:lnTo>
                      <a:pt x="169" y="163"/>
                    </a:lnTo>
                    <a:lnTo>
                      <a:pt x="159" y="167"/>
                    </a:lnTo>
                    <a:lnTo>
                      <a:pt x="150" y="173"/>
                    </a:lnTo>
                    <a:lnTo>
                      <a:pt x="137" y="176"/>
                    </a:lnTo>
                    <a:lnTo>
                      <a:pt x="125" y="180"/>
                    </a:lnTo>
                    <a:lnTo>
                      <a:pt x="116" y="184"/>
                    </a:lnTo>
                    <a:lnTo>
                      <a:pt x="106" y="190"/>
                    </a:lnTo>
                    <a:lnTo>
                      <a:pt x="95" y="192"/>
                    </a:lnTo>
                    <a:lnTo>
                      <a:pt x="85" y="193"/>
                    </a:lnTo>
                    <a:lnTo>
                      <a:pt x="74" y="197"/>
                    </a:lnTo>
                    <a:lnTo>
                      <a:pt x="62" y="199"/>
                    </a:lnTo>
                    <a:lnTo>
                      <a:pt x="53" y="199"/>
                    </a:lnTo>
                    <a:lnTo>
                      <a:pt x="45" y="201"/>
                    </a:lnTo>
                    <a:lnTo>
                      <a:pt x="38" y="205"/>
                    </a:lnTo>
                    <a:lnTo>
                      <a:pt x="30" y="211"/>
                    </a:lnTo>
                    <a:lnTo>
                      <a:pt x="22" y="214"/>
                    </a:lnTo>
                    <a:lnTo>
                      <a:pt x="17" y="220"/>
                    </a:lnTo>
                    <a:lnTo>
                      <a:pt x="11" y="226"/>
                    </a:lnTo>
                    <a:lnTo>
                      <a:pt x="7" y="233"/>
                    </a:lnTo>
                    <a:lnTo>
                      <a:pt x="0" y="245"/>
                    </a:lnTo>
                    <a:lnTo>
                      <a:pt x="2" y="260"/>
                    </a:lnTo>
                    <a:lnTo>
                      <a:pt x="5" y="266"/>
                    </a:lnTo>
                    <a:lnTo>
                      <a:pt x="11" y="271"/>
                    </a:lnTo>
                    <a:lnTo>
                      <a:pt x="17" y="275"/>
                    </a:lnTo>
                    <a:lnTo>
                      <a:pt x="30" y="283"/>
                    </a:lnTo>
                    <a:lnTo>
                      <a:pt x="36" y="283"/>
                    </a:lnTo>
                    <a:lnTo>
                      <a:pt x="43" y="283"/>
                    </a:lnTo>
                    <a:lnTo>
                      <a:pt x="51" y="283"/>
                    </a:lnTo>
                    <a:lnTo>
                      <a:pt x="60" y="285"/>
                    </a:lnTo>
                    <a:lnTo>
                      <a:pt x="70" y="283"/>
                    </a:lnTo>
                    <a:lnTo>
                      <a:pt x="78" y="283"/>
                    </a:lnTo>
                    <a:lnTo>
                      <a:pt x="85" y="283"/>
                    </a:lnTo>
                    <a:lnTo>
                      <a:pt x="93" y="283"/>
                    </a:lnTo>
                    <a:lnTo>
                      <a:pt x="99" y="281"/>
                    </a:lnTo>
                    <a:lnTo>
                      <a:pt x="104" y="279"/>
                    </a:lnTo>
                    <a:lnTo>
                      <a:pt x="112" y="279"/>
                    </a:lnTo>
                    <a:lnTo>
                      <a:pt x="121" y="279"/>
                    </a:lnTo>
                    <a:lnTo>
                      <a:pt x="129" y="275"/>
                    </a:lnTo>
                    <a:lnTo>
                      <a:pt x="137" y="275"/>
                    </a:lnTo>
                    <a:lnTo>
                      <a:pt x="144" y="273"/>
                    </a:lnTo>
                    <a:lnTo>
                      <a:pt x="152" y="271"/>
                    </a:lnTo>
                    <a:lnTo>
                      <a:pt x="159" y="270"/>
                    </a:lnTo>
                    <a:lnTo>
                      <a:pt x="167" y="268"/>
                    </a:lnTo>
                    <a:lnTo>
                      <a:pt x="173" y="266"/>
                    </a:lnTo>
                    <a:lnTo>
                      <a:pt x="182" y="266"/>
                    </a:lnTo>
                    <a:lnTo>
                      <a:pt x="194" y="262"/>
                    </a:lnTo>
                    <a:lnTo>
                      <a:pt x="207" y="258"/>
                    </a:lnTo>
                    <a:lnTo>
                      <a:pt x="216" y="254"/>
                    </a:lnTo>
                    <a:lnTo>
                      <a:pt x="226" y="249"/>
                    </a:lnTo>
                    <a:lnTo>
                      <a:pt x="233" y="241"/>
                    </a:lnTo>
                    <a:lnTo>
                      <a:pt x="241" y="237"/>
                    </a:lnTo>
                    <a:lnTo>
                      <a:pt x="249" y="228"/>
                    </a:lnTo>
                    <a:lnTo>
                      <a:pt x="256" y="220"/>
                    </a:lnTo>
                    <a:lnTo>
                      <a:pt x="262" y="212"/>
                    </a:lnTo>
                    <a:lnTo>
                      <a:pt x="270" y="205"/>
                    </a:lnTo>
                    <a:lnTo>
                      <a:pt x="273" y="195"/>
                    </a:lnTo>
                    <a:lnTo>
                      <a:pt x="279" y="188"/>
                    </a:lnTo>
                    <a:lnTo>
                      <a:pt x="283" y="180"/>
                    </a:lnTo>
                    <a:lnTo>
                      <a:pt x="289" y="173"/>
                    </a:lnTo>
                    <a:lnTo>
                      <a:pt x="292" y="159"/>
                    </a:lnTo>
                    <a:lnTo>
                      <a:pt x="298" y="152"/>
                    </a:lnTo>
                    <a:lnTo>
                      <a:pt x="292" y="150"/>
                    </a:lnTo>
                    <a:lnTo>
                      <a:pt x="289" y="148"/>
                    </a:lnTo>
                    <a:lnTo>
                      <a:pt x="283" y="146"/>
                    </a:lnTo>
                    <a:lnTo>
                      <a:pt x="279" y="144"/>
                    </a:lnTo>
                    <a:lnTo>
                      <a:pt x="275" y="152"/>
                    </a:lnTo>
                    <a:lnTo>
                      <a:pt x="270" y="163"/>
                    </a:lnTo>
                    <a:lnTo>
                      <a:pt x="262" y="176"/>
                    </a:lnTo>
                    <a:lnTo>
                      <a:pt x="254" y="190"/>
                    </a:lnTo>
                    <a:lnTo>
                      <a:pt x="245" y="201"/>
                    </a:lnTo>
                    <a:lnTo>
                      <a:pt x="233" y="212"/>
                    </a:lnTo>
                    <a:lnTo>
                      <a:pt x="222" y="224"/>
                    </a:lnTo>
                    <a:lnTo>
                      <a:pt x="211" y="233"/>
                    </a:lnTo>
                    <a:lnTo>
                      <a:pt x="203" y="237"/>
                    </a:lnTo>
                    <a:lnTo>
                      <a:pt x="192" y="241"/>
                    </a:lnTo>
                    <a:lnTo>
                      <a:pt x="180" y="243"/>
                    </a:lnTo>
                    <a:lnTo>
                      <a:pt x="169" y="247"/>
                    </a:lnTo>
                    <a:lnTo>
                      <a:pt x="154" y="251"/>
                    </a:lnTo>
                    <a:lnTo>
                      <a:pt x="140" y="252"/>
                    </a:lnTo>
                    <a:lnTo>
                      <a:pt x="125" y="254"/>
                    </a:lnTo>
                    <a:lnTo>
                      <a:pt x="112" y="258"/>
                    </a:lnTo>
                    <a:lnTo>
                      <a:pt x="97" y="258"/>
                    </a:lnTo>
                    <a:lnTo>
                      <a:pt x="83" y="260"/>
                    </a:lnTo>
                    <a:lnTo>
                      <a:pt x="70" y="260"/>
                    </a:lnTo>
                    <a:lnTo>
                      <a:pt x="59" y="260"/>
                    </a:lnTo>
                    <a:lnTo>
                      <a:pt x="47" y="258"/>
                    </a:lnTo>
                    <a:lnTo>
                      <a:pt x="40" y="258"/>
                    </a:lnTo>
                    <a:lnTo>
                      <a:pt x="32" y="256"/>
                    </a:lnTo>
                    <a:lnTo>
                      <a:pt x="30" y="254"/>
                    </a:lnTo>
                    <a:lnTo>
                      <a:pt x="26" y="243"/>
                    </a:lnTo>
                    <a:lnTo>
                      <a:pt x="34" y="235"/>
                    </a:lnTo>
                    <a:lnTo>
                      <a:pt x="40" y="230"/>
                    </a:lnTo>
                    <a:lnTo>
                      <a:pt x="47" y="226"/>
                    </a:lnTo>
                    <a:lnTo>
                      <a:pt x="59" y="224"/>
                    </a:lnTo>
                    <a:lnTo>
                      <a:pt x="70" y="220"/>
                    </a:lnTo>
                    <a:lnTo>
                      <a:pt x="81" y="216"/>
                    </a:lnTo>
                    <a:lnTo>
                      <a:pt x="95" y="212"/>
                    </a:lnTo>
                    <a:lnTo>
                      <a:pt x="106" y="211"/>
                    </a:lnTo>
                    <a:lnTo>
                      <a:pt x="119" y="207"/>
                    </a:lnTo>
                    <a:lnTo>
                      <a:pt x="129" y="205"/>
                    </a:lnTo>
                    <a:lnTo>
                      <a:pt x="140" y="203"/>
                    </a:lnTo>
                    <a:lnTo>
                      <a:pt x="150" y="201"/>
                    </a:lnTo>
                    <a:lnTo>
                      <a:pt x="159" y="199"/>
                    </a:lnTo>
                    <a:lnTo>
                      <a:pt x="176" y="188"/>
                    </a:lnTo>
                    <a:lnTo>
                      <a:pt x="194" y="176"/>
                    </a:lnTo>
                    <a:lnTo>
                      <a:pt x="207" y="163"/>
                    </a:lnTo>
                    <a:lnTo>
                      <a:pt x="218" y="150"/>
                    </a:lnTo>
                    <a:lnTo>
                      <a:pt x="228" y="136"/>
                    </a:lnTo>
                    <a:lnTo>
                      <a:pt x="235" y="123"/>
                    </a:lnTo>
                    <a:lnTo>
                      <a:pt x="241" y="108"/>
                    </a:lnTo>
                    <a:lnTo>
                      <a:pt x="251" y="97"/>
                    </a:lnTo>
                    <a:lnTo>
                      <a:pt x="254" y="81"/>
                    </a:lnTo>
                    <a:lnTo>
                      <a:pt x="260" y="68"/>
                    </a:lnTo>
                    <a:lnTo>
                      <a:pt x="266" y="57"/>
                    </a:lnTo>
                    <a:lnTo>
                      <a:pt x="271" y="47"/>
                    </a:lnTo>
                    <a:lnTo>
                      <a:pt x="279" y="34"/>
                    </a:lnTo>
                    <a:lnTo>
                      <a:pt x="289" y="26"/>
                    </a:lnTo>
                    <a:lnTo>
                      <a:pt x="296" y="19"/>
                    </a:lnTo>
                    <a:lnTo>
                      <a:pt x="309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2" name="Freeform 192"/>
              <p:cNvSpPr>
                <a:spLocks/>
              </p:cNvSpPr>
              <p:nvPr/>
            </p:nvSpPr>
            <p:spPr bwMode="auto">
              <a:xfrm>
                <a:off x="4712" y="1551"/>
                <a:ext cx="43" cy="94"/>
              </a:xfrm>
              <a:custGeom>
                <a:avLst/>
                <a:gdLst>
                  <a:gd name="T0" fmla="*/ 1 w 85"/>
                  <a:gd name="T1" fmla="*/ 1 h 188"/>
                  <a:gd name="T2" fmla="*/ 1 w 85"/>
                  <a:gd name="T3" fmla="*/ 1 h 188"/>
                  <a:gd name="T4" fmla="*/ 1 w 85"/>
                  <a:gd name="T5" fmla="*/ 1 h 188"/>
                  <a:gd name="T6" fmla="*/ 1 w 85"/>
                  <a:gd name="T7" fmla="*/ 1 h 188"/>
                  <a:gd name="T8" fmla="*/ 1 w 85"/>
                  <a:gd name="T9" fmla="*/ 1 h 188"/>
                  <a:gd name="T10" fmla="*/ 1 w 85"/>
                  <a:gd name="T11" fmla="*/ 1 h 188"/>
                  <a:gd name="T12" fmla="*/ 1 w 85"/>
                  <a:gd name="T13" fmla="*/ 1 h 188"/>
                  <a:gd name="T14" fmla="*/ 1 w 85"/>
                  <a:gd name="T15" fmla="*/ 1 h 188"/>
                  <a:gd name="T16" fmla="*/ 1 w 85"/>
                  <a:gd name="T17" fmla="*/ 1 h 188"/>
                  <a:gd name="T18" fmla="*/ 1 w 85"/>
                  <a:gd name="T19" fmla="*/ 1 h 188"/>
                  <a:gd name="T20" fmla="*/ 1 w 85"/>
                  <a:gd name="T21" fmla="*/ 1 h 188"/>
                  <a:gd name="T22" fmla="*/ 1 w 85"/>
                  <a:gd name="T23" fmla="*/ 1 h 188"/>
                  <a:gd name="T24" fmla="*/ 1 w 85"/>
                  <a:gd name="T25" fmla="*/ 1 h 188"/>
                  <a:gd name="T26" fmla="*/ 1 w 85"/>
                  <a:gd name="T27" fmla="*/ 1 h 188"/>
                  <a:gd name="T28" fmla="*/ 1 w 85"/>
                  <a:gd name="T29" fmla="*/ 1 h 188"/>
                  <a:gd name="T30" fmla="*/ 1 w 85"/>
                  <a:gd name="T31" fmla="*/ 1 h 188"/>
                  <a:gd name="T32" fmla="*/ 1 w 85"/>
                  <a:gd name="T33" fmla="*/ 1 h 188"/>
                  <a:gd name="T34" fmla="*/ 1 w 85"/>
                  <a:gd name="T35" fmla="*/ 1 h 188"/>
                  <a:gd name="T36" fmla="*/ 1 w 85"/>
                  <a:gd name="T37" fmla="*/ 1 h 188"/>
                  <a:gd name="T38" fmla="*/ 1 w 85"/>
                  <a:gd name="T39" fmla="*/ 1 h 188"/>
                  <a:gd name="T40" fmla="*/ 1 w 85"/>
                  <a:gd name="T41" fmla="*/ 1 h 188"/>
                  <a:gd name="T42" fmla="*/ 1 w 85"/>
                  <a:gd name="T43" fmla="*/ 1 h 188"/>
                  <a:gd name="T44" fmla="*/ 1 w 85"/>
                  <a:gd name="T45" fmla="*/ 1 h 188"/>
                  <a:gd name="T46" fmla="*/ 1 w 85"/>
                  <a:gd name="T47" fmla="*/ 1 h 188"/>
                  <a:gd name="T48" fmla="*/ 1 w 85"/>
                  <a:gd name="T49" fmla="*/ 1 h 188"/>
                  <a:gd name="T50" fmla="*/ 1 w 85"/>
                  <a:gd name="T51" fmla="*/ 1 h 188"/>
                  <a:gd name="T52" fmla="*/ 1 w 85"/>
                  <a:gd name="T53" fmla="*/ 1 h 188"/>
                  <a:gd name="T54" fmla="*/ 1 w 85"/>
                  <a:gd name="T55" fmla="*/ 1 h 188"/>
                  <a:gd name="T56" fmla="*/ 1 w 85"/>
                  <a:gd name="T57" fmla="*/ 1 h 188"/>
                  <a:gd name="T58" fmla="*/ 1 w 85"/>
                  <a:gd name="T59" fmla="*/ 1 h 188"/>
                  <a:gd name="T60" fmla="*/ 1 w 85"/>
                  <a:gd name="T61" fmla="*/ 1 h 188"/>
                  <a:gd name="T62" fmla="*/ 1 w 85"/>
                  <a:gd name="T63" fmla="*/ 1 h 188"/>
                  <a:gd name="T64" fmla="*/ 1 w 85"/>
                  <a:gd name="T65" fmla="*/ 1 h 188"/>
                  <a:gd name="T66" fmla="*/ 1 w 85"/>
                  <a:gd name="T67" fmla="*/ 1 h 188"/>
                  <a:gd name="T68" fmla="*/ 1 w 85"/>
                  <a:gd name="T69" fmla="*/ 1 h 188"/>
                  <a:gd name="T70" fmla="*/ 1 w 85"/>
                  <a:gd name="T71" fmla="*/ 1 h 188"/>
                  <a:gd name="T72" fmla="*/ 1 w 85"/>
                  <a:gd name="T73" fmla="*/ 1 h 188"/>
                  <a:gd name="T74" fmla="*/ 1 w 85"/>
                  <a:gd name="T75" fmla="*/ 1 h 188"/>
                  <a:gd name="T76" fmla="*/ 1 w 85"/>
                  <a:gd name="T77" fmla="*/ 1 h 188"/>
                  <a:gd name="T78" fmla="*/ 1 w 85"/>
                  <a:gd name="T79" fmla="*/ 1 h 188"/>
                  <a:gd name="T80" fmla="*/ 1 w 85"/>
                  <a:gd name="T81" fmla="*/ 1 h 188"/>
                  <a:gd name="T82" fmla="*/ 1 w 85"/>
                  <a:gd name="T83" fmla="*/ 1 h 188"/>
                  <a:gd name="T84" fmla="*/ 1 w 85"/>
                  <a:gd name="T85" fmla="*/ 1 h 188"/>
                  <a:gd name="T86" fmla="*/ 0 w 85"/>
                  <a:gd name="T87" fmla="*/ 1 h 188"/>
                  <a:gd name="T88" fmla="*/ 0 w 85"/>
                  <a:gd name="T89" fmla="*/ 1 h 188"/>
                  <a:gd name="T90" fmla="*/ 0 w 85"/>
                  <a:gd name="T91" fmla="*/ 1 h 188"/>
                  <a:gd name="T92" fmla="*/ 0 w 85"/>
                  <a:gd name="T93" fmla="*/ 1 h 188"/>
                  <a:gd name="T94" fmla="*/ 0 w 85"/>
                  <a:gd name="T95" fmla="*/ 1 h 188"/>
                  <a:gd name="T96" fmla="*/ 1 w 85"/>
                  <a:gd name="T97" fmla="*/ 1 h 188"/>
                  <a:gd name="T98" fmla="*/ 1 w 85"/>
                  <a:gd name="T99" fmla="*/ 1 h 188"/>
                  <a:gd name="T100" fmla="*/ 1 w 85"/>
                  <a:gd name="T101" fmla="*/ 1 h 188"/>
                  <a:gd name="T102" fmla="*/ 1 w 85"/>
                  <a:gd name="T103" fmla="*/ 1 h 188"/>
                  <a:gd name="T104" fmla="*/ 1 w 85"/>
                  <a:gd name="T105" fmla="*/ 0 h 188"/>
                  <a:gd name="T106" fmla="*/ 1 w 85"/>
                  <a:gd name="T107" fmla="*/ 0 h 188"/>
                  <a:gd name="T108" fmla="*/ 1 w 85"/>
                  <a:gd name="T109" fmla="*/ 1 h 188"/>
                  <a:gd name="T110" fmla="*/ 1 w 85"/>
                  <a:gd name="T111" fmla="*/ 1 h 18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85" h="188">
                    <a:moveTo>
                      <a:pt x="30" y="10"/>
                    </a:moveTo>
                    <a:lnTo>
                      <a:pt x="25" y="19"/>
                    </a:lnTo>
                    <a:lnTo>
                      <a:pt x="23" y="33"/>
                    </a:lnTo>
                    <a:lnTo>
                      <a:pt x="21" y="38"/>
                    </a:lnTo>
                    <a:lnTo>
                      <a:pt x="21" y="46"/>
                    </a:lnTo>
                    <a:lnTo>
                      <a:pt x="21" y="53"/>
                    </a:lnTo>
                    <a:lnTo>
                      <a:pt x="23" y="63"/>
                    </a:lnTo>
                    <a:lnTo>
                      <a:pt x="23" y="71"/>
                    </a:lnTo>
                    <a:lnTo>
                      <a:pt x="23" y="78"/>
                    </a:lnTo>
                    <a:lnTo>
                      <a:pt x="25" y="88"/>
                    </a:lnTo>
                    <a:lnTo>
                      <a:pt x="26" y="95"/>
                    </a:lnTo>
                    <a:lnTo>
                      <a:pt x="30" y="105"/>
                    </a:lnTo>
                    <a:lnTo>
                      <a:pt x="34" y="112"/>
                    </a:lnTo>
                    <a:lnTo>
                      <a:pt x="38" y="120"/>
                    </a:lnTo>
                    <a:lnTo>
                      <a:pt x="44" y="128"/>
                    </a:lnTo>
                    <a:lnTo>
                      <a:pt x="55" y="131"/>
                    </a:lnTo>
                    <a:lnTo>
                      <a:pt x="66" y="135"/>
                    </a:lnTo>
                    <a:lnTo>
                      <a:pt x="74" y="139"/>
                    </a:lnTo>
                    <a:lnTo>
                      <a:pt x="82" y="147"/>
                    </a:lnTo>
                    <a:lnTo>
                      <a:pt x="85" y="152"/>
                    </a:lnTo>
                    <a:lnTo>
                      <a:pt x="85" y="160"/>
                    </a:lnTo>
                    <a:lnTo>
                      <a:pt x="82" y="166"/>
                    </a:lnTo>
                    <a:lnTo>
                      <a:pt x="74" y="173"/>
                    </a:lnTo>
                    <a:lnTo>
                      <a:pt x="63" y="179"/>
                    </a:lnTo>
                    <a:lnTo>
                      <a:pt x="51" y="188"/>
                    </a:lnTo>
                    <a:lnTo>
                      <a:pt x="42" y="183"/>
                    </a:lnTo>
                    <a:lnTo>
                      <a:pt x="36" y="181"/>
                    </a:lnTo>
                    <a:lnTo>
                      <a:pt x="36" y="169"/>
                    </a:lnTo>
                    <a:lnTo>
                      <a:pt x="44" y="164"/>
                    </a:lnTo>
                    <a:lnTo>
                      <a:pt x="51" y="158"/>
                    </a:lnTo>
                    <a:lnTo>
                      <a:pt x="57" y="152"/>
                    </a:lnTo>
                    <a:lnTo>
                      <a:pt x="49" y="148"/>
                    </a:lnTo>
                    <a:lnTo>
                      <a:pt x="44" y="148"/>
                    </a:lnTo>
                    <a:lnTo>
                      <a:pt x="34" y="148"/>
                    </a:lnTo>
                    <a:lnTo>
                      <a:pt x="28" y="143"/>
                    </a:lnTo>
                    <a:lnTo>
                      <a:pt x="23" y="135"/>
                    </a:lnTo>
                    <a:lnTo>
                      <a:pt x="17" y="126"/>
                    </a:lnTo>
                    <a:lnTo>
                      <a:pt x="13" y="118"/>
                    </a:lnTo>
                    <a:lnTo>
                      <a:pt x="11" y="112"/>
                    </a:lnTo>
                    <a:lnTo>
                      <a:pt x="7" y="103"/>
                    </a:lnTo>
                    <a:lnTo>
                      <a:pt x="6" y="95"/>
                    </a:lnTo>
                    <a:lnTo>
                      <a:pt x="2" y="86"/>
                    </a:lnTo>
                    <a:lnTo>
                      <a:pt x="2" y="78"/>
                    </a:lnTo>
                    <a:lnTo>
                      <a:pt x="0" y="67"/>
                    </a:lnTo>
                    <a:lnTo>
                      <a:pt x="0" y="57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4" y="25"/>
                    </a:lnTo>
                    <a:lnTo>
                      <a:pt x="7" y="17"/>
                    </a:lnTo>
                    <a:lnTo>
                      <a:pt x="11" y="10"/>
                    </a:lnTo>
                    <a:lnTo>
                      <a:pt x="17" y="4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3" name="Freeform 193"/>
              <p:cNvSpPr>
                <a:spLocks/>
              </p:cNvSpPr>
              <p:nvPr/>
            </p:nvSpPr>
            <p:spPr bwMode="auto">
              <a:xfrm>
                <a:off x="5193" y="2004"/>
                <a:ext cx="130" cy="16"/>
              </a:xfrm>
              <a:custGeom>
                <a:avLst/>
                <a:gdLst>
                  <a:gd name="T0" fmla="*/ 1 w 260"/>
                  <a:gd name="T1" fmla="*/ 0 h 32"/>
                  <a:gd name="T2" fmla="*/ 2 w 260"/>
                  <a:gd name="T3" fmla="*/ 1 h 32"/>
                  <a:gd name="T4" fmla="*/ 1 w 260"/>
                  <a:gd name="T5" fmla="*/ 1 h 32"/>
                  <a:gd name="T6" fmla="*/ 1 w 260"/>
                  <a:gd name="T7" fmla="*/ 1 h 32"/>
                  <a:gd name="T8" fmla="*/ 1 w 260"/>
                  <a:gd name="T9" fmla="*/ 1 h 32"/>
                  <a:gd name="T10" fmla="*/ 1 w 260"/>
                  <a:gd name="T11" fmla="*/ 1 h 32"/>
                  <a:gd name="T12" fmla="*/ 1 w 260"/>
                  <a:gd name="T13" fmla="*/ 1 h 32"/>
                  <a:gd name="T14" fmla="*/ 1 w 260"/>
                  <a:gd name="T15" fmla="*/ 1 h 32"/>
                  <a:gd name="T16" fmla="*/ 1 w 260"/>
                  <a:gd name="T17" fmla="*/ 1 h 32"/>
                  <a:gd name="T18" fmla="*/ 1 w 260"/>
                  <a:gd name="T19" fmla="*/ 1 h 32"/>
                  <a:gd name="T20" fmla="*/ 1 w 260"/>
                  <a:gd name="T21" fmla="*/ 1 h 32"/>
                  <a:gd name="T22" fmla="*/ 1 w 260"/>
                  <a:gd name="T23" fmla="*/ 1 h 32"/>
                  <a:gd name="T24" fmla="*/ 1 w 260"/>
                  <a:gd name="T25" fmla="*/ 1 h 32"/>
                  <a:gd name="T26" fmla="*/ 1 w 260"/>
                  <a:gd name="T27" fmla="*/ 1 h 32"/>
                  <a:gd name="T28" fmla="*/ 1 w 260"/>
                  <a:gd name="T29" fmla="*/ 1 h 32"/>
                  <a:gd name="T30" fmla="*/ 1 w 260"/>
                  <a:gd name="T31" fmla="*/ 1 h 32"/>
                  <a:gd name="T32" fmla="*/ 1 w 260"/>
                  <a:gd name="T33" fmla="*/ 1 h 32"/>
                  <a:gd name="T34" fmla="*/ 1 w 260"/>
                  <a:gd name="T35" fmla="*/ 1 h 32"/>
                  <a:gd name="T36" fmla="*/ 1 w 260"/>
                  <a:gd name="T37" fmla="*/ 1 h 32"/>
                  <a:gd name="T38" fmla="*/ 1 w 260"/>
                  <a:gd name="T39" fmla="*/ 1 h 32"/>
                  <a:gd name="T40" fmla="*/ 1 w 260"/>
                  <a:gd name="T41" fmla="*/ 1 h 32"/>
                  <a:gd name="T42" fmla="*/ 1 w 260"/>
                  <a:gd name="T43" fmla="*/ 1 h 32"/>
                  <a:gd name="T44" fmla="*/ 1 w 260"/>
                  <a:gd name="T45" fmla="*/ 1 h 32"/>
                  <a:gd name="T46" fmla="*/ 1 w 260"/>
                  <a:gd name="T47" fmla="*/ 1 h 32"/>
                  <a:gd name="T48" fmla="*/ 1 w 260"/>
                  <a:gd name="T49" fmla="*/ 1 h 32"/>
                  <a:gd name="T50" fmla="*/ 1 w 260"/>
                  <a:gd name="T51" fmla="*/ 1 h 32"/>
                  <a:gd name="T52" fmla="*/ 0 w 260"/>
                  <a:gd name="T53" fmla="*/ 1 h 32"/>
                  <a:gd name="T54" fmla="*/ 0 w 260"/>
                  <a:gd name="T55" fmla="*/ 1 h 32"/>
                  <a:gd name="T56" fmla="*/ 0 w 260"/>
                  <a:gd name="T57" fmla="*/ 1 h 32"/>
                  <a:gd name="T58" fmla="*/ 1 w 260"/>
                  <a:gd name="T59" fmla="*/ 1 h 32"/>
                  <a:gd name="T60" fmla="*/ 1 w 260"/>
                  <a:gd name="T61" fmla="*/ 1 h 32"/>
                  <a:gd name="T62" fmla="*/ 1 w 260"/>
                  <a:gd name="T63" fmla="*/ 1 h 32"/>
                  <a:gd name="T64" fmla="*/ 1 w 260"/>
                  <a:gd name="T65" fmla="*/ 1 h 32"/>
                  <a:gd name="T66" fmla="*/ 1 w 260"/>
                  <a:gd name="T67" fmla="*/ 1 h 32"/>
                  <a:gd name="T68" fmla="*/ 1 w 260"/>
                  <a:gd name="T69" fmla="*/ 1 h 32"/>
                  <a:gd name="T70" fmla="*/ 1 w 260"/>
                  <a:gd name="T71" fmla="*/ 1 h 32"/>
                  <a:gd name="T72" fmla="*/ 1 w 260"/>
                  <a:gd name="T73" fmla="*/ 1 h 32"/>
                  <a:gd name="T74" fmla="*/ 1 w 260"/>
                  <a:gd name="T75" fmla="*/ 1 h 32"/>
                  <a:gd name="T76" fmla="*/ 1 w 260"/>
                  <a:gd name="T77" fmla="*/ 1 h 32"/>
                  <a:gd name="T78" fmla="*/ 1 w 260"/>
                  <a:gd name="T79" fmla="*/ 1 h 32"/>
                  <a:gd name="T80" fmla="*/ 1 w 260"/>
                  <a:gd name="T81" fmla="*/ 1 h 32"/>
                  <a:gd name="T82" fmla="*/ 1 w 260"/>
                  <a:gd name="T83" fmla="*/ 1 h 32"/>
                  <a:gd name="T84" fmla="*/ 1 w 260"/>
                  <a:gd name="T85" fmla="*/ 1 h 32"/>
                  <a:gd name="T86" fmla="*/ 1 w 260"/>
                  <a:gd name="T87" fmla="*/ 1 h 32"/>
                  <a:gd name="T88" fmla="*/ 1 w 260"/>
                  <a:gd name="T89" fmla="*/ 1 h 32"/>
                  <a:gd name="T90" fmla="*/ 1 w 260"/>
                  <a:gd name="T91" fmla="*/ 1 h 32"/>
                  <a:gd name="T92" fmla="*/ 1 w 260"/>
                  <a:gd name="T93" fmla="*/ 1 h 32"/>
                  <a:gd name="T94" fmla="*/ 1 w 260"/>
                  <a:gd name="T95" fmla="*/ 1 h 32"/>
                  <a:gd name="T96" fmla="*/ 1 w 260"/>
                  <a:gd name="T97" fmla="*/ 1 h 32"/>
                  <a:gd name="T98" fmla="*/ 1 w 260"/>
                  <a:gd name="T99" fmla="*/ 1 h 32"/>
                  <a:gd name="T100" fmla="*/ 1 w 260"/>
                  <a:gd name="T101" fmla="*/ 1 h 32"/>
                  <a:gd name="T102" fmla="*/ 1 w 260"/>
                  <a:gd name="T103" fmla="*/ 1 h 32"/>
                  <a:gd name="T104" fmla="*/ 1 w 260"/>
                  <a:gd name="T105" fmla="*/ 0 h 32"/>
                  <a:gd name="T106" fmla="*/ 1 w 260"/>
                  <a:gd name="T107" fmla="*/ 0 h 32"/>
                  <a:gd name="T108" fmla="*/ 1 w 260"/>
                  <a:gd name="T109" fmla="*/ 0 h 32"/>
                  <a:gd name="T110" fmla="*/ 1 w 260"/>
                  <a:gd name="T111" fmla="*/ 0 h 32"/>
                  <a:gd name="T112" fmla="*/ 1 w 260"/>
                  <a:gd name="T113" fmla="*/ 0 h 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60" h="32">
                    <a:moveTo>
                      <a:pt x="256" y="0"/>
                    </a:moveTo>
                    <a:lnTo>
                      <a:pt x="260" y="27"/>
                    </a:lnTo>
                    <a:lnTo>
                      <a:pt x="249" y="27"/>
                    </a:lnTo>
                    <a:lnTo>
                      <a:pt x="241" y="27"/>
                    </a:lnTo>
                    <a:lnTo>
                      <a:pt x="232" y="27"/>
                    </a:lnTo>
                    <a:lnTo>
                      <a:pt x="226" y="27"/>
                    </a:lnTo>
                    <a:lnTo>
                      <a:pt x="218" y="27"/>
                    </a:lnTo>
                    <a:lnTo>
                      <a:pt x="211" y="28"/>
                    </a:lnTo>
                    <a:lnTo>
                      <a:pt x="203" y="28"/>
                    </a:lnTo>
                    <a:lnTo>
                      <a:pt x="197" y="30"/>
                    </a:lnTo>
                    <a:lnTo>
                      <a:pt x="188" y="30"/>
                    </a:lnTo>
                    <a:lnTo>
                      <a:pt x="178" y="30"/>
                    </a:lnTo>
                    <a:lnTo>
                      <a:pt x="167" y="30"/>
                    </a:lnTo>
                    <a:lnTo>
                      <a:pt x="156" y="30"/>
                    </a:lnTo>
                    <a:lnTo>
                      <a:pt x="142" y="30"/>
                    </a:lnTo>
                    <a:lnTo>
                      <a:pt x="127" y="30"/>
                    </a:lnTo>
                    <a:lnTo>
                      <a:pt x="110" y="30"/>
                    </a:lnTo>
                    <a:lnTo>
                      <a:pt x="91" y="30"/>
                    </a:lnTo>
                    <a:lnTo>
                      <a:pt x="79" y="30"/>
                    </a:lnTo>
                    <a:lnTo>
                      <a:pt x="68" y="30"/>
                    </a:lnTo>
                    <a:lnTo>
                      <a:pt x="57" y="30"/>
                    </a:lnTo>
                    <a:lnTo>
                      <a:pt x="43" y="32"/>
                    </a:lnTo>
                    <a:lnTo>
                      <a:pt x="32" y="32"/>
                    </a:lnTo>
                    <a:lnTo>
                      <a:pt x="22" y="32"/>
                    </a:lnTo>
                    <a:lnTo>
                      <a:pt x="9" y="30"/>
                    </a:lnTo>
                    <a:lnTo>
                      <a:pt x="2" y="30"/>
                    </a:lnTo>
                    <a:lnTo>
                      <a:pt x="0" y="25"/>
                    </a:lnTo>
                    <a:lnTo>
                      <a:pt x="0" y="17"/>
                    </a:lnTo>
                    <a:lnTo>
                      <a:pt x="0" y="11"/>
                    </a:lnTo>
                    <a:lnTo>
                      <a:pt x="2" y="8"/>
                    </a:lnTo>
                    <a:lnTo>
                      <a:pt x="13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7" y="4"/>
                    </a:lnTo>
                    <a:lnTo>
                      <a:pt x="57" y="4"/>
                    </a:lnTo>
                    <a:lnTo>
                      <a:pt x="62" y="4"/>
                    </a:lnTo>
                    <a:lnTo>
                      <a:pt x="70" y="4"/>
                    </a:lnTo>
                    <a:lnTo>
                      <a:pt x="78" y="4"/>
                    </a:lnTo>
                    <a:lnTo>
                      <a:pt x="87" y="4"/>
                    </a:lnTo>
                    <a:lnTo>
                      <a:pt x="95" y="4"/>
                    </a:lnTo>
                    <a:lnTo>
                      <a:pt x="102" y="4"/>
                    </a:lnTo>
                    <a:lnTo>
                      <a:pt x="110" y="4"/>
                    </a:lnTo>
                    <a:lnTo>
                      <a:pt x="118" y="4"/>
                    </a:lnTo>
                    <a:lnTo>
                      <a:pt x="138" y="2"/>
                    </a:lnTo>
                    <a:lnTo>
                      <a:pt x="156" y="2"/>
                    </a:lnTo>
                    <a:lnTo>
                      <a:pt x="171" y="2"/>
                    </a:lnTo>
                    <a:lnTo>
                      <a:pt x="186" y="2"/>
                    </a:lnTo>
                    <a:lnTo>
                      <a:pt x="195" y="2"/>
                    </a:lnTo>
                    <a:lnTo>
                      <a:pt x="205" y="2"/>
                    </a:lnTo>
                    <a:lnTo>
                      <a:pt x="213" y="2"/>
                    </a:lnTo>
                    <a:lnTo>
                      <a:pt x="222" y="2"/>
                    </a:lnTo>
                    <a:lnTo>
                      <a:pt x="232" y="0"/>
                    </a:lnTo>
                    <a:lnTo>
                      <a:pt x="241" y="0"/>
                    </a:lnTo>
                    <a:lnTo>
                      <a:pt x="247" y="0"/>
                    </a:lnTo>
                    <a:lnTo>
                      <a:pt x="2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4" name="Freeform 194"/>
              <p:cNvSpPr>
                <a:spLocks/>
              </p:cNvSpPr>
              <p:nvPr/>
            </p:nvSpPr>
            <p:spPr bwMode="auto">
              <a:xfrm>
                <a:off x="4654" y="2009"/>
                <a:ext cx="112" cy="15"/>
              </a:xfrm>
              <a:custGeom>
                <a:avLst/>
                <a:gdLst>
                  <a:gd name="T0" fmla="*/ 1 w 224"/>
                  <a:gd name="T1" fmla="*/ 0 h 31"/>
                  <a:gd name="T2" fmla="*/ 1 w 224"/>
                  <a:gd name="T3" fmla="*/ 0 h 31"/>
                  <a:gd name="T4" fmla="*/ 1 w 224"/>
                  <a:gd name="T5" fmla="*/ 0 h 31"/>
                  <a:gd name="T6" fmla="*/ 1 w 224"/>
                  <a:gd name="T7" fmla="*/ 0 h 31"/>
                  <a:gd name="T8" fmla="*/ 1 w 224"/>
                  <a:gd name="T9" fmla="*/ 0 h 31"/>
                  <a:gd name="T10" fmla="*/ 1 w 224"/>
                  <a:gd name="T11" fmla="*/ 0 h 31"/>
                  <a:gd name="T12" fmla="*/ 1 w 224"/>
                  <a:gd name="T13" fmla="*/ 0 h 31"/>
                  <a:gd name="T14" fmla="*/ 1 w 224"/>
                  <a:gd name="T15" fmla="*/ 0 h 31"/>
                  <a:gd name="T16" fmla="*/ 1 w 224"/>
                  <a:gd name="T17" fmla="*/ 0 h 31"/>
                  <a:gd name="T18" fmla="*/ 1 w 224"/>
                  <a:gd name="T19" fmla="*/ 0 h 31"/>
                  <a:gd name="T20" fmla="*/ 1 w 224"/>
                  <a:gd name="T21" fmla="*/ 0 h 31"/>
                  <a:gd name="T22" fmla="*/ 1 w 224"/>
                  <a:gd name="T23" fmla="*/ 0 h 31"/>
                  <a:gd name="T24" fmla="*/ 1 w 224"/>
                  <a:gd name="T25" fmla="*/ 0 h 31"/>
                  <a:gd name="T26" fmla="*/ 1 w 224"/>
                  <a:gd name="T27" fmla="*/ 0 h 31"/>
                  <a:gd name="T28" fmla="*/ 1 w 224"/>
                  <a:gd name="T29" fmla="*/ 0 h 31"/>
                  <a:gd name="T30" fmla="*/ 1 w 224"/>
                  <a:gd name="T31" fmla="*/ 0 h 31"/>
                  <a:gd name="T32" fmla="*/ 1 w 224"/>
                  <a:gd name="T33" fmla="*/ 0 h 31"/>
                  <a:gd name="T34" fmla="*/ 1 w 224"/>
                  <a:gd name="T35" fmla="*/ 0 h 31"/>
                  <a:gd name="T36" fmla="*/ 1 w 224"/>
                  <a:gd name="T37" fmla="*/ 0 h 31"/>
                  <a:gd name="T38" fmla="*/ 1 w 224"/>
                  <a:gd name="T39" fmla="*/ 0 h 31"/>
                  <a:gd name="T40" fmla="*/ 1 w 224"/>
                  <a:gd name="T41" fmla="*/ 0 h 31"/>
                  <a:gd name="T42" fmla="*/ 1 w 224"/>
                  <a:gd name="T43" fmla="*/ 0 h 31"/>
                  <a:gd name="T44" fmla="*/ 1 w 224"/>
                  <a:gd name="T45" fmla="*/ 0 h 31"/>
                  <a:gd name="T46" fmla="*/ 0 w 224"/>
                  <a:gd name="T47" fmla="*/ 0 h 31"/>
                  <a:gd name="T48" fmla="*/ 0 w 224"/>
                  <a:gd name="T49" fmla="*/ 0 h 31"/>
                  <a:gd name="T50" fmla="*/ 0 w 224"/>
                  <a:gd name="T51" fmla="*/ 0 h 31"/>
                  <a:gd name="T52" fmla="*/ 0 w 224"/>
                  <a:gd name="T53" fmla="*/ 0 h 31"/>
                  <a:gd name="T54" fmla="*/ 1 w 224"/>
                  <a:gd name="T55" fmla="*/ 0 h 31"/>
                  <a:gd name="T56" fmla="*/ 1 w 224"/>
                  <a:gd name="T57" fmla="*/ 0 h 31"/>
                  <a:gd name="T58" fmla="*/ 1 w 224"/>
                  <a:gd name="T59" fmla="*/ 0 h 31"/>
                  <a:gd name="T60" fmla="*/ 1 w 224"/>
                  <a:gd name="T61" fmla="*/ 0 h 31"/>
                  <a:gd name="T62" fmla="*/ 1 w 224"/>
                  <a:gd name="T63" fmla="*/ 0 h 31"/>
                  <a:gd name="T64" fmla="*/ 1 w 224"/>
                  <a:gd name="T65" fmla="*/ 0 h 31"/>
                  <a:gd name="T66" fmla="*/ 1 w 224"/>
                  <a:gd name="T67" fmla="*/ 0 h 31"/>
                  <a:gd name="T68" fmla="*/ 1 w 224"/>
                  <a:gd name="T69" fmla="*/ 0 h 31"/>
                  <a:gd name="T70" fmla="*/ 1 w 224"/>
                  <a:gd name="T71" fmla="*/ 0 h 31"/>
                  <a:gd name="T72" fmla="*/ 1 w 224"/>
                  <a:gd name="T73" fmla="*/ 0 h 31"/>
                  <a:gd name="T74" fmla="*/ 1 w 224"/>
                  <a:gd name="T75" fmla="*/ 0 h 31"/>
                  <a:gd name="T76" fmla="*/ 1 w 224"/>
                  <a:gd name="T77" fmla="*/ 0 h 31"/>
                  <a:gd name="T78" fmla="*/ 1 w 224"/>
                  <a:gd name="T79" fmla="*/ 0 h 31"/>
                  <a:gd name="T80" fmla="*/ 1 w 224"/>
                  <a:gd name="T81" fmla="*/ 0 h 31"/>
                  <a:gd name="T82" fmla="*/ 1 w 224"/>
                  <a:gd name="T83" fmla="*/ 0 h 31"/>
                  <a:gd name="T84" fmla="*/ 1 w 224"/>
                  <a:gd name="T85" fmla="*/ 0 h 31"/>
                  <a:gd name="T86" fmla="*/ 1 w 224"/>
                  <a:gd name="T87" fmla="*/ 0 h 31"/>
                  <a:gd name="T88" fmla="*/ 1 w 224"/>
                  <a:gd name="T89" fmla="*/ 0 h 31"/>
                  <a:gd name="T90" fmla="*/ 1 w 224"/>
                  <a:gd name="T91" fmla="*/ 0 h 31"/>
                  <a:gd name="T92" fmla="*/ 1 w 224"/>
                  <a:gd name="T93" fmla="*/ 0 h 31"/>
                  <a:gd name="T94" fmla="*/ 1 w 224"/>
                  <a:gd name="T95" fmla="*/ 0 h 31"/>
                  <a:gd name="T96" fmla="*/ 1 w 224"/>
                  <a:gd name="T97" fmla="*/ 0 h 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24" h="31">
                    <a:moveTo>
                      <a:pt x="224" y="0"/>
                    </a:moveTo>
                    <a:lnTo>
                      <a:pt x="205" y="25"/>
                    </a:lnTo>
                    <a:lnTo>
                      <a:pt x="196" y="23"/>
                    </a:lnTo>
                    <a:lnTo>
                      <a:pt x="190" y="23"/>
                    </a:lnTo>
                    <a:lnTo>
                      <a:pt x="180" y="23"/>
                    </a:lnTo>
                    <a:lnTo>
                      <a:pt x="177" y="23"/>
                    </a:lnTo>
                    <a:lnTo>
                      <a:pt x="167" y="25"/>
                    </a:lnTo>
                    <a:lnTo>
                      <a:pt x="158" y="25"/>
                    </a:lnTo>
                    <a:lnTo>
                      <a:pt x="150" y="25"/>
                    </a:lnTo>
                    <a:lnTo>
                      <a:pt x="144" y="27"/>
                    </a:lnTo>
                    <a:lnTo>
                      <a:pt x="135" y="27"/>
                    </a:lnTo>
                    <a:lnTo>
                      <a:pt x="127" y="29"/>
                    </a:lnTo>
                    <a:lnTo>
                      <a:pt x="116" y="29"/>
                    </a:lnTo>
                    <a:lnTo>
                      <a:pt x="104" y="29"/>
                    </a:lnTo>
                    <a:lnTo>
                      <a:pt x="91" y="29"/>
                    </a:lnTo>
                    <a:lnTo>
                      <a:pt x="74" y="29"/>
                    </a:lnTo>
                    <a:lnTo>
                      <a:pt x="65" y="29"/>
                    </a:lnTo>
                    <a:lnTo>
                      <a:pt x="55" y="29"/>
                    </a:lnTo>
                    <a:lnTo>
                      <a:pt x="46" y="29"/>
                    </a:lnTo>
                    <a:lnTo>
                      <a:pt x="36" y="31"/>
                    </a:lnTo>
                    <a:lnTo>
                      <a:pt x="27" y="31"/>
                    </a:lnTo>
                    <a:lnTo>
                      <a:pt x="17" y="31"/>
                    </a:lnTo>
                    <a:lnTo>
                      <a:pt x="8" y="29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11" y="4"/>
                    </a:lnTo>
                    <a:lnTo>
                      <a:pt x="23" y="4"/>
                    </a:lnTo>
                    <a:lnTo>
                      <a:pt x="34" y="4"/>
                    </a:lnTo>
                    <a:lnTo>
                      <a:pt x="49" y="4"/>
                    </a:lnTo>
                    <a:lnTo>
                      <a:pt x="63" y="2"/>
                    </a:lnTo>
                    <a:lnTo>
                      <a:pt x="76" y="2"/>
                    </a:lnTo>
                    <a:lnTo>
                      <a:pt x="89" y="2"/>
                    </a:lnTo>
                    <a:lnTo>
                      <a:pt x="103" y="4"/>
                    </a:lnTo>
                    <a:lnTo>
                      <a:pt x="118" y="2"/>
                    </a:lnTo>
                    <a:lnTo>
                      <a:pt x="133" y="2"/>
                    </a:lnTo>
                    <a:lnTo>
                      <a:pt x="144" y="2"/>
                    </a:lnTo>
                    <a:lnTo>
                      <a:pt x="158" y="2"/>
                    </a:lnTo>
                    <a:lnTo>
                      <a:pt x="167" y="2"/>
                    </a:lnTo>
                    <a:lnTo>
                      <a:pt x="177" y="2"/>
                    </a:lnTo>
                    <a:lnTo>
                      <a:pt x="182" y="2"/>
                    </a:lnTo>
                    <a:lnTo>
                      <a:pt x="190" y="2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5" y="0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5" name="Freeform 195"/>
              <p:cNvSpPr>
                <a:spLocks/>
              </p:cNvSpPr>
              <p:nvPr/>
            </p:nvSpPr>
            <p:spPr bwMode="auto">
              <a:xfrm>
                <a:off x="4263" y="2029"/>
                <a:ext cx="144" cy="16"/>
              </a:xfrm>
              <a:custGeom>
                <a:avLst/>
                <a:gdLst>
                  <a:gd name="T0" fmla="*/ 2 w 287"/>
                  <a:gd name="T1" fmla="*/ 0 h 33"/>
                  <a:gd name="T2" fmla="*/ 2 w 287"/>
                  <a:gd name="T3" fmla="*/ 0 h 33"/>
                  <a:gd name="T4" fmla="*/ 2 w 287"/>
                  <a:gd name="T5" fmla="*/ 0 h 33"/>
                  <a:gd name="T6" fmla="*/ 2 w 287"/>
                  <a:gd name="T7" fmla="*/ 0 h 33"/>
                  <a:gd name="T8" fmla="*/ 1 w 287"/>
                  <a:gd name="T9" fmla="*/ 0 h 33"/>
                  <a:gd name="T10" fmla="*/ 1 w 287"/>
                  <a:gd name="T11" fmla="*/ 0 h 33"/>
                  <a:gd name="T12" fmla="*/ 1 w 287"/>
                  <a:gd name="T13" fmla="*/ 0 h 33"/>
                  <a:gd name="T14" fmla="*/ 1 w 287"/>
                  <a:gd name="T15" fmla="*/ 0 h 33"/>
                  <a:gd name="T16" fmla="*/ 1 w 287"/>
                  <a:gd name="T17" fmla="*/ 0 h 33"/>
                  <a:gd name="T18" fmla="*/ 1 w 287"/>
                  <a:gd name="T19" fmla="*/ 0 h 33"/>
                  <a:gd name="T20" fmla="*/ 1 w 287"/>
                  <a:gd name="T21" fmla="*/ 0 h 33"/>
                  <a:gd name="T22" fmla="*/ 1 w 287"/>
                  <a:gd name="T23" fmla="*/ 0 h 33"/>
                  <a:gd name="T24" fmla="*/ 1 w 287"/>
                  <a:gd name="T25" fmla="*/ 0 h 33"/>
                  <a:gd name="T26" fmla="*/ 1 w 287"/>
                  <a:gd name="T27" fmla="*/ 0 h 33"/>
                  <a:gd name="T28" fmla="*/ 1 w 287"/>
                  <a:gd name="T29" fmla="*/ 0 h 33"/>
                  <a:gd name="T30" fmla="*/ 1 w 287"/>
                  <a:gd name="T31" fmla="*/ 0 h 33"/>
                  <a:gd name="T32" fmla="*/ 1 w 287"/>
                  <a:gd name="T33" fmla="*/ 0 h 33"/>
                  <a:gd name="T34" fmla="*/ 1 w 287"/>
                  <a:gd name="T35" fmla="*/ 0 h 33"/>
                  <a:gd name="T36" fmla="*/ 1 w 287"/>
                  <a:gd name="T37" fmla="*/ 0 h 33"/>
                  <a:gd name="T38" fmla="*/ 1 w 287"/>
                  <a:gd name="T39" fmla="*/ 0 h 33"/>
                  <a:gd name="T40" fmla="*/ 1 w 287"/>
                  <a:gd name="T41" fmla="*/ 0 h 33"/>
                  <a:gd name="T42" fmla="*/ 1 w 287"/>
                  <a:gd name="T43" fmla="*/ 0 h 33"/>
                  <a:gd name="T44" fmla="*/ 1 w 287"/>
                  <a:gd name="T45" fmla="*/ 0 h 33"/>
                  <a:gd name="T46" fmla="*/ 1 w 287"/>
                  <a:gd name="T47" fmla="*/ 0 h 33"/>
                  <a:gd name="T48" fmla="*/ 1 w 287"/>
                  <a:gd name="T49" fmla="*/ 0 h 33"/>
                  <a:gd name="T50" fmla="*/ 0 w 287"/>
                  <a:gd name="T51" fmla="*/ 0 h 33"/>
                  <a:gd name="T52" fmla="*/ 0 w 287"/>
                  <a:gd name="T53" fmla="*/ 0 h 33"/>
                  <a:gd name="T54" fmla="*/ 0 w 287"/>
                  <a:gd name="T55" fmla="*/ 0 h 33"/>
                  <a:gd name="T56" fmla="*/ 1 w 287"/>
                  <a:gd name="T57" fmla="*/ 0 h 33"/>
                  <a:gd name="T58" fmla="*/ 1 w 287"/>
                  <a:gd name="T59" fmla="*/ 0 h 33"/>
                  <a:gd name="T60" fmla="*/ 1 w 287"/>
                  <a:gd name="T61" fmla="*/ 0 h 33"/>
                  <a:gd name="T62" fmla="*/ 1 w 287"/>
                  <a:gd name="T63" fmla="*/ 0 h 33"/>
                  <a:gd name="T64" fmla="*/ 1 w 287"/>
                  <a:gd name="T65" fmla="*/ 0 h 33"/>
                  <a:gd name="T66" fmla="*/ 1 w 287"/>
                  <a:gd name="T67" fmla="*/ 0 h 33"/>
                  <a:gd name="T68" fmla="*/ 1 w 287"/>
                  <a:gd name="T69" fmla="*/ 0 h 33"/>
                  <a:gd name="T70" fmla="*/ 1 w 287"/>
                  <a:gd name="T71" fmla="*/ 0 h 33"/>
                  <a:gd name="T72" fmla="*/ 1 w 287"/>
                  <a:gd name="T73" fmla="*/ 0 h 33"/>
                  <a:gd name="T74" fmla="*/ 1 w 287"/>
                  <a:gd name="T75" fmla="*/ 0 h 33"/>
                  <a:gd name="T76" fmla="*/ 1 w 287"/>
                  <a:gd name="T77" fmla="*/ 0 h 33"/>
                  <a:gd name="T78" fmla="*/ 1 w 287"/>
                  <a:gd name="T79" fmla="*/ 0 h 33"/>
                  <a:gd name="T80" fmla="*/ 1 w 287"/>
                  <a:gd name="T81" fmla="*/ 0 h 33"/>
                  <a:gd name="T82" fmla="*/ 1 w 287"/>
                  <a:gd name="T83" fmla="*/ 0 h 33"/>
                  <a:gd name="T84" fmla="*/ 1 w 287"/>
                  <a:gd name="T85" fmla="*/ 0 h 33"/>
                  <a:gd name="T86" fmla="*/ 1 w 287"/>
                  <a:gd name="T87" fmla="*/ 0 h 33"/>
                  <a:gd name="T88" fmla="*/ 1 w 287"/>
                  <a:gd name="T89" fmla="*/ 0 h 33"/>
                  <a:gd name="T90" fmla="*/ 1 w 287"/>
                  <a:gd name="T91" fmla="*/ 0 h 33"/>
                  <a:gd name="T92" fmla="*/ 1 w 287"/>
                  <a:gd name="T93" fmla="*/ 0 h 33"/>
                  <a:gd name="T94" fmla="*/ 1 w 287"/>
                  <a:gd name="T95" fmla="*/ 0 h 33"/>
                  <a:gd name="T96" fmla="*/ 1 w 287"/>
                  <a:gd name="T97" fmla="*/ 0 h 33"/>
                  <a:gd name="T98" fmla="*/ 2 w 287"/>
                  <a:gd name="T99" fmla="*/ 0 h 33"/>
                  <a:gd name="T100" fmla="*/ 2 w 287"/>
                  <a:gd name="T101" fmla="*/ 0 h 3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87" h="33">
                    <a:moveTo>
                      <a:pt x="264" y="0"/>
                    </a:moveTo>
                    <a:lnTo>
                      <a:pt x="287" y="23"/>
                    </a:lnTo>
                    <a:lnTo>
                      <a:pt x="275" y="21"/>
                    </a:lnTo>
                    <a:lnTo>
                      <a:pt x="266" y="21"/>
                    </a:lnTo>
                    <a:lnTo>
                      <a:pt x="256" y="21"/>
                    </a:lnTo>
                    <a:lnTo>
                      <a:pt x="245" y="23"/>
                    </a:lnTo>
                    <a:lnTo>
                      <a:pt x="233" y="23"/>
                    </a:lnTo>
                    <a:lnTo>
                      <a:pt x="222" y="25"/>
                    </a:lnTo>
                    <a:lnTo>
                      <a:pt x="209" y="25"/>
                    </a:lnTo>
                    <a:lnTo>
                      <a:pt x="197" y="27"/>
                    </a:lnTo>
                    <a:lnTo>
                      <a:pt x="182" y="27"/>
                    </a:lnTo>
                    <a:lnTo>
                      <a:pt x="167" y="29"/>
                    </a:lnTo>
                    <a:lnTo>
                      <a:pt x="154" y="29"/>
                    </a:lnTo>
                    <a:lnTo>
                      <a:pt x="138" y="29"/>
                    </a:lnTo>
                    <a:lnTo>
                      <a:pt x="121" y="29"/>
                    </a:lnTo>
                    <a:lnTo>
                      <a:pt x="106" y="29"/>
                    </a:lnTo>
                    <a:lnTo>
                      <a:pt x="89" y="29"/>
                    </a:lnTo>
                    <a:lnTo>
                      <a:pt x="72" y="31"/>
                    </a:lnTo>
                    <a:lnTo>
                      <a:pt x="62" y="31"/>
                    </a:lnTo>
                    <a:lnTo>
                      <a:pt x="53" y="31"/>
                    </a:lnTo>
                    <a:lnTo>
                      <a:pt x="43" y="33"/>
                    </a:lnTo>
                    <a:lnTo>
                      <a:pt x="34" y="33"/>
                    </a:lnTo>
                    <a:lnTo>
                      <a:pt x="24" y="33"/>
                    </a:lnTo>
                    <a:lnTo>
                      <a:pt x="17" y="33"/>
                    </a:lnTo>
                    <a:lnTo>
                      <a:pt x="7" y="33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0" y="10"/>
                    </a:lnTo>
                    <a:lnTo>
                      <a:pt x="9" y="8"/>
                    </a:lnTo>
                    <a:lnTo>
                      <a:pt x="21" y="6"/>
                    </a:lnTo>
                    <a:lnTo>
                      <a:pt x="34" y="4"/>
                    </a:lnTo>
                    <a:lnTo>
                      <a:pt x="47" y="4"/>
                    </a:lnTo>
                    <a:lnTo>
                      <a:pt x="61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2" y="4"/>
                    </a:lnTo>
                    <a:lnTo>
                      <a:pt x="119" y="2"/>
                    </a:lnTo>
                    <a:lnTo>
                      <a:pt x="137" y="2"/>
                    </a:lnTo>
                    <a:lnTo>
                      <a:pt x="150" y="2"/>
                    </a:lnTo>
                    <a:lnTo>
                      <a:pt x="165" y="2"/>
                    </a:lnTo>
                    <a:lnTo>
                      <a:pt x="176" y="2"/>
                    </a:lnTo>
                    <a:lnTo>
                      <a:pt x="190" y="2"/>
                    </a:lnTo>
                    <a:lnTo>
                      <a:pt x="201" y="2"/>
                    </a:lnTo>
                    <a:lnTo>
                      <a:pt x="213" y="2"/>
                    </a:lnTo>
                    <a:lnTo>
                      <a:pt x="220" y="0"/>
                    </a:lnTo>
                    <a:lnTo>
                      <a:pt x="228" y="0"/>
                    </a:lnTo>
                    <a:lnTo>
                      <a:pt x="235" y="0"/>
                    </a:lnTo>
                    <a:lnTo>
                      <a:pt x="245" y="0"/>
                    </a:lnTo>
                    <a:lnTo>
                      <a:pt x="254" y="0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6" name="Freeform 196"/>
              <p:cNvSpPr>
                <a:spLocks/>
              </p:cNvSpPr>
              <p:nvPr/>
            </p:nvSpPr>
            <p:spPr bwMode="auto">
              <a:xfrm>
                <a:off x="3655" y="2012"/>
                <a:ext cx="196" cy="155"/>
              </a:xfrm>
              <a:custGeom>
                <a:avLst/>
                <a:gdLst>
                  <a:gd name="T0" fmla="*/ 2 w 392"/>
                  <a:gd name="T1" fmla="*/ 0 h 312"/>
                  <a:gd name="T2" fmla="*/ 2 w 392"/>
                  <a:gd name="T3" fmla="*/ 0 h 312"/>
                  <a:gd name="T4" fmla="*/ 2 w 392"/>
                  <a:gd name="T5" fmla="*/ 0 h 312"/>
                  <a:gd name="T6" fmla="*/ 2 w 392"/>
                  <a:gd name="T7" fmla="*/ 0 h 312"/>
                  <a:gd name="T8" fmla="*/ 2 w 392"/>
                  <a:gd name="T9" fmla="*/ 0 h 312"/>
                  <a:gd name="T10" fmla="*/ 2 w 392"/>
                  <a:gd name="T11" fmla="*/ 0 h 312"/>
                  <a:gd name="T12" fmla="*/ 2 w 392"/>
                  <a:gd name="T13" fmla="*/ 0 h 312"/>
                  <a:gd name="T14" fmla="*/ 2 w 392"/>
                  <a:gd name="T15" fmla="*/ 0 h 312"/>
                  <a:gd name="T16" fmla="*/ 2 w 392"/>
                  <a:gd name="T17" fmla="*/ 0 h 312"/>
                  <a:gd name="T18" fmla="*/ 2 w 392"/>
                  <a:gd name="T19" fmla="*/ 0 h 312"/>
                  <a:gd name="T20" fmla="*/ 1 w 392"/>
                  <a:gd name="T21" fmla="*/ 0 h 312"/>
                  <a:gd name="T22" fmla="*/ 1 w 392"/>
                  <a:gd name="T23" fmla="*/ 0 h 312"/>
                  <a:gd name="T24" fmla="*/ 1 w 392"/>
                  <a:gd name="T25" fmla="*/ 0 h 312"/>
                  <a:gd name="T26" fmla="*/ 1 w 392"/>
                  <a:gd name="T27" fmla="*/ 0 h 312"/>
                  <a:gd name="T28" fmla="*/ 1 w 392"/>
                  <a:gd name="T29" fmla="*/ 0 h 312"/>
                  <a:gd name="T30" fmla="*/ 1 w 392"/>
                  <a:gd name="T31" fmla="*/ 0 h 312"/>
                  <a:gd name="T32" fmla="*/ 1 w 392"/>
                  <a:gd name="T33" fmla="*/ 1 h 312"/>
                  <a:gd name="T34" fmla="*/ 1 w 392"/>
                  <a:gd name="T35" fmla="*/ 1 h 312"/>
                  <a:gd name="T36" fmla="*/ 1 w 392"/>
                  <a:gd name="T37" fmla="*/ 1 h 312"/>
                  <a:gd name="T38" fmla="*/ 1 w 392"/>
                  <a:gd name="T39" fmla="*/ 1 h 312"/>
                  <a:gd name="T40" fmla="*/ 1 w 392"/>
                  <a:gd name="T41" fmla="*/ 1 h 312"/>
                  <a:gd name="T42" fmla="*/ 1 w 392"/>
                  <a:gd name="T43" fmla="*/ 1 h 312"/>
                  <a:gd name="T44" fmla="*/ 1 w 392"/>
                  <a:gd name="T45" fmla="*/ 1 h 312"/>
                  <a:gd name="T46" fmla="*/ 0 w 392"/>
                  <a:gd name="T47" fmla="*/ 1 h 312"/>
                  <a:gd name="T48" fmla="*/ 0 w 392"/>
                  <a:gd name="T49" fmla="*/ 1 h 312"/>
                  <a:gd name="T50" fmla="*/ 1 w 392"/>
                  <a:gd name="T51" fmla="*/ 1 h 312"/>
                  <a:gd name="T52" fmla="*/ 1 w 392"/>
                  <a:gd name="T53" fmla="*/ 1 h 312"/>
                  <a:gd name="T54" fmla="*/ 1 w 392"/>
                  <a:gd name="T55" fmla="*/ 1 h 312"/>
                  <a:gd name="T56" fmla="*/ 1 w 392"/>
                  <a:gd name="T57" fmla="*/ 1 h 312"/>
                  <a:gd name="T58" fmla="*/ 1 w 392"/>
                  <a:gd name="T59" fmla="*/ 0 h 312"/>
                  <a:gd name="T60" fmla="*/ 1 w 392"/>
                  <a:gd name="T61" fmla="*/ 0 h 312"/>
                  <a:gd name="T62" fmla="*/ 1 w 392"/>
                  <a:gd name="T63" fmla="*/ 0 h 312"/>
                  <a:gd name="T64" fmla="*/ 1 w 392"/>
                  <a:gd name="T65" fmla="*/ 0 h 312"/>
                  <a:gd name="T66" fmla="*/ 1 w 392"/>
                  <a:gd name="T67" fmla="*/ 0 h 312"/>
                  <a:gd name="T68" fmla="*/ 1 w 392"/>
                  <a:gd name="T69" fmla="*/ 0 h 312"/>
                  <a:gd name="T70" fmla="*/ 1 w 392"/>
                  <a:gd name="T71" fmla="*/ 0 h 312"/>
                  <a:gd name="T72" fmla="*/ 1 w 392"/>
                  <a:gd name="T73" fmla="*/ 0 h 312"/>
                  <a:gd name="T74" fmla="*/ 1 w 392"/>
                  <a:gd name="T75" fmla="*/ 0 h 312"/>
                  <a:gd name="T76" fmla="*/ 1 w 392"/>
                  <a:gd name="T77" fmla="*/ 0 h 312"/>
                  <a:gd name="T78" fmla="*/ 1 w 392"/>
                  <a:gd name="T79" fmla="*/ 0 h 312"/>
                  <a:gd name="T80" fmla="*/ 1 w 392"/>
                  <a:gd name="T81" fmla="*/ 0 h 312"/>
                  <a:gd name="T82" fmla="*/ 1 w 392"/>
                  <a:gd name="T83" fmla="*/ 0 h 312"/>
                  <a:gd name="T84" fmla="*/ 1 w 392"/>
                  <a:gd name="T85" fmla="*/ 0 h 312"/>
                  <a:gd name="T86" fmla="*/ 1 w 392"/>
                  <a:gd name="T87" fmla="*/ 0 h 312"/>
                  <a:gd name="T88" fmla="*/ 1 w 392"/>
                  <a:gd name="T89" fmla="*/ 0 h 312"/>
                  <a:gd name="T90" fmla="*/ 1 w 392"/>
                  <a:gd name="T91" fmla="*/ 0 h 312"/>
                  <a:gd name="T92" fmla="*/ 2 w 392"/>
                  <a:gd name="T93" fmla="*/ 0 h 312"/>
                  <a:gd name="T94" fmla="*/ 2 w 392"/>
                  <a:gd name="T95" fmla="*/ 0 h 312"/>
                  <a:gd name="T96" fmla="*/ 2 w 392"/>
                  <a:gd name="T97" fmla="*/ 0 h 312"/>
                  <a:gd name="T98" fmla="*/ 2 w 392"/>
                  <a:gd name="T99" fmla="*/ 0 h 312"/>
                  <a:gd name="T100" fmla="*/ 2 w 392"/>
                  <a:gd name="T101" fmla="*/ 0 h 312"/>
                  <a:gd name="T102" fmla="*/ 2 w 392"/>
                  <a:gd name="T103" fmla="*/ 0 h 312"/>
                  <a:gd name="T104" fmla="*/ 2 w 392"/>
                  <a:gd name="T105" fmla="*/ 0 h 312"/>
                  <a:gd name="T106" fmla="*/ 2 w 392"/>
                  <a:gd name="T107" fmla="*/ 0 h 312"/>
                  <a:gd name="T108" fmla="*/ 2 w 392"/>
                  <a:gd name="T109" fmla="*/ 0 h 312"/>
                  <a:gd name="T110" fmla="*/ 2 w 392"/>
                  <a:gd name="T111" fmla="*/ 0 h 312"/>
                  <a:gd name="T112" fmla="*/ 2 w 392"/>
                  <a:gd name="T113" fmla="*/ 0 h 312"/>
                  <a:gd name="T114" fmla="*/ 2 w 392"/>
                  <a:gd name="T115" fmla="*/ 0 h 31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92" h="312">
                    <a:moveTo>
                      <a:pt x="386" y="0"/>
                    </a:moveTo>
                    <a:lnTo>
                      <a:pt x="386" y="2"/>
                    </a:lnTo>
                    <a:lnTo>
                      <a:pt x="388" y="8"/>
                    </a:lnTo>
                    <a:lnTo>
                      <a:pt x="388" y="13"/>
                    </a:lnTo>
                    <a:lnTo>
                      <a:pt x="392" y="19"/>
                    </a:lnTo>
                    <a:lnTo>
                      <a:pt x="367" y="36"/>
                    </a:lnTo>
                    <a:lnTo>
                      <a:pt x="340" y="57"/>
                    </a:lnTo>
                    <a:lnTo>
                      <a:pt x="314" y="76"/>
                    </a:lnTo>
                    <a:lnTo>
                      <a:pt x="287" y="97"/>
                    </a:lnTo>
                    <a:lnTo>
                      <a:pt x="259" y="118"/>
                    </a:lnTo>
                    <a:lnTo>
                      <a:pt x="232" y="141"/>
                    </a:lnTo>
                    <a:lnTo>
                      <a:pt x="204" y="160"/>
                    </a:lnTo>
                    <a:lnTo>
                      <a:pt x="177" y="183"/>
                    </a:lnTo>
                    <a:lnTo>
                      <a:pt x="150" y="200"/>
                    </a:lnTo>
                    <a:lnTo>
                      <a:pt x="126" y="221"/>
                    </a:lnTo>
                    <a:lnTo>
                      <a:pt x="101" y="240"/>
                    </a:lnTo>
                    <a:lnTo>
                      <a:pt x="78" y="257"/>
                    </a:lnTo>
                    <a:lnTo>
                      <a:pt x="57" y="272"/>
                    </a:lnTo>
                    <a:lnTo>
                      <a:pt x="40" y="287"/>
                    </a:lnTo>
                    <a:lnTo>
                      <a:pt x="23" y="301"/>
                    </a:lnTo>
                    <a:lnTo>
                      <a:pt x="12" y="312"/>
                    </a:lnTo>
                    <a:lnTo>
                      <a:pt x="6" y="308"/>
                    </a:lnTo>
                    <a:lnTo>
                      <a:pt x="4" y="299"/>
                    </a:lnTo>
                    <a:lnTo>
                      <a:pt x="0" y="291"/>
                    </a:lnTo>
                    <a:lnTo>
                      <a:pt x="0" y="287"/>
                    </a:lnTo>
                    <a:lnTo>
                      <a:pt x="4" y="280"/>
                    </a:lnTo>
                    <a:lnTo>
                      <a:pt x="10" y="274"/>
                    </a:lnTo>
                    <a:lnTo>
                      <a:pt x="17" y="266"/>
                    </a:lnTo>
                    <a:lnTo>
                      <a:pt x="27" y="257"/>
                    </a:lnTo>
                    <a:lnTo>
                      <a:pt x="36" y="249"/>
                    </a:lnTo>
                    <a:lnTo>
                      <a:pt x="48" y="240"/>
                    </a:lnTo>
                    <a:lnTo>
                      <a:pt x="61" y="230"/>
                    </a:lnTo>
                    <a:lnTo>
                      <a:pt x="74" y="221"/>
                    </a:lnTo>
                    <a:lnTo>
                      <a:pt x="86" y="209"/>
                    </a:lnTo>
                    <a:lnTo>
                      <a:pt x="101" y="200"/>
                    </a:lnTo>
                    <a:lnTo>
                      <a:pt x="114" y="188"/>
                    </a:lnTo>
                    <a:lnTo>
                      <a:pt x="129" y="179"/>
                    </a:lnTo>
                    <a:lnTo>
                      <a:pt x="143" y="169"/>
                    </a:lnTo>
                    <a:lnTo>
                      <a:pt x="158" y="160"/>
                    </a:lnTo>
                    <a:lnTo>
                      <a:pt x="173" y="148"/>
                    </a:lnTo>
                    <a:lnTo>
                      <a:pt x="186" y="141"/>
                    </a:lnTo>
                    <a:lnTo>
                      <a:pt x="198" y="131"/>
                    </a:lnTo>
                    <a:lnTo>
                      <a:pt x="211" y="122"/>
                    </a:lnTo>
                    <a:lnTo>
                      <a:pt x="223" y="112"/>
                    </a:lnTo>
                    <a:lnTo>
                      <a:pt x="234" y="103"/>
                    </a:lnTo>
                    <a:lnTo>
                      <a:pt x="245" y="93"/>
                    </a:lnTo>
                    <a:lnTo>
                      <a:pt x="259" y="84"/>
                    </a:lnTo>
                    <a:lnTo>
                      <a:pt x="270" y="74"/>
                    </a:lnTo>
                    <a:lnTo>
                      <a:pt x="283" y="67"/>
                    </a:lnTo>
                    <a:lnTo>
                      <a:pt x="295" y="55"/>
                    </a:lnTo>
                    <a:lnTo>
                      <a:pt x="306" y="46"/>
                    </a:lnTo>
                    <a:lnTo>
                      <a:pt x="320" y="36"/>
                    </a:lnTo>
                    <a:lnTo>
                      <a:pt x="331" y="29"/>
                    </a:lnTo>
                    <a:lnTo>
                      <a:pt x="344" y="21"/>
                    </a:lnTo>
                    <a:lnTo>
                      <a:pt x="358" y="13"/>
                    </a:lnTo>
                    <a:lnTo>
                      <a:pt x="371" y="6"/>
                    </a:lnTo>
                    <a:lnTo>
                      <a:pt x="3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7" name="Freeform 197"/>
              <p:cNvSpPr>
                <a:spLocks/>
              </p:cNvSpPr>
              <p:nvPr/>
            </p:nvSpPr>
            <p:spPr bwMode="auto">
              <a:xfrm>
                <a:off x="4677" y="1428"/>
                <a:ext cx="262" cy="570"/>
              </a:xfrm>
              <a:custGeom>
                <a:avLst/>
                <a:gdLst>
                  <a:gd name="T0" fmla="*/ 2 w 524"/>
                  <a:gd name="T1" fmla="*/ 0 h 1141"/>
                  <a:gd name="T2" fmla="*/ 2 w 524"/>
                  <a:gd name="T3" fmla="*/ 0 h 1141"/>
                  <a:gd name="T4" fmla="*/ 2 w 524"/>
                  <a:gd name="T5" fmla="*/ 0 h 1141"/>
                  <a:gd name="T6" fmla="*/ 2 w 524"/>
                  <a:gd name="T7" fmla="*/ 0 h 1141"/>
                  <a:gd name="T8" fmla="*/ 1 w 524"/>
                  <a:gd name="T9" fmla="*/ 0 h 1141"/>
                  <a:gd name="T10" fmla="*/ 1 w 524"/>
                  <a:gd name="T11" fmla="*/ 0 h 1141"/>
                  <a:gd name="T12" fmla="*/ 1 w 524"/>
                  <a:gd name="T13" fmla="*/ 0 h 1141"/>
                  <a:gd name="T14" fmla="*/ 1 w 524"/>
                  <a:gd name="T15" fmla="*/ 0 h 1141"/>
                  <a:gd name="T16" fmla="*/ 1 w 524"/>
                  <a:gd name="T17" fmla="*/ 0 h 1141"/>
                  <a:gd name="T18" fmla="*/ 1 w 524"/>
                  <a:gd name="T19" fmla="*/ 0 h 1141"/>
                  <a:gd name="T20" fmla="*/ 1 w 524"/>
                  <a:gd name="T21" fmla="*/ 0 h 1141"/>
                  <a:gd name="T22" fmla="*/ 0 w 524"/>
                  <a:gd name="T23" fmla="*/ 0 h 1141"/>
                  <a:gd name="T24" fmla="*/ 1 w 524"/>
                  <a:gd name="T25" fmla="*/ 0 h 1141"/>
                  <a:gd name="T26" fmla="*/ 1 w 524"/>
                  <a:gd name="T27" fmla="*/ 0 h 1141"/>
                  <a:gd name="T28" fmla="*/ 1 w 524"/>
                  <a:gd name="T29" fmla="*/ 0 h 1141"/>
                  <a:gd name="T30" fmla="*/ 1 w 524"/>
                  <a:gd name="T31" fmla="*/ 0 h 1141"/>
                  <a:gd name="T32" fmla="*/ 1 w 524"/>
                  <a:gd name="T33" fmla="*/ 0 h 1141"/>
                  <a:gd name="T34" fmla="*/ 2 w 524"/>
                  <a:gd name="T35" fmla="*/ 0 h 1141"/>
                  <a:gd name="T36" fmla="*/ 2 w 524"/>
                  <a:gd name="T37" fmla="*/ 0 h 1141"/>
                  <a:gd name="T38" fmla="*/ 2 w 524"/>
                  <a:gd name="T39" fmla="*/ 0 h 1141"/>
                  <a:gd name="T40" fmla="*/ 2 w 524"/>
                  <a:gd name="T41" fmla="*/ 0 h 1141"/>
                  <a:gd name="T42" fmla="*/ 2 w 524"/>
                  <a:gd name="T43" fmla="*/ 0 h 1141"/>
                  <a:gd name="T44" fmla="*/ 2 w 524"/>
                  <a:gd name="T45" fmla="*/ 0 h 1141"/>
                  <a:gd name="T46" fmla="*/ 2 w 524"/>
                  <a:gd name="T47" fmla="*/ 0 h 1141"/>
                  <a:gd name="T48" fmla="*/ 2 w 524"/>
                  <a:gd name="T49" fmla="*/ 0 h 1141"/>
                  <a:gd name="T50" fmla="*/ 2 w 524"/>
                  <a:gd name="T51" fmla="*/ 1 h 1141"/>
                  <a:gd name="T52" fmla="*/ 2 w 524"/>
                  <a:gd name="T53" fmla="*/ 1 h 1141"/>
                  <a:gd name="T54" fmla="*/ 2 w 524"/>
                  <a:gd name="T55" fmla="*/ 2 h 1141"/>
                  <a:gd name="T56" fmla="*/ 2 w 524"/>
                  <a:gd name="T57" fmla="*/ 2 h 1141"/>
                  <a:gd name="T58" fmla="*/ 2 w 524"/>
                  <a:gd name="T59" fmla="*/ 2 h 1141"/>
                  <a:gd name="T60" fmla="*/ 2 w 524"/>
                  <a:gd name="T61" fmla="*/ 3 h 1141"/>
                  <a:gd name="T62" fmla="*/ 2 w 524"/>
                  <a:gd name="T63" fmla="*/ 3 h 1141"/>
                  <a:gd name="T64" fmla="*/ 2 w 524"/>
                  <a:gd name="T65" fmla="*/ 3 h 1141"/>
                  <a:gd name="T66" fmla="*/ 2 w 524"/>
                  <a:gd name="T67" fmla="*/ 4 h 1141"/>
                  <a:gd name="T68" fmla="*/ 2 w 524"/>
                  <a:gd name="T69" fmla="*/ 4 h 1141"/>
                  <a:gd name="T70" fmla="*/ 2 w 524"/>
                  <a:gd name="T71" fmla="*/ 4 h 1141"/>
                  <a:gd name="T72" fmla="*/ 2 w 524"/>
                  <a:gd name="T73" fmla="*/ 4 h 1141"/>
                  <a:gd name="T74" fmla="*/ 2 w 524"/>
                  <a:gd name="T75" fmla="*/ 4 h 1141"/>
                  <a:gd name="T76" fmla="*/ 2 w 524"/>
                  <a:gd name="T77" fmla="*/ 3 h 1141"/>
                  <a:gd name="T78" fmla="*/ 2 w 524"/>
                  <a:gd name="T79" fmla="*/ 3 h 1141"/>
                  <a:gd name="T80" fmla="*/ 3 w 524"/>
                  <a:gd name="T81" fmla="*/ 3 h 1141"/>
                  <a:gd name="T82" fmla="*/ 3 w 524"/>
                  <a:gd name="T83" fmla="*/ 3 h 1141"/>
                  <a:gd name="T84" fmla="*/ 3 w 524"/>
                  <a:gd name="T85" fmla="*/ 2 h 1141"/>
                  <a:gd name="T86" fmla="*/ 3 w 524"/>
                  <a:gd name="T87" fmla="*/ 2 h 1141"/>
                  <a:gd name="T88" fmla="*/ 3 w 524"/>
                  <a:gd name="T89" fmla="*/ 2 h 1141"/>
                  <a:gd name="T90" fmla="*/ 3 w 524"/>
                  <a:gd name="T91" fmla="*/ 2 h 1141"/>
                  <a:gd name="T92" fmla="*/ 3 w 524"/>
                  <a:gd name="T93" fmla="*/ 2 h 1141"/>
                  <a:gd name="T94" fmla="*/ 3 w 524"/>
                  <a:gd name="T95" fmla="*/ 1 h 1141"/>
                  <a:gd name="T96" fmla="*/ 3 w 524"/>
                  <a:gd name="T97" fmla="*/ 1 h 1141"/>
                  <a:gd name="T98" fmla="*/ 3 w 524"/>
                  <a:gd name="T99" fmla="*/ 1 h 1141"/>
                  <a:gd name="T100" fmla="*/ 3 w 524"/>
                  <a:gd name="T101" fmla="*/ 1 h 1141"/>
                  <a:gd name="T102" fmla="*/ 3 w 524"/>
                  <a:gd name="T103" fmla="*/ 0 h 1141"/>
                  <a:gd name="T104" fmla="*/ 3 w 524"/>
                  <a:gd name="T105" fmla="*/ 0 h 1141"/>
                  <a:gd name="T106" fmla="*/ 3 w 524"/>
                  <a:gd name="T107" fmla="*/ 0 h 1141"/>
                  <a:gd name="T108" fmla="*/ 3 w 524"/>
                  <a:gd name="T109" fmla="*/ 0 h 1141"/>
                  <a:gd name="T110" fmla="*/ 3 w 524"/>
                  <a:gd name="T111" fmla="*/ 0 h 1141"/>
                  <a:gd name="T112" fmla="*/ 3 w 524"/>
                  <a:gd name="T113" fmla="*/ 0 h 1141"/>
                  <a:gd name="T114" fmla="*/ 2 w 524"/>
                  <a:gd name="T115" fmla="*/ 0 h 114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4" h="1141">
                    <a:moveTo>
                      <a:pt x="507" y="6"/>
                    </a:moveTo>
                    <a:lnTo>
                      <a:pt x="486" y="8"/>
                    </a:lnTo>
                    <a:lnTo>
                      <a:pt x="467" y="9"/>
                    </a:lnTo>
                    <a:lnTo>
                      <a:pt x="448" y="9"/>
                    </a:lnTo>
                    <a:lnTo>
                      <a:pt x="429" y="9"/>
                    </a:lnTo>
                    <a:lnTo>
                      <a:pt x="410" y="9"/>
                    </a:lnTo>
                    <a:lnTo>
                      <a:pt x="389" y="9"/>
                    </a:lnTo>
                    <a:lnTo>
                      <a:pt x="372" y="9"/>
                    </a:lnTo>
                    <a:lnTo>
                      <a:pt x="353" y="9"/>
                    </a:lnTo>
                    <a:lnTo>
                      <a:pt x="332" y="9"/>
                    </a:lnTo>
                    <a:lnTo>
                      <a:pt x="315" y="8"/>
                    </a:lnTo>
                    <a:lnTo>
                      <a:pt x="296" y="8"/>
                    </a:lnTo>
                    <a:lnTo>
                      <a:pt x="281" y="8"/>
                    </a:lnTo>
                    <a:lnTo>
                      <a:pt x="264" y="6"/>
                    </a:lnTo>
                    <a:lnTo>
                      <a:pt x="247" y="6"/>
                    </a:lnTo>
                    <a:lnTo>
                      <a:pt x="230" y="6"/>
                    </a:lnTo>
                    <a:lnTo>
                      <a:pt x="216" y="6"/>
                    </a:lnTo>
                    <a:lnTo>
                      <a:pt x="203" y="6"/>
                    </a:lnTo>
                    <a:lnTo>
                      <a:pt x="193" y="6"/>
                    </a:lnTo>
                    <a:lnTo>
                      <a:pt x="180" y="4"/>
                    </a:lnTo>
                    <a:lnTo>
                      <a:pt x="169" y="4"/>
                    </a:lnTo>
                    <a:lnTo>
                      <a:pt x="152" y="2"/>
                    </a:lnTo>
                    <a:lnTo>
                      <a:pt x="138" y="2"/>
                    </a:lnTo>
                    <a:lnTo>
                      <a:pt x="123" y="2"/>
                    </a:lnTo>
                    <a:lnTo>
                      <a:pt x="110" y="2"/>
                    </a:lnTo>
                    <a:lnTo>
                      <a:pt x="93" y="0"/>
                    </a:lnTo>
                    <a:lnTo>
                      <a:pt x="77" y="0"/>
                    </a:lnTo>
                    <a:lnTo>
                      <a:pt x="62" y="0"/>
                    </a:lnTo>
                    <a:lnTo>
                      <a:pt x="49" y="0"/>
                    </a:lnTo>
                    <a:lnTo>
                      <a:pt x="36" y="0"/>
                    </a:lnTo>
                    <a:lnTo>
                      <a:pt x="22" y="0"/>
                    </a:lnTo>
                    <a:lnTo>
                      <a:pt x="11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3" y="23"/>
                    </a:lnTo>
                    <a:lnTo>
                      <a:pt x="11" y="23"/>
                    </a:lnTo>
                    <a:lnTo>
                      <a:pt x="20" y="25"/>
                    </a:lnTo>
                    <a:lnTo>
                      <a:pt x="36" y="25"/>
                    </a:lnTo>
                    <a:lnTo>
                      <a:pt x="49" y="25"/>
                    </a:lnTo>
                    <a:lnTo>
                      <a:pt x="64" y="25"/>
                    </a:lnTo>
                    <a:lnTo>
                      <a:pt x="79" y="25"/>
                    </a:lnTo>
                    <a:lnTo>
                      <a:pt x="93" y="25"/>
                    </a:lnTo>
                    <a:lnTo>
                      <a:pt x="106" y="25"/>
                    </a:lnTo>
                    <a:lnTo>
                      <a:pt x="119" y="27"/>
                    </a:lnTo>
                    <a:lnTo>
                      <a:pt x="134" y="27"/>
                    </a:lnTo>
                    <a:lnTo>
                      <a:pt x="148" y="27"/>
                    </a:lnTo>
                    <a:lnTo>
                      <a:pt x="165" y="27"/>
                    </a:lnTo>
                    <a:lnTo>
                      <a:pt x="180" y="29"/>
                    </a:lnTo>
                    <a:lnTo>
                      <a:pt x="199" y="30"/>
                    </a:lnTo>
                    <a:lnTo>
                      <a:pt x="218" y="30"/>
                    </a:lnTo>
                    <a:lnTo>
                      <a:pt x="241" y="30"/>
                    </a:lnTo>
                    <a:lnTo>
                      <a:pt x="264" y="32"/>
                    </a:lnTo>
                    <a:lnTo>
                      <a:pt x="290" y="34"/>
                    </a:lnTo>
                    <a:lnTo>
                      <a:pt x="302" y="34"/>
                    </a:lnTo>
                    <a:lnTo>
                      <a:pt x="315" y="34"/>
                    </a:lnTo>
                    <a:lnTo>
                      <a:pt x="328" y="34"/>
                    </a:lnTo>
                    <a:lnTo>
                      <a:pt x="342" y="34"/>
                    </a:lnTo>
                    <a:lnTo>
                      <a:pt x="353" y="34"/>
                    </a:lnTo>
                    <a:lnTo>
                      <a:pt x="366" y="34"/>
                    </a:lnTo>
                    <a:lnTo>
                      <a:pt x="380" y="34"/>
                    </a:lnTo>
                    <a:lnTo>
                      <a:pt x="393" y="34"/>
                    </a:lnTo>
                    <a:lnTo>
                      <a:pt x="404" y="34"/>
                    </a:lnTo>
                    <a:lnTo>
                      <a:pt x="418" y="34"/>
                    </a:lnTo>
                    <a:lnTo>
                      <a:pt x="431" y="32"/>
                    </a:lnTo>
                    <a:lnTo>
                      <a:pt x="444" y="32"/>
                    </a:lnTo>
                    <a:lnTo>
                      <a:pt x="456" y="32"/>
                    </a:lnTo>
                    <a:lnTo>
                      <a:pt x="469" y="32"/>
                    </a:lnTo>
                    <a:lnTo>
                      <a:pt x="482" y="32"/>
                    </a:lnTo>
                    <a:lnTo>
                      <a:pt x="498" y="32"/>
                    </a:lnTo>
                    <a:lnTo>
                      <a:pt x="496" y="67"/>
                    </a:lnTo>
                    <a:lnTo>
                      <a:pt x="496" y="106"/>
                    </a:lnTo>
                    <a:lnTo>
                      <a:pt x="496" y="146"/>
                    </a:lnTo>
                    <a:lnTo>
                      <a:pt x="496" y="194"/>
                    </a:lnTo>
                    <a:lnTo>
                      <a:pt x="496" y="238"/>
                    </a:lnTo>
                    <a:lnTo>
                      <a:pt x="496" y="285"/>
                    </a:lnTo>
                    <a:lnTo>
                      <a:pt x="496" y="333"/>
                    </a:lnTo>
                    <a:lnTo>
                      <a:pt x="496" y="378"/>
                    </a:lnTo>
                    <a:lnTo>
                      <a:pt x="494" y="420"/>
                    </a:lnTo>
                    <a:lnTo>
                      <a:pt x="494" y="462"/>
                    </a:lnTo>
                    <a:lnTo>
                      <a:pt x="494" y="498"/>
                    </a:lnTo>
                    <a:lnTo>
                      <a:pt x="494" y="532"/>
                    </a:lnTo>
                    <a:lnTo>
                      <a:pt x="494" y="559"/>
                    </a:lnTo>
                    <a:lnTo>
                      <a:pt x="494" y="580"/>
                    </a:lnTo>
                    <a:lnTo>
                      <a:pt x="494" y="595"/>
                    </a:lnTo>
                    <a:lnTo>
                      <a:pt x="494" y="603"/>
                    </a:lnTo>
                    <a:lnTo>
                      <a:pt x="492" y="646"/>
                    </a:lnTo>
                    <a:lnTo>
                      <a:pt x="492" y="688"/>
                    </a:lnTo>
                    <a:lnTo>
                      <a:pt x="492" y="728"/>
                    </a:lnTo>
                    <a:lnTo>
                      <a:pt x="492" y="766"/>
                    </a:lnTo>
                    <a:lnTo>
                      <a:pt x="490" y="802"/>
                    </a:lnTo>
                    <a:lnTo>
                      <a:pt x="488" y="836"/>
                    </a:lnTo>
                    <a:lnTo>
                      <a:pt x="486" y="871"/>
                    </a:lnTo>
                    <a:lnTo>
                      <a:pt x="486" y="903"/>
                    </a:lnTo>
                    <a:lnTo>
                      <a:pt x="482" y="931"/>
                    </a:lnTo>
                    <a:lnTo>
                      <a:pt x="482" y="962"/>
                    </a:lnTo>
                    <a:lnTo>
                      <a:pt x="479" y="990"/>
                    </a:lnTo>
                    <a:lnTo>
                      <a:pt x="479" y="1019"/>
                    </a:lnTo>
                    <a:lnTo>
                      <a:pt x="479" y="1046"/>
                    </a:lnTo>
                    <a:lnTo>
                      <a:pt x="477" y="1072"/>
                    </a:lnTo>
                    <a:lnTo>
                      <a:pt x="477" y="1099"/>
                    </a:lnTo>
                    <a:lnTo>
                      <a:pt x="477" y="1127"/>
                    </a:lnTo>
                    <a:lnTo>
                      <a:pt x="477" y="1135"/>
                    </a:lnTo>
                    <a:lnTo>
                      <a:pt x="480" y="1139"/>
                    </a:lnTo>
                    <a:lnTo>
                      <a:pt x="484" y="1141"/>
                    </a:lnTo>
                    <a:lnTo>
                      <a:pt x="492" y="1139"/>
                    </a:lnTo>
                    <a:lnTo>
                      <a:pt x="499" y="1131"/>
                    </a:lnTo>
                    <a:lnTo>
                      <a:pt x="505" y="1127"/>
                    </a:lnTo>
                    <a:lnTo>
                      <a:pt x="505" y="1110"/>
                    </a:lnTo>
                    <a:lnTo>
                      <a:pt x="505" y="1095"/>
                    </a:lnTo>
                    <a:lnTo>
                      <a:pt x="505" y="1078"/>
                    </a:lnTo>
                    <a:lnTo>
                      <a:pt x="505" y="1065"/>
                    </a:lnTo>
                    <a:lnTo>
                      <a:pt x="505" y="1049"/>
                    </a:lnTo>
                    <a:lnTo>
                      <a:pt x="507" y="1032"/>
                    </a:lnTo>
                    <a:lnTo>
                      <a:pt x="507" y="1017"/>
                    </a:lnTo>
                    <a:lnTo>
                      <a:pt x="509" y="1002"/>
                    </a:lnTo>
                    <a:lnTo>
                      <a:pt x="509" y="983"/>
                    </a:lnTo>
                    <a:lnTo>
                      <a:pt x="509" y="968"/>
                    </a:lnTo>
                    <a:lnTo>
                      <a:pt x="509" y="949"/>
                    </a:lnTo>
                    <a:lnTo>
                      <a:pt x="511" y="931"/>
                    </a:lnTo>
                    <a:lnTo>
                      <a:pt x="511" y="911"/>
                    </a:lnTo>
                    <a:lnTo>
                      <a:pt x="513" y="892"/>
                    </a:lnTo>
                    <a:lnTo>
                      <a:pt x="513" y="871"/>
                    </a:lnTo>
                    <a:lnTo>
                      <a:pt x="515" y="850"/>
                    </a:lnTo>
                    <a:lnTo>
                      <a:pt x="515" y="829"/>
                    </a:lnTo>
                    <a:lnTo>
                      <a:pt x="515" y="806"/>
                    </a:lnTo>
                    <a:lnTo>
                      <a:pt x="515" y="785"/>
                    </a:lnTo>
                    <a:lnTo>
                      <a:pt x="515" y="762"/>
                    </a:lnTo>
                    <a:lnTo>
                      <a:pt x="515" y="738"/>
                    </a:lnTo>
                    <a:lnTo>
                      <a:pt x="515" y="717"/>
                    </a:lnTo>
                    <a:lnTo>
                      <a:pt x="515" y="694"/>
                    </a:lnTo>
                    <a:lnTo>
                      <a:pt x="517" y="673"/>
                    </a:lnTo>
                    <a:lnTo>
                      <a:pt x="517" y="650"/>
                    </a:lnTo>
                    <a:lnTo>
                      <a:pt x="517" y="629"/>
                    </a:lnTo>
                    <a:lnTo>
                      <a:pt x="517" y="608"/>
                    </a:lnTo>
                    <a:lnTo>
                      <a:pt x="517" y="591"/>
                    </a:lnTo>
                    <a:lnTo>
                      <a:pt x="517" y="574"/>
                    </a:lnTo>
                    <a:lnTo>
                      <a:pt x="517" y="557"/>
                    </a:lnTo>
                    <a:lnTo>
                      <a:pt x="517" y="544"/>
                    </a:lnTo>
                    <a:lnTo>
                      <a:pt x="517" y="532"/>
                    </a:lnTo>
                    <a:lnTo>
                      <a:pt x="517" y="509"/>
                    </a:lnTo>
                    <a:lnTo>
                      <a:pt x="517" y="489"/>
                    </a:lnTo>
                    <a:lnTo>
                      <a:pt x="517" y="468"/>
                    </a:lnTo>
                    <a:lnTo>
                      <a:pt x="517" y="449"/>
                    </a:lnTo>
                    <a:lnTo>
                      <a:pt x="517" y="430"/>
                    </a:lnTo>
                    <a:lnTo>
                      <a:pt x="517" y="412"/>
                    </a:lnTo>
                    <a:lnTo>
                      <a:pt x="517" y="393"/>
                    </a:lnTo>
                    <a:lnTo>
                      <a:pt x="518" y="376"/>
                    </a:lnTo>
                    <a:lnTo>
                      <a:pt x="518" y="359"/>
                    </a:lnTo>
                    <a:lnTo>
                      <a:pt x="518" y="340"/>
                    </a:lnTo>
                    <a:lnTo>
                      <a:pt x="518" y="321"/>
                    </a:lnTo>
                    <a:lnTo>
                      <a:pt x="518" y="304"/>
                    </a:lnTo>
                    <a:lnTo>
                      <a:pt x="518" y="285"/>
                    </a:lnTo>
                    <a:lnTo>
                      <a:pt x="518" y="264"/>
                    </a:lnTo>
                    <a:lnTo>
                      <a:pt x="518" y="243"/>
                    </a:lnTo>
                    <a:lnTo>
                      <a:pt x="518" y="224"/>
                    </a:lnTo>
                    <a:lnTo>
                      <a:pt x="518" y="209"/>
                    </a:lnTo>
                    <a:lnTo>
                      <a:pt x="518" y="194"/>
                    </a:lnTo>
                    <a:lnTo>
                      <a:pt x="520" y="177"/>
                    </a:lnTo>
                    <a:lnTo>
                      <a:pt x="522" y="160"/>
                    </a:lnTo>
                    <a:lnTo>
                      <a:pt x="522" y="141"/>
                    </a:lnTo>
                    <a:lnTo>
                      <a:pt x="522" y="122"/>
                    </a:lnTo>
                    <a:lnTo>
                      <a:pt x="522" y="105"/>
                    </a:lnTo>
                    <a:lnTo>
                      <a:pt x="524" y="87"/>
                    </a:lnTo>
                    <a:lnTo>
                      <a:pt x="522" y="70"/>
                    </a:lnTo>
                    <a:lnTo>
                      <a:pt x="522" y="53"/>
                    </a:lnTo>
                    <a:lnTo>
                      <a:pt x="522" y="40"/>
                    </a:lnTo>
                    <a:lnTo>
                      <a:pt x="522" y="29"/>
                    </a:lnTo>
                    <a:lnTo>
                      <a:pt x="518" y="17"/>
                    </a:lnTo>
                    <a:lnTo>
                      <a:pt x="517" y="11"/>
                    </a:lnTo>
                    <a:lnTo>
                      <a:pt x="511" y="6"/>
                    </a:lnTo>
                    <a:lnTo>
                      <a:pt x="50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8" name="Freeform 198"/>
              <p:cNvSpPr>
                <a:spLocks/>
              </p:cNvSpPr>
              <p:nvPr/>
            </p:nvSpPr>
            <p:spPr bwMode="auto">
              <a:xfrm>
                <a:off x="3998" y="1457"/>
                <a:ext cx="1175" cy="34"/>
              </a:xfrm>
              <a:custGeom>
                <a:avLst/>
                <a:gdLst>
                  <a:gd name="T0" fmla="*/ 8 w 2350"/>
                  <a:gd name="T1" fmla="*/ 1 h 66"/>
                  <a:gd name="T2" fmla="*/ 8 w 2350"/>
                  <a:gd name="T3" fmla="*/ 1 h 66"/>
                  <a:gd name="T4" fmla="*/ 7 w 2350"/>
                  <a:gd name="T5" fmla="*/ 1 h 66"/>
                  <a:gd name="T6" fmla="*/ 7 w 2350"/>
                  <a:gd name="T7" fmla="*/ 1 h 66"/>
                  <a:gd name="T8" fmla="*/ 7 w 2350"/>
                  <a:gd name="T9" fmla="*/ 1 h 66"/>
                  <a:gd name="T10" fmla="*/ 6 w 2350"/>
                  <a:gd name="T11" fmla="*/ 1 h 66"/>
                  <a:gd name="T12" fmla="*/ 6 w 2350"/>
                  <a:gd name="T13" fmla="*/ 1 h 66"/>
                  <a:gd name="T14" fmla="*/ 6 w 2350"/>
                  <a:gd name="T15" fmla="*/ 1 h 66"/>
                  <a:gd name="T16" fmla="*/ 5 w 2350"/>
                  <a:gd name="T17" fmla="*/ 1 h 66"/>
                  <a:gd name="T18" fmla="*/ 4 w 2350"/>
                  <a:gd name="T19" fmla="*/ 1 h 66"/>
                  <a:gd name="T20" fmla="*/ 3 w 2350"/>
                  <a:gd name="T21" fmla="*/ 0 h 66"/>
                  <a:gd name="T22" fmla="*/ 2 w 2350"/>
                  <a:gd name="T23" fmla="*/ 1 h 66"/>
                  <a:gd name="T24" fmla="*/ 2 w 2350"/>
                  <a:gd name="T25" fmla="*/ 1 h 66"/>
                  <a:gd name="T26" fmla="*/ 2 w 2350"/>
                  <a:gd name="T27" fmla="*/ 1 h 66"/>
                  <a:gd name="T28" fmla="*/ 1 w 2350"/>
                  <a:gd name="T29" fmla="*/ 1 h 66"/>
                  <a:gd name="T30" fmla="*/ 1 w 2350"/>
                  <a:gd name="T31" fmla="*/ 1 h 66"/>
                  <a:gd name="T32" fmla="*/ 1 w 2350"/>
                  <a:gd name="T33" fmla="*/ 1 h 66"/>
                  <a:gd name="T34" fmla="*/ 1 w 2350"/>
                  <a:gd name="T35" fmla="*/ 1 h 66"/>
                  <a:gd name="T36" fmla="*/ 1 w 2350"/>
                  <a:gd name="T37" fmla="*/ 1 h 66"/>
                  <a:gd name="T38" fmla="*/ 1 w 2350"/>
                  <a:gd name="T39" fmla="*/ 1 h 66"/>
                  <a:gd name="T40" fmla="*/ 1 w 2350"/>
                  <a:gd name="T41" fmla="*/ 1 h 66"/>
                  <a:gd name="T42" fmla="*/ 1 w 2350"/>
                  <a:gd name="T43" fmla="*/ 1 h 66"/>
                  <a:gd name="T44" fmla="*/ 2 w 2350"/>
                  <a:gd name="T45" fmla="*/ 1 h 66"/>
                  <a:gd name="T46" fmla="*/ 2 w 2350"/>
                  <a:gd name="T47" fmla="*/ 1 h 66"/>
                  <a:gd name="T48" fmla="*/ 3 w 2350"/>
                  <a:gd name="T49" fmla="*/ 1 h 66"/>
                  <a:gd name="T50" fmla="*/ 3 w 2350"/>
                  <a:gd name="T51" fmla="*/ 1 h 66"/>
                  <a:gd name="T52" fmla="*/ 4 w 2350"/>
                  <a:gd name="T53" fmla="*/ 1 h 66"/>
                  <a:gd name="T54" fmla="*/ 4 w 2350"/>
                  <a:gd name="T55" fmla="*/ 1 h 66"/>
                  <a:gd name="T56" fmla="*/ 4 w 2350"/>
                  <a:gd name="T57" fmla="*/ 1 h 66"/>
                  <a:gd name="T58" fmla="*/ 5 w 2350"/>
                  <a:gd name="T59" fmla="*/ 1 h 66"/>
                  <a:gd name="T60" fmla="*/ 5 w 2350"/>
                  <a:gd name="T61" fmla="*/ 1 h 66"/>
                  <a:gd name="T62" fmla="*/ 5 w 2350"/>
                  <a:gd name="T63" fmla="*/ 1 h 66"/>
                  <a:gd name="T64" fmla="*/ 5 w 2350"/>
                  <a:gd name="T65" fmla="*/ 1 h 66"/>
                  <a:gd name="T66" fmla="*/ 6 w 2350"/>
                  <a:gd name="T67" fmla="*/ 1 h 66"/>
                  <a:gd name="T68" fmla="*/ 6 w 2350"/>
                  <a:gd name="T69" fmla="*/ 1 h 66"/>
                  <a:gd name="T70" fmla="*/ 6 w 2350"/>
                  <a:gd name="T71" fmla="*/ 1 h 66"/>
                  <a:gd name="T72" fmla="*/ 6 w 2350"/>
                  <a:gd name="T73" fmla="*/ 1 h 66"/>
                  <a:gd name="T74" fmla="*/ 7 w 2350"/>
                  <a:gd name="T75" fmla="*/ 1 h 66"/>
                  <a:gd name="T76" fmla="*/ 7 w 2350"/>
                  <a:gd name="T77" fmla="*/ 1 h 66"/>
                  <a:gd name="T78" fmla="*/ 7 w 2350"/>
                  <a:gd name="T79" fmla="*/ 1 h 66"/>
                  <a:gd name="T80" fmla="*/ 7 w 2350"/>
                  <a:gd name="T81" fmla="*/ 1 h 66"/>
                  <a:gd name="T82" fmla="*/ 8 w 2350"/>
                  <a:gd name="T83" fmla="*/ 1 h 66"/>
                  <a:gd name="T84" fmla="*/ 8 w 2350"/>
                  <a:gd name="T85" fmla="*/ 1 h 66"/>
                  <a:gd name="T86" fmla="*/ 8 w 2350"/>
                  <a:gd name="T87" fmla="*/ 1 h 66"/>
                  <a:gd name="T88" fmla="*/ 8 w 2350"/>
                  <a:gd name="T89" fmla="*/ 1 h 66"/>
                  <a:gd name="T90" fmla="*/ 9 w 2350"/>
                  <a:gd name="T91" fmla="*/ 1 h 66"/>
                  <a:gd name="T92" fmla="*/ 9 w 2350"/>
                  <a:gd name="T93" fmla="*/ 1 h 66"/>
                  <a:gd name="T94" fmla="*/ 9 w 2350"/>
                  <a:gd name="T95" fmla="*/ 1 h 66"/>
                  <a:gd name="T96" fmla="*/ 9 w 2350"/>
                  <a:gd name="T97" fmla="*/ 1 h 66"/>
                  <a:gd name="T98" fmla="*/ 10 w 2350"/>
                  <a:gd name="T99" fmla="*/ 1 h 66"/>
                  <a:gd name="T100" fmla="*/ 9 w 2350"/>
                  <a:gd name="T101" fmla="*/ 1 h 66"/>
                  <a:gd name="T102" fmla="*/ 9 w 2350"/>
                  <a:gd name="T103" fmla="*/ 1 h 66"/>
                  <a:gd name="T104" fmla="*/ 9 w 2350"/>
                  <a:gd name="T105" fmla="*/ 1 h 66"/>
                  <a:gd name="T106" fmla="*/ 9 w 2350"/>
                  <a:gd name="T107" fmla="*/ 1 h 6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350" h="66">
                    <a:moveTo>
                      <a:pt x="2095" y="38"/>
                    </a:moveTo>
                    <a:lnTo>
                      <a:pt x="2061" y="36"/>
                    </a:lnTo>
                    <a:lnTo>
                      <a:pt x="2032" y="36"/>
                    </a:lnTo>
                    <a:lnTo>
                      <a:pt x="2004" y="36"/>
                    </a:lnTo>
                    <a:lnTo>
                      <a:pt x="1977" y="36"/>
                    </a:lnTo>
                    <a:lnTo>
                      <a:pt x="1951" y="36"/>
                    </a:lnTo>
                    <a:lnTo>
                      <a:pt x="1926" y="36"/>
                    </a:lnTo>
                    <a:lnTo>
                      <a:pt x="1901" y="36"/>
                    </a:lnTo>
                    <a:lnTo>
                      <a:pt x="1878" y="36"/>
                    </a:lnTo>
                    <a:lnTo>
                      <a:pt x="1852" y="36"/>
                    </a:lnTo>
                    <a:lnTo>
                      <a:pt x="1827" y="36"/>
                    </a:lnTo>
                    <a:lnTo>
                      <a:pt x="1799" y="36"/>
                    </a:lnTo>
                    <a:lnTo>
                      <a:pt x="1772" y="36"/>
                    </a:lnTo>
                    <a:lnTo>
                      <a:pt x="1741" y="36"/>
                    </a:lnTo>
                    <a:lnTo>
                      <a:pt x="1709" y="36"/>
                    </a:lnTo>
                    <a:lnTo>
                      <a:pt x="1673" y="36"/>
                    </a:lnTo>
                    <a:lnTo>
                      <a:pt x="1639" y="38"/>
                    </a:lnTo>
                    <a:lnTo>
                      <a:pt x="1629" y="36"/>
                    </a:lnTo>
                    <a:lnTo>
                      <a:pt x="1622" y="36"/>
                    </a:lnTo>
                    <a:lnTo>
                      <a:pt x="1610" y="36"/>
                    </a:lnTo>
                    <a:lnTo>
                      <a:pt x="1601" y="36"/>
                    </a:lnTo>
                    <a:lnTo>
                      <a:pt x="1589" y="36"/>
                    </a:lnTo>
                    <a:lnTo>
                      <a:pt x="1578" y="36"/>
                    </a:lnTo>
                    <a:lnTo>
                      <a:pt x="1567" y="36"/>
                    </a:lnTo>
                    <a:lnTo>
                      <a:pt x="1553" y="36"/>
                    </a:lnTo>
                    <a:lnTo>
                      <a:pt x="1540" y="36"/>
                    </a:lnTo>
                    <a:lnTo>
                      <a:pt x="1529" y="36"/>
                    </a:lnTo>
                    <a:lnTo>
                      <a:pt x="1517" y="36"/>
                    </a:lnTo>
                    <a:lnTo>
                      <a:pt x="1506" y="36"/>
                    </a:lnTo>
                    <a:lnTo>
                      <a:pt x="1494" y="36"/>
                    </a:lnTo>
                    <a:lnTo>
                      <a:pt x="1487" y="36"/>
                    </a:lnTo>
                    <a:lnTo>
                      <a:pt x="1477" y="36"/>
                    </a:lnTo>
                    <a:lnTo>
                      <a:pt x="1472" y="36"/>
                    </a:lnTo>
                    <a:lnTo>
                      <a:pt x="1460" y="34"/>
                    </a:lnTo>
                    <a:lnTo>
                      <a:pt x="1449" y="34"/>
                    </a:lnTo>
                    <a:lnTo>
                      <a:pt x="1437" y="32"/>
                    </a:lnTo>
                    <a:lnTo>
                      <a:pt x="1424" y="32"/>
                    </a:lnTo>
                    <a:lnTo>
                      <a:pt x="1411" y="32"/>
                    </a:lnTo>
                    <a:lnTo>
                      <a:pt x="1399" y="30"/>
                    </a:lnTo>
                    <a:lnTo>
                      <a:pt x="1388" y="30"/>
                    </a:lnTo>
                    <a:lnTo>
                      <a:pt x="1378" y="30"/>
                    </a:lnTo>
                    <a:lnTo>
                      <a:pt x="1316" y="27"/>
                    </a:lnTo>
                    <a:lnTo>
                      <a:pt x="1259" y="23"/>
                    </a:lnTo>
                    <a:lnTo>
                      <a:pt x="1200" y="21"/>
                    </a:lnTo>
                    <a:lnTo>
                      <a:pt x="1145" y="19"/>
                    </a:lnTo>
                    <a:lnTo>
                      <a:pt x="1088" y="15"/>
                    </a:lnTo>
                    <a:lnTo>
                      <a:pt x="1033" y="13"/>
                    </a:lnTo>
                    <a:lnTo>
                      <a:pt x="977" y="11"/>
                    </a:lnTo>
                    <a:lnTo>
                      <a:pt x="924" y="9"/>
                    </a:lnTo>
                    <a:lnTo>
                      <a:pt x="869" y="6"/>
                    </a:lnTo>
                    <a:lnTo>
                      <a:pt x="814" y="4"/>
                    </a:lnTo>
                    <a:lnTo>
                      <a:pt x="761" y="2"/>
                    </a:lnTo>
                    <a:lnTo>
                      <a:pt x="707" y="2"/>
                    </a:lnTo>
                    <a:lnTo>
                      <a:pt x="650" y="0"/>
                    </a:lnTo>
                    <a:lnTo>
                      <a:pt x="597" y="0"/>
                    </a:lnTo>
                    <a:lnTo>
                      <a:pt x="542" y="0"/>
                    </a:lnTo>
                    <a:lnTo>
                      <a:pt x="487" y="2"/>
                    </a:lnTo>
                    <a:lnTo>
                      <a:pt x="470" y="2"/>
                    </a:lnTo>
                    <a:lnTo>
                      <a:pt x="453" y="2"/>
                    </a:lnTo>
                    <a:lnTo>
                      <a:pt x="438" y="2"/>
                    </a:lnTo>
                    <a:lnTo>
                      <a:pt x="424" y="2"/>
                    </a:lnTo>
                    <a:lnTo>
                      <a:pt x="407" y="2"/>
                    </a:lnTo>
                    <a:lnTo>
                      <a:pt x="394" y="2"/>
                    </a:lnTo>
                    <a:lnTo>
                      <a:pt x="381" y="2"/>
                    </a:lnTo>
                    <a:lnTo>
                      <a:pt x="367" y="2"/>
                    </a:lnTo>
                    <a:lnTo>
                      <a:pt x="350" y="2"/>
                    </a:lnTo>
                    <a:lnTo>
                      <a:pt x="337" y="2"/>
                    </a:lnTo>
                    <a:lnTo>
                      <a:pt x="322" y="2"/>
                    </a:lnTo>
                    <a:lnTo>
                      <a:pt x="308" y="2"/>
                    </a:lnTo>
                    <a:lnTo>
                      <a:pt x="293" y="2"/>
                    </a:lnTo>
                    <a:lnTo>
                      <a:pt x="278" y="4"/>
                    </a:lnTo>
                    <a:lnTo>
                      <a:pt x="263" y="6"/>
                    </a:lnTo>
                    <a:lnTo>
                      <a:pt x="247" y="8"/>
                    </a:lnTo>
                    <a:lnTo>
                      <a:pt x="230" y="6"/>
                    </a:lnTo>
                    <a:lnTo>
                      <a:pt x="217" y="6"/>
                    </a:lnTo>
                    <a:lnTo>
                      <a:pt x="202" y="6"/>
                    </a:lnTo>
                    <a:lnTo>
                      <a:pt x="189" y="6"/>
                    </a:lnTo>
                    <a:lnTo>
                      <a:pt x="173" y="6"/>
                    </a:lnTo>
                    <a:lnTo>
                      <a:pt x="160" y="6"/>
                    </a:lnTo>
                    <a:lnTo>
                      <a:pt x="145" y="6"/>
                    </a:lnTo>
                    <a:lnTo>
                      <a:pt x="132" y="6"/>
                    </a:lnTo>
                    <a:lnTo>
                      <a:pt x="116" y="6"/>
                    </a:lnTo>
                    <a:lnTo>
                      <a:pt x="103" y="6"/>
                    </a:lnTo>
                    <a:lnTo>
                      <a:pt x="88" y="6"/>
                    </a:lnTo>
                    <a:lnTo>
                      <a:pt x="75" y="6"/>
                    </a:lnTo>
                    <a:lnTo>
                      <a:pt x="61" y="6"/>
                    </a:lnTo>
                    <a:lnTo>
                      <a:pt x="48" y="8"/>
                    </a:lnTo>
                    <a:lnTo>
                      <a:pt x="33" y="9"/>
                    </a:lnTo>
                    <a:lnTo>
                      <a:pt x="19" y="11"/>
                    </a:lnTo>
                    <a:lnTo>
                      <a:pt x="12" y="11"/>
                    </a:lnTo>
                    <a:lnTo>
                      <a:pt x="6" y="15"/>
                    </a:lnTo>
                    <a:lnTo>
                      <a:pt x="2" y="19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12" y="40"/>
                    </a:lnTo>
                    <a:lnTo>
                      <a:pt x="23" y="40"/>
                    </a:lnTo>
                    <a:lnTo>
                      <a:pt x="35" y="40"/>
                    </a:lnTo>
                    <a:lnTo>
                      <a:pt x="46" y="40"/>
                    </a:lnTo>
                    <a:lnTo>
                      <a:pt x="59" y="38"/>
                    </a:lnTo>
                    <a:lnTo>
                      <a:pt x="71" y="38"/>
                    </a:lnTo>
                    <a:lnTo>
                      <a:pt x="84" y="36"/>
                    </a:lnTo>
                    <a:lnTo>
                      <a:pt x="97" y="36"/>
                    </a:lnTo>
                    <a:lnTo>
                      <a:pt x="109" y="36"/>
                    </a:lnTo>
                    <a:lnTo>
                      <a:pt x="120" y="36"/>
                    </a:lnTo>
                    <a:lnTo>
                      <a:pt x="132" y="34"/>
                    </a:lnTo>
                    <a:lnTo>
                      <a:pt x="145" y="34"/>
                    </a:lnTo>
                    <a:lnTo>
                      <a:pt x="156" y="34"/>
                    </a:lnTo>
                    <a:lnTo>
                      <a:pt x="168" y="34"/>
                    </a:lnTo>
                    <a:lnTo>
                      <a:pt x="179" y="34"/>
                    </a:lnTo>
                    <a:lnTo>
                      <a:pt x="190" y="34"/>
                    </a:lnTo>
                    <a:lnTo>
                      <a:pt x="215" y="32"/>
                    </a:lnTo>
                    <a:lnTo>
                      <a:pt x="238" y="32"/>
                    </a:lnTo>
                    <a:lnTo>
                      <a:pt x="263" y="32"/>
                    </a:lnTo>
                    <a:lnTo>
                      <a:pt x="289" y="32"/>
                    </a:lnTo>
                    <a:lnTo>
                      <a:pt x="312" y="32"/>
                    </a:lnTo>
                    <a:lnTo>
                      <a:pt x="339" y="32"/>
                    </a:lnTo>
                    <a:lnTo>
                      <a:pt x="363" y="32"/>
                    </a:lnTo>
                    <a:lnTo>
                      <a:pt x="390" y="32"/>
                    </a:lnTo>
                    <a:lnTo>
                      <a:pt x="415" y="32"/>
                    </a:lnTo>
                    <a:lnTo>
                      <a:pt x="441" y="32"/>
                    </a:lnTo>
                    <a:lnTo>
                      <a:pt x="464" y="30"/>
                    </a:lnTo>
                    <a:lnTo>
                      <a:pt x="491" y="30"/>
                    </a:lnTo>
                    <a:lnTo>
                      <a:pt x="514" y="30"/>
                    </a:lnTo>
                    <a:lnTo>
                      <a:pt x="538" y="30"/>
                    </a:lnTo>
                    <a:lnTo>
                      <a:pt x="561" y="30"/>
                    </a:lnTo>
                    <a:lnTo>
                      <a:pt x="586" y="30"/>
                    </a:lnTo>
                    <a:lnTo>
                      <a:pt x="612" y="28"/>
                    </a:lnTo>
                    <a:lnTo>
                      <a:pt x="641" y="28"/>
                    </a:lnTo>
                    <a:lnTo>
                      <a:pt x="668" y="28"/>
                    </a:lnTo>
                    <a:lnTo>
                      <a:pt x="694" y="28"/>
                    </a:lnTo>
                    <a:lnTo>
                      <a:pt x="721" y="28"/>
                    </a:lnTo>
                    <a:lnTo>
                      <a:pt x="747" y="28"/>
                    </a:lnTo>
                    <a:lnTo>
                      <a:pt x="774" y="30"/>
                    </a:lnTo>
                    <a:lnTo>
                      <a:pt x="801" y="32"/>
                    </a:lnTo>
                    <a:lnTo>
                      <a:pt x="825" y="32"/>
                    </a:lnTo>
                    <a:lnTo>
                      <a:pt x="850" y="32"/>
                    </a:lnTo>
                    <a:lnTo>
                      <a:pt x="875" y="32"/>
                    </a:lnTo>
                    <a:lnTo>
                      <a:pt x="899" y="34"/>
                    </a:lnTo>
                    <a:lnTo>
                      <a:pt x="922" y="34"/>
                    </a:lnTo>
                    <a:lnTo>
                      <a:pt x="945" y="36"/>
                    </a:lnTo>
                    <a:lnTo>
                      <a:pt x="968" y="36"/>
                    </a:lnTo>
                    <a:lnTo>
                      <a:pt x="991" y="38"/>
                    </a:lnTo>
                    <a:lnTo>
                      <a:pt x="1006" y="38"/>
                    </a:lnTo>
                    <a:lnTo>
                      <a:pt x="1023" y="38"/>
                    </a:lnTo>
                    <a:lnTo>
                      <a:pt x="1036" y="38"/>
                    </a:lnTo>
                    <a:lnTo>
                      <a:pt x="1052" y="40"/>
                    </a:lnTo>
                    <a:lnTo>
                      <a:pt x="1063" y="40"/>
                    </a:lnTo>
                    <a:lnTo>
                      <a:pt x="1076" y="42"/>
                    </a:lnTo>
                    <a:lnTo>
                      <a:pt x="1088" y="42"/>
                    </a:lnTo>
                    <a:lnTo>
                      <a:pt x="1099" y="44"/>
                    </a:lnTo>
                    <a:lnTo>
                      <a:pt x="1109" y="44"/>
                    </a:lnTo>
                    <a:lnTo>
                      <a:pt x="1120" y="46"/>
                    </a:lnTo>
                    <a:lnTo>
                      <a:pt x="1131" y="46"/>
                    </a:lnTo>
                    <a:lnTo>
                      <a:pt x="1143" y="47"/>
                    </a:lnTo>
                    <a:lnTo>
                      <a:pt x="1154" y="47"/>
                    </a:lnTo>
                    <a:lnTo>
                      <a:pt x="1166" y="49"/>
                    </a:lnTo>
                    <a:lnTo>
                      <a:pt x="1179" y="49"/>
                    </a:lnTo>
                    <a:lnTo>
                      <a:pt x="1196" y="49"/>
                    </a:lnTo>
                    <a:lnTo>
                      <a:pt x="1204" y="49"/>
                    </a:lnTo>
                    <a:lnTo>
                      <a:pt x="1213" y="49"/>
                    </a:lnTo>
                    <a:lnTo>
                      <a:pt x="1223" y="49"/>
                    </a:lnTo>
                    <a:lnTo>
                      <a:pt x="1230" y="51"/>
                    </a:lnTo>
                    <a:lnTo>
                      <a:pt x="1240" y="51"/>
                    </a:lnTo>
                    <a:lnTo>
                      <a:pt x="1249" y="53"/>
                    </a:lnTo>
                    <a:lnTo>
                      <a:pt x="1259" y="53"/>
                    </a:lnTo>
                    <a:lnTo>
                      <a:pt x="1270" y="53"/>
                    </a:lnTo>
                    <a:lnTo>
                      <a:pt x="1280" y="53"/>
                    </a:lnTo>
                    <a:lnTo>
                      <a:pt x="1293" y="53"/>
                    </a:lnTo>
                    <a:lnTo>
                      <a:pt x="1306" y="53"/>
                    </a:lnTo>
                    <a:lnTo>
                      <a:pt x="1321" y="55"/>
                    </a:lnTo>
                    <a:lnTo>
                      <a:pt x="1335" y="55"/>
                    </a:lnTo>
                    <a:lnTo>
                      <a:pt x="1352" y="55"/>
                    </a:lnTo>
                    <a:lnTo>
                      <a:pt x="1367" y="55"/>
                    </a:lnTo>
                    <a:lnTo>
                      <a:pt x="1382" y="57"/>
                    </a:lnTo>
                    <a:lnTo>
                      <a:pt x="1397" y="57"/>
                    </a:lnTo>
                    <a:lnTo>
                      <a:pt x="1413" y="57"/>
                    </a:lnTo>
                    <a:lnTo>
                      <a:pt x="1428" y="57"/>
                    </a:lnTo>
                    <a:lnTo>
                      <a:pt x="1443" y="59"/>
                    </a:lnTo>
                    <a:lnTo>
                      <a:pt x="1456" y="59"/>
                    </a:lnTo>
                    <a:lnTo>
                      <a:pt x="1472" y="59"/>
                    </a:lnTo>
                    <a:lnTo>
                      <a:pt x="1485" y="59"/>
                    </a:lnTo>
                    <a:lnTo>
                      <a:pt x="1496" y="61"/>
                    </a:lnTo>
                    <a:lnTo>
                      <a:pt x="1510" y="61"/>
                    </a:lnTo>
                    <a:lnTo>
                      <a:pt x="1523" y="61"/>
                    </a:lnTo>
                    <a:lnTo>
                      <a:pt x="1536" y="61"/>
                    </a:lnTo>
                    <a:lnTo>
                      <a:pt x="1548" y="61"/>
                    </a:lnTo>
                    <a:lnTo>
                      <a:pt x="1561" y="61"/>
                    </a:lnTo>
                    <a:lnTo>
                      <a:pt x="1574" y="61"/>
                    </a:lnTo>
                    <a:lnTo>
                      <a:pt x="1588" y="61"/>
                    </a:lnTo>
                    <a:lnTo>
                      <a:pt x="1601" y="61"/>
                    </a:lnTo>
                    <a:lnTo>
                      <a:pt x="1612" y="61"/>
                    </a:lnTo>
                    <a:lnTo>
                      <a:pt x="1624" y="61"/>
                    </a:lnTo>
                    <a:lnTo>
                      <a:pt x="1635" y="61"/>
                    </a:lnTo>
                    <a:lnTo>
                      <a:pt x="1648" y="61"/>
                    </a:lnTo>
                    <a:lnTo>
                      <a:pt x="1660" y="61"/>
                    </a:lnTo>
                    <a:lnTo>
                      <a:pt x="1675" y="61"/>
                    </a:lnTo>
                    <a:lnTo>
                      <a:pt x="1688" y="61"/>
                    </a:lnTo>
                    <a:lnTo>
                      <a:pt x="1703" y="61"/>
                    </a:lnTo>
                    <a:lnTo>
                      <a:pt x="1717" y="61"/>
                    </a:lnTo>
                    <a:lnTo>
                      <a:pt x="1730" y="61"/>
                    </a:lnTo>
                    <a:lnTo>
                      <a:pt x="1741" y="61"/>
                    </a:lnTo>
                    <a:lnTo>
                      <a:pt x="1755" y="61"/>
                    </a:lnTo>
                    <a:lnTo>
                      <a:pt x="1768" y="61"/>
                    </a:lnTo>
                    <a:lnTo>
                      <a:pt x="1781" y="61"/>
                    </a:lnTo>
                    <a:lnTo>
                      <a:pt x="1795" y="61"/>
                    </a:lnTo>
                    <a:lnTo>
                      <a:pt x="1808" y="61"/>
                    </a:lnTo>
                    <a:lnTo>
                      <a:pt x="1819" y="61"/>
                    </a:lnTo>
                    <a:lnTo>
                      <a:pt x="1833" y="61"/>
                    </a:lnTo>
                    <a:lnTo>
                      <a:pt x="1846" y="61"/>
                    </a:lnTo>
                    <a:lnTo>
                      <a:pt x="1859" y="61"/>
                    </a:lnTo>
                    <a:lnTo>
                      <a:pt x="1873" y="61"/>
                    </a:lnTo>
                    <a:lnTo>
                      <a:pt x="1888" y="61"/>
                    </a:lnTo>
                    <a:lnTo>
                      <a:pt x="1901" y="61"/>
                    </a:lnTo>
                    <a:lnTo>
                      <a:pt x="1914" y="63"/>
                    </a:lnTo>
                    <a:lnTo>
                      <a:pt x="1928" y="63"/>
                    </a:lnTo>
                    <a:lnTo>
                      <a:pt x="1943" y="63"/>
                    </a:lnTo>
                    <a:lnTo>
                      <a:pt x="1956" y="63"/>
                    </a:lnTo>
                    <a:lnTo>
                      <a:pt x="1970" y="63"/>
                    </a:lnTo>
                    <a:lnTo>
                      <a:pt x="1983" y="63"/>
                    </a:lnTo>
                    <a:lnTo>
                      <a:pt x="1996" y="63"/>
                    </a:lnTo>
                    <a:lnTo>
                      <a:pt x="2004" y="63"/>
                    </a:lnTo>
                    <a:lnTo>
                      <a:pt x="2010" y="63"/>
                    </a:lnTo>
                    <a:lnTo>
                      <a:pt x="2017" y="65"/>
                    </a:lnTo>
                    <a:lnTo>
                      <a:pt x="2025" y="66"/>
                    </a:lnTo>
                    <a:lnTo>
                      <a:pt x="2038" y="65"/>
                    </a:lnTo>
                    <a:lnTo>
                      <a:pt x="2051" y="65"/>
                    </a:lnTo>
                    <a:lnTo>
                      <a:pt x="2065" y="65"/>
                    </a:lnTo>
                    <a:lnTo>
                      <a:pt x="2080" y="65"/>
                    </a:lnTo>
                    <a:lnTo>
                      <a:pt x="2095" y="63"/>
                    </a:lnTo>
                    <a:lnTo>
                      <a:pt x="2110" y="63"/>
                    </a:lnTo>
                    <a:lnTo>
                      <a:pt x="2125" y="63"/>
                    </a:lnTo>
                    <a:lnTo>
                      <a:pt x="2141" y="63"/>
                    </a:lnTo>
                    <a:lnTo>
                      <a:pt x="2156" y="63"/>
                    </a:lnTo>
                    <a:lnTo>
                      <a:pt x="2171" y="63"/>
                    </a:lnTo>
                    <a:lnTo>
                      <a:pt x="2186" y="63"/>
                    </a:lnTo>
                    <a:lnTo>
                      <a:pt x="2201" y="63"/>
                    </a:lnTo>
                    <a:lnTo>
                      <a:pt x="2215" y="63"/>
                    </a:lnTo>
                    <a:lnTo>
                      <a:pt x="2230" y="63"/>
                    </a:lnTo>
                    <a:lnTo>
                      <a:pt x="2243" y="63"/>
                    </a:lnTo>
                    <a:lnTo>
                      <a:pt x="2257" y="65"/>
                    </a:lnTo>
                    <a:lnTo>
                      <a:pt x="2266" y="63"/>
                    </a:lnTo>
                    <a:lnTo>
                      <a:pt x="2279" y="63"/>
                    </a:lnTo>
                    <a:lnTo>
                      <a:pt x="2291" y="61"/>
                    </a:lnTo>
                    <a:lnTo>
                      <a:pt x="2304" y="61"/>
                    </a:lnTo>
                    <a:lnTo>
                      <a:pt x="2316" y="59"/>
                    </a:lnTo>
                    <a:lnTo>
                      <a:pt x="2329" y="57"/>
                    </a:lnTo>
                    <a:lnTo>
                      <a:pt x="2338" y="53"/>
                    </a:lnTo>
                    <a:lnTo>
                      <a:pt x="2350" y="53"/>
                    </a:lnTo>
                    <a:lnTo>
                      <a:pt x="2348" y="51"/>
                    </a:lnTo>
                    <a:lnTo>
                      <a:pt x="2340" y="49"/>
                    </a:lnTo>
                    <a:lnTo>
                      <a:pt x="2331" y="46"/>
                    </a:lnTo>
                    <a:lnTo>
                      <a:pt x="2319" y="42"/>
                    </a:lnTo>
                    <a:lnTo>
                      <a:pt x="2308" y="38"/>
                    </a:lnTo>
                    <a:lnTo>
                      <a:pt x="2298" y="36"/>
                    </a:lnTo>
                    <a:lnTo>
                      <a:pt x="2293" y="34"/>
                    </a:lnTo>
                    <a:lnTo>
                      <a:pt x="2283" y="32"/>
                    </a:lnTo>
                    <a:lnTo>
                      <a:pt x="2278" y="32"/>
                    </a:lnTo>
                    <a:lnTo>
                      <a:pt x="2270" y="32"/>
                    </a:lnTo>
                    <a:lnTo>
                      <a:pt x="2262" y="32"/>
                    </a:lnTo>
                    <a:lnTo>
                      <a:pt x="2253" y="32"/>
                    </a:lnTo>
                    <a:lnTo>
                      <a:pt x="2243" y="32"/>
                    </a:lnTo>
                    <a:lnTo>
                      <a:pt x="2232" y="32"/>
                    </a:lnTo>
                    <a:lnTo>
                      <a:pt x="2222" y="34"/>
                    </a:lnTo>
                    <a:lnTo>
                      <a:pt x="2209" y="34"/>
                    </a:lnTo>
                    <a:lnTo>
                      <a:pt x="2198" y="34"/>
                    </a:lnTo>
                    <a:lnTo>
                      <a:pt x="2182" y="34"/>
                    </a:lnTo>
                    <a:lnTo>
                      <a:pt x="2167" y="36"/>
                    </a:lnTo>
                    <a:lnTo>
                      <a:pt x="2150" y="36"/>
                    </a:lnTo>
                    <a:lnTo>
                      <a:pt x="2133" y="36"/>
                    </a:lnTo>
                    <a:lnTo>
                      <a:pt x="2112" y="36"/>
                    </a:lnTo>
                    <a:lnTo>
                      <a:pt x="2095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89" name="Freeform 199"/>
              <p:cNvSpPr>
                <a:spLocks/>
              </p:cNvSpPr>
              <p:nvPr/>
            </p:nvSpPr>
            <p:spPr bwMode="auto">
              <a:xfrm>
                <a:off x="4019" y="1380"/>
                <a:ext cx="1138" cy="53"/>
              </a:xfrm>
              <a:custGeom>
                <a:avLst/>
                <a:gdLst>
                  <a:gd name="T0" fmla="*/ 8 w 2275"/>
                  <a:gd name="T1" fmla="*/ 1 h 104"/>
                  <a:gd name="T2" fmla="*/ 8 w 2275"/>
                  <a:gd name="T3" fmla="*/ 1 h 104"/>
                  <a:gd name="T4" fmla="*/ 7 w 2275"/>
                  <a:gd name="T5" fmla="*/ 1 h 104"/>
                  <a:gd name="T6" fmla="*/ 7 w 2275"/>
                  <a:gd name="T7" fmla="*/ 1 h 104"/>
                  <a:gd name="T8" fmla="*/ 7 w 2275"/>
                  <a:gd name="T9" fmla="*/ 1 h 104"/>
                  <a:gd name="T10" fmla="*/ 6 w 2275"/>
                  <a:gd name="T11" fmla="*/ 1 h 104"/>
                  <a:gd name="T12" fmla="*/ 6 w 2275"/>
                  <a:gd name="T13" fmla="*/ 1 h 104"/>
                  <a:gd name="T14" fmla="*/ 6 w 2275"/>
                  <a:gd name="T15" fmla="*/ 1 h 104"/>
                  <a:gd name="T16" fmla="*/ 5 w 2275"/>
                  <a:gd name="T17" fmla="*/ 1 h 104"/>
                  <a:gd name="T18" fmla="*/ 4 w 2275"/>
                  <a:gd name="T19" fmla="*/ 1 h 104"/>
                  <a:gd name="T20" fmla="*/ 3 w 2275"/>
                  <a:gd name="T21" fmla="*/ 1 h 104"/>
                  <a:gd name="T22" fmla="*/ 2 w 2275"/>
                  <a:gd name="T23" fmla="*/ 1 h 104"/>
                  <a:gd name="T24" fmla="*/ 2 w 2275"/>
                  <a:gd name="T25" fmla="*/ 1 h 104"/>
                  <a:gd name="T26" fmla="*/ 2 w 2275"/>
                  <a:gd name="T27" fmla="*/ 1 h 104"/>
                  <a:gd name="T28" fmla="*/ 1 w 2275"/>
                  <a:gd name="T29" fmla="*/ 1 h 104"/>
                  <a:gd name="T30" fmla="*/ 1 w 2275"/>
                  <a:gd name="T31" fmla="*/ 1 h 104"/>
                  <a:gd name="T32" fmla="*/ 1 w 2275"/>
                  <a:gd name="T33" fmla="*/ 1 h 104"/>
                  <a:gd name="T34" fmla="*/ 1 w 2275"/>
                  <a:gd name="T35" fmla="*/ 1 h 104"/>
                  <a:gd name="T36" fmla="*/ 1 w 2275"/>
                  <a:gd name="T37" fmla="*/ 1 h 104"/>
                  <a:gd name="T38" fmla="*/ 1 w 2275"/>
                  <a:gd name="T39" fmla="*/ 1 h 104"/>
                  <a:gd name="T40" fmla="*/ 1 w 2275"/>
                  <a:gd name="T41" fmla="*/ 1 h 104"/>
                  <a:gd name="T42" fmla="*/ 1 w 2275"/>
                  <a:gd name="T43" fmla="*/ 1 h 104"/>
                  <a:gd name="T44" fmla="*/ 2 w 2275"/>
                  <a:gd name="T45" fmla="*/ 1 h 104"/>
                  <a:gd name="T46" fmla="*/ 2 w 2275"/>
                  <a:gd name="T47" fmla="*/ 1 h 104"/>
                  <a:gd name="T48" fmla="*/ 3 w 2275"/>
                  <a:gd name="T49" fmla="*/ 1 h 104"/>
                  <a:gd name="T50" fmla="*/ 3 w 2275"/>
                  <a:gd name="T51" fmla="*/ 1 h 104"/>
                  <a:gd name="T52" fmla="*/ 4 w 2275"/>
                  <a:gd name="T53" fmla="*/ 1 h 104"/>
                  <a:gd name="T54" fmla="*/ 4 w 2275"/>
                  <a:gd name="T55" fmla="*/ 1 h 104"/>
                  <a:gd name="T56" fmla="*/ 4 w 2275"/>
                  <a:gd name="T57" fmla="*/ 1 h 104"/>
                  <a:gd name="T58" fmla="*/ 5 w 2275"/>
                  <a:gd name="T59" fmla="*/ 1 h 104"/>
                  <a:gd name="T60" fmla="*/ 5 w 2275"/>
                  <a:gd name="T61" fmla="*/ 1 h 104"/>
                  <a:gd name="T62" fmla="*/ 5 w 2275"/>
                  <a:gd name="T63" fmla="*/ 1 h 104"/>
                  <a:gd name="T64" fmla="*/ 5 w 2275"/>
                  <a:gd name="T65" fmla="*/ 1 h 104"/>
                  <a:gd name="T66" fmla="*/ 6 w 2275"/>
                  <a:gd name="T67" fmla="*/ 1 h 104"/>
                  <a:gd name="T68" fmla="*/ 6 w 2275"/>
                  <a:gd name="T69" fmla="*/ 1 h 104"/>
                  <a:gd name="T70" fmla="*/ 6 w 2275"/>
                  <a:gd name="T71" fmla="*/ 1 h 104"/>
                  <a:gd name="T72" fmla="*/ 6 w 2275"/>
                  <a:gd name="T73" fmla="*/ 1 h 104"/>
                  <a:gd name="T74" fmla="*/ 7 w 2275"/>
                  <a:gd name="T75" fmla="*/ 1 h 104"/>
                  <a:gd name="T76" fmla="*/ 7 w 2275"/>
                  <a:gd name="T77" fmla="*/ 1 h 104"/>
                  <a:gd name="T78" fmla="*/ 7 w 2275"/>
                  <a:gd name="T79" fmla="*/ 1 h 104"/>
                  <a:gd name="T80" fmla="*/ 7 w 2275"/>
                  <a:gd name="T81" fmla="*/ 1 h 104"/>
                  <a:gd name="T82" fmla="*/ 8 w 2275"/>
                  <a:gd name="T83" fmla="*/ 1 h 104"/>
                  <a:gd name="T84" fmla="*/ 8 w 2275"/>
                  <a:gd name="T85" fmla="*/ 1 h 104"/>
                  <a:gd name="T86" fmla="*/ 8 w 2275"/>
                  <a:gd name="T87" fmla="*/ 1 h 104"/>
                  <a:gd name="T88" fmla="*/ 8 w 2275"/>
                  <a:gd name="T89" fmla="*/ 1 h 104"/>
                  <a:gd name="T90" fmla="*/ 8 w 2275"/>
                  <a:gd name="T91" fmla="*/ 1 h 104"/>
                  <a:gd name="T92" fmla="*/ 9 w 2275"/>
                  <a:gd name="T93" fmla="*/ 1 h 104"/>
                  <a:gd name="T94" fmla="*/ 9 w 2275"/>
                  <a:gd name="T95" fmla="*/ 1 h 104"/>
                  <a:gd name="T96" fmla="*/ 9 w 2275"/>
                  <a:gd name="T97" fmla="*/ 1 h 104"/>
                  <a:gd name="T98" fmla="*/ 9 w 2275"/>
                  <a:gd name="T99" fmla="*/ 1 h 104"/>
                  <a:gd name="T100" fmla="*/ 9 w 2275"/>
                  <a:gd name="T101" fmla="*/ 1 h 104"/>
                  <a:gd name="T102" fmla="*/ 9 w 2275"/>
                  <a:gd name="T103" fmla="*/ 0 h 104"/>
                  <a:gd name="T104" fmla="*/ 9 w 2275"/>
                  <a:gd name="T105" fmla="*/ 0 h 104"/>
                  <a:gd name="T106" fmla="*/ 9 w 2275"/>
                  <a:gd name="T107" fmla="*/ 1 h 10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75" h="104">
                    <a:moveTo>
                      <a:pt x="2078" y="6"/>
                    </a:moveTo>
                    <a:lnTo>
                      <a:pt x="2044" y="6"/>
                    </a:lnTo>
                    <a:lnTo>
                      <a:pt x="2015" y="6"/>
                    </a:lnTo>
                    <a:lnTo>
                      <a:pt x="1987" y="6"/>
                    </a:lnTo>
                    <a:lnTo>
                      <a:pt x="1962" y="6"/>
                    </a:lnTo>
                    <a:lnTo>
                      <a:pt x="1935" y="6"/>
                    </a:lnTo>
                    <a:lnTo>
                      <a:pt x="1912" y="6"/>
                    </a:lnTo>
                    <a:lnTo>
                      <a:pt x="1890" y="6"/>
                    </a:lnTo>
                    <a:lnTo>
                      <a:pt x="1867" y="8"/>
                    </a:lnTo>
                    <a:lnTo>
                      <a:pt x="1842" y="8"/>
                    </a:lnTo>
                    <a:lnTo>
                      <a:pt x="1819" y="8"/>
                    </a:lnTo>
                    <a:lnTo>
                      <a:pt x="1795" y="9"/>
                    </a:lnTo>
                    <a:lnTo>
                      <a:pt x="1768" y="9"/>
                    </a:lnTo>
                    <a:lnTo>
                      <a:pt x="1738" y="9"/>
                    </a:lnTo>
                    <a:lnTo>
                      <a:pt x="1705" y="11"/>
                    </a:lnTo>
                    <a:lnTo>
                      <a:pt x="1671" y="13"/>
                    </a:lnTo>
                    <a:lnTo>
                      <a:pt x="1635" y="17"/>
                    </a:lnTo>
                    <a:lnTo>
                      <a:pt x="1627" y="17"/>
                    </a:lnTo>
                    <a:lnTo>
                      <a:pt x="1618" y="17"/>
                    </a:lnTo>
                    <a:lnTo>
                      <a:pt x="1608" y="17"/>
                    </a:lnTo>
                    <a:lnTo>
                      <a:pt x="1599" y="17"/>
                    </a:lnTo>
                    <a:lnTo>
                      <a:pt x="1587" y="17"/>
                    </a:lnTo>
                    <a:lnTo>
                      <a:pt x="1576" y="19"/>
                    </a:lnTo>
                    <a:lnTo>
                      <a:pt x="1563" y="19"/>
                    </a:lnTo>
                    <a:lnTo>
                      <a:pt x="1551" y="19"/>
                    </a:lnTo>
                    <a:lnTo>
                      <a:pt x="1538" y="19"/>
                    </a:lnTo>
                    <a:lnTo>
                      <a:pt x="1527" y="19"/>
                    </a:lnTo>
                    <a:lnTo>
                      <a:pt x="1515" y="19"/>
                    </a:lnTo>
                    <a:lnTo>
                      <a:pt x="1504" y="21"/>
                    </a:lnTo>
                    <a:lnTo>
                      <a:pt x="1494" y="21"/>
                    </a:lnTo>
                    <a:lnTo>
                      <a:pt x="1485" y="23"/>
                    </a:lnTo>
                    <a:lnTo>
                      <a:pt x="1477" y="23"/>
                    </a:lnTo>
                    <a:lnTo>
                      <a:pt x="1471" y="23"/>
                    </a:lnTo>
                    <a:lnTo>
                      <a:pt x="1460" y="23"/>
                    </a:lnTo>
                    <a:lnTo>
                      <a:pt x="1449" y="23"/>
                    </a:lnTo>
                    <a:lnTo>
                      <a:pt x="1435" y="23"/>
                    </a:lnTo>
                    <a:lnTo>
                      <a:pt x="1424" y="23"/>
                    </a:lnTo>
                    <a:lnTo>
                      <a:pt x="1411" y="23"/>
                    </a:lnTo>
                    <a:lnTo>
                      <a:pt x="1397" y="23"/>
                    </a:lnTo>
                    <a:lnTo>
                      <a:pt x="1386" y="23"/>
                    </a:lnTo>
                    <a:lnTo>
                      <a:pt x="1376" y="23"/>
                    </a:lnTo>
                    <a:lnTo>
                      <a:pt x="1316" y="23"/>
                    </a:lnTo>
                    <a:lnTo>
                      <a:pt x="1259" y="23"/>
                    </a:lnTo>
                    <a:lnTo>
                      <a:pt x="1198" y="23"/>
                    </a:lnTo>
                    <a:lnTo>
                      <a:pt x="1143" y="23"/>
                    </a:lnTo>
                    <a:lnTo>
                      <a:pt x="1086" y="23"/>
                    </a:lnTo>
                    <a:lnTo>
                      <a:pt x="1030" y="23"/>
                    </a:lnTo>
                    <a:lnTo>
                      <a:pt x="975" y="23"/>
                    </a:lnTo>
                    <a:lnTo>
                      <a:pt x="922" y="25"/>
                    </a:lnTo>
                    <a:lnTo>
                      <a:pt x="867" y="25"/>
                    </a:lnTo>
                    <a:lnTo>
                      <a:pt x="812" y="25"/>
                    </a:lnTo>
                    <a:lnTo>
                      <a:pt x="759" y="27"/>
                    </a:lnTo>
                    <a:lnTo>
                      <a:pt x="703" y="28"/>
                    </a:lnTo>
                    <a:lnTo>
                      <a:pt x="648" y="28"/>
                    </a:lnTo>
                    <a:lnTo>
                      <a:pt x="595" y="32"/>
                    </a:lnTo>
                    <a:lnTo>
                      <a:pt x="540" y="34"/>
                    </a:lnTo>
                    <a:lnTo>
                      <a:pt x="485" y="40"/>
                    </a:lnTo>
                    <a:lnTo>
                      <a:pt x="468" y="40"/>
                    </a:lnTo>
                    <a:lnTo>
                      <a:pt x="453" y="42"/>
                    </a:lnTo>
                    <a:lnTo>
                      <a:pt x="437" y="42"/>
                    </a:lnTo>
                    <a:lnTo>
                      <a:pt x="422" y="44"/>
                    </a:lnTo>
                    <a:lnTo>
                      <a:pt x="407" y="44"/>
                    </a:lnTo>
                    <a:lnTo>
                      <a:pt x="392" y="44"/>
                    </a:lnTo>
                    <a:lnTo>
                      <a:pt x="377" y="46"/>
                    </a:lnTo>
                    <a:lnTo>
                      <a:pt x="363" y="47"/>
                    </a:lnTo>
                    <a:lnTo>
                      <a:pt x="350" y="47"/>
                    </a:lnTo>
                    <a:lnTo>
                      <a:pt x="335" y="47"/>
                    </a:lnTo>
                    <a:lnTo>
                      <a:pt x="321" y="47"/>
                    </a:lnTo>
                    <a:lnTo>
                      <a:pt x="306" y="49"/>
                    </a:lnTo>
                    <a:lnTo>
                      <a:pt x="291" y="51"/>
                    </a:lnTo>
                    <a:lnTo>
                      <a:pt x="276" y="53"/>
                    </a:lnTo>
                    <a:lnTo>
                      <a:pt x="261" y="55"/>
                    </a:lnTo>
                    <a:lnTo>
                      <a:pt x="245" y="59"/>
                    </a:lnTo>
                    <a:lnTo>
                      <a:pt x="230" y="59"/>
                    </a:lnTo>
                    <a:lnTo>
                      <a:pt x="217" y="59"/>
                    </a:lnTo>
                    <a:lnTo>
                      <a:pt x="200" y="59"/>
                    </a:lnTo>
                    <a:lnTo>
                      <a:pt x="188" y="61"/>
                    </a:lnTo>
                    <a:lnTo>
                      <a:pt x="173" y="61"/>
                    </a:lnTo>
                    <a:lnTo>
                      <a:pt x="158" y="61"/>
                    </a:lnTo>
                    <a:lnTo>
                      <a:pt x="145" y="61"/>
                    </a:lnTo>
                    <a:lnTo>
                      <a:pt x="131" y="63"/>
                    </a:lnTo>
                    <a:lnTo>
                      <a:pt x="114" y="63"/>
                    </a:lnTo>
                    <a:lnTo>
                      <a:pt x="103" y="65"/>
                    </a:lnTo>
                    <a:lnTo>
                      <a:pt x="88" y="65"/>
                    </a:lnTo>
                    <a:lnTo>
                      <a:pt x="74" y="66"/>
                    </a:lnTo>
                    <a:lnTo>
                      <a:pt x="59" y="66"/>
                    </a:lnTo>
                    <a:lnTo>
                      <a:pt x="46" y="70"/>
                    </a:lnTo>
                    <a:lnTo>
                      <a:pt x="33" y="70"/>
                    </a:lnTo>
                    <a:lnTo>
                      <a:pt x="21" y="74"/>
                    </a:lnTo>
                    <a:lnTo>
                      <a:pt x="12" y="76"/>
                    </a:lnTo>
                    <a:lnTo>
                      <a:pt x="8" y="80"/>
                    </a:lnTo>
                    <a:lnTo>
                      <a:pt x="4" y="84"/>
                    </a:lnTo>
                    <a:lnTo>
                      <a:pt x="2" y="89"/>
                    </a:lnTo>
                    <a:lnTo>
                      <a:pt x="0" y="99"/>
                    </a:lnTo>
                    <a:lnTo>
                      <a:pt x="2" y="104"/>
                    </a:lnTo>
                    <a:lnTo>
                      <a:pt x="12" y="103"/>
                    </a:lnTo>
                    <a:lnTo>
                      <a:pt x="23" y="103"/>
                    </a:lnTo>
                    <a:lnTo>
                      <a:pt x="34" y="101"/>
                    </a:lnTo>
                    <a:lnTo>
                      <a:pt x="46" y="101"/>
                    </a:lnTo>
                    <a:lnTo>
                      <a:pt x="59" y="99"/>
                    </a:lnTo>
                    <a:lnTo>
                      <a:pt x="72" y="99"/>
                    </a:lnTo>
                    <a:lnTo>
                      <a:pt x="84" y="95"/>
                    </a:lnTo>
                    <a:lnTo>
                      <a:pt x="97" y="95"/>
                    </a:lnTo>
                    <a:lnTo>
                      <a:pt x="109" y="93"/>
                    </a:lnTo>
                    <a:lnTo>
                      <a:pt x="120" y="93"/>
                    </a:lnTo>
                    <a:lnTo>
                      <a:pt x="131" y="91"/>
                    </a:lnTo>
                    <a:lnTo>
                      <a:pt x="145" y="91"/>
                    </a:lnTo>
                    <a:lnTo>
                      <a:pt x="156" y="89"/>
                    </a:lnTo>
                    <a:lnTo>
                      <a:pt x="167" y="89"/>
                    </a:lnTo>
                    <a:lnTo>
                      <a:pt x="179" y="89"/>
                    </a:lnTo>
                    <a:lnTo>
                      <a:pt x="192" y="89"/>
                    </a:lnTo>
                    <a:lnTo>
                      <a:pt x="215" y="87"/>
                    </a:lnTo>
                    <a:lnTo>
                      <a:pt x="240" y="85"/>
                    </a:lnTo>
                    <a:lnTo>
                      <a:pt x="263" y="84"/>
                    </a:lnTo>
                    <a:lnTo>
                      <a:pt x="289" y="82"/>
                    </a:lnTo>
                    <a:lnTo>
                      <a:pt x="312" y="80"/>
                    </a:lnTo>
                    <a:lnTo>
                      <a:pt x="339" y="78"/>
                    </a:lnTo>
                    <a:lnTo>
                      <a:pt x="363" y="78"/>
                    </a:lnTo>
                    <a:lnTo>
                      <a:pt x="390" y="76"/>
                    </a:lnTo>
                    <a:lnTo>
                      <a:pt x="415" y="74"/>
                    </a:lnTo>
                    <a:lnTo>
                      <a:pt x="439" y="72"/>
                    </a:lnTo>
                    <a:lnTo>
                      <a:pt x="464" y="70"/>
                    </a:lnTo>
                    <a:lnTo>
                      <a:pt x="489" y="68"/>
                    </a:lnTo>
                    <a:lnTo>
                      <a:pt x="513" y="65"/>
                    </a:lnTo>
                    <a:lnTo>
                      <a:pt x="538" y="65"/>
                    </a:lnTo>
                    <a:lnTo>
                      <a:pt x="561" y="63"/>
                    </a:lnTo>
                    <a:lnTo>
                      <a:pt x="586" y="63"/>
                    </a:lnTo>
                    <a:lnTo>
                      <a:pt x="612" y="61"/>
                    </a:lnTo>
                    <a:lnTo>
                      <a:pt x="639" y="59"/>
                    </a:lnTo>
                    <a:lnTo>
                      <a:pt x="667" y="57"/>
                    </a:lnTo>
                    <a:lnTo>
                      <a:pt x="694" y="57"/>
                    </a:lnTo>
                    <a:lnTo>
                      <a:pt x="721" y="55"/>
                    </a:lnTo>
                    <a:lnTo>
                      <a:pt x="747" y="53"/>
                    </a:lnTo>
                    <a:lnTo>
                      <a:pt x="774" y="51"/>
                    </a:lnTo>
                    <a:lnTo>
                      <a:pt x="800" y="51"/>
                    </a:lnTo>
                    <a:lnTo>
                      <a:pt x="825" y="51"/>
                    </a:lnTo>
                    <a:lnTo>
                      <a:pt x="850" y="51"/>
                    </a:lnTo>
                    <a:lnTo>
                      <a:pt x="875" y="51"/>
                    </a:lnTo>
                    <a:lnTo>
                      <a:pt x="899" y="51"/>
                    </a:lnTo>
                    <a:lnTo>
                      <a:pt x="922" y="51"/>
                    </a:lnTo>
                    <a:lnTo>
                      <a:pt x="945" y="51"/>
                    </a:lnTo>
                    <a:lnTo>
                      <a:pt x="968" y="51"/>
                    </a:lnTo>
                    <a:lnTo>
                      <a:pt x="991" y="51"/>
                    </a:lnTo>
                    <a:lnTo>
                      <a:pt x="1006" y="49"/>
                    </a:lnTo>
                    <a:lnTo>
                      <a:pt x="1021" y="47"/>
                    </a:lnTo>
                    <a:lnTo>
                      <a:pt x="1036" y="47"/>
                    </a:lnTo>
                    <a:lnTo>
                      <a:pt x="1051" y="47"/>
                    </a:lnTo>
                    <a:lnTo>
                      <a:pt x="1063" y="47"/>
                    </a:lnTo>
                    <a:lnTo>
                      <a:pt x="1074" y="49"/>
                    </a:lnTo>
                    <a:lnTo>
                      <a:pt x="1086" y="49"/>
                    </a:lnTo>
                    <a:lnTo>
                      <a:pt x="1099" y="51"/>
                    </a:lnTo>
                    <a:lnTo>
                      <a:pt x="1108" y="51"/>
                    </a:lnTo>
                    <a:lnTo>
                      <a:pt x="1120" y="51"/>
                    </a:lnTo>
                    <a:lnTo>
                      <a:pt x="1129" y="51"/>
                    </a:lnTo>
                    <a:lnTo>
                      <a:pt x="1141" y="51"/>
                    </a:lnTo>
                    <a:lnTo>
                      <a:pt x="1152" y="51"/>
                    </a:lnTo>
                    <a:lnTo>
                      <a:pt x="1165" y="51"/>
                    </a:lnTo>
                    <a:lnTo>
                      <a:pt x="1177" y="51"/>
                    </a:lnTo>
                    <a:lnTo>
                      <a:pt x="1194" y="51"/>
                    </a:lnTo>
                    <a:lnTo>
                      <a:pt x="1201" y="51"/>
                    </a:lnTo>
                    <a:lnTo>
                      <a:pt x="1211" y="51"/>
                    </a:lnTo>
                    <a:lnTo>
                      <a:pt x="1219" y="51"/>
                    </a:lnTo>
                    <a:lnTo>
                      <a:pt x="1230" y="51"/>
                    </a:lnTo>
                    <a:lnTo>
                      <a:pt x="1240" y="51"/>
                    </a:lnTo>
                    <a:lnTo>
                      <a:pt x="1249" y="51"/>
                    </a:lnTo>
                    <a:lnTo>
                      <a:pt x="1259" y="51"/>
                    </a:lnTo>
                    <a:lnTo>
                      <a:pt x="1270" y="51"/>
                    </a:lnTo>
                    <a:lnTo>
                      <a:pt x="1279" y="51"/>
                    </a:lnTo>
                    <a:lnTo>
                      <a:pt x="1293" y="51"/>
                    </a:lnTo>
                    <a:lnTo>
                      <a:pt x="1306" y="51"/>
                    </a:lnTo>
                    <a:lnTo>
                      <a:pt x="1321" y="51"/>
                    </a:lnTo>
                    <a:lnTo>
                      <a:pt x="1335" y="49"/>
                    </a:lnTo>
                    <a:lnTo>
                      <a:pt x="1352" y="49"/>
                    </a:lnTo>
                    <a:lnTo>
                      <a:pt x="1367" y="49"/>
                    </a:lnTo>
                    <a:lnTo>
                      <a:pt x="1382" y="49"/>
                    </a:lnTo>
                    <a:lnTo>
                      <a:pt x="1397" y="47"/>
                    </a:lnTo>
                    <a:lnTo>
                      <a:pt x="1412" y="47"/>
                    </a:lnTo>
                    <a:lnTo>
                      <a:pt x="1428" y="47"/>
                    </a:lnTo>
                    <a:lnTo>
                      <a:pt x="1443" y="47"/>
                    </a:lnTo>
                    <a:lnTo>
                      <a:pt x="1456" y="47"/>
                    </a:lnTo>
                    <a:lnTo>
                      <a:pt x="1471" y="47"/>
                    </a:lnTo>
                    <a:lnTo>
                      <a:pt x="1485" y="47"/>
                    </a:lnTo>
                    <a:lnTo>
                      <a:pt x="1498" y="47"/>
                    </a:lnTo>
                    <a:lnTo>
                      <a:pt x="1509" y="46"/>
                    </a:lnTo>
                    <a:lnTo>
                      <a:pt x="1523" y="44"/>
                    </a:lnTo>
                    <a:lnTo>
                      <a:pt x="1536" y="44"/>
                    </a:lnTo>
                    <a:lnTo>
                      <a:pt x="1549" y="44"/>
                    </a:lnTo>
                    <a:lnTo>
                      <a:pt x="1561" y="44"/>
                    </a:lnTo>
                    <a:lnTo>
                      <a:pt x="1574" y="42"/>
                    </a:lnTo>
                    <a:lnTo>
                      <a:pt x="1587" y="42"/>
                    </a:lnTo>
                    <a:lnTo>
                      <a:pt x="1601" y="42"/>
                    </a:lnTo>
                    <a:lnTo>
                      <a:pt x="1612" y="40"/>
                    </a:lnTo>
                    <a:lnTo>
                      <a:pt x="1623" y="40"/>
                    </a:lnTo>
                    <a:lnTo>
                      <a:pt x="1635" y="38"/>
                    </a:lnTo>
                    <a:lnTo>
                      <a:pt x="1648" y="38"/>
                    </a:lnTo>
                    <a:lnTo>
                      <a:pt x="1661" y="36"/>
                    </a:lnTo>
                    <a:lnTo>
                      <a:pt x="1675" y="36"/>
                    </a:lnTo>
                    <a:lnTo>
                      <a:pt x="1688" y="36"/>
                    </a:lnTo>
                    <a:lnTo>
                      <a:pt x="1703" y="36"/>
                    </a:lnTo>
                    <a:lnTo>
                      <a:pt x="1717" y="34"/>
                    </a:lnTo>
                    <a:lnTo>
                      <a:pt x="1730" y="34"/>
                    </a:lnTo>
                    <a:lnTo>
                      <a:pt x="1741" y="34"/>
                    </a:lnTo>
                    <a:lnTo>
                      <a:pt x="1755" y="34"/>
                    </a:lnTo>
                    <a:lnTo>
                      <a:pt x="1766" y="34"/>
                    </a:lnTo>
                    <a:lnTo>
                      <a:pt x="1779" y="34"/>
                    </a:lnTo>
                    <a:lnTo>
                      <a:pt x="1791" y="34"/>
                    </a:lnTo>
                    <a:lnTo>
                      <a:pt x="1804" y="34"/>
                    </a:lnTo>
                    <a:lnTo>
                      <a:pt x="1815" y="32"/>
                    </a:lnTo>
                    <a:lnTo>
                      <a:pt x="1829" y="32"/>
                    </a:lnTo>
                    <a:lnTo>
                      <a:pt x="1842" y="32"/>
                    </a:lnTo>
                    <a:lnTo>
                      <a:pt x="1855" y="32"/>
                    </a:lnTo>
                    <a:lnTo>
                      <a:pt x="1867" y="30"/>
                    </a:lnTo>
                    <a:lnTo>
                      <a:pt x="1880" y="30"/>
                    </a:lnTo>
                    <a:lnTo>
                      <a:pt x="1893" y="30"/>
                    </a:lnTo>
                    <a:lnTo>
                      <a:pt x="1910" y="30"/>
                    </a:lnTo>
                    <a:lnTo>
                      <a:pt x="1924" y="30"/>
                    </a:lnTo>
                    <a:lnTo>
                      <a:pt x="1937" y="28"/>
                    </a:lnTo>
                    <a:lnTo>
                      <a:pt x="1945" y="28"/>
                    </a:lnTo>
                    <a:lnTo>
                      <a:pt x="1954" y="28"/>
                    </a:lnTo>
                    <a:lnTo>
                      <a:pt x="1962" y="28"/>
                    </a:lnTo>
                    <a:lnTo>
                      <a:pt x="1969" y="28"/>
                    </a:lnTo>
                    <a:lnTo>
                      <a:pt x="1975" y="28"/>
                    </a:lnTo>
                    <a:lnTo>
                      <a:pt x="1983" y="28"/>
                    </a:lnTo>
                    <a:lnTo>
                      <a:pt x="1992" y="28"/>
                    </a:lnTo>
                    <a:lnTo>
                      <a:pt x="2000" y="28"/>
                    </a:lnTo>
                    <a:lnTo>
                      <a:pt x="2007" y="28"/>
                    </a:lnTo>
                    <a:lnTo>
                      <a:pt x="2015" y="28"/>
                    </a:lnTo>
                    <a:lnTo>
                      <a:pt x="2023" y="28"/>
                    </a:lnTo>
                    <a:lnTo>
                      <a:pt x="2030" y="28"/>
                    </a:lnTo>
                    <a:lnTo>
                      <a:pt x="2044" y="27"/>
                    </a:lnTo>
                    <a:lnTo>
                      <a:pt x="2057" y="27"/>
                    </a:lnTo>
                    <a:lnTo>
                      <a:pt x="2070" y="27"/>
                    </a:lnTo>
                    <a:lnTo>
                      <a:pt x="2085" y="27"/>
                    </a:lnTo>
                    <a:lnTo>
                      <a:pt x="2102" y="27"/>
                    </a:lnTo>
                    <a:lnTo>
                      <a:pt x="2118" y="27"/>
                    </a:lnTo>
                    <a:lnTo>
                      <a:pt x="2133" y="27"/>
                    </a:lnTo>
                    <a:lnTo>
                      <a:pt x="2150" y="27"/>
                    </a:lnTo>
                    <a:lnTo>
                      <a:pt x="2167" y="25"/>
                    </a:lnTo>
                    <a:lnTo>
                      <a:pt x="2182" y="23"/>
                    </a:lnTo>
                    <a:lnTo>
                      <a:pt x="2197" y="23"/>
                    </a:lnTo>
                    <a:lnTo>
                      <a:pt x="2215" y="23"/>
                    </a:lnTo>
                    <a:lnTo>
                      <a:pt x="2228" y="23"/>
                    </a:lnTo>
                    <a:lnTo>
                      <a:pt x="2243" y="23"/>
                    </a:lnTo>
                    <a:lnTo>
                      <a:pt x="2256" y="23"/>
                    </a:lnTo>
                    <a:lnTo>
                      <a:pt x="2270" y="25"/>
                    </a:lnTo>
                    <a:lnTo>
                      <a:pt x="2275" y="23"/>
                    </a:lnTo>
                    <a:lnTo>
                      <a:pt x="2272" y="21"/>
                    </a:lnTo>
                    <a:lnTo>
                      <a:pt x="2270" y="21"/>
                    </a:lnTo>
                    <a:lnTo>
                      <a:pt x="2264" y="19"/>
                    </a:lnTo>
                    <a:lnTo>
                      <a:pt x="2262" y="17"/>
                    </a:lnTo>
                    <a:lnTo>
                      <a:pt x="2262" y="15"/>
                    </a:lnTo>
                    <a:lnTo>
                      <a:pt x="2268" y="13"/>
                    </a:lnTo>
                    <a:lnTo>
                      <a:pt x="2266" y="9"/>
                    </a:lnTo>
                    <a:lnTo>
                      <a:pt x="2262" y="8"/>
                    </a:lnTo>
                    <a:lnTo>
                      <a:pt x="2258" y="4"/>
                    </a:lnTo>
                    <a:lnTo>
                      <a:pt x="2260" y="2"/>
                    </a:lnTo>
                    <a:lnTo>
                      <a:pt x="2245" y="0"/>
                    </a:lnTo>
                    <a:lnTo>
                      <a:pt x="2232" y="0"/>
                    </a:lnTo>
                    <a:lnTo>
                      <a:pt x="2224" y="0"/>
                    </a:lnTo>
                    <a:lnTo>
                      <a:pt x="2215" y="0"/>
                    </a:lnTo>
                    <a:lnTo>
                      <a:pt x="2207" y="0"/>
                    </a:lnTo>
                    <a:lnTo>
                      <a:pt x="2197" y="0"/>
                    </a:lnTo>
                    <a:lnTo>
                      <a:pt x="2186" y="0"/>
                    </a:lnTo>
                    <a:lnTo>
                      <a:pt x="2173" y="0"/>
                    </a:lnTo>
                    <a:lnTo>
                      <a:pt x="2159" y="0"/>
                    </a:lnTo>
                    <a:lnTo>
                      <a:pt x="2146" y="2"/>
                    </a:lnTo>
                    <a:lnTo>
                      <a:pt x="2129" y="2"/>
                    </a:lnTo>
                    <a:lnTo>
                      <a:pt x="2114" y="4"/>
                    </a:lnTo>
                    <a:lnTo>
                      <a:pt x="2095" y="6"/>
                    </a:lnTo>
                    <a:lnTo>
                      <a:pt x="207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0" name="Freeform 200"/>
              <p:cNvSpPr>
                <a:spLocks/>
              </p:cNvSpPr>
              <p:nvPr/>
            </p:nvSpPr>
            <p:spPr bwMode="auto">
              <a:xfrm>
                <a:off x="5155" y="1478"/>
                <a:ext cx="21" cy="689"/>
              </a:xfrm>
              <a:custGeom>
                <a:avLst/>
                <a:gdLst>
                  <a:gd name="T0" fmla="*/ 1 w 41"/>
                  <a:gd name="T1" fmla="*/ 1 h 1376"/>
                  <a:gd name="T2" fmla="*/ 1 w 41"/>
                  <a:gd name="T3" fmla="*/ 1 h 1376"/>
                  <a:gd name="T4" fmla="*/ 1 w 41"/>
                  <a:gd name="T5" fmla="*/ 1 h 1376"/>
                  <a:gd name="T6" fmla="*/ 1 w 41"/>
                  <a:gd name="T7" fmla="*/ 1 h 1376"/>
                  <a:gd name="T8" fmla="*/ 1 w 41"/>
                  <a:gd name="T9" fmla="*/ 1 h 1376"/>
                  <a:gd name="T10" fmla="*/ 1 w 41"/>
                  <a:gd name="T11" fmla="*/ 1 h 1376"/>
                  <a:gd name="T12" fmla="*/ 1 w 41"/>
                  <a:gd name="T13" fmla="*/ 1 h 1376"/>
                  <a:gd name="T14" fmla="*/ 1 w 41"/>
                  <a:gd name="T15" fmla="*/ 1 h 1376"/>
                  <a:gd name="T16" fmla="*/ 1 w 41"/>
                  <a:gd name="T17" fmla="*/ 0 h 1376"/>
                  <a:gd name="T18" fmla="*/ 1 w 41"/>
                  <a:gd name="T19" fmla="*/ 1 h 1376"/>
                  <a:gd name="T20" fmla="*/ 0 w 41"/>
                  <a:gd name="T21" fmla="*/ 1 h 1376"/>
                  <a:gd name="T22" fmla="*/ 0 w 41"/>
                  <a:gd name="T23" fmla="*/ 1 h 1376"/>
                  <a:gd name="T24" fmla="*/ 1 w 41"/>
                  <a:gd name="T25" fmla="*/ 1 h 1376"/>
                  <a:gd name="T26" fmla="*/ 1 w 41"/>
                  <a:gd name="T27" fmla="*/ 2 h 1376"/>
                  <a:gd name="T28" fmla="*/ 1 w 41"/>
                  <a:gd name="T29" fmla="*/ 2 h 1376"/>
                  <a:gd name="T30" fmla="*/ 1 w 41"/>
                  <a:gd name="T31" fmla="*/ 2 h 1376"/>
                  <a:gd name="T32" fmla="*/ 1 w 41"/>
                  <a:gd name="T33" fmla="*/ 3 h 1376"/>
                  <a:gd name="T34" fmla="*/ 1 w 41"/>
                  <a:gd name="T35" fmla="*/ 3 h 1376"/>
                  <a:gd name="T36" fmla="*/ 1 w 41"/>
                  <a:gd name="T37" fmla="*/ 3 h 1376"/>
                  <a:gd name="T38" fmla="*/ 1 w 41"/>
                  <a:gd name="T39" fmla="*/ 3 h 1376"/>
                  <a:gd name="T40" fmla="*/ 1 w 41"/>
                  <a:gd name="T41" fmla="*/ 3 h 1376"/>
                  <a:gd name="T42" fmla="*/ 1 w 41"/>
                  <a:gd name="T43" fmla="*/ 3 h 1376"/>
                  <a:gd name="T44" fmla="*/ 1 w 41"/>
                  <a:gd name="T45" fmla="*/ 3 h 1376"/>
                  <a:gd name="T46" fmla="*/ 1 w 41"/>
                  <a:gd name="T47" fmla="*/ 3 h 1376"/>
                  <a:gd name="T48" fmla="*/ 1 w 41"/>
                  <a:gd name="T49" fmla="*/ 4 h 1376"/>
                  <a:gd name="T50" fmla="*/ 1 w 41"/>
                  <a:gd name="T51" fmla="*/ 4 h 1376"/>
                  <a:gd name="T52" fmla="*/ 1 w 41"/>
                  <a:gd name="T53" fmla="*/ 4 h 1376"/>
                  <a:gd name="T54" fmla="*/ 1 w 41"/>
                  <a:gd name="T55" fmla="*/ 5 h 1376"/>
                  <a:gd name="T56" fmla="*/ 1 w 41"/>
                  <a:gd name="T57" fmla="*/ 5 h 1376"/>
                  <a:gd name="T58" fmla="*/ 1 w 41"/>
                  <a:gd name="T59" fmla="*/ 5 h 1376"/>
                  <a:gd name="T60" fmla="*/ 1 w 41"/>
                  <a:gd name="T61" fmla="*/ 5 h 1376"/>
                  <a:gd name="T62" fmla="*/ 1 w 41"/>
                  <a:gd name="T63" fmla="*/ 6 h 1376"/>
                  <a:gd name="T64" fmla="*/ 1 w 41"/>
                  <a:gd name="T65" fmla="*/ 6 h 1376"/>
                  <a:gd name="T66" fmla="*/ 1 w 41"/>
                  <a:gd name="T67" fmla="*/ 6 h 1376"/>
                  <a:gd name="T68" fmla="*/ 1 w 41"/>
                  <a:gd name="T69" fmla="*/ 5 h 1376"/>
                  <a:gd name="T70" fmla="*/ 1 w 41"/>
                  <a:gd name="T71" fmla="*/ 5 h 1376"/>
                  <a:gd name="T72" fmla="*/ 1 w 41"/>
                  <a:gd name="T73" fmla="*/ 5 h 1376"/>
                  <a:gd name="T74" fmla="*/ 1 w 41"/>
                  <a:gd name="T75" fmla="*/ 5 h 1376"/>
                  <a:gd name="T76" fmla="*/ 1 w 41"/>
                  <a:gd name="T77" fmla="*/ 4 h 1376"/>
                  <a:gd name="T78" fmla="*/ 1 w 41"/>
                  <a:gd name="T79" fmla="*/ 4 h 1376"/>
                  <a:gd name="T80" fmla="*/ 1 w 41"/>
                  <a:gd name="T81" fmla="*/ 4 h 1376"/>
                  <a:gd name="T82" fmla="*/ 1 w 41"/>
                  <a:gd name="T83" fmla="*/ 4 h 1376"/>
                  <a:gd name="T84" fmla="*/ 1 w 41"/>
                  <a:gd name="T85" fmla="*/ 4 h 1376"/>
                  <a:gd name="T86" fmla="*/ 1 w 41"/>
                  <a:gd name="T87" fmla="*/ 4 h 1376"/>
                  <a:gd name="T88" fmla="*/ 1 w 41"/>
                  <a:gd name="T89" fmla="*/ 4 h 1376"/>
                  <a:gd name="T90" fmla="*/ 1 w 41"/>
                  <a:gd name="T91" fmla="*/ 3 h 1376"/>
                  <a:gd name="T92" fmla="*/ 1 w 41"/>
                  <a:gd name="T93" fmla="*/ 3 h 1376"/>
                  <a:gd name="T94" fmla="*/ 1 w 41"/>
                  <a:gd name="T95" fmla="*/ 3 h 1376"/>
                  <a:gd name="T96" fmla="*/ 1 w 41"/>
                  <a:gd name="T97" fmla="*/ 3 h 1376"/>
                  <a:gd name="T98" fmla="*/ 1 w 41"/>
                  <a:gd name="T99" fmla="*/ 3 h 1376"/>
                  <a:gd name="T100" fmla="*/ 1 w 41"/>
                  <a:gd name="T101" fmla="*/ 3 h 1376"/>
                  <a:gd name="T102" fmla="*/ 1 w 41"/>
                  <a:gd name="T103" fmla="*/ 3 h 1376"/>
                  <a:gd name="T104" fmla="*/ 1 w 41"/>
                  <a:gd name="T105" fmla="*/ 2 h 1376"/>
                  <a:gd name="T106" fmla="*/ 1 w 41"/>
                  <a:gd name="T107" fmla="*/ 2 h 1376"/>
                  <a:gd name="T108" fmla="*/ 1 w 41"/>
                  <a:gd name="T109" fmla="*/ 2 h 1376"/>
                  <a:gd name="T110" fmla="*/ 1 w 41"/>
                  <a:gd name="T111" fmla="*/ 2 h 1376"/>
                  <a:gd name="T112" fmla="*/ 1 w 41"/>
                  <a:gd name="T113" fmla="*/ 2 h 1376"/>
                  <a:gd name="T114" fmla="*/ 1 w 41"/>
                  <a:gd name="T115" fmla="*/ 1 h 137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1" h="1376">
                    <a:moveTo>
                      <a:pt x="26" y="237"/>
                    </a:moveTo>
                    <a:lnTo>
                      <a:pt x="24" y="222"/>
                    </a:lnTo>
                    <a:lnTo>
                      <a:pt x="24" y="209"/>
                    </a:lnTo>
                    <a:lnTo>
                      <a:pt x="24" y="194"/>
                    </a:lnTo>
                    <a:lnTo>
                      <a:pt x="24" y="177"/>
                    </a:lnTo>
                    <a:lnTo>
                      <a:pt x="24" y="159"/>
                    </a:lnTo>
                    <a:lnTo>
                      <a:pt x="24" y="142"/>
                    </a:lnTo>
                    <a:lnTo>
                      <a:pt x="24" y="125"/>
                    </a:lnTo>
                    <a:lnTo>
                      <a:pt x="24" y="110"/>
                    </a:lnTo>
                    <a:lnTo>
                      <a:pt x="22" y="93"/>
                    </a:lnTo>
                    <a:lnTo>
                      <a:pt x="22" y="76"/>
                    </a:lnTo>
                    <a:lnTo>
                      <a:pt x="22" y="59"/>
                    </a:lnTo>
                    <a:lnTo>
                      <a:pt x="22" y="45"/>
                    </a:lnTo>
                    <a:lnTo>
                      <a:pt x="21" y="30"/>
                    </a:lnTo>
                    <a:lnTo>
                      <a:pt x="21" y="19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45"/>
                    </a:lnTo>
                    <a:lnTo>
                      <a:pt x="0" y="85"/>
                    </a:lnTo>
                    <a:lnTo>
                      <a:pt x="0" y="127"/>
                    </a:lnTo>
                    <a:lnTo>
                      <a:pt x="2" y="169"/>
                    </a:lnTo>
                    <a:lnTo>
                      <a:pt x="2" y="211"/>
                    </a:lnTo>
                    <a:lnTo>
                      <a:pt x="3" y="253"/>
                    </a:lnTo>
                    <a:lnTo>
                      <a:pt x="3" y="294"/>
                    </a:lnTo>
                    <a:lnTo>
                      <a:pt x="3" y="338"/>
                    </a:lnTo>
                    <a:lnTo>
                      <a:pt x="3" y="378"/>
                    </a:lnTo>
                    <a:lnTo>
                      <a:pt x="3" y="422"/>
                    </a:lnTo>
                    <a:lnTo>
                      <a:pt x="3" y="464"/>
                    </a:lnTo>
                    <a:lnTo>
                      <a:pt x="5" y="505"/>
                    </a:lnTo>
                    <a:lnTo>
                      <a:pt x="5" y="547"/>
                    </a:lnTo>
                    <a:lnTo>
                      <a:pt x="5" y="589"/>
                    </a:lnTo>
                    <a:lnTo>
                      <a:pt x="7" y="631"/>
                    </a:lnTo>
                    <a:lnTo>
                      <a:pt x="7" y="673"/>
                    </a:lnTo>
                    <a:lnTo>
                      <a:pt x="7" y="676"/>
                    </a:lnTo>
                    <a:lnTo>
                      <a:pt x="7" y="688"/>
                    </a:lnTo>
                    <a:lnTo>
                      <a:pt x="7" y="694"/>
                    </a:lnTo>
                    <a:lnTo>
                      <a:pt x="7" y="701"/>
                    </a:lnTo>
                    <a:lnTo>
                      <a:pt x="7" y="709"/>
                    </a:lnTo>
                    <a:lnTo>
                      <a:pt x="9" y="716"/>
                    </a:lnTo>
                    <a:lnTo>
                      <a:pt x="9" y="724"/>
                    </a:lnTo>
                    <a:lnTo>
                      <a:pt x="9" y="732"/>
                    </a:lnTo>
                    <a:lnTo>
                      <a:pt x="9" y="739"/>
                    </a:lnTo>
                    <a:lnTo>
                      <a:pt x="9" y="747"/>
                    </a:lnTo>
                    <a:lnTo>
                      <a:pt x="9" y="758"/>
                    </a:lnTo>
                    <a:lnTo>
                      <a:pt x="11" y="770"/>
                    </a:lnTo>
                    <a:lnTo>
                      <a:pt x="11" y="811"/>
                    </a:lnTo>
                    <a:lnTo>
                      <a:pt x="13" y="853"/>
                    </a:lnTo>
                    <a:lnTo>
                      <a:pt x="13" y="891"/>
                    </a:lnTo>
                    <a:lnTo>
                      <a:pt x="13" y="931"/>
                    </a:lnTo>
                    <a:lnTo>
                      <a:pt x="13" y="967"/>
                    </a:lnTo>
                    <a:lnTo>
                      <a:pt x="13" y="1003"/>
                    </a:lnTo>
                    <a:lnTo>
                      <a:pt x="13" y="1040"/>
                    </a:lnTo>
                    <a:lnTo>
                      <a:pt x="13" y="1078"/>
                    </a:lnTo>
                    <a:lnTo>
                      <a:pt x="13" y="1112"/>
                    </a:lnTo>
                    <a:lnTo>
                      <a:pt x="13" y="1146"/>
                    </a:lnTo>
                    <a:lnTo>
                      <a:pt x="13" y="1182"/>
                    </a:lnTo>
                    <a:lnTo>
                      <a:pt x="13" y="1220"/>
                    </a:lnTo>
                    <a:lnTo>
                      <a:pt x="13" y="1256"/>
                    </a:lnTo>
                    <a:lnTo>
                      <a:pt x="15" y="1296"/>
                    </a:lnTo>
                    <a:lnTo>
                      <a:pt x="17" y="1334"/>
                    </a:lnTo>
                    <a:lnTo>
                      <a:pt x="21" y="1376"/>
                    </a:lnTo>
                    <a:lnTo>
                      <a:pt x="26" y="1376"/>
                    </a:lnTo>
                    <a:lnTo>
                      <a:pt x="36" y="1376"/>
                    </a:lnTo>
                    <a:lnTo>
                      <a:pt x="38" y="1342"/>
                    </a:lnTo>
                    <a:lnTo>
                      <a:pt x="38" y="1309"/>
                    </a:lnTo>
                    <a:lnTo>
                      <a:pt x="40" y="1275"/>
                    </a:lnTo>
                    <a:lnTo>
                      <a:pt x="41" y="1245"/>
                    </a:lnTo>
                    <a:lnTo>
                      <a:pt x="41" y="1211"/>
                    </a:lnTo>
                    <a:lnTo>
                      <a:pt x="41" y="1178"/>
                    </a:lnTo>
                    <a:lnTo>
                      <a:pt x="41" y="1146"/>
                    </a:lnTo>
                    <a:lnTo>
                      <a:pt x="41" y="1114"/>
                    </a:lnTo>
                    <a:lnTo>
                      <a:pt x="41" y="1079"/>
                    </a:lnTo>
                    <a:lnTo>
                      <a:pt x="40" y="1047"/>
                    </a:lnTo>
                    <a:lnTo>
                      <a:pt x="40" y="1013"/>
                    </a:lnTo>
                    <a:lnTo>
                      <a:pt x="40" y="983"/>
                    </a:lnTo>
                    <a:lnTo>
                      <a:pt x="38" y="948"/>
                    </a:lnTo>
                    <a:lnTo>
                      <a:pt x="38" y="916"/>
                    </a:lnTo>
                    <a:lnTo>
                      <a:pt x="38" y="882"/>
                    </a:lnTo>
                    <a:lnTo>
                      <a:pt x="38" y="849"/>
                    </a:lnTo>
                    <a:lnTo>
                      <a:pt x="38" y="840"/>
                    </a:lnTo>
                    <a:lnTo>
                      <a:pt x="38" y="832"/>
                    </a:lnTo>
                    <a:lnTo>
                      <a:pt x="36" y="823"/>
                    </a:lnTo>
                    <a:lnTo>
                      <a:pt x="36" y="813"/>
                    </a:lnTo>
                    <a:lnTo>
                      <a:pt x="34" y="804"/>
                    </a:lnTo>
                    <a:lnTo>
                      <a:pt x="34" y="794"/>
                    </a:lnTo>
                    <a:lnTo>
                      <a:pt x="34" y="785"/>
                    </a:lnTo>
                    <a:lnTo>
                      <a:pt x="34" y="775"/>
                    </a:lnTo>
                    <a:lnTo>
                      <a:pt x="34" y="766"/>
                    </a:lnTo>
                    <a:lnTo>
                      <a:pt x="34" y="756"/>
                    </a:lnTo>
                    <a:lnTo>
                      <a:pt x="34" y="745"/>
                    </a:lnTo>
                    <a:lnTo>
                      <a:pt x="34" y="737"/>
                    </a:lnTo>
                    <a:lnTo>
                      <a:pt x="34" y="728"/>
                    </a:lnTo>
                    <a:lnTo>
                      <a:pt x="34" y="718"/>
                    </a:lnTo>
                    <a:lnTo>
                      <a:pt x="34" y="711"/>
                    </a:lnTo>
                    <a:lnTo>
                      <a:pt x="34" y="705"/>
                    </a:lnTo>
                    <a:lnTo>
                      <a:pt x="34" y="675"/>
                    </a:lnTo>
                    <a:lnTo>
                      <a:pt x="34" y="646"/>
                    </a:lnTo>
                    <a:lnTo>
                      <a:pt x="34" y="616"/>
                    </a:lnTo>
                    <a:lnTo>
                      <a:pt x="34" y="587"/>
                    </a:lnTo>
                    <a:lnTo>
                      <a:pt x="32" y="559"/>
                    </a:lnTo>
                    <a:lnTo>
                      <a:pt x="32" y="528"/>
                    </a:lnTo>
                    <a:lnTo>
                      <a:pt x="32" y="500"/>
                    </a:lnTo>
                    <a:lnTo>
                      <a:pt x="32" y="473"/>
                    </a:lnTo>
                    <a:lnTo>
                      <a:pt x="30" y="443"/>
                    </a:lnTo>
                    <a:lnTo>
                      <a:pt x="30" y="414"/>
                    </a:lnTo>
                    <a:lnTo>
                      <a:pt x="28" y="386"/>
                    </a:lnTo>
                    <a:lnTo>
                      <a:pt x="28" y="357"/>
                    </a:lnTo>
                    <a:lnTo>
                      <a:pt x="28" y="327"/>
                    </a:lnTo>
                    <a:lnTo>
                      <a:pt x="28" y="296"/>
                    </a:lnTo>
                    <a:lnTo>
                      <a:pt x="26" y="266"/>
                    </a:lnTo>
                    <a:lnTo>
                      <a:pt x="26" y="2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1" name="Freeform 201"/>
              <p:cNvSpPr>
                <a:spLocks/>
              </p:cNvSpPr>
              <p:nvPr/>
            </p:nvSpPr>
            <p:spPr bwMode="auto">
              <a:xfrm>
                <a:off x="5179" y="1473"/>
                <a:ext cx="19" cy="695"/>
              </a:xfrm>
              <a:custGeom>
                <a:avLst/>
                <a:gdLst>
                  <a:gd name="T0" fmla="*/ 1 w 38"/>
                  <a:gd name="T1" fmla="*/ 0 h 1392"/>
                  <a:gd name="T2" fmla="*/ 1 w 38"/>
                  <a:gd name="T3" fmla="*/ 0 h 1392"/>
                  <a:gd name="T4" fmla="*/ 1 w 38"/>
                  <a:gd name="T5" fmla="*/ 0 h 1392"/>
                  <a:gd name="T6" fmla="*/ 1 w 38"/>
                  <a:gd name="T7" fmla="*/ 0 h 1392"/>
                  <a:gd name="T8" fmla="*/ 1 w 38"/>
                  <a:gd name="T9" fmla="*/ 0 h 1392"/>
                  <a:gd name="T10" fmla="*/ 1 w 38"/>
                  <a:gd name="T11" fmla="*/ 0 h 1392"/>
                  <a:gd name="T12" fmla="*/ 1 w 38"/>
                  <a:gd name="T13" fmla="*/ 0 h 1392"/>
                  <a:gd name="T14" fmla="*/ 1 w 38"/>
                  <a:gd name="T15" fmla="*/ 0 h 1392"/>
                  <a:gd name="T16" fmla="*/ 1 w 38"/>
                  <a:gd name="T17" fmla="*/ 0 h 1392"/>
                  <a:gd name="T18" fmla="*/ 0 w 38"/>
                  <a:gd name="T19" fmla="*/ 0 h 1392"/>
                  <a:gd name="T20" fmla="*/ 0 w 38"/>
                  <a:gd name="T21" fmla="*/ 0 h 1392"/>
                  <a:gd name="T22" fmla="*/ 0 w 38"/>
                  <a:gd name="T23" fmla="*/ 0 h 1392"/>
                  <a:gd name="T24" fmla="*/ 0 w 38"/>
                  <a:gd name="T25" fmla="*/ 0 h 1392"/>
                  <a:gd name="T26" fmla="*/ 1 w 38"/>
                  <a:gd name="T27" fmla="*/ 1 h 1392"/>
                  <a:gd name="T28" fmla="*/ 1 w 38"/>
                  <a:gd name="T29" fmla="*/ 1 h 1392"/>
                  <a:gd name="T30" fmla="*/ 1 w 38"/>
                  <a:gd name="T31" fmla="*/ 1 h 1392"/>
                  <a:gd name="T32" fmla="*/ 1 w 38"/>
                  <a:gd name="T33" fmla="*/ 2 h 1392"/>
                  <a:gd name="T34" fmla="*/ 1 w 38"/>
                  <a:gd name="T35" fmla="*/ 2 h 1392"/>
                  <a:gd name="T36" fmla="*/ 1 w 38"/>
                  <a:gd name="T37" fmla="*/ 2 h 1392"/>
                  <a:gd name="T38" fmla="*/ 1 w 38"/>
                  <a:gd name="T39" fmla="*/ 2 h 1392"/>
                  <a:gd name="T40" fmla="*/ 1 w 38"/>
                  <a:gd name="T41" fmla="*/ 2 h 1392"/>
                  <a:gd name="T42" fmla="*/ 1 w 38"/>
                  <a:gd name="T43" fmla="*/ 2 h 1392"/>
                  <a:gd name="T44" fmla="*/ 1 w 38"/>
                  <a:gd name="T45" fmla="*/ 2 h 1392"/>
                  <a:gd name="T46" fmla="*/ 1 w 38"/>
                  <a:gd name="T47" fmla="*/ 2 h 1392"/>
                  <a:gd name="T48" fmla="*/ 1 w 38"/>
                  <a:gd name="T49" fmla="*/ 3 h 1392"/>
                  <a:gd name="T50" fmla="*/ 1 w 38"/>
                  <a:gd name="T51" fmla="*/ 3 h 1392"/>
                  <a:gd name="T52" fmla="*/ 1 w 38"/>
                  <a:gd name="T53" fmla="*/ 3 h 1392"/>
                  <a:gd name="T54" fmla="*/ 1 w 38"/>
                  <a:gd name="T55" fmla="*/ 4 h 1392"/>
                  <a:gd name="T56" fmla="*/ 1 w 38"/>
                  <a:gd name="T57" fmla="*/ 4 h 1392"/>
                  <a:gd name="T58" fmla="*/ 1 w 38"/>
                  <a:gd name="T59" fmla="*/ 4 h 1392"/>
                  <a:gd name="T60" fmla="*/ 1 w 38"/>
                  <a:gd name="T61" fmla="*/ 4 h 1392"/>
                  <a:gd name="T62" fmla="*/ 1 w 38"/>
                  <a:gd name="T63" fmla="*/ 5 h 1392"/>
                  <a:gd name="T64" fmla="*/ 1 w 38"/>
                  <a:gd name="T65" fmla="*/ 5 h 1392"/>
                  <a:gd name="T66" fmla="*/ 1 w 38"/>
                  <a:gd name="T67" fmla="*/ 5 h 1392"/>
                  <a:gd name="T68" fmla="*/ 1 w 38"/>
                  <a:gd name="T69" fmla="*/ 5 h 1392"/>
                  <a:gd name="T70" fmla="*/ 1 w 38"/>
                  <a:gd name="T71" fmla="*/ 5 h 1392"/>
                  <a:gd name="T72" fmla="*/ 1 w 38"/>
                  <a:gd name="T73" fmla="*/ 4 h 1392"/>
                  <a:gd name="T74" fmla="*/ 1 w 38"/>
                  <a:gd name="T75" fmla="*/ 4 h 1392"/>
                  <a:gd name="T76" fmla="*/ 1 w 38"/>
                  <a:gd name="T77" fmla="*/ 4 h 1392"/>
                  <a:gd name="T78" fmla="*/ 1 w 38"/>
                  <a:gd name="T79" fmla="*/ 3 h 1392"/>
                  <a:gd name="T80" fmla="*/ 1 w 38"/>
                  <a:gd name="T81" fmla="*/ 3 h 1392"/>
                  <a:gd name="T82" fmla="*/ 1 w 38"/>
                  <a:gd name="T83" fmla="*/ 3 h 1392"/>
                  <a:gd name="T84" fmla="*/ 1 w 38"/>
                  <a:gd name="T85" fmla="*/ 3 h 1392"/>
                  <a:gd name="T86" fmla="*/ 1 w 38"/>
                  <a:gd name="T87" fmla="*/ 3 h 1392"/>
                  <a:gd name="T88" fmla="*/ 1 w 38"/>
                  <a:gd name="T89" fmla="*/ 3 h 1392"/>
                  <a:gd name="T90" fmla="*/ 1 w 38"/>
                  <a:gd name="T91" fmla="*/ 3 h 1392"/>
                  <a:gd name="T92" fmla="*/ 1 w 38"/>
                  <a:gd name="T93" fmla="*/ 2 h 1392"/>
                  <a:gd name="T94" fmla="*/ 1 w 38"/>
                  <a:gd name="T95" fmla="*/ 2 h 1392"/>
                  <a:gd name="T96" fmla="*/ 1 w 38"/>
                  <a:gd name="T97" fmla="*/ 2 h 1392"/>
                  <a:gd name="T98" fmla="*/ 1 w 38"/>
                  <a:gd name="T99" fmla="*/ 2 h 1392"/>
                  <a:gd name="T100" fmla="*/ 1 w 38"/>
                  <a:gd name="T101" fmla="*/ 2 h 1392"/>
                  <a:gd name="T102" fmla="*/ 1 w 38"/>
                  <a:gd name="T103" fmla="*/ 2 h 1392"/>
                  <a:gd name="T104" fmla="*/ 1 w 38"/>
                  <a:gd name="T105" fmla="*/ 2 h 1392"/>
                  <a:gd name="T106" fmla="*/ 1 w 38"/>
                  <a:gd name="T107" fmla="*/ 1 h 1392"/>
                  <a:gd name="T108" fmla="*/ 1 w 38"/>
                  <a:gd name="T109" fmla="*/ 1 h 1392"/>
                  <a:gd name="T110" fmla="*/ 1 w 38"/>
                  <a:gd name="T111" fmla="*/ 1 h 1392"/>
                  <a:gd name="T112" fmla="*/ 1 w 38"/>
                  <a:gd name="T113" fmla="*/ 1 h 1392"/>
                  <a:gd name="T114" fmla="*/ 1 w 38"/>
                  <a:gd name="T115" fmla="*/ 1 h 1392"/>
                  <a:gd name="T116" fmla="*/ 1 w 38"/>
                  <a:gd name="T117" fmla="*/ 0 h 13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8" h="1392">
                    <a:moveTo>
                      <a:pt x="25" y="240"/>
                    </a:moveTo>
                    <a:lnTo>
                      <a:pt x="25" y="225"/>
                    </a:lnTo>
                    <a:lnTo>
                      <a:pt x="23" y="209"/>
                    </a:lnTo>
                    <a:lnTo>
                      <a:pt x="23" y="194"/>
                    </a:lnTo>
                    <a:lnTo>
                      <a:pt x="23" y="179"/>
                    </a:lnTo>
                    <a:lnTo>
                      <a:pt x="21" y="162"/>
                    </a:lnTo>
                    <a:lnTo>
                      <a:pt x="21" y="145"/>
                    </a:lnTo>
                    <a:lnTo>
                      <a:pt x="21" y="128"/>
                    </a:lnTo>
                    <a:lnTo>
                      <a:pt x="21" y="111"/>
                    </a:lnTo>
                    <a:lnTo>
                      <a:pt x="21" y="93"/>
                    </a:lnTo>
                    <a:lnTo>
                      <a:pt x="21" y="76"/>
                    </a:lnTo>
                    <a:lnTo>
                      <a:pt x="21" y="61"/>
                    </a:lnTo>
                    <a:lnTo>
                      <a:pt x="21" y="48"/>
                    </a:lnTo>
                    <a:lnTo>
                      <a:pt x="19" y="33"/>
                    </a:lnTo>
                    <a:lnTo>
                      <a:pt x="17" y="19"/>
                    </a:lnTo>
                    <a:lnTo>
                      <a:pt x="17" y="8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0" y="46"/>
                    </a:lnTo>
                    <a:lnTo>
                      <a:pt x="0" y="86"/>
                    </a:lnTo>
                    <a:lnTo>
                      <a:pt x="0" y="128"/>
                    </a:lnTo>
                    <a:lnTo>
                      <a:pt x="0" y="170"/>
                    </a:lnTo>
                    <a:lnTo>
                      <a:pt x="0" y="209"/>
                    </a:lnTo>
                    <a:lnTo>
                      <a:pt x="2" y="253"/>
                    </a:lnTo>
                    <a:lnTo>
                      <a:pt x="2" y="295"/>
                    </a:lnTo>
                    <a:lnTo>
                      <a:pt x="4" y="339"/>
                    </a:lnTo>
                    <a:lnTo>
                      <a:pt x="4" y="381"/>
                    </a:lnTo>
                    <a:lnTo>
                      <a:pt x="4" y="422"/>
                    </a:lnTo>
                    <a:lnTo>
                      <a:pt x="4" y="464"/>
                    </a:lnTo>
                    <a:lnTo>
                      <a:pt x="4" y="506"/>
                    </a:lnTo>
                    <a:lnTo>
                      <a:pt x="4" y="548"/>
                    </a:lnTo>
                    <a:lnTo>
                      <a:pt x="4" y="590"/>
                    </a:lnTo>
                    <a:lnTo>
                      <a:pt x="6" y="631"/>
                    </a:lnTo>
                    <a:lnTo>
                      <a:pt x="8" y="675"/>
                    </a:lnTo>
                    <a:lnTo>
                      <a:pt x="8" y="677"/>
                    </a:lnTo>
                    <a:lnTo>
                      <a:pt x="8" y="688"/>
                    </a:lnTo>
                    <a:lnTo>
                      <a:pt x="8" y="692"/>
                    </a:lnTo>
                    <a:lnTo>
                      <a:pt x="8" y="700"/>
                    </a:lnTo>
                    <a:lnTo>
                      <a:pt x="8" y="709"/>
                    </a:lnTo>
                    <a:lnTo>
                      <a:pt x="8" y="717"/>
                    </a:lnTo>
                    <a:lnTo>
                      <a:pt x="8" y="725"/>
                    </a:lnTo>
                    <a:lnTo>
                      <a:pt x="8" y="732"/>
                    </a:lnTo>
                    <a:lnTo>
                      <a:pt x="8" y="740"/>
                    </a:lnTo>
                    <a:lnTo>
                      <a:pt x="8" y="747"/>
                    </a:lnTo>
                    <a:lnTo>
                      <a:pt x="8" y="761"/>
                    </a:lnTo>
                    <a:lnTo>
                      <a:pt x="10" y="772"/>
                    </a:lnTo>
                    <a:lnTo>
                      <a:pt x="10" y="812"/>
                    </a:lnTo>
                    <a:lnTo>
                      <a:pt x="12" y="854"/>
                    </a:lnTo>
                    <a:lnTo>
                      <a:pt x="12" y="894"/>
                    </a:lnTo>
                    <a:lnTo>
                      <a:pt x="13" y="934"/>
                    </a:lnTo>
                    <a:lnTo>
                      <a:pt x="13" y="970"/>
                    </a:lnTo>
                    <a:lnTo>
                      <a:pt x="13" y="1006"/>
                    </a:lnTo>
                    <a:lnTo>
                      <a:pt x="13" y="1044"/>
                    </a:lnTo>
                    <a:lnTo>
                      <a:pt x="13" y="1080"/>
                    </a:lnTo>
                    <a:lnTo>
                      <a:pt x="13" y="1116"/>
                    </a:lnTo>
                    <a:lnTo>
                      <a:pt x="13" y="1154"/>
                    </a:lnTo>
                    <a:lnTo>
                      <a:pt x="13" y="1188"/>
                    </a:lnTo>
                    <a:lnTo>
                      <a:pt x="13" y="1228"/>
                    </a:lnTo>
                    <a:lnTo>
                      <a:pt x="13" y="1266"/>
                    </a:lnTo>
                    <a:lnTo>
                      <a:pt x="13" y="1306"/>
                    </a:lnTo>
                    <a:lnTo>
                      <a:pt x="13" y="1348"/>
                    </a:lnTo>
                    <a:lnTo>
                      <a:pt x="15" y="1390"/>
                    </a:lnTo>
                    <a:lnTo>
                      <a:pt x="17" y="1390"/>
                    </a:lnTo>
                    <a:lnTo>
                      <a:pt x="21" y="1392"/>
                    </a:lnTo>
                    <a:lnTo>
                      <a:pt x="27" y="1390"/>
                    </a:lnTo>
                    <a:lnTo>
                      <a:pt x="34" y="1390"/>
                    </a:lnTo>
                    <a:lnTo>
                      <a:pt x="34" y="1356"/>
                    </a:lnTo>
                    <a:lnTo>
                      <a:pt x="34" y="1321"/>
                    </a:lnTo>
                    <a:lnTo>
                      <a:pt x="34" y="1287"/>
                    </a:lnTo>
                    <a:lnTo>
                      <a:pt x="34" y="1253"/>
                    </a:lnTo>
                    <a:lnTo>
                      <a:pt x="34" y="1219"/>
                    </a:lnTo>
                    <a:lnTo>
                      <a:pt x="36" y="1185"/>
                    </a:lnTo>
                    <a:lnTo>
                      <a:pt x="36" y="1150"/>
                    </a:lnTo>
                    <a:lnTo>
                      <a:pt x="38" y="1118"/>
                    </a:lnTo>
                    <a:lnTo>
                      <a:pt x="36" y="1084"/>
                    </a:lnTo>
                    <a:lnTo>
                      <a:pt x="36" y="1050"/>
                    </a:lnTo>
                    <a:lnTo>
                      <a:pt x="36" y="1015"/>
                    </a:lnTo>
                    <a:lnTo>
                      <a:pt x="36" y="983"/>
                    </a:lnTo>
                    <a:lnTo>
                      <a:pt x="36" y="949"/>
                    </a:lnTo>
                    <a:lnTo>
                      <a:pt x="36" y="917"/>
                    </a:lnTo>
                    <a:lnTo>
                      <a:pt x="36" y="882"/>
                    </a:lnTo>
                    <a:lnTo>
                      <a:pt x="36" y="850"/>
                    </a:lnTo>
                    <a:lnTo>
                      <a:pt x="34" y="841"/>
                    </a:lnTo>
                    <a:lnTo>
                      <a:pt x="34" y="833"/>
                    </a:lnTo>
                    <a:lnTo>
                      <a:pt x="34" y="823"/>
                    </a:lnTo>
                    <a:lnTo>
                      <a:pt x="34" y="814"/>
                    </a:lnTo>
                    <a:lnTo>
                      <a:pt x="34" y="804"/>
                    </a:lnTo>
                    <a:lnTo>
                      <a:pt x="34" y="795"/>
                    </a:lnTo>
                    <a:lnTo>
                      <a:pt x="34" y="785"/>
                    </a:lnTo>
                    <a:lnTo>
                      <a:pt x="34" y="778"/>
                    </a:lnTo>
                    <a:lnTo>
                      <a:pt x="34" y="766"/>
                    </a:lnTo>
                    <a:lnTo>
                      <a:pt x="34" y="757"/>
                    </a:lnTo>
                    <a:lnTo>
                      <a:pt x="34" y="747"/>
                    </a:lnTo>
                    <a:lnTo>
                      <a:pt x="34" y="740"/>
                    </a:lnTo>
                    <a:lnTo>
                      <a:pt x="34" y="728"/>
                    </a:lnTo>
                    <a:lnTo>
                      <a:pt x="34" y="721"/>
                    </a:lnTo>
                    <a:lnTo>
                      <a:pt x="34" y="713"/>
                    </a:lnTo>
                    <a:lnTo>
                      <a:pt x="34" y="706"/>
                    </a:lnTo>
                    <a:lnTo>
                      <a:pt x="32" y="675"/>
                    </a:lnTo>
                    <a:lnTo>
                      <a:pt x="32" y="645"/>
                    </a:lnTo>
                    <a:lnTo>
                      <a:pt x="31" y="614"/>
                    </a:lnTo>
                    <a:lnTo>
                      <a:pt x="31" y="588"/>
                    </a:lnTo>
                    <a:lnTo>
                      <a:pt x="29" y="559"/>
                    </a:lnTo>
                    <a:lnTo>
                      <a:pt x="29" y="531"/>
                    </a:lnTo>
                    <a:lnTo>
                      <a:pt x="29" y="502"/>
                    </a:lnTo>
                    <a:lnTo>
                      <a:pt x="29" y="474"/>
                    </a:lnTo>
                    <a:lnTo>
                      <a:pt x="29" y="443"/>
                    </a:lnTo>
                    <a:lnTo>
                      <a:pt x="29" y="417"/>
                    </a:lnTo>
                    <a:lnTo>
                      <a:pt x="27" y="386"/>
                    </a:lnTo>
                    <a:lnTo>
                      <a:pt x="27" y="358"/>
                    </a:lnTo>
                    <a:lnTo>
                      <a:pt x="25" y="327"/>
                    </a:lnTo>
                    <a:lnTo>
                      <a:pt x="25" y="299"/>
                    </a:lnTo>
                    <a:lnTo>
                      <a:pt x="25" y="268"/>
                    </a:lnTo>
                    <a:lnTo>
                      <a:pt x="25" y="2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2" name="Freeform 202"/>
              <p:cNvSpPr>
                <a:spLocks/>
              </p:cNvSpPr>
              <p:nvPr/>
            </p:nvSpPr>
            <p:spPr bwMode="auto">
              <a:xfrm>
                <a:off x="3649" y="1268"/>
                <a:ext cx="1473" cy="957"/>
              </a:xfrm>
              <a:custGeom>
                <a:avLst/>
                <a:gdLst>
                  <a:gd name="T0" fmla="*/ 4 w 2946"/>
                  <a:gd name="T1" fmla="*/ 1 h 1914"/>
                  <a:gd name="T2" fmla="*/ 4 w 2946"/>
                  <a:gd name="T3" fmla="*/ 1 h 1914"/>
                  <a:gd name="T4" fmla="*/ 3 w 2946"/>
                  <a:gd name="T5" fmla="*/ 1 h 1914"/>
                  <a:gd name="T6" fmla="*/ 3 w 2946"/>
                  <a:gd name="T7" fmla="*/ 2 h 1914"/>
                  <a:gd name="T8" fmla="*/ 2 w 2946"/>
                  <a:gd name="T9" fmla="*/ 2 h 1914"/>
                  <a:gd name="T10" fmla="*/ 1 w 2946"/>
                  <a:gd name="T11" fmla="*/ 3 h 1914"/>
                  <a:gd name="T12" fmla="*/ 1 w 2946"/>
                  <a:gd name="T13" fmla="*/ 4 h 1914"/>
                  <a:gd name="T14" fmla="*/ 1 w 2946"/>
                  <a:gd name="T15" fmla="*/ 5 h 1914"/>
                  <a:gd name="T16" fmla="*/ 1 w 2946"/>
                  <a:gd name="T17" fmla="*/ 6 h 1914"/>
                  <a:gd name="T18" fmla="*/ 1 w 2946"/>
                  <a:gd name="T19" fmla="*/ 6 h 1914"/>
                  <a:gd name="T20" fmla="*/ 1 w 2946"/>
                  <a:gd name="T21" fmla="*/ 6 h 1914"/>
                  <a:gd name="T22" fmla="*/ 1 w 2946"/>
                  <a:gd name="T23" fmla="*/ 7 h 1914"/>
                  <a:gd name="T24" fmla="*/ 0 w 2946"/>
                  <a:gd name="T25" fmla="*/ 7 h 1914"/>
                  <a:gd name="T26" fmla="*/ 1 w 2946"/>
                  <a:gd name="T27" fmla="*/ 7 h 1914"/>
                  <a:gd name="T28" fmla="*/ 1 w 2946"/>
                  <a:gd name="T29" fmla="*/ 8 h 1914"/>
                  <a:gd name="T30" fmla="*/ 1 w 2946"/>
                  <a:gd name="T31" fmla="*/ 8 h 1914"/>
                  <a:gd name="T32" fmla="*/ 1 w 2946"/>
                  <a:gd name="T33" fmla="*/ 8 h 1914"/>
                  <a:gd name="T34" fmla="*/ 1 w 2946"/>
                  <a:gd name="T35" fmla="*/ 7 h 1914"/>
                  <a:gd name="T36" fmla="*/ 1 w 2946"/>
                  <a:gd name="T37" fmla="*/ 6 h 1914"/>
                  <a:gd name="T38" fmla="*/ 1 w 2946"/>
                  <a:gd name="T39" fmla="*/ 6 h 1914"/>
                  <a:gd name="T40" fmla="*/ 1 w 2946"/>
                  <a:gd name="T41" fmla="*/ 6 h 1914"/>
                  <a:gd name="T42" fmla="*/ 1 w 2946"/>
                  <a:gd name="T43" fmla="*/ 5 h 1914"/>
                  <a:gd name="T44" fmla="*/ 1 w 2946"/>
                  <a:gd name="T45" fmla="*/ 5 h 1914"/>
                  <a:gd name="T46" fmla="*/ 1 w 2946"/>
                  <a:gd name="T47" fmla="*/ 4 h 1914"/>
                  <a:gd name="T48" fmla="*/ 1 w 2946"/>
                  <a:gd name="T49" fmla="*/ 4 h 1914"/>
                  <a:gd name="T50" fmla="*/ 2 w 2946"/>
                  <a:gd name="T51" fmla="*/ 3 h 1914"/>
                  <a:gd name="T52" fmla="*/ 2 w 2946"/>
                  <a:gd name="T53" fmla="*/ 3 h 1914"/>
                  <a:gd name="T54" fmla="*/ 3 w 2946"/>
                  <a:gd name="T55" fmla="*/ 2 h 1914"/>
                  <a:gd name="T56" fmla="*/ 3 w 2946"/>
                  <a:gd name="T57" fmla="*/ 1 h 1914"/>
                  <a:gd name="T58" fmla="*/ 4 w 2946"/>
                  <a:gd name="T59" fmla="*/ 1 h 1914"/>
                  <a:gd name="T60" fmla="*/ 4 w 2946"/>
                  <a:gd name="T61" fmla="*/ 1 h 1914"/>
                  <a:gd name="T62" fmla="*/ 4 w 2946"/>
                  <a:gd name="T63" fmla="*/ 1 h 1914"/>
                  <a:gd name="T64" fmla="*/ 5 w 2946"/>
                  <a:gd name="T65" fmla="*/ 1 h 1914"/>
                  <a:gd name="T66" fmla="*/ 5 w 2946"/>
                  <a:gd name="T67" fmla="*/ 1 h 1914"/>
                  <a:gd name="T68" fmla="*/ 6 w 2946"/>
                  <a:gd name="T69" fmla="*/ 1 h 1914"/>
                  <a:gd name="T70" fmla="*/ 7 w 2946"/>
                  <a:gd name="T71" fmla="*/ 1 h 1914"/>
                  <a:gd name="T72" fmla="*/ 7 w 2946"/>
                  <a:gd name="T73" fmla="*/ 1 h 1914"/>
                  <a:gd name="T74" fmla="*/ 7 w 2946"/>
                  <a:gd name="T75" fmla="*/ 1 h 1914"/>
                  <a:gd name="T76" fmla="*/ 7 w 2946"/>
                  <a:gd name="T77" fmla="*/ 1 h 1914"/>
                  <a:gd name="T78" fmla="*/ 8 w 2946"/>
                  <a:gd name="T79" fmla="*/ 1 h 1914"/>
                  <a:gd name="T80" fmla="*/ 10 w 2946"/>
                  <a:gd name="T81" fmla="*/ 1 h 1914"/>
                  <a:gd name="T82" fmla="*/ 10 w 2946"/>
                  <a:gd name="T83" fmla="*/ 1 h 1914"/>
                  <a:gd name="T84" fmla="*/ 11 w 2946"/>
                  <a:gd name="T85" fmla="*/ 1 h 1914"/>
                  <a:gd name="T86" fmla="*/ 11 w 2946"/>
                  <a:gd name="T87" fmla="*/ 1 h 1914"/>
                  <a:gd name="T88" fmla="*/ 11 w 2946"/>
                  <a:gd name="T89" fmla="*/ 1 h 1914"/>
                  <a:gd name="T90" fmla="*/ 12 w 2946"/>
                  <a:gd name="T91" fmla="*/ 2 h 1914"/>
                  <a:gd name="T92" fmla="*/ 12 w 2946"/>
                  <a:gd name="T93" fmla="*/ 2 h 1914"/>
                  <a:gd name="T94" fmla="*/ 12 w 2946"/>
                  <a:gd name="T95" fmla="*/ 2 h 1914"/>
                  <a:gd name="T96" fmla="*/ 12 w 2946"/>
                  <a:gd name="T97" fmla="*/ 2 h 1914"/>
                  <a:gd name="T98" fmla="*/ 11 w 2946"/>
                  <a:gd name="T99" fmla="*/ 1 h 1914"/>
                  <a:gd name="T100" fmla="*/ 10 w 2946"/>
                  <a:gd name="T101" fmla="*/ 1 h 1914"/>
                  <a:gd name="T102" fmla="*/ 10 w 2946"/>
                  <a:gd name="T103" fmla="*/ 1 h 1914"/>
                  <a:gd name="T104" fmla="*/ 10 w 2946"/>
                  <a:gd name="T105" fmla="*/ 1 h 1914"/>
                  <a:gd name="T106" fmla="*/ 9 w 2946"/>
                  <a:gd name="T107" fmla="*/ 1 h 1914"/>
                  <a:gd name="T108" fmla="*/ 8 w 2946"/>
                  <a:gd name="T109" fmla="*/ 1 h 1914"/>
                  <a:gd name="T110" fmla="*/ 7 w 2946"/>
                  <a:gd name="T111" fmla="*/ 0 h 1914"/>
                  <a:gd name="T112" fmla="*/ 6 w 2946"/>
                  <a:gd name="T113" fmla="*/ 1 h 1914"/>
                  <a:gd name="T114" fmla="*/ 5 w 2946"/>
                  <a:gd name="T115" fmla="*/ 1 h 1914"/>
                  <a:gd name="T116" fmla="*/ 5 w 2946"/>
                  <a:gd name="T117" fmla="*/ 1 h 1914"/>
                  <a:gd name="T118" fmla="*/ 4 w 2946"/>
                  <a:gd name="T119" fmla="*/ 1 h 191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946" h="1914">
                    <a:moveTo>
                      <a:pt x="897" y="156"/>
                    </a:moveTo>
                    <a:lnTo>
                      <a:pt x="889" y="157"/>
                    </a:lnTo>
                    <a:lnTo>
                      <a:pt x="884" y="159"/>
                    </a:lnTo>
                    <a:lnTo>
                      <a:pt x="876" y="163"/>
                    </a:lnTo>
                    <a:lnTo>
                      <a:pt x="868" y="167"/>
                    </a:lnTo>
                    <a:lnTo>
                      <a:pt x="859" y="171"/>
                    </a:lnTo>
                    <a:lnTo>
                      <a:pt x="849" y="175"/>
                    </a:lnTo>
                    <a:lnTo>
                      <a:pt x="842" y="178"/>
                    </a:lnTo>
                    <a:lnTo>
                      <a:pt x="832" y="182"/>
                    </a:lnTo>
                    <a:lnTo>
                      <a:pt x="823" y="186"/>
                    </a:lnTo>
                    <a:lnTo>
                      <a:pt x="813" y="190"/>
                    </a:lnTo>
                    <a:lnTo>
                      <a:pt x="802" y="194"/>
                    </a:lnTo>
                    <a:lnTo>
                      <a:pt x="794" y="199"/>
                    </a:lnTo>
                    <a:lnTo>
                      <a:pt x="783" y="203"/>
                    </a:lnTo>
                    <a:lnTo>
                      <a:pt x="773" y="209"/>
                    </a:lnTo>
                    <a:lnTo>
                      <a:pt x="764" y="213"/>
                    </a:lnTo>
                    <a:lnTo>
                      <a:pt x="756" y="218"/>
                    </a:lnTo>
                    <a:lnTo>
                      <a:pt x="735" y="224"/>
                    </a:lnTo>
                    <a:lnTo>
                      <a:pt x="718" y="233"/>
                    </a:lnTo>
                    <a:lnTo>
                      <a:pt x="699" y="241"/>
                    </a:lnTo>
                    <a:lnTo>
                      <a:pt x="684" y="251"/>
                    </a:lnTo>
                    <a:lnTo>
                      <a:pt x="665" y="258"/>
                    </a:lnTo>
                    <a:lnTo>
                      <a:pt x="650" y="268"/>
                    </a:lnTo>
                    <a:lnTo>
                      <a:pt x="635" y="277"/>
                    </a:lnTo>
                    <a:lnTo>
                      <a:pt x="618" y="289"/>
                    </a:lnTo>
                    <a:lnTo>
                      <a:pt x="600" y="298"/>
                    </a:lnTo>
                    <a:lnTo>
                      <a:pt x="585" y="311"/>
                    </a:lnTo>
                    <a:lnTo>
                      <a:pt x="570" y="323"/>
                    </a:lnTo>
                    <a:lnTo>
                      <a:pt x="555" y="334"/>
                    </a:lnTo>
                    <a:lnTo>
                      <a:pt x="540" y="346"/>
                    </a:lnTo>
                    <a:lnTo>
                      <a:pt x="524" y="359"/>
                    </a:lnTo>
                    <a:lnTo>
                      <a:pt x="509" y="372"/>
                    </a:lnTo>
                    <a:lnTo>
                      <a:pt x="498" y="387"/>
                    </a:lnTo>
                    <a:lnTo>
                      <a:pt x="460" y="420"/>
                    </a:lnTo>
                    <a:lnTo>
                      <a:pt x="427" y="452"/>
                    </a:lnTo>
                    <a:lnTo>
                      <a:pt x="395" y="484"/>
                    </a:lnTo>
                    <a:lnTo>
                      <a:pt x="365" y="519"/>
                    </a:lnTo>
                    <a:lnTo>
                      <a:pt x="336" y="549"/>
                    </a:lnTo>
                    <a:lnTo>
                      <a:pt x="308" y="583"/>
                    </a:lnTo>
                    <a:lnTo>
                      <a:pt x="283" y="616"/>
                    </a:lnTo>
                    <a:lnTo>
                      <a:pt x="260" y="652"/>
                    </a:lnTo>
                    <a:lnTo>
                      <a:pt x="235" y="684"/>
                    </a:lnTo>
                    <a:lnTo>
                      <a:pt x="215" y="720"/>
                    </a:lnTo>
                    <a:lnTo>
                      <a:pt x="192" y="754"/>
                    </a:lnTo>
                    <a:lnTo>
                      <a:pt x="175" y="794"/>
                    </a:lnTo>
                    <a:lnTo>
                      <a:pt x="154" y="830"/>
                    </a:lnTo>
                    <a:lnTo>
                      <a:pt x="137" y="872"/>
                    </a:lnTo>
                    <a:lnTo>
                      <a:pt x="120" y="912"/>
                    </a:lnTo>
                    <a:lnTo>
                      <a:pt x="104" y="956"/>
                    </a:lnTo>
                    <a:lnTo>
                      <a:pt x="97" y="977"/>
                    </a:lnTo>
                    <a:lnTo>
                      <a:pt x="89" y="1000"/>
                    </a:lnTo>
                    <a:lnTo>
                      <a:pt x="82" y="1022"/>
                    </a:lnTo>
                    <a:lnTo>
                      <a:pt x="76" y="1045"/>
                    </a:lnTo>
                    <a:lnTo>
                      <a:pt x="72" y="1070"/>
                    </a:lnTo>
                    <a:lnTo>
                      <a:pt x="66" y="1093"/>
                    </a:lnTo>
                    <a:lnTo>
                      <a:pt x="63" y="1117"/>
                    </a:lnTo>
                    <a:lnTo>
                      <a:pt x="59" y="1140"/>
                    </a:lnTo>
                    <a:lnTo>
                      <a:pt x="55" y="1165"/>
                    </a:lnTo>
                    <a:lnTo>
                      <a:pt x="51" y="1188"/>
                    </a:lnTo>
                    <a:lnTo>
                      <a:pt x="49" y="1212"/>
                    </a:lnTo>
                    <a:lnTo>
                      <a:pt x="47" y="1235"/>
                    </a:lnTo>
                    <a:lnTo>
                      <a:pt x="45" y="1260"/>
                    </a:lnTo>
                    <a:lnTo>
                      <a:pt x="44" y="1285"/>
                    </a:lnTo>
                    <a:lnTo>
                      <a:pt x="42" y="1307"/>
                    </a:lnTo>
                    <a:lnTo>
                      <a:pt x="42" y="1332"/>
                    </a:lnTo>
                    <a:lnTo>
                      <a:pt x="38" y="1344"/>
                    </a:lnTo>
                    <a:lnTo>
                      <a:pt x="38" y="1359"/>
                    </a:lnTo>
                    <a:lnTo>
                      <a:pt x="34" y="1366"/>
                    </a:lnTo>
                    <a:lnTo>
                      <a:pt x="34" y="1374"/>
                    </a:lnTo>
                    <a:lnTo>
                      <a:pt x="32" y="1384"/>
                    </a:lnTo>
                    <a:lnTo>
                      <a:pt x="32" y="1393"/>
                    </a:lnTo>
                    <a:lnTo>
                      <a:pt x="30" y="1401"/>
                    </a:lnTo>
                    <a:lnTo>
                      <a:pt x="30" y="1408"/>
                    </a:lnTo>
                    <a:lnTo>
                      <a:pt x="26" y="1416"/>
                    </a:lnTo>
                    <a:lnTo>
                      <a:pt x="26" y="1425"/>
                    </a:lnTo>
                    <a:lnTo>
                      <a:pt x="25" y="1433"/>
                    </a:lnTo>
                    <a:lnTo>
                      <a:pt x="25" y="1441"/>
                    </a:lnTo>
                    <a:lnTo>
                      <a:pt x="25" y="1446"/>
                    </a:lnTo>
                    <a:lnTo>
                      <a:pt x="25" y="1452"/>
                    </a:lnTo>
                    <a:lnTo>
                      <a:pt x="21" y="1471"/>
                    </a:lnTo>
                    <a:lnTo>
                      <a:pt x="17" y="1492"/>
                    </a:lnTo>
                    <a:lnTo>
                      <a:pt x="11" y="1509"/>
                    </a:lnTo>
                    <a:lnTo>
                      <a:pt x="11" y="1530"/>
                    </a:lnTo>
                    <a:lnTo>
                      <a:pt x="7" y="1547"/>
                    </a:lnTo>
                    <a:lnTo>
                      <a:pt x="6" y="1566"/>
                    </a:lnTo>
                    <a:lnTo>
                      <a:pt x="4" y="1583"/>
                    </a:lnTo>
                    <a:lnTo>
                      <a:pt x="4" y="1600"/>
                    </a:lnTo>
                    <a:lnTo>
                      <a:pt x="2" y="1617"/>
                    </a:lnTo>
                    <a:lnTo>
                      <a:pt x="0" y="1633"/>
                    </a:lnTo>
                    <a:lnTo>
                      <a:pt x="0" y="1648"/>
                    </a:lnTo>
                    <a:lnTo>
                      <a:pt x="0" y="1665"/>
                    </a:lnTo>
                    <a:lnTo>
                      <a:pt x="0" y="1680"/>
                    </a:lnTo>
                    <a:lnTo>
                      <a:pt x="0" y="1695"/>
                    </a:lnTo>
                    <a:lnTo>
                      <a:pt x="2" y="1710"/>
                    </a:lnTo>
                    <a:lnTo>
                      <a:pt x="4" y="1726"/>
                    </a:lnTo>
                    <a:lnTo>
                      <a:pt x="4" y="1737"/>
                    </a:lnTo>
                    <a:lnTo>
                      <a:pt x="4" y="1747"/>
                    </a:lnTo>
                    <a:lnTo>
                      <a:pt x="4" y="1758"/>
                    </a:lnTo>
                    <a:lnTo>
                      <a:pt x="4" y="1769"/>
                    </a:lnTo>
                    <a:lnTo>
                      <a:pt x="2" y="1781"/>
                    </a:lnTo>
                    <a:lnTo>
                      <a:pt x="2" y="1792"/>
                    </a:lnTo>
                    <a:lnTo>
                      <a:pt x="2" y="1804"/>
                    </a:lnTo>
                    <a:lnTo>
                      <a:pt x="2" y="1817"/>
                    </a:lnTo>
                    <a:lnTo>
                      <a:pt x="2" y="1828"/>
                    </a:lnTo>
                    <a:lnTo>
                      <a:pt x="2" y="1840"/>
                    </a:lnTo>
                    <a:lnTo>
                      <a:pt x="2" y="1851"/>
                    </a:lnTo>
                    <a:lnTo>
                      <a:pt x="2" y="1863"/>
                    </a:lnTo>
                    <a:lnTo>
                      <a:pt x="2" y="1876"/>
                    </a:lnTo>
                    <a:lnTo>
                      <a:pt x="4" y="1887"/>
                    </a:lnTo>
                    <a:lnTo>
                      <a:pt x="4" y="1901"/>
                    </a:lnTo>
                    <a:lnTo>
                      <a:pt x="7" y="1914"/>
                    </a:lnTo>
                    <a:lnTo>
                      <a:pt x="11" y="1910"/>
                    </a:lnTo>
                    <a:lnTo>
                      <a:pt x="19" y="1906"/>
                    </a:lnTo>
                    <a:lnTo>
                      <a:pt x="25" y="1902"/>
                    </a:lnTo>
                    <a:lnTo>
                      <a:pt x="30" y="1901"/>
                    </a:lnTo>
                    <a:lnTo>
                      <a:pt x="28" y="1876"/>
                    </a:lnTo>
                    <a:lnTo>
                      <a:pt x="26" y="1855"/>
                    </a:lnTo>
                    <a:lnTo>
                      <a:pt x="26" y="1830"/>
                    </a:lnTo>
                    <a:lnTo>
                      <a:pt x="26" y="1807"/>
                    </a:lnTo>
                    <a:lnTo>
                      <a:pt x="25" y="1785"/>
                    </a:lnTo>
                    <a:lnTo>
                      <a:pt x="25" y="1760"/>
                    </a:lnTo>
                    <a:lnTo>
                      <a:pt x="25" y="1737"/>
                    </a:lnTo>
                    <a:lnTo>
                      <a:pt x="26" y="1714"/>
                    </a:lnTo>
                    <a:lnTo>
                      <a:pt x="26" y="1691"/>
                    </a:lnTo>
                    <a:lnTo>
                      <a:pt x="26" y="1667"/>
                    </a:lnTo>
                    <a:lnTo>
                      <a:pt x="28" y="1644"/>
                    </a:lnTo>
                    <a:lnTo>
                      <a:pt x="30" y="1621"/>
                    </a:lnTo>
                    <a:lnTo>
                      <a:pt x="30" y="1596"/>
                    </a:lnTo>
                    <a:lnTo>
                      <a:pt x="32" y="1574"/>
                    </a:lnTo>
                    <a:lnTo>
                      <a:pt x="34" y="1553"/>
                    </a:lnTo>
                    <a:lnTo>
                      <a:pt x="36" y="1530"/>
                    </a:lnTo>
                    <a:lnTo>
                      <a:pt x="38" y="1520"/>
                    </a:lnTo>
                    <a:lnTo>
                      <a:pt x="38" y="1513"/>
                    </a:lnTo>
                    <a:lnTo>
                      <a:pt x="40" y="1503"/>
                    </a:lnTo>
                    <a:lnTo>
                      <a:pt x="42" y="1496"/>
                    </a:lnTo>
                    <a:lnTo>
                      <a:pt x="42" y="1486"/>
                    </a:lnTo>
                    <a:lnTo>
                      <a:pt x="44" y="1477"/>
                    </a:lnTo>
                    <a:lnTo>
                      <a:pt x="45" y="1467"/>
                    </a:lnTo>
                    <a:lnTo>
                      <a:pt x="49" y="1460"/>
                    </a:lnTo>
                    <a:lnTo>
                      <a:pt x="51" y="1437"/>
                    </a:lnTo>
                    <a:lnTo>
                      <a:pt x="55" y="1416"/>
                    </a:lnTo>
                    <a:lnTo>
                      <a:pt x="59" y="1397"/>
                    </a:lnTo>
                    <a:lnTo>
                      <a:pt x="64" y="1376"/>
                    </a:lnTo>
                    <a:lnTo>
                      <a:pt x="66" y="1357"/>
                    </a:lnTo>
                    <a:lnTo>
                      <a:pt x="68" y="1338"/>
                    </a:lnTo>
                    <a:lnTo>
                      <a:pt x="72" y="1317"/>
                    </a:lnTo>
                    <a:lnTo>
                      <a:pt x="74" y="1298"/>
                    </a:lnTo>
                    <a:lnTo>
                      <a:pt x="76" y="1277"/>
                    </a:lnTo>
                    <a:lnTo>
                      <a:pt x="78" y="1256"/>
                    </a:lnTo>
                    <a:lnTo>
                      <a:pt x="80" y="1237"/>
                    </a:lnTo>
                    <a:lnTo>
                      <a:pt x="82" y="1216"/>
                    </a:lnTo>
                    <a:lnTo>
                      <a:pt x="83" y="1195"/>
                    </a:lnTo>
                    <a:lnTo>
                      <a:pt x="85" y="1176"/>
                    </a:lnTo>
                    <a:lnTo>
                      <a:pt x="85" y="1155"/>
                    </a:lnTo>
                    <a:lnTo>
                      <a:pt x="89" y="1134"/>
                    </a:lnTo>
                    <a:lnTo>
                      <a:pt x="89" y="1125"/>
                    </a:lnTo>
                    <a:lnTo>
                      <a:pt x="89" y="1117"/>
                    </a:lnTo>
                    <a:lnTo>
                      <a:pt x="89" y="1108"/>
                    </a:lnTo>
                    <a:lnTo>
                      <a:pt x="93" y="1100"/>
                    </a:lnTo>
                    <a:lnTo>
                      <a:pt x="93" y="1089"/>
                    </a:lnTo>
                    <a:lnTo>
                      <a:pt x="97" y="1079"/>
                    </a:lnTo>
                    <a:lnTo>
                      <a:pt x="99" y="1068"/>
                    </a:lnTo>
                    <a:lnTo>
                      <a:pt x="102" y="1058"/>
                    </a:lnTo>
                    <a:lnTo>
                      <a:pt x="102" y="1047"/>
                    </a:lnTo>
                    <a:lnTo>
                      <a:pt x="106" y="1038"/>
                    </a:lnTo>
                    <a:lnTo>
                      <a:pt x="106" y="1026"/>
                    </a:lnTo>
                    <a:lnTo>
                      <a:pt x="112" y="1019"/>
                    </a:lnTo>
                    <a:lnTo>
                      <a:pt x="114" y="1009"/>
                    </a:lnTo>
                    <a:lnTo>
                      <a:pt x="116" y="1001"/>
                    </a:lnTo>
                    <a:lnTo>
                      <a:pt x="120" y="992"/>
                    </a:lnTo>
                    <a:lnTo>
                      <a:pt x="123" y="986"/>
                    </a:lnTo>
                    <a:lnTo>
                      <a:pt x="133" y="958"/>
                    </a:lnTo>
                    <a:lnTo>
                      <a:pt x="142" y="929"/>
                    </a:lnTo>
                    <a:lnTo>
                      <a:pt x="154" y="903"/>
                    </a:lnTo>
                    <a:lnTo>
                      <a:pt x="165" y="876"/>
                    </a:lnTo>
                    <a:lnTo>
                      <a:pt x="177" y="847"/>
                    </a:lnTo>
                    <a:lnTo>
                      <a:pt x="188" y="819"/>
                    </a:lnTo>
                    <a:lnTo>
                      <a:pt x="201" y="794"/>
                    </a:lnTo>
                    <a:lnTo>
                      <a:pt x="218" y="768"/>
                    </a:lnTo>
                    <a:lnTo>
                      <a:pt x="232" y="741"/>
                    </a:lnTo>
                    <a:lnTo>
                      <a:pt x="247" y="716"/>
                    </a:lnTo>
                    <a:lnTo>
                      <a:pt x="262" y="690"/>
                    </a:lnTo>
                    <a:lnTo>
                      <a:pt x="279" y="665"/>
                    </a:lnTo>
                    <a:lnTo>
                      <a:pt x="296" y="638"/>
                    </a:lnTo>
                    <a:lnTo>
                      <a:pt x="317" y="614"/>
                    </a:lnTo>
                    <a:lnTo>
                      <a:pt x="336" y="591"/>
                    </a:lnTo>
                    <a:lnTo>
                      <a:pt x="359" y="566"/>
                    </a:lnTo>
                    <a:lnTo>
                      <a:pt x="380" y="543"/>
                    </a:lnTo>
                    <a:lnTo>
                      <a:pt x="403" y="520"/>
                    </a:lnTo>
                    <a:lnTo>
                      <a:pt x="424" y="498"/>
                    </a:lnTo>
                    <a:lnTo>
                      <a:pt x="446" y="475"/>
                    </a:lnTo>
                    <a:lnTo>
                      <a:pt x="467" y="452"/>
                    </a:lnTo>
                    <a:lnTo>
                      <a:pt x="490" y="431"/>
                    </a:lnTo>
                    <a:lnTo>
                      <a:pt x="515" y="408"/>
                    </a:lnTo>
                    <a:lnTo>
                      <a:pt x="538" y="389"/>
                    </a:lnTo>
                    <a:lnTo>
                      <a:pt x="561" y="367"/>
                    </a:lnTo>
                    <a:lnTo>
                      <a:pt x="583" y="348"/>
                    </a:lnTo>
                    <a:lnTo>
                      <a:pt x="608" y="328"/>
                    </a:lnTo>
                    <a:lnTo>
                      <a:pt x="633" y="311"/>
                    </a:lnTo>
                    <a:lnTo>
                      <a:pt x="656" y="294"/>
                    </a:lnTo>
                    <a:lnTo>
                      <a:pt x="682" y="279"/>
                    </a:lnTo>
                    <a:lnTo>
                      <a:pt x="709" y="264"/>
                    </a:lnTo>
                    <a:lnTo>
                      <a:pt x="737" y="252"/>
                    </a:lnTo>
                    <a:lnTo>
                      <a:pt x="745" y="247"/>
                    </a:lnTo>
                    <a:lnTo>
                      <a:pt x="753" y="243"/>
                    </a:lnTo>
                    <a:lnTo>
                      <a:pt x="762" y="239"/>
                    </a:lnTo>
                    <a:lnTo>
                      <a:pt x="772" y="235"/>
                    </a:lnTo>
                    <a:lnTo>
                      <a:pt x="781" y="232"/>
                    </a:lnTo>
                    <a:lnTo>
                      <a:pt x="792" y="228"/>
                    </a:lnTo>
                    <a:lnTo>
                      <a:pt x="802" y="224"/>
                    </a:lnTo>
                    <a:lnTo>
                      <a:pt x="811" y="220"/>
                    </a:lnTo>
                    <a:lnTo>
                      <a:pt x="821" y="214"/>
                    </a:lnTo>
                    <a:lnTo>
                      <a:pt x="830" y="211"/>
                    </a:lnTo>
                    <a:lnTo>
                      <a:pt x="840" y="205"/>
                    </a:lnTo>
                    <a:lnTo>
                      <a:pt x="849" y="201"/>
                    </a:lnTo>
                    <a:lnTo>
                      <a:pt x="859" y="197"/>
                    </a:lnTo>
                    <a:lnTo>
                      <a:pt x="868" y="194"/>
                    </a:lnTo>
                    <a:lnTo>
                      <a:pt x="878" y="190"/>
                    </a:lnTo>
                    <a:lnTo>
                      <a:pt x="887" y="186"/>
                    </a:lnTo>
                    <a:lnTo>
                      <a:pt x="895" y="182"/>
                    </a:lnTo>
                    <a:lnTo>
                      <a:pt x="906" y="178"/>
                    </a:lnTo>
                    <a:lnTo>
                      <a:pt x="910" y="176"/>
                    </a:lnTo>
                    <a:lnTo>
                      <a:pt x="918" y="173"/>
                    </a:lnTo>
                    <a:lnTo>
                      <a:pt x="925" y="171"/>
                    </a:lnTo>
                    <a:lnTo>
                      <a:pt x="937" y="169"/>
                    </a:lnTo>
                    <a:lnTo>
                      <a:pt x="948" y="163"/>
                    </a:lnTo>
                    <a:lnTo>
                      <a:pt x="962" y="159"/>
                    </a:lnTo>
                    <a:lnTo>
                      <a:pt x="975" y="152"/>
                    </a:lnTo>
                    <a:lnTo>
                      <a:pt x="996" y="148"/>
                    </a:lnTo>
                    <a:lnTo>
                      <a:pt x="1015" y="138"/>
                    </a:lnTo>
                    <a:lnTo>
                      <a:pt x="1040" y="133"/>
                    </a:lnTo>
                    <a:lnTo>
                      <a:pt x="1066" y="123"/>
                    </a:lnTo>
                    <a:lnTo>
                      <a:pt x="1097" y="114"/>
                    </a:lnTo>
                    <a:lnTo>
                      <a:pt x="1125" y="104"/>
                    </a:lnTo>
                    <a:lnTo>
                      <a:pt x="1154" y="95"/>
                    </a:lnTo>
                    <a:lnTo>
                      <a:pt x="1184" y="87"/>
                    </a:lnTo>
                    <a:lnTo>
                      <a:pt x="1214" y="79"/>
                    </a:lnTo>
                    <a:lnTo>
                      <a:pt x="1243" y="72"/>
                    </a:lnTo>
                    <a:lnTo>
                      <a:pt x="1273" y="66"/>
                    </a:lnTo>
                    <a:lnTo>
                      <a:pt x="1304" y="60"/>
                    </a:lnTo>
                    <a:lnTo>
                      <a:pt x="1336" y="57"/>
                    </a:lnTo>
                    <a:lnTo>
                      <a:pt x="1365" y="51"/>
                    </a:lnTo>
                    <a:lnTo>
                      <a:pt x="1395" y="45"/>
                    </a:lnTo>
                    <a:lnTo>
                      <a:pt x="1425" y="41"/>
                    </a:lnTo>
                    <a:lnTo>
                      <a:pt x="1458" y="40"/>
                    </a:lnTo>
                    <a:lnTo>
                      <a:pt x="1490" y="36"/>
                    </a:lnTo>
                    <a:lnTo>
                      <a:pt x="1520" y="30"/>
                    </a:lnTo>
                    <a:lnTo>
                      <a:pt x="1553" y="28"/>
                    </a:lnTo>
                    <a:lnTo>
                      <a:pt x="1583" y="26"/>
                    </a:lnTo>
                    <a:lnTo>
                      <a:pt x="1593" y="26"/>
                    </a:lnTo>
                    <a:lnTo>
                      <a:pt x="1604" y="24"/>
                    </a:lnTo>
                    <a:lnTo>
                      <a:pt x="1610" y="22"/>
                    </a:lnTo>
                    <a:lnTo>
                      <a:pt x="1617" y="22"/>
                    </a:lnTo>
                    <a:lnTo>
                      <a:pt x="1625" y="22"/>
                    </a:lnTo>
                    <a:lnTo>
                      <a:pt x="1633" y="22"/>
                    </a:lnTo>
                    <a:lnTo>
                      <a:pt x="1640" y="22"/>
                    </a:lnTo>
                    <a:lnTo>
                      <a:pt x="1648" y="22"/>
                    </a:lnTo>
                    <a:lnTo>
                      <a:pt x="1657" y="22"/>
                    </a:lnTo>
                    <a:lnTo>
                      <a:pt x="1665" y="22"/>
                    </a:lnTo>
                    <a:lnTo>
                      <a:pt x="1674" y="22"/>
                    </a:lnTo>
                    <a:lnTo>
                      <a:pt x="1684" y="22"/>
                    </a:lnTo>
                    <a:lnTo>
                      <a:pt x="1691" y="24"/>
                    </a:lnTo>
                    <a:lnTo>
                      <a:pt x="1701" y="26"/>
                    </a:lnTo>
                    <a:lnTo>
                      <a:pt x="1712" y="26"/>
                    </a:lnTo>
                    <a:lnTo>
                      <a:pt x="1722" y="26"/>
                    </a:lnTo>
                    <a:lnTo>
                      <a:pt x="1728" y="26"/>
                    </a:lnTo>
                    <a:lnTo>
                      <a:pt x="1733" y="26"/>
                    </a:lnTo>
                    <a:lnTo>
                      <a:pt x="1739" y="26"/>
                    </a:lnTo>
                    <a:lnTo>
                      <a:pt x="1745" y="26"/>
                    </a:lnTo>
                    <a:lnTo>
                      <a:pt x="1752" y="26"/>
                    </a:lnTo>
                    <a:lnTo>
                      <a:pt x="1760" y="28"/>
                    </a:lnTo>
                    <a:lnTo>
                      <a:pt x="1769" y="28"/>
                    </a:lnTo>
                    <a:lnTo>
                      <a:pt x="1785" y="28"/>
                    </a:lnTo>
                    <a:lnTo>
                      <a:pt x="1800" y="28"/>
                    </a:lnTo>
                    <a:lnTo>
                      <a:pt x="1825" y="30"/>
                    </a:lnTo>
                    <a:lnTo>
                      <a:pt x="1851" y="30"/>
                    </a:lnTo>
                    <a:lnTo>
                      <a:pt x="1883" y="30"/>
                    </a:lnTo>
                    <a:lnTo>
                      <a:pt x="1923" y="32"/>
                    </a:lnTo>
                    <a:lnTo>
                      <a:pt x="1971" y="36"/>
                    </a:lnTo>
                    <a:lnTo>
                      <a:pt x="2018" y="36"/>
                    </a:lnTo>
                    <a:lnTo>
                      <a:pt x="2066" y="40"/>
                    </a:lnTo>
                    <a:lnTo>
                      <a:pt x="2110" y="43"/>
                    </a:lnTo>
                    <a:lnTo>
                      <a:pt x="2155" y="51"/>
                    </a:lnTo>
                    <a:lnTo>
                      <a:pt x="2193" y="57"/>
                    </a:lnTo>
                    <a:lnTo>
                      <a:pt x="2233" y="64"/>
                    </a:lnTo>
                    <a:lnTo>
                      <a:pt x="2271" y="74"/>
                    </a:lnTo>
                    <a:lnTo>
                      <a:pt x="2305" y="85"/>
                    </a:lnTo>
                    <a:lnTo>
                      <a:pt x="2338" y="95"/>
                    </a:lnTo>
                    <a:lnTo>
                      <a:pt x="2370" y="104"/>
                    </a:lnTo>
                    <a:lnTo>
                      <a:pt x="2399" y="114"/>
                    </a:lnTo>
                    <a:lnTo>
                      <a:pt x="2427" y="125"/>
                    </a:lnTo>
                    <a:lnTo>
                      <a:pt x="2452" y="133"/>
                    </a:lnTo>
                    <a:lnTo>
                      <a:pt x="2475" y="142"/>
                    </a:lnTo>
                    <a:lnTo>
                      <a:pt x="2497" y="150"/>
                    </a:lnTo>
                    <a:lnTo>
                      <a:pt x="2518" y="157"/>
                    </a:lnTo>
                    <a:lnTo>
                      <a:pt x="2526" y="159"/>
                    </a:lnTo>
                    <a:lnTo>
                      <a:pt x="2535" y="161"/>
                    </a:lnTo>
                    <a:lnTo>
                      <a:pt x="2545" y="165"/>
                    </a:lnTo>
                    <a:lnTo>
                      <a:pt x="2554" y="169"/>
                    </a:lnTo>
                    <a:lnTo>
                      <a:pt x="2564" y="173"/>
                    </a:lnTo>
                    <a:lnTo>
                      <a:pt x="2572" y="176"/>
                    </a:lnTo>
                    <a:lnTo>
                      <a:pt x="2581" y="182"/>
                    </a:lnTo>
                    <a:lnTo>
                      <a:pt x="2592" y="186"/>
                    </a:lnTo>
                    <a:lnTo>
                      <a:pt x="2600" y="190"/>
                    </a:lnTo>
                    <a:lnTo>
                      <a:pt x="2611" y="194"/>
                    </a:lnTo>
                    <a:lnTo>
                      <a:pt x="2619" y="199"/>
                    </a:lnTo>
                    <a:lnTo>
                      <a:pt x="2630" y="205"/>
                    </a:lnTo>
                    <a:lnTo>
                      <a:pt x="2638" y="209"/>
                    </a:lnTo>
                    <a:lnTo>
                      <a:pt x="2649" y="214"/>
                    </a:lnTo>
                    <a:lnTo>
                      <a:pt x="2657" y="220"/>
                    </a:lnTo>
                    <a:lnTo>
                      <a:pt x="2668" y="224"/>
                    </a:lnTo>
                    <a:lnTo>
                      <a:pt x="2686" y="232"/>
                    </a:lnTo>
                    <a:lnTo>
                      <a:pt x="2703" y="239"/>
                    </a:lnTo>
                    <a:lnTo>
                      <a:pt x="2720" y="247"/>
                    </a:lnTo>
                    <a:lnTo>
                      <a:pt x="2737" y="254"/>
                    </a:lnTo>
                    <a:lnTo>
                      <a:pt x="2754" y="264"/>
                    </a:lnTo>
                    <a:lnTo>
                      <a:pt x="2771" y="271"/>
                    </a:lnTo>
                    <a:lnTo>
                      <a:pt x="2788" y="281"/>
                    </a:lnTo>
                    <a:lnTo>
                      <a:pt x="2805" y="289"/>
                    </a:lnTo>
                    <a:lnTo>
                      <a:pt x="2821" y="298"/>
                    </a:lnTo>
                    <a:lnTo>
                      <a:pt x="2838" y="306"/>
                    </a:lnTo>
                    <a:lnTo>
                      <a:pt x="2853" y="315"/>
                    </a:lnTo>
                    <a:lnTo>
                      <a:pt x="2870" y="328"/>
                    </a:lnTo>
                    <a:lnTo>
                      <a:pt x="2885" y="336"/>
                    </a:lnTo>
                    <a:lnTo>
                      <a:pt x="2902" y="349"/>
                    </a:lnTo>
                    <a:lnTo>
                      <a:pt x="2917" y="361"/>
                    </a:lnTo>
                    <a:lnTo>
                      <a:pt x="2935" y="376"/>
                    </a:lnTo>
                    <a:lnTo>
                      <a:pt x="2940" y="368"/>
                    </a:lnTo>
                    <a:lnTo>
                      <a:pt x="2946" y="363"/>
                    </a:lnTo>
                    <a:lnTo>
                      <a:pt x="2935" y="351"/>
                    </a:lnTo>
                    <a:lnTo>
                      <a:pt x="2925" y="342"/>
                    </a:lnTo>
                    <a:lnTo>
                      <a:pt x="2912" y="330"/>
                    </a:lnTo>
                    <a:lnTo>
                      <a:pt x="2898" y="321"/>
                    </a:lnTo>
                    <a:lnTo>
                      <a:pt x="2891" y="315"/>
                    </a:lnTo>
                    <a:lnTo>
                      <a:pt x="2885" y="311"/>
                    </a:lnTo>
                    <a:lnTo>
                      <a:pt x="2878" y="306"/>
                    </a:lnTo>
                    <a:lnTo>
                      <a:pt x="2870" y="302"/>
                    </a:lnTo>
                    <a:lnTo>
                      <a:pt x="2862" y="296"/>
                    </a:lnTo>
                    <a:lnTo>
                      <a:pt x="2855" y="292"/>
                    </a:lnTo>
                    <a:lnTo>
                      <a:pt x="2847" y="289"/>
                    </a:lnTo>
                    <a:lnTo>
                      <a:pt x="2843" y="285"/>
                    </a:lnTo>
                    <a:lnTo>
                      <a:pt x="2834" y="281"/>
                    </a:lnTo>
                    <a:lnTo>
                      <a:pt x="2821" y="273"/>
                    </a:lnTo>
                    <a:lnTo>
                      <a:pt x="2807" y="266"/>
                    </a:lnTo>
                    <a:lnTo>
                      <a:pt x="2792" y="258"/>
                    </a:lnTo>
                    <a:lnTo>
                      <a:pt x="2771" y="247"/>
                    </a:lnTo>
                    <a:lnTo>
                      <a:pt x="2752" y="237"/>
                    </a:lnTo>
                    <a:lnTo>
                      <a:pt x="2731" y="226"/>
                    </a:lnTo>
                    <a:lnTo>
                      <a:pt x="2710" y="216"/>
                    </a:lnTo>
                    <a:lnTo>
                      <a:pt x="2686" y="203"/>
                    </a:lnTo>
                    <a:lnTo>
                      <a:pt x="2663" y="194"/>
                    </a:lnTo>
                    <a:lnTo>
                      <a:pt x="2640" y="182"/>
                    </a:lnTo>
                    <a:lnTo>
                      <a:pt x="2619" y="173"/>
                    </a:lnTo>
                    <a:lnTo>
                      <a:pt x="2600" y="165"/>
                    </a:lnTo>
                    <a:lnTo>
                      <a:pt x="2583" y="156"/>
                    </a:lnTo>
                    <a:lnTo>
                      <a:pt x="2566" y="150"/>
                    </a:lnTo>
                    <a:lnTo>
                      <a:pt x="2554" y="146"/>
                    </a:lnTo>
                    <a:lnTo>
                      <a:pt x="2547" y="142"/>
                    </a:lnTo>
                    <a:lnTo>
                      <a:pt x="2539" y="140"/>
                    </a:lnTo>
                    <a:lnTo>
                      <a:pt x="2530" y="136"/>
                    </a:lnTo>
                    <a:lnTo>
                      <a:pt x="2520" y="135"/>
                    </a:lnTo>
                    <a:lnTo>
                      <a:pt x="2507" y="129"/>
                    </a:lnTo>
                    <a:lnTo>
                      <a:pt x="2496" y="125"/>
                    </a:lnTo>
                    <a:lnTo>
                      <a:pt x="2482" y="119"/>
                    </a:lnTo>
                    <a:lnTo>
                      <a:pt x="2469" y="116"/>
                    </a:lnTo>
                    <a:lnTo>
                      <a:pt x="2456" y="110"/>
                    </a:lnTo>
                    <a:lnTo>
                      <a:pt x="2442" y="104"/>
                    </a:lnTo>
                    <a:lnTo>
                      <a:pt x="2431" y="98"/>
                    </a:lnTo>
                    <a:lnTo>
                      <a:pt x="2418" y="95"/>
                    </a:lnTo>
                    <a:lnTo>
                      <a:pt x="2406" y="91"/>
                    </a:lnTo>
                    <a:lnTo>
                      <a:pt x="2399" y="87"/>
                    </a:lnTo>
                    <a:lnTo>
                      <a:pt x="2391" y="85"/>
                    </a:lnTo>
                    <a:lnTo>
                      <a:pt x="2385" y="85"/>
                    </a:lnTo>
                    <a:lnTo>
                      <a:pt x="2336" y="68"/>
                    </a:lnTo>
                    <a:lnTo>
                      <a:pt x="2286" y="57"/>
                    </a:lnTo>
                    <a:lnTo>
                      <a:pt x="2239" y="43"/>
                    </a:lnTo>
                    <a:lnTo>
                      <a:pt x="2191" y="36"/>
                    </a:lnTo>
                    <a:lnTo>
                      <a:pt x="2142" y="26"/>
                    </a:lnTo>
                    <a:lnTo>
                      <a:pt x="2094" y="22"/>
                    </a:lnTo>
                    <a:lnTo>
                      <a:pt x="2049" y="17"/>
                    </a:lnTo>
                    <a:lnTo>
                      <a:pt x="2001" y="13"/>
                    </a:lnTo>
                    <a:lnTo>
                      <a:pt x="1952" y="9"/>
                    </a:lnTo>
                    <a:lnTo>
                      <a:pt x="1904" y="9"/>
                    </a:lnTo>
                    <a:lnTo>
                      <a:pt x="1857" y="5"/>
                    </a:lnTo>
                    <a:lnTo>
                      <a:pt x="1809" y="5"/>
                    </a:lnTo>
                    <a:lnTo>
                      <a:pt x="1760" y="5"/>
                    </a:lnTo>
                    <a:lnTo>
                      <a:pt x="1712" y="3"/>
                    </a:lnTo>
                    <a:lnTo>
                      <a:pt x="1663" y="2"/>
                    </a:lnTo>
                    <a:lnTo>
                      <a:pt x="1615" y="0"/>
                    </a:lnTo>
                    <a:lnTo>
                      <a:pt x="1602" y="0"/>
                    </a:lnTo>
                    <a:lnTo>
                      <a:pt x="1587" y="0"/>
                    </a:lnTo>
                    <a:lnTo>
                      <a:pt x="1566" y="0"/>
                    </a:lnTo>
                    <a:lnTo>
                      <a:pt x="1541" y="3"/>
                    </a:lnTo>
                    <a:lnTo>
                      <a:pt x="1515" y="5"/>
                    </a:lnTo>
                    <a:lnTo>
                      <a:pt x="1482" y="9"/>
                    </a:lnTo>
                    <a:lnTo>
                      <a:pt x="1448" y="13"/>
                    </a:lnTo>
                    <a:lnTo>
                      <a:pt x="1414" y="17"/>
                    </a:lnTo>
                    <a:lnTo>
                      <a:pt x="1376" y="22"/>
                    </a:lnTo>
                    <a:lnTo>
                      <a:pt x="1340" y="26"/>
                    </a:lnTo>
                    <a:lnTo>
                      <a:pt x="1300" y="34"/>
                    </a:lnTo>
                    <a:lnTo>
                      <a:pt x="1266" y="41"/>
                    </a:lnTo>
                    <a:lnTo>
                      <a:pt x="1228" y="47"/>
                    </a:lnTo>
                    <a:lnTo>
                      <a:pt x="1193" y="57"/>
                    </a:lnTo>
                    <a:lnTo>
                      <a:pt x="1159" y="64"/>
                    </a:lnTo>
                    <a:lnTo>
                      <a:pt x="1131" y="78"/>
                    </a:lnTo>
                    <a:lnTo>
                      <a:pt x="1129" y="78"/>
                    </a:lnTo>
                    <a:lnTo>
                      <a:pt x="1121" y="79"/>
                    </a:lnTo>
                    <a:lnTo>
                      <a:pt x="1110" y="81"/>
                    </a:lnTo>
                    <a:lnTo>
                      <a:pt x="1098" y="87"/>
                    </a:lnTo>
                    <a:lnTo>
                      <a:pt x="1081" y="91"/>
                    </a:lnTo>
                    <a:lnTo>
                      <a:pt x="1064" y="97"/>
                    </a:lnTo>
                    <a:lnTo>
                      <a:pt x="1045" y="102"/>
                    </a:lnTo>
                    <a:lnTo>
                      <a:pt x="1026" y="110"/>
                    </a:lnTo>
                    <a:lnTo>
                      <a:pt x="1005" y="117"/>
                    </a:lnTo>
                    <a:lnTo>
                      <a:pt x="984" y="123"/>
                    </a:lnTo>
                    <a:lnTo>
                      <a:pt x="965" y="131"/>
                    </a:lnTo>
                    <a:lnTo>
                      <a:pt x="948" y="136"/>
                    </a:lnTo>
                    <a:lnTo>
                      <a:pt x="931" y="142"/>
                    </a:lnTo>
                    <a:lnTo>
                      <a:pt x="916" y="148"/>
                    </a:lnTo>
                    <a:lnTo>
                      <a:pt x="905" y="152"/>
                    </a:lnTo>
                    <a:lnTo>
                      <a:pt x="897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3" name="Freeform 203"/>
              <p:cNvSpPr>
                <a:spLocks/>
              </p:cNvSpPr>
              <p:nvPr/>
            </p:nvSpPr>
            <p:spPr bwMode="auto">
              <a:xfrm>
                <a:off x="5181" y="1532"/>
                <a:ext cx="151" cy="1060"/>
              </a:xfrm>
              <a:custGeom>
                <a:avLst/>
                <a:gdLst>
                  <a:gd name="T0" fmla="*/ 1 w 300"/>
                  <a:gd name="T1" fmla="*/ 1 h 2122"/>
                  <a:gd name="T2" fmla="*/ 1 w 300"/>
                  <a:gd name="T3" fmla="*/ 1 h 2122"/>
                  <a:gd name="T4" fmla="*/ 1 w 300"/>
                  <a:gd name="T5" fmla="*/ 0 h 2122"/>
                  <a:gd name="T6" fmla="*/ 1 w 300"/>
                  <a:gd name="T7" fmla="*/ 0 h 2122"/>
                  <a:gd name="T8" fmla="*/ 0 w 300"/>
                  <a:gd name="T9" fmla="*/ 0 h 2122"/>
                  <a:gd name="T10" fmla="*/ 1 w 300"/>
                  <a:gd name="T11" fmla="*/ 0 h 2122"/>
                  <a:gd name="T12" fmla="*/ 1 w 300"/>
                  <a:gd name="T13" fmla="*/ 0 h 2122"/>
                  <a:gd name="T14" fmla="*/ 1 w 300"/>
                  <a:gd name="T15" fmla="*/ 0 h 2122"/>
                  <a:gd name="T16" fmla="*/ 1 w 300"/>
                  <a:gd name="T17" fmla="*/ 0 h 2122"/>
                  <a:gd name="T18" fmla="*/ 1 w 300"/>
                  <a:gd name="T19" fmla="*/ 1 h 2122"/>
                  <a:gd name="T20" fmla="*/ 1 w 300"/>
                  <a:gd name="T21" fmla="*/ 2 h 2122"/>
                  <a:gd name="T22" fmla="*/ 1 w 300"/>
                  <a:gd name="T23" fmla="*/ 2 h 2122"/>
                  <a:gd name="T24" fmla="*/ 2 w 300"/>
                  <a:gd name="T25" fmla="*/ 3 h 2122"/>
                  <a:gd name="T26" fmla="*/ 2 w 300"/>
                  <a:gd name="T27" fmla="*/ 4 h 2122"/>
                  <a:gd name="T28" fmla="*/ 2 w 300"/>
                  <a:gd name="T29" fmla="*/ 4 h 2122"/>
                  <a:gd name="T30" fmla="*/ 2 w 300"/>
                  <a:gd name="T31" fmla="*/ 5 h 2122"/>
                  <a:gd name="T32" fmla="*/ 2 w 300"/>
                  <a:gd name="T33" fmla="*/ 5 h 2122"/>
                  <a:gd name="T34" fmla="*/ 2 w 300"/>
                  <a:gd name="T35" fmla="*/ 5 h 2122"/>
                  <a:gd name="T36" fmla="*/ 2 w 300"/>
                  <a:gd name="T37" fmla="*/ 5 h 2122"/>
                  <a:gd name="T38" fmla="*/ 2 w 300"/>
                  <a:gd name="T39" fmla="*/ 6 h 2122"/>
                  <a:gd name="T40" fmla="*/ 1 w 300"/>
                  <a:gd name="T41" fmla="*/ 6 h 2122"/>
                  <a:gd name="T42" fmla="*/ 1 w 300"/>
                  <a:gd name="T43" fmla="*/ 6 h 2122"/>
                  <a:gd name="T44" fmla="*/ 1 w 300"/>
                  <a:gd name="T45" fmla="*/ 6 h 2122"/>
                  <a:gd name="T46" fmla="*/ 1 w 300"/>
                  <a:gd name="T47" fmla="*/ 7 h 2122"/>
                  <a:gd name="T48" fmla="*/ 1 w 300"/>
                  <a:gd name="T49" fmla="*/ 7 h 2122"/>
                  <a:gd name="T50" fmla="*/ 1 w 300"/>
                  <a:gd name="T51" fmla="*/ 7 h 2122"/>
                  <a:gd name="T52" fmla="*/ 1 w 300"/>
                  <a:gd name="T53" fmla="*/ 7 h 2122"/>
                  <a:gd name="T54" fmla="*/ 1 w 300"/>
                  <a:gd name="T55" fmla="*/ 8 h 2122"/>
                  <a:gd name="T56" fmla="*/ 1 w 300"/>
                  <a:gd name="T57" fmla="*/ 8 h 2122"/>
                  <a:gd name="T58" fmla="*/ 1 w 300"/>
                  <a:gd name="T59" fmla="*/ 8 h 2122"/>
                  <a:gd name="T60" fmla="*/ 1 w 300"/>
                  <a:gd name="T61" fmla="*/ 7 h 2122"/>
                  <a:gd name="T62" fmla="*/ 1 w 300"/>
                  <a:gd name="T63" fmla="*/ 7 h 2122"/>
                  <a:gd name="T64" fmla="*/ 1 w 300"/>
                  <a:gd name="T65" fmla="*/ 7 h 2122"/>
                  <a:gd name="T66" fmla="*/ 2 w 300"/>
                  <a:gd name="T67" fmla="*/ 6 h 2122"/>
                  <a:gd name="T68" fmla="*/ 2 w 300"/>
                  <a:gd name="T69" fmla="*/ 6 h 2122"/>
                  <a:gd name="T70" fmla="*/ 2 w 300"/>
                  <a:gd name="T71" fmla="*/ 6 h 2122"/>
                  <a:gd name="T72" fmla="*/ 2 w 300"/>
                  <a:gd name="T73" fmla="*/ 6 h 2122"/>
                  <a:gd name="T74" fmla="*/ 2 w 300"/>
                  <a:gd name="T75" fmla="*/ 6 h 2122"/>
                  <a:gd name="T76" fmla="*/ 2 w 300"/>
                  <a:gd name="T77" fmla="*/ 5 h 2122"/>
                  <a:gd name="T78" fmla="*/ 2 w 300"/>
                  <a:gd name="T79" fmla="*/ 4 h 2122"/>
                  <a:gd name="T80" fmla="*/ 2 w 300"/>
                  <a:gd name="T81" fmla="*/ 4 h 2122"/>
                  <a:gd name="T82" fmla="*/ 2 w 300"/>
                  <a:gd name="T83" fmla="*/ 3 h 2122"/>
                  <a:gd name="T84" fmla="*/ 2 w 300"/>
                  <a:gd name="T85" fmla="*/ 3 h 2122"/>
                  <a:gd name="T86" fmla="*/ 2 w 300"/>
                  <a:gd name="T87" fmla="*/ 3 h 2122"/>
                  <a:gd name="T88" fmla="*/ 2 w 300"/>
                  <a:gd name="T89" fmla="*/ 3 h 2122"/>
                  <a:gd name="T90" fmla="*/ 2 w 300"/>
                  <a:gd name="T91" fmla="*/ 3 h 2122"/>
                  <a:gd name="T92" fmla="*/ 2 w 300"/>
                  <a:gd name="T93" fmla="*/ 2 h 2122"/>
                  <a:gd name="T94" fmla="*/ 2 w 300"/>
                  <a:gd name="T95" fmla="*/ 2 h 2122"/>
                  <a:gd name="T96" fmla="*/ 1 w 300"/>
                  <a:gd name="T97" fmla="*/ 2 h 2122"/>
                  <a:gd name="T98" fmla="*/ 1 w 300"/>
                  <a:gd name="T99" fmla="*/ 2 h 21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00" h="2122">
                    <a:moveTo>
                      <a:pt x="245" y="544"/>
                    </a:moveTo>
                    <a:lnTo>
                      <a:pt x="237" y="506"/>
                    </a:lnTo>
                    <a:lnTo>
                      <a:pt x="230" y="470"/>
                    </a:lnTo>
                    <a:lnTo>
                      <a:pt x="218" y="432"/>
                    </a:lnTo>
                    <a:lnTo>
                      <a:pt x="209" y="397"/>
                    </a:lnTo>
                    <a:lnTo>
                      <a:pt x="198" y="359"/>
                    </a:lnTo>
                    <a:lnTo>
                      <a:pt x="186" y="323"/>
                    </a:lnTo>
                    <a:lnTo>
                      <a:pt x="171" y="289"/>
                    </a:lnTo>
                    <a:lnTo>
                      <a:pt x="158" y="255"/>
                    </a:lnTo>
                    <a:lnTo>
                      <a:pt x="141" y="219"/>
                    </a:lnTo>
                    <a:lnTo>
                      <a:pt x="125" y="186"/>
                    </a:lnTo>
                    <a:lnTo>
                      <a:pt x="108" y="152"/>
                    </a:lnTo>
                    <a:lnTo>
                      <a:pt x="89" y="120"/>
                    </a:lnTo>
                    <a:lnTo>
                      <a:pt x="68" y="88"/>
                    </a:lnTo>
                    <a:lnTo>
                      <a:pt x="49" y="57"/>
                    </a:lnTo>
                    <a:lnTo>
                      <a:pt x="28" y="29"/>
                    </a:lnTo>
                    <a:lnTo>
                      <a:pt x="6" y="0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9" y="46"/>
                    </a:lnTo>
                    <a:lnTo>
                      <a:pt x="15" y="55"/>
                    </a:lnTo>
                    <a:lnTo>
                      <a:pt x="21" y="65"/>
                    </a:lnTo>
                    <a:lnTo>
                      <a:pt x="25" y="72"/>
                    </a:lnTo>
                    <a:lnTo>
                      <a:pt x="32" y="80"/>
                    </a:lnTo>
                    <a:lnTo>
                      <a:pt x="38" y="88"/>
                    </a:lnTo>
                    <a:lnTo>
                      <a:pt x="45" y="97"/>
                    </a:lnTo>
                    <a:lnTo>
                      <a:pt x="49" y="105"/>
                    </a:lnTo>
                    <a:lnTo>
                      <a:pt x="55" y="112"/>
                    </a:lnTo>
                    <a:lnTo>
                      <a:pt x="61" y="120"/>
                    </a:lnTo>
                    <a:lnTo>
                      <a:pt x="66" y="128"/>
                    </a:lnTo>
                    <a:lnTo>
                      <a:pt x="83" y="160"/>
                    </a:lnTo>
                    <a:lnTo>
                      <a:pt x="104" y="194"/>
                    </a:lnTo>
                    <a:lnTo>
                      <a:pt x="121" y="228"/>
                    </a:lnTo>
                    <a:lnTo>
                      <a:pt x="139" y="268"/>
                    </a:lnTo>
                    <a:lnTo>
                      <a:pt x="152" y="304"/>
                    </a:lnTo>
                    <a:lnTo>
                      <a:pt x="167" y="344"/>
                    </a:lnTo>
                    <a:lnTo>
                      <a:pt x="179" y="384"/>
                    </a:lnTo>
                    <a:lnTo>
                      <a:pt x="192" y="424"/>
                    </a:lnTo>
                    <a:lnTo>
                      <a:pt x="201" y="464"/>
                    </a:lnTo>
                    <a:lnTo>
                      <a:pt x="213" y="504"/>
                    </a:lnTo>
                    <a:lnTo>
                      <a:pt x="220" y="544"/>
                    </a:lnTo>
                    <a:lnTo>
                      <a:pt x="230" y="584"/>
                    </a:lnTo>
                    <a:lnTo>
                      <a:pt x="234" y="622"/>
                    </a:lnTo>
                    <a:lnTo>
                      <a:pt x="241" y="662"/>
                    </a:lnTo>
                    <a:lnTo>
                      <a:pt x="247" y="700"/>
                    </a:lnTo>
                    <a:lnTo>
                      <a:pt x="251" y="738"/>
                    </a:lnTo>
                    <a:lnTo>
                      <a:pt x="255" y="780"/>
                    </a:lnTo>
                    <a:lnTo>
                      <a:pt x="258" y="821"/>
                    </a:lnTo>
                    <a:lnTo>
                      <a:pt x="260" y="863"/>
                    </a:lnTo>
                    <a:lnTo>
                      <a:pt x="264" y="907"/>
                    </a:lnTo>
                    <a:lnTo>
                      <a:pt x="266" y="949"/>
                    </a:lnTo>
                    <a:lnTo>
                      <a:pt x="268" y="992"/>
                    </a:lnTo>
                    <a:lnTo>
                      <a:pt x="270" y="1034"/>
                    </a:lnTo>
                    <a:lnTo>
                      <a:pt x="272" y="1078"/>
                    </a:lnTo>
                    <a:lnTo>
                      <a:pt x="272" y="1120"/>
                    </a:lnTo>
                    <a:lnTo>
                      <a:pt x="272" y="1164"/>
                    </a:lnTo>
                    <a:lnTo>
                      <a:pt x="272" y="1205"/>
                    </a:lnTo>
                    <a:lnTo>
                      <a:pt x="272" y="1249"/>
                    </a:lnTo>
                    <a:lnTo>
                      <a:pt x="268" y="1293"/>
                    </a:lnTo>
                    <a:lnTo>
                      <a:pt x="268" y="1337"/>
                    </a:lnTo>
                    <a:lnTo>
                      <a:pt x="266" y="1380"/>
                    </a:lnTo>
                    <a:lnTo>
                      <a:pt x="264" y="1424"/>
                    </a:lnTo>
                    <a:lnTo>
                      <a:pt x="264" y="1430"/>
                    </a:lnTo>
                    <a:lnTo>
                      <a:pt x="264" y="1437"/>
                    </a:lnTo>
                    <a:lnTo>
                      <a:pt x="264" y="1445"/>
                    </a:lnTo>
                    <a:lnTo>
                      <a:pt x="264" y="1454"/>
                    </a:lnTo>
                    <a:lnTo>
                      <a:pt x="262" y="1462"/>
                    </a:lnTo>
                    <a:lnTo>
                      <a:pt x="262" y="1472"/>
                    </a:lnTo>
                    <a:lnTo>
                      <a:pt x="262" y="1479"/>
                    </a:lnTo>
                    <a:lnTo>
                      <a:pt x="262" y="1489"/>
                    </a:lnTo>
                    <a:lnTo>
                      <a:pt x="260" y="1496"/>
                    </a:lnTo>
                    <a:lnTo>
                      <a:pt x="260" y="1504"/>
                    </a:lnTo>
                    <a:lnTo>
                      <a:pt x="260" y="1511"/>
                    </a:lnTo>
                    <a:lnTo>
                      <a:pt x="260" y="1519"/>
                    </a:lnTo>
                    <a:lnTo>
                      <a:pt x="260" y="1527"/>
                    </a:lnTo>
                    <a:lnTo>
                      <a:pt x="260" y="1536"/>
                    </a:lnTo>
                    <a:lnTo>
                      <a:pt x="260" y="1544"/>
                    </a:lnTo>
                    <a:lnTo>
                      <a:pt x="260" y="1553"/>
                    </a:lnTo>
                    <a:lnTo>
                      <a:pt x="255" y="1578"/>
                    </a:lnTo>
                    <a:lnTo>
                      <a:pt x="251" y="1601"/>
                    </a:lnTo>
                    <a:lnTo>
                      <a:pt x="247" y="1624"/>
                    </a:lnTo>
                    <a:lnTo>
                      <a:pt x="245" y="1646"/>
                    </a:lnTo>
                    <a:lnTo>
                      <a:pt x="241" y="1665"/>
                    </a:lnTo>
                    <a:lnTo>
                      <a:pt x="237" y="1683"/>
                    </a:lnTo>
                    <a:lnTo>
                      <a:pt x="234" y="1702"/>
                    </a:lnTo>
                    <a:lnTo>
                      <a:pt x="230" y="1721"/>
                    </a:lnTo>
                    <a:lnTo>
                      <a:pt x="224" y="1738"/>
                    </a:lnTo>
                    <a:lnTo>
                      <a:pt x="218" y="1755"/>
                    </a:lnTo>
                    <a:lnTo>
                      <a:pt x="213" y="1772"/>
                    </a:lnTo>
                    <a:lnTo>
                      <a:pt x="209" y="1791"/>
                    </a:lnTo>
                    <a:lnTo>
                      <a:pt x="201" y="1812"/>
                    </a:lnTo>
                    <a:lnTo>
                      <a:pt x="196" y="1833"/>
                    </a:lnTo>
                    <a:lnTo>
                      <a:pt x="190" y="1854"/>
                    </a:lnTo>
                    <a:lnTo>
                      <a:pt x="184" y="1878"/>
                    </a:lnTo>
                    <a:lnTo>
                      <a:pt x="179" y="1890"/>
                    </a:lnTo>
                    <a:lnTo>
                      <a:pt x="175" y="1903"/>
                    </a:lnTo>
                    <a:lnTo>
                      <a:pt x="165" y="1916"/>
                    </a:lnTo>
                    <a:lnTo>
                      <a:pt x="160" y="1933"/>
                    </a:lnTo>
                    <a:lnTo>
                      <a:pt x="152" y="1947"/>
                    </a:lnTo>
                    <a:lnTo>
                      <a:pt x="144" y="1964"/>
                    </a:lnTo>
                    <a:lnTo>
                      <a:pt x="135" y="1979"/>
                    </a:lnTo>
                    <a:lnTo>
                      <a:pt x="127" y="1994"/>
                    </a:lnTo>
                    <a:lnTo>
                      <a:pt x="118" y="2008"/>
                    </a:lnTo>
                    <a:lnTo>
                      <a:pt x="110" y="2023"/>
                    </a:lnTo>
                    <a:lnTo>
                      <a:pt x="102" y="2034"/>
                    </a:lnTo>
                    <a:lnTo>
                      <a:pt x="97" y="2048"/>
                    </a:lnTo>
                    <a:lnTo>
                      <a:pt x="91" y="2057"/>
                    </a:lnTo>
                    <a:lnTo>
                      <a:pt x="87" y="2067"/>
                    </a:lnTo>
                    <a:lnTo>
                      <a:pt x="83" y="2074"/>
                    </a:lnTo>
                    <a:lnTo>
                      <a:pt x="82" y="2080"/>
                    </a:lnTo>
                    <a:lnTo>
                      <a:pt x="83" y="2086"/>
                    </a:lnTo>
                    <a:lnTo>
                      <a:pt x="83" y="2091"/>
                    </a:lnTo>
                    <a:lnTo>
                      <a:pt x="83" y="2101"/>
                    </a:lnTo>
                    <a:lnTo>
                      <a:pt x="83" y="2106"/>
                    </a:lnTo>
                    <a:lnTo>
                      <a:pt x="83" y="2114"/>
                    </a:lnTo>
                    <a:lnTo>
                      <a:pt x="83" y="2118"/>
                    </a:lnTo>
                    <a:lnTo>
                      <a:pt x="85" y="2122"/>
                    </a:lnTo>
                    <a:lnTo>
                      <a:pt x="101" y="2095"/>
                    </a:lnTo>
                    <a:lnTo>
                      <a:pt x="118" y="2070"/>
                    </a:lnTo>
                    <a:lnTo>
                      <a:pt x="131" y="2044"/>
                    </a:lnTo>
                    <a:lnTo>
                      <a:pt x="146" y="2019"/>
                    </a:lnTo>
                    <a:lnTo>
                      <a:pt x="158" y="1990"/>
                    </a:lnTo>
                    <a:lnTo>
                      <a:pt x="171" y="1966"/>
                    </a:lnTo>
                    <a:lnTo>
                      <a:pt x="182" y="1937"/>
                    </a:lnTo>
                    <a:lnTo>
                      <a:pt x="196" y="1913"/>
                    </a:lnTo>
                    <a:lnTo>
                      <a:pt x="203" y="1886"/>
                    </a:lnTo>
                    <a:lnTo>
                      <a:pt x="215" y="1857"/>
                    </a:lnTo>
                    <a:lnTo>
                      <a:pt x="224" y="1829"/>
                    </a:lnTo>
                    <a:lnTo>
                      <a:pt x="234" y="1802"/>
                    </a:lnTo>
                    <a:lnTo>
                      <a:pt x="239" y="1774"/>
                    </a:lnTo>
                    <a:lnTo>
                      <a:pt x="247" y="1747"/>
                    </a:lnTo>
                    <a:lnTo>
                      <a:pt x="255" y="1719"/>
                    </a:lnTo>
                    <a:lnTo>
                      <a:pt x="264" y="1692"/>
                    </a:lnTo>
                    <a:lnTo>
                      <a:pt x="264" y="1683"/>
                    </a:lnTo>
                    <a:lnTo>
                      <a:pt x="266" y="1677"/>
                    </a:lnTo>
                    <a:lnTo>
                      <a:pt x="266" y="1669"/>
                    </a:lnTo>
                    <a:lnTo>
                      <a:pt x="268" y="1662"/>
                    </a:lnTo>
                    <a:lnTo>
                      <a:pt x="268" y="1654"/>
                    </a:lnTo>
                    <a:lnTo>
                      <a:pt x="272" y="1648"/>
                    </a:lnTo>
                    <a:lnTo>
                      <a:pt x="272" y="1639"/>
                    </a:lnTo>
                    <a:lnTo>
                      <a:pt x="274" y="1633"/>
                    </a:lnTo>
                    <a:lnTo>
                      <a:pt x="274" y="1626"/>
                    </a:lnTo>
                    <a:lnTo>
                      <a:pt x="275" y="1618"/>
                    </a:lnTo>
                    <a:lnTo>
                      <a:pt x="275" y="1608"/>
                    </a:lnTo>
                    <a:lnTo>
                      <a:pt x="277" y="1601"/>
                    </a:lnTo>
                    <a:lnTo>
                      <a:pt x="277" y="1593"/>
                    </a:lnTo>
                    <a:lnTo>
                      <a:pt x="277" y="1586"/>
                    </a:lnTo>
                    <a:lnTo>
                      <a:pt x="279" y="1580"/>
                    </a:lnTo>
                    <a:lnTo>
                      <a:pt x="281" y="1572"/>
                    </a:lnTo>
                    <a:lnTo>
                      <a:pt x="281" y="1532"/>
                    </a:lnTo>
                    <a:lnTo>
                      <a:pt x="285" y="1492"/>
                    </a:lnTo>
                    <a:lnTo>
                      <a:pt x="287" y="1451"/>
                    </a:lnTo>
                    <a:lnTo>
                      <a:pt x="291" y="1411"/>
                    </a:lnTo>
                    <a:lnTo>
                      <a:pt x="291" y="1367"/>
                    </a:lnTo>
                    <a:lnTo>
                      <a:pt x="294" y="1327"/>
                    </a:lnTo>
                    <a:lnTo>
                      <a:pt x="296" y="1285"/>
                    </a:lnTo>
                    <a:lnTo>
                      <a:pt x="298" y="1243"/>
                    </a:lnTo>
                    <a:lnTo>
                      <a:pt x="298" y="1200"/>
                    </a:lnTo>
                    <a:lnTo>
                      <a:pt x="300" y="1158"/>
                    </a:lnTo>
                    <a:lnTo>
                      <a:pt x="300" y="1116"/>
                    </a:lnTo>
                    <a:lnTo>
                      <a:pt x="300" y="1074"/>
                    </a:lnTo>
                    <a:lnTo>
                      <a:pt x="298" y="1032"/>
                    </a:lnTo>
                    <a:lnTo>
                      <a:pt x="298" y="991"/>
                    </a:lnTo>
                    <a:lnTo>
                      <a:pt x="294" y="949"/>
                    </a:lnTo>
                    <a:lnTo>
                      <a:pt x="294" y="907"/>
                    </a:lnTo>
                    <a:lnTo>
                      <a:pt x="293" y="897"/>
                    </a:lnTo>
                    <a:lnTo>
                      <a:pt x="291" y="890"/>
                    </a:lnTo>
                    <a:lnTo>
                      <a:pt x="291" y="882"/>
                    </a:lnTo>
                    <a:lnTo>
                      <a:pt x="291" y="875"/>
                    </a:lnTo>
                    <a:lnTo>
                      <a:pt x="289" y="865"/>
                    </a:lnTo>
                    <a:lnTo>
                      <a:pt x="289" y="858"/>
                    </a:lnTo>
                    <a:lnTo>
                      <a:pt x="289" y="850"/>
                    </a:lnTo>
                    <a:lnTo>
                      <a:pt x="289" y="842"/>
                    </a:lnTo>
                    <a:lnTo>
                      <a:pt x="287" y="833"/>
                    </a:lnTo>
                    <a:lnTo>
                      <a:pt x="287" y="825"/>
                    </a:lnTo>
                    <a:lnTo>
                      <a:pt x="285" y="816"/>
                    </a:lnTo>
                    <a:lnTo>
                      <a:pt x="285" y="808"/>
                    </a:lnTo>
                    <a:lnTo>
                      <a:pt x="285" y="800"/>
                    </a:lnTo>
                    <a:lnTo>
                      <a:pt x="285" y="793"/>
                    </a:lnTo>
                    <a:lnTo>
                      <a:pt x="283" y="785"/>
                    </a:lnTo>
                    <a:lnTo>
                      <a:pt x="283" y="778"/>
                    </a:lnTo>
                    <a:lnTo>
                      <a:pt x="281" y="762"/>
                    </a:lnTo>
                    <a:lnTo>
                      <a:pt x="277" y="747"/>
                    </a:lnTo>
                    <a:lnTo>
                      <a:pt x="275" y="732"/>
                    </a:lnTo>
                    <a:lnTo>
                      <a:pt x="274" y="717"/>
                    </a:lnTo>
                    <a:lnTo>
                      <a:pt x="272" y="702"/>
                    </a:lnTo>
                    <a:lnTo>
                      <a:pt x="270" y="686"/>
                    </a:lnTo>
                    <a:lnTo>
                      <a:pt x="268" y="673"/>
                    </a:lnTo>
                    <a:lnTo>
                      <a:pt x="266" y="658"/>
                    </a:lnTo>
                    <a:lnTo>
                      <a:pt x="262" y="643"/>
                    </a:lnTo>
                    <a:lnTo>
                      <a:pt x="260" y="629"/>
                    </a:lnTo>
                    <a:lnTo>
                      <a:pt x="256" y="612"/>
                    </a:lnTo>
                    <a:lnTo>
                      <a:pt x="255" y="599"/>
                    </a:lnTo>
                    <a:lnTo>
                      <a:pt x="251" y="586"/>
                    </a:lnTo>
                    <a:lnTo>
                      <a:pt x="251" y="570"/>
                    </a:lnTo>
                    <a:lnTo>
                      <a:pt x="247" y="557"/>
                    </a:lnTo>
                    <a:lnTo>
                      <a:pt x="245" y="5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4" name="Freeform 204"/>
              <p:cNvSpPr>
                <a:spLocks/>
              </p:cNvSpPr>
              <p:nvPr/>
            </p:nvSpPr>
            <p:spPr bwMode="auto">
              <a:xfrm>
                <a:off x="3714" y="2610"/>
                <a:ext cx="1481" cy="296"/>
              </a:xfrm>
              <a:custGeom>
                <a:avLst/>
                <a:gdLst>
                  <a:gd name="T0" fmla="*/ 12 w 2961"/>
                  <a:gd name="T1" fmla="*/ 1 h 591"/>
                  <a:gd name="T2" fmla="*/ 12 w 2961"/>
                  <a:gd name="T3" fmla="*/ 1 h 591"/>
                  <a:gd name="T4" fmla="*/ 12 w 2961"/>
                  <a:gd name="T5" fmla="*/ 1 h 591"/>
                  <a:gd name="T6" fmla="*/ 12 w 2961"/>
                  <a:gd name="T7" fmla="*/ 1 h 591"/>
                  <a:gd name="T8" fmla="*/ 12 w 2961"/>
                  <a:gd name="T9" fmla="*/ 1 h 591"/>
                  <a:gd name="T10" fmla="*/ 12 w 2961"/>
                  <a:gd name="T11" fmla="*/ 1 h 591"/>
                  <a:gd name="T12" fmla="*/ 11 w 2961"/>
                  <a:gd name="T13" fmla="*/ 1 h 591"/>
                  <a:gd name="T14" fmla="*/ 11 w 2961"/>
                  <a:gd name="T15" fmla="*/ 1 h 591"/>
                  <a:gd name="T16" fmla="*/ 10 w 2961"/>
                  <a:gd name="T17" fmla="*/ 2 h 591"/>
                  <a:gd name="T18" fmla="*/ 10 w 2961"/>
                  <a:gd name="T19" fmla="*/ 2 h 591"/>
                  <a:gd name="T20" fmla="*/ 9 w 2961"/>
                  <a:gd name="T21" fmla="*/ 2 h 591"/>
                  <a:gd name="T22" fmla="*/ 9 w 2961"/>
                  <a:gd name="T23" fmla="*/ 2 h 591"/>
                  <a:gd name="T24" fmla="*/ 8 w 2961"/>
                  <a:gd name="T25" fmla="*/ 3 h 591"/>
                  <a:gd name="T26" fmla="*/ 7 w 2961"/>
                  <a:gd name="T27" fmla="*/ 3 h 591"/>
                  <a:gd name="T28" fmla="*/ 7 w 2961"/>
                  <a:gd name="T29" fmla="*/ 3 h 591"/>
                  <a:gd name="T30" fmla="*/ 6 w 2961"/>
                  <a:gd name="T31" fmla="*/ 3 h 591"/>
                  <a:gd name="T32" fmla="*/ 6 w 2961"/>
                  <a:gd name="T33" fmla="*/ 3 h 591"/>
                  <a:gd name="T34" fmla="*/ 5 w 2961"/>
                  <a:gd name="T35" fmla="*/ 3 h 591"/>
                  <a:gd name="T36" fmla="*/ 4 w 2961"/>
                  <a:gd name="T37" fmla="*/ 3 h 591"/>
                  <a:gd name="T38" fmla="*/ 4 w 2961"/>
                  <a:gd name="T39" fmla="*/ 3 h 591"/>
                  <a:gd name="T40" fmla="*/ 3 w 2961"/>
                  <a:gd name="T41" fmla="*/ 2 h 591"/>
                  <a:gd name="T42" fmla="*/ 3 w 2961"/>
                  <a:gd name="T43" fmla="*/ 2 h 591"/>
                  <a:gd name="T44" fmla="*/ 3 w 2961"/>
                  <a:gd name="T45" fmla="*/ 2 h 591"/>
                  <a:gd name="T46" fmla="*/ 2 w 2961"/>
                  <a:gd name="T47" fmla="*/ 2 h 591"/>
                  <a:gd name="T48" fmla="*/ 2 w 2961"/>
                  <a:gd name="T49" fmla="*/ 2 h 591"/>
                  <a:gd name="T50" fmla="*/ 2 w 2961"/>
                  <a:gd name="T51" fmla="*/ 2 h 591"/>
                  <a:gd name="T52" fmla="*/ 1 w 2961"/>
                  <a:gd name="T53" fmla="*/ 1 h 591"/>
                  <a:gd name="T54" fmla="*/ 1 w 2961"/>
                  <a:gd name="T55" fmla="*/ 1 h 591"/>
                  <a:gd name="T56" fmla="*/ 1 w 2961"/>
                  <a:gd name="T57" fmla="*/ 1 h 591"/>
                  <a:gd name="T58" fmla="*/ 1 w 2961"/>
                  <a:gd name="T59" fmla="*/ 1 h 591"/>
                  <a:gd name="T60" fmla="*/ 1 w 2961"/>
                  <a:gd name="T61" fmla="*/ 1 h 591"/>
                  <a:gd name="T62" fmla="*/ 1 w 2961"/>
                  <a:gd name="T63" fmla="*/ 1 h 591"/>
                  <a:gd name="T64" fmla="*/ 1 w 2961"/>
                  <a:gd name="T65" fmla="*/ 2 h 591"/>
                  <a:gd name="T66" fmla="*/ 1 w 2961"/>
                  <a:gd name="T67" fmla="*/ 2 h 591"/>
                  <a:gd name="T68" fmla="*/ 2 w 2961"/>
                  <a:gd name="T69" fmla="*/ 2 h 591"/>
                  <a:gd name="T70" fmla="*/ 2 w 2961"/>
                  <a:gd name="T71" fmla="*/ 2 h 591"/>
                  <a:gd name="T72" fmla="*/ 2 w 2961"/>
                  <a:gd name="T73" fmla="*/ 2 h 591"/>
                  <a:gd name="T74" fmla="*/ 2 w 2961"/>
                  <a:gd name="T75" fmla="*/ 2 h 591"/>
                  <a:gd name="T76" fmla="*/ 3 w 2961"/>
                  <a:gd name="T77" fmla="*/ 2 h 591"/>
                  <a:gd name="T78" fmla="*/ 3 w 2961"/>
                  <a:gd name="T79" fmla="*/ 2 h 591"/>
                  <a:gd name="T80" fmla="*/ 3 w 2961"/>
                  <a:gd name="T81" fmla="*/ 2 h 591"/>
                  <a:gd name="T82" fmla="*/ 3 w 2961"/>
                  <a:gd name="T83" fmla="*/ 3 h 591"/>
                  <a:gd name="T84" fmla="*/ 4 w 2961"/>
                  <a:gd name="T85" fmla="*/ 3 h 591"/>
                  <a:gd name="T86" fmla="*/ 4 w 2961"/>
                  <a:gd name="T87" fmla="*/ 3 h 591"/>
                  <a:gd name="T88" fmla="*/ 4 w 2961"/>
                  <a:gd name="T89" fmla="*/ 3 h 591"/>
                  <a:gd name="T90" fmla="*/ 5 w 2961"/>
                  <a:gd name="T91" fmla="*/ 3 h 591"/>
                  <a:gd name="T92" fmla="*/ 5 w 2961"/>
                  <a:gd name="T93" fmla="*/ 3 h 591"/>
                  <a:gd name="T94" fmla="*/ 5 w 2961"/>
                  <a:gd name="T95" fmla="*/ 3 h 591"/>
                  <a:gd name="T96" fmla="*/ 6 w 2961"/>
                  <a:gd name="T97" fmla="*/ 3 h 591"/>
                  <a:gd name="T98" fmla="*/ 6 w 2961"/>
                  <a:gd name="T99" fmla="*/ 3 h 591"/>
                  <a:gd name="T100" fmla="*/ 6 w 2961"/>
                  <a:gd name="T101" fmla="*/ 3 h 591"/>
                  <a:gd name="T102" fmla="*/ 7 w 2961"/>
                  <a:gd name="T103" fmla="*/ 3 h 591"/>
                  <a:gd name="T104" fmla="*/ 7 w 2961"/>
                  <a:gd name="T105" fmla="*/ 3 h 591"/>
                  <a:gd name="T106" fmla="*/ 7 w 2961"/>
                  <a:gd name="T107" fmla="*/ 3 h 591"/>
                  <a:gd name="T108" fmla="*/ 7 w 2961"/>
                  <a:gd name="T109" fmla="*/ 3 h 591"/>
                  <a:gd name="T110" fmla="*/ 7 w 2961"/>
                  <a:gd name="T111" fmla="*/ 3 h 591"/>
                  <a:gd name="T112" fmla="*/ 8 w 2961"/>
                  <a:gd name="T113" fmla="*/ 3 h 591"/>
                  <a:gd name="T114" fmla="*/ 8 w 2961"/>
                  <a:gd name="T115" fmla="*/ 3 h 591"/>
                  <a:gd name="T116" fmla="*/ 8 w 2961"/>
                  <a:gd name="T117" fmla="*/ 3 h 591"/>
                  <a:gd name="T118" fmla="*/ 9 w 2961"/>
                  <a:gd name="T119" fmla="*/ 2 h 591"/>
                  <a:gd name="T120" fmla="*/ 10 w 2961"/>
                  <a:gd name="T121" fmla="*/ 2 h 591"/>
                  <a:gd name="T122" fmla="*/ 11 w 2961"/>
                  <a:gd name="T123" fmla="*/ 1 h 59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961" h="591">
                    <a:moveTo>
                      <a:pt x="2796" y="171"/>
                    </a:moveTo>
                    <a:lnTo>
                      <a:pt x="2800" y="163"/>
                    </a:lnTo>
                    <a:lnTo>
                      <a:pt x="2811" y="158"/>
                    </a:lnTo>
                    <a:lnTo>
                      <a:pt x="2821" y="148"/>
                    </a:lnTo>
                    <a:lnTo>
                      <a:pt x="2838" y="139"/>
                    </a:lnTo>
                    <a:lnTo>
                      <a:pt x="2851" y="127"/>
                    </a:lnTo>
                    <a:lnTo>
                      <a:pt x="2868" y="116"/>
                    </a:lnTo>
                    <a:lnTo>
                      <a:pt x="2885" y="102"/>
                    </a:lnTo>
                    <a:lnTo>
                      <a:pt x="2903" y="89"/>
                    </a:lnTo>
                    <a:lnTo>
                      <a:pt x="2916" y="76"/>
                    </a:lnTo>
                    <a:lnTo>
                      <a:pt x="2931" y="63"/>
                    </a:lnTo>
                    <a:lnTo>
                      <a:pt x="2942" y="49"/>
                    </a:lnTo>
                    <a:lnTo>
                      <a:pt x="2952" y="38"/>
                    </a:lnTo>
                    <a:lnTo>
                      <a:pt x="2958" y="24"/>
                    </a:lnTo>
                    <a:lnTo>
                      <a:pt x="2961" y="15"/>
                    </a:lnTo>
                    <a:lnTo>
                      <a:pt x="2960" y="5"/>
                    </a:lnTo>
                    <a:lnTo>
                      <a:pt x="2956" y="0"/>
                    </a:lnTo>
                    <a:lnTo>
                      <a:pt x="2954" y="0"/>
                    </a:lnTo>
                    <a:lnTo>
                      <a:pt x="2950" y="4"/>
                    </a:lnTo>
                    <a:lnTo>
                      <a:pt x="2944" y="7"/>
                    </a:lnTo>
                    <a:lnTo>
                      <a:pt x="2937" y="15"/>
                    </a:lnTo>
                    <a:lnTo>
                      <a:pt x="2929" y="21"/>
                    </a:lnTo>
                    <a:lnTo>
                      <a:pt x="2920" y="28"/>
                    </a:lnTo>
                    <a:lnTo>
                      <a:pt x="2910" y="38"/>
                    </a:lnTo>
                    <a:lnTo>
                      <a:pt x="2901" y="47"/>
                    </a:lnTo>
                    <a:lnTo>
                      <a:pt x="2889" y="55"/>
                    </a:lnTo>
                    <a:lnTo>
                      <a:pt x="2880" y="64"/>
                    </a:lnTo>
                    <a:lnTo>
                      <a:pt x="2870" y="72"/>
                    </a:lnTo>
                    <a:lnTo>
                      <a:pt x="2863" y="82"/>
                    </a:lnTo>
                    <a:lnTo>
                      <a:pt x="2855" y="87"/>
                    </a:lnTo>
                    <a:lnTo>
                      <a:pt x="2849" y="93"/>
                    </a:lnTo>
                    <a:lnTo>
                      <a:pt x="2844" y="97"/>
                    </a:lnTo>
                    <a:lnTo>
                      <a:pt x="2844" y="99"/>
                    </a:lnTo>
                    <a:lnTo>
                      <a:pt x="2815" y="120"/>
                    </a:lnTo>
                    <a:lnTo>
                      <a:pt x="2788" y="139"/>
                    </a:lnTo>
                    <a:lnTo>
                      <a:pt x="2760" y="158"/>
                    </a:lnTo>
                    <a:lnTo>
                      <a:pt x="2737" y="178"/>
                    </a:lnTo>
                    <a:lnTo>
                      <a:pt x="2711" y="196"/>
                    </a:lnTo>
                    <a:lnTo>
                      <a:pt x="2688" y="215"/>
                    </a:lnTo>
                    <a:lnTo>
                      <a:pt x="2663" y="232"/>
                    </a:lnTo>
                    <a:lnTo>
                      <a:pt x="2640" y="249"/>
                    </a:lnTo>
                    <a:lnTo>
                      <a:pt x="2616" y="264"/>
                    </a:lnTo>
                    <a:lnTo>
                      <a:pt x="2591" y="279"/>
                    </a:lnTo>
                    <a:lnTo>
                      <a:pt x="2566" y="296"/>
                    </a:lnTo>
                    <a:lnTo>
                      <a:pt x="2541" y="313"/>
                    </a:lnTo>
                    <a:lnTo>
                      <a:pt x="2513" y="329"/>
                    </a:lnTo>
                    <a:lnTo>
                      <a:pt x="2486" y="344"/>
                    </a:lnTo>
                    <a:lnTo>
                      <a:pt x="2458" y="361"/>
                    </a:lnTo>
                    <a:lnTo>
                      <a:pt x="2429" y="378"/>
                    </a:lnTo>
                    <a:lnTo>
                      <a:pt x="2408" y="384"/>
                    </a:lnTo>
                    <a:lnTo>
                      <a:pt x="2387" y="393"/>
                    </a:lnTo>
                    <a:lnTo>
                      <a:pt x="2363" y="403"/>
                    </a:lnTo>
                    <a:lnTo>
                      <a:pt x="2338" y="412"/>
                    </a:lnTo>
                    <a:lnTo>
                      <a:pt x="2309" y="422"/>
                    </a:lnTo>
                    <a:lnTo>
                      <a:pt x="2281" y="435"/>
                    </a:lnTo>
                    <a:lnTo>
                      <a:pt x="2251" y="445"/>
                    </a:lnTo>
                    <a:lnTo>
                      <a:pt x="2220" y="456"/>
                    </a:lnTo>
                    <a:lnTo>
                      <a:pt x="2186" y="466"/>
                    </a:lnTo>
                    <a:lnTo>
                      <a:pt x="2152" y="477"/>
                    </a:lnTo>
                    <a:lnTo>
                      <a:pt x="2116" y="486"/>
                    </a:lnTo>
                    <a:lnTo>
                      <a:pt x="2083" y="496"/>
                    </a:lnTo>
                    <a:lnTo>
                      <a:pt x="2045" y="504"/>
                    </a:lnTo>
                    <a:lnTo>
                      <a:pt x="2009" y="511"/>
                    </a:lnTo>
                    <a:lnTo>
                      <a:pt x="1975" y="519"/>
                    </a:lnTo>
                    <a:lnTo>
                      <a:pt x="1939" y="524"/>
                    </a:lnTo>
                    <a:lnTo>
                      <a:pt x="1907" y="528"/>
                    </a:lnTo>
                    <a:lnTo>
                      <a:pt x="1876" y="530"/>
                    </a:lnTo>
                    <a:lnTo>
                      <a:pt x="1846" y="534"/>
                    </a:lnTo>
                    <a:lnTo>
                      <a:pt x="1815" y="538"/>
                    </a:lnTo>
                    <a:lnTo>
                      <a:pt x="1783" y="538"/>
                    </a:lnTo>
                    <a:lnTo>
                      <a:pt x="1754" y="542"/>
                    </a:lnTo>
                    <a:lnTo>
                      <a:pt x="1724" y="543"/>
                    </a:lnTo>
                    <a:lnTo>
                      <a:pt x="1696" y="547"/>
                    </a:lnTo>
                    <a:lnTo>
                      <a:pt x="1663" y="547"/>
                    </a:lnTo>
                    <a:lnTo>
                      <a:pt x="1635" y="549"/>
                    </a:lnTo>
                    <a:lnTo>
                      <a:pt x="1602" y="551"/>
                    </a:lnTo>
                    <a:lnTo>
                      <a:pt x="1574" y="551"/>
                    </a:lnTo>
                    <a:lnTo>
                      <a:pt x="1542" y="553"/>
                    </a:lnTo>
                    <a:lnTo>
                      <a:pt x="1511" y="555"/>
                    </a:lnTo>
                    <a:lnTo>
                      <a:pt x="1479" y="555"/>
                    </a:lnTo>
                    <a:lnTo>
                      <a:pt x="1448" y="557"/>
                    </a:lnTo>
                    <a:lnTo>
                      <a:pt x="1410" y="557"/>
                    </a:lnTo>
                    <a:lnTo>
                      <a:pt x="1374" y="557"/>
                    </a:lnTo>
                    <a:lnTo>
                      <a:pt x="1334" y="557"/>
                    </a:lnTo>
                    <a:lnTo>
                      <a:pt x="1296" y="559"/>
                    </a:lnTo>
                    <a:lnTo>
                      <a:pt x="1258" y="559"/>
                    </a:lnTo>
                    <a:lnTo>
                      <a:pt x="1218" y="559"/>
                    </a:lnTo>
                    <a:lnTo>
                      <a:pt x="1180" y="557"/>
                    </a:lnTo>
                    <a:lnTo>
                      <a:pt x="1142" y="557"/>
                    </a:lnTo>
                    <a:lnTo>
                      <a:pt x="1103" y="555"/>
                    </a:lnTo>
                    <a:lnTo>
                      <a:pt x="1064" y="551"/>
                    </a:lnTo>
                    <a:lnTo>
                      <a:pt x="1026" y="549"/>
                    </a:lnTo>
                    <a:lnTo>
                      <a:pt x="988" y="547"/>
                    </a:lnTo>
                    <a:lnTo>
                      <a:pt x="950" y="542"/>
                    </a:lnTo>
                    <a:lnTo>
                      <a:pt x="914" y="538"/>
                    </a:lnTo>
                    <a:lnTo>
                      <a:pt x="878" y="534"/>
                    </a:lnTo>
                    <a:lnTo>
                      <a:pt x="844" y="530"/>
                    </a:lnTo>
                    <a:lnTo>
                      <a:pt x="825" y="526"/>
                    </a:lnTo>
                    <a:lnTo>
                      <a:pt x="808" y="523"/>
                    </a:lnTo>
                    <a:lnTo>
                      <a:pt x="791" y="519"/>
                    </a:lnTo>
                    <a:lnTo>
                      <a:pt x="776" y="515"/>
                    </a:lnTo>
                    <a:lnTo>
                      <a:pt x="758" y="509"/>
                    </a:lnTo>
                    <a:lnTo>
                      <a:pt x="743" y="504"/>
                    </a:lnTo>
                    <a:lnTo>
                      <a:pt x="728" y="500"/>
                    </a:lnTo>
                    <a:lnTo>
                      <a:pt x="713" y="494"/>
                    </a:lnTo>
                    <a:lnTo>
                      <a:pt x="696" y="488"/>
                    </a:lnTo>
                    <a:lnTo>
                      <a:pt x="679" y="483"/>
                    </a:lnTo>
                    <a:lnTo>
                      <a:pt x="663" y="475"/>
                    </a:lnTo>
                    <a:lnTo>
                      <a:pt x="648" y="469"/>
                    </a:lnTo>
                    <a:lnTo>
                      <a:pt x="631" y="464"/>
                    </a:lnTo>
                    <a:lnTo>
                      <a:pt x="616" y="458"/>
                    </a:lnTo>
                    <a:lnTo>
                      <a:pt x="601" y="452"/>
                    </a:lnTo>
                    <a:lnTo>
                      <a:pt x="584" y="448"/>
                    </a:lnTo>
                    <a:lnTo>
                      <a:pt x="574" y="445"/>
                    </a:lnTo>
                    <a:lnTo>
                      <a:pt x="563" y="439"/>
                    </a:lnTo>
                    <a:lnTo>
                      <a:pt x="546" y="431"/>
                    </a:lnTo>
                    <a:lnTo>
                      <a:pt x="527" y="426"/>
                    </a:lnTo>
                    <a:lnTo>
                      <a:pt x="506" y="416"/>
                    </a:lnTo>
                    <a:lnTo>
                      <a:pt x="485" y="407"/>
                    </a:lnTo>
                    <a:lnTo>
                      <a:pt x="460" y="395"/>
                    </a:lnTo>
                    <a:lnTo>
                      <a:pt x="437" y="386"/>
                    </a:lnTo>
                    <a:lnTo>
                      <a:pt x="411" y="374"/>
                    </a:lnTo>
                    <a:lnTo>
                      <a:pt x="386" y="361"/>
                    </a:lnTo>
                    <a:lnTo>
                      <a:pt x="363" y="351"/>
                    </a:lnTo>
                    <a:lnTo>
                      <a:pt x="342" y="342"/>
                    </a:lnTo>
                    <a:lnTo>
                      <a:pt x="321" y="332"/>
                    </a:lnTo>
                    <a:lnTo>
                      <a:pt x="304" y="325"/>
                    </a:lnTo>
                    <a:lnTo>
                      <a:pt x="289" y="317"/>
                    </a:lnTo>
                    <a:lnTo>
                      <a:pt x="279" y="315"/>
                    </a:lnTo>
                    <a:lnTo>
                      <a:pt x="262" y="306"/>
                    </a:lnTo>
                    <a:lnTo>
                      <a:pt x="245" y="298"/>
                    </a:lnTo>
                    <a:lnTo>
                      <a:pt x="228" y="289"/>
                    </a:lnTo>
                    <a:lnTo>
                      <a:pt x="213" y="277"/>
                    </a:lnTo>
                    <a:lnTo>
                      <a:pt x="196" y="264"/>
                    </a:lnTo>
                    <a:lnTo>
                      <a:pt x="179" y="251"/>
                    </a:lnTo>
                    <a:lnTo>
                      <a:pt x="162" y="235"/>
                    </a:lnTo>
                    <a:lnTo>
                      <a:pt x="146" y="222"/>
                    </a:lnTo>
                    <a:lnTo>
                      <a:pt x="131" y="207"/>
                    </a:lnTo>
                    <a:lnTo>
                      <a:pt x="116" y="192"/>
                    </a:lnTo>
                    <a:lnTo>
                      <a:pt x="99" y="177"/>
                    </a:lnTo>
                    <a:lnTo>
                      <a:pt x="86" y="159"/>
                    </a:lnTo>
                    <a:lnTo>
                      <a:pt x="70" y="142"/>
                    </a:lnTo>
                    <a:lnTo>
                      <a:pt x="59" y="125"/>
                    </a:lnTo>
                    <a:lnTo>
                      <a:pt x="46" y="110"/>
                    </a:lnTo>
                    <a:lnTo>
                      <a:pt x="34" y="95"/>
                    </a:lnTo>
                    <a:lnTo>
                      <a:pt x="30" y="95"/>
                    </a:lnTo>
                    <a:lnTo>
                      <a:pt x="25" y="95"/>
                    </a:lnTo>
                    <a:lnTo>
                      <a:pt x="19" y="95"/>
                    </a:lnTo>
                    <a:lnTo>
                      <a:pt x="13" y="93"/>
                    </a:lnTo>
                    <a:lnTo>
                      <a:pt x="2" y="89"/>
                    </a:lnTo>
                    <a:lnTo>
                      <a:pt x="0" y="95"/>
                    </a:lnTo>
                    <a:lnTo>
                      <a:pt x="6" y="106"/>
                    </a:lnTo>
                    <a:lnTo>
                      <a:pt x="13" y="118"/>
                    </a:lnTo>
                    <a:lnTo>
                      <a:pt x="23" y="131"/>
                    </a:lnTo>
                    <a:lnTo>
                      <a:pt x="34" y="146"/>
                    </a:lnTo>
                    <a:lnTo>
                      <a:pt x="46" y="159"/>
                    </a:lnTo>
                    <a:lnTo>
                      <a:pt x="61" y="175"/>
                    </a:lnTo>
                    <a:lnTo>
                      <a:pt x="74" y="190"/>
                    </a:lnTo>
                    <a:lnTo>
                      <a:pt x="89" y="205"/>
                    </a:lnTo>
                    <a:lnTo>
                      <a:pt x="105" y="218"/>
                    </a:lnTo>
                    <a:lnTo>
                      <a:pt x="120" y="232"/>
                    </a:lnTo>
                    <a:lnTo>
                      <a:pt x="133" y="243"/>
                    </a:lnTo>
                    <a:lnTo>
                      <a:pt x="145" y="256"/>
                    </a:lnTo>
                    <a:lnTo>
                      <a:pt x="156" y="266"/>
                    </a:lnTo>
                    <a:lnTo>
                      <a:pt x="167" y="275"/>
                    </a:lnTo>
                    <a:lnTo>
                      <a:pt x="175" y="281"/>
                    </a:lnTo>
                    <a:lnTo>
                      <a:pt x="184" y="287"/>
                    </a:lnTo>
                    <a:lnTo>
                      <a:pt x="203" y="300"/>
                    </a:lnTo>
                    <a:lnTo>
                      <a:pt x="222" y="313"/>
                    </a:lnTo>
                    <a:lnTo>
                      <a:pt x="240" y="323"/>
                    </a:lnTo>
                    <a:lnTo>
                      <a:pt x="255" y="334"/>
                    </a:lnTo>
                    <a:lnTo>
                      <a:pt x="268" y="340"/>
                    </a:lnTo>
                    <a:lnTo>
                      <a:pt x="283" y="348"/>
                    </a:lnTo>
                    <a:lnTo>
                      <a:pt x="295" y="355"/>
                    </a:lnTo>
                    <a:lnTo>
                      <a:pt x="308" y="361"/>
                    </a:lnTo>
                    <a:lnTo>
                      <a:pt x="319" y="367"/>
                    </a:lnTo>
                    <a:lnTo>
                      <a:pt x="331" y="372"/>
                    </a:lnTo>
                    <a:lnTo>
                      <a:pt x="342" y="378"/>
                    </a:lnTo>
                    <a:lnTo>
                      <a:pt x="359" y="384"/>
                    </a:lnTo>
                    <a:lnTo>
                      <a:pt x="373" y="388"/>
                    </a:lnTo>
                    <a:lnTo>
                      <a:pt x="390" y="395"/>
                    </a:lnTo>
                    <a:lnTo>
                      <a:pt x="407" y="403"/>
                    </a:lnTo>
                    <a:lnTo>
                      <a:pt x="428" y="412"/>
                    </a:lnTo>
                    <a:lnTo>
                      <a:pt x="437" y="414"/>
                    </a:lnTo>
                    <a:lnTo>
                      <a:pt x="445" y="418"/>
                    </a:lnTo>
                    <a:lnTo>
                      <a:pt x="454" y="422"/>
                    </a:lnTo>
                    <a:lnTo>
                      <a:pt x="464" y="426"/>
                    </a:lnTo>
                    <a:lnTo>
                      <a:pt x="471" y="429"/>
                    </a:lnTo>
                    <a:lnTo>
                      <a:pt x="481" y="433"/>
                    </a:lnTo>
                    <a:lnTo>
                      <a:pt x="490" y="437"/>
                    </a:lnTo>
                    <a:lnTo>
                      <a:pt x="502" y="441"/>
                    </a:lnTo>
                    <a:lnTo>
                      <a:pt x="509" y="445"/>
                    </a:lnTo>
                    <a:lnTo>
                      <a:pt x="519" y="448"/>
                    </a:lnTo>
                    <a:lnTo>
                      <a:pt x="528" y="452"/>
                    </a:lnTo>
                    <a:lnTo>
                      <a:pt x="540" y="456"/>
                    </a:lnTo>
                    <a:lnTo>
                      <a:pt x="551" y="460"/>
                    </a:lnTo>
                    <a:lnTo>
                      <a:pt x="563" y="466"/>
                    </a:lnTo>
                    <a:lnTo>
                      <a:pt x="574" y="471"/>
                    </a:lnTo>
                    <a:lnTo>
                      <a:pt x="587" y="477"/>
                    </a:lnTo>
                    <a:lnTo>
                      <a:pt x="603" y="481"/>
                    </a:lnTo>
                    <a:lnTo>
                      <a:pt x="618" y="486"/>
                    </a:lnTo>
                    <a:lnTo>
                      <a:pt x="631" y="492"/>
                    </a:lnTo>
                    <a:lnTo>
                      <a:pt x="648" y="500"/>
                    </a:lnTo>
                    <a:lnTo>
                      <a:pt x="662" y="504"/>
                    </a:lnTo>
                    <a:lnTo>
                      <a:pt x="677" y="511"/>
                    </a:lnTo>
                    <a:lnTo>
                      <a:pt x="694" y="517"/>
                    </a:lnTo>
                    <a:lnTo>
                      <a:pt x="709" y="523"/>
                    </a:lnTo>
                    <a:lnTo>
                      <a:pt x="724" y="526"/>
                    </a:lnTo>
                    <a:lnTo>
                      <a:pt x="739" y="532"/>
                    </a:lnTo>
                    <a:lnTo>
                      <a:pt x="755" y="538"/>
                    </a:lnTo>
                    <a:lnTo>
                      <a:pt x="772" y="542"/>
                    </a:lnTo>
                    <a:lnTo>
                      <a:pt x="787" y="545"/>
                    </a:lnTo>
                    <a:lnTo>
                      <a:pt x="802" y="549"/>
                    </a:lnTo>
                    <a:lnTo>
                      <a:pt x="819" y="551"/>
                    </a:lnTo>
                    <a:lnTo>
                      <a:pt x="836" y="555"/>
                    </a:lnTo>
                    <a:lnTo>
                      <a:pt x="854" y="557"/>
                    </a:lnTo>
                    <a:lnTo>
                      <a:pt x="871" y="561"/>
                    </a:lnTo>
                    <a:lnTo>
                      <a:pt x="888" y="561"/>
                    </a:lnTo>
                    <a:lnTo>
                      <a:pt x="905" y="564"/>
                    </a:lnTo>
                    <a:lnTo>
                      <a:pt x="922" y="564"/>
                    </a:lnTo>
                    <a:lnTo>
                      <a:pt x="939" y="568"/>
                    </a:lnTo>
                    <a:lnTo>
                      <a:pt x="956" y="568"/>
                    </a:lnTo>
                    <a:lnTo>
                      <a:pt x="973" y="572"/>
                    </a:lnTo>
                    <a:lnTo>
                      <a:pt x="990" y="572"/>
                    </a:lnTo>
                    <a:lnTo>
                      <a:pt x="1007" y="576"/>
                    </a:lnTo>
                    <a:lnTo>
                      <a:pt x="1025" y="578"/>
                    </a:lnTo>
                    <a:lnTo>
                      <a:pt x="1042" y="580"/>
                    </a:lnTo>
                    <a:lnTo>
                      <a:pt x="1057" y="581"/>
                    </a:lnTo>
                    <a:lnTo>
                      <a:pt x="1076" y="585"/>
                    </a:lnTo>
                    <a:lnTo>
                      <a:pt x="1093" y="585"/>
                    </a:lnTo>
                    <a:lnTo>
                      <a:pt x="1112" y="589"/>
                    </a:lnTo>
                    <a:lnTo>
                      <a:pt x="1127" y="589"/>
                    </a:lnTo>
                    <a:lnTo>
                      <a:pt x="1142" y="589"/>
                    </a:lnTo>
                    <a:lnTo>
                      <a:pt x="1160" y="589"/>
                    </a:lnTo>
                    <a:lnTo>
                      <a:pt x="1177" y="591"/>
                    </a:lnTo>
                    <a:lnTo>
                      <a:pt x="1192" y="589"/>
                    </a:lnTo>
                    <a:lnTo>
                      <a:pt x="1209" y="589"/>
                    </a:lnTo>
                    <a:lnTo>
                      <a:pt x="1226" y="589"/>
                    </a:lnTo>
                    <a:lnTo>
                      <a:pt x="1245" y="589"/>
                    </a:lnTo>
                    <a:lnTo>
                      <a:pt x="1262" y="585"/>
                    </a:lnTo>
                    <a:lnTo>
                      <a:pt x="1279" y="585"/>
                    </a:lnTo>
                    <a:lnTo>
                      <a:pt x="1300" y="585"/>
                    </a:lnTo>
                    <a:lnTo>
                      <a:pt x="1319" y="585"/>
                    </a:lnTo>
                    <a:lnTo>
                      <a:pt x="1340" y="583"/>
                    </a:lnTo>
                    <a:lnTo>
                      <a:pt x="1359" y="583"/>
                    </a:lnTo>
                    <a:lnTo>
                      <a:pt x="1380" y="583"/>
                    </a:lnTo>
                    <a:lnTo>
                      <a:pt x="1403" y="585"/>
                    </a:lnTo>
                    <a:lnTo>
                      <a:pt x="1409" y="585"/>
                    </a:lnTo>
                    <a:lnTo>
                      <a:pt x="1416" y="585"/>
                    </a:lnTo>
                    <a:lnTo>
                      <a:pt x="1424" y="585"/>
                    </a:lnTo>
                    <a:lnTo>
                      <a:pt x="1435" y="585"/>
                    </a:lnTo>
                    <a:lnTo>
                      <a:pt x="1447" y="583"/>
                    </a:lnTo>
                    <a:lnTo>
                      <a:pt x="1458" y="583"/>
                    </a:lnTo>
                    <a:lnTo>
                      <a:pt x="1471" y="583"/>
                    </a:lnTo>
                    <a:lnTo>
                      <a:pt x="1485" y="583"/>
                    </a:lnTo>
                    <a:lnTo>
                      <a:pt x="1496" y="581"/>
                    </a:lnTo>
                    <a:lnTo>
                      <a:pt x="1507" y="581"/>
                    </a:lnTo>
                    <a:lnTo>
                      <a:pt x="1519" y="580"/>
                    </a:lnTo>
                    <a:lnTo>
                      <a:pt x="1530" y="580"/>
                    </a:lnTo>
                    <a:lnTo>
                      <a:pt x="1540" y="580"/>
                    </a:lnTo>
                    <a:lnTo>
                      <a:pt x="1549" y="580"/>
                    </a:lnTo>
                    <a:lnTo>
                      <a:pt x="1557" y="580"/>
                    </a:lnTo>
                    <a:lnTo>
                      <a:pt x="1562" y="581"/>
                    </a:lnTo>
                    <a:lnTo>
                      <a:pt x="1576" y="581"/>
                    </a:lnTo>
                    <a:lnTo>
                      <a:pt x="1587" y="581"/>
                    </a:lnTo>
                    <a:lnTo>
                      <a:pt x="1599" y="581"/>
                    </a:lnTo>
                    <a:lnTo>
                      <a:pt x="1612" y="581"/>
                    </a:lnTo>
                    <a:lnTo>
                      <a:pt x="1623" y="581"/>
                    </a:lnTo>
                    <a:lnTo>
                      <a:pt x="1637" y="581"/>
                    </a:lnTo>
                    <a:lnTo>
                      <a:pt x="1648" y="581"/>
                    </a:lnTo>
                    <a:lnTo>
                      <a:pt x="1661" y="581"/>
                    </a:lnTo>
                    <a:lnTo>
                      <a:pt x="1675" y="580"/>
                    </a:lnTo>
                    <a:lnTo>
                      <a:pt x="1686" y="578"/>
                    </a:lnTo>
                    <a:lnTo>
                      <a:pt x="1697" y="578"/>
                    </a:lnTo>
                    <a:lnTo>
                      <a:pt x="1711" y="578"/>
                    </a:lnTo>
                    <a:lnTo>
                      <a:pt x="1722" y="574"/>
                    </a:lnTo>
                    <a:lnTo>
                      <a:pt x="1734" y="574"/>
                    </a:lnTo>
                    <a:lnTo>
                      <a:pt x="1747" y="572"/>
                    </a:lnTo>
                    <a:lnTo>
                      <a:pt x="1760" y="572"/>
                    </a:lnTo>
                    <a:lnTo>
                      <a:pt x="1768" y="568"/>
                    </a:lnTo>
                    <a:lnTo>
                      <a:pt x="1779" y="568"/>
                    </a:lnTo>
                    <a:lnTo>
                      <a:pt x="1791" y="566"/>
                    </a:lnTo>
                    <a:lnTo>
                      <a:pt x="1800" y="566"/>
                    </a:lnTo>
                    <a:lnTo>
                      <a:pt x="1808" y="564"/>
                    </a:lnTo>
                    <a:lnTo>
                      <a:pt x="1819" y="564"/>
                    </a:lnTo>
                    <a:lnTo>
                      <a:pt x="1827" y="564"/>
                    </a:lnTo>
                    <a:lnTo>
                      <a:pt x="1838" y="564"/>
                    </a:lnTo>
                    <a:lnTo>
                      <a:pt x="1846" y="562"/>
                    </a:lnTo>
                    <a:lnTo>
                      <a:pt x="1855" y="561"/>
                    </a:lnTo>
                    <a:lnTo>
                      <a:pt x="1863" y="561"/>
                    </a:lnTo>
                    <a:lnTo>
                      <a:pt x="1874" y="561"/>
                    </a:lnTo>
                    <a:lnTo>
                      <a:pt x="1884" y="559"/>
                    </a:lnTo>
                    <a:lnTo>
                      <a:pt x="1893" y="557"/>
                    </a:lnTo>
                    <a:lnTo>
                      <a:pt x="1905" y="555"/>
                    </a:lnTo>
                    <a:lnTo>
                      <a:pt x="1916" y="555"/>
                    </a:lnTo>
                    <a:lnTo>
                      <a:pt x="1977" y="543"/>
                    </a:lnTo>
                    <a:lnTo>
                      <a:pt x="2040" y="534"/>
                    </a:lnTo>
                    <a:lnTo>
                      <a:pt x="2099" y="517"/>
                    </a:lnTo>
                    <a:lnTo>
                      <a:pt x="2157" y="504"/>
                    </a:lnTo>
                    <a:lnTo>
                      <a:pt x="2216" y="483"/>
                    </a:lnTo>
                    <a:lnTo>
                      <a:pt x="2273" y="464"/>
                    </a:lnTo>
                    <a:lnTo>
                      <a:pt x="2328" y="443"/>
                    </a:lnTo>
                    <a:lnTo>
                      <a:pt x="2386" y="420"/>
                    </a:lnTo>
                    <a:lnTo>
                      <a:pt x="2439" y="393"/>
                    </a:lnTo>
                    <a:lnTo>
                      <a:pt x="2494" y="367"/>
                    </a:lnTo>
                    <a:lnTo>
                      <a:pt x="2545" y="336"/>
                    </a:lnTo>
                    <a:lnTo>
                      <a:pt x="2598" y="306"/>
                    </a:lnTo>
                    <a:lnTo>
                      <a:pt x="2648" y="274"/>
                    </a:lnTo>
                    <a:lnTo>
                      <a:pt x="2697" y="239"/>
                    </a:lnTo>
                    <a:lnTo>
                      <a:pt x="2747" y="205"/>
                    </a:lnTo>
                    <a:lnTo>
                      <a:pt x="2796" y="1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5" name="Freeform 205"/>
              <p:cNvSpPr>
                <a:spLocks/>
              </p:cNvSpPr>
              <p:nvPr/>
            </p:nvSpPr>
            <p:spPr bwMode="auto">
              <a:xfrm>
                <a:off x="3658" y="2753"/>
                <a:ext cx="1533" cy="268"/>
              </a:xfrm>
              <a:custGeom>
                <a:avLst/>
                <a:gdLst>
                  <a:gd name="T0" fmla="*/ 12 w 3066"/>
                  <a:gd name="T1" fmla="*/ 1 h 536"/>
                  <a:gd name="T2" fmla="*/ 12 w 3066"/>
                  <a:gd name="T3" fmla="*/ 1 h 536"/>
                  <a:gd name="T4" fmla="*/ 12 w 3066"/>
                  <a:gd name="T5" fmla="*/ 1 h 536"/>
                  <a:gd name="T6" fmla="*/ 12 w 3066"/>
                  <a:gd name="T7" fmla="*/ 1 h 536"/>
                  <a:gd name="T8" fmla="*/ 12 w 3066"/>
                  <a:gd name="T9" fmla="*/ 1 h 536"/>
                  <a:gd name="T10" fmla="*/ 12 w 3066"/>
                  <a:gd name="T11" fmla="*/ 1 h 536"/>
                  <a:gd name="T12" fmla="*/ 11 w 3066"/>
                  <a:gd name="T13" fmla="*/ 1 h 536"/>
                  <a:gd name="T14" fmla="*/ 10 w 3066"/>
                  <a:gd name="T15" fmla="*/ 2 h 536"/>
                  <a:gd name="T16" fmla="*/ 9 w 3066"/>
                  <a:gd name="T17" fmla="*/ 2 h 536"/>
                  <a:gd name="T18" fmla="*/ 8 w 3066"/>
                  <a:gd name="T19" fmla="*/ 2 h 536"/>
                  <a:gd name="T20" fmla="*/ 7 w 3066"/>
                  <a:gd name="T21" fmla="*/ 2 h 536"/>
                  <a:gd name="T22" fmla="*/ 6 w 3066"/>
                  <a:gd name="T23" fmla="*/ 2 h 536"/>
                  <a:gd name="T24" fmla="*/ 5 w 3066"/>
                  <a:gd name="T25" fmla="*/ 2 h 536"/>
                  <a:gd name="T26" fmla="*/ 4 w 3066"/>
                  <a:gd name="T27" fmla="*/ 2 h 536"/>
                  <a:gd name="T28" fmla="*/ 4 w 3066"/>
                  <a:gd name="T29" fmla="*/ 2 h 536"/>
                  <a:gd name="T30" fmla="*/ 3 w 3066"/>
                  <a:gd name="T31" fmla="*/ 2 h 536"/>
                  <a:gd name="T32" fmla="*/ 3 w 3066"/>
                  <a:gd name="T33" fmla="*/ 2 h 536"/>
                  <a:gd name="T34" fmla="*/ 3 w 3066"/>
                  <a:gd name="T35" fmla="*/ 2 h 536"/>
                  <a:gd name="T36" fmla="*/ 3 w 3066"/>
                  <a:gd name="T37" fmla="*/ 2 h 536"/>
                  <a:gd name="T38" fmla="*/ 2 w 3066"/>
                  <a:gd name="T39" fmla="*/ 2 h 536"/>
                  <a:gd name="T40" fmla="*/ 2 w 3066"/>
                  <a:gd name="T41" fmla="*/ 1 h 536"/>
                  <a:gd name="T42" fmla="*/ 1 w 3066"/>
                  <a:gd name="T43" fmla="*/ 1 h 536"/>
                  <a:gd name="T44" fmla="*/ 1 w 3066"/>
                  <a:gd name="T45" fmla="*/ 1 h 536"/>
                  <a:gd name="T46" fmla="*/ 1 w 3066"/>
                  <a:gd name="T47" fmla="*/ 1 h 536"/>
                  <a:gd name="T48" fmla="*/ 1 w 3066"/>
                  <a:gd name="T49" fmla="*/ 1 h 536"/>
                  <a:gd name="T50" fmla="*/ 2 w 3066"/>
                  <a:gd name="T51" fmla="*/ 2 h 536"/>
                  <a:gd name="T52" fmla="*/ 2 w 3066"/>
                  <a:gd name="T53" fmla="*/ 2 h 536"/>
                  <a:gd name="T54" fmla="*/ 3 w 3066"/>
                  <a:gd name="T55" fmla="*/ 2 h 536"/>
                  <a:gd name="T56" fmla="*/ 3 w 3066"/>
                  <a:gd name="T57" fmla="*/ 2 h 536"/>
                  <a:gd name="T58" fmla="*/ 3 w 3066"/>
                  <a:gd name="T59" fmla="*/ 2 h 536"/>
                  <a:gd name="T60" fmla="*/ 3 w 3066"/>
                  <a:gd name="T61" fmla="*/ 2 h 536"/>
                  <a:gd name="T62" fmla="*/ 3 w 3066"/>
                  <a:gd name="T63" fmla="*/ 2 h 536"/>
                  <a:gd name="T64" fmla="*/ 4 w 3066"/>
                  <a:gd name="T65" fmla="*/ 2 h 536"/>
                  <a:gd name="T66" fmla="*/ 4 w 3066"/>
                  <a:gd name="T67" fmla="*/ 2 h 536"/>
                  <a:gd name="T68" fmla="*/ 5 w 3066"/>
                  <a:gd name="T69" fmla="*/ 2 h 536"/>
                  <a:gd name="T70" fmla="*/ 5 w 3066"/>
                  <a:gd name="T71" fmla="*/ 3 h 536"/>
                  <a:gd name="T72" fmla="*/ 5 w 3066"/>
                  <a:gd name="T73" fmla="*/ 3 h 536"/>
                  <a:gd name="T74" fmla="*/ 6 w 3066"/>
                  <a:gd name="T75" fmla="*/ 3 h 536"/>
                  <a:gd name="T76" fmla="*/ 6 w 3066"/>
                  <a:gd name="T77" fmla="*/ 3 h 536"/>
                  <a:gd name="T78" fmla="*/ 6 w 3066"/>
                  <a:gd name="T79" fmla="*/ 3 h 536"/>
                  <a:gd name="T80" fmla="*/ 7 w 3066"/>
                  <a:gd name="T81" fmla="*/ 3 h 536"/>
                  <a:gd name="T82" fmla="*/ 8 w 3066"/>
                  <a:gd name="T83" fmla="*/ 3 h 536"/>
                  <a:gd name="T84" fmla="*/ 8 w 3066"/>
                  <a:gd name="T85" fmla="*/ 3 h 536"/>
                  <a:gd name="T86" fmla="*/ 8 w 3066"/>
                  <a:gd name="T87" fmla="*/ 3 h 536"/>
                  <a:gd name="T88" fmla="*/ 9 w 3066"/>
                  <a:gd name="T89" fmla="*/ 3 h 536"/>
                  <a:gd name="T90" fmla="*/ 9 w 3066"/>
                  <a:gd name="T91" fmla="*/ 2 h 536"/>
                  <a:gd name="T92" fmla="*/ 9 w 3066"/>
                  <a:gd name="T93" fmla="*/ 2 h 536"/>
                  <a:gd name="T94" fmla="*/ 10 w 3066"/>
                  <a:gd name="T95" fmla="*/ 2 h 536"/>
                  <a:gd name="T96" fmla="*/ 10 w 3066"/>
                  <a:gd name="T97" fmla="*/ 2 h 536"/>
                  <a:gd name="T98" fmla="*/ 11 w 3066"/>
                  <a:gd name="T99" fmla="*/ 2 h 536"/>
                  <a:gd name="T100" fmla="*/ 12 w 3066"/>
                  <a:gd name="T101" fmla="*/ 1 h 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066" h="536">
                    <a:moveTo>
                      <a:pt x="2954" y="120"/>
                    </a:moveTo>
                    <a:lnTo>
                      <a:pt x="2959" y="114"/>
                    </a:lnTo>
                    <a:lnTo>
                      <a:pt x="2967" y="108"/>
                    </a:lnTo>
                    <a:lnTo>
                      <a:pt x="2975" y="103"/>
                    </a:lnTo>
                    <a:lnTo>
                      <a:pt x="2986" y="95"/>
                    </a:lnTo>
                    <a:lnTo>
                      <a:pt x="2996" y="85"/>
                    </a:lnTo>
                    <a:lnTo>
                      <a:pt x="3007" y="78"/>
                    </a:lnTo>
                    <a:lnTo>
                      <a:pt x="3018" y="70"/>
                    </a:lnTo>
                    <a:lnTo>
                      <a:pt x="3028" y="63"/>
                    </a:lnTo>
                    <a:lnTo>
                      <a:pt x="3035" y="51"/>
                    </a:lnTo>
                    <a:lnTo>
                      <a:pt x="3045" y="44"/>
                    </a:lnTo>
                    <a:lnTo>
                      <a:pt x="3054" y="34"/>
                    </a:lnTo>
                    <a:lnTo>
                      <a:pt x="3060" y="27"/>
                    </a:lnTo>
                    <a:lnTo>
                      <a:pt x="3062" y="19"/>
                    </a:lnTo>
                    <a:lnTo>
                      <a:pt x="3066" y="11"/>
                    </a:lnTo>
                    <a:lnTo>
                      <a:pt x="3066" y="4"/>
                    </a:lnTo>
                    <a:lnTo>
                      <a:pt x="3062" y="0"/>
                    </a:lnTo>
                    <a:lnTo>
                      <a:pt x="3047" y="11"/>
                    </a:lnTo>
                    <a:lnTo>
                      <a:pt x="3032" y="25"/>
                    </a:lnTo>
                    <a:lnTo>
                      <a:pt x="3013" y="38"/>
                    </a:lnTo>
                    <a:lnTo>
                      <a:pt x="2996" y="53"/>
                    </a:lnTo>
                    <a:lnTo>
                      <a:pt x="2977" y="66"/>
                    </a:lnTo>
                    <a:lnTo>
                      <a:pt x="2956" y="82"/>
                    </a:lnTo>
                    <a:lnTo>
                      <a:pt x="2937" y="99"/>
                    </a:lnTo>
                    <a:lnTo>
                      <a:pt x="2916" y="114"/>
                    </a:lnTo>
                    <a:lnTo>
                      <a:pt x="2895" y="127"/>
                    </a:lnTo>
                    <a:lnTo>
                      <a:pt x="2874" y="141"/>
                    </a:lnTo>
                    <a:lnTo>
                      <a:pt x="2855" y="154"/>
                    </a:lnTo>
                    <a:lnTo>
                      <a:pt x="2836" y="169"/>
                    </a:lnTo>
                    <a:lnTo>
                      <a:pt x="2817" y="181"/>
                    </a:lnTo>
                    <a:lnTo>
                      <a:pt x="2798" y="192"/>
                    </a:lnTo>
                    <a:lnTo>
                      <a:pt x="2781" y="201"/>
                    </a:lnTo>
                    <a:lnTo>
                      <a:pt x="2766" y="211"/>
                    </a:lnTo>
                    <a:lnTo>
                      <a:pt x="2718" y="232"/>
                    </a:lnTo>
                    <a:lnTo>
                      <a:pt x="2672" y="255"/>
                    </a:lnTo>
                    <a:lnTo>
                      <a:pt x="2629" y="279"/>
                    </a:lnTo>
                    <a:lnTo>
                      <a:pt x="2585" y="304"/>
                    </a:lnTo>
                    <a:lnTo>
                      <a:pt x="2539" y="327"/>
                    </a:lnTo>
                    <a:lnTo>
                      <a:pt x="2496" y="352"/>
                    </a:lnTo>
                    <a:lnTo>
                      <a:pt x="2452" y="374"/>
                    </a:lnTo>
                    <a:lnTo>
                      <a:pt x="2408" y="397"/>
                    </a:lnTo>
                    <a:lnTo>
                      <a:pt x="2363" y="416"/>
                    </a:lnTo>
                    <a:lnTo>
                      <a:pt x="2319" y="435"/>
                    </a:lnTo>
                    <a:lnTo>
                      <a:pt x="2271" y="452"/>
                    </a:lnTo>
                    <a:lnTo>
                      <a:pt x="2228" y="468"/>
                    </a:lnTo>
                    <a:lnTo>
                      <a:pt x="2180" y="479"/>
                    </a:lnTo>
                    <a:lnTo>
                      <a:pt x="2133" y="488"/>
                    </a:lnTo>
                    <a:lnTo>
                      <a:pt x="2083" y="494"/>
                    </a:lnTo>
                    <a:lnTo>
                      <a:pt x="2036" y="496"/>
                    </a:lnTo>
                    <a:lnTo>
                      <a:pt x="1975" y="494"/>
                    </a:lnTo>
                    <a:lnTo>
                      <a:pt x="1916" y="494"/>
                    </a:lnTo>
                    <a:lnTo>
                      <a:pt x="1857" y="496"/>
                    </a:lnTo>
                    <a:lnTo>
                      <a:pt x="1800" y="498"/>
                    </a:lnTo>
                    <a:lnTo>
                      <a:pt x="1743" y="500"/>
                    </a:lnTo>
                    <a:lnTo>
                      <a:pt x="1688" y="504"/>
                    </a:lnTo>
                    <a:lnTo>
                      <a:pt x="1631" y="506"/>
                    </a:lnTo>
                    <a:lnTo>
                      <a:pt x="1576" y="507"/>
                    </a:lnTo>
                    <a:lnTo>
                      <a:pt x="1521" y="509"/>
                    </a:lnTo>
                    <a:lnTo>
                      <a:pt x="1465" y="511"/>
                    </a:lnTo>
                    <a:lnTo>
                      <a:pt x="1412" y="509"/>
                    </a:lnTo>
                    <a:lnTo>
                      <a:pt x="1357" y="509"/>
                    </a:lnTo>
                    <a:lnTo>
                      <a:pt x="1302" y="507"/>
                    </a:lnTo>
                    <a:lnTo>
                      <a:pt x="1247" y="504"/>
                    </a:lnTo>
                    <a:lnTo>
                      <a:pt x="1192" y="498"/>
                    </a:lnTo>
                    <a:lnTo>
                      <a:pt x="1137" y="494"/>
                    </a:lnTo>
                    <a:lnTo>
                      <a:pt x="1100" y="487"/>
                    </a:lnTo>
                    <a:lnTo>
                      <a:pt x="1068" y="481"/>
                    </a:lnTo>
                    <a:lnTo>
                      <a:pt x="1040" y="477"/>
                    </a:lnTo>
                    <a:lnTo>
                      <a:pt x="1013" y="473"/>
                    </a:lnTo>
                    <a:lnTo>
                      <a:pt x="986" y="468"/>
                    </a:lnTo>
                    <a:lnTo>
                      <a:pt x="962" y="462"/>
                    </a:lnTo>
                    <a:lnTo>
                      <a:pt x="939" y="456"/>
                    </a:lnTo>
                    <a:lnTo>
                      <a:pt x="918" y="452"/>
                    </a:lnTo>
                    <a:lnTo>
                      <a:pt x="895" y="447"/>
                    </a:lnTo>
                    <a:lnTo>
                      <a:pt x="876" y="443"/>
                    </a:lnTo>
                    <a:lnTo>
                      <a:pt x="853" y="437"/>
                    </a:lnTo>
                    <a:lnTo>
                      <a:pt x="834" y="431"/>
                    </a:lnTo>
                    <a:lnTo>
                      <a:pt x="812" y="426"/>
                    </a:lnTo>
                    <a:lnTo>
                      <a:pt x="789" y="420"/>
                    </a:lnTo>
                    <a:lnTo>
                      <a:pt x="766" y="414"/>
                    </a:lnTo>
                    <a:lnTo>
                      <a:pt x="743" y="409"/>
                    </a:lnTo>
                    <a:lnTo>
                      <a:pt x="732" y="405"/>
                    </a:lnTo>
                    <a:lnTo>
                      <a:pt x="720" y="403"/>
                    </a:lnTo>
                    <a:lnTo>
                      <a:pt x="707" y="399"/>
                    </a:lnTo>
                    <a:lnTo>
                      <a:pt x="696" y="395"/>
                    </a:lnTo>
                    <a:lnTo>
                      <a:pt x="680" y="392"/>
                    </a:lnTo>
                    <a:lnTo>
                      <a:pt x="665" y="388"/>
                    </a:lnTo>
                    <a:lnTo>
                      <a:pt x="652" y="384"/>
                    </a:lnTo>
                    <a:lnTo>
                      <a:pt x="639" y="380"/>
                    </a:lnTo>
                    <a:lnTo>
                      <a:pt x="621" y="374"/>
                    </a:lnTo>
                    <a:lnTo>
                      <a:pt x="610" y="371"/>
                    </a:lnTo>
                    <a:lnTo>
                      <a:pt x="595" y="365"/>
                    </a:lnTo>
                    <a:lnTo>
                      <a:pt x="583" y="361"/>
                    </a:lnTo>
                    <a:lnTo>
                      <a:pt x="570" y="355"/>
                    </a:lnTo>
                    <a:lnTo>
                      <a:pt x="559" y="350"/>
                    </a:lnTo>
                    <a:lnTo>
                      <a:pt x="547" y="344"/>
                    </a:lnTo>
                    <a:lnTo>
                      <a:pt x="540" y="340"/>
                    </a:lnTo>
                    <a:lnTo>
                      <a:pt x="506" y="319"/>
                    </a:lnTo>
                    <a:lnTo>
                      <a:pt x="471" y="302"/>
                    </a:lnTo>
                    <a:lnTo>
                      <a:pt x="435" y="287"/>
                    </a:lnTo>
                    <a:lnTo>
                      <a:pt x="401" y="270"/>
                    </a:lnTo>
                    <a:lnTo>
                      <a:pt x="365" y="255"/>
                    </a:lnTo>
                    <a:lnTo>
                      <a:pt x="331" y="241"/>
                    </a:lnTo>
                    <a:lnTo>
                      <a:pt x="295" y="226"/>
                    </a:lnTo>
                    <a:lnTo>
                      <a:pt x="258" y="215"/>
                    </a:lnTo>
                    <a:lnTo>
                      <a:pt x="222" y="198"/>
                    </a:lnTo>
                    <a:lnTo>
                      <a:pt x="188" y="181"/>
                    </a:lnTo>
                    <a:lnTo>
                      <a:pt x="154" y="163"/>
                    </a:lnTo>
                    <a:lnTo>
                      <a:pt x="123" y="144"/>
                    </a:lnTo>
                    <a:lnTo>
                      <a:pt x="91" y="123"/>
                    </a:lnTo>
                    <a:lnTo>
                      <a:pt x="61" y="101"/>
                    </a:lnTo>
                    <a:lnTo>
                      <a:pt x="34" y="74"/>
                    </a:lnTo>
                    <a:lnTo>
                      <a:pt x="8" y="46"/>
                    </a:lnTo>
                    <a:lnTo>
                      <a:pt x="4" y="49"/>
                    </a:lnTo>
                    <a:lnTo>
                      <a:pt x="2" y="55"/>
                    </a:lnTo>
                    <a:lnTo>
                      <a:pt x="0" y="63"/>
                    </a:lnTo>
                    <a:lnTo>
                      <a:pt x="0" y="68"/>
                    </a:lnTo>
                    <a:lnTo>
                      <a:pt x="21" y="95"/>
                    </a:lnTo>
                    <a:lnTo>
                      <a:pt x="44" y="120"/>
                    </a:lnTo>
                    <a:lnTo>
                      <a:pt x="68" y="141"/>
                    </a:lnTo>
                    <a:lnTo>
                      <a:pt x="95" y="163"/>
                    </a:lnTo>
                    <a:lnTo>
                      <a:pt x="123" y="181"/>
                    </a:lnTo>
                    <a:lnTo>
                      <a:pt x="152" y="196"/>
                    </a:lnTo>
                    <a:lnTo>
                      <a:pt x="180" y="209"/>
                    </a:lnTo>
                    <a:lnTo>
                      <a:pt x="213" y="226"/>
                    </a:lnTo>
                    <a:lnTo>
                      <a:pt x="243" y="238"/>
                    </a:lnTo>
                    <a:lnTo>
                      <a:pt x="274" y="251"/>
                    </a:lnTo>
                    <a:lnTo>
                      <a:pt x="306" y="262"/>
                    </a:lnTo>
                    <a:lnTo>
                      <a:pt x="338" y="276"/>
                    </a:lnTo>
                    <a:lnTo>
                      <a:pt x="369" y="287"/>
                    </a:lnTo>
                    <a:lnTo>
                      <a:pt x="399" y="300"/>
                    </a:lnTo>
                    <a:lnTo>
                      <a:pt x="429" y="314"/>
                    </a:lnTo>
                    <a:lnTo>
                      <a:pt x="460" y="331"/>
                    </a:lnTo>
                    <a:lnTo>
                      <a:pt x="471" y="334"/>
                    </a:lnTo>
                    <a:lnTo>
                      <a:pt x="485" y="342"/>
                    </a:lnTo>
                    <a:lnTo>
                      <a:pt x="496" y="348"/>
                    </a:lnTo>
                    <a:lnTo>
                      <a:pt x="506" y="355"/>
                    </a:lnTo>
                    <a:lnTo>
                      <a:pt x="515" y="359"/>
                    </a:lnTo>
                    <a:lnTo>
                      <a:pt x="525" y="365"/>
                    </a:lnTo>
                    <a:lnTo>
                      <a:pt x="534" y="371"/>
                    </a:lnTo>
                    <a:lnTo>
                      <a:pt x="545" y="374"/>
                    </a:lnTo>
                    <a:lnTo>
                      <a:pt x="553" y="378"/>
                    </a:lnTo>
                    <a:lnTo>
                      <a:pt x="564" y="384"/>
                    </a:lnTo>
                    <a:lnTo>
                      <a:pt x="576" y="388"/>
                    </a:lnTo>
                    <a:lnTo>
                      <a:pt x="589" y="393"/>
                    </a:lnTo>
                    <a:lnTo>
                      <a:pt x="601" y="399"/>
                    </a:lnTo>
                    <a:lnTo>
                      <a:pt x="618" y="405"/>
                    </a:lnTo>
                    <a:lnTo>
                      <a:pt x="635" y="409"/>
                    </a:lnTo>
                    <a:lnTo>
                      <a:pt x="656" y="416"/>
                    </a:lnTo>
                    <a:lnTo>
                      <a:pt x="659" y="416"/>
                    </a:lnTo>
                    <a:lnTo>
                      <a:pt x="667" y="420"/>
                    </a:lnTo>
                    <a:lnTo>
                      <a:pt x="675" y="422"/>
                    </a:lnTo>
                    <a:lnTo>
                      <a:pt x="684" y="426"/>
                    </a:lnTo>
                    <a:lnTo>
                      <a:pt x="692" y="428"/>
                    </a:lnTo>
                    <a:lnTo>
                      <a:pt x="703" y="430"/>
                    </a:lnTo>
                    <a:lnTo>
                      <a:pt x="713" y="433"/>
                    </a:lnTo>
                    <a:lnTo>
                      <a:pt x="726" y="437"/>
                    </a:lnTo>
                    <a:lnTo>
                      <a:pt x="736" y="439"/>
                    </a:lnTo>
                    <a:lnTo>
                      <a:pt x="747" y="443"/>
                    </a:lnTo>
                    <a:lnTo>
                      <a:pt x="755" y="443"/>
                    </a:lnTo>
                    <a:lnTo>
                      <a:pt x="766" y="447"/>
                    </a:lnTo>
                    <a:lnTo>
                      <a:pt x="774" y="449"/>
                    </a:lnTo>
                    <a:lnTo>
                      <a:pt x="783" y="450"/>
                    </a:lnTo>
                    <a:lnTo>
                      <a:pt x="789" y="452"/>
                    </a:lnTo>
                    <a:lnTo>
                      <a:pt x="796" y="454"/>
                    </a:lnTo>
                    <a:lnTo>
                      <a:pt x="821" y="458"/>
                    </a:lnTo>
                    <a:lnTo>
                      <a:pt x="848" y="464"/>
                    </a:lnTo>
                    <a:lnTo>
                      <a:pt x="870" y="468"/>
                    </a:lnTo>
                    <a:lnTo>
                      <a:pt x="897" y="473"/>
                    </a:lnTo>
                    <a:lnTo>
                      <a:pt x="920" y="479"/>
                    </a:lnTo>
                    <a:lnTo>
                      <a:pt x="945" y="487"/>
                    </a:lnTo>
                    <a:lnTo>
                      <a:pt x="967" y="490"/>
                    </a:lnTo>
                    <a:lnTo>
                      <a:pt x="994" y="498"/>
                    </a:lnTo>
                    <a:lnTo>
                      <a:pt x="1017" y="502"/>
                    </a:lnTo>
                    <a:lnTo>
                      <a:pt x="1045" y="507"/>
                    </a:lnTo>
                    <a:lnTo>
                      <a:pt x="1072" y="511"/>
                    </a:lnTo>
                    <a:lnTo>
                      <a:pt x="1102" y="517"/>
                    </a:lnTo>
                    <a:lnTo>
                      <a:pt x="1133" y="521"/>
                    </a:lnTo>
                    <a:lnTo>
                      <a:pt x="1167" y="525"/>
                    </a:lnTo>
                    <a:lnTo>
                      <a:pt x="1201" y="526"/>
                    </a:lnTo>
                    <a:lnTo>
                      <a:pt x="1243" y="530"/>
                    </a:lnTo>
                    <a:lnTo>
                      <a:pt x="1251" y="530"/>
                    </a:lnTo>
                    <a:lnTo>
                      <a:pt x="1260" y="530"/>
                    </a:lnTo>
                    <a:lnTo>
                      <a:pt x="1270" y="530"/>
                    </a:lnTo>
                    <a:lnTo>
                      <a:pt x="1279" y="530"/>
                    </a:lnTo>
                    <a:lnTo>
                      <a:pt x="1289" y="530"/>
                    </a:lnTo>
                    <a:lnTo>
                      <a:pt x="1296" y="530"/>
                    </a:lnTo>
                    <a:lnTo>
                      <a:pt x="1306" y="530"/>
                    </a:lnTo>
                    <a:lnTo>
                      <a:pt x="1317" y="532"/>
                    </a:lnTo>
                    <a:lnTo>
                      <a:pt x="1325" y="532"/>
                    </a:lnTo>
                    <a:lnTo>
                      <a:pt x="1336" y="532"/>
                    </a:lnTo>
                    <a:lnTo>
                      <a:pt x="1344" y="532"/>
                    </a:lnTo>
                    <a:lnTo>
                      <a:pt x="1353" y="532"/>
                    </a:lnTo>
                    <a:lnTo>
                      <a:pt x="1363" y="532"/>
                    </a:lnTo>
                    <a:lnTo>
                      <a:pt x="1372" y="534"/>
                    </a:lnTo>
                    <a:lnTo>
                      <a:pt x="1382" y="534"/>
                    </a:lnTo>
                    <a:lnTo>
                      <a:pt x="1391" y="536"/>
                    </a:lnTo>
                    <a:lnTo>
                      <a:pt x="1425" y="534"/>
                    </a:lnTo>
                    <a:lnTo>
                      <a:pt x="1460" y="534"/>
                    </a:lnTo>
                    <a:lnTo>
                      <a:pt x="1494" y="534"/>
                    </a:lnTo>
                    <a:lnTo>
                      <a:pt x="1526" y="534"/>
                    </a:lnTo>
                    <a:lnTo>
                      <a:pt x="1559" y="532"/>
                    </a:lnTo>
                    <a:lnTo>
                      <a:pt x="1593" y="532"/>
                    </a:lnTo>
                    <a:lnTo>
                      <a:pt x="1623" y="530"/>
                    </a:lnTo>
                    <a:lnTo>
                      <a:pt x="1657" y="530"/>
                    </a:lnTo>
                    <a:lnTo>
                      <a:pt x="1690" y="528"/>
                    </a:lnTo>
                    <a:lnTo>
                      <a:pt x="1724" y="526"/>
                    </a:lnTo>
                    <a:lnTo>
                      <a:pt x="1758" y="525"/>
                    </a:lnTo>
                    <a:lnTo>
                      <a:pt x="1794" y="525"/>
                    </a:lnTo>
                    <a:lnTo>
                      <a:pt x="1830" y="521"/>
                    </a:lnTo>
                    <a:lnTo>
                      <a:pt x="1868" y="521"/>
                    </a:lnTo>
                    <a:lnTo>
                      <a:pt x="1906" y="519"/>
                    </a:lnTo>
                    <a:lnTo>
                      <a:pt x="1948" y="517"/>
                    </a:lnTo>
                    <a:lnTo>
                      <a:pt x="1960" y="517"/>
                    </a:lnTo>
                    <a:lnTo>
                      <a:pt x="1973" y="519"/>
                    </a:lnTo>
                    <a:lnTo>
                      <a:pt x="1984" y="521"/>
                    </a:lnTo>
                    <a:lnTo>
                      <a:pt x="1998" y="523"/>
                    </a:lnTo>
                    <a:lnTo>
                      <a:pt x="2000" y="521"/>
                    </a:lnTo>
                    <a:lnTo>
                      <a:pt x="2005" y="521"/>
                    </a:lnTo>
                    <a:lnTo>
                      <a:pt x="2013" y="521"/>
                    </a:lnTo>
                    <a:lnTo>
                      <a:pt x="2022" y="521"/>
                    </a:lnTo>
                    <a:lnTo>
                      <a:pt x="2030" y="521"/>
                    </a:lnTo>
                    <a:lnTo>
                      <a:pt x="2038" y="521"/>
                    </a:lnTo>
                    <a:lnTo>
                      <a:pt x="2045" y="521"/>
                    </a:lnTo>
                    <a:lnTo>
                      <a:pt x="2049" y="521"/>
                    </a:lnTo>
                    <a:lnTo>
                      <a:pt x="2064" y="519"/>
                    </a:lnTo>
                    <a:lnTo>
                      <a:pt x="2081" y="517"/>
                    </a:lnTo>
                    <a:lnTo>
                      <a:pt x="2098" y="515"/>
                    </a:lnTo>
                    <a:lnTo>
                      <a:pt x="2115" y="515"/>
                    </a:lnTo>
                    <a:lnTo>
                      <a:pt x="2131" y="511"/>
                    </a:lnTo>
                    <a:lnTo>
                      <a:pt x="2150" y="509"/>
                    </a:lnTo>
                    <a:lnTo>
                      <a:pt x="2167" y="506"/>
                    </a:lnTo>
                    <a:lnTo>
                      <a:pt x="2186" y="504"/>
                    </a:lnTo>
                    <a:lnTo>
                      <a:pt x="2203" y="498"/>
                    </a:lnTo>
                    <a:lnTo>
                      <a:pt x="2220" y="494"/>
                    </a:lnTo>
                    <a:lnTo>
                      <a:pt x="2239" y="487"/>
                    </a:lnTo>
                    <a:lnTo>
                      <a:pt x="2260" y="481"/>
                    </a:lnTo>
                    <a:lnTo>
                      <a:pt x="2279" y="473"/>
                    </a:lnTo>
                    <a:lnTo>
                      <a:pt x="2300" y="468"/>
                    </a:lnTo>
                    <a:lnTo>
                      <a:pt x="2321" y="460"/>
                    </a:lnTo>
                    <a:lnTo>
                      <a:pt x="2345" y="452"/>
                    </a:lnTo>
                    <a:lnTo>
                      <a:pt x="2383" y="433"/>
                    </a:lnTo>
                    <a:lnTo>
                      <a:pt x="2425" y="416"/>
                    </a:lnTo>
                    <a:lnTo>
                      <a:pt x="2465" y="397"/>
                    </a:lnTo>
                    <a:lnTo>
                      <a:pt x="2503" y="380"/>
                    </a:lnTo>
                    <a:lnTo>
                      <a:pt x="2543" y="361"/>
                    </a:lnTo>
                    <a:lnTo>
                      <a:pt x="2581" y="342"/>
                    </a:lnTo>
                    <a:lnTo>
                      <a:pt x="2619" y="323"/>
                    </a:lnTo>
                    <a:lnTo>
                      <a:pt x="2657" y="304"/>
                    </a:lnTo>
                    <a:lnTo>
                      <a:pt x="2693" y="283"/>
                    </a:lnTo>
                    <a:lnTo>
                      <a:pt x="2731" y="262"/>
                    </a:lnTo>
                    <a:lnTo>
                      <a:pt x="2767" y="239"/>
                    </a:lnTo>
                    <a:lnTo>
                      <a:pt x="2804" y="219"/>
                    </a:lnTo>
                    <a:lnTo>
                      <a:pt x="2840" y="194"/>
                    </a:lnTo>
                    <a:lnTo>
                      <a:pt x="2878" y="171"/>
                    </a:lnTo>
                    <a:lnTo>
                      <a:pt x="2916" y="144"/>
                    </a:lnTo>
                    <a:lnTo>
                      <a:pt x="2954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6" name="Freeform 206"/>
              <p:cNvSpPr>
                <a:spLocks/>
              </p:cNvSpPr>
              <p:nvPr/>
            </p:nvSpPr>
            <p:spPr bwMode="auto">
              <a:xfrm>
                <a:off x="3523" y="1159"/>
                <a:ext cx="1954" cy="1591"/>
              </a:xfrm>
              <a:custGeom>
                <a:avLst/>
                <a:gdLst>
                  <a:gd name="T0" fmla="*/ 7 w 3908"/>
                  <a:gd name="T1" fmla="*/ 1 h 3182"/>
                  <a:gd name="T2" fmla="*/ 6 w 3908"/>
                  <a:gd name="T3" fmla="*/ 1 h 3182"/>
                  <a:gd name="T4" fmla="*/ 4 w 3908"/>
                  <a:gd name="T5" fmla="*/ 1 h 3182"/>
                  <a:gd name="T6" fmla="*/ 3 w 3908"/>
                  <a:gd name="T7" fmla="*/ 2 h 3182"/>
                  <a:gd name="T8" fmla="*/ 3 w 3908"/>
                  <a:gd name="T9" fmla="*/ 2 h 3182"/>
                  <a:gd name="T10" fmla="*/ 2 w 3908"/>
                  <a:gd name="T11" fmla="*/ 3 h 3182"/>
                  <a:gd name="T12" fmla="*/ 1 w 3908"/>
                  <a:gd name="T13" fmla="*/ 4 h 3182"/>
                  <a:gd name="T14" fmla="*/ 1 w 3908"/>
                  <a:gd name="T15" fmla="*/ 5 h 3182"/>
                  <a:gd name="T16" fmla="*/ 1 w 3908"/>
                  <a:gd name="T17" fmla="*/ 6 h 3182"/>
                  <a:gd name="T18" fmla="*/ 0 w 3908"/>
                  <a:gd name="T19" fmla="*/ 7 h 3182"/>
                  <a:gd name="T20" fmla="*/ 0 w 3908"/>
                  <a:gd name="T21" fmla="*/ 9 h 3182"/>
                  <a:gd name="T22" fmla="*/ 1 w 3908"/>
                  <a:gd name="T23" fmla="*/ 10 h 3182"/>
                  <a:gd name="T24" fmla="*/ 1 w 3908"/>
                  <a:gd name="T25" fmla="*/ 12 h 3182"/>
                  <a:gd name="T26" fmla="*/ 1 w 3908"/>
                  <a:gd name="T27" fmla="*/ 12 h 3182"/>
                  <a:gd name="T28" fmla="*/ 1 w 3908"/>
                  <a:gd name="T29" fmla="*/ 11 h 3182"/>
                  <a:gd name="T30" fmla="*/ 1 w 3908"/>
                  <a:gd name="T31" fmla="*/ 10 h 3182"/>
                  <a:gd name="T32" fmla="*/ 1 w 3908"/>
                  <a:gd name="T33" fmla="*/ 9 h 3182"/>
                  <a:gd name="T34" fmla="*/ 1 w 3908"/>
                  <a:gd name="T35" fmla="*/ 7 h 3182"/>
                  <a:gd name="T36" fmla="*/ 1 w 3908"/>
                  <a:gd name="T37" fmla="*/ 6 h 3182"/>
                  <a:gd name="T38" fmla="*/ 1 w 3908"/>
                  <a:gd name="T39" fmla="*/ 5 h 3182"/>
                  <a:gd name="T40" fmla="*/ 1 w 3908"/>
                  <a:gd name="T41" fmla="*/ 5 h 3182"/>
                  <a:gd name="T42" fmla="*/ 2 w 3908"/>
                  <a:gd name="T43" fmla="*/ 4 h 3182"/>
                  <a:gd name="T44" fmla="*/ 2 w 3908"/>
                  <a:gd name="T45" fmla="*/ 3 h 3182"/>
                  <a:gd name="T46" fmla="*/ 3 w 3908"/>
                  <a:gd name="T47" fmla="*/ 2 h 3182"/>
                  <a:gd name="T48" fmla="*/ 4 w 3908"/>
                  <a:gd name="T49" fmla="*/ 1 h 3182"/>
                  <a:gd name="T50" fmla="*/ 6 w 3908"/>
                  <a:gd name="T51" fmla="*/ 1 h 3182"/>
                  <a:gd name="T52" fmla="*/ 7 w 3908"/>
                  <a:gd name="T53" fmla="*/ 1 h 3182"/>
                  <a:gd name="T54" fmla="*/ 8 w 3908"/>
                  <a:gd name="T55" fmla="*/ 1 h 3182"/>
                  <a:gd name="T56" fmla="*/ 8 w 3908"/>
                  <a:gd name="T57" fmla="*/ 1 h 3182"/>
                  <a:gd name="T58" fmla="*/ 8 w 3908"/>
                  <a:gd name="T59" fmla="*/ 1 h 3182"/>
                  <a:gd name="T60" fmla="*/ 9 w 3908"/>
                  <a:gd name="T61" fmla="*/ 1 h 3182"/>
                  <a:gd name="T62" fmla="*/ 10 w 3908"/>
                  <a:gd name="T63" fmla="*/ 1 h 3182"/>
                  <a:gd name="T64" fmla="*/ 11 w 3908"/>
                  <a:gd name="T65" fmla="*/ 1 h 3182"/>
                  <a:gd name="T66" fmla="*/ 11 w 3908"/>
                  <a:gd name="T67" fmla="*/ 1 h 3182"/>
                  <a:gd name="T68" fmla="*/ 12 w 3908"/>
                  <a:gd name="T69" fmla="*/ 2 h 3182"/>
                  <a:gd name="T70" fmla="*/ 14 w 3908"/>
                  <a:gd name="T71" fmla="*/ 2 h 3182"/>
                  <a:gd name="T72" fmla="*/ 15 w 3908"/>
                  <a:gd name="T73" fmla="*/ 3 h 3182"/>
                  <a:gd name="T74" fmla="*/ 15 w 3908"/>
                  <a:gd name="T75" fmla="*/ 5 h 3182"/>
                  <a:gd name="T76" fmla="*/ 15 w 3908"/>
                  <a:gd name="T77" fmla="*/ 6 h 3182"/>
                  <a:gd name="T78" fmla="*/ 16 w 3908"/>
                  <a:gd name="T79" fmla="*/ 6 h 3182"/>
                  <a:gd name="T80" fmla="*/ 16 w 3908"/>
                  <a:gd name="T81" fmla="*/ 7 h 3182"/>
                  <a:gd name="T82" fmla="*/ 16 w 3908"/>
                  <a:gd name="T83" fmla="*/ 9 h 3182"/>
                  <a:gd name="T84" fmla="*/ 15 w 3908"/>
                  <a:gd name="T85" fmla="*/ 11 h 3182"/>
                  <a:gd name="T86" fmla="*/ 14 w 3908"/>
                  <a:gd name="T87" fmla="*/ 12 h 3182"/>
                  <a:gd name="T88" fmla="*/ 14 w 3908"/>
                  <a:gd name="T89" fmla="*/ 13 h 3182"/>
                  <a:gd name="T90" fmla="*/ 14 w 3908"/>
                  <a:gd name="T91" fmla="*/ 13 h 3182"/>
                  <a:gd name="T92" fmla="*/ 14 w 3908"/>
                  <a:gd name="T93" fmla="*/ 12 h 3182"/>
                  <a:gd name="T94" fmla="*/ 15 w 3908"/>
                  <a:gd name="T95" fmla="*/ 10 h 3182"/>
                  <a:gd name="T96" fmla="*/ 16 w 3908"/>
                  <a:gd name="T97" fmla="*/ 10 h 3182"/>
                  <a:gd name="T98" fmla="*/ 16 w 3908"/>
                  <a:gd name="T99" fmla="*/ 9 h 3182"/>
                  <a:gd name="T100" fmla="*/ 16 w 3908"/>
                  <a:gd name="T101" fmla="*/ 8 h 3182"/>
                  <a:gd name="T102" fmla="*/ 16 w 3908"/>
                  <a:gd name="T103" fmla="*/ 7 h 3182"/>
                  <a:gd name="T104" fmla="*/ 16 w 3908"/>
                  <a:gd name="T105" fmla="*/ 6 h 3182"/>
                  <a:gd name="T106" fmla="*/ 15 w 3908"/>
                  <a:gd name="T107" fmla="*/ 4 h 3182"/>
                  <a:gd name="T108" fmla="*/ 14 w 3908"/>
                  <a:gd name="T109" fmla="*/ 3 h 3182"/>
                  <a:gd name="T110" fmla="*/ 13 w 3908"/>
                  <a:gd name="T111" fmla="*/ 2 h 3182"/>
                  <a:gd name="T112" fmla="*/ 12 w 3908"/>
                  <a:gd name="T113" fmla="*/ 1 h 3182"/>
                  <a:gd name="T114" fmla="*/ 11 w 3908"/>
                  <a:gd name="T115" fmla="*/ 1 h 3182"/>
                  <a:gd name="T116" fmla="*/ 10 w 3908"/>
                  <a:gd name="T117" fmla="*/ 1 h 3182"/>
                  <a:gd name="T118" fmla="*/ 9 w 3908"/>
                  <a:gd name="T119" fmla="*/ 1 h 3182"/>
                  <a:gd name="T120" fmla="*/ 8 w 3908"/>
                  <a:gd name="T121" fmla="*/ 0 h 31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908" h="3182">
                    <a:moveTo>
                      <a:pt x="1819" y="2"/>
                    </a:moveTo>
                    <a:lnTo>
                      <a:pt x="1808" y="2"/>
                    </a:lnTo>
                    <a:lnTo>
                      <a:pt x="1798" y="2"/>
                    </a:lnTo>
                    <a:lnTo>
                      <a:pt x="1787" y="2"/>
                    </a:lnTo>
                    <a:lnTo>
                      <a:pt x="1777" y="2"/>
                    </a:lnTo>
                    <a:lnTo>
                      <a:pt x="1768" y="2"/>
                    </a:lnTo>
                    <a:lnTo>
                      <a:pt x="1756" y="2"/>
                    </a:lnTo>
                    <a:lnTo>
                      <a:pt x="1747" y="2"/>
                    </a:lnTo>
                    <a:lnTo>
                      <a:pt x="1737" y="2"/>
                    </a:lnTo>
                    <a:lnTo>
                      <a:pt x="1718" y="2"/>
                    </a:lnTo>
                    <a:lnTo>
                      <a:pt x="1703" y="2"/>
                    </a:lnTo>
                    <a:lnTo>
                      <a:pt x="1686" y="4"/>
                    </a:lnTo>
                    <a:lnTo>
                      <a:pt x="1673" y="4"/>
                    </a:lnTo>
                    <a:lnTo>
                      <a:pt x="1657" y="4"/>
                    </a:lnTo>
                    <a:lnTo>
                      <a:pt x="1642" y="8"/>
                    </a:lnTo>
                    <a:lnTo>
                      <a:pt x="1627" y="8"/>
                    </a:lnTo>
                    <a:lnTo>
                      <a:pt x="1614" y="11"/>
                    </a:lnTo>
                    <a:lnTo>
                      <a:pt x="1597" y="13"/>
                    </a:lnTo>
                    <a:lnTo>
                      <a:pt x="1580" y="17"/>
                    </a:lnTo>
                    <a:lnTo>
                      <a:pt x="1564" y="19"/>
                    </a:lnTo>
                    <a:lnTo>
                      <a:pt x="1549" y="23"/>
                    </a:lnTo>
                    <a:lnTo>
                      <a:pt x="1532" y="25"/>
                    </a:lnTo>
                    <a:lnTo>
                      <a:pt x="1515" y="29"/>
                    </a:lnTo>
                    <a:lnTo>
                      <a:pt x="1496" y="34"/>
                    </a:lnTo>
                    <a:lnTo>
                      <a:pt x="1477" y="38"/>
                    </a:lnTo>
                    <a:lnTo>
                      <a:pt x="1429" y="48"/>
                    </a:lnTo>
                    <a:lnTo>
                      <a:pt x="1382" y="59"/>
                    </a:lnTo>
                    <a:lnTo>
                      <a:pt x="1334" y="68"/>
                    </a:lnTo>
                    <a:lnTo>
                      <a:pt x="1287" y="80"/>
                    </a:lnTo>
                    <a:lnTo>
                      <a:pt x="1239" y="89"/>
                    </a:lnTo>
                    <a:lnTo>
                      <a:pt x="1194" y="103"/>
                    </a:lnTo>
                    <a:lnTo>
                      <a:pt x="1148" y="114"/>
                    </a:lnTo>
                    <a:lnTo>
                      <a:pt x="1102" y="129"/>
                    </a:lnTo>
                    <a:lnTo>
                      <a:pt x="1057" y="143"/>
                    </a:lnTo>
                    <a:lnTo>
                      <a:pt x="1013" y="160"/>
                    </a:lnTo>
                    <a:lnTo>
                      <a:pt x="969" y="177"/>
                    </a:lnTo>
                    <a:lnTo>
                      <a:pt x="926" y="198"/>
                    </a:lnTo>
                    <a:lnTo>
                      <a:pt x="882" y="217"/>
                    </a:lnTo>
                    <a:lnTo>
                      <a:pt x="840" y="241"/>
                    </a:lnTo>
                    <a:lnTo>
                      <a:pt x="798" y="266"/>
                    </a:lnTo>
                    <a:lnTo>
                      <a:pt x="758" y="297"/>
                    </a:lnTo>
                    <a:lnTo>
                      <a:pt x="747" y="302"/>
                    </a:lnTo>
                    <a:lnTo>
                      <a:pt x="734" y="312"/>
                    </a:lnTo>
                    <a:lnTo>
                      <a:pt x="720" y="321"/>
                    </a:lnTo>
                    <a:lnTo>
                      <a:pt x="707" y="333"/>
                    </a:lnTo>
                    <a:lnTo>
                      <a:pt x="699" y="336"/>
                    </a:lnTo>
                    <a:lnTo>
                      <a:pt x="694" y="344"/>
                    </a:lnTo>
                    <a:lnTo>
                      <a:pt x="686" y="348"/>
                    </a:lnTo>
                    <a:lnTo>
                      <a:pt x="679" y="354"/>
                    </a:lnTo>
                    <a:lnTo>
                      <a:pt x="665" y="365"/>
                    </a:lnTo>
                    <a:lnTo>
                      <a:pt x="656" y="375"/>
                    </a:lnTo>
                    <a:lnTo>
                      <a:pt x="642" y="384"/>
                    </a:lnTo>
                    <a:lnTo>
                      <a:pt x="631" y="392"/>
                    </a:lnTo>
                    <a:lnTo>
                      <a:pt x="620" y="401"/>
                    </a:lnTo>
                    <a:lnTo>
                      <a:pt x="608" y="411"/>
                    </a:lnTo>
                    <a:lnTo>
                      <a:pt x="597" y="420"/>
                    </a:lnTo>
                    <a:lnTo>
                      <a:pt x="585" y="432"/>
                    </a:lnTo>
                    <a:lnTo>
                      <a:pt x="574" y="439"/>
                    </a:lnTo>
                    <a:lnTo>
                      <a:pt x="561" y="452"/>
                    </a:lnTo>
                    <a:lnTo>
                      <a:pt x="549" y="462"/>
                    </a:lnTo>
                    <a:lnTo>
                      <a:pt x="538" y="471"/>
                    </a:lnTo>
                    <a:lnTo>
                      <a:pt x="527" y="483"/>
                    </a:lnTo>
                    <a:lnTo>
                      <a:pt x="515" y="492"/>
                    </a:lnTo>
                    <a:lnTo>
                      <a:pt x="502" y="504"/>
                    </a:lnTo>
                    <a:lnTo>
                      <a:pt x="492" y="513"/>
                    </a:lnTo>
                    <a:lnTo>
                      <a:pt x="481" y="525"/>
                    </a:lnTo>
                    <a:lnTo>
                      <a:pt x="471" y="536"/>
                    </a:lnTo>
                    <a:lnTo>
                      <a:pt x="443" y="565"/>
                    </a:lnTo>
                    <a:lnTo>
                      <a:pt x="420" y="591"/>
                    </a:lnTo>
                    <a:lnTo>
                      <a:pt x="393" y="620"/>
                    </a:lnTo>
                    <a:lnTo>
                      <a:pt x="374" y="648"/>
                    </a:lnTo>
                    <a:lnTo>
                      <a:pt x="354" y="677"/>
                    </a:lnTo>
                    <a:lnTo>
                      <a:pt x="335" y="705"/>
                    </a:lnTo>
                    <a:lnTo>
                      <a:pt x="317" y="734"/>
                    </a:lnTo>
                    <a:lnTo>
                      <a:pt x="300" y="762"/>
                    </a:lnTo>
                    <a:lnTo>
                      <a:pt x="283" y="789"/>
                    </a:lnTo>
                    <a:lnTo>
                      <a:pt x="270" y="819"/>
                    </a:lnTo>
                    <a:lnTo>
                      <a:pt x="255" y="846"/>
                    </a:lnTo>
                    <a:lnTo>
                      <a:pt x="241" y="874"/>
                    </a:lnTo>
                    <a:lnTo>
                      <a:pt x="226" y="903"/>
                    </a:lnTo>
                    <a:lnTo>
                      <a:pt x="213" y="931"/>
                    </a:lnTo>
                    <a:lnTo>
                      <a:pt x="201" y="962"/>
                    </a:lnTo>
                    <a:lnTo>
                      <a:pt x="188" y="990"/>
                    </a:lnTo>
                    <a:lnTo>
                      <a:pt x="182" y="1004"/>
                    </a:lnTo>
                    <a:lnTo>
                      <a:pt x="175" y="1017"/>
                    </a:lnTo>
                    <a:lnTo>
                      <a:pt x="169" y="1032"/>
                    </a:lnTo>
                    <a:lnTo>
                      <a:pt x="163" y="1047"/>
                    </a:lnTo>
                    <a:lnTo>
                      <a:pt x="158" y="1061"/>
                    </a:lnTo>
                    <a:lnTo>
                      <a:pt x="152" y="1078"/>
                    </a:lnTo>
                    <a:lnTo>
                      <a:pt x="144" y="1091"/>
                    </a:lnTo>
                    <a:lnTo>
                      <a:pt x="141" y="1108"/>
                    </a:lnTo>
                    <a:lnTo>
                      <a:pt x="135" y="1122"/>
                    </a:lnTo>
                    <a:lnTo>
                      <a:pt x="129" y="1139"/>
                    </a:lnTo>
                    <a:lnTo>
                      <a:pt x="124" y="1152"/>
                    </a:lnTo>
                    <a:lnTo>
                      <a:pt x="120" y="1167"/>
                    </a:lnTo>
                    <a:lnTo>
                      <a:pt x="114" y="1182"/>
                    </a:lnTo>
                    <a:lnTo>
                      <a:pt x="110" y="1200"/>
                    </a:lnTo>
                    <a:lnTo>
                      <a:pt x="106" y="1213"/>
                    </a:lnTo>
                    <a:lnTo>
                      <a:pt x="101" y="1228"/>
                    </a:lnTo>
                    <a:lnTo>
                      <a:pt x="93" y="1255"/>
                    </a:lnTo>
                    <a:lnTo>
                      <a:pt x="86" y="1281"/>
                    </a:lnTo>
                    <a:lnTo>
                      <a:pt x="80" y="1306"/>
                    </a:lnTo>
                    <a:lnTo>
                      <a:pt x="74" y="1333"/>
                    </a:lnTo>
                    <a:lnTo>
                      <a:pt x="68" y="1357"/>
                    </a:lnTo>
                    <a:lnTo>
                      <a:pt x="63" y="1384"/>
                    </a:lnTo>
                    <a:lnTo>
                      <a:pt x="59" y="1411"/>
                    </a:lnTo>
                    <a:lnTo>
                      <a:pt x="55" y="1439"/>
                    </a:lnTo>
                    <a:lnTo>
                      <a:pt x="49" y="1464"/>
                    </a:lnTo>
                    <a:lnTo>
                      <a:pt x="46" y="1490"/>
                    </a:lnTo>
                    <a:lnTo>
                      <a:pt x="42" y="1517"/>
                    </a:lnTo>
                    <a:lnTo>
                      <a:pt x="38" y="1544"/>
                    </a:lnTo>
                    <a:lnTo>
                      <a:pt x="32" y="1570"/>
                    </a:lnTo>
                    <a:lnTo>
                      <a:pt x="29" y="1597"/>
                    </a:lnTo>
                    <a:lnTo>
                      <a:pt x="25" y="1625"/>
                    </a:lnTo>
                    <a:lnTo>
                      <a:pt x="21" y="1652"/>
                    </a:lnTo>
                    <a:lnTo>
                      <a:pt x="15" y="1677"/>
                    </a:lnTo>
                    <a:lnTo>
                      <a:pt x="10" y="1705"/>
                    </a:lnTo>
                    <a:lnTo>
                      <a:pt x="6" y="1734"/>
                    </a:lnTo>
                    <a:lnTo>
                      <a:pt x="2" y="1760"/>
                    </a:lnTo>
                    <a:lnTo>
                      <a:pt x="0" y="1789"/>
                    </a:lnTo>
                    <a:lnTo>
                      <a:pt x="0" y="1815"/>
                    </a:lnTo>
                    <a:lnTo>
                      <a:pt x="0" y="1846"/>
                    </a:lnTo>
                    <a:lnTo>
                      <a:pt x="0" y="1874"/>
                    </a:lnTo>
                    <a:lnTo>
                      <a:pt x="0" y="1901"/>
                    </a:lnTo>
                    <a:lnTo>
                      <a:pt x="0" y="1931"/>
                    </a:lnTo>
                    <a:lnTo>
                      <a:pt x="0" y="1960"/>
                    </a:lnTo>
                    <a:lnTo>
                      <a:pt x="0" y="1990"/>
                    </a:lnTo>
                    <a:lnTo>
                      <a:pt x="0" y="2017"/>
                    </a:lnTo>
                    <a:lnTo>
                      <a:pt x="0" y="2047"/>
                    </a:lnTo>
                    <a:lnTo>
                      <a:pt x="0" y="2076"/>
                    </a:lnTo>
                    <a:lnTo>
                      <a:pt x="0" y="2106"/>
                    </a:lnTo>
                    <a:lnTo>
                      <a:pt x="0" y="2118"/>
                    </a:lnTo>
                    <a:lnTo>
                      <a:pt x="0" y="2135"/>
                    </a:lnTo>
                    <a:lnTo>
                      <a:pt x="0" y="2159"/>
                    </a:lnTo>
                    <a:lnTo>
                      <a:pt x="0" y="2186"/>
                    </a:lnTo>
                    <a:lnTo>
                      <a:pt x="0" y="2217"/>
                    </a:lnTo>
                    <a:lnTo>
                      <a:pt x="0" y="2249"/>
                    </a:lnTo>
                    <a:lnTo>
                      <a:pt x="0" y="2285"/>
                    </a:lnTo>
                    <a:lnTo>
                      <a:pt x="2" y="2319"/>
                    </a:lnTo>
                    <a:lnTo>
                      <a:pt x="4" y="2353"/>
                    </a:lnTo>
                    <a:lnTo>
                      <a:pt x="4" y="2386"/>
                    </a:lnTo>
                    <a:lnTo>
                      <a:pt x="6" y="2418"/>
                    </a:lnTo>
                    <a:lnTo>
                      <a:pt x="8" y="2445"/>
                    </a:lnTo>
                    <a:lnTo>
                      <a:pt x="10" y="2467"/>
                    </a:lnTo>
                    <a:lnTo>
                      <a:pt x="11" y="2488"/>
                    </a:lnTo>
                    <a:lnTo>
                      <a:pt x="11" y="2500"/>
                    </a:lnTo>
                    <a:lnTo>
                      <a:pt x="13" y="2507"/>
                    </a:lnTo>
                    <a:lnTo>
                      <a:pt x="17" y="2549"/>
                    </a:lnTo>
                    <a:lnTo>
                      <a:pt x="25" y="2589"/>
                    </a:lnTo>
                    <a:lnTo>
                      <a:pt x="32" y="2629"/>
                    </a:lnTo>
                    <a:lnTo>
                      <a:pt x="42" y="2669"/>
                    </a:lnTo>
                    <a:lnTo>
                      <a:pt x="49" y="2709"/>
                    </a:lnTo>
                    <a:lnTo>
                      <a:pt x="59" y="2747"/>
                    </a:lnTo>
                    <a:lnTo>
                      <a:pt x="70" y="2785"/>
                    </a:lnTo>
                    <a:lnTo>
                      <a:pt x="82" y="2825"/>
                    </a:lnTo>
                    <a:lnTo>
                      <a:pt x="93" y="2863"/>
                    </a:lnTo>
                    <a:lnTo>
                      <a:pt x="106" y="2901"/>
                    </a:lnTo>
                    <a:lnTo>
                      <a:pt x="122" y="2937"/>
                    </a:lnTo>
                    <a:lnTo>
                      <a:pt x="137" y="2975"/>
                    </a:lnTo>
                    <a:lnTo>
                      <a:pt x="154" y="3013"/>
                    </a:lnTo>
                    <a:lnTo>
                      <a:pt x="171" y="3049"/>
                    </a:lnTo>
                    <a:lnTo>
                      <a:pt x="188" y="3087"/>
                    </a:lnTo>
                    <a:lnTo>
                      <a:pt x="209" y="3123"/>
                    </a:lnTo>
                    <a:lnTo>
                      <a:pt x="215" y="3119"/>
                    </a:lnTo>
                    <a:lnTo>
                      <a:pt x="222" y="3116"/>
                    </a:lnTo>
                    <a:lnTo>
                      <a:pt x="209" y="3083"/>
                    </a:lnTo>
                    <a:lnTo>
                      <a:pt x="196" y="3049"/>
                    </a:lnTo>
                    <a:lnTo>
                      <a:pt x="182" y="3017"/>
                    </a:lnTo>
                    <a:lnTo>
                      <a:pt x="171" y="2985"/>
                    </a:lnTo>
                    <a:lnTo>
                      <a:pt x="158" y="2952"/>
                    </a:lnTo>
                    <a:lnTo>
                      <a:pt x="146" y="2920"/>
                    </a:lnTo>
                    <a:lnTo>
                      <a:pt x="135" y="2888"/>
                    </a:lnTo>
                    <a:lnTo>
                      <a:pt x="124" y="2855"/>
                    </a:lnTo>
                    <a:lnTo>
                      <a:pt x="112" y="2821"/>
                    </a:lnTo>
                    <a:lnTo>
                      <a:pt x="101" y="2789"/>
                    </a:lnTo>
                    <a:lnTo>
                      <a:pt x="91" y="2754"/>
                    </a:lnTo>
                    <a:lnTo>
                      <a:pt x="82" y="2722"/>
                    </a:lnTo>
                    <a:lnTo>
                      <a:pt x="72" y="2688"/>
                    </a:lnTo>
                    <a:lnTo>
                      <a:pt x="65" y="2654"/>
                    </a:lnTo>
                    <a:lnTo>
                      <a:pt x="57" y="2620"/>
                    </a:lnTo>
                    <a:lnTo>
                      <a:pt x="51" y="2585"/>
                    </a:lnTo>
                    <a:lnTo>
                      <a:pt x="49" y="2576"/>
                    </a:lnTo>
                    <a:lnTo>
                      <a:pt x="48" y="2566"/>
                    </a:lnTo>
                    <a:lnTo>
                      <a:pt x="46" y="2557"/>
                    </a:lnTo>
                    <a:lnTo>
                      <a:pt x="44" y="2549"/>
                    </a:lnTo>
                    <a:lnTo>
                      <a:pt x="42" y="2538"/>
                    </a:lnTo>
                    <a:lnTo>
                      <a:pt x="42" y="2526"/>
                    </a:lnTo>
                    <a:lnTo>
                      <a:pt x="40" y="2517"/>
                    </a:lnTo>
                    <a:lnTo>
                      <a:pt x="40" y="2507"/>
                    </a:lnTo>
                    <a:lnTo>
                      <a:pt x="38" y="2496"/>
                    </a:lnTo>
                    <a:lnTo>
                      <a:pt x="38" y="2486"/>
                    </a:lnTo>
                    <a:lnTo>
                      <a:pt x="36" y="2475"/>
                    </a:lnTo>
                    <a:lnTo>
                      <a:pt x="36" y="2466"/>
                    </a:lnTo>
                    <a:lnTo>
                      <a:pt x="36" y="2458"/>
                    </a:lnTo>
                    <a:lnTo>
                      <a:pt x="36" y="2448"/>
                    </a:lnTo>
                    <a:lnTo>
                      <a:pt x="36" y="2441"/>
                    </a:lnTo>
                    <a:lnTo>
                      <a:pt x="36" y="2431"/>
                    </a:lnTo>
                    <a:lnTo>
                      <a:pt x="32" y="2390"/>
                    </a:lnTo>
                    <a:lnTo>
                      <a:pt x="30" y="2350"/>
                    </a:lnTo>
                    <a:lnTo>
                      <a:pt x="29" y="2308"/>
                    </a:lnTo>
                    <a:lnTo>
                      <a:pt x="25" y="2268"/>
                    </a:lnTo>
                    <a:lnTo>
                      <a:pt x="21" y="2228"/>
                    </a:lnTo>
                    <a:lnTo>
                      <a:pt x="19" y="2188"/>
                    </a:lnTo>
                    <a:lnTo>
                      <a:pt x="15" y="2148"/>
                    </a:lnTo>
                    <a:lnTo>
                      <a:pt x="13" y="2108"/>
                    </a:lnTo>
                    <a:lnTo>
                      <a:pt x="11" y="2068"/>
                    </a:lnTo>
                    <a:lnTo>
                      <a:pt x="10" y="2028"/>
                    </a:lnTo>
                    <a:lnTo>
                      <a:pt x="8" y="1988"/>
                    </a:lnTo>
                    <a:lnTo>
                      <a:pt x="10" y="1948"/>
                    </a:lnTo>
                    <a:lnTo>
                      <a:pt x="10" y="1909"/>
                    </a:lnTo>
                    <a:lnTo>
                      <a:pt x="13" y="1867"/>
                    </a:lnTo>
                    <a:lnTo>
                      <a:pt x="17" y="1827"/>
                    </a:lnTo>
                    <a:lnTo>
                      <a:pt x="25" y="1785"/>
                    </a:lnTo>
                    <a:lnTo>
                      <a:pt x="27" y="1772"/>
                    </a:lnTo>
                    <a:lnTo>
                      <a:pt x="29" y="1760"/>
                    </a:lnTo>
                    <a:lnTo>
                      <a:pt x="29" y="1747"/>
                    </a:lnTo>
                    <a:lnTo>
                      <a:pt x="32" y="1736"/>
                    </a:lnTo>
                    <a:lnTo>
                      <a:pt x="32" y="1722"/>
                    </a:lnTo>
                    <a:lnTo>
                      <a:pt x="36" y="1709"/>
                    </a:lnTo>
                    <a:lnTo>
                      <a:pt x="38" y="1698"/>
                    </a:lnTo>
                    <a:lnTo>
                      <a:pt x="40" y="1686"/>
                    </a:lnTo>
                    <a:lnTo>
                      <a:pt x="46" y="1660"/>
                    </a:lnTo>
                    <a:lnTo>
                      <a:pt x="49" y="1633"/>
                    </a:lnTo>
                    <a:lnTo>
                      <a:pt x="55" y="1608"/>
                    </a:lnTo>
                    <a:lnTo>
                      <a:pt x="61" y="1585"/>
                    </a:lnTo>
                    <a:lnTo>
                      <a:pt x="65" y="1561"/>
                    </a:lnTo>
                    <a:lnTo>
                      <a:pt x="68" y="1534"/>
                    </a:lnTo>
                    <a:lnTo>
                      <a:pt x="72" y="1511"/>
                    </a:lnTo>
                    <a:lnTo>
                      <a:pt x="76" y="1488"/>
                    </a:lnTo>
                    <a:lnTo>
                      <a:pt x="80" y="1462"/>
                    </a:lnTo>
                    <a:lnTo>
                      <a:pt x="84" y="1439"/>
                    </a:lnTo>
                    <a:lnTo>
                      <a:pt x="87" y="1414"/>
                    </a:lnTo>
                    <a:lnTo>
                      <a:pt x="91" y="1393"/>
                    </a:lnTo>
                    <a:lnTo>
                      <a:pt x="95" y="1369"/>
                    </a:lnTo>
                    <a:lnTo>
                      <a:pt x="101" y="1344"/>
                    </a:lnTo>
                    <a:lnTo>
                      <a:pt x="105" y="1323"/>
                    </a:lnTo>
                    <a:lnTo>
                      <a:pt x="110" y="1302"/>
                    </a:lnTo>
                    <a:lnTo>
                      <a:pt x="112" y="1289"/>
                    </a:lnTo>
                    <a:lnTo>
                      <a:pt x="114" y="1277"/>
                    </a:lnTo>
                    <a:lnTo>
                      <a:pt x="118" y="1266"/>
                    </a:lnTo>
                    <a:lnTo>
                      <a:pt x="120" y="1258"/>
                    </a:lnTo>
                    <a:lnTo>
                      <a:pt x="122" y="1249"/>
                    </a:lnTo>
                    <a:lnTo>
                      <a:pt x="125" y="1241"/>
                    </a:lnTo>
                    <a:lnTo>
                      <a:pt x="127" y="1234"/>
                    </a:lnTo>
                    <a:lnTo>
                      <a:pt x="131" y="1228"/>
                    </a:lnTo>
                    <a:lnTo>
                      <a:pt x="135" y="1213"/>
                    </a:lnTo>
                    <a:lnTo>
                      <a:pt x="141" y="1201"/>
                    </a:lnTo>
                    <a:lnTo>
                      <a:pt x="144" y="1188"/>
                    </a:lnTo>
                    <a:lnTo>
                      <a:pt x="150" y="1175"/>
                    </a:lnTo>
                    <a:lnTo>
                      <a:pt x="158" y="1150"/>
                    </a:lnTo>
                    <a:lnTo>
                      <a:pt x="165" y="1129"/>
                    </a:lnTo>
                    <a:lnTo>
                      <a:pt x="171" y="1108"/>
                    </a:lnTo>
                    <a:lnTo>
                      <a:pt x="179" y="1089"/>
                    </a:lnTo>
                    <a:lnTo>
                      <a:pt x="186" y="1068"/>
                    </a:lnTo>
                    <a:lnTo>
                      <a:pt x="194" y="1051"/>
                    </a:lnTo>
                    <a:lnTo>
                      <a:pt x="201" y="1032"/>
                    </a:lnTo>
                    <a:lnTo>
                      <a:pt x="209" y="1015"/>
                    </a:lnTo>
                    <a:lnTo>
                      <a:pt x="217" y="996"/>
                    </a:lnTo>
                    <a:lnTo>
                      <a:pt x="224" y="979"/>
                    </a:lnTo>
                    <a:lnTo>
                      <a:pt x="230" y="962"/>
                    </a:lnTo>
                    <a:lnTo>
                      <a:pt x="239" y="945"/>
                    </a:lnTo>
                    <a:lnTo>
                      <a:pt x="247" y="928"/>
                    </a:lnTo>
                    <a:lnTo>
                      <a:pt x="255" y="909"/>
                    </a:lnTo>
                    <a:lnTo>
                      <a:pt x="264" y="890"/>
                    </a:lnTo>
                    <a:lnTo>
                      <a:pt x="274" y="873"/>
                    </a:lnTo>
                    <a:lnTo>
                      <a:pt x="289" y="835"/>
                    </a:lnTo>
                    <a:lnTo>
                      <a:pt x="308" y="798"/>
                    </a:lnTo>
                    <a:lnTo>
                      <a:pt x="327" y="766"/>
                    </a:lnTo>
                    <a:lnTo>
                      <a:pt x="346" y="734"/>
                    </a:lnTo>
                    <a:lnTo>
                      <a:pt x="367" y="703"/>
                    </a:lnTo>
                    <a:lnTo>
                      <a:pt x="386" y="677"/>
                    </a:lnTo>
                    <a:lnTo>
                      <a:pt x="407" y="648"/>
                    </a:lnTo>
                    <a:lnTo>
                      <a:pt x="428" y="625"/>
                    </a:lnTo>
                    <a:lnTo>
                      <a:pt x="449" y="599"/>
                    </a:lnTo>
                    <a:lnTo>
                      <a:pt x="471" y="578"/>
                    </a:lnTo>
                    <a:lnTo>
                      <a:pt x="492" y="555"/>
                    </a:lnTo>
                    <a:lnTo>
                      <a:pt x="515" y="534"/>
                    </a:lnTo>
                    <a:lnTo>
                      <a:pt x="536" y="515"/>
                    </a:lnTo>
                    <a:lnTo>
                      <a:pt x="559" y="496"/>
                    </a:lnTo>
                    <a:lnTo>
                      <a:pt x="580" y="479"/>
                    </a:lnTo>
                    <a:lnTo>
                      <a:pt x="604" y="464"/>
                    </a:lnTo>
                    <a:lnTo>
                      <a:pt x="608" y="456"/>
                    </a:lnTo>
                    <a:lnTo>
                      <a:pt x="616" y="451"/>
                    </a:lnTo>
                    <a:lnTo>
                      <a:pt x="623" y="441"/>
                    </a:lnTo>
                    <a:lnTo>
                      <a:pt x="633" y="432"/>
                    </a:lnTo>
                    <a:lnTo>
                      <a:pt x="641" y="422"/>
                    </a:lnTo>
                    <a:lnTo>
                      <a:pt x="648" y="413"/>
                    </a:lnTo>
                    <a:lnTo>
                      <a:pt x="656" y="405"/>
                    </a:lnTo>
                    <a:lnTo>
                      <a:pt x="661" y="403"/>
                    </a:lnTo>
                    <a:lnTo>
                      <a:pt x="690" y="378"/>
                    </a:lnTo>
                    <a:lnTo>
                      <a:pt x="718" y="357"/>
                    </a:lnTo>
                    <a:lnTo>
                      <a:pt x="747" y="336"/>
                    </a:lnTo>
                    <a:lnTo>
                      <a:pt x="776" y="317"/>
                    </a:lnTo>
                    <a:lnTo>
                      <a:pt x="804" y="297"/>
                    </a:lnTo>
                    <a:lnTo>
                      <a:pt x="834" y="279"/>
                    </a:lnTo>
                    <a:lnTo>
                      <a:pt x="863" y="260"/>
                    </a:lnTo>
                    <a:lnTo>
                      <a:pt x="893" y="245"/>
                    </a:lnTo>
                    <a:lnTo>
                      <a:pt x="922" y="228"/>
                    </a:lnTo>
                    <a:lnTo>
                      <a:pt x="952" y="211"/>
                    </a:lnTo>
                    <a:lnTo>
                      <a:pt x="983" y="196"/>
                    </a:lnTo>
                    <a:lnTo>
                      <a:pt x="1015" y="184"/>
                    </a:lnTo>
                    <a:lnTo>
                      <a:pt x="1047" y="171"/>
                    </a:lnTo>
                    <a:lnTo>
                      <a:pt x="1078" y="160"/>
                    </a:lnTo>
                    <a:lnTo>
                      <a:pt x="1110" y="150"/>
                    </a:lnTo>
                    <a:lnTo>
                      <a:pt x="1142" y="143"/>
                    </a:lnTo>
                    <a:lnTo>
                      <a:pt x="1175" y="133"/>
                    </a:lnTo>
                    <a:lnTo>
                      <a:pt x="1205" y="124"/>
                    </a:lnTo>
                    <a:lnTo>
                      <a:pt x="1237" y="114"/>
                    </a:lnTo>
                    <a:lnTo>
                      <a:pt x="1270" y="106"/>
                    </a:lnTo>
                    <a:lnTo>
                      <a:pt x="1302" y="97"/>
                    </a:lnTo>
                    <a:lnTo>
                      <a:pt x="1334" y="89"/>
                    </a:lnTo>
                    <a:lnTo>
                      <a:pt x="1365" y="82"/>
                    </a:lnTo>
                    <a:lnTo>
                      <a:pt x="1399" y="74"/>
                    </a:lnTo>
                    <a:lnTo>
                      <a:pt x="1429" y="67"/>
                    </a:lnTo>
                    <a:lnTo>
                      <a:pt x="1462" y="59"/>
                    </a:lnTo>
                    <a:lnTo>
                      <a:pt x="1494" y="51"/>
                    </a:lnTo>
                    <a:lnTo>
                      <a:pt x="1528" y="48"/>
                    </a:lnTo>
                    <a:lnTo>
                      <a:pt x="1559" y="42"/>
                    </a:lnTo>
                    <a:lnTo>
                      <a:pt x="1593" y="38"/>
                    </a:lnTo>
                    <a:lnTo>
                      <a:pt x="1627" y="34"/>
                    </a:lnTo>
                    <a:lnTo>
                      <a:pt x="1661" y="32"/>
                    </a:lnTo>
                    <a:lnTo>
                      <a:pt x="1675" y="30"/>
                    </a:lnTo>
                    <a:lnTo>
                      <a:pt x="1686" y="29"/>
                    </a:lnTo>
                    <a:lnTo>
                      <a:pt x="1695" y="29"/>
                    </a:lnTo>
                    <a:lnTo>
                      <a:pt x="1709" y="27"/>
                    </a:lnTo>
                    <a:lnTo>
                      <a:pt x="1718" y="25"/>
                    </a:lnTo>
                    <a:lnTo>
                      <a:pt x="1730" y="25"/>
                    </a:lnTo>
                    <a:lnTo>
                      <a:pt x="1735" y="25"/>
                    </a:lnTo>
                    <a:lnTo>
                      <a:pt x="1743" y="25"/>
                    </a:lnTo>
                    <a:lnTo>
                      <a:pt x="1749" y="25"/>
                    </a:lnTo>
                    <a:lnTo>
                      <a:pt x="1756" y="27"/>
                    </a:lnTo>
                    <a:lnTo>
                      <a:pt x="1762" y="27"/>
                    </a:lnTo>
                    <a:lnTo>
                      <a:pt x="1770" y="27"/>
                    </a:lnTo>
                    <a:lnTo>
                      <a:pt x="1777" y="27"/>
                    </a:lnTo>
                    <a:lnTo>
                      <a:pt x="1785" y="27"/>
                    </a:lnTo>
                    <a:lnTo>
                      <a:pt x="1794" y="25"/>
                    </a:lnTo>
                    <a:lnTo>
                      <a:pt x="1802" y="25"/>
                    </a:lnTo>
                    <a:lnTo>
                      <a:pt x="1810" y="25"/>
                    </a:lnTo>
                    <a:lnTo>
                      <a:pt x="1819" y="25"/>
                    </a:lnTo>
                    <a:lnTo>
                      <a:pt x="1827" y="25"/>
                    </a:lnTo>
                    <a:lnTo>
                      <a:pt x="1834" y="25"/>
                    </a:lnTo>
                    <a:lnTo>
                      <a:pt x="1842" y="25"/>
                    </a:lnTo>
                    <a:lnTo>
                      <a:pt x="1851" y="25"/>
                    </a:lnTo>
                    <a:lnTo>
                      <a:pt x="1859" y="25"/>
                    </a:lnTo>
                    <a:lnTo>
                      <a:pt x="1867" y="25"/>
                    </a:lnTo>
                    <a:lnTo>
                      <a:pt x="1874" y="25"/>
                    </a:lnTo>
                    <a:lnTo>
                      <a:pt x="1882" y="27"/>
                    </a:lnTo>
                    <a:lnTo>
                      <a:pt x="1893" y="27"/>
                    </a:lnTo>
                    <a:lnTo>
                      <a:pt x="1906" y="27"/>
                    </a:lnTo>
                    <a:lnTo>
                      <a:pt x="1918" y="27"/>
                    </a:lnTo>
                    <a:lnTo>
                      <a:pt x="1929" y="29"/>
                    </a:lnTo>
                    <a:lnTo>
                      <a:pt x="1941" y="29"/>
                    </a:lnTo>
                    <a:lnTo>
                      <a:pt x="1954" y="29"/>
                    </a:lnTo>
                    <a:lnTo>
                      <a:pt x="1965" y="29"/>
                    </a:lnTo>
                    <a:lnTo>
                      <a:pt x="1979" y="30"/>
                    </a:lnTo>
                    <a:lnTo>
                      <a:pt x="1988" y="30"/>
                    </a:lnTo>
                    <a:lnTo>
                      <a:pt x="2000" y="30"/>
                    </a:lnTo>
                    <a:lnTo>
                      <a:pt x="2009" y="30"/>
                    </a:lnTo>
                    <a:lnTo>
                      <a:pt x="2022" y="32"/>
                    </a:lnTo>
                    <a:lnTo>
                      <a:pt x="2032" y="32"/>
                    </a:lnTo>
                    <a:lnTo>
                      <a:pt x="2043" y="34"/>
                    </a:lnTo>
                    <a:lnTo>
                      <a:pt x="2055" y="34"/>
                    </a:lnTo>
                    <a:lnTo>
                      <a:pt x="2066" y="34"/>
                    </a:lnTo>
                    <a:lnTo>
                      <a:pt x="2078" y="34"/>
                    </a:lnTo>
                    <a:lnTo>
                      <a:pt x="2087" y="36"/>
                    </a:lnTo>
                    <a:lnTo>
                      <a:pt x="2098" y="36"/>
                    </a:lnTo>
                    <a:lnTo>
                      <a:pt x="2110" y="38"/>
                    </a:lnTo>
                    <a:lnTo>
                      <a:pt x="2121" y="38"/>
                    </a:lnTo>
                    <a:lnTo>
                      <a:pt x="2133" y="38"/>
                    </a:lnTo>
                    <a:lnTo>
                      <a:pt x="2142" y="40"/>
                    </a:lnTo>
                    <a:lnTo>
                      <a:pt x="2155" y="42"/>
                    </a:lnTo>
                    <a:lnTo>
                      <a:pt x="2176" y="44"/>
                    </a:lnTo>
                    <a:lnTo>
                      <a:pt x="2199" y="48"/>
                    </a:lnTo>
                    <a:lnTo>
                      <a:pt x="2222" y="49"/>
                    </a:lnTo>
                    <a:lnTo>
                      <a:pt x="2245" y="53"/>
                    </a:lnTo>
                    <a:lnTo>
                      <a:pt x="2268" y="55"/>
                    </a:lnTo>
                    <a:lnTo>
                      <a:pt x="2290" y="61"/>
                    </a:lnTo>
                    <a:lnTo>
                      <a:pt x="2313" y="65"/>
                    </a:lnTo>
                    <a:lnTo>
                      <a:pt x="2336" y="68"/>
                    </a:lnTo>
                    <a:lnTo>
                      <a:pt x="2357" y="72"/>
                    </a:lnTo>
                    <a:lnTo>
                      <a:pt x="2378" y="78"/>
                    </a:lnTo>
                    <a:lnTo>
                      <a:pt x="2401" y="84"/>
                    </a:lnTo>
                    <a:lnTo>
                      <a:pt x="2423" y="89"/>
                    </a:lnTo>
                    <a:lnTo>
                      <a:pt x="2444" y="95"/>
                    </a:lnTo>
                    <a:lnTo>
                      <a:pt x="2467" y="101"/>
                    </a:lnTo>
                    <a:lnTo>
                      <a:pt x="2488" y="106"/>
                    </a:lnTo>
                    <a:lnTo>
                      <a:pt x="2511" y="112"/>
                    </a:lnTo>
                    <a:lnTo>
                      <a:pt x="2528" y="116"/>
                    </a:lnTo>
                    <a:lnTo>
                      <a:pt x="2545" y="120"/>
                    </a:lnTo>
                    <a:lnTo>
                      <a:pt x="2560" y="125"/>
                    </a:lnTo>
                    <a:lnTo>
                      <a:pt x="2577" y="131"/>
                    </a:lnTo>
                    <a:lnTo>
                      <a:pt x="2593" y="135"/>
                    </a:lnTo>
                    <a:lnTo>
                      <a:pt x="2606" y="143"/>
                    </a:lnTo>
                    <a:lnTo>
                      <a:pt x="2621" y="146"/>
                    </a:lnTo>
                    <a:lnTo>
                      <a:pt x="2636" y="152"/>
                    </a:lnTo>
                    <a:lnTo>
                      <a:pt x="2650" y="156"/>
                    </a:lnTo>
                    <a:lnTo>
                      <a:pt x="2665" y="160"/>
                    </a:lnTo>
                    <a:lnTo>
                      <a:pt x="2678" y="164"/>
                    </a:lnTo>
                    <a:lnTo>
                      <a:pt x="2691" y="169"/>
                    </a:lnTo>
                    <a:lnTo>
                      <a:pt x="2707" y="173"/>
                    </a:lnTo>
                    <a:lnTo>
                      <a:pt x="2722" y="177"/>
                    </a:lnTo>
                    <a:lnTo>
                      <a:pt x="2737" y="179"/>
                    </a:lnTo>
                    <a:lnTo>
                      <a:pt x="2754" y="181"/>
                    </a:lnTo>
                    <a:lnTo>
                      <a:pt x="2764" y="183"/>
                    </a:lnTo>
                    <a:lnTo>
                      <a:pt x="2777" y="186"/>
                    </a:lnTo>
                    <a:lnTo>
                      <a:pt x="2783" y="188"/>
                    </a:lnTo>
                    <a:lnTo>
                      <a:pt x="2790" y="190"/>
                    </a:lnTo>
                    <a:lnTo>
                      <a:pt x="2800" y="194"/>
                    </a:lnTo>
                    <a:lnTo>
                      <a:pt x="2807" y="198"/>
                    </a:lnTo>
                    <a:lnTo>
                      <a:pt x="2817" y="202"/>
                    </a:lnTo>
                    <a:lnTo>
                      <a:pt x="2825" y="203"/>
                    </a:lnTo>
                    <a:lnTo>
                      <a:pt x="2832" y="205"/>
                    </a:lnTo>
                    <a:lnTo>
                      <a:pt x="2840" y="211"/>
                    </a:lnTo>
                    <a:lnTo>
                      <a:pt x="2853" y="215"/>
                    </a:lnTo>
                    <a:lnTo>
                      <a:pt x="2864" y="219"/>
                    </a:lnTo>
                    <a:lnTo>
                      <a:pt x="2899" y="232"/>
                    </a:lnTo>
                    <a:lnTo>
                      <a:pt x="2933" y="243"/>
                    </a:lnTo>
                    <a:lnTo>
                      <a:pt x="2965" y="255"/>
                    </a:lnTo>
                    <a:lnTo>
                      <a:pt x="2999" y="268"/>
                    </a:lnTo>
                    <a:lnTo>
                      <a:pt x="3032" y="279"/>
                    </a:lnTo>
                    <a:lnTo>
                      <a:pt x="3064" y="291"/>
                    </a:lnTo>
                    <a:lnTo>
                      <a:pt x="3096" y="302"/>
                    </a:lnTo>
                    <a:lnTo>
                      <a:pt x="3127" y="316"/>
                    </a:lnTo>
                    <a:lnTo>
                      <a:pt x="3155" y="327"/>
                    </a:lnTo>
                    <a:lnTo>
                      <a:pt x="3186" y="342"/>
                    </a:lnTo>
                    <a:lnTo>
                      <a:pt x="3214" y="357"/>
                    </a:lnTo>
                    <a:lnTo>
                      <a:pt x="3243" y="373"/>
                    </a:lnTo>
                    <a:lnTo>
                      <a:pt x="3267" y="388"/>
                    </a:lnTo>
                    <a:lnTo>
                      <a:pt x="3292" y="407"/>
                    </a:lnTo>
                    <a:lnTo>
                      <a:pt x="3317" y="426"/>
                    </a:lnTo>
                    <a:lnTo>
                      <a:pt x="3342" y="449"/>
                    </a:lnTo>
                    <a:lnTo>
                      <a:pt x="3376" y="483"/>
                    </a:lnTo>
                    <a:lnTo>
                      <a:pt x="3408" y="515"/>
                    </a:lnTo>
                    <a:lnTo>
                      <a:pt x="3435" y="544"/>
                    </a:lnTo>
                    <a:lnTo>
                      <a:pt x="3458" y="570"/>
                    </a:lnTo>
                    <a:lnTo>
                      <a:pt x="3478" y="595"/>
                    </a:lnTo>
                    <a:lnTo>
                      <a:pt x="3496" y="616"/>
                    </a:lnTo>
                    <a:lnTo>
                      <a:pt x="3511" y="639"/>
                    </a:lnTo>
                    <a:lnTo>
                      <a:pt x="3526" y="660"/>
                    </a:lnTo>
                    <a:lnTo>
                      <a:pt x="3539" y="679"/>
                    </a:lnTo>
                    <a:lnTo>
                      <a:pt x="3551" y="698"/>
                    </a:lnTo>
                    <a:lnTo>
                      <a:pt x="3560" y="719"/>
                    </a:lnTo>
                    <a:lnTo>
                      <a:pt x="3573" y="739"/>
                    </a:lnTo>
                    <a:lnTo>
                      <a:pt x="3585" y="760"/>
                    </a:lnTo>
                    <a:lnTo>
                      <a:pt x="3600" y="785"/>
                    </a:lnTo>
                    <a:lnTo>
                      <a:pt x="3615" y="812"/>
                    </a:lnTo>
                    <a:lnTo>
                      <a:pt x="3636" y="840"/>
                    </a:lnTo>
                    <a:lnTo>
                      <a:pt x="3644" y="854"/>
                    </a:lnTo>
                    <a:lnTo>
                      <a:pt x="3653" y="873"/>
                    </a:lnTo>
                    <a:lnTo>
                      <a:pt x="3663" y="892"/>
                    </a:lnTo>
                    <a:lnTo>
                      <a:pt x="3676" y="916"/>
                    </a:lnTo>
                    <a:lnTo>
                      <a:pt x="3684" y="939"/>
                    </a:lnTo>
                    <a:lnTo>
                      <a:pt x="3697" y="970"/>
                    </a:lnTo>
                    <a:lnTo>
                      <a:pt x="3707" y="998"/>
                    </a:lnTo>
                    <a:lnTo>
                      <a:pt x="3718" y="1030"/>
                    </a:lnTo>
                    <a:lnTo>
                      <a:pt x="3729" y="1061"/>
                    </a:lnTo>
                    <a:lnTo>
                      <a:pt x="3741" y="1095"/>
                    </a:lnTo>
                    <a:lnTo>
                      <a:pt x="3750" y="1129"/>
                    </a:lnTo>
                    <a:lnTo>
                      <a:pt x="3762" y="1167"/>
                    </a:lnTo>
                    <a:lnTo>
                      <a:pt x="3769" y="1203"/>
                    </a:lnTo>
                    <a:lnTo>
                      <a:pt x="3779" y="1239"/>
                    </a:lnTo>
                    <a:lnTo>
                      <a:pt x="3788" y="1276"/>
                    </a:lnTo>
                    <a:lnTo>
                      <a:pt x="3798" y="1315"/>
                    </a:lnTo>
                    <a:lnTo>
                      <a:pt x="3800" y="1327"/>
                    </a:lnTo>
                    <a:lnTo>
                      <a:pt x="3803" y="1338"/>
                    </a:lnTo>
                    <a:lnTo>
                      <a:pt x="3807" y="1350"/>
                    </a:lnTo>
                    <a:lnTo>
                      <a:pt x="3811" y="1363"/>
                    </a:lnTo>
                    <a:lnTo>
                      <a:pt x="3813" y="1374"/>
                    </a:lnTo>
                    <a:lnTo>
                      <a:pt x="3817" y="1388"/>
                    </a:lnTo>
                    <a:lnTo>
                      <a:pt x="3819" y="1401"/>
                    </a:lnTo>
                    <a:lnTo>
                      <a:pt x="3822" y="1414"/>
                    </a:lnTo>
                    <a:lnTo>
                      <a:pt x="3824" y="1426"/>
                    </a:lnTo>
                    <a:lnTo>
                      <a:pt x="3826" y="1439"/>
                    </a:lnTo>
                    <a:lnTo>
                      <a:pt x="3830" y="1450"/>
                    </a:lnTo>
                    <a:lnTo>
                      <a:pt x="3832" y="1464"/>
                    </a:lnTo>
                    <a:lnTo>
                      <a:pt x="3834" y="1475"/>
                    </a:lnTo>
                    <a:lnTo>
                      <a:pt x="3838" y="1488"/>
                    </a:lnTo>
                    <a:lnTo>
                      <a:pt x="3841" y="1502"/>
                    </a:lnTo>
                    <a:lnTo>
                      <a:pt x="3845" y="1515"/>
                    </a:lnTo>
                    <a:lnTo>
                      <a:pt x="3847" y="1526"/>
                    </a:lnTo>
                    <a:lnTo>
                      <a:pt x="3851" y="1542"/>
                    </a:lnTo>
                    <a:lnTo>
                      <a:pt x="3851" y="1555"/>
                    </a:lnTo>
                    <a:lnTo>
                      <a:pt x="3857" y="1570"/>
                    </a:lnTo>
                    <a:lnTo>
                      <a:pt x="3857" y="1582"/>
                    </a:lnTo>
                    <a:lnTo>
                      <a:pt x="3860" y="1597"/>
                    </a:lnTo>
                    <a:lnTo>
                      <a:pt x="3860" y="1612"/>
                    </a:lnTo>
                    <a:lnTo>
                      <a:pt x="3864" y="1629"/>
                    </a:lnTo>
                    <a:lnTo>
                      <a:pt x="3864" y="1644"/>
                    </a:lnTo>
                    <a:lnTo>
                      <a:pt x="3866" y="1660"/>
                    </a:lnTo>
                    <a:lnTo>
                      <a:pt x="3868" y="1677"/>
                    </a:lnTo>
                    <a:lnTo>
                      <a:pt x="3868" y="1694"/>
                    </a:lnTo>
                    <a:lnTo>
                      <a:pt x="3868" y="1711"/>
                    </a:lnTo>
                    <a:lnTo>
                      <a:pt x="3870" y="1730"/>
                    </a:lnTo>
                    <a:lnTo>
                      <a:pt x="3870" y="1751"/>
                    </a:lnTo>
                    <a:lnTo>
                      <a:pt x="3872" y="1770"/>
                    </a:lnTo>
                    <a:lnTo>
                      <a:pt x="3872" y="1814"/>
                    </a:lnTo>
                    <a:lnTo>
                      <a:pt x="3872" y="1853"/>
                    </a:lnTo>
                    <a:lnTo>
                      <a:pt x="3872" y="1893"/>
                    </a:lnTo>
                    <a:lnTo>
                      <a:pt x="3872" y="1931"/>
                    </a:lnTo>
                    <a:lnTo>
                      <a:pt x="3870" y="1966"/>
                    </a:lnTo>
                    <a:lnTo>
                      <a:pt x="3870" y="2000"/>
                    </a:lnTo>
                    <a:lnTo>
                      <a:pt x="3868" y="2034"/>
                    </a:lnTo>
                    <a:lnTo>
                      <a:pt x="3868" y="2066"/>
                    </a:lnTo>
                    <a:lnTo>
                      <a:pt x="3866" y="2097"/>
                    </a:lnTo>
                    <a:lnTo>
                      <a:pt x="3864" y="2129"/>
                    </a:lnTo>
                    <a:lnTo>
                      <a:pt x="3860" y="2159"/>
                    </a:lnTo>
                    <a:lnTo>
                      <a:pt x="3859" y="2192"/>
                    </a:lnTo>
                    <a:lnTo>
                      <a:pt x="3853" y="2224"/>
                    </a:lnTo>
                    <a:lnTo>
                      <a:pt x="3849" y="2258"/>
                    </a:lnTo>
                    <a:lnTo>
                      <a:pt x="3843" y="2294"/>
                    </a:lnTo>
                    <a:lnTo>
                      <a:pt x="3836" y="2332"/>
                    </a:lnTo>
                    <a:lnTo>
                      <a:pt x="3821" y="2391"/>
                    </a:lnTo>
                    <a:lnTo>
                      <a:pt x="3803" y="2448"/>
                    </a:lnTo>
                    <a:lnTo>
                      <a:pt x="3788" y="2505"/>
                    </a:lnTo>
                    <a:lnTo>
                      <a:pt x="3773" y="2561"/>
                    </a:lnTo>
                    <a:lnTo>
                      <a:pt x="3754" y="2610"/>
                    </a:lnTo>
                    <a:lnTo>
                      <a:pt x="3735" y="2659"/>
                    </a:lnTo>
                    <a:lnTo>
                      <a:pt x="3716" y="2707"/>
                    </a:lnTo>
                    <a:lnTo>
                      <a:pt x="3697" y="2751"/>
                    </a:lnTo>
                    <a:lnTo>
                      <a:pt x="3676" y="2793"/>
                    </a:lnTo>
                    <a:lnTo>
                      <a:pt x="3657" y="2832"/>
                    </a:lnTo>
                    <a:lnTo>
                      <a:pt x="3636" y="2869"/>
                    </a:lnTo>
                    <a:lnTo>
                      <a:pt x="3615" y="2905"/>
                    </a:lnTo>
                    <a:lnTo>
                      <a:pt x="3592" y="2937"/>
                    </a:lnTo>
                    <a:lnTo>
                      <a:pt x="3570" y="2967"/>
                    </a:lnTo>
                    <a:lnTo>
                      <a:pt x="3547" y="2992"/>
                    </a:lnTo>
                    <a:lnTo>
                      <a:pt x="3526" y="3019"/>
                    </a:lnTo>
                    <a:lnTo>
                      <a:pt x="3513" y="3026"/>
                    </a:lnTo>
                    <a:lnTo>
                      <a:pt x="3503" y="3038"/>
                    </a:lnTo>
                    <a:lnTo>
                      <a:pt x="3496" y="3045"/>
                    </a:lnTo>
                    <a:lnTo>
                      <a:pt x="3486" y="3057"/>
                    </a:lnTo>
                    <a:lnTo>
                      <a:pt x="3478" y="3064"/>
                    </a:lnTo>
                    <a:lnTo>
                      <a:pt x="3469" y="3074"/>
                    </a:lnTo>
                    <a:lnTo>
                      <a:pt x="3461" y="3083"/>
                    </a:lnTo>
                    <a:lnTo>
                      <a:pt x="3454" y="3093"/>
                    </a:lnTo>
                    <a:lnTo>
                      <a:pt x="3444" y="3100"/>
                    </a:lnTo>
                    <a:lnTo>
                      <a:pt x="3437" y="3108"/>
                    </a:lnTo>
                    <a:lnTo>
                      <a:pt x="3427" y="3116"/>
                    </a:lnTo>
                    <a:lnTo>
                      <a:pt x="3419" y="3125"/>
                    </a:lnTo>
                    <a:lnTo>
                      <a:pt x="3410" y="3133"/>
                    </a:lnTo>
                    <a:lnTo>
                      <a:pt x="3400" y="3140"/>
                    </a:lnTo>
                    <a:lnTo>
                      <a:pt x="3393" y="3148"/>
                    </a:lnTo>
                    <a:lnTo>
                      <a:pt x="3383" y="3156"/>
                    </a:lnTo>
                    <a:lnTo>
                      <a:pt x="3383" y="3159"/>
                    </a:lnTo>
                    <a:lnTo>
                      <a:pt x="3385" y="3167"/>
                    </a:lnTo>
                    <a:lnTo>
                      <a:pt x="3387" y="3175"/>
                    </a:lnTo>
                    <a:lnTo>
                      <a:pt x="3391" y="3182"/>
                    </a:lnTo>
                    <a:lnTo>
                      <a:pt x="3400" y="3173"/>
                    </a:lnTo>
                    <a:lnTo>
                      <a:pt x="3414" y="3165"/>
                    </a:lnTo>
                    <a:lnTo>
                      <a:pt x="3427" y="3154"/>
                    </a:lnTo>
                    <a:lnTo>
                      <a:pt x="3438" y="3142"/>
                    </a:lnTo>
                    <a:lnTo>
                      <a:pt x="3452" y="3131"/>
                    </a:lnTo>
                    <a:lnTo>
                      <a:pt x="3465" y="3121"/>
                    </a:lnTo>
                    <a:lnTo>
                      <a:pt x="3475" y="3108"/>
                    </a:lnTo>
                    <a:lnTo>
                      <a:pt x="3486" y="3100"/>
                    </a:lnTo>
                    <a:lnTo>
                      <a:pt x="3492" y="3093"/>
                    </a:lnTo>
                    <a:lnTo>
                      <a:pt x="3499" y="3083"/>
                    </a:lnTo>
                    <a:lnTo>
                      <a:pt x="3505" y="3076"/>
                    </a:lnTo>
                    <a:lnTo>
                      <a:pt x="3513" y="3070"/>
                    </a:lnTo>
                    <a:lnTo>
                      <a:pt x="3520" y="3061"/>
                    </a:lnTo>
                    <a:lnTo>
                      <a:pt x="3526" y="3053"/>
                    </a:lnTo>
                    <a:lnTo>
                      <a:pt x="3532" y="3047"/>
                    </a:lnTo>
                    <a:lnTo>
                      <a:pt x="3539" y="3043"/>
                    </a:lnTo>
                    <a:lnTo>
                      <a:pt x="3568" y="3005"/>
                    </a:lnTo>
                    <a:lnTo>
                      <a:pt x="3596" y="2971"/>
                    </a:lnTo>
                    <a:lnTo>
                      <a:pt x="3623" y="2933"/>
                    </a:lnTo>
                    <a:lnTo>
                      <a:pt x="3648" y="2897"/>
                    </a:lnTo>
                    <a:lnTo>
                      <a:pt x="3670" y="2861"/>
                    </a:lnTo>
                    <a:lnTo>
                      <a:pt x="3691" y="2825"/>
                    </a:lnTo>
                    <a:lnTo>
                      <a:pt x="3710" y="2787"/>
                    </a:lnTo>
                    <a:lnTo>
                      <a:pt x="3731" y="2751"/>
                    </a:lnTo>
                    <a:lnTo>
                      <a:pt x="3746" y="2711"/>
                    </a:lnTo>
                    <a:lnTo>
                      <a:pt x="3764" y="2673"/>
                    </a:lnTo>
                    <a:lnTo>
                      <a:pt x="3779" y="2631"/>
                    </a:lnTo>
                    <a:lnTo>
                      <a:pt x="3792" y="2591"/>
                    </a:lnTo>
                    <a:lnTo>
                      <a:pt x="3805" y="2549"/>
                    </a:lnTo>
                    <a:lnTo>
                      <a:pt x="3819" y="2509"/>
                    </a:lnTo>
                    <a:lnTo>
                      <a:pt x="3830" y="2466"/>
                    </a:lnTo>
                    <a:lnTo>
                      <a:pt x="3843" y="2424"/>
                    </a:lnTo>
                    <a:lnTo>
                      <a:pt x="3847" y="2409"/>
                    </a:lnTo>
                    <a:lnTo>
                      <a:pt x="3851" y="2395"/>
                    </a:lnTo>
                    <a:lnTo>
                      <a:pt x="3851" y="2388"/>
                    </a:lnTo>
                    <a:lnTo>
                      <a:pt x="3855" y="2380"/>
                    </a:lnTo>
                    <a:lnTo>
                      <a:pt x="3857" y="2371"/>
                    </a:lnTo>
                    <a:lnTo>
                      <a:pt x="3860" y="2365"/>
                    </a:lnTo>
                    <a:lnTo>
                      <a:pt x="3860" y="2357"/>
                    </a:lnTo>
                    <a:lnTo>
                      <a:pt x="3862" y="2350"/>
                    </a:lnTo>
                    <a:lnTo>
                      <a:pt x="3864" y="2342"/>
                    </a:lnTo>
                    <a:lnTo>
                      <a:pt x="3866" y="2334"/>
                    </a:lnTo>
                    <a:lnTo>
                      <a:pt x="3868" y="2319"/>
                    </a:lnTo>
                    <a:lnTo>
                      <a:pt x="3872" y="2308"/>
                    </a:lnTo>
                    <a:lnTo>
                      <a:pt x="3872" y="2302"/>
                    </a:lnTo>
                    <a:lnTo>
                      <a:pt x="3872" y="2298"/>
                    </a:lnTo>
                    <a:lnTo>
                      <a:pt x="3874" y="2291"/>
                    </a:lnTo>
                    <a:lnTo>
                      <a:pt x="3874" y="2285"/>
                    </a:lnTo>
                    <a:lnTo>
                      <a:pt x="3874" y="2275"/>
                    </a:lnTo>
                    <a:lnTo>
                      <a:pt x="3876" y="2268"/>
                    </a:lnTo>
                    <a:lnTo>
                      <a:pt x="3878" y="2258"/>
                    </a:lnTo>
                    <a:lnTo>
                      <a:pt x="3879" y="2251"/>
                    </a:lnTo>
                    <a:lnTo>
                      <a:pt x="3879" y="2239"/>
                    </a:lnTo>
                    <a:lnTo>
                      <a:pt x="3881" y="2230"/>
                    </a:lnTo>
                    <a:lnTo>
                      <a:pt x="3881" y="2222"/>
                    </a:lnTo>
                    <a:lnTo>
                      <a:pt x="3883" y="2215"/>
                    </a:lnTo>
                    <a:lnTo>
                      <a:pt x="3883" y="2207"/>
                    </a:lnTo>
                    <a:lnTo>
                      <a:pt x="3885" y="2199"/>
                    </a:lnTo>
                    <a:lnTo>
                      <a:pt x="3885" y="2194"/>
                    </a:lnTo>
                    <a:lnTo>
                      <a:pt x="3887" y="2192"/>
                    </a:lnTo>
                    <a:lnTo>
                      <a:pt x="3891" y="2156"/>
                    </a:lnTo>
                    <a:lnTo>
                      <a:pt x="3893" y="2121"/>
                    </a:lnTo>
                    <a:lnTo>
                      <a:pt x="3895" y="2087"/>
                    </a:lnTo>
                    <a:lnTo>
                      <a:pt x="3898" y="2057"/>
                    </a:lnTo>
                    <a:lnTo>
                      <a:pt x="3898" y="2023"/>
                    </a:lnTo>
                    <a:lnTo>
                      <a:pt x="3902" y="1992"/>
                    </a:lnTo>
                    <a:lnTo>
                      <a:pt x="3904" y="1962"/>
                    </a:lnTo>
                    <a:lnTo>
                      <a:pt x="3906" y="1931"/>
                    </a:lnTo>
                    <a:lnTo>
                      <a:pt x="3906" y="1899"/>
                    </a:lnTo>
                    <a:lnTo>
                      <a:pt x="3906" y="1867"/>
                    </a:lnTo>
                    <a:lnTo>
                      <a:pt x="3906" y="1836"/>
                    </a:lnTo>
                    <a:lnTo>
                      <a:pt x="3908" y="1804"/>
                    </a:lnTo>
                    <a:lnTo>
                      <a:pt x="3906" y="1770"/>
                    </a:lnTo>
                    <a:lnTo>
                      <a:pt x="3904" y="1737"/>
                    </a:lnTo>
                    <a:lnTo>
                      <a:pt x="3902" y="1703"/>
                    </a:lnTo>
                    <a:lnTo>
                      <a:pt x="3900" y="1669"/>
                    </a:lnTo>
                    <a:lnTo>
                      <a:pt x="3898" y="1654"/>
                    </a:lnTo>
                    <a:lnTo>
                      <a:pt x="3897" y="1641"/>
                    </a:lnTo>
                    <a:lnTo>
                      <a:pt x="3895" y="1627"/>
                    </a:lnTo>
                    <a:lnTo>
                      <a:pt x="3893" y="1614"/>
                    </a:lnTo>
                    <a:lnTo>
                      <a:pt x="3891" y="1599"/>
                    </a:lnTo>
                    <a:lnTo>
                      <a:pt x="3889" y="1585"/>
                    </a:lnTo>
                    <a:lnTo>
                      <a:pt x="3885" y="1570"/>
                    </a:lnTo>
                    <a:lnTo>
                      <a:pt x="3885" y="1557"/>
                    </a:lnTo>
                    <a:lnTo>
                      <a:pt x="3881" y="1540"/>
                    </a:lnTo>
                    <a:lnTo>
                      <a:pt x="3878" y="1526"/>
                    </a:lnTo>
                    <a:lnTo>
                      <a:pt x="3876" y="1513"/>
                    </a:lnTo>
                    <a:lnTo>
                      <a:pt x="3874" y="1500"/>
                    </a:lnTo>
                    <a:lnTo>
                      <a:pt x="3870" y="1485"/>
                    </a:lnTo>
                    <a:lnTo>
                      <a:pt x="3868" y="1471"/>
                    </a:lnTo>
                    <a:lnTo>
                      <a:pt x="3864" y="1460"/>
                    </a:lnTo>
                    <a:lnTo>
                      <a:pt x="3862" y="1449"/>
                    </a:lnTo>
                    <a:lnTo>
                      <a:pt x="3849" y="1397"/>
                    </a:lnTo>
                    <a:lnTo>
                      <a:pt x="3838" y="1350"/>
                    </a:lnTo>
                    <a:lnTo>
                      <a:pt x="3826" y="1300"/>
                    </a:lnTo>
                    <a:lnTo>
                      <a:pt x="3815" y="1253"/>
                    </a:lnTo>
                    <a:lnTo>
                      <a:pt x="3802" y="1205"/>
                    </a:lnTo>
                    <a:lnTo>
                      <a:pt x="3790" y="1160"/>
                    </a:lnTo>
                    <a:lnTo>
                      <a:pt x="3777" y="1112"/>
                    </a:lnTo>
                    <a:lnTo>
                      <a:pt x="3765" y="1068"/>
                    </a:lnTo>
                    <a:lnTo>
                      <a:pt x="3748" y="1021"/>
                    </a:lnTo>
                    <a:lnTo>
                      <a:pt x="3733" y="977"/>
                    </a:lnTo>
                    <a:lnTo>
                      <a:pt x="3714" y="933"/>
                    </a:lnTo>
                    <a:lnTo>
                      <a:pt x="3695" y="890"/>
                    </a:lnTo>
                    <a:lnTo>
                      <a:pt x="3670" y="846"/>
                    </a:lnTo>
                    <a:lnTo>
                      <a:pt x="3648" y="802"/>
                    </a:lnTo>
                    <a:lnTo>
                      <a:pt x="3619" y="758"/>
                    </a:lnTo>
                    <a:lnTo>
                      <a:pt x="3589" y="715"/>
                    </a:lnTo>
                    <a:lnTo>
                      <a:pt x="3581" y="707"/>
                    </a:lnTo>
                    <a:lnTo>
                      <a:pt x="3575" y="694"/>
                    </a:lnTo>
                    <a:lnTo>
                      <a:pt x="3568" y="681"/>
                    </a:lnTo>
                    <a:lnTo>
                      <a:pt x="3564" y="671"/>
                    </a:lnTo>
                    <a:lnTo>
                      <a:pt x="3547" y="648"/>
                    </a:lnTo>
                    <a:lnTo>
                      <a:pt x="3532" y="625"/>
                    </a:lnTo>
                    <a:lnTo>
                      <a:pt x="3513" y="603"/>
                    </a:lnTo>
                    <a:lnTo>
                      <a:pt x="3496" y="578"/>
                    </a:lnTo>
                    <a:lnTo>
                      <a:pt x="3477" y="553"/>
                    </a:lnTo>
                    <a:lnTo>
                      <a:pt x="3458" y="528"/>
                    </a:lnTo>
                    <a:lnTo>
                      <a:pt x="3435" y="504"/>
                    </a:lnTo>
                    <a:lnTo>
                      <a:pt x="3414" y="479"/>
                    </a:lnTo>
                    <a:lnTo>
                      <a:pt x="3389" y="454"/>
                    </a:lnTo>
                    <a:lnTo>
                      <a:pt x="3366" y="432"/>
                    </a:lnTo>
                    <a:lnTo>
                      <a:pt x="3340" y="407"/>
                    </a:lnTo>
                    <a:lnTo>
                      <a:pt x="3315" y="386"/>
                    </a:lnTo>
                    <a:lnTo>
                      <a:pt x="3285" y="365"/>
                    </a:lnTo>
                    <a:lnTo>
                      <a:pt x="3258" y="346"/>
                    </a:lnTo>
                    <a:lnTo>
                      <a:pt x="3229" y="331"/>
                    </a:lnTo>
                    <a:lnTo>
                      <a:pt x="3199" y="316"/>
                    </a:lnTo>
                    <a:lnTo>
                      <a:pt x="3169" y="302"/>
                    </a:lnTo>
                    <a:lnTo>
                      <a:pt x="3138" y="291"/>
                    </a:lnTo>
                    <a:lnTo>
                      <a:pt x="3110" y="279"/>
                    </a:lnTo>
                    <a:lnTo>
                      <a:pt x="3081" y="266"/>
                    </a:lnTo>
                    <a:lnTo>
                      <a:pt x="3051" y="255"/>
                    </a:lnTo>
                    <a:lnTo>
                      <a:pt x="3022" y="243"/>
                    </a:lnTo>
                    <a:lnTo>
                      <a:pt x="2992" y="232"/>
                    </a:lnTo>
                    <a:lnTo>
                      <a:pt x="2963" y="222"/>
                    </a:lnTo>
                    <a:lnTo>
                      <a:pt x="2933" y="211"/>
                    </a:lnTo>
                    <a:lnTo>
                      <a:pt x="2902" y="202"/>
                    </a:lnTo>
                    <a:lnTo>
                      <a:pt x="2872" y="190"/>
                    </a:lnTo>
                    <a:lnTo>
                      <a:pt x="2844" y="183"/>
                    </a:lnTo>
                    <a:lnTo>
                      <a:pt x="2813" y="173"/>
                    </a:lnTo>
                    <a:lnTo>
                      <a:pt x="2785" y="164"/>
                    </a:lnTo>
                    <a:lnTo>
                      <a:pt x="2754" y="156"/>
                    </a:lnTo>
                    <a:lnTo>
                      <a:pt x="2726" y="150"/>
                    </a:lnTo>
                    <a:lnTo>
                      <a:pt x="2718" y="146"/>
                    </a:lnTo>
                    <a:lnTo>
                      <a:pt x="2710" y="144"/>
                    </a:lnTo>
                    <a:lnTo>
                      <a:pt x="2703" y="143"/>
                    </a:lnTo>
                    <a:lnTo>
                      <a:pt x="2695" y="141"/>
                    </a:lnTo>
                    <a:lnTo>
                      <a:pt x="2688" y="137"/>
                    </a:lnTo>
                    <a:lnTo>
                      <a:pt x="2680" y="135"/>
                    </a:lnTo>
                    <a:lnTo>
                      <a:pt x="2671" y="133"/>
                    </a:lnTo>
                    <a:lnTo>
                      <a:pt x="2661" y="131"/>
                    </a:lnTo>
                    <a:lnTo>
                      <a:pt x="2653" y="127"/>
                    </a:lnTo>
                    <a:lnTo>
                      <a:pt x="2644" y="124"/>
                    </a:lnTo>
                    <a:lnTo>
                      <a:pt x="2634" y="122"/>
                    </a:lnTo>
                    <a:lnTo>
                      <a:pt x="2627" y="120"/>
                    </a:lnTo>
                    <a:lnTo>
                      <a:pt x="2619" y="116"/>
                    </a:lnTo>
                    <a:lnTo>
                      <a:pt x="2610" y="116"/>
                    </a:lnTo>
                    <a:lnTo>
                      <a:pt x="2604" y="112"/>
                    </a:lnTo>
                    <a:lnTo>
                      <a:pt x="2600" y="112"/>
                    </a:lnTo>
                    <a:lnTo>
                      <a:pt x="2557" y="101"/>
                    </a:lnTo>
                    <a:lnTo>
                      <a:pt x="2515" y="89"/>
                    </a:lnTo>
                    <a:lnTo>
                      <a:pt x="2473" y="78"/>
                    </a:lnTo>
                    <a:lnTo>
                      <a:pt x="2435" y="68"/>
                    </a:lnTo>
                    <a:lnTo>
                      <a:pt x="2393" y="59"/>
                    </a:lnTo>
                    <a:lnTo>
                      <a:pt x="2353" y="51"/>
                    </a:lnTo>
                    <a:lnTo>
                      <a:pt x="2313" y="42"/>
                    </a:lnTo>
                    <a:lnTo>
                      <a:pt x="2273" y="36"/>
                    </a:lnTo>
                    <a:lnTo>
                      <a:pt x="2233" y="29"/>
                    </a:lnTo>
                    <a:lnTo>
                      <a:pt x="2192" y="21"/>
                    </a:lnTo>
                    <a:lnTo>
                      <a:pt x="2150" y="17"/>
                    </a:lnTo>
                    <a:lnTo>
                      <a:pt x="2108" y="11"/>
                    </a:lnTo>
                    <a:lnTo>
                      <a:pt x="2064" y="8"/>
                    </a:lnTo>
                    <a:lnTo>
                      <a:pt x="2021" y="4"/>
                    </a:lnTo>
                    <a:lnTo>
                      <a:pt x="1975" y="2"/>
                    </a:lnTo>
                    <a:lnTo>
                      <a:pt x="1927" y="2"/>
                    </a:lnTo>
                    <a:lnTo>
                      <a:pt x="1920" y="0"/>
                    </a:lnTo>
                    <a:lnTo>
                      <a:pt x="1914" y="0"/>
                    </a:lnTo>
                    <a:lnTo>
                      <a:pt x="1906" y="0"/>
                    </a:lnTo>
                    <a:lnTo>
                      <a:pt x="1899" y="0"/>
                    </a:lnTo>
                    <a:lnTo>
                      <a:pt x="1884" y="0"/>
                    </a:lnTo>
                    <a:lnTo>
                      <a:pt x="1872" y="0"/>
                    </a:lnTo>
                    <a:lnTo>
                      <a:pt x="1857" y="0"/>
                    </a:lnTo>
                    <a:lnTo>
                      <a:pt x="1844" y="0"/>
                    </a:lnTo>
                    <a:lnTo>
                      <a:pt x="1830" y="0"/>
                    </a:lnTo>
                    <a:lnTo>
                      <a:pt x="181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97" name="Freeform 207"/>
              <p:cNvSpPr>
                <a:spLocks/>
              </p:cNvSpPr>
              <p:nvPr/>
            </p:nvSpPr>
            <p:spPr bwMode="auto">
              <a:xfrm>
                <a:off x="4259" y="1817"/>
                <a:ext cx="69" cy="166"/>
              </a:xfrm>
              <a:custGeom>
                <a:avLst/>
                <a:gdLst>
                  <a:gd name="T0" fmla="*/ 0 w 139"/>
                  <a:gd name="T1" fmla="*/ 1 h 333"/>
                  <a:gd name="T2" fmla="*/ 0 w 139"/>
                  <a:gd name="T3" fmla="*/ 1 h 333"/>
                  <a:gd name="T4" fmla="*/ 0 w 139"/>
                  <a:gd name="T5" fmla="*/ 1 h 333"/>
                  <a:gd name="T6" fmla="*/ 0 w 139"/>
                  <a:gd name="T7" fmla="*/ 1 h 333"/>
                  <a:gd name="T8" fmla="*/ 0 w 139"/>
                  <a:gd name="T9" fmla="*/ 1 h 333"/>
                  <a:gd name="T10" fmla="*/ 0 w 139"/>
                  <a:gd name="T11" fmla="*/ 1 h 333"/>
                  <a:gd name="T12" fmla="*/ 0 w 139"/>
                  <a:gd name="T13" fmla="*/ 1 h 333"/>
                  <a:gd name="T14" fmla="*/ 0 w 139"/>
                  <a:gd name="T15" fmla="*/ 0 h 333"/>
                  <a:gd name="T16" fmla="*/ 0 w 139"/>
                  <a:gd name="T17" fmla="*/ 0 h 333"/>
                  <a:gd name="T18" fmla="*/ 0 w 139"/>
                  <a:gd name="T19" fmla="*/ 0 h 333"/>
                  <a:gd name="T20" fmla="*/ 0 w 139"/>
                  <a:gd name="T21" fmla="*/ 0 h 333"/>
                  <a:gd name="T22" fmla="*/ 0 w 139"/>
                  <a:gd name="T23" fmla="*/ 0 h 333"/>
                  <a:gd name="T24" fmla="*/ 0 w 139"/>
                  <a:gd name="T25" fmla="*/ 0 h 333"/>
                  <a:gd name="T26" fmla="*/ 0 w 139"/>
                  <a:gd name="T27" fmla="*/ 0 h 333"/>
                  <a:gd name="T28" fmla="*/ 0 w 139"/>
                  <a:gd name="T29" fmla="*/ 0 h 333"/>
                  <a:gd name="T30" fmla="*/ 0 w 139"/>
                  <a:gd name="T31" fmla="*/ 0 h 333"/>
                  <a:gd name="T32" fmla="*/ 0 w 139"/>
                  <a:gd name="T33" fmla="*/ 0 h 333"/>
                  <a:gd name="T34" fmla="*/ 0 w 139"/>
                  <a:gd name="T35" fmla="*/ 0 h 333"/>
                  <a:gd name="T36" fmla="*/ 0 w 139"/>
                  <a:gd name="T37" fmla="*/ 0 h 333"/>
                  <a:gd name="T38" fmla="*/ 0 w 139"/>
                  <a:gd name="T39" fmla="*/ 0 h 333"/>
                  <a:gd name="T40" fmla="*/ 0 w 139"/>
                  <a:gd name="T41" fmla="*/ 0 h 333"/>
                  <a:gd name="T42" fmla="*/ 0 w 139"/>
                  <a:gd name="T43" fmla="*/ 1 h 333"/>
                  <a:gd name="T44" fmla="*/ 0 w 139"/>
                  <a:gd name="T45" fmla="*/ 1 h 333"/>
                  <a:gd name="T46" fmla="*/ 0 w 139"/>
                  <a:gd name="T47" fmla="*/ 1 h 33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333">
                    <a:moveTo>
                      <a:pt x="23" y="327"/>
                    </a:moveTo>
                    <a:lnTo>
                      <a:pt x="23" y="324"/>
                    </a:lnTo>
                    <a:lnTo>
                      <a:pt x="25" y="316"/>
                    </a:lnTo>
                    <a:lnTo>
                      <a:pt x="25" y="307"/>
                    </a:lnTo>
                    <a:lnTo>
                      <a:pt x="27" y="297"/>
                    </a:lnTo>
                    <a:lnTo>
                      <a:pt x="29" y="282"/>
                    </a:lnTo>
                    <a:lnTo>
                      <a:pt x="31" y="267"/>
                    </a:lnTo>
                    <a:lnTo>
                      <a:pt x="34" y="253"/>
                    </a:lnTo>
                    <a:lnTo>
                      <a:pt x="36" y="238"/>
                    </a:lnTo>
                    <a:lnTo>
                      <a:pt x="38" y="223"/>
                    </a:lnTo>
                    <a:lnTo>
                      <a:pt x="40" y="206"/>
                    </a:lnTo>
                    <a:lnTo>
                      <a:pt x="42" y="192"/>
                    </a:lnTo>
                    <a:lnTo>
                      <a:pt x="44" y="181"/>
                    </a:lnTo>
                    <a:lnTo>
                      <a:pt x="46" y="170"/>
                    </a:lnTo>
                    <a:lnTo>
                      <a:pt x="48" y="164"/>
                    </a:lnTo>
                    <a:lnTo>
                      <a:pt x="48" y="158"/>
                    </a:lnTo>
                    <a:lnTo>
                      <a:pt x="50" y="156"/>
                    </a:lnTo>
                    <a:lnTo>
                      <a:pt x="91" y="116"/>
                    </a:lnTo>
                    <a:lnTo>
                      <a:pt x="139" y="0"/>
                    </a:lnTo>
                    <a:lnTo>
                      <a:pt x="91" y="8"/>
                    </a:lnTo>
                    <a:lnTo>
                      <a:pt x="27" y="4"/>
                    </a:lnTo>
                    <a:lnTo>
                      <a:pt x="0" y="333"/>
                    </a:lnTo>
                    <a:lnTo>
                      <a:pt x="23" y="327"/>
                    </a:lnTo>
                    <a:close/>
                  </a:path>
                </a:pathLst>
              </a:custGeom>
              <a:solidFill>
                <a:srgbClr val="8AD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3066" name="Freeform 209"/>
            <p:cNvSpPr>
              <a:spLocks/>
            </p:cNvSpPr>
            <p:nvPr/>
          </p:nvSpPr>
          <p:spPr bwMode="auto">
            <a:xfrm>
              <a:off x="4298" y="1814"/>
              <a:ext cx="30" cy="67"/>
            </a:xfrm>
            <a:custGeom>
              <a:avLst/>
              <a:gdLst>
                <a:gd name="T0" fmla="*/ 0 w 61"/>
                <a:gd name="T1" fmla="*/ 0 h 135"/>
                <a:gd name="T2" fmla="*/ 0 w 61"/>
                <a:gd name="T3" fmla="*/ 0 h 135"/>
                <a:gd name="T4" fmla="*/ 0 w 61"/>
                <a:gd name="T5" fmla="*/ 0 h 135"/>
                <a:gd name="T6" fmla="*/ 0 w 61"/>
                <a:gd name="T7" fmla="*/ 0 h 135"/>
                <a:gd name="T8" fmla="*/ 0 w 61"/>
                <a:gd name="T9" fmla="*/ 0 h 135"/>
                <a:gd name="T10" fmla="*/ 0 w 61"/>
                <a:gd name="T11" fmla="*/ 0 h 135"/>
                <a:gd name="T12" fmla="*/ 0 w 61"/>
                <a:gd name="T13" fmla="*/ 0 h 135"/>
                <a:gd name="T14" fmla="*/ 0 w 61"/>
                <a:gd name="T15" fmla="*/ 0 h 135"/>
                <a:gd name="T16" fmla="*/ 0 w 61"/>
                <a:gd name="T17" fmla="*/ 0 h 135"/>
                <a:gd name="T18" fmla="*/ 0 w 61"/>
                <a:gd name="T19" fmla="*/ 0 h 135"/>
                <a:gd name="T20" fmla="*/ 0 w 61"/>
                <a:gd name="T21" fmla="*/ 0 h 135"/>
                <a:gd name="T22" fmla="*/ 0 w 61"/>
                <a:gd name="T23" fmla="*/ 0 h 135"/>
                <a:gd name="T24" fmla="*/ 0 w 61"/>
                <a:gd name="T25" fmla="*/ 0 h 135"/>
                <a:gd name="T26" fmla="*/ 0 w 61"/>
                <a:gd name="T27" fmla="*/ 0 h 135"/>
                <a:gd name="T28" fmla="*/ 0 w 61"/>
                <a:gd name="T29" fmla="*/ 0 h 135"/>
                <a:gd name="T30" fmla="*/ 0 w 61"/>
                <a:gd name="T31" fmla="*/ 0 h 135"/>
                <a:gd name="T32" fmla="*/ 0 w 61"/>
                <a:gd name="T33" fmla="*/ 0 h 135"/>
                <a:gd name="T34" fmla="*/ 0 w 61"/>
                <a:gd name="T35" fmla="*/ 0 h 135"/>
                <a:gd name="T36" fmla="*/ 0 w 61"/>
                <a:gd name="T37" fmla="*/ 0 h 135"/>
                <a:gd name="T38" fmla="*/ 0 w 61"/>
                <a:gd name="T39" fmla="*/ 0 h 135"/>
                <a:gd name="T40" fmla="*/ 0 w 61"/>
                <a:gd name="T41" fmla="*/ 0 h 135"/>
                <a:gd name="T42" fmla="*/ 0 w 61"/>
                <a:gd name="T43" fmla="*/ 0 h 135"/>
                <a:gd name="T44" fmla="*/ 0 w 61"/>
                <a:gd name="T45" fmla="*/ 0 h 135"/>
                <a:gd name="T46" fmla="*/ 0 w 61"/>
                <a:gd name="T47" fmla="*/ 0 h 135"/>
                <a:gd name="T48" fmla="*/ 0 w 61"/>
                <a:gd name="T49" fmla="*/ 0 h 135"/>
                <a:gd name="T50" fmla="*/ 0 w 61"/>
                <a:gd name="T51" fmla="*/ 0 h 135"/>
                <a:gd name="T52" fmla="*/ 0 w 61"/>
                <a:gd name="T53" fmla="*/ 0 h 135"/>
                <a:gd name="T54" fmla="*/ 0 w 61"/>
                <a:gd name="T55" fmla="*/ 0 h 135"/>
                <a:gd name="T56" fmla="*/ 0 w 61"/>
                <a:gd name="T57" fmla="*/ 0 h 135"/>
                <a:gd name="T58" fmla="*/ 0 w 61"/>
                <a:gd name="T59" fmla="*/ 0 h 135"/>
                <a:gd name="T60" fmla="*/ 0 w 61"/>
                <a:gd name="T61" fmla="*/ 0 h 135"/>
                <a:gd name="T62" fmla="*/ 0 w 61"/>
                <a:gd name="T63" fmla="*/ 0 h 135"/>
                <a:gd name="T64" fmla="*/ 0 w 61"/>
                <a:gd name="T65" fmla="*/ 0 h 135"/>
                <a:gd name="T66" fmla="*/ 0 w 61"/>
                <a:gd name="T67" fmla="*/ 0 h 135"/>
                <a:gd name="T68" fmla="*/ 0 w 61"/>
                <a:gd name="T69" fmla="*/ 0 h 135"/>
                <a:gd name="T70" fmla="*/ 0 w 61"/>
                <a:gd name="T71" fmla="*/ 0 h 135"/>
                <a:gd name="T72" fmla="*/ 0 w 61"/>
                <a:gd name="T73" fmla="*/ 0 h 135"/>
                <a:gd name="T74" fmla="*/ 0 w 61"/>
                <a:gd name="T75" fmla="*/ 0 h 135"/>
                <a:gd name="T76" fmla="*/ 0 w 61"/>
                <a:gd name="T77" fmla="*/ 0 h 135"/>
                <a:gd name="T78" fmla="*/ 0 w 61"/>
                <a:gd name="T79" fmla="*/ 0 h 135"/>
                <a:gd name="T80" fmla="*/ 0 w 61"/>
                <a:gd name="T81" fmla="*/ 0 h 135"/>
                <a:gd name="T82" fmla="*/ 0 w 61"/>
                <a:gd name="T83" fmla="*/ 0 h 13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1" h="135">
                  <a:moveTo>
                    <a:pt x="61" y="5"/>
                  </a:moveTo>
                  <a:lnTo>
                    <a:pt x="61" y="13"/>
                  </a:lnTo>
                  <a:lnTo>
                    <a:pt x="61" y="19"/>
                  </a:lnTo>
                  <a:lnTo>
                    <a:pt x="61" y="26"/>
                  </a:lnTo>
                  <a:lnTo>
                    <a:pt x="61" y="34"/>
                  </a:lnTo>
                  <a:lnTo>
                    <a:pt x="57" y="43"/>
                  </a:lnTo>
                  <a:lnTo>
                    <a:pt x="55" y="51"/>
                  </a:lnTo>
                  <a:lnTo>
                    <a:pt x="51" y="59"/>
                  </a:lnTo>
                  <a:lnTo>
                    <a:pt x="48" y="68"/>
                  </a:lnTo>
                  <a:lnTo>
                    <a:pt x="44" y="76"/>
                  </a:lnTo>
                  <a:lnTo>
                    <a:pt x="40" y="83"/>
                  </a:lnTo>
                  <a:lnTo>
                    <a:pt x="36" y="91"/>
                  </a:lnTo>
                  <a:lnTo>
                    <a:pt x="32" y="101"/>
                  </a:lnTo>
                  <a:lnTo>
                    <a:pt x="29" y="108"/>
                  </a:lnTo>
                  <a:lnTo>
                    <a:pt x="27" y="118"/>
                  </a:lnTo>
                  <a:lnTo>
                    <a:pt x="25" y="125"/>
                  </a:lnTo>
                  <a:lnTo>
                    <a:pt x="25" y="135"/>
                  </a:lnTo>
                  <a:lnTo>
                    <a:pt x="17" y="135"/>
                  </a:lnTo>
                  <a:lnTo>
                    <a:pt x="13" y="133"/>
                  </a:lnTo>
                  <a:lnTo>
                    <a:pt x="4" y="129"/>
                  </a:lnTo>
                  <a:lnTo>
                    <a:pt x="0" y="131"/>
                  </a:lnTo>
                  <a:lnTo>
                    <a:pt x="0" y="123"/>
                  </a:lnTo>
                  <a:lnTo>
                    <a:pt x="4" y="116"/>
                  </a:lnTo>
                  <a:lnTo>
                    <a:pt x="4" y="108"/>
                  </a:lnTo>
                  <a:lnTo>
                    <a:pt x="10" y="101"/>
                  </a:lnTo>
                  <a:lnTo>
                    <a:pt x="12" y="91"/>
                  </a:lnTo>
                  <a:lnTo>
                    <a:pt x="13" y="83"/>
                  </a:lnTo>
                  <a:lnTo>
                    <a:pt x="17" y="76"/>
                  </a:lnTo>
                  <a:lnTo>
                    <a:pt x="21" y="68"/>
                  </a:lnTo>
                  <a:lnTo>
                    <a:pt x="25" y="59"/>
                  </a:lnTo>
                  <a:lnTo>
                    <a:pt x="27" y="51"/>
                  </a:lnTo>
                  <a:lnTo>
                    <a:pt x="31" y="43"/>
                  </a:lnTo>
                  <a:lnTo>
                    <a:pt x="34" y="34"/>
                  </a:lnTo>
                  <a:lnTo>
                    <a:pt x="34" y="26"/>
                  </a:lnTo>
                  <a:lnTo>
                    <a:pt x="38" y="17"/>
                  </a:lnTo>
                  <a:lnTo>
                    <a:pt x="40" y="9"/>
                  </a:lnTo>
                  <a:lnTo>
                    <a:pt x="44" y="2"/>
                  </a:lnTo>
                  <a:lnTo>
                    <a:pt x="44" y="0"/>
                  </a:lnTo>
                  <a:lnTo>
                    <a:pt x="50" y="4"/>
                  </a:lnTo>
                  <a:lnTo>
                    <a:pt x="55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7" name="Freeform 210"/>
            <p:cNvSpPr>
              <a:spLocks/>
            </p:cNvSpPr>
            <p:nvPr/>
          </p:nvSpPr>
          <p:spPr bwMode="auto">
            <a:xfrm>
              <a:off x="4266" y="1841"/>
              <a:ext cx="34" cy="148"/>
            </a:xfrm>
            <a:custGeom>
              <a:avLst/>
              <a:gdLst>
                <a:gd name="T0" fmla="*/ 0 w 69"/>
                <a:gd name="T1" fmla="*/ 0 h 295"/>
                <a:gd name="T2" fmla="*/ 0 w 69"/>
                <a:gd name="T3" fmla="*/ 1 h 295"/>
                <a:gd name="T4" fmla="*/ 0 w 69"/>
                <a:gd name="T5" fmla="*/ 1 h 295"/>
                <a:gd name="T6" fmla="*/ 0 w 69"/>
                <a:gd name="T7" fmla="*/ 1 h 295"/>
                <a:gd name="T8" fmla="*/ 0 w 69"/>
                <a:gd name="T9" fmla="*/ 1 h 295"/>
                <a:gd name="T10" fmla="*/ 0 w 69"/>
                <a:gd name="T11" fmla="*/ 1 h 295"/>
                <a:gd name="T12" fmla="*/ 0 w 69"/>
                <a:gd name="T13" fmla="*/ 1 h 295"/>
                <a:gd name="T14" fmla="*/ 0 w 69"/>
                <a:gd name="T15" fmla="*/ 1 h 295"/>
                <a:gd name="T16" fmla="*/ 0 w 69"/>
                <a:gd name="T17" fmla="*/ 1 h 295"/>
                <a:gd name="T18" fmla="*/ 0 w 69"/>
                <a:gd name="T19" fmla="*/ 1 h 295"/>
                <a:gd name="T20" fmla="*/ 0 w 69"/>
                <a:gd name="T21" fmla="*/ 1 h 295"/>
                <a:gd name="T22" fmla="*/ 0 w 69"/>
                <a:gd name="T23" fmla="*/ 1 h 295"/>
                <a:gd name="T24" fmla="*/ 0 w 69"/>
                <a:gd name="T25" fmla="*/ 1 h 295"/>
                <a:gd name="T26" fmla="*/ 0 w 69"/>
                <a:gd name="T27" fmla="*/ 1 h 295"/>
                <a:gd name="T28" fmla="*/ 0 w 69"/>
                <a:gd name="T29" fmla="*/ 1 h 295"/>
                <a:gd name="T30" fmla="*/ 0 w 69"/>
                <a:gd name="T31" fmla="*/ 1 h 295"/>
                <a:gd name="T32" fmla="*/ 0 w 69"/>
                <a:gd name="T33" fmla="*/ 1 h 295"/>
                <a:gd name="T34" fmla="*/ 0 w 69"/>
                <a:gd name="T35" fmla="*/ 1 h 295"/>
                <a:gd name="T36" fmla="*/ 0 w 69"/>
                <a:gd name="T37" fmla="*/ 1 h 295"/>
                <a:gd name="T38" fmla="*/ 0 w 69"/>
                <a:gd name="T39" fmla="*/ 1 h 295"/>
                <a:gd name="T40" fmla="*/ 0 w 69"/>
                <a:gd name="T41" fmla="*/ 1 h 295"/>
                <a:gd name="T42" fmla="*/ 0 w 69"/>
                <a:gd name="T43" fmla="*/ 1 h 295"/>
                <a:gd name="T44" fmla="*/ 0 w 69"/>
                <a:gd name="T45" fmla="*/ 1 h 295"/>
                <a:gd name="T46" fmla="*/ 0 w 69"/>
                <a:gd name="T47" fmla="*/ 1 h 295"/>
                <a:gd name="T48" fmla="*/ 0 w 69"/>
                <a:gd name="T49" fmla="*/ 1 h 295"/>
                <a:gd name="T50" fmla="*/ 0 w 69"/>
                <a:gd name="T51" fmla="*/ 2 h 295"/>
                <a:gd name="T52" fmla="*/ 0 w 69"/>
                <a:gd name="T53" fmla="*/ 2 h 295"/>
                <a:gd name="T54" fmla="*/ 0 w 69"/>
                <a:gd name="T55" fmla="*/ 2 h 295"/>
                <a:gd name="T56" fmla="*/ 0 w 69"/>
                <a:gd name="T57" fmla="*/ 2 h 295"/>
                <a:gd name="T58" fmla="*/ 0 w 69"/>
                <a:gd name="T59" fmla="*/ 2 h 295"/>
                <a:gd name="T60" fmla="*/ 0 w 69"/>
                <a:gd name="T61" fmla="*/ 2 h 295"/>
                <a:gd name="T62" fmla="*/ 0 w 69"/>
                <a:gd name="T63" fmla="*/ 2 h 295"/>
                <a:gd name="T64" fmla="*/ 0 w 69"/>
                <a:gd name="T65" fmla="*/ 2 h 295"/>
                <a:gd name="T66" fmla="*/ 0 w 69"/>
                <a:gd name="T67" fmla="*/ 1 h 295"/>
                <a:gd name="T68" fmla="*/ 0 w 69"/>
                <a:gd name="T69" fmla="*/ 1 h 295"/>
                <a:gd name="T70" fmla="*/ 0 w 69"/>
                <a:gd name="T71" fmla="*/ 1 h 295"/>
                <a:gd name="T72" fmla="*/ 0 w 69"/>
                <a:gd name="T73" fmla="*/ 1 h 295"/>
                <a:gd name="T74" fmla="*/ 0 w 69"/>
                <a:gd name="T75" fmla="*/ 1 h 295"/>
                <a:gd name="T76" fmla="*/ 0 w 69"/>
                <a:gd name="T77" fmla="*/ 1 h 295"/>
                <a:gd name="T78" fmla="*/ 0 w 69"/>
                <a:gd name="T79" fmla="*/ 1 h 295"/>
                <a:gd name="T80" fmla="*/ 0 w 69"/>
                <a:gd name="T81" fmla="*/ 1 h 295"/>
                <a:gd name="T82" fmla="*/ 0 w 69"/>
                <a:gd name="T83" fmla="*/ 1 h 295"/>
                <a:gd name="T84" fmla="*/ 0 w 69"/>
                <a:gd name="T85" fmla="*/ 1 h 295"/>
                <a:gd name="T86" fmla="*/ 0 w 69"/>
                <a:gd name="T87" fmla="*/ 1 h 295"/>
                <a:gd name="T88" fmla="*/ 0 w 69"/>
                <a:gd name="T89" fmla="*/ 1 h 295"/>
                <a:gd name="T90" fmla="*/ 0 w 69"/>
                <a:gd name="T91" fmla="*/ 1 h 295"/>
                <a:gd name="T92" fmla="*/ 0 w 69"/>
                <a:gd name="T93" fmla="*/ 1 h 295"/>
                <a:gd name="T94" fmla="*/ 0 w 69"/>
                <a:gd name="T95" fmla="*/ 1 h 295"/>
                <a:gd name="T96" fmla="*/ 0 w 69"/>
                <a:gd name="T97" fmla="*/ 1 h 295"/>
                <a:gd name="T98" fmla="*/ 0 w 69"/>
                <a:gd name="T99" fmla="*/ 0 h 295"/>
                <a:gd name="T100" fmla="*/ 0 w 69"/>
                <a:gd name="T101" fmla="*/ 0 h 295"/>
                <a:gd name="T102" fmla="*/ 0 w 69"/>
                <a:gd name="T103" fmla="*/ 0 h 2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" h="295">
                  <a:moveTo>
                    <a:pt x="69" y="0"/>
                  </a:moveTo>
                  <a:lnTo>
                    <a:pt x="67" y="9"/>
                  </a:lnTo>
                  <a:lnTo>
                    <a:pt x="67" y="19"/>
                  </a:lnTo>
                  <a:lnTo>
                    <a:pt x="65" y="30"/>
                  </a:lnTo>
                  <a:lnTo>
                    <a:pt x="63" y="44"/>
                  </a:lnTo>
                  <a:lnTo>
                    <a:pt x="61" y="49"/>
                  </a:lnTo>
                  <a:lnTo>
                    <a:pt x="59" y="57"/>
                  </a:lnTo>
                  <a:lnTo>
                    <a:pt x="56" y="65"/>
                  </a:lnTo>
                  <a:lnTo>
                    <a:pt x="56" y="74"/>
                  </a:lnTo>
                  <a:lnTo>
                    <a:pt x="52" y="82"/>
                  </a:lnTo>
                  <a:lnTo>
                    <a:pt x="50" y="91"/>
                  </a:lnTo>
                  <a:lnTo>
                    <a:pt x="46" y="103"/>
                  </a:lnTo>
                  <a:lnTo>
                    <a:pt x="46" y="116"/>
                  </a:lnTo>
                  <a:lnTo>
                    <a:pt x="42" y="125"/>
                  </a:lnTo>
                  <a:lnTo>
                    <a:pt x="40" y="135"/>
                  </a:lnTo>
                  <a:lnTo>
                    <a:pt x="38" y="148"/>
                  </a:lnTo>
                  <a:lnTo>
                    <a:pt x="38" y="160"/>
                  </a:lnTo>
                  <a:lnTo>
                    <a:pt x="37" y="169"/>
                  </a:lnTo>
                  <a:lnTo>
                    <a:pt x="35" y="182"/>
                  </a:lnTo>
                  <a:lnTo>
                    <a:pt x="33" y="194"/>
                  </a:lnTo>
                  <a:lnTo>
                    <a:pt x="33" y="205"/>
                  </a:lnTo>
                  <a:lnTo>
                    <a:pt x="31" y="217"/>
                  </a:lnTo>
                  <a:lnTo>
                    <a:pt x="29" y="228"/>
                  </a:lnTo>
                  <a:lnTo>
                    <a:pt x="29" y="239"/>
                  </a:lnTo>
                  <a:lnTo>
                    <a:pt x="27" y="251"/>
                  </a:lnTo>
                  <a:lnTo>
                    <a:pt x="25" y="262"/>
                  </a:lnTo>
                  <a:lnTo>
                    <a:pt x="21" y="274"/>
                  </a:lnTo>
                  <a:lnTo>
                    <a:pt x="19" y="283"/>
                  </a:lnTo>
                  <a:lnTo>
                    <a:pt x="16" y="295"/>
                  </a:lnTo>
                  <a:lnTo>
                    <a:pt x="8" y="295"/>
                  </a:lnTo>
                  <a:lnTo>
                    <a:pt x="0" y="295"/>
                  </a:lnTo>
                  <a:lnTo>
                    <a:pt x="0" y="276"/>
                  </a:lnTo>
                  <a:lnTo>
                    <a:pt x="2" y="257"/>
                  </a:lnTo>
                  <a:lnTo>
                    <a:pt x="4" y="239"/>
                  </a:lnTo>
                  <a:lnTo>
                    <a:pt x="8" y="222"/>
                  </a:lnTo>
                  <a:lnTo>
                    <a:pt x="10" y="203"/>
                  </a:lnTo>
                  <a:lnTo>
                    <a:pt x="12" y="184"/>
                  </a:lnTo>
                  <a:lnTo>
                    <a:pt x="16" y="165"/>
                  </a:lnTo>
                  <a:lnTo>
                    <a:pt x="19" y="148"/>
                  </a:lnTo>
                  <a:lnTo>
                    <a:pt x="21" y="131"/>
                  </a:lnTo>
                  <a:lnTo>
                    <a:pt x="25" y="114"/>
                  </a:lnTo>
                  <a:lnTo>
                    <a:pt x="29" y="95"/>
                  </a:lnTo>
                  <a:lnTo>
                    <a:pt x="33" y="78"/>
                  </a:lnTo>
                  <a:lnTo>
                    <a:pt x="35" y="59"/>
                  </a:lnTo>
                  <a:lnTo>
                    <a:pt x="38" y="42"/>
                  </a:lnTo>
                  <a:lnTo>
                    <a:pt x="42" y="23"/>
                  </a:lnTo>
                  <a:lnTo>
                    <a:pt x="46" y="8"/>
                  </a:lnTo>
                  <a:lnTo>
                    <a:pt x="50" y="4"/>
                  </a:lnTo>
                  <a:lnTo>
                    <a:pt x="59" y="2"/>
                  </a:lnTo>
                  <a:lnTo>
                    <a:pt x="65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8" name="Freeform 211"/>
            <p:cNvSpPr>
              <a:spLocks/>
            </p:cNvSpPr>
            <p:nvPr/>
          </p:nvSpPr>
          <p:spPr bwMode="auto">
            <a:xfrm>
              <a:off x="4246" y="1725"/>
              <a:ext cx="125" cy="116"/>
            </a:xfrm>
            <a:custGeom>
              <a:avLst/>
              <a:gdLst>
                <a:gd name="T0" fmla="*/ 1 w 249"/>
                <a:gd name="T1" fmla="*/ 0 h 234"/>
                <a:gd name="T2" fmla="*/ 1 w 249"/>
                <a:gd name="T3" fmla="*/ 0 h 234"/>
                <a:gd name="T4" fmla="*/ 1 w 249"/>
                <a:gd name="T5" fmla="*/ 0 h 234"/>
                <a:gd name="T6" fmla="*/ 1 w 249"/>
                <a:gd name="T7" fmla="*/ 0 h 234"/>
                <a:gd name="T8" fmla="*/ 1 w 249"/>
                <a:gd name="T9" fmla="*/ 0 h 234"/>
                <a:gd name="T10" fmla="*/ 1 w 249"/>
                <a:gd name="T11" fmla="*/ 0 h 234"/>
                <a:gd name="T12" fmla="*/ 1 w 249"/>
                <a:gd name="T13" fmla="*/ 0 h 234"/>
                <a:gd name="T14" fmla="*/ 1 w 249"/>
                <a:gd name="T15" fmla="*/ 0 h 234"/>
                <a:gd name="T16" fmla="*/ 1 w 249"/>
                <a:gd name="T17" fmla="*/ 0 h 234"/>
                <a:gd name="T18" fmla="*/ 1 w 249"/>
                <a:gd name="T19" fmla="*/ 0 h 234"/>
                <a:gd name="T20" fmla="*/ 1 w 249"/>
                <a:gd name="T21" fmla="*/ 0 h 234"/>
                <a:gd name="T22" fmla="*/ 1 w 249"/>
                <a:gd name="T23" fmla="*/ 0 h 234"/>
                <a:gd name="T24" fmla="*/ 1 w 249"/>
                <a:gd name="T25" fmla="*/ 0 h 234"/>
                <a:gd name="T26" fmla="*/ 1 w 249"/>
                <a:gd name="T27" fmla="*/ 0 h 234"/>
                <a:gd name="T28" fmla="*/ 1 w 249"/>
                <a:gd name="T29" fmla="*/ 0 h 234"/>
                <a:gd name="T30" fmla="*/ 1 w 249"/>
                <a:gd name="T31" fmla="*/ 0 h 234"/>
                <a:gd name="T32" fmla="*/ 1 w 249"/>
                <a:gd name="T33" fmla="*/ 0 h 234"/>
                <a:gd name="T34" fmla="*/ 1 w 249"/>
                <a:gd name="T35" fmla="*/ 0 h 234"/>
                <a:gd name="T36" fmla="*/ 1 w 249"/>
                <a:gd name="T37" fmla="*/ 0 h 234"/>
                <a:gd name="T38" fmla="*/ 1 w 249"/>
                <a:gd name="T39" fmla="*/ 0 h 234"/>
                <a:gd name="T40" fmla="*/ 1 w 249"/>
                <a:gd name="T41" fmla="*/ 0 h 234"/>
                <a:gd name="T42" fmla="*/ 1 w 249"/>
                <a:gd name="T43" fmla="*/ 0 h 234"/>
                <a:gd name="T44" fmla="*/ 1 w 249"/>
                <a:gd name="T45" fmla="*/ 0 h 234"/>
                <a:gd name="T46" fmla="*/ 1 w 249"/>
                <a:gd name="T47" fmla="*/ 0 h 234"/>
                <a:gd name="T48" fmla="*/ 1 w 249"/>
                <a:gd name="T49" fmla="*/ 0 h 234"/>
                <a:gd name="T50" fmla="*/ 1 w 249"/>
                <a:gd name="T51" fmla="*/ 0 h 234"/>
                <a:gd name="T52" fmla="*/ 1 w 249"/>
                <a:gd name="T53" fmla="*/ 0 h 234"/>
                <a:gd name="T54" fmla="*/ 1 w 249"/>
                <a:gd name="T55" fmla="*/ 0 h 234"/>
                <a:gd name="T56" fmla="*/ 1 w 249"/>
                <a:gd name="T57" fmla="*/ 0 h 234"/>
                <a:gd name="T58" fmla="*/ 1 w 249"/>
                <a:gd name="T59" fmla="*/ 0 h 234"/>
                <a:gd name="T60" fmla="*/ 1 w 249"/>
                <a:gd name="T61" fmla="*/ 0 h 234"/>
                <a:gd name="T62" fmla="*/ 1 w 249"/>
                <a:gd name="T63" fmla="*/ 0 h 234"/>
                <a:gd name="T64" fmla="*/ 0 w 249"/>
                <a:gd name="T65" fmla="*/ 0 h 234"/>
                <a:gd name="T66" fmla="*/ 1 w 249"/>
                <a:gd name="T67" fmla="*/ 0 h 234"/>
                <a:gd name="T68" fmla="*/ 1 w 249"/>
                <a:gd name="T69" fmla="*/ 0 h 234"/>
                <a:gd name="T70" fmla="*/ 1 w 249"/>
                <a:gd name="T71" fmla="*/ 0 h 234"/>
                <a:gd name="T72" fmla="*/ 1 w 249"/>
                <a:gd name="T73" fmla="*/ 0 h 234"/>
                <a:gd name="T74" fmla="*/ 1 w 249"/>
                <a:gd name="T75" fmla="*/ 0 h 234"/>
                <a:gd name="T76" fmla="*/ 1 w 249"/>
                <a:gd name="T77" fmla="*/ 0 h 234"/>
                <a:gd name="T78" fmla="*/ 1 w 249"/>
                <a:gd name="T79" fmla="*/ 0 h 2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49" h="234">
                  <a:moveTo>
                    <a:pt x="130" y="188"/>
                  </a:moveTo>
                  <a:lnTo>
                    <a:pt x="175" y="184"/>
                  </a:lnTo>
                  <a:lnTo>
                    <a:pt x="194" y="202"/>
                  </a:lnTo>
                  <a:lnTo>
                    <a:pt x="227" y="203"/>
                  </a:lnTo>
                  <a:lnTo>
                    <a:pt x="229" y="175"/>
                  </a:lnTo>
                  <a:lnTo>
                    <a:pt x="223" y="141"/>
                  </a:lnTo>
                  <a:lnTo>
                    <a:pt x="246" y="114"/>
                  </a:lnTo>
                  <a:lnTo>
                    <a:pt x="246" y="112"/>
                  </a:lnTo>
                  <a:lnTo>
                    <a:pt x="246" y="108"/>
                  </a:lnTo>
                  <a:lnTo>
                    <a:pt x="246" y="103"/>
                  </a:lnTo>
                  <a:lnTo>
                    <a:pt x="248" y="95"/>
                  </a:lnTo>
                  <a:lnTo>
                    <a:pt x="248" y="88"/>
                  </a:lnTo>
                  <a:lnTo>
                    <a:pt x="249" y="80"/>
                  </a:lnTo>
                  <a:lnTo>
                    <a:pt x="249" y="74"/>
                  </a:lnTo>
                  <a:lnTo>
                    <a:pt x="249" y="72"/>
                  </a:lnTo>
                  <a:lnTo>
                    <a:pt x="246" y="65"/>
                  </a:lnTo>
                  <a:lnTo>
                    <a:pt x="240" y="55"/>
                  </a:lnTo>
                  <a:lnTo>
                    <a:pt x="232" y="44"/>
                  </a:lnTo>
                  <a:lnTo>
                    <a:pt x="229" y="38"/>
                  </a:lnTo>
                  <a:lnTo>
                    <a:pt x="219" y="32"/>
                  </a:lnTo>
                  <a:lnTo>
                    <a:pt x="210" y="30"/>
                  </a:lnTo>
                  <a:lnTo>
                    <a:pt x="200" y="29"/>
                  </a:lnTo>
                  <a:lnTo>
                    <a:pt x="196" y="29"/>
                  </a:lnTo>
                  <a:lnTo>
                    <a:pt x="177" y="0"/>
                  </a:lnTo>
                  <a:lnTo>
                    <a:pt x="147" y="0"/>
                  </a:lnTo>
                  <a:lnTo>
                    <a:pt x="128" y="10"/>
                  </a:lnTo>
                  <a:lnTo>
                    <a:pt x="105" y="25"/>
                  </a:lnTo>
                  <a:lnTo>
                    <a:pt x="73" y="21"/>
                  </a:lnTo>
                  <a:lnTo>
                    <a:pt x="42" y="29"/>
                  </a:lnTo>
                  <a:lnTo>
                    <a:pt x="40" y="63"/>
                  </a:lnTo>
                  <a:lnTo>
                    <a:pt x="37" y="101"/>
                  </a:lnTo>
                  <a:lnTo>
                    <a:pt x="2" y="150"/>
                  </a:lnTo>
                  <a:lnTo>
                    <a:pt x="0" y="181"/>
                  </a:lnTo>
                  <a:lnTo>
                    <a:pt x="25" y="188"/>
                  </a:lnTo>
                  <a:lnTo>
                    <a:pt x="56" y="192"/>
                  </a:lnTo>
                  <a:lnTo>
                    <a:pt x="78" y="234"/>
                  </a:lnTo>
                  <a:lnTo>
                    <a:pt x="105" y="234"/>
                  </a:lnTo>
                  <a:lnTo>
                    <a:pt x="120" y="200"/>
                  </a:lnTo>
                  <a:lnTo>
                    <a:pt x="130" y="18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9" name="Freeform 212"/>
            <p:cNvSpPr>
              <a:spLocks/>
            </p:cNvSpPr>
            <p:nvPr/>
          </p:nvSpPr>
          <p:spPr bwMode="auto">
            <a:xfrm>
              <a:off x="4257" y="1716"/>
              <a:ext cx="88" cy="54"/>
            </a:xfrm>
            <a:custGeom>
              <a:avLst/>
              <a:gdLst>
                <a:gd name="T0" fmla="*/ 0 w 177"/>
                <a:gd name="T1" fmla="*/ 1 h 108"/>
                <a:gd name="T2" fmla="*/ 0 w 177"/>
                <a:gd name="T3" fmla="*/ 0 h 108"/>
                <a:gd name="T4" fmla="*/ 0 w 177"/>
                <a:gd name="T5" fmla="*/ 1 h 108"/>
                <a:gd name="T6" fmla="*/ 0 w 177"/>
                <a:gd name="T7" fmla="*/ 1 h 108"/>
                <a:gd name="T8" fmla="*/ 0 w 177"/>
                <a:gd name="T9" fmla="*/ 1 h 108"/>
                <a:gd name="T10" fmla="*/ 0 w 177"/>
                <a:gd name="T11" fmla="*/ 1 h 108"/>
                <a:gd name="T12" fmla="*/ 0 w 177"/>
                <a:gd name="T13" fmla="*/ 1 h 108"/>
                <a:gd name="T14" fmla="*/ 0 w 177"/>
                <a:gd name="T15" fmla="*/ 1 h 108"/>
                <a:gd name="T16" fmla="*/ 0 w 177"/>
                <a:gd name="T17" fmla="*/ 1 h 108"/>
                <a:gd name="T18" fmla="*/ 0 w 177"/>
                <a:gd name="T19" fmla="*/ 1 h 108"/>
                <a:gd name="T20" fmla="*/ 0 w 177"/>
                <a:gd name="T21" fmla="*/ 1 h 108"/>
                <a:gd name="T22" fmla="*/ 0 w 177"/>
                <a:gd name="T23" fmla="*/ 1 h 108"/>
                <a:gd name="T24" fmla="*/ 0 w 177"/>
                <a:gd name="T25" fmla="*/ 1 h 108"/>
                <a:gd name="T26" fmla="*/ 0 w 177"/>
                <a:gd name="T27" fmla="*/ 1 h 108"/>
                <a:gd name="T28" fmla="*/ 0 w 177"/>
                <a:gd name="T29" fmla="*/ 1 h 108"/>
                <a:gd name="T30" fmla="*/ 0 w 177"/>
                <a:gd name="T31" fmla="*/ 1 h 108"/>
                <a:gd name="T32" fmla="*/ 0 w 177"/>
                <a:gd name="T33" fmla="*/ 1 h 108"/>
                <a:gd name="T34" fmla="*/ 0 w 177"/>
                <a:gd name="T35" fmla="*/ 1 h 108"/>
                <a:gd name="T36" fmla="*/ 0 w 177"/>
                <a:gd name="T37" fmla="*/ 1 h 108"/>
                <a:gd name="T38" fmla="*/ 0 w 177"/>
                <a:gd name="T39" fmla="*/ 1 h 108"/>
                <a:gd name="T40" fmla="*/ 0 w 177"/>
                <a:gd name="T41" fmla="*/ 1 h 108"/>
                <a:gd name="T42" fmla="*/ 0 w 177"/>
                <a:gd name="T43" fmla="*/ 1 h 108"/>
                <a:gd name="T44" fmla="*/ 0 w 177"/>
                <a:gd name="T45" fmla="*/ 1 h 108"/>
                <a:gd name="T46" fmla="*/ 0 w 177"/>
                <a:gd name="T47" fmla="*/ 1 h 108"/>
                <a:gd name="T48" fmla="*/ 0 w 177"/>
                <a:gd name="T49" fmla="*/ 1 h 108"/>
                <a:gd name="T50" fmla="*/ 0 w 177"/>
                <a:gd name="T51" fmla="*/ 1 h 108"/>
                <a:gd name="T52" fmla="*/ 0 w 177"/>
                <a:gd name="T53" fmla="*/ 1 h 108"/>
                <a:gd name="T54" fmla="*/ 0 w 177"/>
                <a:gd name="T55" fmla="*/ 1 h 108"/>
                <a:gd name="T56" fmla="*/ 0 w 177"/>
                <a:gd name="T57" fmla="*/ 1 h 108"/>
                <a:gd name="T58" fmla="*/ 0 w 177"/>
                <a:gd name="T59" fmla="*/ 1 h 108"/>
                <a:gd name="T60" fmla="*/ 0 w 177"/>
                <a:gd name="T61" fmla="*/ 1 h 108"/>
                <a:gd name="T62" fmla="*/ 0 w 177"/>
                <a:gd name="T63" fmla="*/ 1 h 108"/>
                <a:gd name="T64" fmla="*/ 0 w 177"/>
                <a:gd name="T65" fmla="*/ 1 h 108"/>
                <a:gd name="T66" fmla="*/ 0 w 177"/>
                <a:gd name="T67" fmla="*/ 1 h 108"/>
                <a:gd name="T68" fmla="*/ 0 w 177"/>
                <a:gd name="T69" fmla="*/ 1 h 108"/>
                <a:gd name="T70" fmla="*/ 0 w 177"/>
                <a:gd name="T71" fmla="*/ 1 h 108"/>
                <a:gd name="T72" fmla="*/ 0 w 177"/>
                <a:gd name="T73" fmla="*/ 1 h 108"/>
                <a:gd name="T74" fmla="*/ 0 w 177"/>
                <a:gd name="T75" fmla="*/ 1 h 108"/>
                <a:gd name="T76" fmla="*/ 0 w 177"/>
                <a:gd name="T77" fmla="*/ 1 h 108"/>
                <a:gd name="T78" fmla="*/ 0 w 177"/>
                <a:gd name="T79" fmla="*/ 1 h 108"/>
                <a:gd name="T80" fmla="*/ 0 w 177"/>
                <a:gd name="T81" fmla="*/ 1 h 108"/>
                <a:gd name="T82" fmla="*/ 0 w 177"/>
                <a:gd name="T83" fmla="*/ 1 h 108"/>
                <a:gd name="T84" fmla="*/ 0 w 177"/>
                <a:gd name="T85" fmla="*/ 1 h 108"/>
                <a:gd name="T86" fmla="*/ 0 w 177"/>
                <a:gd name="T87" fmla="*/ 1 h 108"/>
                <a:gd name="T88" fmla="*/ 0 w 177"/>
                <a:gd name="T89" fmla="*/ 1 h 108"/>
                <a:gd name="T90" fmla="*/ 0 w 177"/>
                <a:gd name="T91" fmla="*/ 1 h 108"/>
                <a:gd name="T92" fmla="*/ 0 w 177"/>
                <a:gd name="T93" fmla="*/ 1 h 108"/>
                <a:gd name="T94" fmla="*/ 0 w 177"/>
                <a:gd name="T95" fmla="*/ 1 h 108"/>
                <a:gd name="T96" fmla="*/ 0 w 177"/>
                <a:gd name="T97" fmla="*/ 1 h 108"/>
                <a:gd name="T98" fmla="*/ 0 w 177"/>
                <a:gd name="T99" fmla="*/ 1 h 108"/>
                <a:gd name="T100" fmla="*/ 0 w 177"/>
                <a:gd name="T101" fmla="*/ 1 h 108"/>
                <a:gd name="T102" fmla="*/ 0 w 177"/>
                <a:gd name="T103" fmla="*/ 1 h 108"/>
                <a:gd name="T104" fmla="*/ 0 w 177"/>
                <a:gd name="T105" fmla="*/ 1 h 108"/>
                <a:gd name="T106" fmla="*/ 0 w 177"/>
                <a:gd name="T107" fmla="*/ 1 h 108"/>
                <a:gd name="T108" fmla="*/ 0 w 177"/>
                <a:gd name="T109" fmla="*/ 1 h 108"/>
                <a:gd name="T110" fmla="*/ 0 w 177"/>
                <a:gd name="T111" fmla="*/ 1 h 108"/>
                <a:gd name="T112" fmla="*/ 0 w 177"/>
                <a:gd name="T113" fmla="*/ 1 h 108"/>
                <a:gd name="T114" fmla="*/ 0 w 177"/>
                <a:gd name="T115" fmla="*/ 1 h 108"/>
                <a:gd name="T116" fmla="*/ 0 w 177"/>
                <a:gd name="T117" fmla="*/ 1 h 108"/>
                <a:gd name="T118" fmla="*/ 0 w 177"/>
                <a:gd name="T119" fmla="*/ 1 h 108"/>
                <a:gd name="T120" fmla="*/ 0 w 177"/>
                <a:gd name="T121" fmla="*/ 1 h 108"/>
                <a:gd name="T122" fmla="*/ 0 w 177"/>
                <a:gd name="T123" fmla="*/ 1 h 1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77" h="108">
                  <a:moveTo>
                    <a:pt x="111" y="4"/>
                  </a:moveTo>
                  <a:lnTo>
                    <a:pt x="122" y="0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58" y="11"/>
                  </a:lnTo>
                  <a:lnTo>
                    <a:pt x="166" y="19"/>
                  </a:lnTo>
                  <a:lnTo>
                    <a:pt x="173" y="30"/>
                  </a:lnTo>
                  <a:lnTo>
                    <a:pt x="173" y="34"/>
                  </a:lnTo>
                  <a:lnTo>
                    <a:pt x="177" y="42"/>
                  </a:lnTo>
                  <a:lnTo>
                    <a:pt x="177" y="49"/>
                  </a:lnTo>
                  <a:lnTo>
                    <a:pt x="177" y="57"/>
                  </a:lnTo>
                  <a:lnTo>
                    <a:pt x="170" y="59"/>
                  </a:lnTo>
                  <a:lnTo>
                    <a:pt x="164" y="63"/>
                  </a:lnTo>
                  <a:lnTo>
                    <a:pt x="160" y="53"/>
                  </a:lnTo>
                  <a:lnTo>
                    <a:pt x="154" y="46"/>
                  </a:lnTo>
                  <a:lnTo>
                    <a:pt x="149" y="36"/>
                  </a:lnTo>
                  <a:lnTo>
                    <a:pt x="143" y="28"/>
                  </a:lnTo>
                  <a:lnTo>
                    <a:pt x="132" y="25"/>
                  </a:lnTo>
                  <a:lnTo>
                    <a:pt x="124" y="25"/>
                  </a:lnTo>
                  <a:lnTo>
                    <a:pt x="118" y="25"/>
                  </a:lnTo>
                  <a:lnTo>
                    <a:pt x="114" y="28"/>
                  </a:lnTo>
                  <a:lnTo>
                    <a:pt x="111" y="32"/>
                  </a:lnTo>
                  <a:lnTo>
                    <a:pt x="107" y="42"/>
                  </a:lnTo>
                  <a:lnTo>
                    <a:pt x="95" y="51"/>
                  </a:lnTo>
                  <a:lnTo>
                    <a:pt x="86" y="55"/>
                  </a:lnTo>
                  <a:lnTo>
                    <a:pt x="75" y="53"/>
                  </a:lnTo>
                  <a:lnTo>
                    <a:pt x="65" y="49"/>
                  </a:lnTo>
                  <a:lnTo>
                    <a:pt x="52" y="46"/>
                  </a:lnTo>
                  <a:lnTo>
                    <a:pt x="44" y="47"/>
                  </a:lnTo>
                  <a:lnTo>
                    <a:pt x="40" y="49"/>
                  </a:lnTo>
                  <a:lnTo>
                    <a:pt x="35" y="53"/>
                  </a:lnTo>
                  <a:lnTo>
                    <a:pt x="33" y="61"/>
                  </a:lnTo>
                  <a:lnTo>
                    <a:pt x="31" y="72"/>
                  </a:lnTo>
                  <a:lnTo>
                    <a:pt x="31" y="82"/>
                  </a:lnTo>
                  <a:lnTo>
                    <a:pt x="33" y="89"/>
                  </a:lnTo>
                  <a:lnTo>
                    <a:pt x="35" y="97"/>
                  </a:lnTo>
                  <a:lnTo>
                    <a:pt x="35" y="106"/>
                  </a:lnTo>
                  <a:lnTo>
                    <a:pt x="33" y="106"/>
                  </a:lnTo>
                  <a:lnTo>
                    <a:pt x="27" y="108"/>
                  </a:lnTo>
                  <a:lnTo>
                    <a:pt x="19" y="106"/>
                  </a:lnTo>
                  <a:lnTo>
                    <a:pt x="16" y="106"/>
                  </a:lnTo>
                  <a:lnTo>
                    <a:pt x="8" y="97"/>
                  </a:lnTo>
                  <a:lnTo>
                    <a:pt x="4" y="89"/>
                  </a:lnTo>
                  <a:lnTo>
                    <a:pt x="0" y="80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4" y="57"/>
                  </a:lnTo>
                  <a:lnTo>
                    <a:pt x="10" y="49"/>
                  </a:lnTo>
                  <a:lnTo>
                    <a:pt x="16" y="44"/>
                  </a:lnTo>
                  <a:lnTo>
                    <a:pt x="21" y="36"/>
                  </a:lnTo>
                  <a:lnTo>
                    <a:pt x="29" y="32"/>
                  </a:lnTo>
                  <a:lnTo>
                    <a:pt x="37" y="27"/>
                  </a:lnTo>
                  <a:lnTo>
                    <a:pt x="44" y="25"/>
                  </a:lnTo>
                  <a:lnTo>
                    <a:pt x="52" y="23"/>
                  </a:lnTo>
                  <a:lnTo>
                    <a:pt x="61" y="23"/>
                  </a:lnTo>
                  <a:lnTo>
                    <a:pt x="71" y="25"/>
                  </a:lnTo>
                  <a:lnTo>
                    <a:pt x="80" y="28"/>
                  </a:lnTo>
                  <a:lnTo>
                    <a:pt x="86" y="19"/>
                  </a:lnTo>
                  <a:lnTo>
                    <a:pt x="94" y="13"/>
                  </a:lnTo>
                  <a:lnTo>
                    <a:pt x="101" y="8"/>
                  </a:lnTo>
                  <a:lnTo>
                    <a:pt x="111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0" name="Freeform 213"/>
            <p:cNvSpPr>
              <a:spLocks/>
            </p:cNvSpPr>
            <p:nvPr/>
          </p:nvSpPr>
          <p:spPr bwMode="auto">
            <a:xfrm>
              <a:off x="4306" y="1761"/>
              <a:ext cx="40" cy="33"/>
            </a:xfrm>
            <a:custGeom>
              <a:avLst/>
              <a:gdLst>
                <a:gd name="T0" fmla="*/ 1 w 80"/>
                <a:gd name="T1" fmla="*/ 0 h 67"/>
                <a:gd name="T2" fmla="*/ 1 w 80"/>
                <a:gd name="T3" fmla="*/ 0 h 67"/>
                <a:gd name="T4" fmla="*/ 1 w 80"/>
                <a:gd name="T5" fmla="*/ 0 h 67"/>
                <a:gd name="T6" fmla="*/ 1 w 80"/>
                <a:gd name="T7" fmla="*/ 0 h 67"/>
                <a:gd name="T8" fmla="*/ 1 w 80"/>
                <a:gd name="T9" fmla="*/ 0 h 67"/>
                <a:gd name="T10" fmla="*/ 1 w 80"/>
                <a:gd name="T11" fmla="*/ 0 h 67"/>
                <a:gd name="T12" fmla="*/ 1 w 80"/>
                <a:gd name="T13" fmla="*/ 0 h 67"/>
                <a:gd name="T14" fmla="*/ 1 w 80"/>
                <a:gd name="T15" fmla="*/ 0 h 67"/>
                <a:gd name="T16" fmla="*/ 1 w 80"/>
                <a:gd name="T17" fmla="*/ 0 h 67"/>
                <a:gd name="T18" fmla="*/ 1 w 80"/>
                <a:gd name="T19" fmla="*/ 0 h 67"/>
                <a:gd name="T20" fmla="*/ 1 w 80"/>
                <a:gd name="T21" fmla="*/ 0 h 67"/>
                <a:gd name="T22" fmla="*/ 1 w 80"/>
                <a:gd name="T23" fmla="*/ 0 h 67"/>
                <a:gd name="T24" fmla="*/ 1 w 80"/>
                <a:gd name="T25" fmla="*/ 0 h 67"/>
                <a:gd name="T26" fmla="*/ 1 w 80"/>
                <a:gd name="T27" fmla="*/ 0 h 67"/>
                <a:gd name="T28" fmla="*/ 1 w 80"/>
                <a:gd name="T29" fmla="*/ 0 h 67"/>
                <a:gd name="T30" fmla="*/ 1 w 80"/>
                <a:gd name="T31" fmla="*/ 0 h 67"/>
                <a:gd name="T32" fmla="*/ 1 w 80"/>
                <a:gd name="T33" fmla="*/ 0 h 67"/>
                <a:gd name="T34" fmla="*/ 1 w 80"/>
                <a:gd name="T35" fmla="*/ 0 h 67"/>
                <a:gd name="T36" fmla="*/ 1 w 80"/>
                <a:gd name="T37" fmla="*/ 0 h 67"/>
                <a:gd name="T38" fmla="*/ 1 w 80"/>
                <a:gd name="T39" fmla="*/ 0 h 67"/>
                <a:gd name="T40" fmla="*/ 1 w 80"/>
                <a:gd name="T41" fmla="*/ 0 h 67"/>
                <a:gd name="T42" fmla="*/ 1 w 80"/>
                <a:gd name="T43" fmla="*/ 0 h 67"/>
                <a:gd name="T44" fmla="*/ 1 w 80"/>
                <a:gd name="T45" fmla="*/ 0 h 67"/>
                <a:gd name="T46" fmla="*/ 1 w 80"/>
                <a:gd name="T47" fmla="*/ 0 h 67"/>
                <a:gd name="T48" fmla="*/ 1 w 80"/>
                <a:gd name="T49" fmla="*/ 0 h 67"/>
                <a:gd name="T50" fmla="*/ 1 w 80"/>
                <a:gd name="T51" fmla="*/ 0 h 67"/>
                <a:gd name="T52" fmla="*/ 1 w 80"/>
                <a:gd name="T53" fmla="*/ 0 h 67"/>
                <a:gd name="T54" fmla="*/ 1 w 80"/>
                <a:gd name="T55" fmla="*/ 0 h 67"/>
                <a:gd name="T56" fmla="*/ 1 w 80"/>
                <a:gd name="T57" fmla="*/ 0 h 67"/>
                <a:gd name="T58" fmla="*/ 1 w 80"/>
                <a:gd name="T59" fmla="*/ 0 h 67"/>
                <a:gd name="T60" fmla="*/ 1 w 80"/>
                <a:gd name="T61" fmla="*/ 0 h 67"/>
                <a:gd name="T62" fmla="*/ 1 w 80"/>
                <a:gd name="T63" fmla="*/ 0 h 67"/>
                <a:gd name="T64" fmla="*/ 0 w 80"/>
                <a:gd name="T65" fmla="*/ 0 h 67"/>
                <a:gd name="T66" fmla="*/ 0 w 80"/>
                <a:gd name="T67" fmla="*/ 0 h 67"/>
                <a:gd name="T68" fmla="*/ 1 w 80"/>
                <a:gd name="T69" fmla="*/ 0 h 67"/>
                <a:gd name="T70" fmla="*/ 1 w 80"/>
                <a:gd name="T71" fmla="*/ 0 h 67"/>
                <a:gd name="T72" fmla="*/ 1 w 80"/>
                <a:gd name="T73" fmla="*/ 0 h 67"/>
                <a:gd name="T74" fmla="*/ 1 w 80"/>
                <a:gd name="T75" fmla="*/ 0 h 6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0" h="67">
                  <a:moveTo>
                    <a:pt x="12" y="0"/>
                  </a:moveTo>
                  <a:lnTo>
                    <a:pt x="17" y="2"/>
                  </a:lnTo>
                  <a:lnTo>
                    <a:pt x="23" y="6"/>
                  </a:lnTo>
                  <a:lnTo>
                    <a:pt x="25" y="12"/>
                  </a:lnTo>
                  <a:lnTo>
                    <a:pt x="27" y="19"/>
                  </a:lnTo>
                  <a:lnTo>
                    <a:pt x="27" y="25"/>
                  </a:lnTo>
                  <a:lnTo>
                    <a:pt x="31" y="33"/>
                  </a:lnTo>
                  <a:lnTo>
                    <a:pt x="34" y="38"/>
                  </a:lnTo>
                  <a:lnTo>
                    <a:pt x="42" y="42"/>
                  </a:lnTo>
                  <a:lnTo>
                    <a:pt x="48" y="40"/>
                  </a:lnTo>
                  <a:lnTo>
                    <a:pt x="52" y="36"/>
                  </a:lnTo>
                  <a:lnTo>
                    <a:pt x="52" y="31"/>
                  </a:lnTo>
                  <a:lnTo>
                    <a:pt x="52" y="25"/>
                  </a:lnTo>
                  <a:lnTo>
                    <a:pt x="52" y="17"/>
                  </a:lnTo>
                  <a:lnTo>
                    <a:pt x="53" y="14"/>
                  </a:lnTo>
                  <a:lnTo>
                    <a:pt x="57" y="8"/>
                  </a:lnTo>
                  <a:lnTo>
                    <a:pt x="65" y="6"/>
                  </a:lnTo>
                  <a:lnTo>
                    <a:pt x="72" y="8"/>
                  </a:lnTo>
                  <a:lnTo>
                    <a:pt x="78" y="14"/>
                  </a:lnTo>
                  <a:lnTo>
                    <a:pt x="80" y="25"/>
                  </a:lnTo>
                  <a:lnTo>
                    <a:pt x="80" y="38"/>
                  </a:lnTo>
                  <a:lnTo>
                    <a:pt x="78" y="46"/>
                  </a:lnTo>
                  <a:lnTo>
                    <a:pt x="74" y="55"/>
                  </a:lnTo>
                  <a:lnTo>
                    <a:pt x="65" y="59"/>
                  </a:lnTo>
                  <a:lnTo>
                    <a:pt x="59" y="65"/>
                  </a:lnTo>
                  <a:lnTo>
                    <a:pt x="50" y="65"/>
                  </a:lnTo>
                  <a:lnTo>
                    <a:pt x="42" y="67"/>
                  </a:lnTo>
                  <a:lnTo>
                    <a:pt x="31" y="65"/>
                  </a:lnTo>
                  <a:lnTo>
                    <a:pt x="23" y="59"/>
                  </a:lnTo>
                  <a:lnTo>
                    <a:pt x="14" y="55"/>
                  </a:lnTo>
                  <a:lnTo>
                    <a:pt x="8" y="50"/>
                  </a:lnTo>
                  <a:lnTo>
                    <a:pt x="2" y="40"/>
                  </a:lnTo>
                  <a:lnTo>
                    <a:pt x="0" y="33"/>
                  </a:lnTo>
                  <a:lnTo>
                    <a:pt x="0" y="21"/>
                  </a:lnTo>
                  <a:lnTo>
                    <a:pt x="4" y="10"/>
                  </a:lnTo>
                  <a:lnTo>
                    <a:pt x="8" y="4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1" name="Freeform 214"/>
            <p:cNvSpPr>
              <a:spLocks/>
            </p:cNvSpPr>
            <p:nvPr/>
          </p:nvSpPr>
          <p:spPr bwMode="auto">
            <a:xfrm>
              <a:off x="4265" y="1790"/>
              <a:ext cx="15" cy="15"/>
            </a:xfrm>
            <a:custGeom>
              <a:avLst/>
              <a:gdLst>
                <a:gd name="T0" fmla="*/ 1 w 30"/>
                <a:gd name="T1" fmla="*/ 0 h 31"/>
                <a:gd name="T2" fmla="*/ 1 w 30"/>
                <a:gd name="T3" fmla="*/ 0 h 31"/>
                <a:gd name="T4" fmla="*/ 1 w 30"/>
                <a:gd name="T5" fmla="*/ 0 h 31"/>
                <a:gd name="T6" fmla="*/ 1 w 30"/>
                <a:gd name="T7" fmla="*/ 0 h 31"/>
                <a:gd name="T8" fmla="*/ 1 w 30"/>
                <a:gd name="T9" fmla="*/ 0 h 31"/>
                <a:gd name="T10" fmla="*/ 1 w 30"/>
                <a:gd name="T11" fmla="*/ 0 h 31"/>
                <a:gd name="T12" fmla="*/ 1 w 30"/>
                <a:gd name="T13" fmla="*/ 0 h 31"/>
                <a:gd name="T14" fmla="*/ 1 w 30"/>
                <a:gd name="T15" fmla="*/ 0 h 31"/>
                <a:gd name="T16" fmla="*/ 1 w 30"/>
                <a:gd name="T17" fmla="*/ 0 h 31"/>
                <a:gd name="T18" fmla="*/ 0 w 30"/>
                <a:gd name="T19" fmla="*/ 0 h 31"/>
                <a:gd name="T20" fmla="*/ 0 w 30"/>
                <a:gd name="T21" fmla="*/ 0 h 31"/>
                <a:gd name="T22" fmla="*/ 0 w 30"/>
                <a:gd name="T23" fmla="*/ 0 h 31"/>
                <a:gd name="T24" fmla="*/ 1 w 30"/>
                <a:gd name="T25" fmla="*/ 0 h 31"/>
                <a:gd name="T26" fmla="*/ 1 w 30"/>
                <a:gd name="T27" fmla="*/ 0 h 31"/>
                <a:gd name="T28" fmla="*/ 1 w 30"/>
                <a:gd name="T29" fmla="*/ 0 h 31"/>
                <a:gd name="T30" fmla="*/ 1 w 30"/>
                <a:gd name="T31" fmla="*/ 0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1">
                  <a:moveTo>
                    <a:pt x="5" y="0"/>
                  </a:moveTo>
                  <a:lnTo>
                    <a:pt x="15" y="0"/>
                  </a:lnTo>
                  <a:lnTo>
                    <a:pt x="22" y="6"/>
                  </a:lnTo>
                  <a:lnTo>
                    <a:pt x="26" y="10"/>
                  </a:lnTo>
                  <a:lnTo>
                    <a:pt x="30" y="14"/>
                  </a:lnTo>
                  <a:lnTo>
                    <a:pt x="26" y="21"/>
                  </a:lnTo>
                  <a:lnTo>
                    <a:pt x="22" y="29"/>
                  </a:lnTo>
                  <a:lnTo>
                    <a:pt x="13" y="31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1" y="6"/>
                  </a:lnTo>
                  <a:lnTo>
                    <a:pt x="3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2" name="Freeform 215"/>
            <p:cNvSpPr>
              <a:spLocks/>
            </p:cNvSpPr>
            <p:nvPr/>
          </p:nvSpPr>
          <p:spPr bwMode="auto">
            <a:xfrm>
              <a:off x="4302" y="1735"/>
              <a:ext cx="75" cy="98"/>
            </a:xfrm>
            <a:custGeom>
              <a:avLst/>
              <a:gdLst>
                <a:gd name="T0" fmla="*/ 1 w 150"/>
                <a:gd name="T1" fmla="*/ 0 h 196"/>
                <a:gd name="T2" fmla="*/ 1 w 150"/>
                <a:gd name="T3" fmla="*/ 1 h 196"/>
                <a:gd name="T4" fmla="*/ 1 w 150"/>
                <a:gd name="T5" fmla="*/ 1 h 196"/>
                <a:gd name="T6" fmla="*/ 1 w 150"/>
                <a:gd name="T7" fmla="*/ 1 h 196"/>
                <a:gd name="T8" fmla="*/ 1 w 150"/>
                <a:gd name="T9" fmla="*/ 1 h 196"/>
                <a:gd name="T10" fmla="*/ 1 w 150"/>
                <a:gd name="T11" fmla="*/ 1 h 196"/>
                <a:gd name="T12" fmla="*/ 1 w 150"/>
                <a:gd name="T13" fmla="*/ 1 h 196"/>
                <a:gd name="T14" fmla="*/ 1 w 150"/>
                <a:gd name="T15" fmla="*/ 1 h 196"/>
                <a:gd name="T16" fmla="*/ 1 w 150"/>
                <a:gd name="T17" fmla="*/ 1 h 196"/>
                <a:gd name="T18" fmla="*/ 1 w 150"/>
                <a:gd name="T19" fmla="*/ 1 h 196"/>
                <a:gd name="T20" fmla="*/ 1 w 150"/>
                <a:gd name="T21" fmla="*/ 1 h 196"/>
                <a:gd name="T22" fmla="*/ 1 w 150"/>
                <a:gd name="T23" fmla="*/ 1 h 196"/>
                <a:gd name="T24" fmla="*/ 1 w 150"/>
                <a:gd name="T25" fmla="*/ 1 h 196"/>
                <a:gd name="T26" fmla="*/ 1 w 150"/>
                <a:gd name="T27" fmla="*/ 1 h 196"/>
                <a:gd name="T28" fmla="*/ 1 w 150"/>
                <a:gd name="T29" fmla="*/ 1 h 196"/>
                <a:gd name="T30" fmla="*/ 1 w 150"/>
                <a:gd name="T31" fmla="*/ 1 h 196"/>
                <a:gd name="T32" fmla="*/ 1 w 150"/>
                <a:gd name="T33" fmla="*/ 1 h 196"/>
                <a:gd name="T34" fmla="*/ 1 w 150"/>
                <a:gd name="T35" fmla="*/ 1 h 196"/>
                <a:gd name="T36" fmla="*/ 1 w 150"/>
                <a:gd name="T37" fmla="*/ 1 h 196"/>
                <a:gd name="T38" fmla="*/ 0 w 150"/>
                <a:gd name="T39" fmla="*/ 1 h 196"/>
                <a:gd name="T40" fmla="*/ 1 w 150"/>
                <a:gd name="T41" fmla="*/ 1 h 196"/>
                <a:gd name="T42" fmla="*/ 1 w 150"/>
                <a:gd name="T43" fmla="*/ 1 h 196"/>
                <a:gd name="T44" fmla="*/ 1 w 150"/>
                <a:gd name="T45" fmla="*/ 1 h 196"/>
                <a:gd name="T46" fmla="*/ 1 w 150"/>
                <a:gd name="T47" fmla="*/ 1 h 196"/>
                <a:gd name="T48" fmla="*/ 1 w 150"/>
                <a:gd name="T49" fmla="*/ 1 h 196"/>
                <a:gd name="T50" fmla="*/ 1 w 150"/>
                <a:gd name="T51" fmla="*/ 1 h 196"/>
                <a:gd name="T52" fmla="*/ 1 w 150"/>
                <a:gd name="T53" fmla="*/ 1 h 196"/>
                <a:gd name="T54" fmla="*/ 1 w 150"/>
                <a:gd name="T55" fmla="*/ 1 h 196"/>
                <a:gd name="T56" fmla="*/ 1 w 150"/>
                <a:gd name="T57" fmla="*/ 1 h 196"/>
                <a:gd name="T58" fmla="*/ 1 w 150"/>
                <a:gd name="T59" fmla="*/ 1 h 196"/>
                <a:gd name="T60" fmla="*/ 1 w 150"/>
                <a:gd name="T61" fmla="*/ 1 h 196"/>
                <a:gd name="T62" fmla="*/ 1 w 150"/>
                <a:gd name="T63" fmla="*/ 1 h 196"/>
                <a:gd name="T64" fmla="*/ 1 w 150"/>
                <a:gd name="T65" fmla="*/ 1 h 196"/>
                <a:gd name="T66" fmla="*/ 1 w 150"/>
                <a:gd name="T67" fmla="*/ 1 h 196"/>
                <a:gd name="T68" fmla="*/ 1 w 150"/>
                <a:gd name="T69" fmla="*/ 1 h 196"/>
                <a:gd name="T70" fmla="*/ 1 w 150"/>
                <a:gd name="T71" fmla="*/ 1 h 196"/>
                <a:gd name="T72" fmla="*/ 1 w 150"/>
                <a:gd name="T73" fmla="*/ 1 h 196"/>
                <a:gd name="T74" fmla="*/ 1 w 150"/>
                <a:gd name="T75" fmla="*/ 1 h 196"/>
                <a:gd name="T76" fmla="*/ 1 w 150"/>
                <a:gd name="T77" fmla="*/ 1 h 196"/>
                <a:gd name="T78" fmla="*/ 1 w 150"/>
                <a:gd name="T79" fmla="*/ 1 h 196"/>
                <a:gd name="T80" fmla="*/ 1 w 150"/>
                <a:gd name="T81" fmla="*/ 1 h 196"/>
                <a:gd name="T82" fmla="*/ 1 w 150"/>
                <a:gd name="T83" fmla="*/ 1 h 196"/>
                <a:gd name="T84" fmla="*/ 1 w 150"/>
                <a:gd name="T85" fmla="*/ 1 h 196"/>
                <a:gd name="T86" fmla="*/ 1 w 150"/>
                <a:gd name="T87" fmla="*/ 1 h 196"/>
                <a:gd name="T88" fmla="*/ 1 w 150"/>
                <a:gd name="T89" fmla="*/ 1 h 196"/>
                <a:gd name="T90" fmla="*/ 1 w 150"/>
                <a:gd name="T91" fmla="*/ 1 h 19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0" h="196">
                  <a:moveTo>
                    <a:pt x="79" y="4"/>
                  </a:moveTo>
                  <a:lnTo>
                    <a:pt x="89" y="0"/>
                  </a:lnTo>
                  <a:lnTo>
                    <a:pt x="102" y="2"/>
                  </a:lnTo>
                  <a:lnTo>
                    <a:pt x="112" y="4"/>
                  </a:lnTo>
                  <a:lnTo>
                    <a:pt x="121" y="9"/>
                  </a:lnTo>
                  <a:lnTo>
                    <a:pt x="127" y="13"/>
                  </a:lnTo>
                  <a:lnTo>
                    <a:pt x="136" y="21"/>
                  </a:lnTo>
                  <a:lnTo>
                    <a:pt x="140" y="29"/>
                  </a:lnTo>
                  <a:lnTo>
                    <a:pt x="146" y="40"/>
                  </a:lnTo>
                  <a:lnTo>
                    <a:pt x="148" y="48"/>
                  </a:lnTo>
                  <a:lnTo>
                    <a:pt x="150" y="59"/>
                  </a:lnTo>
                  <a:lnTo>
                    <a:pt x="150" y="68"/>
                  </a:lnTo>
                  <a:lnTo>
                    <a:pt x="148" y="82"/>
                  </a:lnTo>
                  <a:lnTo>
                    <a:pt x="142" y="91"/>
                  </a:lnTo>
                  <a:lnTo>
                    <a:pt x="138" y="103"/>
                  </a:lnTo>
                  <a:lnTo>
                    <a:pt x="131" y="110"/>
                  </a:lnTo>
                  <a:lnTo>
                    <a:pt x="123" y="122"/>
                  </a:lnTo>
                  <a:lnTo>
                    <a:pt x="125" y="131"/>
                  </a:lnTo>
                  <a:lnTo>
                    <a:pt x="129" y="141"/>
                  </a:lnTo>
                  <a:lnTo>
                    <a:pt x="129" y="150"/>
                  </a:lnTo>
                  <a:lnTo>
                    <a:pt x="129" y="160"/>
                  </a:lnTo>
                  <a:lnTo>
                    <a:pt x="127" y="167"/>
                  </a:lnTo>
                  <a:lnTo>
                    <a:pt x="123" y="175"/>
                  </a:lnTo>
                  <a:lnTo>
                    <a:pt x="117" y="181"/>
                  </a:lnTo>
                  <a:lnTo>
                    <a:pt x="114" y="188"/>
                  </a:lnTo>
                  <a:lnTo>
                    <a:pt x="106" y="190"/>
                  </a:lnTo>
                  <a:lnTo>
                    <a:pt x="98" y="194"/>
                  </a:lnTo>
                  <a:lnTo>
                    <a:pt x="89" y="194"/>
                  </a:lnTo>
                  <a:lnTo>
                    <a:pt x="83" y="196"/>
                  </a:lnTo>
                  <a:lnTo>
                    <a:pt x="74" y="192"/>
                  </a:lnTo>
                  <a:lnTo>
                    <a:pt x="64" y="188"/>
                  </a:lnTo>
                  <a:lnTo>
                    <a:pt x="57" y="182"/>
                  </a:lnTo>
                  <a:lnTo>
                    <a:pt x="49" y="175"/>
                  </a:lnTo>
                  <a:lnTo>
                    <a:pt x="40" y="171"/>
                  </a:lnTo>
                  <a:lnTo>
                    <a:pt x="30" y="177"/>
                  </a:lnTo>
                  <a:lnTo>
                    <a:pt x="21" y="186"/>
                  </a:lnTo>
                  <a:lnTo>
                    <a:pt x="11" y="192"/>
                  </a:lnTo>
                  <a:lnTo>
                    <a:pt x="3" y="188"/>
                  </a:lnTo>
                  <a:lnTo>
                    <a:pt x="0" y="186"/>
                  </a:lnTo>
                  <a:lnTo>
                    <a:pt x="0" y="177"/>
                  </a:lnTo>
                  <a:lnTo>
                    <a:pt x="3" y="171"/>
                  </a:lnTo>
                  <a:lnTo>
                    <a:pt x="5" y="163"/>
                  </a:lnTo>
                  <a:lnTo>
                    <a:pt x="11" y="158"/>
                  </a:lnTo>
                  <a:lnTo>
                    <a:pt x="21" y="150"/>
                  </a:lnTo>
                  <a:lnTo>
                    <a:pt x="36" y="146"/>
                  </a:lnTo>
                  <a:lnTo>
                    <a:pt x="47" y="146"/>
                  </a:lnTo>
                  <a:lnTo>
                    <a:pt x="62" y="150"/>
                  </a:lnTo>
                  <a:lnTo>
                    <a:pt x="68" y="152"/>
                  </a:lnTo>
                  <a:lnTo>
                    <a:pt x="74" y="158"/>
                  </a:lnTo>
                  <a:lnTo>
                    <a:pt x="79" y="163"/>
                  </a:lnTo>
                  <a:lnTo>
                    <a:pt x="85" y="171"/>
                  </a:lnTo>
                  <a:lnTo>
                    <a:pt x="89" y="169"/>
                  </a:lnTo>
                  <a:lnTo>
                    <a:pt x="93" y="169"/>
                  </a:lnTo>
                  <a:lnTo>
                    <a:pt x="97" y="165"/>
                  </a:lnTo>
                  <a:lnTo>
                    <a:pt x="102" y="156"/>
                  </a:lnTo>
                  <a:lnTo>
                    <a:pt x="104" y="146"/>
                  </a:lnTo>
                  <a:lnTo>
                    <a:pt x="106" y="139"/>
                  </a:lnTo>
                  <a:lnTo>
                    <a:pt x="104" y="133"/>
                  </a:lnTo>
                  <a:lnTo>
                    <a:pt x="104" y="129"/>
                  </a:lnTo>
                  <a:lnTo>
                    <a:pt x="98" y="120"/>
                  </a:lnTo>
                  <a:lnTo>
                    <a:pt x="91" y="116"/>
                  </a:lnTo>
                  <a:lnTo>
                    <a:pt x="102" y="110"/>
                  </a:lnTo>
                  <a:lnTo>
                    <a:pt x="110" y="105"/>
                  </a:lnTo>
                  <a:lnTo>
                    <a:pt x="117" y="97"/>
                  </a:lnTo>
                  <a:lnTo>
                    <a:pt x="123" y="91"/>
                  </a:lnTo>
                  <a:lnTo>
                    <a:pt x="127" y="84"/>
                  </a:lnTo>
                  <a:lnTo>
                    <a:pt x="129" y="76"/>
                  </a:lnTo>
                  <a:lnTo>
                    <a:pt x="129" y="68"/>
                  </a:lnTo>
                  <a:lnTo>
                    <a:pt x="129" y="59"/>
                  </a:lnTo>
                  <a:lnTo>
                    <a:pt x="125" y="51"/>
                  </a:lnTo>
                  <a:lnTo>
                    <a:pt x="121" y="44"/>
                  </a:lnTo>
                  <a:lnTo>
                    <a:pt x="116" y="38"/>
                  </a:lnTo>
                  <a:lnTo>
                    <a:pt x="110" y="34"/>
                  </a:lnTo>
                  <a:lnTo>
                    <a:pt x="102" y="29"/>
                  </a:lnTo>
                  <a:lnTo>
                    <a:pt x="93" y="29"/>
                  </a:lnTo>
                  <a:lnTo>
                    <a:pt x="83" y="29"/>
                  </a:lnTo>
                  <a:lnTo>
                    <a:pt x="72" y="34"/>
                  </a:lnTo>
                  <a:lnTo>
                    <a:pt x="66" y="34"/>
                  </a:lnTo>
                  <a:lnTo>
                    <a:pt x="59" y="40"/>
                  </a:lnTo>
                  <a:lnTo>
                    <a:pt x="53" y="46"/>
                  </a:lnTo>
                  <a:lnTo>
                    <a:pt x="49" y="51"/>
                  </a:lnTo>
                  <a:lnTo>
                    <a:pt x="40" y="48"/>
                  </a:lnTo>
                  <a:lnTo>
                    <a:pt x="34" y="46"/>
                  </a:lnTo>
                  <a:lnTo>
                    <a:pt x="32" y="36"/>
                  </a:lnTo>
                  <a:lnTo>
                    <a:pt x="36" y="29"/>
                  </a:lnTo>
                  <a:lnTo>
                    <a:pt x="38" y="21"/>
                  </a:lnTo>
                  <a:lnTo>
                    <a:pt x="47" y="15"/>
                  </a:lnTo>
                  <a:lnTo>
                    <a:pt x="53" y="9"/>
                  </a:lnTo>
                  <a:lnTo>
                    <a:pt x="60" y="6"/>
                  </a:lnTo>
                  <a:lnTo>
                    <a:pt x="70" y="4"/>
                  </a:lnTo>
                  <a:lnTo>
                    <a:pt x="79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3" name="Freeform 216"/>
            <p:cNvSpPr>
              <a:spLocks/>
            </p:cNvSpPr>
            <p:nvPr/>
          </p:nvSpPr>
          <p:spPr bwMode="auto">
            <a:xfrm>
              <a:off x="4275" y="1769"/>
              <a:ext cx="32" cy="45"/>
            </a:xfrm>
            <a:custGeom>
              <a:avLst/>
              <a:gdLst>
                <a:gd name="T0" fmla="*/ 1 w 64"/>
                <a:gd name="T1" fmla="*/ 0 h 90"/>
                <a:gd name="T2" fmla="*/ 1 w 64"/>
                <a:gd name="T3" fmla="*/ 0 h 90"/>
                <a:gd name="T4" fmla="*/ 1 w 64"/>
                <a:gd name="T5" fmla="*/ 1 h 90"/>
                <a:gd name="T6" fmla="*/ 1 w 64"/>
                <a:gd name="T7" fmla="*/ 1 h 90"/>
                <a:gd name="T8" fmla="*/ 1 w 64"/>
                <a:gd name="T9" fmla="*/ 1 h 90"/>
                <a:gd name="T10" fmla="*/ 1 w 64"/>
                <a:gd name="T11" fmla="*/ 1 h 90"/>
                <a:gd name="T12" fmla="*/ 1 w 64"/>
                <a:gd name="T13" fmla="*/ 1 h 90"/>
                <a:gd name="T14" fmla="*/ 1 w 64"/>
                <a:gd name="T15" fmla="*/ 1 h 90"/>
                <a:gd name="T16" fmla="*/ 1 w 64"/>
                <a:gd name="T17" fmla="*/ 1 h 90"/>
                <a:gd name="T18" fmla="*/ 1 w 64"/>
                <a:gd name="T19" fmla="*/ 1 h 90"/>
                <a:gd name="T20" fmla="*/ 1 w 64"/>
                <a:gd name="T21" fmla="*/ 1 h 90"/>
                <a:gd name="T22" fmla="*/ 1 w 64"/>
                <a:gd name="T23" fmla="*/ 1 h 90"/>
                <a:gd name="T24" fmla="*/ 1 w 64"/>
                <a:gd name="T25" fmla="*/ 1 h 90"/>
                <a:gd name="T26" fmla="*/ 1 w 64"/>
                <a:gd name="T27" fmla="*/ 1 h 90"/>
                <a:gd name="T28" fmla="*/ 1 w 64"/>
                <a:gd name="T29" fmla="*/ 1 h 90"/>
                <a:gd name="T30" fmla="*/ 1 w 64"/>
                <a:gd name="T31" fmla="*/ 1 h 90"/>
                <a:gd name="T32" fmla="*/ 1 w 64"/>
                <a:gd name="T33" fmla="*/ 1 h 90"/>
                <a:gd name="T34" fmla="*/ 1 w 64"/>
                <a:gd name="T35" fmla="*/ 1 h 90"/>
                <a:gd name="T36" fmla="*/ 1 w 64"/>
                <a:gd name="T37" fmla="*/ 1 h 90"/>
                <a:gd name="T38" fmla="*/ 1 w 64"/>
                <a:gd name="T39" fmla="*/ 1 h 90"/>
                <a:gd name="T40" fmla="*/ 1 w 64"/>
                <a:gd name="T41" fmla="*/ 1 h 90"/>
                <a:gd name="T42" fmla="*/ 1 w 64"/>
                <a:gd name="T43" fmla="*/ 1 h 90"/>
                <a:gd name="T44" fmla="*/ 1 w 64"/>
                <a:gd name="T45" fmla="*/ 1 h 90"/>
                <a:gd name="T46" fmla="*/ 0 w 64"/>
                <a:gd name="T47" fmla="*/ 1 h 90"/>
                <a:gd name="T48" fmla="*/ 0 w 64"/>
                <a:gd name="T49" fmla="*/ 1 h 90"/>
                <a:gd name="T50" fmla="*/ 1 w 64"/>
                <a:gd name="T51" fmla="*/ 1 h 90"/>
                <a:gd name="T52" fmla="*/ 1 w 64"/>
                <a:gd name="T53" fmla="*/ 0 h 90"/>
                <a:gd name="T54" fmla="*/ 1 w 64"/>
                <a:gd name="T55" fmla="*/ 0 h 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4" h="90">
                  <a:moveTo>
                    <a:pt x="7" y="0"/>
                  </a:moveTo>
                  <a:lnTo>
                    <a:pt x="15" y="0"/>
                  </a:lnTo>
                  <a:lnTo>
                    <a:pt x="22" y="2"/>
                  </a:lnTo>
                  <a:lnTo>
                    <a:pt x="28" y="4"/>
                  </a:lnTo>
                  <a:lnTo>
                    <a:pt x="38" y="8"/>
                  </a:lnTo>
                  <a:lnTo>
                    <a:pt x="49" y="18"/>
                  </a:lnTo>
                  <a:lnTo>
                    <a:pt x="58" y="33"/>
                  </a:lnTo>
                  <a:lnTo>
                    <a:pt x="60" y="38"/>
                  </a:lnTo>
                  <a:lnTo>
                    <a:pt x="62" y="48"/>
                  </a:lnTo>
                  <a:lnTo>
                    <a:pt x="62" y="56"/>
                  </a:lnTo>
                  <a:lnTo>
                    <a:pt x="64" y="63"/>
                  </a:lnTo>
                  <a:lnTo>
                    <a:pt x="58" y="76"/>
                  </a:lnTo>
                  <a:lnTo>
                    <a:pt x="49" y="90"/>
                  </a:lnTo>
                  <a:lnTo>
                    <a:pt x="39" y="90"/>
                  </a:lnTo>
                  <a:lnTo>
                    <a:pt x="32" y="90"/>
                  </a:lnTo>
                  <a:lnTo>
                    <a:pt x="34" y="82"/>
                  </a:lnTo>
                  <a:lnTo>
                    <a:pt x="38" y="73"/>
                  </a:lnTo>
                  <a:lnTo>
                    <a:pt x="39" y="61"/>
                  </a:lnTo>
                  <a:lnTo>
                    <a:pt x="39" y="52"/>
                  </a:lnTo>
                  <a:lnTo>
                    <a:pt x="36" y="42"/>
                  </a:lnTo>
                  <a:lnTo>
                    <a:pt x="28" y="35"/>
                  </a:lnTo>
                  <a:lnTo>
                    <a:pt x="20" y="29"/>
                  </a:lnTo>
                  <a:lnTo>
                    <a:pt x="7" y="27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1" y="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4" name="Freeform 217"/>
            <p:cNvSpPr>
              <a:spLocks/>
            </p:cNvSpPr>
            <p:nvPr/>
          </p:nvSpPr>
          <p:spPr bwMode="auto">
            <a:xfrm>
              <a:off x="4240" y="1769"/>
              <a:ext cx="66" cy="82"/>
            </a:xfrm>
            <a:custGeom>
              <a:avLst/>
              <a:gdLst>
                <a:gd name="T0" fmla="*/ 0 w 133"/>
                <a:gd name="T1" fmla="*/ 0 h 164"/>
                <a:gd name="T2" fmla="*/ 0 w 133"/>
                <a:gd name="T3" fmla="*/ 1 h 164"/>
                <a:gd name="T4" fmla="*/ 0 w 133"/>
                <a:gd name="T5" fmla="*/ 1 h 164"/>
                <a:gd name="T6" fmla="*/ 0 w 133"/>
                <a:gd name="T7" fmla="*/ 1 h 164"/>
                <a:gd name="T8" fmla="*/ 0 w 133"/>
                <a:gd name="T9" fmla="*/ 1 h 164"/>
                <a:gd name="T10" fmla="*/ 0 w 133"/>
                <a:gd name="T11" fmla="*/ 1 h 164"/>
                <a:gd name="T12" fmla="*/ 0 w 133"/>
                <a:gd name="T13" fmla="*/ 1 h 164"/>
                <a:gd name="T14" fmla="*/ 0 w 133"/>
                <a:gd name="T15" fmla="*/ 1 h 164"/>
                <a:gd name="T16" fmla="*/ 0 w 133"/>
                <a:gd name="T17" fmla="*/ 1 h 164"/>
                <a:gd name="T18" fmla="*/ 0 w 133"/>
                <a:gd name="T19" fmla="*/ 1 h 164"/>
                <a:gd name="T20" fmla="*/ 0 w 133"/>
                <a:gd name="T21" fmla="*/ 1 h 164"/>
                <a:gd name="T22" fmla="*/ 0 w 133"/>
                <a:gd name="T23" fmla="*/ 1 h 164"/>
                <a:gd name="T24" fmla="*/ 0 w 133"/>
                <a:gd name="T25" fmla="*/ 1 h 164"/>
                <a:gd name="T26" fmla="*/ 0 w 133"/>
                <a:gd name="T27" fmla="*/ 1 h 164"/>
                <a:gd name="T28" fmla="*/ 0 w 133"/>
                <a:gd name="T29" fmla="*/ 1 h 164"/>
                <a:gd name="T30" fmla="*/ 0 w 133"/>
                <a:gd name="T31" fmla="*/ 1 h 164"/>
                <a:gd name="T32" fmla="*/ 0 w 133"/>
                <a:gd name="T33" fmla="*/ 1 h 164"/>
                <a:gd name="T34" fmla="*/ 0 w 133"/>
                <a:gd name="T35" fmla="*/ 1 h 164"/>
                <a:gd name="T36" fmla="*/ 0 w 133"/>
                <a:gd name="T37" fmla="*/ 1 h 164"/>
                <a:gd name="T38" fmla="*/ 0 w 133"/>
                <a:gd name="T39" fmla="*/ 1 h 164"/>
                <a:gd name="T40" fmla="*/ 0 w 133"/>
                <a:gd name="T41" fmla="*/ 1 h 164"/>
                <a:gd name="T42" fmla="*/ 0 w 133"/>
                <a:gd name="T43" fmla="*/ 1 h 164"/>
                <a:gd name="T44" fmla="*/ 0 w 133"/>
                <a:gd name="T45" fmla="*/ 1 h 164"/>
                <a:gd name="T46" fmla="*/ 0 w 133"/>
                <a:gd name="T47" fmla="*/ 1 h 164"/>
                <a:gd name="T48" fmla="*/ 0 w 133"/>
                <a:gd name="T49" fmla="*/ 1 h 164"/>
                <a:gd name="T50" fmla="*/ 0 w 133"/>
                <a:gd name="T51" fmla="*/ 1 h 164"/>
                <a:gd name="T52" fmla="*/ 0 w 133"/>
                <a:gd name="T53" fmla="*/ 1 h 164"/>
                <a:gd name="T54" fmla="*/ 0 w 133"/>
                <a:gd name="T55" fmla="*/ 1 h 164"/>
                <a:gd name="T56" fmla="*/ 0 w 133"/>
                <a:gd name="T57" fmla="*/ 1 h 164"/>
                <a:gd name="T58" fmla="*/ 0 w 133"/>
                <a:gd name="T59" fmla="*/ 1 h 164"/>
                <a:gd name="T60" fmla="*/ 0 w 133"/>
                <a:gd name="T61" fmla="*/ 1 h 164"/>
                <a:gd name="T62" fmla="*/ 0 w 133"/>
                <a:gd name="T63" fmla="*/ 1 h 164"/>
                <a:gd name="T64" fmla="*/ 0 w 133"/>
                <a:gd name="T65" fmla="*/ 1 h 164"/>
                <a:gd name="T66" fmla="*/ 0 w 133"/>
                <a:gd name="T67" fmla="*/ 1 h 164"/>
                <a:gd name="T68" fmla="*/ 0 w 133"/>
                <a:gd name="T69" fmla="*/ 0 h 1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3" h="164">
                  <a:moveTo>
                    <a:pt x="48" y="0"/>
                  </a:moveTo>
                  <a:lnTo>
                    <a:pt x="50" y="0"/>
                  </a:lnTo>
                  <a:lnTo>
                    <a:pt x="53" y="4"/>
                  </a:lnTo>
                  <a:lnTo>
                    <a:pt x="59" y="8"/>
                  </a:lnTo>
                  <a:lnTo>
                    <a:pt x="65" y="14"/>
                  </a:lnTo>
                  <a:lnTo>
                    <a:pt x="52" y="19"/>
                  </a:lnTo>
                  <a:lnTo>
                    <a:pt x="38" y="31"/>
                  </a:lnTo>
                  <a:lnTo>
                    <a:pt x="34" y="38"/>
                  </a:lnTo>
                  <a:lnTo>
                    <a:pt x="31" y="46"/>
                  </a:lnTo>
                  <a:lnTo>
                    <a:pt x="27" y="52"/>
                  </a:lnTo>
                  <a:lnTo>
                    <a:pt x="25" y="61"/>
                  </a:lnTo>
                  <a:lnTo>
                    <a:pt x="23" y="73"/>
                  </a:lnTo>
                  <a:lnTo>
                    <a:pt x="31" y="84"/>
                  </a:lnTo>
                  <a:lnTo>
                    <a:pt x="34" y="86"/>
                  </a:lnTo>
                  <a:lnTo>
                    <a:pt x="42" y="90"/>
                  </a:lnTo>
                  <a:lnTo>
                    <a:pt x="52" y="90"/>
                  </a:lnTo>
                  <a:lnTo>
                    <a:pt x="65" y="90"/>
                  </a:lnTo>
                  <a:lnTo>
                    <a:pt x="72" y="90"/>
                  </a:lnTo>
                  <a:lnTo>
                    <a:pt x="78" y="94"/>
                  </a:lnTo>
                  <a:lnTo>
                    <a:pt x="80" y="101"/>
                  </a:lnTo>
                  <a:lnTo>
                    <a:pt x="84" y="111"/>
                  </a:lnTo>
                  <a:lnTo>
                    <a:pt x="86" y="118"/>
                  </a:lnTo>
                  <a:lnTo>
                    <a:pt x="90" y="128"/>
                  </a:lnTo>
                  <a:lnTo>
                    <a:pt x="95" y="133"/>
                  </a:lnTo>
                  <a:lnTo>
                    <a:pt x="103" y="137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0" y="120"/>
                  </a:lnTo>
                  <a:lnTo>
                    <a:pt x="112" y="114"/>
                  </a:lnTo>
                  <a:lnTo>
                    <a:pt x="112" y="107"/>
                  </a:lnTo>
                  <a:lnTo>
                    <a:pt x="112" y="101"/>
                  </a:lnTo>
                  <a:lnTo>
                    <a:pt x="116" y="97"/>
                  </a:lnTo>
                  <a:lnTo>
                    <a:pt x="126" y="95"/>
                  </a:lnTo>
                  <a:lnTo>
                    <a:pt x="129" y="99"/>
                  </a:lnTo>
                  <a:lnTo>
                    <a:pt x="129" y="107"/>
                  </a:lnTo>
                  <a:lnTo>
                    <a:pt x="133" y="116"/>
                  </a:lnTo>
                  <a:lnTo>
                    <a:pt x="133" y="126"/>
                  </a:lnTo>
                  <a:lnTo>
                    <a:pt x="131" y="137"/>
                  </a:lnTo>
                  <a:lnTo>
                    <a:pt x="129" y="147"/>
                  </a:lnTo>
                  <a:lnTo>
                    <a:pt x="122" y="154"/>
                  </a:lnTo>
                  <a:lnTo>
                    <a:pt x="114" y="162"/>
                  </a:lnTo>
                  <a:lnTo>
                    <a:pt x="105" y="164"/>
                  </a:lnTo>
                  <a:lnTo>
                    <a:pt x="95" y="164"/>
                  </a:lnTo>
                  <a:lnTo>
                    <a:pt x="84" y="158"/>
                  </a:lnTo>
                  <a:lnTo>
                    <a:pt x="78" y="151"/>
                  </a:lnTo>
                  <a:lnTo>
                    <a:pt x="74" y="143"/>
                  </a:lnTo>
                  <a:lnTo>
                    <a:pt x="74" y="133"/>
                  </a:lnTo>
                  <a:lnTo>
                    <a:pt x="69" y="126"/>
                  </a:lnTo>
                  <a:lnTo>
                    <a:pt x="63" y="120"/>
                  </a:lnTo>
                  <a:lnTo>
                    <a:pt x="57" y="116"/>
                  </a:lnTo>
                  <a:lnTo>
                    <a:pt x="52" y="114"/>
                  </a:lnTo>
                  <a:lnTo>
                    <a:pt x="44" y="114"/>
                  </a:lnTo>
                  <a:lnTo>
                    <a:pt x="36" y="114"/>
                  </a:lnTo>
                  <a:lnTo>
                    <a:pt x="25" y="113"/>
                  </a:lnTo>
                  <a:lnTo>
                    <a:pt x="17" y="107"/>
                  </a:lnTo>
                  <a:lnTo>
                    <a:pt x="10" y="103"/>
                  </a:lnTo>
                  <a:lnTo>
                    <a:pt x="4" y="97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0" y="71"/>
                  </a:lnTo>
                  <a:lnTo>
                    <a:pt x="2" y="61"/>
                  </a:lnTo>
                  <a:lnTo>
                    <a:pt x="2" y="52"/>
                  </a:lnTo>
                  <a:lnTo>
                    <a:pt x="6" y="40"/>
                  </a:lnTo>
                  <a:lnTo>
                    <a:pt x="10" y="31"/>
                  </a:lnTo>
                  <a:lnTo>
                    <a:pt x="17" y="23"/>
                  </a:lnTo>
                  <a:lnTo>
                    <a:pt x="23" y="14"/>
                  </a:lnTo>
                  <a:lnTo>
                    <a:pt x="31" y="8"/>
                  </a:lnTo>
                  <a:lnTo>
                    <a:pt x="38" y="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5" name="Freeform 218"/>
            <p:cNvSpPr>
              <a:spLocks/>
            </p:cNvSpPr>
            <p:nvPr/>
          </p:nvSpPr>
          <p:spPr bwMode="auto">
            <a:xfrm>
              <a:off x="4276" y="1857"/>
              <a:ext cx="104" cy="90"/>
            </a:xfrm>
            <a:custGeom>
              <a:avLst/>
              <a:gdLst>
                <a:gd name="T0" fmla="*/ 0 w 209"/>
                <a:gd name="T1" fmla="*/ 0 h 181"/>
                <a:gd name="T2" fmla="*/ 0 w 209"/>
                <a:gd name="T3" fmla="*/ 0 h 181"/>
                <a:gd name="T4" fmla="*/ 0 w 209"/>
                <a:gd name="T5" fmla="*/ 0 h 181"/>
                <a:gd name="T6" fmla="*/ 0 w 209"/>
                <a:gd name="T7" fmla="*/ 0 h 181"/>
                <a:gd name="T8" fmla="*/ 0 w 209"/>
                <a:gd name="T9" fmla="*/ 0 h 181"/>
                <a:gd name="T10" fmla="*/ 0 w 209"/>
                <a:gd name="T11" fmla="*/ 0 h 181"/>
                <a:gd name="T12" fmla="*/ 0 w 209"/>
                <a:gd name="T13" fmla="*/ 0 h 181"/>
                <a:gd name="T14" fmla="*/ 0 w 209"/>
                <a:gd name="T15" fmla="*/ 0 h 181"/>
                <a:gd name="T16" fmla="*/ 0 w 209"/>
                <a:gd name="T17" fmla="*/ 0 h 181"/>
                <a:gd name="T18" fmla="*/ 0 w 209"/>
                <a:gd name="T19" fmla="*/ 0 h 181"/>
                <a:gd name="T20" fmla="*/ 0 w 209"/>
                <a:gd name="T21" fmla="*/ 0 h 181"/>
                <a:gd name="T22" fmla="*/ 0 w 209"/>
                <a:gd name="T23" fmla="*/ 0 h 181"/>
                <a:gd name="T24" fmla="*/ 0 w 209"/>
                <a:gd name="T25" fmla="*/ 0 h 181"/>
                <a:gd name="T26" fmla="*/ 0 w 209"/>
                <a:gd name="T27" fmla="*/ 0 h 181"/>
                <a:gd name="T28" fmla="*/ 0 w 209"/>
                <a:gd name="T29" fmla="*/ 0 h 181"/>
                <a:gd name="T30" fmla="*/ 0 w 209"/>
                <a:gd name="T31" fmla="*/ 0 h 181"/>
                <a:gd name="T32" fmla="*/ 0 w 209"/>
                <a:gd name="T33" fmla="*/ 0 h 181"/>
                <a:gd name="T34" fmla="*/ 0 w 209"/>
                <a:gd name="T35" fmla="*/ 0 h 181"/>
                <a:gd name="T36" fmla="*/ 0 w 209"/>
                <a:gd name="T37" fmla="*/ 0 h 181"/>
                <a:gd name="T38" fmla="*/ 0 w 209"/>
                <a:gd name="T39" fmla="*/ 0 h 181"/>
                <a:gd name="T40" fmla="*/ 0 w 209"/>
                <a:gd name="T41" fmla="*/ 0 h 181"/>
                <a:gd name="T42" fmla="*/ 0 w 209"/>
                <a:gd name="T43" fmla="*/ 0 h 181"/>
                <a:gd name="T44" fmla="*/ 0 w 209"/>
                <a:gd name="T45" fmla="*/ 0 h 181"/>
                <a:gd name="T46" fmla="*/ 0 w 209"/>
                <a:gd name="T47" fmla="*/ 0 h 181"/>
                <a:gd name="T48" fmla="*/ 0 w 209"/>
                <a:gd name="T49" fmla="*/ 0 h 181"/>
                <a:gd name="T50" fmla="*/ 0 w 209"/>
                <a:gd name="T51" fmla="*/ 0 h 181"/>
                <a:gd name="T52" fmla="*/ 0 w 209"/>
                <a:gd name="T53" fmla="*/ 0 h 181"/>
                <a:gd name="T54" fmla="*/ 0 w 209"/>
                <a:gd name="T55" fmla="*/ 0 h 181"/>
                <a:gd name="T56" fmla="*/ 0 w 209"/>
                <a:gd name="T57" fmla="*/ 0 h 181"/>
                <a:gd name="T58" fmla="*/ 0 w 209"/>
                <a:gd name="T59" fmla="*/ 0 h 181"/>
                <a:gd name="T60" fmla="*/ 0 w 209"/>
                <a:gd name="T61" fmla="*/ 0 h 181"/>
                <a:gd name="T62" fmla="*/ 0 w 209"/>
                <a:gd name="T63" fmla="*/ 0 h 181"/>
                <a:gd name="T64" fmla="*/ 0 w 209"/>
                <a:gd name="T65" fmla="*/ 0 h 181"/>
                <a:gd name="T66" fmla="*/ 0 w 209"/>
                <a:gd name="T67" fmla="*/ 0 h 1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09" h="181">
                  <a:moveTo>
                    <a:pt x="190" y="14"/>
                  </a:moveTo>
                  <a:lnTo>
                    <a:pt x="175" y="17"/>
                  </a:lnTo>
                  <a:lnTo>
                    <a:pt x="164" y="21"/>
                  </a:lnTo>
                  <a:lnTo>
                    <a:pt x="152" y="21"/>
                  </a:lnTo>
                  <a:lnTo>
                    <a:pt x="143" y="23"/>
                  </a:lnTo>
                  <a:lnTo>
                    <a:pt x="133" y="19"/>
                  </a:lnTo>
                  <a:lnTo>
                    <a:pt x="122" y="16"/>
                  </a:lnTo>
                  <a:lnTo>
                    <a:pt x="113" y="6"/>
                  </a:lnTo>
                  <a:lnTo>
                    <a:pt x="103" y="0"/>
                  </a:lnTo>
                  <a:lnTo>
                    <a:pt x="94" y="6"/>
                  </a:lnTo>
                  <a:lnTo>
                    <a:pt x="86" y="16"/>
                  </a:lnTo>
                  <a:lnTo>
                    <a:pt x="78" y="23"/>
                  </a:lnTo>
                  <a:lnTo>
                    <a:pt x="71" y="35"/>
                  </a:lnTo>
                  <a:lnTo>
                    <a:pt x="61" y="29"/>
                  </a:lnTo>
                  <a:lnTo>
                    <a:pt x="56" y="25"/>
                  </a:lnTo>
                  <a:lnTo>
                    <a:pt x="48" y="23"/>
                  </a:lnTo>
                  <a:lnTo>
                    <a:pt x="44" y="25"/>
                  </a:lnTo>
                  <a:lnTo>
                    <a:pt x="35" y="27"/>
                  </a:lnTo>
                  <a:lnTo>
                    <a:pt x="27" y="36"/>
                  </a:lnTo>
                  <a:lnTo>
                    <a:pt x="19" y="44"/>
                  </a:lnTo>
                  <a:lnTo>
                    <a:pt x="14" y="57"/>
                  </a:lnTo>
                  <a:lnTo>
                    <a:pt x="10" y="71"/>
                  </a:lnTo>
                  <a:lnTo>
                    <a:pt x="10" y="84"/>
                  </a:lnTo>
                  <a:lnTo>
                    <a:pt x="6" y="93"/>
                  </a:lnTo>
                  <a:lnTo>
                    <a:pt x="2" y="103"/>
                  </a:lnTo>
                  <a:lnTo>
                    <a:pt x="0" y="112"/>
                  </a:lnTo>
                  <a:lnTo>
                    <a:pt x="0" y="122"/>
                  </a:lnTo>
                  <a:lnTo>
                    <a:pt x="0" y="130"/>
                  </a:lnTo>
                  <a:lnTo>
                    <a:pt x="2" y="137"/>
                  </a:lnTo>
                  <a:lnTo>
                    <a:pt x="6" y="145"/>
                  </a:lnTo>
                  <a:lnTo>
                    <a:pt x="10" y="152"/>
                  </a:lnTo>
                  <a:lnTo>
                    <a:pt x="14" y="158"/>
                  </a:lnTo>
                  <a:lnTo>
                    <a:pt x="21" y="166"/>
                  </a:lnTo>
                  <a:lnTo>
                    <a:pt x="27" y="170"/>
                  </a:lnTo>
                  <a:lnTo>
                    <a:pt x="37" y="175"/>
                  </a:lnTo>
                  <a:lnTo>
                    <a:pt x="44" y="175"/>
                  </a:lnTo>
                  <a:lnTo>
                    <a:pt x="52" y="179"/>
                  </a:lnTo>
                  <a:lnTo>
                    <a:pt x="61" y="179"/>
                  </a:lnTo>
                  <a:lnTo>
                    <a:pt x="71" y="181"/>
                  </a:lnTo>
                  <a:lnTo>
                    <a:pt x="76" y="179"/>
                  </a:lnTo>
                  <a:lnTo>
                    <a:pt x="84" y="179"/>
                  </a:lnTo>
                  <a:lnTo>
                    <a:pt x="88" y="175"/>
                  </a:lnTo>
                  <a:lnTo>
                    <a:pt x="95" y="175"/>
                  </a:lnTo>
                  <a:lnTo>
                    <a:pt x="105" y="173"/>
                  </a:lnTo>
                  <a:lnTo>
                    <a:pt x="113" y="171"/>
                  </a:lnTo>
                  <a:lnTo>
                    <a:pt x="122" y="166"/>
                  </a:lnTo>
                  <a:lnTo>
                    <a:pt x="130" y="166"/>
                  </a:lnTo>
                  <a:lnTo>
                    <a:pt x="141" y="166"/>
                  </a:lnTo>
                  <a:lnTo>
                    <a:pt x="152" y="162"/>
                  </a:lnTo>
                  <a:lnTo>
                    <a:pt x="160" y="154"/>
                  </a:lnTo>
                  <a:lnTo>
                    <a:pt x="170" y="149"/>
                  </a:lnTo>
                  <a:lnTo>
                    <a:pt x="173" y="139"/>
                  </a:lnTo>
                  <a:lnTo>
                    <a:pt x="181" y="131"/>
                  </a:lnTo>
                  <a:lnTo>
                    <a:pt x="185" y="122"/>
                  </a:lnTo>
                  <a:lnTo>
                    <a:pt x="190" y="114"/>
                  </a:lnTo>
                  <a:lnTo>
                    <a:pt x="187" y="103"/>
                  </a:lnTo>
                  <a:lnTo>
                    <a:pt x="187" y="93"/>
                  </a:lnTo>
                  <a:lnTo>
                    <a:pt x="187" y="80"/>
                  </a:lnTo>
                  <a:lnTo>
                    <a:pt x="190" y="71"/>
                  </a:lnTo>
                  <a:lnTo>
                    <a:pt x="194" y="59"/>
                  </a:lnTo>
                  <a:lnTo>
                    <a:pt x="200" y="50"/>
                  </a:lnTo>
                  <a:lnTo>
                    <a:pt x="204" y="36"/>
                  </a:lnTo>
                  <a:lnTo>
                    <a:pt x="209" y="23"/>
                  </a:lnTo>
                  <a:lnTo>
                    <a:pt x="208" y="19"/>
                  </a:lnTo>
                  <a:lnTo>
                    <a:pt x="202" y="16"/>
                  </a:lnTo>
                  <a:lnTo>
                    <a:pt x="194" y="16"/>
                  </a:lnTo>
                  <a:lnTo>
                    <a:pt x="19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6" name="Freeform 219"/>
            <p:cNvSpPr>
              <a:spLocks/>
            </p:cNvSpPr>
            <p:nvPr/>
          </p:nvSpPr>
          <p:spPr bwMode="auto">
            <a:xfrm>
              <a:off x="4224" y="1886"/>
              <a:ext cx="43" cy="69"/>
            </a:xfrm>
            <a:custGeom>
              <a:avLst/>
              <a:gdLst>
                <a:gd name="T0" fmla="*/ 1 w 85"/>
                <a:gd name="T1" fmla="*/ 1 h 137"/>
                <a:gd name="T2" fmla="*/ 1 w 85"/>
                <a:gd name="T3" fmla="*/ 0 h 137"/>
                <a:gd name="T4" fmla="*/ 1 w 85"/>
                <a:gd name="T5" fmla="*/ 0 h 137"/>
                <a:gd name="T6" fmla="*/ 1 w 85"/>
                <a:gd name="T7" fmla="*/ 1 h 137"/>
                <a:gd name="T8" fmla="*/ 1 w 85"/>
                <a:gd name="T9" fmla="*/ 0 h 137"/>
                <a:gd name="T10" fmla="*/ 0 w 85"/>
                <a:gd name="T11" fmla="*/ 1 h 137"/>
                <a:gd name="T12" fmla="*/ 1 w 85"/>
                <a:gd name="T13" fmla="*/ 1 h 137"/>
                <a:gd name="T14" fmla="*/ 1 w 85"/>
                <a:gd name="T15" fmla="*/ 1 h 137"/>
                <a:gd name="T16" fmla="*/ 1 w 85"/>
                <a:gd name="T17" fmla="*/ 1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37">
                  <a:moveTo>
                    <a:pt x="76" y="137"/>
                  </a:moveTo>
                  <a:lnTo>
                    <a:pt x="85" y="0"/>
                  </a:lnTo>
                  <a:lnTo>
                    <a:pt x="61" y="0"/>
                  </a:lnTo>
                  <a:lnTo>
                    <a:pt x="45" y="44"/>
                  </a:lnTo>
                  <a:lnTo>
                    <a:pt x="9" y="0"/>
                  </a:lnTo>
                  <a:lnTo>
                    <a:pt x="0" y="10"/>
                  </a:lnTo>
                  <a:lnTo>
                    <a:pt x="7" y="63"/>
                  </a:lnTo>
                  <a:lnTo>
                    <a:pt x="76" y="137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7" name="Freeform 220"/>
            <p:cNvSpPr>
              <a:spLocks/>
            </p:cNvSpPr>
            <p:nvPr/>
          </p:nvSpPr>
          <p:spPr bwMode="auto">
            <a:xfrm>
              <a:off x="4253" y="1815"/>
              <a:ext cx="24" cy="174"/>
            </a:xfrm>
            <a:custGeom>
              <a:avLst/>
              <a:gdLst>
                <a:gd name="T0" fmla="*/ 1 w 47"/>
                <a:gd name="T1" fmla="*/ 1 h 348"/>
                <a:gd name="T2" fmla="*/ 1 w 47"/>
                <a:gd name="T3" fmla="*/ 1 h 348"/>
                <a:gd name="T4" fmla="*/ 1 w 47"/>
                <a:gd name="T5" fmla="*/ 1 h 348"/>
                <a:gd name="T6" fmla="*/ 1 w 47"/>
                <a:gd name="T7" fmla="*/ 1 h 348"/>
                <a:gd name="T8" fmla="*/ 1 w 47"/>
                <a:gd name="T9" fmla="*/ 1 h 348"/>
                <a:gd name="T10" fmla="*/ 1 w 47"/>
                <a:gd name="T11" fmla="*/ 1 h 348"/>
                <a:gd name="T12" fmla="*/ 1 w 47"/>
                <a:gd name="T13" fmla="*/ 1 h 348"/>
                <a:gd name="T14" fmla="*/ 1 w 47"/>
                <a:gd name="T15" fmla="*/ 1 h 348"/>
                <a:gd name="T16" fmla="*/ 1 w 47"/>
                <a:gd name="T17" fmla="*/ 1 h 348"/>
                <a:gd name="T18" fmla="*/ 1 w 47"/>
                <a:gd name="T19" fmla="*/ 1 h 348"/>
                <a:gd name="T20" fmla="*/ 1 w 47"/>
                <a:gd name="T21" fmla="*/ 1 h 348"/>
                <a:gd name="T22" fmla="*/ 1 w 47"/>
                <a:gd name="T23" fmla="*/ 1 h 348"/>
                <a:gd name="T24" fmla="*/ 1 w 47"/>
                <a:gd name="T25" fmla="*/ 2 h 348"/>
                <a:gd name="T26" fmla="*/ 1 w 47"/>
                <a:gd name="T27" fmla="*/ 2 h 348"/>
                <a:gd name="T28" fmla="*/ 1 w 47"/>
                <a:gd name="T29" fmla="*/ 2 h 348"/>
                <a:gd name="T30" fmla="*/ 1 w 47"/>
                <a:gd name="T31" fmla="*/ 2 h 348"/>
                <a:gd name="T32" fmla="*/ 1 w 47"/>
                <a:gd name="T33" fmla="*/ 2 h 348"/>
                <a:gd name="T34" fmla="*/ 1 w 47"/>
                <a:gd name="T35" fmla="*/ 2 h 348"/>
                <a:gd name="T36" fmla="*/ 1 w 47"/>
                <a:gd name="T37" fmla="*/ 2 h 348"/>
                <a:gd name="T38" fmla="*/ 0 w 47"/>
                <a:gd name="T39" fmla="*/ 2 h 348"/>
                <a:gd name="T40" fmla="*/ 0 w 47"/>
                <a:gd name="T41" fmla="*/ 2 h 348"/>
                <a:gd name="T42" fmla="*/ 1 w 47"/>
                <a:gd name="T43" fmla="*/ 2 h 348"/>
                <a:gd name="T44" fmla="*/ 1 w 47"/>
                <a:gd name="T45" fmla="*/ 2 h 348"/>
                <a:gd name="T46" fmla="*/ 1 w 47"/>
                <a:gd name="T47" fmla="*/ 1 h 348"/>
                <a:gd name="T48" fmla="*/ 1 w 47"/>
                <a:gd name="T49" fmla="*/ 1 h 348"/>
                <a:gd name="T50" fmla="*/ 1 w 47"/>
                <a:gd name="T51" fmla="*/ 1 h 348"/>
                <a:gd name="T52" fmla="*/ 1 w 47"/>
                <a:gd name="T53" fmla="*/ 1 h 348"/>
                <a:gd name="T54" fmla="*/ 1 w 47"/>
                <a:gd name="T55" fmla="*/ 1 h 348"/>
                <a:gd name="T56" fmla="*/ 1 w 47"/>
                <a:gd name="T57" fmla="*/ 1 h 348"/>
                <a:gd name="T58" fmla="*/ 1 w 47"/>
                <a:gd name="T59" fmla="*/ 1 h 348"/>
                <a:gd name="T60" fmla="*/ 1 w 47"/>
                <a:gd name="T61" fmla="*/ 1 h 348"/>
                <a:gd name="T62" fmla="*/ 1 w 47"/>
                <a:gd name="T63" fmla="*/ 1 h 348"/>
                <a:gd name="T64" fmla="*/ 1 w 47"/>
                <a:gd name="T65" fmla="*/ 1 h 348"/>
                <a:gd name="T66" fmla="*/ 1 w 47"/>
                <a:gd name="T67" fmla="*/ 1 h 348"/>
                <a:gd name="T68" fmla="*/ 1 w 47"/>
                <a:gd name="T69" fmla="*/ 0 h 3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7" h="348">
                  <a:moveTo>
                    <a:pt x="30" y="0"/>
                  </a:moveTo>
                  <a:lnTo>
                    <a:pt x="36" y="7"/>
                  </a:lnTo>
                  <a:lnTo>
                    <a:pt x="42" y="19"/>
                  </a:lnTo>
                  <a:lnTo>
                    <a:pt x="44" y="28"/>
                  </a:lnTo>
                  <a:lnTo>
                    <a:pt x="47" y="40"/>
                  </a:lnTo>
                  <a:lnTo>
                    <a:pt x="47" y="51"/>
                  </a:lnTo>
                  <a:lnTo>
                    <a:pt x="47" y="62"/>
                  </a:lnTo>
                  <a:lnTo>
                    <a:pt x="47" y="74"/>
                  </a:lnTo>
                  <a:lnTo>
                    <a:pt x="47" y="85"/>
                  </a:lnTo>
                  <a:lnTo>
                    <a:pt x="45" y="99"/>
                  </a:lnTo>
                  <a:lnTo>
                    <a:pt x="44" y="110"/>
                  </a:lnTo>
                  <a:lnTo>
                    <a:pt x="42" y="121"/>
                  </a:lnTo>
                  <a:lnTo>
                    <a:pt x="42" y="133"/>
                  </a:lnTo>
                  <a:lnTo>
                    <a:pt x="40" y="144"/>
                  </a:lnTo>
                  <a:lnTo>
                    <a:pt x="38" y="157"/>
                  </a:lnTo>
                  <a:lnTo>
                    <a:pt x="38" y="171"/>
                  </a:lnTo>
                  <a:lnTo>
                    <a:pt x="38" y="184"/>
                  </a:lnTo>
                  <a:lnTo>
                    <a:pt x="38" y="194"/>
                  </a:lnTo>
                  <a:lnTo>
                    <a:pt x="38" y="201"/>
                  </a:lnTo>
                  <a:lnTo>
                    <a:pt x="38" y="211"/>
                  </a:lnTo>
                  <a:lnTo>
                    <a:pt x="38" y="222"/>
                  </a:lnTo>
                  <a:lnTo>
                    <a:pt x="34" y="232"/>
                  </a:lnTo>
                  <a:lnTo>
                    <a:pt x="34" y="241"/>
                  </a:lnTo>
                  <a:lnTo>
                    <a:pt x="32" y="251"/>
                  </a:lnTo>
                  <a:lnTo>
                    <a:pt x="32" y="262"/>
                  </a:lnTo>
                  <a:lnTo>
                    <a:pt x="28" y="270"/>
                  </a:lnTo>
                  <a:lnTo>
                    <a:pt x="28" y="281"/>
                  </a:lnTo>
                  <a:lnTo>
                    <a:pt x="26" y="291"/>
                  </a:lnTo>
                  <a:lnTo>
                    <a:pt x="25" y="300"/>
                  </a:lnTo>
                  <a:lnTo>
                    <a:pt x="25" y="310"/>
                  </a:lnTo>
                  <a:lnTo>
                    <a:pt x="23" y="321"/>
                  </a:lnTo>
                  <a:lnTo>
                    <a:pt x="21" y="330"/>
                  </a:lnTo>
                  <a:lnTo>
                    <a:pt x="21" y="340"/>
                  </a:lnTo>
                  <a:lnTo>
                    <a:pt x="17" y="342"/>
                  </a:lnTo>
                  <a:lnTo>
                    <a:pt x="11" y="344"/>
                  </a:lnTo>
                  <a:lnTo>
                    <a:pt x="7" y="344"/>
                  </a:lnTo>
                  <a:lnTo>
                    <a:pt x="4" y="348"/>
                  </a:lnTo>
                  <a:lnTo>
                    <a:pt x="2" y="340"/>
                  </a:lnTo>
                  <a:lnTo>
                    <a:pt x="0" y="332"/>
                  </a:lnTo>
                  <a:lnTo>
                    <a:pt x="0" y="325"/>
                  </a:lnTo>
                  <a:lnTo>
                    <a:pt x="0" y="317"/>
                  </a:lnTo>
                  <a:lnTo>
                    <a:pt x="0" y="310"/>
                  </a:lnTo>
                  <a:lnTo>
                    <a:pt x="2" y="300"/>
                  </a:lnTo>
                  <a:lnTo>
                    <a:pt x="4" y="292"/>
                  </a:lnTo>
                  <a:lnTo>
                    <a:pt x="5" y="285"/>
                  </a:lnTo>
                  <a:lnTo>
                    <a:pt x="5" y="275"/>
                  </a:lnTo>
                  <a:lnTo>
                    <a:pt x="7" y="266"/>
                  </a:lnTo>
                  <a:lnTo>
                    <a:pt x="7" y="256"/>
                  </a:lnTo>
                  <a:lnTo>
                    <a:pt x="11" y="247"/>
                  </a:lnTo>
                  <a:lnTo>
                    <a:pt x="11" y="235"/>
                  </a:lnTo>
                  <a:lnTo>
                    <a:pt x="13" y="226"/>
                  </a:lnTo>
                  <a:lnTo>
                    <a:pt x="15" y="214"/>
                  </a:lnTo>
                  <a:lnTo>
                    <a:pt x="17" y="205"/>
                  </a:lnTo>
                  <a:lnTo>
                    <a:pt x="17" y="192"/>
                  </a:lnTo>
                  <a:lnTo>
                    <a:pt x="17" y="178"/>
                  </a:lnTo>
                  <a:lnTo>
                    <a:pt x="17" y="163"/>
                  </a:lnTo>
                  <a:lnTo>
                    <a:pt x="19" y="150"/>
                  </a:lnTo>
                  <a:lnTo>
                    <a:pt x="19" y="133"/>
                  </a:lnTo>
                  <a:lnTo>
                    <a:pt x="21" y="119"/>
                  </a:lnTo>
                  <a:lnTo>
                    <a:pt x="21" y="104"/>
                  </a:lnTo>
                  <a:lnTo>
                    <a:pt x="21" y="91"/>
                  </a:lnTo>
                  <a:lnTo>
                    <a:pt x="21" y="76"/>
                  </a:lnTo>
                  <a:lnTo>
                    <a:pt x="23" y="62"/>
                  </a:lnTo>
                  <a:lnTo>
                    <a:pt x="25" y="49"/>
                  </a:lnTo>
                  <a:lnTo>
                    <a:pt x="25" y="38"/>
                  </a:lnTo>
                  <a:lnTo>
                    <a:pt x="25" y="24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8" name="Freeform 221"/>
            <p:cNvSpPr>
              <a:spLocks/>
            </p:cNvSpPr>
            <p:nvPr/>
          </p:nvSpPr>
          <p:spPr bwMode="auto">
            <a:xfrm>
              <a:off x="4218" y="1873"/>
              <a:ext cx="49" cy="91"/>
            </a:xfrm>
            <a:custGeom>
              <a:avLst/>
              <a:gdLst>
                <a:gd name="T0" fmla="*/ 0 w 99"/>
                <a:gd name="T1" fmla="*/ 1 h 182"/>
                <a:gd name="T2" fmla="*/ 0 w 99"/>
                <a:gd name="T3" fmla="*/ 1 h 182"/>
                <a:gd name="T4" fmla="*/ 0 w 99"/>
                <a:gd name="T5" fmla="*/ 1 h 182"/>
                <a:gd name="T6" fmla="*/ 0 w 99"/>
                <a:gd name="T7" fmla="*/ 1 h 182"/>
                <a:gd name="T8" fmla="*/ 0 w 99"/>
                <a:gd name="T9" fmla="*/ 1 h 182"/>
                <a:gd name="T10" fmla="*/ 0 w 99"/>
                <a:gd name="T11" fmla="*/ 1 h 182"/>
                <a:gd name="T12" fmla="*/ 0 w 99"/>
                <a:gd name="T13" fmla="*/ 1 h 182"/>
                <a:gd name="T14" fmla="*/ 0 w 99"/>
                <a:gd name="T15" fmla="*/ 1 h 182"/>
                <a:gd name="T16" fmla="*/ 0 w 99"/>
                <a:gd name="T17" fmla="*/ 1 h 182"/>
                <a:gd name="T18" fmla="*/ 0 w 99"/>
                <a:gd name="T19" fmla="*/ 1 h 182"/>
                <a:gd name="T20" fmla="*/ 0 w 99"/>
                <a:gd name="T21" fmla="*/ 1 h 182"/>
                <a:gd name="T22" fmla="*/ 0 w 99"/>
                <a:gd name="T23" fmla="*/ 1 h 182"/>
                <a:gd name="T24" fmla="*/ 0 w 99"/>
                <a:gd name="T25" fmla="*/ 1 h 182"/>
                <a:gd name="T26" fmla="*/ 0 w 99"/>
                <a:gd name="T27" fmla="*/ 1 h 182"/>
                <a:gd name="T28" fmla="*/ 0 w 99"/>
                <a:gd name="T29" fmla="*/ 1 h 182"/>
                <a:gd name="T30" fmla="*/ 0 w 99"/>
                <a:gd name="T31" fmla="*/ 1 h 182"/>
                <a:gd name="T32" fmla="*/ 0 w 99"/>
                <a:gd name="T33" fmla="*/ 1 h 182"/>
                <a:gd name="T34" fmla="*/ 0 w 99"/>
                <a:gd name="T35" fmla="*/ 1 h 182"/>
                <a:gd name="T36" fmla="*/ 0 w 99"/>
                <a:gd name="T37" fmla="*/ 1 h 182"/>
                <a:gd name="T38" fmla="*/ 0 w 99"/>
                <a:gd name="T39" fmla="*/ 1 h 182"/>
                <a:gd name="T40" fmla="*/ 0 w 99"/>
                <a:gd name="T41" fmla="*/ 1 h 182"/>
                <a:gd name="T42" fmla="*/ 0 w 99"/>
                <a:gd name="T43" fmla="*/ 1 h 182"/>
                <a:gd name="T44" fmla="*/ 0 w 99"/>
                <a:gd name="T45" fmla="*/ 1 h 182"/>
                <a:gd name="T46" fmla="*/ 0 w 99"/>
                <a:gd name="T47" fmla="*/ 1 h 182"/>
                <a:gd name="T48" fmla="*/ 0 w 99"/>
                <a:gd name="T49" fmla="*/ 1 h 182"/>
                <a:gd name="T50" fmla="*/ 0 w 99"/>
                <a:gd name="T51" fmla="*/ 1 h 182"/>
                <a:gd name="T52" fmla="*/ 0 w 99"/>
                <a:gd name="T53" fmla="*/ 1 h 182"/>
                <a:gd name="T54" fmla="*/ 0 w 99"/>
                <a:gd name="T55" fmla="*/ 1 h 182"/>
                <a:gd name="T56" fmla="*/ 0 w 99"/>
                <a:gd name="T57" fmla="*/ 1 h 182"/>
                <a:gd name="T58" fmla="*/ 0 w 99"/>
                <a:gd name="T59" fmla="*/ 1 h 182"/>
                <a:gd name="T60" fmla="*/ 0 w 99"/>
                <a:gd name="T61" fmla="*/ 1 h 182"/>
                <a:gd name="T62" fmla="*/ 0 w 99"/>
                <a:gd name="T63" fmla="*/ 1 h 182"/>
                <a:gd name="T64" fmla="*/ 0 w 99"/>
                <a:gd name="T65" fmla="*/ 1 h 182"/>
                <a:gd name="T66" fmla="*/ 0 w 99"/>
                <a:gd name="T67" fmla="*/ 0 h 1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9" h="182">
                  <a:moveTo>
                    <a:pt x="10" y="0"/>
                  </a:moveTo>
                  <a:lnTo>
                    <a:pt x="21" y="3"/>
                  </a:lnTo>
                  <a:lnTo>
                    <a:pt x="33" y="17"/>
                  </a:lnTo>
                  <a:lnTo>
                    <a:pt x="38" y="24"/>
                  </a:lnTo>
                  <a:lnTo>
                    <a:pt x="44" y="30"/>
                  </a:lnTo>
                  <a:lnTo>
                    <a:pt x="48" y="38"/>
                  </a:lnTo>
                  <a:lnTo>
                    <a:pt x="54" y="45"/>
                  </a:lnTo>
                  <a:lnTo>
                    <a:pt x="59" y="34"/>
                  </a:lnTo>
                  <a:lnTo>
                    <a:pt x="61" y="24"/>
                  </a:lnTo>
                  <a:lnTo>
                    <a:pt x="61" y="19"/>
                  </a:lnTo>
                  <a:lnTo>
                    <a:pt x="65" y="15"/>
                  </a:lnTo>
                  <a:lnTo>
                    <a:pt x="71" y="11"/>
                  </a:lnTo>
                  <a:lnTo>
                    <a:pt x="78" y="9"/>
                  </a:lnTo>
                  <a:lnTo>
                    <a:pt x="88" y="11"/>
                  </a:lnTo>
                  <a:lnTo>
                    <a:pt x="94" y="21"/>
                  </a:lnTo>
                  <a:lnTo>
                    <a:pt x="96" y="32"/>
                  </a:lnTo>
                  <a:lnTo>
                    <a:pt x="99" y="45"/>
                  </a:lnTo>
                  <a:lnTo>
                    <a:pt x="92" y="41"/>
                  </a:lnTo>
                  <a:lnTo>
                    <a:pt x="86" y="41"/>
                  </a:lnTo>
                  <a:lnTo>
                    <a:pt x="82" y="41"/>
                  </a:lnTo>
                  <a:lnTo>
                    <a:pt x="78" y="47"/>
                  </a:lnTo>
                  <a:lnTo>
                    <a:pt x="75" y="51"/>
                  </a:lnTo>
                  <a:lnTo>
                    <a:pt x="75" y="60"/>
                  </a:lnTo>
                  <a:lnTo>
                    <a:pt x="73" y="68"/>
                  </a:lnTo>
                  <a:lnTo>
                    <a:pt x="71" y="79"/>
                  </a:lnTo>
                  <a:lnTo>
                    <a:pt x="63" y="81"/>
                  </a:lnTo>
                  <a:lnTo>
                    <a:pt x="57" y="81"/>
                  </a:lnTo>
                  <a:lnTo>
                    <a:pt x="48" y="76"/>
                  </a:lnTo>
                  <a:lnTo>
                    <a:pt x="42" y="70"/>
                  </a:lnTo>
                  <a:lnTo>
                    <a:pt x="35" y="62"/>
                  </a:lnTo>
                  <a:lnTo>
                    <a:pt x="27" y="55"/>
                  </a:lnTo>
                  <a:lnTo>
                    <a:pt x="21" y="49"/>
                  </a:lnTo>
                  <a:lnTo>
                    <a:pt x="18" y="47"/>
                  </a:lnTo>
                  <a:lnTo>
                    <a:pt x="18" y="55"/>
                  </a:lnTo>
                  <a:lnTo>
                    <a:pt x="23" y="62"/>
                  </a:lnTo>
                  <a:lnTo>
                    <a:pt x="27" y="70"/>
                  </a:lnTo>
                  <a:lnTo>
                    <a:pt x="31" y="78"/>
                  </a:lnTo>
                  <a:lnTo>
                    <a:pt x="37" y="85"/>
                  </a:lnTo>
                  <a:lnTo>
                    <a:pt x="44" y="93"/>
                  </a:lnTo>
                  <a:lnTo>
                    <a:pt x="48" y="102"/>
                  </a:lnTo>
                  <a:lnTo>
                    <a:pt x="57" y="110"/>
                  </a:lnTo>
                  <a:lnTo>
                    <a:pt x="61" y="117"/>
                  </a:lnTo>
                  <a:lnTo>
                    <a:pt x="69" y="125"/>
                  </a:lnTo>
                  <a:lnTo>
                    <a:pt x="75" y="133"/>
                  </a:lnTo>
                  <a:lnTo>
                    <a:pt x="82" y="142"/>
                  </a:lnTo>
                  <a:lnTo>
                    <a:pt x="86" y="150"/>
                  </a:lnTo>
                  <a:lnTo>
                    <a:pt x="92" y="157"/>
                  </a:lnTo>
                  <a:lnTo>
                    <a:pt x="94" y="165"/>
                  </a:lnTo>
                  <a:lnTo>
                    <a:pt x="97" y="175"/>
                  </a:lnTo>
                  <a:lnTo>
                    <a:pt x="92" y="178"/>
                  </a:lnTo>
                  <a:lnTo>
                    <a:pt x="88" y="182"/>
                  </a:lnTo>
                  <a:lnTo>
                    <a:pt x="78" y="171"/>
                  </a:lnTo>
                  <a:lnTo>
                    <a:pt x="69" y="161"/>
                  </a:lnTo>
                  <a:lnTo>
                    <a:pt x="57" y="150"/>
                  </a:lnTo>
                  <a:lnTo>
                    <a:pt x="50" y="142"/>
                  </a:lnTo>
                  <a:lnTo>
                    <a:pt x="40" y="129"/>
                  </a:lnTo>
                  <a:lnTo>
                    <a:pt x="33" y="119"/>
                  </a:lnTo>
                  <a:lnTo>
                    <a:pt x="25" y="106"/>
                  </a:lnTo>
                  <a:lnTo>
                    <a:pt x="19" y="97"/>
                  </a:lnTo>
                  <a:lnTo>
                    <a:pt x="12" y="83"/>
                  </a:lnTo>
                  <a:lnTo>
                    <a:pt x="8" y="72"/>
                  </a:lnTo>
                  <a:lnTo>
                    <a:pt x="4" y="60"/>
                  </a:lnTo>
                  <a:lnTo>
                    <a:pt x="2" y="47"/>
                  </a:lnTo>
                  <a:lnTo>
                    <a:pt x="0" y="34"/>
                  </a:lnTo>
                  <a:lnTo>
                    <a:pt x="2" y="22"/>
                  </a:lnTo>
                  <a:lnTo>
                    <a:pt x="4" y="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9" name="Freeform 222"/>
            <p:cNvSpPr>
              <a:spLocks/>
            </p:cNvSpPr>
            <p:nvPr/>
          </p:nvSpPr>
          <p:spPr bwMode="auto">
            <a:xfrm>
              <a:off x="4493" y="1650"/>
              <a:ext cx="55" cy="51"/>
            </a:xfrm>
            <a:custGeom>
              <a:avLst/>
              <a:gdLst>
                <a:gd name="T0" fmla="*/ 1 w 110"/>
                <a:gd name="T1" fmla="*/ 0 h 101"/>
                <a:gd name="T2" fmla="*/ 0 w 110"/>
                <a:gd name="T3" fmla="*/ 1 h 101"/>
                <a:gd name="T4" fmla="*/ 1 w 110"/>
                <a:gd name="T5" fmla="*/ 1 h 101"/>
                <a:gd name="T6" fmla="*/ 1 w 110"/>
                <a:gd name="T7" fmla="*/ 1 h 101"/>
                <a:gd name="T8" fmla="*/ 1 w 110"/>
                <a:gd name="T9" fmla="*/ 0 h 101"/>
                <a:gd name="T10" fmla="*/ 1 w 110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01">
                  <a:moveTo>
                    <a:pt x="72" y="0"/>
                  </a:moveTo>
                  <a:lnTo>
                    <a:pt x="0" y="91"/>
                  </a:lnTo>
                  <a:lnTo>
                    <a:pt x="34" y="101"/>
                  </a:lnTo>
                  <a:lnTo>
                    <a:pt x="110" y="1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0" name="Freeform 223"/>
            <p:cNvSpPr>
              <a:spLocks/>
            </p:cNvSpPr>
            <p:nvPr/>
          </p:nvSpPr>
          <p:spPr bwMode="auto">
            <a:xfrm>
              <a:off x="4439" y="1637"/>
              <a:ext cx="164" cy="85"/>
            </a:xfrm>
            <a:custGeom>
              <a:avLst/>
              <a:gdLst>
                <a:gd name="T0" fmla="*/ 0 w 327"/>
                <a:gd name="T1" fmla="*/ 1 h 169"/>
                <a:gd name="T2" fmla="*/ 2 w 327"/>
                <a:gd name="T3" fmla="*/ 1 h 169"/>
                <a:gd name="T4" fmla="*/ 2 w 327"/>
                <a:gd name="T5" fmla="*/ 1 h 169"/>
                <a:gd name="T6" fmla="*/ 1 w 327"/>
                <a:gd name="T7" fmla="*/ 0 h 169"/>
                <a:gd name="T8" fmla="*/ 0 w 327"/>
                <a:gd name="T9" fmla="*/ 1 h 169"/>
                <a:gd name="T10" fmla="*/ 0 w 327"/>
                <a:gd name="T11" fmla="*/ 1 h 1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7" h="169">
                  <a:moveTo>
                    <a:pt x="0" y="15"/>
                  </a:moveTo>
                  <a:lnTo>
                    <a:pt x="310" y="169"/>
                  </a:lnTo>
                  <a:lnTo>
                    <a:pt x="327" y="145"/>
                  </a:lnTo>
                  <a:lnTo>
                    <a:pt x="29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1" name="Freeform 224"/>
            <p:cNvSpPr>
              <a:spLocks/>
            </p:cNvSpPr>
            <p:nvPr/>
          </p:nvSpPr>
          <p:spPr bwMode="auto">
            <a:xfrm>
              <a:off x="4471" y="1616"/>
              <a:ext cx="139" cy="136"/>
            </a:xfrm>
            <a:custGeom>
              <a:avLst/>
              <a:gdLst>
                <a:gd name="T0" fmla="*/ 0 w 279"/>
                <a:gd name="T1" fmla="*/ 1 h 272"/>
                <a:gd name="T2" fmla="*/ 0 w 279"/>
                <a:gd name="T3" fmla="*/ 1 h 272"/>
                <a:gd name="T4" fmla="*/ 0 w 279"/>
                <a:gd name="T5" fmla="*/ 1 h 272"/>
                <a:gd name="T6" fmla="*/ 0 w 279"/>
                <a:gd name="T7" fmla="*/ 1 h 272"/>
                <a:gd name="T8" fmla="*/ 0 w 279"/>
                <a:gd name="T9" fmla="*/ 1 h 272"/>
                <a:gd name="T10" fmla="*/ 0 w 279"/>
                <a:gd name="T11" fmla="*/ 1 h 272"/>
                <a:gd name="T12" fmla="*/ 0 w 279"/>
                <a:gd name="T13" fmla="*/ 1 h 272"/>
                <a:gd name="T14" fmla="*/ 1 w 279"/>
                <a:gd name="T15" fmla="*/ 1 h 272"/>
                <a:gd name="T16" fmla="*/ 1 w 279"/>
                <a:gd name="T17" fmla="*/ 1 h 272"/>
                <a:gd name="T18" fmla="*/ 1 w 279"/>
                <a:gd name="T19" fmla="*/ 1 h 272"/>
                <a:gd name="T20" fmla="*/ 1 w 279"/>
                <a:gd name="T21" fmla="*/ 1 h 272"/>
                <a:gd name="T22" fmla="*/ 1 w 279"/>
                <a:gd name="T23" fmla="*/ 1 h 272"/>
                <a:gd name="T24" fmla="*/ 0 w 279"/>
                <a:gd name="T25" fmla="*/ 1 h 272"/>
                <a:gd name="T26" fmla="*/ 0 w 279"/>
                <a:gd name="T27" fmla="*/ 1 h 272"/>
                <a:gd name="T28" fmla="*/ 0 w 279"/>
                <a:gd name="T29" fmla="*/ 2 h 272"/>
                <a:gd name="T30" fmla="*/ 0 w 279"/>
                <a:gd name="T31" fmla="*/ 2 h 272"/>
                <a:gd name="T32" fmla="*/ 0 w 279"/>
                <a:gd name="T33" fmla="*/ 1 h 272"/>
                <a:gd name="T34" fmla="*/ 0 w 279"/>
                <a:gd name="T35" fmla="*/ 1 h 272"/>
                <a:gd name="T36" fmla="*/ 0 w 279"/>
                <a:gd name="T37" fmla="*/ 1 h 272"/>
                <a:gd name="T38" fmla="*/ 0 w 279"/>
                <a:gd name="T39" fmla="*/ 1 h 272"/>
                <a:gd name="T40" fmla="*/ 0 w 279"/>
                <a:gd name="T41" fmla="*/ 1 h 272"/>
                <a:gd name="T42" fmla="*/ 0 w 279"/>
                <a:gd name="T43" fmla="*/ 1 h 272"/>
                <a:gd name="T44" fmla="*/ 0 w 279"/>
                <a:gd name="T45" fmla="*/ 1 h 272"/>
                <a:gd name="T46" fmla="*/ 0 w 279"/>
                <a:gd name="T47" fmla="*/ 1 h 272"/>
                <a:gd name="T48" fmla="*/ 0 w 279"/>
                <a:gd name="T49" fmla="*/ 1 h 272"/>
                <a:gd name="T50" fmla="*/ 0 w 279"/>
                <a:gd name="T51" fmla="*/ 1 h 272"/>
                <a:gd name="T52" fmla="*/ 0 w 279"/>
                <a:gd name="T53" fmla="*/ 1 h 272"/>
                <a:gd name="T54" fmla="*/ 0 w 279"/>
                <a:gd name="T55" fmla="*/ 1 h 272"/>
                <a:gd name="T56" fmla="*/ 0 w 279"/>
                <a:gd name="T57" fmla="*/ 1 h 272"/>
                <a:gd name="T58" fmla="*/ 0 w 279"/>
                <a:gd name="T59" fmla="*/ 1 h 272"/>
                <a:gd name="T60" fmla="*/ 0 w 279"/>
                <a:gd name="T61" fmla="*/ 1 h 272"/>
                <a:gd name="T62" fmla="*/ 0 w 279"/>
                <a:gd name="T63" fmla="*/ 1 h 272"/>
                <a:gd name="T64" fmla="*/ 0 w 279"/>
                <a:gd name="T65" fmla="*/ 1 h 272"/>
                <a:gd name="T66" fmla="*/ 0 w 279"/>
                <a:gd name="T67" fmla="*/ 1 h 272"/>
                <a:gd name="T68" fmla="*/ 0 w 279"/>
                <a:gd name="T69" fmla="*/ 0 h 27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9" h="272">
                  <a:moveTo>
                    <a:pt x="11" y="0"/>
                  </a:moveTo>
                  <a:lnTo>
                    <a:pt x="27" y="8"/>
                  </a:lnTo>
                  <a:lnTo>
                    <a:pt x="42" y="17"/>
                  </a:lnTo>
                  <a:lnTo>
                    <a:pt x="59" y="25"/>
                  </a:lnTo>
                  <a:lnTo>
                    <a:pt x="76" y="35"/>
                  </a:lnTo>
                  <a:lnTo>
                    <a:pt x="91" y="40"/>
                  </a:lnTo>
                  <a:lnTo>
                    <a:pt x="110" y="48"/>
                  </a:lnTo>
                  <a:lnTo>
                    <a:pt x="127" y="56"/>
                  </a:lnTo>
                  <a:lnTo>
                    <a:pt x="145" y="65"/>
                  </a:lnTo>
                  <a:lnTo>
                    <a:pt x="162" y="71"/>
                  </a:lnTo>
                  <a:lnTo>
                    <a:pt x="179" y="78"/>
                  </a:lnTo>
                  <a:lnTo>
                    <a:pt x="196" y="86"/>
                  </a:lnTo>
                  <a:lnTo>
                    <a:pt x="213" y="95"/>
                  </a:lnTo>
                  <a:lnTo>
                    <a:pt x="228" y="103"/>
                  </a:lnTo>
                  <a:lnTo>
                    <a:pt x="243" y="111"/>
                  </a:lnTo>
                  <a:lnTo>
                    <a:pt x="260" y="120"/>
                  </a:lnTo>
                  <a:lnTo>
                    <a:pt x="278" y="132"/>
                  </a:lnTo>
                  <a:lnTo>
                    <a:pt x="279" y="137"/>
                  </a:lnTo>
                  <a:lnTo>
                    <a:pt x="279" y="151"/>
                  </a:lnTo>
                  <a:lnTo>
                    <a:pt x="278" y="158"/>
                  </a:lnTo>
                  <a:lnTo>
                    <a:pt x="274" y="166"/>
                  </a:lnTo>
                  <a:lnTo>
                    <a:pt x="270" y="175"/>
                  </a:lnTo>
                  <a:lnTo>
                    <a:pt x="266" y="185"/>
                  </a:lnTo>
                  <a:lnTo>
                    <a:pt x="260" y="194"/>
                  </a:lnTo>
                  <a:lnTo>
                    <a:pt x="255" y="204"/>
                  </a:lnTo>
                  <a:lnTo>
                    <a:pt x="247" y="215"/>
                  </a:lnTo>
                  <a:lnTo>
                    <a:pt x="241" y="227"/>
                  </a:lnTo>
                  <a:lnTo>
                    <a:pt x="234" y="236"/>
                  </a:lnTo>
                  <a:lnTo>
                    <a:pt x="226" y="249"/>
                  </a:lnTo>
                  <a:lnTo>
                    <a:pt x="217" y="259"/>
                  </a:lnTo>
                  <a:lnTo>
                    <a:pt x="209" y="272"/>
                  </a:lnTo>
                  <a:lnTo>
                    <a:pt x="205" y="265"/>
                  </a:lnTo>
                  <a:lnTo>
                    <a:pt x="200" y="259"/>
                  </a:lnTo>
                  <a:lnTo>
                    <a:pt x="192" y="249"/>
                  </a:lnTo>
                  <a:lnTo>
                    <a:pt x="192" y="246"/>
                  </a:lnTo>
                  <a:lnTo>
                    <a:pt x="198" y="240"/>
                  </a:lnTo>
                  <a:lnTo>
                    <a:pt x="205" y="232"/>
                  </a:lnTo>
                  <a:lnTo>
                    <a:pt x="211" y="225"/>
                  </a:lnTo>
                  <a:lnTo>
                    <a:pt x="217" y="219"/>
                  </a:lnTo>
                  <a:lnTo>
                    <a:pt x="222" y="209"/>
                  </a:lnTo>
                  <a:lnTo>
                    <a:pt x="230" y="202"/>
                  </a:lnTo>
                  <a:lnTo>
                    <a:pt x="234" y="192"/>
                  </a:lnTo>
                  <a:lnTo>
                    <a:pt x="240" y="185"/>
                  </a:lnTo>
                  <a:lnTo>
                    <a:pt x="243" y="175"/>
                  </a:lnTo>
                  <a:lnTo>
                    <a:pt x="247" y="166"/>
                  </a:lnTo>
                  <a:lnTo>
                    <a:pt x="247" y="158"/>
                  </a:lnTo>
                  <a:lnTo>
                    <a:pt x="251" y="151"/>
                  </a:lnTo>
                  <a:lnTo>
                    <a:pt x="251" y="141"/>
                  </a:lnTo>
                  <a:lnTo>
                    <a:pt x="247" y="133"/>
                  </a:lnTo>
                  <a:lnTo>
                    <a:pt x="232" y="128"/>
                  </a:lnTo>
                  <a:lnTo>
                    <a:pt x="217" y="122"/>
                  </a:lnTo>
                  <a:lnTo>
                    <a:pt x="202" y="116"/>
                  </a:lnTo>
                  <a:lnTo>
                    <a:pt x="186" y="111"/>
                  </a:lnTo>
                  <a:lnTo>
                    <a:pt x="169" y="103"/>
                  </a:lnTo>
                  <a:lnTo>
                    <a:pt x="154" y="95"/>
                  </a:lnTo>
                  <a:lnTo>
                    <a:pt x="137" y="88"/>
                  </a:lnTo>
                  <a:lnTo>
                    <a:pt x="122" y="82"/>
                  </a:lnTo>
                  <a:lnTo>
                    <a:pt x="105" y="73"/>
                  </a:lnTo>
                  <a:lnTo>
                    <a:pt x="88" y="65"/>
                  </a:lnTo>
                  <a:lnTo>
                    <a:pt x="70" y="57"/>
                  </a:lnTo>
                  <a:lnTo>
                    <a:pt x="55" y="50"/>
                  </a:lnTo>
                  <a:lnTo>
                    <a:pt x="40" y="42"/>
                  </a:lnTo>
                  <a:lnTo>
                    <a:pt x="25" y="35"/>
                  </a:lnTo>
                  <a:lnTo>
                    <a:pt x="11" y="27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4" y="8"/>
                  </a:lnTo>
                  <a:lnTo>
                    <a:pt x="6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2" name="Freeform 225"/>
            <p:cNvSpPr>
              <a:spLocks/>
            </p:cNvSpPr>
            <p:nvPr/>
          </p:nvSpPr>
          <p:spPr bwMode="auto">
            <a:xfrm>
              <a:off x="4408" y="1660"/>
              <a:ext cx="173" cy="102"/>
            </a:xfrm>
            <a:custGeom>
              <a:avLst/>
              <a:gdLst>
                <a:gd name="T0" fmla="*/ 1 w 346"/>
                <a:gd name="T1" fmla="*/ 1 h 203"/>
                <a:gd name="T2" fmla="*/ 1 w 346"/>
                <a:gd name="T3" fmla="*/ 1 h 203"/>
                <a:gd name="T4" fmla="*/ 1 w 346"/>
                <a:gd name="T5" fmla="*/ 1 h 203"/>
                <a:gd name="T6" fmla="*/ 1 w 346"/>
                <a:gd name="T7" fmla="*/ 1 h 203"/>
                <a:gd name="T8" fmla="*/ 1 w 346"/>
                <a:gd name="T9" fmla="*/ 1 h 203"/>
                <a:gd name="T10" fmla="*/ 1 w 346"/>
                <a:gd name="T11" fmla="*/ 1 h 203"/>
                <a:gd name="T12" fmla="*/ 1 w 346"/>
                <a:gd name="T13" fmla="*/ 1 h 203"/>
                <a:gd name="T14" fmla="*/ 1 w 346"/>
                <a:gd name="T15" fmla="*/ 1 h 203"/>
                <a:gd name="T16" fmla="*/ 1 w 346"/>
                <a:gd name="T17" fmla="*/ 1 h 203"/>
                <a:gd name="T18" fmla="*/ 1 w 346"/>
                <a:gd name="T19" fmla="*/ 1 h 203"/>
                <a:gd name="T20" fmla="*/ 1 w 346"/>
                <a:gd name="T21" fmla="*/ 1 h 203"/>
                <a:gd name="T22" fmla="*/ 1 w 346"/>
                <a:gd name="T23" fmla="*/ 1 h 203"/>
                <a:gd name="T24" fmla="*/ 2 w 346"/>
                <a:gd name="T25" fmla="*/ 1 h 203"/>
                <a:gd name="T26" fmla="*/ 2 w 346"/>
                <a:gd name="T27" fmla="*/ 1 h 203"/>
                <a:gd name="T28" fmla="*/ 2 w 346"/>
                <a:gd name="T29" fmla="*/ 1 h 203"/>
                <a:gd name="T30" fmla="*/ 2 w 346"/>
                <a:gd name="T31" fmla="*/ 1 h 203"/>
                <a:gd name="T32" fmla="*/ 2 w 346"/>
                <a:gd name="T33" fmla="*/ 1 h 203"/>
                <a:gd name="T34" fmla="*/ 2 w 346"/>
                <a:gd name="T35" fmla="*/ 1 h 203"/>
                <a:gd name="T36" fmla="*/ 2 w 346"/>
                <a:gd name="T37" fmla="*/ 1 h 203"/>
                <a:gd name="T38" fmla="*/ 2 w 346"/>
                <a:gd name="T39" fmla="*/ 1 h 203"/>
                <a:gd name="T40" fmla="*/ 2 w 346"/>
                <a:gd name="T41" fmla="*/ 1 h 203"/>
                <a:gd name="T42" fmla="*/ 1 w 346"/>
                <a:gd name="T43" fmla="*/ 1 h 203"/>
                <a:gd name="T44" fmla="*/ 1 w 346"/>
                <a:gd name="T45" fmla="*/ 1 h 203"/>
                <a:gd name="T46" fmla="*/ 1 w 346"/>
                <a:gd name="T47" fmla="*/ 1 h 203"/>
                <a:gd name="T48" fmla="*/ 1 w 346"/>
                <a:gd name="T49" fmla="*/ 1 h 203"/>
                <a:gd name="T50" fmla="*/ 1 w 346"/>
                <a:gd name="T51" fmla="*/ 1 h 203"/>
                <a:gd name="T52" fmla="*/ 1 w 346"/>
                <a:gd name="T53" fmla="*/ 1 h 203"/>
                <a:gd name="T54" fmla="*/ 1 w 346"/>
                <a:gd name="T55" fmla="*/ 1 h 203"/>
                <a:gd name="T56" fmla="*/ 1 w 346"/>
                <a:gd name="T57" fmla="*/ 1 h 203"/>
                <a:gd name="T58" fmla="*/ 1 w 346"/>
                <a:gd name="T59" fmla="*/ 1 h 203"/>
                <a:gd name="T60" fmla="*/ 1 w 346"/>
                <a:gd name="T61" fmla="*/ 1 h 203"/>
                <a:gd name="T62" fmla="*/ 1 w 346"/>
                <a:gd name="T63" fmla="*/ 1 h 203"/>
                <a:gd name="T64" fmla="*/ 1 w 346"/>
                <a:gd name="T65" fmla="*/ 1 h 203"/>
                <a:gd name="T66" fmla="*/ 1 w 346"/>
                <a:gd name="T67" fmla="*/ 1 h 203"/>
                <a:gd name="T68" fmla="*/ 2 w 346"/>
                <a:gd name="T69" fmla="*/ 1 h 203"/>
                <a:gd name="T70" fmla="*/ 2 w 346"/>
                <a:gd name="T71" fmla="*/ 1 h 203"/>
                <a:gd name="T72" fmla="*/ 2 w 346"/>
                <a:gd name="T73" fmla="*/ 1 h 203"/>
                <a:gd name="T74" fmla="*/ 2 w 346"/>
                <a:gd name="T75" fmla="*/ 1 h 203"/>
                <a:gd name="T76" fmla="*/ 2 w 346"/>
                <a:gd name="T77" fmla="*/ 1 h 203"/>
                <a:gd name="T78" fmla="*/ 2 w 346"/>
                <a:gd name="T79" fmla="*/ 1 h 203"/>
                <a:gd name="T80" fmla="*/ 2 w 346"/>
                <a:gd name="T81" fmla="*/ 1 h 203"/>
                <a:gd name="T82" fmla="*/ 1 w 346"/>
                <a:gd name="T83" fmla="*/ 1 h 203"/>
                <a:gd name="T84" fmla="*/ 1 w 346"/>
                <a:gd name="T85" fmla="*/ 1 h 203"/>
                <a:gd name="T86" fmla="*/ 1 w 346"/>
                <a:gd name="T87" fmla="*/ 1 h 203"/>
                <a:gd name="T88" fmla="*/ 1 w 346"/>
                <a:gd name="T89" fmla="*/ 1 h 203"/>
                <a:gd name="T90" fmla="*/ 1 w 346"/>
                <a:gd name="T91" fmla="*/ 1 h 203"/>
                <a:gd name="T92" fmla="*/ 1 w 346"/>
                <a:gd name="T93" fmla="*/ 1 h 203"/>
                <a:gd name="T94" fmla="*/ 1 w 346"/>
                <a:gd name="T95" fmla="*/ 1 h 203"/>
                <a:gd name="T96" fmla="*/ 1 w 346"/>
                <a:gd name="T97" fmla="*/ 1 h 203"/>
                <a:gd name="T98" fmla="*/ 1 w 346"/>
                <a:gd name="T99" fmla="*/ 1 h 203"/>
                <a:gd name="T100" fmla="*/ 1 w 346"/>
                <a:gd name="T101" fmla="*/ 1 h 203"/>
                <a:gd name="T102" fmla="*/ 1 w 346"/>
                <a:gd name="T103" fmla="*/ 1 h 203"/>
                <a:gd name="T104" fmla="*/ 1 w 346"/>
                <a:gd name="T105" fmla="*/ 1 h 203"/>
                <a:gd name="T106" fmla="*/ 1 w 346"/>
                <a:gd name="T107" fmla="*/ 1 h 203"/>
                <a:gd name="T108" fmla="*/ 1 w 346"/>
                <a:gd name="T109" fmla="*/ 1 h 203"/>
                <a:gd name="T110" fmla="*/ 1 w 346"/>
                <a:gd name="T111" fmla="*/ 1 h 203"/>
                <a:gd name="T112" fmla="*/ 1 w 346"/>
                <a:gd name="T113" fmla="*/ 1 h 203"/>
                <a:gd name="T114" fmla="*/ 0 w 346"/>
                <a:gd name="T115" fmla="*/ 1 h 203"/>
                <a:gd name="T116" fmla="*/ 0 w 346"/>
                <a:gd name="T117" fmla="*/ 1 h 203"/>
                <a:gd name="T118" fmla="*/ 1 w 346"/>
                <a:gd name="T119" fmla="*/ 1 h 203"/>
                <a:gd name="T120" fmla="*/ 1 w 346"/>
                <a:gd name="T121" fmla="*/ 0 h 20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6" h="203">
                  <a:moveTo>
                    <a:pt x="15" y="0"/>
                  </a:moveTo>
                  <a:lnTo>
                    <a:pt x="24" y="2"/>
                  </a:lnTo>
                  <a:lnTo>
                    <a:pt x="34" y="4"/>
                  </a:lnTo>
                  <a:lnTo>
                    <a:pt x="41" y="7"/>
                  </a:lnTo>
                  <a:lnTo>
                    <a:pt x="51" y="11"/>
                  </a:lnTo>
                  <a:lnTo>
                    <a:pt x="59" y="13"/>
                  </a:lnTo>
                  <a:lnTo>
                    <a:pt x="68" y="17"/>
                  </a:lnTo>
                  <a:lnTo>
                    <a:pt x="78" y="21"/>
                  </a:lnTo>
                  <a:lnTo>
                    <a:pt x="87" y="26"/>
                  </a:lnTo>
                  <a:lnTo>
                    <a:pt x="95" y="30"/>
                  </a:lnTo>
                  <a:lnTo>
                    <a:pt x="106" y="34"/>
                  </a:lnTo>
                  <a:lnTo>
                    <a:pt x="114" y="38"/>
                  </a:lnTo>
                  <a:lnTo>
                    <a:pt x="127" y="45"/>
                  </a:lnTo>
                  <a:lnTo>
                    <a:pt x="136" y="49"/>
                  </a:lnTo>
                  <a:lnTo>
                    <a:pt x="148" y="55"/>
                  </a:lnTo>
                  <a:lnTo>
                    <a:pt x="161" y="61"/>
                  </a:lnTo>
                  <a:lnTo>
                    <a:pt x="174" y="68"/>
                  </a:lnTo>
                  <a:lnTo>
                    <a:pt x="184" y="72"/>
                  </a:lnTo>
                  <a:lnTo>
                    <a:pt x="193" y="76"/>
                  </a:lnTo>
                  <a:lnTo>
                    <a:pt x="205" y="80"/>
                  </a:lnTo>
                  <a:lnTo>
                    <a:pt x="216" y="85"/>
                  </a:lnTo>
                  <a:lnTo>
                    <a:pt x="226" y="89"/>
                  </a:lnTo>
                  <a:lnTo>
                    <a:pt x="237" y="95"/>
                  </a:lnTo>
                  <a:lnTo>
                    <a:pt x="249" y="101"/>
                  </a:lnTo>
                  <a:lnTo>
                    <a:pt x="260" y="106"/>
                  </a:lnTo>
                  <a:lnTo>
                    <a:pt x="271" y="112"/>
                  </a:lnTo>
                  <a:lnTo>
                    <a:pt x="281" y="118"/>
                  </a:lnTo>
                  <a:lnTo>
                    <a:pt x="292" y="123"/>
                  </a:lnTo>
                  <a:lnTo>
                    <a:pt x="304" y="129"/>
                  </a:lnTo>
                  <a:lnTo>
                    <a:pt x="315" y="133"/>
                  </a:lnTo>
                  <a:lnTo>
                    <a:pt x="325" y="139"/>
                  </a:lnTo>
                  <a:lnTo>
                    <a:pt x="336" y="144"/>
                  </a:lnTo>
                  <a:lnTo>
                    <a:pt x="346" y="148"/>
                  </a:lnTo>
                  <a:lnTo>
                    <a:pt x="346" y="161"/>
                  </a:lnTo>
                  <a:lnTo>
                    <a:pt x="344" y="173"/>
                  </a:lnTo>
                  <a:lnTo>
                    <a:pt x="340" y="182"/>
                  </a:lnTo>
                  <a:lnTo>
                    <a:pt x="336" y="192"/>
                  </a:lnTo>
                  <a:lnTo>
                    <a:pt x="325" y="201"/>
                  </a:lnTo>
                  <a:lnTo>
                    <a:pt x="317" y="203"/>
                  </a:lnTo>
                  <a:lnTo>
                    <a:pt x="304" y="198"/>
                  </a:lnTo>
                  <a:lnTo>
                    <a:pt x="292" y="192"/>
                  </a:lnTo>
                  <a:lnTo>
                    <a:pt x="281" y="188"/>
                  </a:lnTo>
                  <a:lnTo>
                    <a:pt x="270" y="182"/>
                  </a:lnTo>
                  <a:lnTo>
                    <a:pt x="254" y="175"/>
                  </a:lnTo>
                  <a:lnTo>
                    <a:pt x="243" y="171"/>
                  </a:lnTo>
                  <a:lnTo>
                    <a:pt x="228" y="163"/>
                  </a:lnTo>
                  <a:lnTo>
                    <a:pt x="216" y="158"/>
                  </a:lnTo>
                  <a:lnTo>
                    <a:pt x="201" y="150"/>
                  </a:lnTo>
                  <a:lnTo>
                    <a:pt x="188" y="144"/>
                  </a:lnTo>
                  <a:lnTo>
                    <a:pt x="174" y="137"/>
                  </a:lnTo>
                  <a:lnTo>
                    <a:pt x="163" y="131"/>
                  </a:lnTo>
                  <a:lnTo>
                    <a:pt x="152" y="125"/>
                  </a:lnTo>
                  <a:lnTo>
                    <a:pt x="140" y="120"/>
                  </a:lnTo>
                  <a:lnTo>
                    <a:pt x="129" y="114"/>
                  </a:lnTo>
                  <a:lnTo>
                    <a:pt x="121" y="110"/>
                  </a:lnTo>
                  <a:lnTo>
                    <a:pt x="125" y="102"/>
                  </a:lnTo>
                  <a:lnTo>
                    <a:pt x="129" y="93"/>
                  </a:lnTo>
                  <a:lnTo>
                    <a:pt x="140" y="95"/>
                  </a:lnTo>
                  <a:lnTo>
                    <a:pt x="154" y="99"/>
                  </a:lnTo>
                  <a:lnTo>
                    <a:pt x="163" y="102"/>
                  </a:lnTo>
                  <a:lnTo>
                    <a:pt x="174" y="108"/>
                  </a:lnTo>
                  <a:lnTo>
                    <a:pt x="184" y="112"/>
                  </a:lnTo>
                  <a:lnTo>
                    <a:pt x="195" y="118"/>
                  </a:lnTo>
                  <a:lnTo>
                    <a:pt x="205" y="123"/>
                  </a:lnTo>
                  <a:lnTo>
                    <a:pt x="216" y="129"/>
                  </a:lnTo>
                  <a:lnTo>
                    <a:pt x="226" y="133"/>
                  </a:lnTo>
                  <a:lnTo>
                    <a:pt x="237" y="140"/>
                  </a:lnTo>
                  <a:lnTo>
                    <a:pt x="247" y="144"/>
                  </a:lnTo>
                  <a:lnTo>
                    <a:pt x="258" y="152"/>
                  </a:lnTo>
                  <a:lnTo>
                    <a:pt x="270" y="158"/>
                  </a:lnTo>
                  <a:lnTo>
                    <a:pt x="279" y="163"/>
                  </a:lnTo>
                  <a:lnTo>
                    <a:pt x="290" y="171"/>
                  </a:lnTo>
                  <a:lnTo>
                    <a:pt x="304" y="177"/>
                  </a:lnTo>
                  <a:lnTo>
                    <a:pt x="311" y="179"/>
                  </a:lnTo>
                  <a:lnTo>
                    <a:pt x="317" y="179"/>
                  </a:lnTo>
                  <a:lnTo>
                    <a:pt x="319" y="177"/>
                  </a:lnTo>
                  <a:lnTo>
                    <a:pt x="321" y="175"/>
                  </a:lnTo>
                  <a:lnTo>
                    <a:pt x="317" y="165"/>
                  </a:lnTo>
                  <a:lnTo>
                    <a:pt x="315" y="161"/>
                  </a:lnTo>
                  <a:lnTo>
                    <a:pt x="300" y="154"/>
                  </a:lnTo>
                  <a:lnTo>
                    <a:pt x="287" y="146"/>
                  </a:lnTo>
                  <a:lnTo>
                    <a:pt x="275" y="140"/>
                  </a:lnTo>
                  <a:lnTo>
                    <a:pt x="264" y="135"/>
                  </a:lnTo>
                  <a:lnTo>
                    <a:pt x="252" y="127"/>
                  </a:lnTo>
                  <a:lnTo>
                    <a:pt x="239" y="123"/>
                  </a:lnTo>
                  <a:lnTo>
                    <a:pt x="228" y="116"/>
                  </a:lnTo>
                  <a:lnTo>
                    <a:pt x="216" y="110"/>
                  </a:lnTo>
                  <a:lnTo>
                    <a:pt x="205" y="102"/>
                  </a:lnTo>
                  <a:lnTo>
                    <a:pt x="192" y="97"/>
                  </a:lnTo>
                  <a:lnTo>
                    <a:pt x="178" y="89"/>
                  </a:lnTo>
                  <a:lnTo>
                    <a:pt x="165" y="83"/>
                  </a:lnTo>
                  <a:lnTo>
                    <a:pt x="148" y="78"/>
                  </a:lnTo>
                  <a:lnTo>
                    <a:pt x="133" y="72"/>
                  </a:lnTo>
                  <a:lnTo>
                    <a:pt x="114" y="63"/>
                  </a:lnTo>
                  <a:lnTo>
                    <a:pt x="97" y="57"/>
                  </a:lnTo>
                  <a:lnTo>
                    <a:pt x="89" y="53"/>
                  </a:lnTo>
                  <a:lnTo>
                    <a:pt x="81" y="49"/>
                  </a:lnTo>
                  <a:lnTo>
                    <a:pt x="72" y="45"/>
                  </a:lnTo>
                  <a:lnTo>
                    <a:pt x="62" y="42"/>
                  </a:lnTo>
                  <a:lnTo>
                    <a:pt x="51" y="36"/>
                  </a:lnTo>
                  <a:lnTo>
                    <a:pt x="41" y="32"/>
                  </a:lnTo>
                  <a:lnTo>
                    <a:pt x="34" y="30"/>
                  </a:lnTo>
                  <a:lnTo>
                    <a:pt x="26" y="30"/>
                  </a:lnTo>
                  <a:lnTo>
                    <a:pt x="24" y="30"/>
                  </a:lnTo>
                  <a:lnTo>
                    <a:pt x="24" y="38"/>
                  </a:lnTo>
                  <a:lnTo>
                    <a:pt x="24" y="44"/>
                  </a:lnTo>
                  <a:lnTo>
                    <a:pt x="24" y="51"/>
                  </a:lnTo>
                  <a:lnTo>
                    <a:pt x="24" y="61"/>
                  </a:lnTo>
                  <a:lnTo>
                    <a:pt x="24" y="74"/>
                  </a:lnTo>
                  <a:lnTo>
                    <a:pt x="21" y="74"/>
                  </a:lnTo>
                  <a:lnTo>
                    <a:pt x="15" y="72"/>
                  </a:lnTo>
                  <a:lnTo>
                    <a:pt x="9" y="68"/>
                  </a:lnTo>
                  <a:lnTo>
                    <a:pt x="7" y="66"/>
                  </a:lnTo>
                  <a:lnTo>
                    <a:pt x="3" y="57"/>
                  </a:lnTo>
                  <a:lnTo>
                    <a:pt x="2" y="47"/>
                  </a:lnTo>
                  <a:lnTo>
                    <a:pt x="0" y="38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2" y="13"/>
                  </a:lnTo>
                  <a:lnTo>
                    <a:pt x="7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3" name="Freeform 226"/>
            <p:cNvSpPr>
              <a:spLocks/>
            </p:cNvSpPr>
            <p:nvPr/>
          </p:nvSpPr>
          <p:spPr bwMode="auto">
            <a:xfrm>
              <a:off x="4412" y="1616"/>
              <a:ext cx="69" cy="51"/>
            </a:xfrm>
            <a:custGeom>
              <a:avLst/>
              <a:gdLst>
                <a:gd name="T0" fmla="*/ 0 w 139"/>
                <a:gd name="T1" fmla="*/ 0 h 101"/>
                <a:gd name="T2" fmla="*/ 0 w 139"/>
                <a:gd name="T3" fmla="*/ 1 h 101"/>
                <a:gd name="T4" fmla="*/ 0 w 139"/>
                <a:gd name="T5" fmla="*/ 1 h 101"/>
                <a:gd name="T6" fmla="*/ 0 w 139"/>
                <a:gd name="T7" fmla="*/ 1 h 101"/>
                <a:gd name="T8" fmla="*/ 0 w 139"/>
                <a:gd name="T9" fmla="*/ 1 h 101"/>
                <a:gd name="T10" fmla="*/ 0 w 139"/>
                <a:gd name="T11" fmla="*/ 1 h 101"/>
                <a:gd name="T12" fmla="*/ 0 w 139"/>
                <a:gd name="T13" fmla="*/ 1 h 101"/>
                <a:gd name="T14" fmla="*/ 0 w 139"/>
                <a:gd name="T15" fmla="*/ 1 h 101"/>
                <a:gd name="T16" fmla="*/ 0 w 139"/>
                <a:gd name="T17" fmla="*/ 1 h 101"/>
                <a:gd name="T18" fmla="*/ 0 w 139"/>
                <a:gd name="T19" fmla="*/ 1 h 101"/>
                <a:gd name="T20" fmla="*/ 0 w 139"/>
                <a:gd name="T21" fmla="*/ 1 h 101"/>
                <a:gd name="T22" fmla="*/ 0 w 139"/>
                <a:gd name="T23" fmla="*/ 1 h 101"/>
                <a:gd name="T24" fmla="*/ 0 w 139"/>
                <a:gd name="T25" fmla="*/ 1 h 101"/>
                <a:gd name="T26" fmla="*/ 0 w 139"/>
                <a:gd name="T27" fmla="*/ 1 h 101"/>
                <a:gd name="T28" fmla="*/ 0 w 139"/>
                <a:gd name="T29" fmla="*/ 1 h 101"/>
                <a:gd name="T30" fmla="*/ 0 w 139"/>
                <a:gd name="T31" fmla="*/ 1 h 101"/>
                <a:gd name="T32" fmla="*/ 0 w 139"/>
                <a:gd name="T33" fmla="*/ 1 h 101"/>
                <a:gd name="T34" fmla="*/ 0 w 139"/>
                <a:gd name="T35" fmla="*/ 1 h 101"/>
                <a:gd name="T36" fmla="*/ 0 w 139"/>
                <a:gd name="T37" fmla="*/ 1 h 101"/>
                <a:gd name="T38" fmla="*/ 0 w 139"/>
                <a:gd name="T39" fmla="*/ 1 h 101"/>
                <a:gd name="T40" fmla="*/ 0 w 139"/>
                <a:gd name="T41" fmla="*/ 1 h 101"/>
                <a:gd name="T42" fmla="*/ 0 w 139"/>
                <a:gd name="T43" fmla="*/ 1 h 101"/>
                <a:gd name="T44" fmla="*/ 0 w 139"/>
                <a:gd name="T45" fmla="*/ 1 h 101"/>
                <a:gd name="T46" fmla="*/ 0 w 139"/>
                <a:gd name="T47" fmla="*/ 1 h 101"/>
                <a:gd name="T48" fmla="*/ 0 w 139"/>
                <a:gd name="T49" fmla="*/ 1 h 101"/>
                <a:gd name="T50" fmla="*/ 0 w 139"/>
                <a:gd name="T51" fmla="*/ 1 h 101"/>
                <a:gd name="T52" fmla="*/ 0 w 139"/>
                <a:gd name="T53" fmla="*/ 1 h 101"/>
                <a:gd name="T54" fmla="*/ 0 w 139"/>
                <a:gd name="T55" fmla="*/ 1 h 101"/>
                <a:gd name="T56" fmla="*/ 0 w 139"/>
                <a:gd name="T57" fmla="*/ 1 h 101"/>
                <a:gd name="T58" fmla="*/ 0 w 139"/>
                <a:gd name="T59" fmla="*/ 1 h 101"/>
                <a:gd name="T60" fmla="*/ 0 w 139"/>
                <a:gd name="T61" fmla="*/ 1 h 101"/>
                <a:gd name="T62" fmla="*/ 0 w 139"/>
                <a:gd name="T63" fmla="*/ 1 h 101"/>
                <a:gd name="T64" fmla="*/ 0 w 139"/>
                <a:gd name="T65" fmla="*/ 1 h 101"/>
                <a:gd name="T66" fmla="*/ 0 w 139"/>
                <a:gd name="T67" fmla="*/ 1 h 101"/>
                <a:gd name="T68" fmla="*/ 0 w 139"/>
                <a:gd name="T69" fmla="*/ 1 h 101"/>
                <a:gd name="T70" fmla="*/ 0 w 139"/>
                <a:gd name="T71" fmla="*/ 1 h 101"/>
                <a:gd name="T72" fmla="*/ 0 w 139"/>
                <a:gd name="T73" fmla="*/ 1 h 101"/>
                <a:gd name="T74" fmla="*/ 0 w 139"/>
                <a:gd name="T75" fmla="*/ 1 h 101"/>
                <a:gd name="T76" fmla="*/ 0 w 139"/>
                <a:gd name="T77" fmla="*/ 0 h 101"/>
                <a:gd name="T78" fmla="*/ 0 w 139"/>
                <a:gd name="T79" fmla="*/ 0 h 10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9" h="101">
                  <a:moveTo>
                    <a:pt x="129" y="0"/>
                  </a:moveTo>
                  <a:lnTo>
                    <a:pt x="129" y="2"/>
                  </a:lnTo>
                  <a:lnTo>
                    <a:pt x="133" y="6"/>
                  </a:lnTo>
                  <a:lnTo>
                    <a:pt x="135" y="10"/>
                  </a:lnTo>
                  <a:lnTo>
                    <a:pt x="139" y="16"/>
                  </a:lnTo>
                  <a:lnTo>
                    <a:pt x="131" y="21"/>
                  </a:lnTo>
                  <a:lnTo>
                    <a:pt x="124" y="27"/>
                  </a:lnTo>
                  <a:lnTo>
                    <a:pt x="116" y="33"/>
                  </a:lnTo>
                  <a:lnTo>
                    <a:pt x="109" y="38"/>
                  </a:lnTo>
                  <a:lnTo>
                    <a:pt x="101" y="44"/>
                  </a:lnTo>
                  <a:lnTo>
                    <a:pt x="95" y="52"/>
                  </a:lnTo>
                  <a:lnTo>
                    <a:pt x="86" y="56"/>
                  </a:lnTo>
                  <a:lnTo>
                    <a:pt x="80" y="63"/>
                  </a:lnTo>
                  <a:lnTo>
                    <a:pt x="72" y="67"/>
                  </a:lnTo>
                  <a:lnTo>
                    <a:pt x="65" y="73"/>
                  </a:lnTo>
                  <a:lnTo>
                    <a:pt x="55" y="76"/>
                  </a:lnTo>
                  <a:lnTo>
                    <a:pt x="48" y="82"/>
                  </a:lnTo>
                  <a:lnTo>
                    <a:pt x="38" y="86"/>
                  </a:lnTo>
                  <a:lnTo>
                    <a:pt x="31" y="92"/>
                  </a:lnTo>
                  <a:lnTo>
                    <a:pt x="21" y="95"/>
                  </a:lnTo>
                  <a:lnTo>
                    <a:pt x="14" y="101"/>
                  </a:lnTo>
                  <a:lnTo>
                    <a:pt x="6" y="97"/>
                  </a:lnTo>
                  <a:lnTo>
                    <a:pt x="0" y="94"/>
                  </a:lnTo>
                  <a:lnTo>
                    <a:pt x="4" y="86"/>
                  </a:lnTo>
                  <a:lnTo>
                    <a:pt x="12" y="76"/>
                  </a:lnTo>
                  <a:lnTo>
                    <a:pt x="19" y="71"/>
                  </a:lnTo>
                  <a:lnTo>
                    <a:pt x="27" y="65"/>
                  </a:lnTo>
                  <a:lnTo>
                    <a:pt x="34" y="57"/>
                  </a:lnTo>
                  <a:lnTo>
                    <a:pt x="44" y="52"/>
                  </a:lnTo>
                  <a:lnTo>
                    <a:pt x="52" y="46"/>
                  </a:lnTo>
                  <a:lnTo>
                    <a:pt x="59" y="42"/>
                  </a:lnTo>
                  <a:lnTo>
                    <a:pt x="69" y="35"/>
                  </a:lnTo>
                  <a:lnTo>
                    <a:pt x="78" y="31"/>
                  </a:lnTo>
                  <a:lnTo>
                    <a:pt x="86" y="25"/>
                  </a:lnTo>
                  <a:lnTo>
                    <a:pt x="95" y="21"/>
                  </a:lnTo>
                  <a:lnTo>
                    <a:pt x="103" y="16"/>
                  </a:lnTo>
                  <a:lnTo>
                    <a:pt x="112" y="10"/>
                  </a:lnTo>
                  <a:lnTo>
                    <a:pt x="120" y="4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4" name="Freeform 227"/>
            <p:cNvSpPr>
              <a:spLocks/>
            </p:cNvSpPr>
            <p:nvPr/>
          </p:nvSpPr>
          <p:spPr bwMode="auto">
            <a:xfrm>
              <a:off x="5122" y="1499"/>
              <a:ext cx="23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1 w 46"/>
                <a:gd name="T5" fmla="*/ 1 h 47"/>
                <a:gd name="T6" fmla="*/ 1 w 46"/>
                <a:gd name="T7" fmla="*/ 1 h 47"/>
                <a:gd name="T8" fmla="*/ 1 w 46"/>
                <a:gd name="T9" fmla="*/ 1 h 47"/>
                <a:gd name="T10" fmla="*/ 1 w 46"/>
                <a:gd name="T11" fmla="*/ 1 h 47"/>
                <a:gd name="T12" fmla="*/ 1 w 46"/>
                <a:gd name="T13" fmla="*/ 1 h 47"/>
                <a:gd name="T14" fmla="*/ 1 w 46"/>
                <a:gd name="T15" fmla="*/ 1 h 47"/>
                <a:gd name="T16" fmla="*/ 1 w 46"/>
                <a:gd name="T17" fmla="*/ 1 h 47"/>
                <a:gd name="T18" fmla="*/ 1 w 46"/>
                <a:gd name="T19" fmla="*/ 1 h 47"/>
                <a:gd name="T20" fmla="*/ 1 w 46"/>
                <a:gd name="T21" fmla="*/ 1 h 47"/>
                <a:gd name="T22" fmla="*/ 1 w 46"/>
                <a:gd name="T23" fmla="*/ 1 h 47"/>
                <a:gd name="T24" fmla="*/ 1 w 46"/>
                <a:gd name="T25" fmla="*/ 0 h 47"/>
                <a:gd name="T26" fmla="*/ 1 w 46"/>
                <a:gd name="T27" fmla="*/ 0 h 47"/>
                <a:gd name="T28" fmla="*/ 1 w 46"/>
                <a:gd name="T29" fmla="*/ 1 h 47"/>
                <a:gd name="T30" fmla="*/ 1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" h="47">
                  <a:moveTo>
                    <a:pt x="0" y="24"/>
                  </a:moveTo>
                  <a:lnTo>
                    <a:pt x="0" y="32"/>
                  </a:lnTo>
                  <a:lnTo>
                    <a:pt x="2" y="39"/>
                  </a:lnTo>
                  <a:lnTo>
                    <a:pt x="6" y="43"/>
                  </a:lnTo>
                  <a:lnTo>
                    <a:pt x="11" y="47"/>
                  </a:lnTo>
                  <a:lnTo>
                    <a:pt x="21" y="47"/>
                  </a:lnTo>
                  <a:lnTo>
                    <a:pt x="34" y="41"/>
                  </a:lnTo>
                  <a:lnTo>
                    <a:pt x="42" y="30"/>
                  </a:lnTo>
                  <a:lnTo>
                    <a:pt x="46" y="19"/>
                  </a:lnTo>
                  <a:lnTo>
                    <a:pt x="44" y="13"/>
                  </a:lnTo>
                  <a:lnTo>
                    <a:pt x="44" y="9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21" y="0"/>
                  </a:lnTo>
                  <a:lnTo>
                    <a:pt x="11" y="5"/>
                  </a:lnTo>
                  <a:lnTo>
                    <a:pt x="4" y="13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5" name="Freeform 228"/>
            <p:cNvSpPr>
              <a:spLocks/>
            </p:cNvSpPr>
            <p:nvPr/>
          </p:nvSpPr>
          <p:spPr bwMode="auto">
            <a:xfrm>
              <a:off x="5122" y="1395"/>
              <a:ext cx="70" cy="78"/>
            </a:xfrm>
            <a:custGeom>
              <a:avLst/>
              <a:gdLst>
                <a:gd name="T0" fmla="*/ 1 w 139"/>
                <a:gd name="T1" fmla="*/ 1 h 156"/>
                <a:gd name="T2" fmla="*/ 1 w 139"/>
                <a:gd name="T3" fmla="*/ 1 h 156"/>
                <a:gd name="T4" fmla="*/ 1 w 139"/>
                <a:gd name="T5" fmla="*/ 1 h 156"/>
                <a:gd name="T6" fmla="*/ 1 w 139"/>
                <a:gd name="T7" fmla="*/ 1 h 156"/>
                <a:gd name="T8" fmla="*/ 1 w 139"/>
                <a:gd name="T9" fmla="*/ 1 h 156"/>
                <a:gd name="T10" fmla="*/ 1 w 139"/>
                <a:gd name="T11" fmla="*/ 1 h 156"/>
                <a:gd name="T12" fmla="*/ 1 w 139"/>
                <a:gd name="T13" fmla="*/ 1 h 156"/>
                <a:gd name="T14" fmla="*/ 1 w 139"/>
                <a:gd name="T15" fmla="*/ 1 h 156"/>
                <a:gd name="T16" fmla="*/ 1 w 139"/>
                <a:gd name="T17" fmla="*/ 1 h 156"/>
                <a:gd name="T18" fmla="*/ 1 w 139"/>
                <a:gd name="T19" fmla="*/ 1 h 156"/>
                <a:gd name="T20" fmla="*/ 1 w 139"/>
                <a:gd name="T21" fmla="*/ 1 h 156"/>
                <a:gd name="T22" fmla="*/ 1 w 139"/>
                <a:gd name="T23" fmla="*/ 1 h 156"/>
                <a:gd name="T24" fmla="*/ 1 w 139"/>
                <a:gd name="T25" fmla="*/ 1 h 156"/>
                <a:gd name="T26" fmla="*/ 1 w 139"/>
                <a:gd name="T27" fmla="*/ 1 h 156"/>
                <a:gd name="T28" fmla="*/ 1 w 139"/>
                <a:gd name="T29" fmla="*/ 1 h 156"/>
                <a:gd name="T30" fmla="*/ 1 w 139"/>
                <a:gd name="T31" fmla="*/ 1 h 156"/>
                <a:gd name="T32" fmla="*/ 1 w 139"/>
                <a:gd name="T33" fmla="*/ 0 h 156"/>
                <a:gd name="T34" fmla="*/ 1 w 139"/>
                <a:gd name="T35" fmla="*/ 1 h 156"/>
                <a:gd name="T36" fmla="*/ 1 w 139"/>
                <a:gd name="T37" fmla="*/ 1 h 156"/>
                <a:gd name="T38" fmla="*/ 1 w 139"/>
                <a:gd name="T39" fmla="*/ 0 h 156"/>
                <a:gd name="T40" fmla="*/ 1 w 139"/>
                <a:gd name="T41" fmla="*/ 1 h 156"/>
                <a:gd name="T42" fmla="*/ 1 w 139"/>
                <a:gd name="T43" fmla="*/ 1 h 156"/>
                <a:gd name="T44" fmla="*/ 1 w 139"/>
                <a:gd name="T45" fmla="*/ 1 h 156"/>
                <a:gd name="T46" fmla="*/ 1 w 139"/>
                <a:gd name="T47" fmla="*/ 1 h 156"/>
                <a:gd name="T48" fmla="*/ 1 w 139"/>
                <a:gd name="T49" fmla="*/ 1 h 156"/>
                <a:gd name="T50" fmla="*/ 1 w 139"/>
                <a:gd name="T51" fmla="*/ 1 h 156"/>
                <a:gd name="T52" fmla="*/ 1 w 139"/>
                <a:gd name="T53" fmla="*/ 1 h 156"/>
                <a:gd name="T54" fmla="*/ 1 w 139"/>
                <a:gd name="T55" fmla="*/ 1 h 156"/>
                <a:gd name="T56" fmla="*/ 1 w 139"/>
                <a:gd name="T57" fmla="*/ 1 h 156"/>
                <a:gd name="T58" fmla="*/ 0 w 139"/>
                <a:gd name="T59" fmla="*/ 1 h 156"/>
                <a:gd name="T60" fmla="*/ 0 w 139"/>
                <a:gd name="T61" fmla="*/ 1 h 156"/>
                <a:gd name="T62" fmla="*/ 1 w 139"/>
                <a:gd name="T63" fmla="*/ 1 h 156"/>
                <a:gd name="T64" fmla="*/ 1 w 139"/>
                <a:gd name="T65" fmla="*/ 1 h 156"/>
                <a:gd name="T66" fmla="*/ 1 w 139"/>
                <a:gd name="T67" fmla="*/ 1 h 156"/>
                <a:gd name="T68" fmla="*/ 1 w 139"/>
                <a:gd name="T69" fmla="*/ 1 h 156"/>
                <a:gd name="T70" fmla="*/ 1 w 139"/>
                <a:gd name="T71" fmla="*/ 1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9" h="156">
                  <a:moveTo>
                    <a:pt x="25" y="126"/>
                  </a:moveTo>
                  <a:lnTo>
                    <a:pt x="38" y="141"/>
                  </a:lnTo>
                  <a:lnTo>
                    <a:pt x="53" y="153"/>
                  </a:lnTo>
                  <a:lnTo>
                    <a:pt x="68" y="156"/>
                  </a:lnTo>
                  <a:lnTo>
                    <a:pt x="84" y="156"/>
                  </a:lnTo>
                  <a:lnTo>
                    <a:pt x="95" y="149"/>
                  </a:lnTo>
                  <a:lnTo>
                    <a:pt x="108" y="141"/>
                  </a:lnTo>
                  <a:lnTo>
                    <a:pt x="120" y="130"/>
                  </a:lnTo>
                  <a:lnTo>
                    <a:pt x="129" y="116"/>
                  </a:lnTo>
                  <a:lnTo>
                    <a:pt x="133" y="99"/>
                  </a:lnTo>
                  <a:lnTo>
                    <a:pt x="139" y="82"/>
                  </a:lnTo>
                  <a:lnTo>
                    <a:pt x="139" y="63"/>
                  </a:lnTo>
                  <a:lnTo>
                    <a:pt x="137" y="48"/>
                  </a:lnTo>
                  <a:lnTo>
                    <a:pt x="131" y="33"/>
                  </a:lnTo>
                  <a:lnTo>
                    <a:pt x="122" y="19"/>
                  </a:lnTo>
                  <a:lnTo>
                    <a:pt x="108" y="6"/>
                  </a:lnTo>
                  <a:lnTo>
                    <a:pt x="91" y="0"/>
                  </a:lnTo>
                  <a:lnTo>
                    <a:pt x="91" y="2"/>
                  </a:lnTo>
                  <a:lnTo>
                    <a:pt x="91" y="4"/>
                  </a:lnTo>
                  <a:lnTo>
                    <a:pt x="78" y="0"/>
                  </a:lnTo>
                  <a:lnTo>
                    <a:pt x="65" y="2"/>
                  </a:lnTo>
                  <a:lnTo>
                    <a:pt x="53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5" y="19"/>
                  </a:lnTo>
                  <a:lnTo>
                    <a:pt x="17" y="29"/>
                  </a:lnTo>
                  <a:lnTo>
                    <a:pt x="11" y="38"/>
                  </a:lnTo>
                  <a:lnTo>
                    <a:pt x="4" y="48"/>
                  </a:lnTo>
                  <a:lnTo>
                    <a:pt x="2" y="59"/>
                  </a:lnTo>
                  <a:lnTo>
                    <a:pt x="0" y="71"/>
                  </a:lnTo>
                  <a:lnTo>
                    <a:pt x="0" y="82"/>
                  </a:lnTo>
                  <a:lnTo>
                    <a:pt x="2" y="94"/>
                  </a:lnTo>
                  <a:lnTo>
                    <a:pt x="8" y="105"/>
                  </a:lnTo>
                  <a:lnTo>
                    <a:pt x="13" y="115"/>
                  </a:lnTo>
                  <a:lnTo>
                    <a:pt x="25" y="126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6" name="Freeform 229"/>
            <p:cNvSpPr>
              <a:spLocks/>
            </p:cNvSpPr>
            <p:nvPr/>
          </p:nvSpPr>
          <p:spPr bwMode="auto">
            <a:xfrm>
              <a:off x="3967" y="1438"/>
              <a:ext cx="33" cy="35"/>
            </a:xfrm>
            <a:custGeom>
              <a:avLst/>
              <a:gdLst>
                <a:gd name="T0" fmla="*/ 1 w 66"/>
                <a:gd name="T1" fmla="*/ 1 h 68"/>
                <a:gd name="T2" fmla="*/ 0 w 66"/>
                <a:gd name="T3" fmla="*/ 1 h 68"/>
                <a:gd name="T4" fmla="*/ 1 w 66"/>
                <a:gd name="T5" fmla="*/ 1 h 68"/>
                <a:gd name="T6" fmla="*/ 1 w 66"/>
                <a:gd name="T7" fmla="*/ 1 h 68"/>
                <a:gd name="T8" fmla="*/ 1 w 66"/>
                <a:gd name="T9" fmla="*/ 1 h 68"/>
                <a:gd name="T10" fmla="*/ 1 w 66"/>
                <a:gd name="T11" fmla="*/ 1 h 68"/>
                <a:gd name="T12" fmla="*/ 1 w 66"/>
                <a:gd name="T13" fmla="*/ 1 h 68"/>
                <a:gd name="T14" fmla="*/ 1 w 66"/>
                <a:gd name="T15" fmla="*/ 1 h 68"/>
                <a:gd name="T16" fmla="*/ 1 w 66"/>
                <a:gd name="T17" fmla="*/ 1 h 68"/>
                <a:gd name="T18" fmla="*/ 1 w 66"/>
                <a:gd name="T19" fmla="*/ 1 h 68"/>
                <a:gd name="T20" fmla="*/ 1 w 66"/>
                <a:gd name="T21" fmla="*/ 1 h 68"/>
                <a:gd name="T22" fmla="*/ 1 w 66"/>
                <a:gd name="T23" fmla="*/ 1 h 68"/>
                <a:gd name="T24" fmla="*/ 1 w 66"/>
                <a:gd name="T25" fmla="*/ 1 h 68"/>
                <a:gd name="T26" fmla="*/ 1 w 66"/>
                <a:gd name="T27" fmla="*/ 1 h 68"/>
                <a:gd name="T28" fmla="*/ 1 w 66"/>
                <a:gd name="T29" fmla="*/ 1 h 68"/>
                <a:gd name="T30" fmla="*/ 1 w 66"/>
                <a:gd name="T31" fmla="*/ 1 h 68"/>
                <a:gd name="T32" fmla="*/ 1 w 66"/>
                <a:gd name="T33" fmla="*/ 0 h 68"/>
                <a:gd name="T34" fmla="*/ 1 w 66"/>
                <a:gd name="T35" fmla="*/ 1 h 68"/>
                <a:gd name="T36" fmla="*/ 1 w 66"/>
                <a:gd name="T37" fmla="*/ 1 h 68"/>
                <a:gd name="T38" fmla="*/ 1 w 66"/>
                <a:gd name="T39" fmla="*/ 1 h 68"/>
                <a:gd name="T40" fmla="*/ 1 w 66"/>
                <a:gd name="T41" fmla="*/ 1 h 68"/>
                <a:gd name="T42" fmla="*/ 1 w 66"/>
                <a:gd name="T43" fmla="*/ 1 h 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6" h="68">
                  <a:moveTo>
                    <a:pt x="3" y="27"/>
                  </a:moveTo>
                  <a:lnTo>
                    <a:pt x="0" y="42"/>
                  </a:lnTo>
                  <a:lnTo>
                    <a:pt x="3" y="53"/>
                  </a:lnTo>
                  <a:lnTo>
                    <a:pt x="5" y="61"/>
                  </a:lnTo>
                  <a:lnTo>
                    <a:pt x="13" y="66"/>
                  </a:lnTo>
                  <a:lnTo>
                    <a:pt x="19" y="68"/>
                  </a:lnTo>
                  <a:lnTo>
                    <a:pt x="28" y="68"/>
                  </a:lnTo>
                  <a:lnTo>
                    <a:pt x="36" y="66"/>
                  </a:lnTo>
                  <a:lnTo>
                    <a:pt x="45" y="63"/>
                  </a:lnTo>
                  <a:lnTo>
                    <a:pt x="51" y="57"/>
                  </a:lnTo>
                  <a:lnTo>
                    <a:pt x="59" y="49"/>
                  </a:lnTo>
                  <a:lnTo>
                    <a:pt x="62" y="42"/>
                  </a:lnTo>
                  <a:lnTo>
                    <a:pt x="66" y="34"/>
                  </a:lnTo>
                  <a:lnTo>
                    <a:pt x="64" y="25"/>
                  </a:lnTo>
                  <a:lnTo>
                    <a:pt x="60" y="15"/>
                  </a:lnTo>
                  <a:lnTo>
                    <a:pt x="53" y="8"/>
                  </a:lnTo>
                  <a:lnTo>
                    <a:pt x="41" y="0"/>
                  </a:lnTo>
                  <a:lnTo>
                    <a:pt x="28" y="2"/>
                  </a:lnTo>
                  <a:lnTo>
                    <a:pt x="17" y="6"/>
                  </a:lnTo>
                  <a:lnTo>
                    <a:pt x="5" y="13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7" name="Freeform 230"/>
            <p:cNvSpPr>
              <a:spLocks/>
            </p:cNvSpPr>
            <p:nvPr/>
          </p:nvSpPr>
          <p:spPr bwMode="auto">
            <a:xfrm>
              <a:off x="3908" y="1872"/>
              <a:ext cx="252" cy="300"/>
            </a:xfrm>
            <a:custGeom>
              <a:avLst/>
              <a:gdLst>
                <a:gd name="T0" fmla="*/ 1 w 504"/>
                <a:gd name="T1" fmla="*/ 1 h 600"/>
                <a:gd name="T2" fmla="*/ 2 w 504"/>
                <a:gd name="T3" fmla="*/ 1 h 600"/>
                <a:gd name="T4" fmla="*/ 2 w 504"/>
                <a:gd name="T5" fmla="*/ 1 h 600"/>
                <a:gd name="T6" fmla="*/ 2 w 504"/>
                <a:gd name="T7" fmla="*/ 1 h 600"/>
                <a:gd name="T8" fmla="*/ 2 w 504"/>
                <a:gd name="T9" fmla="*/ 1 h 600"/>
                <a:gd name="T10" fmla="*/ 1 w 504"/>
                <a:gd name="T11" fmla="*/ 1 h 600"/>
                <a:gd name="T12" fmla="*/ 1 w 504"/>
                <a:gd name="T13" fmla="*/ 1 h 600"/>
                <a:gd name="T14" fmla="*/ 1 w 504"/>
                <a:gd name="T15" fmla="*/ 1 h 600"/>
                <a:gd name="T16" fmla="*/ 1 w 504"/>
                <a:gd name="T17" fmla="*/ 0 h 600"/>
                <a:gd name="T18" fmla="*/ 1 w 504"/>
                <a:gd name="T19" fmla="*/ 1 h 600"/>
                <a:gd name="T20" fmla="*/ 1 w 504"/>
                <a:gd name="T21" fmla="*/ 1 h 600"/>
                <a:gd name="T22" fmla="*/ 1 w 504"/>
                <a:gd name="T23" fmla="*/ 1 h 600"/>
                <a:gd name="T24" fmla="*/ 1 w 504"/>
                <a:gd name="T25" fmla="*/ 1 h 600"/>
                <a:gd name="T26" fmla="*/ 1 w 504"/>
                <a:gd name="T27" fmla="*/ 1 h 600"/>
                <a:gd name="T28" fmla="*/ 1 w 504"/>
                <a:gd name="T29" fmla="*/ 1 h 600"/>
                <a:gd name="T30" fmla="*/ 1 w 504"/>
                <a:gd name="T31" fmla="*/ 1 h 600"/>
                <a:gd name="T32" fmla="*/ 1 w 504"/>
                <a:gd name="T33" fmla="*/ 1 h 600"/>
                <a:gd name="T34" fmla="*/ 1 w 504"/>
                <a:gd name="T35" fmla="*/ 1 h 600"/>
                <a:gd name="T36" fmla="*/ 1 w 504"/>
                <a:gd name="T37" fmla="*/ 1 h 600"/>
                <a:gd name="T38" fmla="*/ 0 w 504"/>
                <a:gd name="T39" fmla="*/ 1 h 600"/>
                <a:gd name="T40" fmla="*/ 1 w 504"/>
                <a:gd name="T41" fmla="*/ 2 h 600"/>
                <a:gd name="T42" fmla="*/ 1 w 504"/>
                <a:gd name="T43" fmla="*/ 2 h 600"/>
                <a:gd name="T44" fmla="*/ 1 w 504"/>
                <a:gd name="T45" fmla="*/ 2 h 600"/>
                <a:gd name="T46" fmla="*/ 1 w 504"/>
                <a:gd name="T47" fmla="*/ 2 h 600"/>
                <a:gd name="T48" fmla="*/ 1 w 504"/>
                <a:gd name="T49" fmla="*/ 2 h 600"/>
                <a:gd name="T50" fmla="*/ 1 w 504"/>
                <a:gd name="T51" fmla="*/ 2 h 600"/>
                <a:gd name="T52" fmla="*/ 1 w 504"/>
                <a:gd name="T53" fmla="*/ 2 h 600"/>
                <a:gd name="T54" fmla="*/ 1 w 504"/>
                <a:gd name="T55" fmla="*/ 2 h 600"/>
                <a:gd name="T56" fmla="*/ 2 w 504"/>
                <a:gd name="T57" fmla="*/ 3 h 600"/>
                <a:gd name="T58" fmla="*/ 2 w 504"/>
                <a:gd name="T59" fmla="*/ 3 h 600"/>
                <a:gd name="T60" fmla="*/ 2 w 504"/>
                <a:gd name="T61" fmla="*/ 3 h 600"/>
                <a:gd name="T62" fmla="*/ 2 w 504"/>
                <a:gd name="T63" fmla="*/ 3 h 600"/>
                <a:gd name="T64" fmla="*/ 2 w 504"/>
                <a:gd name="T65" fmla="*/ 3 h 600"/>
                <a:gd name="T66" fmla="*/ 2 w 504"/>
                <a:gd name="T67" fmla="*/ 3 h 600"/>
                <a:gd name="T68" fmla="*/ 2 w 504"/>
                <a:gd name="T69" fmla="*/ 3 h 600"/>
                <a:gd name="T70" fmla="*/ 2 w 504"/>
                <a:gd name="T71" fmla="*/ 3 h 600"/>
                <a:gd name="T72" fmla="*/ 2 w 504"/>
                <a:gd name="T73" fmla="*/ 3 h 600"/>
                <a:gd name="T74" fmla="*/ 2 w 504"/>
                <a:gd name="T75" fmla="*/ 2 h 600"/>
                <a:gd name="T76" fmla="*/ 2 w 504"/>
                <a:gd name="T77" fmla="*/ 2 h 600"/>
                <a:gd name="T78" fmla="*/ 2 w 504"/>
                <a:gd name="T79" fmla="*/ 2 h 600"/>
                <a:gd name="T80" fmla="*/ 2 w 504"/>
                <a:gd name="T81" fmla="*/ 2 h 600"/>
                <a:gd name="T82" fmla="*/ 2 w 504"/>
                <a:gd name="T83" fmla="*/ 2 h 600"/>
                <a:gd name="T84" fmla="*/ 2 w 504"/>
                <a:gd name="T85" fmla="*/ 2 h 600"/>
                <a:gd name="T86" fmla="*/ 2 w 504"/>
                <a:gd name="T87" fmla="*/ 2 h 600"/>
                <a:gd name="T88" fmla="*/ 2 w 504"/>
                <a:gd name="T89" fmla="*/ 2 h 600"/>
                <a:gd name="T90" fmla="*/ 2 w 504"/>
                <a:gd name="T91" fmla="*/ 1 h 600"/>
                <a:gd name="T92" fmla="*/ 2 w 504"/>
                <a:gd name="T93" fmla="*/ 1 h 600"/>
                <a:gd name="T94" fmla="*/ 1 w 504"/>
                <a:gd name="T95" fmla="*/ 1 h 600"/>
                <a:gd name="T96" fmla="*/ 1 w 504"/>
                <a:gd name="T97" fmla="*/ 1 h 600"/>
                <a:gd name="T98" fmla="*/ 1 w 504"/>
                <a:gd name="T99" fmla="*/ 1 h 6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04" h="600">
                  <a:moveTo>
                    <a:pt x="243" y="135"/>
                  </a:moveTo>
                  <a:lnTo>
                    <a:pt x="247" y="125"/>
                  </a:lnTo>
                  <a:lnTo>
                    <a:pt x="253" y="118"/>
                  </a:lnTo>
                  <a:lnTo>
                    <a:pt x="258" y="108"/>
                  </a:lnTo>
                  <a:lnTo>
                    <a:pt x="264" y="100"/>
                  </a:lnTo>
                  <a:lnTo>
                    <a:pt x="266" y="91"/>
                  </a:lnTo>
                  <a:lnTo>
                    <a:pt x="270" y="83"/>
                  </a:lnTo>
                  <a:lnTo>
                    <a:pt x="272" y="74"/>
                  </a:lnTo>
                  <a:lnTo>
                    <a:pt x="272" y="66"/>
                  </a:lnTo>
                  <a:lnTo>
                    <a:pt x="268" y="55"/>
                  </a:lnTo>
                  <a:lnTo>
                    <a:pt x="264" y="43"/>
                  </a:lnTo>
                  <a:lnTo>
                    <a:pt x="255" y="30"/>
                  </a:lnTo>
                  <a:lnTo>
                    <a:pt x="247" y="23"/>
                  </a:lnTo>
                  <a:lnTo>
                    <a:pt x="236" y="11"/>
                  </a:lnTo>
                  <a:lnTo>
                    <a:pt x="224" y="5"/>
                  </a:lnTo>
                  <a:lnTo>
                    <a:pt x="217" y="2"/>
                  </a:lnTo>
                  <a:lnTo>
                    <a:pt x="207" y="2"/>
                  </a:lnTo>
                  <a:lnTo>
                    <a:pt x="199" y="0"/>
                  </a:lnTo>
                  <a:lnTo>
                    <a:pt x="192" y="2"/>
                  </a:lnTo>
                  <a:lnTo>
                    <a:pt x="182" y="9"/>
                  </a:lnTo>
                  <a:lnTo>
                    <a:pt x="173" y="17"/>
                  </a:lnTo>
                  <a:lnTo>
                    <a:pt x="161" y="26"/>
                  </a:lnTo>
                  <a:lnTo>
                    <a:pt x="154" y="36"/>
                  </a:lnTo>
                  <a:lnTo>
                    <a:pt x="144" y="45"/>
                  </a:lnTo>
                  <a:lnTo>
                    <a:pt x="137" y="57"/>
                  </a:lnTo>
                  <a:lnTo>
                    <a:pt x="129" y="66"/>
                  </a:lnTo>
                  <a:lnTo>
                    <a:pt x="121" y="76"/>
                  </a:lnTo>
                  <a:lnTo>
                    <a:pt x="112" y="85"/>
                  </a:lnTo>
                  <a:lnTo>
                    <a:pt x="104" y="95"/>
                  </a:lnTo>
                  <a:lnTo>
                    <a:pt x="95" y="104"/>
                  </a:lnTo>
                  <a:lnTo>
                    <a:pt x="87" y="114"/>
                  </a:lnTo>
                  <a:lnTo>
                    <a:pt x="78" y="123"/>
                  </a:lnTo>
                  <a:lnTo>
                    <a:pt x="68" y="133"/>
                  </a:lnTo>
                  <a:lnTo>
                    <a:pt x="59" y="142"/>
                  </a:lnTo>
                  <a:lnTo>
                    <a:pt x="51" y="152"/>
                  </a:lnTo>
                  <a:lnTo>
                    <a:pt x="32" y="169"/>
                  </a:lnTo>
                  <a:lnTo>
                    <a:pt x="19" y="184"/>
                  </a:lnTo>
                  <a:lnTo>
                    <a:pt x="9" y="199"/>
                  </a:lnTo>
                  <a:lnTo>
                    <a:pt x="4" y="216"/>
                  </a:lnTo>
                  <a:lnTo>
                    <a:pt x="0" y="232"/>
                  </a:lnTo>
                  <a:lnTo>
                    <a:pt x="0" y="249"/>
                  </a:lnTo>
                  <a:lnTo>
                    <a:pt x="2" y="264"/>
                  </a:lnTo>
                  <a:lnTo>
                    <a:pt x="9" y="281"/>
                  </a:lnTo>
                  <a:lnTo>
                    <a:pt x="15" y="298"/>
                  </a:lnTo>
                  <a:lnTo>
                    <a:pt x="26" y="313"/>
                  </a:lnTo>
                  <a:lnTo>
                    <a:pt x="36" y="329"/>
                  </a:lnTo>
                  <a:lnTo>
                    <a:pt x="53" y="346"/>
                  </a:lnTo>
                  <a:lnTo>
                    <a:pt x="66" y="363"/>
                  </a:lnTo>
                  <a:lnTo>
                    <a:pt x="85" y="378"/>
                  </a:lnTo>
                  <a:lnTo>
                    <a:pt x="104" y="393"/>
                  </a:lnTo>
                  <a:lnTo>
                    <a:pt x="127" y="410"/>
                  </a:lnTo>
                  <a:lnTo>
                    <a:pt x="154" y="427"/>
                  </a:lnTo>
                  <a:lnTo>
                    <a:pt x="180" y="448"/>
                  </a:lnTo>
                  <a:lnTo>
                    <a:pt x="203" y="467"/>
                  </a:lnTo>
                  <a:lnTo>
                    <a:pt x="226" y="484"/>
                  </a:lnTo>
                  <a:lnTo>
                    <a:pt x="247" y="502"/>
                  </a:lnTo>
                  <a:lnTo>
                    <a:pt x="264" y="517"/>
                  </a:lnTo>
                  <a:lnTo>
                    <a:pt x="281" y="532"/>
                  </a:lnTo>
                  <a:lnTo>
                    <a:pt x="298" y="545"/>
                  </a:lnTo>
                  <a:lnTo>
                    <a:pt x="310" y="557"/>
                  </a:lnTo>
                  <a:lnTo>
                    <a:pt x="321" y="566"/>
                  </a:lnTo>
                  <a:lnTo>
                    <a:pt x="332" y="574"/>
                  </a:lnTo>
                  <a:lnTo>
                    <a:pt x="342" y="583"/>
                  </a:lnTo>
                  <a:lnTo>
                    <a:pt x="350" y="591"/>
                  </a:lnTo>
                  <a:lnTo>
                    <a:pt x="359" y="597"/>
                  </a:lnTo>
                  <a:lnTo>
                    <a:pt x="365" y="599"/>
                  </a:lnTo>
                  <a:lnTo>
                    <a:pt x="372" y="600"/>
                  </a:lnTo>
                  <a:lnTo>
                    <a:pt x="384" y="597"/>
                  </a:lnTo>
                  <a:lnTo>
                    <a:pt x="399" y="591"/>
                  </a:lnTo>
                  <a:lnTo>
                    <a:pt x="414" y="581"/>
                  </a:lnTo>
                  <a:lnTo>
                    <a:pt x="429" y="570"/>
                  </a:lnTo>
                  <a:lnTo>
                    <a:pt x="443" y="553"/>
                  </a:lnTo>
                  <a:lnTo>
                    <a:pt x="456" y="536"/>
                  </a:lnTo>
                  <a:lnTo>
                    <a:pt x="467" y="519"/>
                  </a:lnTo>
                  <a:lnTo>
                    <a:pt x="479" y="500"/>
                  </a:lnTo>
                  <a:lnTo>
                    <a:pt x="486" y="477"/>
                  </a:lnTo>
                  <a:lnTo>
                    <a:pt x="496" y="458"/>
                  </a:lnTo>
                  <a:lnTo>
                    <a:pt x="500" y="437"/>
                  </a:lnTo>
                  <a:lnTo>
                    <a:pt x="504" y="418"/>
                  </a:lnTo>
                  <a:lnTo>
                    <a:pt x="500" y="397"/>
                  </a:lnTo>
                  <a:lnTo>
                    <a:pt x="496" y="382"/>
                  </a:lnTo>
                  <a:lnTo>
                    <a:pt x="490" y="367"/>
                  </a:lnTo>
                  <a:lnTo>
                    <a:pt x="479" y="357"/>
                  </a:lnTo>
                  <a:lnTo>
                    <a:pt x="464" y="346"/>
                  </a:lnTo>
                  <a:lnTo>
                    <a:pt x="446" y="336"/>
                  </a:lnTo>
                  <a:lnTo>
                    <a:pt x="427" y="325"/>
                  </a:lnTo>
                  <a:lnTo>
                    <a:pt x="407" y="315"/>
                  </a:lnTo>
                  <a:lnTo>
                    <a:pt x="384" y="306"/>
                  </a:lnTo>
                  <a:lnTo>
                    <a:pt x="365" y="294"/>
                  </a:lnTo>
                  <a:lnTo>
                    <a:pt x="344" y="283"/>
                  </a:lnTo>
                  <a:lnTo>
                    <a:pt x="325" y="272"/>
                  </a:lnTo>
                  <a:lnTo>
                    <a:pt x="302" y="256"/>
                  </a:lnTo>
                  <a:lnTo>
                    <a:pt x="285" y="243"/>
                  </a:lnTo>
                  <a:lnTo>
                    <a:pt x="270" y="228"/>
                  </a:lnTo>
                  <a:lnTo>
                    <a:pt x="258" y="213"/>
                  </a:lnTo>
                  <a:lnTo>
                    <a:pt x="247" y="196"/>
                  </a:lnTo>
                  <a:lnTo>
                    <a:pt x="243" y="177"/>
                  </a:lnTo>
                  <a:lnTo>
                    <a:pt x="239" y="156"/>
                  </a:lnTo>
                  <a:lnTo>
                    <a:pt x="243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8" name="Freeform 231"/>
            <p:cNvSpPr>
              <a:spLocks/>
            </p:cNvSpPr>
            <p:nvPr/>
          </p:nvSpPr>
          <p:spPr bwMode="auto">
            <a:xfrm>
              <a:off x="3942" y="1955"/>
              <a:ext cx="72" cy="20"/>
            </a:xfrm>
            <a:custGeom>
              <a:avLst/>
              <a:gdLst>
                <a:gd name="T0" fmla="*/ 0 w 145"/>
                <a:gd name="T1" fmla="*/ 0 h 42"/>
                <a:gd name="T2" fmla="*/ 0 w 145"/>
                <a:gd name="T3" fmla="*/ 0 h 42"/>
                <a:gd name="T4" fmla="*/ 0 w 145"/>
                <a:gd name="T5" fmla="*/ 0 h 42"/>
                <a:gd name="T6" fmla="*/ 0 w 145"/>
                <a:gd name="T7" fmla="*/ 0 h 42"/>
                <a:gd name="T8" fmla="*/ 0 w 145"/>
                <a:gd name="T9" fmla="*/ 0 h 42"/>
                <a:gd name="T10" fmla="*/ 0 w 145"/>
                <a:gd name="T11" fmla="*/ 0 h 42"/>
                <a:gd name="T12" fmla="*/ 0 w 145"/>
                <a:gd name="T13" fmla="*/ 0 h 42"/>
                <a:gd name="T14" fmla="*/ 0 w 145"/>
                <a:gd name="T15" fmla="*/ 0 h 42"/>
                <a:gd name="T16" fmla="*/ 0 w 145"/>
                <a:gd name="T17" fmla="*/ 0 h 42"/>
                <a:gd name="T18" fmla="*/ 0 w 145"/>
                <a:gd name="T19" fmla="*/ 0 h 42"/>
                <a:gd name="T20" fmla="*/ 0 w 145"/>
                <a:gd name="T21" fmla="*/ 0 h 42"/>
                <a:gd name="T22" fmla="*/ 0 w 145"/>
                <a:gd name="T23" fmla="*/ 0 h 42"/>
                <a:gd name="T24" fmla="*/ 0 w 145"/>
                <a:gd name="T25" fmla="*/ 0 h 42"/>
                <a:gd name="T26" fmla="*/ 0 w 145"/>
                <a:gd name="T27" fmla="*/ 0 h 42"/>
                <a:gd name="T28" fmla="*/ 0 w 145"/>
                <a:gd name="T29" fmla="*/ 0 h 42"/>
                <a:gd name="T30" fmla="*/ 0 w 145"/>
                <a:gd name="T31" fmla="*/ 0 h 42"/>
                <a:gd name="T32" fmla="*/ 0 w 145"/>
                <a:gd name="T33" fmla="*/ 0 h 42"/>
                <a:gd name="T34" fmla="*/ 0 w 145"/>
                <a:gd name="T35" fmla="*/ 0 h 42"/>
                <a:gd name="T36" fmla="*/ 0 w 145"/>
                <a:gd name="T37" fmla="*/ 0 h 42"/>
                <a:gd name="T38" fmla="*/ 0 w 145"/>
                <a:gd name="T39" fmla="*/ 0 h 42"/>
                <a:gd name="T40" fmla="*/ 0 w 145"/>
                <a:gd name="T41" fmla="*/ 0 h 42"/>
                <a:gd name="T42" fmla="*/ 0 w 145"/>
                <a:gd name="T43" fmla="*/ 0 h 42"/>
                <a:gd name="T44" fmla="*/ 0 w 145"/>
                <a:gd name="T45" fmla="*/ 0 h 42"/>
                <a:gd name="T46" fmla="*/ 0 w 145"/>
                <a:gd name="T47" fmla="*/ 0 h 42"/>
                <a:gd name="T48" fmla="*/ 0 w 145"/>
                <a:gd name="T49" fmla="*/ 0 h 42"/>
                <a:gd name="T50" fmla="*/ 0 w 145"/>
                <a:gd name="T51" fmla="*/ 0 h 42"/>
                <a:gd name="T52" fmla="*/ 0 w 145"/>
                <a:gd name="T53" fmla="*/ 0 h 42"/>
                <a:gd name="T54" fmla="*/ 0 w 145"/>
                <a:gd name="T55" fmla="*/ 0 h 42"/>
                <a:gd name="T56" fmla="*/ 0 w 145"/>
                <a:gd name="T57" fmla="*/ 0 h 42"/>
                <a:gd name="T58" fmla="*/ 0 w 145"/>
                <a:gd name="T59" fmla="*/ 0 h 42"/>
                <a:gd name="T60" fmla="*/ 0 w 145"/>
                <a:gd name="T61" fmla="*/ 0 h 42"/>
                <a:gd name="T62" fmla="*/ 0 w 145"/>
                <a:gd name="T63" fmla="*/ 0 h 42"/>
                <a:gd name="T64" fmla="*/ 0 w 145"/>
                <a:gd name="T65" fmla="*/ 0 h 42"/>
                <a:gd name="T66" fmla="*/ 0 w 145"/>
                <a:gd name="T67" fmla="*/ 0 h 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5" h="42">
                  <a:moveTo>
                    <a:pt x="12" y="0"/>
                  </a:moveTo>
                  <a:lnTo>
                    <a:pt x="19" y="4"/>
                  </a:lnTo>
                  <a:lnTo>
                    <a:pt x="29" y="8"/>
                  </a:lnTo>
                  <a:lnTo>
                    <a:pt x="36" y="8"/>
                  </a:lnTo>
                  <a:lnTo>
                    <a:pt x="48" y="12"/>
                  </a:lnTo>
                  <a:lnTo>
                    <a:pt x="59" y="12"/>
                  </a:lnTo>
                  <a:lnTo>
                    <a:pt x="69" y="13"/>
                  </a:lnTo>
                  <a:lnTo>
                    <a:pt x="80" y="13"/>
                  </a:lnTo>
                  <a:lnTo>
                    <a:pt x="90" y="13"/>
                  </a:lnTo>
                  <a:lnTo>
                    <a:pt x="99" y="13"/>
                  </a:lnTo>
                  <a:lnTo>
                    <a:pt x="109" y="12"/>
                  </a:lnTo>
                  <a:lnTo>
                    <a:pt x="116" y="12"/>
                  </a:lnTo>
                  <a:lnTo>
                    <a:pt x="126" y="12"/>
                  </a:lnTo>
                  <a:lnTo>
                    <a:pt x="135" y="12"/>
                  </a:lnTo>
                  <a:lnTo>
                    <a:pt x="145" y="15"/>
                  </a:lnTo>
                  <a:lnTo>
                    <a:pt x="145" y="25"/>
                  </a:lnTo>
                  <a:lnTo>
                    <a:pt x="135" y="34"/>
                  </a:lnTo>
                  <a:lnTo>
                    <a:pt x="128" y="36"/>
                  </a:lnTo>
                  <a:lnTo>
                    <a:pt x="118" y="38"/>
                  </a:lnTo>
                  <a:lnTo>
                    <a:pt x="107" y="40"/>
                  </a:lnTo>
                  <a:lnTo>
                    <a:pt x="95" y="42"/>
                  </a:lnTo>
                  <a:lnTo>
                    <a:pt x="80" y="40"/>
                  </a:lnTo>
                  <a:lnTo>
                    <a:pt x="69" y="40"/>
                  </a:lnTo>
                  <a:lnTo>
                    <a:pt x="53" y="38"/>
                  </a:lnTo>
                  <a:lnTo>
                    <a:pt x="42" y="38"/>
                  </a:lnTo>
                  <a:lnTo>
                    <a:pt x="31" y="34"/>
                  </a:lnTo>
                  <a:lnTo>
                    <a:pt x="19" y="32"/>
                  </a:lnTo>
                  <a:lnTo>
                    <a:pt x="10" y="29"/>
                  </a:lnTo>
                  <a:lnTo>
                    <a:pt x="2" y="25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6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9" name="Freeform 232"/>
            <p:cNvSpPr>
              <a:spLocks/>
            </p:cNvSpPr>
            <p:nvPr/>
          </p:nvSpPr>
          <p:spPr bwMode="auto">
            <a:xfrm>
              <a:off x="3987" y="1988"/>
              <a:ext cx="43" cy="78"/>
            </a:xfrm>
            <a:custGeom>
              <a:avLst/>
              <a:gdLst>
                <a:gd name="T0" fmla="*/ 1 w 85"/>
                <a:gd name="T1" fmla="*/ 1 h 156"/>
                <a:gd name="T2" fmla="*/ 1 w 85"/>
                <a:gd name="T3" fmla="*/ 1 h 156"/>
                <a:gd name="T4" fmla="*/ 1 w 85"/>
                <a:gd name="T5" fmla="*/ 1 h 156"/>
                <a:gd name="T6" fmla="*/ 1 w 85"/>
                <a:gd name="T7" fmla="*/ 1 h 156"/>
                <a:gd name="T8" fmla="*/ 1 w 85"/>
                <a:gd name="T9" fmla="*/ 1 h 156"/>
                <a:gd name="T10" fmla="*/ 1 w 85"/>
                <a:gd name="T11" fmla="*/ 1 h 156"/>
                <a:gd name="T12" fmla="*/ 1 w 85"/>
                <a:gd name="T13" fmla="*/ 1 h 156"/>
                <a:gd name="T14" fmla="*/ 1 w 85"/>
                <a:gd name="T15" fmla="*/ 1 h 156"/>
                <a:gd name="T16" fmla="*/ 1 w 85"/>
                <a:gd name="T17" fmla="*/ 1 h 156"/>
                <a:gd name="T18" fmla="*/ 1 w 85"/>
                <a:gd name="T19" fmla="*/ 1 h 156"/>
                <a:gd name="T20" fmla="*/ 1 w 85"/>
                <a:gd name="T21" fmla="*/ 1 h 156"/>
                <a:gd name="T22" fmla="*/ 1 w 85"/>
                <a:gd name="T23" fmla="*/ 1 h 156"/>
                <a:gd name="T24" fmla="*/ 1 w 85"/>
                <a:gd name="T25" fmla="*/ 1 h 156"/>
                <a:gd name="T26" fmla="*/ 1 w 85"/>
                <a:gd name="T27" fmla="*/ 1 h 156"/>
                <a:gd name="T28" fmla="*/ 1 w 85"/>
                <a:gd name="T29" fmla="*/ 1 h 156"/>
                <a:gd name="T30" fmla="*/ 1 w 85"/>
                <a:gd name="T31" fmla="*/ 1 h 156"/>
                <a:gd name="T32" fmla="*/ 1 w 85"/>
                <a:gd name="T33" fmla="*/ 1 h 156"/>
                <a:gd name="T34" fmla="*/ 1 w 85"/>
                <a:gd name="T35" fmla="*/ 1 h 156"/>
                <a:gd name="T36" fmla="*/ 1 w 85"/>
                <a:gd name="T37" fmla="*/ 1 h 156"/>
                <a:gd name="T38" fmla="*/ 1 w 85"/>
                <a:gd name="T39" fmla="*/ 1 h 156"/>
                <a:gd name="T40" fmla="*/ 1 w 85"/>
                <a:gd name="T41" fmla="*/ 1 h 156"/>
                <a:gd name="T42" fmla="*/ 1 w 85"/>
                <a:gd name="T43" fmla="*/ 1 h 156"/>
                <a:gd name="T44" fmla="*/ 1 w 85"/>
                <a:gd name="T45" fmla="*/ 1 h 156"/>
                <a:gd name="T46" fmla="*/ 0 w 85"/>
                <a:gd name="T47" fmla="*/ 1 h 156"/>
                <a:gd name="T48" fmla="*/ 1 w 85"/>
                <a:gd name="T49" fmla="*/ 1 h 156"/>
                <a:gd name="T50" fmla="*/ 1 w 85"/>
                <a:gd name="T51" fmla="*/ 1 h 156"/>
                <a:gd name="T52" fmla="*/ 1 w 85"/>
                <a:gd name="T53" fmla="*/ 1 h 156"/>
                <a:gd name="T54" fmla="*/ 1 w 85"/>
                <a:gd name="T55" fmla="*/ 1 h 156"/>
                <a:gd name="T56" fmla="*/ 1 w 85"/>
                <a:gd name="T57" fmla="*/ 1 h 156"/>
                <a:gd name="T58" fmla="*/ 1 w 85"/>
                <a:gd name="T59" fmla="*/ 1 h 156"/>
                <a:gd name="T60" fmla="*/ 1 w 85"/>
                <a:gd name="T61" fmla="*/ 1 h 156"/>
                <a:gd name="T62" fmla="*/ 1 w 85"/>
                <a:gd name="T63" fmla="*/ 1 h 156"/>
                <a:gd name="T64" fmla="*/ 1 w 85"/>
                <a:gd name="T65" fmla="*/ 1 h 156"/>
                <a:gd name="T66" fmla="*/ 1 w 85"/>
                <a:gd name="T67" fmla="*/ 1 h 156"/>
                <a:gd name="T68" fmla="*/ 1 w 85"/>
                <a:gd name="T69" fmla="*/ 1 h 156"/>
                <a:gd name="T70" fmla="*/ 1 w 85"/>
                <a:gd name="T71" fmla="*/ 1 h 156"/>
                <a:gd name="T72" fmla="*/ 1 w 85"/>
                <a:gd name="T73" fmla="*/ 1 h 156"/>
                <a:gd name="T74" fmla="*/ 1 w 85"/>
                <a:gd name="T75" fmla="*/ 1 h 156"/>
                <a:gd name="T76" fmla="*/ 1 w 85"/>
                <a:gd name="T77" fmla="*/ 1 h 156"/>
                <a:gd name="T78" fmla="*/ 1 w 85"/>
                <a:gd name="T79" fmla="*/ 0 h 156"/>
                <a:gd name="T80" fmla="*/ 1 w 85"/>
                <a:gd name="T81" fmla="*/ 1 h 156"/>
                <a:gd name="T82" fmla="*/ 1 w 85"/>
                <a:gd name="T83" fmla="*/ 1 h 1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5" h="156">
                  <a:moveTo>
                    <a:pt x="85" y="2"/>
                  </a:moveTo>
                  <a:lnTo>
                    <a:pt x="85" y="3"/>
                  </a:lnTo>
                  <a:lnTo>
                    <a:pt x="85" y="15"/>
                  </a:lnTo>
                  <a:lnTo>
                    <a:pt x="81" y="19"/>
                  </a:lnTo>
                  <a:lnTo>
                    <a:pt x="81" y="28"/>
                  </a:lnTo>
                  <a:lnTo>
                    <a:pt x="79" y="36"/>
                  </a:lnTo>
                  <a:lnTo>
                    <a:pt x="78" y="45"/>
                  </a:lnTo>
                  <a:lnTo>
                    <a:pt x="74" y="53"/>
                  </a:lnTo>
                  <a:lnTo>
                    <a:pt x="72" y="64"/>
                  </a:lnTo>
                  <a:lnTo>
                    <a:pt x="68" y="74"/>
                  </a:lnTo>
                  <a:lnTo>
                    <a:pt x="66" y="83"/>
                  </a:lnTo>
                  <a:lnTo>
                    <a:pt x="62" y="93"/>
                  </a:lnTo>
                  <a:lnTo>
                    <a:pt x="59" y="102"/>
                  </a:lnTo>
                  <a:lnTo>
                    <a:pt x="55" y="110"/>
                  </a:lnTo>
                  <a:lnTo>
                    <a:pt x="55" y="119"/>
                  </a:lnTo>
                  <a:lnTo>
                    <a:pt x="49" y="125"/>
                  </a:lnTo>
                  <a:lnTo>
                    <a:pt x="45" y="133"/>
                  </a:lnTo>
                  <a:lnTo>
                    <a:pt x="39" y="140"/>
                  </a:lnTo>
                  <a:lnTo>
                    <a:pt x="34" y="146"/>
                  </a:lnTo>
                  <a:lnTo>
                    <a:pt x="26" y="152"/>
                  </a:lnTo>
                  <a:lnTo>
                    <a:pt x="20" y="156"/>
                  </a:lnTo>
                  <a:lnTo>
                    <a:pt x="11" y="156"/>
                  </a:lnTo>
                  <a:lnTo>
                    <a:pt x="5" y="154"/>
                  </a:lnTo>
                  <a:lnTo>
                    <a:pt x="0" y="146"/>
                  </a:lnTo>
                  <a:lnTo>
                    <a:pt x="1" y="138"/>
                  </a:lnTo>
                  <a:lnTo>
                    <a:pt x="9" y="131"/>
                  </a:lnTo>
                  <a:lnTo>
                    <a:pt x="17" y="123"/>
                  </a:lnTo>
                  <a:lnTo>
                    <a:pt x="24" y="112"/>
                  </a:lnTo>
                  <a:lnTo>
                    <a:pt x="30" y="102"/>
                  </a:lnTo>
                  <a:lnTo>
                    <a:pt x="36" y="91"/>
                  </a:lnTo>
                  <a:lnTo>
                    <a:pt x="41" y="79"/>
                  </a:lnTo>
                  <a:lnTo>
                    <a:pt x="45" y="66"/>
                  </a:lnTo>
                  <a:lnTo>
                    <a:pt x="51" y="57"/>
                  </a:lnTo>
                  <a:lnTo>
                    <a:pt x="55" y="45"/>
                  </a:lnTo>
                  <a:lnTo>
                    <a:pt x="59" y="34"/>
                  </a:lnTo>
                  <a:lnTo>
                    <a:pt x="62" y="24"/>
                  </a:lnTo>
                  <a:lnTo>
                    <a:pt x="66" y="15"/>
                  </a:lnTo>
                  <a:lnTo>
                    <a:pt x="70" y="7"/>
                  </a:lnTo>
                  <a:lnTo>
                    <a:pt x="74" y="3"/>
                  </a:lnTo>
                  <a:lnTo>
                    <a:pt x="79" y="0"/>
                  </a:lnTo>
                  <a:lnTo>
                    <a:pt x="8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0" name="Freeform 233"/>
            <p:cNvSpPr>
              <a:spLocks/>
            </p:cNvSpPr>
            <p:nvPr/>
          </p:nvSpPr>
          <p:spPr bwMode="auto">
            <a:xfrm>
              <a:off x="4014" y="2069"/>
              <a:ext cx="65" cy="23"/>
            </a:xfrm>
            <a:custGeom>
              <a:avLst/>
              <a:gdLst>
                <a:gd name="T0" fmla="*/ 1 w 129"/>
                <a:gd name="T1" fmla="*/ 0 h 48"/>
                <a:gd name="T2" fmla="*/ 1 w 129"/>
                <a:gd name="T3" fmla="*/ 0 h 48"/>
                <a:gd name="T4" fmla="*/ 1 w 129"/>
                <a:gd name="T5" fmla="*/ 0 h 48"/>
                <a:gd name="T6" fmla="*/ 1 w 129"/>
                <a:gd name="T7" fmla="*/ 0 h 48"/>
                <a:gd name="T8" fmla="*/ 1 w 129"/>
                <a:gd name="T9" fmla="*/ 0 h 48"/>
                <a:gd name="T10" fmla="*/ 1 w 129"/>
                <a:gd name="T11" fmla="*/ 0 h 48"/>
                <a:gd name="T12" fmla="*/ 1 w 129"/>
                <a:gd name="T13" fmla="*/ 0 h 48"/>
                <a:gd name="T14" fmla="*/ 1 w 129"/>
                <a:gd name="T15" fmla="*/ 0 h 48"/>
                <a:gd name="T16" fmla="*/ 1 w 129"/>
                <a:gd name="T17" fmla="*/ 0 h 48"/>
                <a:gd name="T18" fmla="*/ 1 w 129"/>
                <a:gd name="T19" fmla="*/ 0 h 48"/>
                <a:gd name="T20" fmla="*/ 1 w 129"/>
                <a:gd name="T21" fmla="*/ 0 h 48"/>
                <a:gd name="T22" fmla="*/ 1 w 129"/>
                <a:gd name="T23" fmla="*/ 0 h 48"/>
                <a:gd name="T24" fmla="*/ 1 w 129"/>
                <a:gd name="T25" fmla="*/ 0 h 48"/>
                <a:gd name="T26" fmla="*/ 1 w 129"/>
                <a:gd name="T27" fmla="*/ 0 h 48"/>
                <a:gd name="T28" fmla="*/ 1 w 129"/>
                <a:gd name="T29" fmla="*/ 0 h 48"/>
                <a:gd name="T30" fmla="*/ 1 w 129"/>
                <a:gd name="T31" fmla="*/ 0 h 48"/>
                <a:gd name="T32" fmla="*/ 1 w 129"/>
                <a:gd name="T33" fmla="*/ 0 h 48"/>
                <a:gd name="T34" fmla="*/ 1 w 129"/>
                <a:gd name="T35" fmla="*/ 0 h 48"/>
                <a:gd name="T36" fmla="*/ 1 w 129"/>
                <a:gd name="T37" fmla="*/ 0 h 48"/>
                <a:gd name="T38" fmla="*/ 1 w 129"/>
                <a:gd name="T39" fmla="*/ 0 h 48"/>
                <a:gd name="T40" fmla="*/ 0 w 129"/>
                <a:gd name="T41" fmla="*/ 0 h 48"/>
                <a:gd name="T42" fmla="*/ 1 w 129"/>
                <a:gd name="T43" fmla="*/ 0 h 48"/>
                <a:gd name="T44" fmla="*/ 1 w 129"/>
                <a:gd name="T45" fmla="*/ 0 h 48"/>
                <a:gd name="T46" fmla="*/ 1 w 129"/>
                <a:gd name="T47" fmla="*/ 0 h 48"/>
                <a:gd name="T48" fmla="*/ 1 w 129"/>
                <a:gd name="T49" fmla="*/ 0 h 48"/>
                <a:gd name="T50" fmla="*/ 1 w 129"/>
                <a:gd name="T51" fmla="*/ 0 h 48"/>
                <a:gd name="T52" fmla="*/ 1 w 129"/>
                <a:gd name="T53" fmla="*/ 0 h 48"/>
                <a:gd name="T54" fmla="*/ 1 w 129"/>
                <a:gd name="T55" fmla="*/ 0 h 48"/>
                <a:gd name="T56" fmla="*/ 1 w 129"/>
                <a:gd name="T57" fmla="*/ 0 h 48"/>
                <a:gd name="T58" fmla="*/ 1 w 129"/>
                <a:gd name="T59" fmla="*/ 0 h 48"/>
                <a:gd name="T60" fmla="*/ 1 w 129"/>
                <a:gd name="T61" fmla="*/ 0 h 48"/>
                <a:gd name="T62" fmla="*/ 1 w 129"/>
                <a:gd name="T63" fmla="*/ 0 h 48"/>
                <a:gd name="T64" fmla="*/ 1 w 129"/>
                <a:gd name="T65" fmla="*/ 0 h 48"/>
                <a:gd name="T66" fmla="*/ 1 w 129"/>
                <a:gd name="T67" fmla="*/ 0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9" h="48">
                  <a:moveTo>
                    <a:pt x="112" y="0"/>
                  </a:moveTo>
                  <a:lnTo>
                    <a:pt x="114" y="2"/>
                  </a:lnTo>
                  <a:lnTo>
                    <a:pt x="119" y="6"/>
                  </a:lnTo>
                  <a:lnTo>
                    <a:pt x="123" y="10"/>
                  </a:lnTo>
                  <a:lnTo>
                    <a:pt x="129" y="15"/>
                  </a:lnTo>
                  <a:lnTo>
                    <a:pt x="118" y="27"/>
                  </a:lnTo>
                  <a:lnTo>
                    <a:pt x="106" y="34"/>
                  </a:lnTo>
                  <a:lnTo>
                    <a:pt x="99" y="36"/>
                  </a:lnTo>
                  <a:lnTo>
                    <a:pt x="91" y="40"/>
                  </a:lnTo>
                  <a:lnTo>
                    <a:pt x="83" y="40"/>
                  </a:lnTo>
                  <a:lnTo>
                    <a:pt x="76" y="44"/>
                  </a:lnTo>
                  <a:lnTo>
                    <a:pt x="68" y="44"/>
                  </a:lnTo>
                  <a:lnTo>
                    <a:pt x="61" y="44"/>
                  </a:lnTo>
                  <a:lnTo>
                    <a:pt x="53" y="44"/>
                  </a:lnTo>
                  <a:lnTo>
                    <a:pt x="45" y="44"/>
                  </a:lnTo>
                  <a:lnTo>
                    <a:pt x="38" y="44"/>
                  </a:lnTo>
                  <a:lnTo>
                    <a:pt x="30" y="44"/>
                  </a:lnTo>
                  <a:lnTo>
                    <a:pt x="21" y="46"/>
                  </a:lnTo>
                  <a:lnTo>
                    <a:pt x="15" y="48"/>
                  </a:lnTo>
                  <a:lnTo>
                    <a:pt x="7" y="40"/>
                  </a:lnTo>
                  <a:lnTo>
                    <a:pt x="0" y="34"/>
                  </a:lnTo>
                  <a:lnTo>
                    <a:pt x="13" y="29"/>
                  </a:lnTo>
                  <a:lnTo>
                    <a:pt x="26" y="27"/>
                  </a:lnTo>
                  <a:lnTo>
                    <a:pt x="34" y="23"/>
                  </a:lnTo>
                  <a:lnTo>
                    <a:pt x="42" y="23"/>
                  </a:lnTo>
                  <a:lnTo>
                    <a:pt x="49" y="21"/>
                  </a:lnTo>
                  <a:lnTo>
                    <a:pt x="57" y="21"/>
                  </a:lnTo>
                  <a:lnTo>
                    <a:pt x="64" y="19"/>
                  </a:lnTo>
                  <a:lnTo>
                    <a:pt x="72" y="17"/>
                  </a:lnTo>
                  <a:lnTo>
                    <a:pt x="78" y="17"/>
                  </a:lnTo>
                  <a:lnTo>
                    <a:pt x="85" y="15"/>
                  </a:lnTo>
                  <a:lnTo>
                    <a:pt x="99" y="1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1" name="Freeform 234"/>
            <p:cNvSpPr>
              <a:spLocks/>
            </p:cNvSpPr>
            <p:nvPr/>
          </p:nvSpPr>
          <p:spPr bwMode="auto">
            <a:xfrm>
              <a:off x="4043" y="2029"/>
              <a:ext cx="45" cy="98"/>
            </a:xfrm>
            <a:custGeom>
              <a:avLst/>
              <a:gdLst>
                <a:gd name="T0" fmla="*/ 1 w 89"/>
                <a:gd name="T1" fmla="*/ 1 h 196"/>
                <a:gd name="T2" fmla="*/ 1 w 89"/>
                <a:gd name="T3" fmla="*/ 1 h 196"/>
                <a:gd name="T4" fmla="*/ 1 w 89"/>
                <a:gd name="T5" fmla="*/ 1 h 196"/>
                <a:gd name="T6" fmla="*/ 1 w 89"/>
                <a:gd name="T7" fmla="*/ 1 h 196"/>
                <a:gd name="T8" fmla="*/ 1 w 89"/>
                <a:gd name="T9" fmla="*/ 1 h 196"/>
                <a:gd name="T10" fmla="*/ 1 w 89"/>
                <a:gd name="T11" fmla="*/ 1 h 196"/>
                <a:gd name="T12" fmla="*/ 1 w 89"/>
                <a:gd name="T13" fmla="*/ 1 h 196"/>
                <a:gd name="T14" fmla="*/ 1 w 89"/>
                <a:gd name="T15" fmla="*/ 1 h 196"/>
                <a:gd name="T16" fmla="*/ 1 w 89"/>
                <a:gd name="T17" fmla="*/ 1 h 196"/>
                <a:gd name="T18" fmla="*/ 1 w 89"/>
                <a:gd name="T19" fmla="*/ 1 h 196"/>
                <a:gd name="T20" fmla="*/ 1 w 89"/>
                <a:gd name="T21" fmla="*/ 1 h 196"/>
                <a:gd name="T22" fmla="*/ 1 w 89"/>
                <a:gd name="T23" fmla="*/ 1 h 196"/>
                <a:gd name="T24" fmla="*/ 1 w 89"/>
                <a:gd name="T25" fmla="*/ 1 h 196"/>
                <a:gd name="T26" fmla="*/ 1 w 89"/>
                <a:gd name="T27" fmla="*/ 1 h 196"/>
                <a:gd name="T28" fmla="*/ 1 w 89"/>
                <a:gd name="T29" fmla="*/ 1 h 196"/>
                <a:gd name="T30" fmla="*/ 1 w 89"/>
                <a:gd name="T31" fmla="*/ 1 h 196"/>
                <a:gd name="T32" fmla="*/ 1 w 89"/>
                <a:gd name="T33" fmla="*/ 1 h 196"/>
                <a:gd name="T34" fmla="*/ 1 w 89"/>
                <a:gd name="T35" fmla="*/ 1 h 196"/>
                <a:gd name="T36" fmla="*/ 1 w 89"/>
                <a:gd name="T37" fmla="*/ 1 h 196"/>
                <a:gd name="T38" fmla="*/ 1 w 89"/>
                <a:gd name="T39" fmla="*/ 1 h 196"/>
                <a:gd name="T40" fmla="*/ 1 w 89"/>
                <a:gd name="T41" fmla="*/ 1 h 196"/>
                <a:gd name="T42" fmla="*/ 1 w 89"/>
                <a:gd name="T43" fmla="*/ 1 h 196"/>
                <a:gd name="T44" fmla="*/ 1 w 89"/>
                <a:gd name="T45" fmla="*/ 1 h 196"/>
                <a:gd name="T46" fmla="*/ 1 w 89"/>
                <a:gd name="T47" fmla="*/ 1 h 196"/>
                <a:gd name="T48" fmla="*/ 0 w 89"/>
                <a:gd name="T49" fmla="*/ 1 h 196"/>
                <a:gd name="T50" fmla="*/ 1 w 89"/>
                <a:gd name="T51" fmla="*/ 1 h 196"/>
                <a:gd name="T52" fmla="*/ 1 w 89"/>
                <a:gd name="T53" fmla="*/ 1 h 196"/>
                <a:gd name="T54" fmla="*/ 1 w 89"/>
                <a:gd name="T55" fmla="*/ 1 h 196"/>
                <a:gd name="T56" fmla="*/ 1 w 89"/>
                <a:gd name="T57" fmla="*/ 1 h 196"/>
                <a:gd name="T58" fmla="*/ 1 w 89"/>
                <a:gd name="T59" fmla="*/ 1 h 196"/>
                <a:gd name="T60" fmla="*/ 1 w 89"/>
                <a:gd name="T61" fmla="*/ 1 h 196"/>
                <a:gd name="T62" fmla="*/ 1 w 89"/>
                <a:gd name="T63" fmla="*/ 1 h 196"/>
                <a:gd name="T64" fmla="*/ 1 w 89"/>
                <a:gd name="T65" fmla="*/ 1 h 196"/>
                <a:gd name="T66" fmla="*/ 1 w 89"/>
                <a:gd name="T67" fmla="*/ 1 h 196"/>
                <a:gd name="T68" fmla="*/ 1 w 89"/>
                <a:gd name="T69" fmla="*/ 1 h 196"/>
                <a:gd name="T70" fmla="*/ 1 w 89"/>
                <a:gd name="T71" fmla="*/ 1 h 196"/>
                <a:gd name="T72" fmla="*/ 1 w 89"/>
                <a:gd name="T73" fmla="*/ 1 h 196"/>
                <a:gd name="T74" fmla="*/ 1 w 89"/>
                <a:gd name="T75" fmla="*/ 1 h 196"/>
                <a:gd name="T76" fmla="*/ 1 w 89"/>
                <a:gd name="T77" fmla="*/ 1 h 196"/>
                <a:gd name="T78" fmla="*/ 1 w 89"/>
                <a:gd name="T79" fmla="*/ 1 h 196"/>
                <a:gd name="T80" fmla="*/ 1 w 89"/>
                <a:gd name="T81" fmla="*/ 1 h 196"/>
                <a:gd name="T82" fmla="*/ 1 w 89"/>
                <a:gd name="T83" fmla="*/ 1 h 196"/>
                <a:gd name="T84" fmla="*/ 1 w 89"/>
                <a:gd name="T85" fmla="*/ 1 h 196"/>
                <a:gd name="T86" fmla="*/ 1 w 89"/>
                <a:gd name="T87" fmla="*/ 1 h 196"/>
                <a:gd name="T88" fmla="*/ 1 w 89"/>
                <a:gd name="T89" fmla="*/ 1 h 196"/>
                <a:gd name="T90" fmla="*/ 1 w 89"/>
                <a:gd name="T91" fmla="*/ 1 h 196"/>
                <a:gd name="T92" fmla="*/ 1 w 89"/>
                <a:gd name="T93" fmla="*/ 1 h 196"/>
                <a:gd name="T94" fmla="*/ 1 w 89"/>
                <a:gd name="T95" fmla="*/ 0 h 196"/>
                <a:gd name="T96" fmla="*/ 1 w 89"/>
                <a:gd name="T97" fmla="*/ 1 h 196"/>
                <a:gd name="T98" fmla="*/ 1 w 89"/>
                <a:gd name="T99" fmla="*/ 1 h 19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9" h="196">
                  <a:moveTo>
                    <a:pt x="89" y="2"/>
                  </a:moveTo>
                  <a:lnTo>
                    <a:pt x="87" y="4"/>
                  </a:lnTo>
                  <a:lnTo>
                    <a:pt x="87" y="16"/>
                  </a:lnTo>
                  <a:lnTo>
                    <a:pt x="83" y="19"/>
                  </a:lnTo>
                  <a:lnTo>
                    <a:pt x="83" y="29"/>
                  </a:lnTo>
                  <a:lnTo>
                    <a:pt x="81" y="38"/>
                  </a:lnTo>
                  <a:lnTo>
                    <a:pt x="80" y="48"/>
                  </a:lnTo>
                  <a:lnTo>
                    <a:pt x="78" y="57"/>
                  </a:lnTo>
                  <a:lnTo>
                    <a:pt x="76" y="67"/>
                  </a:lnTo>
                  <a:lnTo>
                    <a:pt x="72" y="78"/>
                  </a:lnTo>
                  <a:lnTo>
                    <a:pt x="70" y="90"/>
                  </a:lnTo>
                  <a:lnTo>
                    <a:pt x="66" y="99"/>
                  </a:lnTo>
                  <a:lnTo>
                    <a:pt x="62" y="111"/>
                  </a:lnTo>
                  <a:lnTo>
                    <a:pt x="61" y="120"/>
                  </a:lnTo>
                  <a:lnTo>
                    <a:pt x="59" y="130"/>
                  </a:lnTo>
                  <a:lnTo>
                    <a:pt x="53" y="137"/>
                  </a:lnTo>
                  <a:lnTo>
                    <a:pt x="49" y="145"/>
                  </a:lnTo>
                  <a:lnTo>
                    <a:pt x="42" y="154"/>
                  </a:lnTo>
                  <a:lnTo>
                    <a:pt x="38" y="166"/>
                  </a:lnTo>
                  <a:lnTo>
                    <a:pt x="30" y="173"/>
                  </a:lnTo>
                  <a:lnTo>
                    <a:pt x="24" y="183"/>
                  </a:lnTo>
                  <a:lnTo>
                    <a:pt x="19" y="190"/>
                  </a:lnTo>
                  <a:lnTo>
                    <a:pt x="15" y="196"/>
                  </a:lnTo>
                  <a:lnTo>
                    <a:pt x="7" y="196"/>
                  </a:lnTo>
                  <a:lnTo>
                    <a:pt x="0" y="192"/>
                  </a:lnTo>
                  <a:lnTo>
                    <a:pt x="4" y="179"/>
                  </a:lnTo>
                  <a:lnTo>
                    <a:pt x="9" y="168"/>
                  </a:lnTo>
                  <a:lnTo>
                    <a:pt x="15" y="154"/>
                  </a:lnTo>
                  <a:lnTo>
                    <a:pt x="24" y="141"/>
                  </a:lnTo>
                  <a:lnTo>
                    <a:pt x="26" y="132"/>
                  </a:lnTo>
                  <a:lnTo>
                    <a:pt x="30" y="126"/>
                  </a:lnTo>
                  <a:lnTo>
                    <a:pt x="34" y="118"/>
                  </a:lnTo>
                  <a:lnTo>
                    <a:pt x="38" y="111"/>
                  </a:lnTo>
                  <a:lnTo>
                    <a:pt x="42" y="103"/>
                  </a:lnTo>
                  <a:lnTo>
                    <a:pt x="43" y="95"/>
                  </a:lnTo>
                  <a:lnTo>
                    <a:pt x="45" y="90"/>
                  </a:lnTo>
                  <a:lnTo>
                    <a:pt x="49" y="82"/>
                  </a:lnTo>
                  <a:lnTo>
                    <a:pt x="51" y="71"/>
                  </a:lnTo>
                  <a:lnTo>
                    <a:pt x="55" y="59"/>
                  </a:lnTo>
                  <a:lnTo>
                    <a:pt x="57" y="50"/>
                  </a:lnTo>
                  <a:lnTo>
                    <a:pt x="59" y="42"/>
                  </a:lnTo>
                  <a:lnTo>
                    <a:pt x="61" y="33"/>
                  </a:lnTo>
                  <a:lnTo>
                    <a:pt x="62" y="27"/>
                  </a:lnTo>
                  <a:lnTo>
                    <a:pt x="66" y="19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6" y="2"/>
                  </a:lnTo>
                  <a:lnTo>
                    <a:pt x="80" y="0"/>
                  </a:lnTo>
                  <a:lnTo>
                    <a:pt x="8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2" name="Freeform 235"/>
            <p:cNvSpPr>
              <a:spLocks/>
            </p:cNvSpPr>
            <p:nvPr/>
          </p:nvSpPr>
          <p:spPr bwMode="auto">
            <a:xfrm>
              <a:off x="4086" y="2060"/>
              <a:ext cx="44" cy="84"/>
            </a:xfrm>
            <a:custGeom>
              <a:avLst/>
              <a:gdLst>
                <a:gd name="T0" fmla="*/ 0 w 90"/>
                <a:gd name="T1" fmla="*/ 0 h 167"/>
                <a:gd name="T2" fmla="*/ 0 w 90"/>
                <a:gd name="T3" fmla="*/ 1 h 167"/>
                <a:gd name="T4" fmla="*/ 0 w 90"/>
                <a:gd name="T5" fmla="*/ 1 h 167"/>
                <a:gd name="T6" fmla="*/ 0 w 90"/>
                <a:gd name="T7" fmla="*/ 1 h 167"/>
                <a:gd name="T8" fmla="*/ 0 w 90"/>
                <a:gd name="T9" fmla="*/ 1 h 167"/>
                <a:gd name="T10" fmla="*/ 0 w 90"/>
                <a:gd name="T11" fmla="*/ 1 h 167"/>
                <a:gd name="T12" fmla="*/ 0 w 90"/>
                <a:gd name="T13" fmla="*/ 1 h 167"/>
                <a:gd name="T14" fmla="*/ 0 w 90"/>
                <a:gd name="T15" fmla="*/ 1 h 167"/>
                <a:gd name="T16" fmla="*/ 0 w 90"/>
                <a:gd name="T17" fmla="*/ 1 h 167"/>
                <a:gd name="T18" fmla="*/ 0 w 90"/>
                <a:gd name="T19" fmla="*/ 1 h 167"/>
                <a:gd name="T20" fmla="*/ 0 w 90"/>
                <a:gd name="T21" fmla="*/ 1 h 167"/>
                <a:gd name="T22" fmla="*/ 0 w 90"/>
                <a:gd name="T23" fmla="*/ 1 h 167"/>
                <a:gd name="T24" fmla="*/ 0 w 90"/>
                <a:gd name="T25" fmla="*/ 1 h 167"/>
                <a:gd name="T26" fmla="*/ 0 w 90"/>
                <a:gd name="T27" fmla="*/ 1 h 167"/>
                <a:gd name="T28" fmla="*/ 0 w 90"/>
                <a:gd name="T29" fmla="*/ 1 h 167"/>
                <a:gd name="T30" fmla="*/ 0 w 90"/>
                <a:gd name="T31" fmla="*/ 1 h 167"/>
                <a:gd name="T32" fmla="*/ 0 w 90"/>
                <a:gd name="T33" fmla="*/ 1 h 167"/>
                <a:gd name="T34" fmla="*/ 0 w 90"/>
                <a:gd name="T35" fmla="*/ 1 h 167"/>
                <a:gd name="T36" fmla="*/ 0 w 90"/>
                <a:gd name="T37" fmla="*/ 1 h 167"/>
                <a:gd name="T38" fmla="*/ 0 w 90"/>
                <a:gd name="T39" fmla="*/ 1 h 167"/>
                <a:gd name="T40" fmla="*/ 0 w 90"/>
                <a:gd name="T41" fmla="*/ 1 h 167"/>
                <a:gd name="T42" fmla="*/ 0 w 90"/>
                <a:gd name="T43" fmla="*/ 1 h 167"/>
                <a:gd name="T44" fmla="*/ 0 w 90"/>
                <a:gd name="T45" fmla="*/ 1 h 167"/>
                <a:gd name="T46" fmla="*/ 0 w 90"/>
                <a:gd name="T47" fmla="*/ 1 h 167"/>
                <a:gd name="T48" fmla="*/ 0 w 90"/>
                <a:gd name="T49" fmla="*/ 1 h 167"/>
                <a:gd name="T50" fmla="*/ 0 w 90"/>
                <a:gd name="T51" fmla="*/ 1 h 167"/>
                <a:gd name="T52" fmla="*/ 0 w 90"/>
                <a:gd name="T53" fmla="*/ 1 h 167"/>
                <a:gd name="T54" fmla="*/ 0 w 90"/>
                <a:gd name="T55" fmla="*/ 1 h 167"/>
                <a:gd name="T56" fmla="*/ 0 w 90"/>
                <a:gd name="T57" fmla="*/ 1 h 167"/>
                <a:gd name="T58" fmla="*/ 0 w 90"/>
                <a:gd name="T59" fmla="*/ 1 h 167"/>
                <a:gd name="T60" fmla="*/ 0 w 90"/>
                <a:gd name="T61" fmla="*/ 1 h 167"/>
                <a:gd name="T62" fmla="*/ 0 w 90"/>
                <a:gd name="T63" fmla="*/ 1 h 167"/>
                <a:gd name="T64" fmla="*/ 0 w 90"/>
                <a:gd name="T65" fmla="*/ 1 h 167"/>
                <a:gd name="T66" fmla="*/ 0 w 90"/>
                <a:gd name="T67" fmla="*/ 1 h 167"/>
                <a:gd name="T68" fmla="*/ 0 w 90"/>
                <a:gd name="T69" fmla="*/ 1 h 167"/>
                <a:gd name="T70" fmla="*/ 0 w 90"/>
                <a:gd name="T71" fmla="*/ 1 h 167"/>
                <a:gd name="T72" fmla="*/ 0 w 90"/>
                <a:gd name="T73" fmla="*/ 1 h 167"/>
                <a:gd name="T74" fmla="*/ 0 w 90"/>
                <a:gd name="T75" fmla="*/ 0 h 167"/>
                <a:gd name="T76" fmla="*/ 0 w 90"/>
                <a:gd name="T77" fmla="*/ 0 h 167"/>
                <a:gd name="T78" fmla="*/ 0 w 90"/>
                <a:gd name="T79" fmla="*/ 0 h 16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0" h="167">
                  <a:moveTo>
                    <a:pt x="76" y="0"/>
                  </a:moveTo>
                  <a:lnTo>
                    <a:pt x="82" y="8"/>
                  </a:lnTo>
                  <a:lnTo>
                    <a:pt x="86" y="17"/>
                  </a:lnTo>
                  <a:lnTo>
                    <a:pt x="88" y="27"/>
                  </a:lnTo>
                  <a:lnTo>
                    <a:pt x="90" y="38"/>
                  </a:lnTo>
                  <a:lnTo>
                    <a:pt x="86" y="48"/>
                  </a:lnTo>
                  <a:lnTo>
                    <a:pt x="82" y="59"/>
                  </a:lnTo>
                  <a:lnTo>
                    <a:pt x="76" y="69"/>
                  </a:lnTo>
                  <a:lnTo>
                    <a:pt x="72" y="82"/>
                  </a:lnTo>
                  <a:lnTo>
                    <a:pt x="63" y="91"/>
                  </a:lnTo>
                  <a:lnTo>
                    <a:pt x="55" y="103"/>
                  </a:lnTo>
                  <a:lnTo>
                    <a:pt x="48" y="112"/>
                  </a:lnTo>
                  <a:lnTo>
                    <a:pt x="42" y="124"/>
                  </a:lnTo>
                  <a:lnTo>
                    <a:pt x="34" y="133"/>
                  </a:lnTo>
                  <a:lnTo>
                    <a:pt x="27" y="143"/>
                  </a:lnTo>
                  <a:lnTo>
                    <a:pt x="21" y="154"/>
                  </a:lnTo>
                  <a:lnTo>
                    <a:pt x="17" y="164"/>
                  </a:lnTo>
                  <a:lnTo>
                    <a:pt x="8" y="166"/>
                  </a:lnTo>
                  <a:lnTo>
                    <a:pt x="2" y="167"/>
                  </a:lnTo>
                  <a:lnTo>
                    <a:pt x="0" y="156"/>
                  </a:lnTo>
                  <a:lnTo>
                    <a:pt x="0" y="146"/>
                  </a:lnTo>
                  <a:lnTo>
                    <a:pt x="4" y="137"/>
                  </a:lnTo>
                  <a:lnTo>
                    <a:pt x="8" y="129"/>
                  </a:lnTo>
                  <a:lnTo>
                    <a:pt x="12" y="120"/>
                  </a:lnTo>
                  <a:lnTo>
                    <a:pt x="17" y="110"/>
                  </a:lnTo>
                  <a:lnTo>
                    <a:pt x="23" y="103"/>
                  </a:lnTo>
                  <a:lnTo>
                    <a:pt x="31" y="95"/>
                  </a:lnTo>
                  <a:lnTo>
                    <a:pt x="36" y="86"/>
                  </a:lnTo>
                  <a:lnTo>
                    <a:pt x="42" y="76"/>
                  </a:lnTo>
                  <a:lnTo>
                    <a:pt x="48" y="67"/>
                  </a:lnTo>
                  <a:lnTo>
                    <a:pt x="55" y="57"/>
                  </a:lnTo>
                  <a:lnTo>
                    <a:pt x="59" y="48"/>
                  </a:lnTo>
                  <a:lnTo>
                    <a:pt x="63" y="38"/>
                  </a:lnTo>
                  <a:lnTo>
                    <a:pt x="65" y="27"/>
                  </a:lnTo>
                  <a:lnTo>
                    <a:pt x="67" y="17"/>
                  </a:lnTo>
                  <a:lnTo>
                    <a:pt x="67" y="12"/>
                  </a:lnTo>
                  <a:lnTo>
                    <a:pt x="71" y="4"/>
                  </a:lnTo>
                  <a:lnTo>
                    <a:pt x="72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3" name="Freeform 236"/>
            <p:cNvSpPr>
              <a:spLocks/>
            </p:cNvSpPr>
            <p:nvPr/>
          </p:nvSpPr>
          <p:spPr bwMode="auto">
            <a:xfrm>
              <a:off x="3940" y="2010"/>
              <a:ext cx="80" cy="24"/>
            </a:xfrm>
            <a:custGeom>
              <a:avLst/>
              <a:gdLst>
                <a:gd name="T0" fmla="*/ 1 w 160"/>
                <a:gd name="T1" fmla="*/ 0 h 50"/>
                <a:gd name="T2" fmla="*/ 1 w 160"/>
                <a:gd name="T3" fmla="*/ 0 h 50"/>
                <a:gd name="T4" fmla="*/ 1 w 160"/>
                <a:gd name="T5" fmla="*/ 0 h 50"/>
                <a:gd name="T6" fmla="*/ 1 w 160"/>
                <a:gd name="T7" fmla="*/ 0 h 50"/>
                <a:gd name="T8" fmla="*/ 1 w 160"/>
                <a:gd name="T9" fmla="*/ 0 h 50"/>
                <a:gd name="T10" fmla="*/ 1 w 160"/>
                <a:gd name="T11" fmla="*/ 0 h 50"/>
                <a:gd name="T12" fmla="*/ 1 w 160"/>
                <a:gd name="T13" fmla="*/ 0 h 50"/>
                <a:gd name="T14" fmla="*/ 1 w 160"/>
                <a:gd name="T15" fmla="*/ 0 h 50"/>
                <a:gd name="T16" fmla="*/ 1 w 160"/>
                <a:gd name="T17" fmla="*/ 0 h 50"/>
                <a:gd name="T18" fmla="*/ 1 w 160"/>
                <a:gd name="T19" fmla="*/ 0 h 50"/>
                <a:gd name="T20" fmla="*/ 1 w 160"/>
                <a:gd name="T21" fmla="*/ 0 h 50"/>
                <a:gd name="T22" fmla="*/ 1 w 160"/>
                <a:gd name="T23" fmla="*/ 0 h 50"/>
                <a:gd name="T24" fmla="*/ 1 w 160"/>
                <a:gd name="T25" fmla="*/ 0 h 50"/>
                <a:gd name="T26" fmla="*/ 1 w 160"/>
                <a:gd name="T27" fmla="*/ 0 h 50"/>
                <a:gd name="T28" fmla="*/ 1 w 160"/>
                <a:gd name="T29" fmla="*/ 0 h 50"/>
                <a:gd name="T30" fmla="*/ 1 w 160"/>
                <a:gd name="T31" fmla="*/ 0 h 50"/>
                <a:gd name="T32" fmla="*/ 1 w 160"/>
                <a:gd name="T33" fmla="*/ 0 h 50"/>
                <a:gd name="T34" fmla="*/ 1 w 160"/>
                <a:gd name="T35" fmla="*/ 0 h 50"/>
                <a:gd name="T36" fmla="*/ 1 w 160"/>
                <a:gd name="T37" fmla="*/ 0 h 50"/>
                <a:gd name="T38" fmla="*/ 1 w 160"/>
                <a:gd name="T39" fmla="*/ 0 h 50"/>
                <a:gd name="T40" fmla="*/ 1 w 160"/>
                <a:gd name="T41" fmla="*/ 0 h 50"/>
                <a:gd name="T42" fmla="*/ 0 w 160"/>
                <a:gd name="T43" fmla="*/ 0 h 50"/>
                <a:gd name="T44" fmla="*/ 1 w 160"/>
                <a:gd name="T45" fmla="*/ 0 h 50"/>
                <a:gd name="T46" fmla="*/ 1 w 160"/>
                <a:gd name="T47" fmla="*/ 0 h 50"/>
                <a:gd name="T48" fmla="*/ 1 w 160"/>
                <a:gd name="T49" fmla="*/ 0 h 50"/>
                <a:gd name="T50" fmla="*/ 1 w 160"/>
                <a:gd name="T51" fmla="*/ 0 h 50"/>
                <a:gd name="T52" fmla="*/ 1 w 160"/>
                <a:gd name="T53" fmla="*/ 0 h 50"/>
                <a:gd name="T54" fmla="*/ 1 w 160"/>
                <a:gd name="T55" fmla="*/ 0 h 50"/>
                <a:gd name="T56" fmla="*/ 1 w 160"/>
                <a:gd name="T57" fmla="*/ 0 h 50"/>
                <a:gd name="T58" fmla="*/ 1 w 160"/>
                <a:gd name="T59" fmla="*/ 0 h 50"/>
                <a:gd name="T60" fmla="*/ 1 w 160"/>
                <a:gd name="T61" fmla="*/ 0 h 50"/>
                <a:gd name="T62" fmla="*/ 1 w 160"/>
                <a:gd name="T63" fmla="*/ 0 h 50"/>
                <a:gd name="T64" fmla="*/ 1 w 160"/>
                <a:gd name="T65" fmla="*/ 0 h 50"/>
                <a:gd name="T66" fmla="*/ 1 w 160"/>
                <a:gd name="T67" fmla="*/ 0 h 50"/>
                <a:gd name="T68" fmla="*/ 1 w 160"/>
                <a:gd name="T69" fmla="*/ 0 h 50"/>
                <a:gd name="T70" fmla="*/ 1 w 160"/>
                <a:gd name="T71" fmla="*/ 0 h 50"/>
                <a:gd name="T72" fmla="*/ 1 w 160"/>
                <a:gd name="T73" fmla="*/ 0 h 50"/>
                <a:gd name="T74" fmla="*/ 1 w 160"/>
                <a:gd name="T75" fmla="*/ 0 h 50"/>
                <a:gd name="T76" fmla="*/ 1 w 160"/>
                <a:gd name="T77" fmla="*/ 0 h 50"/>
                <a:gd name="T78" fmla="*/ 1 w 160"/>
                <a:gd name="T79" fmla="*/ 0 h 50"/>
                <a:gd name="T80" fmla="*/ 1 w 160"/>
                <a:gd name="T81" fmla="*/ 0 h 50"/>
                <a:gd name="T82" fmla="*/ 1 w 160"/>
                <a:gd name="T83" fmla="*/ 0 h 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0" h="50">
                  <a:moveTo>
                    <a:pt x="153" y="0"/>
                  </a:moveTo>
                  <a:lnTo>
                    <a:pt x="153" y="2"/>
                  </a:lnTo>
                  <a:lnTo>
                    <a:pt x="154" y="6"/>
                  </a:lnTo>
                  <a:lnTo>
                    <a:pt x="154" y="10"/>
                  </a:lnTo>
                  <a:lnTo>
                    <a:pt x="160" y="16"/>
                  </a:lnTo>
                  <a:lnTo>
                    <a:pt x="154" y="19"/>
                  </a:lnTo>
                  <a:lnTo>
                    <a:pt x="149" y="23"/>
                  </a:lnTo>
                  <a:lnTo>
                    <a:pt x="139" y="27"/>
                  </a:lnTo>
                  <a:lnTo>
                    <a:pt x="133" y="33"/>
                  </a:lnTo>
                  <a:lnTo>
                    <a:pt x="122" y="36"/>
                  </a:lnTo>
                  <a:lnTo>
                    <a:pt x="114" y="40"/>
                  </a:lnTo>
                  <a:lnTo>
                    <a:pt x="103" y="42"/>
                  </a:lnTo>
                  <a:lnTo>
                    <a:pt x="94" y="46"/>
                  </a:lnTo>
                  <a:lnTo>
                    <a:pt x="80" y="48"/>
                  </a:lnTo>
                  <a:lnTo>
                    <a:pt x="67" y="50"/>
                  </a:lnTo>
                  <a:lnTo>
                    <a:pt x="56" y="50"/>
                  </a:lnTo>
                  <a:lnTo>
                    <a:pt x="44" y="50"/>
                  </a:lnTo>
                  <a:lnTo>
                    <a:pt x="33" y="46"/>
                  </a:lnTo>
                  <a:lnTo>
                    <a:pt x="21" y="44"/>
                  </a:lnTo>
                  <a:lnTo>
                    <a:pt x="10" y="40"/>
                  </a:lnTo>
                  <a:lnTo>
                    <a:pt x="2" y="36"/>
                  </a:lnTo>
                  <a:lnTo>
                    <a:pt x="0" y="31"/>
                  </a:lnTo>
                  <a:lnTo>
                    <a:pt x="2" y="25"/>
                  </a:lnTo>
                  <a:lnTo>
                    <a:pt x="2" y="21"/>
                  </a:lnTo>
                  <a:lnTo>
                    <a:pt x="6" y="19"/>
                  </a:lnTo>
                  <a:lnTo>
                    <a:pt x="19" y="21"/>
                  </a:lnTo>
                  <a:lnTo>
                    <a:pt x="31" y="23"/>
                  </a:lnTo>
                  <a:lnTo>
                    <a:pt x="40" y="23"/>
                  </a:lnTo>
                  <a:lnTo>
                    <a:pt x="52" y="25"/>
                  </a:lnTo>
                  <a:lnTo>
                    <a:pt x="61" y="25"/>
                  </a:lnTo>
                  <a:lnTo>
                    <a:pt x="71" y="25"/>
                  </a:lnTo>
                  <a:lnTo>
                    <a:pt x="80" y="23"/>
                  </a:lnTo>
                  <a:lnTo>
                    <a:pt x="88" y="23"/>
                  </a:lnTo>
                  <a:lnTo>
                    <a:pt x="97" y="21"/>
                  </a:lnTo>
                  <a:lnTo>
                    <a:pt x="105" y="19"/>
                  </a:lnTo>
                  <a:lnTo>
                    <a:pt x="113" y="16"/>
                  </a:lnTo>
                  <a:lnTo>
                    <a:pt x="120" y="16"/>
                  </a:lnTo>
                  <a:lnTo>
                    <a:pt x="128" y="10"/>
                  </a:lnTo>
                  <a:lnTo>
                    <a:pt x="135" y="6"/>
                  </a:lnTo>
                  <a:lnTo>
                    <a:pt x="143" y="2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4" name="Freeform 237"/>
            <p:cNvSpPr>
              <a:spLocks/>
            </p:cNvSpPr>
            <p:nvPr/>
          </p:nvSpPr>
          <p:spPr bwMode="auto">
            <a:xfrm>
              <a:off x="4287" y="1873"/>
              <a:ext cx="77" cy="60"/>
            </a:xfrm>
            <a:custGeom>
              <a:avLst/>
              <a:gdLst>
                <a:gd name="T0" fmla="*/ 1 w 154"/>
                <a:gd name="T1" fmla="*/ 1 h 119"/>
                <a:gd name="T2" fmla="*/ 1 w 154"/>
                <a:gd name="T3" fmla="*/ 1 h 119"/>
                <a:gd name="T4" fmla="*/ 1 w 154"/>
                <a:gd name="T5" fmla="*/ 1 h 119"/>
                <a:gd name="T6" fmla="*/ 1 w 154"/>
                <a:gd name="T7" fmla="*/ 1 h 119"/>
                <a:gd name="T8" fmla="*/ 1 w 154"/>
                <a:gd name="T9" fmla="*/ 1 h 119"/>
                <a:gd name="T10" fmla="*/ 1 w 154"/>
                <a:gd name="T11" fmla="*/ 1 h 119"/>
                <a:gd name="T12" fmla="*/ 1 w 154"/>
                <a:gd name="T13" fmla="*/ 1 h 119"/>
                <a:gd name="T14" fmla="*/ 1 w 154"/>
                <a:gd name="T15" fmla="*/ 1 h 119"/>
                <a:gd name="T16" fmla="*/ 1 w 154"/>
                <a:gd name="T17" fmla="*/ 0 h 119"/>
                <a:gd name="T18" fmla="*/ 1 w 154"/>
                <a:gd name="T19" fmla="*/ 1 h 119"/>
                <a:gd name="T20" fmla="*/ 1 w 154"/>
                <a:gd name="T21" fmla="*/ 1 h 119"/>
                <a:gd name="T22" fmla="*/ 1 w 154"/>
                <a:gd name="T23" fmla="*/ 1 h 119"/>
                <a:gd name="T24" fmla="*/ 1 w 154"/>
                <a:gd name="T25" fmla="*/ 1 h 119"/>
                <a:gd name="T26" fmla="*/ 1 w 154"/>
                <a:gd name="T27" fmla="*/ 1 h 119"/>
                <a:gd name="T28" fmla="*/ 1 w 154"/>
                <a:gd name="T29" fmla="*/ 1 h 119"/>
                <a:gd name="T30" fmla="*/ 1 w 154"/>
                <a:gd name="T31" fmla="*/ 1 h 119"/>
                <a:gd name="T32" fmla="*/ 1 w 154"/>
                <a:gd name="T33" fmla="*/ 1 h 119"/>
                <a:gd name="T34" fmla="*/ 1 w 154"/>
                <a:gd name="T35" fmla="*/ 1 h 119"/>
                <a:gd name="T36" fmla="*/ 1 w 154"/>
                <a:gd name="T37" fmla="*/ 1 h 119"/>
                <a:gd name="T38" fmla="*/ 1 w 154"/>
                <a:gd name="T39" fmla="*/ 1 h 119"/>
                <a:gd name="T40" fmla="*/ 1 w 154"/>
                <a:gd name="T41" fmla="*/ 1 h 119"/>
                <a:gd name="T42" fmla="*/ 0 w 154"/>
                <a:gd name="T43" fmla="*/ 1 h 119"/>
                <a:gd name="T44" fmla="*/ 0 w 154"/>
                <a:gd name="T45" fmla="*/ 1 h 119"/>
                <a:gd name="T46" fmla="*/ 0 w 154"/>
                <a:gd name="T47" fmla="*/ 1 h 119"/>
                <a:gd name="T48" fmla="*/ 1 w 154"/>
                <a:gd name="T49" fmla="*/ 1 h 119"/>
                <a:gd name="T50" fmla="*/ 1 w 154"/>
                <a:gd name="T51" fmla="*/ 1 h 119"/>
                <a:gd name="T52" fmla="*/ 1 w 154"/>
                <a:gd name="T53" fmla="*/ 1 h 119"/>
                <a:gd name="T54" fmla="*/ 1 w 154"/>
                <a:gd name="T55" fmla="*/ 1 h 119"/>
                <a:gd name="T56" fmla="*/ 1 w 154"/>
                <a:gd name="T57" fmla="*/ 1 h 119"/>
                <a:gd name="T58" fmla="*/ 1 w 154"/>
                <a:gd name="T59" fmla="*/ 1 h 119"/>
                <a:gd name="T60" fmla="*/ 1 w 154"/>
                <a:gd name="T61" fmla="*/ 1 h 119"/>
                <a:gd name="T62" fmla="*/ 1 w 154"/>
                <a:gd name="T63" fmla="*/ 1 h 119"/>
                <a:gd name="T64" fmla="*/ 1 w 154"/>
                <a:gd name="T65" fmla="*/ 1 h 119"/>
                <a:gd name="T66" fmla="*/ 1 w 154"/>
                <a:gd name="T67" fmla="*/ 1 h 119"/>
                <a:gd name="T68" fmla="*/ 1 w 154"/>
                <a:gd name="T69" fmla="*/ 1 h 119"/>
                <a:gd name="T70" fmla="*/ 1 w 154"/>
                <a:gd name="T71" fmla="*/ 1 h 119"/>
                <a:gd name="T72" fmla="*/ 1 w 154"/>
                <a:gd name="T73" fmla="*/ 1 h 119"/>
                <a:gd name="T74" fmla="*/ 1 w 154"/>
                <a:gd name="T75" fmla="*/ 1 h 119"/>
                <a:gd name="T76" fmla="*/ 1 w 154"/>
                <a:gd name="T77" fmla="*/ 1 h 119"/>
                <a:gd name="T78" fmla="*/ 1 w 154"/>
                <a:gd name="T79" fmla="*/ 1 h 119"/>
                <a:gd name="T80" fmla="*/ 1 w 154"/>
                <a:gd name="T81" fmla="*/ 1 h 119"/>
                <a:gd name="T82" fmla="*/ 1 w 154"/>
                <a:gd name="T83" fmla="*/ 1 h 119"/>
                <a:gd name="T84" fmla="*/ 1 w 154"/>
                <a:gd name="T85" fmla="*/ 1 h 119"/>
                <a:gd name="T86" fmla="*/ 1 w 154"/>
                <a:gd name="T87" fmla="*/ 1 h 119"/>
                <a:gd name="T88" fmla="*/ 1 w 154"/>
                <a:gd name="T89" fmla="*/ 1 h 119"/>
                <a:gd name="T90" fmla="*/ 1 w 154"/>
                <a:gd name="T91" fmla="*/ 1 h 119"/>
                <a:gd name="T92" fmla="*/ 1 w 154"/>
                <a:gd name="T93" fmla="*/ 1 h 119"/>
                <a:gd name="T94" fmla="*/ 1 w 154"/>
                <a:gd name="T95" fmla="*/ 1 h 119"/>
                <a:gd name="T96" fmla="*/ 1 w 154"/>
                <a:gd name="T97" fmla="*/ 1 h 119"/>
                <a:gd name="T98" fmla="*/ 1 w 154"/>
                <a:gd name="T99" fmla="*/ 1 h 1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54" h="119">
                  <a:moveTo>
                    <a:pt x="154" y="7"/>
                  </a:moveTo>
                  <a:lnTo>
                    <a:pt x="143" y="9"/>
                  </a:lnTo>
                  <a:lnTo>
                    <a:pt x="135" y="13"/>
                  </a:lnTo>
                  <a:lnTo>
                    <a:pt x="124" y="17"/>
                  </a:lnTo>
                  <a:lnTo>
                    <a:pt x="116" y="19"/>
                  </a:lnTo>
                  <a:lnTo>
                    <a:pt x="107" y="17"/>
                  </a:lnTo>
                  <a:lnTo>
                    <a:pt x="99" y="15"/>
                  </a:lnTo>
                  <a:lnTo>
                    <a:pt x="90" y="7"/>
                  </a:lnTo>
                  <a:lnTo>
                    <a:pt x="84" y="0"/>
                  </a:lnTo>
                  <a:lnTo>
                    <a:pt x="78" y="3"/>
                  </a:lnTo>
                  <a:lnTo>
                    <a:pt x="72" y="11"/>
                  </a:lnTo>
                  <a:lnTo>
                    <a:pt x="67" y="19"/>
                  </a:lnTo>
                  <a:lnTo>
                    <a:pt x="61" y="28"/>
                  </a:lnTo>
                  <a:lnTo>
                    <a:pt x="55" y="34"/>
                  </a:lnTo>
                  <a:lnTo>
                    <a:pt x="48" y="36"/>
                  </a:lnTo>
                  <a:lnTo>
                    <a:pt x="40" y="34"/>
                  </a:lnTo>
                  <a:lnTo>
                    <a:pt x="34" y="26"/>
                  </a:lnTo>
                  <a:lnTo>
                    <a:pt x="23" y="34"/>
                  </a:lnTo>
                  <a:lnTo>
                    <a:pt x="15" y="45"/>
                  </a:lnTo>
                  <a:lnTo>
                    <a:pt x="8" y="57"/>
                  </a:lnTo>
                  <a:lnTo>
                    <a:pt x="4" y="70"/>
                  </a:lnTo>
                  <a:lnTo>
                    <a:pt x="0" y="81"/>
                  </a:lnTo>
                  <a:lnTo>
                    <a:pt x="0" y="93"/>
                  </a:lnTo>
                  <a:lnTo>
                    <a:pt x="0" y="102"/>
                  </a:lnTo>
                  <a:lnTo>
                    <a:pt x="4" y="108"/>
                  </a:lnTo>
                  <a:lnTo>
                    <a:pt x="8" y="110"/>
                  </a:lnTo>
                  <a:lnTo>
                    <a:pt x="15" y="116"/>
                  </a:lnTo>
                  <a:lnTo>
                    <a:pt x="21" y="116"/>
                  </a:lnTo>
                  <a:lnTo>
                    <a:pt x="31" y="119"/>
                  </a:lnTo>
                  <a:lnTo>
                    <a:pt x="38" y="119"/>
                  </a:lnTo>
                  <a:lnTo>
                    <a:pt x="52" y="119"/>
                  </a:lnTo>
                  <a:lnTo>
                    <a:pt x="61" y="117"/>
                  </a:lnTo>
                  <a:lnTo>
                    <a:pt x="76" y="117"/>
                  </a:lnTo>
                  <a:lnTo>
                    <a:pt x="84" y="114"/>
                  </a:lnTo>
                  <a:lnTo>
                    <a:pt x="95" y="110"/>
                  </a:lnTo>
                  <a:lnTo>
                    <a:pt x="107" y="106"/>
                  </a:lnTo>
                  <a:lnTo>
                    <a:pt x="116" y="102"/>
                  </a:lnTo>
                  <a:lnTo>
                    <a:pt x="122" y="98"/>
                  </a:lnTo>
                  <a:lnTo>
                    <a:pt x="129" y="95"/>
                  </a:lnTo>
                  <a:lnTo>
                    <a:pt x="135" y="83"/>
                  </a:lnTo>
                  <a:lnTo>
                    <a:pt x="139" y="70"/>
                  </a:lnTo>
                  <a:lnTo>
                    <a:pt x="139" y="62"/>
                  </a:lnTo>
                  <a:lnTo>
                    <a:pt x="141" y="55"/>
                  </a:lnTo>
                  <a:lnTo>
                    <a:pt x="141" y="47"/>
                  </a:lnTo>
                  <a:lnTo>
                    <a:pt x="141" y="38"/>
                  </a:lnTo>
                  <a:lnTo>
                    <a:pt x="141" y="28"/>
                  </a:lnTo>
                  <a:lnTo>
                    <a:pt x="145" y="21"/>
                  </a:lnTo>
                  <a:lnTo>
                    <a:pt x="148" y="13"/>
                  </a:lnTo>
                  <a:lnTo>
                    <a:pt x="154" y="7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5" name="Freeform 238"/>
            <p:cNvSpPr>
              <a:spLocks/>
            </p:cNvSpPr>
            <p:nvPr/>
          </p:nvSpPr>
          <p:spPr bwMode="auto">
            <a:xfrm>
              <a:off x="4942" y="1977"/>
              <a:ext cx="141" cy="180"/>
            </a:xfrm>
            <a:custGeom>
              <a:avLst/>
              <a:gdLst>
                <a:gd name="T0" fmla="*/ 1 w 281"/>
                <a:gd name="T1" fmla="*/ 1 h 359"/>
                <a:gd name="T2" fmla="*/ 1 w 281"/>
                <a:gd name="T3" fmla="*/ 1 h 359"/>
                <a:gd name="T4" fmla="*/ 1 w 281"/>
                <a:gd name="T5" fmla="*/ 1 h 359"/>
                <a:gd name="T6" fmla="*/ 1 w 281"/>
                <a:gd name="T7" fmla="*/ 1 h 359"/>
                <a:gd name="T8" fmla="*/ 1 w 281"/>
                <a:gd name="T9" fmla="*/ 1 h 359"/>
                <a:gd name="T10" fmla="*/ 1 w 281"/>
                <a:gd name="T11" fmla="*/ 1 h 359"/>
                <a:gd name="T12" fmla="*/ 1 w 281"/>
                <a:gd name="T13" fmla="*/ 1 h 359"/>
                <a:gd name="T14" fmla="*/ 1 w 281"/>
                <a:gd name="T15" fmla="*/ 1 h 359"/>
                <a:gd name="T16" fmla="*/ 1 w 281"/>
                <a:gd name="T17" fmla="*/ 0 h 359"/>
                <a:gd name="T18" fmla="*/ 1 w 281"/>
                <a:gd name="T19" fmla="*/ 1 h 359"/>
                <a:gd name="T20" fmla="*/ 1 w 281"/>
                <a:gd name="T21" fmla="*/ 1 h 359"/>
                <a:gd name="T22" fmla="*/ 1 w 281"/>
                <a:gd name="T23" fmla="*/ 1 h 359"/>
                <a:gd name="T24" fmla="*/ 1 w 281"/>
                <a:gd name="T25" fmla="*/ 1 h 359"/>
                <a:gd name="T26" fmla="*/ 1 w 281"/>
                <a:gd name="T27" fmla="*/ 1 h 359"/>
                <a:gd name="T28" fmla="*/ 1 w 281"/>
                <a:gd name="T29" fmla="*/ 1 h 359"/>
                <a:gd name="T30" fmla="*/ 1 w 281"/>
                <a:gd name="T31" fmla="*/ 1 h 359"/>
                <a:gd name="T32" fmla="*/ 1 w 281"/>
                <a:gd name="T33" fmla="*/ 1 h 359"/>
                <a:gd name="T34" fmla="*/ 1 w 281"/>
                <a:gd name="T35" fmla="*/ 1 h 359"/>
                <a:gd name="T36" fmla="*/ 1 w 281"/>
                <a:gd name="T37" fmla="*/ 1 h 359"/>
                <a:gd name="T38" fmla="*/ 1 w 281"/>
                <a:gd name="T39" fmla="*/ 1 h 359"/>
                <a:gd name="T40" fmla="*/ 1 w 281"/>
                <a:gd name="T41" fmla="*/ 2 h 359"/>
                <a:gd name="T42" fmla="*/ 1 w 281"/>
                <a:gd name="T43" fmla="*/ 2 h 359"/>
                <a:gd name="T44" fmla="*/ 1 w 281"/>
                <a:gd name="T45" fmla="*/ 2 h 359"/>
                <a:gd name="T46" fmla="*/ 0 w 281"/>
                <a:gd name="T47" fmla="*/ 2 h 359"/>
                <a:gd name="T48" fmla="*/ 1 w 281"/>
                <a:gd name="T49" fmla="*/ 2 h 359"/>
                <a:gd name="T50" fmla="*/ 1 w 281"/>
                <a:gd name="T51" fmla="*/ 2 h 359"/>
                <a:gd name="T52" fmla="*/ 1 w 281"/>
                <a:gd name="T53" fmla="*/ 2 h 359"/>
                <a:gd name="T54" fmla="*/ 1 w 281"/>
                <a:gd name="T55" fmla="*/ 2 h 359"/>
                <a:gd name="T56" fmla="*/ 1 w 281"/>
                <a:gd name="T57" fmla="*/ 2 h 359"/>
                <a:gd name="T58" fmla="*/ 1 w 281"/>
                <a:gd name="T59" fmla="*/ 2 h 359"/>
                <a:gd name="T60" fmla="*/ 1 w 281"/>
                <a:gd name="T61" fmla="*/ 2 h 359"/>
                <a:gd name="T62" fmla="*/ 1 w 281"/>
                <a:gd name="T63" fmla="*/ 2 h 359"/>
                <a:gd name="T64" fmla="*/ 1 w 281"/>
                <a:gd name="T65" fmla="*/ 2 h 359"/>
                <a:gd name="T66" fmla="*/ 1 w 281"/>
                <a:gd name="T67" fmla="*/ 2 h 359"/>
                <a:gd name="T68" fmla="*/ 1 w 281"/>
                <a:gd name="T69" fmla="*/ 2 h 359"/>
                <a:gd name="T70" fmla="*/ 1 w 281"/>
                <a:gd name="T71" fmla="*/ 2 h 359"/>
                <a:gd name="T72" fmla="*/ 1 w 281"/>
                <a:gd name="T73" fmla="*/ 2 h 359"/>
                <a:gd name="T74" fmla="*/ 2 w 281"/>
                <a:gd name="T75" fmla="*/ 2 h 359"/>
                <a:gd name="T76" fmla="*/ 2 w 281"/>
                <a:gd name="T77" fmla="*/ 1 h 359"/>
                <a:gd name="T78" fmla="*/ 2 w 281"/>
                <a:gd name="T79" fmla="*/ 1 h 359"/>
                <a:gd name="T80" fmla="*/ 1 w 281"/>
                <a:gd name="T81" fmla="*/ 1 h 359"/>
                <a:gd name="T82" fmla="*/ 1 w 281"/>
                <a:gd name="T83" fmla="*/ 1 h 359"/>
                <a:gd name="T84" fmla="*/ 1 w 281"/>
                <a:gd name="T85" fmla="*/ 1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1" h="359">
                  <a:moveTo>
                    <a:pt x="228" y="192"/>
                  </a:moveTo>
                  <a:lnTo>
                    <a:pt x="220" y="171"/>
                  </a:lnTo>
                  <a:lnTo>
                    <a:pt x="215" y="152"/>
                  </a:lnTo>
                  <a:lnTo>
                    <a:pt x="211" y="135"/>
                  </a:lnTo>
                  <a:lnTo>
                    <a:pt x="205" y="118"/>
                  </a:lnTo>
                  <a:lnTo>
                    <a:pt x="198" y="100"/>
                  </a:lnTo>
                  <a:lnTo>
                    <a:pt x="192" y="87"/>
                  </a:lnTo>
                  <a:lnTo>
                    <a:pt x="184" y="72"/>
                  </a:lnTo>
                  <a:lnTo>
                    <a:pt x="180" y="61"/>
                  </a:lnTo>
                  <a:lnTo>
                    <a:pt x="171" y="47"/>
                  </a:lnTo>
                  <a:lnTo>
                    <a:pt x="165" y="36"/>
                  </a:lnTo>
                  <a:lnTo>
                    <a:pt x="158" y="28"/>
                  </a:lnTo>
                  <a:lnTo>
                    <a:pt x="150" y="19"/>
                  </a:lnTo>
                  <a:lnTo>
                    <a:pt x="142" y="11"/>
                  </a:lnTo>
                  <a:lnTo>
                    <a:pt x="137" y="5"/>
                  </a:lnTo>
                  <a:lnTo>
                    <a:pt x="129" y="2"/>
                  </a:lnTo>
                  <a:lnTo>
                    <a:pt x="122" y="2"/>
                  </a:lnTo>
                  <a:lnTo>
                    <a:pt x="112" y="0"/>
                  </a:lnTo>
                  <a:lnTo>
                    <a:pt x="104" y="2"/>
                  </a:lnTo>
                  <a:lnTo>
                    <a:pt x="97" y="4"/>
                  </a:lnTo>
                  <a:lnTo>
                    <a:pt x="91" y="9"/>
                  </a:lnTo>
                  <a:lnTo>
                    <a:pt x="85" y="17"/>
                  </a:lnTo>
                  <a:lnTo>
                    <a:pt x="82" y="24"/>
                  </a:lnTo>
                  <a:lnTo>
                    <a:pt x="78" y="34"/>
                  </a:lnTo>
                  <a:lnTo>
                    <a:pt x="76" y="45"/>
                  </a:lnTo>
                  <a:lnTo>
                    <a:pt x="72" y="57"/>
                  </a:lnTo>
                  <a:lnTo>
                    <a:pt x="70" y="68"/>
                  </a:lnTo>
                  <a:lnTo>
                    <a:pt x="68" y="80"/>
                  </a:lnTo>
                  <a:lnTo>
                    <a:pt x="68" y="91"/>
                  </a:lnTo>
                  <a:lnTo>
                    <a:pt x="68" y="102"/>
                  </a:lnTo>
                  <a:lnTo>
                    <a:pt x="68" y="114"/>
                  </a:lnTo>
                  <a:lnTo>
                    <a:pt x="70" y="123"/>
                  </a:lnTo>
                  <a:lnTo>
                    <a:pt x="72" y="135"/>
                  </a:lnTo>
                  <a:lnTo>
                    <a:pt x="72" y="150"/>
                  </a:lnTo>
                  <a:lnTo>
                    <a:pt x="72" y="165"/>
                  </a:lnTo>
                  <a:lnTo>
                    <a:pt x="70" y="178"/>
                  </a:lnTo>
                  <a:lnTo>
                    <a:pt x="68" y="194"/>
                  </a:lnTo>
                  <a:lnTo>
                    <a:pt x="61" y="207"/>
                  </a:lnTo>
                  <a:lnTo>
                    <a:pt x="55" y="220"/>
                  </a:lnTo>
                  <a:lnTo>
                    <a:pt x="47" y="234"/>
                  </a:lnTo>
                  <a:lnTo>
                    <a:pt x="40" y="247"/>
                  </a:lnTo>
                  <a:lnTo>
                    <a:pt x="30" y="258"/>
                  </a:lnTo>
                  <a:lnTo>
                    <a:pt x="23" y="272"/>
                  </a:lnTo>
                  <a:lnTo>
                    <a:pt x="17" y="283"/>
                  </a:lnTo>
                  <a:lnTo>
                    <a:pt x="11" y="298"/>
                  </a:lnTo>
                  <a:lnTo>
                    <a:pt x="4" y="310"/>
                  </a:lnTo>
                  <a:lnTo>
                    <a:pt x="2" y="325"/>
                  </a:lnTo>
                  <a:lnTo>
                    <a:pt x="0" y="340"/>
                  </a:lnTo>
                  <a:lnTo>
                    <a:pt x="2" y="355"/>
                  </a:lnTo>
                  <a:lnTo>
                    <a:pt x="6" y="359"/>
                  </a:lnTo>
                  <a:lnTo>
                    <a:pt x="13" y="359"/>
                  </a:lnTo>
                  <a:lnTo>
                    <a:pt x="23" y="350"/>
                  </a:lnTo>
                  <a:lnTo>
                    <a:pt x="34" y="340"/>
                  </a:lnTo>
                  <a:lnTo>
                    <a:pt x="44" y="331"/>
                  </a:lnTo>
                  <a:lnTo>
                    <a:pt x="55" y="325"/>
                  </a:lnTo>
                  <a:lnTo>
                    <a:pt x="66" y="317"/>
                  </a:lnTo>
                  <a:lnTo>
                    <a:pt x="78" y="315"/>
                  </a:lnTo>
                  <a:lnTo>
                    <a:pt x="89" y="315"/>
                  </a:lnTo>
                  <a:lnTo>
                    <a:pt x="104" y="321"/>
                  </a:lnTo>
                  <a:lnTo>
                    <a:pt x="116" y="325"/>
                  </a:lnTo>
                  <a:lnTo>
                    <a:pt x="129" y="331"/>
                  </a:lnTo>
                  <a:lnTo>
                    <a:pt x="142" y="334"/>
                  </a:lnTo>
                  <a:lnTo>
                    <a:pt x="154" y="338"/>
                  </a:lnTo>
                  <a:lnTo>
                    <a:pt x="163" y="336"/>
                  </a:lnTo>
                  <a:lnTo>
                    <a:pt x="175" y="336"/>
                  </a:lnTo>
                  <a:lnTo>
                    <a:pt x="184" y="332"/>
                  </a:lnTo>
                  <a:lnTo>
                    <a:pt x="194" y="329"/>
                  </a:lnTo>
                  <a:lnTo>
                    <a:pt x="201" y="317"/>
                  </a:lnTo>
                  <a:lnTo>
                    <a:pt x="211" y="308"/>
                  </a:lnTo>
                  <a:lnTo>
                    <a:pt x="218" y="296"/>
                  </a:lnTo>
                  <a:lnTo>
                    <a:pt x="230" y="289"/>
                  </a:lnTo>
                  <a:lnTo>
                    <a:pt x="237" y="279"/>
                  </a:lnTo>
                  <a:lnTo>
                    <a:pt x="249" y="270"/>
                  </a:lnTo>
                  <a:lnTo>
                    <a:pt x="255" y="266"/>
                  </a:lnTo>
                  <a:lnTo>
                    <a:pt x="262" y="262"/>
                  </a:lnTo>
                  <a:lnTo>
                    <a:pt x="270" y="260"/>
                  </a:lnTo>
                  <a:lnTo>
                    <a:pt x="277" y="256"/>
                  </a:lnTo>
                  <a:lnTo>
                    <a:pt x="281" y="251"/>
                  </a:lnTo>
                  <a:lnTo>
                    <a:pt x="279" y="245"/>
                  </a:lnTo>
                  <a:lnTo>
                    <a:pt x="272" y="235"/>
                  </a:lnTo>
                  <a:lnTo>
                    <a:pt x="262" y="228"/>
                  </a:lnTo>
                  <a:lnTo>
                    <a:pt x="249" y="216"/>
                  </a:lnTo>
                  <a:lnTo>
                    <a:pt x="239" y="207"/>
                  </a:lnTo>
                  <a:lnTo>
                    <a:pt x="232" y="197"/>
                  </a:lnTo>
                  <a:lnTo>
                    <a:pt x="228" y="192"/>
                  </a:lnTo>
                  <a:close/>
                </a:path>
              </a:pathLst>
            </a:custGeom>
            <a:solidFill>
              <a:srgbClr val="66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6" name="Freeform 239"/>
            <p:cNvSpPr>
              <a:spLocks/>
            </p:cNvSpPr>
            <p:nvPr/>
          </p:nvSpPr>
          <p:spPr bwMode="auto">
            <a:xfrm>
              <a:off x="5164" y="2908"/>
              <a:ext cx="41" cy="42"/>
            </a:xfrm>
            <a:custGeom>
              <a:avLst/>
              <a:gdLst>
                <a:gd name="T0" fmla="*/ 1 w 81"/>
                <a:gd name="T1" fmla="*/ 1 h 83"/>
                <a:gd name="T2" fmla="*/ 1 w 81"/>
                <a:gd name="T3" fmla="*/ 1 h 83"/>
                <a:gd name="T4" fmla="*/ 1 w 81"/>
                <a:gd name="T5" fmla="*/ 1 h 83"/>
                <a:gd name="T6" fmla="*/ 1 w 81"/>
                <a:gd name="T7" fmla="*/ 1 h 83"/>
                <a:gd name="T8" fmla="*/ 1 w 81"/>
                <a:gd name="T9" fmla="*/ 1 h 83"/>
                <a:gd name="T10" fmla="*/ 1 w 81"/>
                <a:gd name="T11" fmla="*/ 1 h 83"/>
                <a:gd name="T12" fmla="*/ 1 w 81"/>
                <a:gd name="T13" fmla="*/ 1 h 83"/>
                <a:gd name="T14" fmla="*/ 1 w 81"/>
                <a:gd name="T15" fmla="*/ 1 h 83"/>
                <a:gd name="T16" fmla="*/ 1 w 81"/>
                <a:gd name="T17" fmla="*/ 1 h 83"/>
                <a:gd name="T18" fmla="*/ 1 w 81"/>
                <a:gd name="T19" fmla="*/ 1 h 83"/>
                <a:gd name="T20" fmla="*/ 1 w 81"/>
                <a:gd name="T21" fmla="*/ 1 h 83"/>
                <a:gd name="T22" fmla="*/ 1 w 81"/>
                <a:gd name="T23" fmla="*/ 1 h 83"/>
                <a:gd name="T24" fmla="*/ 1 w 81"/>
                <a:gd name="T25" fmla="*/ 1 h 83"/>
                <a:gd name="T26" fmla="*/ 1 w 81"/>
                <a:gd name="T27" fmla="*/ 1 h 83"/>
                <a:gd name="T28" fmla="*/ 1 w 81"/>
                <a:gd name="T29" fmla="*/ 1 h 83"/>
                <a:gd name="T30" fmla="*/ 1 w 81"/>
                <a:gd name="T31" fmla="*/ 0 h 83"/>
                <a:gd name="T32" fmla="*/ 1 w 81"/>
                <a:gd name="T33" fmla="*/ 0 h 83"/>
                <a:gd name="T34" fmla="*/ 1 w 81"/>
                <a:gd name="T35" fmla="*/ 1 h 83"/>
                <a:gd name="T36" fmla="*/ 1 w 81"/>
                <a:gd name="T37" fmla="*/ 1 h 83"/>
                <a:gd name="T38" fmla="*/ 1 w 81"/>
                <a:gd name="T39" fmla="*/ 1 h 83"/>
                <a:gd name="T40" fmla="*/ 1 w 81"/>
                <a:gd name="T41" fmla="*/ 1 h 83"/>
                <a:gd name="T42" fmla="*/ 0 w 81"/>
                <a:gd name="T43" fmla="*/ 1 h 83"/>
                <a:gd name="T44" fmla="*/ 1 w 81"/>
                <a:gd name="T45" fmla="*/ 1 h 83"/>
                <a:gd name="T46" fmla="*/ 1 w 81"/>
                <a:gd name="T47" fmla="*/ 1 h 83"/>
                <a:gd name="T48" fmla="*/ 1 w 81"/>
                <a:gd name="T49" fmla="*/ 1 h 83"/>
                <a:gd name="T50" fmla="*/ 1 w 81"/>
                <a:gd name="T51" fmla="*/ 1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83">
                  <a:moveTo>
                    <a:pt x="13" y="64"/>
                  </a:moveTo>
                  <a:lnTo>
                    <a:pt x="22" y="74"/>
                  </a:lnTo>
                  <a:lnTo>
                    <a:pt x="32" y="82"/>
                  </a:lnTo>
                  <a:lnTo>
                    <a:pt x="41" y="83"/>
                  </a:lnTo>
                  <a:lnTo>
                    <a:pt x="53" y="83"/>
                  </a:lnTo>
                  <a:lnTo>
                    <a:pt x="59" y="80"/>
                  </a:lnTo>
                  <a:lnTo>
                    <a:pt x="66" y="74"/>
                  </a:lnTo>
                  <a:lnTo>
                    <a:pt x="74" y="64"/>
                  </a:lnTo>
                  <a:lnTo>
                    <a:pt x="79" y="57"/>
                  </a:lnTo>
                  <a:lnTo>
                    <a:pt x="81" y="47"/>
                  </a:lnTo>
                  <a:lnTo>
                    <a:pt x="81" y="36"/>
                  </a:lnTo>
                  <a:lnTo>
                    <a:pt x="79" y="24"/>
                  </a:lnTo>
                  <a:lnTo>
                    <a:pt x="78" y="17"/>
                  </a:lnTo>
                  <a:lnTo>
                    <a:pt x="70" y="9"/>
                  </a:lnTo>
                  <a:lnTo>
                    <a:pt x="62" y="4"/>
                  </a:lnTo>
                  <a:lnTo>
                    <a:pt x="49" y="0"/>
                  </a:lnTo>
                  <a:lnTo>
                    <a:pt x="36" y="0"/>
                  </a:lnTo>
                  <a:lnTo>
                    <a:pt x="22" y="2"/>
                  </a:lnTo>
                  <a:lnTo>
                    <a:pt x="15" y="7"/>
                  </a:lnTo>
                  <a:lnTo>
                    <a:pt x="5" y="13"/>
                  </a:lnTo>
                  <a:lnTo>
                    <a:pt x="2" y="21"/>
                  </a:lnTo>
                  <a:lnTo>
                    <a:pt x="0" y="28"/>
                  </a:lnTo>
                  <a:lnTo>
                    <a:pt x="2" y="42"/>
                  </a:lnTo>
                  <a:lnTo>
                    <a:pt x="5" y="51"/>
                  </a:lnTo>
                  <a:lnTo>
                    <a:pt x="13" y="64"/>
                  </a:lnTo>
                  <a:close/>
                </a:path>
              </a:pathLst>
            </a:custGeom>
            <a:solidFill>
              <a:srgbClr val="6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7" name="Freeform 240"/>
            <p:cNvSpPr>
              <a:spLocks/>
            </p:cNvSpPr>
            <p:nvPr/>
          </p:nvSpPr>
          <p:spPr bwMode="auto">
            <a:xfrm>
              <a:off x="3629" y="2938"/>
              <a:ext cx="44" cy="49"/>
            </a:xfrm>
            <a:custGeom>
              <a:avLst/>
              <a:gdLst>
                <a:gd name="T0" fmla="*/ 1 w 87"/>
                <a:gd name="T1" fmla="*/ 1 h 97"/>
                <a:gd name="T2" fmla="*/ 1 w 87"/>
                <a:gd name="T3" fmla="*/ 1 h 97"/>
                <a:gd name="T4" fmla="*/ 1 w 87"/>
                <a:gd name="T5" fmla="*/ 1 h 97"/>
                <a:gd name="T6" fmla="*/ 1 w 87"/>
                <a:gd name="T7" fmla="*/ 1 h 97"/>
                <a:gd name="T8" fmla="*/ 1 w 87"/>
                <a:gd name="T9" fmla="*/ 1 h 97"/>
                <a:gd name="T10" fmla="*/ 1 w 87"/>
                <a:gd name="T11" fmla="*/ 1 h 97"/>
                <a:gd name="T12" fmla="*/ 1 w 87"/>
                <a:gd name="T13" fmla="*/ 1 h 97"/>
                <a:gd name="T14" fmla="*/ 1 w 87"/>
                <a:gd name="T15" fmla="*/ 1 h 97"/>
                <a:gd name="T16" fmla="*/ 1 w 87"/>
                <a:gd name="T17" fmla="*/ 1 h 97"/>
                <a:gd name="T18" fmla="*/ 1 w 87"/>
                <a:gd name="T19" fmla="*/ 1 h 97"/>
                <a:gd name="T20" fmla="*/ 1 w 87"/>
                <a:gd name="T21" fmla="*/ 1 h 97"/>
                <a:gd name="T22" fmla="*/ 1 w 87"/>
                <a:gd name="T23" fmla="*/ 1 h 97"/>
                <a:gd name="T24" fmla="*/ 1 w 87"/>
                <a:gd name="T25" fmla="*/ 1 h 97"/>
                <a:gd name="T26" fmla="*/ 1 w 87"/>
                <a:gd name="T27" fmla="*/ 1 h 97"/>
                <a:gd name="T28" fmla="*/ 1 w 87"/>
                <a:gd name="T29" fmla="*/ 1 h 97"/>
                <a:gd name="T30" fmla="*/ 1 w 87"/>
                <a:gd name="T31" fmla="*/ 1 h 97"/>
                <a:gd name="T32" fmla="*/ 1 w 87"/>
                <a:gd name="T33" fmla="*/ 0 h 97"/>
                <a:gd name="T34" fmla="*/ 1 w 87"/>
                <a:gd name="T35" fmla="*/ 0 h 97"/>
                <a:gd name="T36" fmla="*/ 1 w 87"/>
                <a:gd name="T37" fmla="*/ 1 h 97"/>
                <a:gd name="T38" fmla="*/ 1 w 87"/>
                <a:gd name="T39" fmla="*/ 1 h 97"/>
                <a:gd name="T40" fmla="*/ 1 w 87"/>
                <a:gd name="T41" fmla="*/ 1 h 97"/>
                <a:gd name="T42" fmla="*/ 1 w 87"/>
                <a:gd name="T43" fmla="*/ 1 h 97"/>
                <a:gd name="T44" fmla="*/ 0 w 87"/>
                <a:gd name="T45" fmla="*/ 1 h 97"/>
                <a:gd name="T46" fmla="*/ 0 w 87"/>
                <a:gd name="T47" fmla="*/ 1 h 97"/>
                <a:gd name="T48" fmla="*/ 1 w 87"/>
                <a:gd name="T49" fmla="*/ 1 h 97"/>
                <a:gd name="T50" fmla="*/ 1 w 87"/>
                <a:gd name="T51" fmla="*/ 1 h 9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7" h="97">
                  <a:moveTo>
                    <a:pt x="6" y="72"/>
                  </a:moveTo>
                  <a:lnTo>
                    <a:pt x="13" y="85"/>
                  </a:lnTo>
                  <a:lnTo>
                    <a:pt x="25" y="93"/>
                  </a:lnTo>
                  <a:lnTo>
                    <a:pt x="34" y="97"/>
                  </a:lnTo>
                  <a:lnTo>
                    <a:pt x="46" y="97"/>
                  </a:lnTo>
                  <a:lnTo>
                    <a:pt x="55" y="93"/>
                  </a:lnTo>
                  <a:lnTo>
                    <a:pt x="65" y="87"/>
                  </a:lnTo>
                  <a:lnTo>
                    <a:pt x="72" y="79"/>
                  </a:lnTo>
                  <a:lnTo>
                    <a:pt x="80" y="72"/>
                  </a:lnTo>
                  <a:lnTo>
                    <a:pt x="84" y="59"/>
                  </a:lnTo>
                  <a:lnTo>
                    <a:pt x="87" y="49"/>
                  </a:lnTo>
                  <a:lnTo>
                    <a:pt x="87" y="38"/>
                  </a:lnTo>
                  <a:lnTo>
                    <a:pt x="87" y="26"/>
                  </a:lnTo>
                  <a:lnTo>
                    <a:pt x="82" y="17"/>
                  </a:lnTo>
                  <a:lnTo>
                    <a:pt x="78" y="9"/>
                  </a:lnTo>
                  <a:lnTo>
                    <a:pt x="66" y="3"/>
                  </a:lnTo>
                  <a:lnTo>
                    <a:pt x="55" y="0"/>
                  </a:lnTo>
                  <a:lnTo>
                    <a:pt x="42" y="0"/>
                  </a:lnTo>
                  <a:lnTo>
                    <a:pt x="30" y="3"/>
                  </a:lnTo>
                  <a:lnTo>
                    <a:pt x="19" y="11"/>
                  </a:lnTo>
                  <a:lnTo>
                    <a:pt x="11" y="21"/>
                  </a:lnTo>
                  <a:lnTo>
                    <a:pt x="4" y="32"/>
                  </a:lnTo>
                  <a:lnTo>
                    <a:pt x="0" y="45"/>
                  </a:lnTo>
                  <a:lnTo>
                    <a:pt x="0" y="59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6BE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306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306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3298" name="Picture 24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0"/>
            <a:ext cx="9169400" cy="1298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4700DF1-E986-4009-907F-7598DEEC0021}" type="slidenum">
              <a:rPr lang="en-US" smtClean="0"/>
              <a:pPr eaLnBrk="1" hangingPunct="1"/>
              <a:t>167</a:t>
            </a:fld>
            <a:endParaRPr lang="en-US" smtClean="0"/>
          </a:p>
        </p:txBody>
      </p:sp>
      <p:sp>
        <p:nvSpPr>
          <p:cNvPr id="1740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017838" y="2095500"/>
            <a:ext cx="5054600" cy="3808413"/>
          </a:xfrm>
        </p:spPr>
        <p:txBody>
          <a:bodyPr/>
          <a:lstStyle/>
          <a:p>
            <a:r>
              <a:rPr lang="en-US" sz="3600" smtClean="0"/>
              <a:t>Vomiting</a:t>
            </a:r>
          </a:p>
          <a:p>
            <a:r>
              <a:rPr lang="en-US" sz="3600" smtClean="0"/>
              <a:t>Elevated temperature</a:t>
            </a:r>
          </a:p>
          <a:p>
            <a:r>
              <a:rPr lang="en-US" sz="3600" smtClean="0"/>
              <a:t>Skin irritation around edge of cast</a:t>
            </a:r>
          </a:p>
        </p:txBody>
      </p:sp>
      <p:grpSp>
        <p:nvGrpSpPr>
          <p:cNvPr id="174084" name="Group 4"/>
          <p:cNvGrpSpPr>
            <a:grpSpLocks/>
          </p:cNvGrpSpPr>
          <p:nvPr/>
        </p:nvGrpSpPr>
        <p:grpSpPr bwMode="auto">
          <a:xfrm flipH="1">
            <a:off x="536575" y="1951038"/>
            <a:ext cx="2239963" cy="4068762"/>
            <a:chOff x="4083" y="1152"/>
            <a:chExt cx="1411" cy="2563"/>
          </a:xfrm>
        </p:grpSpPr>
        <p:sp>
          <p:nvSpPr>
            <p:cNvPr id="174088" name="AutoShape 5"/>
            <p:cNvSpPr>
              <a:spLocks noChangeAspect="1" noChangeArrowheads="1" noTextEdit="1"/>
            </p:cNvSpPr>
            <p:nvPr/>
          </p:nvSpPr>
          <p:spPr bwMode="auto">
            <a:xfrm>
              <a:off x="4083" y="1152"/>
              <a:ext cx="1411" cy="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9" name="Freeform 6"/>
            <p:cNvSpPr>
              <a:spLocks noEditPoints="1"/>
            </p:cNvSpPr>
            <p:nvPr/>
          </p:nvSpPr>
          <p:spPr bwMode="auto">
            <a:xfrm>
              <a:off x="4161" y="1257"/>
              <a:ext cx="1232" cy="2451"/>
            </a:xfrm>
            <a:custGeom>
              <a:avLst/>
              <a:gdLst>
                <a:gd name="T0" fmla="*/ 0 w 3697"/>
                <a:gd name="T1" fmla="*/ 1 h 7353"/>
                <a:gd name="T2" fmla="*/ 0 w 3697"/>
                <a:gd name="T3" fmla="*/ 1 h 7353"/>
                <a:gd name="T4" fmla="*/ 0 w 3697"/>
                <a:gd name="T5" fmla="*/ 1 h 7353"/>
                <a:gd name="T6" fmla="*/ 0 w 3697"/>
                <a:gd name="T7" fmla="*/ 1 h 7353"/>
                <a:gd name="T8" fmla="*/ 0 w 3697"/>
                <a:gd name="T9" fmla="*/ 1 h 7353"/>
                <a:gd name="T10" fmla="*/ 0 w 3697"/>
                <a:gd name="T11" fmla="*/ 1 h 7353"/>
                <a:gd name="T12" fmla="*/ 0 w 3697"/>
                <a:gd name="T13" fmla="*/ 1 h 7353"/>
                <a:gd name="T14" fmla="*/ 0 w 3697"/>
                <a:gd name="T15" fmla="*/ 1 h 7353"/>
                <a:gd name="T16" fmla="*/ 0 w 3697"/>
                <a:gd name="T17" fmla="*/ 1 h 7353"/>
                <a:gd name="T18" fmla="*/ 0 w 3697"/>
                <a:gd name="T19" fmla="*/ 1 h 7353"/>
                <a:gd name="T20" fmla="*/ 0 w 3697"/>
                <a:gd name="T21" fmla="*/ 1 h 7353"/>
                <a:gd name="T22" fmla="*/ 0 w 3697"/>
                <a:gd name="T23" fmla="*/ 1 h 7353"/>
                <a:gd name="T24" fmla="*/ 0 w 3697"/>
                <a:gd name="T25" fmla="*/ 1 h 7353"/>
                <a:gd name="T26" fmla="*/ 0 w 3697"/>
                <a:gd name="T27" fmla="*/ 1 h 7353"/>
                <a:gd name="T28" fmla="*/ 0 w 3697"/>
                <a:gd name="T29" fmla="*/ 1 h 7353"/>
                <a:gd name="T30" fmla="*/ 0 w 3697"/>
                <a:gd name="T31" fmla="*/ 1 h 7353"/>
                <a:gd name="T32" fmla="*/ 0 w 3697"/>
                <a:gd name="T33" fmla="*/ 1 h 7353"/>
                <a:gd name="T34" fmla="*/ 0 w 3697"/>
                <a:gd name="T35" fmla="*/ 1 h 7353"/>
                <a:gd name="T36" fmla="*/ 0 w 3697"/>
                <a:gd name="T37" fmla="*/ 1 h 7353"/>
                <a:gd name="T38" fmla="*/ 0 w 3697"/>
                <a:gd name="T39" fmla="*/ 1 h 7353"/>
                <a:gd name="T40" fmla="*/ 0 w 3697"/>
                <a:gd name="T41" fmla="*/ 1 h 7353"/>
                <a:gd name="T42" fmla="*/ 0 w 3697"/>
                <a:gd name="T43" fmla="*/ 0 h 7353"/>
                <a:gd name="T44" fmla="*/ 0 w 3697"/>
                <a:gd name="T45" fmla="*/ 0 h 7353"/>
                <a:gd name="T46" fmla="*/ 0 w 3697"/>
                <a:gd name="T47" fmla="*/ 0 h 7353"/>
                <a:gd name="T48" fmla="*/ 0 w 3697"/>
                <a:gd name="T49" fmla="*/ 0 h 7353"/>
                <a:gd name="T50" fmla="*/ 0 w 3697"/>
                <a:gd name="T51" fmla="*/ 0 h 7353"/>
                <a:gd name="T52" fmla="*/ 0 w 3697"/>
                <a:gd name="T53" fmla="*/ 0 h 7353"/>
                <a:gd name="T54" fmla="*/ 0 w 3697"/>
                <a:gd name="T55" fmla="*/ 0 h 7353"/>
                <a:gd name="T56" fmla="*/ 0 w 3697"/>
                <a:gd name="T57" fmla="*/ 0 h 7353"/>
                <a:gd name="T58" fmla="*/ 0 w 3697"/>
                <a:gd name="T59" fmla="*/ 0 h 7353"/>
                <a:gd name="T60" fmla="*/ 0 w 3697"/>
                <a:gd name="T61" fmla="*/ 0 h 7353"/>
                <a:gd name="T62" fmla="*/ 0 w 3697"/>
                <a:gd name="T63" fmla="*/ 0 h 7353"/>
                <a:gd name="T64" fmla="*/ 0 w 3697"/>
                <a:gd name="T65" fmla="*/ 0 h 7353"/>
                <a:gd name="T66" fmla="*/ 0 w 3697"/>
                <a:gd name="T67" fmla="*/ 0 h 7353"/>
                <a:gd name="T68" fmla="*/ 0 w 3697"/>
                <a:gd name="T69" fmla="*/ 0 h 7353"/>
                <a:gd name="T70" fmla="*/ 0 w 3697"/>
                <a:gd name="T71" fmla="*/ 0 h 7353"/>
                <a:gd name="T72" fmla="*/ 1 w 3697"/>
                <a:gd name="T73" fmla="*/ 0 h 7353"/>
                <a:gd name="T74" fmla="*/ 1 w 3697"/>
                <a:gd name="T75" fmla="*/ 0 h 7353"/>
                <a:gd name="T76" fmla="*/ 1 w 3697"/>
                <a:gd name="T77" fmla="*/ 0 h 7353"/>
                <a:gd name="T78" fmla="*/ 1 w 3697"/>
                <a:gd name="T79" fmla="*/ 0 h 7353"/>
                <a:gd name="T80" fmla="*/ 1 w 3697"/>
                <a:gd name="T81" fmla="*/ 0 h 7353"/>
                <a:gd name="T82" fmla="*/ 1 w 3697"/>
                <a:gd name="T83" fmla="*/ 0 h 7353"/>
                <a:gd name="T84" fmla="*/ 1 w 3697"/>
                <a:gd name="T85" fmla="*/ 0 h 7353"/>
                <a:gd name="T86" fmla="*/ 1 w 3697"/>
                <a:gd name="T87" fmla="*/ 1 h 7353"/>
                <a:gd name="T88" fmla="*/ 1 w 3697"/>
                <a:gd name="T89" fmla="*/ 1 h 7353"/>
                <a:gd name="T90" fmla="*/ 1 w 3697"/>
                <a:gd name="T91" fmla="*/ 1 h 7353"/>
                <a:gd name="T92" fmla="*/ 1 w 3697"/>
                <a:gd name="T93" fmla="*/ 1 h 7353"/>
                <a:gd name="T94" fmla="*/ 1 w 3697"/>
                <a:gd name="T95" fmla="*/ 1 h 7353"/>
                <a:gd name="T96" fmla="*/ 1 w 3697"/>
                <a:gd name="T97" fmla="*/ 1 h 7353"/>
                <a:gd name="T98" fmla="*/ 1 w 3697"/>
                <a:gd name="T99" fmla="*/ 1 h 7353"/>
                <a:gd name="T100" fmla="*/ 1 w 3697"/>
                <a:gd name="T101" fmla="*/ 1 h 7353"/>
                <a:gd name="T102" fmla="*/ 1 w 3697"/>
                <a:gd name="T103" fmla="*/ 1 h 7353"/>
                <a:gd name="T104" fmla="*/ 1 w 3697"/>
                <a:gd name="T105" fmla="*/ 1 h 7353"/>
                <a:gd name="T106" fmla="*/ 0 w 3697"/>
                <a:gd name="T107" fmla="*/ 1 h 7353"/>
                <a:gd name="T108" fmla="*/ 0 w 3697"/>
                <a:gd name="T109" fmla="*/ 1 h 7353"/>
                <a:gd name="T110" fmla="*/ 0 w 3697"/>
                <a:gd name="T111" fmla="*/ 1 h 7353"/>
                <a:gd name="T112" fmla="*/ 0 w 3697"/>
                <a:gd name="T113" fmla="*/ 1 h 7353"/>
                <a:gd name="T114" fmla="*/ 0 w 3697"/>
                <a:gd name="T115" fmla="*/ 1 h 7353"/>
                <a:gd name="T116" fmla="*/ 0 w 3697"/>
                <a:gd name="T117" fmla="*/ 1 h 7353"/>
                <a:gd name="T118" fmla="*/ 0 w 3697"/>
                <a:gd name="T119" fmla="*/ 1 h 7353"/>
                <a:gd name="T120" fmla="*/ 0 w 3697"/>
                <a:gd name="T121" fmla="*/ 1 h 735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697" h="7353">
                  <a:moveTo>
                    <a:pt x="3368" y="7353"/>
                  </a:moveTo>
                  <a:lnTo>
                    <a:pt x="3259" y="7336"/>
                  </a:lnTo>
                  <a:lnTo>
                    <a:pt x="3190" y="7312"/>
                  </a:lnTo>
                  <a:lnTo>
                    <a:pt x="3152" y="7280"/>
                  </a:lnTo>
                  <a:lnTo>
                    <a:pt x="3142" y="7240"/>
                  </a:lnTo>
                  <a:lnTo>
                    <a:pt x="3151" y="7191"/>
                  </a:lnTo>
                  <a:lnTo>
                    <a:pt x="3173" y="7135"/>
                  </a:lnTo>
                  <a:lnTo>
                    <a:pt x="3202" y="7070"/>
                  </a:lnTo>
                  <a:lnTo>
                    <a:pt x="3234" y="6999"/>
                  </a:lnTo>
                  <a:lnTo>
                    <a:pt x="3257" y="6941"/>
                  </a:lnTo>
                  <a:lnTo>
                    <a:pt x="3261" y="6833"/>
                  </a:lnTo>
                  <a:lnTo>
                    <a:pt x="3251" y="6688"/>
                  </a:lnTo>
                  <a:lnTo>
                    <a:pt x="3233" y="6523"/>
                  </a:lnTo>
                  <a:lnTo>
                    <a:pt x="3208" y="6354"/>
                  </a:lnTo>
                  <a:lnTo>
                    <a:pt x="3183" y="6198"/>
                  </a:lnTo>
                  <a:lnTo>
                    <a:pt x="3160" y="6071"/>
                  </a:lnTo>
                  <a:lnTo>
                    <a:pt x="3146" y="5992"/>
                  </a:lnTo>
                  <a:lnTo>
                    <a:pt x="3134" y="5954"/>
                  </a:lnTo>
                  <a:lnTo>
                    <a:pt x="3120" y="5915"/>
                  </a:lnTo>
                  <a:lnTo>
                    <a:pt x="3105" y="5872"/>
                  </a:lnTo>
                  <a:lnTo>
                    <a:pt x="3089" y="5830"/>
                  </a:lnTo>
                  <a:lnTo>
                    <a:pt x="3073" y="5788"/>
                  </a:lnTo>
                  <a:lnTo>
                    <a:pt x="3061" y="5748"/>
                  </a:lnTo>
                  <a:lnTo>
                    <a:pt x="3050" y="5712"/>
                  </a:lnTo>
                  <a:lnTo>
                    <a:pt x="3046" y="5681"/>
                  </a:lnTo>
                  <a:lnTo>
                    <a:pt x="3039" y="5681"/>
                  </a:lnTo>
                  <a:lnTo>
                    <a:pt x="3033" y="5681"/>
                  </a:lnTo>
                  <a:lnTo>
                    <a:pt x="3025" y="5730"/>
                  </a:lnTo>
                  <a:lnTo>
                    <a:pt x="3014" y="5780"/>
                  </a:lnTo>
                  <a:lnTo>
                    <a:pt x="2999" y="5827"/>
                  </a:lnTo>
                  <a:lnTo>
                    <a:pt x="2986" y="5876"/>
                  </a:lnTo>
                  <a:lnTo>
                    <a:pt x="2973" y="5924"/>
                  </a:lnTo>
                  <a:lnTo>
                    <a:pt x="2965" y="5972"/>
                  </a:lnTo>
                  <a:lnTo>
                    <a:pt x="2962" y="6023"/>
                  </a:lnTo>
                  <a:lnTo>
                    <a:pt x="2969" y="6078"/>
                  </a:lnTo>
                  <a:lnTo>
                    <a:pt x="2975" y="6080"/>
                  </a:lnTo>
                  <a:lnTo>
                    <a:pt x="2985" y="6081"/>
                  </a:lnTo>
                  <a:lnTo>
                    <a:pt x="2980" y="6090"/>
                  </a:lnTo>
                  <a:lnTo>
                    <a:pt x="2978" y="6099"/>
                  </a:lnTo>
                  <a:lnTo>
                    <a:pt x="2973" y="6094"/>
                  </a:lnTo>
                  <a:lnTo>
                    <a:pt x="2969" y="6090"/>
                  </a:lnTo>
                  <a:lnTo>
                    <a:pt x="2961" y="6099"/>
                  </a:lnTo>
                  <a:lnTo>
                    <a:pt x="2962" y="6115"/>
                  </a:lnTo>
                  <a:lnTo>
                    <a:pt x="2964" y="6123"/>
                  </a:lnTo>
                  <a:lnTo>
                    <a:pt x="2968" y="6131"/>
                  </a:lnTo>
                  <a:lnTo>
                    <a:pt x="2973" y="6140"/>
                  </a:lnTo>
                  <a:lnTo>
                    <a:pt x="2982" y="6148"/>
                  </a:lnTo>
                  <a:lnTo>
                    <a:pt x="3007" y="6165"/>
                  </a:lnTo>
                  <a:lnTo>
                    <a:pt x="3025" y="6200"/>
                  </a:lnTo>
                  <a:lnTo>
                    <a:pt x="3035" y="6247"/>
                  </a:lnTo>
                  <a:lnTo>
                    <a:pt x="3042" y="6303"/>
                  </a:lnTo>
                  <a:lnTo>
                    <a:pt x="3043" y="6360"/>
                  </a:lnTo>
                  <a:lnTo>
                    <a:pt x="3043" y="6414"/>
                  </a:lnTo>
                  <a:lnTo>
                    <a:pt x="3042" y="6462"/>
                  </a:lnTo>
                  <a:lnTo>
                    <a:pt x="3042" y="6498"/>
                  </a:lnTo>
                  <a:lnTo>
                    <a:pt x="3071" y="6540"/>
                  </a:lnTo>
                  <a:lnTo>
                    <a:pt x="3089" y="6590"/>
                  </a:lnTo>
                  <a:lnTo>
                    <a:pt x="3093" y="6644"/>
                  </a:lnTo>
                  <a:lnTo>
                    <a:pt x="3091" y="6704"/>
                  </a:lnTo>
                  <a:lnTo>
                    <a:pt x="3078" y="6763"/>
                  </a:lnTo>
                  <a:lnTo>
                    <a:pt x="3059" y="6822"/>
                  </a:lnTo>
                  <a:lnTo>
                    <a:pt x="3035" y="6874"/>
                  </a:lnTo>
                  <a:lnTo>
                    <a:pt x="3011" y="6923"/>
                  </a:lnTo>
                  <a:lnTo>
                    <a:pt x="2961" y="6947"/>
                  </a:lnTo>
                  <a:lnTo>
                    <a:pt x="2905" y="6964"/>
                  </a:lnTo>
                  <a:lnTo>
                    <a:pt x="2844" y="6975"/>
                  </a:lnTo>
                  <a:lnTo>
                    <a:pt x="2781" y="6983"/>
                  </a:lnTo>
                  <a:lnTo>
                    <a:pt x="2715" y="6986"/>
                  </a:lnTo>
                  <a:lnTo>
                    <a:pt x="2654" y="6987"/>
                  </a:lnTo>
                  <a:lnTo>
                    <a:pt x="2597" y="6989"/>
                  </a:lnTo>
                  <a:lnTo>
                    <a:pt x="2545" y="6990"/>
                  </a:lnTo>
                  <a:lnTo>
                    <a:pt x="2534" y="6979"/>
                  </a:lnTo>
                  <a:lnTo>
                    <a:pt x="2529" y="6969"/>
                  </a:lnTo>
                  <a:lnTo>
                    <a:pt x="2526" y="6958"/>
                  </a:lnTo>
                  <a:lnTo>
                    <a:pt x="2526" y="6950"/>
                  </a:lnTo>
                  <a:lnTo>
                    <a:pt x="2526" y="6940"/>
                  </a:lnTo>
                  <a:lnTo>
                    <a:pt x="2527" y="6932"/>
                  </a:lnTo>
                  <a:lnTo>
                    <a:pt x="2529" y="6923"/>
                  </a:lnTo>
                  <a:lnTo>
                    <a:pt x="2530" y="6916"/>
                  </a:lnTo>
                  <a:lnTo>
                    <a:pt x="2510" y="6920"/>
                  </a:lnTo>
                  <a:lnTo>
                    <a:pt x="2490" y="6929"/>
                  </a:lnTo>
                  <a:lnTo>
                    <a:pt x="2466" y="6937"/>
                  </a:lnTo>
                  <a:lnTo>
                    <a:pt x="2445" y="6948"/>
                  </a:lnTo>
                  <a:lnTo>
                    <a:pt x="2423" y="6960"/>
                  </a:lnTo>
                  <a:lnTo>
                    <a:pt x="2404" y="6972"/>
                  </a:lnTo>
                  <a:lnTo>
                    <a:pt x="2390" y="6983"/>
                  </a:lnTo>
                  <a:lnTo>
                    <a:pt x="2384" y="6996"/>
                  </a:lnTo>
                  <a:lnTo>
                    <a:pt x="2301" y="7021"/>
                  </a:lnTo>
                  <a:lnTo>
                    <a:pt x="2204" y="7045"/>
                  </a:lnTo>
                  <a:lnTo>
                    <a:pt x="2093" y="7064"/>
                  </a:lnTo>
                  <a:lnTo>
                    <a:pt x="1979" y="7078"/>
                  </a:lnTo>
                  <a:lnTo>
                    <a:pt x="1863" y="7081"/>
                  </a:lnTo>
                  <a:lnTo>
                    <a:pt x="1756" y="7072"/>
                  </a:lnTo>
                  <a:lnTo>
                    <a:pt x="1661" y="7050"/>
                  </a:lnTo>
                  <a:lnTo>
                    <a:pt x="1587" y="7011"/>
                  </a:lnTo>
                  <a:lnTo>
                    <a:pt x="1573" y="7011"/>
                  </a:lnTo>
                  <a:lnTo>
                    <a:pt x="1562" y="7011"/>
                  </a:lnTo>
                  <a:lnTo>
                    <a:pt x="1427" y="7118"/>
                  </a:lnTo>
                  <a:lnTo>
                    <a:pt x="1257" y="7169"/>
                  </a:lnTo>
                  <a:lnTo>
                    <a:pt x="1063" y="7169"/>
                  </a:lnTo>
                  <a:lnTo>
                    <a:pt x="860" y="7128"/>
                  </a:lnTo>
                  <a:lnTo>
                    <a:pt x="660" y="7054"/>
                  </a:lnTo>
                  <a:lnTo>
                    <a:pt x="477" y="6958"/>
                  </a:lnTo>
                  <a:lnTo>
                    <a:pt x="322" y="6848"/>
                  </a:lnTo>
                  <a:lnTo>
                    <a:pt x="211" y="6734"/>
                  </a:lnTo>
                  <a:lnTo>
                    <a:pt x="72" y="6572"/>
                  </a:lnTo>
                  <a:lnTo>
                    <a:pt x="5" y="6405"/>
                  </a:lnTo>
                  <a:lnTo>
                    <a:pt x="0" y="6242"/>
                  </a:lnTo>
                  <a:lnTo>
                    <a:pt x="52" y="6095"/>
                  </a:lnTo>
                  <a:lnTo>
                    <a:pt x="151" y="5978"/>
                  </a:lnTo>
                  <a:lnTo>
                    <a:pt x="294" y="5906"/>
                  </a:lnTo>
                  <a:lnTo>
                    <a:pt x="474" y="5886"/>
                  </a:lnTo>
                  <a:lnTo>
                    <a:pt x="688" y="5935"/>
                  </a:lnTo>
                  <a:lnTo>
                    <a:pt x="693" y="5939"/>
                  </a:lnTo>
                  <a:lnTo>
                    <a:pt x="711" y="5952"/>
                  </a:lnTo>
                  <a:lnTo>
                    <a:pt x="735" y="5968"/>
                  </a:lnTo>
                  <a:lnTo>
                    <a:pt x="764" y="5989"/>
                  </a:lnTo>
                  <a:lnTo>
                    <a:pt x="794" y="6009"/>
                  </a:lnTo>
                  <a:lnTo>
                    <a:pt x="820" y="6025"/>
                  </a:lnTo>
                  <a:lnTo>
                    <a:pt x="840" y="6037"/>
                  </a:lnTo>
                  <a:lnTo>
                    <a:pt x="852" y="6041"/>
                  </a:lnTo>
                  <a:lnTo>
                    <a:pt x="862" y="6010"/>
                  </a:lnTo>
                  <a:lnTo>
                    <a:pt x="881" y="5979"/>
                  </a:lnTo>
                  <a:lnTo>
                    <a:pt x="906" y="5950"/>
                  </a:lnTo>
                  <a:lnTo>
                    <a:pt x="937" y="5921"/>
                  </a:lnTo>
                  <a:lnTo>
                    <a:pt x="966" y="5892"/>
                  </a:lnTo>
                  <a:lnTo>
                    <a:pt x="997" y="5865"/>
                  </a:lnTo>
                  <a:lnTo>
                    <a:pt x="1025" y="5840"/>
                  </a:lnTo>
                  <a:lnTo>
                    <a:pt x="1050" y="5819"/>
                  </a:lnTo>
                  <a:lnTo>
                    <a:pt x="1099" y="5748"/>
                  </a:lnTo>
                  <a:lnTo>
                    <a:pt x="1148" y="5673"/>
                  </a:lnTo>
                  <a:lnTo>
                    <a:pt x="1194" y="5596"/>
                  </a:lnTo>
                  <a:lnTo>
                    <a:pt x="1245" y="5525"/>
                  </a:lnTo>
                  <a:lnTo>
                    <a:pt x="1301" y="5458"/>
                  </a:lnTo>
                  <a:lnTo>
                    <a:pt x="1365" y="5405"/>
                  </a:lnTo>
                  <a:lnTo>
                    <a:pt x="1439" y="5367"/>
                  </a:lnTo>
                  <a:lnTo>
                    <a:pt x="1529" y="5352"/>
                  </a:lnTo>
                  <a:lnTo>
                    <a:pt x="1565" y="5243"/>
                  </a:lnTo>
                  <a:lnTo>
                    <a:pt x="1586" y="5161"/>
                  </a:lnTo>
                  <a:lnTo>
                    <a:pt x="1593" y="5094"/>
                  </a:lnTo>
                  <a:lnTo>
                    <a:pt x="1591" y="5037"/>
                  </a:lnTo>
                  <a:lnTo>
                    <a:pt x="1580" y="4980"/>
                  </a:lnTo>
                  <a:lnTo>
                    <a:pt x="1568" y="4917"/>
                  </a:lnTo>
                  <a:lnTo>
                    <a:pt x="1554" y="4842"/>
                  </a:lnTo>
                  <a:lnTo>
                    <a:pt x="1544" y="4746"/>
                  </a:lnTo>
                  <a:lnTo>
                    <a:pt x="1502" y="4730"/>
                  </a:lnTo>
                  <a:lnTo>
                    <a:pt x="1457" y="4709"/>
                  </a:lnTo>
                  <a:lnTo>
                    <a:pt x="1410" y="4681"/>
                  </a:lnTo>
                  <a:lnTo>
                    <a:pt x="1367" y="4651"/>
                  </a:lnTo>
                  <a:lnTo>
                    <a:pt x="1330" y="4613"/>
                  </a:lnTo>
                  <a:lnTo>
                    <a:pt x="1305" y="4577"/>
                  </a:lnTo>
                  <a:lnTo>
                    <a:pt x="1296" y="4538"/>
                  </a:lnTo>
                  <a:lnTo>
                    <a:pt x="1307" y="4502"/>
                  </a:lnTo>
                  <a:lnTo>
                    <a:pt x="1385" y="4414"/>
                  </a:lnTo>
                  <a:lnTo>
                    <a:pt x="1456" y="4316"/>
                  </a:lnTo>
                  <a:lnTo>
                    <a:pt x="1512" y="4207"/>
                  </a:lnTo>
                  <a:lnTo>
                    <a:pt x="1555" y="4093"/>
                  </a:lnTo>
                  <a:lnTo>
                    <a:pt x="1582" y="3973"/>
                  </a:lnTo>
                  <a:lnTo>
                    <a:pt x="1590" y="3855"/>
                  </a:lnTo>
                  <a:lnTo>
                    <a:pt x="1577" y="3738"/>
                  </a:lnTo>
                  <a:lnTo>
                    <a:pt x="1544" y="3626"/>
                  </a:lnTo>
                  <a:lnTo>
                    <a:pt x="1480" y="3583"/>
                  </a:lnTo>
                  <a:lnTo>
                    <a:pt x="1438" y="3541"/>
                  </a:lnTo>
                  <a:lnTo>
                    <a:pt x="1416" y="3498"/>
                  </a:lnTo>
                  <a:lnTo>
                    <a:pt x="1416" y="3455"/>
                  </a:lnTo>
                  <a:lnTo>
                    <a:pt x="1431" y="3411"/>
                  </a:lnTo>
                  <a:lnTo>
                    <a:pt x="1467" y="3369"/>
                  </a:lnTo>
                  <a:lnTo>
                    <a:pt x="1519" y="3328"/>
                  </a:lnTo>
                  <a:lnTo>
                    <a:pt x="1587" y="3290"/>
                  </a:lnTo>
                  <a:lnTo>
                    <a:pt x="1582" y="3237"/>
                  </a:lnTo>
                  <a:lnTo>
                    <a:pt x="1568" y="3185"/>
                  </a:lnTo>
                  <a:lnTo>
                    <a:pt x="1551" y="3134"/>
                  </a:lnTo>
                  <a:lnTo>
                    <a:pt x="1538" y="3084"/>
                  </a:lnTo>
                  <a:lnTo>
                    <a:pt x="1529" y="3032"/>
                  </a:lnTo>
                  <a:lnTo>
                    <a:pt x="1533" y="2982"/>
                  </a:lnTo>
                  <a:lnTo>
                    <a:pt x="1551" y="2932"/>
                  </a:lnTo>
                  <a:lnTo>
                    <a:pt x="1590" y="2882"/>
                  </a:lnTo>
                  <a:lnTo>
                    <a:pt x="1584" y="2872"/>
                  </a:lnTo>
                  <a:lnTo>
                    <a:pt x="1577" y="2866"/>
                  </a:lnTo>
                  <a:lnTo>
                    <a:pt x="1569" y="2861"/>
                  </a:lnTo>
                  <a:lnTo>
                    <a:pt x="1561" y="2858"/>
                  </a:lnTo>
                  <a:lnTo>
                    <a:pt x="1549" y="2854"/>
                  </a:lnTo>
                  <a:lnTo>
                    <a:pt x="1541" y="2854"/>
                  </a:lnTo>
                  <a:lnTo>
                    <a:pt x="1533" y="2854"/>
                  </a:lnTo>
                  <a:lnTo>
                    <a:pt x="1529" y="2854"/>
                  </a:lnTo>
                  <a:lnTo>
                    <a:pt x="1406" y="2792"/>
                  </a:lnTo>
                  <a:lnTo>
                    <a:pt x="1301" y="2735"/>
                  </a:lnTo>
                  <a:lnTo>
                    <a:pt x="1209" y="2677"/>
                  </a:lnTo>
                  <a:lnTo>
                    <a:pt x="1134" y="2615"/>
                  </a:lnTo>
                  <a:lnTo>
                    <a:pt x="1070" y="2541"/>
                  </a:lnTo>
                  <a:lnTo>
                    <a:pt x="1018" y="2455"/>
                  </a:lnTo>
                  <a:lnTo>
                    <a:pt x="978" y="2348"/>
                  </a:lnTo>
                  <a:lnTo>
                    <a:pt x="950" y="2219"/>
                  </a:lnTo>
                  <a:lnTo>
                    <a:pt x="898" y="2200"/>
                  </a:lnTo>
                  <a:lnTo>
                    <a:pt x="859" y="2152"/>
                  </a:lnTo>
                  <a:lnTo>
                    <a:pt x="831" y="2081"/>
                  </a:lnTo>
                  <a:lnTo>
                    <a:pt x="814" y="1999"/>
                  </a:lnTo>
                  <a:lnTo>
                    <a:pt x="803" y="1911"/>
                  </a:lnTo>
                  <a:lnTo>
                    <a:pt x="802" y="1827"/>
                  </a:lnTo>
                  <a:lnTo>
                    <a:pt x="805" y="1758"/>
                  </a:lnTo>
                  <a:lnTo>
                    <a:pt x="812" y="1710"/>
                  </a:lnTo>
                  <a:lnTo>
                    <a:pt x="820" y="1692"/>
                  </a:lnTo>
                  <a:lnTo>
                    <a:pt x="828" y="1680"/>
                  </a:lnTo>
                  <a:lnTo>
                    <a:pt x="833" y="1670"/>
                  </a:lnTo>
                  <a:lnTo>
                    <a:pt x="838" y="1663"/>
                  </a:lnTo>
                  <a:lnTo>
                    <a:pt x="844" y="1652"/>
                  </a:lnTo>
                  <a:lnTo>
                    <a:pt x="849" y="1641"/>
                  </a:lnTo>
                  <a:lnTo>
                    <a:pt x="855" y="1638"/>
                  </a:lnTo>
                  <a:lnTo>
                    <a:pt x="865" y="1632"/>
                  </a:lnTo>
                  <a:lnTo>
                    <a:pt x="876" y="1623"/>
                  </a:lnTo>
                  <a:lnTo>
                    <a:pt x="888" y="1614"/>
                  </a:lnTo>
                  <a:lnTo>
                    <a:pt x="900" y="1603"/>
                  </a:lnTo>
                  <a:lnTo>
                    <a:pt x="912" y="1595"/>
                  </a:lnTo>
                  <a:lnTo>
                    <a:pt x="920" y="1588"/>
                  </a:lnTo>
                  <a:lnTo>
                    <a:pt x="927" y="1585"/>
                  </a:lnTo>
                  <a:lnTo>
                    <a:pt x="920" y="1553"/>
                  </a:lnTo>
                  <a:lnTo>
                    <a:pt x="922" y="1521"/>
                  </a:lnTo>
                  <a:lnTo>
                    <a:pt x="932" y="1489"/>
                  </a:lnTo>
                  <a:lnTo>
                    <a:pt x="947" y="1459"/>
                  </a:lnTo>
                  <a:lnTo>
                    <a:pt x="964" y="1430"/>
                  </a:lnTo>
                  <a:lnTo>
                    <a:pt x="983" y="1404"/>
                  </a:lnTo>
                  <a:lnTo>
                    <a:pt x="1004" y="1380"/>
                  </a:lnTo>
                  <a:lnTo>
                    <a:pt x="1025" y="1360"/>
                  </a:lnTo>
                  <a:lnTo>
                    <a:pt x="955" y="1334"/>
                  </a:lnTo>
                  <a:lnTo>
                    <a:pt x="923" y="1306"/>
                  </a:lnTo>
                  <a:lnTo>
                    <a:pt x="920" y="1275"/>
                  </a:lnTo>
                  <a:lnTo>
                    <a:pt x="940" y="1245"/>
                  </a:lnTo>
                  <a:lnTo>
                    <a:pt x="972" y="1213"/>
                  </a:lnTo>
                  <a:lnTo>
                    <a:pt x="1012" y="1183"/>
                  </a:lnTo>
                  <a:lnTo>
                    <a:pt x="1052" y="1154"/>
                  </a:lnTo>
                  <a:lnTo>
                    <a:pt x="1084" y="1130"/>
                  </a:lnTo>
                  <a:lnTo>
                    <a:pt x="989" y="1089"/>
                  </a:lnTo>
                  <a:lnTo>
                    <a:pt x="943" y="1047"/>
                  </a:lnTo>
                  <a:lnTo>
                    <a:pt x="936" y="1008"/>
                  </a:lnTo>
                  <a:lnTo>
                    <a:pt x="959" y="976"/>
                  </a:lnTo>
                  <a:lnTo>
                    <a:pt x="1001" y="949"/>
                  </a:lnTo>
                  <a:lnTo>
                    <a:pt x="1057" y="935"/>
                  </a:lnTo>
                  <a:lnTo>
                    <a:pt x="1113" y="934"/>
                  </a:lnTo>
                  <a:lnTo>
                    <a:pt x="1163" y="951"/>
                  </a:lnTo>
                  <a:lnTo>
                    <a:pt x="1171" y="948"/>
                  </a:lnTo>
                  <a:lnTo>
                    <a:pt x="1181" y="948"/>
                  </a:lnTo>
                  <a:lnTo>
                    <a:pt x="1183" y="829"/>
                  </a:lnTo>
                  <a:lnTo>
                    <a:pt x="1194" y="727"/>
                  </a:lnTo>
                  <a:lnTo>
                    <a:pt x="1212" y="635"/>
                  </a:lnTo>
                  <a:lnTo>
                    <a:pt x="1241" y="553"/>
                  </a:lnTo>
                  <a:lnTo>
                    <a:pt x="1280" y="474"/>
                  </a:lnTo>
                  <a:lnTo>
                    <a:pt x="1333" y="396"/>
                  </a:lnTo>
                  <a:lnTo>
                    <a:pt x="1400" y="315"/>
                  </a:lnTo>
                  <a:lnTo>
                    <a:pt x="1484" y="231"/>
                  </a:lnTo>
                  <a:lnTo>
                    <a:pt x="1554" y="175"/>
                  </a:lnTo>
                  <a:lnTo>
                    <a:pt x="1643" y="114"/>
                  </a:lnTo>
                  <a:lnTo>
                    <a:pt x="1739" y="55"/>
                  </a:lnTo>
                  <a:lnTo>
                    <a:pt x="1834" y="15"/>
                  </a:lnTo>
                  <a:lnTo>
                    <a:pt x="1916" y="0"/>
                  </a:lnTo>
                  <a:lnTo>
                    <a:pt x="1979" y="23"/>
                  </a:lnTo>
                  <a:lnTo>
                    <a:pt x="2008" y="97"/>
                  </a:lnTo>
                  <a:lnTo>
                    <a:pt x="1999" y="234"/>
                  </a:lnTo>
                  <a:lnTo>
                    <a:pt x="2038" y="221"/>
                  </a:lnTo>
                  <a:lnTo>
                    <a:pt x="2074" y="213"/>
                  </a:lnTo>
                  <a:lnTo>
                    <a:pt x="2106" y="209"/>
                  </a:lnTo>
                  <a:lnTo>
                    <a:pt x="2134" y="212"/>
                  </a:lnTo>
                  <a:lnTo>
                    <a:pt x="2153" y="223"/>
                  </a:lnTo>
                  <a:lnTo>
                    <a:pt x="2169" y="246"/>
                  </a:lnTo>
                  <a:lnTo>
                    <a:pt x="2177" y="283"/>
                  </a:lnTo>
                  <a:lnTo>
                    <a:pt x="2178" y="336"/>
                  </a:lnTo>
                  <a:lnTo>
                    <a:pt x="2198" y="325"/>
                  </a:lnTo>
                  <a:lnTo>
                    <a:pt x="2225" y="315"/>
                  </a:lnTo>
                  <a:lnTo>
                    <a:pt x="2254" y="308"/>
                  </a:lnTo>
                  <a:lnTo>
                    <a:pt x="2283" y="306"/>
                  </a:lnTo>
                  <a:lnTo>
                    <a:pt x="2310" y="309"/>
                  </a:lnTo>
                  <a:lnTo>
                    <a:pt x="2333" y="320"/>
                  </a:lnTo>
                  <a:lnTo>
                    <a:pt x="2349" y="338"/>
                  </a:lnTo>
                  <a:lnTo>
                    <a:pt x="2358" y="369"/>
                  </a:lnTo>
                  <a:lnTo>
                    <a:pt x="2449" y="336"/>
                  </a:lnTo>
                  <a:lnTo>
                    <a:pt x="2533" y="320"/>
                  </a:lnTo>
                  <a:lnTo>
                    <a:pt x="2605" y="320"/>
                  </a:lnTo>
                  <a:lnTo>
                    <a:pt x="2671" y="343"/>
                  </a:lnTo>
                  <a:lnTo>
                    <a:pt x="2722" y="382"/>
                  </a:lnTo>
                  <a:lnTo>
                    <a:pt x="2764" y="444"/>
                  </a:lnTo>
                  <a:lnTo>
                    <a:pt x="2792" y="527"/>
                  </a:lnTo>
                  <a:lnTo>
                    <a:pt x="2808" y="634"/>
                  </a:lnTo>
                  <a:lnTo>
                    <a:pt x="2919" y="630"/>
                  </a:lnTo>
                  <a:lnTo>
                    <a:pt x="2982" y="663"/>
                  </a:lnTo>
                  <a:lnTo>
                    <a:pt x="3013" y="719"/>
                  </a:lnTo>
                  <a:lnTo>
                    <a:pt x="3026" y="789"/>
                  </a:lnTo>
                  <a:lnTo>
                    <a:pt x="3038" y="860"/>
                  </a:lnTo>
                  <a:lnTo>
                    <a:pt x="3067" y="923"/>
                  </a:lnTo>
                  <a:lnTo>
                    <a:pt x="3127" y="966"/>
                  </a:lnTo>
                  <a:lnTo>
                    <a:pt x="3237" y="978"/>
                  </a:lnTo>
                  <a:lnTo>
                    <a:pt x="3259" y="967"/>
                  </a:lnTo>
                  <a:lnTo>
                    <a:pt x="3285" y="953"/>
                  </a:lnTo>
                  <a:lnTo>
                    <a:pt x="3310" y="937"/>
                  </a:lnTo>
                  <a:lnTo>
                    <a:pt x="3335" y="921"/>
                  </a:lnTo>
                  <a:lnTo>
                    <a:pt x="3357" y="905"/>
                  </a:lnTo>
                  <a:lnTo>
                    <a:pt x="3379" y="891"/>
                  </a:lnTo>
                  <a:lnTo>
                    <a:pt x="3397" y="881"/>
                  </a:lnTo>
                  <a:lnTo>
                    <a:pt x="3414" y="878"/>
                  </a:lnTo>
                  <a:lnTo>
                    <a:pt x="3434" y="910"/>
                  </a:lnTo>
                  <a:lnTo>
                    <a:pt x="3437" y="949"/>
                  </a:lnTo>
                  <a:lnTo>
                    <a:pt x="3428" y="992"/>
                  </a:lnTo>
                  <a:lnTo>
                    <a:pt x="3411" y="1038"/>
                  </a:lnTo>
                  <a:lnTo>
                    <a:pt x="3389" y="1082"/>
                  </a:lnTo>
                  <a:lnTo>
                    <a:pt x="3370" y="1122"/>
                  </a:lnTo>
                  <a:lnTo>
                    <a:pt x="3356" y="1158"/>
                  </a:lnTo>
                  <a:lnTo>
                    <a:pt x="3350" y="1186"/>
                  </a:lnTo>
                  <a:lnTo>
                    <a:pt x="3363" y="1196"/>
                  </a:lnTo>
                  <a:lnTo>
                    <a:pt x="3377" y="1207"/>
                  </a:lnTo>
                  <a:lnTo>
                    <a:pt x="3389" y="1217"/>
                  </a:lnTo>
                  <a:lnTo>
                    <a:pt x="3400" y="1228"/>
                  </a:lnTo>
                  <a:lnTo>
                    <a:pt x="3407" y="1239"/>
                  </a:lnTo>
                  <a:lnTo>
                    <a:pt x="3414" y="1256"/>
                  </a:lnTo>
                  <a:lnTo>
                    <a:pt x="3418" y="1275"/>
                  </a:lnTo>
                  <a:lnTo>
                    <a:pt x="3421" y="1302"/>
                  </a:lnTo>
                  <a:lnTo>
                    <a:pt x="3403" y="1331"/>
                  </a:lnTo>
                  <a:lnTo>
                    <a:pt x="3396" y="1360"/>
                  </a:lnTo>
                  <a:lnTo>
                    <a:pt x="3396" y="1387"/>
                  </a:lnTo>
                  <a:lnTo>
                    <a:pt x="3400" y="1416"/>
                  </a:lnTo>
                  <a:lnTo>
                    <a:pt x="3406" y="1444"/>
                  </a:lnTo>
                  <a:lnTo>
                    <a:pt x="3411" y="1475"/>
                  </a:lnTo>
                  <a:lnTo>
                    <a:pt x="3413" y="1508"/>
                  </a:lnTo>
                  <a:lnTo>
                    <a:pt x="3411" y="1546"/>
                  </a:lnTo>
                  <a:lnTo>
                    <a:pt x="3569" y="1575"/>
                  </a:lnTo>
                  <a:lnTo>
                    <a:pt x="3660" y="1652"/>
                  </a:lnTo>
                  <a:lnTo>
                    <a:pt x="3690" y="1759"/>
                  </a:lnTo>
                  <a:lnTo>
                    <a:pt x="3675" y="1889"/>
                  </a:lnTo>
                  <a:lnTo>
                    <a:pt x="3621" y="2024"/>
                  </a:lnTo>
                  <a:lnTo>
                    <a:pt x="3541" y="2155"/>
                  </a:lnTo>
                  <a:lnTo>
                    <a:pt x="3444" y="2269"/>
                  </a:lnTo>
                  <a:lnTo>
                    <a:pt x="3342" y="2357"/>
                  </a:lnTo>
                  <a:lnTo>
                    <a:pt x="3340" y="2366"/>
                  </a:lnTo>
                  <a:lnTo>
                    <a:pt x="3339" y="2375"/>
                  </a:lnTo>
                  <a:lnTo>
                    <a:pt x="3402" y="2430"/>
                  </a:lnTo>
                  <a:lnTo>
                    <a:pt x="3453" y="2497"/>
                  </a:lnTo>
                  <a:lnTo>
                    <a:pt x="3492" y="2569"/>
                  </a:lnTo>
                  <a:lnTo>
                    <a:pt x="3524" y="2651"/>
                  </a:lnTo>
                  <a:lnTo>
                    <a:pt x="3545" y="2735"/>
                  </a:lnTo>
                  <a:lnTo>
                    <a:pt x="3562" y="2824"/>
                  </a:lnTo>
                  <a:lnTo>
                    <a:pt x="3573" y="2914"/>
                  </a:lnTo>
                  <a:lnTo>
                    <a:pt x="3583" y="3004"/>
                  </a:lnTo>
                  <a:lnTo>
                    <a:pt x="3622" y="3017"/>
                  </a:lnTo>
                  <a:lnTo>
                    <a:pt x="3657" y="3052"/>
                  </a:lnTo>
                  <a:lnTo>
                    <a:pt x="3682" y="3102"/>
                  </a:lnTo>
                  <a:lnTo>
                    <a:pt x="3697" y="3160"/>
                  </a:lnTo>
                  <a:lnTo>
                    <a:pt x="3697" y="3219"/>
                  </a:lnTo>
                  <a:lnTo>
                    <a:pt x="3682" y="3273"/>
                  </a:lnTo>
                  <a:lnTo>
                    <a:pt x="3649" y="3314"/>
                  </a:lnTo>
                  <a:lnTo>
                    <a:pt x="3594" y="3336"/>
                  </a:lnTo>
                  <a:lnTo>
                    <a:pt x="3594" y="3413"/>
                  </a:lnTo>
                  <a:lnTo>
                    <a:pt x="3596" y="3492"/>
                  </a:lnTo>
                  <a:lnTo>
                    <a:pt x="3597" y="3572"/>
                  </a:lnTo>
                  <a:lnTo>
                    <a:pt x="3601" y="3651"/>
                  </a:lnTo>
                  <a:lnTo>
                    <a:pt x="3605" y="3731"/>
                  </a:lnTo>
                  <a:lnTo>
                    <a:pt x="3611" y="3811"/>
                  </a:lnTo>
                  <a:lnTo>
                    <a:pt x="3618" y="3892"/>
                  </a:lnTo>
                  <a:lnTo>
                    <a:pt x="3628" y="3976"/>
                  </a:lnTo>
                  <a:lnTo>
                    <a:pt x="3640" y="4030"/>
                  </a:lnTo>
                  <a:lnTo>
                    <a:pt x="3649" y="4071"/>
                  </a:lnTo>
                  <a:lnTo>
                    <a:pt x="3650" y="4100"/>
                  </a:lnTo>
                  <a:lnTo>
                    <a:pt x="3644" y="4122"/>
                  </a:lnTo>
                  <a:lnTo>
                    <a:pt x="3628" y="4140"/>
                  </a:lnTo>
                  <a:lnTo>
                    <a:pt x="3603" y="4159"/>
                  </a:lnTo>
                  <a:lnTo>
                    <a:pt x="3566" y="4181"/>
                  </a:lnTo>
                  <a:lnTo>
                    <a:pt x="3519" y="4212"/>
                  </a:lnTo>
                  <a:lnTo>
                    <a:pt x="3519" y="4228"/>
                  </a:lnTo>
                  <a:lnTo>
                    <a:pt x="3522" y="4248"/>
                  </a:lnTo>
                  <a:lnTo>
                    <a:pt x="3524" y="4266"/>
                  </a:lnTo>
                  <a:lnTo>
                    <a:pt x="3529" y="4287"/>
                  </a:lnTo>
                  <a:lnTo>
                    <a:pt x="3531" y="4306"/>
                  </a:lnTo>
                  <a:lnTo>
                    <a:pt x="3536" y="4329"/>
                  </a:lnTo>
                  <a:lnTo>
                    <a:pt x="3538" y="4351"/>
                  </a:lnTo>
                  <a:lnTo>
                    <a:pt x="3540" y="4376"/>
                  </a:lnTo>
                  <a:lnTo>
                    <a:pt x="3523" y="4432"/>
                  </a:lnTo>
                  <a:lnTo>
                    <a:pt x="3515" y="4475"/>
                  </a:lnTo>
                  <a:lnTo>
                    <a:pt x="3513" y="4510"/>
                  </a:lnTo>
                  <a:lnTo>
                    <a:pt x="3519" y="4542"/>
                  </a:lnTo>
                  <a:lnTo>
                    <a:pt x="3531" y="4571"/>
                  </a:lnTo>
                  <a:lnTo>
                    <a:pt x="3552" y="4605"/>
                  </a:lnTo>
                  <a:lnTo>
                    <a:pt x="3582" y="4645"/>
                  </a:lnTo>
                  <a:lnTo>
                    <a:pt x="3619" y="4697"/>
                  </a:lnTo>
                  <a:lnTo>
                    <a:pt x="3614" y="4720"/>
                  </a:lnTo>
                  <a:lnTo>
                    <a:pt x="3601" y="4744"/>
                  </a:lnTo>
                  <a:lnTo>
                    <a:pt x="3582" y="4766"/>
                  </a:lnTo>
                  <a:lnTo>
                    <a:pt x="3559" y="4789"/>
                  </a:lnTo>
                  <a:lnTo>
                    <a:pt x="3533" y="4808"/>
                  </a:lnTo>
                  <a:lnTo>
                    <a:pt x="3508" y="4828"/>
                  </a:lnTo>
                  <a:lnTo>
                    <a:pt x="3483" y="4843"/>
                  </a:lnTo>
                  <a:lnTo>
                    <a:pt x="3463" y="4858"/>
                  </a:lnTo>
                  <a:lnTo>
                    <a:pt x="3438" y="5024"/>
                  </a:lnTo>
                  <a:lnTo>
                    <a:pt x="3416" y="5190"/>
                  </a:lnTo>
                  <a:lnTo>
                    <a:pt x="3395" y="5355"/>
                  </a:lnTo>
                  <a:lnTo>
                    <a:pt x="3379" y="5519"/>
                  </a:lnTo>
                  <a:lnTo>
                    <a:pt x="3367" y="5682"/>
                  </a:lnTo>
                  <a:lnTo>
                    <a:pt x="3361" y="5850"/>
                  </a:lnTo>
                  <a:lnTo>
                    <a:pt x="3361" y="6018"/>
                  </a:lnTo>
                  <a:lnTo>
                    <a:pt x="3372" y="6191"/>
                  </a:lnTo>
                  <a:lnTo>
                    <a:pt x="3382" y="6264"/>
                  </a:lnTo>
                  <a:lnTo>
                    <a:pt x="3397" y="6353"/>
                  </a:lnTo>
                  <a:lnTo>
                    <a:pt x="3414" y="6453"/>
                  </a:lnTo>
                  <a:lnTo>
                    <a:pt x="3432" y="6559"/>
                  </a:lnTo>
                  <a:lnTo>
                    <a:pt x="3448" y="6664"/>
                  </a:lnTo>
                  <a:lnTo>
                    <a:pt x="3459" y="6764"/>
                  </a:lnTo>
                  <a:lnTo>
                    <a:pt x="3463" y="6854"/>
                  </a:lnTo>
                  <a:lnTo>
                    <a:pt x="3460" y="6929"/>
                  </a:lnTo>
                  <a:lnTo>
                    <a:pt x="3490" y="6932"/>
                  </a:lnTo>
                  <a:lnTo>
                    <a:pt x="3515" y="6940"/>
                  </a:lnTo>
                  <a:lnTo>
                    <a:pt x="3533" y="6951"/>
                  </a:lnTo>
                  <a:lnTo>
                    <a:pt x="3548" y="6968"/>
                  </a:lnTo>
                  <a:lnTo>
                    <a:pt x="3559" y="6987"/>
                  </a:lnTo>
                  <a:lnTo>
                    <a:pt x="3569" y="7013"/>
                  </a:lnTo>
                  <a:lnTo>
                    <a:pt x="3577" y="7042"/>
                  </a:lnTo>
                  <a:lnTo>
                    <a:pt x="3586" y="7078"/>
                  </a:lnTo>
                  <a:lnTo>
                    <a:pt x="3596" y="7081"/>
                  </a:lnTo>
                  <a:lnTo>
                    <a:pt x="3608" y="7084"/>
                  </a:lnTo>
                  <a:lnTo>
                    <a:pt x="3618" y="7086"/>
                  </a:lnTo>
                  <a:lnTo>
                    <a:pt x="3630" y="7091"/>
                  </a:lnTo>
                  <a:lnTo>
                    <a:pt x="3640" y="7092"/>
                  </a:lnTo>
                  <a:lnTo>
                    <a:pt x="3651" y="7095"/>
                  </a:lnTo>
                  <a:lnTo>
                    <a:pt x="3662" y="7099"/>
                  </a:lnTo>
                  <a:lnTo>
                    <a:pt x="3674" y="7103"/>
                  </a:lnTo>
                  <a:lnTo>
                    <a:pt x="3679" y="7180"/>
                  </a:lnTo>
                  <a:lnTo>
                    <a:pt x="3668" y="7240"/>
                  </a:lnTo>
                  <a:lnTo>
                    <a:pt x="3642" y="7283"/>
                  </a:lnTo>
                  <a:lnTo>
                    <a:pt x="3603" y="7315"/>
                  </a:lnTo>
                  <a:lnTo>
                    <a:pt x="3551" y="7335"/>
                  </a:lnTo>
                  <a:lnTo>
                    <a:pt x="3494" y="7346"/>
                  </a:lnTo>
                  <a:lnTo>
                    <a:pt x="3431" y="7351"/>
                  </a:lnTo>
                  <a:lnTo>
                    <a:pt x="3368" y="7353"/>
                  </a:lnTo>
                  <a:close/>
                  <a:moveTo>
                    <a:pt x="1840" y="6608"/>
                  </a:moveTo>
                  <a:lnTo>
                    <a:pt x="1856" y="6600"/>
                  </a:lnTo>
                  <a:lnTo>
                    <a:pt x="1887" y="6591"/>
                  </a:lnTo>
                  <a:lnTo>
                    <a:pt x="1923" y="6580"/>
                  </a:lnTo>
                  <a:lnTo>
                    <a:pt x="1965" y="6572"/>
                  </a:lnTo>
                  <a:lnTo>
                    <a:pt x="2006" y="6562"/>
                  </a:lnTo>
                  <a:lnTo>
                    <a:pt x="2046" y="6555"/>
                  </a:lnTo>
                  <a:lnTo>
                    <a:pt x="2078" y="6551"/>
                  </a:lnTo>
                  <a:lnTo>
                    <a:pt x="2103" y="6551"/>
                  </a:lnTo>
                  <a:lnTo>
                    <a:pt x="2106" y="6543"/>
                  </a:lnTo>
                  <a:lnTo>
                    <a:pt x="2109" y="6534"/>
                  </a:lnTo>
                  <a:lnTo>
                    <a:pt x="2113" y="6526"/>
                  </a:lnTo>
                  <a:lnTo>
                    <a:pt x="2117" y="6518"/>
                  </a:lnTo>
                  <a:lnTo>
                    <a:pt x="2120" y="6509"/>
                  </a:lnTo>
                  <a:lnTo>
                    <a:pt x="2124" y="6502"/>
                  </a:lnTo>
                  <a:lnTo>
                    <a:pt x="2128" y="6494"/>
                  </a:lnTo>
                  <a:lnTo>
                    <a:pt x="2132" y="6487"/>
                  </a:lnTo>
                  <a:lnTo>
                    <a:pt x="2114" y="6481"/>
                  </a:lnTo>
                  <a:lnTo>
                    <a:pt x="2102" y="6477"/>
                  </a:lnTo>
                  <a:lnTo>
                    <a:pt x="2092" y="6470"/>
                  </a:lnTo>
                  <a:lnTo>
                    <a:pt x="2088" y="6465"/>
                  </a:lnTo>
                  <a:lnTo>
                    <a:pt x="2084" y="6455"/>
                  </a:lnTo>
                  <a:lnTo>
                    <a:pt x="2084" y="6446"/>
                  </a:lnTo>
                  <a:lnTo>
                    <a:pt x="2082" y="6437"/>
                  </a:lnTo>
                  <a:lnTo>
                    <a:pt x="2084" y="6426"/>
                  </a:lnTo>
                  <a:lnTo>
                    <a:pt x="2092" y="6421"/>
                  </a:lnTo>
                  <a:lnTo>
                    <a:pt x="2102" y="6419"/>
                  </a:lnTo>
                  <a:lnTo>
                    <a:pt x="2112" y="6414"/>
                  </a:lnTo>
                  <a:lnTo>
                    <a:pt x="2121" y="6413"/>
                  </a:lnTo>
                  <a:lnTo>
                    <a:pt x="2127" y="6417"/>
                  </a:lnTo>
                  <a:lnTo>
                    <a:pt x="2132" y="6423"/>
                  </a:lnTo>
                  <a:lnTo>
                    <a:pt x="2137" y="6421"/>
                  </a:lnTo>
                  <a:lnTo>
                    <a:pt x="2142" y="6420"/>
                  </a:lnTo>
                  <a:lnTo>
                    <a:pt x="2135" y="6391"/>
                  </a:lnTo>
                  <a:lnTo>
                    <a:pt x="2130" y="6366"/>
                  </a:lnTo>
                  <a:lnTo>
                    <a:pt x="2124" y="6341"/>
                  </a:lnTo>
                  <a:lnTo>
                    <a:pt x="2119" y="6317"/>
                  </a:lnTo>
                  <a:lnTo>
                    <a:pt x="2112" y="6292"/>
                  </a:lnTo>
                  <a:lnTo>
                    <a:pt x="2106" y="6269"/>
                  </a:lnTo>
                  <a:lnTo>
                    <a:pt x="2098" y="6248"/>
                  </a:lnTo>
                  <a:lnTo>
                    <a:pt x="2091" y="6228"/>
                  </a:lnTo>
                  <a:lnTo>
                    <a:pt x="2082" y="6228"/>
                  </a:lnTo>
                  <a:lnTo>
                    <a:pt x="2075" y="6228"/>
                  </a:lnTo>
                  <a:lnTo>
                    <a:pt x="2042" y="6267"/>
                  </a:lnTo>
                  <a:lnTo>
                    <a:pt x="2008" y="6311"/>
                  </a:lnTo>
                  <a:lnTo>
                    <a:pt x="1975" y="6357"/>
                  </a:lnTo>
                  <a:lnTo>
                    <a:pt x="1943" y="6407"/>
                  </a:lnTo>
                  <a:lnTo>
                    <a:pt x="1911" y="6456"/>
                  </a:lnTo>
                  <a:lnTo>
                    <a:pt x="1884" y="6508"/>
                  </a:lnTo>
                  <a:lnTo>
                    <a:pt x="1859" y="6558"/>
                  </a:lnTo>
                  <a:lnTo>
                    <a:pt x="1840" y="6608"/>
                  </a:lnTo>
                  <a:close/>
                  <a:moveTo>
                    <a:pt x="2227" y="6289"/>
                  </a:moveTo>
                  <a:lnTo>
                    <a:pt x="2240" y="6260"/>
                  </a:lnTo>
                  <a:lnTo>
                    <a:pt x="2247" y="6222"/>
                  </a:lnTo>
                  <a:lnTo>
                    <a:pt x="2248" y="6176"/>
                  </a:lnTo>
                  <a:lnTo>
                    <a:pt x="2245" y="6130"/>
                  </a:lnTo>
                  <a:lnTo>
                    <a:pt x="2238" y="6083"/>
                  </a:lnTo>
                  <a:lnTo>
                    <a:pt x="2230" y="6039"/>
                  </a:lnTo>
                  <a:lnTo>
                    <a:pt x="2218" y="6005"/>
                  </a:lnTo>
                  <a:lnTo>
                    <a:pt x="2206" y="5984"/>
                  </a:lnTo>
                  <a:lnTo>
                    <a:pt x="2183" y="6013"/>
                  </a:lnTo>
                  <a:lnTo>
                    <a:pt x="2173" y="6048"/>
                  </a:lnTo>
                  <a:lnTo>
                    <a:pt x="2172" y="6085"/>
                  </a:lnTo>
                  <a:lnTo>
                    <a:pt x="2178" y="6127"/>
                  </a:lnTo>
                  <a:lnTo>
                    <a:pt x="2188" y="6169"/>
                  </a:lnTo>
                  <a:lnTo>
                    <a:pt x="2202" y="6211"/>
                  </a:lnTo>
                  <a:lnTo>
                    <a:pt x="2215" y="6251"/>
                  </a:lnTo>
                  <a:lnTo>
                    <a:pt x="2227" y="62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0" name="Freeform 7"/>
            <p:cNvSpPr>
              <a:spLocks/>
            </p:cNvSpPr>
            <p:nvPr/>
          </p:nvSpPr>
          <p:spPr bwMode="auto">
            <a:xfrm>
              <a:off x="5222" y="3587"/>
              <a:ext cx="140" cy="100"/>
            </a:xfrm>
            <a:custGeom>
              <a:avLst/>
              <a:gdLst>
                <a:gd name="T0" fmla="*/ 0 w 421"/>
                <a:gd name="T1" fmla="*/ 0 h 299"/>
                <a:gd name="T2" fmla="*/ 0 w 421"/>
                <a:gd name="T3" fmla="*/ 0 h 299"/>
                <a:gd name="T4" fmla="*/ 0 w 421"/>
                <a:gd name="T5" fmla="*/ 0 h 299"/>
                <a:gd name="T6" fmla="*/ 0 w 421"/>
                <a:gd name="T7" fmla="*/ 0 h 299"/>
                <a:gd name="T8" fmla="*/ 0 w 421"/>
                <a:gd name="T9" fmla="*/ 0 h 299"/>
                <a:gd name="T10" fmla="*/ 0 w 421"/>
                <a:gd name="T11" fmla="*/ 0 h 299"/>
                <a:gd name="T12" fmla="*/ 0 w 421"/>
                <a:gd name="T13" fmla="*/ 0 h 299"/>
                <a:gd name="T14" fmla="*/ 0 w 421"/>
                <a:gd name="T15" fmla="*/ 0 h 299"/>
                <a:gd name="T16" fmla="*/ 0 w 421"/>
                <a:gd name="T17" fmla="*/ 0 h 299"/>
                <a:gd name="T18" fmla="*/ 0 w 421"/>
                <a:gd name="T19" fmla="*/ 0 h 299"/>
                <a:gd name="T20" fmla="*/ 0 w 421"/>
                <a:gd name="T21" fmla="*/ 0 h 299"/>
                <a:gd name="T22" fmla="*/ 0 w 421"/>
                <a:gd name="T23" fmla="*/ 0 h 299"/>
                <a:gd name="T24" fmla="*/ 0 w 421"/>
                <a:gd name="T25" fmla="*/ 0 h 299"/>
                <a:gd name="T26" fmla="*/ 0 w 421"/>
                <a:gd name="T27" fmla="*/ 0 h 299"/>
                <a:gd name="T28" fmla="*/ 0 w 421"/>
                <a:gd name="T29" fmla="*/ 0 h 299"/>
                <a:gd name="T30" fmla="*/ 0 w 421"/>
                <a:gd name="T31" fmla="*/ 0 h 299"/>
                <a:gd name="T32" fmla="*/ 0 w 421"/>
                <a:gd name="T33" fmla="*/ 0 h 299"/>
                <a:gd name="T34" fmla="*/ 0 w 421"/>
                <a:gd name="T35" fmla="*/ 0 h 299"/>
                <a:gd name="T36" fmla="*/ 0 w 421"/>
                <a:gd name="T37" fmla="*/ 0 h 299"/>
                <a:gd name="T38" fmla="*/ 0 w 421"/>
                <a:gd name="T39" fmla="*/ 0 h 299"/>
                <a:gd name="T40" fmla="*/ 0 w 421"/>
                <a:gd name="T41" fmla="*/ 0 h 299"/>
                <a:gd name="T42" fmla="*/ 0 w 421"/>
                <a:gd name="T43" fmla="*/ 0 h 299"/>
                <a:gd name="T44" fmla="*/ 0 w 421"/>
                <a:gd name="T45" fmla="*/ 0 h 299"/>
                <a:gd name="T46" fmla="*/ 0 w 421"/>
                <a:gd name="T47" fmla="*/ 0 h 299"/>
                <a:gd name="T48" fmla="*/ 0 w 421"/>
                <a:gd name="T49" fmla="*/ 0 h 299"/>
                <a:gd name="T50" fmla="*/ 0 w 421"/>
                <a:gd name="T51" fmla="*/ 0 h 299"/>
                <a:gd name="T52" fmla="*/ 0 w 421"/>
                <a:gd name="T53" fmla="*/ 0 h 299"/>
                <a:gd name="T54" fmla="*/ 0 w 421"/>
                <a:gd name="T55" fmla="*/ 0 h 299"/>
                <a:gd name="T56" fmla="*/ 0 w 421"/>
                <a:gd name="T57" fmla="*/ 0 h 299"/>
                <a:gd name="T58" fmla="*/ 0 w 421"/>
                <a:gd name="T59" fmla="*/ 0 h 299"/>
                <a:gd name="T60" fmla="*/ 0 w 421"/>
                <a:gd name="T61" fmla="*/ 0 h 299"/>
                <a:gd name="T62" fmla="*/ 0 w 421"/>
                <a:gd name="T63" fmla="*/ 0 h 299"/>
                <a:gd name="T64" fmla="*/ 0 w 421"/>
                <a:gd name="T65" fmla="*/ 0 h 299"/>
                <a:gd name="T66" fmla="*/ 0 w 421"/>
                <a:gd name="T67" fmla="*/ 0 h 299"/>
                <a:gd name="T68" fmla="*/ 0 w 421"/>
                <a:gd name="T69" fmla="*/ 0 h 299"/>
                <a:gd name="T70" fmla="*/ 0 w 421"/>
                <a:gd name="T71" fmla="*/ 0 h 299"/>
                <a:gd name="T72" fmla="*/ 0 w 421"/>
                <a:gd name="T73" fmla="*/ 0 h 299"/>
                <a:gd name="T74" fmla="*/ 0 w 421"/>
                <a:gd name="T75" fmla="*/ 0 h 299"/>
                <a:gd name="T76" fmla="*/ 0 w 421"/>
                <a:gd name="T77" fmla="*/ 0 h 299"/>
                <a:gd name="T78" fmla="*/ 0 w 421"/>
                <a:gd name="T79" fmla="*/ 0 h 299"/>
                <a:gd name="T80" fmla="*/ 0 w 421"/>
                <a:gd name="T81" fmla="*/ 0 h 299"/>
                <a:gd name="T82" fmla="*/ 0 w 421"/>
                <a:gd name="T83" fmla="*/ 0 h 299"/>
                <a:gd name="T84" fmla="*/ 0 w 421"/>
                <a:gd name="T85" fmla="*/ 0 h 299"/>
                <a:gd name="T86" fmla="*/ 0 w 421"/>
                <a:gd name="T87" fmla="*/ 0 h 299"/>
                <a:gd name="T88" fmla="*/ 0 w 421"/>
                <a:gd name="T89" fmla="*/ 0 h 299"/>
                <a:gd name="T90" fmla="*/ 0 w 421"/>
                <a:gd name="T91" fmla="*/ 0 h 299"/>
                <a:gd name="T92" fmla="*/ 0 w 421"/>
                <a:gd name="T93" fmla="*/ 0 h 299"/>
                <a:gd name="T94" fmla="*/ 0 w 421"/>
                <a:gd name="T95" fmla="*/ 0 h 299"/>
                <a:gd name="T96" fmla="*/ 0 w 421"/>
                <a:gd name="T97" fmla="*/ 0 h 299"/>
                <a:gd name="T98" fmla="*/ 0 w 421"/>
                <a:gd name="T99" fmla="*/ 0 h 299"/>
                <a:gd name="T100" fmla="*/ 0 w 421"/>
                <a:gd name="T101" fmla="*/ 0 h 299"/>
                <a:gd name="T102" fmla="*/ 0 w 421"/>
                <a:gd name="T103" fmla="*/ 0 h 299"/>
                <a:gd name="T104" fmla="*/ 0 w 421"/>
                <a:gd name="T105" fmla="*/ 0 h 299"/>
                <a:gd name="T106" fmla="*/ 0 w 421"/>
                <a:gd name="T107" fmla="*/ 0 h 299"/>
                <a:gd name="T108" fmla="*/ 0 w 421"/>
                <a:gd name="T109" fmla="*/ 0 h 2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1" h="299">
                  <a:moveTo>
                    <a:pt x="163" y="299"/>
                  </a:moveTo>
                  <a:lnTo>
                    <a:pt x="130" y="287"/>
                  </a:lnTo>
                  <a:lnTo>
                    <a:pt x="94" y="269"/>
                  </a:lnTo>
                  <a:lnTo>
                    <a:pt x="57" y="245"/>
                  </a:lnTo>
                  <a:lnTo>
                    <a:pt x="27" y="220"/>
                  </a:lnTo>
                  <a:lnTo>
                    <a:pt x="4" y="192"/>
                  </a:lnTo>
                  <a:lnTo>
                    <a:pt x="0" y="167"/>
                  </a:lnTo>
                  <a:lnTo>
                    <a:pt x="13" y="146"/>
                  </a:lnTo>
                  <a:lnTo>
                    <a:pt x="50" y="132"/>
                  </a:lnTo>
                  <a:lnTo>
                    <a:pt x="49" y="142"/>
                  </a:lnTo>
                  <a:lnTo>
                    <a:pt x="52" y="153"/>
                  </a:lnTo>
                  <a:lnTo>
                    <a:pt x="53" y="156"/>
                  </a:lnTo>
                  <a:lnTo>
                    <a:pt x="59" y="160"/>
                  </a:lnTo>
                  <a:lnTo>
                    <a:pt x="66" y="161"/>
                  </a:lnTo>
                  <a:lnTo>
                    <a:pt x="78" y="163"/>
                  </a:lnTo>
                  <a:lnTo>
                    <a:pt x="85" y="121"/>
                  </a:lnTo>
                  <a:lnTo>
                    <a:pt x="87" y="90"/>
                  </a:lnTo>
                  <a:lnTo>
                    <a:pt x="85" y="68"/>
                  </a:lnTo>
                  <a:lnTo>
                    <a:pt x="84" y="53"/>
                  </a:lnTo>
                  <a:lnTo>
                    <a:pt x="85" y="41"/>
                  </a:lnTo>
                  <a:lnTo>
                    <a:pt x="95" y="37"/>
                  </a:lnTo>
                  <a:lnTo>
                    <a:pt x="117" y="34"/>
                  </a:lnTo>
                  <a:lnTo>
                    <a:pt x="155" y="37"/>
                  </a:lnTo>
                  <a:lnTo>
                    <a:pt x="170" y="33"/>
                  </a:lnTo>
                  <a:lnTo>
                    <a:pt x="191" y="29"/>
                  </a:lnTo>
                  <a:lnTo>
                    <a:pt x="215" y="22"/>
                  </a:lnTo>
                  <a:lnTo>
                    <a:pt x="243" y="15"/>
                  </a:lnTo>
                  <a:lnTo>
                    <a:pt x="268" y="7"/>
                  </a:lnTo>
                  <a:lnTo>
                    <a:pt x="292" y="2"/>
                  </a:lnTo>
                  <a:lnTo>
                    <a:pt x="308" y="0"/>
                  </a:lnTo>
                  <a:lnTo>
                    <a:pt x="319" y="1"/>
                  </a:lnTo>
                  <a:lnTo>
                    <a:pt x="326" y="33"/>
                  </a:lnTo>
                  <a:lnTo>
                    <a:pt x="331" y="60"/>
                  </a:lnTo>
                  <a:lnTo>
                    <a:pt x="333" y="80"/>
                  </a:lnTo>
                  <a:lnTo>
                    <a:pt x="338" y="99"/>
                  </a:lnTo>
                  <a:lnTo>
                    <a:pt x="343" y="113"/>
                  </a:lnTo>
                  <a:lnTo>
                    <a:pt x="359" y="126"/>
                  </a:lnTo>
                  <a:lnTo>
                    <a:pt x="382" y="140"/>
                  </a:lnTo>
                  <a:lnTo>
                    <a:pt x="420" y="156"/>
                  </a:lnTo>
                  <a:lnTo>
                    <a:pt x="420" y="167"/>
                  </a:lnTo>
                  <a:lnTo>
                    <a:pt x="421" y="178"/>
                  </a:lnTo>
                  <a:lnTo>
                    <a:pt x="420" y="189"/>
                  </a:lnTo>
                  <a:lnTo>
                    <a:pt x="420" y="202"/>
                  </a:lnTo>
                  <a:lnTo>
                    <a:pt x="416" y="214"/>
                  </a:lnTo>
                  <a:lnTo>
                    <a:pt x="413" y="227"/>
                  </a:lnTo>
                  <a:lnTo>
                    <a:pt x="407" y="241"/>
                  </a:lnTo>
                  <a:lnTo>
                    <a:pt x="402" y="258"/>
                  </a:lnTo>
                  <a:lnTo>
                    <a:pt x="368" y="264"/>
                  </a:lnTo>
                  <a:lnTo>
                    <a:pt x="339" y="271"/>
                  </a:lnTo>
                  <a:lnTo>
                    <a:pt x="310" y="278"/>
                  </a:lnTo>
                  <a:lnTo>
                    <a:pt x="282" y="285"/>
                  </a:lnTo>
                  <a:lnTo>
                    <a:pt x="253" y="290"/>
                  </a:lnTo>
                  <a:lnTo>
                    <a:pt x="223" y="295"/>
                  </a:lnTo>
                  <a:lnTo>
                    <a:pt x="193" y="298"/>
                  </a:lnTo>
                  <a:lnTo>
                    <a:pt x="163" y="29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1" name="Freeform 8"/>
            <p:cNvSpPr>
              <a:spLocks/>
            </p:cNvSpPr>
            <p:nvPr/>
          </p:nvSpPr>
          <p:spPr bwMode="auto">
            <a:xfrm>
              <a:off x="4352" y="3289"/>
              <a:ext cx="243" cy="336"/>
            </a:xfrm>
            <a:custGeom>
              <a:avLst/>
              <a:gdLst>
                <a:gd name="T0" fmla="*/ 0 w 728"/>
                <a:gd name="T1" fmla="*/ 0 h 1009"/>
                <a:gd name="T2" fmla="*/ 0 w 728"/>
                <a:gd name="T3" fmla="*/ 0 h 1009"/>
                <a:gd name="T4" fmla="*/ 0 w 728"/>
                <a:gd name="T5" fmla="*/ 0 h 1009"/>
                <a:gd name="T6" fmla="*/ 0 w 728"/>
                <a:gd name="T7" fmla="*/ 0 h 1009"/>
                <a:gd name="T8" fmla="*/ 0 w 728"/>
                <a:gd name="T9" fmla="*/ 0 h 1009"/>
                <a:gd name="T10" fmla="*/ 0 w 728"/>
                <a:gd name="T11" fmla="*/ 0 h 1009"/>
                <a:gd name="T12" fmla="*/ 0 w 728"/>
                <a:gd name="T13" fmla="*/ 0 h 1009"/>
                <a:gd name="T14" fmla="*/ 0 w 728"/>
                <a:gd name="T15" fmla="*/ 0 h 1009"/>
                <a:gd name="T16" fmla="*/ 0 w 728"/>
                <a:gd name="T17" fmla="*/ 0 h 1009"/>
                <a:gd name="T18" fmla="*/ 0 w 728"/>
                <a:gd name="T19" fmla="*/ 0 h 1009"/>
                <a:gd name="T20" fmla="*/ 0 w 728"/>
                <a:gd name="T21" fmla="*/ 0 h 1009"/>
                <a:gd name="T22" fmla="*/ 0 w 728"/>
                <a:gd name="T23" fmla="*/ 0 h 1009"/>
                <a:gd name="T24" fmla="*/ 0 w 728"/>
                <a:gd name="T25" fmla="*/ 0 h 1009"/>
                <a:gd name="T26" fmla="*/ 0 w 728"/>
                <a:gd name="T27" fmla="*/ 0 h 1009"/>
                <a:gd name="T28" fmla="*/ 0 w 728"/>
                <a:gd name="T29" fmla="*/ 0 h 1009"/>
                <a:gd name="T30" fmla="*/ 0 w 728"/>
                <a:gd name="T31" fmla="*/ 0 h 1009"/>
                <a:gd name="T32" fmla="*/ 0 w 728"/>
                <a:gd name="T33" fmla="*/ 0 h 1009"/>
                <a:gd name="T34" fmla="*/ 0 w 728"/>
                <a:gd name="T35" fmla="*/ 0 h 1009"/>
                <a:gd name="T36" fmla="*/ 0 w 728"/>
                <a:gd name="T37" fmla="*/ 0 h 1009"/>
                <a:gd name="T38" fmla="*/ 0 w 728"/>
                <a:gd name="T39" fmla="*/ 0 h 1009"/>
                <a:gd name="T40" fmla="*/ 0 w 728"/>
                <a:gd name="T41" fmla="*/ 0 h 1009"/>
                <a:gd name="T42" fmla="*/ 0 w 728"/>
                <a:gd name="T43" fmla="*/ 0 h 1009"/>
                <a:gd name="T44" fmla="*/ 0 w 728"/>
                <a:gd name="T45" fmla="*/ 0 h 1009"/>
                <a:gd name="T46" fmla="*/ 0 w 728"/>
                <a:gd name="T47" fmla="*/ 0 h 1009"/>
                <a:gd name="T48" fmla="*/ 0 w 728"/>
                <a:gd name="T49" fmla="*/ 0 h 1009"/>
                <a:gd name="T50" fmla="*/ 0 w 728"/>
                <a:gd name="T51" fmla="*/ 0 h 1009"/>
                <a:gd name="T52" fmla="*/ 0 w 728"/>
                <a:gd name="T53" fmla="*/ 0 h 1009"/>
                <a:gd name="T54" fmla="*/ 0 w 728"/>
                <a:gd name="T55" fmla="*/ 0 h 1009"/>
                <a:gd name="T56" fmla="*/ 0 w 728"/>
                <a:gd name="T57" fmla="*/ 0 h 1009"/>
                <a:gd name="T58" fmla="*/ 0 w 728"/>
                <a:gd name="T59" fmla="*/ 0 h 1009"/>
                <a:gd name="T60" fmla="*/ 0 w 728"/>
                <a:gd name="T61" fmla="*/ 0 h 1009"/>
                <a:gd name="T62" fmla="*/ 0 w 728"/>
                <a:gd name="T63" fmla="*/ 0 h 1009"/>
                <a:gd name="T64" fmla="*/ 0 w 728"/>
                <a:gd name="T65" fmla="*/ 0 h 1009"/>
                <a:gd name="T66" fmla="*/ 0 w 728"/>
                <a:gd name="T67" fmla="*/ 0 h 1009"/>
                <a:gd name="T68" fmla="*/ 0 w 728"/>
                <a:gd name="T69" fmla="*/ 0 h 1009"/>
                <a:gd name="T70" fmla="*/ 0 w 728"/>
                <a:gd name="T71" fmla="*/ 0 h 1009"/>
                <a:gd name="T72" fmla="*/ 0 w 728"/>
                <a:gd name="T73" fmla="*/ 0 h 1009"/>
                <a:gd name="T74" fmla="*/ 0 w 728"/>
                <a:gd name="T75" fmla="*/ 0 h 1009"/>
                <a:gd name="T76" fmla="*/ 0 w 728"/>
                <a:gd name="T77" fmla="*/ 0 h 1009"/>
                <a:gd name="T78" fmla="*/ 0 w 728"/>
                <a:gd name="T79" fmla="*/ 0 h 1009"/>
                <a:gd name="T80" fmla="*/ 0 w 728"/>
                <a:gd name="T81" fmla="*/ 0 h 1009"/>
                <a:gd name="T82" fmla="*/ 0 w 728"/>
                <a:gd name="T83" fmla="*/ 0 h 1009"/>
                <a:gd name="T84" fmla="*/ 0 w 728"/>
                <a:gd name="T85" fmla="*/ 0 h 1009"/>
                <a:gd name="T86" fmla="*/ 0 w 728"/>
                <a:gd name="T87" fmla="*/ 0 h 1009"/>
                <a:gd name="T88" fmla="*/ 0 w 728"/>
                <a:gd name="T89" fmla="*/ 0 h 1009"/>
                <a:gd name="T90" fmla="*/ 0 w 728"/>
                <a:gd name="T91" fmla="*/ 0 h 1009"/>
                <a:gd name="T92" fmla="*/ 0 w 728"/>
                <a:gd name="T93" fmla="*/ 0 h 1009"/>
                <a:gd name="T94" fmla="*/ 0 w 728"/>
                <a:gd name="T95" fmla="*/ 0 h 1009"/>
                <a:gd name="T96" fmla="*/ 0 w 728"/>
                <a:gd name="T97" fmla="*/ 0 h 1009"/>
                <a:gd name="T98" fmla="*/ 0 w 728"/>
                <a:gd name="T99" fmla="*/ 0 h 1009"/>
                <a:gd name="T100" fmla="*/ 0 w 728"/>
                <a:gd name="T101" fmla="*/ 0 h 1009"/>
                <a:gd name="T102" fmla="*/ 0 w 728"/>
                <a:gd name="T103" fmla="*/ 0 h 10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28" h="1009">
                  <a:moveTo>
                    <a:pt x="435" y="1006"/>
                  </a:moveTo>
                  <a:lnTo>
                    <a:pt x="425" y="1002"/>
                  </a:lnTo>
                  <a:lnTo>
                    <a:pt x="417" y="1001"/>
                  </a:lnTo>
                  <a:lnTo>
                    <a:pt x="408" y="998"/>
                  </a:lnTo>
                  <a:lnTo>
                    <a:pt x="400" y="996"/>
                  </a:lnTo>
                  <a:lnTo>
                    <a:pt x="391" y="994"/>
                  </a:lnTo>
                  <a:lnTo>
                    <a:pt x="383" y="992"/>
                  </a:lnTo>
                  <a:lnTo>
                    <a:pt x="375" y="991"/>
                  </a:lnTo>
                  <a:lnTo>
                    <a:pt x="368" y="991"/>
                  </a:lnTo>
                  <a:lnTo>
                    <a:pt x="379" y="871"/>
                  </a:lnTo>
                  <a:lnTo>
                    <a:pt x="384" y="757"/>
                  </a:lnTo>
                  <a:lnTo>
                    <a:pt x="383" y="645"/>
                  </a:lnTo>
                  <a:lnTo>
                    <a:pt x="376" y="536"/>
                  </a:lnTo>
                  <a:lnTo>
                    <a:pt x="362" y="428"/>
                  </a:lnTo>
                  <a:lnTo>
                    <a:pt x="343" y="319"/>
                  </a:lnTo>
                  <a:lnTo>
                    <a:pt x="318" y="209"/>
                  </a:lnTo>
                  <a:lnTo>
                    <a:pt x="288" y="100"/>
                  </a:lnTo>
                  <a:lnTo>
                    <a:pt x="283" y="99"/>
                  </a:lnTo>
                  <a:lnTo>
                    <a:pt x="280" y="97"/>
                  </a:lnTo>
                  <a:lnTo>
                    <a:pt x="270" y="174"/>
                  </a:lnTo>
                  <a:lnTo>
                    <a:pt x="283" y="270"/>
                  </a:lnTo>
                  <a:lnTo>
                    <a:pt x="306" y="379"/>
                  </a:lnTo>
                  <a:lnTo>
                    <a:pt x="337" y="497"/>
                  </a:lnTo>
                  <a:lnTo>
                    <a:pt x="362" y="620"/>
                  </a:lnTo>
                  <a:lnTo>
                    <a:pt x="378" y="744"/>
                  </a:lnTo>
                  <a:lnTo>
                    <a:pt x="373" y="863"/>
                  </a:lnTo>
                  <a:lnTo>
                    <a:pt x="344" y="975"/>
                  </a:lnTo>
                  <a:lnTo>
                    <a:pt x="304" y="968"/>
                  </a:lnTo>
                  <a:lnTo>
                    <a:pt x="259" y="955"/>
                  </a:lnTo>
                  <a:lnTo>
                    <a:pt x="210" y="932"/>
                  </a:lnTo>
                  <a:lnTo>
                    <a:pt x="161" y="906"/>
                  </a:lnTo>
                  <a:lnTo>
                    <a:pt x="113" y="876"/>
                  </a:lnTo>
                  <a:lnTo>
                    <a:pt x="69" y="849"/>
                  </a:lnTo>
                  <a:lnTo>
                    <a:pt x="30" y="825"/>
                  </a:lnTo>
                  <a:lnTo>
                    <a:pt x="0" y="807"/>
                  </a:lnTo>
                  <a:lnTo>
                    <a:pt x="0" y="797"/>
                  </a:lnTo>
                  <a:lnTo>
                    <a:pt x="0" y="786"/>
                  </a:lnTo>
                  <a:lnTo>
                    <a:pt x="25" y="791"/>
                  </a:lnTo>
                  <a:lnTo>
                    <a:pt x="62" y="807"/>
                  </a:lnTo>
                  <a:lnTo>
                    <a:pt x="107" y="828"/>
                  </a:lnTo>
                  <a:lnTo>
                    <a:pt x="156" y="854"/>
                  </a:lnTo>
                  <a:lnTo>
                    <a:pt x="202" y="879"/>
                  </a:lnTo>
                  <a:lnTo>
                    <a:pt x="244" y="903"/>
                  </a:lnTo>
                  <a:lnTo>
                    <a:pt x="276" y="921"/>
                  </a:lnTo>
                  <a:lnTo>
                    <a:pt x="295" y="932"/>
                  </a:lnTo>
                  <a:lnTo>
                    <a:pt x="295" y="924"/>
                  </a:lnTo>
                  <a:lnTo>
                    <a:pt x="295" y="917"/>
                  </a:lnTo>
                  <a:lnTo>
                    <a:pt x="262" y="899"/>
                  </a:lnTo>
                  <a:lnTo>
                    <a:pt x="231" y="882"/>
                  </a:lnTo>
                  <a:lnTo>
                    <a:pt x="199" y="865"/>
                  </a:lnTo>
                  <a:lnTo>
                    <a:pt x="168" y="850"/>
                  </a:lnTo>
                  <a:lnTo>
                    <a:pt x="136" y="833"/>
                  </a:lnTo>
                  <a:lnTo>
                    <a:pt x="104" y="817"/>
                  </a:lnTo>
                  <a:lnTo>
                    <a:pt x="72" y="800"/>
                  </a:lnTo>
                  <a:lnTo>
                    <a:pt x="41" y="783"/>
                  </a:lnTo>
                  <a:lnTo>
                    <a:pt x="43" y="766"/>
                  </a:lnTo>
                  <a:lnTo>
                    <a:pt x="48" y="751"/>
                  </a:lnTo>
                  <a:lnTo>
                    <a:pt x="55" y="737"/>
                  </a:lnTo>
                  <a:lnTo>
                    <a:pt x="66" y="725"/>
                  </a:lnTo>
                  <a:lnTo>
                    <a:pt x="78" y="711"/>
                  </a:lnTo>
                  <a:lnTo>
                    <a:pt x="90" y="698"/>
                  </a:lnTo>
                  <a:lnTo>
                    <a:pt x="101" y="687"/>
                  </a:lnTo>
                  <a:lnTo>
                    <a:pt x="113" y="676"/>
                  </a:lnTo>
                  <a:lnTo>
                    <a:pt x="147" y="591"/>
                  </a:lnTo>
                  <a:lnTo>
                    <a:pt x="178" y="507"/>
                  </a:lnTo>
                  <a:lnTo>
                    <a:pt x="200" y="422"/>
                  </a:lnTo>
                  <a:lnTo>
                    <a:pt x="219" y="338"/>
                  </a:lnTo>
                  <a:lnTo>
                    <a:pt x="227" y="253"/>
                  </a:lnTo>
                  <a:lnTo>
                    <a:pt x="231" y="168"/>
                  </a:lnTo>
                  <a:lnTo>
                    <a:pt x="227" y="83"/>
                  </a:lnTo>
                  <a:lnTo>
                    <a:pt x="219" y="0"/>
                  </a:lnTo>
                  <a:lnTo>
                    <a:pt x="270" y="18"/>
                  </a:lnTo>
                  <a:lnTo>
                    <a:pt x="319" y="61"/>
                  </a:lnTo>
                  <a:lnTo>
                    <a:pt x="362" y="122"/>
                  </a:lnTo>
                  <a:lnTo>
                    <a:pt x="401" y="196"/>
                  </a:lnTo>
                  <a:lnTo>
                    <a:pt x="433" y="274"/>
                  </a:lnTo>
                  <a:lnTo>
                    <a:pt x="458" y="351"/>
                  </a:lnTo>
                  <a:lnTo>
                    <a:pt x="477" y="419"/>
                  </a:lnTo>
                  <a:lnTo>
                    <a:pt x="488" y="475"/>
                  </a:lnTo>
                  <a:lnTo>
                    <a:pt x="495" y="472"/>
                  </a:lnTo>
                  <a:lnTo>
                    <a:pt x="503" y="472"/>
                  </a:lnTo>
                  <a:lnTo>
                    <a:pt x="506" y="451"/>
                  </a:lnTo>
                  <a:lnTo>
                    <a:pt x="510" y="430"/>
                  </a:lnTo>
                  <a:lnTo>
                    <a:pt x="511" y="409"/>
                  </a:lnTo>
                  <a:lnTo>
                    <a:pt x="514" y="389"/>
                  </a:lnTo>
                  <a:lnTo>
                    <a:pt x="514" y="368"/>
                  </a:lnTo>
                  <a:lnTo>
                    <a:pt x="514" y="348"/>
                  </a:lnTo>
                  <a:lnTo>
                    <a:pt x="514" y="327"/>
                  </a:lnTo>
                  <a:lnTo>
                    <a:pt x="514" y="308"/>
                  </a:lnTo>
                  <a:lnTo>
                    <a:pt x="569" y="340"/>
                  </a:lnTo>
                  <a:lnTo>
                    <a:pt x="615" y="407"/>
                  </a:lnTo>
                  <a:lnTo>
                    <a:pt x="652" y="499"/>
                  </a:lnTo>
                  <a:lnTo>
                    <a:pt x="683" y="606"/>
                  </a:lnTo>
                  <a:lnTo>
                    <a:pt x="704" y="718"/>
                  </a:lnTo>
                  <a:lnTo>
                    <a:pt x="719" y="826"/>
                  </a:lnTo>
                  <a:lnTo>
                    <a:pt x="726" y="920"/>
                  </a:lnTo>
                  <a:lnTo>
                    <a:pt x="728" y="991"/>
                  </a:lnTo>
                  <a:lnTo>
                    <a:pt x="691" y="999"/>
                  </a:lnTo>
                  <a:lnTo>
                    <a:pt x="655" y="1005"/>
                  </a:lnTo>
                  <a:lnTo>
                    <a:pt x="616" y="1008"/>
                  </a:lnTo>
                  <a:lnTo>
                    <a:pt x="578" y="1009"/>
                  </a:lnTo>
                  <a:lnTo>
                    <a:pt x="541" y="1008"/>
                  </a:lnTo>
                  <a:lnTo>
                    <a:pt x="503" y="1008"/>
                  </a:lnTo>
                  <a:lnTo>
                    <a:pt x="467" y="1006"/>
                  </a:lnTo>
                  <a:lnTo>
                    <a:pt x="435" y="1006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2" name="Freeform 9"/>
            <p:cNvSpPr>
              <a:spLocks/>
            </p:cNvSpPr>
            <p:nvPr/>
          </p:nvSpPr>
          <p:spPr bwMode="auto">
            <a:xfrm>
              <a:off x="4542" y="3322"/>
              <a:ext cx="147" cy="297"/>
            </a:xfrm>
            <a:custGeom>
              <a:avLst/>
              <a:gdLst>
                <a:gd name="T0" fmla="*/ 0 w 441"/>
                <a:gd name="T1" fmla="*/ 0 h 891"/>
                <a:gd name="T2" fmla="*/ 0 w 441"/>
                <a:gd name="T3" fmla="*/ 0 h 891"/>
                <a:gd name="T4" fmla="*/ 0 w 441"/>
                <a:gd name="T5" fmla="*/ 0 h 891"/>
                <a:gd name="T6" fmla="*/ 0 w 441"/>
                <a:gd name="T7" fmla="*/ 0 h 891"/>
                <a:gd name="T8" fmla="*/ 0 w 441"/>
                <a:gd name="T9" fmla="*/ 0 h 891"/>
                <a:gd name="T10" fmla="*/ 0 w 441"/>
                <a:gd name="T11" fmla="*/ 0 h 891"/>
                <a:gd name="T12" fmla="*/ 0 w 441"/>
                <a:gd name="T13" fmla="*/ 0 h 891"/>
                <a:gd name="T14" fmla="*/ 0 w 441"/>
                <a:gd name="T15" fmla="*/ 0 h 891"/>
                <a:gd name="T16" fmla="*/ 0 w 441"/>
                <a:gd name="T17" fmla="*/ 0 h 891"/>
                <a:gd name="T18" fmla="*/ 0 w 441"/>
                <a:gd name="T19" fmla="*/ 0 h 891"/>
                <a:gd name="T20" fmla="*/ 0 w 441"/>
                <a:gd name="T21" fmla="*/ 0 h 891"/>
                <a:gd name="T22" fmla="*/ 0 w 441"/>
                <a:gd name="T23" fmla="*/ 0 h 891"/>
                <a:gd name="T24" fmla="*/ 0 w 441"/>
                <a:gd name="T25" fmla="*/ 0 h 891"/>
                <a:gd name="T26" fmla="*/ 0 w 441"/>
                <a:gd name="T27" fmla="*/ 0 h 891"/>
                <a:gd name="T28" fmla="*/ 0 w 441"/>
                <a:gd name="T29" fmla="*/ 0 h 891"/>
                <a:gd name="T30" fmla="*/ 0 w 441"/>
                <a:gd name="T31" fmla="*/ 0 h 891"/>
                <a:gd name="T32" fmla="*/ 0 w 441"/>
                <a:gd name="T33" fmla="*/ 0 h 891"/>
                <a:gd name="T34" fmla="*/ 0 w 441"/>
                <a:gd name="T35" fmla="*/ 0 h 891"/>
                <a:gd name="T36" fmla="*/ 0 w 441"/>
                <a:gd name="T37" fmla="*/ 0 h 891"/>
                <a:gd name="T38" fmla="*/ 0 w 441"/>
                <a:gd name="T39" fmla="*/ 0 h 891"/>
                <a:gd name="T40" fmla="*/ 0 w 441"/>
                <a:gd name="T41" fmla="*/ 0 h 891"/>
                <a:gd name="T42" fmla="*/ 0 w 441"/>
                <a:gd name="T43" fmla="*/ 0 h 891"/>
                <a:gd name="T44" fmla="*/ 0 w 441"/>
                <a:gd name="T45" fmla="*/ 0 h 891"/>
                <a:gd name="T46" fmla="*/ 0 w 441"/>
                <a:gd name="T47" fmla="*/ 0 h 891"/>
                <a:gd name="T48" fmla="*/ 0 w 441"/>
                <a:gd name="T49" fmla="*/ 0 h 891"/>
                <a:gd name="T50" fmla="*/ 0 w 441"/>
                <a:gd name="T51" fmla="*/ 0 h 891"/>
                <a:gd name="T52" fmla="*/ 0 w 441"/>
                <a:gd name="T53" fmla="*/ 0 h 8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1" h="891">
                  <a:moveTo>
                    <a:pt x="180" y="891"/>
                  </a:moveTo>
                  <a:lnTo>
                    <a:pt x="180" y="816"/>
                  </a:lnTo>
                  <a:lnTo>
                    <a:pt x="177" y="744"/>
                  </a:lnTo>
                  <a:lnTo>
                    <a:pt x="172" y="676"/>
                  </a:lnTo>
                  <a:lnTo>
                    <a:pt x="163" y="611"/>
                  </a:lnTo>
                  <a:lnTo>
                    <a:pt x="149" y="545"/>
                  </a:lnTo>
                  <a:lnTo>
                    <a:pt x="132" y="482"/>
                  </a:lnTo>
                  <a:lnTo>
                    <a:pt x="109" y="420"/>
                  </a:lnTo>
                  <a:lnTo>
                    <a:pt x="82" y="357"/>
                  </a:lnTo>
                  <a:lnTo>
                    <a:pt x="82" y="305"/>
                  </a:lnTo>
                  <a:lnTo>
                    <a:pt x="85" y="261"/>
                  </a:lnTo>
                  <a:lnTo>
                    <a:pt x="85" y="220"/>
                  </a:lnTo>
                  <a:lnTo>
                    <a:pt x="84" y="184"/>
                  </a:lnTo>
                  <a:lnTo>
                    <a:pt x="75" y="145"/>
                  </a:lnTo>
                  <a:lnTo>
                    <a:pt x="60" y="107"/>
                  </a:lnTo>
                  <a:lnTo>
                    <a:pt x="35" y="65"/>
                  </a:lnTo>
                  <a:lnTo>
                    <a:pt x="0" y="21"/>
                  </a:lnTo>
                  <a:lnTo>
                    <a:pt x="1" y="8"/>
                  </a:lnTo>
                  <a:lnTo>
                    <a:pt x="3" y="0"/>
                  </a:lnTo>
                  <a:lnTo>
                    <a:pt x="100" y="85"/>
                  </a:lnTo>
                  <a:lnTo>
                    <a:pt x="211" y="195"/>
                  </a:lnTo>
                  <a:lnTo>
                    <a:pt x="314" y="319"/>
                  </a:lnTo>
                  <a:lnTo>
                    <a:pt x="397" y="453"/>
                  </a:lnTo>
                  <a:lnTo>
                    <a:pt x="441" y="583"/>
                  </a:lnTo>
                  <a:lnTo>
                    <a:pt x="431" y="705"/>
                  </a:lnTo>
                  <a:lnTo>
                    <a:pt x="349" y="810"/>
                  </a:lnTo>
                  <a:lnTo>
                    <a:pt x="180" y="891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3" name="Freeform 10"/>
            <p:cNvSpPr>
              <a:spLocks/>
            </p:cNvSpPr>
            <p:nvPr/>
          </p:nvSpPr>
          <p:spPr bwMode="auto">
            <a:xfrm>
              <a:off x="4607" y="3541"/>
              <a:ext cx="65" cy="64"/>
            </a:xfrm>
            <a:custGeom>
              <a:avLst/>
              <a:gdLst>
                <a:gd name="T0" fmla="*/ 0 w 193"/>
                <a:gd name="T1" fmla="*/ 0 h 193"/>
                <a:gd name="T2" fmla="*/ 0 w 193"/>
                <a:gd name="T3" fmla="*/ 0 h 193"/>
                <a:gd name="T4" fmla="*/ 0 w 193"/>
                <a:gd name="T5" fmla="*/ 0 h 193"/>
                <a:gd name="T6" fmla="*/ 0 w 193"/>
                <a:gd name="T7" fmla="*/ 0 h 193"/>
                <a:gd name="T8" fmla="*/ 0 w 193"/>
                <a:gd name="T9" fmla="*/ 0 h 193"/>
                <a:gd name="T10" fmla="*/ 0 w 193"/>
                <a:gd name="T11" fmla="*/ 0 h 193"/>
                <a:gd name="T12" fmla="*/ 0 w 193"/>
                <a:gd name="T13" fmla="*/ 0 h 193"/>
                <a:gd name="T14" fmla="*/ 0 w 193"/>
                <a:gd name="T15" fmla="*/ 0 h 193"/>
                <a:gd name="T16" fmla="*/ 0 w 193"/>
                <a:gd name="T17" fmla="*/ 0 h 193"/>
                <a:gd name="T18" fmla="*/ 0 w 193"/>
                <a:gd name="T19" fmla="*/ 0 h 193"/>
                <a:gd name="T20" fmla="*/ 0 w 193"/>
                <a:gd name="T21" fmla="*/ 0 h 193"/>
                <a:gd name="T22" fmla="*/ 0 w 193"/>
                <a:gd name="T23" fmla="*/ 0 h 193"/>
                <a:gd name="T24" fmla="*/ 0 w 193"/>
                <a:gd name="T25" fmla="*/ 0 h 193"/>
                <a:gd name="T26" fmla="*/ 0 w 193"/>
                <a:gd name="T27" fmla="*/ 0 h 193"/>
                <a:gd name="T28" fmla="*/ 0 w 193"/>
                <a:gd name="T29" fmla="*/ 0 h 193"/>
                <a:gd name="T30" fmla="*/ 0 w 193"/>
                <a:gd name="T31" fmla="*/ 0 h 193"/>
                <a:gd name="T32" fmla="*/ 0 w 193"/>
                <a:gd name="T33" fmla="*/ 0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193">
                  <a:moveTo>
                    <a:pt x="0" y="193"/>
                  </a:moveTo>
                  <a:lnTo>
                    <a:pt x="28" y="170"/>
                  </a:lnTo>
                  <a:lnTo>
                    <a:pt x="56" y="148"/>
                  </a:lnTo>
                  <a:lnTo>
                    <a:pt x="83" y="126"/>
                  </a:lnTo>
                  <a:lnTo>
                    <a:pt x="109" y="105"/>
                  </a:lnTo>
                  <a:lnTo>
                    <a:pt x="131" y="80"/>
                  </a:lnTo>
                  <a:lnTo>
                    <a:pt x="154" y="56"/>
                  </a:lnTo>
                  <a:lnTo>
                    <a:pt x="173" y="28"/>
                  </a:lnTo>
                  <a:lnTo>
                    <a:pt x="193" y="0"/>
                  </a:lnTo>
                  <a:lnTo>
                    <a:pt x="187" y="25"/>
                  </a:lnTo>
                  <a:lnTo>
                    <a:pt x="173" y="56"/>
                  </a:lnTo>
                  <a:lnTo>
                    <a:pt x="151" y="88"/>
                  </a:lnTo>
                  <a:lnTo>
                    <a:pt x="124" y="120"/>
                  </a:lnTo>
                  <a:lnTo>
                    <a:pt x="92" y="147"/>
                  </a:lnTo>
                  <a:lnTo>
                    <a:pt x="62" y="170"/>
                  </a:lnTo>
                  <a:lnTo>
                    <a:pt x="28" y="186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4" name="Freeform 11"/>
            <p:cNvSpPr>
              <a:spLocks/>
            </p:cNvSpPr>
            <p:nvPr/>
          </p:nvSpPr>
          <p:spPr bwMode="auto">
            <a:xfrm>
              <a:off x="4704" y="3514"/>
              <a:ext cx="456" cy="79"/>
            </a:xfrm>
            <a:custGeom>
              <a:avLst/>
              <a:gdLst>
                <a:gd name="T0" fmla="*/ 0 w 1367"/>
                <a:gd name="T1" fmla="*/ 0 h 237"/>
                <a:gd name="T2" fmla="*/ 0 w 1367"/>
                <a:gd name="T3" fmla="*/ 0 h 237"/>
                <a:gd name="T4" fmla="*/ 0 w 1367"/>
                <a:gd name="T5" fmla="*/ 0 h 237"/>
                <a:gd name="T6" fmla="*/ 0 w 1367"/>
                <a:gd name="T7" fmla="*/ 0 h 237"/>
                <a:gd name="T8" fmla="*/ 0 w 1367"/>
                <a:gd name="T9" fmla="*/ 0 h 237"/>
                <a:gd name="T10" fmla="*/ 0 w 1367"/>
                <a:gd name="T11" fmla="*/ 0 h 237"/>
                <a:gd name="T12" fmla="*/ 0 w 1367"/>
                <a:gd name="T13" fmla="*/ 0 h 237"/>
                <a:gd name="T14" fmla="*/ 0 w 1367"/>
                <a:gd name="T15" fmla="*/ 0 h 237"/>
                <a:gd name="T16" fmla="*/ 0 w 1367"/>
                <a:gd name="T17" fmla="*/ 0 h 237"/>
                <a:gd name="T18" fmla="*/ 0 w 1367"/>
                <a:gd name="T19" fmla="*/ 0 h 237"/>
                <a:gd name="T20" fmla="*/ 0 w 1367"/>
                <a:gd name="T21" fmla="*/ 0 h 237"/>
                <a:gd name="T22" fmla="*/ 0 w 1367"/>
                <a:gd name="T23" fmla="*/ 0 h 237"/>
                <a:gd name="T24" fmla="*/ 0 w 1367"/>
                <a:gd name="T25" fmla="*/ 0 h 237"/>
                <a:gd name="T26" fmla="*/ 0 w 1367"/>
                <a:gd name="T27" fmla="*/ 0 h 237"/>
                <a:gd name="T28" fmla="*/ 0 w 1367"/>
                <a:gd name="T29" fmla="*/ 0 h 237"/>
                <a:gd name="T30" fmla="*/ 0 w 1367"/>
                <a:gd name="T31" fmla="*/ 0 h 237"/>
                <a:gd name="T32" fmla="*/ 0 w 1367"/>
                <a:gd name="T33" fmla="*/ 0 h 237"/>
                <a:gd name="T34" fmla="*/ 0 w 1367"/>
                <a:gd name="T35" fmla="*/ 0 h 237"/>
                <a:gd name="T36" fmla="*/ 0 w 1367"/>
                <a:gd name="T37" fmla="*/ 0 h 237"/>
                <a:gd name="T38" fmla="*/ 0 w 1367"/>
                <a:gd name="T39" fmla="*/ 0 h 237"/>
                <a:gd name="T40" fmla="*/ 0 w 1367"/>
                <a:gd name="T41" fmla="*/ 0 h 237"/>
                <a:gd name="T42" fmla="*/ 0 w 1367"/>
                <a:gd name="T43" fmla="*/ 0 h 237"/>
                <a:gd name="T44" fmla="*/ 0 w 1367"/>
                <a:gd name="T45" fmla="*/ 0 h 237"/>
                <a:gd name="T46" fmla="*/ 0 w 1367"/>
                <a:gd name="T47" fmla="*/ 0 h 237"/>
                <a:gd name="T48" fmla="*/ 0 w 1367"/>
                <a:gd name="T49" fmla="*/ 0 h 237"/>
                <a:gd name="T50" fmla="*/ 0 w 1367"/>
                <a:gd name="T51" fmla="*/ 0 h 237"/>
                <a:gd name="T52" fmla="*/ 0 w 1367"/>
                <a:gd name="T53" fmla="*/ 0 h 237"/>
                <a:gd name="T54" fmla="*/ 0 w 1367"/>
                <a:gd name="T55" fmla="*/ 0 h 237"/>
                <a:gd name="T56" fmla="*/ 0 w 1367"/>
                <a:gd name="T57" fmla="*/ 0 h 237"/>
                <a:gd name="T58" fmla="*/ 0 w 1367"/>
                <a:gd name="T59" fmla="*/ 0 h 237"/>
                <a:gd name="T60" fmla="*/ 0 w 1367"/>
                <a:gd name="T61" fmla="*/ 0 h 237"/>
                <a:gd name="T62" fmla="*/ 0 w 1367"/>
                <a:gd name="T63" fmla="*/ 0 h 237"/>
                <a:gd name="T64" fmla="*/ 0 w 1367"/>
                <a:gd name="T65" fmla="*/ 0 h 237"/>
                <a:gd name="T66" fmla="*/ 0 w 1367"/>
                <a:gd name="T67" fmla="*/ 0 h 237"/>
                <a:gd name="T68" fmla="*/ 0 w 1367"/>
                <a:gd name="T69" fmla="*/ 0 h 237"/>
                <a:gd name="T70" fmla="*/ 0 w 1367"/>
                <a:gd name="T71" fmla="*/ 0 h 237"/>
                <a:gd name="T72" fmla="*/ 0 w 1367"/>
                <a:gd name="T73" fmla="*/ 0 h 237"/>
                <a:gd name="T74" fmla="*/ 0 w 1367"/>
                <a:gd name="T75" fmla="*/ 0 h 237"/>
                <a:gd name="T76" fmla="*/ 0 w 1367"/>
                <a:gd name="T77" fmla="*/ 0 h 237"/>
                <a:gd name="T78" fmla="*/ 0 w 1367"/>
                <a:gd name="T79" fmla="*/ 0 h 237"/>
                <a:gd name="T80" fmla="*/ 0 w 1367"/>
                <a:gd name="T81" fmla="*/ 0 h 237"/>
                <a:gd name="T82" fmla="*/ 0 w 1367"/>
                <a:gd name="T83" fmla="*/ 0 h 237"/>
                <a:gd name="T84" fmla="*/ 0 w 1367"/>
                <a:gd name="T85" fmla="*/ 0 h 237"/>
                <a:gd name="T86" fmla="*/ 0 w 1367"/>
                <a:gd name="T87" fmla="*/ 0 h 237"/>
                <a:gd name="T88" fmla="*/ 0 w 1367"/>
                <a:gd name="T89" fmla="*/ 0 h 237"/>
                <a:gd name="T90" fmla="*/ 0 w 1367"/>
                <a:gd name="T91" fmla="*/ 0 h 237"/>
                <a:gd name="T92" fmla="*/ 0 w 1367"/>
                <a:gd name="T93" fmla="*/ 0 h 237"/>
                <a:gd name="T94" fmla="*/ 0 w 1367"/>
                <a:gd name="T95" fmla="*/ 0 h 237"/>
                <a:gd name="T96" fmla="*/ 0 w 1367"/>
                <a:gd name="T97" fmla="*/ 0 h 237"/>
                <a:gd name="T98" fmla="*/ 0 w 1367"/>
                <a:gd name="T99" fmla="*/ 0 h 237"/>
                <a:gd name="T100" fmla="*/ 0 w 1367"/>
                <a:gd name="T101" fmla="*/ 0 h 237"/>
                <a:gd name="T102" fmla="*/ 0 w 1367"/>
                <a:gd name="T103" fmla="*/ 0 h 237"/>
                <a:gd name="T104" fmla="*/ 0 w 1367"/>
                <a:gd name="T105" fmla="*/ 0 h 237"/>
                <a:gd name="T106" fmla="*/ 0 w 1367"/>
                <a:gd name="T107" fmla="*/ 0 h 237"/>
                <a:gd name="T108" fmla="*/ 0 w 1367"/>
                <a:gd name="T109" fmla="*/ 0 h 237"/>
                <a:gd name="T110" fmla="*/ 0 w 1367"/>
                <a:gd name="T111" fmla="*/ 0 h 237"/>
                <a:gd name="T112" fmla="*/ 0 w 1367"/>
                <a:gd name="T113" fmla="*/ 0 h 2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67" h="237">
                  <a:moveTo>
                    <a:pt x="196" y="237"/>
                  </a:moveTo>
                  <a:lnTo>
                    <a:pt x="168" y="232"/>
                  </a:lnTo>
                  <a:lnTo>
                    <a:pt x="140" y="228"/>
                  </a:lnTo>
                  <a:lnTo>
                    <a:pt x="112" y="222"/>
                  </a:lnTo>
                  <a:lnTo>
                    <a:pt x="87" y="218"/>
                  </a:lnTo>
                  <a:lnTo>
                    <a:pt x="60" y="211"/>
                  </a:lnTo>
                  <a:lnTo>
                    <a:pt x="38" y="204"/>
                  </a:lnTo>
                  <a:lnTo>
                    <a:pt x="17" y="194"/>
                  </a:lnTo>
                  <a:lnTo>
                    <a:pt x="0" y="186"/>
                  </a:lnTo>
                  <a:lnTo>
                    <a:pt x="5" y="168"/>
                  </a:lnTo>
                  <a:lnTo>
                    <a:pt x="13" y="158"/>
                  </a:lnTo>
                  <a:lnTo>
                    <a:pt x="24" y="154"/>
                  </a:lnTo>
                  <a:lnTo>
                    <a:pt x="39" y="156"/>
                  </a:lnTo>
                  <a:lnTo>
                    <a:pt x="55" y="161"/>
                  </a:lnTo>
                  <a:lnTo>
                    <a:pt x="74" y="169"/>
                  </a:lnTo>
                  <a:lnTo>
                    <a:pt x="95" y="175"/>
                  </a:lnTo>
                  <a:lnTo>
                    <a:pt x="116" y="182"/>
                  </a:lnTo>
                  <a:lnTo>
                    <a:pt x="207" y="186"/>
                  </a:lnTo>
                  <a:lnTo>
                    <a:pt x="296" y="187"/>
                  </a:lnTo>
                  <a:lnTo>
                    <a:pt x="384" y="180"/>
                  </a:lnTo>
                  <a:lnTo>
                    <a:pt x="473" y="168"/>
                  </a:lnTo>
                  <a:lnTo>
                    <a:pt x="558" y="147"/>
                  </a:lnTo>
                  <a:lnTo>
                    <a:pt x="643" y="117"/>
                  </a:lnTo>
                  <a:lnTo>
                    <a:pt x="727" y="77"/>
                  </a:lnTo>
                  <a:lnTo>
                    <a:pt x="811" y="30"/>
                  </a:lnTo>
                  <a:lnTo>
                    <a:pt x="862" y="17"/>
                  </a:lnTo>
                  <a:lnTo>
                    <a:pt x="926" y="9"/>
                  </a:lnTo>
                  <a:lnTo>
                    <a:pt x="996" y="3"/>
                  </a:lnTo>
                  <a:lnTo>
                    <a:pt x="1072" y="2"/>
                  </a:lnTo>
                  <a:lnTo>
                    <a:pt x="1148" y="0"/>
                  </a:lnTo>
                  <a:lnTo>
                    <a:pt x="1225" y="3"/>
                  </a:lnTo>
                  <a:lnTo>
                    <a:pt x="1299" y="4"/>
                  </a:lnTo>
                  <a:lnTo>
                    <a:pt x="1367" y="9"/>
                  </a:lnTo>
                  <a:lnTo>
                    <a:pt x="1345" y="57"/>
                  </a:lnTo>
                  <a:lnTo>
                    <a:pt x="1309" y="95"/>
                  </a:lnTo>
                  <a:lnTo>
                    <a:pt x="1261" y="120"/>
                  </a:lnTo>
                  <a:lnTo>
                    <a:pt x="1205" y="138"/>
                  </a:lnTo>
                  <a:lnTo>
                    <a:pt x="1144" y="145"/>
                  </a:lnTo>
                  <a:lnTo>
                    <a:pt x="1084" y="148"/>
                  </a:lnTo>
                  <a:lnTo>
                    <a:pt x="1027" y="147"/>
                  </a:lnTo>
                  <a:lnTo>
                    <a:pt x="979" y="145"/>
                  </a:lnTo>
                  <a:lnTo>
                    <a:pt x="968" y="120"/>
                  </a:lnTo>
                  <a:lnTo>
                    <a:pt x="957" y="103"/>
                  </a:lnTo>
                  <a:lnTo>
                    <a:pt x="946" y="91"/>
                  </a:lnTo>
                  <a:lnTo>
                    <a:pt x="936" y="83"/>
                  </a:lnTo>
                  <a:lnTo>
                    <a:pt x="922" y="77"/>
                  </a:lnTo>
                  <a:lnTo>
                    <a:pt x="908" y="73"/>
                  </a:lnTo>
                  <a:lnTo>
                    <a:pt x="890" y="70"/>
                  </a:lnTo>
                  <a:lnTo>
                    <a:pt x="872" y="69"/>
                  </a:lnTo>
                  <a:lnTo>
                    <a:pt x="786" y="115"/>
                  </a:lnTo>
                  <a:lnTo>
                    <a:pt x="703" y="154"/>
                  </a:lnTo>
                  <a:lnTo>
                    <a:pt x="624" y="183"/>
                  </a:lnTo>
                  <a:lnTo>
                    <a:pt x="546" y="205"/>
                  </a:lnTo>
                  <a:lnTo>
                    <a:pt x="465" y="219"/>
                  </a:lnTo>
                  <a:lnTo>
                    <a:pt x="381" y="230"/>
                  </a:lnTo>
                  <a:lnTo>
                    <a:pt x="292" y="235"/>
                  </a:lnTo>
                  <a:lnTo>
                    <a:pt x="196" y="237"/>
                  </a:lnTo>
                  <a:close/>
                </a:path>
              </a:pathLst>
            </a:custGeom>
            <a:solidFill>
              <a:srgbClr val="87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5" name="Freeform 12"/>
            <p:cNvSpPr>
              <a:spLocks/>
            </p:cNvSpPr>
            <p:nvPr/>
          </p:nvSpPr>
          <p:spPr bwMode="auto">
            <a:xfrm>
              <a:off x="4336" y="3559"/>
              <a:ext cx="52" cy="28"/>
            </a:xfrm>
            <a:custGeom>
              <a:avLst/>
              <a:gdLst>
                <a:gd name="T0" fmla="*/ 0 w 155"/>
                <a:gd name="T1" fmla="*/ 0 h 82"/>
                <a:gd name="T2" fmla="*/ 0 w 155"/>
                <a:gd name="T3" fmla="*/ 0 h 82"/>
                <a:gd name="T4" fmla="*/ 0 w 155"/>
                <a:gd name="T5" fmla="*/ 0 h 82"/>
                <a:gd name="T6" fmla="*/ 0 w 155"/>
                <a:gd name="T7" fmla="*/ 0 h 82"/>
                <a:gd name="T8" fmla="*/ 0 w 155"/>
                <a:gd name="T9" fmla="*/ 0 h 82"/>
                <a:gd name="T10" fmla="*/ 0 w 155"/>
                <a:gd name="T11" fmla="*/ 0 h 82"/>
                <a:gd name="T12" fmla="*/ 0 w 155"/>
                <a:gd name="T13" fmla="*/ 0 h 82"/>
                <a:gd name="T14" fmla="*/ 0 w 155"/>
                <a:gd name="T15" fmla="*/ 0 h 82"/>
                <a:gd name="T16" fmla="*/ 0 w 155"/>
                <a:gd name="T17" fmla="*/ 0 h 82"/>
                <a:gd name="T18" fmla="*/ 0 w 155"/>
                <a:gd name="T19" fmla="*/ 0 h 82"/>
                <a:gd name="T20" fmla="*/ 0 w 155"/>
                <a:gd name="T21" fmla="*/ 0 h 82"/>
                <a:gd name="T22" fmla="*/ 0 w 155"/>
                <a:gd name="T23" fmla="*/ 0 h 82"/>
                <a:gd name="T24" fmla="*/ 0 w 155"/>
                <a:gd name="T25" fmla="*/ 0 h 82"/>
                <a:gd name="T26" fmla="*/ 0 w 155"/>
                <a:gd name="T27" fmla="*/ 0 h 82"/>
                <a:gd name="T28" fmla="*/ 0 w 155"/>
                <a:gd name="T29" fmla="*/ 0 h 82"/>
                <a:gd name="T30" fmla="*/ 0 w 155"/>
                <a:gd name="T31" fmla="*/ 0 h 82"/>
                <a:gd name="T32" fmla="*/ 0 w 155"/>
                <a:gd name="T33" fmla="*/ 0 h 82"/>
                <a:gd name="T34" fmla="*/ 0 w 155"/>
                <a:gd name="T35" fmla="*/ 0 h 82"/>
                <a:gd name="T36" fmla="*/ 0 w 155"/>
                <a:gd name="T37" fmla="*/ 0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5" h="82">
                  <a:moveTo>
                    <a:pt x="146" y="82"/>
                  </a:moveTo>
                  <a:lnTo>
                    <a:pt x="129" y="74"/>
                  </a:lnTo>
                  <a:lnTo>
                    <a:pt x="109" y="67"/>
                  </a:lnTo>
                  <a:lnTo>
                    <a:pt x="85" y="57"/>
                  </a:lnTo>
                  <a:lnTo>
                    <a:pt x="62" y="47"/>
                  </a:lnTo>
                  <a:lnTo>
                    <a:pt x="39" y="35"/>
                  </a:lnTo>
                  <a:lnTo>
                    <a:pt x="19" y="24"/>
                  </a:lnTo>
                  <a:lnTo>
                    <a:pt x="5" y="11"/>
                  </a:lnTo>
                  <a:lnTo>
                    <a:pt x="0" y="0"/>
                  </a:lnTo>
                  <a:lnTo>
                    <a:pt x="12" y="1"/>
                  </a:lnTo>
                  <a:lnTo>
                    <a:pt x="30" y="7"/>
                  </a:lnTo>
                  <a:lnTo>
                    <a:pt x="50" y="14"/>
                  </a:lnTo>
                  <a:lnTo>
                    <a:pt x="72" y="26"/>
                  </a:lnTo>
                  <a:lnTo>
                    <a:pt x="93" y="39"/>
                  </a:lnTo>
                  <a:lnTo>
                    <a:pt x="114" y="52"/>
                  </a:lnTo>
                  <a:lnTo>
                    <a:pt x="134" y="63"/>
                  </a:lnTo>
                  <a:lnTo>
                    <a:pt x="155" y="75"/>
                  </a:lnTo>
                  <a:lnTo>
                    <a:pt x="150" y="77"/>
                  </a:lnTo>
                  <a:lnTo>
                    <a:pt x="146" y="82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6" name="Freeform 13"/>
            <p:cNvSpPr>
              <a:spLocks/>
            </p:cNvSpPr>
            <p:nvPr/>
          </p:nvSpPr>
          <p:spPr bwMode="auto">
            <a:xfrm>
              <a:off x="4374" y="3543"/>
              <a:ext cx="74" cy="40"/>
            </a:xfrm>
            <a:custGeom>
              <a:avLst/>
              <a:gdLst>
                <a:gd name="T0" fmla="*/ 0 w 222"/>
                <a:gd name="T1" fmla="*/ 0 h 121"/>
                <a:gd name="T2" fmla="*/ 0 w 222"/>
                <a:gd name="T3" fmla="*/ 0 h 121"/>
                <a:gd name="T4" fmla="*/ 0 w 222"/>
                <a:gd name="T5" fmla="*/ 0 h 121"/>
                <a:gd name="T6" fmla="*/ 0 w 222"/>
                <a:gd name="T7" fmla="*/ 0 h 121"/>
                <a:gd name="T8" fmla="*/ 0 w 222"/>
                <a:gd name="T9" fmla="*/ 0 h 121"/>
                <a:gd name="T10" fmla="*/ 0 w 222"/>
                <a:gd name="T11" fmla="*/ 0 h 121"/>
                <a:gd name="T12" fmla="*/ 0 w 222"/>
                <a:gd name="T13" fmla="*/ 0 h 121"/>
                <a:gd name="T14" fmla="*/ 0 w 222"/>
                <a:gd name="T15" fmla="*/ 0 h 121"/>
                <a:gd name="T16" fmla="*/ 0 w 222"/>
                <a:gd name="T17" fmla="*/ 0 h 121"/>
                <a:gd name="T18" fmla="*/ 0 w 222"/>
                <a:gd name="T19" fmla="*/ 0 h 121"/>
                <a:gd name="T20" fmla="*/ 0 w 222"/>
                <a:gd name="T21" fmla="*/ 0 h 121"/>
                <a:gd name="T22" fmla="*/ 0 w 222"/>
                <a:gd name="T23" fmla="*/ 0 h 121"/>
                <a:gd name="T24" fmla="*/ 0 w 222"/>
                <a:gd name="T25" fmla="*/ 0 h 121"/>
                <a:gd name="T26" fmla="*/ 0 w 222"/>
                <a:gd name="T27" fmla="*/ 0 h 121"/>
                <a:gd name="T28" fmla="*/ 0 w 222"/>
                <a:gd name="T29" fmla="*/ 0 h 121"/>
                <a:gd name="T30" fmla="*/ 0 w 222"/>
                <a:gd name="T31" fmla="*/ 0 h 121"/>
                <a:gd name="T32" fmla="*/ 0 w 222"/>
                <a:gd name="T33" fmla="*/ 0 h 121"/>
                <a:gd name="T34" fmla="*/ 0 w 222"/>
                <a:gd name="T35" fmla="*/ 0 h 121"/>
                <a:gd name="T36" fmla="*/ 0 w 222"/>
                <a:gd name="T37" fmla="*/ 0 h 121"/>
                <a:gd name="T38" fmla="*/ 0 w 222"/>
                <a:gd name="T39" fmla="*/ 0 h 121"/>
                <a:gd name="T40" fmla="*/ 0 w 222"/>
                <a:gd name="T41" fmla="*/ 0 h 1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2" h="121">
                  <a:moveTo>
                    <a:pt x="214" y="121"/>
                  </a:moveTo>
                  <a:lnTo>
                    <a:pt x="182" y="108"/>
                  </a:lnTo>
                  <a:lnTo>
                    <a:pt x="151" y="95"/>
                  </a:lnTo>
                  <a:lnTo>
                    <a:pt x="120" y="80"/>
                  </a:lnTo>
                  <a:lnTo>
                    <a:pt x="91" y="66"/>
                  </a:lnTo>
                  <a:lnTo>
                    <a:pt x="62" y="49"/>
                  </a:lnTo>
                  <a:lnTo>
                    <a:pt x="38" y="34"/>
                  </a:lnTo>
                  <a:lnTo>
                    <a:pt x="17" y="17"/>
                  </a:lnTo>
                  <a:lnTo>
                    <a:pt x="0" y="0"/>
                  </a:lnTo>
                  <a:lnTo>
                    <a:pt x="16" y="3"/>
                  </a:lnTo>
                  <a:lnTo>
                    <a:pt x="40" y="13"/>
                  </a:lnTo>
                  <a:lnTo>
                    <a:pt x="67" y="27"/>
                  </a:lnTo>
                  <a:lnTo>
                    <a:pt x="100" y="45"/>
                  </a:lnTo>
                  <a:lnTo>
                    <a:pt x="132" y="63"/>
                  </a:lnTo>
                  <a:lnTo>
                    <a:pt x="165" y="81"/>
                  </a:lnTo>
                  <a:lnTo>
                    <a:pt x="196" y="98"/>
                  </a:lnTo>
                  <a:lnTo>
                    <a:pt x="222" y="113"/>
                  </a:lnTo>
                  <a:lnTo>
                    <a:pt x="218" y="119"/>
                  </a:lnTo>
                  <a:lnTo>
                    <a:pt x="217" y="121"/>
                  </a:lnTo>
                  <a:lnTo>
                    <a:pt x="215" y="121"/>
                  </a:lnTo>
                  <a:lnTo>
                    <a:pt x="214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7" name="Freeform 14"/>
            <p:cNvSpPr>
              <a:spLocks/>
            </p:cNvSpPr>
            <p:nvPr/>
          </p:nvSpPr>
          <p:spPr bwMode="auto">
            <a:xfrm>
              <a:off x="4613" y="3516"/>
              <a:ext cx="59" cy="65"/>
            </a:xfrm>
            <a:custGeom>
              <a:avLst/>
              <a:gdLst>
                <a:gd name="T0" fmla="*/ 0 w 175"/>
                <a:gd name="T1" fmla="*/ 0 h 195"/>
                <a:gd name="T2" fmla="*/ 0 w 175"/>
                <a:gd name="T3" fmla="*/ 0 h 195"/>
                <a:gd name="T4" fmla="*/ 0 w 175"/>
                <a:gd name="T5" fmla="*/ 0 h 195"/>
                <a:gd name="T6" fmla="*/ 0 w 175"/>
                <a:gd name="T7" fmla="*/ 0 h 195"/>
                <a:gd name="T8" fmla="*/ 0 w 175"/>
                <a:gd name="T9" fmla="*/ 0 h 195"/>
                <a:gd name="T10" fmla="*/ 0 w 175"/>
                <a:gd name="T11" fmla="*/ 0 h 195"/>
                <a:gd name="T12" fmla="*/ 0 w 175"/>
                <a:gd name="T13" fmla="*/ 0 h 195"/>
                <a:gd name="T14" fmla="*/ 0 w 175"/>
                <a:gd name="T15" fmla="*/ 0 h 195"/>
                <a:gd name="T16" fmla="*/ 0 w 175"/>
                <a:gd name="T17" fmla="*/ 0 h 195"/>
                <a:gd name="T18" fmla="*/ 0 w 175"/>
                <a:gd name="T19" fmla="*/ 0 h 195"/>
                <a:gd name="T20" fmla="*/ 0 w 175"/>
                <a:gd name="T21" fmla="*/ 0 h 195"/>
                <a:gd name="T22" fmla="*/ 0 w 175"/>
                <a:gd name="T23" fmla="*/ 0 h 195"/>
                <a:gd name="T24" fmla="*/ 0 w 175"/>
                <a:gd name="T25" fmla="*/ 0 h 195"/>
                <a:gd name="T26" fmla="*/ 0 w 175"/>
                <a:gd name="T27" fmla="*/ 0 h 195"/>
                <a:gd name="T28" fmla="*/ 0 w 175"/>
                <a:gd name="T29" fmla="*/ 0 h 195"/>
                <a:gd name="T30" fmla="*/ 0 w 175"/>
                <a:gd name="T31" fmla="*/ 0 h 195"/>
                <a:gd name="T32" fmla="*/ 0 w 175"/>
                <a:gd name="T33" fmla="*/ 0 h 195"/>
                <a:gd name="T34" fmla="*/ 0 w 175"/>
                <a:gd name="T35" fmla="*/ 0 h 195"/>
                <a:gd name="T36" fmla="*/ 0 w 175"/>
                <a:gd name="T37" fmla="*/ 0 h 1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5" h="195">
                  <a:moveTo>
                    <a:pt x="6" y="195"/>
                  </a:moveTo>
                  <a:lnTo>
                    <a:pt x="3" y="190"/>
                  </a:lnTo>
                  <a:lnTo>
                    <a:pt x="0" y="188"/>
                  </a:lnTo>
                  <a:lnTo>
                    <a:pt x="25" y="166"/>
                  </a:lnTo>
                  <a:lnTo>
                    <a:pt x="51" y="145"/>
                  </a:lnTo>
                  <a:lnTo>
                    <a:pt x="74" y="123"/>
                  </a:lnTo>
                  <a:lnTo>
                    <a:pt x="97" y="102"/>
                  </a:lnTo>
                  <a:lnTo>
                    <a:pt x="116" y="77"/>
                  </a:lnTo>
                  <a:lnTo>
                    <a:pt x="137" y="53"/>
                  </a:lnTo>
                  <a:lnTo>
                    <a:pt x="155" y="26"/>
                  </a:lnTo>
                  <a:lnTo>
                    <a:pt x="175" y="0"/>
                  </a:lnTo>
                  <a:lnTo>
                    <a:pt x="169" y="24"/>
                  </a:lnTo>
                  <a:lnTo>
                    <a:pt x="155" y="53"/>
                  </a:lnTo>
                  <a:lnTo>
                    <a:pt x="136" y="84"/>
                  </a:lnTo>
                  <a:lnTo>
                    <a:pt x="112" y="116"/>
                  </a:lnTo>
                  <a:lnTo>
                    <a:pt x="84" y="143"/>
                  </a:lnTo>
                  <a:lnTo>
                    <a:pt x="56" y="167"/>
                  </a:lnTo>
                  <a:lnTo>
                    <a:pt x="28" y="185"/>
                  </a:lnTo>
                  <a:lnTo>
                    <a:pt x="6" y="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8" name="Freeform 15"/>
            <p:cNvSpPr>
              <a:spLocks/>
            </p:cNvSpPr>
            <p:nvPr/>
          </p:nvSpPr>
          <p:spPr bwMode="auto">
            <a:xfrm>
              <a:off x="4989" y="2414"/>
              <a:ext cx="322" cy="1168"/>
            </a:xfrm>
            <a:custGeom>
              <a:avLst/>
              <a:gdLst>
                <a:gd name="T0" fmla="*/ 0 w 965"/>
                <a:gd name="T1" fmla="*/ 1 h 3502"/>
                <a:gd name="T2" fmla="*/ 0 w 965"/>
                <a:gd name="T3" fmla="*/ 0 h 3502"/>
                <a:gd name="T4" fmla="*/ 0 w 965"/>
                <a:gd name="T5" fmla="*/ 0 h 3502"/>
                <a:gd name="T6" fmla="*/ 0 w 965"/>
                <a:gd name="T7" fmla="*/ 0 h 3502"/>
                <a:gd name="T8" fmla="*/ 0 w 965"/>
                <a:gd name="T9" fmla="*/ 0 h 3502"/>
                <a:gd name="T10" fmla="*/ 0 w 965"/>
                <a:gd name="T11" fmla="*/ 0 h 3502"/>
                <a:gd name="T12" fmla="*/ 0 w 965"/>
                <a:gd name="T13" fmla="*/ 0 h 3502"/>
                <a:gd name="T14" fmla="*/ 0 w 965"/>
                <a:gd name="T15" fmla="*/ 0 h 3502"/>
                <a:gd name="T16" fmla="*/ 0 w 965"/>
                <a:gd name="T17" fmla="*/ 0 h 3502"/>
                <a:gd name="T18" fmla="*/ 0 w 965"/>
                <a:gd name="T19" fmla="*/ 0 h 3502"/>
                <a:gd name="T20" fmla="*/ 0 w 965"/>
                <a:gd name="T21" fmla="*/ 0 h 3502"/>
                <a:gd name="T22" fmla="*/ 0 w 965"/>
                <a:gd name="T23" fmla="*/ 0 h 3502"/>
                <a:gd name="T24" fmla="*/ 0 w 965"/>
                <a:gd name="T25" fmla="*/ 0 h 3502"/>
                <a:gd name="T26" fmla="*/ 0 w 965"/>
                <a:gd name="T27" fmla="*/ 0 h 3502"/>
                <a:gd name="T28" fmla="*/ 0 w 965"/>
                <a:gd name="T29" fmla="*/ 0 h 3502"/>
                <a:gd name="T30" fmla="*/ 0 w 965"/>
                <a:gd name="T31" fmla="*/ 0 h 3502"/>
                <a:gd name="T32" fmla="*/ 0 w 965"/>
                <a:gd name="T33" fmla="*/ 0 h 3502"/>
                <a:gd name="T34" fmla="*/ 0 w 965"/>
                <a:gd name="T35" fmla="*/ 0 h 3502"/>
                <a:gd name="T36" fmla="*/ 0 w 965"/>
                <a:gd name="T37" fmla="*/ 0 h 3502"/>
                <a:gd name="T38" fmla="*/ 0 w 965"/>
                <a:gd name="T39" fmla="*/ 0 h 3502"/>
                <a:gd name="T40" fmla="*/ 0 w 965"/>
                <a:gd name="T41" fmla="*/ 0 h 3502"/>
                <a:gd name="T42" fmla="*/ 0 w 965"/>
                <a:gd name="T43" fmla="*/ 0 h 3502"/>
                <a:gd name="T44" fmla="*/ 0 w 965"/>
                <a:gd name="T45" fmla="*/ 0 h 3502"/>
                <a:gd name="T46" fmla="*/ 0 w 965"/>
                <a:gd name="T47" fmla="*/ 0 h 3502"/>
                <a:gd name="T48" fmla="*/ 0 w 965"/>
                <a:gd name="T49" fmla="*/ 0 h 3502"/>
                <a:gd name="T50" fmla="*/ 0 w 965"/>
                <a:gd name="T51" fmla="*/ 0 h 3502"/>
                <a:gd name="T52" fmla="*/ 0 w 965"/>
                <a:gd name="T53" fmla="*/ 0 h 3502"/>
                <a:gd name="T54" fmla="*/ 0 w 965"/>
                <a:gd name="T55" fmla="*/ 0 h 3502"/>
                <a:gd name="T56" fmla="*/ 0 w 965"/>
                <a:gd name="T57" fmla="*/ 0 h 3502"/>
                <a:gd name="T58" fmla="*/ 0 w 965"/>
                <a:gd name="T59" fmla="*/ 0 h 3502"/>
                <a:gd name="T60" fmla="*/ 0 w 965"/>
                <a:gd name="T61" fmla="*/ 0 h 3502"/>
                <a:gd name="T62" fmla="*/ 0 w 965"/>
                <a:gd name="T63" fmla="*/ 0 h 3502"/>
                <a:gd name="T64" fmla="*/ 0 w 965"/>
                <a:gd name="T65" fmla="*/ 0 h 3502"/>
                <a:gd name="T66" fmla="*/ 0 w 965"/>
                <a:gd name="T67" fmla="*/ 1 h 3502"/>
                <a:gd name="T68" fmla="*/ 0 w 965"/>
                <a:gd name="T69" fmla="*/ 1 h 3502"/>
                <a:gd name="T70" fmla="*/ 0 w 965"/>
                <a:gd name="T71" fmla="*/ 1 h 3502"/>
                <a:gd name="T72" fmla="*/ 0 w 965"/>
                <a:gd name="T73" fmla="*/ 1 h 3502"/>
                <a:gd name="T74" fmla="*/ 0 w 965"/>
                <a:gd name="T75" fmla="*/ 1 h 3502"/>
                <a:gd name="T76" fmla="*/ 0 w 965"/>
                <a:gd name="T77" fmla="*/ 1 h 3502"/>
                <a:gd name="T78" fmla="*/ 0 w 965"/>
                <a:gd name="T79" fmla="*/ 1 h 350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65" h="3502">
                  <a:moveTo>
                    <a:pt x="841" y="3502"/>
                  </a:moveTo>
                  <a:lnTo>
                    <a:pt x="826" y="3337"/>
                  </a:lnTo>
                  <a:lnTo>
                    <a:pt x="811" y="3176"/>
                  </a:lnTo>
                  <a:lnTo>
                    <a:pt x="795" y="3017"/>
                  </a:lnTo>
                  <a:lnTo>
                    <a:pt x="777" y="2861"/>
                  </a:lnTo>
                  <a:lnTo>
                    <a:pt x="753" y="2703"/>
                  </a:lnTo>
                  <a:lnTo>
                    <a:pt x="724" y="2550"/>
                  </a:lnTo>
                  <a:lnTo>
                    <a:pt x="688" y="2395"/>
                  </a:lnTo>
                  <a:lnTo>
                    <a:pt x="643" y="2244"/>
                  </a:lnTo>
                  <a:lnTo>
                    <a:pt x="511" y="1989"/>
                  </a:lnTo>
                  <a:lnTo>
                    <a:pt x="385" y="1720"/>
                  </a:lnTo>
                  <a:lnTo>
                    <a:pt x="271" y="1440"/>
                  </a:lnTo>
                  <a:lnTo>
                    <a:pt x="170" y="1153"/>
                  </a:lnTo>
                  <a:lnTo>
                    <a:pt x="88" y="861"/>
                  </a:lnTo>
                  <a:lnTo>
                    <a:pt x="31" y="570"/>
                  </a:lnTo>
                  <a:lnTo>
                    <a:pt x="0" y="280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66" y="226"/>
                  </a:lnTo>
                  <a:lnTo>
                    <a:pt x="87" y="432"/>
                  </a:lnTo>
                  <a:lnTo>
                    <a:pt x="116" y="624"/>
                  </a:lnTo>
                  <a:lnTo>
                    <a:pt x="155" y="811"/>
                  </a:lnTo>
                  <a:lnTo>
                    <a:pt x="203" y="994"/>
                  </a:lnTo>
                  <a:lnTo>
                    <a:pt x="260" y="1183"/>
                  </a:lnTo>
                  <a:lnTo>
                    <a:pt x="325" y="1384"/>
                  </a:lnTo>
                  <a:lnTo>
                    <a:pt x="402" y="1604"/>
                  </a:lnTo>
                  <a:lnTo>
                    <a:pt x="435" y="1662"/>
                  </a:lnTo>
                  <a:lnTo>
                    <a:pt x="469" y="1724"/>
                  </a:lnTo>
                  <a:lnTo>
                    <a:pt x="502" y="1788"/>
                  </a:lnTo>
                  <a:lnTo>
                    <a:pt x="536" y="1857"/>
                  </a:lnTo>
                  <a:lnTo>
                    <a:pt x="569" y="1922"/>
                  </a:lnTo>
                  <a:lnTo>
                    <a:pt x="607" y="1988"/>
                  </a:lnTo>
                  <a:lnTo>
                    <a:pt x="647" y="2048"/>
                  </a:lnTo>
                  <a:lnTo>
                    <a:pt x="692" y="2105"/>
                  </a:lnTo>
                  <a:lnTo>
                    <a:pt x="724" y="2069"/>
                  </a:lnTo>
                  <a:lnTo>
                    <a:pt x="758" y="1979"/>
                  </a:lnTo>
                  <a:lnTo>
                    <a:pt x="787" y="1851"/>
                  </a:lnTo>
                  <a:lnTo>
                    <a:pt x="813" y="1703"/>
                  </a:lnTo>
                  <a:lnTo>
                    <a:pt x="833" y="1547"/>
                  </a:lnTo>
                  <a:lnTo>
                    <a:pt x="850" y="1401"/>
                  </a:lnTo>
                  <a:lnTo>
                    <a:pt x="861" y="1278"/>
                  </a:lnTo>
                  <a:lnTo>
                    <a:pt x="865" y="1199"/>
                  </a:lnTo>
                  <a:lnTo>
                    <a:pt x="869" y="1190"/>
                  </a:lnTo>
                  <a:lnTo>
                    <a:pt x="876" y="1182"/>
                  </a:lnTo>
                  <a:lnTo>
                    <a:pt x="882" y="1174"/>
                  </a:lnTo>
                  <a:lnTo>
                    <a:pt x="890" y="1167"/>
                  </a:lnTo>
                  <a:lnTo>
                    <a:pt x="897" y="1158"/>
                  </a:lnTo>
                  <a:lnTo>
                    <a:pt x="907" y="1153"/>
                  </a:lnTo>
                  <a:lnTo>
                    <a:pt x="917" y="1147"/>
                  </a:lnTo>
                  <a:lnTo>
                    <a:pt x="929" y="1144"/>
                  </a:lnTo>
                  <a:lnTo>
                    <a:pt x="933" y="1292"/>
                  </a:lnTo>
                  <a:lnTo>
                    <a:pt x="926" y="1448"/>
                  </a:lnTo>
                  <a:lnTo>
                    <a:pt x="908" y="1607"/>
                  </a:lnTo>
                  <a:lnTo>
                    <a:pt x="886" y="1770"/>
                  </a:lnTo>
                  <a:lnTo>
                    <a:pt x="858" y="1932"/>
                  </a:lnTo>
                  <a:lnTo>
                    <a:pt x="834" y="2095"/>
                  </a:lnTo>
                  <a:lnTo>
                    <a:pt x="815" y="2254"/>
                  </a:lnTo>
                  <a:lnTo>
                    <a:pt x="805" y="2410"/>
                  </a:lnTo>
                  <a:lnTo>
                    <a:pt x="809" y="2537"/>
                  </a:lnTo>
                  <a:lnTo>
                    <a:pt x="818" y="2668"/>
                  </a:lnTo>
                  <a:lnTo>
                    <a:pt x="827" y="2801"/>
                  </a:lnTo>
                  <a:lnTo>
                    <a:pt x="841" y="2936"/>
                  </a:lnTo>
                  <a:lnTo>
                    <a:pt x="857" y="3068"/>
                  </a:lnTo>
                  <a:lnTo>
                    <a:pt x="878" y="3201"/>
                  </a:lnTo>
                  <a:lnTo>
                    <a:pt x="901" y="3330"/>
                  </a:lnTo>
                  <a:lnTo>
                    <a:pt x="932" y="3456"/>
                  </a:lnTo>
                  <a:lnTo>
                    <a:pt x="939" y="3459"/>
                  </a:lnTo>
                  <a:lnTo>
                    <a:pt x="947" y="3461"/>
                  </a:lnTo>
                  <a:lnTo>
                    <a:pt x="956" y="3464"/>
                  </a:lnTo>
                  <a:lnTo>
                    <a:pt x="965" y="3468"/>
                  </a:lnTo>
                  <a:lnTo>
                    <a:pt x="954" y="3481"/>
                  </a:lnTo>
                  <a:lnTo>
                    <a:pt x="940" y="3489"/>
                  </a:lnTo>
                  <a:lnTo>
                    <a:pt x="924" y="3495"/>
                  </a:lnTo>
                  <a:lnTo>
                    <a:pt x="906" y="3499"/>
                  </a:lnTo>
                  <a:lnTo>
                    <a:pt x="885" y="3500"/>
                  </a:lnTo>
                  <a:lnTo>
                    <a:pt x="866" y="3502"/>
                  </a:lnTo>
                  <a:lnTo>
                    <a:pt x="851" y="3502"/>
                  </a:lnTo>
                  <a:lnTo>
                    <a:pt x="841" y="350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9" name="Freeform 16"/>
            <p:cNvSpPr>
              <a:spLocks/>
            </p:cNvSpPr>
            <p:nvPr/>
          </p:nvSpPr>
          <p:spPr bwMode="auto">
            <a:xfrm>
              <a:off x="4716" y="3429"/>
              <a:ext cx="451" cy="138"/>
            </a:xfrm>
            <a:custGeom>
              <a:avLst/>
              <a:gdLst>
                <a:gd name="T0" fmla="*/ 0 w 1353"/>
                <a:gd name="T1" fmla="*/ 0 h 414"/>
                <a:gd name="T2" fmla="*/ 0 w 1353"/>
                <a:gd name="T3" fmla="*/ 0 h 414"/>
                <a:gd name="T4" fmla="*/ 0 w 1353"/>
                <a:gd name="T5" fmla="*/ 0 h 414"/>
                <a:gd name="T6" fmla="*/ 0 w 1353"/>
                <a:gd name="T7" fmla="*/ 0 h 414"/>
                <a:gd name="T8" fmla="*/ 0 w 1353"/>
                <a:gd name="T9" fmla="*/ 0 h 414"/>
                <a:gd name="T10" fmla="*/ 0 w 1353"/>
                <a:gd name="T11" fmla="*/ 0 h 414"/>
                <a:gd name="T12" fmla="*/ 0 w 1353"/>
                <a:gd name="T13" fmla="*/ 0 h 414"/>
                <a:gd name="T14" fmla="*/ 0 w 1353"/>
                <a:gd name="T15" fmla="*/ 0 h 414"/>
                <a:gd name="T16" fmla="*/ 0 w 1353"/>
                <a:gd name="T17" fmla="*/ 0 h 414"/>
                <a:gd name="T18" fmla="*/ 0 w 1353"/>
                <a:gd name="T19" fmla="*/ 0 h 414"/>
                <a:gd name="T20" fmla="*/ 0 w 1353"/>
                <a:gd name="T21" fmla="*/ 0 h 414"/>
                <a:gd name="T22" fmla="*/ 0 w 1353"/>
                <a:gd name="T23" fmla="*/ 0 h 414"/>
                <a:gd name="T24" fmla="*/ 0 w 1353"/>
                <a:gd name="T25" fmla="*/ 0 h 414"/>
                <a:gd name="T26" fmla="*/ 0 w 1353"/>
                <a:gd name="T27" fmla="*/ 0 h 414"/>
                <a:gd name="T28" fmla="*/ 0 w 1353"/>
                <a:gd name="T29" fmla="*/ 0 h 414"/>
                <a:gd name="T30" fmla="*/ 0 w 1353"/>
                <a:gd name="T31" fmla="*/ 0 h 414"/>
                <a:gd name="T32" fmla="*/ 0 w 1353"/>
                <a:gd name="T33" fmla="*/ 0 h 414"/>
                <a:gd name="T34" fmla="*/ 0 w 1353"/>
                <a:gd name="T35" fmla="*/ 0 h 414"/>
                <a:gd name="T36" fmla="*/ 0 w 1353"/>
                <a:gd name="T37" fmla="*/ 0 h 414"/>
                <a:gd name="T38" fmla="*/ 0 w 1353"/>
                <a:gd name="T39" fmla="*/ 0 h 414"/>
                <a:gd name="T40" fmla="*/ 0 w 1353"/>
                <a:gd name="T41" fmla="*/ 0 h 414"/>
                <a:gd name="T42" fmla="*/ 0 w 1353"/>
                <a:gd name="T43" fmla="*/ 0 h 414"/>
                <a:gd name="T44" fmla="*/ 0 w 1353"/>
                <a:gd name="T45" fmla="*/ 0 h 414"/>
                <a:gd name="T46" fmla="*/ 0 w 1353"/>
                <a:gd name="T47" fmla="*/ 0 h 414"/>
                <a:gd name="T48" fmla="*/ 0 w 1353"/>
                <a:gd name="T49" fmla="*/ 0 h 414"/>
                <a:gd name="T50" fmla="*/ 0 w 1353"/>
                <a:gd name="T51" fmla="*/ 0 h 414"/>
                <a:gd name="T52" fmla="*/ 0 w 1353"/>
                <a:gd name="T53" fmla="*/ 0 h 414"/>
                <a:gd name="T54" fmla="*/ 0 w 1353"/>
                <a:gd name="T55" fmla="*/ 0 h 414"/>
                <a:gd name="T56" fmla="*/ 0 w 1353"/>
                <a:gd name="T57" fmla="*/ 0 h 414"/>
                <a:gd name="T58" fmla="*/ 0 w 1353"/>
                <a:gd name="T59" fmla="*/ 0 h 414"/>
                <a:gd name="T60" fmla="*/ 0 w 1353"/>
                <a:gd name="T61" fmla="*/ 0 h 414"/>
                <a:gd name="T62" fmla="*/ 0 w 1353"/>
                <a:gd name="T63" fmla="*/ 0 h 414"/>
                <a:gd name="T64" fmla="*/ 0 w 1353"/>
                <a:gd name="T65" fmla="*/ 0 h 414"/>
                <a:gd name="T66" fmla="*/ 0 w 1353"/>
                <a:gd name="T67" fmla="*/ 0 h 414"/>
                <a:gd name="T68" fmla="*/ 0 w 1353"/>
                <a:gd name="T69" fmla="*/ 0 h 414"/>
                <a:gd name="T70" fmla="*/ 0 w 1353"/>
                <a:gd name="T71" fmla="*/ 0 h 414"/>
                <a:gd name="T72" fmla="*/ 0 w 1353"/>
                <a:gd name="T73" fmla="*/ 0 h 414"/>
                <a:gd name="T74" fmla="*/ 0 w 1353"/>
                <a:gd name="T75" fmla="*/ 0 h 414"/>
                <a:gd name="T76" fmla="*/ 0 w 1353"/>
                <a:gd name="T77" fmla="*/ 0 h 414"/>
                <a:gd name="T78" fmla="*/ 0 w 1353"/>
                <a:gd name="T79" fmla="*/ 0 h 4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53" h="414">
                  <a:moveTo>
                    <a:pt x="270" y="414"/>
                  </a:moveTo>
                  <a:lnTo>
                    <a:pt x="216" y="409"/>
                  </a:lnTo>
                  <a:lnTo>
                    <a:pt x="173" y="407"/>
                  </a:lnTo>
                  <a:lnTo>
                    <a:pt x="136" y="402"/>
                  </a:lnTo>
                  <a:lnTo>
                    <a:pt x="107" y="400"/>
                  </a:lnTo>
                  <a:lnTo>
                    <a:pt x="79" y="396"/>
                  </a:lnTo>
                  <a:lnTo>
                    <a:pt x="54" y="394"/>
                  </a:lnTo>
                  <a:lnTo>
                    <a:pt x="28" y="391"/>
                  </a:lnTo>
                  <a:lnTo>
                    <a:pt x="0" y="390"/>
                  </a:lnTo>
                  <a:lnTo>
                    <a:pt x="8" y="323"/>
                  </a:lnTo>
                  <a:lnTo>
                    <a:pt x="33" y="264"/>
                  </a:lnTo>
                  <a:lnTo>
                    <a:pt x="72" y="216"/>
                  </a:lnTo>
                  <a:lnTo>
                    <a:pt x="122" y="178"/>
                  </a:lnTo>
                  <a:lnTo>
                    <a:pt x="180" y="149"/>
                  </a:lnTo>
                  <a:lnTo>
                    <a:pt x="241" y="129"/>
                  </a:lnTo>
                  <a:lnTo>
                    <a:pt x="302" y="118"/>
                  </a:lnTo>
                  <a:lnTo>
                    <a:pt x="365" y="118"/>
                  </a:lnTo>
                  <a:lnTo>
                    <a:pt x="369" y="108"/>
                  </a:lnTo>
                  <a:lnTo>
                    <a:pt x="375" y="99"/>
                  </a:lnTo>
                  <a:lnTo>
                    <a:pt x="379" y="90"/>
                  </a:lnTo>
                  <a:lnTo>
                    <a:pt x="387" y="82"/>
                  </a:lnTo>
                  <a:lnTo>
                    <a:pt x="397" y="82"/>
                  </a:lnTo>
                  <a:lnTo>
                    <a:pt x="408" y="85"/>
                  </a:lnTo>
                  <a:lnTo>
                    <a:pt x="407" y="92"/>
                  </a:lnTo>
                  <a:lnTo>
                    <a:pt x="407" y="97"/>
                  </a:lnTo>
                  <a:lnTo>
                    <a:pt x="405" y="103"/>
                  </a:lnTo>
                  <a:lnTo>
                    <a:pt x="405" y="110"/>
                  </a:lnTo>
                  <a:lnTo>
                    <a:pt x="405" y="114"/>
                  </a:lnTo>
                  <a:lnTo>
                    <a:pt x="410" y="122"/>
                  </a:lnTo>
                  <a:lnTo>
                    <a:pt x="414" y="132"/>
                  </a:lnTo>
                  <a:lnTo>
                    <a:pt x="424" y="146"/>
                  </a:lnTo>
                  <a:lnTo>
                    <a:pt x="442" y="138"/>
                  </a:lnTo>
                  <a:lnTo>
                    <a:pt x="456" y="126"/>
                  </a:lnTo>
                  <a:lnTo>
                    <a:pt x="464" y="111"/>
                  </a:lnTo>
                  <a:lnTo>
                    <a:pt x="470" y="96"/>
                  </a:lnTo>
                  <a:lnTo>
                    <a:pt x="474" y="76"/>
                  </a:lnTo>
                  <a:lnTo>
                    <a:pt x="479" y="57"/>
                  </a:lnTo>
                  <a:lnTo>
                    <a:pt x="488" y="37"/>
                  </a:lnTo>
                  <a:lnTo>
                    <a:pt x="500" y="20"/>
                  </a:lnTo>
                  <a:lnTo>
                    <a:pt x="506" y="19"/>
                  </a:lnTo>
                  <a:lnTo>
                    <a:pt x="516" y="19"/>
                  </a:lnTo>
                  <a:lnTo>
                    <a:pt x="524" y="19"/>
                  </a:lnTo>
                  <a:lnTo>
                    <a:pt x="535" y="19"/>
                  </a:lnTo>
                  <a:lnTo>
                    <a:pt x="544" y="16"/>
                  </a:lnTo>
                  <a:lnTo>
                    <a:pt x="553" y="14"/>
                  </a:lnTo>
                  <a:lnTo>
                    <a:pt x="562" y="9"/>
                  </a:lnTo>
                  <a:lnTo>
                    <a:pt x="570" y="5"/>
                  </a:lnTo>
                  <a:lnTo>
                    <a:pt x="670" y="26"/>
                  </a:lnTo>
                  <a:lnTo>
                    <a:pt x="763" y="61"/>
                  </a:lnTo>
                  <a:lnTo>
                    <a:pt x="848" y="99"/>
                  </a:lnTo>
                  <a:lnTo>
                    <a:pt x="934" y="132"/>
                  </a:lnTo>
                  <a:lnTo>
                    <a:pt x="1019" y="147"/>
                  </a:lnTo>
                  <a:lnTo>
                    <a:pt x="1110" y="138"/>
                  </a:lnTo>
                  <a:lnTo>
                    <a:pt x="1209" y="90"/>
                  </a:lnTo>
                  <a:lnTo>
                    <a:pt x="1320" y="0"/>
                  </a:lnTo>
                  <a:lnTo>
                    <a:pt x="1327" y="1"/>
                  </a:lnTo>
                  <a:lnTo>
                    <a:pt x="1336" y="2"/>
                  </a:lnTo>
                  <a:lnTo>
                    <a:pt x="1341" y="26"/>
                  </a:lnTo>
                  <a:lnTo>
                    <a:pt x="1347" y="51"/>
                  </a:lnTo>
                  <a:lnTo>
                    <a:pt x="1350" y="75"/>
                  </a:lnTo>
                  <a:lnTo>
                    <a:pt x="1353" y="100"/>
                  </a:lnTo>
                  <a:lnTo>
                    <a:pt x="1351" y="125"/>
                  </a:lnTo>
                  <a:lnTo>
                    <a:pt x="1350" y="152"/>
                  </a:lnTo>
                  <a:lnTo>
                    <a:pt x="1347" y="179"/>
                  </a:lnTo>
                  <a:lnTo>
                    <a:pt x="1344" y="210"/>
                  </a:lnTo>
                  <a:lnTo>
                    <a:pt x="1302" y="223"/>
                  </a:lnTo>
                  <a:lnTo>
                    <a:pt x="1238" y="232"/>
                  </a:lnTo>
                  <a:lnTo>
                    <a:pt x="1159" y="238"/>
                  </a:lnTo>
                  <a:lnTo>
                    <a:pt x="1072" y="241"/>
                  </a:lnTo>
                  <a:lnTo>
                    <a:pt x="983" y="241"/>
                  </a:lnTo>
                  <a:lnTo>
                    <a:pt x="902" y="242"/>
                  </a:lnTo>
                  <a:lnTo>
                    <a:pt x="832" y="242"/>
                  </a:lnTo>
                  <a:lnTo>
                    <a:pt x="786" y="244"/>
                  </a:lnTo>
                  <a:lnTo>
                    <a:pt x="721" y="276"/>
                  </a:lnTo>
                  <a:lnTo>
                    <a:pt x="659" y="308"/>
                  </a:lnTo>
                  <a:lnTo>
                    <a:pt x="598" y="336"/>
                  </a:lnTo>
                  <a:lnTo>
                    <a:pt x="538" y="362"/>
                  </a:lnTo>
                  <a:lnTo>
                    <a:pt x="474" y="382"/>
                  </a:lnTo>
                  <a:lnTo>
                    <a:pt x="410" y="398"/>
                  </a:lnTo>
                  <a:lnTo>
                    <a:pt x="341" y="409"/>
                  </a:lnTo>
                  <a:lnTo>
                    <a:pt x="270" y="414"/>
                  </a:lnTo>
                  <a:close/>
                </a:path>
              </a:pathLst>
            </a:custGeom>
            <a:solidFill>
              <a:srgbClr val="7D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0" name="Freeform 17"/>
            <p:cNvSpPr>
              <a:spLocks/>
            </p:cNvSpPr>
            <p:nvPr/>
          </p:nvSpPr>
          <p:spPr bwMode="auto">
            <a:xfrm>
              <a:off x="4394" y="3541"/>
              <a:ext cx="38" cy="20"/>
            </a:xfrm>
            <a:custGeom>
              <a:avLst/>
              <a:gdLst>
                <a:gd name="T0" fmla="*/ 0 w 115"/>
                <a:gd name="T1" fmla="*/ 0 h 62"/>
                <a:gd name="T2" fmla="*/ 0 w 115"/>
                <a:gd name="T3" fmla="*/ 0 h 62"/>
                <a:gd name="T4" fmla="*/ 0 w 115"/>
                <a:gd name="T5" fmla="*/ 0 h 62"/>
                <a:gd name="T6" fmla="*/ 0 w 115"/>
                <a:gd name="T7" fmla="*/ 0 h 62"/>
                <a:gd name="T8" fmla="*/ 0 w 115"/>
                <a:gd name="T9" fmla="*/ 0 h 62"/>
                <a:gd name="T10" fmla="*/ 0 w 115"/>
                <a:gd name="T11" fmla="*/ 0 h 62"/>
                <a:gd name="T12" fmla="*/ 0 w 115"/>
                <a:gd name="T13" fmla="*/ 0 h 62"/>
                <a:gd name="T14" fmla="*/ 0 w 115"/>
                <a:gd name="T15" fmla="*/ 0 h 62"/>
                <a:gd name="T16" fmla="*/ 0 w 115"/>
                <a:gd name="T17" fmla="*/ 0 h 62"/>
                <a:gd name="T18" fmla="*/ 0 w 115"/>
                <a:gd name="T19" fmla="*/ 0 h 62"/>
                <a:gd name="T20" fmla="*/ 0 w 115"/>
                <a:gd name="T21" fmla="*/ 0 h 62"/>
                <a:gd name="T22" fmla="*/ 0 w 115"/>
                <a:gd name="T23" fmla="*/ 0 h 62"/>
                <a:gd name="T24" fmla="*/ 0 w 115"/>
                <a:gd name="T25" fmla="*/ 0 h 62"/>
                <a:gd name="T26" fmla="*/ 0 w 115"/>
                <a:gd name="T27" fmla="*/ 0 h 62"/>
                <a:gd name="T28" fmla="*/ 0 w 115"/>
                <a:gd name="T29" fmla="*/ 0 h 62"/>
                <a:gd name="T30" fmla="*/ 0 w 115"/>
                <a:gd name="T31" fmla="*/ 0 h 62"/>
                <a:gd name="T32" fmla="*/ 0 w 115"/>
                <a:gd name="T33" fmla="*/ 0 h 62"/>
                <a:gd name="T34" fmla="*/ 0 w 115"/>
                <a:gd name="T35" fmla="*/ 0 h 62"/>
                <a:gd name="T36" fmla="*/ 0 w 115"/>
                <a:gd name="T37" fmla="*/ 0 h 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5" h="62">
                  <a:moveTo>
                    <a:pt x="104" y="62"/>
                  </a:moveTo>
                  <a:lnTo>
                    <a:pt x="92" y="55"/>
                  </a:lnTo>
                  <a:lnTo>
                    <a:pt x="76" y="48"/>
                  </a:lnTo>
                  <a:lnTo>
                    <a:pt x="60" y="39"/>
                  </a:lnTo>
                  <a:lnTo>
                    <a:pt x="43" y="31"/>
                  </a:lnTo>
                  <a:lnTo>
                    <a:pt x="26" y="20"/>
                  </a:lnTo>
                  <a:lnTo>
                    <a:pt x="12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5" y="6"/>
                  </a:lnTo>
                  <a:lnTo>
                    <a:pt x="37" y="11"/>
                  </a:lnTo>
                  <a:lnTo>
                    <a:pt x="54" y="21"/>
                  </a:lnTo>
                  <a:lnTo>
                    <a:pt x="68" y="29"/>
                  </a:lnTo>
                  <a:lnTo>
                    <a:pt x="85" y="39"/>
                  </a:lnTo>
                  <a:lnTo>
                    <a:pt x="100" y="49"/>
                  </a:lnTo>
                  <a:lnTo>
                    <a:pt x="115" y="59"/>
                  </a:lnTo>
                  <a:lnTo>
                    <a:pt x="108" y="60"/>
                  </a:lnTo>
                  <a:lnTo>
                    <a:pt x="104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1" name="Freeform 18"/>
            <p:cNvSpPr>
              <a:spLocks/>
            </p:cNvSpPr>
            <p:nvPr/>
          </p:nvSpPr>
          <p:spPr bwMode="auto">
            <a:xfrm>
              <a:off x="4180" y="3234"/>
              <a:ext cx="239" cy="320"/>
            </a:xfrm>
            <a:custGeom>
              <a:avLst/>
              <a:gdLst>
                <a:gd name="T0" fmla="*/ 0 w 717"/>
                <a:gd name="T1" fmla="*/ 0 h 961"/>
                <a:gd name="T2" fmla="*/ 0 w 717"/>
                <a:gd name="T3" fmla="*/ 0 h 961"/>
                <a:gd name="T4" fmla="*/ 0 w 717"/>
                <a:gd name="T5" fmla="*/ 0 h 961"/>
                <a:gd name="T6" fmla="*/ 0 w 717"/>
                <a:gd name="T7" fmla="*/ 0 h 961"/>
                <a:gd name="T8" fmla="*/ 0 w 717"/>
                <a:gd name="T9" fmla="*/ 0 h 961"/>
                <a:gd name="T10" fmla="*/ 0 w 717"/>
                <a:gd name="T11" fmla="*/ 0 h 961"/>
                <a:gd name="T12" fmla="*/ 0 w 717"/>
                <a:gd name="T13" fmla="*/ 0 h 961"/>
                <a:gd name="T14" fmla="*/ 0 w 717"/>
                <a:gd name="T15" fmla="*/ 0 h 961"/>
                <a:gd name="T16" fmla="*/ 0 w 717"/>
                <a:gd name="T17" fmla="*/ 0 h 961"/>
                <a:gd name="T18" fmla="*/ 0 w 717"/>
                <a:gd name="T19" fmla="*/ 0 h 961"/>
                <a:gd name="T20" fmla="*/ 0 w 717"/>
                <a:gd name="T21" fmla="*/ 0 h 961"/>
                <a:gd name="T22" fmla="*/ 0 w 717"/>
                <a:gd name="T23" fmla="*/ 0 h 961"/>
                <a:gd name="T24" fmla="*/ 0 w 717"/>
                <a:gd name="T25" fmla="*/ 0 h 961"/>
                <a:gd name="T26" fmla="*/ 0 w 717"/>
                <a:gd name="T27" fmla="*/ 0 h 961"/>
                <a:gd name="T28" fmla="*/ 0 w 717"/>
                <a:gd name="T29" fmla="*/ 0 h 961"/>
                <a:gd name="T30" fmla="*/ 0 w 717"/>
                <a:gd name="T31" fmla="*/ 0 h 961"/>
                <a:gd name="T32" fmla="*/ 0 w 717"/>
                <a:gd name="T33" fmla="*/ 0 h 961"/>
                <a:gd name="T34" fmla="*/ 0 w 717"/>
                <a:gd name="T35" fmla="*/ 0 h 961"/>
                <a:gd name="T36" fmla="*/ 0 w 717"/>
                <a:gd name="T37" fmla="*/ 0 h 961"/>
                <a:gd name="T38" fmla="*/ 0 w 717"/>
                <a:gd name="T39" fmla="*/ 0 h 961"/>
                <a:gd name="T40" fmla="*/ 0 w 717"/>
                <a:gd name="T41" fmla="*/ 0 h 961"/>
                <a:gd name="T42" fmla="*/ 0 w 717"/>
                <a:gd name="T43" fmla="*/ 0 h 961"/>
                <a:gd name="T44" fmla="*/ 0 w 717"/>
                <a:gd name="T45" fmla="*/ 0 h 961"/>
                <a:gd name="T46" fmla="*/ 0 w 717"/>
                <a:gd name="T47" fmla="*/ 0 h 961"/>
                <a:gd name="T48" fmla="*/ 0 w 717"/>
                <a:gd name="T49" fmla="*/ 0 h 961"/>
                <a:gd name="T50" fmla="*/ 0 w 717"/>
                <a:gd name="T51" fmla="*/ 0 h 961"/>
                <a:gd name="T52" fmla="*/ 0 w 717"/>
                <a:gd name="T53" fmla="*/ 0 h 961"/>
                <a:gd name="T54" fmla="*/ 0 w 717"/>
                <a:gd name="T55" fmla="*/ 0 h 961"/>
                <a:gd name="T56" fmla="*/ 0 w 717"/>
                <a:gd name="T57" fmla="*/ 0 h 961"/>
                <a:gd name="T58" fmla="*/ 0 w 717"/>
                <a:gd name="T59" fmla="*/ 0 h 961"/>
                <a:gd name="T60" fmla="*/ 0 w 717"/>
                <a:gd name="T61" fmla="*/ 0 h 961"/>
                <a:gd name="T62" fmla="*/ 0 w 717"/>
                <a:gd name="T63" fmla="*/ 0 h 961"/>
                <a:gd name="T64" fmla="*/ 0 w 717"/>
                <a:gd name="T65" fmla="*/ 0 h 961"/>
                <a:gd name="T66" fmla="*/ 0 w 717"/>
                <a:gd name="T67" fmla="*/ 0 h 961"/>
                <a:gd name="T68" fmla="*/ 0 w 717"/>
                <a:gd name="T69" fmla="*/ 0 h 961"/>
                <a:gd name="T70" fmla="*/ 0 w 717"/>
                <a:gd name="T71" fmla="*/ 0 h 961"/>
                <a:gd name="T72" fmla="*/ 0 w 717"/>
                <a:gd name="T73" fmla="*/ 0 h 961"/>
                <a:gd name="T74" fmla="*/ 0 w 717"/>
                <a:gd name="T75" fmla="*/ 0 h 961"/>
                <a:gd name="T76" fmla="*/ 0 w 717"/>
                <a:gd name="T77" fmla="*/ 0 h 961"/>
                <a:gd name="T78" fmla="*/ 0 w 717"/>
                <a:gd name="T79" fmla="*/ 0 h 961"/>
                <a:gd name="T80" fmla="*/ 0 w 717"/>
                <a:gd name="T81" fmla="*/ 0 h 961"/>
                <a:gd name="T82" fmla="*/ 0 w 717"/>
                <a:gd name="T83" fmla="*/ 0 h 961"/>
                <a:gd name="T84" fmla="*/ 0 w 717"/>
                <a:gd name="T85" fmla="*/ 0 h 961"/>
                <a:gd name="T86" fmla="*/ 0 w 717"/>
                <a:gd name="T87" fmla="*/ 0 h 961"/>
                <a:gd name="T88" fmla="*/ 0 w 717"/>
                <a:gd name="T89" fmla="*/ 0 h 961"/>
                <a:gd name="T90" fmla="*/ 0 w 717"/>
                <a:gd name="T91" fmla="*/ 0 h 961"/>
                <a:gd name="T92" fmla="*/ 0 w 717"/>
                <a:gd name="T93" fmla="*/ 0 h 961"/>
                <a:gd name="T94" fmla="*/ 0 w 717"/>
                <a:gd name="T95" fmla="*/ 0 h 961"/>
                <a:gd name="T96" fmla="*/ 0 w 717"/>
                <a:gd name="T97" fmla="*/ 0 h 961"/>
                <a:gd name="T98" fmla="*/ 0 w 717"/>
                <a:gd name="T99" fmla="*/ 0 h 961"/>
                <a:gd name="T100" fmla="*/ 0 w 717"/>
                <a:gd name="T101" fmla="*/ 0 h 961"/>
                <a:gd name="T102" fmla="*/ 0 w 717"/>
                <a:gd name="T103" fmla="*/ 0 h 961"/>
                <a:gd name="T104" fmla="*/ 0 w 717"/>
                <a:gd name="T105" fmla="*/ 0 h 961"/>
                <a:gd name="T106" fmla="*/ 0 w 717"/>
                <a:gd name="T107" fmla="*/ 0 h 961"/>
                <a:gd name="T108" fmla="*/ 0 w 717"/>
                <a:gd name="T109" fmla="*/ 0 h 96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17" h="961">
                  <a:moveTo>
                    <a:pt x="415" y="961"/>
                  </a:moveTo>
                  <a:lnTo>
                    <a:pt x="402" y="951"/>
                  </a:lnTo>
                  <a:lnTo>
                    <a:pt x="391" y="945"/>
                  </a:lnTo>
                  <a:lnTo>
                    <a:pt x="381" y="903"/>
                  </a:lnTo>
                  <a:lnTo>
                    <a:pt x="356" y="866"/>
                  </a:lnTo>
                  <a:lnTo>
                    <a:pt x="321" y="830"/>
                  </a:lnTo>
                  <a:lnTo>
                    <a:pt x="282" y="797"/>
                  </a:lnTo>
                  <a:lnTo>
                    <a:pt x="242" y="764"/>
                  </a:lnTo>
                  <a:lnTo>
                    <a:pt x="207" y="735"/>
                  </a:lnTo>
                  <a:lnTo>
                    <a:pt x="183" y="705"/>
                  </a:lnTo>
                  <a:lnTo>
                    <a:pt x="175" y="679"/>
                  </a:lnTo>
                  <a:lnTo>
                    <a:pt x="183" y="685"/>
                  </a:lnTo>
                  <a:lnTo>
                    <a:pt x="193" y="692"/>
                  </a:lnTo>
                  <a:lnTo>
                    <a:pt x="190" y="682"/>
                  </a:lnTo>
                  <a:lnTo>
                    <a:pt x="187" y="676"/>
                  </a:lnTo>
                  <a:lnTo>
                    <a:pt x="185" y="669"/>
                  </a:lnTo>
                  <a:lnTo>
                    <a:pt x="186" y="661"/>
                  </a:lnTo>
                  <a:lnTo>
                    <a:pt x="196" y="658"/>
                  </a:lnTo>
                  <a:lnTo>
                    <a:pt x="206" y="658"/>
                  </a:lnTo>
                  <a:lnTo>
                    <a:pt x="271" y="726"/>
                  </a:lnTo>
                  <a:lnTo>
                    <a:pt x="321" y="779"/>
                  </a:lnTo>
                  <a:lnTo>
                    <a:pt x="359" y="818"/>
                  </a:lnTo>
                  <a:lnTo>
                    <a:pt x="387" y="848"/>
                  </a:lnTo>
                  <a:lnTo>
                    <a:pt x="406" y="867"/>
                  </a:lnTo>
                  <a:lnTo>
                    <a:pt x="424" y="884"/>
                  </a:lnTo>
                  <a:lnTo>
                    <a:pt x="441" y="899"/>
                  </a:lnTo>
                  <a:lnTo>
                    <a:pt x="461" y="917"/>
                  </a:lnTo>
                  <a:lnTo>
                    <a:pt x="461" y="909"/>
                  </a:lnTo>
                  <a:lnTo>
                    <a:pt x="464" y="905"/>
                  </a:lnTo>
                  <a:lnTo>
                    <a:pt x="436" y="877"/>
                  </a:lnTo>
                  <a:lnTo>
                    <a:pt x="399" y="843"/>
                  </a:lnTo>
                  <a:lnTo>
                    <a:pt x="359" y="804"/>
                  </a:lnTo>
                  <a:lnTo>
                    <a:pt x="318" y="764"/>
                  </a:lnTo>
                  <a:lnTo>
                    <a:pt x="278" y="722"/>
                  </a:lnTo>
                  <a:lnTo>
                    <a:pt x="246" y="683"/>
                  </a:lnTo>
                  <a:lnTo>
                    <a:pt x="221" y="651"/>
                  </a:lnTo>
                  <a:lnTo>
                    <a:pt x="211" y="627"/>
                  </a:lnTo>
                  <a:lnTo>
                    <a:pt x="239" y="640"/>
                  </a:lnTo>
                  <a:lnTo>
                    <a:pt x="279" y="671"/>
                  </a:lnTo>
                  <a:lnTo>
                    <a:pt x="325" y="710"/>
                  </a:lnTo>
                  <a:lnTo>
                    <a:pt x="374" y="756"/>
                  </a:lnTo>
                  <a:lnTo>
                    <a:pt x="420" y="800"/>
                  </a:lnTo>
                  <a:lnTo>
                    <a:pt x="461" y="841"/>
                  </a:lnTo>
                  <a:lnTo>
                    <a:pt x="491" y="871"/>
                  </a:lnTo>
                  <a:lnTo>
                    <a:pt x="510" y="890"/>
                  </a:lnTo>
                  <a:lnTo>
                    <a:pt x="510" y="884"/>
                  </a:lnTo>
                  <a:lnTo>
                    <a:pt x="512" y="878"/>
                  </a:lnTo>
                  <a:lnTo>
                    <a:pt x="476" y="843"/>
                  </a:lnTo>
                  <a:lnTo>
                    <a:pt x="441" y="810"/>
                  </a:lnTo>
                  <a:lnTo>
                    <a:pt x="405" y="777"/>
                  </a:lnTo>
                  <a:lnTo>
                    <a:pt x="370" y="743"/>
                  </a:lnTo>
                  <a:lnTo>
                    <a:pt x="334" y="710"/>
                  </a:lnTo>
                  <a:lnTo>
                    <a:pt x="299" y="676"/>
                  </a:lnTo>
                  <a:lnTo>
                    <a:pt x="264" y="644"/>
                  </a:lnTo>
                  <a:lnTo>
                    <a:pt x="229" y="612"/>
                  </a:lnTo>
                  <a:lnTo>
                    <a:pt x="235" y="541"/>
                  </a:lnTo>
                  <a:lnTo>
                    <a:pt x="249" y="471"/>
                  </a:lnTo>
                  <a:lnTo>
                    <a:pt x="267" y="402"/>
                  </a:lnTo>
                  <a:lnTo>
                    <a:pt x="285" y="332"/>
                  </a:lnTo>
                  <a:lnTo>
                    <a:pt x="295" y="261"/>
                  </a:lnTo>
                  <a:lnTo>
                    <a:pt x="293" y="191"/>
                  </a:lnTo>
                  <a:lnTo>
                    <a:pt x="274" y="121"/>
                  </a:lnTo>
                  <a:lnTo>
                    <a:pt x="235" y="52"/>
                  </a:lnTo>
                  <a:lnTo>
                    <a:pt x="229" y="74"/>
                  </a:lnTo>
                  <a:lnTo>
                    <a:pt x="235" y="121"/>
                  </a:lnTo>
                  <a:lnTo>
                    <a:pt x="243" y="183"/>
                  </a:lnTo>
                  <a:lnTo>
                    <a:pt x="253" y="258"/>
                  </a:lnTo>
                  <a:lnTo>
                    <a:pt x="257" y="335"/>
                  </a:lnTo>
                  <a:lnTo>
                    <a:pt x="254" y="410"/>
                  </a:lnTo>
                  <a:lnTo>
                    <a:pt x="238" y="477"/>
                  </a:lnTo>
                  <a:lnTo>
                    <a:pt x="206" y="530"/>
                  </a:lnTo>
                  <a:lnTo>
                    <a:pt x="175" y="496"/>
                  </a:lnTo>
                  <a:lnTo>
                    <a:pt x="150" y="464"/>
                  </a:lnTo>
                  <a:lnTo>
                    <a:pt x="127" y="432"/>
                  </a:lnTo>
                  <a:lnTo>
                    <a:pt x="108" y="400"/>
                  </a:lnTo>
                  <a:lnTo>
                    <a:pt x="90" y="365"/>
                  </a:lnTo>
                  <a:lnTo>
                    <a:pt x="74" y="332"/>
                  </a:lnTo>
                  <a:lnTo>
                    <a:pt x="58" y="297"/>
                  </a:lnTo>
                  <a:lnTo>
                    <a:pt x="44" y="262"/>
                  </a:lnTo>
                  <a:lnTo>
                    <a:pt x="53" y="321"/>
                  </a:lnTo>
                  <a:lnTo>
                    <a:pt x="79" y="375"/>
                  </a:lnTo>
                  <a:lnTo>
                    <a:pt x="112" y="425"/>
                  </a:lnTo>
                  <a:lnTo>
                    <a:pt x="146" y="474"/>
                  </a:lnTo>
                  <a:lnTo>
                    <a:pt x="169" y="521"/>
                  </a:lnTo>
                  <a:lnTo>
                    <a:pt x="179" y="570"/>
                  </a:lnTo>
                  <a:lnTo>
                    <a:pt x="164" y="622"/>
                  </a:lnTo>
                  <a:lnTo>
                    <a:pt x="119" y="679"/>
                  </a:lnTo>
                  <a:lnTo>
                    <a:pt x="48" y="587"/>
                  </a:lnTo>
                  <a:lnTo>
                    <a:pt x="10" y="492"/>
                  </a:lnTo>
                  <a:lnTo>
                    <a:pt x="0" y="393"/>
                  </a:lnTo>
                  <a:lnTo>
                    <a:pt x="17" y="300"/>
                  </a:lnTo>
                  <a:lnTo>
                    <a:pt x="55" y="209"/>
                  </a:lnTo>
                  <a:lnTo>
                    <a:pt x="113" y="128"/>
                  </a:lnTo>
                  <a:lnTo>
                    <a:pt x="189" y="60"/>
                  </a:lnTo>
                  <a:lnTo>
                    <a:pt x="278" y="8"/>
                  </a:lnTo>
                  <a:lnTo>
                    <a:pt x="331" y="1"/>
                  </a:lnTo>
                  <a:lnTo>
                    <a:pt x="385" y="0"/>
                  </a:lnTo>
                  <a:lnTo>
                    <a:pt x="438" y="4"/>
                  </a:lnTo>
                  <a:lnTo>
                    <a:pt x="491" y="14"/>
                  </a:lnTo>
                  <a:lnTo>
                    <a:pt x="542" y="28"/>
                  </a:lnTo>
                  <a:lnTo>
                    <a:pt x="593" y="50"/>
                  </a:lnTo>
                  <a:lnTo>
                    <a:pt x="645" y="78"/>
                  </a:lnTo>
                  <a:lnTo>
                    <a:pt x="696" y="116"/>
                  </a:lnTo>
                  <a:lnTo>
                    <a:pt x="710" y="212"/>
                  </a:lnTo>
                  <a:lnTo>
                    <a:pt x="717" y="333"/>
                  </a:lnTo>
                  <a:lnTo>
                    <a:pt x="710" y="467"/>
                  </a:lnTo>
                  <a:lnTo>
                    <a:pt x="691" y="606"/>
                  </a:lnTo>
                  <a:lnTo>
                    <a:pt x="652" y="735"/>
                  </a:lnTo>
                  <a:lnTo>
                    <a:pt x="595" y="843"/>
                  </a:lnTo>
                  <a:lnTo>
                    <a:pt x="517" y="923"/>
                  </a:lnTo>
                  <a:lnTo>
                    <a:pt x="415" y="961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2" name="Freeform 19"/>
            <p:cNvSpPr>
              <a:spLocks/>
            </p:cNvSpPr>
            <p:nvPr/>
          </p:nvSpPr>
          <p:spPr bwMode="auto">
            <a:xfrm>
              <a:off x="4620" y="3492"/>
              <a:ext cx="46" cy="57"/>
            </a:xfrm>
            <a:custGeom>
              <a:avLst/>
              <a:gdLst>
                <a:gd name="T0" fmla="*/ 0 w 140"/>
                <a:gd name="T1" fmla="*/ 0 h 171"/>
                <a:gd name="T2" fmla="*/ 0 w 140"/>
                <a:gd name="T3" fmla="*/ 0 h 171"/>
                <a:gd name="T4" fmla="*/ 0 w 140"/>
                <a:gd name="T5" fmla="*/ 0 h 171"/>
                <a:gd name="T6" fmla="*/ 0 w 140"/>
                <a:gd name="T7" fmla="*/ 0 h 171"/>
                <a:gd name="T8" fmla="*/ 0 w 140"/>
                <a:gd name="T9" fmla="*/ 0 h 171"/>
                <a:gd name="T10" fmla="*/ 0 w 140"/>
                <a:gd name="T11" fmla="*/ 0 h 171"/>
                <a:gd name="T12" fmla="*/ 0 w 140"/>
                <a:gd name="T13" fmla="*/ 0 h 171"/>
                <a:gd name="T14" fmla="*/ 0 w 140"/>
                <a:gd name="T15" fmla="*/ 0 h 171"/>
                <a:gd name="T16" fmla="*/ 0 w 140"/>
                <a:gd name="T17" fmla="*/ 0 h 171"/>
                <a:gd name="T18" fmla="*/ 0 w 140"/>
                <a:gd name="T19" fmla="*/ 0 h 171"/>
                <a:gd name="T20" fmla="*/ 0 w 140"/>
                <a:gd name="T21" fmla="*/ 0 h 171"/>
                <a:gd name="T22" fmla="*/ 0 w 140"/>
                <a:gd name="T23" fmla="*/ 0 h 171"/>
                <a:gd name="T24" fmla="*/ 0 w 140"/>
                <a:gd name="T25" fmla="*/ 0 h 171"/>
                <a:gd name="T26" fmla="*/ 0 w 140"/>
                <a:gd name="T27" fmla="*/ 0 h 171"/>
                <a:gd name="T28" fmla="*/ 0 w 140"/>
                <a:gd name="T29" fmla="*/ 0 h 171"/>
                <a:gd name="T30" fmla="*/ 0 w 140"/>
                <a:gd name="T31" fmla="*/ 0 h 171"/>
                <a:gd name="T32" fmla="*/ 0 w 140"/>
                <a:gd name="T33" fmla="*/ 0 h 171"/>
                <a:gd name="T34" fmla="*/ 0 w 140"/>
                <a:gd name="T35" fmla="*/ 0 h 171"/>
                <a:gd name="T36" fmla="*/ 0 w 140"/>
                <a:gd name="T37" fmla="*/ 0 h 1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0" h="171">
                  <a:moveTo>
                    <a:pt x="0" y="171"/>
                  </a:moveTo>
                  <a:lnTo>
                    <a:pt x="2" y="156"/>
                  </a:lnTo>
                  <a:lnTo>
                    <a:pt x="15" y="138"/>
                  </a:lnTo>
                  <a:lnTo>
                    <a:pt x="32" y="116"/>
                  </a:lnTo>
                  <a:lnTo>
                    <a:pt x="53" y="93"/>
                  </a:lnTo>
                  <a:lnTo>
                    <a:pt x="73" y="69"/>
                  </a:lnTo>
                  <a:lnTo>
                    <a:pt x="94" y="46"/>
                  </a:lnTo>
                  <a:lnTo>
                    <a:pt x="111" y="22"/>
                  </a:lnTo>
                  <a:lnTo>
                    <a:pt x="125" y="3"/>
                  </a:lnTo>
                  <a:lnTo>
                    <a:pt x="131" y="1"/>
                  </a:lnTo>
                  <a:lnTo>
                    <a:pt x="140" y="0"/>
                  </a:lnTo>
                  <a:lnTo>
                    <a:pt x="132" y="21"/>
                  </a:lnTo>
                  <a:lnTo>
                    <a:pt x="121" y="46"/>
                  </a:lnTo>
                  <a:lnTo>
                    <a:pt x="104" y="72"/>
                  </a:lnTo>
                  <a:lnTo>
                    <a:pt x="86" y="100"/>
                  </a:lnTo>
                  <a:lnTo>
                    <a:pt x="64" y="124"/>
                  </a:lnTo>
                  <a:lnTo>
                    <a:pt x="43" y="146"/>
                  </a:lnTo>
                  <a:lnTo>
                    <a:pt x="19" y="162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3" name="Freeform 20"/>
            <p:cNvSpPr>
              <a:spLocks/>
            </p:cNvSpPr>
            <p:nvPr/>
          </p:nvSpPr>
          <p:spPr bwMode="auto">
            <a:xfrm>
              <a:off x="4470" y="3089"/>
              <a:ext cx="312" cy="443"/>
            </a:xfrm>
            <a:custGeom>
              <a:avLst/>
              <a:gdLst>
                <a:gd name="T0" fmla="*/ 0 w 936"/>
                <a:gd name="T1" fmla="*/ 0 h 1330"/>
                <a:gd name="T2" fmla="*/ 0 w 936"/>
                <a:gd name="T3" fmla="*/ 0 h 1330"/>
                <a:gd name="T4" fmla="*/ 0 w 936"/>
                <a:gd name="T5" fmla="*/ 0 h 1330"/>
                <a:gd name="T6" fmla="*/ 0 w 936"/>
                <a:gd name="T7" fmla="*/ 0 h 1330"/>
                <a:gd name="T8" fmla="*/ 0 w 936"/>
                <a:gd name="T9" fmla="*/ 0 h 1330"/>
                <a:gd name="T10" fmla="*/ 0 w 936"/>
                <a:gd name="T11" fmla="*/ 0 h 1330"/>
                <a:gd name="T12" fmla="*/ 0 w 936"/>
                <a:gd name="T13" fmla="*/ 0 h 1330"/>
                <a:gd name="T14" fmla="*/ 0 w 936"/>
                <a:gd name="T15" fmla="*/ 0 h 1330"/>
                <a:gd name="T16" fmla="*/ 0 w 936"/>
                <a:gd name="T17" fmla="*/ 0 h 1330"/>
                <a:gd name="T18" fmla="*/ 0 w 936"/>
                <a:gd name="T19" fmla="*/ 0 h 1330"/>
                <a:gd name="T20" fmla="*/ 0 w 936"/>
                <a:gd name="T21" fmla="*/ 0 h 1330"/>
                <a:gd name="T22" fmla="*/ 0 w 936"/>
                <a:gd name="T23" fmla="*/ 0 h 1330"/>
                <a:gd name="T24" fmla="*/ 0 w 936"/>
                <a:gd name="T25" fmla="*/ 0 h 1330"/>
                <a:gd name="T26" fmla="*/ 0 w 936"/>
                <a:gd name="T27" fmla="*/ 0 h 1330"/>
                <a:gd name="T28" fmla="*/ 0 w 936"/>
                <a:gd name="T29" fmla="*/ 0 h 1330"/>
                <a:gd name="T30" fmla="*/ 0 w 936"/>
                <a:gd name="T31" fmla="*/ 0 h 1330"/>
                <a:gd name="T32" fmla="*/ 0 w 936"/>
                <a:gd name="T33" fmla="*/ 0 h 1330"/>
                <a:gd name="T34" fmla="*/ 0 w 936"/>
                <a:gd name="T35" fmla="*/ 0 h 1330"/>
                <a:gd name="T36" fmla="*/ 0 w 936"/>
                <a:gd name="T37" fmla="*/ 0 h 1330"/>
                <a:gd name="T38" fmla="*/ 0 w 936"/>
                <a:gd name="T39" fmla="*/ 0 h 1330"/>
                <a:gd name="T40" fmla="*/ 0 w 936"/>
                <a:gd name="T41" fmla="*/ 0 h 1330"/>
                <a:gd name="T42" fmla="*/ 0 w 936"/>
                <a:gd name="T43" fmla="*/ 0 h 1330"/>
                <a:gd name="T44" fmla="*/ 0 w 936"/>
                <a:gd name="T45" fmla="*/ 0 h 1330"/>
                <a:gd name="T46" fmla="*/ 0 w 936"/>
                <a:gd name="T47" fmla="*/ 0 h 1330"/>
                <a:gd name="T48" fmla="*/ 0 w 936"/>
                <a:gd name="T49" fmla="*/ 0 h 1330"/>
                <a:gd name="T50" fmla="*/ 0 w 936"/>
                <a:gd name="T51" fmla="*/ 0 h 1330"/>
                <a:gd name="T52" fmla="*/ 0 w 936"/>
                <a:gd name="T53" fmla="*/ 0 h 1330"/>
                <a:gd name="T54" fmla="*/ 0 w 936"/>
                <a:gd name="T55" fmla="*/ 0 h 1330"/>
                <a:gd name="T56" fmla="*/ 0 w 936"/>
                <a:gd name="T57" fmla="*/ 0 h 1330"/>
                <a:gd name="T58" fmla="*/ 0 w 936"/>
                <a:gd name="T59" fmla="*/ 0 h 1330"/>
                <a:gd name="T60" fmla="*/ 0 w 936"/>
                <a:gd name="T61" fmla="*/ 0 h 1330"/>
                <a:gd name="T62" fmla="*/ 0 w 936"/>
                <a:gd name="T63" fmla="*/ 0 h 1330"/>
                <a:gd name="T64" fmla="*/ 0 w 936"/>
                <a:gd name="T65" fmla="*/ 0 h 1330"/>
                <a:gd name="T66" fmla="*/ 0 w 936"/>
                <a:gd name="T67" fmla="*/ 0 h 1330"/>
                <a:gd name="T68" fmla="*/ 0 w 936"/>
                <a:gd name="T69" fmla="*/ 0 h 1330"/>
                <a:gd name="T70" fmla="*/ 0 w 936"/>
                <a:gd name="T71" fmla="*/ 0 h 1330"/>
                <a:gd name="T72" fmla="*/ 0 w 936"/>
                <a:gd name="T73" fmla="*/ 0 h 1330"/>
                <a:gd name="T74" fmla="*/ 0 w 936"/>
                <a:gd name="T75" fmla="*/ 0 h 1330"/>
                <a:gd name="T76" fmla="*/ 0 w 936"/>
                <a:gd name="T77" fmla="*/ 0 h 1330"/>
                <a:gd name="T78" fmla="*/ 0 w 936"/>
                <a:gd name="T79" fmla="*/ 0 h 1330"/>
                <a:gd name="T80" fmla="*/ 0 w 936"/>
                <a:gd name="T81" fmla="*/ 0 h 1330"/>
                <a:gd name="T82" fmla="*/ 0 w 936"/>
                <a:gd name="T83" fmla="*/ 0 h 1330"/>
                <a:gd name="T84" fmla="*/ 0 w 936"/>
                <a:gd name="T85" fmla="*/ 0 h 1330"/>
                <a:gd name="T86" fmla="*/ 0 w 936"/>
                <a:gd name="T87" fmla="*/ 0 h 1330"/>
                <a:gd name="T88" fmla="*/ 0 w 936"/>
                <a:gd name="T89" fmla="*/ 0 h 1330"/>
                <a:gd name="T90" fmla="*/ 0 w 936"/>
                <a:gd name="T91" fmla="*/ 0 h 1330"/>
                <a:gd name="T92" fmla="*/ 0 w 936"/>
                <a:gd name="T93" fmla="*/ 0 h 1330"/>
                <a:gd name="T94" fmla="*/ 0 w 936"/>
                <a:gd name="T95" fmla="*/ 0 h 1330"/>
                <a:gd name="T96" fmla="*/ 0 w 936"/>
                <a:gd name="T97" fmla="*/ 0 h 1330"/>
                <a:gd name="T98" fmla="*/ 0 w 936"/>
                <a:gd name="T99" fmla="*/ 0 h 1330"/>
                <a:gd name="T100" fmla="*/ 0 w 936"/>
                <a:gd name="T101" fmla="*/ 0 h 1330"/>
                <a:gd name="T102" fmla="*/ 0 w 936"/>
                <a:gd name="T103" fmla="*/ 0 h 1330"/>
                <a:gd name="T104" fmla="*/ 0 w 936"/>
                <a:gd name="T105" fmla="*/ 0 h 1330"/>
                <a:gd name="T106" fmla="*/ 0 w 936"/>
                <a:gd name="T107" fmla="*/ 0 h 1330"/>
                <a:gd name="T108" fmla="*/ 0 w 936"/>
                <a:gd name="T109" fmla="*/ 0 h 1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36" h="1330">
                  <a:moveTo>
                    <a:pt x="688" y="1330"/>
                  </a:moveTo>
                  <a:lnTo>
                    <a:pt x="649" y="1190"/>
                  </a:lnTo>
                  <a:lnTo>
                    <a:pt x="593" y="1065"/>
                  </a:lnTo>
                  <a:lnTo>
                    <a:pt x="519" y="950"/>
                  </a:lnTo>
                  <a:lnTo>
                    <a:pt x="433" y="849"/>
                  </a:lnTo>
                  <a:lnTo>
                    <a:pt x="334" y="754"/>
                  </a:lnTo>
                  <a:lnTo>
                    <a:pt x="226" y="669"/>
                  </a:lnTo>
                  <a:lnTo>
                    <a:pt x="115" y="589"/>
                  </a:lnTo>
                  <a:lnTo>
                    <a:pt x="0" y="518"/>
                  </a:lnTo>
                  <a:lnTo>
                    <a:pt x="10" y="486"/>
                  </a:lnTo>
                  <a:lnTo>
                    <a:pt x="28" y="460"/>
                  </a:lnTo>
                  <a:lnTo>
                    <a:pt x="51" y="433"/>
                  </a:lnTo>
                  <a:lnTo>
                    <a:pt x="77" y="412"/>
                  </a:lnTo>
                  <a:lnTo>
                    <a:pt x="104" y="390"/>
                  </a:lnTo>
                  <a:lnTo>
                    <a:pt x="132" y="370"/>
                  </a:lnTo>
                  <a:lnTo>
                    <a:pt x="155" y="350"/>
                  </a:lnTo>
                  <a:lnTo>
                    <a:pt x="178" y="329"/>
                  </a:lnTo>
                  <a:lnTo>
                    <a:pt x="173" y="326"/>
                  </a:lnTo>
                  <a:lnTo>
                    <a:pt x="172" y="323"/>
                  </a:lnTo>
                  <a:lnTo>
                    <a:pt x="171" y="319"/>
                  </a:lnTo>
                  <a:lnTo>
                    <a:pt x="169" y="311"/>
                  </a:lnTo>
                  <a:lnTo>
                    <a:pt x="191" y="278"/>
                  </a:lnTo>
                  <a:lnTo>
                    <a:pt x="215" y="246"/>
                  </a:lnTo>
                  <a:lnTo>
                    <a:pt x="239" y="214"/>
                  </a:lnTo>
                  <a:lnTo>
                    <a:pt x="263" y="184"/>
                  </a:lnTo>
                  <a:lnTo>
                    <a:pt x="284" y="150"/>
                  </a:lnTo>
                  <a:lnTo>
                    <a:pt x="307" y="118"/>
                  </a:lnTo>
                  <a:lnTo>
                    <a:pt x="328" y="86"/>
                  </a:lnTo>
                  <a:lnTo>
                    <a:pt x="352" y="57"/>
                  </a:lnTo>
                  <a:lnTo>
                    <a:pt x="353" y="58"/>
                  </a:lnTo>
                  <a:lnTo>
                    <a:pt x="357" y="64"/>
                  </a:lnTo>
                  <a:lnTo>
                    <a:pt x="342" y="89"/>
                  </a:lnTo>
                  <a:lnTo>
                    <a:pt x="325" y="117"/>
                  </a:lnTo>
                  <a:lnTo>
                    <a:pt x="306" y="146"/>
                  </a:lnTo>
                  <a:lnTo>
                    <a:pt x="286" y="175"/>
                  </a:lnTo>
                  <a:lnTo>
                    <a:pt x="265" y="203"/>
                  </a:lnTo>
                  <a:lnTo>
                    <a:pt x="249" y="232"/>
                  </a:lnTo>
                  <a:lnTo>
                    <a:pt x="236" y="260"/>
                  </a:lnTo>
                  <a:lnTo>
                    <a:pt x="229" y="290"/>
                  </a:lnTo>
                  <a:lnTo>
                    <a:pt x="253" y="260"/>
                  </a:lnTo>
                  <a:lnTo>
                    <a:pt x="279" y="227"/>
                  </a:lnTo>
                  <a:lnTo>
                    <a:pt x="304" y="192"/>
                  </a:lnTo>
                  <a:lnTo>
                    <a:pt x="330" y="157"/>
                  </a:lnTo>
                  <a:lnTo>
                    <a:pt x="350" y="120"/>
                  </a:lnTo>
                  <a:lnTo>
                    <a:pt x="371" y="83"/>
                  </a:lnTo>
                  <a:lnTo>
                    <a:pt x="388" y="47"/>
                  </a:lnTo>
                  <a:lnTo>
                    <a:pt x="401" y="15"/>
                  </a:lnTo>
                  <a:lnTo>
                    <a:pt x="392" y="15"/>
                  </a:lnTo>
                  <a:lnTo>
                    <a:pt x="385" y="15"/>
                  </a:lnTo>
                  <a:lnTo>
                    <a:pt x="388" y="8"/>
                  </a:lnTo>
                  <a:lnTo>
                    <a:pt x="391" y="0"/>
                  </a:lnTo>
                  <a:lnTo>
                    <a:pt x="501" y="29"/>
                  </a:lnTo>
                  <a:lnTo>
                    <a:pt x="613" y="110"/>
                  </a:lnTo>
                  <a:lnTo>
                    <a:pt x="716" y="228"/>
                  </a:lnTo>
                  <a:lnTo>
                    <a:pt x="807" y="373"/>
                  </a:lnTo>
                  <a:lnTo>
                    <a:pt x="876" y="529"/>
                  </a:lnTo>
                  <a:lnTo>
                    <a:pt x="922" y="686"/>
                  </a:lnTo>
                  <a:lnTo>
                    <a:pt x="936" y="828"/>
                  </a:lnTo>
                  <a:lnTo>
                    <a:pt x="913" y="945"/>
                  </a:lnTo>
                  <a:lnTo>
                    <a:pt x="906" y="946"/>
                  </a:lnTo>
                  <a:lnTo>
                    <a:pt x="899" y="950"/>
                  </a:lnTo>
                  <a:lnTo>
                    <a:pt x="862" y="838"/>
                  </a:lnTo>
                  <a:lnTo>
                    <a:pt x="802" y="730"/>
                  </a:lnTo>
                  <a:lnTo>
                    <a:pt x="723" y="628"/>
                  </a:lnTo>
                  <a:lnTo>
                    <a:pt x="628" y="536"/>
                  </a:lnTo>
                  <a:lnTo>
                    <a:pt x="521" y="454"/>
                  </a:lnTo>
                  <a:lnTo>
                    <a:pt x="410" y="387"/>
                  </a:lnTo>
                  <a:lnTo>
                    <a:pt x="297" y="337"/>
                  </a:lnTo>
                  <a:lnTo>
                    <a:pt x="190" y="308"/>
                  </a:lnTo>
                  <a:lnTo>
                    <a:pt x="187" y="312"/>
                  </a:lnTo>
                  <a:lnTo>
                    <a:pt x="185" y="316"/>
                  </a:lnTo>
                  <a:lnTo>
                    <a:pt x="194" y="322"/>
                  </a:lnTo>
                  <a:lnTo>
                    <a:pt x="211" y="330"/>
                  </a:lnTo>
                  <a:lnTo>
                    <a:pt x="232" y="338"/>
                  </a:lnTo>
                  <a:lnTo>
                    <a:pt x="257" y="348"/>
                  </a:lnTo>
                  <a:lnTo>
                    <a:pt x="281" y="357"/>
                  </a:lnTo>
                  <a:lnTo>
                    <a:pt x="306" y="365"/>
                  </a:lnTo>
                  <a:lnTo>
                    <a:pt x="327" y="372"/>
                  </a:lnTo>
                  <a:lnTo>
                    <a:pt x="346" y="380"/>
                  </a:lnTo>
                  <a:lnTo>
                    <a:pt x="423" y="426"/>
                  </a:lnTo>
                  <a:lnTo>
                    <a:pt x="497" y="476"/>
                  </a:lnTo>
                  <a:lnTo>
                    <a:pt x="568" y="529"/>
                  </a:lnTo>
                  <a:lnTo>
                    <a:pt x="636" y="589"/>
                  </a:lnTo>
                  <a:lnTo>
                    <a:pt x="699" y="652"/>
                  </a:lnTo>
                  <a:lnTo>
                    <a:pt x="758" y="723"/>
                  </a:lnTo>
                  <a:lnTo>
                    <a:pt x="811" y="798"/>
                  </a:lnTo>
                  <a:lnTo>
                    <a:pt x="861" y="884"/>
                  </a:lnTo>
                  <a:lnTo>
                    <a:pt x="868" y="935"/>
                  </a:lnTo>
                  <a:lnTo>
                    <a:pt x="864" y="983"/>
                  </a:lnTo>
                  <a:lnTo>
                    <a:pt x="847" y="1024"/>
                  </a:lnTo>
                  <a:lnTo>
                    <a:pt x="823" y="1066"/>
                  </a:lnTo>
                  <a:lnTo>
                    <a:pt x="794" y="1105"/>
                  </a:lnTo>
                  <a:lnTo>
                    <a:pt x="766" y="1147"/>
                  </a:lnTo>
                  <a:lnTo>
                    <a:pt x="740" y="1190"/>
                  </a:lnTo>
                  <a:lnTo>
                    <a:pt x="721" y="1240"/>
                  </a:lnTo>
                  <a:lnTo>
                    <a:pt x="728" y="1235"/>
                  </a:lnTo>
                  <a:lnTo>
                    <a:pt x="740" y="1225"/>
                  </a:lnTo>
                  <a:lnTo>
                    <a:pt x="751" y="1208"/>
                  </a:lnTo>
                  <a:lnTo>
                    <a:pt x="763" y="1190"/>
                  </a:lnTo>
                  <a:lnTo>
                    <a:pt x="774" y="1169"/>
                  </a:lnTo>
                  <a:lnTo>
                    <a:pt x="786" y="1151"/>
                  </a:lnTo>
                  <a:lnTo>
                    <a:pt x="794" y="1136"/>
                  </a:lnTo>
                  <a:lnTo>
                    <a:pt x="801" y="1128"/>
                  </a:lnTo>
                  <a:lnTo>
                    <a:pt x="801" y="1139"/>
                  </a:lnTo>
                  <a:lnTo>
                    <a:pt x="791" y="1164"/>
                  </a:lnTo>
                  <a:lnTo>
                    <a:pt x="774" y="1196"/>
                  </a:lnTo>
                  <a:lnTo>
                    <a:pt x="754" y="1233"/>
                  </a:lnTo>
                  <a:lnTo>
                    <a:pt x="730" y="1268"/>
                  </a:lnTo>
                  <a:lnTo>
                    <a:pt x="710" y="1299"/>
                  </a:lnTo>
                  <a:lnTo>
                    <a:pt x="695" y="1320"/>
                  </a:lnTo>
                  <a:lnTo>
                    <a:pt x="688" y="1330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4" name="Freeform 21"/>
            <p:cNvSpPr>
              <a:spLocks/>
            </p:cNvSpPr>
            <p:nvPr/>
          </p:nvSpPr>
          <p:spPr bwMode="auto">
            <a:xfrm>
              <a:off x="4257" y="3502"/>
              <a:ext cx="25" cy="25"/>
            </a:xfrm>
            <a:custGeom>
              <a:avLst/>
              <a:gdLst>
                <a:gd name="T0" fmla="*/ 0 w 74"/>
                <a:gd name="T1" fmla="*/ 0 h 74"/>
                <a:gd name="T2" fmla="*/ 0 w 74"/>
                <a:gd name="T3" fmla="*/ 0 h 74"/>
                <a:gd name="T4" fmla="*/ 0 w 74"/>
                <a:gd name="T5" fmla="*/ 0 h 74"/>
                <a:gd name="T6" fmla="*/ 0 w 74"/>
                <a:gd name="T7" fmla="*/ 0 h 74"/>
                <a:gd name="T8" fmla="*/ 0 w 74"/>
                <a:gd name="T9" fmla="*/ 0 h 74"/>
                <a:gd name="T10" fmla="*/ 0 w 74"/>
                <a:gd name="T11" fmla="*/ 0 h 74"/>
                <a:gd name="T12" fmla="*/ 0 w 74"/>
                <a:gd name="T13" fmla="*/ 0 h 74"/>
                <a:gd name="T14" fmla="*/ 0 w 74"/>
                <a:gd name="T15" fmla="*/ 0 h 74"/>
                <a:gd name="T16" fmla="*/ 0 w 74"/>
                <a:gd name="T17" fmla="*/ 0 h 74"/>
                <a:gd name="T18" fmla="*/ 0 w 74"/>
                <a:gd name="T19" fmla="*/ 0 h 74"/>
                <a:gd name="T20" fmla="*/ 0 w 74"/>
                <a:gd name="T21" fmla="*/ 0 h 74"/>
                <a:gd name="T22" fmla="*/ 0 w 74"/>
                <a:gd name="T23" fmla="*/ 0 h 74"/>
                <a:gd name="T24" fmla="*/ 0 w 74"/>
                <a:gd name="T25" fmla="*/ 0 h 74"/>
                <a:gd name="T26" fmla="*/ 0 w 74"/>
                <a:gd name="T27" fmla="*/ 0 h 74"/>
                <a:gd name="T28" fmla="*/ 0 w 74"/>
                <a:gd name="T29" fmla="*/ 0 h 74"/>
                <a:gd name="T30" fmla="*/ 0 w 74"/>
                <a:gd name="T31" fmla="*/ 0 h 74"/>
                <a:gd name="T32" fmla="*/ 0 w 74"/>
                <a:gd name="T33" fmla="*/ 0 h 74"/>
                <a:gd name="T34" fmla="*/ 0 w 74"/>
                <a:gd name="T35" fmla="*/ 0 h 74"/>
                <a:gd name="T36" fmla="*/ 0 w 74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4">
                  <a:moveTo>
                    <a:pt x="64" y="74"/>
                  </a:moveTo>
                  <a:lnTo>
                    <a:pt x="53" y="63"/>
                  </a:lnTo>
                  <a:lnTo>
                    <a:pt x="42" y="53"/>
                  </a:lnTo>
                  <a:lnTo>
                    <a:pt x="32" y="42"/>
                  </a:lnTo>
                  <a:lnTo>
                    <a:pt x="24" y="34"/>
                  </a:lnTo>
                  <a:lnTo>
                    <a:pt x="15" y="24"/>
                  </a:lnTo>
                  <a:lnTo>
                    <a:pt x="8" y="16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3"/>
                  </a:lnTo>
                  <a:lnTo>
                    <a:pt x="17" y="9"/>
                  </a:lnTo>
                  <a:lnTo>
                    <a:pt x="25" y="16"/>
                  </a:lnTo>
                  <a:lnTo>
                    <a:pt x="35" y="26"/>
                  </a:lnTo>
                  <a:lnTo>
                    <a:pt x="43" y="34"/>
                  </a:lnTo>
                  <a:lnTo>
                    <a:pt x="54" y="45"/>
                  </a:lnTo>
                  <a:lnTo>
                    <a:pt x="63" y="53"/>
                  </a:lnTo>
                  <a:lnTo>
                    <a:pt x="74" y="65"/>
                  </a:lnTo>
                  <a:lnTo>
                    <a:pt x="66" y="69"/>
                  </a:lnTo>
                  <a:lnTo>
                    <a:pt x="64" y="74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5" name="Freeform 22"/>
            <p:cNvSpPr>
              <a:spLocks/>
            </p:cNvSpPr>
            <p:nvPr/>
          </p:nvSpPr>
          <p:spPr bwMode="auto">
            <a:xfrm>
              <a:off x="4619" y="3471"/>
              <a:ext cx="42" cy="51"/>
            </a:xfrm>
            <a:custGeom>
              <a:avLst/>
              <a:gdLst>
                <a:gd name="T0" fmla="*/ 0 w 128"/>
                <a:gd name="T1" fmla="*/ 0 h 153"/>
                <a:gd name="T2" fmla="*/ 0 w 128"/>
                <a:gd name="T3" fmla="*/ 0 h 153"/>
                <a:gd name="T4" fmla="*/ 0 w 128"/>
                <a:gd name="T5" fmla="*/ 0 h 153"/>
                <a:gd name="T6" fmla="*/ 0 w 128"/>
                <a:gd name="T7" fmla="*/ 0 h 153"/>
                <a:gd name="T8" fmla="*/ 0 w 128"/>
                <a:gd name="T9" fmla="*/ 0 h 153"/>
                <a:gd name="T10" fmla="*/ 0 w 128"/>
                <a:gd name="T11" fmla="*/ 0 h 153"/>
                <a:gd name="T12" fmla="*/ 0 w 128"/>
                <a:gd name="T13" fmla="*/ 0 h 153"/>
                <a:gd name="T14" fmla="*/ 0 w 128"/>
                <a:gd name="T15" fmla="*/ 0 h 153"/>
                <a:gd name="T16" fmla="*/ 0 w 128"/>
                <a:gd name="T17" fmla="*/ 0 h 153"/>
                <a:gd name="T18" fmla="*/ 0 w 128"/>
                <a:gd name="T19" fmla="*/ 0 h 153"/>
                <a:gd name="T20" fmla="*/ 0 w 128"/>
                <a:gd name="T21" fmla="*/ 0 h 153"/>
                <a:gd name="T22" fmla="*/ 0 w 128"/>
                <a:gd name="T23" fmla="*/ 0 h 153"/>
                <a:gd name="T24" fmla="*/ 0 w 128"/>
                <a:gd name="T25" fmla="*/ 0 h 153"/>
                <a:gd name="T26" fmla="*/ 0 w 128"/>
                <a:gd name="T27" fmla="*/ 0 h 153"/>
                <a:gd name="T28" fmla="*/ 0 w 128"/>
                <a:gd name="T29" fmla="*/ 0 h 153"/>
                <a:gd name="T30" fmla="*/ 0 w 128"/>
                <a:gd name="T31" fmla="*/ 0 h 153"/>
                <a:gd name="T32" fmla="*/ 0 w 128"/>
                <a:gd name="T33" fmla="*/ 0 h 153"/>
                <a:gd name="T34" fmla="*/ 0 w 128"/>
                <a:gd name="T35" fmla="*/ 0 h 153"/>
                <a:gd name="T36" fmla="*/ 0 w 128"/>
                <a:gd name="T37" fmla="*/ 0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53">
                  <a:moveTo>
                    <a:pt x="0" y="153"/>
                  </a:moveTo>
                  <a:lnTo>
                    <a:pt x="7" y="131"/>
                  </a:lnTo>
                  <a:lnTo>
                    <a:pt x="18" y="111"/>
                  </a:lnTo>
                  <a:lnTo>
                    <a:pt x="33" y="93"/>
                  </a:lnTo>
                  <a:lnTo>
                    <a:pt x="51" y="76"/>
                  </a:lnTo>
                  <a:lnTo>
                    <a:pt x="68" y="58"/>
                  </a:lnTo>
                  <a:lnTo>
                    <a:pt x="86" y="40"/>
                  </a:lnTo>
                  <a:lnTo>
                    <a:pt x="100" y="21"/>
                  </a:lnTo>
                  <a:lnTo>
                    <a:pt x="113" y="0"/>
                  </a:lnTo>
                  <a:lnTo>
                    <a:pt x="120" y="0"/>
                  </a:lnTo>
                  <a:lnTo>
                    <a:pt x="128" y="0"/>
                  </a:lnTo>
                  <a:lnTo>
                    <a:pt x="118" y="16"/>
                  </a:lnTo>
                  <a:lnTo>
                    <a:pt x="104" y="39"/>
                  </a:lnTo>
                  <a:lnTo>
                    <a:pt x="88" y="62"/>
                  </a:lnTo>
                  <a:lnTo>
                    <a:pt x="69" y="89"/>
                  </a:lnTo>
                  <a:lnTo>
                    <a:pt x="50" y="111"/>
                  </a:lnTo>
                  <a:lnTo>
                    <a:pt x="30" y="131"/>
                  </a:lnTo>
                  <a:lnTo>
                    <a:pt x="14" y="145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6" name="Freeform 23"/>
            <p:cNvSpPr>
              <a:spLocks/>
            </p:cNvSpPr>
            <p:nvPr/>
          </p:nvSpPr>
          <p:spPr bwMode="auto">
            <a:xfrm>
              <a:off x="4277" y="3436"/>
              <a:ext cx="83" cy="68"/>
            </a:xfrm>
            <a:custGeom>
              <a:avLst/>
              <a:gdLst>
                <a:gd name="T0" fmla="*/ 0 w 249"/>
                <a:gd name="T1" fmla="*/ 0 h 205"/>
                <a:gd name="T2" fmla="*/ 0 w 249"/>
                <a:gd name="T3" fmla="*/ 0 h 205"/>
                <a:gd name="T4" fmla="*/ 0 w 249"/>
                <a:gd name="T5" fmla="*/ 0 h 205"/>
                <a:gd name="T6" fmla="*/ 0 w 249"/>
                <a:gd name="T7" fmla="*/ 0 h 205"/>
                <a:gd name="T8" fmla="*/ 0 w 249"/>
                <a:gd name="T9" fmla="*/ 0 h 205"/>
                <a:gd name="T10" fmla="*/ 0 w 249"/>
                <a:gd name="T11" fmla="*/ 0 h 205"/>
                <a:gd name="T12" fmla="*/ 0 w 249"/>
                <a:gd name="T13" fmla="*/ 0 h 205"/>
                <a:gd name="T14" fmla="*/ 0 w 249"/>
                <a:gd name="T15" fmla="*/ 0 h 205"/>
                <a:gd name="T16" fmla="*/ 0 w 249"/>
                <a:gd name="T17" fmla="*/ 0 h 205"/>
                <a:gd name="T18" fmla="*/ 0 w 249"/>
                <a:gd name="T19" fmla="*/ 0 h 205"/>
                <a:gd name="T20" fmla="*/ 0 w 249"/>
                <a:gd name="T21" fmla="*/ 0 h 205"/>
                <a:gd name="T22" fmla="*/ 0 w 249"/>
                <a:gd name="T23" fmla="*/ 0 h 205"/>
                <a:gd name="T24" fmla="*/ 0 w 249"/>
                <a:gd name="T25" fmla="*/ 0 h 205"/>
                <a:gd name="T26" fmla="*/ 0 w 249"/>
                <a:gd name="T27" fmla="*/ 0 h 205"/>
                <a:gd name="T28" fmla="*/ 0 w 249"/>
                <a:gd name="T29" fmla="*/ 0 h 205"/>
                <a:gd name="T30" fmla="*/ 0 w 249"/>
                <a:gd name="T31" fmla="*/ 0 h 205"/>
                <a:gd name="T32" fmla="*/ 0 w 249"/>
                <a:gd name="T33" fmla="*/ 0 h 205"/>
                <a:gd name="T34" fmla="*/ 0 w 249"/>
                <a:gd name="T35" fmla="*/ 0 h 205"/>
                <a:gd name="T36" fmla="*/ 0 w 249"/>
                <a:gd name="T37" fmla="*/ 0 h 205"/>
                <a:gd name="T38" fmla="*/ 0 w 249"/>
                <a:gd name="T39" fmla="*/ 0 h 205"/>
                <a:gd name="T40" fmla="*/ 0 w 249"/>
                <a:gd name="T41" fmla="*/ 0 h 205"/>
                <a:gd name="T42" fmla="*/ 0 w 249"/>
                <a:gd name="T43" fmla="*/ 0 h 205"/>
                <a:gd name="T44" fmla="*/ 0 w 249"/>
                <a:gd name="T45" fmla="*/ 0 h 2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9" h="205">
                  <a:moveTo>
                    <a:pt x="244" y="204"/>
                  </a:moveTo>
                  <a:lnTo>
                    <a:pt x="209" y="186"/>
                  </a:lnTo>
                  <a:lnTo>
                    <a:pt x="174" y="164"/>
                  </a:lnTo>
                  <a:lnTo>
                    <a:pt x="138" y="137"/>
                  </a:lnTo>
                  <a:lnTo>
                    <a:pt x="104" y="111"/>
                  </a:lnTo>
                  <a:lnTo>
                    <a:pt x="71" y="80"/>
                  </a:lnTo>
                  <a:lnTo>
                    <a:pt x="43" y="52"/>
                  </a:lnTo>
                  <a:lnTo>
                    <a:pt x="18" y="2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39" y="21"/>
                  </a:lnTo>
                  <a:lnTo>
                    <a:pt x="65" y="48"/>
                  </a:lnTo>
                  <a:lnTo>
                    <a:pt x="92" y="74"/>
                  </a:lnTo>
                  <a:lnTo>
                    <a:pt x="121" y="102"/>
                  </a:lnTo>
                  <a:lnTo>
                    <a:pt x="150" y="127"/>
                  </a:lnTo>
                  <a:lnTo>
                    <a:pt x="182" y="152"/>
                  </a:lnTo>
                  <a:lnTo>
                    <a:pt x="216" y="175"/>
                  </a:lnTo>
                  <a:lnTo>
                    <a:pt x="249" y="196"/>
                  </a:lnTo>
                  <a:lnTo>
                    <a:pt x="246" y="201"/>
                  </a:lnTo>
                  <a:lnTo>
                    <a:pt x="246" y="205"/>
                  </a:lnTo>
                  <a:lnTo>
                    <a:pt x="245" y="205"/>
                  </a:lnTo>
                  <a:lnTo>
                    <a:pt x="244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7" name="Freeform 24"/>
            <p:cNvSpPr>
              <a:spLocks/>
            </p:cNvSpPr>
            <p:nvPr/>
          </p:nvSpPr>
          <p:spPr bwMode="auto">
            <a:xfrm>
              <a:off x="4229" y="3470"/>
              <a:ext cx="16" cy="16"/>
            </a:xfrm>
            <a:custGeom>
              <a:avLst/>
              <a:gdLst>
                <a:gd name="T0" fmla="*/ 0 w 49"/>
                <a:gd name="T1" fmla="*/ 0 h 49"/>
                <a:gd name="T2" fmla="*/ 0 w 49"/>
                <a:gd name="T3" fmla="*/ 0 h 49"/>
                <a:gd name="T4" fmla="*/ 0 w 49"/>
                <a:gd name="T5" fmla="*/ 0 h 49"/>
                <a:gd name="T6" fmla="*/ 0 w 49"/>
                <a:gd name="T7" fmla="*/ 0 h 49"/>
                <a:gd name="T8" fmla="*/ 0 w 49"/>
                <a:gd name="T9" fmla="*/ 0 h 49"/>
                <a:gd name="T10" fmla="*/ 0 w 49"/>
                <a:gd name="T11" fmla="*/ 0 h 49"/>
                <a:gd name="T12" fmla="*/ 0 w 49"/>
                <a:gd name="T13" fmla="*/ 0 h 49"/>
                <a:gd name="T14" fmla="*/ 0 w 49"/>
                <a:gd name="T15" fmla="*/ 0 h 49"/>
                <a:gd name="T16" fmla="*/ 0 w 49"/>
                <a:gd name="T17" fmla="*/ 0 h 49"/>
                <a:gd name="T18" fmla="*/ 0 w 49"/>
                <a:gd name="T19" fmla="*/ 0 h 49"/>
                <a:gd name="T20" fmla="*/ 0 w 49"/>
                <a:gd name="T21" fmla="*/ 0 h 49"/>
                <a:gd name="T22" fmla="*/ 0 w 49"/>
                <a:gd name="T23" fmla="*/ 0 h 49"/>
                <a:gd name="T24" fmla="*/ 0 w 49"/>
                <a:gd name="T25" fmla="*/ 0 h 49"/>
                <a:gd name="T26" fmla="*/ 0 w 49"/>
                <a:gd name="T27" fmla="*/ 0 h 49"/>
                <a:gd name="T28" fmla="*/ 0 w 49"/>
                <a:gd name="T29" fmla="*/ 0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49">
                  <a:moveTo>
                    <a:pt x="39" y="49"/>
                  </a:moveTo>
                  <a:lnTo>
                    <a:pt x="29" y="40"/>
                  </a:lnTo>
                  <a:lnTo>
                    <a:pt x="22" y="33"/>
                  </a:lnTo>
                  <a:lnTo>
                    <a:pt x="15" y="26"/>
                  </a:lnTo>
                  <a:lnTo>
                    <a:pt x="11" y="22"/>
                  </a:lnTo>
                  <a:lnTo>
                    <a:pt x="3" y="10"/>
                  </a:lnTo>
                  <a:lnTo>
                    <a:pt x="0" y="0"/>
                  </a:lnTo>
                  <a:lnTo>
                    <a:pt x="12" y="1"/>
                  </a:lnTo>
                  <a:lnTo>
                    <a:pt x="24" y="10"/>
                  </a:lnTo>
                  <a:lnTo>
                    <a:pt x="28" y="14"/>
                  </a:lnTo>
                  <a:lnTo>
                    <a:pt x="33" y="21"/>
                  </a:lnTo>
                  <a:lnTo>
                    <a:pt x="40" y="29"/>
                  </a:lnTo>
                  <a:lnTo>
                    <a:pt x="49" y="40"/>
                  </a:lnTo>
                  <a:lnTo>
                    <a:pt x="45" y="47"/>
                  </a:lnTo>
                  <a:lnTo>
                    <a:pt x="39" y="49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8" name="Freeform 25"/>
            <p:cNvSpPr>
              <a:spLocks/>
            </p:cNvSpPr>
            <p:nvPr/>
          </p:nvSpPr>
          <p:spPr bwMode="auto">
            <a:xfrm>
              <a:off x="4704" y="3406"/>
              <a:ext cx="49" cy="77"/>
            </a:xfrm>
            <a:custGeom>
              <a:avLst/>
              <a:gdLst>
                <a:gd name="T0" fmla="*/ 0 w 147"/>
                <a:gd name="T1" fmla="*/ 0 h 230"/>
                <a:gd name="T2" fmla="*/ 0 w 147"/>
                <a:gd name="T3" fmla="*/ 0 h 230"/>
                <a:gd name="T4" fmla="*/ 0 w 147"/>
                <a:gd name="T5" fmla="*/ 0 h 230"/>
                <a:gd name="T6" fmla="*/ 0 w 147"/>
                <a:gd name="T7" fmla="*/ 0 h 230"/>
                <a:gd name="T8" fmla="*/ 0 w 147"/>
                <a:gd name="T9" fmla="*/ 0 h 230"/>
                <a:gd name="T10" fmla="*/ 0 w 147"/>
                <a:gd name="T11" fmla="*/ 0 h 230"/>
                <a:gd name="T12" fmla="*/ 0 w 147"/>
                <a:gd name="T13" fmla="*/ 0 h 230"/>
                <a:gd name="T14" fmla="*/ 0 w 147"/>
                <a:gd name="T15" fmla="*/ 0 h 230"/>
                <a:gd name="T16" fmla="*/ 0 w 147"/>
                <a:gd name="T17" fmla="*/ 0 h 230"/>
                <a:gd name="T18" fmla="*/ 0 w 147"/>
                <a:gd name="T19" fmla="*/ 0 h 230"/>
                <a:gd name="T20" fmla="*/ 0 w 147"/>
                <a:gd name="T21" fmla="*/ 0 h 230"/>
                <a:gd name="T22" fmla="*/ 0 w 147"/>
                <a:gd name="T23" fmla="*/ 0 h 230"/>
                <a:gd name="T24" fmla="*/ 0 w 147"/>
                <a:gd name="T25" fmla="*/ 0 h 230"/>
                <a:gd name="T26" fmla="*/ 0 w 147"/>
                <a:gd name="T27" fmla="*/ 0 h 230"/>
                <a:gd name="T28" fmla="*/ 0 w 147"/>
                <a:gd name="T29" fmla="*/ 0 h 230"/>
                <a:gd name="T30" fmla="*/ 0 w 147"/>
                <a:gd name="T31" fmla="*/ 0 h 230"/>
                <a:gd name="T32" fmla="*/ 0 w 147"/>
                <a:gd name="T33" fmla="*/ 0 h 2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" h="230">
                  <a:moveTo>
                    <a:pt x="0" y="230"/>
                  </a:moveTo>
                  <a:lnTo>
                    <a:pt x="6" y="209"/>
                  </a:lnTo>
                  <a:lnTo>
                    <a:pt x="21" y="180"/>
                  </a:lnTo>
                  <a:lnTo>
                    <a:pt x="41" y="144"/>
                  </a:lnTo>
                  <a:lnTo>
                    <a:pt x="67" y="105"/>
                  </a:lnTo>
                  <a:lnTo>
                    <a:pt x="91" y="66"/>
                  </a:lnTo>
                  <a:lnTo>
                    <a:pt x="115" y="34"/>
                  </a:lnTo>
                  <a:lnTo>
                    <a:pt x="134" y="10"/>
                  </a:lnTo>
                  <a:lnTo>
                    <a:pt x="147" y="0"/>
                  </a:lnTo>
                  <a:lnTo>
                    <a:pt x="141" y="20"/>
                  </a:lnTo>
                  <a:lnTo>
                    <a:pt x="129" y="49"/>
                  </a:lnTo>
                  <a:lnTo>
                    <a:pt x="111" y="81"/>
                  </a:lnTo>
                  <a:lnTo>
                    <a:pt x="88" y="117"/>
                  </a:lnTo>
                  <a:lnTo>
                    <a:pt x="63" y="151"/>
                  </a:lnTo>
                  <a:lnTo>
                    <a:pt x="39" y="183"/>
                  </a:lnTo>
                  <a:lnTo>
                    <a:pt x="17" y="209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9" name="Freeform 26"/>
            <p:cNvSpPr>
              <a:spLocks/>
            </p:cNvSpPr>
            <p:nvPr/>
          </p:nvSpPr>
          <p:spPr bwMode="auto">
            <a:xfrm>
              <a:off x="4624" y="3446"/>
              <a:ext cx="21" cy="31"/>
            </a:xfrm>
            <a:custGeom>
              <a:avLst/>
              <a:gdLst>
                <a:gd name="T0" fmla="*/ 0 w 64"/>
                <a:gd name="T1" fmla="*/ 0 h 91"/>
                <a:gd name="T2" fmla="*/ 0 w 64"/>
                <a:gd name="T3" fmla="*/ 0 h 91"/>
                <a:gd name="T4" fmla="*/ 0 w 64"/>
                <a:gd name="T5" fmla="*/ 0 h 91"/>
                <a:gd name="T6" fmla="*/ 0 w 64"/>
                <a:gd name="T7" fmla="*/ 0 h 91"/>
                <a:gd name="T8" fmla="*/ 0 w 64"/>
                <a:gd name="T9" fmla="*/ 0 h 91"/>
                <a:gd name="T10" fmla="*/ 0 w 64"/>
                <a:gd name="T11" fmla="*/ 0 h 91"/>
                <a:gd name="T12" fmla="*/ 0 w 64"/>
                <a:gd name="T13" fmla="*/ 0 h 91"/>
                <a:gd name="T14" fmla="*/ 0 w 64"/>
                <a:gd name="T15" fmla="*/ 0 h 91"/>
                <a:gd name="T16" fmla="*/ 0 w 64"/>
                <a:gd name="T17" fmla="*/ 0 h 91"/>
                <a:gd name="T18" fmla="*/ 0 w 64"/>
                <a:gd name="T19" fmla="*/ 0 h 91"/>
                <a:gd name="T20" fmla="*/ 0 w 64"/>
                <a:gd name="T21" fmla="*/ 0 h 91"/>
                <a:gd name="T22" fmla="*/ 0 w 64"/>
                <a:gd name="T23" fmla="*/ 0 h 91"/>
                <a:gd name="T24" fmla="*/ 0 w 64"/>
                <a:gd name="T25" fmla="*/ 0 h 91"/>
                <a:gd name="T26" fmla="*/ 0 w 64"/>
                <a:gd name="T27" fmla="*/ 0 h 91"/>
                <a:gd name="T28" fmla="*/ 0 w 64"/>
                <a:gd name="T29" fmla="*/ 0 h 91"/>
                <a:gd name="T30" fmla="*/ 0 w 64"/>
                <a:gd name="T31" fmla="*/ 0 h 91"/>
                <a:gd name="T32" fmla="*/ 0 w 64"/>
                <a:gd name="T33" fmla="*/ 0 h 91"/>
                <a:gd name="T34" fmla="*/ 0 w 64"/>
                <a:gd name="T35" fmla="*/ 0 h 91"/>
                <a:gd name="T36" fmla="*/ 0 w 64"/>
                <a:gd name="T37" fmla="*/ 0 h 91"/>
                <a:gd name="T38" fmla="*/ 0 w 64"/>
                <a:gd name="T39" fmla="*/ 0 h 91"/>
                <a:gd name="T40" fmla="*/ 0 w 64"/>
                <a:gd name="T41" fmla="*/ 0 h 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91">
                  <a:moveTo>
                    <a:pt x="0" y="88"/>
                  </a:moveTo>
                  <a:lnTo>
                    <a:pt x="4" y="70"/>
                  </a:lnTo>
                  <a:lnTo>
                    <a:pt x="8" y="57"/>
                  </a:lnTo>
                  <a:lnTo>
                    <a:pt x="13" y="45"/>
                  </a:lnTo>
                  <a:lnTo>
                    <a:pt x="20" y="36"/>
                  </a:lnTo>
                  <a:lnTo>
                    <a:pt x="25" y="27"/>
                  </a:lnTo>
                  <a:lnTo>
                    <a:pt x="34" y="18"/>
                  </a:lnTo>
                  <a:lnTo>
                    <a:pt x="42" y="9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4" y="3"/>
                  </a:lnTo>
                  <a:lnTo>
                    <a:pt x="56" y="13"/>
                  </a:lnTo>
                  <a:lnTo>
                    <a:pt x="49" y="24"/>
                  </a:lnTo>
                  <a:lnTo>
                    <a:pt x="42" y="34"/>
                  </a:lnTo>
                  <a:lnTo>
                    <a:pt x="35" y="46"/>
                  </a:lnTo>
                  <a:lnTo>
                    <a:pt x="27" y="56"/>
                  </a:lnTo>
                  <a:lnTo>
                    <a:pt x="18" y="67"/>
                  </a:lnTo>
                  <a:lnTo>
                    <a:pt x="11" y="78"/>
                  </a:lnTo>
                  <a:lnTo>
                    <a:pt x="6" y="91"/>
                  </a:lnTo>
                  <a:lnTo>
                    <a:pt x="3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0" name="Freeform 27"/>
            <p:cNvSpPr>
              <a:spLocks/>
            </p:cNvSpPr>
            <p:nvPr/>
          </p:nvSpPr>
          <p:spPr bwMode="auto">
            <a:xfrm>
              <a:off x="4695" y="3384"/>
              <a:ext cx="48" cy="84"/>
            </a:xfrm>
            <a:custGeom>
              <a:avLst/>
              <a:gdLst>
                <a:gd name="T0" fmla="*/ 0 w 144"/>
                <a:gd name="T1" fmla="*/ 0 h 251"/>
                <a:gd name="T2" fmla="*/ 0 w 144"/>
                <a:gd name="T3" fmla="*/ 0 h 251"/>
                <a:gd name="T4" fmla="*/ 0 w 144"/>
                <a:gd name="T5" fmla="*/ 0 h 251"/>
                <a:gd name="T6" fmla="*/ 0 w 144"/>
                <a:gd name="T7" fmla="*/ 0 h 251"/>
                <a:gd name="T8" fmla="*/ 0 w 144"/>
                <a:gd name="T9" fmla="*/ 0 h 251"/>
                <a:gd name="T10" fmla="*/ 0 w 144"/>
                <a:gd name="T11" fmla="*/ 0 h 251"/>
                <a:gd name="T12" fmla="*/ 0 w 144"/>
                <a:gd name="T13" fmla="*/ 0 h 251"/>
                <a:gd name="T14" fmla="*/ 0 w 144"/>
                <a:gd name="T15" fmla="*/ 0 h 251"/>
                <a:gd name="T16" fmla="*/ 0 w 144"/>
                <a:gd name="T17" fmla="*/ 0 h 251"/>
                <a:gd name="T18" fmla="*/ 0 w 144"/>
                <a:gd name="T19" fmla="*/ 0 h 251"/>
                <a:gd name="T20" fmla="*/ 0 w 144"/>
                <a:gd name="T21" fmla="*/ 0 h 251"/>
                <a:gd name="T22" fmla="*/ 0 w 144"/>
                <a:gd name="T23" fmla="*/ 0 h 251"/>
                <a:gd name="T24" fmla="*/ 0 w 144"/>
                <a:gd name="T25" fmla="*/ 0 h 251"/>
                <a:gd name="T26" fmla="*/ 0 w 144"/>
                <a:gd name="T27" fmla="*/ 0 h 251"/>
                <a:gd name="T28" fmla="*/ 0 w 144"/>
                <a:gd name="T29" fmla="*/ 0 h 251"/>
                <a:gd name="T30" fmla="*/ 0 w 144"/>
                <a:gd name="T31" fmla="*/ 0 h 251"/>
                <a:gd name="T32" fmla="*/ 0 w 144"/>
                <a:gd name="T33" fmla="*/ 0 h 251"/>
                <a:gd name="T34" fmla="*/ 0 w 144"/>
                <a:gd name="T35" fmla="*/ 0 h 251"/>
                <a:gd name="T36" fmla="*/ 0 w 144"/>
                <a:gd name="T37" fmla="*/ 0 h 2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4" h="251">
                  <a:moveTo>
                    <a:pt x="0" y="248"/>
                  </a:moveTo>
                  <a:lnTo>
                    <a:pt x="5" y="232"/>
                  </a:lnTo>
                  <a:lnTo>
                    <a:pt x="17" y="205"/>
                  </a:lnTo>
                  <a:lnTo>
                    <a:pt x="37" y="169"/>
                  </a:lnTo>
                  <a:lnTo>
                    <a:pt x="60" y="130"/>
                  </a:lnTo>
                  <a:lnTo>
                    <a:pt x="84" y="88"/>
                  </a:lnTo>
                  <a:lnTo>
                    <a:pt x="108" y="51"/>
                  </a:lnTo>
                  <a:lnTo>
                    <a:pt x="127" y="20"/>
                  </a:lnTo>
                  <a:lnTo>
                    <a:pt x="144" y="0"/>
                  </a:lnTo>
                  <a:lnTo>
                    <a:pt x="139" y="24"/>
                  </a:lnTo>
                  <a:lnTo>
                    <a:pt x="126" y="56"/>
                  </a:lnTo>
                  <a:lnTo>
                    <a:pt x="106" y="92"/>
                  </a:lnTo>
                  <a:lnTo>
                    <a:pt x="84" y="130"/>
                  </a:lnTo>
                  <a:lnTo>
                    <a:pt x="60" y="166"/>
                  </a:lnTo>
                  <a:lnTo>
                    <a:pt x="37" y="200"/>
                  </a:lnTo>
                  <a:lnTo>
                    <a:pt x="17" y="228"/>
                  </a:lnTo>
                  <a:lnTo>
                    <a:pt x="3" y="251"/>
                  </a:lnTo>
                  <a:lnTo>
                    <a:pt x="2" y="25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1" name="Freeform 28"/>
            <p:cNvSpPr>
              <a:spLocks/>
            </p:cNvSpPr>
            <p:nvPr/>
          </p:nvSpPr>
          <p:spPr bwMode="auto">
            <a:xfrm>
              <a:off x="4902" y="3032"/>
              <a:ext cx="264" cy="423"/>
            </a:xfrm>
            <a:custGeom>
              <a:avLst/>
              <a:gdLst>
                <a:gd name="T0" fmla="*/ 0 w 790"/>
                <a:gd name="T1" fmla="*/ 0 h 1269"/>
                <a:gd name="T2" fmla="*/ 0 w 790"/>
                <a:gd name="T3" fmla="*/ 0 h 1269"/>
                <a:gd name="T4" fmla="*/ 0 w 790"/>
                <a:gd name="T5" fmla="*/ 0 h 1269"/>
                <a:gd name="T6" fmla="*/ 0 w 790"/>
                <a:gd name="T7" fmla="*/ 0 h 1269"/>
                <a:gd name="T8" fmla="*/ 0 w 790"/>
                <a:gd name="T9" fmla="*/ 0 h 1269"/>
                <a:gd name="T10" fmla="*/ 0 w 790"/>
                <a:gd name="T11" fmla="*/ 0 h 1269"/>
                <a:gd name="T12" fmla="*/ 0 w 790"/>
                <a:gd name="T13" fmla="*/ 0 h 1269"/>
                <a:gd name="T14" fmla="*/ 0 w 790"/>
                <a:gd name="T15" fmla="*/ 0 h 1269"/>
                <a:gd name="T16" fmla="*/ 0 w 790"/>
                <a:gd name="T17" fmla="*/ 0 h 1269"/>
                <a:gd name="T18" fmla="*/ 0 w 790"/>
                <a:gd name="T19" fmla="*/ 0 h 1269"/>
                <a:gd name="T20" fmla="*/ 0 w 790"/>
                <a:gd name="T21" fmla="*/ 0 h 1269"/>
                <a:gd name="T22" fmla="*/ 0 w 790"/>
                <a:gd name="T23" fmla="*/ 0 h 1269"/>
                <a:gd name="T24" fmla="*/ 0 w 790"/>
                <a:gd name="T25" fmla="*/ 0 h 1269"/>
                <a:gd name="T26" fmla="*/ 0 w 790"/>
                <a:gd name="T27" fmla="*/ 0 h 1269"/>
                <a:gd name="T28" fmla="*/ 0 w 790"/>
                <a:gd name="T29" fmla="*/ 0 h 1269"/>
                <a:gd name="T30" fmla="*/ 0 w 790"/>
                <a:gd name="T31" fmla="*/ 0 h 1269"/>
                <a:gd name="T32" fmla="*/ 0 w 790"/>
                <a:gd name="T33" fmla="*/ 0 h 1269"/>
                <a:gd name="T34" fmla="*/ 0 w 790"/>
                <a:gd name="T35" fmla="*/ 0 h 1269"/>
                <a:gd name="T36" fmla="*/ 0 w 790"/>
                <a:gd name="T37" fmla="*/ 0 h 1269"/>
                <a:gd name="T38" fmla="*/ 0 w 790"/>
                <a:gd name="T39" fmla="*/ 0 h 1269"/>
                <a:gd name="T40" fmla="*/ 0 w 790"/>
                <a:gd name="T41" fmla="*/ 0 h 1269"/>
                <a:gd name="T42" fmla="*/ 0 w 790"/>
                <a:gd name="T43" fmla="*/ 0 h 1269"/>
                <a:gd name="T44" fmla="*/ 0 w 790"/>
                <a:gd name="T45" fmla="*/ 0 h 1269"/>
                <a:gd name="T46" fmla="*/ 0 w 790"/>
                <a:gd name="T47" fmla="*/ 0 h 1269"/>
                <a:gd name="T48" fmla="*/ 0 w 790"/>
                <a:gd name="T49" fmla="*/ 0 h 1269"/>
                <a:gd name="T50" fmla="*/ 0 w 790"/>
                <a:gd name="T51" fmla="*/ 0 h 1269"/>
                <a:gd name="T52" fmla="*/ 0 w 790"/>
                <a:gd name="T53" fmla="*/ 0 h 1269"/>
                <a:gd name="T54" fmla="*/ 0 w 790"/>
                <a:gd name="T55" fmla="*/ 0 h 1269"/>
                <a:gd name="T56" fmla="*/ 0 w 790"/>
                <a:gd name="T57" fmla="*/ 0 h 1269"/>
                <a:gd name="T58" fmla="*/ 0 w 790"/>
                <a:gd name="T59" fmla="*/ 0 h 1269"/>
                <a:gd name="T60" fmla="*/ 0 w 790"/>
                <a:gd name="T61" fmla="*/ 0 h 1269"/>
                <a:gd name="T62" fmla="*/ 0 w 790"/>
                <a:gd name="T63" fmla="*/ 0 h 1269"/>
                <a:gd name="T64" fmla="*/ 0 w 790"/>
                <a:gd name="T65" fmla="*/ 0 h 1269"/>
                <a:gd name="T66" fmla="*/ 0 w 790"/>
                <a:gd name="T67" fmla="*/ 0 h 1269"/>
                <a:gd name="T68" fmla="*/ 0 w 790"/>
                <a:gd name="T69" fmla="*/ 0 h 1269"/>
                <a:gd name="T70" fmla="*/ 0 w 790"/>
                <a:gd name="T71" fmla="*/ 0 h 1269"/>
                <a:gd name="T72" fmla="*/ 0 w 790"/>
                <a:gd name="T73" fmla="*/ 0 h 1269"/>
                <a:gd name="T74" fmla="*/ 0 w 790"/>
                <a:gd name="T75" fmla="*/ 0 h 1269"/>
                <a:gd name="T76" fmla="*/ 0 w 790"/>
                <a:gd name="T77" fmla="*/ 0 h 1269"/>
                <a:gd name="T78" fmla="*/ 0 w 790"/>
                <a:gd name="T79" fmla="*/ 0 h 1269"/>
                <a:gd name="T80" fmla="*/ 0 w 790"/>
                <a:gd name="T81" fmla="*/ 0 h 1269"/>
                <a:gd name="T82" fmla="*/ 0 w 790"/>
                <a:gd name="T83" fmla="*/ 0 h 1269"/>
                <a:gd name="T84" fmla="*/ 0 w 790"/>
                <a:gd name="T85" fmla="*/ 0 h 1269"/>
                <a:gd name="T86" fmla="*/ 0 w 790"/>
                <a:gd name="T87" fmla="*/ 0 h 1269"/>
                <a:gd name="T88" fmla="*/ 0 w 790"/>
                <a:gd name="T89" fmla="*/ 0 h 1269"/>
                <a:gd name="T90" fmla="*/ 0 w 790"/>
                <a:gd name="T91" fmla="*/ 0 h 1269"/>
                <a:gd name="T92" fmla="*/ 0 w 790"/>
                <a:gd name="T93" fmla="*/ 0 h 1269"/>
                <a:gd name="T94" fmla="*/ 0 w 790"/>
                <a:gd name="T95" fmla="*/ 0 h 1269"/>
                <a:gd name="T96" fmla="*/ 0 w 790"/>
                <a:gd name="T97" fmla="*/ 0 h 1269"/>
                <a:gd name="T98" fmla="*/ 0 w 790"/>
                <a:gd name="T99" fmla="*/ 0 h 1269"/>
                <a:gd name="T100" fmla="*/ 0 w 790"/>
                <a:gd name="T101" fmla="*/ 0 h 1269"/>
                <a:gd name="T102" fmla="*/ 0 w 790"/>
                <a:gd name="T103" fmla="*/ 0 h 1269"/>
                <a:gd name="T104" fmla="*/ 0 w 790"/>
                <a:gd name="T105" fmla="*/ 0 h 1269"/>
                <a:gd name="T106" fmla="*/ 0 w 790"/>
                <a:gd name="T107" fmla="*/ 0 h 1269"/>
                <a:gd name="T108" fmla="*/ 0 w 790"/>
                <a:gd name="T109" fmla="*/ 0 h 126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90" h="1269">
                  <a:moveTo>
                    <a:pt x="418" y="1269"/>
                  </a:moveTo>
                  <a:lnTo>
                    <a:pt x="365" y="1260"/>
                  </a:lnTo>
                  <a:lnTo>
                    <a:pt x="311" y="1246"/>
                  </a:lnTo>
                  <a:lnTo>
                    <a:pt x="253" y="1227"/>
                  </a:lnTo>
                  <a:lnTo>
                    <a:pt x="199" y="1205"/>
                  </a:lnTo>
                  <a:lnTo>
                    <a:pt x="143" y="1179"/>
                  </a:lnTo>
                  <a:lnTo>
                    <a:pt x="92" y="1154"/>
                  </a:lnTo>
                  <a:lnTo>
                    <a:pt x="43" y="1131"/>
                  </a:lnTo>
                  <a:lnTo>
                    <a:pt x="0" y="1111"/>
                  </a:lnTo>
                  <a:lnTo>
                    <a:pt x="1" y="1094"/>
                  </a:lnTo>
                  <a:lnTo>
                    <a:pt x="8" y="1073"/>
                  </a:lnTo>
                  <a:lnTo>
                    <a:pt x="18" y="1047"/>
                  </a:lnTo>
                  <a:lnTo>
                    <a:pt x="30" y="1019"/>
                  </a:lnTo>
                  <a:lnTo>
                    <a:pt x="41" y="987"/>
                  </a:lnTo>
                  <a:lnTo>
                    <a:pt x="53" y="958"/>
                  </a:lnTo>
                  <a:lnTo>
                    <a:pt x="61" y="930"/>
                  </a:lnTo>
                  <a:lnTo>
                    <a:pt x="66" y="906"/>
                  </a:lnTo>
                  <a:lnTo>
                    <a:pt x="87" y="909"/>
                  </a:lnTo>
                  <a:lnTo>
                    <a:pt x="112" y="912"/>
                  </a:lnTo>
                  <a:lnTo>
                    <a:pt x="136" y="915"/>
                  </a:lnTo>
                  <a:lnTo>
                    <a:pt x="163" y="917"/>
                  </a:lnTo>
                  <a:lnTo>
                    <a:pt x="188" y="917"/>
                  </a:lnTo>
                  <a:lnTo>
                    <a:pt x="214" y="919"/>
                  </a:lnTo>
                  <a:lnTo>
                    <a:pt x="241" y="917"/>
                  </a:lnTo>
                  <a:lnTo>
                    <a:pt x="269" y="916"/>
                  </a:lnTo>
                  <a:lnTo>
                    <a:pt x="271" y="910"/>
                  </a:lnTo>
                  <a:lnTo>
                    <a:pt x="274" y="906"/>
                  </a:lnTo>
                  <a:lnTo>
                    <a:pt x="255" y="894"/>
                  </a:lnTo>
                  <a:lnTo>
                    <a:pt x="231" y="885"/>
                  </a:lnTo>
                  <a:lnTo>
                    <a:pt x="202" y="877"/>
                  </a:lnTo>
                  <a:lnTo>
                    <a:pt x="172" y="873"/>
                  </a:lnTo>
                  <a:lnTo>
                    <a:pt x="140" y="867"/>
                  </a:lnTo>
                  <a:lnTo>
                    <a:pt x="112" y="863"/>
                  </a:lnTo>
                  <a:lnTo>
                    <a:pt x="87" y="860"/>
                  </a:lnTo>
                  <a:lnTo>
                    <a:pt x="69" y="857"/>
                  </a:lnTo>
                  <a:lnTo>
                    <a:pt x="62" y="814"/>
                  </a:lnTo>
                  <a:lnTo>
                    <a:pt x="58" y="775"/>
                  </a:lnTo>
                  <a:lnTo>
                    <a:pt x="54" y="737"/>
                  </a:lnTo>
                  <a:lnTo>
                    <a:pt x="53" y="703"/>
                  </a:lnTo>
                  <a:lnTo>
                    <a:pt x="50" y="666"/>
                  </a:lnTo>
                  <a:lnTo>
                    <a:pt x="48" y="631"/>
                  </a:lnTo>
                  <a:lnTo>
                    <a:pt x="48" y="594"/>
                  </a:lnTo>
                  <a:lnTo>
                    <a:pt x="48" y="556"/>
                  </a:lnTo>
                  <a:lnTo>
                    <a:pt x="55" y="556"/>
                  </a:lnTo>
                  <a:lnTo>
                    <a:pt x="64" y="556"/>
                  </a:lnTo>
                  <a:lnTo>
                    <a:pt x="62" y="567"/>
                  </a:lnTo>
                  <a:lnTo>
                    <a:pt x="62" y="581"/>
                  </a:lnTo>
                  <a:lnTo>
                    <a:pt x="62" y="595"/>
                  </a:lnTo>
                  <a:lnTo>
                    <a:pt x="65" y="612"/>
                  </a:lnTo>
                  <a:lnTo>
                    <a:pt x="65" y="627"/>
                  </a:lnTo>
                  <a:lnTo>
                    <a:pt x="71" y="644"/>
                  </a:lnTo>
                  <a:lnTo>
                    <a:pt x="75" y="659"/>
                  </a:lnTo>
                  <a:lnTo>
                    <a:pt x="85" y="675"/>
                  </a:lnTo>
                  <a:lnTo>
                    <a:pt x="83" y="647"/>
                  </a:lnTo>
                  <a:lnTo>
                    <a:pt x="80" y="615"/>
                  </a:lnTo>
                  <a:lnTo>
                    <a:pt x="73" y="580"/>
                  </a:lnTo>
                  <a:lnTo>
                    <a:pt x="69" y="548"/>
                  </a:lnTo>
                  <a:lnTo>
                    <a:pt x="65" y="516"/>
                  </a:lnTo>
                  <a:lnTo>
                    <a:pt x="68" y="489"/>
                  </a:lnTo>
                  <a:lnTo>
                    <a:pt x="76" y="470"/>
                  </a:lnTo>
                  <a:lnTo>
                    <a:pt x="97" y="459"/>
                  </a:lnTo>
                  <a:lnTo>
                    <a:pt x="97" y="477"/>
                  </a:lnTo>
                  <a:lnTo>
                    <a:pt x="99" y="496"/>
                  </a:lnTo>
                  <a:lnTo>
                    <a:pt x="100" y="516"/>
                  </a:lnTo>
                  <a:lnTo>
                    <a:pt x="101" y="535"/>
                  </a:lnTo>
                  <a:lnTo>
                    <a:pt x="101" y="553"/>
                  </a:lnTo>
                  <a:lnTo>
                    <a:pt x="103" y="574"/>
                  </a:lnTo>
                  <a:lnTo>
                    <a:pt x="104" y="592"/>
                  </a:lnTo>
                  <a:lnTo>
                    <a:pt x="107" y="613"/>
                  </a:lnTo>
                  <a:lnTo>
                    <a:pt x="114" y="613"/>
                  </a:lnTo>
                  <a:lnTo>
                    <a:pt x="122" y="613"/>
                  </a:lnTo>
                  <a:lnTo>
                    <a:pt x="119" y="591"/>
                  </a:lnTo>
                  <a:lnTo>
                    <a:pt x="118" y="569"/>
                  </a:lnTo>
                  <a:lnTo>
                    <a:pt x="117" y="546"/>
                  </a:lnTo>
                  <a:lnTo>
                    <a:pt x="117" y="524"/>
                  </a:lnTo>
                  <a:lnTo>
                    <a:pt x="115" y="502"/>
                  </a:lnTo>
                  <a:lnTo>
                    <a:pt x="114" y="480"/>
                  </a:lnTo>
                  <a:lnTo>
                    <a:pt x="112" y="457"/>
                  </a:lnTo>
                  <a:lnTo>
                    <a:pt x="112" y="436"/>
                  </a:lnTo>
                  <a:lnTo>
                    <a:pt x="121" y="427"/>
                  </a:lnTo>
                  <a:lnTo>
                    <a:pt x="128" y="422"/>
                  </a:lnTo>
                  <a:lnTo>
                    <a:pt x="133" y="420"/>
                  </a:lnTo>
                  <a:lnTo>
                    <a:pt x="143" y="418"/>
                  </a:lnTo>
                  <a:lnTo>
                    <a:pt x="143" y="436"/>
                  </a:lnTo>
                  <a:lnTo>
                    <a:pt x="145" y="456"/>
                  </a:lnTo>
                  <a:lnTo>
                    <a:pt x="146" y="475"/>
                  </a:lnTo>
                  <a:lnTo>
                    <a:pt x="149" y="496"/>
                  </a:lnTo>
                  <a:lnTo>
                    <a:pt x="152" y="516"/>
                  </a:lnTo>
                  <a:lnTo>
                    <a:pt x="154" y="537"/>
                  </a:lnTo>
                  <a:lnTo>
                    <a:pt x="159" y="558"/>
                  </a:lnTo>
                  <a:lnTo>
                    <a:pt x="164" y="580"/>
                  </a:lnTo>
                  <a:lnTo>
                    <a:pt x="164" y="567"/>
                  </a:lnTo>
                  <a:lnTo>
                    <a:pt x="164" y="553"/>
                  </a:lnTo>
                  <a:lnTo>
                    <a:pt x="163" y="535"/>
                  </a:lnTo>
                  <a:lnTo>
                    <a:pt x="161" y="514"/>
                  </a:lnTo>
                  <a:lnTo>
                    <a:pt x="160" y="489"/>
                  </a:lnTo>
                  <a:lnTo>
                    <a:pt x="159" y="460"/>
                  </a:lnTo>
                  <a:lnTo>
                    <a:pt x="159" y="428"/>
                  </a:lnTo>
                  <a:lnTo>
                    <a:pt x="159" y="394"/>
                  </a:lnTo>
                  <a:lnTo>
                    <a:pt x="170" y="383"/>
                  </a:lnTo>
                  <a:lnTo>
                    <a:pt x="178" y="378"/>
                  </a:lnTo>
                  <a:lnTo>
                    <a:pt x="184" y="374"/>
                  </a:lnTo>
                  <a:lnTo>
                    <a:pt x="192" y="372"/>
                  </a:lnTo>
                  <a:lnTo>
                    <a:pt x="192" y="392"/>
                  </a:lnTo>
                  <a:lnTo>
                    <a:pt x="193" y="413"/>
                  </a:lnTo>
                  <a:lnTo>
                    <a:pt x="195" y="434"/>
                  </a:lnTo>
                  <a:lnTo>
                    <a:pt x="196" y="454"/>
                  </a:lnTo>
                  <a:lnTo>
                    <a:pt x="196" y="475"/>
                  </a:lnTo>
                  <a:lnTo>
                    <a:pt x="199" y="496"/>
                  </a:lnTo>
                  <a:lnTo>
                    <a:pt x="200" y="519"/>
                  </a:lnTo>
                  <a:lnTo>
                    <a:pt x="205" y="541"/>
                  </a:lnTo>
                  <a:lnTo>
                    <a:pt x="206" y="541"/>
                  </a:lnTo>
                  <a:lnTo>
                    <a:pt x="210" y="544"/>
                  </a:lnTo>
                  <a:lnTo>
                    <a:pt x="212" y="510"/>
                  </a:lnTo>
                  <a:lnTo>
                    <a:pt x="210" y="481"/>
                  </a:lnTo>
                  <a:lnTo>
                    <a:pt x="205" y="452"/>
                  </a:lnTo>
                  <a:lnTo>
                    <a:pt x="202" y="424"/>
                  </a:lnTo>
                  <a:lnTo>
                    <a:pt x="199" y="396"/>
                  </a:lnTo>
                  <a:lnTo>
                    <a:pt x="200" y="369"/>
                  </a:lnTo>
                  <a:lnTo>
                    <a:pt x="210" y="343"/>
                  </a:lnTo>
                  <a:lnTo>
                    <a:pt x="228" y="318"/>
                  </a:lnTo>
                  <a:lnTo>
                    <a:pt x="237" y="318"/>
                  </a:lnTo>
                  <a:lnTo>
                    <a:pt x="246" y="318"/>
                  </a:lnTo>
                  <a:lnTo>
                    <a:pt x="244" y="339"/>
                  </a:lnTo>
                  <a:lnTo>
                    <a:pt x="242" y="364"/>
                  </a:lnTo>
                  <a:lnTo>
                    <a:pt x="241" y="389"/>
                  </a:lnTo>
                  <a:lnTo>
                    <a:pt x="241" y="417"/>
                  </a:lnTo>
                  <a:lnTo>
                    <a:pt x="241" y="442"/>
                  </a:lnTo>
                  <a:lnTo>
                    <a:pt x="246" y="470"/>
                  </a:lnTo>
                  <a:lnTo>
                    <a:pt x="252" y="498"/>
                  </a:lnTo>
                  <a:lnTo>
                    <a:pt x="262" y="526"/>
                  </a:lnTo>
                  <a:lnTo>
                    <a:pt x="273" y="502"/>
                  </a:lnTo>
                  <a:lnTo>
                    <a:pt x="274" y="471"/>
                  </a:lnTo>
                  <a:lnTo>
                    <a:pt x="267" y="435"/>
                  </a:lnTo>
                  <a:lnTo>
                    <a:pt x="260" y="397"/>
                  </a:lnTo>
                  <a:lnTo>
                    <a:pt x="253" y="360"/>
                  </a:lnTo>
                  <a:lnTo>
                    <a:pt x="253" y="326"/>
                  </a:lnTo>
                  <a:lnTo>
                    <a:pt x="265" y="298"/>
                  </a:lnTo>
                  <a:lnTo>
                    <a:pt x="292" y="279"/>
                  </a:lnTo>
                  <a:lnTo>
                    <a:pt x="291" y="294"/>
                  </a:lnTo>
                  <a:lnTo>
                    <a:pt x="290" y="319"/>
                  </a:lnTo>
                  <a:lnTo>
                    <a:pt x="288" y="347"/>
                  </a:lnTo>
                  <a:lnTo>
                    <a:pt x="288" y="379"/>
                  </a:lnTo>
                  <a:lnTo>
                    <a:pt x="288" y="408"/>
                  </a:lnTo>
                  <a:lnTo>
                    <a:pt x="291" y="436"/>
                  </a:lnTo>
                  <a:lnTo>
                    <a:pt x="297" y="459"/>
                  </a:lnTo>
                  <a:lnTo>
                    <a:pt x="308" y="474"/>
                  </a:lnTo>
                  <a:lnTo>
                    <a:pt x="305" y="449"/>
                  </a:lnTo>
                  <a:lnTo>
                    <a:pt x="304" y="417"/>
                  </a:lnTo>
                  <a:lnTo>
                    <a:pt x="299" y="381"/>
                  </a:lnTo>
                  <a:lnTo>
                    <a:pt x="299" y="344"/>
                  </a:lnTo>
                  <a:lnTo>
                    <a:pt x="301" y="308"/>
                  </a:lnTo>
                  <a:lnTo>
                    <a:pt x="306" y="279"/>
                  </a:lnTo>
                  <a:lnTo>
                    <a:pt x="316" y="256"/>
                  </a:lnTo>
                  <a:lnTo>
                    <a:pt x="336" y="248"/>
                  </a:lnTo>
                  <a:lnTo>
                    <a:pt x="336" y="275"/>
                  </a:lnTo>
                  <a:lnTo>
                    <a:pt x="337" y="304"/>
                  </a:lnTo>
                  <a:lnTo>
                    <a:pt x="338" y="330"/>
                  </a:lnTo>
                  <a:lnTo>
                    <a:pt x="341" y="360"/>
                  </a:lnTo>
                  <a:lnTo>
                    <a:pt x="341" y="388"/>
                  </a:lnTo>
                  <a:lnTo>
                    <a:pt x="344" y="415"/>
                  </a:lnTo>
                  <a:lnTo>
                    <a:pt x="344" y="445"/>
                  </a:lnTo>
                  <a:lnTo>
                    <a:pt x="347" y="474"/>
                  </a:lnTo>
                  <a:lnTo>
                    <a:pt x="348" y="475"/>
                  </a:lnTo>
                  <a:lnTo>
                    <a:pt x="354" y="477"/>
                  </a:lnTo>
                  <a:lnTo>
                    <a:pt x="357" y="446"/>
                  </a:lnTo>
                  <a:lnTo>
                    <a:pt x="355" y="411"/>
                  </a:lnTo>
                  <a:lnTo>
                    <a:pt x="351" y="369"/>
                  </a:lnTo>
                  <a:lnTo>
                    <a:pt x="348" y="329"/>
                  </a:lnTo>
                  <a:lnTo>
                    <a:pt x="345" y="289"/>
                  </a:lnTo>
                  <a:lnTo>
                    <a:pt x="350" y="255"/>
                  </a:lnTo>
                  <a:lnTo>
                    <a:pt x="359" y="231"/>
                  </a:lnTo>
                  <a:lnTo>
                    <a:pt x="382" y="220"/>
                  </a:lnTo>
                  <a:lnTo>
                    <a:pt x="383" y="294"/>
                  </a:lnTo>
                  <a:lnTo>
                    <a:pt x="386" y="353"/>
                  </a:lnTo>
                  <a:lnTo>
                    <a:pt x="387" y="393"/>
                  </a:lnTo>
                  <a:lnTo>
                    <a:pt x="390" y="422"/>
                  </a:lnTo>
                  <a:lnTo>
                    <a:pt x="390" y="440"/>
                  </a:lnTo>
                  <a:lnTo>
                    <a:pt x="393" y="452"/>
                  </a:lnTo>
                  <a:lnTo>
                    <a:pt x="396" y="459"/>
                  </a:lnTo>
                  <a:lnTo>
                    <a:pt x="400" y="467"/>
                  </a:lnTo>
                  <a:lnTo>
                    <a:pt x="400" y="429"/>
                  </a:lnTo>
                  <a:lnTo>
                    <a:pt x="396" y="389"/>
                  </a:lnTo>
                  <a:lnTo>
                    <a:pt x="391" y="346"/>
                  </a:lnTo>
                  <a:lnTo>
                    <a:pt x="389" y="304"/>
                  </a:lnTo>
                  <a:lnTo>
                    <a:pt x="386" y="263"/>
                  </a:lnTo>
                  <a:lnTo>
                    <a:pt x="391" y="230"/>
                  </a:lnTo>
                  <a:lnTo>
                    <a:pt x="404" y="205"/>
                  </a:lnTo>
                  <a:lnTo>
                    <a:pt x="426" y="192"/>
                  </a:lnTo>
                  <a:lnTo>
                    <a:pt x="425" y="217"/>
                  </a:lnTo>
                  <a:lnTo>
                    <a:pt x="425" y="248"/>
                  </a:lnTo>
                  <a:lnTo>
                    <a:pt x="425" y="280"/>
                  </a:lnTo>
                  <a:lnTo>
                    <a:pt x="426" y="315"/>
                  </a:lnTo>
                  <a:lnTo>
                    <a:pt x="428" y="348"/>
                  </a:lnTo>
                  <a:lnTo>
                    <a:pt x="433" y="383"/>
                  </a:lnTo>
                  <a:lnTo>
                    <a:pt x="439" y="415"/>
                  </a:lnTo>
                  <a:lnTo>
                    <a:pt x="449" y="446"/>
                  </a:lnTo>
                  <a:lnTo>
                    <a:pt x="447" y="432"/>
                  </a:lnTo>
                  <a:lnTo>
                    <a:pt x="447" y="411"/>
                  </a:lnTo>
                  <a:lnTo>
                    <a:pt x="446" y="385"/>
                  </a:lnTo>
                  <a:lnTo>
                    <a:pt x="446" y="353"/>
                  </a:lnTo>
                  <a:lnTo>
                    <a:pt x="444" y="314"/>
                  </a:lnTo>
                  <a:lnTo>
                    <a:pt x="443" y="270"/>
                  </a:lnTo>
                  <a:lnTo>
                    <a:pt x="443" y="222"/>
                  </a:lnTo>
                  <a:lnTo>
                    <a:pt x="444" y="171"/>
                  </a:lnTo>
                  <a:lnTo>
                    <a:pt x="454" y="159"/>
                  </a:lnTo>
                  <a:lnTo>
                    <a:pt x="464" y="150"/>
                  </a:lnTo>
                  <a:lnTo>
                    <a:pt x="468" y="146"/>
                  </a:lnTo>
                  <a:lnTo>
                    <a:pt x="475" y="145"/>
                  </a:lnTo>
                  <a:lnTo>
                    <a:pt x="483" y="144"/>
                  </a:lnTo>
                  <a:lnTo>
                    <a:pt x="493" y="144"/>
                  </a:lnTo>
                  <a:lnTo>
                    <a:pt x="492" y="176"/>
                  </a:lnTo>
                  <a:lnTo>
                    <a:pt x="492" y="208"/>
                  </a:lnTo>
                  <a:lnTo>
                    <a:pt x="492" y="240"/>
                  </a:lnTo>
                  <a:lnTo>
                    <a:pt x="493" y="273"/>
                  </a:lnTo>
                  <a:lnTo>
                    <a:pt x="493" y="305"/>
                  </a:lnTo>
                  <a:lnTo>
                    <a:pt x="495" y="339"/>
                  </a:lnTo>
                  <a:lnTo>
                    <a:pt x="497" y="372"/>
                  </a:lnTo>
                  <a:lnTo>
                    <a:pt x="503" y="410"/>
                  </a:lnTo>
                  <a:lnTo>
                    <a:pt x="504" y="406"/>
                  </a:lnTo>
                  <a:lnTo>
                    <a:pt x="509" y="406"/>
                  </a:lnTo>
                  <a:lnTo>
                    <a:pt x="507" y="323"/>
                  </a:lnTo>
                  <a:lnTo>
                    <a:pt x="506" y="262"/>
                  </a:lnTo>
                  <a:lnTo>
                    <a:pt x="506" y="217"/>
                  </a:lnTo>
                  <a:lnTo>
                    <a:pt x="506" y="187"/>
                  </a:lnTo>
                  <a:lnTo>
                    <a:pt x="506" y="163"/>
                  </a:lnTo>
                  <a:lnTo>
                    <a:pt x="506" y="148"/>
                  </a:lnTo>
                  <a:lnTo>
                    <a:pt x="507" y="135"/>
                  </a:lnTo>
                  <a:lnTo>
                    <a:pt x="509" y="123"/>
                  </a:lnTo>
                  <a:lnTo>
                    <a:pt x="518" y="113"/>
                  </a:lnTo>
                  <a:lnTo>
                    <a:pt x="527" y="109"/>
                  </a:lnTo>
                  <a:lnTo>
                    <a:pt x="530" y="107"/>
                  </a:lnTo>
                  <a:lnTo>
                    <a:pt x="534" y="106"/>
                  </a:lnTo>
                  <a:lnTo>
                    <a:pt x="539" y="104"/>
                  </a:lnTo>
                  <a:lnTo>
                    <a:pt x="549" y="104"/>
                  </a:lnTo>
                  <a:lnTo>
                    <a:pt x="549" y="178"/>
                  </a:lnTo>
                  <a:lnTo>
                    <a:pt x="550" y="236"/>
                  </a:lnTo>
                  <a:lnTo>
                    <a:pt x="550" y="276"/>
                  </a:lnTo>
                  <a:lnTo>
                    <a:pt x="552" y="308"/>
                  </a:lnTo>
                  <a:lnTo>
                    <a:pt x="552" y="330"/>
                  </a:lnTo>
                  <a:lnTo>
                    <a:pt x="555" y="350"/>
                  </a:lnTo>
                  <a:lnTo>
                    <a:pt x="557" y="367"/>
                  </a:lnTo>
                  <a:lnTo>
                    <a:pt x="562" y="388"/>
                  </a:lnTo>
                  <a:lnTo>
                    <a:pt x="559" y="353"/>
                  </a:lnTo>
                  <a:lnTo>
                    <a:pt x="557" y="309"/>
                  </a:lnTo>
                  <a:lnTo>
                    <a:pt x="553" y="261"/>
                  </a:lnTo>
                  <a:lnTo>
                    <a:pt x="553" y="212"/>
                  </a:lnTo>
                  <a:lnTo>
                    <a:pt x="555" y="162"/>
                  </a:lnTo>
                  <a:lnTo>
                    <a:pt x="562" y="117"/>
                  </a:lnTo>
                  <a:lnTo>
                    <a:pt x="576" y="81"/>
                  </a:lnTo>
                  <a:lnTo>
                    <a:pt x="598" y="56"/>
                  </a:lnTo>
                  <a:lnTo>
                    <a:pt x="595" y="92"/>
                  </a:lnTo>
                  <a:lnTo>
                    <a:pt x="594" y="131"/>
                  </a:lnTo>
                  <a:lnTo>
                    <a:pt x="591" y="170"/>
                  </a:lnTo>
                  <a:lnTo>
                    <a:pt x="589" y="210"/>
                  </a:lnTo>
                  <a:lnTo>
                    <a:pt x="588" y="251"/>
                  </a:lnTo>
                  <a:lnTo>
                    <a:pt x="592" y="291"/>
                  </a:lnTo>
                  <a:lnTo>
                    <a:pt x="599" y="330"/>
                  </a:lnTo>
                  <a:lnTo>
                    <a:pt x="613" y="369"/>
                  </a:lnTo>
                  <a:lnTo>
                    <a:pt x="616" y="322"/>
                  </a:lnTo>
                  <a:lnTo>
                    <a:pt x="617" y="275"/>
                  </a:lnTo>
                  <a:lnTo>
                    <a:pt x="616" y="229"/>
                  </a:lnTo>
                  <a:lnTo>
                    <a:pt x="616" y="183"/>
                  </a:lnTo>
                  <a:lnTo>
                    <a:pt x="613" y="135"/>
                  </a:lnTo>
                  <a:lnTo>
                    <a:pt x="613" y="89"/>
                  </a:lnTo>
                  <a:lnTo>
                    <a:pt x="613" y="45"/>
                  </a:lnTo>
                  <a:lnTo>
                    <a:pt x="619" y="0"/>
                  </a:lnTo>
                  <a:lnTo>
                    <a:pt x="633" y="35"/>
                  </a:lnTo>
                  <a:lnTo>
                    <a:pt x="642" y="77"/>
                  </a:lnTo>
                  <a:lnTo>
                    <a:pt x="647" y="123"/>
                  </a:lnTo>
                  <a:lnTo>
                    <a:pt x="649" y="174"/>
                  </a:lnTo>
                  <a:lnTo>
                    <a:pt x="651" y="226"/>
                  </a:lnTo>
                  <a:lnTo>
                    <a:pt x="652" y="279"/>
                  </a:lnTo>
                  <a:lnTo>
                    <a:pt x="656" y="330"/>
                  </a:lnTo>
                  <a:lnTo>
                    <a:pt x="665" y="379"/>
                  </a:lnTo>
                  <a:lnTo>
                    <a:pt x="665" y="342"/>
                  </a:lnTo>
                  <a:lnTo>
                    <a:pt x="663" y="305"/>
                  </a:lnTo>
                  <a:lnTo>
                    <a:pt x="661" y="269"/>
                  </a:lnTo>
                  <a:lnTo>
                    <a:pt x="659" y="233"/>
                  </a:lnTo>
                  <a:lnTo>
                    <a:pt x="655" y="195"/>
                  </a:lnTo>
                  <a:lnTo>
                    <a:pt x="654" y="159"/>
                  </a:lnTo>
                  <a:lnTo>
                    <a:pt x="654" y="123"/>
                  </a:lnTo>
                  <a:lnTo>
                    <a:pt x="655" y="89"/>
                  </a:lnTo>
                  <a:lnTo>
                    <a:pt x="659" y="88"/>
                  </a:lnTo>
                  <a:lnTo>
                    <a:pt x="665" y="86"/>
                  </a:lnTo>
                  <a:lnTo>
                    <a:pt x="677" y="114"/>
                  </a:lnTo>
                  <a:lnTo>
                    <a:pt x="686" y="148"/>
                  </a:lnTo>
                  <a:lnTo>
                    <a:pt x="691" y="183"/>
                  </a:lnTo>
                  <a:lnTo>
                    <a:pt x="695" y="223"/>
                  </a:lnTo>
                  <a:lnTo>
                    <a:pt x="695" y="262"/>
                  </a:lnTo>
                  <a:lnTo>
                    <a:pt x="695" y="302"/>
                  </a:lnTo>
                  <a:lnTo>
                    <a:pt x="695" y="342"/>
                  </a:lnTo>
                  <a:lnTo>
                    <a:pt x="698" y="379"/>
                  </a:lnTo>
                  <a:lnTo>
                    <a:pt x="700" y="381"/>
                  </a:lnTo>
                  <a:lnTo>
                    <a:pt x="704" y="382"/>
                  </a:lnTo>
                  <a:lnTo>
                    <a:pt x="704" y="357"/>
                  </a:lnTo>
                  <a:lnTo>
                    <a:pt x="704" y="332"/>
                  </a:lnTo>
                  <a:lnTo>
                    <a:pt x="704" y="307"/>
                  </a:lnTo>
                  <a:lnTo>
                    <a:pt x="704" y="283"/>
                  </a:lnTo>
                  <a:lnTo>
                    <a:pt x="704" y="258"/>
                  </a:lnTo>
                  <a:lnTo>
                    <a:pt x="704" y="233"/>
                  </a:lnTo>
                  <a:lnTo>
                    <a:pt x="704" y="208"/>
                  </a:lnTo>
                  <a:lnTo>
                    <a:pt x="704" y="184"/>
                  </a:lnTo>
                  <a:lnTo>
                    <a:pt x="730" y="210"/>
                  </a:lnTo>
                  <a:lnTo>
                    <a:pt x="740" y="272"/>
                  </a:lnTo>
                  <a:lnTo>
                    <a:pt x="737" y="355"/>
                  </a:lnTo>
                  <a:lnTo>
                    <a:pt x="726" y="454"/>
                  </a:lnTo>
                  <a:lnTo>
                    <a:pt x="709" y="558"/>
                  </a:lnTo>
                  <a:lnTo>
                    <a:pt x="695" y="659"/>
                  </a:lnTo>
                  <a:lnTo>
                    <a:pt x="686" y="749"/>
                  </a:lnTo>
                  <a:lnTo>
                    <a:pt x="689" y="818"/>
                  </a:lnTo>
                  <a:lnTo>
                    <a:pt x="677" y="818"/>
                  </a:lnTo>
                  <a:lnTo>
                    <a:pt x="668" y="818"/>
                  </a:lnTo>
                  <a:lnTo>
                    <a:pt x="658" y="818"/>
                  </a:lnTo>
                  <a:lnTo>
                    <a:pt x="649" y="821"/>
                  </a:lnTo>
                  <a:lnTo>
                    <a:pt x="644" y="807"/>
                  </a:lnTo>
                  <a:lnTo>
                    <a:pt x="640" y="796"/>
                  </a:lnTo>
                  <a:lnTo>
                    <a:pt x="612" y="814"/>
                  </a:lnTo>
                  <a:lnTo>
                    <a:pt x="608" y="831"/>
                  </a:lnTo>
                  <a:lnTo>
                    <a:pt x="619" y="845"/>
                  </a:lnTo>
                  <a:lnTo>
                    <a:pt x="642" y="857"/>
                  </a:lnTo>
                  <a:lnTo>
                    <a:pt x="670" y="866"/>
                  </a:lnTo>
                  <a:lnTo>
                    <a:pt x="702" y="873"/>
                  </a:lnTo>
                  <a:lnTo>
                    <a:pt x="729" y="875"/>
                  </a:lnTo>
                  <a:lnTo>
                    <a:pt x="750" y="878"/>
                  </a:lnTo>
                  <a:lnTo>
                    <a:pt x="789" y="954"/>
                  </a:lnTo>
                  <a:lnTo>
                    <a:pt x="790" y="1026"/>
                  </a:lnTo>
                  <a:lnTo>
                    <a:pt x="758" y="1092"/>
                  </a:lnTo>
                  <a:lnTo>
                    <a:pt x="705" y="1149"/>
                  </a:lnTo>
                  <a:lnTo>
                    <a:pt x="634" y="1195"/>
                  </a:lnTo>
                  <a:lnTo>
                    <a:pt x="557" y="1232"/>
                  </a:lnTo>
                  <a:lnTo>
                    <a:pt x="482" y="1256"/>
                  </a:lnTo>
                  <a:lnTo>
                    <a:pt x="418" y="126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2" name="Freeform 29"/>
            <p:cNvSpPr>
              <a:spLocks/>
            </p:cNvSpPr>
            <p:nvPr/>
          </p:nvSpPr>
          <p:spPr bwMode="auto">
            <a:xfrm>
              <a:off x="4745" y="3417"/>
              <a:ext cx="21" cy="35"/>
            </a:xfrm>
            <a:custGeom>
              <a:avLst/>
              <a:gdLst>
                <a:gd name="T0" fmla="*/ 0 w 62"/>
                <a:gd name="T1" fmla="*/ 0 h 107"/>
                <a:gd name="T2" fmla="*/ 0 w 62"/>
                <a:gd name="T3" fmla="*/ 0 h 107"/>
                <a:gd name="T4" fmla="*/ 0 w 62"/>
                <a:gd name="T5" fmla="*/ 0 h 107"/>
                <a:gd name="T6" fmla="*/ 0 w 62"/>
                <a:gd name="T7" fmla="*/ 0 h 107"/>
                <a:gd name="T8" fmla="*/ 0 w 62"/>
                <a:gd name="T9" fmla="*/ 0 h 107"/>
                <a:gd name="T10" fmla="*/ 0 w 62"/>
                <a:gd name="T11" fmla="*/ 0 h 107"/>
                <a:gd name="T12" fmla="*/ 0 w 62"/>
                <a:gd name="T13" fmla="*/ 0 h 107"/>
                <a:gd name="T14" fmla="*/ 0 w 62"/>
                <a:gd name="T15" fmla="*/ 0 h 107"/>
                <a:gd name="T16" fmla="*/ 0 w 62"/>
                <a:gd name="T17" fmla="*/ 0 h 107"/>
                <a:gd name="T18" fmla="*/ 0 w 62"/>
                <a:gd name="T19" fmla="*/ 0 h 107"/>
                <a:gd name="T20" fmla="*/ 0 w 62"/>
                <a:gd name="T21" fmla="*/ 0 h 107"/>
                <a:gd name="T22" fmla="*/ 0 w 62"/>
                <a:gd name="T23" fmla="*/ 0 h 107"/>
                <a:gd name="T24" fmla="*/ 0 w 62"/>
                <a:gd name="T25" fmla="*/ 0 h 107"/>
                <a:gd name="T26" fmla="*/ 0 w 62"/>
                <a:gd name="T27" fmla="*/ 0 h 107"/>
                <a:gd name="T28" fmla="*/ 0 w 62"/>
                <a:gd name="T29" fmla="*/ 0 h 107"/>
                <a:gd name="T30" fmla="*/ 0 w 62"/>
                <a:gd name="T31" fmla="*/ 0 h 107"/>
                <a:gd name="T32" fmla="*/ 0 w 62"/>
                <a:gd name="T33" fmla="*/ 0 h 107"/>
                <a:gd name="T34" fmla="*/ 0 w 62"/>
                <a:gd name="T35" fmla="*/ 0 h 107"/>
                <a:gd name="T36" fmla="*/ 0 w 62"/>
                <a:gd name="T37" fmla="*/ 0 h 107"/>
                <a:gd name="T38" fmla="*/ 0 w 62"/>
                <a:gd name="T39" fmla="*/ 0 h 107"/>
                <a:gd name="T40" fmla="*/ 0 w 62"/>
                <a:gd name="T41" fmla="*/ 0 h 10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" h="107">
                  <a:moveTo>
                    <a:pt x="10" y="107"/>
                  </a:moveTo>
                  <a:lnTo>
                    <a:pt x="3" y="102"/>
                  </a:lnTo>
                  <a:lnTo>
                    <a:pt x="0" y="98"/>
                  </a:lnTo>
                  <a:lnTo>
                    <a:pt x="5" y="85"/>
                  </a:lnTo>
                  <a:lnTo>
                    <a:pt x="12" y="74"/>
                  </a:lnTo>
                  <a:lnTo>
                    <a:pt x="16" y="61"/>
                  </a:lnTo>
                  <a:lnTo>
                    <a:pt x="23" y="50"/>
                  </a:lnTo>
                  <a:lnTo>
                    <a:pt x="28" y="38"/>
                  </a:lnTo>
                  <a:lnTo>
                    <a:pt x="35" y="25"/>
                  </a:lnTo>
                  <a:lnTo>
                    <a:pt x="41" y="14"/>
                  </a:lnTo>
                  <a:lnTo>
                    <a:pt x="49" y="4"/>
                  </a:lnTo>
                  <a:lnTo>
                    <a:pt x="55" y="3"/>
                  </a:lnTo>
                  <a:lnTo>
                    <a:pt x="62" y="0"/>
                  </a:lnTo>
                  <a:lnTo>
                    <a:pt x="56" y="12"/>
                  </a:lnTo>
                  <a:lnTo>
                    <a:pt x="52" y="25"/>
                  </a:lnTo>
                  <a:lnTo>
                    <a:pt x="47" y="38"/>
                  </a:lnTo>
                  <a:lnTo>
                    <a:pt x="41" y="52"/>
                  </a:lnTo>
                  <a:lnTo>
                    <a:pt x="33" y="64"/>
                  </a:lnTo>
                  <a:lnTo>
                    <a:pt x="26" y="79"/>
                  </a:lnTo>
                  <a:lnTo>
                    <a:pt x="17" y="92"/>
                  </a:lnTo>
                  <a:lnTo>
                    <a:pt x="10" y="107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3" name="Freeform 30"/>
            <p:cNvSpPr>
              <a:spLocks/>
            </p:cNvSpPr>
            <p:nvPr/>
          </p:nvSpPr>
          <p:spPr bwMode="auto">
            <a:xfrm>
              <a:off x="4686" y="3368"/>
              <a:ext cx="38" cy="73"/>
            </a:xfrm>
            <a:custGeom>
              <a:avLst/>
              <a:gdLst>
                <a:gd name="T0" fmla="*/ 0 w 113"/>
                <a:gd name="T1" fmla="*/ 0 h 220"/>
                <a:gd name="T2" fmla="*/ 0 w 113"/>
                <a:gd name="T3" fmla="*/ 0 h 220"/>
                <a:gd name="T4" fmla="*/ 0 w 113"/>
                <a:gd name="T5" fmla="*/ 0 h 220"/>
                <a:gd name="T6" fmla="*/ 0 w 113"/>
                <a:gd name="T7" fmla="*/ 0 h 220"/>
                <a:gd name="T8" fmla="*/ 0 w 113"/>
                <a:gd name="T9" fmla="*/ 0 h 220"/>
                <a:gd name="T10" fmla="*/ 0 w 113"/>
                <a:gd name="T11" fmla="*/ 0 h 220"/>
                <a:gd name="T12" fmla="*/ 0 w 113"/>
                <a:gd name="T13" fmla="*/ 0 h 220"/>
                <a:gd name="T14" fmla="*/ 0 w 113"/>
                <a:gd name="T15" fmla="*/ 0 h 220"/>
                <a:gd name="T16" fmla="*/ 0 w 113"/>
                <a:gd name="T17" fmla="*/ 0 h 220"/>
                <a:gd name="T18" fmla="*/ 0 w 113"/>
                <a:gd name="T19" fmla="*/ 0 h 220"/>
                <a:gd name="T20" fmla="*/ 0 w 113"/>
                <a:gd name="T21" fmla="*/ 0 h 220"/>
                <a:gd name="T22" fmla="*/ 0 w 113"/>
                <a:gd name="T23" fmla="*/ 0 h 220"/>
                <a:gd name="T24" fmla="*/ 0 w 113"/>
                <a:gd name="T25" fmla="*/ 0 h 220"/>
                <a:gd name="T26" fmla="*/ 0 w 113"/>
                <a:gd name="T27" fmla="*/ 0 h 220"/>
                <a:gd name="T28" fmla="*/ 0 w 113"/>
                <a:gd name="T29" fmla="*/ 0 h 220"/>
                <a:gd name="T30" fmla="*/ 0 w 113"/>
                <a:gd name="T31" fmla="*/ 0 h 220"/>
                <a:gd name="T32" fmla="*/ 0 w 113"/>
                <a:gd name="T33" fmla="*/ 0 h 220"/>
                <a:gd name="T34" fmla="*/ 0 w 113"/>
                <a:gd name="T35" fmla="*/ 0 h 220"/>
                <a:gd name="T36" fmla="*/ 0 w 113"/>
                <a:gd name="T37" fmla="*/ 0 h 220"/>
                <a:gd name="T38" fmla="*/ 0 w 113"/>
                <a:gd name="T39" fmla="*/ 0 h 220"/>
                <a:gd name="T40" fmla="*/ 0 w 113"/>
                <a:gd name="T41" fmla="*/ 0 h 2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3" h="220">
                  <a:moveTo>
                    <a:pt x="0" y="213"/>
                  </a:moveTo>
                  <a:lnTo>
                    <a:pt x="3" y="192"/>
                  </a:lnTo>
                  <a:lnTo>
                    <a:pt x="12" y="167"/>
                  </a:lnTo>
                  <a:lnTo>
                    <a:pt x="24" y="139"/>
                  </a:lnTo>
                  <a:lnTo>
                    <a:pt x="41" y="110"/>
                  </a:lnTo>
                  <a:lnTo>
                    <a:pt x="58" y="79"/>
                  </a:lnTo>
                  <a:lnTo>
                    <a:pt x="74" y="51"/>
                  </a:lnTo>
                  <a:lnTo>
                    <a:pt x="90" y="25"/>
                  </a:lnTo>
                  <a:lnTo>
                    <a:pt x="102" y="4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04" y="23"/>
                  </a:lnTo>
                  <a:lnTo>
                    <a:pt x="94" y="53"/>
                  </a:lnTo>
                  <a:lnTo>
                    <a:pt x="81" y="85"/>
                  </a:lnTo>
                  <a:lnTo>
                    <a:pt x="69" y="118"/>
                  </a:lnTo>
                  <a:lnTo>
                    <a:pt x="53" y="149"/>
                  </a:lnTo>
                  <a:lnTo>
                    <a:pt x="38" y="178"/>
                  </a:lnTo>
                  <a:lnTo>
                    <a:pt x="23" y="202"/>
                  </a:lnTo>
                  <a:lnTo>
                    <a:pt x="7" y="220"/>
                  </a:lnTo>
                  <a:lnTo>
                    <a:pt x="3" y="216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4" name="Freeform 31"/>
            <p:cNvSpPr>
              <a:spLocks/>
            </p:cNvSpPr>
            <p:nvPr/>
          </p:nvSpPr>
          <p:spPr bwMode="auto">
            <a:xfrm>
              <a:off x="4490" y="3318"/>
              <a:ext cx="68" cy="95"/>
            </a:xfrm>
            <a:custGeom>
              <a:avLst/>
              <a:gdLst>
                <a:gd name="T0" fmla="*/ 0 w 202"/>
                <a:gd name="T1" fmla="*/ 0 h 285"/>
                <a:gd name="T2" fmla="*/ 0 w 202"/>
                <a:gd name="T3" fmla="*/ 0 h 285"/>
                <a:gd name="T4" fmla="*/ 0 w 202"/>
                <a:gd name="T5" fmla="*/ 0 h 285"/>
                <a:gd name="T6" fmla="*/ 0 w 202"/>
                <a:gd name="T7" fmla="*/ 0 h 285"/>
                <a:gd name="T8" fmla="*/ 0 w 202"/>
                <a:gd name="T9" fmla="*/ 0 h 285"/>
                <a:gd name="T10" fmla="*/ 0 w 202"/>
                <a:gd name="T11" fmla="*/ 0 h 285"/>
                <a:gd name="T12" fmla="*/ 0 w 202"/>
                <a:gd name="T13" fmla="*/ 0 h 285"/>
                <a:gd name="T14" fmla="*/ 0 w 202"/>
                <a:gd name="T15" fmla="*/ 0 h 285"/>
                <a:gd name="T16" fmla="*/ 0 w 202"/>
                <a:gd name="T17" fmla="*/ 0 h 285"/>
                <a:gd name="T18" fmla="*/ 0 w 202"/>
                <a:gd name="T19" fmla="*/ 0 h 285"/>
                <a:gd name="T20" fmla="*/ 0 w 202"/>
                <a:gd name="T21" fmla="*/ 0 h 285"/>
                <a:gd name="T22" fmla="*/ 0 w 202"/>
                <a:gd name="T23" fmla="*/ 0 h 285"/>
                <a:gd name="T24" fmla="*/ 0 w 202"/>
                <a:gd name="T25" fmla="*/ 0 h 285"/>
                <a:gd name="T26" fmla="*/ 0 w 202"/>
                <a:gd name="T27" fmla="*/ 0 h 285"/>
                <a:gd name="T28" fmla="*/ 0 w 202"/>
                <a:gd name="T29" fmla="*/ 0 h 285"/>
                <a:gd name="T30" fmla="*/ 0 w 202"/>
                <a:gd name="T31" fmla="*/ 0 h 285"/>
                <a:gd name="T32" fmla="*/ 0 w 202"/>
                <a:gd name="T33" fmla="*/ 0 h 285"/>
                <a:gd name="T34" fmla="*/ 0 w 202"/>
                <a:gd name="T35" fmla="*/ 0 h 285"/>
                <a:gd name="T36" fmla="*/ 0 w 202"/>
                <a:gd name="T37" fmla="*/ 0 h 285"/>
                <a:gd name="T38" fmla="*/ 0 w 202"/>
                <a:gd name="T39" fmla="*/ 0 h 285"/>
                <a:gd name="T40" fmla="*/ 0 w 202"/>
                <a:gd name="T41" fmla="*/ 0 h 2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2" h="285">
                  <a:moveTo>
                    <a:pt x="195" y="285"/>
                  </a:moveTo>
                  <a:lnTo>
                    <a:pt x="170" y="255"/>
                  </a:lnTo>
                  <a:lnTo>
                    <a:pt x="141" y="222"/>
                  </a:lnTo>
                  <a:lnTo>
                    <a:pt x="109" y="184"/>
                  </a:lnTo>
                  <a:lnTo>
                    <a:pt x="76" y="145"/>
                  </a:lnTo>
                  <a:lnTo>
                    <a:pt x="46" y="105"/>
                  </a:lnTo>
                  <a:lnTo>
                    <a:pt x="22" y="69"/>
                  </a:lnTo>
                  <a:lnTo>
                    <a:pt x="5" y="35"/>
                  </a:lnTo>
                  <a:lnTo>
                    <a:pt x="0" y="10"/>
                  </a:lnTo>
                  <a:lnTo>
                    <a:pt x="1" y="5"/>
                  </a:lnTo>
                  <a:lnTo>
                    <a:pt x="10" y="0"/>
                  </a:lnTo>
                  <a:lnTo>
                    <a:pt x="46" y="24"/>
                  </a:lnTo>
                  <a:lnTo>
                    <a:pt x="79" y="51"/>
                  </a:lnTo>
                  <a:lnTo>
                    <a:pt x="107" y="78"/>
                  </a:lnTo>
                  <a:lnTo>
                    <a:pt x="132" y="112"/>
                  </a:lnTo>
                  <a:lnTo>
                    <a:pt x="152" y="147"/>
                  </a:lnTo>
                  <a:lnTo>
                    <a:pt x="170" y="187"/>
                  </a:lnTo>
                  <a:lnTo>
                    <a:pt x="185" y="233"/>
                  </a:lnTo>
                  <a:lnTo>
                    <a:pt x="202" y="285"/>
                  </a:lnTo>
                  <a:lnTo>
                    <a:pt x="196" y="285"/>
                  </a:lnTo>
                  <a:lnTo>
                    <a:pt x="195" y="285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5" name="Freeform 32"/>
            <p:cNvSpPr>
              <a:spLocks/>
            </p:cNvSpPr>
            <p:nvPr/>
          </p:nvSpPr>
          <p:spPr bwMode="auto">
            <a:xfrm>
              <a:off x="4678" y="3364"/>
              <a:ext cx="32" cy="48"/>
            </a:xfrm>
            <a:custGeom>
              <a:avLst/>
              <a:gdLst>
                <a:gd name="T0" fmla="*/ 0 w 97"/>
                <a:gd name="T1" fmla="*/ 0 h 143"/>
                <a:gd name="T2" fmla="*/ 0 w 97"/>
                <a:gd name="T3" fmla="*/ 0 h 143"/>
                <a:gd name="T4" fmla="*/ 0 w 97"/>
                <a:gd name="T5" fmla="*/ 0 h 143"/>
                <a:gd name="T6" fmla="*/ 0 w 97"/>
                <a:gd name="T7" fmla="*/ 0 h 143"/>
                <a:gd name="T8" fmla="*/ 0 w 97"/>
                <a:gd name="T9" fmla="*/ 0 h 143"/>
                <a:gd name="T10" fmla="*/ 0 w 97"/>
                <a:gd name="T11" fmla="*/ 0 h 143"/>
                <a:gd name="T12" fmla="*/ 0 w 97"/>
                <a:gd name="T13" fmla="*/ 0 h 143"/>
                <a:gd name="T14" fmla="*/ 0 w 97"/>
                <a:gd name="T15" fmla="*/ 0 h 143"/>
                <a:gd name="T16" fmla="*/ 0 w 97"/>
                <a:gd name="T17" fmla="*/ 0 h 143"/>
                <a:gd name="T18" fmla="*/ 0 w 97"/>
                <a:gd name="T19" fmla="*/ 0 h 143"/>
                <a:gd name="T20" fmla="*/ 0 w 97"/>
                <a:gd name="T21" fmla="*/ 0 h 143"/>
                <a:gd name="T22" fmla="*/ 0 w 97"/>
                <a:gd name="T23" fmla="*/ 0 h 143"/>
                <a:gd name="T24" fmla="*/ 0 w 97"/>
                <a:gd name="T25" fmla="*/ 0 h 143"/>
                <a:gd name="T26" fmla="*/ 0 w 97"/>
                <a:gd name="T27" fmla="*/ 0 h 143"/>
                <a:gd name="T28" fmla="*/ 0 w 97"/>
                <a:gd name="T29" fmla="*/ 0 h 143"/>
                <a:gd name="T30" fmla="*/ 0 w 97"/>
                <a:gd name="T31" fmla="*/ 0 h 143"/>
                <a:gd name="T32" fmla="*/ 0 w 97"/>
                <a:gd name="T33" fmla="*/ 0 h 143"/>
                <a:gd name="T34" fmla="*/ 0 w 97"/>
                <a:gd name="T35" fmla="*/ 0 h 143"/>
                <a:gd name="T36" fmla="*/ 0 w 97"/>
                <a:gd name="T37" fmla="*/ 0 h 1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143">
                  <a:moveTo>
                    <a:pt x="0" y="143"/>
                  </a:moveTo>
                  <a:lnTo>
                    <a:pt x="1" y="122"/>
                  </a:lnTo>
                  <a:lnTo>
                    <a:pt x="7" y="104"/>
                  </a:lnTo>
                  <a:lnTo>
                    <a:pt x="15" y="84"/>
                  </a:lnTo>
                  <a:lnTo>
                    <a:pt x="28" y="67"/>
                  </a:lnTo>
                  <a:lnTo>
                    <a:pt x="39" y="49"/>
                  </a:lnTo>
                  <a:lnTo>
                    <a:pt x="53" y="32"/>
                  </a:lnTo>
                  <a:lnTo>
                    <a:pt x="65" y="17"/>
                  </a:lnTo>
                  <a:lnTo>
                    <a:pt x="79" y="3"/>
                  </a:lnTo>
                  <a:lnTo>
                    <a:pt x="88" y="0"/>
                  </a:lnTo>
                  <a:lnTo>
                    <a:pt x="97" y="0"/>
                  </a:lnTo>
                  <a:lnTo>
                    <a:pt x="85" y="17"/>
                  </a:lnTo>
                  <a:lnTo>
                    <a:pt x="72" y="35"/>
                  </a:lnTo>
                  <a:lnTo>
                    <a:pt x="60" y="53"/>
                  </a:lnTo>
                  <a:lnTo>
                    <a:pt x="49" y="71"/>
                  </a:lnTo>
                  <a:lnTo>
                    <a:pt x="36" y="88"/>
                  </a:lnTo>
                  <a:lnTo>
                    <a:pt x="24" y="105"/>
                  </a:lnTo>
                  <a:lnTo>
                    <a:pt x="11" y="123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6" name="Freeform 33"/>
            <p:cNvSpPr>
              <a:spLocks/>
            </p:cNvSpPr>
            <p:nvPr/>
          </p:nvSpPr>
          <p:spPr bwMode="auto">
            <a:xfrm>
              <a:off x="4865" y="3298"/>
              <a:ext cx="32" cy="94"/>
            </a:xfrm>
            <a:custGeom>
              <a:avLst/>
              <a:gdLst>
                <a:gd name="T0" fmla="*/ 0 w 95"/>
                <a:gd name="T1" fmla="*/ 0 h 282"/>
                <a:gd name="T2" fmla="*/ 0 w 95"/>
                <a:gd name="T3" fmla="*/ 0 h 282"/>
                <a:gd name="T4" fmla="*/ 0 w 95"/>
                <a:gd name="T5" fmla="*/ 0 h 282"/>
                <a:gd name="T6" fmla="*/ 0 w 95"/>
                <a:gd name="T7" fmla="*/ 0 h 282"/>
                <a:gd name="T8" fmla="*/ 0 w 95"/>
                <a:gd name="T9" fmla="*/ 0 h 282"/>
                <a:gd name="T10" fmla="*/ 0 w 95"/>
                <a:gd name="T11" fmla="*/ 0 h 282"/>
                <a:gd name="T12" fmla="*/ 0 w 95"/>
                <a:gd name="T13" fmla="*/ 0 h 282"/>
                <a:gd name="T14" fmla="*/ 0 w 95"/>
                <a:gd name="T15" fmla="*/ 0 h 282"/>
                <a:gd name="T16" fmla="*/ 0 w 95"/>
                <a:gd name="T17" fmla="*/ 0 h 282"/>
                <a:gd name="T18" fmla="*/ 0 w 95"/>
                <a:gd name="T19" fmla="*/ 0 h 282"/>
                <a:gd name="T20" fmla="*/ 0 w 95"/>
                <a:gd name="T21" fmla="*/ 0 h 282"/>
                <a:gd name="T22" fmla="*/ 0 w 95"/>
                <a:gd name="T23" fmla="*/ 0 h 282"/>
                <a:gd name="T24" fmla="*/ 0 w 95"/>
                <a:gd name="T25" fmla="*/ 0 h 282"/>
                <a:gd name="T26" fmla="*/ 0 w 95"/>
                <a:gd name="T27" fmla="*/ 0 h 282"/>
                <a:gd name="T28" fmla="*/ 0 w 95"/>
                <a:gd name="T29" fmla="*/ 0 h 282"/>
                <a:gd name="T30" fmla="*/ 0 w 95"/>
                <a:gd name="T31" fmla="*/ 0 h 282"/>
                <a:gd name="T32" fmla="*/ 0 w 95"/>
                <a:gd name="T33" fmla="*/ 0 h 2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282">
                  <a:moveTo>
                    <a:pt x="46" y="282"/>
                  </a:moveTo>
                  <a:lnTo>
                    <a:pt x="37" y="240"/>
                  </a:lnTo>
                  <a:lnTo>
                    <a:pt x="25" y="201"/>
                  </a:lnTo>
                  <a:lnTo>
                    <a:pt x="14" y="163"/>
                  </a:lnTo>
                  <a:lnTo>
                    <a:pt x="6" y="128"/>
                  </a:lnTo>
                  <a:lnTo>
                    <a:pt x="0" y="92"/>
                  </a:lnTo>
                  <a:lnTo>
                    <a:pt x="2" y="60"/>
                  </a:lnTo>
                  <a:lnTo>
                    <a:pt x="11" y="28"/>
                  </a:lnTo>
                  <a:lnTo>
                    <a:pt x="34" y="0"/>
                  </a:lnTo>
                  <a:lnTo>
                    <a:pt x="45" y="29"/>
                  </a:lnTo>
                  <a:lnTo>
                    <a:pt x="62" y="66"/>
                  </a:lnTo>
                  <a:lnTo>
                    <a:pt x="77" y="105"/>
                  </a:lnTo>
                  <a:lnTo>
                    <a:pt x="90" y="146"/>
                  </a:lnTo>
                  <a:lnTo>
                    <a:pt x="95" y="187"/>
                  </a:lnTo>
                  <a:lnTo>
                    <a:pt x="92" y="224"/>
                  </a:lnTo>
                  <a:lnTo>
                    <a:pt x="77" y="257"/>
                  </a:lnTo>
                  <a:lnTo>
                    <a:pt x="46" y="28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7" name="Freeform 34"/>
            <p:cNvSpPr>
              <a:spLocks/>
            </p:cNvSpPr>
            <p:nvPr/>
          </p:nvSpPr>
          <p:spPr bwMode="auto">
            <a:xfrm>
              <a:off x="4613" y="3056"/>
              <a:ext cx="258" cy="322"/>
            </a:xfrm>
            <a:custGeom>
              <a:avLst/>
              <a:gdLst>
                <a:gd name="T0" fmla="*/ 0 w 773"/>
                <a:gd name="T1" fmla="*/ 0 h 965"/>
                <a:gd name="T2" fmla="*/ 0 w 773"/>
                <a:gd name="T3" fmla="*/ 0 h 965"/>
                <a:gd name="T4" fmla="*/ 0 w 773"/>
                <a:gd name="T5" fmla="*/ 0 h 965"/>
                <a:gd name="T6" fmla="*/ 0 w 773"/>
                <a:gd name="T7" fmla="*/ 0 h 965"/>
                <a:gd name="T8" fmla="*/ 0 w 773"/>
                <a:gd name="T9" fmla="*/ 0 h 965"/>
                <a:gd name="T10" fmla="*/ 0 w 773"/>
                <a:gd name="T11" fmla="*/ 0 h 965"/>
                <a:gd name="T12" fmla="*/ 0 w 773"/>
                <a:gd name="T13" fmla="*/ 0 h 965"/>
                <a:gd name="T14" fmla="*/ 0 w 773"/>
                <a:gd name="T15" fmla="*/ 0 h 965"/>
                <a:gd name="T16" fmla="*/ 0 w 773"/>
                <a:gd name="T17" fmla="*/ 0 h 965"/>
                <a:gd name="T18" fmla="*/ 0 w 773"/>
                <a:gd name="T19" fmla="*/ 0 h 965"/>
                <a:gd name="T20" fmla="*/ 0 w 773"/>
                <a:gd name="T21" fmla="*/ 0 h 965"/>
                <a:gd name="T22" fmla="*/ 0 w 773"/>
                <a:gd name="T23" fmla="*/ 0 h 965"/>
                <a:gd name="T24" fmla="*/ 0 w 773"/>
                <a:gd name="T25" fmla="*/ 0 h 965"/>
                <a:gd name="T26" fmla="*/ 0 w 773"/>
                <a:gd name="T27" fmla="*/ 0 h 965"/>
                <a:gd name="T28" fmla="*/ 0 w 773"/>
                <a:gd name="T29" fmla="*/ 0 h 965"/>
                <a:gd name="T30" fmla="*/ 0 w 773"/>
                <a:gd name="T31" fmla="*/ 0 h 965"/>
                <a:gd name="T32" fmla="*/ 0 w 773"/>
                <a:gd name="T33" fmla="*/ 0 h 965"/>
                <a:gd name="T34" fmla="*/ 0 w 773"/>
                <a:gd name="T35" fmla="*/ 0 h 965"/>
                <a:gd name="T36" fmla="*/ 0 w 773"/>
                <a:gd name="T37" fmla="*/ 0 h 965"/>
                <a:gd name="T38" fmla="*/ 0 w 773"/>
                <a:gd name="T39" fmla="*/ 0 h 965"/>
                <a:gd name="T40" fmla="*/ 0 w 773"/>
                <a:gd name="T41" fmla="*/ 0 h 965"/>
                <a:gd name="T42" fmla="*/ 0 w 773"/>
                <a:gd name="T43" fmla="*/ 0 h 965"/>
                <a:gd name="T44" fmla="*/ 0 w 773"/>
                <a:gd name="T45" fmla="*/ 0 h 965"/>
                <a:gd name="T46" fmla="*/ 0 w 773"/>
                <a:gd name="T47" fmla="*/ 0 h 965"/>
                <a:gd name="T48" fmla="*/ 0 w 773"/>
                <a:gd name="T49" fmla="*/ 0 h 965"/>
                <a:gd name="T50" fmla="*/ 0 w 773"/>
                <a:gd name="T51" fmla="*/ 0 h 965"/>
                <a:gd name="T52" fmla="*/ 0 w 773"/>
                <a:gd name="T53" fmla="*/ 0 h 96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3" h="965">
                  <a:moveTo>
                    <a:pt x="530" y="965"/>
                  </a:moveTo>
                  <a:lnTo>
                    <a:pt x="518" y="830"/>
                  </a:lnTo>
                  <a:lnTo>
                    <a:pt x="490" y="695"/>
                  </a:lnTo>
                  <a:lnTo>
                    <a:pt x="445" y="559"/>
                  </a:lnTo>
                  <a:lnTo>
                    <a:pt x="387" y="433"/>
                  </a:lnTo>
                  <a:lnTo>
                    <a:pt x="311" y="314"/>
                  </a:lnTo>
                  <a:lnTo>
                    <a:pt x="222" y="212"/>
                  </a:lnTo>
                  <a:lnTo>
                    <a:pt x="118" y="129"/>
                  </a:lnTo>
                  <a:lnTo>
                    <a:pt x="0" y="69"/>
                  </a:lnTo>
                  <a:lnTo>
                    <a:pt x="34" y="19"/>
                  </a:lnTo>
                  <a:lnTo>
                    <a:pt x="94" y="0"/>
                  </a:lnTo>
                  <a:lnTo>
                    <a:pt x="168" y="6"/>
                  </a:lnTo>
                  <a:lnTo>
                    <a:pt x="253" y="30"/>
                  </a:lnTo>
                  <a:lnTo>
                    <a:pt x="335" y="62"/>
                  </a:lnTo>
                  <a:lnTo>
                    <a:pt x="415" y="98"/>
                  </a:lnTo>
                  <a:lnTo>
                    <a:pt x="477" y="130"/>
                  </a:lnTo>
                  <a:lnTo>
                    <a:pt x="522" y="154"/>
                  </a:lnTo>
                  <a:lnTo>
                    <a:pt x="646" y="263"/>
                  </a:lnTo>
                  <a:lnTo>
                    <a:pt x="727" y="360"/>
                  </a:lnTo>
                  <a:lnTo>
                    <a:pt x="767" y="449"/>
                  </a:lnTo>
                  <a:lnTo>
                    <a:pt x="773" y="537"/>
                  </a:lnTo>
                  <a:lnTo>
                    <a:pt x="747" y="626"/>
                  </a:lnTo>
                  <a:lnTo>
                    <a:pt x="695" y="724"/>
                  </a:lnTo>
                  <a:lnTo>
                    <a:pt x="622" y="836"/>
                  </a:lnTo>
                  <a:lnTo>
                    <a:pt x="535" y="965"/>
                  </a:lnTo>
                  <a:lnTo>
                    <a:pt x="532" y="965"/>
                  </a:lnTo>
                  <a:lnTo>
                    <a:pt x="530" y="965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8" name="Freeform 35"/>
            <p:cNvSpPr>
              <a:spLocks/>
            </p:cNvSpPr>
            <p:nvPr/>
          </p:nvSpPr>
          <p:spPr bwMode="auto">
            <a:xfrm>
              <a:off x="4488" y="3285"/>
              <a:ext cx="12" cy="6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0 h 18"/>
                <a:gd name="T4" fmla="*/ 0 w 34"/>
                <a:gd name="T5" fmla="*/ 0 h 18"/>
                <a:gd name="T6" fmla="*/ 0 w 34"/>
                <a:gd name="T7" fmla="*/ 0 h 18"/>
                <a:gd name="T8" fmla="*/ 0 w 34"/>
                <a:gd name="T9" fmla="*/ 0 h 18"/>
                <a:gd name="T10" fmla="*/ 0 w 34"/>
                <a:gd name="T11" fmla="*/ 0 h 18"/>
                <a:gd name="T12" fmla="*/ 0 w 34"/>
                <a:gd name="T13" fmla="*/ 0 h 18"/>
                <a:gd name="T14" fmla="*/ 0 w 34"/>
                <a:gd name="T15" fmla="*/ 0 h 18"/>
                <a:gd name="T16" fmla="*/ 0 w 34"/>
                <a:gd name="T17" fmla="*/ 0 h 18"/>
                <a:gd name="T18" fmla="*/ 0 w 34"/>
                <a:gd name="T19" fmla="*/ 0 h 18"/>
                <a:gd name="T20" fmla="*/ 0 w 34"/>
                <a:gd name="T21" fmla="*/ 0 h 18"/>
                <a:gd name="T22" fmla="*/ 0 w 34"/>
                <a:gd name="T23" fmla="*/ 0 h 18"/>
                <a:gd name="T24" fmla="*/ 0 w 34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8">
                  <a:moveTo>
                    <a:pt x="18" y="18"/>
                  </a:moveTo>
                  <a:lnTo>
                    <a:pt x="7" y="11"/>
                  </a:lnTo>
                  <a:lnTo>
                    <a:pt x="0" y="6"/>
                  </a:lnTo>
                  <a:lnTo>
                    <a:pt x="2" y="1"/>
                  </a:lnTo>
                  <a:lnTo>
                    <a:pt x="3" y="0"/>
                  </a:lnTo>
                  <a:lnTo>
                    <a:pt x="13" y="1"/>
                  </a:lnTo>
                  <a:lnTo>
                    <a:pt x="20" y="3"/>
                  </a:lnTo>
                  <a:lnTo>
                    <a:pt x="25" y="6"/>
                  </a:lnTo>
                  <a:lnTo>
                    <a:pt x="34" y="13"/>
                  </a:lnTo>
                  <a:lnTo>
                    <a:pt x="31" y="15"/>
                  </a:lnTo>
                  <a:lnTo>
                    <a:pt x="29" y="17"/>
                  </a:lnTo>
                  <a:lnTo>
                    <a:pt x="24" y="17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9" name="Freeform 36"/>
            <p:cNvSpPr>
              <a:spLocks/>
            </p:cNvSpPr>
            <p:nvPr/>
          </p:nvSpPr>
          <p:spPr bwMode="auto">
            <a:xfrm>
              <a:off x="4466" y="3272"/>
              <a:ext cx="19" cy="12"/>
            </a:xfrm>
            <a:custGeom>
              <a:avLst/>
              <a:gdLst>
                <a:gd name="T0" fmla="*/ 0 w 57"/>
                <a:gd name="T1" fmla="*/ 0 h 36"/>
                <a:gd name="T2" fmla="*/ 0 w 57"/>
                <a:gd name="T3" fmla="*/ 0 h 36"/>
                <a:gd name="T4" fmla="*/ 0 w 57"/>
                <a:gd name="T5" fmla="*/ 0 h 36"/>
                <a:gd name="T6" fmla="*/ 0 w 57"/>
                <a:gd name="T7" fmla="*/ 0 h 36"/>
                <a:gd name="T8" fmla="*/ 0 w 57"/>
                <a:gd name="T9" fmla="*/ 0 h 36"/>
                <a:gd name="T10" fmla="*/ 0 w 57"/>
                <a:gd name="T11" fmla="*/ 0 h 36"/>
                <a:gd name="T12" fmla="*/ 0 w 57"/>
                <a:gd name="T13" fmla="*/ 0 h 36"/>
                <a:gd name="T14" fmla="*/ 0 w 57"/>
                <a:gd name="T15" fmla="*/ 0 h 36"/>
                <a:gd name="T16" fmla="*/ 0 w 57"/>
                <a:gd name="T17" fmla="*/ 0 h 36"/>
                <a:gd name="T18" fmla="*/ 0 w 57"/>
                <a:gd name="T19" fmla="*/ 0 h 36"/>
                <a:gd name="T20" fmla="*/ 0 w 57"/>
                <a:gd name="T21" fmla="*/ 0 h 36"/>
                <a:gd name="T22" fmla="*/ 0 w 57"/>
                <a:gd name="T23" fmla="*/ 0 h 36"/>
                <a:gd name="T24" fmla="*/ 0 w 57"/>
                <a:gd name="T25" fmla="*/ 0 h 36"/>
                <a:gd name="T26" fmla="*/ 0 w 57"/>
                <a:gd name="T27" fmla="*/ 0 h 36"/>
                <a:gd name="T28" fmla="*/ 0 w 57"/>
                <a:gd name="T29" fmla="*/ 0 h 36"/>
                <a:gd name="T30" fmla="*/ 0 w 57"/>
                <a:gd name="T31" fmla="*/ 0 h 36"/>
                <a:gd name="T32" fmla="*/ 0 w 57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6">
                  <a:moveTo>
                    <a:pt x="21" y="36"/>
                  </a:moveTo>
                  <a:lnTo>
                    <a:pt x="9" y="31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3" y="0"/>
                  </a:lnTo>
                  <a:lnTo>
                    <a:pt x="14" y="0"/>
                  </a:lnTo>
                  <a:lnTo>
                    <a:pt x="27" y="6"/>
                  </a:lnTo>
                  <a:lnTo>
                    <a:pt x="32" y="8"/>
                  </a:lnTo>
                  <a:lnTo>
                    <a:pt x="39" y="12"/>
                  </a:lnTo>
                  <a:lnTo>
                    <a:pt x="48" y="17"/>
                  </a:lnTo>
                  <a:lnTo>
                    <a:pt x="57" y="24"/>
                  </a:lnTo>
                  <a:lnTo>
                    <a:pt x="50" y="31"/>
                  </a:lnTo>
                  <a:lnTo>
                    <a:pt x="45" y="36"/>
                  </a:lnTo>
                  <a:lnTo>
                    <a:pt x="41" y="33"/>
                  </a:lnTo>
                  <a:lnTo>
                    <a:pt x="37" y="33"/>
                  </a:lnTo>
                  <a:lnTo>
                    <a:pt x="31" y="33"/>
                  </a:lnTo>
                  <a:lnTo>
                    <a:pt x="21" y="36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0" name="Freeform 37"/>
            <p:cNvSpPr>
              <a:spLocks/>
            </p:cNvSpPr>
            <p:nvPr/>
          </p:nvSpPr>
          <p:spPr bwMode="auto">
            <a:xfrm>
              <a:off x="4902" y="3210"/>
              <a:ext cx="5" cy="16"/>
            </a:xfrm>
            <a:custGeom>
              <a:avLst/>
              <a:gdLst>
                <a:gd name="T0" fmla="*/ 0 w 13"/>
                <a:gd name="T1" fmla="*/ 0 h 46"/>
                <a:gd name="T2" fmla="*/ 0 w 13"/>
                <a:gd name="T3" fmla="*/ 0 h 46"/>
                <a:gd name="T4" fmla="*/ 0 w 13"/>
                <a:gd name="T5" fmla="*/ 0 h 46"/>
                <a:gd name="T6" fmla="*/ 0 w 13"/>
                <a:gd name="T7" fmla="*/ 0 h 46"/>
                <a:gd name="T8" fmla="*/ 0 w 13"/>
                <a:gd name="T9" fmla="*/ 0 h 46"/>
                <a:gd name="T10" fmla="*/ 0 w 13"/>
                <a:gd name="T11" fmla="*/ 0 h 46"/>
                <a:gd name="T12" fmla="*/ 0 w 13"/>
                <a:gd name="T13" fmla="*/ 0 h 46"/>
                <a:gd name="T14" fmla="*/ 0 w 13"/>
                <a:gd name="T15" fmla="*/ 0 h 46"/>
                <a:gd name="T16" fmla="*/ 0 w 13"/>
                <a:gd name="T17" fmla="*/ 0 h 46"/>
                <a:gd name="T18" fmla="*/ 0 w 13"/>
                <a:gd name="T19" fmla="*/ 0 h 46"/>
                <a:gd name="T20" fmla="*/ 0 w 13"/>
                <a:gd name="T21" fmla="*/ 0 h 46"/>
                <a:gd name="T22" fmla="*/ 0 w 13"/>
                <a:gd name="T23" fmla="*/ 0 h 46"/>
                <a:gd name="T24" fmla="*/ 0 w 13"/>
                <a:gd name="T25" fmla="*/ 0 h 46"/>
                <a:gd name="T26" fmla="*/ 0 w 13"/>
                <a:gd name="T27" fmla="*/ 0 h 46"/>
                <a:gd name="T28" fmla="*/ 0 w 13"/>
                <a:gd name="T29" fmla="*/ 0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46">
                  <a:moveTo>
                    <a:pt x="9" y="46"/>
                  </a:moveTo>
                  <a:lnTo>
                    <a:pt x="2" y="38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0"/>
                  </a:lnTo>
                  <a:lnTo>
                    <a:pt x="12" y="14"/>
                  </a:lnTo>
                  <a:lnTo>
                    <a:pt x="12" y="25"/>
                  </a:lnTo>
                  <a:lnTo>
                    <a:pt x="12" y="33"/>
                  </a:lnTo>
                  <a:lnTo>
                    <a:pt x="13" y="39"/>
                  </a:lnTo>
                  <a:lnTo>
                    <a:pt x="12" y="45"/>
                  </a:lnTo>
                  <a:lnTo>
                    <a:pt x="9" y="4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1" name="Freeform 38"/>
            <p:cNvSpPr>
              <a:spLocks/>
            </p:cNvSpPr>
            <p:nvPr/>
          </p:nvSpPr>
          <p:spPr bwMode="auto">
            <a:xfrm>
              <a:off x="4911" y="3201"/>
              <a:ext cx="11" cy="23"/>
            </a:xfrm>
            <a:custGeom>
              <a:avLst/>
              <a:gdLst>
                <a:gd name="T0" fmla="*/ 0 w 31"/>
                <a:gd name="T1" fmla="*/ 0 h 67"/>
                <a:gd name="T2" fmla="*/ 0 w 31"/>
                <a:gd name="T3" fmla="*/ 0 h 67"/>
                <a:gd name="T4" fmla="*/ 0 w 31"/>
                <a:gd name="T5" fmla="*/ 0 h 67"/>
                <a:gd name="T6" fmla="*/ 0 w 31"/>
                <a:gd name="T7" fmla="*/ 0 h 67"/>
                <a:gd name="T8" fmla="*/ 0 w 31"/>
                <a:gd name="T9" fmla="*/ 0 h 67"/>
                <a:gd name="T10" fmla="*/ 0 w 31"/>
                <a:gd name="T11" fmla="*/ 0 h 67"/>
                <a:gd name="T12" fmla="*/ 0 w 31"/>
                <a:gd name="T13" fmla="*/ 0 h 67"/>
                <a:gd name="T14" fmla="*/ 0 w 31"/>
                <a:gd name="T15" fmla="*/ 0 h 67"/>
                <a:gd name="T16" fmla="*/ 0 w 31"/>
                <a:gd name="T17" fmla="*/ 0 h 67"/>
                <a:gd name="T18" fmla="*/ 0 w 31"/>
                <a:gd name="T19" fmla="*/ 0 h 67"/>
                <a:gd name="T20" fmla="*/ 0 w 31"/>
                <a:gd name="T21" fmla="*/ 0 h 67"/>
                <a:gd name="T22" fmla="*/ 0 w 31"/>
                <a:gd name="T23" fmla="*/ 0 h 67"/>
                <a:gd name="T24" fmla="*/ 0 w 31"/>
                <a:gd name="T25" fmla="*/ 0 h 67"/>
                <a:gd name="T26" fmla="*/ 0 w 31"/>
                <a:gd name="T27" fmla="*/ 0 h 67"/>
                <a:gd name="T28" fmla="*/ 0 w 31"/>
                <a:gd name="T29" fmla="*/ 0 h 67"/>
                <a:gd name="T30" fmla="*/ 0 w 31"/>
                <a:gd name="T31" fmla="*/ 0 h 67"/>
                <a:gd name="T32" fmla="*/ 0 w 31"/>
                <a:gd name="T33" fmla="*/ 0 h 67"/>
                <a:gd name="T34" fmla="*/ 0 w 31"/>
                <a:gd name="T35" fmla="*/ 0 h 67"/>
                <a:gd name="T36" fmla="*/ 0 w 31"/>
                <a:gd name="T37" fmla="*/ 0 h 67"/>
                <a:gd name="T38" fmla="*/ 0 w 31"/>
                <a:gd name="T39" fmla="*/ 0 h 67"/>
                <a:gd name="T40" fmla="*/ 0 w 31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" h="67">
                  <a:moveTo>
                    <a:pt x="3" y="67"/>
                  </a:moveTo>
                  <a:lnTo>
                    <a:pt x="2" y="52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6" y="3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21" y="6"/>
                  </a:lnTo>
                  <a:lnTo>
                    <a:pt x="17" y="12"/>
                  </a:lnTo>
                  <a:lnTo>
                    <a:pt x="12" y="17"/>
                  </a:lnTo>
                  <a:lnTo>
                    <a:pt x="12" y="24"/>
                  </a:lnTo>
                  <a:lnTo>
                    <a:pt x="10" y="31"/>
                  </a:lnTo>
                  <a:lnTo>
                    <a:pt x="10" y="39"/>
                  </a:lnTo>
                  <a:lnTo>
                    <a:pt x="9" y="51"/>
                  </a:lnTo>
                  <a:lnTo>
                    <a:pt x="9" y="65"/>
                  </a:lnTo>
                  <a:lnTo>
                    <a:pt x="6" y="66"/>
                  </a:lnTo>
                  <a:lnTo>
                    <a:pt x="3" y="6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2" name="Freeform 39"/>
            <p:cNvSpPr>
              <a:spLocks/>
            </p:cNvSpPr>
            <p:nvPr/>
          </p:nvSpPr>
          <p:spPr bwMode="auto">
            <a:xfrm>
              <a:off x="4596" y="3148"/>
              <a:ext cx="30" cy="44"/>
            </a:xfrm>
            <a:custGeom>
              <a:avLst/>
              <a:gdLst>
                <a:gd name="T0" fmla="*/ 0 w 88"/>
                <a:gd name="T1" fmla="*/ 0 h 134"/>
                <a:gd name="T2" fmla="*/ 0 w 88"/>
                <a:gd name="T3" fmla="*/ 0 h 134"/>
                <a:gd name="T4" fmla="*/ 0 w 88"/>
                <a:gd name="T5" fmla="*/ 0 h 134"/>
                <a:gd name="T6" fmla="*/ 0 w 88"/>
                <a:gd name="T7" fmla="*/ 0 h 134"/>
                <a:gd name="T8" fmla="*/ 0 w 88"/>
                <a:gd name="T9" fmla="*/ 0 h 134"/>
                <a:gd name="T10" fmla="*/ 0 w 88"/>
                <a:gd name="T11" fmla="*/ 0 h 134"/>
                <a:gd name="T12" fmla="*/ 0 w 88"/>
                <a:gd name="T13" fmla="*/ 0 h 134"/>
                <a:gd name="T14" fmla="*/ 0 w 88"/>
                <a:gd name="T15" fmla="*/ 0 h 134"/>
                <a:gd name="T16" fmla="*/ 0 w 88"/>
                <a:gd name="T17" fmla="*/ 0 h 134"/>
                <a:gd name="T18" fmla="*/ 0 w 88"/>
                <a:gd name="T19" fmla="*/ 0 h 134"/>
                <a:gd name="T20" fmla="*/ 0 w 88"/>
                <a:gd name="T21" fmla="*/ 0 h 134"/>
                <a:gd name="T22" fmla="*/ 0 w 88"/>
                <a:gd name="T23" fmla="*/ 0 h 134"/>
                <a:gd name="T24" fmla="*/ 0 w 88"/>
                <a:gd name="T25" fmla="*/ 0 h 134"/>
                <a:gd name="T26" fmla="*/ 0 w 88"/>
                <a:gd name="T27" fmla="*/ 0 h 134"/>
                <a:gd name="T28" fmla="*/ 0 w 88"/>
                <a:gd name="T29" fmla="*/ 0 h 134"/>
                <a:gd name="T30" fmla="*/ 0 w 88"/>
                <a:gd name="T31" fmla="*/ 0 h 134"/>
                <a:gd name="T32" fmla="*/ 0 w 88"/>
                <a:gd name="T33" fmla="*/ 0 h 134"/>
                <a:gd name="T34" fmla="*/ 0 w 88"/>
                <a:gd name="T35" fmla="*/ 0 h 134"/>
                <a:gd name="T36" fmla="*/ 0 w 88"/>
                <a:gd name="T37" fmla="*/ 0 h 1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" h="134">
                  <a:moveTo>
                    <a:pt x="0" y="134"/>
                  </a:moveTo>
                  <a:lnTo>
                    <a:pt x="8" y="113"/>
                  </a:lnTo>
                  <a:lnTo>
                    <a:pt x="18" y="97"/>
                  </a:lnTo>
                  <a:lnTo>
                    <a:pt x="25" y="83"/>
                  </a:lnTo>
                  <a:lnTo>
                    <a:pt x="33" y="72"/>
                  </a:lnTo>
                  <a:lnTo>
                    <a:pt x="42" y="58"/>
                  </a:lnTo>
                  <a:lnTo>
                    <a:pt x="53" y="43"/>
                  </a:lnTo>
                  <a:lnTo>
                    <a:pt x="67" y="23"/>
                  </a:lnTo>
                  <a:lnTo>
                    <a:pt x="88" y="0"/>
                  </a:lnTo>
                  <a:lnTo>
                    <a:pt x="85" y="11"/>
                  </a:lnTo>
                  <a:lnTo>
                    <a:pt x="78" y="28"/>
                  </a:lnTo>
                  <a:lnTo>
                    <a:pt x="68" y="46"/>
                  </a:lnTo>
                  <a:lnTo>
                    <a:pt x="58" y="65"/>
                  </a:lnTo>
                  <a:lnTo>
                    <a:pt x="44" y="83"/>
                  </a:lnTo>
                  <a:lnTo>
                    <a:pt x="32" y="101"/>
                  </a:lnTo>
                  <a:lnTo>
                    <a:pt x="21" y="117"/>
                  </a:lnTo>
                  <a:lnTo>
                    <a:pt x="11" y="131"/>
                  </a:lnTo>
                  <a:lnTo>
                    <a:pt x="4" y="13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3" name="Freeform 40"/>
            <p:cNvSpPr>
              <a:spLocks/>
            </p:cNvSpPr>
            <p:nvPr/>
          </p:nvSpPr>
          <p:spPr bwMode="auto">
            <a:xfrm>
              <a:off x="4686" y="2796"/>
              <a:ext cx="422" cy="391"/>
            </a:xfrm>
            <a:custGeom>
              <a:avLst/>
              <a:gdLst>
                <a:gd name="T0" fmla="*/ 0 w 1266"/>
                <a:gd name="T1" fmla="*/ 0 h 1174"/>
                <a:gd name="T2" fmla="*/ 0 w 1266"/>
                <a:gd name="T3" fmla="*/ 0 h 1174"/>
                <a:gd name="T4" fmla="*/ 0 w 1266"/>
                <a:gd name="T5" fmla="*/ 0 h 1174"/>
                <a:gd name="T6" fmla="*/ 0 w 1266"/>
                <a:gd name="T7" fmla="*/ 0 h 1174"/>
                <a:gd name="T8" fmla="*/ 0 w 1266"/>
                <a:gd name="T9" fmla="*/ 0 h 1174"/>
                <a:gd name="T10" fmla="*/ 0 w 1266"/>
                <a:gd name="T11" fmla="*/ 0 h 1174"/>
                <a:gd name="T12" fmla="*/ 0 w 1266"/>
                <a:gd name="T13" fmla="*/ 0 h 1174"/>
                <a:gd name="T14" fmla="*/ 0 w 1266"/>
                <a:gd name="T15" fmla="*/ 0 h 1174"/>
                <a:gd name="T16" fmla="*/ 0 w 1266"/>
                <a:gd name="T17" fmla="*/ 0 h 1174"/>
                <a:gd name="T18" fmla="*/ 0 w 1266"/>
                <a:gd name="T19" fmla="*/ 0 h 1174"/>
                <a:gd name="T20" fmla="*/ 0 w 1266"/>
                <a:gd name="T21" fmla="*/ 0 h 1174"/>
                <a:gd name="T22" fmla="*/ 0 w 1266"/>
                <a:gd name="T23" fmla="*/ 0 h 1174"/>
                <a:gd name="T24" fmla="*/ 0 w 1266"/>
                <a:gd name="T25" fmla="*/ 0 h 1174"/>
                <a:gd name="T26" fmla="*/ 0 w 1266"/>
                <a:gd name="T27" fmla="*/ 0 h 1174"/>
                <a:gd name="T28" fmla="*/ 0 w 1266"/>
                <a:gd name="T29" fmla="*/ 0 h 1174"/>
                <a:gd name="T30" fmla="*/ 0 w 1266"/>
                <a:gd name="T31" fmla="*/ 0 h 1174"/>
                <a:gd name="T32" fmla="*/ 0 w 1266"/>
                <a:gd name="T33" fmla="*/ 0 h 1174"/>
                <a:gd name="T34" fmla="*/ 0 w 1266"/>
                <a:gd name="T35" fmla="*/ 0 h 1174"/>
                <a:gd name="T36" fmla="*/ 0 w 1266"/>
                <a:gd name="T37" fmla="*/ 0 h 1174"/>
                <a:gd name="T38" fmla="*/ 0 w 1266"/>
                <a:gd name="T39" fmla="*/ 0 h 1174"/>
                <a:gd name="T40" fmla="*/ 0 w 1266"/>
                <a:gd name="T41" fmla="*/ 0 h 1174"/>
                <a:gd name="T42" fmla="*/ 0 w 1266"/>
                <a:gd name="T43" fmla="*/ 0 h 1174"/>
                <a:gd name="T44" fmla="*/ 0 w 1266"/>
                <a:gd name="T45" fmla="*/ 0 h 1174"/>
                <a:gd name="T46" fmla="*/ 0 w 1266"/>
                <a:gd name="T47" fmla="*/ 0 h 1174"/>
                <a:gd name="T48" fmla="*/ 0 w 1266"/>
                <a:gd name="T49" fmla="*/ 0 h 1174"/>
                <a:gd name="T50" fmla="*/ 0 w 1266"/>
                <a:gd name="T51" fmla="*/ 0 h 1174"/>
                <a:gd name="T52" fmla="*/ 0 w 1266"/>
                <a:gd name="T53" fmla="*/ 0 h 1174"/>
                <a:gd name="T54" fmla="*/ 0 w 1266"/>
                <a:gd name="T55" fmla="*/ 0 h 1174"/>
                <a:gd name="T56" fmla="*/ 0 w 1266"/>
                <a:gd name="T57" fmla="*/ 0 h 1174"/>
                <a:gd name="T58" fmla="*/ 0 w 1266"/>
                <a:gd name="T59" fmla="*/ 0 h 1174"/>
                <a:gd name="T60" fmla="*/ 0 w 1266"/>
                <a:gd name="T61" fmla="*/ 0 h 1174"/>
                <a:gd name="T62" fmla="*/ 0 w 1266"/>
                <a:gd name="T63" fmla="*/ 0 h 1174"/>
                <a:gd name="T64" fmla="*/ 0 w 1266"/>
                <a:gd name="T65" fmla="*/ 0 h 1174"/>
                <a:gd name="T66" fmla="*/ 0 w 1266"/>
                <a:gd name="T67" fmla="*/ 0 h 1174"/>
                <a:gd name="T68" fmla="*/ 0 w 1266"/>
                <a:gd name="T69" fmla="*/ 0 h 1174"/>
                <a:gd name="T70" fmla="*/ 0 w 1266"/>
                <a:gd name="T71" fmla="*/ 0 h 1174"/>
                <a:gd name="T72" fmla="*/ 0 w 1266"/>
                <a:gd name="T73" fmla="*/ 0 h 1174"/>
                <a:gd name="T74" fmla="*/ 0 w 1266"/>
                <a:gd name="T75" fmla="*/ 0 h 1174"/>
                <a:gd name="T76" fmla="*/ 0 w 1266"/>
                <a:gd name="T77" fmla="*/ 0 h 1174"/>
                <a:gd name="T78" fmla="*/ 0 w 1266"/>
                <a:gd name="T79" fmla="*/ 0 h 1174"/>
                <a:gd name="T80" fmla="*/ 0 w 1266"/>
                <a:gd name="T81" fmla="*/ 0 h 1174"/>
                <a:gd name="T82" fmla="*/ 0 w 1266"/>
                <a:gd name="T83" fmla="*/ 0 h 1174"/>
                <a:gd name="T84" fmla="*/ 0 w 1266"/>
                <a:gd name="T85" fmla="*/ 0 h 1174"/>
                <a:gd name="T86" fmla="*/ 0 w 1266"/>
                <a:gd name="T87" fmla="*/ 0 h 1174"/>
                <a:gd name="T88" fmla="*/ 0 w 1266"/>
                <a:gd name="T89" fmla="*/ 0 h 1174"/>
                <a:gd name="T90" fmla="*/ 0 w 1266"/>
                <a:gd name="T91" fmla="*/ 0 h 1174"/>
                <a:gd name="T92" fmla="*/ 0 w 1266"/>
                <a:gd name="T93" fmla="*/ 0 h 1174"/>
                <a:gd name="T94" fmla="*/ 0 w 1266"/>
                <a:gd name="T95" fmla="*/ 0 h 1174"/>
                <a:gd name="T96" fmla="*/ 0 w 1266"/>
                <a:gd name="T97" fmla="*/ 0 h 1174"/>
                <a:gd name="T98" fmla="*/ 0 w 1266"/>
                <a:gd name="T99" fmla="*/ 0 h 117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6" h="1174">
                  <a:moveTo>
                    <a:pt x="610" y="1174"/>
                  </a:moveTo>
                  <a:lnTo>
                    <a:pt x="544" y="1075"/>
                  </a:lnTo>
                  <a:lnTo>
                    <a:pt x="475" y="1000"/>
                  </a:lnTo>
                  <a:lnTo>
                    <a:pt x="404" y="940"/>
                  </a:lnTo>
                  <a:lnTo>
                    <a:pt x="332" y="894"/>
                  </a:lnTo>
                  <a:lnTo>
                    <a:pt x="252" y="852"/>
                  </a:lnTo>
                  <a:lnTo>
                    <a:pt x="173" y="810"/>
                  </a:lnTo>
                  <a:lnTo>
                    <a:pt x="89" y="764"/>
                  </a:lnTo>
                  <a:lnTo>
                    <a:pt x="2" y="710"/>
                  </a:lnTo>
                  <a:lnTo>
                    <a:pt x="1" y="700"/>
                  </a:lnTo>
                  <a:lnTo>
                    <a:pt x="0" y="692"/>
                  </a:lnTo>
                  <a:lnTo>
                    <a:pt x="15" y="674"/>
                  </a:lnTo>
                  <a:lnTo>
                    <a:pt x="40" y="640"/>
                  </a:lnTo>
                  <a:lnTo>
                    <a:pt x="67" y="597"/>
                  </a:lnTo>
                  <a:lnTo>
                    <a:pt x="97" y="547"/>
                  </a:lnTo>
                  <a:lnTo>
                    <a:pt x="125" y="494"/>
                  </a:lnTo>
                  <a:lnTo>
                    <a:pt x="153" y="446"/>
                  </a:lnTo>
                  <a:lnTo>
                    <a:pt x="173" y="405"/>
                  </a:lnTo>
                  <a:lnTo>
                    <a:pt x="186" y="378"/>
                  </a:lnTo>
                  <a:lnTo>
                    <a:pt x="209" y="366"/>
                  </a:lnTo>
                  <a:lnTo>
                    <a:pt x="232" y="353"/>
                  </a:lnTo>
                  <a:lnTo>
                    <a:pt x="255" y="340"/>
                  </a:lnTo>
                  <a:lnTo>
                    <a:pt x="279" y="331"/>
                  </a:lnTo>
                  <a:lnTo>
                    <a:pt x="302" y="320"/>
                  </a:lnTo>
                  <a:lnTo>
                    <a:pt x="327" y="311"/>
                  </a:lnTo>
                  <a:lnTo>
                    <a:pt x="352" y="301"/>
                  </a:lnTo>
                  <a:lnTo>
                    <a:pt x="382" y="296"/>
                  </a:lnTo>
                  <a:lnTo>
                    <a:pt x="382" y="286"/>
                  </a:lnTo>
                  <a:lnTo>
                    <a:pt x="382" y="281"/>
                  </a:lnTo>
                  <a:lnTo>
                    <a:pt x="371" y="274"/>
                  </a:lnTo>
                  <a:lnTo>
                    <a:pt x="355" y="272"/>
                  </a:lnTo>
                  <a:lnTo>
                    <a:pt x="336" y="272"/>
                  </a:lnTo>
                  <a:lnTo>
                    <a:pt x="316" y="276"/>
                  </a:lnTo>
                  <a:lnTo>
                    <a:pt x="295" y="279"/>
                  </a:lnTo>
                  <a:lnTo>
                    <a:pt x="276" y="283"/>
                  </a:lnTo>
                  <a:lnTo>
                    <a:pt x="260" y="286"/>
                  </a:lnTo>
                  <a:lnTo>
                    <a:pt x="251" y="290"/>
                  </a:lnTo>
                  <a:lnTo>
                    <a:pt x="255" y="272"/>
                  </a:lnTo>
                  <a:lnTo>
                    <a:pt x="266" y="257"/>
                  </a:lnTo>
                  <a:lnTo>
                    <a:pt x="277" y="241"/>
                  </a:lnTo>
                  <a:lnTo>
                    <a:pt x="290" y="229"/>
                  </a:lnTo>
                  <a:lnTo>
                    <a:pt x="301" y="215"/>
                  </a:lnTo>
                  <a:lnTo>
                    <a:pt x="309" y="202"/>
                  </a:lnTo>
                  <a:lnTo>
                    <a:pt x="313" y="190"/>
                  </a:lnTo>
                  <a:lnTo>
                    <a:pt x="313" y="177"/>
                  </a:lnTo>
                  <a:lnTo>
                    <a:pt x="262" y="186"/>
                  </a:lnTo>
                  <a:lnTo>
                    <a:pt x="224" y="211"/>
                  </a:lnTo>
                  <a:lnTo>
                    <a:pt x="196" y="246"/>
                  </a:lnTo>
                  <a:lnTo>
                    <a:pt x="175" y="290"/>
                  </a:lnTo>
                  <a:lnTo>
                    <a:pt x="156" y="333"/>
                  </a:lnTo>
                  <a:lnTo>
                    <a:pt x="140" y="375"/>
                  </a:lnTo>
                  <a:lnTo>
                    <a:pt x="124" y="410"/>
                  </a:lnTo>
                  <a:lnTo>
                    <a:pt x="104" y="432"/>
                  </a:lnTo>
                  <a:lnTo>
                    <a:pt x="71" y="374"/>
                  </a:lnTo>
                  <a:lnTo>
                    <a:pt x="47" y="320"/>
                  </a:lnTo>
                  <a:lnTo>
                    <a:pt x="29" y="269"/>
                  </a:lnTo>
                  <a:lnTo>
                    <a:pt x="18" y="221"/>
                  </a:lnTo>
                  <a:lnTo>
                    <a:pt x="9" y="169"/>
                  </a:lnTo>
                  <a:lnTo>
                    <a:pt x="7" y="117"/>
                  </a:lnTo>
                  <a:lnTo>
                    <a:pt x="5" y="60"/>
                  </a:lnTo>
                  <a:lnTo>
                    <a:pt x="9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5" y="0"/>
                  </a:lnTo>
                  <a:lnTo>
                    <a:pt x="72" y="0"/>
                  </a:lnTo>
                  <a:lnTo>
                    <a:pt x="87" y="0"/>
                  </a:lnTo>
                  <a:lnTo>
                    <a:pt x="104" y="0"/>
                  </a:lnTo>
                  <a:lnTo>
                    <a:pt x="121" y="0"/>
                  </a:lnTo>
                  <a:lnTo>
                    <a:pt x="138" y="0"/>
                  </a:lnTo>
                  <a:lnTo>
                    <a:pt x="265" y="34"/>
                  </a:lnTo>
                  <a:lnTo>
                    <a:pt x="391" y="92"/>
                  </a:lnTo>
                  <a:lnTo>
                    <a:pt x="517" y="165"/>
                  </a:lnTo>
                  <a:lnTo>
                    <a:pt x="643" y="241"/>
                  </a:lnTo>
                  <a:lnTo>
                    <a:pt x="767" y="310"/>
                  </a:lnTo>
                  <a:lnTo>
                    <a:pt x="894" y="367"/>
                  </a:lnTo>
                  <a:lnTo>
                    <a:pt x="1022" y="398"/>
                  </a:lnTo>
                  <a:lnTo>
                    <a:pt x="1156" y="396"/>
                  </a:lnTo>
                  <a:lnTo>
                    <a:pt x="1161" y="430"/>
                  </a:lnTo>
                  <a:lnTo>
                    <a:pt x="1177" y="467"/>
                  </a:lnTo>
                  <a:lnTo>
                    <a:pt x="1193" y="506"/>
                  </a:lnTo>
                  <a:lnTo>
                    <a:pt x="1214" y="548"/>
                  </a:lnTo>
                  <a:lnTo>
                    <a:pt x="1233" y="587"/>
                  </a:lnTo>
                  <a:lnTo>
                    <a:pt x="1249" y="628"/>
                  </a:lnTo>
                  <a:lnTo>
                    <a:pt x="1260" y="664"/>
                  </a:lnTo>
                  <a:lnTo>
                    <a:pt x="1266" y="699"/>
                  </a:lnTo>
                  <a:lnTo>
                    <a:pt x="1260" y="699"/>
                  </a:lnTo>
                  <a:lnTo>
                    <a:pt x="1253" y="697"/>
                  </a:lnTo>
                  <a:lnTo>
                    <a:pt x="1248" y="696"/>
                  </a:lnTo>
                  <a:lnTo>
                    <a:pt x="1241" y="696"/>
                  </a:lnTo>
                  <a:lnTo>
                    <a:pt x="1231" y="696"/>
                  </a:lnTo>
                  <a:lnTo>
                    <a:pt x="1220" y="696"/>
                  </a:lnTo>
                  <a:lnTo>
                    <a:pt x="1145" y="731"/>
                  </a:lnTo>
                  <a:lnTo>
                    <a:pt x="1067" y="778"/>
                  </a:lnTo>
                  <a:lnTo>
                    <a:pt x="987" y="835"/>
                  </a:lnTo>
                  <a:lnTo>
                    <a:pt x="909" y="902"/>
                  </a:lnTo>
                  <a:lnTo>
                    <a:pt x="832" y="971"/>
                  </a:lnTo>
                  <a:lnTo>
                    <a:pt x="760" y="1040"/>
                  </a:lnTo>
                  <a:lnTo>
                    <a:pt x="693" y="1109"/>
                  </a:lnTo>
                  <a:lnTo>
                    <a:pt x="634" y="1174"/>
                  </a:lnTo>
                  <a:lnTo>
                    <a:pt x="620" y="1174"/>
                  </a:lnTo>
                  <a:lnTo>
                    <a:pt x="610" y="117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4" name="Freeform 41"/>
            <p:cNvSpPr>
              <a:spLocks/>
            </p:cNvSpPr>
            <p:nvPr/>
          </p:nvSpPr>
          <p:spPr bwMode="auto">
            <a:xfrm>
              <a:off x="4565" y="3100"/>
              <a:ext cx="48" cy="83"/>
            </a:xfrm>
            <a:custGeom>
              <a:avLst/>
              <a:gdLst>
                <a:gd name="T0" fmla="*/ 0 w 144"/>
                <a:gd name="T1" fmla="*/ 0 h 250"/>
                <a:gd name="T2" fmla="*/ 0 w 144"/>
                <a:gd name="T3" fmla="*/ 0 h 250"/>
                <a:gd name="T4" fmla="*/ 0 w 144"/>
                <a:gd name="T5" fmla="*/ 0 h 250"/>
                <a:gd name="T6" fmla="*/ 0 w 144"/>
                <a:gd name="T7" fmla="*/ 0 h 250"/>
                <a:gd name="T8" fmla="*/ 0 w 144"/>
                <a:gd name="T9" fmla="*/ 0 h 250"/>
                <a:gd name="T10" fmla="*/ 0 w 144"/>
                <a:gd name="T11" fmla="*/ 0 h 250"/>
                <a:gd name="T12" fmla="*/ 0 w 144"/>
                <a:gd name="T13" fmla="*/ 0 h 250"/>
                <a:gd name="T14" fmla="*/ 0 w 144"/>
                <a:gd name="T15" fmla="*/ 0 h 250"/>
                <a:gd name="T16" fmla="*/ 0 w 144"/>
                <a:gd name="T17" fmla="*/ 0 h 250"/>
                <a:gd name="T18" fmla="*/ 0 w 144"/>
                <a:gd name="T19" fmla="*/ 0 h 250"/>
                <a:gd name="T20" fmla="*/ 0 w 144"/>
                <a:gd name="T21" fmla="*/ 0 h 250"/>
                <a:gd name="T22" fmla="*/ 0 w 144"/>
                <a:gd name="T23" fmla="*/ 0 h 250"/>
                <a:gd name="T24" fmla="*/ 0 w 144"/>
                <a:gd name="T25" fmla="*/ 0 h 250"/>
                <a:gd name="T26" fmla="*/ 0 w 144"/>
                <a:gd name="T27" fmla="*/ 0 h 250"/>
                <a:gd name="T28" fmla="*/ 0 w 144"/>
                <a:gd name="T29" fmla="*/ 0 h 250"/>
                <a:gd name="T30" fmla="*/ 0 w 144"/>
                <a:gd name="T31" fmla="*/ 0 h 250"/>
                <a:gd name="T32" fmla="*/ 0 w 144"/>
                <a:gd name="T33" fmla="*/ 0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4" h="250">
                  <a:moveTo>
                    <a:pt x="0" y="250"/>
                  </a:moveTo>
                  <a:lnTo>
                    <a:pt x="12" y="219"/>
                  </a:lnTo>
                  <a:lnTo>
                    <a:pt x="26" y="184"/>
                  </a:lnTo>
                  <a:lnTo>
                    <a:pt x="43" y="148"/>
                  </a:lnTo>
                  <a:lnTo>
                    <a:pt x="61" y="112"/>
                  </a:lnTo>
                  <a:lnTo>
                    <a:pt x="78" y="75"/>
                  </a:lnTo>
                  <a:lnTo>
                    <a:pt x="99" y="45"/>
                  </a:lnTo>
                  <a:lnTo>
                    <a:pt x="120" y="18"/>
                  </a:lnTo>
                  <a:lnTo>
                    <a:pt x="144" y="0"/>
                  </a:lnTo>
                  <a:lnTo>
                    <a:pt x="138" y="17"/>
                  </a:lnTo>
                  <a:lnTo>
                    <a:pt x="124" y="47"/>
                  </a:lnTo>
                  <a:lnTo>
                    <a:pt x="103" y="87"/>
                  </a:lnTo>
                  <a:lnTo>
                    <a:pt x="79" y="131"/>
                  </a:lnTo>
                  <a:lnTo>
                    <a:pt x="53" y="173"/>
                  </a:lnTo>
                  <a:lnTo>
                    <a:pt x="31" y="211"/>
                  </a:lnTo>
                  <a:lnTo>
                    <a:pt x="11" y="237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5" name="Freeform 42"/>
            <p:cNvSpPr>
              <a:spLocks/>
            </p:cNvSpPr>
            <p:nvPr/>
          </p:nvSpPr>
          <p:spPr bwMode="auto">
            <a:xfrm>
              <a:off x="4583" y="3119"/>
              <a:ext cx="46" cy="60"/>
            </a:xfrm>
            <a:custGeom>
              <a:avLst/>
              <a:gdLst>
                <a:gd name="T0" fmla="*/ 0 w 138"/>
                <a:gd name="T1" fmla="*/ 0 h 180"/>
                <a:gd name="T2" fmla="*/ 0 w 138"/>
                <a:gd name="T3" fmla="*/ 0 h 180"/>
                <a:gd name="T4" fmla="*/ 0 w 138"/>
                <a:gd name="T5" fmla="*/ 0 h 180"/>
                <a:gd name="T6" fmla="*/ 0 w 138"/>
                <a:gd name="T7" fmla="*/ 0 h 180"/>
                <a:gd name="T8" fmla="*/ 0 w 138"/>
                <a:gd name="T9" fmla="*/ 0 h 180"/>
                <a:gd name="T10" fmla="*/ 0 w 138"/>
                <a:gd name="T11" fmla="*/ 0 h 180"/>
                <a:gd name="T12" fmla="*/ 0 w 138"/>
                <a:gd name="T13" fmla="*/ 0 h 180"/>
                <a:gd name="T14" fmla="*/ 0 w 138"/>
                <a:gd name="T15" fmla="*/ 0 h 180"/>
                <a:gd name="T16" fmla="*/ 0 w 138"/>
                <a:gd name="T17" fmla="*/ 0 h 180"/>
                <a:gd name="T18" fmla="*/ 0 w 138"/>
                <a:gd name="T19" fmla="*/ 0 h 180"/>
                <a:gd name="T20" fmla="*/ 0 w 138"/>
                <a:gd name="T21" fmla="*/ 0 h 180"/>
                <a:gd name="T22" fmla="*/ 0 w 138"/>
                <a:gd name="T23" fmla="*/ 0 h 180"/>
                <a:gd name="T24" fmla="*/ 0 w 138"/>
                <a:gd name="T25" fmla="*/ 0 h 180"/>
                <a:gd name="T26" fmla="*/ 0 w 138"/>
                <a:gd name="T27" fmla="*/ 0 h 180"/>
                <a:gd name="T28" fmla="*/ 0 w 138"/>
                <a:gd name="T29" fmla="*/ 0 h 180"/>
                <a:gd name="T30" fmla="*/ 0 w 138"/>
                <a:gd name="T31" fmla="*/ 0 h 180"/>
                <a:gd name="T32" fmla="*/ 0 w 138"/>
                <a:gd name="T33" fmla="*/ 0 h 180"/>
                <a:gd name="T34" fmla="*/ 0 w 138"/>
                <a:gd name="T35" fmla="*/ 0 h 180"/>
                <a:gd name="T36" fmla="*/ 0 w 138"/>
                <a:gd name="T37" fmla="*/ 0 h 1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" h="180">
                  <a:moveTo>
                    <a:pt x="0" y="180"/>
                  </a:moveTo>
                  <a:lnTo>
                    <a:pt x="6" y="158"/>
                  </a:lnTo>
                  <a:lnTo>
                    <a:pt x="17" y="135"/>
                  </a:lnTo>
                  <a:lnTo>
                    <a:pt x="32" y="112"/>
                  </a:lnTo>
                  <a:lnTo>
                    <a:pt x="52" y="88"/>
                  </a:lnTo>
                  <a:lnTo>
                    <a:pt x="70" y="63"/>
                  </a:lnTo>
                  <a:lnTo>
                    <a:pt x="90" y="39"/>
                  </a:lnTo>
                  <a:lnTo>
                    <a:pt x="108" y="17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8" y="0"/>
                  </a:lnTo>
                  <a:lnTo>
                    <a:pt x="124" y="17"/>
                  </a:lnTo>
                  <a:lnTo>
                    <a:pt x="109" y="41"/>
                  </a:lnTo>
                  <a:lnTo>
                    <a:pt x="90" y="67"/>
                  </a:lnTo>
                  <a:lnTo>
                    <a:pt x="71" y="96"/>
                  </a:lnTo>
                  <a:lnTo>
                    <a:pt x="51" y="124"/>
                  </a:lnTo>
                  <a:lnTo>
                    <a:pt x="32" y="148"/>
                  </a:lnTo>
                  <a:lnTo>
                    <a:pt x="14" y="168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6" name="Freeform 43"/>
            <p:cNvSpPr>
              <a:spLocks/>
            </p:cNvSpPr>
            <p:nvPr/>
          </p:nvSpPr>
          <p:spPr bwMode="auto">
            <a:xfrm>
              <a:off x="5202" y="2975"/>
              <a:ext cx="19" cy="94"/>
            </a:xfrm>
            <a:custGeom>
              <a:avLst/>
              <a:gdLst>
                <a:gd name="T0" fmla="*/ 0 w 57"/>
                <a:gd name="T1" fmla="*/ 0 h 283"/>
                <a:gd name="T2" fmla="*/ 0 w 57"/>
                <a:gd name="T3" fmla="*/ 0 h 283"/>
                <a:gd name="T4" fmla="*/ 0 w 57"/>
                <a:gd name="T5" fmla="*/ 0 h 283"/>
                <a:gd name="T6" fmla="*/ 0 w 57"/>
                <a:gd name="T7" fmla="*/ 0 h 283"/>
                <a:gd name="T8" fmla="*/ 0 w 57"/>
                <a:gd name="T9" fmla="*/ 0 h 283"/>
                <a:gd name="T10" fmla="*/ 0 w 57"/>
                <a:gd name="T11" fmla="*/ 0 h 283"/>
                <a:gd name="T12" fmla="*/ 0 w 57"/>
                <a:gd name="T13" fmla="*/ 0 h 283"/>
                <a:gd name="T14" fmla="*/ 0 w 57"/>
                <a:gd name="T15" fmla="*/ 0 h 283"/>
                <a:gd name="T16" fmla="*/ 0 w 57"/>
                <a:gd name="T17" fmla="*/ 0 h 283"/>
                <a:gd name="T18" fmla="*/ 0 w 57"/>
                <a:gd name="T19" fmla="*/ 0 h 283"/>
                <a:gd name="T20" fmla="*/ 0 w 57"/>
                <a:gd name="T21" fmla="*/ 0 h 283"/>
                <a:gd name="T22" fmla="*/ 0 w 57"/>
                <a:gd name="T23" fmla="*/ 0 h 283"/>
                <a:gd name="T24" fmla="*/ 0 w 57"/>
                <a:gd name="T25" fmla="*/ 0 h 283"/>
                <a:gd name="T26" fmla="*/ 0 w 57"/>
                <a:gd name="T27" fmla="*/ 0 h 283"/>
                <a:gd name="T28" fmla="*/ 0 w 57"/>
                <a:gd name="T29" fmla="*/ 0 h 283"/>
                <a:gd name="T30" fmla="*/ 0 w 57"/>
                <a:gd name="T31" fmla="*/ 0 h 283"/>
                <a:gd name="T32" fmla="*/ 0 w 57"/>
                <a:gd name="T33" fmla="*/ 0 h 283"/>
                <a:gd name="T34" fmla="*/ 0 w 57"/>
                <a:gd name="T35" fmla="*/ 0 h 283"/>
                <a:gd name="T36" fmla="*/ 0 w 57"/>
                <a:gd name="T37" fmla="*/ 0 h 283"/>
                <a:gd name="T38" fmla="*/ 0 w 57"/>
                <a:gd name="T39" fmla="*/ 0 h 283"/>
                <a:gd name="T40" fmla="*/ 0 w 57"/>
                <a:gd name="T41" fmla="*/ 0 h 283"/>
                <a:gd name="T42" fmla="*/ 0 w 57"/>
                <a:gd name="T43" fmla="*/ 0 h 283"/>
                <a:gd name="T44" fmla="*/ 0 w 57"/>
                <a:gd name="T45" fmla="*/ 0 h 283"/>
                <a:gd name="T46" fmla="*/ 0 w 57"/>
                <a:gd name="T47" fmla="*/ 0 h 283"/>
                <a:gd name="T48" fmla="*/ 0 w 57"/>
                <a:gd name="T49" fmla="*/ 0 h 2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83">
                  <a:moveTo>
                    <a:pt x="35" y="283"/>
                  </a:moveTo>
                  <a:lnTo>
                    <a:pt x="21" y="250"/>
                  </a:lnTo>
                  <a:lnTo>
                    <a:pt x="9" y="209"/>
                  </a:lnTo>
                  <a:lnTo>
                    <a:pt x="3" y="165"/>
                  </a:lnTo>
                  <a:lnTo>
                    <a:pt x="0" y="120"/>
                  </a:lnTo>
                  <a:lnTo>
                    <a:pt x="0" y="77"/>
                  </a:lnTo>
                  <a:lnTo>
                    <a:pt x="9" y="40"/>
                  </a:lnTo>
                  <a:lnTo>
                    <a:pt x="28" y="14"/>
                  </a:lnTo>
                  <a:lnTo>
                    <a:pt x="54" y="0"/>
                  </a:lnTo>
                  <a:lnTo>
                    <a:pt x="51" y="25"/>
                  </a:lnTo>
                  <a:lnTo>
                    <a:pt x="50" y="52"/>
                  </a:lnTo>
                  <a:lnTo>
                    <a:pt x="49" y="78"/>
                  </a:lnTo>
                  <a:lnTo>
                    <a:pt x="47" y="105"/>
                  </a:lnTo>
                  <a:lnTo>
                    <a:pt x="46" y="130"/>
                  </a:lnTo>
                  <a:lnTo>
                    <a:pt x="44" y="156"/>
                  </a:lnTo>
                  <a:lnTo>
                    <a:pt x="43" y="183"/>
                  </a:lnTo>
                  <a:lnTo>
                    <a:pt x="42" y="211"/>
                  </a:lnTo>
                  <a:lnTo>
                    <a:pt x="50" y="211"/>
                  </a:lnTo>
                  <a:lnTo>
                    <a:pt x="57" y="213"/>
                  </a:lnTo>
                  <a:lnTo>
                    <a:pt x="50" y="233"/>
                  </a:lnTo>
                  <a:lnTo>
                    <a:pt x="47" y="250"/>
                  </a:lnTo>
                  <a:lnTo>
                    <a:pt x="43" y="261"/>
                  </a:lnTo>
                  <a:lnTo>
                    <a:pt x="42" y="269"/>
                  </a:lnTo>
                  <a:lnTo>
                    <a:pt x="37" y="277"/>
                  </a:lnTo>
                  <a:lnTo>
                    <a:pt x="35" y="28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7" name="Freeform 44"/>
            <p:cNvSpPr>
              <a:spLocks/>
            </p:cNvSpPr>
            <p:nvPr/>
          </p:nvSpPr>
          <p:spPr bwMode="auto">
            <a:xfrm>
              <a:off x="5193" y="2985"/>
              <a:ext cx="10" cy="60"/>
            </a:xfrm>
            <a:custGeom>
              <a:avLst/>
              <a:gdLst>
                <a:gd name="T0" fmla="*/ 0 w 30"/>
                <a:gd name="T1" fmla="*/ 0 h 180"/>
                <a:gd name="T2" fmla="*/ 0 w 30"/>
                <a:gd name="T3" fmla="*/ 0 h 180"/>
                <a:gd name="T4" fmla="*/ 0 w 30"/>
                <a:gd name="T5" fmla="*/ 0 h 180"/>
                <a:gd name="T6" fmla="*/ 0 w 30"/>
                <a:gd name="T7" fmla="*/ 0 h 180"/>
                <a:gd name="T8" fmla="*/ 0 w 30"/>
                <a:gd name="T9" fmla="*/ 0 h 180"/>
                <a:gd name="T10" fmla="*/ 0 w 30"/>
                <a:gd name="T11" fmla="*/ 0 h 180"/>
                <a:gd name="T12" fmla="*/ 0 w 30"/>
                <a:gd name="T13" fmla="*/ 0 h 180"/>
                <a:gd name="T14" fmla="*/ 0 w 30"/>
                <a:gd name="T15" fmla="*/ 0 h 180"/>
                <a:gd name="T16" fmla="*/ 0 w 30"/>
                <a:gd name="T17" fmla="*/ 0 h 180"/>
                <a:gd name="T18" fmla="*/ 0 w 30"/>
                <a:gd name="T19" fmla="*/ 0 h 180"/>
                <a:gd name="T20" fmla="*/ 0 w 30"/>
                <a:gd name="T21" fmla="*/ 0 h 180"/>
                <a:gd name="T22" fmla="*/ 0 w 30"/>
                <a:gd name="T23" fmla="*/ 0 h 180"/>
                <a:gd name="T24" fmla="*/ 0 w 30"/>
                <a:gd name="T25" fmla="*/ 0 h 180"/>
                <a:gd name="T26" fmla="*/ 0 w 30"/>
                <a:gd name="T27" fmla="*/ 0 h 180"/>
                <a:gd name="T28" fmla="*/ 0 w 30"/>
                <a:gd name="T29" fmla="*/ 0 h 180"/>
                <a:gd name="T30" fmla="*/ 0 w 30"/>
                <a:gd name="T31" fmla="*/ 0 h 180"/>
                <a:gd name="T32" fmla="*/ 0 w 30"/>
                <a:gd name="T33" fmla="*/ 0 h 180"/>
                <a:gd name="T34" fmla="*/ 0 w 30"/>
                <a:gd name="T35" fmla="*/ 0 h 180"/>
                <a:gd name="T36" fmla="*/ 0 w 30"/>
                <a:gd name="T37" fmla="*/ 0 h 180"/>
                <a:gd name="T38" fmla="*/ 0 w 30"/>
                <a:gd name="T39" fmla="*/ 0 h 180"/>
                <a:gd name="T40" fmla="*/ 0 w 30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180">
                  <a:moveTo>
                    <a:pt x="15" y="180"/>
                  </a:moveTo>
                  <a:lnTo>
                    <a:pt x="7" y="154"/>
                  </a:lnTo>
                  <a:lnTo>
                    <a:pt x="2" y="131"/>
                  </a:lnTo>
                  <a:lnTo>
                    <a:pt x="0" y="107"/>
                  </a:lnTo>
                  <a:lnTo>
                    <a:pt x="1" y="86"/>
                  </a:lnTo>
                  <a:lnTo>
                    <a:pt x="1" y="62"/>
                  </a:lnTo>
                  <a:lnTo>
                    <a:pt x="4" y="42"/>
                  </a:lnTo>
                  <a:lnTo>
                    <a:pt x="7" y="21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30" y="0"/>
                  </a:lnTo>
                  <a:lnTo>
                    <a:pt x="28" y="21"/>
                  </a:lnTo>
                  <a:lnTo>
                    <a:pt x="26" y="42"/>
                  </a:lnTo>
                  <a:lnTo>
                    <a:pt x="26" y="64"/>
                  </a:lnTo>
                  <a:lnTo>
                    <a:pt x="26" y="86"/>
                  </a:lnTo>
                  <a:lnTo>
                    <a:pt x="26" y="107"/>
                  </a:lnTo>
                  <a:lnTo>
                    <a:pt x="26" y="128"/>
                  </a:lnTo>
                  <a:lnTo>
                    <a:pt x="26" y="150"/>
                  </a:lnTo>
                  <a:lnTo>
                    <a:pt x="26" y="173"/>
                  </a:lnTo>
                  <a:lnTo>
                    <a:pt x="19" y="175"/>
                  </a:lnTo>
                  <a:lnTo>
                    <a:pt x="15" y="18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8" name="Freeform 45"/>
            <p:cNvSpPr>
              <a:spLocks/>
            </p:cNvSpPr>
            <p:nvPr/>
          </p:nvSpPr>
          <p:spPr bwMode="auto">
            <a:xfrm>
              <a:off x="5220" y="2956"/>
              <a:ext cx="18" cy="83"/>
            </a:xfrm>
            <a:custGeom>
              <a:avLst/>
              <a:gdLst>
                <a:gd name="T0" fmla="*/ 0 w 55"/>
                <a:gd name="T1" fmla="*/ 0 h 248"/>
                <a:gd name="T2" fmla="*/ 0 w 55"/>
                <a:gd name="T3" fmla="*/ 0 h 248"/>
                <a:gd name="T4" fmla="*/ 0 w 55"/>
                <a:gd name="T5" fmla="*/ 0 h 248"/>
                <a:gd name="T6" fmla="*/ 0 w 55"/>
                <a:gd name="T7" fmla="*/ 0 h 248"/>
                <a:gd name="T8" fmla="*/ 0 w 55"/>
                <a:gd name="T9" fmla="*/ 0 h 248"/>
                <a:gd name="T10" fmla="*/ 0 w 55"/>
                <a:gd name="T11" fmla="*/ 0 h 248"/>
                <a:gd name="T12" fmla="*/ 0 w 55"/>
                <a:gd name="T13" fmla="*/ 0 h 248"/>
                <a:gd name="T14" fmla="*/ 0 w 55"/>
                <a:gd name="T15" fmla="*/ 0 h 248"/>
                <a:gd name="T16" fmla="*/ 0 w 55"/>
                <a:gd name="T17" fmla="*/ 0 h 248"/>
                <a:gd name="T18" fmla="*/ 0 w 55"/>
                <a:gd name="T19" fmla="*/ 0 h 248"/>
                <a:gd name="T20" fmla="*/ 0 w 55"/>
                <a:gd name="T21" fmla="*/ 0 h 248"/>
                <a:gd name="T22" fmla="*/ 0 w 55"/>
                <a:gd name="T23" fmla="*/ 0 h 248"/>
                <a:gd name="T24" fmla="*/ 0 w 55"/>
                <a:gd name="T25" fmla="*/ 0 h 248"/>
                <a:gd name="T26" fmla="*/ 0 w 55"/>
                <a:gd name="T27" fmla="*/ 0 h 248"/>
                <a:gd name="T28" fmla="*/ 0 w 55"/>
                <a:gd name="T29" fmla="*/ 0 h 248"/>
                <a:gd name="T30" fmla="*/ 0 w 55"/>
                <a:gd name="T31" fmla="*/ 0 h 248"/>
                <a:gd name="T32" fmla="*/ 0 w 55"/>
                <a:gd name="T33" fmla="*/ 0 h 248"/>
                <a:gd name="T34" fmla="*/ 0 w 55"/>
                <a:gd name="T35" fmla="*/ 0 h 248"/>
                <a:gd name="T36" fmla="*/ 0 w 55"/>
                <a:gd name="T37" fmla="*/ 0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48">
                  <a:moveTo>
                    <a:pt x="0" y="248"/>
                  </a:moveTo>
                  <a:lnTo>
                    <a:pt x="0" y="215"/>
                  </a:lnTo>
                  <a:lnTo>
                    <a:pt x="2" y="182"/>
                  </a:lnTo>
                  <a:lnTo>
                    <a:pt x="3" y="145"/>
                  </a:lnTo>
                  <a:lnTo>
                    <a:pt x="6" y="112"/>
                  </a:lnTo>
                  <a:lnTo>
                    <a:pt x="8" y="77"/>
                  </a:lnTo>
                  <a:lnTo>
                    <a:pt x="17" y="48"/>
                  </a:lnTo>
                  <a:lnTo>
                    <a:pt x="28" y="20"/>
                  </a:lnTo>
                  <a:lnTo>
                    <a:pt x="45" y="0"/>
                  </a:lnTo>
                  <a:lnTo>
                    <a:pt x="49" y="4"/>
                  </a:lnTo>
                  <a:lnTo>
                    <a:pt x="55" y="10"/>
                  </a:lnTo>
                  <a:lnTo>
                    <a:pt x="52" y="30"/>
                  </a:lnTo>
                  <a:lnTo>
                    <a:pt x="49" y="60"/>
                  </a:lnTo>
                  <a:lnTo>
                    <a:pt x="43" y="95"/>
                  </a:lnTo>
                  <a:lnTo>
                    <a:pt x="39" y="134"/>
                  </a:lnTo>
                  <a:lnTo>
                    <a:pt x="31" y="170"/>
                  </a:lnTo>
                  <a:lnTo>
                    <a:pt x="22" y="205"/>
                  </a:lnTo>
                  <a:lnTo>
                    <a:pt x="11" y="23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9" name="Freeform 46"/>
            <p:cNvSpPr>
              <a:spLocks/>
            </p:cNvSpPr>
            <p:nvPr/>
          </p:nvSpPr>
          <p:spPr bwMode="auto">
            <a:xfrm>
              <a:off x="5184" y="2994"/>
              <a:ext cx="6" cy="23"/>
            </a:xfrm>
            <a:custGeom>
              <a:avLst/>
              <a:gdLst>
                <a:gd name="T0" fmla="*/ 0 w 18"/>
                <a:gd name="T1" fmla="*/ 0 h 71"/>
                <a:gd name="T2" fmla="*/ 0 w 18"/>
                <a:gd name="T3" fmla="*/ 0 h 71"/>
                <a:gd name="T4" fmla="*/ 0 w 18"/>
                <a:gd name="T5" fmla="*/ 0 h 71"/>
                <a:gd name="T6" fmla="*/ 0 w 18"/>
                <a:gd name="T7" fmla="*/ 0 h 71"/>
                <a:gd name="T8" fmla="*/ 0 w 18"/>
                <a:gd name="T9" fmla="*/ 0 h 71"/>
                <a:gd name="T10" fmla="*/ 0 w 18"/>
                <a:gd name="T11" fmla="*/ 0 h 71"/>
                <a:gd name="T12" fmla="*/ 0 w 18"/>
                <a:gd name="T13" fmla="*/ 0 h 71"/>
                <a:gd name="T14" fmla="*/ 0 w 18"/>
                <a:gd name="T15" fmla="*/ 0 h 71"/>
                <a:gd name="T16" fmla="*/ 0 w 18"/>
                <a:gd name="T17" fmla="*/ 0 h 71"/>
                <a:gd name="T18" fmla="*/ 0 w 18"/>
                <a:gd name="T19" fmla="*/ 0 h 71"/>
                <a:gd name="T20" fmla="*/ 0 w 18"/>
                <a:gd name="T21" fmla="*/ 0 h 71"/>
                <a:gd name="T22" fmla="*/ 0 w 18"/>
                <a:gd name="T23" fmla="*/ 0 h 71"/>
                <a:gd name="T24" fmla="*/ 0 w 18"/>
                <a:gd name="T25" fmla="*/ 0 h 71"/>
                <a:gd name="T26" fmla="*/ 0 w 18"/>
                <a:gd name="T27" fmla="*/ 0 h 71"/>
                <a:gd name="T28" fmla="*/ 0 w 18"/>
                <a:gd name="T29" fmla="*/ 0 h 71"/>
                <a:gd name="T30" fmla="*/ 0 w 18"/>
                <a:gd name="T31" fmla="*/ 0 h 71"/>
                <a:gd name="T32" fmla="*/ 0 w 18"/>
                <a:gd name="T33" fmla="*/ 0 h 71"/>
                <a:gd name="T34" fmla="*/ 0 w 18"/>
                <a:gd name="T35" fmla="*/ 0 h 71"/>
                <a:gd name="T36" fmla="*/ 0 w 18"/>
                <a:gd name="T37" fmla="*/ 0 h 71"/>
                <a:gd name="T38" fmla="*/ 0 w 18"/>
                <a:gd name="T39" fmla="*/ 0 h 71"/>
                <a:gd name="T40" fmla="*/ 0 w 18"/>
                <a:gd name="T41" fmla="*/ 0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71">
                  <a:moveTo>
                    <a:pt x="5" y="71"/>
                  </a:moveTo>
                  <a:lnTo>
                    <a:pt x="1" y="59"/>
                  </a:lnTo>
                  <a:lnTo>
                    <a:pt x="0" y="49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1" y="7"/>
                  </a:lnTo>
                  <a:lnTo>
                    <a:pt x="3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16" y="9"/>
                  </a:lnTo>
                  <a:lnTo>
                    <a:pt x="15" y="17"/>
                  </a:lnTo>
                  <a:lnTo>
                    <a:pt x="15" y="25"/>
                  </a:lnTo>
                  <a:lnTo>
                    <a:pt x="15" y="34"/>
                  </a:lnTo>
                  <a:lnTo>
                    <a:pt x="15" y="42"/>
                  </a:lnTo>
                  <a:lnTo>
                    <a:pt x="15" y="52"/>
                  </a:lnTo>
                  <a:lnTo>
                    <a:pt x="15" y="62"/>
                  </a:lnTo>
                  <a:lnTo>
                    <a:pt x="15" y="71"/>
                  </a:lnTo>
                  <a:lnTo>
                    <a:pt x="9" y="71"/>
                  </a:lnTo>
                  <a:lnTo>
                    <a:pt x="5" y="7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0" name="Freeform 47"/>
            <p:cNvSpPr>
              <a:spLocks/>
            </p:cNvSpPr>
            <p:nvPr/>
          </p:nvSpPr>
          <p:spPr bwMode="auto">
            <a:xfrm>
              <a:off x="5141" y="2904"/>
              <a:ext cx="110" cy="73"/>
            </a:xfrm>
            <a:custGeom>
              <a:avLst/>
              <a:gdLst>
                <a:gd name="T0" fmla="*/ 0 w 330"/>
                <a:gd name="T1" fmla="*/ 0 h 220"/>
                <a:gd name="T2" fmla="*/ 0 w 330"/>
                <a:gd name="T3" fmla="*/ 0 h 220"/>
                <a:gd name="T4" fmla="*/ 0 w 330"/>
                <a:gd name="T5" fmla="*/ 0 h 220"/>
                <a:gd name="T6" fmla="*/ 0 w 330"/>
                <a:gd name="T7" fmla="*/ 0 h 220"/>
                <a:gd name="T8" fmla="*/ 0 w 330"/>
                <a:gd name="T9" fmla="*/ 0 h 220"/>
                <a:gd name="T10" fmla="*/ 0 w 330"/>
                <a:gd name="T11" fmla="*/ 0 h 220"/>
                <a:gd name="T12" fmla="*/ 0 w 330"/>
                <a:gd name="T13" fmla="*/ 0 h 220"/>
                <a:gd name="T14" fmla="*/ 0 w 330"/>
                <a:gd name="T15" fmla="*/ 0 h 220"/>
                <a:gd name="T16" fmla="*/ 0 w 330"/>
                <a:gd name="T17" fmla="*/ 0 h 220"/>
                <a:gd name="T18" fmla="*/ 0 w 330"/>
                <a:gd name="T19" fmla="*/ 0 h 220"/>
                <a:gd name="T20" fmla="*/ 0 w 330"/>
                <a:gd name="T21" fmla="*/ 0 h 220"/>
                <a:gd name="T22" fmla="*/ 0 w 330"/>
                <a:gd name="T23" fmla="*/ 0 h 220"/>
                <a:gd name="T24" fmla="*/ 0 w 330"/>
                <a:gd name="T25" fmla="*/ 0 h 220"/>
                <a:gd name="T26" fmla="*/ 0 w 330"/>
                <a:gd name="T27" fmla="*/ 0 h 220"/>
                <a:gd name="T28" fmla="*/ 0 w 330"/>
                <a:gd name="T29" fmla="*/ 0 h 220"/>
                <a:gd name="T30" fmla="*/ 0 w 330"/>
                <a:gd name="T31" fmla="*/ 0 h 220"/>
                <a:gd name="T32" fmla="*/ 0 w 330"/>
                <a:gd name="T33" fmla="*/ 0 h 220"/>
                <a:gd name="T34" fmla="*/ 0 w 330"/>
                <a:gd name="T35" fmla="*/ 0 h 220"/>
                <a:gd name="T36" fmla="*/ 0 w 330"/>
                <a:gd name="T37" fmla="*/ 0 h 220"/>
                <a:gd name="T38" fmla="*/ 0 w 330"/>
                <a:gd name="T39" fmla="*/ 0 h 220"/>
                <a:gd name="T40" fmla="*/ 0 w 330"/>
                <a:gd name="T41" fmla="*/ 0 h 220"/>
                <a:gd name="T42" fmla="*/ 0 w 330"/>
                <a:gd name="T43" fmla="*/ 0 h 220"/>
                <a:gd name="T44" fmla="*/ 0 w 330"/>
                <a:gd name="T45" fmla="*/ 0 h 220"/>
                <a:gd name="T46" fmla="*/ 0 w 330"/>
                <a:gd name="T47" fmla="*/ 0 h 220"/>
                <a:gd name="T48" fmla="*/ 0 w 330"/>
                <a:gd name="T49" fmla="*/ 0 h 2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0" h="220">
                  <a:moveTo>
                    <a:pt x="67" y="220"/>
                  </a:moveTo>
                  <a:lnTo>
                    <a:pt x="59" y="201"/>
                  </a:lnTo>
                  <a:lnTo>
                    <a:pt x="48" y="183"/>
                  </a:lnTo>
                  <a:lnTo>
                    <a:pt x="37" y="165"/>
                  </a:lnTo>
                  <a:lnTo>
                    <a:pt x="26" y="147"/>
                  </a:lnTo>
                  <a:lnTo>
                    <a:pt x="13" y="128"/>
                  </a:lnTo>
                  <a:lnTo>
                    <a:pt x="6" y="112"/>
                  </a:lnTo>
                  <a:lnTo>
                    <a:pt x="0" y="95"/>
                  </a:lnTo>
                  <a:lnTo>
                    <a:pt x="0" y="78"/>
                  </a:lnTo>
                  <a:lnTo>
                    <a:pt x="26" y="71"/>
                  </a:lnTo>
                  <a:lnTo>
                    <a:pt x="65" y="60"/>
                  </a:lnTo>
                  <a:lnTo>
                    <a:pt x="113" y="46"/>
                  </a:lnTo>
                  <a:lnTo>
                    <a:pt x="166" y="32"/>
                  </a:lnTo>
                  <a:lnTo>
                    <a:pt x="218" y="17"/>
                  </a:lnTo>
                  <a:lnTo>
                    <a:pt x="265" y="7"/>
                  </a:lnTo>
                  <a:lnTo>
                    <a:pt x="303" y="0"/>
                  </a:lnTo>
                  <a:lnTo>
                    <a:pt x="330" y="2"/>
                  </a:lnTo>
                  <a:lnTo>
                    <a:pt x="300" y="35"/>
                  </a:lnTo>
                  <a:lnTo>
                    <a:pt x="274" y="70"/>
                  </a:lnTo>
                  <a:lnTo>
                    <a:pt x="247" y="102"/>
                  </a:lnTo>
                  <a:lnTo>
                    <a:pt x="221" y="134"/>
                  </a:lnTo>
                  <a:lnTo>
                    <a:pt x="189" y="160"/>
                  </a:lnTo>
                  <a:lnTo>
                    <a:pt x="154" y="186"/>
                  </a:lnTo>
                  <a:lnTo>
                    <a:pt x="113" y="205"/>
                  </a:lnTo>
                  <a:lnTo>
                    <a:pt x="67" y="22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1" name="Freeform 48"/>
            <p:cNvSpPr>
              <a:spLocks/>
            </p:cNvSpPr>
            <p:nvPr/>
          </p:nvSpPr>
          <p:spPr bwMode="auto">
            <a:xfrm>
              <a:off x="4720" y="2349"/>
              <a:ext cx="343" cy="565"/>
            </a:xfrm>
            <a:custGeom>
              <a:avLst/>
              <a:gdLst>
                <a:gd name="T0" fmla="*/ 0 w 1028"/>
                <a:gd name="T1" fmla="*/ 0 h 1694"/>
                <a:gd name="T2" fmla="*/ 0 w 1028"/>
                <a:gd name="T3" fmla="*/ 0 h 1694"/>
                <a:gd name="T4" fmla="*/ 0 w 1028"/>
                <a:gd name="T5" fmla="*/ 0 h 1694"/>
                <a:gd name="T6" fmla="*/ 0 w 1028"/>
                <a:gd name="T7" fmla="*/ 0 h 1694"/>
                <a:gd name="T8" fmla="*/ 0 w 1028"/>
                <a:gd name="T9" fmla="*/ 0 h 1694"/>
                <a:gd name="T10" fmla="*/ 0 w 1028"/>
                <a:gd name="T11" fmla="*/ 0 h 1694"/>
                <a:gd name="T12" fmla="*/ 0 w 1028"/>
                <a:gd name="T13" fmla="*/ 0 h 1694"/>
                <a:gd name="T14" fmla="*/ 0 w 1028"/>
                <a:gd name="T15" fmla="*/ 0 h 1694"/>
                <a:gd name="T16" fmla="*/ 0 w 1028"/>
                <a:gd name="T17" fmla="*/ 0 h 1694"/>
                <a:gd name="T18" fmla="*/ 0 w 1028"/>
                <a:gd name="T19" fmla="*/ 0 h 1694"/>
                <a:gd name="T20" fmla="*/ 0 w 1028"/>
                <a:gd name="T21" fmla="*/ 0 h 1694"/>
                <a:gd name="T22" fmla="*/ 0 w 1028"/>
                <a:gd name="T23" fmla="*/ 0 h 1694"/>
                <a:gd name="T24" fmla="*/ 0 w 1028"/>
                <a:gd name="T25" fmla="*/ 0 h 1694"/>
                <a:gd name="T26" fmla="*/ 0 w 1028"/>
                <a:gd name="T27" fmla="*/ 0 h 1694"/>
                <a:gd name="T28" fmla="*/ 0 w 1028"/>
                <a:gd name="T29" fmla="*/ 0 h 1694"/>
                <a:gd name="T30" fmla="*/ 0 w 1028"/>
                <a:gd name="T31" fmla="*/ 0 h 1694"/>
                <a:gd name="T32" fmla="*/ 0 w 1028"/>
                <a:gd name="T33" fmla="*/ 0 h 1694"/>
                <a:gd name="T34" fmla="*/ 0 w 1028"/>
                <a:gd name="T35" fmla="*/ 0 h 1694"/>
                <a:gd name="T36" fmla="*/ 0 w 1028"/>
                <a:gd name="T37" fmla="*/ 0 h 1694"/>
                <a:gd name="T38" fmla="*/ 0 w 1028"/>
                <a:gd name="T39" fmla="*/ 0 h 1694"/>
                <a:gd name="T40" fmla="*/ 0 w 1028"/>
                <a:gd name="T41" fmla="*/ 0 h 1694"/>
                <a:gd name="T42" fmla="*/ 0 w 1028"/>
                <a:gd name="T43" fmla="*/ 0 h 1694"/>
                <a:gd name="T44" fmla="*/ 0 w 1028"/>
                <a:gd name="T45" fmla="*/ 0 h 1694"/>
                <a:gd name="T46" fmla="*/ 0 w 1028"/>
                <a:gd name="T47" fmla="*/ 0 h 1694"/>
                <a:gd name="T48" fmla="*/ 0 w 1028"/>
                <a:gd name="T49" fmla="*/ 0 h 1694"/>
                <a:gd name="T50" fmla="*/ 0 w 1028"/>
                <a:gd name="T51" fmla="*/ 0 h 1694"/>
                <a:gd name="T52" fmla="*/ 0 w 1028"/>
                <a:gd name="T53" fmla="*/ 0 h 1694"/>
                <a:gd name="T54" fmla="*/ 0 w 1028"/>
                <a:gd name="T55" fmla="*/ 0 h 1694"/>
                <a:gd name="T56" fmla="*/ 0 w 1028"/>
                <a:gd name="T57" fmla="*/ 0 h 1694"/>
                <a:gd name="T58" fmla="*/ 0 w 1028"/>
                <a:gd name="T59" fmla="*/ 0 h 1694"/>
                <a:gd name="T60" fmla="*/ 0 w 1028"/>
                <a:gd name="T61" fmla="*/ 0 h 1694"/>
                <a:gd name="T62" fmla="*/ 0 w 1028"/>
                <a:gd name="T63" fmla="*/ 0 h 1694"/>
                <a:gd name="T64" fmla="*/ 0 w 1028"/>
                <a:gd name="T65" fmla="*/ 0 h 1694"/>
                <a:gd name="T66" fmla="*/ 0 w 1028"/>
                <a:gd name="T67" fmla="*/ 0 h 1694"/>
                <a:gd name="T68" fmla="*/ 0 w 1028"/>
                <a:gd name="T69" fmla="*/ 0 h 1694"/>
                <a:gd name="T70" fmla="*/ 0 w 1028"/>
                <a:gd name="T71" fmla="*/ 0 h 1694"/>
                <a:gd name="T72" fmla="*/ 0 w 1028"/>
                <a:gd name="T73" fmla="*/ 0 h 1694"/>
                <a:gd name="T74" fmla="*/ 0 w 1028"/>
                <a:gd name="T75" fmla="*/ 0 h 1694"/>
                <a:gd name="T76" fmla="*/ 0 w 1028"/>
                <a:gd name="T77" fmla="*/ 0 h 1694"/>
                <a:gd name="T78" fmla="*/ 0 w 1028"/>
                <a:gd name="T79" fmla="*/ 0 h 1694"/>
                <a:gd name="T80" fmla="*/ 0 w 1028"/>
                <a:gd name="T81" fmla="*/ 0 h 1694"/>
                <a:gd name="T82" fmla="*/ 0 w 1028"/>
                <a:gd name="T83" fmla="*/ 0 h 1694"/>
                <a:gd name="T84" fmla="*/ 0 w 1028"/>
                <a:gd name="T85" fmla="*/ 0 h 1694"/>
                <a:gd name="T86" fmla="*/ 0 w 1028"/>
                <a:gd name="T87" fmla="*/ 0 h 1694"/>
                <a:gd name="T88" fmla="*/ 0 w 1028"/>
                <a:gd name="T89" fmla="*/ 0 h 1694"/>
                <a:gd name="T90" fmla="*/ 0 w 1028"/>
                <a:gd name="T91" fmla="*/ 0 h 1694"/>
                <a:gd name="T92" fmla="*/ 0 w 1028"/>
                <a:gd name="T93" fmla="*/ 0 h 1694"/>
                <a:gd name="T94" fmla="*/ 0 w 1028"/>
                <a:gd name="T95" fmla="*/ 0 h 1694"/>
                <a:gd name="T96" fmla="*/ 0 w 1028"/>
                <a:gd name="T97" fmla="*/ 0 h 16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028" h="1694">
                  <a:moveTo>
                    <a:pt x="972" y="1694"/>
                  </a:moveTo>
                  <a:lnTo>
                    <a:pt x="836" y="1651"/>
                  </a:lnTo>
                  <a:lnTo>
                    <a:pt x="711" y="1597"/>
                  </a:lnTo>
                  <a:lnTo>
                    <a:pt x="594" y="1533"/>
                  </a:lnTo>
                  <a:lnTo>
                    <a:pt x="481" y="1466"/>
                  </a:lnTo>
                  <a:lnTo>
                    <a:pt x="368" y="1400"/>
                  </a:lnTo>
                  <a:lnTo>
                    <a:pt x="253" y="1343"/>
                  </a:lnTo>
                  <a:lnTo>
                    <a:pt x="130" y="1298"/>
                  </a:lnTo>
                  <a:lnTo>
                    <a:pt x="0" y="1273"/>
                  </a:lnTo>
                  <a:lnTo>
                    <a:pt x="0" y="1252"/>
                  </a:lnTo>
                  <a:lnTo>
                    <a:pt x="6" y="1229"/>
                  </a:lnTo>
                  <a:lnTo>
                    <a:pt x="13" y="1202"/>
                  </a:lnTo>
                  <a:lnTo>
                    <a:pt x="24" y="1176"/>
                  </a:lnTo>
                  <a:lnTo>
                    <a:pt x="34" y="1149"/>
                  </a:lnTo>
                  <a:lnTo>
                    <a:pt x="46" y="1127"/>
                  </a:lnTo>
                  <a:lnTo>
                    <a:pt x="57" y="1109"/>
                  </a:lnTo>
                  <a:lnTo>
                    <a:pt x="70" y="1099"/>
                  </a:lnTo>
                  <a:lnTo>
                    <a:pt x="92" y="1028"/>
                  </a:lnTo>
                  <a:lnTo>
                    <a:pt x="135" y="897"/>
                  </a:lnTo>
                  <a:lnTo>
                    <a:pt x="194" y="723"/>
                  </a:lnTo>
                  <a:lnTo>
                    <a:pt x="267" y="532"/>
                  </a:lnTo>
                  <a:lnTo>
                    <a:pt x="340" y="339"/>
                  </a:lnTo>
                  <a:lnTo>
                    <a:pt x="416" y="173"/>
                  </a:lnTo>
                  <a:lnTo>
                    <a:pt x="484" y="53"/>
                  </a:lnTo>
                  <a:lnTo>
                    <a:pt x="543" y="0"/>
                  </a:lnTo>
                  <a:lnTo>
                    <a:pt x="544" y="51"/>
                  </a:lnTo>
                  <a:lnTo>
                    <a:pt x="551" y="91"/>
                  </a:lnTo>
                  <a:lnTo>
                    <a:pt x="562" y="122"/>
                  </a:lnTo>
                  <a:lnTo>
                    <a:pt x="580" y="145"/>
                  </a:lnTo>
                  <a:lnTo>
                    <a:pt x="605" y="164"/>
                  </a:lnTo>
                  <a:lnTo>
                    <a:pt x="640" y="178"/>
                  </a:lnTo>
                  <a:lnTo>
                    <a:pt x="684" y="190"/>
                  </a:lnTo>
                  <a:lnTo>
                    <a:pt x="741" y="203"/>
                  </a:lnTo>
                  <a:lnTo>
                    <a:pt x="760" y="391"/>
                  </a:lnTo>
                  <a:lnTo>
                    <a:pt x="784" y="575"/>
                  </a:lnTo>
                  <a:lnTo>
                    <a:pt x="811" y="753"/>
                  </a:lnTo>
                  <a:lnTo>
                    <a:pt x="844" y="932"/>
                  </a:lnTo>
                  <a:lnTo>
                    <a:pt x="879" y="1107"/>
                  </a:lnTo>
                  <a:lnTo>
                    <a:pt x="922" y="1289"/>
                  </a:lnTo>
                  <a:lnTo>
                    <a:pt x="971" y="1473"/>
                  </a:lnTo>
                  <a:lnTo>
                    <a:pt x="1028" y="1664"/>
                  </a:lnTo>
                  <a:lnTo>
                    <a:pt x="1028" y="1675"/>
                  </a:lnTo>
                  <a:lnTo>
                    <a:pt x="1028" y="1687"/>
                  </a:lnTo>
                  <a:lnTo>
                    <a:pt x="1020" y="1687"/>
                  </a:lnTo>
                  <a:lnTo>
                    <a:pt x="1007" y="1689"/>
                  </a:lnTo>
                  <a:lnTo>
                    <a:pt x="999" y="1689"/>
                  </a:lnTo>
                  <a:lnTo>
                    <a:pt x="990" y="1689"/>
                  </a:lnTo>
                  <a:lnTo>
                    <a:pt x="981" y="1690"/>
                  </a:lnTo>
                  <a:lnTo>
                    <a:pt x="972" y="1694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2" name="Freeform 49"/>
            <p:cNvSpPr>
              <a:spLocks/>
            </p:cNvSpPr>
            <p:nvPr/>
          </p:nvSpPr>
          <p:spPr bwMode="auto">
            <a:xfrm>
              <a:off x="5085" y="2769"/>
              <a:ext cx="173" cy="142"/>
            </a:xfrm>
            <a:custGeom>
              <a:avLst/>
              <a:gdLst>
                <a:gd name="T0" fmla="*/ 0 w 520"/>
                <a:gd name="T1" fmla="*/ 0 h 424"/>
                <a:gd name="T2" fmla="*/ 0 w 520"/>
                <a:gd name="T3" fmla="*/ 0 h 424"/>
                <a:gd name="T4" fmla="*/ 0 w 520"/>
                <a:gd name="T5" fmla="*/ 0 h 424"/>
                <a:gd name="T6" fmla="*/ 0 w 520"/>
                <a:gd name="T7" fmla="*/ 0 h 424"/>
                <a:gd name="T8" fmla="*/ 0 w 520"/>
                <a:gd name="T9" fmla="*/ 0 h 424"/>
                <a:gd name="T10" fmla="*/ 0 w 520"/>
                <a:gd name="T11" fmla="*/ 0 h 424"/>
                <a:gd name="T12" fmla="*/ 0 w 520"/>
                <a:gd name="T13" fmla="*/ 0 h 424"/>
                <a:gd name="T14" fmla="*/ 0 w 520"/>
                <a:gd name="T15" fmla="*/ 0 h 424"/>
                <a:gd name="T16" fmla="*/ 0 w 520"/>
                <a:gd name="T17" fmla="*/ 0 h 424"/>
                <a:gd name="T18" fmla="*/ 0 w 520"/>
                <a:gd name="T19" fmla="*/ 0 h 424"/>
                <a:gd name="T20" fmla="*/ 0 w 520"/>
                <a:gd name="T21" fmla="*/ 0 h 424"/>
                <a:gd name="T22" fmla="*/ 0 w 520"/>
                <a:gd name="T23" fmla="*/ 0 h 424"/>
                <a:gd name="T24" fmla="*/ 0 w 520"/>
                <a:gd name="T25" fmla="*/ 0 h 424"/>
                <a:gd name="T26" fmla="*/ 0 w 520"/>
                <a:gd name="T27" fmla="*/ 0 h 424"/>
                <a:gd name="T28" fmla="*/ 0 w 520"/>
                <a:gd name="T29" fmla="*/ 0 h 424"/>
                <a:gd name="T30" fmla="*/ 0 w 520"/>
                <a:gd name="T31" fmla="*/ 0 h 424"/>
                <a:gd name="T32" fmla="*/ 0 w 520"/>
                <a:gd name="T33" fmla="*/ 0 h 424"/>
                <a:gd name="T34" fmla="*/ 0 w 520"/>
                <a:gd name="T35" fmla="*/ 0 h 424"/>
                <a:gd name="T36" fmla="*/ 0 w 520"/>
                <a:gd name="T37" fmla="*/ 0 h 424"/>
                <a:gd name="T38" fmla="*/ 0 w 520"/>
                <a:gd name="T39" fmla="*/ 0 h 424"/>
                <a:gd name="T40" fmla="*/ 0 w 520"/>
                <a:gd name="T41" fmla="*/ 0 h 424"/>
                <a:gd name="T42" fmla="*/ 0 w 520"/>
                <a:gd name="T43" fmla="*/ 0 h 424"/>
                <a:gd name="T44" fmla="*/ 0 w 520"/>
                <a:gd name="T45" fmla="*/ 0 h 424"/>
                <a:gd name="T46" fmla="*/ 0 w 520"/>
                <a:gd name="T47" fmla="*/ 0 h 424"/>
                <a:gd name="T48" fmla="*/ 0 w 520"/>
                <a:gd name="T49" fmla="*/ 0 h 424"/>
                <a:gd name="T50" fmla="*/ 0 w 520"/>
                <a:gd name="T51" fmla="*/ 0 h 424"/>
                <a:gd name="T52" fmla="*/ 0 w 520"/>
                <a:gd name="T53" fmla="*/ 0 h 424"/>
                <a:gd name="T54" fmla="*/ 0 w 520"/>
                <a:gd name="T55" fmla="*/ 0 h 424"/>
                <a:gd name="T56" fmla="*/ 0 w 520"/>
                <a:gd name="T57" fmla="*/ 0 h 424"/>
                <a:gd name="T58" fmla="*/ 0 w 520"/>
                <a:gd name="T59" fmla="*/ 0 h 424"/>
                <a:gd name="T60" fmla="*/ 0 w 520"/>
                <a:gd name="T61" fmla="*/ 0 h 424"/>
                <a:gd name="T62" fmla="*/ 0 w 520"/>
                <a:gd name="T63" fmla="*/ 0 h 424"/>
                <a:gd name="T64" fmla="*/ 0 w 520"/>
                <a:gd name="T65" fmla="*/ 0 h 424"/>
                <a:gd name="T66" fmla="*/ 0 w 520"/>
                <a:gd name="T67" fmla="*/ 0 h 424"/>
                <a:gd name="T68" fmla="*/ 0 w 520"/>
                <a:gd name="T69" fmla="*/ 0 h 424"/>
                <a:gd name="T70" fmla="*/ 0 w 520"/>
                <a:gd name="T71" fmla="*/ 0 h 424"/>
                <a:gd name="T72" fmla="*/ 0 w 520"/>
                <a:gd name="T73" fmla="*/ 0 h 424"/>
                <a:gd name="T74" fmla="*/ 0 w 520"/>
                <a:gd name="T75" fmla="*/ 0 h 424"/>
                <a:gd name="T76" fmla="*/ 0 w 520"/>
                <a:gd name="T77" fmla="*/ 0 h 424"/>
                <a:gd name="T78" fmla="*/ 0 w 520"/>
                <a:gd name="T79" fmla="*/ 0 h 424"/>
                <a:gd name="T80" fmla="*/ 0 w 520"/>
                <a:gd name="T81" fmla="*/ 0 h 424"/>
                <a:gd name="T82" fmla="*/ 0 w 520"/>
                <a:gd name="T83" fmla="*/ 0 h 424"/>
                <a:gd name="T84" fmla="*/ 0 w 520"/>
                <a:gd name="T85" fmla="*/ 0 h 424"/>
                <a:gd name="T86" fmla="*/ 0 w 520"/>
                <a:gd name="T87" fmla="*/ 0 h 424"/>
                <a:gd name="T88" fmla="*/ 0 w 520"/>
                <a:gd name="T89" fmla="*/ 0 h 424"/>
                <a:gd name="T90" fmla="*/ 0 w 520"/>
                <a:gd name="T91" fmla="*/ 0 h 424"/>
                <a:gd name="T92" fmla="*/ 0 w 520"/>
                <a:gd name="T93" fmla="*/ 0 h 424"/>
                <a:gd name="T94" fmla="*/ 0 w 520"/>
                <a:gd name="T95" fmla="*/ 0 h 424"/>
                <a:gd name="T96" fmla="*/ 0 w 520"/>
                <a:gd name="T97" fmla="*/ 0 h 4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0" h="424">
                  <a:moveTo>
                    <a:pt x="153" y="424"/>
                  </a:moveTo>
                  <a:lnTo>
                    <a:pt x="149" y="419"/>
                  </a:lnTo>
                  <a:lnTo>
                    <a:pt x="145" y="418"/>
                  </a:lnTo>
                  <a:lnTo>
                    <a:pt x="139" y="418"/>
                  </a:lnTo>
                  <a:lnTo>
                    <a:pt x="129" y="418"/>
                  </a:lnTo>
                  <a:lnTo>
                    <a:pt x="106" y="378"/>
                  </a:lnTo>
                  <a:lnTo>
                    <a:pt x="83" y="327"/>
                  </a:lnTo>
                  <a:lnTo>
                    <a:pt x="60" y="272"/>
                  </a:lnTo>
                  <a:lnTo>
                    <a:pt x="40" y="212"/>
                  </a:lnTo>
                  <a:lnTo>
                    <a:pt x="21" y="152"/>
                  </a:lnTo>
                  <a:lnTo>
                    <a:pt x="8" y="96"/>
                  </a:lnTo>
                  <a:lnTo>
                    <a:pt x="0" y="44"/>
                  </a:lnTo>
                  <a:lnTo>
                    <a:pt x="1" y="5"/>
                  </a:lnTo>
                  <a:lnTo>
                    <a:pt x="7" y="3"/>
                  </a:lnTo>
                  <a:lnTo>
                    <a:pt x="15" y="1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79"/>
                  </a:lnTo>
                  <a:lnTo>
                    <a:pt x="72" y="155"/>
                  </a:lnTo>
                  <a:lnTo>
                    <a:pt x="110" y="221"/>
                  </a:lnTo>
                  <a:lnTo>
                    <a:pt x="160" y="273"/>
                  </a:lnTo>
                  <a:lnTo>
                    <a:pt x="217" y="304"/>
                  </a:lnTo>
                  <a:lnTo>
                    <a:pt x="284" y="309"/>
                  </a:lnTo>
                  <a:lnTo>
                    <a:pt x="355" y="281"/>
                  </a:lnTo>
                  <a:lnTo>
                    <a:pt x="433" y="219"/>
                  </a:lnTo>
                  <a:lnTo>
                    <a:pt x="443" y="196"/>
                  </a:lnTo>
                  <a:lnTo>
                    <a:pt x="453" y="181"/>
                  </a:lnTo>
                  <a:lnTo>
                    <a:pt x="459" y="170"/>
                  </a:lnTo>
                  <a:lnTo>
                    <a:pt x="465" y="163"/>
                  </a:lnTo>
                  <a:lnTo>
                    <a:pt x="471" y="157"/>
                  </a:lnTo>
                  <a:lnTo>
                    <a:pt x="482" y="155"/>
                  </a:lnTo>
                  <a:lnTo>
                    <a:pt x="498" y="153"/>
                  </a:lnTo>
                  <a:lnTo>
                    <a:pt x="520" y="152"/>
                  </a:lnTo>
                  <a:lnTo>
                    <a:pt x="517" y="169"/>
                  </a:lnTo>
                  <a:lnTo>
                    <a:pt x="517" y="185"/>
                  </a:lnTo>
                  <a:lnTo>
                    <a:pt x="514" y="203"/>
                  </a:lnTo>
                  <a:lnTo>
                    <a:pt x="514" y="221"/>
                  </a:lnTo>
                  <a:lnTo>
                    <a:pt x="513" y="240"/>
                  </a:lnTo>
                  <a:lnTo>
                    <a:pt x="513" y="258"/>
                  </a:lnTo>
                  <a:lnTo>
                    <a:pt x="513" y="276"/>
                  </a:lnTo>
                  <a:lnTo>
                    <a:pt x="513" y="295"/>
                  </a:lnTo>
                  <a:lnTo>
                    <a:pt x="470" y="322"/>
                  </a:lnTo>
                  <a:lnTo>
                    <a:pt x="426" y="346"/>
                  </a:lnTo>
                  <a:lnTo>
                    <a:pt x="382" y="365"/>
                  </a:lnTo>
                  <a:lnTo>
                    <a:pt x="337" y="383"/>
                  </a:lnTo>
                  <a:lnTo>
                    <a:pt x="290" y="396"/>
                  </a:lnTo>
                  <a:lnTo>
                    <a:pt x="244" y="407"/>
                  </a:lnTo>
                  <a:lnTo>
                    <a:pt x="198" y="415"/>
                  </a:lnTo>
                  <a:lnTo>
                    <a:pt x="153" y="424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3" name="Freeform 50"/>
            <p:cNvSpPr>
              <a:spLocks/>
            </p:cNvSpPr>
            <p:nvPr/>
          </p:nvSpPr>
          <p:spPr bwMode="auto">
            <a:xfrm>
              <a:off x="5315" y="2781"/>
              <a:ext cx="24" cy="72"/>
            </a:xfrm>
            <a:custGeom>
              <a:avLst/>
              <a:gdLst>
                <a:gd name="T0" fmla="*/ 0 w 73"/>
                <a:gd name="T1" fmla="*/ 0 h 216"/>
                <a:gd name="T2" fmla="*/ 0 w 73"/>
                <a:gd name="T3" fmla="*/ 0 h 216"/>
                <a:gd name="T4" fmla="*/ 0 w 73"/>
                <a:gd name="T5" fmla="*/ 0 h 216"/>
                <a:gd name="T6" fmla="*/ 0 w 73"/>
                <a:gd name="T7" fmla="*/ 0 h 216"/>
                <a:gd name="T8" fmla="*/ 0 w 73"/>
                <a:gd name="T9" fmla="*/ 0 h 216"/>
                <a:gd name="T10" fmla="*/ 0 w 73"/>
                <a:gd name="T11" fmla="*/ 0 h 216"/>
                <a:gd name="T12" fmla="*/ 0 w 73"/>
                <a:gd name="T13" fmla="*/ 0 h 216"/>
                <a:gd name="T14" fmla="*/ 0 w 73"/>
                <a:gd name="T15" fmla="*/ 0 h 216"/>
                <a:gd name="T16" fmla="*/ 0 w 73"/>
                <a:gd name="T17" fmla="*/ 0 h 216"/>
                <a:gd name="T18" fmla="*/ 0 w 73"/>
                <a:gd name="T19" fmla="*/ 0 h 216"/>
                <a:gd name="T20" fmla="*/ 0 w 73"/>
                <a:gd name="T21" fmla="*/ 0 h 216"/>
                <a:gd name="T22" fmla="*/ 0 w 73"/>
                <a:gd name="T23" fmla="*/ 0 h 216"/>
                <a:gd name="T24" fmla="*/ 0 w 73"/>
                <a:gd name="T25" fmla="*/ 0 h 216"/>
                <a:gd name="T26" fmla="*/ 0 w 73"/>
                <a:gd name="T27" fmla="*/ 0 h 216"/>
                <a:gd name="T28" fmla="*/ 0 w 73"/>
                <a:gd name="T29" fmla="*/ 0 h 216"/>
                <a:gd name="T30" fmla="*/ 0 w 73"/>
                <a:gd name="T31" fmla="*/ 0 h 216"/>
                <a:gd name="T32" fmla="*/ 0 w 73"/>
                <a:gd name="T33" fmla="*/ 0 h 2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216">
                  <a:moveTo>
                    <a:pt x="0" y="216"/>
                  </a:moveTo>
                  <a:lnTo>
                    <a:pt x="0" y="187"/>
                  </a:lnTo>
                  <a:lnTo>
                    <a:pt x="0" y="158"/>
                  </a:lnTo>
                  <a:lnTo>
                    <a:pt x="0" y="130"/>
                  </a:lnTo>
                  <a:lnTo>
                    <a:pt x="0" y="103"/>
                  </a:lnTo>
                  <a:lnTo>
                    <a:pt x="0" y="75"/>
                  </a:lnTo>
                  <a:lnTo>
                    <a:pt x="3" y="50"/>
                  </a:lnTo>
                  <a:lnTo>
                    <a:pt x="6" y="25"/>
                  </a:lnTo>
                  <a:lnTo>
                    <a:pt x="10" y="0"/>
                  </a:lnTo>
                  <a:lnTo>
                    <a:pt x="24" y="20"/>
                  </a:lnTo>
                  <a:lnTo>
                    <a:pt x="42" y="50"/>
                  </a:lnTo>
                  <a:lnTo>
                    <a:pt x="57" y="85"/>
                  </a:lnTo>
                  <a:lnTo>
                    <a:pt x="70" y="123"/>
                  </a:lnTo>
                  <a:lnTo>
                    <a:pt x="73" y="156"/>
                  </a:lnTo>
                  <a:lnTo>
                    <a:pt x="64" y="187"/>
                  </a:lnTo>
                  <a:lnTo>
                    <a:pt x="40" y="208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4" name="Freeform 51"/>
            <p:cNvSpPr>
              <a:spLocks/>
            </p:cNvSpPr>
            <p:nvPr/>
          </p:nvSpPr>
          <p:spPr bwMode="auto">
            <a:xfrm>
              <a:off x="5064" y="2667"/>
              <a:ext cx="257" cy="184"/>
            </a:xfrm>
            <a:custGeom>
              <a:avLst/>
              <a:gdLst>
                <a:gd name="T0" fmla="*/ 0 w 771"/>
                <a:gd name="T1" fmla="*/ 0 h 550"/>
                <a:gd name="T2" fmla="*/ 0 w 771"/>
                <a:gd name="T3" fmla="*/ 0 h 550"/>
                <a:gd name="T4" fmla="*/ 0 w 771"/>
                <a:gd name="T5" fmla="*/ 0 h 550"/>
                <a:gd name="T6" fmla="*/ 0 w 771"/>
                <a:gd name="T7" fmla="*/ 0 h 550"/>
                <a:gd name="T8" fmla="*/ 0 w 771"/>
                <a:gd name="T9" fmla="*/ 0 h 550"/>
                <a:gd name="T10" fmla="*/ 0 w 771"/>
                <a:gd name="T11" fmla="*/ 0 h 550"/>
                <a:gd name="T12" fmla="*/ 0 w 771"/>
                <a:gd name="T13" fmla="*/ 0 h 550"/>
                <a:gd name="T14" fmla="*/ 0 w 771"/>
                <a:gd name="T15" fmla="*/ 0 h 550"/>
                <a:gd name="T16" fmla="*/ 0 w 771"/>
                <a:gd name="T17" fmla="*/ 0 h 550"/>
                <a:gd name="T18" fmla="*/ 0 w 771"/>
                <a:gd name="T19" fmla="*/ 0 h 550"/>
                <a:gd name="T20" fmla="*/ 0 w 771"/>
                <a:gd name="T21" fmla="*/ 0 h 550"/>
                <a:gd name="T22" fmla="*/ 0 w 771"/>
                <a:gd name="T23" fmla="*/ 0 h 550"/>
                <a:gd name="T24" fmla="*/ 0 w 771"/>
                <a:gd name="T25" fmla="*/ 0 h 550"/>
                <a:gd name="T26" fmla="*/ 0 w 771"/>
                <a:gd name="T27" fmla="*/ 0 h 550"/>
                <a:gd name="T28" fmla="*/ 0 w 771"/>
                <a:gd name="T29" fmla="*/ 0 h 550"/>
                <a:gd name="T30" fmla="*/ 0 w 771"/>
                <a:gd name="T31" fmla="*/ 0 h 550"/>
                <a:gd name="T32" fmla="*/ 0 w 771"/>
                <a:gd name="T33" fmla="*/ 0 h 550"/>
                <a:gd name="T34" fmla="*/ 0 w 771"/>
                <a:gd name="T35" fmla="*/ 0 h 550"/>
                <a:gd name="T36" fmla="*/ 0 w 771"/>
                <a:gd name="T37" fmla="*/ 0 h 550"/>
                <a:gd name="T38" fmla="*/ 0 w 771"/>
                <a:gd name="T39" fmla="*/ 0 h 550"/>
                <a:gd name="T40" fmla="*/ 0 w 771"/>
                <a:gd name="T41" fmla="*/ 0 h 550"/>
                <a:gd name="T42" fmla="*/ 0 w 771"/>
                <a:gd name="T43" fmla="*/ 0 h 550"/>
                <a:gd name="T44" fmla="*/ 0 w 771"/>
                <a:gd name="T45" fmla="*/ 0 h 550"/>
                <a:gd name="T46" fmla="*/ 0 w 771"/>
                <a:gd name="T47" fmla="*/ 0 h 550"/>
                <a:gd name="T48" fmla="*/ 0 w 771"/>
                <a:gd name="T49" fmla="*/ 0 h 550"/>
                <a:gd name="T50" fmla="*/ 0 w 771"/>
                <a:gd name="T51" fmla="*/ 0 h 550"/>
                <a:gd name="T52" fmla="*/ 0 w 771"/>
                <a:gd name="T53" fmla="*/ 0 h 550"/>
                <a:gd name="T54" fmla="*/ 0 w 771"/>
                <a:gd name="T55" fmla="*/ 0 h 550"/>
                <a:gd name="T56" fmla="*/ 0 w 771"/>
                <a:gd name="T57" fmla="*/ 0 h 550"/>
                <a:gd name="T58" fmla="*/ 0 w 771"/>
                <a:gd name="T59" fmla="*/ 0 h 550"/>
                <a:gd name="T60" fmla="*/ 0 w 771"/>
                <a:gd name="T61" fmla="*/ 0 h 550"/>
                <a:gd name="T62" fmla="*/ 0 w 771"/>
                <a:gd name="T63" fmla="*/ 0 h 550"/>
                <a:gd name="T64" fmla="*/ 0 w 771"/>
                <a:gd name="T65" fmla="*/ 0 h 550"/>
                <a:gd name="T66" fmla="*/ 0 w 771"/>
                <a:gd name="T67" fmla="*/ 0 h 550"/>
                <a:gd name="T68" fmla="*/ 0 w 771"/>
                <a:gd name="T69" fmla="*/ 0 h 550"/>
                <a:gd name="T70" fmla="*/ 0 w 771"/>
                <a:gd name="T71" fmla="*/ 0 h 550"/>
                <a:gd name="T72" fmla="*/ 0 w 771"/>
                <a:gd name="T73" fmla="*/ 0 h 550"/>
                <a:gd name="T74" fmla="*/ 0 w 771"/>
                <a:gd name="T75" fmla="*/ 0 h 550"/>
                <a:gd name="T76" fmla="*/ 0 w 771"/>
                <a:gd name="T77" fmla="*/ 0 h 550"/>
                <a:gd name="T78" fmla="*/ 0 w 771"/>
                <a:gd name="T79" fmla="*/ 0 h 550"/>
                <a:gd name="T80" fmla="*/ 0 w 771"/>
                <a:gd name="T81" fmla="*/ 0 h 550"/>
                <a:gd name="T82" fmla="*/ 0 w 771"/>
                <a:gd name="T83" fmla="*/ 0 h 550"/>
                <a:gd name="T84" fmla="*/ 0 w 771"/>
                <a:gd name="T85" fmla="*/ 0 h 550"/>
                <a:gd name="T86" fmla="*/ 0 w 771"/>
                <a:gd name="T87" fmla="*/ 0 h 550"/>
                <a:gd name="T88" fmla="*/ 0 w 771"/>
                <a:gd name="T89" fmla="*/ 0 h 550"/>
                <a:gd name="T90" fmla="*/ 0 w 771"/>
                <a:gd name="T91" fmla="*/ 0 h 550"/>
                <a:gd name="T92" fmla="*/ 0 w 771"/>
                <a:gd name="T93" fmla="*/ 0 h 550"/>
                <a:gd name="T94" fmla="*/ 0 w 771"/>
                <a:gd name="T95" fmla="*/ 0 h 550"/>
                <a:gd name="T96" fmla="*/ 0 w 771"/>
                <a:gd name="T97" fmla="*/ 0 h 550"/>
                <a:gd name="T98" fmla="*/ 0 w 771"/>
                <a:gd name="T99" fmla="*/ 0 h 550"/>
                <a:gd name="T100" fmla="*/ 0 w 771"/>
                <a:gd name="T101" fmla="*/ 0 h 5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1" h="550">
                  <a:moveTo>
                    <a:pt x="314" y="550"/>
                  </a:moveTo>
                  <a:lnTo>
                    <a:pt x="251" y="521"/>
                  </a:lnTo>
                  <a:lnTo>
                    <a:pt x="206" y="479"/>
                  </a:lnTo>
                  <a:lnTo>
                    <a:pt x="176" y="426"/>
                  </a:lnTo>
                  <a:lnTo>
                    <a:pt x="159" y="367"/>
                  </a:lnTo>
                  <a:lnTo>
                    <a:pt x="148" y="304"/>
                  </a:lnTo>
                  <a:lnTo>
                    <a:pt x="144" y="243"/>
                  </a:lnTo>
                  <a:lnTo>
                    <a:pt x="139" y="183"/>
                  </a:lnTo>
                  <a:lnTo>
                    <a:pt x="137" y="132"/>
                  </a:lnTo>
                  <a:lnTo>
                    <a:pt x="118" y="123"/>
                  </a:lnTo>
                  <a:lnTo>
                    <a:pt x="102" y="119"/>
                  </a:lnTo>
                  <a:lnTo>
                    <a:pt x="84" y="116"/>
                  </a:lnTo>
                  <a:lnTo>
                    <a:pt x="65" y="116"/>
                  </a:lnTo>
                  <a:lnTo>
                    <a:pt x="47" y="116"/>
                  </a:lnTo>
                  <a:lnTo>
                    <a:pt x="31" y="118"/>
                  </a:lnTo>
                  <a:lnTo>
                    <a:pt x="15" y="118"/>
                  </a:lnTo>
                  <a:lnTo>
                    <a:pt x="3" y="119"/>
                  </a:lnTo>
                  <a:lnTo>
                    <a:pt x="1" y="112"/>
                  </a:lnTo>
                  <a:lnTo>
                    <a:pt x="0" y="105"/>
                  </a:lnTo>
                  <a:lnTo>
                    <a:pt x="28" y="90"/>
                  </a:lnTo>
                  <a:lnTo>
                    <a:pt x="54" y="74"/>
                  </a:lnTo>
                  <a:lnTo>
                    <a:pt x="78" y="59"/>
                  </a:lnTo>
                  <a:lnTo>
                    <a:pt x="103" y="45"/>
                  </a:lnTo>
                  <a:lnTo>
                    <a:pt x="127" y="30"/>
                  </a:lnTo>
                  <a:lnTo>
                    <a:pt x="156" y="20"/>
                  </a:lnTo>
                  <a:lnTo>
                    <a:pt x="188" y="12"/>
                  </a:lnTo>
                  <a:lnTo>
                    <a:pt x="229" y="7"/>
                  </a:lnTo>
                  <a:lnTo>
                    <a:pt x="294" y="16"/>
                  </a:lnTo>
                  <a:lnTo>
                    <a:pt x="361" y="24"/>
                  </a:lnTo>
                  <a:lnTo>
                    <a:pt x="428" y="28"/>
                  </a:lnTo>
                  <a:lnTo>
                    <a:pt x="495" y="31"/>
                  </a:lnTo>
                  <a:lnTo>
                    <a:pt x="561" y="30"/>
                  </a:lnTo>
                  <a:lnTo>
                    <a:pt x="629" y="24"/>
                  </a:lnTo>
                  <a:lnTo>
                    <a:pt x="699" y="14"/>
                  </a:lnTo>
                  <a:lnTo>
                    <a:pt x="771" y="0"/>
                  </a:lnTo>
                  <a:lnTo>
                    <a:pt x="766" y="74"/>
                  </a:lnTo>
                  <a:lnTo>
                    <a:pt x="757" y="141"/>
                  </a:lnTo>
                  <a:lnTo>
                    <a:pt x="742" y="200"/>
                  </a:lnTo>
                  <a:lnTo>
                    <a:pt x="720" y="251"/>
                  </a:lnTo>
                  <a:lnTo>
                    <a:pt x="686" y="293"/>
                  </a:lnTo>
                  <a:lnTo>
                    <a:pt x="644" y="332"/>
                  </a:lnTo>
                  <a:lnTo>
                    <a:pt x="588" y="362"/>
                  </a:lnTo>
                  <a:lnTo>
                    <a:pt x="522" y="388"/>
                  </a:lnTo>
                  <a:lnTo>
                    <a:pt x="492" y="410"/>
                  </a:lnTo>
                  <a:lnTo>
                    <a:pt x="470" y="437"/>
                  </a:lnTo>
                  <a:lnTo>
                    <a:pt x="450" y="463"/>
                  </a:lnTo>
                  <a:lnTo>
                    <a:pt x="432" y="490"/>
                  </a:lnTo>
                  <a:lnTo>
                    <a:pt x="411" y="512"/>
                  </a:lnTo>
                  <a:lnTo>
                    <a:pt x="386" y="532"/>
                  </a:lnTo>
                  <a:lnTo>
                    <a:pt x="354" y="544"/>
                  </a:lnTo>
                  <a:lnTo>
                    <a:pt x="314" y="55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5" name="Freeform 52"/>
            <p:cNvSpPr>
              <a:spLocks/>
            </p:cNvSpPr>
            <p:nvPr/>
          </p:nvSpPr>
          <p:spPr bwMode="auto">
            <a:xfrm>
              <a:off x="4627" y="2775"/>
              <a:ext cx="47" cy="49"/>
            </a:xfrm>
            <a:custGeom>
              <a:avLst/>
              <a:gdLst>
                <a:gd name="T0" fmla="*/ 0 w 141"/>
                <a:gd name="T1" fmla="*/ 0 h 146"/>
                <a:gd name="T2" fmla="*/ 0 w 141"/>
                <a:gd name="T3" fmla="*/ 0 h 146"/>
                <a:gd name="T4" fmla="*/ 0 w 141"/>
                <a:gd name="T5" fmla="*/ 0 h 146"/>
                <a:gd name="T6" fmla="*/ 0 w 141"/>
                <a:gd name="T7" fmla="*/ 0 h 146"/>
                <a:gd name="T8" fmla="*/ 0 w 141"/>
                <a:gd name="T9" fmla="*/ 0 h 146"/>
                <a:gd name="T10" fmla="*/ 0 w 141"/>
                <a:gd name="T11" fmla="*/ 0 h 146"/>
                <a:gd name="T12" fmla="*/ 0 w 141"/>
                <a:gd name="T13" fmla="*/ 0 h 146"/>
                <a:gd name="T14" fmla="*/ 0 w 141"/>
                <a:gd name="T15" fmla="*/ 0 h 146"/>
                <a:gd name="T16" fmla="*/ 0 w 141"/>
                <a:gd name="T17" fmla="*/ 0 h 146"/>
                <a:gd name="T18" fmla="*/ 0 w 141"/>
                <a:gd name="T19" fmla="*/ 0 h 146"/>
                <a:gd name="T20" fmla="*/ 0 w 141"/>
                <a:gd name="T21" fmla="*/ 0 h 146"/>
                <a:gd name="T22" fmla="*/ 0 w 141"/>
                <a:gd name="T23" fmla="*/ 0 h 146"/>
                <a:gd name="T24" fmla="*/ 0 w 141"/>
                <a:gd name="T25" fmla="*/ 0 h 146"/>
                <a:gd name="T26" fmla="*/ 0 w 141"/>
                <a:gd name="T27" fmla="*/ 0 h 146"/>
                <a:gd name="T28" fmla="*/ 0 w 141"/>
                <a:gd name="T29" fmla="*/ 0 h 146"/>
                <a:gd name="T30" fmla="*/ 0 w 141"/>
                <a:gd name="T31" fmla="*/ 0 h 146"/>
                <a:gd name="T32" fmla="*/ 0 w 141"/>
                <a:gd name="T33" fmla="*/ 0 h 146"/>
                <a:gd name="T34" fmla="*/ 0 w 141"/>
                <a:gd name="T35" fmla="*/ 0 h 146"/>
                <a:gd name="T36" fmla="*/ 0 w 141"/>
                <a:gd name="T37" fmla="*/ 0 h 146"/>
                <a:gd name="T38" fmla="*/ 0 w 141"/>
                <a:gd name="T39" fmla="*/ 0 h 146"/>
                <a:gd name="T40" fmla="*/ 0 w 141"/>
                <a:gd name="T41" fmla="*/ 0 h 146"/>
                <a:gd name="T42" fmla="*/ 0 w 141"/>
                <a:gd name="T43" fmla="*/ 0 h 146"/>
                <a:gd name="T44" fmla="*/ 0 w 141"/>
                <a:gd name="T45" fmla="*/ 0 h 146"/>
                <a:gd name="T46" fmla="*/ 0 w 141"/>
                <a:gd name="T47" fmla="*/ 0 h 146"/>
                <a:gd name="T48" fmla="*/ 0 w 141"/>
                <a:gd name="T49" fmla="*/ 0 h 146"/>
                <a:gd name="T50" fmla="*/ 0 w 141"/>
                <a:gd name="T51" fmla="*/ 0 h 146"/>
                <a:gd name="T52" fmla="*/ 0 w 141"/>
                <a:gd name="T53" fmla="*/ 0 h 14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1" h="146">
                  <a:moveTo>
                    <a:pt x="129" y="145"/>
                  </a:moveTo>
                  <a:lnTo>
                    <a:pt x="106" y="131"/>
                  </a:lnTo>
                  <a:lnTo>
                    <a:pt x="88" y="118"/>
                  </a:lnTo>
                  <a:lnTo>
                    <a:pt x="70" y="105"/>
                  </a:lnTo>
                  <a:lnTo>
                    <a:pt x="56" y="93"/>
                  </a:lnTo>
                  <a:lnTo>
                    <a:pt x="39" y="79"/>
                  </a:lnTo>
                  <a:lnTo>
                    <a:pt x="25" y="66"/>
                  </a:lnTo>
                  <a:lnTo>
                    <a:pt x="13" y="51"/>
                  </a:lnTo>
                  <a:lnTo>
                    <a:pt x="0" y="37"/>
                  </a:lnTo>
                  <a:lnTo>
                    <a:pt x="4" y="20"/>
                  </a:lnTo>
                  <a:lnTo>
                    <a:pt x="16" y="11"/>
                  </a:lnTo>
                  <a:lnTo>
                    <a:pt x="30" y="4"/>
                  </a:lnTo>
                  <a:lnTo>
                    <a:pt x="49" y="1"/>
                  </a:lnTo>
                  <a:lnTo>
                    <a:pt x="69" y="0"/>
                  </a:lnTo>
                  <a:lnTo>
                    <a:pt x="89" y="1"/>
                  </a:lnTo>
                  <a:lnTo>
                    <a:pt x="109" y="2"/>
                  </a:lnTo>
                  <a:lnTo>
                    <a:pt x="129" y="4"/>
                  </a:lnTo>
                  <a:lnTo>
                    <a:pt x="130" y="13"/>
                  </a:lnTo>
                  <a:lnTo>
                    <a:pt x="131" y="25"/>
                  </a:lnTo>
                  <a:lnTo>
                    <a:pt x="133" y="33"/>
                  </a:lnTo>
                  <a:lnTo>
                    <a:pt x="134" y="46"/>
                  </a:lnTo>
                  <a:lnTo>
                    <a:pt x="136" y="59"/>
                  </a:lnTo>
                  <a:lnTo>
                    <a:pt x="137" y="80"/>
                  </a:lnTo>
                  <a:lnTo>
                    <a:pt x="138" y="108"/>
                  </a:lnTo>
                  <a:lnTo>
                    <a:pt x="141" y="145"/>
                  </a:lnTo>
                  <a:lnTo>
                    <a:pt x="133" y="146"/>
                  </a:lnTo>
                  <a:lnTo>
                    <a:pt x="129" y="145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6" name="Freeform 53"/>
            <p:cNvSpPr>
              <a:spLocks/>
            </p:cNvSpPr>
            <p:nvPr/>
          </p:nvSpPr>
          <p:spPr bwMode="auto">
            <a:xfrm>
              <a:off x="4624" y="2401"/>
              <a:ext cx="224" cy="358"/>
            </a:xfrm>
            <a:custGeom>
              <a:avLst/>
              <a:gdLst>
                <a:gd name="T0" fmla="*/ 0 w 674"/>
                <a:gd name="T1" fmla="*/ 0 h 1073"/>
                <a:gd name="T2" fmla="*/ 0 w 674"/>
                <a:gd name="T3" fmla="*/ 0 h 1073"/>
                <a:gd name="T4" fmla="*/ 0 w 674"/>
                <a:gd name="T5" fmla="*/ 0 h 1073"/>
                <a:gd name="T6" fmla="*/ 0 w 674"/>
                <a:gd name="T7" fmla="*/ 0 h 1073"/>
                <a:gd name="T8" fmla="*/ 0 w 674"/>
                <a:gd name="T9" fmla="*/ 0 h 1073"/>
                <a:gd name="T10" fmla="*/ 0 w 674"/>
                <a:gd name="T11" fmla="*/ 0 h 1073"/>
                <a:gd name="T12" fmla="*/ 0 w 674"/>
                <a:gd name="T13" fmla="*/ 0 h 1073"/>
                <a:gd name="T14" fmla="*/ 0 w 674"/>
                <a:gd name="T15" fmla="*/ 0 h 1073"/>
                <a:gd name="T16" fmla="*/ 0 w 674"/>
                <a:gd name="T17" fmla="*/ 0 h 1073"/>
                <a:gd name="T18" fmla="*/ 0 w 674"/>
                <a:gd name="T19" fmla="*/ 0 h 1073"/>
                <a:gd name="T20" fmla="*/ 0 w 674"/>
                <a:gd name="T21" fmla="*/ 0 h 1073"/>
                <a:gd name="T22" fmla="*/ 0 w 674"/>
                <a:gd name="T23" fmla="*/ 0 h 1073"/>
                <a:gd name="T24" fmla="*/ 0 w 674"/>
                <a:gd name="T25" fmla="*/ 0 h 1073"/>
                <a:gd name="T26" fmla="*/ 0 w 674"/>
                <a:gd name="T27" fmla="*/ 0 h 1073"/>
                <a:gd name="T28" fmla="*/ 0 w 674"/>
                <a:gd name="T29" fmla="*/ 0 h 1073"/>
                <a:gd name="T30" fmla="*/ 0 w 674"/>
                <a:gd name="T31" fmla="*/ 0 h 1073"/>
                <a:gd name="T32" fmla="*/ 0 w 674"/>
                <a:gd name="T33" fmla="*/ 0 h 1073"/>
                <a:gd name="T34" fmla="*/ 0 w 674"/>
                <a:gd name="T35" fmla="*/ 0 h 1073"/>
                <a:gd name="T36" fmla="*/ 0 w 674"/>
                <a:gd name="T37" fmla="*/ 0 h 1073"/>
                <a:gd name="T38" fmla="*/ 0 w 674"/>
                <a:gd name="T39" fmla="*/ 0 h 1073"/>
                <a:gd name="T40" fmla="*/ 0 w 674"/>
                <a:gd name="T41" fmla="*/ 0 h 1073"/>
                <a:gd name="T42" fmla="*/ 0 w 674"/>
                <a:gd name="T43" fmla="*/ 0 h 1073"/>
                <a:gd name="T44" fmla="*/ 0 w 674"/>
                <a:gd name="T45" fmla="*/ 0 h 1073"/>
                <a:gd name="T46" fmla="*/ 0 w 674"/>
                <a:gd name="T47" fmla="*/ 0 h 1073"/>
                <a:gd name="T48" fmla="*/ 0 w 674"/>
                <a:gd name="T49" fmla="*/ 0 h 1073"/>
                <a:gd name="T50" fmla="*/ 0 w 674"/>
                <a:gd name="T51" fmla="*/ 0 h 1073"/>
                <a:gd name="T52" fmla="*/ 0 w 674"/>
                <a:gd name="T53" fmla="*/ 0 h 1073"/>
                <a:gd name="T54" fmla="*/ 0 w 674"/>
                <a:gd name="T55" fmla="*/ 0 h 1073"/>
                <a:gd name="T56" fmla="*/ 0 w 674"/>
                <a:gd name="T57" fmla="*/ 0 h 1073"/>
                <a:gd name="T58" fmla="*/ 0 w 674"/>
                <a:gd name="T59" fmla="*/ 0 h 1073"/>
                <a:gd name="T60" fmla="*/ 0 w 674"/>
                <a:gd name="T61" fmla="*/ 0 h 1073"/>
                <a:gd name="T62" fmla="*/ 0 w 674"/>
                <a:gd name="T63" fmla="*/ 0 h 1073"/>
                <a:gd name="T64" fmla="*/ 0 w 674"/>
                <a:gd name="T65" fmla="*/ 0 h 10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4" h="1073">
                  <a:moveTo>
                    <a:pt x="0" y="1073"/>
                  </a:moveTo>
                  <a:lnTo>
                    <a:pt x="4" y="1051"/>
                  </a:lnTo>
                  <a:lnTo>
                    <a:pt x="18" y="1022"/>
                  </a:lnTo>
                  <a:lnTo>
                    <a:pt x="38" y="987"/>
                  </a:lnTo>
                  <a:lnTo>
                    <a:pt x="63" y="950"/>
                  </a:lnTo>
                  <a:lnTo>
                    <a:pt x="87" y="913"/>
                  </a:lnTo>
                  <a:lnTo>
                    <a:pt x="110" y="878"/>
                  </a:lnTo>
                  <a:lnTo>
                    <a:pt x="131" y="849"/>
                  </a:lnTo>
                  <a:lnTo>
                    <a:pt x="147" y="829"/>
                  </a:lnTo>
                  <a:lnTo>
                    <a:pt x="169" y="750"/>
                  </a:lnTo>
                  <a:lnTo>
                    <a:pt x="205" y="630"/>
                  </a:lnTo>
                  <a:lnTo>
                    <a:pt x="253" y="485"/>
                  </a:lnTo>
                  <a:lnTo>
                    <a:pt x="314" y="334"/>
                  </a:lnTo>
                  <a:lnTo>
                    <a:pt x="385" y="191"/>
                  </a:lnTo>
                  <a:lnTo>
                    <a:pt x="469" y="76"/>
                  </a:lnTo>
                  <a:lnTo>
                    <a:pt x="565" y="7"/>
                  </a:lnTo>
                  <a:lnTo>
                    <a:pt x="674" y="0"/>
                  </a:lnTo>
                  <a:lnTo>
                    <a:pt x="610" y="128"/>
                  </a:lnTo>
                  <a:lnTo>
                    <a:pt x="552" y="258"/>
                  </a:lnTo>
                  <a:lnTo>
                    <a:pt x="499" y="390"/>
                  </a:lnTo>
                  <a:lnTo>
                    <a:pt x="452" y="525"/>
                  </a:lnTo>
                  <a:lnTo>
                    <a:pt x="403" y="659"/>
                  </a:lnTo>
                  <a:lnTo>
                    <a:pt x="356" y="794"/>
                  </a:lnTo>
                  <a:lnTo>
                    <a:pt x="307" y="930"/>
                  </a:lnTo>
                  <a:lnTo>
                    <a:pt x="255" y="1068"/>
                  </a:lnTo>
                  <a:lnTo>
                    <a:pt x="248" y="1068"/>
                  </a:lnTo>
                  <a:lnTo>
                    <a:pt x="240" y="1068"/>
                  </a:lnTo>
                  <a:lnTo>
                    <a:pt x="225" y="1068"/>
                  </a:lnTo>
                  <a:lnTo>
                    <a:pt x="204" y="1068"/>
                  </a:lnTo>
                  <a:lnTo>
                    <a:pt x="172" y="1068"/>
                  </a:lnTo>
                  <a:lnTo>
                    <a:pt x="128" y="1068"/>
                  </a:lnTo>
                  <a:lnTo>
                    <a:pt x="73" y="1069"/>
                  </a:lnTo>
                  <a:lnTo>
                    <a:pt x="0" y="1073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7" name="Freeform 54"/>
            <p:cNvSpPr>
              <a:spLocks/>
            </p:cNvSpPr>
            <p:nvPr/>
          </p:nvSpPr>
          <p:spPr bwMode="auto">
            <a:xfrm>
              <a:off x="5070" y="2725"/>
              <a:ext cx="23" cy="27"/>
            </a:xfrm>
            <a:custGeom>
              <a:avLst/>
              <a:gdLst>
                <a:gd name="T0" fmla="*/ 0 w 70"/>
                <a:gd name="T1" fmla="*/ 0 h 82"/>
                <a:gd name="T2" fmla="*/ 0 w 70"/>
                <a:gd name="T3" fmla="*/ 0 h 82"/>
                <a:gd name="T4" fmla="*/ 0 w 70"/>
                <a:gd name="T5" fmla="*/ 0 h 82"/>
                <a:gd name="T6" fmla="*/ 0 w 70"/>
                <a:gd name="T7" fmla="*/ 0 h 82"/>
                <a:gd name="T8" fmla="*/ 0 w 70"/>
                <a:gd name="T9" fmla="*/ 0 h 82"/>
                <a:gd name="T10" fmla="*/ 0 w 70"/>
                <a:gd name="T11" fmla="*/ 0 h 82"/>
                <a:gd name="T12" fmla="*/ 0 w 70"/>
                <a:gd name="T13" fmla="*/ 0 h 82"/>
                <a:gd name="T14" fmla="*/ 0 w 70"/>
                <a:gd name="T15" fmla="*/ 0 h 82"/>
                <a:gd name="T16" fmla="*/ 0 w 70"/>
                <a:gd name="T17" fmla="*/ 0 h 82"/>
                <a:gd name="T18" fmla="*/ 0 w 70"/>
                <a:gd name="T19" fmla="*/ 0 h 82"/>
                <a:gd name="T20" fmla="*/ 0 w 70"/>
                <a:gd name="T21" fmla="*/ 0 h 82"/>
                <a:gd name="T22" fmla="*/ 0 w 70"/>
                <a:gd name="T23" fmla="*/ 0 h 82"/>
                <a:gd name="T24" fmla="*/ 0 w 70"/>
                <a:gd name="T25" fmla="*/ 0 h 82"/>
                <a:gd name="T26" fmla="*/ 0 w 70"/>
                <a:gd name="T27" fmla="*/ 0 h 82"/>
                <a:gd name="T28" fmla="*/ 0 w 70"/>
                <a:gd name="T29" fmla="*/ 0 h 82"/>
                <a:gd name="T30" fmla="*/ 0 w 70"/>
                <a:gd name="T31" fmla="*/ 0 h 82"/>
                <a:gd name="T32" fmla="*/ 0 w 70"/>
                <a:gd name="T33" fmla="*/ 0 h 82"/>
                <a:gd name="T34" fmla="*/ 0 w 70"/>
                <a:gd name="T35" fmla="*/ 0 h 82"/>
                <a:gd name="T36" fmla="*/ 0 w 70"/>
                <a:gd name="T37" fmla="*/ 0 h 82"/>
                <a:gd name="T38" fmla="*/ 0 w 70"/>
                <a:gd name="T39" fmla="*/ 0 h 82"/>
                <a:gd name="T40" fmla="*/ 0 w 70"/>
                <a:gd name="T41" fmla="*/ 0 h 82"/>
                <a:gd name="T42" fmla="*/ 0 w 70"/>
                <a:gd name="T43" fmla="*/ 0 h 82"/>
                <a:gd name="T44" fmla="*/ 0 w 70"/>
                <a:gd name="T45" fmla="*/ 0 h 82"/>
                <a:gd name="T46" fmla="*/ 0 w 70"/>
                <a:gd name="T47" fmla="*/ 0 h 82"/>
                <a:gd name="T48" fmla="*/ 0 w 70"/>
                <a:gd name="T49" fmla="*/ 0 h 82"/>
                <a:gd name="T50" fmla="*/ 0 w 70"/>
                <a:gd name="T51" fmla="*/ 0 h 82"/>
                <a:gd name="T52" fmla="*/ 0 w 70"/>
                <a:gd name="T53" fmla="*/ 0 h 8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0" h="82">
                  <a:moveTo>
                    <a:pt x="21" y="82"/>
                  </a:moveTo>
                  <a:lnTo>
                    <a:pt x="18" y="78"/>
                  </a:lnTo>
                  <a:lnTo>
                    <a:pt x="17" y="75"/>
                  </a:lnTo>
                  <a:lnTo>
                    <a:pt x="15" y="71"/>
                  </a:lnTo>
                  <a:lnTo>
                    <a:pt x="14" y="65"/>
                  </a:lnTo>
                  <a:lnTo>
                    <a:pt x="11" y="56"/>
                  </a:lnTo>
                  <a:lnTo>
                    <a:pt x="8" y="43"/>
                  </a:lnTo>
                  <a:lnTo>
                    <a:pt x="4" y="24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1"/>
                  </a:lnTo>
                  <a:lnTo>
                    <a:pt x="33" y="1"/>
                  </a:lnTo>
                  <a:lnTo>
                    <a:pt x="42" y="1"/>
                  </a:lnTo>
                  <a:lnTo>
                    <a:pt x="50" y="1"/>
                  </a:lnTo>
                  <a:lnTo>
                    <a:pt x="59" y="3"/>
                  </a:lnTo>
                  <a:lnTo>
                    <a:pt x="59" y="10"/>
                  </a:lnTo>
                  <a:lnTo>
                    <a:pt x="61" y="18"/>
                  </a:lnTo>
                  <a:lnTo>
                    <a:pt x="64" y="26"/>
                  </a:lnTo>
                  <a:lnTo>
                    <a:pt x="67" y="35"/>
                  </a:lnTo>
                  <a:lnTo>
                    <a:pt x="68" y="43"/>
                  </a:lnTo>
                  <a:lnTo>
                    <a:pt x="70" y="53"/>
                  </a:lnTo>
                  <a:lnTo>
                    <a:pt x="70" y="63"/>
                  </a:lnTo>
                  <a:lnTo>
                    <a:pt x="70" y="75"/>
                  </a:lnTo>
                  <a:lnTo>
                    <a:pt x="57" y="77"/>
                  </a:lnTo>
                  <a:lnTo>
                    <a:pt x="45" y="78"/>
                  </a:lnTo>
                  <a:lnTo>
                    <a:pt x="32" y="79"/>
                  </a:lnTo>
                  <a:lnTo>
                    <a:pt x="21" y="8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8" name="Freeform 55"/>
            <p:cNvSpPr>
              <a:spLocks/>
            </p:cNvSpPr>
            <p:nvPr/>
          </p:nvSpPr>
          <p:spPr bwMode="auto">
            <a:xfrm>
              <a:off x="5026" y="2410"/>
              <a:ext cx="76" cy="270"/>
            </a:xfrm>
            <a:custGeom>
              <a:avLst/>
              <a:gdLst>
                <a:gd name="T0" fmla="*/ 0 w 226"/>
                <a:gd name="T1" fmla="*/ 0 h 810"/>
                <a:gd name="T2" fmla="*/ 0 w 226"/>
                <a:gd name="T3" fmla="*/ 0 h 810"/>
                <a:gd name="T4" fmla="*/ 0 w 226"/>
                <a:gd name="T5" fmla="*/ 0 h 810"/>
                <a:gd name="T6" fmla="*/ 0 w 226"/>
                <a:gd name="T7" fmla="*/ 0 h 810"/>
                <a:gd name="T8" fmla="*/ 0 w 226"/>
                <a:gd name="T9" fmla="*/ 0 h 810"/>
                <a:gd name="T10" fmla="*/ 0 w 226"/>
                <a:gd name="T11" fmla="*/ 0 h 810"/>
                <a:gd name="T12" fmla="*/ 0 w 226"/>
                <a:gd name="T13" fmla="*/ 0 h 810"/>
                <a:gd name="T14" fmla="*/ 0 w 226"/>
                <a:gd name="T15" fmla="*/ 0 h 810"/>
                <a:gd name="T16" fmla="*/ 0 w 226"/>
                <a:gd name="T17" fmla="*/ 0 h 810"/>
                <a:gd name="T18" fmla="*/ 0 w 226"/>
                <a:gd name="T19" fmla="*/ 0 h 810"/>
                <a:gd name="T20" fmla="*/ 0 w 226"/>
                <a:gd name="T21" fmla="*/ 0 h 810"/>
                <a:gd name="T22" fmla="*/ 0 w 226"/>
                <a:gd name="T23" fmla="*/ 0 h 810"/>
                <a:gd name="T24" fmla="*/ 0 w 226"/>
                <a:gd name="T25" fmla="*/ 0 h 810"/>
                <a:gd name="T26" fmla="*/ 0 w 226"/>
                <a:gd name="T27" fmla="*/ 0 h 810"/>
                <a:gd name="T28" fmla="*/ 0 w 226"/>
                <a:gd name="T29" fmla="*/ 0 h 810"/>
                <a:gd name="T30" fmla="*/ 0 w 226"/>
                <a:gd name="T31" fmla="*/ 0 h 810"/>
                <a:gd name="T32" fmla="*/ 0 w 226"/>
                <a:gd name="T33" fmla="*/ 0 h 810"/>
                <a:gd name="T34" fmla="*/ 0 w 226"/>
                <a:gd name="T35" fmla="*/ 0 h 810"/>
                <a:gd name="T36" fmla="*/ 0 w 226"/>
                <a:gd name="T37" fmla="*/ 0 h 810"/>
                <a:gd name="T38" fmla="*/ 0 w 226"/>
                <a:gd name="T39" fmla="*/ 0 h 810"/>
                <a:gd name="T40" fmla="*/ 0 w 226"/>
                <a:gd name="T41" fmla="*/ 0 h 810"/>
                <a:gd name="T42" fmla="*/ 0 w 226"/>
                <a:gd name="T43" fmla="*/ 0 h 810"/>
                <a:gd name="T44" fmla="*/ 0 w 226"/>
                <a:gd name="T45" fmla="*/ 0 h 810"/>
                <a:gd name="T46" fmla="*/ 0 w 226"/>
                <a:gd name="T47" fmla="*/ 0 h 810"/>
                <a:gd name="T48" fmla="*/ 0 w 226"/>
                <a:gd name="T49" fmla="*/ 0 h 810"/>
                <a:gd name="T50" fmla="*/ 0 w 226"/>
                <a:gd name="T51" fmla="*/ 0 h 810"/>
                <a:gd name="T52" fmla="*/ 0 w 226"/>
                <a:gd name="T53" fmla="*/ 0 h 810"/>
                <a:gd name="T54" fmla="*/ 0 w 226"/>
                <a:gd name="T55" fmla="*/ 0 h 810"/>
                <a:gd name="T56" fmla="*/ 0 w 226"/>
                <a:gd name="T57" fmla="*/ 0 h 810"/>
                <a:gd name="T58" fmla="*/ 0 w 226"/>
                <a:gd name="T59" fmla="*/ 0 h 810"/>
                <a:gd name="T60" fmla="*/ 0 w 226"/>
                <a:gd name="T61" fmla="*/ 0 h 810"/>
                <a:gd name="T62" fmla="*/ 0 w 226"/>
                <a:gd name="T63" fmla="*/ 0 h 810"/>
                <a:gd name="T64" fmla="*/ 0 w 226"/>
                <a:gd name="T65" fmla="*/ 0 h 810"/>
                <a:gd name="T66" fmla="*/ 0 w 226"/>
                <a:gd name="T67" fmla="*/ 0 h 810"/>
                <a:gd name="T68" fmla="*/ 0 w 226"/>
                <a:gd name="T69" fmla="*/ 0 h 810"/>
                <a:gd name="T70" fmla="*/ 0 w 226"/>
                <a:gd name="T71" fmla="*/ 0 h 810"/>
                <a:gd name="T72" fmla="*/ 0 w 226"/>
                <a:gd name="T73" fmla="*/ 0 h 810"/>
                <a:gd name="T74" fmla="*/ 0 w 226"/>
                <a:gd name="T75" fmla="*/ 0 h 810"/>
                <a:gd name="T76" fmla="*/ 0 w 226"/>
                <a:gd name="T77" fmla="*/ 0 h 810"/>
                <a:gd name="T78" fmla="*/ 0 w 226"/>
                <a:gd name="T79" fmla="*/ 0 h 810"/>
                <a:gd name="T80" fmla="*/ 0 w 226"/>
                <a:gd name="T81" fmla="*/ 0 h 8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6" h="810">
                  <a:moveTo>
                    <a:pt x="95" y="810"/>
                  </a:moveTo>
                  <a:lnTo>
                    <a:pt x="81" y="707"/>
                  </a:lnTo>
                  <a:lnTo>
                    <a:pt x="65" y="608"/>
                  </a:lnTo>
                  <a:lnTo>
                    <a:pt x="49" y="510"/>
                  </a:lnTo>
                  <a:lnTo>
                    <a:pt x="33" y="415"/>
                  </a:lnTo>
                  <a:lnTo>
                    <a:pt x="18" y="318"/>
                  </a:lnTo>
                  <a:lnTo>
                    <a:pt x="7" y="221"/>
                  </a:lnTo>
                  <a:lnTo>
                    <a:pt x="0" y="122"/>
                  </a:lnTo>
                  <a:lnTo>
                    <a:pt x="3" y="21"/>
                  </a:lnTo>
                  <a:lnTo>
                    <a:pt x="18" y="11"/>
                  </a:lnTo>
                  <a:lnTo>
                    <a:pt x="39" y="7"/>
                  </a:lnTo>
                  <a:lnTo>
                    <a:pt x="60" y="1"/>
                  </a:lnTo>
                  <a:lnTo>
                    <a:pt x="84" y="1"/>
                  </a:lnTo>
                  <a:lnTo>
                    <a:pt x="106" y="0"/>
                  </a:lnTo>
                  <a:lnTo>
                    <a:pt x="130" y="1"/>
                  </a:lnTo>
                  <a:lnTo>
                    <a:pt x="153" y="1"/>
                  </a:lnTo>
                  <a:lnTo>
                    <a:pt x="177" y="2"/>
                  </a:lnTo>
                  <a:lnTo>
                    <a:pt x="171" y="82"/>
                  </a:lnTo>
                  <a:lnTo>
                    <a:pt x="164" y="170"/>
                  </a:lnTo>
                  <a:lnTo>
                    <a:pt x="158" y="262"/>
                  </a:lnTo>
                  <a:lnTo>
                    <a:pt x="153" y="357"/>
                  </a:lnTo>
                  <a:lnTo>
                    <a:pt x="148" y="450"/>
                  </a:lnTo>
                  <a:lnTo>
                    <a:pt x="146" y="542"/>
                  </a:lnTo>
                  <a:lnTo>
                    <a:pt x="148" y="628"/>
                  </a:lnTo>
                  <a:lnTo>
                    <a:pt x="156" y="707"/>
                  </a:lnTo>
                  <a:lnTo>
                    <a:pt x="163" y="711"/>
                  </a:lnTo>
                  <a:lnTo>
                    <a:pt x="171" y="718"/>
                  </a:lnTo>
                  <a:lnTo>
                    <a:pt x="180" y="722"/>
                  </a:lnTo>
                  <a:lnTo>
                    <a:pt x="188" y="729"/>
                  </a:lnTo>
                  <a:lnTo>
                    <a:pt x="197" y="734"/>
                  </a:lnTo>
                  <a:lnTo>
                    <a:pt x="205" y="741"/>
                  </a:lnTo>
                  <a:lnTo>
                    <a:pt x="215" y="747"/>
                  </a:lnTo>
                  <a:lnTo>
                    <a:pt x="226" y="755"/>
                  </a:lnTo>
                  <a:lnTo>
                    <a:pt x="213" y="762"/>
                  </a:lnTo>
                  <a:lnTo>
                    <a:pt x="198" y="771"/>
                  </a:lnTo>
                  <a:lnTo>
                    <a:pt x="178" y="779"/>
                  </a:lnTo>
                  <a:lnTo>
                    <a:pt x="160" y="787"/>
                  </a:lnTo>
                  <a:lnTo>
                    <a:pt x="139" y="794"/>
                  </a:lnTo>
                  <a:lnTo>
                    <a:pt x="121" y="801"/>
                  </a:lnTo>
                  <a:lnTo>
                    <a:pt x="106" y="806"/>
                  </a:lnTo>
                  <a:lnTo>
                    <a:pt x="95" y="81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9" name="Freeform 56"/>
            <p:cNvSpPr>
              <a:spLocks/>
            </p:cNvSpPr>
            <p:nvPr/>
          </p:nvSpPr>
          <p:spPr bwMode="auto">
            <a:xfrm>
              <a:off x="4948" y="2067"/>
              <a:ext cx="407" cy="590"/>
            </a:xfrm>
            <a:custGeom>
              <a:avLst/>
              <a:gdLst>
                <a:gd name="T0" fmla="*/ 0 w 1220"/>
                <a:gd name="T1" fmla="*/ 0 h 1772"/>
                <a:gd name="T2" fmla="*/ 0 w 1220"/>
                <a:gd name="T3" fmla="*/ 0 h 1772"/>
                <a:gd name="T4" fmla="*/ 0 w 1220"/>
                <a:gd name="T5" fmla="*/ 0 h 1772"/>
                <a:gd name="T6" fmla="*/ 0 w 1220"/>
                <a:gd name="T7" fmla="*/ 0 h 1772"/>
                <a:gd name="T8" fmla="*/ 0 w 1220"/>
                <a:gd name="T9" fmla="*/ 0 h 1772"/>
                <a:gd name="T10" fmla="*/ 0 w 1220"/>
                <a:gd name="T11" fmla="*/ 0 h 1772"/>
                <a:gd name="T12" fmla="*/ 0 w 1220"/>
                <a:gd name="T13" fmla="*/ 0 h 1772"/>
                <a:gd name="T14" fmla="*/ 0 w 1220"/>
                <a:gd name="T15" fmla="*/ 0 h 1772"/>
                <a:gd name="T16" fmla="*/ 0 w 1220"/>
                <a:gd name="T17" fmla="*/ 0 h 1772"/>
                <a:gd name="T18" fmla="*/ 0 w 1220"/>
                <a:gd name="T19" fmla="*/ 0 h 1772"/>
                <a:gd name="T20" fmla="*/ 0 w 1220"/>
                <a:gd name="T21" fmla="*/ 0 h 1772"/>
                <a:gd name="T22" fmla="*/ 0 w 1220"/>
                <a:gd name="T23" fmla="*/ 0 h 1772"/>
                <a:gd name="T24" fmla="*/ 0 w 1220"/>
                <a:gd name="T25" fmla="*/ 0 h 1772"/>
                <a:gd name="T26" fmla="*/ 0 w 1220"/>
                <a:gd name="T27" fmla="*/ 0 h 1772"/>
                <a:gd name="T28" fmla="*/ 0 w 1220"/>
                <a:gd name="T29" fmla="*/ 0 h 1772"/>
                <a:gd name="T30" fmla="*/ 0 w 1220"/>
                <a:gd name="T31" fmla="*/ 0 h 1772"/>
                <a:gd name="T32" fmla="*/ 0 w 1220"/>
                <a:gd name="T33" fmla="*/ 0 h 1772"/>
                <a:gd name="T34" fmla="*/ 0 w 1220"/>
                <a:gd name="T35" fmla="*/ 0 h 1772"/>
                <a:gd name="T36" fmla="*/ 0 w 1220"/>
                <a:gd name="T37" fmla="*/ 0 h 1772"/>
                <a:gd name="T38" fmla="*/ 0 w 1220"/>
                <a:gd name="T39" fmla="*/ 0 h 1772"/>
                <a:gd name="T40" fmla="*/ 0 w 1220"/>
                <a:gd name="T41" fmla="*/ 0 h 1772"/>
                <a:gd name="T42" fmla="*/ 0 w 1220"/>
                <a:gd name="T43" fmla="*/ 0 h 1772"/>
                <a:gd name="T44" fmla="*/ 0 w 1220"/>
                <a:gd name="T45" fmla="*/ 0 h 1772"/>
                <a:gd name="T46" fmla="*/ 0 w 1220"/>
                <a:gd name="T47" fmla="*/ 0 h 1772"/>
                <a:gd name="T48" fmla="*/ 0 w 1220"/>
                <a:gd name="T49" fmla="*/ 0 h 1772"/>
                <a:gd name="T50" fmla="*/ 0 w 1220"/>
                <a:gd name="T51" fmla="*/ 0 h 1772"/>
                <a:gd name="T52" fmla="*/ 0 w 1220"/>
                <a:gd name="T53" fmla="*/ 0 h 1772"/>
                <a:gd name="T54" fmla="*/ 0 w 1220"/>
                <a:gd name="T55" fmla="*/ 0 h 1772"/>
                <a:gd name="T56" fmla="*/ 0 w 1220"/>
                <a:gd name="T57" fmla="*/ 0 h 1772"/>
                <a:gd name="T58" fmla="*/ 0 w 1220"/>
                <a:gd name="T59" fmla="*/ 0 h 1772"/>
                <a:gd name="T60" fmla="*/ 0 w 1220"/>
                <a:gd name="T61" fmla="*/ 0 h 1772"/>
                <a:gd name="T62" fmla="*/ 0 w 1220"/>
                <a:gd name="T63" fmla="*/ 0 h 1772"/>
                <a:gd name="T64" fmla="*/ 0 w 1220"/>
                <a:gd name="T65" fmla="*/ 0 h 1772"/>
                <a:gd name="T66" fmla="*/ 0 w 1220"/>
                <a:gd name="T67" fmla="*/ 0 h 1772"/>
                <a:gd name="T68" fmla="*/ 0 w 1220"/>
                <a:gd name="T69" fmla="*/ 0 h 1772"/>
                <a:gd name="T70" fmla="*/ 0 w 1220"/>
                <a:gd name="T71" fmla="*/ 0 h 1772"/>
                <a:gd name="T72" fmla="*/ 0 w 1220"/>
                <a:gd name="T73" fmla="*/ 0 h 1772"/>
                <a:gd name="T74" fmla="*/ 0 w 1220"/>
                <a:gd name="T75" fmla="*/ 0 h 1772"/>
                <a:gd name="T76" fmla="*/ 0 w 1220"/>
                <a:gd name="T77" fmla="*/ 0 h 1772"/>
                <a:gd name="T78" fmla="*/ 0 w 1220"/>
                <a:gd name="T79" fmla="*/ 0 h 1772"/>
                <a:gd name="T80" fmla="*/ 0 w 1220"/>
                <a:gd name="T81" fmla="*/ 0 h 1772"/>
                <a:gd name="T82" fmla="*/ 0 w 1220"/>
                <a:gd name="T83" fmla="*/ 0 h 1772"/>
                <a:gd name="T84" fmla="*/ 0 w 1220"/>
                <a:gd name="T85" fmla="*/ 0 h 1772"/>
                <a:gd name="T86" fmla="*/ 0 w 1220"/>
                <a:gd name="T87" fmla="*/ 0 h 1772"/>
                <a:gd name="T88" fmla="*/ 0 w 1220"/>
                <a:gd name="T89" fmla="*/ 0 h 1772"/>
                <a:gd name="T90" fmla="*/ 0 w 1220"/>
                <a:gd name="T91" fmla="*/ 0 h 1772"/>
                <a:gd name="T92" fmla="*/ 0 w 1220"/>
                <a:gd name="T93" fmla="*/ 0 h 1772"/>
                <a:gd name="T94" fmla="*/ 0 w 1220"/>
                <a:gd name="T95" fmla="*/ 0 h 1772"/>
                <a:gd name="T96" fmla="*/ 0 w 1220"/>
                <a:gd name="T97" fmla="*/ 0 h 1772"/>
                <a:gd name="T98" fmla="*/ 0 w 1220"/>
                <a:gd name="T99" fmla="*/ 0 h 1772"/>
                <a:gd name="T100" fmla="*/ 0 w 1220"/>
                <a:gd name="T101" fmla="*/ 0 h 177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20" h="1772">
                  <a:moveTo>
                    <a:pt x="712" y="1772"/>
                  </a:moveTo>
                  <a:lnTo>
                    <a:pt x="677" y="1765"/>
                  </a:lnTo>
                  <a:lnTo>
                    <a:pt x="644" y="1758"/>
                  </a:lnTo>
                  <a:lnTo>
                    <a:pt x="612" y="1749"/>
                  </a:lnTo>
                  <a:lnTo>
                    <a:pt x="580" y="1743"/>
                  </a:lnTo>
                  <a:lnTo>
                    <a:pt x="548" y="1733"/>
                  </a:lnTo>
                  <a:lnTo>
                    <a:pt x="517" y="1723"/>
                  </a:lnTo>
                  <a:lnTo>
                    <a:pt x="488" y="1712"/>
                  </a:lnTo>
                  <a:lnTo>
                    <a:pt x="460" y="1702"/>
                  </a:lnTo>
                  <a:lnTo>
                    <a:pt x="451" y="1582"/>
                  </a:lnTo>
                  <a:lnTo>
                    <a:pt x="453" y="1461"/>
                  </a:lnTo>
                  <a:lnTo>
                    <a:pt x="458" y="1337"/>
                  </a:lnTo>
                  <a:lnTo>
                    <a:pt x="468" y="1213"/>
                  </a:lnTo>
                  <a:lnTo>
                    <a:pt x="474" y="1087"/>
                  </a:lnTo>
                  <a:lnTo>
                    <a:pt x="474" y="966"/>
                  </a:lnTo>
                  <a:lnTo>
                    <a:pt x="464" y="847"/>
                  </a:lnTo>
                  <a:lnTo>
                    <a:pt x="442" y="736"/>
                  </a:lnTo>
                  <a:lnTo>
                    <a:pt x="438" y="702"/>
                  </a:lnTo>
                  <a:lnTo>
                    <a:pt x="436" y="672"/>
                  </a:lnTo>
                  <a:lnTo>
                    <a:pt x="436" y="640"/>
                  </a:lnTo>
                  <a:lnTo>
                    <a:pt x="438" y="610"/>
                  </a:lnTo>
                  <a:lnTo>
                    <a:pt x="438" y="580"/>
                  </a:lnTo>
                  <a:lnTo>
                    <a:pt x="439" y="550"/>
                  </a:lnTo>
                  <a:lnTo>
                    <a:pt x="440" y="523"/>
                  </a:lnTo>
                  <a:lnTo>
                    <a:pt x="442" y="495"/>
                  </a:lnTo>
                  <a:lnTo>
                    <a:pt x="419" y="496"/>
                  </a:lnTo>
                  <a:lnTo>
                    <a:pt x="407" y="502"/>
                  </a:lnTo>
                  <a:lnTo>
                    <a:pt x="400" y="509"/>
                  </a:lnTo>
                  <a:lnTo>
                    <a:pt x="398" y="521"/>
                  </a:lnTo>
                  <a:lnTo>
                    <a:pt x="398" y="534"/>
                  </a:lnTo>
                  <a:lnTo>
                    <a:pt x="398" y="546"/>
                  </a:lnTo>
                  <a:lnTo>
                    <a:pt x="394" y="557"/>
                  </a:lnTo>
                  <a:lnTo>
                    <a:pt x="386" y="570"/>
                  </a:lnTo>
                  <a:lnTo>
                    <a:pt x="373" y="557"/>
                  </a:lnTo>
                  <a:lnTo>
                    <a:pt x="366" y="549"/>
                  </a:lnTo>
                  <a:lnTo>
                    <a:pt x="361" y="542"/>
                  </a:lnTo>
                  <a:lnTo>
                    <a:pt x="357" y="535"/>
                  </a:lnTo>
                  <a:lnTo>
                    <a:pt x="351" y="525"/>
                  </a:lnTo>
                  <a:lnTo>
                    <a:pt x="344" y="513"/>
                  </a:lnTo>
                  <a:lnTo>
                    <a:pt x="334" y="513"/>
                  </a:lnTo>
                  <a:lnTo>
                    <a:pt x="329" y="513"/>
                  </a:lnTo>
                  <a:lnTo>
                    <a:pt x="319" y="527"/>
                  </a:lnTo>
                  <a:lnTo>
                    <a:pt x="319" y="541"/>
                  </a:lnTo>
                  <a:lnTo>
                    <a:pt x="323" y="550"/>
                  </a:lnTo>
                  <a:lnTo>
                    <a:pt x="333" y="562"/>
                  </a:lnTo>
                  <a:lnTo>
                    <a:pt x="341" y="570"/>
                  </a:lnTo>
                  <a:lnTo>
                    <a:pt x="350" y="581"/>
                  </a:lnTo>
                  <a:lnTo>
                    <a:pt x="354" y="592"/>
                  </a:lnTo>
                  <a:lnTo>
                    <a:pt x="355" y="608"/>
                  </a:lnTo>
                  <a:lnTo>
                    <a:pt x="305" y="605"/>
                  </a:lnTo>
                  <a:lnTo>
                    <a:pt x="259" y="606"/>
                  </a:lnTo>
                  <a:lnTo>
                    <a:pt x="213" y="610"/>
                  </a:lnTo>
                  <a:lnTo>
                    <a:pt x="171" y="619"/>
                  </a:lnTo>
                  <a:lnTo>
                    <a:pt x="129" y="629"/>
                  </a:lnTo>
                  <a:lnTo>
                    <a:pt x="87" y="643"/>
                  </a:lnTo>
                  <a:lnTo>
                    <a:pt x="44" y="659"/>
                  </a:lnTo>
                  <a:lnTo>
                    <a:pt x="2" y="680"/>
                  </a:lnTo>
                  <a:lnTo>
                    <a:pt x="0" y="673"/>
                  </a:lnTo>
                  <a:lnTo>
                    <a:pt x="0" y="668"/>
                  </a:lnTo>
                  <a:lnTo>
                    <a:pt x="18" y="652"/>
                  </a:lnTo>
                  <a:lnTo>
                    <a:pt x="39" y="638"/>
                  </a:lnTo>
                  <a:lnTo>
                    <a:pt x="60" y="624"/>
                  </a:lnTo>
                  <a:lnTo>
                    <a:pt x="80" y="610"/>
                  </a:lnTo>
                  <a:lnTo>
                    <a:pt x="99" y="594"/>
                  </a:lnTo>
                  <a:lnTo>
                    <a:pt x="117" y="578"/>
                  </a:lnTo>
                  <a:lnTo>
                    <a:pt x="131" y="562"/>
                  </a:lnTo>
                  <a:lnTo>
                    <a:pt x="142" y="544"/>
                  </a:lnTo>
                  <a:lnTo>
                    <a:pt x="213" y="438"/>
                  </a:lnTo>
                  <a:lnTo>
                    <a:pt x="274" y="337"/>
                  </a:lnTo>
                  <a:lnTo>
                    <a:pt x="333" y="245"/>
                  </a:lnTo>
                  <a:lnTo>
                    <a:pt x="396" y="164"/>
                  </a:lnTo>
                  <a:lnTo>
                    <a:pt x="467" y="96"/>
                  </a:lnTo>
                  <a:lnTo>
                    <a:pt x="556" y="44"/>
                  </a:lnTo>
                  <a:lnTo>
                    <a:pt x="669" y="11"/>
                  </a:lnTo>
                  <a:lnTo>
                    <a:pt x="814" y="0"/>
                  </a:lnTo>
                  <a:lnTo>
                    <a:pt x="937" y="1"/>
                  </a:lnTo>
                  <a:lnTo>
                    <a:pt x="1028" y="78"/>
                  </a:lnTo>
                  <a:lnTo>
                    <a:pt x="1092" y="209"/>
                  </a:lnTo>
                  <a:lnTo>
                    <a:pt x="1134" y="373"/>
                  </a:lnTo>
                  <a:lnTo>
                    <a:pt x="1156" y="549"/>
                  </a:lnTo>
                  <a:lnTo>
                    <a:pt x="1166" y="718"/>
                  </a:lnTo>
                  <a:lnTo>
                    <a:pt x="1167" y="856"/>
                  </a:lnTo>
                  <a:lnTo>
                    <a:pt x="1167" y="945"/>
                  </a:lnTo>
                  <a:lnTo>
                    <a:pt x="1161" y="948"/>
                  </a:lnTo>
                  <a:lnTo>
                    <a:pt x="1156" y="952"/>
                  </a:lnTo>
                  <a:lnTo>
                    <a:pt x="1161" y="952"/>
                  </a:lnTo>
                  <a:lnTo>
                    <a:pt x="1167" y="955"/>
                  </a:lnTo>
                  <a:lnTo>
                    <a:pt x="1167" y="1038"/>
                  </a:lnTo>
                  <a:lnTo>
                    <a:pt x="1171" y="1124"/>
                  </a:lnTo>
                  <a:lnTo>
                    <a:pt x="1174" y="1207"/>
                  </a:lnTo>
                  <a:lnTo>
                    <a:pt x="1181" y="1292"/>
                  </a:lnTo>
                  <a:lnTo>
                    <a:pt x="1187" y="1376"/>
                  </a:lnTo>
                  <a:lnTo>
                    <a:pt x="1195" y="1462"/>
                  </a:lnTo>
                  <a:lnTo>
                    <a:pt x="1206" y="1549"/>
                  </a:lnTo>
                  <a:lnTo>
                    <a:pt x="1220" y="1638"/>
                  </a:lnTo>
                  <a:lnTo>
                    <a:pt x="1193" y="1684"/>
                  </a:lnTo>
                  <a:lnTo>
                    <a:pt x="1142" y="1719"/>
                  </a:lnTo>
                  <a:lnTo>
                    <a:pt x="1071" y="1743"/>
                  </a:lnTo>
                  <a:lnTo>
                    <a:pt x="991" y="1759"/>
                  </a:lnTo>
                  <a:lnTo>
                    <a:pt x="906" y="1766"/>
                  </a:lnTo>
                  <a:lnTo>
                    <a:pt x="827" y="1770"/>
                  </a:lnTo>
                  <a:lnTo>
                    <a:pt x="760" y="1770"/>
                  </a:lnTo>
                  <a:lnTo>
                    <a:pt x="712" y="177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0" name="Freeform 57"/>
            <p:cNvSpPr>
              <a:spLocks/>
            </p:cNvSpPr>
            <p:nvPr/>
          </p:nvSpPr>
          <p:spPr bwMode="auto">
            <a:xfrm>
              <a:off x="4697" y="2488"/>
              <a:ext cx="9" cy="60"/>
            </a:xfrm>
            <a:custGeom>
              <a:avLst/>
              <a:gdLst>
                <a:gd name="T0" fmla="*/ 0 w 29"/>
                <a:gd name="T1" fmla="*/ 0 h 180"/>
                <a:gd name="T2" fmla="*/ 0 w 29"/>
                <a:gd name="T3" fmla="*/ 0 h 180"/>
                <a:gd name="T4" fmla="*/ 0 w 29"/>
                <a:gd name="T5" fmla="*/ 0 h 180"/>
                <a:gd name="T6" fmla="*/ 0 w 29"/>
                <a:gd name="T7" fmla="*/ 0 h 180"/>
                <a:gd name="T8" fmla="*/ 0 w 29"/>
                <a:gd name="T9" fmla="*/ 0 h 180"/>
                <a:gd name="T10" fmla="*/ 0 w 29"/>
                <a:gd name="T11" fmla="*/ 0 h 180"/>
                <a:gd name="T12" fmla="*/ 0 w 29"/>
                <a:gd name="T13" fmla="*/ 0 h 180"/>
                <a:gd name="T14" fmla="*/ 0 w 29"/>
                <a:gd name="T15" fmla="*/ 0 h 180"/>
                <a:gd name="T16" fmla="*/ 0 w 29"/>
                <a:gd name="T17" fmla="*/ 0 h 180"/>
                <a:gd name="T18" fmla="*/ 0 w 29"/>
                <a:gd name="T19" fmla="*/ 0 h 180"/>
                <a:gd name="T20" fmla="*/ 0 w 29"/>
                <a:gd name="T21" fmla="*/ 0 h 180"/>
                <a:gd name="T22" fmla="*/ 0 w 29"/>
                <a:gd name="T23" fmla="*/ 0 h 180"/>
                <a:gd name="T24" fmla="*/ 0 w 29"/>
                <a:gd name="T25" fmla="*/ 0 h 180"/>
                <a:gd name="T26" fmla="*/ 0 w 29"/>
                <a:gd name="T27" fmla="*/ 0 h 180"/>
                <a:gd name="T28" fmla="*/ 0 w 29"/>
                <a:gd name="T29" fmla="*/ 0 h 180"/>
                <a:gd name="T30" fmla="*/ 0 w 29"/>
                <a:gd name="T31" fmla="*/ 0 h 180"/>
                <a:gd name="T32" fmla="*/ 0 w 29"/>
                <a:gd name="T33" fmla="*/ 0 h 180"/>
                <a:gd name="T34" fmla="*/ 0 w 29"/>
                <a:gd name="T35" fmla="*/ 0 h 180"/>
                <a:gd name="T36" fmla="*/ 0 w 29"/>
                <a:gd name="T37" fmla="*/ 0 h 180"/>
                <a:gd name="T38" fmla="*/ 0 w 29"/>
                <a:gd name="T39" fmla="*/ 0 h 180"/>
                <a:gd name="T40" fmla="*/ 0 w 29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" h="180">
                  <a:moveTo>
                    <a:pt x="13" y="180"/>
                  </a:moveTo>
                  <a:lnTo>
                    <a:pt x="11" y="155"/>
                  </a:lnTo>
                  <a:lnTo>
                    <a:pt x="11" y="132"/>
                  </a:lnTo>
                  <a:lnTo>
                    <a:pt x="10" y="109"/>
                  </a:lnTo>
                  <a:lnTo>
                    <a:pt x="10" y="88"/>
                  </a:lnTo>
                  <a:lnTo>
                    <a:pt x="7" y="65"/>
                  </a:lnTo>
                  <a:lnTo>
                    <a:pt x="4" y="45"/>
                  </a:lnTo>
                  <a:lnTo>
                    <a:pt x="1" y="25"/>
                  </a:lnTo>
                  <a:lnTo>
                    <a:pt x="0" y="6"/>
                  </a:lnTo>
                  <a:lnTo>
                    <a:pt x="7" y="3"/>
                  </a:lnTo>
                  <a:lnTo>
                    <a:pt x="15" y="0"/>
                  </a:lnTo>
                  <a:lnTo>
                    <a:pt x="20" y="24"/>
                  </a:lnTo>
                  <a:lnTo>
                    <a:pt x="24" y="46"/>
                  </a:lnTo>
                  <a:lnTo>
                    <a:pt x="27" y="65"/>
                  </a:lnTo>
                  <a:lnTo>
                    <a:pt x="29" y="85"/>
                  </a:lnTo>
                  <a:lnTo>
                    <a:pt x="29" y="103"/>
                  </a:lnTo>
                  <a:lnTo>
                    <a:pt x="29" y="124"/>
                  </a:lnTo>
                  <a:lnTo>
                    <a:pt x="27" y="146"/>
                  </a:lnTo>
                  <a:lnTo>
                    <a:pt x="22" y="174"/>
                  </a:lnTo>
                  <a:lnTo>
                    <a:pt x="15" y="177"/>
                  </a:lnTo>
                  <a:lnTo>
                    <a:pt x="13" y="180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1" name="Freeform 58"/>
            <p:cNvSpPr>
              <a:spLocks/>
            </p:cNvSpPr>
            <p:nvPr/>
          </p:nvSpPr>
          <p:spPr bwMode="auto">
            <a:xfrm>
              <a:off x="4719" y="2460"/>
              <a:ext cx="19" cy="37"/>
            </a:xfrm>
            <a:custGeom>
              <a:avLst/>
              <a:gdLst>
                <a:gd name="T0" fmla="*/ 0 w 56"/>
                <a:gd name="T1" fmla="*/ 0 h 110"/>
                <a:gd name="T2" fmla="*/ 0 w 56"/>
                <a:gd name="T3" fmla="*/ 0 h 110"/>
                <a:gd name="T4" fmla="*/ 0 w 56"/>
                <a:gd name="T5" fmla="*/ 0 h 110"/>
                <a:gd name="T6" fmla="*/ 0 w 56"/>
                <a:gd name="T7" fmla="*/ 0 h 110"/>
                <a:gd name="T8" fmla="*/ 0 w 56"/>
                <a:gd name="T9" fmla="*/ 0 h 110"/>
                <a:gd name="T10" fmla="*/ 0 w 56"/>
                <a:gd name="T11" fmla="*/ 0 h 110"/>
                <a:gd name="T12" fmla="*/ 0 w 56"/>
                <a:gd name="T13" fmla="*/ 0 h 110"/>
                <a:gd name="T14" fmla="*/ 0 w 56"/>
                <a:gd name="T15" fmla="*/ 0 h 110"/>
                <a:gd name="T16" fmla="*/ 0 w 56"/>
                <a:gd name="T17" fmla="*/ 0 h 110"/>
                <a:gd name="T18" fmla="*/ 0 w 56"/>
                <a:gd name="T19" fmla="*/ 0 h 110"/>
                <a:gd name="T20" fmla="*/ 0 w 56"/>
                <a:gd name="T21" fmla="*/ 0 h 110"/>
                <a:gd name="T22" fmla="*/ 0 w 56"/>
                <a:gd name="T23" fmla="*/ 0 h 110"/>
                <a:gd name="T24" fmla="*/ 0 w 56"/>
                <a:gd name="T25" fmla="*/ 0 h 110"/>
                <a:gd name="T26" fmla="*/ 0 w 56"/>
                <a:gd name="T27" fmla="*/ 0 h 110"/>
                <a:gd name="T28" fmla="*/ 0 w 56"/>
                <a:gd name="T29" fmla="*/ 0 h 110"/>
                <a:gd name="T30" fmla="*/ 0 w 56"/>
                <a:gd name="T31" fmla="*/ 0 h 110"/>
                <a:gd name="T32" fmla="*/ 0 w 56"/>
                <a:gd name="T33" fmla="*/ 0 h 110"/>
                <a:gd name="T34" fmla="*/ 0 w 56"/>
                <a:gd name="T35" fmla="*/ 0 h 110"/>
                <a:gd name="T36" fmla="*/ 0 w 56"/>
                <a:gd name="T37" fmla="*/ 0 h 110"/>
                <a:gd name="T38" fmla="*/ 0 w 56"/>
                <a:gd name="T39" fmla="*/ 0 h 110"/>
                <a:gd name="T40" fmla="*/ 0 w 56"/>
                <a:gd name="T41" fmla="*/ 0 h 1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110">
                  <a:moveTo>
                    <a:pt x="4" y="110"/>
                  </a:moveTo>
                  <a:lnTo>
                    <a:pt x="1" y="97"/>
                  </a:lnTo>
                  <a:lnTo>
                    <a:pt x="0" y="85"/>
                  </a:lnTo>
                  <a:lnTo>
                    <a:pt x="0" y="72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13" y="7"/>
                  </a:lnTo>
                  <a:lnTo>
                    <a:pt x="28" y="4"/>
                  </a:lnTo>
                  <a:lnTo>
                    <a:pt x="40" y="1"/>
                  </a:lnTo>
                  <a:lnTo>
                    <a:pt x="56" y="0"/>
                  </a:lnTo>
                  <a:lnTo>
                    <a:pt x="50" y="7"/>
                  </a:lnTo>
                  <a:lnTo>
                    <a:pt x="46" y="21"/>
                  </a:lnTo>
                  <a:lnTo>
                    <a:pt x="39" y="37"/>
                  </a:lnTo>
                  <a:lnTo>
                    <a:pt x="32" y="57"/>
                  </a:lnTo>
                  <a:lnTo>
                    <a:pt x="24" y="74"/>
                  </a:lnTo>
                  <a:lnTo>
                    <a:pt x="17" y="89"/>
                  </a:lnTo>
                  <a:lnTo>
                    <a:pt x="8" y="101"/>
                  </a:lnTo>
                  <a:lnTo>
                    <a:pt x="4" y="11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2" name="Freeform 59"/>
            <p:cNvSpPr>
              <a:spLocks/>
            </p:cNvSpPr>
            <p:nvPr/>
          </p:nvSpPr>
          <p:spPr bwMode="auto">
            <a:xfrm>
              <a:off x="4653" y="2358"/>
              <a:ext cx="102" cy="84"/>
            </a:xfrm>
            <a:custGeom>
              <a:avLst/>
              <a:gdLst>
                <a:gd name="T0" fmla="*/ 0 w 308"/>
                <a:gd name="T1" fmla="*/ 0 h 251"/>
                <a:gd name="T2" fmla="*/ 0 w 308"/>
                <a:gd name="T3" fmla="*/ 0 h 251"/>
                <a:gd name="T4" fmla="*/ 0 w 308"/>
                <a:gd name="T5" fmla="*/ 0 h 251"/>
                <a:gd name="T6" fmla="*/ 0 w 308"/>
                <a:gd name="T7" fmla="*/ 0 h 251"/>
                <a:gd name="T8" fmla="*/ 0 w 308"/>
                <a:gd name="T9" fmla="*/ 0 h 251"/>
                <a:gd name="T10" fmla="*/ 0 w 308"/>
                <a:gd name="T11" fmla="*/ 0 h 251"/>
                <a:gd name="T12" fmla="*/ 0 w 308"/>
                <a:gd name="T13" fmla="*/ 0 h 251"/>
                <a:gd name="T14" fmla="*/ 0 w 308"/>
                <a:gd name="T15" fmla="*/ 0 h 251"/>
                <a:gd name="T16" fmla="*/ 0 w 308"/>
                <a:gd name="T17" fmla="*/ 0 h 251"/>
                <a:gd name="T18" fmla="*/ 0 w 308"/>
                <a:gd name="T19" fmla="*/ 0 h 251"/>
                <a:gd name="T20" fmla="*/ 0 w 308"/>
                <a:gd name="T21" fmla="*/ 0 h 251"/>
                <a:gd name="T22" fmla="*/ 0 w 308"/>
                <a:gd name="T23" fmla="*/ 0 h 251"/>
                <a:gd name="T24" fmla="*/ 0 w 308"/>
                <a:gd name="T25" fmla="*/ 0 h 251"/>
                <a:gd name="T26" fmla="*/ 0 w 308"/>
                <a:gd name="T27" fmla="*/ 0 h 251"/>
                <a:gd name="T28" fmla="*/ 0 w 308"/>
                <a:gd name="T29" fmla="*/ 0 h 251"/>
                <a:gd name="T30" fmla="*/ 0 w 308"/>
                <a:gd name="T31" fmla="*/ 0 h 251"/>
                <a:gd name="T32" fmla="*/ 0 w 308"/>
                <a:gd name="T33" fmla="*/ 0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8" h="251">
                  <a:moveTo>
                    <a:pt x="111" y="251"/>
                  </a:moveTo>
                  <a:lnTo>
                    <a:pt x="33" y="223"/>
                  </a:lnTo>
                  <a:lnTo>
                    <a:pt x="0" y="189"/>
                  </a:lnTo>
                  <a:lnTo>
                    <a:pt x="2" y="150"/>
                  </a:lnTo>
                  <a:lnTo>
                    <a:pt x="34" y="110"/>
                  </a:lnTo>
                  <a:lnTo>
                    <a:pt x="83" y="71"/>
                  </a:lnTo>
                  <a:lnTo>
                    <a:pt x="145" y="39"/>
                  </a:lnTo>
                  <a:lnTo>
                    <a:pt x="206" y="13"/>
                  </a:lnTo>
                  <a:lnTo>
                    <a:pt x="263" y="0"/>
                  </a:lnTo>
                  <a:lnTo>
                    <a:pt x="272" y="69"/>
                  </a:lnTo>
                  <a:lnTo>
                    <a:pt x="288" y="124"/>
                  </a:lnTo>
                  <a:lnTo>
                    <a:pt x="301" y="166"/>
                  </a:lnTo>
                  <a:lnTo>
                    <a:pt x="308" y="198"/>
                  </a:lnTo>
                  <a:lnTo>
                    <a:pt x="297" y="219"/>
                  </a:lnTo>
                  <a:lnTo>
                    <a:pt x="266" y="235"/>
                  </a:lnTo>
                  <a:lnTo>
                    <a:pt x="206" y="244"/>
                  </a:lnTo>
                  <a:lnTo>
                    <a:pt x="111" y="251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3" name="Freeform 60"/>
            <p:cNvSpPr>
              <a:spLocks/>
            </p:cNvSpPr>
            <p:nvPr/>
          </p:nvSpPr>
          <p:spPr bwMode="auto">
            <a:xfrm>
              <a:off x="4760" y="2369"/>
              <a:ext cx="25" cy="37"/>
            </a:xfrm>
            <a:custGeom>
              <a:avLst/>
              <a:gdLst>
                <a:gd name="T0" fmla="*/ 0 w 76"/>
                <a:gd name="T1" fmla="*/ 0 h 113"/>
                <a:gd name="T2" fmla="*/ 0 w 76"/>
                <a:gd name="T3" fmla="*/ 0 h 113"/>
                <a:gd name="T4" fmla="*/ 0 w 76"/>
                <a:gd name="T5" fmla="*/ 0 h 113"/>
                <a:gd name="T6" fmla="*/ 0 w 76"/>
                <a:gd name="T7" fmla="*/ 0 h 113"/>
                <a:gd name="T8" fmla="*/ 0 w 76"/>
                <a:gd name="T9" fmla="*/ 0 h 113"/>
                <a:gd name="T10" fmla="*/ 0 w 76"/>
                <a:gd name="T11" fmla="*/ 0 h 113"/>
                <a:gd name="T12" fmla="*/ 0 w 76"/>
                <a:gd name="T13" fmla="*/ 0 h 113"/>
                <a:gd name="T14" fmla="*/ 0 w 76"/>
                <a:gd name="T15" fmla="*/ 0 h 113"/>
                <a:gd name="T16" fmla="*/ 0 w 76"/>
                <a:gd name="T17" fmla="*/ 0 h 113"/>
                <a:gd name="T18" fmla="*/ 0 w 76"/>
                <a:gd name="T19" fmla="*/ 0 h 113"/>
                <a:gd name="T20" fmla="*/ 0 w 76"/>
                <a:gd name="T21" fmla="*/ 0 h 113"/>
                <a:gd name="T22" fmla="*/ 0 w 76"/>
                <a:gd name="T23" fmla="*/ 0 h 113"/>
                <a:gd name="T24" fmla="*/ 0 w 76"/>
                <a:gd name="T25" fmla="*/ 0 h 113"/>
                <a:gd name="T26" fmla="*/ 0 w 76"/>
                <a:gd name="T27" fmla="*/ 0 h 113"/>
                <a:gd name="T28" fmla="*/ 0 w 76"/>
                <a:gd name="T29" fmla="*/ 0 h 113"/>
                <a:gd name="T30" fmla="*/ 0 w 76"/>
                <a:gd name="T31" fmla="*/ 0 h 113"/>
                <a:gd name="T32" fmla="*/ 0 w 76"/>
                <a:gd name="T33" fmla="*/ 0 h 113"/>
                <a:gd name="T34" fmla="*/ 0 w 76"/>
                <a:gd name="T35" fmla="*/ 0 h 113"/>
                <a:gd name="T36" fmla="*/ 0 w 76"/>
                <a:gd name="T37" fmla="*/ 0 h 113"/>
                <a:gd name="T38" fmla="*/ 0 w 76"/>
                <a:gd name="T39" fmla="*/ 0 h 113"/>
                <a:gd name="T40" fmla="*/ 0 w 76"/>
                <a:gd name="T41" fmla="*/ 0 h 113"/>
                <a:gd name="T42" fmla="*/ 0 w 76"/>
                <a:gd name="T43" fmla="*/ 0 h 113"/>
                <a:gd name="T44" fmla="*/ 0 w 76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13">
                  <a:moveTo>
                    <a:pt x="42" y="113"/>
                  </a:moveTo>
                  <a:lnTo>
                    <a:pt x="33" y="96"/>
                  </a:lnTo>
                  <a:lnTo>
                    <a:pt x="26" y="81"/>
                  </a:lnTo>
                  <a:lnTo>
                    <a:pt x="21" y="64"/>
                  </a:lnTo>
                  <a:lnTo>
                    <a:pt x="16" y="49"/>
                  </a:lnTo>
                  <a:lnTo>
                    <a:pt x="12" y="33"/>
                  </a:lnTo>
                  <a:lnTo>
                    <a:pt x="8" y="21"/>
                  </a:lnTo>
                  <a:lnTo>
                    <a:pt x="4" y="10"/>
                  </a:lnTo>
                  <a:lnTo>
                    <a:pt x="0" y="3"/>
                  </a:lnTo>
                  <a:lnTo>
                    <a:pt x="8" y="1"/>
                  </a:lnTo>
                  <a:lnTo>
                    <a:pt x="18" y="0"/>
                  </a:lnTo>
                  <a:lnTo>
                    <a:pt x="22" y="13"/>
                  </a:lnTo>
                  <a:lnTo>
                    <a:pt x="29" y="25"/>
                  </a:lnTo>
                  <a:lnTo>
                    <a:pt x="36" y="38"/>
                  </a:lnTo>
                  <a:lnTo>
                    <a:pt x="44" y="50"/>
                  </a:lnTo>
                  <a:lnTo>
                    <a:pt x="51" y="63"/>
                  </a:lnTo>
                  <a:lnTo>
                    <a:pt x="60" y="75"/>
                  </a:lnTo>
                  <a:lnTo>
                    <a:pt x="68" y="89"/>
                  </a:lnTo>
                  <a:lnTo>
                    <a:pt x="76" y="103"/>
                  </a:lnTo>
                  <a:lnTo>
                    <a:pt x="65" y="103"/>
                  </a:lnTo>
                  <a:lnTo>
                    <a:pt x="57" y="106"/>
                  </a:lnTo>
                  <a:lnTo>
                    <a:pt x="49" y="109"/>
                  </a:lnTo>
                  <a:lnTo>
                    <a:pt x="42" y="113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4" name="Freeform 61"/>
            <p:cNvSpPr>
              <a:spLocks/>
            </p:cNvSpPr>
            <p:nvPr/>
          </p:nvSpPr>
          <p:spPr bwMode="auto">
            <a:xfrm>
              <a:off x="4755" y="2324"/>
              <a:ext cx="48" cy="73"/>
            </a:xfrm>
            <a:custGeom>
              <a:avLst/>
              <a:gdLst>
                <a:gd name="T0" fmla="*/ 0 w 144"/>
                <a:gd name="T1" fmla="*/ 0 h 219"/>
                <a:gd name="T2" fmla="*/ 0 w 144"/>
                <a:gd name="T3" fmla="*/ 0 h 219"/>
                <a:gd name="T4" fmla="*/ 0 w 144"/>
                <a:gd name="T5" fmla="*/ 0 h 219"/>
                <a:gd name="T6" fmla="*/ 0 w 144"/>
                <a:gd name="T7" fmla="*/ 0 h 219"/>
                <a:gd name="T8" fmla="*/ 0 w 144"/>
                <a:gd name="T9" fmla="*/ 0 h 219"/>
                <a:gd name="T10" fmla="*/ 0 w 144"/>
                <a:gd name="T11" fmla="*/ 0 h 219"/>
                <a:gd name="T12" fmla="*/ 0 w 144"/>
                <a:gd name="T13" fmla="*/ 0 h 219"/>
                <a:gd name="T14" fmla="*/ 0 w 144"/>
                <a:gd name="T15" fmla="*/ 0 h 219"/>
                <a:gd name="T16" fmla="*/ 0 w 144"/>
                <a:gd name="T17" fmla="*/ 0 h 219"/>
                <a:gd name="T18" fmla="*/ 0 w 144"/>
                <a:gd name="T19" fmla="*/ 0 h 219"/>
                <a:gd name="T20" fmla="*/ 0 w 144"/>
                <a:gd name="T21" fmla="*/ 0 h 219"/>
                <a:gd name="T22" fmla="*/ 0 w 144"/>
                <a:gd name="T23" fmla="*/ 0 h 219"/>
                <a:gd name="T24" fmla="*/ 0 w 144"/>
                <a:gd name="T25" fmla="*/ 0 h 219"/>
                <a:gd name="T26" fmla="*/ 0 w 144"/>
                <a:gd name="T27" fmla="*/ 0 h 219"/>
                <a:gd name="T28" fmla="*/ 0 w 144"/>
                <a:gd name="T29" fmla="*/ 0 h 219"/>
                <a:gd name="T30" fmla="*/ 0 w 144"/>
                <a:gd name="T31" fmla="*/ 0 h 219"/>
                <a:gd name="T32" fmla="*/ 0 w 144"/>
                <a:gd name="T33" fmla="*/ 0 h 219"/>
                <a:gd name="T34" fmla="*/ 0 w 144"/>
                <a:gd name="T35" fmla="*/ 0 h 219"/>
                <a:gd name="T36" fmla="*/ 0 w 144"/>
                <a:gd name="T37" fmla="*/ 0 h 219"/>
                <a:gd name="T38" fmla="*/ 0 w 144"/>
                <a:gd name="T39" fmla="*/ 0 h 219"/>
                <a:gd name="T40" fmla="*/ 0 w 144"/>
                <a:gd name="T41" fmla="*/ 0 h 2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219">
                  <a:moveTo>
                    <a:pt x="126" y="219"/>
                  </a:moveTo>
                  <a:lnTo>
                    <a:pt x="99" y="197"/>
                  </a:lnTo>
                  <a:lnTo>
                    <a:pt x="77" y="172"/>
                  </a:lnTo>
                  <a:lnTo>
                    <a:pt x="55" y="142"/>
                  </a:lnTo>
                  <a:lnTo>
                    <a:pt x="38" y="114"/>
                  </a:lnTo>
                  <a:lnTo>
                    <a:pt x="21" y="84"/>
                  </a:lnTo>
                  <a:lnTo>
                    <a:pt x="10" y="55"/>
                  </a:lnTo>
                  <a:lnTo>
                    <a:pt x="3" y="25"/>
                  </a:lnTo>
                  <a:lnTo>
                    <a:pt x="0" y="0"/>
                  </a:lnTo>
                  <a:lnTo>
                    <a:pt x="10" y="6"/>
                  </a:lnTo>
                  <a:lnTo>
                    <a:pt x="25" y="25"/>
                  </a:lnTo>
                  <a:lnTo>
                    <a:pt x="44" y="52"/>
                  </a:lnTo>
                  <a:lnTo>
                    <a:pt x="65" y="85"/>
                  </a:lnTo>
                  <a:lnTo>
                    <a:pt x="85" y="119"/>
                  </a:lnTo>
                  <a:lnTo>
                    <a:pt x="106" y="154"/>
                  </a:lnTo>
                  <a:lnTo>
                    <a:pt x="126" y="184"/>
                  </a:lnTo>
                  <a:lnTo>
                    <a:pt x="144" y="208"/>
                  </a:lnTo>
                  <a:lnTo>
                    <a:pt x="143" y="212"/>
                  </a:lnTo>
                  <a:lnTo>
                    <a:pt x="141" y="219"/>
                  </a:lnTo>
                  <a:lnTo>
                    <a:pt x="131" y="219"/>
                  </a:lnTo>
                  <a:lnTo>
                    <a:pt x="126" y="219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5" name="Freeform 62"/>
            <p:cNvSpPr>
              <a:spLocks/>
            </p:cNvSpPr>
            <p:nvPr/>
          </p:nvSpPr>
          <p:spPr bwMode="auto">
            <a:xfrm>
              <a:off x="4920" y="2286"/>
              <a:ext cx="134" cy="109"/>
            </a:xfrm>
            <a:custGeom>
              <a:avLst/>
              <a:gdLst>
                <a:gd name="T0" fmla="*/ 0 w 400"/>
                <a:gd name="T1" fmla="*/ 0 h 326"/>
                <a:gd name="T2" fmla="*/ 0 w 400"/>
                <a:gd name="T3" fmla="*/ 0 h 326"/>
                <a:gd name="T4" fmla="*/ 0 w 400"/>
                <a:gd name="T5" fmla="*/ 0 h 326"/>
                <a:gd name="T6" fmla="*/ 0 w 400"/>
                <a:gd name="T7" fmla="*/ 0 h 326"/>
                <a:gd name="T8" fmla="*/ 0 w 400"/>
                <a:gd name="T9" fmla="*/ 0 h 326"/>
                <a:gd name="T10" fmla="*/ 0 w 400"/>
                <a:gd name="T11" fmla="*/ 0 h 326"/>
                <a:gd name="T12" fmla="*/ 0 w 400"/>
                <a:gd name="T13" fmla="*/ 0 h 326"/>
                <a:gd name="T14" fmla="*/ 0 w 400"/>
                <a:gd name="T15" fmla="*/ 0 h 326"/>
                <a:gd name="T16" fmla="*/ 0 w 400"/>
                <a:gd name="T17" fmla="*/ 0 h 326"/>
                <a:gd name="T18" fmla="*/ 0 w 400"/>
                <a:gd name="T19" fmla="*/ 0 h 326"/>
                <a:gd name="T20" fmla="*/ 0 w 400"/>
                <a:gd name="T21" fmla="*/ 0 h 326"/>
                <a:gd name="T22" fmla="*/ 0 w 400"/>
                <a:gd name="T23" fmla="*/ 0 h 326"/>
                <a:gd name="T24" fmla="*/ 0 w 400"/>
                <a:gd name="T25" fmla="*/ 0 h 326"/>
                <a:gd name="T26" fmla="*/ 0 w 400"/>
                <a:gd name="T27" fmla="*/ 0 h 326"/>
                <a:gd name="T28" fmla="*/ 0 w 400"/>
                <a:gd name="T29" fmla="*/ 0 h 326"/>
                <a:gd name="T30" fmla="*/ 0 w 400"/>
                <a:gd name="T31" fmla="*/ 0 h 326"/>
                <a:gd name="T32" fmla="*/ 0 w 400"/>
                <a:gd name="T33" fmla="*/ 0 h 326"/>
                <a:gd name="T34" fmla="*/ 0 w 400"/>
                <a:gd name="T35" fmla="*/ 0 h 326"/>
                <a:gd name="T36" fmla="*/ 0 w 400"/>
                <a:gd name="T37" fmla="*/ 0 h 326"/>
                <a:gd name="T38" fmla="*/ 0 w 400"/>
                <a:gd name="T39" fmla="*/ 0 h 326"/>
                <a:gd name="T40" fmla="*/ 0 w 400"/>
                <a:gd name="T41" fmla="*/ 0 h 326"/>
                <a:gd name="T42" fmla="*/ 0 w 400"/>
                <a:gd name="T43" fmla="*/ 0 h 326"/>
                <a:gd name="T44" fmla="*/ 0 w 400"/>
                <a:gd name="T45" fmla="*/ 0 h 326"/>
                <a:gd name="T46" fmla="*/ 0 w 400"/>
                <a:gd name="T47" fmla="*/ 0 h 326"/>
                <a:gd name="T48" fmla="*/ 0 w 400"/>
                <a:gd name="T49" fmla="*/ 0 h 326"/>
                <a:gd name="T50" fmla="*/ 0 w 400"/>
                <a:gd name="T51" fmla="*/ 0 h 326"/>
                <a:gd name="T52" fmla="*/ 0 w 400"/>
                <a:gd name="T53" fmla="*/ 0 h 326"/>
                <a:gd name="T54" fmla="*/ 0 w 400"/>
                <a:gd name="T55" fmla="*/ 0 h 326"/>
                <a:gd name="T56" fmla="*/ 0 w 400"/>
                <a:gd name="T57" fmla="*/ 0 h 326"/>
                <a:gd name="T58" fmla="*/ 0 w 400"/>
                <a:gd name="T59" fmla="*/ 0 h 326"/>
                <a:gd name="T60" fmla="*/ 0 w 400"/>
                <a:gd name="T61" fmla="*/ 0 h 326"/>
                <a:gd name="T62" fmla="*/ 0 w 400"/>
                <a:gd name="T63" fmla="*/ 0 h 326"/>
                <a:gd name="T64" fmla="*/ 0 w 400"/>
                <a:gd name="T65" fmla="*/ 0 h 326"/>
                <a:gd name="T66" fmla="*/ 0 w 400"/>
                <a:gd name="T67" fmla="*/ 0 h 326"/>
                <a:gd name="T68" fmla="*/ 0 w 400"/>
                <a:gd name="T69" fmla="*/ 0 h 326"/>
                <a:gd name="T70" fmla="*/ 0 w 400"/>
                <a:gd name="T71" fmla="*/ 0 h 326"/>
                <a:gd name="T72" fmla="*/ 0 w 400"/>
                <a:gd name="T73" fmla="*/ 0 h 326"/>
                <a:gd name="T74" fmla="*/ 0 w 400"/>
                <a:gd name="T75" fmla="*/ 0 h 326"/>
                <a:gd name="T76" fmla="*/ 0 w 400"/>
                <a:gd name="T77" fmla="*/ 0 h 326"/>
                <a:gd name="T78" fmla="*/ 0 w 400"/>
                <a:gd name="T79" fmla="*/ 0 h 326"/>
                <a:gd name="T80" fmla="*/ 0 w 400"/>
                <a:gd name="T81" fmla="*/ 0 h 326"/>
                <a:gd name="T82" fmla="*/ 0 w 400"/>
                <a:gd name="T83" fmla="*/ 0 h 326"/>
                <a:gd name="T84" fmla="*/ 0 w 400"/>
                <a:gd name="T85" fmla="*/ 0 h 326"/>
                <a:gd name="T86" fmla="*/ 0 w 400"/>
                <a:gd name="T87" fmla="*/ 0 h 326"/>
                <a:gd name="T88" fmla="*/ 0 w 400"/>
                <a:gd name="T89" fmla="*/ 0 h 326"/>
                <a:gd name="T90" fmla="*/ 0 w 400"/>
                <a:gd name="T91" fmla="*/ 0 h 326"/>
                <a:gd name="T92" fmla="*/ 0 w 400"/>
                <a:gd name="T93" fmla="*/ 0 h 326"/>
                <a:gd name="T94" fmla="*/ 0 w 400"/>
                <a:gd name="T95" fmla="*/ 0 h 326"/>
                <a:gd name="T96" fmla="*/ 0 w 400"/>
                <a:gd name="T97" fmla="*/ 0 h 326"/>
                <a:gd name="T98" fmla="*/ 0 w 400"/>
                <a:gd name="T99" fmla="*/ 0 h 326"/>
                <a:gd name="T100" fmla="*/ 0 w 400"/>
                <a:gd name="T101" fmla="*/ 0 h 326"/>
                <a:gd name="T102" fmla="*/ 0 w 400"/>
                <a:gd name="T103" fmla="*/ 0 h 326"/>
                <a:gd name="T104" fmla="*/ 0 w 400"/>
                <a:gd name="T105" fmla="*/ 0 h 3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0" h="326">
                  <a:moveTo>
                    <a:pt x="138" y="326"/>
                  </a:moveTo>
                  <a:lnTo>
                    <a:pt x="39" y="292"/>
                  </a:lnTo>
                  <a:lnTo>
                    <a:pt x="0" y="244"/>
                  </a:lnTo>
                  <a:lnTo>
                    <a:pt x="7" y="188"/>
                  </a:lnTo>
                  <a:lnTo>
                    <a:pt x="52" y="131"/>
                  </a:lnTo>
                  <a:lnTo>
                    <a:pt x="123" y="77"/>
                  </a:lnTo>
                  <a:lnTo>
                    <a:pt x="211" y="34"/>
                  </a:lnTo>
                  <a:lnTo>
                    <a:pt x="307" y="4"/>
                  </a:lnTo>
                  <a:lnTo>
                    <a:pt x="400" y="0"/>
                  </a:lnTo>
                  <a:lnTo>
                    <a:pt x="396" y="34"/>
                  </a:lnTo>
                  <a:lnTo>
                    <a:pt x="395" y="70"/>
                  </a:lnTo>
                  <a:lnTo>
                    <a:pt x="393" y="106"/>
                  </a:lnTo>
                  <a:lnTo>
                    <a:pt x="393" y="144"/>
                  </a:lnTo>
                  <a:lnTo>
                    <a:pt x="393" y="181"/>
                  </a:lnTo>
                  <a:lnTo>
                    <a:pt x="396" y="222"/>
                  </a:lnTo>
                  <a:lnTo>
                    <a:pt x="397" y="261"/>
                  </a:lnTo>
                  <a:lnTo>
                    <a:pt x="400" y="301"/>
                  </a:lnTo>
                  <a:lnTo>
                    <a:pt x="389" y="303"/>
                  </a:lnTo>
                  <a:lnTo>
                    <a:pt x="376" y="306"/>
                  </a:lnTo>
                  <a:lnTo>
                    <a:pt x="372" y="272"/>
                  </a:lnTo>
                  <a:lnTo>
                    <a:pt x="371" y="240"/>
                  </a:lnTo>
                  <a:lnTo>
                    <a:pt x="368" y="208"/>
                  </a:lnTo>
                  <a:lnTo>
                    <a:pt x="368" y="177"/>
                  </a:lnTo>
                  <a:lnTo>
                    <a:pt x="367" y="145"/>
                  </a:lnTo>
                  <a:lnTo>
                    <a:pt x="365" y="116"/>
                  </a:lnTo>
                  <a:lnTo>
                    <a:pt x="364" y="84"/>
                  </a:lnTo>
                  <a:lnTo>
                    <a:pt x="364" y="55"/>
                  </a:lnTo>
                  <a:lnTo>
                    <a:pt x="358" y="62"/>
                  </a:lnTo>
                  <a:lnTo>
                    <a:pt x="357" y="69"/>
                  </a:lnTo>
                  <a:lnTo>
                    <a:pt x="356" y="73"/>
                  </a:lnTo>
                  <a:lnTo>
                    <a:pt x="356" y="78"/>
                  </a:lnTo>
                  <a:lnTo>
                    <a:pt x="354" y="85"/>
                  </a:lnTo>
                  <a:lnTo>
                    <a:pt x="354" y="95"/>
                  </a:lnTo>
                  <a:lnTo>
                    <a:pt x="344" y="95"/>
                  </a:lnTo>
                  <a:lnTo>
                    <a:pt x="336" y="95"/>
                  </a:lnTo>
                  <a:lnTo>
                    <a:pt x="336" y="103"/>
                  </a:lnTo>
                  <a:lnTo>
                    <a:pt x="336" y="115"/>
                  </a:lnTo>
                  <a:lnTo>
                    <a:pt x="336" y="124"/>
                  </a:lnTo>
                  <a:lnTo>
                    <a:pt x="336" y="135"/>
                  </a:lnTo>
                  <a:lnTo>
                    <a:pt x="336" y="145"/>
                  </a:lnTo>
                  <a:lnTo>
                    <a:pt x="336" y="156"/>
                  </a:lnTo>
                  <a:lnTo>
                    <a:pt x="336" y="168"/>
                  </a:lnTo>
                  <a:lnTo>
                    <a:pt x="336" y="180"/>
                  </a:lnTo>
                  <a:lnTo>
                    <a:pt x="344" y="184"/>
                  </a:lnTo>
                  <a:lnTo>
                    <a:pt x="357" y="188"/>
                  </a:lnTo>
                  <a:lnTo>
                    <a:pt x="357" y="244"/>
                  </a:lnTo>
                  <a:lnTo>
                    <a:pt x="353" y="283"/>
                  </a:lnTo>
                  <a:lnTo>
                    <a:pt x="343" y="307"/>
                  </a:lnTo>
                  <a:lnTo>
                    <a:pt x="325" y="320"/>
                  </a:lnTo>
                  <a:lnTo>
                    <a:pt x="296" y="322"/>
                  </a:lnTo>
                  <a:lnTo>
                    <a:pt x="257" y="322"/>
                  </a:lnTo>
                  <a:lnTo>
                    <a:pt x="205" y="322"/>
                  </a:lnTo>
                  <a:lnTo>
                    <a:pt x="138" y="326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6" name="Freeform 63"/>
            <p:cNvSpPr>
              <a:spLocks/>
            </p:cNvSpPr>
            <p:nvPr/>
          </p:nvSpPr>
          <p:spPr bwMode="auto">
            <a:xfrm>
              <a:off x="4755" y="2262"/>
              <a:ext cx="102" cy="131"/>
            </a:xfrm>
            <a:custGeom>
              <a:avLst/>
              <a:gdLst>
                <a:gd name="T0" fmla="*/ 0 w 306"/>
                <a:gd name="T1" fmla="*/ 0 h 395"/>
                <a:gd name="T2" fmla="*/ 0 w 306"/>
                <a:gd name="T3" fmla="*/ 0 h 395"/>
                <a:gd name="T4" fmla="*/ 0 w 306"/>
                <a:gd name="T5" fmla="*/ 0 h 395"/>
                <a:gd name="T6" fmla="*/ 0 w 306"/>
                <a:gd name="T7" fmla="*/ 0 h 395"/>
                <a:gd name="T8" fmla="*/ 0 w 306"/>
                <a:gd name="T9" fmla="*/ 0 h 395"/>
                <a:gd name="T10" fmla="*/ 0 w 306"/>
                <a:gd name="T11" fmla="*/ 0 h 395"/>
                <a:gd name="T12" fmla="*/ 0 w 306"/>
                <a:gd name="T13" fmla="*/ 0 h 395"/>
                <a:gd name="T14" fmla="*/ 0 w 306"/>
                <a:gd name="T15" fmla="*/ 0 h 395"/>
                <a:gd name="T16" fmla="*/ 0 w 306"/>
                <a:gd name="T17" fmla="*/ 0 h 395"/>
                <a:gd name="T18" fmla="*/ 0 w 306"/>
                <a:gd name="T19" fmla="*/ 0 h 395"/>
                <a:gd name="T20" fmla="*/ 0 w 306"/>
                <a:gd name="T21" fmla="*/ 0 h 395"/>
                <a:gd name="T22" fmla="*/ 0 w 306"/>
                <a:gd name="T23" fmla="*/ 0 h 395"/>
                <a:gd name="T24" fmla="*/ 0 w 306"/>
                <a:gd name="T25" fmla="*/ 0 h 395"/>
                <a:gd name="T26" fmla="*/ 0 w 306"/>
                <a:gd name="T27" fmla="*/ 0 h 395"/>
                <a:gd name="T28" fmla="*/ 0 w 306"/>
                <a:gd name="T29" fmla="*/ 0 h 395"/>
                <a:gd name="T30" fmla="*/ 0 w 306"/>
                <a:gd name="T31" fmla="*/ 0 h 395"/>
                <a:gd name="T32" fmla="*/ 0 w 306"/>
                <a:gd name="T33" fmla="*/ 0 h 395"/>
                <a:gd name="T34" fmla="*/ 0 w 306"/>
                <a:gd name="T35" fmla="*/ 0 h 395"/>
                <a:gd name="T36" fmla="*/ 0 w 306"/>
                <a:gd name="T37" fmla="*/ 0 h 395"/>
                <a:gd name="T38" fmla="*/ 0 w 306"/>
                <a:gd name="T39" fmla="*/ 0 h 395"/>
                <a:gd name="T40" fmla="*/ 0 w 306"/>
                <a:gd name="T41" fmla="*/ 0 h 395"/>
                <a:gd name="T42" fmla="*/ 0 w 306"/>
                <a:gd name="T43" fmla="*/ 0 h 395"/>
                <a:gd name="T44" fmla="*/ 0 w 306"/>
                <a:gd name="T45" fmla="*/ 0 h 395"/>
                <a:gd name="T46" fmla="*/ 0 w 306"/>
                <a:gd name="T47" fmla="*/ 0 h 395"/>
                <a:gd name="T48" fmla="*/ 0 w 306"/>
                <a:gd name="T49" fmla="*/ 0 h 395"/>
                <a:gd name="T50" fmla="*/ 0 w 306"/>
                <a:gd name="T51" fmla="*/ 0 h 395"/>
                <a:gd name="T52" fmla="*/ 0 w 306"/>
                <a:gd name="T53" fmla="*/ 0 h 395"/>
                <a:gd name="T54" fmla="*/ 0 w 306"/>
                <a:gd name="T55" fmla="*/ 0 h 395"/>
                <a:gd name="T56" fmla="*/ 0 w 306"/>
                <a:gd name="T57" fmla="*/ 0 h 395"/>
                <a:gd name="T58" fmla="*/ 0 w 306"/>
                <a:gd name="T59" fmla="*/ 0 h 395"/>
                <a:gd name="T60" fmla="*/ 0 w 306"/>
                <a:gd name="T61" fmla="*/ 0 h 395"/>
                <a:gd name="T62" fmla="*/ 0 w 306"/>
                <a:gd name="T63" fmla="*/ 0 h 395"/>
                <a:gd name="T64" fmla="*/ 0 w 306"/>
                <a:gd name="T65" fmla="*/ 0 h 395"/>
                <a:gd name="T66" fmla="*/ 0 w 306"/>
                <a:gd name="T67" fmla="*/ 0 h 395"/>
                <a:gd name="T68" fmla="*/ 0 w 306"/>
                <a:gd name="T69" fmla="*/ 0 h 395"/>
                <a:gd name="T70" fmla="*/ 0 w 306"/>
                <a:gd name="T71" fmla="*/ 0 h 395"/>
                <a:gd name="T72" fmla="*/ 0 w 306"/>
                <a:gd name="T73" fmla="*/ 0 h 395"/>
                <a:gd name="T74" fmla="*/ 0 w 306"/>
                <a:gd name="T75" fmla="*/ 0 h 395"/>
                <a:gd name="T76" fmla="*/ 0 w 306"/>
                <a:gd name="T77" fmla="*/ 0 h 395"/>
                <a:gd name="T78" fmla="*/ 0 w 306"/>
                <a:gd name="T79" fmla="*/ 0 h 395"/>
                <a:gd name="T80" fmla="*/ 0 w 306"/>
                <a:gd name="T81" fmla="*/ 0 h 3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6" h="395">
                  <a:moveTo>
                    <a:pt x="175" y="391"/>
                  </a:moveTo>
                  <a:lnTo>
                    <a:pt x="166" y="382"/>
                  </a:lnTo>
                  <a:lnTo>
                    <a:pt x="161" y="375"/>
                  </a:lnTo>
                  <a:lnTo>
                    <a:pt x="151" y="364"/>
                  </a:lnTo>
                  <a:lnTo>
                    <a:pt x="140" y="346"/>
                  </a:lnTo>
                  <a:lnTo>
                    <a:pt x="120" y="318"/>
                  </a:lnTo>
                  <a:lnTo>
                    <a:pt x="95" y="278"/>
                  </a:lnTo>
                  <a:lnTo>
                    <a:pt x="59" y="222"/>
                  </a:lnTo>
                  <a:lnTo>
                    <a:pt x="13" y="151"/>
                  </a:lnTo>
                  <a:lnTo>
                    <a:pt x="5" y="151"/>
                  </a:lnTo>
                  <a:lnTo>
                    <a:pt x="0" y="151"/>
                  </a:lnTo>
                  <a:lnTo>
                    <a:pt x="0" y="129"/>
                  </a:lnTo>
                  <a:lnTo>
                    <a:pt x="0" y="10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2" y="52"/>
                  </a:lnTo>
                  <a:lnTo>
                    <a:pt x="6" y="34"/>
                  </a:lnTo>
                  <a:lnTo>
                    <a:pt x="9" y="17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4" y="5"/>
                  </a:lnTo>
                  <a:lnTo>
                    <a:pt x="55" y="42"/>
                  </a:lnTo>
                  <a:lnTo>
                    <a:pt x="80" y="94"/>
                  </a:lnTo>
                  <a:lnTo>
                    <a:pt x="106" y="150"/>
                  </a:lnTo>
                  <a:lnTo>
                    <a:pt x="138" y="207"/>
                  </a:lnTo>
                  <a:lnTo>
                    <a:pt x="173" y="260"/>
                  </a:lnTo>
                  <a:lnTo>
                    <a:pt x="212" y="306"/>
                  </a:lnTo>
                  <a:lnTo>
                    <a:pt x="256" y="338"/>
                  </a:lnTo>
                  <a:lnTo>
                    <a:pt x="306" y="354"/>
                  </a:lnTo>
                  <a:lnTo>
                    <a:pt x="302" y="368"/>
                  </a:lnTo>
                  <a:lnTo>
                    <a:pt x="302" y="382"/>
                  </a:lnTo>
                  <a:lnTo>
                    <a:pt x="295" y="387"/>
                  </a:lnTo>
                  <a:lnTo>
                    <a:pt x="290" y="395"/>
                  </a:lnTo>
                  <a:lnTo>
                    <a:pt x="272" y="380"/>
                  </a:lnTo>
                  <a:lnTo>
                    <a:pt x="260" y="371"/>
                  </a:lnTo>
                  <a:lnTo>
                    <a:pt x="246" y="368"/>
                  </a:lnTo>
                  <a:lnTo>
                    <a:pt x="235" y="370"/>
                  </a:lnTo>
                  <a:lnTo>
                    <a:pt x="221" y="373"/>
                  </a:lnTo>
                  <a:lnTo>
                    <a:pt x="207" y="378"/>
                  </a:lnTo>
                  <a:lnTo>
                    <a:pt x="191" y="384"/>
                  </a:lnTo>
                  <a:lnTo>
                    <a:pt x="175" y="391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7" name="Freeform 64"/>
            <p:cNvSpPr>
              <a:spLocks/>
            </p:cNvSpPr>
            <p:nvPr/>
          </p:nvSpPr>
          <p:spPr bwMode="auto">
            <a:xfrm>
              <a:off x="5067" y="2352"/>
              <a:ext cx="4" cy="32"/>
            </a:xfrm>
            <a:custGeom>
              <a:avLst/>
              <a:gdLst>
                <a:gd name="T0" fmla="*/ 0 w 13"/>
                <a:gd name="T1" fmla="*/ 0 h 95"/>
                <a:gd name="T2" fmla="*/ 0 w 13"/>
                <a:gd name="T3" fmla="*/ 0 h 95"/>
                <a:gd name="T4" fmla="*/ 0 w 13"/>
                <a:gd name="T5" fmla="*/ 0 h 95"/>
                <a:gd name="T6" fmla="*/ 0 w 13"/>
                <a:gd name="T7" fmla="*/ 0 h 95"/>
                <a:gd name="T8" fmla="*/ 0 w 13"/>
                <a:gd name="T9" fmla="*/ 0 h 95"/>
                <a:gd name="T10" fmla="*/ 0 w 13"/>
                <a:gd name="T11" fmla="*/ 0 h 95"/>
                <a:gd name="T12" fmla="*/ 0 w 13"/>
                <a:gd name="T13" fmla="*/ 0 h 95"/>
                <a:gd name="T14" fmla="*/ 0 w 13"/>
                <a:gd name="T15" fmla="*/ 0 h 95"/>
                <a:gd name="T16" fmla="*/ 0 w 13"/>
                <a:gd name="T17" fmla="*/ 0 h 95"/>
                <a:gd name="T18" fmla="*/ 0 w 13"/>
                <a:gd name="T19" fmla="*/ 0 h 95"/>
                <a:gd name="T20" fmla="*/ 0 w 13"/>
                <a:gd name="T21" fmla="*/ 0 h 95"/>
                <a:gd name="T22" fmla="*/ 0 w 13"/>
                <a:gd name="T23" fmla="*/ 0 h 95"/>
                <a:gd name="T24" fmla="*/ 0 w 13"/>
                <a:gd name="T25" fmla="*/ 0 h 95"/>
                <a:gd name="T26" fmla="*/ 0 w 13"/>
                <a:gd name="T27" fmla="*/ 0 h 95"/>
                <a:gd name="T28" fmla="*/ 0 w 13"/>
                <a:gd name="T29" fmla="*/ 0 h 95"/>
                <a:gd name="T30" fmla="*/ 0 w 13"/>
                <a:gd name="T31" fmla="*/ 0 h 95"/>
                <a:gd name="T32" fmla="*/ 0 w 13"/>
                <a:gd name="T33" fmla="*/ 0 h 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" h="95">
                  <a:moveTo>
                    <a:pt x="0" y="95"/>
                  </a:moveTo>
                  <a:lnTo>
                    <a:pt x="0" y="82"/>
                  </a:lnTo>
                  <a:lnTo>
                    <a:pt x="0" y="70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" y="6"/>
                  </a:lnTo>
                  <a:lnTo>
                    <a:pt x="6" y="17"/>
                  </a:lnTo>
                  <a:lnTo>
                    <a:pt x="7" y="25"/>
                  </a:lnTo>
                  <a:lnTo>
                    <a:pt x="9" y="39"/>
                  </a:lnTo>
                  <a:lnTo>
                    <a:pt x="10" y="57"/>
                  </a:lnTo>
                  <a:lnTo>
                    <a:pt x="13" y="82"/>
                  </a:lnTo>
                  <a:lnTo>
                    <a:pt x="6" y="87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8" name="Freeform 65"/>
            <p:cNvSpPr>
              <a:spLocks/>
            </p:cNvSpPr>
            <p:nvPr/>
          </p:nvSpPr>
          <p:spPr bwMode="auto">
            <a:xfrm>
              <a:off x="4851" y="2311"/>
              <a:ext cx="35" cy="53"/>
            </a:xfrm>
            <a:custGeom>
              <a:avLst/>
              <a:gdLst>
                <a:gd name="T0" fmla="*/ 0 w 105"/>
                <a:gd name="T1" fmla="*/ 0 h 161"/>
                <a:gd name="T2" fmla="*/ 0 w 105"/>
                <a:gd name="T3" fmla="*/ 0 h 161"/>
                <a:gd name="T4" fmla="*/ 0 w 105"/>
                <a:gd name="T5" fmla="*/ 0 h 161"/>
                <a:gd name="T6" fmla="*/ 0 w 105"/>
                <a:gd name="T7" fmla="*/ 0 h 161"/>
                <a:gd name="T8" fmla="*/ 0 w 105"/>
                <a:gd name="T9" fmla="*/ 0 h 161"/>
                <a:gd name="T10" fmla="*/ 0 w 105"/>
                <a:gd name="T11" fmla="*/ 0 h 161"/>
                <a:gd name="T12" fmla="*/ 0 w 105"/>
                <a:gd name="T13" fmla="*/ 0 h 161"/>
                <a:gd name="T14" fmla="*/ 0 w 105"/>
                <a:gd name="T15" fmla="*/ 0 h 161"/>
                <a:gd name="T16" fmla="*/ 0 w 105"/>
                <a:gd name="T17" fmla="*/ 0 h 161"/>
                <a:gd name="T18" fmla="*/ 0 w 105"/>
                <a:gd name="T19" fmla="*/ 0 h 161"/>
                <a:gd name="T20" fmla="*/ 0 w 105"/>
                <a:gd name="T21" fmla="*/ 0 h 161"/>
                <a:gd name="T22" fmla="*/ 0 w 105"/>
                <a:gd name="T23" fmla="*/ 0 h 161"/>
                <a:gd name="T24" fmla="*/ 0 w 105"/>
                <a:gd name="T25" fmla="*/ 0 h 161"/>
                <a:gd name="T26" fmla="*/ 0 w 105"/>
                <a:gd name="T27" fmla="*/ 0 h 161"/>
                <a:gd name="T28" fmla="*/ 0 w 105"/>
                <a:gd name="T29" fmla="*/ 0 h 161"/>
                <a:gd name="T30" fmla="*/ 0 w 105"/>
                <a:gd name="T31" fmla="*/ 0 h 161"/>
                <a:gd name="T32" fmla="*/ 0 w 105"/>
                <a:gd name="T33" fmla="*/ 0 h 161"/>
                <a:gd name="T34" fmla="*/ 0 w 105"/>
                <a:gd name="T35" fmla="*/ 0 h 161"/>
                <a:gd name="T36" fmla="*/ 0 w 105"/>
                <a:gd name="T37" fmla="*/ 0 h 161"/>
                <a:gd name="T38" fmla="*/ 0 w 105"/>
                <a:gd name="T39" fmla="*/ 0 h 161"/>
                <a:gd name="T40" fmla="*/ 0 w 105"/>
                <a:gd name="T41" fmla="*/ 0 h 161"/>
                <a:gd name="T42" fmla="*/ 0 w 105"/>
                <a:gd name="T43" fmla="*/ 0 h 161"/>
                <a:gd name="T44" fmla="*/ 0 w 105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5" h="161">
                  <a:moveTo>
                    <a:pt x="0" y="161"/>
                  </a:moveTo>
                  <a:lnTo>
                    <a:pt x="9" y="141"/>
                  </a:lnTo>
                  <a:lnTo>
                    <a:pt x="20" y="118"/>
                  </a:lnTo>
                  <a:lnTo>
                    <a:pt x="33" y="93"/>
                  </a:lnTo>
                  <a:lnTo>
                    <a:pt x="47" y="68"/>
                  </a:lnTo>
                  <a:lnTo>
                    <a:pt x="59" y="43"/>
                  </a:lnTo>
                  <a:lnTo>
                    <a:pt x="74" y="23"/>
                  </a:lnTo>
                  <a:lnTo>
                    <a:pt x="88" y="8"/>
                  </a:lnTo>
                  <a:lnTo>
                    <a:pt x="104" y="0"/>
                  </a:lnTo>
                  <a:lnTo>
                    <a:pt x="105" y="23"/>
                  </a:lnTo>
                  <a:lnTo>
                    <a:pt x="105" y="44"/>
                  </a:lnTo>
                  <a:lnTo>
                    <a:pt x="102" y="61"/>
                  </a:lnTo>
                  <a:lnTo>
                    <a:pt x="98" y="79"/>
                  </a:lnTo>
                  <a:lnTo>
                    <a:pt x="90" y="95"/>
                  </a:lnTo>
                  <a:lnTo>
                    <a:pt x="81" y="113"/>
                  </a:lnTo>
                  <a:lnTo>
                    <a:pt x="69" y="134"/>
                  </a:lnTo>
                  <a:lnTo>
                    <a:pt x="55" y="159"/>
                  </a:lnTo>
                  <a:lnTo>
                    <a:pt x="42" y="157"/>
                  </a:lnTo>
                  <a:lnTo>
                    <a:pt x="34" y="157"/>
                  </a:lnTo>
                  <a:lnTo>
                    <a:pt x="26" y="156"/>
                  </a:lnTo>
                  <a:lnTo>
                    <a:pt x="21" y="156"/>
                  </a:lnTo>
                  <a:lnTo>
                    <a:pt x="10" y="156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9" name="Freeform 66"/>
            <p:cNvSpPr>
              <a:spLocks/>
            </p:cNvSpPr>
            <p:nvPr/>
          </p:nvSpPr>
          <p:spPr bwMode="auto">
            <a:xfrm>
              <a:off x="4837" y="2285"/>
              <a:ext cx="46" cy="76"/>
            </a:xfrm>
            <a:custGeom>
              <a:avLst/>
              <a:gdLst>
                <a:gd name="T0" fmla="*/ 0 w 138"/>
                <a:gd name="T1" fmla="*/ 0 h 226"/>
                <a:gd name="T2" fmla="*/ 0 w 138"/>
                <a:gd name="T3" fmla="*/ 0 h 226"/>
                <a:gd name="T4" fmla="*/ 0 w 138"/>
                <a:gd name="T5" fmla="*/ 0 h 226"/>
                <a:gd name="T6" fmla="*/ 0 w 138"/>
                <a:gd name="T7" fmla="*/ 0 h 226"/>
                <a:gd name="T8" fmla="*/ 0 w 138"/>
                <a:gd name="T9" fmla="*/ 0 h 226"/>
                <a:gd name="T10" fmla="*/ 0 w 138"/>
                <a:gd name="T11" fmla="*/ 0 h 226"/>
                <a:gd name="T12" fmla="*/ 0 w 138"/>
                <a:gd name="T13" fmla="*/ 0 h 226"/>
                <a:gd name="T14" fmla="*/ 0 w 138"/>
                <a:gd name="T15" fmla="*/ 0 h 226"/>
                <a:gd name="T16" fmla="*/ 0 w 138"/>
                <a:gd name="T17" fmla="*/ 0 h 226"/>
                <a:gd name="T18" fmla="*/ 0 w 138"/>
                <a:gd name="T19" fmla="*/ 0 h 226"/>
                <a:gd name="T20" fmla="*/ 0 w 138"/>
                <a:gd name="T21" fmla="*/ 0 h 226"/>
                <a:gd name="T22" fmla="*/ 0 w 138"/>
                <a:gd name="T23" fmla="*/ 0 h 226"/>
                <a:gd name="T24" fmla="*/ 0 w 138"/>
                <a:gd name="T25" fmla="*/ 0 h 226"/>
                <a:gd name="T26" fmla="*/ 0 w 138"/>
                <a:gd name="T27" fmla="*/ 0 h 226"/>
                <a:gd name="T28" fmla="*/ 0 w 138"/>
                <a:gd name="T29" fmla="*/ 0 h 226"/>
                <a:gd name="T30" fmla="*/ 0 w 138"/>
                <a:gd name="T31" fmla="*/ 0 h 226"/>
                <a:gd name="T32" fmla="*/ 0 w 138"/>
                <a:gd name="T33" fmla="*/ 0 h 226"/>
                <a:gd name="T34" fmla="*/ 0 w 138"/>
                <a:gd name="T35" fmla="*/ 0 h 226"/>
                <a:gd name="T36" fmla="*/ 0 w 138"/>
                <a:gd name="T37" fmla="*/ 0 h 226"/>
                <a:gd name="T38" fmla="*/ 0 w 138"/>
                <a:gd name="T39" fmla="*/ 0 h 226"/>
                <a:gd name="T40" fmla="*/ 0 w 138"/>
                <a:gd name="T41" fmla="*/ 0 h 226"/>
                <a:gd name="T42" fmla="*/ 0 w 138"/>
                <a:gd name="T43" fmla="*/ 0 h 226"/>
                <a:gd name="T44" fmla="*/ 0 w 138"/>
                <a:gd name="T45" fmla="*/ 0 h 2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226">
                  <a:moveTo>
                    <a:pt x="13" y="226"/>
                  </a:moveTo>
                  <a:lnTo>
                    <a:pt x="6" y="218"/>
                  </a:lnTo>
                  <a:lnTo>
                    <a:pt x="3" y="212"/>
                  </a:lnTo>
                  <a:lnTo>
                    <a:pt x="2" y="205"/>
                  </a:lnTo>
                  <a:lnTo>
                    <a:pt x="0" y="196"/>
                  </a:lnTo>
                  <a:lnTo>
                    <a:pt x="16" y="175"/>
                  </a:lnTo>
                  <a:lnTo>
                    <a:pt x="32" y="151"/>
                  </a:lnTo>
                  <a:lnTo>
                    <a:pt x="48" y="126"/>
                  </a:lnTo>
                  <a:lnTo>
                    <a:pt x="63" y="101"/>
                  </a:lnTo>
                  <a:lnTo>
                    <a:pt x="77" y="73"/>
                  </a:lnTo>
                  <a:lnTo>
                    <a:pt x="92" y="46"/>
                  </a:lnTo>
                  <a:lnTo>
                    <a:pt x="108" y="21"/>
                  </a:lnTo>
                  <a:lnTo>
                    <a:pt x="126" y="0"/>
                  </a:lnTo>
                  <a:lnTo>
                    <a:pt x="130" y="0"/>
                  </a:lnTo>
                  <a:lnTo>
                    <a:pt x="138" y="3"/>
                  </a:lnTo>
                  <a:lnTo>
                    <a:pt x="133" y="24"/>
                  </a:lnTo>
                  <a:lnTo>
                    <a:pt x="120" y="56"/>
                  </a:lnTo>
                  <a:lnTo>
                    <a:pt x="101" y="92"/>
                  </a:lnTo>
                  <a:lnTo>
                    <a:pt x="81" y="133"/>
                  </a:lnTo>
                  <a:lnTo>
                    <a:pt x="57" y="169"/>
                  </a:lnTo>
                  <a:lnTo>
                    <a:pt x="38" y="200"/>
                  </a:lnTo>
                  <a:lnTo>
                    <a:pt x="21" y="219"/>
                  </a:lnTo>
                  <a:lnTo>
                    <a:pt x="13" y="226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0" name="Freeform 67"/>
            <p:cNvSpPr>
              <a:spLocks/>
            </p:cNvSpPr>
            <p:nvPr/>
          </p:nvSpPr>
          <p:spPr bwMode="auto">
            <a:xfrm>
              <a:off x="5073" y="2305"/>
              <a:ext cx="4" cy="44"/>
            </a:xfrm>
            <a:custGeom>
              <a:avLst/>
              <a:gdLst>
                <a:gd name="T0" fmla="*/ 0 w 11"/>
                <a:gd name="T1" fmla="*/ 0 h 133"/>
                <a:gd name="T2" fmla="*/ 0 w 11"/>
                <a:gd name="T3" fmla="*/ 0 h 133"/>
                <a:gd name="T4" fmla="*/ 0 w 11"/>
                <a:gd name="T5" fmla="*/ 0 h 133"/>
                <a:gd name="T6" fmla="*/ 0 w 11"/>
                <a:gd name="T7" fmla="*/ 0 h 133"/>
                <a:gd name="T8" fmla="*/ 0 w 11"/>
                <a:gd name="T9" fmla="*/ 0 h 133"/>
                <a:gd name="T10" fmla="*/ 0 w 11"/>
                <a:gd name="T11" fmla="*/ 0 h 133"/>
                <a:gd name="T12" fmla="*/ 0 w 11"/>
                <a:gd name="T13" fmla="*/ 0 h 133"/>
                <a:gd name="T14" fmla="*/ 0 w 11"/>
                <a:gd name="T15" fmla="*/ 0 h 133"/>
                <a:gd name="T16" fmla="*/ 0 w 11"/>
                <a:gd name="T17" fmla="*/ 0 h 133"/>
                <a:gd name="T18" fmla="*/ 0 w 11"/>
                <a:gd name="T19" fmla="*/ 0 h 133"/>
                <a:gd name="T20" fmla="*/ 0 w 11"/>
                <a:gd name="T21" fmla="*/ 0 h 133"/>
                <a:gd name="T22" fmla="*/ 0 w 11"/>
                <a:gd name="T23" fmla="*/ 0 h 133"/>
                <a:gd name="T24" fmla="*/ 0 w 11"/>
                <a:gd name="T25" fmla="*/ 0 h 133"/>
                <a:gd name="T26" fmla="*/ 0 w 11"/>
                <a:gd name="T27" fmla="*/ 0 h 133"/>
                <a:gd name="T28" fmla="*/ 0 w 11"/>
                <a:gd name="T29" fmla="*/ 0 h 133"/>
                <a:gd name="T30" fmla="*/ 0 w 11"/>
                <a:gd name="T31" fmla="*/ 0 h 133"/>
                <a:gd name="T32" fmla="*/ 0 w 11"/>
                <a:gd name="T33" fmla="*/ 0 h 133"/>
                <a:gd name="T34" fmla="*/ 0 w 11"/>
                <a:gd name="T35" fmla="*/ 0 h 133"/>
                <a:gd name="T36" fmla="*/ 0 w 11"/>
                <a:gd name="T37" fmla="*/ 0 h 133"/>
                <a:gd name="T38" fmla="*/ 0 w 11"/>
                <a:gd name="T39" fmla="*/ 0 h 133"/>
                <a:gd name="T40" fmla="*/ 0 w 11"/>
                <a:gd name="T41" fmla="*/ 0 h 1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" h="133">
                  <a:moveTo>
                    <a:pt x="3" y="133"/>
                  </a:moveTo>
                  <a:lnTo>
                    <a:pt x="1" y="115"/>
                  </a:lnTo>
                  <a:lnTo>
                    <a:pt x="1" y="99"/>
                  </a:lnTo>
                  <a:lnTo>
                    <a:pt x="1" y="82"/>
                  </a:lnTo>
                  <a:lnTo>
                    <a:pt x="1" y="65"/>
                  </a:lnTo>
                  <a:lnTo>
                    <a:pt x="0" y="48"/>
                  </a:lnTo>
                  <a:lnTo>
                    <a:pt x="0" y="32"/>
                  </a:lnTo>
                  <a:lnTo>
                    <a:pt x="0" y="15"/>
                  </a:lnTo>
                  <a:lnTo>
                    <a:pt x="0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0" y="15"/>
                  </a:lnTo>
                  <a:lnTo>
                    <a:pt x="10" y="32"/>
                  </a:lnTo>
                  <a:lnTo>
                    <a:pt x="10" y="48"/>
                  </a:lnTo>
                  <a:lnTo>
                    <a:pt x="10" y="65"/>
                  </a:lnTo>
                  <a:lnTo>
                    <a:pt x="8" y="82"/>
                  </a:lnTo>
                  <a:lnTo>
                    <a:pt x="8" y="99"/>
                  </a:lnTo>
                  <a:lnTo>
                    <a:pt x="8" y="115"/>
                  </a:lnTo>
                  <a:lnTo>
                    <a:pt x="8" y="133"/>
                  </a:lnTo>
                  <a:lnTo>
                    <a:pt x="5" y="133"/>
                  </a:lnTo>
                  <a:lnTo>
                    <a:pt x="3" y="1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1" name="Freeform 68"/>
            <p:cNvSpPr>
              <a:spLocks/>
            </p:cNvSpPr>
            <p:nvPr/>
          </p:nvSpPr>
          <p:spPr bwMode="auto">
            <a:xfrm>
              <a:off x="5356" y="2279"/>
              <a:ext cx="19" cy="69"/>
            </a:xfrm>
            <a:custGeom>
              <a:avLst/>
              <a:gdLst>
                <a:gd name="T0" fmla="*/ 0 w 56"/>
                <a:gd name="T1" fmla="*/ 0 h 207"/>
                <a:gd name="T2" fmla="*/ 0 w 56"/>
                <a:gd name="T3" fmla="*/ 0 h 207"/>
                <a:gd name="T4" fmla="*/ 0 w 56"/>
                <a:gd name="T5" fmla="*/ 0 h 207"/>
                <a:gd name="T6" fmla="*/ 0 w 56"/>
                <a:gd name="T7" fmla="*/ 0 h 207"/>
                <a:gd name="T8" fmla="*/ 0 w 56"/>
                <a:gd name="T9" fmla="*/ 0 h 207"/>
                <a:gd name="T10" fmla="*/ 0 w 56"/>
                <a:gd name="T11" fmla="*/ 0 h 207"/>
                <a:gd name="T12" fmla="*/ 0 w 56"/>
                <a:gd name="T13" fmla="*/ 0 h 207"/>
                <a:gd name="T14" fmla="*/ 0 w 56"/>
                <a:gd name="T15" fmla="*/ 0 h 207"/>
                <a:gd name="T16" fmla="*/ 0 w 56"/>
                <a:gd name="T17" fmla="*/ 0 h 207"/>
                <a:gd name="T18" fmla="*/ 0 w 56"/>
                <a:gd name="T19" fmla="*/ 0 h 207"/>
                <a:gd name="T20" fmla="*/ 0 w 56"/>
                <a:gd name="T21" fmla="*/ 0 h 207"/>
                <a:gd name="T22" fmla="*/ 0 w 56"/>
                <a:gd name="T23" fmla="*/ 0 h 207"/>
                <a:gd name="T24" fmla="*/ 0 w 56"/>
                <a:gd name="T25" fmla="*/ 0 h 207"/>
                <a:gd name="T26" fmla="*/ 0 w 56"/>
                <a:gd name="T27" fmla="*/ 0 h 207"/>
                <a:gd name="T28" fmla="*/ 0 w 56"/>
                <a:gd name="T29" fmla="*/ 0 h 207"/>
                <a:gd name="T30" fmla="*/ 0 w 56"/>
                <a:gd name="T31" fmla="*/ 0 h 207"/>
                <a:gd name="T32" fmla="*/ 0 w 56"/>
                <a:gd name="T33" fmla="*/ 0 h 207"/>
                <a:gd name="T34" fmla="*/ 0 w 56"/>
                <a:gd name="T35" fmla="*/ 0 h 207"/>
                <a:gd name="T36" fmla="*/ 0 w 56"/>
                <a:gd name="T37" fmla="*/ 0 h 2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" h="207">
                  <a:moveTo>
                    <a:pt x="8" y="204"/>
                  </a:moveTo>
                  <a:lnTo>
                    <a:pt x="4" y="165"/>
                  </a:lnTo>
                  <a:lnTo>
                    <a:pt x="3" y="134"/>
                  </a:lnTo>
                  <a:lnTo>
                    <a:pt x="1" y="110"/>
                  </a:lnTo>
                  <a:lnTo>
                    <a:pt x="1" y="91"/>
                  </a:lnTo>
                  <a:lnTo>
                    <a:pt x="0" y="71"/>
                  </a:lnTo>
                  <a:lnTo>
                    <a:pt x="0" y="52"/>
                  </a:lnTo>
                  <a:lnTo>
                    <a:pt x="1" y="28"/>
                  </a:lnTo>
                  <a:lnTo>
                    <a:pt x="3" y="0"/>
                  </a:lnTo>
                  <a:lnTo>
                    <a:pt x="22" y="20"/>
                  </a:lnTo>
                  <a:lnTo>
                    <a:pt x="39" y="44"/>
                  </a:lnTo>
                  <a:lnTo>
                    <a:pt x="50" y="69"/>
                  </a:lnTo>
                  <a:lnTo>
                    <a:pt x="56" y="97"/>
                  </a:lnTo>
                  <a:lnTo>
                    <a:pt x="54" y="124"/>
                  </a:lnTo>
                  <a:lnTo>
                    <a:pt x="49" y="154"/>
                  </a:lnTo>
                  <a:lnTo>
                    <a:pt x="36" y="180"/>
                  </a:lnTo>
                  <a:lnTo>
                    <a:pt x="21" y="207"/>
                  </a:lnTo>
                  <a:lnTo>
                    <a:pt x="14" y="204"/>
                  </a:lnTo>
                  <a:lnTo>
                    <a:pt x="8" y="204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2" name="Freeform 69"/>
            <p:cNvSpPr>
              <a:spLocks/>
            </p:cNvSpPr>
            <p:nvPr/>
          </p:nvSpPr>
          <p:spPr bwMode="auto">
            <a:xfrm>
              <a:off x="4689" y="2224"/>
              <a:ext cx="66" cy="121"/>
            </a:xfrm>
            <a:custGeom>
              <a:avLst/>
              <a:gdLst>
                <a:gd name="T0" fmla="*/ 0 w 196"/>
                <a:gd name="T1" fmla="*/ 0 h 362"/>
                <a:gd name="T2" fmla="*/ 0 w 196"/>
                <a:gd name="T3" fmla="*/ 0 h 362"/>
                <a:gd name="T4" fmla="*/ 0 w 196"/>
                <a:gd name="T5" fmla="*/ 0 h 362"/>
                <a:gd name="T6" fmla="*/ 0 w 196"/>
                <a:gd name="T7" fmla="*/ 0 h 362"/>
                <a:gd name="T8" fmla="*/ 0 w 196"/>
                <a:gd name="T9" fmla="*/ 0 h 362"/>
                <a:gd name="T10" fmla="*/ 0 w 196"/>
                <a:gd name="T11" fmla="*/ 0 h 362"/>
                <a:gd name="T12" fmla="*/ 0 w 196"/>
                <a:gd name="T13" fmla="*/ 0 h 362"/>
                <a:gd name="T14" fmla="*/ 0 w 196"/>
                <a:gd name="T15" fmla="*/ 0 h 362"/>
                <a:gd name="T16" fmla="*/ 0 w 196"/>
                <a:gd name="T17" fmla="*/ 0 h 362"/>
                <a:gd name="T18" fmla="*/ 0 w 196"/>
                <a:gd name="T19" fmla="*/ 0 h 362"/>
                <a:gd name="T20" fmla="*/ 0 w 196"/>
                <a:gd name="T21" fmla="*/ 0 h 362"/>
                <a:gd name="T22" fmla="*/ 0 w 196"/>
                <a:gd name="T23" fmla="*/ 0 h 362"/>
                <a:gd name="T24" fmla="*/ 0 w 196"/>
                <a:gd name="T25" fmla="*/ 0 h 362"/>
                <a:gd name="T26" fmla="*/ 0 w 196"/>
                <a:gd name="T27" fmla="*/ 0 h 362"/>
                <a:gd name="T28" fmla="*/ 0 w 196"/>
                <a:gd name="T29" fmla="*/ 0 h 362"/>
                <a:gd name="T30" fmla="*/ 0 w 196"/>
                <a:gd name="T31" fmla="*/ 0 h 362"/>
                <a:gd name="T32" fmla="*/ 0 w 196"/>
                <a:gd name="T33" fmla="*/ 0 h 362"/>
                <a:gd name="T34" fmla="*/ 0 w 196"/>
                <a:gd name="T35" fmla="*/ 0 h 362"/>
                <a:gd name="T36" fmla="*/ 0 w 196"/>
                <a:gd name="T37" fmla="*/ 0 h 362"/>
                <a:gd name="T38" fmla="*/ 0 w 196"/>
                <a:gd name="T39" fmla="*/ 0 h 362"/>
                <a:gd name="T40" fmla="*/ 0 w 196"/>
                <a:gd name="T41" fmla="*/ 0 h 362"/>
                <a:gd name="T42" fmla="*/ 0 w 196"/>
                <a:gd name="T43" fmla="*/ 0 h 362"/>
                <a:gd name="T44" fmla="*/ 0 w 196"/>
                <a:gd name="T45" fmla="*/ 0 h 362"/>
                <a:gd name="T46" fmla="*/ 0 w 196"/>
                <a:gd name="T47" fmla="*/ 0 h 362"/>
                <a:gd name="T48" fmla="*/ 0 w 196"/>
                <a:gd name="T49" fmla="*/ 0 h 362"/>
                <a:gd name="T50" fmla="*/ 0 w 196"/>
                <a:gd name="T51" fmla="*/ 0 h 362"/>
                <a:gd name="T52" fmla="*/ 0 w 196"/>
                <a:gd name="T53" fmla="*/ 0 h 362"/>
                <a:gd name="T54" fmla="*/ 0 w 196"/>
                <a:gd name="T55" fmla="*/ 0 h 362"/>
                <a:gd name="T56" fmla="*/ 0 w 196"/>
                <a:gd name="T57" fmla="*/ 0 h 362"/>
                <a:gd name="T58" fmla="*/ 0 w 196"/>
                <a:gd name="T59" fmla="*/ 0 h 362"/>
                <a:gd name="T60" fmla="*/ 0 w 196"/>
                <a:gd name="T61" fmla="*/ 0 h 362"/>
                <a:gd name="T62" fmla="*/ 0 w 196"/>
                <a:gd name="T63" fmla="*/ 0 h 362"/>
                <a:gd name="T64" fmla="*/ 0 w 196"/>
                <a:gd name="T65" fmla="*/ 0 h 3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6" h="362">
                  <a:moveTo>
                    <a:pt x="44" y="362"/>
                  </a:moveTo>
                  <a:lnTo>
                    <a:pt x="18" y="288"/>
                  </a:lnTo>
                  <a:lnTo>
                    <a:pt x="5" y="232"/>
                  </a:lnTo>
                  <a:lnTo>
                    <a:pt x="0" y="186"/>
                  </a:lnTo>
                  <a:lnTo>
                    <a:pt x="4" y="150"/>
                  </a:lnTo>
                  <a:lnTo>
                    <a:pt x="14" y="115"/>
                  </a:lnTo>
                  <a:lnTo>
                    <a:pt x="30" y="81"/>
                  </a:lnTo>
                  <a:lnTo>
                    <a:pt x="50" y="44"/>
                  </a:lnTo>
                  <a:lnTo>
                    <a:pt x="74" y="0"/>
                  </a:lnTo>
                  <a:lnTo>
                    <a:pt x="79" y="0"/>
                  </a:lnTo>
                  <a:lnTo>
                    <a:pt x="93" y="5"/>
                  </a:lnTo>
                  <a:lnTo>
                    <a:pt x="111" y="9"/>
                  </a:lnTo>
                  <a:lnTo>
                    <a:pt x="134" y="16"/>
                  </a:lnTo>
                  <a:lnTo>
                    <a:pt x="153" y="21"/>
                  </a:lnTo>
                  <a:lnTo>
                    <a:pt x="173" y="28"/>
                  </a:lnTo>
                  <a:lnTo>
                    <a:pt x="187" y="34"/>
                  </a:lnTo>
                  <a:lnTo>
                    <a:pt x="196" y="41"/>
                  </a:lnTo>
                  <a:lnTo>
                    <a:pt x="173" y="66"/>
                  </a:lnTo>
                  <a:lnTo>
                    <a:pt x="157" y="99"/>
                  </a:lnTo>
                  <a:lnTo>
                    <a:pt x="148" y="136"/>
                  </a:lnTo>
                  <a:lnTo>
                    <a:pt x="142" y="177"/>
                  </a:lnTo>
                  <a:lnTo>
                    <a:pt x="139" y="219"/>
                  </a:lnTo>
                  <a:lnTo>
                    <a:pt x="139" y="263"/>
                  </a:lnTo>
                  <a:lnTo>
                    <a:pt x="141" y="304"/>
                  </a:lnTo>
                  <a:lnTo>
                    <a:pt x="142" y="346"/>
                  </a:lnTo>
                  <a:lnTo>
                    <a:pt x="128" y="348"/>
                  </a:lnTo>
                  <a:lnTo>
                    <a:pt x="115" y="350"/>
                  </a:lnTo>
                  <a:lnTo>
                    <a:pt x="103" y="353"/>
                  </a:lnTo>
                  <a:lnTo>
                    <a:pt x="92" y="356"/>
                  </a:lnTo>
                  <a:lnTo>
                    <a:pt x="79" y="357"/>
                  </a:lnTo>
                  <a:lnTo>
                    <a:pt x="68" y="360"/>
                  </a:lnTo>
                  <a:lnTo>
                    <a:pt x="56" y="360"/>
                  </a:lnTo>
                  <a:lnTo>
                    <a:pt x="44" y="36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3" name="Freeform 70"/>
            <p:cNvSpPr>
              <a:spLocks/>
            </p:cNvSpPr>
            <p:nvPr/>
          </p:nvSpPr>
          <p:spPr bwMode="auto">
            <a:xfrm>
              <a:off x="4833" y="2285"/>
              <a:ext cx="32" cy="54"/>
            </a:xfrm>
            <a:custGeom>
              <a:avLst/>
              <a:gdLst>
                <a:gd name="T0" fmla="*/ 0 w 95"/>
                <a:gd name="T1" fmla="*/ 0 h 162"/>
                <a:gd name="T2" fmla="*/ 0 w 95"/>
                <a:gd name="T3" fmla="*/ 0 h 162"/>
                <a:gd name="T4" fmla="*/ 0 w 95"/>
                <a:gd name="T5" fmla="*/ 0 h 162"/>
                <a:gd name="T6" fmla="*/ 0 w 95"/>
                <a:gd name="T7" fmla="*/ 0 h 162"/>
                <a:gd name="T8" fmla="*/ 0 w 95"/>
                <a:gd name="T9" fmla="*/ 0 h 162"/>
                <a:gd name="T10" fmla="*/ 0 w 95"/>
                <a:gd name="T11" fmla="*/ 0 h 162"/>
                <a:gd name="T12" fmla="*/ 0 w 95"/>
                <a:gd name="T13" fmla="*/ 0 h 162"/>
                <a:gd name="T14" fmla="*/ 0 w 95"/>
                <a:gd name="T15" fmla="*/ 0 h 162"/>
                <a:gd name="T16" fmla="*/ 0 w 95"/>
                <a:gd name="T17" fmla="*/ 0 h 162"/>
                <a:gd name="T18" fmla="*/ 0 w 95"/>
                <a:gd name="T19" fmla="*/ 0 h 162"/>
                <a:gd name="T20" fmla="*/ 0 w 95"/>
                <a:gd name="T21" fmla="*/ 0 h 162"/>
                <a:gd name="T22" fmla="*/ 0 w 95"/>
                <a:gd name="T23" fmla="*/ 0 h 162"/>
                <a:gd name="T24" fmla="*/ 0 w 95"/>
                <a:gd name="T25" fmla="*/ 0 h 162"/>
                <a:gd name="T26" fmla="*/ 0 w 95"/>
                <a:gd name="T27" fmla="*/ 0 h 162"/>
                <a:gd name="T28" fmla="*/ 0 w 95"/>
                <a:gd name="T29" fmla="*/ 0 h 162"/>
                <a:gd name="T30" fmla="*/ 0 w 95"/>
                <a:gd name="T31" fmla="*/ 0 h 162"/>
                <a:gd name="T32" fmla="*/ 0 w 95"/>
                <a:gd name="T33" fmla="*/ 0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162">
                  <a:moveTo>
                    <a:pt x="0" y="162"/>
                  </a:moveTo>
                  <a:lnTo>
                    <a:pt x="0" y="130"/>
                  </a:lnTo>
                  <a:lnTo>
                    <a:pt x="1" y="101"/>
                  </a:lnTo>
                  <a:lnTo>
                    <a:pt x="4" y="74"/>
                  </a:lnTo>
                  <a:lnTo>
                    <a:pt x="12" y="53"/>
                  </a:lnTo>
                  <a:lnTo>
                    <a:pt x="23" y="34"/>
                  </a:lnTo>
                  <a:lnTo>
                    <a:pt x="40" y="19"/>
                  </a:lnTo>
                  <a:lnTo>
                    <a:pt x="62" y="7"/>
                  </a:lnTo>
                  <a:lnTo>
                    <a:pt x="95" y="0"/>
                  </a:lnTo>
                  <a:lnTo>
                    <a:pt x="89" y="9"/>
                  </a:lnTo>
                  <a:lnTo>
                    <a:pt x="79" y="30"/>
                  </a:lnTo>
                  <a:lnTo>
                    <a:pt x="65" y="55"/>
                  </a:lnTo>
                  <a:lnTo>
                    <a:pt x="50" y="85"/>
                  </a:lnTo>
                  <a:lnTo>
                    <a:pt x="33" y="113"/>
                  </a:lnTo>
                  <a:lnTo>
                    <a:pt x="18" y="140"/>
                  </a:lnTo>
                  <a:lnTo>
                    <a:pt x="7" y="157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4" name="Freeform 71"/>
            <p:cNvSpPr>
              <a:spLocks/>
            </p:cNvSpPr>
            <p:nvPr/>
          </p:nvSpPr>
          <p:spPr bwMode="auto">
            <a:xfrm>
              <a:off x="5056" y="2287"/>
              <a:ext cx="14" cy="48"/>
            </a:xfrm>
            <a:custGeom>
              <a:avLst/>
              <a:gdLst>
                <a:gd name="T0" fmla="*/ 0 w 43"/>
                <a:gd name="T1" fmla="*/ 0 h 144"/>
                <a:gd name="T2" fmla="*/ 0 w 43"/>
                <a:gd name="T3" fmla="*/ 0 h 144"/>
                <a:gd name="T4" fmla="*/ 0 w 43"/>
                <a:gd name="T5" fmla="*/ 0 h 144"/>
                <a:gd name="T6" fmla="*/ 0 w 43"/>
                <a:gd name="T7" fmla="*/ 0 h 144"/>
                <a:gd name="T8" fmla="*/ 0 w 43"/>
                <a:gd name="T9" fmla="*/ 0 h 144"/>
                <a:gd name="T10" fmla="*/ 0 w 43"/>
                <a:gd name="T11" fmla="*/ 0 h 144"/>
                <a:gd name="T12" fmla="*/ 0 w 43"/>
                <a:gd name="T13" fmla="*/ 0 h 144"/>
                <a:gd name="T14" fmla="*/ 0 w 43"/>
                <a:gd name="T15" fmla="*/ 0 h 144"/>
                <a:gd name="T16" fmla="*/ 0 w 43"/>
                <a:gd name="T17" fmla="*/ 0 h 144"/>
                <a:gd name="T18" fmla="*/ 0 w 43"/>
                <a:gd name="T19" fmla="*/ 0 h 144"/>
                <a:gd name="T20" fmla="*/ 0 w 43"/>
                <a:gd name="T21" fmla="*/ 0 h 144"/>
                <a:gd name="T22" fmla="*/ 0 w 43"/>
                <a:gd name="T23" fmla="*/ 0 h 144"/>
                <a:gd name="T24" fmla="*/ 0 w 43"/>
                <a:gd name="T25" fmla="*/ 0 h 144"/>
                <a:gd name="T26" fmla="*/ 0 w 43"/>
                <a:gd name="T27" fmla="*/ 0 h 144"/>
                <a:gd name="T28" fmla="*/ 0 w 43"/>
                <a:gd name="T29" fmla="*/ 0 h 144"/>
                <a:gd name="T30" fmla="*/ 0 w 43"/>
                <a:gd name="T31" fmla="*/ 0 h 144"/>
                <a:gd name="T32" fmla="*/ 0 w 43"/>
                <a:gd name="T33" fmla="*/ 0 h 144"/>
                <a:gd name="T34" fmla="*/ 0 w 43"/>
                <a:gd name="T35" fmla="*/ 0 h 144"/>
                <a:gd name="T36" fmla="*/ 0 w 43"/>
                <a:gd name="T37" fmla="*/ 0 h 144"/>
                <a:gd name="T38" fmla="*/ 0 w 43"/>
                <a:gd name="T39" fmla="*/ 0 h 144"/>
                <a:gd name="T40" fmla="*/ 0 w 43"/>
                <a:gd name="T41" fmla="*/ 0 h 144"/>
                <a:gd name="T42" fmla="*/ 0 w 43"/>
                <a:gd name="T43" fmla="*/ 0 h 144"/>
                <a:gd name="T44" fmla="*/ 0 w 43"/>
                <a:gd name="T45" fmla="*/ 0 h 144"/>
                <a:gd name="T46" fmla="*/ 0 w 43"/>
                <a:gd name="T47" fmla="*/ 0 h 144"/>
                <a:gd name="T48" fmla="*/ 0 w 43"/>
                <a:gd name="T49" fmla="*/ 0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144">
                  <a:moveTo>
                    <a:pt x="0" y="144"/>
                  </a:moveTo>
                  <a:lnTo>
                    <a:pt x="0" y="126"/>
                  </a:lnTo>
                  <a:lnTo>
                    <a:pt x="0" y="107"/>
                  </a:lnTo>
                  <a:lnTo>
                    <a:pt x="0" y="89"/>
                  </a:lnTo>
                  <a:lnTo>
                    <a:pt x="0" y="73"/>
                  </a:lnTo>
                  <a:lnTo>
                    <a:pt x="0" y="53"/>
                  </a:lnTo>
                  <a:lnTo>
                    <a:pt x="0" y="36"/>
                  </a:lnTo>
                  <a:lnTo>
                    <a:pt x="0" y="17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" y="1"/>
                  </a:lnTo>
                  <a:lnTo>
                    <a:pt x="18" y="1"/>
                  </a:lnTo>
                  <a:lnTo>
                    <a:pt x="23" y="3"/>
                  </a:lnTo>
                  <a:lnTo>
                    <a:pt x="30" y="4"/>
                  </a:lnTo>
                  <a:lnTo>
                    <a:pt x="43" y="10"/>
                  </a:lnTo>
                  <a:lnTo>
                    <a:pt x="37" y="22"/>
                  </a:lnTo>
                  <a:lnTo>
                    <a:pt x="32" y="36"/>
                  </a:lnTo>
                  <a:lnTo>
                    <a:pt x="26" y="49"/>
                  </a:lnTo>
                  <a:lnTo>
                    <a:pt x="22" y="64"/>
                  </a:lnTo>
                  <a:lnTo>
                    <a:pt x="17" y="78"/>
                  </a:lnTo>
                  <a:lnTo>
                    <a:pt x="12" y="96"/>
                  </a:lnTo>
                  <a:lnTo>
                    <a:pt x="10" y="116"/>
                  </a:lnTo>
                  <a:lnTo>
                    <a:pt x="10" y="141"/>
                  </a:lnTo>
                  <a:lnTo>
                    <a:pt x="4" y="142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5" name="Freeform 72"/>
            <p:cNvSpPr>
              <a:spLocks/>
            </p:cNvSpPr>
            <p:nvPr/>
          </p:nvSpPr>
          <p:spPr bwMode="auto">
            <a:xfrm>
              <a:off x="4783" y="2276"/>
              <a:ext cx="35" cy="46"/>
            </a:xfrm>
            <a:custGeom>
              <a:avLst/>
              <a:gdLst>
                <a:gd name="T0" fmla="*/ 0 w 105"/>
                <a:gd name="T1" fmla="*/ 0 h 136"/>
                <a:gd name="T2" fmla="*/ 0 w 105"/>
                <a:gd name="T3" fmla="*/ 0 h 136"/>
                <a:gd name="T4" fmla="*/ 0 w 105"/>
                <a:gd name="T5" fmla="*/ 0 h 136"/>
                <a:gd name="T6" fmla="*/ 0 w 105"/>
                <a:gd name="T7" fmla="*/ 0 h 136"/>
                <a:gd name="T8" fmla="*/ 0 w 105"/>
                <a:gd name="T9" fmla="*/ 0 h 136"/>
                <a:gd name="T10" fmla="*/ 0 w 105"/>
                <a:gd name="T11" fmla="*/ 0 h 136"/>
                <a:gd name="T12" fmla="*/ 0 w 105"/>
                <a:gd name="T13" fmla="*/ 0 h 136"/>
                <a:gd name="T14" fmla="*/ 0 w 105"/>
                <a:gd name="T15" fmla="*/ 0 h 136"/>
                <a:gd name="T16" fmla="*/ 0 w 105"/>
                <a:gd name="T17" fmla="*/ 0 h 136"/>
                <a:gd name="T18" fmla="*/ 0 w 105"/>
                <a:gd name="T19" fmla="*/ 0 h 136"/>
                <a:gd name="T20" fmla="*/ 0 w 105"/>
                <a:gd name="T21" fmla="*/ 0 h 136"/>
                <a:gd name="T22" fmla="*/ 0 w 105"/>
                <a:gd name="T23" fmla="*/ 0 h 136"/>
                <a:gd name="T24" fmla="*/ 0 w 105"/>
                <a:gd name="T25" fmla="*/ 0 h 136"/>
                <a:gd name="T26" fmla="*/ 0 w 105"/>
                <a:gd name="T27" fmla="*/ 0 h 136"/>
                <a:gd name="T28" fmla="*/ 0 w 105"/>
                <a:gd name="T29" fmla="*/ 0 h 136"/>
                <a:gd name="T30" fmla="*/ 0 w 105"/>
                <a:gd name="T31" fmla="*/ 0 h 136"/>
                <a:gd name="T32" fmla="*/ 0 w 105"/>
                <a:gd name="T33" fmla="*/ 0 h 136"/>
                <a:gd name="T34" fmla="*/ 0 w 105"/>
                <a:gd name="T35" fmla="*/ 0 h 136"/>
                <a:gd name="T36" fmla="*/ 0 w 105"/>
                <a:gd name="T37" fmla="*/ 0 h 136"/>
                <a:gd name="T38" fmla="*/ 0 w 105"/>
                <a:gd name="T39" fmla="*/ 0 h 136"/>
                <a:gd name="T40" fmla="*/ 0 w 105"/>
                <a:gd name="T41" fmla="*/ 0 h 136"/>
                <a:gd name="T42" fmla="*/ 0 w 105"/>
                <a:gd name="T43" fmla="*/ 0 h 136"/>
                <a:gd name="T44" fmla="*/ 0 w 105"/>
                <a:gd name="T45" fmla="*/ 0 h 136"/>
                <a:gd name="T46" fmla="*/ 0 w 105"/>
                <a:gd name="T47" fmla="*/ 0 h 136"/>
                <a:gd name="T48" fmla="*/ 0 w 105"/>
                <a:gd name="T49" fmla="*/ 0 h 136"/>
                <a:gd name="T50" fmla="*/ 0 w 105"/>
                <a:gd name="T51" fmla="*/ 0 h 136"/>
                <a:gd name="T52" fmla="*/ 0 w 105"/>
                <a:gd name="T53" fmla="*/ 0 h 136"/>
                <a:gd name="T54" fmla="*/ 0 w 105"/>
                <a:gd name="T55" fmla="*/ 0 h 136"/>
                <a:gd name="T56" fmla="*/ 0 w 105"/>
                <a:gd name="T57" fmla="*/ 0 h 1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36">
                  <a:moveTo>
                    <a:pt x="80" y="133"/>
                  </a:moveTo>
                  <a:lnTo>
                    <a:pt x="73" y="126"/>
                  </a:lnTo>
                  <a:lnTo>
                    <a:pt x="69" y="121"/>
                  </a:lnTo>
                  <a:lnTo>
                    <a:pt x="63" y="112"/>
                  </a:lnTo>
                  <a:lnTo>
                    <a:pt x="58" y="104"/>
                  </a:lnTo>
                  <a:lnTo>
                    <a:pt x="48" y="89"/>
                  </a:lnTo>
                  <a:lnTo>
                    <a:pt x="37" y="71"/>
                  </a:lnTo>
                  <a:lnTo>
                    <a:pt x="20" y="46"/>
                  </a:lnTo>
                  <a:lnTo>
                    <a:pt x="0" y="12"/>
                  </a:lnTo>
                  <a:lnTo>
                    <a:pt x="3" y="4"/>
                  </a:lnTo>
                  <a:lnTo>
                    <a:pt x="7" y="0"/>
                  </a:lnTo>
                  <a:lnTo>
                    <a:pt x="19" y="0"/>
                  </a:lnTo>
                  <a:lnTo>
                    <a:pt x="31" y="5"/>
                  </a:lnTo>
                  <a:lnTo>
                    <a:pt x="42" y="11"/>
                  </a:lnTo>
                  <a:lnTo>
                    <a:pt x="53" y="19"/>
                  </a:lnTo>
                  <a:lnTo>
                    <a:pt x="65" y="27"/>
                  </a:lnTo>
                  <a:lnTo>
                    <a:pt x="77" y="36"/>
                  </a:lnTo>
                  <a:lnTo>
                    <a:pt x="90" y="41"/>
                  </a:lnTo>
                  <a:lnTo>
                    <a:pt x="105" y="48"/>
                  </a:lnTo>
                  <a:lnTo>
                    <a:pt x="98" y="75"/>
                  </a:lnTo>
                  <a:lnTo>
                    <a:pt x="95" y="96"/>
                  </a:lnTo>
                  <a:lnTo>
                    <a:pt x="91" y="111"/>
                  </a:lnTo>
                  <a:lnTo>
                    <a:pt x="90" y="122"/>
                  </a:lnTo>
                  <a:lnTo>
                    <a:pt x="87" y="128"/>
                  </a:lnTo>
                  <a:lnTo>
                    <a:pt x="86" y="132"/>
                  </a:lnTo>
                  <a:lnTo>
                    <a:pt x="84" y="133"/>
                  </a:lnTo>
                  <a:lnTo>
                    <a:pt x="83" y="136"/>
                  </a:lnTo>
                  <a:lnTo>
                    <a:pt x="81" y="135"/>
                  </a:lnTo>
                  <a:lnTo>
                    <a:pt x="80" y="133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6" name="Freeform 73"/>
            <p:cNvSpPr>
              <a:spLocks/>
            </p:cNvSpPr>
            <p:nvPr/>
          </p:nvSpPr>
          <p:spPr bwMode="auto">
            <a:xfrm>
              <a:off x="4903" y="2272"/>
              <a:ext cx="26" cy="38"/>
            </a:xfrm>
            <a:custGeom>
              <a:avLst/>
              <a:gdLst>
                <a:gd name="T0" fmla="*/ 0 w 78"/>
                <a:gd name="T1" fmla="*/ 0 h 113"/>
                <a:gd name="T2" fmla="*/ 0 w 78"/>
                <a:gd name="T3" fmla="*/ 0 h 113"/>
                <a:gd name="T4" fmla="*/ 0 w 78"/>
                <a:gd name="T5" fmla="*/ 0 h 113"/>
                <a:gd name="T6" fmla="*/ 0 w 78"/>
                <a:gd name="T7" fmla="*/ 0 h 113"/>
                <a:gd name="T8" fmla="*/ 0 w 78"/>
                <a:gd name="T9" fmla="*/ 0 h 113"/>
                <a:gd name="T10" fmla="*/ 0 w 78"/>
                <a:gd name="T11" fmla="*/ 0 h 113"/>
                <a:gd name="T12" fmla="*/ 0 w 78"/>
                <a:gd name="T13" fmla="*/ 0 h 113"/>
                <a:gd name="T14" fmla="*/ 0 w 78"/>
                <a:gd name="T15" fmla="*/ 0 h 113"/>
                <a:gd name="T16" fmla="*/ 0 w 78"/>
                <a:gd name="T17" fmla="*/ 0 h 113"/>
                <a:gd name="T18" fmla="*/ 0 w 78"/>
                <a:gd name="T19" fmla="*/ 0 h 113"/>
                <a:gd name="T20" fmla="*/ 0 w 78"/>
                <a:gd name="T21" fmla="*/ 0 h 113"/>
                <a:gd name="T22" fmla="*/ 0 w 78"/>
                <a:gd name="T23" fmla="*/ 0 h 113"/>
                <a:gd name="T24" fmla="*/ 0 w 78"/>
                <a:gd name="T25" fmla="*/ 0 h 113"/>
                <a:gd name="T26" fmla="*/ 0 w 78"/>
                <a:gd name="T27" fmla="*/ 0 h 113"/>
                <a:gd name="T28" fmla="*/ 0 w 78"/>
                <a:gd name="T29" fmla="*/ 0 h 113"/>
                <a:gd name="T30" fmla="*/ 0 w 78"/>
                <a:gd name="T31" fmla="*/ 0 h 113"/>
                <a:gd name="T32" fmla="*/ 0 w 78"/>
                <a:gd name="T33" fmla="*/ 0 h 113"/>
                <a:gd name="T34" fmla="*/ 0 w 78"/>
                <a:gd name="T35" fmla="*/ 0 h 113"/>
                <a:gd name="T36" fmla="*/ 0 w 78"/>
                <a:gd name="T37" fmla="*/ 0 h 113"/>
                <a:gd name="T38" fmla="*/ 0 w 78"/>
                <a:gd name="T39" fmla="*/ 0 h 113"/>
                <a:gd name="T40" fmla="*/ 0 w 78"/>
                <a:gd name="T41" fmla="*/ 0 h 113"/>
                <a:gd name="T42" fmla="*/ 0 w 78"/>
                <a:gd name="T43" fmla="*/ 0 h 113"/>
                <a:gd name="T44" fmla="*/ 0 w 78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8" h="113">
                  <a:moveTo>
                    <a:pt x="1" y="113"/>
                  </a:moveTo>
                  <a:lnTo>
                    <a:pt x="0" y="91"/>
                  </a:lnTo>
                  <a:lnTo>
                    <a:pt x="0" y="74"/>
                  </a:lnTo>
                  <a:lnTo>
                    <a:pt x="0" y="60"/>
                  </a:lnTo>
                  <a:lnTo>
                    <a:pt x="1" y="49"/>
                  </a:lnTo>
                  <a:lnTo>
                    <a:pt x="3" y="38"/>
                  </a:lnTo>
                  <a:lnTo>
                    <a:pt x="7" y="27"/>
                  </a:lnTo>
                  <a:lnTo>
                    <a:pt x="14" y="1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4"/>
                  </a:lnTo>
                  <a:lnTo>
                    <a:pt x="52" y="6"/>
                  </a:lnTo>
                  <a:lnTo>
                    <a:pt x="60" y="11"/>
                  </a:lnTo>
                  <a:lnTo>
                    <a:pt x="67" y="17"/>
                  </a:lnTo>
                  <a:lnTo>
                    <a:pt x="78" y="25"/>
                  </a:lnTo>
                  <a:lnTo>
                    <a:pt x="74" y="35"/>
                  </a:lnTo>
                  <a:lnTo>
                    <a:pt x="65" y="47"/>
                  </a:lnTo>
                  <a:lnTo>
                    <a:pt x="53" y="63"/>
                  </a:lnTo>
                  <a:lnTo>
                    <a:pt x="40" y="78"/>
                  </a:lnTo>
                  <a:lnTo>
                    <a:pt x="25" y="91"/>
                  </a:lnTo>
                  <a:lnTo>
                    <a:pt x="14" y="103"/>
                  </a:lnTo>
                  <a:lnTo>
                    <a:pt x="4" y="110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7" name="Freeform 74"/>
            <p:cNvSpPr>
              <a:spLocks/>
            </p:cNvSpPr>
            <p:nvPr/>
          </p:nvSpPr>
          <p:spPr bwMode="auto">
            <a:xfrm>
              <a:off x="4489" y="1540"/>
              <a:ext cx="878" cy="736"/>
            </a:xfrm>
            <a:custGeom>
              <a:avLst/>
              <a:gdLst>
                <a:gd name="T0" fmla="*/ 0 w 2632"/>
                <a:gd name="T1" fmla="*/ 0 h 2209"/>
                <a:gd name="T2" fmla="*/ 0 w 2632"/>
                <a:gd name="T3" fmla="*/ 0 h 2209"/>
                <a:gd name="T4" fmla="*/ 0 w 2632"/>
                <a:gd name="T5" fmla="*/ 0 h 2209"/>
                <a:gd name="T6" fmla="*/ 0 w 2632"/>
                <a:gd name="T7" fmla="*/ 0 h 2209"/>
                <a:gd name="T8" fmla="*/ 0 w 2632"/>
                <a:gd name="T9" fmla="*/ 0 h 2209"/>
                <a:gd name="T10" fmla="*/ 0 w 2632"/>
                <a:gd name="T11" fmla="*/ 0 h 2209"/>
                <a:gd name="T12" fmla="*/ 0 w 2632"/>
                <a:gd name="T13" fmla="*/ 0 h 2209"/>
                <a:gd name="T14" fmla="*/ 0 w 2632"/>
                <a:gd name="T15" fmla="*/ 0 h 2209"/>
                <a:gd name="T16" fmla="*/ 0 w 2632"/>
                <a:gd name="T17" fmla="*/ 0 h 2209"/>
                <a:gd name="T18" fmla="*/ 0 w 2632"/>
                <a:gd name="T19" fmla="*/ 0 h 2209"/>
                <a:gd name="T20" fmla="*/ 0 w 2632"/>
                <a:gd name="T21" fmla="*/ 0 h 2209"/>
                <a:gd name="T22" fmla="*/ 0 w 2632"/>
                <a:gd name="T23" fmla="*/ 0 h 2209"/>
                <a:gd name="T24" fmla="*/ 0 w 2632"/>
                <a:gd name="T25" fmla="*/ 0 h 2209"/>
                <a:gd name="T26" fmla="*/ 0 w 2632"/>
                <a:gd name="T27" fmla="*/ 0 h 2209"/>
                <a:gd name="T28" fmla="*/ 0 w 2632"/>
                <a:gd name="T29" fmla="*/ 0 h 2209"/>
                <a:gd name="T30" fmla="*/ 0 w 2632"/>
                <a:gd name="T31" fmla="*/ 0 h 2209"/>
                <a:gd name="T32" fmla="*/ 0 w 2632"/>
                <a:gd name="T33" fmla="*/ 0 h 2209"/>
                <a:gd name="T34" fmla="*/ 0 w 2632"/>
                <a:gd name="T35" fmla="*/ 0 h 2209"/>
                <a:gd name="T36" fmla="*/ 0 w 2632"/>
                <a:gd name="T37" fmla="*/ 0 h 2209"/>
                <a:gd name="T38" fmla="*/ 0 w 2632"/>
                <a:gd name="T39" fmla="*/ 0 h 2209"/>
                <a:gd name="T40" fmla="*/ 0 w 2632"/>
                <a:gd name="T41" fmla="*/ 0 h 2209"/>
                <a:gd name="T42" fmla="*/ 0 w 2632"/>
                <a:gd name="T43" fmla="*/ 0 h 2209"/>
                <a:gd name="T44" fmla="*/ 0 w 2632"/>
                <a:gd name="T45" fmla="*/ 0 h 2209"/>
                <a:gd name="T46" fmla="*/ 0 w 2632"/>
                <a:gd name="T47" fmla="*/ 0 h 2209"/>
                <a:gd name="T48" fmla="*/ 0 w 2632"/>
                <a:gd name="T49" fmla="*/ 0 h 2209"/>
                <a:gd name="T50" fmla="*/ 0 w 2632"/>
                <a:gd name="T51" fmla="*/ 0 h 2209"/>
                <a:gd name="T52" fmla="*/ 0 w 2632"/>
                <a:gd name="T53" fmla="*/ 0 h 2209"/>
                <a:gd name="T54" fmla="*/ 0 w 2632"/>
                <a:gd name="T55" fmla="*/ 0 h 2209"/>
                <a:gd name="T56" fmla="*/ 0 w 2632"/>
                <a:gd name="T57" fmla="*/ 0 h 2209"/>
                <a:gd name="T58" fmla="*/ 0 w 2632"/>
                <a:gd name="T59" fmla="*/ 0 h 2209"/>
                <a:gd name="T60" fmla="*/ 0 w 2632"/>
                <a:gd name="T61" fmla="*/ 0 h 2209"/>
                <a:gd name="T62" fmla="*/ 0 w 2632"/>
                <a:gd name="T63" fmla="*/ 0 h 2209"/>
                <a:gd name="T64" fmla="*/ 0 w 2632"/>
                <a:gd name="T65" fmla="*/ 0 h 2209"/>
                <a:gd name="T66" fmla="*/ 0 w 2632"/>
                <a:gd name="T67" fmla="*/ 0 h 2209"/>
                <a:gd name="T68" fmla="*/ 0 w 2632"/>
                <a:gd name="T69" fmla="*/ 0 h 2209"/>
                <a:gd name="T70" fmla="*/ 0 w 2632"/>
                <a:gd name="T71" fmla="*/ 0 h 2209"/>
                <a:gd name="T72" fmla="*/ 0 w 2632"/>
                <a:gd name="T73" fmla="*/ 0 h 2209"/>
                <a:gd name="T74" fmla="*/ 0 w 2632"/>
                <a:gd name="T75" fmla="*/ 0 h 2209"/>
                <a:gd name="T76" fmla="*/ 0 w 2632"/>
                <a:gd name="T77" fmla="*/ 0 h 2209"/>
                <a:gd name="T78" fmla="*/ 0 w 2632"/>
                <a:gd name="T79" fmla="*/ 0 h 2209"/>
                <a:gd name="T80" fmla="*/ 0 w 2632"/>
                <a:gd name="T81" fmla="*/ 0 h 2209"/>
                <a:gd name="T82" fmla="*/ 0 w 2632"/>
                <a:gd name="T83" fmla="*/ 0 h 2209"/>
                <a:gd name="T84" fmla="*/ 0 w 2632"/>
                <a:gd name="T85" fmla="*/ 0 h 2209"/>
                <a:gd name="T86" fmla="*/ 0 w 2632"/>
                <a:gd name="T87" fmla="*/ 0 h 2209"/>
                <a:gd name="T88" fmla="*/ 0 w 2632"/>
                <a:gd name="T89" fmla="*/ 0 h 2209"/>
                <a:gd name="T90" fmla="*/ 0 w 2632"/>
                <a:gd name="T91" fmla="*/ 0 h 2209"/>
                <a:gd name="T92" fmla="*/ 0 w 2632"/>
                <a:gd name="T93" fmla="*/ 0 h 2209"/>
                <a:gd name="T94" fmla="*/ 0 w 2632"/>
                <a:gd name="T95" fmla="*/ 0 h 2209"/>
                <a:gd name="T96" fmla="*/ 0 w 2632"/>
                <a:gd name="T97" fmla="*/ 0 h 2209"/>
                <a:gd name="T98" fmla="*/ 0 w 2632"/>
                <a:gd name="T99" fmla="*/ 0 h 2209"/>
                <a:gd name="T100" fmla="*/ 0 w 2632"/>
                <a:gd name="T101" fmla="*/ 0 h 2209"/>
                <a:gd name="T102" fmla="*/ 0 w 2632"/>
                <a:gd name="T103" fmla="*/ 0 h 2209"/>
                <a:gd name="T104" fmla="*/ 0 w 2632"/>
                <a:gd name="T105" fmla="*/ 0 h 22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632" h="2209">
                  <a:moveTo>
                    <a:pt x="1022" y="2209"/>
                  </a:moveTo>
                  <a:lnTo>
                    <a:pt x="1011" y="2195"/>
                  </a:lnTo>
                  <a:lnTo>
                    <a:pt x="1000" y="2186"/>
                  </a:lnTo>
                  <a:lnTo>
                    <a:pt x="987" y="2178"/>
                  </a:lnTo>
                  <a:lnTo>
                    <a:pt x="976" y="2172"/>
                  </a:lnTo>
                  <a:lnTo>
                    <a:pt x="964" y="2167"/>
                  </a:lnTo>
                  <a:lnTo>
                    <a:pt x="953" y="2163"/>
                  </a:lnTo>
                  <a:lnTo>
                    <a:pt x="941" y="2158"/>
                  </a:lnTo>
                  <a:lnTo>
                    <a:pt x="930" y="2154"/>
                  </a:lnTo>
                  <a:lnTo>
                    <a:pt x="927" y="2146"/>
                  </a:lnTo>
                  <a:lnTo>
                    <a:pt x="925" y="2139"/>
                  </a:lnTo>
                  <a:lnTo>
                    <a:pt x="937" y="2139"/>
                  </a:lnTo>
                  <a:lnTo>
                    <a:pt x="951" y="2139"/>
                  </a:lnTo>
                  <a:lnTo>
                    <a:pt x="965" y="2139"/>
                  </a:lnTo>
                  <a:lnTo>
                    <a:pt x="979" y="2142"/>
                  </a:lnTo>
                  <a:lnTo>
                    <a:pt x="979" y="2133"/>
                  </a:lnTo>
                  <a:lnTo>
                    <a:pt x="979" y="2126"/>
                  </a:lnTo>
                  <a:lnTo>
                    <a:pt x="922" y="2083"/>
                  </a:lnTo>
                  <a:lnTo>
                    <a:pt x="858" y="2048"/>
                  </a:lnTo>
                  <a:lnTo>
                    <a:pt x="788" y="2016"/>
                  </a:lnTo>
                  <a:lnTo>
                    <a:pt x="714" y="1990"/>
                  </a:lnTo>
                  <a:lnTo>
                    <a:pt x="639" y="1963"/>
                  </a:lnTo>
                  <a:lnTo>
                    <a:pt x="565" y="1941"/>
                  </a:lnTo>
                  <a:lnTo>
                    <a:pt x="494" y="1917"/>
                  </a:lnTo>
                  <a:lnTo>
                    <a:pt x="430" y="1895"/>
                  </a:lnTo>
                  <a:lnTo>
                    <a:pt x="169" y="1708"/>
                  </a:lnTo>
                  <a:lnTo>
                    <a:pt x="35" y="1509"/>
                  </a:lnTo>
                  <a:lnTo>
                    <a:pt x="0" y="1300"/>
                  </a:lnTo>
                  <a:lnTo>
                    <a:pt x="43" y="1085"/>
                  </a:lnTo>
                  <a:lnTo>
                    <a:pt x="138" y="862"/>
                  </a:lnTo>
                  <a:lnTo>
                    <a:pt x="264" y="637"/>
                  </a:lnTo>
                  <a:lnTo>
                    <a:pt x="393" y="411"/>
                  </a:lnTo>
                  <a:lnTo>
                    <a:pt x="506" y="187"/>
                  </a:lnTo>
                  <a:lnTo>
                    <a:pt x="522" y="165"/>
                  </a:lnTo>
                  <a:lnTo>
                    <a:pt x="545" y="142"/>
                  </a:lnTo>
                  <a:lnTo>
                    <a:pt x="572" y="119"/>
                  </a:lnTo>
                  <a:lnTo>
                    <a:pt x="603" y="98"/>
                  </a:lnTo>
                  <a:lnTo>
                    <a:pt x="633" y="80"/>
                  </a:lnTo>
                  <a:lnTo>
                    <a:pt x="667" y="70"/>
                  </a:lnTo>
                  <a:lnTo>
                    <a:pt x="697" y="68"/>
                  </a:lnTo>
                  <a:lnTo>
                    <a:pt x="727" y="80"/>
                  </a:lnTo>
                  <a:lnTo>
                    <a:pt x="727" y="87"/>
                  </a:lnTo>
                  <a:lnTo>
                    <a:pt x="728" y="95"/>
                  </a:lnTo>
                  <a:lnTo>
                    <a:pt x="729" y="103"/>
                  </a:lnTo>
                  <a:lnTo>
                    <a:pt x="731" y="112"/>
                  </a:lnTo>
                  <a:lnTo>
                    <a:pt x="731" y="119"/>
                  </a:lnTo>
                  <a:lnTo>
                    <a:pt x="732" y="127"/>
                  </a:lnTo>
                  <a:lnTo>
                    <a:pt x="734" y="135"/>
                  </a:lnTo>
                  <a:lnTo>
                    <a:pt x="735" y="144"/>
                  </a:lnTo>
                  <a:lnTo>
                    <a:pt x="748" y="145"/>
                  </a:lnTo>
                  <a:lnTo>
                    <a:pt x="767" y="135"/>
                  </a:lnTo>
                  <a:lnTo>
                    <a:pt x="787" y="116"/>
                  </a:lnTo>
                  <a:lnTo>
                    <a:pt x="812" y="92"/>
                  </a:lnTo>
                  <a:lnTo>
                    <a:pt x="835" y="64"/>
                  </a:lnTo>
                  <a:lnTo>
                    <a:pt x="861" y="38"/>
                  </a:lnTo>
                  <a:lnTo>
                    <a:pt x="884" y="14"/>
                  </a:lnTo>
                  <a:lnTo>
                    <a:pt x="907" y="0"/>
                  </a:lnTo>
                  <a:lnTo>
                    <a:pt x="1031" y="13"/>
                  </a:lnTo>
                  <a:lnTo>
                    <a:pt x="1119" y="59"/>
                  </a:lnTo>
                  <a:lnTo>
                    <a:pt x="1181" y="127"/>
                  </a:lnTo>
                  <a:lnTo>
                    <a:pt x="1234" y="208"/>
                  </a:lnTo>
                  <a:lnTo>
                    <a:pt x="1289" y="289"/>
                  </a:lnTo>
                  <a:lnTo>
                    <a:pt x="1363" y="361"/>
                  </a:lnTo>
                  <a:lnTo>
                    <a:pt x="1469" y="414"/>
                  </a:lnTo>
                  <a:lnTo>
                    <a:pt x="1621" y="439"/>
                  </a:lnTo>
                  <a:lnTo>
                    <a:pt x="1644" y="435"/>
                  </a:lnTo>
                  <a:lnTo>
                    <a:pt x="1664" y="432"/>
                  </a:lnTo>
                  <a:lnTo>
                    <a:pt x="1681" y="430"/>
                  </a:lnTo>
                  <a:lnTo>
                    <a:pt x="1695" y="428"/>
                  </a:lnTo>
                  <a:lnTo>
                    <a:pt x="1704" y="424"/>
                  </a:lnTo>
                  <a:lnTo>
                    <a:pt x="1714" y="423"/>
                  </a:lnTo>
                  <a:lnTo>
                    <a:pt x="1722" y="421"/>
                  </a:lnTo>
                  <a:lnTo>
                    <a:pt x="1732" y="421"/>
                  </a:lnTo>
                  <a:lnTo>
                    <a:pt x="1739" y="460"/>
                  </a:lnTo>
                  <a:lnTo>
                    <a:pt x="1755" y="495"/>
                  </a:lnTo>
                  <a:lnTo>
                    <a:pt x="1774" y="524"/>
                  </a:lnTo>
                  <a:lnTo>
                    <a:pt x="1802" y="549"/>
                  </a:lnTo>
                  <a:lnTo>
                    <a:pt x="1831" y="569"/>
                  </a:lnTo>
                  <a:lnTo>
                    <a:pt x="1868" y="586"/>
                  </a:lnTo>
                  <a:lnTo>
                    <a:pt x="1907" y="598"/>
                  </a:lnTo>
                  <a:lnTo>
                    <a:pt x="1950" y="608"/>
                  </a:lnTo>
                  <a:lnTo>
                    <a:pt x="1960" y="678"/>
                  </a:lnTo>
                  <a:lnTo>
                    <a:pt x="1965" y="731"/>
                  </a:lnTo>
                  <a:lnTo>
                    <a:pt x="1962" y="771"/>
                  </a:lnTo>
                  <a:lnTo>
                    <a:pt x="1953" y="803"/>
                  </a:lnTo>
                  <a:lnTo>
                    <a:pt x="1930" y="830"/>
                  </a:lnTo>
                  <a:lnTo>
                    <a:pt x="1901" y="858"/>
                  </a:lnTo>
                  <a:lnTo>
                    <a:pt x="1858" y="888"/>
                  </a:lnTo>
                  <a:lnTo>
                    <a:pt x="1803" y="927"/>
                  </a:lnTo>
                  <a:lnTo>
                    <a:pt x="1808" y="950"/>
                  </a:lnTo>
                  <a:lnTo>
                    <a:pt x="1828" y="977"/>
                  </a:lnTo>
                  <a:lnTo>
                    <a:pt x="1858" y="1005"/>
                  </a:lnTo>
                  <a:lnTo>
                    <a:pt x="1895" y="1035"/>
                  </a:lnTo>
                  <a:lnTo>
                    <a:pt x="1933" y="1061"/>
                  </a:lnTo>
                  <a:lnTo>
                    <a:pt x="1972" y="1086"/>
                  </a:lnTo>
                  <a:lnTo>
                    <a:pt x="2004" y="1106"/>
                  </a:lnTo>
                  <a:lnTo>
                    <a:pt x="2029" y="1122"/>
                  </a:lnTo>
                  <a:lnTo>
                    <a:pt x="2063" y="1106"/>
                  </a:lnTo>
                  <a:lnTo>
                    <a:pt x="2089" y="1075"/>
                  </a:lnTo>
                  <a:lnTo>
                    <a:pt x="2110" y="1032"/>
                  </a:lnTo>
                  <a:lnTo>
                    <a:pt x="2133" y="984"/>
                  </a:lnTo>
                  <a:lnTo>
                    <a:pt x="2155" y="934"/>
                  </a:lnTo>
                  <a:lnTo>
                    <a:pt x="2186" y="888"/>
                  </a:lnTo>
                  <a:lnTo>
                    <a:pt x="2226" y="851"/>
                  </a:lnTo>
                  <a:lnTo>
                    <a:pt x="2279" y="830"/>
                  </a:lnTo>
                  <a:lnTo>
                    <a:pt x="2364" y="761"/>
                  </a:lnTo>
                  <a:lnTo>
                    <a:pt x="2441" y="734"/>
                  </a:lnTo>
                  <a:lnTo>
                    <a:pt x="2508" y="738"/>
                  </a:lnTo>
                  <a:lnTo>
                    <a:pt x="2562" y="771"/>
                  </a:lnTo>
                  <a:lnTo>
                    <a:pt x="2603" y="827"/>
                  </a:lnTo>
                  <a:lnTo>
                    <a:pt x="2626" y="902"/>
                  </a:lnTo>
                  <a:lnTo>
                    <a:pt x="2632" y="991"/>
                  </a:lnTo>
                  <a:lnTo>
                    <a:pt x="2618" y="1089"/>
                  </a:lnTo>
                  <a:lnTo>
                    <a:pt x="2570" y="1188"/>
                  </a:lnTo>
                  <a:lnTo>
                    <a:pt x="2520" y="1279"/>
                  </a:lnTo>
                  <a:lnTo>
                    <a:pt x="2460" y="1357"/>
                  </a:lnTo>
                  <a:lnTo>
                    <a:pt x="2393" y="1419"/>
                  </a:lnTo>
                  <a:lnTo>
                    <a:pt x="2317" y="1461"/>
                  </a:lnTo>
                  <a:lnTo>
                    <a:pt x="2230" y="1484"/>
                  </a:lnTo>
                  <a:lnTo>
                    <a:pt x="2131" y="1478"/>
                  </a:lnTo>
                  <a:lnTo>
                    <a:pt x="2022" y="1446"/>
                  </a:lnTo>
                  <a:lnTo>
                    <a:pt x="2025" y="1422"/>
                  </a:lnTo>
                  <a:lnTo>
                    <a:pt x="2032" y="1400"/>
                  </a:lnTo>
                  <a:lnTo>
                    <a:pt x="2043" y="1375"/>
                  </a:lnTo>
                  <a:lnTo>
                    <a:pt x="2056" y="1350"/>
                  </a:lnTo>
                  <a:lnTo>
                    <a:pt x="2068" y="1323"/>
                  </a:lnTo>
                  <a:lnTo>
                    <a:pt x="2081" y="1298"/>
                  </a:lnTo>
                  <a:lnTo>
                    <a:pt x="2089" y="1273"/>
                  </a:lnTo>
                  <a:lnTo>
                    <a:pt x="2096" y="1248"/>
                  </a:lnTo>
                  <a:lnTo>
                    <a:pt x="2078" y="1256"/>
                  </a:lnTo>
                  <a:lnTo>
                    <a:pt x="2061" y="1276"/>
                  </a:lnTo>
                  <a:lnTo>
                    <a:pt x="2043" y="1301"/>
                  </a:lnTo>
                  <a:lnTo>
                    <a:pt x="2027" y="1333"/>
                  </a:lnTo>
                  <a:lnTo>
                    <a:pt x="2010" y="1366"/>
                  </a:lnTo>
                  <a:lnTo>
                    <a:pt x="1994" y="1400"/>
                  </a:lnTo>
                  <a:lnTo>
                    <a:pt x="1981" y="1431"/>
                  </a:lnTo>
                  <a:lnTo>
                    <a:pt x="1971" y="1456"/>
                  </a:lnTo>
                  <a:lnTo>
                    <a:pt x="1937" y="1495"/>
                  </a:lnTo>
                  <a:lnTo>
                    <a:pt x="1879" y="1560"/>
                  </a:lnTo>
                  <a:lnTo>
                    <a:pt x="1803" y="1637"/>
                  </a:lnTo>
                  <a:lnTo>
                    <a:pt x="1720" y="1719"/>
                  </a:lnTo>
                  <a:lnTo>
                    <a:pt x="1635" y="1796"/>
                  </a:lnTo>
                  <a:lnTo>
                    <a:pt x="1559" y="1857"/>
                  </a:lnTo>
                  <a:lnTo>
                    <a:pt x="1501" y="1895"/>
                  </a:lnTo>
                  <a:lnTo>
                    <a:pt x="1470" y="1900"/>
                  </a:lnTo>
                  <a:lnTo>
                    <a:pt x="1434" y="1909"/>
                  </a:lnTo>
                  <a:lnTo>
                    <a:pt x="1400" y="1934"/>
                  </a:lnTo>
                  <a:lnTo>
                    <a:pt x="1365" y="1970"/>
                  </a:lnTo>
                  <a:lnTo>
                    <a:pt x="1332" y="2015"/>
                  </a:lnTo>
                  <a:lnTo>
                    <a:pt x="1297" y="2059"/>
                  </a:lnTo>
                  <a:lnTo>
                    <a:pt x="1264" y="2103"/>
                  </a:lnTo>
                  <a:lnTo>
                    <a:pt x="1232" y="2139"/>
                  </a:lnTo>
                  <a:lnTo>
                    <a:pt x="1202" y="2163"/>
                  </a:lnTo>
                  <a:lnTo>
                    <a:pt x="1170" y="2165"/>
                  </a:lnTo>
                  <a:lnTo>
                    <a:pt x="1144" y="2171"/>
                  </a:lnTo>
                  <a:lnTo>
                    <a:pt x="1120" y="2176"/>
                  </a:lnTo>
                  <a:lnTo>
                    <a:pt x="1102" y="2183"/>
                  </a:lnTo>
                  <a:lnTo>
                    <a:pt x="1082" y="2190"/>
                  </a:lnTo>
                  <a:lnTo>
                    <a:pt x="1064" y="2197"/>
                  </a:lnTo>
                  <a:lnTo>
                    <a:pt x="1043" y="2203"/>
                  </a:lnTo>
                  <a:lnTo>
                    <a:pt x="1022" y="220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8" name="Freeform 75"/>
            <p:cNvSpPr>
              <a:spLocks/>
            </p:cNvSpPr>
            <p:nvPr/>
          </p:nvSpPr>
          <p:spPr bwMode="auto">
            <a:xfrm>
              <a:off x="4920" y="2257"/>
              <a:ext cx="14" cy="13"/>
            </a:xfrm>
            <a:custGeom>
              <a:avLst/>
              <a:gdLst>
                <a:gd name="T0" fmla="*/ 0 w 40"/>
                <a:gd name="T1" fmla="*/ 0 h 40"/>
                <a:gd name="T2" fmla="*/ 0 w 40"/>
                <a:gd name="T3" fmla="*/ 0 h 40"/>
                <a:gd name="T4" fmla="*/ 0 w 40"/>
                <a:gd name="T5" fmla="*/ 0 h 40"/>
                <a:gd name="T6" fmla="*/ 0 w 40"/>
                <a:gd name="T7" fmla="*/ 0 h 40"/>
                <a:gd name="T8" fmla="*/ 0 w 40"/>
                <a:gd name="T9" fmla="*/ 0 h 40"/>
                <a:gd name="T10" fmla="*/ 0 w 40"/>
                <a:gd name="T11" fmla="*/ 0 h 40"/>
                <a:gd name="T12" fmla="*/ 0 w 40"/>
                <a:gd name="T13" fmla="*/ 0 h 40"/>
                <a:gd name="T14" fmla="*/ 0 w 40"/>
                <a:gd name="T15" fmla="*/ 0 h 40"/>
                <a:gd name="T16" fmla="*/ 0 w 40"/>
                <a:gd name="T17" fmla="*/ 0 h 40"/>
                <a:gd name="T18" fmla="*/ 0 w 40"/>
                <a:gd name="T19" fmla="*/ 0 h 40"/>
                <a:gd name="T20" fmla="*/ 0 w 40"/>
                <a:gd name="T21" fmla="*/ 0 h 40"/>
                <a:gd name="T22" fmla="*/ 0 w 40"/>
                <a:gd name="T23" fmla="*/ 0 h 40"/>
                <a:gd name="T24" fmla="*/ 0 w 40"/>
                <a:gd name="T25" fmla="*/ 0 h 40"/>
                <a:gd name="T26" fmla="*/ 0 w 40"/>
                <a:gd name="T27" fmla="*/ 0 h 40"/>
                <a:gd name="T28" fmla="*/ 0 w 40"/>
                <a:gd name="T29" fmla="*/ 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40">
                  <a:moveTo>
                    <a:pt x="28" y="40"/>
                  </a:moveTo>
                  <a:lnTo>
                    <a:pt x="18" y="35"/>
                  </a:lnTo>
                  <a:lnTo>
                    <a:pt x="11" y="31"/>
                  </a:lnTo>
                  <a:lnTo>
                    <a:pt x="4" y="26"/>
                  </a:lnTo>
                  <a:lnTo>
                    <a:pt x="0" y="25"/>
                  </a:lnTo>
                  <a:lnTo>
                    <a:pt x="0" y="1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1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40" y="38"/>
                  </a:lnTo>
                  <a:lnTo>
                    <a:pt x="32" y="39"/>
                  </a:lnTo>
                  <a:lnTo>
                    <a:pt x="28" y="4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9" name="Freeform 76"/>
            <p:cNvSpPr>
              <a:spLocks/>
            </p:cNvSpPr>
            <p:nvPr/>
          </p:nvSpPr>
          <p:spPr bwMode="auto">
            <a:xfrm>
              <a:off x="4931" y="2227"/>
              <a:ext cx="40" cy="39"/>
            </a:xfrm>
            <a:custGeom>
              <a:avLst/>
              <a:gdLst>
                <a:gd name="T0" fmla="*/ 0 w 119"/>
                <a:gd name="T1" fmla="*/ 0 h 116"/>
                <a:gd name="T2" fmla="*/ 0 w 119"/>
                <a:gd name="T3" fmla="*/ 0 h 116"/>
                <a:gd name="T4" fmla="*/ 0 w 119"/>
                <a:gd name="T5" fmla="*/ 0 h 116"/>
                <a:gd name="T6" fmla="*/ 0 w 119"/>
                <a:gd name="T7" fmla="*/ 0 h 116"/>
                <a:gd name="T8" fmla="*/ 0 w 119"/>
                <a:gd name="T9" fmla="*/ 0 h 116"/>
                <a:gd name="T10" fmla="*/ 0 w 119"/>
                <a:gd name="T11" fmla="*/ 0 h 116"/>
                <a:gd name="T12" fmla="*/ 0 w 119"/>
                <a:gd name="T13" fmla="*/ 0 h 116"/>
                <a:gd name="T14" fmla="*/ 0 w 119"/>
                <a:gd name="T15" fmla="*/ 0 h 116"/>
                <a:gd name="T16" fmla="*/ 0 w 119"/>
                <a:gd name="T17" fmla="*/ 0 h 116"/>
                <a:gd name="T18" fmla="*/ 0 w 119"/>
                <a:gd name="T19" fmla="*/ 0 h 116"/>
                <a:gd name="T20" fmla="*/ 0 w 119"/>
                <a:gd name="T21" fmla="*/ 0 h 116"/>
                <a:gd name="T22" fmla="*/ 0 w 119"/>
                <a:gd name="T23" fmla="*/ 0 h 116"/>
                <a:gd name="T24" fmla="*/ 0 w 119"/>
                <a:gd name="T25" fmla="*/ 0 h 116"/>
                <a:gd name="T26" fmla="*/ 0 w 119"/>
                <a:gd name="T27" fmla="*/ 0 h 116"/>
                <a:gd name="T28" fmla="*/ 0 w 119"/>
                <a:gd name="T29" fmla="*/ 0 h 116"/>
                <a:gd name="T30" fmla="*/ 0 w 119"/>
                <a:gd name="T31" fmla="*/ 0 h 116"/>
                <a:gd name="T32" fmla="*/ 0 w 119"/>
                <a:gd name="T33" fmla="*/ 0 h 116"/>
                <a:gd name="T34" fmla="*/ 0 w 119"/>
                <a:gd name="T35" fmla="*/ 0 h 116"/>
                <a:gd name="T36" fmla="*/ 0 w 119"/>
                <a:gd name="T37" fmla="*/ 0 h 116"/>
                <a:gd name="T38" fmla="*/ 0 w 119"/>
                <a:gd name="T39" fmla="*/ 0 h 116"/>
                <a:gd name="T40" fmla="*/ 0 w 119"/>
                <a:gd name="T41" fmla="*/ 0 h 116"/>
                <a:gd name="T42" fmla="*/ 0 w 119"/>
                <a:gd name="T43" fmla="*/ 0 h 116"/>
                <a:gd name="T44" fmla="*/ 0 w 119"/>
                <a:gd name="T45" fmla="*/ 0 h 116"/>
                <a:gd name="T46" fmla="*/ 0 w 119"/>
                <a:gd name="T47" fmla="*/ 0 h 116"/>
                <a:gd name="T48" fmla="*/ 0 w 119"/>
                <a:gd name="T49" fmla="*/ 0 h 116"/>
                <a:gd name="T50" fmla="*/ 0 w 119"/>
                <a:gd name="T51" fmla="*/ 0 h 116"/>
                <a:gd name="T52" fmla="*/ 0 w 119"/>
                <a:gd name="T53" fmla="*/ 0 h 1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9" h="116">
                  <a:moveTo>
                    <a:pt x="29" y="116"/>
                  </a:moveTo>
                  <a:lnTo>
                    <a:pt x="14" y="95"/>
                  </a:lnTo>
                  <a:lnTo>
                    <a:pt x="4" y="80"/>
                  </a:lnTo>
                  <a:lnTo>
                    <a:pt x="0" y="66"/>
                  </a:lnTo>
                  <a:lnTo>
                    <a:pt x="1" y="56"/>
                  </a:lnTo>
                  <a:lnTo>
                    <a:pt x="4" y="45"/>
                  </a:lnTo>
                  <a:lnTo>
                    <a:pt x="13" y="34"/>
                  </a:lnTo>
                  <a:lnTo>
                    <a:pt x="22" y="18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63" y="0"/>
                  </a:lnTo>
                  <a:lnTo>
                    <a:pt x="67" y="4"/>
                  </a:lnTo>
                  <a:lnTo>
                    <a:pt x="74" y="11"/>
                  </a:lnTo>
                  <a:lnTo>
                    <a:pt x="82" y="20"/>
                  </a:lnTo>
                  <a:lnTo>
                    <a:pt x="91" y="28"/>
                  </a:lnTo>
                  <a:lnTo>
                    <a:pt x="98" y="36"/>
                  </a:lnTo>
                  <a:lnTo>
                    <a:pt x="106" y="48"/>
                  </a:lnTo>
                  <a:lnTo>
                    <a:pt x="113" y="59"/>
                  </a:lnTo>
                  <a:lnTo>
                    <a:pt x="119" y="73"/>
                  </a:lnTo>
                  <a:lnTo>
                    <a:pt x="106" y="77"/>
                  </a:lnTo>
                  <a:lnTo>
                    <a:pt x="95" y="85"/>
                  </a:lnTo>
                  <a:lnTo>
                    <a:pt x="84" y="92"/>
                  </a:lnTo>
                  <a:lnTo>
                    <a:pt x="73" y="99"/>
                  </a:lnTo>
                  <a:lnTo>
                    <a:pt x="60" y="105"/>
                  </a:lnTo>
                  <a:lnTo>
                    <a:pt x="49" y="110"/>
                  </a:lnTo>
                  <a:lnTo>
                    <a:pt x="38" y="113"/>
                  </a:lnTo>
                  <a:lnTo>
                    <a:pt x="29" y="116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0" name="Freeform 77"/>
            <p:cNvSpPr>
              <a:spLocks/>
            </p:cNvSpPr>
            <p:nvPr/>
          </p:nvSpPr>
          <p:spPr bwMode="auto">
            <a:xfrm>
              <a:off x="4955" y="2212"/>
              <a:ext cx="22" cy="2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0 h 74"/>
                <a:gd name="T4" fmla="*/ 0 w 66"/>
                <a:gd name="T5" fmla="*/ 0 h 74"/>
                <a:gd name="T6" fmla="*/ 0 w 66"/>
                <a:gd name="T7" fmla="*/ 0 h 74"/>
                <a:gd name="T8" fmla="*/ 0 w 66"/>
                <a:gd name="T9" fmla="*/ 0 h 74"/>
                <a:gd name="T10" fmla="*/ 0 w 66"/>
                <a:gd name="T11" fmla="*/ 0 h 74"/>
                <a:gd name="T12" fmla="*/ 0 w 66"/>
                <a:gd name="T13" fmla="*/ 0 h 74"/>
                <a:gd name="T14" fmla="*/ 0 w 66"/>
                <a:gd name="T15" fmla="*/ 0 h 74"/>
                <a:gd name="T16" fmla="*/ 0 w 66"/>
                <a:gd name="T17" fmla="*/ 0 h 74"/>
                <a:gd name="T18" fmla="*/ 0 w 66"/>
                <a:gd name="T19" fmla="*/ 0 h 74"/>
                <a:gd name="T20" fmla="*/ 0 w 66"/>
                <a:gd name="T21" fmla="*/ 0 h 74"/>
                <a:gd name="T22" fmla="*/ 0 w 66"/>
                <a:gd name="T23" fmla="*/ 0 h 74"/>
                <a:gd name="T24" fmla="*/ 0 w 66"/>
                <a:gd name="T25" fmla="*/ 0 h 74"/>
                <a:gd name="T26" fmla="*/ 0 w 66"/>
                <a:gd name="T27" fmla="*/ 0 h 74"/>
                <a:gd name="T28" fmla="*/ 0 w 66"/>
                <a:gd name="T29" fmla="*/ 0 h 74"/>
                <a:gd name="T30" fmla="*/ 0 w 66"/>
                <a:gd name="T31" fmla="*/ 0 h 74"/>
                <a:gd name="T32" fmla="*/ 0 w 66"/>
                <a:gd name="T33" fmla="*/ 0 h 74"/>
                <a:gd name="T34" fmla="*/ 0 w 66"/>
                <a:gd name="T35" fmla="*/ 0 h 74"/>
                <a:gd name="T36" fmla="*/ 0 w 66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74">
                  <a:moveTo>
                    <a:pt x="51" y="70"/>
                  </a:moveTo>
                  <a:lnTo>
                    <a:pt x="34" y="62"/>
                  </a:lnTo>
                  <a:lnTo>
                    <a:pt x="23" y="55"/>
                  </a:lnTo>
                  <a:lnTo>
                    <a:pt x="13" y="46"/>
                  </a:lnTo>
                  <a:lnTo>
                    <a:pt x="8" y="39"/>
                  </a:lnTo>
                  <a:lnTo>
                    <a:pt x="4" y="29"/>
                  </a:lnTo>
                  <a:lnTo>
                    <a:pt x="1" y="2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6"/>
                  </a:lnTo>
                  <a:lnTo>
                    <a:pt x="26" y="11"/>
                  </a:lnTo>
                  <a:lnTo>
                    <a:pt x="37" y="21"/>
                  </a:lnTo>
                  <a:lnTo>
                    <a:pt x="46" y="31"/>
                  </a:lnTo>
                  <a:lnTo>
                    <a:pt x="54" y="43"/>
                  </a:lnTo>
                  <a:lnTo>
                    <a:pt x="61" y="57"/>
                  </a:lnTo>
                  <a:lnTo>
                    <a:pt x="66" y="74"/>
                  </a:lnTo>
                  <a:lnTo>
                    <a:pt x="58" y="71"/>
                  </a:lnTo>
                  <a:lnTo>
                    <a:pt x="51" y="7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1" name="Freeform 78"/>
            <p:cNvSpPr>
              <a:spLocks/>
            </p:cNvSpPr>
            <p:nvPr/>
          </p:nvSpPr>
          <p:spPr bwMode="auto">
            <a:xfrm>
              <a:off x="4989" y="2172"/>
              <a:ext cx="31" cy="50"/>
            </a:xfrm>
            <a:custGeom>
              <a:avLst/>
              <a:gdLst>
                <a:gd name="T0" fmla="*/ 0 w 95"/>
                <a:gd name="T1" fmla="*/ 0 h 152"/>
                <a:gd name="T2" fmla="*/ 0 w 95"/>
                <a:gd name="T3" fmla="*/ 0 h 152"/>
                <a:gd name="T4" fmla="*/ 0 w 95"/>
                <a:gd name="T5" fmla="*/ 0 h 152"/>
                <a:gd name="T6" fmla="*/ 0 w 95"/>
                <a:gd name="T7" fmla="*/ 0 h 152"/>
                <a:gd name="T8" fmla="*/ 0 w 95"/>
                <a:gd name="T9" fmla="*/ 0 h 152"/>
                <a:gd name="T10" fmla="*/ 0 w 95"/>
                <a:gd name="T11" fmla="*/ 0 h 152"/>
                <a:gd name="T12" fmla="*/ 0 w 95"/>
                <a:gd name="T13" fmla="*/ 0 h 152"/>
                <a:gd name="T14" fmla="*/ 0 w 95"/>
                <a:gd name="T15" fmla="*/ 0 h 152"/>
                <a:gd name="T16" fmla="*/ 0 w 95"/>
                <a:gd name="T17" fmla="*/ 0 h 152"/>
                <a:gd name="T18" fmla="*/ 0 w 95"/>
                <a:gd name="T19" fmla="*/ 0 h 152"/>
                <a:gd name="T20" fmla="*/ 0 w 95"/>
                <a:gd name="T21" fmla="*/ 0 h 152"/>
                <a:gd name="T22" fmla="*/ 0 w 95"/>
                <a:gd name="T23" fmla="*/ 0 h 152"/>
                <a:gd name="T24" fmla="*/ 0 w 95"/>
                <a:gd name="T25" fmla="*/ 0 h 152"/>
                <a:gd name="T26" fmla="*/ 0 w 95"/>
                <a:gd name="T27" fmla="*/ 0 h 152"/>
                <a:gd name="T28" fmla="*/ 0 w 95"/>
                <a:gd name="T29" fmla="*/ 0 h 152"/>
                <a:gd name="T30" fmla="*/ 0 w 95"/>
                <a:gd name="T31" fmla="*/ 0 h 152"/>
                <a:gd name="T32" fmla="*/ 0 w 95"/>
                <a:gd name="T33" fmla="*/ 0 h 152"/>
                <a:gd name="T34" fmla="*/ 0 w 95"/>
                <a:gd name="T35" fmla="*/ 0 h 152"/>
                <a:gd name="T36" fmla="*/ 0 w 95"/>
                <a:gd name="T37" fmla="*/ 0 h 152"/>
                <a:gd name="T38" fmla="*/ 0 w 95"/>
                <a:gd name="T39" fmla="*/ 0 h 152"/>
                <a:gd name="T40" fmla="*/ 0 w 95"/>
                <a:gd name="T41" fmla="*/ 0 h 152"/>
                <a:gd name="T42" fmla="*/ 0 w 95"/>
                <a:gd name="T43" fmla="*/ 0 h 152"/>
                <a:gd name="T44" fmla="*/ 0 w 95"/>
                <a:gd name="T45" fmla="*/ 0 h 152"/>
                <a:gd name="T46" fmla="*/ 0 w 95"/>
                <a:gd name="T47" fmla="*/ 0 h 152"/>
                <a:gd name="T48" fmla="*/ 0 w 95"/>
                <a:gd name="T49" fmla="*/ 0 h 1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152">
                  <a:moveTo>
                    <a:pt x="10" y="152"/>
                  </a:moveTo>
                  <a:lnTo>
                    <a:pt x="7" y="143"/>
                  </a:lnTo>
                  <a:lnTo>
                    <a:pt x="6" y="135"/>
                  </a:lnTo>
                  <a:lnTo>
                    <a:pt x="4" y="127"/>
                  </a:lnTo>
                  <a:lnTo>
                    <a:pt x="4" y="120"/>
                  </a:lnTo>
                  <a:lnTo>
                    <a:pt x="3" y="111"/>
                  </a:lnTo>
                  <a:lnTo>
                    <a:pt x="1" y="103"/>
                  </a:lnTo>
                  <a:lnTo>
                    <a:pt x="0" y="95"/>
                  </a:lnTo>
                  <a:lnTo>
                    <a:pt x="0" y="88"/>
                  </a:lnTo>
                  <a:lnTo>
                    <a:pt x="14" y="79"/>
                  </a:lnTo>
                  <a:lnTo>
                    <a:pt x="26" y="70"/>
                  </a:lnTo>
                  <a:lnTo>
                    <a:pt x="35" y="56"/>
                  </a:lnTo>
                  <a:lnTo>
                    <a:pt x="45" y="43"/>
                  </a:lnTo>
                  <a:lnTo>
                    <a:pt x="53" y="28"/>
                  </a:lnTo>
                  <a:lnTo>
                    <a:pt x="63" y="15"/>
                  </a:lnTo>
                  <a:lnTo>
                    <a:pt x="77" y="5"/>
                  </a:lnTo>
                  <a:lnTo>
                    <a:pt x="95" y="0"/>
                  </a:lnTo>
                  <a:lnTo>
                    <a:pt x="91" y="11"/>
                  </a:lnTo>
                  <a:lnTo>
                    <a:pt x="84" y="32"/>
                  </a:lnTo>
                  <a:lnTo>
                    <a:pt x="71" y="54"/>
                  </a:lnTo>
                  <a:lnTo>
                    <a:pt x="60" y="81"/>
                  </a:lnTo>
                  <a:lnTo>
                    <a:pt x="45" y="104"/>
                  </a:lnTo>
                  <a:lnTo>
                    <a:pt x="31" y="127"/>
                  </a:lnTo>
                  <a:lnTo>
                    <a:pt x="18" y="142"/>
                  </a:lnTo>
                  <a:lnTo>
                    <a:pt x="10" y="15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2" name="Freeform 79"/>
            <p:cNvSpPr>
              <a:spLocks/>
            </p:cNvSpPr>
            <p:nvPr/>
          </p:nvSpPr>
          <p:spPr bwMode="auto">
            <a:xfrm>
              <a:off x="4597" y="1659"/>
              <a:ext cx="380" cy="540"/>
            </a:xfrm>
            <a:custGeom>
              <a:avLst/>
              <a:gdLst>
                <a:gd name="T0" fmla="*/ 0 w 1142"/>
                <a:gd name="T1" fmla="*/ 0 h 1620"/>
                <a:gd name="T2" fmla="*/ 0 w 1142"/>
                <a:gd name="T3" fmla="*/ 0 h 1620"/>
                <a:gd name="T4" fmla="*/ 0 w 1142"/>
                <a:gd name="T5" fmla="*/ 0 h 1620"/>
                <a:gd name="T6" fmla="*/ 0 w 1142"/>
                <a:gd name="T7" fmla="*/ 0 h 1620"/>
                <a:gd name="T8" fmla="*/ 0 w 1142"/>
                <a:gd name="T9" fmla="*/ 0 h 1620"/>
                <a:gd name="T10" fmla="*/ 0 w 1142"/>
                <a:gd name="T11" fmla="*/ 0 h 1620"/>
                <a:gd name="T12" fmla="*/ 0 w 1142"/>
                <a:gd name="T13" fmla="*/ 0 h 1620"/>
                <a:gd name="T14" fmla="*/ 0 w 1142"/>
                <a:gd name="T15" fmla="*/ 0 h 1620"/>
                <a:gd name="T16" fmla="*/ 0 w 1142"/>
                <a:gd name="T17" fmla="*/ 0 h 1620"/>
                <a:gd name="T18" fmla="*/ 0 w 1142"/>
                <a:gd name="T19" fmla="*/ 0 h 1620"/>
                <a:gd name="T20" fmla="*/ 0 w 1142"/>
                <a:gd name="T21" fmla="*/ 0 h 1620"/>
                <a:gd name="T22" fmla="*/ 0 w 1142"/>
                <a:gd name="T23" fmla="*/ 0 h 1620"/>
                <a:gd name="T24" fmla="*/ 0 w 1142"/>
                <a:gd name="T25" fmla="*/ 0 h 1620"/>
                <a:gd name="T26" fmla="*/ 0 w 1142"/>
                <a:gd name="T27" fmla="*/ 0 h 1620"/>
                <a:gd name="T28" fmla="*/ 0 w 1142"/>
                <a:gd name="T29" fmla="*/ 0 h 1620"/>
                <a:gd name="T30" fmla="*/ 0 w 1142"/>
                <a:gd name="T31" fmla="*/ 0 h 1620"/>
                <a:gd name="T32" fmla="*/ 0 w 1142"/>
                <a:gd name="T33" fmla="*/ 0 h 1620"/>
                <a:gd name="T34" fmla="*/ 0 w 1142"/>
                <a:gd name="T35" fmla="*/ 0 h 1620"/>
                <a:gd name="T36" fmla="*/ 0 w 1142"/>
                <a:gd name="T37" fmla="*/ 0 h 1620"/>
                <a:gd name="T38" fmla="*/ 0 w 1142"/>
                <a:gd name="T39" fmla="*/ 0 h 1620"/>
                <a:gd name="T40" fmla="*/ 0 w 1142"/>
                <a:gd name="T41" fmla="*/ 0 h 1620"/>
                <a:gd name="T42" fmla="*/ 0 w 1142"/>
                <a:gd name="T43" fmla="*/ 0 h 1620"/>
                <a:gd name="T44" fmla="*/ 0 w 1142"/>
                <a:gd name="T45" fmla="*/ 0 h 1620"/>
                <a:gd name="T46" fmla="*/ 0 w 1142"/>
                <a:gd name="T47" fmla="*/ 0 h 1620"/>
                <a:gd name="T48" fmla="*/ 0 w 1142"/>
                <a:gd name="T49" fmla="*/ 0 h 1620"/>
                <a:gd name="T50" fmla="*/ 0 w 1142"/>
                <a:gd name="T51" fmla="*/ 0 h 1620"/>
                <a:gd name="T52" fmla="*/ 0 w 1142"/>
                <a:gd name="T53" fmla="*/ 0 h 1620"/>
                <a:gd name="T54" fmla="*/ 0 w 1142"/>
                <a:gd name="T55" fmla="*/ 0 h 1620"/>
                <a:gd name="T56" fmla="*/ 0 w 1142"/>
                <a:gd name="T57" fmla="*/ 0 h 1620"/>
                <a:gd name="T58" fmla="*/ 0 w 1142"/>
                <a:gd name="T59" fmla="*/ 0 h 1620"/>
                <a:gd name="T60" fmla="*/ 0 w 1142"/>
                <a:gd name="T61" fmla="*/ 0 h 1620"/>
                <a:gd name="T62" fmla="*/ 0 w 1142"/>
                <a:gd name="T63" fmla="*/ 0 h 1620"/>
                <a:gd name="T64" fmla="*/ 0 w 1142"/>
                <a:gd name="T65" fmla="*/ 0 h 1620"/>
                <a:gd name="T66" fmla="*/ 0 w 1142"/>
                <a:gd name="T67" fmla="*/ 0 h 1620"/>
                <a:gd name="T68" fmla="*/ 0 w 1142"/>
                <a:gd name="T69" fmla="*/ 0 h 1620"/>
                <a:gd name="T70" fmla="*/ 0 w 1142"/>
                <a:gd name="T71" fmla="*/ 0 h 1620"/>
                <a:gd name="T72" fmla="*/ 0 w 1142"/>
                <a:gd name="T73" fmla="*/ 0 h 1620"/>
                <a:gd name="T74" fmla="*/ 0 w 1142"/>
                <a:gd name="T75" fmla="*/ 0 h 1620"/>
                <a:gd name="T76" fmla="*/ 0 w 1142"/>
                <a:gd name="T77" fmla="*/ 0 h 1620"/>
                <a:gd name="T78" fmla="*/ 0 w 1142"/>
                <a:gd name="T79" fmla="*/ 0 h 1620"/>
                <a:gd name="T80" fmla="*/ 0 w 1142"/>
                <a:gd name="T81" fmla="*/ 0 h 1620"/>
                <a:gd name="T82" fmla="*/ 0 w 1142"/>
                <a:gd name="T83" fmla="*/ 0 h 1620"/>
                <a:gd name="T84" fmla="*/ 0 w 1142"/>
                <a:gd name="T85" fmla="*/ 0 h 1620"/>
                <a:gd name="T86" fmla="*/ 0 w 1142"/>
                <a:gd name="T87" fmla="*/ 0 h 1620"/>
                <a:gd name="T88" fmla="*/ 0 w 1142"/>
                <a:gd name="T89" fmla="*/ 0 h 1620"/>
                <a:gd name="T90" fmla="*/ 0 w 1142"/>
                <a:gd name="T91" fmla="*/ 0 h 1620"/>
                <a:gd name="T92" fmla="*/ 0 w 1142"/>
                <a:gd name="T93" fmla="*/ 0 h 1620"/>
                <a:gd name="T94" fmla="*/ 0 w 1142"/>
                <a:gd name="T95" fmla="*/ 0 h 1620"/>
                <a:gd name="T96" fmla="*/ 0 w 1142"/>
                <a:gd name="T97" fmla="*/ 0 h 1620"/>
                <a:gd name="T98" fmla="*/ 0 w 1142"/>
                <a:gd name="T99" fmla="*/ 0 h 1620"/>
                <a:gd name="T100" fmla="*/ 0 w 1142"/>
                <a:gd name="T101" fmla="*/ 0 h 1620"/>
                <a:gd name="T102" fmla="*/ 0 w 1142"/>
                <a:gd name="T103" fmla="*/ 0 h 1620"/>
                <a:gd name="T104" fmla="*/ 0 w 1142"/>
                <a:gd name="T105" fmla="*/ 0 h 1620"/>
                <a:gd name="T106" fmla="*/ 0 w 1142"/>
                <a:gd name="T107" fmla="*/ 0 h 1620"/>
                <a:gd name="T108" fmla="*/ 0 w 1142"/>
                <a:gd name="T109" fmla="*/ 0 h 1620"/>
                <a:gd name="T110" fmla="*/ 0 w 1142"/>
                <a:gd name="T111" fmla="*/ 0 h 1620"/>
                <a:gd name="T112" fmla="*/ 0 w 1142"/>
                <a:gd name="T113" fmla="*/ 0 h 1620"/>
                <a:gd name="T114" fmla="*/ 0 w 1142"/>
                <a:gd name="T115" fmla="*/ 0 h 1620"/>
                <a:gd name="T116" fmla="*/ 0 w 1142"/>
                <a:gd name="T117" fmla="*/ 0 h 1620"/>
                <a:gd name="T118" fmla="*/ 0 w 1142"/>
                <a:gd name="T119" fmla="*/ 0 h 1620"/>
                <a:gd name="T120" fmla="*/ 0 w 1142"/>
                <a:gd name="T121" fmla="*/ 0 h 16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42" h="1620">
                  <a:moveTo>
                    <a:pt x="742" y="1620"/>
                  </a:moveTo>
                  <a:lnTo>
                    <a:pt x="642" y="1589"/>
                  </a:lnTo>
                  <a:lnTo>
                    <a:pt x="562" y="1546"/>
                  </a:lnTo>
                  <a:lnTo>
                    <a:pt x="505" y="1490"/>
                  </a:lnTo>
                  <a:lnTo>
                    <a:pt x="472" y="1428"/>
                  </a:lnTo>
                  <a:lnTo>
                    <a:pt x="459" y="1357"/>
                  </a:lnTo>
                  <a:lnTo>
                    <a:pt x="473" y="1281"/>
                  </a:lnTo>
                  <a:lnTo>
                    <a:pt x="511" y="1205"/>
                  </a:lnTo>
                  <a:lnTo>
                    <a:pt x="575" y="1129"/>
                  </a:lnTo>
                  <a:lnTo>
                    <a:pt x="575" y="1117"/>
                  </a:lnTo>
                  <a:lnTo>
                    <a:pt x="575" y="1108"/>
                  </a:lnTo>
                  <a:lnTo>
                    <a:pt x="573" y="1099"/>
                  </a:lnTo>
                  <a:lnTo>
                    <a:pt x="572" y="1092"/>
                  </a:lnTo>
                  <a:lnTo>
                    <a:pt x="566" y="1079"/>
                  </a:lnTo>
                  <a:lnTo>
                    <a:pt x="562" y="1068"/>
                  </a:lnTo>
                  <a:lnTo>
                    <a:pt x="537" y="1064"/>
                  </a:lnTo>
                  <a:lnTo>
                    <a:pt x="518" y="1061"/>
                  </a:lnTo>
                  <a:lnTo>
                    <a:pt x="499" y="1058"/>
                  </a:lnTo>
                  <a:lnTo>
                    <a:pt x="483" y="1058"/>
                  </a:lnTo>
                  <a:lnTo>
                    <a:pt x="462" y="1057"/>
                  </a:lnTo>
                  <a:lnTo>
                    <a:pt x="437" y="1055"/>
                  </a:lnTo>
                  <a:lnTo>
                    <a:pt x="405" y="1054"/>
                  </a:lnTo>
                  <a:lnTo>
                    <a:pt x="364" y="1053"/>
                  </a:lnTo>
                  <a:lnTo>
                    <a:pt x="356" y="1040"/>
                  </a:lnTo>
                  <a:lnTo>
                    <a:pt x="353" y="1029"/>
                  </a:lnTo>
                  <a:lnTo>
                    <a:pt x="352" y="1016"/>
                  </a:lnTo>
                  <a:lnTo>
                    <a:pt x="353" y="1005"/>
                  </a:lnTo>
                  <a:lnTo>
                    <a:pt x="353" y="993"/>
                  </a:lnTo>
                  <a:lnTo>
                    <a:pt x="354" y="980"/>
                  </a:lnTo>
                  <a:lnTo>
                    <a:pt x="353" y="968"/>
                  </a:lnTo>
                  <a:lnTo>
                    <a:pt x="352" y="958"/>
                  </a:lnTo>
                  <a:lnTo>
                    <a:pt x="184" y="926"/>
                  </a:lnTo>
                  <a:lnTo>
                    <a:pt x="74" y="855"/>
                  </a:lnTo>
                  <a:lnTo>
                    <a:pt x="13" y="757"/>
                  </a:lnTo>
                  <a:lnTo>
                    <a:pt x="0" y="644"/>
                  </a:lnTo>
                  <a:lnTo>
                    <a:pt x="27" y="524"/>
                  </a:lnTo>
                  <a:lnTo>
                    <a:pt x="91" y="413"/>
                  </a:lnTo>
                  <a:lnTo>
                    <a:pt x="184" y="318"/>
                  </a:lnTo>
                  <a:lnTo>
                    <a:pt x="307" y="254"/>
                  </a:lnTo>
                  <a:lnTo>
                    <a:pt x="327" y="250"/>
                  </a:lnTo>
                  <a:lnTo>
                    <a:pt x="347" y="247"/>
                  </a:lnTo>
                  <a:lnTo>
                    <a:pt x="367" y="244"/>
                  </a:lnTo>
                  <a:lnTo>
                    <a:pt x="388" y="243"/>
                  </a:lnTo>
                  <a:lnTo>
                    <a:pt x="409" y="238"/>
                  </a:lnTo>
                  <a:lnTo>
                    <a:pt x="430" y="236"/>
                  </a:lnTo>
                  <a:lnTo>
                    <a:pt x="451" y="233"/>
                  </a:lnTo>
                  <a:lnTo>
                    <a:pt x="472" y="232"/>
                  </a:lnTo>
                  <a:lnTo>
                    <a:pt x="477" y="92"/>
                  </a:lnTo>
                  <a:lnTo>
                    <a:pt x="502" y="20"/>
                  </a:lnTo>
                  <a:lnTo>
                    <a:pt x="537" y="0"/>
                  </a:lnTo>
                  <a:lnTo>
                    <a:pt x="576" y="24"/>
                  </a:lnTo>
                  <a:lnTo>
                    <a:pt x="607" y="74"/>
                  </a:lnTo>
                  <a:lnTo>
                    <a:pt x="624" y="142"/>
                  </a:lnTo>
                  <a:lnTo>
                    <a:pt x="617" y="215"/>
                  </a:lnTo>
                  <a:lnTo>
                    <a:pt x="580" y="280"/>
                  </a:lnTo>
                  <a:lnTo>
                    <a:pt x="487" y="282"/>
                  </a:lnTo>
                  <a:lnTo>
                    <a:pt x="406" y="287"/>
                  </a:lnTo>
                  <a:lnTo>
                    <a:pt x="336" y="301"/>
                  </a:lnTo>
                  <a:lnTo>
                    <a:pt x="276" y="325"/>
                  </a:lnTo>
                  <a:lnTo>
                    <a:pt x="222" y="358"/>
                  </a:lnTo>
                  <a:lnTo>
                    <a:pt x="176" y="406"/>
                  </a:lnTo>
                  <a:lnTo>
                    <a:pt x="131" y="469"/>
                  </a:lnTo>
                  <a:lnTo>
                    <a:pt x="92" y="549"/>
                  </a:lnTo>
                  <a:lnTo>
                    <a:pt x="99" y="551"/>
                  </a:lnTo>
                  <a:lnTo>
                    <a:pt x="108" y="555"/>
                  </a:lnTo>
                  <a:lnTo>
                    <a:pt x="103" y="573"/>
                  </a:lnTo>
                  <a:lnTo>
                    <a:pt x="98" y="604"/>
                  </a:lnTo>
                  <a:lnTo>
                    <a:pt x="91" y="640"/>
                  </a:lnTo>
                  <a:lnTo>
                    <a:pt x="87" y="682"/>
                  </a:lnTo>
                  <a:lnTo>
                    <a:pt x="84" y="721"/>
                  </a:lnTo>
                  <a:lnTo>
                    <a:pt x="88" y="757"/>
                  </a:lnTo>
                  <a:lnTo>
                    <a:pt x="99" y="784"/>
                  </a:lnTo>
                  <a:lnTo>
                    <a:pt x="120" y="799"/>
                  </a:lnTo>
                  <a:lnTo>
                    <a:pt x="123" y="742"/>
                  </a:lnTo>
                  <a:lnTo>
                    <a:pt x="126" y="694"/>
                  </a:lnTo>
                  <a:lnTo>
                    <a:pt x="128" y="654"/>
                  </a:lnTo>
                  <a:lnTo>
                    <a:pt x="131" y="622"/>
                  </a:lnTo>
                  <a:lnTo>
                    <a:pt x="133" y="595"/>
                  </a:lnTo>
                  <a:lnTo>
                    <a:pt x="134" y="577"/>
                  </a:lnTo>
                  <a:lnTo>
                    <a:pt x="135" y="563"/>
                  </a:lnTo>
                  <a:lnTo>
                    <a:pt x="138" y="558"/>
                  </a:lnTo>
                  <a:lnTo>
                    <a:pt x="138" y="594"/>
                  </a:lnTo>
                  <a:lnTo>
                    <a:pt x="138" y="629"/>
                  </a:lnTo>
                  <a:lnTo>
                    <a:pt x="138" y="661"/>
                  </a:lnTo>
                  <a:lnTo>
                    <a:pt x="138" y="693"/>
                  </a:lnTo>
                  <a:lnTo>
                    <a:pt x="138" y="724"/>
                  </a:lnTo>
                  <a:lnTo>
                    <a:pt x="138" y="759"/>
                  </a:lnTo>
                  <a:lnTo>
                    <a:pt x="138" y="795"/>
                  </a:lnTo>
                  <a:lnTo>
                    <a:pt x="138" y="837"/>
                  </a:lnTo>
                  <a:lnTo>
                    <a:pt x="144" y="841"/>
                  </a:lnTo>
                  <a:lnTo>
                    <a:pt x="151" y="844"/>
                  </a:lnTo>
                  <a:lnTo>
                    <a:pt x="154" y="844"/>
                  </a:lnTo>
                  <a:lnTo>
                    <a:pt x="158" y="844"/>
                  </a:lnTo>
                  <a:lnTo>
                    <a:pt x="163" y="844"/>
                  </a:lnTo>
                  <a:lnTo>
                    <a:pt x="172" y="845"/>
                  </a:lnTo>
                  <a:lnTo>
                    <a:pt x="173" y="810"/>
                  </a:lnTo>
                  <a:lnTo>
                    <a:pt x="176" y="775"/>
                  </a:lnTo>
                  <a:lnTo>
                    <a:pt x="177" y="740"/>
                  </a:lnTo>
                  <a:lnTo>
                    <a:pt x="181" y="707"/>
                  </a:lnTo>
                  <a:lnTo>
                    <a:pt x="183" y="672"/>
                  </a:lnTo>
                  <a:lnTo>
                    <a:pt x="186" y="639"/>
                  </a:lnTo>
                  <a:lnTo>
                    <a:pt x="190" y="604"/>
                  </a:lnTo>
                  <a:lnTo>
                    <a:pt x="194" y="570"/>
                  </a:lnTo>
                  <a:lnTo>
                    <a:pt x="197" y="572"/>
                  </a:lnTo>
                  <a:lnTo>
                    <a:pt x="200" y="573"/>
                  </a:lnTo>
                  <a:lnTo>
                    <a:pt x="195" y="639"/>
                  </a:lnTo>
                  <a:lnTo>
                    <a:pt x="193" y="690"/>
                  </a:lnTo>
                  <a:lnTo>
                    <a:pt x="191" y="729"/>
                  </a:lnTo>
                  <a:lnTo>
                    <a:pt x="191" y="760"/>
                  </a:lnTo>
                  <a:lnTo>
                    <a:pt x="190" y="784"/>
                  </a:lnTo>
                  <a:lnTo>
                    <a:pt x="190" y="807"/>
                  </a:lnTo>
                  <a:lnTo>
                    <a:pt x="191" y="832"/>
                  </a:lnTo>
                  <a:lnTo>
                    <a:pt x="194" y="863"/>
                  </a:lnTo>
                  <a:lnTo>
                    <a:pt x="202" y="864"/>
                  </a:lnTo>
                  <a:lnTo>
                    <a:pt x="211" y="867"/>
                  </a:lnTo>
                  <a:lnTo>
                    <a:pt x="221" y="871"/>
                  </a:lnTo>
                  <a:lnTo>
                    <a:pt x="230" y="876"/>
                  </a:lnTo>
                  <a:lnTo>
                    <a:pt x="234" y="789"/>
                  </a:lnTo>
                  <a:lnTo>
                    <a:pt x="239" y="725"/>
                  </a:lnTo>
                  <a:lnTo>
                    <a:pt x="241" y="676"/>
                  </a:lnTo>
                  <a:lnTo>
                    <a:pt x="244" y="646"/>
                  </a:lnTo>
                  <a:lnTo>
                    <a:pt x="246" y="623"/>
                  </a:lnTo>
                  <a:lnTo>
                    <a:pt x="247" y="611"/>
                  </a:lnTo>
                  <a:lnTo>
                    <a:pt x="248" y="604"/>
                  </a:lnTo>
                  <a:lnTo>
                    <a:pt x="251" y="598"/>
                  </a:lnTo>
                  <a:lnTo>
                    <a:pt x="251" y="620"/>
                  </a:lnTo>
                  <a:lnTo>
                    <a:pt x="251" y="646"/>
                  </a:lnTo>
                  <a:lnTo>
                    <a:pt x="251" y="671"/>
                  </a:lnTo>
                  <a:lnTo>
                    <a:pt x="251" y="701"/>
                  </a:lnTo>
                  <a:lnTo>
                    <a:pt x="251" y="735"/>
                  </a:lnTo>
                  <a:lnTo>
                    <a:pt x="251" y="775"/>
                  </a:lnTo>
                  <a:lnTo>
                    <a:pt x="251" y="823"/>
                  </a:lnTo>
                  <a:lnTo>
                    <a:pt x="251" y="881"/>
                  </a:lnTo>
                  <a:lnTo>
                    <a:pt x="258" y="884"/>
                  </a:lnTo>
                  <a:lnTo>
                    <a:pt x="269" y="885"/>
                  </a:lnTo>
                  <a:lnTo>
                    <a:pt x="275" y="885"/>
                  </a:lnTo>
                  <a:lnTo>
                    <a:pt x="282" y="885"/>
                  </a:lnTo>
                  <a:lnTo>
                    <a:pt x="290" y="885"/>
                  </a:lnTo>
                  <a:lnTo>
                    <a:pt x="300" y="885"/>
                  </a:lnTo>
                  <a:lnTo>
                    <a:pt x="301" y="811"/>
                  </a:lnTo>
                  <a:lnTo>
                    <a:pt x="304" y="757"/>
                  </a:lnTo>
                  <a:lnTo>
                    <a:pt x="306" y="717"/>
                  </a:lnTo>
                  <a:lnTo>
                    <a:pt x="308" y="689"/>
                  </a:lnTo>
                  <a:lnTo>
                    <a:pt x="310" y="669"/>
                  </a:lnTo>
                  <a:lnTo>
                    <a:pt x="311" y="657"/>
                  </a:lnTo>
                  <a:lnTo>
                    <a:pt x="313" y="646"/>
                  </a:lnTo>
                  <a:lnTo>
                    <a:pt x="315" y="637"/>
                  </a:lnTo>
                  <a:lnTo>
                    <a:pt x="315" y="668"/>
                  </a:lnTo>
                  <a:lnTo>
                    <a:pt x="315" y="701"/>
                  </a:lnTo>
                  <a:lnTo>
                    <a:pt x="315" y="732"/>
                  </a:lnTo>
                  <a:lnTo>
                    <a:pt x="315" y="765"/>
                  </a:lnTo>
                  <a:lnTo>
                    <a:pt x="315" y="796"/>
                  </a:lnTo>
                  <a:lnTo>
                    <a:pt x="315" y="830"/>
                  </a:lnTo>
                  <a:lnTo>
                    <a:pt x="315" y="860"/>
                  </a:lnTo>
                  <a:lnTo>
                    <a:pt x="315" y="894"/>
                  </a:lnTo>
                  <a:lnTo>
                    <a:pt x="324" y="894"/>
                  </a:lnTo>
                  <a:lnTo>
                    <a:pt x="332" y="894"/>
                  </a:lnTo>
                  <a:lnTo>
                    <a:pt x="338" y="894"/>
                  </a:lnTo>
                  <a:lnTo>
                    <a:pt x="345" y="895"/>
                  </a:lnTo>
                  <a:lnTo>
                    <a:pt x="349" y="894"/>
                  </a:lnTo>
                  <a:lnTo>
                    <a:pt x="353" y="894"/>
                  </a:lnTo>
                  <a:lnTo>
                    <a:pt x="359" y="892"/>
                  </a:lnTo>
                  <a:lnTo>
                    <a:pt x="367" y="891"/>
                  </a:lnTo>
                  <a:lnTo>
                    <a:pt x="371" y="814"/>
                  </a:lnTo>
                  <a:lnTo>
                    <a:pt x="377" y="759"/>
                  </a:lnTo>
                  <a:lnTo>
                    <a:pt x="380" y="717"/>
                  </a:lnTo>
                  <a:lnTo>
                    <a:pt x="384" y="689"/>
                  </a:lnTo>
                  <a:lnTo>
                    <a:pt x="385" y="669"/>
                  </a:lnTo>
                  <a:lnTo>
                    <a:pt x="387" y="658"/>
                  </a:lnTo>
                  <a:lnTo>
                    <a:pt x="388" y="651"/>
                  </a:lnTo>
                  <a:lnTo>
                    <a:pt x="392" y="647"/>
                  </a:lnTo>
                  <a:lnTo>
                    <a:pt x="391" y="668"/>
                  </a:lnTo>
                  <a:lnTo>
                    <a:pt x="388" y="699"/>
                  </a:lnTo>
                  <a:lnTo>
                    <a:pt x="385" y="733"/>
                  </a:lnTo>
                  <a:lnTo>
                    <a:pt x="384" y="772"/>
                  </a:lnTo>
                  <a:lnTo>
                    <a:pt x="381" y="809"/>
                  </a:lnTo>
                  <a:lnTo>
                    <a:pt x="382" y="844"/>
                  </a:lnTo>
                  <a:lnTo>
                    <a:pt x="385" y="873"/>
                  </a:lnTo>
                  <a:lnTo>
                    <a:pt x="392" y="897"/>
                  </a:lnTo>
                  <a:lnTo>
                    <a:pt x="413" y="890"/>
                  </a:lnTo>
                  <a:lnTo>
                    <a:pt x="430" y="887"/>
                  </a:lnTo>
                  <a:lnTo>
                    <a:pt x="442" y="883"/>
                  </a:lnTo>
                  <a:lnTo>
                    <a:pt x="451" y="881"/>
                  </a:lnTo>
                  <a:lnTo>
                    <a:pt x="458" y="878"/>
                  </a:lnTo>
                  <a:lnTo>
                    <a:pt x="462" y="876"/>
                  </a:lnTo>
                  <a:lnTo>
                    <a:pt x="455" y="856"/>
                  </a:lnTo>
                  <a:lnTo>
                    <a:pt x="453" y="830"/>
                  </a:lnTo>
                  <a:lnTo>
                    <a:pt x="452" y="799"/>
                  </a:lnTo>
                  <a:lnTo>
                    <a:pt x="455" y="768"/>
                  </a:lnTo>
                  <a:lnTo>
                    <a:pt x="455" y="735"/>
                  </a:lnTo>
                  <a:lnTo>
                    <a:pt x="458" y="707"/>
                  </a:lnTo>
                  <a:lnTo>
                    <a:pt x="460" y="682"/>
                  </a:lnTo>
                  <a:lnTo>
                    <a:pt x="462" y="665"/>
                  </a:lnTo>
                  <a:lnTo>
                    <a:pt x="463" y="664"/>
                  </a:lnTo>
                  <a:lnTo>
                    <a:pt x="469" y="662"/>
                  </a:lnTo>
                  <a:lnTo>
                    <a:pt x="469" y="687"/>
                  </a:lnTo>
                  <a:lnTo>
                    <a:pt x="469" y="713"/>
                  </a:lnTo>
                  <a:lnTo>
                    <a:pt x="469" y="738"/>
                  </a:lnTo>
                  <a:lnTo>
                    <a:pt x="469" y="764"/>
                  </a:lnTo>
                  <a:lnTo>
                    <a:pt x="469" y="789"/>
                  </a:lnTo>
                  <a:lnTo>
                    <a:pt x="469" y="814"/>
                  </a:lnTo>
                  <a:lnTo>
                    <a:pt x="470" y="839"/>
                  </a:lnTo>
                  <a:lnTo>
                    <a:pt x="472" y="866"/>
                  </a:lnTo>
                  <a:lnTo>
                    <a:pt x="502" y="860"/>
                  </a:lnTo>
                  <a:lnTo>
                    <a:pt x="533" y="846"/>
                  </a:lnTo>
                  <a:lnTo>
                    <a:pt x="561" y="827"/>
                  </a:lnTo>
                  <a:lnTo>
                    <a:pt x="587" y="803"/>
                  </a:lnTo>
                  <a:lnTo>
                    <a:pt x="610" y="774"/>
                  </a:lnTo>
                  <a:lnTo>
                    <a:pt x="632" y="746"/>
                  </a:lnTo>
                  <a:lnTo>
                    <a:pt x="652" y="718"/>
                  </a:lnTo>
                  <a:lnTo>
                    <a:pt x="670" y="693"/>
                  </a:lnTo>
                  <a:lnTo>
                    <a:pt x="693" y="738"/>
                  </a:lnTo>
                  <a:lnTo>
                    <a:pt x="685" y="782"/>
                  </a:lnTo>
                  <a:lnTo>
                    <a:pt x="649" y="825"/>
                  </a:lnTo>
                  <a:lnTo>
                    <a:pt x="597" y="866"/>
                  </a:lnTo>
                  <a:lnTo>
                    <a:pt x="536" y="899"/>
                  </a:lnTo>
                  <a:lnTo>
                    <a:pt x="476" y="929"/>
                  </a:lnTo>
                  <a:lnTo>
                    <a:pt x="424" y="948"/>
                  </a:lnTo>
                  <a:lnTo>
                    <a:pt x="392" y="961"/>
                  </a:lnTo>
                  <a:lnTo>
                    <a:pt x="393" y="970"/>
                  </a:lnTo>
                  <a:lnTo>
                    <a:pt x="395" y="979"/>
                  </a:lnTo>
                  <a:lnTo>
                    <a:pt x="396" y="983"/>
                  </a:lnTo>
                  <a:lnTo>
                    <a:pt x="399" y="987"/>
                  </a:lnTo>
                  <a:lnTo>
                    <a:pt x="402" y="993"/>
                  </a:lnTo>
                  <a:lnTo>
                    <a:pt x="407" y="1001"/>
                  </a:lnTo>
                  <a:lnTo>
                    <a:pt x="487" y="1007"/>
                  </a:lnTo>
                  <a:lnTo>
                    <a:pt x="562" y="1009"/>
                  </a:lnTo>
                  <a:lnTo>
                    <a:pt x="632" y="1007"/>
                  </a:lnTo>
                  <a:lnTo>
                    <a:pt x="699" y="997"/>
                  </a:lnTo>
                  <a:lnTo>
                    <a:pt x="763" y="977"/>
                  </a:lnTo>
                  <a:lnTo>
                    <a:pt x="829" y="948"/>
                  </a:lnTo>
                  <a:lnTo>
                    <a:pt x="896" y="908"/>
                  </a:lnTo>
                  <a:lnTo>
                    <a:pt x="965" y="855"/>
                  </a:lnTo>
                  <a:lnTo>
                    <a:pt x="971" y="811"/>
                  </a:lnTo>
                  <a:lnTo>
                    <a:pt x="968" y="784"/>
                  </a:lnTo>
                  <a:lnTo>
                    <a:pt x="958" y="764"/>
                  </a:lnTo>
                  <a:lnTo>
                    <a:pt x="944" y="753"/>
                  </a:lnTo>
                  <a:lnTo>
                    <a:pt x="923" y="743"/>
                  </a:lnTo>
                  <a:lnTo>
                    <a:pt x="903" y="738"/>
                  </a:lnTo>
                  <a:lnTo>
                    <a:pt x="882" y="728"/>
                  </a:lnTo>
                  <a:lnTo>
                    <a:pt x="862" y="714"/>
                  </a:lnTo>
                  <a:lnTo>
                    <a:pt x="869" y="700"/>
                  </a:lnTo>
                  <a:lnTo>
                    <a:pt x="877" y="686"/>
                  </a:lnTo>
                  <a:lnTo>
                    <a:pt x="904" y="682"/>
                  </a:lnTo>
                  <a:lnTo>
                    <a:pt x="937" y="686"/>
                  </a:lnTo>
                  <a:lnTo>
                    <a:pt x="972" y="696"/>
                  </a:lnTo>
                  <a:lnTo>
                    <a:pt x="1010" y="711"/>
                  </a:lnTo>
                  <a:lnTo>
                    <a:pt x="1045" y="728"/>
                  </a:lnTo>
                  <a:lnTo>
                    <a:pt x="1081" y="749"/>
                  </a:lnTo>
                  <a:lnTo>
                    <a:pt x="1113" y="768"/>
                  </a:lnTo>
                  <a:lnTo>
                    <a:pt x="1142" y="788"/>
                  </a:lnTo>
                  <a:lnTo>
                    <a:pt x="1142" y="800"/>
                  </a:lnTo>
                  <a:lnTo>
                    <a:pt x="1142" y="814"/>
                  </a:lnTo>
                  <a:lnTo>
                    <a:pt x="1133" y="818"/>
                  </a:lnTo>
                  <a:lnTo>
                    <a:pt x="1122" y="827"/>
                  </a:lnTo>
                  <a:lnTo>
                    <a:pt x="1106" y="818"/>
                  </a:lnTo>
                  <a:lnTo>
                    <a:pt x="1094" y="810"/>
                  </a:lnTo>
                  <a:lnTo>
                    <a:pt x="1081" y="803"/>
                  </a:lnTo>
                  <a:lnTo>
                    <a:pt x="1070" y="798"/>
                  </a:lnTo>
                  <a:lnTo>
                    <a:pt x="1059" y="792"/>
                  </a:lnTo>
                  <a:lnTo>
                    <a:pt x="1048" y="786"/>
                  </a:lnTo>
                  <a:lnTo>
                    <a:pt x="1035" y="782"/>
                  </a:lnTo>
                  <a:lnTo>
                    <a:pt x="1024" y="781"/>
                  </a:lnTo>
                  <a:lnTo>
                    <a:pt x="1011" y="842"/>
                  </a:lnTo>
                  <a:lnTo>
                    <a:pt x="981" y="895"/>
                  </a:lnTo>
                  <a:lnTo>
                    <a:pt x="933" y="938"/>
                  </a:lnTo>
                  <a:lnTo>
                    <a:pt x="876" y="976"/>
                  </a:lnTo>
                  <a:lnTo>
                    <a:pt x="812" y="1005"/>
                  </a:lnTo>
                  <a:lnTo>
                    <a:pt x="746" y="1028"/>
                  </a:lnTo>
                  <a:lnTo>
                    <a:pt x="684" y="1044"/>
                  </a:lnTo>
                  <a:lnTo>
                    <a:pt x="629" y="1058"/>
                  </a:lnTo>
                  <a:lnTo>
                    <a:pt x="629" y="1069"/>
                  </a:lnTo>
                  <a:lnTo>
                    <a:pt x="632" y="1082"/>
                  </a:lnTo>
                  <a:lnTo>
                    <a:pt x="636" y="1093"/>
                  </a:lnTo>
                  <a:lnTo>
                    <a:pt x="640" y="1106"/>
                  </a:lnTo>
                  <a:lnTo>
                    <a:pt x="642" y="1117"/>
                  </a:lnTo>
                  <a:lnTo>
                    <a:pt x="643" y="1129"/>
                  </a:lnTo>
                  <a:lnTo>
                    <a:pt x="640" y="1141"/>
                  </a:lnTo>
                  <a:lnTo>
                    <a:pt x="636" y="1153"/>
                  </a:lnTo>
                  <a:lnTo>
                    <a:pt x="551" y="1207"/>
                  </a:lnTo>
                  <a:lnTo>
                    <a:pt x="515" y="1284"/>
                  </a:lnTo>
                  <a:lnTo>
                    <a:pt x="519" y="1366"/>
                  </a:lnTo>
                  <a:lnTo>
                    <a:pt x="561" y="1444"/>
                  </a:lnTo>
                  <a:lnTo>
                    <a:pt x="633" y="1506"/>
                  </a:lnTo>
                  <a:lnTo>
                    <a:pt x="735" y="1541"/>
                  </a:lnTo>
                  <a:lnTo>
                    <a:pt x="858" y="1535"/>
                  </a:lnTo>
                  <a:lnTo>
                    <a:pt x="999" y="1479"/>
                  </a:lnTo>
                  <a:lnTo>
                    <a:pt x="1020" y="1447"/>
                  </a:lnTo>
                  <a:lnTo>
                    <a:pt x="1038" y="1424"/>
                  </a:lnTo>
                  <a:lnTo>
                    <a:pt x="1052" y="1405"/>
                  </a:lnTo>
                  <a:lnTo>
                    <a:pt x="1062" y="1393"/>
                  </a:lnTo>
                  <a:lnTo>
                    <a:pt x="1069" y="1383"/>
                  </a:lnTo>
                  <a:lnTo>
                    <a:pt x="1076" y="1376"/>
                  </a:lnTo>
                  <a:lnTo>
                    <a:pt x="1082" y="1369"/>
                  </a:lnTo>
                  <a:lnTo>
                    <a:pt x="1091" y="1364"/>
                  </a:lnTo>
                  <a:lnTo>
                    <a:pt x="1098" y="1366"/>
                  </a:lnTo>
                  <a:lnTo>
                    <a:pt x="1106" y="1376"/>
                  </a:lnTo>
                  <a:lnTo>
                    <a:pt x="1088" y="1439"/>
                  </a:lnTo>
                  <a:lnTo>
                    <a:pt x="1060" y="1492"/>
                  </a:lnTo>
                  <a:lnTo>
                    <a:pt x="1020" y="1534"/>
                  </a:lnTo>
                  <a:lnTo>
                    <a:pt x="972" y="1567"/>
                  </a:lnTo>
                  <a:lnTo>
                    <a:pt x="917" y="1591"/>
                  </a:lnTo>
                  <a:lnTo>
                    <a:pt x="859" y="1608"/>
                  </a:lnTo>
                  <a:lnTo>
                    <a:pt x="799" y="1616"/>
                  </a:lnTo>
                  <a:lnTo>
                    <a:pt x="742" y="16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3" name="Freeform 80"/>
            <p:cNvSpPr>
              <a:spLocks/>
            </p:cNvSpPr>
            <p:nvPr/>
          </p:nvSpPr>
          <p:spPr bwMode="auto">
            <a:xfrm>
              <a:off x="5147" y="2033"/>
              <a:ext cx="16" cy="19"/>
            </a:xfrm>
            <a:custGeom>
              <a:avLst/>
              <a:gdLst>
                <a:gd name="T0" fmla="*/ 0 w 48"/>
                <a:gd name="T1" fmla="*/ 0 h 56"/>
                <a:gd name="T2" fmla="*/ 0 w 48"/>
                <a:gd name="T3" fmla="*/ 0 h 56"/>
                <a:gd name="T4" fmla="*/ 0 w 48"/>
                <a:gd name="T5" fmla="*/ 0 h 56"/>
                <a:gd name="T6" fmla="*/ 0 w 48"/>
                <a:gd name="T7" fmla="*/ 0 h 56"/>
                <a:gd name="T8" fmla="*/ 0 w 48"/>
                <a:gd name="T9" fmla="*/ 0 h 56"/>
                <a:gd name="T10" fmla="*/ 0 w 48"/>
                <a:gd name="T11" fmla="*/ 0 h 56"/>
                <a:gd name="T12" fmla="*/ 0 w 48"/>
                <a:gd name="T13" fmla="*/ 0 h 56"/>
                <a:gd name="T14" fmla="*/ 0 w 48"/>
                <a:gd name="T15" fmla="*/ 0 h 56"/>
                <a:gd name="T16" fmla="*/ 0 w 48"/>
                <a:gd name="T17" fmla="*/ 0 h 56"/>
                <a:gd name="T18" fmla="*/ 0 w 48"/>
                <a:gd name="T19" fmla="*/ 0 h 56"/>
                <a:gd name="T20" fmla="*/ 0 w 48"/>
                <a:gd name="T21" fmla="*/ 0 h 56"/>
                <a:gd name="T22" fmla="*/ 0 w 48"/>
                <a:gd name="T23" fmla="*/ 0 h 56"/>
                <a:gd name="T24" fmla="*/ 0 w 48"/>
                <a:gd name="T25" fmla="*/ 0 h 56"/>
                <a:gd name="T26" fmla="*/ 0 w 48"/>
                <a:gd name="T27" fmla="*/ 0 h 56"/>
                <a:gd name="T28" fmla="*/ 0 w 48"/>
                <a:gd name="T29" fmla="*/ 0 h 56"/>
                <a:gd name="T30" fmla="*/ 0 w 48"/>
                <a:gd name="T31" fmla="*/ 0 h 56"/>
                <a:gd name="T32" fmla="*/ 0 w 48"/>
                <a:gd name="T33" fmla="*/ 0 h 56"/>
                <a:gd name="T34" fmla="*/ 0 w 48"/>
                <a:gd name="T35" fmla="*/ 0 h 56"/>
                <a:gd name="T36" fmla="*/ 0 w 48"/>
                <a:gd name="T37" fmla="*/ 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" h="56">
                  <a:moveTo>
                    <a:pt x="0" y="56"/>
                  </a:moveTo>
                  <a:lnTo>
                    <a:pt x="1" y="46"/>
                  </a:lnTo>
                  <a:lnTo>
                    <a:pt x="2" y="39"/>
                  </a:lnTo>
                  <a:lnTo>
                    <a:pt x="4" y="32"/>
                  </a:lnTo>
                  <a:lnTo>
                    <a:pt x="8" y="28"/>
                  </a:lnTo>
                  <a:lnTo>
                    <a:pt x="9" y="21"/>
                  </a:lnTo>
                  <a:lnTo>
                    <a:pt x="13" y="16"/>
                  </a:lnTo>
                  <a:lnTo>
                    <a:pt x="18" y="9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1" y="6"/>
                  </a:lnTo>
                  <a:lnTo>
                    <a:pt x="44" y="13"/>
                  </a:lnTo>
                  <a:lnTo>
                    <a:pt x="46" y="19"/>
                  </a:lnTo>
                  <a:lnTo>
                    <a:pt x="48" y="28"/>
                  </a:lnTo>
                  <a:lnTo>
                    <a:pt x="34" y="34"/>
                  </a:lnTo>
                  <a:lnTo>
                    <a:pt x="22" y="41"/>
                  </a:lnTo>
                  <a:lnTo>
                    <a:pt x="11" y="48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4" name="Freeform 81"/>
            <p:cNvSpPr>
              <a:spLocks/>
            </p:cNvSpPr>
            <p:nvPr/>
          </p:nvSpPr>
          <p:spPr bwMode="auto">
            <a:xfrm>
              <a:off x="5209" y="1831"/>
              <a:ext cx="123" cy="151"/>
            </a:xfrm>
            <a:custGeom>
              <a:avLst/>
              <a:gdLst>
                <a:gd name="T0" fmla="*/ 0 w 367"/>
                <a:gd name="T1" fmla="*/ 0 h 451"/>
                <a:gd name="T2" fmla="*/ 0 w 367"/>
                <a:gd name="T3" fmla="*/ 0 h 451"/>
                <a:gd name="T4" fmla="*/ 0 w 367"/>
                <a:gd name="T5" fmla="*/ 0 h 451"/>
                <a:gd name="T6" fmla="*/ 0 w 367"/>
                <a:gd name="T7" fmla="*/ 0 h 451"/>
                <a:gd name="T8" fmla="*/ 0 w 367"/>
                <a:gd name="T9" fmla="*/ 0 h 451"/>
                <a:gd name="T10" fmla="*/ 0 w 367"/>
                <a:gd name="T11" fmla="*/ 0 h 451"/>
                <a:gd name="T12" fmla="*/ 0 w 367"/>
                <a:gd name="T13" fmla="*/ 0 h 451"/>
                <a:gd name="T14" fmla="*/ 0 w 367"/>
                <a:gd name="T15" fmla="*/ 0 h 451"/>
                <a:gd name="T16" fmla="*/ 0 w 367"/>
                <a:gd name="T17" fmla="*/ 0 h 451"/>
                <a:gd name="T18" fmla="*/ 0 w 367"/>
                <a:gd name="T19" fmla="*/ 0 h 451"/>
                <a:gd name="T20" fmla="*/ 0 w 367"/>
                <a:gd name="T21" fmla="*/ 0 h 451"/>
                <a:gd name="T22" fmla="*/ 0 w 367"/>
                <a:gd name="T23" fmla="*/ 0 h 451"/>
                <a:gd name="T24" fmla="*/ 0 w 367"/>
                <a:gd name="T25" fmla="*/ 0 h 451"/>
                <a:gd name="T26" fmla="*/ 0 w 367"/>
                <a:gd name="T27" fmla="*/ 0 h 451"/>
                <a:gd name="T28" fmla="*/ 0 w 367"/>
                <a:gd name="T29" fmla="*/ 0 h 451"/>
                <a:gd name="T30" fmla="*/ 0 w 367"/>
                <a:gd name="T31" fmla="*/ 0 h 451"/>
                <a:gd name="T32" fmla="*/ 0 w 367"/>
                <a:gd name="T33" fmla="*/ 0 h 451"/>
                <a:gd name="T34" fmla="*/ 0 w 367"/>
                <a:gd name="T35" fmla="*/ 0 h 451"/>
                <a:gd name="T36" fmla="*/ 0 w 367"/>
                <a:gd name="T37" fmla="*/ 0 h 451"/>
                <a:gd name="T38" fmla="*/ 0 w 367"/>
                <a:gd name="T39" fmla="*/ 0 h 451"/>
                <a:gd name="T40" fmla="*/ 0 w 367"/>
                <a:gd name="T41" fmla="*/ 0 h 451"/>
                <a:gd name="T42" fmla="*/ 0 w 367"/>
                <a:gd name="T43" fmla="*/ 0 h 451"/>
                <a:gd name="T44" fmla="*/ 0 w 367"/>
                <a:gd name="T45" fmla="*/ 0 h 451"/>
                <a:gd name="T46" fmla="*/ 0 w 367"/>
                <a:gd name="T47" fmla="*/ 0 h 451"/>
                <a:gd name="T48" fmla="*/ 0 w 367"/>
                <a:gd name="T49" fmla="*/ 0 h 451"/>
                <a:gd name="T50" fmla="*/ 0 w 367"/>
                <a:gd name="T51" fmla="*/ 0 h 451"/>
                <a:gd name="T52" fmla="*/ 0 w 367"/>
                <a:gd name="T53" fmla="*/ 0 h 451"/>
                <a:gd name="T54" fmla="*/ 0 w 367"/>
                <a:gd name="T55" fmla="*/ 0 h 451"/>
                <a:gd name="T56" fmla="*/ 0 w 367"/>
                <a:gd name="T57" fmla="*/ 0 h 451"/>
                <a:gd name="T58" fmla="*/ 0 w 367"/>
                <a:gd name="T59" fmla="*/ 0 h 451"/>
                <a:gd name="T60" fmla="*/ 0 w 367"/>
                <a:gd name="T61" fmla="*/ 0 h 451"/>
                <a:gd name="T62" fmla="*/ 0 w 367"/>
                <a:gd name="T63" fmla="*/ 0 h 451"/>
                <a:gd name="T64" fmla="*/ 0 w 367"/>
                <a:gd name="T65" fmla="*/ 0 h 451"/>
                <a:gd name="T66" fmla="*/ 0 w 367"/>
                <a:gd name="T67" fmla="*/ 0 h 451"/>
                <a:gd name="T68" fmla="*/ 0 w 367"/>
                <a:gd name="T69" fmla="*/ 0 h 451"/>
                <a:gd name="T70" fmla="*/ 0 w 367"/>
                <a:gd name="T71" fmla="*/ 0 h 451"/>
                <a:gd name="T72" fmla="*/ 0 w 367"/>
                <a:gd name="T73" fmla="*/ 0 h 451"/>
                <a:gd name="T74" fmla="*/ 0 w 367"/>
                <a:gd name="T75" fmla="*/ 0 h 451"/>
                <a:gd name="T76" fmla="*/ 0 w 367"/>
                <a:gd name="T77" fmla="*/ 0 h 451"/>
                <a:gd name="T78" fmla="*/ 0 w 367"/>
                <a:gd name="T79" fmla="*/ 0 h 451"/>
                <a:gd name="T80" fmla="*/ 0 w 367"/>
                <a:gd name="T81" fmla="*/ 0 h 451"/>
                <a:gd name="T82" fmla="*/ 0 w 367"/>
                <a:gd name="T83" fmla="*/ 0 h 451"/>
                <a:gd name="T84" fmla="*/ 0 w 367"/>
                <a:gd name="T85" fmla="*/ 0 h 451"/>
                <a:gd name="T86" fmla="*/ 0 w 367"/>
                <a:gd name="T87" fmla="*/ 0 h 451"/>
                <a:gd name="T88" fmla="*/ 0 w 367"/>
                <a:gd name="T89" fmla="*/ 0 h 451"/>
                <a:gd name="T90" fmla="*/ 0 w 367"/>
                <a:gd name="T91" fmla="*/ 0 h 451"/>
                <a:gd name="T92" fmla="*/ 0 w 367"/>
                <a:gd name="T93" fmla="*/ 0 h 451"/>
                <a:gd name="T94" fmla="*/ 0 w 367"/>
                <a:gd name="T95" fmla="*/ 0 h 451"/>
                <a:gd name="T96" fmla="*/ 0 w 367"/>
                <a:gd name="T97" fmla="*/ 0 h 4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7" h="451">
                  <a:moveTo>
                    <a:pt x="193" y="451"/>
                  </a:moveTo>
                  <a:lnTo>
                    <a:pt x="187" y="448"/>
                  </a:lnTo>
                  <a:lnTo>
                    <a:pt x="183" y="444"/>
                  </a:lnTo>
                  <a:lnTo>
                    <a:pt x="210" y="392"/>
                  </a:lnTo>
                  <a:lnTo>
                    <a:pt x="243" y="321"/>
                  </a:lnTo>
                  <a:lnTo>
                    <a:pt x="274" y="240"/>
                  </a:lnTo>
                  <a:lnTo>
                    <a:pt x="298" y="163"/>
                  </a:lnTo>
                  <a:lnTo>
                    <a:pt x="303" y="98"/>
                  </a:lnTo>
                  <a:lnTo>
                    <a:pt x="285" y="59"/>
                  </a:lnTo>
                  <a:lnTo>
                    <a:pt x="233" y="56"/>
                  </a:lnTo>
                  <a:lnTo>
                    <a:pt x="144" y="102"/>
                  </a:lnTo>
                  <a:lnTo>
                    <a:pt x="140" y="113"/>
                  </a:lnTo>
                  <a:lnTo>
                    <a:pt x="140" y="127"/>
                  </a:lnTo>
                  <a:lnTo>
                    <a:pt x="178" y="173"/>
                  </a:lnTo>
                  <a:lnTo>
                    <a:pt x="197" y="225"/>
                  </a:lnTo>
                  <a:lnTo>
                    <a:pt x="198" y="276"/>
                  </a:lnTo>
                  <a:lnTo>
                    <a:pt x="186" y="328"/>
                  </a:lnTo>
                  <a:lnTo>
                    <a:pt x="158" y="371"/>
                  </a:lnTo>
                  <a:lnTo>
                    <a:pt x="119" y="407"/>
                  </a:lnTo>
                  <a:lnTo>
                    <a:pt x="67" y="431"/>
                  </a:lnTo>
                  <a:lnTo>
                    <a:pt x="9" y="441"/>
                  </a:lnTo>
                  <a:lnTo>
                    <a:pt x="3" y="437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0" y="420"/>
                  </a:lnTo>
                  <a:lnTo>
                    <a:pt x="51" y="381"/>
                  </a:lnTo>
                  <a:lnTo>
                    <a:pt x="97" y="350"/>
                  </a:lnTo>
                  <a:lnTo>
                    <a:pt x="134" y="324"/>
                  </a:lnTo>
                  <a:lnTo>
                    <a:pt x="161" y="297"/>
                  </a:lnTo>
                  <a:lnTo>
                    <a:pt x="169" y="265"/>
                  </a:lnTo>
                  <a:lnTo>
                    <a:pt x="159" y="228"/>
                  </a:lnTo>
                  <a:lnTo>
                    <a:pt x="125" y="179"/>
                  </a:lnTo>
                  <a:lnTo>
                    <a:pt x="65" y="117"/>
                  </a:lnTo>
                  <a:lnTo>
                    <a:pt x="72" y="76"/>
                  </a:lnTo>
                  <a:lnTo>
                    <a:pt x="94" y="45"/>
                  </a:lnTo>
                  <a:lnTo>
                    <a:pt x="127" y="23"/>
                  </a:lnTo>
                  <a:lnTo>
                    <a:pt x="169" y="9"/>
                  </a:lnTo>
                  <a:lnTo>
                    <a:pt x="214" y="0"/>
                  </a:lnTo>
                  <a:lnTo>
                    <a:pt x="261" y="0"/>
                  </a:lnTo>
                  <a:lnTo>
                    <a:pt x="304" y="6"/>
                  </a:lnTo>
                  <a:lnTo>
                    <a:pt x="345" y="17"/>
                  </a:lnTo>
                  <a:lnTo>
                    <a:pt x="360" y="71"/>
                  </a:lnTo>
                  <a:lnTo>
                    <a:pt x="367" y="136"/>
                  </a:lnTo>
                  <a:lnTo>
                    <a:pt x="366" y="201"/>
                  </a:lnTo>
                  <a:lnTo>
                    <a:pt x="355" y="267"/>
                  </a:lnTo>
                  <a:lnTo>
                    <a:pt x="331" y="327"/>
                  </a:lnTo>
                  <a:lnTo>
                    <a:pt x="298" y="381"/>
                  </a:lnTo>
                  <a:lnTo>
                    <a:pt x="251" y="423"/>
                  </a:lnTo>
                  <a:lnTo>
                    <a:pt x="193" y="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5" name="Freeform 82"/>
            <p:cNvSpPr>
              <a:spLocks/>
            </p:cNvSpPr>
            <p:nvPr/>
          </p:nvSpPr>
          <p:spPr bwMode="auto">
            <a:xfrm>
              <a:off x="4442" y="1800"/>
              <a:ext cx="83" cy="176"/>
            </a:xfrm>
            <a:custGeom>
              <a:avLst/>
              <a:gdLst>
                <a:gd name="T0" fmla="*/ 0 w 249"/>
                <a:gd name="T1" fmla="*/ 0 h 528"/>
                <a:gd name="T2" fmla="*/ 0 w 249"/>
                <a:gd name="T3" fmla="*/ 0 h 528"/>
                <a:gd name="T4" fmla="*/ 0 w 249"/>
                <a:gd name="T5" fmla="*/ 0 h 528"/>
                <a:gd name="T6" fmla="*/ 0 w 249"/>
                <a:gd name="T7" fmla="*/ 0 h 528"/>
                <a:gd name="T8" fmla="*/ 0 w 249"/>
                <a:gd name="T9" fmla="*/ 0 h 528"/>
                <a:gd name="T10" fmla="*/ 0 w 249"/>
                <a:gd name="T11" fmla="*/ 0 h 528"/>
                <a:gd name="T12" fmla="*/ 0 w 249"/>
                <a:gd name="T13" fmla="*/ 0 h 528"/>
                <a:gd name="T14" fmla="*/ 0 w 249"/>
                <a:gd name="T15" fmla="*/ 0 h 528"/>
                <a:gd name="T16" fmla="*/ 0 w 249"/>
                <a:gd name="T17" fmla="*/ 0 h 528"/>
                <a:gd name="T18" fmla="*/ 0 w 249"/>
                <a:gd name="T19" fmla="*/ 0 h 528"/>
                <a:gd name="T20" fmla="*/ 0 w 249"/>
                <a:gd name="T21" fmla="*/ 0 h 528"/>
                <a:gd name="T22" fmla="*/ 0 w 249"/>
                <a:gd name="T23" fmla="*/ 0 h 528"/>
                <a:gd name="T24" fmla="*/ 0 w 249"/>
                <a:gd name="T25" fmla="*/ 0 h 528"/>
                <a:gd name="T26" fmla="*/ 0 w 249"/>
                <a:gd name="T27" fmla="*/ 0 h 528"/>
                <a:gd name="T28" fmla="*/ 0 w 249"/>
                <a:gd name="T29" fmla="*/ 0 h 528"/>
                <a:gd name="T30" fmla="*/ 0 w 249"/>
                <a:gd name="T31" fmla="*/ 0 h 528"/>
                <a:gd name="T32" fmla="*/ 0 w 249"/>
                <a:gd name="T33" fmla="*/ 0 h 528"/>
                <a:gd name="T34" fmla="*/ 0 w 249"/>
                <a:gd name="T35" fmla="*/ 0 h 528"/>
                <a:gd name="T36" fmla="*/ 0 w 249"/>
                <a:gd name="T37" fmla="*/ 0 h 528"/>
                <a:gd name="T38" fmla="*/ 0 w 249"/>
                <a:gd name="T39" fmla="*/ 0 h 528"/>
                <a:gd name="T40" fmla="*/ 0 w 249"/>
                <a:gd name="T41" fmla="*/ 0 h 528"/>
                <a:gd name="T42" fmla="*/ 0 w 249"/>
                <a:gd name="T43" fmla="*/ 0 h 528"/>
                <a:gd name="T44" fmla="*/ 0 w 249"/>
                <a:gd name="T45" fmla="*/ 0 h 528"/>
                <a:gd name="T46" fmla="*/ 0 w 249"/>
                <a:gd name="T47" fmla="*/ 0 h 528"/>
                <a:gd name="T48" fmla="*/ 0 w 249"/>
                <a:gd name="T49" fmla="*/ 0 h 528"/>
                <a:gd name="T50" fmla="*/ 0 w 249"/>
                <a:gd name="T51" fmla="*/ 0 h 528"/>
                <a:gd name="T52" fmla="*/ 0 w 249"/>
                <a:gd name="T53" fmla="*/ 0 h 5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9" h="528">
                  <a:moveTo>
                    <a:pt x="93" y="528"/>
                  </a:moveTo>
                  <a:lnTo>
                    <a:pt x="79" y="470"/>
                  </a:lnTo>
                  <a:lnTo>
                    <a:pt x="57" y="399"/>
                  </a:lnTo>
                  <a:lnTo>
                    <a:pt x="32" y="319"/>
                  </a:lnTo>
                  <a:lnTo>
                    <a:pt x="11" y="240"/>
                  </a:lnTo>
                  <a:lnTo>
                    <a:pt x="0" y="162"/>
                  </a:lnTo>
                  <a:lnTo>
                    <a:pt x="9" y="96"/>
                  </a:lnTo>
                  <a:lnTo>
                    <a:pt x="44" y="45"/>
                  </a:lnTo>
                  <a:lnTo>
                    <a:pt x="114" y="18"/>
                  </a:lnTo>
                  <a:lnTo>
                    <a:pt x="127" y="8"/>
                  </a:lnTo>
                  <a:lnTo>
                    <a:pt x="141" y="3"/>
                  </a:lnTo>
                  <a:lnTo>
                    <a:pt x="156" y="1"/>
                  </a:lnTo>
                  <a:lnTo>
                    <a:pt x="173" y="1"/>
                  </a:lnTo>
                  <a:lnTo>
                    <a:pt x="189" y="1"/>
                  </a:lnTo>
                  <a:lnTo>
                    <a:pt x="209" y="3"/>
                  </a:lnTo>
                  <a:lnTo>
                    <a:pt x="228" y="1"/>
                  </a:lnTo>
                  <a:lnTo>
                    <a:pt x="249" y="0"/>
                  </a:lnTo>
                  <a:lnTo>
                    <a:pt x="220" y="67"/>
                  </a:lnTo>
                  <a:lnTo>
                    <a:pt x="196" y="131"/>
                  </a:lnTo>
                  <a:lnTo>
                    <a:pt x="174" y="191"/>
                  </a:lnTo>
                  <a:lnTo>
                    <a:pt x="155" y="251"/>
                  </a:lnTo>
                  <a:lnTo>
                    <a:pt x="136" y="311"/>
                  </a:lnTo>
                  <a:lnTo>
                    <a:pt x="121" y="376"/>
                  </a:lnTo>
                  <a:lnTo>
                    <a:pt x="109" y="446"/>
                  </a:lnTo>
                  <a:lnTo>
                    <a:pt x="99" y="524"/>
                  </a:lnTo>
                  <a:lnTo>
                    <a:pt x="95" y="526"/>
                  </a:lnTo>
                  <a:lnTo>
                    <a:pt x="93" y="52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6" name="Freeform 83"/>
            <p:cNvSpPr>
              <a:spLocks/>
            </p:cNvSpPr>
            <p:nvPr/>
          </p:nvSpPr>
          <p:spPr bwMode="auto">
            <a:xfrm>
              <a:off x="4775" y="1885"/>
              <a:ext cx="4" cy="46"/>
            </a:xfrm>
            <a:custGeom>
              <a:avLst/>
              <a:gdLst>
                <a:gd name="T0" fmla="*/ 0 w 11"/>
                <a:gd name="T1" fmla="*/ 0 h 139"/>
                <a:gd name="T2" fmla="*/ 0 w 11"/>
                <a:gd name="T3" fmla="*/ 0 h 139"/>
                <a:gd name="T4" fmla="*/ 0 w 11"/>
                <a:gd name="T5" fmla="*/ 0 h 139"/>
                <a:gd name="T6" fmla="*/ 0 w 11"/>
                <a:gd name="T7" fmla="*/ 0 h 139"/>
                <a:gd name="T8" fmla="*/ 0 w 11"/>
                <a:gd name="T9" fmla="*/ 0 h 139"/>
                <a:gd name="T10" fmla="*/ 0 w 11"/>
                <a:gd name="T11" fmla="*/ 0 h 139"/>
                <a:gd name="T12" fmla="*/ 0 w 11"/>
                <a:gd name="T13" fmla="*/ 0 h 139"/>
                <a:gd name="T14" fmla="*/ 0 w 11"/>
                <a:gd name="T15" fmla="*/ 0 h 139"/>
                <a:gd name="T16" fmla="*/ 0 w 11"/>
                <a:gd name="T17" fmla="*/ 0 h 139"/>
                <a:gd name="T18" fmla="*/ 0 w 11"/>
                <a:gd name="T19" fmla="*/ 0 h 139"/>
                <a:gd name="T20" fmla="*/ 0 w 11"/>
                <a:gd name="T21" fmla="*/ 0 h 139"/>
                <a:gd name="T22" fmla="*/ 0 w 11"/>
                <a:gd name="T23" fmla="*/ 0 h 139"/>
                <a:gd name="T24" fmla="*/ 0 w 11"/>
                <a:gd name="T25" fmla="*/ 0 h 139"/>
                <a:gd name="T26" fmla="*/ 0 w 11"/>
                <a:gd name="T27" fmla="*/ 0 h 139"/>
                <a:gd name="T28" fmla="*/ 0 w 11"/>
                <a:gd name="T29" fmla="*/ 0 h 139"/>
                <a:gd name="T30" fmla="*/ 0 w 11"/>
                <a:gd name="T31" fmla="*/ 0 h 139"/>
                <a:gd name="T32" fmla="*/ 0 w 11"/>
                <a:gd name="T33" fmla="*/ 0 h 139"/>
                <a:gd name="T34" fmla="*/ 0 w 11"/>
                <a:gd name="T35" fmla="*/ 0 h 139"/>
                <a:gd name="T36" fmla="*/ 0 w 11"/>
                <a:gd name="T37" fmla="*/ 0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" h="139">
                  <a:moveTo>
                    <a:pt x="0" y="139"/>
                  </a:moveTo>
                  <a:lnTo>
                    <a:pt x="0" y="121"/>
                  </a:lnTo>
                  <a:lnTo>
                    <a:pt x="1" y="104"/>
                  </a:lnTo>
                  <a:lnTo>
                    <a:pt x="3" y="86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5" y="33"/>
                  </a:lnTo>
                  <a:lnTo>
                    <a:pt x="7" y="16"/>
                  </a:lnTo>
                  <a:lnTo>
                    <a:pt x="8" y="0"/>
                  </a:lnTo>
                  <a:lnTo>
                    <a:pt x="8" y="15"/>
                  </a:lnTo>
                  <a:lnTo>
                    <a:pt x="8" y="32"/>
                  </a:lnTo>
                  <a:lnTo>
                    <a:pt x="8" y="47"/>
                  </a:lnTo>
                  <a:lnTo>
                    <a:pt x="10" y="64"/>
                  </a:lnTo>
                  <a:lnTo>
                    <a:pt x="10" y="81"/>
                  </a:lnTo>
                  <a:lnTo>
                    <a:pt x="10" y="97"/>
                  </a:lnTo>
                  <a:lnTo>
                    <a:pt x="10" y="115"/>
                  </a:lnTo>
                  <a:lnTo>
                    <a:pt x="11" y="136"/>
                  </a:lnTo>
                  <a:lnTo>
                    <a:pt x="5" y="13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7" name="Freeform 84"/>
            <p:cNvSpPr>
              <a:spLocks/>
            </p:cNvSpPr>
            <p:nvPr/>
          </p:nvSpPr>
          <p:spPr bwMode="auto">
            <a:xfrm>
              <a:off x="4618" y="1852"/>
              <a:ext cx="8" cy="51"/>
            </a:xfrm>
            <a:custGeom>
              <a:avLst/>
              <a:gdLst>
                <a:gd name="T0" fmla="*/ 0 w 24"/>
                <a:gd name="T1" fmla="*/ 0 h 152"/>
                <a:gd name="T2" fmla="*/ 0 w 24"/>
                <a:gd name="T3" fmla="*/ 0 h 152"/>
                <a:gd name="T4" fmla="*/ 0 w 24"/>
                <a:gd name="T5" fmla="*/ 0 h 152"/>
                <a:gd name="T6" fmla="*/ 0 w 24"/>
                <a:gd name="T7" fmla="*/ 0 h 152"/>
                <a:gd name="T8" fmla="*/ 0 w 24"/>
                <a:gd name="T9" fmla="*/ 0 h 152"/>
                <a:gd name="T10" fmla="*/ 0 w 24"/>
                <a:gd name="T11" fmla="*/ 0 h 152"/>
                <a:gd name="T12" fmla="*/ 0 w 24"/>
                <a:gd name="T13" fmla="*/ 0 h 152"/>
                <a:gd name="T14" fmla="*/ 0 w 24"/>
                <a:gd name="T15" fmla="*/ 0 h 152"/>
                <a:gd name="T16" fmla="*/ 0 w 24"/>
                <a:gd name="T17" fmla="*/ 0 h 152"/>
                <a:gd name="T18" fmla="*/ 0 w 24"/>
                <a:gd name="T19" fmla="*/ 0 h 152"/>
                <a:gd name="T20" fmla="*/ 0 w 24"/>
                <a:gd name="T21" fmla="*/ 0 h 152"/>
                <a:gd name="T22" fmla="*/ 0 w 24"/>
                <a:gd name="T23" fmla="*/ 0 h 152"/>
                <a:gd name="T24" fmla="*/ 0 w 24"/>
                <a:gd name="T25" fmla="*/ 0 h 152"/>
                <a:gd name="T26" fmla="*/ 0 w 24"/>
                <a:gd name="T27" fmla="*/ 0 h 152"/>
                <a:gd name="T28" fmla="*/ 0 w 24"/>
                <a:gd name="T29" fmla="*/ 0 h 152"/>
                <a:gd name="T30" fmla="*/ 0 w 24"/>
                <a:gd name="T31" fmla="*/ 0 h 152"/>
                <a:gd name="T32" fmla="*/ 0 w 24"/>
                <a:gd name="T33" fmla="*/ 0 h 1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152">
                  <a:moveTo>
                    <a:pt x="3" y="152"/>
                  </a:moveTo>
                  <a:lnTo>
                    <a:pt x="1" y="130"/>
                  </a:lnTo>
                  <a:lnTo>
                    <a:pt x="1" y="109"/>
                  </a:lnTo>
                  <a:lnTo>
                    <a:pt x="0" y="89"/>
                  </a:lnTo>
                  <a:lnTo>
                    <a:pt x="1" y="71"/>
                  </a:lnTo>
                  <a:lnTo>
                    <a:pt x="1" y="52"/>
                  </a:lnTo>
                  <a:lnTo>
                    <a:pt x="7" y="34"/>
                  </a:lnTo>
                  <a:lnTo>
                    <a:pt x="12" y="17"/>
                  </a:lnTo>
                  <a:lnTo>
                    <a:pt x="24" y="0"/>
                  </a:lnTo>
                  <a:lnTo>
                    <a:pt x="22" y="13"/>
                  </a:lnTo>
                  <a:lnTo>
                    <a:pt x="22" y="32"/>
                  </a:lnTo>
                  <a:lnTo>
                    <a:pt x="21" y="54"/>
                  </a:lnTo>
                  <a:lnTo>
                    <a:pt x="21" y="80"/>
                  </a:lnTo>
                  <a:lnTo>
                    <a:pt x="17" y="103"/>
                  </a:lnTo>
                  <a:lnTo>
                    <a:pt x="14" y="124"/>
                  </a:lnTo>
                  <a:lnTo>
                    <a:pt x="8" y="141"/>
                  </a:lnTo>
                  <a:lnTo>
                    <a:pt x="3" y="15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8" name="Freeform 85"/>
            <p:cNvSpPr>
              <a:spLocks/>
            </p:cNvSpPr>
            <p:nvPr/>
          </p:nvSpPr>
          <p:spPr bwMode="auto">
            <a:xfrm>
              <a:off x="4485" y="1273"/>
              <a:ext cx="798" cy="619"/>
            </a:xfrm>
            <a:custGeom>
              <a:avLst/>
              <a:gdLst>
                <a:gd name="T0" fmla="*/ 0 w 2395"/>
                <a:gd name="T1" fmla="*/ 0 h 1856"/>
                <a:gd name="T2" fmla="*/ 0 w 2395"/>
                <a:gd name="T3" fmla="*/ 0 h 1856"/>
                <a:gd name="T4" fmla="*/ 0 w 2395"/>
                <a:gd name="T5" fmla="*/ 0 h 1856"/>
                <a:gd name="T6" fmla="*/ 0 w 2395"/>
                <a:gd name="T7" fmla="*/ 0 h 1856"/>
                <a:gd name="T8" fmla="*/ 0 w 2395"/>
                <a:gd name="T9" fmla="*/ 0 h 1856"/>
                <a:gd name="T10" fmla="*/ 0 w 2395"/>
                <a:gd name="T11" fmla="*/ 0 h 1856"/>
                <a:gd name="T12" fmla="*/ 0 w 2395"/>
                <a:gd name="T13" fmla="*/ 0 h 1856"/>
                <a:gd name="T14" fmla="*/ 0 w 2395"/>
                <a:gd name="T15" fmla="*/ 0 h 1856"/>
                <a:gd name="T16" fmla="*/ 0 w 2395"/>
                <a:gd name="T17" fmla="*/ 0 h 1856"/>
                <a:gd name="T18" fmla="*/ 0 w 2395"/>
                <a:gd name="T19" fmla="*/ 0 h 1856"/>
                <a:gd name="T20" fmla="*/ 0 w 2395"/>
                <a:gd name="T21" fmla="*/ 0 h 1856"/>
                <a:gd name="T22" fmla="*/ 0 w 2395"/>
                <a:gd name="T23" fmla="*/ 0 h 1856"/>
                <a:gd name="T24" fmla="*/ 0 w 2395"/>
                <a:gd name="T25" fmla="*/ 0 h 1856"/>
                <a:gd name="T26" fmla="*/ 0 w 2395"/>
                <a:gd name="T27" fmla="*/ 0 h 1856"/>
                <a:gd name="T28" fmla="*/ 0 w 2395"/>
                <a:gd name="T29" fmla="*/ 0 h 1856"/>
                <a:gd name="T30" fmla="*/ 0 w 2395"/>
                <a:gd name="T31" fmla="*/ 0 h 1856"/>
                <a:gd name="T32" fmla="*/ 0 w 2395"/>
                <a:gd name="T33" fmla="*/ 0 h 1856"/>
                <a:gd name="T34" fmla="*/ 0 w 2395"/>
                <a:gd name="T35" fmla="*/ 0 h 1856"/>
                <a:gd name="T36" fmla="*/ 0 w 2395"/>
                <a:gd name="T37" fmla="*/ 0 h 1856"/>
                <a:gd name="T38" fmla="*/ 0 w 2395"/>
                <a:gd name="T39" fmla="*/ 0 h 1856"/>
                <a:gd name="T40" fmla="*/ 0 w 2395"/>
                <a:gd name="T41" fmla="*/ 0 h 1856"/>
                <a:gd name="T42" fmla="*/ 0 w 2395"/>
                <a:gd name="T43" fmla="*/ 0 h 1856"/>
                <a:gd name="T44" fmla="*/ 0 w 2395"/>
                <a:gd name="T45" fmla="*/ 0 h 1856"/>
                <a:gd name="T46" fmla="*/ 0 w 2395"/>
                <a:gd name="T47" fmla="*/ 0 h 1856"/>
                <a:gd name="T48" fmla="*/ 0 w 2395"/>
                <a:gd name="T49" fmla="*/ 0 h 1856"/>
                <a:gd name="T50" fmla="*/ 0 w 2395"/>
                <a:gd name="T51" fmla="*/ 0 h 1856"/>
                <a:gd name="T52" fmla="*/ 0 w 2395"/>
                <a:gd name="T53" fmla="*/ 0 h 1856"/>
                <a:gd name="T54" fmla="*/ 0 w 2395"/>
                <a:gd name="T55" fmla="*/ 0 h 1856"/>
                <a:gd name="T56" fmla="*/ 0 w 2395"/>
                <a:gd name="T57" fmla="*/ 0 h 1856"/>
                <a:gd name="T58" fmla="*/ 0 w 2395"/>
                <a:gd name="T59" fmla="*/ 0 h 1856"/>
                <a:gd name="T60" fmla="*/ 0 w 2395"/>
                <a:gd name="T61" fmla="*/ 0 h 1856"/>
                <a:gd name="T62" fmla="*/ 0 w 2395"/>
                <a:gd name="T63" fmla="*/ 0 h 1856"/>
                <a:gd name="T64" fmla="*/ 0 w 2395"/>
                <a:gd name="T65" fmla="*/ 0 h 1856"/>
                <a:gd name="T66" fmla="*/ 0 w 2395"/>
                <a:gd name="T67" fmla="*/ 0 h 1856"/>
                <a:gd name="T68" fmla="*/ 0 w 2395"/>
                <a:gd name="T69" fmla="*/ 0 h 1856"/>
                <a:gd name="T70" fmla="*/ 0 w 2395"/>
                <a:gd name="T71" fmla="*/ 0 h 1856"/>
                <a:gd name="T72" fmla="*/ 0 w 2395"/>
                <a:gd name="T73" fmla="*/ 0 h 1856"/>
                <a:gd name="T74" fmla="*/ 0 w 2395"/>
                <a:gd name="T75" fmla="*/ 0 h 1856"/>
                <a:gd name="T76" fmla="*/ 0 w 2395"/>
                <a:gd name="T77" fmla="*/ 0 h 1856"/>
                <a:gd name="T78" fmla="*/ 0 w 2395"/>
                <a:gd name="T79" fmla="*/ 0 h 1856"/>
                <a:gd name="T80" fmla="*/ 0 w 2395"/>
                <a:gd name="T81" fmla="*/ 0 h 1856"/>
                <a:gd name="T82" fmla="*/ 0 w 2395"/>
                <a:gd name="T83" fmla="*/ 0 h 1856"/>
                <a:gd name="T84" fmla="*/ 0 w 2395"/>
                <a:gd name="T85" fmla="*/ 0 h 1856"/>
                <a:gd name="T86" fmla="*/ 0 w 2395"/>
                <a:gd name="T87" fmla="*/ 0 h 1856"/>
                <a:gd name="T88" fmla="*/ 0 w 2395"/>
                <a:gd name="T89" fmla="*/ 0 h 1856"/>
                <a:gd name="T90" fmla="*/ 0 w 2395"/>
                <a:gd name="T91" fmla="*/ 0 h 1856"/>
                <a:gd name="T92" fmla="*/ 0 w 2395"/>
                <a:gd name="T93" fmla="*/ 0 h 1856"/>
                <a:gd name="T94" fmla="*/ 0 w 2395"/>
                <a:gd name="T95" fmla="*/ 0 h 1856"/>
                <a:gd name="T96" fmla="*/ 0 w 2395"/>
                <a:gd name="T97" fmla="*/ 0 h 1856"/>
                <a:gd name="T98" fmla="*/ 0 w 2395"/>
                <a:gd name="T99" fmla="*/ 0 h 1856"/>
                <a:gd name="T100" fmla="*/ 0 w 2395"/>
                <a:gd name="T101" fmla="*/ 0 h 1856"/>
                <a:gd name="T102" fmla="*/ 0 w 2395"/>
                <a:gd name="T103" fmla="*/ 0 h 1856"/>
                <a:gd name="T104" fmla="*/ 0 w 2395"/>
                <a:gd name="T105" fmla="*/ 0 h 1856"/>
                <a:gd name="T106" fmla="*/ 0 w 2395"/>
                <a:gd name="T107" fmla="*/ 0 h 1856"/>
                <a:gd name="T108" fmla="*/ 0 w 2395"/>
                <a:gd name="T109" fmla="*/ 0 h 1856"/>
                <a:gd name="T110" fmla="*/ 0 w 2395"/>
                <a:gd name="T111" fmla="*/ 0 h 1856"/>
                <a:gd name="T112" fmla="*/ 0 w 2395"/>
                <a:gd name="T113" fmla="*/ 0 h 1856"/>
                <a:gd name="T114" fmla="*/ 0 w 2395"/>
                <a:gd name="T115" fmla="*/ 0 h 1856"/>
                <a:gd name="T116" fmla="*/ 0 w 2395"/>
                <a:gd name="T117" fmla="*/ 0 h 1856"/>
                <a:gd name="T118" fmla="*/ 0 w 2395"/>
                <a:gd name="T119" fmla="*/ 0 h 1856"/>
                <a:gd name="T120" fmla="*/ 0 w 2395"/>
                <a:gd name="T121" fmla="*/ 0 h 1856"/>
                <a:gd name="T122" fmla="*/ 0 w 2395"/>
                <a:gd name="T123" fmla="*/ 0 h 18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95" h="1856">
                  <a:moveTo>
                    <a:pt x="2033" y="1853"/>
                  </a:moveTo>
                  <a:lnTo>
                    <a:pt x="2014" y="1840"/>
                  </a:lnTo>
                  <a:lnTo>
                    <a:pt x="1998" y="1829"/>
                  </a:lnTo>
                  <a:lnTo>
                    <a:pt x="1981" y="1817"/>
                  </a:lnTo>
                  <a:lnTo>
                    <a:pt x="1966" y="1805"/>
                  </a:lnTo>
                  <a:lnTo>
                    <a:pt x="1949" y="1793"/>
                  </a:lnTo>
                  <a:lnTo>
                    <a:pt x="1932" y="1780"/>
                  </a:lnTo>
                  <a:lnTo>
                    <a:pt x="1915" y="1769"/>
                  </a:lnTo>
                  <a:lnTo>
                    <a:pt x="1899" y="1758"/>
                  </a:lnTo>
                  <a:lnTo>
                    <a:pt x="1904" y="1743"/>
                  </a:lnTo>
                  <a:lnTo>
                    <a:pt x="1921" y="1723"/>
                  </a:lnTo>
                  <a:lnTo>
                    <a:pt x="1945" y="1695"/>
                  </a:lnTo>
                  <a:lnTo>
                    <a:pt x="1973" y="1663"/>
                  </a:lnTo>
                  <a:lnTo>
                    <a:pt x="1998" y="1623"/>
                  </a:lnTo>
                  <a:lnTo>
                    <a:pt x="2020" y="1580"/>
                  </a:lnTo>
                  <a:lnTo>
                    <a:pt x="2034" y="1531"/>
                  </a:lnTo>
                  <a:lnTo>
                    <a:pt x="2038" y="1478"/>
                  </a:lnTo>
                  <a:lnTo>
                    <a:pt x="2030" y="1467"/>
                  </a:lnTo>
                  <a:lnTo>
                    <a:pt x="2027" y="1457"/>
                  </a:lnTo>
                  <a:lnTo>
                    <a:pt x="2024" y="1446"/>
                  </a:lnTo>
                  <a:lnTo>
                    <a:pt x="2024" y="1435"/>
                  </a:lnTo>
                  <a:lnTo>
                    <a:pt x="2024" y="1423"/>
                  </a:lnTo>
                  <a:lnTo>
                    <a:pt x="2026" y="1415"/>
                  </a:lnTo>
                  <a:lnTo>
                    <a:pt x="2026" y="1407"/>
                  </a:lnTo>
                  <a:lnTo>
                    <a:pt x="2027" y="1401"/>
                  </a:lnTo>
                  <a:lnTo>
                    <a:pt x="2037" y="1390"/>
                  </a:lnTo>
                  <a:lnTo>
                    <a:pt x="2045" y="1382"/>
                  </a:lnTo>
                  <a:lnTo>
                    <a:pt x="2051" y="1372"/>
                  </a:lnTo>
                  <a:lnTo>
                    <a:pt x="2053" y="1362"/>
                  </a:lnTo>
                  <a:lnTo>
                    <a:pt x="2028" y="1349"/>
                  </a:lnTo>
                  <a:lnTo>
                    <a:pt x="1992" y="1345"/>
                  </a:lnTo>
                  <a:lnTo>
                    <a:pt x="1949" y="1344"/>
                  </a:lnTo>
                  <a:lnTo>
                    <a:pt x="1903" y="1341"/>
                  </a:lnTo>
                  <a:lnTo>
                    <a:pt x="1860" y="1327"/>
                  </a:lnTo>
                  <a:lnTo>
                    <a:pt x="1826" y="1302"/>
                  </a:lnTo>
                  <a:lnTo>
                    <a:pt x="1804" y="1256"/>
                  </a:lnTo>
                  <a:lnTo>
                    <a:pt x="1804" y="1188"/>
                  </a:lnTo>
                  <a:lnTo>
                    <a:pt x="1821" y="1168"/>
                  </a:lnTo>
                  <a:lnTo>
                    <a:pt x="1837" y="1150"/>
                  </a:lnTo>
                  <a:lnTo>
                    <a:pt x="1854" y="1131"/>
                  </a:lnTo>
                  <a:lnTo>
                    <a:pt x="1872" y="1112"/>
                  </a:lnTo>
                  <a:lnTo>
                    <a:pt x="1886" y="1092"/>
                  </a:lnTo>
                  <a:lnTo>
                    <a:pt x="1899" y="1071"/>
                  </a:lnTo>
                  <a:lnTo>
                    <a:pt x="1907" y="1050"/>
                  </a:lnTo>
                  <a:lnTo>
                    <a:pt x="1914" y="1029"/>
                  </a:lnTo>
                  <a:lnTo>
                    <a:pt x="1904" y="1026"/>
                  </a:lnTo>
                  <a:lnTo>
                    <a:pt x="1899" y="1026"/>
                  </a:lnTo>
                  <a:lnTo>
                    <a:pt x="1798" y="1110"/>
                  </a:lnTo>
                  <a:lnTo>
                    <a:pt x="1703" y="1164"/>
                  </a:lnTo>
                  <a:lnTo>
                    <a:pt x="1613" y="1188"/>
                  </a:lnTo>
                  <a:lnTo>
                    <a:pt x="1529" y="1182"/>
                  </a:lnTo>
                  <a:lnTo>
                    <a:pt x="1450" y="1147"/>
                  </a:lnTo>
                  <a:lnTo>
                    <a:pt x="1374" y="1087"/>
                  </a:lnTo>
                  <a:lnTo>
                    <a:pt x="1303" y="1001"/>
                  </a:lnTo>
                  <a:lnTo>
                    <a:pt x="1239" y="892"/>
                  </a:lnTo>
                  <a:lnTo>
                    <a:pt x="1193" y="802"/>
                  </a:lnTo>
                  <a:lnTo>
                    <a:pt x="1132" y="757"/>
                  </a:lnTo>
                  <a:lnTo>
                    <a:pt x="1058" y="744"/>
                  </a:lnTo>
                  <a:lnTo>
                    <a:pt x="980" y="758"/>
                  </a:lnTo>
                  <a:lnTo>
                    <a:pt x="900" y="783"/>
                  </a:lnTo>
                  <a:lnTo>
                    <a:pt x="826" y="813"/>
                  </a:lnTo>
                  <a:lnTo>
                    <a:pt x="763" y="835"/>
                  </a:lnTo>
                  <a:lnTo>
                    <a:pt x="717" y="841"/>
                  </a:lnTo>
                  <a:lnTo>
                    <a:pt x="614" y="878"/>
                  </a:lnTo>
                  <a:lnTo>
                    <a:pt x="532" y="938"/>
                  </a:lnTo>
                  <a:lnTo>
                    <a:pt x="465" y="1015"/>
                  </a:lnTo>
                  <a:lnTo>
                    <a:pt x="409" y="1105"/>
                  </a:lnTo>
                  <a:lnTo>
                    <a:pt x="357" y="1200"/>
                  </a:lnTo>
                  <a:lnTo>
                    <a:pt x="307" y="1299"/>
                  </a:lnTo>
                  <a:lnTo>
                    <a:pt x="251" y="1393"/>
                  </a:lnTo>
                  <a:lnTo>
                    <a:pt x="187" y="1481"/>
                  </a:lnTo>
                  <a:lnTo>
                    <a:pt x="168" y="1504"/>
                  </a:lnTo>
                  <a:lnTo>
                    <a:pt x="148" y="1524"/>
                  </a:lnTo>
                  <a:lnTo>
                    <a:pt x="125" y="1536"/>
                  </a:lnTo>
                  <a:lnTo>
                    <a:pt x="101" y="1546"/>
                  </a:lnTo>
                  <a:lnTo>
                    <a:pt x="74" y="1547"/>
                  </a:lnTo>
                  <a:lnTo>
                    <a:pt x="49" y="1546"/>
                  </a:lnTo>
                  <a:lnTo>
                    <a:pt x="24" y="1539"/>
                  </a:lnTo>
                  <a:lnTo>
                    <a:pt x="0" y="1529"/>
                  </a:lnTo>
                  <a:lnTo>
                    <a:pt x="3" y="1476"/>
                  </a:lnTo>
                  <a:lnTo>
                    <a:pt x="21" y="1430"/>
                  </a:lnTo>
                  <a:lnTo>
                    <a:pt x="48" y="1390"/>
                  </a:lnTo>
                  <a:lnTo>
                    <a:pt x="80" y="1354"/>
                  </a:lnTo>
                  <a:lnTo>
                    <a:pt x="109" y="1320"/>
                  </a:lnTo>
                  <a:lnTo>
                    <a:pt x="134" y="1292"/>
                  </a:lnTo>
                  <a:lnTo>
                    <a:pt x="148" y="1267"/>
                  </a:lnTo>
                  <a:lnTo>
                    <a:pt x="147" y="1246"/>
                  </a:lnTo>
                  <a:lnTo>
                    <a:pt x="126" y="1246"/>
                  </a:lnTo>
                  <a:lnTo>
                    <a:pt x="108" y="1248"/>
                  </a:lnTo>
                  <a:lnTo>
                    <a:pt x="88" y="1248"/>
                  </a:lnTo>
                  <a:lnTo>
                    <a:pt x="72" y="1250"/>
                  </a:lnTo>
                  <a:lnTo>
                    <a:pt x="53" y="1252"/>
                  </a:lnTo>
                  <a:lnTo>
                    <a:pt x="35" y="1253"/>
                  </a:lnTo>
                  <a:lnTo>
                    <a:pt x="19" y="1252"/>
                  </a:lnTo>
                  <a:lnTo>
                    <a:pt x="3" y="1252"/>
                  </a:lnTo>
                  <a:lnTo>
                    <a:pt x="12" y="1202"/>
                  </a:lnTo>
                  <a:lnTo>
                    <a:pt x="38" y="1170"/>
                  </a:lnTo>
                  <a:lnTo>
                    <a:pt x="73" y="1146"/>
                  </a:lnTo>
                  <a:lnTo>
                    <a:pt x="115" y="1131"/>
                  </a:lnTo>
                  <a:lnTo>
                    <a:pt x="155" y="1117"/>
                  </a:lnTo>
                  <a:lnTo>
                    <a:pt x="192" y="1103"/>
                  </a:lnTo>
                  <a:lnTo>
                    <a:pt x="217" y="1082"/>
                  </a:lnTo>
                  <a:lnTo>
                    <a:pt x="226" y="1054"/>
                  </a:lnTo>
                  <a:lnTo>
                    <a:pt x="214" y="1046"/>
                  </a:lnTo>
                  <a:lnTo>
                    <a:pt x="197" y="1041"/>
                  </a:lnTo>
                  <a:lnTo>
                    <a:pt x="176" y="1037"/>
                  </a:lnTo>
                  <a:lnTo>
                    <a:pt x="155" y="1036"/>
                  </a:lnTo>
                  <a:lnTo>
                    <a:pt x="132" y="1034"/>
                  </a:lnTo>
                  <a:lnTo>
                    <a:pt x="109" y="1033"/>
                  </a:lnTo>
                  <a:lnTo>
                    <a:pt x="91" y="1030"/>
                  </a:lnTo>
                  <a:lnTo>
                    <a:pt x="77" y="1029"/>
                  </a:lnTo>
                  <a:lnTo>
                    <a:pt x="28" y="997"/>
                  </a:lnTo>
                  <a:lnTo>
                    <a:pt x="14" y="966"/>
                  </a:lnTo>
                  <a:lnTo>
                    <a:pt x="26" y="938"/>
                  </a:lnTo>
                  <a:lnTo>
                    <a:pt x="59" y="920"/>
                  </a:lnTo>
                  <a:lnTo>
                    <a:pt x="101" y="909"/>
                  </a:lnTo>
                  <a:lnTo>
                    <a:pt x="148" y="913"/>
                  </a:lnTo>
                  <a:lnTo>
                    <a:pt x="189" y="933"/>
                  </a:lnTo>
                  <a:lnTo>
                    <a:pt x="221" y="974"/>
                  </a:lnTo>
                  <a:lnTo>
                    <a:pt x="247" y="965"/>
                  </a:lnTo>
                  <a:lnTo>
                    <a:pt x="263" y="940"/>
                  </a:lnTo>
                  <a:lnTo>
                    <a:pt x="270" y="903"/>
                  </a:lnTo>
                  <a:lnTo>
                    <a:pt x="271" y="861"/>
                  </a:lnTo>
                  <a:lnTo>
                    <a:pt x="267" y="815"/>
                  </a:lnTo>
                  <a:lnTo>
                    <a:pt x="261" y="772"/>
                  </a:lnTo>
                  <a:lnTo>
                    <a:pt x="256" y="735"/>
                  </a:lnTo>
                  <a:lnTo>
                    <a:pt x="254" y="710"/>
                  </a:lnTo>
                  <a:lnTo>
                    <a:pt x="288" y="595"/>
                  </a:lnTo>
                  <a:lnTo>
                    <a:pt x="351" y="466"/>
                  </a:lnTo>
                  <a:lnTo>
                    <a:pt x="436" y="332"/>
                  </a:lnTo>
                  <a:lnTo>
                    <a:pt x="537" y="208"/>
                  </a:lnTo>
                  <a:lnTo>
                    <a:pt x="650" y="102"/>
                  </a:lnTo>
                  <a:lnTo>
                    <a:pt x="772" y="29"/>
                  </a:lnTo>
                  <a:lnTo>
                    <a:pt x="893" y="0"/>
                  </a:lnTo>
                  <a:lnTo>
                    <a:pt x="1010" y="29"/>
                  </a:lnTo>
                  <a:lnTo>
                    <a:pt x="1012" y="78"/>
                  </a:lnTo>
                  <a:lnTo>
                    <a:pt x="999" y="120"/>
                  </a:lnTo>
                  <a:lnTo>
                    <a:pt x="975" y="156"/>
                  </a:lnTo>
                  <a:lnTo>
                    <a:pt x="947" y="189"/>
                  </a:lnTo>
                  <a:lnTo>
                    <a:pt x="917" y="219"/>
                  </a:lnTo>
                  <a:lnTo>
                    <a:pt x="892" y="247"/>
                  </a:lnTo>
                  <a:lnTo>
                    <a:pt x="874" y="273"/>
                  </a:lnTo>
                  <a:lnTo>
                    <a:pt x="871" y="304"/>
                  </a:lnTo>
                  <a:lnTo>
                    <a:pt x="882" y="304"/>
                  </a:lnTo>
                  <a:lnTo>
                    <a:pt x="893" y="305"/>
                  </a:lnTo>
                  <a:lnTo>
                    <a:pt x="904" y="308"/>
                  </a:lnTo>
                  <a:lnTo>
                    <a:pt x="915" y="312"/>
                  </a:lnTo>
                  <a:lnTo>
                    <a:pt x="939" y="288"/>
                  </a:lnTo>
                  <a:lnTo>
                    <a:pt x="964" y="269"/>
                  </a:lnTo>
                  <a:lnTo>
                    <a:pt x="991" y="249"/>
                  </a:lnTo>
                  <a:lnTo>
                    <a:pt x="1020" y="234"/>
                  </a:lnTo>
                  <a:lnTo>
                    <a:pt x="1049" y="222"/>
                  </a:lnTo>
                  <a:lnTo>
                    <a:pt x="1083" y="213"/>
                  </a:lnTo>
                  <a:lnTo>
                    <a:pt x="1116" y="209"/>
                  </a:lnTo>
                  <a:lnTo>
                    <a:pt x="1154" y="212"/>
                  </a:lnTo>
                  <a:lnTo>
                    <a:pt x="1151" y="233"/>
                  </a:lnTo>
                  <a:lnTo>
                    <a:pt x="1146" y="255"/>
                  </a:lnTo>
                  <a:lnTo>
                    <a:pt x="1137" y="275"/>
                  </a:lnTo>
                  <a:lnTo>
                    <a:pt x="1129" y="295"/>
                  </a:lnTo>
                  <a:lnTo>
                    <a:pt x="1119" y="316"/>
                  </a:lnTo>
                  <a:lnTo>
                    <a:pt x="1112" y="337"/>
                  </a:lnTo>
                  <a:lnTo>
                    <a:pt x="1106" y="358"/>
                  </a:lnTo>
                  <a:lnTo>
                    <a:pt x="1105" y="383"/>
                  </a:lnTo>
                  <a:lnTo>
                    <a:pt x="1111" y="386"/>
                  </a:lnTo>
                  <a:lnTo>
                    <a:pt x="1116" y="387"/>
                  </a:lnTo>
                  <a:lnTo>
                    <a:pt x="1120" y="387"/>
                  </a:lnTo>
                  <a:lnTo>
                    <a:pt x="1126" y="387"/>
                  </a:lnTo>
                  <a:lnTo>
                    <a:pt x="1134" y="387"/>
                  </a:lnTo>
                  <a:lnTo>
                    <a:pt x="1146" y="389"/>
                  </a:lnTo>
                  <a:lnTo>
                    <a:pt x="1165" y="367"/>
                  </a:lnTo>
                  <a:lnTo>
                    <a:pt x="1186" y="350"/>
                  </a:lnTo>
                  <a:lnTo>
                    <a:pt x="1204" y="336"/>
                  </a:lnTo>
                  <a:lnTo>
                    <a:pt x="1225" y="326"/>
                  </a:lnTo>
                  <a:lnTo>
                    <a:pt x="1246" y="316"/>
                  </a:lnTo>
                  <a:lnTo>
                    <a:pt x="1270" y="311"/>
                  </a:lnTo>
                  <a:lnTo>
                    <a:pt x="1296" y="307"/>
                  </a:lnTo>
                  <a:lnTo>
                    <a:pt x="1328" y="304"/>
                  </a:lnTo>
                  <a:lnTo>
                    <a:pt x="1320" y="325"/>
                  </a:lnTo>
                  <a:lnTo>
                    <a:pt x="1313" y="341"/>
                  </a:lnTo>
                  <a:lnTo>
                    <a:pt x="1306" y="354"/>
                  </a:lnTo>
                  <a:lnTo>
                    <a:pt x="1302" y="368"/>
                  </a:lnTo>
                  <a:lnTo>
                    <a:pt x="1298" y="378"/>
                  </a:lnTo>
                  <a:lnTo>
                    <a:pt x="1298" y="392"/>
                  </a:lnTo>
                  <a:lnTo>
                    <a:pt x="1298" y="406"/>
                  </a:lnTo>
                  <a:lnTo>
                    <a:pt x="1300" y="425"/>
                  </a:lnTo>
                  <a:lnTo>
                    <a:pt x="1310" y="425"/>
                  </a:lnTo>
                  <a:lnTo>
                    <a:pt x="1321" y="427"/>
                  </a:lnTo>
                  <a:lnTo>
                    <a:pt x="1331" y="427"/>
                  </a:lnTo>
                  <a:lnTo>
                    <a:pt x="1344" y="428"/>
                  </a:lnTo>
                  <a:lnTo>
                    <a:pt x="1422" y="351"/>
                  </a:lnTo>
                  <a:lnTo>
                    <a:pt x="1508" y="314"/>
                  </a:lnTo>
                  <a:lnTo>
                    <a:pt x="1595" y="308"/>
                  </a:lnTo>
                  <a:lnTo>
                    <a:pt x="1676" y="334"/>
                  </a:lnTo>
                  <a:lnTo>
                    <a:pt x="1738" y="385"/>
                  </a:lnTo>
                  <a:lnTo>
                    <a:pt x="1780" y="457"/>
                  </a:lnTo>
                  <a:lnTo>
                    <a:pt x="1788" y="546"/>
                  </a:lnTo>
                  <a:lnTo>
                    <a:pt x="1761" y="651"/>
                  </a:lnTo>
                  <a:lnTo>
                    <a:pt x="1762" y="661"/>
                  </a:lnTo>
                  <a:lnTo>
                    <a:pt x="1768" y="672"/>
                  </a:lnTo>
                  <a:lnTo>
                    <a:pt x="1793" y="668"/>
                  </a:lnTo>
                  <a:lnTo>
                    <a:pt x="1822" y="657"/>
                  </a:lnTo>
                  <a:lnTo>
                    <a:pt x="1850" y="640"/>
                  </a:lnTo>
                  <a:lnTo>
                    <a:pt x="1881" y="624"/>
                  </a:lnTo>
                  <a:lnTo>
                    <a:pt x="1908" y="612"/>
                  </a:lnTo>
                  <a:lnTo>
                    <a:pt x="1935" y="609"/>
                  </a:lnTo>
                  <a:lnTo>
                    <a:pt x="1960" y="620"/>
                  </a:lnTo>
                  <a:lnTo>
                    <a:pt x="1981" y="648"/>
                  </a:lnTo>
                  <a:lnTo>
                    <a:pt x="1991" y="758"/>
                  </a:lnTo>
                  <a:lnTo>
                    <a:pt x="2010" y="842"/>
                  </a:lnTo>
                  <a:lnTo>
                    <a:pt x="2040" y="901"/>
                  </a:lnTo>
                  <a:lnTo>
                    <a:pt x="2083" y="940"/>
                  </a:lnTo>
                  <a:lnTo>
                    <a:pt x="2137" y="958"/>
                  </a:lnTo>
                  <a:lnTo>
                    <a:pt x="2207" y="960"/>
                  </a:lnTo>
                  <a:lnTo>
                    <a:pt x="2292" y="949"/>
                  </a:lnTo>
                  <a:lnTo>
                    <a:pt x="2395" y="928"/>
                  </a:lnTo>
                  <a:lnTo>
                    <a:pt x="2381" y="972"/>
                  </a:lnTo>
                  <a:lnTo>
                    <a:pt x="2363" y="1012"/>
                  </a:lnTo>
                  <a:lnTo>
                    <a:pt x="2344" y="1047"/>
                  </a:lnTo>
                  <a:lnTo>
                    <a:pt x="2328" y="1080"/>
                  </a:lnTo>
                  <a:lnTo>
                    <a:pt x="2318" y="1110"/>
                  </a:lnTo>
                  <a:lnTo>
                    <a:pt x="2321" y="1140"/>
                  </a:lnTo>
                  <a:lnTo>
                    <a:pt x="2338" y="1170"/>
                  </a:lnTo>
                  <a:lnTo>
                    <a:pt x="2377" y="1200"/>
                  </a:lnTo>
                  <a:lnTo>
                    <a:pt x="2384" y="1221"/>
                  </a:lnTo>
                  <a:lnTo>
                    <a:pt x="2384" y="1244"/>
                  </a:lnTo>
                  <a:lnTo>
                    <a:pt x="2378" y="1269"/>
                  </a:lnTo>
                  <a:lnTo>
                    <a:pt x="2373" y="1295"/>
                  </a:lnTo>
                  <a:lnTo>
                    <a:pt x="2366" y="1323"/>
                  </a:lnTo>
                  <a:lnTo>
                    <a:pt x="2366" y="1354"/>
                  </a:lnTo>
                  <a:lnTo>
                    <a:pt x="2371" y="1386"/>
                  </a:lnTo>
                  <a:lnTo>
                    <a:pt x="2390" y="1422"/>
                  </a:lnTo>
                  <a:lnTo>
                    <a:pt x="2387" y="1435"/>
                  </a:lnTo>
                  <a:lnTo>
                    <a:pt x="2384" y="1448"/>
                  </a:lnTo>
                  <a:lnTo>
                    <a:pt x="2378" y="1460"/>
                  </a:lnTo>
                  <a:lnTo>
                    <a:pt x="2374" y="1472"/>
                  </a:lnTo>
                  <a:lnTo>
                    <a:pt x="2367" y="1482"/>
                  </a:lnTo>
                  <a:lnTo>
                    <a:pt x="2360" y="1493"/>
                  </a:lnTo>
                  <a:lnTo>
                    <a:pt x="2353" y="1506"/>
                  </a:lnTo>
                  <a:lnTo>
                    <a:pt x="2346" y="1520"/>
                  </a:lnTo>
                  <a:lnTo>
                    <a:pt x="2292" y="1540"/>
                  </a:lnTo>
                  <a:lnTo>
                    <a:pt x="2246" y="1573"/>
                  </a:lnTo>
                  <a:lnTo>
                    <a:pt x="2204" y="1610"/>
                  </a:lnTo>
                  <a:lnTo>
                    <a:pt x="2168" y="1655"/>
                  </a:lnTo>
                  <a:lnTo>
                    <a:pt x="2133" y="1702"/>
                  </a:lnTo>
                  <a:lnTo>
                    <a:pt x="2102" y="1754"/>
                  </a:lnTo>
                  <a:lnTo>
                    <a:pt x="2073" y="1804"/>
                  </a:lnTo>
                  <a:lnTo>
                    <a:pt x="2045" y="1856"/>
                  </a:lnTo>
                  <a:lnTo>
                    <a:pt x="2038" y="1854"/>
                  </a:lnTo>
                  <a:lnTo>
                    <a:pt x="2033" y="1853"/>
                  </a:lnTo>
                  <a:close/>
                </a:path>
              </a:pathLst>
            </a:custGeom>
            <a:solidFill>
              <a:srgbClr val="FF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9" name="Freeform 86"/>
            <p:cNvSpPr>
              <a:spLocks/>
            </p:cNvSpPr>
            <p:nvPr/>
          </p:nvSpPr>
          <p:spPr bwMode="auto">
            <a:xfrm>
              <a:off x="4808" y="1666"/>
              <a:ext cx="51" cy="96"/>
            </a:xfrm>
            <a:custGeom>
              <a:avLst/>
              <a:gdLst>
                <a:gd name="T0" fmla="*/ 0 w 155"/>
                <a:gd name="T1" fmla="*/ 0 h 288"/>
                <a:gd name="T2" fmla="*/ 0 w 155"/>
                <a:gd name="T3" fmla="*/ 0 h 288"/>
                <a:gd name="T4" fmla="*/ 0 w 155"/>
                <a:gd name="T5" fmla="*/ 0 h 288"/>
                <a:gd name="T6" fmla="*/ 0 w 155"/>
                <a:gd name="T7" fmla="*/ 0 h 288"/>
                <a:gd name="T8" fmla="*/ 0 w 155"/>
                <a:gd name="T9" fmla="*/ 0 h 288"/>
                <a:gd name="T10" fmla="*/ 0 w 155"/>
                <a:gd name="T11" fmla="*/ 0 h 288"/>
                <a:gd name="T12" fmla="*/ 0 w 155"/>
                <a:gd name="T13" fmla="*/ 0 h 288"/>
                <a:gd name="T14" fmla="*/ 0 w 155"/>
                <a:gd name="T15" fmla="*/ 0 h 288"/>
                <a:gd name="T16" fmla="*/ 0 w 155"/>
                <a:gd name="T17" fmla="*/ 0 h 288"/>
                <a:gd name="T18" fmla="*/ 0 w 155"/>
                <a:gd name="T19" fmla="*/ 0 h 288"/>
                <a:gd name="T20" fmla="*/ 0 w 155"/>
                <a:gd name="T21" fmla="*/ 0 h 288"/>
                <a:gd name="T22" fmla="*/ 0 w 155"/>
                <a:gd name="T23" fmla="*/ 0 h 288"/>
                <a:gd name="T24" fmla="*/ 0 w 155"/>
                <a:gd name="T25" fmla="*/ 0 h 288"/>
                <a:gd name="T26" fmla="*/ 0 w 155"/>
                <a:gd name="T27" fmla="*/ 0 h 288"/>
                <a:gd name="T28" fmla="*/ 0 w 155"/>
                <a:gd name="T29" fmla="*/ 0 h 288"/>
                <a:gd name="T30" fmla="*/ 0 w 155"/>
                <a:gd name="T31" fmla="*/ 0 h 288"/>
                <a:gd name="T32" fmla="*/ 0 w 155"/>
                <a:gd name="T33" fmla="*/ 0 h 2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88">
                  <a:moveTo>
                    <a:pt x="58" y="288"/>
                  </a:moveTo>
                  <a:lnTo>
                    <a:pt x="12" y="224"/>
                  </a:lnTo>
                  <a:lnTo>
                    <a:pt x="0" y="152"/>
                  </a:lnTo>
                  <a:lnTo>
                    <a:pt x="13" y="83"/>
                  </a:lnTo>
                  <a:lnTo>
                    <a:pt x="42" y="29"/>
                  </a:lnTo>
                  <a:lnTo>
                    <a:pt x="78" y="0"/>
                  </a:lnTo>
                  <a:lnTo>
                    <a:pt x="115" y="8"/>
                  </a:lnTo>
                  <a:lnTo>
                    <a:pt x="143" y="65"/>
                  </a:lnTo>
                  <a:lnTo>
                    <a:pt x="155" y="185"/>
                  </a:lnTo>
                  <a:lnTo>
                    <a:pt x="147" y="202"/>
                  </a:lnTo>
                  <a:lnTo>
                    <a:pt x="140" y="218"/>
                  </a:lnTo>
                  <a:lnTo>
                    <a:pt x="130" y="234"/>
                  </a:lnTo>
                  <a:lnTo>
                    <a:pt x="119" y="249"/>
                  </a:lnTo>
                  <a:lnTo>
                    <a:pt x="105" y="260"/>
                  </a:lnTo>
                  <a:lnTo>
                    <a:pt x="91" y="273"/>
                  </a:lnTo>
                  <a:lnTo>
                    <a:pt x="74" y="280"/>
                  </a:lnTo>
                  <a:lnTo>
                    <a:pt x="58" y="2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0" name="Freeform 87"/>
            <p:cNvSpPr>
              <a:spLocks/>
            </p:cNvSpPr>
            <p:nvPr/>
          </p:nvSpPr>
          <p:spPr bwMode="auto">
            <a:xfrm>
              <a:off x="4825" y="1674"/>
              <a:ext cx="21" cy="71"/>
            </a:xfrm>
            <a:custGeom>
              <a:avLst/>
              <a:gdLst>
                <a:gd name="T0" fmla="*/ 0 w 64"/>
                <a:gd name="T1" fmla="*/ 0 h 213"/>
                <a:gd name="T2" fmla="*/ 0 w 64"/>
                <a:gd name="T3" fmla="*/ 0 h 213"/>
                <a:gd name="T4" fmla="*/ 0 w 64"/>
                <a:gd name="T5" fmla="*/ 0 h 213"/>
                <a:gd name="T6" fmla="*/ 0 w 64"/>
                <a:gd name="T7" fmla="*/ 0 h 213"/>
                <a:gd name="T8" fmla="*/ 0 w 64"/>
                <a:gd name="T9" fmla="*/ 0 h 213"/>
                <a:gd name="T10" fmla="*/ 0 w 64"/>
                <a:gd name="T11" fmla="*/ 0 h 213"/>
                <a:gd name="T12" fmla="*/ 0 w 64"/>
                <a:gd name="T13" fmla="*/ 0 h 213"/>
                <a:gd name="T14" fmla="*/ 0 w 64"/>
                <a:gd name="T15" fmla="*/ 0 h 213"/>
                <a:gd name="T16" fmla="*/ 0 w 64"/>
                <a:gd name="T17" fmla="*/ 0 h 213"/>
                <a:gd name="T18" fmla="*/ 0 w 64"/>
                <a:gd name="T19" fmla="*/ 0 h 213"/>
                <a:gd name="T20" fmla="*/ 0 w 64"/>
                <a:gd name="T21" fmla="*/ 0 h 213"/>
                <a:gd name="T22" fmla="*/ 0 w 64"/>
                <a:gd name="T23" fmla="*/ 0 h 213"/>
                <a:gd name="T24" fmla="*/ 0 w 64"/>
                <a:gd name="T25" fmla="*/ 0 h 213"/>
                <a:gd name="T26" fmla="*/ 0 w 64"/>
                <a:gd name="T27" fmla="*/ 0 h 213"/>
                <a:gd name="T28" fmla="*/ 0 w 64"/>
                <a:gd name="T29" fmla="*/ 0 h 213"/>
                <a:gd name="T30" fmla="*/ 0 w 64"/>
                <a:gd name="T31" fmla="*/ 0 h 213"/>
                <a:gd name="T32" fmla="*/ 0 w 64"/>
                <a:gd name="T33" fmla="*/ 0 h 213"/>
                <a:gd name="T34" fmla="*/ 0 w 64"/>
                <a:gd name="T35" fmla="*/ 0 h 213"/>
                <a:gd name="T36" fmla="*/ 0 w 64"/>
                <a:gd name="T37" fmla="*/ 0 h 2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3">
                  <a:moveTo>
                    <a:pt x="6" y="213"/>
                  </a:moveTo>
                  <a:lnTo>
                    <a:pt x="1" y="183"/>
                  </a:lnTo>
                  <a:lnTo>
                    <a:pt x="1" y="153"/>
                  </a:lnTo>
                  <a:lnTo>
                    <a:pt x="0" y="126"/>
                  </a:lnTo>
                  <a:lnTo>
                    <a:pt x="1" y="100"/>
                  </a:lnTo>
                  <a:lnTo>
                    <a:pt x="3" y="74"/>
                  </a:lnTo>
                  <a:lnTo>
                    <a:pt x="7" y="49"/>
                  </a:lnTo>
                  <a:lnTo>
                    <a:pt x="13" y="24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9" y="3"/>
                  </a:lnTo>
                  <a:lnTo>
                    <a:pt x="47" y="27"/>
                  </a:lnTo>
                  <a:lnTo>
                    <a:pt x="56" y="56"/>
                  </a:lnTo>
                  <a:lnTo>
                    <a:pt x="61" y="88"/>
                  </a:lnTo>
                  <a:lnTo>
                    <a:pt x="64" y="120"/>
                  </a:lnTo>
                  <a:lnTo>
                    <a:pt x="60" y="151"/>
                  </a:lnTo>
                  <a:lnTo>
                    <a:pt x="52" y="179"/>
                  </a:lnTo>
                  <a:lnTo>
                    <a:pt x="32" y="199"/>
                  </a:lnTo>
                  <a:lnTo>
                    <a:pt x="6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1" name="Freeform 88"/>
            <p:cNvSpPr>
              <a:spLocks/>
            </p:cNvSpPr>
            <p:nvPr/>
          </p:nvSpPr>
          <p:spPr bwMode="auto">
            <a:xfrm>
              <a:off x="4763" y="1676"/>
              <a:ext cx="24" cy="58"/>
            </a:xfrm>
            <a:custGeom>
              <a:avLst/>
              <a:gdLst>
                <a:gd name="T0" fmla="*/ 0 w 73"/>
                <a:gd name="T1" fmla="*/ 0 h 174"/>
                <a:gd name="T2" fmla="*/ 0 w 73"/>
                <a:gd name="T3" fmla="*/ 0 h 174"/>
                <a:gd name="T4" fmla="*/ 0 w 73"/>
                <a:gd name="T5" fmla="*/ 0 h 174"/>
                <a:gd name="T6" fmla="*/ 0 w 73"/>
                <a:gd name="T7" fmla="*/ 0 h 174"/>
                <a:gd name="T8" fmla="*/ 0 w 73"/>
                <a:gd name="T9" fmla="*/ 0 h 174"/>
                <a:gd name="T10" fmla="*/ 0 w 73"/>
                <a:gd name="T11" fmla="*/ 0 h 174"/>
                <a:gd name="T12" fmla="*/ 0 w 73"/>
                <a:gd name="T13" fmla="*/ 0 h 174"/>
                <a:gd name="T14" fmla="*/ 0 w 73"/>
                <a:gd name="T15" fmla="*/ 0 h 174"/>
                <a:gd name="T16" fmla="*/ 0 w 73"/>
                <a:gd name="T17" fmla="*/ 0 h 174"/>
                <a:gd name="T18" fmla="*/ 0 w 73"/>
                <a:gd name="T19" fmla="*/ 0 h 174"/>
                <a:gd name="T20" fmla="*/ 0 w 73"/>
                <a:gd name="T21" fmla="*/ 0 h 174"/>
                <a:gd name="T22" fmla="*/ 0 w 73"/>
                <a:gd name="T23" fmla="*/ 0 h 174"/>
                <a:gd name="T24" fmla="*/ 0 w 73"/>
                <a:gd name="T25" fmla="*/ 0 h 174"/>
                <a:gd name="T26" fmla="*/ 0 w 73"/>
                <a:gd name="T27" fmla="*/ 0 h 174"/>
                <a:gd name="T28" fmla="*/ 0 w 73"/>
                <a:gd name="T29" fmla="*/ 0 h 174"/>
                <a:gd name="T30" fmla="*/ 0 w 73"/>
                <a:gd name="T31" fmla="*/ 0 h 174"/>
                <a:gd name="T32" fmla="*/ 0 w 73"/>
                <a:gd name="T33" fmla="*/ 0 h 174"/>
                <a:gd name="T34" fmla="*/ 0 w 73"/>
                <a:gd name="T35" fmla="*/ 0 h 174"/>
                <a:gd name="T36" fmla="*/ 0 w 73"/>
                <a:gd name="T37" fmla="*/ 0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174">
                  <a:moveTo>
                    <a:pt x="15" y="174"/>
                  </a:moveTo>
                  <a:lnTo>
                    <a:pt x="8" y="140"/>
                  </a:lnTo>
                  <a:lnTo>
                    <a:pt x="3" y="111"/>
                  </a:lnTo>
                  <a:lnTo>
                    <a:pt x="0" y="82"/>
                  </a:lnTo>
                  <a:lnTo>
                    <a:pt x="1" y="58"/>
                  </a:lnTo>
                  <a:lnTo>
                    <a:pt x="6" y="35"/>
                  </a:lnTo>
                  <a:lnTo>
                    <a:pt x="18" y="18"/>
                  </a:lnTo>
                  <a:lnTo>
                    <a:pt x="38" y="5"/>
                  </a:lnTo>
                  <a:lnTo>
                    <a:pt x="68" y="0"/>
                  </a:lnTo>
                  <a:lnTo>
                    <a:pt x="71" y="18"/>
                  </a:lnTo>
                  <a:lnTo>
                    <a:pt x="73" y="39"/>
                  </a:lnTo>
                  <a:lnTo>
                    <a:pt x="71" y="60"/>
                  </a:lnTo>
                  <a:lnTo>
                    <a:pt x="68" y="83"/>
                  </a:lnTo>
                  <a:lnTo>
                    <a:pt x="63" y="106"/>
                  </a:lnTo>
                  <a:lnTo>
                    <a:pt x="56" y="128"/>
                  </a:lnTo>
                  <a:lnTo>
                    <a:pt x="48" y="149"/>
                  </a:lnTo>
                  <a:lnTo>
                    <a:pt x="38" y="171"/>
                  </a:lnTo>
                  <a:lnTo>
                    <a:pt x="27" y="171"/>
                  </a:lnTo>
                  <a:lnTo>
                    <a:pt x="15" y="1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085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4086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408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6575" y="382588"/>
            <a:ext cx="8047038" cy="1303337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E81CF238-93F9-4E18-833B-8D6AA1889A33}" type="slidenum">
              <a:rPr lang="en-US" smtClean="0"/>
              <a:pPr eaLnBrk="1" hangingPunct="1"/>
              <a:t>168</a:t>
            </a:fld>
            <a:endParaRPr lang="en-US" smtClean="0"/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52613"/>
            <a:ext cx="5938838" cy="4325937"/>
          </a:xfrm>
        </p:spPr>
        <p:txBody>
          <a:bodyPr/>
          <a:lstStyle/>
          <a:p>
            <a:r>
              <a:rPr lang="en-US" sz="3600" smtClean="0"/>
              <a:t>Drainage</a:t>
            </a:r>
          </a:p>
          <a:p>
            <a:r>
              <a:rPr lang="en-US" sz="3600" smtClean="0"/>
              <a:t>Odors </a:t>
            </a:r>
          </a:p>
          <a:p>
            <a:r>
              <a:rPr lang="en-US" sz="3600" smtClean="0"/>
              <a:t>Swelling of fingers or toes, inability to move parts</a:t>
            </a:r>
          </a:p>
          <a:p>
            <a:r>
              <a:rPr lang="en-US" sz="3600" smtClean="0"/>
              <a:t>Change in color of skin: paleness, cyanosis</a:t>
            </a:r>
          </a:p>
        </p:txBody>
      </p:sp>
      <p:grpSp>
        <p:nvGrpSpPr>
          <p:cNvPr id="175108" name="Group 91"/>
          <p:cNvGrpSpPr>
            <a:grpSpLocks/>
          </p:cNvGrpSpPr>
          <p:nvPr/>
        </p:nvGrpSpPr>
        <p:grpSpPr bwMode="auto">
          <a:xfrm>
            <a:off x="6481763" y="1828800"/>
            <a:ext cx="2239962" cy="4068763"/>
            <a:chOff x="4083" y="1152"/>
            <a:chExt cx="1411" cy="2563"/>
          </a:xfrm>
        </p:grpSpPr>
        <p:sp>
          <p:nvSpPr>
            <p:cNvPr id="175112" name="AutoShape 6"/>
            <p:cNvSpPr>
              <a:spLocks noChangeAspect="1" noChangeArrowheads="1" noTextEdit="1"/>
            </p:cNvSpPr>
            <p:nvPr/>
          </p:nvSpPr>
          <p:spPr bwMode="auto">
            <a:xfrm>
              <a:off x="4083" y="1152"/>
              <a:ext cx="1411" cy="2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3" name="Freeform 8"/>
            <p:cNvSpPr>
              <a:spLocks noEditPoints="1"/>
            </p:cNvSpPr>
            <p:nvPr/>
          </p:nvSpPr>
          <p:spPr bwMode="auto">
            <a:xfrm>
              <a:off x="4161" y="1257"/>
              <a:ext cx="1232" cy="2451"/>
            </a:xfrm>
            <a:custGeom>
              <a:avLst/>
              <a:gdLst>
                <a:gd name="T0" fmla="*/ 0 w 3697"/>
                <a:gd name="T1" fmla="*/ 1 h 7353"/>
                <a:gd name="T2" fmla="*/ 0 w 3697"/>
                <a:gd name="T3" fmla="*/ 1 h 7353"/>
                <a:gd name="T4" fmla="*/ 0 w 3697"/>
                <a:gd name="T5" fmla="*/ 1 h 7353"/>
                <a:gd name="T6" fmla="*/ 0 w 3697"/>
                <a:gd name="T7" fmla="*/ 1 h 7353"/>
                <a:gd name="T8" fmla="*/ 0 w 3697"/>
                <a:gd name="T9" fmla="*/ 1 h 7353"/>
                <a:gd name="T10" fmla="*/ 0 w 3697"/>
                <a:gd name="T11" fmla="*/ 1 h 7353"/>
                <a:gd name="T12" fmla="*/ 0 w 3697"/>
                <a:gd name="T13" fmla="*/ 1 h 7353"/>
                <a:gd name="T14" fmla="*/ 0 w 3697"/>
                <a:gd name="T15" fmla="*/ 1 h 7353"/>
                <a:gd name="T16" fmla="*/ 0 w 3697"/>
                <a:gd name="T17" fmla="*/ 1 h 7353"/>
                <a:gd name="T18" fmla="*/ 0 w 3697"/>
                <a:gd name="T19" fmla="*/ 1 h 7353"/>
                <a:gd name="T20" fmla="*/ 0 w 3697"/>
                <a:gd name="T21" fmla="*/ 1 h 7353"/>
                <a:gd name="T22" fmla="*/ 0 w 3697"/>
                <a:gd name="T23" fmla="*/ 1 h 7353"/>
                <a:gd name="T24" fmla="*/ 0 w 3697"/>
                <a:gd name="T25" fmla="*/ 1 h 7353"/>
                <a:gd name="T26" fmla="*/ 0 w 3697"/>
                <a:gd name="T27" fmla="*/ 1 h 7353"/>
                <a:gd name="T28" fmla="*/ 0 w 3697"/>
                <a:gd name="T29" fmla="*/ 1 h 7353"/>
                <a:gd name="T30" fmla="*/ 0 w 3697"/>
                <a:gd name="T31" fmla="*/ 1 h 7353"/>
                <a:gd name="T32" fmla="*/ 0 w 3697"/>
                <a:gd name="T33" fmla="*/ 1 h 7353"/>
                <a:gd name="T34" fmla="*/ 0 w 3697"/>
                <a:gd name="T35" fmla="*/ 1 h 7353"/>
                <a:gd name="T36" fmla="*/ 0 w 3697"/>
                <a:gd name="T37" fmla="*/ 1 h 7353"/>
                <a:gd name="T38" fmla="*/ 0 w 3697"/>
                <a:gd name="T39" fmla="*/ 1 h 7353"/>
                <a:gd name="T40" fmla="*/ 0 w 3697"/>
                <a:gd name="T41" fmla="*/ 1 h 7353"/>
                <a:gd name="T42" fmla="*/ 0 w 3697"/>
                <a:gd name="T43" fmla="*/ 0 h 7353"/>
                <a:gd name="T44" fmla="*/ 0 w 3697"/>
                <a:gd name="T45" fmla="*/ 0 h 7353"/>
                <a:gd name="T46" fmla="*/ 0 w 3697"/>
                <a:gd name="T47" fmla="*/ 0 h 7353"/>
                <a:gd name="T48" fmla="*/ 0 w 3697"/>
                <a:gd name="T49" fmla="*/ 0 h 7353"/>
                <a:gd name="T50" fmla="*/ 0 w 3697"/>
                <a:gd name="T51" fmla="*/ 0 h 7353"/>
                <a:gd name="T52" fmla="*/ 0 w 3697"/>
                <a:gd name="T53" fmla="*/ 0 h 7353"/>
                <a:gd name="T54" fmla="*/ 0 w 3697"/>
                <a:gd name="T55" fmla="*/ 0 h 7353"/>
                <a:gd name="T56" fmla="*/ 0 w 3697"/>
                <a:gd name="T57" fmla="*/ 0 h 7353"/>
                <a:gd name="T58" fmla="*/ 0 w 3697"/>
                <a:gd name="T59" fmla="*/ 0 h 7353"/>
                <a:gd name="T60" fmla="*/ 0 w 3697"/>
                <a:gd name="T61" fmla="*/ 0 h 7353"/>
                <a:gd name="T62" fmla="*/ 0 w 3697"/>
                <a:gd name="T63" fmla="*/ 0 h 7353"/>
                <a:gd name="T64" fmla="*/ 0 w 3697"/>
                <a:gd name="T65" fmla="*/ 0 h 7353"/>
                <a:gd name="T66" fmla="*/ 0 w 3697"/>
                <a:gd name="T67" fmla="*/ 0 h 7353"/>
                <a:gd name="T68" fmla="*/ 0 w 3697"/>
                <a:gd name="T69" fmla="*/ 0 h 7353"/>
                <a:gd name="T70" fmla="*/ 0 w 3697"/>
                <a:gd name="T71" fmla="*/ 0 h 7353"/>
                <a:gd name="T72" fmla="*/ 1 w 3697"/>
                <a:gd name="T73" fmla="*/ 0 h 7353"/>
                <a:gd name="T74" fmla="*/ 1 w 3697"/>
                <a:gd name="T75" fmla="*/ 0 h 7353"/>
                <a:gd name="T76" fmla="*/ 1 w 3697"/>
                <a:gd name="T77" fmla="*/ 0 h 7353"/>
                <a:gd name="T78" fmla="*/ 1 w 3697"/>
                <a:gd name="T79" fmla="*/ 0 h 7353"/>
                <a:gd name="T80" fmla="*/ 1 w 3697"/>
                <a:gd name="T81" fmla="*/ 0 h 7353"/>
                <a:gd name="T82" fmla="*/ 1 w 3697"/>
                <a:gd name="T83" fmla="*/ 0 h 7353"/>
                <a:gd name="T84" fmla="*/ 1 w 3697"/>
                <a:gd name="T85" fmla="*/ 0 h 7353"/>
                <a:gd name="T86" fmla="*/ 1 w 3697"/>
                <a:gd name="T87" fmla="*/ 1 h 7353"/>
                <a:gd name="T88" fmla="*/ 1 w 3697"/>
                <a:gd name="T89" fmla="*/ 1 h 7353"/>
                <a:gd name="T90" fmla="*/ 1 w 3697"/>
                <a:gd name="T91" fmla="*/ 1 h 7353"/>
                <a:gd name="T92" fmla="*/ 1 w 3697"/>
                <a:gd name="T93" fmla="*/ 1 h 7353"/>
                <a:gd name="T94" fmla="*/ 1 w 3697"/>
                <a:gd name="T95" fmla="*/ 1 h 7353"/>
                <a:gd name="T96" fmla="*/ 1 w 3697"/>
                <a:gd name="T97" fmla="*/ 1 h 7353"/>
                <a:gd name="T98" fmla="*/ 1 w 3697"/>
                <a:gd name="T99" fmla="*/ 1 h 7353"/>
                <a:gd name="T100" fmla="*/ 1 w 3697"/>
                <a:gd name="T101" fmla="*/ 1 h 7353"/>
                <a:gd name="T102" fmla="*/ 1 w 3697"/>
                <a:gd name="T103" fmla="*/ 1 h 7353"/>
                <a:gd name="T104" fmla="*/ 1 w 3697"/>
                <a:gd name="T105" fmla="*/ 1 h 7353"/>
                <a:gd name="T106" fmla="*/ 0 w 3697"/>
                <a:gd name="T107" fmla="*/ 1 h 7353"/>
                <a:gd name="T108" fmla="*/ 0 w 3697"/>
                <a:gd name="T109" fmla="*/ 1 h 7353"/>
                <a:gd name="T110" fmla="*/ 0 w 3697"/>
                <a:gd name="T111" fmla="*/ 1 h 7353"/>
                <a:gd name="T112" fmla="*/ 0 w 3697"/>
                <a:gd name="T113" fmla="*/ 1 h 7353"/>
                <a:gd name="T114" fmla="*/ 0 w 3697"/>
                <a:gd name="T115" fmla="*/ 1 h 7353"/>
                <a:gd name="T116" fmla="*/ 0 w 3697"/>
                <a:gd name="T117" fmla="*/ 1 h 7353"/>
                <a:gd name="T118" fmla="*/ 0 w 3697"/>
                <a:gd name="T119" fmla="*/ 1 h 7353"/>
                <a:gd name="T120" fmla="*/ 0 w 3697"/>
                <a:gd name="T121" fmla="*/ 1 h 735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697" h="7353">
                  <a:moveTo>
                    <a:pt x="3368" y="7353"/>
                  </a:moveTo>
                  <a:lnTo>
                    <a:pt x="3259" y="7336"/>
                  </a:lnTo>
                  <a:lnTo>
                    <a:pt x="3190" y="7312"/>
                  </a:lnTo>
                  <a:lnTo>
                    <a:pt x="3152" y="7280"/>
                  </a:lnTo>
                  <a:lnTo>
                    <a:pt x="3142" y="7240"/>
                  </a:lnTo>
                  <a:lnTo>
                    <a:pt x="3151" y="7191"/>
                  </a:lnTo>
                  <a:lnTo>
                    <a:pt x="3173" y="7135"/>
                  </a:lnTo>
                  <a:lnTo>
                    <a:pt x="3202" y="7070"/>
                  </a:lnTo>
                  <a:lnTo>
                    <a:pt x="3234" y="6999"/>
                  </a:lnTo>
                  <a:lnTo>
                    <a:pt x="3257" y="6941"/>
                  </a:lnTo>
                  <a:lnTo>
                    <a:pt x="3261" y="6833"/>
                  </a:lnTo>
                  <a:lnTo>
                    <a:pt x="3251" y="6688"/>
                  </a:lnTo>
                  <a:lnTo>
                    <a:pt x="3233" y="6523"/>
                  </a:lnTo>
                  <a:lnTo>
                    <a:pt x="3208" y="6354"/>
                  </a:lnTo>
                  <a:lnTo>
                    <a:pt x="3183" y="6198"/>
                  </a:lnTo>
                  <a:lnTo>
                    <a:pt x="3160" y="6071"/>
                  </a:lnTo>
                  <a:lnTo>
                    <a:pt x="3146" y="5992"/>
                  </a:lnTo>
                  <a:lnTo>
                    <a:pt x="3134" y="5954"/>
                  </a:lnTo>
                  <a:lnTo>
                    <a:pt x="3120" y="5915"/>
                  </a:lnTo>
                  <a:lnTo>
                    <a:pt x="3105" y="5872"/>
                  </a:lnTo>
                  <a:lnTo>
                    <a:pt x="3089" y="5830"/>
                  </a:lnTo>
                  <a:lnTo>
                    <a:pt x="3073" y="5788"/>
                  </a:lnTo>
                  <a:lnTo>
                    <a:pt x="3061" y="5748"/>
                  </a:lnTo>
                  <a:lnTo>
                    <a:pt x="3050" y="5712"/>
                  </a:lnTo>
                  <a:lnTo>
                    <a:pt x="3046" y="5681"/>
                  </a:lnTo>
                  <a:lnTo>
                    <a:pt x="3039" y="5681"/>
                  </a:lnTo>
                  <a:lnTo>
                    <a:pt x="3033" y="5681"/>
                  </a:lnTo>
                  <a:lnTo>
                    <a:pt x="3025" y="5730"/>
                  </a:lnTo>
                  <a:lnTo>
                    <a:pt x="3014" y="5780"/>
                  </a:lnTo>
                  <a:lnTo>
                    <a:pt x="2999" y="5827"/>
                  </a:lnTo>
                  <a:lnTo>
                    <a:pt x="2986" y="5876"/>
                  </a:lnTo>
                  <a:lnTo>
                    <a:pt x="2973" y="5924"/>
                  </a:lnTo>
                  <a:lnTo>
                    <a:pt x="2965" y="5972"/>
                  </a:lnTo>
                  <a:lnTo>
                    <a:pt x="2962" y="6023"/>
                  </a:lnTo>
                  <a:lnTo>
                    <a:pt x="2969" y="6078"/>
                  </a:lnTo>
                  <a:lnTo>
                    <a:pt x="2975" y="6080"/>
                  </a:lnTo>
                  <a:lnTo>
                    <a:pt x="2985" y="6081"/>
                  </a:lnTo>
                  <a:lnTo>
                    <a:pt x="2980" y="6090"/>
                  </a:lnTo>
                  <a:lnTo>
                    <a:pt x="2978" y="6099"/>
                  </a:lnTo>
                  <a:lnTo>
                    <a:pt x="2973" y="6094"/>
                  </a:lnTo>
                  <a:lnTo>
                    <a:pt x="2969" y="6090"/>
                  </a:lnTo>
                  <a:lnTo>
                    <a:pt x="2961" y="6099"/>
                  </a:lnTo>
                  <a:lnTo>
                    <a:pt x="2962" y="6115"/>
                  </a:lnTo>
                  <a:lnTo>
                    <a:pt x="2964" y="6123"/>
                  </a:lnTo>
                  <a:lnTo>
                    <a:pt x="2968" y="6131"/>
                  </a:lnTo>
                  <a:lnTo>
                    <a:pt x="2973" y="6140"/>
                  </a:lnTo>
                  <a:lnTo>
                    <a:pt x="2982" y="6148"/>
                  </a:lnTo>
                  <a:lnTo>
                    <a:pt x="3007" y="6165"/>
                  </a:lnTo>
                  <a:lnTo>
                    <a:pt x="3025" y="6200"/>
                  </a:lnTo>
                  <a:lnTo>
                    <a:pt x="3035" y="6247"/>
                  </a:lnTo>
                  <a:lnTo>
                    <a:pt x="3042" y="6303"/>
                  </a:lnTo>
                  <a:lnTo>
                    <a:pt x="3043" y="6360"/>
                  </a:lnTo>
                  <a:lnTo>
                    <a:pt x="3043" y="6414"/>
                  </a:lnTo>
                  <a:lnTo>
                    <a:pt x="3042" y="6462"/>
                  </a:lnTo>
                  <a:lnTo>
                    <a:pt x="3042" y="6498"/>
                  </a:lnTo>
                  <a:lnTo>
                    <a:pt x="3071" y="6540"/>
                  </a:lnTo>
                  <a:lnTo>
                    <a:pt x="3089" y="6590"/>
                  </a:lnTo>
                  <a:lnTo>
                    <a:pt x="3093" y="6644"/>
                  </a:lnTo>
                  <a:lnTo>
                    <a:pt x="3091" y="6704"/>
                  </a:lnTo>
                  <a:lnTo>
                    <a:pt x="3078" y="6763"/>
                  </a:lnTo>
                  <a:lnTo>
                    <a:pt x="3059" y="6822"/>
                  </a:lnTo>
                  <a:lnTo>
                    <a:pt x="3035" y="6874"/>
                  </a:lnTo>
                  <a:lnTo>
                    <a:pt x="3011" y="6923"/>
                  </a:lnTo>
                  <a:lnTo>
                    <a:pt x="2961" y="6947"/>
                  </a:lnTo>
                  <a:lnTo>
                    <a:pt x="2905" y="6964"/>
                  </a:lnTo>
                  <a:lnTo>
                    <a:pt x="2844" y="6975"/>
                  </a:lnTo>
                  <a:lnTo>
                    <a:pt x="2781" y="6983"/>
                  </a:lnTo>
                  <a:lnTo>
                    <a:pt x="2715" y="6986"/>
                  </a:lnTo>
                  <a:lnTo>
                    <a:pt x="2654" y="6987"/>
                  </a:lnTo>
                  <a:lnTo>
                    <a:pt x="2597" y="6989"/>
                  </a:lnTo>
                  <a:lnTo>
                    <a:pt x="2545" y="6990"/>
                  </a:lnTo>
                  <a:lnTo>
                    <a:pt x="2534" y="6979"/>
                  </a:lnTo>
                  <a:lnTo>
                    <a:pt x="2529" y="6969"/>
                  </a:lnTo>
                  <a:lnTo>
                    <a:pt x="2526" y="6958"/>
                  </a:lnTo>
                  <a:lnTo>
                    <a:pt x="2526" y="6950"/>
                  </a:lnTo>
                  <a:lnTo>
                    <a:pt x="2526" y="6940"/>
                  </a:lnTo>
                  <a:lnTo>
                    <a:pt x="2527" y="6932"/>
                  </a:lnTo>
                  <a:lnTo>
                    <a:pt x="2529" y="6923"/>
                  </a:lnTo>
                  <a:lnTo>
                    <a:pt x="2530" y="6916"/>
                  </a:lnTo>
                  <a:lnTo>
                    <a:pt x="2510" y="6920"/>
                  </a:lnTo>
                  <a:lnTo>
                    <a:pt x="2490" y="6929"/>
                  </a:lnTo>
                  <a:lnTo>
                    <a:pt x="2466" y="6937"/>
                  </a:lnTo>
                  <a:lnTo>
                    <a:pt x="2445" y="6948"/>
                  </a:lnTo>
                  <a:lnTo>
                    <a:pt x="2423" y="6960"/>
                  </a:lnTo>
                  <a:lnTo>
                    <a:pt x="2404" y="6972"/>
                  </a:lnTo>
                  <a:lnTo>
                    <a:pt x="2390" y="6983"/>
                  </a:lnTo>
                  <a:lnTo>
                    <a:pt x="2384" y="6996"/>
                  </a:lnTo>
                  <a:lnTo>
                    <a:pt x="2301" y="7021"/>
                  </a:lnTo>
                  <a:lnTo>
                    <a:pt x="2204" y="7045"/>
                  </a:lnTo>
                  <a:lnTo>
                    <a:pt x="2093" y="7064"/>
                  </a:lnTo>
                  <a:lnTo>
                    <a:pt x="1979" y="7078"/>
                  </a:lnTo>
                  <a:lnTo>
                    <a:pt x="1863" y="7081"/>
                  </a:lnTo>
                  <a:lnTo>
                    <a:pt x="1756" y="7072"/>
                  </a:lnTo>
                  <a:lnTo>
                    <a:pt x="1661" y="7050"/>
                  </a:lnTo>
                  <a:lnTo>
                    <a:pt x="1587" y="7011"/>
                  </a:lnTo>
                  <a:lnTo>
                    <a:pt x="1573" y="7011"/>
                  </a:lnTo>
                  <a:lnTo>
                    <a:pt x="1562" y="7011"/>
                  </a:lnTo>
                  <a:lnTo>
                    <a:pt x="1427" y="7118"/>
                  </a:lnTo>
                  <a:lnTo>
                    <a:pt x="1257" y="7169"/>
                  </a:lnTo>
                  <a:lnTo>
                    <a:pt x="1063" y="7169"/>
                  </a:lnTo>
                  <a:lnTo>
                    <a:pt x="860" y="7128"/>
                  </a:lnTo>
                  <a:lnTo>
                    <a:pt x="660" y="7054"/>
                  </a:lnTo>
                  <a:lnTo>
                    <a:pt x="477" y="6958"/>
                  </a:lnTo>
                  <a:lnTo>
                    <a:pt x="322" y="6848"/>
                  </a:lnTo>
                  <a:lnTo>
                    <a:pt x="211" y="6734"/>
                  </a:lnTo>
                  <a:lnTo>
                    <a:pt x="72" y="6572"/>
                  </a:lnTo>
                  <a:lnTo>
                    <a:pt x="5" y="6405"/>
                  </a:lnTo>
                  <a:lnTo>
                    <a:pt x="0" y="6242"/>
                  </a:lnTo>
                  <a:lnTo>
                    <a:pt x="52" y="6095"/>
                  </a:lnTo>
                  <a:lnTo>
                    <a:pt x="151" y="5978"/>
                  </a:lnTo>
                  <a:lnTo>
                    <a:pt x="294" y="5906"/>
                  </a:lnTo>
                  <a:lnTo>
                    <a:pt x="474" y="5886"/>
                  </a:lnTo>
                  <a:lnTo>
                    <a:pt x="688" y="5935"/>
                  </a:lnTo>
                  <a:lnTo>
                    <a:pt x="693" y="5939"/>
                  </a:lnTo>
                  <a:lnTo>
                    <a:pt x="711" y="5952"/>
                  </a:lnTo>
                  <a:lnTo>
                    <a:pt x="735" y="5968"/>
                  </a:lnTo>
                  <a:lnTo>
                    <a:pt x="764" y="5989"/>
                  </a:lnTo>
                  <a:lnTo>
                    <a:pt x="794" y="6009"/>
                  </a:lnTo>
                  <a:lnTo>
                    <a:pt x="820" y="6025"/>
                  </a:lnTo>
                  <a:lnTo>
                    <a:pt x="840" y="6037"/>
                  </a:lnTo>
                  <a:lnTo>
                    <a:pt x="852" y="6041"/>
                  </a:lnTo>
                  <a:lnTo>
                    <a:pt x="862" y="6010"/>
                  </a:lnTo>
                  <a:lnTo>
                    <a:pt x="881" y="5979"/>
                  </a:lnTo>
                  <a:lnTo>
                    <a:pt x="906" y="5950"/>
                  </a:lnTo>
                  <a:lnTo>
                    <a:pt x="937" y="5921"/>
                  </a:lnTo>
                  <a:lnTo>
                    <a:pt x="966" y="5892"/>
                  </a:lnTo>
                  <a:lnTo>
                    <a:pt x="997" y="5865"/>
                  </a:lnTo>
                  <a:lnTo>
                    <a:pt x="1025" y="5840"/>
                  </a:lnTo>
                  <a:lnTo>
                    <a:pt x="1050" y="5819"/>
                  </a:lnTo>
                  <a:lnTo>
                    <a:pt x="1099" y="5748"/>
                  </a:lnTo>
                  <a:lnTo>
                    <a:pt x="1148" y="5673"/>
                  </a:lnTo>
                  <a:lnTo>
                    <a:pt x="1194" y="5596"/>
                  </a:lnTo>
                  <a:lnTo>
                    <a:pt x="1245" y="5525"/>
                  </a:lnTo>
                  <a:lnTo>
                    <a:pt x="1301" y="5458"/>
                  </a:lnTo>
                  <a:lnTo>
                    <a:pt x="1365" y="5405"/>
                  </a:lnTo>
                  <a:lnTo>
                    <a:pt x="1439" y="5367"/>
                  </a:lnTo>
                  <a:lnTo>
                    <a:pt x="1529" y="5352"/>
                  </a:lnTo>
                  <a:lnTo>
                    <a:pt x="1565" y="5243"/>
                  </a:lnTo>
                  <a:lnTo>
                    <a:pt x="1586" y="5161"/>
                  </a:lnTo>
                  <a:lnTo>
                    <a:pt x="1593" y="5094"/>
                  </a:lnTo>
                  <a:lnTo>
                    <a:pt x="1591" y="5037"/>
                  </a:lnTo>
                  <a:lnTo>
                    <a:pt x="1580" y="4980"/>
                  </a:lnTo>
                  <a:lnTo>
                    <a:pt x="1568" y="4917"/>
                  </a:lnTo>
                  <a:lnTo>
                    <a:pt x="1554" y="4842"/>
                  </a:lnTo>
                  <a:lnTo>
                    <a:pt x="1544" y="4746"/>
                  </a:lnTo>
                  <a:lnTo>
                    <a:pt x="1502" y="4730"/>
                  </a:lnTo>
                  <a:lnTo>
                    <a:pt x="1457" y="4709"/>
                  </a:lnTo>
                  <a:lnTo>
                    <a:pt x="1410" y="4681"/>
                  </a:lnTo>
                  <a:lnTo>
                    <a:pt x="1367" y="4651"/>
                  </a:lnTo>
                  <a:lnTo>
                    <a:pt x="1330" y="4613"/>
                  </a:lnTo>
                  <a:lnTo>
                    <a:pt x="1305" y="4577"/>
                  </a:lnTo>
                  <a:lnTo>
                    <a:pt x="1296" y="4538"/>
                  </a:lnTo>
                  <a:lnTo>
                    <a:pt x="1307" y="4502"/>
                  </a:lnTo>
                  <a:lnTo>
                    <a:pt x="1385" y="4414"/>
                  </a:lnTo>
                  <a:lnTo>
                    <a:pt x="1456" y="4316"/>
                  </a:lnTo>
                  <a:lnTo>
                    <a:pt x="1512" y="4207"/>
                  </a:lnTo>
                  <a:lnTo>
                    <a:pt x="1555" y="4093"/>
                  </a:lnTo>
                  <a:lnTo>
                    <a:pt x="1582" y="3973"/>
                  </a:lnTo>
                  <a:lnTo>
                    <a:pt x="1590" y="3855"/>
                  </a:lnTo>
                  <a:lnTo>
                    <a:pt x="1577" y="3738"/>
                  </a:lnTo>
                  <a:lnTo>
                    <a:pt x="1544" y="3626"/>
                  </a:lnTo>
                  <a:lnTo>
                    <a:pt x="1480" y="3583"/>
                  </a:lnTo>
                  <a:lnTo>
                    <a:pt x="1438" y="3541"/>
                  </a:lnTo>
                  <a:lnTo>
                    <a:pt x="1416" y="3498"/>
                  </a:lnTo>
                  <a:lnTo>
                    <a:pt x="1416" y="3455"/>
                  </a:lnTo>
                  <a:lnTo>
                    <a:pt x="1431" y="3411"/>
                  </a:lnTo>
                  <a:lnTo>
                    <a:pt x="1467" y="3369"/>
                  </a:lnTo>
                  <a:lnTo>
                    <a:pt x="1519" y="3328"/>
                  </a:lnTo>
                  <a:lnTo>
                    <a:pt x="1587" y="3290"/>
                  </a:lnTo>
                  <a:lnTo>
                    <a:pt x="1582" y="3237"/>
                  </a:lnTo>
                  <a:lnTo>
                    <a:pt x="1568" y="3185"/>
                  </a:lnTo>
                  <a:lnTo>
                    <a:pt x="1551" y="3134"/>
                  </a:lnTo>
                  <a:lnTo>
                    <a:pt x="1538" y="3084"/>
                  </a:lnTo>
                  <a:lnTo>
                    <a:pt x="1529" y="3032"/>
                  </a:lnTo>
                  <a:lnTo>
                    <a:pt x="1533" y="2982"/>
                  </a:lnTo>
                  <a:lnTo>
                    <a:pt x="1551" y="2932"/>
                  </a:lnTo>
                  <a:lnTo>
                    <a:pt x="1590" y="2882"/>
                  </a:lnTo>
                  <a:lnTo>
                    <a:pt x="1584" y="2872"/>
                  </a:lnTo>
                  <a:lnTo>
                    <a:pt x="1577" y="2866"/>
                  </a:lnTo>
                  <a:lnTo>
                    <a:pt x="1569" y="2861"/>
                  </a:lnTo>
                  <a:lnTo>
                    <a:pt x="1561" y="2858"/>
                  </a:lnTo>
                  <a:lnTo>
                    <a:pt x="1549" y="2854"/>
                  </a:lnTo>
                  <a:lnTo>
                    <a:pt x="1541" y="2854"/>
                  </a:lnTo>
                  <a:lnTo>
                    <a:pt x="1533" y="2854"/>
                  </a:lnTo>
                  <a:lnTo>
                    <a:pt x="1529" y="2854"/>
                  </a:lnTo>
                  <a:lnTo>
                    <a:pt x="1406" y="2792"/>
                  </a:lnTo>
                  <a:lnTo>
                    <a:pt x="1301" y="2735"/>
                  </a:lnTo>
                  <a:lnTo>
                    <a:pt x="1209" y="2677"/>
                  </a:lnTo>
                  <a:lnTo>
                    <a:pt x="1134" y="2615"/>
                  </a:lnTo>
                  <a:lnTo>
                    <a:pt x="1070" y="2541"/>
                  </a:lnTo>
                  <a:lnTo>
                    <a:pt x="1018" y="2455"/>
                  </a:lnTo>
                  <a:lnTo>
                    <a:pt x="978" y="2348"/>
                  </a:lnTo>
                  <a:lnTo>
                    <a:pt x="950" y="2219"/>
                  </a:lnTo>
                  <a:lnTo>
                    <a:pt x="898" y="2200"/>
                  </a:lnTo>
                  <a:lnTo>
                    <a:pt x="859" y="2152"/>
                  </a:lnTo>
                  <a:lnTo>
                    <a:pt x="831" y="2081"/>
                  </a:lnTo>
                  <a:lnTo>
                    <a:pt x="814" y="1999"/>
                  </a:lnTo>
                  <a:lnTo>
                    <a:pt x="803" y="1911"/>
                  </a:lnTo>
                  <a:lnTo>
                    <a:pt x="802" y="1827"/>
                  </a:lnTo>
                  <a:lnTo>
                    <a:pt x="805" y="1758"/>
                  </a:lnTo>
                  <a:lnTo>
                    <a:pt x="812" y="1710"/>
                  </a:lnTo>
                  <a:lnTo>
                    <a:pt x="820" y="1692"/>
                  </a:lnTo>
                  <a:lnTo>
                    <a:pt x="828" y="1680"/>
                  </a:lnTo>
                  <a:lnTo>
                    <a:pt x="833" y="1670"/>
                  </a:lnTo>
                  <a:lnTo>
                    <a:pt x="838" y="1663"/>
                  </a:lnTo>
                  <a:lnTo>
                    <a:pt x="844" y="1652"/>
                  </a:lnTo>
                  <a:lnTo>
                    <a:pt x="849" y="1641"/>
                  </a:lnTo>
                  <a:lnTo>
                    <a:pt x="855" y="1638"/>
                  </a:lnTo>
                  <a:lnTo>
                    <a:pt x="865" y="1632"/>
                  </a:lnTo>
                  <a:lnTo>
                    <a:pt x="876" y="1623"/>
                  </a:lnTo>
                  <a:lnTo>
                    <a:pt x="888" y="1614"/>
                  </a:lnTo>
                  <a:lnTo>
                    <a:pt x="900" y="1603"/>
                  </a:lnTo>
                  <a:lnTo>
                    <a:pt x="912" y="1595"/>
                  </a:lnTo>
                  <a:lnTo>
                    <a:pt x="920" y="1588"/>
                  </a:lnTo>
                  <a:lnTo>
                    <a:pt x="927" y="1585"/>
                  </a:lnTo>
                  <a:lnTo>
                    <a:pt x="920" y="1553"/>
                  </a:lnTo>
                  <a:lnTo>
                    <a:pt x="922" y="1521"/>
                  </a:lnTo>
                  <a:lnTo>
                    <a:pt x="932" y="1489"/>
                  </a:lnTo>
                  <a:lnTo>
                    <a:pt x="947" y="1459"/>
                  </a:lnTo>
                  <a:lnTo>
                    <a:pt x="964" y="1430"/>
                  </a:lnTo>
                  <a:lnTo>
                    <a:pt x="983" y="1404"/>
                  </a:lnTo>
                  <a:lnTo>
                    <a:pt x="1004" y="1380"/>
                  </a:lnTo>
                  <a:lnTo>
                    <a:pt x="1025" y="1360"/>
                  </a:lnTo>
                  <a:lnTo>
                    <a:pt x="955" y="1334"/>
                  </a:lnTo>
                  <a:lnTo>
                    <a:pt x="923" y="1306"/>
                  </a:lnTo>
                  <a:lnTo>
                    <a:pt x="920" y="1275"/>
                  </a:lnTo>
                  <a:lnTo>
                    <a:pt x="940" y="1245"/>
                  </a:lnTo>
                  <a:lnTo>
                    <a:pt x="972" y="1213"/>
                  </a:lnTo>
                  <a:lnTo>
                    <a:pt x="1012" y="1183"/>
                  </a:lnTo>
                  <a:lnTo>
                    <a:pt x="1052" y="1154"/>
                  </a:lnTo>
                  <a:lnTo>
                    <a:pt x="1084" y="1130"/>
                  </a:lnTo>
                  <a:lnTo>
                    <a:pt x="989" y="1089"/>
                  </a:lnTo>
                  <a:lnTo>
                    <a:pt x="943" y="1047"/>
                  </a:lnTo>
                  <a:lnTo>
                    <a:pt x="936" y="1008"/>
                  </a:lnTo>
                  <a:lnTo>
                    <a:pt x="959" y="976"/>
                  </a:lnTo>
                  <a:lnTo>
                    <a:pt x="1001" y="949"/>
                  </a:lnTo>
                  <a:lnTo>
                    <a:pt x="1057" y="935"/>
                  </a:lnTo>
                  <a:lnTo>
                    <a:pt x="1113" y="934"/>
                  </a:lnTo>
                  <a:lnTo>
                    <a:pt x="1163" y="951"/>
                  </a:lnTo>
                  <a:lnTo>
                    <a:pt x="1171" y="948"/>
                  </a:lnTo>
                  <a:lnTo>
                    <a:pt x="1181" y="948"/>
                  </a:lnTo>
                  <a:lnTo>
                    <a:pt x="1183" y="829"/>
                  </a:lnTo>
                  <a:lnTo>
                    <a:pt x="1194" y="727"/>
                  </a:lnTo>
                  <a:lnTo>
                    <a:pt x="1212" y="635"/>
                  </a:lnTo>
                  <a:lnTo>
                    <a:pt x="1241" y="553"/>
                  </a:lnTo>
                  <a:lnTo>
                    <a:pt x="1280" y="474"/>
                  </a:lnTo>
                  <a:lnTo>
                    <a:pt x="1333" y="396"/>
                  </a:lnTo>
                  <a:lnTo>
                    <a:pt x="1400" y="315"/>
                  </a:lnTo>
                  <a:lnTo>
                    <a:pt x="1484" y="231"/>
                  </a:lnTo>
                  <a:lnTo>
                    <a:pt x="1554" y="175"/>
                  </a:lnTo>
                  <a:lnTo>
                    <a:pt x="1643" y="114"/>
                  </a:lnTo>
                  <a:lnTo>
                    <a:pt x="1739" y="55"/>
                  </a:lnTo>
                  <a:lnTo>
                    <a:pt x="1834" y="15"/>
                  </a:lnTo>
                  <a:lnTo>
                    <a:pt x="1916" y="0"/>
                  </a:lnTo>
                  <a:lnTo>
                    <a:pt x="1979" y="23"/>
                  </a:lnTo>
                  <a:lnTo>
                    <a:pt x="2008" y="97"/>
                  </a:lnTo>
                  <a:lnTo>
                    <a:pt x="1999" y="234"/>
                  </a:lnTo>
                  <a:lnTo>
                    <a:pt x="2038" y="221"/>
                  </a:lnTo>
                  <a:lnTo>
                    <a:pt x="2074" y="213"/>
                  </a:lnTo>
                  <a:lnTo>
                    <a:pt x="2106" y="209"/>
                  </a:lnTo>
                  <a:lnTo>
                    <a:pt x="2134" y="212"/>
                  </a:lnTo>
                  <a:lnTo>
                    <a:pt x="2153" y="223"/>
                  </a:lnTo>
                  <a:lnTo>
                    <a:pt x="2169" y="246"/>
                  </a:lnTo>
                  <a:lnTo>
                    <a:pt x="2177" y="283"/>
                  </a:lnTo>
                  <a:lnTo>
                    <a:pt x="2178" y="336"/>
                  </a:lnTo>
                  <a:lnTo>
                    <a:pt x="2198" y="325"/>
                  </a:lnTo>
                  <a:lnTo>
                    <a:pt x="2225" y="315"/>
                  </a:lnTo>
                  <a:lnTo>
                    <a:pt x="2254" y="308"/>
                  </a:lnTo>
                  <a:lnTo>
                    <a:pt x="2283" y="306"/>
                  </a:lnTo>
                  <a:lnTo>
                    <a:pt x="2310" y="309"/>
                  </a:lnTo>
                  <a:lnTo>
                    <a:pt x="2333" y="320"/>
                  </a:lnTo>
                  <a:lnTo>
                    <a:pt x="2349" y="338"/>
                  </a:lnTo>
                  <a:lnTo>
                    <a:pt x="2358" y="369"/>
                  </a:lnTo>
                  <a:lnTo>
                    <a:pt x="2449" y="336"/>
                  </a:lnTo>
                  <a:lnTo>
                    <a:pt x="2533" y="320"/>
                  </a:lnTo>
                  <a:lnTo>
                    <a:pt x="2605" y="320"/>
                  </a:lnTo>
                  <a:lnTo>
                    <a:pt x="2671" y="343"/>
                  </a:lnTo>
                  <a:lnTo>
                    <a:pt x="2722" y="382"/>
                  </a:lnTo>
                  <a:lnTo>
                    <a:pt x="2764" y="444"/>
                  </a:lnTo>
                  <a:lnTo>
                    <a:pt x="2792" y="527"/>
                  </a:lnTo>
                  <a:lnTo>
                    <a:pt x="2808" y="634"/>
                  </a:lnTo>
                  <a:lnTo>
                    <a:pt x="2919" y="630"/>
                  </a:lnTo>
                  <a:lnTo>
                    <a:pt x="2982" y="663"/>
                  </a:lnTo>
                  <a:lnTo>
                    <a:pt x="3013" y="719"/>
                  </a:lnTo>
                  <a:lnTo>
                    <a:pt x="3026" y="789"/>
                  </a:lnTo>
                  <a:lnTo>
                    <a:pt x="3038" y="860"/>
                  </a:lnTo>
                  <a:lnTo>
                    <a:pt x="3067" y="923"/>
                  </a:lnTo>
                  <a:lnTo>
                    <a:pt x="3127" y="966"/>
                  </a:lnTo>
                  <a:lnTo>
                    <a:pt x="3237" y="978"/>
                  </a:lnTo>
                  <a:lnTo>
                    <a:pt x="3259" y="967"/>
                  </a:lnTo>
                  <a:lnTo>
                    <a:pt x="3285" y="953"/>
                  </a:lnTo>
                  <a:lnTo>
                    <a:pt x="3310" y="937"/>
                  </a:lnTo>
                  <a:lnTo>
                    <a:pt x="3335" y="921"/>
                  </a:lnTo>
                  <a:lnTo>
                    <a:pt x="3357" y="905"/>
                  </a:lnTo>
                  <a:lnTo>
                    <a:pt x="3379" y="891"/>
                  </a:lnTo>
                  <a:lnTo>
                    <a:pt x="3397" y="881"/>
                  </a:lnTo>
                  <a:lnTo>
                    <a:pt x="3414" y="878"/>
                  </a:lnTo>
                  <a:lnTo>
                    <a:pt x="3434" y="910"/>
                  </a:lnTo>
                  <a:lnTo>
                    <a:pt x="3437" y="949"/>
                  </a:lnTo>
                  <a:lnTo>
                    <a:pt x="3428" y="992"/>
                  </a:lnTo>
                  <a:lnTo>
                    <a:pt x="3411" y="1038"/>
                  </a:lnTo>
                  <a:lnTo>
                    <a:pt x="3389" y="1082"/>
                  </a:lnTo>
                  <a:lnTo>
                    <a:pt x="3370" y="1122"/>
                  </a:lnTo>
                  <a:lnTo>
                    <a:pt x="3356" y="1158"/>
                  </a:lnTo>
                  <a:lnTo>
                    <a:pt x="3350" y="1186"/>
                  </a:lnTo>
                  <a:lnTo>
                    <a:pt x="3363" y="1196"/>
                  </a:lnTo>
                  <a:lnTo>
                    <a:pt x="3377" y="1207"/>
                  </a:lnTo>
                  <a:lnTo>
                    <a:pt x="3389" y="1217"/>
                  </a:lnTo>
                  <a:lnTo>
                    <a:pt x="3400" y="1228"/>
                  </a:lnTo>
                  <a:lnTo>
                    <a:pt x="3407" y="1239"/>
                  </a:lnTo>
                  <a:lnTo>
                    <a:pt x="3414" y="1256"/>
                  </a:lnTo>
                  <a:lnTo>
                    <a:pt x="3418" y="1275"/>
                  </a:lnTo>
                  <a:lnTo>
                    <a:pt x="3421" y="1302"/>
                  </a:lnTo>
                  <a:lnTo>
                    <a:pt x="3403" y="1331"/>
                  </a:lnTo>
                  <a:lnTo>
                    <a:pt x="3396" y="1360"/>
                  </a:lnTo>
                  <a:lnTo>
                    <a:pt x="3396" y="1387"/>
                  </a:lnTo>
                  <a:lnTo>
                    <a:pt x="3400" y="1416"/>
                  </a:lnTo>
                  <a:lnTo>
                    <a:pt x="3406" y="1444"/>
                  </a:lnTo>
                  <a:lnTo>
                    <a:pt x="3411" y="1475"/>
                  </a:lnTo>
                  <a:lnTo>
                    <a:pt x="3413" y="1508"/>
                  </a:lnTo>
                  <a:lnTo>
                    <a:pt x="3411" y="1546"/>
                  </a:lnTo>
                  <a:lnTo>
                    <a:pt x="3569" y="1575"/>
                  </a:lnTo>
                  <a:lnTo>
                    <a:pt x="3660" y="1652"/>
                  </a:lnTo>
                  <a:lnTo>
                    <a:pt x="3690" y="1759"/>
                  </a:lnTo>
                  <a:lnTo>
                    <a:pt x="3675" y="1889"/>
                  </a:lnTo>
                  <a:lnTo>
                    <a:pt x="3621" y="2024"/>
                  </a:lnTo>
                  <a:lnTo>
                    <a:pt x="3541" y="2155"/>
                  </a:lnTo>
                  <a:lnTo>
                    <a:pt x="3444" y="2269"/>
                  </a:lnTo>
                  <a:lnTo>
                    <a:pt x="3342" y="2357"/>
                  </a:lnTo>
                  <a:lnTo>
                    <a:pt x="3340" y="2366"/>
                  </a:lnTo>
                  <a:lnTo>
                    <a:pt x="3339" y="2375"/>
                  </a:lnTo>
                  <a:lnTo>
                    <a:pt x="3402" y="2430"/>
                  </a:lnTo>
                  <a:lnTo>
                    <a:pt x="3453" y="2497"/>
                  </a:lnTo>
                  <a:lnTo>
                    <a:pt x="3492" y="2569"/>
                  </a:lnTo>
                  <a:lnTo>
                    <a:pt x="3524" y="2651"/>
                  </a:lnTo>
                  <a:lnTo>
                    <a:pt x="3545" y="2735"/>
                  </a:lnTo>
                  <a:lnTo>
                    <a:pt x="3562" y="2824"/>
                  </a:lnTo>
                  <a:lnTo>
                    <a:pt x="3573" y="2914"/>
                  </a:lnTo>
                  <a:lnTo>
                    <a:pt x="3583" y="3004"/>
                  </a:lnTo>
                  <a:lnTo>
                    <a:pt x="3622" y="3017"/>
                  </a:lnTo>
                  <a:lnTo>
                    <a:pt x="3657" y="3052"/>
                  </a:lnTo>
                  <a:lnTo>
                    <a:pt x="3682" y="3102"/>
                  </a:lnTo>
                  <a:lnTo>
                    <a:pt x="3697" y="3160"/>
                  </a:lnTo>
                  <a:lnTo>
                    <a:pt x="3697" y="3219"/>
                  </a:lnTo>
                  <a:lnTo>
                    <a:pt x="3682" y="3273"/>
                  </a:lnTo>
                  <a:lnTo>
                    <a:pt x="3649" y="3314"/>
                  </a:lnTo>
                  <a:lnTo>
                    <a:pt x="3594" y="3336"/>
                  </a:lnTo>
                  <a:lnTo>
                    <a:pt x="3594" y="3413"/>
                  </a:lnTo>
                  <a:lnTo>
                    <a:pt x="3596" y="3492"/>
                  </a:lnTo>
                  <a:lnTo>
                    <a:pt x="3597" y="3572"/>
                  </a:lnTo>
                  <a:lnTo>
                    <a:pt x="3601" y="3651"/>
                  </a:lnTo>
                  <a:lnTo>
                    <a:pt x="3605" y="3731"/>
                  </a:lnTo>
                  <a:lnTo>
                    <a:pt x="3611" y="3811"/>
                  </a:lnTo>
                  <a:lnTo>
                    <a:pt x="3618" y="3892"/>
                  </a:lnTo>
                  <a:lnTo>
                    <a:pt x="3628" y="3976"/>
                  </a:lnTo>
                  <a:lnTo>
                    <a:pt x="3640" y="4030"/>
                  </a:lnTo>
                  <a:lnTo>
                    <a:pt x="3649" y="4071"/>
                  </a:lnTo>
                  <a:lnTo>
                    <a:pt x="3650" y="4100"/>
                  </a:lnTo>
                  <a:lnTo>
                    <a:pt x="3644" y="4122"/>
                  </a:lnTo>
                  <a:lnTo>
                    <a:pt x="3628" y="4140"/>
                  </a:lnTo>
                  <a:lnTo>
                    <a:pt x="3603" y="4159"/>
                  </a:lnTo>
                  <a:lnTo>
                    <a:pt x="3566" y="4181"/>
                  </a:lnTo>
                  <a:lnTo>
                    <a:pt x="3519" y="4212"/>
                  </a:lnTo>
                  <a:lnTo>
                    <a:pt x="3519" y="4228"/>
                  </a:lnTo>
                  <a:lnTo>
                    <a:pt x="3522" y="4248"/>
                  </a:lnTo>
                  <a:lnTo>
                    <a:pt x="3524" y="4266"/>
                  </a:lnTo>
                  <a:lnTo>
                    <a:pt x="3529" y="4287"/>
                  </a:lnTo>
                  <a:lnTo>
                    <a:pt x="3531" y="4306"/>
                  </a:lnTo>
                  <a:lnTo>
                    <a:pt x="3536" y="4329"/>
                  </a:lnTo>
                  <a:lnTo>
                    <a:pt x="3538" y="4351"/>
                  </a:lnTo>
                  <a:lnTo>
                    <a:pt x="3540" y="4376"/>
                  </a:lnTo>
                  <a:lnTo>
                    <a:pt x="3523" y="4432"/>
                  </a:lnTo>
                  <a:lnTo>
                    <a:pt x="3515" y="4475"/>
                  </a:lnTo>
                  <a:lnTo>
                    <a:pt x="3513" y="4510"/>
                  </a:lnTo>
                  <a:lnTo>
                    <a:pt x="3519" y="4542"/>
                  </a:lnTo>
                  <a:lnTo>
                    <a:pt x="3531" y="4571"/>
                  </a:lnTo>
                  <a:lnTo>
                    <a:pt x="3552" y="4605"/>
                  </a:lnTo>
                  <a:lnTo>
                    <a:pt x="3582" y="4645"/>
                  </a:lnTo>
                  <a:lnTo>
                    <a:pt x="3619" y="4697"/>
                  </a:lnTo>
                  <a:lnTo>
                    <a:pt x="3614" y="4720"/>
                  </a:lnTo>
                  <a:lnTo>
                    <a:pt x="3601" y="4744"/>
                  </a:lnTo>
                  <a:lnTo>
                    <a:pt x="3582" y="4766"/>
                  </a:lnTo>
                  <a:lnTo>
                    <a:pt x="3559" y="4789"/>
                  </a:lnTo>
                  <a:lnTo>
                    <a:pt x="3533" y="4808"/>
                  </a:lnTo>
                  <a:lnTo>
                    <a:pt x="3508" y="4828"/>
                  </a:lnTo>
                  <a:lnTo>
                    <a:pt x="3483" y="4843"/>
                  </a:lnTo>
                  <a:lnTo>
                    <a:pt x="3463" y="4858"/>
                  </a:lnTo>
                  <a:lnTo>
                    <a:pt x="3438" y="5024"/>
                  </a:lnTo>
                  <a:lnTo>
                    <a:pt x="3416" y="5190"/>
                  </a:lnTo>
                  <a:lnTo>
                    <a:pt x="3395" y="5355"/>
                  </a:lnTo>
                  <a:lnTo>
                    <a:pt x="3379" y="5519"/>
                  </a:lnTo>
                  <a:lnTo>
                    <a:pt x="3367" y="5682"/>
                  </a:lnTo>
                  <a:lnTo>
                    <a:pt x="3361" y="5850"/>
                  </a:lnTo>
                  <a:lnTo>
                    <a:pt x="3361" y="6018"/>
                  </a:lnTo>
                  <a:lnTo>
                    <a:pt x="3372" y="6191"/>
                  </a:lnTo>
                  <a:lnTo>
                    <a:pt x="3382" y="6264"/>
                  </a:lnTo>
                  <a:lnTo>
                    <a:pt x="3397" y="6353"/>
                  </a:lnTo>
                  <a:lnTo>
                    <a:pt x="3414" y="6453"/>
                  </a:lnTo>
                  <a:lnTo>
                    <a:pt x="3432" y="6559"/>
                  </a:lnTo>
                  <a:lnTo>
                    <a:pt x="3448" y="6664"/>
                  </a:lnTo>
                  <a:lnTo>
                    <a:pt x="3459" y="6764"/>
                  </a:lnTo>
                  <a:lnTo>
                    <a:pt x="3463" y="6854"/>
                  </a:lnTo>
                  <a:lnTo>
                    <a:pt x="3460" y="6929"/>
                  </a:lnTo>
                  <a:lnTo>
                    <a:pt x="3490" y="6932"/>
                  </a:lnTo>
                  <a:lnTo>
                    <a:pt x="3515" y="6940"/>
                  </a:lnTo>
                  <a:lnTo>
                    <a:pt x="3533" y="6951"/>
                  </a:lnTo>
                  <a:lnTo>
                    <a:pt x="3548" y="6968"/>
                  </a:lnTo>
                  <a:lnTo>
                    <a:pt x="3559" y="6987"/>
                  </a:lnTo>
                  <a:lnTo>
                    <a:pt x="3569" y="7013"/>
                  </a:lnTo>
                  <a:lnTo>
                    <a:pt x="3577" y="7042"/>
                  </a:lnTo>
                  <a:lnTo>
                    <a:pt x="3586" y="7078"/>
                  </a:lnTo>
                  <a:lnTo>
                    <a:pt x="3596" y="7081"/>
                  </a:lnTo>
                  <a:lnTo>
                    <a:pt x="3608" y="7084"/>
                  </a:lnTo>
                  <a:lnTo>
                    <a:pt x="3618" y="7086"/>
                  </a:lnTo>
                  <a:lnTo>
                    <a:pt x="3630" y="7091"/>
                  </a:lnTo>
                  <a:lnTo>
                    <a:pt x="3640" y="7092"/>
                  </a:lnTo>
                  <a:lnTo>
                    <a:pt x="3651" y="7095"/>
                  </a:lnTo>
                  <a:lnTo>
                    <a:pt x="3662" y="7099"/>
                  </a:lnTo>
                  <a:lnTo>
                    <a:pt x="3674" y="7103"/>
                  </a:lnTo>
                  <a:lnTo>
                    <a:pt x="3679" y="7180"/>
                  </a:lnTo>
                  <a:lnTo>
                    <a:pt x="3668" y="7240"/>
                  </a:lnTo>
                  <a:lnTo>
                    <a:pt x="3642" y="7283"/>
                  </a:lnTo>
                  <a:lnTo>
                    <a:pt x="3603" y="7315"/>
                  </a:lnTo>
                  <a:lnTo>
                    <a:pt x="3551" y="7335"/>
                  </a:lnTo>
                  <a:lnTo>
                    <a:pt x="3494" y="7346"/>
                  </a:lnTo>
                  <a:lnTo>
                    <a:pt x="3431" y="7351"/>
                  </a:lnTo>
                  <a:lnTo>
                    <a:pt x="3368" y="7353"/>
                  </a:lnTo>
                  <a:close/>
                  <a:moveTo>
                    <a:pt x="1840" y="6608"/>
                  </a:moveTo>
                  <a:lnTo>
                    <a:pt x="1856" y="6600"/>
                  </a:lnTo>
                  <a:lnTo>
                    <a:pt x="1887" y="6591"/>
                  </a:lnTo>
                  <a:lnTo>
                    <a:pt x="1923" y="6580"/>
                  </a:lnTo>
                  <a:lnTo>
                    <a:pt x="1965" y="6572"/>
                  </a:lnTo>
                  <a:lnTo>
                    <a:pt x="2006" y="6562"/>
                  </a:lnTo>
                  <a:lnTo>
                    <a:pt x="2046" y="6555"/>
                  </a:lnTo>
                  <a:lnTo>
                    <a:pt x="2078" y="6551"/>
                  </a:lnTo>
                  <a:lnTo>
                    <a:pt x="2103" y="6551"/>
                  </a:lnTo>
                  <a:lnTo>
                    <a:pt x="2106" y="6543"/>
                  </a:lnTo>
                  <a:lnTo>
                    <a:pt x="2109" y="6534"/>
                  </a:lnTo>
                  <a:lnTo>
                    <a:pt x="2113" y="6526"/>
                  </a:lnTo>
                  <a:lnTo>
                    <a:pt x="2117" y="6518"/>
                  </a:lnTo>
                  <a:lnTo>
                    <a:pt x="2120" y="6509"/>
                  </a:lnTo>
                  <a:lnTo>
                    <a:pt x="2124" y="6502"/>
                  </a:lnTo>
                  <a:lnTo>
                    <a:pt x="2128" y="6494"/>
                  </a:lnTo>
                  <a:lnTo>
                    <a:pt x="2132" y="6487"/>
                  </a:lnTo>
                  <a:lnTo>
                    <a:pt x="2114" y="6481"/>
                  </a:lnTo>
                  <a:lnTo>
                    <a:pt x="2102" y="6477"/>
                  </a:lnTo>
                  <a:lnTo>
                    <a:pt x="2092" y="6470"/>
                  </a:lnTo>
                  <a:lnTo>
                    <a:pt x="2088" y="6465"/>
                  </a:lnTo>
                  <a:lnTo>
                    <a:pt x="2084" y="6455"/>
                  </a:lnTo>
                  <a:lnTo>
                    <a:pt x="2084" y="6446"/>
                  </a:lnTo>
                  <a:lnTo>
                    <a:pt x="2082" y="6437"/>
                  </a:lnTo>
                  <a:lnTo>
                    <a:pt x="2084" y="6426"/>
                  </a:lnTo>
                  <a:lnTo>
                    <a:pt x="2092" y="6421"/>
                  </a:lnTo>
                  <a:lnTo>
                    <a:pt x="2102" y="6419"/>
                  </a:lnTo>
                  <a:lnTo>
                    <a:pt x="2112" y="6414"/>
                  </a:lnTo>
                  <a:lnTo>
                    <a:pt x="2121" y="6413"/>
                  </a:lnTo>
                  <a:lnTo>
                    <a:pt x="2127" y="6417"/>
                  </a:lnTo>
                  <a:lnTo>
                    <a:pt x="2132" y="6423"/>
                  </a:lnTo>
                  <a:lnTo>
                    <a:pt x="2137" y="6421"/>
                  </a:lnTo>
                  <a:lnTo>
                    <a:pt x="2142" y="6420"/>
                  </a:lnTo>
                  <a:lnTo>
                    <a:pt x="2135" y="6391"/>
                  </a:lnTo>
                  <a:lnTo>
                    <a:pt x="2130" y="6366"/>
                  </a:lnTo>
                  <a:lnTo>
                    <a:pt x="2124" y="6341"/>
                  </a:lnTo>
                  <a:lnTo>
                    <a:pt x="2119" y="6317"/>
                  </a:lnTo>
                  <a:lnTo>
                    <a:pt x="2112" y="6292"/>
                  </a:lnTo>
                  <a:lnTo>
                    <a:pt x="2106" y="6269"/>
                  </a:lnTo>
                  <a:lnTo>
                    <a:pt x="2098" y="6248"/>
                  </a:lnTo>
                  <a:lnTo>
                    <a:pt x="2091" y="6228"/>
                  </a:lnTo>
                  <a:lnTo>
                    <a:pt x="2082" y="6228"/>
                  </a:lnTo>
                  <a:lnTo>
                    <a:pt x="2075" y="6228"/>
                  </a:lnTo>
                  <a:lnTo>
                    <a:pt x="2042" y="6267"/>
                  </a:lnTo>
                  <a:lnTo>
                    <a:pt x="2008" y="6311"/>
                  </a:lnTo>
                  <a:lnTo>
                    <a:pt x="1975" y="6357"/>
                  </a:lnTo>
                  <a:lnTo>
                    <a:pt x="1943" y="6407"/>
                  </a:lnTo>
                  <a:lnTo>
                    <a:pt x="1911" y="6456"/>
                  </a:lnTo>
                  <a:lnTo>
                    <a:pt x="1884" y="6508"/>
                  </a:lnTo>
                  <a:lnTo>
                    <a:pt x="1859" y="6558"/>
                  </a:lnTo>
                  <a:lnTo>
                    <a:pt x="1840" y="6608"/>
                  </a:lnTo>
                  <a:close/>
                  <a:moveTo>
                    <a:pt x="2227" y="6289"/>
                  </a:moveTo>
                  <a:lnTo>
                    <a:pt x="2240" y="6260"/>
                  </a:lnTo>
                  <a:lnTo>
                    <a:pt x="2247" y="6222"/>
                  </a:lnTo>
                  <a:lnTo>
                    <a:pt x="2248" y="6176"/>
                  </a:lnTo>
                  <a:lnTo>
                    <a:pt x="2245" y="6130"/>
                  </a:lnTo>
                  <a:lnTo>
                    <a:pt x="2238" y="6083"/>
                  </a:lnTo>
                  <a:lnTo>
                    <a:pt x="2230" y="6039"/>
                  </a:lnTo>
                  <a:lnTo>
                    <a:pt x="2218" y="6005"/>
                  </a:lnTo>
                  <a:lnTo>
                    <a:pt x="2206" y="5984"/>
                  </a:lnTo>
                  <a:lnTo>
                    <a:pt x="2183" y="6013"/>
                  </a:lnTo>
                  <a:lnTo>
                    <a:pt x="2173" y="6048"/>
                  </a:lnTo>
                  <a:lnTo>
                    <a:pt x="2172" y="6085"/>
                  </a:lnTo>
                  <a:lnTo>
                    <a:pt x="2178" y="6127"/>
                  </a:lnTo>
                  <a:lnTo>
                    <a:pt x="2188" y="6169"/>
                  </a:lnTo>
                  <a:lnTo>
                    <a:pt x="2202" y="6211"/>
                  </a:lnTo>
                  <a:lnTo>
                    <a:pt x="2215" y="6251"/>
                  </a:lnTo>
                  <a:lnTo>
                    <a:pt x="2227" y="62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4" name="Freeform 9"/>
            <p:cNvSpPr>
              <a:spLocks/>
            </p:cNvSpPr>
            <p:nvPr/>
          </p:nvSpPr>
          <p:spPr bwMode="auto">
            <a:xfrm>
              <a:off x="5222" y="3587"/>
              <a:ext cx="140" cy="100"/>
            </a:xfrm>
            <a:custGeom>
              <a:avLst/>
              <a:gdLst>
                <a:gd name="T0" fmla="*/ 0 w 421"/>
                <a:gd name="T1" fmla="*/ 0 h 299"/>
                <a:gd name="T2" fmla="*/ 0 w 421"/>
                <a:gd name="T3" fmla="*/ 0 h 299"/>
                <a:gd name="T4" fmla="*/ 0 w 421"/>
                <a:gd name="T5" fmla="*/ 0 h 299"/>
                <a:gd name="T6" fmla="*/ 0 w 421"/>
                <a:gd name="T7" fmla="*/ 0 h 299"/>
                <a:gd name="T8" fmla="*/ 0 w 421"/>
                <a:gd name="T9" fmla="*/ 0 h 299"/>
                <a:gd name="T10" fmla="*/ 0 w 421"/>
                <a:gd name="T11" fmla="*/ 0 h 299"/>
                <a:gd name="T12" fmla="*/ 0 w 421"/>
                <a:gd name="T13" fmla="*/ 0 h 299"/>
                <a:gd name="T14" fmla="*/ 0 w 421"/>
                <a:gd name="T15" fmla="*/ 0 h 299"/>
                <a:gd name="T16" fmla="*/ 0 w 421"/>
                <a:gd name="T17" fmla="*/ 0 h 299"/>
                <a:gd name="T18" fmla="*/ 0 w 421"/>
                <a:gd name="T19" fmla="*/ 0 h 299"/>
                <a:gd name="T20" fmla="*/ 0 w 421"/>
                <a:gd name="T21" fmla="*/ 0 h 299"/>
                <a:gd name="T22" fmla="*/ 0 w 421"/>
                <a:gd name="T23" fmla="*/ 0 h 299"/>
                <a:gd name="T24" fmla="*/ 0 w 421"/>
                <a:gd name="T25" fmla="*/ 0 h 299"/>
                <a:gd name="T26" fmla="*/ 0 w 421"/>
                <a:gd name="T27" fmla="*/ 0 h 299"/>
                <a:gd name="T28" fmla="*/ 0 w 421"/>
                <a:gd name="T29" fmla="*/ 0 h 299"/>
                <a:gd name="T30" fmla="*/ 0 w 421"/>
                <a:gd name="T31" fmla="*/ 0 h 299"/>
                <a:gd name="T32" fmla="*/ 0 w 421"/>
                <a:gd name="T33" fmla="*/ 0 h 299"/>
                <a:gd name="T34" fmla="*/ 0 w 421"/>
                <a:gd name="T35" fmla="*/ 0 h 299"/>
                <a:gd name="T36" fmla="*/ 0 w 421"/>
                <a:gd name="T37" fmla="*/ 0 h 299"/>
                <a:gd name="T38" fmla="*/ 0 w 421"/>
                <a:gd name="T39" fmla="*/ 0 h 299"/>
                <a:gd name="T40" fmla="*/ 0 w 421"/>
                <a:gd name="T41" fmla="*/ 0 h 299"/>
                <a:gd name="T42" fmla="*/ 0 w 421"/>
                <a:gd name="T43" fmla="*/ 0 h 299"/>
                <a:gd name="T44" fmla="*/ 0 w 421"/>
                <a:gd name="T45" fmla="*/ 0 h 299"/>
                <a:gd name="T46" fmla="*/ 0 w 421"/>
                <a:gd name="T47" fmla="*/ 0 h 299"/>
                <a:gd name="T48" fmla="*/ 0 w 421"/>
                <a:gd name="T49" fmla="*/ 0 h 299"/>
                <a:gd name="T50" fmla="*/ 0 w 421"/>
                <a:gd name="T51" fmla="*/ 0 h 299"/>
                <a:gd name="T52" fmla="*/ 0 w 421"/>
                <a:gd name="T53" fmla="*/ 0 h 299"/>
                <a:gd name="T54" fmla="*/ 0 w 421"/>
                <a:gd name="T55" fmla="*/ 0 h 299"/>
                <a:gd name="T56" fmla="*/ 0 w 421"/>
                <a:gd name="T57" fmla="*/ 0 h 299"/>
                <a:gd name="T58" fmla="*/ 0 w 421"/>
                <a:gd name="T59" fmla="*/ 0 h 299"/>
                <a:gd name="T60" fmla="*/ 0 w 421"/>
                <a:gd name="T61" fmla="*/ 0 h 299"/>
                <a:gd name="T62" fmla="*/ 0 w 421"/>
                <a:gd name="T63" fmla="*/ 0 h 299"/>
                <a:gd name="T64" fmla="*/ 0 w 421"/>
                <a:gd name="T65" fmla="*/ 0 h 299"/>
                <a:gd name="T66" fmla="*/ 0 w 421"/>
                <a:gd name="T67" fmla="*/ 0 h 299"/>
                <a:gd name="T68" fmla="*/ 0 w 421"/>
                <a:gd name="T69" fmla="*/ 0 h 299"/>
                <a:gd name="T70" fmla="*/ 0 w 421"/>
                <a:gd name="T71" fmla="*/ 0 h 299"/>
                <a:gd name="T72" fmla="*/ 0 w 421"/>
                <a:gd name="T73" fmla="*/ 0 h 299"/>
                <a:gd name="T74" fmla="*/ 0 w 421"/>
                <a:gd name="T75" fmla="*/ 0 h 299"/>
                <a:gd name="T76" fmla="*/ 0 w 421"/>
                <a:gd name="T77" fmla="*/ 0 h 299"/>
                <a:gd name="T78" fmla="*/ 0 w 421"/>
                <a:gd name="T79" fmla="*/ 0 h 299"/>
                <a:gd name="T80" fmla="*/ 0 w 421"/>
                <a:gd name="T81" fmla="*/ 0 h 299"/>
                <a:gd name="T82" fmla="*/ 0 w 421"/>
                <a:gd name="T83" fmla="*/ 0 h 299"/>
                <a:gd name="T84" fmla="*/ 0 w 421"/>
                <a:gd name="T85" fmla="*/ 0 h 299"/>
                <a:gd name="T86" fmla="*/ 0 w 421"/>
                <a:gd name="T87" fmla="*/ 0 h 299"/>
                <a:gd name="T88" fmla="*/ 0 w 421"/>
                <a:gd name="T89" fmla="*/ 0 h 299"/>
                <a:gd name="T90" fmla="*/ 0 w 421"/>
                <a:gd name="T91" fmla="*/ 0 h 299"/>
                <a:gd name="T92" fmla="*/ 0 w 421"/>
                <a:gd name="T93" fmla="*/ 0 h 299"/>
                <a:gd name="T94" fmla="*/ 0 w 421"/>
                <a:gd name="T95" fmla="*/ 0 h 299"/>
                <a:gd name="T96" fmla="*/ 0 w 421"/>
                <a:gd name="T97" fmla="*/ 0 h 299"/>
                <a:gd name="T98" fmla="*/ 0 w 421"/>
                <a:gd name="T99" fmla="*/ 0 h 299"/>
                <a:gd name="T100" fmla="*/ 0 w 421"/>
                <a:gd name="T101" fmla="*/ 0 h 299"/>
                <a:gd name="T102" fmla="*/ 0 w 421"/>
                <a:gd name="T103" fmla="*/ 0 h 299"/>
                <a:gd name="T104" fmla="*/ 0 w 421"/>
                <a:gd name="T105" fmla="*/ 0 h 299"/>
                <a:gd name="T106" fmla="*/ 0 w 421"/>
                <a:gd name="T107" fmla="*/ 0 h 299"/>
                <a:gd name="T108" fmla="*/ 0 w 421"/>
                <a:gd name="T109" fmla="*/ 0 h 2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1" h="299">
                  <a:moveTo>
                    <a:pt x="163" y="299"/>
                  </a:moveTo>
                  <a:lnTo>
                    <a:pt x="130" y="287"/>
                  </a:lnTo>
                  <a:lnTo>
                    <a:pt x="94" y="269"/>
                  </a:lnTo>
                  <a:lnTo>
                    <a:pt x="57" y="245"/>
                  </a:lnTo>
                  <a:lnTo>
                    <a:pt x="27" y="220"/>
                  </a:lnTo>
                  <a:lnTo>
                    <a:pt x="4" y="192"/>
                  </a:lnTo>
                  <a:lnTo>
                    <a:pt x="0" y="167"/>
                  </a:lnTo>
                  <a:lnTo>
                    <a:pt x="13" y="146"/>
                  </a:lnTo>
                  <a:lnTo>
                    <a:pt x="50" y="132"/>
                  </a:lnTo>
                  <a:lnTo>
                    <a:pt x="49" y="142"/>
                  </a:lnTo>
                  <a:lnTo>
                    <a:pt x="52" y="153"/>
                  </a:lnTo>
                  <a:lnTo>
                    <a:pt x="53" y="156"/>
                  </a:lnTo>
                  <a:lnTo>
                    <a:pt x="59" y="160"/>
                  </a:lnTo>
                  <a:lnTo>
                    <a:pt x="66" y="161"/>
                  </a:lnTo>
                  <a:lnTo>
                    <a:pt x="78" y="163"/>
                  </a:lnTo>
                  <a:lnTo>
                    <a:pt x="85" y="121"/>
                  </a:lnTo>
                  <a:lnTo>
                    <a:pt x="87" y="90"/>
                  </a:lnTo>
                  <a:lnTo>
                    <a:pt x="85" y="68"/>
                  </a:lnTo>
                  <a:lnTo>
                    <a:pt x="84" y="53"/>
                  </a:lnTo>
                  <a:lnTo>
                    <a:pt x="85" y="41"/>
                  </a:lnTo>
                  <a:lnTo>
                    <a:pt x="95" y="37"/>
                  </a:lnTo>
                  <a:lnTo>
                    <a:pt x="117" y="34"/>
                  </a:lnTo>
                  <a:lnTo>
                    <a:pt x="155" y="37"/>
                  </a:lnTo>
                  <a:lnTo>
                    <a:pt x="170" y="33"/>
                  </a:lnTo>
                  <a:lnTo>
                    <a:pt x="191" y="29"/>
                  </a:lnTo>
                  <a:lnTo>
                    <a:pt x="215" y="22"/>
                  </a:lnTo>
                  <a:lnTo>
                    <a:pt x="243" y="15"/>
                  </a:lnTo>
                  <a:lnTo>
                    <a:pt x="268" y="7"/>
                  </a:lnTo>
                  <a:lnTo>
                    <a:pt x="292" y="2"/>
                  </a:lnTo>
                  <a:lnTo>
                    <a:pt x="308" y="0"/>
                  </a:lnTo>
                  <a:lnTo>
                    <a:pt x="319" y="1"/>
                  </a:lnTo>
                  <a:lnTo>
                    <a:pt x="326" y="33"/>
                  </a:lnTo>
                  <a:lnTo>
                    <a:pt x="331" y="60"/>
                  </a:lnTo>
                  <a:lnTo>
                    <a:pt x="333" y="80"/>
                  </a:lnTo>
                  <a:lnTo>
                    <a:pt x="338" y="99"/>
                  </a:lnTo>
                  <a:lnTo>
                    <a:pt x="343" y="113"/>
                  </a:lnTo>
                  <a:lnTo>
                    <a:pt x="359" y="126"/>
                  </a:lnTo>
                  <a:lnTo>
                    <a:pt x="382" y="140"/>
                  </a:lnTo>
                  <a:lnTo>
                    <a:pt x="420" y="156"/>
                  </a:lnTo>
                  <a:lnTo>
                    <a:pt x="420" y="167"/>
                  </a:lnTo>
                  <a:lnTo>
                    <a:pt x="421" y="178"/>
                  </a:lnTo>
                  <a:lnTo>
                    <a:pt x="420" y="189"/>
                  </a:lnTo>
                  <a:lnTo>
                    <a:pt x="420" y="202"/>
                  </a:lnTo>
                  <a:lnTo>
                    <a:pt x="416" y="214"/>
                  </a:lnTo>
                  <a:lnTo>
                    <a:pt x="413" y="227"/>
                  </a:lnTo>
                  <a:lnTo>
                    <a:pt x="407" y="241"/>
                  </a:lnTo>
                  <a:lnTo>
                    <a:pt x="402" y="258"/>
                  </a:lnTo>
                  <a:lnTo>
                    <a:pt x="368" y="264"/>
                  </a:lnTo>
                  <a:lnTo>
                    <a:pt x="339" y="271"/>
                  </a:lnTo>
                  <a:lnTo>
                    <a:pt x="310" y="278"/>
                  </a:lnTo>
                  <a:lnTo>
                    <a:pt x="282" y="285"/>
                  </a:lnTo>
                  <a:lnTo>
                    <a:pt x="253" y="290"/>
                  </a:lnTo>
                  <a:lnTo>
                    <a:pt x="223" y="295"/>
                  </a:lnTo>
                  <a:lnTo>
                    <a:pt x="193" y="298"/>
                  </a:lnTo>
                  <a:lnTo>
                    <a:pt x="163" y="29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5" name="Freeform 10"/>
            <p:cNvSpPr>
              <a:spLocks/>
            </p:cNvSpPr>
            <p:nvPr/>
          </p:nvSpPr>
          <p:spPr bwMode="auto">
            <a:xfrm>
              <a:off x="4352" y="3289"/>
              <a:ext cx="243" cy="336"/>
            </a:xfrm>
            <a:custGeom>
              <a:avLst/>
              <a:gdLst>
                <a:gd name="T0" fmla="*/ 0 w 728"/>
                <a:gd name="T1" fmla="*/ 0 h 1009"/>
                <a:gd name="T2" fmla="*/ 0 w 728"/>
                <a:gd name="T3" fmla="*/ 0 h 1009"/>
                <a:gd name="T4" fmla="*/ 0 w 728"/>
                <a:gd name="T5" fmla="*/ 0 h 1009"/>
                <a:gd name="T6" fmla="*/ 0 w 728"/>
                <a:gd name="T7" fmla="*/ 0 h 1009"/>
                <a:gd name="T8" fmla="*/ 0 w 728"/>
                <a:gd name="T9" fmla="*/ 0 h 1009"/>
                <a:gd name="T10" fmla="*/ 0 w 728"/>
                <a:gd name="T11" fmla="*/ 0 h 1009"/>
                <a:gd name="T12" fmla="*/ 0 w 728"/>
                <a:gd name="T13" fmla="*/ 0 h 1009"/>
                <a:gd name="T14" fmla="*/ 0 w 728"/>
                <a:gd name="T15" fmla="*/ 0 h 1009"/>
                <a:gd name="T16" fmla="*/ 0 w 728"/>
                <a:gd name="T17" fmla="*/ 0 h 1009"/>
                <a:gd name="T18" fmla="*/ 0 w 728"/>
                <a:gd name="T19" fmla="*/ 0 h 1009"/>
                <a:gd name="T20" fmla="*/ 0 w 728"/>
                <a:gd name="T21" fmla="*/ 0 h 1009"/>
                <a:gd name="T22" fmla="*/ 0 w 728"/>
                <a:gd name="T23" fmla="*/ 0 h 1009"/>
                <a:gd name="T24" fmla="*/ 0 w 728"/>
                <a:gd name="T25" fmla="*/ 0 h 1009"/>
                <a:gd name="T26" fmla="*/ 0 w 728"/>
                <a:gd name="T27" fmla="*/ 0 h 1009"/>
                <a:gd name="T28" fmla="*/ 0 w 728"/>
                <a:gd name="T29" fmla="*/ 0 h 1009"/>
                <a:gd name="T30" fmla="*/ 0 w 728"/>
                <a:gd name="T31" fmla="*/ 0 h 1009"/>
                <a:gd name="T32" fmla="*/ 0 w 728"/>
                <a:gd name="T33" fmla="*/ 0 h 1009"/>
                <a:gd name="T34" fmla="*/ 0 w 728"/>
                <a:gd name="T35" fmla="*/ 0 h 1009"/>
                <a:gd name="T36" fmla="*/ 0 w 728"/>
                <a:gd name="T37" fmla="*/ 0 h 1009"/>
                <a:gd name="T38" fmla="*/ 0 w 728"/>
                <a:gd name="T39" fmla="*/ 0 h 1009"/>
                <a:gd name="T40" fmla="*/ 0 w 728"/>
                <a:gd name="T41" fmla="*/ 0 h 1009"/>
                <a:gd name="T42" fmla="*/ 0 w 728"/>
                <a:gd name="T43" fmla="*/ 0 h 1009"/>
                <a:gd name="T44" fmla="*/ 0 w 728"/>
                <a:gd name="T45" fmla="*/ 0 h 1009"/>
                <a:gd name="T46" fmla="*/ 0 w 728"/>
                <a:gd name="T47" fmla="*/ 0 h 1009"/>
                <a:gd name="T48" fmla="*/ 0 w 728"/>
                <a:gd name="T49" fmla="*/ 0 h 1009"/>
                <a:gd name="T50" fmla="*/ 0 w 728"/>
                <a:gd name="T51" fmla="*/ 0 h 1009"/>
                <a:gd name="T52" fmla="*/ 0 w 728"/>
                <a:gd name="T53" fmla="*/ 0 h 1009"/>
                <a:gd name="T54" fmla="*/ 0 w 728"/>
                <a:gd name="T55" fmla="*/ 0 h 1009"/>
                <a:gd name="T56" fmla="*/ 0 w 728"/>
                <a:gd name="T57" fmla="*/ 0 h 1009"/>
                <a:gd name="T58" fmla="*/ 0 w 728"/>
                <a:gd name="T59" fmla="*/ 0 h 1009"/>
                <a:gd name="T60" fmla="*/ 0 w 728"/>
                <a:gd name="T61" fmla="*/ 0 h 1009"/>
                <a:gd name="T62" fmla="*/ 0 w 728"/>
                <a:gd name="T63" fmla="*/ 0 h 1009"/>
                <a:gd name="T64" fmla="*/ 0 w 728"/>
                <a:gd name="T65" fmla="*/ 0 h 1009"/>
                <a:gd name="T66" fmla="*/ 0 w 728"/>
                <a:gd name="T67" fmla="*/ 0 h 1009"/>
                <a:gd name="T68" fmla="*/ 0 w 728"/>
                <a:gd name="T69" fmla="*/ 0 h 1009"/>
                <a:gd name="T70" fmla="*/ 0 w 728"/>
                <a:gd name="T71" fmla="*/ 0 h 1009"/>
                <a:gd name="T72" fmla="*/ 0 w 728"/>
                <a:gd name="T73" fmla="*/ 0 h 1009"/>
                <a:gd name="T74" fmla="*/ 0 w 728"/>
                <a:gd name="T75" fmla="*/ 0 h 1009"/>
                <a:gd name="T76" fmla="*/ 0 w 728"/>
                <a:gd name="T77" fmla="*/ 0 h 1009"/>
                <a:gd name="T78" fmla="*/ 0 w 728"/>
                <a:gd name="T79" fmla="*/ 0 h 1009"/>
                <a:gd name="T80" fmla="*/ 0 w 728"/>
                <a:gd name="T81" fmla="*/ 0 h 1009"/>
                <a:gd name="T82" fmla="*/ 0 w 728"/>
                <a:gd name="T83" fmla="*/ 0 h 1009"/>
                <a:gd name="T84" fmla="*/ 0 w 728"/>
                <a:gd name="T85" fmla="*/ 0 h 1009"/>
                <a:gd name="T86" fmla="*/ 0 w 728"/>
                <a:gd name="T87" fmla="*/ 0 h 1009"/>
                <a:gd name="T88" fmla="*/ 0 w 728"/>
                <a:gd name="T89" fmla="*/ 0 h 1009"/>
                <a:gd name="T90" fmla="*/ 0 w 728"/>
                <a:gd name="T91" fmla="*/ 0 h 1009"/>
                <a:gd name="T92" fmla="*/ 0 w 728"/>
                <a:gd name="T93" fmla="*/ 0 h 1009"/>
                <a:gd name="T94" fmla="*/ 0 w 728"/>
                <a:gd name="T95" fmla="*/ 0 h 1009"/>
                <a:gd name="T96" fmla="*/ 0 w 728"/>
                <a:gd name="T97" fmla="*/ 0 h 1009"/>
                <a:gd name="T98" fmla="*/ 0 w 728"/>
                <a:gd name="T99" fmla="*/ 0 h 1009"/>
                <a:gd name="T100" fmla="*/ 0 w 728"/>
                <a:gd name="T101" fmla="*/ 0 h 1009"/>
                <a:gd name="T102" fmla="*/ 0 w 728"/>
                <a:gd name="T103" fmla="*/ 0 h 10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28" h="1009">
                  <a:moveTo>
                    <a:pt x="435" y="1006"/>
                  </a:moveTo>
                  <a:lnTo>
                    <a:pt x="425" y="1002"/>
                  </a:lnTo>
                  <a:lnTo>
                    <a:pt x="417" y="1001"/>
                  </a:lnTo>
                  <a:lnTo>
                    <a:pt x="408" y="998"/>
                  </a:lnTo>
                  <a:lnTo>
                    <a:pt x="400" y="996"/>
                  </a:lnTo>
                  <a:lnTo>
                    <a:pt x="391" y="994"/>
                  </a:lnTo>
                  <a:lnTo>
                    <a:pt x="383" y="992"/>
                  </a:lnTo>
                  <a:lnTo>
                    <a:pt x="375" y="991"/>
                  </a:lnTo>
                  <a:lnTo>
                    <a:pt x="368" y="991"/>
                  </a:lnTo>
                  <a:lnTo>
                    <a:pt x="379" y="871"/>
                  </a:lnTo>
                  <a:lnTo>
                    <a:pt x="384" y="757"/>
                  </a:lnTo>
                  <a:lnTo>
                    <a:pt x="383" y="645"/>
                  </a:lnTo>
                  <a:lnTo>
                    <a:pt x="376" y="536"/>
                  </a:lnTo>
                  <a:lnTo>
                    <a:pt x="362" y="428"/>
                  </a:lnTo>
                  <a:lnTo>
                    <a:pt x="343" y="319"/>
                  </a:lnTo>
                  <a:lnTo>
                    <a:pt x="318" y="209"/>
                  </a:lnTo>
                  <a:lnTo>
                    <a:pt x="288" y="100"/>
                  </a:lnTo>
                  <a:lnTo>
                    <a:pt x="283" y="99"/>
                  </a:lnTo>
                  <a:lnTo>
                    <a:pt x="280" y="97"/>
                  </a:lnTo>
                  <a:lnTo>
                    <a:pt x="270" y="174"/>
                  </a:lnTo>
                  <a:lnTo>
                    <a:pt x="283" y="270"/>
                  </a:lnTo>
                  <a:lnTo>
                    <a:pt x="306" y="379"/>
                  </a:lnTo>
                  <a:lnTo>
                    <a:pt x="337" y="497"/>
                  </a:lnTo>
                  <a:lnTo>
                    <a:pt x="362" y="620"/>
                  </a:lnTo>
                  <a:lnTo>
                    <a:pt x="378" y="744"/>
                  </a:lnTo>
                  <a:lnTo>
                    <a:pt x="373" y="863"/>
                  </a:lnTo>
                  <a:lnTo>
                    <a:pt x="344" y="975"/>
                  </a:lnTo>
                  <a:lnTo>
                    <a:pt x="304" y="968"/>
                  </a:lnTo>
                  <a:lnTo>
                    <a:pt x="259" y="955"/>
                  </a:lnTo>
                  <a:lnTo>
                    <a:pt x="210" y="932"/>
                  </a:lnTo>
                  <a:lnTo>
                    <a:pt x="161" y="906"/>
                  </a:lnTo>
                  <a:lnTo>
                    <a:pt x="113" y="876"/>
                  </a:lnTo>
                  <a:lnTo>
                    <a:pt x="69" y="849"/>
                  </a:lnTo>
                  <a:lnTo>
                    <a:pt x="30" y="825"/>
                  </a:lnTo>
                  <a:lnTo>
                    <a:pt x="0" y="807"/>
                  </a:lnTo>
                  <a:lnTo>
                    <a:pt x="0" y="797"/>
                  </a:lnTo>
                  <a:lnTo>
                    <a:pt x="0" y="786"/>
                  </a:lnTo>
                  <a:lnTo>
                    <a:pt x="25" y="791"/>
                  </a:lnTo>
                  <a:lnTo>
                    <a:pt x="62" y="807"/>
                  </a:lnTo>
                  <a:lnTo>
                    <a:pt x="107" y="828"/>
                  </a:lnTo>
                  <a:lnTo>
                    <a:pt x="156" y="854"/>
                  </a:lnTo>
                  <a:lnTo>
                    <a:pt x="202" y="879"/>
                  </a:lnTo>
                  <a:lnTo>
                    <a:pt x="244" y="903"/>
                  </a:lnTo>
                  <a:lnTo>
                    <a:pt x="276" y="921"/>
                  </a:lnTo>
                  <a:lnTo>
                    <a:pt x="295" y="932"/>
                  </a:lnTo>
                  <a:lnTo>
                    <a:pt x="295" y="924"/>
                  </a:lnTo>
                  <a:lnTo>
                    <a:pt x="295" y="917"/>
                  </a:lnTo>
                  <a:lnTo>
                    <a:pt x="262" y="899"/>
                  </a:lnTo>
                  <a:lnTo>
                    <a:pt x="231" y="882"/>
                  </a:lnTo>
                  <a:lnTo>
                    <a:pt x="199" y="865"/>
                  </a:lnTo>
                  <a:lnTo>
                    <a:pt x="168" y="850"/>
                  </a:lnTo>
                  <a:lnTo>
                    <a:pt x="136" y="833"/>
                  </a:lnTo>
                  <a:lnTo>
                    <a:pt x="104" y="817"/>
                  </a:lnTo>
                  <a:lnTo>
                    <a:pt x="72" y="800"/>
                  </a:lnTo>
                  <a:lnTo>
                    <a:pt x="41" y="783"/>
                  </a:lnTo>
                  <a:lnTo>
                    <a:pt x="43" y="766"/>
                  </a:lnTo>
                  <a:lnTo>
                    <a:pt x="48" y="751"/>
                  </a:lnTo>
                  <a:lnTo>
                    <a:pt x="55" y="737"/>
                  </a:lnTo>
                  <a:lnTo>
                    <a:pt x="66" y="725"/>
                  </a:lnTo>
                  <a:lnTo>
                    <a:pt x="78" y="711"/>
                  </a:lnTo>
                  <a:lnTo>
                    <a:pt x="90" y="698"/>
                  </a:lnTo>
                  <a:lnTo>
                    <a:pt x="101" y="687"/>
                  </a:lnTo>
                  <a:lnTo>
                    <a:pt x="113" y="676"/>
                  </a:lnTo>
                  <a:lnTo>
                    <a:pt x="147" y="591"/>
                  </a:lnTo>
                  <a:lnTo>
                    <a:pt x="178" y="507"/>
                  </a:lnTo>
                  <a:lnTo>
                    <a:pt x="200" y="422"/>
                  </a:lnTo>
                  <a:lnTo>
                    <a:pt x="219" y="338"/>
                  </a:lnTo>
                  <a:lnTo>
                    <a:pt x="227" y="253"/>
                  </a:lnTo>
                  <a:lnTo>
                    <a:pt x="231" y="168"/>
                  </a:lnTo>
                  <a:lnTo>
                    <a:pt x="227" y="83"/>
                  </a:lnTo>
                  <a:lnTo>
                    <a:pt x="219" y="0"/>
                  </a:lnTo>
                  <a:lnTo>
                    <a:pt x="270" y="18"/>
                  </a:lnTo>
                  <a:lnTo>
                    <a:pt x="319" y="61"/>
                  </a:lnTo>
                  <a:lnTo>
                    <a:pt x="362" y="122"/>
                  </a:lnTo>
                  <a:lnTo>
                    <a:pt x="401" y="196"/>
                  </a:lnTo>
                  <a:lnTo>
                    <a:pt x="433" y="274"/>
                  </a:lnTo>
                  <a:lnTo>
                    <a:pt x="458" y="351"/>
                  </a:lnTo>
                  <a:lnTo>
                    <a:pt x="477" y="419"/>
                  </a:lnTo>
                  <a:lnTo>
                    <a:pt x="488" y="475"/>
                  </a:lnTo>
                  <a:lnTo>
                    <a:pt x="495" y="472"/>
                  </a:lnTo>
                  <a:lnTo>
                    <a:pt x="503" y="472"/>
                  </a:lnTo>
                  <a:lnTo>
                    <a:pt x="506" y="451"/>
                  </a:lnTo>
                  <a:lnTo>
                    <a:pt x="510" y="430"/>
                  </a:lnTo>
                  <a:lnTo>
                    <a:pt x="511" y="409"/>
                  </a:lnTo>
                  <a:lnTo>
                    <a:pt x="514" y="389"/>
                  </a:lnTo>
                  <a:lnTo>
                    <a:pt x="514" y="368"/>
                  </a:lnTo>
                  <a:lnTo>
                    <a:pt x="514" y="348"/>
                  </a:lnTo>
                  <a:lnTo>
                    <a:pt x="514" y="327"/>
                  </a:lnTo>
                  <a:lnTo>
                    <a:pt x="514" y="308"/>
                  </a:lnTo>
                  <a:lnTo>
                    <a:pt x="569" y="340"/>
                  </a:lnTo>
                  <a:lnTo>
                    <a:pt x="615" y="407"/>
                  </a:lnTo>
                  <a:lnTo>
                    <a:pt x="652" y="499"/>
                  </a:lnTo>
                  <a:lnTo>
                    <a:pt x="683" y="606"/>
                  </a:lnTo>
                  <a:lnTo>
                    <a:pt x="704" y="718"/>
                  </a:lnTo>
                  <a:lnTo>
                    <a:pt x="719" y="826"/>
                  </a:lnTo>
                  <a:lnTo>
                    <a:pt x="726" y="920"/>
                  </a:lnTo>
                  <a:lnTo>
                    <a:pt x="728" y="991"/>
                  </a:lnTo>
                  <a:lnTo>
                    <a:pt x="691" y="999"/>
                  </a:lnTo>
                  <a:lnTo>
                    <a:pt x="655" y="1005"/>
                  </a:lnTo>
                  <a:lnTo>
                    <a:pt x="616" y="1008"/>
                  </a:lnTo>
                  <a:lnTo>
                    <a:pt x="578" y="1009"/>
                  </a:lnTo>
                  <a:lnTo>
                    <a:pt x="541" y="1008"/>
                  </a:lnTo>
                  <a:lnTo>
                    <a:pt x="503" y="1008"/>
                  </a:lnTo>
                  <a:lnTo>
                    <a:pt x="467" y="1006"/>
                  </a:lnTo>
                  <a:lnTo>
                    <a:pt x="435" y="1006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6" name="Freeform 11"/>
            <p:cNvSpPr>
              <a:spLocks/>
            </p:cNvSpPr>
            <p:nvPr/>
          </p:nvSpPr>
          <p:spPr bwMode="auto">
            <a:xfrm>
              <a:off x="4542" y="3322"/>
              <a:ext cx="147" cy="297"/>
            </a:xfrm>
            <a:custGeom>
              <a:avLst/>
              <a:gdLst>
                <a:gd name="T0" fmla="*/ 0 w 441"/>
                <a:gd name="T1" fmla="*/ 0 h 891"/>
                <a:gd name="T2" fmla="*/ 0 w 441"/>
                <a:gd name="T3" fmla="*/ 0 h 891"/>
                <a:gd name="T4" fmla="*/ 0 w 441"/>
                <a:gd name="T5" fmla="*/ 0 h 891"/>
                <a:gd name="T6" fmla="*/ 0 w 441"/>
                <a:gd name="T7" fmla="*/ 0 h 891"/>
                <a:gd name="T8" fmla="*/ 0 w 441"/>
                <a:gd name="T9" fmla="*/ 0 h 891"/>
                <a:gd name="T10" fmla="*/ 0 w 441"/>
                <a:gd name="T11" fmla="*/ 0 h 891"/>
                <a:gd name="T12" fmla="*/ 0 w 441"/>
                <a:gd name="T13" fmla="*/ 0 h 891"/>
                <a:gd name="T14" fmla="*/ 0 w 441"/>
                <a:gd name="T15" fmla="*/ 0 h 891"/>
                <a:gd name="T16" fmla="*/ 0 w 441"/>
                <a:gd name="T17" fmla="*/ 0 h 891"/>
                <a:gd name="T18" fmla="*/ 0 w 441"/>
                <a:gd name="T19" fmla="*/ 0 h 891"/>
                <a:gd name="T20" fmla="*/ 0 w 441"/>
                <a:gd name="T21" fmla="*/ 0 h 891"/>
                <a:gd name="T22" fmla="*/ 0 w 441"/>
                <a:gd name="T23" fmla="*/ 0 h 891"/>
                <a:gd name="T24" fmla="*/ 0 w 441"/>
                <a:gd name="T25" fmla="*/ 0 h 891"/>
                <a:gd name="T26" fmla="*/ 0 w 441"/>
                <a:gd name="T27" fmla="*/ 0 h 891"/>
                <a:gd name="T28" fmla="*/ 0 w 441"/>
                <a:gd name="T29" fmla="*/ 0 h 891"/>
                <a:gd name="T30" fmla="*/ 0 w 441"/>
                <a:gd name="T31" fmla="*/ 0 h 891"/>
                <a:gd name="T32" fmla="*/ 0 w 441"/>
                <a:gd name="T33" fmla="*/ 0 h 891"/>
                <a:gd name="T34" fmla="*/ 0 w 441"/>
                <a:gd name="T35" fmla="*/ 0 h 891"/>
                <a:gd name="T36" fmla="*/ 0 w 441"/>
                <a:gd name="T37" fmla="*/ 0 h 891"/>
                <a:gd name="T38" fmla="*/ 0 w 441"/>
                <a:gd name="T39" fmla="*/ 0 h 891"/>
                <a:gd name="T40" fmla="*/ 0 w 441"/>
                <a:gd name="T41" fmla="*/ 0 h 891"/>
                <a:gd name="T42" fmla="*/ 0 w 441"/>
                <a:gd name="T43" fmla="*/ 0 h 891"/>
                <a:gd name="T44" fmla="*/ 0 w 441"/>
                <a:gd name="T45" fmla="*/ 0 h 891"/>
                <a:gd name="T46" fmla="*/ 0 w 441"/>
                <a:gd name="T47" fmla="*/ 0 h 891"/>
                <a:gd name="T48" fmla="*/ 0 w 441"/>
                <a:gd name="T49" fmla="*/ 0 h 891"/>
                <a:gd name="T50" fmla="*/ 0 w 441"/>
                <a:gd name="T51" fmla="*/ 0 h 891"/>
                <a:gd name="T52" fmla="*/ 0 w 441"/>
                <a:gd name="T53" fmla="*/ 0 h 8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1" h="891">
                  <a:moveTo>
                    <a:pt x="180" y="891"/>
                  </a:moveTo>
                  <a:lnTo>
                    <a:pt x="180" y="816"/>
                  </a:lnTo>
                  <a:lnTo>
                    <a:pt x="177" y="744"/>
                  </a:lnTo>
                  <a:lnTo>
                    <a:pt x="172" y="676"/>
                  </a:lnTo>
                  <a:lnTo>
                    <a:pt x="163" y="611"/>
                  </a:lnTo>
                  <a:lnTo>
                    <a:pt x="149" y="545"/>
                  </a:lnTo>
                  <a:lnTo>
                    <a:pt x="132" y="482"/>
                  </a:lnTo>
                  <a:lnTo>
                    <a:pt x="109" y="420"/>
                  </a:lnTo>
                  <a:lnTo>
                    <a:pt x="82" y="357"/>
                  </a:lnTo>
                  <a:lnTo>
                    <a:pt x="82" y="305"/>
                  </a:lnTo>
                  <a:lnTo>
                    <a:pt x="85" y="261"/>
                  </a:lnTo>
                  <a:lnTo>
                    <a:pt x="85" y="220"/>
                  </a:lnTo>
                  <a:lnTo>
                    <a:pt x="84" y="184"/>
                  </a:lnTo>
                  <a:lnTo>
                    <a:pt x="75" y="145"/>
                  </a:lnTo>
                  <a:lnTo>
                    <a:pt x="60" y="107"/>
                  </a:lnTo>
                  <a:lnTo>
                    <a:pt x="35" y="65"/>
                  </a:lnTo>
                  <a:lnTo>
                    <a:pt x="0" y="21"/>
                  </a:lnTo>
                  <a:lnTo>
                    <a:pt x="1" y="8"/>
                  </a:lnTo>
                  <a:lnTo>
                    <a:pt x="3" y="0"/>
                  </a:lnTo>
                  <a:lnTo>
                    <a:pt x="100" y="85"/>
                  </a:lnTo>
                  <a:lnTo>
                    <a:pt x="211" y="195"/>
                  </a:lnTo>
                  <a:lnTo>
                    <a:pt x="314" y="319"/>
                  </a:lnTo>
                  <a:lnTo>
                    <a:pt x="397" y="453"/>
                  </a:lnTo>
                  <a:lnTo>
                    <a:pt x="441" y="583"/>
                  </a:lnTo>
                  <a:lnTo>
                    <a:pt x="431" y="705"/>
                  </a:lnTo>
                  <a:lnTo>
                    <a:pt x="349" y="810"/>
                  </a:lnTo>
                  <a:lnTo>
                    <a:pt x="180" y="891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7" name="Freeform 12"/>
            <p:cNvSpPr>
              <a:spLocks/>
            </p:cNvSpPr>
            <p:nvPr/>
          </p:nvSpPr>
          <p:spPr bwMode="auto">
            <a:xfrm>
              <a:off x="4607" y="3541"/>
              <a:ext cx="65" cy="64"/>
            </a:xfrm>
            <a:custGeom>
              <a:avLst/>
              <a:gdLst>
                <a:gd name="T0" fmla="*/ 0 w 193"/>
                <a:gd name="T1" fmla="*/ 0 h 193"/>
                <a:gd name="T2" fmla="*/ 0 w 193"/>
                <a:gd name="T3" fmla="*/ 0 h 193"/>
                <a:gd name="T4" fmla="*/ 0 w 193"/>
                <a:gd name="T5" fmla="*/ 0 h 193"/>
                <a:gd name="T6" fmla="*/ 0 w 193"/>
                <a:gd name="T7" fmla="*/ 0 h 193"/>
                <a:gd name="T8" fmla="*/ 0 w 193"/>
                <a:gd name="T9" fmla="*/ 0 h 193"/>
                <a:gd name="T10" fmla="*/ 0 w 193"/>
                <a:gd name="T11" fmla="*/ 0 h 193"/>
                <a:gd name="T12" fmla="*/ 0 w 193"/>
                <a:gd name="T13" fmla="*/ 0 h 193"/>
                <a:gd name="T14" fmla="*/ 0 w 193"/>
                <a:gd name="T15" fmla="*/ 0 h 193"/>
                <a:gd name="T16" fmla="*/ 0 w 193"/>
                <a:gd name="T17" fmla="*/ 0 h 193"/>
                <a:gd name="T18" fmla="*/ 0 w 193"/>
                <a:gd name="T19" fmla="*/ 0 h 193"/>
                <a:gd name="T20" fmla="*/ 0 w 193"/>
                <a:gd name="T21" fmla="*/ 0 h 193"/>
                <a:gd name="T22" fmla="*/ 0 w 193"/>
                <a:gd name="T23" fmla="*/ 0 h 193"/>
                <a:gd name="T24" fmla="*/ 0 w 193"/>
                <a:gd name="T25" fmla="*/ 0 h 193"/>
                <a:gd name="T26" fmla="*/ 0 w 193"/>
                <a:gd name="T27" fmla="*/ 0 h 193"/>
                <a:gd name="T28" fmla="*/ 0 w 193"/>
                <a:gd name="T29" fmla="*/ 0 h 193"/>
                <a:gd name="T30" fmla="*/ 0 w 193"/>
                <a:gd name="T31" fmla="*/ 0 h 193"/>
                <a:gd name="T32" fmla="*/ 0 w 193"/>
                <a:gd name="T33" fmla="*/ 0 h 1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193">
                  <a:moveTo>
                    <a:pt x="0" y="193"/>
                  </a:moveTo>
                  <a:lnTo>
                    <a:pt x="28" y="170"/>
                  </a:lnTo>
                  <a:lnTo>
                    <a:pt x="56" y="148"/>
                  </a:lnTo>
                  <a:lnTo>
                    <a:pt x="83" y="126"/>
                  </a:lnTo>
                  <a:lnTo>
                    <a:pt x="109" y="105"/>
                  </a:lnTo>
                  <a:lnTo>
                    <a:pt x="131" y="80"/>
                  </a:lnTo>
                  <a:lnTo>
                    <a:pt x="154" y="56"/>
                  </a:lnTo>
                  <a:lnTo>
                    <a:pt x="173" y="28"/>
                  </a:lnTo>
                  <a:lnTo>
                    <a:pt x="193" y="0"/>
                  </a:lnTo>
                  <a:lnTo>
                    <a:pt x="187" y="25"/>
                  </a:lnTo>
                  <a:lnTo>
                    <a:pt x="173" y="56"/>
                  </a:lnTo>
                  <a:lnTo>
                    <a:pt x="151" y="88"/>
                  </a:lnTo>
                  <a:lnTo>
                    <a:pt x="124" y="120"/>
                  </a:lnTo>
                  <a:lnTo>
                    <a:pt x="92" y="147"/>
                  </a:lnTo>
                  <a:lnTo>
                    <a:pt x="62" y="170"/>
                  </a:lnTo>
                  <a:lnTo>
                    <a:pt x="28" y="186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8" name="Freeform 13"/>
            <p:cNvSpPr>
              <a:spLocks/>
            </p:cNvSpPr>
            <p:nvPr/>
          </p:nvSpPr>
          <p:spPr bwMode="auto">
            <a:xfrm>
              <a:off x="4704" y="3514"/>
              <a:ext cx="456" cy="79"/>
            </a:xfrm>
            <a:custGeom>
              <a:avLst/>
              <a:gdLst>
                <a:gd name="T0" fmla="*/ 0 w 1367"/>
                <a:gd name="T1" fmla="*/ 0 h 237"/>
                <a:gd name="T2" fmla="*/ 0 w 1367"/>
                <a:gd name="T3" fmla="*/ 0 h 237"/>
                <a:gd name="T4" fmla="*/ 0 w 1367"/>
                <a:gd name="T5" fmla="*/ 0 h 237"/>
                <a:gd name="T6" fmla="*/ 0 w 1367"/>
                <a:gd name="T7" fmla="*/ 0 h 237"/>
                <a:gd name="T8" fmla="*/ 0 w 1367"/>
                <a:gd name="T9" fmla="*/ 0 h 237"/>
                <a:gd name="T10" fmla="*/ 0 w 1367"/>
                <a:gd name="T11" fmla="*/ 0 h 237"/>
                <a:gd name="T12" fmla="*/ 0 w 1367"/>
                <a:gd name="T13" fmla="*/ 0 h 237"/>
                <a:gd name="T14" fmla="*/ 0 w 1367"/>
                <a:gd name="T15" fmla="*/ 0 h 237"/>
                <a:gd name="T16" fmla="*/ 0 w 1367"/>
                <a:gd name="T17" fmla="*/ 0 h 237"/>
                <a:gd name="T18" fmla="*/ 0 w 1367"/>
                <a:gd name="T19" fmla="*/ 0 h 237"/>
                <a:gd name="T20" fmla="*/ 0 w 1367"/>
                <a:gd name="T21" fmla="*/ 0 h 237"/>
                <a:gd name="T22" fmla="*/ 0 w 1367"/>
                <a:gd name="T23" fmla="*/ 0 h 237"/>
                <a:gd name="T24" fmla="*/ 0 w 1367"/>
                <a:gd name="T25" fmla="*/ 0 h 237"/>
                <a:gd name="T26" fmla="*/ 0 w 1367"/>
                <a:gd name="T27" fmla="*/ 0 h 237"/>
                <a:gd name="T28" fmla="*/ 0 w 1367"/>
                <a:gd name="T29" fmla="*/ 0 h 237"/>
                <a:gd name="T30" fmla="*/ 0 w 1367"/>
                <a:gd name="T31" fmla="*/ 0 h 237"/>
                <a:gd name="T32" fmla="*/ 0 w 1367"/>
                <a:gd name="T33" fmla="*/ 0 h 237"/>
                <a:gd name="T34" fmla="*/ 0 w 1367"/>
                <a:gd name="T35" fmla="*/ 0 h 237"/>
                <a:gd name="T36" fmla="*/ 0 w 1367"/>
                <a:gd name="T37" fmla="*/ 0 h 237"/>
                <a:gd name="T38" fmla="*/ 0 w 1367"/>
                <a:gd name="T39" fmla="*/ 0 h 237"/>
                <a:gd name="T40" fmla="*/ 0 w 1367"/>
                <a:gd name="T41" fmla="*/ 0 h 237"/>
                <a:gd name="T42" fmla="*/ 0 w 1367"/>
                <a:gd name="T43" fmla="*/ 0 h 237"/>
                <a:gd name="T44" fmla="*/ 0 w 1367"/>
                <a:gd name="T45" fmla="*/ 0 h 237"/>
                <a:gd name="T46" fmla="*/ 0 w 1367"/>
                <a:gd name="T47" fmla="*/ 0 h 237"/>
                <a:gd name="T48" fmla="*/ 0 w 1367"/>
                <a:gd name="T49" fmla="*/ 0 h 237"/>
                <a:gd name="T50" fmla="*/ 0 w 1367"/>
                <a:gd name="T51" fmla="*/ 0 h 237"/>
                <a:gd name="T52" fmla="*/ 0 w 1367"/>
                <a:gd name="T53" fmla="*/ 0 h 237"/>
                <a:gd name="T54" fmla="*/ 0 w 1367"/>
                <a:gd name="T55" fmla="*/ 0 h 237"/>
                <a:gd name="T56" fmla="*/ 0 w 1367"/>
                <a:gd name="T57" fmla="*/ 0 h 237"/>
                <a:gd name="T58" fmla="*/ 0 w 1367"/>
                <a:gd name="T59" fmla="*/ 0 h 237"/>
                <a:gd name="T60" fmla="*/ 0 w 1367"/>
                <a:gd name="T61" fmla="*/ 0 h 237"/>
                <a:gd name="T62" fmla="*/ 0 w 1367"/>
                <a:gd name="T63" fmla="*/ 0 h 237"/>
                <a:gd name="T64" fmla="*/ 0 w 1367"/>
                <a:gd name="T65" fmla="*/ 0 h 237"/>
                <a:gd name="T66" fmla="*/ 0 w 1367"/>
                <a:gd name="T67" fmla="*/ 0 h 237"/>
                <a:gd name="T68" fmla="*/ 0 w 1367"/>
                <a:gd name="T69" fmla="*/ 0 h 237"/>
                <a:gd name="T70" fmla="*/ 0 w 1367"/>
                <a:gd name="T71" fmla="*/ 0 h 237"/>
                <a:gd name="T72" fmla="*/ 0 w 1367"/>
                <a:gd name="T73" fmla="*/ 0 h 237"/>
                <a:gd name="T74" fmla="*/ 0 w 1367"/>
                <a:gd name="T75" fmla="*/ 0 h 237"/>
                <a:gd name="T76" fmla="*/ 0 w 1367"/>
                <a:gd name="T77" fmla="*/ 0 h 237"/>
                <a:gd name="T78" fmla="*/ 0 w 1367"/>
                <a:gd name="T79" fmla="*/ 0 h 237"/>
                <a:gd name="T80" fmla="*/ 0 w 1367"/>
                <a:gd name="T81" fmla="*/ 0 h 237"/>
                <a:gd name="T82" fmla="*/ 0 w 1367"/>
                <a:gd name="T83" fmla="*/ 0 h 237"/>
                <a:gd name="T84" fmla="*/ 0 w 1367"/>
                <a:gd name="T85" fmla="*/ 0 h 237"/>
                <a:gd name="T86" fmla="*/ 0 w 1367"/>
                <a:gd name="T87" fmla="*/ 0 h 237"/>
                <a:gd name="T88" fmla="*/ 0 w 1367"/>
                <a:gd name="T89" fmla="*/ 0 h 237"/>
                <a:gd name="T90" fmla="*/ 0 w 1367"/>
                <a:gd name="T91" fmla="*/ 0 h 237"/>
                <a:gd name="T92" fmla="*/ 0 w 1367"/>
                <a:gd name="T93" fmla="*/ 0 h 237"/>
                <a:gd name="T94" fmla="*/ 0 w 1367"/>
                <a:gd name="T95" fmla="*/ 0 h 237"/>
                <a:gd name="T96" fmla="*/ 0 w 1367"/>
                <a:gd name="T97" fmla="*/ 0 h 237"/>
                <a:gd name="T98" fmla="*/ 0 w 1367"/>
                <a:gd name="T99" fmla="*/ 0 h 237"/>
                <a:gd name="T100" fmla="*/ 0 w 1367"/>
                <a:gd name="T101" fmla="*/ 0 h 237"/>
                <a:gd name="T102" fmla="*/ 0 w 1367"/>
                <a:gd name="T103" fmla="*/ 0 h 237"/>
                <a:gd name="T104" fmla="*/ 0 w 1367"/>
                <a:gd name="T105" fmla="*/ 0 h 237"/>
                <a:gd name="T106" fmla="*/ 0 w 1367"/>
                <a:gd name="T107" fmla="*/ 0 h 237"/>
                <a:gd name="T108" fmla="*/ 0 w 1367"/>
                <a:gd name="T109" fmla="*/ 0 h 237"/>
                <a:gd name="T110" fmla="*/ 0 w 1367"/>
                <a:gd name="T111" fmla="*/ 0 h 237"/>
                <a:gd name="T112" fmla="*/ 0 w 1367"/>
                <a:gd name="T113" fmla="*/ 0 h 2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67" h="237">
                  <a:moveTo>
                    <a:pt x="196" y="237"/>
                  </a:moveTo>
                  <a:lnTo>
                    <a:pt x="168" y="232"/>
                  </a:lnTo>
                  <a:lnTo>
                    <a:pt x="140" y="228"/>
                  </a:lnTo>
                  <a:lnTo>
                    <a:pt x="112" y="222"/>
                  </a:lnTo>
                  <a:lnTo>
                    <a:pt x="87" y="218"/>
                  </a:lnTo>
                  <a:lnTo>
                    <a:pt x="60" y="211"/>
                  </a:lnTo>
                  <a:lnTo>
                    <a:pt x="38" y="204"/>
                  </a:lnTo>
                  <a:lnTo>
                    <a:pt x="17" y="194"/>
                  </a:lnTo>
                  <a:lnTo>
                    <a:pt x="0" y="186"/>
                  </a:lnTo>
                  <a:lnTo>
                    <a:pt x="5" y="168"/>
                  </a:lnTo>
                  <a:lnTo>
                    <a:pt x="13" y="158"/>
                  </a:lnTo>
                  <a:lnTo>
                    <a:pt x="24" y="154"/>
                  </a:lnTo>
                  <a:lnTo>
                    <a:pt x="39" y="156"/>
                  </a:lnTo>
                  <a:lnTo>
                    <a:pt x="55" y="161"/>
                  </a:lnTo>
                  <a:lnTo>
                    <a:pt x="74" y="169"/>
                  </a:lnTo>
                  <a:lnTo>
                    <a:pt x="95" y="175"/>
                  </a:lnTo>
                  <a:lnTo>
                    <a:pt x="116" y="182"/>
                  </a:lnTo>
                  <a:lnTo>
                    <a:pt x="207" y="186"/>
                  </a:lnTo>
                  <a:lnTo>
                    <a:pt x="296" y="187"/>
                  </a:lnTo>
                  <a:lnTo>
                    <a:pt x="384" y="180"/>
                  </a:lnTo>
                  <a:lnTo>
                    <a:pt x="473" y="168"/>
                  </a:lnTo>
                  <a:lnTo>
                    <a:pt x="558" y="147"/>
                  </a:lnTo>
                  <a:lnTo>
                    <a:pt x="643" y="117"/>
                  </a:lnTo>
                  <a:lnTo>
                    <a:pt x="727" y="77"/>
                  </a:lnTo>
                  <a:lnTo>
                    <a:pt x="811" y="30"/>
                  </a:lnTo>
                  <a:lnTo>
                    <a:pt x="862" y="17"/>
                  </a:lnTo>
                  <a:lnTo>
                    <a:pt x="926" y="9"/>
                  </a:lnTo>
                  <a:lnTo>
                    <a:pt x="996" y="3"/>
                  </a:lnTo>
                  <a:lnTo>
                    <a:pt x="1072" y="2"/>
                  </a:lnTo>
                  <a:lnTo>
                    <a:pt x="1148" y="0"/>
                  </a:lnTo>
                  <a:lnTo>
                    <a:pt x="1225" y="3"/>
                  </a:lnTo>
                  <a:lnTo>
                    <a:pt x="1299" y="4"/>
                  </a:lnTo>
                  <a:lnTo>
                    <a:pt x="1367" y="9"/>
                  </a:lnTo>
                  <a:lnTo>
                    <a:pt x="1345" y="57"/>
                  </a:lnTo>
                  <a:lnTo>
                    <a:pt x="1309" y="95"/>
                  </a:lnTo>
                  <a:lnTo>
                    <a:pt x="1261" y="120"/>
                  </a:lnTo>
                  <a:lnTo>
                    <a:pt x="1205" y="138"/>
                  </a:lnTo>
                  <a:lnTo>
                    <a:pt x="1144" y="145"/>
                  </a:lnTo>
                  <a:lnTo>
                    <a:pt x="1084" y="148"/>
                  </a:lnTo>
                  <a:lnTo>
                    <a:pt x="1027" y="147"/>
                  </a:lnTo>
                  <a:lnTo>
                    <a:pt x="979" y="145"/>
                  </a:lnTo>
                  <a:lnTo>
                    <a:pt x="968" y="120"/>
                  </a:lnTo>
                  <a:lnTo>
                    <a:pt x="957" y="103"/>
                  </a:lnTo>
                  <a:lnTo>
                    <a:pt x="946" y="91"/>
                  </a:lnTo>
                  <a:lnTo>
                    <a:pt x="936" y="83"/>
                  </a:lnTo>
                  <a:lnTo>
                    <a:pt x="922" y="77"/>
                  </a:lnTo>
                  <a:lnTo>
                    <a:pt x="908" y="73"/>
                  </a:lnTo>
                  <a:lnTo>
                    <a:pt x="890" y="70"/>
                  </a:lnTo>
                  <a:lnTo>
                    <a:pt x="872" y="69"/>
                  </a:lnTo>
                  <a:lnTo>
                    <a:pt x="786" y="115"/>
                  </a:lnTo>
                  <a:lnTo>
                    <a:pt x="703" y="154"/>
                  </a:lnTo>
                  <a:lnTo>
                    <a:pt x="624" y="183"/>
                  </a:lnTo>
                  <a:lnTo>
                    <a:pt x="546" y="205"/>
                  </a:lnTo>
                  <a:lnTo>
                    <a:pt x="465" y="219"/>
                  </a:lnTo>
                  <a:lnTo>
                    <a:pt x="381" y="230"/>
                  </a:lnTo>
                  <a:lnTo>
                    <a:pt x="292" y="235"/>
                  </a:lnTo>
                  <a:lnTo>
                    <a:pt x="196" y="237"/>
                  </a:lnTo>
                  <a:close/>
                </a:path>
              </a:pathLst>
            </a:custGeom>
            <a:solidFill>
              <a:srgbClr val="87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9" name="Freeform 14"/>
            <p:cNvSpPr>
              <a:spLocks/>
            </p:cNvSpPr>
            <p:nvPr/>
          </p:nvSpPr>
          <p:spPr bwMode="auto">
            <a:xfrm>
              <a:off x="4336" y="3559"/>
              <a:ext cx="52" cy="28"/>
            </a:xfrm>
            <a:custGeom>
              <a:avLst/>
              <a:gdLst>
                <a:gd name="T0" fmla="*/ 0 w 155"/>
                <a:gd name="T1" fmla="*/ 0 h 82"/>
                <a:gd name="T2" fmla="*/ 0 w 155"/>
                <a:gd name="T3" fmla="*/ 0 h 82"/>
                <a:gd name="T4" fmla="*/ 0 w 155"/>
                <a:gd name="T5" fmla="*/ 0 h 82"/>
                <a:gd name="T6" fmla="*/ 0 w 155"/>
                <a:gd name="T7" fmla="*/ 0 h 82"/>
                <a:gd name="T8" fmla="*/ 0 w 155"/>
                <a:gd name="T9" fmla="*/ 0 h 82"/>
                <a:gd name="T10" fmla="*/ 0 w 155"/>
                <a:gd name="T11" fmla="*/ 0 h 82"/>
                <a:gd name="T12" fmla="*/ 0 w 155"/>
                <a:gd name="T13" fmla="*/ 0 h 82"/>
                <a:gd name="T14" fmla="*/ 0 w 155"/>
                <a:gd name="T15" fmla="*/ 0 h 82"/>
                <a:gd name="T16" fmla="*/ 0 w 155"/>
                <a:gd name="T17" fmla="*/ 0 h 82"/>
                <a:gd name="T18" fmla="*/ 0 w 155"/>
                <a:gd name="T19" fmla="*/ 0 h 82"/>
                <a:gd name="T20" fmla="*/ 0 w 155"/>
                <a:gd name="T21" fmla="*/ 0 h 82"/>
                <a:gd name="T22" fmla="*/ 0 w 155"/>
                <a:gd name="T23" fmla="*/ 0 h 82"/>
                <a:gd name="T24" fmla="*/ 0 w 155"/>
                <a:gd name="T25" fmla="*/ 0 h 82"/>
                <a:gd name="T26" fmla="*/ 0 w 155"/>
                <a:gd name="T27" fmla="*/ 0 h 82"/>
                <a:gd name="T28" fmla="*/ 0 w 155"/>
                <a:gd name="T29" fmla="*/ 0 h 82"/>
                <a:gd name="T30" fmla="*/ 0 w 155"/>
                <a:gd name="T31" fmla="*/ 0 h 82"/>
                <a:gd name="T32" fmla="*/ 0 w 155"/>
                <a:gd name="T33" fmla="*/ 0 h 82"/>
                <a:gd name="T34" fmla="*/ 0 w 155"/>
                <a:gd name="T35" fmla="*/ 0 h 82"/>
                <a:gd name="T36" fmla="*/ 0 w 155"/>
                <a:gd name="T37" fmla="*/ 0 h 8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5" h="82">
                  <a:moveTo>
                    <a:pt x="146" y="82"/>
                  </a:moveTo>
                  <a:lnTo>
                    <a:pt x="129" y="74"/>
                  </a:lnTo>
                  <a:lnTo>
                    <a:pt x="109" y="67"/>
                  </a:lnTo>
                  <a:lnTo>
                    <a:pt x="85" y="57"/>
                  </a:lnTo>
                  <a:lnTo>
                    <a:pt x="62" y="47"/>
                  </a:lnTo>
                  <a:lnTo>
                    <a:pt x="39" y="35"/>
                  </a:lnTo>
                  <a:lnTo>
                    <a:pt x="19" y="24"/>
                  </a:lnTo>
                  <a:lnTo>
                    <a:pt x="5" y="11"/>
                  </a:lnTo>
                  <a:lnTo>
                    <a:pt x="0" y="0"/>
                  </a:lnTo>
                  <a:lnTo>
                    <a:pt x="12" y="1"/>
                  </a:lnTo>
                  <a:lnTo>
                    <a:pt x="30" y="7"/>
                  </a:lnTo>
                  <a:lnTo>
                    <a:pt x="50" y="14"/>
                  </a:lnTo>
                  <a:lnTo>
                    <a:pt x="72" y="26"/>
                  </a:lnTo>
                  <a:lnTo>
                    <a:pt x="93" y="39"/>
                  </a:lnTo>
                  <a:lnTo>
                    <a:pt x="114" y="52"/>
                  </a:lnTo>
                  <a:lnTo>
                    <a:pt x="134" y="63"/>
                  </a:lnTo>
                  <a:lnTo>
                    <a:pt x="155" y="75"/>
                  </a:lnTo>
                  <a:lnTo>
                    <a:pt x="150" y="77"/>
                  </a:lnTo>
                  <a:lnTo>
                    <a:pt x="146" y="82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0" name="Freeform 15"/>
            <p:cNvSpPr>
              <a:spLocks/>
            </p:cNvSpPr>
            <p:nvPr/>
          </p:nvSpPr>
          <p:spPr bwMode="auto">
            <a:xfrm>
              <a:off x="4374" y="3543"/>
              <a:ext cx="74" cy="40"/>
            </a:xfrm>
            <a:custGeom>
              <a:avLst/>
              <a:gdLst>
                <a:gd name="T0" fmla="*/ 0 w 222"/>
                <a:gd name="T1" fmla="*/ 0 h 121"/>
                <a:gd name="T2" fmla="*/ 0 w 222"/>
                <a:gd name="T3" fmla="*/ 0 h 121"/>
                <a:gd name="T4" fmla="*/ 0 w 222"/>
                <a:gd name="T5" fmla="*/ 0 h 121"/>
                <a:gd name="T6" fmla="*/ 0 w 222"/>
                <a:gd name="T7" fmla="*/ 0 h 121"/>
                <a:gd name="T8" fmla="*/ 0 w 222"/>
                <a:gd name="T9" fmla="*/ 0 h 121"/>
                <a:gd name="T10" fmla="*/ 0 w 222"/>
                <a:gd name="T11" fmla="*/ 0 h 121"/>
                <a:gd name="T12" fmla="*/ 0 w 222"/>
                <a:gd name="T13" fmla="*/ 0 h 121"/>
                <a:gd name="T14" fmla="*/ 0 w 222"/>
                <a:gd name="T15" fmla="*/ 0 h 121"/>
                <a:gd name="T16" fmla="*/ 0 w 222"/>
                <a:gd name="T17" fmla="*/ 0 h 121"/>
                <a:gd name="T18" fmla="*/ 0 w 222"/>
                <a:gd name="T19" fmla="*/ 0 h 121"/>
                <a:gd name="T20" fmla="*/ 0 w 222"/>
                <a:gd name="T21" fmla="*/ 0 h 121"/>
                <a:gd name="T22" fmla="*/ 0 w 222"/>
                <a:gd name="T23" fmla="*/ 0 h 121"/>
                <a:gd name="T24" fmla="*/ 0 w 222"/>
                <a:gd name="T25" fmla="*/ 0 h 121"/>
                <a:gd name="T26" fmla="*/ 0 w 222"/>
                <a:gd name="T27" fmla="*/ 0 h 121"/>
                <a:gd name="T28" fmla="*/ 0 w 222"/>
                <a:gd name="T29" fmla="*/ 0 h 121"/>
                <a:gd name="T30" fmla="*/ 0 w 222"/>
                <a:gd name="T31" fmla="*/ 0 h 121"/>
                <a:gd name="T32" fmla="*/ 0 w 222"/>
                <a:gd name="T33" fmla="*/ 0 h 121"/>
                <a:gd name="T34" fmla="*/ 0 w 222"/>
                <a:gd name="T35" fmla="*/ 0 h 121"/>
                <a:gd name="T36" fmla="*/ 0 w 222"/>
                <a:gd name="T37" fmla="*/ 0 h 121"/>
                <a:gd name="T38" fmla="*/ 0 w 222"/>
                <a:gd name="T39" fmla="*/ 0 h 121"/>
                <a:gd name="T40" fmla="*/ 0 w 222"/>
                <a:gd name="T41" fmla="*/ 0 h 1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2" h="121">
                  <a:moveTo>
                    <a:pt x="214" y="121"/>
                  </a:moveTo>
                  <a:lnTo>
                    <a:pt x="182" y="108"/>
                  </a:lnTo>
                  <a:lnTo>
                    <a:pt x="151" y="95"/>
                  </a:lnTo>
                  <a:lnTo>
                    <a:pt x="120" y="80"/>
                  </a:lnTo>
                  <a:lnTo>
                    <a:pt x="91" y="66"/>
                  </a:lnTo>
                  <a:lnTo>
                    <a:pt x="62" y="49"/>
                  </a:lnTo>
                  <a:lnTo>
                    <a:pt x="38" y="34"/>
                  </a:lnTo>
                  <a:lnTo>
                    <a:pt x="17" y="17"/>
                  </a:lnTo>
                  <a:lnTo>
                    <a:pt x="0" y="0"/>
                  </a:lnTo>
                  <a:lnTo>
                    <a:pt x="16" y="3"/>
                  </a:lnTo>
                  <a:lnTo>
                    <a:pt x="40" y="13"/>
                  </a:lnTo>
                  <a:lnTo>
                    <a:pt x="67" y="27"/>
                  </a:lnTo>
                  <a:lnTo>
                    <a:pt x="100" y="45"/>
                  </a:lnTo>
                  <a:lnTo>
                    <a:pt x="132" y="63"/>
                  </a:lnTo>
                  <a:lnTo>
                    <a:pt x="165" y="81"/>
                  </a:lnTo>
                  <a:lnTo>
                    <a:pt x="196" y="98"/>
                  </a:lnTo>
                  <a:lnTo>
                    <a:pt x="222" y="113"/>
                  </a:lnTo>
                  <a:lnTo>
                    <a:pt x="218" y="119"/>
                  </a:lnTo>
                  <a:lnTo>
                    <a:pt x="217" y="121"/>
                  </a:lnTo>
                  <a:lnTo>
                    <a:pt x="215" y="121"/>
                  </a:lnTo>
                  <a:lnTo>
                    <a:pt x="214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1" name="Freeform 16"/>
            <p:cNvSpPr>
              <a:spLocks/>
            </p:cNvSpPr>
            <p:nvPr/>
          </p:nvSpPr>
          <p:spPr bwMode="auto">
            <a:xfrm>
              <a:off x="4613" y="3516"/>
              <a:ext cx="59" cy="65"/>
            </a:xfrm>
            <a:custGeom>
              <a:avLst/>
              <a:gdLst>
                <a:gd name="T0" fmla="*/ 0 w 175"/>
                <a:gd name="T1" fmla="*/ 0 h 195"/>
                <a:gd name="T2" fmla="*/ 0 w 175"/>
                <a:gd name="T3" fmla="*/ 0 h 195"/>
                <a:gd name="T4" fmla="*/ 0 w 175"/>
                <a:gd name="T5" fmla="*/ 0 h 195"/>
                <a:gd name="T6" fmla="*/ 0 w 175"/>
                <a:gd name="T7" fmla="*/ 0 h 195"/>
                <a:gd name="T8" fmla="*/ 0 w 175"/>
                <a:gd name="T9" fmla="*/ 0 h 195"/>
                <a:gd name="T10" fmla="*/ 0 w 175"/>
                <a:gd name="T11" fmla="*/ 0 h 195"/>
                <a:gd name="T12" fmla="*/ 0 w 175"/>
                <a:gd name="T13" fmla="*/ 0 h 195"/>
                <a:gd name="T14" fmla="*/ 0 w 175"/>
                <a:gd name="T15" fmla="*/ 0 h 195"/>
                <a:gd name="T16" fmla="*/ 0 w 175"/>
                <a:gd name="T17" fmla="*/ 0 h 195"/>
                <a:gd name="T18" fmla="*/ 0 w 175"/>
                <a:gd name="T19" fmla="*/ 0 h 195"/>
                <a:gd name="T20" fmla="*/ 0 w 175"/>
                <a:gd name="T21" fmla="*/ 0 h 195"/>
                <a:gd name="T22" fmla="*/ 0 w 175"/>
                <a:gd name="T23" fmla="*/ 0 h 195"/>
                <a:gd name="T24" fmla="*/ 0 w 175"/>
                <a:gd name="T25" fmla="*/ 0 h 195"/>
                <a:gd name="T26" fmla="*/ 0 w 175"/>
                <a:gd name="T27" fmla="*/ 0 h 195"/>
                <a:gd name="T28" fmla="*/ 0 w 175"/>
                <a:gd name="T29" fmla="*/ 0 h 195"/>
                <a:gd name="T30" fmla="*/ 0 w 175"/>
                <a:gd name="T31" fmla="*/ 0 h 195"/>
                <a:gd name="T32" fmla="*/ 0 w 175"/>
                <a:gd name="T33" fmla="*/ 0 h 195"/>
                <a:gd name="T34" fmla="*/ 0 w 175"/>
                <a:gd name="T35" fmla="*/ 0 h 195"/>
                <a:gd name="T36" fmla="*/ 0 w 175"/>
                <a:gd name="T37" fmla="*/ 0 h 1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5" h="195">
                  <a:moveTo>
                    <a:pt x="6" y="195"/>
                  </a:moveTo>
                  <a:lnTo>
                    <a:pt x="3" y="190"/>
                  </a:lnTo>
                  <a:lnTo>
                    <a:pt x="0" y="188"/>
                  </a:lnTo>
                  <a:lnTo>
                    <a:pt x="25" y="166"/>
                  </a:lnTo>
                  <a:lnTo>
                    <a:pt x="51" y="145"/>
                  </a:lnTo>
                  <a:lnTo>
                    <a:pt x="74" y="123"/>
                  </a:lnTo>
                  <a:lnTo>
                    <a:pt x="97" y="102"/>
                  </a:lnTo>
                  <a:lnTo>
                    <a:pt x="116" y="77"/>
                  </a:lnTo>
                  <a:lnTo>
                    <a:pt x="137" y="53"/>
                  </a:lnTo>
                  <a:lnTo>
                    <a:pt x="155" y="26"/>
                  </a:lnTo>
                  <a:lnTo>
                    <a:pt x="175" y="0"/>
                  </a:lnTo>
                  <a:lnTo>
                    <a:pt x="169" y="24"/>
                  </a:lnTo>
                  <a:lnTo>
                    <a:pt x="155" y="53"/>
                  </a:lnTo>
                  <a:lnTo>
                    <a:pt x="136" y="84"/>
                  </a:lnTo>
                  <a:lnTo>
                    <a:pt x="112" y="116"/>
                  </a:lnTo>
                  <a:lnTo>
                    <a:pt x="84" y="143"/>
                  </a:lnTo>
                  <a:lnTo>
                    <a:pt x="56" y="167"/>
                  </a:lnTo>
                  <a:lnTo>
                    <a:pt x="28" y="185"/>
                  </a:lnTo>
                  <a:lnTo>
                    <a:pt x="6" y="1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2" name="Freeform 17"/>
            <p:cNvSpPr>
              <a:spLocks/>
            </p:cNvSpPr>
            <p:nvPr/>
          </p:nvSpPr>
          <p:spPr bwMode="auto">
            <a:xfrm>
              <a:off x="4989" y="2414"/>
              <a:ext cx="322" cy="1168"/>
            </a:xfrm>
            <a:custGeom>
              <a:avLst/>
              <a:gdLst>
                <a:gd name="T0" fmla="*/ 0 w 965"/>
                <a:gd name="T1" fmla="*/ 1 h 3502"/>
                <a:gd name="T2" fmla="*/ 0 w 965"/>
                <a:gd name="T3" fmla="*/ 0 h 3502"/>
                <a:gd name="T4" fmla="*/ 0 w 965"/>
                <a:gd name="T5" fmla="*/ 0 h 3502"/>
                <a:gd name="T6" fmla="*/ 0 w 965"/>
                <a:gd name="T7" fmla="*/ 0 h 3502"/>
                <a:gd name="T8" fmla="*/ 0 w 965"/>
                <a:gd name="T9" fmla="*/ 0 h 3502"/>
                <a:gd name="T10" fmla="*/ 0 w 965"/>
                <a:gd name="T11" fmla="*/ 0 h 3502"/>
                <a:gd name="T12" fmla="*/ 0 w 965"/>
                <a:gd name="T13" fmla="*/ 0 h 3502"/>
                <a:gd name="T14" fmla="*/ 0 w 965"/>
                <a:gd name="T15" fmla="*/ 0 h 3502"/>
                <a:gd name="T16" fmla="*/ 0 w 965"/>
                <a:gd name="T17" fmla="*/ 0 h 3502"/>
                <a:gd name="T18" fmla="*/ 0 w 965"/>
                <a:gd name="T19" fmla="*/ 0 h 3502"/>
                <a:gd name="T20" fmla="*/ 0 w 965"/>
                <a:gd name="T21" fmla="*/ 0 h 3502"/>
                <a:gd name="T22" fmla="*/ 0 w 965"/>
                <a:gd name="T23" fmla="*/ 0 h 3502"/>
                <a:gd name="T24" fmla="*/ 0 w 965"/>
                <a:gd name="T25" fmla="*/ 0 h 3502"/>
                <a:gd name="T26" fmla="*/ 0 w 965"/>
                <a:gd name="T27" fmla="*/ 0 h 3502"/>
                <a:gd name="T28" fmla="*/ 0 w 965"/>
                <a:gd name="T29" fmla="*/ 0 h 3502"/>
                <a:gd name="T30" fmla="*/ 0 w 965"/>
                <a:gd name="T31" fmla="*/ 0 h 3502"/>
                <a:gd name="T32" fmla="*/ 0 w 965"/>
                <a:gd name="T33" fmla="*/ 0 h 3502"/>
                <a:gd name="T34" fmla="*/ 0 w 965"/>
                <a:gd name="T35" fmla="*/ 0 h 3502"/>
                <a:gd name="T36" fmla="*/ 0 w 965"/>
                <a:gd name="T37" fmla="*/ 0 h 3502"/>
                <a:gd name="T38" fmla="*/ 0 w 965"/>
                <a:gd name="T39" fmla="*/ 0 h 3502"/>
                <a:gd name="T40" fmla="*/ 0 w 965"/>
                <a:gd name="T41" fmla="*/ 0 h 3502"/>
                <a:gd name="T42" fmla="*/ 0 w 965"/>
                <a:gd name="T43" fmla="*/ 0 h 3502"/>
                <a:gd name="T44" fmla="*/ 0 w 965"/>
                <a:gd name="T45" fmla="*/ 0 h 3502"/>
                <a:gd name="T46" fmla="*/ 0 w 965"/>
                <a:gd name="T47" fmla="*/ 0 h 3502"/>
                <a:gd name="T48" fmla="*/ 0 w 965"/>
                <a:gd name="T49" fmla="*/ 0 h 3502"/>
                <a:gd name="T50" fmla="*/ 0 w 965"/>
                <a:gd name="T51" fmla="*/ 0 h 3502"/>
                <a:gd name="T52" fmla="*/ 0 w 965"/>
                <a:gd name="T53" fmla="*/ 0 h 3502"/>
                <a:gd name="T54" fmla="*/ 0 w 965"/>
                <a:gd name="T55" fmla="*/ 0 h 3502"/>
                <a:gd name="T56" fmla="*/ 0 w 965"/>
                <a:gd name="T57" fmla="*/ 0 h 3502"/>
                <a:gd name="T58" fmla="*/ 0 w 965"/>
                <a:gd name="T59" fmla="*/ 0 h 3502"/>
                <a:gd name="T60" fmla="*/ 0 w 965"/>
                <a:gd name="T61" fmla="*/ 0 h 3502"/>
                <a:gd name="T62" fmla="*/ 0 w 965"/>
                <a:gd name="T63" fmla="*/ 0 h 3502"/>
                <a:gd name="T64" fmla="*/ 0 w 965"/>
                <a:gd name="T65" fmla="*/ 0 h 3502"/>
                <a:gd name="T66" fmla="*/ 0 w 965"/>
                <a:gd name="T67" fmla="*/ 1 h 3502"/>
                <a:gd name="T68" fmla="*/ 0 w 965"/>
                <a:gd name="T69" fmla="*/ 1 h 3502"/>
                <a:gd name="T70" fmla="*/ 0 w 965"/>
                <a:gd name="T71" fmla="*/ 1 h 3502"/>
                <a:gd name="T72" fmla="*/ 0 w 965"/>
                <a:gd name="T73" fmla="*/ 1 h 3502"/>
                <a:gd name="T74" fmla="*/ 0 w 965"/>
                <a:gd name="T75" fmla="*/ 1 h 3502"/>
                <a:gd name="T76" fmla="*/ 0 w 965"/>
                <a:gd name="T77" fmla="*/ 1 h 3502"/>
                <a:gd name="T78" fmla="*/ 0 w 965"/>
                <a:gd name="T79" fmla="*/ 1 h 350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65" h="3502">
                  <a:moveTo>
                    <a:pt x="841" y="3502"/>
                  </a:moveTo>
                  <a:lnTo>
                    <a:pt x="826" y="3337"/>
                  </a:lnTo>
                  <a:lnTo>
                    <a:pt x="811" y="3176"/>
                  </a:lnTo>
                  <a:lnTo>
                    <a:pt x="795" y="3017"/>
                  </a:lnTo>
                  <a:lnTo>
                    <a:pt x="777" y="2861"/>
                  </a:lnTo>
                  <a:lnTo>
                    <a:pt x="753" y="2703"/>
                  </a:lnTo>
                  <a:lnTo>
                    <a:pt x="724" y="2550"/>
                  </a:lnTo>
                  <a:lnTo>
                    <a:pt x="688" y="2395"/>
                  </a:lnTo>
                  <a:lnTo>
                    <a:pt x="643" y="2244"/>
                  </a:lnTo>
                  <a:lnTo>
                    <a:pt x="511" y="1989"/>
                  </a:lnTo>
                  <a:lnTo>
                    <a:pt x="385" y="1720"/>
                  </a:lnTo>
                  <a:lnTo>
                    <a:pt x="271" y="1440"/>
                  </a:lnTo>
                  <a:lnTo>
                    <a:pt x="170" y="1153"/>
                  </a:lnTo>
                  <a:lnTo>
                    <a:pt x="88" y="861"/>
                  </a:lnTo>
                  <a:lnTo>
                    <a:pt x="31" y="570"/>
                  </a:lnTo>
                  <a:lnTo>
                    <a:pt x="0" y="280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66" y="226"/>
                  </a:lnTo>
                  <a:lnTo>
                    <a:pt x="87" y="432"/>
                  </a:lnTo>
                  <a:lnTo>
                    <a:pt x="116" y="624"/>
                  </a:lnTo>
                  <a:lnTo>
                    <a:pt x="155" y="811"/>
                  </a:lnTo>
                  <a:lnTo>
                    <a:pt x="203" y="994"/>
                  </a:lnTo>
                  <a:lnTo>
                    <a:pt x="260" y="1183"/>
                  </a:lnTo>
                  <a:lnTo>
                    <a:pt x="325" y="1384"/>
                  </a:lnTo>
                  <a:lnTo>
                    <a:pt x="402" y="1604"/>
                  </a:lnTo>
                  <a:lnTo>
                    <a:pt x="435" y="1662"/>
                  </a:lnTo>
                  <a:lnTo>
                    <a:pt x="469" y="1724"/>
                  </a:lnTo>
                  <a:lnTo>
                    <a:pt x="502" y="1788"/>
                  </a:lnTo>
                  <a:lnTo>
                    <a:pt x="536" y="1857"/>
                  </a:lnTo>
                  <a:lnTo>
                    <a:pt x="569" y="1922"/>
                  </a:lnTo>
                  <a:lnTo>
                    <a:pt x="607" y="1988"/>
                  </a:lnTo>
                  <a:lnTo>
                    <a:pt x="647" y="2048"/>
                  </a:lnTo>
                  <a:lnTo>
                    <a:pt x="692" y="2105"/>
                  </a:lnTo>
                  <a:lnTo>
                    <a:pt x="724" y="2069"/>
                  </a:lnTo>
                  <a:lnTo>
                    <a:pt x="758" y="1979"/>
                  </a:lnTo>
                  <a:lnTo>
                    <a:pt x="787" y="1851"/>
                  </a:lnTo>
                  <a:lnTo>
                    <a:pt x="813" y="1703"/>
                  </a:lnTo>
                  <a:lnTo>
                    <a:pt x="833" y="1547"/>
                  </a:lnTo>
                  <a:lnTo>
                    <a:pt x="850" y="1401"/>
                  </a:lnTo>
                  <a:lnTo>
                    <a:pt x="861" y="1278"/>
                  </a:lnTo>
                  <a:lnTo>
                    <a:pt x="865" y="1199"/>
                  </a:lnTo>
                  <a:lnTo>
                    <a:pt x="869" y="1190"/>
                  </a:lnTo>
                  <a:lnTo>
                    <a:pt x="876" y="1182"/>
                  </a:lnTo>
                  <a:lnTo>
                    <a:pt x="882" y="1174"/>
                  </a:lnTo>
                  <a:lnTo>
                    <a:pt x="890" y="1167"/>
                  </a:lnTo>
                  <a:lnTo>
                    <a:pt x="897" y="1158"/>
                  </a:lnTo>
                  <a:lnTo>
                    <a:pt x="907" y="1153"/>
                  </a:lnTo>
                  <a:lnTo>
                    <a:pt x="917" y="1147"/>
                  </a:lnTo>
                  <a:lnTo>
                    <a:pt x="929" y="1144"/>
                  </a:lnTo>
                  <a:lnTo>
                    <a:pt x="933" y="1292"/>
                  </a:lnTo>
                  <a:lnTo>
                    <a:pt x="926" y="1448"/>
                  </a:lnTo>
                  <a:lnTo>
                    <a:pt x="908" y="1607"/>
                  </a:lnTo>
                  <a:lnTo>
                    <a:pt x="886" y="1770"/>
                  </a:lnTo>
                  <a:lnTo>
                    <a:pt x="858" y="1932"/>
                  </a:lnTo>
                  <a:lnTo>
                    <a:pt x="834" y="2095"/>
                  </a:lnTo>
                  <a:lnTo>
                    <a:pt x="815" y="2254"/>
                  </a:lnTo>
                  <a:lnTo>
                    <a:pt x="805" y="2410"/>
                  </a:lnTo>
                  <a:lnTo>
                    <a:pt x="809" y="2537"/>
                  </a:lnTo>
                  <a:lnTo>
                    <a:pt x="818" y="2668"/>
                  </a:lnTo>
                  <a:lnTo>
                    <a:pt x="827" y="2801"/>
                  </a:lnTo>
                  <a:lnTo>
                    <a:pt x="841" y="2936"/>
                  </a:lnTo>
                  <a:lnTo>
                    <a:pt x="857" y="3068"/>
                  </a:lnTo>
                  <a:lnTo>
                    <a:pt x="878" y="3201"/>
                  </a:lnTo>
                  <a:lnTo>
                    <a:pt x="901" y="3330"/>
                  </a:lnTo>
                  <a:lnTo>
                    <a:pt x="932" y="3456"/>
                  </a:lnTo>
                  <a:lnTo>
                    <a:pt x="939" y="3459"/>
                  </a:lnTo>
                  <a:lnTo>
                    <a:pt x="947" y="3461"/>
                  </a:lnTo>
                  <a:lnTo>
                    <a:pt x="956" y="3464"/>
                  </a:lnTo>
                  <a:lnTo>
                    <a:pt x="965" y="3468"/>
                  </a:lnTo>
                  <a:lnTo>
                    <a:pt x="954" y="3481"/>
                  </a:lnTo>
                  <a:lnTo>
                    <a:pt x="940" y="3489"/>
                  </a:lnTo>
                  <a:lnTo>
                    <a:pt x="924" y="3495"/>
                  </a:lnTo>
                  <a:lnTo>
                    <a:pt x="906" y="3499"/>
                  </a:lnTo>
                  <a:lnTo>
                    <a:pt x="885" y="3500"/>
                  </a:lnTo>
                  <a:lnTo>
                    <a:pt x="866" y="3502"/>
                  </a:lnTo>
                  <a:lnTo>
                    <a:pt x="851" y="3502"/>
                  </a:lnTo>
                  <a:lnTo>
                    <a:pt x="841" y="350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3" name="Freeform 18"/>
            <p:cNvSpPr>
              <a:spLocks/>
            </p:cNvSpPr>
            <p:nvPr/>
          </p:nvSpPr>
          <p:spPr bwMode="auto">
            <a:xfrm>
              <a:off x="4716" y="3429"/>
              <a:ext cx="451" cy="138"/>
            </a:xfrm>
            <a:custGeom>
              <a:avLst/>
              <a:gdLst>
                <a:gd name="T0" fmla="*/ 0 w 1353"/>
                <a:gd name="T1" fmla="*/ 0 h 414"/>
                <a:gd name="T2" fmla="*/ 0 w 1353"/>
                <a:gd name="T3" fmla="*/ 0 h 414"/>
                <a:gd name="T4" fmla="*/ 0 w 1353"/>
                <a:gd name="T5" fmla="*/ 0 h 414"/>
                <a:gd name="T6" fmla="*/ 0 w 1353"/>
                <a:gd name="T7" fmla="*/ 0 h 414"/>
                <a:gd name="T8" fmla="*/ 0 w 1353"/>
                <a:gd name="T9" fmla="*/ 0 h 414"/>
                <a:gd name="T10" fmla="*/ 0 w 1353"/>
                <a:gd name="T11" fmla="*/ 0 h 414"/>
                <a:gd name="T12" fmla="*/ 0 w 1353"/>
                <a:gd name="T13" fmla="*/ 0 h 414"/>
                <a:gd name="T14" fmla="*/ 0 w 1353"/>
                <a:gd name="T15" fmla="*/ 0 h 414"/>
                <a:gd name="T16" fmla="*/ 0 w 1353"/>
                <a:gd name="T17" fmla="*/ 0 h 414"/>
                <a:gd name="T18" fmla="*/ 0 w 1353"/>
                <a:gd name="T19" fmla="*/ 0 h 414"/>
                <a:gd name="T20" fmla="*/ 0 w 1353"/>
                <a:gd name="T21" fmla="*/ 0 h 414"/>
                <a:gd name="T22" fmla="*/ 0 w 1353"/>
                <a:gd name="T23" fmla="*/ 0 h 414"/>
                <a:gd name="T24" fmla="*/ 0 w 1353"/>
                <a:gd name="T25" fmla="*/ 0 h 414"/>
                <a:gd name="T26" fmla="*/ 0 w 1353"/>
                <a:gd name="T27" fmla="*/ 0 h 414"/>
                <a:gd name="T28" fmla="*/ 0 w 1353"/>
                <a:gd name="T29" fmla="*/ 0 h 414"/>
                <a:gd name="T30" fmla="*/ 0 w 1353"/>
                <a:gd name="T31" fmla="*/ 0 h 414"/>
                <a:gd name="T32" fmla="*/ 0 w 1353"/>
                <a:gd name="T33" fmla="*/ 0 h 414"/>
                <a:gd name="T34" fmla="*/ 0 w 1353"/>
                <a:gd name="T35" fmla="*/ 0 h 414"/>
                <a:gd name="T36" fmla="*/ 0 w 1353"/>
                <a:gd name="T37" fmla="*/ 0 h 414"/>
                <a:gd name="T38" fmla="*/ 0 w 1353"/>
                <a:gd name="T39" fmla="*/ 0 h 414"/>
                <a:gd name="T40" fmla="*/ 0 w 1353"/>
                <a:gd name="T41" fmla="*/ 0 h 414"/>
                <a:gd name="T42" fmla="*/ 0 w 1353"/>
                <a:gd name="T43" fmla="*/ 0 h 414"/>
                <a:gd name="T44" fmla="*/ 0 w 1353"/>
                <a:gd name="T45" fmla="*/ 0 h 414"/>
                <a:gd name="T46" fmla="*/ 0 w 1353"/>
                <a:gd name="T47" fmla="*/ 0 h 414"/>
                <a:gd name="T48" fmla="*/ 0 w 1353"/>
                <a:gd name="T49" fmla="*/ 0 h 414"/>
                <a:gd name="T50" fmla="*/ 0 w 1353"/>
                <a:gd name="T51" fmla="*/ 0 h 414"/>
                <a:gd name="T52" fmla="*/ 0 w 1353"/>
                <a:gd name="T53" fmla="*/ 0 h 414"/>
                <a:gd name="T54" fmla="*/ 0 w 1353"/>
                <a:gd name="T55" fmla="*/ 0 h 414"/>
                <a:gd name="T56" fmla="*/ 0 w 1353"/>
                <a:gd name="T57" fmla="*/ 0 h 414"/>
                <a:gd name="T58" fmla="*/ 0 w 1353"/>
                <a:gd name="T59" fmla="*/ 0 h 414"/>
                <a:gd name="T60" fmla="*/ 0 w 1353"/>
                <a:gd name="T61" fmla="*/ 0 h 414"/>
                <a:gd name="T62" fmla="*/ 0 w 1353"/>
                <a:gd name="T63" fmla="*/ 0 h 414"/>
                <a:gd name="T64" fmla="*/ 0 w 1353"/>
                <a:gd name="T65" fmla="*/ 0 h 414"/>
                <a:gd name="T66" fmla="*/ 0 w 1353"/>
                <a:gd name="T67" fmla="*/ 0 h 414"/>
                <a:gd name="T68" fmla="*/ 0 w 1353"/>
                <a:gd name="T69" fmla="*/ 0 h 414"/>
                <a:gd name="T70" fmla="*/ 0 w 1353"/>
                <a:gd name="T71" fmla="*/ 0 h 414"/>
                <a:gd name="T72" fmla="*/ 0 w 1353"/>
                <a:gd name="T73" fmla="*/ 0 h 414"/>
                <a:gd name="T74" fmla="*/ 0 w 1353"/>
                <a:gd name="T75" fmla="*/ 0 h 414"/>
                <a:gd name="T76" fmla="*/ 0 w 1353"/>
                <a:gd name="T77" fmla="*/ 0 h 414"/>
                <a:gd name="T78" fmla="*/ 0 w 1353"/>
                <a:gd name="T79" fmla="*/ 0 h 4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53" h="414">
                  <a:moveTo>
                    <a:pt x="270" y="414"/>
                  </a:moveTo>
                  <a:lnTo>
                    <a:pt x="216" y="409"/>
                  </a:lnTo>
                  <a:lnTo>
                    <a:pt x="173" y="407"/>
                  </a:lnTo>
                  <a:lnTo>
                    <a:pt x="136" y="402"/>
                  </a:lnTo>
                  <a:lnTo>
                    <a:pt x="107" y="400"/>
                  </a:lnTo>
                  <a:lnTo>
                    <a:pt x="79" y="396"/>
                  </a:lnTo>
                  <a:lnTo>
                    <a:pt x="54" y="394"/>
                  </a:lnTo>
                  <a:lnTo>
                    <a:pt x="28" y="391"/>
                  </a:lnTo>
                  <a:lnTo>
                    <a:pt x="0" y="390"/>
                  </a:lnTo>
                  <a:lnTo>
                    <a:pt x="8" y="323"/>
                  </a:lnTo>
                  <a:lnTo>
                    <a:pt x="33" y="264"/>
                  </a:lnTo>
                  <a:lnTo>
                    <a:pt x="72" y="216"/>
                  </a:lnTo>
                  <a:lnTo>
                    <a:pt x="122" y="178"/>
                  </a:lnTo>
                  <a:lnTo>
                    <a:pt x="180" y="149"/>
                  </a:lnTo>
                  <a:lnTo>
                    <a:pt x="241" y="129"/>
                  </a:lnTo>
                  <a:lnTo>
                    <a:pt x="302" y="118"/>
                  </a:lnTo>
                  <a:lnTo>
                    <a:pt x="365" y="118"/>
                  </a:lnTo>
                  <a:lnTo>
                    <a:pt x="369" y="108"/>
                  </a:lnTo>
                  <a:lnTo>
                    <a:pt x="375" y="99"/>
                  </a:lnTo>
                  <a:lnTo>
                    <a:pt x="379" y="90"/>
                  </a:lnTo>
                  <a:lnTo>
                    <a:pt x="387" y="82"/>
                  </a:lnTo>
                  <a:lnTo>
                    <a:pt x="397" y="82"/>
                  </a:lnTo>
                  <a:lnTo>
                    <a:pt x="408" y="85"/>
                  </a:lnTo>
                  <a:lnTo>
                    <a:pt x="407" y="92"/>
                  </a:lnTo>
                  <a:lnTo>
                    <a:pt x="407" y="97"/>
                  </a:lnTo>
                  <a:lnTo>
                    <a:pt x="405" y="103"/>
                  </a:lnTo>
                  <a:lnTo>
                    <a:pt x="405" y="110"/>
                  </a:lnTo>
                  <a:lnTo>
                    <a:pt x="405" y="114"/>
                  </a:lnTo>
                  <a:lnTo>
                    <a:pt x="410" y="122"/>
                  </a:lnTo>
                  <a:lnTo>
                    <a:pt x="414" y="132"/>
                  </a:lnTo>
                  <a:lnTo>
                    <a:pt x="424" y="146"/>
                  </a:lnTo>
                  <a:lnTo>
                    <a:pt x="442" y="138"/>
                  </a:lnTo>
                  <a:lnTo>
                    <a:pt x="456" y="126"/>
                  </a:lnTo>
                  <a:lnTo>
                    <a:pt x="464" y="111"/>
                  </a:lnTo>
                  <a:lnTo>
                    <a:pt x="470" y="96"/>
                  </a:lnTo>
                  <a:lnTo>
                    <a:pt x="474" y="76"/>
                  </a:lnTo>
                  <a:lnTo>
                    <a:pt x="479" y="57"/>
                  </a:lnTo>
                  <a:lnTo>
                    <a:pt x="488" y="37"/>
                  </a:lnTo>
                  <a:lnTo>
                    <a:pt x="500" y="20"/>
                  </a:lnTo>
                  <a:lnTo>
                    <a:pt x="506" y="19"/>
                  </a:lnTo>
                  <a:lnTo>
                    <a:pt x="516" y="19"/>
                  </a:lnTo>
                  <a:lnTo>
                    <a:pt x="524" y="19"/>
                  </a:lnTo>
                  <a:lnTo>
                    <a:pt x="535" y="19"/>
                  </a:lnTo>
                  <a:lnTo>
                    <a:pt x="544" y="16"/>
                  </a:lnTo>
                  <a:lnTo>
                    <a:pt x="553" y="14"/>
                  </a:lnTo>
                  <a:lnTo>
                    <a:pt x="562" y="9"/>
                  </a:lnTo>
                  <a:lnTo>
                    <a:pt x="570" y="5"/>
                  </a:lnTo>
                  <a:lnTo>
                    <a:pt x="670" y="26"/>
                  </a:lnTo>
                  <a:lnTo>
                    <a:pt x="763" y="61"/>
                  </a:lnTo>
                  <a:lnTo>
                    <a:pt x="848" y="99"/>
                  </a:lnTo>
                  <a:lnTo>
                    <a:pt x="934" y="132"/>
                  </a:lnTo>
                  <a:lnTo>
                    <a:pt x="1019" y="147"/>
                  </a:lnTo>
                  <a:lnTo>
                    <a:pt x="1110" y="138"/>
                  </a:lnTo>
                  <a:lnTo>
                    <a:pt x="1209" y="90"/>
                  </a:lnTo>
                  <a:lnTo>
                    <a:pt x="1320" y="0"/>
                  </a:lnTo>
                  <a:lnTo>
                    <a:pt x="1327" y="1"/>
                  </a:lnTo>
                  <a:lnTo>
                    <a:pt x="1336" y="2"/>
                  </a:lnTo>
                  <a:lnTo>
                    <a:pt x="1341" y="26"/>
                  </a:lnTo>
                  <a:lnTo>
                    <a:pt x="1347" y="51"/>
                  </a:lnTo>
                  <a:lnTo>
                    <a:pt x="1350" y="75"/>
                  </a:lnTo>
                  <a:lnTo>
                    <a:pt x="1353" y="100"/>
                  </a:lnTo>
                  <a:lnTo>
                    <a:pt x="1351" y="125"/>
                  </a:lnTo>
                  <a:lnTo>
                    <a:pt x="1350" y="152"/>
                  </a:lnTo>
                  <a:lnTo>
                    <a:pt x="1347" y="179"/>
                  </a:lnTo>
                  <a:lnTo>
                    <a:pt x="1344" y="210"/>
                  </a:lnTo>
                  <a:lnTo>
                    <a:pt x="1302" y="223"/>
                  </a:lnTo>
                  <a:lnTo>
                    <a:pt x="1238" y="232"/>
                  </a:lnTo>
                  <a:lnTo>
                    <a:pt x="1159" y="238"/>
                  </a:lnTo>
                  <a:lnTo>
                    <a:pt x="1072" y="241"/>
                  </a:lnTo>
                  <a:lnTo>
                    <a:pt x="983" y="241"/>
                  </a:lnTo>
                  <a:lnTo>
                    <a:pt x="902" y="242"/>
                  </a:lnTo>
                  <a:lnTo>
                    <a:pt x="832" y="242"/>
                  </a:lnTo>
                  <a:lnTo>
                    <a:pt x="786" y="244"/>
                  </a:lnTo>
                  <a:lnTo>
                    <a:pt x="721" y="276"/>
                  </a:lnTo>
                  <a:lnTo>
                    <a:pt x="659" y="308"/>
                  </a:lnTo>
                  <a:lnTo>
                    <a:pt x="598" y="336"/>
                  </a:lnTo>
                  <a:lnTo>
                    <a:pt x="538" y="362"/>
                  </a:lnTo>
                  <a:lnTo>
                    <a:pt x="474" y="382"/>
                  </a:lnTo>
                  <a:lnTo>
                    <a:pt x="410" y="398"/>
                  </a:lnTo>
                  <a:lnTo>
                    <a:pt x="341" y="409"/>
                  </a:lnTo>
                  <a:lnTo>
                    <a:pt x="270" y="414"/>
                  </a:lnTo>
                  <a:close/>
                </a:path>
              </a:pathLst>
            </a:custGeom>
            <a:solidFill>
              <a:srgbClr val="7D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4" name="Freeform 19"/>
            <p:cNvSpPr>
              <a:spLocks/>
            </p:cNvSpPr>
            <p:nvPr/>
          </p:nvSpPr>
          <p:spPr bwMode="auto">
            <a:xfrm>
              <a:off x="4394" y="3541"/>
              <a:ext cx="38" cy="20"/>
            </a:xfrm>
            <a:custGeom>
              <a:avLst/>
              <a:gdLst>
                <a:gd name="T0" fmla="*/ 0 w 115"/>
                <a:gd name="T1" fmla="*/ 0 h 62"/>
                <a:gd name="T2" fmla="*/ 0 w 115"/>
                <a:gd name="T3" fmla="*/ 0 h 62"/>
                <a:gd name="T4" fmla="*/ 0 w 115"/>
                <a:gd name="T5" fmla="*/ 0 h 62"/>
                <a:gd name="T6" fmla="*/ 0 w 115"/>
                <a:gd name="T7" fmla="*/ 0 h 62"/>
                <a:gd name="T8" fmla="*/ 0 w 115"/>
                <a:gd name="T9" fmla="*/ 0 h 62"/>
                <a:gd name="T10" fmla="*/ 0 w 115"/>
                <a:gd name="T11" fmla="*/ 0 h 62"/>
                <a:gd name="T12" fmla="*/ 0 w 115"/>
                <a:gd name="T13" fmla="*/ 0 h 62"/>
                <a:gd name="T14" fmla="*/ 0 w 115"/>
                <a:gd name="T15" fmla="*/ 0 h 62"/>
                <a:gd name="T16" fmla="*/ 0 w 115"/>
                <a:gd name="T17" fmla="*/ 0 h 62"/>
                <a:gd name="T18" fmla="*/ 0 w 115"/>
                <a:gd name="T19" fmla="*/ 0 h 62"/>
                <a:gd name="T20" fmla="*/ 0 w 115"/>
                <a:gd name="T21" fmla="*/ 0 h 62"/>
                <a:gd name="T22" fmla="*/ 0 w 115"/>
                <a:gd name="T23" fmla="*/ 0 h 62"/>
                <a:gd name="T24" fmla="*/ 0 w 115"/>
                <a:gd name="T25" fmla="*/ 0 h 62"/>
                <a:gd name="T26" fmla="*/ 0 w 115"/>
                <a:gd name="T27" fmla="*/ 0 h 62"/>
                <a:gd name="T28" fmla="*/ 0 w 115"/>
                <a:gd name="T29" fmla="*/ 0 h 62"/>
                <a:gd name="T30" fmla="*/ 0 w 115"/>
                <a:gd name="T31" fmla="*/ 0 h 62"/>
                <a:gd name="T32" fmla="*/ 0 w 115"/>
                <a:gd name="T33" fmla="*/ 0 h 62"/>
                <a:gd name="T34" fmla="*/ 0 w 115"/>
                <a:gd name="T35" fmla="*/ 0 h 62"/>
                <a:gd name="T36" fmla="*/ 0 w 115"/>
                <a:gd name="T37" fmla="*/ 0 h 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5" h="62">
                  <a:moveTo>
                    <a:pt x="104" y="62"/>
                  </a:moveTo>
                  <a:lnTo>
                    <a:pt x="92" y="55"/>
                  </a:lnTo>
                  <a:lnTo>
                    <a:pt x="76" y="48"/>
                  </a:lnTo>
                  <a:lnTo>
                    <a:pt x="60" y="39"/>
                  </a:lnTo>
                  <a:lnTo>
                    <a:pt x="43" y="31"/>
                  </a:lnTo>
                  <a:lnTo>
                    <a:pt x="26" y="20"/>
                  </a:lnTo>
                  <a:lnTo>
                    <a:pt x="12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5" y="6"/>
                  </a:lnTo>
                  <a:lnTo>
                    <a:pt x="37" y="11"/>
                  </a:lnTo>
                  <a:lnTo>
                    <a:pt x="54" y="21"/>
                  </a:lnTo>
                  <a:lnTo>
                    <a:pt x="68" y="29"/>
                  </a:lnTo>
                  <a:lnTo>
                    <a:pt x="85" y="39"/>
                  </a:lnTo>
                  <a:lnTo>
                    <a:pt x="100" y="49"/>
                  </a:lnTo>
                  <a:lnTo>
                    <a:pt x="115" y="59"/>
                  </a:lnTo>
                  <a:lnTo>
                    <a:pt x="108" y="60"/>
                  </a:lnTo>
                  <a:lnTo>
                    <a:pt x="104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5" name="Freeform 20"/>
            <p:cNvSpPr>
              <a:spLocks/>
            </p:cNvSpPr>
            <p:nvPr/>
          </p:nvSpPr>
          <p:spPr bwMode="auto">
            <a:xfrm>
              <a:off x="4180" y="3234"/>
              <a:ext cx="239" cy="320"/>
            </a:xfrm>
            <a:custGeom>
              <a:avLst/>
              <a:gdLst>
                <a:gd name="T0" fmla="*/ 0 w 717"/>
                <a:gd name="T1" fmla="*/ 0 h 961"/>
                <a:gd name="T2" fmla="*/ 0 w 717"/>
                <a:gd name="T3" fmla="*/ 0 h 961"/>
                <a:gd name="T4" fmla="*/ 0 w 717"/>
                <a:gd name="T5" fmla="*/ 0 h 961"/>
                <a:gd name="T6" fmla="*/ 0 w 717"/>
                <a:gd name="T7" fmla="*/ 0 h 961"/>
                <a:gd name="T8" fmla="*/ 0 w 717"/>
                <a:gd name="T9" fmla="*/ 0 h 961"/>
                <a:gd name="T10" fmla="*/ 0 w 717"/>
                <a:gd name="T11" fmla="*/ 0 h 961"/>
                <a:gd name="T12" fmla="*/ 0 w 717"/>
                <a:gd name="T13" fmla="*/ 0 h 961"/>
                <a:gd name="T14" fmla="*/ 0 w 717"/>
                <a:gd name="T15" fmla="*/ 0 h 961"/>
                <a:gd name="T16" fmla="*/ 0 w 717"/>
                <a:gd name="T17" fmla="*/ 0 h 961"/>
                <a:gd name="T18" fmla="*/ 0 w 717"/>
                <a:gd name="T19" fmla="*/ 0 h 961"/>
                <a:gd name="T20" fmla="*/ 0 w 717"/>
                <a:gd name="T21" fmla="*/ 0 h 961"/>
                <a:gd name="T22" fmla="*/ 0 w 717"/>
                <a:gd name="T23" fmla="*/ 0 h 961"/>
                <a:gd name="T24" fmla="*/ 0 w 717"/>
                <a:gd name="T25" fmla="*/ 0 h 961"/>
                <a:gd name="T26" fmla="*/ 0 w 717"/>
                <a:gd name="T27" fmla="*/ 0 h 961"/>
                <a:gd name="T28" fmla="*/ 0 w 717"/>
                <a:gd name="T29" fmla="*/ 0 h 961"/>
                <a:gd name="T30" fmla="*/ 0 w 717"/>
                <a:gd name="T31" fmla="*/ 0 h 961"/>
                <a:gd name="T32" fmla="*/ 0 w 717"/>
                <a:gd name="T33" fmla="*/ 0 h 961"/>
                <a:gd name="T34" fmla="*/ 0 w 717"/>
                <a:gd name="T35" fmla="*/ 0 h 961"/>
                <a:gd name="T36" fmla="*/ 0 w 717"/>
                <a:gd name="T37" fmla="*/ 0 h 961"/>
                <a:gd name="T38" fmla="*/ 0 w 717"/>
                <a:gd name="T39" fmla="*/ 0 h 961"/>
                <a:gd name="T40" fmla="*/ 0 w 717"/>
                <a:gd name="T41" fmla="*/ 0 h 961"/>
                <a:gd name="T42" fmla="*/ 0 w 717"/>
                <a:gd name="T43" fmla="*/ 0 h 961"/>
                <a:gd name="T44" fmla="*/ 0 w 717"/>
                <a:gd name="T45" fmla="*/ 0 h 961"/>
                <a:gd name="T46" fmla="*/ 0 w 717"/>
                <a:gd name="T47" fmla="*/ 0 h 961"/>
                <a:gd name="T48" fmla="*/ 0 w 717"/>
                <a:gd name="T49" fmla="*/ 0 h 961"/>
                <a:gd name="T50" fmla="*/ 0 w 717"/>
                <a:gd name="T51" fmla="*/ 0 h 961"/>
                <a:gd name="T52" fmla="*/ 0 w 717"/>
                <a:gd name="T53" fmla="*/ 0 h 961"/>
                <a:gd name="T54" fmla="*/ 0 w 717"/>
                <a:gd name="T55" fmla="*/ 0 h 961"/>
                <a:gd name="T56" fmla="*/ 0 w 717"/>
                <a:gd name="T57" fmla="*/ 0 h 961"/>
                <a:gd name="T58" fmla="*/ 0 w 717"/>
                <a:gd name="T59" fmla="*/ 0 h 961"/>
                <a:gd name="T60" fmla="*/ 0 w 717"/>
                <a:gd name="T61" fmla="*/ 0 h 961"/>
                <a:gd name="T62" fmla="*/ 0 w 717"/>
                <a:gd name="T63" fmla="*/ 0 h 961"/>
                <a:gd name="T64" fmla="*/ 0 w 717"/>
                <a:gd name="T65" fmla="*/ 0 h 961"/>
                <a:gd name="T66" fmla="*/ 0 w 717"/>
                <a:gd name="T67" fmla="*/ 0 h 961"/>
                <a:gd name="T68" fmla="*/ 0 w 717"/>
                <a:gd name="T69" fmla="*/ 0 h 961"/>
                <a:gd name="T70" fmla="*/ 0 w 717"/>
                <a:gd name="T71" fmla="*/ 0 h 961"/>
                <a:gd name="T72" fmla="*/ 0 w 717"/>
                <a:gd name="T73" fmla="*/ 0 h 961"/>
                <a:gd name="T74" fmla="*/ 0 w 717"/>
                <a:gd name="T75" fmla="*/ 0 h 961"/>
                <a:gd name="T76" fmla="*/ 0 w 717"/>
                <a:gd name="T77" fmla="*/ 0 h 961"/>
                <a:gd name="T78" fmla="*/ 0 w 717"/>
                <a:gd name="T79" fmla="*/ 0 h 961"/>
                <a:gd name="T80" fmla="*/ 0 w 717"/>
                <a:gd name="T81" fmla="*/ 0 h 961"/>
                <a:gd name="T82" fmla="*/ 0 w 717"/>
                <a:gd name="T83" fmla="*/ 0 h 961"/>
                <a:gd name="T84" fmla="*/ 0 w 717"/>
                <a:gd name="T85" fmla="*/ 0 h 961"/>
                <a:gd name="T86" fmla="*/ 0 w 717"/>
                <a:gd name="T87" fmla="*/ 0 h 961"/>
                <a:gd name="T88" fmla="*/ 0 w 717"/>
                <a:gd name="T89" fmla="*/ 0 h 961"/>
                <a:gd name="T90" fmla="*/ 0 w 717"/>
                <a:gd name="T91" fmla="*/ 0 h 961"/>
                <a:gd name="T92" fmla="*/ 0 w 717"/>
                <a:gd name="T93" fmla="*/ 0 h 961"/>
                <a:gd name="T94" fmla="*/ 0 w 717"/>
                <a:gd name="T95" fmla="*/ 0 h 961"/>
                <a:gd name="T96" fmla="*/ 0 w 717"/>
                <a:gd name="T97" fmla="*/ 0 h 961"/>
                <a:gd name="T98" fmla="*/ 0 w 717"/>
                <a:gd name="T99" fmla="*/ 0 h 961"/>
                <a:gd name="T100" fmla="*/ 0 w 717"/>
                <a:gd name="T101" fmla="*/ 0 h 961"/>
                <a:gd name="T102" fmla="*/ 0 w 717"/>
                <a:gd name="T103" fmla="*/ 0 h 961"/>
                <a:gd name="T104" fmla="*/ 0 w 717"/>
                <a:gd name="T105" fmla="*/ 0 h 961"/>
                <a:gd name="T106" fmla="*/ 0 w 717"/>
                <a:gd name="T107" fmla="*/ 0 h 961"/>
                <a:gd name="T108" fmla="*/ 0 w 717"/>
                <a:gd name="T109" fmla="*/ 0 h 96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17" h="961">
                  <a:moveTo>
                    <a:pt x="415" y="961"/>
                  </a:moveTo>
                  <a:lnTo>
                    <a:pt x="402" y="951"/>
                  </a:lnTo>
                  <a:lnTo>
                    <a:pt x="391" y="945"/>
                  </a:lnTo>
                  <a:lnTo>
                    <a:pt x="381" y="903"/>
                  </a:lnTo>
                  <a:lnTo>
                    <a:pt x="356" y="866"/>
                  </a:lnTo>
                  <a:lnTo>
                    <a:pt x="321" y="830"/>
                  </a:lnTo>
                  <a:lnTo>
                    <a:pt x="282" y="797"/>
                  </a:lnTo>
                  <a:lnTo>
                    <a:pt x="242" y="764"/>
                  </a:lnTo>
                  <a:lnTo>
                    <a:pt x="207" y="735"/>
                  </a:lnTo>
                  <a:lnTo>
                    <a:pt x="183" y="705"/>
                  </a:lnTo>
                  <a:lnTo>
                    <a:pt x="175" y="679"/>
                  </a:lnTo>
                  <a:lnTo>
                    <a:pt x="183" y="685"/>
                  </a:lnTo>
                  <a:lnTo>
                    <a:pt x="193" y="692"/>
                  </a:lnTo>
                  <a:lnTo>
                    <a:pt x="190" y="682"/>
                  </a:lnTo>
                  <a:lnTo>
                    <a:pt x="187" y="676"/>
                  </a:lnTo>
                  <a:lnTo>
                    <a:pt x="185" y="669"/>
                  </a:lnTo>
                  <a:lnTo>
                    <a:pt x="186" y="661"/>
                  </a:lnTo>
                  <a:lnTo>
                    <a:pt x="196" y="658"/>
                  </a:lnTo>
                  <a:lnTo>
                    <a:pt x="206" y="658"/>
                  </a:lnTo>
                  <a:lnTo>
                    <a:pt x="271" y="726"/>
                  </a:lnTo>
                  <a:lnTo>
                    <a:pt x="321" y="779"/>
                  </a:lnTo>
                  <a:lnTo>
                    <a:pt x="359" y="818"/>
                  </a:lnTo>
                  <a:lnTo>
                    <a:pt x="387" y="848"/>
                  </a:lnTo>
                  <a:lnTo>
                    <a:pt x="406" y="867"/>
                  </a:lnTo>
                  <a:lnTo>
                    <a:pt x="424" y="884"/>
                  </a:lnTo>
                  <a:lnTo>
                    <a:pt x="441" y="899"/>
                  </a:lnTo>
                  <a:lnTo>
                    <a:pt x="461" y="917"/>
                  </a:lnTo>
                  <a:lnTo>
                    <a:pt x="461" y="909"/>
                  </a:lnTo>
                  <a:lnTo>
                    <a:pt x="464" y="905"/>
                  </a:lnTo>
                  <a:lnTo>
                    <a:pt x="436" y="877"/>
                  </a:lnTo>
                  <a:lnTo>
                    <a:pt x="399" y="843"/>
                  </a:lnTo>
                  <a:lnTo>
                    <a:pt x="359" y="804"/>
                  </a:lnTo>
                  <a:lnTo>
                    <a:pt x="318" y="764"/>
                  </a:lnTo>
                  <a:lnTo>
                    <a:pt x="278" y="722"/>
                  </a:lnTo>
                  <a:lnTo>
                    <a:pt x="246" y="683"/>
                  </a:lnTo>
                  <a:lnTo>
                    <a:pt x="221" y="651"/>
                  </a:lnTo>
                  <a:lnTo>
                    <a:pt x="211" y="627"/>
                  </a:lnTo>
                  <a:lnTo>
                    <a:pt x="239" y="640"/>
                  </a:lnTo>
                  <a:lnTo>
                    <a:pt x="279" y="671"/>
                  </a:lnTo>
                  <a:lnTo>
                    <a:pt x="325" y="710"/>
                  </a:lnTo>
                  <a:lnTo>
                    <a:pt x="374" y="756"/>
                  </a:lnTo>
                  <a:lnTo>
                    <a:pt x="420" y="800"/>
                  </a:lnTo>
                  <a:lnTo>
                    <a:pt x="461" y="841"/>
                  </a:lnTo>
                  <a:lnTo>
                    <a:pt x="491" y="871"/>
                  </a:lnTo>
                  <a:lnTo>
                    <a:pt x="510" y="890"/>
                  </a:lnTo>
                  <a:lnTo>
                    <a:pt x="510" y="884"/>
                  </a:lnTo>
                  <a:lnTo>
                    <a:pt x="512" y="878"/>
                  </a:lnTo>
                  <a:lnTo>
                    <a:pt x="476" y="843"/>
                  </a:lnTo>
                  <a:lnTo>
                    <a:pt x="441" y="810"/>
                  </a:lnTo>
                  <a:lnTo>
                    <a:pt x="405" y="777"/>
                  </a:lnTo>
                  <a:lnTo>
                    <a:pt x="370" y="743"/>
                  </a:lnTo>
                  <a:lnTo>
                    <a:pt x="334" y="710"/>
                  </a:lnTo>
                  <a:lnTo>
                    <a:pt x="299" y="676"/>
                  </a:lnTo>
                  <a:lnTo>
                    <a:pt x="264" y="644"/>
                  </a:lnTo>
                  <a:lnTo>
                    <a:pt x="229" y="612"/>
                  </a:lnTo>
                  <a:lnTo>
                    <a:pt x="235" y="541"/>
                  </a:lnTo>
                  <a:lnTo>
                    <a:pt x="249" y="471"/>
                  </a:lnTo>
                  <a:lnTo>
                    <a:pt x="267" y="402"/>
                  </a:lnTo>
                  <a:lnTo>
                    <a:pt x="285" y="332"/>
                  </a:lnTo>
                  <a:lnTo>
                    <a:pt x="295" y="261"/>
                  </a:lnTo>
                  <a:lnTo>
                    <a:pt x="293" y="191"/>
                  </a:lnTo>
                  <a:lnTo>
                    <a:pt x="274" y="121"/>
                  </a:lnTo>
                  <a:lnTo>
                    <a:pt x="235" y="52"/>
                  </a:lnTo>
                  <a:lnTo>
                    <a:pt x="229" y="74"/>
                  </a:lnTo>
                  <a:lnTo>
                    <a:pt x="235" y="121"/>
                  </a:lnTo>
                  <a:lnTo>
                    <a:pt x="243" y="183"/>
                  </a:lnTo>
                  <a:lnTo>
                    <a:pt x="253" y="258"/>
                  </a:lnTo>
                  <a:lnTo>
                    <a:pt x="257" y="335"/>
                  </a:lnTo>
                  <a:lnTo>
                    <a:pt x="254" y="410"/>
                  </a:lnTo>
                  <a:lnTo>
                    <a:pt x="238" y="477"/>
                  </a:lnTo>
                  <a:lnTo>
                    <a:pt x="206" y="530"/>
                  </a:lnTo>
                  <a:lnTo>
                    <a:pt x="175" y="496"/>
                  </a:lnTo>
                  <a:lnTo>
                    <a:pt x="150" y="464"/>
                  </a:lnTo>
                  <a:lnTo>
                    <a:pt x="127" y="432"/>
                  </a:lnTo>
                  <a:lnTo>
                    <a:pt x="108" y="400"/>
                  </a:lnTo>
                  <a:lnTo>
                    <a:pt x="90" y="365"/>
                  </a:lnTo>
                  <a:lnTo>
                    <a:pt x="74" y="332"/>
                  </a:lnTo>
                  <a:lnTo>
                    <a:pt x="58" y="297"/>
                  </a:lnTo>
                  <a:lnTo>
                    <a:pt x="44" y="262"/>
                  </a:lnTo>
                  <a:lnTo>
                    <a:pt x="53" y="321"/>
                  </a:lnTo>
                  <a:lnTo>
                    <a:pt x="79" y="375"/>
                  </a:lnTo>
                  <a:lnTo>
                    <a:pt x="112" y="425"/>
                  </a:lnTo>
                  <a:lnTo>
                    <a:pt x="146" y="474"/>
                  </a:lnTo>
                  <a:lnTo>
                    <a:pt x="169" y="521"/>
                  </a:lnTo>
                  <a:lnTo>
                    <a:pt x="179" y="570"/>
                  </a:lnTo>
                  <a:lnTo>
                    <a:pt x="164" y="622"/>
                  </a:lnTo>
                  <a:lnTo>
                    <a:pt x="119" y="679"/>
                  </a:lnTo>
                  <a:lnTo>
                    <a:pt x="48" y="587"/>
                  </a:lnTo>
                  <a:lnTo>
                    <a:pt x="10" y="492"/>
                  </a:lnTo>
                  <a:lnTo>
                    <a:pt x="0" y="393"/>
                  </a:lnTo>
                  <a:lnTo>
                    <a:pt x="17" y="300"/>
                  </a:lnTo>
                  <a:lnTo>
                    <a:pt x="55" y="209"/>
                  </a:lnTo>
                  <a:lnTo>
                    <a:pt x="113" y="128"/>
                  </a:lnTo>
                  <a:lnTo>
                    <a:pt x="189" y="60"/>
                  </a:lnTo>
                  <a:lnTo>
                    <a:pt x="278" y="8"/>
                  </a:lnTo>
                  <a:lnTo>
                    <a:pt x="331" y="1"/>
                  </a:lnTo>
                  <a:lnTo>
                    <a:pt x="385" y="0"/>
                  </a:lnTo>
                  <a:lnTo>
                    <a:pt x="438" y="4"/>
                  </a:lnTo>
                  <a:lnTo>
                    <a:pt x="491" y="14"/>
                  </a:lnTo>
                  <a:lnTo>
                    <a:pt x="542" y="28"/>
                  </a:lnTo>
                  <a:lnTo>
                    <a:pt x="593" y="50"/>
                  </a:lnTo>
                  <a:lnTo>
                    <a:pt x="645" y="78"/>
                  </a:lnTo>
                  <a:lnTo>
                    <a:pt x="696" y="116"/>
                  </a:lnTo>
                  <a:lnTo>
                    <a:pt x="710" y="212"/>
                  </a:lnTo>
                  <a:lnTo>
                    <a:pt x="717" y="333"/>
                  </a:lnTo>
                  <a:lnTo>
                    <a:pt x="710" y="467"/>
                  </a:lnTo>
                  <a:lnTo>
                    <a:pt x="691" y="606"/>
                  </a:lnTo>
                  <a:lnTo>
                    <a:pt x="652" y="735"/>
                  </a:lnTo>
                  <a:lnTo>
                    <a:pt x="595" y="843"/>
                  </a:lnTo>
                  <a:lnTo>
                    <a:pt x="517" y="923"/>
                  </a:lnTo>
                  <a:lnTo>
                    <a:pt x="415" y="961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6" name="Freeform 21"/>
            <p:cNvSpPr>
              <a:spLocks/>
            </p:cNvSpPr>
            <p:nvPr/>
          </p:nvSpPr>
          <p:spPr bwMode="auto">
            <a:xfrm>
              <a:off x="4620" y="3492"/>
              <a:ext cx="46" cy="57"/>
            </a:xfrm>
            <a:custGeom>
              <a:avLst/>
              <a:gdLst>
                <a:gd name="T0" fmla="*/ 0 w 140"/>
                <a:gd name="T1" fmla="*/ 0 h 171"/>
                <a:gd name="T2" fmla="*/ 0 w 140"/>
                <a:gd name="T3" fmla="*/ 0 h 171"/>
                <a:gd name="T4" fmla="*/ 0 w 140"/>
                <a:gd name="T5" fmla="*/ 0 h 171"/>
                <a:gd name="T6" fmla="*/ 0 w 140"/>
                <a:gd name="T7" fmla="*/ 0 h 171"/>
                <a:gd name="T8" fmla="*/ 0 w 140"/>
                <a:gd name="T9" fmla="*/ 0 h 171"/>
                <a:gd name="T10" fmla="*/ 0 w 140"/>
                <a:gd name="T11" fmla="*/ 0 h 171"/>
                <a:gd name="T12" fmla="*/ 0 w 140"/>
                <a:gd name="T13" fmla="*/ 0 h 171"/>
                <a:gd name="T14" fmla="*/ 0 w 140"/>
                <a:gd name="T15" fmla="*/ 0 h 171"/>
                <a:gd name="T16" fmla="*/ 0 w 140"/>
                <a:gd name="T17" fmla="*/ 0 h 171"/>
                <a:gd name="T18" fmla="*/ 0 w 140"/>
                <a:gd name="T19" fmla="*/ 0 h 171"/>
                <a:gd name="T20" fmla="*/ 0 w 140"/>
                <a:gd name="T21" fmla="*/ 0 h 171"/>
                <a:gd name="T22" fmla="*/ 0 w 140"/>
                <a:gd name="T23" fmla="*/ 0 h 171"/>
                <a:gd name="T24" fmla="*/ 0 w 140"/>
                <a:gd name="T25" fmla="*/ 0 h 171"/>
                <a:gd name="T26" fmla="*/ 0 w 140"/>
                <a:gd name="T27" fmla="*/ 0 h 171"/>
                <a:gd name="T28" fmla="*/ 0 w 140"/>
                <a:gd name="T29" fmla="*/ 0 h 171"/>
                <a:gd name="T30" fmla="*/ 0 w 140"/>
                <a:gd name="T31" fmla="*/ 0 h 171"/>
                <a:gd name="T32" fmla="*/ 0 w 140"/>
                <a:gd name="T33" fmla="*/ 0 h 171"/>
                <a:gd name="T34" fmla="*/ 0 w 140"/>
                <a:gd name="T35" fmla="*/ 0 h 171"/>
                <a:gd name="T36" fmla="*/ 0 w 140"/>
                <a:gd name="T37" fmla="*/ 0 h 1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0" h="171">
                  <a:moveTo>
                    <a:pt x="0" y="171"/>
                  </a:moveTo>
                  <a:lnTo>
                    <a:pt x="2" y="156"/>
                  </a:lnTo>
                  <a:lnTo>
                    <a:pt x="15" y="138"/>
                  </a:lnTo>
                  <a:lnTo>
                    <a:pt x="32" y="116"/>
                  </a:lnTo>
                  <a:lnTo>
                    <a:pt x="53" y="93"/>
                  </a:lnTo>
                  <a:lnTo>
                    <a:pt x="73" y="69"/>
                  </a:lnTo>
                  <a:lnTo>
                    <a:pt x="94" y="46"/>
                  </a:lnTo>
                  <a:lnTo>
                    <a:pt x="111" y="22"/>
                  </a:lnTo>
                  <a:lnTo>
                    <a:pt x="125" y="3"/>
                  </a:lnTo>
                  <a:lnTo>
                    <a:pt x="131" y="1"/>
                  </a:lnTo>
                  <a:lnTo>
                    <a:pt x="140" y="0"/>
                  </a:lnTo>
                  <a:lnTo>
                    <a:pt x="132" y="21"/>
                  </a:lnTo>
                  <a:lnTo>
                    <a:pt x="121" y="46"/>
                  </a:lnTo>
                  <a:lnTo>
                    <a:pt x="104" y="72"/>
                  </a:lnTo>
                  <a:lnTo>
                    <a:pt x="86" y="100"/>
                  </a:lnTo>
                  <a:lnTo>
                    <a:pt x="64" y="124"/>
                  </a:lnTo>
                  <a:lnTo>
                    <a:pt x="43" y="146"/>
                  </a:lnTo>
                  <a:lnTo>
                    <a:pt x="19" y="162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7" name="Freeform 22"/>
            <p:cNvSpPr>
              <a:spLocks/>
            </p:cNvSpPr>
            <p:nvPr/>
          </p:nvSpPr>
          <p:spPr bwMode="auto">
            <a:xfrm>
              <a:off x="4470" y="3089"/>
              <a:ext cx="312" cy="443"/>
            </a:xfrm>
            <a:custGeom>
              <a:avLst/>
              <a:gdLst>
                <a:gd name="T0" fmla="*/ 0 w 936"/>
                <a:gd name="T1" fmla="*/ 0 h 1330"/>
                <a:gd name="T2" fmla="*/ 0 w 936"/>
                <a:gd name="T3" fmla="*/ 0 h 1330"/>
                <a:gd name="T4" fmla="*/ 0 w 936"/>
                <a:gd name="T5" fmla="*/ 0 h 1330"/>
                <a:gd name="T6" fmla="*/ 0 w 936"/>
                <a:gd name="T7" fmla="*/ 0 h 1330"/>
                <a:gd name="T8" fmla="*/ 0 w 936"/>
                <a:gd name="T9" fmla="*/ 0 h 1330"/>
                <a:gd name="T10" fmla="*/ 0 w 936"/>
                <a:gd name="T11" fmla="*/ 0 h 1330"/>
                <a:gd name="T12" fmla="*/ 0 w 936"/>
                <a:gd name="T13" fmla="*/ 0 h 1330"/>
                <a:gd name="T14" fmla="*/ 0 w 936"/>
                <a:gd name="T15" fmla="*/ 0 h 1330"/>
                <a:gd name="T16" fmla="*/ 0 w 936"/>
                <a:gd name="T17" fmla="*/ 0 h 1330"/>
                <a:gd name="T18" fmla="*/ 0 w 936"/>
                <a:gd name="T19" fmla="*/ 0 h 1330"/>
                <a:gd name="T20" fmla="*/ 0 w 936"/>
                <a:gd name="T21" fmla="*/ 0 h 1330"/>
                <a:gd name="T22" fmla="*/ 0 w 936"/>
                <a:gd name="T23" fmla="*/ 0 h 1330"/>
                <a:gd name="T24" fmla="*/ 0 w 936"/>
                <a:gd name="T25" fmla="*/ 0 h 1330"/>
                <a:gd name="T26" fmla="*/ 0 w 936"/>
                <a:gd name="T27" fmla="*/ 0 h 1330"/>
                <a:gd name="T28" fmla="*/ 0 w 936"/>
                <a:gd name="T29" fmla="*/ 0 h 1330"/>
                <a:gd name="T30" fmla="*/ 0 w 936"/>
                <a:gd name="T31" fmla="*/ 0 h 1330"/>
                <a:gd name="T32" fmla="*/ 0 w 936"/>
                <a:gd name="T33" fmla="*/ 0 h 1330"/>
                <a:gd name="T34" fmla="*/ 0 w 936"/>
                <a:gd name="T35" fmla="*/ 0 h 1330"/>
                <a:gd name="T36" fmla="*/ 0 w 936"/>
                <a:gd name="T37" fmla="*/ 0 h 1330"/>
                <a:gd name="T38" fmla="*/ 0 w 936"/>
                <a:gd name="T39" fmla="*/ 0 h 1330"/>
                <a:gd name="T40" fmla="*/ 0 w 936"/>
                <a:gd name="T41" fmla="*/ 0 h 1330"/>
                <a:gd name="T42" fmla="*/ 0 w 936"/>
                <a:gd name="T43" fmla="*/ 0 h 1330"/>
                <a:gd name="T44" fmla="*/ 0 w 936"/>
                <a:gd name="T45" fmla="*/ 0 h 1330"/>
                <a:gd name="T46" fmla="*/ 0 w 936"/>
                <a:gd name="T47" fmla="*/ 0 h 1330"/>
                <a:gd name="T48" fmla="*/ 0 w 936"/>
                <a:gd name="T49" fmla="*/ 0 h 1330"/>
                <a:gd name="T50" fmla="*/ 0 w 936"/>
                <a:gd name="T51" fmla="*/ 0 h 1330"/>
                <a:gd name="T52" fmla="*/ 0 w 936"/>
                <a:gd name="T53" fmla="*/ 0 h 1330"/>
                <a:gd name="T54" fmla="*/ 0 w 936"/>
                <a:gd name="T55" fmla="*/ 0 h 1330"/>
                <a:gd name="T56" fmla="*/ 0 w 936"/>
                <a:gd name="T57" fmla="*/ 0 h 1330"/>
                <a:gd name="T58" fmla="*/ 0 w 936"/>
                <a:gd name="T59" fmla="*/ 0 h 1330"/>
                <a:gd name="T60" fmla="*/ 0 w 936"/>
                <a:gd name="T61" fmla="*/ 0 h 1330"/>
                <a:gd name="T62" fmla="*/ 0 w 936"/>
                <a:gd name="T63" fmla="*/ 0 h 1330"/>
                <a:gd name="T64" fmla="*/ 0 w 936"/>
                <a:gd name="T65" fmla="*/ 0 h 1330"/>
                <a:gd name="T66" fmla="*/ 0 w 936"/>
                <a:gd name="T67" fmla="*/ 0 h 1330"/>
                <a:gd name="T68" fmla="*/ 0 w 936"/>
                <a:gd name="T69" fmla="*/ 0 h 1330"/>
                <a:gd name="T70" fmla="*/ 0 w 936"/>
                <a:gd name="T71" fmla="*/ 0 h 1330"/>
                <a:gd name="T72" fmla="*/ 0 w 936"/>
                <a:gd name="T73" fmla="*/ 0 h 1330"/>
                <a:gd name="T74" fmla="*/ 0 w 936"/>
                <a:gd name="T75" fmla="*/ 0 h 1330"/>
                <a:gd name="T76" fmla="*/ 0 w 936"/>
                <a:gd name="T77" fmla="*/ 0 h 1330"/>
                <a:gd name="T78" fmla="*/ 0 w 936"/>
                <a:gd name="T79" fmla="*/ 0 h 1330"/>
                <a:gd name="T80" fmla="*/ 0 w 936"/>
                <a:gd name="T81" fmla="*/ 0 h 1330"/>
                <a:gd name="T82" fmla="*/ 0 w 936"/>
                <a:gd name="T83" fmla="*/ 0 h 1330"/>
                <a:gd name="T84" fmla="*/ 0 w 936"/>
                <a:gd name="T85" fmla="*/ 0 h 1330"/>
                <a:gd name="T86" fmla="*/ 0 w 936"/>
                <a:gd name="T87" fmla="*/ 0 h 1330"/>
                <a:gd name="T88" fmla="*/ 0 w 936"/>
                <a:gd name="T89" fmla="*/ 0 h 1330"/>
                <a:gd name="T90" fmla="*/ 0 w 936"/>
                <a:gd name="T91" fmla="*/ 0 h 1330"/>
                <a:gd name="T92" fmla="*/ 0 w 936"/>
                <a:gd name="T93" fmla="*/ 0 h 1330"/>
                <a:gd name="T94" fmla="*/ 0 w 936"/>
                <a:gd name="T95" fmla="*/ 0 h 1330"/>
                <a:gd name="T96" fmla="*/ 0 w 936"/>
                <a:gd name="T97" fmla="*/ 0 h 1330"/>
                <a:gd name="T98" fmla="*/ 0 w 936"/>
                <a:gd name="T99" fmla="*/ 0 h 1330"/>
                <a:gd name="T100" fmla="*/ 0 w 936"/>
                <a:gd name="T101" fmla="*/ 0 h 1330"/>
                <a:gd name="T102" fmla="*/ 0 w 936"/>
                <a:gd name="T103" fmla="*/ 0 h 1330"/>
                <a:gd name="T104" fmla="*/ 0 w 936"/>
                <a:gd name="T105" fmla="*/ 0 h 1330"/>
                <a:gd name="T106" fmla="*/ 0 w 936"/>
                <a:gd name="T107" fmla="*/ 0 h 1330"/>
                <a:gd name="T108" fmla="*/ 0 w 936"/>
                <a:gd name="T109" fmla="*/ 0 h 1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36" h="1330">
                  <a:moveTo>
                    <a:pt x="688" y="1330"/>
                  </a:moveTo>
                  <a:lnTo>
                    <a:pt x="649" y="1190"/>
                  </a:lnTo>
                  <a:lnTo>
                    <a:pt x="593" y="1065"/>
                  </a:lnTo>
                  <a:lnTo>
                    <a:pt x="519" y="950"/>
                  </a:lnTo>
                  <a:lnTo>
                    <a:pt x="433" y="849"/>
                  </a:lnTo>
                  <a:lnTo>
                    <a:pt x="334" y="754"/>
                  </a:lnTo>
                  <a:lnTo>
                    <a:pt x="226" y="669"/>
                  </a:lnTo>
                  <a:lnTo>
                    <a:pt x="115" y="589"/>
                  </a:lnTo>
                  <a:lnTo>
                    <a:pt x="0" y="518"/>
                  </a:lnTo>
                  <a:lnTo>
                    <a:pt x="10" y="486"/>
                  </a:lnTo>
                  <a:lnTo>
                    <a:pt x="28" y="460"/>
                  </a:lnTo>
                  <a:lnTo>
                    <a:pt x="51" y="433"/>
                  </a:lnTo>
                  <a:lnTo>
                    <a:pt x="77" y="412"/>
                  </a:lnTo>
                  <a:lnTo>
                    <a:pt x="104" y="390"/>
                  </a:lnTo>
                  <a:lnTo>
                    <a:pt x="132" y="370"/>
                  </a:lnTo>
                  <a:lnTo>
                    <a:pt x="155" y="350"/>
                  </a:lnTo>
                  <a:lnTo>
                    <a:pt x="178" y="329"/>
                  </a:lnTo>
                  <a:lnTo>
                    <a:pt x="173" y="326"/>
                  </a:lnTo>
                  <a:lnTo>
                    <a:pt x="172" y="323"/>
                  </a:lnTo>
                  <a:lnTo>
                    <a:pt x="171" y="319"/>
                  </a:lnTo>
                  <a:lnTo>
                    <a:pt x="169" y="311"/>
                  </a:lnTo>
                  <a:lnTo>
                    <a:pt x="191" y="278"/>
                  </a:lnTo>
                  <a:lnTo>
                    <a:pt x="215" y="246"/>
                  </a:lnTo>
                  <a:lnTo>
                    <a:pt x="239" y="214"/>
                  </a:lnTo>
                  <a:lnTo>
                    <a:pt x="263" y="184"/>
                  </a:lnTo>
                  <a:lnTo>
                    <a:pt x="284" y="150"/>
                  </a:lnTo>
                  <a:lnTo>
                    <a:pt x="307" y="118"/>
                  </a:lnTo>
                  <a:lnTo>
                    <a:pt x="328" y="86"/>
                  </a:lnTo>
                  <a:lnTo>
                    <a:pt x="352" y="57"/>
                  </a:lnTo>
                  <a:lnTo>
                    <a:pt x="353" y="58"/>
                  </a:lnTo>
                  <a:lnTo>
                    <a:pt x="357" y="64"/>
                  </a:lnTo>
                  <a:lnTo>
                    <a:pt x="342" y="89"/>
                  </a:lnTo>
                  <a:lnTo>
                    <a:pt x="325" y="117"/>
                  </a:lnTo>
                  <a:lnTo>
                    <a:pt x="306" y="146"/>
                  </a:lnTo>
                  <a:lnTo>
                    <a:pt x="286" y="175"/>
                  </a:lnTo>
                  <a:lnTo>
                    <a:pt x="265" y="203"/>
                  </a:lnTo>
                  <a:lnTo>
                    <a:pt x="249" y="232"/>
                  </a:lnTo>
                  <a:lnTo>
                    <a:pt x="236" y="260"/>
                  </a:lnTo>
                  <a:lnTo>
                    <a:pt x="229" y="290"/>
                  </a:lnTo>
                  <a:lnTo>
                    <a:pt x="253" y="260"/>
                  </a:lnTo>
                  <a:lnTo>
                    <a:pt x="279" y="227"/>
                  </a:lnTo>
                  <a:lnTo>
                    <a:pt x="304" y="192"/>
                  </a:lnTo>
                  <a:lnTo>
                    <a:pt x="330" y="157"/>
                  </a:lnTo>
                  <a:lnTo>
                    <a:pt x="350" y="120"/>
                  </a:lnTo>
                  <a:lnTo>
                    <a:pt x="371" y="83"/>
                  </a:lnTo>
                  <a:lnTo>
                    <a:pt x="388" y="47"/>
                  </a:lnTo>
                  <a:lnTo>
                    <a:pt x="401" y="15"/>
                  </a:lnTo>
                  <a:lnTo>
                    <a:pt x="392" y="15"/>
                  </a:lnTo>
                  <a:lnTo>
                    <a:pt x="385" y="15"/>
                  </a:lnTo>
                  <a:lnTo>
                    <a:pt x="388" y="8"/>
                  </a:lnTo>
                  <a:lnTo>
                    <a:pt x="391" y="0"/>
                  </a:lnTo>
                  <a:lnTo>
                    <a:pt x="501" y="29"/>
                  </a:lnTo>
                  <a:lnTo>
                    <a:pt x="613" y="110"/>
                  </a:lnTo>
                  <a:lnTo>
                    <a:pt x="716" y="228"/>
                  </a:lnTo>
                  <a:lnTo>
                    <a:pt x="807" y="373"/>
                  </a:lnTo>
                  <a:lnTo>
                    <a:pt x="876" y="529"/>
                  </a:lnTo>
                  <a:lnTo>
                    <a:pt x="922" y="686"/>
                  </a:lnTo>
                  <a:lnTo>
                    <a:pt x="936" y="828"/>
                  </a:lnTo>
                  <a:lnTo>
                    <a:pt x="913" y="945"/>
                  </a:lnTo>
                  <a:lnTo>
                    <a:pt x="906" y="946"/>
                  </a:lnTo>
                  <a:lnTo>
                    <a:pt x="899" y="950"/>
                  </a:lnTo>
                  <a:lnTo>
                    <a:pt x="862" y="838"/>
                  </a:lnTo>
                  <a:lnTo>
                    <a:pt x="802" y="730"/>
                  </a:lnTo>
                  <a:lnTo>
                    <a:pt x="723" y="628"/>
                  </a:lnTo>
                  <a:lnTo>
                    <a:pt x="628" y="536"/>
                  </a:lnTo>
                  <a:lnTo>
                    <a:pt x="521" y="454"/>
                  </a:lnTo>
                  <a:lnTo>
                    <a:pt x="410" y="387"/>
                  </a:lnTo>
                  <a:lnTo>
                    <a:pt x="297" y="337"/>
                  </a:lnTo>
                  <a:lnTo>
                    <a:pt x="190" y="308"/>
                  </a:lnTo>
                  <a:lnTo>
                    <a:pt x="187" y="312"/>
                  </a:lnTo>
                  <a:lnTo>
                    <a:pt x="185" y="316"/>
                  </a:lnTo>
                  <a:lnTo>
                    <a:pt x="194" y="322"/>
                  </a:lnTo>
                  <a:lnTo>
                    <a:pt x="211" y="330"/>
                  </a:lnTo>
                  <a:lnTo>
                    <a:pt x="232" y="338"/>
                  </a:lnTo>
                  <a:lnTo>
                    <a:pt x="257" y="348"/>
                  </a:lnTo>
                  <a:lnTo>
                    <a:pt x="281" y="357"/>
                  </a:lnTo>
                  <a:lnTo>
                    <a:pt x="306" y="365"/>
                  </a:lnTo>
                  <a:lnTo>
                    <a:pt x="327" y="372"/>
                  </a:lnTo>
                  <a:lnTo>
                    <a:pt x="346" y="380"/>
                  </a:lnTo>
                  <a:lnTo>
                    <a:pt x="423" y="426"/>
                  </a:lnTo>
                  <a:lnTo>
                    <a:pt x="497" y="476"/>
                  </a:lnTo>
                  <a:lnTo>
                    <a:pt x="568" y="529"/>
                  </a:lnTo>
                  <a:lnTo>
                    <a:pt x="636" y="589"/>
                  </a:lnTo>
                  <a:lnTo>
                    <a:pt x="699" y="652"/>
                  </a:lnTo>
                  <a:lnTo>
                    <a:pt x="758" y="723"/>
                  </a:lnTo>
                  <a:lnTo>
                    <a:pt x="811" y="798"/>
                  </a:lnTo>
                  <a:lnTo>
                    <a:pt x="861" y="884"/>
                  </a:lnTo>
                  <a:lnTo>
                    <a:pt x="868" y="935"/>
                  </a:lnTo>
                  <a:lnTo>
                    <a:pt x="864" y="983"/>
                  </a:lnTo>
                  <a:lnTo>
                    <a:pt x="847" y="1024"/>
                  </a:lnTo>
                  <a:lnTo>
                    <a:pt x="823" y="1066"/>
                  </a:lnTo>
                  <a:lnTo>
                    <a:pt x="794" y="1105"/>
                  </a:lnTo>
                  <a:lnTo>
                    <a:pt x="766" y="1147"/>
                  </a:lnTo>
                  <a:lnTo>
                    <a:pt x="740" y="1190"/>
                  </a:lnTo>
                  <a:lnTo>
                    <a:pt x="721" y="1240"/>
                  </a:lnTo>
                  <a:lnTo>
                    <a:pt x="728" y="1235"/>
                  </a:lnTo>
                  <a:lnTo>
                    <a:pt x="740" y="1225"/>
                  </a:lnTo>
                  <a:lnTo>
                    <a:pt x="751" y="1208"/>
                  </a:lnTo>
                  <a:lnTo>
                    <a:pt x="763" y="1190"/>
                  </a:lnTo>
                  <a:lnTo>
                    <a:pt x="774" y="1169"/>
                  </a:lnTo>
                  <a:lnTo>
                    <a:pt x="786" y="1151"/>
                  </a:lnTo>
                  <a:lnTo>
                    <a:pt x="794" y="1136"/>
                  </a:lnTo>
                  <a:lnTo>
                    <a:pt x="801" y="1128"/>
                  </a:lnTo>
                  <a:lnTo>
                    <a:pt x="801" y="1139"/>
                  </a:lnTo>
                  <a:lnTo>
                    <a:pt x="791" y="1164"/>
                  </a:lnTo>
                  <a:lnTo>
                    <a:pt x="774" y="1196"/>
                  </a:lnTo>
                  <a:lnTo>
                    <a:pt x="754" y="1233"/>
                  </a:lnTo>
                  <a:lnTo>
                    <a:pt x="730" y="1268"/>
                  </a:lnTo>
                  <a:lnTo>
                    <a:pt x="710" y="1299"/>
                  </a:lnTo>
                  <a:lnTo>
                    <a:pt x="695" y="1320"/>
                  </a:lnTo>
                  <a:lnTo>
                    <a:pt x="688" y="1330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8" name="Freeform 23"/>
            <p:cNvSpPr>
              <a:spLocks/>
            </p:cNvSpPr>
            <p:nvPr/>
          </p:nvSpPr>
          <p:spPr bwMode="auto">
            <a:xfrm>
              <a:off x="4257" y="3502"/>
              <a:ext cx="25" cy="25"/>
            </a:xfrm>
            <a:custGeom>
              <a:avLst/>
              <a:gdLst>
                <a:gd name="T0" fmla="*/ 0 w 74"/>
                <a:gd name="T1" fmla="*/ 0 h 74"/>
                <a:gd name="T2" fmla="*/ 0 w 74"/>
                <a:gd name="T3" fmla="*/ 0 h 74"/>
                <a:gd name="T4" fmla="*/ 0 w 74"/>
                <a:gd name="T5" fmla="*/ 0 h 74"/>
                <a:gd name="T6" fmla="*/ 0 w 74"/>
                <a:gd name="T7" fmla="*/ 0 h 74"/>
                <a:gd name="T8" fmla="*/ 0 w 74"/>
                <a:gd name="T9" fmla="*/ 0 h 74"/>
                <a:gd name="T10" fmla="*/ 0 w 74"/>
                <a:gd name="T11" fmla="*/ 0 h 74"/>
                <a:gd name="T12" fmla="*/ 0 w 74"/>
                <a:gd name="T13" fmla="*/ 0 h 74"/>
                <a:gd name="T14" fmla="*/ 0 w 74"/>
                <a:gd name="T15" fmla="*/ 0 h 74"/>
                <a:gd name="T16" fmla="*/ 0 w 74"/>
                <a:gd name="T17" fmla="*/ 0 h 74"/>
                <a:gd name="T18" fmla="*/ 0 w 74"/>
                <a:gd name="T19" fmla="*/ 0 h 74"/>
                <a:gd name="T20" fmla="*/ 0 w 74"/>
                <a:gd name="T21" fmla="*/ 0 h 74"/>
                <a:gd name="T22" fmla="*/ 0 w 74"/>
                <a:gd name="T23" fmla="*/ 0 h 74"/>
                <a:gd name="T24" fmla="*/ 0 w 74"/>
                <a:gd name="T25" fmla="*/ 0 h 74"/>
                <a:gd name="T26" fmla="*/ 0 w 74"/>
                <a:gd name="T27" fmla="*/ 0 h 74"/>
                <a:gd name="T28" fmla="*/ 0 w 74"/>
                <a:gd name="T29" fmla="*/ 0 h 74"/>
                <a:gd name="T30" fmla="*/ 0 w 74"/>
                <a:gd name="T31" fmla="*/ 0 h 74"/>
                <a:gd name="T32" fmla="*/ 0 w 74"/>
                <a:gd name="T33" fmla="*/ 0 h 74"/>
                <a:gd name="T34" fmla="*/ 0 w 74"/>
                <a:gd name="T35" fmla="*/ 0 h 74"/>
                <a:gd name="T36" fmla="*/ 0 w 74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4">
                  <a:moveTo>
                    <a:pt x="64" y="74"/>
                  </a:moveTo>
                  <a:lnTo>
                    <a:pt x="53" y="63"/>
                  </a:lnTo>
                  <a:lnTo>
                    <a:pt x="42" y="53"/>
                  </a:lnTo>
                  <a:lnTo>
                    <a:pt x="32" y="42"/>
                  </a:lnTo>
                  <a:lnTo>
                    <a:pt x="24" y="34"/>
                  </a:lnTo>
                  <a:lnTo>
                    <a:pt x="15" y="24"/>
                  </a:lnTo>
                  <a:lnTo>
                    <a:pt x="8" y="16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3"/>
                  </a:lnTo>
                  <a:lnTo>
                    <a:pt x="17" y="9"/>
                  </a:lnTo>
                  <a:lnTo>
                    <a:pt x="25" y="16"/>
                  </a:lnTo>
                  <a:lnTo>
                    <a:pt x="35" y="26"/>
                  </a:lnTo>
                  <a:lnTo>
                    <a:pt x="43" y="34"/>
                  </a:lnTo>
                  <a:lnTo>
                    <a:pt x="54" y="45"/>
                  </a:lnTo>
                  <a:lnTo>
                    <a:pt x="63" y="53"/>
                  </a:lnTo>
                  <a:lnTo>
                    <a:pt x="74" y="65"/>
                  </a:lnTo>
                  <a:lnTo>
                    <a:pt x="66" y="69"/>
                  </a:lnTo>
                  <a:lnTo>
                    <a:pt x="64" y="74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9" name="Freeform 24"/>
            <p:cNvSpPr>
              <a:spLocks/>
            </p:cNvSpPr>
            <p:nvPr/>
          </p:nvSpPr>
          <p:spPr bwMode="auto">
            <a:xfrm>
              <a:off x="4619" y="3471"/>
              <a:ext cx="42" cy="51"/>
            </a:xfrm>
            <a:custGeom>
              <a:avLst/>
              <a:gdLst>
                <a:gd name="T0" fmla="*/ 0 w 128"/>
                <a:gd name="T1" fmla="*/ 0 h 153"/>
                <a:gd name="T2" fmla="*/ 0 w 128"/>
                <a:gd name="T3" fmla="*/ 0 h 153"/>
                <a:gd name="T4" fmla="*/ 0 w 128"/>
                <a:gd name="T5" fmla="*/ 0 h 153"/>
                <a:gd name="T6" fmla="*/ 0 w 128"/>
                <a:gd name="T7" fmla="*/ 0 h 153"/>
                <a:gd name="T8" fmla="*/ 0 w 128"/>
                <a:gd name="T9" fmla="*/ 0 h 153"/>
                <a:gd name="T10" fmla="*/ 0 w 128"/>
                <a:gd name="T11" fmla="*/ 0 h 153"/>
                <a:gd name="T12" fmla="*/ 0 w 128"/>
                <a:gd name="T13" fmla="*/ 0 h 153"/>
                <a:gd name="T14" fmla="*/ 0 w 128"/>
                <a:gd name="T15" fmla="*/ 0 h 153"/>
                <a:gd name="T16" fmla="*/ 0 w 128"/>
                <a:gd name="T17" fmla="*/ 0 h 153"/>
                <a:gd name="T18" fmla="*/ 0 w 128"/>
                <a:gd name="T19" fmla="*/ 0 h 153"/>
                <a:gd name="T20" fmla="*/ 0 w 128"/>
                <a:gd name="T21" fmla="*/ 0 h 153"/>
                <a:gd name="T22" fmla="*/ 0 w 128"/>
                <a:gd name="T23" fmla="*/ 0 h 153"/>
                <a:gd name="T24" fmla="*/ 0 w 128"/>
                <a:gd name="T25" fmla="*/ 0 h 153"/>
                <a:gd name="T26" fmla="*/ 0 w 128"/>
                <a:gd name="T27" fmla="*/ 0 h 153"/>
                <a:gd name="T28" fmla="*/ 0 w 128"/>
                <a:gd name="T29" fmla="*/ 0 h 153"/>
                <a:gd name="T30" fmla="*/ 0 w 128"/>
                <a:gd name="T31" fmla="*/ 0 h 153"/>
                <a:gd name="T32" fmla="*/ 0 w 128"/>
                <a:gd name="T33" fmla="*/ 0 h 153"/>
                <a:gd name="T34" fmla="*/ 0 w 128"/>
                <a:gd name="T35" fmla="*/ 0 h 153"/>
                <a:gd name="T36" fmla="*/ 0 w 128"/>
                <a:gd name="T37" fmla="*/ 0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8" h="153">
                  <a:moveTo>
                    <a:pt x="0" y="153"/>
                  </a:moveTo>
                  <a:lnTo>
                    <a:pt x="7" y="131"/>
                  </a:lnTo>
                  <a:lnTo>
                    <a:pt x="18" y="111"/>
                  </a:lnTo>
                  <a:lnTo>
                    <a:pt x="33" y="93"/>
                  </a:lnTo>
                  <a:lnTo>
                    <a:pt x="51" y="76"/>
                  </a:lnTo>
                  <a:lnTo>
                    <a:pt x="68" y="58"/>
                  </a:lnTo>
                  <a:lnTo>
                    <a:pt x="86" y="40"/>
                  </a:lnTo>
                  <a:lnTo>
                    <a:pt x="100" y="21"/>
                  </a:lnTo>
                  <a:lnTo>
                    <a:pt x="113" y="0"/>
                  </a:lnTo>
                  <a:lnTo>
                    <a:pt x="120" y="0"/>
                  </a:lnTo>
                  <a:lnTo>
                    <a:pt x="128" y="0"/>
                  </a:lnTo>
                  <a:lnTo>
                    <a:pt x="118" y="16"/>
                  </a:lnTo>
                  <a:lnTo>
                    <a:pt x="104" y="39"/>
                  </a:lnTo>
                  <a:lnTo>
                    <a:pt x="88" y="62"/>
                  </a:lnTo>
                  <a:lnTo>
                    <a:pt x="69" y="89"/>
                  </a:lnTo>
                  <a:lnTo>
                    <a:pt x="50" y="111"/>
                  </a:lnTo>
                  <a:lnTo>
                    <a:pt x="30" y="131"/>
                  </a:lnTo>
                  <a:lnTo>
                    <a:pt x="14" y="145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0" name="Freeform 25"/>
            <p:cNvSpPr>
              <a:spLocks/>
            </p:cNvSpPr>
            <p:nvPr/>
          </p:nvSpPr>
          <p:spPr bwMode="auto">
            <a:xfrm>
              <a:off x="4277" y="3436"/>
              <a:ext cx="83" cy="68"/>
            </a:xfrm>
            <a:custGeom>
              <a:avLst/>
              <a:gdLst>
                <a:gd name="T0" fmla="*/ 0 w 249"/>
                <a:gd name="T1" fmla="*/ 0 h 205"/>
                <a:gd name="T2" fmla="*/ 0 w 249"/>
                <a:gd name="T3" fmla="*/ 0 h 205"/>
                <a:gd name="T4" fmla="*/ 0 w 249"/>
                <a:gd name="T5" fmla="*/ 0 h 205"/>
                <a:gd name="T6" fmla="*/ 0 w 249"/>
                <a:gd name="T7" fmla="*/ 0 h 205"/>
                <a:gd name="T8" fmla="*/ 0 w 249"/>
                <a:gd name="T9" fmla="*/ 0 h 205"/>
                <a:gd name="T10" fmla="*/ 0 w 249"/>
                <a:gd name="T11" fmla="*/ 0 h 205"/>
                <a:gd name="T12" fmla="*/ 0 w 249"/>
                <a:gd name="T13" fmla="*/ 0 h 205"/>
                <a:gd name="T14" fmla="*/ 0 w 249"/>
                <a:gd name="T15" fmla="*/ 0 h 205"/>
                <a:gd name="T16" fmla="*/ 0 w 249"/>
                <a:gd name="T17" fmla="*/ 0 h 205"/>
                <a:gd name="T18" fmla="*/ 0 w 249"/>
                <a:gd name="T19" fmla="*/ 0 h 205"/>
                <a:gd name="T20" fmla="*/ 0 w 249"/>
                <a:gd name="T21" fmla="*/ 0 h 205"/>
                <a:gd name="T22" fmla="*/ 0 w 249"/>
                <a:gd name="T23" fmla="*/ 0 h 205"/>
                <a:gd name="T24" fmla="*/ 0 w 249"/>
                <a:gd name="T25" fmla="*/ 0 h 205"/>
                <a:gd name="T26" fmla="*/ 0 w 249"/>
                <a:gd name="T27" fmla="*/ 0 h 205"/>
                <a:gd name="T28" fmla="*/ 0 w 249"/>
                <a:gd name="T29" fmla="*/ 0 h 205"/>
                <a:gd name="T30" fmla="*/ 0 w 249"/>
                <a:gd name="T31" fmla="*/ 0 h 205"/>
                <a:gd name="T32" fmla="*/ 0 w 249"/>
                <a:gd name="T33" fmla="*/ 0 h 205"/>
                <a:gd name="T34" fmla="*/ 0 w 249"/>
                <a:gd name="T35" fmla="*/ 0 h 205"/>
                <a:gd name="T36" fmla="*/ 0 w 249"/>
                <a:gd name="T37" fmla="*/ 0 h 205"/>
                <a:gd name="T38" fmla="*/ 0 w 249"/>
                <a:gd name="T39" fmla="*/ 0 h 205"/>
                <a:gd name="T40" fmla="*/ 0 w 249"/>
                <a:gd name="T41" fmla="*/ 0 h 205"/>
                <a:gd name="T42" fmla="*/ 0 w 249"/>
                <a:gd name="T43" fmla="*/ 0 h 205"/>
                <a:gd name="T44" fmla="*/ 0 w 249"/>
                <a:gd name="T45" fmla="*/ 0 h 2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9" h="205">
                  <a:moveTo>
                    <a:pt x="244" y="204"/>
                  </a:moveTo>
                  <a:lnTo>
                    <a:pt x="209" y="186"/>
                  </a:lnTo>
                  <a:lnTo>
                    <a:pt x="174" y="164"/>
                  </a:lnTo>
                  <a:lnTo>
                    <a:pt x="138" y="137"/>
                  </a:lnTo>
                  <a:lnTo>
                    <a:pt x="104" y="111"/>
                  </a:lnTo>
                  <a:lnTo>
                    <a:pt x="71" y="80"/>
                  </a:lnTo>
                  <a:lnTo>
                    <a:pt x="43" y="52"/>
                  </a:lnTo>
                  <a:lnTo>
                    <a:pt x="18" y="2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39" y="21"/>
                  </a:lnTo>
                  <a:lnTo>
                    <a:pt x="65" y="48"/>
                  </a:lnTo>
                  <a:lnTo>
                    <a:pt x="92" y="74"/>
                  </a:lnTo>
                  <a:lnTo>
                    <a:pt x="121" y="102"/>
                  </a:lnTo>
                  <a:lnTo>
                    <a:pt x="150" y="127"/>
                  </a:lnTo>
                  <a:lnTo>
                    <a:pt x="182" y="152"/>
                  </a:lnTo>
                  <a:lnTo>
                    <a:pt x="216" y="175"/>
                  </a:lnTo>
                  <a:lnTo>
                    <a:pt x="249" y="196"/>
                  </a:lnTo>
                  <a:lnTo>
                    <a:pt x="246" y="201"/>
                  </a:lnTo>
                  <a:lnTo>
                    <a:pt x="246" y="205"/>
                  </a:lnTo>
                  <a:lnTo>
                    <a:pt x="245" y="205"/>
                  </a:lnTo>
                  <a:lnTo>
                    <a:pt x="244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1" name="Freeform 26"/>
            <p:cNvSpPr>
              <a:spLocks/>
            </p:cNvSpPr>
            <p:nvPr/>
          </p:nvSpPr>
          <p:spPr bwMode="auto">
            <a:xfrm>
              <a:off x="4229" y="3470"/>
              <a:ext cx="16" cy="16"/>
            </a:xfrm>
            <a:custGeom>
              <a:avLst/>
              <a:gdLst>
                <a:gd name="T0" fmla="*/ 0 w 49"/>
                <a:gd name="T1" fmla="*/ 0 h 49"/>
                <a:gd name="T2" fmla="*/ 0 w 49"/>
                <a:gd name="T3" fmla="*/ 0 h 49"/>
                <a:gd name="T4" fmla="*/ 0 w 49"/>
                <a:gd name="T5" fmla="*/ 0 h 49"/>
                <a:gd name="T6" fmla="*/ 0 w 49"/>
                <a:gd name="T7" fmla="*/ 0 h 49"/>
                <a:gd name="T8" fmla="*/ 0 w 49"/>
                <a:gd name="T9" fmla="*/ 0 h 49"/>
                <a:gd name="T10" fmla="*/ 0 w 49"/>
                <a:gd name="T11" fmla="*/ 0 h 49"/>
                <a:gd name="T12" fmla="*/ 0 w 49"/>
                <a:gd name="T13" fmla="*/ 0 h 49"/>
                <a:gd name="T14" fmla="*/ 0 w 49"/>
                <a:gd name="T15" fmla="*/ 0 h 49"/>
                <a:gd name="T16" fmla="*/ 0 w 49"/>
                <a:gd name="T17" fmla="*/ 0 h 49"/>
                <a:gd name="T18" fmla="*/ 0 w 49"/>
                <a:gd name="T19" fmla="*/ 0 h 49"/>
                <a:gd name="T20" fmla="*/ 0 w 49"/>
                <a:gd name="T21" fmla="*/ 0 h 49"/>
                <a:gd name="T22" fmla="*/ 0 w 49"/>
                <a:gd name="T23" fmla="*/ 0 h 49"/>
                <a:gd name="T24" fmla="*/ 0 w 49"/>
                <a:gd name="T25" fmla="*/ 0 h 49"/>
                <a:gd name="T26" fmla="*/ 0 w 49"/>
                <a:gd name="T27" fmla="*/ 0 h 49"/>
                <a:gd name="T28" fmla="*/ 0 w 49"/>
                <a:gd name="T29" fmla="*/ 0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49">
                  <a:moveTo>
                    <a:pt x="39" y="49"/>
                  </a:moveTo>
                  <a:lnTo>
                    <a:pt x="29" y="40"/>
                  </a:lnTo>
                  <a:lnTo>
                    <a:pt x="22" y="33"/>
                  </a:lnTo>
                  <a:lnTo>
                    <a:pt x="15" y="26"/>
                  </a:lnTo>
                  <a:lnTo>
                    <a:pt x="11" y="22"/>
                  </a:lnTo>
                  <a:lnTo>
                    <a:pt x="3" y="10"/>
                  </a:lnTo>
                  <a:lnTo>
                    <a:pt x="0" y="0"/>
                  </a:lnTo>
                  <a:lnTo>
                    <a:pt x="12" y="1"/>
                  </a:lnTo>
                  <a:lnTo>
                    <a:pt x="24" y="10"/>
                  </a:lnTo>
                  <a:lnTo>
                    <a:pt x="28" y="14"/>
                  </a:lnTo>
                  <a:lnTo>
                    <a:pt x="33" y="21"/>
                  </a:lnTo>
                  <a:lnTo>
                    <a:pt x="40" y="29"/>
                  </a:lnTo>
                  <a:lnTo>
                    <a:pt x="49" y="40"/>
                  </a:lnTo>
                  <a:lnTo>
                    <a:pt x="45" y="47"/>
                  </a:lnTo>
                  <a:lnTo>
                    <a:pt x="39" y="49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2" name="Freeform 27"/>
            <p:cNvSpPr>
              <a:spLocks/>
            </p:cNvSpPr>
            <p:nvPr/>
          </p:nvSpPr>
          <p:spPr bwMode="auto">
            <a:xfrm>
              <a:off x="4704" y="3406"/>
              <a:ext cx="49" cy="77"/>
            </a:xfrm>
            <a:custGeom>
              <a:avLst/>
              <a:gdLst>
                <a:gd name="T0" fmla="*/ 0 w 147"/>
                <a:gd name="T1" fmla="*/ 0 h 230"/>
                <a:gd name="T2" fmla="*/ 0 w 147"/>
                <a:gd name="T3" fmla="*/ 0 h 230"/>
                <a:gd name="T4" fmla="*/ 0 w 147"/>
                <a:gd name="T5" fmla="*/ 0 h 230"/>
                <a:gd name="T6" fmla="*/ 0 w 147"/>
                <a:gd name="T7" fmla="*/ 0 h 230"/>
                <a:gd name="T8" fmla="*/ 0 w 147"/>
                <a:gd name="T9" fmla="*/ 0 h 230"/>
                <a:gd name="T10" fmla="*/ 0 w 147"/>
                <a:gd name="T11" fmla="*/ 0 h 230"/>
                <a:gd name="T12" fmla="*/ 0 w 147"/>
                <a:gd name="T13" fmla="*/ 0 h 230"/>
                <a:gd name="T14" fmla="*/ 0 w 147"/>
                <a:gd name="T15" fmla="*/ 0 h 230"/>
                <a:gd name="T16" fmla="*/ 0 w 147"/>
                <a:gd name="T17" fmla="*/ 0 h 230"/>
                <a:gd name="T18" fmla="*/ 0 w 147"/>
                <a:gd name="T19" fmla="*/ 0 h 230"/>
                <a:gd name="T20" fmla="*/ 0 w 147"/>
                <a:gd name="T21" fmla="*/ 0 h 230"/>
                <a:gd name="T22" fmla="*/ 0 w 147"/>
                <a:gd name="T23" fmla="*/ 0 h 230"/>
                <a:gd name="T24" fmla="*/ 0 w 147"/>
                <a:gd name="T25" fmla="*/ 0 h 230"/>
                <a:gd name="T26" fmla="*/ 0 w 147"/>
                <a:gd name="T27" fmla="*/ 0 h 230"/>
                <a:gd name="T28" fmla="*/ 0 w 147"/>
                <a:gd name="T29" fmla="*/ 0 h 230"/>
                <a:gd name="T30" fmla="*/ 0 w 147"/>
                <a:gd name="T31" fmla="*/ 0 h 230"/>
                <a:gd name="T32" fmla="*/ 0 w 147"/>
                <a:gd name="T33" fmla="*/ 0 h 2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" h="230">
                  <a:moveTo>
                    <a:pt x="0" y="230"/>
                  </a:moveTo>
                  <a:lnTo>
                    <a:pt x="6" y="209"/>
                  </a:lnTo>
                  <a:lnTo>
                    <a:pt x="21" y="180"/>
                  </a:lnTo>
                  <a:lnTo>
                    <a:pt x="41" y="144"/>
                  </a:lnTo>
                  <a:lnTo>
                    <a:pt x="67" y="105"/>
                  </a:lnTo>
                  <a:lnTo>
                    <a:pt x="91" y="66"/>
                  </a:lnTo>
                  <a:lnTo>
                    <a:pt x="115" y="34"/>
                  </a:lnTo>
                  <a:lnTo>
                    <a:pt x="134" y="10"/>
                  </a:lnTo>
                  <a:lnTo>
                    <a:pt x="147" y="0"/>
                  </a:lnTo>
                  <a:lnTo>
                    <a:pt x="141" y="20"/>
                  </a:lnTo>
                  <a:lnTo>
                    <a:pt x="129" y="49"/>
                  </a:lnTo>
                  <a:lnTo>
                    <a:pt x="111" y="81"/>
                  </a:lnTo>
                  <a:lnTo>
                    <a:pt x="88" y="117"/>
                  </a:lnTo>
                  <a:lnTo>
                    <a:pt x="63" y="151"/>
                  </a:lnTo>
                  <a:lnTo>
                    <a:pt x="39" y="183"/>
                  </a:lnTo>
                  <a:lnTo>
                    <a:pt x="17" y="209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3" name="Freeform 28"/>
            <p:cNvSpPr>
              <a:spLocks/>
            </p:cNvSpPr>
            <p:nvPr/>
          </p:nvSpPr>
          <p:spPr bwMode="auto">
            <a:xfrm>
              <a:off x="4624" y="3446"/>
              <a:ext cx="21" cy="31"/>
            </a:xfrm>
            <a:custGeom>
              <a:avLst/>
              <a:gdLst>
                <a:gd name="T0" fmla="*/ 0 w 64"/>
                <a:gd name="T1" fmla="*/ 0 h 91"/>
                <a:gd name="T2" fmla="*/ 0 w 64"/>
                <a:gd name="T3" fmla="*/ 0 h 91"/>
                <a:gd name="T4" fmla="*/ 0 w 64"/>
                <a:gd name="T5" fmla="*/ 0 h 91"/>
                <a:gd name="T6" fmla="*/ 0 w 64"/>
                <a:gd name="T7" fmla="*/ 0 h 91"/>
                <a:gd name="T8" fmla="*/ 0 w 64"/>
                <a:gd name="T9" fmla="*/ 0 h 91"/>
                <a:gd name="T10" fmla="*/ 0 w 64"/>
                <a:gd name="T11" fmla="*/ 0 h 91"/>
                <a:gd name="T12" fmla="*/ 0 w 64"/>
                <a:gd name="T13" fmla="*/ 0 h 91"/>
                <a:gd name="T14" fmla="*/ 0 w 64"/>
                <a:gd name="T15" fmla="*/ 0 h 91"/>
                <a:gd name="T16" fmla="*/ 0 w 64"/>
                <a:gd name="T17" fmla="*/ 0 h 91"/>
                <a:gd name="T18" fmla="*/ 0 w 64"/>
                <a:gd name="T19" fmla="*/ 0 h 91"/>
                <a:gd name="T20" fmla="*/ 0 w 64"/>
                <a:gd name="T21" fmla="*/ 0 h 91"/>
                <a:gd name="T22" fmla="*/ 0 w 64"/>
                <a:gd name="T23" fmla="*/ 0 h 91"/>
                <a:gd name="T24" fmla="*/ 0 w 64"/>
                <a:gd name="T25" fmla="*/ 0 h 91"/>
                <a:gd name="T26" fmla="*/ 0 w 64"/>
                <a:gd name="T27" fmla="*/ 0 h 91"/>
                <a:gd name="T28" fmla="*/ 0 w 64"/>
                <a:gd name="T29" fmla="*/ 0 h 91"/>
                <a:gd name="T30" fmla="*/ 0 w 64"/>
                <a:gd name="T31" fmla="*/ 0 h 91"/>
                <a:gd name="T32" fmla="*/ 0 w 64"/>
                <a:gd name="T33" fmla="*/ 0 h 91"/>
                <a:gd name="T34" fmla="*/ 0 w 64"/>
                <a:gd name="T35" fmla="*/ 0 h 91"/>
                <a:gd name="T36" fmla="*/ 0 w 64"/>
                <a:gd name="T37" fmla="*/ 0 h 91"/>
                <a:gd name="T38" fmla="*/ 0 w 64"/>
                <a:gd name="T39" fmla="*/ 0 h 91"/>
                <a:gd name="T40" fmla="*/ 0 w 64"/>
                <a:gd name="T41" fmla="*/ 0 h 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91">
                  <a:moveTo>
                    <a:pt x="0" y="88"/>
                  </a:moveTo>
                  <a:lnTo>
                    <a:pt x="4" y="70"/>
                  </a:lnTo>
                  <a:lnTo>
                    <a:pt x="8" y="57"/>
                  </a:lnTo>
                  <a:lnTo>
                    <a:pt x="13" y="45"/>
                  </a:lnTo>
                  <a:lnTo>
                    <a:pt x="20" y="36"/>
                  </a:lnTo>
                  <a:lnTo>
                    <a:pt x="25" y="27"/>
                  </a:lnTo>
                  <a:lnTo>
                    <a:pt x="34" y="18"/>
                  </a:lnTo>
                  <a:lnTo>
                    <a:pt x="42" y="9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4" y="3"/>
                  </a:lnTo>
                  <a:lnTo>
                    <a:pt x="56" y="13"/>
                  </a:lnTo>
                  <a:lnTo>
                    <a:pt x="49" y="24"/>
                  </a:lnTo>
                  <a:lnTo>
                    <a:pt x="42" y="34"/>
                  </a:lnTo>
                  <a:lnTo>
                    <a:pt x="35" y="46"/>
                  </a:lnTo>
                  <a:lnTo>
                    <a:pt x="27" y="56"/>
                  </a:lnTo>
                  <a:lnTo>
                    <a:pt x="18" y="67"/>
                  </a:lnTo>
                  <a:lnTo>
                    <a:pt x="11" y="78"/>
                  </a:lnTo>
                  <a:lnTo>
                    <a:pt x="6" y="91"/>
                  </a:lnTo>
                  <a:lnTo>
                    <a:pt x="3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4" name="Freeform 29"/>
            <p:cNvSpPr>
              <a:spLocks/>
            </p:cNvSpPr>
            <p:nvPr/>
          </p:nvSpPr>
          <p:spPr bwMode="auto">
            <a:xfrm>
              <a:off x="4695" y="3384"/>
              <a:ext cx="48" cy="84"/>
            </a:xfrm>
            <a:custGeom>
              <a:avLst/>
              <a:gdLst>
                <a:gd name="T0" fmla="*/ 0 w 144"/>
                <a:gd name="T1" fmla="*/ 0 h 251"/>
                <a:gd name="T2" fmla="*/ 0 w 144"/>
                <a:gd name="T3" fmla="*/ 0 h 251"/>
                <a:gd name="T4" fmla="*/ 0 w 144"/>
                <a:gd name="T5" fmla="*/ 0 h 251"/>
                <a:gd name="T6" fmla="*/ 0 w 144"/>
                <a:gd name="T7" fmla="*/ 0 h 251"/>
                <a:gd name="T8" fmla="*/ 0 w 144"/>
                <a:gd name="T9" fmla="*/ 0 h 251"/>
                <a:gd name="T10" fmla="*/ 0 w 144"/>
                <a:gd name="T11" fmla="*/ 0 h 251"/>
                <a:gd name="T12" fmla="*/ 0 w 144"/>
                <a:gd name="T13" fmla="*/ 0 h 251"/>
                <a:gd name="T14" fmla="*/ 0 w 144"/>
                <a:gd name="T15" fmla="*/ 0 h 251"/>
                <a:gd name="T16" fmla="*/ 0 w 144"/>
                <a:gd name="T17" fmla="*/ 0 h 251"/>
                <a:gd name="T18" fmla="*/ 0 w 144"/>
                <a:gd name="T19" fmla="*/ 0 h 251"/>
                <a:gd name="T20" fmla="*/ 0 w 144"/>
                <a:gd name="T21" fmla="*/ 0 h 251"/>
                <a:gd name="T22" fmla="*/ 0 w 144"/>
                <a:gd name="T23" fmla="*/ 0 h 251"/>
                <a:gd name="T24" fmla="*/ 0 w 144"/>
                <a:gd name="T25" fmla="*/ 0 h 251"/>
                <a:gd name="T26" fmla="*/ 0 w 144"/>
                <a:gd name="T27" fmla="*/ 0 h 251"/>
                <a:gd name="T28" fmla="*/ 0 w 144"/>
                <a:gd name="T29" fmla="*/ 0 h 251"/>
                <a:gd name="T30" fmla="*/ 0 w 144"/>
                <a:gd name="T31" fmla="*/ 0 h 251"/>
                <a:gd name="T32" fmla="*/ 0 w 144"/>
                <a:gd name="T33" fmla="*/ 0 h 251"/>
                <a:gd name="T34" fmla="*/ 0 w 144"/>
                <a:gd name="T35" fmla="*/ 0 h 251"/>
                <a:gd name="T36" fmla="*/ 0 w 144"/>
                <a:gd name="T37" fmla="*/ 0 h 2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4" h="251">
                  <a:moveTo>
                    <a:pt x="0" y="248"/>
                  </a:moveTo>
                  <a:lnTo>
                    <a:pt x="5" y="232"/>
                  </a:lnTo>
                  <a:lnTo>
                    <a:pt x="17" y="205"/>
                  </a:lnTo>
                  <a:lnTo>
                    <a:pt x="37" y="169"/>
                  </a:lnTo>
                  <a:lnTo>
                    <a:pt x="60" y="130"/>
                  </a:lnTo>
                  <a:lnTo>
                    <a:pt x="84" y="88"/>
                  </a:lnTo>
                  <a:lnTo>
                    <a:pt x="108" y="51"/>
                  </a:lnTo>
                  <a:lnTo>
                    <a:pt x="127" y="20"/>
                  </a:lnTo>
                  <a:lnTo>
                    <a:pt x="144" y="0"/>
                  </a:lnTo>
                  <a:lnTo>
                    <a:pt x="139" y="24"/>
                  </a:lnTo>
                  <a:lnTo>
                    <a:pt x="126" y="56"/>
                  </a:lnTo>
                  <a:lnTo>
                    <a:pt x="106" y="92"/>
                  </a:lnTo>
                  <a:lnTo>
                    <a:pt x="84" y="130"/>
                  </a:lnTo>
                  <a:lnTo>
                    <a:pt x="60" y="166"/>
                  </a:lnTo>
                  <a:lnTo>
                    <a:pt x="37" y="200"/>
                  </a:lnTo>
                  <a:lnTo>
                    <a:pt x="17" y="228"/>
                  </a:lnTo>
                  <a:lnTo>
                    <a:pt x="3" y="251"/>
                  </a:lnTo>
                  <a:lnTo>
                    <a:pt x="2" y="25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5" name="Freeform 30"/>
            <p:cNvSpPr>
              <a:spLocks/>
            </p:cNvSpPr>
            <p:nvPr/>
          </p:nvSpPr>
          <p:spPr bwMode="auto">
            <a:xfrm>
              <a:off x="4902" y="3032"/>
              <a:ext cx="264" cy="423"/>
            </a:xfrm>
            <a:custGeom>
              <a:avLst/>
              <a:gdLst>
                <a:gd name="T0" fmla="*/ 0 w 790"/>
                <a:gd name="T1" fmla="*/ 0 h 1269"/>
                <a:gd name="T2" fmla="*/ 0 w 790"/>
                <a:gd name="T3" fmla="*/ 0 h 1269"/>
                <a:gd name="T4" fmla="*/ 0 w 790"/>
                <a:gd name="T5" fmla="*/ 0 h 1269"/>
                <a:gd name="T6" fmla="*/ 0 w 790"/>
                <a:gd name="T7" fmla="*/ 0 h 1269"/>
                <a:gd name="T8" fmla="*/ 0 w 790"/>
                <a:gd name="T9" fmla="*/ 0 h 1269"/>
                <a:gd name="T10" fmla="*/ 0 w 790"/>
                <a:gd name="T11" fmla="*/ 0 h 1269"/>
                <a:gd name="T12" fmla="*/ 0 w 790"/>
                <a:gd name="T13" fmla="*/ 0 h 1269"/>
                <a:gd name="T14" fmla="*/ 0 w 790"/>
                <a:gd name="T15" fmla="*/ 0 h 1269"/>
                <a:gd name="T16" fmla="*/ 0 w 790"/>
                <a:gd name="T17" fmla="*/ 0 h 1269"/>
                <a:gd name="T18" fmla="*/ 0 w 790"/>
                <a:gd name="T19" fmla="*/ 0 h 1269"/>
                <a:gd name="T20" fmla="*/ 0 w 790"/>
                <a:gd name="T21" fmla="*/ 0 h 1269"/>
                <a:gd name="T22" fmla="*/ 0 w 790"/>
                <a:gd name="T23" fmla="*/ 0 h 1269"/>
                <a:gd name="T24" fmla="*/ 0 w 790"/>
                <a:gd name="T25" fmla="*/ 0 h 1269"/>
                <a:gd name="T26" fmla="*/ 0 w 790"/>
                <a:gd name="T27" fmla="*/ 0 h 1269"/>
                <a:gd name="T28" fmla="*/ 0 w 790"/>
                <a:gd name="T29" fmla="*/ 0 h 1269"/>
                <a:gd name="T30" fmla="*/ 0 w 790"/>
                <a:gd name="T31" fmla="*/ 0 h 1269"/>
                <a:gd name="T32" fmla="*/ 0 w 790"/>
                <a:gd name="T33" fmla="*/ 0 h 1269"/>
                <a:gd name="T34" fmla="*/ 0 w 790"/>
                <a:gd name="T35" fmla="*/ 0 h 1269"/>
                <a:gd name="T36" fmla="*/ 0 w 790"/>
                <a:gd name="T37" fmla="*/ 0 h 1269"/>
                <a:gd name="T38" fmla="*/ 0 w 790"/>
                <a:gd name="T39" fmla="*/ 0 h 1269"/>
                <a:gd name="T40" fmla="*/ 0 w 790"/>
                <a:gd name="T41" fmla="*/ 0 h 1269"/>
                <a:gd name="T42" fmla="*/ 0 w 790"/>
                <a:gd name="T43" fmla="*/ 0 h 1269"/>
                <a:gd name="T44" fmla="*/ 0 w 790"/>
                <a:gd name="T45" fmla="*/ 0 h 1269"/>
                <a:gd name="T46" fmla="*/ 0 w 790"/>
                <a:gd name="T47" fmla="*/ 0 h 1269"/>
                <a:gd name="T48" fmla="*/ 0 w 790"/>
                <a:gd name="T49" fmla="*/ 0 h 1269"/>
                <a:gd name="T50" fmla="*/ 0 w 790"/>
                <a:gd name="T51" fmla="*/ 0 h 1269"/>
                <a:gd name="T52" fmla="*/ 0 w 790"/>
                <a:gd name="T53" fmla="*/ 0 h 1269"/>
                <a:gd name="T54" fmla="*/ 0 w 790"/>
                <a:gd name="T55" fmla="*/ 0 h 1269"/>
                <a:gd name="T56" fmla="*/ 0 w 790"/>
                <a:gd name="T57" fmla="*/ 0 h 1269"/>
                <a:gd name="T58" fmla="*/ 0 w 790"/>
                <a:gd name="T59" fmla="*/ 0 h 1269"/>
                <a:gd name="T60" fmla="*/ 0 w 790"/>
                <a:gd name="T61" fmla="*/ 0 h 1269"/>
                <a:gd name="T62" fmla="*/ 0 w 790"/>
                <a:gd name="T63" fmla="*/ 0 h 1269"/>
                <a:gd name="T64" fmla="*/ 0 w 790"/>
                <a:gd name="T65" fmla="*/ 0 h 1269"/>
                <a:gd name="T66" fmla="*/ 0 w 790"/>
                <a:gd name="T67" fmla="*/ 0 h 1269"/>
                <a:gd name="T68" fmla="*/ 0 w 790"/>
                <a:gd name="T69" fmla="*/ 0 h 1269"/>
                <a:gd name="T70" fmla="*/ 0 w 790"/>
                <a:gd name="T71" fmla="*/ 0 h 1269"/>
                <a:gd name="T72" fmla="*/ 0 w 790"/>
                <a:gd name="T73" fmla="*/ 0 h 1269"/>
                <a:gd name="T74" fmla="*/ 0 w 790"/>
                <a:gd name="T75" fmla="*/ 0 h 1269"/>
                <a:gd name="T76" fmla="*/ 0 w 790"/>
                <a:gd name="T77" fmla="*/ 0 h 1269"/>
                <a:gd name="T78" fmla="*/ 0 w 790"/>
                <a:gd name="T79" fmla="*/ 0 h 1269"/>
                <a:gd name="T80" fmla="*/ 0 w 790"/>
                <a:gd name="T81" fmla="*/ 0 h 1269"/>
                <a:gd name="T82" fmla="*/ 0 w 790"/>
                <a:gd name="T83" fmla="*/ 0 h 1269"/>
                <a:gd name="T84" fmla="*/ 0 w 790"/>
                <a:gd name="T85" fmla="*/ 0 h 1269"/>
                <a:gd name="T86" fmla="*/ 0 w 790"/>
                <a:gd name="T87" fmla="*/ 0 h 1269"/>
                <a:gd name="T88" fmla="*/ 0 w 790"/>
                <a:gd name="T89" fmla="*/ 0 h 1269"/>
                <a:gd name="T90" fmla="*/ 0 w 790"/>
                <a:gd name="T91" fmla="*/ 0 h 1269"/>
                <a:gd name="T92" fmla="*/ 0 w 790"/>
                <a:gd name="T93" fmla="*/ 0 h 1269"/>
                <a:gd name="T94" fmla="*/ 0 w 790"/>
                <a:gd name="T95" fmla="*/ 0 h 1269"/>
                <a:gd name="T96" fmla="*/ 0 w 790"/>
                <a:gd name="T97" fmla="*/ 0 h 1269"/>
                <a:gd name="T98" fmla="*/ 0 w 790"/>
                <a:gd name="T99" fmla="*/ 0 h 1269"/>
                <a:gd name="T100" fmla="*/ 0 w 790"/>
                <a:gd name="T101" fmla="*/ 0 h 1269"/>
                <a:gd name="T102" fmla="*/ 0 w 790"/>
                <a:gd name="T103" fmla="*/ 0 h 1269"/>
                <a:gd name="T104" fmla="*/ 0 w 790"/>
                <a:gd name="T105" fmla="*/ 0 h 1269"/>
                <a:gd name="T106" fmla="*/ 0 w 790"/>
                <a:gd name="T107" fmla="*/ 0 h 1269"/>
                <a:gd name="T108" fmla="*/ 0 w 790"/>
                <a:gd name="T109" fmla="*/ 0 h 126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90" h="1269">
                  <a:moveTo>
                    <a:pt x="418" y="1269"/>
                  </a:moveTo>
                  <a:lnTo>
                    <a:pt x="365" y="1260"/>
                  </a:lnTo>
                  <a:lnTo>
                    <a:pt x="311" y="1246"/>
                  </a:lnTo>
                  <a:lnTo>
                    <a:pt x="253" y="1227"/>
                  </a:lnTo>
                  <a:lnTo>
                    <a:pt x="199" y="1205"/>
                  </a:lnTo>
                  <a:lnTo>
                    <a:pt x="143" y="1179"/>
                  </a:lnTo>
                  <a:lnTo>
                    <a:pt x="92" y="1154"/>
                  </a:lnTo>
                  <a:lnTo>
                    <a:pt x="43" y="1131"/>
                  </a:lnTo>
                  <a:lnTo>
                    <a:pt x="0" y="1111"/>
                  </a:lnTo>
                  <a:lnTo>
                    <a:pt x="1" y="1094"/>
                  </a:lnTo>
                  <a:lnTo>
                    <a:pt x="8" y="1073"/>
                  </a:lnTo>
                  <a:lnTo>
                    <a:pt x="18" y="1047"/>
                  </a:lnTo>
                  <a:lnTo>
                    <a:pt x="30" y="1019"/>
                  </a:lnTo>
                  <a:lnTo>
                    <a:pt x="41" y="987"/>
                  </a:lnTo>
                  <a:lnTo>
                    <a:pt x="53" y="958"/>
                  </a:lnTo>
                  <a:lnTo>
                    <a:pt x="61" y="930"/>
                  </a:lnTo>
                  <a:lnTo>
                    <a:pt x="66" y="906"/>
                  </a:lnTo>
                  <a:lnTo>
                    <a:pt x="87" y="909"/>
                  </a:lnTo>
                  <a:lnTo>
                    <a:pt x="112" y="912"/>
                  </a:lnTo>
                  <a:lnTo>
                    <a:pt x="136" y="915"/>
                  </a:lnTo>
                  <a:lnTo>
                    <a:pt x="163" y="917"/>
                  </a:lnTo>
                  <a:lnTo>
                    <a:pt x="188" y="917"/>
                  </a:lnTo>
                  <a:lnTo>
                    <a:pt x="214" y="919"/>
                  </a:lnTo>
                  <a:lnTo>
                    <a:pt x="241" y="917"/>
                  </a:lnTo>
                  <a:lnTo>
                    <a:pt x="269" y="916"/>
                  </a:lnTo>
                  <a:lnTo>
                    <a:pt x="271" y="910"/>
                  </a:lnTo>
                  <a:lnTo>
                    <a:pt x="274" y="906"/>
                  </a:lnTo>
                  <a:lnTo>
                    <a:pt x="255" y="894"/>
                  </a:lnTo>
                  <a:lnTo>
                    <a:pt x="231" y="885"/>
                  </a:lnTo>
                  <a:lnTo>
                    <a:pt x="202" y="877"/>
                  </a:lnTo>
                  <a:lnTo>
                    <a:pt x="172" y="873"/>
                  </a:lnTo>
                  <a:lnTo>
                    <a:pt x="140" y="867"/>
                  </a:lnTo>
                  <a:lnTo>
                    <a:pt x="112" y="863"/>
                  </a:lnTo>
                  <a:lnTo>
                    <a:pt x="87" y="860"/>
                  </a:lnTo>
                  <a:lnTo>
                    <a:pt x="69" y="857"/>
                  </a:lnTo>
                  <a:lnTo>
                    <a:pt x="62" y="814"/>
                  </a:lnTo>
                  <a:lnTo>
                    <a:pt x="58" y="775"/>
                  </a:lnTo>
                  <a:lnTo>
                    <a:pt x="54" y="737"/>
                  </a:lnTo>
                  <a:lnTo>
                    <a:pt x="53" y="703"/>
                  </a:lnTo>
                  <a:lnTo>
                    <a:pt x="50" y="666"/>
                  </a:lnTo>
                  <a:lnTo>
                    <a:pt x="48" y="631"/>
                  </a:lnTo>
                  <a:lnTo>
                    <a:pt x="48" y="594"/>
                  </a:lnTo>
                  <a:lnTo>
                    <a:pt x="48" y="556"/>
                  </a:lnTo>
                  <a:lnTo>
                    <a:pt x="55" y="556"/>
                  </a:lnTo>
                  <a:lnTo>
                    <a:pt x="64" y="556"/>
                  </a:lnTo>
                  <a:lnTo>
                    <a:pt x="62" y="567"/>
                  </a:lnTo>
                  <a:lnTo>
                    <a:pt x="62" y="581"/>
                  </a:lnTo>
                  <a:lnTo>
                    <a:pt x="62" y="595"/>
                  </a:lnTo>
                  <a:lnTo>
                    <a:pt x="65" y="612"/>
                  </a:lnTo>
                  <a:lnTo>
                    <a:pt x="65" y="627"/>
                  </a:lnTo>
                  <a:lnTo>
                    <a:pt x="71" y="644"/>
                  </a:lnTo>
                  <a:lnTo>
                    <a:pt x="75" y="659"/>
                  </a:lnTo>
                  <a:lnTo>
                    <a:pt x="85" y="675"/>
                  </a:lnTo>
                  <a:lnTo>
                    <a:pt x="83" y="647"/>
                  </a:lnTo>
                  <a:lnTo>
                    <a:pt x="80" y="615"/>
                  </a:lnTo>
                  <a:lnTo>
                    <a:pt x="73" y="580"/>
                  </a:lnTo>
                  <a:lnTo>
                    <a:pt x="69" y="548"/>
                  </a:lnTo>
                  <a:lnTo>
                    <a:pt x="65" y="516"/>
                  </a:lnTo>
                  <a:lnTo>
                    <a:pt x="68" y="489"/>
                  </a:lnTo>
                  <a:lnTo>
                    <a:pt x="76" y="470"/>
                  </a:lnTo>
                  <a:lnTo>
                    <a:pt x="97" y="459"/>
                  </a:lnTo>
                  <a:lnTo>
                    <a:pt x="97" y="477"/>
                  </a:lnTo>
                  <a:lnTo>
                    <a:pt x="99" y="496"/>
                  </a:lnTo>
                  <a:lnTo>
                    <a:pt x="100" y="516"/>
                  </a:lnTo>
                  <a:lnTo>
                    <a:pt x="101" y="535"/>
                  </a:lnTo>
                  <a:lnTo>
                    <a:pt x="101" y="553"/>
                  </a:lnTo>
                  <a:lnTo>
                    <a:pt x="103" y="574"/>
                  </a:lnTo>
                  <a:lnTo>
                    <a:pt x="104" y="592"/>
                  </a:lnTo>
                  <a:lnTo>
                    <a:pt x="107" y="613"/>
                  </a:lnTo>
                  <a:lnTo>
                    <a:pt x="114" y="613"/>
                  </a:lnTo>
                  <a:lnTo>
                    <a:pt x="122" y="613"/>
                  </a:lnTo>
                  <a:lnTo>
                    <a:pt x="119" y="591"/>
                  </a:lnTo>
                  <a:lnTo>
                    <a:pt x="118" y="569"/>
                  </a:lnTo>
                  <a:lnTo>
                    <a:pt x="117" y="546"/>
                  </a:lnTo>
                  <a:lnTo>
                    <a:pt x="117" y="524"/>
                  </a:lnTo>
                  <a:lnTo>
                    <a:pt x="115" y="502"/>
                  </a:lnTo>
                  <a:lnTo>
                    <a:pt x="114" y="480"/>
                  </a:lnTo>
                  <a:lnTo>
                    <a:pt x="112" y="457"/>
                  </a:lnTo>
                  <a:lnTo>
                    <a:pt x="112" y="436"/>
                  </a:lnTo>
                  <a:lnTo>
                    <a:pt x="121" y="427"/>
                  </a:lnTo>
                  <a:lnTo>
                    <a:pt x="128" y="422"/>
                  </a:lnTo>
                  <a:lnTo>
                    <a:pt x="133" y="420"/>
                  </a:lnTo>
                  <a:lnTo>
                    <a:pt x="143" y="418"/>
                  </a:lnTo>
                  <a:lnTo>
                    <a:pt x="143" y="436"/>
                  </a:lnTo>
                  <a:lnTo>
                    <a:pt x="145" y="456"/>
                  </a:lnTo>
                  <a:lnTo>
                    <a:pt x="146" y="475"/>
                  </a:lnTo>
                  <a:lnTo>
                    <a:pt x="149" y="496"/>
                  </a:lnTo>
                  <a:lnTo>
                    <a:pt x="152" y="516"/>
                  </a:lnTo>
                  <a:lnTo>
                    <a:pt x="154" y="537"/>
                  </a:lnTo>
                  <a:lnTo>
                    <a:pt x="159" y="558"/>
                  </a:lnTo>
                  <a:lnTo>
                    <a:pt x="164" y="580"/>
                  </a:lnTo>
                  <a:lnTo>
                    <a:pt x="164" y="567"/>
                  </a:lnTo>
                  <a:lnTo>
                    <a:pt x="164" y="553"/>
                  </a:lnTo>
                  <a:lnTo>
                    <a:pt x="163" y="535"/>
                  </a:lnTo>
                  <a:lnTo>
                    <a:pt x="161" y="514"/>
                  </a:lnTo>
                  <a:lnTo>
                    <a:pt x="160" y="489"/>
                  </a:lnTo>
                  <a:lnTo>
                    <a:pt x="159" y="460"/>
                  </a:lnTo>
                  <a:lnTo>
                    <a:pt x="159" y="428"/>
                  </a:lnTo>
                  <a:lnTo>
                    <a:pt x="159" y="394"/>
                  </a:lnTo>
                  <a:lnTo>
                    <a:pt x="170" y="383"/>
                  </a:lnTo>
                  <a:lnTo>
                    <a:pt x="178" y="378"/>
                  </a:lnTo>
                  <a:lnTo>
                    <a:pt x="184" y="374"/>
                  </a:lnTo>
                  <a:lnTo>
                    <a:pt x="192" y="372"/>
                  </a:lnTo>
                  <a:lnTo>
                    <a:pt x="192" y="392"/>
                  </a:lnTo>
                  <a:lnTo>
                    <a:pt x="193" y="413"/>
                  </a:lnTo>
                  <a:lnTo>
                    <a:pt x="195" y="434"/>
                  </a:lnTo>
                  <a:lnTo>
                    <a:pt x="196" y="454"/>
                  </a:lnTo>
                  <a:lnTo>
                    <a:pt x="196" y="475"/>
                  </a:lnTo>
                  <a:lnTo>
                    <a:pt x="199" y="496"/>
                  </a:lnTo>
                  <a:lnTo>
                    <a:pt x="200" y="519"/>
                  </a:lnTo>
                  <a:lnTo>
                    <a:pt x="205" y="541"/>
                  </a:lnTo>
                  <a:lnTo>
                    <a:pt x="206" y="541"/>
                  </a:lnTo>
                  <a:lnTo>
                    <a:pt x="210" y="544"/>
                  </a:lnTo>
                  <a:lnTo>
                    <a:pt x="212" y="510"/>
                  </a:lnTo>
                  <a:lnTo>
                    <a:pt x="210" y="481"/>
                  </a:lnTo>
                  <a:lnTo>
                    <a:pt x="205" y="452"/>
                  </a:lnTo>
                  <a:lnTo>
                    <a:pt x="202" y="424"/>
                  </a:lnTo>
                  <a:lnTo>
                    <a:pt x="199" y="396"/>
                  </a:lnTo>
                  <a:lnTo>
                    <a:pt x="200" y="369"/>
                  </a:lnTo>
                  <a:lnTo>
                    <a:pt x="210" y="343"/>
                  </a:lnTo>
                  <a:lnTo>
                    <a:pt x="228" y="318"/>
                  </a:lnTo>
                  <a:lnTo>
                    <a:pt x="237" y="318"/>
                  </a:lnTo>
                  <a:lnTo>
                    <a:pt x="246" y="318"/>
                  </a:lnTo>
                  <a:lnTo>
                    <a:pt x="244" y="339"/>
                  </a:lnTo>
                  <a:lnTo>
                    <a:pt x="242" y="364"/>
                  </a:lnTo>
                  <a:lnTo>
                    <a:pt x="241" y="389"/>
                  </a:lnTo>
                  <a:lnTo>
                    <a:pt x="241" y="417"/>
                  </a:lnTo>
                  <a:lnTo>
                    <a:pt x="241" y="442"/>
                  </a:lnTo>
                  <a:lnTo>
                    <a:pt x="246" y="470"/>
                  </a:lnTo>
                  <a:lnTo>
                    <a:pt x="252" y="498"/>
                  </a:lnTo>
                  <a:lnTo>
                    <a:pt x="262" y="526"/>
                  </a:lnTo>
                  <a:lnTo>
                    <a:pt x="273" y="502"/>
                  </a:lnTo>
                  <a:lnTo>
                    <a:pt x="274" y="471"/>
                  </a:lnTo>
                  <a:lnTo>
                    <a:pt x="267" y="435"/>
                  </a:lnTo>
                  <a:lnTo>
                    <a:pt x="260" y="397"/>
                  </a:lnTo>
                  <a:lnTo>
                    <a:pt x="253" y="360"/>
                  </a:lnTo>
                  <a:lnTo>
                    <a:pt x="253" y="326"/>
                  </a:lnTo>
                  <a:lnTo>
                    <a:pt x="265" y="298"/>
                  </a:lnTo>
                  <a:lnTo>
                    <a:pt x="292" y="279"/>
                  </a:lnTo>
                  <a:lnTo>
                    <a:pt x="291" y="294"/>
                  </a:lnTo>
                  <a:lnTo>
                    <a:pt x="290" y="319"/>
                  </a:lnTo>
                  <a:lnTo>
                    <a:pt x="288" y="347"/>
                  </a:lnTo>
                  <a:lnTo>
                    <a:pt x="288" y="379"/>
                  </a:lnTo>
                  <a:lnTo>
                    <a:pt x="288" y="408"/>
                  </a:lnTo>
                  <a:lnTo>
                    <a:pt x="291" y="436"/>
                  </a:lnTo>
                  <a:lnTo>
                    <a:pt x="297" y="459"/>
                  </a:lnTo>
                  <a:lnTo>
                    <a:pt x="308" y="474"/>
                  </a:lnTo>
                  <a:lnTo>
                    <a:pt x="305" y="449"/>
                  </a:lnTo>
                  <a:lnTo>
                    <a:pt x="304" y="417"/>
                  </a:lnTo>
                  <a:lnTo>
                    <a:pt x="299" y="381"/>
                  </a:lnTo>
                  <a:lnTo>
                    <a:pt x="299" y="344"/>
                  </a:lnTo>
                  <a:lnTo>
                    <a:pt x="301" y="308"/>
                  </a:lnTo>
                  <a:lnTo>
                    <a:pt x="306" y="279"/>
                  </a:lnTo>
                  <a:lnTo>
                    <a:pt x="316" y="256"/>
                  </a:lnTo>
                  <a:lnTo>
                    <a:pt x="336" y="248"/>
                  </a:lnTo>
                  <a:lnTo>
                    <a:pt x="336" y="275"/>
                  </a:lnTo>
                  <a:lnTo>
                    <a:pt x="337" y="304"/>
                  </a:lnTo>
                  <a:lnTo>
                    <a:pt x="338" y="330"/>
                  </a:lnTo>
                  <a:lnTo>
                    <a:pt x="341" y="360"/>
                  </a:lnTo>
                  <a:lnTo>
                    <a:pt x="341" y="388"/>
                  </a:lnTo>
                  <a:lnTo>
                    <a:pt x="344" y="415"/>
                  </a:lnTo>
                  <a:lnTo>
                    <a:pt x="344" y="445"/>
                  </a:lnTo>
                  <a:lnTo>
                    <a:pt x="347" y="474"/>
                  </a:lnTo>
                  <a:lnTo>
                    <a:pt x="348" y="475"/>
                  </a:lnTo>
                  <a:lnTo>
                    <a:pt x="354" y="477"/>
                  </a:lnTo>
                  <a:lnTo>
                    <a:pt x="357" y="446"/>
                  </a:lnTo>
                  <a:lnTo>
                    <a:pt x="355" y="411"/>
                  </a:lnTo>
                  <a:lnTo>
                    <a:pt x="351" y="369"/>
                  </a:lnTo>
                  <a:lnTo>
                    <a:pt x="348" y="329"/>
                  </a:lnTo>
                  <a:lnTo>
                    <a:pt x="345" y="289"/>
                  </a:lnTo>
                  <a:lnTo>
                    <a:pt x="350" y="255"/>
                  </a:lnTo>
                  <a:lnTo>
                    <a:pt x="359" y="231"/>
                  </a:lnTo>
                  <a:lnTo>
                    <a:pt x="382" y="220"/>
                  </a:lnTo>
                  <a:lnTo>
                    <a:pt x="383" y="294"/>
                  </a:lnTo>
                  <a:lnTo>
                    <a:pt x="386" y="353"/>
                  </a:lnTo>
                  <a:lnTo>
                    <a:pt x="387" y="393"/>
                  </a:lnTo>
                  <a:lnTo>
                    <a:pt x="390" y="422"/>
                  </a:lnTo>
                  <a:lnTo>
                    <a:pt x="390" y="440"/>
                  </a:lnTo>
                  <a:lnTo>
                    <a:pt x="393" y="452"/>
                  </a:lnTo>
                  <a:lnTo>
                    <a:pt x="396" y="459"/>
                  </a:lnTo>
                  <a:lnTo>
                    <a:pt x="400" y="467"/>
                  </a:lnTo>
                  <a:lnTo>
                    <a:pt x="400" y="429"/>
                  </a:lnTo>
                  <a:lnTo>
                    <a:pt x="396" y="389"/>
                  </a:lnTo>
                  <a:lnTo>
                    <a:pt x="391" y="346"/>
                  </a:lnTo>
                  <a:lnTo>
                    <a:pt x="389" y="304"/>
                  </a:lnTo>
                  <a:lnTo>
                    <a:pt x="386" y="263"/>
                  </a:lnTo>
                  <a:lnTo>
                    <a:pt x="391" y="230"/>
                  </a:lnTo>
                  <a:lnTo>
                    <a:pt x="404" y="205"/>
                  </a:lnTo>
                  <a:lnTo>
                    <a:pt x="426" y="192"/>
                  </a:lnTo>
                  <a:lnTo>
                    <a:pt x="425" y="217"/>
                  </a:lnTo>
                  <a:lnTo>
                    <a:pt x="425" y="248"/>
                  </a:lnTo>
                  <a:lnTo>
                    <a:pt x="425" y="280"/>
                  </a:lnTo>
                  <a:lnTo>
                    <a:pt x="426" y="315"/>
                  </a:lnTo>
                  <a:lnTo>
                    <a:pt x="428" y="348"/>
                  </a:lnTo>
                  <a:lnTo>
                    <a:pt x="433" y="383"/>
                  </a:lnTo>
                  <a:lnTo>
                    <a:pt x="439" y="415"/>
                  </a:lnTo>
                  <a:lnTo>
                    <a:pt x="449" y="446"/>
                  </a:lnTo>
                  <a:lnTo>
                    <a:pt x="447" y="432"/>
                  </a:lnTo>
                  <a:lnTo>
                    <a:pt x="447" y="411"/>
                  </a:lnTo>
                  <a:lnTo>
                    <a:pt x="446" y="385"/>
                  </a:lnTo>
                  <a:lnTo>
                    <a:pt x="446" y="353"/>
                  </a:lnTo>
                  <a:lnTo>
                    <a:pt x="444" y="314"/>
                  </a:lnTo>
                  <a:lnTo>
                    <a:pt x="443" y="270"/>
                  </a:lnTo>
                  <a:lnTo>
                    <a:pt x="443" y="222"/>
                  </a:lnTo>
                  <a:lnTo>
                    <a:pt x="444" y="171"/>
                  </a:lnTo>
                  <a:lnTo>
                    <a:pt x="454" y="159"/>
                  </a:lnTo>
                  <a:lnTo>
                    <a:pt x="464" y="150"/>
                  </a:lnTo>
                  <a:lnTo>
                    <a:pt x="468" y="146"/>
                  </a:lnTo>
                  <a:lnTo>
                    <a:pt x="475" y="145"/>
                  </a:lnTo>
                  <a:lnTo>
                    <a:pt x="483" y="144"/>
                  </a:lnTo>
                  <a:lnTo>
                    <a:pt x="493" y="144"/>
                  </a:lnTo>
                  <a:lnTo>
                    <a:pt x="492" y="176"/>
                  </a:lnTo>
                  <a:lnTo>
                    <a:pt x="492" y="208"/>
                  </a:lnTo>
                  <a:lnTo>
                    <a:pt x="492" y="240"/>
                  </a:lnTo>
                  <a:lnTo>
                    <a:pt x="493" y="273"/>
                  </a:lnTo>
                  <a:lnTo>
                    <a:pt x="493" y="305"/>
                  </a:lnTo>
                  <a:lnTo>
                    <a:pt x="495" y="339"/>
                  </a:lnTo>
                  <a:lnTo>
                    <a:pt x="497" y="372"/>
                  </a:lnTo>
                  <a:lnTo>
                    <a:pt x="503" y="410"/>
                  </a:lnTo>
                  <a:lnTo>
                    <a:pt x="504" y="406"/>
                  </a:lnTo>
                  <a:lnTo>
                    <a:pt x="509" y="406"/>
                  </a:lnTo>
                  <a:lnTo>
                    <a:pt x="507" y="323"/>
                  </a:lnTo>
                  <a:lnTo>
                    <a:pt x="506" y="262"/>
                  </a:lnTo>
                  <a:lnTo>
                    <a:pt x="506" y="217"/>
                  </a:lnTo>
                  <a:lnTo>
                    <a:pt x="506" y="187"/>
                  </a:lnTo>
                  <a:lnTo>
                    <a:pt x="506" y="163"/>
                  </a:lnTo>
                  <a:lnTo>
                    <a:pt x="506" y="148"/>
                  </a:lnTo>
                  <a:lnTo>
                    <a:pt x="507" y="135"/>
                  </a:lnTo>
                  <a:lnTo>
                    <a:pt x="509" y="123"/>
                  </a:lnTo>
                  <a:lnTo>
                    <a:pt x="518" y="113"/>
                  </a:lnTo>
                  <a:lnTo>
                    <a:pt x="527" y="109"/>
                  </a:lnTo>
                  <a:lnTo>
                    <a:pt x="530" y="107"/>
                  </a:lnTo>
                  <a:lnTo>
                    <a:pt x="534" y="106"/>
                  </a:lnTo>
                  <a:lnTo>
                    <a:pt x="539" y="104"/>
                  </a:lnTo>
                  <a:lnTo>
                    <a:pt x="549" y="104"/>
                  </a:lnTo>
                  <a:lnTo>
                    <a:pt x="549" y="178"/>
                  </a:lnTo>
                  <a:lnTo>
                    <a:pt x="550" y="236"/>
                  </a:lnTo>
                  <a:lnTo>
                    <a:pt x="550" y="276"/>
                  </a:lnTo>
                  <a:lnTo>
                    <a:pt x="552" y="308"/>
                  </a:lnTo>
                  <a:lnTo>
                    <a:pt x="552" y="330"/>
                  </a:lnTo>
                  <a:lnTo>
                    <a:pt x="555" y="350"/>
                  </a:lnTo>
                  <a:lnTo>
                    <a:pt x="557" y="367"/>
                  </a:lnTo>
                  <a:lnTo>
                    <a:pt x="562" y="388"/>
                  </a:lnTo>
                  <a:lnTo>
                    <a:pt x="559" y="353"/>
                  </a:lnTo>
                  <a:lnTo>
                    <a:pt x="557" y="309"/>
                  </a:lnTo>
                  <a:lnTo>
                    <a:pt x="553" y="261"/>
                  </a:lnTo>
                  <a:lnTo>
                    <a:pt x="553" y="212"/>
                  </a:lnTo>
                  <a:lnTo>
                    <a:pt x="555" y="162"/>
                  </a:lnTo>
                  <a:lnTo>
                    <a:pt x="562" y="117"/>
                  </a:lnTo>
                  <a:lnTo>
                    <a:pt x="576" y="81"/>
                  </a:lnTo>
                  <a:lnTo>
                    <a:pt x="598" y="56"/>
                  </a:lnTo>
                  <a:lnTo>
                    <a:pt x="595" y="92"/>
                  </a:lnTo>
                  <a:lnTo>
                    <a:pt x="594" y="131"/>
                  </a:lnTo>
                  <a:lnTo>
                    <a:pt x="591" y="170"/>
                  </a:lnTo>
                  <a:lnTo>
                    <a:pt x="589" y="210"/>
                  </a:lnTo>
                  <a:lnTo>
                    <a:pt x="588" y="251"/>
                  </a:lnTo>
                  <a:lnTo>
                    <a:pt x="592" y="291"/>
                  </a:lnTo>
                  <a:lnTo>
                    <a:pt x="599" y="330"/>
                  </a:lnTo>
                  <a:lnTo>
                    <a:pt x="613" y="369"/>
                  </a:lnTo>
                  <a:lnTo>
                    <a:pt x="616" y="322"/>
                  </a:lnTo>
                  <a:lnTo>
                    <a:pt x="617" y="275"/>
                  </a:lnTo>
                  <a:lnTo>
                    <a:pt x="616" y="229"/>
                  </a:lnTo>
                  <a:lnTo>
                    <a:pt x="616" y="183"/>
                  </a:lnTo>
                  <a:lnTo>
                    <a:pt x="613" y="135"/>
                  </a:lnTo>
                  <a:lnTo>
                    <a:pt x="613" y="89"/>
                  </a:lnTo>
                  <a:lnTo>
                    <a:pt x="613" y="45"/>
                  </a:lnTo>
                  <a:lnTo>
                    <a:pt x="619" y="0"/>
                  </a:lnTo>
                  <a:lnTo>
                    <a:pt x="633" y="35"/>
                  </a:lnTo>
                  <a:lnTo>
                    <a:pt x="642" y="77"/>
                  </a:lnTo>
                  <a:lnTo>
                    <a:pt x="647" y="123"/>
                  </a:lnTo>
                  <a:lnTo>
                    <a:pt x="649" y="174"/>
                  </a:lnTo>
                  <a:lnTo>
                    <a:pt x="651" y="226"/>
                  </a:lnTo>
                  <a:lnTo>
                    <a:pt x="652" y="279"/>
                  </a:lnTo>
                  <a:lnTo>
                    <a:pt x="656" y="330"/>
                  </a:lnTo>
                  <a:lnTo>
                    <a:pt x="665" y="379"/>
                  </a:lnTo>
                  <a:lnTo>
                    <a:pt x="665" y="342"/>
                  </a:lnTo>
                  <a:lnTo>
                    <a:pt x="663" y="305"/>
                  </a:lnTo>
                  <a:lnTo>
                    <a:pt x="661" y="269"/>
                  </a:lnTo>
                  <a:lnTo>
                    <a:pt x="659" y="233"/>
                  </a:lnTo>
                  <a:lnTo>
                    <a:pt x="655" y="195"/>
                  </a:lnTo>
                  <a:lnTo>
                    <a:pt x="654" y="159"/>
                  </a:lnTo>
                  <a:lnTo>
                    <a:pt x="654" y="123"/>
                  </a:lnTo>
                  <a:lnTo>
                    <a:pt x="655" y="89"/>
                  </a:lnTo>
                  <a:lnTo>
                    <a:pt x="659" y="88"/>
                  </a:lnTo>
                  <a:lnTo>
                    <a:pt x="665" y="86"/>
                  </a:lnTo>
                  <a:lnTo>
                    <a:pt x="677" y="114"/>
                  </a:lnTo>
                  <a:lnTo>
                    <a:pt x="686" y="148"/>
                  </a:lnTo>
                  <a:lnTo>
                    <a:pt x="691" y="183"/>
                  </a:lnTo>
                  <a:lnTo>
                    <a:pt x="695" y="223"/>
                  </a:lnTo>
                  <a:lnTo>
                    <a:pt x="695" y="262"/>
                  </a:lnTo>
                  <a:lnTo>
                    <a:pt x="695" y="302"/>
                  </a:lnTo>
                  <a:lnTo>
                    <a:pt x="695" y="342"/>
                  </a:lnTo>
                  <a:lnTo>
                    <a:pt x="698" y="379"/>
                  </a:lnTo>
                  <a:lnTo>
                    <a:pt x="700" y="381"/>
                  </a:lnTo>
                  <a:lnTo>
                    <a:pt x="704" y="382"/>
                  </a:lnTo>
                  <a:lnTo>
                    <a:pt x="704" y="357"/>
                  </a:lnTo>
                  <a:lnTo>
                    <a:pt x="704" y="332"/>
                  </a:lnTo>
                  <a:lnTo>
                    <a:pt x="704" y="307"/>
                  </a:lnTo>
                  <a:lnTo>
                    <a:pt x="704" y="283"/>
                  </a:lnTo>
                  <a:lnTo>
                    <a:pt x="704" y="258"/>
                  </a:lnTo>
                  <a:lnTo>
                    <a:pt x="704" y="233"/>
                  </a:lnTo>
                  <a:lnTo>
                    <a:pt x="704" y="208"/>
                  </a:lnTo>
                  <a:lnTo>
                    <a:pt x="704" y="184"/>
                  </a:lnTo>
                  <a:lnTo>
                    <a:pt x="730" y="210"/>
                  </a:lnTo>
                  <a:lnTo>
                    <a:pt x="740" y="272"/>
                  </a:lnTo>
                  <a:lnTo>
                    <a:pt x="737" y="355"/>
                  </a:lnTo>
                  <a:lnTo>
                    <a:pt x="726" y="454"/>
                  </a:lnTo>
                  <a:lnTo>
                    <a:pt x="709" y="558"/>
                  </a:lnTo>
                  <a:lnTo>
                    <a:pt x="695" y="659"/>
                  </a:lnTo>
                  <a:lnTo>
                    <a:pt x="686" y="749"/>
                  </a:lnTo>
                  <a:lnTo>
                    <a:pt x="689" y="818"/>
                  </a:lnTo>
                  <a:lnTo>
                    <a:pt x="677" y="818"/>
                  </a:lnTo>
                  <a:lnTo>
                    <a:pt x="668" y="818"/>
                  </a:lnTo>
                  <a:lnTo>
                    <a:pt x="658" y="818"/>
                  </a:lnTo>
                  <a:lnTo>
                    <a:pt x="649" y="821"/>
                  </a:lnTo>
                  <a:lnTo>
                    <a:pt x="644" y="807"/>
                  </a:lnTo>
                  <a:lnTo>
                    <a:pt x="640" y="796"/>
                  </a:lnTo>
                  <a:lnTo>
                    <a:pt x="612" y="814"/>
                  </a:lnTo>
                  <a:lnTo>
                    <a:pt x="608" y="831"/>
                  </a:lnTo>
                  <a:lnTo>
                    <a:pt x="619" y="845"/>
                  </a:lnTo>
                  <a:lnTo>
                    <a:pt x="642" y="857"/>
                  </a:lnTo>
                  <a:lnTo>
                    <a:pt x="670" y="866"/>
                  </a:lnTo>
                  <a:lnTo>
                    <a:pt x="702" y="873"/>
                  </a:lnTo>
                  <a:lnTo>
                    <a:pt x="729" y="875"/>
                  </a:lnTo>
                  <a:lnTo>
                    <a:pt x="750" y="878"/>
                  </a:lnTo>
                  <a:lnTo>
                    <a:pt x="789" y="954"/>
                  </a:lnTo>
                  <a:lnTo>
                    <a:pt x="790" y="1026"/>
                  </a:lnTo>
                  <a:lnTo>
                    <a:pt x="758" y="1092"/>
                  </a:lnTo>
                  <a:lnTo>
                    <a:pt x="705" y="1149"/>
                  </a:lnTo>
                  <a:lnTo>
                    <a:pt x="634" y="1195"/>
                  </a:lnTo>
                  <a:lnTo>
                    <a:pt x="557" y="1232"/>
                  </a:lnTo>
                  <a:lnTo>
                    <a:pt x="482" y="1256"/>
                  </a:lnTo>
                  <a:lnTo>
                    <a:pt x="418" y="126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6" name="Freeform 31"/>
            <p:cNvSpPr>
              <a:spLocks/>
            </p:cNvSpPr>
            <p:nvPr/>
          </p:nvSpPr>
          <p:spPr bwMode="auto">
            <a:xfrm>
              <a:off x="4745" y="3417"/>
              <a:ext cx="21" cy="35"/>
            </a:xfrm>
            <a:custGeom>
              <a:avLst/>
              <a:gdLst>
                <a:gd name="T0" fmla="*/ 0 w 62"/>
                <a:gd name="T1" fmla="*/ 0 h 107"/>
                <a:gd name="T2" fmla="*/ 0 w 62"/>
                <a:gd name="T3" fmla="*/ 0 h 107"/>
                <a:gd name="T4" fmla="*/ 0 w 62"/>
                <a:gd name="T5" fmla="*/ 0 h 107"/>
                <a:gd name="T6" fmla="*/ 0 w 62"/>
                <a:gd name="T7" fmla="*/ 0 h 107"/>
                <a:gd name="T8" fmla="*/ 0 w 62"/>
                <a:gd name="T9" fmla="*/ 0 h 107"/>
                <a:gd name="T10" fmla="*/ 0 w 62"/>
                <a:gd name="T11" fmla="*/ 0 h 107"/>
                <a:gd name="T12" fmla="*/ 0 w 62"/>
                <a:gd name="T13" fmla="*/ 0 h 107"/>
                <a:gd name="T14" fmla="*/ 0 w 62"/>
                <a:gd name="T15" fmla="*/ 0 h 107"/>
                <a:gd name="T16" fmla="*/ 0 w 62"/>
                <a:gd name="T17" fmla="*/ 0 h 107"/>
                <a:gd name="T18" fmla="*/ 0 w 62"/>
                <a:gd name="T19" fmla="*/ 0 h 107"/>
                <a:gd name="T20" fmla="*/ 0 w 62"/>
                <a:gd name="T21" fmla="*/ 0 h 107"/>
                <a:gd name="T22" fmla="*/ 0 w 62"/>
                <a:gd name="T23" fmla="*/ 0 h 107"/>
                <a:gd name="T24" fmla="*/ 0 w 62"/>
                <a:gd name="T25" fmla="*/ 0 h 107"/>
                <a:gd name="T26" fmla="*/ 0 w 62"/>
                <a:gd name="T27" fmla="*/ 0 h 107"/>
                <a:gd name="T28" fmla="*/ 0 w 62"/>
                <a:gd name="T29" fmla="*/ 0 h 107"/>
                <a:gd name="T30" fmla="*/ 0 w 62"/>
                <a:gd name="T31" fmla="*/ 0 h 107"/>
                <a:gd name="T32" fmla="*/ 0 w 62"/>
                <a:gd name="T33" fmla="*/ 0 h 107"/>
                <a:gd name="T34" fmla="*/ 0 w 62"/>
                <a:gd name="T35" fmla="*/ 0 h 107"/>
                <a:gd name="T36" fmla="*/ 0 w 62"/>
                <a:gd name="T37" fmla="*/ 0 h 107"/>
                <a:gd name="T38" fmla="*/ 0 w 62"/>
                <a:gd name="T39" fmla="*/ 0 h 107"/>
                <a:gd name="T40" fmla="*/ 0 w 62"/>
                <a:gd name="T41" fmla="*/ 0 h 10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" h="107">
                  <a:moveTo>
                    <a:pt x="10" y="107"/>
                  </a:moveTo>
                  <a:lnTo>
                    <a:pt x="3" y="102"/>
                  </a:lnTo>
                  <a:lnTo>
                    <a:pt x="0" y="98"/>
                  </a:lnTo>
                  <a:lnTo>
                    <a:pt x="5" y="85"/>
                  </a:lnTo>
                  <a:lnTo>
                    <a:pt x="12" y="74"/>
                  </a:lnTo>
                  <a:lnTo>
                    <a:pt x="16" y="61"/>
                  </a:lnTo>
                  <a:lnTo>
                    <a:pt x="23" y="50"/>
                  </a:lnTo>
                  <a:lnTo>
                    <a:pt x="28" y="38"/>
                  </a:lnTo>
                  <a:lnTo>
                    <a:pt x="35" y="25"/>
                  </a:lnTo>
                  <a:lnTo>
                    <a:pt x="41" y="14"/>
                  </a:lnTo>
                  <a:lnTo>
                    <a:pt x="49" y="4"/>
                  </a:lnTo>
                  <a:lnTo>
                    <a:pt x="55" y="3"/>
                  </a:lnTo>
                  <a:lnTo>
                    <a:pt x="62" y="0"/>
                  </a:lnTo>
                  <a:lnTo>
                    <a:pt x="56" y="12"/>
                  </a:lnTo>
                  <a:lnTo>
                    <a:pt x="52" y="25"/>
                  </a:lnTo>
                  <a:lnTo>
                    <a:pt x="47" y="38"/>
                  </a:lnTo>
                  <a:lnTo>
                    <a:pt x="41" y="52"/>
                  </a:lnTo>
                  <a:lnTo>
                    <a:pt x="33" y="64"/>
                  </a:lnTo>
                  <a:lnTo>
                    <a:pt x="26" y="79"/>
                  </a:lnTo>
                  <a:lnTo>
                    <a:pt x="17" y="92"/>
                  </a:lnTo>
                  <a:lnTo>
                    <a:pt x="10" y="107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7" name="Freeform 32"/>
            <p:cNvSpPr>
              <a:spLocks/>
            </p:cNvSpPr>
            <p:nvPr/>
          </p:nvSpPr>
          <p:spPr bwMode="auto">
            <a:xfrm>
              <a:off x="4686" y="3368"/>
              <a:ext cx="38" cy="73"/>
            </a:xfrm>
            <a:custGeom>
              <a:avLst/>
              <a:gdLst>
                <a:gd name="T0" fmla="*/ 0 w 113"/>
                <a:gd name="T1" fmla="*/ 0 h 220"/>
                <a:gd name="T2" fmla="*/ 0 w 113"/>
                <a:gd name="T3" fmla="*/ 0 h 220"/>
                <a:gd name="T4" fmla="*/ 0 w 113"/>
                <a:gd name="T5" fmla="*/ 0 h 220"/>
                <a:gd name="T6" fmla="*/ 0 w 113"/>
                <a:gd name="T7" fmla="*/ 0 h 220"/>
                <a:gd name="T8" fmla="*/ 0 w 113"/>
                <a:gd name="T9" fmla="*/ 0 h 220"/>
                <a:gd name="T10" fmla="*/ 0 w 113"/>
                <a:gd name="T11" fmla="*/ 0 h 220"/>
                <a:gd name="T12" fmla="*/ 0 w 113"/>
                <a:gd name="T13" fmla="*/ 0 h 220"/>
                <a:gd name="T14" fmla="*/ 0 w 113"/>
                <a:gd name="T15" fmla="*/ 0 h 220"/>
                <a:gd name="T16" fmla="*/ 0 w 113"/>
                <a:gd name="T17" fmla="*/ 0 h 220"/>
                <a:gd name="T18" fmla="*/ 0 w 113"/>
                <a:gd name="T19" fmla="*/ 0 h 220"/>
                <a:gd name="T20" fmla="*/ 0 w 113"/>
                <a:gd name="T21" fmla="*/ 0 h 220"/>
                <a:gd name="T22" fmla="*/ 0 w 113"/>
                <a:gd name="T23" fmla="*/ 0 h 220"/>
                <a:gd name="T24" fmla="*/ 0 w 113"/>
                <a:gd name="T25" fmla="*/ 0 h 220"/>
                <a:gd name="T26" fmla="*/ 0 w 113"/>
                <a:gd name="T27" fmla="*/ 0 h 220"/>
                <a:gd name="T28" fmla="*/ 0 w 113"/>
                <a:gd name="T29" fmla="*/ 0 h 220"/>
                <a:gd name="T30" fmla="*/ 0 w 113"/>
                <a:gd name="T31" fmla="*/ 0 h 220"/>
                <a:gd name="T32" fmla="*/ 0 w 113"/>
                <a:gd name="T33" fmla="*/ 0 h 220"/>
                <a:gd name="T34" fmla="*/ 0 w 113"/>
                <a:gd name="T35" fmla="*/ 0 h 220"/>
                <a:gd name="T36" fmla="*/ 0 w 113"/>
                <a:gd name="T37" fmla="*/ 0 h 220"/>
                <a:gd name="T38" fmla="*/ 0 w 113"/>
                <a:gd name="T39" fmla="*/ 0 h 220"/>
                <a:gd name="T40" fmla="*/ 0 w 113"/>
                <a:gd name="T41" fmla="*/ 0 h 2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3" h="220">
                  <a:moveTo>
                    <a:pt x="0" y="213"/>
                  </a:moveTo>
                  <a:lnTo>
                    <a:pt x="3" y="192"/>
                  </a:lnTo>
                  <a:lnTo>
                    <a:pt x="12" y="167"/>
                  </a:lnTo>
                  <a:lnTo>
                    <a:pt x="24" y="139"/>
                  </a:lnTo>
                  <a:lnTo>
                    <a:pt x="41" y="110"/>
                  </a:lnTo>
                  <a:lnTo>
                    <a:pt x="58" y="79"/>
                  </a:lnTo>
                  <a:lnTo>
                    <a:pt x="74" y="51"/>
                  </a:lnTo>
                  <a:lnTo>
                    <a:pt x="90" y="25"/>
                  </a:lnTo>
                  <a:lnTo>
                    <a:pt x="102" y="4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04" y="23"/>
                  </a:lnTo>
                  <a:lnTo>
                    <a:pt x="94" y="53"/>
                  </a:lnTo>
                  <a:lnTo>
                    <a:pt x="81" y="85"/>
                  </a:lnTo>
                  <a:lnTo>
                    <a:pt x="69" y="118"/>
                  </a:lnTo>
                  <a:lnTo>
                    <a:pt x="53" y="149"/>
                  </a:lnTo>
                  <a:lnTo>
                    <a:pt x="38" y="178"/>
                  </a:lnTo>
                  <a:lnTo>
                    <a:pt x="23" y="202"/>
                  </a:lnTo>
                  <a:lnTo>
                    <a:pt x="7" y="220"/>
                  </a:lnTo>
                  <a:lnTo>
                    <a:pt x="3" y="216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8" name="Freeform 33"/>
            <p:cNvSpPr>
              <a:spLocks/>
            </p:cNvSpPr>
            <p:nvPr/>
          </p:nvSpPr>
          <p:spPr bwMode="auto">
            <a:xfrm>
              <a:off x="4490" y="3318"/>
              <a:ext cx="68" cy="95"/>
            </a:xfrm>
            <a:custGeom>
              <a:avLst/>
              <a:gdLst>
                <a:gd name="T0" fmla="*/ 0 w 202"/>
                <a:gd name="T1" fmla="*/ 0 h 285"/>
                <a:gd name="T2" fmla="*/ 0 w 202"/>
                <a:gd name="T3" fmla="*/ 0 h 285"/>
                <a:gd name="T4" fmla="*/ 0 w 202"/>
                <a:gd name="T5" fmla="*/ 0 h 285"/>
                <a:gd name="T6" fmla="*/ 0 w 202"/>
                <a:gd name="T7" fmla="*/ 0 h 285"/>
                <a:gd name="T8" fmla="*/ 0 w 202"/>
                <a:gd name="T9" fmla="*/ 0 h 285"/>
                <a:gd name="T10" fmla="*/ 0 w 202"/>
                <a:gd name="T11" fmla="*/ 0 h 285"/>
                <a:gd name="T12" fmla="*/ 0 w 202"/>
                <a:gd name="T13" fmla="*/ 0 h 285"/>
                <a:gd name="T14" fmla="*/ 0 w 202"/>
                <a:gd name="T15" fmla="*/ 0 h 285"/>
                <a:gd name="T16" fmla="*/ 0 w 202"/>
                <a:gd name="T17" fmla="*/ 0 h 285"/>
                <a:gd name="T18" fmla="*/ 0 w 202"/>
                <a:gd name="T19" fmla="*/ 0 h 285"/>
                <a:gd name="T20" fmla="*/ 0 w 202"/>
                <a:gd name="T21" fmla="*/ 0 h 285"/>
                <a:gd name="T22" fmla="*/ 0 w 202"/>
                <a:gd name="T23" fmla="*/ 0 h 285"/>
                <a:gd name="T24" fmla="*/ 0 w 202"/>
                <a:gd name="T25" fmla="*/ 0 h 285"/>
                <a:gd name="T26" fmla="*/ 0 w 202"/>
                <a:gd name="T27" fmla="*/ 0 h 285"/>
                <a:gd name="T28" fmla="*/ 0 w 202"/>
                <a:gd name="T29" fmla="*/ 0 h 285"/>
                <a:gd name="T30" fmla="*/ 0 w 202"/>
                <a:gd name="T31" fmla="*/ 0 h 285"/>
                <a:gd name="T32" fmla="*/ 0 w 202"/>
                <a:gd name="T33" fmla="*/ 0 h 285"/>
                <a:gd name="T34" fmla="*/ 0 w 202"/>
                <a:gd name="T35" fmla="*/ 0 h 285"/>
                <a:gd name="T36" fmla="*/ 0 w 202"/>
                <a:gd name="T37" fmla="*/ 0 h 285"/>
                <a:gd name="T38" fmla="*/ 0 w 202"/>
                <a:gd name="T39" fmla="*/ 0 h 285"/>
                <a:gd name="T40" fmla="*/ 0 w 202"/>
                <a:gd name="T41" fmla="*/ 0 h 2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2" h="285">
                  <a:moveTo>
                    <a:pt x="195" y="285"/>
                  </a:moveTo>
                  <a:lnTo>
                    <a:pt x="170" y="255"/>
                  </a:lnTo>
                  <a:lnTo>
                    <a:pt x="141" y="222"/>
                  </a:lnTo>
                  <a:lnTo>
                    <a:pt x="109" y="184"/>
                  </a:lnTo>
                  <a:lnTo>
                    <a:pt x="76" y="145"/>
                  </a:lnTo>
                  <a:lnTo>
                    <a:pt x="46" y="105"/>
                  </a:lnTo>
                  <a:lnTo>
                    <a:pt x="22" y="69"/>
                  </a:lnTo>
                  <a:lnTo>
                    <a:pt x="5" y="35"/>
                  </a:lnTo>
                  <a:lnTo>
                    <a:pt x="0" y="10"/>
                  </a:lnTo>
                  <a:lnTo>
                    <a:pt x="1" y="5"/>
                  </a:lnTo>
                  <a:lnTo>
                    <a:pt x="10" y="0"/>
                  </a:lnTo>
                  <a:lnTo>
                    <a:pt x="46" y="24"/>
                  </a:lnTo>
                  <a:lnTo>
                    <a:pt x="79" y="51"/>
                  </a:lnTo>
                  <a:lnTo>
                    <a:pt x="107" y="78"/>
                  </a:lnTo>
                  <a:lnTo>
                    <a:pt x="132" y="112"/>
                  </a:lnTo>
                  <a:lnTo>
                    <a:pt x="152" y="147"/>
                  </a:lnTo>
                  <a:lnTo>
                    <a:pt x="170" y="187"/>
                  </a:lnTo>
                  <a:lnTo>
                    <a:pt x="185" y="233"/>
                  </a:lnTo>
                  <a:lnTo>
                    <a:pt x="202" y="285"/>
                  </a:lnTo>
                  <a:lnTo>
                    <a:pt x="196" y="285"/>
                  </a:lnTo>
                  <a:lnTo>
                    <a:pt x="195" y="285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9" name="Freeform 34"/>
            <p:cNvSpPr>
              <a:spLocks/>
            </p:cNvSpPr>
            <p:nvPr/>
          </p:nvSpPr>
          <p:spPr bwMode="auto">
            <a:xfrm>
              <a:off x="4678" y="3364"/>
              <a:ext cx="32" cy="48"/>
            </a:xfrm>
            <a:custGeom>
              <a:avLst/>
              <a:gdLst>
                <a:gd name="T0" fmla="*/ 0 w 97"/>
                <a:gd name="T1" fmla="*/ 0 h 143"/>
                <a:gd name="T2" fmla="*/ 0 w 97"/>
                <a:gd name="T3" fmla="*/ 0 h 143"/>
                <a:gd name="T4" fmla="*/ 0 w 97"/>
                <a:gd name="T5" fmla="*/ 0 h 143"/>
                <a:gd name="T6" fmla="*/ 0 w 97"/>
                <a:gd name="T7" fmla="*/ 0 h 143"/>
                <a:gd name="T8" fmla="*/ 0 w 97"/>
                <a:gd name="T9" fmla="*/ 0 h 143"/>
                <a:gd name="T10" fmla="*/ 0 w 97"/>
                <a:gd name="T11" fmla="*/ 0 h 143"/>
                <a:gd name="T12" fmla="*/ 0 w 97"/>
                <a:gd name="T13" fmla="*/ 0 h 143"/>
                <a:gd name="T14" fmla="*/ 0 w 97"/>
                <a:gd name="T15" fmla="*/ 0 h 143"/>
                <a:gd name="T16" fmla="*/ 0 w 97"/>
                <a:gd name="T17" fmla="*/ 0 h 143"/>
                <a:gd name="T18" fmla="*/ 0 w 97"/>
                <a:gd name="T19" fmla="*/ 0 h 143"/>
                <a:gd name="T20" fmla="*/ 0 w 97"/>
                <a:gd name="T21" fmla="*/ 0 h 143"/>
                <a:gd name="T22" fmla="*/ 0 w 97"/>
                <a:gd name="T23" fmla="*/ 0 h 143"/>
                <a:gd name="T24" fmla="*/ 0 w 97"/>
                <a:gd name="T25" fmla="*/ 0 h 143"/>
                <a:gd name="T26" fmla="*/ 0 w 97"/>
                <a:gd name="T27" fmla="*/ 0 h 143"/>
                <a:gd name="T28" fmla="*/ 0 w 97"/>
                <a:gd name="T29" fmla="*/ 0 h 143"/>
                <a:gd name="T30" fmla="*/ 0 w 97"/>
                <a:gd name="T31" fmla="*/ 0 h 143"/>
                <a:gd name="T32" fmla="*/ 0 w 97"/>
                <a:gd name="T33" fmla="*/ 0 h 143"/>
                <a:gd name="T34" fmla="*/ 0 w 97"/>
                <a:gd name="T35" fmla="*/ 0 h 143"/>
                <a:gd name="T36" fmla="*/ 0 w 97"/>
                <a:gd name="T37" fmla="*/ 0 h 1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143">
                  <a:moveTo>
                    <a:pt x="0" y="143"/>
                  </a:moveTo>
                  <a:lnTo>
                    <a:pt x="1" y="122"/>
                  </a:lnTo>
                  <a:lnTo>
                    <a:pt x="7" y="104"/>
                  </a:lnTo>
                  <a:lnTo>
                    <a:pt x="15" y="84"/>
                  </a:lnTo>
                  <a:lnTo>
                    <a:pt x="28" y="67"/>
                  </a:lnTo>
                  <a:lnTo>
                    <a:pt x="39" y="49"/>
                  </a:lnTo>
                  <a:lnTo>
                    <a:pt x="53" y="32"/>
                  </a:lnTo>
                  <a:lnTo>
                    <a:pt x="65" y="17"/>
                  </a:lnTo>
                  <a:lnTo>
                    <a:pt x="79" y="3"/>
                  </a:lnTo>
                  <a:lnTo>
                    <a:pt x="88" y="0"/>
                  </a:lnTo>
                  <a:lnTo>
                    <a:pt x="97" y="0"/>
                  </a:lnTo>
                  <a:lnTo>
                    <a:pt x="85" y="17"/>
                  </a:lnTo>
                  <a:lnTo>
                    <a:pt x="72" y="35"/>
                  </a:lnTo>
                  <a:lnTo>
                    <a:pt x="60" y="53"/>
                  </a:lnTo>
                  <a:lnTo>
                    <a:pt x="49" y="71"/>
                  </a:lnTo>
                  <a:lnTo>
                    <a:pt x="36" y="88"/>
                  </a:lnTo>
                  <a:lnTo>
                    <a:pt x="24" y="105"/>
                  </a:lnTo>
                  <a:lnTo>
                    <a:pt x="11" y="123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0" name="Freeform 35"/>
            <p:cNvSpPr>
              <a:spLocks/>
            </p:cNvSpPr>
            <p:nvPr/>
          </p:nvSpPr>
          <p:spPr bwMode="auto">
            <a:xfrm>
              <a:off x="4865" y="3298"/>
              <a:ext cx="32" cy="94"/>
            </a:xfrm>
            <a:custGeom>
              <a:avLst/>
              <a:gdLst>
                <a:gd name="T0" fmla="*/ 0 w 95"/>
                <a:gd name="T1" fmla="*/ 0 h 282"/>
                <a:gd name="T2" fmla="*/ 0 w 95"/>
                <a:gd name="T3" fmla="*/ 0 h 282"/>
                <a:gd name="T4" fmla="*/ 0 w 95"/>
                <a:gd name="T5" fmla="*/ 0 h 282"/>
                <a:gd name="T6" fmla="*/ 0 w 95"/>
                <a:gd name="T7" fmla="*/ 0 h 282"/>
                <a:gd name="T8" fmla="*/ 0 w 95"/>
                <a:gd name="T9" fmla="*/ 0 h 282"/>
                <a:gd name="T10" fmla="*/ 0 w 95"/>
                <a:gd name="T11" fmla="*/ 0 h 282"/>
                <a:gd name="T12" fmla="*/ 0 w 95"/>
                <a:gd name="T13" fmla="*/ 0 h 282"/>
                <a:gd name="T14" fmla="*/ 0 w 95"/>
                <a:gd name="T15" fmla="*/ 0 h 282"/>
                <a:gd name="T16" fmla="*/ 0 w 95"/>
                <a:gd name="T17" fmla="*/ 0 h 282"/>
                <a:gd name="T18" fmla="*/ 0 w 95"/>
                <a:gd name="T19" fmla="*/ 0 h 282"/>
                <a:gd name="T20" fmla="*/ 0 w 95"/>
                <a:gd name="T21" fmla="*/ 0 h 282"/>
                <a:gd name="T22" fmla="*/ 0 w 95"/>
                <a:gd name="T23" fmla="*/ 0 h 282"/>
                <a:gd name="T24" fmla="*/ 0 w 95"/>
                <a:gd name="T25" fmla="*/ 0 h 282"/>
                <a:gd name="T26" fmla="*/ 0 w 95"/>
                <a:gd name="T27" fmla="*/ 0 h 282"/>
                <a:gd name="T28" fmla="*/ 0 w 95"/>
                <a:gd name="T29" fmla="*/ 0 h 282"/>
                <a:gd name="T30" fmla="*/ 0 w 95"/>
                <a:gd name="T31" fmla="*/ 0 h 282"/>
                <a:gd name="T32" fmla="*/ 0 w 95"/>
                <a:gd name="T33" fmla="*/ 0 h 2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282">
                  <a:moveTo>
                    <a:pt x="46" y="282"/>
                  </a:moveTo>
                  <a:lnTo>
                    <a:pt x="37" y="240"/>
                  </a:lnTo>
                  <a:lnTo>
                    <a:pt x="25" y="201"/>
                  </a:lnTo>
                  <a:lnTo>
                    <a:pt x="14" y="163"/>
                  </a:lnTo>
                  <a:lnTo>
                    <a:pt x="6" y="128"/>
                  </a:lnTo>
                  <a:lnTo>
                    <a:pt x="0" y="92"/>
                  </a:lnTo>
                  <a:lnTo>
                    <a:pt x="2" y="60"/>
                  </a:lnTo>
                  <a:lnTo>
                    <a:pt x="11" y="28"/>
                  </a:lnTo>
                  <a:lnTo>
                    <a:pt x="34" y="0"/>
                  </a:lnTo>
                  <a:lnTo>
                    <a:pt x="45" y="29"/>
                  </a:lnTo>
                  <a:lnTo>
                    <a:pt x="62" y="66"/>
                  </a:lnTo>
                  <a:lnTo>
                    <a:pt x="77" y="105"/>
                  </a:lnTo>
                  <a:lnTo>
                    <a:pt x="90" y="146"/>
                  </a:lnTo>
                  <a:lnTo>
                    <a:pt x="95" y="187"/>
                  </a:lnTo>
                  <a:lnTo>
                    <a:pt x="92" y="224"/>
                  </a:lnTo>
                  <a:lnTo>
                    <a:pt x="77" y="257"/>
                  </a:lnTo>
                  <a:lnTo>
                    <a:pt x="46" y="28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1" name="Freeform 36"/>
            <p:cNvSpPr>
              <a:spLocks/>
            </p:cNvSpPr>
            <p:nvPr/>
          </p:nvSpPr>
          <p:spPr bwMode="auto">
            <a:xfrm>
              <a:off x="4613" y="3056"/>
              <a:ext cx="258" cy="322"/>
            </a:xfrm>
            <a:custGeom>
              <a:avLst/>
              <a:gdLst>
                <a:gd name="T0" fmla="*/ 0 w 773"/>
                <a:gd name="T1" fmla="*/ 0 h 965"/>
                <a:gd name="T2" fmla="*/ 0 w 773"/>
                <a:gd name="T3" fmla="*/ 0 h 965"/>
                <a:gd name="T4" fmla="*/ 0 w 773"/>
                <a:gd name="T5" fmla="*/ 0 h 965"/>
                <a:gd name="T6" fmla="*/ 0 w 773"/>
                <a:gd name="T7" fmla="*/ 0 h 965"/>
                <a:gd name="T8" fmla="*/ 0 w 773"/>
                <a:gd name="T9" fmla="*/ 0 h 965"/>
                <a:gd name="T10" fmla="*/ 0 w 773"/>
                <a:gd name="T11" fmla="*/ 0 h 965"/>
                <a:gd name="T12" fmla="*/ 0 w 773"/>
                <a:gd name="T13" fmla="*/ 0 h 965"/>
                <a:gd name="T14" fmla="*/ 0 w 773"/>
                <a:gd name="T15" fmla="*/ 0 h 965"/>
                <a:gd name="T16" fmla="*/ 0 w 773"/>
                <a:gd name="T17" fmla="*/ 0 h 965"/>
                <a:gd name="T18" fmla="*/ 0 w 773"/>
                <a:gd name="T19" fmla="*/ 0 h 965"/>
                <a:gd name="T20" fmla="*/ 0 w 773"/>
                <a:gd name="T21" fmla="*/ 0 h 965"/>
                <a:gd name="T22" fmla="*/ 0 w 773"/>
                <a:gd name="T23" fmla="*/ 0 h 965"/>
                <a:gd name="T24" fmla="*/ 0 w 773"/>
                <a:gd name="T25" fmla="*/ 0 h 965"/>
                <a:gd name="T26" fmla="*/ 0 w 773"/>
                <a:gd name="T27" fmla="*/ 0 h 965"/>
                <a:gd name="T28" fmla="*/ 0 w 773"/>
                <a:gd name="T29" fmla="*/ 0 h 965"/>
                <a:gd name="T30" fmla="*/ 0 w 773"/>
                <a:gd name="T31" fmla="*/ 0 h 965"/>
                <a:gd name="T32" fmla="*/ 0 w 773"/>
                <a:gd name="T33" fmla="*/ 0 h 965"/>
                <a:gd name="T34" fmla="*/ 0 w 773"/>
                <a:gd name="T35" fmla="*/ 0 h 965"/>
                <a:gd name="T36" fmla="*/ 0 w 773"/>
                <a:gd name="T37" fmla="*/ 0 h 965"/>
                <a:gd name="T38" fmla="*/ 0 w 773"/>
                <a:gd name="T39" fmla="*/ 0 h 965"/>
                <a:gd name="T40" fmla="*/ 0 w 773"/>
                <a:gd name="T41" fmla="*/ 0 h 965"/>
                <a:gd name="T42" fmla="*/ 0 w 773"/>
                <a:gd name="T43" fmla="*/ 0 h 965"/>
                <a:gd name="T44" fmla="*/ 0 w 773"/>
                <a:gd name="T45" fmla="*/ 0 h 965"/>
                <a:gd name="T46" fmla="*/ 0 w 773"/>
                <a:gd name="T47" fmla="*/ 0 h 965"/>
                <a:gd name="T48" fmla="*/ 0 w 773"/>
                <a:gd name="T49" fmla="*/ 0 h 965"/>
                <a:gd name="T50" fmla="*/ 0 w 773"/>
                <a:gd name="T51" fmla="*/ 0 h 965"/>
                <a:gd name="T52" fmla="*/ 0 w 773"/>
                <a:gd name="T53" fmla="*/ 0 h 96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3" h="965">
                  <a:moveTo>
                    <a:pt x="530" y="965"/>
                  </a:moveTo>
                  <a:lnTo>
                    <a:pt x="518" y="830"/>
                  </a:lnTo>
                  <a:lnTo>
                    <a:pt x="490" y="695"/>
                  </a:lnTo>
                  <a:lnTo>
                    <a:pt x="445" y="559"/>
                  </a:lnTo>
                  <a:lnTo>
                    <a:pt x="387" y="433"/>
                  </a:lnTo>
                  <a:lnTo>
                    <a:pt x="311" y="314"/>
                  </a:lnTo>
                  <a:lnTo>
                    <a:pt x="222" y="212"/>
                  </a:lnTo>
                  <a:lnTo>
                    <a:pt x="118" y="129"/>
                  </a:lnTo>
                  <a:lnTo>
                    <a:pt x="0" y="69"/>
                  </a:lnTo>
                  <a:lnTo>
                    <a:pt x="34" y="19"/>
                  </a:lnTo>
                  <a:lnTo>
                    <a:pt x="94" y="0"/>
                  </a:lnTo>
                  <a:lnTo>
                    <a:pt x="168" y="6"/>
                  </a:lnTo>
                  <a:lnTo>
                    <a:pt x="253" y="30"/>
                  </a:lnTo>
                  <a:lnTo>
                    <a:pt x="335" y="62"/>
                  </a:lnTo>
                  <a:lnTo>
                    <a:pt x="415" y="98"/>
                  </a:lnTo>
                  <a:lnTo>
                    <a:pt x="477" y="130"/>
                  </a:lnTo>
                  <a:lnTo>
                    <a:pt x="522" y="154"/>
                  </a:lnTo>
                  <a:lnTo>
                    <a:pt x="646" y="263"/>
                  </a:lnTo>
                  <a:lnTo>
                    <a:pt x="727" y="360"/>
                  </a:lnTo>
                  <a:lnTo>
                    <a:pt x="767" y="449"/>
                  </a:lnTo>
                  <a:lnTo>
                    <a:pt x="773" y="537"/>
                  </a:lnTo>
                  <a:lnTo>
                    <a:pt x="747" y="626"/>
                  </a:lnTo>
                  <a:lnTo>
                    <a:pt x="695" y="724"/>
                  </a:lnTo>
                  <a:lnTo>
                    <a:pt x="622" y="836"/>
                  </a:lnTo>
                  <a:lnTo>
                    <a:pt x="535" y="965"/>
                  </a:lnTo>
                  <a:lnTo>
                    <a:pt x="532" y="965"/>
                  </a:lnTo>
                  <a:lnTo>
                    <a:pt x="530" y="965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2" name="Freeform 37"/>
            <p:cNvSpPr>
              <a:spLocks/>
            </p:cNvSpPr>
            <p:nvPr/>
          </p:nvSpPr>
          <p:spPr bwMode="auto">
            <a:xfrm>
              <a:off x="4488" y="3285"/>
              <a:ext cx="12" cy="6"/>
            </a:xfrm>
            <a:custGeom>
              <a:avLst/>
              <a:gdLst>
                <a:gd name="T0" fmla="*/ 0 w 34"/>
                <a:gd name="T1" fmla="*/ 0 h 18"/>
                <a:gd name="T2" fmla="*/ 0 w 34"/>
                <a:gd name="T3" fmla="*/ 0 h 18"/>
                <a:gd name="T4" fmla="*/ 0 w 34"/>
                <a:gd name="T5" fmla="*/ 0 h 18"/>
                <a:gd name="T6" fmla="*/ 0 w 34"/>
                <a:gd name="T7" fmla="*/ 0 h 18"/>
                <a:gd name="T8" fmla="*/ 0 w 34"/>
                <a:gd name="T9" fmla="*/ 0 h 18"/>
                <a:gd name="T10" fmla="*/ 0 w 34"/>
                <a:gd name="T11" fmla="*/ 0 h 18"/>
                <a:gd name="T12" fmla="*/ 0 w 34"/>
                <a:gd name="T13" fmla="*/ 0 h 18"/>
                <a:gd name="T14" fmla="*/ 0 w 34"/>
                <a:gd name="T15" fmla="*/ 0 h 18"/>
                <a:gd name="T16" fmla="*/ 0 w 34"/>
                <a:gd name="T17" fmla="*/ 0 h 18"/>
                <a:gd name="T18" fmla="*/ 0 w 34"/>
                <a:gd name="T19" fmla="*/ 0 h 18"/>
                <a:gd name="T20" fmla="*/ 0 w 34"/>
                <a:gd name="T21" fmla="*/ 0 h 18"/>
                <a:gd name="T22" fmla="*/ 0 w 34"/>
                <a:gd name="T23" fmla="*/ 0 h 18"/>
                <a:gd name="T24" fmla="*/ 0 w 34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8">
                  <a:moveTo>
                    <a:pt x="18" y="18"/>
                  </a:moveTo>
                  <a:lnTo>
                    <a:pt x="7" y="11"/>
                  </a:lnTo>
                  <a:lnTo>
                    <a:pt x="0" y="6"/>
                  </a:lnTo>
                  <a:lnTo>
                    <a:pt x="2" y="1"/>
                  </a:lnTo>
                  <a:lnTo>
                    <a:pt x="3" y="0"/>
                  </a:lnTo>
                  <a:lnTo>
                    <a:pt x="13" y="1"/>
                  </a:lnTo>
                  <a:lnTo>
                    <a:pt x="20" y="3"/>
                  </a:lnTo>
                  <a:lnTo>
                    <a:pt x="25" y="6"/>
                  </a:lnTo>
                  <a:lnTo>
                    <a:pt x="34" y="13"/>
                  </a:lnTo>
                  <a:lnTo>
                    <a:pt x="31" y="15"/>
                  </a:lnTo>
                  <a:lnTo>
                    <a:pt x="29" y="17"/>
                  </a:lnTo>
                  <a:lnTo>
                    <a:pt x="24" y="17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3" name="Freeform 38"/>
            <p:cNvSpPr>
              <a:spLocks/>
            </p:cNvSpPr>
            <p:nvPr/>
          </p:nvSpPr>
          <p:spPr bwMode="auto">
            <a:xfrm>
              <a:off x="4466" y="3272"/>
              <a:ext cx="19" cy="12"/>
            </a:xfrm>
            <a:custGeom>
              <a:avLst/>
              <a:gdLst>
                <a:gd name="T0" fmla="*/ 0 w 57"/>
                <a:gd name="T1" fmla="*/ 0 h 36"/>
                <a:gd name="T2" fmla="*/ 0 w 57"/>
                <a:gd name="T3" fmla="*/ 0 h 36"/>
                <a:gd name="T4" fmla="*/ 0 w 57"/>
                <a:gd name="T5" fmla="*/ 0 h 36"/>
                <a:gd name="T6" fmla="*/ 0 w 57"/>
                <a:gd name="T7" fmla="*/ 0 h 36"/>
                <a:gd name="T8" fmla="*/ 0 w 57"/>
                <a:gd name="T9" fmla="*/ 0 h 36"/>
                <a:gd name="T10" fmla="*/ 0 w 57"/>
                <a:gd name="T11" fmla="*/ 0 h 36"/>
                <a:gd name="T12" fmla="*/ 0 w 57"/>
                <a:gd name="T13" fmla="*/ 0 h 36"/>
                <a:gd name="T14" fmla="*/ 0 w 57"/>
                <a:gd name="T15" fmla="*/ 0 h 36"/>
                <a:gd name="T16" fmla="*/ 0 w 57"/>
                <a:gd name="T17" fmla="*/ 0 h 36"/>
                <a:gd name="T18" fmla="*/ 0 w 57"/>
                <a:gd name="T19" fmla="*/ 0 h 36"/>
                <a:gd name="T20" fmla="*/ 0 w 57"/>
                <a:gd name="T21" fmla="*/ 0 h 36"/>
                <a:gd name="T22" fmla="*/ 0 w 57"/>
                <a:gd name="T23" fmla="*/ 0 h 36"/>
                <a:gd name="T24" fmla="*/ 0 w 57"/>
                <a:gd name="T25" fmla="*/ 0 h 36"/>
                <a:gd name="T26" fmla="*/ 0 w 57"/>
                <a:gd name="T27" fmla="*/ 0 h 36"/>
                <a:gd name="T28" fmla="*/ 0 w 57"/>
                <a:gd name="T29" fmla="*/ 0 h 36"/>
                <a:gd name="T30" fmla="*/ 0 w 57"/>
                <a:gd name="T31" fmla="*/ 0 h 36"/>
                <a:gd name="T32" fmla="*/ 0 w 57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6">
                  <a:moveTo>
                    <a:pt x="21" y="36"/>
                  </a:moveTo>
                  <a:lnTo>
                    <a:pt x="9" y="31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3" y="0"/>
                  </a:lnTo>
                  <a:lnTo>
                    <a:pt x="14" y="0"/>
                  </a:lnTo>
                  <a:lnTo>
                    <a:pt x="27" y="6"/>
                  </a:lnTo>
                  <a:lnTo>
                    <a:pt x="32" y="8"/>
                  </a:lnTo>
                  <a:lnTo>
                    <a:pt x="39" y="12"/>
                  </a:lnTo>
                  <a:lnTo>
                    <a:pt x="48" y="17"/>
                  </a:lnTo>
                  <a:lnTo>
                    <a:pt x="57" y="24"/>
                  </a:lnTo>
                  <a:lnTo>
                    <a:pt x="50" y="31"/>
                  </a:lnTo>
                  <a:lnTo>
                    <a:pt x="45" y="36"/>
                  </a:lnTo>
                  <a:lnTo>
                    <a:pt x="41" y="33"/>
                  </a:lnTo>
                  <a:lnTo>
                    <a:pt x="37" y="33"/>
                  </a:lnTo>
                  <a:lnTo>
                    <a:pt x="31" y="33"/>
                  </a:lnTo>
                  <a:lnTo>
                    <a:pt x="21" y="36"/>
                  </a:lnTo>
                  <a:close/>
                </a:path>
              </a:pathLst>
            </a:custGeom>
            <a:solidFill>
              <a:srgbClr val="FF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4" name="Freeform 39"/>
            <p:cNvSpPr>
              <a:spLocks/>
            </p:cNvSpPr>
            <p:nvPr/>
          </p:nvSpPr>
          <p:spPr bwMode="auto">
            <a:xfrm>
              <a:off x="4902" y="3210"/>
              <a:ext cx="5" cy="16"/>
            </a:xfrm>
            <a:custGeom>
              <a:avLst/>
              <a:gdLst>
                <a:gd name="T0" fmla="*/ 0 w 13"/>
                <a:gd name="T1" fmla="*/ 0 h 46"/>
                <a:gd name="T2" fmla="*/ 0 w 13"/>
                <a:gd name="T3" fmla="*/ 0 h 46"/>
                <a:gd name="T4" fmla="*/ 0 w 13"/>
                <a:gd name="T5" fmla="*/ 0 h 46"/>
                <a:gd name="T6" fmla="*/ 0 w 13"/>
                <a:gd name="T7" fmla="*/ 0 h 46"/>
                <a:gd name="T8" fmla="*/ 0 w 13"/>
                <a:gd name="T9" fmla="*/ 0 h 46"/>
                <a:gd name="T10" fmla="*/ 0 w 13"/>
                <a:gd name="T11" fmla="*/ 0 h 46"/>
                <a:gd name="T12" fmla="*/ 0 w 13"/>
                <a:gd name="T13" fmla="*/ 0 h 46"/>
                <a:gd name="T14" fmla="*/ 0 w 13"/>
                <a:gd name="T15" fmla="*/ 0 h 46"/>
                <a:gd name="T16" fmla="*/ 0 w 13"/>
                <a:gd name="T17" fmla="*/ 0 h 46"/>
                <a:gd name="T18" fmla="*/ 0 w 13"/>
                <a:gd name="T19" fmla="*/ 0 h 46"/>
                <a:gd name="T20" fmla="*/ 0 w 13"/>
                <a:gd name="T21" fmla="*/ 0 h 46"/>
                <a:gd name="T22" fmla="*/ 0 w 13"/>
                <a:gd name="T23" fmla="*/ 0 h 46"/>
                <a:gd name="T24" fmla="*/ 0 w 13"/>
                <a:gd name="T25" fmla="*/ 0 h 46"/>
                <a:gd name="T26" fmla="*/ 0 w 13"/>
                <a:gd name="T27" fmla="*/ 0 h 46"/>
                <a:gd name="T28" fmla="*/ 0 w 13"/>
                <a:gd name="T29" fmla="*/ 0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46">
                  <a:moveTo>
                    <a:pt x="9" y="46"/>
                  </a:moveTo>
                  <a:lnTo>
                    <a:pt x="2" y="38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0"/>
                  </a:lnTo>
                  <a:lnTo>
                    <a:pt x="12" y="14"/>
                  </a:lnTo>
                  <a:lnTo>
                    <a:pt x="12" y="25"/>
                  </a:lnTo>
                  <a:lnTo>
                    <a:pt x="12" y="33"/>
                  </a:lnTo>
                  <a:lnTo>
                    <a:pt x="13" y="39"/>
                  </a:lnTo>
                  <a:lnTo>
                    <a:pt x="12" y="45"/>
                  </a:lnTo>
                  <a:lnTo>
                    <a:pt x="9" y="4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5" name="Freeform 40"/>
            <p:cNvSpPr>
              <a:spLocks/>
            </p:cNvSpPr>
            <p:nvPr/>
          </p:nvSpPr>
          <p:spPr bwMode="auto">
            <a:xfrm>
              <a:off x="4911" y="3201"/>
              <a:ext cx="11" cy="23"/>
            </a:xfrm>
            <a:custGeom>
              <a:avLst/>
              <a:gdLst>
                <a:gd name="T0" fmla="*/ 0 w 31"/>
                <a:gd name="T1" fmla="*/ 0 h 67"/>
                <a:gd name="T2" fmla="*/ 0 w 31"/>
                <a:gd name="T3" fmla="*/ 0 h 67"/>
                <a:gd name="T4" fmla="*/ 0 w 31"/>
                <a:gd name="T5" fmla="*/ 0 h 67"/>
                <a:gd name="T6" fmla="*/ 0 w 31"/>
                <a:gd name="T7" fmla="*/ 0 h 67"/>
                <a:gd name="T8" fmla="*/ 0 w 31"/>
                <a:gd name="T9" fmla="*/ 0 h 67"/>
                <a:gd name="T10" fmla="*/ 0 w 31"/>
                <a:gd name="T11" fmla="*/ 0 h 67"/>
                <a:gd name="T12" fmla="*/ 0 w 31"/>
                <a:gd name="T13" fmla="*/ 0 h 67"/>
                <a:gd name="T14" fmla="*/ 0 w 31"/>
                <a:gd name="T15" fmla="*/ 0 h 67"/>
                <a:gd name="T16" fmla="*/ 0 w 31"/>
                <a:gd name="T17" fmla="*/ 0 h 67"/>
                <a:gd name="T18" fmla="*/ 0 w 31"/>
                <a:gd name="T19" fmla="*/ 0 h 67"/>
                <a:gd name="T20" fmla="*/ 0 w 31"/>
                <a:gd name="T21" fmla="*/ 0 h 67"/>
                <a:gd name="T22" fmla="*/ 0 w 31"/>
                <a:gd name="T23" fmla="*/ 0 h 67"/>
                <a:gd name="T24" fmla="*/ 0 w 31"/>
                <a:gd name="T25" fmla="*/ 0 h 67"/>
                <a:gd name="T26" fmla="*/ 0 w 31"/>
                <a:gd name="T27" fmla="*/ 0 h 67"/>
                <a:gd name="T28" fmla="*/ 0 w 31"/>
                <a:gd name="T29" fmla="*/ 0 h 67"/>
                <a:gd name="T30" fmla="*/ 0 w 31"/>
                <a:gd name="T31" fmla="*/ 0 h 67"/>
                <a:gd name="T32" fmla="*/ 0 w 31"/>
                <a:gd name="T33" fmla="*/ 0 h 67"/>
                <a:gd name="T34" fmla="*/ 0 w 31"/>
                <a:gd name="T35" fmla="*/ 0 h 67"/>
                <a:gd name="T36" fmla="*/ 0 w 31"/>
                <a:gd name="T37" fmla="*/ 0 h 67"/>
                <a:gd name="T38" fmla="*/ 0 w 31"/>
                <a:gd name="T39" fmla="*/ 0 h 67"/>
                <a:gd name="T40" fmla="*/ 0 w 31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" h="67">
                  <a:moveTo>
                    <a:pt x="3" y="67"/>
                  </a:moveTo>
                  <a:lnTo>
                    <a:pt x="2" y="52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6" y="3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21" y="6"/>
                  </a:lnTo>
                  <a:lnTo>
                    <a:pt x="17" y="12"/>
                  </a:lnTo>
                  <a:lnTo>
                    <a:pt x="12" y="17"/>
                  </a:lnTo>
                  <a:lnTo>
                    <a:pt x="12" y="24"/>
                  </a:lnTo>
                  <a:lnTo>
                    <a:pt x="10" y="31"/>
                  </a:lnTo>
                  <a:lnTo>
                    <a:pt x="10" y="39"/>
                  </a:lnTo>
                  <a:lnTo>
                    <a:pt x="9" y="51"/>
                  </a:lnTo>
                  <a:lnTo>
                    <a:pt x="9" y="65"/>
                  </a:lnTo>
                  <a:lnTo>
                    <a:pt x="6" y="66"/>
                  </a:lnTo>
                  <a:lnTo>
                    <a:pt x="3" y="6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6" name="Freeform 41"/>
            <p:cNvSpPr>
              <a:spLocks/>
            </p:cNvSpPr>
            <p:nvPr/>
          </p:nvSpPr>
          <p:spPr bwMode="auto">
            <a:xfrm>
              <a:off x="4596" y="3148"/>
              <a:ext cx="30" cy="44"/>
            </a:xfrm>
            <a:custGeom>
              <a:avLst/>
              <a:gdLst>
                <a:gd name="T0" fmla="*/ 0 w 88"/>
                <a:gd name="T1" fmla="*/ 0 h 134"/>
                <a:gd name="T2" fmla="*/ 0 w 88"/>
                <a:gd name="T3" fmla="*/ 0 h 134"/>
                <a:gd name="T4" fmla="*/ 0 w 88"/>
                <a:gd name="T5" fmla="*/ 0 h 134"/>
                <a:gd name="T6" fmla="*/ 0 w 88"/>
                <a:gd name="T7" fmla="*/ 0 h 134"/>
                <a:gd name="T8" fmla="*/ 0 w 88"/>
                <a:gd name="T9" fmla="*/ 0 h 134"/>
                <a:gd name="T10" fmla="*/ 0 w 88"/>
                <a:gd name="T11" fmla="*/ 0 h 134"/>
                <a:gd name="T12" fmla="*/ 0 w 88"/>
                <a:gd name="T13" fmla="*/ 0 h 134"/>
                <a:gd name="T14" fmla="*/ 0 w 88"/>
                <a:gd name="T15" fmla="*/ 0 h 134"/>
                <a:gd name="T16" fmla="*/ 0 w 88"/>
                <a:gd name="T17" fmla="*/ 0 h 134"/>
                <a:gd name="T18" fmla="*/ 0 w 88"/>
                <a:gd name="T19" fmla="*/ 0 h 134"/>
                <a:gd name="T20" fmla="*/ 0 w 88"/>
                <a:gd name="T21" fmla="*/ 0 h 134"/>
                <a:gd name="T22" fmla="*/ 0 w 88"/>
                <a:gd name="T23" fmla="*/ 0 h 134"/>
                <a:gd name="T24" fmla="*/ 0 w 88"/>
                <a:gd name="T25" fmla="*/ 0 h 134"/>
                <a:gd name="T26" fmla="*/ 0 w 88"/>
                <a:gd name="T27" fmla="*/ 0 h 134"/>
                <a:gd name="T28" fmla="*/ 0 w 88"/>
                <a:gd name="T29" fmla="*/ 0 h 134"/>
                <a:gd name="T30" fmla="*/ 0 w 88"/>
                <a:gd name="T31" fmla="*/ 0 h 134"/>
                <a:gd name="T32" fmla="*/ 0 w 88"/>
                <a:gd name="T33" fmla="*/ 0 h 134"/>
                <a:gd name="T34" fmla="*/ 0 w 88"/>
                <a:gd name="T35" fmla="*/ 0 h 134"/>
                <a:gd name="T36" fmla="*/ 0 w 88"/>
                <a:gd name="T37" fmla="*/ 0 h 1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" h="134">
                  <a:moveTo>
                    <a:pt x="0" y="134"/>
                  </a:moveTo>
                  <a:lnTo>
                    <a:pt x="8" y="113"/>
                  </a:lnTo>
                  <a:lnTo>
                    <a:pt x="18" y="97"/>
                  </a:lnTo>
                  <a:lnTo>
                    <a:pt x="25" y="83"/>
                  </a:lnTo>
                  <a:lnTo>
                    <a:pt x="33" y="72"/>
                  </a:lnTo>
                  <a:lnTo>
                    <a:pt x="42" y="58"/>
                  </a:lnTo>
                  <a:lnTo>
                    <a:pt x="53" y="43"/>
                  </a:lnTo>
                  <a:lnTo>
                    <a:pt x="67" y="23"/>
                  </a:lnTo>
                  <a:lnTo>
                    <a:pt x="88" y="0"/>
                  </a:lnTo>
                  <a:lnTo>
                    <a:pt x="85" y="11"/>
                  </a:lnTo>
                  <a:lnTo>
                    <a:pt x="78" y="28"/>
                  </a:lnTo>
                  <a:lnTo>
                    <a:pt x="68" y="46"/>
                  </a:lnTo>
                  <a:lnTo>
                    <a:pt x="58" y="65"/>
                  </a:lnTo>
                  <a:lnTo>
                    <a:pt x="44" y="83"/>
                  </a:lnTo>
                  <a:lnTo>
                    <a:pt x="32" y="101"/>
                  </a:lnTo>
                  <a:lnTo>
                    <a:pt x="21" y="117"/>
                  </a:lnTo>
                  <a:lnTo>
                    <a:pt x="11" y="131"/>
                  </a:lnTo>
                  <a:lnTo>
                    <a:pt x="4" y="132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7" name="Freeform 42"/>
            <p:cNvSpPr>
              <a:spLocks/>
            </p:cNvSpPr>
            <p:nvPr/>
          </p:nvSpPr>
          <p:spPr bwMode="auto">
            <a:xfrm>
              <a:off x="4686" y="2796"/>
              <a:ext cx="422" cy="391"/>
            </a:xfrm>
            <a:custGeom>
              <a:avLst/>
              <a:gdLst>
                <a:gd name="T0" fmla="*/ 0 w 1266"/>
                <a:gd name="T1" fmla="*/ 0 h 1174"/>
                <a:gd name="T2" fmla="*/ 0 w 1266"/>
                <a:gd name="T3" fmla="*/ 0 h 1174"/>
                <a:gd name="T4" fmla="*/ 0 w 1266"/>
                <a:gd name="T5" fmla="*/ 0 h 1174"/>
                <a:gd name="T6" fmla="*/ 0 w 1266"/>
                <a:gd name="T7" fmla="*/ 0 h 1174"/>
                <a:gd name="T8" fmla="*/ 0 w 1266"/>
                <a:gd name="T9" fmla="*/ 0 h 1174"/>
                <a:gd name="T10" fmla="*/ 0 w 1266"/>
                <a:gd name="T11" fmla="*/ 0 h 1174"/>
                <a:gd name="T12" fmla="*/ 0 w 1266"/>
                <a:gd name="T13" fmla="*/ 0 h 1174"/>
                <a:gd name="T14" fmla="*/ 0 w 1266"/>
                <a:gd name="T15" fmla="*/ 0 h 1174"/>
                <a:gd name="T16" fmla="*/ 0 w 1266"/>
                <a:gd name="T17" fmla="*/ 0 h 1174"/>
                <a:gd name="T18" fmla="*/ 0 w 1266"/>
                <a:gd name="T19" fmla="*/ 0 h 1174"/>
                <a:gd name="T20" fmla="*/ 0 w 1266"/>
                <a:gd name="T21" fmla="*/ 0 h 1174"/>
                <a:gd name="T22" fmla="*/ 0 w 1266"/>
                <a:gd name="T23" fmla="*/ 0 h 1174"/>
                <a:gd name="T24" fmla="*/ 0 w 1266"/>
                <a:gd name="T25" fmla="*/ 0 h 1174"/>
                <a:gd name="T26" fmla="*/ 0 w 1266"/>
                <a:gd name="T27" fmla="*/ 0 h 1174"/>
                <a:gd name="T28" fmla="*/ 0 w 1266"/>
                <a:gd name="T29" fmla="*/ 0 h 1174"/>
                <a:gd name="T30" fmla="*/ 0 w 1266"/>
                <a:gd name="T31" fmla="*/ 0 h 1174"/>
                <a:gd name="T32" fmla="*/ 0 w 1266"/>
                <a:gd name="T33" fmla="*/ 0 h 1174"/>
                <a:gd name="T34" fmla="*/ 0 w 1266"/>
                <a:gd name="T35" fmla="*/ 0 h 1174"/>
                <a:gd name="T36" fmla="*/ 0 w 1266"/>
                <a:gd name="T37" fmla="*/ 0 h 1174"/>
                <a:gd name="T38" fmla="*/ 0 w 1266"/>
                <a:gd name="T39" fmla="*/ 0 h 1174"/>
                <a:gd name="T40" fmla="*/ 0 w 1266"/>
                <a:gd name="T41" fmla="*/ 0 h 1174"/>
                <a:gd name="T42" fmla="*/ 0 w 1266"/>
                <a:gd name="T43" fmla="*/ 0 h 1174"/>
                <a:gd name="T44" fmla="*/ 0 w 1266"/>
                <a:gd name="T45" fmla="*/ 0 h 1174"/>
                <a:gd name="T46" fmla="*/ 0 w 1266"/>
                <a:gd name="T47" fmla="*/ 0 h 1174"/>
                <a:gd name="T48" fmla="*/ 0 w 1266"/>
                <a:gd name="T49" fmla="*/ 0 h 1174"/>
                <a:gd name="T50" fmla="*/ 0 w 1266"/>
                <a:gd name="T51" fmla="*/ 0 h 1174"/>
                <a:gd name="T52" fmla="*/ 0 w 1266"/>
                <a:gd name="T53" fmla="*/ 0 h 1174"/>
                <a:gd name="T54" fmla="*/ 0 w 1266"/>
                <a:gd name="T55" fmla="*/ 0 h 1174"/>
                <a:gd name="T56" fmla="*/ 0 w 1266"/>
                <a:gd name="T57" fmla="*/ 0 h 1174"/>
                <a:gd name="T58" fmla="*/ 0 w 1266"/>
                <a:gd name="T59" fmla="*/ 0 h 1174"/>
                <a:gd name="T60" fmla="*/ 0 w 1266"/>
                <a:gd name="T61" fmla="*/ 0 h 1174"/>
                <a:gd name="T62" fmla="*/ 0 w 1266"/>
                <a:gd name="T63" fmla="*/ 0 h 1174"/>
                <a:gd name="T64" fmla="*/ 0 w 1266"/>
                <a:gd name="T65" fmla="*/ 0 h 1174"/>
                <a:gd name="T66" fmla="*/ 0 w 1266"/>
                <a:gd name="T67" fmla="*/ 0 h 1174"/>
                <a:gd name="T68" fmla="*/ 0 w 1266"/>
                <a:gd name="T69" fmla="*/ 0 h 1174"/>
                <a:gd name="T70" fmla="*/ 0 w 1266"/>
                <a:gd name="T71" fmla="*/ 0 h 1174"/>
                <a:gd name="T72" fmla="*/ 0 w 1266"/>
                <a:gd name="T73" fmla="*/ 0 h 1174"/>
                <a:gd name="T74" fmla="*/ 0 w 1266"/>
                <a:gd name="T75" fmla="*/ 0 h 1174"/>
                <a:gd name="T76" fmla="*/ 0 w 1266"/>
                <a:gd name="T77" fmla="*/ 0 h 1174"/>
                <a:gd name="T78" fmla="*/ 0 w 1266"/>
                <a:gd name="T79" fmla="*/ 0 h 1174"/>
                <a:gd name="T80" fmla="*/ 0 w 1266"/>
                <a:gd name="T81" fmla="*/ 0 h 1174"/>
                <a:gd name="T82" fmla="*/ 0 w 1266"/>
                <a:gd name="T83" fmla="*/ 0 h 1174"/>
                <a:gd name="T84" fmla="*/ 0 w 1266"/>
                <a:gd name="T85" fmla="*/ 0 h 1174"/>
                <a:gd name="T86" fmla="*/ 0 w 1266"/>
                <a:gd name="T87" fmla="*/ 0 h 1174"/>
                <a:gd name="T88" fmla="*/ 0 w 1266"/>
                <a:gd name="T89" fmla="*/ 0 h 1174"/>
                <a:gd name="T90" fmla="*/ 0 w 1266"/>
                <a:gd name="T91" fmla="*/ 0 h 1174"/>
                <a:gd name="T92" fmla="*/ 0 w 1266"/>
                <a:gd name="T93" fmla="*/ 0 h 1174"/>
                <a:gd name="T94" fmla="*/ 0 w 1266"/>
                <a:gd name="T95" fmla="*/ 0 h 1174"/>
                <a:gd name="T96" fmla="*/ 0 w 1266"/>
                <a:gd name="T97" fmla="*/ 0 h 1174"/>
                <a:gd name="T98" fmla="*/ 0 w 1266"/>
                <a:gd name="T99" fmla="*/ 0 h 117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66" h="1174">
                  <a:moveTo>
                    <a:pt x="610" y="1174"/>
                  </a:moveTo>
                  <a:lnTo>
                    <a:pt x="544" y="1075"/>
                  </a:lnTo>
                  <a:lnTo>
                    <a:pt x="475" y="1000"/>
                  </a:lnTo>
                  <a:lnTo>
                    <a:pt x="404" y="940"/>
                  </a:lnTo>
                  <a:lnTo>
                    <a:pt x="332" y="894"/>
                  </a:lnTo>
                  <a:lnTo>
                    <a:pt x="252" y="852"/>
                  </a:lnTo>
                  <a:lnTo>
                    <a:pt x="173" y="810"/>
                  </a:lnTo>
                  <a:lnTo>
                    <a:pt x="89" y="764"/>
                  </a:lnTo>
                  <a:lnTo>
                    <a:pt x="2" y="710"/>
                  </a:lnTo>
                  <a:lnTo>
                    <a:pt x="1" y="700"/>
                  </a:lnTo>
                  <a:lnTo>
                    <a:pt x="0" y="692"/>
                  </a:lnTo>
                  <a:lnTo>
                    <a:pt x="15" y="674"/>
                  </a:lnTo>
                  <a:lnTo>
                    <a:pt x="40" y="640"/>
                  </a:lnTo>
                  <a:lnTo>
                    <a:pt x="67" y="597"/>
                  </a:lnTo>
                  <a:lnTo>
                    <a:pt x="97" y="547"/>
                  </a:lnTo>
                  <a:lnTo>
                    <a:pt x="125" y="494"/>
                  </a:lnTo>
                  <a:lnTo>
                    <a:pt x="153" y="446"/>
                  </a:lnTo>
                  <a:lnTo>
                    <a:pt x="173" y="405"/>
                  </a:lnTo>
                  <a:lnTo>
                    <a:pt x="186" y="378"/>
                  </a:lnTo>
                  <a:lnTo>
                    <a:pt x="209" y="366"/>
                  </a:lnTo>
                  <a:lnTo>
                    <a:pt x="232" y="353"/>
                  </a:lnTo>
                  <a:lnTo>
                    <a:pt x="255" y="340"/>
                  </a:lnTo>
                  <a:lnTo>
                    <a:pt x="279" y="331"/>
                  </a:lnTo>
                  <a:lnTo>
                    <a:pt x="302" y="320"/>
                  </a:lnTo>
                  <a:lnTo>
                    <a:pt x="327" y="311"/>
                  </a:lnTo>
                  <a:lnTo>
                    <a:pt x="352" y="301"/>
                  </a:lnTo>
                  <a:lnTo>
                    <a:pt x="382" y="296"/>
                  </a:lnTo>
                  <a:lnTo>
                    <a:pt x="382" y="286"/>
                  </a:lnTo>
                  <a:lnTo>
                    <a:pt x="382" y="281"/>
                  </a:lnTo>
                  <a:lnTo>
                    <a:pt x="371" y="274"/>
                  </a:lnTo>
                  <a:lnTo>
                    <a:pt x="355" y="272"/>
                  </a:lnTo>
                  <a:lnTo>
                    <a:pt x="336" y="272"/>
                  </a:lnTo>
                  <a:lnTo>
                    <a:pt x="316" y="276"/>
                  </a:lnTo>
                  <a:lnTo>
                    <a:pt x="295" y="279"/>
                  </a:lnTo>
                  <a:lnTo>
                    <a:pt x="276" y="283"/>
                  </a:lnTo>
                  <a:lnTo>
                    <a:pt x="260" y="286"/>
                  </a:lnTo>
                  <a:lnTo>
                    <a:pt x="251" y="290"/>
                  </a:lnTo>
                  <a:lnTo>
                    <a:pt x="255" y="272"/>
                  </a:lnTo>
                  <a:lnTo>
                    <a:pt x="266" y="257"/>
                  </a:lnTo>
                  <a:lnTo>
                    <a:pt x="277" y="241"/>
                  </a:lnTo>
                  <a:lnTo>
                    <a:pt x="290" y="229"/>
                  </a:lnTo>
                  <a:lnTo>
                    <a:pt x="301" y="215"/>
                  </a:lnTo>
                  <a:lnTo>
                    <a:pt x="309" y="202"/>
                  </a:lnTo>
                  <a:lnTo>
                    <a:pt x="313" y="190"/>
                  </a:lnTo>
                  <a:lnTo>
                    <a:pt x="313" y="177"/>
                  </a:lnTo>
                  <a:lnTo>
                    <a:pt x="262" y="186"/>
                  </a:lnTo>
                  <a:lnTo>
                    <a:pt x="224" y="211"/>
                  </a:lnTo>
                  <a:lnTo>
                    <a:pt x="196" y="246"/>
                  </a:lnTo>
                  <a:lnTo>
                    <a:pt x="175" y="290"/>
                  </a:lnTo>
                  <a:lnTo>
                    <a:pt x="156" y="333"/>
                  </a:lnTo>
                  <a:lnTo>
                    <a:pt x="140" y="375"/>
                  </a:lnTo>
                  <a:lnTo>
                    <a:pt x="124" y="410"/>
                  </a:lnTo>
                  <a:lnTo>
                    <a:pt x="104" y="432"/>
                  </a:lnTo>
                  <a:lnTo>
                    <a:pt x="71" y="374"/>
                  </a:lnTo>
                  <a:lnTo>
                    <a:pt x="47" y="320"/>
                  </a:lnTo>
                  <a:lnTo>
                    <a:pt x="29" y="269"/>
                  </a:lnTo>
                  <a:lnTo>
                    <a:pt x="18" y="221"/>
                  </a:lnTo>
                  <a:lnTo>
                    <a:pt x="9" y="169"/>
                  </a:lnTo>
                  <a:lnTo>
                    <a:pt x="7" y="117"/>
                  </a:lnTo>
                  <a:lnTo>
                    <a:pt x="5" y="60"/>
                  </a:lnTo>
                  <a:lnTo>
                    <a:pt x="9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5" y="0"/>
                  </a:lnTo>
                  <a:lnTo>
                    <a:pt x="72" y="0"/>
                  </a:lnTo>
                  <a:lnTo>
                    <a:pt x="87" y="0"/>
                  </a:lnTo>
                  <a:lnTo>
                    <a:pt x="104" y="0"/>
                  </a:lnTo>
                  <a:lnTo>
                    <a:pt x="121" y="0"/>
                  </a:lnTo>
                  <a:lnTo>
                    <a:pt x="138" y="0"/>
                  </a:lnTo>
                  <a:lnTo>
                    <a:pt x="265" y="34"/>
                  </a:lnTo>
                  <a:lnTo>
                    <a:pt x="391" y="92"/>
                  </a:lnTo>
                  <a:lnTo>
                    <a:pt x="517" y="165"/>
                  </a:lnTo>
                  <a:lnTo>
                    <a:pt x="643" y="241"/>
                  </a:lnTo>
                  <a:lnTo>
                    <a:pt x="767" y="310"/>
                  </a:lnTo>
                  <a:lnTo>
                    <a:pt x="894" y="367"/>
                  </a:lnTo>
                  <a:lnTo>
                    <a:pt x="1022" y="398"/>
                  </a:lnTo>
                  <a:lnTo>
                    <a:pt x="1156" y="396"/>
                  </a:lnTo>
                  <a:lnTo>
                    <a:pt x="1161" y="430"/>
                  </a:lnTo>
                  <a:lnTo>
                    <a:pt x="1177" y="467"/>
                  </a:lnTo>
                  <a:lnTo>
                    <a:pt x="1193" y="506"/>
                  </a:lnTo>
                  <a:lnTo>
                    <a:pt x="1214" y="548"/>
                  </a:lnTo>
                  <a:lnTo>
                    <a:pt x="1233" y="587"/>
                  </a:lnTo>
                  <a:lnTo>
                    <a:pt x="1249" y="628"/>
                  </a:lnTo>
                  <a:lnTo>
                    <a:pt x="1260" y="664"/>
                  </a:lnTo>
                  <a:lnTo>
                    <a:pt x="1266" y="699"/>
                  </a:lnTo>
                  <a:lnTo>
                    <a:pt x="1260" y="699"/>
                  </a:lnTo>
                  <a:lnTo>
                    <a:pt x="1253" y="697"/>
                  </a:lnTo>
                  <a:lnTo>
                    <a:pt x="1248" y="696"/>
                  </a:lnTo>
                  <a:lnTo>
                    <a:pt x="1241" y="696"/>
                  </a:lnTo>
                  <a:lnTo>
                    <a:pt x="1231" y="696"/>
                  </a:lnTo>
                  <a:lnTo>
                    <a:pt x="1220" y="696"/>
                  </a:lnTo>
                  <a:lnTo>
                    <a:pt x="1145" y="731"/>
                  </a:lnTo>
                  <a:lnTo>
                    <a:pt x="1067" y="778"/>
                  </a:lnTo>
                  <a:lnTo>
                    <a:pt x="987" y="835"/>
                  </a:lnTo>
                  <a:lnTo>
                    <a:pt x="909" y="902"/>
                  </a:lnTo>
                  <a:lnTo>
                    <a:pt x="832" y="971"/>
                  </a:lnTo>
                  <a:lnTo>
                    <a:pt x="760" y="1040"/>
                  </a:lnTo>
                  <a:lnTo>
                    <a:pt x="693" y="1109"/>
                  </a:lnTo>
                  <a:lnTo>
                    <a:pt x="634" y="1174"/>
                  </a:lnTo>
                  <a:lnTo>
                    <a:pt x="620" y="1174"/>
                  </a:lnTo>
                  <a:lnTo>
                    <a:pt x="610" y="117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8" name="Freeform 43"/>
            <p:cNvSpPr>
              <a:spLocks/>
            </p:cNvSpPr>
            <p:nvPr/>
          </p:nvSpPr>
          <p:spPr bwMode="auto">
            <a:xfrm>
              <a:off x="4565" y="3100"/>
              <a:ext cx="48" cy="83"/>
            </a:xfrm>
            <a:custGeom>
              <a:avLst/>
              <a:gdLst>
                <a:gd name="T0" fmla="*/ 0 w 144"/>
                <a:gd name="T1" fmla="*/ 0 h 250"/>
                <a:gd name="T2" fmla="*/ 0 w 144"/>
                <a:gd name="T3" fmla="*/ 0 h 250"/>
                <a:gd name="T4" fmla="*/ 0 w 144"/>
                <a:gd name="T5" fmla="*/ 0 h 250"/>
                <a:gd name="T6" fmla="*/ 0 w 144"/>
                <a:gd name="T7" fmla="*/ 0 h 250"/>
                <a:gd name="T8" fmla="*/ 0 w 144"/>
                <a:gd name="T9" fmla="*/ 0 h 250"/>
                <a:gd name="T10" fmla="*/ 0 w 144"/>
                <a:gd name="T11" fmla="*/ 0 h 250"/>
                <a:gd name="T12" fmla="*/ 0 w 144"/>
                <a:gd name="T13" fmla="*/ 0 h 250"/>
                <a:gd name="T14" fmla="*/ 0 w 144"/>
                <a:gd name="T15" fmla="*/ 0 h 250"/>
                <a:gd name="T16" fmla="*/ 0 w 144"/>
                <a:gd name="T17" fmla="*/ 0 h 250"/>
                <a:gd name="T18" fmla="*/ 0 w 144"/>
                <a:gd name="T19" fmla="*/ 0 h 250"/>
                <a:gd name="T20" fmla="*/ 0 w 144"/>
                <a:gd name="T21" fmla="*/ 0 h 250"/>
                <a:gd name="T22" fmla="*/ 0 w 144"/>
                <a:gd name="T23" fmla="*/ 0 h 250"/>
                <a:gd name="T24" fmla="*/ 0 w 144"/>
                <a:gd name="T25" fmla="*/ 0 h 250"/>
                <a:gd name="T26" fmla="*/ 0 w 144"/>
                <a:gd name="T27" fmla="*/ 0 h 250"/>
                <a:gd name="T28" fmla="*/ 0 w 144"/>
                <a:gd name="T29" fmla="*/ 0 h 250"/>
                <a:gd name="T30" fmla="*/ 0 w 144"/>
                <a:gd name="T31" fmla="*/ 0 h 250"/>
                <a:gd name="T32" fmla="*/ 0 w 144"/>
                <a:gd name="T33" fmla="*/ 0 h 2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4" h="250">
                  <a:moveTo>
                    <a:pt x="0" y="250"/>
                  </a:moveTo>
                  <a:lnTo>
                    <a:pt x="12" y="219"/>
                  </a:lnTo>
                  <a:lnTo>
                    <a:pt x="26" y="184"/>
                  </a:lnTo>
                  <a:lnTo>
                    <a:pt x="43" y="148"/>
                  </a:lnTo>
                  <a:lnTo>
                    <a:pt x="61" y="112"/>
                  </a:lnTo>
                  <a:lnTo>
                    <a:pt x="78" y="75"/>
                  </a:lnTo>
                  <a:lnTo>
                    <a:pt x="99" y="45"/>
                  </a:lnTo>
                  <a:lnTo>
                    <a:pt x="120" y="18"/>
                  </a:lnTo>
                  <a:lnTo>
                    <a:pt x="144" y="0"/>
                  </a:lnTo>
                  <a:lnTo>
                    <a:pt x="138" y="17"/>
                  </a:lnTo>
                  <a:lnTo>
                    <a:pt x="124" y="47"/>
                  </a:lnTo>
                  <a:lnTo>
                    <a:pt x="103" y="87"/>
                  </a:lnTo>
                  <a:lnTo>
                    <a:pt x="79" y="131"/>
                  </a:lnTo>
                  <a:lnTo>
                    <a:pt x="53" y="173"/>
                  </a:lnTo>
                  <a:lnTo>
                    <a:pt x="31" y="211"/>
                  </a:lnTo>
                  <a:lnTo>
                    <a:pt x="11" y="237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9" name="Freeform 44"/>
            <p:cNvSpPr>
              <a:spLocks/>
            </p:cNvSpPr>
            <p:nvPr/>
          </p:nvSpPr>
          <p:spPr bwMode="auto">
            <a:xfrm>
              <a:off x="4583" y="3119"/>
              <a:ext cx="46" cy="60"/>
            </a:xfrm>
            <a:custGeom>
              <a:avLst/>
              <a:gdLst>
                <a:gd name="T0" fmla="*/ 0 w 138"/>
                <a:gd name="T1" fmla="*/ 0 h 180"/>
                <a:gd name="T2" fmla="*/ 0 w 138"/>
                <a:gd name="T3" fmla="*/ 0 h 180"/>
                <a:gd name="T4" fmla="*/ 0 w 138"/>
                <a:gd name="T5" fmla="*/ 0 h 180"/>
                <a:gd name="T6" fmla="*/ 0 w 138"/>
                <a:gd name="T7" fmla="*/ 0 h 180"/>
                <a:gd name="T8" fmla="*/ 0 w 138"/>
                <a:gd name="T9" fmla="*/ 0 h 180"/>
                <a:gd name="T10" fmla="*/ 0 w 138"/>
                <a:gd name="T11" fmla="*/ 0 h 180"/>
                <a:gd name="T12" fmla="*/ 0 w 138"/>
                <a:gd name="T13" fmla="*/ 0 h 180"/>
                <a:gd name="T14" fmla="*/ 0 w 138"/>
                <a:gd name="T15" fmla="*/ 0 h 180"/>
                <a:gd name="T16" fmla="*/ 0 w 138"/>
                <a:gd name="T17" fmla="*/ 0 h 180"/>
                <a:gd name="T18" fmla="*/ 0 w 138"/>
                <a:gd name="T19" fmla="*/ 0 h 180"/>
                <a:gd name="T20" fmla="*/ 0 w 138"/>
                <a:gd name="T21" fmla="*/ 0 h 180"/>
                <a:gd name="T22" fmla="*/ 0 w 138"/>
                <a:gd name="T23" fmla="*/ 0 h 180"/>
                <a:gd name="T24" fmla="*/ 0 w 138"/>
                <a:gd name="T25" fmla="*/ 0 h 180"/>
                <a:gd name="T26" fmla="*/ 0 w 138"/>
                <a:gd name="T27" fmla="*/ 0 h 180"/>
                <a:gd name="T28" fmla="*/ 0 w 138"/>
                <a:gd name="T29" fmla="*/ 0 h 180"/>
                <a:gd name="T30" fmla="*/ 0 w 138"/>
                <a:gd name="T31" fmla="*/ 0 h 180"/>
                <a:gd name="T32" fmla="*/ 0 w 138"/>
                <a:gd name="T33" fmla="*/ 0 h 180"/>
                <a:gd name="T34" fmla="*/ 0 w 138"/>
                <a:gd name="T35" fmla="*/ 0 h 180"/>
                <a:gd name="T36" fmla="*/ 0 w 138"/>
                <a:gd name="T37" fmla="*/ 0 h 1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" h="180">
                  <a:moveTo>
                    <a:pt x="0" y="180"/>
                  </a:moveTo>
                  <a:lnTo>
                    <a:pt x="6" y="158"/>
                  </a:lnTo>
                  <a:lnTo>
                    <a:pt x="17" y="135"/>
                  </a:lnTo>
                  <a:lnTo>
                    <a:pt x="32" y="112"/>
                  </a:lnTo>
                  <a:lnTo>
                    <a:pt x="52" y="88"/>
                  </a:lnTo>
                  <a:lnTo>
                    <a:pt x="70" y="63"/>
                  </a:lnTo>
                  <a:lnTo>
                    <a:pt x="90" y="39"/>
                  </a:lnTo>
                  <a:lnTo>
                    <a:pt x="108" y="17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8" y="0"/>
                  </a:lnTo>
                  <a:lnTo>
                    <a:pt x="124" y="17"/>
                  </a:lnTo>
                  <a:lnTo>
                    <a:pt x="109" y="41"/>
                  </a:lnTo>
                  <a:lnTo>
                    <a:pt x="90" y="67"/>
                  </a:lnTo>
                  <a:lnTo>
                    <a:pt x="71" y="96"/>
                  </a:lnTo>
                  <a:lnTo>
                    <a:pt x="51" y="124"/>
                  </a:lnTo>
                  <a:lnTo>
                    <a:pt x="32" y="148"/>
                  </a:lnTo>
                  <a:lnTo>
                    <a:pt x="14" y="168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0" name="Freeform 45"/>
            <p:cNvSpPr>
              <a:spLocks/>
            </p:cNvSpPr>
            <p:nvPr/>
          </p:nvSpPr>
          <p:spPr bwMode="auto">
            <a:xfrm>
              <a:off x="5202" y="2975"/>
              <a:ext cx="19" cy="94"/>
            </a:xfrm>
            <a:custGeom>
              <a:avLst/>
              <a:gdLst>
                <a:gd name="T0" fmla="*/ 0 w 57"/>
                <a:gd name="T1" fmla="*/ 0 h 283"/>
                <a:gd name="T2" fmla="*/ 0 w 57"/>
                <a:gd name="T3" fmla="*/ 0 h 283"/>
                <a:gd name="T4" fmla="*/ 0 w 57"/>
                <a:gd name="T5" fmla="*/ 0 h 283"/>
                <a:gd name="T6" fmla="*/ 0 w 57"/>
                <a:gd name="T7" fmla="*/ 0 h 283"/>
                <a:gd name="T8" fmla="*/ 0 w 57"/>
                <a:gd name="T9" fmla="*/ 0 h 283"/>
                <a:gd name="T10" fmla="*/ 0 w 57"/>
                <a:gd name="T11" fmla="*/ 0 h 283"/>
                <a:gd name="T12" fmla="*/ 0 w 57"/>
                <a:gd name="T13" fmla="*/ 0 h 283"/>
                <a:gd name="T14" fmla="*/ 0 w 57"/>
                <a:gd name="T15" fmla="*/ 0 h 283"/>
                <a:gd name="T16" fmla="*/ 0 w 57"/>
                <a:gd name="T17" fmla="*/ 0 h 283"/>
                <a:gd name="T18" fmla="*/ 0 w 57"/>
                <a:gd name="T19" fmla="*/ 0 h 283"/>
                <a:gd name="T20" fmla="*/ 0 w 57"/>
                <a:gd name="T21" fmla="*/ 0 h 283"/>
                <a:gd name="T22" fmla="*/ 0 w 57"/>
                <a:gd name="T23" fmla="*/ 0 h 283"/>
                <a:gd name="T24" fmla="*/ 0 w 57"/>
                <a:gd name="T25" fmla="*/ 0 h 283"/>
                <a:gd name="T26" fmla="*/ 0 w 57"/>
                <a:gd name="T27" fmla="*/ 0 h 283"/>
                <a:gd name="T28" fmla="*/ 0 w 57"/>
                <a:gd name="T29" fmla="*/ 0 h 283"/>
                <a:gd name="T30" fmla="*/ 0 w 57"/>
                <a:gd name="T31" fmla="*/ 0 h 283"/>
                <a:gd name="T32" fmla="*/ 0 w 57"/>
                <a:gd name="T33" fmla="*/ 0 h 283"/>
                <a:gd name="T34" fmla="*/ 0 w 57"/>
                <a:gd name="T35" fmla="*/ 0 h 283"/>
                <a:gd name="T36" fmla="*/ 0 w 57"/>
                <a:gd name="T37" fmla="*/ 0 h 283"/>
                <a:gd name="T38" fmla="*/ 0 w 57"/>
                <a:gd name="T39" fmla="*/ 0 h 283"/>
                <a:gd name="T40" fmla="*/ 0 w 57"/>
                <a:gd name="T41" fmla="*/ 0 h 283"/>
                <a:gd name="T42" fmla="*/ 0 w 57"/>
                <a:gd name="T43" fmla="*/ 0 h 283"/>
                <a:gd name="T44" fmla="*/ 0 w 57"/>
                <a:gd name="T45" fmla="*/ 0 h 283"/>
                <a:gd name="T46" fmla="*/ 0 w 57"/>
                <a:gd name="T47" fmla="*/ 0 h 283"/>
                <a:gd name="T48" fmla="*/ 0 w 57"/>
                <a:gd name="T49" fmla="*/ 0 h 2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283">
                  <a:moveTo>
                    <a:pt x="35" y="283"/>
                  </a:moveTo>
                  <a:lnTo>
                    <a:pt x="21" y="250"/>
                  </a:lnTo>
                  <a:lnTo>
                    <a:pt x="9" y="209"/>
                  </a:lnTo>
                  <a:lnTo>
                    <a:pt x="3" y="165"/>
                  </a:lnTo>
                  <a:lnTo>
                    <a:pt x="0" y="120"/>
                  </a:lnTo>
                  <a:lnTo>
                    <a:pt x="0" y="77"/>
                  </a:lnTo>
                  <a:lnTo>
                    <a:pt x="9" y="40"/>
                  </a:lnTo>
                  <a:lnTo>
                    <a:pt x="28" y="14"/>
                  </a:lnTo>
                  <a:lnTo>
                    <a:pt x="54" y="0"/>
                  </a:lnTo>
                  <a:lnTo>
                    <a:pt x="51" y="25"/>
                  </a:lnTo>
                  <a:lnTo>
                    <a:pt x="50" y="52"/>
                  </a:lnTo>
                  <a:lnTo>
                    <a:pt x="49" y="78"/>
                  </a:lnTo>
                  <a:lnTo>
                    <a:pt x="47" y="105"/>
                  </a:lnTo>
                  <a:lnTo>
                    <a:pt x="46" y="130"/>
                  </a:lnTo>
                  <a:lnTo>
                    <a:pt x="44" y="156"/>
                  </a:lnTo>
                  <a:lnTo>
                    <a:pt x="43" y="183"/>
                  </a:lnTo>
                  <a:lnTo>
                    <a:pt x="42" y="211"/>
                  </a:lnTo>
                  <a:lnTo>
                    <a:pt x="50" y="211"/>
                  </a:lnTo>
                  <a:lnTo>
                    <a:pt x="57" y="213"/>
                  </a:lnTo>
                  <a:lnTo>
                    <a:pt x="50" y="233"/>
                  </a:lnTo>
                  <a:lnTo>
                    <a:pt x="47" y="250"/>
                  </a:lnTo>
                  <a:lnTo>
                    <a:pt x="43" y="261"/>
                  </a:lnTo>
                  <a:lnTo>
                    <a:pt x="42" y="269"/>
                  </a:lnTo>
                  <a:lnTo>
                    <a:pt x="37" y="277"/>
                  </a:lnTo>
                  <a:lnTo>
                    <a:pt x="35" y="28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1" name="Freeform 46"/>
            <p:cNvSpPr>
              <a:spLocks/>
            </p:cNvSpPr>
            <p:nvPr/>
          </p:nvSpPr>
          <p:spPr bwMode="auto">
            <a:xfrm>
              <a:off x="5193" y="2985"/>
              <a:ext cx="10" cy="60"/>
            </a:xfrm>
            <a:custGeom>
              <a:avLst/>
              <a:gdLst>
                <a:gd name="T0" fmla="*/ 0 w 30"/>
                <a:gd name="T1" fmla="*/ 0 h 180"/>
                <a:gd name="T2" fmla="*/ 0 w 30"/>
                <a:gd name="T3" fmla="*/ 0 h 180"/>
                <a:gd name="T4" fmla="*/ 0 w 30"/>
                <a:gd name="T5" fmla="*/ 0 h 180"/>
                <a:gd name="T6" fmla="*/ 0 w 30"/>
                <a:gd name="T7" fmla="*/ 0 h 180"/>
                <a:gd name="T8" fmla="*/ 0 w 30"/>
                <a:gd name="T9" fmla="*/ 0 h 180"/>
                <a:gd name="T10" fmla="*/ 0 w 30"/>
                <a:gd name="T11" fmla="*/ 0 h 180"/>
                <a:gd name="T12" fmla="*/ 0 w 30"/>
                <a:gd name="T13" fmla="*/ 0 h 180"/>
                <a:gd name="T14" fmla="*/ 0 w 30"/>
                <a:gd name="T15" fmla="*/ 0 h 180"/>
                <a:gd name="T16" fmla="*/ 0 w 30"/>
                <a:gd name="T17" fmla="*/ 0 h 180"/>
                <a:gd name="T18" fmla="*/ 0 w 30"/>
                <a:gd name="T19" fmla="*/ 0 h 180"/>
                <a:gd name="T20" fmla="*/ 0 w 30"/>
                <a:gd name="T21" fmla="*/ 0 h 180"/>
                <a:gd name="T22" fmla="*/ 0 w 30"/>
                <a:gd name="T23" fmla="*/ 0 h 180"/>
                <a:gd name="T24" fmla="*/ 0 w 30"/>
                <a:gd name="T25" fmla="*/ 0 h 180"/>
                <a:gd name="T26" fmla="*/ 0 w 30"/>
                <a:gd name="T27" fmla="*/ 0 h 180"/>
                <a:gd name="T28" fmla="*/ 0 w 30"/>
                <a:gd name="T29" fmla="*/ 0 h 180"/>
                <a:gd name="T30" fmla="*/ 0 w 30"/>
                <a:gd name="T31" fmla="*/ 0 h 180"/>
                <a:gd name="T32" fmla="*/ 0 w 30"/>
                <a:gd name="T33" fmla="*/ 0 h 180"/>
                <a:gd name="T34" fmla="*/ 0 w 30"/>
                <a:gd name="T35" fmla="*/ 0 h 180"/>
                <a:gd name="T36" fmla="*/ 0 w 30"/>
                <a:gd name="T37" fmla="*/ 0 h 180"/>
                <a:gd name="T38" fmla="*/ 0 w 30"/>
                <a:gd name="T39" fmla="*/ 0 h 180"/>
                <a:gd name="T40" fmla="*/ 0 w 30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180">
                  <a:moveTo>
                    <a:pt x="15" y="180"/>
                  </a:moveTo>
                  <a:lnTo>
                    <a:pt x="7" y="154"/>
                  </a:lnTo>
                  <a:lnTo>
                    <a:pt x="2" y="131"/>
                  </a:lnTo>
                  <a:lnTo>
                    <a:pt x="0" y="107"/>
                  </a:lnTo>
                  <a:lnTo>
                    <a:pt x="1" y="86"/>
                  </a:lnTo>
                  <a:lnTo>
                    <a:pt x="1" y="62"/>
                  </a:lnTo>
                  <a:lnTo>
                    <a:pt x="4" y="42"/>
                  </a:lnTo>
                  <a:lnTo>
                    <a:pt x="7" y="21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30" y="0"/>
                  </a:lnTo>
                  <a:lnTo>
                    <a:pt x="28" y="21"/>
                  </a:lnTo>
                  <a:lnTo>
                    <a:pt x="26" y="42"/>
                  </a:lnTo>
                  <a:lnTo>
                    <a:pt x="26" y="64"/>
                  </a:lnTo>
                  <a:lnTo>
                    <a:pt x="26" y="86"/>
                  </a:lnTo>
                  <a:lnTo>
                    <a:pt x="26" y="107"/>
                  </a:lnTo>
                  <a:lnTo>
                    <a:pt x="26" y="128"/>
                  </a:lnTo>
                  <a:lnTo>
                    <a:pt x="26" y="150"/>
                  </a:lnTo>
                  <a:lnTo>
                    <a:pt x="26" y="173"/>
                  </a:lnTo>
                  <a:lnTo>
                    <a:pt x="19" y="175"/>
                  </a:lnTo>
                  <a:lnTo>
                    <a:pt x="15" y="18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2" name="Freeform 47"/>
            <p:cNvSpPr>
              <a:spLocks/>
            </p:cNvSpPr>
            <p:nvPr/>
          </p:nvSpPr>
          <p:spPr bwMode="auto">
            <a:xfrm>
              <a:off x="5220" y="2956"/>
              <a:ext cx="18" cy="83"/>
            </a:xfrm>
            <a:custGeom>
              <a:avLst/>
              <a:gdLst>
                <a:gd name="T0" fmla="*/ 0 w 55"/>
                <a:gd name="T1" fmla="*/ 0 h 248"/>
                <a:gd name="T2" fmla="*/ 0 w 55"/>
                <a:gd name="T3" fmla="*/ 0 h 248"/>
                <a:gd name="T4" fmla="*/ 0 w 55"/>
                <a:gd name="T5" fmla="*/ 0 h 248"/>
                <a:gd name="T6" fmla="*/ 0 w 55"/>
                <a:gd name="T7" fmla="*/ 0 h 248"/>
                <a:gd name="T8" fmla="*/ 0 w 55"/>
                <a:gd name="T9" fmla="*/ 0 h 248"/>
                <a:gd name="T10" fmla="*/ 0 w 55"/>
                <a:gd name="T11" fmla="*/ 0 h 248"/>
                <a:gd name="T12" fmla="*/ 0 w 55"/>
                <a:gd name="T13" fmla="*/ 0 h 248"/>
                <a:gd name="T14" fmla="*/ 0 w 55"/>
                <a:gd name="T15" fmla="*/ 0 h 248"/>
                <a:gd name="T16" fmla="*/ 0 w 55"/>
                <a:gd name="T17" fmla="*/ 0 h 248"/>
                <a:gd name="T18" fmla="*/ 0 w 55"/>
                <a:gd name="T19" fmla="*/ 0 h 248"/>
                <a:gd name="T20" fmla="*/ 0 w 55"/>
                <a:gd name="T21" fmla="*/ 0 h 248"/>
                <a:gd name="T22" fmla="*/ 0 w 55"/>
                <a:gd name="T23" fmla="*/ 0 h 248"/>
                <a:gd name="T24" fmla="*/ 0 w 55"/>
                <a:gd name="T25" fmla="*/ 0 h 248"/>
                <a:gd name="T26" fmla="*/ 0 w 55"/>
                <a:gd name="T27" fmla="*/ 0 h 248"/>
                <a:gd name="T28" fmla="*/ 0 w 55"/>
                <a:gd name="T29" fmla="*/ 0 h 248"/>
                <a:gd name="T30" fmla="*/ 0 w 55"/>
                <a:gd name="T31" fmla="*/ 0 h 248"/>
                <a:gd name="T32" fmla="*/ 0 w 55"/>
                <a:gd name="T33" fmla="*/ 0 h 248"/>
                <a:gd name="T34" fmla="*/ 0 w 55"/>
                <a:gd name="T35" fmla="*/ 0 h 248"/>
                <a:gd name="T36" fmla="*/ 0 w 55"/>
                <a:gd name="T37" fmla="*/ 0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48">
                  <a:moveTo>
                    <a:pt x="0" y="248"/>
                  </a:moveTo>
                  <a:lnTo>
                    <a:pt x="0" y="215"/>
                  </a:lnTo>
                  <a:lnTo>
                    <a:pt x="2" y="182"/>
                  </a:lnTo>
                  <a:lnTo>
                    <a:pt x="3" y="145"/>
                  </a:lnTo>
                  <a:lnTo>
                    <a:pt x="6" y="112"/>
                  </a:lnTo>
                  <a:lnTo>
                    <a:pt x="8" y="77"/>
                  </a:lnTo>
                  <a:lnTo>
                    <a:pt x="17" y="48"/>
                  </a:lnTo>
                  <a:lnTo>
                    <a:pt x="28" y="20"/>
                  </a:lnTo>
                  <a:lnTo>
                    <a:pt x="45" y="0"/>
                  </a:lnTo>
                  <a:lnTo>
                    <a:pt x="49" y="4"/>
                  </a:lnTo>
                  <a:lnTo>
                    <a:pt x="55" y="10"/>
                  </a:lnTo>
                  <a:lnTo>
                    <a:pt x="52" y="30"/>
                  </a:lnTo>
                  <a:lnTo>
                    <a:pt x="49" y="60"/>
                  </a:lnTo>
                  <a:lnTo>
                    <a:pt x="43" y="95"/>
                  </a:lnTo>
                  <a:lnTo>
                    <a:pt x="39" y="134"/>
                  </a:lnTo>
                  <a:lnTo>
                    <a:pt x="31" y="170"/>
                  </a:lnTo>
                  <a:lnTo>
                    <a:pt x="22" y="205"/>
                  </a:lnTo>
                  <a:lnTo>
                    <a:pt x="11" y="23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3" name="Freeform 48"/>
            <p:cNvSpPr>
              <a:spLocks/>
            </p:cNvSpPr>
            <p:nvPr/>
          </p:nvSpPr>
          <p:spPr bwMode="auto">
            <a:xfrm>
              <a:off x="5184" y="2994"/>
              <a:ext cx="6" cy="23"/>
            </a:xfrm>
            <a:custGeom>
              <a:avLst/>
              <a:gdLst>
                <a:gd name="T0" fmla="*/ 0 w 18"/>
                <a:gd name="T1" fmla="*/ 0 h 71"/>
                <a:gd name="T2" fmla="*/ 0 w 18"/>
                <a:gd name="T3" fmla="*/ 0 h 71"/>
                <a:gd name="T4" fmla="*/ 0 w 18"/>
                <a:gd name="T5" fmla="*/ 0 h 71"/>
                <a:gd name="T6" fmla="*/ 0 w 18"/>
                <a:gd name="T7" fmla="*/ 0 h 71"/>
                <a:gd name="T8" fmla="*/ 0 w 18"/>
                <a:gd name="T9" fmla="*/ 0 h 71"/>
                <a:gd name="T10" fmla="*/ 0 w 18"/>
                <a:gd name="T11" fmla="*/ 0 h 71"/>
                <a:gd name="T12" fmla="*/ 0 w 18"/>
                <a:gd name="T13" fmla="*/ 0 h 71"/>
                <a:gd name="T14" fmla="*/ 0 w 18"/>
                <a:gd name="T15" fmla="*/ 0 h 71"/>
                <a:gd name="T16" fmla="*/ 0 w 18"/>
                <a:gd name="T17" fmla="*/ 0 h 71"/>
                <a:gd name="T18" fmla="*/ 0 w 18"/>
                <a:gd name="T19" fmla="*/ 0 h 71"/>
                <a:gd name="T20" fmla="*/ 0 w 18"/>
                <a:gd name="T21" fmla="*/ 0 h 71"/>
                <a:gd name="T22" fmla="*/ 0 w 18"/>
                <a:gd name="T23" fmla="*/ 0 h 71"/>
                <a:gd name="T24" fmla="*/ 0 w 18"/>
                <a:gd name="T25" fmla="*/ 0 h 71"/>
                <a:gd name="T26" fmla="*/ 0 w 18"/>
                <a:gd name="T27" fmla="*/ 0 h 71"/>
                <a:gd name="T28" fmla="*/ 0 w 18"/>
                <a:gd name="T29" fmla="*/ 0 h 71"/>
                <a:gd name="T30" fmla="*/ 0 w 18"/>
                <a:gd name="T31" fmla="*/ 0 h 71"/>
                <a:gd name="T32" fmla="*/ 0 w 18"/>
                <a:gd name="T33" fmla="*/ 0 h 71"/>
                <a:gd name="T34" fmla="*/ 0 w 18"/>
                <a:gd name="T35" fmla="*/ 0 h 71"/>
                <a:gd name="T36" fmla="*/ 0 w 18"/>
                <a:gd name="T37" fmla="*/ 0 h 71"/>
                <a:gd name="T38" fmla="*/ 0 w 18"/>
                <a:gd name="T39" fmla="*/ 0 h 71"/>
                <a:gd name="T40" fmla="*/ 0 w 18"/>
                <a:gd name="T41" fmla="*/ 0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71">
                  <a:moveTo>
                    <a:pt x="5" y="71"/>
                  </a:moveTo>
                  <a:lnTo>
                    <a:pt x="1" y="59"/>
                  </a:lnTo>
                  <a:lnTo>
                    <a:pt x="0" y="49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1" y="7"/>
                  </a:lnTo>
                  <a:lnTo>
                    <a:pt x="3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16" y="9"/>
                  </a:lnTo>
                  <a:lnTo>
                    <a:pt x="15" y="17"/>
                  </a:lnTo>
                  <a:lnTo>
                    <a:pt x="15" y="25"/>
                  </a:lnTo>
                  <a:lnTo>
                    <a:pt x="15" y="34"/>
                  </a:lnTo>
                  <a:lnTo>
                    <a:pt x="15" y="42"/>
                  </a:lnTo>
                  <a:lnTo>
                    <a:pt x="15" y="52"/>
                  </a:lnTo>
                  <a:lnTo>
                    <a:pt x="15" y="62"/>
                  </a:lnTo>
                  <a:lnTo>
                    <a:pt x="15" y="71"/>
                  </a:lnTo>
                  <a:lnTo>
                    <a:pt x="9" y="71"/>
                  </a:lnTo>
                  <a:lnTo>
                    <a:pt x="5" y="7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4" name="Freeform 49"/>
            <p:cNvSpPr>
              <a:spLocks/>
            </p:cNvSpPr>
            <p:nvPr/>
          </p:nvSpPr>
          <p:spPr bwMode="auto">
            <a:xfrm>
              <a:off x="5141" y="2904"/>
              <a:ext cx="110" cy="73"/>
            </a:xfrm>
            <a:custGeom>
              <a:avLst/>
              <a:gdLst>
                <a:gd name="T0" fmla="*/ 0 w 330"/>
                <a:gd name="T1" fmla="*/ 0 h 220"/>
                <a:gd name="T2" fmla="*/ 0 w 330"/>
                <a:gd name="T3" fmla="*/ 0 h 220"/>
                <a:gd name="T4" fmla="*/ 0 w 330"/>
                <a:gd name="T5" fmla="*/ 0 h 220"/>
                <a:gd name="T6" fmla="*/ 0 w 330"/>
                <a:gd name="T7" fmla="*/ 0 h 220"/>
                <a:gd name="T8" fmla="*/ 0 w 330"/>
                <a:gd name="T9" fmla="*/ 0 h 220"/>
                <a:gd name="T10" fmla="*/ 0 w 330"/>
                <a:gd name="T11" fmla="*/ 0 h 220"/>
                <a:gd name="T12" fmla="*/ 0 w 330"/>
                <a:gd name="T13" fmla="*/ 0 h 220"/>
                <a:gd name="T14" fmla="*/ 0 w 330"/>
                <a:gd name="T15" fmla="*/ 0 h 220"/>
                <a:gd name="T16" fmla="*/ 0 w 330"/>
                <a:gd name="T17" fmla="*/ 0 h 220"/>
                <a:gd name="T18" fmla="*/ 0 w 330"/>
                <a:gd name="T19" fmla="*/ 0 h 220"/>
                <a:gd name="T20" fmla="*/ 0 w 330"/>
                <a:gd name="T21" fmla="*/ 0 h 220"/>
                <a:gd name="T22" fmla="*/ 0 w 330"/>
                <a:gd name="T23" fmla="*/ 0 h 220"/>
                <a:gd name="T24" fmla="*/ 0 w 330"/>
                <a:gd name="T25" fmla="*/ 0 h 220"/>
                <a:gd name="T26" fmla="*/ 0 w 330"/>
                <a:gd name="T27" fmla="*/ 0 h 220"/>
                <a:gd name="T28" fmla="*/ 0 w 330"/>
                <a:gd name="T29" fmla="*/ 0 h 220"/>
                <a:gd name="T30" fmla="*/ 0 w 330"/>
                <a:gd name="T31" fmla="*/ 0 h 220"/>
                <a:gd name="T32" fmla="*/ 0 w 330"/>
                <a:gd name="T33" fmla="*/ 0 h 220"/>
                <a:gd name="T34" fmla="*/ 0 w 330"/>
                <a:gd name="T35" fmla="*/ 0 h 220"/>
                <a:gd name="T36" fmla="*/ 0 w 330"/>
                <a:gd name="T37" fmla="*/ 0 h 220"/>
                <a:gd name="T38" fmla="*/ 0 w 330"/>
                <a:gd name="T39" fmla="*/ 0 h 220"/>
                <a:gd name="T40" fmla="*/ 0 w 330"/>
                <a:gd name="T41" fmla="*/ 0 h 220"/>
                <a:gd name="T42" fmla="*/ 0 w 330"/>
                <a:gd name="T43" fmla="*/ 0 h 220"/>
                <a:gd name="T44" fmla="*/ 0 w 330"/>
                <a:gd name="T45" fmla="*/ 0 h 220"/>
                <a:gd name="T46" fmla="*/ 0 w 330"/>
                <a:gd name="T47" fmla="*/ 0 h 220"/>
                <a:gd name="T48" fmla="*/ 0 w 330"/>
                <a:gd name="T49" fmla="*/ 0 h 2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30" h="220">
                  <a:moveTo>
                    <a:pt x="67" y="220"/>
                  </a:moveTo>
                  <a:lnTo>
                    <a:pt x="59" y="201"/>
                  </a:lnTo>
                  <a:lnTo>
                    <a:pt x="48" y="183"/>
                  </a:lnTo>
                  <a:lnTo>
                    <a:pt x="37" y="165"/>
                  </a:lnTo>
                  <a:lnTo>
                    <a:pt x="26" y="147"/>
                  </a:lnTo>
                  <a:lnTo>
                    <a:pt x="13" y="128"/>
                  </a:lnTo>
                  <a:lnTo>
                    <a:pt x="6" y="112"/>
                  </a:lnTo>
                  <a:lnTo>
                    <a:pt x="0" y="95"/>
                  </a:lnTo>
                  <a:lnTo>
                    <a:pt x="0" y="78"/>
                  </a:lnTo>
                  <a:lnTo>
                    <a:pt x="26" y="71"/>
                  </a:lnTo>
                  <a:lnTo>
                    <a:pt x="65" y="60"/>
                  </a:lnTo>
                  <a:lnTo>
                    <a:pt x="113" y="46"/>
                  </a:lnTo>
                  <a:lnTo>
                    <a:pt x="166" y="32"/>
                  </a:lnTo>
                  <a:lnTo>
                    <a:pt x="218" y="17"/>
                  </a:lnTo>
                  <a:lnTo>
                    <a:pt x="265" y="7"/>
                  </a:lnTo>
                  <a:lnTo>
                    <a:pt x="303" y="0"/>
                  </a:lnTo>
                  <a:lnTo>
                    <a:pt x="330" y="2"/>
                  </a:lnTo>
                  <a:lnTo>
                    <a:pt x="300" y="35"/>
                  </a:lnTo>
                  <a:lnTo>
                    <a:pt x="274" y="70"/>
                  </a:lnTo>
                  <a:lnTo>
                    <a:pt x="247" y="102"/>
                  </a:lnTo>
                  <a:lnTo>
                    <a:pt x="221" y="134"/>
                  </a:lnTo>
                  <a:lnTo>
                    <a:pt x="189" y="160"/>
                  </a:lnTo>
                  <a:lnTo>
                    <a:pt x="154" y="186"/>
                  </a:lnTo>
                  <a:lnTo>
                    <a:pt x="113" y="205"/>
                  </a:lnTo>
                  <a:lnTo>
                    <a:pt x="67" y="22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5" name="Freeform 50"/>
            <p:cNvSpPr>
              <a:spLocks/>
            </p:cNvSpPr>
            <p:nvPr/>
          </p:nvSpPr>
          <p:spPr bwMode="auto">
            <a:xfrm>
              <a:off x="4720" y="2349"/>
              <a:ext cx="343" cy="565"/>
            </a:xfrm>
            <a:custGeom>
              <a:avLst/>
              <a:gdLst>
                <a:gd name="T0" fmla="*/ 0 w 1028"/>
                <a:gd name="T1" fmla="*/ 0 h 1694"/>
                <a:gd name="T2" fmla="*/ 0 w 1028"/>
                <a:gd name="T3" fmla="*/ 0 h 1694"/>
                <a:gd name="T4" fmla="*/ 0 w 1028"/>
                <a:gd name="T5" fmla="*/ 0 h 1694"/>
                <a:gd name="T6" fmla="*/ 0 w 1028"/>
                <a:gd name="T7" fmla="*/ 0 h 1694"/>
                <a:gd name="T8" fmla="*/ 0 w 1028"/>
                <a:gd name="T9" fmla="*/ 0 h 1694"/>
                <a:gd name="T10" fmla="*/ 0 w 1028"/>
                <a:gd name="T11" fmla="*/ 0 h 1694"/>
                <a:gd name="T12" fmla="*/ 0 w 1028"/>
                <a:gd name="T13" fmla="*/ 0 h 1694"/>
                <a:gd name="T14" fmla="*/ 0 w 1028"/>
                <a:gd name="T15" fmla="*/ 0 h 1694"/>
                <a:gd name="T16" fmla="*/ 0 w 1028"/>
                <a:gd name="T17" fmla="*/ 0 h 1694"/>
                <a:gd name="T18" fmla="*/ 0 w 1028"/>
                <a:gd name="T19" fmla="*/ 0 h 1694"/>
                <a:gd name="T20" fmla="*/ 0 w 1028"/>
                <a:gd name="T21" fmla="*/ 0 h 1694"/>
                <a:gd name="T22" fmla="*/ 0 w 1028"/>
                <a:gd name="T23" fmla="*/ 0 h 1694"/>
                <a:gd name="T24" fmla="*/ 0 w 1028"/>
                <a:gd name="T25" fmla="*/ 0 h 1694"/>
                <a:gd name="T26" fmla="*/ 0 w 1028"/>
                <a:gd name="T27" fmla="*/ 0 h 1694"/>
                <a:gd name="T28" fmla="*/ 0 w 1028"/>
                <a:gd name="T29" fmla="*/ 0 h 1694"/>
                <a:gd name="T30" fmla="*/ 0 w 1028"/>
                <a:gd name="T31" fmla="*/ 0 h 1694"/>
                <a:gd name="T32" fmla="*/ 0 w 1028"/>
                <a:gd name="T33" fmla="*/ 0 h 1694"/>
                <a:gd name="T34" fmla="*/ 0 w 1028"/>
                <a:gd name="T35" fmla="*/ 0 h 1694"/>
                <a:gd name="T36" fmla="*/ 0 w 1028"/>
                <a:gd name="T37" fmla="*/ 0 h 1694"/>
                <a:gd name="T38" fmla="*/ 0 w 1028"/>
                <a:gd name="T39" fmla="*/ 0 h 1694"/>
                <a:gd name="T40" fmla="*/ 0 w 1028"/>
                <a:gd name="T41" fmla="*/ 0 h 1694"/>
                <a:gd name="T42" fmla="*/ 0 w 1028"/>
                <a:gd name="T43" fmla="*/ 0 h 1694"/>
                <a:gd name="T44" fmla="*/ 0 w 1028"/>
                <a:gd name="T45" fmla="*/ 0 h 1694"/>
                <a:gd name="T46" fmla="*/ 0 w 1028"/>
                <a:gd name="T47" fmla="*/ 0 h 1694"/>
                <a:gd name="T48" fmla="*/ 0 w 1028"/>
                <a:gd name="T49" fmla="*/ 0 h 1694"/>
                <a:gd name="T50" fmla="*/ 0 w 1028"/>
                <a:gd name="T51" fmla="*/ 0 h 1694"/>
                <a:gd name="T52" fmla="*/ 0 w 1028"/>
                <a:gd name="T53" fmla="*/ 0 h 1694"/>
                <a:gd name="T54" fmla="*/ 0 w 1028"/>
                <a:gd name="T55" fmla="*/ 0 h 1694"/>
                <a:gd name="T56" fmla="*/ 0 w 1028"/>
                <a:gd name="T57" fmla="*/ 0 h 1694"/>
                <a:gd name="T58" fmla="*/ 0 w 1028"/>
                <a:gd name="T59" fmla="*/ 0 h 1694"/>
                <a:gd name="T60" fmla="*/ 0 w 1028"/>
                <a:gd name="T61" fmla="*/ 0 h 1694"/>
                <a:gd name="T62" fmla="*/ 0 w 1028"/>
                <a:gd name="T63" fmla="*/ 0 h 1694"/>
                <a:gd name="T64" fmla="*/ 0 w 1028"/>
                <a:gd name="T65" fmla="*/ 0 h 1694"/>
                <a:gd name="T66" fmla="*/ 0 w 1028"/>
                <a:gd name="T67" fmla="*/ 0 h 1694"/>
                <a:gd name="T68" fmla="*/ 0 w 1028"/>
                <a:gd name="T69" fmla="*/ 0 h 1694"/>
                <a:gd name="T70" fmla="*/ 0 w 1028"/>
                <a:gd name="T71" fmla="*/ 0 h 1694"/>
                <a:gd name="T72" fmla="*/ 0 w 1028"/>
                <a:gd name="T73" fmla="*/ 0 h 1694"/>
                <a:gd name="T74" fmla="*/ 0 w 1028"/>
                <a:gd name="T75" fmla="*/ 0 h 1694"/>
                <a:gd name="T76" fmla="*/ 0 w 1028"/>
                <a:gd name="T77" fmla="*/ 0 h 1694"/>
                <a:gd name="T78" fmla="*/ 0 w 1028"/>
                <a:gd name="T79" fmla="*/ 0 h 1694"/>
                <a:gd name="T80" fmla="*/ 0 w 1028"/>
                <a:gd name="T81" fmla="*/ 0 h 1694"/>
                <a:gd name="T82" fmla="*/ 0 w 1028"/>
                <a:gd name="T83" fmla="*/ 0 h 1694"/>
                <a:gd name="T84" fmla="*/ 0 w 1028"/>
                <a:gd name="T85" fmla="*/ 0 h 1694"/>
                <a:gd name="T86" fmla="*/ 0 w 1028"/>
                <a:gd name="T87" fmla="*/ 0 h 1694"/>
                <a:gd name="T88" fmla="*/ 0 w 1028"/>
                <a:gd name="T89" fmla="*/ 0 h 1694"/>
                <a:gd name="T90" fmla="*/ 0 w 1028"/>
                <a:gd name="T91" fmla="*/ 0 h 1694"/>
                <a:gd name="T92" fmla="*/ 0 w 1028"/>
                <a:gd name="T93" fmla="*/ 0 h 1694"/>
                <a:gd name="T94" fmla="*/ 0 w 1028"/>
                <a:gd name="T95" fmla="*/ 0 h 1694"/>
                <a:gd name="T96" fmla="*/ 0 w 1028"/>
                <a:gd name="T97" fmla="*/ 0 h 16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028" h="1694">
                  <a:moveTo>
                    <a:pt x="972" y="1694"/>
                  </a:moveTo>
                  <a:lnTo>
                    <a:pt x="836" y="1651"/>
                  </a:lnTo>
                  <a:lnTo>
                    <a:pt x="711" y="1597"/>
                  </a:lnTo>
                  <a:lnTo>
                    <a:pt x="594" y="1533"/>
                  </a:lnTo>
                  <a:lnTo>
                    <a:pt x="481" y="1466"/>
                  </a:lnTo>
                  <a:lnTo>
                    <a:pt x="368" y="1400"/>
                  </a:lnTo>
                  <a:lnTo>
                    <a:pt x="253" y="1343"/>
                  </a:lnTo>
                  <a:lnTo>
                    <a:pt x="130" y="1298"/>
                  </a:lnTo>
                  <a:lnTo>
                    <a:pt x="0" y="1273"/>
                  </a:lnTo>
                  <a:lnTo>
                    <a:pt x="0" y="1252"/>
                  </a:lnTo>
                  <a:lnTo>
                    <a:pt x="6" y="1229"/>
                  </a:lnTo>
                  <a:lnTo>
                    <a:pt x="13" y="1202"/>
                  </a:lnTo>
                  <a:lnTo>
                    <a:pt x="24" y="1176"/>
                  </a:lnTo>
                  <a:lnTo>
                    <a:pt x="34" y="1149"/>
                  </a:lnTo>
                  <a:lnTo>
                    <a:pt x="46" y="1127"/>
                  </a:lnTo>
                  <a:lnTo>
                    <a:pt x="57" y="1109"/>
                  </a:lnTo>
                  <a:lnTo>
                    <a:pt x="70" y="1099"/>
                  </a:lnTo>
                  <a:lnTo>
                    <a:pt x="92" y="1028"/>
                  </a:lnTo>
                  <a:lnTo>
                    <a:pt x="135" y="897"/>
                  </a:lnTo>
                  <a:lnTo>
                    <a:pt x="194" y="723"/>
                  </a:lnTo>
                  <a:lnTo>
                    <a:pt x="267" y="532"/>
                  </a:lnTo>
                  <a:lnTo>
                    <a:pt x="340" y="339"/>
                  </a:lnTo>
                  <a:lnTo>
                    <a:pt x="416" y="173"/>
                  </a:lnTo>
                  <a:lnTo>
                    <a:pt x="484" y="53"/>
                  </a:lnTo>
                  <a:lnTo>
                    <a:pt x="543" y="0"/>
                  </a:lnTo>
                  <a:lnTo>
                    <a:pt x="544" y="51"/>
                  </a:lnTo>
                  <a:lnTo>
                    <a:pt x="551" y="91"/>
                  </a:lnTo>
                  <a:lnTo>
                    <a:pt x="562" y="122"/>
                  </a:lnTo>
                  <a:lnTo>
                    <a:pt x="580" y="145"/>
                  </a:lnTo>
                  <a:lnTo>
                    <a:pt x="605" y="164"/>
                  </a:lnTo>
                  <a:lnTo>
                    <a:pt x="640" y="178"/>
                  </a:lnTo>
                  <a:lnTo>
                    <a:pt x="684" y="190"/>
                  </a:lnTo>
                  <a:lnTo>
                    <a:pt x="741" y="203"/>
                  </a:lnTo>
                  <a:lnTo>
                    <a:pt x="760" y="391"/>
                  </a:lnTo>
                  <a:lnTo>
                    <a:pt x="784" y="575"/>
                  </a:lnTo>
                  <a:lnTo>
                    <a:pt x="811" y="753"/>
                  </a:lnTo>
                  <a:lnTo>
                    <a:pt x="844" y="932"/>
                  </a:lnTo>
                  <a:lnTo>
                    <a:pt x="879" y="1107"/>
                  </a:lnTo>
                  <a:lnTo>
                    <a:pt x="922" y="1289"/>
                  </a:lnTo>
                  <a:lnTo>
                    <a:pt x="971" y="1473"/>
                  </a:lnTo>
                  <a:lnTo>
                    <a:pt x="1028" y="1664"/>
                  </a:lnTo>
                  <a:lnTo>
                    <a:pt x="1028" y="1675"/>
                  </a:lnTo>
                  <a:lnTo>
                    <a:pt x="1028" y="1687"/>
                  </a:lnTo>
                  <a:lnTo>
                    <a:pt x="1020" y="1687"/>
                  </a:lnTo>
                  <a:lnTo>
                    <a:pt x="1007" y="1689"/>
                  </a:lnTo>
                  <a:lnTo>
                    <a:pt x="999" y="1689"/>
                  </a:lnTo>
                  <a:lnTo>
                    <a:pt x="990" y="1689"/>
                  </a:lnTo>
                  <a:lnTo>
                    <a:pt x="981" y="1690"/>
                  </a:lnTo>
                  <a:lnTo>
                    <a:pt x="972" y="1694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6" name="Freeform 51"/>
            <p:cNvSpPr>
              <a:spLocks/>
            </p:cNvSpPr>
            <p:nvPr/>
          </p:nvSpPr>
          <p:spPr bwMode="auto">
            <a:xfrm>
              <a:off x="5085" y="2769"/>
              <a:ext cx="173" cy="142"/>
            </a:xfrm>
            <a:custGeom>
              <a:avLst/>
              <a:gdLst>
                <a:gd name="T0" fmla="*/ 0 w 520"/>
                <a:gd name="T1" fmla="*/ 0 h 424"/>
                <a:gd name="T2" fmla="*/ 0 w 520"/>
                <a:gd name="T3" fmla="*/ 0 h 424"/>
                <a:gd name="T4" fmla="*/ 0 w 520"/>
                <a:gd name="T5" fmla="*/ 0 h 424"/>
                <a:gd name="T6" fmla="*/ 0 w 520"/>
                <a:gd name="T7" fmla="*/ 0 h 424"/>
                <a:gd name="T8" fmla="*/ 0 w 520"/>
                <a:gd name="T9" fmla="*/ 0 h 424"/>
                <a:gd name="T10" fmla="*/ 0 w 520"/>
                <a:gd name="T11" fmla="*/ 0 h 424"/>
                <a:gd name="T12" fmla="*/ 0 w 520"/>
                <a:gd name="T13" fmla="*/ 0 h 424"/>
                <a:gd name="T14" fmla="*/ 0 w 520"/>
                <a:gd name="T15" fmla="*/ 0 h 424"/>
                <a:gd name="T16" fmla="*/ 0 w 520"/>
                <a:gd name="T17" fmla="*/ 0 h 424"/>
                <a:gd name="T18" fmla="*/ 0 w 520"/>
                <a:gd name="T19" fmla="*/ 0 h 424"/>
                <a:gd name="T20" fmla="*/ 0 w 520"/>
                <a:gd name="T21" fmla="*/ 0 h 424"/>
                <a:gd name="T22" fmla="*/ 0 w 520"/>
                <a:gd name="T23" fmla="*/ 0 h 424"/>
                <a:gd name="T24" fmla="*/ 0 w 520"/>
                <a:gd name="T25" fmla="*/ 0 h 424"/>
                <a:gd name="T26" fmla="*/ 0 w 520"/>
                <a:gd name="T27" fmla="*/ 0 h 424"/>
                <a:gd name="T28" fmla="*/ 0 w 520"/>
                <a:gd name="T29" fmla="*/ 0 h 424"/>
                <a:gd name="T30" fmla="*/ 0 w 520"/>
                <a:gd name="T31" fmla="*/ 0 h 424"/>
                <a:gd name="T32" fmla="*/ 0 w 520"/>
                <a:gd name="T33" fmla="*/ 0 h 424"/>
                <a:gd name="T34" fmla="*/ 0 w 520"/>
                <a:gd name="T35" fmla="*/ 0 h 424"/>
                <a:gd name="T36" fmla="*/ 0 w 520"/>
                <a:gd name="T37" fmla="*/ 0 h 424"/>
                <a:gd name="T38" fmla="*/ 0 w 520"/>
                <a:gd name="T39" fmla="*/ 0 h 424"/>
                <a:gd name="T40" fmla="*/ 0 w 520"/>
                <a:gd name="T41" fmla="*/ 0 h 424"/>
                <a:gd name="T42" fmla="*/ 0 w 520"/>
                <a:gd name="T43" fmla="*/ 0 h 424"/>
                <a:gd name="T44" fmla="*/ 0 w 520"/>
                <a:gd name="T45" fmla="*/ 0 h 424"/>
                <a:gd name="T46" fmla="*/ 0 w 520"/>
                <a:gd name="T47" fmla="*/ 0 h 424"/>
                <a:gd name="T48" fmla="*/ 0 w 520"/>
                <a:gd name="T49" fmla="*/ 0 h 424"/>
                <a:gd name="T50" fmla="*/ 0 w 520"/>
                <a:gd name="T51" fmla="*/ 0 h 424"/>
                <a:gd name="T52" fmla="*/ 0 w 520"/>
                <a:gd name="T53" fmla="*/ 0 h 424"/>
                <a:gd name="T54" fmla="*/ 0 w 520"/>
                <a:gd name="T55" fmla="*/ 0 h 424"/>
                <a:gd name="T56" fmla="*/ 0 w 520"/>
                <a:gd name="T57" fmla="*/ 0 h 424"/>
                <a:gd name="T58" fmla="*/ 0 w 520"/>
                <a:gd name="T59" fmla="*/ 0 h 424"/>
                <a:gd name="T60" fmla="*/ 0 w 520"/>
                <a:gd name="T61" fmla="*/ 0 h 424"/>
                <a:gd name="T62" fmla="*/ 0 w 520"/>
                <a:gd name="T63" fmla="*/ 0 h 424"/>
                <a:gd name="T64" fmla="*/ 0 w 520"/>
                <a:gd name="T65" fmla="*/ 0 h 424"/>
                <a:gd name="T66" fmla="*/ 0 w 520"/>
                <a:gd name="T67" fmla="*/ 0 h 424"/>
                <a:gd name="T68" fmla="*/ 0 w 520"/>
                <a:gd name="T69" fmla="*/ 0 h 424"/>
                <a:gd name="T70" fmla="*/ 0 w 520"/>
                <a:gd name="T71" fmla="*/ 0 h 424"/>
                <a:gd name="T72" fmla="*/ 0 w 520"/>
                <a:gd name="T73" fmla="*/ 0 h 424"/>
                <a:gd name="T74" fmla="*/ 0 w 520"/>
                <a:gd name="T75" fmla="*/ 0 h 424"/>
                <a:gd name="T76" fmla="*/ 0 w 520"/>
                <a:gd name="T77" fmla="*/ 0 h 424"/>
                <a:gd name="T78" fmla="*/ 0 w 520"/>
                <a:gd name="T79" fmla="*/ 0 h 424"/>
                <a:gd name="T80" fmla="*/ 0 w 520"/>
                <a:gd name="T81" fmla="*/ 0 h 424"/>
                <a:gd name="T82" fmla="*/ 0 w 520"/>
                <a:gd name="T83" fmla="*/ 0 h 424"/>
                <a:gd name="T84" fmla="*/ 0 w 520"/>
                <a:gd name="T85" fmla="*/ 0 h 424"/>
                <a:gd name="T86" fmla="*/ 0 w 520"/>
                <a:gd name="T87" fmla="*/ 0 h 424"/>
                <a:gd name="T88" fmla="*/ 0 w 520"/>
                <a:gd name="T89" fmla="*/ 0 h 424"/>
                <a:gd name="T90" fmla="*/ 0 w 520"/>
                <a:gd name="T91" fmla="*/ 0 h 424"/>
                <a:gd name="T92" fmla="*/ 0 w 520"/>
                <a:gd name="T93" fmla="*/ 0 h 424"/>
                <a:gd name="T94" fmla="*/ 0 w 520"/>
                <a:gd name="T95" fmla="*/ 0 h 424"/>
                <a:gd name="T96" fmla="*/ 0 w 520"/>
                <a:gd name="T97" fmla="*/ 0 h 4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20" h="424">
                  <a:moveTo>
                    <a:pt x="153" y="424"/>
                  </a:moveTo>
                  <a:lnTo>
                    <a:pt x="149" y="419"/>
                  </a:lnTo>
                  <a:lnTo>
                    <a:pt x="145" y="418"/>
                  </a:lnTo>
                  <a:lnTo>
                    <a:pt x="139" y="418"/>
                  </a:lnTo>
                  <a:lnTo>
                    <a:pt x="129" y="418"/>
                  </a:lnTo>
                  <a:lnTo>
                    <a:pt x="106" y="378"/>
                  </a:lnTo>
                  <a:lnTo>
                    <a:pt x="83" y="327"/>
                  </a:lnTo>
                  <a:lnTo>
                    <a:pt x="60" y="272"/>
                  </a:lnTo>
                  <a:lnTo>
                    <a:pt x="40" y="212"/>
                  </a:lnTo>
                  <a:lnTo>
                    <a:pt x="21" y="152"/>
                  </a:lnTo>
                  <a:lnTo>
                    <a:pt x="8" y="96"/>
                  </a:lnTo>
                  <a:lnTo>
                    <a:pt x="0" y="44"/>
                  </a:lnTo>
                  <a:lnTo>
                    <a:pt x="1" y="5"/>
                  </a:lnTo>
                  <a:lnTo>
                    <a:pt x="7" y="3"/>
                  </a:lnTo>
                  <a:lnTo>
                    <a:pt x="15" y="1"/>
                  </a:lnTo>
                  <a:lnTo>
                    <a:pt x="25" y="0"/>
                  </a:lnTo>
                  <a:lnTo>
                    <a:pt x="35" y="0"/>
                  </a:lnTo>
                  <a:lnTo>
                    <a:pt x="46" y="79"/>
                  </a:lnTo>
                  <a:lnTo>
                    <a:pt x="72" y="155"/>
                  </a:lnTo>
                  <a:lnTo>
                    <a:pt x="110" y="221"/>
                  </a:lnTo>
                  <a:lnTo>
                    <a:pt x="160" y="273"/>
                  </a:lnTo>
                  <a:lnTo>
                    <a:pt x="217" y="304"/>
                  </a:lnTo>
                  <a:lnTo>
                    <a:pt x="284" y="309"/>
                  </a:lnTo>
                  <a:lnTo>
                    <a:pt x="355" y="281"/>
                  </a:lnTo>
                  <a:lnTo>
                    <a:pt x="433" y="219"/>
                  </a:lnTo>
                  <a:lnTo>
                    <a:pt x="443" y="196"/>
                  </a:lnTo>
                  <a:lnTo>
                    <a:pt x="453" y="181"/>
                  </a:lnTo>
                  <a:lnTo>
                    <a:pt x="459" y="170"/>
                  </a:lnTo>
                  <a:lnTo>
                    <a:pt x="465" y="163"/>
                  </a:lnTo>
                  <a:lnTo>
                    <a:pt x="471" y="157"/>
                  </a:lnTo>
                  <a:lnTo>
                    <a:pt x="482" y="155"/>
                  </a:lnTo>
                  <a:lnTo>
                    <a:pt x="498" y="153"/>
                  </a:lnTo>
                  <a:lnTo>
                    <a:pt x="520" y="152"/>
                  </a:lnTo>
                  <a:lnTo>
                    <a:pt x="517" y="169"/>
                  </a:lnTo>
                  <a:lnTo>
                    <a:pt x="517" y="185"/>
                  </a:lnTo>
                  <a:lnTo>
                    <a:pt x="514" y="203"/>
                  </a:lnTo>
                  <a:lnTo>
                    <a:pt x="514" y="221"/>
                  </a:lnTo>
                  <a:lnTo>
                    <a:pt x="513" y="240"/>
                  </a:lnTo>
                  <a:lnTo>
                    <a:pt x="513" y="258"/>
                  </a:lnTo>
                  <a:lnTo>
                    <a:pt x="513" y="276"/>
                  </a:lnTo>
                  <a:lnTo>
                    <a:pt x="513" y="295"/>
                  </a:lnTo>
                  <a:lnTo>
                    <a:pt x="470" y="322"/>
                  </a:lnTo>
                  <a:lnTo>
                    <a:pt x="426" y="346"/>
                  </a:lnTo>
                  <a:lnTo>
                    <a:pt x="382" y="365"/>
                  </a:lnTo>
                  <a:lnTo>
                    <a:pt x="337" y="383"/>
                  </a:lnTo>
                  <a:lnTo>
                    <a:pt x="290" y="396"/>
                  </a:lnTo>
                  <a:lnTo>
                    <a:pt x="244" y="407"/>
                  </a:lnTo>
                  <a:lnTo>
                    <a:pt x="198" y="415"/>
                  </a:lnTo>
                  <a:lnTo>
                    <a:pt x="153" y="424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7" name="Freeform 52"/>
            <p:cNvSpPr>
              <a:spLocks/>
            </p:cNvSpPr>
            <p:nvPr/>
          </p:nvSpPr>
          <p:spPr bwMode="auto">
            <a:xfrm>
              <a:off x="5315" y="2781"/>
              <a:ext cx="24" cy="72"/>
            </a:xfrm>
            <a:custGeom>
              <a:avLst/>
              <a:gdLst>
                <a:gd name="T0" fmla="*/ 0 w 73"/>
                <a:gd name="T1" fmla="*/ 0 h 216"/>
                <a:gd name="T2" fmla="*/ 0 w 73"/>
                <a:gd name="T3" fmla="*/ 0 h 216"/>
                <a:gd name="T4" fmla="*/ 0 w 73"/>
                <a:gd name="T5" fmla="*/ 0 h 216"/>
                <a:gd name="T6" fmla="*/ 0 w 73"/>
                <a:gd name="T7" fmla="*/ 0 h 216"/>
                <a:gd name="T8" fmla="*/ 0 w 73"/>
                <a:gd name="T9" fmla="*/ 0 h 216"/>
                <a:gd name="T10" fmla="*/ 0 w 73"/>
                <a:gd name="T11" fmla="*/ 0 h 216"/>
                <a:gd name="T12" fmla="*/ 0 w 73"/>
                <a:gd name="T13" fmla="*/ 0 h 216"/>
                <a:gd name="T14" fmla="*/ 0 w 73"/>
                <a:gd name="T15" fmla="*/ 0 h 216"/>
                <a:gd name="T16" fmla="*/ 0 w 73"/>
                <a:gd name="T17" fmla="*/ 0 h 216"/>
                <a:gd name="T18" fmla="*/ 0 w 73"/>
                <a:gd name="T19" fmla="*/ 0 h 216"/>
                <a:gd name="T20" fmla="*/ 0 w 73"/>
                <a:gd name="T21" fmla="*/ 0 h 216"/>
                <a:gd name="T22" fmla="*/ 0 w 73"/>
                <a:gd name="T23" fmla="*/ 0 h 216"/>
                <a:gd name="T24" fmla="*/ 0 w 73"/>
                <a:gd name="T25" fmla="*/ 0 h 216"/>
                <a:gd name="T26" fmla="*/ 0 w 73"/>
                <a:gd name="T27" fmla="*/ 0 h 216"/>
                <a:gd name="T28" fmla="*/ 0 w 73"/>
                <a:gd name="T29" fmla="*/ 0 h 216"/>
                <a:gd name="T30" fmla="*/ 0 w 73"/>
                <a:gd name="T31" fmla="*/ 0 h 216"/>
                <a:gd name="T32" fmla="*/ 0 w 73"/>
                <a:gd name="T33" fmla="*/ 0 h 2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3" h="216">
                  <a:moveTo>
                    <a:pt x="0" y="216"/>
                  </a:moveTo>
                  <a:lnTo>
                    <a:pt x="0" y="187"/>
                  </a:lnTo>
                  <a:lnTo>
                    <a:pt x="0" y="158"/>
                  </a:lnTo>
                  <a:lnTo>
                    <a:pt x="0" y="130"/>
                  </a:lnTo>
                  <a:lnTo>
                    <a:pt x="0" y="103"/>
                  </a:lnTo>
                  <a:lnTo>
                    <a:pt x="0" y="75"/>
                  </a:lnTo>
                  <a:lnTo>
                    <a:pt x="3" y="50"/>
                  </a:lnTo>
                  <a:lnTo>
                    <a:pt x="6" y="25"/>
                  </a:lnTo>
                  <a:lnTo>
                    <a:pt x="10" y="0"/>
                  </a:lnTo>
                  <a:lnTo>
                    <a:pt x="24" y="20"/>
                  </a:lnTo>
                  <a:lnTo>
                    <a:pt x="42" y="50"/>
                  </a:lnTo>
                  <a:lnTo>
                    <a:pt x="57" y="85"/>
                  </a:lnTo>
                  <a:lnTo>
                    <a:pt x="70" y="123"/>
                  </a:lnTo>
                  <a:lnTo>
                    <a:pt x="73" y="156"/>
                  </a:lnTo>
                  <a:lnTo>
                    <a:pt x="64" y="187"/>
                  </a:lnTo>
                  <a:lnTo>
                    <a:pt x="40" y="208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8" name="Freeform 53"/>
            <p:cNvSpPr>
              <a:spLocks/>
            </p:cNvSpPr>
            <p:nvPr/>
          </p:nvSpPr>
          <p:spPr bwMode="auto">
            <a:xfrm>
              <a:off x="5064" y="2667"/>
              <a:ext cx="257" cy="184"/>
            </a:xfrm>
            <a:custGeom>
              <a:avLst/>
              <a:gdLst>
                <a:gd name="T0" fmla="*/ 0 w 771"/>
                <a:gd name="T1" fmla="*/ 0 h 550"/>
                <a:gd name="T2" fmla="*/ 0 w 771"/>
                <a:gd name="T3" fmla="*/ 0 h 550"/>
                <a:gd name="T4" fmla="*/ 0 w 771"/>
                <a:gd name="T5" fmla="*/ 0 h 550"/>
                <a:gd name="T6" fmla="*/ 0 w 771"/>
                <a:gd name="T7" fmla="*/ 0 h 550"/>
                <a:gd name="T8" fmla="*/ 0 w 771"/>
                <a:gd name="T9" fmla="*/ 0 h 550"/>
                <a:gd name="T10" fmla="*/ 0 w 771"/>
                <a:gd name="T11" fmla="*/ 0 h 550"/>
                <a:gd name="T12" fmla="*/ 0 w 771"/>
                <a:gd name="T13" fmla="*/ 0 h 550"/>
                <a:gd name="T14" fmla="*/ 0 w 771"/>
                <a:gd name="T15" fmla="*/ 0 h 550"/>
                <a:gd name="T16" fmla="*/ 0 w 771"/>
                <a:gd name="T17" fmla="*/ 0 h 550"/>
                <a:gd name="T18" fmla="*/ 0 w 771"/>
                <a:gd name="T19" fmla="*/ 0 h 550"/>
                <a:gd name="T20" fmla="*/ 0 w 771"/>
                <a:gd name="T21" fmla="*/ 0 h 550"/>
                <a:gd name="T22" fmla="*/ 0 w 771"/>
                <a:gd name="T23" fmla="*/ 0 h 550"/>
                <a:gd name="T24" fmla="*/ 0 w 771"/>
                <a:gd name="T25" fmla="*/ 0 h 550"/>
                <a:gd name="T26" fmla="*/ 0 w 771"/>
                <a:gd name="T27" fmla="*/ 0 h 550"/>
                <a:gd name="T28" fmla="*/ 0 w 771"/>
                <a:gd name="T29" fmla="*/ 0 h 550"/>
                <a:gd name="T30" fmla="*/ 0 w 771"/>
                <a:gd name="T31" fmla="*/ 0 h 550"/>
                <a:gd name="T32" fmla="*/ 0 w 771"/>
                <a:gd name="T33" fmla="*/ 0 h 550"/>
                <a:gd name="T34" fmla="*/ 0 w 771"/>
                <a:gd name="T35" fmla="*/ 0 h 550"/>
                <a:gd name="T36" fmla="*/ 0 w 771"/>
                <a:gd name="T37" fmla="*/ 0 h 550"/>
                <a:gd name="T38" fmla="*/ 0 w 771"/>
                <a:gd name="T39" fmla="*/ 0 h 550"/>
                <a:gd name="T40" fmla="*/ 0 w 771"/>
                <a:gd name="T41" fmla="*/ 0 h 550"/>
                <a:gd name="T42" fmla="*/ 0 w 771"/>
                <a:gd name="T43" fmla="*/ 0 h 550"/>
                <a:gd name="T44" fmla="*/ 0 w 771"/>
                <a:gd name="T45" fmla="*/ 0 h 550"/>
                <a:gd name="T46" fmla="*/ 0 w 771"/>
                <a:gd name="T47" fmla="*/ 0 h 550"/>
                <a:gd name="T48" fmla="*/ 0 w 771"/>
                <a:gd name="T49" fmla="*/ 0 h 550"/>
                <a:gd name="T50" fmla="*/ 0 w 771"/>
                <a:gd name="T51" fmla="*/ 0 h 550"/>
                <a:gd name="T52" fmla="*/ 0 w 771"/>
                <a:gd name="T53" fmla="*/ 0 h 550"/>
                <a:gd name="T54" fmla="*/ 0 w 771"/>
                <a:gd name="T55" fmla="*/ 0 h 550"/>
                <a:gd name="T56" fmla="*/ 0 w 771"/>
                <a:gd name="T57" fmla="*/ 0 h 550"/>
                <a:gd name="T58" fmla="*/ 0 w 771"/>
                <a:gd name="T59" fmla="*/ 0 h 550"/>
                <a:gd name="T60" fmla="*/ 0 w 771"/>
                <a:gd name="T61" fmla="*/ 0 h 550"/>
                <a:gd name="T62" fmla="*/ 0 w 771"/>
                <a:gd name="T63" fmla="*/ 0 h 550"/>
                <a:gd name="T64" fmla="*/ 0 w 771"/>
                <a:gd name="T65" fmla="*/ 0 h 550"/>
                <a:gd name="T66" fmla="*/ 0 w 771"/>
                <a:gd name="T67" fmla="*/ 0 h 550"/>
                <a:gd name="T68" fmla="*/ 0 w 771"/>
                <a:gd name="T69" fmla="*/ 0 h 550"/>
                <a:gd name="T70" fmla="*/ 0 w 771"/>
                <a:gd name="T71" fmla="*/ 0 h 550"/>
                <a:gd name="T72" fmla="*/ 0 w 771"/>
                <a:gd name="T73" fmla="*/ 0 h 550"/>
                <a:gd name="T74" fmla="*/ 0 w 771"/>
                <a:gd name="T75" fmla="*/ 0 h 550"/>
                <a:gd name="T76" fmla="*/ 0 w 771"/>
                <a:gd name="T77" fmla="*/ 0 h 550"/>
                <a:gd name="T78" fmla="*/ 0 w 771"/>
                <a:gd name="T79" fmla="*/ 0 h 550"/>
                <a:gd name="T80" fmla="*/ 0 w 771"/>
                <a:gd name="T81" fmla="*/ 0 h 550"/>
                <a:gd name="T82" fmla="*/ 0 w 771"/>
                <a:gd name="T83" fmla="*/ 0 h 550"/>
                <a:gd name="T84" fmla="*/ 0 w 771"/>
                <a:gd name="T85" fmla="*/ 0 h 550"/>
                <a:gd name="T86" fmla="*/ 0 w 771"/>
                <a:gd name="T87" fmla="*/ 0 h 550"/>
                <a:gd name="T88" fmla="*/ 0 w 771"/>
                <a:gd name="T89" fmla="*/ 0 h 550"/>
                <a:gd name="T90" fmla="*/ 0 w 771"/>
                <a:gd name="T91" fmla="*/ 0 h 550"/>
                <a:gd name="T92" fmla="*/ 0 w 771"/>
                <a:gd name="T93" fmla="*/ 0 h 550"/>
                <a:gd name="T94" fmla="*/ 0 w 771"/>
                <a:gd name="T95" fmla="*/ 0 h 550"/>
                <a:gd name="T96" fmla="*/ 0 w 771"/>
                <a:gd name="T97" fmla="*/ 0 h 550"/>
                <a:gd name="T98" fmla="*/ 0 w 771"/>
                <a:gd name="T99" fmla="*/ 0 h 550"/>
                <a:gd name="T100" fmla="*/ 0 w 771"/>
                <a:gd name="T101" fmla="*/ 0 h 5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1" h="550">
                  <a:moveTo>
                    <a:pt x="314" y="550"/>
                  </a:moveTo>
                  <a:lnTo>
                    <a:pt x="251" y="521"/>
                  </a:lnTo>
                  <a:lnTo>
                    <a:pt x="206" y="479"/>
                  </a:lnTo>
                  <a:lnTo>
                    <a:pt x="176" y="426"/>
                  </a:lnTo>
                  <a:lnTo>
                    <a:pt x="159" y="367"/>
                  </a:lnTo>
                  <a:lnTo>
                    <a:pt x="148" y="304"/>
                  </a:lnTo>
                  <a:lnTo>
                    <a:pt x="144" y="243"/>
                  </a:lnTo>
                  <a:lnTo>
                    <a:pt x="139" y="183"/>
                  </a:lnTo>
                  <a:lnTo>
                    <a:pt x="137" y="132"/>
                  </a:lnTo>
                  <a:lnTo>
                    <a:pt x="118" y="123"/>
                  </a:lnTo>
                  <a:lnTo>
                    <a:pt x="102" y="119"/>
                  </a:lnTo>
                  <a:lnTo>
                    <a:pt x="84" y="116"/>
                  </a:lnTo>
                  <a:lnTo>
                    <a:pt x="65" y="116"/>
                  </a:lnTo>
                  <a:lnTo>
                    <a:pt x="47" y="116"/>
                  </a:lnTo>
                  <a:lnTo>
                    <a:pt x="31" y="118"/>
                  </a:lnTo>
                  <a:lnTo>
                    <a:pt x="15" y="118"/>
                  </a:lnTo>
                  <a:lnTo>
                    <a:pt x="3" y="119"/>
                  </a:lnTo>
                  <a:lnTo>
                    <a:pt x="1" y="112"/>
                  </a:lnTo>
                  <a:lnTo>
                    <a:pt x="0" y="105"/>
                  </a:lnTo>
                  <a:lnTo>
                    <a:pt x="28" y="90"/>
                  </a:lnTo>
                  <a:lnTo>
                    <a:pt x="54" y="74"/>
                  </a:lnTo>
                  <a:lnTo>
                    <a:pt x="78" y="59"/>
                  </a:lnTo>
                  <a:lnTo>
                    <a:pt x="103" y="45"/>
                  </a:lnTo>
                  <a:lnTo>
                    <a:pt x="127" y="30"/>
                  </a:lnTo>
                  <a:lnTo>
                    <a:pt x="156" y="20"/>
                  </a:lnTo>
                  <a:lnTo>
                    <a:pt x="188" y="12"/>
                  </a:lnTo>
                  <a:lnTo>
                    <a:pt x="229" y="7"/>
                  </a:lnTo>
                  <a:lnTo>
                    <a:pt x="294" y="16"/>
                  </a:lnTo>
                  <a:lnTo>
                    <a:pt x="361" y="24"/>
                  </a:lnTo>
                  <a:lnTo>
                    <a:pt x="428" y="28"/>
                  </a:lnTo>
                  <a:lnTo>
                    <a:pt x="495" y="31"/>
                  </a:lnTo>
                  <a:lnTo>
                    <a:pt x="561" y="30"/>
                  </a:lnTo>
                  <a:lnTo>
                    <a:pt x="629" y="24"/>
                  </a:lnTo>
                  <a:lnTo>
                    <a:pt x="699" y="14"/>
                  </a:lnTo>
                  <a:lnTo>
                    <a:pt x="771" y="0"/>
                  </a:lnTo>
                  <a:lnTo>
                    <a:pt x="766" y="74"/>
                  </a:lnTo>
                  <a:lnTo>
                    <a:pt x="757" y="141"/>
                  </a:lnTo>
                  <a:lnTo>
                    <a:pt x="742" y="200"/>
                  </a:lnTo>
                  <a:lnTo>
                    <a:pt x="720" y="251"/>
                  </a:lnTo>
                  <a:lnTo>
                    <a:pt x="686" y="293"/>
                  </a:lnTo>
                  <a:lnTo>
                    <a:pt x="644" y="332"/>
                  </a:lnTo>
                  <a:lnTo>
                    <a:pt x="588" y="362"/>
                  </a:lnTo>
                  <a:lnTo>
                    <a:pt x="522" y="388"/>
                  </a:lnTo>
                  <a:lnTo>
                    <a:pt x="492" y="410"/>
                  </a:lnTo>
                  <a:lnTo>
                    <a:pt x="470" y="437"/>
                  </a:lnTo>
                  <a:lnTo>
                    <a:pt x="450" y="463"/>
                  </a:lnTo>
                  <a:lnTo>
                    <a:pt x="432" y="490"/>
                  </a:lnTo>
                  <a:lnTo>
                    <a:pt x="411" y="512"/>
                  </a:lnTo>
                  <a:lnTo>
                    <a:pt x="386" y="532"/>
                  </a:lnTo>
                  <a:lnTo>
                    <a:pt x="354" y="544"/>
                  </a:lnTo>
                  <a:lnTo>
                    <a:pt x="314" y="55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9" name="Freeform 54"/>
            <p:cNvSpPr>
              <a:spLocks/>
            </p:cNvSpPr>
            <p:nvPr/>
          </p:nvSpPr>
          <p:spPr bwMode="auto">
            <a:xfrm>
              <a:off x="4627" y="2775"/>
              <a:ext cx="47" cy="49"/>
            </a:xfrm>
            <a:custGeom>
              <a:avLst/>
              <a:gdLst>
                <a:gd name="T0" fmla="*/ 0 w 141"/>
                <a:gd name="T1" fmla="*/ 0 h 146"/>
                <a:gd name="T2" fmla="*/ 0 w 141"/>
                <a:gd name="T3" fmla="*/ 0 h 146"/>
                <a:gd name="T4" fmla="*/ 0 w 141"/>
                <a:gd name="T5" fmla="*/ 0 h 146"/>
                <a:gd name="T6" fmla="*/ 0 w 141"/>
                <a:gd name="T7" fmla="*/ 0 h 146"/>
                <a:gd name="T8" fmla="*/ 0 w 141"/>
                <a:gd name="T9" fmla="*/ 0 h 146"/>
                <a:gd name="T10" fmla="*/ 0 w 141"/>
                <a:gd name="T11" fmla="*/ 0 h 146"/>
                <a:gd name="T12" fmla="*/ 0 w 141"/>
                <a:gd name="T13" fmla="*/ 0 h 146"/>
                <a:gd name="T14" fmla="*/ 0 w 141"/>
                <a:gd name="T15" fmla="*/ 0 h 146"/>
                <a:gd name="T16" fmla="*/ 0 w 141"/>
                <a:gd name="T17" fmla="*/ 0 h 146"/>
                <a:gd name="T18" fmla="*/ 0 w 141"/>
                <a:gd name="T19" fmla="*/ 0 h 146"/>
                <a:gd name="T20" fmla="*/ 0 w 141"/>
                <a:gd name="T21" fmla="*/ 0 h 146"/>
                <a:gd name="T22" fmla="*/ 0 w 141"/>
                <a:gd name="T23" fmla="*/ 0 h 146"/>
                <a:gd name="T24" fmla="*/ 0 w 141"/>
                <a:gd name="T25" fmla="*/ 0 h 146"/>
                <a:gd name="T26" fmla="*/ 0 w 141"/>
                <a:gd name="T27" fmla="*/ 0 h 146"/>
                <a:gd name="T28" fmla="*/ 0 w 141"/>
                <a:gd name="T29" fmla="*/ 0 h 146"/>
                <a:gd name="T30" fmla="*/ 0 w 141"/>
                <a:gd name="T31" fmla="*/ 0 h 146"/>
                <a:gd name="T32" fmla="*/ 0 w 141"/>
                <a:gd name="T33" fmla="*/ 0 h 146"/>
                <a:gd name="T34" fmla="*/ 0 w 141"/>
                <a:gd name="T35" fmla="*/ 0 h 146"/>
                <a:gd name="T36" fmla="*/ 0 w 141"/>
                <a:gd name="T37" fmla="*/ 0 h 146"/>
                <a:gd name="T38" fmla="*/ 0 w 141"/>
                <a:gd name="T39" fmla="*/ 0 h 146"/>
                <a:gd name="T40" fmla="*/ 0 w 141"/>
                <a:gd name="T41" fmla="*/ 0 h 146"/>
                <a:gd name="T42" fmla="*/ 0 w 141"/>
                <a:gd name="T43" fmla="*/ 0 h 146"/>
                <a:gd name="T44" fmla="*/ 0 w 141"/>
                <a:gd name="T45" fmla="*/ 0 h 146"/>
                <a:gd name="T46" fmla="*/ 0 w 141"/>
                <a:gd name="T47" fmla="*/ 0 h 146"/>
                <a:gd name="T48" fmla="*/ 0 w 141"/>
                <a:gd name="T49" fmla="*/ 0 h 146"/>
                <a:gd name="T50" fmla="*/ 0 w 141"/>
                <a:gd name="T51" fmla="*/ 0 h 146"/>
                <a:gd name="T52" fmla="*/ 0 w 141"/>
                <a:gd name="T53" fmla="*/ 0 h 14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1" h="146">
                  <a:moveTo>
                    <a:pt x="129" y="145"/>
                  </a:moveTo>
                  <a:lnTo>
                    <a:pt x="106" y="131"/>
                  </a:lnTo>
                  <a:lnTo>
                    <a:pt x="88" y="118"/>
                  </a:lnTo>
                  <a:lnTo>
                    <a:pt x="70" y="105"/>
                  </a:lnTo>
                  <a:lnTo>
                    <a:pt x="56" y="93"/>
                  </a:lnTo>
                  <a:lnTo>
                    <a:pt x="39" y="79"/>
                  </a:lnTo>
                  <a:lnTo>
                    <a:pt x="25" y="66"/>
                  </a:lnTo>
                  <a:lnTo>
                    <a:pt x="13" y="51"/>
                  </a:lnTo>
                  <a:lnTo>
                    <a:pt x="0" y="37"/>
                  </a:lnTo>
                  <a:lnTo>
                    <a:pt x="4" y="20"/>
                  </a:lnTo>
                  <a:lnTo>
                    <a:pt x="16" y="11"/>
                  </a:lnTo>
                  <a:lnTo>
                    <a:pt x="30" y="4"/>
                  </a:lnTo>
                  <a:lnTo>
                    <a:pt x="49" y="1"/>
                  </a:lnTo>
                  <a:lnTo>
                    <a:pt x="69" y="0"/>
                  </a:lnTo>
                  <a:lnTo>
                    <a:pt x="89" y="1"/>
                  </a:lnTo>
                  <a:lnTo>
                    <a:pt x="109" y="2"/>
                  </a:lnTo>
                  <a:lnTo>
                    <a:pt x="129" y="4"/>
                  </a:lnTo>
                  <a:lnTo>
                    <a:pt x="130" y="13"/>
                  </a:lnTo>
                  <a:lnTo>
                    <a:pt x="131" y="25"/>
                  </a:lnTo>
                  <a:lnTo>
                    <a:pt x="133" y="33"/>
                  </a:lnTo>
                  <a:lnTo>
                    <a:pt x="134" y="46"/>
                  </a:lnTo>
                  <a:lnTo>
                    <a:pt x="136" y="59"/>
                  </a:lnTo>
                  <a:lnTo>
                    <a:pt x="137" y="80"/>
                  </a:lnTo>
                  <a:lnTo>
                    <a:pt x="138" y="108"/>
                  </a:lnTo>
                  <a:lnTo>
                    <a:pt x="141" y="145"/>
                  </a:lnTo>
                  <a:lnTo>
                    <a:pt x="133" y="146"/>
                  </a:lnTo>
                  <a:lnTo>
                    <a:pt x="129" y="145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0" name="Freeform 55"/>
            <p:cNvSpPr>
              <a:spLocks/>
            </p:cNvSpPr>
            <p:nvPr/>
          </p:nvSpPr>
          <p:spPr bwMode="auto">
            <a:xfrm>
              <a:off x="4624" y="2401"/>
              <a:ext cx="224" cy="358"/>
            </a:xfrm>
            <a:custGeom>
              <a:avLst/>
              <a:gdLst>
                <a:gd name="T0" fmla="*/ 0 w 674"/>
                <a:gd name="T1" fmla="*/ 0 h 1073"/>
                <a:gd name="T2" fmla="*/ 0 w 674"/>
                <a:gd name="T3" fmla="*/ 0 h 1073"/>
                <a:gd name="T4" fmla="*/ 0 w 674"/>
                <a:gd name="T5" fmla="*/ 0 h 1073"/>
                <a:gd name="T6" fmla="*/ 0 w 674"/>
                <a:gd name="T7" fmla="*/ 0 h 1073"/>
                <a:gd name="T8" fmla="*/ 0 w 674"/>
                <a:gd name="T9" fmla="*/ 0 h 1073"/>
                <a:gd name="T10" fmla="*/ 0 w 674"/>
                <a:gd name="T11" fmla="*/ 0 h 1073"/>
                <a:gd name="T12" fmla="*/ 0 w 674"/>
                <a:gd name="T13" fmla="*/ 0 h 1073"/>
                <a:gd name="T14" fmla="*/ 0 w 674"/>
                <a:gd name="T15" fmla="*/ 0 h 1073"/>
                <a:gd name="T16" fmla="*/ 0 w 674"/>
                <a:gd name="T17" fmla="*/ 0 h 1073"/>
                <a:gd name="T18" fmla="*/ 0 w 674"/>
                <a:gd name="T19" fmla="*/ 0 h 1073"/>
                <a:gd name="T20" fmla="*/ 0 w 674"/>
                <a:gd name="T21" fmla="*/ 0 h 1073"/>
                <a:gd name="T22" fmla="*/ 0 w 674"/>
                <a:gd name="T23" fmla="*/ 0 h 1073"/>
                <a:gd name="T24" fmla="*/ 0 w 674"/>
                <a:gd name="T25" fmla="*/ 0 h 1073"/>
                <a:gd name="T26" fmla="*/ 0 w 674"/>
                <a:gd name="T27" fmla="*/ 0 h 1073"/>
                <a:gd name="T28" fmla="*/ 0 w 674"/>
                <a:gd name="T29" fmla="*/ 0 h 1073"/>
                <a:gd name="T30" fmla="*/ 0 w 674"/>
                <a:gd name="T31" fmla="*/ 0 h 1073"/>
                <a:gd name="T32" fmla="*/ 0 w 674"/>
                <a:gd name="T33" fmla="*/ 0 h 1073"/>
                <a:gd name="T34" fmla="*/ 0 w 674"/>
                <a:gd name="T35" fmla="*/ 0 h 1073"/>
                <a:gd name="T36" fmla="*/ 0 w 674"/>
                <a:gd name="T37" fmla="*/ 0 h 1073"/>
                <a:gd name="T38" fmla="*/ 0 w 674"/>
                <a:gd name="T39" fmla="*/ 0 h 1073"/>
                <a:gd name="T40" fmla="*/ 0 w 674"/>
                <a:gd name="T41" fmla="*/ 0 h 1073"/>
                <a:gd name="T42" fmla="*/ 0 w 674"/>
                <a:gd name="T43" fmla="*/ 0 h 1073"/>
                <a:gd name="T44" fmla="*/ 0 w 674"/>
                <a:gd name="T45" fmla="*/ 0 h 1073"/>
                <a:gd name="T46" fmla="*/ 0 w 674"/>
                <a:gd name="T47" fmla="*/ 0 h 1073"/>
                <a:gd name="T48" fmla="*/ 0 w 674"/>
                <a:gd name="T49" fmla="*/ 0 h 1073"/>
                <a:gd name="T50" fmla="*/ 0 w 674"/>
                <a:gd name="T51" fmla="*/ 0 h 1073"/>
                <a:gd name="T52" fmla="*/ 0 w 674"/>
                <a:gd name="T53" fmla="*/ 0 h 1073"/>
                <a:gd name="T54" fmla="*/ 0 w 674"/>
                <a:gd name="T55" fmla="*/ 0 h 1073"/>
                <a:gd name="T56" fmla="*/ 0 w 674"/>
                <a:gd name="T57" fmla="*/ 0 h 1073"/>
                <a:gd name="T58" fmla="*/ 0 w 674"/>
                <a:gd name="T59" fmla="*/ 0 h 1073"/>
                <a:gd name="T60" fmla="*/ 0 w 674"/>
                <a:gd name="T61" fmla="*/ 0 h 1073"/>
                <a:gd name="T62" fmla="*/ 0 w 674"/>
                <a:gd name="T63" fmla="*/ 0 h 1073"/>
                <a:gd name="T64" fmla="*/ 0 w 674"/>
                <a:gd name="T65" fmla="*/ 0 h 10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4" h="1073">
                  <a:moveTo>
                    <a:pt x="0" y="1073"/>
                  </a:moveTo>
                  <a:lnTo>
                    <a:pt x="4" y="1051"/>
                  </a:lnTo>
                  <a:lnTo>
                    <a:pt x="18" y="1022"/>
                  </a:lnTo>
                  <a:lnTo>
                    <a:pt x="38" y="987"/>
                  </a:lnTo>
                  <a:lnTo>
                    <a:pt x="63" y="950"/>
                  </a:lnTo>
                  <a:lnTo>
                    <a:pt x="87" y="913"/>
                  </a:lnTo>
                  <a:lnTo>
                    <a:pt x="110" y="878"/>
                  </a:lnTo>
                  <a:lnTo>
                    <a:pt x="131" y="849"/>
                  </a:lnTo>
                  <a:lnTo>
                    <a:pt x="147" y="829"/>
                  </a:lnTo>
                  <a:lnTo>
                    <a:pt x="169" y="750"/>
                  </a:lnTo>
                  <a:lnTo>
                    <a:pt x="205" y="630"/>
                  </a:lnTo>
                  <a:lnTo>
                    <a:pt x="253" y="485"/>
                  </a:lnTo>
                  <a:lnTo>
                    <a:pt x="314" y="334"/>
                  </a:lnTo>
                  <a:lnTo>
                    <a:pt x="385" y="191"/>
                  </a:lnTo>
                  <a:lnTo>
                    <a:pt x="469" y="76"/>
                  </a:lnTo>
                  <a:lnTo>
                    <a:pt x="565" y="7"/>
                  </a:lnTo>
                  <a:lnTo>
                    <a:pt x="674" y="0"/>
                  </a:lnTo>
                  <a:lnTo>
                    <a:pt x="610" y="128"/>
                  </a:lnTo>
                  <a:lnTo>
                    <a:pt x="552" y="258"/>
                  </a:lnTo>
                  <a:lnTo>
                    <a:pt x="499" y="390"/>
                  </a:lnTo>
                  <a:lnTo>
                    <a:pt x="452" y="525"/>
                  </a:lnTo>
                  <a:lnTo>
                    <a:pt x="403" y="659"/>
                  </a:lnTo>
                  <a:lnTo>
                    <a:pt x="356" y="794"/>
                  </a:lnTo>
                  <a:lnTo>
                    <a:pt x="307" y="930"/>
                  </a:lnTo>
                  <a:lnTo>
                    <a:pt x="255" y="1068"/>
                  </a:lnTo>
                  <a:lnTo>
                    <a:pt x="248" y="1068"/>
                  </a:lnTo>
                  <a:lnTo>
                    <a:pt x="240" y="1068"/>
                  </a:lnTo>
                  <a:lnTo>
                    <a:pt x="225" y="1068"/>
                  </a:lnTo>
                  <a:lnTo>
                    <a:pt x="204" y="1068"/>
                  </a:lnTo>
                  <a:lnTo>
                    <a:pt x="172" y="1068"/>
                  </a:lnTo>
                  <a:lnTo>
                    <a:pt x="128" y="1068"/>
                  </a:lnTo>
                  <a:lnTo>
                    <a:pt x="73" y="1069"/>
                  </a:lnTo>
                  <a:lnTo>
                    <a:pt x="0" y="1073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1" name="Freeform 56"/>
            <p:cNvSpPr>
              <a:spLocks/>
            </p:cNvSpPr>
            <p:nvPr/>
          </p:nvSpPr>
          <p:spPr bwMode="auto">
            <a:xfrm>
              <a:off x="5070" y="2725"/>
              <a:ext cx="23" cy="27"/>
            </a:xfrm>
            <a:custGeom>
              <a:avLst/>
              <a:gdLst>
                <a:gd name="T0" fmla="*/ 0 w 70"/>
                <a:gd name="T1" fmla="*/ 0 h 82"/>
                <a:gd name="T2" fmla="*/ 0 w 70"/>
                <a:gd name="T3" fmla="*/ 0 h 82"/>
                <a:gd name="T4" fmla="*/ 0 w 70"/>
                <a:gd name="T5" fmla="*/ 0 h 82"/>
                <a:gd name="T6" fmla="*/ 0 w 70"/>
                <a:gd name="T7" fmla="*/ 0 h 82"/>
                <a:gd name="T8" fmla="*/ 0 w 70"/>
                <a:gd name="T9" fmla="*/ 0 h 82"/>
                <a:gd name="T10" fmla="*/ 0 w 70"/>
                <a:gd name="T11" fmla="*/ 0 h 82"/>
                <a:gd name="T12" fmla="*/ 0 w 70"/>
                <a:gd name="T13" fmla="*/ 0 h 82"/>
                <a:gd name="T14" fmla="*/ 0 w 70"/>
                <a:gd name="T15" fmla="*/ 0 h 82"/>
                <a:gd name="T16" fmla="*/ 0 w 70"/>
                <a:gd name="T17" fmla="*/ 0 h 82"/>
                <a:gd name="T18" fmla="*/ 0 w 70"/>
                <a:gd name="T19" fmla="*/ 0 h 82"/>
                <a:gd name="T20" fmla="*/ 0 w 70"/>
                <a:gd name="T21" fmla="*/ 0 h 82"/>
                <a:gd name="T22" fmla="*/ 0 w 70"/>
                <a:gd name="T23" fmla="*/ 0 h 82"/>
                <a:gd name="T24" fmla="*/ 0 w 70"/>
                <a:gd name="T25" fmla="*/ 0 h 82"/>
                <a:gd name="T26" fmla="*/ 0 w 70"/>
                <a:gd name="T27" fmla="*/ 0 h 82"/>
                <a:gd name="T28" fmla="*/ 0 w 70"/>
                <a:gd name="T29" fmla="*/ 0 h 82"/>
                <a:gd name="T30" fmla="*/ 0 w 70"/>
                <a:gd name="T31" fmla="*/ 0 h 82"/>
                <a:gd name="T32" fmla="*/ 0 w 70"/>
                <a:gd name="T33" fmla="*/ 0 h 82"/>
                <a:gd name="T34" fmla="*/ 0 w 70"/>
                <a:gd name="T35" fmla="*/ 0 h 82"/>
                <a:gd name="T36" fmla="*/ 0 w 70"/>
                <a:gd name="T37" fmla="*/ 0 h 82"/>
                <a:gd name="T38" fmla="*/ 0 w 70"/>
                <a:gd name="T39" fmla="*/ 0 h 82"/>
                <a:gd name="T40" fmla="*/ 0 w 70"/>
                <a:gd name="T41" fmla="*/ 0 h 82"/>
                <a:gd name="T42" fmla="*/ 0 w 70"/>
                <a:gd name="T43" fmla="*/ 0 h 82"/>
                <a:gd name="T44" fmla="*/ 0 w 70"/>
                <a:gd name="T45" fmla="*/ 0 h 82"/>
                <a:gd name="T46" fmla="*/ 0 w 70"/>
                <a:gd name="T47" fmla="*/ 0 h 82"/>
                <a:gd name="T48" fmla="*/ 0 w 70"/>
                <a:gd name="T49" fmla="*/ 0 h 82"/>
                <a:gd name="T50" fmla="*/ 0 w 70"/>
                <a:gd name="T51" fmla="*/ 0 h 82"/>
                <a:gd name="T52" fmla="*/ 0 w 70"/>
                <a:gd name="T53" fmla="*/ 0 h 8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0" h="82">
                  <a:moveTo>
                    <a:pt x="21" y="82"/>
                  </a:moveTo>
                  <a:lnTo>
                    <a:pt x="18" y="78"/>
                  </a:lnTo>
                  <a:lnTo>
                    <a:pt x="17" y="75"/>
                  </a:lnTo>
                  <a:lnTo>
                    <a:pt x="15" y="71"/>
                  </a:lnTo>
                  <a:lnTo>
                    <a:pt x="14" y="65"/>
                  </a:lnTo>
                  <a:lnTo>
                    <a:pt x="11" y="56"/>
                  </a:lnTo>
                  <a:lnTo>
                    <a:pt x="8" y="43"/>
                  </a:lnTo>
                  <a:lnTo>
                    <a:pt x="4" y="24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1"/>
                  </a:lnTo>
                  <a:lnTo>
                    <a:pt x="33" y="1"/>
                  </a:lnTo>
                  <a:lnTo>
                    <a:pt x="42" y="1"/>
                  </a:lnTo>
                  <a:lnTo>
                    <a:pt x="50" y="1"/>
                  </a:lnTo>
                  <a:lnTo>
                    <a:pt x="59" y="3"/>
                  </a:lnTo>
                  <a:lnTo>
                    <a:pt x="59" y="10"/>
                  </a:lnTo>
                  <a:lnTo>
                    <a:pt x="61" y="18"/>
                  </a:lnTo>
                  <a:lnTo>
                    <a:pt x="64" y="26"/>
                  </a:lnTo>
                  <a:lnTo>
                    <a:pt x="67" y="35"/>
                  </a:lnTo>
                  <a:lnTo>
                    <a:pt x="68" y="43"/>
                  </a:lnTo>
                  <a:lnTo>
                    <a:pt x="70" y="53"/>
                  </a:lnTo>
                  <a:lnTo>
                    <a:pt x="70" y="63"/>
                  </a:lnTo>
                  <a:lnTo>
                    <a:pt x="70" y="75"/>
                  </a:lnTo>
                  <a:lnTo>
                    <a:pt x="57" y="77"/>
                  </a:lnTo>
                  <a:lnTo>
                    <a:pt x="45" y="78"/>
                  </a:lnTo>
                  <a:lnTo>
                    <a:pt x="32" y="79"/>
                  </a:lnTo>
                  <a:lnTo>
                    <a:pt x="21" y="82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2" name="Freeform 57"/>
            <p:cNvSpPr>
              <a:spLocks/>
            </p:cNvSpPr>
            <p:nvPr/>
          </p:nvSpPr>
          <p:spPr bwMode="auto">
            <a:xfrm>
              <a:off x="5026" y="2410"/>
              <a:ext cx="76" cy="270"/>
            </a:xfrm>
            <a:custGeom>
              <a:avLst/>
              <a:gdLst>
                <a:gd name="T0" fmla="*/ 0 w 226"/>
                <a:gd name="T1" fmla="*/ 0 h 810"/>
                <a:gd name="T2" fmla="*/ 0 w 226"/>
                <a:gd name="T3" fmla="*/ 0 h 810"/>
                <a:gd name="T4" fmla="*/ 0 w 226"/>
                <a:gd name="T5" fmla="*/ 0 h 810"/>
                <a:gd name="T6" fmla="*/ 0 w 226"/>
                <a:gd name="T7" fmla="*/ 0 h 810"/>
                <a:gd name="T8" fmla="*/ 0 w 226"/>
                <a:gd name="T9" fmla="*/ 0 h 810"/>
                <a:gd name="T10" fmla="*/ 0 w 226"/>
                <a:gd name="T11" fmla="*/ 0 h 810"/>
                <a:gd name="T12" fmla="*/ 0 w 226"/>
                <a:gd name="T13" fmla="*/ 0 h 810"/>
                <a:gd name="T14" fmla="*/ 0 w 226"/>
                <a:gd name="T15" fmla="*/ 0 h 810"/>
                <a:gd name="T16" fmla="*/ 0 w 226"/>
                <a:gd name="T17" fmla="*/ 0 h 810"/>
                <a:gd name="T18" fmla="*/ 0 w 226"/>
                <a:gd name="T19" fmla="*/ 0 h 810"/>
                <a:gd name="T20" fmla="*/ 0 w 226"/>
                <a:gd name="T21" fmla="*/ 0 h 810"/>
                <a:gd name="T22" fmla="*/ 0 w 226"/>
                <a:gd name="T23" fmla="*/ 0 h 810"/>
                <a:gd name="T24" fmla="*/ 0 w 226"/>
                <a:gd name="T25" fmla="*/ 0 h 810"/>
                <a:gd name="T26" fmla="*/ 0 w 226"/>
                <a:gd name="T27" fmla="*/ 0 h 810"/>
                <a:gd name="T28" fmla="*/ 0 w 226"/>
                <a:gd name="T29" fmla="*/ 0 h 810"/>
                <a:gd name="T30" fmla="*/ 0 w 226"/>
                <a:gd name="T31" fmla="*/ 0 h 810"/>
                <a:gd name="T32" fmla="*/ 0 w 226"/>
                <a:gd name="T33" fmla="*/ 0 h 810"/>
                <a:gd name="T34" fmla="*/ 0 w 226"/>
                <a:gd name="T35" fmla="*/ 0 h 810"/>
                <a:gd name="T36" fmla="*/ 0 w 226"/>
                <a:gd name="T37" fmla="*/ 0 h 810"/>
                <a:gd name="T38" fmla="*/ 0 w 226"/>
                <a:gd name="T39" fmla="*/ 0 h 810"/>
                <a:gd name="T40" fmla="*/ 0 w 226"/>
                <a:gd name="T41" fmla="*/ 0 h 810"/>
                <a:gd name="T42" fmla="*/ 0 w 226"/>
                <a:gd name="T43" fmla="*/ 0 h 810"/>
                <a:gd name="T44" fmla="*/ 0 w 226"/>
                <a:gd name="T45" fmla="*/ 0 h 810"/>
                <a:gd name="T46" fmla="*/ 0 w 226"/>
                <a:gd name="T47" fmla="*/ 0 h 810"/>
                <a:gd name="T48" fmla="*/ 0 w 226"/>
                <a:gd name="T49" fmla="*/ 0 h 810"/>
                <a:gd name="T50" fmla="*/ 0 w 226"/>
                <a:gd name="T51" fmla="*/ 0 h 810"/>
                <a:gd name="T52" fmla="*/ 0 w 226"/>
                <a:gd name="T53" fmla="*/ 0 h 810"/>
                <a:gd name="T54" fmla="*/ 0 w 226"/>
                <a:gd name="T55" fmla="*/ 0 h 810"/>
                <a:gd name="T56" fmla="*/ 0 w 226"/>
                <a:gd name="T57" fmla="*/ 0 h 810"/>
                <a:gd name="T58" fmla="*/ 0 w 226"/>
                <a:gd name="T59" fmla="*/ 0 h 810"/>
                <a:gd name="T60" fmla="*/ 0 w 226"/>
                <a:gd name="T61" fmla="*/ 0 h 810"/>
                <a:gd name="T62" fmla="*/ 0 w 226"/>
                <a:gd name="T63" fmla="*/ 0 h 810"/>
                <a:gd name="T64" fmla="*/ 0 w 226"/>
                <a:gd name="T65" fmla="*/ 0 h 810"/>
                <a:gd name="T66" fmla="*/ 0 w 226"/>
                <a:gd name="T67" fmla="*/ 0 h 810"/>
                <a:gd name="T68" fmla="*/ 0 w 226"/>
                <a:gd name="T69" fmla="*/ 0 h 810"/>
                <a:gd name="T70" fmla="*/ 0 w 226"/>
                <a:gd name="T71" fmla="*/ 0 h 810"/>
                <a:gd name="T72" fmla="*/ 0 w 226"/>
                <a:gd name="T73" fmla="*/ 0 h 810"/>
                <a:gd name="T74" fmla="*/ 0 w 226"/>
                <a:gd name="T75" fmla="*/ 0 h 810"/>
                <a:gd name="T76" fmla="*/ 0 w 226"/>
                <a:gd name="T77" fmla="*/ 0 h 810"/>
                <a:gd name="T78" fmla="*/ 0 w 226"/>
                <a:gd name="T79" fmla="*/ 0 h 810"/>
                <a:gd name="T80" fmla="*/ 0 w 226"/>
                <a:gd name="T81" fmla="*/ 0 h 8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6" h="810">
                  <a:moveTo>
                    <a:pt x="95" y="810"/>
                  </a:moveTo>
                  <a:lnTo>
                    <a:pt x="81" y="707"/>
                  </a:lnTo>
                  <a:lnTo>
                    <a:pt x="65" y="608"/>
                  </a:lnTo>
                  <a:lnTo>
                    <a:pt x="49" y="510"/>
                  </a:lnTo>
                  <a:lnTo>
                    <a:pt x="33" y="415"/>
                  </a:lnTo>
                  <a:lnTo>
                    <a:pt x="18" y="318"/>
                  </a:lnTo>
                  <a:lnTo>
                    <a:pt x="7" y="221"/>
                  </a:lnTo>
                  <a:lnTo>
                    <a:pt x="0" y="122"/>
                  </a:lnTo>
                  <a:lnTo>
                    <a:pt x="3" y="21"/>
                  </a:lnTo>
                  <a:lnTo>
                    <a:pt x="18" y="11"/>
                  </a:lnTo>
                  <a:lnTo>
                    <a:pt x="39" y="7"/>
                  </a:lnTo>
                  <a:lnTo>
                    <a:pt x="60" y="1"/>
                  </a:lnTo>
                  <a:lnTo>
                    <a:pt x="84" y="1"/>
                  </a:lnTo>
                  <a:lnTo>
                    <a:pt x="106" y="0"/>
                  </a:lnTo>
                  <a:lnTo>
                    <a:pt x="130" y="1"/>
                  </a:lnTo>
                  <a:lnTo>
                    <a:pt x="153" y="1"/>
                  </a:lnTo>
                  <a:lnTo>
                    <a:pt x="177" y="2"/>
                  </a:lnTo>
                  <a:lnTo>
                    <a:pt x="171" y="82"/>
                  </a:lnTo>
                  <a:lnTo>
                    <a:pt x="164" y="170"/>
                  </a:lnTo>
                  <a:lnTo>
                    <a:pt x="158" y="262"/>
                  </a:lnTo>
                  <a:lnTo>
                    <a:pt x="153" y="357"/>
                  </a:lnTo>
                  <a:lnTo>
                    <a:pt x="148" y="450"/>
                  </a:lnTo>
                  <a:lnTo>
                    <a:pt x="146" y="542"/>
                  </a:lnTo>
                  <a:lnTo>
                    <a:pt x="148" y="628"/>
                  </a:lnTo>
                  <a:lnTo>
                    <a:pt x="156" y="707"/>
                  </a:lnTo>
                  <a:lnTo>
                    <a:pt x="163" y="711"/>
                  </a:lnTo>
                  <a:lnTo>
                    <a:pt x="171" y="718"/>
                  </a:lnTo>
                  <a:lnTo>
                    <a:pt x="180" y="722"/>
                  </a:lnTo>
                  <a:lnTo>
                    <a:pt x="188" y="729"/>
                  </a:lnTo>
                  <a:lnTo>
                    <a:pt x="197" y="734"/>
                  </a:lnTo>
                  <a:lnTo>
                    <a:pt x="205" y="741"/>
                  </a:lnTo>
                  <a:lnTo>
                    <a:pt x="215" y="747"/>
                  </a:lnTo>
                  <a:lnTo>
                    <a:pt x="226" y="755"/>
                  </a:lnTo>
                  <a:lnTo>
                    <a:pt x="213" y="762"/>
                  </a:lnTo>
                  <a:lnTo>
                    <a:pt x="198" y="771"/>
                  </a:lnTo>
                  <a:lnTo>
                    <a:pt x="178" y="779"/>
                  </a:lnTo>
                  <a:lnTo>
                    <a:pt x="160" y="787"/>
                  </a:lnTo>
                  <a:lnTo>
                    <a:pt x="139" y="794"/>
                  </a:lnTo>
                  <a:lnTo>
                    <a:pt x="121" y="801"/>
                  </a:lnTo>
                  <a:lnTo>
                    <a:pt x="106" y="806"/>
                  </a:lnTo>
                  <a:lnTo>
                    <a:pt x="95" y="81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3" name="Freeform 58"/>
            <p:cNvSpPr>
              <a:spLocks/>
            </p:cNvSpPr>
            <p:nvPr/>
          </p:nvSpPr>
          <p:spPr bwMode="auto">
            <a:xfrm>
              <a:off x="4948" y="2067"/>
              <a:ext cx="407" cy="590"/>
            </a:xfrm>
            <a:custGeom>
              <a:avLst/>
              <a:gdLst>
                <a:gd name="T0" fmla="*/ 0 w 1220"/>
                <a:gd name="T1" fmla="*/ 0 h 1772"/>
                <a:gd name="T2" fmla="*/ 0 w 1220"/>
                <a:gd name="T3" fmla="*/ 0 h 1772"/>
                <a:gd name="T4" fmla="*/ 0 w 1220"/>
                <a:gd name="T5" fmla="*/ 0 h 1772"/>
                <a:gd name="T6" fmla="*/ 0 w 1220"/>
                <a:gd name="T7" fmla="*/ 0 h 1772"/>
                <a:gd name="T8" fmla="*/ 0 w 1220"/>
                <a:gd name="T9" fmla="*/ 0 h 1772"/>
                <a:gd name="T10" fmla="*/ 0 w 1220"/>
                <a:gd name="T11" fmla="*/ 0 h 1772"/>
                <a:gd name="T12" fmla="*/ 0 w 1220"/>
                <a:gd name="T13" fmla="*/ 0 h 1772"/>
                <a:gd name="T14" fmla="*/ 0 w 1220"/>
                <a:gd name="T15" fmla="*/ 0 h 1772"/>
                <a:gd name="T16" fmla="*/ 0 w 1220"/>
                <a:gd name="T17" fmla="*/ 0 h 1772"/>
                <a:gd name="T18" fmla="*/ 0 w 1220"/>
                <a:gd name="T19" fmla="*/ 0 h 1772"/>
                <a:gd name="T20" fmla="*/ 0 w 1220"/>
                <a:gd name="T21" fmla="*/ 0 h 1772"/>
                <a:gd name="T22" fmla="*/ 0 w 1220"/>
                <a:gd name="T23" fmla="*/ 0 h 1772"/>
                <a:gd name="T24" fmla="*/ 0 w 1220"/>
                <a:gd name="T25" fmla="*/ 0 h 1772"/>
                <a:gd name="T26" fmla="*/ 0 w 1220"/>
                <a:gd name="T27" fmla="*/ 0 h 1772"/>
                <a:gd name="T28" fmla="*/ 0 w 1220"/>
                <a:gd name="T29" fmla="*/ 0 h 1772"/>
                <a:gd name="T30" fmla="*/ 0 w 1220"/>
                <a:gd name="T31" fmla="*/ 0 h 1772"/>
                <a:gd name="T32" fmla="*/ 0 w 1220"/>
                <a:gd name="T33" fmla="*/ 0 h 1772"/>
                <a:gd name="T34" fmla="*/ 0 w 1220"/>
                <a:gd name="T35" fmla="*/ 0 h 1772"/>
                <a:gd name="T36" fmla="*/ 0 w 1220"/>
                <a:gd name="T37" fmla="*/ 0 h 1772"/>
                <a:gd name="T38" fmla="*/ 0 w 1220"/>
                <a:gd name="T39" fmla="*/ 0 h 1772"/>
                <a:gd name="T40" fmla="*/ 0 w 1220"/>
                <a:gd name="T41" fmla="*/ 0 h 1772"/>
                <a:gd name="T42" fmla="*/ 0 w 1220"/>
                <a:gd name="T43" fmla="*/ 0 h 1772"/>
                <a:gd name="T44" fmla="*/ 0 w 1220"/>
                <a:gd name="T45" fmla="*/ 0 h 1772"/>
                <a:gd name="T46" fmla="*/ 0 w 1220"/>
                <a:gd name="T47" fmla="*/ 0 h 1772"/>
                <a:gd name="T48" fmla="*/ 0 w 1220"/>
                <a:gd name="T49" fmla="*/ 0 h 1772"/>
                <a:gd name="T50" fmla="*/ 0 w 1220"/>
                <a:gd name="T51" fmla="*/ 0 h 1772"/>
                <a:gd name="T52" fmla="*/ 0 w 1220"/>
                <a:gd name="T53" fmla="*/ 0 h 1772"/>
                <a:gd name="T54" fmla="*/ 0 w 1220"/>
                <a:gd name="T55" fmla="*/ 0 h 1772"/>
                <a:gd name="T56" fmla="*/ 0 w 1220"/>
                <a:gd name="T57" fmla="*/ 0 h 1772"/>
                <a:gd name="T58" fmla="*/ 0 w 1220"/>
                <a:gd name="T59" fmla="*/ 0 h 1772"/>
                <a:gd name="T60" fmla="*/ 0 w 1220"/>
                <a:gd name="T61" fmla="*/ 0 h 1772"/>
                <a:gd name="T62" fmla="*/ 0 w 1220"/>
                <a:gd name="T63" fmla="*/ 0 h 1772"/>
                <a:gd name="T64" fmla="*/ 0 w 1220"/>
                <a:gd name="T65" fmla="*/ 0 h 1772"/>
                <a:gd name="T66" fmla="*/ 0 w 1220"/>
                <a:gd name="T67" fmla="*/ 0 h 1772"/>
                <a:gd name="T68" fmla="*/ 0 w 1220"/>
                <a:gd name="T69" fmla="*/ 0 h 1772"/>
                <a:gd name="T70" fmla="*/ 0 w 1220"/>
                <a:gd name="T71" fmla="*/ 0 h 1772"/>
                <a:gd name="T72" fmla="*/ 0 w 1220"/>
                <a:gd name="T73" fmla="*/ 0 h 1772"/>
                <a:gd name="T74" fmla="*/ 0 w 1220"/>
                <a:gd name="T75" fmla="*/ 0 h 1772"/>
                <a:gd name="T76" fmla="*/ 0 w 1220"/>
                <a:gd name="T77" fmla="*/ 0 h 1772"/>
                <a:gd name="T78" fmla="*/ 0 w 1220"/>
                <a:gd name="T79" fmla="*/ 0 h 1772"/>
                <a:gd name="T80" fmla="*/ 0 w 1220"/>
                <a:gd name="T81" fmla="*/ 0 h 1772"/>
                <a:gd name="T82" fmla="*/ 0 w 1220"/>
                <a:gd name="T83" fmla="*/ 0 h 1772"/>
                <a:gd name="T84" fmla="*/ 0 w 1220"/>
                <a:gd name="T85" fmla="*/ 0 h 1772"/>
                <a:gd name="T86" fmla="*/ 0 w 1220"/>
                <a:gd name="T87" fmla="*/ 0 h 1772"/>
                <a:gd name="T88" fmla="*/ 0 w 1220"/>
                <a:gd name="T89" fmla="*/ 0 h 1772"/>
                <a:gd name="T90" fmla="*/ 0 w 1220"/>
                <a:gd name="T91" fmla="*/ 0 h 1772"/>
                <a:gd name="T92" fmla="*/ 0 w 1220"/>
                <a:gd name="T93" fmla="*/ 0 h 1772"/>
                <a:gd name="T94" fmla="*/ 0 w 1220"/>
                <a:gd name="T95" fmla="*/ 0 h 1772"/>
                <a:gd name="T96" fmla="*/ 0 w 1220"/>
                <a:gd name="T97" fmla="*/ 0 h 1772"/>
                <a:gd name="T98" fmla="*/ 0 w 1220"/>
                <a:gd name="T99" fmla="*/ 0 h 1772"/>
                <a:gd name="T100" fmla="*/ 0 w 1220"/>
                <a:gd name="T101" fmla="*/ 0 h 177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20" h="1772">
                  <a:moveTo>
                    <a:pt x="712" y="1772"/>
                  </a:moveTo>
                  <a:lnTo>
                    <a:pt x="677" y="1765"/>
                  </a:lnTo>
                  <a:lnTo>
                    <a:pt x="644" y="1758"/>
                  </a:lnTo>
                  <a:lnTo>
                    <a:pt x="612" y="1749"/>
                  </a:lnTo>
                  <a:lnTo>
                    <a:pt x="580" y="1743"/>
                  </a:lnTo>
                  <a:lnTo>
                    <a:pt x="548" y="1733"/>
                  </a:lnTo>
                  <a:lnTo>
                    <a:pt x="517" y="1723"/>
                  </a:lnTo>
                  <a:lnTo>
                    <a:pt x="488" y="1712"/>
                  </a:lnTo>
                  <a:lnTo>
                    <a:pt x="460" y="1702"/>
                  </a:lnTo>
                  <a:lnTo>
                    <a:pt x="451" y="1582"/>
                  </a:lnTo>
                  <a:lnTo>
                    <a:pt x="453" y="1461"/>
                  </a:lnTo>
                  <a:lnTo>
                    <a:pt x="458" y="1337"/>
                  </a:lnTo>
                  <a:lnTo>
                    <a:pt x="468" y="1213"/>
                  </a:lnTo>
                  <a:lnTo>
                    <a:pt x="474" y="1087"/>
                  </a:lnTo>
                  <a:lnTo>
                    <a:pt x="474" y="966"/>
                  </a:lnTo>
                  <a:lnTo>
                    <a:pt x="464" y="847"/>
                  </a:lnTo>
                  <a:lnTo>
                    <a:pt x="442" y="736"/>
                  </a:lnTo>
                  <a:lnTo>
                    <a:pt x="438" y="702"/>
                  </a:lnTo>
                  <a:lnTo>
                    <a:pt x="436" y="672"/>
                  </a:lnTo>
                  <a:lnTo>
                    <a:pt x="436" y="640"/>
                  </a:lnTo>
                  <a:lnTo>
                    <a:pt x="438" y="610"/>
                  </a:lnTo>
                  <a:lnTo>
                    <a:pt x="438" y="580"/>
                  </a:lnTo>
                  <a:lnTo>
                    <a:pt x="439" y="550"/>
                  </a:lnTo>
                  <a:lnTo>
                    <a:pt x="440" y="523"/>
                  </a:lnTo>
                  <a:lnTo>
                    <a:pt x="442" y="495"/>
                  </a:lnTo>
                  <a:lnTo>
                    <a:pt x="419" y="496"/>
                  </a:lnTo>
                  <a:lnTo>
                    <a:pt x="407" y="502"/>
                  </a:lnTo>
                  <a:lnTo>
                    <a:pt x="400" y="509"/>
                  </a:lnTo>
                  <a:lnTo>
                    <a:pt x="398" y="521"/>
                  </a:lnTo>
                  <a:lnTo>
                    <a:pt x="398" y="534"/>
                  </a:lnTo>
                  <a:lnTo>
                    <a:pt x="398" y="546"/>
                  </a:lnTo>
                  <a:lnTo>
                    <a:pt x="394" y="557"/>
                  </a:lnTo>
                  <a:lnTo>
                    <a:pt x="386" y="570"/>
                  </a:lnTo>
                  <a:lnTo>
                    <a:pt x="373" y="557"/>
                  </a:lnTo>
                  <a:lnTo>
                    <a:pt x="366" y="549"/>
                  </a:lnTo>
                  <a:lnTo>
                    <a:pt x="361" y="542"/>
                  </a:lnTo>
                  <a:lnTo>
                    <a:pt x="357" y="535"/>
                  </a:lnTo>
                  <a:lnTo>
                    <a:pt x="351" y="525"/>
                  </a:lnTo>
                  <a:lnTo>
                    <a:pt x="344" y="513"/>
                  </a:lnTo>
                  <a:lnTo>
                    <a:pt x="334" y="513"/>
                  </a:lnTo>
                  <a:lnTo>
                    <a:pt x="329" y="513"/>
                  </a:lnTo>
                  <a:lnTo>
                    <a:pt x="319" y="527"/>
                  </a:lnTo>
                  <a:lnTo>
                    <a:pt x="319" y="541"/>
                  </a:lnTo>
                  <a:lnTo>
                    <a:pt x="323" y="550"/>
                  </a:lnTo>
                  <a:lnTo>
                    <a:pt x="333" y="562"/>
                  </a:lnTo>
                  <a:lnTo>
                    <a:pt x="341" y="570"/>
                  </a:lnTo>
                  <a:lnTo>
                    <a:pt x="350" y="581"/>
                  </a:lnTo>
                  <a:lnTo>
                    <a:pt x="354" y="592"/>
                  </a:lnTo>
                  <a:lnTo>
                    <a:pt x="355" y="608"/>
                  </a:lnTo>
                  <a:lnTo>
                    <a:pt x="305" y="605"/>
                  </a:lnTo>
                  <a:lnTo>
                    <a:pt x="259" y="606"/>
                  </a:lnTo>
                  <a:lnTo>
                    <a:pt x="213" y="610"/>
                  </a:lnTo>
                  <a:lnTo>
                    <a:pt x="171" y="619"/>
                  </a:lnTo>
                  <a:lnTo>
                    <a:pt x="129" y="629"/>
                  </a:lnTo>
                  <a:lnTo>
                    <a:pt x="87" y="643"/>
                  </a:lnTo>
                  <a:lnTo>
                    <a:pt x="44" y="659"/>
                  </a:lnTo>
                  <a:lnTo>
                    <a:pt x="2" y="680"/>
                  </a:lnTo>
                  <a:lnTo>
                    <a:pt x="0" y="673"/>
                  </a:lnTo>
                  <a:lnTo>
                    <a:pt x="0" y="668"/>
                  </a:lnTo>
                  <a:lnTo>
                    <a:pt x="18" y="652"/>
                  </a:lnTo>
                  <a:lnTo>
                    <a:pt x="39" y="638"/>
                  </a:lnTo>
                  <a:lnTo>
                    <a:pt x="60" y="624"/>
                  </a:lnTo>
                  <a:lnTo>
                    <a:pt x="80" y="610"/>
                  </a:lnTo>
                  <a:lnTo>
                    <a:pt x="99" y="594"/>
                  </a:lnTo>
                  <a:lnTo>
                    <a:pt x="117" y="578"/>
                  </a:lnTo>
                  <a:lnTo>
                    <a:pt x="131" y="562"/>
                  </a:lnTo>
                  <a:lnTo>
                    <a:pt x="142" y="544"/>
                  </a:lnTo>
                  <a:lnTo>
                    <a:pt x="213" y="438"/>
                  </a:lnTo>
                  <a:lnTo>
                    <a:pt x="274" y="337"/>
                  </a:lnTo>
                  <a:lnTo>
                    <a:pt x="333" y="245"/>
                  </a:lnTo>
                  <a:lnTo>
                    <a:pt x="396" y="164"/>
                  </a:lnTo>
                  <a:lnTo>
                    <a:pt x="467" y="96"/>
                  </a:lnTo>
                  <a:lnTo>
                    <a:pt x="556" y="44"/>
                  </a:lnTo>
                  <a:lnTo>
                    <a:pt x="669" y="11"/>
                  </a:lnTo>
                  <a:lnTo>
                    <a:pt x="814" y="0"/>
                  </a:lnTo>
                  <a:lnTo>
                    <a:pt x="937" y="1"/>
                  </a:lnTo>
                  <a:lnTo>
                    <a:pt x="1028" y="78"/>
                  </a:lnTo>
                  <a:lnTo>
                    <a:pt x="1092" y="209"/>
                  </a:lnTo>
                  <a:lnTo>
                    <a:pt x="1134" y="373"/>
                  </a:lnTo>
                  <a:lnTo>
                    <a:pt x="1156" y="549"/>
                  </a:lnTo>
                  <a:lnTo>
                    <a:pt x="1166" y="718"/>
                  </a:lnTo>
                  <a:lnTo>
                    <a:pt x="1167" y="856"/>
                  </a:lnTo>
                  <a:lnTo>
                    <a:pt x="1167" y="945"/>
                  </a:lnTo>
                  <a:lnTo>
                    <a:pt x="1161" y="948"/>
                  </a:lnTo>
                  <a:lnTo>
                    <a:pt x="1156" y="952"/>
                  </a:lnTo>
                  <a:lnTo>
                    <a:pt x="1161" y="952"/>
                  </a:lnTo>
                  <a:lnTo>
                    <a:pt x="1167" y="955"/>
                  </a:lnTo>
                  <a:lnTo>
                    <a:pt x="1167" y="1038"/>
                  </a:lnTo>
                  <a:lnTo>
                    <a:pt x="1171" y="1124"/>
                  </a:lnTo>
                  <a:lnTo>
                    <a:pt x="1174" y="1207"/>
                  </a:lnTo>
                  <a:lnTo>
                    <a:pt x="1181" y="1292"/>
                  </a:lnTo>
                  <a:lnTo>
                    <a:pt x="1187" y="1376"/>
                  </a:lnTo>
                  <a:lnTo>
                    <a:pt x="1195" y="1462"/>
                  </a:lnTo>
                  <a:lnTo>
                    <a:pt x="1206" y="1549"/>
                  </a:lnTo>
                  <a:lnTo>
                    <a:pt x="1220" y="1638"/>
                  </a:lnTo>
                  <a:lnTo>
                    <a:pt x="1193" y="1684"/>
                  </a:lnTo>
                  <a:lnTo>
                    <a:pt x="1142" y="1719"/>
                  </a:lnTo>
                  <a:lnTo>
                    <a:pt x="1071" y="1743"/>
                  </a:lnTo>
                  <a:lnTo>
                    <a:pt x="991" y="1759"/>
                  </a:lnTo>
                  <a:lnTo>
                    <a:pt x="906" y="1766"/>
                  </a:lnTo>
                  <a:lnTo>
                    <a:pt x="827" y="1770"/>
                  </a:lnTo>
                  <a:lnTo>
                    <a:pt x="760" y="1770"/>
                  </a:lnTo>
                  <a:lnTo>
                    <a:pt x="712" y="177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4" name="Freeform 59"/>
            <p:cNvSpPr>
              <a:spLocks/>
            </p:cNvSpPr>
            <p:nvPr/>
          </p:nvSpPr>
          <p:spPr bwMode="auto">
            <a:xfrm>
              <a:off x="4697" y="2488"/>
              <a:ext cx="9" cy="60"/>
            </a:xfrm>
            <a:custGeom>
              <a:avLst/>
              <a:gdLst>
                <a:gd name="T0" fmla="*/ 0 w 29"/>
                <a:gd name="T1" fmla="*/ 0 h 180"/>
                <a:gd name="T2" fmla="*/ 0 w 29"/>
                <a:gd name="T3" fmla="*/ 0 h 180"/>
                <a:gd name="T4" fmla="*/ 0 w 29"/>
                <a:gd name="T5" fmla="*/ 0 h 180"/>
                <a:gd name="T6" fmla="*/ 0 w 29"/>
                <a:gd name="T7" fmla="*/ 0 h 180"/>
                <a:gd name="T8" fmla="*/ 0 w 29"/>
                <a:gd name="T9" fmla="*/ 0 h 180"/>
                <a:gd name="T10" fmla="*/ 0 w 29"/>
                <a:gd name="T11" fmla="*/ 0 h 180"/>
                <a:gd name="T12" fmla="*/ 0 w 29"/>
                <a:gd name="T13" fmla="*/ 0 h 180"/>
                <a:gd name="T14" fmla="*/ 0 w 29"/>
                <a:gd name="T15" fmla="*/ 0 h 180"/>
                <a:gd name="T16" fmla="*/ 0 w 29"/>
                <a:gd name="T17" fmla="*/ 0 h 180"/>
                <a:gd name="T18" fmla="*/ 0 w 29"/>
                <a:gd name="T19" fmla="*/ 0 h 180"/>
                <a:gd name="T20" fmla="*/ 0 w 29"/>
                <a:gd name="T21" fmla="*/ 0 h 180"/>
                <a:gd name="T22" fmla="*/ 0 w 29"/>
                <a:gd name="T23" fmla="*/ 0 h 180"/>
                <a:gd name="T24" fmla="*/ 0 w 29"/>
                <a:gd name="T25" fmla="*/ 0 h 180"/>
                <a:gd name="T26" fmla="*/ 0 w 29"/>
                <a:gd name="T27" fmla="*/ 0 h 180"/>
                <a:gd name="T28" fmla="*/ 0 w 29"/>
                <a:gd name="T29" fmla="*/ 0 h 180"/>
                <a:gd name="T30" fmla="*/ 0 w 29"/>
                <a:gd name="T31" fmla="*/ 0 h 180"/>
                <a:gd name="T32" fmla="*/ 0 w 29"/>
                <a:gd name="T33" fmla="*/ 0 h 180"/>
                <a:gd name="T34" fmla="*/ 0 w 29"/>
                <a:gd name="T35" fmla="*/ 0 h 180"/>
                <a:gd name="T36" fmla="*/ 0 w 29"/>
                <a:gd name="T37" fmla="*/ 0 h 180"/>
                <a:gd name="T38" fmla="*/ 0 w 29"/>
                <a:gd name="T39" fmla="*/ 0 h 180"/>
                <a:gd name="T40" fmla="*/ 0 w 29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" h="180">
                  <a:moveTo>
                    <a:pt x="13" y="180"/>
                  </a:moveTo>
                  <a:lnTo>
                    <a:pt x="11" y="155"/>
                  </a:lnTo>
                  <a:lnTo>
                    <a:pt x="11" y="132"/>
                  </a:lnTo>
                  <a:lnTo>
                    <a:pt x="10" y="109"/>
                  </a:lnTo>
                  <a:lnTo>
                    <a:pt x="10" y="88"/>
                  </a:lnTo>
                  <a:lnTo>
                    <a:pt x="7" y="65"/>
                  </a:lnTo>
                  <a:lnTo>
                    <a:pt x="4" y="45"/>
                  </a:lnTo>
                  <a:lnTo>
                    <a:pt x="1" y="25"/>
                  </a:lnTo>
                  <a:lnTo>
                    <a:pt x="0" y="6"/>
                  </a:lnTo>
                  <a:lnTo>
                    <a:pt x="7" y="3"/>
                  </a:lnTo>
                  <a:lnTo>
                    <a:pt x="15" y="0"/>
                  </a:lnTo>
                  <a:lnTo>
                    <a:pt x="20" y="24"/>
                  </a:lnTo>
                  <a:lnTo>
                    <a:pt x="24" y="46"/>
                  </a:lnTo>
                  <a:lnTo>
                    <a:pt x="27" y="65"/>
                  </a:lnTo>
                  <a:lnTo>
                    <a:pt x="29" y="85"/>
                  </a:lnTo>
                  <a:lnTo>
                    <a:pt x="29" y="103"/>
                  </a:lnTo>
                  <a:lnTo>
                    <a:pt x="29" y="124"/>
                  </a:lnTo>
                  <a:lnTo>
                    <a:pt x="27" y="146"/>
                  </a:lnTo>
                  <a:lnTo>
                    <a:pt x="22" y="174"/>
                  </a:lnTo>
                  <a:lnTo>
                    <a:pt x="15" y="177"/>
                  </a:lnTo>
                  <a:lnTo>
                    <a:pt x="13" y="180"/>
                  </a:lnTo>
                  <a:close/>
                </a:path>
              </a:pathLst>
            </a:custGeom>
            <a:solidFill>
              <a:srgbClr val="D1B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5" name="Freeform 60"/>
            <p:cNvSpPr>
              <a:spLocks/>
            </p:cNvSpPr>
            <p:nvPr/>
          </p:nvSpPr>
          <p:spPr bwMode="auto">
            <a:xfrm>
              <a:off x="4719" y="2460"/>
              <a:ext cx="19" cy="37"/>
            </a:xfrm>
            <a:custGeom>
              <a:avLst/>
              <a:gdLst>
                <a:gd name="T0" fmla="*/ 0 w 56"/>
                <a:gd name="T1" fmla="*/ 0 h 110"/>
                <a:gd name="T2" fmla="*/ 0 w 56"/>
                <a:gd name="T3" fmla="*/ 0 h 110"/>
                <a:gd name="T4" fmla="*/ 0 w 56"/>
                <a:gd name="T5" fmla="*/ 0 h 110"/>
                <a:gd name="T6" fmla="*/ 0 w 56"/>
                <a:gd name="T7" fmla="*/ 0 h 110"/>
                <a:gd name="T8" fmla="*/ 0 w 56"/>
                <a:gd name="T9" fmla="*/ 0 h 110"/>
                <a:gd name="T10" fmla="*/ 0 w 56"/>
                <a:gd name="T11" fmla="*/ 0 h 110"/>
                <a:gd name="T12" fmla="*/ 0 w 56"/>
                <a:gd name="T13" fmla="*/ 0 h 110"/>
                <a:gd name="T14" fmla="*/ 0 w 56"/>
                <a:gd name="T15" fmla="*/ 0 h 110"/>
                <a:gd name="T16" fmla="*/ 0 w 56"/>
                <a:gd name="T17" fmla="*/ 0 h 110"/>
                <a:gd name="T18" fmla="*/ 0 w 56"/>
                <a:gd name="T19" fmla="*/ 0 h 110"/>
                <a:gd name="T20" fmla="*/ 0 w 56"/>
                <a:gd name="T21" fmla="*/ 0 h 110"/>
                <a:gd name="T22" fmla="*/ 0 w 56"/>
                <a:gd name="T23" fmla="*/ 0 h 110"/>
                <a:gd name="T24" fmla="*/ 0 w 56"/>
                <a:gd name="T25" fmla="*/ 0 h 110"/>
                <a:gd name="T26" fmla="*/ 0 w 56"/>
                <a:gd name="T27" fmla="*/ 0 h 110"/>
                <a:gd name="T28" fmla="*/ 0 w 56"/>
                <a:gd name="T29" fmla="*/ 0 h 110"/>
                <a:gd name="T30" fmla="*/ 0 w 56"/>
                <a:gd name="T31" fmla="*/ 0 h 110"/>
                <a:gd name="T32" fmla="*/ 0 w 56"/>
                <a:gd name="T33" fmla="*/ 0 h 110"/>
                <a:gd name="T34" fmla="*/ 0 w 56"/>
                <a:gd name="T35" fmla="*/ 0 h 110"/>
                <a:gd name="T36" fmla="*/ 0 w 56"/>
                <a:gd name="T37" fmla="*/ 0 h 110"/>
                <a:gd name="T38" fmla="*/ 0 w 56"/>
                <a:gd name="T39" fmla="*/ 0 h 110"/>
                <a:gd name="T40" fmla="*/ 0 w 56"/>
                <a:gd name="T41" fmla="*/ 0 h 1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" h="110">
                  <a:moveTo>
                    <a:pt x="4" y="110"/>
                  </a:moveTo>
                  <a:lnTo>
                    <a:pt x="1" y="97"/>
                  </a:lnTo>
                  <a:lnTo>
                    <a:pt x="0" y="85"/>
                  </a:lnTo>
                  <a:lnTo>
                    <a:pt x="0" y="72"/>
                  </a:lnTo>
                  <a:lnTo>
                    <a:pt x="0" y="61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13" y="7"/>
                  </a:lnTo>
                  <a:lnTo>
                    <a:pt x="28" y="4"/>
                  </a:lnTo>
                  <a:lnTo>
                    <a:pt x="40" y="1"/>
                  </a:lnTo>
                  <a:lnTo>
                    <a:pt x="56" y="0"/>
                  </a:lnTo>
                  <a:lnTo>
                    <a:pt x="50" y="7"/>
                  </a:lnTo>
                  <a:lnTo>
                    <a:pt x="46" y="21"/>
                  </a:lnTo>
                  <a:lnTo>
                    <a:pt x="39" y="37"/>
                  </a:lnTo>
                  <a:lnTo>
                    <a:pt x="32" y="57"/>
                  </a:lnTo>
                  <a:lnTo>
                    <a:pt x="24" y="74"/>
                  </a:lnTo>
                  <a:lnTo>
                    <a:pt x="17" y="89"/>
                  </a:lnTo>
                  <a:lnTo>
                    <a:pt x="8" y="101"/>
                  </a:lnTo>
                  <a:lnTo>
                    <a:pt x="4" y="11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6" name="Freeform 61"/>
            <p:cNvSpPr>
              <a:spLocks/>
            </p:cNvSpPr>
            <p:nvPr/>
          </p:nvSpPr>
          <p:spPr bwMode="auto">
            <a:xfrm>
              <a:off x="4653" y="2358"/>
              <a:ext cx="102" cy="84"/>
            </a:xfrm>
            <a:custGeom>
              <a:avLst/>
              <a:gdLst>
                <a:gd name="T0" fmla="*/ 0 w 308"/>
                <a:gd name="T1" fmla="*/ 0 h 251"/>
                <a:gd name="T2" fmla="*/ 0 w 308"/>
                <a:gd name="T3" fmla="*/ 0 h 251"/>
                <a:gd name="T4" fmla="*/ 0 w 308"/>
                <a:gd name="T5" fmla="*/ 0 h 251"/>
                <a:gd name="T6" fmla="*/ 0 w 308"/>
                <a:gd name="T7" fmla="*/ 0 h 251"/>
                <a:gd name="T8" fmla="*/ 0 w 308"/>
                <a:gd name="T9" fmla="*/ 0 h 251"/>
                <a:gd name="T10" fmla="*/ 0 w 308"/>
                <a:gd name="T11" fmla="*/ 0 h 251"/>
                <a:gd name="T12" fmla="*/ 0 w 308"/>
                <a:gd name="T13" fmla="*/ 0 h 251"/>
                <a:gd name="T14" fmla="*/ 0 w 308"/>
                <a:gd name="T15" fmla="*/ 0 h 251"/>
                <a:gd name="T16" fmla="*/ 0 w 308"/>
                <a:gd name="T17" fmla="*/ 0 h 251"/>
                <a:gd name="T18" fmla="*/ 0 w 308"/>
                <a:gd name="T19" fmla="*/ 0 h 251"/>
                <a:gd name="T20" fmla="*/ 0 w 308"/>
                <a:gd name="T21" fmla="*/ 0 h 251"/>
                <a:gd name="T22" fmla="*/ 0 w 308"/>
                <a:gd name="T23" fmla="*/ 0 h 251"/>
                <a:gd name="T24" fmla="*/ 0 w 308"/>
                <a:gd name="T25" fmla="*/ 0 h 251"/>
                <a:gd name="T26" fmla="*/ 0 w 308"/>
                <a:gd name="T27" fmla="*/ 0 h 251"/>
                <a:gd name="T28" fmla="*/ 0 w 308"/>
                <a:gd name="T29" fmla="*/ 0 h 251"/>
                <a:gd name="T30" fmla="*/ 0 w 308"/>
                <a:gd name="T31" fmla="*/ 0 h 251"/>
                <a:gd name="T32" fmla="*/ 0 w 308"/>
                <a:gd name="T33" fmla="*/ 0 h 2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8" h="251">
                  <a:moveTo>
                    <a:pt x="111" y="251"/>
                  </a:moveTo>
                  <a:lnTo>
                    <a:pt x="33" y="223"/>
                  </a:lnTo>
                  <a:lnTo>
                    <a:pt x="0" y="189"/>
                  </a:lnTo>
                  <a:lnTo>
                    <a:pt x="2" y="150"/>
                  </a:lnTo>
                  <a:lnTo>
                    <a:pt x="34" y="110"/>
                  </a:lnTo>
                  <a:lnTo>
                    <a:pt x="83" y="71"/>
                  </a:lnTo>
                  <a:lnTo>
                    <a:pt x="145" y="39"/>
                  </a:lnTo>
                  <a:lnTo>
                    <a:pt x="206" y="13"/>
                  </a:lnTo>
                  <a:lnTo>
                    <a:pt x="263" y="0"/>
                  </a:lnTo>
                  <a:lnTo>
                    <a:pt x="272" y="69"/>
                  </a:lnTo>
                  <a:lnTo>
                    <a:pt x="288" y="124"/>
                  </a:lnTo>
                  <a:lnTo>
                    <a:pt x="301" y="166"/>
                  </a:lnTo>
                  <a:lnTo>
                    <a:pt x="308" y="198"/>
                  </a:lnTo>
                  <a:lnTo>
                    <a:pt x="297" y="219"/>
                  </a:lnTo>
                  <a:lnTo>
                    <a:pt x="266" y="235"/>
                  </a:lnTo>
                  <a:lnTo>
                    <a:pt x="206" y="244"/>
                  </a:lnTo>
                  <a:lnTo>
                    <a:pt x="111" y="251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7" name="Freeform 62"/>
            <p:cNvSpPr>
              <a:spLocks/>
            </p:cNvSpPr>
            <p:nvPr/>
          </p:nvSpPr>
          <p:spPr bwMode="auto">
            <a:xfrm>
              <a:off x="4760" y="2369"/>
              <a:ext cx="25" cy="37"/>
            </a:xfrm>
            <a:custGeom>
              <a:avLst/>
              <a:gdLst>
                <a:gd name="T0" fmla="*/ 0 w 76"/>
                <a:gd name="T1" fmla="*/ 0 h 113"/>
                <a:gd name="T2" fmla="*/ 0 w 76"/>
                <a:gd name="T3" fmla="*/ 0 h 113"/>
                <a:gd name="T4" fmla="*/ 0 w 76"/>
                <a:gd name="T5" fmla="*/ 0 h 113"/>
                <a:gd name="T6" fmla="*/ 0 w 76"/>
                <a:gd name="T7" fmla="*/ 0 h 113"/>
                <a:gd name="T8" fmla="*/ 0 w 76"/>
                <a:gd name="T9" fmla="*/ 0 h 113"/>
                <a:gd name="T10" fmla="*/ 0 w 76"/>
                <a:gd name="T11" fmla="*/ 0 h 113"/>
                <a:gd name="T12" fmla="*/ 0 w 76"/>
                <a:gd name="T13" fmla="*/ 0 h 113"/>
                <a:gd name="T14" fmla="*/ 0 w 76"/>
                <a:gd name="T15" fmla="*/ 0 h 113"/>
                <a:gd name="T16" fmla="*/ 0 w 76"/>
                <a:gd name="T17" fmla="*/ 0 h 113"/>
                <a:gd name="T18" fmla="*/ 0 w 76"/>
                <a:gd name="T19" fmla="*/ 0 h 113"/>
                <a:gd name="T20" fmla="*/ 0 w 76"/>
                <a:gd name="T21" fmla="*/ 0 h 113"/>
                <a:gd name="T22" fmla="*/ 0 w 76"/>
                <a:gd name="T23" fmla="*/ 0 h 113"/>
                <a:gd name="T24" fmla="*/ 0 w 76"/>
                <a:gd name="T25" fmla="*/ 0 h 113"/>
                <a:gd name="T26" fmla="*/ 0 w 76"/>
                <a:gd name="T27" fmla="*/ 0 h 113"/>
                <a:gd name="T28" fmla="*/ 0 w 76"/>
                <a:gd name="T29" fmla="*/ 0 h 113"/>
                <a:gd name="T30" fmla="*/ 0 w 76"/>
                <a:gd name="T31" fmla="*/ 0 h 113"/>
                <a:gd name="T32" fmla="*/ 0 w 76"/>
                <a:gd name="T33" fmla="*/ 0 h 113"/>
                <a:gd name="T34" fmla="*/ 0 w 76"/>
                <a:gd name="T35" fmla="*/ 0 h 113"/>
                <a:gd name="T36" fmla="*/ 0 w 76"/>
                <a:gd name="T37" fmla="*/ 0 h 113"/>
                <a:gd name="T38" fmla="*/ 0 w 76"/>
                <a:gd name="T39" fmla="*/ 0 h 113"/>
                <a:gd name="T40" fmla="*/ 0 w 76"/>
                <a:gd name="T41" fmla="*/ 0 h 113"/>
                <a:gd name="T42" fmla="*/ 0 w 76"/>
                <a:gd name="T43" fmla="*/ 0 h 113"/>
                <a:gd name="T44" fmla="*/ 0 w 76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13">
                  <a:moveTo>
                    <a:pt x="42" y="113"/>
                  </a:moveTo>
                  <a:lnTo>
                    <a:pt x="33" y="96"/>
                  </a:lnTo>
                  <a:lnTo>
                    <a:pt x="26" y="81"/>
                  </a:lnTo>
                  <a:lnTo>
                    <a:pt x="21" y="64"/>
                  </a:lnTo>
                  <a:lnTo>
                    <a:pt x="16" y="49"/>
                  </a:lnTo>
                  <a:lnTo>
                    <a:pt x="12" y="33"/>
                  </a:lnTo>
                  <a:lnTo>
                    <a:pt x="8" y="21"/>
                  </a:lnTo>
                  <a:lnTo>
                    <a:pt x="4" y="10"/>
                  </a:lnTo>
                  <a:lnTo>
                    <a:pt x="0" y="3"/>
                  </a:lnTo>
                  <a:lnTo>
                    <a:pt x="8" y="1"/>
                  </a:lnTo>
                  <a:lnTo>
                    <a:pt x="18" y="0"/>
                  </a:lnTo>
                  <a:lnTo>
                    <a:pt x="22" y="13"/>
                  </a:lnTo>
                  <a:lnTo>
                    <a:pt x="29" y="25"/>
                  </a:lnTo>
                  <a:lnTo>
                    <a:pt x="36" y="38"/>
                  </a:lnTo>
                  <a:lnTo>
                    <a:pt x="44" y="50"/>
                  </a:lnTo>
                  <a:lnTo>
                    <a:pt x="51" y="63"/>
                  </a:lnTo>
                  <a:lnTo>
                    <a:pt x="60" y="75"/>
                  </a:lnTo>
                  <a:lnTo>
                    <a:pt x="68" y="89"/>
                  </a:lnTo>
                  <a:lnTo>
                    <a:pt x="76" y="103"/>
                  </a:lnTo>
                  <a:lnTo>
                    <a:pt x="65" y="103"/>
                  </a:lnTo>
                  <a:lnTo>
                    <a:pt x="57" y="106"/>
                  </a:lnTo>
                  <a:lnTo>
                    <a:pt x="49" y="109"/>
                  </a:lnTo>
                  <a:lnTo>
                    <a:pt x="42" y="113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8" name="Freeform 63"/>
            <p:cNvSpPr>
              <a:spLocks/>
            </p:cNvSpPr>
            <p:nvPr/>
          </p:nvSpPr>
          <p:spPr bwMode="auto">
            <a:xfrm>
              <a:off x="4755" y="2324"/>
              <a:ext cx="48" cy="73"/>
            </a:xfrm>
            <a:custGeom>
              <a:avLst/>
              <a:gdLst>
                <a:gd name="T0" fmla="*/ 0 w 144"/>
                <a:gd name="T1" fmla="*/ 0 h 219"/>
                <a:gd name="T2" fmla="*/ 0 w 144"/>
                <a:gd name="T3" fmla="*/ 0 h 219"/>
                <a:gd name="T4" fmla="*/ 0 w 144"/>
                <a:gd name="T5" fmla="*/ 0 h 219"/>
                <a:gd name="T6" fmla="*/ 0 w 144"/>
                <a:gd name="T7" fmla="*/ 0 h 219"/>
                <a:gd name="T8" fmla="*/ 0 w 144"/>
                <a:gd name="T9" fmla="*/ 0 h 219"/>
                <a:gd name="T10" fmla="*/ 0 w 144"/>
                <a:gd name="T11" fmla="*/ 0 h 219"/>
                <a:gd name="T12" fmla="*/ 0 w 144"/>
                <a:gd name="T13" fmla="*/ 0 h 219"/>
                <a:gd name="T14" fmla="*/ 0 w 144"/>
                <a:gd name="T15" fmla="*/ 0 h 219"/>
                <a:gd name="T16" fmla="*/ 0 w 144"/>
                <a:gd name="T17" fmla="*/ 0 h 219"/>
                <a:gd name="T18" fmla="*/ 0 w 144"/>
                <a:gd name="T19" fmla="*/ 0 h 219"/>
                <a:gd name="T20" fmla="*/ 0 w 144"/>
                <a:gd name="T21" fmla="*/ 0 h 219"/>
                <a:gd name="T22" fmla="*/ 0 w 144"/>
                <a:gd name="T23" fmla="*/ 0 h 219"/>
                <a:gd name="T24" fmla="*/ 0 w 144"/>
                <a:gd name="T25" fmla="*/ 0 h 219"/>
                <a:gd name="T26" fmla="*/ 0 w 144"/>
                <a:gd name="T27" fmla="*/ 0 h 219"/>
                <a:gd name="T28" fmla="*/ 0 w 144"/>
                <a:gd name="T29" fmla="*/ 0 h 219"/>
                <a:gd name="T30" fmla="*/ 0 w 144"/>
                <a:gd name="T31" fmla="*/ 0 h 219"/>
                <a:gd name="T32" fmla="*/ 0 w 144"/>
                <a:gd name="T33" fmla="*/ 0 h 219"/>
                <a:gd name="T34" fmla="*/ 0 w 144"/>
                <a:gd name="T35" fmla="*/ 0 h 219"/>
                <a:gd name="T36" fmla="*/ 0 w 144"/>
                <a:gd name="T37" fmla="*/ 0 h 219"/>
                <a:gd name="T38" fmla="*/ 0 w 144"/>
                <a:gd name="T39" fmla="*/ 0 h 219"/>
                <a:gd name="T40" fmla="*/ 0 w 144"/>
                <a:gd name="T41" fmla="*/ 0 h 2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219">
                  <a:moveTo>
                    <a:pt x="126" y="219"/>
                  </a:moveTo>
                  <a:lnTo>
                    <a:pt x="99" y="197"/>
                  </a:lnTo>
                  <a:lnTo>
                    <a:pt x="77" y="172"/>
                  </a:lnTo>
                  <a:lnTo>
                    <a:pt x="55" y="142"/>
                  </a:lnTo>
                  <a:lnTo>
                    <a:pt x="38" y="114"/>
                  </a:lnTo>
                  <a:lnTo>
                    <a:pt x="21" y="84"/>
                  </a:lnTo>
                  <a:lnTo>
                    <a:pt x="10" y="55"/>
                  </a:lnTo>
                  <a:lnTo>
                    <a:pt x="3" y="25"/>
                  </a:lnTo>
                  <a:lnTo>
                    <a:pt x="0" y="0"/>
                  </a:lnTo>
                  <a:lnTo>
                    <a:pt x="10" y="6"/>
                  </a:lnTo>
                  <a:lnTo>
                    <a:pt x="25" y="25"/>
                  </a:lnTo>
                  <a:lnTo>
                    <a:pt x="44" y="52"/>
                  </a:lnTo>
                  <a:lnTo>
                    <a:pt x="65" y="85"/>
                  </a:lnTo>
                  <a:lnTo>
                    <a:pt x="85" y="119"/>
                  </a:lnTo>
                  <a:lnTo>
                    <a:pt x="106" y="154"/>
                  </a:lnTo>
                  <a:lnTo>
                    <a:pt x="126" y="184"/>
                  </a:lnTo>
                  <a:lnTo>
                    <a:pt x="144" y="208"/>
                  </a:lnTo>
                  <a:lnTo>
                    <a:pt x="143" y="212"/>
                  </a:lnTo>
                  <a:lnTo>
                    <a:pt x="141" y="219"/>
                  </a:lnTo>
                  <a:lnTo>
                    <a:pt x="131" y="219"/>
                  </a:lnTo>
                  <a:lnTo>
                    <a:pt x="126" y="219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9" name="Freeform 64"/>
            <p:cNvSpPr>
              <a:spLocks/>
            </p:cNvSpPr>
            <p:nvPr/>
          </p:nvSpPr>
          <p:spPr bwMode="auto">
            <a:xfrm>
              <a:off x="4920" y="2286"/>
              <a:ext cx="134" cy="109"/>
            </a:xfrm>
            <a:custGeom>
              <a:avLst/>
              <a:gdLst>
                <a:gd name="T0" fmla="*/ 0 w 400"/>
                <a:gd name="T1" fmla="*/ 0 h 326"/>
                <a:gd name="T2" fmla="*/ 0 w 400"/>
                <a:gd name="T3" fmla="*/ 0 h 326"/>
                <a:gd name="T4" fmla="*/ 0 w 400"/>
                <a:gd name="T5" fmla="*/ 0 h 326"/>
                <a:gd name="T6" fmla="*/ 0 w 400"/>
                <a:gd name="T7" fmla="*/ 0 h 326"/>
                <a:gd name="T8" fmla="*/ 0 w 400"/>
                <a:gd name="T9" fmla="*/ 0 h 326"/>
                <a:gd name="T10" fmla="*/ 0 w 400"/>
                <a:gd name="T11" fmla="*/ 0 h 326"/>
                <a:gd name="T12" fmla="*/ 0 w 400"/>
                <a:gd name="T13" fmla="*/ 0 h 326"/>
                <a:gd name="T14" fmla="*/ 0 w 400"/>
                <a:gd name="T15" fmla="*/ 0 h 326"/>
                <a:gd name="T16" fmla="*/ 0 w 400"/>
                <a:gd name="T17" fmla="*/ 0 h 326"/>
                <a:gd name="T18" fmla="*/ 0 w 400"/>
                <a:gd name="T19" fmla="*/ 0 h 326"/>
                <a:gd name="T20" fmla="*/ 0 w 400"/>
                <a:gd name="T21" fmla="*/ 0 h 326"/>
                <a:gd name="T22" fmla="*/ 0 w 400"/>
                <a:gd name="T23" fmla="*/ 0 h 326"/>
                <a:gd name="T24" fmla="*/ 0 w 400"/>
                <a:gd name="T25" fmla="*/ 0 h 326"/>
                <a:gd name="T26" fmla="*/ 0 w 400"/>
                <a:gd name="T27" fmla="*/ 0 h 326"/>
                <a:gd name="T28" fmla="*/ 0 w 400"/>
                <a:gd name="T29" fmla="*/ 0 h 326"/>
                <a:gd name="T30" fmla="*/ 0 w 400"/>
                <a:gd name="T31" fmla="*/ 0 h 326"/>
                <a:gd name="T32" fmla="*/ 0 w 400"/>
                <a:gd name="T33" fmla="*/ 0 h 326"/>
                <a:gd name="T34" fmla="*/ 0 w 400"/>
                <a:gd name="T35" fmla="*/ 0 h 326"/>
                <a:gd name="T36" fmla="*/ 0 w 400"/>
                <a:gd name="T37" fmla="*/ 0 h 326"/>
                <a:gd name="T38" fmla="*/ 0 w 400"/>
                <a:gd name="T39" fmla="*/ 0 h 326"/>
                <a:gd name="T40" fmla="*/ 0 w 400"/>
                <a:gd name="T41" fmla="*/ 0 h 326"/>
                <a:gd name="T42" fmla="*/ 0 w 400"/>
                <a:gd name="T43" fmla="*/ 0 h 326"/>
                <a:gd name="T44" fmla="*/ 0 w 400"/>
                <a:gd name="T45" fmla="*/ 0 h 326"/>
                <a:gd name="T46" fmla="*/ 0 w 400"/>
                <a:gd name="T47" fmla="*/ 0 h 326"/>
                <a:gd name="T48" fmla="*/ 0 w 400"/>
                <a:gd name="T49" fmla="*/ 0 h 326"/>
                <a:gd name="T50" fmla="*/ 0 w 400"/>
                <a:gd name="T51" fmla="*/ 0 h 326"/>
                <a:gd name="T52" fmla="*/ 0 w 400"/>
                <a:gd name="T53" fmla="*/ 0 h 326"/>
                <a:gd name="T54" fmla="*/ 0 w 400"/>
                <a:gd name="T55" fmla="*/ 0 h 326"/>
                <a:gd name="T56" fmla="*/ 0 w 400"/>
                <a:gd name="T57" fmla="*/ 0 h 326"/>
                <a:gd name="T58" fmla="*/ 0 w 400"/>
                <a:gd name="T59" fmla="*/ 0 h 326"/>
                <a:gd name="T60" fmla="*/ 0 w 400"/>
                <a:gd name="T61" fmla="*/ 0 h 326"/>
                <a:gd name="T62" fmla="*/ 0 w 400"/>
                <a:gd name="T63" fmla="*/ 0 h 326"/>
                <a:gd name="T64" fmla="*/ 0 w 400"/>
                <a:gd name="T65" fmla="*/ 0 h 326"/>
                <a:gd name="T66" fmla="*/ 0 w 400"/>
                <a:gd name="T67" fmla="*/ 0 h 326"/>
                <a:gd name="T68" fmla="*/ 0 w 400"/>
                <a:gd name="T69" fmla="*/ 0 h 326"/>
                <a:gd name="T70" fmla="*/ 0 w 400"/>
                <a:gd name="T71" fmla="*/ 0 h 326"/>
                <a:gd name="T72" fmla="*/ 0 w 400"/>
                <a:gd name="T73" fmla="*/ 0 h 326"/>
                <a:gd name="T74" fmla="*/ 0 w 400"/>
                <a:gd name="T75" fmla="*/ 0 h 326"/>
                <a:gd name="T76" fmla="*/ 0 w 400"/>
                <a:gd name="T77" fmla="*/ 0 h 326"/>
                <a:gd name="T78" fmla="*/ 0 w 400"/>
                <a:gd name="T79" fmla="*/ 0 h 326"/>
                <a:gd name="T80" fmla="*/ 0 w 400"/>
                <a:gd name="T81" fmla="*/ 0 h 326"/>
                <a:gd name="T82" fmla="*/ 0 w 400"/>
                <a:gd name="T83" fmla="*/ 0 h 326"/>
                <a:gd name="T84" fmla="*/ 0 w 400"/>
                <a:gd name="T85" fmla="*/ 0 h 326"/>
                <a:gd name="T86" fmla="*/ 0 w 400"/>
                <a:gd name="T87" fmla="*/ 0 h 326"/>
                <a:gd name="T88" fmla="*/ 0 w 400"/>
                <a:gd name="T89" fmla="*/ 0 h 326"/>
                <a:gd name="T90" fmla="*/ 0 w 400"/>
                <a:gd name="T91" fmla="*/ 0 h 326"/>
                <a:gd name="T92" fmla="*/ 0 w 400"/>
                <a:gd name="T93" fmla="*/ 0 h 326"/>
                <a:gd name="T94" fmla="*/ 0 w 400"/>
                <a:gd name="T95" fmla="*/ 0 h 326"/>
                <a:gd name="T96" fmla="*/ 0 w 400"/>
                <a:gd name="T97" fmla="*/ 0 h 326"/>
                <a:gd name="T98" fmla="*/ 0 w 400"/>
                <a:gd name="T99" fmla="*/ 0 h 326"/>
                <a:gd name="T100" fmla="*/ 0 w 400"/>
                <a:gd name="T101" fmla="*/ 0 h 326"/>
                <a:gd name="T102" fmla="*/ 0 w 400"/>
                <a:gd name="T103" fmla="*/ 0 h 326"/>
                <a:gd name="T104" fmla="*/ 0 w 400"/>
                <a:gd name="T105" fmla="*/ 0 h 3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0" h="326">
                  <a:moveTo>
                    <a:pt x="138" y="326"/>
                  </a:moveTo>
                  <a:lnTo>
                    <a:pt x="39" y="292"/>
                  </a:lnTo>
                  <a:lnTo>
                    <a:pt x="0" y="244"/>
                  </a:lnTo>
                  <a:lnTo>
                    <a:pt x="7" y="188"/>
                  </a:lnTo>
                  <a:lnTo>
                    <a:pt x="52" y="131"/>
                  </a:lnTo>
                  <a:lnTo>
                    <a:pt x="123" y="77"/>
                  </a:lnTo>
                  <a:lnTo>
                    <a:pt x="211" y="34"/>
                  </a:lnTo>
                  <a:lnTo>
                    <a:pt x="307" y="4"/>
                  </a:lnTo>
                  <a:lnTo>
                    <a:pt x="400" y="0"/>
                  </a:lnTo>
                  <a:lnTo>
                    <a:pt x="396" y="34"/>
                  </a:lnTo>
                  <a:lnTo>
                    <a:pt x="395" y="70"/>
                  </a:lnTo>
                  <a:lnTo>
                    <a:pt x="393" y="106"/>
                  </a:lnTo>
                  <a:lnTo>
                    <a:pt x="393" y="144"/>
                  </a:lnTo>
                  <a:lnTo>
                    <a:pt x="393" y="181"/>
                  </a:lnTo>
                  <a:lnTo>
                    <a:pt x="396" y="222"/>
                  </a:lnTo>
                  <a:lnTo>
                    <a:pt x="397" y="261"/>
                  </a:lnTo>
                  <a:lnTo>
                    <a:pt x="400" y="301"/>
                  </a:lnTo>
                  <a:lnTo>
                    <a:pt x="389" y="303"/>
                  </a:lnTo>
                  <a:lnTo>
                    <a:pt x="376" y="306"/>
                  </a:lnTo>
                  <a:lnTo>
                    <a:pt x="372" y="272"/>
                  </a:lnTo>
                  <a:lnTo>
                    <a:pt x="371" y="240"/>
                  </a:lnTo>
                  <a:lnTo>
                    <a:pt x="368" y="208"/>
                  </a:lnTo>
                  <a:lnTo>
                    <a:pt x="368" y="177"/>
                  </a:lnTo>
                  <a:lnTo>
                    <a:pt x="367" y="145"/>
                  </a:lnTo>
                  <a:lnTo>
                    <a:pt x="365" y="116"/>
                  </a:lnTo>
                  <a:lnTo>
                    <a:pt x="364" y="84"/>
                  </a:lnTo>
                  <a:lnTo>
                    <a:pt x="364" y="55"/>
                  </a:lnTo>
                  <a:lnTo>
                    <a:pt x="358" y="62"/>
                  </a:lnTo>
                  <a:lnTo>
                    <a:pt x="357" y="69"/>
                  </a:lnTo>
                  <a:lnTo>
                    <a:pt x="356" y="73"/>
                  </a:lnTo>
                  <a:lnTo>
                    <a:pt x="356" y="78"/>
                  </a:lnTo>
                  <a:lnTo>
                    <a:pt x="354" y="85"/>
                  </a:lnTo>
                  <a:lnTo>
                    <a:pt x="354" y="95"/>
                  </a:lnTo>
                  <a:lnTo>
                    <a:pt x="344" y="95"/>
                  </a:lnTo>
                  <a:lnTo>
                    <a:pt x="336" y="95"/>
                  </a:lnTo>
                  <a:lnTo>
                    <a:pt x="336" y="103"/>
                  </a:lnTo>
                  <a:lnTo>
                    <a:pt x="336" y="115"/>
                  </a:lnTo>
                  <a:lnTo>
                    <a:pt x="336" y="124"/>
                  </a:lnTo>
                  <a:lnTo>
                    <a:pt x="336" y="135"/>
                  </a:lnTo>
                  <a:lnTo>
                    <a:pt x="336" y="145"/>
                  </a:lnTo>
                  <a:lnTo>
                    <a:pt x="336" y="156"/>
                  </a:lnTo>
                  <a:lnTo>
                    <a:pt x="336" y="168"/>
                  </a:lnTo>
                  <a:lnTo>
                    <a:pt x="336" y="180"/>
                  </a:lnTo>
                  <a:lnTo>
                    <a:pt x="344" y="184"/>
                  </a:lnTo>
                  <a:lnTo>
                    <a:pt x="357" y="188"/>
                  </a:lnTo>
                  <a:lnTo>
                    <a:pt x="357" y="244"/>
                  </a:lnTo>
                  <a:lnTo>
                    <a:pt x="353" y="283"/>
                  </a:lnTo>
                  <a:lnTo>
                    <a:pt x="343" y="307"/>
                  </a:lnTo>
                  <a:lnTo>
                    <a:pt x="325" y="320"/>
                  </a:lnTo>
                  <a:lnTo>
                    <a:pt x="296" y="322"/>
                  </a:lnTo>
                  <a:lnTo>
                    <a:pt x="257" y="322"/>
                  </a:lnTo>
                  <a:lnTo>
                    <a:pt x="205" y="322"/>
                  </a:lnTo>
                  <a:lnTo>
                    <a:pt x="138" y="326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0" name="Freeform 65"/>
            <p:cNvSpPr>
              <a:spLocks/>
            </p:cNvSpPr>
            <p:nvPr/>
          </p:nvSpPr>
          <p:spPr bwMode="auto">
            <a:xfrm>
              <a:off x="4755" y="2262"/>
              <a:ext cx="102" cy="131"/>
            </a:xfrm>
            <a:custGeom>
              <a:avLst/>
              <a:gdLst>
                <a:gd name="T0" fmla="*/ 0 w 306"/>
                <a:gd name="T1" fmla="*/ 0 h 395"/>
                <a:gd name="T2" fmla="*/ 0 w 306"/>
                <a:gd name="T3" fmla="*/ 0 h 395"/>
                <a:gd name="T4" fmla="*/ 0 w 306"/>
                <a:gd name="T5" fmla="*/ 0 h 395"/>
                <a:gd name="T6" fmla="*/ 0 w 306"/>
                <a:gd name="T7" fmla="*/ 0 h 395"/>
                <a:gd name="T8" fmla="*/ 0 w 306"/>
                <a:gd name="T9" fmla="*/ 0 h 395"/>
                <a:gd name="T10" fmla="*/ 0 w 306"/>
                <a:gd name="T11" fmla="*/ 0 h 395"/>
                <a:gd name="T12" fmla="*/ 0 w 306"/>
                <a:gd name="T13" fmla="*/ 0 h 395"/>
                <a:gd name="T14" fmla="*/ 0 w 306"/>
                <a:gd name="T15" fmla="*/ 0 h 395"/>
                <a:gd name="T16" fmla="*/ 0 w 306"/>
                <a:gd name="T17" fmla="*/ 0 h 395"/>
                <a:gd name="T18" fmla="*/ 0 w 306"/>
                <a:gd name="T19" fmla="*/ 0 h 395"/>
                <a:gd name="T20" fmla="*/ 0 w 306"/>
                <a:gd name="T21" fmla="*/ 0 h 395"/>
                <a:gd name="T22" fmla="*/ 0 w 306"/>
                <a:gd name="T23" fmla="*/ 0 h 395"/>
                <a:gd name="T24" fmla="*/ 0 w 306"/>
                <a:gd name="T25" fmla="*/ 0 h 395"/>
                <a:gd name="T26" fmla="*/ 0 w 306"/>
                <a:gd name="T27" fmla="*/ 0 h 395"/>
                <a:gd name="T28" fmla="*/ 0 w 306"/>
                <a:gd name="T29" fmla="*/ 0 h 395"/>
                <a:gd name="T30" fmla="*/ 0 w 306"/>
                <a:gd name="T31" fmla="*/ 0 h 395"/>
                <a:gd name="T32" fmla="*/ 0 w 306"/>
                <a:gd name="T33" fmla="*/ 0 h 395"/>
                <a:gd name="T34" fmla="*/ 0 w 306"/>
                <a:gd name="T35" fmla="*/ 0 h 395"/>
                <a:gd name="T36" fmla="*/ 0 w 306"/>
                <a:gd name="T37" fmla="*/ 0 h 395"/>
                <a:gd name="T38" fmla="*/ 0 w 306"/>
                <a:gd name="T39" fmla="*/ 0 h 395"/>
                <a:gd name="T40" fmla="*/ 0 w 306"/>
                <a:gd name="T41" fmla="*/ 0 h 395"/>
                <a:gd name="T42" fmla="*/ 0 w 306"/>
                <a:gd name="T43" fmla="*/ 0 h 395"/>
                <a:gd name="T44" fmla="*/ 0 w 306"/>
                <a:gd name="T45" fmla="*/ 0 h 395"/>
                <a:gd name="T46" fmla="*/ 0 w 306"/>
                <a:gd name="T47" fmla="*/ 0 h 395"/>
                <a:gd name="T48" fmla="*/ 0 w 306"/>
                <a:gd name="T49" fmla="*/ 0 h 395"/>
                <a:gd name="T50" fmla="*/ 0 w 306"/>
                <a:gd name="T51" fmla="*/ 0 h 395"/>
                <a:gd name="T52" fmla="*/ 0 w 306"/>
                <a:gd name="T53" fmla="*/ 0 h 395"/>
                <a:gd name="T54" fmla="*/ 0 w 306"/>
                <a:gd name="T55" fmla="*/ 0 h 395"/>
                <a:gd name="T56" fmla="*/ 0 w 306"/>
                <a:gd name="T57" fmla="*/ 0 h 395"/>
                <a:gd name="T58" fmla="*/ 0 w 306"/>
                <a:gd name="T59" fmla="*/ 0 h 395"/>
                <a:gd name="T60" fmla="*/ 0 w 306"/>
                <a:gd name="T61" fmla="*/ 0 h 395"/>
                <a:gd name="T62" fmla="*/ 0 w 306"/>
                <a:gd name="T63" fmla="*/ 0 h 395"/>
                <a:gd name="T64" fmla="*/ 0 w 306"/>
                <a:gd name="T65" fmla="*/ 0 h 395"/>
                <a:gd name="T66" fmla="*/ 0 w 306"/>
                <a:gd name="T67" fmla="*/ 0 h 395"/>
                <a:gd name="T68" fmla="*/ 0 w 306"/>
                <a:gd name="T69" fmla="*/ 0 h 395"/>
                <a:gd name="T70" fmla="*/ 0 w 306"/>
                <a:gd name="T71" fmla="*/ 0 h 395"/>
                <a:gd name="T72" fmla="*/ 0 w 306"/>
                <a:gd name="T73" fmla="*/ 0 h 395"/>
                <a:gd name="T74" fmla="*/ 0 w 306"/>
                <a:gd name="T75" fmla="*/ 0 h 395"/>
                <a:gd name="T76" fmla="*/ 0 w 306"/>
                <a:gd name="T77" fmla="*/ 0 h 395"/>
                <a:gd name="T78" fmla="*/ 0 w 306"/>
                <a:gd name="T79" fmla="*/ 0 h 395"/>
                <a:gd name="T80" fmla="*/ 0 w 306"/>
                <a:gd name="T81" fmla="*/ 0 h 3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6" h="395">
                  <a:moveTo>
                    <a:pt x="175" y="391"/>
                  </a:moveTo>
                  <a:lnTo>
                    <a:pt x="166" y="382"/>
                  </a:lnTo>
                  <a:lnTo>
                    <a:pt x="161" y="375"/>
                  </a:lnTo>
                  <a:lnTo>
                    <a:pt x="151" y="364"/>
                  </a:lnTo>
                  <a:lnTo>
                    <a:pt x="140" y="346"/>
                  </a:lnTo>
                  <a:lnTo>
                    <a:pt x="120" y="318"/>
                  </a:lnTo>
                  <a:lnTo>
                    <a:pt x="95" y="278"/>
                  </a:lnTo>
                  <a:lnTo>
                    <a:pt x="59" y="222"/>
                  </a:lnTo>
                  <a:lnTo>
                    <a:pt x="13" y="151"/>
                  </a:lnTo>
                  <a:lnTo>
                    <a:pt x="5" y="151"/>
                  </a:lnTo>
                  <a:lnTo>
                    <a:pt x="0" y="151"/>
                  </a:lnTo>
                  <a:lnTo>
                    <a:pt x="0" y="129"/>
                  </a:lnTo>
                  <a:lnTo>
                    <a:pt x="0" y="10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2" y="52"/>
                  </a:lnTo>
                  <a:lnTo>
                    <a:pt x="6" y="34"/>
                  </a:lnTo>
                  <a:lnTo>
                    <a:pt x="9" y="17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4" y="5"/>
                  </a:lnTo>
                  <a:lnTo>
                    <a:pt x="55" y="42"/>
                  </a:lnTo>
                  <a:lnTo>
                    <a:pt x="80" y="94"/>
                  </a:lnTo>
                  <a:lnTo>
                    <a:pt x="106" y="150"/>
                  </a:lnTo>
                  <a:lnTo>
                    <a:pt x="138" y="207"/>
                  </a:lnTo>
                  <a:lnTo>
                    <a:pt x="173" y="260"/>
                  </a:lnTo>
                  <a:lnTo>
                    <a:pt x="212" y="306"/>
                  </a:lnTo>
                  <a:lnTo>
                    <a:pt x="256" y="338"/>
                  </a:lnTo>
                  <a:lnTo>
                    <a:pt x="306" y="354"/>
                  </a:lnTo>
                  <a:lnTo>
                    <a:pt x="302" y="368"/>
                  </a:lnTo>
                  <a:lnTo>
                    <a:pt x="302" y="382"/>
                  </a:lnTo>
                  <a:lnTo>
                    <a:pt x="295" y="387"/>
                  </a:lnTo>
                  <a:lnTo>
                    <a:pt x="290" y="395"/>
                  </a:lnTo>
                  <a:lnTo>
                    <a:pt x="272" y="380"/>
                  </a:lnTo>
                  <a:lnTo>
                    <a:pt x="260" y="371"/>
                  </a:lnTo>
                  <a:lnTo>
                    <a:pt x="246" y="368"/>
                  </a:lnTo>
                  <a:lnTo>
                    <a:pt x="235" y="370"/>
                  </a:lnTo>
                  <a:lnTo>
                    <a:pt x="221" y="373"/>
                  </a:lnTo>
                  <a:lnTo>
                    <a:pt x="207" y="378"/>
                  </a:lnTo>
                  <a:lnTo>
                    <a:pt x="191" y="384"/>
                  </a:lnTo>
                  <a:lnTo>
                    <a:pt x="175" y="391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1" name="Freeform 66"/>
            <p:cNvSpPr>
              <a:spLocks/>
            </p:cNvSpPr>
            <p:nvPr/>
          </p:nvSpPr>
          <p:spPr bwMode="auto">
            <a:xfrm>
              <a:off x="5067" y="2352"/>
              <a:ext cx="4" cy="32"/>
            </a:xfrm>
            <a:custGeom>
              <a:avLst/>
              <a:gdLst>
                <a:gd name="T0" fmla="*/ 0 w 13"/>
                <a:gd name="T1" fmla="*/ 0 h 95"/>
                <a:gd name="T2" fmla="*/ 0 w 13"/>
                <a:gd name="T3" fmla="*/ 0 h 95"/>
                <a:gd name="T4" fmla="*/ 0 w 13"/>
                <a:gd name="T5" fmla="*/ 0 h 95"/>
                <a:gd name="T6" fmla="*/ 0 w 13"/>
                <a:gd name="T7" fmla="*/ 0 h 95"/>
                <a:gd name="T8" fmla="*/ 0 w 13"/>
                <a:gd name="T9" fmla="*/ 0 h 95"/>
                <a:gd name="T10" fmla="*/ 0 w 13"/>
                <a:gd name="T11" fmla="*/ 0 h 95"/>
                <a:gd name="T12" fmla="*/ 0 w 13"/>
                <a:gd name="T13" fmla="*/ 0 h 95"/>
                <a:gd name="T14" fmla="*/ 0 w 13"/>
                <a:gd name="T15" fmla="*/ 0 h 95"/>
                <a:gd name="T16" fmla="*/ 0 w 13"/>
                <a:gd name="T17" fmla="*/ 0 h 95"/>
                <a:gd name="T18" fmla="*/ 0 w 13"/>
                <a:gd name="T19" fmla="*/ 0 h 95"/>
                <a:gd name="T20" fmla="*/ 0 w 13"/>
                <a:gd name="T21" fmla="*/ 0 h 95"/>
                <a:gd name="T22" fmla="*/ 0 w 13"/>
                <a:gd name="T23" fmla="*/ 0 h 95"/>
                <a:gd name="T24" fmla="*/ 0 w 13"/>
                <a:gd name="T25" fmla="*/ 0 h 95"/>
                <a:gd name="T26" fmla="*/ 0 w 13"/>
                <a:gd name="T27" fmla="*/ 0 h 95"/>
                <a:gd name="T28" fmla="*/ 0 w 13"/>
                <a:gd name="T29" fmla="*/ 0 h 95"/>
                <a:gd name="T30" fmla="*/ 0 w 13"/>
                <a:gd name="T31" fmla="*/ 0 h 95"/>
                <a:gd name="T32" fmla="*/ 0 w 13"/>
                <a:gd name="T33" fmla="*/ 0 h 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" h="95">
                  <a:moveTo>
                    <a:pt x="0" y="95"/>
                  </a:moveTo>
                  <a:lnTo>
                    <a:pt x="0" y="82"/>
                  </a:lnTo>
                  <a:lnTo>
                    <a:pt x="0" y="70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3" y="6"/>
                  </a:lnTo>
                  <a:lnTo>
                    <a:pt x="6" y="17"/>
                  </a:lnTo>
                  <a:lnTo>
                    <a:pt x="7" y="25"/>
                  </a:lnTo>
                  <a:lnTo>
                    <a:pt x="9" y="39"/>
                  </a:lnTo>
                  <a:lnTo>
                    <a:pt x="10" y="57"/>
                  </a:lnTo>
                  <a:lnTo>
                    <a:pt x="13" y="82"/>
                  </a:lnTo>
                  <a:lnTo>
                    <a:pt x="6" y="87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2" name="Freeform 67"/>
            <p:cNvSpPr>
              <a:spLocks/>
            </p:cNvSpPr>
            <p:nvPr/>
          </p:nvSpPr>
          <p:spPr bwMode="auto">
            <a:xfrm>
              <a:off x="4851" y="2311"/>
              <a:ext cx="35" cy="53"/>
            </a:xfrm>
            <a:custGeom>
              <a:avLst/>
              <a:gdLst>
                <a:gd name="T0" fmla="*/ 0 w 105"/>
                <a:gd name="T1" fmla="*/ 0 h 161"/>
                <a:gd name="T2" fmla="*/ 0 w 105"/>
                <a:gd name="T3" fmla="*/ 0 h 161"/>
                <a:gd name="T4" fmla="*/ 0 w 105"/>
                <a:gd name="T5" fmla="*/ 0 h 161"/>
                <a:gd name="T6" fmla="*/ 0 w 105"/>
                <a:gd name="T7" fmla="*/ 0 h 161"/>
                <a:gd name="T8" fmla="*/ 0 w 105"/>
                <a:gd name="T9" fmla="*/ 0 h 161"/>
                <a:gd name="T10" fmla="*/ 0 w 105"/>
                <a:gd name="T11" fmla="*/ 0 h 161"/>
                <a:gd name="T12" fmla="*/ 0 w 105"/>
                <a:gd name="T13" fmla="*/ 0 h 161"/>
                <a:gd name="T14" fmla="*/ 0 w 105"/>
                <a:gd name="T15" fmla="*/ 0 h 161"/>
                <a:gd name="T16" fmla="*/ 0 w 105"/>
                <a:gd name="T17" fmla="*/ 0 h 161"/>
                <a:gd name="T18" fmla="*/ 0 w 105"/>
                <a:gd name="T19" fmla="*/ 0 h 161"/>
                <a:gd name="T20" fmla="*/ 0 w 105"/>
                <a:gd name="T21" fmla="*/ 0 h 161"/>
                <a:gd name="T22" fmla="*/ 0 w 105"/>
                <a:gd name="T23" fmla="*/ 0 h 161"/>
                <a:gd name="T24" fmla="*/ 0 w 105"/>
                <a:gd name="T25" fmla="*/ 0 h 161"/>
                <a:gd name="T26" fmla="*/ 0 w 105"/>
                <a:gd name="T27" fmla="*/ 0 h 161"/>
                <a:gd name="T28" fmla="*/ 0 w 105"/>
                <a:gd name="T29" fmla="*/ 0 h 161"/>
                <a:gd name="T30" fmla="*/ 0 w 105"/>
                <a:gd name="T31" fmla="*/ 0 h 161"/>
                <a:gd name="T32" fmla="*/ 0 w 105"/>
                <a:gd name="T33" fmla="*/ 0 h 161"/>
                <a:gd name="T34" fmla="*/ 0 w 105"/>
                <a:gd name="T35" fmla="*/ 0 h 161"/>
                <a:gd name="T36" fmla="*/ 0 w 105"/>
                <a:gd name="T37" fmla="*/ 0 h 161"/>
                <a:gd name="T38" fmla="*/ 0 w 105"/>
                <a:gd name="T39" fmla="*/ 0 h 161"/>
                <a:gd name="T40" fmla="*/ 0 w 105"/>
                <a:gd name="T41" fmla="*/ 0 h 161"/>
                <a:gd name="T42" fmla="*/ 0 w 105"/>
                <a:gd name="T43" fmla="*/ 0 h 161"/>
                <a:gd name="T44" fmla="*/ 0 w 105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5" h="161">
                  <a:moveTo>
                    <a:pt x="0" y="161"/>
                  </a:moveTo>
                  <a:lnTo>
                    <a:pt x="9" y="141"/>
                  </a:lnTo>
                  <a:lnTo>
                    <a:pt x="20" y="118"/>
                  </a:lnTo>
                  <a:lnTo>
                    <a:pt x="33" y="93"/>
                  </a:lnTo>
                  <a:lnTo>
                    <a:pt x="47" y="68"/>
                  </a:lnTo>
                  <a:lnTo>
                    <a:pt x="59" y="43"/>
                  </a:lnTo>
                  <a:lnTo>
                    <a:pt x="74" y="23"/>
                  </a:lnTo>
                  <a:lnTo>
                    <a:pt x="88" y="8"/>
                  </a:lnTo>
                  <a:lnTo>
                    <a:pt x="104" y="0"/>
                  </a:lnTo>
                  <a:lnTo>
                    <a:pt x="105" y="23"/>
                  </a:lnTo>
                  <a:lnTo>
                    <a:pt x="105" y="44"/>
                  </a:lnTo>
                  <a:lnTo>
                    <a:pt x="102" y="61"/>
                  </a:lnTo>
                  <a:lnTo>
                    <a:pt x="98" y="79"/>
                  </a:lnTo>
                  <a:lnTo>
                    <a:pt x="90" y="95"/>
                  </a:lnTo>
                  <a:lnTo>
                    <a:pt x="81" y="113"/>
                  </a:lnTo>
                  <a:lnTo>
                    <a:pt x="69" y="134"/>
                  </a:lnTo>
                  <a:lnTo>
                    <a:pt x="55" y="159"/>
                  </a:lnTo>
                  <a:lnTo>
                    <a:pt x="42" y="157"/>
                  </a:lnTo>
                  <a:lnTo>
                    <a:pt x="34" y="157"/>
                  </a:lnTo>
                  <a:lnTo>
                    <a:pt x="26" y="156"/>
                  </a:lnTo>
                  <a:lnTo>
                    <a:pt x="21" y="156"/>
                  </a:lnTo>
                  <a:lnTo>
                    <a:pt x="10" y="156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3" name="Freeform 68"/>
            <p:cNvSpPr>
              <a:spLocks/>
            </p:cNvSpPr>
            <p:nvPr/>
          </p:nvSpPr>
          <p:spPr bwMode="auto">
            <a:xfrm>
              <a:off x="4837" y="2285"/>
              <a:ext cx="46" cy="76"/>
            </a:xfrm>
            <a:custGeom>
              <a:avLst/>
              <a:gdLst>
                <a:gd name="T0" fmla="*/ 0 w 138"/>
                <a:gd name="T1" fmla="*/ 0 h 226"/>
                <a:gd name="T2" fmla="*/ 0 w 138"/>
                <a:gd name="T3" fmla="*/ 0 h 226"/>
                <a:gd name="T4" fmla="*/ 0 w 138"/>
                <a:gd name="T5" fmla="*/ 0 h 226"/>
                <a:gd name="T6" fmla="*/ 0 w 138"/>
                <a:gd name="T7" fmla="*/ 0 h 226"/>
                <a:gd name="T8" fmla="*/ 0 w 138"/>
                <a:gd name="T9" fmla="*/ 0 h 226"/>
                <a:gd name="T10" fmla="*/ 0 w 138"/>
                <a:gd name="T11" fmla="*/ 0 h 226"/>
                <a:gd name="T12" fmla="*/ 0 w 138"/>
                <a:gd name="T13" fmla="*/ 0 h 226"/>
                <a:gd name="T14" fmla="*/ 0 w 138"/>
                <a:gd name="T15" fmla="*/ 0 h 226"/>
                <a:gd name="T16" fmla="*/ 0 w 138"/>
                <a:gd name="T17" fmla="*/ 0 h 226"/>
                <a:gd name="T18" fmla="*/ 0 w 138"/>
                <a:gd name="T19" fmla="*/ 0 h 226"/>
                <a:gd name="T20" fmla="*/ 0 w 138"/>
                <a:gd name="T21" fmla="*/ 0 h 226"/>
                <a:gd name="T22" fmla="*/ 0 w 138"/>
                <a:gd name="T23" fmla="*/ 0 h 226"/>
                <a:gd name="T24" fmla="*/ 0 w 138"/>
                <a:gd name="T25" fmla="*/ 0 h 226"/>
                <a:gd name="T26" fmla="*/ 0 w 138"/>
                <a:gd name="T27" fmla="*/ 0 h 226"/>
                <a:gd name="T28" fmla="*/ 0 w 138"/>
                <a:gd name="T29" fmla="*/ 0 h 226"/>
                <a:gd name="T30" fmla="*/ 0 w 138"/>
                <a:gd name="T31" fmla="*/ 0 h 226"/>
                <a:gd name="T32" fmla="*/ 0 w 138"/>
                <a:gd name="T33" fmla="*/ 0 h 226"/>
                <a:gd name="T34" fmla="*/ 0 w 138"/>
                <a:gd name="T35" fmla="*/ 0 h 226"/>
                <a:gd name="T36" fmla="*/ 0 w 138"/>
                <a:gd name="T37" fmla="*/ 0 h 226"/>
                <a:gd name="T38" fmla="*/ 0 w 138"/>
                <a:gd name="T39" fmla="*/ 0 h 226"/>
                <a:gd name="T40" fmla="*/ 0 w 138"/>
                <a:gd name="T41" fmla="*/ 0 h 226"/>
                <a:gd name="T42" fmla="*/ 0 w 138"/>
                <a:gd name="T43" fmla="*/ 0 h 226"/>
                <a:gd name="T44" fmla="*/ 0 w 138"/>
                <a:gd name="T45" fmla="*/ 0 h 2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226">
                  <a:moveTo>
                    <a:pt x="13" y="226"/>
                  </a:moveTo>
                  <a:lnTo>
                    <a:pt x="6" y="218"/>
                  </a:lnTo>
                  <a:lnTo>
                    <a:pt x="3" y="212"/>
                  </a:lnTo>
                  <a:lnTo>
                    <a:pt x="2" y="205"/>
                  </a:lnTo>
                  <a:lnTo>
                    <a:pt x="0" y="196"/>
                  </a:lnTo>
                  <a:lnTo>
                    <a:pt x="16" y="175"/>
                  </a:lnTo>
                  <a:lnTo>
                    <a:pt x="32" y="151"/>
                  </a:lnTo>
                  <a:lnTo>
                    <a:pt x="48" y="126"/>
                  </a:lnTo>
                  <a:lnTo>
                    <a:pt x="63" y="101"/>
                  </a:lnTo>
                  <a:lnTo>
                    <a:pt x="77" y="73"/>
                  </a:lnTo>
                  <a:lnTo>
                    <a:pt x="92" y="46"/>
                  </a:lnTo>
                  <a:lnTo>
                    <a:pt x="108" y="21"/>
                  </a:lnTo>
                  <a:lnTo>
                    <a:pt x="126" y="0"/>
                  </a:lnTo>
                  <a:lnTo>
                    <a:pt x="130" y="0"/>
                  </a:lnTo>
                  <a:lnTo>
                    <a:pt x="138" y="3"/>
                  </a:lnTo>
                  <a:lnTo>
                    <a:pt x="133" y="24"/>
                  </a:lnTo>
                  <a:lnTo>
                    <a:pt x="120" y="56"/>
                  </a:lnTo>
                  <a:lnTo>
                    <a:pt x="101" y="92"/>
                  </a:lnTo>
                  <a:lnTo>
                    <a:pt x="81" y="133"/>
                  </a:lnTo>
                  <a:lnTo>
                    <a:pt x="57" y="169"/>
                  </a:lnTo>
                  <a:lnTo>
                    <a:pt x="38" y="200"/>
                  </a:lnTo>
                  <a:lnTo>
                    <a:pt x="21" y="219"/>
                  </a:lnTo>
                  <a:lnTo>
                    <a:pt x="13" y="226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4" name="Freeform 69"/>
            <p:cNvSpPr>
              <a:spLocks/>
            </p:cNvSpPr>
            <p:nvPr/>
          </p:nvSpPr>
          <p:spPr bwMode="auto">
            <a:xfrm>
              <a:off x="5073" y="2305"/>
              <a:ext cx="4" cy="44"/>
            </a:xfrm>
            <a:custGeom>
              <a:avLst/>
              <a:gdLst>
                <a:gd name="T0" fmla="*/ 0 w 11"/>
                <a:gd name="T1" fmla="*/ 0 h 133"/>
                <a:gd name="T2" fmla="*/ 0 w 11"/>
                <a:gd name="T3" fmla="*/ 0 h 133"/>
                <a:gd name="T4" fmla="*/ 0 w 11"/>
                <a:gd name="T5" fmla="*/ 0 h 133"/>
                <a:gd name="T6" fmla="*/ 0 w 11"/>
                <a:gd name="T7" fmla="*/ 0 h 133"/>
                <a:gd name="T8" fmla="*/ 0 w 11"/>
                <a:gd name="T9" fmla="*/ 0 h 133"/>
                <a:gd name="T10" fmla="*/ 0 w 11"/>
                <a:gd name="T11" fmla="*/ 0 h 133"/>
                <a:gd name="T12" fmla="*/ 0 w 11"/>
                <a:gd name="T13" fmla="*/ 0 h 133"/>
                <a:gd name="T14" fmla="*/ 0 w 11"/>
                <a:gd name="T15" fmla="*/ 0 h 133"/>
                <a:gd name="T16" fmla="*/ 0 w 11"/>
                <a:gd name="T17" fmla="*/ 0 h 133"/>
                <a:gd name="T18" fmla="*/ 0 w 11"/>
                <a:gd name="T19" fmla="*/ 0 h 133"/>
                <a:gd name="T20" fmla="*/ 0 w 11"/>
                <a:gd name="T21" fmla="*/ 0 h 133"/>
                <a:gd name="T22" fmla="*/ 0 w 11"/>
                <a:gd name="T23" fmla="*/ 0 h 133"/>
                <a:gd name="T24" fmla="*/ 0 w 11"/>
                <a:gd name="T25" fmla="*/ 0 h 133"/>
                <a:gd name="T26" fmla="*/ 0 w 11"/>
                <a:gd name="T27" fmla="*/ 0 h 133"/>
                <a:gd name="T28" fmla="*/ 0 w 11"/>
                <a:gd name="T29" fmla="*/ 0 h 133"/>
                <a:gd name="T30" fmla="*/ 0 w 11"/>
                <a:gd name="T31" fmla="*/ 0 h 133"/>
                <a:gd name="T32" fmla="*/ 0 w 11"/>
                <a:gd name="T33" fmla="*/ 0 h 133"/>
                <a:gd name="T34" fmla="*/ 0 w 11"/>
                <a:gd name="T35" fmla="*/ 0 h 133"/>
                <a:gd name="T36" fmla="*/ 0 w 11"/>
                <a:gd name="T37" fmla="*/ 0 h 133"/>
                <a:gd name="T38" fmla="*/ 0 w 11"/>
                <a:gd name="T39" fmla="*/ 0 h 133"/>
                <a:gd name="T40" fmla="*/ 0 w 11"/>
                <a:gd name="T41" fmla="*/ 0 h 1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" h="133">
                  <a:moveTo>
                    <a:pt x="3" y="133"/>
                  </a:moveTo>
                  <a:lnTo>
                    <a:pt x="1" y="115"/>
                  </a:lnTo>
                  <a:lnTo>
                    <a:pt x="1" y="99"/>
                  </a:lnTo>
                  <a:lnTo>
                    <a:pt x="1" y="82"/>
                  </a:lnTo>
                  <a:lnTo>
                    <a:pt x="1" y="65"/>
                  </a:lnTo>
                  <a:lnTo>
                    <a:pt x="0" y="48"/>
                  </a:lnTo>
                  <a:lnTo>
                    <a:pt x="0" y="32"/>
                  </a:lnTo>
                  <a:lnTo>
                    <a:pt x="0" y="15"/>
                  </a:lnTo>
                  <a:lnTo>
                    <a:pt x="0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0" y="15"/>
                  </a:lnTo>
                  <a:lnTo>
                    <a:pt x="10" y="32"/>
                  </a:lnTo>
                  <a:lnTo>
                    <a:pt x="10" y="48"/>
                  </a:lnTo>
                  <a:lnTo>
                    <a:pt x="10" y="65"/>
                  </a:lnTo>
                  <a:lnTo>
                    <a:pt x="8" y="82"/>
                  </a:lnTo>
                  <a:lnTo>
                    <a:pt x="8" y="99"/>
                  </a:lnTo>
                  <a:lnTo>
                    <a:pt x="8" y="115"/>
                  </a:lnTo>
                  <a:lnTo>
                    <a:pt x="8" y="133"/>
                  </a:lnTo>
                  <a:lnTo>
                    <a:pt x="5" y="133"/>
                  </a:lnTo>
                  <a:lnTo>
                    <a:pt x="3" y="1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5" name="Freeform 70"/>
            <p:cNvSpPr>
              <a:spLocks/>
            </p:cNvSpPr>
            <p:nvPr/>
          </p:nvSpPr>
          <p:spPr bwMode="auto">
            <a:xfrm>
              <a:off x="5356" y="2279"/>
              <a:ext cx="19" cy="69"/>
            </a:xfrm>
            <a:custGeom>
              <a:avLst/>
              <a:gdLst>
                <a:gd name="T0" fmla="*/ 0 w 56"/>
                <a:gd name="T1" fmla="*/ 0 h 207"/>
                <a:gd name="T2" fmla="*/ 0 w 56"/>
                <a:gd name="T3" fmla="*/ 0 h 207"/>
                <a:gd name="T4" fmla="*/ 0 w 56"/>
                <a:gd name="T5" fmla="*/ 0 h 207"/>
                <a:gd name="T6" fmla="*/ 0 w 56"/>
                <a:gd name="T7" fmla="*/ 0 h 207"/>
                <a:gd name="T8" fmla="*/ 0 w 56"/>
                <a:gd name="T9" fmla="*/ 0 h 207"/>
                <a:gd name="T10" fmla="*/ 0 w 56"/>
                <a:gd name="T11" fmla="*/ 0 h 207"/>
                <a:gd name="T12" fmla="*/ 0 w 56"/>
                <a:gd name="T13" fmla="*/ 0 h 207"/>
                <a:gd name="T14" fmla="*/ 0 w 56"/>
                <a:gd name="T15" fmla="*/ 0 h 207"/>
                <a:gd name="T16" fmla="*/ 0 w 56"/>
                <a:gd name="T17" fmla="*/ 0 h 207"/>
                <a:gd name="T18" fmla="*/ 0 w 56"/>
                <a:gd name="T19" fmla="*/ 0 h 207"/>
                <a:gd name="T20" fmla="*/ 0 w 56"/>
                <a:gd name="T21" fmla="*/ 0 h 207"/>
                <a:gd name="T22" fmla="*/ 0 w 56"/>
                <a:gd name="T23" fmla="*/ 0 h 207"/>
                <a:gd name="T24" fmla="*/ 0 w 56"/>
                <a:gd name="T25" fmla="*/ 0 h 207"/>
                <a:gd name="T26" fmla="*/ 0 w 56"/>
                <a:gd name="T27" fmla="*/ 0 h 207"/>
                <a:gd name="T28" fmla="*/ 0 w 56"/>
                <a:gd name="T29" fmla="*/ 0 h 207"/>
                <a:gd name="T30" fmla="*/ 0 w 56"/>
                <a:gd name="T31" fmla="*/ 0 h 207"/>
                <a:gd name="T32" fmla="*/ 0 w 56"/>
                <a:gd name="T33" fmla="*/ 0 h 207"/>
                <a:gd name="T34" fmla="*/ 0 w 56"/>
                <a:gd name="T35" fmla="*/ 0 h 207"/>
                <a:gd name="T36" fmla="*/ 0 w 56"/>
                <a:gd name="T37" fmla="*/ 0 h 2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" h="207">
                  <a:moveTo>
                    <a:pt x="8" y="204"/>
                  </a:moveTo>
                  <a:lnTo>
                    <a:pt x="4" y="165"/>
                  </a:lnTo>
                  <a:lnTo>
                    <a:pt x="3" y="134"/>
                  </a:lnTo>
                  <a:lnTo>
                    <a:pt x="1" y="110"/>
                  </a:lnTo>
                  <a:lnTo>
                    <a:pt x="1" y="91"/>
                  </a:lnTo>
                  <a:lnTo>
                    <a:pt x="0" y="71"/>
                  </a:lnTo>
                  <a:lnTo>
                    <a:pt x="0" y="52"/>
                  </a:lnTo>
                  <a:lnTo>
                    <a:pt x="1" y="28"/>
                  </a:lnTo>
                  <a:lnTo>
                    <a:pt x="3" y="0"/>
                  </a:lnTo>
                  <a:lnTo>
                    <a:pt x="22" y="20"/>
                  </a:lnTo>
                  <a:lnTo>
                    <a:pt x="39" y="44"/>
                  </a:lnTo>
                  <a:lnTo>
                    <a:pt x="50" y="69"/>
                  </a:lnTo>
                  <a:lnTo>
                    <a:pt x="56" y="97"/>
                  </a:lnTo>
                  <a:lnTo>
                    <a:pt x="54" y="124"/>
                  </a:lnTo>
                  <a:lnTo>
                    <a:pt x="49" y="154"/>
                  </a:lnTo>
                  <a:lnTo>
                    <a:pt x="36" y="180"/>
                  </a:lnTo>
                  <a:lnTo>
                    <a:pt x="21" y="207"/>
                  </a:lnTo>
                  <a:lnTo>
                    <a:pt x="14" y="204"/>
                  </a:lnTo>
                  <a:lnTo>
                    <a:pt x="8" y="204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6" name="Freeform 71"/>
            <p:cNvSpPr>
              <a:spLocks/>
            </p:cNvSpPr>
            <p:nvPr/>
          </p:nvSpPr>
          <p:spPr bwMode="auto">
            <a:xfrm>
              <a:off x="4689" y="2224"/>
              <a:ext cx="66" cy="121"/>
            </a:xfrm>
            <a:custGeom>
              <a:avLst/>
              <a:gdLst>
                <a:gd name="T0" fmla="*/ 0 w 196"/>
                <a:gd name="T1" fmla="*/ 0 h 362"/>
                <a:gd name="T2" fmla="*/ 0 w 196"/>
                <a:gd name="T3" fmla="*/ 0 h 362"/>
                <a:gd name="T4" fmla="*/ 0 w 196"/>
                <a:gd name="T5" fmla="*/ 0 h 362"/>
                <a:gd name="T6" fmla="*/ 0 w 196"/>
                <a:gd name="T7" fmla="*/ 0 h 362"/>
                <a:gd name="T8" fmla="*/ 0 w 196"/>
                <a:gd name="T9" fmla="*/ 0 h 362"/>
                <a:gd name="T10" fmla="*/ 0 w 196"/>
                <a:gd name="T11" fmla="*/ 0 h 362"/>
                <a:gd name="T12" fmla="*/ 0 w 196"/>
                <a:gd name="T13" fmla="*/ 0 h 362"/>
                <a:gd name="T14" fmla="*/ 0 w 196"/>
                <a:gd name="T15" fmla="*/ 0 h 362"/>
                <a:gd name="T16" fmla="*/ 0 w 196"/>
                <a:gd name="T17" fmla="*/ 0 h 362"/>
                <a:gd name="T18" fmla="*/ 0 w 196"/>
                <a:gd name="T19" fmla="*/ 0 h 362"/>
                <a:gd name="T20" fmla="*/ 0 w 196"/>
                <a:gd name="T21" fmla="*/ 0 h 362"/>
                <a:gd name="T22" fmla="*/ 0 w 196"/>
                <a:gd name="T23" fmla="*/ 0 h 362"/>
                <a:gd name="T24" fmla="*/ 0 w 196"/>
                <a:gd name="T25" fmla="*/ 0 h 362"/>
                <a:gd name="T26" fmla="*/ 0 w 196"/>
                <a:gd name="T27" fmla="*/ 0 h 362"/>
                <a:gd name="T28" fmla="*/ 0 w 196"/>
                <a:gd name="T29" fmla="*/ 0 h 362"/>
                <a:gd name="T30" fmla="*/ 0 w 196"/>
                <a:gd name="T31" fmla="*/ 0 h 362"/>
                <a:gd name="T32" fmla="*/ 0 w 196"/>
                <a:gd name="T33" fmla="*/ 0 h 362"/>
                <a:gd name="T34" fmla="*/ 0 w 196"/>
                <a:gd name="T35" fmla="*/ 0 h 362"/>
                <a:gd name="T36" fmla="*/ 0 w 196"/>
                <a:gd name="T37" fmla="*/ 0 h 362"/>
                <a:gd name="T38" fmla="*/ 0 w 196"/>
                <a:gd name="T39" fmla="*/ 0 h 362"/>
                <a:gd name="T40" fmla="*/ 0 w 196"/>
                <a:gd name="T41" fmla="*/ 0 h 362"/>
                <a:gd name="T42" fmla="*/ 0 w 196"/>
                <a:gd name="T43" fmla="*/ 0 h 362"/>
                <a:gd name="T44" fmla="*/ 0 w 196"/>
                <a:gd name="T45" fmla="*/ 0 h 362"/>
                <a:gd name="T46" fmla="*/ 0 w 196"/>
                <a:gd name="T47" fmla="*/ 0 h 362"/>
                <a:gd name="T48" fmla="*/ 0 w 196"/>
                <a:gd name="T49" fmla="*/ 0 h 362"/>
                <a:gd name="T50" fmla="*/ 0 w 196"/>
                <a:gd name="T51" fmla="*/ 0 h 362"/>
                <a:gd name="T52" fmla="*/ 0 w 196"/>
                <a:gd name="T53" fmla="*/ 0 h 362"/>
                <a:gd name="T54" fmla="*/ 0 w 196"/>
                <a:gd name="T55" fmla="*/ 0 h 362"/>
                <a:gd name="T56" fmla="*/ 0 w 196"/>
                <a:gd name="T57" fmla="*/ 0 h 362"/>
                <a:gd name="T58" fmla="*/ 0 w 196"/>
                <a:gd name="T59" fmla="*/ 0 h 362"/>
                <a:gd name="T60" fmla="*/ 0 w 196"/>
                <a:gd name="T61" fmla="*/ 0 h 362"/>
                <a:gd name="T62" fmla="*/ 0 w 196"/>
                <a:gd name="T63" fmla="*/ 0 h 362"/>
                <a:gd name="T64" fmla="*/ 0 w 196"/>
                <a:gd name="T65" fmla="*/ 0 h 3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6" h="362">
                  <a:moveTo>
                    <a:pt x="44" y="362"/>
                  </a:moveTo>
                  <a:lnTo>
                    <a:pt x="18" y="288"/>
                  </a:lnTo>
                  <a:lnTo>
                    <a:pt x="5" y="232"/>
                  </a:lnTo>
                  <a:lnTo>
                    <a:pt x="0" y="186"/>
                  </a:lnTo>
                  <a:lnTo>
                    <a:pt x="4" y="150"/>
                  </a:lnTo>
                  <a:lnTo>
                    <a:pt x="14" y="115"/>
                  </a:lnTo>
                  <a:lnTo>
                    <a:pt x="30" y="81"/>
                  </a:lnTo>
                  <a:lnTo>
                    <a:pt x="50" y="44"/>
                  </a:lnTo>
                  <a:lnTo>
                    <a:pt x="74" y="0"/>
                  </a:lnTo>
                  <a:lnTo>
                    <a:pt x="79" y="0"/>
                  </a:lnTo>
                  <a:lnTo>
                    <a:pt x="93" y="5"/>
                  </a:lnTo>
                  <a:lnTo>
                    <a:pt x="111" y="9"/>
                  </a:lnTo>
                  <a:lnTo>
                    <a:pt x="134" y="16"/>
                  </a:lnTo>
                  <a:lnTo>
                    <a:pt x="153" y="21"/>
                  </a:lnTo>
                  <a:lnTo>
                    <a:pt x="173" y="28"/>
                  </a:lnTo>
                  <a:lnTo>
                    <a:pt x="187" y="34"/>
                  </a:lnTo>
                  <a:lnTo>
                    <a:pt x="196" y="41"/>
                  </a:lnTo>
                  <a:lnTo>
                    <a:pt x="173" y="66"/>
                  </a:lnTo>
                  <a:lnTo>
                    <a:pt x="157" y="99"/>
                  </a:lnTo>
                  <a:lnTo>
                    <a:pt x="148" y="136"/>
                  </a:lnTo>
                  <a:lnTo>
                    <a:pt x="142" y="177"/>
                  </a:lnTo>
                  <a:lnTo>
                    <a:pt x="139" y="219"/>
                  </a:lnTo>
                  <a:lnTo>
                    <a:pt x="139" y="263"/>
                  </a:lnTo>
                  <a:lnTo>
                    <a:pt x="141" y="304"/>
                  </a:lnTo>
                  <a:lnTo>
                    <a:pt x="142" y="346"/>
                  </a:lnTo>
                  <a:lnTo>
                    <a:pt x="128" y="348"/>
                  </a:lnTo>
                  <a:lnTo>
                    <a:pt x="115" y="350"/>
                  </a:lnTo>
                  <a:lnTo>
                    <a:pt x="103" y="353"/>
                  </a:lnTo>
                  <a:lnTo>
                    <a:pt x="92" y="356"/>
                  </a:lnTo>
                  <a:lnTo>
                    <a:pt x="79" y="357"/>
                  </a:lnTo>
                  <a:lnTo>
                    <a:pt x="68" y="360"/>
                  </a:lnTo>
                  <a:lnTo>
                    <a:pt x="56" y="360"/>
                  </a:lnTo>
                  <a:lnTo>
                    <a:pt x="44" y="36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7" name="Freeform 72"/>
            <p:cNvSpPr>
              <a:spLocks/>
            </p:cNvSpPr>
            <p:nvPr/>
          </p:nvSpPr>
          <p:spPr bwMode="auto">
            <a:xfrm>
              <a:off x="4833" y="2285"/>
              <a:ext cx="32" cy="54"/>
            </a:xfrm>
            <a:custGeom>
              <a:avLst/>
              <a:gdLst>
                <a:gd name="T0" fmla="*/ 0 w 95"/>
                <a:gd name="T1" fmla="*/ 0 h 162"/>
                <a:gd name="T2" fmla="*/ 0 w 95"/>
                <a:gd name="T3" fmla="*/ 0 h 162"/>
                <a:gd name="T4" fmla="*/ 0 w 95"/>
                <a:gd name="T5" fmla="*/ 0 h 162"/>
                <a:gd name="T6" fmla="*/ 0 w 95"/>
                <a:gd name="T7" fmla="*/ 0 h 162"/>
                <a:gd name="T8" fmla="*/ 0 w 95"/>
                <a:gd name="T9" fmla="*/ 0 h 162"/>
                <a:gd name="T10" fmla="*/ 0 w 95"/>
                <a:gd name="T11" fmla="*/ 0 h 162"/>
                <a:gd name="T12" fmla="*/ 0 w 95"/>
                <a:gd name="T13" fmla="*/ 0 h 162"/>
                <a:gd name="T14" fmla="*/ 0 w 95"/>
                <a:gd name="T15" fmla="*/ 0 h 162"/>
                <a:gd name="T16" fmla="*/ 0 w 95"/>
                <a:gd name="T17" fmla="*/ 0 h 162"/>
                <a:gd name="T18" fmla="*/ 0 w 95"/>
                <a:gd name="T19" fmla="*/ 0 h 162"/>
                <a:gd name="T20" fmla="*/ 0 w 95"/>
                <a:gd name="T21" fmla="*/ 0 h 162"/>
                <a:gd name="T22" fmla="*/ 0 w 95"/>
                <a:gd name="T23" fmla="*/ 0 h 162"/>
                <a:gd name="T24" fmla="*/ 0 w 95"/>
                <a:gd name="T25" fmla="*/ 0 h 162"/>
                <a:gd name="T26" fmla="*/ 0 w 95"/>
                <a:gd name="T27" fmla="*/ 0 h 162"/>
                <a:gd name="T28" fmla="*/ 0 w 95"/>
                <a:gd name="T29" fmla="*/ 0 h 162"/>
                <a:gd name="T30" fmla="*/ 0 w 95"/>
                <a:gd name="T31" fmla="*/ 0 h 162"/>
                <a:gd name="T32" fmla="*/ 0 w 95"/>
                <a:gd name="T33" fmla="*/ 0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162">
                  <a:moveTo>
                    <a:pt x="0" y="162"/>
                  </a:moveTo>
                  <a:lnTo>
                    <a:pt x="0" y="130"/>
                  </a:lnTo>
                  <a:lnTo>
                    <a:pt x="1" y="101"/>
                  </a:lnTo>
                  <a:lnTo>
                    <a:pt x="4" y="74"/>
                  </a:lnTo>
                  <a:lnTo>
                    <a:pt x="12" y="53"/>
                  </a:lnTo>
                  <a:lnTo>
                    <a:pt x="23" y="34"/>
                  </a:lnTo>
                  <a:lnTo>
                    <a:pt x="40" y="19"/>
                  </a:lnTo>
                  <a:lnTo>
                    <a:pt x="62" y="7"/>
                  </a:lnTo>
                  <a:lnTo>
                    <a:pt x="95" y="0"/>
                  </a:lnTo>
                  <a:lnTo>
                    <a:pt x="89" y="9"/>
                  </a:lnTo>
                  <a:lnTo>
                    <a:pt x="79" y="30"/>
                  </a:lnTo>
                  <a:lnTo>
                    <a:pt x="65" y="55"/>
                  </a:lnTo>
                  <a:lnTo>
                    <a:pt x="50" y="85"/>
                  </a:lnTo>
                  <a:lnTo>
                    <a:pt x="33" y="113"/>
                  </a:lnTo>
                  <a:lnTo>
                    <a:pt x="18" y="140"/>
                  </a:lnTo>
                  <a:lnTo>
                    <a:pt x="7" y="157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8" name="Freeform 73"/>
            <p:cNvSpPr>
              <a:spLocks/>
            </p:cNvSpPr>
            <p:nvPr/>
          </p:nvSpPr>
          <p:spPr bwMode="auto">
            <a:xfrm>
              <a:off x="5056" y="2287"/>
              <a:ext cx="14" cy="48"/>
            </a:xfrm>
            <a:custGeom>
              <a:avLst/>
              <a:gdLst>
                <a:gd name="T0" fmla="*/ 0 w 43"/>
                <a:gd name="T1" fmla="*/ 0 h 144"/>
                <a:gd name="T2" fmla="*/ 0 w 43"/>
                <a:gd name="T3" fmla="*/ 0 h 144"/>
                <a:gd name="T4" fmla="*/ 0 w 43"/>
                <a:gd name="T5" fmla="*/ 0 h 144"/>
                <a:gd name="T6" fmla="*/ 0 w 43"/>
                <a:gd name="T7" fmla="*/ 0 h 144"/>
                <a:gd name="T8" fmla="*/ 0 w 43"/>
                <a:gd name="T9" fmla="*/ 0 h 144"/>
                <a:gd name="T10" fmla="*/ 0 w 43"/>
                <a:gd name="T11" fmla="*/ 0 h 144"/>
                <a:gd name="T12" fmla="*/ 0 w 43"/>
                <a:gd name="T13" fmla="*/ 0 h 144"/>
                <a:gd name="T14" fmla="*/ 0 w 43"/>
                <a:gd name="T15" fmla="*/ 0 h 144"/>
                <a:gd name="T16" fmla="*/ 0 w 43"/>
                <a:gd name="T17" fmla="*/ 0 h 144"/>
                <a:gd name="T18" fmla="*/ 0 w 43"/>
                <a:gd name="T19" fmla="*/ 0 h 144"/>
                <a:gd name="T20" fmla="*/ 0 w 43"/>
                <a:gd name="T21" fmla="*/ 0 h 144"/>
                <a:gd name="T22" fmla="*/ 0 w 43"/>
                <a:gd name="T23" fmla="*/ 0 h 144"/>
                <a:gd name="T24" fmla="*/ 0 w 43"/>
                <a:gd name="T25" fmla="*/ 0 h 144"/>
                <a:gd name="T26" fmla="*/ 0 w 43"/>
                <a:gd name="T27" fmla="*/ 0 h 144"/>
                <a:gd name="T28" fmla="*/ 0 w 43"/>
                <a:gd name="T29" fmla="*/ 0 h 144"/>
                <a:gd name="T30" fmla="*/ 0 w 43"/>
                <a:gd name="T31" fmla="*/ 0 h 144"/>
                <a:gd name="T32" fmla="*/ 0 w 43"/>
                <a:gd name="T33" fmla="*/ 0 h 144"/>
                <a:gd name="T34" fmla="*/ 0 w 43"/>
                <a:gd name="T35" fmla="*/ 0 h 144"/>
                <a:gd name="T36" fmla="*/ 0 w 43"/>
                <a:gd name="T37" fmla="*/ 0 h 144"/>
                <a:gd name="T38" fmla="*/ 0 w 43"/>
                <a:gd name="T39" fmla="*/ 0 h 144"/>
                <a:gd name="T40" fmla="*/ 0 w 43"/>
                <a:gd name="T41" fmla="*/ 0 h 144"/>
                <a:gd name="T42" fmla="*/ 0 w 43"/>
                <a:gd name="T43" fmla="*/ 0 h 144"/>
                <a:gd name="T44" fmla="*/ 0 w 43"/>
                <a:gd name="T45" fmla="*/ 0 h 144"/>
                <a:gd name="T46" fmla="*/ 0 w 43"/>
                <a:gd name="T47" fmla="*/ 0 h 144"/>
                <a:gd name="T48" fmla="*/ 0 w 43"/>
                <a:gd name="T49" fmla="*/ 0 h 1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144">
                  <a:moveTo>
                    <a:pt x="0" y="144"/>
                  </a:moveTo>
                  <a:lnTo>
                    <a:pt x="0" y="126"/>
                  </a:lnTo>
                  <a:lnTo>
                    <a:pt x="0" y="107"/>
                  </a:lnTo>
                  <a:lnTo>
                    <a:pt x="0" y="89"/>
                  </a:lnTo>
                  <a:lnTo>
                    <a:pt x="0" y="73"/>
                  </a:lnTo>
                  <a:lnTo>
                    <a:pt x="0" y="53"/>
                  </a:lnTo>
                  <a:lnTo>
                    <a:pt x="0" y="36"/>
                  </a:lnTo>
                  <a:lnTo>
                    <a:pt x="0" y="17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" y="1"/>
                  </a:lnTo>
                  <a:lnTo>
                    <a:pt x="18" y="1"/>
                  </a:lnTo>
                  <a:lnTo>
                    <a:pt x="23" y="3"/>
                  </a:lnTo>
                  <a:lnTo>
                    <a:pt x="30" y="4"/>
                  </a:lnTo>
                  <a:lnTo>
                    <a:pt x="43" y="10"/>
                  </a:lnTo>
                  <a:lnTo>
                    <a:pt x="37" y="22"/>
                  </a:lnTo>
                  <a:lnTo>
                    <a:pt x="32" y="36"/>
                  </a:lnTo>
                  <a:lnTo>
                    <a:pt x="26" y="49"/>
                  </a:lnTo>
                  <a:lnTo>
                    <a:pt x="22" y="64"/>
                  </a:lnTo>
                  <a:lnTo>
                    <a:pt x="17" y="78"/>
                  </a:lnTo>
                  <a:lnTo>
                    <a:pt x="12" y="96"/>
                  </a:lnTo>
                  <a:lnTo>
                    <a:pt x="10" y="116"/>
                  </a:lnTo>
                  <a:lnTo>
                    <a:pt x="10" y="141"/>
                  </a:lnTo>
                  <a:lnTo>
                    <a:pt x="4" y="142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BA8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9" name="Freeform 74"/>
            <p:cNvSpPr>
              <a:spLocks/>
            </p:cNvSpPr>
            <p:nvPr/>
          </p:nvSpPr>
          <p:spPr bwMode="auto">
            <a:xfrm>
              <a:off x="4783" y="2276"/>
              <a:ext cx="35" cy="46"/>
            </a:xfrm>
            <a:custGeom>
              <a:avLst/>
              <a:gdLst>
                <a:gd name="T0" fmla="*/ 0 w 105"/>
                <a:gd name="T1" fmla="*/ 0 h 136"/>
                <a:gd name="T2" fmla="*/ 0 w 105"/>
                <a:gd name="T3" fmla="*/ 0 h 136"/>
                <a:gd name="T4" fmla="*/ 0 w 105"/>
                <a:gd name="T5" fmla="*/ 0 h 136"/>
                <a:gd name="T6" fmla="*/ 0 w 105"/>
                <a:gd name="T7" fmla="*/ 0 h 136"/>
                <a:gd name="T8" fmla="*/ 0 w 105"/>
                <a:gd name="T9" fmla="*/ 0 h 136"/>
                <a:gd name="T10" fmla="*/ 0 w 105"/>
                <a:gd name="T11" fmla="*/ 0 h 136"/>
                <a:gd name="T12" fmla="*/ 0 w 105"/>
                <a:gd name="T13" fmla="*/ 0 h 136"/>
                <a:gd name="T14" fmla="*/ 0 w 105"/>
                <a:gd name="T15" fmla="*/ 0 h 136"/>
                <a:gd name="T16" fmla="*/ 0 w 105"/>
                <a:gd name="T17" fmla="*/ 0 h 136"/>
                <a:gd name="T18" fmla="*/ 0 w 105"/>
                <a:gd name="T19" fmla="*/ 0 h 136"/>
                <a:gd name="T20" fmla="*/ 0 w 105"/>
                <a:gd name="T21" fmla="*/ 0 h 136"/>
                <a:gd name="T22" fmla="*/ 0 w 105"/>
                <a:gd name="T23" fmla="*/ 0 h 136"/>
                <a:gd name="T24" fmla="*/ 0 w 105"/>
                <a:gd name="T25" fmla="*/ 0 h 136"/>
                <a:gd name="T26" fmla="*/ 0 w 105"/>
                <a:gd name="T27" fmla="*/ 0 h 136"/>
                <a:gd name="T28" fmla="*/ 0 w 105"/>
                <a:gd name="T29" fmla="*/ 0 h 136"/>
                <a:gd name="T30" fmla="*/ 0 w 105"/>
                <a:gd name="T31" fmla="*/ 0 h 136"/>
                <a:gd name="T32" fmla="*/ 0 w 105"/>
                <a:gd name="T33" fmla="*/ 0 h 136"/>
                <a:gd name="T34" fmla="*/ 0 w 105"/>
                <a:gd name="T35" fmla="*/ 0 h 136"/>
                <a:gd name="T36" fmla="*/ 0 w 105"/>
                <a:gd name="T37" fmla="*/ 0 h 136"/>
                <a:gd name="T38" fmla="*/ 0 w 105"/>
                <a:gd name="T39" fmla="*/ 0 h 136"/>
                <a:gd name="T40" fmla="*/ 0 w 105"/>
                <a:gd name="T41" fmla="*/ 0 h 136"/>
                <a:gd name="T42" fmla="*/ 0 w 105"/>
                <a:gd name="T43" fmla="*/ 0 h 136"/>
                <a:gd name="T44" fmla="*/ 0 w 105"/>
                <a:gd name="T45" fmla="*/ 0 h 136"/>
                <a:gd name="T46" fmla="*/ 0 w 105"/>
                <a:gd name="T47" fmla="*/ 0 h 136"/>
                <a:gd name="T48" fmla="*/ 0 w 105"/>
                <a:gd name="T49" fmla="*/ 0 h 136"/>
                <a:gd name="T50" fmla="*/ 0 w 105"/>
                <a:gd name="T51" fmla="*/ 0 h 136"/>
                <a:gd name="T52" fmla="*/ 0 w 105"/>
                <a:gd name="T53" fmla="*/ 0 h 136"/>
                <a:gd name="T54" fmla="*/ 0 w 105"/>
                <a:gd name="T55" fmla="*/ 0 h 136"/>
                <a:gd name="T56" fmla="*/ 0 w 105"/>
                <a:gd name="T57" fmla="*/ 0 h 1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36">
                  <a:moveTo>
                    <a:pt x="80" y="133"/>
                  </a:moveTo>
                  <a:lnTo>
                    <a:pt x="73" y="126"/>
                  </a:lnTo>
                  <a:lnTo>
                    <a:pt x="69" y="121"/>
                  </a:lnTo>
                  <a:lnTo>
                    <a:pt x="63" y="112"/>
                  </a:lnTo>
                  <a:lnTo>
                    <a:pt x="58" y="104"/>
                  </a:lnTo>
                  <a:lnTo>
                    <a:pt x="48" y="89"/>
                  </a:lnTo>
                  <a:lnTo>
                    <a:pt x="37" y="71"/>
                  </a:lnTo>
                  <a:lnTo>
                    <a:pt x="20" y="46"/>
                  </a:lnTo>
                  <a:lnTo>
                    <a:pt x="0" y="12"/>
                  </a:lnTo>
                  <a:lnTo>
                    <a:pt x="3" y="4"/>
                  </a:lnTo>
                  <a:lnTo>
                    <a:pt x="7" y="0"/>
                  </a:lnTo>
                  <a:lnTo>
                    <a:pt x="19" y="0"/>
                  </a:lnTo>
                  <a:lnTo>
                    <a:pt x="31" y="5"/>
                  </a:lnTo>
                  <a:lnTo>
                    <a:pt x="42" y="11"/>
                  </a:lnTo>
                  <a:lnTo>
                    <a:pt x="53" y="19"/>
                  </a:lnTo>
                  <a:lnTo>
                    <a:pt x="65" y="27"/>
                  </a:lnTo>
                  <a:lnTo>
                    <a:pt x="77" y="36"/>
                  </a:lnTo>
                  <a:lnTo>
                    <a:pt x="90" y="41"/>
                  </a:lnTo>
                  <a:lnTo>
                    <a:pt x="105" y="48"/>
                  </a:lnTo>
                  <a:lnTo>
                    <a:pt x="98" y="75"/>
                  </a:lnTo>
                  <a:lnTo>
                    <a:pt x="95" y="96"/>
                  </a:lnTo>
                  <a:lnTo>
                    <a:pt x="91" y="111"/>
                  </a:lnTo>
                  <a:lnTo>
                    <a:pt x="90" y="122"/>
                  </a:lnTo>
                  <a:lnTo>
                    <a:pt x="87" y="128"/>
                  </a:lnTo>
                  <a:lnTo>
                    <a:pt x="86" y="132"/>
                  </a:lnTo>
                  <a:lnTo>
                    <a:pt x="84" y="133"/>
                  </a:lnTo>
                  <a:lnTo>
                    <a:pt x="83" y="136"/>
                  </a:lnTo>
                  <a:lnTo>
                    <a:pt x="81" y="135"/>
                  </a:lnTo>
                  <a:lnTo>
                    <a:pt x="80" y="133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0" name="Freeform 75"/>
            <p:cNvSpPr>
              <a:spLocks/>
            </p:cNvSpPr>
            <p:nvPr/>
          </p:nvSpPr>
          <p:spPr bwMode="auto">
            <a:xfrm>
              <a:off x="4903" y="2272"/>
              <a:ext cx="26" cy="38"/>
            </a:xfrm>
            <a:custGeom>
              <a:avLst/>
              <a:gdLst>
                <a:gd name="T0" fmla="*/ 0 w 78"/>
                <a:gd name="T1" fmla="*/ 0 h 113"/>
                <a:gd name="T2" fmla="*/ 0 w 78"/>
                <a:gd name="T3" fmla="*/ 0 h 113"/>
                <a:gd name="T4" fmla="*/ 0 w 78"/>
                <a:gd name="T5" fmla="*/ 0 h 113"/>
                <a:gd name="T6" fmla="*/ 0 w 78"/>
                <a:gd name="T7" fmla="*/ 0 h 113"/>
                <a:gd name="T8" fmla="*/ 0 w 78"/>
                <a:gd name="T9" fmla="*/ 0 h 113"/>
                <a:gd name="T10" fmla="*/ 0 w 78"/>
                <a:gd name="T11" fmla="*/ 0 h 113"/>
                <a:gd name="T12" fmla="*/ 0 w 78"/>
                <a:gd name="T13" fmla="*/ 0 h 113"/>
                <a:gd name="T14" fmla="*/ 0 w 78"/>
                <a:gd name="T15" fmla="*/ 0 h 113"/>
                <a:gd name="T16" fmla="*/ 0 w 78"/>
                <a:gd name="T17" fmla="*/ 0 h 113"/>
                <a:gd name="T18" fmla="*/ 0 w 78"/>
                <a:gd name="T19" fmla="*/ 0 h 113"/>
                <a:gd name="T20" fmla="*/ 0 w 78"/>
                <a:gd name="T21" fmla="*/ 0 h 113"/>
                <a:gd name="T22" fmla="*/ 0 w 78"/>
                <a:gd name="T23" fmla="*/ 0 h 113"/>
                <a:gd name="T24" fmla="*/ 0 w 78"/>
                <a:gd name="T25" fmla="*/ 0 h 113"/>
                <a:gd name="T26" fmla="*/ 0 w 78"/>
                <a:gd name="T27" fmla="*/ 0 h 113"/>
                <a:gd name="T28" fmla="*/ 0 w 78"/>
                <a:gd name="T29" fmla="*/ 0 h 113"/>
                <a:gd name="T30" fmla="*/ 0 w 78"/>
                <a:gd name="T31" fmla="*/ 0 h 113"/>
                <a:gd name="T32" fmla="*/ 0 w 78"/>
                <a:gd name="T33" fmla="*/ 0 h 113"/>
                <a:gd name="T34" fmla="*/ 0 w 78"/>
                <a:gd name="T35" fmla="*/ 0 h 113"/>
                <a:gd name="T36" fmla="*/ 0 w 78"/>
                <a:gd name="T37" fmla="*/ 0 h 113"/>
                <a:gd name="T38" fmla="*/ 0 w 78"/>
                <a:gd name="T39" fmla="*/ 0 h 113"/>
                <a:gd name="T40" fmla="*/ 0 w 78"/>
                <a:gd name="T41" fmla="*/ 0 h 113"/>
                <a:gd name="T42" fmla="*/ 0 w 78"/>
                <a:gd name="T43" fmla="*/ 0 h 113"/>
                <a:gd name="T44" fmla="*/ 0 w 78"/>
                <a:gd name="T45" fmla="*/ 0 h 1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8" h="113">
                  <a:moveTo>
                    <a:pt x="1" y="113"/>
                  </a:moveTo>
                  <a:lnTo>
                    <a:pt x="0" y="91"/>
                  </a:lnTo>
                  <a:lnTo>
                    <a:pt x="0" y="74"/>
                  </a:lnTo>
                  <a:lnTo>
                    <a:pt x="0" y="60"/>
                  </a:lnTo>
                  <a:lnTo>
                    <a:pt x="1" y="49"/>
                  </a:lnTo>
                  <a:lnTo>
                    <a:pt x="3" y="38"/>
                  </a:lnTo>
                  <a:lnTo>
                    <a:pt x="7" y="27"/>
                  </a:lnTo>
                  <a:lnTo>
                    <a:pt x="14" y="1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7" y="4"/>
                  </a:lnTo>
                  <a:lnTo>
                    <a:pt x="52" y="6"/>
                  </a:lnTo>
                  <a:lnTo>
                    <a:pt x="60" y="11"/>
                  </a:lnTo>
                  <a:lnTo>
                    <a:pt x="67" y="17"/>
                  </a:lnTo>
                  <a:lnTo>
                    <a:pt x="78" y="25"/>
                  </a:lnTo>
                  <a:lnTo>
                    <a:pt x="74" y="35"/>
                  </a:lnTo>
                  <a:lnTo>
                    <a:pt x="65" y="47"/>
                  </a:lnTo>
                  <a:lnTo>
                    <a:pt x="53" y="63"/>
                  </a:lnTo>
                  <a:lnTo>
                    <a:pt x="40" y="78"/>
                  </a:lnTo>
                  <a:lnTo>
                    <a:pt x="25" y="91"/>
                  </a:lnTo>
                  <a:lnTo>
                    <a:pt x="14" y="103"/>
                  </a:lnTo>
                  <a:lnTo>
                    <a:pt x="4" y="110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1" name="Freeform 76"/>
            <p:cNvSpPr>
              <a:spLocks/>
            </p:cNvSpPr>
            <p:nvPr/>
          </p:nvSpPr>
          <p:spPr bwMode="auto">
            <a:xfrm>
              <a:off x="4489" y="1540"/>
              <a:ext cx="878" cy="736"/>
            </a:xfrm>
            <a:custGeom>
              <a:avLst/>
              <a:gdLst>
                <a:gd name="T0" fmla="*/ 0 w 2632"/>
                <a:gd name="T1" fmla="*/ 0 h 2209"/>
                <a:gd name="T2" fmla="*/ 0 w 2632"/>
                <a:gd name="T3" fmla="*/ 0 h 2209"/>
                <a:gd name="T4" fmla="*/ 0 w 2632"/>
                <a:gd name="T5" fmla="*/ 0 h 2209"/>
                <a:gd name="T6" fmla="*/ 0 w 2632"/>
                <a:gd name="T7" fmla="*/ 0 h 2209"/>
                <a:gd name="T8" fmla="*/ 0 w 2632"/>
                <a:gd name="T9" fmla="*/ 0 h 2209"/>
                <a:gd name="T10" fmla="*/ 0 w 2632"/>
                <a:gd name="T11" fmla="*/ 0 h 2209"/>
                <a:gd name="T12" fmla="*/ 0 w 2632"/>
                <a:gd name="T13" fmla="*/ 0 h 2209"/>
                <a:gd name="T14" fmla="*/ 0 w 2632"/>
                <a:gd name="T15" fmla="*/ 0 h 2209"/>
                <a:gd name="T16" fmla="*/ 0 w 2632"/>
                <a:gd name="T17" fmla="*/ 0 h 2209"/>
                <a:gd name="T18" fmla="*/ 0 w 2632"/>
                <a:gd name="T19" fmla="*/ 0 h 2209"/>
                <a:gd name="T20" fmla="*/ 0 w 2632"/>
                <a:gd name="T21" fmla="*/ 0 h 2209"/>
                <a:gd name="T22" fmla="*/ 0 w 2632"/>
                <a:gd name="T23" fmla="*/ 0 h 2209"/>
                <a:gd name="T24" fmla="*/ 0 w 2632"/>
                <a:gd name="T25" fmla="*/ 0 h 2209"/>
                <a:gd name="T26" fmla="*/ 0 w 2632"/>
                <a:gd name="T27" fmla="*/ 0 h 2209"/>
                <a:gd name="T28" fmla="*/ 0 w 2632"/>
                <a:gd name="T29" fmla="*/ 0 h 2209"/>
                <a:gd name="T30" fmla="*/ 0 w 2632"/>
                <a:gd name="T31" fmla="*/ 0 h 2209"/>
                <a:gd name="T32" fmla="*/ 0 w 2632"/>
                <a:gd name="T33" fmla="*/ 0 h 2209"/>
                <a:gd name="T34" fmla="*/ 0 w 2632"/>
                <a:gd name="T35" fmla="*/ 0 h 2209"/>
                <a:gd name="T36" fmla="*/ 0 w 2632"/>
                <a:gd name="T37" fmla="*/ 0 h 2209"/>
                <a:gd name="T38" fmla="*/ 0 w 2632"/>
                <a:gd name="T39" fmla="*/ 0 h 2209"/>
                <a:gd name="T40" fmla="*/ 0 w 2632"/>
                <a:gd name="T41" fmla="*/ 0 h 2209"/>
                <a:gd name="T42" fmla="*/ 0 w 2632"/>
                <a:gd name="T43" fmla="*/ 0 h 2209"/>
                <a:gd name="T44" fmla="*/ 0 w 2632"/>
                <a:gd name="T45" fmla="*/ 0 h 2209"/>
                <a:gd name="T46" fmla="*/ 0 w 2632"/>
                <a:gd name="T47" fmla="*/ 0 h 2209"/>
                <a:gd name="T48" fmla="*/ 0 w 2632"/>
                <a:gd name="T49" fmla="*/ 0 h 2209"/>
                <a:gd name="T50" fmla="*/ 0 w 2632"/>
                <a:gd name="T51" fmla="*/ 0 h 2209"/>
                <a:gd name="T52" fmla="*/ 0 w 2632"/>
                <a:gd name="T53" fmla="*/ 0 h 2209"/>
                <a:gd name="T54" fmla="*/ 0 w 2632"/>
                <a:gd name="T55" fmla="*/ 0 h 2209"/>
                <a:gd name="T56" fmla="*/ 0 w 2632"/>
                <a:gd name="T57" fmla="*/ 0 h 2209"/>
                <a:gd name="T58" fmla="*/ 0 w 2632"/>
                <a:gd name="T59" fmla="*/ 0 h 2209"/>
                <a:gd name="T60" fmla="*/ 0 w 2632"/>
                <a:gd name="T61" fmla="*/ 0 h 2209"/>
                <a:gd name="T62" fmla="*/ 0 w 2632"/>
                <a:gd name="T63" fmla="*/ 0 h 2209"/>
                <a:gd name="T64" fmla="*/ 0 w 2632"/>
                <a:gd name="T65" fmla="*/ 0 h 2209"/>
                <a:gd name="T66" fmla="*/ 0 w 2632"/>
                <a:gd name="T67" fmla="*/ 0 h 2209"/>
                <a:gd name="T68" fmla="*/ 0 w 2632"/>
                <a:gd name="T69" fmla="*/ 0 h 2209"/>
                <a:gd name="T70" fmla="*/ 0 w 2632"/>
                <a:gd name="T71" fmla="*/ 0 h 2209"/>
                <a:gd name="T72" fmla="*/ 0 w 2632"/>
                <a:gd name="T73" fmla="*/ 0 h 2209"/>
                <a:gd name="T74" fmla="*/ 0 w 2632"/>
                <a:gd name="T75" fmla="*/ 0 h 2209"/>
                <a:gd name="T76" fmla="*/ 0 w 2632"/>
                <a:gd name="T77" fmla="*/ 0 h 2209"/>
                <a:gd name="T78" fmla="*/ 0 w 2632"/>
                <a:gd name="T79" fmla="*/ 0 h 2209"/>
                <a:gd name="T80" fmla="*/ 0 w 2632"/>
                <a:gd name="T81" fmla="*/ 0 h 2209"/>
                <a:gd name="T82" fmla="*/ 0 w 2632"/>
                <a:gd name="T83" fmla="*/ 0 h 2209"/>
                <a:gd name="T84" fmla="*/ 0 w 2632"/>
                <a:gd name="T85" fmla="*/ 0 h 2209"/>
                <a:gd name="T86" fmla="*/ 0 w 2632"/>
                <a:gd name="T87" fmla="*/ 0 h 2209"/>
                <a:gd name="T88" fmla="*/ 0 w 2632"/>
                <a:gd name="T89" fmla="*/ 0 h 2209"/>
                <a:gd name="T90" fmla="*/ 0 w 2632"/>
                <a:gd name="T91" fmla="*/ 0 h 2209"/>
                <a:gd name="T92" fmla="*/ 0 w 2632"/>
                <a:gd name="T93" fmla="*/ 0 h 2209"/>
                <a:gd name="T94" fmla="*/ 0 w 2632"/>
                <a:gd name="T95" fmla="*/ 0 h 2209"/>
                <a:gd name="T96" fmla="*/ 0 w 2632"/>
                <a:gd name="T97" fmla="*/ 0 h 2209"/>
                <a:gd name="T98" fmla="*/ 0 w 2632"/>
                <a:gd name="T99" fmla="*/ 0 h 2209"/>
                <a:gd name="T100" fmla="*/ 0 w 2632"/>
                <a:gd name="T101" fmla="*/ 0 h 2209"/>
                <a:gd name="T102" fmla="*/ 0 w 2632"/>
                <a:gd name="T103" fmla="*/ 0 h 2209"/>
                <a:gd name="T104" fmla="*/ 0 w 2632"/>
                <a:gd name="T105" fmla="*/ 0 h 22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632" h="2209">
                  <a:moveTo>
                    <a:pt x="1022" y="2209"/>
                  </a:moveTo>
                  <a:lnTo>
                    <a:pt x="1011" y="2195"/>
                  </a:lnTo>
                  <a:lnTo>
                    <a:pt x="1000" y="2186"/>
                  </a:lnTo>
                  <a:lnTo>
                    <a:pt x="987" y="2178"/>
                  </a:lnTo>
                  <a:lnTo>
                    <a:pt x="976" y="2172"/>
                  </a:lnTo>
                  <a:lnTo>
                    <a:pt x="964" y="2167"/>
                  </a:lnTo>
                  <a:lnTo>
                    <a:pt x="953" y="2163"/>
                  </a:lnTo>
                  <a:lnTo>
                    <a:pt x="941" y="2158"/>
                  </a:lnTo>
                  <a:lnTo>
                    <a:pt x="930" y="2154"/>
                  </a:lnTo>
                  <a:lnTo>
                    <a:pt x="927" y="2146"/>
                  </a:lnTo>
                  <a:lnTo>
                    <a:pt x="925" y="2139"/>
                  </a:lnTo>
                  <a:lnTo>
                    <a:pt x="937" y="2139"/>
                  </a:lnTo>
                  <a:lnTo>
                    <a:pt x="951" y="2139"/>
                  </a:lnTo>
                  <a:lnTo>
                    <a:pt x="965" y="2139"/>
                  </a:lnTo>
                  <a:lnTo>
                    <a:pt x="979" y="2142"/>
                  </a:lnTo>
                  <a:lnTo>
                    <a:pt x="979" y="2133"/>
                  </a:lnTo>
                  <a:lnTo>
                    <a:pt x="979" y="2126"/>
                  </a:lnTo>
                  <a:lnTo>
                    <a:pt x="922" y="2083"/>
                  </a:lnTo>
                  <a:lnTo>
                    <a:pt x="858" y="2048"/>
                  </a:lnTo>
                  <a:lnTo>
                    <a:pt x="788" y="2016"/>
                  </a:lnTo>
                  <a:lnTo>
                    <a:pt x="714" y="1990"/>
                  </a:lnTo>
                  <a:lnTo>
                    <a:pt x="639" y="1963"/>
                  </a:lnTo>
                  <a:lnTo>
                    <a:pt x="565" y="1941"/>
                  </a:lnTo>
                  <a:lnTo>
                    <a:pt x="494" y="1917"/>
                  </a:lnTo>
                  <a:lnTo>
                    <a:pt x="430" y="1895"/>
                  </a:lnTo>
                  <a:lnTo>
                    <a:pt x="169" y="1708"/>
                  </a:lnTo>
                  <a:lnTo>
                    <a:pt x="35" y="1509"/>
                  </a:lnTo>
                  <a:lnTo>
                    <a:pt x="0" y="1300"/>
                  </a:lnTo>
                  <a:lnTo>
                    <a:pt x="43" y="1085"/>
                  </a:lnTo>
                  <a:lnTo>
                    <a:pt x="138" y="862"/>
                  </a:lnTo>
                  <a:lnTo>
                    <a:pt x="264" y="637"/>
                  </a:lnTo>
                  <a:lnTo>
                    <a:pt x="393" y="411"/>
                  </a:lnTo>
                  <a:lnTo>
                    <a:pt x="506" y="187"/>
                  </a:lnTo>
                  <a:lnTo>
                    <a:pt x="522" y="165"/>
                  </a:lnTo>
                  <a:lnTo>
                    <a:pt x="545" y="142"/>
                  </a:lnTo>
                  <a:lnTo>
                    <a:pt x="572" y="119"/>
                  </a:lnTo>
                  <a:lnTo>
                    <a:pt x="603" y="98"/>
                  </a:lnTo>
                  <a:lnTo>
                    <a:pt x="633" y="80"/>
                  </a:lnTo>
                  <a:lnTo>
                    <a:pt x="667" y="70"/>
                  </a:lnTo>
                  <a:lnTo>
                    <a:pt x="697" y="68"/>
                  </a:lnTo>
                  <a:lnTo>
                    <a:pt x="727" y="80"/>
                  </a:lnTo>
                  <a:lnTo>
                    <a:pt x="727" y="87"/>
                  </a:lnTo>
                  <a:lnTo>
                    <a:pt x="728" y="95"/>
                  </a:lnTo>
                  <a:lnTo>
                    <a:pt x="729" y="103"/>
                  </a:lnTo>
                  <a:lnTo>
                    <a:pt x="731" y="112"/>
                  </a:lnTo>
                  <a:lnTo>
                    <a:pt x="731" y="119"/>
                  </a:lnTo>
                  <a:lnTo>
                    <a:pt x="732" y="127"/>
                  </a:lnTo>
                  <a:lnTo>
                    <a:pt x="734" y="135"/>
                  </a:lnTo>
                  <a:lnTo>
                    <a:pt x="735" y="144"/>
                  </a:lnTo>
                  <a:lnTo>
                    <a:pt x="748" y="145"/>
                  </a:lnTo>
                  <a:lnTo>
                    <a:pt x="767" y="135"/>
                  </a:lnTo>
                  <a:lnTo>
                    <a:pt x="787" y="116"/>
                  </a:lnTo>
                  <a:lnTo>
                    <a:pt x="812" y="92"/>
                  </a:lnTo>
                  <a:lnTo>
                    <a:pt x="835" y="64"/>
                  </a:lnTo>
                  <a:lnTo>
                    <a:pt x="861" y="38"/>
                  </a:lnTo>
                  <a:lnTo>
                    <a:pt x="884" y="14"/>
                  </a:lnTo>
                  <a:lnTo>
                    <a:pt x="907" y="0"/>
                  </a:lnTo>
                  <a:lnTo>
                    <a:pt x="1031" y="13"/>
                  </a:lnTo>
                  <a:lnTo>
                    <a:pt x="1119" y="59"/>
                  </a:lnTo>
                  <a:lnTo>
                    <a:pt x="1181" y="127"/>
                  </a:lnTo>
                  <a:lnTo>
                    <a:pt x="1234" y="208"/>
                  </a:lnTo>
                  <a:lnTo>
                    <a:pt x="1289" y="289"/>
                  </a:lnTo>
                  <a:lnTo>
                    <a:pt x="1363" y="361"/>
                  </a:lnTo>
                  <a:lnTo>
                    <a:pt x="1469" y="414"/>
                  </a:lnTo>
                  <a:lnTo>
                    <a:pt x="1621" y="439"/>
                  </a:lnTo>
                  <a:lnTo>
                    <a:pt x="1644" y="435"/>
                  </a:lnTo>
                  <a:lnTo>
                    <a:pt x="1664" y="432"/>
                  </a:lnTo>
                  <a:lnTo>
                    <a:pt x="1681" y="430"/>
                  </a:lnTo>
                  <a:lnTo>
                    <a:pt x="1695" y="428"/>
                  </a:lnTo>
                  <a:lnTo>
                    <a:pt x="1704" y="424"/>
                  </a:lnTo>
                  <a:lnTo>
                    <a:pt x="1714" y="423"/>
                  </a:lnTo>
                  <a:lnTo>
                    <a:pt x="1722" y="421"/>
                  </a:lnTo>
                  <a:lnTo>
                    <a:pt x="1732" y="421"/>
                  </a:lnTo>
                  <a:lnTo>
                    <a:pt x="1739" y="460"/>
                  </a:lnTo>
                  <a:lnTo>
                    <a:pt x="1755" y="495"/>
                  </a:lnTo>
                  <a:lnTo>
                    <a:pt x="1774" y="524"/>
                  </a:lnTo>
                  <a:lnTo>
                    <a:pt x="1802" y="549"/>
                  </a:lnTo>
                  <a:lnTo>
                    <a:pt x="1831" y="569"/>
                  </a:lnTo>
                  <a:lnTo>
                    <a:pt x="1868" y="586"/>
                  </a:lnTo>
                  <a:lnTo>
                    <a:pt x="1907" y="598"/>
                  </a:lnTo>
                  <a:lnTo>
                    <a:pt x="1950" y="608"/>
                  </a:lnTo>
                  <a:lnTo>
                    <a:pt x="1960" y="678"/>
                  </a:lnTo>
                  <a:lnTo>
                    <a:pt x="1965" y="731"/>
                  </a:lnTo>
                  <a:lnTo>
                    <a:pt x="1962" y="771"/>
                  </a:lnTo>
                  <a:lnTo>
                    <a:pt x="1953" y="803"/>
                  </a:lnTo>
                  <a:lnTo>
                    <a:pt x="1930" y="830"/>
                  </a:lnTo>
                  <a:lnTo>
                    <a:pt x="1901" y="858"/>
                  </a:lnTo>
                  <a:lnTo>
                    <a:pt x="1858" y="888"/>
                  </a:lnTo>
                  <a:lnTo>
                    <a:pt x="1803" y="927"/>
                  </a:lnTo>
                  <a:lnTo>
                    <a:pt x="1808" y="950"/>
                  </a:lnTo>
                  <a:lnTo>
                    <a:pt x="1828" y="977"/>
                  </a:lnTo>
                  <a:lnTo>
                    <a:pt x="1858" y="1005"/>
                  </a:lnTo>
                  <a:lnTo>
                    <a:pt x="1895" y="1035"/>
                  </a:lnTo>
                  <a:lnTo>
                    <a:pt x="1933" y="1061"/>
                  </a:lnTo>
                  <a:lnTo>
                    <a:pt x="1972" y="1086"/>
                  </a:lnTo>
                  <a:lnTo>
                    <a:pt x="2004" y="1106"/>
                  </a:lnTo>
                  <a:lnTo>
                    <a:pt x="2029" y="1122"/>
                  </a:lnTo>
                  <a:lnTo>
                    <a:pt x="2063" y="1106"/>
                  </a:lnTo>
                  <a:lnTo>
                    <a:pt x="2089" y="1075"/>
                  </a:lnTo>
                  <a:lnTo>
                    <a:pt x="2110" y="1032"/>
                  </a:lnTo>
                  <a:lnTo>
                    <a:pt x="2133" y="984"/>
                  </a:lnTo>
                  <a:lnTo>
                    <a:pt x="2155" y="934"/>
                  </a:lnTo>
                  <a:lnTo>
                    <a:pt x="2186" y="888"/>
                  </a:lnTo>
                  <a:lnTo>
                    <a:pt x="2226" y="851"/>
                  </a:lnTo>
                  <a:lnTo>
                    <a:pt x="2279" y="830"/>
                  </a:lnTo>
                  <a:lnTo>
                    <a:pt x="2364" y="761"/>
                  </a:lnTo>
                  <a:lnTo>
                    <a:pt x="2441" y="734"/>
                  </a:lnTo>
                  <a:lnTo>
                    <a:pt x="2508" y="738"/>
                  </a:lnTo>
                  <a:lnTo>
                    <a:pt x="2562" y="771"/>
                  </a:lnTo>
                  <a:lnTo>
                    <a:pt x="2603" y="827"/>
                  </a:lnTo>
                  <a:lnTo>
                    <a:pt x="2626" y="902"/>
                  </a:lnTo>
                  <a:lnTo>
                    <a:pt x="2632" y="991"/>
                  </a:lnTo>
                  <a:lnTo>
                    <a:pt x="2618" y="1089"/>
                  </a:lnTo>
                  <a:lnTo>
                    <a:pt x="2570" y="1188"/>
                  </a:lnTo>
                  <a:lnTo>
                    <a:pt x="2520" y="1279"/>
                  </a:lnTo>
                  <a:lnTo>
                    <a:pt x="2460" y="1357"/>
                  </a:lnTo>
                  <a:lnTo>
                    <a:pt x="2393" y="1419"/>
                  </a:lnTo>
                  <a:lnTo>
                    <a:pt x="2317" y="1461"/>
                  </a:lnTo>
                  <a:lnTo>
                    <a:pt x="2230" y="1484"/>
                  </a:lnTo>
                  <a:lnTo>
                    <a:pt x="2131" y="1478"/>
                  </a:lnTo>
                  <a:lnTo>
                    <a:pt x="2022" y="1446"/>
                  </a:lnTo>
                  <a:lnTo>
                    <a:pt x="2025" y="1422"/>
                  </a:lnTo>
                  <a:lnTo>
                    <a:pt x="2032" y="1400"/>
                  </a:lnTo>
                  <a:lnTo>
                    <a:pt x="2043" y="1375"/>
                  </a:lnTo>
                  <a:lnTo>
                    <a:pt x="2056" y="1350"/>
                  </a:lnTo>
                  <a:lnTo>
                    <a:pt x="2068" y="1323"/>
                  </a:lnTo>
                  <a:lnTo>
                    <a:pt x="2081" y="1298"/>
                  </a:lnTo>
                  <a:lnTo>
                    <a:pt x="2089" y="1273"/>
                  </a:lnTo>
                  <a:lnTo>
                    <a:pt x="2096" y="1248"/>
                  </a:lnTo>
                  <a:lnTo>
                    <a:pt x="2078" y="1256"/>
                  </a:lnTo>
                  <a:lnTo>
                    <a:pt x="2061" y="1276"/>
                  </a:lnTo>
                  <a:lnTo>
                    <a:pt x="2043" y="1301"/>
                  </a:lnTo>
                  <a:lnTo>
                    <a:pt x="2027" y="1333"/>
                  </a:lnTo>
                  <a:lnTo>
                    <a:pt x="2010" y="1366"/>
                  </a:lnTo>
                  <a:lnTo>
                    <a:pt x="1994" y="1400"/>
                  </a:lnTo>
                  <a:lnTo>
                    <a:pt x="1981" y="1431"/>
                  </a:lnTo>
                  <a:lnTo>
                    <a:pt x="1971" y="1456"/>
                  </a:lnTo>
                  <a:lnTo>
                    <a:pt x="1937" y="1495"/>
                  </a:lnTo>
                  <a:lnTo>
                    <a:pt x="1879" y="1560"/>
                  </a:lnTo>
                  <a:lnTo>
                    <a:pt x="1803" y="1637"/>
                  </a:lnTo>
                  <a:lnTo>
                    <a:pt x="1720" y="1719"/>
                  </a:lnTo>
                  <a:lnTo>
                    <a:pt x="1635" y="1796"/>
                  </a:lnTo>
                  <a:lnTo>
                    <a:pt x="1559" y="1857"/>
                  </a:lnTo>
                  <a:lnTo>
                    <a:pt x="1501" y="1895"/>
                  </a:lnTo>
                  <a:lnTo>
                    <a:pt x="1470" y="1900"/>
                  </a:lnTo>
                  <a:lnTo>
                    <a:pt x="1434" y="1909"/>
                  </a:lnTo>
                  <a:lnTo>
                    <a:pt x="1400" y="1934"/>
                  </a:lnTo>
                  <a:lnTo>
                    <a:pt x="1365" y="1970"/>
                  </a:lnTo>
                  <a:lnTo>
                    <a:pt x="1332" y="2015"/>
                  </a:lnTo>
                  <a:lnTo>
                    <a:pt x="1297" y="2059"/>
                  </a:lnTo>
                  <a:lnTo>
                    <a:pt x="1264" y="2103"/>
                  </a:lnTo>
                  <a:lnTo>
                    <a:pt x="1232" y="2139"/>
                  </a:lnTo>
                  <a:lnTo>
                    <a:pt x="1202" y="2163"/>
                  </a:lnTo>
                  <a:lnTo>
                    <a:pt x="1170" y="2165"/>
                  </a:lnTo>
                  <a:lnTo>
                    <a:pt x="1144" y="2171"/>
                  </a:lnTo>
                  <a:lnTo>
                    <a:pt x="1120" y="2176"/>
                  </a:lnTo>
                  <a:lnTo>
                    <a:pt x="1102" y="2183"/>
                  </a:lnTo>
                  <a:lnTo>
                    <a:pt x="1082" y="2190"/>
                  </a:lnTo>
                  <a:lnTo>
                    <a:pt x="1064" y="2197"/>
                  </a:lnTo>
                  <a:lnTo>
                    <a:pt x="1043" y="2203"/>
                  </a:lnTo>
                  <a:lnTo>
                    <a:pt x="1022" y="220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2" name="Freeform 77"/>
            <p:cNvSpPr>
              <a:spLocks/>
            </p:cNvSpPr>
            <p:nvPr/>
          </p:nvSpPr>
          <p:spPr bwMode="auto">
            <a:xfrm>
              <a:off x="4920" y="2257"/>
              <a:ext cx="14" cy="13"/>
            </a:xfrm>
            <a:custGeom>
              <a:avLst/>
              <a:gdLst>
                <a:gd name="T0" fmla="*/ 0 w 40"/>
                <a:gd name="T1" fmla="*/ 0 h 40"/>
                <a:gd name="T2" fmla="*/ 0 w 40"/>
                <a:gd name="T3" fmla="*/ 0 h 40"/>
                <a:gd name="T4" fmla="*/ 0 w 40"/>
                <a:gd name="T5" fmla="*/ 0 h 40"/>
                <a:gd name="T6" fmla="*/ 0 w 40"/>
                <a:gd name="T7" fmla="*/ 0 h 40"/>
                <a:gd name="T8" fmla="*/ 0 w 40"/>
                <a:gd name="T9" fmla="*/ 0 h 40"/>
                <a:gd name="T10" fmla="*/ 0 w 40"/>
                <a:gd name="T11" fmla="*/ 0 h 40"/>
                <a:gd name="T12" fmla="*/ 0 w 40"/>
                <a:gd name="T13" fmla="*/ 0 h 40"/>
                <a:gd name="T14" fmla="*/ 0 w 40"/>
                <a:gd name="T15" fmla="*/ 0 h 40"/>
                <a:gd name="T16" fmla="*/ 0 w 40"/>
                <a:gd name="T17" fmla="*/ 0 h 40"/>
                <a:gd name="T18" fmla="*/ 0 w 40"/>
                <a:gd name="T19" fmla="*/ 0 h 40"/>
                <a:gd name="T20" fmla="*/ 0 w 40"/>
                <a:gd name="T21" fmla="*/ 0 h 40"/>
                <a:gd name="T22" fmla="*/ 0 w 40"/>
                <a:gd name="T23" fmla="*/ 0 h 40"/>
                <a:gd name="T24" fmla="*/ 0 w 40"/>
                <a:gd name="T25" fmla="*/ 0 h 40"/>
                <a:gd name="T26" fmla="*/ 0 w 40"/>
                <a:gd name="T27" fmla="*/ 0 h 40"/>
                <a:gd name="T28" fmla="*/ 0 w 40"/>
                <a:gd name="T29" fmla="*/ 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40">
                  <a:moveTo>
                    <a:pt x="28" y="40"/>
                  </a:moveTo>
                  <a:lnTo>
                    <a:pt x="18" y="35"/>
                  </a:lnTo>
                  <a:lnTo>
                    <a:pt x="11" y="31"/>
                  </a:lnTo>
                  <a:lnTo>
                    <a:pt x="4" y="26"/>
                  </a:lnTo>
                  <a:lnTo>
                    <a:pt x="0" y="25"/>
                  </a:lnTo>
                  <a:lnTo>
                    <a:pt x="0" y="1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1" y="8"/>
                  </a:lnTo>
                  <a:lnTo>
                    <a:pt x="28" y="18"/>
                  </a:lnTo>
                  <a:lnTo>
                    <a:pt x="32" y="28"/>
                  </a:lnTo>
                  <a:lnTo>
                    <a:pt x="40" y="38"/>
                  </a:lnTo>
                  <a:lnTo>
                    <a:pt x="32" y="39"/>
                  </a:lnTo>
                  <a:lnTo>
                    <a:pt x="28" y="4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3" name="Freeform 78"/>
            <p:cNvSpPr>
              <a:spLocks/>
            </p:cNvSpPr>
            <p:nvPr/>
          </p:nvSpPr>
          <p:spPr bwMode="auto">
            <a:xfrm>
              <a:off x="4931" y="2227"/>
              <a:ext cx="40" cy="39"/>
            </a:xfrm>
            <a:custGeom>
              <a:avLst/>
              <a:gdLst>
                <a:gd name="T0" fmla="*/ 0 w 119"/>
                <a:gd name="T1" fmla="*/ 0 h 116"/>
                <a:gd name="T2" fmla="*/ 0 w 119"/>
                <a:gd name="T3" fmla="*/ 0 h 116"/>
                <a:gd name="T4" fmla="*/ 0 w 119"/>
                <a:gd name="T5" fmla="*/ 0 h 116"/>
                <a:gd name="T6" fmla="*/ 0 w 119"/>
                <a:gd name="T7" fmla="*/ 0 h 116"/>
                <a:gd name="T8" fmla="*/ 0 w 119"/>
                <a:gd name="T9" fmla="*/ 0 h 116"/>
                <a:gd name="T10" fmla="*/ 0 w 119"/>
                <a:gd name="T11" fmla="*/ 0 h 116"/>
                <a:gd name="T12" fmla="*/ 0 w 119"/>
                <a:gd name="T13" fmla="*/ 0 h 116"/>
                <a:gd name="T14" fmla="*/ 0 w 119"/>
                <a:gd name="T15" fmla="*/ 0 h 116"/>
                <a:gd name="T16" fmla="*/ 0 w 119"/>
                <a:gd name="T17" fmla="*/ 0 h 116"/>
                <a:gd name="T18" fmla="*/ 0 w 119"/>
                <a:gd name="T19" fmla="*/ 0 h 116"/>
                <a:gd name="T20" fmla="*/ 0 w 119"/>
                <a:gd name="T21" fmla="*/ 0 h 116"/>
                <a:gd name="T22" fmla="*/ 0 w 119"/>
                <a:gd name="T23" fmla="*/ 0 h 116"/>
                <a:gd name="T24" fmla="*/ 0 w 119"/>
                <a:gd name="T25" fmla="*/ 0 h 116"/>
                <a:gd name="T26" fmla="*/ 0 w 119"/>
                <a:gd name="T27" fmla="*/ 0 h 116"/>
                <a:gd name="T28" fmla="*/ 0 w 119"/>
                <a:gd name="T29" fmla="*/ 0 h 116"/>
                <a:gd name="T30" fmla="*/ 0 w 119"/>
                <a:gd name="T31" fmla="*/ 0 h 116"/>
                <a:gd name="T32" fmla="*/ 0 w 119"/>
                <a:gd name="T33" fmla="*/ 0 h 116"/>
                <a:gd name="T34" fmla="*/ 0 w 119"/>
                <a:gd name="T35" fmla="*/ 0 h 116"/>
                <a:gd name="T36" fmla="*/ 0 w 119"/>
                <a:gd name="T37" fmla="*/ 0 h 116"/>
                <a:gd name="T38" fmla="*/ 0 w 119"/>
                <a:gd name="T39" fmla="*/ 0 h 116"/>
                <a:gd name="T40" fmla="*/ 0 w 119"/>
                <a:gd name="T41" fmla="*/ 0 h 116"/>
                <a:gd name="T42" fmla="*/ 0 w 119"/>
                <a:gd name="T43" fmla="*/ 0 h 116"/>
                <a:gd name="T44" fmla="*/ 0 w 119"/>
                <a:gd name="T45" fmla="*/ 0 h 116"/>
                <a:gd name="T46" fmla="*/ 0 w 119"/>
                <a:gd name="T47" fmla="*/ 0 h 116"/>
                <a:gd name="T48" fmla="*/ 0 w 119"/>
                <a:gd name="T49" fmla="*/ 0 h 116"/>
                <a:gd name="T50" fmla="*/ 0 w 119"/>
                <a:gd name="T51" fmla="*/ 0 h 116"/>
                <a:gd name="T52" fmla="*/ 0 w 119"/>
                <a:gd name="T53" fmla="*/ 0 h 1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9" h="116">
                  <a:moveTo>
                    <a:pt x="29" y="116"/>
                  </a:moveTo>
                  <a:lnTo>
                    <a:pt x="14" y="95"/>
                  </a:lnTo>
                  <a:lnTo>
                    <a:pt x="4" y="80"/>
                  </a:lnTo>
                  <a:lnTo>
                    <a:pt x="0" y="66"/>
                  </a:lnTo>
                  <a:lnTo>
                    <a:pt x="1" y="56"/>
                  </a:lnTo>
                  <a:lnTo>
                    <a:pt x="4" y="45"/>
                  </a:lnTo>
                  <a:lnTo>
                    <a:pt x="13" y="34"/>
                  </a:lnTo>
                  <a:lnTo>
                    <a:pt x="22" y="18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63" y="0"/>
                  </a:lnTo>
                  <a:lnTo>
                    <a:pt x="67" y="4"/>
                  </a:lnTo>
                  <a:lnTo>
                    <a:pt x="74" y="11"/>
                  </a:lnTo>
                  <a:lnTo>
                    <a:pt x="82" y="20"/>
                  </a:lnTo>
                  <a:lnTo>
                    <a:pt x="91" y="28"/>
                  </a:lnTo>
                  <a:lnTo>
                    <a:pt x="98" y="36"/>
                  </a:lnTo>
                  <a:lnTo>
                    <a:pt x="106" y="48"/>
                  </a:lnTo>
                  <a:lnTo>
                    <a:pt x="113" y="59"/>
                  </a:lnTo>
                  <a:lnTo>
                    <a:pt x="119" y="73"/>
                  </a:lnTo>
                  <a:lnTo>
                    <a:pt x="106" y="77"/>
                  </a:lnTo>
                  <a:lnTo>
                    <a:pt x="95" y="85"/>
                  </a:lnTo>
                  <a:lnTo>
                    <a:pt x="84" y="92"/>
                  </a:lnTo>
                  <a:lnTo>
                    <a:pt x="73" y="99"/>
                  </a:lnTo>
                  <a:lnTo>
                    <a:pt x="60" y="105"/>
                  </a:lnTo>
                  <a:lnTo>
                    <a:pt x="49" y="110"/>
                  </a:lnTo>
                  <a:lnTo>
                    <a:pt x="38" y="113"/>
                  </a:lnTo>
                  <a:lnTo>
                    <a:pt x="29" y="116"/>
                  </a:lnTo>
                  <a:close/>
                </a:path>
              </a:pathLst>
            </a:custGeom>
            <a:solidFill>
              <a:srgbClr val="CC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4" name="Freeform 79"/>
            <p:cNvSpPr>
              <a:spLocks/>
            </p:cNvSpPr>
            <p:nvPr/>
          </p:nvSpPr>
          <p:spPr bwMode="auto">
            <a:xfrm>
              <a:off x="4955" y="2212"/>
              <a:ext cx="22" cy="2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0 h 74"/>
                <a:gd name="T4" fmla="*/ 0 w 66"/>
                <a:gd name="T5" fmla="*/ 0 h 74"/>
                <a:gd name="T6" fmla="*/ 0 w 66"/>
                <a:gd name="T7" fmla="*/ 0 h 74"/>
                <a:gd name="T8" fmla="*/ 0 w 66"/>
                <a:gd name="T9" fmla="*/ 0 h 74"/>
                <a:gd name="T10" fmla="*/ 0 w 66"/>
                <a:gd name="T11" fmla="*/ 0 h 74"/>
                <a:gd name="T12" fmla="*/ 0 w 66"/>
                <a:gd name="T13" fmla="*/ 0 h 74"/>
                <a:gd name="T14" fmla="*/ 0 w 66"/>
                <a:gd name="T15" fmla="*/ 0 h 74"/>
                <a:gd name="T16" fmla="*/ 0 w 66"/>
                <a:gd name="T17" fmla="*/ 0 h 74"/>
                <a:gd name="T18" fmla="*/ 0 w 66"/>
                <a:gd name="T19" fmla="*/ 0 h 74"/>
                <a:gd name="T20" fmla="*/ 0 w 66"/>
                <a:gd name="T21" fmla="*/ 0 h 74"/>
                <a:gd name="T22" fmla="*/ 0 w 66"/>
                <a:gd name="T23" fmla="*/ 0 h 74"/>
                <a:gd name="T24" fmla="*/ 0 w 66"/>
                <a:gd name="T25" fmla="*/ 0 h 74"/>
                <a:gd name="T26" fmla="*/ 0 w 66"/>
                <a:gd name="T27" fmla="*/ 0 h 74"/>
                <a:gd name="T28" fmla="*/ 0 w 66"/>
                <a:gd name="T29" fmla="*/ 0 h 74"/>
                <a:gd name="T30" fmla="*/ 0 w 66"/>
                <a:gd name="T31" fmla="*/ 0 h 74"/>
                <a:gd name="T32" fmla="*/ 0 w 66"/>
                <a:gd name="T33" fmla="*/ 0 h 74"/>
                <a:gd name="T34" fmla="*/ 0 w 66"/>
                <a:gd name="T35" fmla="*/ 0 h 74"/>
                <a:gd name="T36" fmla="*/ 0 w 66"/>
                <a:gd name="T37" fmla="*/ 0 h 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74">
                  <a:moveTo>
                    <a:pt x="51" y="70"/>
                  </a:moveTo>
                  <a:lnTo>
                    <a:pt x="34" y="62"/>
                  </a:lnTo>
                  <a:lnTo>
                    <a:pt x="23" y="55"/>
                  </a:lnTo>
                  <a:lnTo>
                    <a:pt x="13" y="46"/>
                  </a:lnTo>
                  <a:lnTo>
                    <a:pt x="8" y="39"/>
                  </a:lnTo>
                  <a:lnTo>
                    <a:pt x="4" y="29"/>
                  </a:lnTo>
                  <a:lnTo>
                    <a:pt x="1" y="2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6"/>
                  </a:lnTo>
                  <a:lnTo>
                    <a:pt x="26" y="11"/>
                  </a:lnTo>
                  <a:lnTo>
                    <a:pt x="37" y="21"/>
                  </a:lnTo>
                  <a:lnTo>
                    <a:pt x="46" y="31"/>
                  </a:lnTo>
                  <a:lnTo>
                    <a:pt x="54" y="43"/>
                  </a:lnTo>
                  <a:lnTo>
                    <a:pt x="61" y="57"/>
                  </a:lnTo>
                  <a:lnTo>
                    <a:pt x="66" y="74"/>
                  </a:lnTo>
                  <a:lnTo>
                    <a:pt x="58" y="71"/>
                  </a:lnTo>
                  <a:lnTo>
                    <a:pt x="51" y="70"/>
                  </a:lnTo>
                  <a:close/>
                </a:path>
              </a:pathLst>
            </a:custGeom>
            <a:solidFill>
              <a:srgbClr val="33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5" name="Freeform 80"/>
            <p:cNvSpPr>
              <a:spLocks/>
            </p:cNvSpPr>
            <p:nvPr/>
          </p:nvSpPr>
          <p:spPr bwMode="auto">
            <a:xfrm>
              <a:off x="4989" y="2172"/>
              <a:ext cx="31" cy="50"/>
            </a:xfrm>
            <a:custGeom>
              <a:avLst/>
              <a:gdLst>
                <a:gd name="T0" fmla="*/ 0 w 95"/>
                <a:gd name="T1" fmla="*/ 0 h 152"/>
                <a:gd name="T2" fmla="*/ 0 w 95"/>
                <a:gd name="T3" fmla="*/ 0 h 152"/>
                <a:gd name="T4" fmla="*/ 0 w 95"/>
                <a:gd name="T5" fmla="*/ 0 h 152"/>
                <a:gd name="T6" fmla="*/ 0 w 95"/>
                <a:gd name="T7" fmla="*/ 0 h 152"/>
                <a:gd name="T8" fmla="*/ 0 w 95"/>
                <a:gd name="T9" fmla="*/ 0 h 152"/>
                <a:gd name="T10" fmla="*/ 0 w 95"/>
                <a:gd name="T11" fmla="*/ 0 h 152"/>
                <a:gd name="T12" fmla="*/ 0 w 95"/>
                <a:gd name="T13" fmla="*/ 0 h 152"/>
                <a:gd name="T14" fmla="*/ 0 w 95"/>
                <a:gd name="T15" fmla="*/ 0 h 152"/>
                <a:gd name="T16" fmla="*/ 0 w 95"/>
                <a:gd name="T17" fmla="*/ 0 h 152"/>
                <a:gd name="T18" fmla="*/ 0 w 95"/>
                <a:gd name="T19" fmla="*/ 0 h 152"/>
                <a:gd name="T20" fmla="*/ 0 w 95"/>
                <a:gd name="T21" fmla="*/ 0 h 152"/>
                <a:gd name="T22" fmla="*/ 0 w 95"/>
                <a:gd name="T23" fmla="*/ 0 h 152"/>
                <a:gd name="T24" fmla="*/ 0 w 95"/>
                <a:gd name="T25" fmla="*/ 0 h 152"/>
                <a:gd name="T26" fmla="*/ 0 w 95"/>
                <a:gd name="T27" fmla="*/ 0 h 152"/>
                <a:gd name="T28" fmla="*/ 0 w 95"/>
                <a:gd name="T29" fmla="*/ 0 h 152"/>
                <a:gd name="T30" fmla="*/ 0 w 95"/>
                <a:gd name="T31" fmla="*/ 0 h 152"/>
                <a:gd name="T32" fmla="*/ 0 w 95"/>
                <a:gd name="T33" fmla="*/ 0 h 152"/>
                <a:gd name="T34" fmla="*/ 0 w 95"/>
                <a:gd name="T35" fmla="*/ 0 h 152"/>
                <a:gd name="T36" fmla="*/ 0 w 95"/>
                <a:gd name="T37" fmla="*/ 0 h 152"/>
                <a:gd name="T38" fmla="*/ 0 w 95"/>
                <a:gd name="T39" fmla="*/ 0 h 152"/>
                <a:gd name="T40" fmla="*/ 0 w 95"/>
                <a:gd name="T41" fmla="*/ 0 h 152"/>
                <a:gd name="T42" fmla="*/ 0 w 95"/>
                <a:gd name="T43" fmla="*/ 0 h 152"/>
                <a:gd name="T44" fmla="*/ 0 w 95"/>
                <a:gd name="T45" fmla="*/ 0 h 152"/>
                <a:gd name="T46" fmla="*/ 0 w 95"/>
                <a:gd name="T47" fmla="*/ 0 h 152"/>
                <a:gd name="T48" fmla="*/ 0 w 95"/>
                <a:gd name="T49" fmla="*/ 0 h 1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152">
                  <a:moveTo>
                    <a:pt x="10" y="152"/>
                  </a:moveTo>
                  <a:lnTo>
                    <a:pt x="7" y="143"/>
                  </a:lnTo>
                  <a:lnTo>
                    <a:pt x="6" y="135"/>
                  </a:lnTo>
                  <a:lnTo>
                    <a:pt x="4" y="127"/>
                  </a:lnTo>
                  <a:lnTo>
                    <a:pt x="4" y="120"/>
                  </a:lnTo>
                  <a:lnTo>
                    <a:pt x="3" y="111"/>
                  </a:lnTo>
                  <a:lnTo>
                    <a:pt x="1" y="103"/>
                  </a:lnTo>
                  <a:lnTo>
                    <a:pt x="0" y="95"/>
                  </a:lnTo>
                  <a:lnTo>
                    <a:pt x="0" y="88"/>
                  </a:lnTo>
                  <a:lnTo>
                    <a:pt x="14" y="79"/>
                  </a:lnTo>
                  <a:lnTo>
                    <a:pt x="26" y="70"/>
                  </a:lnTo>
                  <a:lnTo>
                    <a:pt x="35" y="56"/>
                  </a:lnTo>
                  <a:lnTo>
                    <a:pt x="45" y="43"/>
                  </a:lnTo>
                  <a:lnTo>
                    <a:pt x="53" y="28"/>
                  </a:lnTo>
                  <a:lnTo>
                    <a:pt x="63" y="15"/>
                  </a:lnTo>
                  <a:lnTo>
                    <a:pt x="77" y="5"/>
                  </a:lnTo>
                  <a:lnTo>
                    <a:pt x="95" y="0"/>
                  </a:lnTo>
                  <a:lnTo>
                    <a:pt x="91" y="11"/>
                  </a:lnTo>
                  <a:lnTo>
                    <a:pt x="84" y="32"/>
                  </a:lnTo>
                  <a:lnTo>
                    <a:pt x="71" y="54"/>
                  </a:lnTo>
                  <a:lnTo>
                    <a:pt x="60" y="81"/>
                  </a:lnTo>
                  <a:lnTo>
                    <a:pt x="45" y="104"/>
                  </a:lnTo>
                  <a:lnTo>
                    <a:pt x="31" y="127"/>
                  </a:lnTo>
                  <a:lnTo>
                    <a:pt x="18" y="142"/>
                  </a:lnTo>
                  <a:lnTo>
                    <a:pt x="10" y="152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6" name="Freeform 81"/>
            <p:cNvSpPr>
              <a:spLocks/>
            </p:cNvSpPr>
            <p:nvPr/>
          </p:nvSpPr>
          <p:spPr bwMode="auto">
            <a:xfrm>
              <a:off x="4597" y="1659"/>
              <a:ext cx="380" cy="540"/>
            </a:xfrm>
            <a:custGeom>
              <a:avLst/>
              <a:gdLst>
                <a:gd name="T0" fmla="*/ 0 w 1142"/>
                <a:gd name="T1" fmla="*/ 0 h 1620"/>
                <a:gd name="T2" fmla="*/ 0 w 1142"/>
                <a:gd name="T3" fmla="*/ 0 h 1620"/>
                <a:gd name="T4" fmla="*/ 0 w 1142"/>
                <a:gd name="T5" fmla="*/ 0 h 1620"/>
                <a:gd name="T6" fmla="*/ 0 w 1142"/>
                <a:gd name="T7" fmla="*/ 0 h 1620"/>
                <a:gd name="T8" fmla="*/ 0 w 1142"/>
                <a:gd name="T9" fmla="*/ 0 h 1620"/>
                <a:gd name="T10" fmla="*/ 0 w 1142"/>
                <a:gd name="T11" fmla="*/ 0 h 1620"/>
                <a:gd name="T12" fmla="*/ 0 w 1142"/>
                <a:gd name="T13" fmla="*/ 0 h 1620"/>
                <a:gd name="T14" fmla="*/ 0 w 1142"/>
                <a:gd name="T15" fmla="*/ 0 h 1620"/>
                <a:gd name="T16" fmla="*/ 0 w 1142"/>
                <a:gd name="T17" fmla="*/ 0 h 1620"/>
                <a:gd name="T18" fmla="*/ 0 w 1142"/>
                <a:gd name="T19" fmla="*/ 0 h 1620"/>
                <a:gd name="T20" fmla="*/ 0 w 1142"/>
                <a:gd name="T21" fmla="*/ 0 h 1620"/>
                <a:gd name="T22" fmla="*/ 0 w 1142"/>
                <a:gd name="T23" fmla="*/ 0 h 1620"/>
                <a:gd name="T24" fmla="*/ 0 w 1142"/>
                <a:gd name="T25" fmla="*/ 0 h 1620"/>
                <a:gd name="T26" fmla="*/ 0 w 1142"/>
                <a:gd name="T27" fmla="*/ 0 h 1620"/>
                <a:gd name="T28" fmla="*/ 0 w 1142"/>
                <a:gd name="T29" fmla="*/ 0 h 1620"/>
                <a:gd name="T30" fmla="*/ 0 w 1142"/>
                <a:gd name="T31" fmla="*/ 0 h 1620"/>
                <a:gd name="T32" fmla="*/ 0 w 1142"/>
                <a:gd name="T33" fmla="*/ 0 h 1620"/>
                <a:gd name="T34" fmla="*/ 0 w 1142"/>
                <a:gd name="T35" fmla="*/ 0 h 1620"/>
                <a:gd name="T36" fmla="*/ 0 w 1142"/>
                <a:gd name="T37" fmla="*/ 0 h 1620"/>
                <a:gd name="T38" fmla="*/ 0 w 1142"/>
                <a:gd name="T39" fmla="*/ 0 h 1620"/>
                <a:gd name="T40" fmla="*/ 0 w 1142"/>
                <a:gd name="T41" fmla="*/ 0 h 1620"/>
                <a:gd name="T42" fmla="*/ 0 w 1142"/>
                <a:gd name="T43" fmla="*/ 0 h 1620"/>
                <a:gd name="T44" fmla="*/ 0 w 1142"/>
                <a:gd name="T45" fmla="*/ 0 h 1620"/>
                <a:gd name="T46" fmla="*/ 0 w 1142"/>
                <a:gd name="T47" fmla="*/ 0 h 1620"/>
                <a:gd name="T48" fmla="*/ 0 w 1142"/>
                <a:gd name="T49" fmla="*/ 0 h 1620"/>
                <a:gd name="T50" fmla="*/ 0 w 1142"/>
                <a:gd name="T51" fmla="*/ 0 h 1620"/>
                <a:gd name="T52" fmla="*/ 0 w 1142"/>
                <a:gd name="T53" fmla="*/ 0 h 1620"/>
                <a:gd name="T54" fmla="*/ 0 w 1142"/>
                <a:gd name="T55" fmla="*/ 0 h 1620"/>
                <a:gd name="T56" fmla="*/ 0 w 1142"/>
                <a:gd name="T57" fmla="*/ 0 h 1620"/>
                <a:gd name="T58" fmla="*/ 0 w 1142"/>
                <a:gd name="T59" fmla="*/ 0 h 1620"/>
                <a:gd name="T60" fmla="*/ 0 w 1142"/>
                <a:gd name="T61" fmla="*/ 0 h 1620"/>
                <a:gd name="T62" fmla="*/ 0 w 1142"/>
                <a:gd name="T63" fmla="*/ 0 h 1620"/>
                <a:gd name="T64" fmla="*/ 0 w 1142"/>
                <a:gd name="T65" fmla="*/ 0 h 1620"/>
                <a:gd name="T66" fmla="*/ 0 w 1142"/>
                <a:gd name="T67" fmla="*/ 0 h 1620"/>
                <a:gd name="T68" fmla="*/ 0 w 1142"/>
                <a:gd name="T69" fmla="*/ 0 h 1620"/>
                <a:gd name="T70" fmla="*/ 0 w 1142"/>
                <a:gd name="T71" fmla="*/ 0 h 1620"/>
                <a:gd name="T72" fmla="*/ 0 w 1142"/>
                <a:gd name="T73" fmla="*/ 0 h 1620"/>
                <a:gd name="T74" fmla="*/ 0 w 1142"/>
                <a:gd name="T75" fmla="*/ 0 h 1620"/>
                <a:gd name="T76" fmla="*/ 0 w 1142"/>
                <a:gd name="T77" fmla="*/ 0 h 1620"/>
                <a:gd name="T78" fmla="*/ 0 w 1142"/>
                <a:gd name="T79" fmla="*/ 0 h 1620"/>
                <a:gd name="T80" fmla="*/ 0 w 1142"/>
                <a:gd name="T81" fmla="*/ 0 h 1620"/>
                <a:gd name="T82" fmla="*/ 0 w 1142"/>
                <a:gd name="T83" fmla="*/ 0 h 1620"/>
                <a:gd name="T84" fmla="*/ 0 w 1142"/>
                <a:gd name="T85" fmla="*/ 0 h 1620"/>
                <a:gd name="T86" fmla="*/ 0 w 1142"/>
                <a:gd name="T87" fmla="*/ 0 h 1620"/>
                <a:gd name="T88" fmla="*/ 0 w 1142"/>
                <a:gd name="T89" fmla="*/ 0 h 1620"/>
                <a:gd name="T90" fmla="*/ 0 w 1142"/>
                <a:gd name="T91" fmla="*/ 0 h 1620"/>
                <a:gd name="T92" fmla="*/ 0 w 1142"/>
                <a:gd name="T93" fmla="*/ 0 h 1620"/>
                <a:gd name="T94" fmla="*/ 0 w 1142"/>
                <a:gd name="T95" fmla="*/ 0 h 1620"/>
                <a:gd name="T96" fmla="*/ 0 w 1142"/>
                <a:gd name="T97" fmla="*/ 0 h 1620"/>
                <a:gd name="T98" fmla="*/ 0 w 1142"/>
                <a:gd name="T99" fmla="*/ 0 h 1620"/>
                <a:gd name="T100" fmla="*/ 0 w 1142"/>
                <a:gd name="T101" fmla="*/ 0 h 1620"/>
                <a:gd name="T102" fmla="*/ 0 w 1142"/>
                <a:gd name="T103" fmla="*/ 0 h 1620"/>
                <a:gd name="T104" fmla="*/ 0 w 1142"/>
                <a:gd name="T105" fmla="*/ 0 h 1620"/>
                <a:gd name="T106" fmla="*/ 0 w 1142"/>
                <a:gd name="T107" fmla="*/ 0 h 1620"/>
                <a:gd name="T108" fmla="*/ 0 w 1142"/>
                <a:gd name="T109" fmla="*/ 0 h 1620"/>
                <a:gd name="T110" fmla="*/ 0 w 1142"/>
                <a:gd name="T111" fmla="*/ 0 h 1620"/>
                <a:gd name="T112" fmla="*/ 0 w 1142"/>
                <a:gd name="T113" fmla="*/ 0 h 1620"/>
                <a:gd name="T114" fmla="*/ 0 w 1142"/>
                <a:gd name="T115" fmla="*/ 0 h 1620"/>
                <a:gd name="T116" fmla="*/ 0 w 1142"/>
                <a:gd name="T117" fmla="*/ 0 h 1620"/>
                <a:gd name="T118" fmla="*/ 0 w 1142"/>
                <a:gd name="T119" fmla="*/ 0 h 1620"/>
                <a:gd name="T120" fmla="*/ 0 w 1142"/>
                <a:gd name="T121" fmla="*/ 0 h 16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42" h="1620">
                  <a:moveTo>
                    <a:pt x="742" y="1620"/>
                  </a:moveTo>
                  <a:lnTo>
                    <a:pt x="642" y="1589"/>
                  </a:lnTo>
                  <a:lnTo>
                    <a:pt x="562" y="1546"/>
                  </a:lnTo>
                  <a:lnTo>
                    <a:pt x="505" y="1490"/>
                  </a:lnTo>
                  <a:lnTo>
                    <a:pt x="472" y="1428"/>
                  </a:lnTo>
                  <a:lnTo>
                    <a:pt x="459" y="1357"/>
                  </a:lnTo>
                  <a:lnTo>
                    <a:pt x="473" y="1281"/>
                  </a:lnTo>
                  <a:lnTo>
                    <a:pt x="511" y="1205"/>
                  </a:lnTo>
                  <a:lnTo>
                    <a:pt x="575" y="1129"/>
                  </a:lnTo>
                  <a:lnTo>
                    <a:pt x="575" y="1117"/>
                  </a:lnTo>
                  <a:lnTo>
                    <a:pt x="575" y="1108"/>
                  </a:lnTo>
                  <a:lnTo>
                    <a:pt x="573" y="1099"/>
                  </a:lnTo>
                  <a:lnTo>
                    <a:pt x="572" y="1092"/>
                  </a:lnTo>
                  <a:lnTo>
                    <a:pt x="566" y="1079"/>
                  </a:lnTo>
                  <a:lnTo>
                    <a:pt x="562" y="1068"/>
                  </a:lnTo>
                  <a:lnTo>
                    <a:pt x="537" y="1064"/>
                  </a:lnTo>
                  <a:lnTo>
                    <a:pt x="518" y="1061"/>
                  </a:lnTo>
                  <a:lnTo>
                    <a:pt x="499" y="1058"/>
                  </a:lnTo>
                  <a:lnTo>
                    <a:pt x="483" y="1058"/>
                  </a:lnTo>
                  <a:lnTo>
                    <a:pt x="462" y="1057"/>
                  </a:lnTo>
                  <a:lnTo>
                    <a:pt x="437" y="1055"/>
                  </a:lnTo>
                  <a:lnTo>
                    <a:pt x="405" y="1054"/>
                  </a:lnTo>
                  <a:lnTo>
                    <a:pt x="364" y="1053"/>
                  </a:lnTo>
                  <a:lnTo>
                    <a:pt x="356" y="1040"/>
                  </a:lnTo>
                  <a:lnTo>
                    <a:pt x="353" y="1029"/>
                  </a:lnTo>
                  <a:lnTo>
                    <a:pt x="352" y="1016"/>
                  </a:lnTo>
                  <a:lnTo>
                    <a:pt x="353" y="1005"/>
                  </a:lnTo>
                  <a:lnTo>
                    <a:pt x="353" y="993"/>
                  </a:lnTo>
                  <a:lnTo>
                    <a:pt x="354" y="980"/>
                  </a:lnTo>
                  <a:lnTo>
                    <a:pt x="353" y="968"/>
                  </a:lnTo>
                  <a:lnTo>
                    <a:pt x="352" y="958"/>
                  </a:lnTo>
                  <a:lnTo>
                    <a:pt x="184" y="926"/>
                  </a:lnTo>
                  <a:lnTo>
                    <a:pt x="74" y="855"/>
                  </a:lnTo>
                  <a:lnTo>
                    <a:pt x="13" y="757"/>
                  </a:lnTo>
                  <a:lnTo>
                    <a:pt x="0" y="644"/>
                  </a:lnTo>
                  <a:lnTo>
                    <a:pt x="27" y="524"/>
                  </a:lnTo>
                  <a:lnTo>
                    <a:pt x="91" y="413"/>
                  </a:lnTo>
                  <a:lnTo>
                    <a:pt x="184" y="318"/>
                  </a:lnTo>
                  <a:lnTo>
                    <a:pt x="307" y="254"/>
                  </a:lnTo>
                  <a:lnTo>
                    <a:pt x="327" y="250"/>
                  </a:lnTo>
                  <a:lnTo>
                    <a:pt x="347" y="247"/>
                  </a:lnTo>
                  <a:lnTo>
                    <a:pt x="367" y="244"/>
                  </a:lnTo>
                  <a:lnTo>
                    <a:pt x="388" y="243"/>
                  </a:lnTo>
                  <a:lnTo>
                    <a:pt x="409" y="238"/>
                  </a:lnTo>
                  <a:lnTo>
                    <a:pt x="430" y="236"/>
                  </a:lnTo>
                  <a:lnTo>
                    <a:pt x="451" y="233"/>
                  </a:lnTo>
                  <a:lnTo>
                    <a:pt x="472" y="232"/>
                  </a:lnTo>
                  <a:lnTo>
                    <a:pt x="477" y="92"/>
                  </a:lnTo>
                  <a:lnTo>
                    <a:pt x="502" y="20"/>
                  </a:lnTo>
                  <a:lnTo>
                    <a:pt x="537" y="0"/>
                  </a:lnTo>
                  <a:lnTo>
                    <a:pt x="576" y="24"/>
                  </a:lnTo>
                  <a:lnTo>
                    <a:pt x="607" y="74"/>
                  </a:lnTo>
                  <a:lnTo>
                    <a:pt x="624" y="142"/>
                  </a:lnTo>
                  <a:lnTo>
                    <a:pt x="617" y="215"/>
                  </a:lnTo>
                  <a:lnTo>
                    <a:pt x="580" y="280"/>
                  </a:lnTo>
                  <a:lnTo>
                    <a:pt x="487" y="282"/>
                  </a:lnTo>
                  <a:lnTo>
                    <a:pt x="406" y="287"/>
                  </a:lnTo>
                  <a:lnTo>
                    <a:pt x="336" y="301"/>
                  </a:lnTo>
                  <a:lnTo>
                    <a:pt x="276" y="325"/>
                  </a:lnTo>
                  <a:lnTo>
                    <a:pt x="222" y="358"/>
                  </a:lnTo>
                  <a:lnTo>
                    <a:pt x="176" y="406"/>
                  </a:lnTo>
                  <a:lnTo>
                    <a:pt x="131" y="469"/>
                  </a:lnTo>
                  <a:lnTo>
                    <a:pt x="92" y="549"/>
                  </a:lnTo>
                  <a:lnTo>
                    <a:pt x="99" y="551"/>
                  </a:lnTo>
                  <a:lnTo>
                    <a:pt x="108" y="555"/>
                  </a:lnTo>
                  <a:lnTo>
                    <a:pt x="103" y="573"/>
                  </a:lnTo>
                  <a:lnTo>
                    <a:pt x="98" y="604"/>
                  </a:lnTo>
                  <a:lnTo>
                    <a:pt x="91" y="640"/>
                  </a:lnTo>
                  <a:lnTo>
                    <a:pt x="87" y="682"/>
                  </a:lnTo>
                  <a:lnTo>
                    <a:pt x="84" y="721"/>
                  </a:lnTo>
                  <a:lnTo>
                    <a:pt x="88" y="757"/>
                  </a:lnTo>
                  <a:lnTo>
                    <a:pt x="99" y="784"/>
                  </a:lnTo>
                  <a:lnTo>
                    <a:pt x="120" y="799"/>
                  </a:lnTo>
                  <a:lnTo>
                    <a:pt x="123" y="742"/>
                  </a:lnTo>
                  <a:lnTo>
                    <a:pt x="126" y="694"/>
                  </a:lnTo>
                  <a:lnTo>
                    <a:pt x="128" y="654"/>
                  </a:lnTo>
                  <a:lnTo>
                    <a:pt x="131" y="622"/>
                  </a:lnTo>
                  <a:lnTo>
                    <a:pt x="133" y="595"/>
                  </a:lnTo>
                  <a:lnTo>
                    <a:pt x="134" y="577"/>
                  </a:lnTo>
                  <a:lnTo>
                    <a:pt x="135" y="563"/>
                  </a:lnTo>
                  <a:lnTo>
                    <a:pt x="138" y="558"/>
                  </a:lnTo>
                  <a:lnTo>
                    <a:pt x="138" y="594"/>
                  </a:lnTo>
                  <a:lnTo>
                    <a:pt x="138" y="629"/>
                  </a:lnTo>
                  <a:lnTo>
                    <a:pt x="138" y="661"/>
                  </a:lnTo>
                  <a:lnTo>
                    <a:pt x="138" y="693"/>
                  </a:lnTo>
                  <a:lnTo>
                    <a:pt x="138" y="724"/>
                  </a:lnTo>
                  <a:lnTo>
                    <a:pt x="138" y="759"/>
                  </a:lnTo>
                  <a:lnTo>
                    <a:pt x="138" y="795"/>
                  </a:lnTo>
                  <a:lnTo>
                    <a:pt x="138" y="837"/>
                  </a:lnTo>
                  <a:lnTo>
                    <a:pt x="144" y="841"/>
                  </a:lnTo>
                  <a:lnTo>
                    <a:pt x="151" y="844"/>
                  </a:lnTo>
                  <a:lnTo>
                    <a:pt x="154" y="844"/>
                  </a:lnTo>
                  <a:lnTo>
                    <a:pt x="158" y="844"/>
                  </a:lnTo>
                  <a:lnTo>
                    <a:pt x="163" y="844"/>
                  </a:lnTo>
                  <a:lnTo>
                    <a:pt x="172" y="845"/>
                  </a:lnTo>
                  <a:lnTo>
                    <a:pt x="173" y="810"/>
                  </a:lnTo>
                  <a:lnTo>
                    <a:pt x="176" y="775"/>
                  </a:lnTo>
                  <a:lnTo>
                    <a:pt x="177" y="740"/>
                  </a:lnTo>
                  <a:lnTo>
                    <a:pt x="181" y="707"/>
                  </a:lnTo>
                  <a:lnTo>
                    <a:pt x="183" y="672"/>
                  </a:lnTo>
                  <a:lnTo>
                    <a:pt x="186" y="639"/>
                  </a:lnTo>
                  <a:lnTo>
                    <a:pt x="190" y="604"/>
                  </a:lnTo>
                  <a:lnTo>
                    <a:pt x="194" y="570"/>
                  </a:lnTo>
                  <a:lnTo>
                    <a:pt x="197" y="572"/>
                  </a:lnTo>
                  <a:lnTo>
                    <a:pt x="200" y="573"/>
                  </a:lnTo>
                  <a:lnTo>
                    <a:pt x="195" y="639"/>
                  </a:lnTo>
                  <a:lnTo>
                    <a:pt x="193" y="690"/>
                  </a:lnTo>
                  <a:lnTo>
                    <a:pt x="191" y="729"/>
                  </a:lnTo>
                  <a:lnTo>
                    <a:pt x="191" y="760"/>
                  </a:lnTo>
                  <a:lnTo>
                    <a:pt x="190" y="784"/>
                  </a:lnTo>
                  <a:lnTo>
                    <a:pt x="190" y="807"/>
                  </a:lnTo>
                  <a:lnTo>
                    <a:pt x="191" y="832"/>
                  </a:lnTo>
                  <a:lnTo>
                    <a:pt x="194" y="863"/>
                  </a:lnTo>
                  <a:lnTo>
                    <a:pt x="202" y="864"/>
                  </a:lnTo>
                  <a:lnTo>
                    <a:pt x="211" y="867"/>
                  </a:lnTo>
                  <a:lnTo>
                    <a:pt x="221" y="871"/>
                  </a:lnTo>
                  <a:lnTo>
                    <a:pt x="230" y="876"/>
                  </a:lnTo>
                  <a:lnTo>
                    <a:pt x="234" y="789"/>
                  </a:lnTo>
                  <a:lnTo>
                    <a:pt x="239" y="725"/>
                  </a:lnTo>
                  <a:lnTo>
                    <a:pt x="241" y="676"/>
                  </a:lnTo>
                  <a:lnTo>
                    <a:pt x="244" y="646"/>
                  </a:lnTo>
                  <a:lnTo>
                    <a:pt x="246" y="623"/>
                  </a:lnTo>
                  <a:lnTo>
                    <a:pt x="247" y="611"/>
                  </a:lnTo>
                  <a:lnTo>
                    <a:pt x="248" y="604"/>
                  </a:lnTo>
                  <a:lnTo>
                    <a:pt x="251" y="598"/>
                  </a:lnTo>
                  <a:lnTo>
                    <a:pt x="251" y="620"/>
                  </a:lnTo>
                  <a:lnTo>
                    <a:pt x="251" y="646"/>
                  </a:lnTo>
                  <a:lnTo>
                    <a:pt x="251" y="671"/>
                  </a:lnTo>
                  <a:lnTo>
                    <a:pt x="251" y="701"/>
                  </a:lnTo>
                  <a:lnTo>
                    <a:pt x="251" y="735"/>
                  </a:lnTo>
                  <a:lnTo>
                    <a:pt x="251" y="775"/>
                  </a:lnTo>
                  <a:lnTo>
                    <a:pt x="251" y="823"/>
                  </a:lnTo>
                  <a:lnTo>
                    <a:pt x="251" y="881"/>
                  </a:lnTo>
                  <a:lnTo>
                    <a:pt x="258" y="884"/>
                  </a:lnTo>
                  <a:lnTo>
                    <a:pt x="269" y="885"/>
                  </a:lnTo>
                  <a:lnTo>
                    <a:pt x="275" y="885"/>
                  </a:lnTo>
                  <a:lnTo>
                    <a:pt x="282" y="885"/>
                  </a:lnTo>
                  <a:lnTo>
                    <a:pt x="290" y="885"/>
                  </a:lnTo>
                  <a:lnTo>
                    <a:pt x="300" y="885"/>
                  </a:lnTo>
                  <a:lnTo>
                    <a:pt x="301" y="811"/>
                  </a:lnTo>
                  <a:lnTo>
                    <a:pt x="304" y="757"/>
                  </a:lnTo>
                  <a:lnTo>
                    <a:pt x="306" y="717"/>
                  </a:lnTo>
                  <a:lnTo>
                    <a:pt x="308" y="689"/>
                  </a:lnTo>
                  <a:lnTo>
                    <a:pt x="310" y="669"/>
                  </a:lnTo>
                  <a:lnTo>
                    <a:pt x="311" y="657"/>
                  </a:lnTo>
                  <a:lnTo>
                    <a:pt x="313" y="646"/>
                  </a:lnTo>
                  <a:lnTo>
                    <a:pt x="315" y="637"/>
                  </a:lnTo>
                  <a:lnTo>
                    <a:pt x="315" y="668"/>
                  </a:lnTo>
                  <a:lnTo>
                    <a:pt x="315" y="701"/>
                  </a:lnTo>
                  <a:lnTo>
                    <a:pt x="315" y="732"/>
                  </a:lnTo>
                  <a:lnTo>
                    <a:pt x="315" y="765"/>
                  </a:lnTo>
                  <a:lnTo>
                    <a:pt x="315" y="796"/>
                  </a:lnTo>
                  <a:lnTo>
                    <a:pt x="315" y="830"/>
                  </a:lnTo>
                  <a:lnTo>
                    <a:pt x="315" y="860"/>
                  </a:lnTo>
                  <a:lnTo>
                    <a:pt x="315" y="894"/>
                  </a:lnTo>
                  <a:lnTo>
                    <a:pt x="324" y="894"/>
                  </a:lnTo>
                  <a:lnTo>
                    <a:pt x="332" y="894"/>
                  </a:lnTo>
                  <a:lnTo>
                    <a:pt x="338" y="894"/>
                  </a:lnTo>
                  <a:lnTo>
                    <a:pt x="345" y="895"/>
                  </a:lnTo>
                  <a:lnTo>
                    <a:pt x="349" y="894"/>
                  </a:lnTo>
                  <a:lnTo>
                    <a:pt x="353" y="894"/>
                  </a:lnTo>
                  <a:lnTo>
                    <a:pt x="359" y="892"/>
                  </a:lnTo>
                  <a:lnTo>
                    <a:pt x="367" y="891"/>
                  </a:lnTo>
                  <a:lnTo>
                    <a:pt x="371" y="814"/>
                  </a:lnTo>
                  <a:lnTo>
                    <a:pt x="377" y="759"/>
                  </a:lnTo>
                  <a:lnTo>
                    <a:pt x="380" y="717"/>
                  </a:lnTo>
                  <a:lnTo>
                    <a:pt x="384" y="689"/>
                  </a:lnTo>
                  <a:lnTo>
                    <a:pt x="385" y="669"/>
                  </a:lnTo>
                  <a:lnTo>
                    <a:pt x="387" y="658"/>
                  </a:lnTo>
                  <a:lnTo>
                    <a:pt x="388" y="651"/>
                  </a:lnTo>
                  <a:lnTo>
                    <a:pt x="392" y="647"/>
                  </a:lnTo>
                  <a:lnTo>
                    <a:pt x="391" y="668"/>
                  </a:lnTo>
                  <a:lnTo>
                    <a:pt x="388" y="699"/>
                  </a:lnTo>
                  <a:lnTo>
                    <a:pt x="385" y="733"/>
                  </a:lnTo>
                  <a:lnTo>
                    <a:pt x="384" y="772"/>
                  </a:lnTo>
                  <a:lnTo>
                    <a:pt x="381" y="809"/>
                  </a:lnTo>
                  <a:lnTo>
                    <a:pt x="382" y="844"/>
                  </a:lnTo>
                  <a:lnTo>
                    <a:pt x="385" y="873"/>
                  </a:lnTo>
                  <a:lnTo>
                    <a:pt x="392" y="897"/>
                  </a:lnTo>
                  <a:lnTo>
                    <a:pt x="413" y="890"/>
                  </a:lnTo>
                  <a:lnTo>
                    <a:pt x="430" y="887"/>
                  </a:lnTo>
                  <a:lnTo>
                    <a:pt x="442" y="883"/>
                  </a:lnTo>
                  <a:lnTo>
                    <a:pt x="451" y="881"/>
                  </a:lnTo>
                  <a:lnTo>
                    <a:pt x="458" y="878"/>
                  </a:lnTo>
                  <a:lnTo>
                    <a:pt x="462" y="876"/>
                  </a:lnTo>
                  <a:lnTo>
                    <a:pt x="455" y="856"/>
                  </a:lnTo>
                  <a:lnTo>
                    <a:pt x="453" y="830"/>
                  </a:lnTo>
                  <a:lnTo>
                    <a:pt x="452" y="799"/>
                  </a:lnTo>
                  <a:lnTo>
                    <a:pt x="455" y="768"/>
                  </a:lnTo>
                  <a:lnTo>
                    <a:pt x="455" y="735"/>
                  </a:lnTo>
                  <a:lnTo>
                    <a:pt x="458" y="707"/>
                  </a:lnTo>
                  <a:lnTo>
                    <a:pt x="460" y="682"/>
                  </a:lnTo>
                  <a:lnTo>
                    <a:pt x="462" y="665"/>
                  </a:lnTo>
                  <a:lnTo>
                    <a:pt x="463" y="664"/>
                  </a:lnTo>
                  <a:lnTo>
                    <a:pt x="469" y="662"/>
                  </a:lnTo>
                  <a:lnTo>
                    <a:pt x="469" y="687"/>
                  </a:lnTo>
                  <a:lnTo>
                    <a:pt x="469" y="713"/>
                  </a:lnTo>
                  <a:lnTo>
                    <a:pt x="469" y="738"/>
                  </a:lnTo>
                  <a:lnTo>
                    <a:pt x="469" y="764"/>
                  </a:lnTo>
                  <a:lnTo>
                    <a:pt x="469" y="789"/>
                  </a:lnTo>
                  <a:lnTo>
                    <a:pt x="469" y="814"/>
                  </a:lnTo>
                  <a:lnTo>
                    <a:pt x="470" y="839"/>
                  </a:lnTo>
                  <a:lnTo>
                    <a:pt x="472" y="866"/>
                  </a:lnTo>
                  <a:lnTo>
                    <a:pt x="502" y="860"/>
                  </a:lnTo>
                  <a:lnTo>
                    <a:pt x="533" y="846"/>
                  </a:lnTo>
                  <a:lnTo>
                    <a:pt x="561" y="827"/>
                  </a:lnTo>
                  <a:lnTo>
                    <a:pt x="587" y="803"/>
                  </a:lnTo>
                  <a:lnTo>
                    <a:pt x="610" y="774"/>
                  </a:lnTo>
                  <a:lnTo>
                    <a:pt x="632" y="746"/>
                  </a:lnTo>
                  <a:lnTo>
                    <a:pt x="652" y="718"/>
                  </a:lnTo>
                  <a:lnTo>
                    <a:pt x="670" y="693"/>
                  </a:lnTo>
                  <a:lnTo>
                    <a:pt x="693" y="738"/>
                  </a:lnTo>
                  <a:lnTo>
                    <a:pt x="685" y="782"/>
                  </a:lnTo>
                  <a:lnTo>
                    <a:pt x="649" y="825"/>
                  </a:lnTo>
                  <a:lnTo>
                    <a:pt x="597" y="866"/>
                  </a:lnTo>
                  <a:lnTo>
                    <a:pt x="536" y="899"/>
                  </a:lnTo>
                  <a:lnTo>
                    <a:pt x="476" y="929"/>
                  </a:lnTo>
                  <a:lnTo>
                    <a:pt x="424" y="948"/>
                  </a:lnTo>
                  <a:lnTo>
                    <a:pt x="392" y="961"/>
                  </a:lnTo>
                  <a:lnTo>
                    <a:pt x="393" y="970"/>
                  </a:lnTo>
                  <a:lnTo>
                    <a:pt x="395" y="979"/>
                  </a:lnTo>
                  <a:lnTo>
                    <a:pt x="396" y="983"/>
                  </a:lnTo>
                  <a:lnTo>
                    <a:pt x="399" y="987"/>
                  </a:lnTo>
                  <a:lnTo>
                    <a:pt x="402" y="993"/>
                  </a:lnTo>
                  <a:lnTo>
                    <a:pt x="407" y="1001"/>
                  </a:lnTo>
                  <a:lnTo>
                    <a:pt x="487" y="1007"/>
                  </a:lnTo>
                  <a:lnTo>
                    <a:pt x="562" y="1009"/>
                  </a:lnTo>
                  <a:lnTo>
                    <a:pt x="632" y="1007"/>
                  </a:lnTo>
                  <a:lnTo>
                    <a:pt x="699" y="997"/>
                  </a:lnTo>
                  <a:lnTo>
                    <a:pt x="763" y="977"/>
                  </a:lnTo>
                  <a:lnTo>
                    <a:pt x="829" y="948"/>
                  </a:lnTo>
                  <a:lnTo>
                    <a:pt x="896" y="908"/>
                  </a:lnTo>
                  <a:lnTo>
                    <a:pt x="965" y="855"/>
                  </a:lnTo>
                  <a:lnTo>
                    <a:pt x="971" y="811"/>
                  </a:lnTo>
                  <a:lnTo>
                    <a:pt x="968" y="784"/>
                  </a:lnTo>
                  <a:lnTo>
                    <a:pt x="958" y="764"/>
                  </a:lnTo>
                  <a:lnTo>
                    <a:pt x="944" y="753"/>
                  </a:lnTo>
                  <a:lnTo>
                    <a:pt x="923" y="743"/>
                  </a:lnTo>
                  <a:lnTo>
                    <a:pt x="903" y="738"/>
                  </a:lnTo>
                  <a:lnTo>
                    <a:pt x="882" y="728"/>
                  </a:lnTo>
                  <a:lnTo>
                    <a:pt x="862" y="714"/>
                  </a:lnTo>
                  <a:lnTo>
                    <a:pt x="869" y="700"/>
                  </a:lnTo>
                  <a:lnTo>
                    <a:pt x="877" y="686"/>
                  </a:lnTo>
                  <a:lnTo>
                    <a:pt x="904" y="682"/>
                  </a:lnTo>
                  <a:lnTo>
                    <a:pt x="937" y="686"/>
                  </a:lnTo>
                  <a:lnTo>
                    <a:pt x="972" y="696"/>
                  </a:lnTo>
                  <a:lnTo>
                    <a:pt x="1010" y="711"/>
                  </a:lnTo>
                  <a:lnTo>
                    <a:pt x="1045" y="728"/>
                  </a:lnTo>
                  <a:lnTo>
                    <a:pt x="1081" y="749"/>
                  </a:lnTo>
                  <a:lnTo>
                    <a:pt x="1113" y="768"/>
                  </a:lnTo>
                  <a:lnTo>
                    <a:pt x="1142" y="788"/>
                  </a:lnTo>
                  <a:lnTo>
                    <a:pt x="1142" y="800"/>
                  </a:lnTo>
                  <a:lnTo>
                    <a:pt x="1142" y="814"/>
                  </a:lnTo>
                  <a:lnTo>
                    <a:pt x="1133" y="818"/>
                  </a:lnTo>
                  <a:lnTo>
                    <a:pt x="1122" y="827"/>
                  </a:lnTo>
                  <a:lnTo>
                    <a:pt x="1106" y="818"/>
                  </a:lnTo>
                  <a:lnTo>
                    <a:pt x="1094" y="810"/>
                  </a:lnTo>
                  <a:lnTo>
                    <a:pt x="1081" y="803"/>
                  </a:lnTo>
                  <a:lnTo>
                    <a:pt x="1070" y="798"/>
                  </a:lnTo>
                  <a:lnTo>
                    <a:pt x="1059" y="792"/>
                  </a:lnTo>
                  <a:lnTo>
                    <a:pt x="1048" y="786"/>
                  </a:lnTo>
                  <a:lnTo>
                    <a:pt x="1035" y="782"/>
                  </a:lnTo>
                  <a:lnTo>
                    <a:pt x="1024" y="781"/>
                  </a:lnTo>
                  <a:lnTo>
                    <a:pt x="1011" y="842"/>
                  </a:lnTo>
                  <a:lnTo>
                    <a:pt x="981" y="895"/>
                  </a:lnTo>
                  <a:lnTo>
                    <a:pt x="933" y="938"/>
                  </a:lnTo>
                  <a:lnTo>
                    <a:pt x="876" y="976"/>
                  </a:lnTo>
                  <a:lnTo>
                    <a:pt x="812" y="1005"/>
                  </a:lnTo>
                  <a:lnTo>
                    <a:pt x="746" y="1028"/>
                  </a:lnTo>
                  <a:lnTo>
                    <a:pt x="684" y="1044"/>
                  </a:lnTo>
                  <a:lnTo>
                    <a:pt x="629" y="1058"/>
                  </a:lnTo>
                  <a:lnTo>
                    <a:pt x="629" y="1069"/>
                  </a:lnTo>
                  <a:lnTo>
                    <a:pt x="632" y="1082"/>
                  </a:lnTo>
                  <a:lnTo>
                    <a:pt x="636" y="1093"/>
                  </a:lnTo>
                  <a:lnTo>
                    <a:pt x="640" y="1106"/>
                  </a:lnTo>
                  <a:lnTo>
                    <a:pt x="642" y="1117"/>
                  </a:lnTo>
                  <a:lnTo>
                    <a:pt x="643" y="1129"/>
                  </a:lnTo>
                  <a:lnTo>
                    <a:pt x="640" y="1141"/>
                  </a:lnTo>
                  <a:lnTo>
                    <a:pt x="636" y="1153"/>
                  </a:lnTo>
                  <a:lnTo>
                    <a:pt x="551" y="1207"/>
                  </a:lnTo>
                  <a:lnTo>
                    <a:pt x="515" y="1284"/>
                  </a:lnTo>
                  <a:lnTo>
                    <a:pt x="519" y="1366"/>
                  </a:lnTo>
                  <a:lnTo>
                    <a:pt x="561" y="1444"/>
                  </a:lnTo>
                  <a:lnTo>
                    <a:pt x="633" y="1506"/>
                  </a:lnTo>
                  <a:lnTo>
                    <a:pt x="735" y="1541"/>
                  </a:lnTo>
                  <a:lnTo>
                    <a:pt x="858" y="1535"/>
                  </a:lnTo>
                  <a:lnTo>
                    <a:pt x="999" y="1479"/>
                  </a:lnTo>
                  <a:lnTo>
                    <a:pt x="1020" y="1447"/>
                  </a:lnTo>
                  <a:lnTo>
                    <a:pt x="1038" y="1424"/>
                  </a:lnTo>
                  <a:lnTo>
                    <a:pt x="1052" y="1405"/>
                  </a:lnTo>
                  <a:lnTo>
                    <a:pt x="1062" y="1393"/>
                  </a:lnTo>
                  <a:lnTo>
                    <a:pt x="1069" y="1383"/>
                  </a:lnTo>
                  <a:lnTo>
                    <a:pt x="1076" y="1376"/>
                  </a:lnTo>
                  <a:lnTo>
                    <a:pt x="1082" y="1369"/>
                  </a:lnTo>
                  <a:lnTo>
                    <a:pt x="1091" y="1364"/>
                  </a:lnTo>
                  <a:lnTo>
                    <a:pt x="1098" y="1366"/>
                  </a:lnTo>
                  <a:lnTo>
                    <a:pt x="1106" y="1376"/>
                  </a:lnTo>
                  <a:lnTo>
                    <a:pt x="1088" y="1439"/>
                  </a:lnTo>
                  <a:lnTo>
                    <a:pt x="1060" y="1492"/>
                  </a:lnTo>
                  <a:lnTo>
                    <a:pt x="1020" y="1534"/>
                  </a:lnTo>
                  <a:lnTo>
                    <a:pt x="972" y="1567"/>
                  </a:lnTo>
                  <a:lnTo>
                    <a:pt x="917" y="1591"/>
                  </a:lnTo>
                  <a:lnTo>
                    <a:pt x="859" y="1608"/>
                  </a:lnTo>
                  <a:lnTo>
                    <a:pt x="799" y="1616"/>
                  </a:lnTo>
                  <a:lnTo>
                    <a:pt x="742" y="16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7" name="Freeform 82"/>
            <p:cNvSpPr>
              <a:spLocks/>
            </p:cNvSpPr>
            <p:nvPr/>
          </p:nvSpPr>
          <p:spPr bwMode="auto">
            <a:xfrm>
              <a:off x="5147" y="2033"/>
              <a:ext cx="16" cy="19"/>
            </a:xfrm>
            <a:custGeom>
              <a:avLst/>
              <a:gdLst>
                <a:gd name="T0" fmla="*/ 0 w 48"/>
                <a:gd name="T1" fmla="*/ 0 h 56"/>
                <a:gd name="T2" fmla="*/ 0 w 48"/>
                <a:gd name="T3" fmla="*/ 0 h 56"/>
                <a:gd name="T4" fmla="*/ 0 w 48"/>
                <a:gd name="T5" fmla="*/ 0 h 56"/>
                <a:gd name="T6" fmla="*/ 0 w 48"/>
                <a:gd name="T7" fmla="*/ 0 h 56"/>
                <a:gd name="T8" fmla="*/ 0 w 48"/>
                <a:gd name="T9" fmla="*/ 0 h 56"/>
                <a:gd name="T10" fmla="*/ 0 w 48"/>
                <a:gd name="T11" fmla="*/ 0 h 56"/>
                <a:gd name="T12" fmla="*/ 0 w 48"/>
                <a:gd name="T13" fmla="*/ 0 h 56"/>
                <a:gd name="T14" fmla="*/ 0 w 48"/>
                <a:gd name="T15" fmla="*/ 0 h 56"/>
                <a:gd name="T16" fmla="*/ 0 w 48"/>
                <a:gd name="T17" fmla="*/ 0 h 56"/>
                <a:gd name="T18" fmla="*/ 0 w 48"/>
                <a:gd name="T19" fmla="*/ 0 h 56"/>
                <a:gd name="T20" fmla="*/ 0 w 48"/>
                <a:gd name="T21" fmla="*/ 0 h 56"/>
                <a:gd name="T22" fmla="*/ 0 w 48"/>
                <a:gd name="T23" fmla="*/ 0 h 56"/>
                <a:gd name="T24" fmla="*/ 0 w 48"/>
                <a:gd name="T25" fmla="*/ 0 h 56"/>
                <a:gd name="T26" fmla="*/ 0 w 48"/>
                <a:gd name="T27" fmla="*/ 0 h 56"/>
                <a:gd name="T28" fmla="*/ 0 w 48"/>
                <a:gd name="T29" fmla="*/ 0 h 56"/>
                <a:gd name="T30" fmla="*/ 0 w 48"/>
                <a:gd name="T31" fmla="*/ 0 h 56"/>
                <a:gd name="T32" fmla="*/ 0 w 48"/>
                <a:gd name="T33" fmla="*/ 0 h 56"/>
                <a:gd name="T34" fmla="*/ 0 w 48"/>
                <a:gd name="T35" fmla="*/ 0 h 56"/>
                <a:gd name="T36" fmla="*/ 0 w 48"/>
                <a:gd name="T37" fmla="*/ 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" h="56">
                  <a:moveTo>
                    <a:pt x="0" y="56"/>
                  </a:moveTo>
                  <a:lnTo>
                    <a:pt x="1" y="46"/>
                  </a:lnTo>
                  <a:lnTo>
                    <a:pt x="2" y="39"/>
                  </a:lnTo>
                  <a:lnTo>
                    <a:pt x="4" y="32"/>
                  </a:lnTo>
                  <a:lnTo>
                    <a:pt x="8" y="28"/>
                  </a:lnTo>
                  <a:lnTo>
                    <a:pt x="9" y="21"/>
                  </a:lnTo>
                  <a:lnTo>
                    <a:pt x="13" y="16"/>
                  </a:lnTo>
                  <a:lnTo>
                    <a:pt x="18" y="9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1" y="6"/>
                  </a:lnTo>
                  <a:lnTo>
                    <a:pt x="44" y="13"/>
                  </a:lnTo>
                  <a:lnTo>
                    <a:pt x="46" y="19"/>
                  </a:lnTo>
                  <a:lnTo>
                    <a:pt x="48" y="28"/>
                  </a:lnTo>
                  <a:lnTo>
                    <a:pt x="34" y="34"/>
                  </a:lnTo>
                  <a:lnTo>
                    <a:pt x="22" y="41"/>
                  </a:lnTo>
                  <a:lnTo>
                    <a:pt x="11" y="48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8" name="Freeform 83"/>
            <p:cNvSpPr>
              <a:spLocks/>
            </p:cNvSpPr>
            <p:nvPr/>
          </p:nvSpPr>
          <p:spPr bwMode="auto">
            <a:xfrm>
              <a:off x="5209" y="1831"/>
              <a:ext cx="123" cy="151"/>
            </a:xfrm>
            <a:custGeom>
              <a:avLst/>
              <a:gdLst>
                <a:gd name="T0" fmla="*/ 0 w 367"/>
                <a:gd name="T1" fmla="*/ 0 h 451"/>
                <a:gd name="T2" fmla="*/ 0 w 367"/>
                <a:gd name="T3" fmla="*/ 0 h 451"/>
                <a:gd name="T4" fmla="*/ 0 w 367"/>
                <a:gd name="T5" fmla="*/ 0 h 451"/>
                <a:gd name="T6" fmla="*/ 0 w 367"/>
                <a:gd name="T7" fmla="*/ 0 h 451"/>
                <a:gd name="T8" fmla="*/ 0 w 367"/>
                <a:gd name="T9" fmla="*/ 0 h 451"/>
                <a:gd name="T10" fmla="*/ 0 w 367"/>
                <a:gd name="T11" fmla="*/ 0 h 451"/>
                <a:gd name="T12" fmla="*/ 0 w 367"/>
                <a:gd name="T13" fmla="*/ 0 h 451"/>
                <a:gd name="T14" fmla="*/ 0 w 367"/>
                <a:gd name="T15" fmla="*/ 0 h 451"/>
                <a:gd name="T16" fmla="*/ 0 w 367"/>
                <a:gd name="T17" fmla="*/ 0 h 451"/>
                <a:gd name="T18" fmla="*/ 0 w 367"/>
                <a:gd name="T19" fmla="*/ 0 h 451"/>
                <a:gd name="T20" fmla="*/ 0 w 367"/>
                <a:gd name="T21" fmla="*/ 0 h 451"/>
                <a:gd name="T22" fmla="*/ 0 w 367"/>
                <a:gd name="T23" fmla="*/ 0 h 451"/>
                <a:gd name="T24" fmla="*/ 0 w 367"/>
                <a:gd name="T25" fmla="*/ 0 h 451"/>
                <a:gd name="T26" fmla="*/ 0 w 367"/>
                <a:gd name="T27" fmla="*/ 0 h 451"/>
                <a:gd name="T28" fmla="*/ 0 w 367"/>
                <a:gd name="T29" fmla="*/ 0 h 451"/>
                <a:gd name="T30" fmla="*/ 0 w 367"/>
                <a:gd name="T31" fmla="*/ 0 h 451"/>
                <a:gd name="T32" fmla="*/ 0 w 367"/>
                <a:gd name="T33" fmla="*/ 0 h 451"/>
                <a:gd name="T34" fmla="*/ 0 w 367"/>
                <a:gd name="T35" fmla="*/ 0 h 451"/>
                <a:gd name="T36" fmla="*/ 0 w 367"/>
                <a:gd name="T37" fmla="*/ 0 h 451"/>
                <a:gd name="T38" fmla="*/ 0 w 367"/>
                <a:gd name="T39" fmla="*/ 0 h 451"/>
                <a:gd name="T40" fmla="*/ 0 w 367"/>
                <a:gd name="T41" fmla="*/ 0 h 451"/>
                <a:gd name="T42" fmla="*/ 0 w 367"/>
                <a:gd name="T43" fmla="*/ 0 h 451"/>
                <a:gd name="T44" fmla="*/ 0 w 367"/>
                <a:gd name="T45" fmla="*/ 0 h 451"/>
                <a:gd name="T46" fmla="*/ 0 w 367"/>
                <a:gd name="T47" fmla="*/ 0 h 451"/>
                <a:gd name="T48" fmla="*/ 0 w 367"/>
                <a:gd name="T49" fmla="*/ 0 h 451"/>
                <a:gd name="T50" fmla="*/ 0 w 367"/>
                <a:gd name="T51" fmla="*/ 0 h 451"/>
                <a:gd name="T52" fmla="*/ 0 w 367"/>
                <a:gd name="T53" fmla="*/ 0 h 451"/>
                <a:gd name="T54" fmla="*/ 0 w 367"/>
                <a:gd name="T55" fmla="*/ 0 h 451"/>
                <a:gd name="T56" fmla="*/ 0 w 367"/>
                <a:gd name="T57" fmla="*/ 0 h 451"/>
                <a:gd name="T58" fmla="*/ 0 w 367"/>
                <a:gd name="T59" fmla="*/ 0 h 451"/>
                <a:gd name="T60" fmla="*/ 0 w 367"/>
                <a:gd name="T61" fmla="*/ 0 h 451"/>
                <a:gd name="T62" fmla="*/ 0 w 367"/>
                <a:gd name="T63" fmla="*/ 0 h 451"/>
                <a:gd name="T64" fmla="*/ 0 w 367"/>
                <a:gd name="T65" fmla="*/ 0 h 451"/>
                <a:gd name="T66" fmla="*/ 0 w 367"/>
                <a:gd name="T67" fmla="*/ 0 h 451"/>
                <a:gd name="T68" fmla="*/ 0 w 367"/>
                <a:gd name="T69" fmla="*/ 0 h 451"/>
                <a:gd name="T70" fmla="*/ 0 w 367"/>
                <a:gd name="T71" fmla="*/ 0 h 451"/>
                <a:gd name="T72" fmla="*/ 0 w 367"/>
                <a:gd name="T73" fmla="*/ 0 h 451"/>
                <a:gd name="T74" fmla="*/ 0 w 367"/>
                <a:gd name="T75" fmla="*/ 0 h 451"/>
                <a:gd name="T76" fmla="*/ 0 w 367"/>
                <a:gd name="T77" fmla="*/ 0 h 451"/>
                <a:gd name="T78" fmla="*/ 0 w 367"/>
                <a:gd name="T79" fmla="*/ 0 h 451"/>
                <a:gd name="T80" fmla="*/ 0 w 367"/>
                <a:gd name="T81" fmla="*/ 0 h 451"/>
                <a:gd name="T82" fmla="*/ 0 w 367"/>
                <a:gd name="T83" fmla="*/ 0 h 451"/>
                <a:gd name="T84" fmla="*/ 0 w 367"/>
                <a:gd name="T85" fmla="*/ 0 h 451"/>
                <a:gd name="T86" fmla="*/ 0 w 367"/>
                <a:gd name="T87" fmla="*/ 0 h 451"/>
                <a:gd name="T88" fmla="*/ 0 w 367"/>
                <a:gd name="T89" fmla="*/ 0 h 451"/>
                <a:gd name="T90" fmla="*/ 0 w 367"/>
                <a:gd name="T91" fmla="*/ 0 h 451"/>
                <a:gd name="T92" fmla="*/ 0 w 367"/>
                <a:gd name="T93" fmla="*/ 0 h 451"/>
                <a:gd name="T94" fmla="*/ 0 w 367"/>
                <a:gd name="T95" fmla="*/ 0 h 451"/>
                <a:gd name="T96" fmla="*/ 0 w 367"/>
                <a:gd name="T97" fmla="*/ 0 h 4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7" h="451">
                  <a:moveTo>
                    <a:pt x="193" y="451"/>
                  </a:moveTo>
                  <a:lnTo>
                    <a:pt x="187" y="448"/>
                  </a:lnTo>
                  <a:lnTo>
                    <a:pt x="183" y="444"/>
                  </a:lnTo>
                  <a:lnTo>
                    <a:pt x="210" y="392"/>
                  </a:lnTo>
                  <a:lnTo>
                    <a:pt x="243" y="321"/>
                  </a:lnTo>
                  <a:lnTo>
                    <a:pt x="274" y="240"/>
                  </a:lnTo>
                  <a:lnTo>
                    <a:pt x="298" y="163"/>
                  </a:lnTo>
                  <a:lnTo>
                    <a:pt x="303" y="98"/>
                  </a:lnTo>
                  <a:lnTo>
                    <a:pt x="285" y="59"/>
                  </a:lnTo>
                  <a:lnTo>
                    <a:pt x="233" y="56"/>
                  </a:lnTo>
                  <a:lnTo>
                    <a:pt x="144" y="102"/>
                  </a:lnTo>
                  <a:lnTo>
                    <a:pt x="140" y="113"/>
                  </a:lnTo>
                  <a:lnTo>
                    <a:pt x="140" y="127"/>
                  </a:lnTo>
                  <a:lnTo>
                    <a:pt x="178" y="173"/>
                  </a:lnTo>
                  <a:lnTo>
                    <a:pt x="197" y="225"/>
                  </a:lnTo>
                  <a:lnTo>
                    <a:pt x="198" y="276"/>
                  </a:lnTo>
                  <a:lnTo>
                    <a:pt x="186" y="328"/>
                  </a:lnTo>
                  <a:lnTo>
                    <a:pt x="158" y="371"/>
                  </a:lnTo>
                  <a:lnTo>
                    <a:pt x="119" y="407"/>
                  </a:lnTo>
                  <a:lnTo>
                    <a:pt x="67" y="431"/>
                  </a:lnTo>
                  <a:lnTo>
                    <a:pt x="9" y="441"/>
                  </a:lnTo>
                  <a:lnTo>
                    <a:pt x="3" y="437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0" y="420"/>
                  </a:lnTo>
                  <a:lnTo>
                    <a:pt x="51" y="381"/>
                  </a:lnTo>
                  <a:lnTo>
                    <a:pt x="97" y="350"/>
                  </a:lnTo>
                  <a:lnTo>
                    <a:pt x="134" y="324"/>
                  </a:lnTo>
                  <a:lnTo>
                    <a:pt x="161" y="297"/>
                  </a:lnTo>
                  <a:lnTo>
                    <a:pt x="169" y="265"/>
                  </a:lnTo>
                  <a:lnTo>
                    <a:pt x="159" y="228"/>
                  </a:lnTo>
                  <a:lnTo>
                    <a:pt x="125" y="179"/>
                  </a:lnTo>
                  <a:lnTo>
                    <a:pt x="65" y="117"/>
                  </a:lnTo>
                  <a:lnTo>
                    <a:pt x="72" y="76"/>
                  </a:lnTo>
                  <a:lnTo>
                    <a:pt x="94" y="45"/>
                  </a:lnTo>
                  <a:lnTo>
                    <a:pt x="127" y="23"/>
                  </a:lnTo>
                  <a:lnTo>
                    <a:pt x="169" y="9"/>
                  </a:lnTo>
                  <a:lnTo>
                    <a:pt x="214" y="0"/>
                  </a:lnTo>
                  <a:lnTo>
                    <a:pt x="261" y="0"/>
                  </a:lnTo>
                  <a:lnTo>
                    <a:pt x="304" y="6"/>
                  </a:lnTo>
                  <a:lnTo>
                    <a:pt x="345" y="17"/>
                  </a:lnTo>
                  <a:lnTo>
                    <a:pt x="360" y="71"/>
                  </a:lnTo>
                  <a:lnTo>
                    <a:pt x="367" y="136"/>
                  </a:lnTo>
                  <a:lnTo>
                    <a:pt x="366" y="201"/>
                  </a:lnTo>
                  <a:lnTo>
                    <a:pt x="355" y="267"/>
                  </a:lnTo>
                  <a:lnTo>
                    <a:pt x="331" y="327"/>
                  </a:lnTo>
                  <a:lnTo>
                    <a:pt x="298" y="381"/>
                  </a:lnTo>
                  <a:lnTo>
                    <a:pt x="251" y="423"/>
                  </a:lnTo>
                  <a:lnTo>
                    <a:pt x="193" y="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9" name="Freeform 84"/>
            <p:cNvSpPr>
              <a:spLocks/>
            </p:cNvSpPr>
            <p:nvPr/>
          </p:nvSpPr>
          <p:spPr bwMode="auto">
            <a:xfrm>
              <a:off x="4442" y="1800"/>
              <a:ext cx="83" cy="176"/>
            </a:xfrm>
            <a:custGeom>
              <a:avLst/>
              <a:gdLst>
                <a:gd name="T0" fmla="*/ 0 w 249"/>
                <a:gd name="T1" fmla="*/ 0 h 528"/>
                <a:gd name="T2" fmla="*/ 0 w 249"/>
                <a:gd name="T3" fmla="*/ 0 h 528"/>
                <a:gd name="T4" fmla="*/ 0 w 249"/>
                <a:gd name="T5" fmla="*/ 0 h 528"/>
                <a:gd name="T6" fmla="*/ 0 w 249"/>
                <a:gd name="T7" fmla="*/ 0 h 528"/>
                <a:gd name="T8" fmla="*/ 0 w 249"/>
                <a:gd name="T9" fmla="*/ 0 h 528"/>
                <a:gd name="T10" fmla="*/ 0 w 249"/>
                <a:gd name="T11" fmla="*/ 0 h 528"/>
                <a:gd name="T12" fmla="*/ 0 w 249"/>
                <a:gd name="T13" fmla="*/ 0 h 528"/>
                <a:gd name="T14" fmla="*/ 0 w 249"/>
                <a:gd name="T15" fmla="*/ 0 h 528"/>
                <a:gd name="T16" fmla="*/ 0 w 249"/>
                <a:gd name="T17" fmla="*/ 0 h 528"/>
                <a:gd name="T18" fmla="*/ 0 w 249"/>
                <a:gd name="T19" fmla="*/ 0 h 528"/>
                <a:gd name="T20" fmla="*/ 0 w 249"/>
                <a:gd name="T21" fmla="*/ 0 h 528"/>
                <a:gd name="T22" fmla="*/ 0 w 249"/>
                <a:gd name="T23" fmla="*/ 0 h 528"/>
                <a:gd name="T24" fmla="*/ 0 w 249"/>
                <a:gd name="T25" fmla="*/ 0 h 528"/>
                <a:gd name="T26" fmla="*/ 0 w 249"/>
                <a:gd name="T27" fmla="*/ 0 h 528"/>
                <a:gd name="T28" fmla="*/ 0 w 249"/>
                <a:gd name="T29" fmla="*/ 0 h 528"/>
                <a:gd name="T30" fmla="*/ 0 w 249"/>
                <a:gd name="T31" fmla="*/ 0 h 528"/>
                <a:gd name="T32" fmla="*/ 0 w 249"/>
                <a:gd name="T33" fmla="*/ 0 h 528"/>
                <a:gd name="T34" fmla="*/ 0 w 249"/>
                <a:gd name="T35" fmla="*/ 0 h 528"/>
                <a:gd name="T36" fmla="*/ 0 w 249"/>
                <a:gd name="T37" fmla="*/ 0 h 528"/>
                <a:gd name="T38" fmla="*/ 0 w 249"/>
                <a:gd name="T39" fmla="*/ 0 h 528"/>
                <a:gd name="T40" fmla="*/ 0 w 249"/>
                <a:gd name="T41" fmla="*/ 0 h 528"/>
                <a:gd name="T42" fmla="*/ 0 w 249"/>
                <a:gd name="T43" fmla="*/ 0 h 528"/>
                <a:gd name="T44" fmla="*/ 0 w 249"/>
                <a:gd name="T45" fmla="*/ 0 h 528"/>
                <a:gd name="T46" fmla="*/ 0 w 249"/>
                <a:gd name="T47" fmla="*/ 0 h 528"/>
                <a:gd name="T48" fmla="*/ 0 w 249"/>
                <a:gd name="T49" fmla="*/ 0 h 528"/>
                <a:gd name="T50" fmla="*/ 0 w 249"/>
                <a:gd name="T51" fmla="*/ 0 h 528"/>
                <a:gd name="T52" fmla="*/ 0 w 249"/>
                <a:gd name="T53" fmla="*/ 0 h 5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49" h="528">
                  <a:moveTo>
                    <a:pt x="93" y="528"/>
                  </a:moveTo>
                  <a:lnTo>
                    <a:pt x="79" y="470"/>
                  </a:lnTo>
                  <a:lnTo>
                    <a:pt x="57" y="399"/>
                  </a:lnTo>
                  <a:lnTo>
                    <a:pt x="32" y="319"/>
                  </a:lnTo>
                  <a:lnTo>
                    <a:pt x="11" y="240"/>
                  </a:lnTo>
                  <a:lnTo>
                    <a:pt x="0" y="162"/>
                  </a:lnTo>
                  <a:lnTo>
                    <a:pt x="9" y="96"/>
                  </a:lnTo>
                  <a:lnTo>
                    <a:pt x="44" y="45"/>
                  </a:lnTo>
                  <a:lnTo>
                    <a:pt x="114" y="18"/>
                  </a:lnTo>
                  <a:lnTo>
                    <a:pt x="127" y="8"/>
                  </a:lnTo>
                  <a:lnTo>
                    <a:pt x="141" y="3"/>
                  </a:lnTo>
                  <a:lnTo>
                    <a:pt x="156" y="1"/>
                  </a:lnTo>
                  <a:lnTo>
                    <a:pt x="173" y="1"/>
                  </a:lnTo>
                  <a:lnTo>
                    <a:pt x="189" y="1"/>
                  </a:lnTo>
                  <a:lnTo>
                    <a:pt x="209" y="3"/>
                  </a:lnTo>
                  <a:lnTo>
                    <a:pt x="228" y="1"/>
                  </a:lnTo>
                  <a:lnTo>
                    <a:pt x="249" y="0"/>
                  </a:lnTo>
                  <a:lnTo>
                    <a:pt x="220" y="67"/>
                  </a:lnTo>
                  <a:lnTo>
                    <a:pt x="196" y="131"/>
                  </a:lnTo>
                  <a:lnTo>
                    <a:pt x="174" y="191"/>
                  </a:lnTo>
                  <a:lnTo>
                    <a:pt x="155" y="251"/>
                  </a:lnTo>
                  <a:lnTo>
                    <a:pt x="136" y="311"/>
                  </a:lnTo>
                  <a:lnTo>
                    <a:pt x="121" y="376"/>
                  </a:lnTo>
                  <a:lnTo>
                    <a:pt x="109" y="446"/>
                  </a:lnTo>
                  <a:lnTo>
                    <a:pt x="99" y="524"/>
                  </a:lnTo>
                  <a:lnTo>
                    <a:pt x="95" y="526"/>
                  </a:lnTo>
                  <a:lnTo>
                    <a:pt x="93" y="52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0" name="Freeform 85"/>
            <p:cNvSpPr>
              <a:spLocks/>
            </p:cNvSpPr>
            <p:nvPr/>
          </p:nvSpPr>
          <p:spPr bwMode="auto">
            <a:xfrm>
              <a:off x="4775" y="1885"/>
              <a:ext cx="4" cy="46"/>
            </a:xfrm>
            <a:custGeom>
              <a:avLst/>
              <a:gdLst>
                <a:gd name="T0" fmla="*/ 0 w 11"/>
                <a:gd name="T1" fmla="*/ 0 h 139"/>
                <a:gd name="T2" fmla="*/ 0 w 11"/>
                <a:gd name="T3" fmla="*/ 0 h 139"/>
                <a:gd name="T4" fmla="*/ 0 w 11"/>
                <a:gd name="T5" fmla="*/ 0 h 139"/>
                <a:gd name="T6" fmla="*/ 0 w 11"/>
                <a:gd name="T7" fmla="*/ 0 h 139"/>
                <a:gd name="T8" fmla="*/ 0 w 11"/>
                <a:gd name="T9" fmla="*/ 0 h 139"/>
                <a:gd name="T10" fmla="*/ 0 w 11"/>
                <a:gd name="T11" fmla="*/ 0 h 139"/>
                <a:gd name="T12" fmla="*/ 0 w 11"/>
                <a:gd name="T13" fmla="*/ 0 h 139"/>
                <a:gd name="T14" fmla="*/ 0 w 11"/>
                <a:gd name="T15" fmla="*/ 0 h 139"/>
                <a:gd name="T16" fmla="*/ 0 w 11"/>
                <a:gd name="T17" fmla="*/ 0 h 139"/>
                <a:gd name="T18" fmla="*/ 0 w 11"/>
                <a:gd name="T19" fmla="*/ 0 h 139"/>
                <a:gd name="T20" fmla="*/ 0 w 11"/>
                <a:gd name="T21" fmla="*/ 0 h 139"/>
                <a:gd name="T22" fmla="*/ 0 w 11"/>
                <a:gd name="T23" fmla="*/ 0 h 139"/>
                <a:gd name="T24" fmla="*/ 0 w 11"/>
                <a:gd name="T25" fmla="*/ 0 h 139"/>
                <a:gd name="T26" fmla="*/ 0 w 11"/>
                <a:gd name="T27" fmla="*/ 0 h 139"/>
                <a:gd name="T28" fmla="*/ 0 w 11"/>
                <a:gd name="T29" fmla="*/ 0 h 139"/>
                <a:gd name="T30" fmla="*/ 0 w 11"/>
                <a:gd name="T31" fmla="*/ 0 h 139"/>
                <a:gd name="T32" fmla="*/ 0 w 11"/>
                <a:gd name="T33" fmla="*/ 0 h 139"/>
                <a:gd name="T34" fmla="*/ 0 w 11"/>
                <a:gd name="T35" fmla="*/ 0 h 139"/>
                <a:gd name="T36" fmla="*/ 0 w 11"/>
                <a:gd name="T37" fmla="*/ 0 h 1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" h="139">
                  <a:moveTo>
                    <a:pt x="0" y="139"/>
                  </a:moveTo>
                  <a:lnTo>
                    <a:pt x="0" y="121"/>
                  </a:lnTo>
                  <a:lnTo>
                    <a:pt x="1" y="104"/>
                  </a:lnTo>
                  <a:lnTo>
                    <a:pt x="3" y="86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5" y="33"/>
                  </a:lnTo>
                  <a:lnTo>
                    <a:pt x="7" y="16"/>
                  </a:lnTo>
                  <a:lnTo>
                    <a:pt x="8" y="0"/>
                  </a:lnTo>
                  <a:lnTo>
                    <a:pt x="8" y="15"/>
                  </a:lnTo>
                  <a:lnTo>
                    <a:pt x="8" y="32"/>
                  </a:lnTo>
                  <a:lnTo>
                    <a:pt x="8" y="47"/>
                  </a:lnTo>
                  <a:lnTo>
                    <a:pt x="10" y="64"/>
                  </a:lnTo>
                  <a:lnTo>
                    <a:pt x="10" y="81"/>
                  </a:lnTo>
                  <a:lnTo>
                    <a:pt x="10" y="97"/>
                  </a:lnTo>
                  <a:lnTo>
                    <a:pt x="10" y="115"/>
                  </a:lnTo>
                  <a:lnTo>
                    <a:pt x="11" y="136"/>
                  </a:lnTo>
                  <a:lnTo>
                    <a:pt x="5" y="13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1" name="Freeform 86"/>
            <p:cNvSpPr>
              <a:spLocks/>
            </p:cNvSpPr>
            <p:nvPr/>
          </p:nvSpPr>
          <p:spPr bwMode="auto">
            <a:xfrm>
              <a:off x="4618" y="1852"/>
              <a:ext cx="8" cy="51"/>
            </a:xfrm>
            <a:custGeom>
              <a:avLst/>
              <a:gdLst>
                <a:gd name="T0" fmla="*/ 0 w 24"/>
                <a:gd name="T1" fmla="*/ 0 h 152"/>
                <a:gd name="T2" fmla="*/ 0 w 24"/>
                <a:gd name="T3" fmla="*/ 0 h 152"/>
                <a:gd name="T4" fmla="*/ 0 w 24"/>
                <a:gd name="T5" fmla="*/ 0 h 152"/>
                <a:gd name="T6" fmla="*/ 0 w 24"/>
                <a:gd name="T7" fmla="*/ 0 h 152"/>
                <a:gd name="T8" fmla="*/ 0 w 24"/>
                <a:gd name="T9" fmla="*/ 0 h 152"/>
                <a:gd name="T10" fmla="*/ 0 w 24"/>
                <a:gd name="T11" fmla="*/ 0 h 152"/>
                <a:gd name="T12" fmla="*/ 0 w 24"/>
                <a:gd name="T13" fmla="*/ 0 h 152"/>
                <a:gd name="T14" fmla="*/ 0 w 24"/>
                <a:gd name="T15" fmla="*/ 0 h 152"/>
                <a:gd name="T16" fmla="*/ 0 w 24"/>
                <a:gd name="T17" fmla="*/ 0 h 152"/>
                <a:gd name="T18" fmla="*/ 0 w 24"/>
                <a:gd name="T19" fmla="*/ 0 h 152"/>
                <a:gd name="T20" fmla="*/ 0 w 24"/>
                <a:gd name="T21" fmla="*/ 0 h 152"/>
                <a:gd name="T22" fmla="*/ 0 w 24"/>
                <a:gd name="T23" fmla="*/ 0 h 152"/>
                <a:gd name="T24" fmla="*/ 0 w 24"/>
                <a:gd name="T25" fmla="*/ 0 h 152"/>
                <a:gd name="T26" fmla="*/ 0 w 24"/>
                <a:gd name="T27" fmla="*/ 0 h 152"/>
                <a:gd name="T28" fmla="*/ 0 w 24"/>
                <a:gd name="T29" fmla="*/ 0 h 152"/>
                <a:gd name="T30" fmla="*/ 0 w 24"/>
                <a:gd name="T31" fmla="*/ 0 h 152"/>
                <a:gd name="T32" fmla="*/ 0 w 24"/>
                <a:gd name="T33" fmla="*/ 0 h 1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152">
                  <a:moveTo>
                    <a:pt x="3" y="152"/>
                  </a:moveTo>
                  <a:lnTo>
                    <a:pt x="1" y="130"/>
                  </a:lnTo>
                  <a:lnTo>
                    <a:pt x="1" y="109"/>
                  </a:lnTo>
                  <a:lnTo>
                    <a:pt x="0" y="89"/>
                  </a:lnTo>
                  <a:lnTo>
                    <a:pt x="1" y="71"/>
                  </a:lnTo>
                  <a:lnTo>
                    <a:pt x="1" y="52"/>
                  </a:lnTo>
                  <a:lnTo>
                    <a:pt x="7" y="34"/>
                  </a:lnTo>
                  <a:lnTo>
                    <a:pt x="12" y="17"/>
                  </a:lnTo>
                  <a:lnTo>
                    <a:pt x="24" y="0"/>
                  </a:lnTo>
                  <a:lnTo>
                    <a:pt x="22" y="13"/>
                  </a:lnTo>
                  <a:lnTo>
                    <a:pt x="22" y="32"/>
                  </a:lnTo>
                  <a:lnTo>
                    <a:pt x="21" y="54"/>
                  </a:lnTo>
                  <a:lnTo>
                    <a:pt x="21" y="80"/>
                  </a:lnTo>
                  <a:lnTo>
                    <a:pt x="17" y="103"/>
                  </a:lnTo>
                  <a:lnTo>
                    <a:pt x="14" y="124"/>
                  </a:lnTo>
                  <a:lnTo>
                    <a:pt x="8" y="141"/>
                  </a:lnTo>
                  <a:lnTo>
                    <a:pt x="3" y="15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2" name="Freeform 87"/>
            <p:cNvSpPr>
              <a:spLocks/>
            </p:cNvSpPr>
            <p:nvPr/>
          </p:nvSpPr>
          <p:spPr bwMode="auto">
            <a:xfrm>
              <a:off x="4485" y="1273"/>
              <a:ext cx="798" cy="619"/>
            </a:xfrm>
            <a:custGeom>
              <a:avLst/>
              <a:gdLst>
                <a:gd name="T0" fmla="*/ 0 w 2395"/>
                <a:gd name="T1" fmla="*/ 0 h 1856"/>
                <a:gd name="T2" fmla="*/ 0 w 2395"/>
                <a:gd name="T3" fmla="*/ 0 h 1856"/>
                <a:gd name="T4" fmla="*/ 0 w 2395"/>
                <a:gd name="T5" fmla="*/ 0 h 1856"/>
                <a:gd name="T6" fmla="*/ 0 w 2395"/>
                <a:gd name="T7" fmla="*/ 0 h 1856"/>
                <a:gd name="T8" fmla="*/ 0 w 2395"/>
                <a:gd name="T9" fmla="*/ 0 h 1856"/>
                <a:gd name="T10" fmla="*/ 0 w 2395"/>
                <a:gd name="T11" fmla="*/ 0 h 1856"/>
                <a:gd name="T12" fmla="*/ 0 w 2395"/>
                <a:gd name="T13" fmla="*/ 0 h 1856"/>
                <a:gd name="T14" fmla="*/ 0 w 2395"/>
                <a:gd name="T15" fmla="*/ 0 h 1856"/>
                <a:gd name="T16" fmla="*/ 0 w 2395"/>
                <a:gd name="T17" fmla="*/ 0 h 1856"/>
                <a:gd name="T18" fmla="*/ 0 w 2395"/>
                <a:gd name="T19" fmla="*/ 0 h 1856"/>
                <a:gd name="T20" fmla="*/ 0 w 2395"/>
                <a:gd name="T21" fmla="*/ 0 h 1856"/>
                <a:gd name="T22" fmla="*/ 0 w 2395"/>
                <a:gd name="T23" fmla="*/ 0 h 1856"/>
                <a:gd name="T24" fmla="*/ 0 w 2395"/>
                <a:gd name="T25" fmla="*/ 0 h 1856"/>
                <a:gd name="T26" fmla="*/ 0 w 2395"/>
                <a:gd name="T27" fmla="*/ 0 h 1856"/>
                <a:gd name="T28" fmla="*/ 0 w 2395"/>
                <a:gd name="T29" fmla="*/ 0 h 1856"/>
                <a:gd name="T30" fmla="*/ 0 w 2395"/>
                <a:gd name="T31" fmla="*/ 0 h 1856"/>
                <a:gd name="T32" fmla="*/ 0 w 2395"/>
                <a:gd name="T33" fmla="*/ 0 h 1856"/>
                <a:gd name="T34" fmla="*/ 0 w 2395"/>
                <a:gd name="T35" fmla="*/ 0 h 1856"/>
                <a:gd name="T36" fmla="*/ 0 w 2395"/>
                <a:gd name="T37" fmla="*/ 0 h 1856"/>
                <a:gd name="T38" fmla="*/ 0 w 2395"/>
                <a:gd name="T39" fmla="*/ 0 h 1856"/>
                <a:gd name="T40" fmla="*/ 0 w 2395"/>
                <a:gd name="T41" fmla="*/ 0 h 1856"/>
                <a:gd name="T42" fmla="*/ 0 w 2395"/>
                <a:gd name="T43" fmla="*/ 0 h 1856"/>
                <a:gd name="T44" fmla="*/ 0 w 2395"/>
                <a:gd name="T45" fmla="*/ 0 h 1856"/>
                <a:gd name="T46" fmla="*/ 0 w 2395"/>
                <a:gd name="T47" fmla="*/ 0 h 1856"/>
                <a:gd name="T48" fmla="*/ 0 w 2395"/>
                <a:gd name="T49" fmla="*/ 0 h 1856"/>
                <a:gd name="T50" fmla="*/ 0 w 2395"/>
                <a:gd name="T51" fmla="*/ 0 h 1856"/>
                <a:gd name="T52" fmla="*/ 0 w 2395"/>
                <a:gd name="T53" fmla="*/ 0 h 1856"/>
                <a:gd name="T54" fmla="*/ 0 w 2395"/>
                <a:gd name="T55" fmla="*/ 0 h 1856"/>
                <a:gd name="T56" fmla="*/ 0 w 2395"/>
                <a:gd name="T57" fmla="*/ 0 h 1856"/>
                <a:gd name="T58" fmla="*/ 0 w 2395"/>
                <a:gd name="T59" fmla="*/ 0 h 1856"/>
                <a:gd name="T60" fmla="*/ 0 w 2395"/>
                <a:gd name="T61" fmla="*/ 0 h 1856"/>
                <a:gd name="T62" fmla="*/ 0 w 2395"/>
                <a:gd name="T63" fmla="*/ 0 h 1856"/>
                <a:gd name="T64" fmla="*/ 0 w 2395"/>
                <a:gd name="T65" fmla="*/ 0 h 1856"/>
                <a:gd name="T66" fmla="*/ 0 w 2395"/>
                <a:gd name="T67" fmla="*/ 0 h 1856"/>
                <a:gd name="T68" fmla="*/ 0 w 2395"/>
                <a:gd name="T69" fmla="*/ 0 h 1856"/>
                <a:gd name="T70" fmla="*/ 0 w 2395"/>
                <a:gd name="T71" fmla="*/ 0 h 1856"/>
                <a:gd name="T72" fmla="*/ 0 w 2395"/>
                <a:gd name="T73" fmla="*/ 0 h 1856"/>
                <a:gd name="T74" fmla="*/ 0 w 2395"/>
                <a:gd name="T75" fmla="*/ 0 h 1856"/>
                <a:gd name="T76" fmla="*/ 0 w 2395"/>
                <a:gd name="T77" fmla="*/ 0 h 1856"/>
                <a:gd name="T78" fmla="*/ 0 w 2395"/>
                <a:gd name="T79" fmla="*/ 0 h 1856"/>
                <a:gd name="T80" fmla="*/ 0 w 2395"/>
                <a:gd name="T81" fmla="*/ 0 h 1856"/>
                <a:gd name="T82" fmla="*/ 0 w 2395"/>
                <a:gd name="T83" fmla="*/ 0 h 1856"/>
                <a:gd name="T84" fmla="*/ 0 w 2395"/>
                <a:gd name="T85" fmla="*/ 0 h 1856"/>
                <a:gd name="T86" fmla="*/ 0 w 2395"/>
                <a:gd name="T87" fmla="*/ 0 h 1856"/>
                <a:gd name="T88" fmla="*/ 0 w 2395"/>
                <a:gd name="T89" fmla="*/ 0 h 1856"/>
                <a:gd name="T90" fmla="*/ 0 w 2395"/>
                <a:gd name="T91" fmla="*/ 0 h 1856"/>
                <a:gd name="T92" fmla="*/ 0 w 2395"/>
                <a:gd name="T93" fmla="*/ 0 h 1856"/>
                <a:gd name="T94" fmla="*/ 0 w 2395"/>
                <a:gd name="T95" fmla="*/ 0 h 1856"/>
                <a:gd name="T96" fmla="*/ 0 w 2395"/>
                <a:gd name="T97" fmla="*/ 0 h 1856"/>
                <a:gd name="T98" fmla="*/ 0 w 2395"/>
                <a:gd name="T99" fmla="*/ 0 h 1856"/>
                <a:gd name="T100" fmla="*/ 0 w 2395"/>
                <a:gd name="T101" fmla="*/ 0 h 1856"/>
                <a:gd name="T102" fmla="*/ 0 w 2395"/>
                <a:gd name="T103" fmla="*/ 0 h 1856"/>
                <a:gd name="T104" fmla="*/ 0 w 2395"/>
                <a:gd name="T105" fmla="*/ 0 h 1856"/>
                <a:gd name="T106" fmla="*/ 0 w 2395"/>
                <a:gd name="T107" fmla="*/ 0 h 1856"/>
                <a:gd name="T108" fmla="*/ 0 w 2395"/>
                <a:gd name="T109" fmla="*/ 0 h 1856"/>
                <a:gd name="T110" fmla="*/ 0 w 2395"/>
                <a:gd name="T111" fmla="*/ 0 h 1856"/>
                <a:gd name="T112" fmla="*/ 0 w 2395"/>
                <a:gd name="T113" fmla="*/ 0 h 1856"/>
                <a:gd name="T114" fmla="*/ 0 w 2395"/>
                <a:gd name="T115" fmla="*/ 0 h 1856"/>
                <a:gd name="T116" fmla="*/ 0 w 2395"/>
                <a:gd name="T117" fmla="*/ 0 h 1856"/>
                <a:gd name="T118" fmla="*/ 0 w 2395"/>
                <a:gd name="T119" fmla="*/ 0 h 1856"/>
                <a:gd name="T120" fmla="*/ 0 w 2395"/>
                <a:gd name="T121" fmla="*/ 0 h 1856"/>
                <a:gd name="T122" fmla="*/ 0 w 2395"/>
                <a:gd name="T123" fmla="*/ 0 h 18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395" h="1856">
                  <a:moveTo>
                    <a:pt x="2033" y="1853"/>
                  </a:moveTo>
                  <a:lnTo>
                    <a:pt x="2014" y="1840"/>
                  </a:lnTo>
                  <a:lnTo>
                    <a:pt x="1998" y="1829"/>
                  </a:lnTo>
                  <a:lnTo>
                    <a:pt x="1981" y="1817"/>
                  </a:lnTo>
                  <a:lnTo>
                    <a:pt x="1966" y="1805"/>
                  </a:lnTo>
                  <a:lnTo>
                    <a:pt x="1949" y="1793"/>
                  </a:lnTo>
                  <a:lnTo>
                    <a:pt x="1932" y="1780"/>
                  </a:lnTo>
                  <a:lnTo>
                    <a:pt x="1915" y="1769"/>
                  </a:lnTo>
                  <a:lnTo>
                    <a:pt x="1899" y="1758"/>
                  </a:lnTo>
                  <a:lnTo>
                    <a:pt x="1904" y="1743"/>
                  </a:lnTo>
                  <a:lnTo>
                    <a:pt x="1921" y="1723"/>
                  </a:lnTo>
                  <a:lnTo>
                    <a:pt x="1945" y="1695"/>
                  </a:lnTo>
                  <a:lnTo>
                    <a:pt x="1973" y="1663"/>
                  </a:lnTo>
                  <a:lnTo>
                    <a:pt x="1998" y="1623"/>
                  </a:lnTo>
                  <a:lnTo>
                    <a:pt x="2020" y="1580"/>
                  </a:lnTo>
                  <a:lnTo>
                    <a:pt x="2034" y="1531"/>
                  </a:lnTo>
                  <a:lnTo>
                    <a:pt x="2038" y="1478"/>
                  </a:lnTo>
                  <a:lnTo>
                    <a:pt x="2030" y="1467"/>
                  </a:lnTo>
                  <a:lnTo>
                    <a:pt x="2027" y="1457"/>
                  </a:lnTo>
                  <a:lnTo>
                    <a:pt x="2024" y="1446"/>
                  </a:lnTo>
                  <a:lnTo>
                    <a:pt x="2024" y="1435"/>
                  </a:lnTo>
                  <a:lnTo>
                    <a:pt x="2024" y="1423"/>
                  </a:lnTo>
                  <a:lnTo>
                    <a:pt x="2026" y="1415"/>
                  </a:lnTo>
                  <a:lnTo>
                    <a:pt x="2026" y="1407"/>
                  </a:lnTo>
                  <a:lnTo>
                    <a:pt x="2027" y="1401"/>
                  </a:lnTo>
                  <a:lnTo>
                    <a:pt x="2037" y="1390"/>
                  </a:lnTo>
                  <a:lnTo>
                    <a:pt x="2045" y="1382"/>
                  </a:lnTo>
                  <a:lnTo>
                    <a:pt x="2051" y="1372"/>
                  </a:lnTo>
                  <a:lnTo>
                    <a:pt x="2053" y="1362"/>
                  </a:lnTo>
                  <a:lnTo>
                    <a:pt x="2028" y="1349"/>
                  </a:lnTo>
                  <a:lnTo>
                    <a:pt x="1992" y="1345"/>
                  </a:lnTo>
                  <a:lnTo>
                    <a:pt x="1949" y="1344"/>
                  </a:lnTo>
                  <a:lnTo>
                    <a:pt x="1903" y="1341"/>
                  </a:lnTo>
                  <a:lnTo>
                    <a:pt x="1860" y="1327"/>
                  </a:lnTo>
                  <a:lnTo>
                    <a:pt x="1826" y="1302"/>
                  </a:lnTo>
                  <a:lnTo>
                    <a:pt x="1804" y="1256"/>
                  </a:lnTo>
                  <a:lnTo>
                    <a:pt x="1804" y="1188"/>
                  </a:lnTo>
                  <a:lnTo>
                    <a:pt x="1821" y="1168"/>
                  </a:lnTo>
                  <a:lnTo>
                    <a:pt x="1837" y="1150"/>
                  </a:lnTo>
                  <a:lnTo>
                    <a:pt x="1854" y="1131"/>
                  </a:lnTo>
                  <a:lnTo>
                    <a:pt x="1872" y="1112"/>
                  </a:lnTo>
                  <a:lnTo>
                    <a:pt x="1886" y="1092"/>
                  </a:lnTo>
                  <a:lnTo>
                    <a:pt x="1899" y="1071"/>
                  </a:lnTo>
                  <a:lnTo>
                    <a:pt x="1907" y="1050"/>
                  </a:lnTo>
                  <a:lnTo>
                    <a:pt x="1914" y="1029"/>
                  </a:lnTo>
                  <a:lnTo>
                    <a:pt x="1904" y="1026"/>
                  </a:lnTo>
                  <a:lnTo>
                    <a:pt x="1899" y="1026"/>
                  </a:lnTo>
                  <a:lnTo>
                    <a:pt x="1798" y="1110"/>
                  </a:lnTo>
                  <a:lnTo>
                    <a:pt x="1703" y="1164"/>
                  </a:lnTo>
                  <a:lnTo>
                    <a:pt x="1613" y="1188"/>
                  </a:lnTo>
                  <a:lnTo>
                    <a:pt x="1529" y="1182"/>
                  </a:lnTo>
                  <a:lnTo>
                    <a:pt x="1450" y="1147"/>
                  </a:lnTo>
                  <a:lnTo>
                    <a:pt x="1374" y="1087"/>
                  </a:lnTo>
                  <a:lnTo>
                    <a:pt x="1303" y="1001"/>
                  </a:lnTo>
                  <a:lnTo>
                    <a:pt x="1239" y="892"/>
                  </a:lnTo>
                  <a:lnTo>
                    <a:pt x="1193" y="802"/>
                  </a:lnTo>
                  <a:lnTo>
                    <a:pt x="1132" y="757"/>
                  </a:lnTo>
                  <a:lnTo>
                    <a:pt x="1058" y="744"/>
                  </a:lnTo>
                  <a:lnTo>
                    <a:pt x="980" y="758"/>
                  </a:lnTo>
                  <a:lnTo>
                    <a:pt x="900" y="783"/>
                  </a:lnTo>
                  <a:lnTo>
                    <a:pt x="826" y="813"/>
                  </a:lnTo>
                  <a:lnTo>
                    <a:pt x="763" y="835"/>
                  </a:lnTo>
                  <a:lnTo>
                    <a:pt x="717" y="841"/>
                  </a:lnTo>
                  <a:lnTo>
                    <a:pt x="614" y="878"/>
                  </a:lnTo>
                  <a:lnTo>
                    <a:pt x="532" y="938"/>
                  </a:lnTo>
                  <a:lnTo>
                    <a:pt x="465" y="1015"/>
                  </a:lnTo>
                  <a:lnTo>
                    <a:pt x="409" y="1105"/>
                  </a:lnTo>
                  <a:lnTo>
                    <a:pt x="357" y="1200"/>
                  </a:lnTo>
                  <a:lnTo>
                    <a:pt x="307" y="1299"/>
                  </a:lnTo>
                  <a:lnTo>
                    <a:pt x="251" y="1393"/>
                  </a:lnTo>
                  <a:lnTo>
                    <a:pt x="187" y="1481"/>
                  </a:lnTo>
                  <a:lnTo>
                    <a:pt x="168" y="1504"/>
                  </a:lnTo>
                  <a:lnTo>
                    <a:pt x="148" y="1524"/>
                  </a:lnTo>
                  <a:lnTo>
                    <a:pt x="125" y="1536"/>
                  </a:lnTo>
                  <a:lnTo>
                    <a:pt x="101" y="1546"/>
                  </a:lnTo>
                  <a:lnTo>
                    <a:pt x="74" y="1547"/>
                  </a:lnTo>
                  <a:lnTo>
                    <a:pt x="49" y="1546"/>
                  </a:lnTo>
                  <a:lnTo>
                    <a:pt x="24" y="1539"/>
                  </a:lnTo>
                  <a:lnTo>
                    <a:pt x="0" y="1529"/>
                  </a:lnTo>
                  <a:lnTo>
                    <a:pt x="3" y="1476"/>
                  </a:lnTo>
                  <a:lnTo>
                    <a:pt x="21" y="1430"/>
                  </a:lnTo>
                  <a:lnTo>
                    <a:pt x="48" y="1390"/>
                  </a:lnTo>
                  <a:lnTo>
                    <a:pt x="80" y="1354"/>
                  </a:lnTo>
                  <a:lnTo>
                    <a:pt x="109" y="1320"/>
                  </a:lnTo>
                  <a:lnTo>
                    <a:pt x="134" y="1292"/>
                  </a:lnTo>
                  <a:lnTo>
                    <a:pt x="148" y="1267"/>
                  </a:lnTo>
                  <a:lnTo>
                    <a:pt x="147" y="1246"/>
                  </a:lnTo>
                  <a:lnTo>
                    <a:pt x="126" y="1246"/>
                  </a:lnTo>
                  <a:lnTo>
                    <a:pt x="108" y="1248"/>
                  </a:lnTo>
                  <a:lnTo>
                    <a:pt x="88" y="1248"/>
                  </a:lnTo>
                  <a:lnTo>
                    <a:pt x="72" y="1250"/>
                  </a:lnTo>
                  <a:lnTo>
                    <a:pt x="53" y="1252"/>
                  </a:lnTo>
                  <a:lnTo>
                    <a:pt x="35" y="1253"/>
                  </a:lnTo>
                  <a:lnTo>
                    <a:pt x="19" y="1252"/>
                  </a:lnTo>
                  <a:lnTo>
                    <a:pt x="3" y="1252"/>
                  </a:lnTo>
                  <a:lnTo>
                    <a:pt x="12" y="1202"/>
                  </a:lnTo>
                  <a:lnTo>
                    <a:pt x="38" y="1170"/>
                  </a:lnTo>
                  <a:lnTo>
                    <a:pt x="73" y="1146"/>
                  </a:lnTo>
                  <a:lnTo>
                    <a:pt x="115" y="1131"/>
                  </a:lnTo>
                  <a:lnTo>
                    <a:pt x="155" y="1117"/>
                  </a:lnTo>
                  <a:lnTo>
                    <a:pt x="192" y="1103"/>
                  </a:lnTo>
                  <a:lnTo>
                    <a:pt x="217" y="1082"/>
                  </a:lnTo>
                  <a:lnTo>
                    <a:pt x="226" y="1054"/>
                  </a:lnTo>
                  <a:lnTo>
                    <a:pt x="214" y="1046"/>
                  </a:lnTo>
                  <a:lnTo>
                    <a:pt x="197" y="1041"/>
                  </a:lnTo>
                  <a:lnTo>
                    <a:pt x="176" y="1037"/>
                  </a:lnTo>
                  <a:lnTo>
                    <a:pt x="155" y="1036"/>
                  </a:lnTo>
                  <a:lnTo>
                    <a:pt x="132" y="1034"/>
                  </a:lnTo>
                  <a:lnTo>
                    <a:pt x="109" y="1033"/>
                  </a:lnTo>
                  <a:lnTo>
                    <a:pt x="91" y="1030"/>
                  </a:lnTo>
                  <a:lnTo>
                    <a:pt x="77" y="1029"/>
                  </a:lnTo>
                  <a:lnTo>
                    <a:pt x="28" y="997"/>
                  </a:lnTo>
                  <a:lnTo>
                    <a:pt x="14" y="966"/>
                  </a:lnTo>
                  <a:lnTo>
                    <a:pt x="26" y="938"/>
                  </a:lnTo>
                  <a:lnTo>
                    <a:pt x="59" y="920"/>
                  </a:lnTo>
                  <a:lnTo>
                    <a:pt x="101" y="909"/>
                  </a:lnTo>
                  <a:lnTo>
                    <a:pt x="148" y="913"/>
                  </a:lnTo>
                  <a:lnTo>
                    <a:pt x="189" y="933"/>
                  </a:lnTo>
                  <a:lnTo>
                    <a:pt x="221" y="974"/>
                  </a:lnTo>
                  <a:lnTo>
                    <a:pt x="247" y="965"/>
                  </a:lnTo>
                  <a:lnTo>
                    <a:pt x="263" y="940"/>
                  </a:lnTo>
                  <a:lnTo>
                    <a:pt x="270" y="903"/>
                  </a:lnTo>
                  <a:lnTo>
                    <a:pt x="271" y="861"/>
                  </a:lnTo>
                  <a:lnTo>
                    <a:pt x="267" y="815"/>
                  </a:lnTo>
                  <a:lnTo>
                    <a:pt x="261" y="772"/>
                  </a:lnTo>
                  <a:lnTo>
                    <a:pt x="256" y="735"/>
                  </a:lnTo>
                  <a:lnTo>
                    <a:pt x="254" y="710"/>
                  </a:lnTo>
                  <a:lnTo>
                    <a:pt x="288" y="595"/>
                  </a:lnTo>
                  <a:lnTo>
                    <a:pt x="351" y="466"/>
                  </a:lnTo>
                  <a:lnTo>
                    <a:pt x="436" y="332"/>
                  </a:lnTo>
                  <a:lnTo>
                    <a:pt x="537" y="208"/>
                  </a:lnTo>
                  <a:lnTo>
                    <a:pt x="650" y="102"/>
                  </a:lnTo>
                  <a:lnTo>
                    <a:pt x="772" y="29"/>
                  </a:lnTo>
                  <a:lnTo>
                    <a:pt x="893" y="0"/>
                  </a:lnTo>
                  <a:lnTo>
                    <a:pt x="1010" y="29"/>
                  </a:lnTo>
                  <a:lnTo>
                    <a:pt x="1012" y="78"/>
                  </a:lnTo>
                  <a:lnTo>
                    <a:pt x="999" y="120"/>
                  </a:lnTo>
                  <a:lnTo>
                    <a:pt x="975" y="156"/>
                  </a:lnTo>
                  <a:lnTo>
                    <a:pt x="947" y="189"/>
                  </a:lnTo>
                  <a:lnTo>
                    <a:pt x="917" y="219"/>
                  </a:lnTo>
                  <a:lnTo>
                    <a:pt x="892" y="247"/>
                  </a:lnTo>
                  <a:lnTo>
                    <a:pt x="874" y="273"/>
                  </a:lnTo>
                  <a:lnTo>
                    <a:pt x="871" y="304"/>
                  </a:lnTo>
                  <a:lnTo>
                    <a:pt x="882" y="304"/>
                  </a:lnTo>
                  <a:lnTo>
                    <a:pt x="893" y="305"/>
                  </a:lnTo>
                  <a:lnTo>
                    <a:pt x="904" y="308"/>
                  </a:lnTo>
                  <a:lnTo>
                    <a:pt x="915" y="312"/>
                  </a:lnTo>
                  <a:lnTo>
                    <a:pt x="939" y="288"/>
                  </a:lnTo>
                  <a:lnTo>
                    <a:pt x="964" y="269"/>
                  </a:lnTo>
                  <a:lnTo>
                    <a:pt x="991" y="249"/>
                  </a:lnTo>
                  <a:lnTo>
                    <a:pt x="1020" y="234"/>
                  </a:lnTo>
                  <a:lnTo>
                    <a:pt x="1049" y="222"/>
                  </a:lnTo>
                  <a:lnTo>
                    <a:pt x="1083" y="213"/>
                  </a:lnTo>
                  <a:lnTo>
                    <a:pt x="1116" y="209"/>
                  </a:lnTo>
                  <a:lnTo>
                    <a:pt x="1154" y="212"/>
                  </a:lnTo>
                  <a:lnTo>
                    <a:pt x="1151" y="233"/>
                  </a:lnTo>
                  <a:lnTo>
                    <a:pt x="1146" y="255"/>
                  </a:lnTo>
                  <a:lnTo>
                    <a:pt x="1137" y="275"/>
                  </a:lnTo>
                  <a:lnTo>
                    <a:pt x="1129" y="295"/>
                  </a:lnTo>
                  <a:lnTo>
                    <a:pt x="1119" y="316"/>
                  </a:lnTo>
                  <a:lnTo>
                    <a:pt x="1112" y="337"/>
                  </a:lnTo>
                  <a:lnTo>
                    <a:pt x="1106" y="358"/>
                  </a:lnTo>
                  <a:lnTo>
                    <a:pt x="1105" y="383"/>
                  </a:lnTo>
                  <a:lnTo>
                    <a:pt x="1111" y="386"/>
                  </a:lnTo>
                  <a:lnTo>
                    <a:pt x="1116" y="387"/>
                  </a:lnTo>
                  <a:lnTo>
                    <a:pt x="1120" y="387"/>
                  </a:lnTo>
                  <a:lnTo>
                    <a:pt x="1126" y="387"/>
                  </a:lnTo>
                  <a:lnTo>
                    <a:pt x="1134" y="387"/>
                  </a:lnTo>
                  <a:lnTo>
                    <a:pt x="1146" y="389"/>
                  </a:lnTo>
                  <a:lnTo>
                    <a:pt x="1165" y="367"/>
                  </a:lnTo>
                  <a:lnTo>
                    <a:pt x="1186" y="350"/>
                  </a:lnTo>
                  <a:lnTo>
                    <a:pt x="1204" y="336"/>
                  </a:lnTo>
                  <a:lnTo>
                    <a:pt x="1225" y="326"/>
                  </a:lnTo>
                  <a:lnTo>
                    <a:pt x="1246" y="316"/>
                  </a:lnTo>
                  <a:lnTo>
                    <a:pt x="1270" y="311"/>
                  </a:lnTo>
                  <a:lnTo>
                    <a:pt x="1296" y="307"/>
                  </a:lnTo>
                  <a:lnTo>
                    <a:pt x="1328" y="304"/>
                  </a:lnTo>
                  <a:lnTo>
                    <a:pt x="1320" y="325"/>
                  </a:lnTo>
                  <a:lnTo>
                    <a:pt x="1313" y="341"/>
                  </a:lnTo>
                  <a:lnTo>
                    <a:pt x="1306" y="354"/>
                  </a:lnTo>
                  <a:lnTo>
                    <a:pt x="1302" y="368"/>
                  </a:lnTo>
                  <a:lnTo>
                    <a:pt x="1298" y="378"/>
                  </a:lnTo>
                  <a:lnTo>
                    <a:pt x="1298" y="392"/>
                  </a:lnTo>
                  <a:lnTo>
                    <a:pt x="1298" y="406"/>
                  </a:lnTo>
                  <a:lnTo>
                    <a:pt x="1300" y="425"/>
                  </a:lnTo>
                  <a:lnTo>
                    <a:pt x="1310" y="425"/>
                  </a:lnTo>
                  <a:lnTo>
                    <a:pt x="1321" y="427"/>
                  </a:lnTo>
                  <a:lnTo>
                    <a:pt x="1331" y="427"/>
                  </a:lnTo>
                  <a:lnTo>
                    <a:pt x="1344" y="428"/>
                  </a:lnTo>
                  <a:lnTo>
                    <a:pt x="1422" y="351"/>
                  </a:lnTo>
                  <a:lnTo>
                    <a:pt x="1508" y="314"/>
                  </a:lnTo>
                  <a:lnTo>
                    <a:pt x="1595" y="308"/>
                  </a:lnTo>
                  <a:lnTo>
                    <a:pt x="1676" y="334"/>
                  </a:lnTo>
                  <a:lnTo>
                    <a:pt x="1738" y="385"/>
                  </a:lnTo>
                  <a:lnTo>
                    <a:pt x="1780" y="457"/>
                  </a:lnTo>
                  <a:lnTo>
                    <a:pt x="1788" y="546"/>
                  </a:lnTo>
                  <a:lnTo>
                    <a:pt x="1761" y="651"/>
                  </a:lnTo>
                  <a:lnTo>
                    <a:pt x="1762" y="661"/>
                  </a:lnTo>
                  <a:lnTo>
                    <a:pt x="1768" y="672"/>
                  </a:lnTo>
                  <a:lnTo>
                    <a:pt x="1793" y="668"/>
                  </a:lnTo>
                  <a:lnTo>
                    <a:pt x="1822" y="657"/>
                  </a:lnTo>
                  <a:lnTo>
                    <a:pt x="1850" y="640"/>
                  </a:lnTo>
                  <a:lnTo>
                    <a:pt x="1881" y="624"/>
                  </a:lnTo>
                  <a:lnTo>
                    <a:pt x="1908" y="612"/>
                  </a:lnTo>
                  <a:lnTo>
                    <a:pt x="1935" y="609"/>
                  </a:lnTo>
                  <a:lnTo>
                    <a:pt x="1960" y="620"/>
                  </a:lnTo>
                  <a:lnTo>
                    <a:pt x="1981" y="648"/>
                  </a:lnTo>
                  <a:lnTo>
                    <a:pt x="1991" y="758"/>
                  </a:lnTo>
                  <a:lnTo>
                    <a:pt x="2010" y="842"/>
                  </a:lnTo>
                  <a:lnTo>
                    <a:pt x="2040" y="901"/>
                  </a:lnTo>
                  <a:lnTo>
                    <a:pt x="2083" y="940"/>
                  </a:lnTo>
                  <a:lnTo>
                    <a:pt x="2137" y="958"/>
                  </a:lnTo>
                  <a:lnTo>
                    <a:pt x="2207" y="960"/>
                  </a:lnTo>
                  <a:lnTo>
                    <a:pt x="2292" y="949"/>
                  </a:lnTo>
                  <a:lnTo>
                    <a:pt x="2395" y="928"/>
                  </a:lnTo>
                  <a:lnTo>
                    <a:pt x="2381" y="972"/>
                  </a:lnTo>
                  <a:lnTo>
                    <a:pt x="2363" y="1012"/>
                  </a:lnTo>
                  <a:lnTo>
                    <a:pt x="2344" y="1047"/>
                  </a:lnTo>
                  <a:lnTo>
                    <a:pt x="2328" y="1080"/>
                  </a:lnTo>
                  <a:lnTo>
                    <a:pt x="2318" y="1110"/>
                  </a:lnTo>
                  <a:lnTo>
                    <a:pt x="2321" y="1140"/>
                  </a:lnTo>
                  <a:lnTo>
                    <a:pt x="2338" y="1170"/>
                  </a:lnTo>
                  <a:lnTo>
                    <a:pt x="2377" y="1200"/>
                  </a:lnTo>
                  <a:lnTo>
                    <a:pt x="2384" y="1221"/>
                  </a:lnTo>
                  <a:lnTo>
                    <a:pt x="2384" y="1244"/>
                  </a:lnTo>
                  <a:lnTo>
                    <a:pt x="2378" y="1269"/>
                  </a:lnTo>
                  <a:lnTo>
                    <a:pt x="2373" y="1295"/>
                  </a:lnTo>
                  <a:lnTo>
                    <a:pt x="2366" y="1323"/>
                  </a:lnTo>
                  <a:lnTo>
                    <a:pt x="2366" y="1354"/>
                  </a:lnTo>
                  <a:lnTo>
                    <a:pt x="2371" y="1386"/>
                  </a:lnTo>
                  <a:lnTo>
                    <a:pt x="2390" y="1422"/>
                  </a:lnTo>
                  <a:lnTo>
                    <a:pt x="2387" y="1435"/>
                  </a:lnTo>
                  <a:lnTo>
                    <a:pt x="2384" y="1448"/>
                  </a:lnTo>
                  <a:lnTo>
                    <a:pt x="2378" y="1460"/>
                  </a:lnTo>
                  <a:lnTo>
                    <a:pt x="2374" y="1472"/>
                  </a:lnTo>
                  <a:lnTo>
                    <a:pt x="2367" y="1482"/>
                  </a:lnTo>
                  <a:lnTo>
                    <a:pt x="2360" y="1493"/>
                  </a:lnTo>
                  <a:lnTo>
                    <a:pt x="2353" y="1506"/>
                  </a:lnTo>
                  <a:lnTo>
                    <a:pt x="2346" y="1520"/>
                  </a:lnTo>
                  <a:lnTo>
                    <a:pt x="2292" y="1540"/>
                  </a:lnTo>
                  <a:lnTo>
                    <a:pt x="2246" y="1573"/>
                  </a:lnTo>
                  <a:lnTo>
                    <a:pt x="2204" y="1610"/>
                  </a:lnTo>
                  <a:lnTo>
                    <a:pt x="2168" y="1655"/>
                  </a:lnTo>
                  <a:lnTo>
                    <a:pt x="2133" y="1702"/>
                  </a:lnTo>
                  <a:lnTo>
                    <a:pt x="2102" y="1754"/>
                  </a:lnTo>
                  <a:lnTo>
                    <a:pt x="2073" y="1804"/>
                  </a:lnTo>
                  <a:lnTo>
                    <a:pt x="2045" y="1856"/>
                  </a:lnTo>
                  <a:lnTo>
                    <a:pt x="2038" y="1854"/>
                  </a:lnTo>
                  <a:lnTo>
                    <a:pt x="2033" y="1853"/>
                  </a:lnTo>
                  <a:close/>
                </a:path>
              </a:pathLst>
            </a:custGeom>
            <a:solidFill>
              <a:srgbClr val="FF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3" name="Freeform 88"/>
            <p:cNvSpPr>
              <a:spLocks/>
            </p:cNvSpPr>
            <p:nvPr/>
          </p:nvSpPr>
          <p:spPr bwMode="auto">
            <a:xfrm>
              <a:off x="4808" y="1666"/>
              <a:ext cx="51" cy="96"/>
            </a:xfrm>
            <a:custGeom>
              <a:avLst/>
              <a:gdLst>
                <a:gd name="T0" fmla="*/ 0 w 155"/>
                <a:gd name="T1" fmla="*/ 0 h 288"/>
                <a:gd name="T2" fmla="*/ 0 w 155"/>
                <a:gd name="T3" fmla="*/ 0 h 288"/>
                <a:gd name="T4" fmla="*/ 0 w 155"/>
                <a:gd name="T5" fmla="*/ 0 h 288"/>
                <a:gd name="T6" fmla="*/ 0 w 155"/>
                <a:gd name="T7" fmla="*/ 0 h 288"/>
                <a:gd name="T8" fmla="*/ 0 w 155"/>
                <a:gd name="T9" fmla="*/ 0 h 288"/>
                <a:gd name="T10" fmla="*/ 0 w 155"/>
                <a:gd name="T11" fmla="*/ 0 h 288"/>
                <a:gd name="T12" fmla="*/ 0 w 155"/>
                <a:gd name="T13" fmla="*/ 0 h 288"/>
                <a:gd name="T14" fmla="*/ 0 w 155"/>
                <a:gd name="T15" fmla="*/ 0 h 288"/>
                <a:gd name="T16" fmla="*/ 0 w 155"/>
                <a:gd name="T17" fmla="*/ 0 h 288"/>
                <a:gd name="T18" fmla="*/ 0 w 155"/>
                <a:gd name="T19" fmla="*/ 0 h 288"/>
                <a:gd name="T20" fmla="*/ 0 w 155"/>
                <a:gd name="T21" fmla="*/ 0 h 288"/>
                <a:gd name="T22" fmla="*/ 0 w 155"/>
                <a:gd name="T23" fmla="*/ 0 h 288"/>
                <a:gd name="T24" fmla="*/ 0 w 155"/>
                <a:gd name="T25" fmla="*/ 0 h 288"/>
                <a:gd name="T26" fmla="*/ 0 w 155"/>
                <a:gd name="T27" fmla="*/ 0 h 288"/>
                <a:gd name="T28" fmla="*/ 0 w 155"/>
                <a:gd name="T29" fmla="*/ 0 h 288"/>
                <a:gd name="T30" fmla="*/ 0 w 155"/>
                <a:gd name="T31" fmla="*/ 0 h 288"/>
                <a:gd name="T32" fmla="*/ 0 w 155"/>
                <a:gd name="T33" fmla="*/ 0 h 2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5" h="288">
                  <a:moveTo>
                    <a:pt x="58" y="288"/>
                  </a:moveTo>
                  <a:lnTo>
                    <a:pt x="12" y="224"/>
                  </a:lnTo>
                  <a:lnTo>
                    <a:pt x="0" y="152"/>
                  </a:lnTo>
                  <a:lnTo>
                    <a:pt x="13" y="83"/>
                  </a:lnTo>
                  <a:lnTo>
                    <a:pt x="42" y="29"/>
                  </a:lnTo>
                  <a:lnTo>
                    <a:pt x="78" y="0"/>
                  </a:lnTo>
                  <a:lnTo>
                    <a:pt x="115" y="8"/>
                  </a:lnTo>
                  <a:lnTo>
                    <a:pt x="143" y="65"/>
                  </a:lnTo>
                  <a:lnTo>
                    <a:pt x="155" y="185"/>
                  </a:lnTo>
                  <a:lnTo>
                    <a:pt x="147" y="202"/>
                  </a:lnTo>
                  <a:lnTo>
                    <a:pt x="140" y="218"/>
                  </a:lnTo>
                  <a:lnTo>
                    <a:pt x="130" y="234"/>
                  </a:lnTo>
                  <a:lnTo>
                    <a:pt x="119" y="249"/>
                  </a:lnTo>
                  <a:lnTo>
                    <a:pt x="105" y="260"/>
                  </a:lnTo>
                  <a:lnTo>
                    <a:pt x="91" y="273"/>
                  </a:lnTo>
                  <a:lnTo>
                    <a:pt x="74" y="280"/>
                  </a:lnTo>
                  <a:lnTo>
                    <a:pt x="58" y="2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4" name="Freeform 89"/>
            <p:cNvSpPr>
              <a:spLocks/>
            </p:cNvSpPr>
            <p:nvPr/>
          </p:nvSpPr>
          <p:spPr bwMode="auto">
            <a:xfrm>
              <a:off x="4825" y="1674"/>
              <a:ext cx="21" cy="71"/>
            </a:xfrm>
            <a:custGeom>
              <a:avLst/>
              <a:gdLst>
                <a:gd name="T0" fmla="*/ 0 w 64"/>
                <a:gd name="T1" fmla="*/ 0 h 213"/>
                <a:gd name="T2" fmla="*/ 0 w 64"/>
                <a:gd name="T3" fmla="*/ 0 h 213"/>
                <a:gd name="T4" fmla="*/ 0 w 64"/>
                <a:gd name="T5" fmla="*/ 0 h 213"/>
                <a:gd name="T6" fmla="*/ 0 w 64"/>
                <a:gd name="T7" fmla="*/ 0 h 213"/>
                <a:gd name="T8" fmla="*/ 0 w 64"/>
                <a:gd name="T9" fmla="*/ 0 h 213"/>
                <a:gd name="T10" fmla="*/ 0 w 64"/>
                <a:gd name="T11" fmla="*/ 0 h 213"/>
                <a:gd name="T12" fmla="*/ 0 w 64"/>
                <a:gd name="T13" fmla="*/ 0 h 213"/>
                <a:gd name="T14" fmla="*/ 0 w 64"/>
                <a:gd name="T15" fmla="*/ 0 h 213"/>
                <a:gd name="T16" fmla="*/ 0 w 64"/>
                <a:gd name="T17" fmla="*/ 0 h 213"/>
                <a:gd name="T18" fmla="*/ 0 w 64"/>
                <a:gd name="T19" fmla="*/ 0 h 213"/>
                <a:gd name="T20" fmla="*/ 0 w 64"/>
                <a:gd name="T21" fmla="*/ 0 h 213"/>
                <a:gd name="T22" fmla="*/ 0 w 64"/>
                <a:gd name="T23" fmla="*/ 0 h 213"/>
                <a:gd name="T24" fmla="*/ 0 w 64"/>
                <a:gd name="T25" fmla="*/ 0 h 213"/>
                <a:gd name="T26" fmla="*/ 0 w 64"/>
                <a:gd name="T27" fmla="*/ 0 h 213"/>
                <a:gd name="T28" fmla="*/ 0 w 64"/>
                <a:gd name="T29" fmla="*/ 0 h 213"/>
                <a:gd name="T30" fmla="*/ 0 w 64"/>
                <a:gd name="T31" fmla="*/ 0 h 213"/>
                <a:gd name="T32" fmla="*/ 0 w 64"/>
                <a:gd name="T33" fmla="*/ 0 h 213"/>
                <a:gd name="T34" fmla="*/ 0 w 64"/>
                <a:gd name="T35" fmla="*/ 0 h 213"/>
                <a:gd name="T36" fmla="*/ 0 w 64"/>
                <a:gd name="T37" fmla="*/ 0 h 2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213">
                  <a:moveTo>
                    <a:pt x="6" y="213"/>
                  </a:moveTo>
                  <a:lnTo>
                    <a:pt x="1" y="183"/>
                  </a:lnTo>
                  <a:lnTo>
                    <a:pt x="1" y="153"/>
                  </a:lnTo>
                  <a:lnTo>
                    <a:pt x="0" y="126"/>
                  </a:lnTo>
                  <a:lnTo>
                    <a:pt x="1" y="100"/>
                  </a:lnTo>
                  <a:lnTo>
                    <a:pt x="3" y="74"/>
                  </a:lnTo>
                  <a:lnTo>
                    <a:pt x="7" y="49"/>
                  </a:lnTo>
                  <a:lnTo>
                    <a:pt x="13" y="24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9" y="3"/>
                  </a:lnTo>
                  <a:lnTo>
                    <a:pt x="47" y="27"/>
                  </a:lnTo>
                  <a:lnTo>
                    <a:pt x="56" y="56"/>
                  </a:lnTo>
                  <a:lnTo>
                    <a:pt x="61" y="88"/>
                  </a:lnTo>
                  <a:lnTo>
                    <a:pt x="64" y="120"/>
                  </a:lnTo>
                  <a:lnTo>
                    <a:pt x="60" y="151"/>
                  </a:lnTo>
                  <a:lnTo>
                    <a:pt x="52" y="179"/>
                  </a:lnTo>
                  <a:lnTo>
                    <a:pt x="32" y="199"/>
                  </a:lnTo>
                  <a:lnTo>
                    <a:pt x="6" y="2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5" name="Freeform 90"/>
            <p:cNvSpPr>
              <a:spLocks/>
            </p:cNvSpPr>
            <p:nvPr/>
          </p:nvSpPr>
          <p:spPr bwMode="auto">
            <a:xfrm>
              <a:off x="4763" y="1676"/>
              <a:ext cx="24" cy="58"/>
            </a:xfrm>
            <a:custGeom>
              <a:avLst/>
              <a:gdLst>
                <a:gd name="T0" fmla="*/ 0 w 73"/>
                <a:gd name="T1" fmla="*/ 0 h 174"/>
                <a:gd name="T2" fmla="*/ 0 w 73"/>
                <a:gd name="T3" fmla="*/ 0 h 174"/>
                <a:gd name="T4" fmla="*/ 0 w 73"/>
                <a:gd name="T5" fmla="*/ 0 h 174"/>
                <a:gd name="T6" fmla="*/ 0 w 73"/>
                <a:gd name="T7" fmla="*/ 0 h 174"/>
                <a:gd name="T8" fmla="*/ 0 w 73"/>
                <a:gd name="T9" fmla="*/ 0 h 174"/>
                <a:gd name="T10" fmla="*/ 0 w 73"/>
                <a:gd name="T11" fmla="*/ 0 h 174"/>
                <a:gd name="T12" fmla="*/ 0 w 73"/>
                <a:gd name="T13" fmla="*/ 0 h 174"/>
                <a:gd name="T14" fmla="*/ 0 w 73"/>
                <a:gd name="T15" fmla="*/ 0 h 174"/>
                <a:gd name="T16" fmla="*/ 0 w 73"/>
                <a:gd name="T17" fmla="*/ 0 h 174"/>
                <a:gd name="T18" fmla="*/ 0 w 73"/>
                <a:gd name="T19" fmla="*/ 0 h 174"/>
                <a:gd name="T20" fmla="*/ 0 w 73"/>
                <a:gd name="T21" fmla="*/ 0 h 174"/>
                <a:gd name="T22" fmla="*/ 0 w 73"/>
                <a:gd name="T23" fmla="*/ 0 h 174"/>
                <a:gd name="T24" fmla="*/ 0 w 73"/>
                <a:gd name="T25" fmla="*/ 0 h 174"/>
                <a:gd name="T26" fmla="*/ 0 w 73"/>
                <a:gd name="T27" fmla="*/ 0 h 174"/>
                <a:gd name="T28" fmla="*/ 0 w 73"/>
                <a:gd name="T29" fmla="*/ 0 h 174"/>
                <a:gd name="T30" fmla="*/ 0 w 73"/>
                <a:gd name="T31" fmla="*/ 0 h 174"/>
                <a:gd name="T32" fmla="*/ 0 w 73"/>
                <a:gd name="T33" fmla="*/ 0 h 174"/>
                <a:gd name="T34" fmla="*/ 0 w 73"/>
                <a:gd name="T35" fmla="*/ 0 h 174"/>
                <a:gd name="T36" fmla="*/ 0 w 73"/>
                <a:gd name="T37" fmla="*/ 0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174">
                  <a:moveTo>
                    <a:pt x="15" y="174"/>
                  </a:moveTo>
                  <a:lnTo>
                    <a:pt x="8" y="140"/>
                  </a:lnTo>
                  <a:lnTo>
                    <a:pt x="3" y="111"/>
                  </a:lnTo>
                  <a:lnTo>
                    <a:pt x="0" y="82"/>
                  </a:lnTo>
                  <a:lnTo>
                    <a:pt x="1" y="58"/>
                  </a:lnTo>
                  <a:lnTo>
                    <a:pt x="6" y="35"/>
                  </a:lnTo>
                  <a:lnTo>
                    <a:pt x="18" y="18"/>
                  </a:lnTo>
                  <a:lnTo>
                    <a:pt x="38" y="5"/>
                  </a:lnTo>
                  <a:lnTo>
                    <a:pt x="68" y="0"/>
                  </a:lnTo>
                  <a:lnTo>
                    <a:pt x="71" y="18"/>
                  </a:lnTo>
                  <a:lnTo>
                    <a:pt x="73" y="39"/>
                  </a:lnTo>
                  <a:lnTo>
                    <a:pt x="71" y="60"/>
                  </a:lnTo>
                  <a:lnTo>
                    <a:pt x="68" y="83"/>
                  </a:lnTo>
                  <a:lnTo>
                    <a:pt x="63" y="106"/>
                  </a:lnTo>
                  <a:lnTo>
                    <a:pt x="56" y="128"/>
                  </a:lnTo>
                  <a:lnTo>
                    <a:pt x="48" y="149"/>
                  </a:lnTo>
                  <a:lnTo>
                    <a:pt x="38" y="171"/>
                  </a:lnTo>
                  <a:lnTo>
                    <a:pt x="27" y="171"/>
                  </a:lnTo>
                  <a:lnTo>
                    <a:pt x="15" y="1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109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5110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5111" name="Content Placeholder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361950"/>
            <a:ext cx="8047038" cy="995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A9954A0F-2EF0-4D82-9854-4A0981EDFC64}" type="slidenum">
              <a:rPr lang="en-US" smtClean="0"/>
              <a:pPr eaLnBrk="1" hangingPunct="1"/>
              <a:t>169</a:t>
            </a:fld>
            <a:endParaRPr lang="en-US" smtClean="0"/>
          </a:p>
        </p:txBody>
      </p:sp>
      <p:sp>
        <p:nvSpPr>
          <p:cNvPr id="176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14538"/>
            <a:ext cx="5075238" cy="4279900"/>
          </a:xfrm>
        </p:spPr>
        <p:txBody>
          <a:bodyPr/>
          <a:lstStyle/>
          <a:p>
            <a:pPr marL="533400" indent="-533400">
              <a:lnSpc>
                <a:spcPct val="80000"/>
              </a:lnSpc>
            </a:pP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with cast reports of: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Numbness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Tingling </a:t>
            </a:r>
          </a:p>
          <a:p>
            <a:pPr marL="914400" lvl="1" indent="-457200">
              <a:lnSpc>
                <a:spcPct val="90000"/>
              </a:lnSpc>
              <a:buFontTx/>
              <a:buNone/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sensations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Chills</a:t>
            </a:r>
          </a:p>
          <a:p>
            <a:pPr marL="914400" lvl="1" indent="-457200">
              <a:lnSpc>
                <a:spcPct val="90000"/>
              </a:lnSpc>
            </a:pP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Hot or cold skin</a:t>
            </a:r>
          </a:p>
        </p:txBody>
      </p:sp>
      <p:sp>
        <p:nvSpPr>
          <p:cNvPr id="17613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654550" y="2446338"/>
            <a:ext cx="3598863" cy="2976562"/>
          </a:xfrm>
        </p:spPr>
        <p:txBody>
          <a:bodyPr/>
          <a:lstStyle/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Itching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Tightness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Inability to move fingers or toes</a:t>
            </a:r>
          </a:p>
          <a:p>
            <a:pPr lvl="1"/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Nausea</a:t>
            </a:r>
          </a:p>
        </p:txBody>
      </p:sp>
      <p:sp>
        <p:nvSpPr>
          <p:cNvPr id="176133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76134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pic>
        <p:nvPicPr>
          <p:cNvPr id="176135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19100" y="330200"/>
            <a:ext cx="8047038" cy="1303338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039761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170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1649361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8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88848" y="2165609"/>
            <a:ext cx="777240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COUGHING AND DEEP BREATHING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98841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7817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5EF0EB0-0432-438D-8DDA-7992FD62C8C1}" type="slidenum">
              <a:rPr lang="en-US" smtClean="0"/>
              <a:pPr eaLnBrk="1" hangingPunct="1"/>
              <a:t>171</a:t>
            </a:fld>
            <a:endParaRPr lang="en-US" smtClean="0"/>
          </a:p>
        </p:txBody>
      </p:sp>
      <p:sp>
        <p:nvSpPr>
          <p:cNvPr id="17818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89063"/>
            <a:ext cx="8229600" cy="4595812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Purposes</a:t>
            </a:r>
          </a:p>
          <a:p>
            <a:pPr lvl="1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 prevent respiratory complications in certain at-risk residents </a:t>
            </a:r>
          </a:p>
          <a:p>
            <a:pPr lvl="2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persons on bed rest or reduced activity</a:t>
            </a:r>
          </a:p>
          <a:p>
            <a:pPr lvl="2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following surgery</a:t>
            </a:r>
          </a:p>
          <a:p>
            <a:pPr lvl="2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person with respiratory disorders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081548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COUGHING AND DEEP BREATHING</a:t>
            </a:r>
            <a:endParaRPr 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7920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09BA253-598B-489E-BD8F-FB3CD8B814E8}" type="slidenum">
              <a:rPr lang="en-US" smtClean="0"/>
              <a:pPr eaLnBrk="1" hangingPunct="1"/>
              <a:t>172</a:t>
            </a:fld>
            <a:endParaRPr lang="en-US" smtClean="0"/>
          </a:p>
        </p:txBody>
      </p:sp>
      <p:sp>
        <p:nvSpPr>
          <p:cNvPr id="17920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481138"/>
            <a:ext cx="8229600" cy="4503737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Purposes</a:t>
            </a:r>
          </a:p>
          <a:p>
            <a:pPr lvl="1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Two major complications prevented by coughing and deep breathing: </a:t>
            </a:r>
          </a:p>
          <a:p>
            <a:pPr lvl="2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pneumonia - inflammation of lung</a:t>
            </a:r>
          </a:p>
          <a:p>
            <a:pPr lvl="2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atelectasis - collapse of portion of lung</a:t>
            </a:r>
          </a:p>
        </p:txBody>
      </p:sp>
      <p:pic>
        <p:nvPicPr>
          <p:cNvPr id="6246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9375" y="0"/>
            <a:ext cx="930275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022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5B783125-CE49-403F-80B3-8A70DC5DAA3A}" type="slidenum">
              <a:rPr lang="en-US" smtClean="0"/>
              <a:pPr eaLnBrk="1" hangingPunct="1"/>
              <a:t>173</a:t>
            </a:fld>
            <a:endParaRPr lang="en-US" smtClean="0"/>
          </a:p>
        </p:txBody>
      </p:sp>
      <p:sp>
        <p:nvSpPr>
          <p:cNvPr id="18022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595438"/>
            <a:ext cx="5849937" cy="4337050"/>
          </a:xfrm>
        </p:spPr>
        <p:txBody>
          <a:bodyPr/>
          <a:lstStyle/>
          <a:p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Physiology</a:t>
            </a:r>
          </a:p>
          <a:p>
            <a:pPr lvl="1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Deep Breathing </a:t>
            </a:r>
          </a:p>
          <a:p>
            <a:pPr lvl="2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increases level of oxygen in blood</a:t>
            </a:r>
          </a:p>
          <a:p>
            <a:pPr lvl="2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increases lung expansion</a:t>
            </a:r>
          </a:p>
        </p:txBody>
      </p:sp>
      <p:grpSp>
        <p:nvGrpSpPr>
          <p:cNvPr id="180230" name="Group 39"/>
          <p:cNvGrpSpPr>
            <a:grpSpLocks noChangeAspect="1"/>
          </p:cNvGrpSpPr>
          <p:nvPr/>
        </p:nvGrpSpPr>
        <p:grpSpPr bwMode="auto">
          <a:xfrm>
            <a:off x="6024563" y="2084388"/>
            <a:ext cx="2805112" cy="3305175"/>
            <a:chOff x="3795" y="1313"/>
            <a:chExt cx="1767" cy="2082"/>
          </a:xfrm>
        </p:grpSpPr>
        <p:sp>
          <p:nvSpPr>
            <p:cNvPr id="180231" name="AutoShape 38"/>
            <p:cNvSpPr>
              <a:spLocks noChangeAspect="1" noChangeArrowheads="1" noTextEdit="1"/>
            </p:cNvSpPr>
            <p:nvPr/>
          </p:nvSpPr>
          <p:spPr bwMode="auto">
            <a:xfrm>
              <a:off x="3795" y="1313"/>
              <a:ext cx="1767" cy="20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2" name="Freeform 40"/>
            <p:cNvSpPr>
              <a:spLocks/>
            </p:cNvSpPr>
            <p:nvPr/>
          </p:nvSpPr>
          <p:spPr bwMode="auto">
            <a:xfrm>
              <a:off x="4139" y="3239"/>
              <a:ext cx="559" cy="156"/>
            </a:xfrm>
            <a:custGeom>
              <a:avLst/>
              <a:gdLst>
                <a:gd name="T0" fmla="*/ 0 w 4476"/>
                <a:gd name="T1" fmla="*/ 0 h 1246"/>
                <a:gd name="T2" fmla="*/ 0 w 4476"/>
                <a:gd name="T3" fmla="*/ 0 h 1246"/>
                <a:gd name="T4" fmla="*/ 0 w 4476"/>
                <a:gd name="T5" fmla="*/ 0 h 1246"/>
                <a:gd name="T6" fmla="*/ 0 w 4476"/>
                <a:gd name="T7" fmla="*/ 0 h 1246"/>
                <a:gd name="T8" fmla="*/ 0 w 4476"/>
                <a:gd name="T9" fmla="*/ 0 h 1246"/>
                <a:gd name="T10" fmla="*/ 0 w 4476"/>
                <a:gd name="T11" fmla="*/ 0 h 1246"/>
                <a:gd name="T12" fmla="*/ 0 w 4476"/>
                <a:gd name="T13" fmla="*/ 0 h 1246"/>
                <a:gd name="T14" fmla="*/ 0 w 4476"/>
                <a:gd name="T15" fmla="*/ 0 h 1246"/>
                <a:gd name="T16" fmla="*/ 0 w 4476"/>
                <a:gd name="T17" fmla="*/ 0 h 1246"/>
                <a:gd name="T18" fmla="*/ 0 w 4476"/>
                <a:gd name="T19" fmla="*/ 0 h 1246"/>
                <a:gd name="T20" fmla="*/ 0 w 4476"/>
                <a:gd name="T21" fmla="*/ 0 h 1246"/>
                <a:gd name="T22" fmla="*/ 0 w 4476"/>
                <a:gd name="T23" fmla="*/ 0 h 1246"/>
                <a:gd name="T24" fmla="*/ 0 w 4476"/>
                <a:gd name="T25" fmla="*/ 0 h 1246"/>
                <a:gd name="T26" fmla="*/ 0 w 4476"/>
                <a:gd name="T27" fmla="*/ 0 h 1246"/>
                <a:gd name="T28" fmla="*/ 0 w 4476"/>
                <a:gd name="T29" fmla="*/ 0 h 1246"/>
                <a:gd name="T30" fmla="*/ 0 w 4476"/>
                <a:gd name="T31" fmla="*/ 0 h 1246"/>
                <a:gd name="T32" fmla="*/ 1 w 4476"/>
                <a:gd name="T33" fmla="*/ 0 h 1246"/>
                <a:gd name="T34" fmla="*/ 1 w 4476"/>
                <a:gd name="T35" fmla="*/ 0 h 1246"/>
                <a:gd name="T36" fmla="*/ 1 w 4476"/>
                <a:gd name="T37" fmla="*/ 0 h 1246"/>
                <a:gd name="T38" fmla="*/ 1 w 4476"/>
                <a:gd name="T39" fmla="*/ 0 h 1246"/>
                <a:gd name="T40" fmla="*/ 1 w 4476"/>
                <a:gd name="T41" fmla="*/ 0 h 1246"/>
                <a:gd name="T42" fmla="*/ 1 w 4476"/>
                <a:gd name="T43" fmla="*/ 0 h 1246"/>
                <a:gd name="T44" fmla="*/ 1 w 4476"/>
                <a:gd name="T45" fmla="*/ 0 h 1246"/>
                <a:gd name="T46" fmla="*/ 1 w 4476"/>
                <a:gd name="T47" fmla="*/ 0 h 1246"/>
                <a:gd name="T48" fmla="*/ 1 w 4476"/>
                <a:gd name="T49" fmla="*/ 0 h 1246"/>
                <a:gd name="T50" fmla="*/ 1 w 4476"/>
                <a:gd name="T51" fmla="*/ 0 h 1246"/>
                <a:gd name="T52" fmla="*/ 1 w 4476"/>
                <a:gd name="T53" fmla="*/ 0 h 1246"/>
                <a:gd name="T54" fmla="*/ 1 w 4476"/>
                <a:gd name="T55" fmla="*/ 0 h 1246"/>
                <a:gd name="T56" fmla="*/ 1 w 4476"/>
                <a:gd name="T57" fmla="*/ 0 h 1246"/>
                <a:gd name="T58" fmla="*/ 1 w 4476"/>
                <a:gd name="T59" fmla="*/ 0 h 1246"/>
                <a:gd name="T60" fmla="*/ 1 w 4476"/>
                <a:gd name="T61" fmla="*/ 0 h 1246"/>
                <a:gd name="T62" fmla="*/ 1 w 4476"/>
                <a:gd name="T63" fmla="*/ 0 h 1246"/>
                <a:gd name="T64" fmla="*/ 1 w 4476"/>
                <a:gd name="T65" fmla="*/ 0 h 1246"/>
                <a:gd name="T66" fmla="*/ 1 w 4476"/>
                <a:gd name="T67" fmla="*/ 0 h 1246"/>
                <a:gd name="T68" fmla="*/ 1 w 4476"/>
                <a:gd name="T69" fmla="*/ 0 h 1246"/>
                <a:gd name="T70" fmla="*/ 1 w 4476"/>
                <a:gd name="T71" fmla="*/ 0 h 1246"/>
                <a:gd name="T72" fmla="*/ 0 w 4476"/>
                <a:gd name="T73" fmla="*/ 0 h 1246"/>
                <a:gd name="T74" fmla="*/ 0 w 4476"/>
                <a:gd name="T75" fmla="*/ 0 h 1246"/>
                <a:gd name="T76" fmla="*/ 0 w 4476"/>
                <a:gd name="T77" fmla="*/ 0 h 1246"/>
                <a:gd name="T78" fmla="*/ 0 w 4476"/>
                <a:gd name="T79" fmla="*/ 0 h 1246"/>
                <a:gd name="T80" fmla="*/ 0 w 4476"/>
                <a:gd name="T81" fmla="*/ 0 h 1246"/>
                <a:gd name="T82" fmla="*/ 0 w 4476"/>
                <a:gd name="T83" fmla="*/ 0 h 1246"/>
                <a:gd name="T84" fmla="*/ 0 w 4476"/>
                <a:gd name="T85" fmla="*/ 0 h 1246"/>
                <a:gd name="T86" fmla="*/ 0 w 4476"/>
                <a:gd name="T87" fmla="*/ 0 h 1246"/>
                <a:gd name="T88" fmla="*/ 0 w 4476"/>
                <a:gd name="T89" fmla="*/ 0 h 1246"/>
                <a:gd name="T90" fmla="*/ 0 w 4476"/>
                <a:gd name="T91" fmla="*/ 0 h 1246"/>
                <a:gd name="T92" fmla="*/ 0 w 4476"/>
                <a:gd name="T93" fmla="*/ 0 h 1246"/>
                <a:gd name="T94" fmla="*/ 0 w 4476"/>
                <a:gd name="T95" fmla="*/ 0 h 1246"/>
                <a:gd name="T96" fmla="*/ 0 w 4476"/>
                <a:gd name="T97" fmla="*/ 0 h 1246"/>
                <a:gd name="T98" fmla="*/ 0 w 4476"/>
                <a:gd name="T99" fmla="*/ 0 h 1246"/>
                <a:gd name="T100" fmla="*/ 0 w 4476"/>
                <a:gd name="T101" fmla="*/ 0 h 1246"/>
                <a:gd name="T102" fmla="*/ 0 w 4476"/>
                <a:gd name="T103" fmla="*/ 0 h 1246"/>
                <a:gd name="T104" fmla="*/ 0 w 4476"/>
                <a:gd name="T105" fmla="*/ 0 h 124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476" h="1246">
                  <a:moveTo>
                    <a:pt x="0" y="1246"/>
                  </a:moveTo>
                  <a:lnTo>
                    <a:pt x="14" y="1152"/>
                  </a:lnTo>
                  <a:lnTo>
                    <a:pt x="47" y="1088"/>
                  </a:lnTo>
                  <a:lnTo>
                    <a:pt x="79" y="1026"/>
                  </a:lnTo>
                  <a:lnTo>
                    <a:pt x="126" y="985"/>
                  </a:lnTo>
                  <a:lnTo>
                    <a:pt x="177" y="943"/>
                  </a:lnTo>
                  <a:lnTo>
                    <a:pt x="233" y="900"/>
                  </a:lnTo>
                  <a:lnTo>
                    <a:pt x="299" y="855"/>
                  </a:lnTo>
                  <a:lnTo>
                    <a:pt x="373" y="798"/>
                  </a:lnTo>
                  <a:lnTo>
                    <a:pt x="649" y="695"/>
                  </a:lnTo>
                  <a:lnTo>
                    <a:pt x="924" y="593"/>
                  </a:lnTo>
                  <a:lnTo>
                    <a:pt x="1204" y="490"/>
                  </a:lnTo>
                  <a:lnTo>
                    <a:pt x="1484" y="392"/>
                  </a:lnTo>
                  <a:lnTo>
                    <a:pt x="1759" y="295"/>
                  </a:lnTo>
                  <a:lnTo>
                    <a:pt x="2039" y="197"/>
                  </a:lnTo>
                  <a:lnTo>
                    <a:pt x="2319" y="98"/>
                  </a:lnTo>
                  <a:lnTo>
                    <a:pt x="2599" y="0"/>
                  </a:lnTo>
                  <a:lnTo>
                    <a:pt x="2828" y="0"/>
                  </a:lnTo>
                  <a:lnTo>
                    <a:pt x="3062" y="0"/>
                  </a:lnTo>
                  <a:lnTo>
                    <a:pt x="3295" y="5"/>
                  </a:lnTo>
                  <a:lnTo>
                    <a:pt x="3532" y="9"/>
                  </a:lnTo>
                  <a:lnTo>
                    <a:pt x="3766" y="14"/>
                  </a:lnTo>
                  <a:lnTo>
                    <a:pt x="4000" y="19"/>
                  </a:lnTo>
                  <a:lnTo>
                    <a:pt x="4237" y="24"/>
                  </a:lnTo>
                  <a:lnTo>
                    <a:pt x="4476" y="33"/>
                  </a:lnTo>
                  <a:lnTo>
                    <a:pt x="4466" y="61"/>
                  </a:lnTo>
                  <a:lnTo>
                    <a:pt x="4461" y="89"/>
                  </a:lnTo>
                  <a:lnTo>
                    <a:pt x="4452" y="122"/>
                  </a:lnTo>
                  <a:lnTo>
                    <a:pt x="4448" y="154"/>
                  </a:lnTo>
                  <a:lnTo>
                    <a:pt x="4181" y="178"/>
                  </a:lnTo>
                  <a:lnTo>
                    <a:pt x="3915" y="206"/>
                  </a:lnTo>
                  <a:lnTo>
                    <a:pt x="3649" y="233"/>
                  </a:lnTo>
                  <a:lnTo>
                    <a:pt x="3388" y="261"/>
                  </a:lnTo>
                  <a:lnTo>
                    <a:pt x="3122" y="289"/>
                  </a:lnTo>
                  <a:lnTo>
                    <a:pt x="2855" y="317"/>
                  </a:lnTo>
                  <a:lnTo>
                    <a:pt x="2595" y="346"/>
                  </a:lnTo>
                  <a:lnTo>
                    <a:pt x="2334" y="374"/>
                  </a:lnTo>
                  <a:lnTo>
                    <a:pt x="2095" y="449"/>
                  </a:lnTo>
                  <a:lnTo>
                    <a:pt x="1866" y="528"/>
                  </a:lnTo>
                  <a:lnTo>
                    <a:pt x="1633" y="603"/>
                  </a:lnTo>
                  <a:lnTo>
                    <a:pt x="1405" y="682"/>
                  </a:lnTo>
                  <a:lnTo>
                    <a:pt x="1166" y="761"/>
                  </a:lnTo>
                  <a:lnTo>
                    <a:pt x="938" y="840"/>
                  </a:lnTo>
                  <a:lnTo>
                    <a:pt x="704" y="919"/>
                  </a:lnTo>
                  <a:lnTo>
                    <a:pt x="476" y="1003"/>
                  </a:lnTo>
                  <a:lnTo>
                    <a:pt x="369" y="1069"/>
                  </a:lnTo>
                  <a:lnTo>
                    <a:pt x="290" y="1124"/>
                  </a:lnTo>
                  <a:lnTo>
                    <a:pt x="228" y="1162"/>
                  </a:lnTo>
                  <a:lnTo>
                    <a:pt x="181" y="1195"/>
                  </a:lnTo>
                  <a:lnTo>
                    <a:pt x="135" y="1209"/>
                  </a:lnTo>
                  <a:lnTo>
                    <a:pt x="98" y="1223"/>
                  </a:lnTo>
                  <a:lnTo>
                    <a:pt x="51" y="1232"/>
                  </a:lnTo>
                  <a:lnTo>
                    <a:pt x="0" y="1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3" name="Freeform 41"/>
            <p:cNvSpPr>
              <a:spLocks/>
            </p:cNvSpPr>
            <p:nvPr/>
          </p:nvSpPr>
          <p:spPr bwMode="auto">
            <a:xfrm>
              <a:off x="3875" y="3230"/>
              <a:ext cx="403" cy="154"/>
            </a:xfrm>
            <a:custGeom>
              <a:avLst/>
              <a:gdLst>
                <a:gd name="T0" fmla="*/ 0 w 3225"/>
                <a:gd name="T1" fmla="*/ 0 h 1236"/>
                <a:gd name="T2" fmla="*/ 0 w 3225"/>
                <a:gd name="T3" fmla="*/ 0 h 1236"/>
                <a:gd name="T4" fmla="*/ 0 w 3225"/>
                <a:gd name="T5" fmla="*/ 0 h 1236"/>
                <a:gd name="T6" fmla="*/ 0 w 3225"/>
                <a:gd name="T7" fmla="*/ 0 h 1236"/>
                <a:gd name="T8" fmla="*/ 0 w 3225"/>
                <a:gd name="T9" fmla="*/ 0 h 1236"/>
                <a:gd name="T10" fmla="*/ 0 w 3225"/>
                <a:gd name="T11" fmla="*/ 0 h 1236"/>
                <a:gd name="T12" fmla="*/ 0 w 3225"/>
                <a:gd name="T13" fmla="*/ 0 h 1236"/>
                <a:gd name="T14" fmla="*/ 0 w 3225"/>
                <a:gd name="T15" fmla="*/ 0 h 1236"/>
                <a:gd name="T16" fmla="*/ 0 w 3225"/>
                <a:gd name="T17" fmla="*/ 0 h 1236"/>
                <a:gd name="T18" fmla="*/ 0 w 3225"/>
                <a:gd name="T19" fmla="*/ 0 h 1236"/>
                <a:gd name="T20" fmla="*/ 0 w 3225"/>
                <a:gd name="T21" fmla="*/ 0 h 1236"/>
                <a:gd name="T22" fmla="*/ 0 w 3225"/>
                <a:gd name="T23" fmla="*/ 0 h 1236"/>
                <a:gd name="T24" fmla="*/ 0 w 3225"/>
                <a:gd name="T25" fmla="*/ 0 h 1236"/>
                <a:gd name="T26" fmla="*/ 0 w 3225"/>
                <a:gd name="T27" fmla="*/ 0 h 1236"/>
                <a:gd name="T28" fmla="*/ 0 w 3225"/>
                <a:gd name="T29" fmla="*/ 0 h 1236"/>
                <a:gd name="T30" fmla="*/ 0 w 3225"/>
                <a:gd name="T31" fmla="*/ 0 h 1236"/>
                <a:gd name="T32" fmla="*/ 0 w 3225"/>
                <a:gd name="T33" fmla="*/ 0 h 1236"/>
                <a:gd name="T34" fmla="*/ 0 w 3225"/>
                <a:gd name="T35" fmla="*/ 0 h 1236"/>
                <a:gd name="T36" fmla="*/ 0 w 3225"/>
                <a:gd name="T37" fmla="*/ 0 h 1236"/>
                <a:gd name="T38" fmla="*/ 0 w 3225"/>
                <a:gd name="T39" fmla="*/ 0 h 1236"/>
                <a:gd name="T40" fmla="*/ 0 w 3225"/>
                <a:gd name="T41" fmla="*/ 0 h 1236"/>
                <a:gd name="T42" fmla="*/ 0 w 3225"/>
                <a:gd name="T43" fmla="*/ 0 h 1236"/>
                <a:gd name="T44" fmla="*/ 0 w 3225"/>
                <a:gd name="T45" fmla="*/ 0 h 1236"/>
                <a:gd name="T46" fmla="*/ 0 w 3225"/>
                <a:gd name="T47" fmla="*/ 0 h 1236"/>
                <a:gd name="T48" fmla="*/ 0 w 3225"/>
                <a:gd name="T49" fmla="*/ 0 h 1236"/>
                <a:gd name="T50" fmla="*/ 0 w 3225"/>
                <a:gd name="T51" fmla="*/ 0 h 1236"/>
                <a:gd name="T52" fmla="*/ 1 w 3225"/>
                <a:gd name="T53" fmla="*/ 0 h 1236"/>
                <a:gd name="T54" fmla="*/ 1 w 3225"/>
                <a:gd name="T55" fmla="*/ 0 h 1236"/>
                <a:gd name="T56" fmla="*/ 1 w 3225"/>
                <a:gd name="T57" fmla="*/ 0 h 1236"/>
                <a:gd name="T58" fmla="*/ 1 w 3225"/>
                <a:gd name="T59" fmla="*/ 0 h 1236"/>
                <a:gd name="T60" fmla="*/ 1 w 3225"/>
                <a:gd name="T61" fmla="*/ 0 h 1236"/>
                <a:gd name="T62" fmla="*/ 1 w 3225"/>
                <a:gd name="T63" fmla="*/ 0 h 1236"/>
                <a:gd name="T64" fmla="*/ 1 w 3225"/>
                <a:gd name="T65" fmla="*/ 0 h 1236"/>
                <a:gd name="T66" fmla="*/ 1 w 3225"/>
                <a:gd name="T67" fmla="*/ 0 h 1236"/>
                <a:gd name="T68" fmla="*/ 1 w 3225"/>
                <a:gd name="T69" fmla="*/ 0 h 1236"/>
                <a:gd name="T70" fmla="*/ 1 w 3225"/>
                <a:gd name="T71" fmla="*/ 0 h 1236"/>
                <a:gd name="T72" fmla="*/ 1 w 3225"/>
                <a:gd name="T73" fmla="*/ 0 h 1236"/>
                <a:gd name="T74" fmla="*/ 1 w 3225"/>
                <a:gd name="T75" fmla="*/ 0 h 1236"/>
                <a:gd name="T76" fmla="*/ 1 w 3225"/>
                <a:gd name="T77" fmla="*/ 0 h 1236"/>
                <a:gd name="T78" fmla="*/ 1 w 3225"/>
                <a:gd name="T79" fmla="*/ 0 h 1236"/>
                <a:gd name="T80" fmla="*/ 1 w 3225"/>
                <a:gd name="T81" fmla="*/ 0 h 1236"/>
                <a:gd name="T82" fmla="*/ 0 w 3225"/>
                <a:gd name="T83" fmla="*/ 0 h 1236"/>
                <a:gd name="T84" fmla="*/ 0 w 3225"/>
                <a:gd name="T85" fmla="*/ 0 h 1236"/>
                <a:gd name="T86" fmla="*/ 0 w 3225"/>
                <a:gd name="T87" fmla="*/ 0 h 1236"/>
                <a:gd name="T88" fmla="*/ 0 w 3225"/>
                <a:gd name="T89" fmla="*/ 0 h 1236"/>
                <a:gd name="T90" fmla="*/ 0 w 3225"/>
                <a:gd name="T91" fmla="*/ 0 h 1236"/>
                <a:gd name="T92" fmla="*/ 0 w 3225"/>
                <a:gd name="T93" fmla="*/ 0 h 1236"/>
                <a:gd name="T94" fmla="*/ 0 w 3225"/>
                <a:gd name="T95" fmla="*/ 0 h 1236"/>
                <a:gd name="T96" fmla="*/ 0 w 3225"/>
                <a:gd name="T97" fmla="*/ 0 h 12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25" h="1236">
                  <a:moveTo>
                    <a:pt x="262" y="1236"/>
                  </a:moveTo>
                  <a:lnTo>
                    <a:pt x="164" y="1115"/>
                  </a:lnTo>
                  <a:lnTo>
                    <a:pt x="94" y="974"/>
                  </a:lnTo>
                  <a:lnTo>
                    <a:pt x="47" y="811"/>
                  </a:lnTo>
                  <a:lnTo>
                    <a:pt x="23" y="649"/>
                  </a:lnTo>
                  <a:lnTo>
                    <a:pt x="5" y="476"/>
                  </a:lnTo>
                  <a:lnTo>
                    <a:pt x="5" y="316"/>
                  </a:lnTo>
                  <a:lnTo>
                    <a:pt x="0" y="168"/>
                  </a:lnTo>
                  <a:lnTo>
                    <a:pt x="0" y="51"/>
                  </a:lnTo>
                  <a:lnTo>
                    <a:pt x="38" y="51"/>
                  </a:lnTo>
                  <a:lnTo>
                    <a:pt x="75" y="51"/>
                  </a:lnTo>
                  <a:lnTo>
                    <a:pt x="117" y="51"/>
                  </a:lnTo>
                  <a:lnTo>
                    <a:pt x="159" y="51"/>
                  </a:lnTo>
                  <a:lnTo>
                    <a:pt x="173" y="130"/>
                  </a:lnTo>
                  <a:lnTo>
                    <a:pt x="192" y="214"/>
                  </a:lnTo>
                  <a:lnTo>
                    <a:pt x="211" y="294"/>
                  </a:lnTo>
                  <a:lnTo>
                    <a:pt x="234" y="378"/>
                  </a:lnTo>
                  <a:lnTo>
                    <a:pt x="252" y="461"/>
                  </a:lnTo>
                  <a:lnTo>
                    <a:pt x="275" y="545"/>
                  </a:lnTo>
                  <a:lnTo>
                    <a:pt x="294" y="630"/>
                  </a:lnTo>
                  <a:lnTo>
                    <a:pt x="318" y="713"/>
                  </a:lnTo>
                  <a:lnTo>
                    <a:pt x="677" y="685"/>
                  </a:lnTo>
                  <a:lnTo>
                    <a:pt x="1036" y="620"/>
                  </a:lnTo>
                  <a:lnTo>
                    <a:pt x="1396" y="527"/>
                  </a:lnTo>
                  <a:lnTo>
                    <a:pt x="1755" y="420"/>
                  </a:lnTo>
                  <a:lnTo>
                    <a:pt x="2114" y="298"/>
                  </a:lnTo>
                  <a:lnTo>
                    <a:pt x="2479" y="181"/>
                  </a:lnTo>
                  <a:lnTo>
                    <a:pt x="2847" y="74"/>
                  </a:lnTo>
                  <a:lnTo>
                    <a:pt x="3225" y="0"/>
                  </a:lnTo>
                  <a:lnTo>
                    <a:pt x="3225" y="36"/>
                  </a:lnTo>
                  <a:lnTo>
                    <a:pt x="3225" y="79"/>
                  </a:lnTo>
                  <a:lnTo>
                    <a:pt x="3225" y="121"/>
                  </a:lnTo>
                  <a:lnTo>
                    <a:pt x="3225" y="163"/>
                  </a:lnTo>
                  <a:lnTo>
                    <a:pt x="3113" y="181"/>
                  </a:lnTo>
                  <a:lnTo>
                    <a:pt x="3011" y="205"/>
                  </a:lnTo>
                  <a:lnTo>
                    <a:pt x="2904" y="224"/>
                  </a:lnTo>
                  <a:lnTo>
                    <a:pt x="2800" y="247"/>
                  </a:lnTo>
                  <a:lnTo>
                    <a:pt x="2693" y="265"/>
                  </a:lnTo>
                  <a:lnTo>
                    <a:pt x="2590" y="294"/>
                  </a:lnTo>
                  <a:lnTo>
                    <a:pt x="2483" y="312"/>
                  </a:lnTo>
                  <a:lnTo>
                    <a:pt x="2385" y="340"/>
                  </a:lnTo>
                  <a:lnTo>
                    <a:pt x="1993" y="494"/>
                  </a:lnTo>
                  <a:lnTo>
                    <a:pt x="1625" y="658"/>
                  </a:lnTo>
                  <a:lnTo>
                    <a:pt x="1279" y="807"/>
                  </a:lnTo>
                  <a:lnTo>
                    <a:pt x="980" y="946"/>
                  </a:lnTo>
                  <a:lnTo>
                    <a:pt x="715" y="1059"/>
                  </a:lnTo>
                  <a:lnTo>
                    <a:pt x="509" y="1152"/>
                  </a:lnTo>
                  <a:lnTo>
                    <a:pt x="350" y="1213"/>
                  </a:lnTo>
                  <a:lnTo>
                    <a:pt x="262" y="1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4" name="Freeform 42"/>
            <p:cNvSpPr>
              <a:spLocks/>
            </p:cNvSpPr>
            <p:nvPr/>
          </p:nvSpPr>
          <p:spPr bwMode="auto">
            <a:xfrm>
              <a:off x="5241" y="2787"/>
              <a:ext cx="301" cy="430"/>
            </a:xfrm>
            <a:custGeom>
              <a:avLst/>
              <a:gdLst>
                <a:gd name="T0" fmla="*/ 0 w 2408"/>
                <a:gd name="T1" fmla="*/ 1 h 3444"/>
                <a:gd name="T2" fmla="*/ 0 w 2408"/>
                <a:gd name="T3" fmla="*/ 1 h 3444"/>
                <a:gd name="T4" fmla="*/ 0 w 2408"/>
                <a:gd name="T5" fmla="*/ 1 h 3444"/>
                <a:gd name="T6" fmla="*/ 0 w 2408"/>
                <a:gd name="T7" fmla="*/ 1 h 3444"/>
                <a:gd name="T8" fmla="*/ 0 w 2408"/>
                <a:gd name="T9" fmla="*/ 1 h 3444"/>
                <a:gd name="T10" fmla="*/ 0 w 2408"/>
                <a:gd name="T11" fmla="*/ 1 h 3444"/>
                <a:gd name="T12" fmla="*/ 0 w 2408"/>
                <a:gd name="T13" fmla="*/ 1 h 3444"/>
                <a:gd name="T14" fmla="*/ 0 w 2408"/>
                <a:gd name="T15" fmla="*/ 1 h 3444"/>
                <a:gd name="T16" fmla="*/ 0 w 2408"/>
                <a:gd name="T17" fmla="*/ 1 h 3444"/>
                <a:gd name="T18" fmla="*/ 0 w 2408"/>
                <a:gd name="T19" fmla="*/ 1 h 3444"/>
                <a:gd name="T20" fmla="*/ 0 w 2408"/>
                <a:gd name="T21" fmla="*/ 1 h 3444"/>
                <a:gd name="T22" fmla="*/ 1 w 2408"/>
                <a:gd name="T23" fmla="*/ 1 h 3444"/>
                <a:gd name="T24" fmla="*/ 1 w 2408"/>
                <a:gd name="T25" fmla="*/ 1 h 3444"/>
                <a:gd name="T26" fmla="*/ 1 w 2408"/>
                <a:gd name="T27" fmla="*/ 1 h 3444"/>
                <a:gd name="T28" fmla="*/ 1 w 2408"/>
                <a:gd name="T29" fmla="*/ 1 h 3444"/>
                <a:gd name="T30" fmla="*/ 1 w 2408"/>
                <a:gd name="T31" fmla="*/ 0 h 3444"/>
                <a:gd name="T32" fmla="*/ 1 w 2408"/>
                <a:gd name="T33" fmla="*/ 0 h 3444"/>
                <a:gd name="T34" fmla="*/ 1 w 2408"/>
                <a:gd name="T35" fmla="*/ 0 h 3444"/>
                <a:gd name="T36" fmla="*/ 1 w 2408"/>
                <a:gd name="T37" fmla="*/ 0 h 3444"/>
                <a:gd name="T38" fmla="*/ 1 w 2408"/>
                <a:gd name="T39" fmla="*/ 0 h 3444"/>
                <a:gd name="T40" fmla="*/ 1 w 2408"/>
                <a:gd name="T41" fmla="*/ 0 h 3444"/>
                <a:gd name="T42" fmla="*/ 1 w 2408"/>
                <a:gd name="T43" fmla="*/ 0 h 3444"/>
                <a:gd name="T44" fmla="*/ 1 w 2408"/>
                <a:gd name="T45" fmla="*/ 0 h 3444"/>
                <a:gd name="T46" fmla="*/ 1 w 2408"/>
                <a:gd name="T47" fmla="*/ 0 h 3444"/>
                <a:gd name="T48" fmla="*/ 1 w 2408"/>
                <a:gd name="T49" fmla="*/ 0 h 3444"/>
                <a:gd name="T50" fmla="*/ 1 w 2408"/>
                <a:gd name="T51" fmla="*/ 0 h 3444"/>
                <a:gd name="T52" fmla="*/ 1 w 2408"/>
                <a:gd name="T53" fmla="*/ 0 h 3444"/>
                <a:gd name="T54" fmla="*/ 1 w 2408"/>
                <a:gd name="T55" fmla="*/ 0 h 3444"/>
                <a:gd name="T56" fmla="*/ 1 w 2408"/>
                <a:gd name="T57" fmla="*/ 0 h 3444"/>
                <a:gd name="T58" fmla="*/ 1 w 2408"/>
                <a:gd name="T59" fmla="*/ 0 h 3444"/>
                <a:gd name="T60" fmla="*/ 1 w 2408"/>
                <a:gd name="T61" fmla="*/ 0 h 3444"/>
                <a:gd name="T62" fmla="*/ 1 w 2408"/>
                <a:gd name="T63" fmla="*/ 0 h 3444"/>
                <a:gd name="T64" fmla="*/ 1 w 2408"/>
                <a:gd name="T65" fmla="*/ 0 h 3444"/>
                <a:gd name="T66" fmla="*/ 1 w 2408"/>
                <a:gd name="T67" fmla="*/ 0 h 3444"/>
                <a:gd name="T68" fmla="*/ 1 w 2408"/>
                <a:gd name="T69" fmla="*/ 1 h 3444"/>
                <a:gd name="T70" fmla="*/ 1 w 2408"/>
                <a:gd name="T71" fmla="*/ 1 h 3444"/>
                <a:gd name="T72" fmla="*/ 1 w 2408"/>
                <a:gd name="T73" fmla="*/ 1 h 3444"/>
                <a:gd name="T74" fmla="*/ 1 w 2408"/>
                <a:gd name="T75" fmla="*/ 1 h 3444"/>
                <a:gd name="T76" fmla="*/ 1 w 2408"/>
                <a:gd name="T77" fmla="*/ 1 h 3444"/>
                <a:gd name="T78" fmla="*/ 0 w 2408"/>
                <a:gd name="T79" fmla="*/ 1 h 3444"/>
                <a:gd name="T80" fmla="*/ 0 w 2408"/>
                <a:gd name="T81" fmla="*/ 1 h 3444"/>
                <a:gd name="T82" fmla="*/ 0 w 2408"/>
                <a:gd name="T83" fmla="*/ 1 h 3444"/>
                <a:gd name="T84" fmla="*/ 0 w 2408"/>
                <a:gd name="T85" fmla="*/ 1 h 3444"/>
                <a:gd name="T86" fmla="*/ 0 w 2408"/>
                <a:gd name="T87" fmla="*/ 1 h 3444"/>
                <a:gd name="T88" fmla="*/ 0 w 2408"/>
                <a:gd name="T89" fmla="*/ 1 h 34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08" h="3444">
                  <a:moveTo>
                    <a:pt x="0" y="3444"/>
                  </a:moveTo>
                  <a:lnTo>
                    <a:pt x="0" y="3402"/>
                  </a:lnTo>
                  <a:lnTo>
                    <a:pt x="0" y="3360"/>
                  </a:lnTo>
                  <a:lnTo>
                    <a:pt x="0" y="3318"/>
                  </a:lnTo>
                  <a:lnTo>
                    <a:pt x="0" y="3281"/>
                  </a:lnTo>
                  <a:lnTo>
                    <a:pt x="233" y="3173"/>
                  </a:lnTo>
                  <a:lnTo>
                    <a:pt x="499" y="3145"/>
                  </a:lnTo>
                  <a:lnTo>
                    <a:pt x="775" y="3169"/>
                  </a:lnTo>
                  <a:lnTo>
                    <a:pt x="1059" y="3215"/>
                  </a:lnTo>
                  <a:lnTo>
                    <a:pt x="1330" y="3248"/>
                  </a:lnTo>
                  <a:lnTo>
                    <a:pt x="1586" y="3243"/>
                  </a:lnTo>
                  <a:lnTo>
                    <a:pt x="1815" y="3178"/>
                  </a:lnTo>
                  <a:lnTo>
                    <a:pt x="2011" y="3019"/>
                  </a:lnTo>
                  <a:lnTo>
                    <a:pt x="2001" y="2711"/>
                  </a:lnTo>
                  <a:lnTo>
                    <a:pt x="1992" y="2395"/>
                  </a:lnTo>
                  <a:lnTo>
                    <a:pt x="1969" y="2053"/>
                  </a:lnTo>
                  <a:lnTo>
                    <a:pt x="1950" y="1703"/>
                  </a:lnTo>
                  <a:lnTo>
                    <a:pt x="1922" y="1321"/>
                  </a:lnTo>
                  <a:lnTo>
                    <a:pt x="1904" y="915"/>
                  </a:lnTo>
                  <a:lnTo>
                    <a:pt x="1885" y="477"/>
                  </a:lnTo>
                  <a:lnTo>
                    <a:pt x="1875" y="0"/>
                  </a:lnTo>
                  <a:lnTo>
                    <a:pt x="1918" y="15"/>
                  </a:lnTo>
                  <a:lnTo>
                    <a:pt x="1950" y="28"/>
                  </a:lnTo>
                  <a:lnTo>
                    <a:pt x="1973" y="43"/>
                  </a:lnTo>
                  <a:lnTo>
                    <a:pt x="1997" y="57"/>
                  </a:lnTo>
                  <a:lnTo>
                    <a:pt x="2011" y="71"/>
                  </a:lnTo>
                  <a:lnTo>
                    <a:pt x="2025" y="94"/>
                  </a:lnTo>
                  <a:lnTo>
                    <a:pt x="2039" y="122"/>
                  </a:lnTo>
                  <a:lnTo>
                    <a:pt x="2062" y="164"/>
                  </a:lnTo>
                  <a:lnTo>
                    <a:pt x="2099" y="542"/>
                  </a:lnTo>
                  <a:lnTo>
                    <a:pt x="2142" y="929"/>
                  </a:lnTo>
                  <a:lnTo>
                    <a:pt x="2184" y="1307"/>
                  </a:lnTo>
                  <a:lnTo>
                    <a:pt x="2225" y="1694"/>
                  </a:lnTo>
                  <a:lnTo>
                    <a:pt x="2268" y="2072"/>
                  </a:lnTo>
                  <a:lnTo>
                    <a:pt x="2315" y="2459"/>
                  </a:lnTo>
                  <a:lnTo>
                    <a:pt x="2361" y="2837"/>
                  </a:lnTo>
                  <a:lnTo>
                    <a:pt x="2408" y="3224"/>
                  </a:lnTo>
                  <a:lnTo>
                    <a:pt x="2137" y="3327"/>
                  </a:lnTo>
                  <a:lnTo>
                    <a:pt x="1838" y="3360"/>
                  </a:lnTo>
                  <a:lnTo>
                    <a:pt x="1516" y="3341"/>
                  </a:lnTo>
                  <a:lnTo>
                    <a:pt x="1185" y="3309"/>
                  </a:lnTo>
                  <a:lnTo>
                    <a:pt x="854" y="3271"/>
                  </a:lnTo>
                  <a:lnTo>
                    <a:pt x="536" y="3267"/>
                  </a:lnTo>
                  <a:lnTo>
                    <a:pt x="247" y="3314"/>
                  </a:lnTo>
                  <a:lnTo>
                    <a:pt x="0" y="34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5" name="Freeform 43"/>
            <p:cNvSpPr>
              <a:spLocks/>
            </p:cNvSpPr>
            <p:nvPr/>
          </p:nvSpPr>
          <p:spPr bwMode="auto">
            <a:xfrm>
              <a:off x="3795" y="2780"/>
              <a:ext cx="100" cy="529"/>
            </a:xfrm>
            <a:custGeom>
              <a:avLst/>
              <a:gdLst>
                <a:gd name="T0" fmla="*/ 0 w 798"/>
                <a:gd name="T1" fmla="*/ 1 h 4232"/>
                <a:gd name="T2" fmla="*/ 0 w 798"/>
                <a:gd name="T3" fmla="*/ 1 h 4232"/>
                <a:gd name="T4" fmla="*/ 0 w 798"/>
                <a:gd name="T5" fmla="*/ 1 h 4232"/>
                <a:gd name="T6" fmla="*/ 0 w 798"/>
                <a:gd name="T7" fmla="*/ 1 h 4232"/>
                <a:gd name="T8" fmla="*/ 0 w 798"/>
                <a:gd name="T9" fmla="*/ 1 h 4232"/>
                <a:gd name="T10" fmla="*/ 0 w 798"/>
                <a:gd name="T11" fmla="*/ 1 h 4232"/>
                <a:gd name="T12" fmla="*/ 0 w 798"/>
                <a:gd name="T13" fmla="*/ 1 h 4232"/>
                <a:gd name="T14" fmla="*/ 0 w 798"/>
                <a:gd name="T15" fmla="*/ 1 h 4232"/>
                <a:gd name="T16" fmla="*/ 0 w 798"/>
                <a:gd name="T17" fmla="*/ 1 h 4232"/>
                <a:gd name="T18" fmla="*/ 0 w 798"/>
                <a:gd name="T19" fmla="*/ 1 h 4232"/>
                <a:gd name="T20" fmla="*/ 0 w 798"/>
                <a:gd name="T21" fmla="*/ 1 h 4232"/>
                <a:gd name="T22" fmla="*/ 0 w 798"/>
                <a:gd name="T23" fmla="*/ 1 h 4232"/>
                <a:gd name="T24" fmla="*/ 0 w 798"/>
                <a:gd name="T25" fmla="*/ 1 h 4232"/>
                <a:gd name="T26" fmla="*/ 0 w 798"/>
                <a:gd name="T27" fmla="*/ 1 h 4232"/>
                <a:gd name="T28" fmla="*/ 0 w 798"/>
                <a:gd name="T29" fmla="*/ 1 h 4232"/>
                <a:gd name="T30" fmla="*/ 0 w 798"/>
                <a:gd name="T31" fmla="*/ 1 h 4232"/>
                <a:gd name="T32" fmla="*/ 0 w 798"/>
                <a:gd name="T33" fmla="*/ 0 h 4232"/>
                <a:gd name="T34" fmla="*/ 0 w 798"/>
                <a:gd name="T35" fmla="*/ 0 h 4232"/>
                <a:gd name="T36" fmla="*/ 0 w 798"/>
                <a:gd name="T37" fmla="*/ 0 h 4232"/>
                <a:gd name="T38" fmla="*/ 0 w 798"/>
                <a:gd name="T39" fmla="*/ 0 h 4232"/>
                <a:gd name="T40" fmla="*/ 0 w 798"/>
                <a:gd name="T41" fmla="*/ 0 h 4232"/>
                <a:gd name="T42" fmla="*/ 0 w 798"/>
                <a:gd name="T43" fmla="*/ 0 h 4232"/>
                <a:gd name="T44" fmla="*/ 0 w 798"/>
                <a:gd name="T45" fmla="*/ 0 h 4232"/>
                <a:gd name="T46" fmla="*/ 0 w 798"/>
                <a:gd name="T47" fmla="*/ 0 h 4232"/>
                <a:gd name="T48" fmla="*/ 0 w 798"/>
                <a:gd name="T49" fmla="*/ 0 h 4232"/>
                <a:gd name="T50" fmla="*/ 0 w 798"/>
                <a:gd name="T51" fmla="*/ 0 h 4232"/>
                <a:gd name="T52" fmla="*/ 0 w 798"/>
                <a:gd name="T53" fmla="*/ 0 h 4232"/>
                <a:gd name="T54" fmla="*/ 0 w 798"/>
                <a:gd name="T55" fmla="*/ 0 h 4232"/>
                <a:gd name="T56" fmla="*/ 0 w 798"/>
                <a:gd name="T57" fmla="*/ 0 h 4232"/>
                <a:gd name="T58" fmla="*/ 0 w 798"/>
                <a:gd name="T59" fmla="*/ 0 h 4232"/>
                <a:gd name="T60" fmla="*/ 0 w 798"/>
                <a:gd name="T61" fmla="*/ 1 h 4232"/>
                <a:gd name="T62" fmla="*/ 0 w 798"/>
                <a:gd name="T63" fmla="*/ 1 h 4232"/>
                <a:gd name="T64" fmla="*/ 0 w 798"/>
                <a:gd name="T65" fmla="*/ 1 h 4232"/>
                <a:gd name="T66" fmla="*/ 0 w 798"/>
                <a:gd name="T67" fmla="*/ 1 h 4232"/>
                <a:gd name="T68" fmla="*/ 0 w 798"/>
                <a:gd name="T69" fmla="*/ 1 h 4232"/>
                <a:gd name="T70" fmla="*/ 0 w 798"/>
                <a:gd name="T71" fmla="*/ 1 h 4232"/>
                <a:gd name="T72" fmla="*/ 0 w 798"/>
                <a:gd name="T73" fmla="*/ 1 h 4232"/>
                <a:gd name="T74" fmla="*/ 0 w 798"/>
                <a:gd name="T75" fmla="*/ 1 h 4232"/>
                <a:gd name="T76" fmla="*/ 0 w 798"/>
                <a:gd name="T77" fmla="*/ 1 h 4232"/>
                <a:gd name="T78" fmla="*/ 0 w 798"/>
                <a:gd name="T79" fmla="*/ 1 h 4232"/>
                <a:gd name="T80" fmla="*/ 0 w 798"/>
                <a:gd name="T81" fmla="*/ 1 h 4232"/>
                <a:gd name="T82" fmla="*/ 0 w 798"/>
                <a:gd name="T83" fmla="*/ 1 h 4232"/>
                <a:gd name="T84" fmla="*/ 0 w 798"/>
                <a:gd name="T85" fmla="*/ 1 h 4232"/>
                <a:gd name="T86" fmla="*/ 0 w 798"/>
                <a:gd name="T87" fmla="*/ 1 h 4232"/>
                <a:gd name="T88" fmla="*/ 0 w 798"/>
                <a:gd name="T89" fmla="*/ 1 h 4232"/>
                <a:gd name="T90" fmla="*/ 0 w 798"/>
                <a:gd name="T91" fmla="*/ 1 h 4232"/>
                <a:gd name="T92" fmla="*/ 0 w 798"/>
                <a:gd name="T93" fmla="*/ 1 h 4232"/>
                <a:gd name="T94" fmla="*/ 0 w 798"/>
                <a:gd name="T95" fmla="*/ 1 h 4232"/>
                <a:gd name="T96" fmla="*/ 0 w 798"/>
                <a:gd name="T97" fmla="*/ 1 h 4232"/>
                <a:gd name="T98" fmla="*/ 0 w 798"/>
                <a:gd name="T99" fmla="*/ 1 h 4232"/>
                <a:gd name="T100" fmla="*/ 0 w 798"/>
                <a:gd name="T101" fmla="*/ 1 h 4232"/>
                <a:gd name="T102" fmla="*/ 0 w 798"/>
                <a:gd name="T103" fmla="*/ 1 h 4232"/>
                <a:gd name="T104" fmla="*/ 0 w 798"/>
                <a:gd name="T105" fmla="*/ 1 h 42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98" h="4232">
                  <a:moveTo>
                    <a:pt x="0" y="4232"/>
                  </a:moveTo>
                  <a:lnTo>
                    <a:pt x="4" y="4040"/>
                  </a:lnTo>
                  <a:lnTo>
                    <a:pt x="9" y="3854"/>
                  </a:lnTo>
                  <a:lnTo>
                    <a:pt x="14" y="3668"/>
                  </a:lnTo>
                  <a:lnTo>
                    <a:pt x="23" y="3486"/>
                  </a:lnTo>
                  <a:lnTo>
                    <a:pt x="28" y="3299"/>
                  </a:lnTo>
                  <a:lnTo>
                    <a:pt x="37" y="3117"/>
                  </a:lnTo>
                  <a:lnTo>
                    <a:pt x="42" y="2935"/>
                  </a:lnTo>
                  <a:lnTo>
                    <a:pt x="56" y="2753"/>
                  </a:lnTo>
                  <a:lnTo>
                    <a:pt x="84" y="2730"/>
                  </a:lnTo>
                  <a:lnTo>
                    <a:pt x="126" y="2707"/>
                  </a:lnTo>
                  <a:lnTo>
                    <a:pt x="168" y="2683"/>
                  </a:lnTo>
                  <a:lnTo>
                    <a:pt x="210" y="2669"/>
                  </a:lnTo>
                  <a:lnTo>
                    <a:pt x="243" y="2510"/>
                  </a:lnTo>
                  <a:lnTo>
                    <a:pt x="294" y="2245"/>
                  </a:lnTo>
                  <a:lnTo>
                    <a:pt x="346" y="1899"/>
                  </a:lnTo>
                  <a:lnTo>
                    <a:pt x="406" y="1502"/>
                  </a:lnTo>
                  <a:lnTo>
                    <a:pt x="462" y="1083"/>
                  </a:lnTo>
                  <a:lnTo>
                    <a:pt x="527" y="673"/>
                  </a:lnTo>
                  <a:lnTo>
                    <a:pt x="583" y="299"/>
                  </a:lnTo>
                  <a:lnTo>
                    <a:pt x="639" y="0"/>
                  </a:lnTo>
                  <a:lnTo>
                    <a:pt x="677" y="0"/>
                  </a:lnTo>
                  <a:lnTo>
                    <a:pt x="714" y="0"/>
                  </a:lnTo>
                  <a:lnTo>
                    <a:pt x="756" y="0"/>
                  </a:lnTo>
                  <a:lnTo>
                    <a:pt x="798" y="0"/>
                  </a:lnTo>
                  <a:lnTo>
                    <a:pt x="784" y="299"/>
                  </a:lnTo>
                  <a:lnTo>
                    <a:pt x="770" y="607"/>
                  </a:lnTo>
                  <a:lnTo>
                    <a:pt x="756" y="906"/>
                  </a:lnTo>
                  <a:lnTo>
                    <a:pt x="747" y="1213"/>
                  </a:lnTo>
                  <a:lnTo>
                    <a:pt x="733" y="1512"/>
                  </a:lnTo>
                  <a:lnTo>
                    <a:pt x="728" y="1816"/>
                  </a:lnTo>
                  <a:lnTo>
                    <a:pt x="719" y="2123"/>
                  </a:lnTo>
                  <a:lnTo>
                    <a:pt x="714" y="2431"/>
                  </a:lnTo>
                  <a:lnTo>
                    <a:pt x="639" y="2576"/>
                  </a:lnTo>
                  <a:lnTo>
                    <a:pt x="570" y="2702"/>
                  </a:lnTo>
                  <a:lnTo>
                    <a:pt x="504" y="2814"/>
                  </a:lnTo>
                  <a:lnTo>
                    <a:pt x="448" y="2926"/>
                  </a:lnTo>
                  <a:lnTo>
                    <a:pt x="382" y="3042"/>
                  </a:lnTo>
                  <a:lnTo>
                    <a:pt x="322" y="3177"/>
                  </a:lnTo>
                  <a:lnTo>
                    <a:pt x="252" y="3337"/>
                  </a:lnTo>
                  <a:lnTo>
                    <a:pt x="182" y="3542"/>
                  </a:lnTo>
                  <a:lnTo>
                    <a:pt x="177" y="3696"/>
                  </a:lnTo>
                  <a:lnTo>
                    <a:pt x="177" y="3817"/>
                  </a:lnTo>
                  <a:lnTo>
                    <a:pt x="173" y="3905"/>
                  </a:lnTo>
                  <a:lnTo>
                    <a:pt x="173" y="3980"/>
                  </a:lnTo>
                  <a:lnTo>
                    <a:pt x="158" y="4031"/>
                  </a:lnTo>
                  <a:lnTo>
                    <a:pt x="149" y="4083"/>
                  </a:lnTo>
                  <a:lnTo>
                    <a:pt x="130" y="4134"/>
                  </a:lnTo>
                  <a:lnTo>
                    <a:pt x="112" y="4200"/>
                  </a:lnTo>
                  <a:lnTo>
                    <a:pt x="79" y="4204"/>
                  </a:lnTo>
                  <a:lnTo>
                    <a:pt x="51" y="4213"/>
                  </a:lnTo>
                  <a:lnTo>
                    <a:pt x="23" y="4218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6" name="Freeform 44"/>
            <p:cNvSpPr>
              <a:spLocks/>
            </p:cNvSpPr>
            <p:nvPr/>
          </p:nvSpPr>
          <p:spPr bwMode="auto">
            <a:xfrm>
              <a:off x="3941" y="1525"/>
              <a:ext cx="1493" cy="1708"/>
            </a:xfrm>
            <a:custGeom>
              <a:avLst/>
              <a:gdLst>
                <a:gd name="T0" fmla="*/ 0 w 11948"/>
                <a:gd name="T1" fmla="*/ 3 h 13665"/>
                <a:gd name="T2" fmla="*/ 0 w 11948"/>
                <a:gd name="T3" fmla="*/ 3 h 13665"/>
                <a:gd name="T4" fmla="*/ 0 w 11948"/>
                <a:gd name="T5" fmla="*/ 3 h 13665"/>
                <a:gd name="T6" fmla="*/ 0 w 11948"/>
                <a:gd name="T7" fmla="*/ 3 h 13665"/>
                <a:gd name="T8" fmla="*/ 0 w 11948"/>
                <a:gd name="T9" fmla="*/ 2 h 13665"/>
                <a:gd name="T10" fmla="*/ 0 w 11948"/>
                <a:gd name="T11" fmla="*/ 1 h 13665"/>
                <a:gd name="T12" fmla="*/ 0 w 11948"/>
                <a:gd name="T13" fmla="*/ 1 h 13665"/>
                <a:gd name="T14" fmla="*/ 0 w 11948"/>
                <a:gd name="T15" fmla="*/ 1 h 13665"/>
                <a:gd name="T16" fmla="*/ 0 w 11948"/>
                <a:gd name="T17" fmla="*/ 1 h 13665"/>
                <a:gd name="T18" fmla="*/ 1 w 11948"/>
                <a:gd name="T19" fmla="*/ 1 h 13665"/>
                <a:gd name="T20" fmla="*/ 1 w 11948"/>
                <a:gd name="T21" fmla="*/ 1 h 13665"/>
                <a:gd name="T22" fmla="*/ 1 w 11948"/>
                <a:gd name="T23" fmla="*/ 1 h 13665"/>
                <a:gd name="T24" fmla="*/ 1 w 11948"/>
                <a:gd name="T25" fmla="*/ 1 h 13665"/>
                <a:gd name="T26" fmla="*/ 1 w 11948"/>
                <a:gd name="T27" fmla="*/ 1 h 13665"/>
                <a:gd name="T28" fmla="*/ 1 w 11948"/>
                <a:gd name="T29" fmla="*/ 0 h 13665"/>
                <a:gd name="T30" fmla="*/ 1 w 11948"/>
                <a:gd name="T31" fmla="*/ 0 h 13665"/>
                <a:gd name="T32" fmla="*/ 1 w 11948"/>
                <a:gd name="T33" fmla="*/ 0 h 13665"/>
                <a:gd name="T34" fmla="*/ 1 w 11948"/>
                <a:gd name="T35" fmla="*/ 0 h 13665"/>
                <a:gd name="T36" fmla="*/ 1 w 11948"/>
                <a:gd name="T37" fmla="*/ 0 h 13665"/>
                <a:gd name="T38" fmla="*/ 1 w 11948"/>
                <a:gd name="T39" fmla="*/ 0 h 13665"/>
                <a:gd name="T40" fmla="*/ 1 w 11948"/>
                <a:gd name="T41" fmla="*/ 0 h 13665"/>
                <a:gd name="T42" fmla="*/ 1 w 11948"/>
                <a:gd name="T43" fmla="*/ 1 h 13665"/>
                <a:gd name="T44" fmla="*/ 1 w 11948"/>
                <a:gd name="T45" fmla="*/ 1 h 13665"/>
                <a:gd name="T46" fmla="*/ 2 w 11948"/>
                <a:gd name="T47" fmla="*/ 1 h 13665"/>
                <a:gd name="T48" fmla="*/ 2 w 11948"/>
                <a:gd name="T49" fmla="*/ 0 h 13665"/>
                <a:gd name="T50" fmla="*/ 2 w 11948"/>
                <a:gd name="T51" fmla="*/ 0 h 13665"/>
                <a:gd name="T52" fmla="*/ 2 w 11948"/>
                <a:gd name="T53" fmla="*/ 1 h 13665"/>
                <a:gd name="T54" fmla="*/ 2 w 11948"/>
                <a:gd name="T55" fmla="*/ 1 h 13665"/>
                <a:gd name="T56" fmla="*/ 3 w 11948"/>
                <a:gd name="T57" fmla="*/ 1 h 13665"/>
                <a:gd name="T58" fmla="*/ 3 w 11948"/>
                <a:gd name="T59" fmla="*/ 2 h 13665"/>
                <a:gd name="T60" fmla="*/ 3 w 11948"/>
                <a:gd name="T61" fmla="*/ 2 h 13665"/>
                <a:gd name="T62" fmla="*/ 3 w 11948"/>
                <a:gd name="T63" fmla="*/ 3 h 13665"/>
                <a:gd name="T64" fmla="*/ 3 w 11948"/>
                <a:gd name="T65" fmla="*/ 3 h 13665"/>
                <a:gd name="T66" fmla="*/ 3 w 11948"/>
                <a:gd name="T67" fmla="*/ 3 h 13665"/>
                <a:gd name="T68" fmla="*/ 3 w 11948"/>
                <a:gd name="T69" fmla="*/ 3 h 13665"/>
                <a:gd name="T70" fmla="*/ 2 w 11948"/>
                <a:gd name="T71" fmla="*/ 3 h 13665"/>
                <a:gd name="T72" fmla="*/ 2 w 11948"/>
                <a:gd name="T73" fmla="*/ 3 h 13665"/>
                <a:gd name="T74" fmla="*/ 2 w 11948"/>
                <a:gd name="T75" fmla="*/ 3 h 13665"/>
                <a:gd name="T76" fmla="*/ 2 w 11948"/>
                <a:gd name="T77" fmla="*/ 3 h 13665"/>
                <a:gd name="T78" fmla="*/ 2 w 11948"/>
                <a:gd name="T79" fmla="*/ 3 h 13665"/>
                <a:gd name="T80" fmla="*/ 1 w 11948"/>
                <a:gd name="T81" fmla="*/ 3 h 13665"/>
                <a:gd name="T82" fmla="*/ 1 w 11948"/>
                <a:gd name="T83" fmla="*/ 3 h 13665"/>
                <a:gd name="T84" fmla="*/ 1 w 11948"/>
                <a:gd name="T85" fmla="*/ 3 h 13665"/>
                <a:gd name="T86" fmla="*/ 1 w 11948"/>
                <a:gd name="T87" fmla="*/ 3 h 13665"/>
                <a:gd name="T88" fmla="*/ 1 w 11948"/>
                <a:gd name="T89" fmla="*/ 3 h 13665"/>
                <a:gd name="T90" fmla="*/ 1 w 11948"/>
                <a:gd name="T91" fmla="*/ 3 h 13665"/>
                <a:gd name="T92" fmla="*/ 0 w 11948"/>
                <a:gd name="T93" fmla="*/ 3 h 13665"/>
                <a:gd name="T94" fmla="*/ 0 w 11948"/>
                <a:gd name="T95" fmla="*/ 3 h 13665"/>
                <a:gd name="T96" fmla="*/ 0 w 11948"/>
                <a:gd name="T97" fmla="*/ 3 h 13665"/>
                <a:gd name="T98" fmla="*/ 0 w 11948"/>
                <a:gd name="T99" fmla="*/ 3 h 13665"/>
                <a:gd name="T100" fmla="*/ 0 w 11948"/>
                <a:gd name="T101" fmla="*/ 3 h 136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1948" h="13665">
                  <a:moveTo>
                    <a:pt x="421" y="13665"/>
                  </a:moveTo>
                  <a:lnTo>
                    <a:pt x="378" y="13637"/>
                  </a:lnTo>
                  <a:lnTo>
                    <a:pt x="346" y="13618"/>
                  </a:lnTo>
                  <a:lnTo>
                    <a:pt x="304" y="13590"/>
                  </a:lnTo>
                  <a:lnTo>
                    <a:pt x="271" y="13571"/>
                  </a:lnTo>
                  <a:lnTo>
                    <a:pt x="235" y="13548"/>
                  </a:lnTo>
                  <a:lnTo>
                    <a:pt x="201" y="13530"/>
                  </a:lnTo>
                  <a:lnTo>
                    <a:pt x="164" y="13507"/>
                  </a:lnTo>
                  <a:lnTo>
                    <a:pt x="131" y="13488"/>
                  </a:lnTo>
                  <a:lnTo>
                    <a:pt x="28" y="12508"/>
                  </a:lnTo>
                  <a:lnTo>
                    <a:pt x="0" y="11546"/>
                  </a:lnTo>
                  <a:lnTo>
                    <a:pt x="24" y="10591"/>
                  </a:lnTo>
                  <a:lnTo>
                    <a:pt x="94" y="9648"/>
                  </a:lnTo>
                  <a:lnTo>
                    <a:pt x="192" y="8700"/>
                  </a:lnTo>
                  <a:lnTo>
                    <a:pt x="318" y="7758"/>
                  </a:lnTo>
                  <a:lnTo>
                    <a:pt x="458" y="6816"/>
                  </a:lnTo>
                  <a:lnTo>
                    <a:pt x="603" y="5869"/>
                  </a:lnTo>
                  <a:lnTo>
                    <a:pt x="677" y="5630"/>
                  </a:lnTo>
                  <a:lnTo>
                    <a:pt x="756" y="5393"/>
                  </a:lnTo>
                  <a:lnTo>
                    <a:pt x="836" y="5155"/>
                  </a:lnTo>
                  <a:lnTo>
                    <a:pt x="916" y="4917"/>
                  </a:lnTo>
                  <a:lnTo>
                    <a:pt x="995" y="4679"/>
                  </a:lnTo>
                  <a:lnTo>
                    <a:pt x="1074" y="4442"/>
                  </a:lnTo>
                  <a:lnTo>
                    <a:pt x="1158" y="4203"/>
                  </a:lnTo>
                  <a:lnTo>
                    <a:pt x="1243" y="3970"/>
                  </a:lnTo>
                  <a:lnTo>
                    <a:pt x="1512" y="3587"/>
                  </a:lnTo>
                  <a:lnTo>
                    <a:pt x="1774" y="3289"/>
                  </a:lnTo>
                  <a:lnTo>
                    <a:pt x="2040" y="3055"/>
                  </a:lnTo>
                  <a:lnTo>
                    <a:pt x="2330" y="2893"/>
                  </a:lnTo>
                  <a:lnTo>
                    <a:pt x="2647" y="2776"/>
                  </a:lnTo>
                  <a:lnTo>
                    <a:pt x="3007" y="2710"/>
                  </a:lnTo>
                  <a:lnTo>
                    <a:pt x="3426" y="2673"/>
                  </a:lnTo>
                  <a:lnTo>
                    <a:pt x="3917" y="2668"/>
                  </a:lnTo>
                  <a:lnTo>
                    <a:pt x="4210" y="2733"/>
                  </a:lnTo>
                  <a:lnTo>
                    <a:pt x="4434" y="2785"/>
                  </a:lnTo>
                  <a:lnTo>
                    <a:pt x="4598" y="2818"/>
                  </a:lnTo>
                  <a:lnTo>
                    <a:pt x="4724" y="2846"/>
                  </a:lnTo>
                  <a:lnTo>
                    <a:pt x="4808" y="2855"/>
                  </a:lnTo>
                  <a:lnTo>
                    <a:pt x="4873" y="2859"/>
                  </a:lnTo>
                  <a:lnTo>
                    <a:pt x="4929" y="2855"/>
                  </a:lnTo>
                  <a:lnTo>
                    <a:pt x="4994" y="2855"/>
                  </a:lnTo>
                  <a:lnTo>
                    <a:pt x="4957" y="2487"/>
                  </a:lnTo>
                  <a:lnTo>
                    <a:pt x="4915" y="2128"/>
                  </a:lnTo>
                  <a:lnTo>
                    <a:pt x="4859" y="1773"/>
                  </a:lnTo>
                  <a:lnTo>
                    <a:pt x="4794" y="1427"/>
                  </a:lnTo>
                  <a:lnTo>
                    <a:pt x="4719" y="1077"/>
                  </a:lnTo>
                  <a:lnTo>
                    <a:pt x="4645" y="733"/>
                  </a:lnTo>
                  <a:lnTo>
                    <a:pt x="4570" y="391"/>
                  </a:lnTo>
                  <a:lnTo>
                    <a:pt x="4500" y="56"/>
                  </a:lnTo>
                  <a:lnTo>
                    <a:pt x="4621" y="41"/>
                  </a:lnTo>
                  <a:lnTo>
                    <a:pt x="4747" y="37"/>
                  </a:lnTo>
                  <a:lnTo>
                    <a:pt x="4868" y="28"/>
                  </a:lnTo>
                  <a:lnTo>
                    <a:pt x="4994" y="23"/>
                  </a:lnTo>
                  <a:lnTo>
                    <a:pt x="5120" y="13"/>
                  </a:lnTo>
                  <a:lnTo>
                    <a:pt x="5246" y="9"/>
                  </a:lnTo>
                  <a:lnTo>
                    <a:pt x="5372" y="4"/>
                  </a:lnTo>
                  <a:lnTo>
                    <a:pt x="5503" y="0"/>
                  </a:lnTo>
                  <a:lnTo>
                    <a:pt x="5470" y="349"/>
                  </a:lnTo>
                  <a:lnTo>
                    <a:pt x="5452" y="639"/>
                  </a:lnTo>
                  <a:lnTo>
                    <a:pt x="5438" y="904"/>
                  </a:lnTo>
                  <a:lnTo>
                    <a:pt x="5433" y="1184"/>
                  </a:lnTo>
                  <a:lnTo>
                    <a:pt x="5429" y="1502"/>
                  </a:lnTo>
                  <a:lnTo>
                    <a:pt x="5433" y="1908"/>
                  </a:lnTo>
                  <a:lnTo>
                    <a:pt x="5433" y="2435"/>
                  </a:lnTo>
                  <a:lnTo>
                    <a:pt x="5447" y="3126"/>
                  </a:lnTo>
                  <a:lnTo>
                    <a:pt x="5610" y="3051"/>
                  </a:lnTo>
                  <a:lnTo>
                    <a:pt x="5755" y="2985"/>
                  </a:lnTo>
                  <a:lnTo>
                    <a:pt x="5886" y="2916"/>
                  </a:lnTo>
                  <a:lnTo>
                    <a:pt x="6025" y="2846"/>
                  </a:lnTo>
                  <a:lnTo>
                    <a:pt x="6175" y="2761"/>
                  </a:lnTo>
                  <a:lnTo>
                    <a:pt x="6362" y="2664"/>
                  </a:lnTo>
                  <a:lnTo>
                    <a:pt x="6591" y="2542"/>
                  </a:lnTo>
                  <a:lnTo>
                    <a:pt x="6879" y="2402"/>
                  </a:lnTo>
                  <a:lnTo>
                    <a:pt x="7202" y="2318"/>
                  </a:lnTo>
                  <a:lnTo>
                    <a:pt x="7509" y="2253"/>
                  </a:lnTo>
                  <a:lnTo>
                    <a:pt x="7804" y="2211"/>
                  </a:lnTo>
                  <a:lnTo>
                    <a:pt x="8098" y="2192"/>
                  </a:lnTo>
                  <a:lnTo>
                    <a:pt x="8387" y="2192"/>
                  </a:lnTo>
                  <a:lnTo>
                    <a:pt x="8690" y="2230"/>
                  </a:lnTo>
                  <a:lnTo>
                    <a:pt x="9013" y="2295"/>
                  </a:lnTo>
                  <a:lnTo>
                    <a:pt x="9363" y="2402"/>
                  </a:lnTo>
                  <a:lnTo>
                    <a:pt x="9787" y="2883"/>
                  </a:lnTo>
                  <a:lnTo>
                    <a:pt x="10138" y="3401"/>
                  </a:lnTo>
                  <a:lnTo>
                    <a:pt x="10418" y="3956"/>
                  </a:lnTo>
                  <a:lnTo>
                    <a:pt x="10646" y="4540"/>
                  </a:lnTo>
                  <a:lnTo>
                    <a:pt x="10828" y="5145"/>
                  </a:lnTo>
                  <a:lnTo>
                    <a:pt x="10982" y="5775"/>
                  </a:lnTo>
                  <a:lnTo>
                    <a:pt x="11117" y="6420"/>
                  </a:lnTo>
                  <a:lnTo>
                    <a:pt x="11248" y="7082"/>
                  </a:lnTo>
                  <a:lnTo>
                    <a:pt x="11323" y="7800"/>
                  </a:lnTo>
                  <a:lnTo>
                    <a:pt x="11416" y="8495"/>
                  </a:lnTo>
                  <a:lnTo>
                    <a:pt x="11514" y="9172"/>
                  </a:lnTo>
                  <a:lnTo>
                    <a:pt x="11621" y="9843"/>
                  </a:lnTo>
                  <a:lnTo>
                    <a:pt x="11719" y="10511"/>
                  </a:lnTo>
                  <a:lnTo>
                    <a:pt x="11813" y="11197"/>
                  </a:lnTo>
                  <a:lnTo>
                    <a:pt x="11887" y="11906"/>
                  </a:lnTo>
                  <a:lnTo>
                    <a:pt x="11948" y="12648"/>
                  </a:lnTo>
                  <a:lnTo>
                    <a:pt x="11883" y="12695"/>
                  </a:lnTo>
                  <a:lnTo>
                    <a:pt x="11813" y="12732"/>
                  </a:lnTo>
                  <a:lnTo>
                    <a:pt x="11738" y="12751"/>
                  </a:lnTo>
                  <a:lnTo>
                    <a:pt x="11663" y="12764"/>
                  </a:lnTo>
                  <a:lnTo>
                    <a:pt x="11579" y="12764"/>
                  </a:lnTo>
                  <a:lnTo>
                    <a:pt x="11500" y="12770"/>
                  </a:lnTo>
                  <a:lnTo>
                    <a:pt x="11416" y="12770"/>
                  </a:lnTo>
                  <a:lnTo>
                    <a:pt x="11346" y="12774"/>
                  </a:lnTo>
                  <a:lnTo>
                    <a:pt x="11052" y="12704"/>
                  </a:lnTo>
                  <a:lnTo>
                    <a:pt x="10762" y="12634"/>
                  </a:lnTo>
                  <a:lnTo>
                    <a:pt x="10473" y="12569"/>
                  </a:lnTo>
                  <a:lnTo>
                    <a:pt x="10183" y="12503"/>
                  </a:lnTo>
                  <a:lnTo>
                    <a:pt x="9890" y="12438"/>
                  </a:lnTo>
                  <a:lnTo>
                    <a:pt x="9600" y="12373"/>
                  </a:lnTo>
                  <a:lnTo>
                    <a:pt x="9311" y="12307"/>
                  </a:lnTo>
                  <a:lnTo>
                    <a:pt x="9021" y="12247"/>
                  </a:lnTo>
                  <a:lnTo>
                    <a:pt x="8714" y="12223"/>
                  </a:lnTo>
                  <a:lnTo>
                    <a:pt x="8406" y="12204"/>
                  </a:lnTo>
                  <a:lnTo>
                    <a:pt x="8103" y="12181"/>
                  </a:lnTo>
                  <a:lnTo>
                    <a:pt x="7799" y="12163"/>
                  </a:lnTo>
                  <a:lnTo>
                    <a:pt x="7492" y="12140"/>
                  </a:lnTo>
                  <a:lnTo>
                    <a:pt x="7188" y="12121"/>
                  </a:lnTo>
                  <a:lnTo>
                    <a:pt x="6884" y="12097"/>
                  </a:lnTo>
                  <a:lnTo>
                    <a:pt x="6581" y="12084"/>
                  </a:lnTo>
                  <a:lnTo>
                    <a:pt x="6315" y="12093"/>
                  </a:lnTo>
                  <a:lnTo>
                    <a:pt x="6049" y="12107"/>
                  </a:lnTo>
                  <a:lnTo>
                    <a:pt x="5783" y="12121"/>
                  </a:lnTo>
                  <a:lnTo>
                    <a:pt x="5521" y="12135"/>
                  </a:lnTo>
                  <a:lnTo>
                    <a:pt x="5256" y="12148"/>
                  </a:lnTo>
                  <a:lnTo>
                    <a:pt x="4989" y="12163"/>
                  </a:lnTo>
                  <a:lnTo>
                    <a:pt x="4728" y="12176"/>
                  </a:lnTo>
                  <a:lnTo>
                    <a:pt x="4467" y="12195"/>
                  </a:lnTo>
                  <a:lnTo>
                    <a:pt x="4299" y="12251"/>
                  </a:lnTo>
                  <a:lnTo>
                    <a:pt x="4131" y="12312"/>
                  </a:lnTo>
                  <a:lnTo>
                    <a:pt x="3963" y="12373"/>
                  </a:lnTo>
                  <a:lnTo>
                    <a:pt x="3800" y="12433"/>
                  </a:lnTo>
                  <a:lnTo>
                    <a:pt x="3631" y="12490"/>
                  </a:lnTo>
                  <a:lnTo>
                    <a:pt x="3468" y="12550"/>
                  </a:lnTo>
                  <a:lnTo>
                    <a:pt x="3304" y="12610"/>
                  </a:lnTo>
                  <a:lnTo>
                    <a:pt x="3146" y="12676"/>
                  </a:lnTo>
                  <a:lnTo>
                    <a:pt x="2834" y="12718"/>
                  </a:lnTo>
                  <a:lnTo>
                    <a:pt x="2521" y="12806"/>
                  </a:lnTo>
                  <a:lnTo>
                    <a:pt x="2208" y="12919"/>
                  </a:lnTo>
                  <a:lnTo>
                    <a:pt x="1900" y="13063"/>
                  </a:lnTo>
                  <a:lnTo>
                    <a:pt x="1592" y="13212"/>
                  </a:lnTo>
                  <a:lnTo>
                    <a:pt x="1298" y="13371"/>
                  </a:lnTo>
                  <a:lnTo>
                    <a:pt x="1008" y="13520"/>
                  </a:lnTo>
                  <a:lnTo>
                    <a:pt x="739" y="13665"/>
                  </a:lnTo>
                  <a:lnTo>
                    <a:pt x="696" y="13665"/>
                  </a:lnTo>
                  <a:lnTo>
                    <a:pt x="654" y="13665"/>
                  </a:lnTo>
                  <a:lnTo>
                    <a:pt x="613" y="13665"/>
                  </a:lnTo>
                  <a:lnTo>
                    <a:pt x="575" y="13665"/>
                  </a:lnTo>
                  <a:lnTo>
                    <a:pt x="532" y="13665"/>
                  </a:lnTo>
                  <a:lnTo>
                    <a:pt x="495" y="13665"/>
                  </a:lnTo>
                  <a:lnTo>
                    <a:pt x="458" y="13665"/>
                  </a:lnTo>
                  <a:lnTo>
                    <a:pt x="421" y="136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7" name="Freeform 45"/>
            <p:cNvSpPr>
              <a:spLocks/>
            </p:cNvSpPr>
            <p:nvPr/>
          </p:nvSpPr>
          <p:spPr bwMode="auto">
            <a:xfrm>
              <a:off x="3950" y="1819"/>
              <a:ext cx="1422" cy="1395"/>
            </a:xfrm>
            <a:custGeom>
              <a:avLst/>
              <a:gdLst>
                <a:gd name="T0" fmla="*/ 0 w 11378"/>
                <a:gd name="T1" fmla="*/ 3 h 11160"/>
                <a:gd name="T2" fmla="*/ 0 w 11378"/>
                <a:gd name="T3" fmla="*/ 2 h 11160"/>
                <a:gd name="T4" fmla="*/ 0 w 11378"/>
                <a:gd name="T5" fmla="*/ 1 h 11160"/>
                <a:gd name="T6" fmla="*/ 0 w 11378"/>
                <a:gd name="T7" fmla="*/ 1 h 11160"/>
                <a:gd name="T8" fmla="*/ 1 w 11378"/>
                <a:gd name="T9" fmla="*/ 0 h 11160"/>
                <a:gd name="T10" fmla="*/ 1 w 11378"/>
                <a:gd name="T11" fmla="*/ 0 h 11160"/>
                <a:gd name="T12" fmla="*/ 1 w 11378"/>
                <a:gd name="T13" fmla="*/ 0 h 11160"/>
                <a:gd name="T14" fmla="*/ 1 w 11378"/>
                <a:gd name="T15" fmla="*/ 0 h 11160"/>
                <a:gd name="T16" fmla="*/ 1 w 11378"/>
                <a:gd name="T17" fmla="*/ 0 h 11160"/>
                <a:gd name="T18" fmla="*/ 1 w 11378"/>
                <a:gd name="T19" fmla="*/ 0 h 11160"/>
                <a:gd name="T20" fmla="*/ 0 w 11378"/>
                <a:gd name="T21" fmla="*/ 1 h 11160"/>
                <a:gd name="T22" fmla="*/ 0 w 11378"/>
                <a:gd name="T23" fmla="*/ 1 h 11160"/>
                <a:gd name="T24" fmla="*/ 0 w 11378"/>
                <a:gd name="T25" fmla="*/ 2 h 11160"/>
                <a:gd name="T26" fmla="*/ 0 w 11378"/>
                <a:gd name="T27" fmla="*/ 3 h 11160"/>
                <a:gd name="T28" fmla="*/ 0 w 11378"/>
                <a:gd name="T29" fmla="*/ 3 h 11160"/>
                <a:gd name="T30" fmla="*/ 0 w 11378"/>
                <a:gd name="T31" fmla="*/ 3 h 11160"/>
                <a:gd name="T32" fmla="*/ 0 w 11378"/>
                <a:gd name="T33" fmla="*/ 3 h 11160"/>
                <a:gd name="T34" fmla="*/ 1 w 11378"/>
                <a:gd name="T35" fmla="*/ 2 h 11160"/>
                <a:gd name="T36" fmla="*/ 1 w 11378"/>
                <a:gd name="T37" fmla="*/ 2 h 11160"/>
                <a:gd name="T38" fmla="*/ 1 w 11378"/>
                <a:gd name="T39" fmla="*/ 2 h 11160"/>
                <a:gd name="T40" fmla="*/ 1 w 11378"/>
                <a:gd name="T41" fmla="*/ 1 h 11160"/>
                <a:gd name="T42" fmla="*/ 1 w 11378"/>
                <a:gd name="T43" fmla="*/ 1 h 11160"/>
                <a:gd name="T44" fmla="*/ 1 w 11378"/>
                <a:gd name="T45" fmla="*/ 1 h 11160"/>
                <a:gd name="T46" fmla="*/ 1 w 11378"/>
                <a:gd name="T47" fmla="*/ 1 h 11160"/>
                <a:gd name="T48" fmla="*/ 1 w 11378"/>
                <a:gd name="T49" fmla="*/ 1 h 11160"/>
                <a:gd name="T50" fmla="*/ 1 w 11378"/>
                <a:gd name="T51" fmla="*/ 1 h 11160"/>
                <a:gd name="T52" fmla="*/ 1 w 11378"/>
                <a:gd name="T53" fmla="*/ 2 h 11160"/>
                <a:gd name="T54" fmla="*/ 1 w 11378"/>
                <a:gd name="T55" fmla="*/ 2 h 11160"/>
                <a:gd name="T56" fmla="*/ 1 w 11378"/>
                <a:gd name="T57" fmla="*/ 2 h 11160"/>
                <a:gd name="T58" fmla="*/ 1 w 11378"/>
                <a:gd name="T59" fmla="*/ 2 h 11160"/>
                <a:gd name="T60" fmla="*/ 2 w 11378"/>
                <a:gd name="T61" fmla="*/ 2 h 11160"/>
                <a:gd name="T62" fmla="*/ 2 w 11378"/>
                <a:gd name="T63" fmla="*/ 2 h 11160"/>
                <a:gd name="T64" fmla="*/ 2 w 11378"/>
                <a:gd name="T65" fmla="*/ 2 h 11160"/>
                <a:gd name="T66" fmla="*/ 2 w 11378"/>
                <a:gd name="T67" fmla="*/ 2 h 11160"/>
                <a:gd name="T68" fmla="*/ 3 w 11378"/>
                <a:gd name="T69" fmla="*/ 2 h 11160"/>
                <a:gd name="T70" fmla="*/ 3 w 11378"/>
                <a:gd name="T71" fmla="*/ 2 h 11160"/>
                <a:gd name="T72" fmla="*/ 2 w 11378"/>
                <a:gd name="T73" fmla="*/ 1 h 11160"/>
                <a:gd name="T74" fmla="*/ 2 w 11378"/>
                <a:gd name="T75" fmla="*/ 1 h 11160"/>
                <a:gd name="T76" fmla="*/ 2 w 11378"/>
                <a:gd name="T77" fmla="*/ 0 h 11160"/>
                <a:gd name="T78" fmla="*/ 2 w 11378"/>
                <a:gd name="T79" fmla="*/ 0 h 11160"/>
                <a:gd name="T80" fmla="*/ 2 w 11378"/>
                <a:gd name="T81" fmla="*/ 0 h 11160"/>
                <a:gd name="T82" fmla="*/ 1 w 11378"/>
                <a:gd name="T83" fmla="*/ 0 h 11160"/>
                <a:gd name="T84" fmla="*/ 1 w 11378"/>
                <a:gd name="T85" fmla="*/ 1 h 11160"/>
                <a:gd name="T86" fmla="*/ 1 w 11378"/>
                <a:gd name="T87" fmla="*/ 0 h 11160"/>
                <a:gd name="T88" fmla="*/ 1 w 11378"/>
                <a:gd name="T89" fmla="*/ 0 h 11160"/>
                <a:gd name="T90" fmla="*/ 2 w 11378"/>
                <a:gd name="T91" fmla="*/ 0 h 11160"/>
                <a:gd name="T92" fmla="*/ 2 w 11378"/>
                <a:gd name="T93" fmla="*/ 0 h 11160"/>
                <a:gd name="T94" fmla="*/ 3 w 11378"/>
                <a:gd name="T95" fmla="*/ 1 h 11160"/>
                <a:gd name="T96" fmla="*/ 3 w 11378"/>
                <a:gd name="T97" fmla="*/ 1 h 11160"/>
                <a:gd name="T98" fmla="*/ 3 w 11378"/>
                <a:gd name="T99" fmla="*/ 2 h 11160"/>
                <a:gd name="T100" fmla="*/ 3 w 11378"/>
                <a:gd name="T101" fmla="*/ 2 h 11160"/>
                <a:gd name="T102" fmla="*/ 3 w 11378"/>
                <a:gd name="T103" fmla="*/ 3 h 11160"/>
                <a:gd name="T104" fmla="*/ 3 w 11378"/>
                <a:gd name="T105" fmla="*/ 3 h 11160"/>
                <a:gd name="T106" fmla="*/ 2 w 11378"/>
                <a:gd name="T107" fmla="*/ 2 h 11160"/>
                <a:gd name="T108" fmla="*/ 1 w 11378"/>
                <a:gd name="T109" fmla="*/ 2 h 11160"/>
                <a:gd name="T110" fmla="*/ 0 w 11378"/>
                <a:gd name="T111" fmla="*/ 3 h 11160"/>
                <a:gd name="T112" fmla="*/ 0 w 11378"/>
                <a:gd name="T113" fmla="*/ 3 h 111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1378" h="11160">
                  <a:moveTo>
                    <a:pt x="294" y="11160"/>
                  </a:moveTo>
                  <a:lnTo>
                    <a:pt x="262" y="11128"/>
                  </a:lnTo>
                  <a:lnTo>
                    <a:pt x="239" y="11085"/>
                  </a:lnTo>
                  <a:lnTo>
                    <a:pt x="215" y="11015"/>
                  </a:lnTo>
                  <a:lnTo>
                    <a:pt x="192" y="10894"/>
                  </a:lnTo>
                  <a:lnTo>
                    <a:pt x="160" y="10703"/>
                  </a:lnTo>
                  <a:lnTo>
                    <a:pt x="117" y="10428"/>
                  </a:lnTo>
                  <a:lnTo>
                    <a:pt x="66" y="10045"/>
                  </a:lnTo>
                  <a:lnTo>
                    <a:pt x="0" y="9541"/>
                  </a:lnTo>
                  <a:lnTo>
                    <a:pt x="28" y="8780"/>
                  </a:lnTo>
                  <a:lnTo>
                    <a:pt x="79" y="8024"/>
                  </a:lnTo>
                  <a:lnTo>
                    <a:pt x="145" y="7269"/>
                  </a:lnTo>
                  <a:lnTo>
                    <a:pt x="229" y="6522"/>
                  </a:lnTo>
                  <a:lnTo>
                    <a:pt x="313" y="5772"/>
                  </a:lnTo>
                  <a:lnTo>
                    <a:pt x="416" y="5029"/>
                  </a:lnTo>
                  <a:lnTo>
                    <a:pt x="523" y="4297"/>
                  </a:lnTo>
                  <a:lnTo>
                    <a:pt x="635" y="3574"/>
                  </a:lnTo>
                  <a:lnTo>
                    <a:pt x="803" y="2995"/>
                  </a:lnTo>
                  <a:lnTo>
                    <a:pt x="961" y="2482"/>
                  </a:lnTo>
                  <a:lnTo>
                    <a:pt x="1125" y="2025"/>
                  </a:lnTo>
                  <a:lnTo>
                    <a:pt x="1326" y="1623"/>
                  </a:lnTo>
                  <a:lnTo>
                    <a:pt x="1573" y="1269"/>
                  </a:lnTo>
                  <a:lnTo>
                    <a:pt x="1900" y="961"/>
                  </a:lnTo>
                  <a:lnTo>
                    <a:pt x="2329" y="695"/>
                  </a:lnTo>
                  <a:lnTo>
                    <a:pt x="2885" y="471"/>
                  </a:lnTo>
                  <a:lnTo>
                    <a:pt x="3141" y="467"/>
                  </a:lnTo>
                  <a:lnTo>
                    <a:pt x="3398" y="461"/>
                  </a:lnTo>
                  <a:lnTo>
                    <a:pt x="3654" y="461"/>
                  </a:lnTo>
                  <a:lnTo>
                    <a:pt x="3916" y="476"/>
                  </a:lnTo>
                  <a:lnTo>
                    <a:pt x="4173" y="504"/>
                  </a:lnTo>
                  <a:lnTo>
                    <a:pt x="4434" y="560"/>
                  </a:lnTo>
                  <a:lnTo>
                    <a:pt x="4690" y="649"/>
                  </a:lnTo>
                  <a:lnTo>
                    <a:pt x="4952" y="775"/>
                  </a:lnTo>
                  <a:lnTo>
                    <a:pt x="4952" y="830"/>
                  </a:lnTo>
                  <a:lnTo>
                    <a:pt x="4957" y="886"/>
                  </a:lnTo>
                  <a:lnTo>
                    <a:pt x="4957" y="948"/>
                  </a:lnTo>
                  <a:lnTo>
                    <a:pt x="4961" y="1008"/>
                  </a:lnTo>
                  <a:lnTo>
                    <a:pt x="4961" y="1064"/>
                  </a:lnTo>
                  <a:lnTo>
                    <a:pt x="4966" y="1125"/>
                  </a:lnTo>
                  <a:lnTo>
                    <a:pt x="4971" y="1185"/>
                  </a:lnTo>
                  <a:lnTo>
                    <a:pt x="4976" y="1245"/>
                  </a:lnTo>
                  <a:lnTo>
                    <a:pt x="4948" y="1264"/>
                  </a:lnTo>
                  <a:lnTo>
                    <a:pt x="4919" y="1292"/>
                  </a:lnTo>
                  <a:lnTo>
                    <a:pt x="4896" y="1320"/>
                  </a:lnTo>
                  <a:lnTo>
                    <a:pt x="4877" y="1353"/>
                  </a:lnTo>
                  <a:lnTo>
                    <a:pt x="4499" y="1055"/>
                  </a:lnTo>
                  <a:lnTo>
                    <a:pt x="4107" y="886"/>
                  </a:lnTo>
                  <a:lnTo>
                    <a:pt x="3701" y="830"/>
                  </a:lnTo>
                  <a:lnTo>
                    <a:pt x="3300" y="873"/>
                  </a:lnTo>
                  <a:lnTo>
                    <a:pt x="2898" y="989"/>
                  </a:lnTo>
                  <a:lnTo>
                    <a:pt x="2511" y="1181"/>
                  </a:lnTo>
                  <a:lnTo>
                    <a:pt x="2152" y="1418"/>
                  </a:lnTo>
                  <a:lnTo>
                    <a:pt x="1825" y="1694"/>
                  </a:lnTo>
                  <a:lnTo>
                    <a:pt x="1774" y="1801"/>
                  </a:lnTo>
                  <a:lnTo>
                    <a:pt x="1723" y="1908"/>
                  </a:lnTo>
                  <a:lnTo>
                    <a:pt x="1672" y="2016"/>
                  </a:lnTo>
                  <a:lnTo>
                    <a:pt x="1625" y="2127"/>
                  </a:lnTo>
                  <a:lnTo>
                    <a:pt x="1573" y="2234"/>
                  </a:lnTo>
                  <a:lnTo>
                    <a:pt x="1527" y="2347"/>
                  </a:lnTo>
                  <a:lnTo>
                    <a:pt x="1475" y="2454"/>
                  </a:lnTo>
                  <a:lnTo>
                    <a:pt x="1433" y="2566"/>
                  </a:lnTo>
                  <a:lnTo>
                    <a:pt x="1237" y="3471"/>
                  </a:lnTo>
                  <a:lnTo>
                    <a:pt x="1087" y="4390"/>
                  </a:lnTo>
                  <a:lnTo>
                    <a:pt x="971" y="5314"/>
                  </a:lnTo>
                  <a:lnTo>
                    <a:pt x="887" y="6252"/>
                  </a:lnTo>
                  <a:lnTo>
                    <a:pt x="817" y="7189"/>
                  </a:lnTo>
                  <a:lnTo>
                    <a:pt x="766" y="8132"/>
                  </a:lnTo>
                  <a:lnTo>
                    <a:pt x="724" y="9075"/>
                  </a:lnTo>
                  <a:lnTo>
                    <a:pt x="691" y="10022"/>
                  </a:lnTo>
                  <a:lnTo>
                    <a:pt x="696" y="10064"/>
                  </a:lnTo>
                  <a:lnTo>
                    <a:pt x="705" y="10115"/>
                  </a:lnTo>
                  <a:lnTo>
                    <a:pt x="715" y="10162"/>
                  </a:lnTo>
                  <a:lnTo>
                    <a:pt x="728" y="10213"/>
                  </a:lnTo>
                  <a:lnTo>
                    <a:pt x="738" y="10259"/>
                  </a:lnTo>
                  <a:lnTo>
                    <a:pt x="747" y="10310"/>
                  </a:lnTo>
                  <a:lnTo>
                    <a:pt x="761" y="10362"/>
                  </a:lnTo>
                  <a:lnTo>
                    <a:pt x="775" y="10419"/>
                  </a:lnTo>
                  <a:lnTo>
                    <a:pt x="929" y="10409"/>
                  </a:lnTo>
                  <a:lnTo>
                    <a:pt x="1074" y="10385"/>
                  </a:lnTo>
                  <a:lnTo>
                    <a:pt x="1200" y="10344"/>
                  </a:lnTo>
                  <a:lnTo>
                    <a:pt x="1321" y="10297"/>
                  </a:lnTo>
                  <a:lnTo>
                    <a:pt x="1437" y="10231"/>
                  </a:lnTo>
                  <a:lnTo>
                    <a:pt x="1555" y="10162"/>
                  </a:lnTo>
                  <a:lnTo>
                    <a:pt x="1681" y="10077"/>
                  </a:lnTo>
                  <a:lnTo>
                    <a:pt x="1825" y="9989"/>
                  </a:lnTo>
                  <a:lnTo>
                    <a:pt x="2101" y="9877"/>
                  </a:lnTo>
                  <a:lnTo>
                    <a:pt x="2376" y="9774"/>
                  </a:lnTo>
                  <a:lnTo>
                    <a:pt x="2656" y="9662"/>
                  </a:lnTo>
                  <a:lnTo>
                    <a:pt x="2936" y="9560"/>
                  </a:lnTo>
                  <a:lnTo>
                    <a:pt x="3212" y="9453"/>
                  </a:lnTo>
                  <a:lnTo>
                    <a:pt x="3491" y="9350"/>
                  </a:lnTo>
                  <a:lnTo>
                    <a:pt x="3771" y="9242"/>
                  </a:lnTo>
                  <a:lnTo>
                    <a:pt x="4051" y="9144"/>
                  </a:lnTo>
                  <a:lnTo>
                    <a:pt x="4158" y="9135"/>
                  </a:lnTo>
                  <a:lnTo>
                    <a:pt x="4312" y="9131"/>
                  </a:lnTo>
                  <a:lnTo>
                    <a:pt x="4495" y="9122"/>
                  </a:lnTo>
                  <a:lnTo>
                    <a:pt x="4696" y="9107"/>
                  </a:lnTo>
                  <a:lnTo>
                    <a:pt x="4886" y="9079"/>
                  </a:lnTo>
                  <a:lnTo>
                    <a:pt x="5068" y="9047"/>
                  </a:lnTo>
                  <a:lnTo>
                    <a:pt x="5218" y="9000"/>
                  </a:lnTo>
                  <a:lnTo>
                    <a:pt x="5326" y="8934"/>
                  </a:lnTo>
                  <a:lnTo>
                    <a:pt x="5330" y="7577"/>
                  </a:lnTo>
                  <a:lnTo>
                    <a:pt x="5335" y="6550"/>
                  </a:lnTo>
                  <a:lnTo>
                    <a:pt x="5335" y="5795"/>
                  </a:lnTo>
                  <a:lnTo>
                    <a:pt x="5335" y="5249"/>
                  </a:lnTo>
                  <a:lnTo>
                    <a:pt x="5330" y="4847"/>
                  </a:lnTo>
                  <a:lnTo>
                    <a:pt x="5320" y="4544"/>
                  </a:lnTo>
                  <a:lnTo>
                    <a:pt x="5307" y="4279"/>
                  </a:lnTo>
                  <a:lnTo>
                    <a:pt x="5292" y="3999"/>
                  </a:lnTo>
                  <a:lnTo>
                    <a:pt x="5269" y="3975"/>
                  </a:lnTo>
                  <a:lnTo>
                    <a:pt x="5260" y="3947"/>
                  </a:lnTo>
                  <a:lnTo>
                    <a:pt x="5255" y="3896"/>
                  </a:lnTo>
                  <a:lnTo>
                    <a:pt x="5264" y="3821"/>
                  </a:lnTo>
                  <a:lnTo>
                    <a:pt x="5283" y="3695"/>
                  </a:lnTo>
                  <a:lnTo>
                    <a:pt x="5316" y="3518"/>
                  </a:lnTo>
                  <a:lnTo>
                    <a:pt x="5358" y="3266"/>
                  </a:lnTo>
                  <a:lnTo>
                    <a:pt x="5428" y="2939"/>
                  </a:lnTo>
                  <a:lnTo>
                    <a:pt x="5452" y="2939"/>
                  </a:lnTo>
                  <a:lnTo>
                    <a:pt x="5480" y="2939"/>
                  </a:lnTo>
                  <a:lnTo>
                    <a:pt x="5508" y="2939"/>
                  </a:lnTo>
                  <a:lnTo>
                    <a:pt x="5535" y="2939"/>
                  </a:lnTo>
                  <a:lnTo>
                    <a:pt x="5559" y="2939"/>
                  </a:lnTo>
                  <a:lnTo>
                    <a:pt x="5587" y="2939"/>
                  </a:lnTo>
                  <a:lnTo>
                    <a:pt x="5615" y="2939"/>
                  </a:lnTo>
                  <a:lnTo>
                    <a:pt x="5642" y="2939"/>
                  </a:lnTo>
                  <a:lnTo>
                    <a:pt x="5582" y="3112"/>
                  </a:lnTo>
                  <a:lnTo>
                    <a:pt x="5554" y="3350"/>
                  </a:lnTo>
                  <a:lnTo>
                    <a:pt x="5544" y="3625"/>
                  </a:lnTo>
                  <a:lnTo>
                    <a:pt x="5554" y="3933"/>
                  </a:lnTo>
                  <a:lnTo>
                    <a:pt x="5563" y="4241"/>
                  </a:lnTo>
                  <a:lnTo>
                    <a:pt x="5582" y="4544"/>
                  </a:lnTo>
                  <a:lnTo>
                    <a:pt x="5596" y="4819"/>
                  </a:lnTo>
                  <a:lnTo>
                    <a:pt x="5610" y="5052"/>
                  </a:lnTo>
                  <a:lnTo>
                    <a:pt x="5661" y="5473"/>
                  </a:lnTo>
                  <a:lnTo>
                    <a:pt x="5713" y="5892"/>
                  </a:lnTo>
                  <a:lnTo>
                    <a:pt x="5764" y="6313"/>
                  </a:lnTo>
                  <a:lnTo>
                    <a:pt x="5820" y="6737"/>
                  </a:lnTo>
                  <a:lnTo>
                    <a:pt x="5871" y="7157"/>
                  </a:lnTo>
                  <a:lnTo>
                    <a:pt x="5927" y="7582"/>
                  </a:lnTo>
                  <a:lnTo>
                    <a:pt x="5984" y="8006"/>
                  </a:lnTo>
                  <a:lnTo>
                    <a:pt x="6039" y="8430"/>
                  </a:lnTo>
                  <a:lnTo>
                    <a:pt x="6058" y="8473"/>
                  </a:lnTo>
                  <a:lnTo>
                    <a:pt x="6082" y="8524"/>
                  </a:lnTo>
                  <a:lnTo>
                    <a:pt x="6100" y="8571"/>
                  </a:lnTo>
                  <a:lnTo>
                    <a:pt x="6123" y="8622"/>
                  </a:lnTo>
                  <a:lnTo>
                    <a:pt x="6142" y="8669"/>
                  </a:lnTo>
                  <a:lnTo>
                    <a:pt x="6170" y="8725"/>
                  </a:lnTo>
                  <a:lnTo>
                    <a:pt x="6189" y="8771"/>
                  </a:lnTo>
                  <a:lnTo>
                    <a:pt x="6217" y="8827"/>
                  </a:lnTo>
                  <a:lnTo>
                    <a:pt x="6334" y="8818"/>
                  </a:lnTo>
                  <a:lnTo>
                    <a:pt x="6450" y="8808"/>
                  </a:lnTo>
                  <a:lnTo>
                    <a:pt x="6571" y="8785"/>
                  </a:lnTo>
                  <a:lnTo>
                    <a:pt x="6706" y="8767"/>
                  </a:lnTo>
                  <a:lnTo>
                    <a:pt x="6851" y="8738"/>
                  </a:lnTo>
                  <a:lnTo>
                    <a:pt x="7024" y="8716"/>
                  </a:lnTo>
                  <a:lnTo>
                    <a:pt x="7216" y="8687"/>
                  </a:lnTo>
                  <a:lnTo>
                    <a:pt x="7439" y="8669"/>
                  </a:lnTo>
                  <a:lnTo>
                    <a:pt x="7822" y="8664"/>
                  </a:lnTo>
                  <a:lnTo>
                    <a:pt x="8200" y="8659"/>
                  </a:lnTo>
                  <a:lnTo>
                    <a:pt x="8564" y="8659"/>
                  </a:lnTo>
                  <a:lnTo>
                    <a:pt x="8933" y="8682"/>
                  </a:lnTo>
                  <a:lnTo>
                    <a:pt x="9292" y="8725"/>
                  </a:lnTo>
                  <a:lnTo>
                    <a:pt x="9656" y="8808"/>
                  </a:lnTo>
                  <a:lnTo>
                    <a:pt x="10025" y="8934"/>
                  </a:lnTo>
                  <a:lnTo>
                    <a:pt x="10407" y="9122"/>
                  </a:lnTo>
                  <a:lnTo>
                    <a:pt x="10407" y="9140"/>
                  </a:lnTo>
                  <a:lnTo>
                    <a:pt x="10407" y="9167"/>
                  </a:lnTo>
                  <a:lnTo>
                    <a:pt x="10407" y="9195"/>
                  </a:lnTo>
                  <a:lnTo>
                    <a:pt x="10407" y="9229"/>
                  </a:lnTo>
                  <a:lnTo>
                    <a:pt x="10450" y="9242"/>
                  </a:lnTo>
                  <a:lnTo>
                    <a:pt x="10492" y="9261"/>
                  </a:lnTo>
                  <a:lnTo>
                    <a:pt x="10538" y="9280"/>
                  </a:lnTo>
                  <a:lnTo>
                    <a:pt x="10590" y="9303"/>
                  </a:lnTo>
                  <a:lnTo>
                    <a:pt x="10631" y="9321"/>
                  </a:lnTo>
                  <a:lnTo>
                    <a:pt x="10683" y="9345"/>
                  </a:lnTo>
                  <a:lnTo>
                    <a:pt x="10725" y="9364"/>
                  </a:lnTo>
                  <a:lnTo>
                    <a:pt x="10776" y="9387"/>
                  </a:lnTo>
                  <a:lnTo>
                    <a:pt x="10721" y="8659"/>
                  </a:lnTo>
                  <a:lnTo>
                    <a:pt x="10674" y="7932"/>
                  </a:lnTo>
                  <a:lnTo>
                    <a:pt x="10618" y="7204"/>
                  </a:lnTo>
                  <a:lnTo>
                    <a:pt x="10571" y="6475"/>
                  </a:lnTo>
                  <a:lnTo>
                    <a:pt x="10520" y="5748"/>
                  </a:lnTo>
                  <a:lnTo>
                    <a:pt x="10473" y="5025"/>
                  </a:lnTo>
                  <a:lnTo>
                    <a:pt x="10422" y="4297"/>
                  </a:lnTo>
                  <a:lnTo>
                    <a:pt x="10375" y="3574"/>
                  </a:lnTo>
                  <a:lnTo>
                    <a:pt x="10300" y="3200"/>
                  </a:lnTo>
                  <a:lnTo>
                    <a:pt x="10249" y="2920"/>
                  </a:lnTo>
                  <a:lnTo>
                    <a:pt x="10202" y="2697"/>
                  </a:lnTo>
                  <a:lnTo>
                    <a:pt x="10165" y="2520"/>
                  </a:lnTo>
                  <a:lnTo>
                    <a:pt x="10118" y="2360"/>
                  </a:lnTo>
                  <a:lnTo>
                    <a:pt x="10076" y="2207"/>
                  </a:lnTo>
                  <a:lnTo>
                    <a:pt x="10020" y="2034"/>
                  </a:lnTo>
                  <a:lnTo>
                    <a:pt x="9955" y="1824"/>
                  </a:lnTo>
                  <a:lnTo>
                    <a:pt x="9782" y="1600"/>
                  </a:lnTo>
                  <a:lnTo>
                    <a:pt x="9623" y="1390"/>
                  </a:lnTo>
                  <a:lnTo>
                    <a:pt x="9465" y="1194"/>
                  </a:lnTo>
                  <a:lnTo>
                    <a:pt x="9307" y="1022"/>
                  </a:lnTo>
                  <a:lnTo>
                    <a:pt x="9134" y="854"/>
                  </a:lnTo>
                  <a:lnTo>
                    <a:pt x="8946" y="709"/>
                  </a:lnTo>
                  <a:lnTo>
                    <a:pt x="8737" y="583"/>
                  </a:lnTo>
                  <a:lnTo>
                    <a:pt x="8499" y="471"/>
                  </a:lnTo>
                  <a:lnTo>
                    <a:pt x="8092" y="480"/>
                  </a:lnTo>
                  <a:lnTo>
                    <a:pt x="7761" y="518"/>
                  </a:lnTo>
                  <a:lnTo>
                    <a:pt x="7468" y="583"/>
                  </a:lnTo>
                  <a:lnTo>
                    <a:pt x="7220" y="691"/>
                  </a:lnTo>
                  <a:lnTo>
                    <a:pt x="6987" y="830"/>
                  </a:lnTo>
                  <a:lnTo>
                    <a:pt x="6753" y="1022"/>
                  </a:lnTo>
                  <a:lnTo>
                    <a:pt x="6511" y="1264"/>
                  </a:lnTo>
                  <a:lnTo>
                    <a:pt x="6240" y="1563"/>
                  </a:lnTo>
                  <a:lnTo>
                    <a:pt x="6095" y="1749"/>
                  </a:lnTo>
                  <a:lnTo>
                    <a:pt x="5993" y="1894"/>
                  </a:lnTo>
                  <a:lnTo>
                    <a:pt x="5913" y="1997"/>
                  </a:lnTo>
                  <a:lnTo>
                    <a:pt x="5858" y="2076"/>
                  </a:lnTo>
                  <a:lnTo>
                    <a:pt x="5811" y="2123"/>
                  </a:lnTo>
                  <a:lnTo>
                    <a:pt x="5773" y="2155"/>
                  </a:lnTo>
                  <a:lnTo>
                    <a:pt x="5736" y="2174"/>
                  </a:lnTo>
                  <a:lnTo>
                    <a:pt x="5698" y="2198"/>
                  </a:lnTo>
                  <a:lnTo>
                    <a:pt x="5601" y="1829"/>
                  </a:lnTo>
                  <a:lnTo>
                    <a:pt x="5559" y="1549"/>
                  </a:lnTo>
                  <a:lnTo>
                    <a:pt x="5572" y="1326"/>
                  </a:lnTo>
                  <a:lnTo>
                    <a:pt x="5647" y="1143"/>
                  </a:lnTo>
                  <a:lnTo>
                    <a:pt x="5768" y="971"/>
                  </a:lnTo>
                  <a:lnTo>
                    <a:pt x="5941" y="803"/>
                  </a:lnTo>
                  <a:lnTo>
                    <a:pt x="6161" y="602"/>
                  </a:lnTo>
                  <a:lnTo>
                    <a:pt x="6436" y="364"/>
                  </a:lnTo>
                  <a:lnTo>
                    <a:pt x="6735" y="238"/>
                  </a:lnTo>
                  <a:lnTo>
                    <a:pt x="7020" y="149"/>
                  </a:lnTo>
                  <a:lnTo>
                    <a:pt x="7295" y="84"/>
                  </a:lnTo>
                  <a:lnTo>
                    <a:pt x="7570" y="42"/>
                  </a:lnTo>
                  <a:lnTo>
                    <a:pt x="7846" y="14"/>
                  </a:lnTo>
                  <a:lnTo>
                    <a:pt x="8135" y="4"/>
                  </a:lnTo>
                  <a:lnTo>
                    <a:pt x="8438" y="0"/>
                  </a:lnTo>
                  <a:lnTo>
                    <a:pt x="8769" y="0"/>
                  </a:lnTo>
                  <a:lnTo>
                    <a:pt x="9241" y="210"/>
                  </a:lnTo>
                  <a:lnTo>
                    <a:pt x="9628" y="565"/>
                  </a:lnTo>
                  <a:lnTo>
                    <a:pt x="9941" y="1027"/>
                  </a:lnTo>
                  <a:lnTo>
                    <a:pt x="10198" y="1563"/>
                  </a:lnTo>
                  <a:lnTo>
                    <a:pt x="10403" y="2132"/>
                  </a:lnTo>
                  <a:lnTo>
                    <a:pt x="10571" y="2720"/>
                  </a:lnTo>
                  <a:lnTo>
                    <a:pt x="10716" y="3275"/>
                  </a:lnTo>
                  <a:lnTo>
                    <a:pt x="10847" y="3783"/>
                  </a:lnTo>
                  <a:lnTo>
                    <a:pt x="10916" y="4217"/>
                  </a:lnTo>
                  <a:lnTo>
                    <a:pt x="10973" y="4586"/>
                  </a:lnTo>
                  <a:lnTo>
                    <a:pt x="11019" y="4926"/>
                  </a:lnTo>
                  <a:lnTo>
                    <a:pt x="11071" y="5296"/>
                  </a:lnTo>
                  <a:lnTo>
                    <a:pt x="11122" y="5725"/>
                  </a:lnTo>
                  <a:lnTo>
                    <a:pt x="11187" y="6280"/>
                  </a:lnTo>
                  <a:lnTo>
                    <a:pt x="11271" y="7007"/>
                  </a:lnTo>
                  <a:lnTo>
                    <a:pt x="11378" y="7955"/>
                  </a:lnTo>
                  <a:lnTo>
                    <a:pt x="11369" y="8188"/>
                  </a:lnTo>
                  <a:lnTo>
                    <a:pt x="11364" y="8426"/>
                  </a:lnTo>
                  <a:lnTo>
                    <a:pt x="11355" y="8664"/>
                  </a:lnTo>
                  <a:lnTo>
                    <a:pt x="11355" y="8902"/>
                  </a:lnTo>
                  <a:lnTo>
                    <a:pt x="11346" y="9140"/>
                  </a:lnTo>
                  <a:lnTo>
                    <a:pt x="11341" y="9378"/>
                  </a:lnTo>
                  <a:lnTo>
                    <a:pt x="11336" y="9616"/>
                  </a:lnTo>
                  <a:lnTo>
                    <a:pt x="11332" y="9859"/>
                  </a:lnTo>
                  <a:lnTo>
                    <a:pt x="11289" y="9923"/>
                  </a:lnTo>
                  <a:lnTo>
                    <a:pt x="11261" y="9979"/>
                  </a:lnTo>
                  <a:lnTo>
                    <a:pt x="11234" y="10022"/>
                  </a:lnTo>
                  <a:lnTo>
                    <a:pt x="11215" y="10054"/>
                  </a:lnTo>
                  <a:lnTo>
                    <a:pt x="11187" y="10077"/>
                  </a:lnTo>
                  <a:lnTo>
                    <a:pt x="11163" y="10101"/>
                  </a:lnTo>
                  <a:lnTo>
                    <a:pt x="11131" y="10120"/>
                  </a:lnTo>
                  <a:lnTo>
                    <a:pt x="11094" y="10148"/>
                  </a:lnTo>
                  <a:lnTo>
                    <a:pt x="10324" y="9966"/>
                  </a:lnTo>
                  <a:lnTo>
                    <a:pt x="9568" y="9802"/>
                  </a:lnTo>
                  <a:lnTo>
                    <a:pt x="8812" y="9658"/>
                  </a:lnTo>
                  <a:lnTo>
                    <a:pt x="8064" y="9541"/>
                  </a:lnTo>
                  <a:lnTo>
                    <a:pt x="7313" y="9457"/>
                  </a:lnTo>
                  <a:lnTo>
                    <a:pt x="6562" y="9419"/>
                  </a:lnTo>
                  <a:lnTo>
                    <a:pt x="5806" y="9438"/>
                  </a:lnTo>
                  <a:lnTo>
                    <a:pt x="5055" y="9518"/>
                  </a:lnTo>
                  <a:lnTo>
                    <a:pt x="4462" y="9681"/>
                  </a:lnTo>
                  <a:lnTo>
                    <a:pt x="3897" y="9844"/>
                  </a:lnTo>
                  <a:lnTo>
                    <a:pt x="3351" y="10003"/>
                  </a:lnTo>
                  <a:lnTo>
                    <a:pt x="2824" y="10176"/>
                  </a:lnTo>
                  <a:lnTo>
                    <a:pt x="2302" y="10357"/>
                  </a:lnTo>
                  <a:lnTo>
                    <a:pt x="1792" y="10568"/>
                  </a:lnTo>
                  <a:lnTo>
                    <a:pt x="1284" y="10815"/>
                  </a:lnTo>
                  <a:lnTo>
                    <a:pt x="775" y="11104"/>
                  </a:lnTo>
                  <a:lnTo>
                    <a:pt x="709" y="11104"/>
                  </a:lnTo>
                  <a:lnTo>
                    <a:pt x="649" y="11113"/>
                  </a:lnTo>
                  <a:lnTo>
                    <a:pt x="583" y="11118"/>
                  </a:lnTo>
                  <a:lnTo>
                    <a:pt x="528" y="11128"/>
                  </a:lnTo>
                  <a:lnTo>
                    <a:pt x="467" y="11132"/>
                  </a:lnTo>
                  <a:lnTo>
                    <a:pt x="412" y="11141"/>
                  </a:lnTo>
                  <a:lnTo>
                    <a:pt x="350" y="11146"/>
                  </a:lnTo>
                  <a:lnTo>
                    <a:pt x="294" y="11160"/>
                  </a:lnTo>
                  <a:close/>
                </a:path>
              </a:pathLst>
            </a:custGeom>
            <a:solidFill>
              <a:srgbClr val="D4F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8" name="Freeform 46"/>
            <p:cNvSpPr>
              <a:spLocks/>
            </p:cNvSpPr>
            <p:nvPr/>
          </p:nvSpPr>
          <p:spPr bwMode="auto">
            <a:xfrm>
              <a:off x="4071" y="1938"/>
              <a:ext cx="528" cy="1146"/>
            </a:xfrm>
            <a:custGeom>
              <a:avLst/>
              <a:gdLst>
                <a:gd name="T0" fmla="*/ 0 w 4227"/>
                <a:gd name="T1" fmla="*/ 2 h 9168"/>
                <a:gd name="T2" fmla="*/ 0 w 4227"/>
                <a:gd name="T3" fmla="*/ 2 h 9168"/>
                <a:gd name="T4" fmla="*/ 0 w 4227"/>
                <a:gd name="T5" fmla="*/ 2 h 9168"/>
                <a:gd name="T6" fmla="*/ 0 w 4227"/>
                <a:gd name="T7" fmla="*/ 2 h 9168"/>
                <a:gd name="T8" fmla="*/ 0 w 4227"/>
                <a:gd name="T9" fmla="*/ 2 h 9168"/>
                <a:gd name="T10" fmla="*/ 0 w 4227"/>
                <a:gd name="T11" fmla="*/ 2 h 9168"/>
                <a:gd name="T12" fmla="*/ 0 w 4227"/>
                <a:gd name="T13" fmla="*/ 2 h 9168"/>
                <a:gd name="T14" fmla="*/ 0 w 4227"/>
                <a:gd name="T15" fmla="*/ 1 h 9168"/>
                <a:gd name="T16" fmla="*/ 0 w 4227"/>
                <a:gd name="T17" fmla="*/ 1 h 9168"/>
                <a:gd name="T18" fmla="*/ 0 w 4227"/>
                <a:gd name="T19" fmla="*/ 1 h 9168"/>
                <a:gd name="T20" fmla="*/ 0 w 4227"/>
                <a:gd name="T21" fmla="*/ 1 h 9168"/>
                <a:gd name="T22" fmla="*/ 0 w 4227"/>
                <a:gd name="T23" fmla="*/ 1 h 9168"/>
                <a:gd name="T24" fmla="*/ 0 w 4227"/>
                <a:gd name="T25" fmla="*/ 1 h 9168"/>
                <a:gd name="T26" fmla="*/ 0 w 4227"/>
                <a:gd name="T27" fmla="*/ 1 h 9168"/>
                <a:gd name="T28" fmla="*/ 0 w 4227"/>
                <a:gd name="T29" fmla="*/ 1 h 9168"/>
                <a:gd name="T30" fmla="*/ 0 w 4227"/>
                <a:gd name="T31" fmla="*/ 1 h 9168"/>
                <a:gd name="T32" fmla="*/ 0 w 4227"/>
                <a:gd name="T33" fmla="*/ 1 h 9168"/>
                <a:gd name="T34" fmla="*/ 0 w 4227"/>
                <a:gd name="T35" fmla="*/ 1 h 9168"/>
                <a:gd name="T36" fmla="*/ 0 w 4227"/>
                <a:gd name="T37" fmla="*/ 1 h 9168"/>
                <a:gd name="T38" fmla="*/ 0 w 4227"/>
                <a:gd name="T39" fmla="*/ 1 h 9168"/>
                <a:gd name="T40" fmla="*/ 0 w 4227"/>
                <a:gd name="T41" fmla="*/ 0 h 9168"/>
                <a:gd name="T42" fmla="*/ 0 w 4227"/>
                <a:gd name="T43" fmla="*/ 0 h 9168"/>
                <a:gd name="T44" fmla="*/ 0 w 4227"/>
                <a:gd name="T45" fmla="*/ 0 h 9168"/>
                <a:gd name="T46" fmla="*/ 0 w 4227"/>
                <a:gd name="T47" fmla="*/ 0 h 9168"/>
                <a:gd name="T48" fmla="*/ 1 w 4227"/>
                <a:gd name="T49" fmla="*/ 0 h 9168"/>
                <a:gd name="T50" fmla="*/ 1 w 4227"/>
                <a:gd name="T51" fmla="*/ 0 h 9168"/>
                <a:gd name="T52" fmla="*/ 1 w 4227"/>
                <a:gd name="T53" fmla="*/ 1 h 9168"/>
                <a:gd name="T54" fmla="*/ 0 w 4227"/>
                <a:gd name="T55" fmla="*/ 1 h 9168"/>
                <a:gd name="T56" fmla="*/ 1 w 4227"/>
                <a:gd name="T57" fmla="*/ 1 h 9168"/>
                <a:gd name="T58" fmla="*/ 1 w 4227"/>
                <a:gd name="T59" fmla="*/ 1 h 9168"/>
                <a:gd name="T60" fmla="*/ 1 w 4227"/>
                <a:gd name="T61" fmla="*/ 1 h 9168"/>
                <a:gd name="T62" fmla="*/ 1 w 4227"/>
                <a:gd name="T63" fmla="*/ 1 h 9168"/>
                <a:gd name="T64" fmla="*/ 1 w 4227"/>
                <a:gd name="T65" fmla="*/ 1 h 9168"/>
                <a:gd name="T66" fmla="*/ 1 w 4227"/>
                <a:gd name="T67" fmla="*/ 1 h 9168"/>
                <a:gd name="T68" fmla="*/ 1 w 4227"/>
                <a:gd name="T69" fmla="*/ 1 h 9168"/>
                <a:gd name="T70" fmla="*/ 1 w 4227"/>
                <a:gd name="T71" fmla="*/ 1 h 9168"/>
                <a:gd name="T72" fmla="*/ 1 w 4227"/>
                <a:gd name="T73" fmla="*/ 1 h 9168"/>
                <a:gd name="T74" fmla="*/ 1 w 4227"/>
                <a:gd name="T75" fmla="*/ 1 h 9168"/>
                <a:gd name="T76" fmla="*/ 1 w 4227"/>
                <a:gd name="T77" fmla="*/ 1 h 9168"/>
                <a:gd name="T78" fmla="*/ 1 w 4227"/>
                <a:gd name="T79" fmla="*/ 2 h 9168"/>
                <a:gd name="T80" fmla="*/ 1 w 4227"/>
                <a:gd name="T81" fmla="*/ 2 h 9168"/>
                <a:gd name="T82" fmla="*/ 1 w 4227"/>
                <a:gd name="T83" fmla="*/ 2 h 9168"/>
                <a:gd name="T84" fmla="*/ 1 w 4227"/>
                <a:gd name="T85" fmla="*/ 2 h 9168"/>
                <a:gd name="T86" fmla="*/ 1 w 4227"/>
                <a:gd name="T87" fmla="*/ 2 h 9168"/>
                <a:gd name="T88" fmla="*/ 1 w 4227"/>
                <a:gd name="T89" fmla="*/ 2 h 9168"/>
                <a:gd name="T90" fmla="*/ 1 w 4227"/>
                <a:gd name="T91" fmla="*/ 2 h 9168"/>
                <a:gd name="T92" fmla="*/ 1 w 4227"/>
                <a:gd name="T93" fmla="*/ 2 h 9168"/>
                <a:gd name="T94" fmla="*/ 1 w 4227"/>
                <a:gd name="T95" fmla="*/ 2 h 9168"/>
                <a:gd name="T96" fmla="*/ 1 w 4227"/>
                <a:gd name="T97" fmla="*/ 2 h 9168"/>
                <a:gd name="T98" fmla="*/ 1 w 4227"/>
                <a:gd name="T99" fmla="*/ 2 h 9168"/>
                <a:gd name="T100" fmla="*/ 1 w 4227"/>
                <a:gd name="T101" fmla="*/ 2 h 9168"/>
                <a:gd name="T102" fmla="*/ 0 w 4227"/>
                <a:gd name="T103" fmla="*/ 2 h 9168"/>
                <a:gd name="T104" fmla="*/ 0 w 4227"/>
                <a:gd name="T105" fmla="*/ 2 h 9168"/>
                <a:gd name="T106" fmla="*/ 0 w 4227"/>
                <a:gd name="T107" fmla="*/ 2 h 9168"/>
                <a:gd name="T108" fmla="*/ 0 w 4227"/>
                <a:gd name="T109" fmla="*/ 2 h 91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27" h="9168">
                  <a:moveTo>
                    <a:pt x="13" y="9168"/>
                  </a:moveTo>
                  <a:lnTo>
                    <a:pt x="37" y="9023"/>
                  </a:lnTo>
                  <a:lnTo>
                    <a:pt x="56" y="8921"/>
                  </a:lnTo>
                  <a:lnTo>
                    <a:pt x="75" y="8833"/>
                  </a:lnTo>
                  <a:lnTo>
                    <a:pt x="92" y="8771"/>
                  </a:lnTo>
                  <a:lnTo>
                    <a:pt x="107" y="8711"/>
                  </a:lnTo>
                  <a:lnTo>
                    <a:pt x="130" y="8660"/>
                  </a:lnTo>
                  <a:lnTo>
                    <a:pt x="158" y="8604"/>
                  </a:lnTo>
                  <a:lnTo>
                    <a:pt x="201" y="8534"/>
                  </a:lnTo>
                  <a:lnTo>
                    <a:pt x="280" y="8431"/>
                  </a:lnTo>
                  <a:lnTo>
                    <a:pt x="378" y="8337"/>
                  </a:lnTo>
                  <a:lnTo>
                    <a:pt x="475" y="8239"/>
                  </a:lnTo>
                  <a:lnTo>
                    <a:pt x="573" y="8156"/>
                  </a:lnTo>
                  <a:lnTo>
                    <a:pt x="658" y="8072"/>
                  </a:lnTo>
                  <a:lnTo>
                    <a:pt x="732" y="8002"/>
                  </a:lnTo>
                  <a:lnTo>
                    <a:pt x="784" y="7946"/>
                  </a:lnTo>
                  <a:lnTo>
                    <a:pt x="816" y="7904"/>
                  </a:lnTo>
                  <a:lnTo>
                    <a:pt x="662" y="7969"/>
                  </a:lnTo>
                  <a:lnTo>
                    <a:pt x="522" y="8040"/>
                  </a:lnTo>
                  <a:lnTo>
                    <a:pt x="401" y="8100"/>
                  </a:lnTo>
                  <a:lnTo>
                    <a:pt x="293" y="8166"/>
                  </a:lnTo>
                  <a:lnTo>
                    <a:pt x="201" y="8217"/>
                  </a:lnTo>
                  <a:lnTo>
                    <a:pt x="126" y="8263"/>
                  </a:lnTo>
                  <a:lnTo>
                    <a:pt x="60" y="8296"/>
                  </a:lnTo>
                  <a:lnTo>
                    <a:pt x="13" y="8320"/>
                  </a:lnTo>
                  <a:lnTo>
                    <a:pt x="0" y="8002"/>
                  </a:lnTo>
                  <a:lnTo>
                    <a:pt x="18" y="7745"/>
                  </a:lnTo>
                  <a:lnTo>
                    <a:pt x="60" y="7531"/>
                  </a:lnTo>
                  <a:lnTo>
                    <a:pt x="130" y="7348"/>
                  </a:lnTo>
                  <a:lnTo>
                    <a:pt x="228" y="7181"/>
                  </a:lnTo>
                  <a:lnTo>
                    <a:pt x="368" y="7017"/>
                  </a:lnTo>
                  <a:lnTo>
                    <a:pt x="541" y="6840"/>
                  </a:lnTo>
                  <a:lnTo>
                    <a:pt x="760" y="6649"/>
                  </a:lnTo>
                  <a:lnTo>
                    <a:pt x="825" y="6611"/>
                  </a:lnTo>
                  <a:lnTo>
                    <a:pt x="876" y="6588"/>
                  </a:lnTo>
                  <a:lnTo>
                    <a:pt x="914" y="6565"/>
                  </a:lnTo>
                  <a:lnTo>
                    <a:pt x="947" y="6546"/>
                  </a:lnTo>
                  <a:lnTo>
                    <a:pt x="966" y="6519"/>
                  </a:lnTo>
                  <a:lnTo>
                    <a:pt x="984" y="6495"/>
                  </a:lnTo>
                  <a:lnTo>
                    <a:pt x="998" y="6462"/>
                  </a:lnTo>
                  <a:lnTo>
                    <a:pt x="1017" y="6420"/>
                  </a:lnTo>
                  <a:lnTo>
                    <a:pt x="863" y="6416"/>
                  </a:lnTo>
                  <a:lnTo>
                    <a:pt x="727" y="6439"/>
                  </a:lnTo>
                  <a:lnTo>
                    <a:pt x="601" y="6481"/>
                  </a:lnTo>
                  <a:lnTo>
                    <a:pt x="489" y="6536"/>
                  </a:lnTo>
                  <a:lnTo>
                    <a:pt x="372" y="6593"/>
                  </a:lnTo>
                  <a:lnTo>
                    <a:pt x="261" y="6649"/>
                  </a:lnTo>
                  <a:lnTo>
                    <a:pt x="139" y="6700"/>
                  </a:lnTo>
                  <a:lnTo>
                    <a:pt x="13" y="6737"/>
                  </a:lnTo>
                  <a:lnTo>
                    <a:pt x="41" y="6485"/>
                  </a:lnTo>
                  <a:lnTo>
                    <a:pt x="107" y="6267"/>
                  </a:lnTo>
                  <a:lnTo>
                    <a:pt x="201" y="6070"/>
                  </a:lnTo>
                  <a:lnTo>
                    <a:pt x="327" y="5907"/>
                  </a:lnTo>
                  <a:lnTo>
                    <a:pt x="470" y="5758"/>
                  </a:lnTo>
                  <a:lnTo>
                    <a:pt x="643" y="5632"/>
                  </a:lnTo>
                  <a:lnTo>
                    <a:pt x="844" y="5519"/>
                  </a:lnTo>
                  <a:lnTo>
                    <a:pt x="1073" y="5427"/>
                  </a:lnTo>
                  <a:lnTo>
                    <a:pt x="1073" y="5393"/>
                  </a:lnTo>
                  <a:lnTo>
                    <a:pt x="1073" y="5366"/>
                  </a:lnTo>
                  <a:lnTo>
                    <a:pt x="1073" y="5338"/>
                  </a:lnTo>
                  <a:lnTo>
                    <a:pt x="1073" y="5314"/>
                  </a:lnTo>
                  <a:lnTo>
                    <a:pt x="895" y="5338"/>
                  </a:lnTo>
                  <a:lnTo>
                    <a:pt x="760" y="5357"/>
                  </a:lnTo>
                  <a:lnTo>
                    <a:pt x="653" y="5370"/>
                  </a:lnTo>
                  <a:lnTo>
                    <a:pt x="579" y="5389"/>
                  </a:lnTo>
                  <a:lnTo>
                    <a:pt x="513" y="5403"/>
                  </a:lnTo>
                  <a:lnTo>
                    <a:pt x="457" y="5427"/>
                  </a:lnTo>
                  <a:lnTo>
                    <a:pt x="396" y="5455"/>
                  </a:lnTo>
                  <a:lnTo>
                    <a:pt x="331" y="5496"/>
                  </a:lnTo>
                  <a:lnTo>
                    <a:pt x="289" y="5525"/>
                  </a:lnTo>
                  <a:lnTo>
                    <a:pt x="261" y="5557"/>
                  </a:lnTo>
                  <a:lnTo>
                    <a:pt x="233" y="5571"/>
                  </a:lnTo>
                  <a:lnTo>
                    <a:pt x="214" y="5590"/>
                  </a:lnTo>
                  <a:lnTo>
                    <a:pt x="182" y="5600"/>
                  </a:lnTo>
                  <a:lnTo>
                    <a:pt x="154" y="5609"/>
                  </a:lnTo>
                  <a:lnTo>
                    <a:pt x="116" y="5618"/>
                  </a:lnTo>
                  <a:lnTo>
                    <a:pt x="69" y="5632"/>
                  </a:lnTo>
                  <a:lnTo>
                    <a:pt x="102" y="5370"/>
                  </a:lnTo>
                  <a:lnTo>
                    <a:pt x="144" y="5170"/>
                  </a:lnTo>
                  <a:lnTo>
                    <a:pt x="201" y="5006"/>
                  </a:lnTo>
                  <a:lnTo>
                    <a:pt x="280" y="4880"/>
                  </a:lnTo>
                  <a:lnTo>
                    <a:pt x="382" y="4769"/>
                  </a:lnTo>
                  <a:lnTo>
                    <a:pt x="517" y="4666"/>
                  </a:lnTo>
                  <a:lnTo>
                    <a:pt x="690" y="4554"/>
                  </a:lnTo>
                  <a:lnTo>
                    <a:pt x="914" y="4433"/>
                  </a:lnTo>
                  <a:lnTo>
                    <a:pt x="928" y="4400"/>
                  </a:lnTo>
                  <a:lnTo>
                    <a:pt x="942" y="4367"/>
                  </a:lnTo>
                  <a:lnTo>
                    <a:pt x="957" y="4340"/>
                  </a:lnTo>
                  <a:lnTo>
                    <a:pt x="970" y="4312"/>
                  </a:lnTo>
                  <a:lnTo>
                    <a:pt x="840" y="4331"/>
                  </a:lnTo>
                  <a:lnTo>
                    <a:pt x="727" y="4349"/>
                  </a:lnTo>
                  <a:lnTo>
                    <a:pt x="624" y="4372"/>
                  </a:lnTo>
                  <a:lnTo>
                    <a:pt x="541" y="4400"/>
                  </a:lnTo>
                  <a:lnTo>
                    <a:pt x="453" y="4428"/>
                  </a:lnTo>
                  <a:lnTo>
                    <a:pt x="363" y="4466"/>
                  </a:lnTo>
                  <a:lnTo>
                    <a:pt x="270" y="4512"/>
                  </a:lnTo>
                  <a:lnTo>
                    <a:pt x="167" y="4577"/>
                  </a:lnTo>
                  <a:lnTo>
                    <a:pt x="172" y="4423"/>
                  </a:lnTo>
                  <a:lnTo>
                    <a:pt x="182" y="4302"/>
                  </a:lnTo>
                  <a:lnTo>
                    <a:pt x="195" y="4199"/>
                  </a:lnTo>
                  <a:lnTo>
                    <a:pt x="223" y="4115"/>
                  </a:lnTo>
                  <a:lnTo>
                    <a:pt x="246" y="4027"/>
                  </a:lnTo>
                  <a:lnTo>
                    <a:pt x="289" y="3943"/>
                  </a:lnTo>
                  <a:lnTo>
                    <a:pt x="340" y="3844"/>
                  </a:lnTo>
                  <a:lnTo>
                    <a:pt x="410" y="3733"/>
                  </a:lnTo>
                  <a:lnTo>
                    <a:pt x="564" y="3588"/>
                  </a:lnTo>
                  <a:lnTo>
                    <a:pt x="699" y="3476"/>
                  </a:lnTo>
                  <a:lnTo>
                    <a:pt x="812" y="3383"/>
                  </a:lnTo>
                  <a:lnTo>
                    <a:pt x="914" y="3308"/>
                  </a:lnTo>
                  <a:lnTo>
                    <a:pt x="989" y="3243"/>
                  </a:lnTo>
                  <a:lnTo>
                    <a:pt x="1054" y="3188"/>
                  </a:lnTo>
                  <a:lnTo>
                    <a:pt x="1096" y="3141"/>
                  </a:lnTo>
                  <a:lnTo>
                    <a:pt x="1128" y="3094"/>
                  </a:lnTo>
                  <a:lnTo>
                    <a:pt x="951" y="3117"/>
                  </a:lnTo>
                  <a:lnTo>
                    <a:pt x="816" y="3135"/>
                  </a:lnTo>
                  <a:lnTo>
                    <a:pt x="709" y="3150"/>
                  </a:lnTo>
                  <a:lnTo>
                    <a:pt x="634" y="3169"/>
                  </a:lnTo>
                  <a:lnTo>
                    <a:pt x="569" y="3182"/>
                  </a:lnTo>
                  <a:lnTo>
                    <a:pt x="513" y="3197"/>
                  </a:lnTo>
                  <a:lnTo>
                    <a:pt x="453" y="3215"/>
                  </a:lnTo>
                  <a:lnTo>
                    <a:pt x="387" y="3248"/>
                  </a:lnTo>
                  <a:lnTo>
                    <a:pt x="419" y="3005"/>
                  </a:lnTo>
                  <a:lnTo>
                    <a:pt x="470" y="2800"/>
                  </a:lnTo>
                  <a:lnTo>
                    <a:pt x="532" y="2618"/>
                  </a:lnTo>
                  <a:lnTo>
                    <a:pt x="620" y="2464"/>
                  </a:lnTo>
                  <a:lnTo>
                    <a:pt x="722" y="2319"/>
                  </a:lnTo>
                  <a:lnTo>
                    <a:pt x="863" y="2193"/>
                  </a:lnTo>
                  <a:lnTo>
                    <a:pt x="1026" y="2067"/>
                  </a:lnTo>
                  <a:lnTo>
                    <a:pt x="1231" y="1951"/>
                  </a:lnTo>
                  <a:lnTo>
                    <a:pt x="1254" y="1900"/>
                  </a:lnTo>
                  <a:lnTo>
                    <a:pt x="1278" y="1857"/>
                  </a:lnTo>
                  <a:lnTo>
                    <a:pt x="1306" y="1810"/>
                  </a:lnTo>
                  <a:lnTo>
                    <a:pt x="1335" y="1774"/>
                  </a:lnTo>
                  <a:lnTo>
                    <a:pt x="1209" y="1783"/>
                  </a:lnTo>
                  <a:lnTo>
                    <a:pt x="1100" y="1797"/>
                  </a:lnTo>
                  <a:lnTo>
                    <a:pt x="998" y="1820"/>
                  </a:lnTo>
                  <a:lnTo>
                    <a:pt x="914" y="1853"/>
                  </a:lnTo>
                  <a:lnTo>
                    <a:pt x="825" y="1885"/>
                  </a:lnTo>
                  <a:lnTo>
                    <a:pt x="737" y="1932"/>
                  </a:lnTo>
                  <a:lnTo>
                    <a:pt x="643" y="1979"/>
                  </a:lnTo>
                  <a:lnTo>
                    <a:pt x="541" y="2035"/>
                  </a:lnTo>
                  <a:lnTo>
                    <a:pt x="601" y="1806"/>
                  </a:lnTo>
                  <a:lnTo>
                    <a:pt x="671" y="1633"/>
                  </a:lnTo>
                  <a:lnTo>
                    <a:pt x="746" y="1503"/>
                  </a:lnTo>
                  <a:lnTo>
                    <a:pt x="844" y="1404"/>
                  </a:lnTo>
                  <a:lnTo>
                    <a:pt x="951" y="1321"/>
                  </a:lnTo>
                  <a:lnTo>
                    <a:pt x="1087" y="1242"/>
                  </a:lnTo>
                  <a:lnTo>
                    <a:pt x="1245" y="1152"/>
                  </a:lnTo>
                  <a:lnTo>
                    <a:pt x="1446" y="1045"/>
                  </a:lnTo>
                  <a:lnTo>
                    <a:pt x="1455" y="1013"/>
                  </a:lnTo>
                  <a:lnTo>
                    <a:pt x="1470" y="981"/>
                  </a:lnTo>
                  <a:lnTo>
                    <a:pt x="1484" y="952"/>
                  </a:lnTo>
                  <a:lnTo>
                    <a:pt x="1502" y="924"/>
                  </a:lnTo>
                  <a:lnTo>
                    <a:pt x="1418" y="947"/>
                  </a:lnTo>
                  <a:lnTo>
                    <a:pt x="1339" y="975"/>
                  </a:lnTo>
                  <a:lnTo>
                    <a:pt x="1260" y="999"/>
                  </a:lnTo>
                  <a:lnTo>
                    <a:pt x="1180" y="1026"/>
                  </a:lnTo>
                  <a:lnTo>
                    <a:pt x="1096" y="1050"/>
                  </a:lnTo>
                  <a:lnTo>
                    <a:pt x="1017" y="1078"/>
                  </a:lnTo>
                  <a:lnTo>
                    <a:pt x="938" y="1107"/>
                  </a:lnTo>
                  <a:lnTo>
                    <a:pt x="858" y="1135"/>
                  </a:lnTo>
                  <a:lnTo>
                    <a:pt x="984" y="864"/>
                  </a:lnTo>
                  <a:lnTo>
                    <a:pt x="1152" y="658"/>
                  </a:lnTo>
                  <a:lnTo>
                    <a:pt x="1339" y="495"/>
                  </a:lnTo>
                  <a:lnTo>
                    <a:pt x="1558" y="370"/>
                  </a:lnTo>
                  <a:lnTo>
                    <a:pt x="1792" y="266"/>
                  </a:lnTo>
                  <a:lnTo>
                    <a:pt x="2053" y="178"/>
                  </a:lnTo>
                  <a:lnTo>
                    <a:pt x="2324" y="89"/>
                  </a:lnTo>
                  <a:lnTo>
                    <a:pt x="2608" y="0"/>
                  </a:lnTo>
                  <a:lnTo>
                    <a:pt x="2837" y="5"/>
                  </a:lnTo>
                  <a:lnTo>
                    <a:pt x="3033" y="24"/>
                  </a:lnTo>
                  <a:lnTo>
                    <a:pt x="3201" y="56"/>
                  </a:lnTo>
                  <a:lnTo>
                    <a:pt x="3360" y="118"/>
                  </a:lnTo>
                  <a:lnTo>
                    <a:pt x="3495" y="201"/>
                  </a:lnTo>
                  <a:lnTo>
                    <a:pt x="3640" y="317"/>
                  </a:lnTo>
                  <a:lnTo>
                    <a:pt x="3784" y="467"/>
                  </a:lnTo>
                  <a:lnTo>
                    <a:pt x="3952" y="663"/>
                  </a:lnTo>
                  <a:lnTo>
                    <a:pt x="3947" y="840"/>
                  </a:lnTo>
                  <a:lnTo>
                    <a:pt x="3938" y="1013"/>
                  </a:lnTo>
                  <a:lnTo>
                    <a:pt x="3919" y="1186"/>
                  </a:lnTo>
                  <a:lnTo>
                    <a:pt x="3896" y="1358"/>
                  </a:lnTo>
                  <a:lnTo>
                    <a:pt x="3864" y="1526"/>
                  </a:lnTo>
                  <a:lnTo>
                    <a:pt x="3826" y="1703"/>
                  </a:lnTo>
                  <a:lnTo>
                    <a:pt x="3784" y="1885"/>
                  </a:lnTo>
                  <a:lnTo>
                    <a:pt x="3742" y="2081"/>
                  </a:lnTo>
                  <a:lnTo>
                    <a:pt x="3556" y="2291"/>
                  </a:lnTo>
                  <a:lnTo>
                    <a:pt x="3351" y="2492"/>
                  </a:lnTo>
                  <a:lnTo>
                    <a:pt x="3127" y="2669"/>
                  </a:lnTo>
                  <a:lnTo>
                    <a:pt x="2888" y="2833"/>
                  </a:lnTo>
                  <a:lnTo>
                    <a:pt x="2636" y="2968"/>
                  </a:lnTo>
                  <a:lnTo>
                    <a:pt x="2379" y="3084"/>
                  </a:lnTo>
                  <a:lnTo>
                    <a:pt x="2119" y="3178"/>
                  </a:lnTo>
                  <a:lnTo>
                    <a:pt x="1862" y="3248"/>
                  </a:lnTo>
                  <a:lnTo>
                    <a:pt x="1862" y="3285"/>
                  </a:lnTo>
                  <a:lnTo>
                    <a:pt x="1862" y="3323"/>
                  </a:lnTo>
                  <a:lnTo>
                    <a:pt x="1862" y="3364"/>
                  </a:lnTo>
                  <a:lnTo>
                    <a:pt x="1862" y="3411"/>
                  </a:lnTo>
                  <a:lnTo>
                    <a:pt x="2193" y="3346"/>
                  </a:lnTo>
                  <a:lnTo>
                    <a:pt x="2459" y="3295"/>
                  </a:lnTo>
                  <a:lnTo>
                    <a:pt x="2669" y="3252"/>
                  </a:lnTo>
                  <a:lnTo>
                    <a:pt x="2865" y="3210"/>
                  </a:lnTo>
                  <a:lnTo>
                    <a:pt x="3047" y="3159"/>
                  </a:lnTo>
                  <a:lnTo>
                    <a:pt x="3257" y="3098"/>
                  </a:lnTo>
                  <a:lnTo>
                    <a:pt x="3509" y="3024"/>
                  </a:lnTo>
                  <a:lnTo>
                    <a:pt x="3831" y="2930"/>
                  </a:lnTo>
                  <a:lnTo>
                    <a:pt x="3803" y="3169"/>
                  </a:lnTo>
                  <a:lnTo>
                    <a:pt x="3775" y="3406"/>
                  </a:lnTo>
                  <a:lnTo>
                    <a:pt x="3747" y="3645"/>
                  </a:lnTo>
                  <a:lnTo>
                    <a:pt x="3719" y="3882"/>
                  </a:lnTo>
                  <a:lnTo>
                    <a:pt x="3691" y="4120"/>
                  </a:lnTo>
                  <a:lnTo>
                    <a:pt x="3663" y="4358"/>
                  </a:lnTo>
                  <a:lnTo>
                    <a:pt x="3635" y="4601"/>
                  </a:lnTo>
                  <a:lnTo>
                    <a:pt x="3612" y="4844"/>
                  </a:lnTo>
                  <a:lnTo>
                    <a:pt x="3654" y="4820"/>
                  </a:lnTo>
                  <a:lnTo>
                    <a:pt x="3700" y="4806"/>
                  </a:lnTo>
                  <a:lnTo>
                    <a:pt x="3747" y="4792"/>
                  </a:lnTo>
                  <a:lnTo>
                    <a:pt x="3798" y="4782"/>
                  </a:lnTo>
                  <a:lnTo>
                    <a:pt x="3831" y="4624"/>
                  </a:lnTo>
                  <a:lnTo>
                    <a:pt x="3868" y="4470"/>
                  </a:lnTo>
                  <a:lnTo>
                    <a:pt x="3901" y="4316"/>
                  </a:lnTo>
                  <a:lnTo>
                    <a:pt x="3938" y="4162"/>
                  </a:lnTo>
                  <a:lnTo>
                    <a:pt x="3971" y="4004"/>
                  </a:lnTo>
                  <a:lnTo>
                    <a:pt x="4009" y="3850"/>
                  </a:lnTo>
                  <a:lnTo>
                    <a:pt x="4045" y="3696"/>
                  </a:lnTo>
                  <a:lnTo>
                    <a:pt x="4088" y="3541"/>
                  </a:lnTo>
                  <a:lnTo>
                    <a:pt x="4111" y="3532"/>
                  </a:lnTo>
                  <a:lnTo>
                    <a:pt x="4139" y="3528"/>
                  </a:lnTo>
                  <a:lnTo>
                    <a:pt x="4167" y="3523"/>
                  </a:lnTo>
                  <a:lnTo>
                    <a:pt x="4195" y="3519"/>
                  </a:lnTo>
                  <a:lnTo>
                    <a:pt x="4195" y="3645"/>
                  </a:lnTo>
                  <a:lnTo>
                    <a:pt x="4195" y="3775"/>
                  </a:lnTo>
                  <a:lnTo>
                    <a:pt x="4186" y="3896"/>
                  </a:lnTo>
                  <a:lnTo>
                    <a:pt x="4176" y="4022"/>
                  </a:lnTo>
                  <a:lnTo>
                    <a:pt x="4158" y="4143"/>
                  </a:lnTo>
                  <a:lnTo>
                    <a:pt x="4139" y="4269"/>
                  </a:lnTo>
                  <a:lnTo>
                    <a:pt x="4111" y="4400"/>
                  </a:lnTo>
                  <a:lnTo>
                    <a:pt x="4088" y="4545"/>
                  </a:lnTo>
                  <a:lnTo>
                    <a:pt x="4055" y="4549"/>
                  </a:lnTo>
                  <a:lnTo>
                    <a:pt x="4032" y="4559"/>
                  </a:lnTo>
                  <a:lnTo>
                    <a:pt x="4004" y="4564"/>
                  </a:lnTo>
                  <a:lnTo>
                    <a:pt x="3985" y="4577"/>
                  </a:lnTo>
                  <a:lnTo>
                    <a:pt x="4027" y="4647"/>
                  </a:lnTo>
                  <a:lnTo>
                    <a:pt x="4055" y="4713"/>
                  </a:lnTo>
                  <a:lnTo>
                    <a:pt x="4073" y="4769"/>
                  </a:lnTo>
                  <a:lnTo>
                    <a:pt x="4088" y="4834"/>
                  </a:lnTo>
                  <a:lnTo>
                    <a:pt x="4088" y="4899"/>
                  </a:lnTo>
                  <a:lnTo>
                    <a:pt x="4092" y="4979"/>
                  </a:lnTo>
                  <a:lnTo>
                    <a:pt x="4088" y="5068"/>
                  </a:lnTo>
                  <a:lnTo>
                    <a:pt x="4088" y="5179"/>
                  </a:lnTo>
                  <a:lnTo>
                    <a:pt x="4045" y="5184"/>
                  </a:lnTo>
                  <a:lnTo>
                    <a:pt x="4009" y="5194"/>
                  </a:lnTo>
                  <a:lnTo>
                    <a:pt x="3971" y="5203"/>
                  </a:lnTo>
                  <a:lnTo>
                    <a:pt x="3938" y="5212"/>
                  </a:lnTo>
                  <a:lnTo>
                    <a:pt x="3901" y="5222"/>
                  </a:lnTo>
                  <a:lnTo>
                    <a:pt x="3868" y="5231"/>
                  </a:lnTo>
                  <a:lnTo>
                    <a:pt x="3831" y="5245"/>
                  </a:lnTo>
                  <a:lnTo>
                    <a:pt x="3798" y="5258"/>
                  </a:lnTo>
                  <a:lnTo>
                    <a:pt x="3789" y="5301"/>
                  </a:lnTo>
                  <a:lnTo>
                    <a:pt x="3784" y="5342"/>
                  </a:lnTo>
                  <a:lnTo>
                    <a:pt x="3775" y="5384"/>
                  </a:lnTo>
                  <a:lnTo>
                    <a:pt x="3775" y="5427"/>
                  </a:lnTo>
                  <a:lnTo>
                    <a:pt x="3808" y="5427"/>
                  </a:lnTo>
                  <a:lnTo>
                    <a:pt x="3845" y="5431"/>
                  </a:lnTo>
                  <a:lnTo>
                    <a:pt x="3878" y="5436"/>
                  </a:lnTo>
                  <a:lnTo>
                    <a:pt x="3915" y="5445"/>
                  </a:lnTo>
                  <a:lnTo>
                    <a:pt x="3947" y="5445"/>
                  </a:lnTo>
                  <a:lnTo>
                    <a:pt x="3985" y="5455"/>
                  </a:lnTo>
                  <a:lnTo>
                    <a:pt x="4022" y="5459"/>
                  </a:lnTo>
                  <a:lnTo>
                    <a:pt x="4064" y="5468"/>
                  </a:lnTo>
                  <a:lnTo>
                    <a:pt x="4064" y="5525"/>
                  </a:lnTo>
                  <a:lnTo>
                    <a:pt x="4073" y="5585"/>
                  </a:lnTo>
                  <a:lnTo>
                    <a:pt x="4078" y="5645"/>
                  </a:lnTo>
                  <a:lnTo>
                    <a:pt x="4088" y="5707"/>
                  </a:lnTo>
                  <a:lnTo>
                    <a:pt x="4092" y="5762"/>
                  </a:lnTo>
                  <a:lnTo>
                    <a:pt x="4101" y="5823"/>
                  </a:lnTo>
                  <a:lnTo>
                    <a:pt x="4107" y="5884"/>
                  </a:lnTo>
                  <a:lnTo>
                    <a:pt x="4116" y="5949"/>
                  </a:lnTo>
                  <a:lnTo>
                    <a:pt x="4050" y="5953"/>
                  </a:lnTo>
                  <a:lnTo>
                    <a:pt x="3990" y="5963"/>
                  </a:lnTo>
                  <a:lnTo>
                    <a:pt x="3924" y="5968"/>
                  </a:lnTo>
                  <a:lnTo>
                    <a:pt x="3864" y="5982"/>
                  </a:lnTo>
                  <a:lnTo>
                    <a:pt x="3798" y="5987"/>
                  </a:lnTo>
                  <a:lnTo>
                    <a:pt x="3738" y="5996"/>
                  </a:lnTo>
                  <a:lnTo>
                    <a:pt x="3672" y="6010"/>
                  </a:lnTo>
                  <a:lnTo>
                    <a:pt x="3612" y="6023"/>
                  </a:lnTo>
                  <a:lnTo>
                    <a:pt x="3593" y="6051"/>
                  </a:lnTo>
                  <a:lnTo>
                    <a:pt x="3579" y="6089"/>
                  </a:lnTo>
                  <a:lnTo>
                    <a:pt x="3565" y="6122"/>
                  </a:lnTo>
                  <a:lnTo>
                    <a:pt x="3556" y="6159"/>
                  </a:lnTo>
                  <a:lnTo>
                    <a:pt x="3616" y="6164"/>
                  </a:lnTo>
                  <a:lnTo>
                    <a:pt x="3682" y="6173"/>
                  </a:lnTo>
                  <a:lnTo>
                    <a:pt x="3742" y="6177"/>
                  </a:lnTo>
                  <a:lnTo>
                    <a:pt x="3808" y="6187"/>
                  </a:lnTo>
                  <a:lnTo>
                    <a:pt x="3868" y="6192"/>
                  </a:lnTo>
                  <a:lnTo>
                    <a:pt x="3934" y="6201"/>
                  </a:lnTo>
                  <a:lnTo>
                    <a:pt x="3994" y="6205"/>
                  </a:lnTo>
                  <a:lnTo>
                    <a:pt x="4064" y="6215"/>
                  </a:lnTo>
                  <a:lnTo>
                    <a:pt x="4073" y="6416"/>
                  </a:lnTo>
                  <a:lnTo>
                    <a:pt x="4088" y="6574"/>
                  </a:lnTo>
                  <a:lnTo>
                    <a:pt x="4097" y="6686"/>
                  </a:lnTo>
                  <a:lnTo>
                    <a:pt x="4101" y="6765"/>
                  </a:lnTo>
                  <a:lnTo>
                    <a:pt x="4097" y="6816"/>
                  </a:lnTo>
                  <a:lnTo>
                    <a:pt x="4088" y="6850"/>
                  </a:lnTo>
                  <a:lnTo>
                    <a:pt x="4073" y="6873"/>
                  </a:lnTo>
                  <a:lnTo>
                    <a:pt x="4064" y="6897"/>
                  </a:lnTo>
                  <a:lnTo>
                    <a:pt x="3994" y="6897"/>
                  </a:lnTo>
                  <a:lnTo>
                    <a:pt x="3924" y="6897"/>
                  </a:lnTo>
                  <a:lnTo>
                    <a:pt x="3855" y="6897"/>
                  </a:lnTo>
                  <a:lnTo>
                    <a:pt x="3784" y="6897"/>
                  </a:lnTo>
                  <a:lnTo>
                    <a:pt x="3714" y="6897"/>
                  </a:lnTo>
                  <a:lnTo>
                    <a:pt x="3644" y="6897"/>
                  </a:lnTo>
                  <a:lnTo>
                    <a:pt x="3579" y="6897"/>
                  </a:lnTo>
                  <a:lnTo>
                    <a:pt x="3514" y="6897"/>
                  </a:lnTo>
                  <a:lnTo>
                    <a:pt x="3514" y="6929"/>
                  </a:lnTo>
                  <a:lnTo>
                    <a:pt x="3514" y="6971"/>
                  </a:lnTo>
                  <a:lnTo>
                    <a:pt x="3514" y="7013"/>
                  </a:lnTo>
                  <a:lnTo>
                    <a:pt x="3514" y="7059"/>
                  </a:lnTo>
                  <a:lnTo>
                    <a:pt x="3663" y="7083"/>
                  </a:lnTo>
                  <a:lnTo>
                    <a:pt x="3784" y="7102"/>
                  </a:lnTo>
                  <a:lnTo>
                    <a:pt x="3873" y="7115"/>
                  </a:lnTo>
                  <a:lnTo>
                    <a:pt x="3952" y="7134"/>
                  </a:lnTo>
                  <a:lnTo>
                    <a:pt x="4009" y="7149"/>
                  </a:lnTo>
                  <a:lnTo>
                    <a:pt x="4064" y="7171"/>
                  </a:lnTo>
                  <a:lnTo>
                    <a:pt x="4120" y="7194"/>
                  </a:lnTo>
                  <a:lnTo>
                    <a:pt x="4195" y="7232"/>
                  </a:lnTo>
                  <a:lnTo>
                    <a:pt x="4195" y="7279"/>
                  </a:lnTo>
                  <a:lnTo>
                    <a:pt x="4199" y="7330"/>
                  </a:lnTo>
                  <a:lnTo>
                    <a:pt x="4204" y="7376"/>
                  </a:lnTo>
                  <a:lnTo>
                    <a:pt x="4209" y="7427"/>
                  </a:lnTo>
                  <a:lnTo>
                    <a:pt x="4209" y="7474"/>
                  </a:lnTo>
                  <a:lnTo>
                    <a:pt x="4214" y="7526"/>
                  </a:lnTo>
                  <a:lnTo>
                    <a:pt x="4218" y="7577"/>
                  </a:lnTo>
                  <a:lnTo>
                    <a:pt x="4227" y="7628"/>
                  </a:lnTo>
                  <a:lnTo>
                    <a:pt x="4088" y="7647"/>
                  </a:lnTo>
                  <a:lnTo>
                    <a:pt x="3957" y="7671"/>
                  </a:lnTo>
                  <a:lnTo>
                    <a:pt x="3821" y="7689"/>
                  </a:lnTo>
                  <a:lnTo>
                    <a:pt x="3691" y="7713"/>
                  </a:lnTo>
                  <a:lnTo>
                    <a:pt x="3556" y="7731"/>
                  </a:lnTo>
                  <a:lnTo>
                    <a:pt x="3425" y="7754"/>
                  </a:lnTo>
                  <a:lnTo>
                    <a:pt x="3289" y="7773"/>
                  </a:lnTo>
                  <a:lnTo>
                    <a:pt x="3163" y="7797"/>
                  </a:lnTo>
                  <a:lnTo>
                    <a:pt x="3154" y="7820"/>
                  </a:lnTo>
                  <a:lnTo>
                    <a:pt x="3150" y="7843"/>
                  </a:lnTo>
                  <a:lnTo>
                    <a:pt x="3140" y="7871"/>
                  </a:lnTo>
                  <a:lnTo>
                    <a:pt x="3140" y="7904"/>
                  </a:lnTo>
                  <a:lnTo>
                    <a:pt x="3182" y="7904"/>
                  </a:lnTo>
                  <a:lnTo>
                    <a:pt x="3225" y="7904"/>
                  </a:lnTo>
                  <a:lnTo>
                    <a:pt x="3270" y="7908"/>
                  </a:lnTo>
                  <a:lnTo>
                    <a:pt x="3317" y="7914"/>
                  </a:lnTo>
                  <a:lnTo>
                    <a:pt x="3364" y="7914"/>
                  </a:lnTo>
                  <a:lnTo>
                    <a:pt x="3415" y="7918"/>
                  </a:lnTo>
                  <a:lnTo>
                    <a:pt x="3462" y="7918"/>
                  </a:lnTo>
                  <a:lnTo>
                    <a:pt x="3514" y="7923"/>
                  </a:lnTo>
                  <a:lnTo>
                    <a:pt x="3434" y="7965"/>
                  </a:lnTo>
                  <a:lnTo>
                    <a:pt x="3294" y="8021"/>
                  </a:lnTo>
                  <a:lnTo>
                    <a:pt x="3099" y="8085"/>
                  </a:lnTo>
                  <a:lnTo>
                    <a:pt x="2851" y="8166"/>
                  </a:lnTo>
                  <a:lnTo>
                    <a:pt x="2552" y="8254"/>
                  </a:lnTo>
                  <a:lnTo>
                    <a:pt x="2217" y="8361"/>
                  </a:lnTo>
                  <a:lnTo>
                    <a:pt x="1843" y="8482"/>
                  </a:lnTo>
                  <a:lnTo>
                    <a:pt x="1446" y="8617"/>
                  </a:lnTo>
                  <a:lnTo>
                    <a:pt x="1404" y="8604"/>
                  </a:lnTo>
                  <a:lnTo>
                    <a:pt x="1362" y="8599"/>
                  </a:lnTo>
                  <a:lnTo>
                    <a:pt x="1320" y="8589"/>
                  </a:lnTo>
                  <a:lnTo>
                    <a:pt x="1288" y="8585"/>
                  </a:lnTo>
                  <a:lnTo>
                    <a:pt x="1288" y="8543"/>
                  </a:lnTo>
                  <a:lnTo>
                    <a:pt x="1288" y="8501"/>
                  </a:lnTo>
                  <a:lnTo>
                    <a:pt x="1288" y="8463"/>
                  </a:lnTo>
                  <a:lnTo>
                    <a:pt x="1288" y="8427"/>
                  </a:lnTo>
                  <a:lnTo>
                    <a:pt x="1288" y="8384"/>
                  </a:lnTo>
                  <a:lnTo>
                    <a:pt x="1288" y="8347"/>
                  </a:lnTo>
                  <a:lnTo>
                    <a:pt x="1288" y="8310"/>
                  </a:lnTo>
                  <a:lnTo>
                    <a:pt x="1288" y="8273"/>
                  </a:lnTo>
                  <a:lnTo>
                    <a:pt x="1245" y="8273"/>
                  </a:lnTo>
                  <a:lnTo>
                    <a:pt x="1203" y="8273"/>
                  </a:lnTo>
                  <a:lnTo>
                    <a:pt x="1166" y="8273"/>
                  </a:lnTo>
                  <a:lnTo>
                    <a:pt x="1128" y="8273"/>
                  </a:lnTo>
                  <a:lnTo>
                    <a:pt x="984" y="8446"/>
                  </a:lnTo>
                  <a:lnTo>
                    <a:pt x="863" y="8585"/>
                  </a:lnTo>
                  <a:lnTo>
                    <a:pt x="746" y="8698"/>
                  </a:lnTo>
                  <a:lnTo>
                    <a:pt x="630" y="8800"/>
                  </a:lnTo>
                  <a:lnTo>
                    <a:pt x="504" y="8884"/>
                  </a:lnTo>
                  <a:lnTo>
                    <a:pt x="363" y="8967"/>
                  </a:lnTo>
                  <a:lnTo>
                    <a:pt x="201" y="9061"/>
                  </a:lnTo>
                  <a:lnTo>
                    <a:pt x="13" y="9168"/>
                  </a:lnTo>
                  <a:close/>
                </a:path>
              </a:pathLst>
            </a:custGeom>
            <a:solidFill>
              <a:srgbClr val="FF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39" name="Freeform 47"/>
            <p:cNvSpPr>
              <a:spLocks/>
            </p:cNvSpPr>
            <p:nvPr/>
          </p:nvSpPr>
          <p:spPr bwMode="auto">
            <a:xfrm>
              <a:off x="4671" y="1891"/>
              <a:ext cx="590" cy="1050"/>
            </a:xfrm>
            <a:custGeom>
              <a:avLst/>
              <a:gdLst>
                <a:gd name="T0" fmla="*/ 1 w 4718"/>
                <a:gd name="T1" fmla="*/ 2 h 8403"/>
                <a:gd name="T2" fmla="*/ 1 w 4718"/>
                <a:gd name="T3" fmla="*/ 2 h 8403"/>
                <a:gd name="T4" fmla="*/ 0 w 4718"/>
                <a:gd name="T5" fmla="*/ 2 h 8403"/>
                <a:gd name="T6" fmla="*/ 0 w 4718"/>
                <a:gd name="T7" fmla="*/ 2 h 8403"/>
                <a:gd name="T8" fmla="*/ 0 w 4718"/>
                <a:gd name="T9" fmla="*/ 2 h 8403"/>
                <a:gd name="T10" fmla="*/ 0 w 4718"/>
                <a:gd name="T11" fmla="*/ 2 h 8403"/>
                <a:gd name="T12" fmla="*/ 0 w 4718"/>
                <a:gd name="T13" fmla="*/ 2 h 8403"/>
                <a:gd name="T14" fmla="*/ 0 w 4718"/>
                <a:gd name="T15" fmla="*/ 2 h 8403"/>
                <a:gd name="T16" fmla="*/ 0 w 4718"/>
                <a:gd name="T17" fmla="*/ 2 h 8403"/>
                <a:gd name="T18" fmla="*/ 0 w 4718"/>
                <a:gd name="T19" fmla="*/ 2 h 8403"/>
                <a:gd name="T20" fmla="*/ 0 w 4718"/>
                <a:gd name="T21" fmla="*/ 2 h 8403"/>
                <a:gd name="T22" fmla="*/ 0 w 4718"/>
                <a:gd name="T23" fmla="*/ 1 h 8403"/>
                <a:gd name="T24" fmla="*/ 0 w 4718"/>
                <a:gd name="T25" fmla="*/ 1 h 8403"/>
                <a:gd name="T26" fmla="*/ 0 w 4718"/>
                <a:gd name="T27" fmla="*/ 1 h 8403"/>
                <a:gd name="T28" fmla="*/ 0 w 4718"/>
                <a:gd name="T29" fmla="*/ 1 h 8403"/>
                <a:gd name="T30" fmla="*/ 0 w 4718"/>
                <a:gd name="T31" fmla="*/ 1 h 8403"/>
                <a:gd name="T32" fmla="*/ 0 w 4718"/>
                <a:gd name="T33" fmla="*/ 1 h 8403"/>
                <a:gd name="T34" fmla="*/ 0 w 4718"/>
                <a:gd name="T35" fmla="*/ 1 h 8403"/>
                <a:gd name="T36" fmla="*/ 0 w 4718"/>
                <a:gd name="T37" fmla="*/ 1 h 8403"/>
                <a:gd name="T38" fmla="*/ 0 w 4718"/>
                <a:gd name="T39" fmla="*/ 1 h 8403"/>
                <a:gd name="T40" fmla="*/ 0 w 4718"/>
                <a:gd name="T41" fmla="*/ 1 h 8403"/>
                <a:gd name="T42" fmla="*/ 0 w 4718"/>
                <a:gd name="T43" fmla="*/ 1 h 8403"/>
                <a:gd name="T44" fmla="*/ 0 w 4718"/>
                <a:gd name="T45" fmla="*/ 1 h 8403"/>
                <a:gd name="T46" fmla="*/ 0 w 4718"/>
                <a:gd name="T47" fmla="*/ 1 h 8403"/>
                <a:gd name="T48" fmla="*/ 0 w 4718"/>
                <a:gd name="T49" fmla="*/ 1 h 8403"/>
                <a:gd name="T50" fmla="*/ 0 w 4718"/>
                <a:gd name="T51" fmla="*/ 1 h 8403"/>
                <a:gd name="T52" fmla="*/ 0 w 4718"/>
                <a:gd name="T53" fmla="*/ 1 h 8403"/>
                <a:gd name="T54" fmla="*/ 0 w 4718"/>
                <a:gd name="T55" fmla="*/ 1 h 8403"/>
                <a:gd name="T56" fmla="*/ 0 w 4718"/>
                <a:gd name="T57" fmla="*/ 1 h 8403"/>
                <a:gd name="T58" fmla="*/ 1 w 4718"/>
                <a:gd name="T59" fmla="*/ 1 h 8403"/>
                <a:gd name="T60" fmla="*/ 1 w 4718"/>
                <a:gd name="T61" fmla="*/ 1 h 8403"/>
                <a:gd name="T62" fmla="*/ 0 w 4718"/>
                <a:gd name="T63" fmla="*/ 1 h 8403"/>
                <a:gd name="T64" fmla="*/ 0 w 4718"/>
                <a:gd name="T65" fmla="*/ 0 h 8403"/>
                <a:gd name="T66" fmla="*/ 1 w 4718"/>
                <a:gd name="T67" fmla="*/ 0 h 8403"/>
                <a:gd name="T68" fmla="*/ 1 w 4718"/>
                <a:gd name="T69" fmla="*/ 0 h 8403"/>
                <a:gd name="T70" fmla="*/ 1 w 4718"/>
                <a:gd name="T71" fmla="*/ 0 h 8403"/>
                <a:gd name="T72" fmla="*/ 1 w 4718"/>
                <a:gd name="T73" fmla="*/ 0 h 8403"/>
                <a:gd name="T74" fmla="*/ 1 w 4718"/>
                <a:gd name="T75" fmla="*/ 0 h 8403"/>
                <a:gd name="T76" fmla="*/ 1 w 4718"/>
                <a:gd name="T77" fmla="*/ 0 h 8403"/>
                <a:gd name="T78" fmla="*/ 1 w 4718"/>
                <a:gd name="T79" fmla="*/ 0 h 8403"/>
                <a:gd name="T80" fmla="*/ 1 w 4718"/>
                <a:gd name="T81" fmla="*/ 0 h 8403"/>
                <a:gd name="T82" fmla="*/ 1 w 4718"/>
                <a:gd name="T83" fmla="*/ 1 h 8403"/>
                <a:gd name="T84" fmla="*/ 1 w 4718"/>
                <a:gd name="T85" fmla="*/ 1 h 8403"/>
                <a:gd name="T86" fmla="*/ 1 w 4718"/>
                <a:gd name="T87" fmla="*/ 1 h 8403"/>
                <a:gd name="T88" fmla="*/ 1 w 4718"/>
                <a:gd name="T89" fmla="*/ 1 h 8403"/>
                <a:gd name="T90" fmla="*/ 1 w 4718"/>
                <a:gd name="T91" fmla="*/ 1 h 8403"/>
                <a:gd name="T92" fmla="*/ 1 w 4718"/>
                <a:gd name="T93" fmla="*/ 1 h 8403"/>
                <a:gd name="T94" fmla="*/ 1 w 4718"/>
                <a:gd name="T95" fmla="*/ 1 h 8403"/>
                <a:gd name="T96" fmla="*/ 1 w 4718"/>
                <a:gd name="T97" fmla="*/ 1 h 8403"/>
                <a:gd name="T98" fmla="*/ 1 w 4718"/>
                <a:gd name="T99" fmla="*/ 1 h 8403"/>
                <a:gd name="T100" fmla="*/ 1 w 4718"/>
                <a:gd name="T101" fmla="*/ 1 h 8403"/>
                <a:gd name="T102" fmla="*/ 1 w 4718"/>
                <a:gd name="T103" fmla="*/ 1 h 8403"/>
                <a:gd name="T104" fmla="*/ 1 w 4718"/>
                <a:gd name="T105" fmla="*/ 2 h 8403"/>
                <a:gd name="T106" fmla="*/ 1 w 4718"/>
                <a:gd name="T107" fmla="*/ 2 h 8403"/>
                <a:gd name="T108" fmla="*/ 1 w 4718"/>
                <a:gd name="T109" fmla="*/ 2 h 8403"/>
                <a:gd name="T110" fmla="*/ 1 w 4718"/>
                <a:gd name="T111" fmla="*/ 2 h 8403"/>
                <a:gd name="T112" fmla="*/ 1 w 4718"/>
                <a:gd name="T113" fmla="*/ 2 h 8403"/>
                <a:gd name="T114" fmla="*/ 1 w 4718"/>
                <a:gd name="T115" fmla="*/ 2 h 8403"/>
                <a:gd name="T116" fmla="*/ 1 w 4718"/>
                <a:gd name="T117" fmla="*/ 2 h 8403"/>
                <a:gd name="T118" fmla="*/ 1 w 4718"/>
                <a:gd name="T119" fmla="*/ 2 h 840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18" h="8403">
                  <a:moveTo>
                    <a:pt x="4639" y="8403"/>
                  </a:moveTo>
                  <a:lnTo>
                    <a:pt x="4551" y="8361"/>
                  </a:lnTo>
                  <a:lnTo>
                    <a:pt x="4462" y="8324"/>
                  </a:lnTo>
                  <a:lnTo>
                    <a:pt x="4374" y="8282"/>
                  </a:lnTo>
                  <a:lnTo>
                    <a:pt x="4289" y="8245"/>
                  </a:lnTo>
                  <a:lnTo>
                    <a:pt x="4201" y="8202"/>
                  </a:lnTo>
                  <a:lnTo>
                    <a:pt x="4117" y="8166"/>
                  </a:lnTo>
                  <a:lnTo>
                    <a:pt x="4033" y="8128"/>
                  </a:lnTo>
                  <a:lnTo>
                    <a:pt x="3949" y="8091"/>
                  </a:lnTo>
                  <a:lnTo>
                    <a:pt x="3543" y="8025"/>
                  </a:lnTo>
                  <a:lnTo>
                    <a:pt x="3127" y="7978"/>
                  </a:lnTo>
                  <a:lnTo>
                    <a:pt x="2698" y="7946"/>
                  </a:lnTo>
                  <a:lnTo>
                    <a:pt x="2269" y="7933"/>
                  </a:lnTo>
                  <a:lnTo>
                    <a:pt x="1839" y="7933"/>
                  </a:lnTo>
                  <a:lnTo>
                    <a:pt x="1429" y="7955"/>
                  </a:lnTo>
                  <a:lnTo>
                    <a:pt x="1032" y="7993"/>
                  </a:lnTo>
                  <a:lnTo>
                    <a:pt x="668" y="8063"/>
                  </a:lnTo>
                  <a:lnTo>
                    <a:pt x="692" y="7969"/>
                  </a:lnTo>
                  <a:lnTo>
                    <a:pt x="724" y="7904"/>
                  </a:lnTo>
                  <a:lnTo>
                    <a:pt x="761" y="7852"/>
                  </a:lnTo>
                  <a:lnTo>
                    <a:pt x="808" y="7815"/>
                  </a:lnTo>
                  <a:lnTo>
                    <a:pt x="859" y="7778"/>
                  </a:lnTo>
                  <a:lnTo>
                    <a:pt x="929" y="7750"/>
                  </a:lnTo>
                  <a:lnTo>
                    <a:pt x="1004" y="7713"/>
                  </a:lnTo>
                  <a:lnTo>
                    <a:pt x="1093" y="7671"/>
                  </a:lnTo>
                  <a:lnTo>
                    <a:pt x="1102" y="7619"/>
                  </a:lnTo>
                  <a:lnTo>
                    <a:pt x="1116" y="7572"/>
                  </a:lnTo>
                  <a:lnTo>
                    <a:pt x="1126" y="7531"/>
                  </a:lnTo>
                  <a:lnTo>
                    <a:pt x="1139" y="7489"/>
                  </a:lnTo>
                  <a:lnTo>
                    <a:pt x="1051" y="7503"/>
                  </a:lnTo>
                  <a:lnTo>
                    <a:pt x="962" y="7521"/>
                  </a:lnTo>
                  <a:lnTo>
                    <a:pt x="878" y="7540"/>
                  </a:lnTo>
                  <a:lnTo>
                    <a:pt x="794" y="7563"/>
                  </a:lnTo>
                  <a:lnTo>
                    <a:pt x="705" y="7582"/>
                  </a:lnTo>
                  <a:lnTo>
                    <a:pt x="617" y="7606"/>
                  </a:lnTo>
                  <a:lnTo>
                    <a:pt x="532" y="7624"/>
                  </a:lnTo>
                  <a:lnTo>
                    <a:pt x="449" y="7647"/>
                  </a:lnTo>
                  <a:lnTo>
                    <a:pt x="472" y="7503"/>
                  </a:lnTo>
                  <a:lnTo>
                    <a:pt x="491" y="7395"/>
                  </a:lnTo>
                  <a:lnTo>
                    <a:pt x="509" y="7311"/>
                  </a:lnTo>
                  <a:lnTo>
                    <a:pt x="528" y="7251"/>
                  </a:lnTo>
                  <a:lnTo>
                    <a:pt x="542" y="7200"/>
                  </a:lnTo>
                  <a:lnTo>
                    <a:pt x="560" y="7162"/>
                  </a:lnTo>
                  <a:lnTo>
                    <a:pt x="584" y="7125"/>
                  </a:lnTo>
                  <a:lnTo>
                    <a:pt x="617" y="7083"/>
                  </a:lnTo>
                  <a:lnTo>
                    <a:pt x="720" y="7008"/>
                  </a:lnTo>
                  <a:lnTo>
                    <a:pt x="799" y="6957"/>
                  </a:lnTo>
                  <a:lnTo>
                    <a:pt x="859" y="6910"/>
                  </a:lnTo>
                  <a:lnTo>
                    <a:pt x="906" y="6873"/>
                  </a:lnTo>
                  <a:lnTo>
                    <a:pt x="938" y="6835"/>
                  </a:lnTo>
                  <a:lnTo>
                    <a:pt x="972" y="6794"/>
                  </a:lnTo>
                  <a:lnTo>
                    <a:pt x="1000" y="6747"/>
                  </a:lnTo>
                  <a:lnTo>
                    <a:pt x="1036" y="6691"/>
                  </a:lnTo>
                  <a:lnTo>
                    <a:pt x="874" y="6733"/>
                  </a:lnTo>
                  <a:lnTo>
                    <a:pt x="757" y="6766"/>
                  </a:lnTo>
                  <a:lnTo>
                    <a:pt x="658" y="6784"/>
                  </a:lnTo>
                  <a:lnTo>
                    <a:pt x="589" y="6798"/>
                  </a:lnTo>
                  <a:lnTo>
                    <a:pt x="523" y="6803"/>
                  </a:lnTo>
                  <a:lnTo>
                    <a:pt x="463" y="6803"/>
                  </a:lnTo>
                  <a:lnTo>
                    <a:pt x="397" y="6798"/>
                  </a:lnTo>
                  <a:lnTo>
                    <a:pt x="318" y="6798"/>
                  </a:lnTo>
                  <a:lnTo>
                    <a:pt x="318" y="6747"/>
                  </a:lnTo>
                  <a:lnTo>
                    <a:pt x="327" y="6696"/>
                  </a:lnTo>
                  <a:lnTo>
                    <a:pt x="332" y="6645"/>
                  </a:lnTo>
                  <a:lnTo>
                    <a:pt x="342" y="6593"/>
                  </a:lnTo>
                  <a:lnTo>
                    <a:pt x="346" y="6537"/>
                  </a:lnTo>
                  <a:lnTo>
                    <a:pt x="355" y="6486"/>
                  </a:lnTo>
                  <a:lnTo>
                    <a:pt x="360" y="6429"/>
                  </a:lnTo>
                  <a:lnTo>
                    <a:pt x="374" y="6378"/>
                  </a:lnTo>
                  <a:lnTo>
                    <a:pt x="444" y="6331"/>
                  </a:lnTo>
                  <a:lnTo>
                    <a:pt x="504" y="6299"/>
                  </a:lnTo>
                  <a:lnTo>
                    <a:pt x="560" y="6267"/>
                  </a:lnTo>
                  <a:lnTo>
                    <a:pt x="612" y="6239"/>
                  </a:lnTo>
                  <a:lnTo>
                    <a:pt x="654" y="6196"/>
                  </a:lnTo>
                  <a:lnTo>
                    <a:pt x="696" y="6149"/>
                  </a:lnTo>
                  <a:lnTo>
                    <a:pt x="733" y="6085"/>
                  </a:lnTo>
                  <a:lnTo>
                    <a:pt x="771" y="6010"/>
                  </a:lnTo>
                  <a:lnTo>
                    <a:pt x="696" y="6019"/>
                  </a:lnTo>
                  <a:lnTo>
                    <a:pt x="622" y="6033"/>
                  </a:lnTo>
                  <a:lnTo>
                    <a:pt x="547" y="6047"/>
                  </a:lnTo>
                  <a:lnTo>
                    <a:pt x="477" y="6061"/>
                  </a:lnTo>
                  <a:lnTo>
                    <a:pt x="402" y="6075"/>
                  </a:lnTo>
                  <a:lnTo>
                    <a:pt x="327" y="6089"/>
                  </a:lnTo>
                  <a:lnTo>
                    <a:pt x="257" y="6103"/>
                  </a:lnTo>
                  <a:lnTo>
                    <a:pt x="188" y="6122"/>
                  </a:lnTo>
                  <a:lnTo>
                    <a:pt x="178" y="6070"/>
                  </a:lnTo>
                  <a:lnTo>
                    <a:pt x="178" y="6023"/>
                  </a:lnTo>
                  <a:lnTo>
                    <a:pt x="169" y="5972"/>
                  </a:lnTo>
                  <a:lnTo>
                    <a:pt x="169" y="5925"/>
                  </a:lnTo>
                  <a:lnTo>
                    <a:pt x="164" y="5880"/>
                  </a:lnTo>
                  <a:lnTo>
                    <a:pt x="159" y="5833"/>
                  </a:lnTo>
                  <a:lnTo>
                    <a:pt x="159" y="5790"/>
                  </a:lnTo>
                  <a:lnTo>
                    <a:pt x="159" y="5748"/>
                  </a:lnTo>
                  <a:lnTo>
                    <a:pt x="234" y="5632"/>
                  </a:lnTo>
                  <a:lnTo>
                    <a:pt x="314" y="5534"/>
                  </a:lnTo>
                  <a:lnTo>
                    <a:pt x="383" y="5446"/>
                  </a:lnTo>
                  <a:lnTo>
                    <a:pt x="453" y="5375"/>
                  </a:lnTo>
                  <a:lnTo>
                    <a:pt x="509" y="5305"/>
                  </a:lnTo>
                  <a:lnTo>
                    <a:pt x="556" y="5254"/>
                  </a:lnTo>
                  <a:lnTo>
                    <a:pt x="594" y="5203"/>
                  </a:lnTo>
                  <a:lnTo>
                    <a:pt x="617" y="5160"/>
                  </a:lnTo>
                  <a:lnTo>
                    <a:pt x="547" y="5170"/>
                  </a:lnTo>
                  <a:lnTo>
                    <a:pt x="477" y="5184"/>
                  </a:lnTo>
                  <a:lnTo>
                    <a:pt x="411" y="5198"/>
                  </a:lnTo>
                  <a:lnTo>
                    <a:pt x="346" y="5212"/>
                  </a:lnTo>
                  <a:lnTo>
                    <a:pt x="280" y="5226"/>
                  </a:lnTo>
                  <a:lnTo>
                    <a:pt x="216" y="5240"/>
                  </a:lnTo>
                  <a:lnTo>
                    <a:pt x="150" y="5254"/>
                  </a:lnTo>
                  <a:lnTo>
                    <a:pt x="90" y="5273"/>
                  </a:lnTo>
                  <a:lnTo>
                    <a:pt x="75" y="5119"/>
                  </a:lnTo>
                  <a:lnTo>
                    <a:pt x="66" y="5006"/>
                  </a:lnTo>
                  <a:lnTo>
                    <a:pt x="66" y="4918"/>
                  </a:lnTo>
                  <a:lnTo>
                    <a:pt x="85" y="4853"/>
                  </a:lnTo>
                  <a:lnTo>
                    <a:pt x="118" y="4792"/>
                  </a:lnTo>
                  <a:lnTo>
                    <a:pt x="178" y="4741"/>
                  </a:lnTo>
                  <a:lnTo>
                    <a:pt x="271" y="4690"/>
                  </a:lnTo>
                  <a:lnTo>
                    <a:pt x="406" y="4634"/>
                  </a:lnTo>
                  <a:lnTo>
                    <a:pt x="406" y="4592"/>
                  </a:lnTo>
                  <a:lnTo>
                    <a:pt x="406" y="4549"/>
                  </a:lnTo>
                  <a:lnTo>
                    <a:pt x="406" y="4508"/>
                  </a:lnTo>
                  <a:lnTo>
                    <a:pt x="406" y="4474"/>
                  </a:lnTo>
                  <a:lnTo>
                    <a:pt x="332" y="4480"/>
                  </a:lnTo>
                  <a:lnTo>
                    <a:pt x="271" y="4484"/>
                  </a:lnTo>
                  <a:lnTo>
                    <a:pt x="225" y="4489"/>
                  </a:lnTo>
                  <a:lnTo>
                    <a:pt x="192" y="4498"/>
                  </a:lnTo>
                  <a:lnTo>
                    <a:pt x="154" y="4508"/>
                  </a:lnTo>
                  <a:lnTo>
                    <a:pt x="122" y="4526"/>
                  </a:lnTo>
                  <a:lnTo>
                    <a:pt x="80" y="4549"/>
                  </a:lnTo>
                  <a:lnTo>
                    <a:pt x="33" y="4583"/>
                  </a:lnTo>
                  <a:lnTo>
                    <a:pt x="24" y="4414"/>
                  </a:lnTo>
                  <a:lnTo>
                    <a:pt x="15" y="4274"/>
                  </a:lnTo>
                  <a:lnTo>
                    <a:pt x="0" y="4148"/>
                  </a:lnTo>
                  <a:lnTo>
                    <a:pt x="5" y="4041"/>
                  </a:lnTo>
                  <a:lnTo>
                    <a:pt x="15" y="3929"/>
                  </a:lnTo>
                  <a:lnTo>
                    <a:pt x="47" y="3822"/>
                  </a:lnTo>
                  <a:lnTo>
                    <a:pt x="99" y="3705"/>
                  </a:lnTo>
                  <a:lnTo>
                    <a:pt x="188" y="3579"/>
                  </a:lnTo>
                  <a:lnTo>
                    <a:pt x="141" y="3560"/>
                  </a:lnTo>
                  <a:lnTo>
                    <a:pt x="94" y="3547"/>
                  </a:lnTo>
                  <a:lnTo>
                    <a:pt x="47" y="3532"/>
                  </a:lnTo>
                  <a:lnTo>
                    <a:pt x="0" y="3523"/>
                  </a:lnTo>
                  <a:lnTo>
                    <a:pt x="0" y="3406"/>
                  </a:lnTo>
                  <a:lnTo>
                    <a:pt x="5" y="3295"/>
                  </a:lnTo>
                  <a:lnTo>
                    <a:pt x="5" y="3182"/>
                  </a:lnTo>
                  <a:lnTo>
                    <a:pt x="10" y="3070"/>
                  </a:lnTo>
                  <a:lnTo>
                    <a:pt x="10" y="2959"/>
                  </a:lnTo>
                  <a:lnTo>
                    <a:pt x="19" y="2846"/>
                  </a:lnTo>
                  <a:lnTo>
                    <a:pt x="24" y="2735"/>
                  </a:lnTo>
                  <a:lnTo>
                    <a:pt x="33" y="2622"/>
                  </a:lnTo>
                  <a:lnTo>
                    <a:pt x="71" y="2641"/>
                  </a:lnTo>
                  <a:lnTo>
                    <a:pt x="118" y="2669"/>
                  </a:lnTo>
                  <a:lnTo>
                    <a:pt x="169" y="2716"/>
                  </a:lnTo>
                  <a:lnTo>
                    <a:pt x="248" y="2795"/>
                  </a:lnTo>
                  <a:lnTo>
                    <a:pt x="355" y="2917"/>
                  </a:lnTo>
                  <a:lnTo>
                    <a:pt x="509" y="3098"/>
                  </a:lnTo>
                  <a:lnTo>
                    <a:pt x="720" y="3346"/>
                  </a:lnTo>
                  <a:lnTo>
                    <a:pt x="1004" y="3682"/>
                  </a:lnTo>
                  <a:lnTo>
                    <a:pt x="1116" y="3761"/>
                  </a:lnTo>
                  <a:lnTo>
                    <a:pt x="1228" y="3840"/>
                  </a:lnTo>
                  <a:lnTo>
                    <a:pt x="1345" y="3915"/>
                  </a:lnTo>
                  <a:lnTo>
                    <a:pt x="1466" y="3989"/>
                  </a:lnTo>
                  <a:lnTo>
                    <a:pt x="1587" y="4055"/>
                  </a:lnTo>
                  <a:lnTo>
                    <a:pt x="1728" y="4125"/>
                  </a:lnTo>
                  <a:lnTo>
                    <a:pt x="1877" y="4195"/>
                  </a:lnTo>
                  <a:lnTo>
                    <a:pt x="2044" y="4265"/>
                  </a:lnTo>
                  <a:lnTo>
                    <a:pt x="1895" y="4064"/>
                  </a:lnTo>
                  <a:lnTo>
                    <a:pt x="1737" y="3887"/>
                  </a:lnTo>
                  <a:lnTo>
                    <a:pt x="1574" y="3724"/>
                  </a:lnTo>
                  <a:lnTo>
                    <a:pt x="1419" y="3570"/>
                  </a:lnTo>
                  <a:lnTo>
                    <a:pt x="1275" y="3406"/>
                  </a:lnTo>
                  <a:lnTo>
                    <a:pt x="1158" y="3248"/>
                  </a:lnTo>
                  <a:lnTo>
                    <a:pt x="1074" y="3075"/>
                  </a:lnTo>
                  <a:lnTo>
                    <a:pt x="1036" y="2889"/>
                  </a:lnTo>
                  <a:lnTo>
                    <a:pt x="1228" y="2823"/>
                  </a:lnTo>
                  <a:lnTo>
                    <a:pt x="1382" y="2776"/>
                  </a:lnTo>
                  <a:lnTo>
                    <a:pt x="1513" y="2735"/>
                  </a:lnTo>
                  <a:lnTo>
                    <a:pt x="1639" y="2707"/>
                  </a:lnTo>
                  <a:lnTo>
                    <a:pt x="1765" y="2674"/>
                  </a:lnTo>
                  <a:lnTo>
                    <a:pt x="1918" y="2646"/>
                  </a:lnTo>
                  <a:lnTo>
                    <a:pt x="2110" y="2613"/>
                  </a:lnTo>
                  <a:lnTo>
                    <a:pt x="2362" y="2571"/>
                  </a:lnTo>
                  <a:lnTo>
                    <a:pt x="2362" y="2539"/>
                  </a:lnTo>
                  <a:lnTo>
                    <a:pt x="2362" y="2511"/>
                  </a:lnTo>
                  <a:lnTo>
                    <a:pt x="2362" y="2483"/>
                  </a:lnTo>
                  <a:lnTo>
                    <a:pt x="2362" y="2459"/>
                  </a:lnTo>
                  <a:lnTo>
                    <a:pt x="2213" y="2445"/>
                  </a:lnTo>
                  <a:lnTo>
                    <a:pt x="2068" y="2440"/>
                  </a:lnTo>
                  <a:lnTo>
                    <a:pt x="1918" y="2427"/>
                  </a:lnTo>
                  <a:lnTo>
                    <a:pt x="1774" y="2422"/>
                  </a:lnTo>
                  <a:lnTo>
                    <a:pt x="1625" y="2408"/>
                  </a:lnTo>
                  <a:lnTo>
                    <a:pt x="1485" y="2404"/>
                  </a:lnTo>
                  <a:lnTo>
                    <a:pt x="1335" y="2389"/>
                  </a:lnTo>
                  <a:lnTo>
                    <a:pt x="1196" y="2385"/>
                  </a:lnTo>
                  <a:lnTo>
                    <a:pt x="720" y="2188"/>
                  </a:lnTo>
                  <a:lnTo>
                    <a:pt x="406" y="2016"/>
                  </a:lnTo>
                  <a:lnTo>
                    <a:pt x="234" y="1844"/>
                  </a:lnTo>
                  <a:lnTo>
                    <a:pt x="197" y="1666"/>
                  </a:lnTo>
                  <a:lnTo>
                    <a:pt x="271" y="1456"/>
                  </a:lnTo>
                  <a:lnTo>
                    <a:pt x="453" y="1205"/>
                  </a:lnTo>
                  <a:lnTo>
                    <a:pt x="720" y="891"/>
                  </a:lnTo>
                  <a:lnTo>
                    <a:pt x="1064" y="513"/>
                  </a:lnTo>
                  <a:lnTo>
                    <a:pt x="1424" y="257"/>
                  </a:lnTo>
                  <a:lnTo>
                    <a:pt x="1783" y="90"/>
                  </a:lnTo>
                  <a:lnTo>
                    <a:pt x="2129" y="0"/>
                  </a:lnTo>
                  <a:lnTo>
                    <a:pt x="2474" y="0"/>
                  </a:lnTo>
                  <a:lnTo>
                    <a:pt x="2805" y="80"/>
                  </a:lnTo>
                  <a:lnTo>
                    <a:pt x="3127" y="244"/>
                  </a:lnTo>
                  <a:lnTo>
                    <a:pt x="3445" y="496"/>
                  </a:lnTo>
                  <a:lnTo>
                    <a:pt x="3757" y="831"/>
                  </a:lnTo>
                  <a:lnTo>
                    <a:pt x="3748" y="859"/>
                  </a:lnTo>
                  <a:lnTo>
                    <a:pt x="3744" y="887"/>
                  </a:lnTo>
                  <a:lnTo>
                    <a:pt x="3739" y="915"/>
                  </a:lnTo>
                  <a:lnTo>
                    <a:pt x="3734" y="953"/>
                  </a:lnTo>
                  <a:lnTo>
                    <a:pt x="3678" y="947"/>
                  </a:lnTo>
                  <a:lnTo>
                    <a:pt x="3627" y="943"/>
                  </a:lnTo>
                  <a:lnTo>
                    <a:pt x="3571" y="938"/>
                  </a:lnTo>
                  <a:lnTo>
                    <a:pt x="3520" y="938"/>
                  </a:lnTo>
                  <a:lnTo>
                    <a:pt x="3464" y="934"/>
                  </a:lnTo>
                  <a:lnTo>
                    <a:pt x="3413" y="929"/>
                  </a:lnTo>
                  <a:lnTo>
                    <a:pt x="3361" y="929"/>
                  </a:lnTo>
                  <a:lnTo>
                    <a:pt x="3314" y="929"/>
                  </a:lnTo>
                  <a:lnTo>
                    <a:pt x="3314" y="962"/>
                  </a:lnTo>
                  <a:lnTo>
                    <a:pt x="3314" y="1004"/>
                  </a:lnTo>
                  <a:lnTo>
                    <a:pt x="3314" y="1041"/>
                  </a:lnTo>
                  <a:lnTo>
                    <a:pt x="3314" y="1083"/>
                  </a:lnTo>
                  <a:lnTo>
                    <a:pt x="3520" y="1130"/>
                  </a:lnTo>
                  <a:lnTo>
                    <a:pt x="3692" y="1190"/>
                  </a:lnTo>
                  <a:lnTo>
                    <a:pt x="3836" y="1270"/>
                  </a:lnTo>
                  <a:lnTo>
                    <a:pt x="3962" y="1372"/>
                  </a:lnTo>
                  <a:lnTo>
                    <a:pt x="4056" y="1498"/>
                  </a:lnTo>
                  <a:lnTo>
                    <a:pt x="4131" y="1656"/>
                  </a:lnTo>
                  <a:lnTo>
                    <a:pt x="4187" y="1853"/>
                  </a:lnTo>
                  <a:lnTo>
                    <a:pt x="4233" y="2096"/>
                  </a:lnTo>
                  <a:lnTo>
                    <a:pt x="4173" y="2096"/>
                  </a:lnTo>
                  <a:lnTo>
                    <a:pt x="4103" y="2090"/>
                  </a:lnTo>
                  <a:lnTo>
                    <a:pt x="4019" y="2077"/>
                  </a:lnTo>
                  <a:lnTo>
                    <a:pt x="3926" y="2068"/>
                  </a:lnTo>
                  <a:lnTo>
                    <a:pt x="3823" y="2053"/>
                  </a:lnTo>
                  <a:lnTo>
                    <a:pt x="3716" y="2039"/>
                  </a:lnTo>
                  <a:lnTo>
                    <a:pt x="3603" y="2035"/>
                  </a:lnTo>
                  <a:lnTo>
                    <a:pt x="3496" y="2044"/>
                  </a:lnTo>
                  <a:lnTo>
                    <a:pt x="3496" y="2072"/>
                  </a:lnTo>
                  <a:lnTo>
                    <a:pt x="3505" y="2100"/>
                  </a:lnTo>
                  <a:lnTo>
                    <a:pt x="3510" y="2133"/>
                  </a:lnTo>
                  <a:lnTo>
                    <a:pt x="3520" y="2170"/>
                  </a:lnTo>
                  <a:lnTo>
                    <a:pt x="3683" y="2244"/>
                  </a:lnTo>
                  <a:lnTo>
                    <a:pt x="3846" y="2324"/>
                  </a:lnTo>
                  <a:lnTo>
                    <a:pt x="3996" y="2413"/>
                  </a:lnTo>
                  <a:lnTo>
                    <a:pt x="4131" y="2515"/>
                  </a:lnTo>
                  <a:lnTo>
                    <a:pt x="4233" y="2641"/>
                  </a:lnTo>
                  <a:lnTo>
                    <a:pt x="4313" y="2800"/>
                  </a:lnTo>
                  <a:lnTo>
                    <a:pt x="4355" y="2991"/>
                  </a:lnTo>
                  <a:lnTo>
                    <a:pt x="4364" y="3229"/>
                  </a:lnTo>
                  <a:lnTo>
                    <a:pt x="4276" y="3224"/>
                  </a:lnTo>
                  <a:lnTo>
                    <a:pt x="4192" y="3220"/>
                  </a:lnTo>
                  <a:lnTo>
                    <a:pt x="4107" y="3215"/>
                  </a:lnTo>
                  <a:lnTo>
                    <a:pt x="4024" y="3215"/>
                  </a:lnTo>
                  <a:lnTo>
                    <a:pt x="3935" y="3211"/>
                  </a:lnTo>
                  <a:lnTo>
                    <a:pt x="3851" y="3211"/>
                  </a:lnTo>
                  <a:lnTo>
                    <a:pt x="3767" y="3205"/>
                  </a:lnTo>
                  <a:lnTo>
                    <a:pt x="3683" y="3205"/>
                  </a:lnTo>
                  <a:lnTo>
                    <a:pt x="3725" y="3276"/>
                  </a:lnTo>
                  <a:lnTo>
                    <a:pt x="3800" y="3331"/>
                  </a:lnTo>
                  <a:lnTo>
                    <a:pt x="3893" y="3378"/>
                  </a:lnTo>
                  <a:lnTo>
                    <a:pt x="4005" y="3425"/>
                  </a:lnTo>
                  <a:lnTo>
                    <a:pt x="4117" y="3476"/>
                  </a:lnTo>
                  <a:lnTo>
                    <a:pt x="4233" y="3551"/>
                  </a:lnTo>
                  <a:lnTo>
                    <a:pt x="4346" y="3649"/>
                  </a:lnTo>
                  <a:lnTo>
                    <a:pt x="4444" y="3789"/>
                  </a:lnTo>
                  <a:lnTo>
                    <a:pt x="4449" y="3850"/>
                  </a:lnTo>
                  <a:lnTo>
                    <a:pt x="4457" y="3915"/>
                  </a:lnTo>
                  <a:lnTo>
                    <a:pt x="4462" y="3980"/>
                  </a:lnTo>
                  <a:lnTo>
                    <a:pt x="4472" y="4045"/>
                  </a:lnTo>
                  <a:lnTo>
                    <a:pt x="4476" y="4111"/>
                  </a:lnTo>
                  <a:lnTo>
                    <a:pt x="4485" y="4177"/>
                  </a:lnTo>
                  <a:lnTo>
                    <a:pt x="4490" y="4246"/>
                  </a:lnTo>
                  <a:lnTo>
                    <a:pt x="4500" y="4316"/>
                  </a:lnTo>
                  <a:lnTo>
                    <a:pt x="4402" y="4321"/>
                  </a:lnTo>
                  <a:lnTo>
                    <a:pt x="4308" y="4325"/>
                  </a:lnTo>
                  <a:lnTo>
                    <a:pt x="4214" y="4331"/>
                  </a:lnTo>
                  <a:lnTo>
                    <a:pt x="4126" y="4340"/>
                  </a:lnTo>
                  <a:lnTo>
                    <a:pt x="4028" y="4344"/>
                  </a:lnTo>
                  <a:lnTo>
                    <a:pt x="3940" y="4354"/>
                  </a:lnTo>
                  <a:lnTo>
                    <a:pt x="3846" y="4358"/>
                  </a:lnTo>
                  <a:lnTo>
                    <a:pt x="3757" y="4372"/>
                  </a:lnTo>
                  <a:lnTo>
                    <a:pt x="3762" y="4400"/>
                  </a:lnTo>
                  <a:lnTo>
                    <a:pt x="3772" y="4428"/>
                  </a:lnTo>
                  <a:lnTo>
                    <a:pt x="3781" y="4461"/>
                  </a:lnTo>
                  <a:lnTo>
                    <a:pt x="3795" y="4493"/>
                  </a:lnTo>
                  <a:lnTo>
                    <a:pt x="4005" y="4531"/>
                  </a:lnTo>
                  <a:lnTo>
                    <a:pt x="4178" y="4583"/>
                  </a:lnTo>
                  <a:lnTo>
                    <a:pt x="4308" y="4643"/>
                  </a:lnTo>
                  <a:lnTo>
                    <a:pt x="4411" y="4731"/>
                  </a:lnTo>
                  <a:lnTo>
                    <a:pt x="4476" y="4844"/>
                  </a:lnTo>
                  <a:lnTo>
                    <a:pt x="4523" y="4993"/>
                  </a:lnTo>
                  <a:lnTo>
                    <a:pt x="4547" y="5184"/>
                  </a:lnTo>
                  <a:lnTo>
                    <a:pt x="4556" y="5431"/>
                  </a:lnTo>
                  <a:lnTo>
                    <a:pt x="4421" y="5417"/>
                  </a:lnTo>
                  <a:lnTo>
                    <a:pt x="4295" y="5412"/>
                  </a:lnTo>
                  <a:lnTo>
                    <a:pt x="4159" y="5403"/>
                  </a:lnTo>
                  <a:lnTo>
                    <a:pt x="4033" y="5399"/>
                  </a:lnTo>
                  <a:lnTo>
                    <a:pt x="3902" y="5389"/>
                  </a:lnTo>
                  <a:lnTo>
                    <a:pt x="3772" y="5384"/>
                  </a:lnTo>
                  <a:lnTo>
                    <a:pt x="3646" y="5375"/>
                  </a:lnTo>
                  <a:lnTo>
                    <a:pt x="3520" y="5375"/>
                  </a:lnTo>
                  <a:lnTo>
                    <a:pt x="3529" y="5403"/>
                  </a:lnTo>
                  <a:lnTo>
                    <a:pt x="3543" y="5431"/>
                  </a:lnTo>
                  <a:lnTo>
                    <a:pt x="3557" y="5464"/>
                  </a:lnTo>
                  <a:lnTo>
                    <a:pt x="3575" y="5501"/>
                  </a:lnTo>
                  <a:lnTo>
                    <a:pt x="3795" y="5543"/>
                  </a:lnTo>
                  <a:lnTo>
                    <a:pt x="3991" y="5604"/>
                  </a:lnTo>
                  <a:lnTo>
                    <a:pt x="4159" y="5679"/>
                  </a:lnTo>
                  <a:lnTo>
                    <a:pt x="4299" y="5786"/>
                  </a:lnTo>
                  <a:lnTo>
                    <a:pt x="4406" y="5921"/>
                  </a:lnTo>
                  <a:lnTo>
                    <a:pt x="4490" y="6098"/>
                  </a:lnTo>
                  <a:lnTo>
                    <a:pt x="4537" y="6318"/>
                  </a:lnTo>
                  <a:lnTo>
                    <a:pt x="4556" y="6593"/>
                  </a:lnTo>
                  <a:lnTo>
                    <a:pt x="4523" y="6607"/>
                  </a:lnTo>
                  <a:lnTo>
                    <a:pt x="4481" y="6607"/>
                  </a:lnTo>
                  <a:lnTo>
                    <a:pt x="4411" y="6602"/>
                  </a:lnTo>
                  <a:lnTo>
                    <a:pt x="4318" y="6593"/>
                  </a:lnTo>
                  <a:lnTo>
                    <a:pt x="4182" y="6574"/>
                  </a:lnTo>
                  <a:lnTo>
                    <a:pt x="4009" y="6560"/>
                  </a:lnTo>
                  <a:lnTo>
                    <a:pt x="3791" y="6546"/>
                  </a:lnTo>
                  <a:lnTo>
                    <a:pt x="3520" y="6537"/>
                  </a:lnTo>
                  <a:lnTo>
                    <a:pt x="3520" y="6570"/>
                  </a:lnTo>
                  <a:lnTo>
                    <a:pt x="3520" y="6611"/>
                  </a:lnTo>
                  <a:lnTo>
                    <a:pt x="3520" y="6649"/>
                  </a:lnTo>
                  <a:lnTo>
                    <a:pt x="3520" y="6691"/>
                  </a:lnTo>
                  <a:lnTo>
                    <a:pt x="3701" y="6747"/>
                  </a:lnTo>
                  <a:lnTo>
                    <a:pt x="3870" y="6812"/>
                  </a:lnTo>
                  <a:lnTo>
                    <a:pt x="4028" y="6887"/>
                  </a:lnTo>
                  <a:lnTo>
                    <a:pt x="4182" y="6976"/>
                  </a:lnTo>
                  <a:lnTo>
                    <a:pt x="4323" y="7074"/>
                  </a:lnTo>
                  <a:lnTo>
                    <a:pt x="4457" y="7204"/>
                  </a:lnTo>
                  <a:lnTo>
                    <a:pt x="4588" y="7354"/>
                  </a:lnTo>
                  <a:lnTo>
                    <a:pt x="4718" y="7536"/>
                  </a:lnTo>
                  <a:lnTo>
                    <a:pt x="4635" y="7540"/>
                  </a:lnTo>
                  <a:lnTo>
                    <a:pt x="4570" y="7545"/>
                  </a:lnTo>
                  <a:lnTo>
                    <a:pt x="4500" y="7545"/>
                  </a:lnTo>
                  <a:lnTo>
                    <a:pt x="4434" y="7540"/>
                  </a:lnTo>
                  <a:lnTo>
                    <a:pt x="4346" y="7527"/>
                  </a:lnTo>
                  <a:lnTo>
                    <a:pt x="4233" y="7508"/>
                  </a:lnTo>
                  <a:lnTo>
                    <a:pt x="4084" y="7474"/>
                  </a:lnTo>
                  <a:lnTo>
                    <a:pt x="3893" y="7437"/>
                  </a:lnTo>
                  <a:lnTo>
                    <a:pt x="3893" y="7465"/>
                  </a:lnTo>
                  <a:lnTo>
                    <a:pt x="3893" y="7508"/>
                  </a:lnTo>
                  <a:lnTo>
                    <a:pt x="3893" y="7549"/>
                  </a:lnTo>
                  <a:lnTo>
                    <a:pt x="3893" y="7591"/>
                  </a:lnTo>
                  <a:lnTo>
                    <a:pt x="4024" y="7643"/>
                  </a:lnTo>
                  <a:lnTo>
                    <a:pt x="4163" y="7698"/>
                  </a:lnTo>
                  <a:lnTo>
                    <a:pt x="4299" y="7764"/>
                  </a:lnTo>
                  <a:lnTo>
                    <a:pt x="4434" y="7843"/>
                  </a:lnTo>
                  <a:lnTo>
                    <a:pt x="4541" y="7937"/>
                  </a:lnTo>
                  <a:lnTo>
                    <a:pt x="4635" y="8058"/>
                  </a:lnTo>
                  <a:lnTo>
                    <a:pt x="4696" y="8202"/>
                  </a:lnTo>
                  <a:lnTo>
                    <a:pt x="4718" y="8380"/>
                  </a:lnTo>
                  <a:lnTo>
                    <a:pt x="4691" y="8384"/>
                  </a:lnTo>
                  <a:lnTo>
                    <a:pt x="4673" y="8394"/>
                  </a:lnTo>
                  <a:lnTo>
                    <a:pt x="4654" y="8399"/>
                  </a:lnTo>
                  <a:lnTo>
                    <a:pt x="4639" y="8403"/>
                  </a:lnTo>
                  <a:close/>
                </a:path>
              </a:pathLst>
            </a:custGeom>
            <a:solidFill>
              <a:srgbClr val="FF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0" name="Freeform 48"/>
            <p:cNvSpPr>
              <a:spLocks/>
            </p:cNvSpPr>
            <p:nvPr/>
          </p:nvSpPr>
          <p:spPr bwMode="auto">
            <a:xfrm>
              <a:off x="5442" y="2464"/>
              <a:ext cx="120" cy="462"/>
            </a:xfrm>
            <a:custGeom>
              <a:avLst/>
              <a:gdLst>
                <a:gd name="T0" fmla="*/ 0 w 957"/>
                <a:gd name="T1" fmla="*/ 1 h 3699"/>
                <a:gd name="T2" fmla="*/ 0 w 957"/>
                <a:gd name="T3" fmla="*/ 1 h 3699"/>
                <a:gd name="T4" fmla="*/ 0 w 957"/>
                <a:gd name="T5" fmla="*/ 1 h 3699"/>
                <a:gd name="T6" fmla="*/ 0 w 957"/>
                <a:gd name="T7" fmla="*/ 0 h 3699"/>
                <a:gd name="T8" fmla="*/ 0 w 957"/>
                <a:gd name="T9" fmla="*/ 0 h 3699"/>
                <a:gd name="T10" fmla="*/ 0 w 957"/>
                <a:gd name="T11" fmla="*/ 0 h 3699"/>
                <a:gd name="T12" fmla="*/ 0 w 957"/>
                <a:gd name="T13" fmla="*/ 0 h 3699"/>
                <a:gd name="T14" fmla="*/ 0 w 957"/>
                <a:gd name="T15" fmla="*/ 0 h 3699"/>
                <a:gd name="T16" fmla="*/ 0 w 957"/>
                <a:gd name="T17" fmla="*/ 0 h 3699"/>
                <a:gd name="T18" fmla="*/ 0 w 957"/>
                <a:gd name="T19" fmla="*/ 0 h 3699"/>
                <a:gd name="T20" fmla="*/ 0 w 957"/>
                <a:gd name="T21" fmla="*/ 0 h 3699"/>
                <a:gd name="T22" fmla="*/ 0 w 957"/>
                <a:gd name="T23" fmla="*/ 0 h 3699"/>
                <a:gd name="T24" fmla="*/ 0 w 957"/>
                <a:gd name="T25" fmla="*/ 0 h 3699"/>
                <a:gd name="T26" fmla="*/ 0 w 957"/>
                <a:gd name="T27" fmla="*/ 0 h 3699"/>
                <a:gd name="T28" fmla="*/ 0 w 957"/>
                <a:gd name="T29" fmla="*/ 0 h 3699"/>
                <a:gd name="T30" fmla="*/ 0 w 957"/>
                <a:gd name="T31" fmla="*/ 0 h 3699"/>
                <a:gd name="T32" fmla="*/ 0 w 957"/>
                <a:gd name="T33" fmla="*/ 0 h 3699"/>
                <a:gd name="T34" fmla="*/ 0 w 957"/>
                <a:gd name="T35" fmla="*/ 0 h 3699"/>
                <a:gd name="T36" fmla="*/ 0 w 957"/>
                <a:gd name="T37" fmla="*/ 0 h 3699"/>
                <a:gd name="T38" fmla="*/ 0 w 957"/>
                <a:gd name="T39" fmla="*/ 0 h 3699"/>
                <a:gd name="T40" fmla="*/ 0 w 957"/>
                <a:gd name="T41" fmla="*/ 0 h 3699"/>
                <a:gd name="T42" fmla="*/ 0 w 957"/>
                <a:gd name="T43" fmla="*/ 0 h 3699"/>
                <a:gd name="T44" fmla="*/ 0 w 957"/>
                <a:gd name="T45" fmla="*/ 0 h 3699"/>
                <a:gd name="T46" fmla="*/ 0 w 957"/>
                <a:gd name="T47" fmla="*/ 0 h 3699"/>
                <a:gd name="T48" fmla="*/ 0 w 957"/>
                <a:gd name="T49" fmla="*/ 0 h 3699"/>
                <a:gd name="T50" fmla="*/ 0 w 957"/>
                <a:gd name="T51" fmla="*/ 1 h 3699"/>
                <a:gd name="T52" fmla="*/ 0 w 957"/>
                <a:gd name="T53" fmla="*/ 1 h 3699"/>
                <a:gd name="T54" fmla="*/ 0 w 957"/>
                <a:gd name="T55" fmla="*/ 1 h 3699"/>
                <a:gd name="T56" fmla="*/ 0 w 957"/>
                <a:gd name="T57" fmla="*/ 1 h 3699"/>
                <a:gd name="T58" fmla="*/ 0 w 957"/>
                <a:gd name="T59" fmla="*/ 1 h 3699"/>
                <a:gd name="T60" fmla="*/ 0 w 957"/>
                <a:gd name="T61" fmla="*/ 1 h 3699"/>
                <a:gd name="T62" fmla="*/ 0 w 957"/>
                <a:gd name="T63" fmla="*/ 1 h 3699"/>
                <a:gd name="T64" fmla="*/ 0 w 957"/>
                <a:gd name="T65" fmla="*/ 1 h 3699"/>
                <a:gd name="T66" fmla="*/ 0 w 957"/>
                <a:gd name="T67" fmla="*/ 1 h 3699"/>
                <a:gd name="T68" fmla="*/ 0 w 957"/>
                <a:gd name="T69" fmla="*/ 1 h 369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7" h="3699">
                  <a:moveTo>
                    <a:pt x="850" y="3699"/>
                  </a:moveTo>
                  <a:lnTo>
                    <a:pt x="789" y="3195"/>
                  </a:lnTo>
                  <a:lnTo>
                    <a:pt x="719" y="2714"/>
                  </a:lnTo>
                  <a:lnTo>
                    <a:pt x="630" y="2248"/>
                  </a:lnTo>
                  <a:lnTo>
                    <a:pt x="528" y="1791"/>
                  </a:lnTo>
                  <a:lnTo>
                    <a:pt x="406" y="1338"/>
                  </a:lnTo>
                  <a:lnTo>
                    <a:pt x="280" y="891"/>
                  </a:lnTo>
                  <a:lnTo>
                    <a:pt x="141" y="442"/>
                  </a:lnTo>
                  <a:lnTo>
                    <a:pt x="0" y="0"/>
                  </a:lnTo>
                  <a:lnTo>
                    <a:pt x="43" y="9"/>
                  </a:lnTo>
                  <a:lnTo>
                    <a:pt x="84" y="22"/>
                  </a:lnTo>
                  <a:lnTo>
                    <a:pt x="107" y="27"/>
                  </a:lnTo>
                  <a:lnTo>
                    <a:pt x="131" y="36"/>
                  </a:lnTo>
                  <a:lnTo>
                    <a:pt x="159" y="41"/>
                  </a:lnTo>
                  <a:lnTo>
                    <a:pt x="187" y="51"/>
                  </a:lnTo>
                  <a:lnTo>
                    <a:pt x="318" y="325"/>
                  </a:lnTo>
                  <a:lnTo>
                    <a:pt x="425" y="540"/>
                  </a:lnTo>
                  <a:lnTo>
                    <a:pt x="509" y="703"/>
                  </a:lnTo>
                  <a:lnTo>
                    <a:pt x="583" y="834"/>
                  </a:lnTo>
                  <a:lnTo>
                    <a:pt x="645" y="936"/>
                  </a:lnTo>
                  <a:lnTo>
                    <a:pt x="705" y="1035"/>
                  </a:lnTo>
                  <a:lnTo>
                    <a:pt x="775" y="1137"/>
                  </a:lnTo>
                  <a:lnTo>
                    <a:pt x="868" y="1263"/>
                  </a:lnTo>
                  <a:lnTo>
                    <a:pt x="897" y="1818"/>
                  </a:lnTo>
                  <a:lnTo>
                    <a:pt x="925" y="2248"/>
                  </a:lnTo>
                  <a:lnTo>
                    <a:pt x="943" y="2570"/>
                  </a:lnTo>
                  <a:lnTo>
                    <a:pt x="957" y="2827"/>
                  </a:lnTo>
                  <a:lnTo>
                    <a:pt x="957" y="3032"/>
                  </a:lnTo>
                  <a:lnTo>
                    <a:pt x="957" y="3222"/>
                  </a:lnTo>
                  <a:lnTo>
                    <a:pt x="953" y="3423"/>
                  </a:lnTo>
                  <a:lnTo>
                    <a:pt x="948" y="3666"/>
                  </a:lnTo>
                  <a:lnTo>
                    <a:pt x="920" y="3666"/>
                  </a:lnTo>
                  <a:lnTo>
                    <a:pt x="897" y="3675"/>
                  </a:lnTo>
                  <a:lnTo>
                    <a:pt x="868" y="3685"/>
                  </a:lnTo>
                  <a:lnTo>
                    <a:pt x="850" y="36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1" name="Freeform 49"/>
            <p:cNvSpPr>
              <a:spLocks/>
            </p:cNvSpPr>
            <p:nvPr/>
          </p:nvSpPr>
          <p:spPr bwMode="auto">
            <a:xfrm>
              <a:off x="3832" y="2014"/>
              <a:ext cx="83" cy="410"/>
            </a:xfrm>
            <a:custGeom>
              <a:avLst/>
              <a:gdLst>
                <a:gd name="T0" fmla="*/ 0 w 663"/>
                <a:gd name="T1" fmla="*/ 1 h 3280"/>
                <a:gd name="T2" fmla="*/ 0 w 663"/>
                <a:gd name="T3" fmla="*/ 1 h 3280"/>
                <a:gd name="T4" fmla="*/ 0 w 663"/>
                <a:gd name="T5" fmla="*/ 1 h 3280"/>
                <a:gd name="T6" fmla="*/ 0 w 663"/>
                <a:gd name="T7" fmla="*/ 1 h 3280"/>
                <a:gd name="T8" fmla="*/ 0 w 663"/>
                <a:gd name="T9" fmla="*/ 1 h 3280"/>
                <a:gd name="T10" fmla="*/ 0 w 663"/>
                <a:gd name="T11" fmla="*/ 1 h 3280"/>
                <a:gd name="T12" fmla="*/ 0 w 663"/>
                <a:gd name="T13" fmla="*/ 0 h 3280"/>
                <a:gd name="T14" fmla="*/ 0 w 663"/>
                <a:gd name="T15" fmla="*/ 0 h 3280"/>
                <a:gd name="T16" fmla="*/ 0 w 663"/>
                <a:gd name="T17" fmla="*/ 0 h 3280"/>
                <a:gd name="T18" fmla="*/ 0 w 663"/>
                <a:gd name="T19" fmla="*/ 0 h 3280"/>
                <a:gd name="T20" fmla="*/ 0 w 663"/>
                <a:gd name="T21" fmla="*/ 0 h 3280"/>
                <a:gd name="T22" fmla="*/ 0 w 663"/>
                <a:gd name="T23" fmla="*/ 0 h 3280"/>
                <a:gd name="T24" fmla="*/ 0 w 663"/>
                <a:gd name="T25" fmla="*/ 0 h 3280"/>
                <a:gd name="T26" fmla="*/ 0 w 663"/>
                <a:gd name="T27" fmla="*/ 0 h 3280"/>
                <a:gd name="T28" fmla="*/ 0 w 663"/>
                <a:gd name="T29" fmla="*/ 0 h 3280"/>
                <a:gd name="T30" fmla="*/ 0 w 663"/>
                <a:gd name="T31" fmla="*/ 0 h 3280"/>
                <a:gd name="T32" fmla="*/ 0 w 663"/>
                <a:gd name="T33" fmla="*/ 0 h 3280"/>
                <a:gd name="T34" fmla="*/ 0 w 663"/>
                <a:gd name="T35" fmla="*/ 0 h 3280"/>
                <a:gd name="T36" fmla="*/ 0 w 663"/>
                <a:gd name="T37" fmla="*/ 0 h 3280"/>
                <a:gd name="T38" fmla="*/ 0 w 663"/>
                <a:gd name="T39" fmla="*/ 0 h 3280"/>
                <a:gd name="T40" fmla="*/ 0 w 663"/>
                <a:gd name="T41" fmla="*/ 0 h 3280"/>
                <a:gd name="T42" fmla="*/ 0 w 663"/>
                <a:gd name="T43" fmla="*/ 0 h 3280"/>
                <a:gd name="T44" fmla="*/ 0 w 663"/>
                <a:gd name="T45" fmla="*/ 0 h 3280"/>
                <a:gd name="T46" fmla="*/ 0 w 663"/>
                <a:gd name="T47" fmla="*/ 0 h 3280"/>
                <a:gd name="T48" fmla="*/ 0 w 663"/>
                <a:gd name="T49" fmla="*/ 0 h 3280"/>
                <a:gd name="T50" fmla="*/ 0 w 663"/>
                <a:gd name="T51" fmla="*/ 0 h 3280"/>
                <a:gd name="T52" fmla="*/ 0 w 663"/>
                <a:gd name="T53" fmla="*/ 0 h 3280"/>
                <a:gd name="T54" fmla="*/ 0 w 663"/>
                <a:gd name="T55" fmla="*/ 0 h 3280"/>
                <a:gd name="T56" fmla="*/ 0 w 663"/>
                <a:gd name="T57" fmla="*/ 1 h 3280"/>
                <a:gd name="T58" fmla="*/ 0 w 663"/>
                <a:gd name="T59" fmla="*/ 1 h 3280"/>
                <a:gd name="T60" fmla="*/ 0 w 663"/>
                <a:gd name="T61" fmla="*/ 1 h 3280"/>
                <a:gd name="T62" fmla="*/ 0 w 663"/>
                <a:gd name="T63" fmla="*/ 1 h 3280"/>
                <a:gd name="T64" fmla="*/ 0 w 663"/>
                <a:gd name="T65" fmla="*/ 1 h 3280"/>
                <a:gd name="T66" fmla="*/ 0 w 663"/>
                <a:gd name="T67" fmla="*/ 1 h 3280"/>
                <a:gd name="T68" fmla="*/ 0 w 663"/>
                <a:gd name="T69" fmla="*/ 1 h 3280"/>
                <a:gd name="T70" fmla="*/ 0 w 663"/>
                <a:gd name="T71" fmla="*/ 1 h 3280"/>
                <a:gd name="T72" fmla="*/ 0 w 663"/>
                <a:gd name="T73" fmla="*/ 1 h 32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3" h="3280">
                  <a:moveTo>
                    <a:pt x="135" y="3280"/>
                  </a:moveTo>
                  <a:lnTo>
                    <a:pt x="103" y="2958"/>
                  </a:lnTo>
                  <a:lnTo>
                    <a:pt x="80" y="2697"/>
                  </a:lnTo>
                  <a:lnTo>
                    <a:pt x="61" y="2455"/>
                  </a:lnTo>
                  <a:lnTo>
                    <a:pt x="52" y="2211"/>
                  </a:lnTo>
                  <a:lnTo>
                    <a:pt x="37" y="1917"/>
                  </a:lnTo>
                  <a:lnTo>
                    <a:pt x="24" y="1554"/>
                  </a:lnTo>
                  <a:lnTo>
                    <a:pt x="9" y="1083"/>
                  </a:lnTo>
                  <a:lnTo>
                    <a:pt x="0" y="471"/>
                  </a:lnTo>
                  <a:lnTo>
                    <a:pt x="84" y="378"/>
                  </a:lnTo>
                  <a:lnTo>
                    <a:pt x="159" y="303"/>
                  </a:lnTo>
                  <a:lnTo>
                    <a:pt x="224" y="233"/>
                  </a:lnTo>
                  <a:lnTo>
                    <a:pt x="294" y="177"/>
                  </a:lnTo>
                  <a:lnTo>
                    <a:pt x="359" y="126"/>
                  </a:lnTo>
                  <a:lnTo>
                    <a:pt x="443" y="79"/>
                  </a:lnTo>
                  <a:lnTo>
                    <a:pt x="541" y="37"/>
                  </a:lnTo>
                  <a:lnTo>
                    <a:pt x="663" y="0"/>
                  </a:lnTo>
                  <a:lnTo>
                    <a:pt x="611" y="173"/>
                  </a:lnTo>
                  <a:lnTo>
                    <a:pt x="579" y="303"/>
                  </a:lnTo>
                  <a:lnTo>
                    <a:pt x="551" y="402"/>
                  </a:lnTo>
                  <a:lnTo>
                    <a:pt x="528" y="481"/>
                  </a:lnTo>
                  <a:lnTo>
                    <a:pt x="504" y="532"/>
                  </a:lnTo>
                  <a:lnTo>
                    <a:pt x="481" y="583"/>
                  </a:lnTo>
                  <a:lnTo>
                    <a:pt x="448" y="630"/>
                  </a:lnTo>
                  <a:lnTo>
                    <a:pt x="420" y="686"/>
                  </a:lnTo>
                  <a:lnTo>
                    <a:pt x="387" y="1003"/>
                  </a:lnTo>
                  <a:lnTo>
                    <a:pt x="359" y="1316"/>
                  </a:lnTo>
                  <a:lnTo>
                    <a:pt x="332" y="1628"/>
                  </a:lnTo>
                  <a:lnTo>
                    <a:pt x="313" y="1951"/>
                  </a:lnTo>
                  <a:lnTo>
                    <a:pt x="289" y="2267"/>
                  </a:lnTo>
                  <a:lnTo>
                    <a:pt x="280" y="2594"/>
                  </a:lnTo>
                  <a:lnTo>
                    <a:pt x="276" y="2930"/>
                  </a:lnTo>
                  <a:lnTo>
                    <a:pt x="289" y="3280"/>
                  </a:lnTo>
                  <a:lnTo>
                    <a:pt x="247" y="3280"/>
                  </a:lnTo>
                  <a:lnTo>
                    <a:pt x="206" y="3280"/>
                  </a:lnTo>
                  <a:lnTo>
                    <a:pt x="163" y="3280"/>
                  </a:lnTo>
                  <a:lnTo>
                    <a:pt x="135" y="32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2" name="Freeform 50"/>
            <p:cNvSpPr>
              <a:spLocks/>
            </p:cNvSpPr>
            <p:nvPr/>
          </p:nvSpPr>
          <p:spPr bwMode="auto">
            <a:xfrm>
              <a:off x="4437" y="1948"/>
              <a:ext cx="403" cy="400"/>
            </a:xfrm>
            <a:custGeom>
              <a:avLst/>
              <a:gdLst>
                <a:gd name="T0" fmla="*/ 1 w 3229"/>
                <a:gd name="T1" fmla="*/ 1 h 3196"/>
                <a:gd name="T2" fmla="*/ 1 w 3229"/>
                <a:gd name="T3" fmla="*/ 1 h 3196"/>
                <a:gd name="T4" fmla="*/ 1 w 3229"/>
                <a:gd name="T5" fmla="*/ 1 h 3196"/>
                <a:gd name="T6" fmla="*/ 1 w 3229"/>
                <a:gd name="T7" fmla="*/ 1 h 3196"/>
                <a:gd name="T8" fmla="*/ 1 w 3229"/>
                <a:gd name="T9" fmla="*/ 1 h 3196"/>
                <a:gd name="T10" fmla="*/ 1 w 3229"/>
                <a:gd name="T11" fmla="*/ 1 h 3196"/>
                <a:gd name="T12" fmla="*/ 0 w 3229"/>
                <a:gd name="T13" fmla="*/ 1 h 3196"/>
                <a:gd name="T14" fmla="*/ 0 w 3229"/>
                <a:gd name="T15" fmla="*/ 1 h 3196"/>
                <a:gd name="T16" fmla="*/ 0 w 3229"/>
                <a:gd name="T17" fmla="*/ 0 h 3196"/>
                <a:gd name="T18" fmla="*/ 0 w 3229"/>
                <a:gd name="T19" fmla="*/ 0 h 3196"/>
                <a:gd name="T20" fmla="*/ 0 w 3229"/>
                <a:gd name="T21" fmla="*/ 1 h 3196"/>
                <a:gd name="T22" fmla="*/ 0 w 3229"/>
                <a:gd name="T23" fmla="*/ 1 h 3196"/>
                <a:gd name="T24" fmla="*/ 0 w 3229"/>
                <a:gd name="T25" fmla="*/ 1 h 3196"/>
                <a:gd name="T26" fmla="*/ 0 w 3229"/>
                <a:gd name="T27" fmla="*/ 1 h 3196"/>
                <a:gd name="T28" fmla="*/ 0 w 3229"/>
                <a:gd name="T29" fmla="*/ 1 h 3196"/>
                <a:gd name="T30" fmla="*/ 0 w 3229"/>
                <a:gd name="T31" fmla="*/ 1 h 3196"/>
                <a:gd name="T32" fmla="*/ 0 w 3229"/>
                <a:gd name="T33" fmla="*/ 1 h 3196"/>
                <a:gd name="T34" fmla="*/ 0 w 3229"/>
                <a:gd name="T35" fmla="*/ 1 h 3196"/>
                <a:gd name="T36" fmla="*/ 0 w 3229"/>
                <a:gd name="T37" fmla="*/ 1 h 3196"/>
                <a:gd name="T38" fmla="*/ 0 w 3229"/>
                <a:gd name="T39" fmla="*/ 1 h 3196"/>
                <a:gd name="T40" fmla="*/ 0 w 3229"/>
                <a:gd name="T41" fmla="*/ 1 h 3196"/>
                <a:gd name="T42" fmla="*/ 0 w 3229"/>
                <a:gd name="T43" fmla="*/ 1 h 3196"/>
                <a:gd name="T44" fmla="*/ 0 w 3229"/>
                <a:gd name="T45" fmla="*/ 1 h 3196"/>
                <a:gd name="T46" fmla="*/ 0 w 3229"/>
                <a:gd name="T47" fmla="*/ 1 h 3196"/>
                <a:gd name="T48" fmla="*/ 0 w 3229"/>
                <a:gd name="T49" fmla="*/ 1 h 3196"/>
                <a:gd name="T50" fmla="*/ 0 w 3229"/>
                <a:gd name="T51" fmla="*/ 1 h 3196"/>
                <a:gd name="T52" fmla="*/ 0 w 3229"/>
                <a:gd name="T53" fmla="*/ 1 h 3196"/>
                <a:gd name="T54" fmla="*/ 0 w 3229"/>
                <a:gd name="T55" fmla="*/ 0 h 3196"/>
                <a:gd name="T56" fmla="*/ 0 w 3229"/>
                <a:gd name="T57" fmla="*/ 0 h 3196"/>
                <a:gd name="T58" fmla="*/ 0 w 3229"/>
                <a:gd name="T59" fmla="*/ 0 h 3196"/>
                <a:gd name="T60" fmla="*/ 0 w 3229"/>
                <a:gd name="T61" fmla="*/ 0 h 3196"/>
                <a:gd name="T62" fmla="*/ 0 w 3229"/>
                <a:gd name="T63" fmla="*/ 0 h 3196"/>
                <a:gd name="T64" fmla="*/ 0 w 3229"/>
                <a:gd name="T65" fmla="*/ 0 h 3196"/>
                <a:gd name="T66" fmla="*/ 0 w 3229"/>
                <a:gd name="T67" fmla="*/ 0 h 3196"/>
                <a:gd name="T68" fmla="*/ 0 w 3229"/>
                <a:gd name="T69" fmla="*/ 0 h 3196"/>
                <a:gd name="T70" fmla="*/ 0 w 3229"/>
                <a:gd name="T71" fmla="*/ 0 h 3196"/>
                <a:gd name="T72" fmla="*/ 0 w 3229"/>
                <a:gd name="T73" fmla="*/ 0 h 3196"/>
                <a:gd name="T74" fmla="*/ 1 w 3229"/>
                <a:gd name="T75" fmla="*/ 1 h 3196"/>
                <a:gd name="T76" fmla="*/ 1 w 3229"/>
                <a:gd name="T77" fmla="*/ 1 h 3196"/>
                <a:gd name="T78" fmla="*/ 1 w 3229"/>
                <a:gd name="T79" fmla="*/ 1 h 3196"/>
                <a:gd name="T80" fmla="*/ 1 w 3229"/>
                <a:gd name="T81" fmla="*/ 1 h 3196"/>
                <a:gd name="T82" fmla="*/ 1 w 3229"/>
                <a:gd name="T83" fmla="*/ 1 h 3196"/>
                <a:gd name="T84" fmla="*/ 1 w 3229"/>
                <a:gd name="T85" fmla="*/ 1 h 3196"/>
                <a:gd name="T86" fmla="*/ 1 w 3229"/>
                <a:gd name="T87" fmla="*/ 1 h 3196"/>
                <a:gd name="T88" fmla="*/ 1 w 3229"/>
                <a:gd name="T89" fmla="*/ 1 h 3196"/>
                <a:gd name="T90" fmla="*/ 1 w 3229"/>
                <a:gd name="T91" fmla="*/ 1 h 3196"/>
                <a:gd name="T92" fmla="*/ 1 w 3229"/>
                <a:gd name="T93" fmla="*/ 1 h 3196"/>
                <a:gd name="T94" fmla="*/ 1 w 3229"/>
                <a:gd name="T95" fmla="*/ 1 h 319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229" h="3196">
                  <a:moveTo>
                    <a:pt x="3071" y="3196"/>
                  </a:moveTo>
                  <a:lnTo>
                    <a:pt x="3042" y="3187"/>
                  </a:lnTo>
                  <a:lnTo>
                    <a:pt x="3014" y="3181"/>
                  </a:lnTo>
                  <a:lnTo>
                    <a:pt x="2991" y="3172"/>
                  </a:lnTo>
                  <a:lnTo>
                    <a:pt x="2968" y="3168"/>
                  </a:lnTo>
                  <a:lnTo>
                    <a:pt x="2968" y="3140"/>
                  </a:lnTo>
                  <a:lnTo>
                    <a:pt x="2968" y="3112"/>
                  </a:lnTo>
                  <a:lnTo>
                    <a:pt x="2968" y="3084"/>
                  </a:lnTo>
                  <a:lnTo>
                    <a:pt x="2968" y="3065"/>
                  </a:lnTo>
                  <a:lnTo>
                    <a:pt x="2753" y="2897"/>
                  </a:lnTo>
                  <a:lnTo>
                    <a:pt x="2571" y="2720"/>
                  </a:lnTo>
                  <a:lnTo>
                    <a:pt x="2403" y="2542"/>
                  </a:lnTo>
                  <a:lnTo>
                    <a:pt x="2249" y="2365"/>
                  </a:lnTo>
                  <a:lnTo>
                    <a:pt x="2095" y="2183"/>
                  </a:lnTo>
                  <a:lnTo>
                    <a:pt x="1950" y="2015"/>
                  </a:lnTo>
                  <a:lnTo>
                    <a:pt x="1796" y="1852"/>
                  </a:lnTo>
                  <a:lnTo>
                    <a:pt x="1642" y="1712"/>
                  </a:lnTo>
                  <a:lnTo>
                    <a:pt x="1591" y="1717"/>
                  </a:lnTo>
                  <a:lnTo>
                    <a:pt x="1549" y="1726"/>
                  </a:lnTo>
                  <a:lnTo>
                    <a:pt x="1497" y="1730"/>
                  </a:lnTo>
                  <a:lnTo>
                    <a:pt x="1456" y="1745"/>
                  </a:lnTo>
                  <a:lnTo>
                    <a:pt x="1348" y="2160"/>
                  </a:lnTo>
                  <a:lnTo>
                    <a:pt x="1269" y="2478"/>
                  </a:lnTo>
                  <a:lnTo>
                    <a:pt x="1209" y="2702"/>
                  </a:lnTo>
                  <a:lnTo>
                    <a:pt x="1171" y="2860"/>
                  </a:lnTo>
                  <a:lnTo>
                    <a:pt x="1138" y="2953"/>
                  </a:lnTo>
                  <a:lnTo>
                    <a:pt x="1119" y="3009"/>
                  </a:lnTo>
                  <a:lnTo>
                    <a:pt x="1101" y="3042"/>
                  </a:lnTo>
                  <a:lnTo>
                    <a:pt x="1083" y="3065"/>
                  </a:lnTo>
                  <a:lnTo>
                    <a:pt x="1083" y="3014"/>
                  </a:lnTo>
                  <a:lnTo>
                    <a:pt x="1087" y="2967"/>
                  </a:lnTo>
                  <a:lnTo>
                    <a:pt x="1092" y="2920"/>
                  </a:lnTo>
                  <a:lnTo>
                    <a:pt x="1096" y="2873"/>
                  </a:lnTo>
                  <a:lnTo>
                    <a:pt x="1096" y="2827"/>
                  </a:lnTo>
                  <a:lnTo>
                    <a:pt x="1101" y="2781"/>
                  </a:lnTo>
                  <a:lnTo>
                    <a:pt x="1106" y="2734"/>
                  </a:lnTo>
                  <a:lnTo>
                    <a:pt x="1115" y="2692"/>
                  </a:lnTo>
                  <a:lnTo>
                    <a:pt x="975" y="2730"/>
                  </a:lnTo>
                  <a:lnTo>
                    <a:pt x="835" y="2766"/>
                  </a:lnTo>
                  <a:lnTo>
                    <a:pt x="695" y="2804"/>
                  </a:lnTo>
                  <a:lnTo>
                    <a:pt x="555" y="2846"/>
                  </a:lnTo>
                  <a:lnTo>
                    <a:pt x="415" y="2883"/>
                  </a:lnTo>
                  <a:lnTo>
                    <a:pt x="275" y="2925"/>
                  </a:lnTo>
                  <a:lnTo>
                    <a:pt x="135" y="2967"/>
                  </a:lnTo>
                  <a:lnTo>
                    <a:pt x="0" y="3014"/>
                  </a:lnTo>
                  <a:lnTo>
                    <a:pt x="0" y="2967"/>
                  </a:lnTo>
                  <a:lnTo>
                    <a:pt x="0" y="2925"/>
                  </a:lnTo>
                  <a:lnTo>
                    <a:pt x="0" y="2883"/>
                  </a:lnTo>
                  <a:lnTo>
                    <a:pt x="0" y="2850"/>
                  </a:lnTo>
                  <a:lnTo>
                    <a:pt x="247" y="2673"/>
                  </a:lnTo>
                  <a:lnTo>
                    <a:pt x="457" y="2510"/>
                  </a:lnTo>
                  <a:lnTo>
                    <a:pt x="630" y="2347"/>
                  </a:lnTo>
                  <a:lnTo>
                    <a:pt x="774" y="2188"/>
                  </a:lnTo>
                  <a:lnTo>
                    <a:pt x="891" y="2001"/>
                  </a:lnTo>
                  <a:lnTo>
                    <a:pt x="993" y="1796"/>
                  </a:lnTo>
                  <a:lnTo>
                    <a:pt x="1092" y="1553"/>
                  </a:lnTo>
                  <a:lnTo>
                    <a:pt x="1190" y="1269"/>
                  </a:lnTo>
                  <a:lnTo>
                    <a:pt x="1190" y="1106"/>
                  </a:lnTo>
                  <a:lnTo>
                    <a:pt x="1190" y="946"/>
                  </a:lnTo>
                  <a:lnTo>
                    <a:pt x="1194" y="784"/>
                  </a:lnTo>
                  <a:lnTo>
                    <a:pt x="1199" y="630"/>
                  </a:lnTo>
                  <a:lnTo>
                    <a:pt x="1199" y="466"/>
                  </a:lnTo>
                  <a:lnTo>
                    <a:pt x="1204" y="307"/>
                  </a:lnTo>
                  <a:lnTo>
                    <a:pt x="1209" y="154"/>
                  </a:lnTo>
                  <a:lnTo>
                    <a:pt x="1218" y="0"/>
                  </a:lnTo>
                  <a:lnTo>
                    <a:pt x="1255" y="0"/>
                  </a:lnTo>
                  <a:lnTo>
                    <a:pt x="1297" y="0"/>
                  </a:lnTo>
                  <a:lnTo>
                    <a:pt x="1335" y="0"/>
                  </a:lnTo>
                  <a:lnTo>
                    <a:pt x="1376" y="0"/>
                  </a:lnTo>
                  <a:lnTo>
                    <a:pt x="1465" y="448"/>
                  </a:lnTo>
                  <a:lnTo>
                    <a:pt x="1568" y="830"/>
                  </a:lnTo>
                  <a:lnTo>
                    <a:pt x="1698" y="1143"/>
                  </a:lnTo>
                  <a:lnTo>
                    <a:pt x="1875" y="1409"/>
                  </a:lnTo>
                  <a:lnTo>
                    <a:pt x="2095" y="1623"/>
                  </a:lnTo>
                  <a:lnTo>
                    <a:pt x="2389" y="1815"/>
                  </a:lnTo>
                  <a:lnTo>
                    <a:pt x="2762" y="1982"/>
                  </a:lnTo>
                  <a:lnTo>
                    <a:pt x="3229" y="2141"/>
                  </a:lnTo>
                  <a:lnTo>
                    <a:pt x="3154" y="2170"/>
                  </a:lnTo>
                  <a:lnTo>
                    <a:pt x="3080" y="2198"/>
                  </a:lnTo>
                  <a:lnTo>
                    <a:pt x="3005" y="2225"/>
                  </a:lnTo>
                  <a:lnTo>
                    <a:pt x="2935" y="2258"/>
                  </a:lnTo>
                  <a:lnTo>
                    <a:pt x="2860" y="2286"/>
                  </a:lnTo>
                  <a:lnTo>
                    <a:pt x="2790" y="2314"/>
                  </a:lnTo>
                  <a:lnTo>
                    <a:pt x="2716" y="2342"/>
                  </a:lnTo>
                  <a:lnTo>
                    <a:pt x="2646" y="2375"/>
                  </a:lnTo>
                  <a:lnTo>
                    <a:pt x="2706" y="2495"/>
                  </a:lnTo>
                  <a:lnTo>
                    <a:pt x="2758" y="2594"/>
                  </a:lnTo>
                  <a:lnTo>
                    <a:pt x="2800" y="2668"/>
                  </a:lnTo>
                  <a:lnTo>
                    <a:pt x="2842" y="2738"/>
                  </a:lnTo>
                  <a:lnTo>
                    <a:pt x="2884" y="2799"/>
                  </a:lnTo>
                  <a:lnTo>
                    <a:pt x="2939" y="2873"/>
                  </a:lnTo>
                  <a:lnTo>
                    <a:pt x="3005" y="2958"/>
                  </a:lnTo>
                  <a:lnTo>
                    <a:pt x="3094" y="3065"/>
                  </a:lnTo>
                  <a:lnTo>
                    <a:pt x="3084" y="3093"/>
                  </a:lnTo>
                  <a:lnTo>
                    <a:pt x="3080" y="3125"/>
                  </a:lnTo>
                  <a:lnTo>
                    <a:pt x="3071" y="3153"/>
                  </a:lnTo>
                  <a:lnTo>
                    <a:pt x="3071" y="3196"/>
                  </a:lnTo>
                  <a:close/>
                </a:path>
              </a:pathLst>
            </a:custGeom>
            <a:solidFill>
              <a:srgbClr val="57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3" name="Freeform 51"/>
            <p:cNvSpPr>
              <a:spLocks/>
            </p:cNvSpPr>
            <p:nvPr/>
          </p:nvSpPr>
          <p:spPr bwMode="auto">
            <a:xfrm>
              <a:off x="3920" y="1769"/>
              <a:ext cx="312" cy="476"/>
            </a:xfrm>
            <a:custGeom>
              <a:avLst/>
              <a:gdLst>
                <a:gd name="T0" fmla="*/ 0 w 2497"/>
                <a:gd name="T1" fmla="*/ 1 h 3807"/>
                <a:gd name="T2" fmla="*/ 0 w 2497"/>
                <a:gd name="T3" fmla="*/ 1 h 3807"/>
                <a:gd name="T4" fmla="*/ 0 w 2497"/>
                <a:gd name="T5" fmla="*/ 1 h 3807"/>
                <a:gd name="T6" fmla="*/ 0 w 2497"/>
                <a:gd name="T7" fmla="*/ 1 h 3807"/>
                <a:gd name="T8" fmla="*/ 0 w 2497"/>
                <a:gd name="T9" fmla="*/ 1 h 3807"/>
                <a:gd name="T10" fmla="*/ 0 w 2497"/>
                <a:gd name="T11" fmla="*/ 0 h 3807"/>
                <a:gd name="T12" fmla="*/ 0 w 2497"/>
                <a:gd name="T13" fmla="*/ 0 h 3807"/>
                <a:gd name="T14" fmla="*/ 0 w 2497"/>
                <a:gd name="T15" fmla="*/ 0 h 3807"/>
                <a:gd name="T16" fmla="*/ 0 w 2497"/>
                <a:gd name="T17" fmla="*/ 0 h 3807"/>
                <a:gd name="T18" fmla="*/ 0 w 2497"/>
                <a:gd name="T19" fmla="*/ 0 h 3807"/>
                <a:gd name="T20" fmla="*/ 0 w 2497"/>
                <a:gd name="T21" fmla="*/ 0 h 3807"/>
                <a:gd name="T22" fmla="*/ 0 w 2497"/>
                <a:gd name="T23" fmla="*/ 0 h 3807"/>
                <a:gd name="T24" fmla="*/ 0 w 2497"/>
                <a:gd name="T25" fmla="*/ 0 h 3807"/>
                <a:gd name="T26" fmla="*/ 0 w 2497"/>
                <a:gd name="T27" fmla="*/ 0 h 3807"/>
                <a:gd name="T28" fmla="*/ 0 w 2497"/>
                <a:gd name="T29" fmla="*/ 0 h 3807"/>
                <a:gd name="T30" fmla="*/ 0 w 2497"/>
                <a:gd name="T31" fmla="*/ 0 h 3807"/>
                <a:gd name="T32" fmla="*/ 1 w 2497"/>
                <a:gd name="T33" fmla="*/ 0 h 3807"/>
                <a:gd name="T34" fmla="*/ 1 w 2497"/>
                <a:gd name="T35" fmla="*/ 0 h 3807"/>
                <a:gd name="T36" fmla="*/ 1 w 2497"/>
                <a:gd name="T37" fmla="*/ 0 h 3807"/>
                <a:gd name="T38" fmla="*/ 1 w 2497"/>
                <a:gd name="T39" fmla="*/ 0 h 3807"/>
                <a:gd name="T40" fmla="*/ 1 w 2497"/>
                <a:gd name="T41" fmla="*/ 0 h 3807"/>
                <a:gd name="T42" fmla="*/ 0 w 2497"/>
                <a:gd name="T43" fmla="*/ 0 h 3807"/>
                <a:gd name="T44" fmla="*/ 0 w 2497"/>
                <a:gd name="T45" fmla="*/ 0 h 3807"/>
                <a:gd name="T46" fmla="*/ 0 w 2497"/>
                <a:gd name="T47" fmla="*/ 0 h 3807"/>
                <a:gd name="T48" fmla="*/ 0 w 2497"/>
                <a:gd name="T49" fmla="*/ 0 h 3807"/>
                <a:gd name="T50" fmla="*/ 0 w 2497"/>
                <a:gd name="T51" fmla="*/ 0 h 3807"/>
                <a:gd name="T52" fmla="*/ 0 w 2497"/>
                <a:gd name="T53" fmla="*/ 0 h 3807"/>
                <a:gd name="T54" fmla="*/ 0 w 2497"/>
                <a:gd name="T55" fmla="*/ 0 h 3807"/>
                <a:gd name="T56" fmla="*/ 0 w 2497"/>
                <a:gd name="T57" fmla="*/ 0 h 3807"/>
                <a:gd name="T58" fmla="*/ 0 w 2497"/>
                <a:gd name="T59" fmla="*/ 0 h 3807"/>
                <a:gd name="T60" fmla="*/ 0 w 2497"/>
                <a:gd name="T61" fmla="*/ 1 h 3807"/>
                <a:gd name="T62" fmla="*/ 0 w 2497"/>
                <a:gd name="T63" fmla="*/ 1 h 3807"/>
                <a:gd name="T64" fmla="*/ 0 w 2497"/>
                <a:gd name="T65" fmla="*/ 1 h 3807"/>
                <a:gd name="T66" fmla="*/ 0 w 2497"/>
                <a:gd name="T67" fmla="*/ 1 h 3807"/>
                <a:gd name="T68" fmla="*/ 0 w 2497"/>
                <a:gd name="T69" fmla="*/ 1 h 3807"/>
                <a:gd name="T70" fmla="*/ 0 w 2497"/>
                <a:gd name="T71" fmla="*/ 1 h 3807"/>
                <a:gd name="T72" fmla="*/ 0 w 2497"/>
                <a:gd name="T73" fmla="*/ 1 h 3807"/>
                <a:gd name="T74" fmla="*/ 0 w 2497"/>
                <a:gd name="T75" fmla="*/ 1 h 3807"/>
                <a:gd name="T76" fmla="*/ 0 w 2497"/>
                <a:gd name="T77" fmla="*/ 1 h 3807"/>
                <a:gd name="T78" fmla="*/ 0 w 2497"/>
                <a:gd name="T79" fmla="*/ 1 h 3807"/>
                <a:gd name="T80" fmla="*/ 0 w 2497"/>
                <a:gd name="T81" fmla="*/ 1 h 38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497" h="3807">
                  <a:moveTo>
                    <a:pt x="0" y="3807"/>
                  </a:moveTo>
                  <a:lnTo>
                    <a:pt x="60" y="3387"/>
                  </a:lnTo>
                  <a:lnTo>
                    <a:pt x="131" y="2962"/>
                  </a:lnTo>
                  <a:lnTo>
                    <a:pt x="210" y="2532"/>
                  </a:lnTo>
                  <a:lnTo>
                    <a:pt x="303" y="2113"/>
                  </a:lnTo>
                  <a:lnTo>
                    <a:pt x="410" y="1698"/>
                  </a:lnTo>
                  <a:lnTo>
                    <a:pt x="550" y="1301"/>
                  </a:lnTo>
                  <a:lnTo>
                    <a:pt x="718" y="928"/>
                  </a:lnTo>
                  <a:lnTo>
                    <a:pt x="933" y="587"/>
                  </a:lnTo>
                  <a:lnTo>
                    <a:pt x="1124" y="508"/>
                  </a:lnTo>
                  <a:lnTo>
                    <a:pt x="1320" y="434"/>
                  </a:lnTo>
                  <a:lnTo>
                    <a:pt x="1517" y="354"/>
                  </a:lnTo>
                  <a:lnTo>
                    <a:pt x="1713" y="284"/>
                  </a:lnTo>
                  <a:lnTo>
                    <a:pt x="1908" y="209"/>
                  </a:lnTo>
                  <a:lnTo>
                    <a:pt x="2104" y="139"/>
                  </a:lnTo>
                  <a:lnTo>
                    <a:pt x="2301" y="69"/>
                  </a:lnTo>
                  <a:lnTo>
                    <a:pt x="2497" y="0"/>
                  </a:lnTo>
                  <a:lnTo>
                    <a:pt x="2497" y="32"/>
                  </a:lnTo>
                  <a:lnTo>
                    <a:pt x="2497" y="69"/>
                  </a:lnTo>
                  <a:lnTo>
                    <a:pt x="2497" y="111"/>
                  </a:lnTo>
                  <a:lnTo>
                    <a:pt x="2497" y="154"/>
                  </a:lnTo>
                  <a:lnTo>
                    <a:pt x="2240" y="242"/>
                  </a:lnTo>
                  <a:lnTo>
                    <a:pt x="1997" y="340"/>
                  </a:lnTo>
                  <a:lnTo>
                    <a:pt x="1759" y="447"/>
                  </a:lnTo>
                  <a:lnTo>
                    <a:pt x="1540" y="569"/>
                  </a:lnTo>
                  <a:lnTo>
                    <a:pt x="1325" y="695"/>
                  </a:lnTo>
                  <a:lnTo>
                    <a:pt x="1129" y="848"/>
                  </a:lnTo>
                  <a:lnTo>
                    <a:pt x="942" y="1017"/>
                  </a:lnTo>
                  <a:lnTo>
                    <a:pt x="770" y="1212"/>
                  </a:lnTo>
                  <a:lnTo>
                    <a:pt x="676" y="1521"/>
                  </a:lnTo>
                  <a:lnTo>
                    <a:pt x="592" y="1838"/>
                  </a:lnTo>
                  <a:lnTo>
                    <a:pt x="504" y="2155"/>
                  </a:lnTo>
                  <a:lnTo>
                    <a:pt x="419" y="2481"/>
                  </a:lnTo>
                  <a:lnTo>
                    <a:pt x="336" y="2803"/>
                  </a:lnTo>
                  <a:lnTo>
                    <a:pt x="257" y="3135"/>
                  </a:lnTo>
                  <a:lnTo>
                    <a:pt x="182" y="3466"/>
                  </a:lnTo>
                  <a:lnTo>
                    <a:pt x="116" y="3807"/>
                  </a:lnTo>
                  <a:lnTo>
                    <a:pt x="84" y="3807"/>
                  </a:lnTo>
                  <a:lnTo>
                    <a:pt x="56" y="3807"/>
                  </a:lnTo>
                  <a:lnTo>
                    <a:pt x="28" y="3807"/>
                  </a:lnTo>
                  <a:lnTo>
                    <a:pt x="0" y="3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4" name="Freeform 52"/>
            <p:cNvSpPr>
              <a:spLocks/>
            </p:cNvSpPr>
            <p:nvPr/>
          </p:nvSpPr>
          <p:spPr bwMode="auto">
            <a:xfrm>
              <a:off x="4532" y="1551"/>
              <a:ext cx="77" cy="381"/>
            </a:xfrm>
            <a:custGeom>
              <a:avLst/>
              <a:gdLst>
                <a:gd name="T0" fmla="*/ 0 w 611"/>
                <a:gd name="T1" fmla="*/ 1 h 3046"/>
                <a:gd name="T2" fmla="*/ 0 w 611"/>
                <a:gd name="T3" fmla="*/ 1 h 3046"/>
                <a:gd name="T4" fmla="*/ 0 w 611"/>
                <a:gd name="T5" fmla="*/ 1 h 3046"/>
                <a:gd name="T6" fmla="*/ 0 w 611"/>
                <a:gd name="T7" fmla="*/ 1 h 3046"/>
                <a:gd name="T8" fmla="*/ 0 w 611"/>
                <a:gd name="T9" fmla="*/ 0 h 3046"/>
                <a:gd name="T10" fmla="*/ 0 w 611"/>
                <a:gd name="T11" fmla="*/ 0 h 3046"/>
                <a:gd name="T12" fmla="*/ 0 w 611"/>
                <a:gd name="T13" fmla="*/ 0 h 3046"/>
                <a:gd name="T14" fmla="*/ 0 w 611"/>
                <a:gd name="T15" fmla="*/ 0 h 3046"/>
                <a:gd name="T16" fmla="*/ 0 w 611"/>
                <a:gd name="T17" fmla="*/ 0 h 3046"/>
                <a:gd name="T18" fmla="*/ 0 w 611"/>
                <a:gd name="T19" fmla="*/ 0 h 3046"/>
                <a:gd name="T20" fmla="*/ 0 w 611"/>
                <a:gd name="T21" fmla="*/ 0 h 3046"/>
                <a:gd name="T22" fmla="*/ 0 w 611"/>
                <a:gd name="T23" fmla="*/ 0 h 3046"/>
                <a:gd name="T24" fmla="*/ 0 w 611"/>
                <a:gd name="T25" fmla="*/ 0 h 3046"/>
                <a:gd name="T26" fmla="*/ 0 w 611"/>
                <a:gd name="T27" fmla="*/ 0 h 3046"/>
                <a:gd name="T28" fmla="*/ 0 w 611"/>
                <a:gd name="T29" fmla="*/ 0 h 3046"/>
                <a:gd name="T30" fmla="*/ 0 w 611"/>
                <a:gd name="T31" fmla="*/ 0 h 3046"/>
                <a:gd name="T32" fmla="*/ 0 w 611"/>
                <a:gd name="T33" fmla="*/ 0 h 3046"/>
                <a:gd name="T34" fmla="*/ 0 w 611"/>
                <a:gd name="T35" fmla="*/ 0 h 3046"/>
                <a:gd name="T36" fmla="*/ 0 w 611"/>
                <a:gd name="T37" fmla="*/ 0 h 3046"/>
                <a:gd name="T38" fmla="*/ 0 w 611"/>
                <a:gd name="T39" fmla="*/ 0 h 3046"/>
                <a:gd name="T40" fmla="*/ 0 w 611"/>
                <a:gd name="T41" fmla="*/ 0 h 3046"/>
                <a:gd name="T42" fmla="*/ 0 w 611"/>
                <a:gd name="T43" fmla="*/ 1 h 3046"/>
                <a:gd name="T44" fmla="*/ 0 w 611"/>
                <a:gd name="T45" fmla="*/ 1 h 3046"/>
                <a:gd name="T46" fmla="*/ 0 w 611"/>
                <a:gd name="T47" fmla="*/ 1 h 3046"/>
                <a:gd name="T48" fmla="*/ 0 w 611"/>
                <a:gd name="T49" fmla="*/ 1 h 3046"/>
                <a:gd name="T50" fmla="*/ 0 w 611"/>
                <a:gd name="T51" fmla="*/ 1 h 3046"/>
                <a:gd name="T52" fmla="*/ 0 w 611"/>
                <a:gd name="T53" fmla="*/ 1 h 304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11" h="3046">
                  <a:moveTo>
                    <a:pt x="471" y="3046"/>
                  </a:moveTo>
                  <a:lnTo>
                    <a:pt x="420" y="2696"/>
                  </a:lnTo>
                  <a:lnTo>
                    <a:pt x="364" y="2328"/>
                  </a:lnTo>
                  <a:lnTo>
                    <a:pt x="299" y="1936"/>
                  </a:lnTo>
                  <a:lnTo>
                    <a:pt x="233" y="1544"/>
                  </a:lnTo>
                  <a:lnTo>
                    <a:pt x="164" y="1152"/>
                  </a:lnTo>
                  <a:lnTo>
                    <a:pt x="98" y="774"/>
                  </a:lnTo>
                  <a:lnTo>
                    <a:pt x="42" y="420"/>
                  </a:lnTo>
                  <a:lnTo>
                    <a:pt x="0" y="107"/>
                  </a:lnTo>
                  <a:lnTo>
                    <a:pt x="51" y="65"/>
                  </a:lnTo>
                  <a:lnTo>
                    <a:pt x="117" y="36"/>
                  </a:lnTo>
                  <a:lnTo>
                    <a:pt x="187" y="14"/>
                  </a:lnTo>
                  <a:lnTo>
                    <a:pt x="266" y="9"/>
                  </a:lnTo>
                  <a:lnTo>
                    <a:pt x="345" y="0"/>
                  </a:lnTo>
                  <a:lnTo>
                    <a:pt x="429" y="0"/>
                  </a:lnTo>
                  <a:lnTo>
                    <a:pt x="518" y="0"/>
                  </a:lnTo>
                  <a:lnTo>
                    <a:pt x="611" y="0"/>
                  </a:lnTo>
                  <a:lnTo>
                    <a:pt x="597" y="326"/>
                  </a:lnTo>
                  <a:lnTo>
                    <a:pt x="588" y="700"/>
                  </a:lnTo>
                  <a:lnTo>
                    <a:pt x="579" y="1096"/>
                  </a:lnTo>
                  <a:lnTo>
                    <a:pt x="574" y="1506"/>
                  </a:lnTo>
                  <a:lnTo>
                    <a:pt x="565" y="1918"/>
                  </a:lnTo>
                  <a:lnTo>
                    <a:pt x="560" y="2314"/>
                  </a:lnTo>
                  <a:lnTo>
                    <a:pt x="555" y="2687"/>
                  </a:lnTo>
                  <a:lnTo>
                    <a:pt x="551" y="3027"/>
                  </a:lnTo>
                  <a:lnTo>
                    <a:pt x="504" y="3037"/>
                  </a:lnTo>
                  <a:lnTo>
                    <a:pt x="471" y="3046"/>
                  </a:lnTo>
                  <a:close/>
                </a:path>
              </a:pathLst>
            </a:custGeom>
            <a:solidFill>
              <a:srgbClr val="57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5" name="Freeform 53"/>
            <p:cNvSpPr>
              <a:spLocks/>
            </p:cNvSpPr>
            <p:nvPr/>
          </p:nvSpPr>
          <p:spPr bwMode="auto">
            <a:xfrm>
              <a:off x="4671" y="1379"/>
              <a:ext cx="235" cy="409"/>
            </a:xfrm>
            <a:custGeom>
              <a:avLst/>
              <a:gdLst>
                <a:gd name="T0" fmla="*/ 0 w 1882"/>
                <a:gd name="T1" fmla="*/ 1 h 3276"/>
                <a:gd name="T2" fmla="*/ 0 w 1882"/>
                <a:gd name="T3" fmla="*/ 1 h 3276"/>
                <a:gd name="T4" fmla="*/ 0 w 1882"/>
                <a:gd name="T5" fmla="*/ 1 h 3276"/>
                <a:gd name="T6" fmla="*/ 0 w 1882"/>
                <a:gd name="T7" fmla="*/ 1 h 3276"/>
                <a:gd name="T8" fmla="*/ 0 w 1882"/>
                <a:gd name="T9" fmla="*/ 1 h 3276"/>
                <a:gd name="T10" fmla="*/ 0 w 1882"/>
                <a:gd name="T11" fmla="*/ 1 h 3276"/>
                <a:gd name="T12" fmla="*/ 0 w 1882"/>
                <a:gd name="T13" fmla="*/ 1 h 3276"/>
                <a:gd name="T14" fmla="*/ 0 w 1882"/>
                <a:gd name="T15" fmla="*/ 1 h 3276"/>
                <a:gd name="T16" fmla="*/ 0 w 1882"/>
                <a:gd name="T17" fmla="*/ 1 h 3276"/>
                <a:gd name="T18" fmla="*/ 0 w 1882"/>
                <a:gd name="T19" fmla="*/ 0 h 3276"/>
                <a:gd name="T20" fmla="*/ 0 w 1882"/>
                <a:gd name="T21" fmla="*/ 0 h 3276"/>
                <a:gd name="T22" fmla="*/ 0 w 1882"/>
                <a:gd name="T23" fmla="*/ 0 h 3276"/>
                <a:gd name="T24" fmla="*/ 0 w 1882"/>
                <a:gd name="T25" fmla="*/ 0 h 3276"/>
                <a:gd name="T26" fmla="*/ 0 w 1882"/>
                <a:gd name="T27" fmla="*/ 0 h 3276"/>
                <a:gd name="T28" fmla="*/ 0 w 1882"/>
                <a:gd name="T29" fmla="*/ 0 h 3276"/>
                <a:gd name="T30" fmla="*/ 0 w 1882"/>
                <a:gd name="T31" fmla="*/ 0 h 3276"/>
                <a:gd name="T32" fmla="*/ 0 w 1882"/>
                <a:gd name="T33" fmla="*/ 0 h 3276"/>
                <a:gd name="T34" fmla="*/ 0 w 1882"/>
                <a:gd name="T35" fmla="*/ 0 h 3276"/>
                <a:gd name="T36" fmla="*/ 0 w 1882"/>
                <a:gd name="T37" fmla="*/ 0 h 3276"/>
                <a:gd name="T38" fmla="*/ 0 w 1882"/>
                <a:gd name="T39" fmla="*/ 0 h 3276"/>
                <a:gd name="T40" fmla="*/ 0 w 1882"/>
                <a:gd name="T41" fmla="*/ 0 h 3276"/>
                <a:gd name="T42" fmla="*/ 0 w 1882"/>
                <a:gd name="T43" fmla="*/ 0 h 3276"/>
                <a:gd name="T44" fmla="*/ 0 w 1882"/>
                <a:gd name="T45" fmla="*/ 0 h 3276"/>
                <a:gd name="T46" fmla="*/ 0 w 1882"/>
                <a:gd name="T47" fmla="*/ 0 h 3276"/>
                <a:gd name="T48" fmla="*/ 0 w 1882"/>
                <a:gd name="T49" fmla="*/ 0 h 3276"/>
                <a:gd name="T50" fmla="*/ 0 w 1882"/>
                <a:gd name="T51" fmla="*/ 0 h 3276"/>
                <a:gd name="T52" fmla="*/ 0 w 1882"/>
                <a:gd name="T53" fmla="*/ 0 h 3276"/>
                <a:gd name="T54" fmla="*/ 0 w 1882"/>
                <a:gd name="T55" fmla="*/ 0 h 3276"/>
                <a:gd name="T56" fmla="*/ 0 w 1882"/>
                <a:gd name="T57" fmla="*/ 0 h 3276"/>
                <a:gd name="T58" fmla="*/ 0 w 1882"/>
                <a:gd name="T59" fmla="*/ 0 h 3276"/>
                <a:gd name="T60" fmla="*/ 0 w 1882"/>
                <a:gd name="T61" fmla="*/ 0 h 3276"/>
                <a:gd name="T62" fmla="*/ 0 w 1882"/>
                <a:gd name="T63" fmla="*/ 0 h 3276"/>
                <a:gd name="T64" fmla="*/ 0 w 1882"/>
                <a:gd name="T65" fmla="*/ 0 h 3276"/>
                <a:gd name="T66" fmla="*/ 0 w 1882"/>
                <a:gd name="T67" fmla="*/ 0 h 3276"/>
                <a:gd name="T68" fmla="*/ 0 w 1882"/>
                <a:gd name="T69" fmla="*/ 0 h 3276"/>
                <a:gd name="T70" fmla="*/ 0 w 1882"/>
                <a:gd name="T71" fmla="*/ 0 h 3276"/>
                <a:gd name="T72" fmla="*/ 0 w 1882"/>
                <a:gd name="T73" fmla="*/ 0 h 3276"/>
                <a:gd name="T74" fmla="*/ 0 w 1882"/>
                <a:gd name="T75" fmla="*/ 0 h 3276"/>
                <a:gd name="T76" fmla="*/ 0 w 1882"/>
                <a:gd name="T77" fmla="*/ 0 h 3276"/>
                <a:gd name="T78" fmla="*/ 0 w 1882"/>
                <a:gd name="T79" fmla="*/ 0 h 3276"/>
                <a:gd name="T80" fmla="*/ 0 w 1882"/>
                <a:gd name="T81" fmla="*/ 0 h 3276"/>
                <a:gd name="T82" fmla="*/ 0 w 1882"/>
                <a:gd name="T83" fmla="*/ 0 h 3276"/>
                <a:gd name="T84" fmla="*/ 0 w 1882"/>
                <a:gd name="T85" fmla="*/ 1 h 3276"/>
                <a:gd name="T86" fmla="*/ 0 w 1882"/>
                <a:gd name="T87" fmla="*/ 1 h 3276"/>
                <a:gd name="T88" fmla="*/ 0 w 1882"/>
                <a:gd name="T89" fmla="*/ 1 h 3276"/>
                <a:gd name="T90" fmla="*/ 0 w 1882"/>
                <a:gd name="T91" fmla="*/ 1 h 3276"/>
                <a:gd name="T92" fmla="*/ 0 w 1882"/>
                <a:gd name="T93" fmla="*/ 1 h 3276"/>
                <a:gd name="T94" fmla="*/ 0 w 1882"/>
                <a:gd name="T95" fmla="*/ 1 h 3276"/>
                <a:gd name="T96" fmla="*/ 0 w 1882"/>
                <a:gd name="T97" fmla="*/ 1 h 3276"/>
                <a:gd name="T98" fmla="*/ 0 w 1882"/>
                <a:gd name="T99" fmla="*/ 1 h 3276"/>
                <a:gd name="T100" fmla="*/ 0 w 1882"/>
                <a:gd name="T101" fmla="*/ 1 h 3276"/>
                <a:gd name="T102" fmla="*/ 0 w 1882"/>
                <a:gd name="T103" fmla="*/ 1 h 3276"/>
                <a:gd name="T104" fmla="*/ 0 w 1882"/>
                <a:gd name="T105" fmla="*/ 1 h 32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82" h="3276">
                  <a:moveTo>
                    <a:pt x="33" y="3257"/>
                  </a:moveTo>
                  <a:lnTo>
                    <a:pt x="24" y="3163"/>
                  </a:lnTo>
                  <a:lnTo>
                    <a:pt x="19" y="3075"/>
                  </a:lnTo>
                  <a:lnTo>
                    <a:pt x="10" y="2981"/>
                  </a:lnTo>
                  <a:lnTo>
                    <a:pt x="10" y="2898"/>
                  </a:lnTo>
                  <a:lnTo>
                    <a:pt x="5" y="2804"/>
                  </a:lnTo>
                  <a:lnTo>
                    <a:pt x="5" y="2716"/>
                  </a:lnTo>
                  <a:lnTo>
                    <a:pt x="0" y="2627"/>
                  </a:lnTo>
                  <a:lnTo>
                    <a:pt x="0" y="2543"/>
                  </a:lnTo>
                  <a:lnTo>
                    <a:pt x="141" y="2240"/>
                  </a:lnTo>
                  <a:lnTo>
                    <a:pt x="280" y="1951"/>
                  </a:lnTo>
                  <a:lnTo>
                    <a:pt x="421" y="1671"/>
                  </a:lnTo>
                  <a:lnTo>
                    <a:pt x="566" y="1404"/>
                  </a:lnTo>
                  <a:lnTo>
                    <a:pt x="705" y="1134"/>
                  </a:lnTo>
                  <a:lnTo>
                    <a:pt x="846" y="873"/>
                  </a:lnTo>
                  <a:lnTo>
                    <a:pt x="990" y="607"/>
                  </a:lnTo>
                  <a:lnTo>
                    <a:pt x="1139" y="341"/>
                  </a:lnTo>
                  <a:lnTo>
                    <a:pt x="1233" y="308"/>
                  </a:lnTo>
                  <a:lnTo>
                    <a:pt x="1326" y="266"/>
                  </a:lnTo>
                  <a:lnTo>
                    <a:pt x="1419" y="215"/>
                  </a:lnTo>
                  <a:lnTo>
                    <a:pt x="1517" y="163"/>
                  </a:lnTo>
                  <a:lnTo>
                    <a:pt x="1606" y="108"/>
                  </a:lnTo>
                  <a:lnTo>
                    <a:pt x="1700" y="61"/>
                  </a:lnTo>
                  <a:lnTo>
                    <a:pt x="1788" y="24"/>
                  </a:lnTo>
                  <a:lnTo>
                    <a:pt x="1882" y="0"/>
                  </a:lnTo>
                  <a:lnTo>
                    <a:pt x="1839" y="89"/>
                  </a:lnTo>
                  <a:lnTo>
                    <a:pt x="1788" y="173"/>
                  </a:lnTo>
                  <a:lnTo>
                    <a:pt x="1732" y="252"/>
                  </a:lnTo>
                  <a:lnTo>
                    <a:pt x="1671" y="336"/>
                  </a:lnTo>
                  <a:lnTo>
                    <a:pt x="1597" y="411"/>
                  </a:lnTo>
                  <a:lnTo>
                    <a:pt x="1527" y="486"/>
                  </a:lnTo>
                  <a:lnTo>
                    <a:pt x="1452" y="560"/>
                  </a:lnTo>
                  <a:lnTo>
                    <a:pt x="1378" y="639"/>
                  </a:lnTo>
                  <a:lnTo>
                    <a:pt x="1093" y="1017"/>
                  </a:lnTo>
                  <a:lnTo>
                    <a:pt x="878" y="1311"/>
                  </a:lnTo>
                  <a:lnTo>
                    <a:pt x="720" y="1530"/>
                  </a:lnTo>
                  <a:lnTo>
                    <a:pt x="607" y="1699"/>
                  </a:lnTo>
                  <a:lnTo>
                    <a:pt x="514" y="1819"/>
                  </a:lnTo>
                  <a:lnTo>
                    <a:pt x="449" y="1932"/>
                  </a:lnTo>
                  <a:lnTo>
                    <a:pt x="383" y="2043"/>
                  </a:lnTo>
                  <a:lnTo>
                    <a:pt x="318" y="2169"/>
                  </a:lnTo>
                  <a:lnTo>
                    <a:pt x="290" y="2305"/>
                  </a:lnTo>
                  <a:lnTo>
                    <a:pt x="267" y="2440"/>
                  </a:lnTo>
                  <a:lnTo>
                    <a:pt x="244" y="2580"/>
                  </a:lnTo>
                  <a:lnTo>
                    <a:pt x="220" y="2720"/>
                  </a:lnTo>
                  <a:lnTo>
                    <a:pt x="192" y="2855"/>
                  </a:lnTo>
                  <a:lnTo>
                    <a:pt x="173" y="2996"/>
                  </a:lnTo>
                  <a:lnTo>
                    <a:pt x="150" y="3135"/>
                  </a:lnTo>
                  <a:lnTo>
                    <a:pt x="131" y="3276"/>
                  </a:lnTo>
                  <a:lnTo>
                    <a:pt x="103" y="3266"/>
                  </a:lnTo>
                  <a:lnTo>
                    <a:pt x="80" y="3266"/>
                  </a:lnTo>
                  <a:lnTo>
                    <a:pt x="52" y="3257"/>
                  </a:lnTo>
                  <a:lnTo>
                    <a:pt x="33" y="3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6" name="Freeform 54"/>
            <p:cNvSpPr>
              <a:spLocks/>
            </p:cNvSpPr>
            <p:nvPr/>
          </p:nvSpPr>
          <p:spPr bwMode="auto">
            <a:xfrm>
              <a:off x="4734" y="1597"/>
              <a:ext cx="113" cy="191"/>
            </a:xfrm>
            <a:custGeom>
              <a:avLst/>
              <a:gdLst>
                <a:gd name="T0" fmla="*/ 0 w 906"/>
                <a:gd name="T1" fmla="*/ 0 h 1530"/>
                <a:gd name="T2" fmla="*/ 0 w 906"/>
                <a:gd name="T3" fmla="*/ 0 h 1530"/>
                <a:gd name="T4" fmla="*/ 0 w 906"/>
                <a:gd name="T5" fmla="*/ 0 h 1530"/>
                <a:gd name="T6" fmla="*/ 0 w 906"/>
                <a:gd name="T7" fmla="*/ 0 h 1530"/>
                <a:gd name="T8" fmla="*/ 0 w 906"/>
                <a:gd name="T9" fmla="*/ 0 h 1530"/>
                <a:gd name="T10" fmla="*/ 0 w 906"/>
                <a:gd name="T11" fmla="*/ 0 h 1530"/>
                <a:gd name="T12" fmla="*/ 0 w 906"/>
                <a:gd name="T13" fmla="*/ 0 h 1530"/>
                <a:gd name="T14" fmla="*/ 0 w 906"/>
                <a:gd name="T15" fmla="*/ 0 h 1530"/>
                <a:gd name="T16" fmla="*/ 0 w 906"/>
                <a:gd name="T17" fmla="*/ 0 h 1530"/>
                <a:gd name="T18" fmla="*/ 0 w 906"/>
                <a:gd name="T19" fmla="*/ 0 h 1530"/>
                <a:gd name="T20" fmla="*/ 0 w 906"/>
                <a:gd name="T21" fmla="*/ 0 h 1530"/>
                <a:gd name="T22" fmla="*/ 0 w 906"/>
                <a:gd name="T23" fmla="*/ 0 h 1530"/>
                <a:gd name="T24" fmla="*/ 0 w 906"/>
                <a:gd name="T25" fmla="*/ 0 h 1530"/>
                <a:gd name="T26" fmla="*/ 0 w 906"/>
                <a:gd name="T27" fmla="*/ 0 h 1530"/>
                <a:gd name="T28" fmla="*/ 0 w 906"/>
                <a:gd name="T29" fmla="*/ 0 h 1530"/>
                <a:gd name="T30" fmla="*/ 0 w 906"/>
                <a:gd name="T31" fmla="*/ 0 h 1530"/>
                <a:gd name="T32" fmla="*/ 0 w 906"/>
                <a:gd name="T33" fmla="*/ 0 h 1530"/>
                <a:gd name="T34" fmla="*/ 0 w 906"/>
                <a:gd name="T35" fmla="*/ 0 h 1530"/>
                <a:gd name="T36" fmla="*/ 0 w 906"/>
                <a:gd name="T37" fmla="*/ 0 h 1530"/>
                <a:gd name="T38" fmla="*/ 0 w 906"/>
                <a:gd name="T39" fmla="*/ 0 h 1530"/>
                <a:gd name="T40" fmla="*/ 0 w 906"/>
                <a:gd name="T41" fmla="*/ 0 h 1530"/>
                <a:gd name="T42" fmla="*/ 0 w 906"/>
                <a:gd name="T43" fmla="*/ 0 h 1530"/>
                <a:gd name="T44" fmla="*/ 0 w 906"/>
                <a:gd name="T45" fmla="*/ 0 h 1530"/>
                <a:gd name="T46" fmla="*/ 0 w 906"/>
                <a:gd name="T47" fmla="*/ 0 h 1530"/>
                <a:gd name="T48" fmla="*/ 0 w 906"/>
                <a:gd name="T49" fmla="*/ 0 h 1530"/>
                <a:gd name="T50" fmla="*/ 0 w 906"/>
                <a:gd name="T51" fmla="*/ 0 h 1530"/>
                <a:gd name="T52" fmla="*/ 0 w 906"/>
                <a:gd name="T53" fmla="*/ 0 h 1530"/>
                <a:gd name="T54" fmla="*/ 0 w 906"/>
                <a:gd name="T55" fmla="*/ 0 h 1530"/>
                <a:gd name="T56" fmla="*/ 0 w 906"/>
                <a:gd name="T57" fmla="*/ 0 h 1530"/>
                <a:gd name="T58" fmla="*/ 0 w 906"/>
                <a:gd name="T59" fmla="*/ 0 h 1530"/>
                <a:gd name="T60" fmla="*/ 0 w 906"/>
                <a:gd name="T61" fmla="*/ 0 h 1530"/>
                <a:gd name="T62" fmla="*/ 0 w 906"/>
                <a:gd name="T63" fmla="*/ 0 h 1530"/>
                <a:gd name="T64" fmla="*/ 0 w 906"/>
                <a:gd name="T65" fmla="*/ 0 h 1530"/>
                <a:gd name="T66" fmla="*/ 0 w 906"/>
                <a:gd name="T67" fmla="*/ 0 h 1530"/>
                <a:gd name="T68" fmla="*/ 0 w 906"/>
                <a:gd name="T69" fmla="*/ 0 h 1530"/>
                <a:gd name="T70" fmla="*/ 0 w 906"/>
                <a:gd name="T71" fmla="*/ 0 h 1530"/>
                <a:gd name="T72" fmla="*/ 0 w 906"/>
                <a:gd name="T73" fmla="*/ 0 h 153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06" h="1530">
                  <a:moveTo>
                    <a:pt x="0" y="1530"/>
                  </a:moveTo>
                  <a:lnTo>
                    <a:pt x="5" y="1319"/>
                  </a:lnTo>
                  <a:lnTo>
                    <a:pt x="15" y="1096"/>
                  </a:lnTo>
                  <a:lnTo>
                    <a:pt x="33" y="853"/>
                  </a:lnTo>
                  <a:lnTo>
                    <a:pt x="71" y="624"/>
                  </a:lnTo>
                  <a:lnTo>
                    <a:pt x="131" y="405"/>
                  </a:lnTo>
                  <a:lnTo>
                    <a:pt x="234" y="218"/>
                  </a:lnTo>
                  <a:lnTo>
                    <a:pt x="383" y="79"/>
                  </a:lnTo>
                  <a:lnTo>
                    <a:pt x="589" y="0"/>
                  </a:lnTo>
                  <a:lnTo>
                    <a:pt x="509" y="130"/>
                  </a:lnTo>
                  <a:lnTo>
                    <a:pt x="453" y="242"/>
                  </a:lnTo>
                  <a:lnTo>
                    <a:pt x="411" y="335"/>
                  </a:lnTo>
                  <a:lnTo>
                    <a:pt x="383" y="433"/>
                  </a:lnTo>
                  <a:lnTo>
                    <a:pt x="360" y="531"/>
                  </a:lnTo>
                  <a:lnTo>
                    <a:pt x="355" y="648"/>
                  </a:lnTo>
                  <a:lnTo>
                    <a:pt x="360" y="793"/>
                  </a:lnTo>
                  <a:lnTo>
                    <a:pt x="374" y="979"/>
                  </a:lnTo>
                  <a:lnTo>
                    <a:pt x="434" y="979"/>
                  </a:lnTo>
                  <a:lnTo>
                    <a:pt x="500" y="979"/>
                  </a:lnTo>
                  <a:lnTo>
                    <a:pt x="566" y="983"/>
                  </a:lnTo>
                  <a:lnTo>
                    <a:pt x="631" y="988"/>
                  </a:lnTo>
                  <a:lnTo>
                    <a:pt x="696" y="988"/>
                  </a:lnTo>
                  <a:lnTo>
                    <a:pt x="766" y="998"/>
                  </a:lnTo>
                  <a:lnTo>
                    <a:pt x="836" y="998"/>
                  </a:lnTo>
                  <a:lnTo>
                    <a:pt x="906" y="1007"/>
                  </a:lnTo>
                  <a:lnTo>
                    <a:pt x="906" y="1045"/>
                  </a:lnTo>
                  <a:lnTo>
                    <a:pt x="906" y="1086"/>
                  </a:lnTo>
                  <a:lnTo>
                    <a:pt x="906" y="1128"/>
                  </a:lnTo>
                  <a:lnTo>
                    <a:pt x="906" y="1171"/>
                  </a:lnTo>
                  <a:lnTo>
                    <a:pt x="775" y="1222"/>
                  </a:lnTo>
                  <a:lnTo>
                    <a:pt x="663" y="1282"/>
                  </a:lnTo>
                  <a:lnTo>
                    <a:pt x="551" y="1338"/>
                  </a:lnTo>
                  <a:lnTo>
                    <a:pt x="444" y="1394"/>
                  </a:lnTo>
                  <a:lnTo>
                    <a:pt x="332" y="1441"/>
                  </a:lnTo>
                  <a:lnTo>
                    <a:pt x="225" y="1483"/>
                  </a:lnTo>
                  <a:lnTo>
                    <a:pt x="113" y="1511"/>
                  </a:lnTo>
                  <a:lnTo>
                    <a:pt x="0" y="15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7" name="Freeform 55"/>
            <p:cNvSpPr>
              <a:spLocks/>
            </p:cNvSpPr>
            <p:nvPr/>
          </p:nvSpPr>
          <p:spPr bwMode="auto">
            <a:xfrm>
              <a:off x="4655" y="1313"/>
              <a:ext cx="56" cy="231"/>
            </a:xfrm>
            <a:custGeom>
              <a:avLst/>
              <a:gdLst>
                <a:gd name="T0" fmla="*/ 0 w 444"/>
                <a:gd name="T1" fmla="*/ 1 h 1848"/>
                <a:gd name="T2" fmla="*/ 0 w 444"/>
                <a:gd name="T3" fmla="*/ 1 h 1848"/>
                <a:gd name="T4" fmla="*/ 0 w 444"/>
                <a:gd name="T5" fmla="*/ 1 h 1848"/>
                <a:gd name="T6" fmla="*/ 0 w 444"/>
                <a:gd name="T7" fmla="*/ 1 h 1848"/>
                <a:gd name="T8" fmla="*/ 0 w 444"/>
                <a:gd name="T9" fmla="*/ 1 h 1848"/>
                <a:gd name="T10" fmla="*/ 0 w 444"/>
                <a:gd name="T11" fmla="*/ 0 h 1848"/>
                <a:gd name="T12" fmla="*/ 0 w 444"/>
                <a:gd name="T13" fmla="*/ 0 h 1848"/>
                <a:gd name="T14" fmla="*/ 0 w 444"/>
                <a:gd name="T15" fmla="*/ 0 h 1848"/>
                <a:gd name="T16" fmla="*/ 0 w 444"/>
                <a:gd name="T17" fmla="*/ 0 h 1848"/>
                <a:gd name="T18" fmla="*/ 0 w 444"/>
                <a:gd name="T19" fmla="*/ 0 h 1848"/>
                <a:gd name="T20" fmla="*/ 0 w 444"/>
                <a:gd name="T21" fmla="*/ 0 h 1848"/>
                <a:gd name="T22" fmla="*/ 0 w 444"/>
                <a:gd name="T23" fmla="*/ 0 h 1848"/>
                <a:gd name="T24" fmla="*/ 0 w 444"/>
                <a:gd name="T25" fmla="*/ 0 h 1848"/>
                <a:gd name="T26" fmla="*/ 0 w 444"/>
                <a:gd name="T27" fmla="*/ 0 h 1848"/>
                <a:gd name="T28" fmla="*/ 0 w 444"/>
                <a:gd name="T29" fmla="*/ 0 h 1848"/>
                <a:gd name="T30" fmla="*/ 0 w 444"/>
                <a:gd name="T31" fmla="*/ 0 h 1848"/>
                <a:gd name="T32" fmla="*/ 0 w 444"/>
                <a:gd name="T33" fmla="*/ 0 h 1848"/>
                <a:gd name="T34" fmla="*/ 0 w 444"/>
                <a:gd name="T35" fmla="*/ 0 h 1848"/>
                <a:gd name="T36" fmla="*/ 0 w 444"/>
                <a:gd name="T37" fmla="*/ 0 h 1848"/>
                <a:gd name="T38" fmla="*/ 0 w 444"/>
                <a:gd name="T39" fmla="*/ 0 h 1848"/>
                <a:gd name="T40" fmla="*/ 0 w 444"/>
                <a:gd name="T41" fmla="*/ 0 h 1848"/>
                <a:gd name="T42" fmla="*/ 0 w 444"/>
                <a:gd name="T43" fmla="*/ 0 h 1848"/>
                <a:gd name="T44" fmla="*/ 0 w 444"/>
                <a:gd name="T45" fmla="*/ 0 h 1848"/>
                <a:gd name="T46" fmla="*/ 0 w 444"/>
                <a:gd name="T47" fmla="*/ 0 h 1848"/>
                <a:gd name="T48" fmla="*/ 0 w 444"/>
                <a:gd name="T49" fmla="*/ 0 h 1848"/>
                <a:gd name="T50" fmla="*/ 0 w 444"/>
                <a:gd name="T51" fmla="*/ 0 h 1848"/>
                <a:gd name="T52" fmla="*/ 0 w 444"/>
                <a:gd name="T53" fmla="*/ 0 h 1848"/>
                <a:gd name="T54" fmla="*/ 0 w 444"/>
                <a:gd name="T55" fmla="*/ 0 h 1848"/>
                <a:gd name="T56" fmla="*/ 0 w 444"/>
                <a:gd name="T57" fmla="*/ 0 h 1848"/>
                <a:gd name="T58" fmla="*/ 0 w 444"/>
                <a:gd name="T59" fmla="*/ 0 h 1848"/>
                <a:gd name="T60" fmla="*/ 0 w 444"/>
                <a:gd name="T61" fmla="*/ 0 h 1848"/>
                <a:gd name="T62" fmla="*/ 0 w 444"/>
                <a:gd name="T63" fmla="*/ 0 h 1848"/>
                <a:gd name="T64" fmla="*/ 0 w 444"/>
                <a:gd name="T65" fmla="*/ 1 h 1848"/>
                <a:gd name="T66" fmla="*/ 0 w 444"/>
                <a:gd name="T67" fmla="*/ 1 h 1848"/>
                <a:gd name="T68" fmla="*/ 0 w 444"/>
                <a:gd name="T69" fmla="*/ 1 h 1848"/>
                <a:gd name="T70" fmla="*/ 0 w 444"/>
                <a:gd name="T71" fmla="*/ 1 h 1848"/>
                <a:gd name="T72" fmla="*/ 0 w 444"/>
                <a:gd name="T73" fmla="*/ 1 h 184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44" h="1848">
                  <a:moveTo>
                    <a:pt x="103" y="1824"/>
                  </a:moveTo>
                  <a:lnTo>
                    <a:pt x="75" y="1810"/>
                  </a:lnTo>
                  <a:lnTo>
                    <a:pt x="47" y="1805"/>
                  </a:lnTo>
                  <a:lnTo>
                    <a:pt x="19" y="1801"/>
                  </a:lnTo>
                  <a:lnTo>
                    <a:pt x="0" y="1796"/>
                  </a:lnTo>
                  <a:lnTo>
                    <a:pt x="28" y="1568"/>
                  </a:lnTo>
                  <a:lnTo>
                    <a:pt x="62" y="1344"/>
                  </a:lnTo>
                  <a:lnTo>
                    <a:pt x="94" y="1120"/>
                  </a:lnTo>
                  <a:lnTo>
                    <a:pt x="126" y="896"/>
                  </a:lnTo>
                  <a:lnTo>
                    <a:pt x="154" y="671"/>
                  </a:lnTo>
                  <a:lnTo>
                    <a:pt x="192" y="448"/>
                  </a:lnTo>
                  <a:lnTo>
                    <a:pt x="220" y="224"/>
                  </a:lnTo>
                  <a:lnTo>
                    <a:pt x="257" y="0"/>
                  </a:lnTo>
                  <a:lnTo>
                    <a:pt x="295" y="0"/>
                  </a:lnTo>
                  <a:lnTo>
                    <a:pt x="337" y="0"/>
                  </a:lnTo>
                  <a:lnTo>
                    <a:pt x="378" y="0"/>
                  </a:lnTo>
                  <a:lnTo>
                    <a:pt x="421" y="0"/>
                  </a:lnTo>
                  <a:lnTo>
                    <a:pt x="406" y="346"/>
                  </a:lnTo>
                  <a:lnTo>
                    <a:pt x="402" y="616"/>
                  </a:lnTo>
                  <a:lnTo>
                    <a:pt x="402" y="816"/>
                  </a:lnTo>
                  <a:lnTo>
                    <a:pt x="402" y="980"/>
                  </a:lnTo>
                  <a:lnTo>
                    <a:pt x="402" y="1101"/>
                  </a:lnTo>
                  <a:lnTo>
                    <a:pt x="416" y="1218"/>
                  </a:lnTo>
                  <a:lnTo>
                    <a:pt x="425" y="1335"/>
                  </a:lnTo>
                  <a:lnTo>
                    <a:pt x="444" y="1483"/>
                  </a:lnTo>
                  <a:lnTo>
                    <a:pt x="406" y="1512"/>
                  </a:lnTo>
                  <a:lnTo>
                    <a:pt x="378" y="1540"/>
                  </a:lnTo>
                  <a:lnTo>
                    <a:pt x="355" y="1568"/>
                  </a:lnTo>
                  <a:lnTo>
                    <a:pt x="342" y="1600"/>
                  </a:lnTo>
                  <a:lnTo>
                    <a:pt x="323" y="1637"/>
                  </a:lnTo>
                  <a:lnTo>
                    <a:pt x="304" y="1689"/>
                  </a:lnTo>
                  <a:lnTo>
                    <a:pt x="280" y="1754"/>
                  </a:lnTo>
                  <a:lnTo>
                    <a:pt x="257" y="1848"/>
                  </a:lnTo>
                  <a:lnTo>
                    <a:pt x="216" y="1833"/>
                  </a:lnTo>
                  <a:lnTo>
                    <a:pt x="173" y="1829"/>
                  </a:lnTo>
                  <a:lnTo>
                    <a:pt x="136" y="1824"/>
                  </a:lnTo>
                  <a:lnTo>
                    <a:pt x="103" y="18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349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9375" y="0"/>
            <a:ext cx="930275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125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BE50042-5C66-4F35-A904-3D729BA16C21}" type="slidenum">
              <a:rPr lang="en-US" smtClean="0"/>
              <a:pPr eaLnBrk="1" hangingPunct="1"/>
              <a:t>174</a:t>
            </a:fld>
            <a:endParaRPr lang="en-US" smtClean="0"/>
          </a:p>
        </p:txBody>
      </p:sp>
      <p:sp>
        <p:nvSpPr>
          <p:cNvPr id="1812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316038"/>
            <a:ext cx="5849937" cy="4616450"/>
          </a:xfrm>
        </p:spPr>
        <p:txBody>
          <a:bodyPr/>
          <a:lstStyle/>
          <a:p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Physiology</a:t>
            </a:r>
          </a:p>
          <a:p>
            <a:pPr lvl="1"/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Coughing </a:t>
            </a:r>
          </a:p>
          <a:p>
            <a:pPr lvl="2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removes mucus from airways and lungs</a:t>
            </a:r>
          </a:p>
          <a:p>
            <a:pPr lvl="2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cause collapse of lung if congestion not present</a:t>
            </a:r>
          </a:p>
        </p:txBody>
      </p:sp>
      <p:grpSp>
        <p:nvGrpSpPr>
          <p:cNvPr id="181254" name="Group 22"/>
          <p:cNvGrpSpPr>
            <a:grpSpLocks/>
          </p:cNvGrpSpPr>
          <p:nvPr/>
        </p:nvGrpSpPr>
        <p:grpSpPr bwMode="auto">
          <a:xfrm>
            <a:off x="6459538" y="2333625"/>
            <a:ext cx="2273300" cy="3133725"/>
            <a:chOff x="3138" y="1153"/>
            <a:chExt cx="1675" cy="2323"/>
          </a:xfrm>
        </p:grpSpPr>
        <p:sp>
          <p:nvSpPr>
            <p:cNvPr id="181255" name="Freeform 23"/>
            <p:cNvSpPr>
              <a:spLocks/>
            </p:cNvSpPr>
            <p:nvPr/>
          </p:nvSpPr>
          <p:spPr bwMode="auto">
            <a:xfrm>
              <a:off x="3138" y="1153"/>
              <a:ext cx="1675" cy="2323"/>
            </a:xfrm>
            <a:custGeom>
              <a:avLst/>
              <a:gdLst>
                <a:gd name="T0" fmla="*/ 1381 w 1675"/>
                <a:gd name="T1" fmla="*/ 233 h 2323"/>
                <a:gd name="T2" fmla="*/ 1503 w 1675"/>
                <a:gd name="T3" fmla="*/ 441 h 2323"/>
                <a:gd name="T4" fmla="*/ 1450 w 1675"/>
                <a:gd name="T5" fmla="*/ 674 h 2323"/>
                <a:gd name="T6" fmla="*/ 1288 w 1675"/>
                <a:gd name="T7" fmla="*/ 856 h 2323"/>
                <a:gd name="T8" fmla="*/ 1168 w 1675"/>
                <a:gd name="T9" fmla="*/ 904 h 2323"/>
                <a:gd name="T10" fmla="*/ 1199 w 1675"/>
                <a:gd name="T11" fmla="*/ 988 h 2323"/>
                <a:gd name="T12" fmla="*/ 1130 w 1675"/>
                <a:gd name="T13" fmla="*/ 1105 h 2323"/>
                <a:gd name="T14" fmla="*/ 1115 w 1675"/>
                <a:gd name="T15" fmla="*/ 1267 h 2323"/>
                <a:gd name="T16" fmla="*/ 1156 w 1675"/>
                <a:gd name="T17" fmla="*/ 1353 h 2323"/>
                <a:gd name="T18" fmla="*/ 1250 w 1675"/>
                <a:gd name="T19" fmla="*/ 1363 h 2323"/>
                <a:gd name="T20" fmla="*/ 1384 w 1675"/>
                <a:gd name="T21" fmla="*/ 1249 h 2323"/>
                <a:gd name="T22" fmla="*/ 1544 w 1675"/>
                <a:gd name="T23" fmla="*/ 1246 h 2323"/>
                <a:gd name="T24" fmla="*/ 1637 w 1675"/>
                <a:gd name="T25" fmla="*/ 1373 h 2323"/>
                <a:gd name="T26" fmla="*/ 1675 w 1675"/>
                <a:gd name="T27" fmla="*/ 1583 h 2323"/>
                <a:gd name="T28" fmla="*/ 1630 w 1675"/>
                <a:gd name="T29" fmla="*/ 1971 h 2323"/>
                <a:gd name="T30" fmla="*/ 1516 w 1675"/>
                <a:gd name="T31" fmla="*/ 2269 h 2323"/>
                <a:gd name="T32" fmla="*/ 1394 w 1675"/>
                <a:gd name="T33" fmla="*/ 2305 h 2323"/>
                <a:gd name="T34" fmla="*/ 1095 w 1675"/>
                <a:gd name="T35" fmla="*/ 2307 h 2323"/>
                <a:gd name="T36" fmla="*/ 791 w 1675"/>
                <a:gd name="T37" fmla="*/ 2297 h 2323"/>
                <a:gd name="T38" fmla="*/ 385 w 1675"/>
                <a:gd name="T39" fmla="*/ 2323 h 2323"/>
                <a:gd name="T40" fmla="*/ 0 w 1675"/>
                <a:gd name="T41" fmla="*/ 2252 h 2323"/>
                <a:gd name="T42" fmla="*/ 81 w 1675"/>
                <a:gd name="T43" fmla="*/ 1943 h 2323"/>
                <a:gd name="T44" fmla="*/ 213 w 1675"/>
                <a:gd name="T45" fmla="*/ 1652 h 2323"/>
                <a:gd name="T46" fmla="*/ 248 w 1675"/>
                <a:gd name="T47" fmla="*/ 1543 h 2323"/>
                <a:gd name="T48" fmla="*/ 233 w 1675"/>
                <a:gd name="T49" fmla="*/ 1393 h 2323"/>
                <a:gd name="T50" fmla="*/ 281 w 1675"/>
                <a:gd name="T51" fmla="*/ 1244 h 2323"/>
                <a:gd name="T52" fmla="*/ 365 w 1675"/>
                <a:gd name="T53" fmla="*/ 1178 h 2323"/>
                <a:gd name="T54" fmla="*/ 439 w 1675"/>
                <a:gd name="T55" fmla="*/ 1165 h 2323"/>
                <a:gd name="T56" fmla="*/ 537 w 1675"/>
                <a:gd name="T57" fmla="*/ 1173 h 2323"/>
                <a:gd name="T58" fmla="*/ 575 w 1675"/>
                <a:gd name="T59" fmla="*/ 1259 h 2323"/>
                <a:gd name="T60" fmla="*/ 631 w 1675"/>
                <a:gd name="T61" fmla="*/ 1338 h 2323"/>
                <a:gd name="T62" fmla="*/ 618 w 1675"/>
                <a:gd name="T63" fmla="*/ 1441 h 2323"/>
                <a:gd name="T64" fmla="*/ 568 w 1675"/>
                <a:gd name="T65" fmla="*/ 1543 h 2323"/>
                <a:gd name="T66" fmla="*/ 487 w 1675"/>
                <a:gd name="T67" fmla="*/ 1601 h 2323"/>
                <a:gd name="T68" fmla="*/ 451 w 1675"/>
                <a:gd name="T69" fmla="*/ 1705 h 2323"/>
                <a:gd name="T70" fmla="*/ 428 w 1675"/>
                <a:gd name="T71" fmla="*/ 1836 h 2323"/>
                <a:gd name="T72" fmla="*/ 482 w 1675"/>
                <a:gd name="T73" fmla="*/ 1849 h 2323"/>
                <a:gd name="T74" fmla="*/ 636 w 1675"/>
                <a:gd name="T75" fmla="*/ 1616 h 2323"/>
                <a:gd name="T76" fmla="*/ 831 w 1675"/>
                <a:gd name="T77" fmla="*/ 1502 h 2323"/>
                <a:gd name="T78" fmla="*/ 897 w 1675"/>
                <a:gd name="T79" fmla="*/ 1439 h 2323"/>
                <a:gd name="T80" fmla="*/ 907 w 1675"/>
                <a:gd name="T81" fmla="*/ 1310 h 2323"/>
                <a:gd name="T82" fmla="*/ 809 w 1675"/>
                <a:gd name="T83" fmla="*/ 1322 h 2323"/>
                <a:gd name="T84" fmla="*/ 717 w 1675"/>
                <a:gd name="T85" fmla="*/ 1160 h 2323"/>
                <a:gd name="T86" fmla="*/ 662 w 1675"/>
                <a:gd name="T87" fmla="*/ 986 h 2323"/>
                <a:gd name="T88" fmla="*/ 517 w 1675"/>
                <a:gd name="T89" fmla="*/ 968 h 2323"/>
                <a:gd name="T90" fmla="*/ 416 w 1675"/>
                <a:gd name="T91" fmla="*/ 854 h 2323"/>
                <a:gd name="T92" fmla="*/ 530 w 1675"/>
                <a:gd name="T93" fmla="*/ 829 h 2323"/>
                <a:gd name="T94" fmla="*/ 596 w 1675"/>
                <a:gd name="T95" fmla="*/ 664 h 2323"/>
                <a:gd name="T96" fmla="*/ 558 w 1675"/>
                <a:gd name="T97" fmla="*/ 449 h 2323"/>
                <a:gd name="T98" fmla="*/ 466 w 1675"/>
                <a:gd name="T99" fmla="*/ 173 h 2323"/>
                <a:gd name="T100" fmla="*/ 667 w 1675"/>
                <a:gd name="T101" fmla="*/ 66 h 2323"/>
                <a:gd name="T102" fmla="*/ 885 w 1675"/>
                <a:gd name="T103" fmla="*/ 0 h 2323"/>
                <a:gd name="T104" fmla="*/ 1060 w 1675"/>
                <a:gd name="T105" fmla="*/ 41 h 2323"/>
                <a:gd name="T106" fmla="*/ 1224 w 1675"/>
                <a:gd name="T107" fmla="*/ 109 h 23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675" h="2323">
                  <a:moveTo>
                    <a:pt x="1224" y="109"/>
                  </a:moveTo>
                  <a:lnTo>
                    <a:pt x="1262" y="137"/>
                  </a:lnTo>
                  <a:lnTo>
                    <a:pt x="1303" y="168"/>
                  </a:lnTo>
                  <a:lnTo>
                    <a:pt x="1343" y="200"/>
                  </a:lnTo>
                  <a:lnTo>
                    <a:pt x="1381" y="233"/>
                  </a:lnTo>
                  <a:lnTo>
                    <a:pt x="1417" y="269"/>
                  </a:lnTo>
                  <a:lnTo>
                    <a:pt x="1450" y="307"/>
                  </a:lnTo>
                  <a:lnTo>
                    <a:pt x="1475" y="350"/>
                  </a:lnTo>
                  <a:lnTo>
                    <a:pt x="1493" y="393"/>
                  </a:lnTo>
                  <a:lnTo>
                    <a:pt x="1503" y="441"/>
                  </a:lnTo>
                  <a:lnTo>
                    <a:pt x="1503" y="494"/>
                  </a:lnTo>
                  <a:lnTo>
                    <a:pt x="1498" y="542"/>
                  </a:lnTo>
                  <a:lnTo>
                    <a:pt x="1488" y="588"/>
                  </a:lnTo>
                  <a:lnTo>
                    <a:pt x="1470" y="631"/>
                  </a:lnTo>
                  <a:lnTo>
                    <a:pt x="1450" y="674"/>
                  </a:lnTo>
                  <a:lnTo>
                    <a:pt x="1422" y="715"/>
                  </a:lnTo>
                  <a:lnTo>
                    <a:pt x="1394" y="753"/>
                  </a:lnTo>
                  <a:lnTo>
                    <a:pt x="1361" y="788"/>
                  </a:lnTo>
                  <a:lnTo>
                    <a:pt x="1326" y="823"/>
                  </a:lnTo>
                  <a:lnTo>
                    <a:pt x="1288" y="856"/>
                  </a:lnTo>
                  <a:lnTo>
                    <a:pt x="1250" y="887"/>
                  </a:lnTo>
                  <a:lnTo>
                    <a:pt x="1242" y="892"/>
                  </a:lnTo>
                  <a:lnTo>
                    <a:pt x="1227" y="897"/>
                  </a:lnTo>
                  <a:lnTo>
                    <a:pt x="1194" y="897"/>
                  </a:lnTo>
                  <a:lnTo>
                    <a:pt x="1168" y="904"/>
                  </a:lnTo>
                  <a:lnTo>
                    <a:pt x="1176" y="912"/>
                  </a:lnTo>
                  <a:lnTo>
                    <a:pt x="1189" y="927"/>
                  </a:lnTo>
                  <a:lnTo>
                    <a:pt x="1199" y="942"/>
                  </a:lnTo>
                  <a:lnTo>
                    <a:pt x="1204" y="960"/>
                  </a:lnTo>
                  <a:lnTo>
                    <a:pt x="1199" y="988"/>
                  </a:lnTo>
                  <a:lnTo>
                    <a:pt x="1176" y="1021"/>
                  </a:lnTo>
                  <a:lnTo>
                    <a:pt x="1151" y="1041"/>
                  </a:lnTo>
                  <a:lnTo>
                    <a:pt x="1143" y="1044"/>
                  </a:lnTo>
                  <a:lnTo>
                    <a:pt x="1136" y="1074"/>
                  </a:lnTo>
                  <a:lnTo>
                    <a:pt x="1130" y="1105"/>
                  </a:lnTo>
                  <a:lnTo>
                    <a:pt x="1125" y="1137"/>
                  </a:lnTo>
                  <a:lnTo>
                    <a:pt x="1120" y="1168"/>
                  </a:lnTo>
                  <a:lnTo>
                    <a:pt x="1118" y="1201"/>
                  </a:lnTo>
                  <a:lnTo>
                    <a:pt x="1115" y="1234"/>
                  </a:lnTo>
                  <a:lnTo>
                    <a:pt x="1115" y="1267"/>
                  </a:lnTo>
                  <a:lnTo>
                    <a:pt x="1115" y="1300"/>
                  </a:lnTo>
                  <a:lnTo>
                    <a:pt x="1115" y="1332"/>
                  </a:lnTo>
                  <a:lnTo>
                    <a:pt x="1118" y="1365"/>
                  </a:lnTo>
                  <a:lnTo>
                    <a:pt x="1128" y="1360"/>
                  </a:lnTo>
                  <a:lnTo>
                    <a:pt x="1156" y="1353"/>
                  </a:lnTo>
                  <a:lnTo>
                    <a:pt x="1184" y="1345"/>
                  </a:lnTo>
                  <a:lnTo>
                    <a:pt x="1209" y="1348"/>
                  </a:lnTo>
                  <a:lnTo>
                    <a:pt x="1224" y="1368"/>
                  </a:lnTo>
                  <a:lnTo>
                    <a:pt x="1224" y="1386"/>
                  </a:lnTo>
                  <a:lnTo>
                    <a:pt x="1250" y="1363"/>
                  </a:lnTo>
                  <a:lnTo>
                    <a:pt x="1275" y="1340"/>
                  </a:lnTo>
                  <a:lnTo>
                    <a:pt x="1303" y="1315"/>
                  </a:lnTo>
                  <a:lnTo>
                    <a:pt x="1328" y="1292"/>
                  </a:lnTo>
                  <a:lnTo>
                    <a:pt x="1354" y="1269"/>
                  </a:lnTo>
                  <a:lnTo>
                    <a:pt x="1384" y="1249"/>
                  </a:lnTo>
                  <a:lnTo>
                    <a:pt x="1412" y="1234"/>
                  </a:lnTo>
                  <a:lnTo>
                    <a:pt x="1445" y="1226"/>
                  </a:lnTo>
                  <a:lnTo>
                    <a:pt x="1478" y="1224"/>
                  </a:lnTo>
                  <a:lnTo>
                    <a:pt x="1513" y="1231"/>
                  </a:lnTo>
                  <a:lnTo>
                    <a:pt x="1544" y="1246"/>
                  </a:lnTo>
                  <a:lnTo>
                    <a:pt x="1571" y="1267"/>
                  </a:lnTo>
                  <a:lnTo>
                    <a:pt x="1592" y="1289"/>
                  </a:lnTo>
                  <a:lnTo>
                    <a:pt x="1612" y="1315"/>
                  </a:lnTo>
                  <a:lnTo>
                    <a:pt x="1627" y="1343"/>
                  </a:lnTo>
                  <a:lnTo>
                    <a:pt x="1637" y="1373"/>
                  </a:lnTo>
                  <a:lnTo>
                    <a:pt x="1648" y="1406"/>
                  </a:lnTo>
                  <a:lnTo>
                    <a:pt x="1655" y="1439"/>
                  </a:lnTo>
                  <a:lnTo>
                    <a:pt x="1663" y="1469"/>
                  </a:lnTo>
                  <a:lnTo>
                    <a:pt x="1668" y="1502"/>
                  </a:lnTo>
                  <a:lnTo>
                    <a:pt x="1675" y="1583"/>
                  </a:lnTo>
                  <a:lnTo>
                    <a:pt x="1675" y="1664"/>
                  </a:lnTo>
                  <a:lnTo>
                    <a:pt x="1670" y="1743"/>
                  </a:lnTo>
                  <a:lnTo>
                    <a:pt x="1660" y="1819"/>
                  </a:lnTo>
                  <a:lnTo>
                    <a:pt x="1648" y="1895"/>
                  </a:lnTo>
                  <a:lnTo>
                    <a:pt x="1630" y="1971"/>
                  </a:lnTo>
                  <a:lnTo>
                    <a:pt x="1607" y="2044"/>
                  </a:lnTo>
                  <a:lnTo>
                    <a:pt x="1582" y="2115"/>
                  </a:lnTo>
                  <a:lnTo>
                    <a:pt x="1554" y="2186"/>
                  </a:lnTo>
                  <a:lnTo>
                    <a:pt x="1523" y="2254"/>
                  </a:lnTo>
                  <a:lnTo>
                    <a:pt x="1516" y="2269"/>
                  </a:lnTo>
                  <a:lnTo>
                    <a:pt x="1495" y="2290"/>
                  </a:lnTo>
                  <a:lnTo>
                    <a:pt x="1470" y="2302"/>
                  </a:lnTo>
                  <a:lnTo>
                    <a:pt x="1440" y="2305"/>
                  </a:lnTo>
                  <a:lnTo>
                    <a:pt x="1409" y="2305"/>
                  </a:lnTo>
                  <a:lnTo>
                    <a:pt x="1394" y="2305"/>
                  </a:lnTo>
                  <a:lnTo>
                    <a:pt x="1336" y="2305"/>
                  </a:lnTo>
                  <a:lnTo>
                    <a:pt x="1275" y="2307"/>
                  </a:lnTo>
                  <a:lnTo>
                    <a:pt x="1214" y="2307"/>
                  </a:lnTo>
                  <a:lnTo>
                    <a:pt x="1156" y="2307"/>
                  </a:lnTo>
                  <a:lnTo>
                    <a:pt x="1095" y="2307"/>
                  </a:lnTo>
                  <a:lnTo>
                    <a:pt x="1034" y="2305"/>
                  </a:lnTo>
                  <a:lnTo>
                    <a:pt x="973" y="2305"/>
                  </a:lnTo>
                  <a:lnTo>
                    <a:pt x="913" y="2302"/>
                  </a:lnTo>
                  <a:lnTo>
                    <a:pt x="852" y="2300"/>
                  </a:lnTo>
                  <a:lnTo>
                    <a:pt x="791" y="2297"/>
                  </a:lnTo>
                  <a:lnTo>
                    <a:pt x="712" y="2300"/>
                  </a:lnTo>
                  <a:lnTo>
                    <a:pt x="631" y="2307"/>
                  </a:lnTo>
                  <a:lnTo>
                    <a:pt x="550" y="2312"/>
                  </a:lnTo>
                  <a:lnTo>
                    <a:pt x="466" y="2318"/>
                  </a:lnTo>
                  <a:lnTo>
                    <a:pt x="385" y="2323"/>
                  </a:lnTo>
                  <a:lnTo>
                    <a:pt x="304" y="2320"/>
                  </a:lnTo>
                  <a:lnTo>
                    <a:pt x="226" y="2315"/>
                  </a:lnTo>
                  <a:lnTo>
                    <a:pt x="147" y="2302"/>
                  </a:lnTo>
                  <a:lnTo>
                    <a:pt x="71" y="2282"/>
                  </a:lnTo>
                  <a:lnTo>
                    <a:pt x="0" y="2252"/>
                  </a:lnTo>
                  <a:lnTo>
                    <a:pt x="10" y="2188"/>
                  </a:lnTo>
                  <a:lnTo>
                    <a:pt x="25" y="2125"/>
                  </a:lnTo>
                  <a:lnTo>
                    <a:pt x="43" y="2064"/>
                  </a:lnTo>
                  <a:lnTo>
                    <a:pt x="61" y="2004"/>
                  </a:lnTo>
                  <a:lnTo>
                    <a:pt x="81" y="1943"/>
                  </a:lnTo>
                  <a:lnTo>
                    <a:pt x="107" y="1885"/>
                  </a:lnTo>
                  <a:lnTo>
                    <a:pt x="129" y="1824"/>
                  </a:lnTo>
                  <a:lnTo>
                    <a:pt x="157" y="1766"/>
                  </a:lnTo>
                  <a:lnTo>
                    <a:pt x="185" y="1710"/>
                  </a:lnTo>
                  <a:lnTo>
                    <a:pt x="213" y="1652"/>
                  </a:lnTo>
                  <a:lnTo>
                    <a:pt x="233" y="1659"/>
                  </a:lnTo>
                  <a:lnTo>
                    <a:pt x="246" y="1629"/>
                  </a:lnTo>
                  <a:lnTo>
                    <a:pt x="251" y="1601"/>
                  </a:lnTo>
                  <a:lnTo>
                    <a:pt x="251" y="1571"/>
                  </a:lnTo>
                  <a:lnTo>
                    <a:pt x="248" y="1543"/>
                  </a:lnTo>
                  <a:lnTo>
                    <a:pt x="243" y="1512"/>
                  </a:lnTo>
                  <a:lnTo>
                    <a:pt x="236" y="1484"/>
                  </a:lnTo>
                  <a:lnTo>
                    <a:pt x="231" y="1454"/>
                  </a:lnTo>
                  <a:lnTo>
                    <a:pt x="231" y="1424"/>
                  </a:lnTo>
                  <a:lnTo>
                    <a:pt x="233" y="1393"/>
                  </a:lnTo>
                  <a:lnTo>
                    <a:pt x="241" y="1363"/>
                  </a:lnTo>
                  <a:lnTo>
                    <a:pt x="246" y="1345"/>
                  </a:lnTo>
                  <a:lnTo>
                    <a:pt x="254" y="1310"/>
                  </a:lnTo>
                  <a:lnTo>
                    <a:pt x="266" y="1277"/>
                  </a:lnTo>
                  <a:lnTo>
                    <a:pt x="281" y="1244"/>
                  </a:lnTo>
                  <a:lnTo>
                    <a:pt x="304" y="1216"/>
                  </a:lnTo>
                  <a:lnTo>
                    <a:pt x="317" y="1203"/>
                  </a:lnTo>
                  <a:lnTo>
                    <a:pt x="330" y="1208"/>
                  </a:lnTo>
                  <a:lnTo>
                    <a:pt x="350" y="1198"/>
                  </a:lnTo>
                  <a:lnTo>
                    <a:pt x="365" y="1178"/>
                  </a:lnTo>
                  <a:lnTo>
                    <a:pt x="380" y="1163"/>
                  </a:lnTo>
                  <a:lnTo>
                    <a:pt x="398" y="1170"/>
                  </a:lnTo>
                  <a:lnTo>
                    <a:pt x="411" y="1186"/>
                  </a:lnTo>
                  <a:lnTo>
                    <a:pt x="421" y="1175"/>
                  </a:lnTo>
                  <a:lnTo>
                    <a:pt x="439" y="1165"/>
                  </a:lnTo>
                  <a:lnTo>
                    <a:pt x="459" y="1163"/>
                  </a:lnTo>
                  <a:lnTo>
                    <a:pt x="499" y="1158"/>
                  </a:lnTo>
                  <a:lnTo>
                    <a:pt x="510" y="1150"/>
                  </a:lnTo>
                  <a:lnTo>
                    <a:pt x="527" y="1158"/>
                  </a:lnTo>
                  <a:lnTo>
                    <a:pt x="537" y="1173"/>
                  </a:lnTo>
                  <a:lnTo>
                    <a:pt x="540" y="1175"/>
                  </a:lnTo>
                  <a:lnTo>
                    <a:pt x="545" y="1188"/>
                  </a:lnTo>
                  <a:lnTo>
                    <a:pt x="553" y="1211"/>
                  </a:lnTo>
                  <a:lnTo>
                    <a:pt x="563" y="1236"/>
                  </a:lnTo>
                  <a:lnTo>
                    <a:pt x="575" y="1259"/>
                  </a:lnTo>
                  <a:lnTo>
                    <a:pt x="586" y="1282"/>
                  </a:lnTo>
                  <a:lnTo>
                    <a:pt x="593" y="1294"/>
                  </a:lnTo>
                  <a:lnTo>
                    <a:pt x="603" y="1297"/>
                  </a:lnTo>
                  <a:lnTo>
                    <a:pt x="616" y="1307"/>
                  </a:lnTo>
                  <a:lnTo>
                    <a:pt x="631" y="1338"/>
                  </a:lnTo>
                  <a:lnTo>
                    <a:pt x="649" y="1360"/>
                  </a:lnTo>
                  <a:lnTo>
                    <a:pt x="641" y="1381"/>
                  </a:lnTo>
                  <a:lnTo>
                    <a:pt x="636" y="1401"/>
                  </a:lnTo>
                  <a:lnTo>
                    <a:pt x="626" y="1421"/>
                  </a:lnTo>
                  <a:lnTo>
                    <a:pt x="618" y="1441"/>
                  </a:lnTo>
                  <a:lnTo>
                    <a:pt x="608" y="1462"/>
                  </a:lnTo>
                  <a:lnTo>
                    <a:pt x="598" y="1482"/>
                  </a:lnTo>
                  <a:lnTo>
                    <a:pt x="588" y="1502"/>
                  </a:lnTo>
                  <a:lnTo>
                    <a:pt x="578" y="1522"/>
                  </a:lnTo>
                  <a:lnTo>
                    <a:pt x="568" y="1543"/>
                  </a:lnTo>
                  <a:lnTo>
                    <a:pt x="558" y="1563"/>
                  </a:lnTo>
                  <a:lnTo>
                    <a:pt x="532" y="1565"/>
                  </a:lnTo>
                  <a:lnTo>
                    <a:pt x="515" y="1573"/>
                  </a:lnTo>
                  <a:lnTo>
                    <a:pt x="499" y="1586"/>
                  </a:lnTo>
                  <a:lnTo>
                    <a:pt x="487" y="1601"/>
                  </a:lnTo>
                  <a:lnTo>
                    <a:pt x="477" y="1621"/>
                  </a:lnTo>
                  <a:lnTo>
                    <a:pt x="469" y="1641"/>
                  </a:lnTo>
                  <a:lnTo>
                    <a:pt x="464" y="1662"/>
                  </a:lnTo>
                  <a:lnTo>
                    <a:pt x="456" y="1684"/>
                  </a:lnTo>
                  <a:lnTo>
                    <a:pt x="451" y="1705"/>
                  </a:lnTo>
                  <a:lnTo>
                    <a:pt x="444" y="1722"/>
                  </a:lnTo>
                  <a:lnTo>
                    <a:pt x="449" y="1730"/>
                  </a:lnTo>
                  <a:lnTo>
                    <a:pt x="446" y="1750"/>
                  </a:lnTo>
                  <a:lnTo>
                    <a:pt x="439" y="1793"/>
                  </a:lnTo>
                  <a:lnTo>
                    <a:pt x="428" y="1836"/>
                  </a:lnTo>
                  <a:lnTo>
                    <a:pt x="421" y="1877"/>
                  </a:lnTo>
                  <a:lnTo>
                    <a:pt x="413" y="1917"/>
                  </a:lnTo>
                  <a:lnTo>
                    <a:pt x="413" y="1938"/>
                  </a:lnTo>
                  <a:lnTo>
                    <a:pt x="449" y="1895"/>
                  </a:lnTo>
                  <a:lnTo>
                    <a:pt x="482" y="1849"/>
                  </a:lnTo>
                  <a:lnTo>
                    <a:pt x="512" y="1801"/>
                  </a:lnTo>
                  <a:lnTo>
                    <a:pt x="542" y="1755"/>
                  </a:lnTo>
                  <a:lnTo>
                    <a:pt x="570" y="1707"/>
                  </a:lnTo>
                  <a:lnTo>
                    <a:pt x="603" y="1662"/>
                  </a:lnTo>
                  <a:lnTo>
                    <a:pt x="636" y="1616"/>
                  </a:lnTo>
                  <a:lnTo>
                    <a:pt x="672" y="1573"/>
                  </a:lnTo>
                  <a:lnTo>
                    <a:pt x="712" y="1535"/>
                  </a:lnTo>
                  <a:lnTo>
                    <a:pt x="758" y="1500"/>
                  </a:lnTo>
                  <a:lnTo>
                    <a:pt x="798" y="1492"/>
                  </a:lnTo>
                  <a:lnTo>
                    <a:pt x="831" y="1502"/>
                  </a:lnTo>
                  <a:lnTo>
                    <a:pt x="839" y="1505"/>
                  </a:lnTo>
                  <a:lnTo>
                    <a:pt x="862" y="1492"/>
                  </a:lnTo>
                  <a:lnTo>
                    <a:pt x="877" y="1474"/>
                  </a:lnTo>
                  <a:lnTo>
                    <a:pt x="890" y="1457"/>
                  </a:lnTo>
                  <a:lnTo>
                    <a:pt x="897" y="1439"/>
                  </a:lnTo>
                  <a:lnTo>
                    <a:pt x="902" y="1416"/>
                  </a:lnTo>
                  <a:lnTo>
                    <a:pt x="905" y="1396"/>
                  </a:lnTo>
                  <a:lnTo>
                    <a:pt x="910" y="1350"/>
                  </a:lnTo>
                  <a:lnTo>
                    <a:pt x="918" y="1307"/>
                  </a:lnTo>
                  <a:lnTo>
                    <a:pt x="907" y="1310"/>
                  </a:lnTo>
                  <a:lnTo>
                    <a:pt x="887" y="1320"/>
                  </a:lnTo>
                  <a:lnTo>
                    <a:pt x="864" y="1327"/>
                  </a:lnTo>
                  <a:lnTo>
                    <a:pt x="842" y="1332"/>
                  </a:lnTo>
                  <a:lnTo>
                    <a:pt x="819" y="1330"/>
                  </a:lnTo>
                  <a:lnTo>
                    <a:pt x="809" y="1322"/>
                  </a:lnTo>
                  <a:lnTo>
                    <a:pt x="786" y="1292"/>
                  </a:lnTo>
                  <a:lnTo>
                    <a:pt x="765" y="1262"/>
                  </a:lnTo>
                  <a:lnTo>
                    <a:pt x="748" y="1229"/>
                  </a:lnTo>
                  <a:lnTo>
                    <a:pt x="733" y="1196"/>
                  </a:lnTo>
                  <a:lnTo>
                    <a:pt x="717" y="1160"/>
                  </a:lnTo>
                  <a:lnTo>
                    <a:pt x="705" y="1127"/>
                  </a:lnTo>
                  <a:lnTo>
                    <a:pt x="692" y="1092"/>
                  </a:lnTo>
                  <a:lnTo>
                    <a:pt x="682" y="1056"/>
                  </a:lnTo>
                  <a:lnTo>
                    <a:pt x="672" y="1021"/>
                  </a:lnTo>
                  <a:lnTo>
                    <a:pt x="662" y="986"/>
                  </a:lnTo>
                  <a:lnTo>
                    <a:pt x="641" y="996"/>
                  </a:lnTo>
                  <a:lnTo>
                    <a:pt x="618" y="998"/>
                  </a:lnTo>
                  <a:lnTo>
                    <a:pt x="598" y="1001"/>
                  </a:lnTo>
                  <a:lnTo>
                    <a:pt x="558" y="988"/>
                  </a:lnTo>
                  <a:lnTo>
                    <a:pt x="517" y="968"/>
                  </a:lnTo>
                  <a:lnTo>
                    <a:pt x="482" y="942"/>
                  </a:lnTo>
                  <a:lnTo>
                    <a:pt x="464" y="930"/>
                  </a:lnTo>
                  <a:lnTo>
                    <a:pt x="431" y="897"/>
                  </a:lnTo>
                  <a:lnTo>
                    <a:pt x="416" y="864"/>
                  </a:lnTo>
                  <a:lnTo>
                    <a:pt x="416" y="854"/>
                  </a:lnTo>
                  <a:lnTo>
                    <a:pt x="428" y="846"/>
                  </a:lnTo>
                  <a:lnTo>
                    <a:pt x="454" y="841"/>
                  </a:lnTo>
                  <a:lnTo>
                    <a:pt x="479" y="841"/>
                  </a:lnTo>
                  <a:lnTo>
                    <a:pt x="507" y="839"/>
                  </a:lnTo>
                  <a:lnTo>
                    <a:pt x="530" y="829"/>
                  </a:lnTo>
                  <a:lnTo>
                    <a:pt x="540" y="821"/>
                  </a:lnTo>
                  <a:lnTo>
                    <a:pt x="570" y="785"/>
                  </a:lnTo>
                  <a:lnTo>
                    <a:pt x="588" y="747"/>
                  </a:lnTo>
                  <a:lnTo>
                    <a:pt x="596" y="707"/>
                  </a:lnTo>
                  <a:lnTo>
                    <a:pt x="596" y="664"/>
                  </a:lnTo>
                  <a:lnTo>
                    <a:pt x="591" y="621"/>
                  </a:lnTo>
                  <a:lnTo>
                    <a:pt x="583" y="578"/>
                  </a:lnTo>
                  <a:lnTo>
                    <a:pt x="573" y="535"/>
                  </a:lnTo>
                  <a:lnTo>
                    <a:pt x="563" y="492"/>
                  </a:lnTo>
                  <a:lnTo>
                    <a:pt x="558" y="449"/>
                  </a:lnTo>
                  <a:lnTo>
                    <a:pt x="558" y="406"/>
                  </a:lnTo>
                  <a:lnTo>
                    <a:pt x="542" y="228"/>
                  </a:lnTo>
                  <a:lnTo>
                    <a:pt x="497" y="208"/>
                  </a:lnTo>
                  <a:lnTo>
                    <a:pt x="469" y="183"/>
                  </a:lnTo>
                  <a:lnTo>
                    <a:pt x="466" y="173"/>
                  </a:lnTo>
                  <a:lnTo>
                    <a:pt x="504" y="145"/>
                  </a:lnTo>
                  <a:lnTo>
                    <a:pt x="542" y="119"/>
                  </a:lnTo>
                  <a:lnTo>
                    <a:pt x="583" y="99"/>
                  </a:lnTo>
                  <a:lnTo>
                    <a:pt x="624" y="81"/>
                  </a:lnTo>
                  <a:lnTo>
                    <a:pt x="667" y="66"/>
                  </a:lnTo>
                  <a:lnTo>
                    <a:pt x="710" y="51"/>
                  </a:lnTo>
                  <a:lnTo>
                    <a:pt x="753" y="38"/>
                  </a:lnTo>
                  <a:lnTo>
                    <a:pt x="796" y="26"/>
                  </a:lnTo>
                  <a:lnTo>
                    <a:pt x="842" y="13"/>
                  </a:lnTo>
                  <a:lnTo>
                    <a:pt x="885" y="0"/>
                  </a:lnTo>
                  <a:lnTo>
                    <a:pt x="920" y="6"/>
                  </a:lnTo>
                  <a:lnTo>
                    <a:pt x="956" y="11"/>
                  </a:lnTo>
                  <a:lnTo>
                    <a:pt x="991" y="21"/>
                  </a:lnTo>
                  <a:lnTo>
                    <a:pt x="1027" y="31"/>
                  </a:lnTo>
                  <a:lnTo>
                    <a:pt x="1060" y="41"/>
                  </a:lnTo>
                  <a:lnTo>
                    <a:pt x="1092" y="54"/>
                  </a:lnTo>
                  <a:lnTo>
                    <a:pt x="1125" y="66"/>
                  </a:lnTo>
                  <a:lnTo>
                    <a:pt x="1158" y="79"/>
                  </a:lnTo>
                  <a:lnTo>
                    <a:pt x="1191" y="94"/>
                  </a:lnTo>
                  <a:lnTo>
                    <a:pt x="1224" y="109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56" name="Freeform 24"/>
            <p:cNvSpPr>
              <a:spLocks/>
            </p:cNvSpPr>
            <p:nvPr/>
          </p:nvSpPr>
          <p:spPr bwMode="auto">
            <a:xfrm>
              <a:off x="3617" y="1166"/>
              <a:ext cx="1016" cy="876"/>
            </a:xfrm>
            <a:custGeom>
              <a:avLst/>
              <a:gdLst>
                <a:gd name="T0" fmla="*/ 771 w 1016"/>
                <a:gd name="T1" fmla="*/ 132 h 876"/>
                <a:gd name="T2" fmla="*/ 859 w 1016"/>
                <a:gd name="T3" fmla="*/ 200 h 876"/>
                <a:gd name="T4" fmla="*/ 940 w 1016"/>
                <a:gd name="T5" fmla="*/ 279 h 876"/>
                <a:gd name="T6" fmla="*/ 999 w 1016"/>
                <a:gd name="T7" fmla="*/ 370 h 876"/>
                <a:gd name="T8" fmla="*/ 1016 w 1016"/>
                <a:gd name="T9" fmla="*/ 476 h 876"/>
                <a:gd name="T10" fmla="*/ 994 w 1016"/>
                <a:gd name="T11" fmla="*/ 577 h 876"/>
                <a:gd name="T12" fmla="*/ 958 w 1016"/>
                <a:gd name="T13" fmla="*/ 653 h 876"/>
                <a:gd name="T14" fmla="*/ 907 w 1016"/>
                <a:gd name="T15" fmla="*/ 727 h 876"/>
                <a:gd name="T16" fmla="*/ 849 w 1016"/>
                <a:gd name="T17" fmla="*/ 790 h 876"/>
                <a:gd name="T18" fmla="*/ 781 w 1016"/>
                <a:gd name="T19" fmla="*/ 846 h 876"/>
                <a:gd name="T20" fmla="*/ 728 w 1016"/>
                <a:gd name="T21" fmla="*/ 874 h 876"/>
                <a:gd name="T22" fmla="*/ 651 w 1016"/>
                <a:gd name="T23" fmla="*/ 876 h 876"/>
                <a:gd name="T24" fmla="*/ 583 w 1016"/>
                <a:gd name="T25" fmla="*/ 864 h 876"/>
                <a:gd name="T26" fmla="*/ 532 w 1016"/>
                <a:gd name="T27" fmla="*/ 841 h 876"/>
                <a:gd name="T28" fmla="*/ 502 w 1016"/>
                <a:gd name="T29" fmla="*/ 826 h 876"/>
                <a:gd name="T30" fmla="*/ 537 w 1016"/>
                <a:gd name="T31" fmla="*/ 800 h 876"/>
                <a:gd name="T32" fmla="*/ 570 w 1016"/>
                <a:gd name="T33" fmla="*/ 767 h 876"/>
                <a:gd name="T34" fmla="*/ 596 w 1016"/>
                <a:gd name="T35" fmla="*/ 729 h 876"/>
                <a:gd name="T36" fmla="*/ 608 w 1016"/>
                <a:gd name="T37" fmla="*/ 689 h 876"/>
                <a:gd name="T38" fmla="*/ 608 w 1016"/>
                <a:gd name="T39" fmla="*/ 641 h 876"/>
                <a:gd name="T40" fmla="*/ 586 w 1016"/>
                <a:gd name="T41" fmla="*/ 532 h 876"/>
                <a:gd name="T42" fmla="*/ 535 w 1016"/>
                <a:gd name="T43" fmla="*/ 433 h 876"/>
                <a:gd name="T44" fmla="*/ 461 w 1016"/>
                <a:gd name="T45" fmla="*/ 347 h 876"/>
                <a:gd name="T46" fmla="*/ 370 w 1016"/>
                <a:gd name="T47" fmla="*/ 281 h 876"/>
                <a:gd name="T48" fmla="*/ 271 w 1016"/>
                <a:gd name="T49" fmla="*/ 236 h 876"/>
                <a:gd name="T50" fmla="*/ 213 w 1016"/>
                <a:gd name="T51" fmla="*/ 218 h 876"/>
                <a:gd name="T52" fmla="*/ 132 w 1016"/>
                <a:gd name="T53" fmla="*/ 203 h 876"/>
                <a:gd name="T54" fmla="*/ 71 w 1016"/>
                <a:gd name="T55" fmla="*/ 200 h 876"/>
                <a:gd name="T56" fmla="*/ 5 w 1016"/>
                <a:gd name="T57" fmla="*/ 175 h 876"/>
                <a:gd name="T58" fmla="*/ 36 w 1016"/>
                <a:gd name="T59" fmla="*/ 139 h 876"/>
                <a:gd name="T60" fmla="*/ 112 w 1016"/>
                <a:gd name="T61" fmla="*/ 96 h 876"/>
                <a:gd name="T62" fmla="*/ 193 w 1016"/>
                <a:gd name="T63" fmla="*/ 61 h 876"/>
                <a:gd name="T64" fmla="*/ 276 w 1016"/>
                <a:gd name="T65" fmla="*/ 33 h 876"/>
                <a:gd name="T66" fmla="*/ 363 w 1016"/>
                <a:gd name="T67" fmla="*/ 10 h 876"/>
                <a:gd name="T68" fmla="*/ 441 w 1016"/>
                <a:gd name="T69" fmla="*/ 5 h 876"/>
                <a:gd name="T70" fmla="*/ 507 w 1016"/>
                <a:gd name="T71" fmla="*/ 18 h 876"/>
                <a:gd name="T72" fmla="*/ 573 w 1016"/>
                <a:gd name="T73" fmla="*/ 38 h 876"/>
                <a:gd name="T74" fmla="*/ 634 w 1016"/>
                <a:gd name="T75" fmla="*/ 63 h 876"/>
                <a:gd name="T76" fmla="*/ 697 w 1016"/>
                <a:gd name="T77" fmla="*/ 89 h 87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16" h="876">
                  <a:moveTo>
                    <a:pt x="728" y="101"/>
                  </a:moveTo>
                  <a:lnTo>
                    <a:pt x="771" y="132"/>
                  </a:lnTo>
                  <a:lnTo>
                    <a:pt x="816" y="165"/>
                  </a:lnTo>
                  <a:lnTo>
                    <a:pt x="859" y="200"/>
                  </a:lnTo>
                  <a:lnTo>
                    <a:pt x="902" y="238"/>
                  </a:lnTo>
                  <a:lnTo>
                    <a:pt x="940" y="279"/>
                  </a:lnTo>
                  <a:lnTo>
                    <a:pt x="973" y="324"/>
                  </a:lnTo>
                  <a:lnTo>
                    <a:pt x="999" y="370"/>
                  </a:lnTo>
                  <a:lnTo>
                    <a:pt x="1011" y="420"/>
                  </a:lnTo>
                  <a:lnTo>
                    <a:pt x="1016" y="476"/>
                  </a:lnTo>
                  <a:lnTo>
                    <a:pt x="1006" y="537"/>
                  </a:lnTo>
                  <a:lnTo>
                    <a:pt x="994" y="577"/>
                  </a:lnTo>
                  <a:lnTo>
                    <a:pt x="978" y="615"/>
                  </a:lnTo>
                  <a:lnTo>
                    <a:pt x="958" y="653"/>
                  </a:lnTo>
                  <a:lnTo>
                    <a:pt x="935" y="691"/>
                  </a:lnTo>
                  <a:lnTo>
                    <a:pt x="907" y="727"/>
                  </a:lnTo>
                  <a:lnTo>
                    <a:pt x="880" y="760"/>
                  </a:lnTo>
                  <a:lnTo>
                    <a:pt x="849" y="790"/>
                  </a:lnTo>
                  <a:lnTo>
                    <a:pt x="816" y="821"/>
                  </a:lnTo>
                  <a:lnTo>
                    <a:pt x="781" y="846"/>
                  </a:lnTo>
                  <a:lnTo>
                    <a:pt x="745" y="871"/>
                  </a:lnTo>
                  <a:lnTo>
                    <a:pt x="728" y="874"/>
                  </a:lnTo>
                  <a:lnTo>
                    <a:pt x="689" y="876"/>
                  </a:lnTo>
                  <a:lnTo>
                    <a:pt x="651" y="876"/>
                  </a:lnTo>
                  <a:lnTo>
                    <a:pt x="616" y="871"/>
                  </a:lnTo>
                  <a:lnTo>
                    <a:pt x="583" y="864"/>
                  </a:lnTo>
                  <a:lnTo>
                    <a:pt x="565" y="856"/>
                  </a:lnTo>
                  <a:lnTo>
                    <a:pt x="532" y="841"/>
                  </a:lnTo>
                  <a:lnTo>
                    <a:pt x="507" y="828"/>
                  </a:lnTo>
                  <a:lnTo>
                    <a:pt x="502" y="826"/>
                  </a:lnTo>
                  <a:lnTo>
                    <a:pt x="520" y="813"/>
                  </a:lnTo>
                  <a:lnTo>
                    <a:pt x="537" y="800"/>
                  </a:lnTo>
                  <a:lnTo>
                    <a:pt x="555" y="785"/>
                  </a:lnTo>
                  <a:lnTo>
                    <a:pt x="570" y="767"/>
                  </a:lnTo>
                  <a:lnTo>
                    <a:pt x="583" y="750"/>
                  </a:lnTo>
                  <a:lnTo>
                    <a:pt x="596" y="729"/>
                  </a:lnTo>
                  <a:lnTo>
                    <a:pt x="603" y="709"/>
                  </a:lnTo>
                  <a:lnTo>
                    <a:pt x="608" y="689"/>
                  </a:lnTo>
                  <a:lnTo>
                    <a:pt x="611" y="664"/>
                  </a:lnTo>
                  <a:lnTo>
                    <a:pt x="608" y="641"/>
                  </a:lnTo>
                  <a:lnTo>
                    <a:pt x="601" y="585"/>
                  </a:lnTo>
                  <a:lnTo>
                    <a:pt x="586" y="532"/>
                  </a:lnTo>
                  <a:lnTo>
                    <a:pt x="565" y="481"/>
                  </a:lnTo>
                  <a:lnTo>
                    <a:pt x="535" y="433"/>
                  </a:lnTo>
                  <a:lnTo>
                    <a:pt x="499" y="390"/>
                  </a:lnTo>
                  <a:lnTo>
                    <a:pt x="461" y="347"/>
                  </a:lnTo>
                  <a:lnTo>
                    <a:pt x="418" y="312"/>
                  </a:lnTo>
                  <a:lnTo>
                    <a:pt x="370" y="281"/>
                  </a:lnTo>
                  <a:lnTo>
                    <a:pt x="322" y="256"/>
                  </a:lnTo>
                  <a:lnTo>
                    <a:pt x="271" y="236"/>
                  </a:lnTo>
                  <a:lnTo>
                    <a:pt x="254" y="228"/>
                  </a:lnTo>
                  <a:lnTo>
                    <a:pt x="213" y="218"/>
                  </a:lnTo>
                  <a:lnTo>
                    <a:pt x="172" y="208"/>
                  </a:lnTo>
                  <a:lnTo>
                    <a:pt x="132" y="203"/>
                  </a:lnTo>
                  <a:lnTo>
                    <a:pt x="91" y="200"/>
                  </a:lnTo>
                  <a:lnTo>
                    <a:pt x="71" y="200"/>
                  </a:lnTo>
                  <a:lnTo>
                    <a:pt x="31" y="190"/>
                  </a:lnTo>
                  <a:lnTo>
                    <a:pt x="5" y="175"/>
                  </a:lnTo>
                  <a:lnTo>
                    <a:pt x="0" y="167"/>
                  </a:lnTo>
                  <a:lnTo>
                    <a:pt x="36" y="139"/>
                  </a:lnTo>
                  <a:lnTo>
                    <a:pt x="74" y="117"/>
                  </a:lnTo>
                  <a:lnTo>
                    <a:pt x="112" y="96"/>
                  </a:lnTo>
                  <a:lnTo>
                    <a:pt x="152" y="79"/>
                  </a:lnTo>
                  <a:lnTo>
                    <a:pt x="193" y="61"/>
                  </a:lnTo>
                  <a:lnTo>
                    <a:pt x="236" y="48"/>
                  </a:lnTo>
                  <a:lnTo>
                    <a:pt x="276" y="33"/>
                  </a:lnTo>
                  <a:lnTo>
                    <a:pt x="319" y="23"/>
                  </a:lnTo>
                  <a:lnTo>
                    <a:pt x="363" y="10"/>
                  </a:lnTo>
                  <a:lnTo>
                    <a:pt x="406" y="0"/>
                  </a:lnTo>
                  <a:lnTo>
                    <a:pt x="441" y="5"/>
                  </a:lnTo>
                  <a:lnTo>
                    <a:pt x="474" y="10"/>
                  </a:lnTo>
                  <a:lnTo>
                    <a:pt x="507" y="18"/>
                  </a:lnTo>
                  <a:lnTo>
                    <a:pt x="540" y="28"/>
                  </a:lnTo>
                  <a:lnTo>
                    <a:pt x="573" y="38"/>
                  </a:lnTo>
                  <a:lnTo>
                    <a:pt x="603" y="51"/>
                  </a:lnTo>
                  <a:lnTo>
                    <a:pt x="634" y="63"/>
                  </a:lnTo>
                  <a:lnTo>
                    <a:pt x="667" y="76"/>
                  </a:lnTo>
                  <a:lnTo>
                    <a:pt x="697" y="89"/>
                  </a:lnTo>
                  <a:lnTo>
                    <a:pt x="728" y="101"/>
                  </a:lnTo>
                  <a:close/>
                </a:path>
              </a:pathLst>
            </a:custGeom>
            <a:solidFill>
              <a:srgbClr val="F8E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FF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57" name="Freeform 25"/>
            <p:cNvSpPr>
              <a:spLocks/>
            </p:cNvSpPr>
            <p:nvPr/>
          </p:nvSpPr>
          <p:spPr bwMode="auto">
            <a:xfrm>
              <a:off x="3696" y="1379"/>
              <a:ext cx="575" cy="1469"/>
            </a:xfrm>
            <a:custGeom>
              <a:avLst/>
              <a:gdLst>
                <a:gd name="T0" fmla="*/ 479 w 575"/>
                <a:gd name="T1" fmla="*/ 286 h 1469"/>
                <a:gd name="T2" fmla="*/ 499 w 575"/>
                <a:gd name="T3" fmla="*/ 337 h 1469"/>
                <a:gd name="T4" fmla="*/ 512 w 575"/>
                <a:gd name="T5" fmla="*/ 390 h 1469"/>
                <a:gd name="T6" fmla="*/ 514 w 575"/>
                <a:gd name="T7" fmla="*/ 446 h 1469"/>
                <a:gd name="T8" fmla="*/ 507 w 575"/>
                <a:gd name="T9" fmla="*/ 499 h 1469"/>
                <a:gd name="T10" fmla="*/ 489 w 575"/>
                <a:gd name="T11" fmla="*/ 534 h 1469"/>
                <a:gd name="T12" fmla="*/ 453 w 575"/>
                <a:gd name="T13" fmla="*/ 572 h 1469"/>
                <a:gd name="T14" fmla="*/ 410 w 575"/>
                <a:gd name="T15" fmla="*/ 600 h 1469"/>
                <a:gd name="T16" fmla="*/ 405 w 575"/>
                <a:gd name="T17" fmla="*/ 615 h 1469"/>
                <a:gd name="T18" fmla="*/ 436 w 575"/>
                <a:gd name="T19" fmla="*/ 638 h 1469"/>
                <a:gd name="T20" fmla="*/ 474 w 575"/>
                <a:gd name="T21" fmla="*/ 653 h 1469"/>
                <a:gd name="T22" fmla="*/ 489 w 575"/>
                <a:gd name="T23" fmla="*/ 661 h 1469"/>
                <a:gd name="T24" fmla="*/ 527 w 575"/>
                <a:gd name="T25" fmla="*/ 671 h 1469"/>
                <a:gd name="T26" fmla="*/ 540 w 575"/>
                <a:gd name="T27" fmla="*/ 681 h 1469"/>
                <a:gd name="T28" fmla="*/ 519 w 575"/>
                <a:gd name="T29" fmla="*/ 724 h 1469"/>
                <a:gd name="T30" fmla="*/ 517 w 575"/>
                <a:gd name="T31" fmla="*/ 757 h 1469"/>
                <a:gd name="T32" fmla="*/ 534 w 575"/>
                <a:gd name="T33" fmla="*/ 790 h 1469"/>
                <a:gd name="T34" fmla="*/ 565 w 575"/>
                <a:gd name="T35" fmla="*/ 815 h 1469"/>
                <a:gd name="T36" fmla="*/ 567 w 575"/>
                <a:gd name="T37" fmla="*/ 856 h 1469"/>
                <a:gd name="T38" fmla="*/ 555 w 575"/>
                <a:gd name="T39" fmla="*/ 934 h 1469"/>
                <a:gd name="T40" fmla="*/ 547 w 575"/>
                <a:gd name="T41" fmla="*/ 1013 h 1469"/>
                <a:gd name="T42" fmla="*/ 545 w 575"/>
                <a:gd name="T43" fmla="*/ 1094 h 1469"/>
                <a:gd name="T44" fmla="*/ 542 w 575"/>
                <a:gd name="T45" fmla="*/ 1175 h 1469"/>
                <a:gd name="T46" fmla="*/ 514 w 575"/>
                <a:gd name="T47" fmla="*/ 1243 h 1469"/>
                <a:gd name="T48" fmla="*/ 456 w 575"/>
                <a:gd name="T49" fmla="*/ 1296 h 1469"/>
                <a:gd name="T50" fmla="*/ 398 w 575"/>
                <a:gd name="T51" fmla="*/ 1347 h 1469"/>
                <a:gd name="T52" fmla="*/ 339 w 575"/>
                <a:gd name="T53" fmla="*/ 1395 h 1469"/>
                <a:gd name="T54" fmla="*/ 281 w 575"/>
                <a:gd name="T55" fmla="*/ 1443 h 1469"/>
                <a:gd name="T56" fmla="*/ 263 w 575"/>
                <a:gd name="T57" fmla="*/ 1423 h 1469"/>
                <a:gd name="T58" fmla="*/ 286 w 575"/>
                <a:gd name="T59" fmla="*/ 1382 h 1469"/>
                <a:gd name="T60" fmla="*/ 306 w 575"/>
                <a:gd name="T61" fmla="*/ 1362 h 1469"/>
                <a:gd name="T62" fmla="*/ 329 w 575"/>
                <a:gd name="T63" fmla="*/ 1296 h 1469"/>
                <a:gd name="T64" fmla="*/ 347 w 575"/>
                <a:gd name="T65" fmla="*/ 1231 h 1469"/>
                <a:gd name="T66" fmla="*/ 362 w 575"/>
                <a:gd name="T67" fmla="*/ 1162 h 1469"/>
                <a:gd name="T68" fmla="*/ 372 w 575"/>
                <a:gd name="T69" fmla="*/ 1091 h 1469"/>
                <a:gd name="T70" fmla="*/ 387 w 575"/>
                <a:gd name="T71" fmla="*/ 1046 h 1469"/>
                <a:gd name="T72" fmla="*/ 423 w 575"/>
                <a:gd name="T73" fmla="*/ 1008 h 1469"/>
                <a:gd name="T74" fmla="*/ 456 w 575"/>
                <a:gd name="T75" fmla="*/ 965 h 1469"/>
                <a:gd name="T76" fmla="*/ 456 w 575"/>
                <a:gd name="T77" fmla="*/ 952 h 1469"/>
                <a:gd name="T78" fmla="*/ 420 w 575"/>
                <a:gd name="T79" fmla="*/ 987 h 1469"/>
                <a:gd name="T80" fmla="*/ 385 w 575"/>
                <a:gd name="T81" fmla="*/ 1030 h 1469"/>
                <a:gd name="T82" fmla="*/ 347 w 575"/>
                <a:gd name="T83" fmla="*/ 1066 h 1469"/>
                <a:gd name="T84" fmla="*/ 304 w 575"/>
                <a:gd name="T85" fmla="*/ 1089 h 1469"/>
                <a:gd name="T86" fmla="*/ 256 w 575"/>
                <a:gd name="T87" fmla="*/ 1084 h 1469"/>
                <a:gd name="T88" fmla="*/ 200 w 575"/>
                <a:gd name="T89" fmla="*/ 987 h 1469"/>
                <a:gd name="T90" fmla="*/ 157 w 575"/>
                <a:gd name="T91" fmla="*/ 886 h 1469"/>
                <a:gd name="T92" fmla="*/ 126 w 575"/>
                <a:gd name="T93" fmla="*/ 780 h 1469"/>
                <a:gd name="T94" fmla="*/ 99 w 575"/>
                <a:gd name="T95" fmla="*/ 671 h 1469"/>
                <a:gd name="T96" fmla="*/ 68 w 575"/>
                <a:gd name="T97" fmla="*/ 565 h 1469"/>
                <a:gd name="T98" fmla="*/ 48 w 575"/>
                <a:gd name="T99" fmla="*/ 453 h 1469"/>
                <a:gd name="T100" fmla="*/ 30 w 575"/>
                <a:gd name="T101" fmla="*/ 342 h 1469"/>
                <a:gd name="T102" fmla="*/ 15 w 575"/>
                <a:gd name="T103" fmla="*/ 228 h 1469"/>
                <a:gd name="T104" fmla="*/ 7 w 575"/>
                <a:gd name="T105" fmla="*/ 114 h 1469"/>
                <a:gd name="T106" fmla="*/ 0 w 575"/>
                <a:gd name="T107" fmla="*/ 0 h 1469"/>
                <a:gd name="T108" fmla="*/ 109 w 575"/>
                <a:gd name="T109" fmla="*/ 18 h 1469"/>
                <a:gd name="T110" fmla="*/ 215 w 575"/>
                <a:gd name="T111" fmla="*/ 50 h 1469"/>
                <a:gd name="T112" fmla="*/ 314 w 575"/>
                <a:gd name="T113" fmla="*/ 101 h 1469"/>
                <a:gd name="T114" fmla="*/ 398 w 575"/>
                <a:gd name="T115" fmla="*/ 169 h 1469"/>
                <a:gd name="T116" fmla="*/ 466 w 575"/>
                <a:gd name="T117" fmla="*/ 263 h 14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75" h="1469">
                  <a:moveTo>
                    <a:pt x="466" y="263"/>
                  </a:moveTo>
                  <a:lnTo>
                    <a:pt x="479" y="286"/>
                  </a:lnTo>
                  <a:lnTo>
                    <a:pt x="489" y="311"/>
                  </a:lnTo>
                  <a:lnTo>
                    <a:pt x="499" y="337"/>
                  </a:lnTo>
                  <a:lnTo>
                    <a:pt x="507" y="362"/>
                  </a:lnTo>
                  <a:lnTo>
                    <a:pt x="512" y="390"/>
                  </a:lnTo>
                  <a:lnTo>
                    <a:pt x="514" y="418"/>
                  </a:lnTo>
                  <a:lnTo>
                    <a:pt x="514" y="446"/>
                  </a:lnTo>
                  <a:lnTo>
                    <a:pt x="512" y="471"/>
                  </a:lnTo>
                  <a:lnTo>
                    <a:pt x="507" y="499"/>
                  </a:lnTo>
                  <a:lnTo>
                    <a:pt x="496" y="524"/>
                  </a:lnTo>
                  <a:lnTo>
                    <a:pt x="489" y="534"/>
                  </a:lnTo>
                  <a:lnTo>
                    <a:pt x="474" y="554"/>
                  </a:lnTo>
                  <a:lnTo>
                    <a:pt x="453" y="572"/>
                  </a:lnTo>
                  <a:lnTo>
                    <a:pt x="433" y="587"/>
                  </a:lnTo>
                  <a:lnTo>
                    <a:pt x="410" y="600"/>
                  </a:lnTo>
                  <a:lnTo>
                    <a:pt x="400" y="608"/>
                  </a:lnTo>
                  <a:lnTo>
                    <a:pt x="405" y="615"/>
                  </a:lnTo>
                  <a:lnTo>
                    <a:pt x="418" y="628"/>
                  </a:lnTo>
                  <a:lnTo>
                    <a:pt x="436" y="638"/>
                  </a:lnTo>
                  <a:lnTo>
                    <a:pt x="456" y="646"/>
                  </a:lnTo>
                  <a:lnTo>
                    <a:pt x="474" y="653"/>
                  </a:lnTo>
                  <a:lnTo>
                    <a:pt x="484" y="658"/>
                  </a:lnTo>
                  <a:lnTo>
                    <a:pt x="489" y="661"/>
                  </a:lnTo>
                  <a:lnTo>
                    <a:pt x="502" y="666"/>
                  </a:lnTo>
                  <a:lnTo>
                    <a:pt x="527" y="671"/>
                  </a:lnTo>
                  <a:lnTo>
                    <a:pt x="547" y="676"/>
                  </a:lnTo>
                  <a:lnTo>
                    <a:pt x="540" y="681"/>
                  </a:lnTo>
                  <a:lnTo>
                    <a:pt x="529" y="694"/>
                  </a:lnTo>
                  <a:lnTo>
                    <a:pt x="519" y="724"/>
                  </a:lnTo>
                  <a:lnTo>
                    <a:pt x="514" y="747"/>
                  </a:lnTo>
                  <a:lnTo>
                    <a:pt x="517" y="757"/>
                  </a:lnTo>
                  <a:lnTo>
                    <a:pt x="524" y="775"/>
                  </a:lnTo>
                  <a:lnTo>
                    <a:pt x="534" y="790"/>
                  </a:lnTo>
                  <a:lnTo>
                    <a:pt x="550" y="805"/>
                  </a:lnTo>
                  <a:lnTo>
                    <a:pt x="565" y="815"/>
                  </a:lnTo>
                  <a:lnTo>
                    <a:pt x="575" y="818"/>
                  </a:lnTo>
                  <a:lnTo>
                    <a:pt x="567" y="856"/>
                  </a:lnTo>
                  <a:lnTo>
                    <a:pt x="560" y="894"/>
                  </a:lnTo>
                  <a:lnTo>
                    <a:pt x="555" y="934"/>
                  </a:lnTo>
                  <a:lnTo>
                    <a:pt x="550" y="972"/>
                  </a:lnTo>
                  <a:lnTo>
                    <a:pt x="547" y="1013"/>
                  </a:lnTo>
                  <a:lnTo>
                    <a:pt x="545" y="1053"/>
                  </a:lnTo>
                  <a:lnTo>
                    <a:pt x="545" y="1094"/>
                  </a:lnTo>
                  <a:lnTo>
                    <a:pt x="545" y="1134"/>
                  </a:lnTo>
                  <a:lnTo>
                    <a:pt x="542" y="1175"/>
                  </a:lnTo>
                  <a:lnTo>
                    <a:pt x="542" y="1215"/>
                  </a:lnTo>
                  <a:lnTo>
                    <a:pt x="514" y="1243"/>
                  </a:lnTo>
                  <a:lnTo>
                    <a:pt x="486" y="1269"/>
                  </a:lnTo>
                  <a:lnTo>
                    <a:pt x="456" y="1296"/>
                  </a:lnTo>
                  <a:lnTo>
                    <a:pt x="428" y="1322"/>
                  </a:lnTo>
                  <a:lnTo>
                    <a:pt x="398" y="1347"/>
                  </a:lnTo>
                  <a:lnTo>
                    <a:pt x="370" y="1370"/>
                  </a:lnTo>
                  <a:lnTo>
                    <a:pt x="339" y="1395"/>
                  </a:lnTo>
                  <a:lnTo>
                    <a:pt x="311" y="1420"/>
                  </a:lnTo>
                  <a:lnTo>
                    <a:pt x="281" y="1443"/>
                  </a:lnTo>
                  <a:lnTo>
                    <a:pt x="253" y="1469"/>
                  </a:lnTo>
                  <a:lnTo>
                    <a:pt x="263" y="1423"/>
                  </a:lnTo>
                  <a:lnTo>
                    <a:pt x="281" y="1390"/>
                  </a:lnTo>
                  <a:lnTo>
                    <a:pt x="286" y="1382"/>
                  </a:lnTo>
                  <a:lnTo>
                    <a:pt x="296" y="1395"/>
                  </a:lnTo>
                  <a:lnTo>
                    <a:pt x="306" y="1362"/>
                  </a:lnTo>
                  <a:lnTo>
                    <a:pt x="319" y="1329"/>
                  </a:lnTo>
                  <a:lnTo>
                    <a:pt x="329" y="1296"/>
                  </a:lnTo>
                  <a:lnTo>
                    <a:pt x="337" y="1263"/>
                  </a:lnTo>
                  <a:lnTo>
                    <a:pt x="347" y="1231"/>
                  </a:lnTo>
                  <a:lnTo>
                    <a:pt x="355" y="1195"/>
                  </a:lnTo>
                  <a:lnTo>
                    <a:pt x="362" y="1162"/>
                  </a:lnTo>
                  <a:lnTo>
                    <a:pt x="367" y="1127"/>
                  </a:lnTo>
                  <a:lnTo>
                    <a:pt x="372" y="1091"/>
                  </a:lnTo>
                  <a:lnTo>
                    <a:pt x="377" y="1056"/>
                  </a:lnTo>
                  <a:lnTo>
                    <a:pt x="387" y="1046"/>
                  </a:lnTo>
                  <a:lnTo>
                    <a:pt x="405" y="1028"/>
                  </a:lnTo>
                  <a:lnTo>
                    <a:pt x="423" y="1008"/>
                  </a:lnTo>
                  <a:lnTo>
                    <a:pt x="441" y="987"/>
                  </a:lnTo>
                  <a:lnTo>
                    <a:pt x="456" y="965"/>
                  </a:lnTo>
                  <a:lnTo>
                    <a:pt x="461" y="955"/>
                  </a:lnTo>
                  <a:lnTo>
                    <a:pt x="456" y="952"/>
                  </a:lnTo>
                  <a:lnTo>
                    <a:pt x="438" y="970"/>
                  </a:lnTo>
                  <a:lnTo>
                    <a:pt x="420" y="987"/>
                  </a:lnTo>
                  <a:lnTo>
                    <a:pt x="403" y="1008"/>
                  </a:lnTo>
                  <a:lnTo>
                    <a:pt x="385" y="1030"/>
                  </a:lnTo>
                  <a:lnTo>
                    <a:pt x="367" y="1051"/>
                  </a:lnTo>
                  <a:lnTo>
                    <a:pt x="347" y="1066"/>
                  </a:lnTo>
                  <a:lnTo>
                    <a:pt x="327" y="1081"/>
                  </a:lnTo>
                  <a:lnTo>
                    <a:pt x="304" y="1089"/>
                  </a:lnTo>
                  <a:lnTo>
                    <a:pt x="281" y="1091"/>
                  </a:lnTo>
                  <a:lnTo>
                    <a:pt x="256" y="1084"/>
                  </a:lnTo>
                  <a:lnTo>
                    <a:pt x="225" y="1036"/>
                  </a:lnTo>
                  <a:lnTo>
                    <a:pt x="200" y="987"/>
                  </a:lnTo>
                  <a:lnTo>
                    <a:pt x="177" y="937"/>
                  </a:lnTo>
                  <a:lnTo>
                    <a:pt x="157" y="886"/>
                  </a:lnTo>
                  <a:lnTo>
                    <a:pt x="139" y="833"/>
                  </a:lnTo>
                  <a:lnTo>
                    <a:pt x="126" y="780"/>
                  </a:lnTo>
                  <a:lnTo>
                    <a:pt x="111" y="727"/>
                  </a:lnTo>
                  <a:lnTo>
                    <a:pt x="99" y="671"/>
                  </a:lnTo>
                  <a:lnTo>
                    <a:pt x="83" y="618"/>
                  </a:lnTo>
                  <a:lnTo>
                    <a:pt x="68" y="565"/>
                  </a:lnTo>
                  <a:lnTo>
                    <a:pt x="58" y="509"/>
                  </a:lnTo>
                  <a:lnTo>
                    <a:pt x="48" y="453"/>
                  </a:lnTo>
                  <a:lnTo>
                    <a:pt x="38" y="397"/>
                  </a:lnTo>
                  <a:lnTo>
                    <a:pt x="30" y="342"/>
                  </a:lnTo>
                  <a:lnTo>
                    <a:pt x="22" y="283"/>
                  </a:lnTo>
                  <a:lnTo>
                    <a:pt x="15" y="228"/>
                  </a:lnTo>
                  <a:lnTo>
                    <a:pt x="10" y="169"/>
                  </a:lnTo>
                  <a:lnTo>
                    <a:pt x="7" y="114"/>
                  </a:lnTo>
                  <a:lnTo>
                    <a:pt x="2" y="56"/>
                  </a:lnTo>
                  <a:lnTo>
                    <a:pt x="0" y="0"/>
                  </a:lnTo>
                  <a:lnTo>
                    <a:pt x="55" y="7"/>
                  </a:lnTo>
                  <a:lnTo>
                    <a:pt x="109" y="18"/>
                  </a:lnTo>
                  <a:lnTo>
                    <a:pt x="164" y="30"/>
                  </a:lnTo>
                  <a:lnTo>
                    <a:pt x="215" y="50"/>
                  </a:lnTo>
                  <a:lnTo>
                    <a:pt x="266" y="73"/>
                  </a:lnTo>
                  <a:lnTo>
                    <a:pt x="314" y="101"/>
                  </a:lnTo>
                  <a:lnTo>
                    <a:pt x="357" y="134"/>
                  </a:lnTo>
                  <a:lnTo>
                    <a:pt x="398" y="169"/>
                  </a:lnTo>
                  <a:lnTo>
                    <a:pt x="433" y="215"/>
                  </a:lnTo>
                  <a:lnTo>
                    <a:pt x="466" y="26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58" name="Freeform 26"/>
            <p:cNvSpPr>
              <a:spLocks/>
            </p:cNvSpPr>
            <p:nvPr/>
          </p:nvSpPr>
          <p:spPr bwMode="auto">
            <a:xfrm>
              <a:off x="3921" y="1533"/>
              <a:ext cx="112" cy="94"/>
            </a:xfrm>
            <a:custGeom>
              <a:avLst/>
              <a:gdLst>
                <a:gd name="T0" fmla="*/ 112 w 112"/>
                <a:gd name="T1" fmla="*/ 13 h 94"/>
                <a:gd name="T2" fmla="*/ 81 w 112"/>
                <a:gd name="T3" fmla="*/ 10 h 94"/>
                <a:gd name="T4" fmla="*/ 59 w 112"/>
                <a:gd name="T5" fmla="*/ 15 h 94"/>
                <a:gd name="T6" fmla="*/ 53 w 112"/>
                <a:gd name="T7" fmla="*/ 18 h 94"/>
                <a:gd name="T8" fmla="*/ 0 w 112"/>
                <a:gd name="T9" fmla="*/ 94 h 94"/>
                <a:gd name="T10" fmla="*/ 3 w 112"/>
                <a:gd name="T11" fmla="*/ 84 h 94"/>
                <a:gd name="T12" fmla="*/ 10 w 112"/>
                <a:gd name="T13" fmla="*/ 64 h 94"/>
                <a:gd name="T14" fmla="*/ 23 w 112"/>
                <a:gd name="T15" fmla="*/ 43 h 94"/>
                <a:gd name="T16" fmla="*/ 38 w 112"/>
                <a:gd name="T17" fmla="*/ 23 h 94"/>
                <a:gd name="T18" fmla="*/ 53 w 112"/>
                <a:gd name="T19" fmla="*/ 8 h 94"/>
                <a:gd name="T20" fmla="*/ 64 w 112"/>
                <a:gd name="T21" fmla="*/ 0 h 94"/>
                <a:gd name="T22" fmla="*/ 91 w 112"/>
                <a:gd name="T23" fmla="*/ 0 h 94"/>
                <a:gd name="T24" fmla="*/ 109 w 112"/>
                <a:gd name="T25" fmla="*/ 8 h 94"/>
                <a:gd name="T26" fmla="*/ 112 w 112"/>
                <a:gd name="T27" fmla="*/ 13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94">
                  <a:moveTo>
                    <a:pt x="112" y="13"/>
                  </a:moveTo>
                  <a:lnTo>
                    <a:pt x="81" y="10"/>
                  </a:lnTo>
                  <a:lnTo>
                    <a:pt x="59" y="15"/>
                  </a:lnTo>
                  <a:lnTo>
                    <a:pt x="53" y="18"/>
                  </a:lnTo>
                  <a:lnTo>
                    <a:pt x="0" y="94"/>
                  </a:lnTo>
                  <a:lnTo>
                    <a:pt x="3" y="84"/>
                  </a:lnTo>
                  <a:lnTo>
                    <a:pt x="10" y="64"/>
                  </a:lnTo>
                  <a:lnTo>
                    <a:pt x="23" y="43"/>
                  </a:lnTo>
                  <a:lnTo>
                    <a:pt x="38" y="23"/>
                  </a:lnTo>
                  <a:lnTo>
                    <a:pt x="53" y="8"/>
                  </a:lnTo>
                  <a:lnTo>
                    <a:pt x="64" y="0"/>
                  </a:lnTo>
                  <a:lnTo>
                    <a:pt x="91" y="0"/>
                  </a:lnTo>
                  <a:lnTo>
                    <a:pt x="109" y="8"/>
                  </a:lnTo>
                  <a:lnTo>
                    <a:pt x="112" y="1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59" name="Freeform 27"/>
            <p:cNvSpPr>
              <a:spLocks/>
            </p:cNvSpPr>
            <p:nvPr/>
          </p:nvSpPr>
          <p:spPr bwMode="auto">
            <a:xfrm>
              <a:off x="3718" y="1597"/>
              <a:ext cx="94" cy="40"/>
            </a:xfrm>
            <a:custGeom>
              <a:avLst/>
              <a:gdLst>
                <a:gd name="T0" fmla="*/ 94 w 94"/>
                <a:gd name="T1" fmla="*/ 40 h 40"/>
                <a:gd name="T2" fmla="*/ 49 w 94"/>
                <a:gd name="T3" fmla="*/ 20 h 40"/>
                <a:gd name="T4" fmla="*/ 11 w 94"/>
                <a:gd name="T5" fmla="*/ 10 h 40"/>
                <a:gd name="T6" fmla="*/ 0 w 94"/>
                <a:gd name="T7" fmla="*/ 15 h 40"/>
                <a:gd name="T8" fmla="*/ 26 w 94"/>
                <a:gd name="T9" fmla="*/ 0 h 40"/>
                <a:gd name="T10" fmla="*/ 51 w 94"/>
                <a:gd name="T11" fmla="*/ 7 h 40"/>
                <a:gd name="T12" fmla="*/ 56 w 94"/>
                <a:gd name="T13" fmla="*/ 12 h 40"/>
                <a:gd name="T14" fmla="*/ 59 w 94"/>
                <a:gd name="T15" fmla="*/ 17 h 40"/>
                <a:gd name="T16" fmla="*/ 66 w 94"/>
                <a:gd name="T17" fmla="*/ 22 h 40"/>
                <a:gd name="T18" fmla="*/ 84 w 94"/>
                <a:gd name="T19" fmla="*/ 30 h 40"/>
                <a:gd name="T20" fmla="*/ 94 w 94"/>
                <a:gd name="T21" fmla="*/ 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40">
                  <a:moveTo>
                    <a:pt x="94" y="40"/>
                  </a:moveTo>
                  <a:lnTo>
                    <a:pt x="49" y="20"/>
                  </a:lnTo>
                  <a:lnTo>
                    <a:pt x="11" y="10"/>
                  </a:lnTo>
                  <a:lnTo>
                    <a:pt x="0" y="15"/>
                  </a:lnTo>
                  <a:lnTo>
                    <a:pt x="26" y="0"/>
                  </a:lnTo>
                  <a:lnTo>
                    <a:pt x="51" y="7"/>
                  </a:lnTo>
                  <a:lnTo>
                    <a:pt x="56" y="12"/>
                  </a:lnTo>
                  <a:lnTo>
                    <a:pt x="59" y="17"/>
                  </a:lnTo>
                  <a:lnTo>
                    <a:pt x="66" y="22"/>
                  </a:lnTo>
                  <a:lnTo>
                    <a:pt x="84" y="30"/>
                  </a:lnTo>
                  <a:lnTo>
                    <a:pt x="94" y="4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0" name="Freeform 28"/>
            <p:cNvSpPr>
              <a:spLocks/>
            </p:cNvSpPr>
            <p:nvPr/>
          </p:nvSpPr>
          <p:spPr bwMode="auto">
            <a:xfrm>
              <a:off x="3974" y="1695"/>
              <a:ext cx="132" cy="71"/>
            </a:xfrm>
            <a:custGeom>
              <a:avLst/>
              <a:gdLst>
                <a:gd name="T0" fmla="*/ 132 w 132"/>
                <a:gd name="T1" fmla="*/ 26 h 71"/>
                <a:gd name="T2" fmla="*/ 127 w 132"/>
                <a:gd name="T3" fmla="*/ 31 h 71"/>
                <a:gd name="T4" fmla="*/ 97 w 132"/>
                <a:gd name="T5" fmla="*/ 13 h 71"/>
                <a:gd name="T6" fmla="*/ 66 w 132"/>
                <a:gd name="T7" fmla="*/ 23 h 71"/>
                <a:gd name="T8" fmla="*/ 61 w 132"/>
                <a:gd name="T9" fmla="*/ 26 h 71"/>
                <a:gd name="T10" fmla="*/ 54 w 132"/>
                <a:gd name="T11" fmla="*/ 31 h 71"/>
                <a:gd name="T12" fmla="*/ 44 w 132"/>
                <a:gd name="T13" fmla="*/ 41 h 71"/>
                <a:gd name="T14" fmla="*/ 26 w 132"/>
                <a:gd name="T15" fmla="*/ 61 h 71"/>
                <a:gd name="T16" fmla="*/ 8 w 132"/>
                <a:gd name="T17" fmla="*/ 71 h 71"/>
                <a:gd name="T18" fmla="*/ 0 w 132"/>
                <a:gd name="T19" fmla="*/ 59 h 71"/>
                <a:gd name="T20" fmla="*/ 11 w 132"/>
                <a:gd name="T21" fmla="*/ 56 h 71"/>
                <a:gd name="T22" fmla="*/ 31 w 132"/>
                <a:gd name="T23" fmla="*/ 41 h 71"/>
                <a:gd name="T24" fmla="*/ 51 w 132"/>
                <a:gd name="T25" fmla="*/ 23 h 71"/>
                <a:gd name="T26" fmla="*/ 74 w 132"/>
                <a:gd name="T27" fmla="*/ 8 h 71"/>
                <a:gd name="T28" fmla="*/ 97 w 132"/>
                <a:gd name="T29" fmla="*/ 0 h 71"/>
                <a:gd name="T30" fmla="*/ 112 w 132"/>
                <a:gd name="T31" fmla="*/ 3 h 71"/>
                <a:gd name="T32" fmla="*/ 125 w 132"/>
                <a:gd name="T33" fmla="*/ 13 h 71"/>
                <a:gd name="T34" fmla="*/ 132 w 132"/>
                <a:gd name="T35" fmla="*/ 23 h 71"/>
                <a:gd name="T36" fmla="*/ 132 w 132"/>
                <a:gd name="T37" fmla="*/ 26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" h="71">
                  <a:moveTo>
                    <a:pt x="132" y="26"/>
                  </a:moveTo>
                  <a:lnTo>
                    <a:pt x="127" y="31"/>
                  </a:lnTo>
                  <a:lnTo>
                    <a:pt x="97" y="13"/>
                  </a:lnTo>
                  <a:lnTo>
                    <a:pt x="66" y="23"/>
                  </a:lnTo>
                  <a:lnTo>
                    <a:pt x="61" y="26"/>
                  </a:lnTo>
                  <a:lnTo>
                    <a:pt x="54" y="31"/>
                  </a:lnTo>
                  <a:lnTo>
                    <a:pt x="44" y="41"/>
                  </a:lnTo>
                  <a:lnTo>
                    <a:pt x="26" y="61"/>
                  </a:lnTo>
                  <a:lnTo>
                    <a:pt x="8" y="71"/>
                  </a:lnTo>
                  <a:lnTo>
                    <a:pt x="0" y="59"/>
                  </a:lnTo>
                  <a:lnTo>
                    <a:pt x="11" y="56"/>
                  </a:lnTo>
                  <a:lnTo>
                    <a:pt x="31" y="41"/>
                  </a:lnTo>
                  <a:lnTo>
                    <a:pt x="51" y="23"/>
                  </a:lnTo>
                  <a:lnTo>
                    <a:pt x="74" y="8"/>
                  </a:lnTo>
                  <a:lnTo>
                    <a:pt x="97" y="0"/>
                  </a:lnTo>
                  <a:lnTo>
                    <a:pt x="112" y="3"/>
                  </a:lnTo>
                  <a:lnTo>
                    <a:pt x="125" y="13"/>
                  </a:lnTo>
                  <a:lnTo>
                    <a:pt x="132" y="23"/>
                  </a:lnTo>
                  <a:lnTo>
                    <a:pt x="132" y="26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1" name="Freeform 29"/>
            <p:cNvSpPr>
              <a:spLocks/>
            </p:cNvSpPr>
            <p:nvPr/>
          </p:nvSpPr>
          <p:spPr bwMode="auto">
            <a:xfrm>
              <a:off x="3863" y="1761"/>
              <a:ext cx="30" cy="281"/>
            </a:xfrm>
            <a:custGeom>
              <a:avLst/>
              <a:gdLst>
                <a:gd name="T0" fmla="*/ 10 w 30"/>
                <a:gd name="T1" fmla="*/ 0 h 281"/>
                <a:gd name="T2" fmla="*/ 8 w 30"/>
                <a:gd name="T3" fmla="*/ 28 h 281"/>
                <a:gd name="T4" fmla="*/ 8 w 30"/>
                <a:gd name="T5" fmla="*/ 56 h 281"/>
                <a:gd name="T6" fmla="*/ 8 w 30"/>
                <a:gd name="T7" fmla="*/ 84 h 281"/>
                <a:gd name="T8" fmla="*/ 8 w 30"/>
                <a:gd name="T9" fmla="*/ 114 h 281"/>
                <a:gd name="T10" fmla="*/ 10 w 30"/>
                <a:gd name="T11" fmla="*/ 142 h 281"/>
                <a:gd name="T12" fmla="*/ 13 w 30"/>
                <a:gd name="T13" fmla="*/ 170 h 281"/>
                <a:gd name="T14" fmla="*/ 15 w 30"/>
                <a:gd name="T15" fmla="*/ 198 h 281"/>
                <a:gd name="T16" fmla="*/ 20 w 30"/>
                <a:gd name="T17" fmla="*/ 226 h 281"/>
                <a:gd name="T18" fmla="*/ 25 w 30"/>
                <a:gd name="T19" fmla="*/ 253 h 281"/>
                <a:gd name="T20" fmla="*/ 30 w 30"/>
                <a:gd name="T21" fmla="*/ 281 h 281"/>
                <a:gd name="T22" fmla="*/ 18 w 30"/>
                <a:gd name="T23" fmla="*/ 264 h 281"/>
                <a:gd name="T24" fmla="*/ 13 w 30"/>
                <a:gd name="T25" fmla="*/ 238 h 281"/>
                <a:gd name="T26" fmla="*/ 10 w 30"/>
                <a:gd name="T27" fmla="*/ 213 h 281"/>
                <a:gd name="T28" fmla="*/ 5 w 30"/>
                <a:gd name="T29" fmla="*/ 188 h 281"/>
                <a:gd name="T30" fmla="*/ 2 w 30"/>
                <a:gd name="T31" fmla="*/ 160 h 281"/>
                <a:gd name="T32" fmla="*/ 2 w 30"/>
                <a:gd name="T33" fmla="*/ 134 h 281"/>
                <a:gd name="T34" fmla="*/ 0 w 30"/>
                <a:gd name="T35" fmla="*/ 107 h 281"/>
                <a:gd name="T36" fmla="*/ 0 w 30"/>
                <a:gd name="T37" fmla="*/ 81 h 281"/>
                <a:gd name="T38" fmla="*/ 0 w 30"/>
                <a:gd name="T39" fmla="*/ 53 h 281"/>
                <a:gd name="T40" fmla="*/ 2 w 30"/>
                <a:gd name="T41" fmla="*/ 26 h 281"/>
                <a:gd name="T42" fmla="*/ 5 w 30"/>
                <a:gd name="T43" fmla="*/ 0 h 281"/>
                <a:gd name="T44" fmla="*/ 10 w 30"/>
                <a:gd name="T45" fmla="*/ 0 h 28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0" h="281">
                  <a:moveTo>
                    <a:pt x="10" y="0"/>
                  </a:moveTo>
                  <a:lnTo>
                    <a:pt x="8" y="28"/>
                  </a:lnTo>
                  <a:lnTo>
                    <a:pt x="8" y="56"/>
                  </a:lnTo>
                  <a:lnTo>
                    <a:pt x="8" y="84"/>
                  </a:lnTo>
                  <a:lnTo>
                    <a:pt x="8" y="114"/>
                  </a:lnTo>
                  <a:lnTo>
                    <a:pt x="10" y="142"/>
                  </a:lnTo>
                  <a:lnTo>
                    <a:pt x="13" y="170"/>
                  </a:lnTo>
                  <a:lnTo>
                    <a:pt x="15" y="198"/>
                  </a:lnTo>
                  <a:lnTo>
                    <a:pt x="20" y="226"/>
                  </a:lnTo>
                  <a:lnTo>
                    <a:pt x="25" y="253"/>
                  </a:lnTo>
                  <a:lnTo>
                    <a:pt x="30" y="281"/>
                  </a:lnTo>
                  <a:lnTo>
                    <a:pt x="18" y="264"/>
                  </a:lnTo>
                  <a:lnTo>
                    <a:pt x="13" y="238"/>
                  </a:lnTo>
                  <a:lnTo>
                    <a:pt x="10" y="213"/>
                  </a:lnTo>
                  <a:lnTo>
                    <a:pt x="5" y="188"/>
                  </a:lnTo>
                  <a:lnTo>
                    <a:pt x="2" y="160"/>
                  </a:lnTo>
                  <a:lnTo>
                    <a:pt x="2" y="134"/>
                  </a:lnTo>
                  <a:lnTo>
                    <a:pt x="0" y="107"/>
                  </a:lnTo>
                  <a:lnTo>
                    <a:pt x="0" y="81"/>
                  </a:lnTo>
                  <a:lnTo>
                    <a:pt x="0" y="53"/>
                  </a:lnTo>
                  <a:lnTo>
                    <a:pt x="2" y="26"/>
                  </a:lnTo>
                  <a:lnTo>
                    <a:pt x="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2" name="Freeform 30"/>
            <p:cNvSpPr>
              <a:spLocks/>
            </p:cNvSpPr>
            <p:nvPr/>
          </p:nvSpPr>
          <p:spPr bwMode="auto">
            <a:xfrm>
              <a:off x="3751" y="1769"/>
              <a:ext cx="74" cy="30"/>
            </a:xfrm>
            <a:custGeom>
              <a:avLst/>
              <a:gdLst>
                <a:gd name="T0" fmla="*/ 74 w 74"/>
                <a:gd name="T1" fmla="*/ 30 h 30"/>
                <a:gd name="T2" fmla="*/ 38 w 74"/>
                <a:gd name="T3" fmla="*/ 18 h 30"/>
                <a:gd name="T4" fmla="*/ 8 w 74"/>
                <a:gd name="T5" fmla="*/ 12 h 30"/>
                <a:gd name="T6" fmla="*/ 0 w 74"/>
                <a:gd name="T7" fmla="*/ 15 h 30"/>
                <a:gd name="T8" fmla="*/ 23 w 74"/>
                <a:gd name="T9" fmla="*/ 0 h 30"/>
                <a:gd name="T10" fmla="*/ 51 w 74"/>
                <a:gd name="T11" fmla="*/ 12 h 30"/>
                <a:gd name="T12" fmla="*/ 56 w 74"/>
                <a:gd name="T13" fmla="*/ 15 h 30"/>
                <a:gd name="T14" fmla="*/ 69 w 74"/>
                <a:gd name="T15" fmla="*/ 20 h 30"/>
                <a:gd name="T16" fmla="*/ 74 w 74"/>
                <a:gd name="T17" fmla="*/ 3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30">
                  <a:moveTo>
                    <a:pt x="74" y="30"/>
                  </a:moveTo>
                  <a:lnTo>
                    <a:pt x="38" y="18"/>
                  </a:lnTo>
                  <a:lnTo>
                    <a:pt x="8" y="12"/>
                  </a:lnTo>
                  <a:lnTo>
                    <a:pt x="0" y="15"/>
                  </a:lnTo>
                  <a:lnTo>
                    <a:pt x="23" y="0"/>
                  </a:lnTo>
                  <a:lnTo>
                    <a:pt x="51" y="12"/>
                  </a:lnTo>
                  <a:lnTo>
                    <a:pt x="56" y="15"/>
                  </a:lnTo>
                  <a:lnTo>
                    <a:pt x="69" y="20"/>
                  </a:lnTo>
                  <a:lnTo>
                    <a:pt x="74" y="3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3" name="Freeform 31"/>
            <p:cNvSpPr>
              <a:spLocks/>
            </p:cNvSpPr>
            <p:nvPr/>
          </p:nvSpPr>
          <p:spPr bwMode="auto">
            <a:xfrm>
              <a:off x="3569" y="1888"/>
              <a:ext cx="223" cy="253"/>
            </a:xfrm>
            <a:custGeom>
              <a:avLst/>
              <a:gdLst>
                <a:gd name="T0" fmla="*/ 223 w 223"/>
                <a:gd name="T1" fmla="*/ 230 h 253"/>
                <a:gd name="T2" fmla="*/ 218 w 223"/>
                <a:gd name="T3" fmla="*/ 238 h 253"/>
                <a:gd name="T4" fmla="*/ 200 w 223"/>
                <a:gd name="T5" fmla="*/ 248 h 253"/>
                <a:gd name="T6" fmla="*/ 182 w 223"/>
                <a:gd name="T7" fmla="*/ 253 h 253"/>
                <a:gd name="T8" fmla="*/ 142 w 223"/>
                <a:gd name="T9" fmla="*/ 245 h 253"/>
                <a:gd name="T10" fmla="*/ 132 w 223"/>
                <a:gd name="T11" fmla="*/ 243 h 253"/>
                <a:gd name="T12" fmla="*/ 117 w 223"/>
                <a:gd name="T13" fmla="*/ 235 h 253"/>
                <a:gd name="T14" fmla="*/ 84 w 223"/>
                <a:gd name="T15" fmla="*/ 215 h 253"/>
                <a:gd name="T16" fmla="*/ 53 w 223"/>
                <a:gd name="T17" fmla="*/ 195 h 253"/>
                <a:gd name="T18" fmla="*/ 25 w 223"/>
                <a:gd name="T19" fmla="*/ 169 h 253"/>
                <a:gd name="T20" fmla="*/ 5 w 223"/>
                <a:gd name="T21" fmla="*/ 139 h 253"/>
                <a:gd name="T22" fmla="*/ 0 w 223"/>
                <a:gd name="T23" fmla="*/ 121 h 253"/>
                <a:gd name="T24" fmla="*/ 15 w 223"/>
                <a:gd name="T25" fmla="*/ 121 h 253"/>
                <a:gd name="T26" fmla="*/ 48 w 223"/>
                <a:gd name="T27" fmla="*/ 119 h 253"/>
                <a:gd name="T28" fmla="*/ 81 w 223"/>
                <a:gd name="T29" fmla="*/ 116 h 253"/>
                <a:gd name="T30" fmla="*/ 109 w 223"/>
                <a:gd name="T31" fmla="*/ 104 h 253"/>
                <a:gd name="T32" fmla="*/ 132 w 223"/>
                <a:gd name="T33" fmla="*/ 83 h 253"/>
                <a:gd name="T34" fmla="*/ 139 w 223"/>
                <a:gd name="T35" fmla="*/ 66 h 253"/>
                <a:gd name="T36" fmla="*/ 167 w 223"/>
                <a:gd name="T37" fmla="*/ 0 h 253"/>
                <a:gd name="T38" fmla="*/ 223 w 223"/>
                <a:gd name="T39" fmla="*/ 230 h 25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3" h="253">
                  <a:moveTo>
                    <a:pt x="223" y="230"/>
                  </a:moveTo>
                  <a:lnTo>
                    <a:pt x="218" y="238"/>
                  </a:lnTo>
                  <a:lnTo>
                    <a:pt x="200" y="248"/>
                  </a:lnTo>
                  <a:lnTo>
                    <a:pt x="182" y="253"/>
                  </a:lnTo>
                  <a:lnTo>
                    <a:pt x="142" y="245"/>
                  </a:lnTo>
                  <a:lnTo>
                    <a:pt x="132" y="243"/>
                  </a:lnTo>
                  <a:lnTo>
                    <a:pt x="117" y="235"/>
                  </a:lnTo>
                  <a:lnTo>
                    <a:pt x="84" y="215"/>
                  </a:lnTo>
                  <a:lnTo>
                    <a:pt x="53" y="195"/>
                  </a:lnTo>
                  <a:lnTo>
                    <a:pt x="25" y="169"/>
                  </a:lnTo>
                  <a:lnTo>
                    <a:pt x="5" y="139"/>
                  </a:lnTo>
                  <a:lnTo>
                    <a:pt x="0" y="121"/>
                  </a:lnTo>
                  <a:lnTo>
                    <a:pt x="15" y="121"/>
                  </a:lnTo>
                  <a:lnTo>
                    <a:pt x="48" y="119"/>
                  </a:lnTo>
                  <a:lnTo>
                    <a:pt x="81" y="116"/>
                  </a:lnTo>
                  <a:lnTo>
                    <a:pt x="109" y="104"/>
                  </a:lnTo>
                  <a:lnTo>
                    <a:pt x="132" y="83"/>
                  </a:lnTo>
                  <a:lnTo>
                    <a:pt x="139" y="66"/>
                  </a:lnTo>
                  <a:lnTo>
                    <a:pt x="167" y="0"/>
                  </a:lnTo>
                  <a:lnTo>
                    <a:pt x="223" y="230"/>
                  </a:lnTo>
                  <a:close/>
                </a:path>
              </a:pathLst>
            </a:custGeom>
            <a:solidFill>
              <a:srgbClr val="F1D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FF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4" name="Freeform 32"/>
            <p:cNvSpPr>
              <a:spLocks/>
            </p:cNvSpPr>
            <p:nvPr/>
          </p:nvSpPr>
          <p:spPr bwMode="auto">
            <a:xfrm>
              <a:off x="4228" y="2060"/>
              <a:ext cx="101" cy="119"/>
            </a:xfrm>
            <a:custGeom>
              <a:avLst/>
              <a:gdLst>
                <a:gd name="T0" fmla="*/ 99 w 101"/>
                <a:gd name="T1" fmla="*/ 41 h 119"/>
                <a:gd name="T2" fmla="*/ 101 w 101"/>
                <a:gd name="T3" fmla="*/ 48 h 119"/>
                <a:gd name="T4" fmla="*/ 101 w 101"/>
                <a:gd name="T5" fmla="*/ 63 h 119"/>
                <a:gd name="T6" fmla="*/ 89 w 101"/>
                <a:gd name="T7" fmla="*/ 91 h 119"/>
                <a:gd name="T8" fmla="*/ 76 w 101"/>
                <a:gd name="T9" fmla="*/ 109 h 119"/>
                <a:gd name="T10" fmla="*/ 51 w 101"/>
                <a:gd name="T11" fmla="*/ 119 h 119"/>
                <a:gd name="T12" fmla="*/ 28 w 101"/>
                <a:gd name="T13" fmla="*/ 114 h 119"/>
                <a:gd name="T14" fmla="*/ 23 w 101"/>
                <a:gd name="T15" fmla="*/ 111 h 119"/>
                <a:gd name="T16" fmla="*/ 0 w 101"/>
                <a:gd name="T17" fmla="*/ 76 h 119"/>
                <a:gd name="T18" fmla="*/ 0 w 101"/>
                <a:gd name="T19" fmla="*/ 46 h 119"/>
                <a:gd name="T20" fmla="*/ 2 w 101"/>
                <a:gd name="T21" fmla="*/ 38 h 119"/>
                <a:gd name="T22" fmla="*/ 15 w 101"/>
                <a:gd name="T23" fmla="*/ 15 h 119"/>
                <a:gd name="T24" fmla="*/ 33 w 101"/>
                <a:gd name="T25" fmla="*/ 3 h 119"/>
                <a:gd name="T26" fmla="*/ 38 w 101"/>
                <a:gd name="T27" fmla="*/ 0 h 119"/>
                <a:gd name="T28" fmla="*/ 46 w 101"/>
                <a:gd name="T29" fmla="*/ 0 h 119"/>
                <a:gd name="T30" fmla="*/ 61 w 101"/>
                <a:gd name="T31" fmla="*/ 3 h 119"/>
                <a:gd name="T32" fmla="*/ 84 w 101"/>
                <a:gd name="T33" fmla="*/ 23 h 119"/>
                <a:gd name="T34" fmla="*/ 99 w 101"/>
                <a:gd name="T35" fmla="*/ 41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19">
                  <a:moveTo>
                    <a:pt x="99" y="41"/>
                  </a:moveTo>
                  <a:lnTo>
                    <a:pt x="101" y="48"/>
                  </a:lnTo>
                  <a:lnTo>
                    <a:pt x="101" y="63"/>
                  </a:lnTo>
                  <a:lnTo>
                    <a:pt x="89" y="91"/>
                  </a:lnTo>
                  <a:lnTo>
                    <a:pt x="76" y="109"/>
                  </a:lnTo>
                  <a:lnTo>
                    <a:pt x="51" y="119"/>
                  </a:lnTo>
                  <a:lnTo>
                    <a:pt x="28" y="114"/>
                  </a:lnTo>
                  <a:lnTo>
                    <a:pt x="23" y="111"/>
                  </a:lnTo>
                  <a:lnTo>
                    <a:pt x="0" y="76"/>
                  </a:lnTo>
                  <a:lnTo>
                    <a:pt x="0" y="46"/>
                  </a:lnTo>
                  <a:lnTo>
                    <a:pt x="2" y="38"/>
                  </a:lnTo>
                  <a:lnTo>
                    <a:pt x="15" y="15"/>
                  </a:lnTo>
                  <a:lnTo>
                    <a:pt x="33" y="3"/>
                  </a:lnTo>
                  <a:lnTo>
                    <a:pt x="38" y="0"/>
                  </a:lnTo>
                  <a:lnTo>
                    <a:pt x="46" y="0"/>
                  </a:lnTo>
                  <a:lnTo>
                    <a:pt x="61" y="3"/>
                  </a:lnTo>
                  <a:lnTo>
                    <a:pt x="84" y="23"/>
                  </a:lnTo>
                  <a:lnTo>
                    <a:pt x="99" y="4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00B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65" name="Freeform 33"/>
            <p:cNvSpPr>
              <a:spLocks/>
            </p:cNvSpPr>
            <p:nvPr/>
          </p:nvSpPr>
          <p:spPr bwMode="auto">
            <a:xfrm>
              <a:off x="3903" y="2073"/>
              <a:ext cx="89" cy="12"/>
            </a:xfrm>
            <a:custGeom>
              <a:avLst/>
              <a:gdLst>
                <a:gd name="T0" fmla="*/ 89 w 89"/>
                <a:gd name="T1" fmla="*/ 2 h 12"/>
                <a:gd name="T2" fmla="*/ 46 w 89"/>
                <a:gd name="T3" fmla="*/ 12 h 12"/>
                <a:gd name="T4" fmla="*/ 8 w 89"/>
                <a:gd name="T5" fmla="*/ 10 h 12"/>
                <a:gd name="T6" fmla="*/ 0 w 89"/>
                <a:gd name="T7" fmla="*/ 7 h 12"/>
                <a:gd name="T8" fmla="*/ 46 w 89"/>
                <a:gd name="T9" fmla="*/ 0 h 12"/>
                <a:gd name="T10" fmla="*/ 82 w 89"/>
                <a:gd name="T11" fmla="*/ 0 h 12"/>
                <a:gd name="T12" fmla="*/ 89 w 89"/>
                <a:gd name="T13" fmla="*/ 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">
                  <a:moveTo>
                    <a:pt x="89" y="2"/>
                  </a:moveTo>
                  <a:lnTo>
                    <a:pt x="46" y="12"/>
                  </a:lnTo>
                  <a:lnTo>
                    <a:pt x="8" y="10"/>
                  </a:lnTo>
                  <a:lnTo>
                    <a:pt x="0" y="7"/>
                  </a:lnTo>
                  <a:lnTo>
                    <a:pt x="46" y="0"/>
                  </a:lnTo>
                  <a:lnTo>
                    <a:pt x="82" y="0"/>
                  </a:lnTo>
                  <a:lnTo>
                    <a:pt x="89" y="2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6" name="Freeform 34"/>
            <p:cNvSpPr>
              <a:spLocks/>
            </p:cNvSpPr>
            <p:nvPr/>
          </p:nvSpPr>
          <p:spPr bwMode="auto">
            <a:xfrm>
              <a:off x="3911" y="2149"/>
              <a:ext cx="132" cy="159"/>
            </a:xfrm>
            <a:custGeom>
              <a:avLst/>
              <a:gdLst>
                <a:gd name="T0" fmla="*/ 109 w 132"/>
                <a:gd name="T1" fmla="*/ 20 h 159"/>
                <a:gd name="T2" fmla="*/ 117 w 132"/>
                <a:gd name="T3" fmla="*/ 28 h 159"/>
                <a:gd name="T4" fmla="*/ 127 w 132"/>
                <a:gd name="T5" fmla="*/ 45 h 159"/>
                <a:gd name="T6" fmla="*/ 132 w 132"/>
                <a:gd name="T7" fmla="*/ 68 h 159"/>
                <a:gd name="T8" fmla="*/ 129 w 132"/>
                <a:gd name="T9" fmla="*/ 93 h 159"/>
                <a:gd name="T10" fmla="*/ 122 w 132"/>
                <a:gd name="T11" fmla="*/ 116 h 159"/>
                <a:gd name="T12" fmla="*/ 117 w 132"/>
                <a:gd name="T13" fmla="*/ 126 h 159"/>
                <a:gd name="T14" fmla="*/ 84 w 132"/>
                <a:gd name="T15" fmla="*/ 149 h 159"/>
                <a:gd name="T16" fmla="*/ 53 w 132"/>
                <a:gd name="T17" fmla="*/ 159 h 159"/>
                <a:gd name="T18" fmla="*/ 46 w 132"/>
                <a:gd name="T19" fmla="*/ 159 h 159"/>
                <a:gd name="T20" fmla="*/ 28 w 132"/>
                <a:gd name="T21" fmla="*/ 149 h 159"/>
                <a:gd name="T22" fmla="*/ 20 w 132"/>
                <a:gd name="T23" fmla="*/ 131 h 159"/>
                <a:gd name="T24" fmla="*/ 31 w 132"/>
                <a:gd name="T25" fmla="*/ 119 h 159"/>
                <a:gd name="T26" fmla="*/ 51 w 132"/>
                <a:gd name="T27" fmla="*/ 116 h 159"/>
                <a:gd name="T28" fmla="*/ 38 w 132"/>
                <a:gd name="T29" fmla="*/ 68 h 159"/>
                <a:gd name="T30" fmla="*/ 10 w 132"/>
                <a:gd name="T31" fmla="*/ 43 h 159"/>
                <a:gd name="T32" fmla="*/ 0 w 132"/>
                <a:gd name="T33" fmla="*/ 40 h 159"/>
                <a:gd name="T34" fmla="*/ 3 w 132"/>
                <a:gd name="T35" fmla="*/ 12 h 159"/>
                <a:gd name="T36" fmla="*/ 20 w 132"/>
                <a:gd name="T37" fmla="*/ 0 h 159"/>
                <a:gd name="T38" fmla="*/ 25 w 132"/>
                <a:gd name="T39" fmla="*/ 0 h 159"/>
                <a:gd name="T40" fmla="*/ 36 w 132"/>
                <a:gd name="T41" fmla="*/ 0 h 159"/>
                <a:gd name="T42" fmla="*/ 53 w 132"/>
                <a:gd name="T43" fmla="*/ 0 h 159"/>
                <a:gd name="T44" fmla="*/ 89 w 132"/>
                <a:gd name="T45" fmla="*/ 5 h 159"/>
                <a:gd name="T46" fmla="*/ 109 w 132"/>
                <a:gd name="T47" fmla="*/ 20 h 1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2" h="159">
                  <a:moveTo>
                    <a:pt x="109" y="20"/>
                  </a:moveTo>
                  <a:lnTo>
                    <a:pt x="117" y="28"/>
                  </a:lnTo>
                  <a:lnTo>
                    <a:pt x="127" y="45"/>
                  </a:lnTo>
                  <a:lnTo>
                    <a:pt x="132" y="68"/>
                  </a:lnTo>
                  <a:lnTo>
                    <a:pt x="129" y="93"/>
                  </a:lnTo>
                  <a:lnTo>
                    <a:pt x="122" y="116"/>
                  </a:lnTo>
                  <a:lnTo>
                    <a:pt x="117" y="126"/>
                  </a:lnTo>
                  <a:lnTo>
                    <a:pt x="84" y="149"/>
                  </a:lnTo>
                  <a:lnTo>
                    <a:pt x="53" y="159"/>
                  </a:lnTo>
                  <a:lnTo>
                    <a:pt x="46" y="159"/>
                  </a:lnTo>
                  <a:lnTo>
                    <a:pt x="28" y="149"/>
                  </a:lnTo>
                  <a:lnTo>
                    <a:pt x="20" y="131"/>
                  </a:lnTo>
                  <a:lnTo>
                    <a:pt x="31" y="119"/>
                  </a:lnTo>
                  <a:lnTo>
                    <a:pt x="51" y="116"/>
                  </a:lnTo>
                  <a:lnTo>
                    <a:pt x="38" y="68"/>
                  </a:lnTo>
                  <a:lnTo>
                    <a:pt x="10" y="43"/>
                  </a:lnTo>
                  <a:lnTo>
                    <a:pt x="0" y="40"/>
                  </a:lnTo>
                  <a:lnTo>
                    <a:pt x="3" y="1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53" y="0"/>
                  </a:lnTo>
                  <a:lnTo>
                    <a:pt x="89" y="5"/>
                  </a:lnTo>
                  <a:lnTo>
                    <a:pt x="109" y="2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7" name="Freeform 35"/>
            <p:cNvSpPr>
              <a:spLocks/>
            </p:cNvSpPr>
            <p:nvPr/>
          </p:nvSpPr>
          <p:spPr bwMode="auto">
            <a:xfrm>
              <a:off x="3924" y="2159"/>
              <a:ext cx="83" cy="25"/>
            </a:xfrm>
            <a:custGeom>
              <a:avLst/>
              <a:gdLst>
                <a:gd name="T0" fmla="*/ 83 w 83"/>
                <a:gd name="T1" fmla="*/ 15 h 25"/>
                <a:gd name="T2" fmla="*/ 40 w 83"/>
                <a:gd name="T3" fmla="*/ 18 h 25"/>
                <a:gd name="T4" fmla="*/ 7 w 83"/>
                <a:gd name="T5" fmla="*/ 25 h 25"/>
                <a:gd name="T6" fmla="*/ 0 w 83"/>
                <a:gd name="T7" fmla="*/ 25 h 25"/>
                <a:gd name="T8" fmla="*/ 0 w 83"/>
                <a:gd name="T9" fmla="*/ 10 h 25"/>
                <a:gd name="T10" fmla="*/ 12 w 83"/>
                <a:gd name="T11" fmla="*/ 2 h 25"/>
                <a:gd name="T12" fmla="*/ 20 w 83"/>
                <a:gd name="T13" fmla="*/ 2 h 25"/>
                <a:gd name="T14" fmla="*/ 35 w 83"/>
                <a:gd name="T15" fmla="*/ 0 h 25"/>
                <a:gd name="T16" fmla="*/ 66 w 83"/>
                <a:gd name="T17" fmla="*/ 2 h 25"/>
                <a:gd name="T18" fmla="*/ 83 w 83"/>
                <a:gd name="T19" fmla="*/ 1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5">
                  <a:moveTo>
                    <a:pt x="83" y="15"/>
                  </a:moveTo>
                  <a:lnTo>
                    <a:pt x="40" y="18"/>
                  </a:lnTo>
                  <a:lnTo>
                    <a:pt x="7" y="25"/>
                  </a:lnTo>
                  <a:lnTo>
                    <a:pt x="0" y="25"/>
                  </a:lnTo>
                  <a:lnTo>
                    <a:pt x="0" y="10"/>
                  </a:lnTo>
                  <a:lnTo>
                    <a:pt x="12" y="2"/>
                  </a:lnTo>
                  <a:lnTo>
                    <a:pt x="20" y="2"/>
                  </a:lnTo>
                  <a:lnTo>
                    <a:pt x="35" y="0"/>
                  </a:lnTo>
                  <a:lnTo>
                    <a:pt x="66" y="2"/>
                  </a:lnTo>
                  <a:lnTo>
                    <a:pt x="83" y="15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8" name="Freeform 36"/>
            <p:cNvSpPr>
              <a:spLocks/>
            </p:cNvSpPr>
            <p:nvPr/>
          </p:nvSpPr>
          <p:spPr bwMode="auto">
            <a:xfrm>
              <a:off x="3952" y="2189"/>
              <a:ext cx="60" cy="10"/>
            </a:xfrm>
            <a:custGeom>
              <a:avLst/>
              <a:gdLst>
                <a:gd name="T0" fmla="*/ 60 w 60"/>
                <a:gd name="T1" fmla="*/ 3 h 10"/>
                <a:gd name="T2" fmla="*/ 30 w 60"/>
                <a:gd name="T3" fmla="*/ 8 h 10"/>
                <a:gd name="T4" fmla="*/ 5 w 60"/>
                <a:gd name="T5" fmla="*/ 10 h 10"/>
                <a:gd name="T6" fmla="*/ 0 w 60"/>
                <a:gd name="T7" fmla="*/ 10 h 10"/>
                <a:gd name="T8" fmla="*/ 28 w 60"/>
                <a:gd name="T9" fmla="*/ 0 h 10"/>
                <a:gd name="T10" fmla="*/ 55 w 60"/>
                <a:gd name="T11" fmla="*/ 0 h 10"/>
                <a:gd name="T12" fmla="*/ 60 w 60"/>
                <a:gd name="T13" fmla="*/ 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0">
                  <a:moveTo>
                    <a:pt x="60" y="3"/>
                  </a:moveTo>
                  <a:lnTo>
                    <a:pt x="30" y="8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28" y="0"/>
                  </a:lnTo>
                  <a:lnTo>
                    <a:pt x="55" y="0"/>
                  </a:lnTo>
                  <a:lnTo>
                    <a:pt x="60" y="3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69" name="Freeform 37"/>
            <p:cNvSpPr>
              <a:spLocks/>
            </p:cNvSpPr>
            <p:nvPr/>
          </p:nvSpPr>
          <p:spPr bwMode="auto">
            <a:xfrm>
              <a:off x="3985" y="2232"/>
              <a:ext cx="43" cy="33"/>
            </a:xfrm>
            <a:custGeom>
              <a:avLst/>
              <a:gdLst>
                <a:gd name="T0" fmla="*/ 43 w 43"/>
                <a:gd name="T1" fmla="*/ 0 h 33"/>
                <a:gd name="T2" fmla="*/ 27 w 43"/>
                <a:gd name="T3" fmla="*/ 23 h 33"/>
                <a:gd name="T4" fmla="*/ 5 w 43"/>
                <a:gd name="T5" fmla="*/ 31 h 33"/>
                <a:gd name="T6" fmla="*/ 0 w 43"/>
                <a:gd name="T7" fmla="*/ 33 h 33"/>
                <a:gd name="T8" fmla="*/ 15 w 43"/>
                <a:gd name="T9" fmla="*/ 13 h 33"/>
                <a:gd name="T10" fmla="*/ 38 w 43"/>
                <a:gd name="T11" fmla="*/ 0 h 33"/>
                <a:gd name="T12" fmla="*/ 43 w 4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43" y="0"/>
                  </a:moveTo>
                  <a:lnTo>
                    <a:pt x="27" y="23"/>
                  </a:lnTo>
                  <a:lnTo>
                    <a:pt x="5" y="31"/>
                  </a:lnTo>
                  <a:lnTo>
                    <a:pt x="0" y="33"/>
                  </a:lnTo>
                  <a:lnTo>
                    <a:pt x="15" y="13"/>
                  </a:lnTo>
                  <a:lnTo>
                    <a:pt x="38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0" name="Freeform 38"/>
            <p:cNvSpPr>
              <a:spLocks/>
            </p:cNvSpPr>
            <p:nvPr/>
          </p:nvSpPr>
          <p:spPr bwMode="auto">
            <a:xfrm>
              <a:off x="3691" y="2237"/>
              <a:ext cx="96" cy="31"/>
            </a:xfrm>
            <a:custGeom>
              <a:avLst/>
              <a:gdLst>
                <a:gd name="T0" fmla="*/ 0 w 96"/>
                <a:gd name="T1" fmla="*/ 31 h 31"/>
                <a:gd name="T2" fmla="*/ 45 w 96"/>
                <a:gd name="T3" fmla="*/ 18 h 31"/>
                <a:gd name="T4" fmla="*/ 86 w 96"/>
                <a:gd name="T5" fmla="*/ 5 h 31"/>
                <a:gd name="T6" fmla="*/ 96 w 96"/>
                <a:gd name="T7" fmla="*/ 0 h 31"/>
                <a:gd name="T8" fmla="*/ 88 w 96"/>
                <a:gd name="T9" fmla="*/ 5 h 31"/>
                <a:gd name="T10" fmla="*/ 71 w 96"/>
                <a:gd name="T11" fmla="*/ 13 h 31"/>
                <a:gd name="T12" fmla="*/ 50 w 96"/>
                <a:gd name="T13" fmla="*/ 21 h 31"/>
                <a:gd name="T14" fmla="*/ 30 w 96"/>
                <a:gd name="T15" fmla="*/ 26 h 31"/>
                <a:gd name="T16" fmla="*/ 10 w 96"/>
                <a:gd name="T17" fmla="*/ 31 h 31"/>
                <a:gd name="T18" fmla="*/ 0 w 96"/>
                <a:gd name="T19" fmla="*/ 31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31">
                  <a:moveTo>
                    <a:pt x="0" y="31"/>
                  </a:moveTo>
                  <a:lnTo>
                    <a:pt x="45" y="18"/>
                  </a:lnTo>
                  <a:lnTo>
                    <a:pt x="86" y="5"/>
                  </a:lnTo>
                  <a:lnTo>
                    <a:pt x="96" y="0"/>
                  </a:lnTo>
                  <a:lnTo>
                    <a:pt x="88" y="5"/>
                  </a:lnTo>
                  <a:lnTo>
                    <a:pt x="71" y="13"/>
                  </a:lnTo>
                  <a:lnTo>
                    <a:pt x="50" y="21"/>
                  </a:lnTo>
                  <a:lnTo>
                    <a:pt x="30" y="26"/>
                  </a:lnTo>
                  <a:lnTo>
                    <a:pt x="10" y="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1" name="Freeform 39"/>
            <p:cNvSpPr>
              <a:spLocks/>
            </p:cNvSpPr>
            <p:nvPr/>
          </p:nvSpPr>
          <p:spPr bwMode="auto">
            <a:xfrm>
              <a:off x="3947" y="2270"/>
              <a:ext cx="63" cy="26"/>
            </a:xfrm>
            <a:custGeom>
              <a:avLst/>
              <a:gdLst>
                <a:gd name="T0" fmla="*/ 12 w 63"/>
                <a:gd name="T1" fmla="*/ 26 h 26"/>
                <a:gd name="T2" fmla="*/ 0 w 63"/>
                <a:gd name="T3" fmla="*/ 15 h 26"/>
                <a:gd name="T4" fmla="*/ 63 w 63"/>
                <a:gd name="T5" fmla="*/ 0 h 26"/>
                <a:gd name="T6" fmla="*/ 43 w 63"/>
                <a:gd name="T7" fmla="*/ 18 h 26"/>
                <a:gd name="T8" fmla="*/ 17 w 63"/>
                <a:gd name="T9" fmla="*/ 23 h 26"/>
                <a:gd name="T10" fmla="*/ 12 w 63"/>
                <a:gd name="T11" fmla="*/ 2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6">
                  <a:moveTo>
                    <a:pt x="12" y="26"/>
                  </a:moveTo>
                  <a:lnTo>
                    <a:pt x="0" y="15"/>
                  </a:lnTo>
                  <a:lnTo>
                    <a:pt x="63" y="0"/>
                  </a:lnTo>
                  <a:lnTo>
                    <a:pt x="43" y="18"/>
                  </a:lnTo>
                  <a:lnTo>
                    <a:pt x="17" y="23"/>
                  </a:lnTo>
                  <a:lnTo>
                    <a:pt x="12" y="26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2" name="Freeform 40"/>
            <p:cNvSpPr>
              <a:spLocks/>
            </p:cNvSpPr>
            <p:nvPr/>
          </p:nvSpPr>
          <p:spPr bwMode="auto">
            <a:xfrm>
              <a:off x="3716" y="2288"/>
              <a:ext cx="76" cy="28"/>
            </a:xfrm>
            <a:custGeom>
              <a:avLst/>
              <a:gdLst>
                <a:gd name="T0" fmla="*/ 76 w 76"/>
                <a:gd name="T1" fmla="*/ 0 h 28"/>
                <a:gd name="T2" fmla="*/ 43 w 76"/>
                <a:gd name="T3" fmla="*/ 18 h 28"/>
                <a:gd name="T4" fmla="*/ 8 w 76"/>
                <a:gd name="T5" fmla="*/ 25 h 28"/>
                <a:gd name="T6" fmla="*/ 0 w 76"/>
                <a:gd name="T7" fmla="*/ 28 h 28"/>
                <a:gd name="T8" fmla="*/ 38 w 76"/>
                <a:gd name="T9" fmla="*/ 13 h 28"/>
                <a:gd name="T10" fmla="*/ 68 w 76"/>
                <a:gd name="T11" fmla="*/ 2 h 28"/>
                <a:gd name="T12" fmla="*/ 76 w 76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28">
                  <a:moveTo>
                    <a:pt x="76" y="0"/>
                  </a:moveTo>
                  <a:lnTo>
                    <a:pt x="43" y="18"/>
                  </a:lnTo>
                  <a:lnTo>
                    <a:pt x="8" y="25"/>
                  </a:lnTo>
                  <a:lnTo>
                    <a:pt x="0" y="28"/>
                  </a:lnTo>
                  <a:lnTo>
                    <a:pt x="38" y="13"/>
                  </a:lnTo>
                  <a:lnTo>
                    <a:pt x="68" y="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3" name="Freeform 41"/>
            <p:cNvSpPr>
              <a:spLocks/>
            </p:cNvSpPr>
            <p:nvPr/>
          </p:nvSpPr>
          <p:spPr bwMode="auto">
            <a:xfrm>
              <a:off x="3713" y="2313"/>
              <a:ext cx="99" cy="51"/>
            </a:xfrm>
            <a:custGeom>
              <a:avLst/>
              <a:gdLst>
                <a:gd name="T0" fmla="*/ 0 w 99"/>
                <a:gd name="T1" fmla="*/ 51 h 51"/>
                <a:gd name="T2" fmla="*/ 8 w 99"/>
                <a:gd name="T3" fmla="*/ 43 h 51"/>
                <a:gd name="T4" fmla="*/ 28 w 99"/>
                <a:gd name="T5" fmla="*/ 33 h 51"/>
                <a:gd name="T6" fmla="*/ 49 w 99"/>
                <a:gd name="T7" fmla="*/ 23 h 51"/>
                <a:gd name="T8" fmla="*/ 69 w 99"/>
                <a:gd name="T9" fmla="*/ 13 h 51"/>
                <a:gd name="T10" fmla="*/ 89 w 99"/>
                <a:gd name="T11" fmla="*/ 5 h 51"/>
                <a:gd name="T12" fmla="*/ 99 w 99"/>
                <a:gd name="T13" fmla="*/ 0 h 51"/>
                <a:gd name="T14" fmla="*/ 0 w 99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51">
                  <a:moveTo>
                    <a:pt x="0" y="51"/>
                  </a:moveTo>
                  <a:lnTo>
                    <a:pt x="8" y="43"/>
                  </a:lnTo>
                  <a:lnTo>
                    <a:pt x="28" y="33"/>
                  </a:lnTo>
                  <a:lnTo>
                    <a:pt x="49" y="23"/>
                  </a:lnTo>
                  <a:lnTo>
                    <a:pt x="69" y="13"/>
                  </a:lnTo>
                  <a:lnTo>
                    <a:pt x="89" y="5"/>
                  </a:lnTo>
                  <a:lnTo>
                    <a:pt x="99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4" name="Freeform 42"/>
            <p:cNvSpPr>
              <a:spLocks/>
            </p:cNvSpPr>
            <p:nvPr/>
          </p:nvSpPr>
          <p:spPr bwMode="auto">
            <a:xfrm>
              <a:off x="3384" y="2318"/>
              <a:ext cx="385" cy="570"/>
            </a:xfrm>
            <a:custGeom>
              <a:avLst/>
              <a:gdLst>
                <a:gd name="T0" fmla="*/ 291 w 385"/>
                <a:gd name="T1" fmla="*/ 41 h 570"/>
                <a:gd name="T2" fmla="*/ 319 w 385"/>
                <a:gd name="T3" fmla="*/ 117 h 570"/>
                <a:gd name="T4" fmla="*/ 294 w 385"/>
                <a:gd name="T5" fmla="*/ 124 h 570"/>
                <a:gd name="T6" fmla="*/ 266 w 385"/>
                <a:gd name="T7" fmla="*/ 97 h 570"/>
                <a:gd name="T8" fmla="*/ 264 w 385"/>
                <a:gd name="T9" fmla="*/ 132 h 570"/>
                <a:gd name="T10" fmla="*/ 223 w 385"/>
                <a:gd name="T11" fmla="*/ 84 h 570"/>
                <a:gd name="T12" fmla="*/ 233 w 385"/>
                <a:gd name="T13" fmla="*/ 129 h 570"/>
                <a:gd name="T14" fmla="*/ 185 w 385"/>
                <a:gd name="T15" fmla="*/ 160 h 570"/>
                <a:gd name="T16" fmla="*/ 195 w 385"/>
                <a:gd name="T17" fmla="*/ 205 h 570"/>
                <a:gd name="T18" fmla="*/ 200 w 385"/>
                <a:gd name="T19" fmla="*/ 223 h 570"/>
                <a:gd name="T20" fmla="*/ 170 w 385"/>
                <a:gd name="T21" fmla="*/ 281 h 570"/>
                <a:gd name="T22" fmla="*/ 142 w 385"/>
                <a:gd name="T23" fmla="*/ 281 h 570"/>
                <a:gd name="T24" fmla="*/ 175 w 385"/>
                <a:gd name="T25" fmla="*/ 162 h 570"/>
                <a:gd name="T26" fmla="*/ 147 w 385"/>
                <a:gd name="T27" fmla="*/ 140 h 570"/>
                <a:gd name="T28" fmla="*/ 155 w 385"/>
                <a:gd name="T29" fmla="*/ 188 h 570"/>
                <a:gd name="T30" fmla="*/ 122 w 385"/>
                <a:gd name="T31" fmla="*/ 279 h 570"/>
                <a:gd name="T32" fmla="*/ 78 w 385"/>
                <a:gd name="T33" fmla="*/ 302 h 570"/>
                <a:gd name="T34" fmla="*/ 91 w 385"/>
                <a:gd name="T35" fmla="*/ 223 h 570"/>
                <a:gd name="T36" fmla="*/ 99 w 385"/>
                <a:gd name="T37" fmla="*/ 167 h 570"/>
                <a:gd name="T38" fmla="*/ 81 w 385"/>
                <a:gd name="T39" fmla="*/ 180 h 570"/>
                <a:gd name="T40" fmla="*/ 58 w 385"/>
                <a:gd name="T41" fmla="*/ 276 h 570"/>
                <a:gd name="T42" fmla="*/ 124 w 385"/>
                <a:gd name="T43" fmla="*/ 299 h 570"/>
                <a:gd name="T44" fmla="*/ 175 w 385"/>
                <a:gd name="T45" fmla="*/ 307 h 570"/>
                <a:gd name="T46" fmla="*/ 215 w 385"/>
                <a:gd name="T47" fmla="*/ 233 h 570"/>
                <a:gd name="T48" fmla="*/ 241 w 385"/>
                <a:gd name="T49" fmla="*/ 238 h 570"/>
                <a:gd name="T50" fmla="*/ 193 w 385"/>
                <a:gd name="T51" fmla="*/ 299 h 570"/>
                <a:gd name="T52" fmla="*/ 185 w 385"/>
                <a:gd name="T53" fmla="*/ 337 h 570"/>
                <a:gd name="T54" fmla="*/ 210 w 385"/>
                <a:gd name="T55" fmla="*/ 292 h 570"/>
                <a:gd name="T56" fmla="*/ 246 w 385"/>
                <a:gd name="T57" fmla="*/ 256 h 570"/>
                <a:gd name="T58" fmla="*/ 284 w 385"/>
                <a:gd name="T59" fmla="*/ 226 h 570"/>
                <a:gd name="T60" fmla="*/ 210 w 385"/>
                <a:gd name="T61" fmla="*/ 195 h 570"/>
                <a:gd name="T62" fmla="*/ 213 w 385"/>
                <a:gd name="T63" fmla="*/ 160 h 570"/>
                <a:gd name="T64" fmla="*/ 309 w 385"/>
                <a:gd name="T65" fmla="*/ 145 h 570"/>
                <a:gd name="T66" fmla="*/ 375 w 385"/>
                <a:gd name="T67" fmla="*/ 165 h 570"/>
                <a:gd name="T68" fmla="*/ 370 w 385"/>
                <a:gd name="T69" fmla="*/ 254 h 570"/>
                <a:gd name="T70" fmla="*/ 314 w 385"/>
                <a:gd name="T71" fmla="*/ 368 h 570"/>
                <a:gd name="T72" fmla="*/ 241 w 385"/>
                <a:gd name="T73" fmla="*/ 408 h 570"/>
                <a:gd name="T74" fmla="*/ 213 w 385"/>
                <a:gd name="T75" fmla="*/ 471 h 570"/>
                <a:gd name="T76" fmla="*/ 190 w 385"/>
                <a:gd name="T77" fmla="*/ 540 h 570"/>
                <a:gd name="T78" fmla="*/ 139 w 385"/>
                <a:gd name="T79" fmla="*/ 570 h 570"/>
                <a:gd name="T80" fmla="*/ 15 w 385"/>
                <a:gd name="T81" fmla="*/ 525 h 570"/>
                <a:gd name="T82" fmla="*/ 13 w 385"/>
                <a:gd name="T83" fmla="*/ 454 h 570"/>
                <a:gd name="T84" fmla="*/ 10 w 385"/>
                <a:gd name="T85" fmla="*/ 319 h 570"/>
                <a:gd name="T86" fmla="*/ 2 w 385"/>
                <a:gd name="T87" fmla="*/ 243 h 570"/>
                <a:gd name="T88" fmla="*/ 15 w 385"/>
                <a:gd name="T89" fmla="*/ 165 h 570"/>
                <a:gd name="T90" fmla="*/ 43 w 385"/>
                <a:gd name="T91" fmla="*/ 94 h 570"/>
                <a:gd name="T92" fmla="*/ 81 w 385"/>
                <a:gd name="T93" fmla="*/ 54 h 570"/>
                <a:gd name="T94" fmla="*/ 124 w 385"/>
                <a:gd name="T95" fmla="*/ 76 h 570"/>
                <a:gd name="T96" fmla="*/ 129 w 385"/>
                <a:gd name="T97" fmla="*/ 18 h 570"/>
                <a:gd name="T98" fmla="*/ 165 w 385"/>
                <a:gd name="T99" fmla="*/ 48 h 570"/>
                <a:gd name="T100" fmla="*/ 205 w 385"/>
                <a:gd name="T101" fmla="*/ 10 h 570"/>
                <a:gd name="T102" fmla="*/ 233 w 385"/>
                <a:gd name="T103" fmla="*/ 33 h 570"/>
                <a:gd name="T104" fmla="*/ 251 w 385"/>
                <a:gd name="T105" fmla="*/ 5 h 57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5" h="570">
                  <a:moveTo>
                    <a:pt x="276" y="3"/>
                  </a:moveTo>
                  <a:lnTo>
                    <a:pt x="281" y="16"/>
                  </a:lnTo>
                  <a:lnTo>
                    <a:pt x="291" y="41"/>
                  </a:lnTo>
                  <a:lnTo>
                    <a:pt x="304" y="66"/>
                  </a:lnTo>
                  <a:lnTo>
                    <a:pt x="314" y="91"/>
                  </a:lnTo>
                  <a:lnTo>
                    <a:pt x="319" y="117"/>
                  </a:lnTo>
                  <a:lnTo>
                    <a:pt x="319" y="127"/>
                  </a:lnTo>
                  <a:lnTo>
                    <a:pt x="307" y="129"/>
                  </a:lnTo>
                  <a:lnTo>
                    <a:pt x="294" y="124"/>
                  </a:lnTo>
                  <a:lnTo>
                    <a:pt x="281" y="86"/>
                  </a:lnTo>
                  <a:lnTo>
                    <a:pt x="261" y="66"/>
                  </a:lnTo>
                  <a:lnTo>
                    <a:pt x="266" y="97"/>
                  </a:lnTo>
                  <a:lnTo>
                    <a:pt x="276" y="119"/>
                  </a:lnTo>
                  <a:lnTo>
                    <a:pt x="279" y="127"/>
                  </a:lnTo>
                  <a:lnTo>
                    <a:pt x="264" y="132"/>
                  </a:lnTo>
                  <a:lnTo>
                    <a:pt x="246" y="132"/>
                  </a:lnTo>
                  <a:lnTo>
                    <a:pt x="236" y="104"/>
                  </a:lnTo>
                  <a:lnTo>
                    <a:pt x="223" y="84"/>
                  </a:lnTo>
                  <a:lnTo>
                    <a:pt x="218" y="79"/>
                  </a:lnTo>
                  <a:lnTo>
                    <a:pt x="220" y="107"/>
                  </a:lnTo>
                  <a:lnTo>
                    <a:pt x="233" y="129"/>
                  </a:lnTo>
                  <a:lnTo>
                    <a:pt x="233" y="135"/>
                  </a:lnTo>
                  <a:lnTo>
                    <a:pt x="205" y="145"/>
                  </a:lnTo>
                  <a:lnTo>
                    <a:pt x="185" y="160"/>
                  </a:lnTo>
                  <a:lnTo>
                    <a:pt x="182" y="165"/>
                  </a:lnTo>
                  <a:lnTo>
                    <a:pt x="182" y="188"/>
                  </a:lnTo>
                  <a:lnTo>
                    <a:pt x="195" y="205"/>
                  </a:lnTo>
                  <a:lnTo>
                    <a:pt x="200" y="208"/>
                  </a:lnTo>
                  <a:lnTo>
                    <a:pt x="205" y="213"/>
                  </a:lnTo>
                  <a:lnTo>
                    <a:pt x="200" y="223"/>
                  </a:lnTo>
                  <a:lnTo>
                    <a:pt x="190" y="243"/>
                  </a:lnTo>
                  <a:lnTo>
                    <a:pt x="182" y="264"/>
                  </a:lnTo>
                  <a:lnTo>
                    <a:pt x="170" y="281"/>
                  </a:lnTo>
                  <a:lnTo>
                    <a:pt x="155" y="294"/>
                  </a:lnTo>
                  <a:lnTo>
                    <a:pt x="144" y="299"/>
                  </a:lnTo>
                  <a:lnTo>
                    <a:pt x="142" y="281"/>
                  </a:lnTo>
                  <a:lnTo>
                    <a:pt x="152" y="241"/>
                  </a:lnTo>
                  <a:lnTo>
                    <a:pt x="167" y="200"/>
                  </a:lnTo>
                  <a:lnTo>
                    <a:pt x="175" y="162"/>
                  </a:lnTo>
                  <a:lnTo>
                    <a:pt x="162" y="124"/>
                  </a:lnTo>
                  <a:lnTo>
                    <a:pt x="142" y="109"/>
                  </a:lnTo>
                  <a:lnTo>
                    <a:pt x="147" y="140"/>
                  </a:lnTo>
                  <a:lnTo>
                    <a:pt x="160" y="165"/>
                  </a:lnTo>
                  <a:lnTo>
                    <a:pt x="160" y="173"/>
                  </a:lnTo>
                  <a:lnTo>
                    <a:pt x="155" y="188"/>
                  </a:lnTo>
                  <a:lnTo>
                    <a:pt x="144" y="218"/>
                  </a:lnTo>
                  <a:lnTo>
                    <a:pt x="134" y="251"/>
                  </a:lnTo>
                  <a:lnTo>
                    <a:pt x="122" y="279"/>
                  </a:lnTo>
                  <a:lnTo>
                    <a:pt x="99" y="304"/>
                  </a:lnTo>
                  <a:lnTo>
                    <a:pt x="86" y="314"/>
                  </a:lnTo>
                  <a:lnTo>
                    <a:pt x="78" y="302"/>
                  </a:lnTo>
                  <a:lnTo>
                    <a:pt x="76" y="276"/>
                  </a:lnTo>
                  <a:lnTo>
                    <a:pt x="81" y="251"/>
                  </a:lnTo>
                  <a:lnTo>
                    <a:pt x="91" y="223"/>
                  </a:lnTo>
                  <a:lnTo>
                    <a:pt x="99" y="195"/>
                  </a:lnTo>
                  <a:lnTo>
                    <a:pt x="101" y="183"/>
                  </a:lnTo>
                  <a:lnTo>
                    <a:pt x="99" y="167"/>
                  </a:lnTo>
                  <a:lnTo>
                    <a:pt x="89" y="155"/>
                  </a:lnTo>
                  <a:lnTo>
                    <a:pt x="78" y="162"/>
                  </a:lnTo>
                  <a:lnTo>
                    <a:pt x="81" y="180"/>
                  </a:lnTo>
                  <a:lnTo>
                    <a:pt x="81" y="198"/>
                  </a:lnTo>
                  <a:lnTo>
                    <a:pt x="68" y="238"/>
                  </a:lnTo>
                  <a:lnTo>
                    <a:pt x="58" y="276"/>
                  </a:lnTo>
                  <a:lnTo>
                    <a:pt x="63" y="309"/>
                  </a:lnTo>
                  <a:lnTo>
                    <a:pt x="96" y="330"/>
                  </a:lnTo>
                  <a:lnTo>
                    <a:pt x="124" y="299"/>
                  </a:lnTo>
                  <a:lnTo>
                    <a:pt x="127" y="304"/>
                  </a:lnTo>
                  <a:lnTo>
                    <a:pt x="162" y="314"/>
                  </a:lnTo>
                  <a:lnTo>
                    <a:pt x="175" y="307"/>
                  </a:lnTo>
                  <a:lnTo>
                    <a:pt x="193" y="281"/>
                  </a:lnTo>
                  <a:lnTo>
                    <a:pt x="203" y="256"/>
                  </a:lnTo>
                  <a:lnTo>
                    <a:pt x="215" y="233"/>
                  </a:lnTo>
                  <a:lnTo>
                    <a:pt x="236" y="226"/>
                  </a:lnTo>
                  <a:lnTo>
                    <a:pt x="251" y="231"/>
                  </a:lnTo>
                  <a:lnTo>
                    <a:pt x="241" y="238"/>
                  </a:lnTo>
                  <a:lnTo>
                    <a:pt x="220" y="254"/>
                  </a:lnTo>
                  <a:lnTo>
                    <a:pt x="205" y="276"/>
                  </a:lnTo>
                  <a:lnTo>
                    <a:pt x="193" y="299"/>
                  </a:lnTo>
                  <a:lnTo>
                    <a:pt x="182" y="322"/>
                  </a:lnTo>
                  <a:lnTo>
                    <a:pt x="177" y="335"/>
                  </a:lnTo>
                  <a:lnTo>
                    <a:pt x="185" y="337"/>
                  </a:lnTo>
                  <a:lnTo>
                    <a:pt x="195" y="335"/>
                  </a:lnTo>
                  <a:lnTo>
                    <a:pt x="200" y="309"/>
                  </a:lnTo>
                  <a:lnTo>
                    <a:pt x="210" y="292"/>
                  </a:lnTo>
                  <a:lnTo>
                    <a:pt x="215" y="284"/>
                  </a:lnTo>
                  <a:lnTo>
                    <a:pt x="231" y="269"/>
                  </a:lnTo>
                  <a:lnTo>
                    <a:pt x="246" y="256"/>
                  </a:lnTo>
                  <a:lnTo>
                    <a:pt x="264" y="243"/>
                  </a:lnTo>
                  <a:lnTo>
                    <a:pt x="279" y="233"/>
                  </a:lnTo>
                  <a:lnTo>
                    <a:pt x="284" y="226"/>
                  </a:lnTo>
                  <a:lnTo>
                    <a:pt x="243" y="213"/>
                  </a:lnTo>
                  <a:lnTo>
                    <a:pt x="215" y="200"/>
                  </a:lnTo>
                  <a:lnTo>
                    <a:pt x="210" y="195"/>
                  </a:lnTo>
                  <a:lnTo>
                    <a:pt x="203" y="183"/>
                  </a:lnTo>
                  <a:lnTo>
                    <a:pt x="200" y="167"/>
                  </a:lnTo>
                  <a:lnTo>
                    <a:pt x="213" y="160"/>
                  </a:lnTo>
                  <a:lnTo>
                    <a:pt x="243" y="150"/>
                  </a:lnTo>
                  <a:lnTo>
                    <a:pt x="276" y="147"/>
                  </a:lnTo>
                  <a:lnTo>
                    <a:pt x="309" y="145"/>
                  </a:lnTo>
                  <a:lnTo>
                    <a:pt x="342" y="142"/>
                  </a:lnTo>
                  <a:lnTo>
                    <a:pt x="357" y="142"/>
                  </a:lnTo>
                  <a:lnTo>
                    <a:pt x="375" y="165"/>
                  </a:lnTo>
                  <a:lnTo>
                    <a:pt x="385" y="188"/>
                  </a:lnTo>
                  <a:lnTo>
                    <a:pt x="385" y="208"/>
                  </a:lnTo>
                  <a:lnTo>
                    <a:pt x="370" y="254"/>
                  </a:lnTo>
                  <a:lnTo>
                    <a:pt x="342" y="299"/>
                  </a:lnTo>
                  <a:lnTo>
                    <a:pt x="319" y="345"/>
                  </a:lnTo>
                  <a:lnTo>
                    <a:pt x="314" y="368"/>
                  </a:lnTo>
                  <a:lnTo>
                    <a:pt x="281" y="393"/>
                  </a:lnTo>
                  <a:lnTo>
                    <a:pt x="248" y="403"/>
                  </a:lnTo>
                  <a:lnTo>
                    <a:pt x="241" y="408"/>
                  </a:lnTo>
                  <a:lnTo>
                    <a:pt x="228" y="426"/>
                  </a:lnTo>
                  <a:lnTo>
                    <a:pt x="220" y="446"/>
                  </a:lnTo>
                  <a:lnTo>
                    <a:pt x="213" y="471"/>
                  </a:lnTo>
                  <a:lnTo>
                    <a:pt x="205" y="494"/>
                  </a:lnTo>
                  <a:lnTo>
                    <a:pt x="198" y="519"/>
                  </a:lnTo>
                  <a:lnTo>
                    <a:pt x="190" y="540"/>
                  </a:lnTo>
                  <a:lnTo>
                    <a:pt x="177" y="557"/>
                  </a:lnTo>
                  <a:lnTo>
                    <a:pt x="162" y="568"/>
                  </a:lnTo>
                  <a:lnTo>
                    <a:pt x="139" y="570"/>
                  </a:lnTo>
                  <a:lnTo>
                    <a:pt x="111" y="565"/>
                  </a:lnTo>
                  <a:lnTo>
                    <a:pt x="56" y="547"/>
                  </a:lnTo>
                  <a:lnTo>
                    <a:pt x="15" y="525"/>
                  </a:lnTo>
                  <a:lnTo>
                    <a:pt x="5" y="517"/>
                  </a:lnTo>
                  <a:lnTo>
                    <a:pt x="8" y="497"/>
                  </a:lnTo>
                  <a:lnTo>
                    <a:pt x="13" y="454"/>
                  </a:lnTo>
                  <a:lnTo>
                    <a:pt x="18" y="408"/>
                  </a:lnTo>
                  <a:lnTo>
                    <a:pt x="18" y="362"/>
                  </a:lnTo>
                  <a:lnTo>
                    <a:pt x="10" y="319"/>
                  </a:lnTo>
                  <a:lnTo>
                    <a:pt x="0" y="299"/>
                  </a:lnTo>
                  <a:lnTo>
                    <a:pt x="0" y="271"/>
                  </a:lnTo>
                  <a:lnTo>
                    <a:pt x="2" y="243"/>
                  </a:lnTo>
                  <a:lnTo>
                    <a:pt x="5" y="218"/>
                  </a:lnTo>
                  <a:lnTo>
                    <a:pt x="10" y="190"/>
                  </a:lnTo>
                  <a:lnTo>
                    <a:pt x="15" y="165"/>
                  </a:lnTo>
                  <a:lnTo>
                    <a:pt x="23" y="140"/>
                  </a:lnTo>
                  <a:lnTo>
                    <a:pt x="30" y="117"/>
                  </a:lnTo>
                  <a:lnTo>
                    <a:pt x="43" y="94"/>
                  </a:lnTo>
                  <a:lnTo>
                    <a:pt x="56" y="74"/>
                  </a:lnTo>
                  <a:lnTo>
                    <a:pt x="73" y="54"/>
                  </a:lnTo>
                  <a:lnTo>
                    <a:pt x="81" y="54"/>
                  </a:lnTo>
                  <a:lnTo>
                    <a:pt x="91" y="59"/>
                  </a:lnTo>
                  <a:lnTo>
                    <a:pt x="109" y="79"/>
                  </a:lnTo>
                  <a:lnTo>
                    <a:pt x="124" y="76"/>
                  </a:lnTo>
                  <a:lnTo>
                    <a:pt x="109" y="48"/>
                  </a:lnTo>
                  <a:lnTo>
                    <a:pt x="124" y="23"/>
                  </a:lnTo>
                  <a:lnTo>
                    <a:pt x="129" y="18"/>
                  </a:lnTo>
                  <a:lnTo>
                    <a:pt x="137" y="18"/>
                  </a:lnTo>
                  <a:lnTo>
                    <a:pt x="149" y="23"/>
                  </a:lnTo>
                  <a:lnTo>
                    <a:pt x="165" y="48"/>
                  </a:lnTo>
                  <a:lnTo>
                    <a:pt x="182" y="54"/>
                  </a:lnTo>
                  <a:lnTo>
                    <a:pt x="172" y="31"/>
                  </a:lnTo>
                  <a:lnTo>
                    <a:pt x="205" y="10"/>
                  </a:lnTo>
                  <a:lnTo>
                    <a:pt x="228" y="13"/>
                  </a:lnTo>
                  <a:lnTo>
                    <a:pt x="231" y="26"/>
                  </a:lnTo>
                  <a:lnTo>
                    <a:pt x="233" y="33"/>
                  </a:lnTo>
                  <a:lnTo>
                    <a:pt x="241" y="41"/>
                  </a:lnTo>
                  <a:lnTo>
                    <a:pt x="248" y="33"/>
                  </a:lnTo>
                  <a:lnTo>
                    <a:pt x="251" y="5"/>
                  </a:lnTo>
                  <a:lnTo>
                    <a:pt x="271" y="0"/>
                  </a:lnTo>
                  <a:lnTo>
                    <a:pt x="276" y="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75" name="Freeform 43"/>
            <p:cNvSpPr>
              <a:spLocks/>
            </p:cNvSpPr>
            <p:nvPr/>
          </p:nvSpPr>
          <p:spPr bwMode="auto">
            <a:xfrm>
              <a:off x="3726" y="2354"/>
              <a:ext cx="79" cy="50"/>
            </a:xfrm>
            <a:custGeom>
              <a:avLst/>
              <a:gdLst>
                <a:gd name="T0" fmla="*/ 79 w 79"/>
                <a:gd name="T1" fmla="*/ 0 h 50"/>
                <a:gd name="T2" fmla="*/ 71 w 79"/>
                <a:gd name="T3" fmla="*/ 5 h 50"/>
                <a:gd name="T4" fmla="*/ 56 w 79"/>
                <a:gd name="T5" fmla="*/ 15 h 50"/>
                <a:gd name="T6" fmla="*/ 41 w 79"/>
                <a:gd name="T7" fmla="*/ 25 h 50"/>
                <a:gd name="T8" fmla="*/ 23 w 79"/>
                <a:gd name="T9" fmla="*/ 35 h 50"/>
                <a:gd name="T10" fmla="*/ 8 w 79"/>
                <a:gd name="T11" fmla="*/ 45 h 50"/>
                <a:gd name="T12" fmla="*/ 0 w 79"/>
                <a:gd name="T13" fmla="*/ 50 h 50"/>
                <a:gd name="T14" fmla="*/ 8 w 79"/>
                <a:gd name="T15" fmla="*/ 45 h 50"/>
                <a:gd name="T16" fmla="*/ 23 w 79"/>
                <a:gd name="T17" fmla="*/ 33 h 50"/>
                <a:gd name="T18" fmla="*/ 38 w 79"/>
                <a:gd name="T19" fmla="*/ 23 h 50"/>
                <a:gd name="T20" fmla="*/ 53 w 79"/>
                <a:gd name="T21" fmla="*/ 12 h 50"/>
                <a:gd name="T22" fmla="*/ 71 w 79"/>
                <a:gd name="T23" fmla="*/ 5 h 50"/>
                <a:gd name="T24" fmla="*/ 79 w 79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50">
                  <a:moveTo>
                    <a:pt x="79" y="0"/>
                  </a:moveTo>
                  <a:lnTo>
                    <a:pt x="71" y="5"/>
                  </a:lnTo>
                  <a:lnTo>
                    <a:pt x="56" y="15"/>
                  </a:lnTo>
                  <a:lnTo>
                    <a:pt x="41" y="25"/>
                  </a:lnTo>
                  <a:lnTo>
                    <a:pt x="23" y="35"/>
                  </a:lnTo>
                  <a:lnTo>
                    <a:pt x="8" y="45"/>
                  </a:lnTo>
                  <a:lnTo>
                    <a:pt x="0" y="50"/>
                  </a:lnTo>
                  <a:lnTo>
                    <a:pt x="8" y="45"/>
                  </a:lnTo>
                  <a:lnTo>
                    <a:pt x="23" y="33"/>
                  </a:lnTo>
                  <a:lnTo>
                    <a:pt x="38" y="23"/>
                  </a:lnTo>
                  <a:lnTo>
                    <a:pt x="53" y="12"/>
                  </a:lnTo>
                  <a:lnTo>
                    <a:pt x="71" y="5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6" name="Freeform 44"/>
            <p:cNvSpPr>
              <a:spLocks/>
            </p:cNvSpPr>
            <p:nvPr/>
          </p:nvSpPr>
          <p:spPr bwMode="auto">
            <a:xfrm>
              <a:off x="3767" y="2382"/>
              <a:ext cx="48" cy="45"/>
            </a:xfrm>
            <a:custGeom>
              <a:avLst/>
              <a:gdLst>
                <a:gd name="T0" fmla="*/ 0 w 48"/>
                <a:gd name="T1" fmla="*/ 45 h 45"/>
                <a:gd name="T2" fmla="*/ 43 w 48"/>
                <a:gd name="T3" fmla="*/ 0 h 45"/>
                <a:gd name="T4" fmla="*/ 48 w 48"/>
                <a:gd name="T5" fmla="*/ 0 h 45"/>
                <a:gd name="T6" fmla="*/ 0 w 48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5">
                  <a:moveTo>
                    <a:pt x="0" y="45"/>
                  </a:moveTo>
                  <a:lnTo>
                    <a:pt x="43" y="0"/>
                  </a:lnTo>
                  <a:lnTo>
                    <a:pt x="48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77" name="Freeform 45"/>
            <p:cNvSpPr>
              <a:spLocks/>
            </p:cNvSpPr>
            <p:nvPr/>
          </p:nvSpPr>
          <p:spPr bwMode="auto">
            <a:xfrm>
              <a:off x="3151" y="2389"/>
              <a:ext cx="1652" cy="1071"/>
            </a:xfrm>
            <a:custGeom>
              <a:avLst/>
              <a:gdLst>
                <a:gd name="T0" fmla="*/ 1632 w 1652"/>
                <a:gd name="T1" fmla="*/ 228 h 1071"/>
                <a:gd name="T2" fmla="*/ 1647 w 1652"/>
                <a:gd name="T3" fmla="*/ 507 h 1071"/>
                <a:gd name="T4" fmla="*/ 1591 w 1652"/>
                <a:gd name="T5" fmla="*/ 783 h 1071"/>
                <a:gd name="T6" fmla="*/ 1523 w 1652"/>
                <a:gd name="T7" fmla="*/ 960 h 1071"/>
                <a:gd name="T8" fmla="*/ 1490 w 1652"/>
                <a:gd name="T9" fmla="*/ 1021 h 1071"/>
                <a:gd name="T10" fmla="*/ 1434 w 1652"/>
                <a:gd name="T11" fmla="*/ 1051 h 1071"/>
                <a:gd name="T12" fmla="*/ 1328 w 1652"/>
                <a:gd name="T13" fmla="*/ 1054 h 1071"/>
                <a:gd name="T14" fmla="*/ 1216 w 1652"/>
                <a:gd name="T15" fmla="*/ 1054 h 1071"/>
                <a:gd name="T16" fmla="*/ 1110 w 1652"/>
                <a:gd name="T17" fmla="*/ 1059 h 1071"/>
                <a:gd name="T18" fmla="*/ 1181 w 1652"/>
                <a:gd name="T19" fmla="*/ 884 h 1071"/>
                <a:gd name="T20" fmla="*/ 1237 w 1652"/>
                <a:gd name="T21" fmla="*/ 702 h 1071"/>
                <a:gd name="T22" fmla="*/ 1264 w 1652"/>
                <a:gd name="T23" fmla="*/ 512 h 1071"/>
                <a:gd name="T24" fmla="*/ 1252 w 1652"/>
                <a:gd name="T25" fmla="*/ 514 h 1071"/>
                <a:gd name="T26" fmla="*/ 1221 w 1652"/>
                <a:gd name="T27" fmla="*/ 704 h 1071"/>
                <a:gd name="T28" fmla="*/ 1166 w 1652"/>
                <a:gd name="T29" fmla="*/ 887 h 1071"/>
                <a:gd name="T30" fmla="*/ 1092 w 1652"/>
                <a:gd name="T31" fmla="*/ 1059 h 1071"/>
                <a:gd name="T32" fmla="*/ 844 w 1652"/>
                <a:gd name="T33" fmla="*/ 1049 h 1071"/>
                <a:gd name="T34" fmla="*/ 593 w 1652"/>
                <a:gd name="T35" fmla="*/ 1059 h 1071"/>
                <a:gd name="T36" fmla="*/ 344 w 1652"/>
                <a:gd name="T37" fmla="*/ 1069 h 1071"/>
                <a:gd name="T38" fmla="*/ 205 w 1652"/>
                <a:gd name="T39" fmla="*/ 1066 h 1071"/>
                <a:gd name="T40" fmla="*/ 124 w 1652"/>
                <a:gd name="T41" fmla="*/ 1054 h 1071"/>
                <a:gd name="T42" fmla="*/ 48 w 1652"/>
                <a:gd name="T43" fmla="*/ 1028 h 1071"/>
                <a:gd name="T44" fmla="*/ 12 w 1652"/>
                <a:gd name="T45" fmla="*/ 947 h 1071"/>
                <a:gd name="T46" fmla="*/ 61 w 1652"/>
                <a:gd name="T47" fmla="*/ 770 h 1071"/>
                <a:gd name="T48" fmla="*/ 126 w 1652"/>
                <a:gd name="T49" fmla="*/ 600 h 1071"/>
                <a:gd name="T50" fmla="*/ 205 w 1652"/>
                <a:gd name="T51" fmla="*/ 436 h 1071"/>
                <a:gd name="T52" fmla="*/ 261 w 1652"/>
                <a:gd name="T53" fmla="*/ 476 h 1071"/>
                <a:gd name="T54" fmla="*/ 322 w 1652"/>
                <a:gd name="T55" fmla="*/ 507 h 1071"/>
                <a:gd name="T56" fmla="*/ 393 w 1652"/>
                <a:gd name="T57" fmla="*/ 514 h 1071"/>
                <a:gd name="T58" fmla="*/ 398 w 1652"/>
                <a:gd name="T59" fmla="*/ 611 h 1071"/>
                <a:gd name="T60" fmla="*/ 370 w 1652"/>
                <a:gd name="T61" fmla="*/ 760 h 1071"/>
                <a:gd name="T62" fmla="*/ 352 w 1652"/>
                <a:gd name="T63" fmla="*/ 912 h 1071"/>
                <a:gd name="T64" fmla="*/ 365 w 1652"/>
                <a:gd name="T65" fmla="*/ 978 h 1071"/>
                <a:gd name="T66" fmla="*/ 393 w 1652"/>
                <a:gd name="T67" fmla="*/ 899 h 1071"/>
                <a:gd name="T68" fmla="*/ 456 w 1652"/>
                <a:gd name="T69" fmla="*/ 806 h 1071"/>
                <a:gd name="T70" fmla="*/ 522 w 1652"/>
                <a:gd name="T71" fmla="*/ 712 h 1071"/>
                <a:gd name="T72" fmla="*/ 593 w 1652"/>
                <a:gd name="T73" fmla="*/ 618 h 1071"/>
                <a:gd name="T74" fmla="*/ 540 w 1652"/>
                <a:gd name="T75" fmla="*/ 669 h 1071"/>
                <a:gd name="T76" fmla="*/ 471 w 1652"/>
                <a:gd name="T77" fmla="*/ 757 h 1071"/>
                <a:gd name="T78" fmla="*/ 410 w 1652"/>
                <a:gd name="T79" fmla="*/ 846 h 1071"/>
                <a:gd name="T80" fmla="*/ 390 w 1652"/>
                <a:gd name="T81" fmla="*/ 735 h 1071"/>
                <a:gd name="T82" fmla="*/ 476 w 1652"/>
                <a:gd name="T83" fmla="*/ 621 h 1071"/>
                <a:gd name="T84" fmla="*/ 552 w 1652"/>
                <a:gd name="T85" fmla="*/ 502 h 1071"/>
                <a:gd name="T86" fmla="*/ 631 w 1652"/>
                <a:gd name="T87" fmla="*/ 385 h 1071"/>
                <a:gd name="T88" fmla="*/ 694 w 1652"/>
                <a:gd name="T89" fmla="*/ 314 h 1071"/>
                <a:gd name="T90" fmla="*/ 773 w 1652"/>
                <a:gd name="T91" fmla="*/ 271 h 1071"/>
                <a:gd name="T92" fmla="*/ 816 w 1652"/>
                <a:gd name="T93" fmla="*/ 281 h 1071"/>
                <a:gd name="T94" fmla="*/ 864 w 1652"/>
                <a:gd name="T95" fmla="*/ 276 h 1071"/>
                <a:gd name="T96" fmla="*/ 831 w 1652"/>
                <a:gd name="T97" fmla="*/ 345 h 1071"/>
                <a:gd name="T98" fmla="*/ 796 w 1652"/>
                <a:gd name="T99" fmla="*/ 413 h 1071"/>
                <a:gd name="T100" fmla="*/ 778 w 1652"/>
                <a:gd name="T101" fmla="*/ 486 h 1071"/>
                <a:gd name="T102" fmla="*/ 851 w 1652"/>
                <a:gd name="T103" fmla="*/ 433 h 1071"/>
                <a:gd name="T104" fmla="*/ 953 w 1652"/>
                <a:gd name="T105" fmla="*/ 347 h 1071"/>
                <a:gd name="T106" fmla="*/ 1052 w 1652"/>
                <a:gd name="T107" fmla="*/ 259 h 1071"/>
                <a:gd name="T108" fmla="*/ 1102 w 1652"/>
                <a:gd name="T109" fmla="*/ 183 h 1071"/>
                <a:gd name="T110" fmla="*/ 1120 w 1652"/>
                <a:gd name="T111" fmla="*/ 137 h 1071"/>
                <a:gd name="T112" fmla="*/ 1178 w 1652"/>
                <a:gd name="T113" fmla="*/ 122 h 1071"/>
                <a:gd name="T114" fmla="*/ 1194 w 1652"/>
                <a:gd name="T115" fmla="*/ 160 h 1071"/>
                <a:gd name="T116" fmla="*/ 1229 w 1652"/>
                <a:gd name="T117" fmla="*/ 157 h 1071"/>
                <a:gd name="T118" fmla="*/ 1333 w 1652"/>
                <a:gd name="T119" fmla="*/ 58 h 1071"/>
                <a:gd name="T120" fmla="*/ 1450 w 1652"/>
                <a:gd name="T121" fmla="*/ 0 h 1071"/>
                <a:gd name="T122" fmla="*/ 1569 w 1652"/>
                <a:gd name="T123" fmla="*/ 56 h 107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652" h="1071">
                  <a:moveTo>
                    <a:pt x="1569" y="56"/>
                  </a:moveTo>
                  <a:lnTo>
                    <a:pt x="1607" y="140"/>
                  </a:lnTo>
                  <a:lnTo>
                    <a:pt x="1632" y="228"/>
                  </a:lnTo>
                  <a:lnTo>
                    <a:pt x="1647" y="319"/>
                  </a:lnTo>
                  <a:lnTo>
                    <a:pt x="1652" y="413"/>
                  </a:lnTo>
                  <a:lnTo>
                    <a:pt x="1647" y="507"/>
                  </a:lnTo>
                  <a:lnTo>
                    <a:pt x="1635" y="600"/>
                  </a:lnTo>
                  <a:lnTo>
                    <a:pt x="1617" y="692"/>
                  </a:lnTo>
                  <a:lnTo>
                    <a:pt x="1591" y="783"/>
                  </a:lnTo>
                  <a:lnTo>
                    <a:pt x="1561" y="869"/>
                  </a:lnTo>
                  <a:lnTo>
                    <a:pt x="1528" y="950"/>
                  </a:lnTo>
                  <a:lnTo>
                    <a:pt x="1523" y="960"/>
                  </a:lnTo>
                  <a:lnTo>
                    <a:pt x="1515" y="980"/>
                  </a:lnTo>
                  <a:lnTo>
                    <a:pt x="1503" y="1001"/>
                  </a:lnTo>
                  <a:lnTo>
                    <a:pt x="1490" y="1021"/>
                  </a:lnTo>
                  <a:lnTo>
                    <a:pt x="1477" y="1039"/>
                  </a:lnTo>
                  <a:lnTo>
                    <a:pt x="1470" y="1049"/>
                  </a:lnTo>
                  <a:lnTo>
                    <a:pt x="1434" y="1051"/>
                  </a:lnTo>
                  <a:lnTo>
                    <a:pt x="1399" y="1054"/>
                  </a:lnTo>
                  <a:lnTo>
                    <a:pt x="1363" y="1054"/>
                  </a:lnTo>
                  <a:lnTo>
                    <a:pt x="1328" y="1054"/>
                  </a:lnTo>
                  <a:lnTo>
                    <a:pt x="1290" y="1054"/>
                  </a:lnTo>
                  <a:lnTo>
                    <a:pt x="1252" y="1054"/>
                  </a:lnTo>
                  <a:lnTo>
                    <a:pt x="1216" y="1054"/>
                  </a:lnTo>
                  <a:lnTo>
                    <a:pt x="1181" y="1054"/>
                  </a:lnTo>
                  <a:lnTo>
                    <a:pt x="1145" y="1056"/>
                  </a:lnTo>
                  <a:lnTo>
                    <a:pt x="1110" y="1059"/>
                  </a:lnTo>
                  <a:lnTo>
                    <a:pt x="1135" y="1001"/>
                  </a:lnTo>
                  <a:lnTo>
                    <a:pt x="1158" y="942"/>
                  </a:lnTo>
                  <a:lnTo>
                    <a:pt x="1181" y="884"/>
                  </a:lnTo>
                  <a:lnTo>
                    <a:pt x="1201" y="823"/>
                  </a:lnTo>
                  <a:lnTo>
                    <a:pt x="1221" y="765"/>
                  </a:lnTo>
                  <a:lnTo>
                    <a:pt x="1237" y="702"/>
                  </a:lnTo>
                  <a:lnTo>
                    <a:pt x="1252" y="641"/>
                  </a:lnTo>
                  <a:lnTo>
                    <a:pt x="1259" y="578"/>
                  </a:lnTo>
                  <a:lnTo>
                    <a:pt x="1264" y="512"/>
                  </a:lnTo>
                  <a:lnTo>
                    <a:pt x="1264" y="446"/>
                  </a:lnTo>
                  <a:lnTo>
                    <a:pt x="1254" y="448"/>
                  </a:lnTo>
                  <a:lnTo>
                    <a:pt x="1252" y="514"/>
                  </a:lnTo>
                  <a:lnTo>
                    <a:pt x="1247" y="580"/>
                  </a:lnTo>
                  <a:lnTo>
                    <a:pt x="1237" y="643"/>
                  </a:lnTo>
                  <a:lnTo>
                    <a:pt x="1221" y="704"/>
                  </a:lnTo>
                  <a:lnTo>
                    <a:pt x="1206" y="765"/>
                  </a:lnTo>
                  <a:lnTo>
                    <a:pt x="1186" y="826"/>
                  </a:lnTo>
                  <a:lnTo>
                    <a:pt x="1166" y="887"/>
                  </a:lnTo>
                  <a:lnTo>
                    <a:pt x="1143" y="945"/>
                  </a:lnTo>
                  <a:lnTo>
                    <a:pt x="1117" y="1001"/>
                  </a:lnTo>
                  <a:lnTo>
                    <a:pt x="1092" y="1059"/>
                  </a:lnTo>
                  <a:lnTo>
                    <a:pt x="1011" y="1051"/>
                  </a:lnTo>
                  <a:lnTo>
                    <a:pt x="927" y="1049"/>
                  </a:lnTo>
                  <a:lnTo>
                    <a:pt x="844" y="1049"/>
                  </a:lnTo>
                  <a:lnTo>
                    <a:pt x="760" y="1051"/>
                  </a:lnTo>
                  <a:lnTo>
                    <a:pt x="676" y="1054"/>
                  </a:lnTo>
                  <a:lnTo>
                    <a:pt x="593" y="1059"/>
                  </a:lnTo>
                  <a:lnTo>
                    <a:pt x="512" y="1064"/>
                  </a:lnTo>
                  <a:lnTo>
                    <a:pt x="428" y="1066"/>
                  </a:lnTo>
                  <a:lnTo>
                    <a:pt x="344" y="1069"/>
                  </a:lnTo>
                  <a:lnTo>
                    <a:pt x="261" y="1071"/>
                  </a:lnTo>
                  <a:lnTo>
                    <a:pt x="233" y="1069"/>
                  </a:lnTo>
                  <a:lnTo>
                    <a:pt x="205" y="1066"/>
                  </a:lnTo>
                  <a:lnTo>
                    <a:pt x="177" y="1064"/>
                  </a:lnTo>
                  <a:lnTo>
                    <a:pt x="152" y="1059"/>
                  </a:lnTo>
                  <a:lnTo>
                    <a:pt x="124" y="1054"/>
                  </a:lnTo>
                  <a:lnTo>
                    <a:pt x="99" y="1046"/>
                  </a:lnTo>
                  <a:lnTo>
                    <a:pt x="73" y="1039"/>
                  </a:lnTo>
                  <a:lnTo>
                    <a:pt x="48" y="1028"/>
                  </a:lnTo>
                  <a:lnTo>
                    <a:pt x="23" y="1021"/>
                  </a:lnTo>
                  <a:lnTo>
                    <a:pt x="0" y="1008"/>
                  </a:lnTo>
                  <a:lnTo>
                    <a:pt x="12" y="947"/>
                  </a:lnTo>
                  <a:lnTo>
                    <a:pt x="25" y="887"/>
                  </a:lnTo>
                  <a:lnTo>
                    <a:pt x="43" y="828"/>
                  </a:lnTo>
                  <a:lnTo>
                    <a:pt x="61" y="770"/>
                  </a:lnTo>
                  <a:lnTo>
                    <a:pt x="81" y="712"/>
                  </a:lnTo>
                  <a:lnTo>
                    <a:pt x="104" y="656"/>
                  </a:lnTo>
                  <a:lnTo>
                    <a:pt x="126" y="600"/>
                  </a:lnTo>
                  <a:lnTo>
                    <a:pt x="152" y="545"/>
                  </a:lnTo>
                  <a:lnTo>
                    <a:pt x="177" y="492"/>
                  </a:lnTo>
                  <a:lnTo>
                    <a:pt x="205" y="436"/>
                  </a:lnTo>
                  <a:lnTo>
                    <a:pt x="223" y="451"/>
                  </a:lnTo>
                  <a:lnTo>
                    <a:pt x="241" y="464"/>
                  </a:lnTo>
                  <a:lnTo>
                    <a:pt x="261" y="476"/>
                  </a:lnTo>
                  <a:lnTo>
                    <a:pt x="279" y="489"/>
                  </a:lnTo>
                  <a:lnTo>
                    <a:pt x="301" y="499"/>
                  </a:lnTo>
                  <a:lnTo>
                    <a:pt x="322" y="507"/>
                  </a:lnTo>
                  <a:lnTo>
                    <a:pt x="344" y="512"/>
                  </a:lnTo>
                  <a:lnTo>
                    <a:pt x="370" y="514"/>
                  </a:lnTo>
                  <a:lnTo>
                    <a:pt x="393" y="514"/>
                  </a:lnTo>
                  <a:lnTo>
                    <a:pt x="418" y="512"/>
                  </a:lnTo>
                  <a:lnTo>
                    <a:pt x="408" y="562"/>
                  </a:lnTo>
                  <a:lnTo>
                    <a:pt x="398" y="611"/>
                  </a:lnTo>
                  <a:lnTo>
                    <a:pt x="388" y="661"/>
                  </a:lnTo>
                  <a:lnTo>
                    <a:pt x="377" y="709"/>
                  </a:lnTo>
                  <a:lnTo>
                    <a:pt x="370" y="760"/>
                  </a:lnTo>
                  <a:lnTo>
                    <a:pt x="362" y="811"/>
                  </a:lnTo>
                  <a:lnTo>
                    <a:pt x="355" y="861"/>
                  </a:lnTo>
                  <a:lnTo>
                    <a:pt x="352" y="912"/>
                  </a:lnTo>
                  <a:lnTo>
                    <a:pt x="352" y="965"/>
                  </a:lnTo>
                  <a:lnTo>
                    <a:pt x="355" y="1018"/>
                  </a:lnTo>
                  <a:lnTo>
                    <a:pt x="365" y="978"/>
                  </a:lnTo>
                  <a:lnTo>
                    <a:pt x="367" y="940"/>
                  </a:lnTo>
                  <a:lnTo>
                    <a:pt x="372" y="932"/>
                  </a:lnTo>
                  <a:lnTo>
                    <a:pt x="393" y="899"/>
                  </a:lnTo>
                  <a:lnTo>
                    <a:pt x="413" y="869"/>
                  </a:lnTo>
                  <a:lnTo>
                    <a:pt x="433" y="836"/>
                  </a:lnTo>
                  <a:lnTo>
                    <a:pt x="456" y="806"/>
                  </a:lnTo>
                  <a:lnTo>
                    <a:pt x="479" y="773"/>
                  </a:lnTo>
                  <a:lnTo>
                    <a:pt x="499" y="742"/>
                  </a:lnTo>
                  <a:lnTo>
                    <a:pt x="522" y="712"/>
                  </a:lnTo>
                  <a:lnTo>
                    <a:pt x="547" y="679"/>
                  </a:lnTo>
                  <a:lnTo>
                    <a:pt x="570" y="649"/>
                  </a:lnTo>
                  <a:lnTo>
                    <a:pt x="593" y="618"/>
                  </a:lnTo>
                  <a:lnTo>
                    <a:pt x="588" y="613"/>
                  </a:lnTo>
                  <a:lnTo>
                    <a:pt x="562" y="641"/>
                  </a:lnTo>
                  <a:lnTo>
                    <a:pt x="540" y="669"/>
                  </a:lnTo>
                  <a:lnTo>
                    <a:pt x="517" y="699"/>
                  </a:lnTo>
                  <a:lnTo>
                    <a:pt x="494" y="727"/>
                  </a:lnTo>
                  <a:lnTo>
                    <a:pt x="471" y="757"/>
                  </a:lnTo>
                  <a:lnTo>
                    <a:pt x="451" y="788"/>
                  </a:lnTo>
                  <a:lnTo>
                    <a:pt x="431" y="816"/>
                  </a:lnTo>
                  <a:lnTo>
                    <a:pt x="410" y="846"/>
                  </a:lnTo>
                  <a:lnTo>
                    <a:pt x="390" y="876"/>
                  </a:lnTo>
                  <a:lnTo>
                    <a:pt x="370" y="907"/>
                  </a:lnTo>
                  <a:lnTo>
                    <a:pt x="390" y="735"/>
                  </a:lnTo>
                  <a:lnTo>
                    <a:pt x="420" y="697"/>
                  </a:lnTo>
                  <a:lnTo>
                    <a:pt x="448" y="659"/>
                  </a:lnTo>
                  <a:lnTo>
                    <a:pt x="476" y="621"/>
                  </a:lnTo>
                  <a:lnTo>
                    <a:pt x="502" y="580"/>
                  </a:lnTo>
                  <a:lnTo>
                    <a:pt x="527" y="542"/>
                  </a:lnTo>
                  <a:lnTo>
                    <a:pt x="552" y="502"/>
                  </a:lnTo>
                  <a:lnTo>
                    <a:pt x="578" y="461"/>
                  </a:lnTo>
                  <a:lnTo>
                    <a:pt x="603" y="423"/>
                  </a:lnTo>
                  <a:lnTo>
                    <a:pt x="631" y="385"/>
                  </a:lnTo>
                  <a:lnTo>
                    <a:pt x="661" y="347"/>
                  </a:lnTo>
                  <a:lnTo>
                    <a:pt x="671" y="337"/>
                  </a:lnTo>
                  <a:lnTo>
                    <a:pt x="694" y="314"/>
                  </a:lnTo>
                  <a:lnTo>
                    <a:pt x="720" y="297"/>
                  </a:lnTo>
                  <a:lnTo>
                    <a:pt x="745" y="281"/>
                  </a:lnTo>
                  <a:lnTo>
                    <a:pt x="773" y="271"/>
                  </a:lnTo>
                  <a:lnTo>
                    <a:pt x="788" y="269"/>
                  </a:lnTo>
                  <a:lnTo>
                    <a:pt x="798" y="276"/>
                  </a:lnTo>
                  <a:lnTo>
                    <a:pt x="816" y="281"/>
                  </a:lnTo>
                  <a:lnTo>
                    <a:pt x="846" y="269"/>
                  </a:lnTo>
                  <a:lnTo>
                    <a:pt x="869" y="251"/>
                  </a:lnTo>
                  <a:lnTo>
                    <a:pt x="864" y="276"/>
                  </a:lnTo>
                  <a:lnTo>
                    <a:pt x="854" y="299"/>
                  </a:lnTo>
                  <a:lnTo>
                    <a:pt x="844" y="322"/>
                  </a:lnTo>
                  <a:lnTo>
                    <a:pt x="831" y="345"/>
                  </a:lnTo>
                  <a:lnTo>
                    <a:pt x="818" y="367"/>
                  </a:lnTo>
                  <a:lnTo>
                    <a:pt x="806" y="390"/>
                  </a:lnTo>
                  <a:lnTo>
                    <a:pt x="796" y="413"/>
                  </a:lnTo>
                  <a:lnTo>
                    <a:pt x="785" y="436"/>
                  </a:lnTo>
                  <a:lnTo>
                    <a:pt x="780" y="461"/>
                  </a:lnTo>
                  <a:lnTo>
                    <a:pt x="778" y="486"/>
                  </a:lnTo>
                  <a:lnTo>
                    <a:pt x="785" y="492"/>
                  </a:lnTo>
                  <a:lnTo>
                    <a:pt x="818" y="464"/>
                  </a:lnTo>
                  <a:lnTo>
                    <a:pt x="851" y="433"/>
                  </a:lnTo>
                  <a:lnTo>
                    <a:pt x="884" y="405"/>
                  </a:lnTo>
                  <a:lnTo>
                    <a:pt x="920" y="378"/>
                  </a:lnTo>
                  <a:lnTo>
                    <a:pt x="953" y="347"/>
                  </a:lnTo>
                  <a:lnTo>
                    <a:pt x="986" y="319"/>
                  </a:lnTo>
                  <a:lnTo>
                    <a:pt x="1019" y="289"/>
                  </a:lnTo>
                  <a:lnTo>
                    <a:pt x="1052" y="259"/>
                  </a:lnTo>
                  <a:lnTo>
                    <a:pt x="1085" y="228"/>
                  </a:lnTo>
                  <a:lnTo>
                    <a:pt x="1117" y="198"/>
                  </a:lnTo>
                  <a:lnTo>
                    <a:pt x="1102" y="183"/>
                  </a:lnTo>
                  <a:lnTo>
                    <a:pt x="1097" y="167"/>
                  </a:lnTo>
                  <a:lnTo>
                    <a:pt x="1102" y="147"/>
                  </a:lnTo>
                  <a:lnTo>
                    <a:pt x="1120" y="137"/>
                  </a:lnTo>
                  <a:lnTo>
                    <a:pt x="1145" y="132"/>
                  </a:lnTo>
                  <a:lnTo>
                    <a:pt x="1168" y="127"/>
                  </a:lnTo>
                  <a:lnTo>
                    <a:pt x="1178" y="122"/>
                  </a:lnTo>
                  <a:lnTo>
                    <a:pt x="1194" y="137"/>
                  </a:lnTo>
                  <a:lnTo>
                    <a:pt x="1194" y="155"/>
                  </a:lnTo>
                  <a:lnTo>
                    <a:pt x="1194" y="160"/>
                  </a:lnTo>
                  <a:lnTo>
                    <a:pt x="1188" y="175"/>
                  </a:lnTo>
                  <a:lnTo>
                    <a:pt x="1196" y="185"/>
                  </a:lnTo>
                  <a:lnTo>
                    <a:pt x="1229" y="157"/>
                  </a:lnTo>
                  <a:lnTo>
                    <a:pt x="1262" y="124"/>
                  </a:lnTo>
                  <a:lnTo>
                    <a:pt x="1297" y="91"/>
                  </a:lnTo>
                  <a:lnTo>
                    <a:pt x="1333" y="58"/>
                  </a:lnTo>
                  <a:lnTo>
                    <a:pt x="1371" y="31"/>
                  </a:lnTo>
                  <a:lnTo>
                    <a:pt x="1409" y="10"/>
                  </a:lnTo>
                  <a:lnTo>
                    <a:pt x="1450" y="0"/>
                  </a:lnTo>
                  <a:lnTo>
                    <a:pt x="1488" y="3"/>
                  </a:lnTo>
                  <a:lnTo>
                    <a:pt x="1528" y="20"/>
                  </a:lnTo>
                  <a:lnTo>
                    <a:pt x="1569" y="56"/>
                  </a:lnTo>
                  <a:close/>
                </a:path>
              </a:pathLst>
            </a:custGeom>
            <a:solidFill>
              <a:srgbClr val="CC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">
                  <a:solidFill>
                    <a:srgbClr val="CC99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451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9375" y="0"/>
            <a:ext cx="930275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227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8F83F45F-A271-446B-B8C2-B0943352CF4F}" type="slidenum">
              <a:rPr lang="en-US" smtClean="0"/>
              <a:pPr eaLnBrk="1" hangingPunct="1"/>
              <a:t>175</a:t>
            </a:fld>
            <a:endParaRPr lang="en-US" smtClean="0"/>
          </a:p>
        </p:txBody>
      </p:sp>
      <p:sp>
        <p:nvSpPr>
          <p:cNvPr id="1822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638300"/>
            <a:ext cx="5834062" cy="4525963"/>
          </a:xfrm>
        </p:spPr>
        <p:txBody>
          <a:bodyPr/>
          <a:lstStyle/>
          <a:p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 with deep breathing and coughing</a:t>
            </a:r>
          </a:p>
          <a:p>
            <a:pPr lvl="1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Doctors order exercises  </a:t>
            </a:r>
          </a:p>
          <a:p>
            <a:pPr lvl="1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Frequency of performing exercise varies per doctor’s order</a:t>
            </a:r>
          </a:p>
        </p:txBody>
      </p:sp>
      <p:grpSp>
        <p:nvGrpSpPr>
          <p:cNvPr id="182278" name="Group 6"/>
          <p:cNvGrpSpPr>
            <a:grpSpLocks/>
          </p:cNvGrpSpPr>
          <p:nvPr/>
        </p:nvGrpSpPr>
        <p:grpSpPr bwMode="auto">
          <a:xfrm>
            <a:off x="5937250" y="2201863"/>
            <a:ext cx="2716213" cy="3140075"/>
            <a:chOff x="5520" y="4323"/>
            <a:chExt cx="2471" cy="2460"/>
          </a:xfrm>
        </p:grpSpPr>
        <p:sp>
          <p:nvSpPr>
            <p:cNvPr id="182279" name="Freeform 7"/>
            <p:cNvSpPr>
              <a:spLocks/>
            </p:cNvSpPr>
            <p:nvPr/>
          </p:nvSpPr>
          <p:spPr bwMode="auto">
            <a:xfrm>
              <a:off x="6191" y="4323"/>
              <a:ext cx="1800" cy="2460"/>
            </a:xfrm>
            <a:custGeom>
              <a:avLst/>
              <a:gdLst>
                <a:gd name="T0" fmla="*/ 117 w 3777"/>
                <a:gd name="T1" fmla="*/ 360 h 4600"/>
                <a:gd name="T2" fmla="*/ 109 w 3777"/>
                <a:gd name="T3" fmla="*/ 348 h 4600"/>
                <a:gd name="T4" fmla="*/ 99 w 3777"/>
                <a:gd name="T5" fmla="*/ 354 h 4600"/>
                <a:gd name="T6" fmla="*/ 83 w 3777"/>
                <a:gd name="T7" fmla="*/ 365 h 4600"/>
                <a:gd name="T8" fmla="*/ 73 w 3777"/>
                <a:gd name="T9" fmla="*/ 357 h 4600"/>
                <a:gd name="T10" fmla="*/ 65 w 3777"/>
                <a:gd name="T11" fmla="*/ 353 h 4600"/>
                <a:gd name="T12" fmla="*/ 56 w 3777"/>
                <a:gd name="T13" fmla="*/ 351 h 4600"/>
                <a:gd name="T14" fmla="*/ 60 w 3777"/>
                <a:gd name="T15" fmla="*/ 340 h 4600"/>
                <a:gd name="T16" fmla="*/ 67 w 3777"/>
                <a:gd name="T17" fmla="*/ 303 h 4600"/>
                <a:gd name="T18" fmla="*/ 91 w 3777"/>
                <a:gd name="T19" fmla="*/ 304 h 4600"/>
                <a:gd name="T20" fmla="*/ 96 w 3777"/>
                <a:gd name="T21" fmla="*/ 322 h 4600"/>
                <a:gd name="T22" fmla="*/ 103 w 3777"/>
                <a:gd name="T23" fmla="*/ 316 h 4600"/>
                <a:gd name="T24" fmla="*/ 112 w 3777"/>
                <a:gd name="T25" fmla="*/ 305 h 4600"/>
                <a:gd name="T26" fmla="*/ 116 w 3777"/>
                <a:gd name="T27" fmla="*/ 295 h 4600"/>
                <a:gd name="T28" fmla="*/ 119 w 3777"/>
                <a:gd name="T29" fmla="*/ 296 h 4600"/>
                <a:gd name="T30" fmla="*/ 117 w 3777"/>
                <a:gd name="T31" fmla="*/ 271 h 4600"/>
                <a:gd name="T32" fmla="*/ 112 w 3777"/>
                <a:gd name="T33" fmla="*/ 256 h 4600"/>
                <a:gd name="T34" fmla="*/ 113 w 3777"/>
                <a:gd name="T35" fmla="*/ 241 h 4600"/>
                <a:gd name="T36" fmla="*/ 112 w 3777"/>
                <a:gd name="T37" fmla="*/ 195 h 4600"/>
                <a:gd name="T38" fmla="*/ 102 w 3777"/>
                <a:gd name="T39" fmla="*/ 180 h 4600"/>
                <a:gd name="T40" fmla="*/ 79 w 3777"/>
                <a:gd name="T41" fmla="*/ 187 h 4600"/>
                <a:gd name="T42" fmla="*/ 59 w 3777"/>
                <a:gd name="T43" fmla="*/ 198 h 4600"/>
                <a:gd name="T44" fmla="*/ 45 w 3777"/>
                <a:gd name="T45" fmla="*/ 204 h 4600"/>
                <a:gd name="T46" fmla="*/ 35 w 3777"/>
                <a:gd name="T47" fmla="*/ 195 h 4600"/>
                <a:gd name="T48" fmla="*/ 32 w 3777"/>
                <a:gd name="T49" fmla="*/ 181 h 4600"/>
                <a:gd name="T50" fmla="*/ 24 w 3777"/>
                <a:gd name="T51" fmla="*/ 187 h 4600"/>
                <a:gd name="T52" fmla="*/ 20 w 3777"/>
                <a:gd name="T53" fmla="*/ 179 h 4600"/>
                <a:gd name="T54" fmla="*/ 16 w 3777"/>
                <a:gd name="T55" fmla="*/ 171 h 4600"/>
                <a:gd name="T56" fmla="*/ 13 w 3777"/>
                <a:gd name="T57" fmla="*/ 163 h 4600"/>
                <a:gd name="T58" fmla="*/ 21 w 3777"/>
                <a:gd name="T59" fmla="*/ 153 h 4600"/>
                <a:gd name="T60" fmla="*/ 8 w 3777"/>
                <a:gd name="T61" fmla="*/ 151 h 4600"/>
                <a:gd name="T62" fmla="*/ 5 w 3777"/>
                <a:gd name="T63" fmla="*/ 122 h 4600"/>
                <a:gd name="T64" fmla="*/ 18 w 3777"/>
                <a:gd name="T65" fmla="*/ 105 h 4600"/>
                <a:gd name="T66" fmla="*/ 15 w 3777"/>
                <a:gd name="T67" fmla="*/ 64 h 4600"/>
                <a:gd name="T68" fmla="*/ 27 w 3777"/>
                <a:gd name="T69" fmla="*/ 27 h 4600"/>
                <a:gd name="T70" fmla="*/ 49 w 3777"/>
                <a:gd name="T71" fmla="*/ 3 h 4600"/>
                <a:gd name="T72" fmla="*/ 76 w 3777"/>
                <a:gd name="T73" fmla="*/ 4 h 4600"/>
                <a:gd name="T74" fmla="*/ 92 w 3777"/>
                <a:gd name="T75" fmla="*/ 11 h 4600"/>
                <a:gd name="T76" fmla="*/ 105 w 3777"/>
                <a:gd name="T77" fmla="*/ 26 h 4600"/>
                <a:gd name="T78" fmla="*/ 117 w 3777"/>
                <a:gd name="T79" fmla="*/ 24 h 4600"/>
                <a:gd name="T80" fmla="*/ 121 w 3777"/>
                <a:gd name="T81" fmla="*/ 34 h 4600"/>
                <a:gd name="T82" fmla="*/ 114 w 3777"/>
                <a:gd name="T83" fmla="*/ 35 h 4600"/>
                <a:gd name="T84" fmla="*/ 116 w 3777"/>
                <a:gd name="T85" fmla="*/ 42 h 4600"/>
                <a:gd name="T86" fmla="*/ 120 w 3777"/>
                <a:gd name="T87" fmla="*/ 52 h 4600"/>
                <a:gd name="T88" fmla="*/ 120 w 3777"/>
                <a:gd name="T89" fmla="*/ 59 h 4600"/>
                <a:gd name="T90" fmla="*/ 122 w 3777"/>
                <a:gd name="T91" fmla="*/ 94 h 4600"/>
                <a:gd name="T92" fmla="*/ 120 w 3777"/>
                <a:gd name="T93" fmla="*/ 104 h 4600"/>
                <a:gd name="T94" fmla="*/ 119 w 3777"/>
                <a:gd name="T95" fmla="*/ 120 h 4600"/>
                <a:gd name="T96" fmla="*/ 108 w 3777"/>
                <a:gd name="T97" fmla="*/ 128 h 4600"/>
                <a:gd name="T98" fmla="*/ 105 w 3777"/>
                <a:gd name="T99" fmla="*/ 134 h 4600"/>
                <a:gd name="T100" fmla="*/ 108 w 3777"/>
                <a:gd name="T101" fmla="*/ 143 h 4600"/>
                <a:gd name="T102" fmla="*/ 119 w 3777"/>
                <a:gd name="T103" fmla="*/ 143 h 4600"/>
                <a:gd name="T104" fmla="*/ 140 w 3777"/>
                <a:gd name="T105" fmla="*/ 132 h 4600"/>
                <a:gd name="T106" fmla="*/ 153 w 3777"/>
                <a:gd name="T107" fmla="*/ 141 h 4600"/>
                <a:gd name="T108" fmla="*/ 157 w 3777"/>
                <a:gd name="T109" fmla="*/ 147 h 4600"/>
                <a:gd name="T110" fmla="*/ 167 w 3777"/>
                <a:gd name="T111" fmla="*/ 170 h 4600"/>
                <a:gd name="T112" fmla="*/ 194 w 3777"/>
                <a:gd name="T113" fmla="*/ 301 h 4600"/>
                <a:gd name="T114" fmla="*/ 189 w 3777"/>
                <a:gd name="T115" fmla="*/ 335 h 4600"/>
                <a:gd name="T116" fmla="*/ 186 w 3777"/>
                <a:gd name="T117" fmla="*/ 349 h 4600"/>
                <a:gd name="T118" fmla="*/ 183 w 3777"/>
                <a:gd name="T119" fmla="*/ 364 h 4600"/>
                <a:gd name="T120" fmla="*/ 159 w 3777"/>
                <a:gd name="T121" fmla="*/ 357 h 4600"/>
                <a:gd name="T122" fmla="*/ 150 w 3777"/>
                <a:gd name="T123" fmla="*/ 353 h 4600"/>
                <a:gd name="T124" fmla="*/ 143 w 3777"/>
                <a:gd name="T125" fmla="*/ 366 h 46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777" h="4600">
                  <a:moveTo>
                    <a:pt x="2473" y="4600"/>
                  </a:moveTo>
                  <a:lnTo>
                    <a:pt x="2414" y="4573"/>
                  </a:lnTo>
                  <a:lnTo>
                    <a:pt x="2368" y="4542"/>
                  </a:lnTo>
                  <a:lnTo>
                    <a:pt x="2330" y="4498"/>
                  </a:lnTo>
                  <a:lnTo>
                    <a:pt x="2296" y="4452"/>
                  </a:lnTo>
                  <a:lnTo>
                    <a:pt x="2264" y="4399"/>
                  </a:lnTo>
                  <a:lnTo>
                    <a:pt x="2237" y="4348"/>
                  </a:lnTo>
                  <a:lnTo>
                    <a:pt x="2211" y="4297"/>
                  </a:lnTo>
                  <a:lnTo>
                    <a:pt x="2189" y="4251"/>
                  </a:lnTo>
                  <a:lnTo>
                    <a:pt x="2170" y="4249"/>
                  </a:lnTo>
                  <a:lnTo>
                    <a:pt x="2143" y="4251"/>
                  </a:lnTo>
                  <a:lnTo>
                    <a:pt x="2111" y="4253"/>
                  </a:lnTo>
                  <a:lnTo>
                    <a:pt x="2080" y="4261"/>
                  </a:lnTo>
                  <a:lnTo>
                    <a:pt x="2046" y="4268"/>
                  </a:lnTo>
                  <a:lnTo>
                    <a:pt x="2017" y="4275"/>
                  </a:lnTo>
                  <a:lnTo>
                    <a:pt x="1990" y="4283"/>
                  </a:lnTo>
                  <a:lnTo>
                    <a:pt x="1976" y="4292"/>
                  </a:lnTo>
                  <a:lnTo>
                    <a:pt x="1922" y="4326"/>
                  </a:lnTo>
                  <a:lnTo>
                    <a:pt x="1874" y="4363"/>
                  </a:lnTo>
                  <a:lnTo>
                    <a:pt x="1823" y="4392"/>
                  </a:lnTo>
                  <a:lnTo>
                    <a:pt x="1774" y="4421"/>
                  </a:lnTo>
                  <a:lnTo>
                    <a:pt x="1721" y="4440"/>
                  </a:lnTo>
                  <a:lnTo>
                    <a:pt x="1668" y="4455"/>
                  </a:lnTo>
                  <a:lnTo>
                    <a:pt x="1607" y="4462"/>
                  </a:lnTo>
                  <a:lnTo>
                    <a:pt x="1549" y="4462"/>
                  </a:lnTo>
                  <a:lnTo>
                    <a:pt x="1510" y="4445"/>
                  </a:lnTo>
                  <a:lnTo>
                    <a:pt x="1479" y="4430"/>
                  </a:lnTo>
                  <a:lnTo>
                    <a:pt x="1450" y="4413"/>
                  </a:lnTo>
                  <a:lnTo>
                    <a:pt x="1430" y="4394"/>
                  </a:lnTo>
                  <a:lnTo>
                    <a:pt x="1408" y="4370"/>
                  </a:lnTo>
                  <a:lnTo>
                    <a:pt x="1391" y="4343"/>
                  </a:lnTo>
                  <a:lnTo>
                    <a:pt x="1377" y="4314"/>
                  </a:lnTo>
                  <a:lnTo>
                    <a:pt x="1365" y="4285"/>
                  </a:lnTo>
                  <a:lnTo>
                    <a:pt x="1326" y="4290"/>
                  </a:lnTo>
                  <a:lnTo>
                    <a:pt x="1294" y="4304"/>
                  </a:lnTo>
                  <a:lnTo>
                    <a:pt x="1263" y="4324"/>
                  </a:lnTo>
                  <a:lnTo>
                    <a:pt x="1231" y="4343"/>
                  </a:lnTo>
                  <a:lnTo>
                    <a:pt x="1198" y="4353"/>
                  </a:lnTo>
                  <a:lnTo>
                    <a:pt x="1166" y="4358"/>
                  </a:lnTo>
                  <a:lnTo>
                    <a:pt x="1127" y="4343"/>
                  </a:lnTo>
                  <a:lnTo>
                    <a:pt x="1086" y="4312"/>
                  </a:lnTo>
                  <a:lnTo>
                    <a:pt x="1088" y="4285"/>
                  </a:lnTo>
                  <a:lnTo>
                    <a:pt x="1101" y="4258"/>
                  </a:lnTo>
                  <a:lnTo>
                    <a:pt x="1115" y="4234"/>
                  </a:lnTo>
                  <a:lnTo>
                    <a:pt x="1134" y="4212"/>
                  </a:lnTo>
                  <a:lnTo>
                    <a:pt x="1149" y="4190"/>
                  </a:lnTo>
                  <a:lnTo>
                    <a:pt x="1164" y="4171"/>
                  </a:lnTo>
                  <a:lnTo>
                    <a:pt x="1168" y="4157"/>
                  </a:lnTo>
                  <a:lnTo>
                    <a:pt x="1166" y="4147"/>
                  </a:lnTo>
                  <a:lnTo>
                    <a:pt x="1045" y="4077"/>
                  </a:lnTo>
                  <a:lnTo>
                    <a:pt x="1021" y="3987"/>
                  </a:lnTo>
                  <a:lnTo>
                    <a:pt x="1067" y="3888"/>
                  </a:lnTo>
                  <a:lnTo>
                    <a:pt x="1171" y="3791"/>
                  </a:lnTo>
                  <a:lnTo>
                    <a:pt x="1304" y="3698"/>
                  </a:lnTo>
                  <a:lnTo>
                    <a:pt x="1452" y="3628"/>
                  </a:lnTo>
                  <a:lnTo>
                    <a:pt x="1593" y="3587"/>
                  </a:lnTo>
                  <a:lnTo>
                    <a:pt x="1709" y="3587"/>
                  </a:lnTo>
                  <a:lnTo>
                    <a:pt x="1731" y="3621"/>
                  </a:lnTo>
                  <a:lnTo>
                    <a:pt x="1748" y="3662"/>
                  </a:lnTo>
                  <a:lnTo>
                    <a:pt x="1757" y="3711"/>
                  </a:lnTo>
                  <a:lnTo>
                    <a:pt x="1770" y="3764"/>
                  </a:lnTo>
                  <a:lnTo>
                    <a:pt x="1777" y="3812"/>
                  </a:lnTo>
                  <a:lnTo>
                    <a:pt x="1794" y="3863"/>
                  </a:lnTo>
                  <a:lnTo>
                    <a:pt x="1816" y="3907"/>
                  </a:lnTo>
                  <a:lnTo>
                    <a:pt x="1852" y="3948"/>
                  </a:lnTo>
                  <a:lnTo>
                    <a:pt x="1859" y="3936"/>
                  </a:lnTo>
                  <a:lnTo>
                    <a:pt x="1879" y="3924"/>
                  </a:lnTo>
                  <a:lnTo>
                    <a:pt x="1900" y="3912"/>
                  </a:lnTo>
                  <a:lnTo>
                    <a:pt x="1930" y="3902"/>
                  </a:lnTo>
                  <a:lnTo>
                    <a:pt x="1956" y="3888"/>
                  </a:lnTo>
                  <a:lnTo>
                    <a:pt x="1983" y="3875"/>
                  </a:lnTo>
                  <a:lnTo>
                    <a:pt x="2007" y="3863"/>
                  </a:lnTo>
                  <a:lnTo>
                    <a:pt x="2029" y="3851"/>
                  </a:lnTo>
                  <a:lnTo>
                    <a:pt x="2024" y="3808"/>
                  </a:lnTo>
                  <a:lnTo>
                    <a:pt x="2044" y="3781"/>
                  </a:lnTo>
                  <a:lnTo>
                    <a:pt x="2077" y="3761"/>
                  </a:lnTo>
                  <a:lnTo>
                    <a:pt x="2119" y="3752"/>
                  </a:lnTo>
                  <a:lnTo>
                    <a:pt x="2160" y="3737"/>
                  </a:lnTo>
                  <a:lnTo>
                    <a:pt x="2204" y="3718"/>
                  </a:lnTo>
                  <a:lnTo>
                    <a:pt x="2237" y="3689"/>
                  </a:lnTo>
                  <a:lnTo>
                    <a:pt x="2262" y="3645"/>
                  </a:lnTo>
                  <a:lnTo>
                    <a:pt x="2252" y="3623"/>
                  </a:lnTo>
                  <a:lnTo>
                    <a:pt x="2250" y="3611"/>
                  </a:lnTo>
                  <a:lnTo>
                    <a:pt x="2252" y="3602"/>
                  </a:lnTo>
                  <a:lnTo>
                    <a:pt x="2262" y="3592"/>
                  </a:lnTo>
                  <a:lnTo>
                    <a:pt x="2269" y="3592"/>
                  </a:lnTo>
                  <a:lnTo>
                    <a:pt x="2279" y="3594"/>
                  </a:lnTo>
                  <a:lnTo>
                    <a:pt x="2286" y="3602"/>
                  </a:lnTo>
                  <a:lnTo>
                    <a:pt x="2296" y="3618"/>
                  </a:lnTo>
                  <a:lnTo>
                    <a:pt x="2300" y="3618"/>
                  </a:lnTo>
                  <a:lnTo>
                    <a:pt x="2305" y="3618"/>
                  </a:lnTo>
                  <a:lnTo>
                    <a:pt x="2330" y="3568"/>
                  </a:lnTo>
                  <a:lnTo>
                    <a:pt x="2332" y="3509"/>
                  </a:lnTo>
                  <a:lnTo>
                    <a:pt x="2320" y="3444"/>
                  </a:lnTo>
                  <a:lnTo>
                    <a:pt x="2300" y="3379"/>
                  </a:lnTo>
                  <a:lnTo>
                    <a:pt x="2271" y="3308"/>
                  </a:lnTo>
                  <a:lnTo>
                    <a:pt x="2245" y="3245"/>
                  </a:lnTo>
                  <a:lnTo>
                    <a:pt x="2220" y="3187"/>
                  </a:lnTo>
                  <a:lnTo>
                    <a:pt x="2208" y="3141"/>
                  </a:lnTo>
                  <a:lnTo>
                    <a:pt x="2189" y="3143"/>
                  </a:lnTo>
                  <a:lnTo>
                    <a:pt x="2172" y="3148"/>
                  </a:lnTo>
                  <a:lnTo>
                    <a:pt x="2157" y="3134"/>
                  </a:lnTo>
                  <a:lnTo>
                    <a:pt x="2143" y="3124"/>
                  </a:lnTo>
                  <a:lnTo>
                    <a:pt x="2148" y="3100"/>
                  </a:lnTo>
                  <a:lnTo>
                    <a:pt x="2160" y="3078"/>
                  </a:lnTo>
                  <a:lnTo>
                    <a:pt x="2172" y="3054"/>
                  </a:lnTo>
                  <a:lnTo>
                    <a:pt x="2184" y="3039"/>
                  </a:lnTo>
                  <a:lnTo>
                    <a:pt x="2194" y="2945"/>
                  </a:lnTo>
                  <a:lnTo>
                    <a:pt x="2199" y="2853"/>
                  </a:lnTo>
                  <a:lnTo>
                    <a:pt x="2191" y="2758"/>
                  </a:lnTo>
                  <a:lnTo>
                    <a:pt x="2184" y="2666"/>
                  </a:lnTo>
                  <a:lnTo>
                    <a:pt x="2172" y="2571"/>
                  </a:lnTo>
                  <a:lnTo>
                    <a:pt x="2165" y="2479"/>
                  </a:lnTo>
                  <a:lnTo>
                    <a:pt x="2160" y="2387"/>
                  </a:lnTo>
                  <a:lnTo>
                    <a:pt x="2162" y="2298"/>
                  </a:lnTo>
                  <a:lnTo>
                    <a:pt x="2174" y="2273"/>
                  </a:lnTo>
                  <a:lnTo>
                    <a:pt x="2189" y="2252"/>
                  </a:lnTo>
                  <a:lnTo>
                    <a:pt x="2114" y="2227"/>
                  </a:lnTo>
                  <a:lnTo>
                    <a:pt x="2039" y="2210"/>
                  </a:lnTo>
                  <a:lnTo>
                    <a:pt x="1964" y="2198"/>
                  </a:lnTo>
                  <a:lnTo>
                    <a:pt x="1891" y="2196"/>
                  </a:lnTo>
                  <a:lnTo>
                    <a:pt x="1816" y="2196"/>
                  </a:lnTo>
                  <a:lnTo>
                    <a:pt x="1743" y="2205"/>
                  </a:lnTo>
                  <a:lnTo>
                    <a:pt x="1670" y="2220"/>
                  </a:lnTo>
                  <a:lnTo>
                    <a:pt x="1602" y="2244"/>
                  </a:lnTo>
                  <a:lnTo>
                    <a:pt x="1530" y="2288"/>
                  </a:lnTo>
                  <a:lnTo>
                    <a:pt x="1464" y="2327"/>
                  </a:lnTo>
                  <a:lnTo>
                    <a:pt x="1404" y="2356"/>
                  </a:lnTo>
                  <a:lnTo>
                    <a:pt x="1343" y="2382"/>
                  </a:lnTo>
                  <a:lnTo>
                    <a:pt x="1278" y="2399"/>
                  </a:lnTo>
                  <a:lnTo>
                    <a:pt x="1212" y="2414"/>
                  </a:lnTo>
                  <a:lnTo>
                    <a:pt x="1139" y="2421"/>
                  </a:lnTo>
                  <a:lnTo>
                    <a:pt x="1059" y="2426"/>
                  </a:lnTo>
                  <a:lnTo>
                    <a:pt x="1016" y="2445"/>
                  </a:lnTo>
                  <a:lnTo>
                    <a:pt x="979" y="2465"/>
                  </a:lnTo>
                  <a:lnTo>
                    <a:pt x="943" y="2482"/>
                  </a:lnTo>
                  <a:lnTo>
                    <a:pt x="909" y="2496"/>
                  </a:lnTo>
                  <a:lnTo>
                    <a:pt x="870" y="2501"/>
                  </a:lnTo>
                  <a:lnTo>
                    <a:pt x="831" y="2501"/>
                  </a:lnTo>
                  <a:lnTo>
                    <a:pt x="788" y="2491"/>
                  </a:lnTo>
                  <a:lnTo>
                    <a:pt x="744" y="2474"/>
                  </a:lnTo>
                  <a:lnTo>
                    <a:pt x="722" y="2448"/>
                  </a:lnTo>
                  <a:lnTo>
                    <a:pt x="703" y="2421"/>
                  </a:lnTo>
                  <a:lnTo>
                    <a:pt x="688" y="2390"/>
                  </a:lnTo>
                  <a:lnTo>
                    <a:pt x="676" y="2361"/>
                  </a:lnTo>
                  <a:lnTo>
                    <a:pt x="664" y="2327"/>
                  </a:lnTo>
                  <a:lnTo>
                    <a:pt x="657" y="2295"/>
                  </a:lnTo>
                  <a:lnTo>
                    <a:pt x="652" y="2266"/>
                  </a:lnTo>
                  <a:lnTo>
                    <a:pt x="652" y="2239"/>
                  </a:lnTo>
                  <a:lnTo>
                    <a:pt x="618" y="2213"/>
                  </a:lnTo>
                  <a:lnTo>
                    <a:pt x="589" y="2203"/>
                  </a:lnTo>
                  <a:lnTo>
                    <a:pt x="565" y="2203"/>
                  </a:lnTo>
                  <a:lnTo>
                    <a:pt x="543" y="2218"/>
                  </a:lnTo>
                  <a:lnTo>
                    <a:pt x="519" y="2237"/>
                  </a:lnTo>
                  <a:lnTo>
                    <a:pt x="495" y="2264"/>
                  </a:lnTo>
                  <a:lnTo>
                    <a:pt x="470" y="2290"/>
                  </a:lnTo>
                  <a:lnTo>
                    <a:pt x="448" y="2319"/>
                  </a:lnTo>
                  <a:lnTo>
                    <a:pt x="388" y="2305"/>
                  </a:lnTo>
                  <a:lnTo>
                    <a:pt x="361" y="2283"/>
                  </a:lnTo>
                  <a:lnTo>
                    <a:pt x="352" y="2256"/>
                  </a:lnTo>
                  <a:lnTo>
                    <a:pt x="361" y="2227"/>
                  </a:lnTo>
                  <a:lnTo>
                    <a:pt x="376" y="2193"/>
                  </a:lnTo>
                  <a:lnTo>
                    <a:pt x="393" y="2159"/>
                  </a:lnTo>
                  <a:lnTo>
                    <a:pt x="402" y="2125"/>
                  </a:lnTo>
                  <a:lnTo>
                    <a:pt x="405" y="2099"/>
                  </a:lnTo>
                  <a:lnTo>
                    <a:pt x="368" y="2099"/>
                  </a:lnTo>
                  <a:lnTo>
                    <a:pt x="337" y="2099"/>
                  </a:lnTo>
                  <a:lnTo>
                    <a:pt x="305" y="2096"/>
                  </a:lnTo>
                  <a:lnTo>
                    <a:pt x="281" y="2094"/>
                  </a:lnTo>
                  <a:lnTo>
                    <a:pt x="257" y="2084"/>
                  </a:lnTo>
                  <a:lnTo>
                    <a:pt x="240" y="2070"/>
                  </a:lnTo>
                  <a:lnTo>
                    <a:pt x="230" y="2043"/>
                  </a:lnTo>
                  <a:lnTo>
                    <a:pt x="228" y="2012"/>
                  </a:lnTo>
                  <a:lnTo>
                    <a:pt x="255" y="1987"/>
                  </a:lnTo>
                  <a:lnTo>
                    <a:pt x="289" y="1973"/>
                  </a:lnTo>
                  <a:lnTo>
                    <a:pt x="322" y="1961"/>
                  </a:lnTo>
                  <a:lnTo>
                    <a:pt x="356" y="1949"/>
                  </a:lnTo>
                  <a:lnTo>
                    <a:pt x="383" y="1932"/>
                  </a:lnTo>
                  <a:lnTo>
                    <a:pt x="405" y="1907"/>
                  </a:lnTo>
                  <a:lnTo>
                    <a:pt x="417" y="1871"/>
                  </a:lnTo>
                  <a:lnTo>
                    <a:pt x="422" y="1823"/>
                  </a:lnTo>
                  <a:lnTo>
                    <a:pt x="412" y="1820"/>
                  </a:lnTo>
                  <a:lnTo>
                    <a:pt x="402" y="1818"/>
                  </a:lnTo>
                  <a:lnTo>
                    <a:pt x="315" y="1856"/>
                  </a:lnTo>
                  <a:lnTo>
                    <a:pt x="228" y="1869"/>
                  </a:lnTo>
                  <a:lnTo>
                    <a:pt x="145" y="1854"/>
                  </a:lnTo>
                  <a:lnTo>
                    <a:pt x="78" y="1818"/>
                  </a:lnTo>
                  <a:lnTo>
                    <a:pt x="24" y="1762"/>
                  </a:lnTo>
                  <a:lnTo>
                    <a:pt x="0" y="1692"/>
                  </a:lnTo>
                  <a:lnTo>
                    <a:pt x="5" y="1609"/>
                  </a:lnTo>
                  <a:lnTo>
                    <a:pt x="51" y="1524"/>
                  </a:lnTo>
                  <a:lnTo>
                    <a:pt x="90" y="1498"/>
                  </a:lnTo>
                  <a:lnTo>
                    <a:pt x="141" y="1471"/>
                  </a:lnTo>
                  <a:lnTo>
                    <a:pt x="194" y="1440"/>
                  </a:lnTo>
                  <a:lnTo>
                    <a:pt x="250" y="1408"/>
                  </a:lnTo>
                  <a:lnTo>
                    <a:pt x="296" y="1369"/>
                  </a:lnTo>
                  <a:lnTo>
                    <a:pt x="332" y="1328"/>
                  </a:lnTo>
                  <a:lnTo>
                    <a:pt x="352" y="1280"/>
                  </a:lnTo>
                  <a:lnTo>
                    <a:pt x="352" y="1226"/>
                  </a:lnTo>
                  <a:lnTo>
                    <a:pt x="289" y="1171"/>
                  </a:lnTo>
                  <a:lnTo>
                    <a:pt x="262" y="1093"/>
                  </a:lnTo>
                  <a:lnTo>
                    <a:pt x="257" y="996"/>
                  </a:lnTo>
                  <a:lnTo>
                    <a:pt x="274" y="894"/>
                  </a:lnTo>
                  <a:lnTo>
                    <a:pt x="301" y="788"/>
                  </a:lnTo>
                  <a:lnTo>
                    <a:pt x="335" y="691"/>
                  </a:lnTo>
                  <a:lnTo>
                    <a:pt x="368" y="606"/>
                  </a:lnTo>
                  <a:lnTo>
                    <a:pt x="395" y="543"/>
                  </a:lnTo>
                  <a:lnTo>
                    <a:pt x="432" y="475"/>
                  </a:lnTo>
                  <a:lnTo>
                    <a:pt x="478" y="402"/>
                  </a:lnTo>
                  <a:lnTo>
                    <a:pt x="528" y="325"/>
                  </a:lnTo>
                  <a:lnTo>
                    <a:pt x="589" y="252"/>
                  </a:lnTo>
                  <a:lnTo>
                    <a:pt x="652" y="182"/>
                  </a:lnTo>
                  <a:lnTo>
                    <a:pt x="722" y="126"/>
                  </a:lnTo>
                  <a:lnTo>
                    <a:pt x="798" y="85"/>
                  </a:lnTo>
                  <a:lnTo>
                    <a:pt x="878" y="65"/>
                  </a:lnTo>
                  <a:lnTo>
                    <a:pt x="955" y="29"/>
                  </a:lnTo>
                  <a:lnTo>
                    <a:pt x="1040" y="10"/>
                  </a:lnTo>
                  <a:lnTo>
                    <a:pt x="1127" y="0"/>
                  </a:lnTo>
                  <a:lnTo>
                    <a:pt x="1217" y="2"/>
                  </a:lnTo>
                  <a:lnTo>
                    <a:pt x="1304" y="10"/>
                  </a:lnTo>
                  <a:lnTo>
                    <a:pt x="1394" y="29"/>
                  </a:lnTo>
                  <a:lnTo>
                    <a:pt x="1479" y="51"/>
                  </a:lnTo>
                  <a:lnTo>
                    <a:pt x="1566" y="82"/>
                  </a:lnTo>
                  <a:lnTo>
                    <a:pt x="1614" y="75"/>
                  </a:lnTo>
                  <a:lnTo>
                    <a:pt x="1661" y="80"/>
                  </a:lnTo>
                  <a:lnTo>
                    <a:pt x="1704" y="92"/>
                  </a:lnTo>
                  <a:lnTo>
                    <a:pt x="1748" y="114"/>
                  </a:lnTo>
                  <a:lnTo>
                    <a:pt x="1787" y="138"/>
                  </a:lnTo>
                  <a:lnTo>
                    <a:pt x="1830" y="170"/>
                  </a:lnTo>
                  <a:lnTo>
                    <a:pt x="1871" y="206"/>
                  </a:lnTo>
                  <a:lnTo>
                    <a:pt x="1915" y="242"/>
                  </a:lnTo>
                  <a:lnTo>
                    <a:pt x="1966" y="293"/>
                  </a:lnTo>
                  <a:lnTo>
                    <a:pt x="2007" y="315"/>
                  </a:lnTo>
                  <a:lnTo>
                    <a:pt x="2044" y="315"/>
                  </a:lnTo>
                  <a:lnTo>
                    <a:pt x="2077" y="305"/>
                  </a:lnTo>
                  <a:lnTo>
                    <a:pt x="2109" y="286"/>
                  </a:lnTo>
                  <a:lnTo>
                    <a:pt x="2150" y="274"/>
                  </a:lnTo>
                  <a:lnTo>
                    <a:pt x="2199" y="269"/>
                  </a:lnTo>
                  <a:lnTo>
                    <a:pt x="2262" y="286"/>
                  </a:lnTo>
                  <a:lnTo>
                    <a:pt x="2271" y="293"/>
                  </a:lnTo>
                  <a:lnTo>
                    <a:pt x="2291" y="308"/>
                  </a:lnTo>
                  <a:lnTo>
                    <a:pt x="2308" y="325"/>
                  </a:lnTo>
                  <a:lnTo>
                    <a:pt x="2327" y="346"/>
                  </a:lnTo>
                  <a:lnTo>
                    <a:pt x="2339" y="368"/>
                  </a:lnTo>
                  <a:lnTo>
                    <a:pt x="2349" y="390"/>
                  </a:lnTo>
                  <a:lnTo>
                    <a:pt x="2351" y="409"/>
                  </a:lnTo>
                  <a:lnTo>
                    <a:pt x="2344" y="431"/>
                  </a:lnTo>
                  <a:lnTo>
                    <a:pt x="2320" y="429"/>
                  </a:lnTo>
                  <a:lnTo>
                    <a:pt x="2296" y="426"/>
                  </a:lnTo>
                  <a:lnTo>
                    <a:pt x="2269" y="424"/>
                  </a:lnTo>
                  <a:lnTo>
                    <a:pt x="2247" y="426"/>
                  </a:lnTo>
                  <a:lnTo>
                    <a:pt x="2220" y="429"/>
                  </a:lnTo>
                  <a:lnTo>
                    <a:pt x="2201" y="439"/>
                  </a:lnTo>
                  <a:lnTo>
                    <a:pt x="2184" y="456"/>
                  </a:lnTo>
                  <a:lnTo>
                    <a:pt x="2174" y="482"/>
                  </a:lnTo>
                  <a:lnTo>
                    <a:pt x="2196" y="487"/>
                  </a:lnTo>
                  <a:lnTo>
                    <a:pt x="2225" y="497"/>
                  </a:lnTo>
                  <a:lnTo>
                    <a:pt x="2259" y="509"/>
                  </a:lnTo>
                  <a:lnTo>
                    <a:pt x="2293" y="528"/>
                  </a:lnTo>
                  <a:lnTo>
                    <a:pt x="2320" y="548"/>
                  </a:lnTo>
                  <a:lnTo>
                    <a:pt x="2339" y="572"/>
                  </a:lnTo>
                  <a:lnTo>
                    <a:pt x="2349" y="599"/>
                  </a:lnTo>
                  <a:lnTo>
                    <a:pt x="2344" y="632"/>
                  </a:lnTo>
                  <a:lnTo>
                    <a:pt x="2330" y="637"/>
                  </a:lnTo>
                  <a:lnTo>
                    <a:pt x="2310" y="645"/>
                  </a:lnTo>
                  <a:lnTo>
                    <a:pt x="2286" y="652"/>
                  </a:lnTo>
                  <a:lnTo>
                    <a:pt x="2276" y="659"/>
                  </a:lnTo>
                  <a:lnTo>
                    <a:pt x="2271" y="664"/>
                  </a:lnTo>
                  <a:lnTo>
                    <a:pt x="2271" y="671"/>
                  </a:lnTo>
                  <a:lnTo>
                    <a:pt x="2315" y="717"/>
                  </a:lnTo>
                  <a:lnTo>
                    <a:pt x="2351" y="780"/>
                  </a:lnTo>
                  <a:lnTo>
                    <a:pt x="2376" y="848"/>
                  </a:lnTo>
                  <a:lnTo>
                    <a:pt x="2390" y="926"/>
                  </a:lnTo>
                  <a:lnTo>
                    <a:pt x="2390" y="1001"/>
                  </a:lnTo>
                  <a:lnTo>
                    <a:pt x="2378" y="1076"/>
                  </a:lnTo>
                  <a:lnTo>
                    <a:pt x="2354" y="1146"/>
                  </a:lnTo>
                  <a:lnTo>
                    <a:pt x="2317" y="1212"/>
                  </a:lnTo>
                  <a:lnTo>
                    <a:pt x="2317" y="1219"/>
                  </a:lnTo>
                  <a:lnTo>
                    <a:pt x="2320" y="1231"/>
                  </a:lnTo>
                  <a:lnTo>
                    <a:pt x="2322" y="1246"/>
                  </a:lnTo>
                  <a:lnTo>
                    <a:pt x="2327" y="1260"/>
                  </a:lnTo>
                  <a:lnTo>
                    <a:pt x="2332" y="1275"/>
                  </a:lnTo>
                  <a:lnTo>
                    <a:pt x="2337" y="1289"/>
                  </a:lnTo>
                  <a:lnTo>
                    <a:pt x="2339" y="1304"/>
                  </a:lnTo>
                  <a:lnTo>
                    <a:pt x="2344" y="1318"/>
                  </a:lnTo>
                  <a:lnTo>
                    <a:pt x="2337" y="1364"/>
                  </a:lnTo>
                  <a:lnTo>
                    <a:pt x="2325" y="1413"/>
                  </a:lnTo>
                  <a:lnTo>
                    <a:pt x="2303" y="1461"/>
                  </a:lnTo>
                  <a:lnTo>
                    <a:pt x="2276" y="1505"/>
                  </a:lnTo>
                  <a:lnTo>
                    <a:pt x="2240" y="1539"/>
                  </a:lnTo>
                  <a:lnTo>
                    <a:pt x="2199" y="1566"/>
                  </a:lnTo>
                  <a:lnTo>
                    <a:pt x="2153" y="1578"/>
                  </a:lnTo>
                  <a:lnTo>
                    <a:pt x="2102" y="1575"/>
                  </a:lnTo>
                  <a:lnTo>
                    <a:pt x="2087" y="1568"/>
                  </a:lnTo>
                  <a:lnTo>
                    <a:pt x="2077" y="1568"/>
                  </a:lnTo>
                  <a:lnTo>
                    <a:pt x="2070" y="1580"/>
                  </a:lnTo>
                  <a:lnTo>
                    <a:pt x="2063" y="1595"/>
                  </a:lnTo>
                  <a:lnTo>
                    <a:pt x="2056" y="1607"/>
                  </a:lnTo>
                  <a:lnTo>
                    <a:pt x="2051" y="1621"/>
                  </a:lnTo>
                  <a:lnTo>
                    <a:pt x="2041" y="1636"/>
                  </a:lnTo>
                  <a:lnTo>
                    <a:pt x="2034" y="1650"/>
                  </a:lnTo>
                  <a:lnTo>
                    <a:pt x="2027" y="1665"/>
                  </a:lnTo>
                  <a:lnTo>
                    <a:pt x="2024" y="1682"/>
                  </a:lnTo>
                  <a:lnTo>
                    <a:pt x="2041" y="1701"/>
                  </a:lnTo>
                  <a:lnTo>
                    <a:pt x="2068" y="1723"/>
                  </a:lnTo>
                  <a:lnTo>
                    <a:pt x="2097" y="1747"/>
                  </a:lnTo>
                  <a:lnTo>
                    <a:pt x="2131" y="1774"/>
                  </a:lnTo>
                  <a:lnTo>
                    <a:pt x="2165" y="1793"/>
                  </a:lnTo>
                  <a:lnTo>
                    <a:pt x="2199" y="1815"/>
                  </a:lnTo>
                  <a:lnTo>
                    <a:pt x="2233" y="1830"/>
                  </a:lnTo>
                  <a:lnTo>
                    <a:pt x="2264" y="1839"/>
                  </a:lnTo>
                  <a:lnTo>
                    <a:pt x="2308" y="1745"/>
                  </a:lnTo>
                  <a:lnTo>
                    <a:pt x="2361" y="1670"/>
                  </a:lnTo>
                  <a:lnTo>
                    <a:pt x="2414" y="1609"/>
                  </a:lnTo>
                  <a:lnTo>
                    <a:pt x="2477" y="1573"/>
                  </a:lnTo>
                  <a:lnTo>
                    <a:pt x="2545" y="1558"/>
                  </a:lnTo>
                  <a:lnTo>
                    <a:pt x="2620" y="1570"/>
                  </a:lnTo>
                  <a:lnTo>
                    <a:pt x="2705" y="1609"/>
                  </a:lnTo>
                  <a:lnTo>
                    <a:pt x="2802" y="1680"/>
                  </a:lnTo>
                  <a:lnTo>
                    <a:pt x="2834" y="1689"/>
                  </a:lnTo>
                  <a:lnTo>
                    <a:pt x="2870" y="1699"/>
                  </a:lnTo>
                  <a:lnTo>
                    <a:pt x="2904" y="1706"/>
                  </a:lnTo>
                  <a:lnTo>
                    <a:pt x="2940" y="1713"/>
                  </a:lnTo>
                  <a:lnTo>
                    <a:pt x="2974" y="1721"/>
                  </a:lnTo>
                  <a:lnTo>
                    <a:pt x="3008" y="1728"/>
                  </a:lnTo>
                  <a:lnTo>
                    <a:pt x="3040" y="1738"/>
                  </a:lnTo>
                  <a:lnTo>
                    <a:pt x="3071" y="1755"/>
                  </a:lnTo>
                  <a:lnTo>
                    <a:pt x="3066" y="1769"/>
                  </a:lnTo>
                  <a:lnTo>
                    <a:pt x="3059" y="1786"/>
                  </a:lnTo>
                  <a:lnTo>
                    <a:pt x="3049" y="1801"/>
                  </a:lnTo>
                  <a:lnTo>
                    <a:pt x="3040" y="1818"/>
                  </a:lnTo>
                  <a:lnTo>
                    <a:pt x="3025" y="1832"/>
                  </a:lnTo>
                  <a:lnTo>
                    <a:pt x="3016" y="1847"/>
                  </a:lnTo>
                  <a:lnTo>
                    <a:pt x="3008" y="1864"/>
                  </a:lnTo>
                  <a:lnTo>
                    <a:pt x="3008" y="1886"/>
                  </a:lnTo>
                  <a:lnTo>
                    <a:pt x="3231" y="2077"/>
                  </a:lnTo>
                  <a:lnTo>
                    <a:pt x="3420" y="2300"/>
                  </a:lnTo>
                  <a:lnTo>
                    <a:pt x="3568" y="2545"/>
                  </a:lnTo>
                  <a:lnTo>
                    <a:pt x="3680" y="2814"/>
                  </a:lnTo>
                  <a:lnTo>
                    <a:pt x="3748" y="3093"/>
                  </a:lnTo>
                  <a:lnTo>
                    <a:pt x="3777" y="3383"/>
                  </a:lnTo>
                  <a:lnTo>
                    <a:pt x="3762" y="3679"/>
                  </a:lnTo>
                  <a:lnTo>
                    <a:pt x="3709" y="3977"/>
                  </a:lnTo>
                  <a:lnTo>
                    <a:pt x="3702" y="3989"/>
                  </a:lnTo>
                  <a:lnTo>
                    <a:pt x="3694" y="4011"/>
                  </a:lnTo>
                  <a:lnTo>
                    <a:pt x="3685" y="4035"/>
                  </a:lnTo>
                  <a:lnTo>
                    <a:pt x="3675" y="4067"/>
                  </a:lnTo>
                  <a:lnTo>
                    <a:pt x="3660" y="4096"/>
                  </a:lnTo>
                  <a:lnTo>
                    <a:pt x="3648" y="4125"/>
                  </a:lnTo>
                  <a:lnTo>
                    <a:pt x="3634" y="4147"/>
                  </a:lnTo>
                  <a:lnTo>
                    <a:pt x="3622" y="4164"/>
                  </a:lnTo>
                  <a:lnTo>
                    <a:pt x="3619" y="4198"/>
                  </a:lnTo>
                  <a:lnTo>
                    <a:pt x="3617" y="4234"/>
                  </a:lnTo>
                  <a:lnTo>
                    <a:pt x="3612" y="4268"/>
                  </a:lnTo>
                  <a:lnTo>
                    <a:pt x="3607" y="4304"/>
                  </a:lnTo>
                  <a:lnTo>
                    <a:pt x="3600" y="4338"/>
                  </a:lnTo>
                  <a:lnTo>
                    <a:pt x="3592" y="4372"/>
                  </a:lnTo>
                  <a:lnTo>
                    <a:pt x="3585" y="4409"/>
                  </a:lnTo>
                  <a:lnTo>
                    <a:pt x="3578" y="4447"/>
                  </a:lnTo>
                  <a:lnTo>
                    <a:pt x="3542" y="4455"/>
                  </a:lnTo>
                  <a:lnTo>
                    <a:pt x="3479" y="4455"/>
                  </a:lnTo>
                  <a:lnTo>
                    <a:pt x="3396" y="4445"/>
                  </a:lnTo>
                  <a:lnTo>
                    <a:pt x="3306" y="4430"/>
                  </a:lnTo>
                  <a:lnTo>
                    <a:pt x="3217" y="4409"/>
                  </a:lnTo>
                  <a:lnTo>
                    <a:pt x="3139" y="4389"/>
                  </a:lnTo>
                  <a:lnTo>
                    <a:pt x="3083" y="4370"/>
                  </a:lnTo>
                  <a:lnTo>
                    <a:pt x="3059" y="4360"/>
                  </a:lnTo>
                  <a:lnTo>
                    <a:pt x="3006" y="4346"/>
                  </a:lnTo>
                  <a:lnTo>
                    <a:pt x="2970" y="4336"/>
                  </a:lnTo>
                  <a:lnTo>
                    <a:pt x="2940" y="4329"/>
                  </a:lnTo>
                  <a:lnTo>
                    <a:pt x="2923" y="4324"/>
                  </a:lnTo>
                  <a:lnTo>
                    <a:pt x="2906" y="4319"/>
                  </a:lnTo>
                  <a:lnTo>
                    <a:pt x="2897" y="4317"/>
                  </a:lnTo>
                  <a:lnTo>
                    <a:pt x="2887" y="4314"/>
                  </a:lnTo>
                  <a:lnTo>
                    <a:pt x="2877" y="4314"/>
                  </a:lnTo>
                  <a:lnTo>
                    <a:pt x="2856" y="4370"/>
                  </a:lnTo>
                  <a:lnTo>
                    <a:pt x="2819" y="4426"/>
                  </a:lnTo>
                  <a:lnTo>
                    <a:pt x="2771" y="4472"/>
                  </a:lnTo>
                  <a:lnTo>
                    <a:pt x="2717" y="4515"/>
                  </a:lnTo>
                  <a:lnTo>
                    <a:pt x="2654" y="4549"/>
                  </a:lnTo>
                  <a:lnTo>
                    <a:pt x="2591" y="4576"/>
                  </a:lnTo>
                  <a:lnTo>
                    <a:pt x="2528" y="4593"/>
                  </a:lnTo>
                  <a:lnTo>
                    <a:pt x="2473" y="46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0" name="Freeform 8"/>
            <p:cNvSpPr>
              <a:spLocks/>
            </p:cNvSpPr>
            <p:nvPr/>
          </p:nvSpPr>
          <p:spPr bwMode="auto">
            <a:xfrm>
              <a:off x="7226" y="5351"/>
              <a:ext cx="736" cy="1404"/>
            </a:xfrm>
            <a:custGeom>
              <a:avLst/>
              <a:gdLst>
                <a:gd name="T0" fmla="*/ 15 w 1544"/>
                <a:gd name="T1" fmla="*/ 188 h 2625"/>
                <a:gd name="T2" fmla="*/ 4 w 1544"/>
                <a:gd name="T3" fmla="*/ 165 h 2625"/>
                <a:gd name="T4" fmla="*/ 1 w 1544"/>
                <a:gd name="T5" fmla="*/ 165 h 2625"/>
                <a:gd name="T6" fmla="*/ 2 w 1544"/>
                <a:gd name="T7" fmla="*/ 170 h 2625"/>
                <a:gd name="T8" fmla="*/ 0 w 1544"/>
                <a:gd name="T9" fmla="*/ 165 h 2625"/>
                <a:gd name="T10" fmla="*/ 4 w 1544"/>
                <a:gd name="T11" fmla="*/ 160 h 2625"/>
                <a:gd name="T12" fmla="*/ 19 w 1544"/>
                <a:gd name="T13" fmla="*/ 145 h 2625"/>
                <a:gd name="T14" fmla="*/ 30 w 1544"/>
                <a:gd name="T15" fmla="*/ 136 h 2625"/>
                <a:gd name="T16" fmla="*/ 34 w 1544"/>
                <a:gd name="T17" fmla="*/ 145 h 2625"/>
                <a:gd name="T18" fmla="*/ 35 w 1544"/>
                <a:gd name="T19" fmla="*/ 152 h 2625"/>
                <a:gd name="T20" fmla="*/ 36 w 1544"/>
                <a:gd name="T21" fmla="*/ 142 h 2625"/>
                <a:gd name="T22" fmla="*/ 29 w 1544"/>
                <a:gd name="T23" fmla="*/ 129 h 2625"/>
                <a:gd name="T24" fmla="*/ 38 w 1544"/>
                <a:gd name="T25" fmla="*/ 136 h 2625"/>
                <a:gd name="T26" fmla="*/ 41 w 1544"/>
                <a:gd name="T27" fmla="*/ 146 h 2625"/>
                <a:gd name="T28" fmla="*/ 41 w 1544"/>
                <a:gd name="T29" fmla="*/ 137 h 2625"/>
                <a:gd name="T30" fmla="*/ 32 w 1544"/>
                <a:gd name="T31" fmla="*/ 126 h 2625"/>
                <a:gd name="T32" fmla="*/ 38 w 1544"/>
                <a:gd name="T33" fmla="*/ 102 h 2625"/>
                <a:gd name="T34" fmla="*/ 39 w 1544"/>
                <a:gd name="T35" fmla="*/ 83 h 2625"/>
                <a:gd name="T36" fmla="*/ 41 w 1544"/>
                <a:gd name="T37" fmla="*/ 70 h 2625"/>
                <a:gd name="T38" fmla="*/ 44 w 1544"/>
                <a:gd name="T39" fmla="*/ 62 h 2625"/>
                <a:gd name="T40" fmla="*/ 51 w 1544"/>
                <a:gd name="T41" fmla="*/ 55 h 2625"/>
                <a:gd name="T42" fmla="*/ 53 w 1544"/>
                <a:gd name="T43" fmla="*/ 52 h 2625"/>
                <a:gd name="T44" fmla="*/ 44 w 1544"/>
                <a:gd name="T45" fmla="*/ 57 h 2625"/>
                <a:gd name="T46" fmla="*/ 49 w 1544"/>
                <a:gd name="T47" fmla="*/ 47 h 2625"/>
                <a:gd name="T48" fmla="*/ 56 w 1544"/>
                <a:gd name="T49" fmla="*/ 41 h 2625"/>
                <a:gd name="T50" fmla="*/ 50 w 1544"/>
                <a:gd name="T51" fmla="*/ 43 h 2625"/>
                <a:gd name="T52" fmla="*/ 42 w 1544"/>
                <a:gd name="T53" fmla="*/ 52 h 2625"/>
                <a:gd name="T54" fmla="*/ 39 w 1544"/>
                <a:gd name="T55" fmla="*/ 27 h 2625"/>
                <a:gd name="T56" fmla="*/ 45 w 1544"/>
                <a:gd name="T57" fmla="*/ 2 h 2625"/>
                <a:gd name="T58" fmla="*/ 63 w 1544"/>
                <a:gd name="T59" fmla="*/ 35 h 2625"/>
                <a:gd name="T60" fmla="*/ 78 w 1544"/>
                <a:gd name="T61" fmla="*/ 96 h 2625"/>
                <a:gd name="T62" fmla="*/ 73 w 1544"/>
                <a:gd name="T63" fmla="*/ 183 h 2625"/>
                <a:gd name="T64" fmla="*/ 61 w 1544"/>
                <a:gd name="T65" fmla="*/ 183 h 2625"/>
                <a:gd name="T66" fmla="*/ 53 w 1544"/>
                <a:gd name="T67" fmla="*/ 179 h 2625"/>
                <a:gd name="T68" fmla="*/ 48 w 1544"/>
                <a:gd name="T69" fmla="*/ 179 h 2625"/>
                <a:gd name="T70" fmla="*/ 54 w 1544"/>
                <a:gd name="T71" fmla="*/ 167 h 2625"/>
                <a:gd name="T72" fmla="*/ 63 w 1544"/>
                <a:gd name="T73" fmla="*/ 136 h 2625"/>
                <a:gd name="T74" fmla="*/ 65 w 1544"/>
                <a:gd name="T75" fmla="*/ 122 h 2625"/>
                <a:gd name="T76" fmla="*/ 67 w 1544"/>
                <a:gd name="T77" fmla="*/ 116 h 2625"/>
                <a:gd name="T78" fmla="*/ 73 w 1544"/>
                <a:gd name="T79" fmla="*/ 104 h 2625"/>
                <a:gd name="T80" fmla="*/ 71 w 1544"/>
                <a:gd name="T81" fmla="*/ 101 h 2625"/>
                <a:gd name="T82" fmla="*/ 68 w 1544"/>
                <a:gd name="T83" fmla="*/ 108 h 2625"/>
                <a:gd name="T84" fmla="*/ 71 w 1544"/>
                <a:gd name="T85" fmla="*/ 82 h 2625"/>
                <a:gd name="T86" fmla="*/ 68 w 1544"/>
                <a:gd name="T87" fmla="*/ 67 h 2625"/>
                <a:gd name="T88" fmla="*/ 67 w 1544"/>
                <a:gd name="T89" fmla="*/ 67 h 2625"/>
                <a:gd name="T90" fmla="*/ 68 w 1544"/>
                <a:gd name="T91" fmla="*/ 75 h 2625"/>
                <a:gd name="T92" fmla="*/ 68 w 1544"/>
                <a:gd name="T93" fmla="*/ 89 h 2625"/>
                <a:gd name="T94" fmla="*/ 63 w 1544"/>
                <a:gd name="T95" fmla="*/ 114 h 2625"/>
                <a:gd name="T96" fmla="*/ 59 w 1544"/>
                <a:gd name="T97" fmla="*/ 142 h 2625"/>
                <a:gd name="T98" fmla="*/ 50 w 1544"/>
                <a:gd name="T99" fmla="*/ 169 h 2625"/>
                <a:gd name="T100" fmla="*/ 41 w 1544"/>
                <a:gd name="T101" fmla="*/ 181 h 2625"/>
                <a:gd name="T102" fmla="*/ 34 w 1544"/>
                <a:gd name="T103" fmla="*/ 179 h 2625"/>
                <a:gd name="T104" fmla="*/ 27 w 1544"/>
                <a:gd name="T105" fmla="*/ 163 h 2625"/>
                <a:gd name="T106" fmla="*/ 33 w 1544"/>
                <a:gd name="T107" fmla="*/ 195 h 262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544" h="2625">
                  <a:moveTo>
                    <a:pt x="356" y="2625"/>
                  </a:moveTo>
                  <a:lnTo>
                    <a:pt x="351" y="2538"/>
                  </a:lnTo>
                  <a:lnTo>
                    <a:pt x="339" y="2453"/>
                  </a:lnTo>
                  <a:lnTo>
                    <a:pt x="318" y="2370"/>
                  </a:lnTo>
                  <a:lnTo>
                    <a:pt x="288" y="2293"/>
                  </a:lnTo>
                  <a:lnTo>
                    <a:pt x="247" y="2218"/>
                  </a:lnTo>
                  <a:lnTo>
                    <a:pt x="201" y="2150"/>
                  </a:lnTo>
                  <a:lnTo>
                    <a:pt x="145" y="2087"/>
                  </a:lnTo>
                  <a:lnTo>
                    <a:pt x="82" y="2036"/>
                  </a:lnTo>
                  <a:lnTo>
                    <a:pt x="73" y="2019"/>
                  </a:lnTo>
                  <a:lnTo>
                    <a:pt x="63" y="2012"/>
                  </a:lnTo>
                  <a:lnTo>
                    <a:pt x="53" y="2007"/>
                  </a:lnTo>
                  <a:lnTo>
                    <a:pt x="46" y="2009"/>
                  </a:lnTo>
                  <a:lnTo>
                    <a:pt x="39" y="2012"/>
                  </a:lnTo>
                  <a:lnTo>
                    <a:pt x="32" y="2019"/>
                  </a:lnTo>
                  <a:lnTo>
                    <a:pt x="27" y="2031"/>
                  </a:lnTo>
                  <a:lnTo>
                    <a:pt x="27" y="2045"/>
                  </a:lnTo>
                  <a:lnTo>
                    <a:pt x="39" y="2055"/>
                  </a:lnTo>
                  <a:lnTo>
                    <a:pt x="51" y="2070"/>
                  </a:lnTo>
                  <a:lnTo>
                    <a:pt x="51" y="2077"/>
                  </a:lnTo>
                  <a:lnTo>
                    <a:pt x="24" y="2077"/>
                  </a:lnTo>
                  <a:lnTo>
                    <a:pt x="0" y="2082"/>
                  </a:lnTo>
                  <a:lnTo>
                    <a:pt x="0" y="2058"/>
                  </a:lnTo>
                  <a:lnTo>
                    <a:pt x="0" y="2038"/>
                  </a:lnTo>
                  <a:lnTo>
                    <a:pt x="0" y="2016"/>
                  </a:lnTo>
                  <a:lnTo>
                    <a:pt x="2" y="1997"/>
                  </a:lnTo>
                  <a:lnTo>
                    <a:pt x="17" y="1980"/>
                  </a:lnTo>
                  <a:lnTo>
                    <a:pt x="34" y="1970"/>
                  </a:lnTo>
                  <a:lnTo>
                    <a:pt x="51" y="1961"/>
                  </a:lnTo>
                  <a:lnTo>
                    <a:pt x="73" y="1953"/>
                  </a:lnTo>
                  <a:lnTo>
                    <a:pt x="136" y="1924"/>
                  </a:lnTo>
                  <a:lnTo>
                    <a:pt x="199" y="1893"/>
                  </a:lnTo>
                  <a:lnTo>
                    <a:pt x="257" y="1856"/>
                  </a:lnTo>
                  <a:lnTo>
                    <a:pt x="318" y="1818"/>
                  </a:lnTo>
                  <a:lnTo>
                    <a:pt x="371" y="1772"/>
                  </a:lnTo>
                  <a:lnTo>
                    <a:pt x="427" y="1728"/>
                  </a:lnTo>
                  <a:lnTo>
                    <a:pt x="480" y="1682"/>
                  </a:lnTo>
                  <a:lnTo>
                    <a:pt x="533" y="1638"/>
                  </a:lnTo>
                  <a:lnTo>
                    <a:pt x="550" y="1646"/>
                  </a:lnTo>
                  <a:lnTo>
                    <a:pt x="572" y="1660"/>
                  </a:lnTo>
                  <a:lnTo>
                    <a:pt x="591" y="1677"/>
                  </a:lnTo>
                  <a:lnTo>
                    <a:pt x="613" y="1701"/>
                  </a:lnTo>
                  <a:lnTo>
                    <a:pt x="630" y="1726"/>
                  </a:lnTo>
                  <a:lnTo>
                    <a:pt x="650" y="1752"/>
                  </a:lnTo>
                  <a:lnTo>
                    <a:pt x="664" y="1776"/>
                  </a:lnTo>
                  <a:lnTo>
                    <a:pt x="679" y="1803"/>
                  </a:lnTo>
                  <a:lnTo>
                    <a:pt x="676" y="1815"/>
                  </a:lnTo>
                  <a:lnTo>
                    <a:pt x="676" y="1830"/>
                  </a:lnTo>
                  <a:lnTo>
                    <a:pt x="676" y="1847"/>
                  </a:lnTo>
                  <a:lnTo>
                    <a:pt x="686" y="1864"/>
                  </a:lnTo>
                  <a:lnTo>
                    <a:pt x="693" y="1864"/>
                  </a:lnTo>
                  <a:lnTo>
                    <a:pt x="703" y="1866"/>
                  </a:lnTo>
                  <a:lnTo>
                    <a:pt x="720" y="1823"/>
                  </a:lnTo>
                  <a:lnTo>
                    <a:pt x="715" y="1779"/>
                  </a:lnTo>
                  <a:lnTo>
                    <a:pt x="693" y="1738"/>
                  </a:lnTo>
                  <a:lnTo>
                    <a:pt x="664" y="1701"/>
                  </a:lnTo>
                  <a:lnTo>
                    <a:pt x="628" y="1665"/>
                  </a:lnTo>
                  <a:lnTo>
                    <a:pt x="596" y="1633"/>
                  </a:lnTo>
                  <a:lnTo>
                    <a:pt x="572" y="1604"/>
                  </a:lnTo>
                  <a:lnTo>
                    <a:pt x="567" y="1580"/>
                  </a:lnTo>
                  <a:lnTo>
                    <a:pt x="608" y="1583"/>
                  </a:lnTo>
                  <a:lnTo>
                    <a:pt x="645" y="1592"/>
                  </a:lnTo>
                  <a:lnTo>
                    <a:pt x="679" y="1609"/>
                  </a:lnTo>
                  <a:lnTo>
                    <a:pt x="710" y="1633"/>
                  </a:lnTo>
                  <a:lnTo>
                    <a:pt x="737" y="1660"/>
                  </a:lnTo>
                  <a:lnTo>
                    <a:pt x="761" y="1696"/>
                  </a:lnTo>
                  <a:lnTo>
                    <a:pt x="781" y="1738"/>
                  </a:lnTo>
                  <a:lnTo>
                    <a:pt x="798" y="1784"/>
                  </a:lnTo>
                  <a:lnTo>
                    <a:pt x="800" y="1784"/>
                  </a:lnTo>
                  <a:lnTo>
                    <a:pt x="805" y="1786"/>
                  </a:lnTo>
                  <a:lnTo>
                    <a:pt x="812" y="1786"/>
                  </a:lnTo>
                  <a:lnTo>
                    <a:pt x="829" y="1789"/>
                  </a:lnTo>
                  <a:lnTo>
                    <a:pt x="839" y="1752"/>
                  </a:lnTo>
                  <a:lnTo>
                    <a:pt x="827" y="1718"/>
                  </a:lnTo>
                  <a:lnTo>
                    <a:pt x="800" y="1680"/>
                  </a:lnTo>
                  <a:lnTo>
                    <a:pt x="768" y="1643"/>
                  </a:lnTo>
                  <a:lnTo>
                    <a:pt x="727" y="1607"/>
                  </a:lnTo>
                  <a:lnTo>
                    <a:pt x="688" y="1580"/>
                  </a:lnTo>
                  <a:lnTo>
                    <a:pt x="654" y="1556"/>
                  </a:lnTo>
                  <a:lnTo>
                    <a:pt x="630" y="1544"/>
                  </a:lnTo>
                  <a:lnTo>
                    <a:pt x="642" y="1490"/>
                  </a:lnTo>
                  <a:lnTo>
                    <a:pt x="664" y="1435"/>
                  </a:lnTo>
                  <a:lnTo>
                    <a:pt x="688" y="1374"/>
                  </a:lnTo>
                  <a:lnTo>
                    <a:pt x="715" y="1314"/>
                  </a:lnTo>
                  <a:lnTo>
                    <a:pt x="734" y="1251"/>
                  </a:lnTo>
                  <a:lnTo>
                    <a:pt x="749" y="1192"/>
                  </a:lnTo>
                  <a:lnTo>
                    <a:pt x="754" y="1134"/>
                  </a:lnTo>
                  <a:lnTo>
                    <a:pt x="744" y="1083"/>
                  </a:lnTo>
                  <a:lnTo>
                    <a:pt x="749" y="1047"/>
                  </a:lnTo>
                  <a:lnTo>
                    <a:pt x="756" y="1015"/>
                  </a:lnTo>
                  <a:lnTo>
                    <a:pt x="764" y="979"/>
                  </a:lnTo>
                  <a:lnTo>
                    <a:pt x="771" y="948"/>
                  </a:lnTo>
                  <a:lnTo>
                    <a:pt x="776" y="914"/>
                  </a:lnTo>
                  <a:lnTo>
                    <a:pt x="783" y="882"/>
                  </a:lnTo>
                  <a:lnTo>
                    <a:pt x="788" y="848"/>
                  </a:lnTo>
                  <a:lnTo>
                    <a:pt x="793" y="819"/>
                  </a:lnTo>
                  <a:lnTo>
                    <a:pt x="812" y="807"/>
                  </a:lnTo>
                  <a:lnTo>
                    <a:pt x="824" y="792"/>
                  </a:lnTo>
                  <a:lnTo>
                    <a:pt x="834" y="773"/>
                  </a:lnTo>
                  <a:lnTo>
                    <a:pt x="844" y="756"/>
                  </a:lnTo>
                  <a:lnTo>
                    <a:pt x="868" y="725"/>
                  </a:lnTo>
                  <a:lnTo>
                    <a:pt x="894" y="700"/>
                  </a:lnTo>
                  <a:lnTo>
                    <a:pt x="924" y="683"/>
                  </a:lnTo>
                  <a:lnTo>
                    <a:pt x="955" y="676"/>
                  </a:lnTo>
                  <a:lnTo>
                    <a:pt x="984" y="671"/>
                  </a:lnTo>
                  <a:lnTo>
                    <a:pt x="1018" y="671"/>
                  </a:lnTo>
                  <a:lnTo>
                    <a:pt x="1054" y="671"/>
                  </a:lnTo>
                  <a:lnTo>
                    <a:pt x="1096" y="679"/>
                  </a:lnTo>
                  <a:lnTo>
                    <a:pt x="1069" y="652"/>
                  </a:lnTo>
                  <a:lnTo>
                    <a:pt x="1037" y="640"/>
                  </a:lnTo>
                  <a:lnTo>
                    <a:pt x="1001" y="640"/>
                  </a:lnTo>
                  <a:lnTo>
                    <a:pt x="967" y="647"/>
                  </a:lnTo>
                  <a:lnTo>
                    <a:pt x="928" y="657"/>
                  </a:lnTo>
                  <a:lnTo>
                    <a:pt x="894" y="674"/>
                  </a:lnTo>
                  <a:lnTo>
                    <a:pt x="863" y="691"/>
                  </a:lnTo>
                  <a:lnTo>
                    <a:pt x="839" y="710"/>
                  </a:lnTo>
                  <a:lnTo>
                    <a:pt x="844" y="662"/>
                  </a:lnTo>
                  <a:lnTo>
                    <a:pt x="865" y="625"/>
                  </a:lnTo>
                  <a:lnTo>
                    <a:pt x="897" y="596"/>
                  </a:lnTo>
                  <a:lnTo>
                    <a:pt x="936" y="577"/>
                  </a:lnTo>
                  <a:lnTo>
                    <a:pt x="977" y="557"/>
                  </a:lnTo>
                  <a:lnTo>
                    <a:pt x="1021" y="540"/>
                  </a:lnTo>
                  <a:lnTo>
                    <a:pt x="1062" y="521"/>
                  </a:lnTo>
                  <a:lnTo>
                    <a:pt x="1101" y="504"/>
                  </a:lnTo>
                  <a:lnTo>
                    <a:pt x="1091" y="497"/>
                  </a:lnTo>
                  <a:lnTo>
                    <a:pt x="1076" y="497"/>
                  </a:lnTo>
                  <a:lnTo>
                    <a:pt x="1064" y="497"/>
                  </a:lnTo>
                  <a:lnTo>
                    <a:pt x="1059" y="497"/>
                  </a:lnTo>
                  <a:lnTo>
                    <a:pt x="1013" y="511"/>
                  </a:lnTo>
                  <a:lnTo>
                    <a:pt x="974" y="526"/>
                  </a:lnTo>
                  <a:lnTo>
                    <a:pt x="938" y="543"/>
                  </a:lnTo>
                  <a:lnTo>
                    <a:pt x="909" y="562"/>
                  </a:lnTo>
                  <a:lnTo>
                    <a:pt x="877" y="582"/>
                  </a:lnTo>
                  <a:lnTo>
                    <a:pt x="851" y="606"/>
                  </a:lnTo>
                  <a:lnTo>
                    <a:pt x="822" y="632"/>
                  </a:lnTo>
                  <a:lnTo>
                    <a:pt x="798" y="669"/>
                  </a:lnTo>
                  <a:lnTo>
                    <a:pt x="783" y="582"/>
                  </a:lnTo>
                  <a:lnTo>
                    <a:pt x="773" y="494"/>
                  </a:lnTo>
                  <a:lnTo>
                    <a:pt x="764" y="409"/>
                  </a:lnTo>
                  <a:lnTo>
                    <a:pt x="759" y="327"/>
                  </a:lnTo>
                  <a:lnTo>
                    <a:pt x="759" y="242"/>
                  </a:lnTo>
                  <a:lnTo>
                    <a:pt x="766" y="160"/>
                  </a:lnTo>
                  <a:lnTo>
                    <a:pt x="783" y="80"/>
                  </a:lnTo>
                  <a:lnTo>
                    <a:pt x="810" y="0"/>
                  </a:lnTo>
                  <a:lnTo>
                    <a:pt x="868" y="17"/>
                  </a:lnTo>
                  <a:lnTo>
                    <a:pt x="938" y="70"/>
                  </a:lnTo>
                  <a:lnTo>
                    <a:pt x="1016" y="145"/>
                  </a:lnTo>
                  <a:lnTo>
                    <a:pt x="1093" y="237"/>
                  </a:lnTo>
                  <a:lnTo>
                    <a:pt x="1166" y="332"/>
                  </a:lnTo>
                  <a:lnTo>
                    <a:pt x="1234" y="426"/>
                  </a:lnTo>
                  <a:lnTo>
                    <a:pt x="1287" y="504"/>
                  </a:lnTo>
                  <a:lnTo>
                    <a:pt x="1326" y="562"/>
                  </a:lnTo>
                  <a:lnTo>
                    <a:pt x="1408" y="756"/>
                  </a:lnTo>
                  <a:lnTo>
                    <a:pt x="1474" y="962"/>
                  </a:lnTo>
                  <a:lnTo>
                    <a:pt x="1517" y="1171"/>
                  </a:lnTo>
                  <a:lnTo>
                    <a:pt x="1544" y="1389"/>
                  </a:lnTo>
                  <a:lnTo>
                    <a:pt x="1544" y="1602"/>
                  </a:lnTo>
                  <a:lnTo>
                    <a:pt x="1525" y="1818"/>
                  </a:lnTo>
                  <a:lnTo>
                    <a:pt x="1479" y="2029"/>
                  </a:lnTo>
                  <a:lnTo>
                    <a:pt x="1411" y="2237"/>
                  </a:lnTo>
                  <a:lnTo>
                    <a:pt x="1370" y="2237"/>
                  </a:lnTo>
                  <a:lnTo>
                    <a:pt x="1324" y="2239"/>
                  </a:lnTo>
                  <a:lnTo>
                    <a:pt x="1273" y="2239"/>
                  </a:lnTo>
                  <a:lnTo>
                    <a:pt x="1224" y="2239"/>
                  </a:lnTo>
                  <a:lnTo>
                    <a:pt x="1173" y="2235"/>
                  </a:lnTo>
                  <a:lnTo>
                    <a:pt x="1132" y="2227"/>
                  </a:lnTo>
                  <a:lnTo>
                    <a:pt x="1096" y="2213"/>
                  </a:lnTo>
                  <a:lnTo>
                    <a:pt x="1069" y="2193"/>
                  </a:lnTo>
                  <a:lnTo>
                    <a:pt x="1047" y="2188"/>
                  </a:lnTo>
                  <a:lnTo>
                    <a:pt x="1025" y="2188"/>
                  </a:lnTo>
                  <a:lnTo>
                    <a:pt x="1004" y="2191"/>
                  </a:lnTo>
                  <a:lnTo>
                    <a:pt x="984" y="2193"/>
                  </a:lnTo>
                  <a:lnTo>
                    <a:pt x="962" y="2193"/>
                  </a:lnTo>
                  <a:lnTo>
                    <a:pt x="941" y="2196"/>
                  </a:lnTo>
                  <a:lnTo>
                    <a:pt x="921" y="2193"/>
                  </a:lnTo>
                  <a:lnTo>
                    <a:pt x="907" y="2193"/>
                  </a:lnTo>
                  <a:lnTo>
                    <a:pt x="907" y="2186"/>
                  </a:lnTo>
                  <a:lnTo>
                    <a:pt x="907" y="2184"/>
                  </a:lnTo>
                  <a:lnTo>
                    <a:pt x="987" y="2109"/>
                  </a:lnTo>
                  <a:lnTo>
                    <a:pt x="1052" y="2041"/>
                  </a:lnTo>
                  <a:lnTo>
                    <a:pt x="1103" y="1973"/>
                  </a:lnTo>
                  <a:lnTo>
                    <a:pt x="1144" y="1907"/>
                  </a:lnTo>
                  <a:lnTo>
                    <a:pt x="1173" y="1832"/>
                  </a:lnTo>
                  <a:lnTo>
                    <a:pt x="1197" y="1752"/>
                  </a:lnTo>
                  <a:lnTo>
                    <a:pt x="1214" y="1660"/>
                  </a:lnTo>
                  <a:lnTo>
                    <a:pt x="1234" y="1553"/>
                  </a:lnTo>
                  <a:lnTo>
                    <a:pt x="1236" y="1537"/>
                  </a:lnTo>
                  <a:lnTo>
                    <a:pt x="1241" y="1520"/>
                  </a:lnTo>
                  <a:lnTo>
                    <a:pt x="1246" y="1503"/>
                  </a:lnTo>
                  <a:lnTo>
                    <a:pt x="1253" y="1488"/>
                  </a:lnTo>
                  <a:lnTo>
                    <a:pt x="1258" y="1471"/>
                  </a:lnTo>
                  <a:lnTo>
                    <a:pt x="1265" y="1454"/>
                  </a:lnTo>
                  <a:lnTo>
                    <a:pt x="1270" y="1437"/>
                  </a:lnTo>
                  <a:lnTo>
                    <a:pt x="1277" y="1423"/>
                  </a:lnTo>
                  <a:lnTo>
                    <a:pt x="1297" y="1408"/>
                  </a:lnTo>
                  <a:lnTo>
                    <a:pt x="1324" y="1389"/>
                  </a:lnTo>
                  <a:lnTo>
                    <a:pt x="1350" y="1362"/>
                  </a:lnTo>
                  <a:lnTo>
                    <a:pt x="1377" y="1333"/>
                  </a:lnTo>
                  <a:lnTo>
                    <a:pt x="1396" y="1299"/>
                  </a:lnTo>
                  <a:lnTo>
                    <a:pt x="1411" y="1265"/>
                  </a:lnTo>
                  <a:lnTo>
                    <a:pt x="1416" y="1234"/>
                  </a:lnTo>
                  <a:lnTo>
                    <a:pt x="1411" y="1209"/>
                  </a:lnTo>
                  <a:lnTo>
                    <a:pt x="1396" y="1212"/>
                  </a:lnTo>
                  <a:lnTo>
                    <a:pt x="1387" y="1221"/>
                  </a:lnTo>
                  <a:lnTo>
                    <a:pt x="1377" y="1234"/>
                  </a:lnTo>
                  <a:lnTo>
                    <a:pt x="1367" y="1251"/>
                  </a:lnTo>
                  <a:lnTo>
                    <a:pt x="1355" y="1267"/>
                  </a:lnTo>
                  <a:lnTo>
                    <a:pt x="1345" y="1284"/>
                  </a:lnTo>
                  <a:lnTo>
                    <a:pt x="1333" y="1299"/>
                  </a:lnTo>
                  <a:lnTo>
                    <a:pt x="1324" y="1314"/>
                  </a:lnTo>
                  <a:lnTo>
                    <a:pt x="1331" y="1263"/>
                  </a:lnTo>
                  <a:lnTo>
                    <a:pt x="1345" y="1204"/>
                  </a:lnTo>
                  <a:lnTo>
                    <a:pt x="1355" y="1139"/>
                  </a:lnTo>
                  <a:lnTo>
                    <a:pt x="1367" y="1074"/>
                  </a:lnTo>
                  <a:lnTo>
                    <a:pt x="1370" y="1003"/>
                  </a:lnTo>
                  <a:lnTo>
                    <a:pt x="1367" y="943"/>
                  </a:lnTo>
                  <a:lnTo>
                    <a:pt x="1355" y="889"/>
                  </a:lnTo>
                  <a:lnTo>
                    <a:pt x="1331" y="851"/>
                  </a:lnTo>
                  <a:lnTo>
                    <a:pt x="1326" y="838"/>
                  </a:lnTo>
                  <a:lnTo>
                    <a:pt x="1324" y="826"/>
                  </a:lnTo>
                  <a:lnTo>
                    <a:pt x="1311" y="826"/>
                  </a:lnTo>
                  <a:lnTo>
                    <a:pt x="1304" y="826"/>
                  </a:lnTo>
                  <a:lnTo>
                    <a:pt x="1307" y="824"/>
                  </a:lnTo>
                  <a:lnTo>
                    <a:pt x="1309" y="824"/>
                  </a:lnTo>
                  <a:lnTo>
                    <a:pt x="1302" y="817"/>
                  </a:lnTo>
                  <a:lnTo>
                    <a:pt x="1297" y="812"/>
                  </a:lnTo>
                  <a:lnTo>
                    <a:pt x="1297" y="831"/>
                  </a:lnTo>
                  <a:lnTo>
                    <a:pt x="1299" y="858"/>
                  </a:lnTo>
                  <a:lnTo>
                    <a:pt x="1302" y="887"/>
                  </a:lnTo>
                  <a:lnTo>
                    <a:pt x="1307" y="916"/>
                  </a:lnTo>
                  <a:lnTo>
                    <a:pt x="1311" y="945"/>
                  </a:lnTo>
                  <a:lnTo>
                    <a:pt x="1316" y="977"/>
                  </a:lnTo>
                  <a:lnTo>
                    <a:pt x="1319" y="1003"/>
                  </a:lnTo>
                  <a:lnTo>
                    <a:pt x="1324" y="1030"/>
                  </a:lnTo>
                  <a:lnTo>
                    <a:pt x="1316" y="1088"/>
                  </a:lnTo>
                  <a:lnTo>
                    <a:pt x="1304" y="1151"/>
                  </a:lnTo>
                  <a:lnTo>
                    <a:pt x="1287" y="1209"/>
                  </a:lnTo>
                  <a:lnTo>
                    <a:pt x="1270" y="1272"/>
                  </a:lnTo>
                  <a:lnTo>
                    <a:pt x="1248" y="1333"/>
                  </a:lnTo>
                  <a:lnTo>
                    <a:pt x="1229" y="1394"/>
                  </a:lnTo>
                  <a:lnTo>
                    <a:pt x="1207" y="1454"/>
                  </a:lnTo>
                  <a:lnTo>
                    <a:pt x="1190" y="1517"/>
                  </a:lnTo>
                  <a:lnTo>
                    <a:pt x="1173" y="1600"/>
                  </a:lnTo>
                  <a:lnTo>
                    <a:pt x="1159" y="1675"/>
                  </a:lnTo>
                  <a:lnTo>
                    <a:pt x="1139" y="1743"/>
                  </a:lnTo>
                  <a:lnTo>
                    <a:pt x="1122" y="1810"/>
                  </a:lnTo>
                  <a:lnTo>
                    <a:pt x="1096" y="1871"/>
                  </a:lnTo>
                  <a:lnTo>
                    <a:pt x="1064" y="1934"/>
                  </a:lnTo>
                  <a:lnTo>
                    <a:pt x="1021" y="1997"/>
                  </a:lnTo>
                  <a:lnTo>
                    <a:pt x="970" y="2065"/>
                  </a:lnTo>
                  <a:lnTo>
                    <a:pt x="943" y="2079"/>
                  </a:lnTo>
                  <a:lnTo>
                    <a:pt x="909" y="2109"/>
                  </a:lnTo>
                  <a:lnTo>
                    <a:pt x="868" y="2140"/>
                  </a:lnTo>
                  <a:lnTo>
                    <a:pt x="827" y="2176"/>
                  </a:lnTo>
                  <a:lnTo>
                    <a:pt x="783" y="2208"/>
                  </a:lnTo>
                  <a:lnTo>
                    <a:pt x="744" y="2237"/>
                  </a:lnTo>
                  <a:lnTo>
                    <a:pt x="710" y="2256"/>
                  </a:lnTo>
                  <a:lnTo>
                    <a:pt x="693" y="2264"/>
                  </a:lnTo>
                  <a:lnTo>
                    <a:pt x="679" y="2237"/>
                  </a:lnTo>
                  <a:lnTo>
                    <a:pt x="659" y="2193"/>
                  </a:lnTo>
                  <a:lnTo>
                    <a:pt x="630" y="2135"/>
                  </a:lnTo>
                  <a:lnTo>
                    <a:pt x="599" y="2079"/>
                  </a:lnTo>
                  <a:lnTo>
                    <a:pt x="565" y="2026"/>
                  </a:lnTo>
                  <a:lnTo>
                    <a:pt x="536" y="1995"/>
                  </a:lnTo>
                  <a:lnTo>
                    <a:pt x="514" y="1987"/>
                  </a:lnTo>
                  <a:lnTo>
                    <a:pt x="504" y="2016"/>
                  </a:lnTo>
                  <a:lnTo>
                    <a:pt x="567" y="2121"/>
                  </a:lnTo>
                  <a:lnTo>
                    <a:pt x="618" y="2218"/>
                  </a:lnTo>
                  <a:lnTo>
                    <a:pt x="642" y="2302"/>
                  </a:lnTo>
                  <a:lnTo>
                    <a:pt x="647" y="2382"/>
                  </a:lnTo>
                  <a:lnTo>
                    <a:pt x="621" y="2450"/>
                  </a:lnTo>
                  <a:lnTo>
                    <a:pt x="567" y="2516"/>
                  </a:lnTo>
                  <a:lnTo>
                    <a:pt x="480" y="2571"/>
                  </a:lnTo>
                  <a:lnTo>
                    <a:pt x="356" y="2625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1" name="Freeform 9"/>
            <p:cNvSpPr>
              <a:spLocks/>
            </p:cNvSpPr>
            <p:nvPr/>
          </p:nvSpPr>
          <p:spPr bwMode="auto">
            <a:xfrm>
              <a:off x="7263" y="6587"/>
              <a:ext cx="107" cy="165"/>
            </a:xfrm>
            <a:custGeom>
              <a:avLst/>
              <a:gdLst>
                <a:gd name="T0" fmla="*/ 10 w 225"/>
                <a:gd name="T1" fmla="*/ 25 h 308"/>
                <a:gd name="T2" fmla="*/ 9 w 225"/>
                <a:gd name="T3" fmla="*/ 23 h 308"/>
                <a:gd name="T4" fmla="*/ 7 w 225"/>
                <a:gd name="T5" fmla="*/ 20 h 308"/>
                <a:gd name="T6" fmla="*/ 5 w 225"/>
                <a:gd name="T7" fmla="*/ 17 h 308"/>
                <a:gd name="T8" fmla="*/ 4 w 225"/>
                <a:gd name="T9" fmla="*/ 13 h 308"/>
                <a:gd name="T10" fmla="*/ 2 w 225"/>
                <a:gd name="T11" fmla="*/ 9 h 308"/>
                <a:gd name="T12" fmla="*/ 0 w 225"/>
                <a:gd name="T13" fmla="*/ 5 h 308"/>
                <a:gd name="T14" fmla="*/ 0 w 225"/>
                <a:gd name="T15" fmla="*/ 2 h 308"/>
                <a:gd name="T16" fmla="*/ 0 w 225"/>
                <a:gd name="T17" fmla="*/ 0 h 308"/>
                <a:gd name="T18" fmla="*/ 0 w 225"/>
                <a:gd name="T19" fmla="*/ 0 h 308"/>
                <a:gd name="T20" fmla="*/ 1 w 225"/>
                <a:gd name="T21" fmla="*/ 0 h 308"/>
                <a:gd name="T22" fmla="*/ 2 w 225"/>
                <a:gd name="T23" fmla="*/ 2 h 308"/>
                <a:gd name="T24" fmla="*/ 2 w 225"/>
                <a:gd name="T25" fmla="*/ 5 h 308"/>
                <a:gd name="T26" fmla="*/ 4 w 225"/>
                <a:gd name="T27" fmla="*/ 9 h 308"/>
                <a:gd name="T28" fmla="*/ 5 w 225"/>
                <a:gd name="T29" fmla="*/ 13 h 308"/>
                <a:gd name="T30" fmla="*/ 6 w 225"/>
                <a:gd name="T31" fmla="*/ 16 h 308"/>
                <a:gd name="T32" fmla="*/ 8 w 225"/>
                <a:gd name="T33" fmla="*/ 19 h 308"/>
                <a:gd name="T34" fmla="*/ 10 w 225"/>
                <a:gd name="T35" fmla="*/ 20 h 308"/>
                <a:gd name="T36" fmla="*/ 11 w 225"/>
                <a:gd name="T37" fmla="*/ 20 h 308"/>
                <a:gd name="T38" fmla="*/ 11 w 225"/>
                <a:gd name="T39" fmla="*/ 21 h 308"/>
                <a:gd name="T40" fmla="*/ 11 w 225"/>
                <a:gd name="T41" fmla="*/ 23 h 308"/>
                <a:gd name="T42" fmla="*/ 11 w 225"/>
                <a:gd name="T43" fmla="*/ 24 h 308"/>
                <a:gd name="T44" fmla="*/ 11 w 225"/>
                <a:gd name="T45" fmla="*/ 25 h 308"/>
                <a:gd name="T46" fmla="*/ 11 w 225"/>
                <a:gd name="T47" fmla="*/ 25 h 308"/>
                <a:gd name="T48" fmla="*/ 11 w 225"/>
                <a:gd name="T49" fmla="*/ 25 h 308"/>
                <a:gd name="T50" fmla="*/ 10 w 225"/>
                <a:gd name="T51" fmla="*/ 25 h 308"/>
                <a:gd name="T52" fmla="*/ 10 w 225"/>
                <a:gd name="T53" fmla="*/ 25 h 3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5" h="308">
                  <a:moveTo>
                    <a:pt x="191" y="308"/>
                  </a:moveTo>
                  <a:lnTo>
                    <a:pt x="164" y="281"/>
                  </a:lnTo>
                  <a:lnTo>
                    <a:pt x="135" y="247"/>
                  </a:lnTo>
                  <a:lnTo>
                    <a:pt x="101" y="204"/>
                  </a:lnTo>
                  <a:lnTo>
                    <a:pt x="70" y="158"/>
                  </a:lnTo>
                  <a:lnTo>
                    <a:pt x="38" y="107"/>
                  </a:lnTo>
                  <a:lnTo>
                    <a:pt x="14" y="63"/>
                  </a:lnTo>
                  <a:lnTo>
                    <a:pt x="0" y="24"/>
                  </a:lnTo>
                  <a:lnTo>
                    <a:pt x="0" y="0"/>
                  </a:lnTo>
                  <a:lnTo>
                    <a:pt x="9" y="0"/>
                  </a:lnTo>
                  <a:lnTo>
                    <a:pt x="26" y="0"/>
                  </a:lnTo>
                  <a:lnTo>
                    <a:pt x="33" y="27"/>
                  </a:lnTo>
                  <a:lnTo>
                    <a:pt x="50" y="66"/>
                  </a:lnTo>
                  <a:lnTo>
                    <a:pt x="70" y="109"/>
                  </a:lnTo>
                  <a:lnTo>
                    <a:pt x="97" y="155"/>
                  </a:lnTo>
                  <a:lnTo>
                    <a:pt x="123" y="194"/>
                  </a:lnTo>
                  <a:lnTo>
                    <a:pt x="152" y="226"/>
                  </a:lnTo>
                  <a:lnTo>
                    <a:pt x="186" y="242"/>
                  </a:lnTo>
                  <a:lnTo>
                    <a:pt x="225" y="247"/>
                  </a:lnTo>
                  <a:lnTo>
                    <a:pt x="223" y="259"/>
                  </a:lnTo>
                  <a:lnTo>
                    <a:pt x="223" y="274"/>
                  </a:lnTo>
                  <a:lnTo>
                    <a:pt x="223" y="286"/>
                  </a:lnTo>
                  <a:lnTo>
                    <a:pt x="223" y="301"/>
                  </a:lnTo>
                  <a:lnTo>
                    <a:pt x="215" y="303"/>
                  </a:lnTo>
                  <a:lnTo>
                    <a:pt x="213" y="305"/>
                  </a:lnTo>
                  <a:lnTo>
                    <a:pt x="203" y="305"/>
                  </a:lnTo>
                  <a:lnTo>
                    <a:pt x="191" y="308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2" name="Freeform 10"/>
            <p:cNvSpPr>
              <a:spLocks/>
            </p:cNvSpPr>
            <p:nvPr/>
          </p:nvSpPr>
          <p:spPr bwMode="auto">
            <a:xfrm>
              <a:off x="6705" y="6260"/>
              <a:ext cx="610" cy="421"/>
            </a:xfrm>
            <a:custGeom>
              <a:avLst/>
              <a:gdLst>
                <a:gd name="T0" fmla="*/ 26 w 1280"/>
                <a:gd name="T1" fmla="*/ 64 h 786"/>
                <a:gd name="T2" fmla="*/ 22 w 1280"/>
                <a:gd name="T3" fmla="*/ 62 h 786"/>
                <a:gd name="T4" fmla="*/ 20 w 1280"/>
                <a:gd name="T5" fmla="*/ 59 h 786"/>
                <a:gd name="T6" fmla="*/ 18 w 1280"/>
                <a:gd name="T7" fmla="*/ 55 h 786"/>
                <a:gd name="T8" fmla="*/ 19 w 1280"/>
                <a:gd name="T9" fmla="*/ 54 h 786"/>
                <a:gd name="T10" fmla="*/ 20 w 1280"/>
                <a:gd name="T11" fmla="*/ 56 h 786"/>
                <a:gd name="T12" fmla="*/ 22 w 1280"/>
                <a:gd name="T13" fmla="*/ 57 h 786"/>
                <a:gd name="T14" fmla="*/ 24 w 1280"/>
                <a:gd name="T15" fmla="*/ 57 h 786"/>
                <a:gd name="T16" fmla="*/ 22 w 1280"/>
                <a:gd name="T17" fmla="*/ 54 h 786"/>
                <a:gd name="T18" fmla="*/ 20 w 1280"/>
                <a:gd name="T19" fmla="*/ 50 h 786"/>
                <a:gd name="T20" fmla="*/ 19 w 1280"/>
                <a:gd name="T21" fmla="*/ 46 h 786"/>
                <a:gd name="T22" fmla="*/ 18 w 1280"/>
                <a:gd name="T23" fmla="*/ 42 h 786"/>
                <a:gd name="T24" fmla="*/ 17 w 1280"/>
                <a:gd name="T25" fmla="*/ 37 h 786"/>
                <a:gd name="T26" fmla="*/ 17 w 1280"/>
                <a:gd name="T27" fmla="*/ 34 h 786"/>
                <a:gd name="T28" fmla="*/ 16 w 1280"/>
                <a:gd name="T29" fmla="*/ 33 h 786"/>
                <a:gd name="T30" fmla="*/ 15 w 1280"/>
                <a:gd name="T31" fmla="*/ 33 h 786"/>
                <a:gd name="T32" fmla="*/ 14 w 1280"/>
                <a:gd name="T33" fmla="*/ 33 h 786"/>
                <a:gd name="T34" fmla="*/ 14 w 1280"/>
                <a:gd name="T35" fmla="*/ 36 h 786"/>
                <a:gd name="T36" fmla="*/ 13 w 1280"/>
                <a:gd name="T37" fmla="*/ 38 h 786"/>
                <a:gd name="T38" fmla="*/ 10 w 1280"/>
                <a:gd name="T39" fmla="*/ 39 h 786"/>
                <a:gd name="T40" fmla="*/ 9 w 1280"/>
                <a:gd name="T41" fmla="*/ 39 h 786"/>
                <a:gd name="T42" fmla="*/ 7 w 1280"/>
                <a:gd name="T43" fmla="*/ 39 h 786"/>
                <a:gd name="T44" fmla="*/ 0 w 1280"/>
                <a:gd name="T45" fmla="*/ 35 h 786"/>
                <a:gd name="T46" fmla="*/ 3 w 1280"/>
                <a:gd name="T47" fmla="*/ 21 h 786"/>
                <a:gd name="T48" fmla="*/ 15 w 1280"/>
                <a:gd name="T49" fmla="*/ 7 h 786"/>
                <a:gd name="T50" fmla="*/ 28 w 1280"/>
                <a:gd name="T51" fmla="*/ 0 h 786"/>
                <a:gd name="T52" fmla="*/ 32 w 1280"/>
                <a:gd name="T53" fmla="*/ 4 h 786"/>
                <a:gd name="T54" fmla="*/ 33 w 1280"/>
                <a:gd name="T55" fmla="*/ 12 h 786"/>
                <a:gd name="T56" fmla="*/ 35 w 1280"/>
                <a:gd name="T57" fmla="*/ 20 h 786"/>
                <a:gd name="T58" fmla="*/ 37 w 1280"/>
                <a:gd name="T59" fmla="*/ 27 h 786"/>
                <a:gd name="T60" fmla="*/ 41 w 1280"/>
                <a:gd name="T61" fmla="*/ 33 h 786"/>
                <a:gd name="T62" fmla="*/ 47 w 1280"/>
                <a:gd name="T63" fmla="*/ 34 h 786"/>
                <a:gd name="T64" fmla="*/ 52 w 1280"/>
                <a:gd name="T65" fmla="*/ 35 h 786"/>
                <a:gd name="T66" fmla="*/ 58 w 1280"/>
                <a:gd name="T67" fmla="*/ 34 h 786"/>
                <a:gd name="T68" fmla="*/ 61 w 1280"/>
                <a:gd name="T69" fmla="*/ 33 h 786"/>
                <a:gd name="T70" fmla="*/ 63 w 1280"/>
                <a:gd name="T71" fmla="*/ 35 h 786"/>
                <a:gd name="T72" fmla="*/ 64 w 1280"/>
                <a:gd name="T73" fmla="*/ 37 h 786"/>
                <a:gd name="T74" fmla="*/ 65 w 1280"/>
                <a:gd name="T75" fmla="*/ 41 h 786"/>
                <a:gd name="T76" fmla="*/ 64 w 1280"/>
                <a:gd name="T77" fmla="*/ 44 h 786"/>
                <a:gd name="T78" fmla="*/ 58 w 1280"/>
                <a:gd name="T79" fmla="*/ 47 h 786"/>
                <a:gd name="T80" fmla="*/ 52 w 1280"/>
                <a:gd name="T81" fmla="*/ 48 h 786"/>
                <a:gd name="T82" fmla="*/ 46 w 1280"/>
                <a:gd name="T83" fmla="*/ 50 h 786"/>
                <a:gd name="T84" fmla="*/ 42 w 1280"/>
                <a:gd name="T85" fmla="*/ 55 h 786"/>
                <a:gd name="T86" fmla="*/ 39 w 1280"/>
                <a:gd name="T87" fmla="*/ 59 h 786"/>
                <a:gd name="T88" fmla="*/ 34 w 1280"/>
                <a:gd name="T89" fmla="*/ 62 h 786"/>
                <a:gd name="T90" fmla="*/ 30 w 1280"/>
                <a:gd name="T91" fmla="*/ 64 h 7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80" h="786">
                  <a:moveTo>
                    <a:pt x="540" y="786"/>
                  </a:moveTo>
                  <a:lnTo>
                    <a:pt x="499" y="776"/>
                  </a:lnTo>
                  <a:lnTo>
                    <a:pt x="465" y="769"/>
                  </a:lnTo>
                  <a:lnTo>
                    <a:pt x="431" y="757"/>
                  </a:lnTo>
                  <a:lnTo>
                    <a:pt x="405" y="744"/>
                  </a:lnTo>
                  <a:lnTo>
                    <a:pt x="378" y="725"/>
                  </a:lnTo>
                  <a:lnTo>
                    <a:pt x="361" y="701"/>
                  </a:lnTo>
                  <a:lnTo>
                    <a:pt x="349" y="672"/>
                  </a:lnTo>
                  <a:lnTo>
                    <a:pt x="344" y="638"/>
                  </a:lnTo>
                  <a:lnTo>
                    <a:pt x="366" y="650"/>
                  </a:lnTo>
                  <a:lnTo>
                    <a:pt x="388" y="672"/>
                  </a:lnTo>
                  <a:lnTo>
                    <a:pt x="400" y="681"/>
                  </a:lnTo>
                  <a:lnTo>
                    <a:pt x="414" y="694"/>
                  </a:lnTo>
                  <a:lnTo>
                    <a:pt x="431" y="698"/>
                  </a:lnTo>
                  <a:lnTo>
                    <a:pt x="453" y="706"/>
                  </a:lnTo>
                  <a:lnTo>
                    <a:pt x="458" y="698"/>
                  </a:lnTo>
                  <a:lnTo>
                    <a:pt x="463" y="691"/>
                  </a:lnTo>
                  <a:lnTo>
                    <a:pt x="436" y="657"/>
                  </a:lnTo>
                  <a:lnTo>
                    <a:pt x="414" y="630"/>
                  </a:lnTo>
                  <a:lnTo>
                    <a:pt x="392" y="606"/>
                  </a:lnTo>
                  <a:lnTo>
                    <a:pt x="378" y="584"/>
                  </a:lnTo>
                  <a:lnTo>
                    <a:pt x="361" y="560"/>
                  </a:lnTo>
                  <a:lnTo>
                    <a:pt x="349" y="536"/>
                  </a:lnTo>
                  <a:lnTo>
                    <a:pt x="337" y="504"/>
                  </a:lnTo>
                  <a:lnTo>
                    <a:pt x="329" y="471"/>
                  </a:lnTo>
                  <a:lnTo>
                    <a:pt x="327" y="446"/>
                  </a:lnTo>
                  <a:lnTo>
                    <a:pt x="327" y="432"/>
                  </a:lnTo>
                  <a:lnTo>
                    <a:pt x="325" y="417"/>
                  </a:lnTo>
                  <a:lnTo>
                    <a:pt x="325" y="410"/>
                  </a:lnTo>
                  <a:lnTo>
                    <a:pt x="317" y="400"/>
                  </a:lnTo>
                  <a:lnTo>
                    <a:pt x="310" y="398"/>
                  </a:lnTo>
                  <a:lnTo>
                    <a:pt x="298" y="395"/>
                  </a:lnTo>
                  <a:lnTo>
                    <a:pt x="286" y="395"/>
                  </a:lnTo>
                  <a:lnTo>
                    <a:pt x="276" y="405"/>
                  </a:lnTo>
                  <a:lnTo>
                    <a:pt x="274" y="420"/>
                  </a:lnTo>
                  <a:lnTo>
                    <a:pt x="274" y="439"/>
                  </a:lnTo>
                  <a:lnTo>
                    <a:pt x="274" y="458"/>
                  </a:lnTo>
                  <a:lnTo>
                    <a:pt x="252" y="463"/>
                  </a:lnTo>
                  <a:lnTo>
                    <a:pt x="230" y="471"/>
                  </a:lnTo>
                  <a:lnTo>
                    <a:pt x="208" y="473"/>
                  </a:lnTo>
                  <a:lnTo>
                    <a:pt x="189" y="475"/>
                  </a:lnTo>
                  <a:lnTo>
                    <a:pt x="167" y="475"/>
                  </a:lnTo>
                  <a:lnTo>
                    <a:pt x="150" y="475"/>
                  </a:lnTo>
                  <a:lnTo>
                    <a:pt x="131" y="475"/>
                  </a:lnTo>
                  <a:lnTo>
                    <a:pt x="114" y="478"/>
                  </a:lnTo>
                  <a:lnTo>
                    <a:pt x="12" y="420"/>
                  </a:lnTo>
                  <a:lnTo>
                    <a:pt x="0" y="347"/>
                  </a:lnTo>
                  <a:lnTo>
                    <a:pt x="53" y="260"/>
                  </a:lnTo>
                  <a:lnTo>
                    <a:pt x="157" y="172"/>
                  </a:lnTo>
                  <a:lnTo>
                    <a:pt x="283" y="92"/>
                  </a:lnTo>
                  <a:lnTo>
                    <a:pt x="417" y="34"/>
                  </a:lnTo>
                  <a:lnTo>
                    <a:pt x="533" y="0"/>
                  </a:lnTo>
                  <a:lnTo>
                    <a:pt x="615" y="8"/>
                  </a:lnTo>
                  <a:lnTo>
                    <a:pt x="625" y="51"/>
                  </a:lnTo>
                  <a:lnTo>
                    <a:pt x="637" y="100"/>
                  </a:lnTo>
                  <a:lnTo>
                    <a:pt x="645" y="148"/>
                  </a:lnTo>
                  <a:lnTo>
                    <a:pt x="659" y="199"/>
                  </a:lnTo>
                  <a:lnTo>
                    <a:pt x="671" y="245"/>
                  </a:lnTo>
                  <a:lnTo>
                    <a:pt x="693" y="291"/>
                  </a:lnTo>
                  <a:lnTo>
                    <a:pt x="720" y="332"/>
                  </a:lnTo>
                  <a:lnTo>
                    <a:pt x="758" y="376"/>
                  </a:lnTo>
                  <a:lnTo>
                    <a:pt x="802" y="393"/>
                  </a:lnTo>
                  <a:lnTo>
                    <a:pt x="853" y="408"/>
                  </a:lnTo>
                  <a:lnTo>
                    <a:pt x="904" y="415"/>
                  </a:lnTo>
                  <a:lnTo>
                    <a:pt x="957" y="422"/>
                  </a:lnTo>
                  <a:lnTo>
                    <a:pt x="1008" y="422"/>
                  </a:lnTo>
                  <a:lnTo>
                    <a:pt x="1064" y="420"/>
                  </a:lnTo>
                  <a:lnTo>
                    <a:pt x="1120" y="412"/>
                  </a:lnTo>
                  <a:lnTo>
                    <a:pt x="1175" y="408"/>
                  </a:lnTo>
                  <a:lnTo>
                    <a:pt x="1185" y="403"/>
                  </a:lnTo>
                  <a:lnTo>
                    <a:pt x="1200" y="410"/>
                  </a:lnTo>
                  <a:lnTo>
                    <a:pt x="1214" y="420"/>
                  </a:lnTo>
                  <a:lnTo>
                    <a:pt x="1231" y="437"/>
                  </a:lnTo>
                  <a:lnTo>
                    <a:pt x="1246" y="454"/>
                  </a:lnTo>
                  <a:lnTo>
                    <a:pt x="1260" y="475"/>
                  </a:lnTo>
                  <a:lnTo>
                    <a:pt x="1270" y="492"/>
                  </a:lnTo>
                  <a:lnTo>
                    <a:pt x="1280" y="512"/>
                  </a:lnTo>
                  <a:lnTo>
                    <a:pt x="1238" y="536"/>
                  </a:lnTo>
                  <a:lnTo>
                    <a:pt x="1190" y="553"/>
                  </a:lnTo>
                  <a:lnTo>
                    <a:pt x="1132" y="565"/>
                  </a:lnTo>
                  <a:lnTo>
                    <a:pt x="1074" y="577"/>
                  </a:lnTo>
                  <a:lnTo>
                    <a:pt x="1011" y="584"/>
                  </a:lnTo>
                  <a:lnTo>
                    <a:pt x="952" y="597"/>
                  </a:lnTo>
                  <a:lnTo>
                    <a:pt x="897" y="611"/>
                  </a:lnTo>
                  <a:lnTo>
                    <a:pt x="853" y="635"/>
                  </a:lnTo>
                  <a:lnTo>
                    <a:pt x="814" y="667"/>
                  </a:lnTo>
                  <a:lnTo>
                    <a:pt x="778" y="696"/>
                  </a:lnTo>
                  <a:lnTo>
                    <a:pt x="742" y="720"/>
                  </a:lnTo>
                  <a:lnTo>
                    <a:pt x="708" y="742"/>
                  </a:lnTo>
                  <a:lnTo>
                    <a:pt x="669" y="757"/>
                  </a:lnTo>
                  <a:lnTo>
                    <a:pt x="630" y="771"/>
                  </a:lnTo>
                  <a:lnTo>
                    <a:pt x="584" y="778"/>
                  </a:lnTo>
                  <a:lnTo>
                    <a:pt x="540" y="78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3" name="Freeform 11"/>
            <p:cNvSpPr>
              <a:spLocks/>
            </p:cNvSpPr>
            <p:nvPr/>
          </p:nvSpPr>
          <p:spPr bwMode="auto">
            <a:xfrm>
              <a:off x="7853" y="6572"/>
              <a:ext cx="46" cy="109"/>
            </a:xfrm>
            <a:custGeom>
              <a:avLst/>
              <a:gdLst>
                <a:gd name="T0" fmla="*/ 1 w 95"/>
                <a:gd name="T1" fmla="*/ 17 h 204"/>
                <a:gd name="T2" fmla="*/ 0 w 95"/>
                <a:gd name="T3" fmla="*/ 17 h 204"/>
                <a:gd name="T4" fmla="*/ 0 w 95"/>
                <a:gd name="T5" fmla="*/ 17 h 204"/>
                <a:gd name="T6" fmla="*/ 0 w 95"/>
                <a:gd name="T7" fmla="*/ 14 h 204"/>
                <a:gd name="T8" fmla="*/ 0 w 95"/>
                <a:gd name="T9" fmla="*/ 11 h 204"/>
                <a:gd name="T10" fmla="*/ 0 w 95"/>
                <a:gd name="T11" fmla="*/ 8 h 204"/>
                <a:gd name="T12" fmla="*/ 0 w 95"/>
                <a:gd name="T13" fmla="*/ 6 h 204"/>
                <a:gd name="T14" fmla="*/ 1 w 95"/>
                <a:gd name="T15" fmla="*/ 4 h 204"/>
                <a:gd name="T16" fmla="*/ 2 w 95"/>
                <a:gd name="T17" fmla="*/ 2 h 204"/>
                <a:gd name="T18" fmla="*/ 3 w 95"/>
                <a:gd name="T19" fmla="*/ 1 h 204"/>
                <a:gd name="T20" fmla="*/ 5 w 95"/>
                <a:gd name="T21" fmla="*/ 0 h 204"/>
                <a:gd name="T22" fmla="*/ 5 w 95"/>
                <a:gd name="T23" fmla="*/ 2 h 204"/>
                <a:gd name="T24" fmla="*/ 5 w 95"/>
                <a:gd name="T25" fmla="*/ 4 h 204"/>
                <a:gd name="T26" fmla="*/ 4 w 95"/>
                <a:gd name="T27" fmla="*/ 6 h 204"/>
                <a:gd name="T28" fmla="*/ 4 w 95"/>
                <a:gd name="T29" fmla="*/ 9 h 204"/>
                <a:gd name="T30" fmla="*/ 4 w 95"/>
                <a:gd name="T31" fmla="*/ 11 h 204"/>
                <a:gd name="T32" fmla="*/ 3 w 95"/>
                <a:gd name="T33" fmla="*/ 13 h 204"/>
                <a:gd name="T34" fmla="*/ 3 w 95"/>
                <a:gd name="T35" fmla="*/ 15 h 204"/>
                <a:gd name="T36" fmla="*/ 2 w 95"/>
                <a:gd name="T37" fmla="*/ 17 h 204"/>
                <a:gd name="T38" fmla="*/ 1 w 95"/>
                <a:gd name="T39" fmla="*/ 17 h 204"/>
                <a:gd name="T40" fmla="*/ 1 w 95"/>
                <a:gd name="T41" fmla="*/ 17 h 20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5" h="204">
                  <a:moveTo>
                    <a:pt x="17" y="204"/>
                  </a:moveTo>
                  <a:lnTo>
                    <a:pt x="5" y="204"/>
                  </a:lnTo>
                  <a:lnTo>
                    <a:pt x="0" y="204"/>
                  </a:lnTo>
                  <a:lnTo>
                    <a:pt x="3" y="167"/>
                  </a:lnTo>
                  <a:lnTo>
                    <a:pt x="5" y="133"/>
                  </a:lnTo>
                  <a:lnTo>
                    <a:pt x="8" y="99"/>
                  </a:lnTo>
                  <a:lnTo>
                    <a:pt x="15" y="73"/>
                  </a:lnTo>
                  <a:lnTo>
                    <a:pt x="22" y="44"/>
                  </a:lnTo>
                  <a:lnTo>
                    <a:pt x="39" y="24"/>
                  </a:lnTo>
                  <a:lnTo>
                    <a:pt x="61" y="7"/>
                  </a:lnTo>
                  <a:lnTo>
                    <a:pt x="95" y="0"/>
                  </a:lnTo>
                  <a:lnTo>
                    <a:pt x="90" y="17"/>
                  </a:lnTo>
                  <a:lnTo>
                    <a:pt x="85" y="44"/>
                  </a:lnTo>
                  <a:lnTo>
                    <a:pt x="80" y="73"/>
                  </a:lnTo>
                  <a:lnTo>
                    <a:pt x="78" y="104"/>
                  </a:lnTo>
                  <a:lnTo>
                    <a:pt x="68" y="133"/>
                  </a:lnTo>
                  <a:lnTo>
                    <a:pt x="61" y="162"/>
                  </a:lnTo>
                  <a:lnTo>
                    <a:pt x="54" y="184"/>
                  </a:lnTo>
                  <a:lnTo>
                    <a:pt x="46" y="204"/>
                  </a:lnTo>
                  <a:lnTo>
                    <a:pt x="32" y="204"/>
                  </a:lnTo>
                  <a:lnTo>
                    <a:pt x="17" y="20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4" name="Freeform 12"/>
            <p:cNvSpPr>
              <a:spLocks/>
            </p:cNvSpPr>
            <p:nvPr/>
          </p:nvSpPr>
          <p:spPr bwMode="auto">
            <a:xfrm>
              <a:off x="7675" y="6543"/>
              <a:ext cx="45" cy="106"/>
            </a:xfrm>
            <a:custGeom>
              <a:avLst/>
              <a:gdLst>
                <a:gd name="T0" fmla="*/ 3 w 94"/>
                <a:gd name="T1" fmla="*/ 17 h 198"/>
                <a:gd name="T2" fmla="*/ 1 w 94"/>
                <a:gd name="T3" fmla="*/ 16 h 198"/>
                <a:gd name="T4" fmla="*/ 0 w 94"/>
                <a:gd name="T5" fmla="*/ 16 h 198"/>
                <a:gd name="T6" fmla="*/ 0 w 94"/>
                <a:gd name="T7" fmla="*/ 13 h 198"/>
                <a:gd name="T8" fmla="*/ 0 w 94"/>
                <a:gd name="T9" fmla="*/ 10 h 198"/>
                <a:gd name="T10" fmla="*/ 0 w 94"/>
                <a:gd name="T11" fmla="*/ 7 h 198"/>
                <a:gd name="T12" fmla="*/ 0 w 94"/>
                <a:gd name="T13" fmla="*/ 5 h 198"/>
                <a:gd name="T14" fmla="*/ 1 w 94"/>
                <a:gd name="T15" fmla="*/ 3 h 198"/>
                <a:gd name="T16" fmla="*/ 2 w 94"/>
                <a:gd name="T17" fmla="*/ 1 h 198"/>
                <a:gd name="T18" fmla="*/ 3 w 94"/>
                <a:gd name="T19" fmla="*/ 0 h 198"/>
                <a:gd name="T20" fmla="*/ 5 w 94"/>
                <a:gd name="T21" fmla="*/ 0 h 198"/>
                <a:gd name="T22" fmla="*/ 5 w 94"/>
                <a:gd name="T23" fmla="*/ 2 h 198"/>
                <a:gd name="T24" fmla="*/ 5 w 94"/>
                <a:gd name="T25" fmla="*/ 3 h 198"/>
                <a:gd name="T26" fmla="*/ 5 w 94"/>
                <a:gd name="T27" fmla="*/ 5 h 198"/>
                <a:gd name="T28" fmla="*/ 5 w 94"/>
                <a:gd name="T29" fmla="*/ 7 h 198"/>
                <a:gd name="T30" fmla="*/ 5 w 94"/>
                <a:gd name="T31" fmla="*/ 10 h 198"/>
                <a:gd name="T32" fmla="*/ 4 w 94"/>
                <a:gd name="T33" fmla="*/ 12 h 198"/>
                <a:gd name="T34" fmla="*/ 4 w 94"/>
                <a:gd name="T35" fmla="*/ 14 h 198"/>
                <a:gd name="T36" fmla="*/ 3 w 94"/>
                <a:gd name="T37" fmla="*/ 17 h 198"/>
                <a:gd name="T38" fmla="*/ 3 w 94"/>
                <a:gd name="T39" fmla="*/ 17 h 198"/>
                <a:gd name="T40" fmla="*/ 3 w 94"/>
                <a:gd name="T41" fmla="*/ 17 h 1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98">
                  <a:moveTo>
                    <a:pt x="53" y="198"/>
                  </a:moveTo>
                  <a:lnTo>
                    <a:pt x="27" y="191"/>
                  </a:lnTo>
                  <a:lnTo>
                    <a:pt x="2" y="186"/>
                  </a:lnTo>
                  <a:lnTo>
                    <a:pt x="0" y="155"/>
                  </a:lnTo>
                  <a:lnTo>
                    <a:pt x="2" y="123"/>
                  </a:lnTo>
                  <a:lnTo>
                    <a:pt x="2" y="92"/>
                  </a:lnTo>
                  <a:lnTo>
                    <a:pt x="12" y="63"/>
                  </a:lnTo>
                  <a:lnTo>
                    <a:pt x="19" y="34"/>
                  </a:lnTo>
                  <a:lnTo>
                    <a:pt x="36" y="14"/>
                  </a:lnTo>
                  <a:lnTo>
                    <a:pt x="58" y="0"/>
                  </a:lnTo>
                  <a:lnTo>
                    <a:pt x="87" y="0"/>
                  </a:lnTo>
                  <a:lnTo>
                    <a:pt x="92" y="19"/>
                  </a:lnTo>
                  <a:lnTo>
                    <a:pt x="94" y="41"/>
                  </a:lnTo>
                  <a:lnTo>
                    <a:pt x="94" y="65"/>
                  </a:lnTo>
                  <a:lnTo>
                    <a:pt x="94" y="94"/>
                  </a:lnTo>
                  <a:lnTo>
                    <a:pt x="90" y="121"/>
                  </a:lnTo>
                  <a:lnTo>
                    <a:pt x="82" y="150"/>
                  </a:lnTo>
                  <a:lnTo>
                    <a:pt x="73" y="174"/>
                  </a:lnTo>
                  <a:lnTo>
                    <a:pt x="63" y="198"/>
                  </a:lnTo>
                  <a:lnTo>
                    <a:pt x="58" y="198"/>
                  </a:lnTo>
                  <a:lnTo>
                    <a:pt x="53" y="19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5" name="Freeform 13"/>
            <p:cNvSpPr>
              <a:spLocks/>
            </p:cNvSpPr>
            <p:nvPr/>
          </p:nvSpPr>
          <p:spPr bwMode="auto">
            <a:xfrm>
              <a:off x="6731" y="6534"/>
              <a:ext cx="110" cy="95"/>
            </a:xfrm>
            <a:custGeom>
              <a:avLst/>
              <a:gdLst>
                <a:gd name="T0" fmla="*/ 1 w 231"/>
                <a:gd name="T1" fmla="*/ 14 h 177"/>
                <a:gd name="T2" fmla="*/ 0 w 231"/>
                <a:gd name="T3" fmla="*/ 14 h 177"/>
                <a:gd name="T4" fmla="*/ 0 w 231"/>
                <a:gd name="T5" fmla="*/ 13 h 177"/>
                <a:gd name="T6" fmla="*/ 0 w 231"/>
                <a:gd name="T7" fmla="*/ 11 h 177"/>
                <a:gd name="T8" fmla="*/ 0 w 231"/>
                <a:gd name="T9" fmla="*/ 10 h 177"/>
                <a:gd name="T10" fmla="*/ 1 w 231"/>
                <a:gd name="T11" fmla="*/ 9 h 177"/>
                <a:gd name="T12" fmla="*/ 1 w 231"/>
                <a:gd name="T13" fmla="*/ 8 h 177"/>
                <a:gd name="T14" fmla="*/ 2 w 231"/>
                <a:gd name="T15" fmla="*/ 6 h 177"/>
                <a:gd name="T16" fmla="*/ 3 w 231"/>
                <a:gd name="T17" fmla="*/ 5 h 177"/>
                <a:gd name="T18" fmla="*/ 4 w 231"/>
                <a:gd name="T19" fmla="*/ 3 h 177"/>
                <a:gd name="T20" fmla="*/ 4 w 231"/>
                <a:gd name="T21" fmla="*/ 2 h 177"/>
                <a:gd name="T22" fmla="*/ 5 w 231"/>
                <a:gd name="T23" fmla="*/ 2 h 177"/>
                <a:gd name="T24" fmla="*/ 6 w 231"/>
                <a:gd name="T25" fmla="*/ 2 h 177"/>
                <a:gd name="T26" fmla="*/ 7 w 231"/>
                <a:gd name="T27" fmla="*/ 1 h 177"/>
                <a:gd name="T28" fmla="*/ 8 w 231"/>
                <a:gd name="T29" fmla="*/ 1 h 177"/>
                <a:gd name="T30" fmla="*/ 9 w 231"/>
                <a:gd name="T31" fmla="*/ 1 h 177"/>
                <a:gd name="T32" fmla="*/ 10 w 231"/>
                <a:gd name="T33" fmla="*/ 1 h 177"/>
                <a:gd name="T34" fmla="*/ 11 w 231"/>
                <a:gd name="T35" fmla="*/ 0 h 177"/>
                <a:gd name="T36" fmla="*/ 12 w 231"/>
                <a:gd name="T37" fmla="*/ 1 h 177"/>
                <a:gd name="T38" fmla="*/ 12 w 231"/>
                <a:gd name="T39" fmla="*/ 3 h 177"/>
                <a:gd name="T40" fmla="*/ 11 w 231"/>
                <a:gd name="T41" fmla="*/ 6 h 177"/>
                <a:gd name="T42" fmla="*/ 10 w 231"/>
                <a:gd name="T43" fmla="*/ 9 h 177"/>
                <a:gd name="T44" fmla="*/ 9 w 231"/>
                <a:gd name="T45" fmla="*/ 11 h 177"/>
                <a:gd name="T46" fmla="*/ 8 w 231"/>
                <a:gd name="T47" fmla="*/ 12 h 177"/>
                <a:gd name="T48" fmla="*/ 6 w 231"/>
                <a:gd name="T49" fmla="*/ 14 h 177"/>
                <a:gd name="T50" fmla="*/ 3 w 231"/>
                <a:gd name="T51" fmla="*/ 14 h 177"/>
                <a:gd name="T52" fmla="*/ 1 w 231"/>
                <a:gd name="T53" fmla="*/ 14 h 1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31" h="177">
                  <a:moveTo>
                    <a:pt x="27" y="177"/>
                  </a:moveTo>
                  <a:lnTo>
                    <a:pt x="13" y="167"/>
                  </a:lnTo>
                  <a:lnTo>
                    <a:pt x="0" y="160"/>
                  </a:lnTo>
                  <a:lnTo>
                    <a:pt x="3" y="138"/>
                  </a:lnTo>
                  <a:lnTo>
                    <a:pt x="10" y="121"/>
                  </a:lnTo>
                  <a:lnTo>
                    <a:pt x="17" y="104"/>
                  </a:lnTo>
                  <a:lnTo>
                    <a:pt x="32" y="89"/>
                  </a:lnTo>
                  <a:lnTo>
                    <a:pt x="44" y="72"/>
                  </a:lnTo>
                  <a:lnTo>
                    <a:pt x="59" y="58"/>
                  </a:lnTo>
                  <a:lnTo>
                    <a:pt x="71" y="41"/>
                  </a:lnTo>
                  <a:lnTo>
                    <a:pt x="85" y="26"/>
                  </a:lnTo>
                  <a:lnTo>
                    <a:pt x="95" y="22"/>
                  </a:lnTo>
                  <a:lnTo>
                    <a:pt x="114" y="19"/>
                  </a:lnTo>
                  <a:lnTo>
                    <a:pt x="134" y="14"/>
                  </a:lnTo>
                  <a:lnTo>
                    <a:pt x="158" y="12"/>
                  </a:lnTo>
                  <a:lnTo>
                    <a:pt x="177" y="5"/>
                  </a:lnTo>
                  <a:lnTo>
                    <a:pt x="199" y="2"/>
                  </a:lnTo>
                  <a:lnTo>
                    <a:pt x="216" y="0"/>
                  </a:lnTo>
                  <a:lnTo>
                    <a:pt x="231" y="2"/>
                  </a:lnTo>
                  <a:lnTo>
                    <a:pt x="228" y="43"/>
                  </a:lnTo>
                  <a:lnTo>
                    <a:pt x="221" y="80"/>
                  </a:lnTo>
                  <a:lnTo>
                    <a:pt x="202" y="109"/>
                  </a:lnTo>
                  <a:lnTo>
                    <a:pt x="177" y="135"/>
                  </a:lnTo>
                  <a:lnTo>
                    <a:pt x="144" y="150"/>
                  </a:lnTo>
                  <a:lnTo>
                    <a:pt x="110" y="165"/>
                  </a:lnTo>
                  <a:lnTo>
                    <a:pt x="68" y="172"/>
                  </a:lnTo>
                  <a:lnTo>
                    <a:pt x="27" y="17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6" name="Freeform 14"/>
            <p:cNvSpPr>
              <a:spLocks/>
            </p:cNvSpPr>
            <p:nvPr/>
          </p:nvSpPr>
          <p:spPr bwMode="auto">
            <a:xfrm>
              <a:off x="6960" y="6310"/>
              <a:ext cx="73" cy="292"/>
            </a:xfrm>
            <a:custGeom>
              <a:avLst/>
              <a:gdLst>
                <a:gd name="T0" fmla="*/ 5 w 153"/>
                <a:gd name="T1" fmla="*/ 44 h 546"/>
                <a:gd name="T2" fmla="*/ 5 w 153"/>
                <a:gd name="T3" fmla="*/ 43 h 546"/>
                <a:gd name="T4" fmla="*/ 5 w 153"/>
                <a:gd name="T5" fmla="*/ 42 h 546"/>
                <a:gd name="T6" fmla="*/ 5 w 153"/>
                <a:gd name="T7" fmla="*/ 41 h 546"/>
                <a:gd name="T8" fmla="*/ 5 w 153"/>
                <a:gd name="T9" fmla="*/ 40 h 546"/>
                <a:gd name="T10" fmla="*/ 5 w 153"/>
                <a:gd name="T11" fmla="*/ 35 h 546"/>
                <a:gd name="T12" fmla="*/ 5 w 153"/>
                <a:gd name="T13" fmla="*/ 32 h 546"/>
                <a:gd name="T14" fmla="*/ 4 w 153"/>
                <a:gd name="T15" fmla="*/ 30 h 546"/>
                <a:gd name="T16" fmla="*/ 3 w 153"/>
                <a:gd name="T17" fmla="*/ 27 h 546"/>
                <a:gd name="T18" fmla="*/ 2 w 153"/>
                <a:gd name="T19" fmla="*/ 25 h 546"/>
                <a:gd name="T20" fmla="*/ 2 w 153"/>
                <a:gd name="T21" fmla="*/ 22 h 546"/>
                <a:gd name="T22" fmla="*/ 2 w 153"/>
                <a:gd name="T23" fmla="*/ 19 h 546"/>
                <a:gd name="T24" fmla="*/ 3 w 153"/>
                <a:gd name="T25" fmla="*/ 14 h 546"/>
                <a:gd name="T26" fmla="*/ 3 w 153"/>
                <a:gd name="T27" fmla="*/ 13 h 546"/>
                <a:gd name="T28" fmla="*/ 3 w 153"/>
                <a:gd name="T29" fmla="*/ 12 h 546"/>
                <a:gd name="T30" fmla="*/ 3 w 153"/>
                <a:gd name="T31" fmla="*/ 11 h 546"/>
                <a:gd name="T32" fmla="*/ 3 w 153"/>
                <a:gd name="T33" fmla="*/ 10 h 546"/>
                <a:gd name="T34" fmla="*/ 3 w 153"/>
                <a:gd name="T35" fmla="*/ 7 h 546"/>
                <a:gd name="T36" fmla="*/ 2 w 153"/>
                <a:gd name="T37" fmla="*/ 6 h 546"/>
                <a:gd name="T38" fmla="*/ 1 w 153"/>
                <a:gd name="T39" fmla="*/ 4 h 546"/>
                <a:gd name="T40" fmla="*/ 0 w 153"/>
                <a:gd name="T41" fmla="*/ 3 h 546"/>
                <a:gd name="T42" fmla="*/ 0 w 153"/>
                <a:gd name="T43" fmla="*/ 2 h 546"/>
                <a:gd name="T44" fmla="*/ 0 w 153"/>
                <a:gd name="T45" fmla="*/ 0 h 546"/>
                <a:gd name="T46" fmla="*/ 2 w 153"/>
                <a:gd name="T47" fmla="*/ 1 h 546"/>
                <a:gd name="T48" fmla="*/ 3 w 153"/>
                <a:gd name="T49" fmla="*/ 3 h 546"/>
                <a:gd name="T50" fmla="*/ 4 w 153"/>
                <a:gd name="T51" fmla="*/ 5 h 546"/>
                <a:gd name="T52" fmla="*/ 5 w 153"/>
                <a:gd name="T53" fmla="*/ 9 h 546"/>
                <a:gd name="T54" fmla="*/ 5 w 153"/>
                <a:gd name="T55" fmla="*/ 12 h 546"/>
                <a:gd name="T56" fmla="*/ 5 w 153"/>
                <a:gd name="T57" fmla="*/ 16 h 546"/>
                <a:gd name="T58" fmla="*/ 5 w 153"/>
                <a:gd name="T59" fmla="*/ 19 h 546"/>
                <a:gd name="T60" fmla="*/ 5 w 153"/>
                <a:gd name="T61" fmla="*/ 22 h 546"/>
                <a:gd name="T62" fmla="*/ 5 w 153"/>
                <a:gd name="T63" fmla="*/ 24 h 546"/>
                <a:gd name="T64" fmla="*/ 6 w 153"/>
                <a:gd name="T65" fmla="*/ 27 h 546"/>
                <a:gd name="T66" fmla="*/ 7 w 153"/>
                <a:gd name="T67" fmla="*/ 30 h 546"/>
                <a:gd name="T68" fmla="*/ 8 w 153"/>
                <a:gd name="T69" fmla="*/ 34 h 546"/>
                <a:gd name="T70" fmla="*/ 8 w 153"/>
                <a:gd name="T71" fmla="*/ 37 h 546"/>
                <a:gd name="T72" fmla="*/ 8 w 153"/>
                <a:gd name="T73" fmla="*/ 41 h 546"/>
                <a:gd name="T74" fmla="*/ 7 w 153"/>
                <a:gd name="T75" fmla="*/ 43 h 546"/>
                <a:gd name="T76" fmla="*/ 5 w 153"/>
                <a:gd name="T77" fmla="*/ 44 h 54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3" h="546">
                  <a:moveTo>
                    <a:pt x="107" y="546"/>
                  </a:moveTo>
                  <a:lnTo>
                    <a:pt x="95" y="529"/>
                  </a:lnTo>
                  <a:lnTo>
                    <a:pt x="93" y="514"/>
                  </a:lnTo>
                  <a:lnTo>
                    <a:pt x="97" y="502"/>
                  </a:lnTo>
                  <a:lnTo>
                    <a:pt x="105" y="490"/>
                  </a:lnTo>
                  <a:lnTo>
                    <a:pt x="100" y="434"/>
                  </a:lnTo>
                  <a:lnTo>
                    <a:pt x="88" y="395"/>
                  </a:lnTo>
                  <a:lnTo>
                    <a:pt x="73" y="362"/>
                  </a:lnTo>
                  <a:lnTo>
                    <a:pt x="59" y="332"/>
                  </a:lnTo>
                  <a:lnTo>
                    <a:pt x="44" y="301"/>
                  </a:lnTo>
                  <a:lnTo>
                    <a:pt x="39" y="269"/>
                  </a:lnTo>
                  <a:lnTo>
                    <a:pt x="42" y="228"/>
                  </a:lnTo>
                  <a:lnTo>
                    <a:pt x="59" y="180"/>
                  </a:lnTo>
                  <a:lnTo>
                    <a:pt x="56" y="158"/>
                  </a:lnTo>
                  <a:lnTo>
                    <a:pt x="56" y="143"/>
                  </a:lnTo>
                  <a:lnTo>
                    <a:pt x="56" y="129"/>
                  </a:lnTo>
                  <a:lnTo>
                    <a:pt x="56" y="117"/>
                  </a:lnTo>
                  <a:lnTo>
                    <a:pt x="54" y="93"/>
                  </a:lnTo>
                  <a:lnTo>
                    <a:pt x="49" y="71"/>
                  </a:lnTo>
                  <a:lnTo>
                    <a:pt x="27" y="49"/>
                  </a:lnTo>
                  <a:lnTo>
                    <a:pt x="13" y="34"/>
                  </a:lnTo>
                  <a:lnTo>
                    <a:pt x="0" y="17"/>
                  </a:lnTo>
                  <a:lnTo>
                    <a:pt x="0" y="0"/>
                  </a:lnTo>
                  <a:lnTo>
                    <a:pt x="39" y="8"/>
                  </a:lnTo>
                  <a:lnTo>
                    <a:pt x="66" y="32"/>
                  </a:lnTo>
                  <a:lnTo>
                    <a:pt x="80" y="66"/>
                  </a:lnTo>
                  <a:lnTo>
                    <a:pt x="90" y="107"/>
                  </a:lnTo>
                  <a:lnTo>
                    <a:pt x="90" y="151"/>
                  </a:lnTo>
                  <a:lnTo>
                    <a:pt x="88" y="197"/>
                  </a:lnTo>
                  <a:lnTo>
                    <a:pt x="85" y="238"/>
                  </a:lnTo>
                  <a:lnTo>
                    <a:pt x="85" y="272"/>
                  </a:lnTo>
                  <a:lnTo>
                    <a:pt x="95" y="294"/>
                  </a:lnTo>
                  <a:lnTo>
                    <a:pt x="112" y="328"/>
                  </a:lnTo>
                  <a:lnTo>
                    <a:pt x="129" y="366"/>
                  </a:lnTo>
                  <a:lnTo>
                    <a:pt x="146" y="412"/>
                  </a:lnTo>
                  <a:lnTo>
                    <a:pt x="153" y="454"/>
                  </a:lnTo>
                  <a:lnTo>
                    <a:pt x="153" y="495"/>
                  </a:lnTo>
                  <a:lnTo>
                    <a:pt x="136" y="526"/>
                  </a:lnTo>
                  <a:lnTo>
                    <a:pt x="107" y="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7" name="Freeform 15"/>
            <p:cNvSpPr>
              <a:spLocks/>
            </p:cNvSpPr>
            <p:nvPr/>
          </p:nvSpPr>
          <p:spPr bwMode="auto">
            <a:xfrm>
              <a:off x="7099" y="6407"/>
              <a:ext cx="90" cy="56"/>
            </a:xfrm>
            <a:custGeom>
              <a:avLst/>
              <a:gdLst>
                <a:gd name="T0" fmla="*/ 4 w 189"/>
                <a:gd name="T1" fmla="*/ 9 h 104"/>
                <a:gd name="T2" fmla="*/ 3 w 189"/>
                <a:gd name="T3" fmla="*/ 8 h 104"/>
                <a:gd name="T4" fmla="*/ 2 w 189"/>
                <a:gd name="T5" fmla="*/ 8 h 104"/>
                <a:gd name="T6" fmla="*/ 1 w 189"/>
                <a:gd name="T7" fmla="*/ 8 h 104"/>
                <a:gd name="T8" fmla="*/ 0 w 189"/>
                <a:gd name="T9" fmla="*/ 7 h 104"/>
                <a:gd name="T10" fmla="*/ 0 w 189"/>
                <a:gd name="T11" fmla="*/ 6 h 104"/>
                <a:gd name="T12" fmla="*/ 0 w 189"/>
                <a:gd name="T13" fmla="*/ 6 h 104"/>
                <a:gd name="T14" fmla="*/ 0 w 189"/>
                <a:gd name="T15" fmla="*/ 5 h 104"/>
                <a:gd name="T16" fmla="*/ 1 w 189"/>
                <a:gd name="T17" fmla="*/ 5 h 104"/>
                <a:gd name="T18" fmla="*/ 3 w 189"/>
                <a:gd name="T19" fmla="*/ 3 h 104"/>
                <a:gd name="T20" fmla="*/ 4 w 189"/>
                <a:gd name="T21" fmla="*/ 3 h 104"/>
                <a:gd name="T22" fmla="*/ 5 w 189"/>
                <a:gd name="T23" fmla="*/ 2 h 104"/>
                <a:gd name="T24" fmla="*/ 6 w 189"/>
                <a:gd name="T25" fmla="*/ 1 h 104"/>
                <a:gd name="T26" fmla="*/ 7 w 189"/>
                <a:gd name="T27" fmla="*/ 0 h 104"/>
                <a:gd name="T28" fmla="*/ 8 w 189"/>
                <a:gd name="T29" fmla="*/ 0 h 104"/>
                <a:gd name="T30" fmla="*/ 9 w 189"/>
                <a:gd name="T31" fmla="*/ 3 h 104"/>
                <a:gd name="T32" fmla="*/ 10 w 189"/>
                <a:gd name="T33" fmla="*/ 5 h 104"/>
                <a:gd name="T34" fmla="*/ 10 w 189"/>
                <a:gd name="T35" fmla="*/ 7 h 104"/>
                <a:gd name="T36" fmla="*/ 10 w 189"/>
                <a:gd name="T37" fmla="*/ 8 h 104"/>
                <a:gd name="T38" fmla="*/ 10 w 189"/>
                <a:gd name="T39" fmla="*/ 9 h 104"/>
                <a:gd name="T40" fmla="*/ 8 w 189"/>
                <a:gd name="T41" fmla="*/ 9 h 104"/>
                <a:gd name="T42" fmla="*/ 7 w 189"/>
                <a:gd name="T43" fmla="*/ 9 h 104"/>
                <a:gd name="T44" fmla="*/ 4 w 189"/>
                <a:gd name="T45" fmla="*/ 9 h 10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9" h="104">
                  <a:moveTo>
                    <a:pt x="83" y="104"/>
                  </a:moveTo>
                  <a:lnTo>
                    <a:pt x="61" y="97"/>
                  </a:lnTo>
                  <a:lnTo>
                    <a:pt x="42" y="95"/>
                  </a:lnTo>
                  <a:lnTo>
                    <a:pt x="22" y="90"/>
                  </a:lnTo>
                  <a:lnTo>
                    <a:pt x="3" y="85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2" y="61"/>
                  </a:lnTo>
                  <a:lnTo>
                    <a:pt x="32" y="54"/>
                  </a:lnTo>
                  <a:lnTo>
                    <a:pt x="54" y="41"/>
                  </a:lnTo>
                  <a:lnTo>
                    <a:pt x="75" y="29"/>
                  </a:lnTo>
                  <a:lnTo>
                    <a:pt x="95" y="17"/>
                  </a:lnTo>
                  <a:lnTo>
                    <a:pt x="117" y="7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65" y="37"/>
                  </a:lnTo>
                  <a:lnTo>
                    <a:pt x="180" y="66"/>
                  </a:lnTo>
                  <a:lnTo>
                    <a:pt x="187" y="83"/>
                  </a:lnTo>
                  <a:lnTo>
                    <a:pt x="189" y="97"/>
                  </a:lnTo>
                  <a:lnTo>
                    <a:pt x="180" y="100"/>
                  </a:lnTo>
                  <a:lnTo>
                    <a:pt x="160" y="104"/>
                  </a:lnTo>
                  <a:lnTo>
                    <a:pt x="129" y="104"/>
                  </a:lnTo>
                  <a:lnTo>
                    <a:pt x="83" y="10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8" name="Freeform 16"/>
            <p:cNvSpPr>
              <a:spLocks/>
            </p:cNvSpPr>
            <p:nvPr/>
          </p:nvSpPr>
          <p:spPr bwMode="auto">
            <a:xfrm>
              <a:off x="7181" y="5970"/>
              <a:ext cx="214" cy="449"/>
            </a:xfrm>
            <a:custGeom>
              <a:avLst/>
              <a:gdLst>
                <a:gd name="T0" fmla="*/ 2 w 449"/>
                <a:gd name="T1" fmla="*/ 69 h 839"/>
                <a:gd name="T2" fmla="*/ 1 w 449"/>
                <a:gd name="T3" fmla="*/ 67 h 839"/>
                <a:gd name="T4" fmla="*/ 1 w 449"/>
                <a:gd name="T5" fmla="*/ 66 h 839"/>
                <a:gd name="T6" fmla="*/ 1 w 449"/>
                <a:gd name="T7" fmla="*/ 65 h 839"/>
                <a:gd name="T8" fmla="*/ 0 w 449"/>
                <a:gd name="T9" fmla="*/ 64 h 839"/>
                <a:gd name="T10" fmla="*/ 0 w 449"/>
                <a:gd name="T11" fmla="*/ 63 h 839"/>
                <a:gd name="T12" fmla="*/ 0 w 449"/>
                <a:gd name="T13" fmla="*/ 60 h 839"/>
                <a:gd name="T14" fmla="*/ 1 w 449"/>
                <a:gd name="T15" fmla="*/ 59 h 839"/>
                <a:gd name="T16" fmla="*/ 2 w 449"/>
                <a:gd name="T17" fmla="*/ 58 h 839"/>
                <a:gd name="T18" fmla="*/ 4 w 449"/>
                <a:gd name="T19" fmla="*/ 58 h 839"/>
                <a:gd name="T20" fmla="*/ 5 w 449"/>
                <a:gd name="T21" fmla="*/ 57 h 839"/>
                <a:gd name="T22" fmla="*/ 7 w 449"/>
                <a:gd name="T23" fmla="*/ 56 h 839"/>
                <a:gd name="T24" fmla="*/ 8 w 449"/>
                <a:gd name="T25" fmla="*/ 54 h 839"/>
                <a:gd name="T26" fmla="*/ 10 w 449"/>
                <a:gd name="T27" fmla="*/ 52 h 839"/>
                <a:gd name="T28" fmla="*/ 11 w 449"/>
                <a:gd name="T29" fmla="*/ 51 h 839"/>
                <a:gd name="T30" fmla="*/ 11 w 449"/>
                <a:gd name="T31" fmla="*/ 51 h 839"/>
                <a:gd name="T32" fmla="*/ 11 w 449"/>
                <a:gd name="T33" fmla="*/ 51 h 839"/>
                <a:gd name="T34" fmla="*/ 12 w 449"/>
                <a:gd name="T35" fmla="*/ 51 h 839"/>
                <a:gd name="T36" fmla="*/ 13 w 449"/>
                <a:gd name="T37" fmla="*/ 51 h 839"/>
                <a:gd name="T38" fmla="*/ 13 w 449"/>
                <a:gd name="T39" fmla="*/ 51 h 839"/>
                <a:gd name="T40" fmla="*/ 13 w 449"/>
                <a:gd name="T41" fmla="*/ 50 h 839"/>
                <a:gd name="T42" fmla="*/ 13 w 449"/>
                <a:gd name="T43" fmla="*/ 49 h 839"/>
                <a:gd name="T44" fmla="*/ 13 w 449"/>
                <a:gd name="T45" fmla="*/ 48 h 839"/>
                <a:gd name="T46" fmla="*/ 12 w 449"/>
                <a:gd name="T47" fmla="*/ 47 h 839"/>
                <a:gd name="T48" fmla="*/ 12 w 449"/>
                <a:gd name="T49" fmla="*/ 47 h 839"/>
                <a:gd name="T50" fmla="*/ 15 w 449"/>
                <a:gd name="T51" fmla="*/ 42 h 839"/>
                <a:gd name="T52" fmla="*/ 16 w 449"/>
                <a:gd name="T53" fmla="*/ 37 h 839"/>
                <a:gd name="T54" fmla="*/ 15 w 449"/>
                <a:gd name="T55" fmla="*/ 31 h 839"/>
                <a:gd name="T56" fmla="*/ 14 w 449"/>
                <a:gd name="T57" fmla="*/ 24 h 839"/>
                <a:gd name="T58" fmla="*/ 11 w 449"/>
                <a:gd name="T59" fmla="*/ 18 h 839"/>
                <a:gd name="T60" fmla="*/ 10 w 449"/>
                <a:gd name="T61" fmla="*/ 11 h 839"/>
                <a:gd name="T62" fmla="*/ 9 w 449"/>
                <a:gd name="T63" fmla="*/ 5 h 839"/>
                <a:gd name="T64" fmla="*/ 10 w 449"/>
                <a:gd name="T65" fmla="*/ 0 h 839"/>
                <a:gd name="T66" fmla="*/ 10 w 449"/>
                <a:gd name="T67" fmla="*/ 0 h 839"/>
                <a:gd name="T68" fmla="*/ 10 w 449"/>
                <a:gd name="T69" fmla="*/ 0 h 839"/>
                <a:gd name="T70" fmla="*/ 11 w 449"/>
                <a:gd name="T71" fmla="*/ 5 h 839"/>
                <a:gd name="T72" fmla="*/ 14 w 449"/>
                <a:gd name="T73" fmla="*/ 11 h 839"/>
                <a:gd name="T74" fmla="*/ 16 w 449"/>
                <a:gd name="T75" fmla="*/ 18 h 839"/>
                <a:gd name="T76" fmla="*/ 18 w 449"/>
                <a:gd name="T77" fmla="*/ 24 h 839"/>
                <a:gd name="T78" fmla="*/ 20 w 449"/>
                <a:gd name="T79" fmla="*/ 30 h 839"/>
                <a:gd name="T80" fmla="*/ 21 w 449"/>
                <a:gd name="T81" fmla="*/ 36 h 839"/>
                <a:gd name="T82" fmla="*/ 23 w 449"/>
                <a:gd name="T83" fmla="*/ 42 h 839"/>
                <a:gd name="T84" fmla="*/ 23 w 449"/>
                <a:gd name="T85" fmla="*/ 49 h 839"/>
                <a:gd name="T86" fmla="*/ 21 w 449"/>
                <a:gd name="T87" fmla="*/ 50 h 839"/>
                <a:gd name="T88" fmla="*/ 20 w 449"/>
                <a:gd name="T89" fmla="*/ 51 h 839"/>
                <a:gd name="T90" fmla="*/ 19 w 449"/>
                <a:gd name="T91" fmla="*/ 52 h 839"/>
                <a:gd name="T92" fmla="*/ 18 w 449"/>
                <a:gd name="T93" fmla="*/ 54 h 839"/>
                <a:gd name="T94" fmla="*/ 16 w 449"/>
                <a:gd name="T95" fmla="*/ 56 h 839"/>
                <a:gd name="T96" fmla="*/ 14 w 449"/>
                <a:gd name="T97" fmla="*/ 57 h 839"/>
                <a:gd name="T98" fmla="*/ 13 w 449"/>
                <a:gd name="T99" fmla="*/ 58 h 839"/>
                <a:gd name="T100" fmla="*/ 11 w 449"/>
                <a:gd name="T101" fmla="*/ 60 h 839"/>
                <a:gd name="T102" fmla="*/ 10 w 449"/>
                <a:gd name="T103" fmla="*/ 60 h 839"/>
                <a:gd name="T104" fmla="*/ 9 w 449"/>
                <a:gd name="T105" fmla="*/ 62 h 839"/>
                <a:gd name="T106" fmla="*/ 7 w 449"/>
                <a:gd name="T107" fmla="*/ 62 h 839"/>
                <a:gd name="T108" fmla="*/ 6 w 449"/>
                <a:gd name="T109" fmla="*/ 63 h 839"/>
                <a:gd name="T110" fmla="*/ 5 w 449"/>
                <a:gd name="T111" fmla="*/ 64 h 839"/>
                <a:gd name="T112" fmla="*/ 4 w 449"/>
                <a:gd name="T113" fmla="*/ 65 h 839"/>
                <a:gd name="T114" fmla="*/ 3 w 449"/>
                <a:gd name="T115" fmla="*/ 67 h 839"/>
                <a:gd name="T116" fmla="*/ 2 w 449"/>
                <a:gd name="T117" fmla="*/ 69 h 839"/>
                <a:gd name="T118" fmla="*/ 2 w 449"/>
                <a:gd name="T119" fmla="*/ 69 h 8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49" h="839">
                  <a:moveTo>
                    <a:pt x="39" y="834"/>
                  </a:moveTo>
                  <a:lnTo>
                    <a:pt x="32" y="820"/>
                  </a:lnTo>
                  <a:lnTo>
                    <a:pt x="25" y="805"/>
                  </a:lnTo>
                  <a:lnTo>
                    <a:pt x="20" y="793"/>
                  </a:lnTo>
                  <a:lnTo>
                    <a:pt x="15" y="783"/>
                  </a:lnTo>
                  <a:lnTo>
                    <a:pt x="5" y="761"/>
                  </a:lnTo>
                  <a:lnTo>
                    <a:pt x="0" y="742"/>
                  </a:lnTo>
                  <a:lnTo>
                    <a:pt x="25" y="725"/>
                  </a:lnTo>
                  <a:lnTo>
                    <a:pt x="51" y="713"/>
                  </a:lnTo>
                  <a:lnTo>
                    <a:pt x="78" y="701"/>
                  </a:lnTo>
                  <a:lnTo>
                    <a:pt x="105" y="691"/>
                  </a:lnTo>
                  <a:lnTo>
                    <a:pt x="129" y="677"/>
                  </a:lnTo>
                  <a:lnTo>
                    <a:pt x="158" y="662"/>
                  </a:lnTo>
                  <a:lnTo>
                    <a:pt x="182" y="643"/>
                  </a:lnTo>
                  <a:lnTo>
                    <a:pt x="211" y="621"/>
                  </a:lnTo>
                  <a:lnTo>
                    <a:pt x="216" y="621"/>
                  </a:lnTo>
                  <a:lnTo>
                    <a:pt x="226" y="621"/>
                  </a:lnTo>
                  <a:lnTo>
                    <a:pt x="231" y="626"/>
                  </a:lnTo>
                  <a:lnTo>
                    <a:pt x="248" y="628"/>
                  </a:lnTo>
                  <a:lnTo>
                    <a:pt x="253" y="621"/>
                  </a:lnTo>
                  <a:lnTo>
                    <a:pt x="257" y="614"/>
                  </a:lnTo>
                  <a:lnTo>
                    <a:pt x="250" y="599"/>
                  </a:lnTo>
                  <a:lnTo>
                    <a:pt x="245" y="587"/>
                  </a:lnTo>
                  <a:lnTo>
                    <a:pt x="240" y="577"/>
                  </a:lnTo>
                  <a:lnTo>
                    <a:pt x="240" y="568"/>
                  </a:lnTo>
                  <a:lnTo>
                    <a:pt x="291" y="512"/>
                  </a:lnTo>
                  <a:lnTo>
                    <a:pt x="306" y="446"/>
                  </a:lnTo>
                  <a:lnTo>
                    <a:pt x="291" y="371"/>
                  </a:lnTo>
                  <a:lnTo>
                    <a:pt x="262" y="294"/>
                  </a:lnTo>
                  <a:lnTo>
                    <a:pt x="223" y="214"/>
                  </a:lnTo>
                  <a:lnTo>
                    <a:pt x="192" y="136"/>
                  </a:lnTo>
                  <a:lnTo>
                    <a:pt x="173" y="63"/>
                  </a:lnTo>
                  <a:lnTo>
                    <a:pt x="182" y="0"/>
                  </a:lnTo>
                  <a:lnTo>
                    <a:pt x="187" y="0"/>
                  </a:lnTo>
                  <a:lnTo>
                    <a:pt x="199" y="0"/>
                  </a:lnTo>
                  <a:lnTo>
                    <a:pt x="226" y="68"/>
                  </a:lnTo>
                  <a:lnTo>
                    <a:pt x="262" y="141"/>
                  </a:lnTo>
                  <a:lnTo>
                    <a:pt x="303" y="214"/>
                  </a:lnTo>
                  <a:lnTo>
                    <a:pt x="347" y="291"/>
                  </a:lnTo>
                  <a:lnTo>
                    <a:pt x="383" y="364"/>
                  </a:lnTo>
                  <a:lnTo>
                    <a:pt x="417" y="442"/>
                  </a:lnTo>
                  <a:lnTo>
                    <a:pt x="439" y="517"/>
                  </a:lnTo>
                  <a:lnTo>
                    <a:pt x="449" y="592"/>
                  </a:lnTo>
                  <a:lnTo>
                    <a:pt x="420" y="606"/>
                  </a:lnTo>
                  <a:lnTo>
                    <a:pt x="391" y="626"/>
                  </a:lnTo>
                  <a:lnTo>
                    <a:pt x="364" y="640"/>
                  </a:lnTo>
                  <a:lnTo>
                    <a:pt x="337" y="660"/>
                  </a:lnTo>
                  <a:lnTo>
                    <a:pt x="308" y="677"/>
                  </a:lnTo>
                  <a:lnTo>
                    <a:pt x="279" y="696"/>
                  </a:lnTo>
                  <a:lnTo>
                    <a:pt x="253" y="713"/>
                  </a:lnTo>
                  <a:lnTo>
                    <a:pt x="226" y="735"/>
                  </a:lnTo>
                  <a:lnTo>
                    <a:pt x="197" y="742"/>
                  </a:lnTo>
                  <a:lnTo>
                    <a:pt x="168" y="749"/>
                  </a:lnTo>
                  <a:lnTo>
                    <a:pt x="141" y="757"/>
                  </a:lnTo>
                  <a:lnTo>
                    <a:pt x="119" y="769"/>
                  </a:lnTo>
                  <a:lnTo>
                    <a:pt x="95" y="778"/>
                  </a:lnTo>
                  <a:lnTo>
                    <a:pt x="76" y="795"/>
                  </a:lnTo>
                  <a:lnTo>
                    <a:pt x="56" y="815"/>
                  </a:lnTo>
                  <a:lnTo>
                    <a:pt x="42" y="839"/>
                  </a:lnTo>
                  <a:lnTo>
                    <a:pt x="39" y="834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89" name="Freeform 17"/>
            <p:cNvSpPr>
              <a:spLocks/>
            </p:cNvSpPr>
            <p:nvPr/>
          </p:nvSpPr>
          <p:spPr bwMode="auto">
            <a:xfrm>
              <a:off x="7242" y="5535"/>
              <a:ext cx="319" cy="727"/>
            </a:xfrm>
            <a:custGeom>
              <a:avLst/>
              <a:gdLst>
                <a:gd name="T0" fmla="*/ 18 w 669"/>
                <a:gd name="T1" fmla="*/ 105 h 1360"/>
                <a:gd name="T2" fmla="*/ 15 w 669"/>
                <a:gd name="T3" fmla="*/ 92 h 1360"/>
                <a:gd name="T4" fmla="*/ 10 w 669"/>
                <a:gd name="T5" fmla="*/ 81 h 1360"/>
                <a:gd name="T6" fmla="*/ 7 w 669"/>
                <a:gd name="T7" fmla="*/ 71 h 1360"/>
                <a:gd name="T8" fmla="*/ 5 w 669"/>
                <a:gd name="T9" fmla="*/ 64 h 1360"/>
                <a:gd name="T10" fmla="*/ 7 w 669"/>
                <a:gd name="T11" fmla="*/ 60 h 1360"/>
                <a:gd name="T12" fmla="*/ 10 w 669"/>
                <a:gd name="T13" fmla="*/ 61 h 1360"/>
                <a:gd name="T14" fmla="*/ 12 w 669"/>
                <a:gd name="T15" fmla="*/ 67 h 1360"/>
                <a:gd name="T16" fmla="*/ 13 w 669"/>
                <a:gd name="T17" fmla="*/ 74 h 1360"/>
                <a:gd name="T18" fmla="*/ 15 w 669"/>
                <a:gd name="T19" fmla="*/ 77 h 1360"/>
                <a:gd name="T20" fmla="*/ 16 w 669"/>
                <a:gd name="T21" fmla="*/ 75 h 1360"/>
                <a:gd name="T22" fmla="*/ 15 w 669"/>
                <a:gd name="T23" fmla="*/ 68 h 1360"/>
                <a:gd name="T24" fmla="*/ 11 w 669"/>
                <a:gd name="T25" fmla="*/ 60 h 1360"/>
                <a:gd name="T26" fmla="*/ 8 w 669"/>
                <a:gd name="T27" fmla="*/ 57 h 1360"/>
                <a:gd name="T28" fmla="*/ 5 w 669"/>
                <a:gd name="T29" fmla="*/ 59 h 1360"/>
                <a:gd name="T30" fmla="*/ 2 w 669"/>
                <a:gd name="T31" fmla="*/ 63 h 1360"/>
                <a:gd name="T32" fmla="*/ 1 w 669"/>
                <a:gd name="T33" fmla="*/ 64 h 1360"/>
                <a:gd name="T34" fmla="*/ 1 w 669"/>
                <a:gd name="T35" fmla="*/ 62 h 1360"/>
                <a:gd name="T36" fmla="*/ 2 w 669"/>
                <a:gd name="T37" fmla="*/ 59 h 1360"/>
                <a:gd name="T38" fmla="*/ 2 w 669"/>
                <a:gd name="T39" fmla="*/ 53 h 1360"/>
                <a:gd name="T40" fmla="*/ 2 w 669"/>
                <a:gd name="T41" fmla="*/ 43 h 1360"/>
                <a:gd name="T42" fmla="*/ 1 w 669"/>
                <a:gd name="T43" fmla="*/ 29 h 1360"/>
                <a:gd name="T44" fmla="*/ 0 w 669"/>
                <a:gd name="T45" fmla="*/ 15 h 1360"/>
                <a:gd name="T46" fmla="*/ 0 w 669"/>
                <a:gd name="T47" fmla="*/ 3 h 1360"/>
                <a:gd name="T48" fmla="*/ 2 w 669"/>
                <a:gd name="T49" fmla="*/ 1 h 1360"/>
                <a:gd name="T50" fmla="*/ 2 w 669"/>
                <a:gd name="T51" fmla="*/ 10 h 1360"/>
                <a:gd name="T52" fmla="*/ 4 w 669"/>
                <a:gd name="T53" fmla="*/ 21 h 1360"/>
                <a:gd name="T54" fmla="*/ 5 w 669"/>
                <a:gd name="T55" fmla="*/ 31 h 1360"/>
                <a:gd name="T56" fmla="*/ 6 w 669"/>
                <a:gd name="T57" fmla="*/ 36 h 1360"/>
                <a:gd name="T58" fmla="*/ 7 w 669"/>
                <a:gd name="T59" fmla="*/ 41 h 1360"/>
                <a:gd name="T60" fmla="*/ 9 w 669"/>
                <a:gd name="T61" fmla="*/ 45 h 1360"/>
                <a:gd name="T62" fmla="*/ 11 w 669"/>
                <a:gd name="T63" fmla="*/ 49 h 1360"/>
                <a:gd name="T64" fmla="*/ 13 w 669"/>
                <a:gd name="T65" fmla="*/ 55 h 1360"/>
                <a:gd name="T66" fmla="*/ 15 w 669"/>
                <a:gd name="T67" fmla="*/ 64 h 1360"/>
                <a:gd name="T68" fmla="*/ 17 w 669"/>
                <a:gd name="T69" fmla="*/ 73 h 1360"/>
                <a:gd name="T70" fmla="*/ 19 w 669"/>
                <a:gd name="T71" fmla="*/ 82 h 1360"/>
                <a:gd name="T72" fmla="*/ 21 w 669"/>
                <a:gd name="T73" fmla="*/ 84 h 1360"/>
                <a:gd name="T74" fmla="*/ 21 w 669"/>
                <a:gd name="T75" fmla="*/ 79 h 1360"/>
                <a:gd name="T76" fmla="*/ 21 w 669"/>
                <a:gd name="T77" fmla="*/ 65 h 1360"/>
                <a:gd name="T78" fmla="*/ 20 w 669"/>
                <a:gd name="T79" fmla="*/ 53 h 1360"/>
                <a:gd name="T80" fmla="*/ 24 w 669"/>
                <a:gd name="T81" fmla="*/ 50 h 1360"/>
                <a:gd name="T82" fmla="*/ 31 w 669"/>
                <a:gd name="T83" fmla="*/ 55 h 1360"/>
                <a:gd name="T84" fmla="*/ 31 w 669"/>
                <a:gd name="T85" fmla="*/ 58 h 1360"/>
                <a:gd name="T86" fmla="*/ 32 w 669"/>
                <a:gd name="T87" fmla="*/ 61 h 1360"/>
                <a:gd name="T88" fmla="*/ 34 w 669"/>
                <a:gd name="T89" fmla="*/ 64 h 1360"/>
                <a:gd name="T90" fmla="*/ 34 w 669"/>
                <a:gd name="T91" fmla="*/ 67 h 1360"/>
                <a:gd name="T92" fmla="*/ 34 w 669"/>
                <a:gd name="T93" fmla="*/ 76 h 1360"/>
                <a:gd name="T94" fmla="*/ 32 w 669"/>
                <a:gd name="T95" fmla="*/ 87 h 1360"/>
                <a:gd name="T96" fmla="*/ 29 w 669"/>
                <a:gd name="T97" fmla="*/ 95 h 1360"/>
                <a:gd name="T98" fmla="*/ 26 w 669"/>
                <a:gd name="T99" fmla="*/ 98 h 1360"/>
                <a:gd name="T100" fmla="*/ 24 w 669"/>
                <a:gd name="T101" fmla="*/ 103 h 1360"/>
                <a:gd name="T102" fmla="*/ 21 w 669"/>
                <a:gd name="T103" fmla="*/ 107 h 1360"/>
                <a:gd name="T104" fmla="*/ 20 w 669"/>
                <a:gd name="T105" fmla="*/ 111 h 13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69" h="1360">
                  <a:moveTo>
                    <a:pt x="366" y="1360"/>
                  </a:moveTo>
                  <a:lnTo>
                    <a:pt x="344" y="1280"/>
                  </a:lnTo>
                  <a:lnTo>
                    <a:pt x="317" y="1207"/>
                  </a:lnTo>
                  <a:lnTo>
                    <a:pt x="281" y="1134"/>
                  </a:lnTo>
                  <a:lnTo>
                    <a:pt x="247" y="1066"/>
                  </a:lnTo>
                  <a:lnTo>
                    <a:pt x="206" y="996"/>
                  </a:lnTo>
                  <a:lnTo>
                    <a:pt x="170" y="928"/>
                  </a:lnTo>
                  <a:lnTo>
                    <a:pt x="131" y="860"/>
                  </a:lnTo>
                  <a:lnTo>
                    <a:pt x="102" y="793"/>
                  </a:lnTo>
                  <a:lnTo>
                    <a:pt x="102" y="780"/>
                  </a:lnTo>
                  <a:lnTo>
                    <a:pt x="102" y="768"/>
                  </a:lnTo>
                  <a:lnTo>
                    <a:pt x="143" y="739"/>
                  </a:lnTo>
                  <a:lnTo>
                    <a:pt x="174" y="737"/>
                  </a:lnTo>
                  <a:lnTo>
                    <a:pt x="199" y="754"/>
                  </a:lnTo>
                  <a:lnTo>
                    <a:pt x="216" y="785"/>
                  </a:lnTo>
                  <a:lnTo>
                    <a:pt x="228" y="822"/>
                  </a:lnTo>
                  <a:lnTo>
                    <a:pt x="242" y="865"/>
                  </a:lnTo>
                  <a:lnTo>
                    <a:pt x="254" y="907"/>
                  </a:lnTo>
                  <a:lnTo>
                    <a:pt x="271" y="943"/>
                  </a:lnTo>
                  <a:lnTo>
                    <a:pt x="284" y="943"/>
                  </a:lnTo>
                  <a:lnTo>
                    <a:pt x="296" y="945"/>
                  </a:lnTo>
                  <a:lnTo>
                    <a:pt x="303" y="919"/>
                  </a:lnTo>
                  <a:lnTo>
                    <a:pt x="298" y="880"/>
                  </a:lnTo>
                  <a:lnTo>
                    <a:pt x="284" y="831"/>
                  </a:lnTo>
                  <a:lnTo>
                    <a:pt x="259" y="785"/>
                  </a:lnTo>
                  <a:lnTo>
                    <a:pt x="225" y="742"/>
                  </a:lnTo>
                  <a:lnTo>
                    <a:pt x="189" y="713"/>
                  </a:lnTo>
                  <a:lnTo>
                    <a:pt x="150" y="701"/>
                  </a:lnTo>
                  <a:lnTo>
                    <a:pt x="111" y="713"/>
                  </a:lnTo>
                  <a:lnTo>
                    <a:pt x="90" y="727"/>
                  </a:lnTo>
                  <a:lnTo>
                    <a:pt x="70" y="747"/>
                  </a:lnTo>
                  <a:lnTo>
                    <a:pt x="51" y="766"/>
                  </a:lnTo>
                  <a:lnTo>
                    <a:pt x="31" y="785"/>
                  </a:lnTo>
                  <a:lnTo>
                    <a:pt x="29" y="778"/>
                  </a:lnTo>
                  <a:lnTo>
                    <a:pt x="29" y="771"/>
                  </a:lnTo>
                  <a:lnTo>
                    <a:pt x="31" y="759"/>
                  </a:lnTo>
                  <a:lnTo>
                    <a:pt x="34" y="744"/>
                  </a:lnTo>
                  <a:lnTo>
                    <a:pt x="34" y="720"/>
                  </a:lnTo>
                  <a:lnTo>
                    <a:pt x="39" y="688"/>
                  </a:lnTo>
                  <a:lnTo>
                    <a:pt x="41" y="647"/>
                  </a:lnTo>
                  <a:lnTo>
                    <a:pt x="48" y="596"/>
                  </a:lnTo>
                  <a:lnTo>
                    <a:pt x="41" y="531"/>
                  </a:lnTo>
                  <a:lnTo>
                    <a:pt x="31" y="453"/>
                  </a:lnTo>
                  <a:lnTo>
                    <a:pt x="19" y="361"/>
                  </a:lnTo>
                  <a:lnTo>
                    <a:pt x="10" y="272"/>
                  </a:lnTo>
                  <a:lnTo>
                    <a:pt x="0" y="182"/>
                  </a:lnTo>
                  <a:lnTo>
                    <a:pt x="0" y="102"/>
                  </a:lnTo>
                  <a:lnTo>
                    <a:pt x="7" y="39"/>
                  </a:lnTo>
                  <a:lnTo>
                    <a:pt x="29" y="0"/>
                  </a:lnTo>
                  <a:lnTo>
                    <a:pt x="34" y="15"/>
                  </a:lnTo>
                  <a:lnTo>
                    <a:pt x="44" y="56"/>
                  </a:lnTo>
                  <a:lnTo>
                    <a:pt x="51" y="114"/>
                  </a:lnTo>
                  <a:lnTo>
                    <a:pt x="63" y="184"/>
                  </a:lnTo>
                  <a:lnTo>
                    <a:pt x="73" y="255"/>
                  </a:lnTo>
                  <a:lnTo>
                    <a:pt x="82" y="322"/>
                  </a:lnTo>
                  <a:lnTo>
                    <a:pt x="90" y="378"/>
                  </a:lnTo>
                  <a:lnTo>
                    <a:pt x="99" y="419"/>
                  </a:lnTo>
                  <a:lnTo>
                    <a:pt x="111" y="448"/>
                  </a:lnTo>
                  <a:lnTo>
                    <a:pt x="124" y="478"/>
                  </a:lnTo>
                  <a:lnTo>
                    <a:pt x="138" y="504"/>
                  </a:lnTo>
                  <a:lnTo>
                    <a:pt x="155" y="531"/>
                  </a:lnTo>
                  <a:lnTo>
                    <a:pt x="172" y="553"/>
                  </a:lnTo>
                  <a:lnTo>
                    <a:pt x="194" y="577"/>
                  </a:lnTo>
                  <a:lnTo>
                    <a:pt x="216" y="601"/>
                  </a:lnTo>
                  <a:lnTo>
                    <a:pt x="242" y="628"/>
                  </a:lnTo>
                  <a:lnTo>
                    <a:pt x="254" y="667"/>
                  </a:lnTo>
                  <a:lnTo>
                    <a:pt x="269" y="720"/>
                  </a:lnTo>
                  <a:lnTo>
                    <a:pt x="286" y="778"/>
                  </a:lnTo>
                  <a:lnTo>
                    <a:pt x="305" y="841"/>
                  </a:lnTo>
                  <a:lnTo>
                    <a:pt x="322" y="899"/>
                  </a:lnTo>
                  <a:lnTo>
                    <a:pt x="344" y="955"/>
                  </a:lnTo>
                  <a:lnTo>
                    <a:pt x="366" y="1001"/>
                  </a:lnTo>
                  <a:lnTo>
                    <a:pt x="393" y="1035"/>
                  </a:lnTo>
                  <a:lnTo>
                    <a:pt x="397" y="1030"/>
                  </a:lnTo>
                  <a:lnTo>
                    <a:pt x="410" y="1028"/>
                  </a:lnTo>
                  <a:lnTo>
                    <a:pt x="419" y="962"/>
                  </a:lnTo>
                  <a:lnTo>
                    <a:pt x="414" y="885"/>
                  </a:lnTo>
                  <a:lnTo>
                    <a:pt x="400" y="797"/>
                  </a:lnTo>
                  <a:lnTo>
                    <a:pt x="390" y="720"/>
                  </a:lnTo>
                  <a:lnTo>
                    <a:pt x="390" y="652"/>
                  </a:lnTo>
                  <a:lnTo>
                    <a:pt x="417" y="616"/>
                  </a:lnTo>
                  <a:lnTo>
                    <a:pt x="475" y="616"/>
                  </a:lnTo>
                  <a:lnTo>
                    <a:pt x="579" y="667"/>
                  </a:lnTo>
                  <a:lnTo>
                    <a:pt x="587" y="676"/>
                  </a:lnTo>
                  <a:lnTo>
                    <a:pt x="596" y="693"/>
                  </a:lnTo>
                  <a:lnTo>
                    <a:pt x="606" y="710"/>
                  </a:lnTo>
                  <a:lnTo>
                    <a:pt x="618" y="730"/>
                  </a:lnTo>
                  <a:lnTo>
                    <a:pt x="628" y="747"/>
                  </a:lnTo>
                  <a:lnTo>
                    <a:pt x="640" y="764"/>
                  </a:lnTo>
                  <a:lnTo>
                    <a:pt x="654" y="776"/>
                  </a:lnTo>
                  <a:lnTo>
                    <a:pt x="669" y="783"/>
                  </a:lnTo>
                  <a:lnTo>
                    <a:pt x="667" y="824"/>
                  </a:lnTo>
                  <a:lnTo>
                    <a:pt x="662" y="880"/>
                  </a:lnTo>
                  <a:lnTo>
                    <a:pt x="652" y="940"/>
                  </a:lnTo>
                  <a:lnTo>
                    <a:pt x="637" y="1006"/>
                  </a:lnTo>
                  <a:lnTo>
                    <a:pt x="616" y="1066"/>
                  </a:lnTo>
                  <a:lnTo>
                    <a:pt x="591" y="1120"/>
                  </a:lnTo>
                  <a:lnTo>
                    <a:pt x="562" y="1161"/>
                  </a:lnTo>
                  <a:lnTo>
                    <a:pt x="526" y="1188"/>
                  </a:lnTo>
                  <a:lnTo>
                    <a:pt x="511" y="1202"/>
                  </a:lnTo>
                  <a:lnTo>
                    <a:pt x="490" y="1226"/>
                  </a:lnTo>
                  <a:lnTo>
                    <a:pt x="465" y="1256"/>
                  </a:lnTo>
                  <a:lnTo>
                    <a:pt x="441" y="1289"/>
                  </a:lnTo>
                  <a:lnTo>
                    <a:pt x="412" y="1316"/>
                  </a:lnTo>
                  <a:lnTo>
                    <a:pt x="390" y="1340"/>
                  </a:lnTo>
                  <a:lnTo>
                    <a:pt x="373" y="1355"/>
                  </a:lnTo>
                  <a:lnTo>
                    <a:pt x="366" y="136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0" name="Freeform 18"/>
            <p:cNvSpPr>
              <a:spLocks/>
            </p:cNvSpPr>
            <p:nvPr/>
          </p:nvSpPr>
          <p:spPr bwMode="auto">
            <a:xfrm>
              <a:off x="7294" y="5179"/>
              <a:ext cx="321" cy="781"/>
            </a:xfrm>
            <a:custGeom>
              <a:avLst/>
              <a:gdLst>
                <a:gd name="T0" fmla="*/ 10 w 674"/>
                <a:gd name="T1" fmla="*/ 112 h 1461"/>
                <a:gd name="T2" fmla="*/ 9 w 674"/>
                <a:gd name="T3" fmla="*/ 102 h 1461"/>
                <a:gd name="T4" fmla="*/ 9 w 674"/>
                <a:gd name="T5" fmla="*/ 94 h 1461"/>
                <a:gd name="T6" fmla="*/ 11 w 674"/>
                <a:gd name="T7" fmla="*/ 84 h 1461"/>
                <a:gd name="T8" fmla="*/ 15 w 674"/>
                <a:gd name="T9" fmla="*/ 72 h 1461"/>
                <a:gd name="T10" fmla="*/ 18 w 674"/>
                <a:gd name="T11" fmla="*/ 55 h 1461"/>
                <a:gd name="T12" fmla="*/ 19 w 674"/>
                <a:gd name="T13" fmla="*/ 36 h 1461"/>
                <a:gd name="T14" fmla="*/ 16 w 674"/>
                <a:gd name="T15" fmla="*/ 19 h 1461"/>
                <a:gd name="T16" fmla="*/ 12 w 674"/>
                <a:gd name="T17" fmla="*/ 12 h 1461"/>
                <a:gd name="T18" fmla="*/ 9 w 674"/>
                <a:gd name="T19" fmla="*/ 13 h 1461"/>
                <a:gd name="T20" fmla="*/ 7 w 674"/>
                <a:gd name="T21" fmla="*/ 16 h 1461"/>
                <a:gd name="T22" fmla="*/ 5 w 674"/>
                <a:gd name="T23" fmla="*/ 21 h 1461"/>
                <a:gd name="T24" fmla="*/ 3 w 674"/>
                <a:gd name="T25" fmla="*/ 23 h 1461"/>
                <a:gd name="T26" fmla="*/ 1 w 674"/>
                <a:gd name="T27" fmla="*/ 22 h 1461"/>
                <a:gd name="T28" fmla="*/ 0 w 674"/>
                <a:gd name="T29" fmla="*/ 18 h 1461"/>
                <a:gd name="T30" fmla="*/ 2 w 674"/>
                <a:gd name="T31" fmla="*/ 11 h 1461"/>
                <a:gd name="T32" fmla="*/ 6 w 674"/>
                <a:gd name="T33" fmla="*/ 5 h 1461"/>
                <a:gd name="T34" fmla="*/ 10 w 674"/>
                <a:gd name="T35" fmla="*/ 1 h 1461"/>
                <a:gd name="T36" fmla="*/ 15 w 674"/>
                <a:gd name="T37" fmla="*/ 2 h 1461"/>
                <a:gd name="T38" fmla="*/ 20 w 674"/>
                <a:gd name="T39" fmla="*/ 5 h 1461"/>
                <a:gd name="T40" fmla="*/ 26 w 674"/>
                <a:gd name="T41" fmla="*/ 10 h 1461"/>
                <a:gd name="T42" fmla="*/ 31 w 674"/>
                <a:gd name="T43" fmla="*/ 14 h 1461"/>
                <a:gd name="T44" fmla="*/ 34 w 674"/>
                <a:gd name="T45" fmla="*/ 16 h 1461"/>
                <a:gd name="T46" fmla="*/ 33 w 674"/>
                <a:gd name="T47" fmla="*/ 21 h 1461"/>
                <a:gd name="T48" fmla="*/ 31 w 674"/>
                <a:gd name="T49" fmla="*/ 28 h 1461"/>
                <a:gd name="T50" fmla="*/ 30 w 674"/>
                <a:gd name="T51" fmla="*/ 34 h 1461"/>
                <a:gd name="T52" fmla="*/ 29 w 674"/>
                <a:gd name="T53" fmla="*/ 40 h 1461"/>
                <a:gd name="T54" fmla="*/ 29 w 674"/>
                <a:gd name="T55" fmla="*/ 50 h 1461"/>
                <a:gd name="T56" fmla="*/ 30 w 674"/>
                <a:gd name="T57" fmla="*/ 61 h 1461"/>
                <a:gd name="T58" fmla="*/ 30 w 674"/>
                <a:gd name="T59" fmla="*/ 73 h 1461"/>
                <a:gd name="T60" fmla="*/ 31 w 674"/>
                <a:gd name="T61" fmla="*/ 79 h 1461"/>
                <a:gd name="T62" fmla="*/ 31 w 674"/>
                <a:gd name="T63" fmla="*/ 82 h 1461"/>
                <a:gd name="T64" fmla="*/ 31 w 674"/>
                <a:gd name="T65" fmla="*/ 90 h 1461"/>
                <a:gd name="T66" fmla="*/ 30 w 674"/>
                <a:gd name="T67" fmla="*/ 100 h 1461"/>
                <a:gd name="T68" fmla="*/ 30 w 674"/>
                <a:gd name="T69" fmla="*/ 109 h 1461"/>
                <a:gd name="T70" fmla="*/ 29 w 674"/>
                <a:gd name="T71" fmla="*/ 112 h 1461"/>
                <a:gd name="T72" fmla="*/ 25 w 674"/>
                <a:gd name="T73" fmla="*/ 106 h 1461"/>
                <a:gd name="T74" fmla="*/ 19 w 674"/>
                <a:gd name="T75" fmla="*/ 100 h 1461"/>
                <a:gd name="T76" fmla="*/ 14 w 674"/>
                <a:gd name="T77" fmla="*/ 102 h 1461"/>
                <a:gd name="T78" fmla="*/ 12 w 674"/>
                <a:gd name="T79" fmla="*/ 112 h 1461"/>
                <a:gd name="T80" fmla="*/ 12 w 674"/>
                <a:gd name="T81" fmla="*/ 119 h 14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4" h="1461">
                  <a:moveTo>
                    <a:pt x="238" y="1461"/>
                  </a:moveTo>
                  <a:lnTo>
                    <a:pt x="204" y="1371"/>
                  </a:lnTo>
                  <a:lnTo>
                    <a:pt x="182" y="1303"/>
                  </a:lnTo>
                  <a:lnTo>
                    <a:pt x="167" y="1245"/>
                  </a:lnTo>
                  <a:lnTo>
                    <a:pt x="162" y="1197"/>
                  </a:lnTo>
                  <a:lnTo>
                    <a:pt x="167" y="1148"/>
                  </a:lnTo>
                  <a:lnTo>
                    <a:pt x="187" y="1097"/>
                  </a:lnTo>
                  <a:lnTo>
                    <a:pt x="218" y="1037"/>
                  </a:lnTo>
                  <a:lnTo>
                    <a:pt x="269" y="964"/>
                  </a:lnTo>
                  <a:lnTo>
                    <a:pt x="298" y="874"/>
                  </a:lnTo>
                  <a:lnTo>
                    <a:pt x="327" y="775"/>
                  </a:lnTo>
                  <a:lnTo>
                    <a:pt x="347" y="664"/>
                  </a:lnTo>
                  <a:lnTo>
                    <a:pt x="361" y="550"/>
                  </a:lnTo>
                  <a:lnTo>
                    <a:pt x="361" y="436"/>
                  </a:lnTo>
                  <a:lnTo>
                    <a:pt x="347" y="329"/>
                  </a:lnTo>
                  <a:lnTo>
                    <a:pt x="318" y="232"/>
                  </a:lnTo>
                  <a:lnTo>
                    <a:pt x="269" y="155"/>
                  </a:lnTo>
                  <a:lnTo>
                    <a:pt x="233" y="143"/>
                  </a:lnTo>
                  <a:lnTo>
                    <a:pt x="204" y="143"/>
                  </a:lnTo>
                  <a:lnTo>
                    <a:pt x="175" y="155"/>
                  </a:lnTo>
                  <a:lnTo>
                    <a:pt x="153" y="174"/>
                  </a:lnTo>
                  <a:lnTo>
                    <a:pt x="128" y="196"/>
                  </a:lnTo>
                  <a:lnTo>
                    <a:pt x="112" y="225"/>
                  </a:lnTo>
                  <a:lnTo>
                    <a:pt x="95" y="254"/>
                  </a:lnTo>
                  <a:lnTo>
                    <a:pt x="87" y="286"/>
                  </a:lnTo>
                  <a:lnTo>
                    <a:pt x="61" y="281"/>
                  </a:lnTo>
                  <a:lnTo>
                    <a:pt x="39" y="276"/>
                  </a:lnTo>
                  <a:lnTo>
                    <a:pt x="19" y="269"/>
                  </a:lnTo>
                  <a:lnTo>
                    <a:pt x="0" y="261"/>
                  </a:lnTo>
                  <a:lnTo>
                    <a:pt x="5" y="220"/>
                  </a:lnTo>
                  <a:lnTo>
                    <a:pt x="19" y="179"/>
                  </a:lnTo>
                  <a:lnTo>
                    <a:pt x="44" y="138"/>
                  </a:lnTo>
                  <a:lnTo>
                    <a:pt x="78" y="96"/>
                  </a:lnTo>
                  <a:lnTo>
                    <a:pt x="112" y="58"/>
                  </a:lnTo>
                  <a:lnTo>
                    <a:pt x="153" y="29"/>
                  </a:lnTo>
                  <a:lnTo>
                    <a:pt x="192" y="7"/>
                  </a:lnTo>
                  <a:lnTo>
                    <a:pt x="233" y="0"/>
                  </a:lnTo>
                  <a:lnTo>
                    <a:pt x="286" y="16"/>
                  </a:lnTo>
                  <a:lnTo>
                    <a:pt x="339" y="38"/>
                  </a:lnTo>
                  <a:lnTo>
                    <a:pt x="393" y="63"/>
                  </a:lnTo>
                  <a:lnTo>
                    <a:pt x="446" y="92"/>
                  </a:lnTo>
                  <a:lnTo>
                    <a:pt x="497" y="118"/>
                  </a:lnTo>
                  <a:lnTo>
                    <a:pt x="553" y="145"/>
                  </a:lnTo>
                  <a:lnTo>
                    <a:pt x="611" y="167"/>
                  </a:lnTo>
                  <a:lnTo>
                    <a:pt x="674" y="191"/>
                  </a:lnTo>
                  <a:lnTo>
                    <a:pt x="669" y="201"/>
                  </a:lnTo>
                  <a:lnTo>
                    <a:pt x="657" y="227"/>
                  </a:lnTo>
                  <a:lnTo>
                    <a:pt x="642" y="261"/>
                  </a:lnTo>
                  <a:lnTo>
                    <a:pt x="628" y="305"/>
                  </a:lnTo>
                  <a:lnTo>
                    <a:pt x="608" y="344"/>
                  </a:lnTo>
                  <a:lnTo>
                    <a:pt x="594" y="380"/>
                  </a:lnTo>
                  <a:lnTo>
                    <a:pt x="582" y="407"/>
                  </a:lnTo>
                  <a:lnTo>
                    <a:pt x="579" y="419"/>
                  </a:lnTo>
                  <a:lnTo>
                    <a:pt x="567" y="482"/>
                  </a:lnTo>
                  <a:lnTo>
                    <a:pt x="562" y="547"/>
                  </a:lnTo>
                  <a:lnTo>
                    <a:pt x="560" y="615"/>
                  </a:lnTo>
                  <a:lnTo>
                    <a:pt x="567" y="685"/>
                  </a:lnTo>
                  <a:lnTo>
                    <a:pt x="575" y="753"/>
                  </a:lnTo>
                  <a:lnTo>
                    <a:pt x="582" y="824"/>
                  </a:lnTo>
                  <a:lnTo>
                    <a:pt x="587" y="894"/>
                  </a:lnTo>
                  <a:lnTo>
                    <a:pt x="594" y="964"/>
                  </a:lnTo>
                  <a:lnTo>
                    <a:pt x="599" y="964"/>
                  </a:lnTo>
                  <a:lnTo>
                    <a:pt x="604" y="964"/>
                  </a:lnTo>
                  <a:lnTo>
                    <a:pt x="601" y="1003"/>
                  </a:lnTo>
                  <a:lnTo>
                    <a:pt x="601" y="1051"/>
                  </a:lnTo>
                  <a:lnTo>
                    <a:pt x="599" y="1107"/>
                  </a:lnTo>
                  <a:lnTo>
                    <a:pt x="599" y="1170"/>
                  </a:lnTo>
                  <a:lnTo>
                    <a:pt x="594" y="1228"/>
                  </a:lnTo>
                  <a:lnTo>
                    <a:pt x="587" y="1284"/>
                  </a:lnTo>
                  <a:lnTo>
                    <a:pt x="575" y="1330"/>
                  </a:lnTo>
                  <a:lnTo>
                    <a:pt x="560" y="1369"/>
                  </a:lnTo>
                  <a:lnTo>
                    <a:pt x="553" y="1369"/>
                  </a:lnTo>
                  <a:lnTo>
                    <a:pt x="548" y="1369"/>
                  </a:lnTo>
                  <a:lnTo>
                    <a:pt x="487" y="1299"/>
                  </a:lnTo>
                  <a:lnTo>
                    <a:pt x="427" y="1253"/>
                  </a:lnTo>
                  <a:lnTo>
                    <a:pt x="366" y="1231"/>
                  </a:lnTo>
                  <a:lnTo>
                    <a:pt x="315" y="1231"/>
                  </a:lnTo>
                  <a:lnTo>
                    <a:pt x="269" y="1253"/>
                  </a:lnTo>
                  <a:lnTo>
                    <a:pt x="242" y="1299"/>
                  </a:lnTo>
                  <a:lnTo>
                    <a:pt x="230" y="1367"/>
                  </a:lnTo>
                  <a:lnTo>
                    <a:pt x="247" y="1459"/>
                  </a:lnTo>
                  <a:lnTo>
                    <a:pt x="240" y="1459"/>
                  </a:lnTo>
                  <a:lnTo>
                    <a:pt x="238" y="1461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1" name="Freeform 19"/>
            <p:cNvSpPr>
              <a:spLocks/>
            </p:cNvSpPr>
            <p:nvPr/>
          </p:nvSpPr>
          <p:spPr bwMode="auto">
            <a:xfrm>
              <a:off x="6087" y="5526"/>
              <a:ext cx="265" cy="404"/>
            </a:xfrm>
            <a:custGeom>
              <a:avLst/>
              <a:gdLst>
                <a:gd name="T0" fmla="*/ 11 w 557"/>
                <a:gd name="T1" fmla="*/ 59 h 756"/>
                <a:gd name="T2" fmla="*/ 4 w 557"/>
                <a:gd name="T3" fmla="*/ 52 h 756"/>
                <a:gd name="T4" fmla="*/ 0 w 557"/>
                <a:gd name="T5" fmla="*/ 41 h 756"/>
                <a:gd name="T6" fmla="*/ 2 w 557"/>
                <a:gd name="T7" fmla="*/ 28 h 756"/>
                <a:gd name="T8" fmla="*/ 7 w 557"/>
                <a:gd name="T9" fmla="*/ 20 h 756"/>
                <a:gd name="T10" fmla="*/ 12 w 557"/>
                <a:gd name="T11" fmla="*/ 14 h 756"/>
                <a:gd name="T12" fmla="*/ 19 w 557"/>
                <a:gd name="T13" fmla="*/ 6 h 756"/>
                <a:gd name="T14" fmla="*/ 24 w 557"/>
                <a:gd name="T15" fmla="*/ 1 h 756"/>
                <a:gd name="T16" fmla="*/ 26 w 557"/>
                <a:gd name="T17" fmla="*/ 1 h 756"/>
                <a:gd name="T18" fmla="*/ 25 w 557"/>
                <a:gd name="T19" fmla="*/ 2 h 756"/>
                <a:gd name="T20" fmla="*/ 24 w 557"/>
                <a:gd name="T21" fmla="*/ 4 h 756"/>
                <a:gd name="T22" fmla="*/ 20 w 557"/>
                <a:gd name="T23" fmla="*/ 8 h 756"/>
                <a:gd name="T24" fmla="*/ 14 w 557"/>
                <a:gd name="T25" fmla="*/ 15 h 756"/>
                <a:gd name="T26" fmla="*/ 8 w 557"/>
                <a:gd name="T27" fmla="*/ 22 h 756"/>
                <a:gd name="T28" fmla="*/ 3 w 557"/>
                <a:gd name="T29" fmla="*/ 30 h 756"/>
                <a:gd name="T30" fmla="*/ 3 w 557"/>
                <a:gd name="T31" fmla="*/ 44 h 756"/>
                <a:gd name="T32" fmla="*/ 10 w 557"/>
                <a:gd name="T33" fmla="*/ 56 h 756"/>
                <a:gd name="T34" fmla="*/ 19 w 557"/>
                <a:gd name="T35" fmla="*/ 57 h 756"/>
                <a:gd name="T36" fmla="*/ 26 w 557"/>
                <a:gd name="T37" fmla="*/ 49 h 756"/>
                <a:gd name="T38" fmla="*/ 26 w 557"/>
                <a:gd name="T39" fmla="*/ 38 h 756"/>
                <a:gd name="T40" fmla="*/ 23 w 557"/>
                <a:gd name="T41" fmla="*/ 37 h 756"/>
                <a:gd name="T42" fmla="*/ 20 w 557"/>
                <a:gd name="T43" fmla="*/ 39 h 756"/>
                <a:gd name="T44" fmla="*/ 19 w 557"/>
                <a:gd name="T45" fmla="*/ 43 h 756"/>
                <a:gd name="T46" fmla="*/ 20 w 557"/>
                <a:gd name="T47" fmla="*/ 48 h 756"/>
                <a:gd name="T48" fmla="*/ 18 w 557"/>
                <a:gd name="T49" fmla="*/ 45 h 756"/>
                <a:gd name="T50" fmla="*/ 18 w 557"/>
                <a:gd name="T51" fmla="*/ 39 h 756"/>
                <a:gd name="T52" fmla="*/ 21 w 557"/>
                <a:gd name="T53" fmla="*/ 35 h 756"/>
                <a:gd name="T54" fmla="*/ 26 w 557"/>
                <a:gd name="T55" fmla="*/ 36 h 756"/>
                <a:gd name="T56" fmla="*/ 29 w 557"/>
                <a:gd name="T57" fmla="*/ 43 h 756"/>
                <a:gd name="T58" fmla="*/ 28 w 557"/>
                <a:gd name="T59" fmla="*/ 50 h 756"/>
                <a:gd name="T60" fmla="*/ 24 w 557"/>
                <a:gd name="T61" fmla="*/ 57 h 756"/>
                <a:gd name="T62" fmla="*/ 20 w 557"/>
                <a:gd name="T63" fmla="*/ 61 h 7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57" h="756">
                  <a:moveTo>
                    <a:pt x="334" y="756"/>
                  </a:moveTo>
                  <a:lnTo>
                    <a:pt x="228" y="730"/>
                  </a:lnTo>
                  <a:lnTo>
                    <a:pt x="140" y="688"/>
                  </a:lnTo>
                  <a:lnTo>
                    <a:pt x="70" y="635"/>
                  </a:lnTo>
                  <a:lnTo>
                    <a:pt x="24" y="572"/>
                  </a:lnTo>
                  <a:lnTo>
                    <a:pt x="0" y="499"/>
                  </a:lnTo>
                  <a:lnTo>
                    <a:pt x="7" y="422"/>
                  </a:lnTo>
                  <a:lnTo>
                    <a:pt x="46" y="342"/>
                  </a:lnTo>
                  <a:lnTo>
                    <a:pt x="124" y="262"/>
                  </a:lnTo>
                  <a:lnTo>
                    <a:pt x="143" y="242"/>
                  </a:lnTo>
                  <a:lnTo>
                    <a:pt x="184" y="211"/>
                  </a:lnTo>
                  <a:lnTo>
                    <a:pt x="240" y="170"/>
                  </a:lnTo>
                  <a:lnTo>
                    <a:pt x="303" y="124"/>
                  </a:lnTo>
                  <a:lnTo>
                    <a:pt x="366" y="75"/>
                  </a:lnTo>
                  <a:lnTo>
                    <a:pt x="424" y="36"/>
                  </a:lnTo>
                  <a:lnTo>
                    <a:pt x="470" y="10"/>
                  </a:lnTo>
                  <a:lnTo>
                    <a:pt x="504" y="0"/>
                  </a:lnTo>
                  <a:lnTo>
                    <a:pt x="504" y="3"/>
                  </a:lnTo>
                  <a:lnTo>
                    <a:pt x="509" y="10"/>
                  </a:lnTo>
                  <a:lnTo>
                    <a:pt x="494" y="22"/>
                  </a:lnTo>
                  <a:lnTo>
                    <a:pt x="482" y="36"/>
                  </a:lnTo>
                  <a:lnTo>
                    <a:pt x="465" y="46"/>
                  </a:lnTo>
                  <a:lnTo>
                    <a:pt x="451" y="56"/>
                  </a:lnTo>
                  <a:lnTo>
                    <a:pt x="400" y="99"/>
                  </a:lnTo>
                  <a:lnTo>
                    <a:pt x="342" y="141"/>
                  </a:lnTo>
                  <a:lnTo>
                    <a:pt x="276" y="182"/>
                  </a:lnTo>
                  <a:lnTo>
                    <a:pt x="213" y="225"/>
                  </a:lnTo>
                  <a:lnTo>
                    <a:pt x="150" y="269"/>
                  </a:lnTo>
                  <a:lnTo>
                    <a:pt x="99" y="320"/>
                  </a:lnTo>
                  <a:lnTo>
                    <a:pt x="58" y="376"/>
                  </a:lnTo>
                  <a:lnTo>
                    <a:pt x="36" y="444"/>
                  </a:lnTo>
                  <a:lnTo>
                    <a:pt x="56" y="545"/>
                  </a:lnTo>
                  <a:lnTo>
                    <a:pt x="109" y="625"/>
                  </a:lnTo>
                  <a:lnTo>
                    <a:pt x="187" y="679"/>
                  </a:lnTo>
                  <a:lnTo>
                    <a:pt x="276" y="708"/>
                  </a:lnTo>
                  <a:lnTo>
                    <a:pt x="363" y="703"/>
                  </a:lnTo>
                  <a:lnTo>
                    <a:pt x="443" y="671"/>
                  </a:lnTo>
                  <a:lnTo>
                    <a:pt x="502" y="604"/>
                  </a:lnTo>
                  <a:lnTo>
                    <a:pt x="531" y="502"/>
                  </a:lnTo>
                  <a:lnTo>
                    <a:pt x="504" y="473"/>
                  </a:lnTo>
                  <a:lnTo>
                    <a:pt x="475" y="461"/>
                  </a:lnTo>
                  <a:lnTo>
                    <a:pt x="441" y="458"/>
                  </a:lnTo>
                  <a:lnTo>
                    <a:pt x="414" y="465"/>
                  </a:lnTo>
                  <a:lnTo>
                    <a:pt x="388" y="480"/>
                  </a:lnTo>
                  <a:lnTo>
                    <a:pt x="376" y="504"/>
                  </a:lnTo>
                  <a:lnTo>
                    <a:pt x="376" y="533"/>
                  </a:lnTo>
                  <a:lnTo>
                    <a:pt x="393" y="570"/>
                  </a:lnTo>
                  <a:lnTo>
                    <a:pt x="390" y="584"/>
                  </a:lnTo>
                  <a:lnTo>
                    <a:pt x="388" y="589"/>
                  </a:lnTo>
                  <a:lnTo>
                    <a:pt x="349" y="550"/>
                  </a:lnTo>
                  <a:lnTo>
                    <a:pt x="342" y="511"/>
                  </a:lnTo>
                  <a:lnTo>
                    <a:pt x="351" y="475"/>
                  </a:lnTo>
                  <a:lnTo>
                    <a:pt x="380" y="446"/>
                  </a:lnTo>
                  <a:lnTo>
                    <a:pt x="417" y="427"/>
                  </a:lnTo>
                  <a:lnTo>
                    <a:pt x="463" y="422"/>
                  </a:lnTo>
                  <a:lnTo>
                    <a:pt x="509" y="436"/>
                  </a:lnTo>
                  <a:lnTo>
                    <a:pt x="550" y="475"/>
                  </a:lnTo>
                  <a:lnTo>
                    <a:pt x="557" y="524"/>
                  </a:lnTo>
                  <a:lnTo>
                    <a:pt x="553" y="572"/>
                  </a:lnTo>
                  <a:lnTo>
                    <a:pt x="533" y="618"/>
                  </a:lnTo>
                  <a:lnTo>
                    <a:pt x="507" y="662"/>
                  </a:lnTo>
                  <a:lnTo>
                    <a:pt x="468" y="698"/>
                  </a:lnTo>
                  <a:lnTo>
                    <a:pt x="427" y="727"/>
                  </a:lnTo>
                  <a:lnTo>
                    <a:pt x="380" y="744"/>
                  </a:lnTo>
                  <a:lnTo>
                    <a:pt x="334" y="7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2" name="Freeform 20"/>
            <p:cNvSpPr>
              <a:spLocks/>
            </p:cNvSpPr>
            <p:nvPr/>
          </p:nvSpPr>
          <p:spPr bwMode="auto">
            <a:xfrm>
              <a:off x="6207" y="4349"/>
              <a:ext cx="1237" cy="1468"/>
            </a:xfrm>
            <a:custGeom>
              <a:avLst/>
              <a:gdLst>
                <a:gd name="T0" fmla="*/ 117 w 2596"/>
                <a:gd name="T1" fmla="*/ 184 h 2746"/>
                <a:gd name="T2" fmla="*/ 122 w 2596"/>
                <a:gd name="T3" fmla="*/ 185 h 2746"/>
                <a:gd name="T4" fmla="*/ 88 w 2596"/>
                <a:gd name="T5" fmla="*/ 173 h 2746"/>
                <a:gd name="T6" fmla="*/ 85 w 2596"/>
                <a:gd name="T7" fmla="*/ 169 h 2746"/>
                <a:gd name="T8" fmla="*/ 89 w 2596"/>
                <a:gd name="T9" fmla="*/ 158 h 2746"/>
                <a:gd name="T10" fmla="*/ 74 w 2596"/>
                <a:gd name="T11" fmla="*/ 181 h 2746"/>
                <a:gd name="T12" fmla="*/ 25 w 2596"/>
                <a:gd name="T13" fmla="*/ 152 h 2746"/>
                <a:gd name="T14" fmla="*/ 32 w 2596"/>
                <a:gd name="T15" fmla="*/ 105 h 2746"/>
                <a:gd name="T16" fmla="*/ 26 w 2596"/>
                <a:gd name="T17" fmla="*/ 97 h 2746"/>
                <a:gd name="T18" fmla="*/ 45 w 2596"/>
                <a:gd name="T19" fmla="*/ 91 h 2746"/>
                <a:gd name="T20" fmla="*/ 45 w 2596"/>
                <a:gd name="T21" fmla="*/ 89 h 2746"/>
                <a:gd name="T22" fmla="*/ 48 w 2596"/>
                <a:gd name="T23" fmla="*/ 81 h 2746"/>
                <a:gd name="T24" fmla="*/ 43 w 2596"/>
                <a:gd name="T25" fmla="*/ 83 h 2746"/>
                <a:gd name="T26" fmla="*/ 45 w 2596"/>
                <a:gd name="T27" fmla="*/ 77 h 2746"/>
                <a:gd name="T28" fmla="*/ 34 w 2596"/>
                <a:gd name="T29" fmla="*/ 86 h 2746"/>
                <a:gd name="T30" fmla="*/ 30 w 2596"/>
                <a:gd name="T31" fmla="*/ 82 h 2746"/>
                <a:gd name="T32" fmla="*/ 35 w 2596"/>
                <a:gd name="T33" fmla="*/ 61 h 2746"/>
                <a:gd name="T34" fmla="*/ 39 w 2596"/>
                <a:gd name="T35" fmla="*/ 60 h 2746"/>
                <a:gd name="T36" fmla="*/ 27 w 2596"/>
                <a:gd name="T37" fmla="*/ 65 h 2746"/>
                <a:gd name="T38" fmla="*/ 20 w 2596"/>
                <a:gd name="T39" fmla="*/ 87 h 2746"/>
                <a:gd name="T40" fmla="*/ 18 w 2596"/>
                <a:gd name="T41" fmla="*/ 89 h 2746"/>
                <a:gd name="T42" fmla="*/ 25 w 2596"/>
                <a:gd name="T43" fmla="*/ 104 h 2746"/>
                <a:gd name="T44" fmla="*/ 27 w 2596"/>
                <a:gd name="T45" fmla="*/ 114 h 2746"/>
                <a:gd name="T46" fmla="*/ 19 w 2596"/>
                <a:gd name="T47" fmla="*/ 122 h 2746"/>
                <a:gd name="T48" fmla="*/ 21 w 2596"/>
                <a:gd name="T49" fmla="*/ 122 h 2746"/>
                <a:gd name="T50" fmla="*/ 23 w 2596"/>
                <a:gd name="T51" fmla="*/ 132 h 2746"/>
                <a:gd name="T52" fmla="*/ 18 w 2596"/>
                <a:gd name="T53" fmla="*/ 136 h 2746"/>
                <a:gd name="T54" fmla="*/ 23 w 2596"/>
                <a:gd name="T55" fmla="*/ 153 h 2746"/>
                <a:gd name="T56" fmla="*/ 28 w 2596"/>
                <a:gd name="T57" fmla="*/ 174 h 2746"/>
                <a:gd name="T58" fmla="*/ 21 w 2596"/>
                <a:gd name="T59" fmla="*/ 179 h 2746"/>
                <a:gd name="T60" fmla="*/ 20 w 2596"/>
                <a:gd name="T61" fmla="*/ 174 h 2746"/>
                <a:gd name="T62" fmla="*/ 18 w 2596"/>
                <a:gd name="T63" fmla="*/ 164 h 2746"/>
                <a:gd name="T64" fmla="*/ 19 w 2596"/>
                <a:gd name="T65" fmla="*/ 155 h 2746"/>
                <a:gd name="T66" fmla="*/ 20 w 2596"/>
                <a:gd name="T67" fmla="*/ 142 h 2746"/>
                <a:gd name="T68" fmla="*/ 0 w 2596"/>
                <a:gd name="T69" fmla="*/ 126 h 2746"/>
                <a:gd name="T70" fmla="*/ 18 w 2596"/>
                <a:gd name="T71" fmla="*/ 94 h 2746"/>
                <a:gd name="T72" fmla="*/ 25 w 2596"/>
                <a:gd name="T73" fmla="*/ 27 h 2746"/>
                <a:gd name="T74" fmla="*/ 58 w 2596"/>
                <a:gd name="T75" fmla="*/ 1 h 2746"/>
                <a:gd name="T76" fmla="*/ 83 w 2596"/>
                <a:gd name="T77" fmla="*/ 12 h 2746"/>
                <a:gd name="T78" fmla="*/ 73 w 2596"/>
                <a:gd name="T79" fmla="*/ 11 h 2746"/>
                <a:gd name="T80" fmla="*/ 68 w 2596"/>
                <a:gd name="T81" fmla="*/ 22 h 2746"/>
                <a:gd name="T82" fmla="*/ 58 w 2596"/>
                <a:gd name="T83" fmla="*/ 36 h 2746"/>
                <a:gd name="T84" fmla="*/ 63 w 2596"/>
                <a:gd name="T85" fmla="*/ 42 h 2746"/>
                <a:gd name="T86" fmla="*/ 56 w 2596"/>
                <a:gd name="T87" fmla="*/ 77 h 2746"/>
                <a:gd name="T88" fmla="*/ 64 w 2596"/>
                <a:gd name="T89" fmla="*/ 70 h 2746"/>
                <a:gd name="T90" fmla="*/ 67 w 2596"/>
                <a:gd name="T91" fmla="*/ 88 h 2746"/>
                <a:gd name="T92" fmla="*/ 71 w 2596"/>
                <a:gd name="T93" fmla="*/ 78 h 2746"/>
                <a:gd name="T94" fmla="*/ 78 w 2596"/>
                <a:gd name="T95" fmla="*/ 68 h 2746"/>
                <a:gd name="T96" fmla="*/ 99 w 2596"/>
                <a:gd name="T97" fmla="*/ 104 h 2746"/>
                <a:gd name="T98" fmla="*/ 82 w 2596"/>
                <a:gd name="T99" fmla="*/ 114 h 2746"/>
                <a:gd name="T100" fmla="*/ 82 w 2596"/>
                <a:gd name="T101" fmla="*/ 127 h 2746"/>
                <a:gd name="T102" fmla="*/ 84 w 2596"/>
                <a:gd name="T103" fmla="*/ 129 h 2746"/>
                <a:gd name="T104" fmla="*/ 93 w 2596"/>
                <a:gd name="T105" fmla="*/ 127 h 2746"/>
                <a:gd name="T106" fmla="*/ 97 w 2596"/>
                <a:gd name="T107" fmla="*/ 138 h 2746"/>
                <a:gd name="T108" fmla="*/ 109 w 2596"/>
                <a:gd name="T109" fmla="*/ 147 h 2746"/>
                <a:gd name="T110" fmla="*/ 131 w 2596"/>
                <a:gd name="T111" fmla="*/ 153 h 2746"/>
                <a:gd name="T112" fmla="*/ 133 w 2596"/>
                <a:gd name="T113" fmla="*/ 187 h 2746"/>
                <a:gd name="T114" fmla="*/ 124 w 2596"/>
                <a:gd name="T115" fmla="*/ 219 h 27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596" h="2746">
                  <a:moveTo>
                    <a:pt x="2385" y="2746"/>
                  </a:moveTo>
                  <a:lnTo>
                    <a:pt x="2351" y="2715"/>
                  </a:lnTo>
                  <a:lnTo>
                    <a:pt x="2325" y="2662"/>
                  </a:lnTo>
                  <a:lnTo>
                    <a:pt x="2300" y="2594"/>
                  </a:lnTo>
                  <a:lnTo>
                    <a:pt x="2286" y="2519"/>
                  </a:lnTo>
                  <a:lnTo>
                    <a:pt x="2274" y="2439"/>
                  </a:lnTo>
                  <a:lnTo>
                    <a:pt x="2266" y="2363"/>
                  </a:lnTo>
                  <a:lnTo>
                    <a:pt x="2262" y="2300"/>
                  </a:lnTo>
                  <a:lnTo>
                    <a:pt x="2262" y="2254"/>
                  </a:lnTo>
                  <a:lnTo>
                    <a:pt x="2279" y="2259"/>
                  </a:lnTo>
                  <a:lnTo>
                    <a:pt x="2298" y="2271"/>
                  </a:lnTo>
                  <a:lnTo>
                    <a:pt x="2315" y="2288"/>
                  </a:lnTo>
                  <a:lnTo>
                    <a:pt x="2334" y="2310"/>
                  </a:lnTo>
                  <a:lnTo>
                    <a:pt x="2351" y="2327"/>
                  </a:lnTo>
                  <a:lnTo>
                    <a:pt x="2368" y="2344"/>
                  </a:lnTo>
                  <a:lnTo>
                    <a:pt x="2383" y="2351"/>
                  </a:lnTo>
                  <a:lnTo>
                    <a:pt x="2397" y="2351"/>
                  </a:lnTo>
                  <a:lnTo>
                    <a:pt x="2368" y="2269"/>
                  </a:lnTo>
                  <a:lnTo>
                    <a:pt x="2313" y="2208"/>
                  </a:lnTo>
                  <a:lnTo>
                    <a:pt x="2230" y="2162"/>
                  </a:lnTo>
                  <a:lnTo>
                    <a:pt x="2133" y="2133"/>
                  </a:lnTo>
                  <a:lnTo>
                    <a:pt x="2029" y="2114"/>
                  </a:lnTo>
                  <a:lnTo>
                    <a:pt x="1927" y="2104"/>
                  </a:lnTo>
                  <a:lnTo>
                    <a:pt x="1835" y="2102"/>
                  </a:lnTo>
                  <a:lnTo>
                    <a:pt x="1765" y="2107"/>
                  </a:lnTo>
                  <a:lnTo>
                    <a:pt x="1731" y="2111"/>
                  </a:lnTo>
                  <a:lnTo>
                    <a:pt x="1707" y="2116"/>
                  </a:lnTo>
                  <a:lnTo>
                    <a:pt x="1687" y="2119"/>
                  </a:lnTo>
                  <a:lnTo>
                    <a:pt x="1675" y="2124"/>
                  </a:lnTo>
                  <a:lnTo>
                    <a:pt x="1660" y="2124"/>
                  </a:lnTo>
                  <a:lnTo>
                    <a:pt x="1651" y="2126"/>
                  </a:lnTo>
                  <a:lnTo>
                    <a:pt x="1636" y="2128"/>
                  </a:lnTo>
                  <a:lnTo>
                    <a:pt x="1622" y="2133"/>
                  </a:lnTo>
                  <a:lnTo>
                    <a:pt x="1624" y="2121"/>
                  </a:lnTo>
                  <a:lnTo>
                    <a:pt x="1634" y="2102"/>
                  </a:lnTo>
                  <a:lnTo>
                    <a:pt x="1648" y="2075"/>
                  </a:lnTo>
                  <a:lnTo>
                    <a:pt x="1668" y="2048"/>
                  </a:lnTo>
                  <a:lnTo>
                    <a:pt x="1682" y="2017"/>
                  </a:lnTo>
                  <a:lnTo>
                    <a:pt x="1699" y="1993"/>
                  </a:lnTo>
                  <a:lnTo>
                    <a:pt x="1711" y="1971"/>
                  </a:lnTo>
                  <a:lnTo>
                    <a:pt x="1721" y="1966"/>
                  </a:lnTo>
                  <a:lnTo>
                    <a:pt x="1721" y="1951"/>
                  </a:lnTo>
                  <a:lnTo>
                    <a:pt x="1723" y="1937"/>
                  </a:lnTo>
                  <a:lnTo>
                    <a:pt x="1728" y="1939"/>
                  </a:lnTo>
                  <a:lnTo>
                    <a:pt x="1728" y="1934"/>
                  </a:lnTo>
                  <a:lnTo>
                    <a:pt x="1731" y="1934"/>
                  </a:lnTo>
                  <a:lnTo>
                    <a:pt x="1726" y="1927"/>
                  </a:lnTo>
                  <a:lnTo>
                    <a:pt x="1721" y="1925"/>
                  </a:lnTo>
                  <a:lnTo>
                    <a:pt x="1711" y="1925"/>
                  </a:lnTo>
                  <a:lnTo>
                    <a:pt x="1709" y="1925"/>
                  </a:lnTo>
                  <a:lnTo>
                    <a:pt x="1660" y="2012"/>
                  </a:lnTo>
                  <a:lnTo>
                    <a:pt x="1600" y="2094"/>
                  </a:lnTo>
                  <a:lnTo>
                    <a:pt x="1525" y="2162"/>
                  </a:lnTo>
                  <a:lnTo>
                    <a:pt x="1442" y="2223"/>
                  </a:lnTo>
                  <a:lnTo>
                    <a:pt x="1348" y="2269"/>
                  </a:lnTo>
                  <a:lnTo>
                    <a:pt x="1253" y="2305"/>
                  </a:lnTo>
                  <a:lnTo>
                    <a:pt x="1154" y="2327"/>
                  </a:lnTo>
                  <a:lnTo>
                    <a:pt x="1062" y="2337"/>
                  </a:lnTo>
                  <a:lnTo>
                    <a:pt x="877" y="2291"/>
                  </a:lnTo>
                  <a:lnTo>
                    <a:pt x="727" y="2220"/>
                  </a:lnTo>
                  <a:lnTo>
                    <a:pt x="611" y="2124"/>
                  </a:lnTo>
                  <a:lnTo>
                    <a:pt x="533" y="2007"/>
                  </a:lnTo>
                  <a:lnTo>
                    <a:pt x="485" y="1869"/>
                  </a:lnTo>
                  <a:lnTo>
                    <a:pt x="473" y="1716"/>
                  </a:lnTo>
                  <a:lnTo>
                    <a:pt x="497" y="1552"/>
                  </a:lnTo>
                  <a:lnTo>
                    <a:pt x="558" y="1379"/>
                  </a:lnTo>
                  <a:lnTo>
                    <a:pt x="562" y="1362"/>
                  </a:lnTo>
                  <a:lnTo>
                    <a:pt x="577" y="1348"/>
                  </a:lnTo>
                  <a:lnTo>
                    <a:pt x="589" y="1331"/>
                  </a:lnTo>
                  <a:lnTo>
                    <a:pt x="604" y="1314"/>
                  </a:lnTo>
                  <a:lnTo>
                    <a:pt x="613" y="1295"/>
                  </a:lnTo>
                  <a:lnTo>
                    <a:pt x="621" y="1280"/>
                  </a:lnTo>
                  <a:lnTo>
                    <a:pt x="623" y="1266"/>
                  </a:lnTo>
                  <a:lnTo>
                    <a:pt x="618" y="1258"/>
                  </a:lnTo>
                  <a:lnTo>
                    <a:pt x="582" y="1273"/>
                  </a:lnTo>
                  <a:lnTo>
                    <a:pt x="558" y="1275"/>
                  </a:lnTo>
                  <a:lnTo>
                    <a:pt x="538" y="1270"/>
                  </a:lnTo>
                  <a:lnTo>
                    <a:pt x="526" y="1258"/>
                  </a:lnTo>
                  <a:lnTo>
                    <a:pt x="516" y="1236"/>
                  </a:lnTo>
                  <a:lnTo>
                    <a:pt x="514" y="1215"/>
                  </a:lnTo>
                  <a:lnTo>
                    <a:pt x="511" y="1188"/>
                  </a:lnTo>
                  <a:lnTo>
                    <a:pt x="514" y="1161"/>
                  </a:lnTo>
                  <a:lnTo>
                    <a:pt x="553" y="1137"/>
                  </a:lnTo>
                  <a:lnTo>
                    <a:pt x="599" y="1118"/>
                  </a:lnTo>
                  <a:lnTo>
                    <a:pt x="642" y="1101"/>
                  </a:lnTo>
                  <a:lnTo>
                    <a:pt x="691" y="1093"/>
                  </a:lnTo>
                  <a:lnTo>
                    <a:pt x="737" y="1089"/>
                  </a:lnTo>
                  <a:lnTo>
                    <a:pt x="783" y="1091"/>
                  </a:lnTo>
                  <a:lnTo>
                    <a:pt x="829" y="1098"/>
                  </a:lnTo>
                  <a:lnTo>
                    <a:pt x="877" y="1120"/>
                  </a:lnTo>
                  <a:lnTo>
                    <a:pt x="887" y="1132"/>
                  </a:lnTo>
                  <a:lnTo>
                    <a:pt x="899" y="1147"/>
                  </a:lnTo>
                  <a:lnTo>
                    <a:pt x="914" y="1159"/>
                  </a:lnTo>
                  <a:lnTo>
                    <a:pt x="936" y="1166"/>
                  </a:lnTo>
                  <a:lnTo>
                    <a:pt x="931" y="1144"/>
                  </a:lnTo>
                  <a:lnTo>
                    <a:pt x="921" y="1127"/>
                  </a:lnTo>
                  <a:lnTo>
                    <a:pt x="907" y="1110"/>
                  </a:lnTo>
                  <a:lnTo>
                    <a:pt x="892" y="1101"/>
                  </a:lnTo>
                  <a:lnTo>
                    <a:pt x="873" y="1089"/>
                  </a:lnTo>
                  <a:lnTo>
                    <a:pt x="856" y="1084"/>
                  </a:lnTo>
                  <a:lnTo>
                    <a:pt x="836" y="1076"/>
                  </a:lnTo>
                  <a:lnTo>
                    <a:pt x="824" y="1074"/>
                  </a:lnTo>
                  <a:lnTo>
                    <a:pt x="831" y="1060"/>
                  </a:lnTo>
                  <a:lnTo>
                    <a:pt x="848" y="1045"/>
                  </a:lnTo>
                  <a:lnTo>
                    <a:pt x="868" y="1033"/>
                  </a:lnTo>
                  <a:lnTo>
                    <a:pt x="894" y="1021"/>
                  </a:lnTo>
                  <a:lnTo>
                    <a:pt x="916" y="1006"/>
                  </a:lnTo>
                  <a:lnTo>
                    <a:pt x="936" y="994"/>
                  </a:lnTo>
                  <a:lnTo>
                    <a:pt x="948" y="982"/>
                  </a:lnTo>
                  <a:lnTo>
                    <a:pt x="950" y="970"/>
                  </a:lnTo>
                  <a:lnTo>
                    <a:pt x="911" y="984"/>
                  </a:lnTo>
                  <a:lnTo>
                    <a:pt x="885" y="999"/>
                  </a:lnTo>
                  <a:lnTo>
                    <a:pt x="863" y="1006"/>
                  </a:lnTo>
                  <a:lnTo>
                    <a:pt x="851" y="1016"/>
                  </a:lnTo>
                  <a:lnTo>
                    <a:pt x="834" y="1023"/>
                  </a:lnTo>
                  <a:lnTo>
                    <a:pt x="822" y="1028"/>
                  </a:lnTo>
                  <a:lnTo>
                    <a:pt x="827" y="1013"/>
                  </a:lnTo>
                  <a:lnTo>
                    <a:pt x="839" y="999"/>
                  </a:lnTo>
                  <a:lnTo>
                    <a:pt x="853" y="984"/>
                  </a:lnTo>
                  <a:lnTo>
                    <a:pt x="870" y="970"/>
                  </a:lnTo>
                  <a:lnTo>
                    <a:pt x="882" y="955"/>
                  </a:lnTo>
                  <a:lnTo>
                    <a:pt x="897" y="941"/>
                  </a:lnTo>
                  <a:lnTo>
                    <a:pt x="904" y="926"/>
                  </a:lnTo>
                  <a:lnTo>
                    <a:pt x="909" y="914"/>
                  </a:lnTo>
                  <a:lnTo>
                    <a:pt x="890" y="929"/>
                  </a:lnTo>
                  <a:lnTo>
                    <a:pt x="870" y="943"/>
                  </a:lnTo>
                  <a:lnTo>
                    <a:pt x="851" y="958"/>
                  </a:lnTo>
                  <a:lnTo>
                    <a:pt x="834" y="975"/>
                  </a:lnTo>
                  <a:lnTo>
                    <a:pt x="812" y="989"/>
                  </a:lnTo>
                  <a:lnTo>
                    <a:pt x="797" y="1009"/>
                  </a:lnTo>
                  <a:lnTo>
                    <a:pt x="783" y="1026"/>
                  </a:lnTo>
                  <a:lnTo>
                    <a:pt x="776" y="1047"/>
                  </a:lnTo>
                  <a:lnTo>
                    <a:pt x="730" y="1047"/>
                  </a:lnTo>
                  <a:lnTo>
                    <a:pt x="696" y="1047"/>
                  </a:lnTo>
                  <a:lnTo>
                    <a:pt x="667" y="1050"/>
                  </a:lnTo>
                  <a:lnTo>
                    <a:pt x="645" y="1057"/>
                  </a:lnTo>
                  <a:lnTo>
                    <a:pt x="621" y="1062"/>
                  </a:lnTo>
                  <a:lnTo>
                    <a:pt x="599" y="1072"/>
                  </a:lnTo>
                  <a:lnTo>
                    <a:pt x="570" y="1086"/>
                  </a:lnTo>
                  <a:lnTo>
                    <a:pt x="536" y="1103"/>
                  </a:lnTo>
                  <a:lnTo>
                    <a:pt x="536" y="1096"/>
                  </a:lnTo>
                  <a:lnTo>
                    <a:pt x="536" y="1091"/>
                  </a:lnTo>
                  <a:lnTo>
                    <a:pt x="553" y="1047"/>
                  </a:lnTo>
                  <a:lnTo>
                    <a:pt x="572" y="1004"/>
                  </a:lnTo>
                  <a:lnTo>
                    <a:pt x="587" y="960"/>
                  </a:lnTo>
                  <a:lnTo>
                    <a:pt x="604" y="917"/>
                  </a:lnTo>
                  <a:lnTo>
                    <a:pt x="616" y="873"/>
                  </a:lnTo>
                  <a:lnTo>
                    <a:pt x="630" y="829"/>
                  </a:lnTo>
                  <a:lnTo>
                    <a:pt x="640" y="786"/>
                  </a:lnTo>
                  <a:lnTo>
                    <a:pt x="652" y="744"/>
                  </a:lnTo>
                  <a:lnTo>
                    <a:pt x="659" y="740"/>
                  </a:lnTo>
                  <a:lnTo>
                    <a:pt x="669" y="740"/>
                  </a:lnTo>
                  <a:lnTo>
                    <a:pt x="674" y="744"/>
                  </a:lnTo>
                  <a:lnTo>
                    <a:pt x="684" y="757"/>
                  </a:lnTo>
                  <a:lnTo>
                    <a:pt x="698" y="771"/>
                  </a:lnTo>
                  <a:lnTo>
                    <a:pt x="715" y="790"/>
                  </a:lnTo>
                  <a:lnTo>
                    <a:pt x="730" y="805"/>
                  </a:lnTo>
                  <a:lnTo>
                    <a:pt x="747" y="820"/>
                  </a:lnTo>
                  <a:lnTo>
                    <a:pt x="759" y="827"/>
                  </a:lnTo>
                  <a:lnTo>
                    <a:pt x="771" y="832"/>
                  </a:lnTo>
                  <a:lnTo>
                    <a:pt x="766" y="788"/>
                  </a:lnTo>
                  <a:lnTo>
                    <a:pt x="754" y="737"/>
                  </a:lnTo>
                  <a:lnTo>
                    <a:pt x="734" y="684"/>
                  </a:lnTo>
                  <a:lnTo>
                    <a:pt x="713" y="638"/>
                  </a:lnTo>
                  <a:lnTo>
                    <a:pt x="681" y="597"/>
                  </a:lnTo>
                  <a:lnTo>
                    <a:pt x="650" y="575"/>
                  </a:lnTo>
                  <a:lnTo>
                    <a:pt x="611" y="575"/>
                  </a:lnTo>
                  <a:lnTo>
                    <a:pt x="574" y="604"/>
                  </a:lnTo>
                  <a:lnTo>
                    <a:pt x="555" y="647"/>
                  </a:lnTo>
                  <a:lnTo>
                    <a:pt x="538" y="718"/>
                  </a:lnTo>
                  <a:lnTo>
                    <a:pt x="516" y="803"/>
                  </a:lnTo>
                  <a:lnTo>
                    <a:pt x="497" y="895"/>
                  </a:lnTo>
                  <a:lnTo>
                    <a:pt x="473" y="982"/>
                  </a:lnTo>
                  <a:lnTo>
                    <a:pt x="448" y="1055"/>
                  </a:lnTo>
                  <a:lnTo>
                    <a:pt x="422" y="1103"/>
                  </a:lnTo>
                  <a:lnTo>
                    <a:pt x="395" y="1120"/>
                  </a:lnTo>
                  <a:lnTo>
                    <a:pt x="388" y="1103"/>
                  </a:lnTo>
                  <a:lnTo>
                    <a:pt x="383" y="1089"/>
                  </a:lnTo>
                  <a:lnTo>
                    <a:pt x="378" y="1074"/>
                  </a:lnTo>
                  <a:lnTo>
                    <a:pt x="378" y="1062"/>
                  </a:lnTo>
                  <a:lnTo>
                    <a:pt x="373" y="1047"/>
                  </a:lnTo>
                  <a:lnTo>
                    <a:pt x="373" y="1033"/>
                  </a:lnTo>
                  <a:lnTo>
                    <a:pt x="371" y="1018"/>
                  </a:lnTo>
                  <a:lnTo>
                    <a:pt x="371" y="1006"/>
                  </a:lnTo>
                  <a:lnTo>
                    <a:pt x="361" y="1006"/>
                  </a:lnTo>
                  <a:lnTo>
                    <a:pt x="351" y="1006"/>
                  </a:lnTo>
                  <a:lnTo>
                    <a:pt x="337" y="1033"/>
                  </a:lnTo>
                  <a:lnTo>
                    <a:pt x="337" y="1062"/>
                  </a:lnTo>
                  <a:lnTo>
                    <a:pt x="344" y="1093"/>
                  </a:lnTo>
                  <a:lnTo>
                    <a:pt x="364" y="1125"/>
                  </a:lnTo>
                  <a:lnTo>
                    <a:pt x="383" y="1152"/>
                  </a:lnTo>
                  <a:lnTo>
                    <a:pt x="412" y="1173"/>
                  </a:lnTo>
                  <a:lnTo>
                    <a:pt x="441" y="1190"/>
                  </a:lnTo>
                  <a:lnTo>
                    <a:pt x="475" y="1200"/>
                  </a:lnTo>
                  <a:lnTo>
                    <a:pt x="475" y="1219"/>
                  </a:lnTo>
                  <a:lnTo>
                    <a:pt x="478" y="1236"/>
                  </a:lnTo>
                  <a:lnTo>
                    <a:pt x="482" y="1251"/>
                  </a:lnTo>
                  <a:lnTo>
                    <a:pt x="492" y="1266"/>
                  </a:lnTo>
                  <a:lnTo>
                    <a:pt x="504" y="1275"/>
                  </a:lnTo>
                  <a:lnTo>
                    <a:pt x="521" y="1287"/>
                  </a:lnTo>
                  <a:lnTo>
                    <a:pt x="541" y="1295"/>
                  </a:lnTo>
                  <a:lnTo>
                    <a:pt x="567" y="1304"/>
                  </a:lnTo>
                  <a:lnTo>
                    <a:pt x="560" y="1316"/>
                  </a:lnTo>
                  <a:lnTo>
                    <a:pt x="555" y="1336"/>
                  </a:lnTo>
                  <a:lnTo>
                    <a:pt x="543" y="1353"/>
                  </a:lnTo>
                  <a:lnTo>
                    <a:pt x="533" y="1375"/>
                  </a:lnTo>
                  <a:lnTo>
                    <a:pt x="521" y="1394"/>
                  </a:lnTo>
                  <a:lnTo>
                    <a:pt x="509" y="1416"/>
                  </a:lnTo>
                  <a:lnTo>
                    <a:pt x="499" y="1433"/>
                  </a:lnTo>
                  <a:lnTo>
                    <a:pt x="494" y="1450"/>
                  </a:lnTo>
                  <a:lnTo>
                    <a:pt x="465" y="1450"/>
                  </a:lnTo>
                  <a:lnTo>
                    <a:pt x="441" y="1455"/>
                  </a:lnTo>
                  <a:lnTo>
                    <a:pt x="419" y="1462"/>
                  </a:lnTo>
                  <a:lnTo>
                    <a:pt x="400" y="1472"/>
                  </a:lnTo>
                  <a:lnTo>
                    <a:pt x="381" y="1481"/>
                  </a:lnTo>
                  <a:lnTo>
                    <a:pt x="366" y="1498"/>
                  </a:lnTo>
                  <a:lnTo>
                    <a:pt x="354" y="1518"/>
                  </a:lnTo>
                  <a:lnTo>
                    <a:pt x="349" y="1547"/>
                  </a:lnTo>
                  <a:lnTo>
                    <a:pt x="359" y="1549"/>
                  </a:lnTo>
                  <a:lnTo>
                    <a:pt x="371" y="1552"/>
                  </a:lnTo>
                  <a:lnTo>
                    <a:pt x="381" y="1537"/>
                  </a:lnTo>
                  <a:lnTo>
                    <a:pt x="390" y="1522"/>
                  </a:lnTo>
                  <a:lnTo>
                    <a:pt x="400" y="1510"/>
                  </a:lnTo>
                  <a:lnTo>
                    <a:pt x="410" y="1503"/>
                  </a:lnTo>
                  <a:lnTo>
                    <a:pt x="419" y="1496"/>
                  </a:lnTo>
                  <a:lnTo>
                    <a:pt x="434" y="1491"/>
                  </a:lnTo>
                  <a:lnTo>
                    <a:pt x="451" y="1489"/>
                  </a:lnTo>
                  <a:lnTo>
                    <a:pt x="475" y="1491"/>
                  </a:lnTo>
                  <a:lnTo>
                    <a:pt x="470" y="1501"/>
                  </a:lnTo>
                  <a:lnTo>
                    <a:pt x="465" y="1518"/>
                  </a:lnTo>
                  <a:lnTo>
                    <a:pt x="458" y="1542"/>
                  </a:lnTo>
                  <a:lnTo>
                    <a:pt x="453" y="1568"/>
                  </a:lnTo>
                  <a:lnTo>
                    <a:pt x="446" y="1593"/>
                  </a:lnTo>
                  <a:lnTo>
                    <a:pt x="439" y="1615"/>
                  </a:lnTo>
                  <a:lnTo>
                    <a:pt x="431" y="1632"/>
                  </a:lnTo>
                  <a:lnTo>
                    <a:pt x="429" y="1644"/>
                  </a:lnTo>
                  <a:lnTo>
                    <a:pt x="412" y="1636"/>
                  </a:lnTo>
                  <a:lnTo>
                    <a:pt x="395" y="1634"/>
                  </a:lnTo>
                  <a:lnTo>
                    <a:pt x="381" y="1634"/>
                  </a:lnTo>
                  <a:lnTo>
                    <a:pt x="371" y="1641"/>
                  </a:lnTo>
                  <a:lnTo>
                    <a:pt x="356" y="1646"/>
                  </a:lnTo>
                  <a:lnTo>
                    <a:pt x="351" y="1656"/>
                  </a:lnTo>
                  <a:lnTo>
                    <a:pt x="347" y="1670"/>
                  </a:lnTo>
                  <a:lnTo>
                    <a:pt x="349" y="1687"/>
                  </a:lnTo>
                  <a:lnTo>
                    <a:pt x="366" y="1682"/>
                  </a:lnTo>
                  <a:lnTo>
                    <a:pt x="385" y="1675"/>
                  </a:lnTo>
                  <a:lnTo>
                    <a:pt x="405" y="1668"/>
                  </a:lnTo>
                  <a:lnTo>
                    <a:pt x="429" y="1670"/>
                  </a:lnTo>
                  <a:lnTo>
                    <a:pt x="429" y="1709"/>
                  </a:lnTo>
                  <a:lnTo>
                    <a:pt x="431" y="1760"/>
                  </a:lnTo>
                  <a:lnTo>
                    <a:pt x="434" y="1816"/>
                  </a:lnTo>
                  <a:lnTo>
                    <a:pt x="441" y="1879"/>
                  </a:lnTo>
                  <a:lnTo>
                    <a:pt x="451" y="1934"/>
                  </a:lnTo>
                  <a:lnTo>
                    <a:pt x="468" y="1990"/>
                  </a:lnTo>
                  <a:lnTo>
                    <a:pt x="490" y="2036"/>
                  </a:lnTo>
                  <a:lnTo>
                    <a:pt x="519" y="2073"/>
                  </a:lnTo>
                  <a:lnTo>
                    <a:pt x="526" y="2087"/>
                  </a:lnTo>
                  <a:lnTo>
                    <a:pt x="536" y="2104"/>
                  </a:lnTo>
                  <a:lnTo>
                    <a:pt x="541" y="2114"/>
                  </a:lnTo>
                  <a:lnTo>
                    <a:pt x="548" y="2124"/>
                  </a:lnTo>
                  <a:lnTo>
                    <a:pt x="533" y="2126"/>
                  </a:lnTo>
                  <a:lnTo>
                    <a:pt x="521" y="2131"/>
                  </a:lnTo>
                  <a:lnTo>
                    <a:pt x="507" y="2136"/>
                  </a:lnTo>
                  <a:lnTo>
                    <a:pt x="494" y="2140"/>
                  </a:lnTo>
                  <a:lnTo>
                    <a:pt x="480" y="2143"/>
                  </a:lnTo>
                  <a:lnTo>
                    <a:pt x="465" y="2148"/>
                  </a:lnTo>
                  <a:lnTo>
                    <a:pt x="453" y="2155"/>
                  </a:lnTo>
                  <a:lnTo>
                    <a:pt x="441" y="2165"/>
                  </a:lnTo>
                  <a:lnTo>
                    <a:pt x="429" y="2177"/>
                  </a:lnTo>
                  <a:lnTo>
                    <a:pt x="419" y="2191"/>
                  </a:lnTo>
                  <a:lnTo>
                    <a:pt x="410" y="2201"/>
                  </a:lnTo>
                  <a:lnTo>
                    <a:pt x="402" y="2211"/>
                  </a:lnTo>
                  <a:lnTo>
                    <a:pt x="393" y="2213"/>
                  </a:lnTo>
                  <a:lnTo>
                    <a:pt x="383" y="2213"/>
                  </a:lnTo>
                  <a:lnTo>
                    <a:pt x="371" y="2206"/>
                  </a:lnTo>
                  <a:lnTo>
                    <a:pt x="361" y="2194"/>
                  </a:lnTo>
                  <a:lnTo>
                    <a:pt x="364" y="2172"/>
                  </a:lnTo>
                  <a:lnTo>
                    <a:pt x="368" y="2153"/>
                  </a:lnTo>
                  <a:lnTo>
                    <a:pt x="373" y="2133"/>
                  </a:lnTo>
                  <a:lnTo>
                    <a:pt x="381" y="2116"/>
                  </a:lnTo>
                  <a:lnTo>
                    <a:pt x="388" y="2097"/>
                  </a:lnTo>
                  <a:lnTo>
                    <a:pt x="400" y="2080"/>
                  </a:lnTo>
                  <a:lnTo>
                    <a:pt x="412" y="2065"/>
                  </a:lnTo>
                  <a:lnTo>
                    <a:pt x="429" y="2053"/>
                  </a:lnTo>
                  <a:lnTo>
                    <a:pt x="419" y="2024"/>
                  </a:lnTo>
                  <a:lnTo>
                    <a:pt x="400" y="2012"/>
                  </a:lnTo>
                  <a:lnTo>
                    <a:pt x="371" y="2005"/>
                  </a:lnTo>
                  <a:lnTo>
                    <a:pt x="339" y="2007"/>
                  </a:lnTo>
                  <a:lnTo>
                    <a:pt x="305" y="2005"/>
                  </a:lnTo>
                  <a:lnTo>
                    <a:pt x="276" y="2002"/>
                  </a:lnTo>
                  <a:lnTo>
                    <a:pt x="255" y="1990"/>
                  </a:lnTo>
                  <a:lnTo>
                    <a:pt x="245" y="1971"/>
                  </a:lnTo>
                  <a:lnTo>
                    <a:pt x="267" y="1949"/>
                  </a:lnTo>
                  <a:lnTo>
                    <a:pt x="296" y="1937"/>
                  </a:lnTo>
                  <a:lnTo>
                    <a:pt x="322" y="1925"/>
                  </a:lnTo>
                  <a:lnTo>
                    <a:pt x="349" y="1915"/>
                  </a:lnTo>
                  <a:lnTo>
                    <a:pt x="371" y="1898"/>
                  </a:lnTo>
                  <a:lnTo>
                    <a:pt x="393" y="1879"/>
                  </a:lnTo>
                  <a:lnTo>
                    <a:pt x="410" y="1847"/>
                  </a:lnTo>
                  <a:lnTo>
                    <a:pt x="422" y="1804"/>
                  </a:lnTo>
                  <a:lnTo>
                    <a:pt x="417" y="1782"/>
                  </a:lnTo>
                  <a:lnTo>
                    <a:pt x="412" y="1767"/>
                  </a:lnTo>
                  <a:lnTo>
                    <a:pt x="407" y="1755"/>
                  </a:lnTo>
                  <a:lnTo>
                    <a:pt x="402" y="1748"/>
                  </a:lnTo>
                  <a:lnTo>
                    <a:pt x="393" y="1738"/>
                  </a:lnTo>
                  <a:lnTo>
                    <a:pt x="381" y="1736"/>
                  </a:lnTo>
                  <a:lnTo>
                    <a:pt x="366" y="1733"/>
                  </a:lnTo>
                  <a:lnTo>
                    <a:pt x="351" y="1733"/>
                  </a:lnTo>
                  <a:lnTo>
                    <a:pt x="269" y="1765"/>
                  </a:lnTo>
                  <a:lnTo>
                    <a:pt x="191" y="1772"/>
                  </a:lnTo>
                  <a:lnTo>
                    <a:pt x="116" y="1753"/>
                  </a:lnTo>
                  <a:lnTo>
                    <a:pt x="58" y="1719"/>
                  </a:lnTo>
                  <a:lnTo>
                    <a:pt x="17" y="1665"/>
                  </a:lnTo>
                  <a:lnTo>
                    <a:pt x="0" y="1605"/>
                  </a:lnTo>
                  <a:lnTo>
                    <a:pt x="15" y="1537"/>
                  </a:lnTo>
                  <a:lnTo>
                    <a:pt x="68" y="1472"/>
                  </a:lnTo>
                  <a:lnTo>
                    <a:pt x="119" y="1450"/>
                  </a:lnTo>
                  <a:lnTo>
                    <a:pt x="170" y="1425"/>
                  </a:lnTo>
                  <a:lnTo>
                    <a:pt x="221" y="1394"/>
                  </a:lnTo>
                  <a:lnTo>
                    <a:pt x="267" y="1358"/>
                  </a:lnTo>
                  <a:lnTo>
                    <a:pt x="303" y="1314"/>
                  </a:lnTo>
                  <a:lnTo>
                    <a:pt x="332" y="1268"/>
                  </a:lnTo>
                  <a:lnTo>
                    <a:pt x="347" y="1215"/>
                  </a:lnTo>
                  <a:lnTo>
                    <a:pt x="349" y="1156"/>
                  </a:lnTo>
                  <a:lnTo>
                    <a:pt x="332" y="1144"/>
                  </a:lnTo>
                  <a:lnTo>
                    <a:pt x="322" y="1144"/>
                  </a:lnTo>
                  <a:lnTo>
                    <a:pt x="281" y="1038"/>
                  </a:lnTo>
                  <a:lnTo>
                    <a:pt x="271" y="921"/>
                  </a:lnTo>
                  <a:lnTo>
                    <a:pt x="284" y="798"/>
                  </a:lnTo>
                  <a:lnTo>
                    <a:pt x="320" y="677"/>
                  </a:lnTo>
                  <a:lnTo>
                    <a:pt x="368" y="553"/>
                  </a:lnTo>
                  <a:lnTo>
                    <a:pt x="429" y="439"/>
                  </a:lnTo>
                  <a:lnTo>
                    <a:pt x="494" y="332"/>
                  </a:lnTo>
                  <a:lnTo>
                    <a:pt x="562" y="245"/>
                  </a:lnTo>
                  <a:lnTo>
                    <a:pt x="625" y="177"/>
                  </a:lnTo>
                  <a:lnTo>
                    <a:pt x="688" y="126"/>
                  </a:lnTo>
                  <a:lnTo>
                    <a:pt x="749" y="85"/>
                  </a:lnTo>
                  <a:lnTo>
                    <a:pt x="814" y="56"/>
                  </a:lnTo>
                  <a:lnTo>
                    <a:pt x="877" y="34"/>
                  </a:lnTo>
                  <a:lnTo>
                    <a:pt x="950" y="20"/>
                  </a:lnTo>
                  <a:lnTo>
                    <a:pt x="1030" y="10"/>
                  </a:lnTo>
                  <a:lnTo>
                    <a:pt x="1125" y="8"/>
                  </a:lnTo>
                  <a:lnTo>
                    <a:pt x="1183" y="0"/>
                  </a:lnTo>
                  <a:lnTo>
                    <a:pt x="1248" y="0"/>
                  </a:lnTo>
                  <a:lnTo>
                    <a:pt x="1316" y="5"/>
                  </a:lnTo>
                  <a:lnTo>
                    <a:pt x="1387" y="20"/>
                  </a:lnTo>
                  <a:lnTo>
                    <a:pt x="1452" y="37"/>
                  </a:lnTo>
                  <a:lnTo>
                    <a:pt x="1517" y="66"/>
                  </a:lnTo>
                  <a:lnTo>
                    <a:pt x="1573" y="100"/>
                  </a:lnTo>
                  <a:lnTo>
                    <a:pt x="1622" y="143"/>
                  </a:lnTo>
                  <a:lnTo>
                    <a:pt x="1617" y="151"/>
                  </a:lnTo>
                  <a:lnTo>
                    <a:pt x="1605" y="155"/>
                  </a:lnTo>
                  <a:lnTo>
                    <a:pt x="1588" y="153"/>
                  </a:lnTo>
                  <a:lnTo>
                    <a:pt x="1571" y="151"/>
                  </a:lnTo>
                  <a:lnTo>
                    <a:pt x="1549" y="143"/>
                  </a:lnTo>
                  <a:lnTo>
                    <a:pt x="1532" y="136"/>
                  </a:lnTo>
                  <a:lnTo>
                    <a:pt x="1517" y="131"/>
                  </a:lnTo>
                  <a:lnTo>
                    <a:pt x="1510" y="131"/>
                  </a:lnTo>
                  <a:lnTo>
                    <a:pt x="1479" y="131"/>
                  </a:lnTo>
                  <a:lnTo>
                    <a:pt x="1430" y="141"/>
                  </a:lnTo>
                  <a:lnTo>
                    <a:pt x="1370" y="153"/>
                  </a:lnTo>
                  <a:lnTo>
                    <a:pt x="1309" y="172"/>
                  </a:lnTo>
                  <a:lnTo>
                    <a:pt x="1256" y="192"/>
                  </a:lnTo>
                  <a:lnTo>
                    <a:pt x="1224" y="216"/>
                  </a:lnTo>
                  <a:lnTo>
                    <a:pt x="1222" y="238"/>
                  </a:lnTo>
                  <a:lnTo>
                    <a:pt x="1260" y="265"/>
                  </a:lnTo>
                  <a:lnTo>
                    <a:pt x="1287" y="267"/>
                  </a:lnTo>
                  <a:lnTo>
                    <a:pt x="1307" y="269"/>
                  </a:lnTo>
                  <a:lnTo>
                    <a:pt x="1321" y="269"/>
                  </a:lnTo>
                  <a:lnTo>
                    <a:pt x="1333" y="272"/>
                  </a:lnTo>
                  <a:lnTo>
                    <a:pt x="1345" y="274"/>
                  </a:lnTo>
                  <a:lnTo>
                    <a:pt x="1350" y="282"/>
                  </a:lnTo>
                  <a:lnTo>
                    <a:pt x="1314" y="298"/>
                  </a:lnTo>
                  <a:lnTo>
                    <a:pt x="1273" y="320"/>
                  </a:lnTo>
                  <a:lnTo>
                    <a:pt x="1229" y="345"/>
                  </a:lnTo>
                  <a:lnTo>
                    <a:pt x="1188" y="376"/>
                  </a:lnTo>
                  <a:lnTo>
                    <a:pt x="1149" y="405"/>
                  </a:lnTo>
                  <a:lnTo>
                    <a:pt x="1117" y="441"/>
                  </a:lnTo>
                  <a:lnTo>
                    <a:pt x="1096" y="478"/>
                  </a:lnTo>
                  <a:lnTo>
                    <a:pt x="1091" y="521"/>
                  </a:lnTo>
                  <a:lnTo>
                    <a:pt x="1105" y="531"/>
                  </a:lnTo>
                  <a:lnTo>
                    <a:pt x="1125" y="538"/>
                  </a:lnTo>
                  <a:lnTo>
                    <a:pt x="1144" y="536"/>
                  </a:lnTo>
                  <a:lnTo>
                    <a:pt x="1166" y="534"/>
                  </a:lnTo>
                  <a:lnTo>
                    <a:pt x="1185" y="524"/>
                  </a:lnTo>
                  <a:lnTo>
                    <a:pt x="1207" y="517"/>
                  </a:lnTo>
                  <a:lnTo>
                    <a:pt x="1231" y="509"/>
                  </a:lnTo>
                  <a:lnTo>
                    <a:pt x="1258" y="504"/>
                  </a:lnTo>
                  <a:lnTo>
                    <a:pt x="1217" y="563"/>
                  </a:lnTo>
                  <a:lnTo>
                    <a:pt x="1183" y="614"/>
                  </a:lnTo>
                  <a:lnTo>
                    <a:pt x="1151" y="657"/>
                  </a:lnTo>
                  <a:lnTo>
                    <a:pt x="1127" y="703"/>
                  </a:lnTo>
                  <a:lnTo>
                    <a:pt x="1105" y="749"/>
                  </a:lnTo>
                  <a:lnTo>
                    <a:pt x="1091" y="803"/>
                  </a:lnTo>
                  <a:lnTo>
                    <a:pt x="1084" y="863"/>
                  </a:lnTo>
                  <a:lnTo>
                    <a:pt x="1084" y="941"/>
                  </a:lnTo>
                  <a:lnTo>
                    <a:pt x="1100" y="958"/>
                  </a:lnTo>
                  <a:lnTo>
                    <a:pt x="1125" y="955"/>
                  </a:lnTo>
                  <a:lnTo>
                    <a:pt x="1149" y="938"/>
                  </a:lnTo>
                  <a:lnTo>
                    <a:pt x="1176" y="917"/>
                  </a:lnTo>
                  <a:lnTo>
                    <a:pt x="1200" y="887"/>
                  </a:lnTo>
                  <a:lnTo>
                    <a:pt x="1224" y="861"/>
                  </a:lnTo>
                  <a:lnTo>
                    <a:pt x="1244" y="839"/>
                  </a:lnTo>
                  <a:lnTo>
                    <a:pt x="1260" y="832"/>
                  </a:lnTo>
                  <a:lnTo>
                    <a:pt x="1253" y="858"/>
                  </a:lnTo>
                  <a:lnTo>
                    <a:pt x="1248" y="892"/>
                  </a:lnTo>
                  <a:lnTo>
                    <a:pt x="1241" y="926"/>
                  </a:lnTo>
                  <a:lnTo>
                    <a:pt x="1239" y="967"/>
                  </a:lnTo>
                  <a:lnTo>
                    <a:pt x="1236" y="1006"/>
                  </a:lnTo>
                  <a:lnTo>
                    <a:pt x="1241" y="1043"/>
                  </a:lnTo>
                  <a:lnTo>
                    <a:pt x="1248" y="1076"/>
                  </a:lnTo>
                  <a:lnTo>
                    <a:pt x="1265" y="1103"/>
                  </a:lnTo>
                  <a:lnTo>
                    <a:pt x="1282" y="1089"/>
                  </a:lnTo>
                  <a:lnTo>
                    <a:pt x="1299" y="1074"/>
                  </a:lnTo>
                  <a:lnTo>
                    <a:pt x="1311" y="1052"/>
                  </a:lnTo>
                  <a:lnTo>
                    <a:pt x="1326" y="1030"/>
                  </a:lnTo>
                  <a:lnTo>
                    <a:pt x="1336" y="1004"/>
                  </a:lnTo>
                  <a:lnTo>
                    <a:pt x="1345" y="982"/>
                  </a:lnTo>
                  <a:lnTo>
                    <a:pt x="1355" y="958"/>
                  </a:lnTo>
                  <a:lnTo>
                    <a:pt x="1365" y="938"/>
                  </a:lnTo>
                  <a:lnTo>
                    <a:pt x="1372" y="938"/>
                  </a:lnTo>
                  <a:lnTo>
                    <a:pt x="1377" y="941"/>
                  </a:lnTo>
                  <a:lnTo>
                    <a:pt x="1379" y="950"/>
                  </a:lnTo>
                  <a:lnTo>
                    <a:pt x="1384" y="958"/>
                  </a:lnTo>
                  <a:lnTo>
                    <a:pt x="1389" y="965"/>
                  </a:lnTo>
                  <a:lnTo>
                    <a:pt x="1399" y="975"/>
                  </a:lnTo>
                  <a:lnTo>
                    <a:pt x="1408" y="975"/>
                  </a:lnTo>
                  <a:lnTo>
                    <a:pt x="1420" y="975"/>
                  </a:lnTo>
                  <a:lnTo>
                    <a:pt x="1445" y="933"/>
                  </a:lnTo>
                  <a:lnTo>
                    <a:pt x="1469" y="897"/>
                  </a:lnTo>
                  <a:lnTo>
                    <a:pt x="1486" y="861"/>
                  </a:lnTo>
                  <a:lnTo>
                    <a:pt x="1508" y="832"/>
                  </a:lnTo>
                  <a:lnTo>
                    <a:pt x="1530" y="800"/>
                  </a:lnTo>
                  <a:lnTo>
                    <a:pt x="1561" y="776"/>
                  </a:lnTo>
                  <a:lnTo>
                    <a:pt x="1600" y="754"/>
                  </a:lnTo>
                  <a:lnTo>
                    <a:pt x="1656" y="737"/>
                  </a:lnTo>
                  <a:lnTo>
                    <a:pt x="1782" y="761"/>
                  </a:lnTo>
                  <a:lnTo>
                    <a:pt x="1871" y="846"/>
                  </a:lnTo>
                  <a:lnTo>
                    <a:pt x="1920" y="972"/>
                  </a:lnTo>
                  <a:lnTo>
                    <a:pt x="1934" y="1120"/>
                  </a:lnTo>
                  <a:lnTo>
                    <a:pt x="1910" y="1268"/>
                  </a:lnTo>
                  <a:lnTo>
                    <a:pt x="1852" y="1404"/>
                  </a:lnTo>
                  <a:lnTo>
                    <a:pt x="1760" y="1503"/>
                  </a:lnTo>
                  <a:lnTo>
                    <a:pt x="1639" y="1554"/>
                  </a:lnTo>
                  <a:lnTo>
                    <a:pt x="1634" y="1527"/>
                  </a:lnTo>
                  <a:lnTo>
                    <a:pt x="1629" y="1501"/>
                  </a:lnTo>
                  <a:lnTo>
                    <a:pt x="1619" y="1472"/>
                  </a:lnTo>
                  <a:lnTo>
                    <a:pt x="1612" y="1442"/>
                  </a:lnTo>
                  <a:lnTo>
                    <a:pt x="1597" y="1413"/>
                  </a:lnTo>
                  <a:lnTo>
                    <a:pt x="1585" y="1394"/>
                  </a:lnTo>
                  <a:lnTo>
                    <a:pt x="1568" y="1379"/>
                  </a:lnTo>
                  <a:lnTo>
                    <a:pt x="1549" y="1375"/>
                  </a:lnTo>
                  <a:lnTo>
                    <a:pt x="1542" y="1382"/>
                  </a:lnTo>
                  <a:lnTo>
                    <a:pt x="1537" y="1392"/>
                  </a:lnTo>
                  <a:lnTo>
                    <a:pt x="1551" y="1413"/>
                  </a:lnTo>
                  <a:lnTo>
                    <a:pt x="1568" y="1445"/>
                  </a:lnTo>
                  <a:lnTo>
                    <a:pt x="1583" y="1479"/>
                  </a:lnTo>
                  <a:lnTo>
                    <a:pt x="1597" y="1515"/>
                  </a:lnTo>
                  <a:lnTo>
                    <a:pt x="1602" y="1552"/>
                  </a:lnTo>
                  <a:lnTo>
                    <a:pt x="1605" y="1590"/>
                  </a:lnTo>
                  <a:lnTo>
                    <a:pt x="1597" y="1624"/>
                  </a:lnTo>
                  <a:lnTo>
                    <a:pt x="1585" y="1658"/>
                  </a:lnTo>
                  <a:lnTo>
                    <a:pt x="1588" y="1658"/>
                  </a:lnTo>
                  <a:lnTo>
                    <a:pt x="1597" y="1658"/>
                  </a:lnTo>
                  <a:lnTo>
                    <a:pt x="1607" y="1636"/>
                  </a:lnTo>
                  <a:lnTo>
                    <a:pt x="1617" y="1617"/>
                  </a:lnTo>
                  <a:lnTo>
                    <a:pt x="1624" y="1598"/>
                  </a:lnTo>
                  <a:lnTo>
                    <a:pt x="1631" y="1578"/>
                  </a:lnTo>
                  <a:lnTo>
                    <a:pt x="1660" y="1585"/>
                  </a:lnTo>
                  <a:lnTo>
                    <a:pt x="1687" y="1585"/>
                  </a:lnTo>
                  <a:lnTo>
                    <a:pt x="1709" y="1578"/>
                  </a:lnTo>
                  <a:lnTo>
                    <a:pt x="1733" y="1571"/>
                  </a:lnTo>
                  <a:lnTo>
                    <a:pt x="1753" y="1559"/>
                  </a:lnTo>
                  <a:lnTo>
                    <a:pt x="1774" y="1549"/>
                  </a:lnTo>
                  <a:lnTo>
                    <a:pt x="1794" y="1544"/>
                  </a:lnTo>
                  <a:lnTo>
                    <a:pt x="1816" y="1547"/>
                  </a:lnTo>
                  <a:lnTo>
                    <a:pt x="1816" y="1561"/>
                  </a:lnTo>
                  <a:lnTo>
                    <a:pt x="1820" y="1578"/>
                  </a:lnTo>
                  <a:lnTo>
                    <a:pt x="1823" y="1595"/>
                  </a:lnTo>
                  <a:lnTo>
                    <a:pt x="1828" y="1612"/>
                  </a:lnTo>
                  <a:lnTo>
                    <a:pt x="1833" y="1629"/>
                  </a:lnTo>
                  <a:lnTo>
                    <a:pt x="1840" y="1648"/>
                  </a:lnTo>
                  <a:lnTo>
                    <a:pt x="1847" y="1665"/>
                  </a:lnTo>
                  <a:lnTo>
                    <a:pt x="1854" y="1687"/>
                  </a:lnTo>
                  <a:lnTo>
                    <a:pt x="1869" y="1692"/>
                  </a:lnTo>
                  <a:lnTo>
                    <a:pt x="1883" y="1692"/>
                  </a:lnTo>
                  <a:lnTo>
                    <a:pt x="1893" y="1690"/>
                  </a:lnTo>
                  <a:lnTo>
                    <a:pt x="1905" y="1685"/>
                  </a:lnTo>
                  <a:lnTo>
                    <a:pt x="1915" y="1675"/>
                  </a:lnTo>
                  <a:lnTo>
                    <a:pt x="1927" y="1670"/>
                  </a:lnTo>
                  <a:lnTo>
                    <a:pt x="1942" y="1663"/>
                  </a:lnTo>
                  <a:lnTo>
                    <a:pt x="1961" y="1663"/>
                  </a:lnTo>
                  <a:lnTo>
                    <a:pt x="1997" y="1709"/>
                  </a:lnTo>
                  <a:lnTo>
                    <a:pt x="2051" y="1758"/>
                  </a:lnTo>
                  <a:lnTo>
                    <a:pt x="2114" y="1799"/>
                  </a:lnTo>
                  <a:lnTo>
                    <a:pt x="2186" y="1838"/>
                  </a:lnTo>
                  <a:lnTo>
                    <a:pt x="2262" y="1862"/>
                  </a:lnTo>
                  <a:lnTo>
                    <a:pt x="2337" y="1881"/>
                  </a:lnTo>
                  <a:lnTo>
                    <a:pt x="2412" y="1884"/>
                  </a:lnTo>
                  <a:lnTo>
                    <a:pt x="2482" y="1874"/>
                  </a:lnTo>
                  <a:lnTo>
                    <a:pt x="2497" y="1874"/>
                  </a:lnTo>
                  <a:lnTo>
                    <a:pt x="2511" y="1874"/>
                  </a:lnTo>
                  <a:lnTo>
                    <a:pt x="2521" y="1874"/>
                  </a:lnTo>
                  <a:lnTo>
                    <a:pt x="2533" y="1874"/>
                  </a:lnTo>
                  <a:lnTo>
                    <a:pt x="2540" y="1874"/>
                  </a:lnTo>
                  <a:lnTo>
                    <a:pt x="2553" y="1874"/>
                  </a:lnTo>
                  <a:lnTo>
                    <a:pt x="2565" y="1874"/>
                  </a:lnTo>
                  <a:lnTo>
                    <a:pt x="2582" y="1876"/>
                  </a:lnTo>
                  <a:lnTo>
                    <a:pt x="2589" y="1956"/>
                  </a:lnTo>
                  <a:lnTo>
                    <a:pt x="2596" y="2036"/>
                  </a:lnTo>
                  <a:lnTo>
                    <a:pt x="2594" y="2119"/>
                  </a:lnTo>
                  <a:lnTo>
                    <a:pt x="2589" y="2201"/>
                  </a:lnTo>
                  <a:lnTo>
                    <a:pt x="2574" y="2283"/>
                  </a:lnTo>
                  <a:lnTo>
                    <a:pt x="2557" y="2366"/>
                  </a:lnTo>
                  <a:lnTo>
                    <a:pt x="2528" y="2446"/>
                  </a:lnTo>
                  <a:lnTo>
                    <a:pt x="2497" y="2526"/>
                  </a:lnTo>
                  <a:lnTo>
                    <a:pt x="2477" y="2553"/>
                  </a:lnTo>
                  <a:lnTo>
                    <a:pt x="2463" y="2577"/>
                  </a:lnTo>
                  <a:lnTo>
                    <a:pt x="2448" y="2601"/>
                  </a:lnTo>
                  <a:lnTo>
                    <a:pt x="2436" y="2628"/>
                  </a:lnTo>
                  <a:lnTo>
                    <a:pt x="2424" y="2652"/>
                  </a:lnTo>
                  <a:lnTo>
                    <a:pt x="2414" y="2681"/>
                  </a:lnTo>
                  <a:lnTo>
                    <a:pt x="2402" y="2710"/>
                  </a:lnTo>
                  <a:lnTo>
                    <a:pt x="2395" y="2746"/>
                  </a:lnTo>
                  <a:lnTo>
                    <a:pt x="2388" y="2746"/>
                  </a:lnTo>
                  <a:lnTo>
                    <a:pt x="2385" y="274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3" name="Freeform 21"/>
            <p:cNvSpPr>
              <a:spLocks/>
            </p:cNvSpPr>
            <p:nvPr/>
          </p:nvSpPr>
          <p:spPr bwMode="auto">
            <a:xfrm>
              <a:off x="5843" y="5365"/>
              <a:ext cx="443" cy="276"/>
            </a:xfrm>
            <a:custGeom>
              <a:avLst/>
              <a:gdLst>
                <a:gd name="T0" fmla="*/ 5 w 929"/>
                <a:gd name="T1" fmla="*/ 39 h 516"/>
                <a:gd name="T2" fmla="*/ 0 w 929"/>
                <a:gd name="T3" fmla="*/ 24 h 516"/>
                <a:gd name="T4" fmla="*/ 3 w 929"/>
                <a:gd name="T5" fmla="*/ 9 h 516"/>
                <a:gd name="T6" fmla="*/ 12 w 929"/>
                <a:gd name="T7" fmla="*/ 0 h 516"/>
                <a:gd name="T8" fmla="*/ 19 w 929"/>
                <a:gd name="T9" fmla="*/ 3 h 516"/>
                <a:gd name="T10" fmla="*/ 20 w 929"/>
                <a:gd name="T11" fmla="*/ 7 h 516"/>
                <a:gd name="T12" fmla="*/ 18 w 929"/>
                <a:gd name="T13" fmla="*/ 13 h 516"/>
                <a:gd name="T14" fmla="*/ 14 w 929"/>
                <a:gd name="T15" fmla="*/ 17 h 516"/>
                <a:gd name="T16" fmla="*/ 11 w 929"/>
                <a:gd name="T17" fmla="*/ 18 h 516"/>
                <a:gd name="T18" fmla="*/ 9 w 929"/>
                <a:gd name="T19" fmla="*/ 17 h 516"/>
                <a:gd name="T20" fmla="*/ 9 w 929"/>
                <a:gd name="T21" fmla="*/ 14 h 516"/>
                <a:gd name="T22" fmla="*/ 10 w 929"/>
                <a:gd name="T23" fmla="*/ 11 h 516"/>
                <a:gd name="T24" fmla="*/ 10 w 929"/>
                <a:gd name="T25" fmla="*/ 14 h 516"/>
                <a:gd name="T26" fmla="*/ 13 w 929"/>
                <a:gd name="T27" fmla="*/ 16 h 516"/>
                <a:gd name="T28" fmla="*/ 16 w 929"/>
                <a:gd name="T29" fmla="*/ 12 h 516"/>
                <a:gd name="T30" fmla="*/ 18 w 929"/>
                <a:gd name="T31" fmla="*/ 6 h 516"/>
                <a:gd name="T32" fmla="*/ 14 w 929"/>
                <a:gd name="T33" fmla="*/ 2 h 516"/>
                <a:gd name="T34" fmla="*/ 7 w 929"/>
                <a:gd name="T35" fmla="*/ 6 h 516"/>
                <a:gd name="T36" fmla="*/ 3 w 929"/>
                <a:gd name="T37" fmla="*/ 17 h 516"/>
                <a:gd name="T38" fmla="*/ 2 w 929"/>
                <a:gd name="T39" fmla="*/ 29 h 516"/>
                <a:gd name="T40" fmla="*/ 9 w 929"/>
                <a:gd name="T41" fmla="*/ 38 h 516"/>
                <a:gd name="T42" fmla="*/ 20 w 929"/>
                <a:gd name="T43" fmla="*/ 37 h 516"/>
                <a:gd name="T44" fmla="*/ 32 w 929"/>
                <a:gd name="T45" fmla="*/ 29 h 516"/>
                <a:gd name="T46" fmla="*/ 42 w 929"/>
                <a:gd name="T47" fmla="*/ 19 h 516"/>
                <a:gd name="T48" fmla="*/ 47 w 929"/>
                <a:gd name="T49" fmla="*/ 15 h 516"/>
                <a:gd name="T50" fmla="*/ 48 w 929"/>
                <a:gd name="T51" fmla="*/ 15 h 516"/>
                <a:gd name="T52" fmla="*/ 47 w 929"/>
                <a:gd name="T53" fmla="*/ 16 h 516"/>
                <a:gd name="T54" fmla="*/ 45 w 929"/>
                <a:gd name="T55" fmla="*/ 19 h 516"/>
                <a:gd name="T56" fmla="*/ 44 w 929"/>
                <a:gd name="T57" fmla="*/ 20 h 516"/>
                <a:gd name="T58" fmla="*/ 40 w 929"/>
                <a:gd name="T59" fmla="*/ 24 h 516"/>
                <a:gd name="T60" fmla="*/ 32 w 929"/>
                <a:gd name="T61" fmla="*/ 31 h 516"/>
                <a:gd name="T62" fmla="*/ 24 w 929"/>
                <a:gd name="T63" fmla="*/ 38 h 516"/>
                <a:gd name="T64" fmla="*/ 16 w 929"/>
                <a:gd name="T65" fmla="*/ 42 h 5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29" h="516">
                  <a:moveTo>
                    <a:pt x="226" y="516"/>
                  </a:moveTo>
                  <a:lnTo>
                    <a:pt x="100" y="467"/>
                  </a:lnTo>
                  <a:lnTo>
                    <a:pt x="27" y="392"/>
                  </a:lnTo>
                  <a:lnTo>
                    <a:pt x="0" y="298"/>
                  </a:lnTo>
                  <a:lnTo>
                    <a:pt x="15" y="203"/>
                  </a:lnTo>
                  <a:lnTo>
                    <a:pt x="59" y="111"/>
                  </a:lnTo>
                  <a:lnTo>
                    <a:pt x="134" y="41"/>
                  </a:lnTo>
                  <a:lnTo>
                    <a:pt x="226" y="0"/>
                  </a:lnTo>
                  <a:lnTo>
                    <a:pt x="335" y="2"/>
                  </a:lnTo>
                  <a:lnTo>
                    <a:pt x="366" y="31"/>
                  </a:lnTo>
                  <a:lnTo>
                    <a:pt x="381" y="63"/>
                  </a:lnTo>
                  <a:lnTo>
                    <a:pt x="379" y="94"/>
                  </a:lnTo>
                  <a:lnTo>
                    <a:pt x="366" y="128"/>
                  </a:lnTo>
                  <a:lnTo>
                    <a:pt x="340" y="157"/>
                  </a:lnTo>
                  <a:lnTo>
                    <a:pt x="311" y="186"/>
                  </a:lnTo>
                  <a:lnTo>
                    <a:pt x="279" y="208"/>
                  </a:lnTo>
                  <a:lnTo>
                    <a:pt x="248" y="230"/>
                  </a:lnTo>
                  <a:lnTo>
                    <a:pt x="214" y="223"/>
                  </a:lnTo>
                  <a:lnTo>
                    <a:pt x="192" y="213"/>
                  </a:lnTo>
                  <a:lnTo>
                    <a:pt x="177" y="201"/>
                  </a:lnTo>
                  <a:lnTo>
                    <a:pt x="175" y="189"/>
                  </a:lnTo>
                  <a:lnTo>
                    <a:pt x="173" y="172"/>
                  </a:lnTo>
                  <a:lnTo>
                    <a:pt x="180" y="155"/>
                  </a:lnTo>
                  <a:lnTo>
                    <a:pt x="187" y="138"/>
                  </a:lnTo>
                  <a:lnTo>
                    <a:pt x="199" y="123"/>
                  </a:lnTo>
                  <a:lnTo>
                    <a:pt x="206" y="169"/>
                  </a:lnTo>
                  <a:lnTo>
                    <a:pt x="228" y="193"/>
                  </a:lnTo>
                  <a:lnTo>
                    <a:pt x="255" y="193"/>
                  </a:lnTo>
                  <a:lnTo>
                    <a:pt x="289" y="179"/>
                  </a:lnTo>
                  <a:lnTo>
                    <a:pt x="316" y="150"/>
                  </a:lnTo>
                  <a:lnTo>
                    <a:pt x="340" y="113"/>
                  </a:lnTo>
                  <a:lnTo>
                    <a:pt x="347" y="77"/>
                  </a:lnTo>
                  <a:lnTo>
                    <a:pt x="340" y="43"/>
                  </a:lnTo>
                  <a:lnTo>
                    <a:pt x="267" y="21"/>
                  </a:lnTo>
                  <a:lnTo>
                    <a:pt x="199" y="33"/>
                  </a:lnTo>
                  <a:lnTo>
                    <a:pt x="139" y="72"/>
                  </a:lnTo>
                  <a:lnTo>
                    <a:pt x="90" y="133"/>
                  </a:lnTo>
                  <a:lnTo>
                    <a:pt x="54" y="203"/>
                  </a:lnTo>
                  <a:lnTo>
                    <a:pt x="37" y="281"/>
                  </a:lnTo>
                  <a:lnTo>
                    <a:pt x="44" y="356"/>
                  </a:lnTo>
                  <a:lnTo>
                    <a:pt x="78" y="426"/>
                  </a:lnTo>
                  <a:lnTo>
                    <a:pt x="165" y="465"/>
                  </a:lnTo>
                  <a:lnTo>
                    <a:pt x="269" y="472"/>
                  </a:lnTo>
                  <a:lnTo>
                    <a:pt x="381" y="453"/>
                  </a:lnTo>
                  <a:lnTo>
                    <a:pt x="502" y="414"/>
                  </a:lnTo>
                  <a:lnTo>
                    <a:pt x="616" y="361"/>
                  </a:lnTo>
                  <a:lnTo>
                    <a:pt x="728" y="300"/>
                  </a:lnTo>
                  <a:lnTo>
                    <a:pt x="825" y="239"/>
                  </a:lnTo>
                  <a:lnTo>
                    <a:pt x="902" y="189"/>
                  </a:lnTo>
                  <a:lnTo>
                    <a:pt x="914" y="181"/>
                  </a:lnTo>
                  <a:lnTo>
                    <a:pt x="929" y="176"/>
                  </a:lnTo>
                  <a:lnTo>
                    <a:pt x="929" y="181"/>
                  </a:lnTo>
                  <a:lnTo>
                    <a:pt x="929" y="186"/>
                  </a:lnTo>
                  <a:lnTo>
                    <a:pt x="909" y="198"/>
                  </a:lnTo>
                  <a:lnTo>
                    <a:pt x="892" y="213"/>
                  </a:lnTo>
                  <a:lnTo>
                    <a:pt x="875" y="230"/>
                  </a:lnTo>
                  <a:lnTo>
                    <a:pt x="866" y="249"/>
                  </a:lnTo>
                  <a:lnTo>
                    <a:pt x="854" y="249"/>
                  </a:lnTo>
                  <a:lnTo>
                    <a:pt x="846" y="252"/>
                  </a:lnTo>
                  <a:lnTo>
                    <a:pt x="776" y="293"/>
                  </a:lnTo>
                  <a:lnTo>
                    <a:pt x="703" y="339"/>
                  </a:lnTo>
                  <a:lnTo>
                    <a:pt x="623" y="382"/>
                  </a:lnTo>
                  <a:lnTo>
                    <a:pt x="546" y="426"/>
                  </a:lnTo>
                  <a:lnTo>
                    <a:pt x="463" y="460"/>
                  </a:lnTo>
                  <a:lnTo>
                    <a:pt x="383" y="489"/>
                  </a:lnTo>
                  <a:lnTo>
                    <a:pt x="303" y="509"/>
                  </a:lnTo>
                  <a:lnTo>
                    <a:pt x="226" y="5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4" name="Freeform 22"/>
            <p:cNvSpPr>
              <a:spLocks/>
            </p:cNvSpPr>
            <p:nvPr/>
          </p:nvSpPr>
          <p:spPr bwMode="auto">
            <a:xfrm>
              <a:off x="6526" y="5545"/>
              <a:ext cx="155" cy="92"/>
            </a:xfrm>
            <a:custGeom>
              <a:avLst/>
              <a:gdLst>
                <a:gd name="T0" fmla="*/ 10 w 325"/>
                <a:gd name="T1" fmla="*/ 14 h 173"/>
                <a:gd name="T2" fmla="*/ 7 w 325"/>
                <a:gd name="T3" fmla="*/ 13 h 173"/>
                <a:gd name="T4" fmla="*/ 5 w 325"/>
                <a:gd name="T5" fmla="*/ 13 h 173"/>
                <a:gd name="T6" fmla="*/ 3 w 325"/>
                <a:gd name="T7" fmla="*/ 12 h 173"/>
                <a:gd name="T8" fmla="*/ 2 w 325"/>
                <a:gd name="T9" fmla="*/ 11 h 173"/>
                <a:gd name="T10" fmla="*/ 1 w 325"/>
                <a:gd name="T11" fmla="*/ 9 h 173"/>
                <a:gd name="T12" fmla="*/ 1 w 325"/>
                <a:gd name="T13" fmla="*/ 6 h 173"/>
                <a:gd name="T14" fmla="*/ 0 w 325"/>
                <a:gd name="T15" fmla="*/ 3 h 173"/>
                <a:gd name="T16" fmla="*/ 0 w 325"/>
                <a:gd name="T17" fmla="*/ 0 h 173"/>
                <a:gd name="T18" fmla="*/ 0 w 325"/>
                <a:gd name="T19" fmla="*/ 0 h 173"/>
                <a:gd name="T20" fmla="*/ 2 w 325"/>
                <a:gd name="T21" fmla="*/ 1 h 173"/>
                <a:gd name="T22" fmla="*/ 3 w 325"/>
                <a:gd name="T23" fmla="*/ 2 h 173"/>
                <a:gd name="T24" fmla="*/ 5 w 325"/>
                <a:gd name="T25" fmla="*/ 3 h 173"/>
                <a:gd name="T26" fmla="*/ 6 w 325"/>
                <a:gd name="T27" fmla="*/ 4 h 173"/>
                <a:gd name="T28" fmla="*/ 8 w 325"/>
                <a:gd name="T29" fmla="*/ 6 h 173"/>
                <a:gd name="T30" fmla="*/ 10 w 325"/>
                <a:gd name="T31" fmla="*/ 7 h 173"/>
                <a:gd name="T32" fmla="*/ 10 w 325"/>
                <a:gd name="T33" fmla="*/ 8 h 173"/>
                <a:gd name="T34" fmla="*/ 12 w 325"/>
                <a:gd name="T35" fmla="*/ 9 h 173"/>
                <a:gd name="T36" fmla="*/ 14 w 325"/>
                <a:gd name="T37" fmla="*/ 9 h 173"/>
                <a:gd name="T38" fmla="*/ 15 w 325"/>
                <a:gd name="T39" fmla="*/ 10 h 173"/>
                <a:gd name="T40" fmla="*/ 16 w 325"/>
                <a:gd name="T41" fmla="*/ 10 h 173"/>
                <a:gd name="T42" fmla="*/ 17 w 325"/>
                <a:gd name="T43" fmla="*/ 10 h 173"/>
                <a:gd name="T44" fmla="*/ 17 w 325"/>
                <a:gd name="T45" fmla="*/ 11 h 173"/>
                <a:gd name="T46" fmla="*/ 16 w 325"/>
                <a:gd name="T47" fmla="*/ 11 h 173"/>
                <a:gd name="T48" fmla="*/ 15 w 325"/>
                <a:gd name="T49" fmla="*/ 11 h 173"/>
                <a:gd name="T50" fmla="*/ 14 w 325"/>
                <a:gd name="T51" fmla="*/ 12 h 173"/>
                <a:gd name="T52" fmla="*/ 13 w 325"/>
                <a:gd name="T53" fmla="*/ 12 h 173"/>
                <a:gd name="T54" fmla="*/ 12 w 325"/>
                <a:gd name="T55" fmla="*/ 13 h 173"/>
                <a:gd name="T56" fmla="*/ 10 w 325"/>
                <a:gd name="T57" fmla="*/ 13 h 173"/>
                <a:gd name="T58" fmla="*/ 10 w 325"/>
                <a:gd name="T59" fmla="*/ 14 h 173"/>
                <a:gd name="T60" fmla="*/ 10 w 325"/>
                <a:gd name="T61" fmla="*/ 14 h 1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25" h="173">
                  <a:moveTo>
                    <a:pt x="182" y="173"/>
                  </a:moveTo>
                  <a:lnTo>
                    <a:pt x="131" y="168"/>
                  </a:lnTo>
                  <a:lnTo>
                    <a:pt x="95" y="160"/>
                  </a:lnTo>
                  <a:lnTo>
                    <a:pt x="65" y="146"/>
                  </a:lnTo>
                  <a:lnTo>
                    <a:pt x="48" y="131"/>
                  </a:lnTo>
                  <a:lnTo>
                    <a:pt x="32" y="107"/>
                  </a:lnTo>
                  <a:lnTo>
                    <a:pt x="22" y="78"/>
                  </a:lnTo>
                  <a:lnTo>
                    <a:pt x="10" y="4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9" y="10"/>
                  </a:lnTo>
                  <a:lnTo>
                    <a:pt x="63" y="22"/>
                  </a:lnTo>
                  <a:lnTo>
                    <a:pt x="92" y="39"/>
                  </a:lnTo>
                  <a:lnTo>
                    <a:pt x="121" y="54"/>
                  </a:lnTo>
                  <a:lnTo>
                    <a:pt x="153" y="73"/>
                  </a:lnTo>
                  <a:lnTo>
                    <a:pt x="179" y="85"/>
                  </a:lnTo>
                  <a:lnTo>
                    <a:pt x="208" y="100"/>
                  </a:lnTo>
                  <a:lnTo>
                    <a:pt x="242" y="105"/>
                  </a:lnTo>
                  <a:lnTo>
                    <a:pt x="272" y="112"/>
                  </a:lnTo>
                  <a:lnTo>
                    <a:pt x="293" y="117"/>
                  </a:lnTo>
                  <a:lnTo>
                    <a:pt x="308" y="122"/>
                  </a:lnTo>
                  <a:lnTo>
                    <a:pt x="320" y="124"/>
                  </a:lnTo>
                  <a:lnTo>
                    <a:pt x="325" y="129"/>
                  </a:lnTo>
                  <a:lnTo>
                    <a:pt x="313" y="134"/>
                  </a:lnTo>
                  <a:lnTo>
                    <a:pt x="298" y="141"/>
                  </a:lnTo>
                  <a:lnTo>
                    <a:pt x="276" y="148"/>
                  </a:lnTo>
                  <a:lnTo>
                    <a:pt x="255" y="156"/>
                  </a:lnTo>
                  <a:lnTo>
                    <a:pt x="230" y="160"/>
                  </a:lnTo>
                  <a:lnTo>
                    <a:pt x="208" y="168"/>
                  </a:lnTo>
                  <a:lnTo>
                    <a:pt x="192" y="170"/>
                  </a:lnTo>
                  <a:lnTo>
                    <a:pt x="182" y="17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5" name="Freeform 23"/>
            <p:cNvSpPr>
              <a:spLocks/>
            </p:cNvSpPr>
            <p:nvPr/>
          </p:nvSpPr>
          <p:spPr bwMode="auto">
            <a:xfrm>
              <a:off x="7069" y="5408"/>
              <a:ext cx="207" cy="66"/>
            </a:xfrm>
            <a:custGeom>
              <a:avLst/>
              <a:gdLst>
                <a:gd name="T0" fmla="*/ 22 w 434"/>
                <a:gd name="T1" fmla="*/ 10 h 123"/>
                <a:gd name="T2" fmla="*/ 21 w 434"/>
                <a:gd name="T3" fmla="*/ 10 h 123"/>
                <a:gd name="T4" fmla="*/ 20 w 434"/>
                <a:gd name="T5" fmla="*/ 9 h 123"/>
                <a:gd name="T6" fmla="*/ 20 w 434"/>
                <a:gd name="T7" fmla="*/ 8 h 123"/>
                <a:gd name="T8" fmla="*/ 19 w 434"/>
                <a:gd name="T9" fmla="*/ 8 h 123"/>
                <a:gd name="T10" fmla="*/ 18 w 434"/>
                <a:gd name="T11" fmla="*/ 7 h 123"/>
                <a:gd name="T12" fmla="*/ 17 w 434"/>
                <a:gd name="T13" fmla="*/ 6 h 123"/>
                <a:gd name="T14" fmla="*/ 16 w 434"/>
                <a:gd name="T15" fmla="*/ 5 h 123"/>
                <a:gd name="T16" fmla="*/ 16 w 434"/>
                <a:gd name="T17" fmla="*/ 5 h 123"/>
                <a:gd name="T18" fmla="*/ 14 w 434"/>
                <a:gd name="T19" fmla="*/ 4 h 123"/>
                <a:gd name="T20" fmla="*/ 12 w 434"/>
                <a:gd name="T21" fmla="*/ 4 h 123"/>
                <a:gd name="T22" fmla="*/ 10 w 434"/>
                <a:gd name="T23" fmla="*/ 3 h 123"/>
                <a:gd name="T24" fmla="*/ 8 w 434"/>
                <a:gd name="T25" fmla="*/ 3 h 123"/>
                <a:gd name="T26" fmla="*/ 5 w 434"/>
                <a:gd name="T27" fmla="*/ 3 h 123"/>
                <a:gd name="T28" fmla="*/ 3 w 434"/>
                <a:gd name="T29" fmla="*/ 3 h 123"/>
                <a:gd name="T30" fmla="*/ 1 w 434"/>
                <a:gd name="T31" fmla="*/ 2 h 123"/>
                <a:gd name="T32" fmla="*/ 0 w 434"/>
                <a:gd name="T33" fmla="*/ 2 h 123"/>
                <a:gd name="T34" fmla="*/ 0 w 434"/>
                <a:gd name="T35" fmla="*/ 1 h 123"/>
                <a:gd name="T36" fmla="*/ 0 w 434"/>
                <a:gd name="T37" fmla="*/ 1 h 123"/>
                <a:gd name="T38" fmla="*/ 0 w 434"/>
                <a:gd name="T39" fmla="*/ 0 h 123"/>
                <a:gd name="T40" fmla="*/ 0 w 434"/>
                <a:gd name="T41" fmla="*/ 0 h 123"/>
                <a:gd name="T42" fmla="*/ 2 w 434"/>
                <a:gd name="T43" fmla="*/ 0 h 123"/>
                <a:gd name="T44" fmla="*/ 5 w 434"/>
                <a:gd name="T45" fmla="*/ 1 h 123"/>
                <a:gd name="T46" fmla="*/ 9 w 434"/>
                <a:gd name="T47" fmla="*/ 1 h 123"/>
                <a:gd name="T48" fmla="*/ 13 w 434"/>
                <a:gd name="T49" fmla="*/ 3 h 123"/>
                <a:gd name="T50" fmla="*/ 17 w 434"/>
                <a:gd name="T51" fmla="*/ 4 h 123"/>
                <a:gd name="T52" fmla="*/ 20 w 434"/>
                <a:gd name="T53" fmla="*/ 6 h 123"/>
                <a:gd name="T54" fmla="*/ 22 w 434"/>
                <a:gd name="T55" fmla="*/ 8 h 123"/>
                <a:gd name="T56" fmla="*/ 22 w 434"/>
                <a:gd name="T57" fmla="*/ 10 h 123"/>
                <a:gd name="T58" fmla="*/ 22 w 434"/>
                <a:gd name="T59" fmla="*/ 10 h 123"/>
                <a:gd name="T60" fmla="*/ 22 w 434"/>
                <a:gd name="T61" fmla="*/ 10 h 1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34" h="123">
                  <a:moveTo>
                    <a:pt x="427" y="123"/>
                  </a:moveTo>
                  <a:lnTo>
                    <a:pt x="408" y="116"/>
                  </a:lnTo>
                  <a:lnTo>
                    <a:pt x="391" y="109"/>
                  </a:lnTo>
                  <a:lnTo>
                    <a:pt x="374" y="99"/>
                  </a:lnTo>
                  <a:lnTo>
                    <a:pt x="357" y="92"/>
                  </a:lnTo>
                  <a:lnTo>
                    <a:pt x="340" y="82"/>
                  </a:lnTo>
                  <a:lnTo>
                    <a:pt x="325" y="75"/>
                  </a:lnTo>
                  <a:lnTo>
                    <a:pt x="311" y="67"/>
                  </a:lnTo>
                  <a:lnTo>
                    <a:pt x="303" y="60"/>
                  </a:lnTo>
                  <a:lnTo>
                    <a:pt x="267" y="53"/>
                  </a:lnTo>
                  <a:lnTo>
                    <a:pt x="228" y="48"/>
                  </a:lnTo>
                  <a:lnTo>
                    <a:pt x="187" y="41"/>
                  </a:lnTo>
                  <a:lnTo>
                    <a:pt x="146" y="38"/>
                  </a:lnTo>
                  <a:lnTo>
                    <a:pt x="102" y="33"/>
                  </a:lnTo>
                  <a:lnTo>
                    <a:pt x="66" y="29"/>
                  </a:lnTo>
                  <a:lnTo>
                    <a:pt x="32" y="21"/>
                  </a:lnTo>
                  <a:lnTo>
                    <a:pt x="8" y="16"/>
                  </a:lnTo>
                  <a:lnTo>
                    <a:pt x="3" y="9"/>
                  </a:lnTo>
                  <a:lnTo>
                    <a:pt x="0" y="7"/>
                  </a:lnTo>
                  <a:lnTo>
                    <a:pt x="3" y="0"/>
                  </a:lnTo>
                  <a:lnTo>
                    <a:pt x="8" y="0"/>
                  </a:lnTo>
                  <a:lnTo>
                    <a:pt x="34" y="0"/>
                  </a:lnTo>
                  <a:lnTo>
                    <a:pt x="90" y="7"/>
                  </a:lnTo>
                  <a:lnTo>
                    <a:pt x="165" y="14"/>
                  </a:lnTo>
                  <a:lnTo>
                    <a:pt x="248" y="31"/>
                  </a:lnTo>
                  <a:lnTo>
                    <a:pt x="325" y="48"/>
                  </a:lnTo>
                  <a:lnTo>
                    <a:pt x="388" y="70"/>
                  </a:lnTo>
                  <a:lnTo>
                    <a:pt x="427" y="94"/>
                  </a:lnTo>
                  <a:lnTo>
                    <a:pt x="434" y="123"/>
                  </a:lnTo>
                  <a:lnTo>
                    <a:pt x="429" y="123"/>
                  </a:lnTo>
                  <a:lnTo>
                    <a:pt x="427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6" name="Freeform 24"/>
            <p:cNvSpPr>
              <a:spLocks/>
            </p:cNvSpPr>
            <p:nvPr/>
          </p:nvSpPr>
          <p:spPr bwMode="auto">
            <a:xfrm>
              <a:off x="7098" y="5367"/>
              <a:ext cx="221" cy="70"/>
            </a:xfrm>
            <a:custGeom>
              <a:avLst/>
              <a:gdLst>
                <a:gd name="T0" fmla="*/ 22 w 465"/>
                <a:gd name="T1" fmla="*/ 11 h 131"/>
                <a:gd name="T2" fmla="*/ 19 w 465"/>
                <a:gd name="T3" fmla="*/ 9 h 131"/>
                <a:gd name="T4" fmla="*/ 17 w 465"/>
                <a:gd name="T5" fmla="*/ 7 h 131"/>
                <a:gd name="T6" fmla="*/ 14 w 465"/>
                <a:gd name="T7" fmla="*/ 6 h 131"/>
                <a:gd name="T8" fmla="*/ 11 w 465"/>
                <a:gd name="T9" fmla="*/ 5 h 131"/>
                <a:gd name="T10" fmla="*/ 9 w 465"/>
                <a:gd name="T11" fmla="*/ 4 h 131"/>
                <a:gd name="T12" fmla="*/ 6 w 465"/>
                <a:gd name="T13" fmla="*/ 4 h 131"/>
                <a:gd name="T14" fmla="*/ 3 w 465"/>
                <a:gd name="T15" fmla="*/ 3 h 131"/>
                <a:gd name="T16" fmla="*/ 0 w 465"/>
                <a:gd name="T17" fmla="*/ 2 h 131"/>
                <a:gd name="T18" fmla="*/ 0 w 465"/>
                <a:gd name="T19" fmla="*/ 2 h 131"/>
                <a:gd name="T20" fmla="*/ 0 w 465"/>
                <a:gd name="T21" fmla="*/ 1 h 131"/>
                <a:gd name="T22" fmla="*/ 2 w 465"/>
                <a:gd name="T23" fmla="*/ 0 h 131"/>
                <a:gd name="T24" fmla="*/ 5 w 465"/>
                <a:gd name="T25" fmla="*/ 1 h 131"/>
                <a:gd name="T26" fmla="*/ 8 w 465"/>
                <a:gd name="T27" fmla="*/ 2 h 131"/>
                <a:gd name="T28" fmla="*/ 12 w 465"/>
                <a:gd name="T29" fmla="*/ 3 h 131"/>
                <a:gd name="T30" fmla="*/ 16 w 465"/>
                <a:gd name="T31" fmla="*/ 5 h 131"/>
                <a:gd name="T32" fmla="*/ 19 w 465"/>
                <a:gd name="T33" fmla="*/ 6 h 131"/>
                <a:gd name="T34" fmla="*/ 22 w 465"/>
                <a:gd name="T35" fmla="*/ 9 h 131"/>
                <a:gd name="T36" fmla="*/ 24 w 465"/>
                <a:gd name="T37" fmla="*/ 11 h 131"/>
                <a:gd name="T38" fmla="*/ 24 w 465"/>
                <a:gd name="T39" fmla="*/ 11 h 131"/>
                <a:gd name="T40" fmla="*/ 24 w 465"/>
                <a:gd name="T41" fmla="*/ 11 h 131"/>
                <a:gd name="T42" fmla="*/ 23 w 465"/>
                <a:gd name="T43" fmla="*/ 11 h 131"/>
                <a:gd name="T44" fmla="*/ 22 w 465"/>
                <a:gd name="T45" fmla="*/ 11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5" h="131">
                  <a:moveTo>
                    <a:pt x="439" y="131"/>
                  </a:moveTo>
                  <a:lnTo>
                    <a:pt x="380" y="109"/>
                  </a:lnTo>
                  <a:lnTo>
                    <a:pt x="325" y="95"/>
                  </a:lnTo>
                  <a:lnTo>
                    <a:pt x="271" y="78"/>
                  </a:lnTo>
                  <a:lnTo>
                    <a:pt x="221" y="68"/>
                  </a:lnTo>
                  <a:lnTo>
                    <a:pt x="167" y="54"/>
                  </a:lnTo>
                  <a:lnTo>
                    <a:pt x="114" y="44"/>
                  </a:lnTo>
                  <a:lnTo>
                    <a:pt x="61" y="37"/>
                  </a:lnTo>
                  <a:lnTo>
                    <a:pt x="10" y="29"/>
                  </a:lnTo>
                  <a:lnTo>
                    <a:pt x="2" y="17"/>
                  </a:lnTo>
                  <a:lnTo>
                    <a:pt x="0" y="5"/>
                  </a:lnTo>
                  <a:lnTo>
                    <a:pt x="34" y="0"/>
                  </a:lnTo>
                  <a:lnTo>
                    <a:pt x="90" y="5"/>
                  </a:lnTo>
                  <a:lnTo>
                    <a:pt x="157" y="17"/>
                  </a:lnTo>
                  <a:lnTo>
                    <a:pt x="233" y="37"/>
                  </a:lnTo>
                  <a:lnTo>
                    <a:pt x="305" y="56"/>
                  </a:lnTo>
                  <a:lnTo>
                    <a:pt x="373" y="80"/>
                  </a:lnTo>
                  <a:lnTo>
                    <a:pt x="427" y="105"/>
                  </a:lnTo>
                  <a:lnTo>
                    <a:pt x="465" y="129"/>
                  </a:lnTo>
                  <a:lnTo>
                    <a:pt x="463" y="129"/>
                  </a:lnTo>
                  <a:lnTo>
                    <a:pt x="463" y="131"/>
                  </a:lnTo>
                  <a:lnTo>
                    <a:pt x="451" y="131"/>
                  </a:lnTo>
                  <a:lnTo>
                    <a:pt x="439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7" name="Freeform 25"/>
            <p:cNvSpPr>
              <a:spLocks/>
            </p:cNvSpPr>
            <p:nvPr/>
          </p:nvSpPr>
          <p:spPr bwMode="auto">
            <a:xfrm>
              <a:off x="7028" y="5370"/>
              <a:ext cx="12" cy="4"/>
            </a:xfrm>
            <a:custGeom>
              <a:avLst/>
              <a:gdLst>
                <a:gd name="T0" fmla="*/ 0 w 25"/>
                <a:gd name="T1" fmla="*/ 1 h 8"/>
                <a:gd name="T2" fmla="*/ 0 w 25"/>
                <a:gd name="T3" fmla="*/ 0 h 8"/>
                <a:gd name="T4" fmla="*/ 1 w 25"/>
                <a:gd name="T5" fmla="*/ 0 h 8"/>
                <a:gd name="T6" fmla="*/ 1 w 25"/>
                <a:gd name="T7" fmla="*/ 1 h 8"/>
                <a:gd name="T8" fmla="*/ 1 w 25"/>
                <a:gd name="T9" fmla="*/ 1 h 8"/>
                <a:gd name="T10" fmla="*/ 0 w 25"/>
                <a:gd name="T11" fmla="*/ 1 h 8"/>
                <a:gd name="T12" fmla="*/ 0 w 25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lnTo>
                    <a:pt x="13" y="0"/>
                  </a:lnTo>
                  <a:lnTo>
                    <a:pt x="25" y="0"/>
                  </a:lnTo>
                  <a:lnTo>
                    <a:pt x="20" y="3"/>
                  </a:lnTo>
                  <a:lnTo>
                    <a:pt x="17" y="8"/>
                  </a:lnTo>
                  <a:lnTo>
                    <a:pt x="1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8" name="Freeform 26"/>
            <p:cNvSpPr>
              <a:spLocks/>
            </p:cNvSpPr>
            <p:nvPr/>
          </p:nvSpPr>
          <p:spPr bwMode="auto">
            <a:xfrm>
              <a:off x="6739" y="4380"/>
              <a:ext cx="570" cy="849"/>
            </a:xfrm>
            <a:custGeom>
              <a:avLst/>
              <a:gdLst>
                <a:gd name="T0" fmla="*/ 39 w 1196"/>
                <a:gd name="T1" fmla="*/ 128 h 1587"/>
                <a:gd name="T2" fmla="*/ 38 w 1196"/>
                <a:gd name="T3" fmla="*/ 124 h 1587"/>
                <a:gd name="T4" fmla="*/ 38 w 1196"/>
                <a:gd name="T5" fmla="*/ 121 h 1587"/>
                <a:gd name="T6" fmla="*/ 37 w 1196"/>
                <a:gd name="T7" fmla="*/ 120 h 1587"/>
                <a:gd name="T8" fmla="*/ 44 w 1196"/>
                <a:gd name="T9" fmla="*/ 98 h 1587"/>
                <a:gd name="T10" fmla="*/ 41 w 1196"/>
                <a:gd name="T11" fmla="*/ 63 h 1587"/>
                <a:gd name="T12" fmla="*/ 24 w 1196"/>
                <a:gd name="T13" fmla="*/ 54 h 1587"/>
                <a:gd name="T14" fmla="*/ 20 w 1196"/>
                <a:gd name="T15" fmla="*/ 58 h 1587"/>
                <a:gd name="T16" fmla="*/ 17 w 1196"/>
                <a:gd name="T17" fmla="*/ 64 h 1587"/>
                <a:gd name="T18" fmla="*/ 15 w 1196"/>
                <a:gd name="T19" fmla="*/ 66 h 1587"/>
                <a:gd name="T20" fmla="*/ 13 w 1196"/>
                <a:gd name="T21" fmla="*/ 65 h 1587"/>
                <a:gd name="T22" fmla="*/ 11 w 1196"/>
                <a:gd name="T23" fmla="*/ 70 h 1587"/>
                <a:gd name="T24" fmla="*/ 10 w 1196"/>
                <a:gd name="T25" fmla="*/ 75 h 1587"/>
                <a:gd name="T26" fmla="*/ 9 w 1196"/>
                <a:gd name="T27" fmla="*/ 78 h 1587"/>
                <a:gd name="T28" fmla="*/ 9 w 1196"/>
                <a:gd name="T29" fmla="*/ 73 h 1587"/>
                <a:gd name="T30" fmla="*/ 10 w 1196"/>
                <a:gd name="T31" fmla="*/ 62 h 1587"/>
                <a:gd name="T32" fmla="*/ 8 w 1196"/>
                <a:gd name="T33" fmla="*/ 56 h 1587"/>
                <a:gd name="T34" fmla="*/ 3 w 1196"/>
                <a:gd name="T35" fmla="*/ 65 h 1587"/>
                <a:gd name="T36" fmla="*/ 0 w 1196"/>
                <a:gd name="T37" fmla="*/ 69 h 1587"/>
                <a:gd name="T38" fmla="*/ 0 w 1196"/>
                <a:gd name="T39" fmla="*/ 64 h 1587"/>
                <a:gd name="T40" fmla="*/ 3 w 1196"/>
                <a:gd name="T41" fmla="*/ 50 h 1587"/>
                <a:gd name="T42" fmla="*/ 9 w 1196"/>
                <a:gd name="T43" fmla="*/ 39 h 1587"/>
                <a:gd name="T44" fmla="*/ 11 w 1196"/>
                <a:gd name="T45" fmla="*/ 33 h 1587"/>
                <a:gd name="T46" fmla="*/ 7 w 1196"/>
                <a:gd name="T47" fmla="*/ 33 h 1587"/>
                <a:gd name="T48" fmla="*/ 3 w 1196"/>
                <a:gd name="T49" fmla="*/ 35 h 1587"/>
                <a:gd name="T50" fmla="*/ 2 w 1196"/>
                <a:gd name="T51" fmla="*/ 32 h 1587"/>
                <a:gd name="T52" fmla="*/ 10 w 1196"/>
                <a:gd name="T53" fmla="*/ 24 h 1587"/>
                <a:gd name="T54" fmla="*/ 16 w 1196"/>
                <a:gd name="T55" fmla="*/ 18 h 1587"/>
                <a:gd name="T56" fmla="*/ 15 w 1196"/>
                <a:gd name="T57" fmla="*/ 15 h 1587"/>
                <a:gd name="T58" fmla="*/ 11 w 1196"/>
                <a:gd name="T59" fmla="*/ 14 h 1587"/>
                <a:gd name="T60" fmla="*/ 8 w 1196"/>
                <a:gd name="T61" fmla="*/ 14 h 1587"/>
                <a:gd name="T62" fmla="*/ 11 w 1196"/>
                <a:gd name="T63" fmla="*/ 11 h 1587"/>
                <a:gd name="T64" fmla="*/ 19 w 1196"/>
                <a:gd name="T65" fmla="*/ 9 h 1587"/>
                <a:gd name="T66" fmla="*/ 26 w 1196"/>
                <a:gd name="T67" fmla="*/ 12 h 1587"/>
                <a:gd name="T68" fmla="*/ 30 w 1196"/>
                <a:gd name="T69" fmla="*/ 11 h 1587"/>
                <a:gd name="T70" fmla="*/ 28 w 1196"/>
                <a:gd name="T71" fmla="*/ 6 h 1587"/>
                <a:gd name="T72" fmla="*/ 25 w 1196"/>
                <a:gd name="T73" fmla="*/ 2 h 1587"/>
                <a:gd name="T74" fmla="*/ 27 w 1196"/>
                <a:gd name="T75" fmla="*/ 1 h 1587"/>
                <a:gd name="T76" fmla="*/ 35 w 1196"/>
                <a:gd name="T77" fmla="*/ 7 h 1587"/>
                <a:gd name="T78" fmla="*/ 41 w 1196"/>
                <a:gd name="T79" fmla="*/ 18 h 1587"/>
                <a:gd name="T80" fmla="*/ 45 w 1196"/>
                <a:gd name="T81" fmla="*/ 21 h 1587"/>
                <a:gd name="T82" fmla="*/ 53 w 1196"/>
                <a:gd name="T83" fmla="*/ 16 h 1587"/>
                <a:gd name="T84" fmla="*/ 59 w 1196"/>
                <a:gd name="T85" fmla="*/ 22 h 1587"/>
                <a:gd name="T86" fmla="*/ 55 w 1196"/>
                <a:gd name="T87" fmla="*/ 25 h 1587"/>
                <a:gd name="T88" fmla="*/ 51 w 1196"/>
                <a:gd name="T89" fmla="*/ 29 h 1587"/>
                <a:gd name="T90" fmla="*/ 50 w 1196"/>
                <a:gd name="T91" fmla="*/ 34 h 1587"/>
                <a:gd name="T92" fmla="*/ 53 w 1196"/>
                <a:gd name="T93" fmla="*/ 34 h 1587"/>
                <a:gd name="T94" fmla="*/ 56 w 1196"/>
                <a:gd name="T95" fmla="*/ 35 h 1587"/>
                <a:gd name="T96" fmla="*/ 58 w 1196"/>
                <a:gd name="T97" fmla="*/ 38 h 1587"/>
                <a:gd name="T98" fmla="*/ 59 w 1196"/>
                <a:gd name="T99" fmla="*/ 41 h 1587"/>
                <a:gd name="T100" fmla="*/ 57 w 1196"/>
                <a:gd name="T101" fmla="*/ 42 h 1587"/>
                <a:gd name="T102" fmla="*/ 55 w 1196"/>
                <a:gd name="T103" fmla="*/ 44 h 1587"/>
                <a:gd name="T104" fmla="*/ 59 w 1196"/>
                <a:gd name="T105" fmla="*/ 54 h 1587"/>
                <a:gd name="T106" fmla="*/ 62 w 1196"/>
                <a:gd name="T107" fmla="*/ 71 h 1587"/>
                <a:gd name="T108" fmla="*/ 60 w 1196"/>
                <a:gd name="T109" fmla="*/ 87 h 1587"/>
                <a:gd name="T110" fmla="*/ 57 w 1196"/>
                <a:gd name="T111" fmla="*/ 91 h 1587"/>
                <a:gd name="T112" fmla="*/ 59 w 1196"/>
                <a:gd name="T113" fmla="*/ 101 h 1587"/>
                <a:gd name="T114" fmla="*/ 55 w 1196"/>
                <a:gd name="T115" fmla="*/ 114 h 1587"/>
                <a:gd name="T116" fmla="*/ 47 w 1196"/>
                <a:gd name="T117" fmla="*/ 114 h 1587"/>
                <a:gd name="T118" fmla="*/ 46 w 1196"/>
                <a:gd name="T119" fmla="*/ 117 h 1587"/>
                <a:gd name="T120" fmla="*/ 46 w 1196"/>
                <a:gd name="T121" fmla="*/ 120 h 1587"/>
                <a:gd name="T122" fmla="*/ 44 w 1196"/>
                <a:gd name="T123" fmla="*/ 125 h 1587"/>
                <a:gd name="T124" fmla="*/ 41 w 1196"/>
                <a:gd name="T125" fmla="*/ 128 h 15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196" h="1587">
                  <a:moveTo>
                    <a:pt x="766" y="1587"/>
                  </a:moveTo>
                  <a:lnTo>
                    <a:pt x="757" y="1573"/>
                  </a:lnTo>
                  <a:lnTo>
                    <a:pt x="749" y="1558"/>
                  </a:lnTo>
                  <a:lnTo>
                    <a:pt x="745" y="1543"/>
                  </a:lnTo>
                  <a:lnTo>
                    <a:pt x="742" y="1529"/>
                  </a:lnTo>
                  <a:lnTo>
                    <a:pt x="737" y="1514"/>
                  </a:lnTo>
                  <a:lnTo>
                    <a:pt x="735" y="1502"/>
                  </a:lnTo>
                  <a:lnTo>
                    <a:pt x="730" y="1488"/>
                  </a:lnTo>
                  <a:lnTo>
                    <a:pt x="730" y="1476"/>
                  </a:lnTo>
                  <a:lnTo>
                    <a:pt x="725" y="1476"/>
                  </a:lnTo>
                  <a:lnTo>
                    <a:pt x="720" y="1476"/>
                  </a:lnTo>
                  <a:lnTo>
                    <a:pt x="720" y="1463"/>
                  </a:lnTo>
                  <a:lnTo>
                    <a:pt x="720" y="1454"/>
                  </a:lnTo>
                  <a:lnTo>
                    <a:pt x="798" y="1340"/>
                  </a:lnTo>
                  <a:lnTo>
                    <a:pt x="846" y="1199"/>
                  </a:lnTo>
                  <a:lnTo>
                    <a:pt x="861" y="1049"/>
                  </a:lnTo>
                  <a:lnTo>
                    <a:pt x="849" y="904"/>
                  </a:lnTo>
                  <a:lnTo>
                    <a:pt x="803" y="773"/>
                  </a:lnTo>
                  <a:lnTo>
                    <a:pt x="723" y="678"/>
                  </a:lnTo>
                  <a:lnTo>
                    <a:pt x="609" y="635"/>
                  </a:lnTo>
                  <a:lnTo>
                    <a:pt x="463" y="659"/>
                  </a:lnTo>
                  <a:lnTo>
                    <a:pt x="434" y="673"/>
                  </a:lnTo>
                  <a:lnTo>
                    <a:pt x="413" y="693"/>
                  </a:lnTo>
                  <a:lnTo>
                    <a:pt x="391" y="712"/>
                  </a:lnTo>
                  <a:lnTo>
                    <a:pt x="371" y="734"/>
                  </a:lnTo>
                  <a:lnTo>
                    <a:pt x="350" y="753"/>
                  </a:lnTo>
                  <a:lnTo>
                    <a:pt x="333" y="775"/>
                  </a:lnTo>
                  <a:lnTo>
                    <a:pt x="311" y="797"/>
                  </a:lnTo>
                  <a:lnTo>
                    <a:pt x="294" y="821"/>
                  </a:lnTo>
                  <a:lnTo>
                    <a:pt x="282" y="807"/>
                  </a:lnTo>
                  <a:lnTo>
                    <a:pt x="274" y="802"/>
                  </a:lnTo>
                  <a:lnTo>
                    <a:pt x="265" y="799"/>
                  </a:lnTo>
                  <a:lnTo>
                    <a:pt x="255" y="799"/>
                  </a:lnTo>
                  <a:lnTo>
                    <a:pt x="240" y="814"/>
                  </a:lnTo>
                  <a:lnTo>
                    <a:pt x="228" y="831"/>
                  </a:lnTo>
                  <a:lnTo>
                    <a:pt x="216" y="848"/>
                  </a:lnTo>
                  <a:lnTo>
                    <a:pt x="209" y="870"/>
                  </a:lnTo>
                  <a:lnTo>
                    <a:pt x="199" y="889"/>
                  </a:lnTo>
                  <a:lnTo>
                    <a:pt x="190" y="911"/>
                  </a:lnTo>
                  <a:lnTo>
                    <a:pt x="182" y="933"/>
                  </a:lnTo>
                  <a:lnTo>
                    <a:pt x="175" y="954"/>
                  </a:lnTo>
                  <a:lnTo>
                    <a:pt x="168" y="954"/>
                  </a:lnTo>
                  <a:lnTo>
                    <a:pt x="165" y="954"/>
                  </a:lnTo>
                  <a:lnTo>
                    <a:pt x="165" y="925"/>
                  </a:lnTo>
                  <a:lnTo>
                    <a:pt x="173" y="887"/>
                  </a:lnTo>
                  <a:lnTo>
                    <a:pt x="180" y="843"/>
                  </a:lnTo>
                  <a:lnTo>
                    <a:pt x="187" y="799"/>
                  </a:lnTo>
                  <a:lnTo>
                    <a:pt x="187" y="756"/>
                  </a:lnTo>
                  <a:lnTo>
                    <a:pt x="185" y="719"/>
                  </a:lnTo>
                  <a:lnTo>
                    <a:pt x="173" y="695"/>
                  </a:lnTo>
                  <a:lnTo>
                    <a:pt x="151" y="688"/>
                  </a:lnTo>
                  <a:lnTo>
                    <a:pt x="112" y="731"/>
                  </a:lnTo>
                  <a:lnTo>
                    <a:pt x="83" y="768"/>
                  </a:lnTo>
                  <a:lnTo>
                    <a:pt x="59" y="797"/>
                  </a:lnTo>
                  <a:lnTo>
                    <a:pt x="39" y="821"/>
                  </a:lnTo>
                  <a:lnTo>
                    <a:pt x="22" y="836"/>
                  </a:lnTo>
                  <a:lnTo>
                    <a:pt x="13" y="845"/>
                  </a:lnTo>
                  <a:lnTo>
                    <a:pt x="5" y="850"/>
                  </a:lnTo>
                  <a:lnTo>
                    <a:pt x="0" y="853"/>
                  </a:lnTo>
                  <a:lnTo>
                    <a:pt x="5" y="775"/>
                  </a:lnTo>
                  <a:lnTo>
                    <a:pt x="20" y="715"/>
                  </a:lnTo>
                  <a:lnTo>
                    <a:pt x="39" y="661"/>
                  </a:lnTo>
                  <a:lnTo>
                    <a:pt x="66" y="615"/>
                  </a:lnTo>
                  <a:lnTo>
                    <a:pt x="93" y="569"/>
                  </a:lnTo>
                  <a:lnTo>
                    <a:pt x="129" y="525"/>
                  </a:lnTo>
                  <a:lnTo>
                    <a:pt x="168" y="477"/>
                  </a:lnTo>
                  <a:lnTo>
                    <a:pt x="214" y="421"/>
                  </a:lnTo>
                  <a:lnTo>
                    <a:pt x="211" y="412"/>
                  </a:lnTo>
                  <a:lnTo>
                    <a:pt x="211" y="402"/>
                  </a:lnTo>
                  <a:lnTo>
                    <a:pt x="185" y="397"/>
                  </a:lnTo>
                  <a:lnTo>
                    <a:pt x="160" y="399"/>
                  </a:lnTo>
                  <a:lnTo>
                    <a:pt x="136" y="404"/>
                  </a:lnTo>
                  <a:lnTo>
                    <a:pt x="112" y="412"/>
                  </a:lnTo>
                  <a:lnTo>
                    <a:pt x="85" y="419"/>
                  </a:lnTo>
                  <a:lnTo>
                    <a:pt x="63" y="429"/>
                  </a:lnTo>
                  <a:lnTo>
                    <a:pt x="39" y="433"/>
                  </a:lnTo>
                  <a:lnTo>
                    <a:pt x="17" y="441"/>
                  </a:lnTo>
                  <a:lnTo>
                    <a:pt x="39" y="392"/>
                  </a:lnTo>
                  <a:lnTo>
                    <a:pt x="78" y="353"/>
                  </a:lnTo>
                  <a:lnTo>
                    <a:pt x="124" y="322"/>
                  </a:lnTo>
                  <a:lnTo>
                    <a:pt x="180" y="295"/>
                  </a:lnTo>
                  <a:lnTo>
                    <a:pt x="228" y="269"/>
                  </a:lnTo>
                  <a:lnTo>
                    <a:pt x="274" y="247"/>
                  </a:lnTo>
                  <a:lnTo>
                    <a:pt x="306" y="223"/>
                  </a:lnTo>
                  <a:lnTo>
                    <a:pt x="318" y="201"/>
                  </a:lnTo>
                  <a:lnTo>
                    <a:pt x="301" y="191"/>
                  </a:lnTo>
                  <a:lnTo>
                    <a:pt x="282" y="186"/>
                  </a:lnTo>
                  <a:lnTo>
                    <a:pt x="260" y="181"/>
                  </a:lnTo>
                  <a:lnTo>
                    <a:pt x="238" y="179"/>
                  </a:lnTo>
                  <a:lnTo>
                    <a:pt x="214" y="176"/>
                  </a:lnTo>
                  <a:lnTo>
                    <a:pt x="194" y="174"/>
                  </a:lnTo>
                  <a:lnTo>
                    <a:pt x="173" y="172"/>
                  </a:lnTo>
                  <a:lnTo>
                    <a:pt x="160" y="172"/>
                  </a:lnTo>
                  <a:lnTo>
                    <a:pt x="160" y="167"/>
                  </a:lnTo>
                  <a:lnTo>
                    <a:pt x="160" y="162"/>
                  </a:lnTo>
                  <a:lnTo>
                    <a:pt x="223" y="130"/>
                  </a:lnTo>
                  <a:lnTo>
                    <a:pt x="277" y="113"/>
                  </a:lnTo>
                  <a:lnTo>
                    <a:pt x="320" y="106"/>
                  </a:lnTo>
                  <a:lnTo>
                    <a:pt x="362" y="111"/>
                  </a:lnTo>
                  <a:lnTo>
                    <a:pt x="400" y="116"/>
                  </a:lnTo>
                  <a:lnTo>
                    <a:pt x="446" y="130"/>
                  </a:lnTo>
                  <a:lnTo>
                    <a:pt x="500" y="145"/>
                  </a:lnTo>
                  <a:lnTo>
                    <a:pt x="568" y="159"/>
                  </a:lnTo>
                  <a:lnTo>
                    <a:pt x="573" y="147"/>
                  </a:lnTo>
                  <a:lnTo>
                    <a:pt x="585" y="138"/>
                  </a:lnTo>
                  <a:lnTo>
                    <a:pt x="570" y="121"/>
                  </a:lnTo>
                  <a:lnTo>
                    <a:pt x="556" y="101"/>
                  </a:lnTo>
                  <a:lnTo>
                    <a:pt x="539" y="80"/>
                  </a:lnTo>
                  <a:lnTo>
                    <a:pt x="524" y="60"/>
                  </a:lnTo>
                  <a:lnTo>
                    <a:pt x="507" y="38"/>
                  </a:lnTo>
                  <a:lnTo>
                    <a:pt x="495" y="21"/>
                  </a:lnTo>
                  <a:lnTo>
                    <a:pt x="483" y="7"/>
                  </a:lnTo>
                  <a:lnTo>
                    <a:pt x="480" y="0"/>
                  </a:lnTo>
                  <a:lnTo>
                    <a:pt x="519" y="9"/>
                  </a:lnTo>
                  <a:lnTo>
                    <a:pt x="568" y="31"/>
                  </a:lnTo>
                  <a:lnTo>
                    <a:pt x="619" y="60"/>
                  </a:lnTo>
                  <a:lnTo>
                    <a:pt x="672" y="96"/>
                  </a:lnTo>
                  <a:lnTo>
                    <a:pt x="720" y="133"/>
                  </a:lnTo>
                  <a:lnTo>
                    <a:pt x="762" y="176"/>
                  </a:lnTo>
                  <a:lnTo>
                    <a:pt x="791" y="220"/>
                  </a:lnTo>
                  <a:lnTo>
                    <a:pt x="808" y="266"/>
                  </a:lnTo>
                  <a:lnTo>
                    <a:pt x="837" y="269"/>
                  </a:lnTo>
                  <a:lnTo>
                    <a:pt x="880" y="256"/>
                  </a:lnTo>
                  <a:lnTo>
                    <a:pt x="929" y="235"/>
                  </a:lnTo>
                  <a:lnTo>
                    <a:pt x="985" y="215"/>
                  </a:lnTo>
                  <a:lnTo>
                    <a:pt x="1036" y="198"/>
                  </a:lnTo>
                  <a:lnTo>
                    <a:pt x="1084" y="198"/>
                  </a:lnTo>
                  <a:lnTo>
                    <a:pt x="1120" y="218"/>
                  </a:lnTo>
                  <a:lnTo>
                    <a:pt x="1147" y="269"/>
                  </a:lnTo>
                  <a:lnTo>
                    <a:pt x="1120" y="278"/>
                  </a:lnTo>
                  <a:lnTo>
                    <a:pt x="1094" y="290"/>
                  </a:lnTo>
                  <a:lnTo>
                    <a:pt x="1062" y="300"/>
                  </a:lnTo>
                  <a:lnTo>
                    <a:pt x="1033" y="315"/>
                  </a:lnTo>
                  <a:lnTo>
                    <a:pt x="1002" y="329"/>
                  </a:lnTo>
                  <a:lnTo>
                    <a:pt x="980" y="351"/>
                  </a:lnTo>
                  <a:lnTo>
                    <a:pt x="965" y="375"/>
                  </a:lnTo>
                  <a:lnTo>
                    <a:pt x="960" y="409"/>
                  </a:lnTo>
                  <a:lnTo>
                    <a:pt x="970" y="414"/>
                  </a:lnTo>
                  <a:lnTo>
                    <a:pt x="985" y="416"/>
                  </a:lnTo>
                  <a:lnTo>
                    <a:pt x="1002" y="416"/>
                  </a:lnTo>
                  <a:lnTo>
                    <a:pt x="1023" y="419"/>
                  </a:lnTo>
                  <a:lnTo>
                    <a:pt x="1043" y="419"/>
                  </a:lnTo>
                  <a:lnTo>
                    <a:pt x="1065" y="421"/>
                  </a:lnTo>
                  <a:lnTo>
                    <a:pt x="1086" y="426"/>
                  </a:lnTo>
                  <a:lnTo>
                    <a:pt x="1108" y="436"/>
                  </a:lnTo>
                  <a:lnTo>
                    <a:pt x="1118" y="445"/>
                  </a:lnTo>
                  <a:lnTo>
                    <a:pt x="1132" y="460"/>
                  </a:lnTo>
                  <a:lnTo>
                    <a:pt x="1142" y="472"/>
                  </a:lnTo>
                  <a:lnTo>
                    <a:pt x="1157" y="489"/>
                  </a:lnTo>
                  <a:lnTo>
                    <a:pt x="1142" y="496"/>
                  </a:lnTo>
                  <a:lnTo>
                    <a:pt x="1130" y="504"/>
                  </a:lnTo>
                  <a:lnTo>
                    <a:pt x="1116" y="506"/>
                  </a:lnTo>
                  <a:lnTo>
                    <a:pt x="1101" y="513"/>
                  </a:lnTo>
                  <a:lnTo>
                    <a:pt x="1086" y="518"/>
                  </a:lnTo>
                  <a:lnTo>
                    <a:pt x="1077" y="528"/>
                  </a:lnTo>
                  <a:lnTo>
                    <a:pt x="1067" y="542"/>
                  </a:lnTo>
                  <a:lnTo>
                    <a:pt x="1067" y="564"/>
                  </a:lnTo>
                  <a:lnTo>
                    <a:pt x="1108" y="605"/>
                  </a:lnTo>
                  <a:lnTo>
                    <a:pt x="1145" y="661"/>
                  </a:lnTo>
                  <a:lnTo>
                    <a:pt x="1171" y="722"/>
                  </a:lnTo>
                  <a:lnTo>
                    <a:pt x="1191" y="792"/>
                  </a:lnTo>
                  <a:lnTo>
                    <a:pt x="1196" y="862"/>
                  </a:lnTo>
                  <a:lnTo>
                    <a:pt x="1193" y="933"/>
                  </a:lnTo>
                  <a:lnTo>
                    <a:pt x="1179" y="996"/>
                  </a:lnTo>
                  <a:lnTo>
                    <a:pt x="1152" y="1059"/>
                  </a:lnTo>
                  <a:lnTo>
                    <a:pt x="1130" y="1080"/>
                  </a:lnTo>
                  <a:lnTo>
                    <a:pt x="1111" y="1102"/>
                  </a:lnTo>
                  <a:lnTo>
                    <a:pt x="1111" y="1117"/>
                  </a:lnTo>
                  <a:lnTo>
                    <a:pt x="1113" y="1131"/>
                  </a:lnTo>
                  <a:lnTo>
                    <a:pt x="1137" y="1173"/>
                  </a:lnTo>
                  <a:lnTo>
                    <a:pt x="1145" y="1228"/>
                  </a:lnTo>
                  <a:lnTo>
                    <a:pt x="1132" y="1287"/>
                  </a:lnTo>
                  <a:lnTo>
                    <a:pt x="1106" y="1347"/>
                  </a:lnTo>
                  <a:lnTo>
                    <a:pt x="1067" y="1391"/>
                  </a:lnTo>
                  <a:lnTo>
                    <a:pt x="1021" y="1420"/>
                  </a:lnTo>
                  <a:lnTo>
                    <a:pt x="968" y="1422"/>
                  </a:lnTo>
                  <a:lnTo>
                    <a:pt x="917" y="1391"/>
                  </a:lnTo>
                  <a:lnTo>
                    <a:pt x="897" y="1398"/>
                  </a:lnTo>
                  <a:lnTo>
                    <a:pt x="888" y="1417"/>
                  </a:lnTo>
                  <a:lnTo>
                    <a:pt x="885" y="1430"/>
                  </a:lnTo>
                  <a:lnTo>
                    <a:pt x="885" y="1442"/>
                  </a:lnTo>
                  <a:lnTo>
                    <a:pt x="885" y="1454"/>
                  </a:lnTo>
                  <a:lnTo>
                    <a:pt x="885" y="1468"/>
                  </a:lnTo>
                  <a:lnTo>
                    <a:pt x="871" y="1485"/>
                  </a:lnTo>
                  <a:lnTo>
                    <a:pt x="861" y="1505"/>
                  </a:lnTo>
                  <a:lnTo>
                    <a:pt x="846" y="1522"/>
                  </a:lnTo>
                  <a:lnTo>
                    <a:pt x="837" y="1539"/>
                  </a:lnTo>
                  <a:lnTo>
                    <a:pt x="820" y="1551"/>
                  </a:lnTo>
                  <a:lnTo>
                    <a:pt x="805" y="1563"/>
                  </a:lnTo>
                  <a:lnTo>
                    <a:pt x="786" y="1575"/>
                  </a:lnTo>
                  <a:lnTo>
                    <a:pt x="766" y="158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299" name="Freeform 27"/>
            <p:cNvSpPr>
              <a:spLocks/>
            </p:cNvSpPr>
            <p:nvPr/>
          </p:nvSpPr>
          <p:spPr bwMode="auto">
            <a:xfrm>
              <a:off x="6946" y="4798"/>
              <a:ext cx="158" cy="306"/>
            </a:xfrm>
            <a:custGeom>
              <a:avLst/>
              <a:gdLst>
                <a:gd name="T0" fmla="*/ 8 w 332"/>
                <a:gd name="T1" fmla="*/ 47 h 572"/>
                <a:gd name="T2" fmla="*/ 10 w 332"/>
                <a:gd name="T3" fmla="*/ 42 h 572"/>
                <a:gd name="T4" fmla="*/ 13 w 332"/>
                <a:gd name="T5" fmla="*/ 32 h 572"/>
                <a:gd name="T6" fmla="*/ 14 w 332"/>
                <a:gd name="T7" fmla="*/ 21 h 572"/>
                <a:gd name="T8" fmla="*/ 13 w 332"/>
                <a:gd name="T9" fmla="*/ 11 h 572"/>
                <a:gd name="T10" fmla="*/ 10 w 332"/>
                <a:gd name="T11" fmla="*/ 5 h 572"/>
                <a:gd name="T12" fmla="*/ 6 w 332"/>
                <a:gd name="T13" fmla="*/ 4 h 572"/>
                <a:gd name="T14" fmla="*/ 4 w 332"/>
                <a:gd name="T15" fmla="*/ 6 h 572"/>
                <a:gd name="T16" fmla="*/ 2 w 332"/>
                <a:gd name="T17" fmla="*/ 11 h 572"/>
                <a:gd name="T18" fmla="*/ 4 w 332"/>
                <a:gd name="T19" fmla="*/ 14 h 572"/>
                <a:gd name="T20" fmla="*/ 7 w 332"/>
                <a:gd name="T21" fmla="*/ 17 h 572"/>
                <a:gd name="T22" fmla="*/ 10 w 332"/>
                <a:gd name="T23" fmla="*/ 21 h 572"/>
                <a:gd name="T24" fmla="*/ 10 w 332"/>
                <a:gd name="T25" fmla="*/ 26 h 572"/>
                <a:gd name="T26" fmla="*/ 9 w 332"/>
                <a:gd name="T27" fmla="*/ 32 h 572"/>
                <a:gd name="T28" fmla="*/ 7 w 332"/>
                <a:gd name="T29" fmla="*/ 35 h 572"/>
                <a:gd name="T30" fmla="*/ 7 w 332"/>
                <a:gd name="T31" fmla="*/ 37 h 572"/>
                <a:gd name="T32" fmla="*/ 8 w 332"/>
                <a:gd name="T33" fmla="*/ 37 h 572"/>
                <a:gd name="T34" fmla="*/ 7 w 332"/>
                <a:gd name="T35" fmla="*/ 38 h 572"/>
                <a:gd name="T36" fmla="*/ 5 w 332"/>
                <a:gd name="T37" fmla="*/ 39 h 572"/>
                <a:gd name="T38" fmla="*/ 2 w 332"/>
                <a:gd name="T39" fmla="*/ 38 h 572"/>
                <a:gd name="T40" fmla="*/ 1 w 332"/>
                <a:gd name="T41" fmla="*/ 36 h 572"/>
                <a:gd name="T42" fmla="*/ 4 w 332"/>
                <a:gd name="T43" fmla="*/ 32 h 572"/>
                <a:gd name="T44" fmla="*/ 5 w 332"/>
                <a:gd name="T45" fmla="*/ 27 h 572"/>
                <a:gd name="T46" fmla="*/ 3 w 332"/>
                <a:gd name="T47" fmla="*/ 21 h 572"/>
                <a:gd name="T48" fmla="*/ 0 w 332"/>
                <a:gd name="T49" fmla="*/ 15 h 572"/>
                <a:gd name="T50" fmla="*/ 0 w 332"/>
                <a:gd name="T51" fmla="*/ 10 h 572"/>
                <a:gd name="T52" fmla="*/ 1 w 332"/>
                <a:gd name="T53" fmla="*/ 5 h 572"/>
                <a:gd name="T54" fmla="*/ 2 w 332"/>
                <a:gd name="T55" fmla="*/ 3 h 572"/>
                <a:gd name="T56" fmla="*/ 5 w 332"/>
                <a:gd name="T57" fmla="*/ 1 h 572"/>
                <a:gd name="T58" fmla="*/ 11 w 332"/>
                <a:gd name="T59" fmla="*/ 2 h 572"/>
                <a:gd name="T60" fmla="*/ 17 w 332"/>
                <a:gd name="T61" fmla="*/ 14 h 572"/>
                <a:gd name="T62" fmla="*/ 16 w 332"/>
                <a:gd name="T63" fmla="*/ 32 h 572"/>
                <a:gd name="T64" fmla="*/ 12 w 332"/>
                <a:gd name="T65" fmla="*/ 44 h 5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2" h="572">
                  <a:moveTo>
                    <a:pt x="163" y="572"/>
                  </a:moveTo>
                  <a:lnTo>
                    <a:pt x="148" y="568"/>
                  </a:lnTo>
                  <a:lnTo>
                    <a:pt x="136" y="565"/>
                  </a:lnTo>
                  <a:lnTo>
                    <a:pt x="185" y="512"/>
                  </a:lnTo>
                  <a:lnTo>
                    <a:pt x="226" y="456"/>
                  </a:lnTo>
                  <a:lnTo>
                    <a:pt x="252" y="393"/>
                  </a:lnTo>
                  <a:lnTo>
                    <a:pt x="274" y="330"/>
                  </a:lnTo>
                  <a:lnTo>
                    <a:pt x="277" y="262"/>
                  </a:lnTo>
                  <a:lnTo>
                    <a:pt x="269" y="197"/>
                  </a:lnTo>
                  <a:lnTo>
                    <a:pt x="250" y="131"/>
                  </a:lnTo>
                  <a:lnTo>
                    <a:pt x="216" y="71"/>
                  </a:lnTo>
                  <a:lnTo>
                    <a:pt x="180" y="54"/>
                  </a:lnTo>
                  <a:lnTo>
                    <a:pt x="148" y="46"/>
                  </a:lnTo>
                  <a:lnTo>
                    <a:pt x="119" y="46"/>
                  </a:lnTo>
                  <a:lnTo>
                    <a:pt x="95" y="59"/>
                  </a:lnTo>
                  <a:lnTo>
                    <a:pt x="73" y="73"/>
                  </a:lnTo>
                  <a:lnTo>
                    <a:pt x="59" y="100"/>
                  </a:lnTo>
                  <a:lnTo>
                    <a:pt x="51" y="131"/>
                  </a:lnTo>
                  <a:lnTo>
                    <a:pt x="51" y="172"/>
                  </a:lnTo>
                  <a:lnTo>
                    <a:pt x="80" y="180"/>
                  </a:lnTo>
                  <a:lnTo>
                    <a:pt x="112" y="194"/>
                  </a:lnTo>
                  <a:lnTo>
                    <a:pt x="139" y="209"/>
                  </a:lnTo>
                  <a:lnTo>
                    <a:pt x="165" y="231"/>
                  </a:lnTo>
                  <a:lnTo>
                    <a:pt x="182" y="255"/>
                  </a:lnTo>
                  <a:lnTo>
                    <a:pt x="194" y="286"/>
                  </a:lnTo>
                  <a:lnTo>
                    <a:pt x="197" y="320"/>
                  </a:lnTo>
                  <a:lnTo>
                    <a:pt x="189" y="364"/>
                  </a:lnTo>
                  <a:lnTo>
                    <a:pt x="170" y="386"/>
                  </a:lnTo>
                  <a:lnTo>
                    <a:pt x="148" y="408"/>
                  </a:lnTo>
                  <a:lnTo>
                    <a:pt x="129" y="429"/>
                  </a:lnTo>
                  <a:lnTo>
                    <a:pt x="117" y="454"/>
                  </a:lnTo>
                  <a:lnTo>
                    <a:pt x="139" y="451"/>
                  </a:lnTo>
                  <a:lnTo>
                    <a:pt x="163" y="449"/>
                  </a:lnTo>
                  <a:lnTo>
                    <a:pt x="160" y="454"/>
                  </a:lnTo>
                  <a:lnTo>
                    <a:pt x="160" y="463"/>
                  </a:lnTo>
                  <a:lnTo>
                    <a:pt x="139" y="466"/>
                  </a:lnTo>
                  <a:lnTo>
                    <a:pt x="117" y="471"/>
                  </a:lnTo>
                  <a:lnTo>
                    <a:pt x="95" y="471"/>
                  </a:lnTo>
                  <a:lnTo>
                    <a:pt x="73" y="471"/>
                  </a:lnTo>
                  <a:lnTo>
                    <a:pt x="51" y="463"/>
                  </a:lnTo>
                  <a:lnTo>
                    <a:pt x="37" y="454"/>
                  </a:lnTo>
                  <a:lnTo>
                    <a:pt x="27" y="439"/>
                  </a:lnTo>
                  <a:lnTo>
                    <a:pt x="27" y="420"/>
                  </a:lnTo>
                  <a:lnTo>
                    <a:pt x="76" y="388"/>
                  </a:lnTo>
                  <a:lnTo>
                    <a:pt x="100" y="357"/>
                  </a:lnTo>
                  <a:lnTo>
                    <a:pt x="102" y="323"/>
                  </a:lnTo>
                  <a:lnTo>
                    <a:pt x="90" y="289"/>
                  </a:lnTo>
                  <a:lnTo>
                    <a:pt x="63" y="255"/>
                  </a:lnTo>
                  <a:lnTo>
                    <a:pt x="39" y="221"/>
                  </a:lnTo>
                  <a:lnTo>
                    <a:pt x="15" y="185"/>
                  </a:lnTo>
                  <a:lnTo>
                    <a:pt x="0" y="153"/>
                  </a:lnTo>
                  <a:lnTo>
                    <a:pt x="0" y="114"/>
                  </a:lnTo>
                  <a:lnTo>
                    <a:pt x="8" y="85"/>
                  </a:lnTo>
                  <a:lnTo>
                    <a:pt x="17" y="63"/>
                  </a:lnTo>
                  <a:lnTo>
                    <a:pt x="32" y="49"/>
                  </a:lnTo>
                  <a:lnTo>
                    <a:pt x="49" y="34"/>
                  </a:lnTo>
                  <a:lnTo>
                    <a:pt x="71" y="25"/>
                  </a:lnTo>
                  <a:lnTo>
                    <a:pt x="97" y="13"/>
                  </a:lnTo>
                  <a:lnTo>
                    <a:pt x="134" y="0"/>
                  </a:lnTo>
                  <a:lnTo>
                    <a:pt x="226" y="22"/>
                  </a:lnTo>
                  <a:lnTo>
                    <a:pt x="289" y="88"/>
                  </a:lnTo>
                  <a:lnTo>
                    <a:pt x="323" y="180"/>
                  </a:lnTo>
                  <a:lnTo>
                    <a:pt x="332" y="286"/>
                  </a:lnTo>
                  <a:lnTo>
                    <a:pt x="318" y="391"/>
                  </a:lnTo>
                  <a:lnTo>
                    <a:pt x="284" y="483"/>
                  </a:lnTo>
                  <a:lnTo>
                    <a:pt x="228" y="546"/>
                  </a:lnTo>
                  <a:lnTo>
                    <a:pt x="163" y="5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00" name="Freeform 28"/>
            <p:cNvSpPr>
              <a:spLocks/>
            </p:cNvSpPr>
            <p:nvPr/>
          </p:nvSpPr>
          <p:spPr bwMode="auto">
            <a:xfrm>
              <a:off x="6439" y="4677"/>
              <a:ext cx="101" cy="246"/>
            </a:xfrm>
            <a:custGeom>
              <a:avLst/>
              <a:gdLst>
                <a:gd name="T0" fmla="*/ 0 w 211"/>
                <a:gd name="T1" fmla="*/ 37 h 460"/>
                <a:gd name="T2" fmla="*/ 0 w 211"/>
                <a:gd name="T3" fmla="*/ 36 h 460"/>
                <a:gd name="T4" fmla="*/ 0 w 211"/>
                <a:gd name="T5" fmla="*/ 35 h 460"/>
                <a:gd name="T6" fmla="*/ 0 w 211"/>
                <a:gd name="T7" fmla="*/ 34 h 460"/>
                <a:gd name="T8" fmla="*/ 0 w 211"/>
                <a:gd name="T9" fmla="*/ 32 h 460"/>
                <a:gd name="T10" fmla="*/ 0 w 211"/>
                <a:gd name="T11" fmla="*/ 31 h 460"/>
                <a:gd name="T12" fmla="*/ 1 w 211"/>
                <a:gd name="T13" fmla="*/ 30 h 460"/>
                <a:gd name="T14" fmla="*/ 1 w 211"/>
                <a:gd name="T15" fmla="*/ 28 h 460"/>
                <a:gd name="T16" fmla="*/ 1 w 211"/>
                <a:gd name="T17" fmla="*/ 27 h 460"/>
                <a:gd name="T18" fmla="*/ 2 w 211"/>
                <a:gd name="T19" fmla="*/ 24 h 460"/>
                <a:gd name="T20" fmla="*/ 2 w 211"/>
                <a:gd name="T21" fmla="*/ 18 h 460"/>
                <a:gd name="T22" fmla="*/ 3 w 211"/>
                <a:gd name="T23" fmla="*/ 12 h 460"/>
                <a:gd name="T24" fmla="*/ 4 w 211"/>
                <a:gd name="T25" fmla="*/ 6 h 460"/>
                <a:gd name="T26" fmla="*/ 5 w 211"/>
                <a:gd name="T27" fmla="*/ 2 h 460"/>
                <a:gd name="T28" fmla="*/ 7 w 211"/>
                <a:gd name="T29" fmla="*/ 0 h 460"/>
                <a:gd name="T30" fmla="*/ 9 w 211"/>
                <a:gd name="T31" fmla="*/ 2 h 460"/>
                <a:gd name="T32" fmla="*/ 11 w 211"/>
                <a:gd name="T33" fmla="*/ 7 h 460"/>
                <a:gd name="T34" fmla="*/ 11 w 211"/>
                <a:gd name="T35" fmla="*/ 8 h 460"/>
                <a:gd name="T36" fmla="*/ 11 w 211"/>
                <a:gd name="T37" fmla="*/ 9 h 460"/>
                <a:gd name="T38" fmla="*/ 10 w 211"/>
                <a:gd name="T39" fmla="*/ 7 h 460"/>
                <a:gd name="T40" fmla="*/ 10 w 211"/>
                <a:gd name="T41" fmla="*/ 7 h 460"/>
                <a:gd name="T42" fmla="*/ 9 w 211"/>
                <a:gd name="T43" fmla="*/ 7 h 460"/>
                <a:gd name="T44" fmla="*/ 9 w 211"/>
                <a:gd name="T45" fmla="*/ 6 h 460"/>
                <a:gd name="T46" fmla="*/ 8 w 211"/>
                <a:gd name="T47" fmla="*/ 6 h 460"/>
                <a:gd name="T48" fmla="*/ 7 w 211"/>
                <a:gd name="T49" fmla="*/ 6 h 460"/>
                <a:gd name="T50" fmla="*/ 7 w 211"/>
                <a:gd name="T51" fmla="*/ 7 h 460"/>
                <a:gd name="T52" fmla="*/ 7 w 211"/>
                <a:gd name="T53" fmla="*/ 7 h 460"/>
                <a:gd name="T54" fmla="*/ 7 w 211"/>
                <a:gd name="T55" fmla="*/ 9 h 460"/>
                <a:gd name="T56" fmla="*/ 6 w 211"/>
                <a:gd name="T57" fmla="*/ 10 h 460"/>
                <a:gd name="T58" fmla="*/ 5 w 211"/>
                <a:gd name="T59" fmla="*/ 13 h 460"/>
                <a:gd name="T60" fmla="*/ 5 w 211"/>
                <a:gd name="T61" fmla="*/ 17 h 460"/>
                <a:gd name="T62" fmla="*/ 4 w 211"/>
                <a:gd name="T63" fmla="*/ 20 h 460"/>
                <a:gd name="T64" fmla="*/ 4 w 211"/>
                <a:gd name="T65" fmla="*/ 24 h 460"/>
                <a:gd name="T66" fmla="*/ 3 w 211"/>
                <a:gd name="T67" fmla="*/ 27 h 460"/>
                <a:gd name="T68" fmla="*/ 2 w 211"/>
                <a:gd name="T69" fmla="*/ 30 h 460"/>
                <a:gd name="T70" fmla="*/ 1 w 211"/>
                <a:gd name="T71" fmla="*/ 34 h 460"/>
                <a:gd name="T72" fmla="*/ 0 w 211"/>
                <a:gd name="T73" fmla="*/ 38 h 460"/>
                <a:gd name="T74" fmla="*/ 0 w 211"/>
                <a:gd name="T75" fmla="*/ 37 h 46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1" h="460">
                  <a:moveTo>
                    <a:pt x="0" y="458"/>
                  </a:moveTo>
                  <a:lnTo>
                    <a:pt x="0" y="441"/>
                  </a:lnTo>
                  <a:lnTo>
                    <a:pt x="3" y="426"/>
                  </a:lnTo>
                  <a:lnTo>
                    <a:pt x="5" y="409"/>
                  </a:lnTo>
                  <a:lnTo>
                    <a:pt x="12" y="395"/>
                  </a:lnTo>
                  <a:lnTo>
                    <a:pt x="15" y="378"/>
                  </a:lnTo>
                  <a:lnTo>
                    <a:pt x="22" y="363"/>
                  </a:lnTo>
                  <a:lnTo>
                    <a:pt x="27" y="349"/>
                  </a:lnTo>
                  <a:lnTo>
                    <a:pt x="32" y="336"/>
                  </a:lnTo>
                  <a:lnTo>
                    <a:pt x="37" y="290"/>
                  </a:lnTo>
                  <a:lnTo>
                    <a:pt x="46" y="225"/>
                  </a:lnTo>
                  <a:lnTo>
                    <a:pt x="61" y="150"/>
                  </a:lnTo>
                  <a:lnTo>
                    <a:pt x="83" y="80"/>
                  </a:lnTo>
                  <a:lnTo>
                    <a:pt x="104" y="24"/>
                  </a:lnTo>
                  <a:lnTo>
                    <a:pt x="136" y="0"/>
                  </a:lnTo>
                  <a:lnTo>
                    <a:pt x="170" y="17"/>
                  </a:lnTo>
                  <a:lnTo>
                    <a:pt x="211" y="94"/>
                  </a:lnTo>
                  <a:lnTo>
                    <a:pt x="206" y="97"/>
                  </a:lnTo>
                  <a:lnTo>
                    <a:pt x="204" y="104"/>
                  </a:lnTo>
                  <a:lnTo>
                    <a:pt x="189" y="94"/>
                  </a:lnTo>
                  <a:lnTo>
                    <a:pt x="182" y="87"/>
                  </a:lnTo>
                  <a:lnTo>
                    <a:pt x="172" y="82"/>
                  </a:lnTo>
                  <a:lnTo>
                    <a:pt x="167" y="80"/>
                  </a:lnTo>
                  <a:lnTo>
                    <a:pt x="155" y="77"/>
                  </a:lnTo>
                  <a:lnTo>
                    <a:pt x="138" y="80"/>
                  </a:lnTo>
                  <a:lnTo>
                    <a:pt x="131" y="87"/>
                  </a:lnTo>
                  <a:lnTo>
                    <a:pt x="129" y="94"/>
                  </a:lnTo>
                  <a:lnTo>
                    <a:pt x="126" y="104"/>
                  </a:lnTo>
                  <a:lnTo>
                    <a:pt x="124" y="121"/>
                  </a:lnTo>
                  <a:lnTo>
                    <a:pt x="107" y="160"/>
                  </a:lnTo>
                  <a:lnTo>
                    <a:pt x="92" y="203"/>
                  </a:lnTo>
                  <a:lnTo>
                    <a:pt x="80" y="247"/>
                  </a:lnTo>
                  <a:lnTo>
                    <a:pt x="68" y="290"/>
                  </a:lnTo>
                  <a:lnTo>
                    <a:pt x="54" y="332"/>
                  </a:lnTo>
                  <a:lnTo>
                    <a:pt x="39" y="375"/>
                  </a:lnTo>
                  <a:lnTo>
                    <a:pt x="22" y="416"/>
                  </a:lnTo>
                  <a:lnTo>
                    <a:pt x="5" y="460"/>
                  </a:lnTo>
                  <a:lnTo>
                    <a:pt x="0" y="45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01" name="Freeform 29"/>
            <p:cNvSpPr>
              <a:spLocks/>
            </p:cNvSpPr>
            <p:nvPr/>
          </p:nvSpPr>
          <p:spPr bwMode="auto">
            <a:xfrm>
              <a:off x="6403" y="4577"/>
              <a:ext cx="186" cy="157"/>
            </a:xfrm>
            <a:custGeom>
              <a:avLst/>
              <a:gdLst>
                <a:gd name="T0" fmla="*/ 0 w 390"/>
                <a:gd name="T1" fmla="*/ 24 h 293"/>
                <a:gd name="T2" fmla="*/ 0 w 390"/>
                <a:gd name="T3" fmla="*/ 24 h 293"/>
                <a:gd name="T4" fmla="*/ 0 w 390"/>
                <a:gd name="T5" fmla="*/ 24 h 293"/>
                <a:gd name="T6" fmla="*/ 0 w 390"/>
                <a:gd name="T7" fmla="*/ 19 h 293"/>
                <a:gd name="T8" fmla="*/ 1 w 390"/>
                <a:gd name="T9" fmla="*/ 15 h 293"/>
                <a:gd name="T10" fmla="*/ 2 w 390"/>
                <a:gd name="T11" fmla="*/ 11 h 293"/>
                <a:gd name="T12" fmla="*/ 3 w 390"/>
                <a:gd name="T13" fmla="*/ 7 h 293"/>
                <a:gd name="T14" fmla="*/ 5 w 390"/>
                <a:gd name="T15" fmla="*/ 3 h 293"/>
                <a:gd name="T16" fmla="*/ 8 w 390"/>
                <a:gd name="T17" fmla="*/ 1 h 293"/>
                <a:gd name="T18" fmla="*/ 10 w 390"/>
                <a:gd name="T19" fmla="*/ 0 h 293"/>
                <a:gd name="T20" fmla="*/ 13 w 390"/>
                <a:gd name="T21" fmla="*/ 1 h 293"/>
                <a:gd name="T22" fmla="*/ 14 w 390"/>
                <a:gd name="T23" fmla="*/ 1 h 293"/>
                <a:gd name="T24" fmla="*/ 15 w 390"/>
                <a:gd name="T25" fmla="*/ 2 h 293"/>
                <a:gd name="T26" fmla="*/ 16 w 390"/>
                <a:gd name="T27" fmla="*/ 3 h 293"/>
                <a:gd name="T28" fmla="*/ 17 w 390"/>
                <a:gd name="T29" fmla="*/ 4 h 293"/>
                <a:gd name="T30" fmla="*/ 19 w 390"/>
                <a:gd name="T31" fmla="*/ 5 h 293"/>
                <a:gd name="T32" fmla="*/ 20 w 390"/>
                <a:gd name="T33" fmla="*/ 7 h 293"/>
                <a:gd name="T34" fmla="*/ 20 w 390"/>
                <a:gd name="T35" fmla="*/ 9 h 293"/>
                <a:gd name="T36" fmla="*/ 20 w 390"/>
                <a:gd name="T37" fmla="*/ 10 h 293"/>
                <a:gd name="T38" fmla="*/ 17 w 390"/>
                <a:gd name="T39" fmla="*/ 7 h 293"/>
                <a:gd name="T40" fmla="*/ 15 w 390"/>
                <a:gd name="T41" fmla="*/ 5 h 293"/>
                <a:gd name="T42" fmla="*/ 12 w 390"/>
                <a:gd name="T43" fmla="*/ 3 h 293"/>
                <a:gd name="T44" fmla="*/ 10 w 390"/>
                <a:gd name="T45" fmla="*/ 3 h 293"/>
                <a:gd name="T46" fmla="*/ 9 w 390"/>
                <a:gd name="T47" fmla="*/ 4 h 293"/>
                <a:gd name="T48" fmla="*/ 7 w 390"/>
                <a:gd name="T49" fmla="*/ 5 h 293"/>
                <a:gd name="T50" fmla="*/ 5 w 390"/>
                <a:gd name="T51" fmla="*/ 9 h 293"/>
                <a:gd name="T52" fmla="*/ 3 w 390"/>
                <a:gd name="T53" fmla="*/ 13 h 293"/>
                <a:gd name="T54" fmla="*/ 2 w 390"/>
                <a:gd name="T55" fmla="*/ 17 h 293"/>
                <a:gd name="T56" fmla="*/ 2 w 390"/>
                <a:gd name="T57" fmla="*/ 19 h 293"/>
                <a:gd name="T58" fmla="*/ 1 w 390"/>
                <a:gd name="T59" fmla="*/ 21 h 293"/>
                <a:gd name="T60" fmla="*/ 1 w 390"/>
                <a:gd name="T61" fmla="*/ 23 h 293"/>
                <a:gd name="T62" fmla="*/ 0 w 390"/>
                <a:gd name="T63" fmla="*/ 23 h 293"/>
                <a:gd name="T64" fmla="*/ 0 w 390"/>
                <a:gd name="T65" fmla="*/ 24 h 293"/>
                <a:gd name="T66" fmla="*/ 0 w 390"/>
                <a:gd name="T67" fmla="*/ 24 h 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90" h="293">
                  <a:moveTo>
                    <a:pt x="10" y="293"/>
                  </a:moveTo>
                  <a:lnTo>
                    <a:pt x="2" y="288"/>
                  </a:lnTo>
                  <a:lnTo>
                    <a:pt x="0" y="286"/>
                  </a:lnTo>
                  <a:lnTo>
                    <a:pt x="2" y="233"/>
                  </a:lnTo>
                  <a:lnTo>
                    <a:pt x="17" y="182"/>
                  </a:lnTo>
                  <a:lnTo>
                    <a:pt x="39" y="128"/>
                  </a:lnTo>
                  <a:lnTo>
                    <a:pt x="68" y="82"/>
                  </a:lnTo>
                  <a:lnTo>
                    <a:pt x="102" y="41"/>
                  </a:lnTo>
                  <a:lnTo>
                    <a:pt x="146" y="14"/>
                  </a:lnTo>
                  <a:lnTo>
                    <a:pt x="194" y="0"/>
                  </a:lnTo>
                  <a:lnTo>
                    <a:pt x="250" y="5"/>
                  </a:lnTo>
                  <a:lnTo>
                    <a:pt x="262" y="7"/>
                  </a:lnTo>
                  <a:lnTo>
                    <a:pt x="281" y="17"/>
                  </a:lnTo>
                  <a:lnTo>
                    <a:pt x="305" y="29"/>
                  </a:lnTo>
                  <a:lnTo>
                    <a:pt x="332" y="48"/>
                  </a:lnTo>
                  <a:lnTo>
                    <a:pt x="354" y="65"/>
                  </a:lnTo>
                  <a:lnTo>
                    <a:pt x="376" y="87"/>
                  </a:lnTo>
                  <a:lnTo>
                    <a:pt x="388" y="107"/>
                  </a:lnTo>
                  <a:lnTo>
                    <a:pt x="390" y="126"/>
                  </a:lnTo>
                  <a:lnTo>
                    <a:pt x="332" y="85"/>
                  </a:lnTo>
                  <a:lnTo>
                    <a:pt x="284" y="56"/>
                  </a:lnTo>
                  <a:lnTo>
                    <a:pt x="242" y="39"/>
                  </a:lnTo>
                  <a:lnTo>
                    <a:pt x="206" y="36"/>
                  </a:lnTo>
                  <a:lnTo>
                    <a:pt x="170" y="44"/>
                  </a:lnTo>
                  <a:lnTo>
                    <a:pt x="133" y="68"/>
                  </a:lnTo>
                  <a:lnTo>
                    <a:pt x="97" y="104"/>
                  </a:lnTo>
                  <a:lnTo>
                    <a:pt x="56" y="157"/>
                  </a:lnTo>
                  <a:lnTo>
                    <a:pt x="41" y="199"/>
                  </a:lnTo>
                  <a:lnTo>
                    <a:pt x="34" y="230"/>
                  </a:lnTo>
                  <a:lnTo>
                    <a:pt x="24" y="254"/>
                  </a:lnTo>
                  <a:lnTo>
                    <a:pt x="19" y="274"/>
                  </a:lnTo>
                  <a:lnTo>
                    <a:pt x="12" y="284"/>
                  </a:lnTo>
                  <a:lnTo>
                    <a:pt x="10" y="291"/>
                  </a:lnTo>
                  <a:lnTo>
                    <a:pt x="10" y="2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302" name="Freeform 30"/>
            <p:cNvSpPr>
              <a:spLocks/>
            </p:cNvSpPr>
            <p:nvPr/>
          </p:nvSpPr>
          <p:spPr bwMode="auto">
            <a:xfrm>
              <a:off x="5520" y="5472"/>
              <a:ext cx="736" cy="320"/>
            </a:xfrm>
            <a:custGeom>
              <a:avLst/>
              <a:gdLst>
                <a:gd name="T0" fmla="*/ 1040 w 656"/>
                <a:gd name="T1" fmla="*/ 92 h 272"/>
                <a:gd name="T2" fmla="*/ 405 w 656"/>
                <a:gd name="T3" fmla="*/ 489 h 272"/>
                <a:gd name="T4" fmla="*/ 25 w 656"/>
                <a:gd name="T5" fmla="*/ 275 h 272"/>
                <a:gd name="T6" fmla="*/ 255 w 656"/>
                <a:gd name="T7" fmla="*/ 0 h 272"/>
                <a:gd name="T8" fmla="*/ 303 w 656"/>
                <a:gd name="T9" fmla="*/ 275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272">
                  <a:moveTo>
                    <a:pt x="656" y="48"/>
                  </a:moveTo>
                  <a:cubicBezTo>
                    <a:pt x="509" y="144"/>
                    <a:pt x="363" y="240"/>
                    <a:pt x="256" y="256"/>
                  </a:cubicBezTo>
                  <a:cubicBezTo>
                    <a:pt x="149" y="272"/>
                    <a:pt x="32" y="187"/>
                    <a:pt x="16" y="144"/>
                  </a:cubicBezTo>
                  <a:cubicBezTo>
                    <a:pt x="0" y="101"/>
                    <a:pt x="131" y="0"/>
                    <a:pt x="160" y="0"/>
                  </a:cubicBezTo>
                  <a:cubicBezTo>
                    <a:pt x="189" y="0"/>
                    <a:pt x="200" y="125"/>
                    <a:pt x="192" y="144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553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9375" y="0"/>
            <a:ext cx="930275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329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30A9E2B-92C1-40FF-8120-4A49A46818A2}" type="slidenum">
              <a:rPr lang="en-US" smtClean="0"/>
              <a:pPr eaLnBrk="1" hangingPunct="1"/>
              <a:t>176</a:t>
            </a:fld>
            <a:endParaRPr lang="en-US" smtClean="0"/>
          </a:p>
        </p:txBody>
      </p:sp>
      <p:sp>
        <p:nvSpPr>
          <p:cNvPr id="1833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500188"/>
            <a:ext cx="6267450" cy="4525962"/>
          </a:xfrm>
        </p:spPr>
        <p:txBody>
          <a:bodyPr/>
          <a:lstStyle/>
          <a:p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 with deep breathing and coughing</a:t>
            </a:r>
          </a:p>
          <a:p>
            <a:pPr lvl="1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aides receive instructions from supervisor</a:t>
            </a:r>
          </a:p>
          <a:p>
            <a:pPr lvl="1"/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Coughing may cause pain and be difficult to perform</a:t>
            </a:r>
          </a:p>
        </p:txBody>
      </p:sp>
      <p:grpSp>
        <p:nvGrpSpPr>
          <p:cNvPr id="183302" name="Group 29"/>
          <p:cNvGrpSpPr>
            <a:grpSpLocks/>
          </p:cNvGrpSpPr>
          <p:nvPr/>
        </p:nvGrpSpPr>
        <p:grpSpPr bwMode="auto">
          <a:xfrm>
            <a:off x="6276975" y="2141538"/>
            <a:ext cx="2530475" cy="2743200"/>
            <a:chOff x="1680" y="760"/>
            <a:chExt cx="2861" cy="3368"/>
          </a:xfrm>
        </p:grpSpPr>
        <p:grpSp>
          <p:nvGrpSpPr>
            <p:cNvPr id="183303" name="Group 30"/>
            <p:cNvGrpSpPr>
              <a:grpSpLocks/>
            </p:cNvGrpSpPr>
            <p:nvPr/>
          </p:nvGrpSpPr>
          <p:grpSpPr bwMode="auto">
            <a:xfrm>
              <a:off x="1680" y="801"/>
              <a:ext cx="1684" cy="3327"/>
              <a:chOff x="1680" y="801"/>
              <a:chExt cx="1684" cy="3327"/>
            </a:xfrm>
          </p:grpSpPr>
          <p:sp>
            <p:nvSpPr>
              <p:cNvPr id="183481" name="Freeform 31"/>
              <p:cNvSpPr>
                <a:spLocks/>
              </p:cNvSpPr>
              <p:nvPr/>
            </p:nvSpPr>
            <p:spPr bwMode="auto">
              <a:xfrm>
                <a:off x="3188" y="1762"/>
                <a:ext cx="31" cy="72"/>
              </a:xfrm>
              <a:custGeom>
                <a:avLst/>
                <a:gdLst>
                  <a:gd name="T0" fmla="*/ 0 w 155"/>
                  <a:gd name="T1" fmla="*/ 0 h 361"/>
                  <a:gd name="T2" fmla="*/ 0 w 155"/>
                  <a:gd name="T3" fmla="*/ 0 h 361"/>
                  <a:gd name="T4" fmla="*/ 0 w 155"/>
                  <a:gd name="T5" fmla="*/ 0 h 361"/>
                  <a:gd name="T6" fmla="*/ 0 w 155"/>
                  <a:gd name="T7" fmla="*/ 0 h 361"/>
                  <a:gd name="T8" fmla="*/ 0 w 155"/>
                  <a:gd name="T9" fmla="*/ 0 h 361"/>
                  <a:gd name="T10" fmla="*/ 0 w 155"/>
                  <a:gd name="T11" fmla="*/ 0 h 361"/>
                  <a:gd name="T12" fmla="*/ 0 w 155"/>
                  <a:gd name="T13" fmla="*/ 1 h 361"/>
                  <a:gd name="T14" fmla="*/ 0 w 155"/>
                  <a:gd name="T15" fmla="*/ 1 h 361"/>
                  <a:gd name="T16" fmla="*/ 0 w 155"/>
                  <a:gd name="T17" fmla="*/ 1 h 361"/>
                  <a:gd name="T18" fmla="*/ 0 w 155"/>
                  <a:gd name="T19" fmla="*/ 0 h 361"/>
                  <a:gd name="T20" fmla="*/ 0 w 155"/>
                  <a:gd name="T21" fmla="*/ 0 h 361"/>
                  <a:gd name="T22" fmla="*/ 0 w 155"/>
                  <a:gd name="T23" fmla="*/ 0 h 3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361">
                    <a:moveTo>
                      <a:pt x="0" y="0"/>
                    </a:moveTo>
                    <a:lnTo>
                      <a:pt x="0" y="51"/>
                    </a:lnTo>
                    <a:lnTo>
                      <a:pt x="104" y="103"/>
                    </a:lnTo>
                    <a:lnTo>
                      <a:pt x="155" y="154"/>
                    </a:lnTo>
                    <a:lnTo>
                      <a:pt x="155" y="258"/>
                    </a:lnTo>
                    <a:lnTo>
                      <a:pt x="104" y="361"/>
                    </a:lnTo>
                    <a:lnTo>
                      <a:pt x="51" y="361"/>
                    </a:lnTo>
                    <a:lnTo>
                      <a:pt x="0" y="309"/>
                    </a:lnTo>
                    <a:lnTo>
                      <a:pt x="0" y="1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7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2" name="Freeform 32"/>
              <p:cNvSpPr>
                <a:spLocks/>
              </p:cNvSpPr>
              <p:nvPr/>
            </p:nvSpPr>
            <p:spPr bwMode="auto">
              <a:xfrm>
                <a:off x="2320" y="3157"/>
                <a:ext cx="341" cy="651"/>
              </a:xfrm>
              <a:custGeom>
                <a:avLst/>
                <a:gdLst>
                  <a:gd name="T0" fmla="*/ 3 w 1704"/>
                  <a:gd name="T1" fmla="*/ 0 h 3255"/>
                  <a:gd name="T2" fmla="*/ 0 w 1704"/>
                  <a:gd name="T3" fmla="*/ 0 h 3255"/>
                  <a:gd name="T4" fmla="*/ 0 w 1704"/>
                  <a:gd name="T5" fmla="*/ 1 h 3255"/>
                  <a:gd name="T6" fmla="*/ 1 w 1704"/>
                  <a:gd name="T7" fmla="*/ 5 h 3255"/>
                  <a:gd name="T8" fmla="*/ 2 w 1704"/>
                  <a:gd name="T9" fmla="*/ 3 h 3255"/>
                  <a:gd name="T10" fmla="*/ 3 w 1704"/>
                  <a:gd name="T11" fmla="*/ 0 h 32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04" h="3255">
                    <a:moveTo>
                      <a:pt x="1704" y="311"/>
                    </a:moveTo>
                    <a:lnTo>
                      <a:pt x="0" y="0"/>
                    </a:lnTo>
                    <a:lnTo>
                      <a:pt x="52" y="930"/>
                    </a:lnTo>
                    <a:lnTo>
                      <a:pt x="826" y="3255"/>
                    </a:lnTo>
                    <a:lnTo>
                      <a:pt x="1446" y="1653"/>
                    </a:lnTo>
                    <a:lnTo>
                      <a:pt x="1704" y="311"/>
                    </a:lnTo>
                    <a:close/>
                  </a:path>
                </a:pathLst>
              </a:custGeom>
              <a:solidFill>
                <a:srgbClr val="E09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3" name="Freeform 33"/>
              <p:cNvSpPr>
                <a:spLocks/>
              </p:cNvSpPr>
              <p:nvPr/>
            </p:nvSpPr>
            <p:spPr bwMode="auto">
              <a:xfrm>
                <a:off x="2289" y="1845"/>
                <a:ext cx="796" cy="1426"/>
              </a:xfrm>
              <a:custGeom>
                <a:avLst/>
                <a:gdLst>
                  <a:gd name="T0" fmla="*/ 3 w 3977"/>
                  <a:gd name="T1" fmla="*/ 0 h 7129"/>
                  <a:gd name="T2" fmla="*/ 3 w 3977"/>
                  <a:gd name="T3" fmla="*/ 0 h 7129"/>
                  <a:gd name="T4" fmla="*/ 3 w 3977"/>
                  <a:gd name="T5" fmla="*/ 0 h 7129"/>
                  <a:gd name="T6" fmla="*/ 2 w 3977"/>
                  <a:gd name="T7" fmla="*/ 1 h 7129"/>
                  <a:gd name="T8" fmla="*/ 2 w 3977"/>
                  <a:gd name="T9" fmla="*/ 1 h 7129"/>
                  <a:gd name="T10" fmla="*/ 2 w 3977"/>
                  <a:gd name="T11" fmla="*/ 1 h 7129"/>
                  <a:gd name="T12" fmla="*/ 1 w 3977"/>
                  <a:gd name="T13" fmla="*/ 2 h 7129"/>
                  <a:gd name="T14" fmla="*/ 1 w 3977"/>
                  <a:gd name="T15" fmla="*/ 2 h 7129"/>
                  <a:gd name="T16" fmla="*/ 1 w 3977"/>
                  <a:gd name="T17" fmla="*/ 3 h 7129"/>
                  <a:gd name="T18" fmla="*/ 1 w 3977"/>
                  <a:gd name="T19" fmla="*/ 3 h 7129"/>
                  <a:gd name="T20" fmla="*/ 1 w 3977"/>
                  <a:gd name="T21" fmla="*/ 3 h 7129"/>
                  <a:gd name="T22" fmla="*/ 0 w 3977"/>
                  <a:gd name="T23" fmla="*/ 4 h 7129"/>
                  <a:gd name="T24" fmla="*/ 0 w 3977"/>
                  <a:gd name="T25" fmla="*/ 5 h 7129"/>
                  <a:gd name="T26" fmla="*/ 0 w 3977"/>
                  <a:gd name="T27" fmla="*/ 6 h 7129"/>
                  <a:gd name="T28" fmla="*/ 0 w 3977"/>
                  <a:gd name="T29" fmla="*/ 6 h 7129"/>
                  <a:gd name="T30" fmla="*/ 0 w 3977"/>
                  <a:gd name="T31" fmla="*/ 7 h 7129"/>
                  <a:gd name="T32" fmla="*/ 0 w 3977"/>
                  <a:gd name="T33" fmla="*/ 9 h 7129"/>
                  <a:gd name="T34" fmla="*/ 0 w 3977"/>
                  <a:gd name="T35" fmla="*/ 10 h 7129"/>
                  <a:gd name="T36" fmla="*/ 0 w 3977"/>
                  <a:gd name="T37" fmla="*/ 10 h 7129"/>
                  <a:gd name="T38" fmla="*/ 1 w 3977"/>
                  <a:gd name="T39" fmla="*/ 11 h 7129"/>
                  <a:gd name="T40" fmla="*/ 2 w 3977"/>
                  <a:gd name="T41" fmla="*/ 11 h 7129"/>
                  <a:gd name="T42" fmla="*/ 2 w 3977"/>
                  <a:gd name="T43" fmla="*/ 11 h 7129"/>
                  <a:gd name="T44" fmla="*/ 3 w 3977"/>
                  <a:gd name="T45" fmla="*/ 11 h 7129"/>
                  <a:gd name="T46" fmla="*/ 3 w 3977"/>
                  <a:gd name="T47" fmla="*/ 11 h 7129"/>
                  <a:gd name="T48" fmla="*/ 3 w 3977"/>
                  <a:gd name="T49" fmla="*/ 10 h 7129"/>
                  <a:gd name="T50" fmla="*/ 3 w 3977"/>
                  <a:gd name="T51" fmla="*/ 9 h 7129"/>
                  <a:gd name="T52" fmla="*/ 4 w 3977"/>
                  <a:gd name="T53" fmla="*/ 8 h 7129"/>
                  <a:gd name="T54" fmla="*/ 4 w 3977"/>
                  <a:gd name="T55" fmla="*/ 8 h 7129"/>
                  <a:gd name="T56" fmla="*/ 4 w 3977"/>
                  <a:gd name="T57" fmla="*/ 8 h 7129"/>
                  <a:gd name="T58" fmla="*/ 4 w 3977"/>
                  <a:gd name="T59" fmla="*/ 7 h 7129"/>
                  <a:gd name="T60" fmla="*/ 4 w 3977"/>
                  <a:gd name="T61" fmla="*/ 7 h 7129"/>
                  <a:gd name="T62" fmla="*/ 4 w 3977"/>
                  <a:gd name="T63" fmla="*/ 6 h 7129"/>
                  <a:gd name="T64" fmla="*/ 5 w 3977"/>
                  <a:gd name="T65" fmla="*/ 6 h 7129"/>
                  <a:gd name="T66" fmla="*/ 5 w 3977"/>
                  <a:gd name="T67" fmla="*/ 5 h 7129"/>
                  <a:gd name="T68" fmla="*/ 5 w 3977"/>
                  <a:gd name="T69" fmla="*/ 5 h 7129"/>
                  <a:gd name="T70" fmla="*/ 5 w 3977"/>
                  <a:gd name="T71" fmla="*/ 4 h 7129"/>
                  <a:gd name="T72" fmla="*/ 6 w 3977"/>
                  <a:gd name="T73" fmla="*/ 4 h 7129"/>
                  <a:gd name="T74" fmla="*/ 6 w 3977"/>
                  <a:gd name="T75" fmla="*/ 3 h 7129"/>
                  <a:gd name="T76" fmla="*/ 6 w 3977"/>
                  <a:gd name="T77" fmla="*/ 3 h 7129"/>
                  <a:gd name="T78" fmla="*/ 6 w 3977"/>
                  <a:gd name="T79" fmla="*/ 3 h 7129"/>
                  <a:gd name="T80" fmla="*/ 6 w 3977"/>
                  <a:gd name="T81" fmla="*/ 3 h 7129"/>
                  <a:gd name="T82" fmla="*/ 6 w 3977"/>
                  <a:gd name="T83" fmla="*/ 3 h 7129"/>
                  <a:gd name="T84" fmla="*/ 6 w 3977"/>
                  <a:gd name="T85" fmla="*/ 3 h 7129"/>
                  <a:gd name="T86" fmla="*/ 6 w 3977"/>
                  <a:gd name="T87" fmla="*/ 3 h 7129"/>
                  <a:gd name="T88" fmla="*/ 3 w 3977"/>
                  <a:gd name="T89" fmla="*/ 0 h 71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977" h="7129">
                    <a:moveTo>
                      <a:pt x="1910" y="0"/>
                    </a:moveTo>
                    <a:lnTo>
                      <a:pt x="1808" y="52"/>
                    </a:lnTo>
                    <a:lnTo>
                      <a:pt x="1601" y="258"/>
                    </a:lnTo>
                    <a:lnTo>
                      <a:pt x="1291" y="516"/>
                    </a:lnTo>
                    <a:lnTo>
                      <a:pt x="1084" y="775"/>
                    </a:lnTo>
                    <a:lnTo>
                      <a:pt x="930" y="1033"/>
                    </a:lnTo>
                    <a:lnTo>
                      <a:pt x="723" y="1291"/>
                    </a:lnTo>
                    <a:lnTo>
                      <a:pt x="568" y="1602"/>
                    </a:lnTo>
                    <a:lnTo>
                      <a:pt x="465" y="1911"/>
                    </a:lnTo>
                    <a:lnTo>
                      <a:pt x="310" y="2531"/>
                    </a:lnTo>
                    <a:lnTo>
                      <a:pt x="207" y="3099"/>
                    </a:lnTo>
                    <a:lnTo>
                      <a:pt x="104" y="3564"/>
                    </a:lnTo>
                    <a:lnTo>
                      <a:pt x="0" y="4390"/>
                    </a:lnTo>
                    <a:lnTo>
                      <a:pt x="0" y="5630"/>
                    </a:lnTo>
                    <a:lnTo>
                      <a:pt x="155" y="6560"/>
                    </a:lnTo>
                    <a:lnTo>
                      <a:pt x="517" y="6922"/>
                    </a:lnTo>
                    <a:lnTo>
                      <a:pt x="981" y="7077"/>
                    </a:lnTo>
                    <a:lnTo>
                      <a:pt x="1446" y="7129"/>
                    </a:lnTo>
                    <a:lnTo>
                      <a:pt x="1704" y="7077"/>
                    </a:lnTo>
                    <a:lnTo>
                      <a:pt x="1859" y="6560"/>
                    </a:lnTo>
                    <a:lnTo>
                      <a:pt x="2066" y="5630"/>
                    </a:lnTo>
                    <a:lnTo>
                      <a:pt x="2324" y="4907"/>
                    </a:lnTo>
                    <a:lnTo>
                      <a:pt x="2376" y="4752"/>
                    </a:lnTo>
                    <a:lnTo>
                      <a:pt x="2479" y="4546"/>
                    </a:lnTo>
                    <a:lnTo>
                      <a:pt x="2583" y="4236"/>
                    </a:lnTo>
                    <a:lnTo>
                      <a:pt x="2738" y="3926"/>
                    </a:lnTo>
                    <a:lnTo>
                      <a:pt x="2944" y="3564"/>
                    </a:lnTo>
                    <a:lnTo>
                      <a:pt x="3098" y="3203"/>
                    </a:lnTo>
                    <a:lnTo>
                      <a:pt x="3254" y="2841"/>
                    </a:lnTo>
                    <a:lnTo>
                      <a:pt x="3409" y="2531"/>
                    </a:lnTo>
                    <a:lnTo>
                      <a:pt x="3564" y="2273"/>
                    </a:lnTo>
                    <a:lnTo>
                      <a:pt x="3667" y="2066"/>
                    </a:lnTo>
                    <a:lnTo>
                      <a:pt x="3770" y="1962"/>
                    </a:lnTo>
                    <a:lnTo>
                      <a:pt x="3873" y="1808"/>
                    </a:lnTo>
                    <a:lnTo>
                      <a:pt x="3977" y="1704"/>
                    </a:lnTo>
                    <a:lnTo>
                      <a:pt x="3977" y="1653"/>
                    </a:lnTo>
                    <a:lnTo>
                      <a:pt x="1910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4" name="Freeform 34"/>
              <p:cNvSpPr>
                <a:spLocks/>
              </p:cNvSpPr>
              <p:nvPr/>
            </p:nvSpPr>
            <p:spPr bwMode="auto">
              <a:xfrm>
                <a:off x="2444" y="1876"/>
                <a:ext cx="248" cy="299"/>
              </a:xfrm>
              <a:custGeom>
                <a:avLst/>
                <a:gdLst>
                  <a:gd name="T0" fmla="*/ 2 w 1239"/>
                  <a:gd name="T1" fmla="*/ 2 h 1499"/>
                  <a:gd name="T2" fmla="*/ 2 w 1239"/>
                  <a:gd name="T3" fmla="*/ 2 h 1499"/>
                  <a:gd name="T4" fmla="*/ 2 w 1239"/>
                  <a:gd name="T5" fmla="*/ 2 h 1499"/>
                  <a:gd name="T6" fmla="*/ 1 w 1239"/>
                  <a:gd name="T7" fmla="*/ 2 h 1499"/>
                  <a:gd name="T8" fmla="*/ 1 w 1239"/>
                  <a:gd name="T9" fmla="*/ 2 h 1499"/>
                  <a:gd name="T10" fmla="*/ 1 w 1239"/>
                  <a:gd name="T11" fmla="*/ 2 h 1499"/>
                  <a:gd name="T12" fmla="*/ 0 w 1239"/>
                  <a:gd name="T13" fmla="*/ 2 h 1499"/>
                  <a:gd name="T14" fmla="*/ 0 w 1239"/>
                  <a:gd name="T15" fmla="*/ 2 h 1499"/>
                  <a:gd name="T16" fmla="*/ 0 w 1239"/>
                  <a:gd name="T17" fmla="*/ 2 h 1499"/>
                  <a:gd name="T18" fmla="*/ 0 w 1239"/>
                  <a:gd name="T19" fmla="*/ 2 h 1499"/>
                  <a:gd name="T20" fmla="*/ 0 w 1239"/>
                  <a:gd name="T21" fmla="*/ 1 h 1499"/>
                  <a:gd name="T22" fmla="*/ 1 w 1239"/>
                  <a:gd name="T23" fmla="*/ 1 h 1499"/>
                  <a:gd name="T24" fmla="*/ 1 w 1239"/>
                  <a:gd name="T25" fmla="*/ 0 h 1499"/>
                  <a:gd name="T26" fmla="*/ 1 w 1239"/>
                  <a:gd name="T27" fmla="*/ 0 h 1499"/>
                  <a:gd name="T28" fmla="*/ 2 w 1239"/>
                  <a:gd name="T29" fmla="*/ 0 h 1499"/>
                  <a:gd name="T30" fmla="*/ 2 w 1239"/>
                  <a:gd name="T31" fmla="*/ 0 h 1499"/>
                  <a:gd name="T32" fmla="*/ 2 w 1239"/>
                  <a:gd name="T33" fmla="*/ 0 h 1499"/>
                  <a:gd name="T34" fmla="*/ 2 w 1239"/>
                  <a:gd name="T35" fmla="*/ 0 h 1499"/>
                  <a:gd name="T36" fmla="*/ 2 w 1239"/>
                  <a:gd name="T37" fmla="*/ 1 h 1499"/>
                  <a:gd name="T38" fmla="*/ 2 w 1239"/>
                  <a:gd name="T39" fmla="*/ 2 h 1499"/>
                  <a:gd name="T40" fmla="*/ 2 w 1239"/>
                  <a:gd name="T41" fmla="*/ 2 h 149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9" h="1499">
                    <a:moveTo>
                      <a:pt x="1239" y="1499"/>
                    </a:moveTo>
                    <a:lnTo>
                      <a:pt x="1188" y="1499"/>
                    </a:lnTo>
                    <a:lnTo>
                      <a:pt x="1084" y="1395"/>
                    </a:lnTo>
                    <a:lnTo>
                      <a:pt x="826" y="1344"/>
                    </a:lnTo>
                    <a:lnTo>
                      <a:pt x="464" y="1292"/>
                    </a:lnTo>
                    <a:lnTo>
                      <a:pt x="155" y="1241"/>
                    </a:lnTo>
                    <a:lnTo>
                      <a:pt x="0" y="1137"/>
                    </a:lnTo>
                    <a:lnTo>
                      <a:pt x="51" y="982"/>
                    </a:lnTo>
                    <a:lnTo>
                      <a:pt x="258" y="673"/>
                    </a:lnTo>
                    <a:lnTo>
                      <a:pt x="568" y="362"/>
                    </a:lnTo>
                    <a:lnTo>
                      <a:pt x="826" y="156"/>
                    </a:lnTo>
                    <a:lnTo>
                      <a:pt x="1033" y="0"/>
                    </a:lnTo>
                    <a:lnTo>
                      <a:pt x="1084" y="0"/>
                    </a:lnTo>
                    <a:lnTo>
                      <a:pt x="1188" y="259"/>
                    </a:lnTo>
                    <a:lnTo>
                      <a:pt x="1239" y="828"/>
                    </a:lnTo>
                    <a:lnTo>
                      <a:pt x="1239" y="1292"/>
                    </a:lnTo>
                    <a:lnTo>
                      <a:pt x="1239" y="1499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5" name="Freeform 35"/>
              <p:cNvSpPr>
                <a:spLocks/>
              </p:cNvSpPr>
              <p:nvPr/>
            </p:nvSpPr>
            <p:spPr bwMode="auto">
              <a:xfrm>
                <a:off x="2444" y="1896"/>
                <a:ext cx="248" cy="279"/>
              </a:xfrm>
              <a:custGeom>
                <a:avLst/>
                <a:gdLst>
                  <a:gd name="T0" fmla="*/ 1 w 1239"/>
                  <a:gd name="T1" fmla="*/ 0 h 1395"/>
                  <a:gd name="T2" fmla="*/ 2 w 1239"/>
                  <a:gd name="T3" fmla="*/ 0 h 1395"/>
                  <a:gd name="T4" fmla="*/ 2 w 1239"/>
                  <a:gd name="T5" fmla="*/ 0 h 1395"/>
                  <a:gd name="T6" fmla="*/ 2 w 1239"/>
                  <a:gd name="T7" fmla="*/ 0 h 1395"/>
                  <a:gd name="T8" fmla="*/ 2 w 1239"/>
                  <a:gd name="T9" fmla="*/ 0 h 1395"/>
                  <a:gd name="T10" fmla="*/ 2 w 1239"/>
                  <a:gd name="T11" fmla="*/ 1 h 1395"/>
                  <a:gd name="T12" fmla="*/ 2 w 1239"/>
                  <a:gd name="T13" fmla="*/ 2 h 1395"/>
                  <a:gd name="T14" fmla="*/ 2 w 1239"/>
                  <a:gd name="T15" fmla="*/ 2 h 1395"/>
                  <a:gd name="T16" fmla="*/ 2 w 1239"/>
                  <a:gd name="T17" fmla="*/ 2 h 1395"/>
                  <a:gd name="T18" fmla="*/ 2 w 1239"/>
                  <a:gd name="T19" fmla="*/ 2 h 1395"/>
                  <a:gd name="T20" fmla="*/ 2 w 1239"/>
                  <a:gd name="T21" fmla="*/ 2 h 1395"/>
                  <a:gd name="T22" fmla="*/ 1 w 1239"/>
                  <a:gd name="T23" fmla="*/ 2 h 1395"/>
                  <a:gd name="T24" fmla="*/ 1 w 1239"/>
                  <a:gd name="T25" fmla="*/ 2 h 1395"/>
                  <a:gd name="T26" fmla="*/ 1 w 1239"/>
                  <a:gd name="T27" fmla="*/ 2 h 1395"/>
                  <a:gd name="T28" fmla="*/ 0 w 1239"/>
                  <a:gd name="T29" fmla="*/ 2 h 1395"/>
                  <a:gd name="T30" fmla="*/ 0 w 1239"/>
                  <a:gd name="T31" fmla="*/ 2 h 1395"/>
                  <a:gd name="T32" fmla="*/ 0 w 1239"/>
                  <a:gd name="T33" fmla="*/ 2 h 1395"/>
                  <a:gd name="T34" fmla="*/ 0 w 1239"/>
                  <a:gd name="T35" fmla="*/ 1 h 1395"/>
                  <a:gd name="T36" fmla="*/ 0 w 1239"/>
                  <a:gd name="T37" fmla="*/ 1 h 1395"/>
                  <a:gd name="T38" fmla="*/ 1 w 1239"/>
                  <a:gd name="T39" fmla="*/ 1 h 1395"/>
                  <a:gd name="T40" fmla="*/ 1 w 1239"/>
                  <a:gd name="T41" fmla="*/ 0 h 13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9" h="1395">
                    <a:moveTo>
                      <a:pt x="826" y="155"/>
                    </a:moveTo>
                    <a:lnTo>
                      <a:pt x="1033" y="0"/>
                    </a:lnTo>
                    <a:lnTo>
                      <a:pt x="1135" y="0"/>
                    </a:lnTo>
                    <a:lnTo>
                      <a:pt x="1239" y="258"/>
                    </a:lnTo>
                    <a:lnTo>
                      <a:pt x="1239" y="775"/>
                    </a:lnTo>
                    <a:lnTo>
                      <a:pt x="1239" y="1188"/>
                    </a:lnTo>
                    <a:lnTo>
                      <a:pt x="1239" y="1395"/>
                    </a:lnTo>
                    <a:lnTo>
                      <a:pt x="1188" y="1395"/>
                    </a:lnTo>
                    <a:lnTo>
                      <a:pt x="1084" y="1291"/>
                    </a:lnTo>
                    <a:lnTo>
                      <a:pt x="826" y="1240"/>
                    </a:lnTo>
                    <a:lnTo>
                      <a:pt x="464" y="1188"/>
                    </a:lnTo>
                    <a:lnTo>
                      <a:pt x="155" y="1137"/>
                    </a:lnTo>
                    <a:lnTo>
                      <a:pt x="0" y="1033"/>
                    </a:lnTo>
                    <a:lnTo>
                      <a:pt x="103" y="878"/>
                    </a:lnTo>
                    <a:lnTo>
                      <a:pt x="309" y="671"/>
                    </a:lnTo>
                    <a:lnTo>
                      <a:pt x="568" y="362"/>
                    </a:lnTo>
                    <a:lnTo>
                      <a:pt x="826" y="155"/>
                    </a:lnTo>
                    <a:close/>
                  </a:path>
                </a:pathLst>
              </a:custGeom>
              <a:solidFill>
                <a:srgbClr val="EEB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6" name="Freeform 36"/>
              <p:cNvSpPr>
                <a:spLocks/>
              </p:cNvSpPr>
              <p:nvPr/>
            </p:nvSpPr>
            <p:spPr bwMode="auto">
              <a:xfrm>
                <a:off x="2455" y="1907"/>
                <a:ext cx="237" cy="268"/>
              </a:xfrm>
              <a:custGeom>
                <a:avLst/>
                <a:gdLst>
                  <a:gd name="T0" fmla="*/ 1 w 1188"/>
                  <a:gd name="T1" fmla="*/ 0 h 1343"/>
                  <a:gd name="T2" fmla="*/ 2 w 1188"/>
                  <a:gd name="T3" fmla="*/ 0 h 1343"/>
                  <a:gd name="T4" fmla="*/ 2 w 1188"/>
                  <a:gd name="T5" fmla="*/ 0 h 1343"/>
                  <a:gd name="T6" fmla="*/ 2 w 1188"/>
                  <a:gd name="T7" fmla="*/ 0 h 1343"/>
                  <a:gd name="T8" fmla="*/ 2 w 1188"/>
                  <a:gd name="T9" fmla="*/ 0 h 1343"/>
                  <a:gd name="T10" fmla="*/ 2 w 1188"/>
                  <a:gd name="T11" fmla="*/ 1 h 1343"/>
                  <a:gd name="T12" fmla="*/ 2 w 1188"/>
                  <a:gd name="T13" fmla="*/ 2 h 1343"/>
                  <a:gd name="T14" fmla="*/ 2 w 1188"/>
                  <a:gd name="T15" fmla="*/ 2 h 1343"/>
                  <a:gd name="T16" fmla="*/ 2 w 1188"/>
                  <a:gd name="T17" fmla="*/ 2 h 1343"/>
                  <a:gd name="T18" fmla="*/ 2 w 1188"/>
                  <a:gd name="T19" fmla="*/ 2 h 1343"/>
                  <a:gd name="T20" fmla="*/ 2 w 1188"/>
                  <a:gd name="T21" fmla="*/ 2 h 1343"/>
                  <a:gd name="T22" fmla="*/ 1 w 1188"/>
                  <a:gd name="T23" fmla="*/ 2 h 1343"/>
                  <a:gd name="T24" fmla="*/ 1 w 1188"/>
                  <a:gd name="T25" fmla="*/ 2 h 1343"/>
                  <a:gd name="T26" fmla="*/ 1 w 1188"/>
                  <a:gd name="T27" fmla="*/ 2 h 1343"/>
                  <a:gd name="T28" fmla="*/ 0 w 1188"/>
                  <a:gd name="T29" fmla="*/ 2 h 1343"/>
                  <a:gd name="T30" fmla="*/ 0 w 1188"/>
                  <a:gd name="T31" fmla="*/ 2 h 1343"/>
                  <a:gd name="T32" fmla="*/ 0 w 1188"/>
                  <a:gd name="T33" fmla="*/ 2 h 1343"/>
                  <a:gd name="T34" fmla="*/ 0 w 1188"/>
                  <a:gd name="T35" fmla="*/ 1 h 1343"/>
                  <a:gd name="T36" fmla="*/ 1 w 1188"/>
                  <a:gd name="T37" fmla="*/ 1 h 1343"/>
                  <a:gd name="T38" fmla="*/ 1 w 1188"/>
                  <a:gd name="T39" fmla="*/ 0 h 13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88" h="1343">
                    <a:moveTo>
                      <a:pt x="826" y="259"/>
                    </a:moveTo>
                    <a:lnTo>
                      <a:pt x="1033" y="52"/>
                    </a:lnTo>
                    <a:lnTo>
                      <a:pt x="1084" y="0"/>
                    </a:lnTo>
                    <a:lnTo>
                      <a:pt x="1188" y="259"/>
                    </a:lnTo>
                    <a:lnTo>
                      <a:pt x="1188" y="723"/>
                    </a:lnTo>
                    <a:lnTo>
                      <a:pt x="1188" y="1188"/>
                    </a:lnTo>
                    <a:lnTo>
                      <a:pt x="1188" y="1343"/>
                    </a:lnTo>
                    <a:lnTo>
                      <a:pt x="1137" y="1343"/>
                    </a:lnTo>
                    <a:lnTo>
                      <a:pt x="1033" y="1239"/>
                    </a:lnTo>
                    <a:lnTo>
                      <a:pt x="826" y="1188"/>
                    </a:lnTo>
                    <a:lnTo>
                      <a:pt x="465" y="1136"/>
                    </a:lnTo>
                    <a:lnTo>
                      <a:pt x="104" y="1085"/>
                    </a:lnTo>
                    <a:lnTo>
                      <a:pt x="0" y="981"/>
                    </a:lnTo>
                    <a:lnTo>
                      <a:pt x="104" y="826"/>
                    </a:lnTo>
                    <a:lnTo>
                      <a:pt x="465" y="517"/>
                    </a:lnTo>
                    <a:lnTo>
                      <a:pt x="826" y="259"/>
                    </a:lnTo>
                    <a:close/>
                  </a:path>
                </a:pathLst>
              </a:custGeom>
              <a:solidFill>
                <a:srgbClr val="EA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7" name="Freeform 37"/>
              <p:cNvSpPr>
                <a:spLocks/>
              </p:cNvSpPr>
              <p:nvPr/>
            </p:nvSpPr>
            <p:spPr bwMode="auto">
              <a:xfrm>
                <a:off x="2455" y="1927"/>
                <a:ext cx="237" cy="248"/>
              </a:xfrm>
              <a:custGeom>
                <a:avLst/>
                <a:gdLst>
                  <a:gd name="T0" fmla="*/ 1 w 1188"/>
                  <a:gd name="T1" fmla="*/ 0 h 1240"/>
                  <a:gd name="T2" fmla="*/ 2 w 1188"/>
                  <a:gd name="T3" fmla="*/ 0 h 1240"/>
                  <a:gd name="T4" fmla="*/ 2 w 1188"/>
                  <a:gd name="T5" fmla="*/ 0 h 1240"/>
                  <a:gd name="T6" fmla="*/ 2 w 1188"/>
                  <a:gd name="T7" fmla="*/ 0 h 1240"/>
                  <a:gd name="T8" fmla="*/ 2 w 1188"/>
                  <a:gd name="T9" fmla="*/ 0 h 1240"/>
                  <a:gd name="T10" fmla="*/ 2 w 1188"/>
                  <a:gd name="T11" fmla="*/ 1 h 1240"/>
                  <a:gd name="T12" fmla="*/ 2 w 1188"/>
                  <a:gd name="T13" fmla="*/ 2 h 1240"/>
                  <a:gd name="T14" fmla="*/ 2 w 1188"/>
                  <a:gd name="T15" fmla="*/ 2 h 1240"/>
                  <a:gd name="T16" fmla="*/ 2 w 1188"/>
                  <a:gd name="T17" fmla="*/ 2 h 1240"/>
                  <a:gd name="T18" fmla="*/ 2 w 1188"/>
                  <a:gd name="T19" fmla="*/ 2 h 1240"/>
                  <a:gd name="T20" fmla="*/ 2 w 1188"/>
                  <a:gd name="T21" fmla="*/ 2 h 1240"/>
                  <a:gd name="T22" fmla="*/ 1 w 1188"/>
                  <a:gd name="T23" fmla="*/ 2 h 1240"/>
                  <a:gd name="T24" fmla="*/ 1 w 1188"/>
                  <a:gd name="T25" fmla="*/ 2 h 1240"/>
                  <a:gd name="T26" fmla="*/ 1 w 1188"/>
                  <a:gd name="T27" fmla="*/ 2 h 1240"/>
                  <a:gd name="T28" fmla="*/ 0 w 1188"/>
                  <a:gd name="T29" fmla="*/ 2 h 1240"/>
                  <a:gd name="T30" fmla="*/ 0 w 1188"/>
                  <a:gd name="T31" fmla="*/ 1 h 1240"/>
                  <a:gd name="T32" fmla="*/ 0 w 1188"/>
                  <a:gd name="T33" fmla="*/ 1 h 1240"/>
                  <a:gd name="T34" fmla="*/ 0 w 1188"/>
                  <a:gd name="T35" fmla="*/ 1 h 1240"/>
                  <a:gd name="T36" fmla="*/ 1 w 1188"/>
                  <a:gd name="T37" fmla="*/ 1 h 1240"/>
                  <a:gd name="T38" fmla="*/ 1 w 1188"/>
                  <a:gd name="T39" fmla="*/ 0 h 12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88" h="1240">
                    <a:moveTo>
                      <a:pt x="878" y="258"/>
                    </a:moveTo>
                    <a:lnTo>
                      <a:pt x="1033" y="52"/>
                    </a:lnTo>
                    <a:lnTo>
                      <a:pt x="1137" y="0"/>
                    </a:lnTo>
                    <a:lnTo>
                      <a:pt x="1188" y="258"/>
                    </a:lnTo>
                    <a:lnTo>
                      <a:pt x="1188" y="672"/>
                    </a:lnTo>
                    <a:lnTo>
                      <a:pt x="1188" y="1085"/>
                    </a:lnTo>
                    <a:lnTo>
                      <a:pt x="1188" y="1240"/>
                    </a:lnTo>
                    <a:lnTo>
                      <a:pt x="1137" y="1240"/>
                    </a:lnTo>
                    <a:lnTo>
                      <a:pt x="1033" y="1136"/>
                    </a:lnTo>
                    <a:lnTo>
                      <a:pt x="826" y="1085"/>
                    </a:lnTo>
                    <a:lnTo>
                      <a:pt x="465" y="1033"/>
                    </a:lnTo>
                    <a:lnTo>
                      <a:pt x="155" y="982"/>
                    </a:lnTo>
                    <a:lnTo>
                      <a:pt x="0" y="878"/>
                    </a:lnTo>
                    <a:lnTo>
                      <a:pt x="155" y="723"/>
                    </a:lnTo>
                    <a:lnTo>
                      <a:pt x="517" y="516"/>
                    </a:lnTo>
                    <a:lnTo>
                      <a:pt x="878" y="258"/>
                    </a:lnTo>
                    <a:close/>
                  </a:path>
                </a:pathLst>
              </a:custGeom>
              <a:solidFill>
                <a:srgbClr val="E6A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8" name="Freeform 38"/>
              <p:cNvSpPr>
                <a:spLocks/>
              </p:cNvSpPr>
              <p:nvPr/>
            </p:nvSpPr>
            <p:spPr bwMode="auto">
              <a:xfrm>
                <a:off x="2455" y="1948"/>
                <a:ext cx="237" cy="227"/>
              </a:xfrm>
              <a:custGeom>
                <a:avLst/>
                <a:gdLst>
                  <a:gd name="T0" fmla="*/ 1 w 1188"/>
                  <a:gd name="T1" fmla="*/ 0 h 1137"/>
                  <a:gd name="T2" fmla="*/ 2 w 1188"/>
                  <a:gd name="T3" fmla="*/ 0 h 1137"/>
                  <a:gd name="T4" fmla="*/ 2 w 1188"/>
                  <a:gd name="T5" fmla="*/ 0 h 1137"/>
                  <a:gd name="T6" fmla="*/ 2 w 1188"/>
                  <a:gd name="T7" fmla="*/ 0 h 1137"/>
                  <a:gd name="T8" fmla="*/ 2 w 1188"/>
                  <a:gd name="T9" fmla="*/ 0 h 1137"/>
                  <a:gd name="T10" fmla="*/ 2 w 1188"/>
                  <a:gd name="T11" fmla="*/ 1 h 1137"/>
                  <a:gd name="T12" fmla="*/ 2 w 1188"/>
                  <a:gd name="T13" fmla="*/ 2 h 1137"/>
                  <a:gd name="T14" fmla="*/ 2 w 1188"/>
                  <a:gd name="T15" fmla="*/ 2 h 1137"/>
                  <a:gd name="T16" fmla="*/ 2 w 1188"/>
                  <a:gd name="T17" fmla="*/ 2 h 1137"/>
                  <a:gd name="T18" fmla="*/ 2 w 1188"/>
                  <a:gd name="T19" fmla="*/ 2 h 1137"/>
                  <a:gd name="T20" fmla="*/ 2 w 1188"/>
                  <a:gd name="T21" fmla="*/ 2 h 1137"/>
                  <a:gd name="T22" fmla="*/ 1 w 1188"/>
                  <a:gd name="T23" fmla="*/ 1 h 1137"/>
                  <a:gd name="T24" fmla="*/ 1 w 1188"/>
                  <a:gd name="T25" fmla="*/ 1 h 1137"/>
                  <a:gd name="T26" fmla="*/ 1 w 1188"/>
                  <a:gd name="T27" fmla="*/ 1 h 1137"/>
                  <a:gd name="T28" fmla="*/ 0 w 1188"/>
                  <a:gd name="T29" fmla="*/ 1 h 1137"/>
                  <a:gd name="T30" fmla="*/ 0 w 1188"/>
                  <a:gd name="T31" fmla="*/ 1 h 1137"/>
                  <a:gd name="T32" fmla="*/ 0 w 1188"/>
                  <a:gd name="T33" fmla="*/ 1 h 1137"/>
                  <a:gd name="T34" fmla="*/ 0 w 1188"/>
                  <a:gd name="T35" fmla="*/ 1 h 1137"/>
                  <a:gd name="T36" fmla="*/ 1 w 1188"/>
                  <a:gd name="T37" fmla="*/ 1 h 1137"/>
                  <a:gd name="T38" fmla="*/ 1 w 1188"/>
                  <a:gd name="T39" fmla="*/ 0 h 11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88" h="1137">
                    <a:moveTo>
                      <a:pt x="878" y="259"/>
                    </a:moveTo>
                    <a:lnTo>
                      <a:pt x="1084" y="104"/>
                    </a:lnTo>
                    <a:lnTo>
                      <a:pt x="1137" y="0"/>
                    </a:lnTo>
                    <a:lnTo>
                      <a:pt x="1188" y="259"/>
                    </a:lnTo>
                    <a:lnTo>
                      <a:pt x="1188" y="672"/>
                    </a:lnTo>
                    <a:lnTo>
                      <a:pt x="1188" y="982"/>
                    </a:lnTo>
                    <a:lnTo>
                      <a:pt x="1188" y="1137"/>
                    </a:lnTo>
                    <a:lnTo>
                      <a:pt x="1137" y="1086"/>
                    </a:lnTo>
                    <a:lnTo>
                      <a:pt x="1033" y="1033"/>
                    </a:lnTo>
                    <a:lnTo>
                      <a:pt x="826" y="930"/>
                    </a:lnTo>
                    <a:lnTo>
                      <a:pt x="465" y="930"/>
                    </a:lnTo>
                    <a:lnTo>
                      <a:pt x="155" y="879"/>
                    </a:lnTo>
                    <a:lnTo>
                      <a:pt x="0" y="775"/>
                    </a:lnTo>
                    <a:lnTo>
                      <a:pt x="155" y="672"/>
                    </a:lnTo>
                    <a:lnTo>
                      <a:pt x="517" y="466"/>
                    </a:lnTo>
                    <a:lnTo>
                      <a:pt x="878" y="259"/>
                    </a:lnTo>
                    <a:close/>
                  </a:path>
                </a:pathLst>
              </a:custGeom>
              <a:solidFill>
                <a:srgbClr val="E2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89" name="Freeform 39"/>
              <p:cNvSpPr>
                <a:spLocks/>
              </p:cNvSpPr>
              <p:nvPr/>
            </p:nvSpPr>
            <p:spPr bwMode="auto">
              <a:xfrm>
                <a:off x="2465" y="1969"/>
                <a:ext cx="227" cy="206"/>
              </a:xfrm>
              <a:custGeom>
                <a:avLst/>
                <a:gdLst>
                  <a:gd name="T0" fmla="*/ 1 w 1136"/>
                  <a:gd name="T1" fmla="*/ 0 h 1033"/>
                  <a:gd name="T2" fmla="*/ 2 w 1136"/>
                  <a:gd name="T3" fmla="*/ 0 h 1033"/>
                  <a:gd name="T4" fmla="*/ 2 w 1136"/>
                  <a:gd name="T5" fmla="*/ 0 h 1033"/>
                  <a:gd name="T6" fmla="*/ 2 w 1136"/>
                  <a:gd name="T7" fmla="*/ 0 h 1033"/>
                  <a:gd name="T8" fmla="*/ 2 w 1136"/>
                  <a:gd name="T9" fmla="*/ 0 h 1033"/>
                  <a:gd name="T10" fmla="*/ 2 w 1136"/>
                  <a:gd name="T11" fmla="*/ 1 h 1033"/>
                  <a:gd name="T12" fmla="*/ 2 w 1136"/>
                  <a:gd name="T13" fmla="*/ 1 h 1033"/>
                  <a:gd name="T14" fmla="*/ 2 w 1136"/>
                  <a:gd name="T15" fmla="*/ 2 h 1033"/>
                  <a:gd name="T16" fmla="*/ 2 w 1136"/>
                  <a:gd name="T17" fmla="*/ 2 h 1033"/>
                  <a:gd name="T18" fmla="*/ 2 w 1136"/>
                  <a:gd name="T19" fmla="*/ 2 h 1033"/>
                  <a:gd name="T20" fmla="*/ 2 w 1136"/>
                  <a:gd name="T21" fmla="*/ 1 h 1033"/>
                  <a:gd name="T22" fmla="*/ 1 w 1136"/>
                  <a:gd name="T23" fmla="*/ 1 h 1033"/>
                  <a:gd name="T24" fmla="*/ 1 w 1136"/>
                  <a:gd name="T25" fmla="*/ 1 h 1033"/>
                  <a:gd name="T26" fmla="*/ 1 w 1136"/>
                  <a:gd name="T27" fmla="*/ 1 h 1033"/>
                  <a:gd name="T28" fmla="*/ 0 w 1136"/>
                  <a:gd name="T29" fmla="*/ 1 h 1033"/>
                  <a:gd name="T30" fmla="*/ 0 w 1136"/>
                  <a:gd name="T31" fmla="*/ 1 h 1033"/>
                  <a:gd name="T32" fmla="*/ 0 w 1136"/>
                  <a:gd name="T33" fmla="*/ 1 h 1033"/>
                  <a:gd name="T34" fmla="*/ 0 w 1136"/>
                  <a:gd name="T35" fmla="*/ 1 h 1033"/>
                  <a:gd name="T36" fmla="*/ 1 w 1136"/>
                  <a:gd name="T37" fmla="*/ 1 h 1033"/>
                  <a:gd name="T38" fmla="*/ 1 w 1136"/>
                  <a:gd name="T39" fmla="*/ 0 h 10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36" h="1033">
                    <a:moveTo>
                      <a:pt x="878" y="309"/>
                    </a:moveTo>
                    <a:lnTo>
                      <a:pt x="1032" y="103"/>
                    </a:lnTo>
                    <a:lnTo>
                      <a:pt x="1085" y="0"/>
                    </a:lnTo>
                    <a:lnTo>
                      <a:pt x="1136" y="207"/>
                    </a:lnTo>
                    <a:lnTo>
                      <a:pt x="1136" y="568"/>
                    </a:lnTo>
                    <a:lnTo>
                      <a:pt x="1136" y="929"/>
                    </a:lnTo>
                    <a:lnTo>
                      <a:pt x="1136" y="1033"/>
                    </a:lnTo>
                    <a:lnTo>
                      <a:pt x="1085" y="982"/>
                    </a:lnTo>
                    <a:lnTo>
                      <a:pt x="981" y="929"/>
                    </a:lnTo>
                    <a:lnTo>
                      <a:pt x="774" y="826"/>
                    </a:lnTo>
                    <a:lnTo>
                      <a:pt x="413" y="826"/>
                    </a:lnTo>
                    <a:lnTo>
                      <a:pt x="103" y="723"/>
                    </a:lnTo>
                    <a:lnTo>
                      <a:pt x="0" y="671"/>
                    </a:lnTo>
                    <a:lnTo>
                      <a:pt x="155" y="568"/>
                    </a:lnTo>
                    <a:lnTo>
                      <a:pt x="517" y="465"/>
                    </a:lnTo>
                    <a:lnTo>
                      <a:pt x="878" y="309"/>
                    </a:lnTo>
                    <a:close/>
                  </a:path>
                </a:pathLst>
              </a:custGeom>
              <a:solidFill>
                <a:srgbClr val="DF9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0" name="Freeform 40"/>
              <p:cNvSpPr>
                <a:spLocks/>
              </p:cNvSpPr>
              <p:nvPr/>
            </p:nvSpPr>
            <p:spPr bwMode="auto">
              <a:xfrm>
                <a:off x="2465" y="1989"/>
                <a:ext cx="227" cy="186"/>
              </a:xfrm>
              <a:custGeom>
                <a:avLst/>
                <a:gdLst>
                  <a:gd name="T0" fmla="*/ 1 w 1136"/>
                  <a:gd name="T1" fmla="*/ 0 h 930"/>
                  <a:gd name="T2" fmla="*/ 2 w 1136"/>
                  <a:gd name="T3" fmla="*/ 0 h 930"/>
                  <a:gd name="T4" fmla="*/ 2 w 1136"/>
                  <a:gd name="T5" fmla="*/ 0 h 930"/>
                  <a:gd name="T6" fmla="*/ 2 w 1136"/>
                  <a:gd name="T7" fmla="*/ 0 h 930"/>
                  <a:gd name="T8" fmla="*/ 2 w 1136"/>
                  <a:gd name="T9" fmla="*/ 0 h 930"/>
                  <a:gd name="T10" fmla="*/ 2 w 1136"/>
                  <a:gd name="T11" fmla="*/ 1 h 930"/>
                  <a:gd name="T12" fmla="*/ 2 w 1136"/>
                  <a:gd name="T13" fmla="*/ 1 h 930"/>
                  <a:gd name="T14" fmla="*/ 2 w 1136"/>
                  <a:gd name="T15" fmla="*/ 1 h 930"/>
                  <a:gd name="T16" fmla="*/ 2 w 1136"/>
                  <a:gd name="T17" fmla="*/ 1 h 930"/>
                  <a:gd name="T18" fmla="*/ 2 w 1136"/>
                  <a:gd name="T19" fmla="*/ 1 h 930"/>
                  <a:gd name="T20" fmla="*/ 2 w 1136"/>
                  <a:gd name="T21" fmla="*/ 1 h 930"/>
                  <a:gd name="T22" fmla="*/ 1 w 1136"/>
                  <a:gd name="T23" fmla="*/ 1 h 930"/>
                  <a:gd name="T24" fmla="*/ 1 w 1136"/>
                  <a:gd name="T25" fmla="*/ 1 h 930"/>
                  <a:gd name="T26" fmla="*/ 1 w 1136"/>
                  <a:gd name="T27" fmla="*/ 1 h 930"/>
                  <a:gd name="T28" fmla="*/ 0 w 1136"/>
                  <a:gd name="T29" fmla="*/ 1 h 930"/>
                  <a:gd name="T30" fmla="*/ 0 w 1136"/>
                  <a:gd name="T31" fmla="*/ 1 h 930"/>
                  <a:gd name="T32" fmla="*/ 0 w 1136"/>
                  <a:gd name="T33" fmla="*/ 1 h 930"/>
                  <a:gd name="T34" fmla="*/ 0 w 1136"/>
                  <a:gd name="T35" fmla="*/ 1 h 930"/>
                  <a:gd name="T36" fmla="*/ 1 w 1136"/>
                  <a:gd name="T37" fmla="*/ 1 h 930"/>
                  <a:gd name="T38" fmla="*/ 1 w 1136"/>
                  <a:gd name="T39" fmla="*/ 0 h 93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36" h="930">
                    <a:moveTo>
                      <a:pt x="930" y="310"/>
                    </a:moveTo>
                    <a:lnTo>
                      <a:pt x="1085" y="104"/>
                    </a:lnTo>
                    <a:lnTo>
                      <a:pt x="1136" y="0"/>
                    </a:lnTo>
                    <a:lnTo>
                      <a:pt x="1136" y="206"/>
                    </a:lnTo>
                    <a:lnTo>
                      <a:pt x="1136" y="517"/>
                    </a:lnTo>
                    <a:lnTo>
                      <a:pt x="1136" y="826"/>
                    </a:lnTo>
                    <a:lnTo>
                      <a:pt x="1136" y="930"/>
                    </a:lnTo>
                    <a:lnTo>
                      <a:pt x="1085" y="879"/>
                    </a:lnTo>
                    <a:lnTo>
                      <a:pt x="981" y="826"/>
                    </a:lnTo>
                    <a:lnTo>
                      <a:pt x="774" y="723"/>
                    </a:lnTo>
                    <a:lnTo>
                      <a:pt x="413" y="672"/>
                    </a:lnTo>
                    <a:lnTo>
                      <a:pt x="103" y="620"/>
                    </a:lnTo>
                    <a:lnTo>
                      <a:pt x="0" y="568"/>
                    </a:lnTo>
                    <a:lnTo>
                      <a:pt x="155" y="517"/>
                    </a:lnTo>
                    <a:lnTo>
                      <a:pt x="517" y="465"/>
                    </a:lnTo>
                    <a:lnTo>
                      <a:pt x="930" y="310"/>
                    </a:lnTo>
                    <a:close/>
                  </a:path>
                </a:pathLst>
              </a:custGeom>
              <a:solidFill>
                <a:srgbClr val="DB9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1" name="Freeform 41"/>
              <p:cNvSpPr>
                <a:spLocks/>
              </p:cNvSpPr>
              <p:nvPr/>
            </p:nvSpPr>
            <p:spPr bwMode="auto">
              <a:xfrm>
                <a:off x="2475" y="2010"/>
                <a:ext cx="217" cy="165"/>
              </a:xfrm>
              <a:custGeom>
                <a:avLst/>
                <a:gdLst>
                  <a:gd name="T0" fmla="*/ 1 w 1084"/>
                  <a:gd name="T1" fmla="*/ 1 h 826"/>
                  <a:gd name="T2" fmla="*/ 2 w 1084"/>
                  <a:gd name="T3" fmla="*/ 0 h 826"/>
                  <a:gd name="T4" fmla="*/ 2 w 1084"/>
                  <a:gd name="T5" fmla="*/ 0 h 826"/>
                  <a:gd name="T6" fmla="*/ 2 w 1084"/>
                  <a:gd name="T7" fmla="*/ 0 h 826"/>
                  <a:gd name="T8" fmla="*/ 2 w 1084"/>
                  <a:gd name="T9" fmla="*/ 0 h 826"/>
                  <a:gd name="T10" fmla="*/ 2 w 1084"/>
                  <a:gd name="T11" fmla="*/ 1 h 826"/>
                  <a:gd name="T12" fmla="*/ 2 w 1084"/>
                  <a:gd name="T13" fmla="*/ 1 h 826"/>
                  <a:gd name="T14" fmla="*/ 2 w 1084"/>
                  <a:gd name="T15" fmla="*/ 1 h 826"/>
                  <a:gd name="T16" fmla="*/ 2 w 1084"/>
                  <a:gd name="T17" fmla="*/ 1 h 826"/>
                  <a:gd name="T18" fmla="*/ 2 w 1084"/>
                  <a:gd name="T19" fmla="*/ 1 h 826"/>
                  <a:gd name="T20" fmla="*/ 1 w 1084"/>
                  <a:gd name="T21" fmla="*/ 1 h 826"/>
                  <a:gd name="T22" fmla="*/ 1 w 1084"/>
                  <a:gd name="T23" fmla="*/ 1 h 826"/>
                  <a:gd name="T24" fmla="*/ 1 w 1084"/>
                  <a:gd name="T25" fmla="*/ 1 h 826"/>
                  <a:gd name="T26" fmla="*/ 1 w 1084"/>
                  <a:gd name="T27" fmla="*/ 1 h 826"/>
                  <a:gd name="T28" fmla="*/ 0 w 1084"/>
                  <a:gd name="T29" fmla="*/ 1 h 826"/>
                  <a:gd name="T30" fmla="*/ 0 w 1084"/>
                  <a:gd name="T31" fmla="*/ 1 h 826"/>
                  <a:gd name="T32" fmla="*/ 0 w 1084"/>
                  <a:gd name="T33" fmla="*/ 1 h 826"/>
                  <a:gd name="T34" fmla="*/ 0 w 1084"/>
                  <a:gd name="T35" fmla="*/ 1 h 826"/>
                  <a:gd name="T36" fmla="*/ 1 w 1084"/>
                  <a:gd name="T37" fmla="*/ 1 h 826"/>
                  <a:gd name="T38" fmla="*/ 1 w 1084"/>
                  <a:gd name="T39" fmla="*/ 1 h 82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84" h="826">
                    <a:moveTo>
                      <a:pt x="878" y="361"/>
                    </a:moveTo>
                    <a:lnTo>
                      <a:pt x="1033" y="155"/>
                    </a:lnTo>
                    <a:lnTo>
                      <a:pt x="1084" y="0"/>
                    </a:lnTo>
                    <a:lnTo>
                      <a:pt x="1084" y="206"/>
                    </a:lnTo>
                    <a:lnTo>
                      <a:pt x="1084" y="464"/>
                    </a:lnTo>
                    <a:lnTo>
                      <a:pt x="1084" y="722"/>
                    </a:lnTo>
                    <a:lnTo>
                      <a:pt x="1084" y="826"/>
                    </a:lnTo>
                    <a:lnTo>
                      <a:pt x="1033" y="775"/>
                    </a:lnTo>
                    <a:lnTo>
                      <a:pt x="929" y="722"/>
                    </a:lnTo>
                    <a:lnTo>
                      <a:pt x="722" y="619"/>
                    </a:lnTo>
                    <a:lnTo>
                      <a:pt x="361" y="568"/>
                    </a:lnTo>
                    <a:lnTo>
                      <a:pt x="103" y="516"/>
                    </a:lnTo>
                    <a:lnTo>
                      <a:pt x="0" y="413"/>
                    </a:lnTo>
                    <a:lnTo>
                      <a:pt x="154" y="413"/>
                    </a:lnTo>
                    <a:lnTo>
                      <a:pt x="516" y="464"/>
                    </a:lnTo>
                    <a:lnTo>
                      <a:pt x="878" y="361"/>
                    </a:lnTo>
                    <a:close/>
                  </a:path>
                </a:pathLst>
              </a:custGeom>
              <a:solidFill>
                <a:srgbClr val="D791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2" name="Freeform 42"/>
              <p:cNvSpPr>
                <a:spLocks/>
              </p:cNvSpPr>
              <p:nvPr/>
            </p:nvSpPr>
            <p:spPr bwMode="auto">
              <a:xfrm>
                <a:off x="2475" y="2020"/>
                <a:ext cx="217" cy="155"/>
              </a:xfrm>
              <a:custGeom>
                <a:avLst/>
                <a:gdLst>
                  <a:gd name="T0" fmla="*/ 2 w 1084"/>
                  <a:gd name="T1" fmla="*/ 1 h 775"/>
                  <a:gd name="T2" fmla="*/ 2 w 1084"/>
                  <a:gd name="T3" fmla="*/ 1 h 775"/>
                  <a:gd name="T4" fmla="*/ 1 w 1084"/>
                  <a:gd name="T5" fmla="*/ 1 h 775"/>
                  <a:gd name="T6" fmla="*/ 1 w 1084"/>
                  <a:gd name="T7" fmla="*/ 1 h 775"/>
                  <a:gd name="T8" fmla="*/ 1 w 1084"/>
                  <a:gd name="T9" fmla="*/ 1 h 775"/>
                  <a:gd name="T10" fmla="*/ 1 w 1084"/>
                  <a:gd name="T11" fmla="*/ 1 h 775"/>
                  <a:gd name="T12" fmla="*/ 0 w 1084"/>
                  <a:gd name="T13" fmla="*/ 1 h 775"/>
                  <a:gd name="T14" fmla="*/ 0 w 1084"/>
                  <a:gd name="T15" fmla="*/ 1 h 775"/>
                  <a:gd name="T16" fmla="*/ 0 w 1084"/>
                  <a:gd name="T17" fmla="*/ 1 h 775"/>
                  <a:gd name="T18" fmla="*/ 0 w 1084"/>
                  <a:gd name="T19" fmla="*/ 1 h 775"/>
                  <a:gd name="T20" fmla="*/ 1 w 1084"/>
                  <a:gd name="T21" fmla="*/ 1 h 775"/>
                  <a:gd name="T22" fmla="*/ 1 w 1084"/>
                  <a:gd name="T23" fmla="*/ 1 h 775"/>
                  <a:gd name="T24" fmla="*/ 1 w 1084"/>
                  <a:gd name="T25" fmla="*/ 1 h 775"/>
                  <a:gd name="T26" fmla="*/ 2 w 1084"/>
                  <a:gd name="T27" fmla="*/ 0 h 775"/>
                  <a:gd name="T28" fmla="*/ 2 w 1084"/>
                  <a:gd name="T29" fmla="*/ 0 h 775"/>
                  <a:gd name="T30" fmla="*/ 2 w 1084"/>
                  <a:gd name="T31" fmla="*/ 0 h 775"/>
                  <a:gd name="T32" fmla="*/ 2 w 1084"/>
                  <a:gd name="T33" fmla="*/ 0 h 775"/>
                  <a:gd name="T34" fmla="*/ 2 w 1084"/>
                  <a:gd name="T35" fmla="*/ 1 h 775"/>
                  <a:gd name="T36" fmla="*/ 2 w 1084"/>
                  <a:gd name="T37" fmla="*/ 1 h 775"/>
                  <a:gd name="T38" fmla="*/ 2 w 1084"/>
                  <a:gd name="T39" fmla="*/ 1 h 7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84" h="775">
                    <a:moveTo>
                      <a:pt x="1084" y="775"/>
                    </a:moveTo>
                    <a:lnTo>
                      <a:pt x="1033" y="724"/>
                    </a:lnTo>
                    <a:lnTo>
                      <a:pt x="929" y="671"/>
                    </a:lnTo>
                    <a:lnTo>
                      <a:pt x="722" y="568"/>
                    </a:lnTo>
                    <a:lnTo>
                      <a:pt x="361" y="517"/>
                    </a:lnTo>
                    <a:lnTo>
                      <a:pt x="103" y="465"/>
                    </a:lnTo>
                    <a:lnTo>
                      <a:pt x="0" y="362"/>
                    </a:lnTo>
                    <a:lnTo>
                      <a:pt x="154" y="413"/>
                    </a:lnTo>
                    <a:lnTo>
                      <a:pt x="567" y="517"/>
                    </a:lnTo>
                    <a:lnTo>
                      <a:pt x="929" y="413"/>
                    </a:lnTo>
                    <a:lnTo>
                      <a:pt x="1084" y="207"/>
                    </a:lnTo>
                    <a:lnTo>
                      <a:pt x="1084" y="0"/>
                    </a:lnTo>
                    <a:lnTo>
                      <a:pt x="1084" y="207"/>
                    </a:lnTo>
                    <a:lnTo>
                      <a:pt x="1084" y="465"/>
                    </a:lnTo>
                    <a:lnTo>
                      <a:pt x="1084" y="671"/>
                    </a:lnTo>
                    <a:lnTo>
                      <a:pt x="1084" y="775"/>
                    </a:lnTo>
                    <a:close/>
                  </a:path>
                </a:pathLst>
              </a:custGeom>
              <a:solidFill>
                <a:srgbClr val="D3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3" name="Freeform 43"/>
              <p:cNvSpPr>
                <a:spLocks/>
              </p:cNvSpPr>
              <p:nvPr/>
            </p:nvSpPr>
            <p:spPr bwMode="auto">
              <a:xfrm>
                <a:off x="2403" y="2103"/>
                <a:ext cx="300" cy="134"/>
              </a:xfrm>
              <a:custGeom>
                <a:avLst/>
                <a:gdLst>
                  <a:gd name="T0" fmla="*/ 0 w 1498"/>
                  <a:gd name="T1" fmla="*/ 0 h 671"/>
                  <a:gd name="T2" fmla="*/ 0 w 1498"/>
                  <a:gd name="T3" fmla="*/ 0 h 671"/>
                  <a:gd name="T4" fmla="*/ 1 w 1498"/>
                  <a:gd name="T5" fmla="*/ 0 h 671"/>
                  <a:gd name="T6" fmla="*/ 1 w 1498"/>
                  <a:gd name="T7" fmla="*/ 0 h 671"/>
                  <a:gd name="T8" fmla="*/ 1 w 1498"/>
                  <a:gd name="T9" fmla="*/ 0 h 671"/>
                  <a:gd name="T10" fmla="*/ 2 w 1498"/>
                  <a:gd name="T11" fmla="*/ 0 h 671"/>
                  <a:gd name="T12" fmla="*/ 2 w 1498"/>
                  <a:gd name="T13" fmla="*/ 0 h 671"/>
                  <a:gd name="T14" fmla="*/ 2 w 1498"/>
                  <a:gd name="T15" fmla="*/ 1 h 671"/>
                  <a:gd name="T16" fmla="*/ 2 w 1498"/>
                  <a:gd name="T17" fmla="*/ 1 h 671"/>
                  <a:gd name="T18" fmla="*/ 2 w 1498"/>
                  <a:gd name="T19" fmla="*/ 1 h 671"/>
                  <a:gd name="T20" fmla="*/ 2 w 1498"/>
                  <a:gd name="T21" fmla="*/ 1 h 671"/>
                  <a:gd name="T22" fmla="*/ 2 w 1498"/>
                  <a:gd name="T23" fmla="*/ 1 h 671"/>
                  <a:gd name="T24" fmla="*/ 2 w 1498"/>
                  <a:gd name="T25" fmla="*/ 1 h 671"/>
                  <a:gd name="T26" fmla="*/ 1 w 1498"/>
                  <a:gd name="T27" fmla="*/ 1 h 671"/>
                  <a:gd name="T28" fmla="*/ 0 w 1498"/>
                  <a:gd name="T29" fmla="*/ 1 h 671"/>
                  <a:gd name="T30" fmla="*/ 0 w 1498"/>
                  <a:gd name="T31" fmla="*/ 1 h 671"/>
                  <a:gd name="T32" fmla="*/ 0 w 1498"/>
                  <a:gd name="T33" fmla="*/ 1 h 671"/>
                  <a:gd name="T34" fmla="*/ 0 w 1498"/>
                  <a:gd name="T35" fmla="*/ 0 h 671"/>
                  <a:gd name="T36" fmla="*/ 0 w 1498"/>
                  <a:gd name="T37" fmla="*/ 0 h 671"/>
                  <a:gd name="T38" fmla="*/ 0 w 1498"/>
                  <a:gd name="T39" fmla="*/ 0 h 6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98" h="671">
                    <a:moveTo>
                      <a:pt x="155" y="0"/>
                    </a:moveTo>
                    <a:lnTo>
                      <a:pt x="258" y="52"/>
                    </a:lnTo>
                    <a:lnTo>
                      <a:pt x="569" y="155"/>
                    </a:lnTo>
                    <a:lnTo>
                      <a:pt x="878" y="207"/>
                    </a:lnTo>
                    <a:lnTo>
                      <a:pt x="1084" y="258"/>
                    </a:lnTo>
                    <a:lnTo>
                      <a:pt x="1342" y="311"/>
                    </a:lnTo>
                    <a:lnTo>
                      <a:pt x="1498" y="413"/>
                    </a:lnTo>
                    <a:lnTo>
                      <a:pt x="1498" y="569"/>
                    </a:lnTo>
                    <a:lnTo>
                      <a:pt x="1395" y="671"/>
                    </a:lnTo>
                    <a:lnTo>
                      <a:pt x="1084" y="620"/>
                    </a:lnTo>
                    <a:lnTo>
                      <a:pt x="671" y="569"/>
                    </a:lnTo>
                    <a:lnTo>
                      <a:pt x="258" y="465"/>
                    </a:lnTo>
                    <a:lnTo>
                      <a:pt x="52" y="413"/>
                    </a:lnTo>
                    <a:lnTo>
                      <a:pt x="0" y="311"/>
                    </a:lnTo>
                    <a:lnTo>
                      <a:pt x="52" y="155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4" name="Freeform 44"/>
              <p:cNvSpPr>
                <a:spLocks/>
              </p:cNvSpPr>
              <p:nvPr/>
            </p:nvSpPr>
            <p:spPr bwMode="auto">
              <a:xfrm>
                <a:off x="2413" y="2113"/>
                <a:ext cx="279" cy="114"/>
              </a:xfrm>
              <a:custGeom>
                <a:avLst/>
                <a:gdLst>
                  <a:gd name="T0" fmla="*/ 2 w 1394"/>
                  <a:gd name="T1" fmla="*/ 1 h 568"/>
                  <a:gd name="T2" fmla="*/ 1 w 1394"/>
                  <a:gd name="T3" fmla="*/ 1 h 568"/>
                  <a:gd name="T4" fmla="*/ 0 w 1394"/>
                  <a:gd name="T5" fmla="*/ 1 h 568"/>
                  <a:gd name="T6" fmla="*/ 0 w 1394"/>
                  <a:gd name="T7" fmla="*/ 0 h 568"/>
                  <a:gd name="T8" fmla="*/ 0 w 1394"/>
                  <a:gd name="T9" fmla="*/ 0 h 568"/>
                  <a:gd name="T10" fmla="*/ 0 w 1394"/>
                  <a:gd name="T11" fmla="*/ 0 h 568"/>
                  <a:gd name="T12" fmla="*/ 0 w 1394"/>
                  <a:gd name="T13" fmla="*/ 0 h 568"/>
                  <a:gd name="T14" fmla="*/ 0 w 1394"/>
                  <a:gd name="T15" fmla="*/ 0 h 568"/>
                  <a:gd name="T16" fmla="*/ 0 w 1394"/>
                  <a:gd name="T17" fmla="*/ 0 h 568"/>
                  <a:gd name="T18" fmla="*/ 0 w 1394"/>
                  <a:gd name="T19" fmla="*/ 0 h 568"/>
                  <a:gd name="T20" fmla="*/ 1 w 1394"/>
                  <a:gd name="T21" fmla="*/ 0 h 568"/>
                  <a:gd name="T22" fmla="*/ 1 w 1394"/>
                  <a:gd name="T23" fmla="*/ 0 h 568"/>
                  <a:gd name="T24" fmla="*/ 1 w 1394"/>
                  <a:gd name="T25" fmla="*/ 0 h 568"/>
                  <a:gd name="T26" fmla="*/ 2 w 1394"/>
                  <a:gd name="T27" fmla="*/ 0 h 568"/>
                  <a:gd name="T28" fmla="*/ 2 w 1394"/>
                  <a:gd name="T29" fmla="*/ 0 h 568"/>
                  <a:gd name="T30" fmla="*/ 2 w 1394"/>
                  <a:gd name="T31" fmla="*/ 1 h 568"/>
                  <a:gd name="T32" fmla="*/ 2 w 1394"/>
                  <a:gd name="T33" fmla="*/ 1 h 568"/>
                  <a:gd name="T34" fmla="*/ 2 w 1394"/>
                  <a:gd name="T35" fmla="*/ 1 h 568"/>
                  <a:gd name="T36" fmla="*/ 2 w 1394"/>
                  <a:gd name="T37" fmla="*/ 1 h 568"/>
                  <a:gd name="T38" fmla="*/ 2 w 1394"/>
                  <a:gd name="T39" fmla="*/ 1 h 5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94" h="568">
                    <a:moveTo>
                      <a:pt x="1084" y="517"/>
                    </a:moveTo>
                    <a:lnTo>
                      <a:pt x="671" y="465"/>
                    </a:lnTo>
                    <a:lnTo>
                      <a:pt x="258" y="361"/>
                    </a:lnTo>
                    <a:lnTo>
                      <a:pt x="51" y="310"/>
                    </a:lnTo>
                    <a:lnTo>
                      <a:pt x="0" y="259"/>
                    </a:lnTo>
                    <a:lnTo>
                      <a:pt x="51" y="103"/>
                    </a:lnTo>
                    <a:lnTo>
                      <a:pt x="155" y="0"/>
                    </a:lnTo>
                    <a:lnTo>
                      <a:pt x="258" y="52"/>
                    </a:lnTo>
                    <a:lnTo>
                      <a:pt x="568" y="103"/>
                    </a:lnTo>
                    <a:lnTo>
                      <a:pt x="826" y="155"/>
                    </a:lnTo>
                    <a:lnTo>
                      <a:pt x="1032" y="206"/>
                    </a:lnTo>
                    <a:lnTo>
                      <a:pt x="1239" y="259"/>
                    </a:lnTo>
                    <a:lnTo>
                      <a:pt x="1394" y="361"/>
                    </a:lnTo>
                    <a:lnTo>
                      <a:pt x="1394" y="517"/>
                    </a:lnTo>
                    <a:lnTo>
                      <a:pt x="1290" y="568"/>
                    </a:lnTo>
                    <a:lnTo>
                      <a:pt x="1084" y="517"/>
                    </a:lnTo>
                    <a:close/>
                  </a:path>
                </a:pathLst>
              </a:custGeom>
              <a:solidFill>
                <a:srgbClr val="F5B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5" name="Freeform 45"/>
              <p:cNvSpPr>
                <a:spLocks/>
              </p:cNvSpPr>
              <p:nvPr/>
            </p:nvSpPr>
            <p:spPr bwMode="auto">
              <a:xfrm>
                <a:off x="2424" y="2113"/>
                <a:ext cx="258" cy="93"/>
              </a:xfrm>
              <a:custGeom>
                <a:avLst/>
                <a:gdLst>
                  <a:gd name="T0" fmla="*/ 2 w 1292"/>
                  <a:gd name="T1" fmla="*/ 1 h 465"/>
                  <a:gd name="T2" fmla="*/ 1 w 1292"/>
                  <a:gd name="T3" fmla="*/ 1 h 465"/>
                  <a:gd name="T4" fmla="*/ 0 w 1292"/>
                  <a:gd name="T5" fmla="*/ 0 h 465"/>
                  <a:gd name="T6" fmla="*/ 0 w 1292"/>
                  <a:gd name="T7" fmla="*/ 0 h 465"/>
                  <a:gd name="T8" fmla="*/ 0 w 1292"/>
                  <a:gd name="T9" fmla="*/ 0 h 465"/>
                  <a:gd name="T10" fmla="*/ 0 w 1292"/>
                  <a:gd name="T11" fmla="*/ 0 h 465"/>
                  <a:gd name="T12" fmla="*/ 0 w 1292"/>
                  <a:gd name="T13" fmla="*/ 0 h 465"/>
                  <a:gd name="T14" fmla="*/ 0 w 1292"/>
                  <a:gd name="T15" fmla="*/ 0 h 465"/>
                  <a:gd name="T16" fmla="*/ 0 w 1292"/>
                  <a:gd name="T17" fmla="*/ 0 h 465"/>
                  <a:gd name="T18" fmla="*/ 0 w 1292"/>
                  <a:gd name="T19" fmla="*/ 0 h 465"/>
                  <a:gd name="T20" fmla="*/ 1 w 1292"/>
                  <a:gd name="T21" fmla="*/ 0 h 465"/>
                  <a:gd name="T22" fmla="*/ 1 w 1292"/>
                  <a:gd name="T23" fmla="*/ 0 h 465"/>
                  <a:gd name="T24" fmla="*/ 1 w 1292"/>
                  <a:gd name="T25" fmla="*/ 0 h 465"/>
                  <a:gd name="T26" fmla="*/ 1 w 1292"/>
                  <a:gd name="T27" fmla="*/ 0 h 465"/>
                  <a:gd name="T28" fmla="*/ 2 w 1292"/>
                  <a:gd name="T29" fmla="*/ 0 h 465"/>
                  <a:gd name="T30" fmla="*/ 2 w 1292"/>
                  <a:gd name="T31" fmla="*/ 1 h 465"/>
                  <a:gd name="T32" fmla="*/ 2 w 1292"/>
                  <a:gd name="T33" fmla="*/ 1 h 465"/>
                  <a:gd name="T34" fmla="*/ 2 w 1292"/>
                  <a:gd name="T35" fmla="*/ 1 h 465"/>
                  <a:gd name="T36" fmla="*/ 2 w 1292"/>
                  <a:gd name="T37" fmla="*/ 1 h 465"/>
                  <a:gd name="T38" fmla="*/ 2 w 1292"/>
                  <a:gd name="T39" fmla="*/ 1 h 4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2" h="465">
                    <a:moveTo>
                      <a:pt x="1033" y="465"/>
                    </a:moveTo>
                    <a:lnTo>
                      <a:pt x="672" y="413"/>
                    </a:lnTo>
                    <a:lnTo>
                      <a:pt x="259" y="310"/>
                    </a:lnTo>
                    <a:lnTo>
                      <a:pt x="52" y="259"/>
                    </a:lnTo>
                    <a:lnTo>
                      <a:pt x="0" y="206"/>
                    </a:lnTo>
                    <a:lnTo>
                      <a:pt x="52" y="103"/>
                    </a:lnTo>
                    <a:lnTo>
                      <a:pt x="155" y="0"/>
                    </a:lnTo>
                    <a:lnTo>
                      <a:pt x="259" y="52"/>
                    </a:lnTo>
                    <a:lnTo>
                      <a:pt x="517" y="103"/>
                    </a:lnTo>
                    <a:lnTo>
                      <a:pt x="724" y="155"/>
                    </a:lnTo>
                    <a:lnTo>
                      <a:pt x="930" y="206"/>
                    </a:lnTo>
                    <a:lnTo>
                      <a:pt x="1137" y="259"/>
                    </a:lnTo>
                    <a:lnTo>
                      <a:pt x="1292" y="361"/>
                    </a:lnTo>
                    <a:lnTo>
                      <a:pt x="1292" y="465"/>
                    </a:lnTo>
                    <a:lnTo>
                      <a:pt x="1188" y="465"/>
                    </a:lnTo>
                    <a:lnTo>
                      <a:pt x="1033" y="465"/>
                    </a:lnTo>
                    <a:close/>
                  </a:path>
                </a:pathLst>
              </a:custGeom>
              <a:solidFill>
                <a:srgbClr val="F8C4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6" name="Freeform 46"/>
              <p:cNvSpPr>
                <a:spLocks/>
              </p:cNvSpPr>
              <p:nvPr/>
            </p:nvSpPr>
            <p:spPr bwMode="auto">
              <a:xfrm>
                <a:off x="2444" y="2124"/>
                <a:ext cx="227" cy="72"/>
              </a:xfrm>
              <a:custGeom>
                <a:avLst/>
                <a:gdLst>
                  <a:gd name="T0" fmla="*/ 2 w 1135"/>
                  <a:gd name="T1" fmla="*/ 1 h 361"/>
                  <a:gd name="T2" fmla="*/ 1 w 1135"/>
                  <a:gd name="T3" fmla="*/ 0 h 361"/>
                  <a:gd name="T4" fmla="*/ 0 w 1135"/>
                  <a:gd name="T5" fmla="*/ 0 h 361"/>
                  <a:gd name="T6" fmla="*/ 0 w 1135"/>
                  <a:gd name="T7" fmla="*/ 0 h 361"/>
                  <a:gd name="T8" fmla="*/ 0 w 1135"/>
                  <a:gd name="T9" fmla="*/ 0 h 361"/>
                  <a:gd name="T10" fmla="*/ 0 w 1135"/>
                  <a:gd name="T11" fmla="*/ 0 h 361"/>
                  <a:gd name="T12" fmla="*/ 0 w 1135"/>
                  <a:gd name="T13" fmla="*/ 0 h 361"/>
                  <a:gd name="T14" fmla="*/ 0 w 1135"/>
                  <a:gd name="T15" fmla="*/ 0 h 361"/>
                  <a:gd name="T16" fmla="*/ 0 w 1135"/>
                  <a:gd name="T17" fmla="*/ 0 h 361"/>
                  <a:gd name="T18" fmla="*/ 0 w 1135"/>
                  <a:gd name="T19" fmla="*/ 0 h 361"/>
                  <a:gd name="T20" fmla="*/ 1 w 1135"/>
                  <a:gd name="T21" fmla="*/ 0 h 361"/>
                  <a:gd name="T22" fmla="*/ 1 w 1135"/>
                  <a:gd name="T23" fmla="*/ 0 h 361"/>
                  <a:gd name="T24" fmla="*/ 1 w 1135"/>
                  <a:gd name="T25" fmla="*/ 0 h 361"/>
                  <a:gd name="T26" fmla="*/ 1 w 1135"/>
                  <a:gd name="T27" fmla="*/ 0 h 361"/>
                  <a:gd name="T28" fmla="*/ 2 w 1135"/>
                  <a:gd name="T29" fmla="*/ 0 h 361"/>
                  <a:gd name="T30" fmla="*/ 2 w 1135"/>
                  <a:gd name="T31" fmla="*/ 0 h 361"/>
                  <a:gd name="T32" fmla="*/ 2 w 1135"/>
                  <a:gd name="T33" fmla="*/ 0 h 361"/>
                  <a:gd name="T34" fmla="*/ 2 w 1135"/>
                  <a:gd name="T35" fmla="*/ 1 h 361"/>
                  <a:gd name="T36" fmla="*/ 2 w 1135"/>
                  <a:gd name="T37" fmla="*/ 1 h 361"/>
                  <a:gd name="T38" fmla="*/ 2 w 1135"/>
                  <a:gd name="T39" fmla="*/ 1 h 36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35" h="361">
                    <a:moveTo>
                      <a:pt x="981" y="361"/>
                    </a:moveTo>
                    <a:lnTo>
                      <a:pt x="671" y="309"/>
                    </a:lnTo>
                    <a:lnTo>
                      <a:pt x="258" y="207"/>
                    </a:lnTo>
                    <a:lnTo>
                      <a:pt x="0" y="154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155" y="51"/>
                    </a:lnTo>
                    <a:lnTo>
                      <a:pt x="413" y="103"/>
                    </a:lnTo>
                    <a:lnTo>
                      <a:pt x="620" y="154"/>
                    </a:lnTo>
                    <a:lnTo>
                      <a:pt x="775" y="154"/>
                    </a:lnTo>
                    <a:lnTo>
                      <a:pt x="981" y="207"/>
                    </a:lnTo>
                    <a:lnTo>
                      <a:pt x="1135" y="258"/>
                    </a:lnTo>
                    <a:lnTo>
                      <a:pt x="1135" y="361"/>
                    </a:lnTo>
                    <a:lnTo>
                      <a:pt x="1084" y="361"/>
                    </a:lnTo>
                    <a:lnTo>
                      <a:pt x="981" y="361"/>
                    </a:lnTo>
                    <a:close/>
                  </a:path>
                </a:pathLst>
              </a:custGeom>
              <a:solidFill>
                <a:srgbClr val="FBC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7" name="Freeform 47"/>
              <p:cNvSpPr>
                <a:spLocks/>
              </p:cNvSpPr>
              <p:nvPr/>
            </p:nvSpPr>
            <p:spPr bwMode="auto">
              <a:xfrm>
                <a:off x="2455" y="2134"/>
                <a:ext cx="206" cy="52"/>
              </a:xfrm>
              <a:custGeom>
                <a:avLst/>
                <a:gdLst>
                  <a:gd name="T0" fmla="*/ 0 w 1033"/>
                  <a:gd name="T1" fmla="*/ 0 h 258"/>
                  <a:gd name="T2" fmla="*/ 0 w 1033"/>
                  <a:gd name="T3" fmla="*/ 0 h 258"/>
                  <a:gd name="T4" fmla="*/ 1 w 1033"/>
                  <a:gd name="T5" fmla="*/ 0 h 258"/>
                  <a:gd name="T6" fmla="*/ 1 w 1033"/>
                  <a:gd name="T7" fmla="*/ 0 h 258"/>
                  <a:gd name="T8" fmla="*/ 1 w 1033"/>
                  <a:gd name="T9" fmla="*/ 0 h 258"/>
                  <a:gd name="T10" fmla="*/ 1 w 1033"/>
                  <a:gd name="T11" fmla="*/ 0 h 258"/>
                  <a:gd name="T12" fmla="*/ 1 w 1033"/>
                  <a:gd name="T13" fmla="*/ 0 h 258"/>
                  <a:gd name="T14" fmla="*/ 2 w 1033"/>
                  <a:gd name="T15" fmla="*/ 0 h 258"/>
                  <a:gd name="T16" fmla="*/ 2 w 1033"/>
                  <a:gd name="T17" fmla="*/ 0 h 258"/>
                  <a:gd name="T18" fmla="*/ 2 w 1033"/>
                  <a:gd name="T19" fmla="*/ 0 h 258"/>
                  <a:gd name="T20" fmla="*/ 2 w 1033"/>
                  <a:gd name="T21" fmla="*/ 0 h 258"/>
                  <a:gd name="T22" fmla="*/ 1 w 1033"/>
                  <a:gd name="T23" fmla="*/ 0 h 258"/>
                  <a:gd name="T24" fmla="*/ 1 w 1033"/>
                  <a:gd name="T25" fmla="*/ 0 h 258"/>
                  <a:gd name="T26" fmla="*/ 1 w 1033"/>
                  <a:gd name="T27" fmla="*/ 0 h 258"/>
                  <a:gd name="T28" fmla="*/ 0 w 1033"/>
                  <a:gd name="T29" fmla="*/ 0 h 258"/>
                  <a:gd name="T30" fmla="*/ 0 w 1033"/>
                  <a:gd name="T31" fmla="*/ 0 h 258"/>
                  <a:gd name="T32" fmla="*/ 0 w 1033"/>
                  <a:gd name="T33" fmla="*/ 0 h 258"/>
                  <a:gd name="T34" fmla="*/ 0 w 1033"/>
                  <a:gd name="T35" fmla="*/ 0 h 258"/>
                  <a:gd name="T36" fmla="*/ 0 w 1033"/>
                  <a:gd name="T37" fmla="*/ 0 h 258"/>
                  <a:gd name="T38" fmla="*/ 0 w 1033"/>
                  <a:gd name="T39" fmla="*/ 0 h 2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33" h="258">
                    <a:moveTo>
                      <a:pt x="52" y="0"/>
                    </a:moveTo>
                    <a:lnTo>
                      <a:pt x="155" y="52"/>
                    </a:lnTo>
                    <a:lnTo>
                      <a:pt x="413" y="103"/>
                    </a:lnTo>
                    <a:lnTo>
                      <a:pt x="569" y="103"/>
                    </a:lnTo>
                    <a:lnTo>
                      <a:pt x="671" y="156"/>
                    </a:lnTo>
                    <a:lnTo>
                      <a:pt x="878" y="156"/>
                    </a:lnTo>
                    <a:lnTo>
                      <a:pt x="1033" y="207"/>
                    </a:lnTo>
                    <a:lnTo>
                      <a:pt x="1033" y="258"/>
                    </a:lnTo>
                    <a:lnTo>
                      <a:pt x="982" y="258"/>
                    </a:lnTo>
                    <a:lnTo>
                      <a:pt x="930" y="258"/>
                    </a:lnTo>
                    <a:lnTo>
                      <a:pt x="671" y="207"/>
                    </a:lnTo>
                    <a:lnTo>
                      <a:pt x="258" y="103"/>
                    </a:lnTo>
                    <a:lnTo>
                      <a:pt x="52" y="52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8" name="Freeform 48"/>
              <p:cNvSpPr>
                <a:spLocks/>
              </p:cNvSpPr>
              <p:nvPr/>
            </p:nvSpPr>
            <p:spPr bwMode="auto">
              <a:xfrm>
                <a:off x="2300" y="2909"/>
                <a:ext cx="382" cy="320"/>
              </a:xfrm>
              <a:custGeom>
                <a:avLst/>
                <a:gdLst>
                  <a:gd name="T0" fmla="*/ 0 w 1912"/>
                  <a:gd name="T1" fmla="*/ 2 h 1601"/>
                  <a:gd name="T2" fmla="*/ 0 w 1912"/>
                  <a:gd name="T3" fmla="*/ 2 h 1601"/>
                  <a:gd name="T4" fmla="*/ 0 w 1912"/>
                  <a:gd name="T5" fmla="*/ 1 h 1601"/>
                  <a:gd name="T6" fmla="*/ 0 w 1912"/>
                  <a:gd name="T7" fmla="*/ 0 h 1601"/>
                  <a:gd name="T8" fmla="*/ 0 w 1912"/>
                  <a:gd name="T9" fmla="*/ 0 h 1601"/>
                  <a:gd name="T10" fmla="*/ 0 w 1912"/>
                  <a:gd name="T11" fmla="*/ 0 h 1601"/>
                  <a:gd name="T12" fmla="*/ 0 w 1912"/>
                  <a:gd name="T13" fmla="*/ 0 h 1601"/>
                  <a:gd name="T14" fmla="*/ 1 w 1912"/>
                  <a:gd name="T15" fmla="*/ 0 h 1601"/>
                  <a:gd name="T16" fmla="*/ 1 w 1912"/>
                  <a:gd name="T17" fmla="*/ 0 h 1601"/>
                  <a:gd name="T18" fmla="*/ 2 w 1912"/>
                  <a:gd name="T19" fmla="*/ 0 h 1601"/>
                  <a:gd name="T20" fmla="*/ 3 w 1912"/>
                  <a:gd name="T21" fmla="*/ 1 h 1601"/>
                  <a:gd name="T22" fmla="*/ 3 w 1912"/>
                  <a:gd name="T23" fmla="*/ 1 h 1601"/>
                  <a:gd name="T24" fmla="*/ 3 w 1912"/>
                  <a:gd name="T25" fmla="*/ 1 h 1601"/>
                  <a:gd name="T26" fmla="*/ 3 w 1912"/>
                  <a:gd name="T27" fmla="*/ 1 h 1601"/>
                  <a:gd name="T28" fmla="*/ 3 w 1912"/>
                  <a:gd name="T29" fmla="*/ 2 h 1601"/>
                  <a:gd name="T30" fmla="*/ 3 w 1912"/>
                  <a:gd name="T31" fmla="*/ 3 h 1601"/>
                  <a:gd name="T32" fmla="*/ 3 w 1912"/>
                  <a:gd name="T33" fmla="*/ 3 h 1601"/>
                  <a:gd name="T34" fmla="*/ 0 w 1912"/>
                  <a:gd name="T35" fmla="*/ 2 h 16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12" h="1601">
                    <a:moveTo>
                      <a:pt x="104" y="1291"/>
                    </a:moveTo>
                    <a:lnTo>
                      <a:pt x="53" y="981"/>
                    </a:lnTo>
                    <a:lnTo>
                      <a:pt x="0" y="361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259" y="51"/>
                    </a:lnTo>
                    <a:lnTo>
                      <a:pt x="569" y="102"/>
                    </a:lnTo>
                    <a:lnTo>
                      <a:pt x="1086" y="206"/>
                    </a:lnTo>
                    <a:lnTo>
                      <a:pt x="1653" y="361"/>
                    </a:lnTo>
                    <a:lnTo>
                      <a:pt x="1912" y="464"/>
                    </a:lnTo>
                    <a:lnTo>
                      <a:pt x="1808" y="826"/>
                    </a:lnTo>
                    <a:lnTo>
                      <a:pt x="1705" y="1343"/>
                    </a:lnTo>
                    <a:lnTo>
                      <a:pt x="1653" y="1601"/>
                    </a:lnTo>
                    <a:lnTo>
                      <a:pt x="104" y="1291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99" name="Freeform 49"/>
              <p:cNvSpPr>
                <a:spLocks/>
              </p:cNvSpPr>
              <p:nvPr/>
            </p:nvSpPr>
            <p:spPr bwMode="auto">
              <a:xfrm>
                <a:off x="2300" y="2940"/>
                <a:ext cx="382" cy="289"/>
              </a:xfrm>
              <a:custGeom>
                <a:avLst/>
                <a:gdLst>
                  <a:gd name="T0" fmla="*/ 1 w 1912"/>
                  <a:gd name="T1" fmla="*/ 0 h 1446"/>
                  <a:gd name="T2" fmla="*/ 2 w 1912"/>
                  <a:gd name="T3" fmla="*/ 0 h 1446"/>
                  <a:gd name="T4" fmla="*/ 3 w 1912"/>
                  <a:gd name="T5" fmla="*/ 0 h 1446"/>
                  <a:gd name="T6" fmla="*/ 3 w 1912"/>
                  <a:gd name="T7" fmla="*/ 1 h 1446"/>
                  <a:gd name="T8" fmla="*/ 3 w 1912"/>
                  <a:gd name="T9" fmla="*/ 1 h 1446"/>
                  <a:gd name="T10" fmla="*/ 3 w 1912"/>
                  <a:gd name="T11" fmla="*/ 1 h 1446"/>
                  <a:gd name="T12" fmla="*/ 3 w 1912"/>
                  <a:gd name="T13" fmla="*/ 2 h 1446"/>
                  <a:gd name="T14" fmla="*/ 3 w 1912"/>
                  <a:gd name="T15" fmla="*/ 2 h 1446"/>
                  <a:gd name="T16" fmla="*/ 3 w 1912"/>
                  <a:gd name="T17" fmla="*/ 2 h 1446"/>
                  <a:gd name="T18" fmla="*/ 0 w 1912"/>
                  <a:gd name="T19" fmla="*/ 2 h 1446"/>
                  <a:gd name="T20" fmla="*/ 0 w 1912"/>
                  <a:gd name="T21" fmla="*/ 1 h 1446"/>
                  <a:gd name="T22" fmla="*/ 0 w 1912"/>
                  <a:gd name="T23" fmla="*/ 1 h 1446"/>
                  <a:gd name="T24" fmla="*/ 0 w 1912"/>
                  <a:gd name="T25" fmla="*/ 0 h 1446"/>
                  <a:gd name="T26" fmla="*/ 0 w 1912"/>
                  <a:gd name="T27" fmla="*/ 0 h 1446"/>
                  <a:gd name="T28" fmla="*/ 0 w 1912"/>
                  <a:gd name="T29" fmla="*/ 0 h 1446"/>
                  <a:gd name="T30" fmla="*/ 0 w 1912"/>
                  <a:gd name="T31" fmla="*/ 0 h 1446"/>
                  <a:gd name="T32" fmla="*/ 1 w 1912"/>
                  <a:gd name="T33" fmla="*/ 0 h 14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12" h="1446">
                    <a:moveTo>
                      <a:pt x="569" y="103"/>
                    </a:moveTo>
                    <a:lnTo>
                      <a:pt x="1086" y="206"/>
                    </a:lnTo>
                    <a:lnTo>
                      <a:pt x="1653" y="309"/>
                    </a:lnTo>
                    <a:lnTo>
                      <a:pt x="1912" y="464"/>
                    </a:lnTo>
                    <a:lnTo>
                      <a:pt x="1808" y="775"/>
                    </a:lnTo>
                    <a:lnTo>
                      <a:pt x="1705" y="1239"/>
                    </a:lnTo>
                    <a:lnTo>
                      <a:pt x="1653" y="1446"/>
                    </a:lnTo>
                    <a:lnTo>
                      <a:pt x="104" y="1136"/>
                    </a:lnTo>
                    <a:lnTo>
                      <a:pt x="53" y="878"/>
                    </a:lnTo>
                    <a:lnTo>
                      <a:pt x="0" y="362"/>
                    </a:lnTo>
                    <a:lnTo>
                      <a:pt x="53" y="0"/>
                    </a:lnTo>
                    <a:lnTo>
                      <a:pt x="104" y="0"/>
                    </a:lnTo>
                    <a:lnTo>
                      <a:pt x="259" y="51"/>
                    </a:lnTo>
                    <a:lnTo>
                      <a:pt x="569" y="103"/>
                    </a:lnTo>
                    <a:close/>
                  </a:path>
                </a:pathLst>
              </a:custGeom>
              <a:solidFill>
                <a:srgbClr val="EFB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0" name="Freeform 50"/>
              <p:cNvSpPr>
                <a:spLocks/>
              </p:cNvSpPr>
              <p:nvPr/>
            </p:nvSpPr>
            <p:spPr bwMode="auto">
              <a:xfrm>
                <a:off x="2300" y="2971"/>
                <a:ext cx="371" cy="258"/>
              </a:xfrm>
              <a:custGeom>
                <a:avLst/>
                <a:gdLst>
                  <a:gd name="T0" fmla="*/ 1 w 1859"/>
                  <a:gd name="T1" fmla="*/ 0 h 1292"/>
                  <a:gd name="T2" fmla="*/ 2 w 1859"/>
                  <a:gd name="T3" fmla="*/ 0 h 1292"/>
                  <a:gd name="T4" fmla="*/ 3 w 1859"/>
                  <a:gd name="T5" fmla="*/ 0 h 1292"/>
                  <a:gd name="T6" fmla="*/ 3 w 1859"/>
                  <a:gd name="T7" fmla="*/ 1 h 1292"/>
                  <a:gd name="T8" fmla="*/ 3 w 1859"/>
                  <a:gd name="T9" fmla="*/ 1 h 1292"/>
                  <a:gd name="T10" fmla="*/ 3 w 1859"/>
                  <a:gd name="T11" fmla="*/ 1 h 1292"/>
                  <a:gd name="T12" fmla="*/ 3 w 1859"/>
                  <a:gd name="T13" fmla="*/ 2 h 1292"/>
                  <a:gd name="T14" fmla="*/ 3 w 1859"/>
                  <a:gd name="T15" fmla="*/ 2 h 1292"/>
                  <a:gd name="T16" fmla="*/ 3 w 1859"/>
                  <a:gd name="T17" fmla="*/ 2 h 1292"/>
                  <a:gd name="T18" fmla="*/ 0 w 1859"/>
                  <a:gd name="T19" fmla="*/ 2 h 1292"/>
                  <a:gd name="T20" fmla="*/ 0 w 1859"/>
                  <a:gd name="T21" fmla="*/ 1 h 1292"/>
                  <a:gd name="T22" fmla="*/ 0 w 1859"/>
                  <a:gd name="T23" fmla="*/ 0 h 1292"/>
                  <a:gd name="T24" fmla="*/ 0 w 1859"/>
                  <a:gd name="T25" fmla="*/ 0 h 1292"/>
                  <a:gd name="T26" fmla="*/ 0 w 1859"/>
                  <a:gd name="T27" fmla="*/ 0 h 1292"/>
                  <a:gd name="T28" fmla="*/ 0 w 1859"/>
                  <a:gd name="T29" fmla="*/ 0 h 1292"/>
                  <a:gd name="T30" fmla="*/ 0 w 1859"/>
                  <a:gd name="T31" fmla="*/ 0 h 1292"/>
                  <a:gd name="T32" fmla="*/ 1 w 1859"/>
                  <a:gd name="T33" fmla="*/ 0 h 12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59" h="1292">
                    <a:moveTo>
                      <a:pt x="569" y="104"/>
                    </a:moveTo>
                    <a:lnTo>
                      <a:pt x="1086" y="208"/>
                    </a:lnTo>
                    <a:lnTo>
                      <a:pt x="1601" y="310"/>
                    </a:lnTo>
                    <a:lnTo>
                      <a:pt x="1859" y="414"/>
                    </a:lnTo>
                    <a:lnTo>
                      <a:pt x="1808" y="724"/>
                    </a:lnTo>
                    <a:lnTo>
                      <a:pt x="1705" y="1137"/>
                    </a:lnTo>
                    <a:lnTo>
                      <a:pt x="1653" y="1292"/>
                    </a:lnTo>
                    <a:lnTo>
                      <a:pt x="104" y="982"/>
                    </a:lnTo>
                    <a:lnTo>
                      <a:pt x="53" y="775"/>
                    </a:lnTo>
                    <a:lnTo>
                      <a:pt x="0" y="310"/>
                    </a:lnTo>
                    <a:lnTo>
                      <a:pt x="53" y="0"/>
                    </a:lnTo>
                    <a:lnTo>
                      <a:pt x="104" y="0"/>
                    </a:lnTo>
                    <a:lnTo>
                      <a:pt x="259" y="52"/>
                    </a:lnTo>
                    <a:lnTo>
                      <a:pt x="569" y="104"/>
                    </a:lnTo>
                    <a:close/>
                  </a:path>
                </a:pathLst>
              </a:custGeom>
              <a:solidFill>
                <a:srgbClr val="ED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1" name="Freeform 51"/>
              <p:cNvSpPr>
                <a:spLocks/>
              </p:cNvSpPr>
              <p:nvPr/>
            </p:nvSpPr>
            <p:spPr bwMode="auto">
              <a:xfrm>
                <a:off x="2310" y="3002"/>
                <a:ext cx="351" cy="227"/>
              </a:xfrm>
              <a:custGeom>
                <a:avLst/>
                <a:gdLst>
                  <a:gd name="T0" fmla="*/ 1 w 1755"/>
                  <a:gd name="T1" fmla="*/ 0 h 1137"/>
                  <a:gd name="T2" fmla="*/ 2 w 1755"/>
                  <a:gd name="T3" fmla="*/ 0 h 1137"/>
                  <a:gd name="T4" fmla="*/ 2 w 1755"/>
                  <a:gd name="T5" fmla="*/ 0 h 1137"/>
                  <a:gd name="T6" fmla="*/ 3 w 1755"/>
                  <a:gd name="T7" fmla="*/ 1 h 1137"/>
                  <a:gd name="T8" fmla="*/ 3 w 1755"/>
                  <a:gd name="T9" fmla="*/ 1 h 1137"/>
                  <a:gd name="T10" fmla="*/ 3 w 1755"/>
                  <a:gd name="T11" fmla="*/ 1 h 1137"/>
                  <a:gd name="T12" fmla="*/ 3 w 1755"/>
                  <a:gd name="T13" fmla="*/ 2 h 1137"/>
                  <a:gd name="T14" fmla="*/ 3 w 1755"/>
                  <a:gd name="T15" fmla="*/ 2 h 1137"/>
                  <a:gd name="T16" fmla="*/ 3 w 1755"/>
                  <a:gd name="T17" fmla="*/ 2 h 1137"/>
                  <a:gd name="T18" fmla="*/ 0 w 1755"/>
                  <a:gd name="T19" fmla="*/ 1 h 1137"/>
                  <a:gd name="T20" fmla="*/ 0 w 1755"/>
                  <a:gd name="T21" fmla="*/ 1 h 1137"/>
                  <a:gd name="T22" fmla="*/ 0 w 1755"/>
                  <a:gd name="T23" fmla="*/ 0 h 1137"/>
                  <a:gd name="T24" fmla="*/ 0 w 1755"/>
                  <a:gd name="T25" fmla="*/ 0 h 1137"/>
                  <a:gd name="T26" fmla="*/ 0 w 1755"/>
                  <a:gd name="T27" fmla="*/ 0 h 1137"/>
                  <a:gd name="T28" fmla="*/ 0 w 1755"/>
                  <a:gd name="T29" fmla="*/ 0 h 1137"/>
                  <a:gd name="T30" fmla="*/ 0 w 1755"/>
                  <a:gd name="T31" fmla="*/ 0 h 1137"/>
                  <a:gd name="T32" fmla="*/ 1 w 1755"/>
                  <a:gd name="T33" fmla="*/ 0 h 11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55" h="1137">
                    <a:moveTo>
                      <a:pt x="516" y="104"/>
                    </a:moveTo>
                    <a:lnTo>
                      <a:pt x="1033" y="207"/>
                    </a:lnTo>
                    <a:lnTo>
                      <a:pt x="1548" y="311"/>
                    </a:lnTo>
                    <a:lnTo>
                      <a:pt x="1755" y="413"/>
                    </a:lnTo>
                    <a:lnTo>
                      <a:pt x="1704" y="672"/>
                    </a:lnTo>
                    <a:lnTo>
                      <a:pt x="1652" y="982"/>
                    </a:lnTo>
                    <a:lnTo>
                      <a:pt x="1600" y="1137"/>
                    </a:lnTo>
                    <a:lnTo>
                      <a:pt x="51" y="827"/>
                    </a:lnTo>
                    <a:lnTo>
                      <a:pt x="0" y="672"/>
                    </a:lnTo>
                    <a:lnTo>
                      <a:pt x="0" y="311"/>
                    </a:lnTo>
                    <a:lnTo>
                      <a:pt x="0" y="53"/>
                    </a:lnTo>
                    <a:lnTo>
                      <a:pt x="51" y="0"/>
                    </a:lnTo>
                    <a:lnTo>
                      <a:pt x="206" y="53"/>
                    </a:lnTo>
                    <a:lnTo>
                      <a:pt x="516" y="104"/>
                    </a:lnTo>
                    <a:close/>
                  </a:path>
                </a:pathLst>
              </a:custGeom>
              <a:solidFill>
                <a:srgbClr val="EA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2" name="Freeform 52"/>
              <p:cNvSpPr>
                <a:spLocks/>
              </p:cNvSpPr>
              <p:nvPr/>
            </p:nvSpPr>
            <p:spPr bwMode="auto">
              <a:xfrm>
                <a:off x="2310" y="3043"/>
                <a:ext cx="351" cy="186"/>
              </a:xfrm>
              <a:custGeom>
                <a:avLst/>
                <a:gdLst>
                  <a:gd name="T0" fmla="*/ 1 w 1755"/>
                  <a:gd name="T1" fmla="*/ 0 h 930"/>
                  <a:gd name="T2" fmla="*/ 2 w 1755"/>
                  <a:gd name="T3" fmla="*/ 0 h 930"/>
                  <a:gd name="T4" fmla="*/ 2 w 1755"/>
                  <a:gd name="T5" fmla="*/ 0 h 930"/>
                  <a:gd name="T6" fmla="*/ 3 w 1755"/>
                  <a:gd name="T7" fmla="*/ 0 h 930"/>
                  <a:gd name="T8" fmla="*/ 3 w 1755"/>
                  <a:gd name="T9" fmla="*/ 0 h 930"/>
                  <a:gd name="T10" fmla="*/ 3 w 1755"/>
                  <a:gd name="T11" fmla="*/ 1 h 930"/>
                  <a:gd name="T12" fmla="*/ 3 w 1755"/>
                  <a:gd name="T13" fmla="*/ 1 h 930"/>
                  <a:gd name="T14" fmla="*/ 3 w 1755"/>
                  <a:gd name="T15" fmla="*/ 1 h 930"/>
                  <a:gd name="T16" fmla="*/ 3 w 1755"/>
                  <a:gd name="T17" fmla="*/ 1 h 930"/>
                  <a:gd name="T18" fmla="*/ 0 w 1755"/>
                  <a:gd name="T19" fmla="*/ 1 h 930"/>
                  <a:gd name="T20" fmla="*/ 0 w 1755"/>
                  <a:gd name="T21" fmla="*/ 1 h 930"/>
                  <a:gd name="T22" fmla="*/ 0 w 1755"/>
                  <a:gd name="T23" fmla="*/ 0 h 930"/>
                  <a:gd name="T24" fmla="*/ 0 w 1755"/>
                  <a:gd name="T25" fmla="*/ 0 h 930"/>
                  <a:gd name="T26" fmla="*/ 0 w 1755"/>
                  <a:gd name="T27" fmla="*/ 0 h 930"/>
                  <a:gd name="T28" fmla="*/ 0 w 1755"/>
                  <a:gd name="T29" fmla="*/ 0 h 930"/>
                  <a:gd name="T30" fmla="*/ 0 w 1755"/>
                  <a:gd name="T31" fmla="*/ 0 h 930"/>
                  <a:gd name="T32" fmla="*/ 1 w 1755"/>
                  <a:gd name="T33" fmla="*/ 0 h 9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55" h="930">
                    <a:moveTo>
                      <a:pt x="516" y="104"/>
                    </a:moveTo>
                    <a:lnTo>
                      <a:pt x="1033" y="155"/>
                    </a:lnTo>
                    <a:lnTo>
                      <a:pt x="1497" y="206"/>
                    </a:lnTo>
                    <a:lnTo>
                      <a:pt x="1755" y="310"/>
                    </a:lnTo>
                    <a:lnTo>
                      <a:pt x="1704" y="568"/>
                    </a:lnTo>
                    <a:lnTo>
                      <a:pt x="1600" y="826"/>
                    </a:lnTo>
                    <a:lnTo>
                      <a:pt x="1600" y="930"/>
                    </a:lnTo>
                    <a:lnTo>
                      <a:pt x="51" y="620"/>
                    </a:lnTo>
                    <a:lnTo>
                      <a:pt x="0" y="465"/>
                    </a:lnTo>
                    <a:lnTo>
                      <a:pt x="0" y="206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206" y="0"/>
                    </a:lnTo>
                    <a:lnTo>
                      <a:pt x="516" y="104"/>
                    </a:lnTo>
                    <a:close/>
                  </a:path>
                </a:pathLst>
              </a:custGeom>
              <a:solidFill>
                <a:srgbClr val="E8A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3" name="Freeform 53"/>
              <p:cNvSpPr>
                <a:spLocks/>
              </p:cNvSpPr>
              <p:nvPr/>
            </p:nvSpPr>
            <p:spPr bwMode="auto">
              <a:xfrm>
                <a:off x="2310" y="3074"/>
                <a:ext cx="341" cy="155"/>
              </a:xfrm>
              <a:custGeom>
                <a:avLst/>
                <a:gdLst>
                  <a:gd name="T0" fmla="*/ 1 w 1704"/>
                  <a:gd name="T1" fmla="*/ 0 h 775"/>
                  <a:gd name="T2" fmla="*/ 2 w 1704"/>
                  <a:gd name="T3" fmla="*/ 0 h 775"/>
                  <a:gd name="T4" fmla="*/ 2 w 1704"/>
                  <a:gd name="T5" fmla="*/ 0 h 775"/>
                  <a:gd name="T6" fmla="*/ 3 w 1704"/>
                  <a:gd name="T7" fmla="*/ 0 h 775"/>
                  <a:gd name="T8" fmla="*/ 3 w 1704"/>
                  <a:gd name="T9" fmla="*/ 0 h 775"/>
                  <a:gd name="T10" fmla="*/ 3 w 1704"/>
                  <a:gd name="T11" fmla="*/ 1 h 775"/>
                  <a:gd name="T12" fmla="*/ 3 w 1704"/>
                  <a:gd name="T13" fmla="*/ 1 h 775"/>
                  <a:gd name="T14" fmla="*/ 3 w 1704"/>
                  <a:gd name="T15" fmla="*/ 1 h 775"/>
                  <a:gd name="T16" fmla="*/ 3 w 1704"/>
                  <a:gd name="T17" fmla="*/ 1 h 775"/>
                  <a:gd name="T18" fmla="*/ 0 w 1704"/>
                  <a:gd name="T19" fmla="*/ 1 h 775"/>
                  <a:gd name="T20" fmla="*/ 0 w 1704"/>
                  <a:gd name="T21" fmla="*/ 1 h 775"/>
                  <a:gd name="T22" fmla="*/ 0 w 1704"/>
                  <a:gd name="T23" fmla="*/ 0 h 775"/>
                  <a:gd name="T24" fmla="*/ 0 w 1704"/>
                  <a:gd name="T25" fmla="*/ 0 h 775"/>
                  <a:gd name="T26" fmla="*/ 0 w 1704"/>
                  <a:gd name="T27" fmla="*/ 0 h 775"/>
                  <a:gd name="T28" fmla="*/ 0 w 1704"/>
                  <a:gd name="T29" fmla="*/ 0 h 775"/>
                  <a:gd name="T30" fmla="*/ 0 w 1704"/>
                  <a:gd name="T31" fmla="*/ 0 h 775"/>
                  <a:gd name="T32" fmla="*/ 1 w 1704"/>
                  <a:gd name="T33" fmla="*/ 0 h 7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04" h="775">
                    <a:moveTo>
                      <a:pt x="567" y="104"/>
                    </a:moveTo>
                    <a:lnTo>
                      <a:pt x="1033" y="155"/>
                    </a:lnTo>
                    <a:lnTo>
                      <a:pt x="1497" y="207"/>
                    </a:lnTo>
                    <a:lnTo>
                      <a:pt x="1704" y="310"/>
                    </a:lnTo>
                    <a:lnTo>
                      <a:pt x="1652" y="517"/>
                    </a:lnTo>
                    <a:lnTo>
                      <a:pt x="1600" y="724"/>
                    </a:lnTo>
                    <a:lnTo>
                      <a:pt x="1600" y="775"/>
                    </a:lnTo>
                    <a:lnTo>
                      <a:pt x="51" y="465"/>
                    </a:lnTo>
                    <a:lnTo>
                      <a:pt x="0" y="362"/>
                    </a:lnTo>
                    <a:lnTo>
                      <a:pt x="0" y="155"/>
                    </a:lnTo>
                    <a:lnTo>
                      <a:pt x="51" y="0"/>
                    </a:lnTo>
                    <a:lnTo>
                      <a:pt x="103" y="0"/>
                    </a:lnTo>
                    <a:lnTo>
                      <a:pt x="258" y="0"/>
                    </a:lnTo>
                    <a:lnTo>
                      <a:pt x="567" y="104"/>
                    </a:lnTo>
                    <a:close/>
                  </a:path>
                </a:pathLst>
              </a:custGeom>
              <a:solidFill>
                <a:srgbClr val="E5A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4" name="Freeform 54"/>
              <p:cNvSpPr>
                <a:spLocks/>
              </p:cNvSpPr>
              <p:nvPr/>
            </p:nvSpPr>
            <p:spPr bwMode="auto">
              <a:xfrm>
                <a:off x="2310" y="3105"/>
                <a:ext cx="341" cy="124"/>
              </a:xfrm>
              <a:custGeom>
                <a:avLst/>
                <a:gdLst>
                  <a:gd name="T0" fmla="*/ 1 w 1704"/>
                  <a:gd name="T1" fmla="*/ 0 h 620"/>
                  <a:gd name="T2" fmla="*/ 2 w 1704"/>
                  <a:gd name="T3" fmla="*/ 0 h 620"/>
                  <a:gd name="T4" fmla="*/ 2 w 1704"/>
                  <a:gd name="T5" fmla="*/ 0 h 620"/>
                  <a:gd name="T6" fmla="*/ 3 w 1704"/>
                  <a:gd name="T7" fmla="*/ 0 h 620"/>
                  <a:gd name="T8" fmla="*/ 3 w 1704"/>
                  <a:gd name="T9" fmla="*/ 0 h 620"/>
                  <a:gd name="T10" fmla="*/ 3 w 1704"/>
                  <a:gd name="T11" fmla="*/ 1 h 620"/>
                  <a:gd name="T12" fmla="*/ 3 w 1704"/>
                  <a:gd name="T13" fmla="*/ 1 h 620"/>
                  <a:gd name="T14" fmla="*/ 3 w 1704"/>
                  <a:gd name="T15" fmla="*/ 1 h 620"/>
                  <a:gd name="T16" fmla="*/ 3 w 1704"/>
                  <a:gd name="T17" fmla="*/ 1 h 620"/>
                  <a:gd name="T18" fmla="*/ 0 w 1704"/>
                  <a:gd name="T19" fmla="*/ 0 h 620"/>
                  <a:gd name="T20" fmla="*/ 0 w 1704"/>
                  <a:gd name="T21" fmla="*/ 0 h 620"/>
                  <a:gd name="T22" fmla="*/ 0 w 1704"/>
                  <a:gd name="T23" fmla="*/ 0 h 620"/>
                  <a:gd name="T24" fmla="*/ 0 w 1704"/>
                  <a:gd name="T25" fmla="*/ 0 h 620"/>
                  <a:gd name="T26" fmla="*/ 0 w 1704"/>
                  <a:gd name="T27" fmla="*/ 0 h 620"/>
                  <a:gd name="T28" fmla="*/ 0 w 1704"/>
                  <a:gd name="T29" fmla="*/ 0 h 620"/>
                  <a:gd name="T30" fmla="*/ 0 w 1704"/>
                  <a:gd name="T31" fmla="*/ 0 h 620"/>
                  <a:gd name="T32" fmla="*/ 1 w 1704"/>
                  <a:gd name="T33" fmla="*/ 0 h 6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04" h="620">
                    <a:moveTo>
                      <a:pt x="567" y="103"/>
                    </a:moveTo>
                    <a:lnTo>
                      <a:pt x="1033" y="155"/>
                    </a:lnTo>
                    <a:lnTo>
                      <a:pt x="1497" y="207"/>
                    </a:lnTo>
                    <a:lnTo>
                      <a:pt x="1704" y="258"/>
                    </a:lnTo>
                    <a:lnTo>
                      <a:pt x="1652" y="465"/>
                    </a:lnTo>
                    <a:lnTo>
                      <a:pt x="1600" y="569"/>
                    </a:lnTo>
                    <a:lnTo>
                      <a:pt x="1600" y="620"/>
                    </a:lnTo>
                    <a:lnTo>
                      <a:pt x="51" y="310"/>
                    </a:lnTo>
                    <a:lnTo>
                      <a:pt x="0" y="258"/>
                    </a:lnTo>
                    <a:lnTo>
                      <a:pt x="0" y="155"/>
                    </a:lnTo>
                    <a:lnTo>
                      <a:pt x="51" y="52"/>
                    </a:lnTo>
                    <a:lnTo>
                      <a:pt x="103" y="0"/>
                    </a:lnTo>
                    <a:lnTo>
                      <a:pt x="258" y="52"/>
                    </a:lnTo>
                    <a:lnTo>
                      <a:pt x="567" y="103"/>
                    </a:lnTo>
                    <a:close/>
                  </a:path>
                </a:pathLst>
              </a:custGeom>
              <a:solidFill>
                <a:srgbClr val="E2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5" name="Freeform 55"/>
              <p:cNvSpPr>
                <a:spLocks/>
              </p:cNvSpPr>
              <p:nvPr/>
            </p:nvSpPr>
            <p:spPr bwMode="auto">
              <a:xfrm>
                <a:off x="2310" y="3136"/>
                <a:ext cx="331" cy="93"/>
              </a:xfrm>
              <a:custGeom>
                <a:avLst/>
                <a:gdLst>
                  <a:gd name="T0" fmla="*/ 0 w 1652"/>
                  <a:gd name="T1" fmla="*/ 0 h 465"/>
                  <a:gd name="T2" fmla="*/ 0 w 1652"/>
                  <a:gd name="T3" fmla="*/ 0 h 465"/>
                  <a:gd name="T4" fmla="*/ 0 w 1652"/>
                  <a:gd name="T5" fmla="*/ 0 h 465"/>
                  <a:gd name="T6" fmla="*/ 0 w 1652"/>
                  <a:gd name="T7" fmla="*/ 0 h 465"/>
                  <a:gd name="T8" fmla="*/ 0 w 1652"/>
                  <a:gd name="T9" fmla="*/ 0 h 465"/>
                  <a:gd name="T10" fmla="*/ 0 w 1652"/>
                  <a:gd name="T11" fmla="*/ 0 h 465"/>
                  <a:gd name="T12" fmla="*/ 0 w 1652"/>
                  <a:gd name="T13" fmla="*/ 0 h 465"/>
                  <a:gd name="T14" fmla="*/ 1 w 1652"/>
                  <a:gd name="T15" fmla="*/ 0 h 465"/>
                  <a:gd name="T16" fmla="*/ 1 w 1652"/>
                  <a:gd name="T17" fmla="*/ 0 h 465"/>
                  <a:gd name="T18" fmla="*/ 2 w 1652"/>
                  <a:gd name="T19" fmla="*/ 0 h 465"/>
                  <a:gd name="T20" fmla="*/ 2 w 1652"/>
                  <a:gd name="T21" fmla="*/ 0 h 465"/>
                  <a:gd name="T22" fmla="*/ 3 w 1652"/>
                  <a:gd name="T23" fmla="*/ 0 h 465"/>
                  <a:gd name="T24" fmla="*/ 3 w 1652"/>
                  <a:gd name="T25" fmla="*/ 0 h 465"/>
                  <a:gd name="T26" fmla="*/ 3 w 1652"/>
                  <a:gd name="T27" fmla="*/ 1 h 465"/>
                  <a:gd name="T28" fmla="*/ 3 w 1652"/>
                  <a:gd name="T29" fmla="*/ 1 h 465"/>
                  <a:gd name="T30" fmla="*/ 3 w 1652"/>
                  <a:gd name="T31" fmla="*/ 1 h 465"/>
                  <a:gd name="T32" fmla="*/ 3 w 1652"/>
                  <a:gd name="T33" fmla="*/ 1 h 465"/>
                  <a:gd name="T34" fmla="*/ 0 w 1652"/>
                  <a:gd name="T35" fmla="*/ 0 h 4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52" h="465">
                    <a:moveTo>
                      <a:pt x="51" y="155"/>
                    </a:moveTo>
                    <a:lnTo>
                      <a:pt x="51" y="155"/>
                    </a:lnTo>
                    <a:lnTo>
                      <a:pt x="0" y="103"/>
                    </a:lnTo>
                    <a:lnTo>
                      <a:pt x="51" y="52"/>
                    </a:lnTo>
                    <a:lnTo>
                      <a:pt x="103" y="0"/>
                    </a:lnTo>
                    <a:lnTo>
                      <a:pt x="258" y="52"/>
                    </a:lnTo>
                    <a:lnTo>
                      <a:pt x="567" y="103"/>
                    </a:lnTo>
                    <a:lnTo>
                      <a:pt x="1033" y="155"/>
                    </a:lnTo>
                    <a:lnTo>
                      <a:pt x="1446" y="155"/>
                    </a:lnTo>
                    <a:lnTo>
                      <a:pt x="1652" y="258"/>
                    </a:lnTo>
                    <a:lnTo>
                      <a:pt x="1600" y="414"/>
                    </a:lnTo>
                    <a:lnTo>
                      <a:pt x="1600" y="465"/>
                    </a:lnTo>
                    <a:lnTo>
                      <a:pt x="51" y="155"/>
                    </a:lnTo>
                    <a:close/>
                  </a:path>
                </a:pathLst>
              </a:custGeom>
              <a:solidFill>
                <a:srgbClr val="E09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6" name="Freeform 56"/>
              <p:cNvSpPr>
                <a:spLocks/>
              </p:cNvSpPr>
              <p:nvPr/>
            </p:nvSpPr>
            <p:spPr bwMode="auto">
              <a:xfrm>
                <a:off x="2300" y="2651"/>
                <a:ext cx="289" cy="227"/>
              </a:xfrm>
              <a:custGeom>
                <a:avLst/>
                <a:gdLst>
                  <a:gd name="T0" fmla="*/ 0 w 1446"/>
                  <a:gd name="T1" fmla="*/ 1 h 1135"/>
                  <a:gd name="T2" fmla="*/ 0 w 1446"/>
                  <a:gd name="T3" fmla="*/ 1 h 1135"/>
                  <a:gd name="T4" fmla="*/ 1 w 1446"/>
                  <a:gd name="T5" fmla="*/ 1 h 1135"/>
                  <a:gd name="T6" fmla="*/ 1 w 1446"/>
                  <a:gd name="T7" fmla="*/ 0 h 1135"/>
                  <a:gd name="T8" fmla="*/ 1 w 1446"/>
                  <a:gd name="T9" fmla="*/ 0 h 1135"/>
                  <a:gd name="T10" fmla="*/ 2 w 1446"/>
                  <a:gd name="T11" fmla="*/ 0 h 1135"/>
                  <a:gd name="T12" fmla="*/ 2 w 1446"/>
                  <a:gd name="T13" fmla="*/ 0 h 1135"/>
                  <a:gd name="T14" fmla="*/ 2 w 1446"/>
                  <a:gd name="T15" fmla="*/ 0 h 1135"/>
                  <a:gd name="T16" fmla="*/ 2 w 1446"/>
                  <a:gd name="T17" fmla="*/ 0 h 1135"/>
                  <a:gd name="T18" fmla="*/ 2 w 1446"/>
                  <a:gd name="T19" fmla="*/ 1 h 1135"/>
                  <a:gd name="T20" fmla="*/ 2 w 1446"/>
                  <a:gd name="T21" fmla="*/ 1 h 1135"/>
                  <a:gd name="T22" fmla="*/ 1 w 1446"/>
                  <a:gd name="T23" fmla="*/ 1 h 1135"/>
                  <a:gd name="T24" fmla="*/ 1 w 1446"/>
                  <a:gd name="T25" fmla="*/ 1 h 1135"/>
                  <a:gd name="T26" fmla="*/ 1 w 1446"/>
                  <a:gd name="T27" fmla="*/ 2 h 1135"/>
                  <a:gd name="T28" fmla="*/ 0 w 1446"/>
                  <a:gd name="T29" fmla="*/ 2 h 1135"/>
                  <a:gd name="T30" fmla="*/ 0 w 1446"/>
                  <a:gd name="T31" fmla="*/ 2 h 1135"/>
                  <a:gd name="T32" fmla="*/ 0 w 1446"/>
                  <a:gd name="T33" fmla="*/ 2 h 1135"/>
                  <a:gd name="T34" fmla="*/ 0 w 1446"/>
                  <a:gd name="T35" fmla="*/ 2 h 1135"/>
                  <a:gd name="T36" fmla="*/ 0 w 1446"/>
                  <a:gd name="T37" fmla="*/ 1 h 1135"/>
                  <a:gd name="T38" fmla="*/ 0 w 1446"/>
                  <a:gd name="T39" fmla="*/ 1 h 11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46" h="1135">
                    <a:moveTo>
                      <a:pt x="53" y="413"/>
                    </a:moveTo>
                    <a:lnTo>
                      <a:pt x="156" y="413"/>
                    </a:lnTo>
                    <a:lnTo>
                      <a:pt x="362" y="413"/>
                    </a:lnTo>
                    <a:lnTo>
                      <a:pt x="724" y="309"/>
                    </a:lnTo>
                    <a:lnTo>
                      <a:pt x="1086" y="154"/>
                    </a:lnTo>
                    <a:lnTo>
                      <a:pt x="1344" y="0"/>
                    </a:lnTo>
                    <a:lnTo>
                      <a:pt x="1446" y="102"/>
                    </a:lnTo>
                    <a:lnTo>
                      <a:pt x="1292" y="413"/>
                    </a:lnTo>
                    <a:lnTo>
                      <a:pt x="1086" y="671"/>
                    </a:lnTo>
                    <a:lnTo>
                      <a:pt x="775" y="877"/>
                    </a:lnTo>
                    <a:lnTo>
                      <a:pt x="414" y="1033"/>
                    </a:lnTo>
                    <a:lnTo>
                      <a:pt x="156" y="1135"/>
                    </a:lnTo>
                    <a:lnTo>
                      <a:pt x="53" y="1135"/>
                    </a:lnTo>
                    <a:lnTo>
                      <a:pt x="0" y="980"/>
                    </a:lnTo>
                    <a:lnTo>
                      <a:pt x="0" y="722"/>
                    </a:lnTo>
                    <a:lnTo>
                      <a:pt x="53" y="413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7" name="Freeform 57"/>
              <p:cNvSpPr>
                <a:spLocks/>
              </p:cNvSpPr>
              <p:nvPr/>
            </p:nvSpPr>
            <p:spPr bwMode="auto">
              <a:xfrm>
                <a:off x="2289" y="2217"/>
                <a:ext cx="372" cy="423"/>
              </a:xfrm>
              <a:custGeom>
                <a:avLst/>
                <a:gdLst>
                  <a:gd name="T0" fmla="*/ 1 w 1859"/>
                  <a:gd name="T1" fmla="*/ 0 h 2117"/>
                  <a:gd name="T2" fmla="*/ 1 w 1859"/>
                  <a:gd name="T3" fmla="*/ 0 h 2117"/>
                  <a:gd name="T4" fmla="*/ 2 w 1859"/>
                  <a:gd name="T5" fmla="*/ 0 h 2117"/>
                  <a:gd name="T6" fmla="*/ 3 w 1859"/>
                  <a:gd name="T7" fmla="*/ 0 h 2117"/>
                  <a:gd name="T8" fmla="*/ 3 w 1859"/>
                  <a:gd name="T9" fmla="*/ 0 h 2117"/>
                  <a:gd name="T10" fmla="*/ 3 w 1859"/>
                  <a:gd name="T11" fmla="*/ 1 h 2117"/>
                  <a:gd name="T12" fmla="*/ 3 w 1859"/>
                  <a:gd name="T13" fmla="*/ 1 h 2117"/>
                  <a:gd name="T14" fmla="*/ 3 w 1859"/>
                  <a:gd name="T15" fmla="*/ 2 h 2117"/>
                  <a:gd name="T16" fmla="*/ 3 w 1859"/>
                  <a:gd name="T17" fmla="*/ 2 h 2117"/>
                  <a:gd name="T18" fmla="*/ 2 w 1859"/>
                  <a:gd name="T19" fmla="*/ 3 h 2117"/>
                  <a:gd name="T20" fmla="*/ 2 w 1859"/>
                  <a:gd name="T21" fmla="*/ 3 h 2117"/>
                  <a:gd name="T22" fmla="*/ 2 w 1859"/>
                  <a:gd name="T23" fmla="*/ 3 h 2117"/>
                  <a:gd name="T24" fmla="*/ 1 w 1859"/>
                  <a:gd name="T25" fmla="*/ 3 h 2117"/>
                  <a:gd name="T26" fmla="*/ 1 w 1859"/>
                  <a:gd name="T27" fmla="*/ 3 h 2117"/>
                  <a:gd name="T28" fmla="*/ 1 w 1859"/>
                  <a:gd name="T29" fmla="*/ 3 h 2117"/>
                  <a:gd name="T30" fmla="*/ 0 w 1859"/>
                  <a:gd name="T31" fmla="*/ 3 h 2117"/>
                  <a:gd name="T32" fmla="*/ 0 w 1859"/>
                  <a:gd name="T33" fmla="*/ 3 h 2117"/>
                  <a:gd name="T34" fmla="*/ 0 w 1859"/>
                  <a:gd name="T35" fmla="*/ 3 h 2117"/>
                  <a:gd name="T36" fmla="*/ 0 w 1859"/>
                  <a:gd name="T37" fmla="*/ 3 h 2117"/>
                  <a:gd name="T38" fmla="*/ 0 w 1859"/>
                  <a:gd name="T39" fmla="*/ 3 h 2117"/>
                  <a:gd name="T40" fmla="*/ 0 w 1859"/>
                  <a:gd name="T41" fmla="*/ 1 h 2117"/>
                  <a:gd name="T42" fmla="*/ 1 w 1859"/>
                  <a:gd name="T43" fmla="*/ 0 h 21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59" h="2117">
                    <a:moveTo>
                      <a:pt x="620" y="0"/>
                    </a:moveTo>
                    <a:lnTo>
                      <a:pt x="775" y="0"/>
                    </a:lnTo>
                    <a:lnTo>
                      <a:pt x="1137" y="51"/>
                    </a:lnTo>
                    <a:lnTo>
                      <a:pt x="1601" y="155"/>
                    </a:lnTo>
                    <a:lnTo>
                      <a:pt x="1808" y="413"/>
                    </a:lnTo>
                    <a:lnTo>
                      <a:pt x="1859" y="826"/>
                    </a:lnTo>
                    <a:lnTo>
                      <a:pt x="1704" y="1343"/>
                    </a:lnTo>
                    <a:lnTo>
                      <a:pt x="1550" y="1653"/>
                    </a:lnTo>
                    <a:lnTo>
                      <a:pt x="1291" y="1859"/>
                    </a:lnTo>
                    <a:lnTo>
                      <a:pt x="1033" y="2014"/>
                    </a:lnTo>
                    <a:lnTo>
                      <a:pt x="775" y="2066"/>
                    </a:lnTo>
                    <a:lnTo>
                      <a:pt x="517" y="2117"/>
                    </a:lnTo>
                    <a:lnTo>
                      <a:pt x="207" y="2117"/>
                    </a:lnTo>
                    <a:lnTo>
                      <a:pt x="51" y="2117"/>
                    </a:lnTo>
                    <a:lnTo>
                      <a:pt x="0" y="2066"/>
                    </a:lnTo>
                    <a:lnTo>
                      <a:pt x="51" y="1601"/>
                    </a:lnTo>
                    <a:lnTo>
                      <a:pt x="207" y="671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8" name="Freeform 58"/>
              <p:cNvSpPr>
                <a:spLocks/>
              </p:cNvSpPr>
              <p:nvPr/>
            </p:nvSpPr>
            <p:spPr bwMode="auto">
              <a:xfrm>
                <a:off x="2289" y="2217"/>
                <a:ext cx="362" cy="403"/>
              </a:xfrm>
              <a:custGeom>
                <a:avLst/>
                <a:gdLst>
                  <a:gd name="T0" fmla="*/ 3 w 1808"/>
                  <a:gd name="T1" fmla="*/ 0 h 2014"/>
                  <a:gd name="T2" fmla="*/ 3 w 1808"/>
                  <a:gd name="T3" fmla="*/ 1 h 2014"/>
                  <a:gd name="T4" fmla="*/ 3 w 1808"/>
                  <a:gd name="T5" fmla="*/ 1 h 2014"/>
                  <a:gd name="T6" fmla="*/ 3 w 1808"/>
                  <a:gd name="T7" fmla="*/ 2 h 2014"/>
                  <a:gd name="T8" fmla="*/ 3 w 1808"/>
                  <a:gd name="T9" fmla="*/ 2 h 2014"/>
                  <a:gd name="T10" fmla="*/ 2 w 1808"/>
                  <a:gd name="T11" fmla="*/ 3 h 2014"/>
                  <a:gd name="T12" fmla="*/ 2 w 1808"/>
                  <a:gd name="T13" fmla="*/ 3 h 2014"/>
                  <a:gd name="T14" fmla="*/ 2 w 1808"/>
                  <a:gd name="T15" fmla="*/ 3 h 2014"/>
                  <a:gd name="T16" fmla="*/ 1 w 1808"/>
                  <a:gd name="T17" fmla="*/ 3 h 2014"/>
                  <a:gd name="T18" fmla="*/ 1 w 1808"/>
                  <a:gd name="T19" fmla="*/ 3 h 2014"/>
                  <a:gd name="T20" fmla="*/ 1 w 1808"/>
                  <a:gd name="T21" fmla="*/ 3 h 2014"/>
                  <a:gd name="T22" fmla="*/ 0 w 1808"/>
                  <a:gd name="T23" fmla="*/ 3 h 2014"/>
                  <a:gd name="T24" fmla="*/ 0 w 1808"/>
                  <a:gd name="T25" fmla="*/ 3 h 2014"/>
                  <a:gd name="T26" fmla="*/ 0 w 1808"/>
                  <a:gd name="T27" fmla="*/ 3 h 2014"/>
                  <a:gd name="T28" fmla="*/ 0 w 1808"/>
                  <a:gd name="T29" fmla="*/ 3 h 2014"/>
                  <a:gd name="T30" fmla="*/ 0 w 1808"/>
                  <a:gd name="T31" fmla="*/ 2 h 2014"/>
                  <a:gd name="T32" fmla="*/ 0 w 1808"/>
                  <a:gd name="T33" fmla="*/ 1 h 2014"/>
                  <a:gd name="T34" fmla="*/ 1 w 1808"/>
                  <a:gd name="T35" fmla="*/ 0 h 2014"/>
                  <a:gd name="T36" fmla="*/ 1 w 1808"/>
                  <a:gd name="T37" fmla="*/ 0 h 2014"/>
                  <a:gd name="T38" fmla="*/ 1 w 1808"/>
                  <a:gd name="T39" fmla="*/ 0 h 2014"/>
                  <a:gd name="T40" fmla="*/ 2 w 1808"/>
                  <a:gd name="T41" fmla="*/ 0 h 2014"/>
                  <a:gd name="T42" fmla="*/ 3 w 1808"/>
                  <a:gd name="T43" fmla="*/ 0 h 20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08" h="2014">
                    <a:moveTo>
                      <a:pt x="1601" y="206"/>
                    </a:moveTo>
                    <a:lnTo>
                      <a:pt x="1756" y="413"/>
                    </a:lnTo>
                    <a:lnTo>
                      <a:pt x="1808" y="826"/>
                    </a:lnTo>
                    <a:lnTo>
                      <a:pt x="1704" y="1291"/>
                    </a:lnTo>
                    <a:lnTo>
                      <a:pt x="1497" y="1601"/>
                    </a:lnTo>
                    <a:lnTo>
                      <a:pt x="1291" y="1808"/>
                    </a:lnTo>
                    <a:lnTo>
                      <a:pt x="1033" y="1911"/>
                    </a:lnTo>
                    <a:lnTo>
                      <a:pt x="775" y="2014"/>
                    </a:lnTo>
                    <a:lnTo>
                      <a:pt x="517" y="2014"/>
                    </a:lnTo>
                    <a:lnTo>
                      <a:pt x="207" y="2014"/>
                    </a:lnTo>
                    <a:lnTo>
                      <a:pt x="51" y="2014"/>
                    </a:lnTo>
                    <a:lnTo>
                      <a:pt x="0" y="1963"/>
                    </a:lnTo>
                    <a:lnTo>
                      <a:pt x="51" y="1550"/>
                    </a:lnTo>
                    <a:lnTo>
                      <a:pt x="207" y="671"/>
                    </a:lnTo>
                    <a:lnTo>
                      <a:pt x="620" y="0"/>
                    </a:lnTo>
                    <a:lnTo>
                      <a:pt x="775" y="0"/>
                    </a:lnTo>
                    <a:lnTo>
                      <a:pt x="1137" y="102"/>
                    </a:lnTo>
                    <a:lnTo>
                      <a:pt x="1601" y="206"/>
                    </a:lnTo>
                    <a:close/>
                  </a:path>
                </a:pathLst>
              </a:custGeom>
              <a:solidFill>
                <a:srgbClr val="F3B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09" name="Freeform 59"/>
              <p:cNvSpPr>
                <a:spLocks/>
              </p:cNvSpPr>
              <p:nvPr/>
            </p:nvSpPr>
            <p:spPr bwMode="auto">
              <a:xfrm>
                <a:off x="2300" y="2217"/>
                <a:ext cx="341" cy="382"/>
              </a:xfrm>
              <a:custGeom>
                <a:avLst/>
                <a:gdLst>
                  <a:gd name="T0" fmla="*/ 2 w 1705"/>
                  <a:gd name="T1" fmla="*/ 0 h 1911"/>
                  <a:gd name="T2" fmla="*/ 3 w 1705"/>
                  <a:gd name="T3" fmla="*/ 1 h 1911"/>
                  <a:gd name="T4" fmla="*/ 3 w 1705"/>
                  <a:gd name="T5" fmla="*/ 1 h 1911"/>
                  <a:gd name="T6" fmla="*/ 3 w 1705"/>
                  <a:gd name="T7" fmla="*/ 2 h 1911"/>
                  <a:gd name="T8" fmla="*/ 3 w 1705"/>
                  <a:gd name="T9" fmla="*/ 2 h 1911"/>
                  <a:gd name="T10" fmla="*/ 2 w 1705"/>
                  <a:gd name="T11" fmla="*/ 3 h 1911"/>
                  <a:gd name="T12" fmla="*/ 2 w 1705"/>
                  <a:gd name="T13" fmla="*/ 3 h 1911"/>
                  <a:gd name="T14" fmla="*/ 1 w 1705"/>
                  <a:gd name="T15" fmla="*/ 3 h 1911"/>
                  <a:gd name="T16" fmla="*/ 1 w 1705"/>
                  <a:gd name="T17" fmla="*/ 3 h 1911"/>
                  <a:gd name="T18" fmla="*/ 1 w 1705"/>
                  <a:gd name="T19" fmla="*/ 3 h 1911"/>
                  <a:gd name="T20" fmla="*/ 0 w 1705"/>
                  <a:gd name="T21" fmla="*/ 3 h 1911"/>
                  <a:gd name="T22" fmla="*/ 0 w 1705"/>
                  <a:gd name="T23" fmla="*/ 3 h 1911"/>
                  <a:gd name="T24" fmla="*/ 0 w 1705"/>
                  <a:gd name="T25" fmla="*/ 3 h 1911"/>
                  <a:gd name="T26" fmla="*/ 0 w 1705"/>
                  <a:gd name="T27" fmla="*/ 3 h 1911"/>
                  <a:gd name="T28" fmla="*/ 0 w 1705"/>
                  <a:gd name="T29" fmla="*/ 2 h 1911"/>
                  <a:gd name="T30" fmla="*/ 0 w 1705"/>
                  <a:gd name="T31" fmla="*/ 1 h 1911"/>
                  <a:gd name="T32" fmla="*/ 1 w 1705"/>
                  <a:gd name="T33" fmla="*/ 0 h 1911"/>
                  <a:gd name="T34" fmla="*/ 1 w 1705"/>
                  <a:gd name="T35" fmla="*/ 0 h 1911"/>
                  <a:gd name="T36" fmla="*/ 1 w 1705"/>
                  <a:gd name="T37" fmla="*/ 0 h 1911"/>
                  <a:gd name="T38" fmla="*/ 2 w 1705"/>
                  <a:gd name="T39" fmla="*/ 0 h 1911"/>
                  <a:gd name="T40" fmla="*/ 2 w 1705"/>
                  <a:gd name="T41" fmla="*/ 0 h 19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05" h="1911">
                    <a:moveTo>
                      <a:pt x="1499" y="206"/>
                    </a:moveTo>
                    <a:lnTo>
                      <a:pt x="1653" y="413"/>
                    </a:lnTo>
                    <a:lnTo>
                      <a:pt x="1705" y="775"/>
                    </a:lnTo>
                    <a:lnTo>
                      <a:pt x="1601" y="1239"/>
                    </a:lnTo>
                    <a:lnTo>
                      <a:pt x="1395" y="1601"/>
                    </a:lnTo>
                    <a:lnTo>
                      <a:pt x="1086" y="1808"/>
                    </a:lnTo>
                    <a:lnTo>
                      <a:pt x="775" y="1911"/>
                    </a:lnTo>
                    <a:lnTo>
                      <a:pt x="517" y="1911"/>
                    </a:lnTo>
                    <a:lnTo>
                      <a:pt x="207" y="1911"/>
                    </a:lnTo>
                    <a:lnTo>
                      <a:pt x="53" y="1911"/>
                    </a:lnTo>
                    <a:lnTo>
                      <a:pt x="0" y="1859"/>
                    </a:lnTo>
                    <a:lnTo>
                      <a:pt x="0" y="1446"/>
                    </a:lnTo>
                    <a:lnTo>
                      <a:pt x="207" y="619"/>
                    </a:lnTo>
                    <a:lnTo>
                      <a:pt x="569" y="0"/>
                    </a:lnTo>
                    <a:lnTo>
                      <a:pt x="724" y="51"/>
                    </a:lnTo>
                    <a:lnTo>
                      <a:pt x="1086" y="102"/>
                    </a:lnTo>
                    <a:lnTo>
                      <a:pt x="1499" y="206"/>
                    </a:lnTo>
                    <a:close/>
                  </a:path>
                </a:pathLst>
              </a:custGeom>
              <a:solidFill>
                <a:srgbClr val="F4B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0" name="Freeform 60"/>
              <p:cNvSpPr>
                <a:spLocks/>
              </p:cNvSpPr>
              <p:nvPr/>
            </p:nvSpPr>
            <p:spPr bwMode="auto">
              <a:xfrm>
                <a:off x="2310" y="2227"/>
                <a:ext cx="320" cy="362"/>
              </a:xfrm>
              <a:custGeom>
                <a:avLst/>
                <a:gdLst>
                  <a:gd name="T0" fmla="*/ 2 w 1600"/>
                  <a:gd name="T1" fmla="*/ 0 h 1808"/>
                  <a:gd name="T2" fmla="*/ 2 w 1600"/>
                  <a:gd name="T3" fmla="*/ 1 h 1808"/>
                  <a:gd name="T4" fmla="*/ 3 w 1600"/>
                  <a:gd name="T5" fmla="*/ 1 h 1808"/>
                  <a:gd name="T6" fmla="*/ 2 w 1600"/>
                  <a:gd name="T7" fmla="*/ 2 h 1808"/>
                  <a:gd name="T8" fmla="*/ 2 w 1600"/>
                  <a:gd name="T9" fmla="*/ 2 h 1808"/>
                  <a:gd name="T10" fmla="*/ 2 w 1600"/>
                  <a:gd name="T11" fmla="*/ 2 h 1808"/>
                  <a:gd name="T12" fmla="*/ 2 w 1600"/>
                  <a:gd name="T13" fmla="*/ 3 h 1808"/>
                  <a:gd name="T14" fmla="*/ 1 w 1600"/>
                  <a:gd name="T15" fmla="*/ 3 h 1808"/>
                  <a:gd name="T16" fmla="*/ 1 w 1600"/>
                  <a:gd name="T17" fmla="*/ 3 h 1808"/>
                  <a:gd name="T18" fmla="*/ 1 w 1600"/>
                  <a:gd name="T19" fmla="*/ 3 h 1808"/>
                  <a:gd name="T20" fmla="*/ 0 w 1600"/>
                  <a:gd name="T21" fmla="*/ 3 h 1808"/>
                  <a:gd name="T22" fmla="*/ 0 w 1600"/>
                  <a:gd name="T23" fmla="*/ 3 h 1808"/>
                  <a:gd name="T24" fmla="*/ 0 w 1600"/>
                  <a:gd name="T25" fmla="*/ 3 h 1808"/>
                  <a:gd name="T26" fmla="*/ 0 w 1600"/>
                  <a:gd name="T27" fmla="*/ 3 h 1808"/>
                  <a:gd name="T28" fmla="*/ 0 w 1600"/>
                  <a:gd name="T29" fmla="*/ 2 h 1808"/>
                  <a:gd name="T30" fmla="*/ 0 w 1600"/>
                  <a:gd name="T31" fmla="*/ 1 h 1808"/>
                  <a:gd name="T32" fmla="*/ 1 w 1600"/>
                  <a:gd name="T33" fmla="*/ 0 h 1808"/>
                  <a:gd name="T34" fmla="*/ 1 w 1600"/>
                  <a:gd name="T35" fmla="*/ 0 h 1808"/>
                  <a:gd name="T36" fmla="*/ 1 w 1600"/>
                  <a:gd name="T37" fmla="*/ 0 h 1808"/>
                  <a:gd name="T38" fmla="*/ 2 w 1600"/>
                  <a:gd name="T39" fmla="*/ 0 h 1808"/>
                  <a:gd name="T40" fmla="*/ 2 w 1600"/>
                  <a:gd name="T41" fmla="*/ 0 h 18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0" h="1808">
                    <a:moveTo>
                      <a:pt x="1393" y="155"/>
                    </a:moveTo>
                    <a:lnTo>
                      <a:pt x="1548" y="362"/>
                    </a:lnTo>
                    <a:lnTo>
                      <a:pt x="1600" y="724"/>
                    </a:lnTo>
                    <a:lnTo>
                      <a:pt x="1497" y="1137"/>
                    </a:lnTo>
                    <a:lnTo>
                      <a:pt x="1291" y="1446"/>
                    </a:lnTo>
                    <a:lnTo>
                      <a:pt x="1033" y="1653"/>
                    </a:lnTo>
                    <a:lnTo>
                      <a:pt x="722" y="1757"/>
                    </a:lnTo>
                    <a:lnTo>
                      <a:pt x="464" y="1757"/>
                    </a:lnTo>
                    <a:lnTo>
                      <a:pt x="206" y="1808"/>
                    </a:lnTo>
                    <a:lnTo>
                      <a:pt x="51" y="1757"/>
                    </a:lnTo>
                    <a:lnTo>
                      <a:pt x="0" y="1757"/>
                    </a:lnTo>
                    <a:lnTo>
                      <a:pt x="0" y="1395"/>
                    </a:lnTo>
                    <a:lnTo>
                      <a:pt x="154" y="568"/>
                    </a:lnTo>
                    <a:lnTo>
                      <a:pt x="516" y="0"/>
                    </a:lnTo>
                    <a:lnTo>
                      <a:pt x="671" y="0"/>
                    </a:lnTo>
                    <a:lnTo>
                      <a:pt x="980" y="51"/>
                    </a:lnTo>
                    <a:lnTo>
                      <a:pt x="1393" y="155"/>
                    </a:lnTo>
                    <a:close/>
                  </a:path>
                </a:pathLst>
              </a:custGeom>
              <a:solidFill>
                <a:srgbClr val="F5B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1" name="Freeform 61"/>
              <p:cNvSpPr>
                <a:spLocks/>
              </p:cNvSpPr>
              <p:nvPr/>
            </p:nvSpPr>
            <p:spPr bwMode="auto">
              <a:xfrm>
                <a:off x="2310" y="2227"/>
                <a:ext cx="310" cy="341"/>
              </a:xfrm>
              <a:custGeom>
                <a:avLst/>
                <a:gdLst>
                  <a:gd name="T0" fmla="*/ 2 w 1548"/>
                  <a:gd name="T1" fmla="*/ 0 h 1705"/>
                  <a:gd name="T2" fmla="*/ 2 w 1548"/>
                  <a:gd name="T3" fmla="*/ 1 h 1705"/>
                  <a:gd name="T4" fmla="*/ 2 w 1548"/>
                  <a:gd name="T5" fmla="*/ 1 h 1705"/>
                  <a:gd name="T6" fmla="*/ 2 w 1548"/>
                  <a:gd name="T7" fmla="*/ 2 h 1705"/>
                  <a:gd name="T8" fmla="*/ 2 w 1548"/>
                  <a:gd name="T9" fmla="*/ 2 h 1705"/>
                  <a:gd name="T10" fmla="*/ 2 w 1548"/>
                  <a:gd name="T11" fmla="*/ 2 h 1705"/>
                  <a:gd name="T12" fmla="*/ 2 w 1548"/>
                  <a:gd name="T13" fmla="*/ 2 h 1705"/>
                  <a:gd name="T14" fmla="*/ 1 w 1548"/>
                  <a:gd name="T15" fmla="*/ 3 h 1705"/>
                  <a:gd name="T16" fmla="*/ 1 w 1548"/>
                  <a:gd name="T17" fmla="*/ 3 h 1705"/>
                  <a:gd name="T18" fmla="*/ 1 w 1548"/>
                  <a:gd name="T19" fmla="*/ 3 h 1705"/>
                  <a:gd name="T20" fmla="*/ 0 w 1548"/>
                  <a:gd name="T21" fmla="*/ 3 h 1705"/>
                  <a:gd name="T22" fmla="*/ 0 w 1548"/>
                  <a:gd name="T23" fmla="*/ 3 h 1705"/>
                  <a:gd name="T24" fmla="*/ 0 w 1548"/>
                  <a:gd name="T25" fmla="*/ 3 h 1705"/>
                  <a:gd name="T26" fmla="*/ 0 w 1548"/>
                  <a:gd name="T27" fmla="*/ 3 h 1705"/>
                  <a:gd name="T28" fmla="*/ 0 w 1548"/>
                  <a:gd name="T29" fmla="*/ 2 h 1705"/>
                  <a:gd name="T30" fmla="*/ 0 w 1548"/>
                  <a:gd name="T31" fmla="*/ 1 h 1705"/>
                  <a:gd name="T32" fmla="*/ 1 w 1548"/>
                  <a:gd name="T33" fmla="*/ 0 h 1705"/>
                  <a:gd name="T34" fmla="*/ 1 w 1548"/>
                  <a:gd name="T35" fmla="*/ 0 h 1705"/>
                  <a:gd name="T36" fmla="*/ 1 w 1548"/>
                  <a:gd name="T37" fmla="*/ 0 h 1705"/>
                  <a:gd name="T38" fmla="*/ 2 w 1548"/>
                  <a:gd name="T39" fmla="*/ 0 h 1705"/>
                  <a:gd name="T40" fmla="*/ 2 w 1548"/>
                  <a:gd name="T41" fmla="*/ 0 h 170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48" h="1705">
                    <a:moveTo>
                      <a:pt x="1342" y="155"/>
                    </a:moveTo>
                    <a:lnTo>
                      <a:pt x="1497" y="362"/>
                    </a:lnTo>
                    <a:lnTo>
                      <a:pt x="1548" y="671"/>
                    </a:lnTo>
                    <a:lnTo>
                      <a:pt x="1446" y="1086"/>
                    </a:lnTo>
                    <a:lnTo>
                      <a:pt x="1239" y="1395"/>
                    </a:lnTo>
                    <a:lnTo>
                      <a:pt x="1033" y="1550"/>
                    </a:lnTo>
                    <a:lnTo>
                      <a:pt x="722" y="1653"/>
                    </a:lnTo>
                    <a:lnTo>
                      <a:pt x="516" y="1705"/>
                    </a:lnTo>
                    <a:lnTo>
                      <a:pt x="206" y="1705"/>
                    </a:lnTo>
                    <a:lnTo>
                      <a:pt x="51" y="1653"/>
                    </a:lnTo>
                    <a:lnTo>
                      <a:pt x="0" y="1653"/>
                    </a:lnTo>
                    <a:lnTo>
                      <a:pt x="0" y="1292"/>
                    </a:lnTo>
                    <a:lnTo>
                      <a:pt x="154" y="568"/>
                    </a:lnTo>
                    <a:lnTo>
                      <a:pt x="516" y="0"/>
                    </a:lnTo>
                    <a:lnTo>
                      <a:pt x="671" y="51"/>
                    </a:lnTo>
                    <a:lnTo>
                      <a:pt x="980" y="51"/>
                    </a:lnTo>
                    <a:lnTo>
                      <a:pt x="1342" y="155"/>
                    </a:lnTo>
                    <a:close/>
                  </a:path>
                </a:pathLst>
              </a:custGeom>
              <a:solidFill>
                <a:srgbClr val="F6BF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2" name="Freeform 62"/>
              <p:cNvSpPr>
                <a:spLocks/>
              </p:cNvSpPr>
              <p:nvPr/>
            </p:nvSpPr>
            <p:spPr bwMode="auto">
              <a:xfrm>
                <a:off x="2320" y="2237"/>
                <a:ext cx="290" cy="310"/>
              </a:xfrm>
              <a:custGeom>
                <a:avLst/>
                <a:gdLst>
                  <a:gd name="T0" fmla="*/ 2 w 1446"/>
                  <a:gd name="T1" fmla="*/ 0 h 1551"/>
                  <a:gd name="T2" fmla="*/ 2 w 1446"/>
                  <a:gd name="T3" fmla="*/ 0 h 1551"/>
                  <a:gd name="T4" fmla="*/ 2 w 1446"/>
                  <a:gd name="T5" fmla="*/ 1 h 1551"/>
                  <a:gd name="T6" fmla="*/ 2 w 1446"/>
                  <a:gd name="T7" fmla="*/ 2 h 1551"/>
                  <a:gd name="T8" fmla="*/ 2 w 1446"/>
                  <a:gd name="T9" fmla="*/ 2 h 1551"/>
                  <a:gd name="T10" fmla="*/ 2 w 1446"/>
                  <a:gd name="T11" fmla="*/ 2 h 1551"/>
                  <a:gd name="T12" fmla="*/ 1 w 1446"/>
                  <a:gd name="T13" fmla="*/ 2 h 1551"/>
                  <a:gd name="T14" fmla="*/ 1 w 1446"/>
                  <a:gd name="T15" fmla="*/ 2 h 1551"/>
                  <a:gd name="T16" fmla="*/ 1 w 1446"/>
                  <a:gd name="T17" fmla="*/ 2 h 1551"/>
                  <a:gd name="T18" fmla="*/ 0 w 1446"/>
                  <a:gd name="T19" fmla="*/ 2 h 1551"/>
                  <a:gd name="T20" fmla="*/ 0 w 1446"/>
                  <a:gd name="T21" fmla="*/ 2 h 1551"/>
                  <a:gd name="T22" fmla="*/ 0 w 1446"/>
                  <a:gd name="T23" fmla="*/ 2 h 1551"/>
                  <a:gd name="T24" fmla="*/ 0 w 1446"/>
                  <a:gd name="T25" fmla="*/ 2 h 1551"/>
                  <a:gd name="T26" fmla="*/ 0 w 1446"/>
                  <a:gd name="T27" fmla="*/ 2 h 1551"/>
                  <a:gd name="T28" fmla="*/ 0 w 1446"/>
                  <a:gd name="T29" fmla="*/ 1 h 1551"/>
                  <a:gd name="T30" fmla="*/ 1 w 1446"/>
                  <a:gd name="T31" fmla="*/ 0 h 1551"/>
                  <a:gd name="T32" fmla="*/ 1 w 1446"/>
                  <a:gd name="T33" fmla="*/ 0 h 1551"/>
                  <a:gd name="T34" fmla="*/ 1 w 1446"/>
                  <a:gd name="T35" fmla="*/ 0 h 1551"/>
                  <a:gd name="T36" fmla="*/ 1 w 1446"/>
                  <a:gd name="T37" fmla="*/ 0 h 1551"/>
                  <a:gd name="T38" fmla="*/ 2 w 1446"/>
                  <a:gd name="T39" fmla="*/ 0 h 15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46" h="1551">
                    <a:moveTo>
                      <a:pt x="1291" y="156"/>
                    </a:moveTo>
                    <a:lnTo>
                      <a:pt x="1395" y="311"/>
                    </a:lnTo>
                    <a:lnTo>
                      <a:pt x="1446" y="620"/>
                    </a:lnTo>
                    <a:lnTo>
                      <a:pt x="1342" y="1035"/>
                    </a:lnTo>
                    <a:lnTo>
                      <a:pt x="1084" y="1344"/>
                    </a:lnTo>
                    <a:lnTo>
                      <a:pt x="775" y="1499"/>
                    </a:lnTo>
                    <a:lnTo>
                      <a:pt x="465" y="1551"/>
                    </a:lnTo>
                    <a:lnTo>
                      <a:pt x="207" y="1551"/>
                    </a:lnTo>
                    <a:lnTo>
                      <a:pt x="52" y="1551"/>
                    </a:lnTo>
                    <a:lnTo>
                      <a:pt x="0" y="1499"/>
                    </a:lnTo>
                    <a:lnTo>
                      <a:pt x="0" y="1189"/>
                    </a:lnTo>
                    <a:lnTo>
                      <a:pt x="103" y="517"/>
                    </a:lnTo>
                    <a:lnTo>
                      <a:pt x="413" y="0"/>
                    </a:lnTo>
                    <a:lnTo>
                      <a:pt x="568" y="0"/>
                    </a:lnTo>
                    <a:lnTo>
                      <a:pt x="929" y="53"/>
                    </a:lnTo>
                    <a:lnTo>
                      <a:pt x="1291" y="156"/>
                    </a:lnTo>
                    <a:close/>
                  </a:path>
                </a:pathLst>
              </a:custGeom>
              <a:solidFill>
                <a:srgbClr val="F7C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3" name="Freeform 63"/>
              <p:cNvSpPr>
                <a:spLocks/>
              </p:cNvSpPr>
              <p:nvPr/>
            </p:nvSpPr>
            <p:spPr bwMode="auto">
              <a:xfrm>
                <a:off x="2320" y="2237"/>
                <a:ext cx="279" cy="290"/>
              </a:xfrm>
              <a:custGeom>
                <a:avLst/>
                <a:gdLst>
                  <a:gd name="T0" fmla="*/ 2 w 1395"/>
                  <a:gd name="T1" fmla="*/ 0 h 1448"/>
                  <a:gd name="T2" fmla="*/ 2 w 1395"/>
                  <a:gd name="T3" fmla="*/ 0 h 1448"/>
                  <a:gd name="T4" fmla="*/ 2 w 1395"/>
                  <a:gd name="T5" fmla="*/ 1 h 1448"/>
                  <a:gd name="T6" fmla="*/ 2 w 1395"/>
                  <a:gd name="T7" fmla="*/ 2 h 1448"/>
                  <a:gd name="T8" fmla="*/ 2 w 1395"/>
                  <a:gd name="T9" fmla="*/ 2 h 1448"/>
                  <a:gd name="T10" fmla="*/ 2 w 1395"/>
                  <a:gd name="T11" fmla="*/ 2 h 1448"/>
                  <a:gd name="T12" fmla="*/ 1 w 1395"/>
                  <a:gd name="T13" fmla="*/ 2 h 1448"/>
                  <a:gd name="T14" fmla="*/ 1 w 1395"/>
                  <a:gd name="T15" fmla="*/ 2 h 1448"/>
                  <a:gd name="T16" fmla="*/ 1 w 1395"/>
                  <a:gd name="T17" fmla="*/ 2 h 1448"/>
                  <a:gd name="T18" fmla="*/ 0 w 1395"/>
                  <a:gd name="T19" fmla="*/ 2 h 1448"/>
                  <a:gd name="T20" fmla="*/ 0 w 1395"/>
                  <a:gd name="T21" fmla="*/ 2 h 1448"/>
                  <a:gd name="T22" fmla="*/ 0 w 1395"/>
                  <a:gd name="T23" fmla="*/ 2 h 1448"/>
                  <a:gd name="T24" fmla="*/ 0 w 1395"/>
                  <a:gd name="T25" fmla="*/ 2 h 1448"/>
                  <a:gd name="T26" fmla="*/ 0 w 1395"/>
                  <a:gd name="T27" fmla="*/ 2 h 1448"/>
                  <a:gd name="T28" fmla="*/ 0 w 1395"/>
                  <a:gd name="T29" fmla="*/ 1 h 1448"/>
                  <a:gd name="T30" fmla="*/ 1 w 1395"/>
                  <a:gd name="T31" fmla="*/ 0 h 1448"/>
                  <a:gd name="T32" fmla="*/ 1 w 1395"/>
                  <a:gd name="T33" fmla="*/ 0 h 1448"/>
                  <a:gd name="T34" fmla="*/ 1 w 1395"/>
                  <a:gd name="T35" fmla="*/ 0 h 1448"/>
                  <a:gd name="T36" fmla="*/ 1 w 1395"/>
                  <a:gd name="T37" fmla="*/ 0 h 1448"/>
                  <a:gd name="T38" fmla="*/ 2 w 1395"/>
                  <a:gd name="T39" fmla="*/ 0 h 14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95" h="1448">
                    <a:moveTo>
                      <a:pt x="1240" y="156"/>
                    </a:moveTo>
                    <a:lnTo>
                      <a:pt x="1342" y="311"/>
                    </a:lnTo>
                    <a:lnTo>
                      <a:pt x="1395" y="620"/>
                    </a:lnTo>
                    <a:lnTo>
                      <a:pt x="1291" y="982"/>
                    </a:lnTo>
                    <a:lnTo>
                      <a:pt x="1084" y="1293"/>
                    </a:lnTo>
                    <a:lnTo>
                      <a:pt x="775" y="1395"/>
                    </a:lnTo>
                    <a:lnTo>
                      <a:pt x="516" y="1448"/>
                    </a:lnTo>
                    <a:lnTo>
                      <a:pt x="258" y="1448"/>
                    </a:lnTo>
                    <a:lnTo>
                      <a:pt x="52" y="1448"/>
                    </a:lnTo>
                    <a:lnTo>
                      <a:pt x="0" y="1395"/>
                    </a:lnTo>
                    <a:lnTo>
                      <a:pt x="0" y="1086"/>
                    </a:lnTo>
                    <a:lnTo>
                      <a:pt x="155" y="466"/>
                    </a:lnTo>
                    <a:lnTo>
                      <a:pt x="413" y="0"/>
                    </a:lnTo>
                    <a:lnTo>
                      <a:pt x="568" y="0"/>
                    </a:lnTo>
                    <a:lnTo>
                      <a:pt x="878" y="53"/>
                    </a:lnTo>
                    <a:lnTo>
                      <a:pt x="1240" y="156"/>
                    </a:lnTo>
                    <a:close/>
                  </a:path>
                </a:pathLst>
              </a:custGeom>
              <a:solidFill>
                <a:srgbClr val="F8C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4" name="Freeform 64"/>
              <p:cNvSpPr>
                <a:spLocks/>
              </p:cNvSpPr>
              <p:nvPr/>
            </p:nvSpPr>
            <p:spPr bwMode="auto">
              <a:xfrm>
                <a:off x="2331" y="2248"/>
                <a:ext cx="258" cy="258"/>
              </a:xfrm>
              <a:custGeom>
                <a:avLst/>
                <a:gdLst>
                  <a:gd name="T0" fmla="*/ 2 w 1290"/>
                  <a:gd name="T1" fmla="*/ 0 h 1291"/>
                  <a:gd name="T2" fmla="*/ 2 w 1290"/>
                  <a:gd name="T3" fmla="*/ 0 h 1291"/>
                  <a:gd name="T4" fmla="*/ 2 w 1290"/>
                  <a:gd name="T5" fmla="*/ 1 h 1291"/>
                  <a:gd name="T6" fmla="*/ 2 w 1290"/>
                  <a:gd name="T7" fmla="*/ 1 h 1291"/>
                  <a:gd name="T8" fmla="*/ 2 w 1290"/>
                  <a:gd name="T9" fmla="*/ 1 h 1291"/>
                  <a:gd name="T10" fmla="*/ 2 w 1290"/>
                  <a:gd name="T11" fmla="*/ 2 h 1291"/>
                  <a:gd name="T12" fmla="*/ 1 w 1290"/>
                  <a:gd name="T13" fmla="*/ 2 h 1291"/>
                  <a:gd name="T14" fmla="*/ 1 w 1290"/>
                  <a:gd name="T15" fmla="*/ 2 h 1291"/>
                  <a:gd name="T16" fmla="*/ 1 w 1290"/>
                  <a:gd name="T17" fmla="*/ 2 h 1291"/>
                  <a:gd name="T18" fmla="*/ 0 w 1290"/>
                  <a:gd name="T19" fmla="*/ 2 h 1291"/>
                  <a:gd name="T20" fmla="*/ 0 w 1290"/>
                  <a:gd name="T21" fmla="*/ 2 h 1291"/>
                  <a:gd name="T22" fmla="*/ 0 w 1290"/>
                  <a:gd name="T23" fmla="*/ 2 h 1291"/>
                  <a:gd name="T24" fmla="*/ 0 w 1290"/>
                  <a:gd name="T25" fmla="*/ 2 h 1291"/>
                  <a:gd name="T26" fmla="*/ 0 w 1290"/>
                  <a:gd name="T27" fmla="*/ 2 h 1291"/>
                  <a:gd name="T28" fmla="*/ 0 w 1290"/>
                  <a:gd name="T29" fmla="*/ 1 h 1291"/>
                  <a:gd name="T30" fmla="*/ 1 w 1290"/>
                  <a:gd name="T31" fmla="*/ 0 h 1291"/>
                  <a:gd name="T32" fmla="*/ 1 w 1290"/>
                  <a:gd name="T33" fmla="*/ 0 h 1291"/>
                  <a:gd name="T34" fmla="*/ 1 w 1290"/>
                  <a:gd name="T35" fmla="*/ 0 h 1291"/>
                  <a:gd name="T36" fmla="*/ 1 w 1290"/>
                  <a:gd name="T37" fmla="*/ 0 h 1291"/>
                  <a:gd name="T38" fmla="*/ 2 w 1290"/>
                  <a:gd name="T39" fmla="*/ 0 h 12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0" h="1291">
                    <a:moveTo>
                      <a:pt x="1136" y="103"/>
                    </a:moveTo>
                    <a:lnTo>
                      <a:pt x="1239" y="258"/>
                    </a:lnTo>
                    <a:lnTo>
                      <a:pt x="1290" y="516"/>
                    </a:lnTo>
                    <a:lnTo>
                      <a:pt x="1188" y="878"/>
                    </a:lnTo>
                    <a:lnTo>
                      <a:pt x="981" y="1136"/>
                    </a:lnTo>
                    <a:lnTo>
                      <a:pt x="723" y="1291"/>
                    </a:lnTo>
                    <a:lnTo>
                      <a:pt x="464" y="1291"/>
                    </a:lnTo>
                    <a:lnTo>
                      <a:pt x="206" y="1291"/>
                    </a:lnTo>
                    <a:lnTo>
                      <a:pt x="51" y="1291"/>
                    </a:lnTo>
                    <a:lnTo>
                      <a:pt x="0" y="1240"/>
                    </a:lnTo>
                    <a:lnTo>
                      <a:pt x="0" y="982"/>
                    </a:lnTo>
                    <a:lnTo>
                      <a:pt x="103" y="413"/>
                    </a:lnTo>
                    <a:lnTo>
                      <a:pt x="361" y="0"/>
                    </a:lnTo>
                    <a:lnTo>
                      <a:pt x="516" y="0"/>
                    </a:lnTo>
                    <a:lnTo>
                      <a:pt x="826" y="51"/>
                    </a:lnTo>
                    <a:lnTo>
                      <a:pt x="1136" y="103"/>
                    </a:lnTo>
                    <a:close/>
                  </a:path>
                </a:pathLst>
              </a:custGeom>
              <a:solidFill>
                <a:srgbClr val="F9C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5" name="Freeform 65"/>
              <p:cNvSpPr>
                <a:spLocks/>
              </p:cNvSpPr>
              <p:nvPr/>
            </p:nvSpPr>
            <p:spPr bwMode="auto">
              <a:xfrm>
                <a:off x="2331" y="2248"/>
                <a:ext cx="248" cy="248"/>
              </a:xfrm>
              <a:custGeom>
                <a:avLst/>
                <a:gdLst>
                  <a:gd name="T0" fmla="*/ 2 w 1239"/>
                  <a:gd name="T1" fmla="*/ 0 h 1240"/>
                  <a:gd name="T2" fmla="*/ 2 w 1239"/>
                  <a:gd name="T3" fmla="*/ 0 h 1240"/>
                  <a:gd name="T4" fmla="*/ 2 w 1239"/>
                  <a:gd name="T5" fmla="*/ 1 h 1240"/>
                  <a:gd name="T6" fmla="*/ 2 w 1239"/>
                  <a:gd name="T7" fmla="*/ 1 h 1240"/>
                  <a:gd name="T8" fmla="*/ 2 w 1239"/>
                  <a:gd name="T9" fmla="*/ 1 h 1240"/>
                  <a:gd name="T10" fmla="*/ 2 w 1239"/>
                  <a:gd name="T11" fmla="*/ 2 h 1240"/>
                  <a:gd name="T12" fmla="*/ 1 w 1239"/>
                  <a:gd name="T13" fmla="*/ 2 h 1240"/>
                  <a:gd name="T14" fmla="*/ 1 w 1239"/>
                  <a:gd name="T15" fmla="*/ 2 h 1240"/>
                  <a:gd name="T16" fmla="*/ 1 w 1239"/>
                  <a:gd name="T17" fmla="*/ 2 h 1240"/>
                  <a:gd name="T18" fmla="*/ 0 w 1239"/>
                  <a:gd name="T19" fmla="*/ 2 h 1240"/>
                  <a:gd name="T20" fmla="*/ 0 w 1239"/>
                  <a:gd name="T21" fmla="*/ 2 h 1240"/>
                  <a:gd name="T22" fmla="*/ 0 w 1239"/>
                  <a:gd name="T23" fmla="*/ 2 h 1240"/>
                  <a:gd name="T24" fmla="*/ 0 w 1239"/>
                  <a:gd name="T25" fmla="*/ 2 h 1240"/>
                  <a:gd name="T26" fmla="*/ 0 w 1239"/>
                  <a:gd name="T27" fmla="*/ 1 h 1240"/>
                  <a:gd name="T28" fmla="*/ 0 w 1239"/>
                  <a:gd name="T29" fmla="*/ 1 h 1240"/>
                  <a:gd name="T30" fmla="*/ 1 w 1239"/>
                  <a:gd name="T31" fmla="*/ 0 h 1240"/>
                  <a:gd name="T32" fmla="*/ 1 w 1239"/>
                  <a:gd name="T33" fmla="*/ 0 h 1240"/>
                  <a:gd name="T34" fmla="*/ 1 w 1239"/>
                  <a:gd name="T35" fmla="*/ 0 h 1240"/>
                  <a:gd name="T36" fmla="*/ 1 w 1239"/>
                  <a:gd name="T37" fmla="*/ 0 h 1240"/>
                  <a:gd name="T38" fmla="*/ 2 w 1239"/>
                  <a:gd name="T39" fmla="*/ 0 h 12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39" h="1240">
                    <a:moveTo>
                      <a:pt x="1084" y="154"/>
                    </a:moveTo>
                    <a:lnTo>
                      <a:pt x="1188" y="309"/>
                    </a:lnTo>
                    <a:lnTo>
                      <a:pt x="1239" y="516"/>
                    </a:lnTo>
                    <a:lnTo>
                      <a:pt x="1188" y="826"/>
                    </a:lnTo>
                    <a:lnTo>
                      <a:pt x="981" y="1084"/>
                    </a:lnTo>
                    <a:lnTo>
                      <a:pt x="723" y="1188"/>
                    </a:lnTo>
                    <a:lnTo>
                      <a:pt x="464" y="1240"/>
                    </a:lnTo>
                    <a:lnTo>
                      <a:pt x="258" y="1240"/>
                    </a:lnTo>
                    <a:lnTo>
                      <a:pt x="51" y="1188"/>
                    </a:lnTo>
                    <a:lnTo>
                      <a:pt x="0" y="1188"/>
                    </a:lnTo>
                    <a:lnTo>
                      <a:pt x="0" y="929"/>
                    </a:lnTo>
                    <a:lnTo>
                      <a:pt x="103" y="413"/>
                    </a:lnTo>
                    <a:lnTo>
                      <a:pt x="361" y="0"/>
                    </a:lnTo>
                    <a:lnTo>
                      <a:pt x="464" y="0"/>
                    </a:lnTo>
                    <a:lnTo>
                      <a:pt x="774" y="51"/>
                    </a:lnTo>
                    <a:lnTo>
                      <a:pt x="1084" y="154"/>
                    </a:lnTo>
                    <a:close/>
                  </a:path>
                </a:pathLst>
              </a:custGeom>
              <a:solidFill>
                <a:srgbClr val="FAC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6" name="Freeform 66"/>
              <p:cNvSpPr>
                <a:spLocks/>
              </p:cNvSpPr>
              <p:nvPr/>
            </p:nvSpPr>
            <p:spPr bwMode="auto">
              <a:xfrm>
                <a:off x="2341" y="2248"/>
                <a:ext cx="227" cy="227"/>
              </a:xfrm>
              <a:custGeom>
                <a:avLst/>
                <a:gdLst>
                  <a:gd name="T0" fmla="*/ 2 w 1137"/>
                  <a:gd name="T1" fmla="*/ 0 h 1136"/>
                  <a:gd name="T2" fmla="*/ 2 w 1137"/>
                  <a:gd name="T3" fmla="*/ 0 h 1136"/>
                  <a:gd name="T4" fmla="*/ 2 w 1137"/>
                  <a:gd name="T5" fmla="*/ 1 h 1136"/>
                  <a:gd name="T6" fmla="*/ 2 w 1137"/>
                  <a:gd name="T7" fmla="*/ 1 h 1136"/>
                  <a:gd name="T8" fmla="*/ 2 w 1137"/>
                  <a:gd name="T9" fmla="*/ 1 h 1136"/>
                  <a:gd name="T10" fmla="*/ 1 w 1137"/>
                  <a:gd name="T11" fmla="*/ 2 h 1136"/>
                  <a:gd name="T12" fmla="*/ 1 w 1137"/>
                  <a:gd name="T13" fmla="*/ 2 h 1136"/>
                  <a:gd name="T14" fmla="*/ 1 w 1137"/>
                  <a:gd name="T15" fmla="*/ 2 h 1136"/>
                  <a:gd name="T16" fmla="*/ 1 w 1137"/>
                  <a:gd name="T17" fmla="*/ 2 h 1136"/>
                  <a:gd name="T18" fmla="*/ 0 w 1137"/>
                  <a:gd name="T19" fmla="*/ 2 h 1136"/>
                  <a:gd name="T20" fmla="*/ 0 w 1137"/>
                  <a:gd name="T21" fmla="*/ 2 h 1136"/>
                  <a:gd name="T22" fmla="*/ 0 w 1137"/>
                  <a:gd name="T23" fmla="*/ 2 h 1136"/>
                  <a:gd name="T24" fmla="*/ 0 w 1137"/>
                  <a:gd name="T25" fmla="*/ 2 h 1136"/>
                  <a:gd name="T26" fmla="*/ 0 w 1137"/>
                  <a:gd name="T27" fmla="*/ 1 h 1136"/>
                  <a:gd name="T28" fmla="*/ 0 w 1137"/>
                  <a:gd name="T29" fmla="*/ 1 h 1136"/>
                  <a:gd name="T30" fmla="*/ 0 w 1137"/>
                  <a:gd name="T31" fmla="*/ 0 h 1136"/>
                  <a:gd name="T32" fmla="*/ 0 w 1137"/>
                  <a:gd name="T33" fmla="*/ 0 h 1136"/>
                  <a:gd name="T34" fmla="*/ 1 w 1137"/>
                  <a:gd name="T35" fmla="*/ 0 h 1136"/>
                  <a:gd name="T36" fmla="*/ 1 w 1137"/>
                  <a:gd name="T37" fmla="*/ 0 h 1136"/>
                  <a:gd name="T38" fmla="*/ 2 w 1137"/>
                  <a:gd name="T39" fmla="*/ 0 h 11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37" h="1136">
                    <a:moveTo>
                      <a:pt x="1033" y="154"/>
                    </a:moveTo>
                    <a:lnTo>
                      <a:pt x="1137" y="309"/>
                    </a:lnTo>
                    <a:lnTo>
                      <a:pt x="1137" y="516"/>
                    </a:lnTo>
                    <a:lnTo>
                      <a:pt x="1085" y="774"/>
                    </a:lnTo>
                    <a:lnTo>
                      <a:pt x="879" y="982"/>
                    </a:lnTo>
                    <a:lnTo>
                      <a:pt x="672" y="1084"/>
                    </a:lnTo>
                    <a:lnTo>
                      <a:pt x="465" y="1136"/>
                    </a:lnTo>
                    <a:lnTo>
                      <a:pt x="259" y="1136"/>
                    </a:lnTo>
                    <a:lnTo>
                      <a:pt x="52" y="1136"/>
                    </a:lnTo>
                    <a:lnTo>
                      <a:pt x="0" y="1084"/>
                    </a:lnTo>
                    <a:lnTo>
                      <a:pt x="0" y="878"/>
                    </a:lnTo>
                    <a:lnTo>
                      <a:pt x="104" y="361"/>
                    </a:lnTo>
                    <a:lnTo>
                      <a:pt x="310" y="0"/>
                    </a:lnTo>
                    <a:lnTo>
                      <a:pt x="413" y="51"/>
                    </a:lnTo>
                    <a:lnTo>
                      <a:pt x="723" y="103"/>
                    </a:lnTo>
                    <a:lnTo>
                      <a:pt x="1033" y="154"/>
                    </a:lnTo>
                    <a:close/>
                  </a:path>
                </a:pathLst>
              </a:custGeom>
              <a:solidFill>
                <a:srgbClr val="FBC9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7" name="Freeform 67"/>
              <p:cNvSpPr>
                <a:spLocks/>
              </p:cNvSpPr>
              <p:nvPr/>
            </p:nvSpPr>
            <p:spPr bwMode="auto">
              <a:xfrm>
                <a:off x="2341" y="2258"/>
                <a:ext cx="217" cy="196"/>
              </a:xfrm>
              <a:custGeom>
                <a:avLst/>
                <a:gdLst>
                  <a:gd name="T0" fmla="*/ 2 w 1085"/>
                  <a:gd name="T1" fmla="*/ 0 h 982"/>
                  <a:gd name="T2" fmla="*/ 2 w 1085"/>
                  <a:gd name="T3" fmla="*/ 0 h 982"/>
                  <a:gd name="T4" fmla="*/ 2 w 1085"/>
                  <a:gd name="T5" fmla="*/ 1 h 982"/>
                  <a:gd name="T6" fmla="*/ 2 w 1085"/>
                  <a:gd name="T7" fmla="*/ 1 h 982"/>
                  <a:gd name="T8" fmla="*/ 2 w 1085"/>
                  <a:gd name="T9" fmla="*/ 1 h 982"/>
                  <a:gd name="T10" fmla="*/ 1 w 1085"/>
                  <a:gd name="T11" fmla="*/ 1 h 982"/>
                  <a:gd name="T12" fmla="*/ 1 w 1085"/>
                  <a:gd name="T13" fmla="*/ 2 h 982"/>
                  <a:gd name="T14" fmla="*/ 1 w 1085"/>
                  <a:gd name="T15" fmla="*/ 2 h 982"/>
                  <a:gd name="T16" fmla="*/ 1 w 1085"/>
                  <a:gd name="T17" fmla="*/ 2 h 982"/>
                  <a:gd name="T18" fmla="*/ 0 w 1085"/>
                  <a:gd name="T19" fmla="*/ 2 h 982"/>
                  <a:gd name="T20" fmla="*/ 0 w 1085"/>
                  <a:gd name="T21" fmla="*/ 2 h 982"/>
                  <a:gd name="T22" fmla="*/ 0 w 1085"/>
                  <a:gd name="T23" fmla="*/ 1 h 982"/>
                  <a:gd name="T24" fmla="*/ 0 w 1085"/>
                  <a:gd name="T25" fmla="*/ 1 h 982"/>
                  <a:gd name="T26" fmla="*/ 0 w 1085"/>
                  <a:gd name="T27" fmla="*/ 1 h 982"/>
                  <a:gd name="T28" fmla="*/ 0 w 1085"/>
                  <a:gd name="T29" fmla="*/ 0 h 982"/>
                  <a:gd name="T30" fmla="*/ 0 w 1085"/>
                  <a:gd name="T31" fmla="*/ 0 h 982"/>
                  <a:gd name="T32" fmla="*/ 0 w 1085"/>
                  <a:gd name="T33" fmla="*/ 0 h 982"/>
                  <a:gd name="T34" fmla="*/ 1 w 1085"/>
                  <a:gd name="T35" fmla="*/ 0 h 982"/>
                  <a:gd name="T36" fmla="*/ 1 w 1085"/>
                  <a:gd name="T37" fmla="*/ 0 h 982"/>
                  <a:gd name="T38" fmla="*/ 2 w 1085"/>
                  <a:gd name="T39" fmla="*/ 0 h 9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85" h="982">
                    <a:moveTo>
                      <a:pt x="981" y="103"/>
                    </a:moveTo>
                    <a:lnTo>
                      <a:pt x="1085" y="207"/>
                    </a:lnTo>
                    <a:lnTo>
                      <a:pt x="1085" y="413"/>
                    </a:lnTo>
                    <a:lnTo>
                      <a:pt x="1033" y="671"/>
                    </a:lnTo>
                    <a:lnTo>
                      <a:pt x="879" y="878"/>
                    </a:lnTo>
                    <a:lnTo>
                      <a:pt x="672" y="982"/>
                    </a:lnTo>
                    <a:lnTo>
                      <a:pt x="465" y="982"/>
                    </a:lnTo>
                    <a:lnTo>
                      <a:pt x="259" y="982"/>
                    </a:lnTo>
                    <a:lnTo>
                      <a:pt x="52" y="982"/>
                    </a:lnTo>
                    <a:lnTo>
                      <a:pt x="0" y="931"/>
                    </a:lnTo>
                    <a:lnTo>
                      <a:pt x="0" y="723"/>
                    </a:lnTo>
                    <a:lnTo>
                      <a:pt x="104" y="310"/>
                    </a:lnTo>
                    <a:lnTo>
                      <a:pt x="310" y="0"/>
                    </a:lnTo>
                    <a:lnTo>
                      <a:pt x="413" y="0"/>
                    </a:lnTo>
                    <a:lnTo>
                      <a:pt x="723" y="52"/>
                    </a:lnTo>
                    <a:lnTo>
                      <a:pt x="981" y="103"/>
                    </a:lnTo>
                    <a:close/>
                  </a:path>
                </a:pathLst>
              </a:custGeom>
              <a:solidFill>
                <a:srgbClr val="FCC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8" name="Freeform 68"/>
              <p:cNvSpPr>
                <a:spLocks/>
              </p:cNvSpPr>
              <p:nvPr/>
            </p:nvSpPr>
            <p:spPr bwMode="auto">
              <a:xfrm>
                <a:off x="2351" y="2258"/>
                <a:ext cx="197" cy="176"/>
              </a:xfrm>
              <a:custGeom>
                <a:avLst/>
                <a:gdLst>
                  <a:gd name="T0" fmla="*/ 1 w 981"/>
                  <a:gd name="T1" fmla="*/ 0 h 878"/>
                  <a:gd name="T2" fmla="*/ 2 w 981"/>
                  <a:gd name="T3" fmla="*/ 0 h 878"/>
                  <a:gd name="T4" fmla="*/ 2 w 981"/>
                  <a:gd name="T5" fmla="*/ 1 h 878"/>
                  <a:gd name="T6" fmla="*/ 2 w 981"/>
                  <a:gd name="T7" fmla="*/ 1 h 878"/>
                  <a:gd name="T8" fmla="*/ 2 w 981"/>
                  <a:gd name="T9" fmla="*/ 1 h 878"/>
                  <a:gd name="T10" fmla="*/ 1 w 981"/>
                  <a:gd name="T11" fmla="*/ 1 h 878"/>
                  <a:gd name="T12" fmla="*/ 1 w 981"/>
                  <a:gd name="T13" fmla="*/ 1 h 878"/>
                  <a:gd name="T14" fmla="*/ 1 w 981"/>
                  <a:gd name="T15" fmla="*/ 1 h 878"/>
                  <a:gd name="T16" fmla="*/ 1 w 981"/>
                  <a:gd name="T17" fmla="*/ 1 h 878"/>
                  <a:gd name="T18" fmla="*/ 0 w 981"/>
                  <a:gd name="T19" fmla="*/ 1 h 878"/>
                  <a:gd name="T20" fmla="*/ 0 w 981"/>
                  <a:gd name="T21" fmla="*/ 1 h 878"/>
                  <a:gd name="T22" fmla="*/ 0 w 981"/>
                  <a:gd name="T23" fmla="*/ 1 h 878"/>
                  <a:gd name="T24" fmla="*/ 0 w 981"/>
                  <a:gd name="T25" fmla="*/ 1 h 878"/>
                  <a:gd name="T26" fmla="*/ 0 w 981"/>
                  <a:gd name="T27" fmla="*/ 1 h 878"/>
                  <a:gd name="T28" fmla="*/ 0 w 981"/>
                  <a:gd name="T29" fmla="*/ 0 h 878"/>
                  <a:gd name="T30" fmla="*/ 0 w 981"/>
                  <a:gd name="T31" fmla="*/ 0 h 878"/>
                  <a:gd name="T32" fmla="*/ 0 w 981"/>
                  <a:gd name="T33" fmla="*/ 0 h 878"/>
                  <a:gd name="T34" fmla="*/ 1 w 981"/>
                  <a:gd name="T35" fmla="*/ 0 h 878"/>
                  <a:gd name="T36" fmla="*/ 1 w 981"/>
                  <a:gd name="T37" fmla="*/ 0 h 878"/>
                  <a:gd name="T38" fmla="*/ 1 w 981"/>
                  <a:gd name="T39" fmla="*/ 0 h 87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81" h="878">
                    <a:moveTo>
                      <a:pt x="878" y="155"/>
                    </a:moveTo>
                    <a:lnTo>
                      <a:pt x="929" y="258"/>
                    </a:lnTo>
                    <a:lnTo>
                      <a:pt x="981" y="413"/>
                    </a:lnTo>
                    <a:lnTo>
                      <a:pt x="929" y="620"/>
                    </a:lnTo>
                    <a:lnTo>
                      <a:pt x="774" y="775"/>
                    </a:lnTo>
                    <a:lnTo>
                      <a:pt x="620" y="878"/>
                    </a:lnTo>
                    <a:lnTo>
                      <a:pt x="465" y="878"/>
                    </a:lnTo>
                    <a:lnTo>
                      <a:pt x="258" y="878"/>
                    </a:lnTo>
                    <a:lnTo>
                      <a:pt x="52" y="878"/>
                    </a:lnTo>
                    <a:lnTo>
                      <a:pt x="0" y="827"/>
                    </a:lnTo>
                    <a:lnTo>
                      <a:pt x="0" y="671"/>
                    </a:lnTo>
                    <a:lnTo>
                      <a:pt x="52" y="310"/>
                    </a:lnTo>
                    <a:lnTo>
                      <a:pt x="258" y="0"/>
                    </a:lnTo>
                    <a:lnTo>
                      <a:pt x="361" y="52"/>
                    </a:lnTo>
                    <a:lnTo>
                      <a:pt x="620" y="103"/>
                    </a:lnTo>
                    <a:lnTo>
                      <a:pt x="878" y="155"/>
                    </a:lnTo>
                    <a:close/>
                  </a:path>
                </a:pathLst>
              </a:custGeom>
              <a:solidFill>
                <a:srgbClr val="FDC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19" name="Freeform 69"/>
              <p:cNvSpPr>
                <a:spLocks/>
              </p:cNvSpPr>
              <p:nvPr/>
            </p:nvSpPr>
            <p:spPr bwMode="auto">
              <a:xfrm>
                <a:off x="2351" y="2268"/>
                <a:ext cx="186" cy="145"/>
              </a:xfrm>
              <a:custGeom>
                <a:avLst/>
                <a:gdLst>
                  <a:gd name="T0" fmla="*/ 1 w 929"/>
                  <a:gd name="T1" fmla="*/ 0 h 723"/>
                  <a:gd name="T2" fmla="*/ 1 w 929"/>
                  <a:gd name="T3" fmla="*/ 0 h 723"/>
                  <a:gd name="T4" fmla="*/ 1 w 929"/>
                  <a:gd name="T5" fmla="*/ 0 h 723"/>
                  <a:gd name="T6" fmla="*/ 1 w 929"/>
                  <a:gd name="T7" fmla="*/ 1 h 723"/>
                  <a:gd name="T8" fmla="*/ 1 w 929"/>
                  <a:gd name="T9" fmla="*/ 1 h 723"/>
                  <a:gd name="T10" fmla="*/ 1 w 929"/>
                  <a:gd name="T11" fmla="*/ 1 h 723"/>
                  <a:gd name="T12" fmla="*/ 1 w 929"/>
                  <a:gd name="T13" fmla="*/ 1 h 723"/>
                  <a:gd name="T14" fmla="*/ 1 w 929"/>
                  <a:gd name="T15" fmla="*/ 1 h 723"/>
                  <a:gd name="T16" fmla="*/ 1 w 929"/>
                  <a:gd name="T17" fmla="*/ 1 h 723"/>
                  <a:gd name="T18" fmla="*/ 0 w 929"/>
                  <a:gd name="T19" fmla="*/ 1 h 723"/>
                  <a:gd name="T20" fmla="*/ 0 w 929"/>
                  <a:gd name="T21" fmla="*/ 1 h 723"/>
                  <a:gd name="T22" fmla="*/ 0 w 929"/>
                  <a:gd name="T23" fmla="*/ 1 h 723"/>
                  <a:gd name="T24" fmla="*/ 0 w 929"/>
                  <a:gd name="T25" fmla="*/ 1 h 723"/>
                  <a:gd name="T26" fmla="*/ 0 w 929"/>
                  <a:gd name="T27" fmla="*/ 1 h 723"/>
                  <a:gd name="T28" fmla="*/ 0 w 929"/>
                  <a:gd name="T29" fmla="*/ 0 h 723"/>
                  <a:gd name="T30" fmla="*/ 0 w 929"/>
                  <a:gd name="T31" fmla="*/ 0 h 723"/>
                  <a:gd name="T32" fmla="*/ 0 w 929"/>
                  <a:gd name="T33" fmla="*/ 0 h 723"/>
                  <a:gd name="T34" fmla="*/ 1 w 929"/>
                  <a:gd name="T35" fmla="*/ 0 h 723"/>
                  <a:gd name="T36" fmla="*/ 1 w 929"/>
                  <a:gd name="T37" fmla="*/ 0 h 723"/>
                  <a:gd name="T38" fmla="*/ 1 w 929"/>
                  <a:gd name="T39" fmla="*/ 0 h 7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29" h="723">
                    <a:moveTo>
                      <a:pt x="827" y="103"/>
                    </a:moveTo>
                    <a:lnTo>
                      <a:pt x="878" y="206"/>
                    </a:lnTo>
                    <a:lnTo>
                      <a:pt x="929" y="310"/>
                    </a:lnTo>
                    <a:lnTo>
                      <a:pt x="878" y="517"/>
                    </a:lnTo>
                    <a:lnTo>
                      <a:pt x="774" y="671"/>
                    </a:lnTo>
                    <a:lnTo>
                      <a:pt x="620" y="723"/>
                    </a:lnTo>
                    <a:lnTo>
                      <a:pt x="465" y="723"/>
                    </a:lnTo>
                    <a:lnTo>
                      <a:pt x="258" y="723"/>
                    </a:lnTo>
                    <a:lnTo>
                      <a:pt x="103" y="723"/>
                    </a:lnTo>
                    <a:lnTo>
                      <a:pt x="0" y="671"/>
                    </a:lnTo>
                    <a:lnTo>
                      <a:pt x="0" y="517"/>
                    </a:lnTo>
                    <a:lnTo>
                      <a:pt x="103" y="206"/>
                    </a:lnTo>
                    <a:lnTo>
                      <a:pt x="258" y="0"/>
                    </a:lnTo>
                    <a:lnTo>
                      <a:pt x="361" y="0"/>
                    </a:lnTo>
                    <a:lnTo>
                      <a:pt x="620" y="51"/>
                    </a:lnTo>
                    <a:lnTo>
                      <a:pt x="827" y="103"/>
                    </a:lnTo>
                    <a:close/>
                  </a:path>
                </a:pathLst>
              </a:custGeom>
              <a:solidFill>
                <a:srgbClr val="FEC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0" name="Freeform 70"/>
              <p:cNvSpPr>
                <a:spLocks/>
              </p:cNvSpPr>
              <p:nvPr/>
            </p:nvSpPr>
            <p:spPr bwMode="auto">
              <a:xfrm>
                <a:off x="2362" y="2268"/>
                <a:ext cx="165" cy="135"/>
              </a:xfrm>
              <a:custGeom>
                <a:avLst/>
                <a:gdLst>
                  <a:gd name="T0" fmla="*/ 0 w 826"/>
                  <a:gd name="T1" fmla="*/ 0 h 671"/>
                  <a:gd name="T2" fmla="*/ 0 w 826"/>
                  <a:gd name="T3" fmla="*/ 0 h 671"/>
                  <a:gd name="T4" fmla="*/ 1 w 826"/>
                  <a:gd name="T5" fmla="*/ 0 h 671"/>
                  <a:gd name="T6" fmla="*/ 1 w 826"/>
                  <a:gd name="T7" fmla="*/ 0 h 671"/>
                  <a:gd name="T8" fmla="*/ 1 w 826"/>
                  <a:gd name="T9" fmla="*/ 0 h 671"/>
                  <a:gd name="T10" fmla="*/ 1 w 826"/>
                  <a:gd name="T11" fmla="*/ 0 h 671"/>
                  <a:gd name="T12" fmla="*/ 1 w 826"/>
                  <a:gd name="T13" fmla="*/ 0 h 671"/>
                  <a:gd name="T14" fmla="*/ 1 w 826"/>
                  <a:gd name="T15" fmla="*/ 1 h 671"/>
                  <a:gd name="T16" fmla="*/ 1 w 826"/>
                  <a:gd name="T17" fmla="*/ 1 h 671"/>
                  <a:gd name="T18" fmla="*/ 1 w 826"/>
                  <a:gd name="T19" fmla="*/ 1 h 671"/>
                  <a:gd name="T20" fmla="*/ 1 w 826"/>
                  <a:gd name="T21" fmla="*/ 1 h 671"/>
                  <a:gd name="T22" fmla="*/ 1 w 826"/>
                  <a:gd name="T23" fmla="*/ 1 h 671"/>
                  <a:gd name="T24" fmla="*/ 1 w 826"/>
                  <a:gd name="T25" fmla="*/ 1 h 671"/>
                  <a:gd name="T26" fmla="*/ 0 w 826"/>
                  <a:gd name="T27" fmla="*/ 1 h 671"/>
                  <a:gd name="T28" fmla="*/ 0 w 826"/>
                  <a:gd name="T29" fmla="*/ 1 h 671"/>
                  <a:gd name="T30" fmla="*/ 0 w 826"/>
                  <a:gd name="T31" fmla="*/ 1 h 671"/>
                  <a:gd name="T32" fmla="*/ 0 w 826"/>
                  <a:gd name="T33" fmla="*/ 1 h 671"/>
                  <a:gd name="T34" fmla="*/ 0 w 826"/>
                  <a:gd name="T35" fmla="*/ 1 h 671"/>
                  <a:gd name="T36" fmla="*/ 0 w 826"/>
                  <a:gd name="T37" fmla="*/ 0 h 671"/>
                  <a:gd name="T38" fmla="*/ 0 w 826"/>
                  <a:gd name="T39" fmla="*/ 0 h 6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26" h="671">
                    <a:moveTo>
                      <a:pt x="155" y="0"/>
                    </a:moveTo>
                    <a:lnTo>
                      <a:pt x="258" y="51"/>
                    </a:lnTo>
                    <a:lnTo>
                      <a:pt x="516" y="51"/>
                    </a:lnTo>
                    <a:lnTo>
                      <a:pt x="775" y="103"/>
                    </a:lnTo>
                    <a:lnTo>
                      <a:pt x="826" y="206"/>
                    </a:lnTo>
                    <a:lnTo>
                      <a:pt x="826" y="310"/>
                    </a:lnTo>
                    <a:lnTo>
                      <a:pt x="775" y="464"/>
                    </a:lnTo>
                    <a:lnTo>
                      <a:pt x="671" y="619"/>
                    </a:lnTo>
                    <a:lnTo>
                      <a:pt x="568" y="671"/>
                    </a:lnTo>
                    <a:lnTo>
                      <a:pt x="464" y="671"/>
                    </a:lnTo>
                    <a:lnTo>
                      <a:pt x="258" y="671"/>
                    </a:lnTo>
                    <a:lnTo>
                      <a:pt x="103" y="619"/>
                    </a:lnTo>
                    <a:lnTo>
                      <a:pt x="0" y="619"/>
                    </a:lnTo>
                    <a:lnTo>
                      <a:pt x="0" y="517"/>
                    </a:lnTo>
                    <a:lnTo>
                      <a:pt x="51" y="206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FFD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1" name="Freeform 71"/>
              <p:cNvSpPr>
                <a:spLocks/>
              </p:cNvSpPr>
              <p:nvPr/>
            </p:nvSpPr>
            <p:spPr bwMode="auto">
              <a:xfrm>
                <a:off x="2300" y="2651"/>
                <a:ext cx="289" cy="227"/>
              </a:xfrm>
              <a:custGeom>
                <a:avLst/>
                <a:gdLst>
                  <a:gd name="T0" fmla="*/ 0 w 1446"/>
                  <a:gd name="T1" fmla="*/ 1 h 1135"/>
                  <a:gd name="T2" fmla="*/ 0 w 1446"/>
                  <a:gd name="T3" fmla="*/ 1 h 1135"/>
                  <a:gd name="T4" fmla="*/ 1 w 1446"/>
                  <a:gd name="T5" fmla="*/ 1 h 1135"/>
                  <a:gd name="T6" fmla="*/ 1 w 1446"/>
                  <a:gd name="T7" fmla="*/ 0 h 1135"/>
                  <a:gd name="T8" fmla="*/ 1 w 1446"/>
                  <a:gd name="T9" fmla="*/ 0 h 1135"/>
                  <a:gd name="T10" fmla="*/ 2 w 1446"/>
                  <a:gd name="T11" fmla="*/ 0 h 1135"/>
                  <a:gd name="T12" fmla="*/ 2 w 1446"/>
                  <a:gd name="T13" fmla="*/ 0 h 1135"/>
                  <a:gd name="T14" fmla="*/ 2 w 1446"/>
                  <a:gd name="T15" fmla="*/ 0 h 1135"/>
                  <a:gd name="T16" fmla="*/ 2 w 1446"/>
                  <a:gd name="T17" fmla="*/ 0 h 1135"/>
                  <a:gd name="T18" fmla="*/ 2 w 1446"/>
                  <a:gd name="T19" fmla="*/ 1 h 1135"/>
                  <a:gd name="T20" fmla="*/ 2 w 1446"/>
                  <a:gd name="T21" fmla="*/ 1 h 1135"/>
                  <a:gd name="T22" fmla="*/ 1 w 1446"/>
                  <a:gd name="T23" fmla="*/ 1 h 1135"/>
                  <a:gd name="T24" fmla="*/ 1 w 1446"/>
                  <a:gd name="T25" fmla="*/ 1 h 1135"/>
                  <a:gd name="T26" fmla="*/ 1 w 1446"/>
                  <a:gd name="T27" fmla="*/ 2 h 1135"/>
                  <a:gd name="T28" fmla="*/ 0 w 1446"/>
                  <a:gd name="T29" fmla="*/ 2 h 1135"/>
                  <a:gd name="T30" fmla="*/ 0 w 1446"/>
                  <a:gd name="T31" fmla="*/ 2 h 1135"/>
                  <a:gd name="T32" fmla="*/ 0 w 1446"/>
                  <a:gd name="T33" fmla="*/ 2 h 1135"/>
                  <a:gd name="T34" fmla="*/ 0 w 1446"/>
                  <a:gd name="T35" fmla="*/ 2 h 1135"/>
                  <a:gd name="T36" fmla="*/ 0 w 1446"/>
                  <a:gd name="T37" fmla="*/ 1 h 1135"/>
                  <a:gd name="T38" fmla="*/ 0 w 1446"/>
                  <a:gd name="T39" fmla="*/ 1 h 11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46" h="1135">
                    <a:moveTo>
                      <a:pt x="53" y="413"/>
                    </a:moveTo>
                    <a:lnTo>
                      <a:pt x="156" y="413"/>
                    </a:lnTo>
                    <a:lnTo>
                      <a:pt x="362" y="413"/>
                    </a:lnTo>
                    <a:lnTo>
                      <a:pt x="724" y="309"/>
                    </a:lnTo>
                    <a:lnTo>
                      <a:pt x="1086" y="154"/>
                    </a:lnTo>
                    <a:lnTo>
                      <a:pt x="1344" y="0"/>
                    </a:lnTo>
                    <a:lnTo>
                      <a:pt x="1446" y="102"/>
                    </a:lnTo>
                    <a:lnTo>
                      <a:pt x="1292" y="413"/>
                    </a:lnTo>
                    <a:lnTo>
                      <a:pt x="1086" y="671"/>
                    </a:lnTo>
                    <a:lnTo>
                      <a:pt x="775" y="877"/>
                    </a:lnTo>
                    <a:lnTo>
                      <a:pt x="414" y="1033"/>
                    </a:lnTo>
                    <a:lnTo>
                      <a:pt x="156" y="1135"/>
                    </a:lnTo>
                    <a:lnTo>
                      <a:pt x="53" y="1135"/>
                    </a:lnTo>
                    <a:lnTo>
                      <a:pt x="0" y="980"/>
                    </a:lnTo>
                    <a:lnTo>
                      <a:pt x="0" y="722"/>
                    </a:lnTo>
                    <a:lnTo>
                      <a:pt x="53" y="413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2" name="Freeform 72"/>
              <p:cNvSpPr>
                <a:spLocks/>
              </p:cNvSpPr>
              <p:nvPr/>
            </p:nvSpPr>
            <p:spPr bwMode="auto">
              <a:xfrm>
                <a:off x="2300" y="2671"/>
                <a:ext cx="268" cy="197"/>
              </a:xfrm>
              <a:custGeom>
                <a:avLst/>
                <a:gdLst>
                  <a:gd name="T0" fmla="*/ 2 w 1344"/>
                  <a:gd name="T1" fmla="*/ 0 h 982"/>
                  <a:gd name="T2" fmla="*/ 2 w 1344"/>
                  <a:gd name="T3" fmla="*/ 1 h 982"/>
                  <a:gd name="T4" fmla="*/ 2 w 1344"/>
                  <a:gd name="T5" fmla="*/ 1 h 982"/>
                  <a:gd name="T6" fmla="*/ 1 w 1344"/>
                  <a:gd name="T7" fmla="*/ 1 h 982"/>
                  <a:gd name="T8" fmla="*/ 1 w 1344"/>
                  <a:gd name="T9" fmla="*/ 1 h 982"/>
                  <a:gd name="T10" fmla="*/ 1 w 1344"/>
                  <a:gd name="T11" fmla="*/ 2 h 982"/>
                  <a:gd name="T12" fmla="*/ 0 w 1344"/>
                  <a:gd name="T13" fmla="*/ 2 h 982"/>
                  <a:gd name="T14" fmla="*/ 0 w 1344"/>
                  <a:gd name="T15" fmla="*/ 2 h 982"/>
                  <a:gd name="T16" fmla="*/ 0 w 1344"/>
                  <a:gd name="T17" fmla="*/ 2 h 982"/>
                  <a:gd name="T18" fmla="*/ 0 w 1344"/>
                  <a:gd name="T19" fmla="*/ 1 h 982"/>
                  <a:gd name="T20" fmla="*/ 0 w 1344"/>
                  <a:gd name="T21" fmla="*/ 1 h 982"/>
                  <a:gd name="T22" fmla="*/ 0 w 1344"/>
                  <a:gd name="T23" fmla="*/ 1 h 982"/>
                  <a:gd name="T24" fmla="*/ 0 w 1344"/>
                  <a:gd name="T25" fmla="*/ 1 h 982"/>
                  <a:gd name="T26" fmla="*/ 0 w 1344"/>
                  <a:gd name="T27" fmla="*/ 1 h 982"/>
                  <a:gd name="T28" fmla="*/ 1 w 1344"/>
                  <a:gd name="T29" fmla="*/ 1 h 982"/>
                  <a:gd name="T30" fmla="*/ 1 w 1344"/>
                  <a:gd name="T31" fmla="*/ 0 h 982"/>
                  <a:gd name="T32" fmla="*/ 1 w 1344"/>
                  <a:gd name="T33" fmla="*/ 0 h 982"/>
                  <a:gd name="T34" fmla="*/ 2 w 1344"/>
                  <a:gd name="T35" fmla="*/ 0 h 982"/>
                  <a:gd name="T36" fmla="*/ 2 w 1344"/>
                  <a:gd name="T37" fmla="*/ 0 h 982"/>
                  <a:gd name="T38" fmla="*/ 2 w 1344"/>
                  <a:gd name="T39" fmla="*/ 0 h 9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44" h="982">
                    <a:moveTo>
                      <a:pt x="1344" y="104"/>
                    </a:moveTo>
                    <a:lnTo>
                      <a:pt x="1188" y="362"/>
                    </a:lnTo>
                    <a:lnTo>
                      <a:pt x="982" y="620"/>
                    </a:lnTo>
                    <a:lnTo>
                      <a:pt x="724" y="775"/>
                    </a:lnTo>
                    <a:lnTo>
                      <a:pt x="362" y="931"/>
                    </a:lnTo>
                    <a:lnTo>
                      <a:pt x="156" y="982"/>
                    </a:lnTo>
                    <a:lnTo>
                      <a:pt x="53" y="982"/>
                    </a:lnTo>
                    <a:lnTo>
                      <a:pt x="0" y="878"/>
                    </a:lnTo>
                    <a:lnTo>
                      <a:pt x="0" y="620"/>
                    </a:lnTo>
                    <a:lnTo>
                      <a:pt x="53" y="362"/>
                    </a:lnTo>
                    <a:lnTo>
                      <a:pt x="104" y="362"/>
                    </a:lnTo>
                    <a:lnTo>
                      <a:pt x="362" y="362"/>
                    </a:lnTo>
                    <a:lnTo>
                      <a:pt x="672" y="258"/>
                    </a:lnTo>
                    <a:lnTo>
                      <a:pt x="982" y="156"/>
                    </a:lnTo>
                    <a:lnTo>
                      <a:pt x="1240" y="0"/>
                    </a:lnTo>
                    <a:lnTo>
                      <a:pt x="1344" y="104"/>
                    </a:lnTo>
                    <a:close/>
                  </a:path>
                </a:pathLst>
              </a:custGeom>
              <a:solidFill>
                <a:srgbClr val="EFB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3" name="Freeform 73"/>
              <p:cNvSpPr>
                <a:spLocks/>
              </p:cNvSpPr>
              <p:nvPr/>
            </p:nvSpPr>
            <p:spPr bwMode="auto">
              <a:xfrm>
                <a:off x="2300" y="2702"/>
                <a:ext cx="237" cy="155"/>
              </a:xfrm>
              <a:custGeom>
                <a:avLst/>
                <a:gdLst>
                  <a:gd name="T0" fmla="*/ 2 w 1188"/>
                  <a:gd name="T1" fmla="*/ 0 h 775"/>
                  <a:gd name="T2" fmla="*/ 2 w 1188"/>
                  <a:gd name="T3" fmla="*/ 0 h 775"/>
                  <a:gd name="T4" fmla="*/ 1 w 1188"/>
                  <a:gd name="T5" fmla="*/ 1 h 775"/>
                  <a:gd name="T6" fmla="*/ 1 w 1188"/>
                  <a:gd name="T7" fmla="*/ 1 h 775"/>
                  <a:gd name="T8" fmla="*/ 1 w 1188"/>
                  <a:gd name="T9" fmla="*/ 1 h 775"/>
                  <a:gd name="T10" fmla="*/ 0 w 1188"/>
                  <a:gd name="T11" fmla="*/ 1 h 775"/>
                  <a:gd name="T12" fmla="*/ 0 w 1188"/>
                  <a:gd name="T13" fmla="*/ 1 h 775"/>
                  <a:gd name="T14" fmla="*/ 0 w 1188"/>
                  <a:gd name="T15" fmla="*/ 1 h 775"/>
                  <a:gd name="T16" fmla="*/ 0 w 1188"/>
                  <a:gd name="T17" fmla="*/ 1 h 775"/>
                  <a:gd name="T18" fmla="*/ 0 w 1188"/>
                  <a:gd name="T19" fmla="*/ 1 h 775"/>
                  <a:gd name="T20" fmla="*/ 0 w 1188"/>
                  <a:gd name="T21" fmla="*/ 1 h 775"/>
                  <a:gd name="T22" fmla="*/ 0 w 1188"/>
                  <a:gd name="T23" fmla="*/ 0 h 775"/>
                  <a:gd name="T24" fmla="*/ 0 w 1188"/>
                  <a:gd name="T25" fmla="*/ 0 h 775"/>
                  <a:gd name="T26" fmla="*/ 0 w 1188"/>
                  <a:gd name="T27" fmla="*/ 0 h 775"/>
                  <a:gd name="T28" fmla="*/ 0 w 1188"/>
                  <a:gd name="T29" fmla="*/ 0 h 775"/>
                  <a:gd name="T30" fmla="*/ 1 w 1188"/>
                  <a:gd name="T31" fmla="*/ 0 h 775"/>
                  <a:gd name="T32" fmla="*/ 1 w 1188"/>
                  <a:gd name="T33" fmla="*/ 0 h 775"/>
                  <a:gd name="T34" fmla="*/ 1 w 1188"/>
                  <a:gd name="T35" fmla="*/ 0 h 775"/>
                  <a:gd name="T36" fmla="*/ 2 w 1188"/>
                  <a:gd name="T37" fmla="*/ 0 h 775"/>
                  <a:gd name="T38" fmla="*/ 2 w 1188"/>
                  <a:gd name="T39" fmla="*/ 0 h 7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88" h="775">
                    <a:moveTo>
                      <a:pt x="1188" y="51"/>
                    </a:moveTo>
                    <a:lnTo>
                      <a:pt x="1033" y="258"/>
                    </a:lnTo>
                    <a:lnTo>
                      <a:pt x="879" y="464"/>
                    </a:lnTo>
                    <a:lnTo>
                      <a:pt x="620" y="619"/>
                    </a:lnTo>
                    <a:lnTo>
                      <a:pt x="311" y="722"/>
                    </a:lnTo>
                    <a:lnTo>
                      <a:pt x="104" y="775"/>
                    </a:lnTo>
                    <a:lnTo>
                      <a:pt x="53" y="775"/>
                    </a:lnTo>
                    <a:lnTo>
                      <a:pt x="0" y="722"/>
                    </a:lnTo>
                    <a:lnTo>
                      <a:pt x="0" y="516"/>
                    </a:lnTo>
                    <a:lnTo>
                      <a:pt x="53" y="309"/>
                    </a:lnTo>
                    <a:lnTo>
                      <a:pt x="104" y="309"/>
                    </a:lnTo>
                    <a:lnTo>
                      <a:pt x="311" y="309"/>
                    </a:lnTo>
                    <a:lnTo>
                      <a:pt x="569" y="206"/>
                    </a:lnTo>
                    <a:lnTo>
                      <a:pt x="879" y="102"/>
                    </a:lnTo>
                    <a:lnTo>
                      <a:pt x="1137" y="0"/>
                    </a:lnTo>
                    <a:lnTo>
                      <a:pt x="1188" y="51"/>
                    </a:lnTo>
                    <a:close/>
                  </a:path>
                </a:pathLst>
              </a:custGeom>
              <a:solidFill>
                <a:srgbClr val="ECA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4" name="Freeform 74"/>
              <p:cNvSpPr>
                <a:spLocks/>
              </p:cNvSpPr>
              <p:nvPr/>
            </p:nvSpPr>
            <p:spPr bwMode="auto">
              <a:xfrm>
                <a:off x="2300" y="2723"/>
                <a:ext cx="206" cy="134"/>
              </a:xfrm>
              <a:custGeom>
                <a:avLst/>
                <a:gdLst>
                  <a:gd name="T0" fmla="*/ 2 w 1033"/>
                  <a:gd name="T1" fmla="*/ 0 h 673"/>
                  <a:gd name="T2" fmla="*/ 1 w 1033"/>
                  <a:gd name="T3" fmla="*/ 0 h 673"/>
                  <a:gd name="T4" fmla="*/ 1 w 1033"/>
                  <a:gd name="T5" fmla="*/ 1 h 673"/>
                  <a:gd name="T6" fmla="*/ 1 w 1033"/>
                  <a:gd name="T7" fmla="*/ 1 h 673"/>
                  <a:gd name="T8" fmla="*/ 1 w 1033"/>
                  <a:gd name="T9" fmla="*/ 1 h 673"/>
                  <a:gd name="T10" fmla="*/ 0 w 1033"/>
                  <a:gd name="T11" fmla="*/ 1 h 673"/>
                  <a:gd name="T12" fmla="*/ 0 w 1033"/>
                  <a:gd name="T13" fmla="*/ 1 h 673"/>
                  <a:gd name="T14" fmla="*/ 0 w 1033"/>
                  <a:gd name="T15" fmla="*/ 1 h 673"/>
                  <a:gd name="T16" fmla="*/ 0 w 1033"/>
                  <a:gd name="T17" fmla="*/ 1 h 673"/>
                  <a:gd name="T18" fmla="*/ 0 w 1033"/>
                  <a:gd name="T19" fmla="*/ 1 h 673"/>
                  <a:gd name="T20" fmla="*/ 0 w 1033"/>
                  <a:gd name="T21" fmla="*/ 1 h 673"/>
                  <a:gd name="T22" fmla="*/ 0 w 1033"/>
                  <a:gd name="T23" fmla="*/ 0 h 673"/>
                  <a:gd name="T24" fmla="*/ 0 w 1033"/>
                  <a:gd name="T25" fmla="*/ 0 h 673"/>
                  <a:gd name="T26" fmla="*/ 0 w 1033"/>
                  <a:gd name="T27" fmla="*/ 0 h 673"/>
                  <a:gd name="T28" fmla="*/ 0 w 1033"/>
                  <a:gd name="T29" fmla="*/ 0 h 673"/>
                  <a:gd name="T30" fmla="*/ 1 w 1033"/>
                  <a:gd name="T31" fmla="*/ 0 h 673"/>
                  <a:gd name="T32" fmla="*/ 1 w 1033"/>
                  <a:gd name="T33" fmla="*/ 0 h 673"/>
                  <a:gd name="T34" fmla="*/ 1 w 1033"/>
                  <a:gd name="T35" fmla="*/ 0 h 673"/>
                  <a:gd name="T36" fmla="*/ 2 w 1033"/>
                  <a:gd name="T37" fmla="*/ 0 h 673"/>
                  <a:gd name="T38" fmla="*/ 2 w 1033"/>
                  <a:gd name="T39" fmla="*/ 0 h 67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33" h="673">
                    <a:moveTo>
                      <a:pt x="1033" y="53"/>
                    </a:moveTo>
                    <a:lnTo>
                      <a:pt x="930" y="259"/>
                    </a:lnTo>
                    <a:lnTo>
                      <a:pt x="775" y="414"/>
                    </a:lnTo>
                    <a:lnTo>
                      <a:pt x="569" y="517"/>
                    </a:lnTo>
                    <a:lnTo>
                      <a:pt x="311" y="620"/>
                    </a:lnTo>
                    <a:lnTo>
                      <a:pt x="104" y="673"/>
                    </a:lnTo>
                    <a:lnTo>
                      <a:pt x="53" y="673"/>
                    </a:lnTo>
                    <a:lnTo>
                      <a:pt x="53" y="620"/>
                    </a:lnTo>
                    <a:lnTo>
                      <a:pt x="0" y="466"/>
                    </a:lnTo>
                    <a:lnTo>
                      <a:pt x="53" y="259"/>
                    </a:lnTo>
                    <a:lnTo>
                      <a:pt x="104" y="259"/>
                    </a:lnTo>
                    <a:lnTo>
                      <a:pt x="259" y="259"/>
                    </a:lnTo>
                    <a:lnTo>
                      <a:pt x="517" y="156"/>
                    </a:lnTo>
                    <a:lnTo>
                      <a:pt x="775" y="53"/>
                    </a:lnTo>
                    <a:lnTo>
                      <a:pt x="982" y="0"/>
                    </a:lnTo>
                    <a:lnTo>
                      <a:pt x="1033" y="53"/>
                    </a:lnTo>
                    <a:close/>
                  </a:path>
                </a:pathLst>
              </a:custGeom>
              <a:solidFill>
                <a:srgbClr val="E9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5" name="Freeform 75"/>
              <p:cNvSpPr>
                <a:spLocks/>
              </p:cNvSpPr>
              <p:nvPr/>
            </p:nvSpPr>
            <p:spPr bwMode="auto">
              <a:xfrm>
                <a:off x="2300" y="2744"/>
                <a:ext cx="175" cy="103"/>
              </a:xfrm>
              <a:custGeom>
                <a:avLst/>
                <a:gdLst>
                  <a:gd name="T0" fmla="*/ 1 w 879"/>
                  <a:gd name="T1" fmla="*/ 0 h 516"/>
                  <a:gd name="T2" fmla="*/ 1 w 879"/>
                  <a:gd name="T3" fmla="*/ 0 h 516"/>
                  <a:gd name="T4" fmla="*/ 1 w 879"/>
                  <a:gd name="T5" fmla="*/ 0 h 516"/>
                  <a:gd name="T6" fmla="*/ 1 w 879"/>
                  <a:gd name="T7" fmla="*/ 1 h 516"/>
                  <a:gd name="T8" fmla="*/ 1 w 879"/>
                  <a:gd name="T9" fmla="*/ 1 h 516"/>
                  <a:gd name="T10" fmla="*/ 0 w 879"/>
                  <a:gd name="T11" fmla="*/ 1 h 516"/>
                  <a:gd name="T12" fmla="*/ 0 w 879"/>
                  <a:gd name="T13" fmla="*/ 1 h 516"/>
                  <a:gd name="T14" fmla="*/ 0 w 879"/>
                  <a:gd name="T15" fmla="*/ 1 h 516"/>
                  <a:gd name="T16" fmla="*/ 0 w 879"/>
                  <a:gd name="T17" fmla="*/ 1 h 516"/>
                  <a:gd name="T18" fmla="*/ 0 w 879"/>
                  <a:gd name="T19" fmla="*/ 1 h 516"/>
                  <a:gd name="T20" fmla="*/ 0 w 879"/>
                  <a:gd name="T21" fmla="*/ 1 h 516"/>
                  <a:gd name="T22" fmla="*/ 0 w 879"/>
                  <a:gd name="T23" fmla="*/ 0 h 516"/>
                  <a:gd name="T24" fmla="*/ 0 w 879"/>
                  <a:gd name="T25" fmla="*/ 0 h 516"/>
                  <a:gd name="T26" fmla="*/ 0 w 879"/>
                  <a:gd name="T27" fmla="*/ 0 h 516"/>
                  <a:gd name="T28" fmla="*/ 0 w 879"/>
                  <a:gd name="T29" fmla="*/ 0 h 516"/>
                  <a:gd name="T30" fmla="*/ 1 w 879"/>
                  <a:gd name="T31" fmla="*/ 0 h 516"/>
                  <a:gd name="T32" fmla="*/ 1 w 879"/>
                  <a:gd name="T33" fmla="*/ 0 h 516"/>
                  <a:gd name="T34" fmla="*/ 1 w 879"/>
                  <a:gd name="T35" fmla="*/ 0 h 516"/>
                  <a:gd name="T36" fmla="*/ 1 w 879"/>
                  <a:gd name="T37" fmla="*/ 0 h 516"/>
                  <a:gd name="T38" fmla="*/ 1 w 879"/>
                  <a:gd name="T39" fmla="*/ 0 h 5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9" h="516">
                    <a:moveTo>
                      <a:pt x="879" y="52"/>
                    </a:moveTo>
                    <a:lnTo>
                      <a:pt x="775" y="207"/>
                    </a:lnTo>
                    <a:lnTo>
                      <a:pt x="672" y="310"/>
                    </a:lnTo>
                    <a:lnTo>
                      <a:pt x="466" y="413"/>
                    </a:lnTo>
                    <a:lnTo>
                      <a:pt x="259" y="465"/>
                    </a:lnTo>
                    <a:lnTo>
                      <a:pt x="104" y="516"/>
                    </a:lnTo>
                    <a:lnTo>
                      <a:pt x="53" y="516"/>
                    </a:lnTo>
                    <a:lnTo>
                      <a:pt x="53" y="465"/>
                    </a:lnTo>
                    <a:lnTo>
                      <a:pt x="0" y="362"/>
                    </a:lnTo>
                    <a:lnTo>
                      <a:pt x="53" y="258"/>
                    </a:lnTo>
                    <a:lnTo>
                      <a:pt x="104" y="258"/>
                    </a:lnTo>
                    <a:lnTo>
                      <a:pt x="259" y="207"/>
                    </a:lnTo>
                    <a:lnTo>
                      <a:pt x="466" y="155"/>
                    </a:lnTo>
                    <a:lnTo>
                      <a:pt x="672" y="52"/>
                    </a:lnTo>
                    <a:lnTo>
                      <a:pt x="827" y="0"/>
                    </a:lnTo>
                    <a:lnTo>
                      <a:pt x="879" y="52"/>
                    </a:lnTo>
                    <a:close/>
                  </a:path>
                </a:pathLst>
              </a:custGeom>
              <a:solidFill>
                <a:srgbClr val="E6A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6" name="Freeform 76"/>
              <p:cNvSpPr>
                <a:spLocks/>
              </p:cNvSpPr>
              <p:nvPr/>
            </p:nvSpPr>
            <p:spPr bwMode="auto">
              <a:xfrm>
                <a:off x="2300" y="2764"/>
                <a:ext cx="155" cy="83"/>
              </a:xfrm>
              <a:custGeom>
                <a:avLst/>
                <a:gdLst>
                  <a:gd name="T0" fmla="*/ 1 w 775"/>
                  <a:gd name="T1" fmla="*/ 0 h 413"/>
                  <a:gd name="T2" fmla="*/ 1 w 775"/>
                  <a:gd name="T3" fmla="*/ 0 h 413"/>
                  <a:gd name="T4" fmla="*/ 1 w 775"/>
                  <a:gd name="T5" fmla="*/ 0 h 413"/>
                  <a:gd name="T6" fmla="*/ 1 w 775"/>
                  <a:gd name="T7" fmla="*/ 0 h 413"/>
                  <a:gd name="T8" fmla="*/ 1 w 775"/>
                  <a:gd name="T9" fmla="*/ 0 h 413"/>
                  <a:gd name="T10" fmla="*/ 0 w 775"/>
                  <a:gd name="T11" fmla="*/ 1 h 413"/>
                  <a:gd name="T12" fmla="*/ 0 w 775"/>
                  <a:gd name="T13" fmla="*/ 1 h 413"/>
                  <a:gd name="T14" fmla="*/ 0 w 775"/>
                  <a:gd name="T15" fmla="*/ 1 h 413"/>
                  <a:gd name="T16" fmla="*/ 0 w 775"/>
                  <a:gd name="T17" fmla="*/ 1 h 413"/>
                  <a:gd name="T18" fmla="*/ 0 w 775"/>
                  <a:gd name="T19" fmla="*/ 1 h 413"/>
                  <a:gd name="T20" fmla="*/ 0 w 775"/>
                  <a:gd name="T21" fmla="*/ 0 h 413"/>
                  <a:gd name="T22" fmla="*/ 0 w 775"/>
                  <a:gd name="T23" fmla="*/ 0 h 413"/>
                  <a:gd name="T24" fmla="*/ 0 w 775"/>
                  <a:gd name="T25" fmla="*/ 0 h 413"/>
                  <a:gd name="T26" fmla="*/ 0 w 775"/>
                  <a:gd name="T27" fmla="*/ 0 h 413"/>
                  <a:gd name="T28" fmla="*/ 0 w 775"/>
                  <a:gd name="T29" fmla="*/ 0 h 413"/>
                  <a:gd name="T30" fmla="*/ 1 w 775"/>
                  <a:gd name="T31" fmla="*/ 0 h 413"/>
                  <a:gd name="T32" fmla="*/ 1 w 775"/>
                  <a:gd name="T33" fmla="*/ 0 h 413"/>
                  <a:gd name="T34" fmla="*/ 1 w 775"/>
                  <a:gd name="T35" fmla="*/ 0 h 413"/>
                  <a:gd name="T36" fmla="*/ 1 w 775"/>
                  <a:gd name="T37" fmla="*/ 0 h 413"/>
                  <a:gd name="T38" fmla="*/ 1 w 775"/>
                  <a:gd name="T39" fmla="*/ 0 h 4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5" h="413">
                    <a:moveTo>
                      <a:pt x="775" y="52"/>
                    </a:moveTo>
                    <a:lnTo>
                      <a:pt x="672" y="155"/>
                    </a:lnTo>
                    <a:lnTo>
                      <a:pt x="569" y="207"/>
                    </a:lnTo>
                    <a:lnTo>
                      <a:pt x="414" y="259"/>
                    </a:lnTo>
                    <a:lnTo>
                      <a:pt x="207" y="362"/>
                    </a:lnTo>
                    <a:lnTo>
                      <a:pt x="104" y="413"/>
                    </a:lnTo>
                    <a:lnTo>
                      <a:pt x="53" y="413"/>
                    </a:lnTo>
                    <a:lnTo>
                      <a:pt x="0" y="310"/>
                    </a:lnTo>
                    <a:lnTo>
                      <a:pt x="53" y="207"/>
                    </a:lnTo>
                    <a:lnTo>
                      <a:pt x="104" y="207"/>
                    </a:lnTo>
                    <a:lnTo>
                      <a:pt x="259" y="155"/>
                    </a:lnTo>
                    <a:lnTo>
                      <a:pt x="414" y="104"/>
                    </a:lnTo>
                    <a:lnTo>
                      <a:pt x="569" y="52"/>
                    </a:lnTo>
                    <a:lnTo>
                      <a:pt x="724" y="0"/>
                    </a:lnTo>
                    <a:lnTo>
                      <a:pt x="775" y="52"/>
                    </a:lnTo>
                    <a:close/>
                  </a:path>
                </a:pathLst>
              </a:custGeom>
              <a:solidFill>
                <a:srgbClr val="E3A4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7" name="Freeform 77"/>
              <p:cNvSpPr>
                <a:spLocks/>
              </p:cNvSpPr>
              <p:nvPr/>
            </p:nvSpPr>
            <p:spPr bwMode="auto">
              <a:xfrm>
                <a:off x="2300" y="2795"/>
                <a:ext cx="124" cy="42"/>
              </a:xfrm>
              <a:custGeom>
                <a:avLst/>
                <a:gdLst>
                  <a:gd name="T0" fmla="*/ 0 w 620"/>
                  <a:gd name="T1" fmla="*/ 0 h 207"/>
                  <a:gd name="T2" fmla="*/ 0 w 620"/>
                  <a:gd name="T3" fmla="*/ 0 h 207"/>
                  <a:gd name="T4" fmla="*/ 0 w 620"/>
                  <a:gd name="T5" fmla="*/ 0 h 207"/>
                  <a:gd name="T6" fmla="*/ 1 w 620"/>
                  <a:gd name="T7" fmla="*/ 0 h 207"/>
                  <a:gd name="T8" fmla="*/ 1 w 620"/>
                  <a:gd name="T9" fmla="*/ 0 h 207"/>
                  <a:gd name="T10" fmla="*/ 1 w 620"/>
                  <a:gd name="T11" fmla="*/ 0 h 207"/>
                  <a:gd name="T12" fmla="*/ 1 w 620"/>
                  <a:gd name="T13" fmla="*/ 0 h 207"/>
                  <a:gd name="T14" fmla="*/ 1 w 620"/>
                  <a:gd name="T15" fmla="*/ 0 h 207"/>
                  <a:gd name="T16" fmla="*/ 1 w 620"/>
                  <a:gd name="T17" fmla="*/ 0 h 207"/>
                  <a:gd name="T18" fmla="*/ 1 w 620"/>
                  <a:gd name="T19" fmla="*/ 0 h 207"/>
                  <a:gd name="T20" fmla="*/ 1 w 620"/>
                  <a:gd name="T21" fmla="*/ 0 h 207"/>
                  <a:gd name="T22" fmla="*/ 0 w 620"/>
                  <a:gd name="T23" fmla="*/ 0 h 207"/>
                  <a:gd name="T24" fmla="*/ 0 w 620"/>
                  <a:gd name="T25" fmla="*/ 0 h 207"/>
                  <a:gd name="T26" fmla="*/ 0 w 620"/>
                  <a:gd name="T27" fmla="*/ 0 h 207"/>
                  <a:gd name="T28" fmla="*/ 0 w 620"/>
                  <a:gd name="T29" fmla="*/ 0 h 207"/>
                  <a:gd name="T30" fmla="*/ 0 w 620"/>
                  <a:gd name="T31" fmla="*/ 0 h 207"/>
                  <a:gd name="T32" fmla="*/ 0 w 620"/>
                  <a:gd name="T33" fmla="*/ 0 h 207"/>
                  <a:gd name="T34" fmla="*/ 0 w 620"/>
                  <a:gd name="T35" fmla="*/ 0 h 207"/>
                  <a:gd name="T36" fmla="*/ 0 w 620"/>
                  <a:gd name="T37" fmla="*/ 0 h 207"/>
                  <a:gd name="T38" fmla="*/ 0 w 620"/>
                  <a:gd name="T39" fmla="*/ 0 h 2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0" h="207">
                    <a:moveTo>
                      <a:pt x="53" y="155"/>
                    </a:moveTo>
                    <a:lnTo>
                      <a:pt x="104" y="155"/>
                    </a:lnTo>
                    <a:lnTo>
                      <a:pt x="207" y="104"/>
                    </a:lnTo>
                    <a:lnTo>
                      <a:pt x="362" y="52"/>
                    </a:lnTo>
                    <a:lnTo>
                      <a:pt x="466" y="0"/>
                    </a:lnTo>
                    <a:lnTo>
                      <a:pt x="620" y="0"/>
                    </a:lnTo>
                    <a:lnTo>
                      <a:pt x="517" y="52"/>
                    </a:lnTo>
                    <a:lnTo>
                      <a:pt x="414" y="104"/>
                    </a:lnTo>
                    <a:lnTo>
                      <a:pt x="311" y="104"/>
                    </a:lnTo>
                    <a:lnTo>
                      <a:pt x="156" y="155"/>
                    </a:lnTo>
                    <a:lnTo>
                      <a:pt x="53" y="207"/>
                    </a:lnTo>
                    <a:lnTo>
                      <a:pt x="0" y="207"/>
                    </a:lnTo>
                    <a:lnTo>
                      <a:pt x="53" y="155"/>
                    </a:lnTo>
                    <a:close/>
                  </a:path>
                </a:pathLst>
              </a:custGeom>
              <a:solidFill>
                <a:srgbClr val="E0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8" name="Freeform 78"/>
              <p:cNvSpPr>
                <a:spLocks/>
              </p:cNvSpPr>
              <p:nvPr/>
            </p:nvSpPr>
            <p:spPr bwMode="auto">
              <a:xfrm>
                <a:off x="1680" y="1834"/>
                <a:ext cx="991" cy="2294"/>
              </a:xfrm>
              <a:custGeom>
                <a:avLst/>
                <a:gdLst>
                  <a:gd name="T0" fmla="*/ 8 w 4957"/>
                  <a:gd name="T1" fmla="*/ 0 h 11468"/>
                  <a:gd name="T2" fmla="*/ 7 w 4957"/>
                  <a:gd name="T3" fmla="*/ 1 h 11468"/>
                  <a:gd name="T4" fmla="*/ 7 w 4957"/>
                  <a:gd name="T5" fmla="*/ 2 h 11468"/>
                  <a:gd name="T6" fmla="*/ 6 w 4957"/>
                  <a:gd name="T7" fmla="*/ 2 h 11468"/>
                  <a:gd name="T8" fmla="*/ 6 w 4957"/>
                  <a:gd name="T9" fmla="*/ 3 h 11468"/>
                  <a:gd name="T10" fmla="*/ 5 w 4957"/>
                  <a:gd name="T11" fmla="*/ 6 h 11468"/>
                  <a:gd name="T12" fmla="*/ 5 w 4957"/>
                  <a:gd name="T13" fmla="*/ 7 h 11468"/>
                  <a:gd name="T14" fmla="*/ 5 w 4957"/>
                  <a:gd name="T15" fmla="*/ 9 h 11468"/>
                  <a:gd name="T16" fmla="*/ 5 w 4957"/>
                  <a:gd name="T17" fmla="*/ 10 h 11468"/>
                  <a:gd name="T18" fmla="*/ 5 w 4957"/>
                  <a:gd name="T19" fmla="*/ 12 h 11468"/>
                  <a:gd name="T20" fmla="*/ 6 w 4957"/>
                  <a:gd name="T21" fmla="*/ 13 h 11468"/>
                  <a:gd name="T22" fmla="*/ 7 w 4957"/>
                  <a:gd name="T23" fmla="*/ 15 h 11468"/>
                  <a:gd name="T24" fmla="*/ 7 w 4957"/>
                  <a:gd name="T25" fmla="*/ 16 h 11468"/>
                  <a:gd name="T26" fmla="*/ 7 w 4957"/>
                  <a:gd name="T27" fmla="*/ 18 h 11468"/>
                  <a:gd name="T28" fmla="*/ 7 w 4957"/>
                  <a:gd name="T29" fmla="*/ 18 h 11468"/>
                  <a:gd name="T30" fmla="*/ 5 w 4957"/>
                  <a:gd name="T31" fmla="*/ 18 h 11468"/>
                  <a:gd name="T32" fmla="*/ 5 w 4957"/>
                  <a:gd name="T33" fmla="*/ 18 h 11468"/>
                  <a:gd name="T34" fmla="*/ 5 w 4957"/>
                  <a:gd name="T35" fmla="*/ 16 h 11468"/>
                  <a:gd name="T36" fmla="*/ 4 w 4957"/>
                  <a:gd name="T37" fmla="*/ 15 h 11468"/>
                  <a:gd name="T38" fmla="*/ 4 w 4957"/>
                  <a:gd name="T39" fmla="*/ 12 h 11468"/>
                  <a:gd name="T40" fmla="*/ 4 w 4957"/>
                  <a:gd name="T41" fmla="*/ 11 h 11468"/>
                  <a:gd name="T42" fmla="*/ 2 w 4957"/>
                  <a:gd name="T43" fmla="*/ 10 h 11468"/>
                  <a:gd name="T44" fmla="*/ 2 w 4957"/>
                  <a:gd name="T45" fmla="*/ 10 h 11468"/>
                  <a:gd name="T46" fmla="*/ 1 w 4957"/>
                  <a:gd name="T47" fmla="*/ 10 h 11468"/>
                  <a:gd name="T48" fmla="*/ 0 w 4957"/>
                  <a:gd name="T49" fmla="*/ 10 h 11468"/>
                  <a:gd name="T50" fmla="*/ 0 w 4957"/>
                  <a:gd name="T51" fmla="*/ 9 h 11468"/>
                  <a:gd name="T52" fmla="*/ 0 w 4957"/>
                  <a:gd name="T53" fmla="*/ 9 h 11468"/>
                  <a:gd name="T54" fmla="*/ 0 w 4957"/>
                  <a:gd name="T55" fmla="*/ 8 h 11468"/>
                  <a:gd name="T56" fmla="*/ 0 w 4957"/>
                  <a:gd name="T57" fmla="*/ 8 h 11468"/>
                  <a:gd name="T58" fmla="*/ 0 w 4957"/>
                  <a:gd name="T59" fmla="*/ 7 h 11468"/>
                  <a:gd name="T60" fmla="*/ 1 w 4957"/>
                  <a:gd name="T61" fmla="*/ 7 h 11468"/>
                  <a:gd name="T62" fmla="*/ 0 w 4957"/>
                  <a:gd name="T63" fmla="*/ 7 h 11468"/>
                  <a:gd name="T64" fmla="*/ 1 w 4957"/>
                  <a:gd name="T65" fmla="*/ 6 h 11468"/>
                  <a:gd name="T66" fmla="*/ 1 w 4957"/>
                  <a:gd name="T67" fmla="*/ 6 h 11468"/>
                  <a:gd name="T68" fmla="*/ 1 w 4957"/>
                  <a:gd name="T69" fmla="*/ 5 h 11468"/>
                  <a:gd name="T70" fmla="*/ 2 w 4957"/>
                  <a:gd name="T71" fmla="*/ 4 h 11468"/>
                  <a:gd name="T72" fmla="*/ 2 w 4957"/>
                  <a:gd name="T73" fmla="*/ 4 h 11468"/>
                  <a:gd name="T74" fmla="*/ 3 w 4957"/>
                  <a:gd name="T75" fmla="*/ 3 h 11468"/>
                  <a:gd name="T76" fmla="*/ 3 w 4957"/>
                  <a:gd name="T77" fmla="*/ 3 h 11468"/>
                  <a:gd name="T78" fmla="*/ 4 w 4957"/>
                  <a:gd name="T79" fmla="*/ 1 h 11468"/>
                  <a:gd name="T80" fmla="*/ 5 w 4957"/>
                  <a:gd name="T81" fmla="*/ 1 h 11468"/>
                  <a:gd name="T82" fmla="*/ 6 w 4957"/>
                  <a:gd name="T83" fmla="*/ 0 h 11468"/>
                  <a:gd name="T84" fmla="*/ 7 w 4957"/>
                  <a:gd name="T85" fmla="*/ 0 h 11468"/>
                  <a:gd name="T86" fmla="*/ 8 w 4957"/>
                  <a:gd name="T87" fmla="*/ 0 h 11468"/>
                  <a:gd name="T88" fmla="*/ 8 w 4957"/>
                  <a:gd name="T89" fmla="*/ 0 h 114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7" h="11468">
                    <a:moveTo>
                      <a:pt x="4957" y="155"/>
                    </a:moveTo>
                    <a:lnTo>
                      <a:pt x="4906" y="206"/>
                    </a:lnTo>
                    <a:lnTo>
                      <a:pt x="4751" y="362"/>
                    </a:lnTo>
                    <a:lnTo>
                      <a:pt x="4597" y="517"/>
                    </a:lnTo>
                    <a:lnTo>
                      <a:pt x="4390" y="775"/>
                    </a:lnTo>
                    <a:lnTo>
                      <a:pt x="4184" y="981"/>
                    </a:lnTo>
                    <a:lnTo>
                      <a:pt x="4028" y="1240"/>
                    </a:lnTo>
                    <a:lnTo>
                      <a:pt x="3925" y="1395"/>
                    </a:lnTo>
                    <a:lnTo>
                      <a:pt x="3667" y="1912"/>
                    </a:lnTo>
                    <a:lnTo>
                      <a:pt x="3460" y="2738"/>
                    </a:lnTo>
                    <a:lnTo>
                      <a:pt x="3254" y="3720"/>
                    </a:lnTo>
                    <a:lnTo>
                      <a:pt x="3151" y="4546"/>
                    </a:lnTo>
                    <a:lnTo>
                      <a:pt x="3098" y="5115"/>
                    </a:lnTo>
                    <a:lnTo>
                      <a:pt x="3151" y="5631"/>
                    </a:lnTo>
                    <a:lnTo>
                      <a:pt x="3202" y="6250"/>
                    </a:lnTo>
                    <a:lnTo>
                      <a:pt x="3305" y="6923"/>
                    </a:lnTo>
                    <a:lnTo>
                      <a:pt x="3409" y="7594"/>
                    </a:lnTo>
                    <a:lnTo>
                      <a:pt x="3564" y="8316"/>
                    </a:lnTo>
                    <a:lnTo>
                      <a:pt x="3873" y="9092"/>
                    </a:lnTo>
                    <a:lnTo>
                      <a:pt x="4080" y="9660"/>
                    </a:lnTo>
                    <a:lnTo>
                      <a:pt x="4184" y="10280"/>
                    </a:lnTo>
                    <a:lnTo>
                      <a:pt x="4338" y="11106"/>
                    </a:lnTo>
                    <a:lnTo>
                      <a:pt x="4390" y="11468"/>
                    </a:lnTo>
                    <a:lnTo>
                      <a:pt x="4080" y="11468"/>
                    </a:lnTo>
                    <a:lnTo>
                      <a:pt x="3512" y="11417"/>
                    </a:lnTo>
                    <a:lnTo>
                      <a:pt x="3151" y="11313"/>
                    </a:lnTo>
                    <a:lnTo>
                      <a:pt x="3047" y="11055"/>
                    </a:lnTo>
                    <a:lnTo>
                      <a:pt x="2996" y="10642"/>
                    </a:lnTo>
                    <a:lnTo>
                      <a:pt x="2944" y="10228"/>
                    </a:lnTo>
                    <a:lnTo>
                      <a:pt x="2789" y="9453"/>
                    </a:lnTo>
                    <a:lnTo>
                      <a:pt x="2583" y="8420"/>
                    </a:lnTo>
                    <a:lnTo>
                      <a:pt x="2479" y="7697"/>
                    </a:lnTo>
                    <a:lnTo>
                      <a:pt x="2324" y="7077"/>
                    </a:lnTo>
                    <a:lnTo>
                      <a:pt x="1963" y="6354"/>
                    </a:lnTo>
                    <a:lnTo>
                      <a:pt x="1446" y="6148"/>
                    </a:lnTo>
                    <a:lnTo>
                      <a:pt x="981" y="6406"/>
                    </a:lnTo>
                    <a:lnTo>
                      <a:pt x="723" y="6561"/>
                    </a:lnTo>
                    <a:lnTo>
                      <a:pt x="517" y="6457"/>
                    </a:lnTo>
                    <a:lnTo>
                      <a:pt x="310" y="6250"/>
                    </a:lnTo>
                    <a:lnTo>
                      <a:pt x="155" y="6096"/>
                    </a:lnTo>
                    <a:lnTo>
                      <a:pt x="104" y="5837"/>
                    </a:lnTo>
                    <a:lnTo>
                      <a:pt x="51" y="5579"/>
                    </a:lnTo>
                    <a:lnTo>
                      <a:pt x="51" y="5373"/>
                    </a:lnTo>
                    <a:lnTo>
                      <a:pt x="0" y="5217"/>
                    </a:lnTo>
                    <a:lnTo>
                      <a:pt x="0" y="5011"/>
                    </a:lnTo>
                    <a:lnTo>
                      <a:pt x="104" y="4804"/>
                    </a:lnTo>
                    <a:lnTo>
                      <a:pt x="310" y="4649"/>
                    </a:lnTo>
                    <a:lnTo>
                      <a:pt x="362" y="4495"/>
                    </a:lnTo>
                    <a:lnTo>
                      <a:pt x="362" y="4391"/>
                    </a:lnTo>
                    <a:lnTo>
                      <a:pt x="310" y="4236"/>
                    </a:lnTo>
                    <a:lnTo>
                      <a:pt x="362" y="4029"/>
                    </a:lnTo>
                    <a:lnTo>
                      <a:pt x="465" y="3771"/>
                    </a:lnTo>
                    <a:lnTo>
                      <a:pt x="671" y="3565"/>
                    </a:lnTo>
                    <a:lnTo>
                      <a:pt x="878" y="3307"/>
                    </a:lnTo>
                    <a:lnTo>
                      <a:pt x="1084" y="2945"/>
                    </a:lnTo>
                    <a:lnTo>
                      <a:pt x="1239" y="2583"/>
                    </a:lnTo>
                    <a:lnTo>
                      <a:pt x="1343" y="2273"/>
                    </a:lnTo>
                    <a:lnTo>
                      <a:pt x="1497" y="2014"/>
                    </a:lnTo>
                    <a:lnTo>
                      <a:pt x="1601" y="1912"/>
                    </a:lnTo>
                    <a:lnTo>
                      <a:pt x="1652" y="1705"/>
                    </a:lnTo>
                    <a:lnTo>
                      <a:pt x="1859" y="1188"/>
                    </a:lnTo>
                    <a:lnTo>
                      <a:pt x="2427" y="775"/>
                    </a:lnTo>
                    <a:lnTo>
                      <a:pt x="2840" y="621"/>
                    </a:lnTo>
                    <a:lnTo>
                      <a:pt x="3305" y="465"/>
                    </a:lnTo>
                    <a:lnTo>
                      <a:pt x="3770" y="310"/>
                    </a:lnTo>
                    <a:lnTo>
                      <a:pt x="4184" y="155"/>
                    </a:lnTo>
                    <a:lnTo>
                      <a:pt x="4544" y="52"/>
                    </a:lnTo>
                    <a:lnTo>
                      <a:pt x="4751" y="0"/>
                    </a:lnTo>
                    <a:lnTo>
                      <a:pt x="4906" y="52"/>
                    </a:lnTo>
                    <a:lnTo>
                      <a:pt x="4957" y="155"/>
                    </a:lnTo>
                    <a:close/>
                  </a:path>
                </a:pathLst>
              </a:custGeom>
              <a:solidFill>
                <a:srgbClr val="54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29" name="Freeform 79"/>
              <p:cNvSpPr>
                <a:spLocks/>
              </p:cNvSpPr>
              <p:nvPr/>
            </p:nvSpPr>
            <p:spPr bwMode="auto">
              <a:xfrm>
                <a:off x="1763" y="2134"/>
                <a:ext cx="371" cy="837"/>
              </a:xfrm>
              <a:custGeom>
                <a:avLst/>
                <a:gdLst>
                  <a:gd name="T0" fmla="*/ 3 w 1859"/>
                  <a:gd name="T1" fmla="*/ 6 h 4184"/>
                  <a:gd name="T2" fmla="*/ 3 w 1859"/>
                  <a:gd name="T3" fmla="*/ 6 h 4184"/>
                  <a:gd name="T4" fmla="*/ 3 w 1859"/>
                  <a:gd name="T5" fmla="*/ 4 h 4184"/>
                  <a:gd name="T6" fmla="*/ 3 w 1859"/>
                  <a:gd name="T7" fmla="*/ 2 h 4184"/>
                  <a:gd name="T8" fmla="*/ 3 w 1859"/>
                  <a:gd name="T9" fmla="*/ 2 h 4184"/>
                  <a:gd name="T10" fmla="*/ 3 w 1859"/>
                  <a:gd name="T11" fmla="*/ 1 h 4184"/>
                  <a:gd name="T12" fmla="*/ 3 w 1859"/>
                  <a:gd name="T13" fmla="*/ 0 h 4184"/>
                  <a:gd name="T14" fmla="*/ 3 w 1859"/>
                  <a:gd name="T15" fmla="*/ 0 h 4184"/>
                  <a:gd name="T16" fmla="*/ 3 w 1859"/>
                  <a:gd name="T17" fmla="*/ 0 h 4184"/>
                  <a:gd name="T18" fmla="*/ 2 w 1859"/>
                  <a:gd name="T19" fmla="*/ 0 h 4184"/>
                  <a:gd name="T20" fmla="*/ 2 w 1859"/>
                  <a:gd name="T21" fmla="*/ 1 h 4184"/>
                  <a:gd name="T22" fmla="*/ 2 w 1859"/>
                  <a:gd name="T23" fmla="*/ 1 h 4184"/>
                  <a:gd name="T24" fmla="*/ 2 w 1859"/>
                  <a:gd name="T25" fmla="*/ 1 h 4184"/>
                  <a:gd name="T26" fmla="*/ 2 w 1859"/>
                  <a:gd name="T27" fmla="*/ 2 h 4184"/>
                  <a:gd name="T28" fmla="*/ 2 w 1859"/>
                  <a:gd name="T29" fmla="*/ 3 h 4184"/>
                  <a:gd name="T30" fmla="*/ 2 w 1859"/>
                  <a:gd name="T31" fmla="*/ 3 h 4184"/>
                  <a:gd name="T32" fmla="*/ 2 w 1859"/>
                  <a:gd name="T33" fmla="*/ 3 h 4184"/>
                  <a:gd name="T34" fmla="*/ 2 w 1859"/>
                  <a:gd name="T35" fmla="*/ 3 h 4184"/>
                  <a:gd name="T36" fmla="*/ 1 w 1859"/>
                  <a:gd name="T37" fmla="*/ 3 h 4184"/>
                  <a:gd name="T38" fmla="*/ 1 w 1859"/>
                  <a:gd name="T39" fmla="*/ 3 h 4184"/>
                  <a:gd name="T40" fmla="*/ 1 w 1859"/>
                  <a:gd name="T41" fmla="*/ 3 h 4184"/>
                  <a:gd name="T42" fmla="*/ 2 w 1859"/>
                  <a:gd name="T43" fmla="*/ 3 h 4184"/>
                  <a:gd name="T44" fmla="*/ 2 w 1859"/>
                  <a:gd name="T45" fmla="*/ 4 h 4184"/>
                  <a:gd name="T46" fmla="*/ 2 w 1859"/>
                  <a:gd name="T47" fmla="*/ 4 h 4184"/>
                  <a:gd name="T48" fmla="*/ 2 w 1859"/>
                  <a:gd name="T49" fmla="*/ 4 h 4184"/>
                  <a:gd name="T50" fmla="*/ 2 w 1859"/>
                  <a:gd name="T51" fmla="*/ 4 h 4184"/>
                  <a:gd name="T52" fmla="*/ 1 w 1859"/>
                  <a:gd name="T53" fmla="*/ 4 h 4184"/>
                  <a:gd name="T54" fmla="*/ 1 w 1859"/>
                  <a:gd name="T55" fmla="*/ 4 h 4184"/>
                  <a:gd name="T56" fmla="*/ 1 w 1859"/>
                  <a:gd name="T57" fmla="*/ 4 h 4184"/>
                  <a:gd name="T58" fmla="*/ 0 w 1859"/>
                  <a:gd name="T59" fmla="*/ 4 h 4184"/>
                  <a:gd name="T60" fmla="*/ 0 w 1859"/>
                  <a:gd name="T61" fmla="*/ 5 h 4184"/>
                  <a:gd name="T62" fmla="*/ 1 w 1859"/>
                  <a:gd name="T63" fmla="*/ 5 h 4184"/>
                  <a:gd name="T64" fmla="*/ 1 w 1859"/>
                  <a:gd name="T65" fmla="*/ 5 h 4184"/>
                  <a:gd name="T66" fmla="*/ 1 w 1859"/>
                  <a:gd name="T67" fmla="*/ 5 h 4184"/>
                  <a:gd name="T68" fmla="*/ 1 w 1859"/>
                  <a:gd name="T69" fmla="*/ 5 h 4184"/>
                  <a:gd name="T70" fmla="*/ 0 w 1859"/>
                  <a:gd name="T71" fmla="*/ 5 h 4184"/>
                  <a:gd name="T72" fmla="*/ 0 w 1859"/>
                  <a:gd name="T73" fmla="*/ 5 h 4184"/>
                  <a:gd name="T74" fmla="*/ 0 w 1859"/>
                  <a:gd name="T75" fmla="*/ 6 h 4184"/>
                  <a:gd name="T76" fmla="*/ 0 w 1859"/>
                  <a:gd name="T77" fmla="*/ 6 h 4184"/>
                  <a:gd name="T78" fmla="*/ 1 w 1859"/>
                  <a:gd name="T79" fmla="*/ 6 h 4184"/>
                  <a:gd name="T80" fmla="*/ 1 w 1859"/>
                  <a:gd name="T81" fmla="*/ 6 h 4184"/>
                  <a:gd name="T82" fmla="*/ 1 w 1859"/>
                  <a:gd name="T83" fmla="*/ 6 h 4184"/>
                  <a:gd name="T84" fmla="*/ 2 w 1859"/>
                  <a:gd name="T85" fmla="*/ 6 h 4184"/>
                  <a:gd name="T86" fmla="*/ 2 w 1859"/>
                  <a:gd name="T87" fmla="*/ 6 h 4184"/>
                  <a:gd name="T88" fmla="*/ 2 w 1859"/>
                  <a:gd name="T89" fmla="*/ 6 h 4184"/>
                  <a:gd name="T90" fmla="*/ 2 w 1859"/>
                  <a:gd name="T91" fmla="*/ 6 h 4184"/>
                  <a:gd name="T92" fmla="*/ 2 w 1859"/>
                  <a:gd name="T93" fmla="*/ 6 h 4184"/>
                  <a:gd name="T94" fmla="*/ 3 w 1859"/>
                  <a:gd name="T95" fmla="*/ 7 h 4184"/>
                  <a:gd name="T96" fmla="*/ 3 w 1859"/>
                  <a:gd name="T97" fmla="*/ 7 h 4184"/>
                  <a:gd name="T98" fmla="*/ 3 w 1859"/>
                  <a:gd name="T99" fmla="*/ 7 h 4184"/>
                  <a:gd name="T100" fmla="*/ 3 w 1859"/>
                  <a:gd name="T101" fmla="*/ 6 h 41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59" h="4184">
                    <a:moveTo>
                      <a:pt x="1756" y="4030"/>
                    </a:moveTo>
                    <a:lnTo>
                      <a:pt x="1704" y="3668"/>
                    </a:lnTo>
                    <a:lnTo>
                      <a:pt x="1653" y="2686"/>
                    </a:lnTo>
                    <a:lnTo>
                      <a:pt x="1704" y="1551"/>
                    </a:lnTo>
                    <a:lnTo>
                      <a:pt x="1756" y="620"/>
                    </a:lnTo>
                    <a:lnTo>
                      <a:pt x="1704" y="52"/>
                    </a:lnTo>
                    <a:lnTo>
                      <a:pt x="1601" y="0"/>
                    </a:lnTo>
                    <a:lnTo>
                      <a:pt x="1395" y="310"/>
                    </a:lnTo>
                    <a:lnTo>
                      <a:pt x="1239" y="620"/>
                    </a:lnTo>
                    <a:lnTo>
                      <a:pt x="1188" y="930"/>
                    </a:lnTo>
                    <a:lnTo>
                      <a:pt x="1291" y="1291"/>
                    </a:lnTo>
                    <a:lnTo>
                      <a:pt x="1343" y="1653"/>
                    </a:lnTo>
                    <a:lnTo>
                      <a:pt x="1239" y="1757"/>
                    </a:lnTo>
                    <a:lnTo>
                      <a:pt x="982" y="1757"/>
                    </a:lnTo>
                    <a:lnTo>
                      <a:pt x="775" y="1757"/>
                    </a:lnTo>
                    <a:lnTo>
                      <a:pt x="826" y="1860"/>
                    </a:lnTo>
                    <a:lnTo>
                      <a:pt x="982" y="2067"/>
                    </a:lnTo>
                    <a:lnTo>
                      <a:pt x="1084" y="2273"/>
                    </a:lnTo>
                    <a:lnTo>
                      <a:pt x="1137" y="2480"/>
                    </a:lnTo>
                    <a:lnTo>
                      <a:pt x="1033" y="2635"/>
                    </a:lnTo>
                    <a:lnTo>
                      <a:pt x="724" y="2635"/>
                    </a:lnTo>
                    <a:lnTo>
                      <a:pt x="413" y="2686"/>
                    </a:lnTo>
                    <a:lnTo>
                      <a:pt x="207" y="2790"/>
                    </a:lnTo>
                    <a:lnTo>
                      <a:pt x="207" y="2944"/>
                    </a:lnTo>
                    <a:lnTo>
                      <a:pt x="517" y="2997"/>
                    </a:lnTo>
                    <a:lnTo>
                      <a:pt x="724" y="3048"/>
                    </a:lnTo>
                    <a:lnTo>
                      <a:pt x="517" y="3151"/>
                    </a:lnTo>
                    <a:lnTo>
                      <a:pt x="207" y="3410"/>
                    </a:lnTo>
                    <a:lnTo>
                      <a:pt x="0" y="3719"/>
                    </a:lnTo>
                    <a:lnTo>
                      <a:pt x="104" y="3823"/>
                    </a:lnTo>
                    <a:lnTo>
                      <a:pt x="517" y="3719"/>
                    </a:lnTo>
                    <a:lnTo>
                      <a:pt x="826" y="3617"/>
                    </a:lnTo>
                    <a:lnTo>
                      <a:pt x="1033" y="3668"/>
                    </a:lnTo>
                    <a:lnTo>
                      <a:pt x="1188" y="3771"/>
                    </a:lnTo>
                    <a:lnTo>
                      <a:pt x="1343" y="3823"/>
                    </a:lnTo>
                    <a:lnTo>
                      <a:pt x="1550" y="3977"/>
                    </a:lnTo>
                    <a:lnTo>
                      <a:pt x="1756" y="4133"/>
                    </a:lnTo>
                    <a:lnTo>
                      <a:pt x="1859" y="4184"/>
                    </a:lnTo>
                    <a:lnTo>
                      <a:pt x="1756" y="4030"/>
                    </a:lnTo>
                    <a:close/>
                  </a:path>
                </a:pathLst>
              </a:custGeom>
              <a:solidFill>
                <a:srgbClr val="54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0" name="Freeform 80"/>
              <p:cNvSpPr>
                <a:spLocks/>
              </p:cNvSpPr>
              <p:nvPr/>
            </p:nvSpPr>
            <p:spPr bwMode="auto">
              <a:xfrm>
                <a:off x="2093" y="1896"/>
                <a:ext cx="434" cy="1085"/>
              </a:xfrm>
              <a:custGeom>
                <a:avLst/>
                <a:gdLst>
                  <a:gd name="T0" fmla="*/ 0 w 2169"/>
                  <a:gd name="T1" fmla="*/ 9 h 5424"/>
                  <a:gd name="T2" fmla="*/ 0 w 2169"/>
                  <a:gd name="T3" fmla="*/ 8 h 5424"/>
                  <a:gd name="T4" fmla="*/ 0 w 2169"/>
                  <a:gd name="T5" fmla="*/ 6 h 5424"/>
                  <a:gd name="T6" fmla="*/ 0 w 2169"/>
                  <a:gd name="T7" fmla="*/ 3 h 5424"/>
                  <a:gd name="T8" fmla="*/ 0 w 2169"/>
                  <a:gd name="T9" fmla="*/ 3 h 5424"/>
                  <a:gd name="T10" fmla="*/ 0 w 2169"/>
                  <a:gd name="T11" fmla="*/ 3 h 5424"/>
                  <a:gd name="T12" fmla="*/ 0 w 2169"/>
                  <a:gd name="T13" fmla="*/ 2 h 5424"/>
                  <a:gd name="T14" fmla="*/ 1 w 2169"/>
                  <a:gd name="T15" fmla="*/ 2 h 5424"/>
                  <a:gd name="T16" fmla="*/ 1 w 2169"/>
                  <a:gd name="T17" fmla="*/ 1 h 5424"/>
                  <a:gd name="T18" fmla="*/ 1 w 2169"/>
                  <a:gd name="T19" fmla="*/ 1 h 5424"/>
                  <a:gd name="T20" fmla="*/ 2 w 2169"/>
                  <a:gd name="T21" fmla="*/ 1 h 5424"/>
                  <a:gd name="T22" fmla="*/ 2 w 2169"/>
                  <a:gd name="T23" fmla="*/ 0 h 5424"/>
                  <a:gd name="T24" fmla="*/ 3 w 2169"/>
                  <a:gd name="T25" fmla="*/ 0 h 5424"/>
                  <a:gd name="T26" fmla="*/ 3 w 2169"/>
                  <a:gd name="T27" fmla="*/ 0 h 5424"/>
                  <a:gd name="T28" fmla="*/ 3 w 2169"/>
                  <a:gd name="T29" fmla="*/ 0 h 5424"/>
                  <a:gd name="T30" fmla="*/ 3 w 2169"/>
                  <a:gd name="T31" fmla="*/ 0 h 5424"/>
                  <a:gd name="T32" fmla="*/ 3 w 2169"/>
                  <a:gd name="T33" fmla="*/ 0 h 5424"/>
                  <a:gd name="T34" fmla="*/ 3 w 2169"/>
                  <a:gd name="T35" fmla="*/ 0 h 5424"/>
                  <a:gd name="T36" fmla="*/ 3 w 2169"/>
                  <a:gd name="T37" fmla="*/ 1 h 5424"/>
                  <a:gd name="T38" fmla="*/ 2 w 2169"/>
                  <a:gd name="T39" fmla="*/ 2 h 5424"/>
                  <a:gd name="T40" fmla="*/ 2 w 2169"/>
                  <a:gd name="T41" fmla="*/ 2 h 5424"/>
                  <a:gd name="T42" fmla="*/ 2 w 2169"/>
                  <a:gd name="T43" fmla="*/ 2 h 5424"/>
                  <a:gd name="T44" fmla="*/ 2 w 2169"/>
                  <a:gd name="T45" fmla="*/ 3 h 5424"/>
                  <a:gd name="T46" fmla="*/ 1 w 2169"/>
                  <a:gd name="T47" fmla="*/ 4 h 5424"/>
                  <a:gd name="T48" fmla="*/ 1 w 2169"/>
                  <a:gd name="T49" fmla="*/ 5 h 5424"/>
                  <a:gd name="T50" fmla="*/ 1 w 2169"/>
                  <a:gd name="T51" fmla="*/ 7 h 5424"/>
                  <a:gd name="T52" fmla="*/ 1 w 2169"/>
                  <a:gd name="T53" fmla="*/ 8 h 5424"/>
                  <a:gd name="T54" fmla="*/ 0 w 2169"/>
                  <a:gd name="T55" fmla="*/ 8 h 5424"/>
                  <a:gd name="T56" fmla="*/ 0 w 2169"/>
                  <a:gd name="T57" fmla="*/ 9 h 5424"/>
                  <a:gd name="T58" fmla="*/ 0 w 2169"/>
                  <a:gd name="T59" fmla="*/ 9 h 5424"/>
                  <a:gd name="T60" fmla="*/ 0 w 2169"/>
                  <a:gd name="T61" fmla="*/ 9 h 542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69" h="5424">
                    <a:moveTo>
                      <a:pt x="206" y="5372"/>
                    </a:moveTo>
                    <a:lnTo>
                      <a:pt x="103" y="5063"/>
                    </a:lnTo>
                    <a:lnTo>
                      <a:pt x="0" y="4030"/>
                    </a:lnTo>
                    <a:lnTo>
                      <a:pt x="103" y="2170"/>
                    </a:lnTo>
                    <a:lnTo>
                      <a:pt x="155" y="1757"/>
                    </a:lnTo>
                    <a:lnTo>
                      <a:pt x="310" y="1395"/>
                    </a:lnTo>
                    <a:lnTo>
                      <a:pt x="464" y="1137"/>
                    </a:lnTo>
                    <a:lnTo>
                      <a:pt x="671" y="878"/>
                    </a:lnTo>
                    <a:lnTo>
                      <a:pt x="878" y="671"/>
                    </a:lnTo>
                    <a:lnTo>
                      <a:pt x="1136" y="465"/>
                    </a:lnTo>
                    <a:lnTo>
                      <a:pt x="1394" y="311"/>
                    </a:lnTo>
                    <a:lnTo>
                      <a:pt x="1652" y="207"/>
                    </a:lnTo>
                    <a:lnTo>
                      <a:pt x="1911" y="104"/>
                    </a:lnTo>
                    <a:lnTo>
                      <a:pt x="2169" y="0"/>
                    </a:lnTo>
                    <a:lnTo>
                      <a:pt x="2065" y="104"/>
                    </a:lnTo>
                    <a:lnTo>
                      <a:pt x="1911" y="311"/>
                    </a:lnTo>
                    <a:lnTo>
                      <a:pt x="1652" y="671"/>
                    </a:lnTo>
                    <a:lnTo>
                      <a:pt x="1446" y="1085"/>
                    </a:lnTo>
                    <a:lnTo>
                      <a:pt x="1239" y="1498"/>
                    </a:lnTo>
                    <a:lnTo>
                      <a:pt x="1085" y="1963"/>
                    </a:lnTo>
                    <a:lnTo>
                      <a:pt x="930" y="2583"/>
                    </a:lnTo>
                    <a:lnTo>
                      <a:pt x="723" y="3358"/>
                    </a:lnTo>
                    <a:lnTo>
                      <a:pt x="568" y="4081"/>
                    </a:lnTo>
                    <a:lnTo>
                      <a:pt x="413" y="4752"/>
                    </a:lnTo>
                    <a:lnTo>
                      <a:pt x="310" y="5269"/>
                    </a:lnTo>
                    <a:lnTo>
                      <a:pt x="310" y="5424"/>
                    </a:lnTo>
                    <a:lnTo>
                      <a:pt x="206" y="5372"/>
                    </a:lnTo>
                    <a:close/>
                  </a:path>
                </a:pathLst>
              </a:custGeom>
              <a:solidFill>
                <a:srgbClr val="54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1" name="Freeform 81"/>
              <p:cNvSpPr>
                <a:spLocks/>
              </p:cNvSpPr>
              <p:nvPr/>
            </p:nvSpPr>
            <p:spPr bwMode="auto">
              <a:xfrm>
                <a:off x="1783" y="2175"/>
                <a:ext cx="351" cy="796"/>
              </a:xfrm>
              <a:custGeom>
                <a:avLst/>
                <a:gdLst>
                  <a:gd name="T0" fmla="*/ 2 w 1755"/>
                  <a:gd name="T1" fmla="*/ 0 h 3977"/>
                  <a:gd name="T2" fmla="*/ 2 w 1755"/>
                  <a:gd name="T3" fmla="*/ 0 h 3977"/>
                  <a:gd name="T4" fmla="*/ 3 w 1755"/>
                  <a:gd name="T5" fmla="*/ 1 h 3977"/>
                  <a:gd name="T6" fmla="*/ 2 w 1755"/>
                  <a:gd name="T7" fmla="*/ 2 h 3977"/>
                  <a:gd name="T8" fmla="*/ 2 w 1755"/>
                  <a:gd name="T9" fmla="*/ 2 h 3977"/>
                  <a:gd name="T10" fmla="*/ 2 w 1755"/>
                  <a:gd name="T11" fmla="*/ 4 h 3977"/>
                  <a:gd name="T12" fmla="*/ 3 w 1755"/>
                  <a:gd name="T13" fmla="*/ 6 h 3977"/>
                  <a:gd name="T14" fmla="*/ 3 w 1755"/>
                  <a:gd name="T15" fmla="*/ 6 h 3977"/>
                  <a:gd name="T16" fmla="*/ 3 w 1755"/>
                  <a:gd name="T17" fmla="*/ 6 h 3977"/>
                  <a:gd name="T18" fmla="*/ 3 w 1755"/>
                  <a:gd name="T19" fmla="*/ 6 h 3977"/>
                  <a:gd name="T20" fmla="*/ 3 w 1755"/>
                  <a:gd name="T21" fmla="*/ 6 h 3977"/>
                  <a:gd name="T22" fmla="*/ 2 w 1755"/>
                  <a:gd name="T23" fmla="*/ 6 h 3977"/>
                  <a:gd name="T24" fmla="*/ 2 w 1755"/>
                  <a:gd name="T25" fmla="*/ 6 h 3977"/>
                  <a:gd name="T26" fmla="*/ 2 w 1755"/>
                  <a:gd name="T27" fmla="*/ 6 h 3977"/>
                  <a:gd name="T28" fmla="*/ 2 w 1755"/>
                  <a:gd name="T29" fmla="*/ 6 h 3977"/>
                  <a:gd name="T30" fmla="*/ 1 w 1755"/>
                  <a:gd name="T31" fmla="*/ 6 h 3977"/>
                  <a:gd name="T32" fmla="*/ 1 w 1755"/>
                  <a:gd name="T33" fmla="*/ 6 h 3977"/>
                  <a:gd name="T34" fmla="*/ 1 w 1755"/>
                  <a:gd name="T35" fmla="*/ 6 h 3977"/>
                  <a:gd name="T36" fmla="*/ 0 w 1755"/>
                  <a:gd name="T37" fmla="*/ 6 h 3977"/>
                  <a:gd name="T38" fmla="*/ 0 w 1755"/>
                  <a:gd name="T39" fmla="*/ 6 h 3977"/>
                  <a:gd name="T40" fmla="*/ 0 w 1755"/>
                  <a:gd name="T41" fmla="*/ 5 h 3977"/>
                  <a:gd name="T42" fmla="*/ 0 w 1755"/>
                  <a:gd name="T43" fmla="*/ 5 h 3977"/>
                  <a:gd name="T44" fmla="*/ 1 w 1755"/>
                  <a:gd name="T45" fmla="*/ 5 h 3977"/>
                  <a:gd name="T46" fmla="*/ 1 w 1755"/>
                  <a:gd name="T47" fmla="*/ 5 h 3977"/>
                  <a:gd name="T48" fmla="*/ 1 w 1755"/>
                  <a:gd name="T49" fmla="*/ 4 h 3977"/>
                  <a:gd name="T50" fmla="*/ 1 w 1755"/>
                  <a:gd name="T51" fmla="*/ 4 h 3977"/>
                  <a:gd name="T52" fmla="*/ 0 w 1755"/>
                  <a:gd name="T53" fmla="*/ 4 h 3977"/>
                  <a:gd name="T54" fmla="*/ 0 w 1755"/>
                  <a:gd name="T55" fmla="*/ 4 h 3977"/>
                  <a:gd name="T56" fmla="*/ 1 w 1755"/>
                  <a:gd name="T57" fmla="*/ 4 h 3977"/>
                  <a:gd name="T58" fmla="*/ 1 w 1755"/>
                  <a:gd name="T59" fmla="*/ 4 h 3977"/>
                  <a:gd name="T60" fmla="*/ 1 w 1755"/>
                  <a:gd name="T61" fmla="*/ 4 h 3977"/>
                  <a:gd name="T62" fmla="*/ 2 w 1755"/>
                  <a:gd name="T63" fmla="*/ 4 h 3977"/>
                  <a:gd name="T64" fmla="*/ 2 w 1755"/>
                  <a:gd name="T65" fmla="*/ 4 h 3977"/>
                  <a:gd name="T66" fmla="*/ 2 w 1755"/>
                  <a:gd name="T67" fmla="*/ 4 h 3977"/>
                  <a:gd name="T68" fmla="*/ 2 w 1755"/>
                  <a:gd name="T69" fmla="*/ 3 h 3977"/>
                  <a:gd name="T70" fmla="*/ 1 w 1755"/>
                  <a:gd name="T71" fmla="*/ 3 h 3977"/>
                  <a:gd name="T72" fmla="*/ 1 w 1755"/>
                  <a:gd name="T73" fmla="*/ 3 h 3977"/>
                  <a:gd name="T74" fmla="*/ 1 w 1755"/>
                  <a:gd name="T75" fmla="*/ 3 h 3977"/>
                  <a:gd name="T76" fmla="*/ 1 w 1755"/>
                  <a:gd name="T77" fmla="*/ 3 h 3977"/>
                  <a:gd name="T78" fmla="*/ 1 w 1755"/>
                  <a:gd name="T79" fmla="*/ 3 h 3977"/>
                  <a:gd name="T80" fmla="*/ 2 w 1755"/>
                  <a:gd name="T81" fmla="*/ 3 h 3977"/>
                  <a:gd name="T82" fmla="*/ 2 w 1755"/>
                  <a:gd name="T83" fmla="*/ 3 h 3977"/>
                  <a:gd name="T84" fmla="*/ 2 w 1755"/>
                  <a:gd name="T85" fmla="*/ 2 h 3977"/>
                  <a:gd name="T86" fmla="*/ 2 w 1755"/>
                  <a:gd name="T87" fmla="*/ 2 h 3977"/>
                  <a:gd name="T88" fmla="*/ 2 w 1755"/>
                  <a:gd name="T89" fmla="*/ 1 h 3977"/>
                  <a:gd name="T90" fmla="*/ 2 w 1755"/>
                  <a:gd name="T91" fmla="*/ 1 h 3977"/>
                  <a:gd name="T92" fmla="*/ 2 w 1755"/>
                  <a:gd name="T93" fmla="*/ 1 h 3977"/>
                  <a:gd name="T94" fmla="*/ 2 w 1755"/>
                  <a:gd name="T95" fmla="*/ 0 h 3977"/>
                  <a:gd name="T96" fmla="*/ 2 w 1755"/>
                  <a:gd name="T97" fmla="*/ 0 h 39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55" h="3977">
                    <a:moveTo>
                      <a:pt x="1446" y="0"/>
                    </a:moveTo>
                    <a:lnTo>
                      <a:pt x="1549" y="0"/>
                    </a:lnTo>
                    <a:lnTo>
                      <a:pt x="1600" y="465"/>
                    </a:lnTo>
                    <a:lnTo>
                      <a:pt x="1549" y="1344"/>
                    </a:lnTo>
                    <a:lnTo>
                      <a:pt x="1497" y="2479"/>
                    </a:lnTo>
                    <a:lnTo>
                      <a:pt x="1600" y="3461"/>
                    </a:lnTo>
                    <a:lnTo>
                      <a:pt x="1652" y="3823"/>
                    </a:lnTo>
                    <a:lnTo>
                      <a:pt x="1755" y="3977"/>
                    </a:lnTo>
                    <a:lnTo>
                      <a:pt x="1652" y="3926"/>
                    </a:lnTo>
                    <a:lnTo>
                      <a:pt x="1446" y="3770"/>
                    </a:lnTo>
                    <a:lnTo>
                      <a:pt x="1239" y="3616"/>
                    </a:lnTo>
                    <a:lnTo>
                      <a:pt x="1033" y="3512"/>
                    </a:lnTo>
                    <a:lnTo>
                      <a:pt x="826" y="3461"/>
                    </a:lnTo>
                    <a:lnTo>
                      <a:pt x="464" y="3512"/>
                    </a:lnTo>
                    <a:lnTo>
                      <a:pt x="103" y="3616"/>
                    </a:lnTo>
                    <a:lnTo>
                      <a:pt x="0" y="3512"/>
                    </a:lnTo>
                    <a:lnTo>
                      <a:pt x="206" y="3203"/>
                    </a:lnTo>
                    <a:lnTo>
                      <a:pt x="567" y="2996"/>
                    </a:lnTo>
                    <a:lnTo>
                      <a:pt x="722" y="2893"/>
                    </a:lnTo>
                    <a:lnTo>
                      <a:pt x="567" y="2790"/>
                    </a:lnTo>
                    <a:lnTo>
                      <a:pt x="258" y="2737"/>
                    </a:lnTo>
                    <a:lnTo>
                      <a:pt x="206" y="2635"/>
                    </a:lnTo>
                    <a:lnTo>
                      <a:pt x="413" y="2531"/>
                    </a:lnTo>
                    <a:lnTo>
                      <a:pt x="722" y="2531"/>
                    </a:lnTo>
                    <a:lnTo>
                      <a:pt x="980" y="2479"/>
                    </a:lnTo>
                    <a:lnTo>
                      <a:pt x="1084" y="2324"/>
                    </a:lnTo>
                    <a:lnTo>
                      <a:pt x="1033" y="2170"/>
                    </a:lnTo>
                    <a:lnTo>
                      <a:pt x="929" y="1963"/>
                    </a:lnTo>
                    <a:lnTo>
                      <a:pt x="826" y="1757"/>
                    </a:lnTo>
                    <a:lnTo>
                      <a:pt x="774" y="1653"/>
                    </a:lnTo>
                    <a:lnTo>
                      <a:pt x="929" y="1653"/>
                    </a:lnTo>
                    <a:lnTo>
                      <a:pt x="1187" y="1704"/>
                    </a:lnTo>
                    <a:lnTo>
                      <a:pt x="1291" y="1550"/>
                    </a:lnTo>
                    <a:lnTo>
                      <a:pt x="1187" y="1240"/>
                    </a:lnTo>
                    <a:lnTo>
                      <a:pt x="1135" y="826"/>
                    </a:lnTo>
                    <a:lnTo>
                      <a:pt x="1135" y="516"/>
                    </a:lnTo>
                    <a:lnTo>
                      <a:pt x="1291" y="258"/>
                    </a:lnTo>
                    <a:lnTo>
                      <a:pt x="1446" y="0"/>
                    </a:lnTo>
                    <a:close/>
                  </a:path>
                </a:pathLst>
              </a:custGeom>
              <a:solidFill>
                <a:srgbClr val="489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2" name="Freeform 82"/>
              <p:cNvSpPr>
                <a:spLocks/>
              </p:cNvSpPr>
              <p:nvPr/>
            </p:nvSpPr>
            <p:spPr bwMode="auto">
              <a:xfrm>
                <a:off x="1804" y="2196"/>
                <a:ext cx="330" cy="775"/>
              </a:xfrm>
              <a:custGeom>
                <a:avLst/>
                <a:gdLst>
                  <a:gd name="T0" fmla="*/ 2 w 1652"/>
                  <a:gd name="T1" fmla="*/ 0 h 3874"/>
                  <a:gd name="T2" fmla="*/ 2 w 1652"/>
                  <a:gd name="T3" fmla="*/ 0 h 3874"/>
                  <a:gd name="T4" fmla="*/ 2 w 1652"/>
                  <a:gd name="T5" fmla="*/ 1 h 3874"/>
                  <a:gd name="T6" fmla="*/ 2 w 1652"/>
                  <a:gd name="T7" fmla="*/ 2 h 3874"/>
                  <a:gd name="T8" fmla="*/ 2 w 1652"/>
                  <a:gd name="T9" fmla="*/ 2 h 3874"/>
                  <a:gd name="T10" fmla="*/ 2 w 1652"/>
                  <a:gd name="T11" fmla="*/ 4 h 3874"/>
                  <a:gd name="T12" fmla="*/ 2 w 1652"/>
                  <a:gd name="T13" fmla="*/ 5 h 3874"/>
                  <a:gd name="T14" fmla="*/ 2 w 1652"/>
                  <a:gd name="T15" fmla="*/ 6 h 3874"/>
                  <a:gd name="T16" fmla="*/ 2 w 1652"/>
                  <a:gd name="T17" fmla="*/ 6 h 3874"/>
                  <a:gd name="T18" fmla="*/ 3 w 1652"/>
                  <a:gd name="T19" fmla="*/ 6 h 3874"/>
                  <a:gd name="T20" fmla="*/ 2 w 1652"/>
                  <a:gd name="T21" fmla="*/ 6 h 3874"/>
                  <a:gd name="T22" fmla="*/ 2 w 1652"/>
                  <a:gd name="T23" fmla="*/ 6 h 3874"/>
                  <a:gd name="T24" fmla="*/ 2 w 1652"/>
                  <a:gd name="T25" fmla="*/ 6 h 3874"/>
                  <a:gd name="T26" fmla="*/ 2 w 1652"/>
                  <a:gd name="T27" fmla="*/ 6 h 3874"/>
                  <a:gd name="T28" fmla="*/ 1 w 1652"/>
                  <a:gd name="T29" fmla="*/ 5 h 3874"/>
                  <a:gd name="T30" fmla="*/ 1 w 1652"/>
                  <a:gd name="T31" fmla="*/ 5 h 3874"/>
                  <a:gd name="T32" fmla="*/ 1 w 1652"/>
                  <a:gd name="T33" fmla="*/ 5 h 3874"/>
                  <a:gd name="T34" fmla="*/ 1 w 1652"/>
                  <a:gd name="T35" fmla="*/ 5 h 3874"/>
                  <a:gd name="T36" fmla="*/ 0 w 1652"/>
                  <a:gd name="T37" fmla="*/ 6 h 3874"/>
                  <a:gd name="T38" fmla="*/ 0 w 1652"/>
                  <a:gd name="T39" fmla="*/ 5 h 3874"/>
                  <a:gd name="T40" fmla="*/ 0 w 1652"/>
                  <a:gd name="T41" fmla="*/ 5 h 3874"/>
                  <a:gd name="T42" fmla="*/ 0 w 1652"/>
                  <a:gd name="T43" fmla="*/ 5 h 3874"/>
                  <a:gd name="T44" fmla="*/ 1 w 1652"/>
                  <a:gd name="T45" fmla="*/ 5 h 3874"/>
                  <a:gd name="T46" fmla="*/ 1 w 1652"/>
                  <a:gd name="T47" fmla="*/ 5 h 3874"/>
                  <a:gd name="T48" fmla="*/ 1 w 1652"/>
                  <a:gd name="T49" fmla="*/ 4 h 3874"/>
                  <a:gd name="T50" fmla="*/ 1 w 1652"/>
                  <a:gd name="T51" fmla="*/ 4 h 3874"/>
                  <a:gd name="T52" fmla="*/ 0 w 1652"/>
                  <a:gd name="T53" fmla="*/ 4 h 3874"/>
                  <a:gd name="T54" fmla="*/ 0 w 1652"/>
                  <a:gd name="T55" fmla="*/ 4 h 3874"/>
                  <a:gd name="T56" fmla="*/ 1 w 1652"/>
                  <a:gd name="T57" fmla="*/ 4 h 3874"/>
                  <a:gd name="T58" fmla="*/ 1 w 1652"/>
                  <a:gd name="T59" fmla="*/ 4 h 3874"/>
                  <a:gd name="T60" fmla="*/ 1 w 1652"/>
                  <a:gd name="T61" fmla="*/ 4 h 3874"/>
                  <a:gd name="T62" fmla="*/ 1 w 1652"/>
                  <a:gd name="T63" fmla="*/ 4 h 3874"/>
                  <a:gd name="T64" fmla="*/ 2 w 1652"/>
                  <a:gd name="T65" fmla="*/ 4 h 3874"/>
                  <a:gd name="T66" fmla="*/ 2 w 1652"/>
                  <a:gd name="T67" fmla="*/ 4 h 3874"/>
                  <a:gd name="T68" fmla="*/ 2 w 1652"/>
                  <a:gd name="T69" fmla="*/ 3 h 3874"/>
                  <a:gd name="T70" fmla="*/ 1 w 1652"/>
                  <a:gd name="T71" fmla="*/ 3 h 3874"/>
                  <a:gd name="T72" fmla="*/ 1 w 1652"/>
                  <a:gd name="T73" fmla="*/ 3 h 3874"/>
                  <a:gd name="T74" fmla="*/ 1 w 1652"/>
                  <a:gd name="T75" fmla="*/ 3 h 3874"/>
                  <a:gd name="T76" fmla="*/ 1 w 1652"/>
                  <a:gd name="T77" fmla="*/ 3 h 3874"/>
                  <a:gd name="T78" fmla="*/ 1 w 1652"/>
                  <a:gd name="T79" fmla="*/ 3 h 3874"/>
                  <a:gd name="T80" fmla="*/ 2 w 1652"/>
                  <a:gd name="T81" fmla="*/ 3 h 3874"/>
                  <a:gd name="T82" fmla="*/ 2 w 1652"/>
                  <a:gd name="T83" fmla="*/ 3 h 3874"/>
                  <a:gd name="T84" fmla="*/ 2 w 1652"/>
                  <a:gd name="T85" fmla="*/ 3 h 3874"/>
                  <a:gd name="T86" fmla="*/ 2 w 1652"/>
                  <a:gd name="T87" fmla="*/ 2 h 3874"/>
                  <a:gd name="T88" fmla="*/ 2 w 1652"/>
                  <a:gd name="T89" fmla="*/ 1 h 3874"/>
                  <a:gd name="T90" fmla="*/ 2 w 1652"/>
                  <a:gd name="T91" fmla="*/ 1 h 3874"/>
                  <a:gd name="T92" fmla="*/ 2 w 1652"/>
                  <a:gd name="T93" fmla="*/ 1 h 3874"/>
                  <a:gd name="T94" fmla="*/ 2 w 1652"/>
                  <a:gd name="T95" fmla="*/ 0 h 3874"/>
                  <a:gd name="T96" fmla="*/ 2 w 1652"/>
                  <a:gd name="T97" fmla="*/ 0 h 38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52" h="3874">
                    <a:moveTo>
                      <a:pt x="1343" y="52"/>
                    </a:moveTo>
                    <a:lnTo>
                      <a:pt x="1446" y="0"/>
                    </a:lnTo>
                    <a:lnTo>
                      <a:pt x="1497" y="465"/>
                    </a:lnTo>
                    <a:lnTo>
                      <a:pt x="1446" y="1241"/>
                    </a:lnTo>
                    <a:lnTo>
                      <a:pt x="1394" y="2376"/>
                    </a:lnTo>
                    <a:lnTo>
                      <a:pt x="1497" y="3358"/>
                    </a:lnTo>
                    <a:lnTo>
                      <a:pt x="1549" y="3720"/>
                    </a:lnTo>
                    <a:lnTo>
                      <a:pt x="1652" y="3874"/>
                    </a:lnTo>
                    <a:lnTo>
                      <a:pt x="1549" y="3823"/>
                    </a:lnTo>
                    <a:lnTo>
                      <a:pt x="1343" y="3667"/>
                    </a:lnTo>
                    <a:lnTo>
                      <a:pt x="1136" y="3513"/>
                    </a:lnTo>
                    <a:lnTo>
                      <a:pt x="930" y="3409"/>
                    </a:lnTo>
                    <a:lnTo>
                      <a:pt x="775" y="3358"/>
                    </a:lnTo>
                    <a:lnTo>
                      <a:pt x="464" y="3409"/>
                    </a:lnTo>
                    <a:lnTo>
                      <a:pt x="103" y="3461"/>
                    </a:lnTo>
                    <a:lnTo>
                      <a:pt x="0" y="3358"/>
                    </a:lnTo>
                    <a:lnTo>
                      <a:pt x="206" y="3100"/>
                    </a:lnTo>
                    <a:lnTo>
                      <a:pt x="568" y="2893"/>
                    </a:lnTo>
                    <a:lnTo>
                      <a:pt x="723" y="2841"/>
                    </a:lnTo>
                    <a:lnTo>
                      <a:pt x="568" y="2738"/>
                    </a:lnTo>
                    <a:lnTo>
                      <a:pt x="258" y="2634"/>
                    </a:lnTo>
                    <a:lnTo>
                      <a:pt x="206" y="2532"/>
                    </a:lnTo>
                    <a:lnTo>
                      <a:pt x="413" y="2428"/>
                    </a:lnTo>
                    <a:lnTo>
                      <a:pt x="723" y="2428"/>
                    </a:lnTo>
                    <a:lnTo>
                      <a:pt x="930" y="2428"/>
                    </a:lnTo>
                    <a:lnTo>
                      <a:pt x="1032" y="2274"/>
                    </a:lnTo>
                    <a:lnTo>
                      <a:pt x="981" y="2118"/>
                    </a:lnTo>
                    <a:lnTo>
                      <a:pt x="930" y="1912"/>
                    </a:lnTo>
                    <a:lnTo>
                      <a:pt x="775" y="1705"/>
                    </a:lnTo>
                    <a:lnTo>
                      <a:pt x="723" y="1601"/>
                    </a:lnTo>
                    <a:lnTo>
                      <a:pt x="877" y="1654"/>
                    </a:lnTo>
                    <a:lnTo>
                      <a:pt x="1136" y="1705"/>
                    </a:lnTo>
                    <a:lnTo>
                      <a:pt x="1188" y="1601"/>
                    </a:lnTo>
                    <a:lnTo>
                      <a:pt x="1136" y="1292"/>
                    </a:lnTo>
                    <a:lnTo>
                      <a:pt x="1084" y="879"/>
                    </a:lnTo>
                    <a:lnTo>
                      <a:pt x="1084" y="568"/>
                    </a:lnTo>
                    <a:lnTo>
                      <a:pt x="1188" y="310"/>
                    </a:lnTo>
                    <a:lnTo>
                      <a:pt x="1343" y="52"/>
                    </a:lnTo>
                    <a:close/>
                  </a:path>
                </a:pathLst>
              </a:custGeom>
              <a:solidFill>
                <a:srgbClr val="3C91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3" name="Freeform 83"/>
              <p:cNvSpPr>
                <a:spLocks/>
              </p:cNvSpPr>
              <p:nvPr/>
            </p:nvSpPr>
            <p:spPr bwMode="auto">
              <a:xfrm>
                <a:off x="1825" y="2227"/>
                <a:ext cx="309" cy="744"/>
              </a:xfrm>
              <a:custGeom>
                <a:avLst/>
                <a:gdLst>
                  <a:gd name="T0" fmla="*/ 2 w 1549"/>
                  <a:gd name="T1" fmla="*/ 0 h 3719"/>
                  <a:gd name="T2" fmla="*/ 2 w 1549"/>
                  <a:gd name="T3" fmla="*/ 0 h 3719"/>
                  <a:gd name="T4" fmla="*/ 2 w 1549"/>
                  <a:gd name="T5" fmla="*/ 1 h 3719"/>
                  <a:gd name="T6" fmla="*/ 2 w 1549"/>
                  <a:gd name="T7" fmla="*/ 2 h 3719"/>
                  <a:gd name="T8" fmla="*/ 2 w 1549"/>
                  <a:gd name="T9" fmla="*/ 2 h 3719"/>
                  <a:gd name="T10" fmla="*/ 2 w 1549"/>
                  <a:gd name="T11" fmla="*/ 4 h 3719"/>
                  <a:gd name="T12" fmla="*/ 2 w 1549"/>
                  <a:gd name="T13" fmla="*/ 5 h 3719"/>
                  <a:gd name="T14" fmla="*/ 2 w 1549"/>
                  <a:gd name="T15" fmla="*/ 6 h 3719"/>
                  <a:gd name="T16" fmla="*/ 2 w 1549"/>
                  <a:gd name="T17" fmla="*/ 6 h 3719"/>
                  <a:gd name="T18" fmla="*/ 2 w 1549"/>
                  <a:gd name="T19" fmla="*/ 6 h 3719"/>
                  <a:gd name="T20" fmla="*/ 2 w 1549"/>
                  <a:gd name="T21" fmla="*/ 6 h 3719"/>
                  <a:gd name="T22" fmla="*/ 2 w 1549"/>
                  <a:gd name="T23" fmla="*/ 6 h 3719"/>
                  <a:gd name="T24" fmla="*/ 2 w 1549"/>
                  <a:gd name="T25" fmla="*/ 5 h 3719"/>
                  <a:gd name="T26" fmla="*/ 2 w 1549"/>
                  <a:gd name="T27" fmla="*/ 5 h 3719"/>
                  <a:gd name="T28" fmla="*/ 1 w 1549"/>
                  <a:gd name="T29" fmla="*/ 5 h 3719"/>
                  <a:gd name="T30" fmla="*/ 1 w 1549"/>
                  <a:gd name="T31" fmla="*/ 5 h 3719"/>
                  <a:gd name="T32" fmla="*/ 1 w 1549"/>
                  <a:gd name="T33" fmla="*/ 5 h 3719"/>
                  <a:gd name="T34" fmla="*/ 1 w 1549"/>
                  <a:gd name="T35" fmla="*/ 5 h 3719"/>
                  <a:gd name="T36" fmla="*/ 0 w 1549"/>
                  <a:gd name="T37" fmla="*/ 5 h 3719"/>
                  <a:gd name="T38" fmla="*/ 0 w 1549"/>
                  <a:gd name="T39" fmla="*/ 5 h 3719"/>
                  <a:gd name="T40" fmla="*/ 0 w 1549"/>
                  <a:gd name="T41" fmla="*/ 5 h 3719"/>
                  <a:gd name="T42" fmla="*/ 0 w 1549"/>
                  <a:gd name="T43" fmla="*/ 5 h 3719"/>
                  <a:gd name="T44" fmla="*/ 1 w 1549"/>
                  <a:gd name="T45" fmla="*/ 4 h 3719"/>
                  <a:gd name="T46" fmla="*/ 1 w 1549"/>
                  <a:gd name="T47" fmla="*/ 4 h 3719"/>
                  <a:gd name="T48" fmla="*/ 1 w 1549"/>
                  <a:gd name="T49" fmla="*/ 4 h 3719"/>
                  <a:gd name="T50" fmla="*/ 1 w 1549"/>
                  <a:gd name="T51" fmla="*/ 4 h 3719"/>
                  <a:gd name="T52" fmla="*/ 0 w 1549"/>
                  <a:gd name="T53" fmla="*/ 4 h 3719"/>
                  <a:gd name="T54" fmla="*/ 0 w 1549"/>
                  <a:gd name="T55" fmla="*/ 4 h 3719"/>
                  <a:gd name="T56" fmla="*/ 1 w 1549"/>
                  <a:gd name="T57" fmla="*/ 4 h 3719"/>
                  <a:gd name="T58" fmla="*/ 1 w 1549"/>
                  <a:gd name="T59" fmla="*/ 4 h 3719"/>
                  <a:gd name="T60" fmla="*/ 1 w 1549"/>
                  <a:gd name="T61" fmla="*/ 4 h 3719"/>
                  <a:gd name="T62" fmla="*/ 1 w 1549"/>
                  <a:gd name="T63" fmla="*/ 4 h 3719"/>
                  <a:gd name="T64" fmla="*/ 2 w 1549"/>
                  <a:gd name="T65" fmla="*/ 4 h 3719"/>
                  <a:gd name="T66" fmla="*/ 2 w 1549"/>
                  <a:gd name="T67" fmla="*/ 4 h 3719"/>
                  <a:gd name="T68" fmla="*/ 1 w 1549"/>
                  <a:gd name="T69" fmla="*/ 3 h 3719"/>
                  <a:gd name="T70" fmla="*/ 1 w 1549"/>
                  <a:gd name="T71" fmla="*/ 3 h 3719"/>
                  <a:gd name="T72" fmla="*/ 1 w 1549"/>
                  <a:gd name="T73" fmla="*/ 3 h 3719"/>
                  <a:gd name="T74" fmla="*/ 1 w 1549"/>
                  <a:gd name="T75" fmla="*/ 3 h 3719"/>
                  <a:gd name="T76" fmla="*/ 1 w 1549"/>
                  <a:gd name="T77" fmla="*/ 2 h 3719"/>
                  <a:gd name="T78" fmla="*/ 1 w 1549"/>
                  <a:gd name="T79" fmla="*/ 3 h 3719"/>
                  <a:gd name="T80" fmla="*/ 2 w 1549"/>
                  <a:gd name="T81" fmla="*/ 3 h 3719"/>
                  <a:gd name="T82" fmla="*/ 2 w 1549"/>
                  <a:gd name="T83" fmla="*/ 3 h 3719"/>
                  <a:gd name="T84" fmla="*/ 2 w 1549"/>
                  <a:gd name="T85" fmla="*/ 3 h 3719"/>
                  <a:gd name="T86" fmla="*/ 2 w 1549"/>
                  <a:gd name="T87" fmla="*/ 2 h 3719"/>
                  <a:gd name="T88" fmla="*/ 2 w 1549"/>
                  <a:gd name="T89" fmla="*/ 1 h 3719"/>
                  <a:gd name="T90" fmla="*/ 2 w 1549"/>
                  <a:gd name="T91" fmla="*/ 1 h 3719"/>
                  <a:gd name="T92" fmla="*/ 2 w 1549"/>
                  <a:gd name="T93" fmla="*/ 1 h 3719"/>
                  <a:gd name="T94" fmla="*/ 2 w 1549"/>
                  <a:gd name="T95" fmla="*/ 0 h 3719"/>
                  <a:gd name="T96" fmla="*/ 2 w 1549"/>
                  <a:gd name="T97" fmla="*/ 0 h 37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49" h="3719">
                    <a:moveTo>
                      <a:pt x="1240" y="51"/>
                    </a:moveTo>
                    <a:lnTo>
                      <a:pt x="1343" y="0"/>
                    </a:lnTo>
                    <a:lnTo>
                      <a:pt x="1394" y="362"/>
                    </a:lnTo>
                    <a:lnTo>
                      <a:pt x="1343" y="1086"/>
                    </a:lnTo>
                    <a:lnTo>
                      <a:pt x="1291" y="2221"/>
                    </a:lnTo>
                    <a:lnTo>
                      <a:pt x="1394" y="3203"/>
                    </a:lnTo>
                    <a:lnTo>
                      <a:pt x="1446" y="3565"/>
                    </a:lnTo>
                    <a:lnTo>
                      <a:pt x="1549" y="3719"/>
                    </a:lnTo>
                    <a:lnTo>
                      <a:pt x="1446" y="3668"/>
                    </a:lnTo>
                    <a:lnTo>
                      <a:pt x="1240" y="3512"/>
                    </a:lnTo>
                    <a:lnTo>
                      <a:pt x="1033" y="3358"/>
                    </a:lnTo>
                    <a:lnTo>
                      <a:pt x="878" y="3306"/>
                    </a:lnTo>
                    <a:lnTo>
                      <a:pt x="672" y="3203"/>
                    </a:lnTo>
                    <a:lnTo>
                      <a:pt x="465" y="3203"/>
                    </a:lnTo>
                    <a:lnTo>
                      <a:pt x="103" y="3254"/>
                    </a:lnTo>
                    <a:lnTo>
                      <a:pt x="0" y="3203"/>
                    </a:lnTo>
                    <a:lnTo>
                      <a:pt x="207" y="2996"/>
                    </a:lnTo>
                    <a:lnTo>
                      <a:pt x="568" y="2790"/>
                    </a:lnTo>
                    <a:lnTo>
                      <a:pt x="774" y="2686"/>
                    </a:lnTo>
                    <a:lnTo>
                      <a:pt x="620" y="2583"/>
                    </a:lnTo>
                    <a:lnTo>
                      <a:pt x="310" y="2479"/>
                    </a:lnTo>
                    <a:lnTo>
                      <a:pt x="258" y="2377"/>
                    </a:lnTo>
                    <a:lnTo>
                      <a:pt x="414" y="2325"/>
                    </a:lnTo>
                    <a:lnTo>
                      <a:pt x="723" y="2377"/>
                    </a:lnTo>
                    <a:lnTo>
                      <a:pt x="929" y="2325"/>
                    </a:lnTo>
                    <a:lnTo>
                      <a:pt x="981" y="2221"/>
                    </a:lnTo>
                    <a:lnTo>
                      <a:pt x="929" y="2066"/>
                    </a:lnTo>
                    <a:lnTo>
                      <a:pt x="878" y="1860"/>
                    </a:lnTo>
                    <a:lnTo>
                      <a:pt x="774" y="1653"/>
                    </a:lnTo>
                    <a:lnTo>
                      <a:pt x="723" y="1550"/>
                    </a:lnTo>
                    <a:lnTo>
                      <a:pt x="827" y="1653"/>
                    </a:lnTo>
                    <a:lnTo>
                      <a:pt x="1085" y="1705"/>
                    </a:lnTo>
                    <a:lnTo>
                      <a:pt x="1136" y="1602"/>
                    </a:lnTo>
                    <a:lnTo>
                      <a:pt x="1085" y="1240"/>
                    </a:lnTo>
                    <a:lnTo>
                      <a:pt x="1033" y="878"/>
                    </a:lnTo>
                    <a:lnTo>
                      <a:pt x="1033" y="568"/>
                    </a:lnTo>
                    <a:lnTo>
                      <a:pt x="1136" y="310"/>
                    </a:lnTo>
                    <a:lnTo>
                      <a:pt x="1240" y="51"/>
                    </a:lnTo>
                    <a:close/>
                  </a:path>
                </a:pathLst>
              </a:custGeom>
              <a:solidFill>
                <a:srgbClr val="308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4" name="Freeform 84"/>
              <p:cNvSpPr>
                <a:spLocks/>
              </p:cNvSpPr>
              <p:nvPr/>
            </p:nvSpPr>
            <p:spPr bwMode="auto">
              <a:xfrm>
                <a:off x="1845" y="2258"/>
                <a:ext cx="289" cy="713"/>
              </a:xfrm>
              <a:custGeom>
                <a:avLst/>
                <a:gdLst>
                  <a:gd name="T0" fmla="*/ 2 w 1446"/>
                  <a:gd name="T1" fmla="*/ 0 h 3564"/>
                  <a:gd name="T2" fmla="*/ 2 w 1446"/>
                  <a:gd name="T3" fmla="*/ 0 h 3564"/>
                  <a:gd name="T4" fmla="*/ 2 w 1446"/>
                  <a:gd name="T5" fmla="*/ 0 h 3564"/>
                  <a:gd name="T6" fmla="*/ 2 w 1446"/>
                  <a:gd name="T7" fmla="*/ 1 h 3564"/>
                  <a:gd name="T8" fmla="*/ 2 w 1446"/>
                  <a:gd name="T9" fmla="*/ 1 h 3564"/>
                  <a:gd name="T10" fmla="*/ 2 w 1446"/>
                  <a:gd name="T11" fmla="*/ 3 h 3564"/>
                  <a:gd name="T12" fmla="*/ 2 w 1446"/>
                  <a:gd name="T13" fmla="*/ 5 h 3564"/>
                  <a:gd name="T14" fmla="*/ 2 w 1446"/>
                  <a:gd name="T15" fmla="*/ 5 h 3564"/>
                  <a:gd name="T16" fmla="*/ 2 w 1446"/>
                  <a:gd name="T17" fmla="*/ 5 h 3564"/>
                  <a:gd name="T18" fmla="*/ 2 w 1446"/>
                  <a:gd name="T19" fmla="*/ 6 h 3564"/>
                  <a:gd name="T20" fmla="*/ 2 w 1446"/>
                  <a:gd name="T21" fmla="*/ 6 h 3564"/>
                  <a:gd name="T22" fmla="*/ 2 w 1446"/>
                  <a:gd name="T23" fmla="*/ 5 h 3564"/>
                  <a:gd name="T24" fmla="*/ 1 w 1446"/>
                  <a:gd name="T25" fmla="*/ 5 h 3564"/>
                  <a:gd name="T26" fmla="*/ 1 w 1446"/>
                  <a:gd name="T27" fmla="*/ 5 h 3564"/>
                  <a:gd name="T28" fmla="*/ 1 w 1446"/>
                  <a:gd name="T29" fmla="*/ 5 h 3564"/>
                  <a:gd name="T30" fmla="*/ 1 w 1446"/>
                  <a:gd name="T31" fmla="*/ 5 h 3564"/>
                  <a:gd name="T32" fmla="*/ 1 w 1446"/>
                  <a:gd name="T33" fmla="*/ 5 h 3564"/>
                  <a:gd name="T34" fmla="*/ 1 w 1446"/>
                  <a:gd name="T35" fmla="*/ 5 h 3564"/>
                  <a:gd name="T36" fmla="*/ 0 w 1446"/>
                  <a:gd name="T37" fmla="*/ 5 h 3564"/>
                  <a:gd name="T38" fmla="*/ 0 w 1446"/>
                  <a:gd name="T39" fmla="*/ 5 h 3564"/>
                  <a:gd name="T40" fmla="*/ 0 w 1446"/>
                  <a:gd name="T41" fmla="*/ 5 h 3564"/>
                  <a:gd name="T42" fmla="*/ 0 w 1446"/>
                  <a:gd name="T43" fmla="*/ 5 h 3564"/>
                  <a:gd name="T44" fmla="*/ 1 w 1446"/>
                  <a:gd name="T45" fmla="*/ 4 h 3564"/>
                  <a:gd name="T46" fmla="*/ 1 w 1446"/>
                  <a:gd name="T47" fmla="*/ 4 h 3564"/>
                  <a:gd name="T48" fmla="*/ 1 w 1446"/>
                  <a:gd name="T49" fmla="*/ 4 h 3564"/>
                  <a:gd name="T50" fmla="*/ 1 w 1446"/>
                  <a:gd name="T51" fmla="*/ 4 h 3564"/>
                  <a:gd name="T52" fmla="*/ 0 w 1446"/>
                  <a:gd name="T53" fmla="*/ 4 h 3564"/>
                  <a:gd name="T54" fmla="*/ 0 w 1446"/>
                  <a:gd name="T55" fmla="*/ 4 h 3564"/>
                  <a:gd name="T56" fmla="*/ 1 w 1446"/>
                  <a:gd name="T57" fmla="*/ 4 h 3564"/>
                  <a:gd name="T58" fmla="*/ 1 w 1446"/>
                  <a:gd name="T59" fmla="*/ 4 h 3564"/>
                  <a:gd name="T60" fmla="*/ 1 w 1446"/>
                  <a:gd name="T61" fmla="*/ 4 h 3564"/>
                  <a:gd name="T62" fmla="*/ 1 w 1446"/>
                  <a:gd name="T63" fmla="*/ 4 h 3564"/>
                  <a:gd name="T64" fmla="*/ 1 w 1446"/>
                  <a:gd name="T65" fmla="*/ 3 h 3564"/>
                  <a:gd name="T66" fmla="*/ 1 w 1446"/>
                  <a:gd name="T67" fmla="*/ 3 h 3564"/>
                  <a:gd name="T68" fmla="*/ 1 w 1446"/>
                  <a:gd name="T69" fmla="*/ 3 h 3564"/>
                  <a:gd name="T70" fmla="*/ 1 w 1446"/>
                  <a:gd name="T71" fmla="*/ 3 h 3564"/>
                  <a:gd name="T72" fmla="*/ 1 w 1446"/>
                  <a:gd name="T73" fmla="*/ 3 h 3564"/>
                  <a:gd name="T74" fmla="*/ 1 w 1446"/>
                  <a:gd name="T75" fmla="*/ 3 h 3564"/>
                  <a:gd name="T76" fmla="*/ 1 w 1446"/>
                  <a:gd name="T77" fmla="*/ 2 h 3564"/>
                  <a:gd name="T78" fmla="*/ 1 w 1446"/>
                  <a:gd name="T79" fmla="*/ 3 h 3564"/>
                  <a:gd name="T80" fmla="*/ 2 w 1446"/>
                  <a:gd name="T81" fmla="*/ 3 h 3564"/>
                  <a:gd name="T82" fmla="*/ 2 w 1446"/>
                  <a:gd name="T83" fmla="*/ 3 h 3564"/>
                  <a:gd name="T84" fmla="*/ 2 w 1446"/>
                  <a:gd name="T85" fmla="*/ 2 h 3564"/>
                  <a:gd name="T86" fmla="*/ 2 w 1446"/>
                  <a:gd name="T87" fmla="*/ 2 h 3564"/>
                  <a:gd name="T88" fmla="*/ 2 w 1446"/>
                  <a:gd name="T89" fmla="*/ 1 h 3564"/>
                  <a:gd name="T90" fmla="*/ 2 w 1446"/>
                  <a:gd name="T91" fmla="*/ 1 h 3564"/>
                  <a:gd name="T92" fmla="*/ 2 w 1446"/>
                  <a:gd name="T93" fmla="*/ 1 h 3564"/>
                  <a:gd name="T94" fmla="*/ 2 w 1446"/>
                  <a:gd name="T95" fmla="*/ 0 h 3564"/>
                  <a:gd name="T96" fmla="*/ 2 w 1446"/>
                  <a:gd name="T97" fmla="*/ 0 h 356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46" h="3564">
                    <a:moveTo>
                      <a:pt x="1137" y="52"/>
                    </a:moveTo>
                    <a:lnTo>
                      <a:pt x="1240" y="0"/>
                    </a:lnTo>
                    <a:lnTo>
                      <a:pt x="1291" y="310"/>
                    </a:lnTo>
                    <a:lnTo>
                      <a:pt x="1240" y="931"/>
                    </a:lnTo>
                    <a:lnTo>
                      <a:pt x="1188" y="2066"/>
                    </a:lnTo>
                    <a:lnTo>
                      <a:pt x="1291" y="3048"/>
                    </a:lnTo>
                    <a:lnTo>
                      <a:pt x="1343" y="3410"/>
                    </a:lnTo>
                    <a:lnTo>
                      <a:pt x="1446" y="3564"/>
                    </a:lnTo>
                    <a:lnTo>
                      <a:pt x="1343" y="3513"/>
                    </a:lnTo>
                    <a:lnTo>
                      <a:pt x="1137" y="3357"/>
                    </a:lnTo>
                    <a:lnTo>
                      <a:pt x="930" y="3203"/>
                    </a:lnTo>
                    <a:lnTo>
                      <a:pt x="775" y="3151"/>
                    </a:lnTo>
                    <a:lnTo>
                      <a:pt x="620" y="3048"/>
                    </a:lnTo>
                    <a:lnTo>
                      <a:pt x="465" y="3048"/>
                    </a:lnTo>
                    <a:lnTo>
                      <a:pt x="155" y="3048"/>
                    </a:lnTo>
                    <a:lnTo>
                      <a:pt x="0" y="2997"/>
                    </a:lnTo>
                    <a:lnTo>
                      <a:pt x="258" y="2841"/>
                    </a:lnTo>
                    <a:lnTo>
                      <a:pt x="620" y="2686"/>
                    </a:lnTo>
                    <a:lnTo>
                      <a:pt x="775" y="2583"/>
                    </a:lnTo>
                    <a:lnTo>
                      <a:pt x="620" y="2428"/>
                    </a:lnTo>
                    <a:lnTo>
                      <a:pt x="311" y="2324"/>
                    </a:lnTo>
                    <a:lnTo>
                      <a:pt x="258" y="2222"/>
                    </a:lnTo>
                    <a:lnTo>
                      <a:pt x="413" y="2222"/>
                    </a:lnTo>
                    <a:lnTo>
                      <a:pt x="724" y="2273"/>
                    </a:lnTo>
                    <a:lnTo>
                      <a:pt x="878" y="2273"/>
                    </a:lnTo>
                    <a:lnTo>
                      <a:pt x="930" y="2118"/>
                    </a:lnTo>
                    <a:lnTo>
                      <a:pt x="930" y="1964"/>
                    </a:lnTo>
                    <a:lnTo>
                      <a:pt x="878" y="1808"/>
                    </a:lnTo>
                    <a:lnTo>
                      <a:pt x="775" y="1602"/>
                    </a:lnTo>
                    <a:lnTo>
                      <a:pt x="724" y="1498"/>
                    </a:lnTo>
                    <a:lnTo>
                      <a:pt x="826" y="1602"/>
                    </a:lnTo>
                    <a:lnTo>
                      <a:pt x="1033" y="1653"/>
                    </a:lnTo>
                    <a:lnTo>
                      <a:pt x="1084" y="1550"/>
                    </a:lnTo>
                    <a:lnTo>
                      <a:pt x="1033" y="1240"/>
                    </a:lnTo>
                    <a:lnTo>
                      <a:pt x="982" y="878"/>
                    </a:lnTo>
                    <a:lnTo>
                      <a:pt x="982" y="569"/>
                    </a:lnTo>
                    <a:lnTo>
                      <a:pt x="1033" y="310"/>
                    </a:lnTo>
                    <a:lnTo>
                      <a:pt x="1137" y="52"/>
                    </a:lnTo>
                    <a:close/>
                  </a:path>
                </a:pathLst>
              </a:custGeom>
              <a:solidFill>
                <a:srgbClr val="24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5" name="Freeform 85"/>
              <p:cNvSpPr>
                <a:spLocks/>
              </p:cNvSpPr>
              <p:nvPr/>
            </p:nvSpPr>
            <p:spPr bwMode="auto">
              <a:xfrm>
                <a:off x="1866" y="2289"/>
                <a:ext cx="268" cy="682"/>
              </a:xfrm>
              <a:custGeom>
                <a:avLst/>
                <a:gdLst>
                  <a:gd name="T0" fmla="*/ 2 w 1342"/>
                  <a:gd name="T1" fmla="*/ 0 h 3409"/>
                  <a:gd name="T2" fmla="*/ 2 w 1342"/>
                  <a:gd name="T3" fmla="*/ 0 h 3409"/>
                  <a:gd name="T4" fmla="*/ 2 w 1342"/>
                  <a:gd name="T5" fmla="*/ 0 h 3409"/>
                  <a:gd name="T6" fmla="*/ 2 w 1342"/>
                  <a:gd name="T7" fmla="*/ 1 h 3409"/>
                  <a:gd name="T8" fmla="*/ 2 w 1342"/>
                  <a:gd name="T9" fmla="*/ 1 h 3409"/>
                  <a:gd name="T10" fmla="*/ 2 w 1342"/>
                  <a:gd name="T11" fmla="*/ 3 h 3409"/>
                  <a:gd name="T12" fmla="*/ 2 w 1342"/>
                  <a:gd name="T13" fmla="*/ 5 h 3409"/>
                  <a:gd name="T14" fmla="*/ 2 w 1342"/>
                  <a:gd name="T15" fmla="*/ 5 h 3409"/>
                  <a:gd name="T16" fmla="*/ 2 w 1342"/>
                  <a:gd name="T17" fmla="*/ 5 h 3409"/>
                  <a:gd name="T18" fmla="*/ 2 w 1342"/>
                  <a:gd name="T19" fmla="*/ 5 h 3409"/>
                  <a:gd name="T20" fmla="*/ 2 w 1342"/>
                  <a:gd name="T21" fmla="*/ 5 h 3409"/>
                  <a:gd name="T22" fmla="*/ 2 w 1342"/>
                  <a:gd name="T23" fmla="*/ 5 h 3409"/>
                  <a:gd name="T24" fmla="*/ 1 w 1342"/>
                  <a:gd name="T25" fmla="*/ 5 h 3409"/>
                  <a:gd name="T26" fmla="*/ 1 w 1342"/>
                  <a:gd name="T27" fmla="*/ 5 h 3409"/>
                  <a:gd name="T28" fmla="*/ 1 w 1342"/>
                  <a:gd name="T29" fmla="*/ 5 h 3409"/>
                  <a:gd name="T30" fmla="*/ 1 w 1342"/>
                  <a:gd name="T31" fmla="*/ 5 h 3409"/>
                  <a:gd name="T32" fmla="*/ 1 w 1342"/>
                  <a:gd name="T33" fmla="*/ 5 h 3409"/>
                  <a:gd name="T34" fmla="*/ 1 w 1342"/>
                  <a:gd name="T35" fmla="*/ 5 h 3409"/>
                  <a:gd name="T36" fmla="*/ 0 w 1342"/>
                  <a:gd name="T37" fmla="*/ 5 h 3409"/>
                  <a:gd name="T38" fmla="*/ 0 w 1342"/>
                  <a:gd name="T39" fmla="*/ 5 h 3409"/>
                  <a:gd name="T40" fmla="*/ 0 w 1342"/>
                  <a:gd name="T41" fmla="*/ 4 h 3409"/>
                  <a:gd name="T42" fmla="*/ 0 w 1342"/>
                  <a:gd name="T43" fmla="*/ 4 h 3409"/>
                  <a:gd name="T44" fmla="*/ 1 w 1342"/>
                  <a:gd name="T45" fmla="*/ 4 h 3409"/>
                  <a:gd name="T46" fmla="*/ 1 w 1342"/>
                  <a:gd name="T47" fmla="*/ 4 h 3409"/>
                  <a:gd name="T48" fmla="*/ 1 w 1342"/>
                  <a:gd name="T49" fmla="*/ 4 h 3409"/>
                  <a:gd name="T50" fmla="*/ 1 w 1342"/>
                  <a:gd name="T51" fmla="*/ 4 h 3409"/>
                  <a:gd name="T52" fmla="*/ 1 w 1342"/>
                  <a:gd name="T53" fmla="*/ 3 h 3409"/>
                  <a:gd name="T54" fmla="*/ 0 w 1342"/>
                  <a:gd name="T55" fmla="*/ 3 h 3409"/>
                  <a:gd name="T56" fmla="*/ 1 w 1342"/>
                  <a:gd name="T57" fmla="*/ 3 h 3409"/>
                  <a:gd name="T58" fmla="*/ 1 w 1342"/>
                  <a:gd name="T59" fmla="*/ 3 h 3409"/>
                  <a:gd name="T60" fmla="*/ 1 w 1342"/>
                  <a:gd name="T61" fmla="*/ 3 h 3409"/>
                  <a:gd name="T62" fmla="*/ 1 w 1342"/>
                  <a:gd name="T63" fmla="*/ 3 h 3409"/>
                  <a:gd name="T64" fmla="*/ 1 w 1342"/>
                  <a:gd name="T65" fmla="*/ 3 h 3409"/>
                  <a:gd name="T66" fmla="*/ 1 w 1342"/>
                  <a:gd name="T67" fmla="*/ 3 h 3409"/>
                  <a:gd name="T68" fmla="*/ 1 w 1342"/>
                  <a:gd name="T69" fmla="*/ 3 h 3409"/>
                  <a:gd name="T70" fmla="*/ 1 w 1342"/>
                  <a:gd name="T71" fmla="*/ 3 h 3409"/>
                  <a:gd name="T72" fmla="*/ 1 w 1342"/>
                  <a:gd name="T73" fmla="*/ 2 h 3409"/>
                  <a:gd name="T74" fmla="*/ 1 w 1342"/>
                  <a:gd name="T75" fmla="*/ 2 h 3409"/>
                  <a:gd name="T76" fmla="*/ 1 w 1342"/>
                  <a:gd name="T77" fmla="*/ 2 h 3409"/>
                  <a:gd name="T78" fmla="*/ 1 w 1342"/>
                  <a:gd name="T79" fmla="*/ 2 h 3409"/>
                  <a:gd name="T80" fmla="*/ 2 w 1342"/>
                  <a:gd name="T81" fmla="*/ 3 h 3409"/>
                  <a:gd name="T82" fmla="*/ 2 w 1342"/>
                  <a:gd name="T83" fmla="*/ 3 h 3409"/>
                  <a:gd name="T84" fmla="*/ 2 w 1342"/>
                  <a:gd name="T85" fmla="*/ 2 h 3409"/>
                  <a:gd name="T86" fmla="*/ 2 w 1342"/>
                  <a:gd name="T87" fmla="*/ 2 h 3409"/>
                  <a:gd name="T88" fmla="*/ 1 w 1342"/>
                  <a:gd name="T89" fmla="*/ 1 h 3409"/>
                  <a:gd name="T90" fmla="*/ 1 w 1342"/>
                  <a:gd name="T91" fmla="*/ 1 h 3409"/>
                  <a:gd name="T92" fmla="*/ 1 w 1342"/>
                  <a:gd name="T93" fmla="*/ 1 h 3409"/>
                  <a:gd name="T94" fmla="*/ 1 w 1342"/>
                  <a:gd name="T95" fmla="*/ 0 h 3409"/>
                  <a:gd name="T96" fmla="*/ 2 w 1342"/>
                  <a:gd name="T97" fmla="*/ 0 h 340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42" h="3409">
                    <a:moveTo>
                      <a:pt x="1033" y="103"/>
                    </a:moveTo>
                    <a:lnTo>
                      <a:pt x="1136" y="0"/>
                    </a:lnTo>
                    <a:lnTo>
                      <a:pt x="1136" y="258"/>
                    </a:lnTo>
                    <a:lnTo>
                      <a:pt x="1136" y="776"/>
                    </a:lnTo>
                    <a:lnTo>
                      <a:pt x="1084" y="1911"/>
                    </a:lnTo>
                    <a:lnTo>
                      <a:pt x="1187" y="2893"/>
                    </a:lnTo>
                    <a:lnTo>
                      <a:pt x="1239" y="3255"/>
                    </a:lnTo>
                    <a:lnTo>
                      <a:pt x="1342" y="3409"/>
                    </a:lnTo>
                    <a:lnTo>
                      <a:pt x="1239" y="3358"/>
                    </a:lnTo>
                    <a:lnTo>
                      <a:pt x="1033" y="3202"/>
                    </a:lnTo>
                    <a:lnTo>
                      <a:pt x="826" y="3048"/>
                    </a:lnTo>
                    <a:lnTo>
                      <a:pt x="671" y="2996"/>
                    </a:lnTo>
                    <a:lnTo>
                      <a:pt x="567" y="2944"/>
                    </a:lnTo>
                    <a:lnTo>
                      <a:pt x="465" y="2893"/>
                    </a:lnTo>
                    <a:lnTo>
                      <a:pt x="154" y="2893"/>
                    </a:lnTo>
                    <a:lnTo>
                      <a:pt x="0" y="2842"/>
                    </a:lnTo>
                    <a:lnTo>
                      <a:pt x="258" y="2686"/>
                    </a:lnTo>
                    <a:lnTo>
                      <a:pt x="620" y="2583"/>
                    </a:lnTo>
                    <a:lnTo>
                      <a:pt x="826" y="2480"/>
                    </a:lnTo>
                    <a:lnTo>
                      <a:pt x="671" y="2325"/>
                    </a:lnTo>
                    <a:lnTo>
                      <a:pt x="361" y="2169"/>
                    </a:lnTo>
                    <a:lnTo>
                      <a:pt x="258" y="2067"/>
                    </a:lnTo>
                    <a:lnTo>
                      <a:pt x="413" y="2067"/>
                    </a:lnTo>
                    <a:lnTo>
                      <a:pt x="671" y="2169"/>
                    </a:lnTo>
                    <a:lnTo>
                      <a:pt x="878" y="2169"/>
                    </a:lnTo>
                    <a:lnTo>
                      <a:pt x="929" y="2015"/>
                    </a:lnTo>
                    <a:lnTo>
                      <a:pt x="878" y="1860"/>
                    </a:lnTo>
                    <a:lnTo>
                      <a:pt x="826" y="1705"/>
                    </a:lnTo>
                    <a:lnTo>
                      <a:pt x="774" y="1498"/>
                    </a:lnTo>
                    <a:lnTo>
                      <a:pt x="671" y="1447"/>
                    </a:lnTo>
                    <a:lnTo>
                      <a:pt x="774" y="1550"/>
                    </a:lnTo>
                    <a:lnTo>
                      <a:pt x="980" y="1653"/>
                    </a:lnTo>
                    <a:lnTo>
                      <a:pt x="1033" y="1550"/>
                    </a:lnTo>
                    <a:lnTo>
                      <a:pt x="980" y="1240"/>
                    </a:lnTo>
                    <a:lnTo>
                      <a:pt x="929" y="878"/>
                    </a:lnTo>
                    <a:lnTo>
                      <a:pt x="929" y="568"/>
                    </a:lnTo>
                    <a:lnTo>
                      <a:pt x="929" y="310"/>
                    </a:lnTo>
                    <a:lnTo>
                      <a:pt x="1033" y="103"/>
                    </a:lnTo>
                    <a:close/>
                  </a:path>
                </a:pathLst>
              </a:custGeom>
              <a:solidFill>
                <a:srgbClr val="187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6" name="Freeform 86"/>
              <p:cNvSpPr>
                <a:spLocks/>
              </p:cNvSpPr>
              <p:nvPr/>
            </p:nvSpPr>
            <p:spPr bwMode="auto">
              <a:xfrm>
                <a:off x="1887" y="2310"/>
                <a:ext cx="247" cy="661"/>
              </a:xfrm>
              <a:custGeom>
                <a:avLst/>
                <a:gdLst>
                  <a:gd name="T0" fmla="*/ 2 w 1239"/>
                  <a:gd name="T1" fmla="*/ 5 h 3306"/>
                  <a:gd name="T2" fmla="*/ 2 w 1239"/>
                  <a:gd name="T3" fmla="*/ 4 h 3306"/>
                  <a:gd name="T4" fmla="*/ 2 w 1239"/>
                  <a:gd name="T5" fmla="*/ 3 h 3306"/>
                  <a:gd name="T6" fmla="*/ 2 w 1239"/>
                  <a:gd name="T7" fmla="*/ 1 h 3306"/>
                  <a:gd name="T8" fmla="*/ 2 w 1239"/>
                  <a:gd name="T9" fmla="*/ 1 h 3306"/>
                  <a:gd name="T10" fmla="*/ 2 w 1239"/>
                  <a:gd name="T11" fmla="*/ 0 h 3306"/>
                  <a:gd name="T12" fmla="*/ 2 w 1239"/>
                  <a:gd name="T13" fmla="*/ 0 h 3306"/>
                  <a:gd name="T14" fmla="*/ 1 w 1239"/>
                  <a:gd name="T15" fmla="*/ 0 h 3306"/>
                  <a:gd name="T16" fmla="*/ 1 w 1239"/>
                  <a:gd name="T17" fmla="*/ 0 h 3306"/>
                  <a:gd name="T18" fmla="*/ 1 w 1239"/>
                  <a:gd name="T19" fmla="*/ 0 h 3306"/>
                  <a:gd name="T20" fmla="*/ 1 w 1239"/>
                  <a:gd name="T21" fmla="*/ 1 h 3306"/>
                  <a:gd name="T22" fmla="*/ 1 w 1239"/>
                  <a:gd name="T23" fmla="*/ 1 h 3306"/>
                  <a:gd name="T24" fmla="*/ 1 w 1239"/>
                  <a:gd name="T25" fmla="*/ 1 h 3306"/>
                  <a:gd name="T26" fmla="*/ 1 w 1239"/>
                  <a:gd name="T27" fmla="*/ 2 h 3306"/>
                  <a:gd name="T28" fmla="*/ 2 w 1239"/>
                  <a:gd name="T29" fmla="*/ 2 h 3306"/>
                  <a:gd name="T30" fmla="*/ 2 w 1239"/>
                  <a:gd name="T31" fmla="*/ 3 h 3306"/>
                  <a:gd name="T32" fmla="*/ 2 w 1239"/>
                  <a:gd name="T33" fmla="*/ 3 h 3306"/>
                  <a:gd name="T34" fmla="*/ 1 w 1239"/>
                  <a:gd name="T35" fmla="*/ 2 h 3306"/>
                  <a:gd name="T36" fmla="*/ 1 w 1239"/>
                  <a:gd name="T37" fmla="*/ 2 h 3306"/>
                  <a:gd name="T38" fmla="*/ 1 w 1239"/>
                  <a:gd name="T39" fmla="*/ 2 h 3306"/>
                  <a:gd name="T40" fmla="*/ 1 w 1239"/>
                  <a:gd name="T41" fmla="*/ 2 h 3306"/>
                  <a:gd name="T42" fmla="*/ 1 w 1239"/>
                  <a:gd name="T43" fmla="*/ 3 h 3306"/>
                  <a:gd name="T44" fmla="*/ 1 w 1239"/>
                  <a:gd name="T45" fmla="*/ 3 h 3306"/>
                  <a:gd name="T46" fmla="*/ 1 w 1239"/>
                  <a:gd name="T47" fmla="*/ 3 h 3306"/>
                  <a:gd name="T48" fmla="*/ 1 w 1239"/>
                  <a:gd name="T49" fmla="*/ 3 h 3306"/>
                  <a:gd name="T50" fmla="*/ 1 w 1239"/>
                  <a:gd name="T51" fmla="*/ 3 h 3306"/>
                  <a:gd name="T52" fmla="*/ 1 w 1239"/>
                  <a:gd name="T53" fmla="*/ 3 h 3306"/>
                  <a:gd name="T54" fmla="*/ 1 w 1239"/>
                  <a:gd name="T55" fmla="*/ 3 h 3306"/>
                  <a:gd name="T56" fmla="*/ 1 w 1239"/>
                  <a:gd name="T57" fmla="*/ 3 h 3306"/>
                  <a:gd name="T58" fmla="*/ 0 w 1239"/>
                  <a:gd name="T59" fmla="*/ 3 h 3306"/>
                  <a:gd name="T60" fmla="*/ 1 w 1239"/>
                  <a:gd name="T61" fmla="*/ 3 h 3306"/>
                  <a:gd name="T62" fmla="*/ 1 w 1239"/>
                  <a:gd name="T63" fmla="*/ 4 h 3306"/>
                  <a:gd name="T64" fmla="*/ 1 w 1239"/>
                  <a:gd name="T65" fmla="*/ 4 h 3306"/>
                  <a:gd name="T66" fmla="*/ 1 w 1239"/>
                  <a:gd name="T67" fmla="*/ 4 h 3306"/>
                  <a:gd name="T68" fmla="*/ 1 w 1239"/>
                  <a:gd name="T69" fmla="*/ 4 h 3306"/>
                  <a:gd name="T70" fmla="*/ 0 w 1239"/>
                  <a:gd name="T71" fmla="*/ 4 h 3306"/>
                  <a:gd name="T72" fmla="*/ 0 w 1239"/>
                  <a:gd name="T73" fmla="*/ 4 h 3306"/>
                  <a:gd name="T74" fmla="*/ 0 w 1239"/>
                  <a:gd name="T75" fmla="*/ 4 h 3306"/>
                  <a:gd name="T76" fmla="*/ 0 w 1239"/>
                  <a:gd name="T77" fmla="*/ 4 h 3306"/>
                  <a:gd name="T78" fmla="*/ 1 w 1239"/>
                  <a:gd name="T79" fmla="*/ 4 h 3306"/>
                  <a:gd name="T80" fmla="*/ 1 w 1239"/>
                  <a:gd name="T81" fmla="*/ 4 h 3306"/>
                  <a:gd name="T82" fmla="*/ 1 w 1239"/>
                  <a:gd name="T83" fmla="*/ 5 h 3306"/>
                  <a:gd name="T84" fmla="*/ 1 w 1239"/>
                  <a:gd name="T85" fmla="*/ 5 h 3306"/>
                  <a:gd name="T86" fmla="*/ 1 w 1239"/>
                  <a:gd name="T87" fmla="*/ 5 h 3306"/>
                  <a:gd name="T88" fmla="*/ 1 w 1239"/>
                  <a:gd name="T89" fmla="*/ 5 h 3306"/>
                  <a:gd name="T90" fmla="*/ 1 w 1239"/>
                  <a:gd name="T91" fmla="*/ 5 h 3306"/>
                  <a:gd name="T92" fmla="*/ 2 w 1239"/>
                  <a:gd name="T93" fmla="*/ 5 h 3306"/>
                  <a:gd name="T94" fmla="*/ 2 w 1239"/>
                  <a:gd name="T95" fmla="*/ 5 h 3306"/>
                  <a:gd name="T96" fmla="*/ 2 w 1239"/>
                  <a:gd name="T97" fmla="*/ 5 h 3306"/>
                  <a:gd name="T98" fmla="*/ 2 w 1239"/>
                  <a:gd name="T99" fmla="*/ 5 h 330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39" h="3306">
                    <a:moveTo>
                      <a:pt x="1136" y="3152"/>
                    </a:moveTo>
                    <a:lnTo>
                      <a:pt x="1084" y="2790"/>
                    </a:lnTo>
                    <a:lnTo>
                      <a:pt x="981" y="1808"/>
                    </a:lnTo>
                    <a:lnTo>
                      <a:pt x="1033" y="673"/>
                    </a:lnTo>
                    <a:lnTo>
                      <a:pt x="1033" y="207"/>
                    </a:lnTo>
                    <a:lnTo>
                      <a:pt x="981" y="0"/>
                    </a:lnTo>
                    <a:lnTo>
                      <a:pt x="877" y="155"/>
                    </a:lnTo>
                    <a:lnTo>
                      <a:pt x="826" y="311"/>
                    </a:lnTo>
                    <a:lnTo>
                      <a:pt x="826" y="620"/>
                    </a:lnTo>
                    <a:lnTo>
                      <a:pt x="877" y="931"/>
                    </a:lnTo>
                    <a:lnTo>
                      <a:pt x="930" y="1292"/>
                    </a:lnTo>
                    <a:lnTo>
                      <a:pt x="981" y="1550"/>
                    </a:lnTo>
                    <a:lnTo>
                      <a:pt x="981" y="1653"/>
                    </a:lnTo>
                    <a:lnTo>
                      <a:pt x="775" y="1550"/>
                    </a:lnTo>
                    <a:lnTo>
                      <a:pt x="671" y="1447"/>
                    </a:lnTo>
                    <a:lnTo>
                      <a:pt x="723" y="1499"/>
                    </a:lnTo>
                    <a:lnTo>
                      <a:pt x="826" y="1706"/>
                    </a:lnTo>
                    <a:lnTo>
                      <a:pt x="826" y="1808"/>
                    </a:lnTo>
                    <a:lnTo>
                      <a:pt x="877" y="1964"/>
                    </a:lnTo>
                    <a:lnTo>
                      <a:pt x="826" y="2119"/>
                    </a:lnTo>
                    <a:lnTo>
                      <a:pt x="671" y="2119"/>
                    </a:lnTo>
                    <a:lnTo>
                      <a:pt x="413" y="2015"/>
                    </a:lnTo>
                    <a:lnTo>
                      <a:pt x="258" y="1964"/>
                    </a:lnTo>
                    <a:lnTo>
                      <a:pt x="362" y="2066"/>
                    </a:lnTo>
                    <a:lnTo>
                      <a:pt x="671" y="2222"/>
                    </a:lnTo>
                    <a:lnTo>
                      <a:pt x="826" y="2428"/>
                    </a:lnTo>
                    <a:lnTo>
                      <a:pt x="619" y="2532"/>
                    </a:lnTo>
                    <a:lnTo>
                      <a:pt x="258" y="2583"/>
                    </a:lnTo>
                    <a:lnTo>
                      <a:pt x="0" y="2686"/>
                    </a:lnTo>
                    <a:lnTo>
                      <a:pt x="104" y="2739"/>
                    </a:lnTo>
                    <a:lnTo>
                      <a:pt x="413" y="2790"/>
                    </a:lnTo>
                    <a:lnTo>
                      <a:pt x="517" y="2841"/>
                    </a:lnTo>
                    <a:lnTo>
                      <a:pt x="568" y="2893"/>
                    </a:lnTo>
                    <a:lnTo>
                      <a:pt x="723" y="2945"/>
                    </a:lnTo>
                    <a:lnTo>
                      <a:pt x="930" y="3099"/>
                    </a:lnTo>
                    <a:lnTo>
                      <a:pt x="1136" y="3255"/>
                    </a:lnTo>
                    <a:lnTo>
                      <a:pt x="1239" y="3306"/>
                    </a:lnTo>
                    <a:lnTo>
                      <a:pt x="1136" y="3152"/>
                    </a:lnTo>
                    <a:close/>
                  </a:path>
                </a:pathLst>
              </a:custGeom>
              <a:solidFill>
                <a:srgbClr val="0C7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7" name="Freeform 87"/>
              <p:cNvSpPr>
                <a:spLocks/>
              </p:cNvSpPr>
              <p:nvPr/>
            </p:nvSpPr>
            <p:spPr bwMode="auto">
              <a:xfrm>
                <a:off x="2093" y="1917"/>
                <a:ext cx="424" cy="1064"/>
              </a:xfrm>
              <a:custGeom>
                <a:avLst/>
                <a:gdLst>
                  <a:gd name="T0" fmla="*/ 3 w 2118"/>
                  <a:gd name="T1" fmla="*/ 0 h 5320"/>
                  <a:gd name="T2" fmla="*/ 3 w 2118"/>
                  <a:gd name="T3" fmla="*/ 0 h 5320"/>
                  <a:gd name="T4" fmla="*/ 3 w 2118"/>
                  <a:gd name="T5" fmla="*/ 1 h 5320"/>
                  <a:gd name="T6" fmla="*/ 2 w 2118"/>
                  <a:gd name="T7" fmla="*/ 1 h 5320"/>
                  <a:gd name="T8" fmla="*/ 2 w 2118"/>
                  <a:gd name="T9" fmla="*/ 2 h 5320"/>
                  <a:gd name="T10" fmla="*/ 2 w 2118"/>
                  <a:gd name="T11" fmla="*/ 2 h 5320"/>
                  <a:gd name="T12" fmla="*/ 2 w 2118"/>
                  <a:gd name="T13" fmla="*/ 3 h 5320"/>
                  <a:gd name="T14" fmla="*/ 1 w 2118"/>
                  <a:gd name="T15" fmla="*/ 4 h 5320"/>
                  <a:gd name="T16" fmla="*/ 1 w 2118"/>
                  <a:gd name="T17" fmla="*/ 5 h 5320"/>
                  <a:gd name="T18" fmla="*/ 1 w 2118"/>
                  <a:gd name="T19" fmla="*/ 6 h 5320"/>
                  <a:gd name="T20" fmla="*/ 1 w 2118"/>
                  <a:gd name="T21" fmla="*/ 7 h 5320"/>
                  <a:gd name="T22" fmla="*/ 0 w 2118"/>
                  <a:gd name="T23" fmla="*/ 8 h 5320"/>
                  <a:gd name="T24" fmla="*/ 0 w 2118"/>
                  <a:gd name="T25" fmla="*/ 9 h 5320"/>
                  <a:gd name="T26" fmla="*/ 0 w 2118"/>
                  <a:gd name="T27" fmla="*/ 9 h 5320"/>
                  <a:gd name="T28" fmla="*/ 0 w 2118"/>
                  <a:gd name="T29" fmla="*/ 8 h 5320"/>
                  <a:gd name="T30" fmla="*/ 0 w 2118"/>
                  <a:gd name="T31" fmla="*/ 8 h 5320"/>
                  <a:gd name="T32" fmla="*/ 0 w 2118"/>
                  <a:gd name="T33" fmla="*/ 6 h 5320"/>
                  <a:gd name="T34" fmla="*/ 0 w 2118"/>
                  <a:gd name="T35" fmla="*/ 3 h 5320"/>
                  <a:gd name="T36" fmla="*/ 0 w 2118"/>
                  <a:gd name="T37" fmla="*/ 3 h 5320"/>
                  <a:gd name="T38" fmla="*/ 0 w 2118"/>
                  <a:gd name="T39" fmla="*/ 3 h 5320"/>
                  <a:gd name="T40" fmla="*/ 0 w 2118"/>
                  <a:gd name="T41" fmla="*/ 2 h 5320"/>
                  <a:gd name="T42" fmla="*/ 1 w 2118"/>
                  <a:gd name="T43" fmla="*/ 2 h 5320"/>
                  <a:gd name="T44" fmla="*/ 1 w 2118"/>
                  <a:gd name="T45" fmla="*/ 1 h 5320"/>
                  <a:gd name="T46" fmla="*/ 2 w 2118"/>
                  <a:gd name="T47" fmla="*/ 1 h 5320"/>
                  <a:gd name="T48" fmla="*/ 2 w 2118"/>
                  <a:gd name="T49" fmla="*/ 1 h 5320"/>
                  <a:gd name="T50" fmla="*/ 2 w 2118"/>
                  <a:gd name="T51" fmla="*/ 0 h 5320"/>
                  <a:gd name="T52" fmla="*/ 3 w 2118"/>
                  <a:gd name="T53" fmla="*/ 0 h 5320"/>
                  <a:gd name="T54" fmla="*/ 3 w 2118"/>
                  <a:gd name="T55" fmla="*/ 0 h 53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18" h="5320">
                    <a:moveTo>
                      <a:pt x="2118" y="0"/>
                    </a:moveTo>
                    <a:lnTo>
                      <a:pt x="2014" y="103"/>
                    </a:lnTo>
                    <a:lnTo>
                      <a:pt x="1756" y="413"/>
                    </a:lnTo>
                    <a:lnTo>
                      <a:pt x="1498" y="878"/>
                    </a:lnTo>
                    <a:lnTo>
                      <a:pt x="1239" y="1394"/>
                    </a:lnTo>
                    <a:lnTo>
                      <a:pt x="1085" y="1859"/>
                    </a:lnTo>
                    <a:lnTo>
                      <a:pt x="930" y="2479"/>
                    </a:lnTo>
                    <a:lnTo>
                      <a:pt x="723" y="3254"/>
                    </a:lnTo>
                    <a:lnTo>
                      <a:pt x="568" y="3977"/>
                    </a:lnTo>
                    <a:lnTo>
                      <a:pt x="413" y="4648"/>
                    </a:lnTo>
                    <a:lnTo>
                      <a:pt x="310" y="5165"/>
                    </a:lnTo>
                    <a:lnTo>
                      <a:pt x="310" y="5320"/>
                    </a:lnTo>
                    <a:lnTo>
                      <a:pt x="206" y="5268"/>
                    </a:lnTo>
                    <a:lnTo>
                      <a:pt x="103" y="4959"/>
                    </a:lnTo>
                    <a:lnTo>
                      <a:pt x="0" y="3977"/>
                    </a:lnTo>
                    <a:lnTo>
                      <a:pt x="103" y="2117"/>
                    </a:lnTo>
                    <a:lnTo>
                      <a:pt x="206" y="1653"/>
                    </a:lnTo>
                    <a:lnTo>
                      <a:pt x="310" y="1291"/>
                    </a:lnTo>
                    <a:lnTo>
                      <a:pt x="517" y="981"/>
                    </a:lnTo>
                    <a:lnTo>
                      <a:pt x="723" y="723"/>
                    </a:lnTo>
                    <a:lnTo>
                      <a:pt x="981" y="516"/>
                    </a:lnTo>
                    <a:lnTo>
                      <a:pt x="1239" y="361"/>
                    </a:lnTo>
                    <a:lnTo>
                      <a:pt x="1549" y="207"/>
                    </a:lnTo>
                    <a:lnTo>
                      <a:pt x="1807" y="103"/>
                    </a:lnTo>
                    <a:lnTo>
                      <a:pt x="2118" y="0"/>
                    </a:lnTo>
                    <a:close/>
                  </a:path>
                </a:pathLst>
              </a:custGeom>
              <a:solidFill>
                <a:srgbClr val="459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8" name="Freeform 88"/>
              <p:cNvSpPr>
                <a:spLocks/>
              </p:cNvSpPr>
              <p:nvPr/>
            </p:nvSpPr>
            <p:spPr bwMode="auto">
              <a:xfrm>
                <a:off x="2103" y="1927"/>
                <a:ext cx="393" cy="1054"/>
              </a:xfrm>
              <a:custGeom>
                <a:avLst/>
                <a:gdLst>
                  <a:gd name="T0" fmla="*/ 3 w 1963"/>
                  <a:gd name="T1" fmla="*/ 0 h 5269"/>
                  <a:gd name="T2" fmla="*/ 3 w 1963"/>
                  <a:gd name="T3" fmla="*/ 0 h 5269"/>
                  <a:gd name="T4" fmla="*/ 2 w 1963"/>
                  <a:gd name="T5" fmla="*/ 1 h 5269"/>
                  <a:gd name="T6" fmla="*/ 2 w 1963"/>
                  <a:gd name="T7" fmla="*/ 2 h 5269"/>
                  <a:gd name="T8" fmla="*/ 2 w 1963"/>
                  <a:gd name="T9" fmla="*/ 2 h 5269"/>
                  <a:gd name="T10" fmla="*/ 2 w 1963"/>
                  <a:gd name="T11" fmla="*/ 3 h 5269"/>
                  <a:gd name="T12" fmla="*/ 1 w 1963"/>
                  <a:gd name="T13" fmla="*/ 4 h 5269"/>
                  <a:gd name="T14" fmla="*/ 1 w 1963"/>
                  <a:gd name="T15" fmla="*/ 5 h 5269"/>
                  <a:gd name="T16" fmla="*/ 1 w 1963"/>
                  <a:gd name="T17" fmla="*/ 6 h 5269"/>
                  <a:gd name="T18" fmla="*/ 1 w 1963"/>
                  <a:gd name="T19" fmla="*/ 7 h 5269"/>
                  <a:gd name="T20" fmla="*/ 0 w 1963"/>
                  <a:gd name="T21" fmla="*/ 8 h 5269"/>
                  <a:gd name="T22" fmla="*/ 0 w 1963"/>
                  <a:gd name="T23" fmla="*/ 8 h 5269"/>
                  <a:gd name="T24" fmla="*/ 0 w 1963"/>
                  <a:gd name="T25" fmla="*/ 8 h 5269"/>
                  <a:gd name="T26" fmla="*/ 0 w 1963"/>
                  <a:gd name="T27" fmla="*/ 8 h 5269"/>
                  <a:gd name="T28" fmla="*/ 0 w 1963"/>
                  <a:gd name="T29" fmla="*/ 8 h 5269"/>
                  <a:gd name="T30" fmla="*/ 0 w 1963"/>
                  <a:gd name="T31" fmla="*/ 6 h 5269"/>
                  <a:gd name="T32" fmla="*/ 0 w 1963"/>
                  <a:gd name="T33" fmla="*/ 3 h 5269"/>
                  <a:gd name="T34" fmla="*/ 0 w 1963"/>
                  <a:gd name="T35" fmla="*/ 3 h 5269"/>
                  <a:gd name="T36" fmla="*/ 0 w 1963"/>
                  <a:gd name="T37" fmla="*/ 3 h 5269"/>
                  <a:gd name="T38" fmla="*/ 1 w 1963"/>
                  <a:gd name="T39" fmla="*/ 2 h 5269"/>
                  <a:gd name="T40" fmla="*/ 1 w 1963"/>
                  <a:gd name="T41" fmla="*/ 1 h 5269"/>
                  <a:gd name="T42" fmla="*/ 1 w 1963"/>
                  <a:gd name="T43" fmla="*/ 1 h 5269"/>
                  <a:gd name="T44" fmla="*/ 2 w 1963"/>
                  <a:gd name="T45" fmla="*/ 1 h 5269"/>
                  <a:gd name="T46" fmla="*/ 2 w 1963"/>
                  <a:gd name="T47" fmla="*/ 0 h 5269"/>
                  <a:gd name="T48" fmla="*/ 3 w 1963"/>
                  <a:gd name="T49" fmla="*/ 0 h 5269"/>
                  <a:gd name="T50" fmla="*/ 3 w 1963"/>
                  <a:gd name="T51" fmla="*/ 0 h 52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63" h="5269">
                    <a:moveTo>
                      <a:pt x="1963" y="0"/>
                    </a:moveTo>
                    <a:lnTo>
                      <a:pt x="1808" y="207"/>
                    </a:lnTo>
                    <a:lnTo>
                      <a:pt x="1498" y="672"/>
                    </a:lnTo>
                    <a:lnTo>
                      <a:pt x="1188" y="1343"/>
                    </a:lnTo>
                    <a:lnTo>
                      <a:pt x="1034" y="1808"/>
                    </a:lnTo>
                    <a:lnTo>
                      <a:pt x="879" y="2428"/>
                    </a:lnTo>
                    <a:lnTo>
                      <a:pt x="672" y="3203"/>
                    </a:lnTo>
                    <a:lnTo>
                      <a:pt x="517" y="3926"/>
                    </a:lnTo>
                    <a:lnTo>
                      <a:pt x="362" y="4597"/>
                    </a:lnTo>
                    <a:lnTo>
                      <a:pt x="259" y="5114"/>
                    </a:lnTo>
                    <a:lnTo>
                      <a:pt x="259" y="5269"/>
                    </a:lnTo>
                    <a:lnTo>
                      <a:pt x="207" y="5217"/>
                    </a:lnTo>
                    <a:lnTo>
                      <a:pt x="104" y="4908"/>
                    </a:lnTo>
                    <a:lnTo>
                      <a:pt x="0" y="3926"/>
                    </a:lnTo>
                    <a:lnTo>
                      <a:pt x="104" y="2066"/>
                    </a:lnTo>
                    <a:lnTo>
                      <a:pt x="207" y="1602"/>
                    </a:lnTo>
                    <a:lnTo>
                      <a:pt x="362" y="1189"/>
                    </a:lnTo>
                    <a:lnTo>
                      <a:pt x="517" y="878"/>
                    </a:lnTo>
                    <a:lnTo>
                      <a:pt x="775" y="620"/>
                    </a:lnTo>
                    <a:lnTo>
                      <a:pt x="1034" y="414"/>
                    </a:lnTo>
                    <a:lnTo>
                      <a:pt x="1343" y="258"/>
                    </a:lnTo>
                    <a:lnTo>
                      <a:pt x="1653" y="156"/>
                    </a:lnTo>
                    <a:lnTo>
                      <a:pt x="1963" y="0"/>
                    </a:lnTo>
                    <a:close/>
                  </a:path>
                </a:pathLst>
              </a:custGeom>
              <a:solidFill>
                <a:srgbClr val="37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39" name="Freeform 89"/>
              <p:cNvSpPr>
                <a:spLocks/>
              </p:cNvSpPr>
              <p:nvPr/>
            </p:nvSpPr>
            <p:spPr bwMode="auto">
              <a:xfrm>
                <a:off x="2114" y="1948"/>
                <a:ext cx="372" cy="1033"/>
              </a:xfrm>
              <a:custGeom>
                <a:avLst/>
                <a:gdLst>
                  <a:gd name="T0" fmla="*/ 3 w 1859"/>
                  <a:gd name="T1" fmla="*/ 0 h 5166"/>
                  <a:gd name="T2" fmla="*/ 3 w 1859"/>
                  <a:gd name="T3" fmla="*/ 0 h 5166"/>
                  <a:gd name="T4" fmla="*/ 2 w 1859"/>
                  <a:gd name="T5" fmla="*/ 1 h 5166"/>
                  <a:gd name="T6" fmla="*/ 2 w 1859"/>
                  <a:gd name="T7" fmla="*/ 2 h 5166"/>
                  <a:gd name="T8" fmla="*/ 2 w 1859"/>
                  <a:gd name="T9" fmla="*/ 2 h 5166"/>
                  <a:gd name="T10" fmla="*/ 2 w 1859"/>
                  <a:gd name="T11" fmla="*/ 3 h 5166"/>
                  <a:gd name="T12" fmla="*/ 1 w 1859"/>
                  <a:gd name="T13" fmla="*/ 4 h 5166"/>
                  <a:gd name="T14" fmla="*/ 1 w 1859"/>
                  <a:gd name="T15" fmla="*/ 5 h 5166"/>
                  <a:gd name="T16" fmla="*/ 1 w 1859"/>
                  <a:gd name="T17" fmla="*/ 6 h 5166"/>
                  <a:gd name="T18" fmla="*/ 0 w 1859"/>
                  <a:gd name="T19" fmla="*/ 7 h 5166"/>
                  <a:gd name="T20" fmla="*/ 0 w 1859"/>
                  <a:gd name="T21" fmla="*/ 8 h 5166"/>
                  <a:gd name="T22" fmla="*/ 0 w 1859"/>
                  <a:gd name="T23" fmla="*/ 8 h 5166"/>
                  <a:gd name="T24" fmla="*/ 0 w 1859"/>
                  <a:gd name="T25" fmla="*/ 8 h 5166"/>
                  <a:gd name="T26" fmla="*/ 0 w 1859"/>
                  <a:gd name="T27" fmla="*/ 8 h 5166"/>
                  <a:gd name="T28" fmla="*/ 0 w 1859"/>
                  <a:gd name="T29" fmla="*/ 8 h 5166"/>
                  <a:gd name="T30" fmla="*/ 0 w 1859"/>
                  <a:gd name="T31" fmla="*/ 6 h 5166"/>
                  <a:gd name="T32" fmla="*/ 0 w 1859"/>
                  <a:gd name="T33" fmla="*/ 3 h 5166"/>
                  <a:gd name="T34" fmla="*/ 0 w 1859"/>
                  <a:gd name="T35" fmla="*/ 3 h 5166"/>
                  <a:gd name="T36" fmla="*/ 0 w 1859"/>
                  <a:gd name="T37" fmla="*/ 2 h 5166"/>
                  <a:gd name="T38" fmla="*/ 1 w 1859"/>
                  <a:gd name="T39" fmla="*/ 2 h 5166"/>
                  <a:gd name="T40" fmla="*/ 1 w 1859"/>
                  <a:gd name="T41" fmla="*/ 1 h 5166"/>
                  <a:gd name="T42" fmla="*/ 1 w 1859"/>
                  <a:gd name="T43" fmla="*/ 1 h 5166"/>
                  <a:gd name="T44" fmla="*/ 2 w 1859"/>
                  <a:gd name="T45" fmla="*/ 0 h 5166"/>
                  <a:gd name="T46" fmla="*/ 2 w 1859"/>
                  <a:gd name="T47" fmla="*/ 0 h 5166"/>
                  <a:gd name="T48" fmla="*/ 3 w 1859"/>
                  <a:gd name="T49" fmla="*/ 0 h 516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9" h="5166">
                    <a:moveTo>
                      <a:pt x="1859" y="0"/>
                    </a:moveTo>
                    <a:lnTo>
                      <a:pt x="1704" y="155"/>
                    </a:lnTo>
                    <a:lnTo>
                      <a:pt x="1446" y="620"/>
                    </a:lnTo>
                    <a:lnTo>
                      <a:pt x="1136" y="1240"/>
                    </a:lnTo>
                    <a:lnTo>
                      <a:pt x="982" y="1705"/>
                    </a:lnTo>
                    <a:lnTo>
                      <a:pt x="827" y="2325"/>
                    </a:lnTo>
                    <a:lnTo>
                      <a:pt x="620" y="3100"/>
                    </a:lnTo>
                    <a:lnTo>
                      <a:pt x="465" y="3823"/>
                    </a:lnTo>
                    <a:lnTo>
                      <a:pt x="310" y="4494"/>
                    </a:lnTo>
                    <a:lnTo>
                      <a:pt x="207" y="5011"/>
                    </a:lnTo>
                    <a:lnTo>
                      <a:pt x="207" y="5166"/>
                    </a:lnTo>
                    <a:lnTo>
                      <a:pt x="155" y="5114"/>
                    </a:lnTo>
                    <a:lnTo>
                      <a:pt x="52" y="4856"/>
                    </a:lnTo>
                    <a:lnTo>
                      <a:pt x="0" y="3874"/>
                    </a:lnTo>
                    <a:lnTo>
                      <a:pt x="103" y="2015"/>
                    </a:lnTo>
                    <a:lnTo>
                      <a:pt x="207" y="1446"/>
                    </a:lnTo>
                    <a:lnTo>
                      <a:pt x="361" y="1033"/>
                    </a:lnTo>
                    <a:lnTo>
                      <a:pt x="568" y="724"/>
                    </a:lnTo>
                    <a:lnTo>
                      <a:pt x="827" y="466"/>
                    </a:lnTo>
                    <a:lnTo>
                      <a:pt x="1136" y="311"/>
                    </a:lnTo>
                    <a:lnTo>
                      <a:pt x="1498" y="155"/>
                    </a:lnTo>
                    <a:lnTo>
                      <a:pt x="1859" y="0"/>
                    </a:lnTo>
                    <a:close/>
                  </a:path>
                </a:pathLst>
              </a:custGeom>
              <a:solidFill>
                <a:srgbClr val="298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0" name="Freeform 90"/>
              <p:cNvSpPr>
                <a:spLocks/>
              </p:cNvSpPr>
              <p:nvPr/>
            </p:nvSpPr>
            <p:spPr bwMode="auto">
              <a:xfrm>
                <a:off x="2114" y="1969"/>
                <a:ext cx="351" cy="1012"/>
              </a:xfrm>
              <a:custGeom>
                <a:avLst/>
                <a:gdLst>
                  <a:gd name="T0" fmla="*/ 3 w 1756"/>
                  <a:gd name="T1" fmla="*/ 0 h 5062"/>
                  <a:gd name="T2" fmla="*/ 3 w 1756"/>
                  <a:gd name="T3" fmla="*/ 0 h 5062"/>
                  <a:gd name="T4" fmla="*/ 2 w 1756"/>
                  <a:gd name="T5" fmla="*/ 1 h 5062"/>
                  <a:gd name="T6" fmla="*/ 2 w 1756"/>
                  <a:gd name="T7" fmla="*/ 2 h 5062"/>
                  <a:gd name="T8" fmla="*/ 2 w 1756"/>
                  <a:gd name="T9" fmla="*/ 2 h 5062"/>
                  <a:gd name="T10" fmla="*/ 2 w 1756"/>
                  <a:gd name="T11" fmla="*/ 3 h 5062"/>
                  <a:gd name="T12" fmla="*/ 1 w 1756"/>
                  <a:gd name="T13" fmla="*/ 4 h 5062"/>
                  <a:gd name="T14" fmla="*/ 1 w 1756"/>
                  <a:gd name="T15" fmla="*/ 5 h 5062"/>
                  <a:gd name="T16" fmla="*/ 1 w 1756"/>
                  <a:gd name="T17" fmla="*/ 6 h 5062"/>
                  <a:gd name="T18" fmla="*/ 0 w 1756"/>
                  <a:gd name="T19" fmla="*/ 7 h 5062"/>
                  <a:gd name="T20" fmla="*/ 0 w 1756"/>
                  <a:gd name="T21" fmla="*/ 8 h 5062"/>
                  <a:gd name="T22" fmla="*/ 0 w 1756"/>
                  <a:gd name="T23" fmla="*/ 8 h 5062"/>
                  <a:gd name="T24" fmla="*/ 0 w 1756"/>
                  <a:gd name="T25" fmla="*/ 8 h 5062"/>
                  <a:gd name="T26" fmla="*/ 0 w 1756"/>
                  <a:gd name="T27" fmla="*/ 8 h 5062"/>
                  <a:gd name="T28" fmla="*/ 0 w 1756"/>
                  <a:gd name="T29" fmla="*/ 8 h 5062"/>
                  <a:gd name="T30" fmla="*/ 0 w 1756"/>
                  <a:gd name="T31" fmla="*/ 6 h 5062"/>
                  <a:gd name="T32" fmla="*/ 0 w 1756"/>
                  <a:gd name="T33" fmla="*/ 3 h 5062"/>
                  <a:gd name="T34" fmla="*/ 0 w 1756"/>
                  <a:gd name="T35" fmla="*/ 3 h 5062"/>
                  <a:gd name="T36" fmla="*/ 0 w 1756"/>
                  <a:gd name="T37" fmla="*/ 2 h 5062"/>
                  <a:gd name="T38" fmla="*/ 1 w 1756"/>
                  <a:gd name="T39" fmla="*/ 1 h 5062"/>
                  <a:gd name="T40" fmla="*/ 1 w 1756"/>
                  <a:gd name="T41" fmla="*/ 1 h 5062"/>
                  <a:gd name="T42" fmla="*/ 2 w 1756"/>
                  <a:gd name="T43" fmla="*/ 0 h 5062"/>
                  <a:gd name="T44" fmla="*/ 2 w 1756"/>
                  <a:gd name="T45" fmla="*/ 0 h 5062"/>
                  <a:gd name="T46" fmla="*/ 3 w 1756"/>
                  <a:gd name="T47" fmla="*/ 0 h 50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56" h="5062">
                    <a:moveTo>
                      <a:pt x="1756" y="0"/>
                    </a:moveTo>
                    <a:lnTo>
                      <a:pt x="1653" y="155"/>
                    </a:lnTo>
                    <a:lnTo>
                      <a:pt x="1395" y="516"/>
                    </a:lnTo>
                    <a:lnTo>
                      <a:pt x="1136" y="1136"/>
                    </a:lnTo>
                    <a:lnTo>
                      <a:pt x="982" y="1601"/>
                    </a:lnTo>
                    <a:lnTo>
                      <a:pt x="827" y="2221"/>
                    </a:lnTo>
                    <a:lnTo>
                      <a:pt x="620" y="2996"/>
                    </a:lnTo>
                    <a:lnTo>
                      <a:pt x="465" y="3719"/>
                    </a:lnTo>
                    <a:lnTo>
                      <a:pt x="310" y="4390"/>
                    </a:lnTo>
                    <a:lnTo>
                      <a:pt x="207" y="4907"/>
                    </a:lnTo>
                    <a:lnTo>
                      <a:pt x="207" y="5062"/>
                    </a:lnTo>
                    <a:lnTo>
                      <a:pt x="155" y="5010"/>
                    </a:lnTo>
                    <a:lnTo>
                      <a:pt x="52" y="4752"/>
                    </a:lnTo>
                    <a:lnTo>
                      <a:pt x="0" y="3770"/>
                    </a:lnTo>
                    <a:lnTo>
                      <a:pt x="155" y="1911"/>
                    </a:lnTo>
                    <a:lnTo>
                      <a:pt x="258" y="1291"/>
                    </a:lnTo>
                    <a:lnTo>
                      <a:pt x="465" y="826"/>
                    </a:lnTo>
                    <a:lnTo>
                      <a:pt x="671" y="516"/>
                    </a:lnTo>
                    <a:lnTo>
                      <a:pt x="982" y="309"/>
                    </a:lnTo>
                    <a:lnTo>
                      <a:pt x="1343" y="155"/>
                    </a:lnTo>
                    <a:lnTo>
                      <a:pt x="1756" y="0"/>
                    </a:lnTo>
                    <a:close/>
                  </a:path>
                </a:pathLst>
              </a:custGeom>
              <a:solidFill>
                <a:srgbClr val="1B7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1" name="Freeform 91"/>
              <p:cNvSpPr>
                <a:spLocks/>
              </p:cNvSpPr>
              <p:nvPr/>
            </p:nvSpPr>
            <p:spPr bwMode="auto">
              <a:xfrm>
                <a:off x="2114" y="1989"/>
                <a:ext cx="341" cy="992"/>
              </a:xfrm>
              <a:custGeom>
                <a:avLst/>
                <a:gdLst>
                  <a:gd name="T0" fmla="*/ 0 w 1704"/>
                  <a:gd name="T1" fmla="*/ 8 h 4959"/>
                  <a:gd name="T2" fmla="*/ 0 w 1704"/>
                  <a:gd name="T3" fmla="*/ 7 h 4959"/>
                  <a:gd name="T4" fmla="*/ 0 w 1704"/>
                  <a:gd name="T5" fmla="*/ 6 h 4959"/>
                  <a:gd name="T6" fmla="*/ 0 w 1704"/>
                  <a:gd name="T7" fmla="*/ 3 h 4959"/>
                  <a:gd name="T8" fmla="*/ 0 w 1704"/>
                  <a:gd name="T9" fmla="*/ 3 h 4959"/>
                  <a:gd name="T10" fmla="*/ 0 w 1704"/>
                  <a:gd name="T11" fmla="*/ 2 h 4959"/>
                  <a:gd name="T12" fmla="*/ 1 w 1704"/>
                  <a:gd name="T13" fmla="*/ 1 h 4959"/>
                  <a:gd name="T14" fmla="*/ 1 w 1704"/>
                  <a:gd name="T15" fmla="*/ 1 h 4959"/>
                  <a:gd name="T16" fmla="*/ 2 w 1704"/>
                  <a:gd name="T17" fmla="*/ 0 h 4959"/>
                  <a:gd name="T18" fmla="*/ 3 w 1704"/>
                  <a:gd name="T19" fmla="*/ 0 h 4959"/>
                  <a:gd name="T20" fmla="*/ 3 w 1704"/>
                  <a:gd name="T21" fmla="*/ 0 h 4959"/>
                  <a:gd name="T22" fmla="*/ 3 w 1704"/>
                  <a:gd name="T23" fmla="*/ 0 h 4959"/>
                  <a:gd name="T24" fmla="*/ 2 w 1704"/>
                  <a:gd name="T25" fmla="*/ 1 h 4959"/>
                  <a:gd name="T26" fmla="*/ 2 w 1704"/>
                  <a:gd name="T27" fmla="*/ 2 h 4959"/>
                  <a:gd name="T28" fmla="*/ 2 w 1704"/>
                  <a:gd name="T29" fmla="*/ 2 h 4959"/>
                  <a:gd name="T30" fmla="*/ 2 w 1704"/>
                  <a:gd name="T31" fmla="*/ 2 h 4959"/>
                  <a:gd name="T32" fmla="*/ 1 w 1704"/>
                  <a:gd name="T33" fmla="*/ 3 h 4959"/>
                  <a:gd name="T34" fmla="*/ 1 w 1704"/>
                  <a:gd name="T35" fmla="*/ 5 h 4959"/>
                  <a:gd name="T36" fmla="*/ 1 w 1704"/>
                  <a:gd name="T37" fmla="*/ 6 h 4959"/>
                  <a:gd name="T38" fmla="*/ 0 w 1704"/>
                  <a:gd name="T39" fmla="*/ 7 h 4959"/>
                  <a:gd name="T40" fmla="*/ 0 w 1704"/>
                  <a:gd name="T41" fmla="*/ 8 h 4959"/>
                  <a:gd name="T42" fmla="*/ 0 w 1704"/>
                  <a:gd name="T43" fmla="*/ 8 h 4959"/>
                  <a:gd name="T44" fmla="*/ 0 w 1704"/>
                  <a:gd name="T45" fmla="*/ 8 h 4959"/>
                  <a:gd name="T46" fmla="*/ 0 w 1704"/>
                  <a:gd name="T47" fmla="*/ 8 h 49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04" h="4959">
                    <a:moveTo>
                      <a:pt x="155" y="4907"/>
                    </a:moveTo>
                    <a:lnTo>
                      <a:pt x="103" y="4649"/>
                    </a:lnTo>
                    <a:lnTo>
                      <a:pt x="0" y="3667"/>
                    </a:lnTo>
                    <a:lnTo>
                      <a:pt x="155" y="1859"/>
                    </a:lnTo>
                    <a:lnTo>
                      <a:pt x="310" y="1137"/>
                    </a:lnTo>
                    <a:lnTo>
                      <a:pt x="516" y="672"/>
                    </a:lnTo>
                    <a:lnTo>
                      <a:pt x="827" y="362"/>
                    </a:lnTo>
                    <a:lnTo>
                      <a:pt x="1240" y="155"/>
                    </a:lnTo>
                    <a:lnTo>
                      <a:pt x="1704" y="0"/>
                    </a:lnTo>
                    <a:lnTo>
                      <a:pt x="1601" y="104"/>
                    </a:lnTo>
                    <a:lnTo>
                      <a:pt x="1395" y="465"/>
                    </a:lnTo>
                    <a:lnTo>
                      <a:pt x="1136" y="1033"/>
                    </a:lnTo>
                    <a:lnTo>
                      <a:pt x="982" y="1498"/>
                    </a:lnTo>
                    <a:lnTo>
                      <a:pt x="827" y="2118"/>
                    </a:lnTo>
                    <a:lnTo>
                      <a:pt x="620" y="2893"/>
                    </a:lnTo>
                    <a:lnTo>
                      <a:pt x="465" y="3616"/>
                    </a:lnTo>
                    <a:lnTo>
                      <a:pt x="310" y="4287"/>
                    </a:lnTo>
                    <a:lnTo>
                      <a:pt x="207" y="4804"/>
                    </a:lnTo>
                    <a:lnTo>
                      <a:pt x="207" y="4959"/>
                    </a:lnTo>
                    <a:lnTo>
                      <a:pt x="155" y="4907"/>
                    </a:lnTo>
                    <a:close/>
                  </a:path>
                </a:pathLst>
              </a:custGeom>
              <a:solidFill>
                <a:srgbClr val="0C7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2" name="Freeform 92"/>
              <p:cNvSpPr>
                <a:spLocks/>
              </p:cNvSpPr>
              <p:nvPr/>
            </p:nvSpPr>
            <p:spPr bwMode="auto">
              <a:xfrm>
                <a:off x="2238" y="3405"/>
                <a:ext cx="237" cy="713"/>
              </a:xfrm>
              <a:custGeom>
                <a:avLst/>
                <a:gdLst>
                  <a:gd name="T0" fmla="*/ 1 w 1188"/>
                  <a:gd name="T1" fmla="*/ 0 h 3565"/>
                  <a:gd name="T2" fmla="*/ 1 w 1188"/>
                  <a:gd name="T3" fmla="*/ 0 h 3565"/>
                  <a:gd name="T4" fmla="*/ 1 w 1188"/>
                  <a:gd name="T5" fmla="*/ 1 h 3565"/>
                  <a:gd name="T6" fmla="*/ 1 w 1188"/>
                  <a:gd name="T7" fmla="*/ 1 h 3565"/>
                  <a:gd name="T8" fmla="*/ 2 w 1188"/>
                  <a:gd name="T9" fmla="*/ 2 h 3565"/>
                  <a:gd name="T10" fmla="*/ 2 w 1188"/>
                  <a:gd name="T11" fmla="*/ 3 h 3565"/>
                  <a:gd name="T12" fmla="*/ 2 w 1188"/>
                  <a:gd name="T13" fmla="*/ 3 h 3565"/>
                  <a:gd name="T14" fmla="*/ 2 w 1188"/>
                  <a:gd name="T15" fmla="*/ 3 h 3565"/>
                  <a:gd name="T16" fmla="*/ 2 w 1188"/>
                  <a:gd name="T17" fmla="*/ 4 h 3565"/>
                  <a:gd name="T18" fmla="*/ 2 w 1188"/>
                  <a:gd name="T19" fmla="*/ 5 h 3565"/>
                  <a:gd name="T20" fmla="*/ 2 w 1188"/>
                  <a:gd name="T21" fmla="*/ 6 h 3565"/>
                  <a:gd name="T22" fmla="*/ 2 w 1188"/>
                  <a:gd name="T23" fmla="*/ 6 h 3565"/>
                  <a:gd name="T24" fmla="*/ 1 w 1188"/>
                  <a:gd name="T25" fmla="*/ 6 h 3565"/>
                  <a:gd name="T26" fmla="*/ 1 w 1188"/>
                  <a:gd name="T27" fmla="*/ 6 h 3565"/>
                  <a:gd name="T28" fmla="*/ 1 w 1188"/>
                  <a:gd name="T29" fmla="*/ 6 h 3565"/>
                  <a:gd name="T30" fmla="*/ 1 w 1188"/>
                  <a:gd name="T31" fmla="*/ 6 h 3565"/>
                  <a:gd name="T32" fmla="*/ 1 w 1188"/>
                  <a:gd name="T33" fmla="*/ 5 h 3565"/>
                  <a:gd name="T34" fmla="*/ 0 w 1188"/>
                  <a:gd name="T35" fmla="*/ 4 h 3565"/>
                  <a:gd name="T36" fmla="*/ 0 w 1188"/>
                  <a:gd name="T37" fmla="*/ 2 h 3565"/>
                  <a:gd name="T38" fmla="*/ 0 w 1188"/>
                  <a:gd name="T39" fmla="*/ 2 h 3565"/>
                  <a:gd name="T40" fmla="*/ 0 w 1188"/>
                  <a:gd name="T41" fmla="*/ 1 h 3565"/>
                  <a:gd name="T42" fmla="*/ 0 w 1188"/>
                  <a:gd name="T43" fmla="*/ 0 h 3565"/>
                  <a:gd name="T44" fmla="*/ 0 w 1188"/>
                  <a:gd name="T45" fmla="*/ 0 h 3565"/>
                  <a:gd name="T46" fmla="*/ 0 w 1188"/>
                  <a:gd name="T47" fmla="*/ 0 h 3565"/>
                  <a:gd name="T48" fmla="*/ 0 w 1188"/>
                  <a:gd name="T49" fmla="*/ 0 h 3565"/>
                  <a:gd name="T50" fmla="*/ 1 w 1188"/>
                  <a:gd name="T51" fmla="*/ 0 h 3565"/>
                  <a:gd name="T52" fmla="*/ 1 w 1188"/>
                  <a:gd name="T53" fmla="*/ 0 h 35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88" h="3565">
                    <a:moveTo>
                      <a:pt x="465" y="51"/>
                    </a:moveTo>
                    <a:lnTo>
                      <a:pt x="516" y="206"/>
                    </a:lnTo>
                    <a:lnTo>
                      <a:pt x="620" y="517"/>
                    </a:lnTo>
                    <a:lnTo>
                      <a:pt x="826" y="930"/>
                    </a:lnTo>
                    <a:lnTo>
                      <a:pt x="981" y="1395"/>
                    </a:lnTo>
                    <a:lnTo>
                      <a:pt x="1136" y="1757"/>
                    </a:lnTo>
                    <a:lnTo>
                      <a:pt x="1188" y="1963"/>
                    </a:lnTo>
                    <a:lnTo>
                      <a:pt x="1136" y="2479"/>
                    </a:lnTo>
                    <a:lnTo>
                      <a:pt x="1084" y="3203"/>
                    </a:lnTo>
                    <a:lnTo>
                      <a:pt x="1033" y="3565"/>
                    </a:lnTo>
                    <a:lnTo>
                      <a:pt x="929" y="3565"/>
                    </a:lnTo>
                    <a:lnTo>
                      <a:pt x="671" y="3565"/>
                    </a:lnTo>
                    <a:lnTo>
                      <a:pt x="465" y="3512"/>
                    </a:lnTo>
                    <a:lnTo>
                      <a:pt x="362" y="3151"/>
                    </a:lnTo>
                    <a:lnTo>
                      <a:pt x="309" y="2376"/>
                    </a:lnTo>
                    <a:lnTo>
                      <a:pt x="207" y="1446"/>
                    </a:lnTo>
                    <a:lnTo>
                      <a:pt x="51" y="671"/>
                    </a:lnTo>
                    <a:lnTo>
                      <a:pt x="0" y="206"/>
                    </a:lnTo>
                    <a:lnTo>
                      <a:pt x="103" y="0"/>
                    </a:lnTo>
                    <a:lnTo>
                      <a:pt x="258" y="51"/>
                    </a:lnTo>
                    <a:lnTo>
                      <a:pt x="413" y="51"/>
                    </a:lnTo>
                    <a:lnTo>
                      <a:pt x="465" y="51"/>
                    </a:lnTo>
                    <a:close/>
                  </a:path>
                </a:pathLst>
              </a:custGeom>
              <a:solidFill>
                <a:srgbClr val="54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3" name="Freeform 93"/>
              <p:cNvSpPr>
                <a:spLocks/>
              </p:cNvSpPr>
              <p:nvPr/>
            </p:nvSpPr>
            <p:spPr bwMode="auto">
              <a:xfrm>
                <a:off x="2258" y="3415"/>
                <a:ext cx="217" cy="703"/>
              </a:xfrm>
              <a:custGeom>
                <a:avLst/>
                <a:gdLst>
                  <a:gd name="T0" fmla="*/ 0 w 1085"/>
                  <a:gd name="T1" fmla="*/ 2 h 3514"/>
                  <a:gd name="T2" fmla="*/ 0 w 1085"/>
                  <a:gd name="T3" fmla="*/ 1 h 3514"/>
                  <a:gd name="T4" fmla="*/ 0 w 1085"/>
                  <a:gd name="T5" fmla="*/ 0 h 3514"/>
                  <a:gd name="T6" fmla="*/ 0 w 1085"/>
                  <a:gd name="T7" fmla="*/ 0 h 3514"/>
                  <a:gd name="T8" fmla="*/ 0 w 1085"/>
                  <a:gd name="T9" fmla="*/ 0 h 3514"/>
                  <a:gd name="T10" fmla="*/ 0 w 1085"/>
                  <a:gd name="T11" fmla="*/ 0 h 3514"/>
                  <a:gd name="T12" fmla="*/ 0 w 1085"/>
                  <a:gd name="T13" fmla="*/ 0 h 3514"/>
                  <a:gd name="T14" fmla="*/ 1 w 1085"/>
                  <a:gd name="T15" fmla="*/ 0 h 3514"/>
                  <a:gd name="T16" fmla="*/ 1 w 1085"/>
                  <a:gd name="T17" fmla="*/ 0 h 3514"/>
                  <a:gd name="T18" fmla="*/ 1 w 1085"/>
                  <a:gd name="T19" fmla="*/ 0 h 3514"/>
                  <a:gd name="T20" fmla="*/ 1 w 1085"/>
                  <a:gd name="T21" fmla="*/ 1 h 3514"/>
                  <a:gd name="T22" fmla="*/ 1 w 1085"/>
                  <a:gd name="T23" fmla="*/ 1 h 3514"/>
                  <a:gd name="T24" fmla="*/ 1 w 1085"/>
                  <a:gd name="T25" fmla="*/ 2 h 3514"/>
                  <a:gd name="T26" fmla="*/ 2 w 1085"/>
                  <a:gd name="T27" fmla="*/ 3 h 3514"/>
                  <a:gd name="T28" fmla="*/ 2 w 1085"/>
                  <a:gd name="T29" fmla="*/ 3 h 3514"/>
                  <a:gd name="T30" fmla="*/ 2 w 1085"/>
                  <a:gd name="T31" fmla="*/ 3 h 3514"/>
                  <a:gd name="T32" fmla="*/ 2 w 1085"/>
                  <a:gd name="T33" fmla="*/ 4 h 3514"/>
                  <a:gd name="T34" fmla="*/ 2 w 1085"/>
                  <a:gd name="T35" fmla="*/ 5 h 3514"/>
                  <a:gd name="T36" fmla="*/ 1 w 1085"/>
                  <a:gd name="T37" fmla="*/ 6 h 3514"/>
                  <a:gd name="T38" fmla="*/ 1 w 1085"/>
                  <a:gd name="T39" fmla="*/ 6 h 3514"/>
                  <a:gd name="T40" fmla="*/ 1 w 1085"/>
                  <a:gd name="T41" fmla="*/ 6 h 3514"/>
                  <a:gd name="T42" fmla="*/ 1 w 1085"/>
                  <a:gd name="T43" fmla="*/ 6 h 3514"/>
                  <a:gd name="T44" fmla="*/ 1 w 1085"/>
                  <a:gd name="T45" fmla="*/ 6 h 3514"/>
                  <a:gd name="T46" fmla="*/ 1 w 1085"/>
                  <a:gd name="T47" fmla="*/ 6 h 3514"/>
                  <a:gd name="T48" fmla="*/ 1 w 1085"/>
                  <a:gd name="T49" fmla="*/ 5 h 3514"/>
                  <a:gd name="T50" fmla="*/ 0 w 1085"/>
                  <a:gd name="T51" fmla="*/ 4 h 3514"/>
                  <a:gd name="T52" fmla="*/ 0 w 1085"/>
                  <a:gd name="T53" fmla="*/ 2 h 35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85" h="3514">
                    <a:moveTo>
                      <a:pt x="206" y="1499"/>
                    </a:moveTo>
                    <a:lnTo>
                      <a:pt x="52" y="724"/>
                    </a:lnTo>
                    <a:lnTo>
                      <a:pt x="0" y="259"/>
                    </a:lnTo>
                    <a:lnTo>
                      <a:pt x="52" y="53"/>
                    </a:lnTo>
                    <a:lnTo>
                      <a:pt x="206" y="53"/>
                    </a:lnTo>
                    <a:lnTo>
                      <a:pt x="310" y="0"/>
                    </a:lnTo>
                    <a:lnTo>
                      <a:pt x="362" y="0"/>
                    </a:lnTo>
                    <a:lnTo>
                      <a:pt x="413" y="155"/>
                    </a:lnTo>
                    <a:lnTo>
                      <a:pt x="517" y="466"/>
                    </a:lnTo>
                    <a:lnTo>
                      <a:pt x="723" y="879"/>
                    </a:lnTo>
                    <a:lnTo>
                      <a:pt x="878" y="1344"/>
                    </a:lnTo>
                    <a:lnTo>
                      <a:pt x="1033" y="1706"/>
                    </a:lnTo>
                    <a:lnTo>
                      <a:pt x="1085" y="1912"/>
                    </a:lnTo>
                    <a:lnTo>
                      <a:pt x="1033" y="2428"/>
                    </a:lnTo>
                    <a:lnTo>
                      <a:pt x="981" y="3152"/>
                    </a:lnTo>
                    <a:lnTo>
                      <a:pt x="930" y="3514"/>
                    </a:lnTo>
                    <a:lnTo>
                      <a:pt x="826" y="3514"/>
                    </a:lnTo>
                    <a:lnTo>
                      <a:pt x="620" y="3514"/>
                    </a:lnTo>
                    <a:lnTo>
                      <a:pt x="465" y="3461"/>
                    </a:lnTo>
                    <a:lnTo>
                      <a:pt x="362" y="3100"/>
                    </a:lnTo>
                    <a:lnTo>
                      <a:pt x="259" y="2377"/>
                    </a:lnTo>
                    <a:lnTo>
                      <a:pt x="206" y="1499"/>
                    </a:lnTo>
                    <a:close/>
                  </a:path>
                </a:pathLst>
              </a:custGeom>
              <a:solidFill>
                <a:srgbClr val="459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4" name="Freeform 94"/>
              <p:cNvSpPr>
                <a:spLocks/>
              </p:cNvSpPr>
              <p:nvPr/>
            </p:nvSpPr>
            <p:spPr bwMode="auto">
              <a:xfrm>
                <a:off x="2269" y="3415"/>
                <a:ext cx="206" cy="703"/>
              </a:xfrm>
              <a:custGeom>
                <a:avLst/>
                <a:gdLst>
                  <a:gd name="T0" fmla="*/ 0 w 1033"/>
                  <a:gd name="T1" fmla="*/ 3 h 3514"/>
                  <a:gd name="T2" fmla="*/ 0 w 1033"/>
                  <a:gd name="T3" fmla="*/ 1 h 3514"/>
                  <a:gd name="T4" fmla="*/ 0 w 1033"/>
                  <a:gd name="T5" fmla="*/ 0 h 3514"/>
                  <a:gd name="T6" fmla="*/ 0 w 1033"/>
                  <a:gd name="T7" fmla="*/ 0 h 3514"/>
                  <a:gd name="T8" fmla="*/ 0 w 1033"/>
                  <a:gd name="T9" fmla="*/ 0 h 3514"/>
                  <a:gd name="T10" fmla="*/ 0 w 1033"/>
                  <a:gd name="T11" fmla="*/ 0 h 3514"/>
                  <a:gd name="T12" fmla="*/ 0 w 1033"/>
                  <a:gd name="T13" fmla="*/ 0 h 3514"/>
                  <a:gd name="T14" fmla="*/ 0 w 1033"/>
                  <a:gd name="T15" fmla="*/ 0 h 3514"/>
                  <a:gd name="T16" fmla="*/ 0 w 1033"/>
                  <a:gd name="T17" fmla="*/ 0 h 3514"/>
                  <a:gd name="T18" fmla="*/ 1 w 1033"/>
                  <a:gd name="T19" fmla="*/ 0 h 3514"/>
                  <a:gd name="T20" fmla="*/ 1 w 1033"/>
                  <a:gd name="T21" fmla="*/ 1 h 3514"/>
                  <a:gd name="T22" fmla="*/ 1 w 1033"/>
                  <a:gd name="T23" fmla="*/ 1 h 3514"/>
                  <a:gd name="T24" fmla="*/ 1 w 1033"/>
                  <a:gd name="T25" fmla="*/ 2 h 3514"/>
                  <a:gd name="T26" fmla="*/ 2 w 1033"/>
                  <a:gd name="T27" fmla="*/ 3 h 3514"/>
                  <a:gd name="T28" fmla="*/ 2 w 1033"/>
                  <a:gd name="T29" fmla="*/ 3 h 3514"/>
                  <a:gd name="T30" fmla="*/ 2 w 1033"/>
                  <a:gd name="T31" fmla="*/ 3 h 3514"/>
                  <a:gd name="T32" fmla="*/ 2 w 1033"/>
                  <a:gd name="T33" fmla="*/ 4 h 3514"/>
                  <a:gd name="T34" fmla="*/ 1 w 1033"/>
                  <a:gd name="T35" fmla="*/ 5 h 3514"/>
                  <a:gd name="T36" fmla="*/ 1 w 1033"/>
                  <a:gd name="T37" fmla="*/ 6 h 3514"/>
                  <a:gd name="T38" fmla="*/ 1 w 1033"/>
                  <a:gd name="T39" fmla="*/ 6 h 3514"/>
                  <a:gd name="T40" fmla="*/ 1 w 1033"/>
                  <a:gd name="T41" fmla="*/ 6 h 3514"/>
                  <a:gd name="T42" fmla="*/ 1 w 1033"/>
                  <a:gd name="T43" fmla="*/ 6 h 3514"/>
                  <a:gd name="T44" fmla="*/ 1 w 1033"/>
                  <a:gd name="T45" fmla="*/ 6 h 3514"/>
                  <a:gd name="T46" fmla="*/ 1 w 1033"/>
                  <a:gd name="T47" fmla="*/ 6 h 3514"/>
                  <a:gd name="T48" fmla="*/ 1 w 1033"/>
                  <a:gd name="T49" fmla="*/ 5 h 3514"/>
                  <a:gd name="T50" fmla="*/ 0 w 1033"/>
                  <a:gd name="T51" fmla="*/ 4 h 3514"/>
                  <a:gd name="T52" fmla="*/ 0 w 1033"/>
                  <a:gd name="T53" fmla="*/ 3 h 35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33" h="3514">
                    <a:moveTo>
                      <a:pt x="207" y="1602"/>
                    </a:moveTo>
                    <a:lnTo>
                      <a:pt x="103" y="828"/>
                    </a:lnTo>
                    <a:lnTo>
                      <a:pt x="0" y="311"/>
                    </a:lnTo>
                    <a:lnTo>
                      <a:pt x="103" y="104"/>
                    </a:lnTo>
                    <a:lnTo>
                      <a:pt x="207" y="104"/>
                    </a:lnTo>
                    <a:lnTo>
                      <a:pt x="258" y="53"/>
                    </a:lnTo>
                    <a:lnTo>
                      <a:pt x="310" y="0"/>
                    </a:lnTo>
                    <a:lnTo>
                      <a:pt x="361" y="155"/>
                    </a:lnTo>
                    <a:lnTo>
                      <a:pt x="465" y="466"/>
                    </a:lnTo>
                    <a:lnTo>
                      <a:pt x="671" y="879"/>
                    </a:lnTo>
                    <a:lnTo>
                      <a:pt x="826" y="1344"/>
                    </a:lnTo>
                    <a:lnTo>
                      <a:pt x="981" y="1706"/>
                    </a:lnTo>
                    <a:lnTo>
                      <a:pt x="1033" y="1912"/>
                    </a:lnTo>
                    <a:lnTo>
                      <a:pt x="981" y="2428"/>
                    </a:lnTo>
                    <a:lnTo>
                      <a:pt x="929" y="3152"/>
                    </a:lnTo>
                    <a:lnTo>
                      <a:pt x="878" y="3514"/>
                    </a:lnTo>
                    <a:lnTo>
                      <a:pt x="774" y="3514"/>
                    </a:lnTo>
                    <a:lnTo>
                      <a:pt x="620" y="3514"/>
                    </a:lnTo>
                    <a:lnTo>
                      <a:pt x="516" y="3461"/>
                    </a:lnTo>
                    <a:lnTo>
                      <a:pt x="361" y="3152"/>
                    </a:lnTo>
                    <a:lnTo>
                      <a:pt x="310" y="2481"/>
                    </a:lnTo>
                    <a:lnTo>
                      <a:pt x="207" y="1602"/>
                    </a:lnTo>
                    <a:close/>
                  </a:path>
                </a:pathLst>
              </a:custGeom>
              <a:solidFill>
                <a:srgbClr val="37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5" name="Freeform 95"/>
              <p:cNvSpPr>
                <a:spLocks/>
              </p:cNvSpPr>
              <p:nvPr/>
            </p:nvSpPr>
            <p:spPr bwMode="auto">
              <a:xfrm>
                <a:off x="2289" y="3415"/>
                <a:ext cx="186" cy="703"/>
              </a:xfrm>
              <a:custGeom>
                <a:avLst/>
                <a:gdLst>
                  <a:gd name="T0" fmla="*/ 0 w 930"/>
                  <a:gd name="T1" fmla="*/ 3 h 3514"/>
                  <a:gd name="T2" fmla="*/ 0 w 930"/>
                  <a:gd name="T3" fmla="*/ 1 h 3514"/>
                  <a:gd name="T4" fmla="*/ 0 w 930"/>
                  <a:gd name="T5" fmla="*/ 1 h 3514"/>
                  <a:gd name="T6" fmla="*/ 0 w 930"/>
                  <a:gd name="T7" fmla="*/ 0 h 3514"/>
                  <a:gd name="T8" fmla="*/ 0 w 930"/>
                  <a:gd name="T9" fmla="*/ 0 h 3514"/>
                  <a:gd name="T10" fmla="*/ 0 w 930"/>
                  <a:gd name="T11" fmla="*/ 0 h 3514"/>
                  <a:gd name="T12" fmla="*/ 0 w 930"/>
                  <a:gd name="T13" fmla="*/ 0 h 3514"/>
                  <a:gd name="T14" fmla="*/ 0 w 930"/>
                  <a:gd name="T15" fmla="*/ 0 h 3514"/>
                  <a:gd name="T16" fmla="*/ 0 w 930"/>
                  <a:gd name="T17" fmla="*/ 0 h 3514"/>
                  <a:gd name="T18" fmla="*/ 0 w 930"/>
                  <a:gd name="T19" fmla="*/ 0 h 3514"/>
                  <a:gd name="T20" fmla="*/ 1 w 930"/>
                  <a:gd name="T21" fmla="*/ 1 h 3514"/>
                  <a:gd name="T22" fmla="*/ 1 w 930"/>
                  <a:gd name="T23" fmla="*/ 1 h 3514"/>
                  <a:gd name="T24" fmla="*/ 1 w 930"/>
                  <a:gd name="T25" fmla="*/ 2 h 3514"/>
                  <a:gd name="T26" fmla="*/ 1 w 930"/>
                  <a:gd name="T27" fmla="*/ 3 h 3514"/>
                  <a:gd name="T28" fmla="*/ 1 w 930"/>
                  <a:gd name="T29" fmla="*/ 3 h 3514"/>
                  <a:gd name="T30" fmla="*/ 1 w 930"/>
                  <a:gd name="T31" fmla="*/ 3 h 3514"/>
                  <a:gd name="T32" fmla="*/ 1 w 930"/>
                  <a:gd name="T33" fmla="*/ 4 h 3514"/>
                  <a:gd name="T34" fmla="*/ 1 w 930"/>
                  <a:gd name="T35" fmla="*/ 5 h 3514"/>
                  <a:gd name="T36" fmla="*/ 1 w 930"/>
                  <a:gd name="T37" fmla="*/ 6 h 3514"/>
                  <a:gd name="T38" fmla="*/ 1 w 930"/>
                  <a:gd name="T39" fmla="*/ 6 h 3514"/>
                  <a:gd name="T40" fmla="*/ 1 w 930"/>
                  <a:gd name="T41" fmla="*/ 6 h 3514"/>
                  <a:gd name="T42" fmla="*/ 1 w 930"/>
                  <a:gd name="T43" fmla="*/ 6 h 3514"/>
                  <a:gd name="T44" fmla="*/ 1 w 930"/>
                  <a:gd name="T45" fmla="*/ 6 h 3514"/>
                  <a:gd name="T46" fmla="*/ 1 w 930"/>
                  <a:gd name="T47" fmla="*/ 6 h 3514"/>
                  <a:gd name="T48" fmla="*/ 1 w 930"/>
                  <a:gd name="T49" fmla="*/ 5 h 3514"/>
                  <a:gd name="T50" fmla="*/ 0 w 930"/>
                  <a:gd name="T51" fmla="*/ 4 h 3514"/>
                  <a:gd name="T52" fmla="*/ 0 w 930"/>
                  <a:gd name="T53" fmla="*/ 3 h 35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30" h="3514">
                    <a:moveTo>
                      <a:pt x="207" y="1706"/>
                    </a:moveTo>
                    <a:lnTo>
                      <a:pt x="51" y="931"/>
                    </a:lnTo>
                    <a:lnTo>
                      <a:pt x="0" y="413"/>
                    </a:lnTo>
                    <a:lnTo>
                      <a:pt x="104" y="207"/>
                    </a:lnTo>
                    <a:lnTo>
                      <a:pt x="155" y="155"/>
                    </a:lnTo>
                    <a:lnTo>
                      <a:pt x="207" y="53"/>
                    </a:lnTo>
                    <a:lnTo>
                      <a:pt x="207" y="0"/>
                    </a:lnTo>
                    <a:lnTo>
                      <a:pt x="258" y="155"/>
                    </a:lnTo>
                    <a:lnTo>
                      <a:pt x="362" y="466"/>
                    </a:lnTo>
                    <a:lnTo>
                      <a:pt x="568" y="879"/>
                    </a:lnTo>
                    <a:lnTo>
                      <a:pt x="723" y="1344"/>
                    </a:lnTo>
                    <a:lnTo>
                      <a:pt x="878" y="1706"/>
                    </a:lnTo>
                    <a:lnTo>
                      <a:pt x="930" y="1912"/>
                    </a:lnTo>
                    <a:lnTo>
                      <a:pt x="878" y="2428"/>
                    </a:lnTo>
                    <a:lnTo>
                      <a:pt x="826" y="3152"/>
                    </a:lnTo>
                    <a:lnTo>
                      <a:pt x="775" y="3514"/>
                    </a:lnTo>
                    <a:lnTo>
                      <a:pt x="723" y="3514"/>
                    </a:lnTo>
                    <a:lnTo>
                      <a:pt x="568" y="3514"/>
                    </a:lnTo>
                    <a:lnTo>
                      <a:pt x="465" y="3461"/>
                    </a:lnTo>
                    <a:lnTo>
                      <a:pt x="362" y="3203"/>
                    </a:lnTo>
                    <a:lnTo>
                      <a:pt x="310" y="2532"/>
                    </a:lnTo>
                    <a:lnTo>
                      <a:pt x="207" y="1706"/>
                    </a:lnTo>
                    <a:close/>
                  </a:path>
                </a:pathLst>
              </a:custGeom>
              <a:solidFill>
                <a:srgbClr val="298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6" name="Freeform 96"/>
              <p:cNvSpPr>
                <a:spLocks/>
              </p:cNvSpPr>
              <p:nvPr/>
            </p:nvSpPr>
            <p:spPr bwMode="auto">
              <a:xfrm>
                <a:off x="2310" y="3415"/>
                <a:ext cx="165" cy="703"/>
              </a:xfrm>
              <a:custGeom>
                <a:avLst/>
                <a:gdLst>
                  <a:gd name="T0" fmla="*/ 0 w 826"/>
                  <a:gd name="T1" fmla="*/ 3 h 3514"/>
                  <a:gd name="T2" fmla="*/ 0 w 826"/>
                  <a:gd name="T3" fmla="*/ 2 h 3514"/>
                  <a:gd name="T4" fmla="*/ 0 w 826"/>
                  <a:gd name="T5" fmla="*/ 1 h 3514"/>
                  <a:gd name="T6" fmla="*/ 0 w 826"/>
                  <a:gd name="T7" fmla="*/ 0 h 3514"/>
                  <a:gd name="T8" fmla="*/ 0 w 826"/>
                  <a:gd name="T9" fmla="*/ 0 h 3514"/>
                  <a:gd name="T10" fmla="*/ 0 w 826"/>
                  <a:gd name="T11" fmla="*/ 0 h 3514"/>
                  <a:gd name="T12" fmla="*/ 0 w 826"/>
                  <a:gd name="T13" fmla="*/ 0 h 3514"/>
                  <a:gd name="T14" fmla="*/ 0 w 826"/>
                  <a:gd name="T15" fmla="*/ 0 h 3514"/>
                  <a:gd name="T16" fmla="*/ 0 w 826"/>
                  <a:gd name="T17" fmla="*/ 0 h 3514"/>
                  <a:gd name="T18" fmla="*/ 0 w 826"/>
                  <a:gd name="T19" fmla="*/ 0 h 3514"/>
                  <a:gd name="T20" fmla="*/ 0 w 826"/>
                  <a:gd name="T21" fmla="*/ 1 h 3514"/>
                  <a:gd name="T22" fmla="*/ 1 w 826"/>
                  <a:gd name="T23" fmla="*/ 1 h 3514"/>
                  <a:gd name="T24" fmla="*/ 1 w 826"/>
                  <a:gd name="T25" fmla="*/ 2 h 3514"/>
                  <a:gd name="T26" fmla="*/ 1 w 826"/>
                  <a:gd name="T27" fmla="*/ 3 h 3514"/>
                  <a:gd name="T28" fmla="*/ 1 w 826"/>
                  <a:gd name="T29" fmla="*/ 3 h 3514"/>
                  <a:gd name="T30" fmla="*/ 1 w 826"/>
                  <a:gd name="T31" fmla="*/ 3 h 3514"/>
                  <a:gd name="T32" fmla="*/ 1 w 826"/>
                  <a:gd name="T33" fmla="*/ 4 h 3514"/>
                  <a:gd name="T34" fmla="*/ 1 w 826"/>
                  <a:gd name="T35" fmla="*/ 5 h 3514"/>
                  <a:gd name="T36" fmla="*/ 1 w 826"/>
                  <a:gd name="T37" fmla="*/ 6 h 3514"/>
                  <a:gd name="T38" fmla="*/ 1 w 826"/>
                  <a:gd name="T39" fmla="*/ 6 h 3514"/>
                  <a:gd name="T40" fmla="*/ 1 w 826"/>
                  <a:gd name="T41" fmla="*/ 6 h 3514"/>
                  <a:gd name="T42" fmla="*/ 1 w 826"/>
                  <a:gd name="T43" fmla="*/ 6 h 3514"/>
                  <a:gd name="T44" fmla="*/ 1 w 826"/>
                  <a:gd name="T45" fmla="*/ 6 h 3514"/>
                  <a:gd name="T46" fmla="*/ 1 w 826"/>
                  <a:gd name="T47" fmla="*/ 6 h 3514"/>
                  <a:gd name="T48" fmla="*/ 1 w 826"/>
                  <a:gd name="T49" fmla="*/ 5 h 3514"/>
                  <a:gd name="T50" fmla="*/ 0 w 826"/>
                  <a:gd name="T51" fmla="*/ 4 h 3514"/>
                  <a:gd name="T52" fmla="*/ 0 w 826"/>
                  <a:gd name="T53" fmla="*/ 3 h 35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26" h="3514">
                    <a:moveTo>
                      <a:pt x="206" y="1808"/>
                    </a:moveTo>
                    <a:lnTo>
                      <a:pt x="51" y="1034"/>
                    </a:lnTo>
                    <a:lnTo>
                      <a:pt x="0" y="517"/>
                    </a:lnTo>
                    <a:lnTo>
                      <a:pt x="51" y="311"/>
                    </a:lnTo>
                    <a:lnTo>
                      <a:pt x="103" y="259"/>
                    </a:lnTo>
                    <a:lnTo>
                      <a:pt x="103" y="104"/>
                    </a:lnTo>
                    <a:lnTo>
                      <a:pt x="103" y="0"/>
                    </a:lnTo>
                    <a:lnTo>
                      <a:pt x="154" y="155"/>
                    </a:lnTo>
                    <a:lnTo>
                      <a:pt x="258" y="466"/>
                    </a:lnTo>
                    <a:lnTo>
                      <a:pt x="464" y="879"/>
                    </a:lnTo>
                    <a:lnTo>
                      <a:pt x="619" y="1344"/>
                    </a:lnTo>
                    <a:lnTo>
                      <a:pt x="774" y="1706"/>
                    </a:lnTo>
                    <a:lnTo>
                      <a:pt x="826" y="1912"/>
                    </a:lnTo>
                    <a:lnTo>
                      <a:pt x="774" y="2428"/>
                    </a:lnTo>
                    <a:lnTo>
                      <a:pt x="722" y="3152"/>
                    </a:lnTo>
                    <a:lnTo>
                      <a:pt x="671" y="3514"/>
                    </a:lnTo>
                    <a:lnTo>
                      <a:pt x="619" y="3514"/>
                    </a:lnTo>
                    <a:lnTo>
                      <a:pt x="567" y="3514"/>
                    </a:lnTo>
                    <a:lnTo>
                      <a:pt x="464" y="3461"/>
                    </a:lnTo>
                    <a:lnTo>
                      <a:pt x="361" y="3203"/>
                    </a:lnTo>
                    <a:lnTo>
                      <a:pt x="309" y="2635"/>
                    </a:lnTo>
                    <a:lnTo>
                      <a:pt x="206" y="1808"/>
                    </a:lnTo>
                    <a:close/>
                  </a:path>
                </a:pathLst>
              </a:custGeom>
              <a:solidFill>
                <a:srgbClr val="1B7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7" name="Freeform 97"/>
              <p:cNvSpPr>
                <a:spLocks/>
              </p:cNvSpPr>
              <p:nvPr/>
            </p:nvSpPr>
            <p:spPr bwMode="auto">
              <a:xfrm>
                <a:off x="2320" y="3415"/>
                <a:ext cx="155" cy="703"/>
              </a:xfrm>
              <a:custGeom>
                <a:avLst/>
                <a:gdLst>
                  <a:gd name="T0" fmla="*/ 0 w 775"/>
                  <a:gd name="T1" fmla="*/ 0 h 3514"/>
                  <a:gd name="T2" fmla="*/ 0 w 775"/>
                  <a:gd name="T3" fmla="*/ 0 h 3514"/>
                  <a:gd name="T4" fmla="*/ 0 w 775"/>
                  <a:gd name="T5" fmla="*/ 1 h 3514"/>
                  <a:gd name="T6" fmla="*/ 1 w 775"/>
                  <a:gd name="T7" fmla="*/ 1 h 3514"/>
                  <a:gd name="T8" fmla="*/ 1 w 775"/>
                  <a:gd name="T9" fmla="*/ 2 h 3514"/>
                  <a:gd name="T10" fmla="*/ 1 w 775"/>
                  <a:gd name="T11" fmla="*/ 3 h 3514"/>
                  <a:gd name="T12" fmla="*/ 1 w 775"/>
                  <a:gd name="T13" fmla="*/ 3 h 3514"/>
                  <a:gd name="T14" fmla="*/ 1 w 775"/>
                  <a:gd name="T15" fmla="*/ 3 h 3514"/>
                  <a:gd name="T16" fmla="*/ 1 w 775"/>
                  <a:gd name="T17" fmla="*/ 4 h 3514"/>
                  <a:gd name="T18" fmla="*/ 1 w 775"/>
                  <a:gd name="T19" fmla="*/ 5 h 3514"/>
                  <a:gd name="T20" fmla="*/ 1 w 775"/>
                  <a:gd name="T21" fmla="*/ 6 h 3514"/>
                  <a:gd name="T22" fmla="*/ 1 w 775"/>
                  <a:gd name="T23" fmla="*/ 6 h 3514"/>
                  <a:gd name="T24" fmla="*/ 1 w 775"/>
                  <a:gd name="T25" fmla="*/ 6 h 3514"/>
                  <a:gd name="T26" fmla="*/ 1 w 775"/>
                  <a:gd name="T27" fmla="*/ 6 h 3514"/>
                  <a:gd name="T28" fmla="*/ 1 w 775"/>
                  <a:gd name="T29" fmla="*/ 6 h 3514"/>
                  <a:gd name="T30" fmla="*/ 1 w 775"/>
                  <a:gd name="T31" fmla="*/ 6 h 3514"/>
                  <a:gd name="T32" fmla="*/ 1 w 775"/>
                  <a:gd name="T33" fmla="*/ 5 h 3514"/>
                  <a:gd name="T34" fmla="*/ 0 w 775"/>
                  <a:gd name="T35" fmla="*/ 4 h 3514"/>
                  <a:gd name="T36" fmla="*/ 0 w 775"/>
                  <a:gd name="T37" fmla="*/ 3 h 3514"/>
                  <a:gd name="T38" fmla="*/ 0 w 775"/>
                  <a:gd name="T39" fmla="*/ 3 h 3514"/>
                  <a:gd name="T40" fmla="*/ 0 w 775"/>
                  <a:gd name="T41" fmla="*/ 2 h 3514"/>
                  <a:gd name="T42" fmla="*/ 0 w 775"/>
                  <a:gd name="T43" fmla="*/ 1 h 3514"/>
                  <a:gd name="T44" fmla="*/ 0 w 775"/>
                  <a:gd name="T45" fmla="*/ 1 h 3514"/>
                  <a:gd name="T46" fmla="*/ 0 w 775"/>
                  <a:gd name="T47" fmla="*/ 1 h 3514"/>
                  <a:gd name="T48" fmla="*/ 0 w 775"/>
                  <a:gd name="T49" fmla="*/ 0 h 3514"/>
                  <a:gd name="T50" fmla="*/ 0 w 775"/>
                  <a:gd name="T51" fmla="*/ 0 h 3514"/>
                  <a:gd name="T52" fmla="*/ 0 w 775"/>
                  <a:gd name="T53" fmla="*/ 0 h 351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5" h="3514">
                    <a:moveTo>
                      <a:pt x="52" y="0"/>
                    </a:moveTo>
                    <a:lnTo>
                      <a:pt x="103" y="155"/>
                    </a:lnTo>
                    <a:lnTo>
                      <a:pt x="207" y="466"/>
                    </a:lnTo>
                    <a:lnTo>
                      <a:pt x="413" y="879"/>
                    </a:lnTo>
                    <a:lnTo>
                      <a:pt x="568" y="1344"/>
                    </a:lnTo>
                    <a:lnTo>
                      <a:pt x="723" y="1706"/>
                    </a:lnTo>
                    <a:lnTo>
                      <a:pt x="775" y="1912"/>
                    </a:lnTo>
                    <a:lnTo>
                      <a:pt x="723" y="2428"/>
                    </a:lnTo>
                    <a:lnTo>
                      <a:pt x="671" y="3152"/>
                    </a:lnTo>
                    <a:lnTo>
                      <a:pt x="620" y="3514"/>
                    </a:lnTo>
                    <a:lnTo>
                      <a:pt x="568" y="3514"/>
                    </a:lnTo>
                    <a:lnTo>
                      <a:pt x="516" y="3514"/>
                    </a:lnTo>
                    <a:lnTo>
                      <a:pt x="413" y="3255"/>
                    </a:lnTo>
                    <a:lnTo>
                      <a:pt x="310" y="2739"/>
                    </a:lnTo>
                    <a:lnTo>
                      <a:pt x="258" y="1912"/>
                    </a:lnTo>
                    <a:lnTo>
                      <a:pt x="103" y="1137"/>
                    </a:lnTo>
                    <a:lnTo>
                      <a:pt x="0" y="569"/>
                    </a:lnTo>
                    <a:lnTo>
                      <a:pt x="103" y="362"/>
                    </a:lnTo>
                    <a:lnTo>
                      <a:pt x="155" y="311"/>
                    </a:lnTo>
                    <a:lnTo>
                      <a:pt x="103" y="10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C7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8" name="Freeform 98"/>
              <p:cNvSpPr>
                <a:spLocks/>
              </p:cNvSpPr>
              <p:nvPr/>
            </p:nvSpPr>
            <p:spPr bwMode="auto">
              <a:xfrm>
                <a:off x="1680" y="1834"/>
                <a:ext cx="991" cy="2294"/>
              </a:xfrm>
              <a:custGeom>
                <a:avLst/>
                <a:gdLst>
                  <a:gd name="T0" fmla="*/ 8 w 4957"/>
                  <a:gd name="T1" fmla="*/ 0 h 11468"/>
                  <a:gd name="T2" fmla="*/ 7 w 4957"/>
                  <a:gd name="T3" fmla="*/ 1 h 11468"/>
                  <a:gd name="T4" fmla="*/ 7 w 4957"/>
                  <a:gd name="T5" fmla="*/ 2 h 11468"/>
                  <a:gd name="T6" fmla="*/ 6 w 4957"/>
                  <a:gd name="T7" fmla="*/ 2 h 11468"/>
                  <a:gd name="T8" fmla="*/ 6 w 4957"/>
                  <a:gd name="T9" fmla="*/ 3 h 11468"/>
                  <a:gd name="T10" fmla="*/ 5 w 4957"/>
                  <a:gd name="T11" fmla="*/ 6 h 11468"/>
                  <a:gd name="T12" fmla="*/ 5 w 4957"/>
                  <a:gd name="T13" fmla="*/ 7 h 11468"/>
                  <a:gd name="T14" fmla="*/ 5 w 4957"/>
                  <a:gd name="T15" fmla="*/ 9 h 11468"/>
                  <a:gd name="T16" fmla="*/ 5 w 4957"/>
                  <a:gd name="T17" fmla="*/ 10 h 11468"/>
                  <a:gd name="T18" fmla="*/ 5 w 4957"/>
                  <a:gd name="T19" fmla="*/ 12 h 11468"/>
                  <a:gd name="T20" fmla="*/ 6 w 4957"/>
                  <a:gd name="T21" fmla="*/ 13 h 11468"/>
                  <a:gd name="T22" fmla="*/ 7 w 4957"/>
                  <a:gd name="T23" fmla="*/ 15 h 11468"/>
                  <a:gd name="T24" fmla="*/ 7 w 4957"/>
                  <a:gd name="T25" fmla="*/ 16 h 11468"/>
                  <a:gd name="T26" fmla="*/ 7 w 4957"/>
                  <a:gd name="T27" fmla="*/ 18 h 11468"/>
                  <a:gd name="T28" fmla="*/ 7 w 4957"/>
                  <a:gd name="T29" fmla="*/ 18 h 11468"/>
                  <a:gd name="T30" fmla="*/ 5 w 4957"/>
                  <a:gd name="T31" fmla="*/ 18 h 11468"/>
                  <a:gd name="T32" fmla="*/ 5 w 4957"/>
                  <a:gd name="T33" fmla="*/ 18 h 11468"/>
                  <a:gd name="T34" fmla="*/ 5 w 4957"/>
                  <a:gd name="T35" fmla="*/ 16 h 11468"/>
                  <a:gd name="T36" fmla="*/ 4 w 4957"/>
                  <a:gd name="T37" fmla="*/ 15 h 11468"/>
                  <a:gd name="T38" fmla="*/ 4 w 4957"/>
                  <a:gd name="T39" fmla="*/ 12 h 11468"/>
                  <a:gd name="T40" fmla="*/ 4 w 4957"/>
                  <a:gd name="T41" fmla="*/ 11 h 11468"/>
                  <a:gd name="T42" fmla="*/ 2 w 4957"/>
                  <a:gd name="T43" fmla="*/ 10 h 11468"/>
                  <a:gd name="T44" fmla="*/ 2 w 4957"/>
                  <a:gd name="T45" fmla="*/ 10 h 11468"/>
                  <a:gd name="T46" fmla="*/ 1 w 4957"/>
                  <a:gd name="T47" fmla="*/ 10 h 11468"/>
                  <a:gd name="T48" fmla="*/ 0 w 4957"/>
                  <a:gd name="T49" fmla="*/ 10 h 11468"/>
                  <a:gd name="T50" fmla="*/ 0 w 4957"/>
                  <a:gd name="T51" fmla="*/ 9 h 11468"/>
                  <a:gd name="T52" fmla="*/ 0 w 4957"/>
                  <a:gd name="T53" fmla="*/ 9 h 11468"/>
                  <a:gd name="T54" fmla="*/ 0 w 4957"/>
                  <a:gd name="T55" fmla="*/ 8 h 11468"/>
                  <a:gd name="T56" fmla="*/ 0 w 4957"/>
                  <a:gd name="T57" fmla="*/ 8 h 11468"/>
                  <a:gd name="T58" fmla="*/ 0 w 4957"/>
                  <a:gd name="T59" fmla="*/ 7 h 11468"/>
                  <a:gd name="T60" fmla="*/ 1 w 4957"/>
                  <a:gd name="T61" fmla="*/ 7 h 11468"/>
                  <a:gd name="T62" fmla="*/ 0 w 4957"/>
                  <a:gd name="T63" fmla="*/ 7 h 11468"/>
                  <a:gd name="T64" fmla="*/ 1 w 4957"/>
                  <a:gd name="T65" fmla="*/ 6 h 11468"/>
                  <a:gd name="T66" fmla="*/ 1 w 4957"/>
                  <a:gd name="T67" fmla="*/ 6 h 11468"/>
                  <a:gd name="T68" fmla="*/ 1 w 4957"/>
                  <a:gd name="T69" fmla="*/ 5 h 11468"/>
                  <a:gd name="T70" fmla="*/ 2 w 4957"/>
                  <a:gd name="T71" fmla="*/ 4 h 11468"/>
                  <a:gd name="T72" fmla="*/ 2 w 4957"/>
                  <a:gd name="T73" fmla="*/ 4 h 11468"/>
                  <a:gd name="T74" fmla="*/ 3 w 4957"/>
                  <a:gd name="T75" fmla="*/ 3 h 11468"/>
                  <a:gd name="T76" fmla="*/ 3 w 4957"/>
                  <a:gd name="T77" fmla="*/ 3 h 11468"/>
                  <a:gd name="T78" fmla="*/ 4 w 4957"/>
                  <a:gd name="T79" fmla="*/ 1 h 11468"/>
                  <a:gd name="T80" fmla="*/ 5 w 4957"/>
                  <a:gd name="T81" fmla="*/ 1 h 11468"/>
                  <a:gd name="T82" fmla="*/ 6 w 4957"/>
                  <a:gd name="T83" fmla="*/ 0 h 11468"/>
                  <a:gd name="T84" fmla="*/ 7 w 4957"/>
                  <a:gd name="T85" fmla="*/ 0 h 11468"/>
                  <a:gd name="T86" fmla="*/ 8 w 4957"/>
                  <a:gd name="T87" fmla="*/ 0 h 11468"/>
                  <a:gd name="T88" fmla="*/ 8 w 4957"/>
                  <a:gd name="T89" fmla="*/ 0 h 114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7" h="11468">
                    <a:moveTo>
                      <a:pt x="4957" y="155"/>
                    </a:moveTo>
                    <a:lnTo>
                      <a:pt x="4906" y="206"/>
                    </a:lnTo>
                    <a:lnTo>
                      <a:pt x="4751" y="362"/>
                    </a:lnTo>
                    <a:lnTo>
                      <a:pt x="4597" y="517"/>
                    </a:lnTo>
                    <a:lnTo>
                      <a:pt x="4390" y="775"/>
                    </a:lnTo>
                    <a:lnTo>
                      <a:pt x="4184" y="981"/>
                    </a:lnTo>
                    <a:lnTo>
                      <a:pt x="4028" y="1240"/>
                    </a:lnTo>
                    <a:lnTo>
                      <a:pt x="3925" y="1395"/>
                    </a:lnTo>
                    <a:lnTo>
                      <a:pt x="3667" y="1912"/>
                    </a:lnTo>
                    <a:lnTo>
                      <a:pt x="3460" y="2738"/>
                    </a:lnTo>
                    <a:lnTo>
                      <a:pt x="3254" y="3720"/>
                    </a:lnTo>
                    <a:lnTo>
                      <a:pt x="3151" y="4546"/>
                    </a:lnTo>
                    <a:lnTo>
                      <a:pt x="3098" y="5115"/>
                    </a:lnTo>
                    <a:lnTo>
                      <a:pt x="3151" y="5631"/>
                    </a:lnTo>
                    <a:lnTo>
                      <a:pt x="3202" y="6250"/>
                    </a:lnTo>
                    <a:lnTo>
                      <a:pt x="3305" y="6923"/>
                    </a:lnTo>
                    <a:lnTo>
                      <a:pt x="3409" y="7594"/>
                    </a:lnTo>
                    <a:lnTo>
                      <a:pt x="3564" y="8316"/>
                    </a:lnTo>
                    <a:lnTo>
                      <a:pt x="3873" y="9092"/>
                    </a:lnTo>
                    <a:lnTo>
                      <a:pt x="4080" y="9660"/>
                    </a:lnTo>
                    <a:lnTo>
                      <a:pt x="4184" y="10280"/>
                    </a:lnTo>
                    <a:lnTo>
                      <a:pt x="4338" y="11106"/>
                    </a:lnTo>
                    <a:lnTo>
                      <a:pt x="4390" y="11468"/>
                    </a:lnTo>
                    <a:lnTo>
                      <a:pt x="4080" y="11468"/>
                    </a:lnTo>
                    <a:lnTo>
                      <a:pt x="3512" y="11417"/>
                    </a:lnTo>
                    <a:lnTo>
                      <a:pt x="3151" y="11313"/>
                    </a:lnTo>
                    <a:lnTo>
                      <a:pt x="3047" y="11055"/>
                    </a:lnTo>
                    <a:lnTo>
                      <a:pt x="2996" y="10642"/>
                    </a:lnTo>
                    <a:lnTo>
                      <a:pt x="2944" y="10228"/>
                    </a:lnTo>
                    <a:lnTo>
                      <a:pt x="2789" y="9453"/>
                    </a:lnTo>
                    <a:lnTo>
                      <a:pt x="2583" y="8420"/>
                    </a:lnTo>
                    <a:lnTo>
                      <a:pt x="2479" y="7697"/>
                    </a:lnTo>
                    <a:lnTo>
                      <a:pt x="2324" y="7077"/>
                    </a:lnTo>
                    <a:lnTo>
                      <a:pt x="1963" y="6354"/>
                    </a:lnTo>
                    <a:lnTo>
                      <a:pt x="1446" y="6148"/>
                    </a:lnTo>
                    <a:lnTo>
                      <a:pt x="981" y="6406"/>
                    </a:lnTo>
                    <a:lnTo>
                      <a:pt x="723" y="6561"/>
                    </a:lnTo>
                    <a:lnTo>
                      <a:pt x="517" y="6457"/>
                    </a:lnTo>
                    <a:lnTo>
                      <a:pt x="310" y="6250"/>
                    </a:lnTo>
                    <a:lnTo>
                      <a:pt x="155" y="6096"/>
                    </a:lnTo>
                    <a:lnTo>
                      <a:pt x="104" y="5837"/>
                    </a:lnTo>
                    <a:lnTo>
                      <a:pt x="51" y="5579"/>
                    </a:lnTo>
                    <a:lnTo>
                      <a:pt x="51" y="5373"/>
                    </a:lnTo>
                    <a:lnTo>
                      <a:pt x="0" y="5217"/>
                    </a:lnTo>
                    <a:lnTo>
                      <a:pt x="0" y="5011"/>
                    </a:lnTo>
                    <a:lnTo>
                      <a:pt x="104" y="4804"/>
                    </a:lnTo>
                    <a:lnTo>
                      <a:pt x="310" y="4649"/>
                    </a:lnTo>
                    <a:lnTo>
                      <a:pt x="362" y="4495"/>
                    </a:lnTo>
                    <a:lnTo>
                      <a:pt x="362" y="4391"/>
                    </a:lnTo>
                    <a:lnTo>
                      <a:pt x="310" y="4236"/>
                    </a:lnTo>
                    <a:lnTo>
                      <a:pt x="362" y="4029"/>
                    </a:lnTo>
                    <a:lnTo>
                      <a:pt x="465" y="3771"/>
                    </a:lnTo>
                    <a:lnTo>
                      <a:pt x="671" y="3565"/>
                    </a:lnTo>
                    <a:lnTo>
                      <a:pt x="878" y="3307"/>
                    </a:lnTo>
                    <a:lnTo>
                      <a:pt x="1084" y="2945"/>
                    </a:lnTo>
                    <a:lnTo>
                      <a:pt x="1239" y="2583"/>
                    </a:lnTo>
                    <a:lnTo>
                      <a:pt x="1343" y="2273"/>
                    </a:lnTo>
                    <a:lnTo>
                      <a:pt x="1497" y="2014"/>
                    </a:lnTo>
                    <a:lnTo>
                      <a:pt x="1601" y="1912"/>
                    </a:lnTo>
                    <a:lnTo>
                      <a:pt x="1652" y="1705"/>
                    </a:lnTo>
                    <a:lnTo>
                      <a:pt x="1859" y="1188"/>
                    </a:lnTo>
                    <a:lnTo>
                      <a:pt x="2427" y="775"/>
                    </a:lnTo>
                    <a:lnTo>
                      <a:pt x="2840" y="621"/>
                    </a:lnTo>
                    <a:lnTo>
                      <a:pt x="3305" y="465"/>
                    </a:lnTo>
                    <a:lnTo>
                      <a:pt x="3770" y="310"/>
                    </a:lnTo>
                    <a:lnTo>
                      <a:pt x="4184" y="155"/>
                    </a:lnTo>
                    <a:lnTo>
                      <a:pt x="4544" y="52"/>
                    </a:lnTo>
                    <a:lnTo>
                      <a:pt x="4751" y="0"/>
                    </a:lnTo>
                    <a:lnTo>
                      <a:pt x="4906" y="52"/>
                    </a:lnTo>
                    <a:lnTo>
                      <a:pt x="4957" y="15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49" name="Freeform 99"/>
              <p:cNvSpPr>
                <a:spLocks/>
              </p:cNvSpPr>
              <p:nvPr/>
            </p:nvSpPr>
            <p:spPr bwMode="auto">
              <a:xfrm>
                <a:off x="2124" y="1793"/>
                <a:ext cx="547" cy="2025"/>
              </a:xfrm>
              <a:custGeom>
                <a:avLst/>
                <a:gdLst>
                  <a:gd name="T0" fmla="*/ 3 w 2736"/>
                  <a:gd name="T1" fmla="*/ 16 h 10125"/>
                  <a:gd name="T2" fmla="*/ 3 w 2736"/>
                  <a:gd name="T3" fmla="*/ 16 h 10125"/>
                  <a:gd name="T4" fmla="*/ 3 w 2736"/>
                  <a:gd name="T5" fmla="*/ 15 h 10125"/>
                  <a:gd name="T6" fmla="*/ 2 w 2736"/>
                  <a:gd name="T7" fmla="*/ 13 h 10125"/>
                  <a:gd name="T8" fmla="*/ 2 w 2736"/>
                  <a:gd name="T9" fmla="*/ 12 h 10125"/>
                  <a:gd name="T10" fmla="*/ 2 w 2736"/>
                  <a:gd name="T11" fmla="*/ 10 h 10125"/>
                  <a:gd name="T12" fmla="*/ 1 w 2736"/>
                  <a:gd name="T13" fmla="*/ 9 h 10125"/>
                  <a:gd name="T14" fmla="*/ 1 w 2736"/>
                  <a:gd name="T15" fmla="*/ 8 h 10125"/>
                  <a:gd name="T16" fmla="*/ 2 w 2736"/>
                  <a:gd name="T17" fmla="*/ 6 h 10125"/>
                  <a:gd name="T18" fmla="*/ 2 w 2736"/>
                  <a:gd name="T19" fmla="*/ 3 h 10125"/>
                  <a:gd name="T20" fmla="*/ 3 w 2736"/>
                  <a:gd name="T21" fmla="*/ 3 h 10125"/>
                  <a:gd name="T22" fmla="*/ 3 w 2736"/>
                  <a:gd name="T23" fmla="*/ 2 h 10125"/>
                  <a:gd name="T24" fmla="*/ 4 w 2736"/>
                  <a:gd name="T25" fmla="*/ 1 h 10125"/>
                  <a:gd name="T26" fmla="*/ 4 w 2736"/>
                  <a:gd name="T27" fmla="*/ 1 h 10125"/>
                  <a:gd name="T28" fmla="*/ 4 w 2736"/>
                  <a:gd name="T29" fmla="*/ 1 h 10125"/>
                  <a:gd name="T30" fmla="*/ 4 w 2736"/>
                  <a:gd name="T31" fmla="*/ 0 h 10125"/>
                  <a:gd name="T32" fmla="*/ 4 w 2736"/>
                  <a:gd name="T33" fmla="*/ 0 h 10125"/>
                  <a:gd name="T34" fmla="*/ 3 w 2736"/>
                  <a:gd name="T35" fmla="*/ 1 h 10125"/>
                  <a:gd name="T36" fmla="*/ 2 w 2736"/>
                  <a:gd name="T37" fmla="*/ 1 h 10125"/>
                  <a:gd name="T38" fmla="*/ 1 w 2736"/>
                  <a:gd name="T39" fmla="*/ 2 h 10125"/>
                  <a:gd name="T40" fmla="*/ 1 w 2736"/>
                  <a:gd name="T41" fmla="*/ 2 h 10125"/>
                  <a:gd name="T42" fmla="*/ 1 w 2736"/>
                  <a:gd name="T43" fmla="*/ 3 h 10125"/>
                  <a:gd name="T44" fmla="*/ 1 w 2736"/>
                  <a:gd name="T45" fmla="*/ 3 h 10125"/>
                  <a:gd name="T46" fmla="*/ 1 w 2736"/>
                  <a:gd name="T47" fmla="*/ 3 h 10125"/>
                  <a:gd name="T48" fmla="*/ 1 w 2736"/>
                  <a:gd name="T49" fmla="*/ 4 h 10125"/>
                  <a:gd name="T50" fmla="*/ 1 w 2736"/>
                  <a:gd name="T51" fmla="*/ 4 h 10125"/>
                  <a:gd name="T52" fmla="*/ 1 w 2736"/>
                  <a:gd name="T53" fmla="*/ 5 h 10125"/>
                  <a:gd name="T54" fmla="*/ 0 w 2736"/>
                  <a:gd name="T55" fmla="*/ 5 h 10125"/>
                  <a:gd name="T56" fmla="*/ 0 w 2736"/>
                  <a:gd name="T57" fmla="*/ 5 h 10125"/>
                  <a:gd name="T58" fmla="*/ 0 w 2736"/>
                  <a:gd name="T59" fmla="*/ 6 h 10125"/>
                  <a:gd name="T60" fmla="*/ 0 w 2736"/>
                  <a:gd name="T61" fmla="*/ 7 h 10125"/>
                  <a:gd name="T62" fmla="*/ 0 w 2736"/>
                  <a:gd name="T63" fmla="*/ 9 h 10125"/>
                  <a:gd name="T64" fmla="*/ 0 w 2736"/>
                  <a:gd name="T65" fmla="*/ 10 h 10125"/>
                  <a:gd name="T66" fmla="*/ 1 w 2736"/>
                  <a:gd name="T67" fmla="*/ 11 h 10125"/>
                  <a:gd name="T68" fmla="*/ 1 w 2736"/>
                  <a:gd name="T69" fmla="*/ 13 h 10125"/>
                  <a:gd name="T70" fmla="*/ 2 w 2736"/>
                  <a:gd name="T71" fmla="*/ 16 h 10125"/>
                  <a:gd name="T72" fmla="*/ 3 w 2736"/>
                  <a:gd name="T73" fmla="*/ 16 h 10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6" h="10125">
                    <a:moveTo>
                      <a:pt x="1859" y="9971"/>
                    </a:moveTo>
                    <a:lnTo>
                      <a:pt x="1859" y="9918"/>
                    </a:lnTo>
                    <a:lnTo>
                      <a:pt x="1859" y="9867"/>
                    </a:lnTo>
                    <a:lnTo>
                      <a:pt x="1704" y="9505"/>
                    </a:lnTo>
                    <a:lnTo>
                      <a:pt x="1497" y="8938"/>
                    </a:lnTo>
                    <a:lnTo>
                      <a:pt x="1291" y="8369"/>
                    </a:lnTo>
                    <a:lnTo>
                      <a:pt x="1188" y="7801"/>
                    </a:lnTo>
                    <a:lnTo>
                      <a:pt x="1084" y="7130"/>
                    </a:lnTo>
                    <a:lnTo>
                      <a:pt x="981" y="6457"/>
                    </a:lnTo>
                    <a:lnTo>
                      <a:pt x="930" y="5838"/>
                    </a:lnTo>
                    <a:lnTo>
                      <a:pt x="877" y="5322"/>
                    </a:lnTo>
                    <a:lnTo>
                      <a:pt x="930" y="4753"/>
                    </a:lnTo>
                    <a:lnTo>
                      <a:pt x="1033" y="3927"/>
                    </a:lnTo>
                    <a:lnTo>
                      <a:pt x="1239" y="2945"/>
                    </a:lnTo>
                    <a:lnTo>
                      <a:pt x="1446" y="2119"/>
                    </a:lnTo>
                    <a:lnTo>
                      <a:pt x="1704" y="1602"/>
                    </a:lnTo>
                    <a:lnTo>
                      <a:pt x="1807" y="1447"/>
                    </a:lnTo>
                    <a:lnTo>
                      <a:pt x="1910" y="1292"/>
                    </a:lnTo>
                    <a:lnTo>
                      <a:pt x="2117" y="1086"/>
                    </a:lnTo>
                    <a:lnTo>
                      <a:pt x="2272" y="879"/>
                    </a:lnTo>
                    <a:lnTo>
                      <a:pt x="2427" y="672"/>
                    </a:lnTo>
                    <a:lnTo>
                      <a:pt x="2582" y="517"/>
                    </a:lnTo>
                    <a:lnTo>
                      <a:pt x="2685" y="413"/>
                    </a:lnTo>
                    <a:lnTo>
                      <a:pt x="2736" y="362"/>
                    </a:lnTo>
                    <a:lnTo>
                      <a:pt x="2685" y="0"/>
                    </a:lnTo>
                    <a:lnTo>
                      <a:pt x="2582" y="104"/>
                    </a:lnTo>
                    <a:lnTo>
                      <a:pt x="2323" y="259"/>
                    </a:lnTo>
                    <a:lnTo>
                      <a:pt x="1963" y="517"/>
                    </a:lnTo>
                    <a:lnTo>
                      <a:pt x="1704" y="724"/>
                    </a:lnTo>
                    <a:lnTo>
                      <a:pt x="1446" y="930"/>
                    </a:lnTo>
                    <a:lnTo>
                      <a:pt x="1136" y="1137"/>
                    </a:lnTo>
                    <a:lnTo>
                      <a:pt x="877" y="1344"/>
                    </a:lnTo>
                    <a:lnTo>
                      <a:pt x="723" y="1447"/>
                    </a:lnTo>
                    <a:lnTo>
                      <a:pt x="464" y="1602"/>
                    </a:lnTo>
                    <a:lnTo>
                      <a:pt x="362" y="1705"/>
                    </a:lnTo>
                    <a:lnTo>
                      <a:pt x="362" y="1808"/>
                    </a:lnTo>
                    <a:lnTo>
                      <a:pt x="516" y="2067"/>
                    </a:lnTo>
                    <a:lnTo>
                      <a:pt x="723" y="2325"/>
                    </a:lnTo>
                    <a:lnTo>
                      <a:pt x="671" y="2377"/>
                    </a:lnTo>
                    <a:lnTo>
                      <a:pt x="516" y="2583"/>
                    </a:lnTo>
                    <a:lnTo>
                      <a:pt x="362" y="2841"/>
                    </a:lnTo>
                    <a:lnTo>
                      <a:pt x="206" y="3100"/>
                    </a:lnTo>
                    <a:lnTo>
                      <a:pt x="155" y="3203"/>
                    </a:lnTo>
                    <a:lnTo>
                      <a:pt x="155" y="3256"/>
                    </a:lnTo>
                    <a:lnTo>
                      <a:pt x="103" y="3462"/>
                    </a:lnTo>
                    <a:lnTo>
                      <a:pt x="51" y="3875"/>
                    </a:lnTo>
                    <a:lnTo>
                      <a:pt x="0" y="4391"/>
                    </a:lnTo>
                    <a:lnTo>
                      <a:pt x="51" y="5063"/>
                    </a:lnTo>
                    <a:lnTo>
                      <a:pt x="103" y="5735"/>
                    </a:lnTo>
                    <a:lnTo>
                      <a:pt x="155" y="6148"/>
                    </a:lnTo>
                    <a:lnTo>
                      <a:pt x="206" y="6406"/>
                    </a:lnTo>
                    <a:lnTo>
                      <a:pt x="362" y="6871"/>
                    </a:lnTo>
                    <a:lnTo>
                      <a:pt x="619" y="7594"/>
                    </a:lnTo>
                    <a:lnTo>
                      <a:pt x="877" y="8317"/>
                    </a:lnTo>
                    <a:lnTo>
                      <a:pt x="1188" y="9092"/>
                    </a:lnTo>
                    <a:lnTo>
                      <a:pt x="1497" y="9712"/>
                    </a:lnTo>
                    <a:lnTo>
                      <a:pt x="1807" y="10125"/>
                    </a:lnTo>
                    <a:lnTo>
                      <a:pt x="1859" y="9971"/>
                    </a:lnTo>
                    <a:close/>
                  </a:path>
                </a:pathLst>
              </a:custGeom>
              <a:solidFill>
                <a:srgbClr val="68AF82"/>
              </a:solidFill>
              <a:ln w="0">
                <a:solidFill>
                  <a:srgbClr val="00381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0" name="Freeform 100"/>
              <p:cNvSpPr>
                <a:spLocks/>
              </p:cNvSpPr>
              <p:nvPr/>
            </p:nvSpPr>
            <p:spPr bwMode="auto">
              <a:xfrm>
                <a:off x="2630" y="1597"/>
                <a:ext cx="589" cy="620"/>
              </a:xfrm>
              <a:custGeom>
                <a:avLst/>
                <a:gdLst>
                  <a:gd name="T0" fmla="*/ 5 w 2944"/>
                  <a:gd name="T1" fmla="*/ 2 h 3099"/>
                  <a:gd name="T2" fmla="*/ 5 w 2944"/>
                  <a:gd name="T3" fmla="*/ 2 h 3099"/>
                  <a:gd name="T4" fmla="*/ 4 w 2944"/>
                  <a:gd name="T5" fmla="*/ 2 h 3099"/>
                  <a:gd name="T6" fmla="*/ 4 w 2944"/>
                  <a:gd name="T7" fmla="*/ 1 h 3099"/>
                  <a:gd name="T8" fmla="*/ 4 w 2944"/>
                  <a:gd name="T9" fmla="*/ 1 h 3099"/>
                  <a:gd name="T10" fmla="*/ 4 w 2944"/>
                  <a:gd name="T11" fmla="*/ 1 h 3099"/>
                  <a:gd name="T12" fmla="*/ 4 w 2944"/>
                  <a:gd name="T13" fmla="*/ 0 h 3099"/>
                  <a:gd name="T14" fmla="*/ 4 w 2944"/>
                  <a:gd name="T15" fmla="*/ 0 h 3099"/>
                  <a:gd name="T16" fmla="*/ 4 w 2944"/>
                  <a:gd name="T17" fmla="*/ 0 h 3099"/>
                  <a:gd name="T18" fmla="*/ 0 w 2944"/>
                  <a:gd name="T19" fmla="*/ 1 h 3099"/>
                  <a:gd name="T20" fmla="*/ 0 w 2944"/>
                  <a:gd name="T21" fmla="*/ 1 h 3099"/>
                  <a:gd name="T22" fmla="*/ 0 w 2944"/>
                  <a:gd name="T23" fmla="*/ 1 h 3099"/>
                  <a:gd name="T24" fmla="*/ 0 w 2944"/>
                  <a:gd name="T25" fmla="*/ 2 h 3099"/>
                  <a:gd name="T26" fmla="*/ 0 w 2944"/>
                  <a:gd name="T27" fmla="*/ 2 h 3099"/>
                  <a:gd name="T28" fmla="*/ 0 w 2944"/>
                  <a:gd name="T29" fmla="*/ 2 h 3099"/>
                  <a:gd name="T30" fmla="*/ 0 w 2944"/>
                  <a:gd name="T31" fmla="*/ 3 h 3099"/>
                  <a:gd name="T32" fmla="*/ 0 w 2944"/>
                  <a:gd name="T33" fmla="*/ 4 h 3099"/>
                  <a:gd name="T34" fmla="*/ 0 w 2944"/>
                  <a:gd name="T35" fmla="*/ 4 h 3099"/>
                  <a:gd name="T36" fmla="*/ 0 w 2944"/>
                  <a:gd name="T37" fmla="*/ 5 h 3099"/>
                  <a:gd name="T38" fmla="*/ 1 w 2944"/>
                  <a:gd name="T39" fmla="*/ 5 h 3099"/>
                  <a:gd name="T40" fmla="*/ 1 w 2944"/>
                  <a:gd name="T41" fmla="*/ 5 h 3099"/>
                  <a:gd name="T42" fmla="*/ 1 w 2944"/>
                  <a:gd name="T43" fmla="*/ 5 h 3099"/>
                  <a:gd name="T44" fmla="*/ 1 w 2944"/>
                  <a:gd name="T45" fmla="*/ 5 h 3099"/>
                  <a:gd name="T46" fmla="*/ 1 w 2944"/>
                  <a:gd name="T47" fmla="*/ 5 h 3099"/>
                  <a:gd name="T48" fmla="*/ 1 w 2944"/>
                  <a:gd name="T49" fmla="*/ 5 h 3099"/>
                  <a:gd name="T50" fmla="*/ 1 w 2944"/>
                  <a:gd name="T51" fmla="*/ 5 h 3099"/>
                  <a:gd name="T52" fmla="*/ 2 w 2944"/>
                  <a:gd name="T53" fmla="*/ 5 h 3099"/>
                  <a:gd name="T54" fmla="*/ 2 w 2944"/>
                  <a:gd name="T55" fmla="*/ 5 h 3099"/>
                  <a:gd name="T56" fmla="*/ 2 w 2944"/>
                  <a:gd name="T57" fmla="*/ 5 h 3099"/>
                  <a:gd name="T58" fmla="*/ 2 w 2944"/>
                  <a:gd name="T59" fmla="*/ 5 h 3099"/>
                  <a:gd name="T60" fmla="*/ 3 w 2944"/>
                  <a:gd name="T61" fmla="*/ 5 h 3099"/>
                  <a:gd name="T62" fmla="*/ 3 w 2944"/>
                  <a:gd name="T63" fmla="*/ 5 h 3099"/>
                  <a:gd name="T64" fmla="*/ 4 w 2944"/>
                  <a:gd name="T65" fmla="*/ 5 h 3099"/>
                  <a:gd name="T66" fmla="*/ 4 w 2944"/>
                  <a:gd name="T67" fmla="*/ 5 h 3099"/>
                  <a:gd name="T68" fmla="*/ 4 w 2944"/>
                  <a:gd name="T69" fmla="*/ 4 h 3099"/>
                  <a:gd name="T70" fmla="*/ 4 w 2944"/>
                  <a:gd name="T71" fmla="*/ 3 h 3099"/>
                  <a:gd name="T72" fmla="*/ 5 w 2944"/>
                  <a:gd name="T73" fmla="*/ 3 h 3099"/>
                  <a:gd name="T74" fmla="*/ 5 w 2944"/>
                  <a:gd name="T75" fmla="*/ 2 h 309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44" h="3099">
                    <a:moveTo>
                      <a:pt x="2944" y="1393"/>
                    </a:moveTo>
                    <a:lnTo>
                      <a:pt x="2893" y="1239"/>
                    </a:lnTo>
                    <a:lnTo>
                      <a:pt x="2789" y="1033"/>
                    </a:lnTo>
                    <a:lnTo>
                      <a:pt x="2789" y="722"/>
                    </a:lnTo>
                    <a:lnTo>
                      <a:pt x="2789" y="413"/>
                    </a:lnTo>
                    <a:lnTo>
                      <a:pt x="2789" y="154"/>
                    </a:lnTo>
                    <a:lnTo>
                      <a:pt x="2789" y="0"/>
                    </a:lnTo>
                    <a:lnTo>
                      <a:pt x="0" y="360"/>
                    </a:lnTo>
                    <a:lnTo>
                      <a:pt x="0" y="464"/>
                    </a:lnTo>
                    <a:lnTo>
                      <a:pt x="52" y="722"/>
                    </a:lnTo>
                    <a:lnTo>
                      <a:pt x="104" y="1033"/>
                    </a:lnTo>
                    <a:lnTo>
                      <a:pt x="155" y="1549"/>
                    </a:lnTo>
                    <a:lnTo>
                      <a:pt x="259" y="2117"/>
                    </a:lnTo>
                    <a:lnTo>
                      <a:pt x="259" y="2582"/>
                    </a:lnTo>
                    <a:lnTo>
                      <a:pt x="259" y="2841"/>
                    </a:lnTo>
                    <a:lnTo>
                      <a:pt x="362" y="2995"/>
                    </a:lnTo>
                    <a:lnTo>
                      <a:pt x="517" y="3099"/>
                    </a:lnTo>
                    <a:lnTo>
                      <a:pt x="620" y="3099"/>
                    </a:lnTo>
                    <a:lnTo>
                      <a:pt x="723" y="3047"/>
                    </a:lnTo>
                    <a:lnTo>
                      <a:pt x="879" y="2943"/>
                    </a:lnTo>
                    <a:lnTo>
                      <a:pt x="1034" y="2943"/>
                    </a:lnTo>
                    <a:lnTo>
                      <a:pt x="1240" y="2995"/>
                    </a:lnTo>
                    <a:lnTo>
                      <a:pt x="1498" y="3047"/>
                    </a:lnTo>
                    <a:lnTo>
                      <a:pt x="1808" y="3099"/>
                    </a:lnTo>
                    <a:lnTo>
                      <a:pt x="2169" y="3099"/>
                    </a:lnTo>
                    <a:lnTo>
                      <a:pt x="2376" y="2995"/>
                    </a:lnTo>
                    <a:lnTo>
                      <a:pt x="2480" y="2685"/>
                    </a:lnTo>
                    <a:lnTo>
                      <a:pt x="2686" y="2168"/>
                    </a:lnTo>
                    <a:lnTo>
                      <a:pt x="2840" y="1652"/>
                    </a:lnTo>
                    <a:lnTo>
                      <a:pt x="2944" y="1393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1" name="Freeform 101"/>
              <p:cNvSpPr>
                <a:spLocks/>
              </p:cNvSpPr>
              <p:nvPr/>
            </p:nvSpPr>
            <p:spPr bwMode="auto">
              <a:xfrm>
                <a:off x="3074" y="1597"/>
                <a:ext cx="145" cy="465"/>
              </a:xfrm>
              <a:custGeom>
                <a:avLst/>
                <a:gdLst>
                  <a:gd name="T0" fmla="*/ 1 w 723"/>
                  <a:gd name="T1" fmla="*/ 4 h 2324"/>
                  <a:gd name="T2" fmla="*/ 1 w 723"/>
                  <a:gd name="T3" fmla="*/ 3 h 2324"/>
                  <a:gd name="T4" fmla="*/ 1 w 723"/>
                  <a:gd name="T5" fmla="*/ 2 h 2324"/>
                  <a:gd name="T6" fmla="*/ 1 w 723"/>
                  <a:gd name="T7" fmla="*/ 2 h 2324"/>
                  <a:gd name="T8" fmla="*/ 1 w 723"/>
                  <a:gd name="T9" fmla="*/ 2 h 2324"/>
                  <a:gd name="T10" fmla="*/ 1 w 723"/>
                  <a:gd name="T11" fmla="*/ 2 h 2324"/>
                  <a:gd name="T12" fmla="*/ 1 w 723"/>
                  <a:gd name="T13" fmla="*/ 2 h 2324"/>
                  <a:gd name="T14" fmla="*/ 1 w 723"/>
                  <a:gd name="T15" fmla="*/ 1 h 2324"/>
                  <a:gd name="T16" fmla="*/ 1 w 723"/>
                  <a:gd name="T17" fmla="*/ 1 h 2324"/>
                  <a:gd name="T18" fmla="*/ 1 w 723"/>
                  <a:gd name="T19" fmla="*/ 1 h 2324"/>
                  <a:gd name="T20" fmla="*/ 1 w 723"/>
                  <a:gd name="T21" fmla="*/ 0 h 2324"/>
                  <a:gd name="T22" fmla="*/ 1 w 723"/>
                  <a:gd name="T23" fmla="*/ 0 h 2324"/>
                  <a:gd name="T24" fmla="*/ 1 w 723"/>
                  <a:gd name="T25" fmla="*/ 0 h 2324"/>
                  <a:gd name="T26" fmla="*/ 0 w 723"/>
                  <a:gd name="T27" fmla="*/ 0 h 2324"/>
                  <a:gd name="T28" fmla="*/ 0 w 723"/>
                  <a:gd name="T29" fmla="*/ 0 h 2324"/>
                  <a:gd name="T30" fmla="*/ 0 w 723"/>
                  <a:gd name="T31" fmla="*/ 1 h 2324"/>
                  <a:gd name="T32" fmla="*/ 0 w 723"/>
                  <a:gd name="T33" fmla="*/ 2 h 2324"/>
                  <a:gd name="T34" fmla="*/ 0 w 723"/>
                  <a:gd name="T35" fmla="*/ 2 h 2324"/>
                  <a:gd name="T36" fmla="*/ 0 w 723"/>
                  <a:gd name="T37" fmla="*/ 3 h 2324"/>
                  <a:gd name="T38" fmla="*/ 1 w 723"/>
                  <a:gd name="T39" fmla="*/ 4 h 2324"/>
                  <a:gd name="T40" fmla="*/ 1 w 723"/>
                  <a:gd name="T41" fmla="*/ 4 h 23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3" h="2324">
                    <a:moveTo>
                      <a:pt x="413" y="2324"/>
                    </a:moveTo>
                    <a:lnTo>
                      <a:pt x="517" y="1910"/>
                    </a:lnTo>
                    <a:lnTo>
                      <a:pt x="672" y="1549"/>
                    </a:lnTo>
                    <a:lnTo>
                      <a:pt x="723" y="1393"/>
                    </a:lnTo>
                    <a:lnTo>
                      <a:pt x="672" y="1239"/>
                    </a:lnTo>
                    <a:lnTo>
                      <a:pt x="568" y="1033"/>
                    </a:lnTo>
                    <a:lnTo>
                      <a:pt x="568" y="722"/>
                    </a:lnTo>
                    <a:lnTo>
                      <a:pt x="568" y="413"/>
                    </a:lnTo>
                    <a:lnTo>
                      <a:pt x="568" y="154"/>
                    </a:lnTo>
                    <a:lnTo>
                      <a:pt x="568" y="0"/>
                    </a:lnTo>
                    <a:lnTo>
                      <a:pt x="0" y="102"/>
                    </a:lnTo>
                    <a:lnTo>
                      <a:pt x="0" y="258"/>
                    </a:lnTo>
                    <a:lnTo>
                      <a:pt x="52" y="722"/>
                    </a:lnTo>
                    <a:lnTo>
                      <a:pt x="155" y="1291"/>
                    </a:lnTo>
                    <a:lnTo>
                      <a:pt x="259" y="1859"/>
                    </a:lnTo>
                    <a:lnTo>
                      <a:pt x="361" y="2221"/>
                    </a:lnTo>
                    <a:lnTo>
                      <a:pt x="413" y="2324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2" name="Freeform 102"/>
              <p:cNvSpPr>
                <a:spLocks/>
              </p:cNvSpPr>
              <p:nvPr/>
            </p:nvSpPr>
            <p:spPr bwMode="auto">
              <a:xfrm>
                <a:off x="3095" y="1597"/>
                <a:ext cx="124" cy="444"/>
              </a:xfrm>
              <a:custGeom>
                <a:avLst/>
                <a:gdLst>
                  <a:gd name="T0" fmla="*/ 0 w 620"/>
                  <a:gd name="T1" fmla="*/ 2 h 2221"/>
                  <a:gd name="T2" fmla="*/ 0 w 620"/>
                  <a:gd name="T3" fmla="*/ 1 h 2221"/>
                  <a:gd name="T4" fmla="*/ 0 w 620"/>
                  <a:gd name="T5" fmla="*/ 0 h 2221"/>
                  <a:gd name="T6" fmla="*/ 0 w 620"/>
                  <a:gd name="T7" fmla="*/ 0 h 2221"/>
                  <a:gd name="T8" fmla="*/ 0 w 620"/>
                  <a:gd name="T9" fmla="*/ 0 h 2221"/>
                  <a:gd name="T10" fmla="*/ 1 w 620"/>
                  <a:gd name="T11" fmla="*/ 0 h 2221"/>
                  <a:gd name="T12" fmla="*/ 1 w 620"/>
                  <a:gd name="T13" fmla="*/ 0 h 2221"/>
                  <a:gd name="T14" fmla="*/ 1 w 620"/>
                  <a:gd name="T15" fmla="*/ 1 h 2221"/>
                  <a:gd name="T16" fmla="*/ 1 w 620"/>
                  <a:gd name="T17" fmla="*/ 1 h 2221"/>
                  <a:gd name="T18" fmla="*/ 1 w 620"/>
                  <a:gd name="T19" fmla="*/ 1 h 2221"/>
                  <a:gd name="T20" fmla="*/ 1 w 620"/>
                  <a:gd name="T21" fmla="*/ 2 h 2221"/>
                  <a:gd name="T22" fmla="*/ 1 w 620"/>
                  <a:gd name="T23" fmla="*/ 2 h 2221"/>
                  <a:gd name="T24" fmla="*/ 1 w 620"/>
                  <a:gd name="T25" fmla="*/ 2 h 2221"/>
                  <a:gd name="T26" fmla="*/ 1 w 620"/>
                  <a:gd name="T27" fmla="*/ 2 h 2221"/>
                  <a:gd name="T28" fmla="*/ 1 w 620"/>
                  <a:gd name="T29" fmla="*/ 2 h 2221"/>
                  <a:gd name="T30" fmla="*/ 1 w 620"/>
                  <a:gd name="T31" fmla="*/ 3 h 2221"/>
                  <a:gd name="T32" fmla="*/ 0 w 620"/>
                  <a:gd name="T33" fmla="*/ 4 h 2221"/>
                  <a:gd name="T34" fmla="*/ 0 w 620"/>
                  <a:gd name="T35" fmla="*/ 4 h 2221"/>
                  <a:gd name="T36" fmla="*/ 0 w 620"/>
                  <a:gd name="T37" fmla="*/ 3 h 2221"/>
                  <a:gd name="T38" fmla="*/ 0 w 620"/>
                  <a:gd name="T39" fmla="*/ 3 h 2221"/>
                  <a:gd name="T40" fmla="*/ 0 w 620"/>
                  <a:gd name="T41" fmla="*/ 2 h 22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20" h="2221">
                    <a:moveTo>
                      <a:pt x="103" y="1187"/>
                    </a:moveTo>
                    <a:lnTo>
                      <a:pt x="0" y="619"/>
                    </a:lnTo>
                    <a:lnTo>
                      <a:pt x="0" y="206"/>
                    </a:lnTo>
                    <a:lnTo>
                      <a:pt x="0" y="51"/>
                    </a:lnTo>
                    <a:lnTo>
                      <a:pt x="465" y="0"/>
                    </a:lnTo>
                    <a:lnTo>
                      <a:pt x="465" y="154"/>
                    </a:lnTo>
                    <a:lnTo>
                      <a:pt x="465" y="413"/>
                    </a:lnTo>
                    <a:lnTo>
                      <a:pt x="465" y="722"/>
                    </a:lnTo>
                    <a:lnTo>
                      <a:pt x="465" y="1033"/>
                    </a:lnTo>
                    <a:lnTo>
                      <a:pt x="569" y="1239"/>
                    </a:lnTo>
                    <a:lnTo>
                      <a:pt x="620" y="1393"/>
                    </a:lnTo>
                    <a:lnTo>
                      <a:pt x="569" y="1549"/>
                    </a:lnTo>
                    <a:lnTo>
                      <a:pt x="465" y="1808"/>
                    </a:lnTo>
                    <a:lnTo>
                      <a:pt x="310" y="2221"/>
                    </a:lnTo>
                    <a:lnTo>
                      <a:pt x="258" y="2117"/>
                    </a:lnTo>
                    <a:lnTo>
                      <a:pt x="207" y="1755"/>
                    </a:lnTo>
                    <a:lnTo>
                      <a:pt x="103" y="1187"/>
                    </a:lnTo>
                    <a:close/>
                  </a:path>
                </a:pathLst>
              </a:custGeom>
              <a:solidFill>
                <a:srgbClr val="EC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3" name="Freeform 103"/>
              <p:cNvSpPr>
                <a:spLocks/>
              </p:cNvSpPr>
              <p:nvPr/>
            </p:nvSpPr>
            <p:spPr bwMode="auto">
              <a:xfrm>
                <a:off x="3105" y="1597"/>
                <a:ext cx="114" cy="413"/>
              </a:xfrm>
              <a:custGeom>
                <a:avLst/>
                <a:gdLst>
                  <a:gd name="T0" fmla="*/ 0 w 568"/>
                  <a:gd name="T1" fmla="*/ 2 h 2066"/>
                  <a:gd name="T2" fmla="*/ 0 w 568"/>
                  <a:gd name="T3" fmla="*/ 1 h 2066"/>
                  <a:gd name="T4" fmla="*/ 0 w 568"/>
                  <a:gd name="T5" fmla="*/ 0 h 2066"/>
                  <a:gd name="T6" fmla="*/ 0 w 568"/>
                  <a:gd name="T7" fmla="*/ 0 h 2066"/>
                  <a:gd name="T8" fmla="*/ 0 w 568"/>
                  <a:gd name="T9" fmla="*/ 0 h 2066"/>
                  <a:gd name="T10" fmla="*/ 1 w 568"/>
                  <a:gd name="T11" fmla="*/ 0 h 2066"/>
                  <a:gd name="T12" fmla="*/ 1 w 568"/>
                  <a:gd name="T13" fmla="*/ 0 h 2066"/>
                  <a:gd name="T14" fmla="*/ 1 w 568"/>
                  <a:gd name="T15" fmla="*/ 1 h 2066"/>
                  <a:gd name="T16" fmla="*/ 1 w 568"/>
                  <a:gd name="T17" fmla="*/ 1 h 2066"/>
                  <a:gd name="T18" fmla="*/ 1 w 568"/>
                  <a:gd name="T19" fmla="*/ 1 h 2066"/>
                  <a:gd name="T20" fmla="*/ 1 w 568"/>
                  <a:gd name="T21" fmla="*/ 2 h 2066"/>
                  <a:gd name="T22" fmla="*/ 1 w 568"/>
                  <a:gd name="T23" fmla="*/ 2 h 2066"/>
                  <a:gd name="T24" fmla="*/ 1 w 568"/>
                  <a:gd name="T25" fmla="*/ 2 h 2066"/>
                  <a:gd name="T26" fmla="*/ 1 w 568"/>
                  <a:gd name="T27" fmla="*/ 2 h 2066"/>
                  <a:gd name="T28" fmla="*/ 1 w 568"/>
                  <a:gd name="T29" fmla="*/ 2 h 2066"/>
                  <a:gd name="T30" fmla="*/ 1 w 568"/>
                  <a:gd name="T31" fmla="*/ 3 h 2066"/>
                  <a:gd name="T32" fmla="*/ 0 w 568"/>
                  <a:gd name="T33" fmla="*/ 3 h 2066"/>
                  <a:gd name="T34" fmla="*/ 0 w 568"/>
                  <a:gd name="T35" fmla="*/ 3 h 2066"/>
                  <a:gd name="T36" fmla="*/ 0 w 568"/>
                  <a:gd name="T37" fmla="*/ 3 h 2066"/>
                  <a:gd name="T38" fmla="*/ 0 w 568"/>
                  <a:gd name="T39" fmla="*/ 3 h 2066"/>
                  <a:gd name="T40" fmla="*/ 0 w 568"/>
                  <a:gd name="T41" fmla="*/ 2 h 20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8" h="2066">
                    <a:moveTo>
                      <a:pt x="104" y="1135"/>
                    </a:moveTo>
                    <a:lnTo>
                      <a:pt x="0" y="567"/>
                    </a:lnTo>
                    <a:lnTo>
                      <a:pt x="0" y="206"/>
                    </a:lnTo>
                    <a:lnTo>
                      <a:pt x="0" y="51"/>
                    </a:lnTo>
                    <a:lnTo>
                      <a:pt x="413" y="0"/>
                    </a:lnTo>
                    <a:lnTo>
                      <a:pt x="413" y="154"/>
                    </a:lnTo>
                    <a:lnTo>
                      <a:pt x="413" y="413"/>
                    </a:lnTo>
                    <a:lnTo>
                      <a:pt x="413" y="722"/>
                    </a:lnTo>
                    <a:lnTo>
                      <a:pt x="413" y="1033"/>
                    </a:lnTo>
                    <a:lnTo>
                      <a:pt x="517" y="1239"/>
                    </a:lnTo>
                    <a:lnTo>
                      <a:pt x="568" y="1393"/>
                    </a:lnTo>
                    <a:lnTo>
                      <a:pt x="517" y="1497"/>
                    </a:lnTo>
                    <a:lnTo>
                      <a:pt x="413" y="1755"/>
                    </a:lnTo>
                    <a:lnTo>
                      <a:pt x="310" y="2066"/>
                    </a:lnTo>
                    <a:lnTo>
                      <a:pt x="258" y="1962"/>
                    </a:lnTo>
                    <a:lnTo>
                      <a:pt x="206" y="1652"/>
                    </a:lnTo>
                    <a:lnTo>
                      <a:pt x="104" y="1135"/>
                    </a:lnTo>
                    <a:close/>
                  </a:path>
                </a:pathLst>
              </a:custGeom>
              <a:solidFill>
                <a:srgbClr val="E7A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4" name="Freeform 104"/>
              <p:cNvSpPr>
                <a:spLocks/>
              </p:cNvSpPr>
              <p:nvPr/>
            </p:nvSpPr>
            <p:spPr bwMode="auto">
              <a:xfrm>
                <a:off x="3126" y="1597"/>
                <a:ext cx="93" cy="382"/>
              </a:xfrm>
              <a:custGeom>
                <a:avLst/>
                <a:gdLst>
                  <a:gd name="T0" fmla="*/ 0 w 464"/>
                  <a:gd name="T1" fmla="*/ 2 h 1910"/>
                  <a:gd name="T2" fmla="*/ 0 w 464"/>
                  <a:gd name="T3" fmla="*/ 1 h 1910"/>
                  <a:gd name="T4" fmla="*/ 0 w 464"/>
                  <a:gd name="T5" fmla="*/ 0 h 1910"/>
                  <a:gd name="T6" fmla="*/ 0 w 464"/>
                  <a:gd name="T7" fmla="*/ 0 h 1910"/>
                  <a:gd name="T8" fmla="*/ 0 w 464"/>
                  <a:gd name="T9" fmla="*/ 0 h 1910"/>
                  <a:gd name="T10" fmla="*/ 0 w 464"/>
                  <a:gd name="T11" fmla="*/ 0 h 1910"/>
                  <a:gd name="T12" fmla="*/ 0 w 464"/>
                  <a:gd name="T13" fmla="*/ 0 h 1910"/>
                  <a:gd name="T14" fmla="*/ 0 w 464"/>
                  <a:gd name="T15" fmla="*/ 1 h 1910"/>
                  <a:gd name="T16" fmla="*/ 0 w 464"/>
                  <a:gd name="T17" fmla="*/ 1 h 1910"/>
                  <a:gd name="T18" fmla="*/ 0 w 464"/>
                  <a:gd name="T19" fmla="*/ 1 h 1910"/>
                  <a:gd name="T20" fmla="*/ 0 w 464"/>
                  <a:gd name="T21" fmla="*/ 2 h 1910"/>
                  <a:gd name="T22" fmla="*/ 1 w 464"/>
                  <a:gd name="T23" fmla="*/ 2 h 1910"/>
                  <a:gd name="T24" fmla="*/ 1 w 464"/>
                  <a:gd name="T25" fmla="*/ 2 h 1910"/>
                  <a:gd name="T26" fmla="*/ 1 w 464"/>
                  <a:gd name="T27" fmla="*/ 2 h 1910"/>
                  <a:gd name="T28" fmla="*/ 1 w 464"/>
                  <a:gd name="T29" fmla="*/ 2 h 1910"/>
                  <a:gd name="T30" fmla="*/ 1 w 464"/>
                  <a:gd name="T31" fmla="*/ 3 h 1910"/>
                  <a:gd name="T32" fmla="*/ 0 w 464"/>
                  <a:gd name="T33" fmla="*/ 3 h 1910"/>
                  <a:gd name="T34" fmla="*/ 0 w 464"/>
                  <a:gd name="T35" fmla="*/ 3 h 1910"/>
                  <a:gd name="T36" fmla="*/ 0 w 464"/>
                  <a:gd name="T37" fmla="*/ 3 h 1910"/>
                  <a:gd name="T38" fmla="*/ 0 w 464"/>
                  <a:gd name="T39" fmla="*/ 2 h 1910"/>
                  <a:gd name="T40" fmla="*/ 0 w 464"/>
                  <a:gd name="T41" fmla="*/ 2 h 19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64" h="1910">
                    <a:moveTo>
                      <a:pt x="102" y="1033"/>
                    </a:moveTo>
                    <a:lnTo>
                      <a:pt x="0" y="516"/>
                    </a:lnTo>
                    <a:lnTo>
                      <a:pt x="0" y="206"/>
                    </a:lnTo>
                    <a:lnTo>
                      <a:pt x="0" y="51"/>
                    </a:lnTo>
                    <a:lnTo>
                      <a:pt x="309" y="0"/>
                    </a:lnTo>
                    <a:lnTo>
                      <a:pt x="309" y="154"/>
                    </a:lnTo>
                    <a:lnTo>
                      <a:pt x="309" y="413"/>
                    </a:lnTo>
                    <a:lnTo>
                      <a:pt x="309" y="722"/>
                    </a:lnTo>
                    <a:lnTo>
                      <a:pt x="309" y="1033"/>
                    </a:lnTo>
                    <a:lnTo>
                      <a:pt x="413" y="1239"/>
                    </a:lnTo>
                    <a:lnTo>
                      <a:pt x="464" y="1393"/>
                    </a:lnTo>
                    <a:lnTo>
                      <a:pt x="413" y="1497"/>
                    </a:lnTo>
                    <a:lnTo>
                      <a:pt x="360" y="1652"/>
                    </a:lnTo>
                    <a:lnTo>
                      <a:pt x="258" y="1910"/>
                    </a:lnTo>
                    <a:lnTo>
                      <a:pt x="206" y="1808"/>
                    </a:lnTo>
                    <a:lnTo>
                      <a:pt x="154" y="1497"/>
                    </a:lnTo>
                    <a:lnTo>
                      <a:pt x="102" y="1033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5" name="Freeform 105"/>
              <p:cNvSpPr>
                <a:spLocks/>
              </p:cNvSpPr>
              <p:nvPr/>
            </p:nvSpPr>
            <p:spPr bwMode="auto">
              <a:xfrm>
                <a:off x="3136" y="1597"/>
                <a:ext cx="83" cy="351"/>
              </a:xfrm>
              <a:custGeom>
                <a:avLst/>
                <a:gdLst>
                  <a:gd name="T0" fmla="*/ 0 w 413"/>
                  <a:gd name="T1" fmla="*/ 2 h 1755"/>
                  <a:gd name="T2" fmla="*/ 0 w 413"/>
                  <a:gd name="T3" fmla="*/ 1 h 1755"/>
                  <a:gd name="T4" fmla="*/ 0 w 413"/>
                  <a:gd name="T5" fmla="*/ 0 h 1755"/>
                  <a:gd name="T6" fmla="*/ 0 w 413"/>
                  <a:gd name="T7" fmla="*/ 0 h 1755"/>
                  <a:gd name="T8" fmla="*/ 0 w 413"/>
                  <a:gd name="T9" fmla="*/ 0 h 1755"/>
                  <a:gd name="T10" fmla="*/ 0 w 413"/>
                  <a:gd name="T11" fmla="*/ 0 h 1755"/>
                  <a:gd name="T12" fmla="*/ 0 w 413"/>
                  <a:gd name="T13" fmla="*/ 0 h 1755"/>
                  <a:gd name="T14" fmla="*/ 0 w 413"/>
                  <a:gd name="T15" fmla="*/ 1 h 1755"/>
                  <a:gd name="T16" fmla="*/ 0 w 413"/>
                  <a:gd name="T17" fmla="*/ 1 h 1755"/>
                  <a:gd name="T18" fmla="*/ 0 w 413"/>
                  <a:gd name="T19" fmla="*/ 1 h 1755"/>
                  <a:gd name="T20" fmla="*/ 0 w 413"/>
                  <a:gd name="T21" fmla="*/ 2 h 1755"/>
                  <a:gd name="T22" fmla="*/ 1 w 413"/>
                  <a:gd name="T23" fmla="*/ 2 h 1755"/>
                  <a:gd name="T24" fmla="*/ 1 w 413"/>
                  <a:gd name="T25" fmla="*/ 2 h 1755"/>
                  <a:gd name="T26" fmla="*/ 1 w 413"/>
                  <a:gd name="T27" fmla="*/ 2 h 1755"/>
                  <a:gd name="T28" fmla="*/ 1 w 413"/>
                  <a:gd name="T29" fmla="*/ 2 h 1755"/>
                  <a:gd name="T30" fmla="*/ 0 w 413"/>
                  <a:gd name="T31" fmla="*/ 2 h 1755"/>
                  <a:gd name="T32" fmla="*/ 0 w 413"/>
                  <a:gd name="T33" fmla="*/ 3 h 1755"/>
                  <a:gd name="T34" fmla="*/ 0 w 413"/>
                  <a:gd name="T35" fmla="*/ 3 h 1755"/>
                  <a:gd name="T36" fmla="*/ 0 w 413"/>
                  <a:gd name="T37" fmla="*/ 3 h 1755"/>
                  <a:gd name="T38" fmla="*/ 0 w 413"/>
                  <a:gd name="T39" fmla="*/ 2 h 1755"/>
                  <a:gd name="T40" fmla="*/ 0 w 413"/>
                  <a:gd name="T41" fmla="*/ 2 h 17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3" h="1755">
                    <a:moveTo>
                      <a:pt x="103" y="980"/>
                    </a:moveTo>
                    <a:lnTo>
                      <a:pt x="0" y="464"/>
                    </a:lnTo>
                    <a:lnTo>
                      <a:pt x="0" y="154"/>
                    </a:lnTo>
                    <a:lnTo>
                      <a:pt x="0" y="51"/>
                    </a:lnTo>
                    <a:lnTo>
                      <a:pt x="258" y="0"/>
                    </a:lnTo>
                    <a:lnTo>
                      <a:pt x="258" y="154"/>
                    </a:lnTo>
                    <a:lnTo>
                      <a:pt x="258" y="413"/>
                    </a:lnTo>
                    <a:lnTo>
                      <a:pt x="258" y="722"/>
                    </a:lnTo>
                    <a:lnTo>
                      <a:pt x="258" y="1033"/>
                    </a:lnTo>
                    <a:lnTo>
                      <a:pt x="362" y="1239"/>
                    </a:lnTo>
                    <a:lnTo>
                      <a:pt x="413" y="1393"/>
                    </a:lnTo>
                    <a:lnTo>
                      <a:pt x="362" y="1446"/>
                    </a:lnTo>
                    <a:lnTo>
                      <a:pt x="309" y="1549"/>
                    </a:lnTo>
                    <a:lnTo>
                      <a:pt x="258" y="1755"/>
                    </a:lnTo>
                    <a:lnTo>
                      <a:pt x="207" y="1652"/>
                    </a:lnTo>
                    <a:lnTo>
                      <a:pt x="155" y="1393"/>
                    </a:lnTo>
                    <a:lnTo>
                      <a:pt x="103" y="980"/>
                    </a:lnTo>
                    <a:close/>
                  </a:path>
                </a:pathLst>
              </a:custGeom>
              <a:solidFill>
                <a:srgbClr val="DC9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6" name="Freeform 106"/>
              <p:cNvSpPr>
                <a:spLocks/>
              </p:cNvSpPr>
              <p:nvPr/>
            </p:nvSpPr>
            <p:spPr bwMode="auto">
              <a:xfrm>
                <a:off x="3157" y="1597"/>
                <a:ext cx="62" cy="320"/>
              </a:xfrm>
              <a:custGeom>
                <a:avLst/>
                <a:gdLst>
                  <a:gd name="T0" fmla="*/ 0 w 310"/>
                  <a:gd name="T1" fmla="*/ 1 h 1601"/>
                  <a:gd name="T2" fmla="*/ 0 w 310"/>
                  <a:gd name="T3" fmla="*/ 1 h 1601"/>
                  <a:gd name="T4" fmla="*/ 0 w 310"/>
                  <a:gd name="T5" fmla="*/ 0 h 1601"/>
                  <a:gd name="T6" fmla="*/ 0 w 310"/>
                  <a:gd name="T7" fmla="*/ 0 h 1601"/>
                  <a:gd name="T8" fmla="*/ 0 w 310"/>
                  <a:gd name="T9" fmla="*/ 0 h 1601"/>
                  <a:gd name="T10" fmla="*/ 0 w 310"/>
                  <a:gd name="T11" fmla="*/ 0 h 1601"/>
                  <a:gd name="T12" fmla="*/ 0 w 310"/>
                  <a:gd name="T13" fmla="*/ 0 h 1601"/>
                  <a:gd name="T14" fmla="*/ 0 w 310"/>
                  <a:gd name="T15" fmla="*/ 1 h 1601"/>
                  <a:gd name="T16" fmla="*/ 0 w 310"/>
                  <a:gd name="T17" fmla="*/ 1 h 1601"/>
                  <a:gd name="T18" fmla="*/ 0 w 310"/>
                  <a:gd name="T19" fmla="*/ 1 h 1601"/>
                  <a:gd name="T20" fmla="*/ 0 w 310"/>
                  <a:gd name="T21" fmla="*/ 2 h 1601"/>
                  <a:gd name="T22" fmla="*/ 0 w 310"/>
                  <a:gd name="T23" fmla="*/ 2 h 1601"/>
                  <a:gd name="T24" fmla="*/ 0 w 310"/>
                  <a:gd name="T25" fmla="*/ 2 h 1601"/>
                  <a:gd name="T26" fmla="*/ 0 w 310"/>
                  <a:gd name="T27" fmla="*/ 2 h 1601"/>
                  <a:gd name="T28" fmla="*/ 0 w 310"/>
                  <a:gd name="T29" fmla="*/ 2 h 1601"/>
                  <a:gd name="T30" fmla="*/ 0 w 310"/>
                  <a:gd name="T31" fmla="*/ 2 h 1601"/>
                  <a:gd name="T32" fmla="*/ 0 w 310"/>
                  <a:gd name="T33" fmla="*/ 3 h 1601"/>
                  <a:gd name="T34" fmla="*/ 0 w 310"/>
                  <a:gd name="T35" fmla="*/ 3 h 1601"/>
                  <a:gd name="T36" fmla="*/ 0 w 310"/>
                  <a:gd name="T37" fmla="*/ 2 h 1601"/>
                  <a:gd name="T38" fmla="*/ 0 w 310"/>
                  <a:gd name="T39" fmla="*/ 2 h 1601"/>
                  <a:gd name="T40" fmla="*/ 0 w 310"/>
                  <a:gd name="T41" fmla="*/ 1 h 16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0" h="1601">
                    <a:moveTo>
                      <a:pt x="52" y="929"/>
                    </a:moveTo>
                    <a:lnTo>
                      <a:pt x="0" y="413"/>
                    </a:lnTo>
                    <a:lnTo>
                      <a:pt x="0" y="154"/>
                    </a:lnTo>
                    <a:lnTo>
                      <a:pt x="0" y="51"/>
                    </a:lnTo>
                    <a:lnTo>
                      <a:pt x="155" y="0"/>
                    </a:lnTo>
                    <a:lnTo>
                      <a:pt x="155" y="154"/>
                    </a:lnTo>
                    <a:lnTo>
                      <a:pt x="155" y="413"/>
                    </a:lnTo>
                    <a:lnTo>
                      <a:pt x="155" y="722"/>
                    </a:lnTo>
                    <a:lnTo>
                      <a:pt x="155" y="1033"/>
                    </a:lnTo>
                    <a:lnTo>
                      <a:pt x="259" y="1239"/>
                    </a:lnTo>
                    <a:lnTo>
                      <a:pt x="310" y="1393"/>
                    </a:lnTo>
                    <a:lnTo>
                      <a:pt x="259" y="1497"/>
                    </a:lnTo>
                    <a:lnTo>
                      <a:pt x="206" y="1601"/>
                    </a:lnTo>
                    <a:lnTo>
                      <a:pt x="155" y="1549"/>
                    </a:lnTo>
                    <a:lnTo>
                      <a:pt x="104" y="1291"/>
                    </a:lnTo>
                    <a:lnTo>
                      <a:pt x="52" y="929"/>
                    </a:lnTo>
                    <a:close/>
                  </a:path>
                </a:pathLst>
              </a:custGeom>
              <a:solidFill>
                <a:srgbClr val="D69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7" name="Freeform 107"/>
              <p:cNvSpPr>
                <a:spLocks/>
              </p:cNvSpPr>
              <p:nvPr/>
            </p:nvSpPr>
            <p:spPr bwMode="auto">
              <a:xfrm>
                <a:off x="3167" y="1597"/>
                <a:ext cx="52" cy="289"/>
              </a:xfrm>
              <a:custGeom>
                <a:avLst/>
                <a:gdLst>
                  <a:gd name="T0" fmla="*/ 0 w 258"/>
                  <a:gd name="T1" fmla="*/ 2 h 1446"/>
                  <a:gd name="T2" fmla="*/ 0 w 258"/>
                  <a:gd name="T3" fmla="*/ 2 h 1446"/>
                  <a:gd name="T4" fmla="*/ 0 w 258"/>
                  <a:gd name="T5" fmla="*/ 2 h 1446"/>
                  <a:gd name="T6" fmla="*/ 0 w 258"/>
                  <a:gd name="T7" fmla="*/ 2 h 1446"/>
                  <a:gd name="T8" fmla="*/ 0 w 258"/>
                  <a:gd name="T9" fmla="*/ 2 h 1446"/>
                  <a:gd name="T10" fmla="*/ 0 w 258"/>
                  <a:gd name="T11" fmla="*/ 2 h 1446"/>
                  <a:gd name="T12" fmla="*/ 0 w 258"/>
                  <a:gd name="T13" fmla="*/ 2 h 1446"/>
                  <a:gd name="T14" fmla="*/ 0 w 258"/>
                  <a:gd name="T15" fmla="*/ 1 h 1446"/>
                  <a:gd name="T16" fmla="*/ 0 w 258"/>
                  <a:gd name="T17" fmla="*/ 1 h 1446"/>
                  <a:gd name="T18" fmla="*/ 0 w 258"/>
                  <a:gd name="T19" fmla="*/ 1 h 1446"/>
                  <a:gd name="T20" fmla="*/ 0 w 258"/>
                  <a:gd name="T21" fmla="*/ 0 h 1446"/>
                  <a:gd name="T22" fmla="*/ 0 w 258"/>
                  <a:gd name="T23" fmla="*/ 0 h 1446"/>
                  <a:gd name="T24" fmla="*/ 0 w 258"/>
                  <a:gd name="T25" fmla="*/ 0 h 1446"/>
                  <a:gd name="T26" fmla="*/ 0 w 258"/>
                  <a:gd name="T27" fmla="*/ 0 h 1446"/>
                  <a:gd name="T28" fmla="*/ 0 w 258"/>
                  <a:gd name="T29" fmla="*/ 0 h 1446"/>
                  <a:gd name="T30" fmla="*/ 0 w 258"/>
                  <a:gd name="T31" fmla="*/ 1 h 1446"/>
                  <a:gd name="T32" fmla="*/ 0 w 258"/>
                  <a:gd name="T33" fmla="*/ 1 h 1446"/>
                  <a:gd name="T34" fmla="*/ 0 w 258"/>
                  <a:gd name="T35" fmla="*/ 1 h 1446"/>
                  <a:gd name="T36" fmla="*/ 0 w 258"/>
                  <a:gd name="T37" fmla="*/ 2 h 1446"/>
                  <a:gd name="T38" fmla="*/ 0 w 258"/>
                  <a:gd name="T39" fmla="*/ 2 h 1446"/>
                  <a:gd name="T40" fmla="*/ 0 w 258"/>
                  <a:gd name="T41" fmla="*/ 2 h 14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58" h="1446">
                    <a:moveTo>
                      <a:pt x="207" y="1446"/>
                    </a:moveTo>
                    <a:lnTo>
                      <a:pt x="207" y="1393"/>
                    </a:lnTo>
                    <a:lnTo>
                      <a:pt x="258" y="1393"/>
                    </a:lnTo>
                    <a:lnTo>
                      <a:pt x="207" y="1239"/>
                    </a:lnTo>
                    <a:lnTo>
                      <a:pt x="103" y="1033"/>
                    </a:lnTo>
                    <a:lnTo>
                      <a:pt x="103" y="722"/>
                    </a:lnTo>
                    <a:lnTo>
                      <a:pt x="103" y="413"/>
                    </a:lnTo>
                    <a:lnTo>
                      <a:pt x="103" y="154"/>
                    </a:lnTo>
                    <a:lnTo>
                      <a:pt x="103" y="0"/>
                    </a:lnTo>
                    <a:lnTo>
                      <a:pt x="0" y="51"/>
                    </a:lnTo>
                    <a:lnTo>
                      <a:pt x="0" y="102"/>
                    </a:lnTo>
                    <a:lnTo>
                      <a:pt x="0" y="360"/>
                    </a:lnTo>
                    <a:lnTo>
                      <a:pt x="103" y="826"/>
                    </a:lnTo>
                    <a:lnTo>
                      <a:pt x="154" y="1187"/>
                    </a:lnTo>
                    <a:lnTo>
                      <a:pt x="154" y="1393"/>
                    </a:lnTo>
                    <a:lnTo>
                      <a:pt x="207" y="1446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8" name="Freeform 108"/>
              <p:cNvSpPr>
                <a:spLocks/>
              </p:cNvSpPr>
              <p:nvPr/>
            </p:nvSpPr>
            <p:spPr bwMode="auto">
              <a:xfrm>
                <a:off x="2682" y="1731"/>
                <a:ext cx="423" cy="486"/>
              </a:xfrm>
              <a:custGeom>
                <a:avLst/>
                <a:gdLst>
                  <a:gd name="T0" fmla="*/ 0 w 2117"/>
                  <a:gd name="T1" fmla="*/ 0 h 2428"/>
                  <a:gd name="T2" fmla="*/ 0 w 2117"/>
                  <a:gd name="T3" fmla="*/ 0 h 2428"/>
                  <a:gd name="T4" fmla="*/ 0 w 2117"/>
                  <a:gd name="T5" fmla="*/ 1 h 2428"/>
                  <a:gd name="T6" fmla="*/ 0 w 2117"/>
                  <a:gd name="T7" fmla="*/ 1 h 2428"/>
                  <a:gd name="T8" fmla="*/ 0 w 2117"/>
                  <a:gd name="T9" fmla="*/ 1 h 2428"/>
                  <a:gd name="T10" fmla="*/ 0 w 2117"/>
                  <a:gd name="T11" fmla="*/ 2 h 2428"/>
                  <a:gd name="T12" fmla="*/ 0 w 2117"/>
                  <a:gd name="T13" fmla="*/ 3 h 2428"/>
                  <a:gd name="T14" fmla="*/ 0 w 2117"/>
                  <a:gd name="T15" fmla="*/ 4 h 2428"/>
                  <a:gd name="T16" fmla="*/ 0 w 2117"/>
                  <a:gd name="T17" fmla="*/ 4 h 2428"/>
                  <a:gd name="T18" fmla="*/ 1 w 2117"/>
                  <a:gd name="T19" fmla="*/ 4 h 2428"/>
                  <a:gd name="T20" fmla="*/ 1 w 2117"/>
                  <a:gd name="T21" fmla="*/ 4 h 2428"/>
                  <a:gd name="T22" fmla="*/ 1 w 2117"/>
                  <a:gd name="T23" fmla="*/ 3 h 2428"/>
                  <a:gd name="T24" fmla="*/ 1 w 2117"/>
                  <a:gd name="T25" fmla="*/ 3 h 2428"/>
                  <a:gd name="T26" fmla="*/ 1 w 2117"/>
                  <a:gd name="T27" fmla="*/ 3 h 2428"/>
                  <a:gd name="T28" fmla="*/ 1 w 2117"/>
                  <a:gd name="T29" fmla="*/ 3 h 2428"/>
                  <a:gd name="T30" fmla="*/ 2 w 2117"/>
                  <a:gd name="T31" fmla="*/ 2 h 2428"/>
                  <a:gd name="T32" fmla="*/ 2 w 2117"/>
                  <a:gd name="T33" fmla="*/ 2 h 2428"/>
                  <a:gd name="T34" fmla="*/ 2 w 2117"/>
                  <a:gd name="T35" fmla="*/ 1 h 2428"/>
                  <a:gd name="T36" fmla="*/ 2 w 2117"/>
                  <a:gd name="T37" fmla="*/ 1 h 2428"/>
                  <a:gd name="T38" fmla="*/ 3 w 2117"/>
                  <a:gd name="T39" fmla="*/ 1 h 2428"/>
                  <a:gd name="T40" fmla="*/ 3 w 2117"/>
                  <a:gd name="T41" fmla="*/ 1 h 2428"/>
                  <a:gd name="T42" fmla="*/ 3 w 2117"/>
                  <a:gd name="T43" fmla="*/ 0 h 2428"/>
                  <a:gd name="T44" fmla="*/ 3 w 2117"/>
                  <a:gd name="T45" fmla="*/ 0 h 2428"/>
                  <a:gd name="T46" fmla="*/ 3 w 2117"/>
                  <a:gd name="T47" fmla="*/ 0 h 2428"/>
                  <a:gd name="T48" fmla="*/ 3 w 2117"/>
                  <a:gd name="T49" fmla="*/ 0 h 2428"/>
                  <a:gd name="T50" fmla="*/ 3 w 2117"/>
                  <a:gd name="T51" fmla="*/ 0 h 2428"/>
                  <a:gd name="T52" fmla="*/ 2 w 2117"/>
                  <a:gd name="T53" fmla="*/ 0 h 2428"/>
                  <a:gd name="T54" fmla="*/ 2 w 2117"/>
                  <a:gd name="T55" fmla="*/ 0 h 2428"/>
                  <a:gd name="T56" fmla="*/ 1 w 2117"/>
                  <a:gd name="T57" fmla="*/ 0 h 2428"/>
                  <a:gd name="T58" fmla="*/ 0 w 2117"/>
                  <a:gd name="T59" fmla="*/ 0 h 2428"/>
                  <a:gd name="T60" fmla="*/ 0 w 2117"/>
                  <a:gd name="T61" fmla="*/ 0 h 24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117" h="2428">
                    <a:moveTo>
                      <a:pt x="0" y="103"/>
                    </a:moveTo>
                    <a:lnTo>
                      <a:pt x="0" y="206"/>
                    </a:lnTo>
                    <a:lnTo>
                      <a:pt x="51" y="464"/>
                    </a:lnTo>
                    <a:lnTo>
                      <a:pt x="103" y="930"/>
                    </a:lnTo>
                    <a:lnTo>
                      <a:pt x="154" y="1550"/>
                    </a:lnTo>
                    <a:lnTo>
                      <a:pt x="206" y="2014"/>
                    </a:lnTo>
                    <a:lnTo>
                      <a:pt x="258" y="2324"/>
                    </a:lnTo>
                    <a:lnTo>
                      <a:pt x="361" y="2428"/>
                    </a:lnTo>
                    <a:lnTo>
                      <a:pt x="464" y="2324"/>
                    </a:lnTo>
                    <a:lnTo>
                      <a:pt x="620" y="2170"/>
                    </a:lnTo>
                    <a:lnTo>
                      <a:pt x="722" y="2014"/>
                    </a:lnTo>
                    <a:lnTo>
                      <a:pt x="929" y="1704"/>
                    </a:lnTo>
                    <a:lnTo>
                      <a:pt x="1135" y="1395"/>
                    </a:lnTo>
                    <a:lnTo>
                      <a:pt x="1342" y="1137"/>
                    </a:lnTo>
                    <a:lnTo>
                      <a:pt x="1497" y="930"/>
                    </a:lnTo>
                    <a:lnTo>
                      <a:pt x="1652" y="722"/>
                    </a:lnTo>
                    <a:lnTo>
                      <a:pt x="1859" y="413"/>
                    </a:lnTo>
                    <a:lnTo>
                      <a:pt x="2014" y="155"/>
                    </a:lnTo>
                    <a:lnTo>
                      <a:pt x="2117" y="0"/>
                    </a:lnTo>
                    <a:lnTo>
                      <a:pt x="2014" y="0"/>
                    </a:lnTo>
                    <a:lnTo>
                      <a:pt x="1704" y="103"/>
                    </a:lnTo>
                    <a:lnTo>
                      <a:pt x="1188" y="206"/>
                    </a:lnTo>
                    <a:lnTo>
                      <a:pt x="620" y="206"/>
                    </a:lnTo>
                    <a:lnTo>
                      <a:pt x="154" y="155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59" name="Freeform 109"/>
              <p:cNvSpPr>
                <a:spLocks/>
              </p:cNvSpPr>
              <p:nvPr/>
            </p:nvSpPr>
            <p:spPr bwMode="auto">
              <a:xfrm>
                <a:off x="2682" y="1731"/>
                <a:ext cx="413" cy="434"/>
              </a:xfrm>
              <a:custGeom>
                <a:avLst/>
                <a:gdLst>
                  <a:gd name="T0" fmla="*/ 2 w 2065"/>
                  <a:gd name="T1" fmla="*/ 1 h 2170"/>
                  <a:gd name="T2" fmla="*/ 2 w 2065"/>
                  <a:gd name="T3" fmla="*/ 2 h 2170"/>
                  <a:gd name="T4" fmla="*/ 2 w 2065"/>
                  <a:gd name="T5" fmla="*/ 2 h 2170"/>
                  <a:gd name="T6" fmla="*/ 1 w 2065"/>
                  <a:gd name="T7" fmla="*/ 3 h 2170"/>
                  <a:gd name="T8" fmla="*/ 1 w 2065"/>
                  <a:gd name="T9" fmla="*/ 3 h 2170"/>
                  <a:gd name="T10" fmla="*/ 1 w 2065"/>
                  <a:gd name="T11" fmla="*/ 3 h 2170"/>
                  <a:gd name="T12" fmla="*/ 1 w 2065"/>
                  <a:gd name="T13" fmla="*/ 3 h 2170"/>
                  <a:gd name="T14" fmla="*/ 1 w 2065"/>
                  <a:gd name="T15" fmla="*/ 3 h 2170"/>
                  <a:gd name="T16" fmla="*/ 1 w 2065"/>
                  <a:gd name="T17" fmla="*/ 3 h 2170"/>
                  <a:gd name="T18" fmla="*/ 0 w 2065"/>
                  <a:gd name="T19" fmla="*/ 3 h 2170"/>
                  <a:gd name="T20" fmla="*/ 0 w 2065"/>
                  <a:gd name="T21" fmla="*/ 3 h 2170"/>
                  <a:gd name="T22" fmla="*/ 0 w 2065"/>
                  <a:gd name="T23" fmla="*/ 3 h 2170"/>
                  <a:gd name="T24" fmla="*/ 0 w 2065"/>
                  <a:gd name="T25" fmla="*/ 2 h 2170"/>
                  <a:gd name="T26" fmla="*/ 0 w 2065"/>
                  <a:gd name="T27" fmla="*/ 1 h 2170"/>
                  <a:gd name="T28" fmla="*/ 0 w 2065"/>
                  <a:gd name="T29" fmla="*/ 1 h 2170"/>
                  <a:gd name="T30" fmla="*/ 0 w 2065"/>
                  <a:gd name="T31" fmla="*/ 1 h 2170"/>
                  <a:gd name="T32" fmla="*/ 0 w 2065"/>
                  <a:gd name="T33" fmla="*/ 0 h 2170"/>
                  <a:gd name="T34" fmla="*/ 0 w 2065"/>
                  <a:gd name="T35" fmla="*/ 0 h 2170"/>
                  <a:gd name="T36" fmla="*/ 0 w 2065"/>
                  <a:gd name="T37" fmla="*/ 0 h 2170"/>
                  <a:gd name="T38" fmla="*/ 0 w 2065"/>
                  <a:gd name="T39" fmla="*/ 0 h 2170"/>
                  <a:gd name="T40" fmla="*/ 1 w 2065"/>
                  <a:gd name="T41" fmla="*/ 0 h 2170"/>
                  <a:gd name="T42" fmla="*/ 2 w 2065"/>
                  <a:gd name="T43" fmla="*/ 0 h 2170"/>
                  <a:gd name="T44" fmla="*/ 2 w 2065"/>
                  <a:gd name="T45" fmla="*/ 0 h 2170"/>
                  <a:gd name="T46" fmla="*/ 3 w 2065"/>
                  <a:gd name="T47" fmla="*/ 0 h 2170"/>
                  <a:gd name="T48" fmla="*/ 3 w 2065"/>
                  <a:gd name="T49" fmla="*/ 0 h 2170"/>
                  <a:gd name="T50" fmla="*/ 3 w 2065"/>
                  <a:gd name="T51" fmla="*/ 0 h 2170"/>
                  <a:gd name="T52" fmla="*/ 3 w 2065"/>
                  <a:gd name="T53" fmla="*/ 0 h 2170"/>
                  <a:gd name="T54" fmla="*/ 3 w 2065"/>
                  <a:gd name="T55" fmla="*/ 0 h 2170"/>
                  <a:gd name="T56" fmla="*/ 3 w 2065"/>
                  <a:gd name="T57" fmla="*/ 1 h 2170"/>
                  <a:gd name="T58" fmla="*/ 2 w 2065"/>
                  <a:gd name="T59" fmla="*/ 1 h 2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065" h="2170">
                    <a:moveTo>
                      <a:pt x="1497" y="930"/>
                    </a:moveTo>
                    <a:lnTo>
                      <a:pt x="1342" y="1137"/>
                    </a:lnTo>
                    <a:lnTo>
                      <a:pt x="1135" y="1343"/>
                    </a:lnTo>
                    <a:lnTo>
                      <a:pt x="929" y="1653"/>
                    </a:lnTo>
                    <a:lnTo>
                      <a:pt x="722" y="1859"/>
                    </a:lnTo>
                    <a:lnTo>
                      <a:pt x="620" y="2014"/>
                    </a:lnTo>
                    <a:lnTo>
                      <a:pt x="464" y="2170"/>
                    </a:lnTo>
                    <a:lnTo>
                      <a:pt x="361" y="2170"/>
                    </a:lnTo>
                    <a:lnTo>
                      <a:pt x="258" y="2066"/>
                    </a:lnTo>
                    <a:lnTo>
                      <a:pt x="206" y="1808"/>
                    </a:lnTo>
                    <a:lnTo>
                      <a:pt x="154" y="1395"/>
                    </a:lnTo>
                    <a:lnTo>
                      <a:pt x="103" y="826"/>
                    </a:lnTo>
                    <a:lnTo>
                      <a:pt x="51" y="413"/>
                    </a:lnTo>
                    <a:lnTo>
                      <a:pt x="0" y="155"/>
                    </a:lnTo>
                    <a:lnTo>
                      <a:pt x="0" y="103"/>
                    </a:lnTo>
                    <a:lnTo>
                      <a:pt x="154" y="155"/>
                    </a:lnTo>
                    <a:lnTo>
                      <a:pt x="620" y="206"/>
                    </a:lnTo>
                    <a:lnTo>
                      <a:pt x="1188" y="206"/>
                    </a:lnTo>
                    <a:lnTo>
                      <a:pt x="1704" y="103"/>
                    </a:lnTo>
                    <a:lnTo>
                      <a:pt x="1962" y="0"/>
                    </a:lnTo>
                    <a:lnTo>
                      <a:pt x="2065" y="0"/>
                    </a:lnTo>
                    <a:lnTo>
                      <a:pt x="1910" y="258"/>
                    </a:lnTo>
                    <a:lnTo>
                      <a:pt x="1704" y="620"/>
                    </a:lnTo>
                    <a:lnTo>
                      <a:pt x="1497" y="930"/>
                    </a:lnTo>
                    <a:close/>
                  </a:path>
                </a:pathLst>
              </a:custGeom>
              <a:solidFill>
                <a:srgbClr val="EA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0" name="Freeform 110"/>
              <p:cNvSpPr>
                <a:spLocks/>
              </p:cNvSpPr>
              <p:nvPr/>
            </p:nvSpPr>
            <p:spPr bwMode="auto">
              <a:xfrm>
                <a:off x="2682" y="1731"/>
                <a:ext cx="403" cy="403"/>
              </a:xfrm>
              <a:custGeom>
                <a:avLst/>
                <a:gdLst>
                  <a:gd name="T0" fmla="*/ 2 w 2014"/>
                  <a:gd name="T1" fmla="*/ 1 h 2014"/>
                  <a:gd name="T2" fmla="*/ 2 w 2014"/>
                  <a:gd name="T3" fmla="*/ 2 h 2014"/>
                  <a:gd name="T4" fmla="*/ 2 w 2014"/>
                  <a:gd name="T5" fmla="*/ 2 h 2014"/>
                  <a:gd name="T6" fmla="*/ 1 w 2014"/>
                  <a:gd name="T7" fmla="*/ 3 h 2014"/>
                  <a:gd name="T8" fmla="*/ 1 w 2014"/>
                  <a:gd name="T9" fmla="*/ 3 h 2014"/>
                  <a:gd name="T10" fmla="*/ 1 w 2014"/>
                  <a:gd name="T11" fmla="*/ 3 h 2014"/>
                  <a:gd name="T12" fmla="*/ 1 w 2014"/>
                  <a:gd name="T13" fmla="*/ 3 h 2014"/>
                  <a:gd name="T14" fmla="*/ 1 w 2014"/>
                  <a:gd name="T15" fmla="*/ 3 h 2014"/>
                  <a:gd name="T16" fmla="*/ 0 w 2014"/>
                  <a:gd name="T17" fmla="*/ 3 h 2014"/>
                  <a:gd name="T18" fmla="*/ 0 w 2014"/>
                  <a:gd name="T19" fmla="*/ 3 h 2014"/>
                  <a:gd name="T20" fmla="*/ 0 w 2014"/>
                  <a:gd name="T21" fmla="*/ 3 h 2014"/>
                  <a:gd name="T22" fmla="*/ 0 w 2014"/>
                  <a:gd name="T23" fmla="*/ 2 h 2014"/>
                  <a:gd name="T24" fmla="*/ 0 w 2014"/>
                  <a:gd name="T25" fmla="*/ 1 h 2014"/>
                  <a:gd name="T26" fmla="*/ 0 w 2014"/>
                  <a:gd name="T27" fmla="*/ 1 h 2014"/>
                  <a:gd name="T28" fmla="*/ 0 w 2014"/>
                  <a:gd name="T29" fmla="*/ 1 h 2014"/>
                  <a:gd name="T30" fmla="*/ 0 w 2014"/>
                  <a:gd name="T31" fmla="*/ 0 h 2014"/>
                  <a:gd name="T32" fmla="*/ 0 w 2014"/>
                  <a:gd name="T33" fmla="*/ 0 h 2014"/>
                  <a:gd name="T34" fmla="*/ 0 w 2014"/>
                  <a:gd name="T35" fmla="*/ 0 h 2014"/>
                  <a:gd name="T36" fmla="*/ 0 w 2014"/>
                  <a:gd name="T37" fmla="*/ 0 h 2014"/>
                  <a:gd name="T38" fmla="*/ 1 w 2014"/>
                  <a:gd name="T39" fmla="*/ 0 h 2014"/>
                  <a:gd name="T40" fmla="*/ 2 w 2014"/>
                  <a:gd name="T41" fmla="*/ 0 h 2014"/>
                  <a:gd name="T42" fmla="*/ 2 w 2014"/>
                  <a:gd name="T43" fmla="*/ 0 h 2014"/>
                  <a:gd name="T44" fmla="*/ 3 w 2014"/>
                  <a:gd name="T45" fmla="*/ 0 h 2014"/>
                  <a:gd name="T46" fmla="*/ 3 w 2014"/>
                  <a:gd name="T47" fmla="*/ 0 h 2014"/>
                  <a:gd name="T48" fmla="*/ 3 w 2014"/>
                  <a:gd name="T49" fmla="*/ 0 h 2014"/>
                  <a:gd name="T50" fmla="*/ 3 w 2014"/>
                  <a:gd name="T51" fmla="*/ 0 h 2014"/>
                  <a:gd name="T52" fmla="*/ 3 w 2014"/>
                  <a:gd name="T53" fmla="*/ 0 h 2014"/>
                  <a:gd name="T54" fmla="*/ 3 w 2014"/>
                  <a:gd name="T55" fmla="*/ 1 h 2014"/>
                  <a:gd name="T56" fmla="*/ 2 w 2014"/>
                  <a:gd name="T57" fmla="*/ 1 h 20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014" h="2014">
                    <a:moveTo>
                      <a:pt x="1446" y="878"/>
                    </a:moveTo>
                    <a:lnTo>
                      <a:pt x="1239" y="1137"/>
                    </a:lnTo>
                    <a:lnTo>
                      <a:pt x="1033" y="1446"/>
                    </a:lnTo>
                    <a:lnTo>
                      <a:pt x="826" y="1704"/>
                    </a:lnTo>
                    <a:lnTo>
                      <a:pt x="620" y="1911"/>
                    </a:lnTo>
                    <a:lnTo>
                      <a:pt x="464" y="2014"/>
                    </a:lnTo>
                    <a:lnTo>
                      <a:pt x="361" y="2014"/>
                    </a:lnTo>
                    <a:lnTo>
                      <a:pt x="258" y="1859"/>
                    </a:lnTo>
                    <a:lnTo>
                      <a:pt x="154" y="1601"/>
                    </a:lnTo>
                    <a:lnTo>
                      <a:pt x="103" y="1188"/>
                    </a:lnTo>
                    <a:lnTo>
                      <a:pt x="103" y="722"/>
                    </a:lnTo>
                    <a:lnTo>
                      <a:pt x="51" y="362"/>
                    </a:lnTo>
                    <a:lnTo>
                      <a:pt x="0" y="155"/>
                    </a:lnTo>
                    <a:lnTo>
                      <a:pt x="0" y="103"/>
                    </a:lnTo>
                    <a:lnTo>
                      <a:pt x="154" y="155"/>
                    </a:lnTo>
                    <a:lnTo>
                      <a:pt x="620" y="206"/>
                    </a:lnTo>
                    <a:lnTo>
                      <a:pt x="1188" y="206"/>
                    </a:lnTo>
                    <a:lnTo>
                      <a:pt x="1652" y="103"/>
                    </a:lnTo>
                    <a:lnTo>
                      <a:pt x="1962" y="0"/>
                    </a:lnTo>
                    <a:lnTo>
                      <a:pt x="2014" y="0"/>
                    </a:lnTo>
                    <a:lnTo>
                      <a:pt x="1859" y="258"/>
                    </a:lnTo>
                    <a:lnTo>
                      <a:pt x="1652" y="620"/>
                    </a:lnTo>
                    <a:lnTo>
                      <a:pt x="1446" y="878"/>
                    </a:lnTo>
                    <a:close/>
                  </a:path>
                </a:pathLst>
              </a:custGeom>
              <a:solidFill>
                <a:srgbClr val="E2A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1" name="Freeform 111"/>
              <p:cNvSpPr>
                <a:spLocks/>
              </p:cNvSpPr>
              <p:nvPr/>
            </p:nvSpPr>
            <p:spPr bwMode="auto">
              <a:xfrm>
                <a:off x="2682" y="1731"/>
                <a:ext cx="392" cy="372"/>
              </a:xfrm>
              <a:custGeom>
                <a:avLst/>
                <a:gdLst>
                  <a:gd name="T0" fmla="*/ 2 w 1962"/>
                  <a:gd name="T1" fmla="*/ 1 h 1859"/>
                  <a:gd name="T2" fmla="*/ 2 w 1962"/>
                  <a:gd name="T3" fmla="*/ 2 h 1859"/>
                  <a:gd name="T4" fmla="*/ 1 w 1962"/>
                  <a:gd name="T5" fmla="*/ 2 h 1859"/>
                  <a:gd name="T6" fmla="*/ 1 w 1962"/>
                  <a:gd name="T7" fmla="*/ 3 h 1859"/>
                  <a:gd name="T8" fmla="*/ 1 w 1962"/>
                  <a:gd name="T9" fmla="*/ 3 h 1859"/>
                  <a:gd name="T10" fmla="*/ 1 w 1962"/>
                  <a:gd name="T11" fmla="*/ 3 h 1859"/>
                  <a:gd name="T12" fmla="*/ 1 w 1962"/>
                  <a:gd name="T13" fmla="*/ 3 h 1859"/>
                  <a:gd name="T14" fmla="*/ 0 w 1962"/>
                  <a:gd name="T15" fmla="*/ 3 h 1859"/>
                  <a:gd name="T16" fmla="*/ 0 w 1962"/>
                  <a:gd name="T17" fmla="*/ 3 h 1859"/>
                  <a:gd name="T18" fmla="*/ 0 w 1962"/>
                  <a:gd name="T19" fmla="*/ 2 h 1859"/>
                  <a:gd name="T20" fmla="*/ 0 w 1962"/>
                  <a:gd name="T21" fmla="*/ 2 h 1859"/>
                  <a:gd name="T22" fmla="*/ 0 w 1962"/>
                  <a:gd name="T23" fmla="*/ 1 h 1859"/>
                  <a:gd name="T24" fmla="*/ 0 w 1962"/>
                  <a:gd name="T25" fmla="*/ 1 h 1859"/>
                  <a:gd name="T26" fmla="*/ 0 w 1962"/>
                  <a:gd name="T27" fmla="*/ 0 h 1859"/>
                  <a:gd name="T28" fmla="*/ 0 w 1962"/>
                  <a:gd name="T29" fmla="*/ 0 h 1859"/>
                  <a:gd name="T30" fmla="*/ 0 w 1962"/>
                  <a:gd name="T31" fmla="*/ 0 h 1859"/>
                  <a:gd name="T32" fmla="*/ 0 w 1962"/>
                  <a:gd name="T33" fmla="*/ 0 h 1859"/>
                  <a:gd name="T34" fmla="*/ 0 w 1962"/>
                  <a:gd name="T35" fmla="*/ 0 h 1859"/>
                  <a:gd name="T36" fmla="*/ 1 w 1962"/>
                  <a:gd name="T37" fmla="*/ 0 h 1859"/>
                  <a:gd name="T38" fmla="*/ 2 w 1962"/>
                  <a:gd name="T39" fmla="*/ 0 h 1859"/>
                  <a:gd name="T40" fmla="*/ 2 w 1962"/>
                  <a:gd name="T41" fmla="*/ 0 h 1859"/>
                  <a:gd name="T42" fmla="*/ 3 w 1962"/>
                  <a:gd name="T43" fmla="*/ 0 h 1859"/>
                  <a:gd name="T44" fmla="*/ 3 w 1962"/>
                  <a:gd name="T45" fmla="*/ 0 h 1859"/>
                  <a:gd name="T46" fmla="*/ 3 w 1962"/>
                  <a:gd name="T47" fmla="*/ 0 h 1859"/>
                  <a:gd name="T48" fmla="*/ 3 w 1962"/>
                  <a:gd name="T49" fmla="*/ 0 h 1859"/>
                  <a:gd name="T50" fmla="*/ 3 w 1962"/>
                  <a:gd name="T51" fmla="*/ 0 h 1859"/>
                  <a:gd name="T52" fmla="*/ 3 w 1962"/>
                  <a:gd name="T53" fmla="*/ 1 h 1859"/>
                  <a:gd name="T54" fmla="*/ 2 w 1962"/>
                  <a:gd name="T55" fmla="*/ 1 h 185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962" h="1859">
                    <a:moveTo>
                      <a:pt x="1394" y="826"/>
                    </a:moveTo>
                    <a:lnTo>
                      <a:pt x="1188" y="1188"/>
                    </a:lnTo>
                    <a:lnTo>
                      <a:pt x="877" y="1550"/>
                    </a:lnTo>
                    <a:lnTo>
                      <a:pt x="620" y="1756"/>
                    </a:lnTo>
                    <a:lnTo>
                      <a:pt x="464" y="1859"/>
                    </a:lnTo>
                    <a:lnTo>
                      <a:pt x="361" y="1808"/>
                    </a:lnTo>
                    <a:lnTo>
                      <a:pt x="258" y="1653"/>
                    </a:lnTo>
                    <a:lnTo>
                      <a:pt x="154" y="1395"/>
                    </a:lnTo>
                    <a:lnTo>
                      <a:pt x="103" y="981"/>
                    </a:lnTo>
                    <a:lnTo>
                      <a:pt x="103" y="568"/>
                    </a:lnTo>
                    <a:lnTo>
                      <a:pt x="51" y="258"/>
                    </a:lnTo>
                    <a:lnTo>
                      <a:pt x="0" y="155"/>
                    </a:lnTo>
                    <a:lnTo>
                      <a:pt x="0" y="103"/>
                    </a:lnTo>
                    <a:lnTo>
                      <a:pt x="154" y="155"/>
                    </a:lnTo>
                    <a:lnTo>
                      <a:pt x="620" y="206"/>
                    </a:lnTo>
                    <a:lnTo>
                      <a:pt x="1188" y="206"/>
                    </a:lnTo>
                    <a:lnTo>
                      <a:pt x="1652" y="103"/>
                    </a:lnTo>
                    <a:lnTo>
                      <a:pt x="1910" y="0"/>
                    </a:lnTo>
                    <a:lnTo>
                      <a:pt x="1962" y="51"/>
                    </a:lnTo>
                    <a:lnTo>
                      <a:pt x="1807" y="258"/>
                    </a:lnTo>
                    <a:lnTo>
                      <a:pt x="1601" y="568"/>
                    </a:lnTo>
                    <a:lnTo>
                      <a:pt x="1394" y="826"/>
                    </a:lnTo>
                    <a:close/>
                  </a:path>
                </a:pathLst>
              </a:custGeom>
              <a:solidFill>
                <a:srgbClr val="DB97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2" name="Freeform 112"/>
              <p:cNvSpPr>
                <a:spLocks/>
              </p:cNvSpPr>
              <p:nvPr/>
            </p:nvSpPr>
            <p:spPr bwMode="auto">
              <a:xfrm>
                <a:off x="2682" y="1741"/>
                <a:ext cx="382" cy="331"/>
              </a:xfrm>
              <a:custGeom>
                <a:avLst/>
                <a:gdLst>
                  <a:gd name="T0" fmla="*/ 2 w 1910"/>
                  <a:gd name="T1" fmla="*/ 1 h 1653"/>
                  <a:gd name="T2" fmla="*/ 2 w 1910"/>
                  <a:gd name="T3" fmla="*/ 2 h 1653"/>
                  <a:gd name="T4" fmla="*/ 1 w 1910"/>
                  <a:gd name="T5" fmla="*/ 2 h 1653"/>
                  <a:gd name="T6" fmla="*/ 1 w 1910"/>
                  <a:gd name="T7" fmla="*/ 3 h 1653"/>
                  <a:gd name="T8" fmla="*/ 1 w 1910"/>
                  <a:gd name="T9" fmla="*/ 3 h 1653"/>
                  <a:gd name="T10" fmla="*/ 1 w 1910"/>
                  <a:gd name="T11" fmla="*/ 3 h 1653"/>
                  <a:gd name="T12" fmla="*/ 1 w 1910"/>
                  <a:gd name="T13" fmla="*/ 2 h 1653"/>
                  <a:gd name="T14" fmla="*/ 0 w 1910"/>
                  <a:gd name="T15" fmla="*/ 2 h 1653"/>
                  <a:gd name="T16" fmla="*/ 0 w 1910"/>
                  <a:gd name="T17" fmla="*/ 2 h 1653"/>
                  <a:gd name="T18" fmla="*/ 0 w 1910"/>
                  <a:gd name="T19" fmla="*/ 2 h 1653"/>
                  <a:gd name="T20" fmla="*/ 0 w 1910"/>
                  <a:gd name="T21" fmla="*/ 1 h 1653"/>
                  <a:gd name="T22" fmla="*/ 0 w 1910"/>
                  <a:gd name="T23" fmla="*/ 1 h 1653"/>
                  <a:gd name="T24" fmla="*/ 0 w 1910"/>
                  <a:gd name="T25" fmla="*/ 1 h 1653"/>
                  <a:gd name="T26" fmla="*/ 0 w 1910"/>
                  <a:gd name="T27" fmla="*/ 0 h 1653"/>
                  <a:gd name="T28" fmla="*/ 0 w 1910"/>
                  <a:gd name="T29" fmla="*/ 0 h 1653"/>
                  <a:gd name="T30" fmla="*/ 0 w 1910"/>
                  <a:gd name="T31" fmla="*/ 0 h 1653"/>
                  <a:gd name="T32" fmla="*/ 0 w 1910"/>
                  <a:gd name="T33" fmla="*/ 0 h 1653"/>
                  <a:gd name="T34" fmla="*/ 0 w 1910"/>
                  <a:gd name="T35" fmla="*/ 0 h 1653"/>
                  <a:gd name="T36" fmla="*/ 1 w 1910"/>
                  <a:gd name="T37" fmla="*/ 0 h 1653"/>
                  <a:gd name="T38" fmla="*/ 2 w 1910"/>
                  <a:gd name="T39" fmla="*/ 0 h 1653"/>
                  <a:gd name="T40" fmla="*/ 2 w 1910"/>
                  <a:gd name="T41" fmla="*/ 0 h 1653"/>
                  <a:gd name="T42" fmla="*/ 3 w 1910"/>
                  <a:gd name="T43" fmla="*/ 0 h 1653"/>
                  <a:gd name="T44" fmla="*/ 3 w 1910"/>
                  <a:gd name="T45" fmla="*/ 0 h 1653"/>
                  <a:gd name="T46" fmla="*/ 3 w 1910"/>
                  <a:gd name="T47" fmla="*/ 0 h 1653"/>
                  <a:gd name="T48" fmla="*/ 3 w 1910"/>
                  <a:gd name="T49" fmla="*/ 0 h 1653"/>
                  <a:gd name="T50" fmla="*/ 3 w 1910"/>
                  <a:gd name="T51" fmla="*/ 0 h 1653"/>
                  <a:gd name="T52" fmla="*/ 2 w 1910"/>
                  <a:gd name="T53" fmla="*/ 1 h 1653"/>
                  <a:gd name="T54" fmla="*/ 2 w 1910"/>
                  <a:gd name="T55" fmla="*/ 1 h 16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910" h="1653">
                    <a:moveTo>
                      <a:pt x="1394" y="775"/>
                    </a:moveTo>
                    <a:lnTo>
                      <a:pt x="1188" y="1086"/>
                    </a:lnTo>
                    <a:lnTo>
                      <a:pt x="929" y="1395"/>
                    </a:lnTo>
                    <a:lnTo>
                      <a:pt x="671" y="1602"/>
                    </a:lnTo>
                    <a:lnTo>
                      <a:pt x="464" y="1653"/>
                    </a:lnTo>
                    <a:lnTo>
                      <a:pt x="361" y="1550"/>
                    </a:lnTo>
                    <a:lnTo>
                      <a:pt x="258" y="1395"/>
                    </a:lnTo>
                    <a:lnTo>
                      <a:pt x="154" y="1137"/>
                    </a:lnTo>
                    <a:lnTo>
                      <a:pt x="103" y="775"/>
                    </a:lnTo>
                    <a:lnTo>
                      <a:pt x="51" y="413"/>
                    </a:lnTo>
                    <a:lnTo>
                      <a:pt x="0" y="155"/>
                    </a:lnTo>
                    <a:lnTo>
                      <a:pt x="0" y="104"/>
                    </a:lnTo>
                    <a:lnTo>
                      <a:pt x="0" y="52"/>
                    </a:lnTo>
                    <a:lnTo>
                      <a:pt x="154" y="104"/>
                    </a:lnTo>
                    <a:lnTo>
                      <a:pt x="620" y="155"/>
                    </a:lnTo>
                    <a:lnTo>
                      <a:pt x="1188" y="155"/>
                    </a:lnTo>
                    <a:lnTo>
                      <a:pt x="1652" y="104"/>
                    </a:lnTo>
                    <a:lnTo>
                      <a:pt x="1859" y="0"/>
                    </a:lnTo>
                    <a:lnTo>
                      <a:pt x="1910" y="0"/>
                    </a:lnTo>
                    <a:lnTo>
                      <a:pt x="1755" y="207"/>
                    </a:lnTo>
                    <a:lnTo>
                      <a:pt x="1549" y="517"/>
                    </a:lnTo>
                    <a:lnTo>
                      <a:pt x="1394" y="775"/>
                    </a:lnTo>
                    <a:close/>
                  </a:path>
                </a:pathLst>
              </a:custGeom>
              <a:solidFill>
                <a:srgbClr val="D38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3" name="Freeform 113"/>
              <p:cNvSpPr>
                <a:spLocks/>
              </p:cNvSpPr>
              <p:nvPr/>
            </p:nvSpPr>
            <p:spPr bwMode="auto">
              <a:xfrm>
                <a:off x="2682" y="1741"/>
                <a:ext cx="372" cy="300"/>
              </a:xfrm>
              <a:custGeom>
                <a:avLst/>
                <a:gdLst>
                  <a:gd name="T0" fmla="*/ 2 w 1859"/>
                  <a:gd name="T1" fmla="*/ 1 h 1499"/>
                  <a:gd name="T2" fmla="*/ 2 w 1859"/>
                  <a:gd name="T3" fmla="*/ 2 h 1499"/>
                  <a:gd name="T4" fmla="*/ 1 w 1859"/>
                  <a:gd name="T5" fmla="*/ 2 h 1499"/>
                  <a:gd name="T6" fmla="*/ 1 w 1859"/>
                  <a:gd name="T7" fmla="*/ 2 h 1499"/>
                  <a:gd name="T8" fmla="*/ 1 w 1859"/>
                  <a:gd name="T9" fmla="*/ 2 h 1499"/>
                  <a:gd name="T10" fmla="*/ 1 w 1859"/>
                  <a:gd name="T11" fmla="*/ 2 h 1499"/>
                  <a:gd name="T12" fmla="*/ 1 w 1859"/>
                  <a:gd name="T13" fmla="*/ 2 h 1499"/>
                  <a:gd name="T14" fmla="*/ 0 w 1859"/>
                  <a:gd name="T15" fmla="*/ 2 h 1499"/>
                  <a:gd name="T16" fmla="*/ 0 w 1859"/>
                  <a:gd name="T17" fmla="*/ 2 h 1499"/>
                  <a:gd name="T18" fmla="*/ 0 w 1859"/>
                  <a:gd name="T19" fmla="*/ 1 h 1499"/>
                  <a:gd name="T20" fmla="*/ 0 w 1859"/>
                  <a:gd name="T21" fmla="*/ 1 h 1499"/>
                  <a:gd name="T22" fmla="*/ 0 w 1859"/>
                  <a:gd name="T23" fmla="*/ 0 h 1499"/>
                  <a:gd name="T24" fmla="*/ 0 w 1859"/>
                  <a:gd name="T25" fmla="*/ 0 h 1499"/>
                  <a:gd name="T26" fmla="*/ 0 w 1859"/>
                  <a:gd name="T27" fmla="*/ 0 h 1499"/>
                  <a:gd name="T28" fmla="*/ 0 w 1859"/>
                  <a:gd name="T29" fmla="*/ 0 h 1499"/>
                  <a:gd name="T30" fmla="*/ 0 w 1859"/>
                  <a:gd name="T31" fmla="*/ 0 h 1499"/>
                  <a:gd name="T32" fmla="*/ 0 w 1859"/>
                  <a:gd name="T33" fmla="*/ 0 h 1499"/>
                  <a:gd name="T34" fmla="*/ 0 w 1859"/>
                  <a:gd name="T35" fmla="*/ 0 h 1499"/>
                  <a:gd name="T36" fmla="*/ 1 w 1859"/>
                  <a:gd name="T37" fmla="*/ 0 h 1499"/>
                  <a:gd name="T38" fmla="*/ 2 w 1859"/>
                  <a:gd name="T39" fmla="*/ 0 h 1499"/>
                  <a:gd name="T40" fmla="*/ 2 w 1859"/>
                  <a:gd name="T41" fmla="*/ 0 h 1499"/>
                  <a:gd name="T42" fmla="*/ 3 w 1859"/>
                  <a:gd name="T43" fmla="*/ 0 h 1499"/>
                  <a:gd name="T44" fmla="*/ 3 w 1859"/>
                  <a:gd name="T45" fmla="*/ 0 h 1499"/>
                  <a:gd name="T46" fmla="*/ 3 w 1859"/>
                  <a:gd name="T47" fmla="*/ 0 h 1499"/>
                  <a:gd name="T48" fmla="*/ 3 w 1859"/>
                  <a:gd name="T49" fmla="*/ 0 h 1499"/>
                  <a:gd name="T50" fmla="*/ 3 w 1859"/>
                  <a:gd name="T51" fmla="*/ 0 h 1499"/>
                  <a:gd name="T52" fmla="*/ 2 w 1859"/>
                  <a:gd name="T53" fmla="*/ 1 h 1499"/>
                  <a:gd name="T54" fmla="*/ 2 w 1859"/>
                  <a:gd name="T55" fmla="*/ 1 h 14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59" h="1499">
                    <a:moveTo>
                      <a:pt x="1342" y="724"/>
                    </a:moveTo>
                    <a:lnTo>
                      <a:pt x="1135" y="1033"/>
                    </a:lnTo>
                    <a:lnTo>
                      <a:pt x="929" y="1292"/>
                    </a:lnTo>
                    <a:lnTo>
                      <a:pt x="671" y="1499"/>
                    </a:lnTo>
                    <a:lnTo>
                      <a:pt x="464" y="1499"/>
                    </a:lnTo>
                    <a:lnTo>
                      <a:pt x="361" y="1344"/>
                    </a:lnTo>
                    <a:lnTo>
                      <a:pt x="258" y="1188"/>
                    </a:lnTo>
                    <a:lnTo>
                      <a:pt x="154" y="930"/>
                    </a:lnTo>
                    <a:lnTo>
                      <a:pt x="103" y="620"/>
                    </a:lnTo>
                    <a:lnTo>
                      <a:pt x="51" y="311"/>
                    </a:lnTo>
                    <a:lnTo>
                      <a:pt x="0" y="104"/>
                    </a:lnTo>
                    <a:lnTo>
                      <a:pt x="0" y="52"/>
                    </a:lnTo>
                    <a:lnTo>
                      <a:pt x="154" y="104"/>
                    </a:lnTo>
                    <a:lnTo>
                      <a:pt x="620" y="155"/>
                    </a:lnTo>
                    <a:lnTo>
                      <a:pt x="1188" y="155"/>
                    </a:lnTo>
                    <a:lnTo>
                      <a:pt x="1652" y="104"/>
                    </a:lnTo>
                    <a:lnTo>
                      <a:pt x="1859" y="0"/>
                    </a:lnTo>
                    <a:lnTo>
                      <a:pt x="1704" y="207"/>
                    </a:lnTo>
                    <a:lnTo>
                      <a:pt x="1497" y="517"/>
                    </a:lnTo>
                    <a:lnTo>
                      <a:pt x="1342" y="724"/>
                    </a:lnTo>
                    <a:close/>
                  </a:path>
                </a:pathLst>
              </a:custGeom>
              <a:solidFill>
                <a:srgbClr val="CC8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4" name="Freeform 114"/>
              <p:cNvSpPr>
                <a:spLocks/>
              </p:cNvSpPr>
              <p:nvPr/>
            </p:nvSpPr>
            <p:spPr bwMode="auto">
              <a:xfrm>
                <a:off x="2682" y="1741"/>
                <a:ext cx="361" cy="269"/>
              </a:xfrm>
              <a:custGeom>
                <a:avLst/>
                <a:gdLst>
                  <a:gd name="T0" fmla="*/ 0 w 1807"/>
                  <a:gd name="T1" fmla="*/ 0 h 1344"/>
                  <a:gd name="T2" fmla="*/ 0 w 1807"/>
                  <a:gd name="T3" fmla="*/ 0 h 1344"/>
                  <a:gd name="T4" fmla="*/ 0 w 1807"/>
                  <a:gd name="T5" fmla="*/ 0 h 1344"/>
                  <a:gd name="T6" fmla="*/ 0 w 1807"/>
                  <a:gd name="T7" fmla="*/ 0 h 1344"/>
                  <a:gd name="T8" fmla="*/ 0 w 1807"/>
                  <a:gd name="T9" fmla="*/ 0 h 1344"/>
                  <a:gd name="T10" fmla="*/ 0 w 1807"/>
                  <a:gd name="T11" fmla="*/ 1 h 1344"/>
                  <a:gd name="T12" fmla="*/ 0 w 1807"/>
                  <a:gd name="T13" fmla="*/ 1 h 1344"/>
                  <a:gd name="T14" fmla="*/ 0 w 1807"/>
                  <a:gd name="T15" fmla="*/ 2 h 1344"/>
                  <a:gd name="T16" fmla="*/ 0 w 1807"/>
                  <a:gd name="T17" fmla="*/ 2 h 1344"/>
                  <a:gd name="T18" fmla="*/ 0 w 1807"/>
                  <a:gd name="T19" fmla="*/ 2 h 1344"/>
                  <a:gd name="T20" fmla="*/ 1 w 1807"/>
                  <a:gd name="T21" fmla="*/ 2 h 1344"/>
                  <a:gd name="T22" fmla="*/ 1 w 1807"/>
                  <a:gd name="T23" fmla="*/ 2 h 1344"/>
                  <a:gd name="T24" fmla="*/ 1 w 1807"/>
                  <a:gd name="T25" fmla="*/ 2 h 1344"/>
                  <a:gd name="T26" fmla="*/ 2 w 1807"/>
                  <a:gd name="T27" fmla="*/ 2 h 1344"/>
                  <a:gd name="T28" fmla="*/ 2 w 1807"/>
                  <a:gd name="T29" fmla="*/ 2 h 1344"/>
                  <a:gd name="T30" fmla="*/ 2 w 1807"/>
                  <a:gd name="T31" fmla="*/ 1 h 1344"/>
                  <a:gd name="T32" fmla="*/ 2 w 1807"/>
                  <a:gd name="T33" fmla="*/ 1 h 1344"/>
                  <a:gd name="T34" fmla="*/ 2 w 1807"/>
                  <a:gd name="T35" fmla="*/ 1 h 1344"/>
                  <a:gd name="T36" fmla="*/ 3 w 1807"/>
                  <a:gd name="T37" fmla="*/ 0 h 1344"/>
                  <a:gd name="T38" fmla="*/ 3 w 1807"/>
                  <a:gd name="T39" fmla="*/ 0 h 1344"/>
                  <a:gd name="T40" fmla="*/ 3 w 1807"/>
                  <a:gd name="T41" fmla="*/ 0 h 1344"/>
                  <a:gd name="T42" fmla="*/ 3 w 1807"/>
                  <a:gd name="T43" fmla="*/ 0 h 1344"/>
                  <a:gd name="T44" fmla="*/ 3 w 1807"/>
                  <a:gd name="T45" fmla="*/ 0 h 1344"/>
                  <a:gd name="T46" fmla="*/ 2 w 1807"/>
                  <a:gd name="T47" fmla="*/ 0 h 1344"/>
                  <a:gd name="T48" fmla="*/ 2 w 1807"/>
                  <a:gd name="T49" fmla="*/ 0 h 1344"/>
                  <a:gd name="T50" fmla="*/ 1 w 1807"/>
                  <a:gd name="T51" fmla="*/ 0 h 1344"/>
                  <a:gd name="T52" fmla="*/ 0 w 1807"/>
                  <a:gd name="T53" fmla="*/ 0 h 1344"/>
                  <a:gd name="T54" fmla="*/ 0 w 1807"/>
                  <a:gd name="T55" fmla="*/ 0 h 13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07" h="1344">
                    <a:moveTo>
                      <a:pt x="0" y="52"/>
                    </a:moveTo>
                    <a:lnTo>
                      <a:pt x="0" y="52"/>
                    </a:lnTo>
                    <a:lnTo>
                      <a:pt x="51" y="155"/>
                    </a:lnTo>
                    <a:lnTo>
                      <a:pt x="103" y="413"/>
                    </a:lnTo>
                    <a:lnTo>
                      <a:pt x="154" y="724"/>
                    </a:lnTo>
                    <a:lnTo>
                      <a:pt x="258" y="982"/>
                    </a:lnTo>
                    <a:lnTo>
                      <a:pt x="309" y="1188"/>
                    </a:lnTo>
                    <a:lnTo>
                      <a:pt x="464" y="1344"/>
                    </a:lnTo>
                    <a:lnTo>
                      <a:pt x="671" y="1344"/>
                    </a:lnTo>
                    <a:lnTo>
                      <a:pt x="981" y="1188"/>
                    </a:lnTo>
                    <a:lnTo>
                      <a:pt x="1135" y="982"/>
                    </a:lnTo>
                    <a:lnTo>
                      <a:pt x="1342" y="724"/>
                    </a:lnTo>
                    <a:lnTo>
                      <a:pt x="1497" y="517"/>
                    </a:lnTo>
                    <a:lnTo>
                      <a:pt x="1652" y="258"/>
                    </a:lnTo>
                    <a:lnTo>
                      <a:pt x="1807" y="52"/>
                    </a:lnTo>
                    <a:lnTo>
                      <a:pt x="1807" y="0"/>
                    </a:lnTo>
                    <a:lnTo>
                      <a:pt x="1601" y="104"/>
                    </a:lnTo>
                    <a:lnTo>
                      <a:pt x="1188" y="155"/>
                    </a:lnTo>
                    <a:lnTo>
                      <a:pt x="620" y="155"/>
                    </a:lnTo>
                    <a:lnTo>
                      <a:pt x="154" y="104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C4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5" name="Freeform 115"/>
              <p:cNvSpPr>
                <a:spLocks/>
              </p:cNvSpPr>
              <p:nvPr/>
            </p:nvSpPr>
            <p:spPr bwMode="auto">
              <a:xfrm>
                <a:off x="2630" y="1669"/>
                <a:ext cx="93" cy="537"/>
              </a:xfrm>
              <a:custGeom>
                <a:avLst/>
                <a:gdLst>
                  <a:gd name="T0" fmla="*/ 1 w 465"/>
                  <a:gd name="T1" fmla="*/ 4 h 2687"/>
                  <a:gd name="T2" fmla="*/ 0 w 465"/>
                  <a:gd name="T3" fmla="*/ 4 h 2687"/>
                  <a:gd name="T4" fmla="*/ 0 w 465"/>
                  <a:gd name="T5" fmla="*/ 4 h 2687"/>
                  <a:gd name="T6" fmla="*/ 0 w 465"/>
                  <a:gd name="T7" fmla="*/ 4 h 2687"/>
                  <a:gd name="T8" fmla="*/ 0 w 465"/>
                  <a:gd name="T9" fmla="*/ 4 h 2687"/>
                  <a:gd name="T10" fmla="*/ 0 w 465"/>
                  <a:gd name="T11" fmla="*/ 3 h 2687"/>
                  <a:gd name="T12" fmla="*/ 0 w 465"/>
                  <a:gd name="T13" fmla="*/ 2 h 2687"/>
                  <a:gd name="T14" fmla="*/ 0 w 465"/>
                  <a:gd name="T15" fmla="*/ 1 h 2687"/>
                  <a:gd name="T16" fmla="*/ 0 w 465"/>
                  <a:gd name="T17" fmla="*/ 1 h 2687"/>
                  <a:gd name="T18" fmla="*/ 0 w 465"/>
                  <a:gd name="T19" fmla="*/ 1 h 2687"/>
                  <a:gd name="T20" fmla="*/ 0 w 465"/>
                  <a:gd name="T21" fmla="*/ 0 h 2687"/>
                  <a:gd name="T22" fmla="*/ 0 w 465"/>
                  <a:gd name="T23" fmla="*/ 0 h 2687"/>
                  <a:gd name="T24" fmla="*/ 0 w 465"/>
                  <a:gd name="T25" fmla="*/ 0 h 2687"/>
                  <a:gd name="T26" fmla="*/ 0 w 465"/>
                  <a:gd name="T27" fmla="*/ 0 h 2687"/>
                  <a:gd name="T28" fmla="*/ 0 w 465"/>
                  <a:gd name="T29" fmla="*/ 0 h 2687"/>
                  <a:gd name="T30" fmla="*/ 0 w 465"/>
                  <a:gd name="T31" fmla="*/ 1 h 2687"/>
                  <a:gd name="T32" fmla="*/ 1 w 465"/>
                  <a:gd name="T33" fmla="*/ 2 h 2687"/>
                  <a:gd name="T34" fmla="*/ 1 w 465"/>
                  <a:gd name="T35" fmla="*/ 2 h 2687"/>
                  <a:gd name="T36" fmla="*/ 1 w 465"/>
                  <a:gd name="T37" fmla="*/ 2 h 2687"/>
                  <a:gd name="T38" fmla="*/ 1 w 465"/>
                  <a:gd name="T39" fmla="*/ 3 h 2687"/>
                  <a:gd name="T40" fmla="*/ 1 w 465"/>
                  <a:gd name="T41" fmla="*/ 4 h 2687"/>
                  <a:gd name="T42" fmla="*/ 1 w 465"/>
                  <a:gd name="T43" fmla="*/ 4 h 2687"/>
                  <a:gd name="T44" fmla="*/ 1 w 465"/>
                  <a:gd name="T45" fmla="*/ 4 h 2687"/>
                  <a:gd name="T46" fmla="*/ 1 w 465"/>
                  <a:gd name="T47" fmla="*/ 4 h 2687"/>
                  <a:gd name="T48" fmla="*/ 1 w 465"/>
                  <a:gd name="T49" fmla="*/ 4 h 26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65" h="2687">
                    <a:moveTo>
                      <a:pt x="413" y="2687"/>
                    </a:moveTo>
                    <a:lnTo>
                      <a:pt x="310" y="2583"/>
                    </a:lnTo>
                    <a:lnTo>
                      <a:pt x="259" y="2428"/>
                    </a:lnTo>
                    <a:lnTo>
                      <a:pt x="259" y="2222"/>
                    </a:lnTo>
                    <a:lnTo>
                      <a:pt x="259" y="1757"/>
                    </a:lnTo>
                    <a:lnTo>
                      <a:pt x="155" y="1189"/>
                    </a:lnTo>
                    <a:lnTo>
                      <a:pt x="104" y="673"/>
                    </a:lnTo>
                    <a:lnTo>
                      <a:pt x="52" y="362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155" y="0"/>
                    </a:lnTo>
                    <a:lnTo>
                      <a:pt x="155" y="207"/>
                    </a:lnTo>
                    <a:lnTo>
                      <a:pt x="259" y="724"/>
                    </a:lnTo>
                    <a:lnTo>
                      <a:pt x="362" y="1189"/>
                    </a:lnTo>
                    <a:lnTo>
                      <a:pt x="362" y="1550"/>
                    </a:lnTo>
                    <a:lnTo>
                      <a:pt x="413" y="1861"/>
                    </a:lnTo>
                    <a:lnTo>
                      <a:pt x="465" y="2222"/>
                    </a:lnTo>
                    <a:lnTo>
                      <a:pt x="465" y="2532"/>
                    </a:lnTo>
                    <a:lnTo>
                      <a:pt x="413" y="2687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6" name="Freeform 116"/>
              <p:cNvSpPr>
                <a:spLocks/>
              </p:cNvSpPr>
              <p:nvPr/>
            </p:nvSpPr>
            <p:spPr bwMode="auto">
              <a:xfrm>
                <a:off x="2630" y="1669"/>
                <a:ext cx="83" cy="527"/>
              </a:xfrm>
              <a:custGeom>
                <a:avLst/>
                <a:gdLst>
                  <a:gd name="T0" fmla="*/ 1 w 413"/>
                  <a:gd name="T1" fmla="*/ 4 h 2635"/>
                  <a:gd name="T2" fmla="*/ 0 w 413"/>
                  <a:gd name="T3" fmla="*/ 4 h 2635"/>
                  <a:gd name="T4" fmla="*/ 0 w 413"/>
                  <a:gd name="T5" fmla="*/ 4 h 2635"/>
                  <a:gd name="T6" fmla="*/ 0 w 413"/>
                  <a:gd name="T7" fmla="*/ 4 h 2635"/>
                  <a:gd name="T8" fmla="*/ 0 w 413"/>
                  <a:gd name="T9" fmla="*/ 4 h 2635"/>
                  <a:gd name="T10" fmla="*/ 0 w 413"/>
                  <a:gd name="T11" fmla="*/ 3 h 2635"/>
                  <a:gd name="T12" fmla="*/ 0 w 413"/>
                  <a:gd name="T13" fmla="*/ 2 h 2635"/>
                  <a:gd name="T14" fmla="*/ 0 w 413"/>
                  <a:gd name="T15" fmla="*/ 1 h 2635"/>
                  <a:gd name="T16" fmla="*/ 0 w 413"/>
                  <a:gd name="T17" fmla="*/ 1 h 2635"/>
                  <a:gd name="T18" fmla="*/ 0 w 413"/>
                  <a:gd name="T19" fmla="*/ 1 h 2635"/>
                  <a:gd name="T20" fmla="*/ 0 w 413"/>
                  <a:gd name="T21" fmla="*/ 0 h 2635"/>
                  <a:gd name="T22" fmla="*/ 0 w 413"/>
                  <a:gd name="T23" fmla="*/ 0 h 2635"/>
                  <a:gd name="T24" fmla="*/ 0 w 413"/>
                  <a:gd name="T25" fmla="*/ 0 h 2635"/>
                  <a:gd name="T26" fmla="*/ 0 w 413"/>
                  <a:gd name="T27" fmla="*/ 0 h 2635"/>
                  <a:gd name="T28" fmla="*/ 0 w 413"/>
                  <a:gd name="T29" fmla="*/ 0 h 2635"/>
                  <a:gd name="T30" fmla="*/ 0 w 413"/>
                  <a:gd name="T31" fmla="*/ 1 h 2635"/>
                  <a:gd name="T32" fmla="*/ 0 w 413"/>
                  <a:gd name="T33" fmla="*/ 2 h 2635"/>
                  <a:gd name="T34" fmla="*/ 0 w 413"/>
                  <a:gd name="T35" fmla="*/ 2 h 2635"/>
                  <a:gd name="T36" fmla="*/ 0 w 413"/>
                  <a:gd name="T37" fmla="*/ 2 h 2635"/>
                  <a:gd name="T38" fmla="*/ 1 w 413"/>
                  <a:gd name="T39" fmla="*/ 3 h 2635"/>
                  <a:gd name="T40" fmla="*/ 1 w 413"/>
                  <a:gd name="T41" fmla="*/ 3 h 2635"/>
                  <a:gd name="T42" fmla="*/ 1 w 413"/>
                  <a:gd name="T43" fmla="*/ 3 h 2635"/>
                  <a:gd name="T44" fmla="*/ 1 w 413"/>
                  <a:gd name="T45" fmla="*/ 4 h 2635"/>
                  <a:gd name="T46" fmla="*/ 1 w 413"/>
                  <a:gd name="T47" fmla="*/ 4 h 2635"/>
                  <a:gd name="T48" fmla="*/ 1 w 413"/>
                  <a:gd name="T49" fmla="*/ 4 h 26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13" h="2635">
                    <a:moveTo>
                      <a:pt x="413" y="2635"/>
                    </a:moveTo>
                    <a:lnTo>
                      <a:pt x="310" y="2583"/>
                    </a:lnTo>
                    <a:lnTo>
                      <a:pt x="259" y="2428"/>
                    </a:lnTo>
                    <a:lnTo>
                      <a:pt x="259" y="2222"/>
                    </a:lnTo>
                    <a:lnTo>
                      <a:pt x="259" y="1757"/>
                    </a:lnTo>
                    <a:lnTo>
                      <a:pt x="155" y="1189"/>
                    </a:lnTo>
                    <a:lnTo>
                      <a:pt x="104" y="673"/>
                    </a:lnTo>
                    <a:lnTo>
                      <a:pt x="52" y="362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104" y="0"/>
                    </a:lnTo>
                    <a:lnTo>
                      <a:pt x="155" y="207"/>
                    </a:lnTo>
                    <a:lnTo>
                      <a:pt x="206" y="724"/>
                    </a:lnTo>
                    <a:lnTo>
                      <a:pt x="310" y="1189"/>
                    </a:lnTo>
                    <a:lnTo>
                      <a:pt x="310" y="1550"/>
                    </a:lnTo>
                    <a:lnTo>
                      <a:pt x="362" y="1808"/>
                    </a:lnTo>
                    <a:lnTo>
                      <a:pt x="413" y="2119"/>
                    </a:lnTo>
                    <a:lnTo>
                      <a:pt x="413" y="2428"/>
                    </a:lnTo>
                    <a:lnTo>
                      <a:pt x="413" y="2583"/>
                    </a:lnTo>
                    <a:lnTo>
                      <a:pt x="413" y="2635"/>
                    </a:lnTo>
                    <a:close/>
                  </a:path>
                </a:pathLst>
              </a:custGeom>
              <a:solidFill>
                <a:srgbClr val="E9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7" name="Freeform 117"/>
              <p:cNvSpPr>
                <a:spLocks/>
              </p:cNvSpPr>
              <p:nvPr/>
            </p:nvSpPr>
            <p:spPr bwMode="auto">
              <a:xfrm>
                <a:off x="2630" y="1669"/>
                <a:ext cx="73" cy="517"/>
              </a:xfrm>
              <a:custGeom>
                <a:avLst/>
                <a:gdLst>
                  <a:gd name="T0" fmla="*/ 1 w 362"/>
                  <a:gd name="T1" fmla="*/ 4 h 2583"/>
                  <a:gd name="T2" fmla="*/ 1 w 362"/>
                  <a:gd name="T3" fmla="*/ 4 h 2583"/>
                  <a:gd name="T4" fmla="*/ 0 w 362"/>
                  <a:gd name="T5" fmla="*/ 4 h 2583"/>
                  <a:gd name="T6" fmla="*/ 0 w 362"/>
                  <a:gd name="T7" fmla="*/ 4 h 2583"/>
                  <a:gd name="T8" fmla="*/ 0 w 362"/>
                  <a:gd name="T9" fmla="*/ 4 h 2583"/>
                  <a:gd name="T10" fmla="*/ 0 w 362"/>
                  <a:gd name="T11" fmla="*/ 3 h 2583"/>
                  <a:gd name="T12" fmla="*/ 0 w 362"/>
                  <a:gd name="T13" fmla="*/ 2 h 2583"/>
                  <a:gd name="T14" fmla="*/ 0 w 362"/>
                  <a:gd name="T15" fmla="*/ 1 h 2583"/>
                  <a:gd name="T16" fmla="*/ 0 w 362"/>
                  <a:gd name="T17" fmla="*/ 1 h 2583"/>
                  <a:gd name="T18" fmla="*/ 0 w 362"/>
                  <a:gd name="T19" fmla="*/ 1 h 2583"/>
                  <a:gd name="T20" fmla="*/ 0 w 362"/>
                  <a:gd name="T21" fmla="*/ 0 h 2583"/>
                  <a:gd name="T22" fmla="*/ 0 w 362"/>
                  <a:gd name="T23" fmla="*/ 0 h 2583"/>
                  <a:gd name="T24" fmla="*/ 0 w 362"/>
                  <a:gd name="T25" fmla="*/ 0 h 2583"/>
                  <a:gd name="T26" fmla="*/ 0 w 362"/>
                  <a:gd name="T27" fmla="*/ 0 h 2583"/>
                  <a:gd name="T28" fmla="*/ 0 w 362"/>
                  <a:gd name="T29" fmla="*/ 0 h 2583"/>
                  <a:gd name="T30" fmla="*/ 0 w 362"/>
                  <a:gd name="T31" fmla="*/ 1 h 2583"/>
                  <a:gd name="T32" fmla="*/ 0 w 362"/>
                  <a:gd name="T33" fmla="*/ 2 h 2583"/>
                  <a:gd name="T34" fmla="*/ 0 w 362"/>
                  <a:gd name="T35" fmla="*/ 2 h 2583"/>
                  <a:gd name="T36" fmla="*/ 1 w 362"/>
                  <a:gd name="T37" fmla="*/ 2 h 2583"/>
                  <a:gd name="T38" fmla="*/ 1 w 362"/>
                  <a:gd name="T39" fmla="*/ 3 h 2583"/>
                  <a:gd name="T40" fmla="*/ 1 w 362"/>
                  <a:gd name="T41" fmla="*/ 3 h 2583"/>
                  <a:gd name="T42" fmla="*/ 1 w 362"/>
                  <a:gd name="T43" fmla="*/ 3 h 2583"/>
                  <a:gd name="T44" fmla="*/ 1 w 362"/>
                  <a:gd name="T45" fmla="*/ 4 h 2583"/>
                  <a:gd name="T46" fmla="*/ 1 w 362"/>
                  <a:gd name="T47" fmla="*/ 4 h 2583"/>
                  <a:gd name="T48" fmla="*/ 1 w 362"/>
                  <a:gd name="T49" fmla="*/ 4 h 258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62" h="2583">
                    <a:moveTo>
                      <a:pt x="362" y="2583"/>
                    </a:moveTo>
                    <a:lnTo>
                      <a:pt x="310" y="2532"/>
                    </a:lnTo>
                    <a:lnTo>
                      <a:pt x="259" y="2428"/>
                    </a:lnTo>
                    <a:lnTo>
                      <a:pt x="259" y="2222"/>
                    </a:lnTo>
                    <a:lnTo>
                      <a:pt x="259" y="1757"/>
                    </a:lnTo>
                    <a:lnTo>
                      <a:pt x="155" y="1189"/>
                    </a:lnTo>
                    <a:lnTo>
                      <a:pt x="104" y="673"/>
                    </a:lnTo>
                    <a:lnTo>
                      <a:pt x="52" y="362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104" y="0"/>
                    </a:lnTo>
                    <a:lnTo>
                      <a:pt x="104" y="207"/>
                    </a:lnTo>
                    <a:lnTo>
                      <a:pt x="206" y="724"/>
                    </a:lnTo>
                    <a:lnTo>
                      <a:pt x="259" y="1189"/>
                    </a:lnTo>
                    <a:lnTo>
                      <a:pt x="310" y="1550"/>
                    </a:lnTo>
                    <a:lnTo>
                      <a:pt x="310" y="1757"/>
                    </a:lnTo>
                    <a:lnTo>
                      <a:pt x="362" y="2015"/>
                    </a:lnTo>
                    <a:lnTo>
                      <a:pt x="362" y="2325"/>
                    </a:lnTo>
                    <a:lnTo>
                      <a:pt x="362" y="2532"/>
                    </a:lnTo>
                    <a:lnTo>
                      <a:pt x="362" y="2583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8" name="Freeform 118"/>
              <p:cNvSpPr>
                <a:spLocks/>
              </p:cNvSpPr>
              <p:nvPr/>
            </p:nvSpPr>
            <p:spPr bwMode="auto">
              <a:xfrm>
                <a:off x="2630" y="1669"/>
                <a:ext cx="73" cy="506"/>
              </a:xfrm>
              <a:custGeom>
                <a:avLst/>
                <a:gdLst>
                  <a:gd name="T0" fmla="*/ 1 w 362"/>
                  <a:gd name="T1" fmla="*/ 4 h 2532"/>
                  <a:gd name="T2" fmla="*/ 1 w 362"/>
                  <a:gd name="T3" fmla="*/ 4 h 2532"/>
                  <a:gd name="T4" fmla="*/ 0 w 362"/>
                  <a:gd name="T5" fmla="*/ 4 h 2532"/>
                  <a:gd name="T6" fmla="*/ 0 w 362"/>
                  <a:gd name="T7" fmla="*/ 4 h 2532"/>
                  <a:gd name="T8" fmla="*/ 0 w 362"/>
                  <a:gd name="T9" fmla="*/ 4 h 2532"/>
                  <a:gd name="T10" fmla="*/ 0 w 362"/>
                  <a:gd name="T11" fmla="*/ 3 h 2532"/>
                  <a:gd name="T12" fmla="*/ 0 w 362"/>
                  <a:gd name="T13" fmla="*/ 2 h 2532"/>
                  <a:gd name="T14" fmla="*/ 0 w 362"/>
                  <a:gd name="T15" fmla="*/ 1 h 2532"/>
                  <a:gd name="T16" fmla="*/ 0 w 362"/>
                  <a:gd name="T17" fmla="*/ 1 h 2532"/>
                  <a:gd name="T18" fmla="*/ 0 w 362"/>
                  <a:gd name="T19" fmla="*/ 1 h 2532"/>
                  <a:gd name="T20" fmla="*/ 0 w 362"/>
                  <a:gd name="T21" fmla="*/ 0 h 2532"/>
                  <a:gd name="T22" fmla="*/ 0 w 362"/>
                  <a:gd name="T23" fmla="*/ 0 h 2532"/>
                  <a:gd name="T24" fmla="*/ 0 w 362"/>
                  <a:gd name="T25" fmla="*/ 0 h 2532"/>
                  <a:gd name="T26" fmla="*/ 0 w 362"/>
                  <a:gd name="T27" fmla="*/ 0 h 2532"/>
                  <a:gd name="T28" fmla="*/ 0 w 362"/>
                  <a:gd name="T29" fmla="*/ 0 h 2532"/>
                  <a:gd name="T30" fmla="*/ 0 w 362"/>
                  <a:gd name="T31" fmla="*/ 1 h 2532"/>
                  <a:gd name="T32" fmla="*/ 0 w 362"/>
                  <a:gd name="T33" fmla="*/ 2 h 2532"/>
                  <a:gd name="T34" fmla="*/ 0 w 362"/>
                  <a:gd name="T35" fmla="*/ 2 h 2532"/>
                  <a:gd name="T36" fmla="*/ 0 w 362"/>
                  <a:gd name="T37" fmla="*/ 2 h 2532"/>
                  <a:gd name="T38" fmla="*/ 1 w 362"/>
                  <a:gd name="T39" fmla="*/ 3 h 2532"/>
                  <a:gd name="T40" fmla="*/ 1 w 362"/>
                  <a:gd name="T41" fmla="*/ 3 h 2532"/>
                  <a:gd name="T42" fmla="*/ 1 w 362"/>
                  <a:gd name="T43" fmla="*/ 3 h 2532"/>
                  <a:gd name="T44" fmla="*/ 1 w 362"/>
                  <a:gd name="T45" fmla="*/ 4 h 2532"/>
                  <a:gd name="T46" fmla="*/ 1 w 362"/>
                  <a:gd name="T47" fmla="*/ 4 h 2532"/>
                  <a:gd name="T48" fmla="*/ 1 w 362"/>
                  <a:gd name="T49" fmla="*/ 4 h 253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62" h="2532">
                    <a:moveTo>
                      <a:pt x="362" y="2532"/>
                    </a:moveTo>
                    <a:lnTo>
                      <a:pt x="310" y="2481"/>
                    </a:lnTo>
                    <a:lnTo>
                      <a:pt x="259" y="2428"/>
                    </a:lnTo>
                    <a:lnTo>
                      <a:pt x="259" y="2222"/>
                    </a:lnTo>
                    <a:lnTo>
                      <a:pt x="259" y="1757"/>
                    </a:lnTo>
                    <a:lnTo>
                      <a:pt x="155" y="1189"/>
                    </a:lnTo>
                    <a:lnTo>
                      <a:pt x="104" y="673"/>
                    </a:lnTo>
                    <a:lnTo>
                      <a:pt x="52" y="362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7"/>
                    </a:lnTo>
                    <a:lnTo>
                      <a:pt x="155" y="724"/>
                    </a:lnTo>
                    <a:lnTo>
                      <a:pt x="259" y="1189"/>
                    </a:lnTo>
                    <a:lnTo>
                      <a:pt x="259" y="1499"/>
                    </a:lnTo>
                    <a:lnTo>
                      <a:pt x="310" y="1706"/>
                    </a:lnTo>
                    <a:lnTo>
                      <a:pt x="362" y="1912"/>
                    </a:lnTo>
                    <a:lnTo>
                      <a:pt x="362" y="2222"/>
                    </a:lnTo>
                    <a:lnTo>
                      <a:pt x="362" y="2481"/>
                    </a:lnTo>
                    <a:lnTo>
                      <a:pt x="362" y="2532"/>
                    </a:lnTo>
                    <a:close/>
                  </a:path>
                </a:pathLst>
              </a:custGeom>
              <a:solidFill>
                <a:srgbClr val="D99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69" name="Freeform 119"/>
              <p:cNvSpPr>
                <a:spLocks/>
              </p:cNvSpPr>
              <p:nvPr/>
            </p:nvSpPr>
            <p:spPr bwMode="auto">
              <a:xfrm>
                <a:off x="2630" y="1669"/>
                <a:ext cx="62" cy="496"/>
              </a:xfrm>
              <a:custGeom>
                <a:avLst/>
                <a:gdLst>
                  <a:gd name="T0" fmla="*/ 0 w 310"/>
                  <a:gd name="T1" fmla="*/ 4 h 2481"/>
                  <a:gd name="T2" fmla="*/ 0 w 310"/>
                  <a:gd name="T3" fmla="*/ 4 h 2481"/>
                  <a:gd name="T4" fmla="*/ 0 w 310"/>
                  <a:gd name="T5" fmla="*/ 4 h 2481"/>
                  <a:gd name="T6" fmla="*/ 0 w 310"/>
                  <a:gd name="T7" fmla="*/ 4 h 2481"/>
                  <a:gd name="T8" fmla="*/ 0 w 310"/>
                  <a:gd name="T9" fmla="*/ 4 h 2481"/>
                  <a:gd name="T10" fmla="*/ 0 w 310"/>
                  <a:gd name="T11" fmla="*/ 3 h 2481"/>
                  <a:gd name="T12" fmla="*/ 0 w 310"/>
                  <a:gd name="T13" fmla="*/ 2 h 2481"/>
                  <a:gd name="T14" fmla="*/ 0 w 310"/>
                  <a:gd name="T15" fmla="*/ 1 h 2481"/>
                  <a:gd name="T16" fmla="*/ 0 w 310"/>
                  <a:gd name="T17" fmla="*/ 1 h 2481"/>
                  <a:gd name="T18" fmla="*/ 0 w 310"/>
                  <a:gd name="T19" fmla="*/ 1 h 2481"/>
                  <a:gd name="T20" fmla="*/ 0 w 310"/>
                  <a:gd name="T21" fmla="*/ 0 h 2481"/>
                  <a:gd name="T22" fmla="*/ 0 w 310"/>
                  <a:gd name="T23" fmla="*/ 0 h 2481"/>
                  <a:gd name="T24" fmla="*/ 0 w 310"/>
                  <a:gd name="T25" fmla="*/ 0 h 2481"/>
                  <a:gd name="T26" fmla="*/ 0 w 310"/>
                  <a:gd name="T27" fmla="*/ 0 h 2481"/>
                  <a:gd name="T28" fmla="*/ 0 w 310"/>
                  <a:gd name="T29" fmla="*/ 0 h 2481"/>
                  <a:gd name="T30" fmla="*/ 0 w 310"/>
                  <a:gd name="T31" fmla="*/ 1 h 2481"/>
                  <a:gd name="T32" fmla="*/ 0 w 310"/>
                  <a:gd name="T33" fmla="*/ 2 h 2481"/>
                  <a:gd name="T34" fmla="*/ 0 w 310"/>
                  <a:gd name="T35" fmla="*/ 2 h 2481"/>
                  <a:gd name="T36" fmla="*/ 0 w 310"/>
                  <a:gd name="T37" fmla="*/ 2 h 2481"/>
                  <a:gd name="T38" fmla="*/ 0 w 310"/>
                  <a:gd name="T39" fmla="*/ 3 h 2481"/>
                  <a:gd name="T40" fmla="*/ 0 w 310"/>
                  <a:gd name="T41" fmla="*/ 3 h 2481"/>
                  <a:gd name="T42" fmla="*/ 0 w 310"/>
                  <a:gd name="T43" fmla="*/ 3 h 2481"/>
                  <a:gd name="T44" fmla="*/ 0 w 310"/>
                  <a:gd name="T45" fmla="*/ 3 h 2481"/>
                  <a:gd name="T46" fmla="*/ 0 w 310"/>
                  <a:gd name="T47" fmla="*/ 4 h 2481"/>
                  <a:gd name="T48" fmla="*/ 0 w 310"/>
                  <a:gd name="T49" fmla="*/ 4 h 24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0" h="2481">
                    <a:moveTo>
                      <a:pt x="310" y="2481"/>
                    </a:moveTo>
                    <a:lnTo>
                      <a:pt x="259" y="2481"/>
                    </a:lnTo>
                    <a:lnTo>
                      <a:pt x="259" y="2377"/>
                    </a:lnTo>
                    <a:lnTo>
                      <a:pt x="259" y="2222"/>
                    </a:lnTo>
                    <a:lnTo>
                      <a:pt x="259" y="1757"/>
                    </a:lnTo>
                    <a:lnTo>
                      <a:pt x="155" y="1189"/>
                    </a:lnTo>
                    <a:lnTo>
                      <a:pt x="104" y="673"/>
                    </a:lnTo>
                    <a:lnTo>
                      <a:pt x="52" y="362"/>
                    </a:lnTo>
                    <a:lnTo>
                      <a:pt x="0" y="104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207"/>
                    </a:lnTo>
                    <a:lnTo>
                      <a:pt x="104" y="724"/>
                    </a:lnTo>
                    <a:lnTo>
                      <a:pt x="206" y="1189"/>
                    </a:lnTo>
                    <a:lnTo>
                      <a:pt x="259" y="1499"/>
                    </a:lnTo>
                    <a:lnTo>
                      <a:pt x="259" y="1654"/>
                    </a:lnTo>
                    <a:lnTo>
                      <a:pt x="310" y="1808"/>
                    </a:lnTo>
                    <a:lnTo>
                      <a:pt x="310" y="2119"/>
                    </a:lnTo>
                    <a:lnTo>
                      <a:pt x="310" y="2377"/>
                    </a:lnTo>
                    <a:lnTo>
                      <a:pt x="310" y="2481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0" name="Freeform 120"/>
              <p:cNvSpPr>
                <a:spLocks/>
              </p:cNvSpPr>
              <p:nvPr/>
            </p:nvSpPr>
            <p:spPr bwMode="auto">
              <a:xfrm>
                <a:off x="2279" y="1865"/>
                <a:ext cx="382" cy="1261"/>
              </a:xfrm>
              <a:custGeom>
                <a:avLst/>
                <a:gdLst>
                  <a:gd name="T0" fmla="*/ 0 w 1910"/>
                  <a:gd name="T1" fmla="*/ 10 h 6302"/>
                  <a:gd name="T2" fmla="*/ 0 w 1910"/>
                  <a:gd name="T3" fmla="*/ 10 h 6302"/>
                  <a:gd name="T4" fmla="*/ 0 w 1910"/>
                  <a:gd name="T5" fmla="*/ 9 h 6302"/>
                  <a:gd name="T6" fmla="*/ 0 w 1910"/>
                  <a:gd name="T7" fmla="*/ 9 h 6302"/>
                  <a:gd name="T8" fmla="*/ 0 w 1910"/>
                  <a:gd name="T9" fmla="*/ 9 h 6302"/>
                  <a:gd name="T10" fmla="*/ 0 w 1910"/>
                  <a:gd name="T11" fmla="*/ 8 h 6302"/>
                  <a:gd name="T12" fmla="*/ 0 w 1910"/>
                  <a:gd name="T13" fmla="*/ 7 h 6302"/>
                  <a:gd name="T14" fmla="*/ 0 w 1910"/>
                  <a:gd name="T15" fmla="*/ 6 h 6302"/>
                  <a:gd name="T16" fmla="*/ 0 w 1910"/>
                  <a:gd name="T17" fmla="*/ 6 h 6302"/>
                  <a:gd name="T18" fmla="*/ 1 w 1910"/>
                  <a:gd name="T19" fmla="*/ 4 h 6302"/>
                  <a:gd name="T20" fmla="*/ 1 w 1910"/>
                  <a:gd name="T21" fmla="*/ 3 h 6302"/>
                  <a:gd name="T22" fmla="*/ 1 w 1910"/>
                  <a:gd name="T23" fmla="*/ 2 h 6302"/>
                  <a:gd name="T24" fmla="*/ 1 w 1910"/>
                  <a:gd name="T25" fmla="*/ 2 h 6302"/>
                  <a:gd name="T26" fmla="*/ 2 w 1910"/>
                  <a:gd name="T27" fmla="*/ 1 h 6302"/>
                  <a:gd name="T28" fmla="*/ 2 w 1910"/>
                  <a:gd name="T29" fmla="*/ 1 h 6302"/>
                  <a:gd name="T30" fmla="*/ 3 w 1910"/>
                  <a:gd name="T31" fmla="*/ 0 h 6302"/>
                  <a:gd name="T32" fmla="*/ 3 w 1910"/>
                  <a:gd name="T33" fmla="*/ 0 h 6302"/>
                  <a:gd name="T34" fmla="*/ 3 w 1910"/>
                  <a:gd name="T35" fmla="*/ 0 h 6302"/>
                  <a:gd name="T36" fmla="*/ 3 w 1910"/>
                  <a:gd name="T37" fmla="*/ 0 h 6302"/>
                  <a:gd name="T38" fmla="*/ 3 w 1910"/>
                  <a:gd name="T39" fmla="*/ 0 h 6302"/>
                  <a:gd name="T40" fmla="*/ 2 w 1910"/>
                  <a:gd name="T41" fmla="*/ 1 h 6302"/>
                  <a:gd name="T42" fmla="*/ 2 w 1910"/>
                  <a:gd name="T43" fmla="*/ 1 h 6302"/>
                  <a:gd name="T44" fmla="*/ 1 w 1910"/>
                  <a:gd name="T45" fmla="*/ 2 h 6302"/>
                  <a:gd name="T46" fmla="*/ 1 w 1910"/>
                  <a:gd name="T47" fmla="*/ 2 h 6302"/>
                  <a:gd name="T48" fmla="*/ 1 w 1910"/>
                  <a:gd name="T49" fmla="*/ 3 h 6302"/>
                  <a:gd name="T50" fmla="*/ 1 w 1910"/>
                  <a:gd name="T51" fmla="*/ 4 h 6302"/>
                  <a:gd name="T52" fmla="*/ 0 w 1910"/>
                  <a:gd name="T53" fmla="*/ 5 h 6302"/>
                  <a:gd name="T54" fmla="*/ 0 w 1910"/>
                  <a:gd name="T55" fmla="*/ 6 h 6302"/>
                  <a:gd name="T56" fmla="*/ 0 w 1910"/>
                  <a:gd name="T57" fmla="*/ 7 h 6302"/>
                  <a:gd name="T58" fmla="*/ 0 w 1910"/>
                  <a:gd name="T59" fmla="*/ 7 h 6302"/>
                  <a:gd name="T60" fmla="*/ 0 w 1910"/>
                  <a:gd name="T61" fmla="*/ 8 h 6302"/>
                  <a:gd name="T62" fmla="*/ 0 w 1910"/>
                  <a:gd name="T63" fmla="*/ 9 h 6302"/>
                  <a:gd name="T64" fmla="*/ 0 w 1910"/>
                  <a:gd name="T65" fmla="*/ 10 h 6302"/>
                  <a:gd name="T66" fmla="*/ 0 w 1910"/>
                  <a:gd name="T67" fmla="*/ 10 h 6302"/>
                  <a:gd name="T68" fmla="*/ 0 w 1910"/>
                  <a:gd name="T69" fmla="*/ 10 h 6302"/>
                  <a:gd name="T70" fmla="*/ 0 w 1910"/>
                  <a:gd name="T71" fmla="*/ 10 h 630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10" h="6302">
                    <a:moveTo>
                      <a:pt x="206" y="6148"/>
                    </a:moveTo>
                    <a:lnTo>
                      <a:pt x="155" y="5941"/>
                    </a:lnTo>
                    <a:lnTo>
                      <a:pt x="155" y="5682"/>
                    </a:lnTo>
                    <a:lnTo>
                      <a:pt x="155" y="5476"/>
                    </a:lnTo>
                    <a:lnTo>
                      <a:pt x="102" y="4960"/>
                    </a:lnTo>
                    <a:lnTo>
                      <a:pt x="102" y="4391"/>
                    </a:lnTo>
                    <a:lnTo>
                      <a:pt x="258" y="3565"/>
                    </a:lnTo>
                    <a:lnTo>
                      <a:pt x="464" y="2583"/>
                    </a:lnTo>
                    <a:lnTo>
                      <a:pt x="671" y="1757"/>
                    </a:lnTo>
                    <a:lnTo>
                      <a:pt x="877" y="1240"/>
                    </a:lnTo>
                    <a:lnTo>
                      <a:pt x="1084" y="930"/>
                    </a:lnTo>
                    <a:lnTo>
                      <a:pt x="1342" y="620"/>
                    </a:lnTo>
                    <a:lnTo>
                      <a:pt x="1652" y="259"/>
                    </a:lnTo>
                    <a:lnTo>
                      <a:pt x="1910" y="51"/>
                    </a:lnTo>
                    <a:lnTo>
                      <a:pt x="1910" y="0"/>
                    </a:lnTo>
                    <a:lnTo>
                      <a:pt x="1755" y="104"/>
                    </a:lnTo>
                    <a:lnTo>
                      <a:pt x="1446" y="413"/>
                    </a:lnTo>
                    <a:lnTo>
                      <a:pt x="1084" y="826"/>
                    </a:lnTo>
                    <a:lnTo>
                      <a:pt x="774" y="1343"/>
                    </a:lnTo>
                    <a:lnTo>
                      <a:pt x="568" y="1859"/>
                    </a:lnTo>
                    <a:lnTo>
                      <a:pt x="413" y="2479"/>
                    </a:lnTo>
                    <a:lnTo>
                      <a:pt x="206" y="3100"/>
                    </a:lnTo>
                    <a:lnTo>
                      <a:pt x="102" y="3771"/>
                    </a:lnTo>
                    <a:lnTo>
                      <a:pt x="51" y="4340"/>
                    </a:lnTo>
                    <a:lnTo>
                      <a:pt x="0" y="5166"/>
                    </a:lnTo>
                    <a:lnTo>
                      <a:pt x="51" y="5837"/>
                    </a:lnTo>
                    <a:lnTo>
                      <a:pt x="206" y="6302"/>
                    </a:lnTo>
                    <a:lnTo>
                      <a:pt x="155" y="6199"/>
                    </a:lnTo>
                    <a:lnTo>
                      <a:pt x="206" y="6148"/>
                    </a:lnTo>
                    <a:close/>
                  </a:path>
                </a:pathLst>
              </a:custGeom>
              <a:solidFill>
                <a:srgbClr val="479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1" name="Freeform 121"/>
              <p:cNvSpPr>
                <a:spLocks/>
              </p:cNvSpPr>
              <p:nvPr/>
            </p:nvSpPr>
            <p:spPr bwMode="auto">
              <a:xfrm>
                <a:off x="2630" y="1597"/>
                <a:ext cx="568" cy="444"/>
              </a:xfrm>
              <a:custGeom>
                <a:avLst/>
                <a:gdLst>
                  <a:gd name="T0" fmla="*/ 5 w 2840"/>
                  <a:gd name="T1" fmla="*/ 2 h 2221"/>
                  <a:gd name="T2" fmla="*/ 5 w 2840"/>
                  <a:gd name="T3" fmla="*/ 2 h 2221"/>
                  <a:gd name="T4" fmla="*/ 4 w 2840"/>
                  <a:gd name="T5" fmla="*/ 1 h 2221"/>
                  <a:gd name="T6" fmla="*/ 4 w 2840"/>
                  <a:gd name="T7" fmla="*/ 1 h 2221"/>
                  <a:gd name="T8" fmla="*/ 4 w 2840"/>
                  <a:gd name="T9" fmla="*/ 1 h 2221"/>
                  <a:gd name="T10" fmla="*/ 4 w 2840"/>
                  <a:gd name="T11" fmla="*/ 1 h 2221"/>
                  <a:gd name="T12" fmla="*/ 4 w 2840"/>
                  <a:gd name="T13" fmla="*/ 0 h 2221"/>
                  <a:gd name="T14" fmla="*/ 4 w 2840"/>
                  <a:gd name="T15" fmla="*/ 0 h 2221"/>
                  <a:gd name="T16" fmla="*/ 4 w 2840"/>
                  <a:gd name="T17" fmla="*/ 0 h 2221"/>
                  <a:gd name="T18" fmla="*/ 0 w 2840"/>
                  <a:gd name="T19" fmla="*/ 1 h 2221"/>
                  <a:gd name="T20" fmla="*/ 0 w 2840"/>
                  <a:gd name="T21" fmla="*/ 1 h 2221"/>
                  <a:gd name="T22" fmla="*/ 0 w 2840"/>
                  <a:gd name="T23" fmla="*/ 1 h 2221"/>
                  <a:gd name="T24" fmla="*/ 0 w 2840"/>
                  <a:gd name="T25" fmla="*/ 2 h 2221"/>
                  <a:gd name="T26" fmla="*/ 0 w 2840"/>
                  <a:gd name="T27" fmla="*/ 2 h 2221"/>
                  <a:gd name="T28" fmla="*/ 0 w 2840"/>
                  <a:gd name="T29" fmla="*/ 2 h 2221"/>
                  <a:gd name="T30" fmla="*/ 0 w 2840"/>
                  <a:gd name="T31" fmla="*/ 3 h 2221"/>
                  <a:gd name="T32" fmla="*/ 0 w 2840"/>
                  <a:gd name="T33" fmla="*/ 4 h 22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840" h="2221">
                    <a:moveTo>
                      <a:pt x="2840" y="1135"/>
                    </a:moveTo>
                    <a:lnTo>
                      <a:pt x="2840" y="1033"/>
                    </a:lnTo>
                    <a:lnTo>
                      <a:pt x="2789" y="877"/>
                    </a:lnTo>
                    <a:lnTo>
                      <a:pt x="2789" y="722"/>
                    </a:lnTo>
                    <a:lnTo>
                      <a:pt x="2789" y="413"/>
                    </a:lnTo>
                    <a:lnTo>
                      <a:pt x="2789" y="154"/>
                    </a:lnTo>
                    <a:lnTo>
                      <a:pt x="2789" y="0"/>
                    </a:lnTo>
                    <a:lnTo>
                      <a:pt x="0" y="360"/>
                    </a:lnTo>
                    <a:lnTo>
                      <a:pt x="0" y="464"/>
                    </a:lnTo>
                    <a:lnTo>
                      <a:pt x="52" y="722"/>
                    </a:lnTo>
                    <a:lnTo>
                      <a:pt x="104" y="1033"/>
                    </a:lnTo>
                    <a:lnTo>
                      <a:pt x="155" y="1393"/>
                    </a:lnTo>
                    <a:lnTo>
                      <a:pt x="206" y="1808"/>
                    </a:lnTo>
                    <a:lnTo>
                      <a:pt x="259" y="22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2" name="Freeform 122"/>
              <p:cNvSpPr>
                <a:spLocks/>
              </p:cNvSpPr>
              <p:nvPr/>
            </p:nvSpPr>
            <p:spPr bwMode="auto">
              <a:xfrm>
                <a:off x="2527" y="801"/>
                <a:ext cx="837" cy="1033"/>
              </a:xfrm>
              <a:custGeom>
                <a:avLst/>
                <a:gdLst>
                  <a:gd name="T0" fmla="*/ 6 w 4184"/>
                  <a:gd name="T1" fmla="*/ 5 h 5165"/>
                  <a:gd name="T2" fmla="*/ 7 w 4184"/>
                  <a:gd name="T3" fmla="*/ 5 h 5165"/>
                  <a:gd name="T4" fmla="*/ 7 w 4184"/>
                  <a:gd name="T5" fmla="*/ 5 h 5165"/>
                  <a:gd name="T6" fmla="*/ 7 w 4184"/>
                  <a:gd name="T7" fmla="*/ 5 h 5165"/>
                  <a:gd name="T8" fmla="*/ 6 w 4184"/>
                  <a:gd name="T9" fmla="*/ 6 h 5165"/>
                  <a:gd name="T10" fmla="*/ 6 w 4184"/>
                  <a:gd name="T11" fmla="*/ 6 h 5165"/>
                  <a:gd name="T12" fmla="*/ 6 w 4184"/>
                  <a:gd name="T13" fmla="*/ 6 h 5165"/>
                  <a:gd name="T14" fmla="*/ 6 w 4184"/>
                  <a:gd name="T15" fmla="*/ 7 h 5165"/>
                  <a:gd name="T16" fmla="*/ 5 w 4184"/>
                  <a:gd name="T17" fmla="*/ 7 h 5165"/>
                  <a:gd name="T18" fmla="*/ 5 w 4184"/>
                  <a:gd name="T19" fmla="*/ 6 h 5165"/>
                  <a:gd name="T20" fmla="*/ 5 w 4184"/>
                  <a:gd name="T21" fmla="*/ 6 h 5165"/>
                  <a:gd name="T22" fmla="*/ 5 w 4184"/>
                  <a:gd name="T23" fmla="*/ 7 h 5165"/>
                  <a:gd name="T24" fmla="*/ 5 w 4184"/>
                  <a:gd name="T25" fmla="*/ 7 h 5165"/>
                  <a:gd name="T26" fmla="*/ 4 w 4184"/>
                  <a:gd name="T27" fmla="*/ 8 h 5165"/>
                  <a:gd name="T28" fmla="*/ 3 w 4184"/>
                  <a:gd name="T29" fmla="*/ 8 h 5165"/>
                  <a:gd name="T30" fmla="*/ 3 w 4184"/>
                  <a:gd name="T31" fmla="*/ 8 h 5165"/>
                  <a:gd name="T32" fmla="*/ 2 w 4184"/>
                  <a:gd name="T33" fmla="*/ 8 h 5165"/>
                  <a:gd name="T34" fmla="*/ 2 w 4184"/>
                  <a:gd name="T35" fmla="*/ 8 h 5165"/>
                  <a:gd name="T36" fmla="*/ 1 w 4184"/>
                  <a:gd name="T37" fmla="*/ 8 h 5165"/>
                  <a:gd name="T38" fmla="*/ 1 w 4184"/>
                  <a:gd name="T39" fmla="*/ 7 h 5165"/>
                  <a:gd name="T40" fmla="*/ 0 w 4184"/>
                  <a:gd name="T41" fmla="*/ 6 h 5165"/>
                  <a:gd name="T42" fmla="*/ 0 w 4184"/>
                  <a:gd name="T43" fmla="*/ 5 h 5165"/>
                  <a:gd name="T44" fmla="*/ 0 w 4184"/>
                  <a:gd name="T45" fmla="*/ 5 h 5165"/>
                  <a:gd name="T46" fmla="*/ 0 w 4184"/>
                  <a:gd name="T47" fmla="*/ 5 h 5165"/>
                  <a:gd name="T48" fmla="*/ 0 w 4184"/>
                  <a:gd name="T49" fmla="*/ 5 h 5165"/>
                  <a:gd name="T50" fmla="*/ 0 w 4184"/>
                  <a:gd name="T51" fmla="*/ 5 h 5165"/>
                  <a:gd name="T52" fmla="*/ 0 w 4184"/>
                  <a:gd name="T53" fmla="*/ 5 h 5165"/>
                  <a:gd name="T54" fmla="*/ 0 w 4184"/>
                  <a:gd name="T55" fmla="*/ 4 h 5165"/>
                  <a:gd name="T56" fmla="*/ 0 w 4184"/>
                  <a:gd name="T57" fmla="*/ 4 h 5165"/>
                  <a:gd name="T58" fmla="*/ 0 w 4184"/>
                  <a:gd name="T59" fmla="*/ 3 h 5165"/>
                  <a:gd name="T60" fmla="*/ 0 w 4184"/>
                  <a:gd name="T61" fmla="*/ 3 h 5165"/>
                  <a:gd name="T62" fmla="*/ 1 w 4184"/>
                  <a:gd name="T63" fmla="*/ 3 h 5165"/>
                  <a:gd name="T64" fmla="*/ 1 w 4184"/>
                  <a:gd name="T65" fmla="*/ 3 h 5165"/>
                  <a:gd name="T66" fmla="*/ 1 w 4184"/>
                  <a:gd name="T67" fmla="*/ 3 h 5165"/>
                  <a:gd name="T68" fmla="*/ 1 w 4184"/>
                  <a:gd name="T69" fmla="*/ 3 h 5165"/>
                  <a:gd name="T70" fmla="*/ 1 w 4184"/>
                  <a:gd name="T71" fmla="*/ 3 h 5165"/>
                  <a:gd name="T72" fmla="*/ 1 w 4184"/>
                  <a:gd name="T73" fmla="*/ 2 h 5165"/>
                  <a:gd name="T74" fmla="*/ 1 w 4184"/>
                  <a:gd name="T75" fmla="*/ 1 h 5165"/>
                  <a:gd name="T76" fmla="*/ 2 w 4184"/>
                  <a:gd name="T77" fmla="*/ 1 h 5165"/>
                  <a:gd name="T78" fmla="*/ 3 w 4184"/>
                  <a:gd name="T79" fmla="*/ 0 h 5165"/>
                  <a:gd name="T80" fmla="*/ 4 w 4184"/>
                  <a:gd name="T81" fmla="*/ 0 h 5165"/>
                  <a:gd name="T82" fmla="*/ 5 w 4184"/>
                  <a:gd name="T83" fmla="*/ 1 h 5165"/>
                  <a:gd name="T84" fmla="*/ 6 w 4184"/>
                  <a:gd name="T85" fmla="*/ 1 h 5165"/>
                  <a:gd name="T86" fmla="*/ 6 w 4184"/>
                  <a:gd name="T87" fmla="*/ 1 h 5165"/>
                  <a:gd name="T88" fmla="*/ 6 w 4184"/>
                  <a:gd name="T89" fmla="*/ 2 h 5165"/>
                  <a:gd name="T90" fmla="*/ 6 w 4184"/>
                  <a:gd name="T91" fmla="*/ 2 h 5165"/>
                  <a:gd name="T92" fmla="*/ 6 w 4184"/>
                  <a:gd name="T93" fmla="*/ 4 h 5165"/>
                  <a:gd name="T94" fmla="*/ 6 w 4184"/>
                  <a:gd name="T95" fmla="*/ 4 h 5165"/>
                  <a:gd name="T96" fmla="*/ 6 w 4184"/>
                  <a:gd name="T97" fmla="*/ 5 h 51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184" h="5165">
                    <a:moveTo>
                      <a:pt x="3769" y="3099"/>
                    </a:moveTo>
                    <a:lnTo>
                      <a:pt x="3873" y="2996"/>
                    </a:lnTo>
                    <a:lnTo>
                      <a:pt x="3976" y="2945"/>
                    </a:lnTo>
                    <a:lnTo>
                      <a:pt x="4080" y="2945"/>
                    </a:lnTo>
                    <a:lnTo>
                      <a:pt x="4131" y="3047"/>
                    </a:lnTo>
                    <a:lnTo>
                      <a:pt x="4184" y="3203"/>
                    </a:lnTo>
                    <a:lnTo>
                      <a:pt x="4131" y="3358"/>
                    </a:lnTo>
                    <a:lnTo>
                      <a:pt x="4028" y="3564"/>
                    </a:lnTo>
                    <a:lnTo>
                      <a:pt x="3925" y="3719"/>
                    </a:lnTo>
                    <a:lnTo>
                      <a:pt x="3822" y="3822"/>
                    </a:lnTo>
                    <a:lnTo>
                      <a:pt x="3718" y="3925"/>
                    </a:lnTo>
                    <a:lnTo>
                      <a:pt x="3563" y="4080"/>
                    </a:lnTo>
                    <a:lnTo>
                      <a:pt x="3460" y="4132"/>
                    </a:lnTo>
                    <a:lnTo>
                      <a:pt x="3356" y="4080"/>
                    </a:lnTo>
                    <a:lnTo>
                      <a:pt x="3356" y="4029"/>
                    </a:lnTo>
                    <a:lnTo>
                      <a:pt x="3356" y="3978"/>
                    </a:lnTo>
                    <a:lnTo>
                      <a:pt x="3254" y="4080"/>
                    </a:lnTo>
                    <a:lnTo>
                      <a:pt x="3098" y="4338"/>
                    </a:lnTo>
                    <a:lnTo>
                      <a:pt x="2840" y="4649"/>
                    </a:lnTo>
                    <a:lnTo>
                      <a:pt x="2634" y="4804"/>
                    </a:lnTo>
                    <a:lnTo>
                      <a:pt x="2376" y="4907"/>
                    </a:lnTo>
                    <a:lnTo>
                      <a:pt x="2014" y="5062"/>
                    </a:lnTo>
                    <a:lnTo>
                      <a:pt x="1756" y="5165"/>
                    </a:lnTo>
                    <a:lnTo>
                      <a:pt x="1601" y="5165"/>
                    </a:lnTo>
                    <a:lnTo>
                      <a:pt x="1446" y="5165"/>
                    </a:lnTo>
                    <a:lnTo>
                      <a:pt x="1188" y="5062"/>
                    </a:lnTo>
                    <a:lnTo>
                      <a:pt x="981" y="4958"/>
                    </a:lnTo>
                    <a:lnTo>
                      <a:pt x="826" y="4855"/>
                    </a:lnTo>
                    <a:lnTo>
                      <a:pt x="620" y="4597"/>
                    </a:lnTo>
                    <a:lnTo>
                      <a:pt x="464" y="4338"/>
                    </a:lnTo>
                    <a:lnTo>
                      <a:pt x="309" y="4029"/>
                    </a:lnTo>
                    <a:lnTo>
                      <a:pt x="258" y="3667"/>
                    </a:lnTo>
                    <a:lnTo>
                      <a:pt x="258" y="3409"/>
                    </a:lnTo>
                    <a:lnTo>
                      <a:pt x="258" y="3203"/>
                    </a:lnTo>
                    <a:lnTo>
                      <a:pt x="258" y="3047"/>
                    </a:lnTo>
                    <a:lnTo>
                      <a:pt x="258" y="2945"/>
                    </a:lnTo>
                    <a:lnTo>
                      <a:pt x="207" y="2996"/>
                    </a:lnTo>
                    <a:lnTo>
                      <a:pt x="155" y="2996"/>
                    </a:lnTo>
                    <a:lnTo>
                      <a:pt x="51" y="2996"/>
                    </a:lnTo>
                    <a:lnTo>
                      <a:pt x="0" y="2892"/>
                    </a:lnTo>
                    <a:lnTo>
                      <a:pt x="0" y="2738"/>
                    </a:lnTo>
                    <a:lnTo>
                      <a:pt x="0" y="2583"/>
                    </a:lnTo>
                    <a:lnTo>
                      <a:pt x="0" y="2376"/>
                    </a:lnTo>
                    <a:lnTo>
                      <a:pt x="0" y="2169"/>
                    </a:lnTo>
                    <a:lnTo>
                      <a:pt x="103" y="1963"/>
                    </a:lnTo>
                    <a:lnTo>
                      <a:pt x="155" y="1808"/>
                    </a:lnTo>
                    <a:lnTo>
                      <a:pt x="258" y="1704"/>
                    </a:lnTo>
                    <a:lnTo>
                      <a:pt x="362" y="1652"/>
                    </a:lnTo>
                    <a:lnTo>
                      <a:pt x="464" y="1756"/>
                    </a:lnTo>
                    <a:lnTo>
                      <a:pt x="516" y="1859"/>
                    </a:lnTo>
                    <a:lnTo>
                      <a:pt x="516" y="1910"/>
                    </a:lnTo>
                    <a:lnTo>
                      <a:pt x="568" y="1756"/>
                    </a:lnTo>
                    <a:lnTo>
                      <a:pt x="620" y="1601"/>
                    </a:lnTo>
                    <a:lnTo>
                      <a:pt x="620" y="1446"/>
                    </a:lnTo>
                    <a:lnTo>
                      <a:pt x="722" y="1239"/>
                    </a:lnTo>
                    <a:lnTo>
                      <a:pt x="929" y="826"/>
                    </a:lnTo>
                    <a:lnTo>
                      <a:pt x="1188" y="464"/>
                    </a:lnTo>
                    <a:lnTo>
                      <a:pt x="1497" y="206"/>
                    </a:lnTo>
                    <a:lnTo>
                      <a:pt x="1963" y="0"/>
                    </a:lnTo>
                    <a:lnTo>
                      <a:pt x="2272" y="0"/>
                    </a:lnTo>
                    <a:lnTo>
                      <a:pt x="2582" y="155"/>
                    </a:lnTo>
                    <a:lnTo>
                      <a:pt x="2892" y="361"/>
                    </a:lnTo>
                    <a:lnTo>
                      <a:pt x="3202" y="568"/>
                    </a:lnTo>
                    <a:lnTo>
                      <a:pt x="3511" y="826"/>
                    </a:lnTo>
                    <a:lnTo>
                      <a:pt x="3667" y="930"/>
                    </a:lnTo>
                    <a:lnTo>
                      <a:pt x="3769" y="1033"/>
                    </a:lnTo>
                    <a:lnTo>
                      <a:pt x="3873" y="1188"/>
                    </a:lnTo>
                    <a:lnTo>
                      <a:pt x="3976" y="1550"/>
                    </a:lnTo>
                    <a:lnTo>
                      <a:pt x="4028" y="1910"/>
                    </a:lnTo>
                    <a:lnTo>
                      <a:pt x="4028" y="2221"/>
                    </a:lnTo>
                    <a:lnTo>
                      <a:pt x="3925" y="2634"/>
                    </a:lnTo>
                    <a:lnTo>
                      <a:pt x="3769" y="2996"/>
                    </a:lnTo>
                    <a:lnTo>
                      <a:pt x="3769" y="3099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3" name="Freeform 123"/>
              <p:cNvSpPr>
                <a:spLocks/>
              </p:cNvSpPr>
              <p:nvPr/>
            </p:nvSpPr>
            <p:spPr bwMode="auto">
              <a:xfrm>
                <a:off x="2579" y="1256"/>
                <a:ext cx="671" cy="578"/>
              </a:xfrm>
              <a:custGeom>
                <a:avLst/>
                <a:gdLst>
                  <a:gd name="T0" fmla="*/ 5 w 3357"/>
                  <a:gd name="T1" fmla="*/ 3 h 2893"/>
                  <a:gd name="T2" fmla="*/ 5 w 3357"/>
                  <a:gd name="T3" fmla="*/ 3 h 2893"/>
                  <a:gd name="T4" fmla="*/ 4 w 3357"/>
                  <a:gd name="T5" fmla="*/ 4 h 2893"/>
                  <a:gd name="T6" fmla="*/ 3 w 3357"/>
                  <a:gd name="T7" fmla="*/ 4 h 2893"/>
                  <a:gd name="T8" fmla="*/ 3 w 3357"/>
                  <a:gd name="T9" fmla="*/ 4 h 2893"/>
                  <a:gd name="T10" fmla="*/ 2 w 3357"/>
                  <a:gd name="T11" fmla="*/ 5 h 2893"/>
                  <a:gd name="T12" fmla="*/ 2 w 3357"/>
                  <a:gd name="T13" fmla="*/ 5 h 2893"/>
                  <a:gd name="T14" fmla="*/ 1 w 3357"/>
                  <a:gd name="T15" fmla="*/ 4 h 2893"/>
                  <a:gd name="T16" fmla="*/ 1 w 3357"/>
                  <a:gd name="T17" fmla="*/ 4 h 2893"/>
                  <a:gd name="T18" fmla="*/ 0 w 3357"/>
                  <a:gd name="T19" fmla="*/ 3 h 2893"/>
                  <a:gd name="T20" fmla="*/ 0 w 3357"/>
                  <a:gd name="T21" fmla="*/ 3 h 2893"/>
                  <a:gd name="T22" fmla="*/ 0 w 3357"/>
                  <a:gd name="T23" fmla="*/ 2 h 2893"/>
                  <a:gd name="T24" fmla="*/ 0 w 3357"/>
                  <a:gd name="T25" fmla="*/ 1 h 2893"/>
                  <a:gd name="T26" fmla="*/ 0 w 3357"/>
                  <a:gd name="T27" fmla="*/ 1 h 2893"/>
                  <a:gd name="T28" fmla="*/ 0 w 3357"/>
                  <a:gd name="T29" fmla="*/ 1 h 2893"/>
                  <a:gd name="T30" fmla="*/ 0 w 3357"/>
                  <a:gd name="T31" fmla="*/ 0 h 2893"/>
                  <a:gd name="T32" fmla="*/ 0 w 3357"/>
                  <a:gd name="T33" fmla="*/ 0 h 2893"/>
                  <a:gd name="T34" fmla="*/ 0 w 3357"/>
                  <a:gd name="T35" fmla="*/ 1 h 2893"/>
                  <a:gd name="T36" fmla="*/ 1 w 3357"/>
                  <a:gd name="T37" fmla="*/ 1 h 2893"/>
                  <a:gd name="T38" fmla="*/ 1 w 3357"/>
                  <a:gd name="T39" fmla="*/ 1 h 2893"/>
                  <a:gd name="T40" fmla="*/ 1 w 3357"/>
                  <a:gd name="T41" fmla="*/ 1 h 2893"/>
                  <a:gd name="T42" fmla="*/ 1 w 3357"/>
                  <a:gd name="T43" fmla="*/ 1 h 2893"/>
                  <a:gd name="T44" fmla="*/ 1 w 3357"/>
                  <a:gd name="T45" fmla="*/ 2 h 2893"/>
                  <a:gd name="T46" fmla="*/ 1 w 3357"/>
                  <a:gd name="T47" fmla="*/ 2 h 2893"/>
                  <a:gd name="T48" fmla="*/ 1 w 3357"/>
                  <a:gd name="T49" fmla="*/ 3 h 2893"/>
                  <a:gd name="T50" fmla="*/ 1 w 3357"/>
                  <a:gd name="T51" fmla="*/ 3 h 2893"/>
                  <a:gd name="T52" fmla="*/ 2 w 3357"/>
                  <a:gd name="T53" fmla="*/ 3 h 2893"/>
                  <a:gd name="T54" fmla="*/ 2 w 3357"/>
                  <a:gd name="T55" fmla="*/ 3 h 2893"/>
                  <a:gd name="T56" fmla="*/ 3 w 3357"/>
                  <a:gd name="T57" fmla="*/ 3 h 2893"/>
                  <a:gd name="T58" fmla="*/ 3 w 3357"/>
                  <a:gd name="T59" fmla="*/ 3 h 2893"/>
                  <a:gd name="T60" fmla="*/ 3 w 3357"/>
                  <a:gd name="T61" fmla="*/ 3 h 2893"/>
                  <a:gd name="T62" fmla="*/ 3 w 3357"/>
                  <a:gd name="T63" fmla="*/ 2 h 2893"/>
                  <a:gd name="T64" fmla="*/ 3 w 3357"/>
                  <a:gd name="T65" fmla="*/ 2 h 2893"/>
                  <a:gd name="T66" fmla="*/ 3 w 3357"/>
                  <a:gd name="T67" fmla="*/ 2 h 2893"/>
                  <a:gd name="T68" fmla="*/ 3 w 3357"/>
                  <a:gd name="T69" fmla="*/ 2 h 2893"/>
                  <a:gd name="T70" fmla="*/ 4 w 3357"/>
                  <a:gd name="T71" fmla="*/ 2 h 2893"/>
                  <a:gd name="T72" fmla="*/ 4 w 3357"/>
                  <a:gd name="T73" fmla="*/ 2 h 2893"/>
                  <a:gd name="T74" fmla="*/ 5 w 3357"/>
                  <a:gd name="T75" fmla="*/ 2 h 2893"/>
                  <a:gd name="T76" fmla="*/ 5 w 3357"/>
                  <a:gd name="T77" fmla="*/ 2 h 2893"/>
                  <a:gd name="T78" fmla="*/ 5 w 3357"/>
                  <a:gd name="T79" fmla="*/ 1 h 2893"/>
                  <a:gd name="T80" fmla="*/ 5 w 3357"/>
                  <a:gd name="T81" fmla="*/ 1 h 2893"/>
                  <a:gd name="T82" fmla="*/ 5 w 3357"/>
                  <a:gd name="T83" fmla="*/ 2 h 2893"/>
                  <a:gd name="T84" fmla="*/ 5 w 3357"/>
                  <a:gd name="T85" fmla="*/ 2 h 2893"/>
                  <a:gd name="T86" fmla="*/ 5 w 3357"/>
                  <a:gd name="T87" fmla="*/ 3 h 289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893">
                    <a:moveTo>
                      <a:pt x="3098" y="1706"/>
                    </a:moveTo>
                    <a:lnTo>
                      <a:pt x="3098" y="1706"/>
                    </a:lnTo>
                    <a:lnTo>
                      <a:pt x="2996" y="1808"/>
                    </a:lnTo>
                    <a:lnTo>
                      <a:pt x="2840" y="2066"/>
                    </a:lnTo>
                    <a:lnTo>
                      <a:pt x="2582" y="2377"/>
                    </a:lnTo>
                    <a:lnTo>
                      <a:pt x="2376" y="2532"/>
                    </a:lnTo>
                    <a:lnTo>
                      <a:pt x="2118" y="2635"/>
                    </a:lnTo>
                    <a:lnTo>
                      <a:pt x="1756" y="2790"/>
                    </a:lnTo>
                    <a:lnTo>
                      <a:pt x="1498" y="2893"/>
                    </a:lnTo>
                    <a:lnTo>
                      <a:pt x="1343" y="2893"/>
                    </a:lnTo>
                    <a:lnTo>
                      <a:pt x="1188" y="2893"/>
                    </a:lnTo>
                    <a:lnTo>
                      <a:pt x="930" y="2790"/>
                    </a:lnTo>
                    <a:lnTo>
                      <a:pt x="723" y="2686"/>
                    </a:lnTo>
                    <a:lnTo>
                      <a:pt x="568" y="2583"/>
                    </a:lnTo>
                    <a:lnTo>
                      <a:pt x="362" y="2325"/>
                    </a:lnTo>
                    <a:lnTo>
                      <a:pt x="206" y="2066"/>
                    </a:lnTo>
                    <a:lnTo>
                      <a:pt x="51" y="1757"/>
                    </a:lnTo>
                    <a:lnTo>
                      <a:pt x="0" y="1395"/>
                    </a:lnTo>
                    <a:lnTo>
                      <a:pt x="0" y="1137"/>
                    </a:lnTo>
                    <a:lnTo>
                      <a:pt x="0" y="931"/>
                    </a:lnTo>
                    <a:lnTo>
                      <a:pt x="0" y="775"/>
                    </a:lnTo>
                    <a:lnTo>
                      <a:pt x="0" y="673"/>
                    </a:lnTo>
                    <a:lnTo>
                      <a:pt x="0" y="517"/>
                    </a:lnTo>
                    <a:lnTo>
                      <a:pt x="51" y="258"/>
                    </a:lnTo>
                    <a:lnTo>
                      <a:pt x="206" y="0"/>
                    </a:lnTo>
                    <a:lnTo>
                      <a:pt x="155" y="104"/>
                    </a:lnTo>
                    <a:lnTo>
                      <a:pt x="155" y="258"/>
                    </a:lnTo>
                    <a:lnTo>
                      <a:pt x="258" y="466"/>
                    </a:lnTo>
                    <a:lnTo>
                      <a:pt x="413" y="620"/>
                    </a:lnTo>
                    <a:lnTo>
                      <a:pt x="568" y="673"/>
                    </a:lnTo>
                    <a:lnTo>
                      <a:pt x="775" y="724"/>
                    </a:lnTo>
                    <a:lnTo>
                      <a:pt x="878" y="775"/>
                    </a:lnTo>
                    <a:lnTo>
                      <a:pt x="826" y="827"/>
                    </a:lnTo>
                    <a:lnTo>
                      <a:pt x="723" y="931"/>
                    </a:lnTo>
                    <a:lnTo>
                      <a:pt x="568" y="1086"/>
                    </a:lnTo>
                    <a:lnTo>
                      <a:pt x="568" y="1240"/>
                    </a:lnTo>
                    <a:lnTo>
                      <a:pt x="517" y="1395"/>
                    </a:lnTo>
                    <a:lnTo>
                      <a:pt x="517" y="1653"/>
                    </a:lnTo>
                    <a:lnTo>
                      <a:pt x="723" y="1860"/>
                    </a:lnTo>
                    <a:lnTo>
                      <a:pt x="930" y="1964"/>
                    </a:lnTo>
                    <a:lnTo>
                      <a:pt x="1137" y="2015"/>
                    </a:lnTo>
                    <a:lnTo>
                      <a:pt x="1343" y="2015"/>
                    </a:lnTo>
                    <a:lnTo>
                      <a:pt x="1498" y="2066"/>
                    </a:lnTo>
                    <a:lnTo>
                      <a:pt x="1705" y="2170"/>
                    </a:lnTo>
                    <a:lnTo>
                      <a:pt x="1911" y="2119"/>
                    </a:lnTo>
                    <a:lnTo>
                      <a:pt x="2066" y="2015"/>
                    </a:lnTo>
                    <a:lnTo>
                      <a:pt x="2118" y="1860"/>
                    </a:lnTo>
                    <a:lnTo>
                      <a:pt x="2169" y="1602"/>
                    </a:lnTo>
                    <a:lnTo>
                      <a:pt x="2169" y="1447"/>
                    </a:lnTo>
                    <a:lnTo>
                      <a:pt x="2118" y="1344"/>
                    </a:lnTo>
                    <a:lnTo>
                      <a:pt x="2066" y="1240"/>
                    </a:lnTo>
                    <a:lnTo>
                      <a:pt x="2118" y="1189"/>
                    </a:lnTo>
                    <a:lnTo>
                      <a:pt x="2221" y="1189"/>
                    </a:lnTo>
                    <a:lnTo>
                      <a:pt x="2324" y="1240"/>
                    </a:lnTo>
                    <a:lnTo>
                      <a:pt x="2479" y="1344"/>
                    </a:lnTo>
                    <a:lnTo>
                      <a:pt x="2685" y="1344"/>
                    </a:lnTo>
                    <a:lnTo>
                      <a:pt x="2892" y="1240"/>
                    </a:lnTo>
                    <a:lnTo>
                      <a:pt x="3047" y="1137"/>
                    </a:lnTo>
                    <a:lnTo>
                      <a:pt x="3151" y="1033"/>
                    </a:lnTo>
                    <a:lnTo>
                      <a:pt x="3305" y="879"/>
                    </a:lnTo>
                    <a:lnTo>
                      <a:pt x="3357" y="879"/>
                    </a:lnTo>
                    <a:lnTo>
                      <a:pt x="3357" y="1033"/>
                    </a:lnTo>
                    <a:lnTo>
                      <a:pt x="3305" y="1292"/>
                    </a:lnTo>
                    <a:lnTo>
                      <a:pt x="3151" y="1550"/>
                    </a:lnTo>
                    <a:lnTo>
                      <a:pt x="3098" y="1706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4" name="Freeform 124"/>
              <p:cNvSpPr>
                <a:spLocks/>
              </p:cNvSpPr>
              <p:nvPr/>
            </p:nvSpPr>
            <p:spPr bwMode="auto">
              <a:xfrm>
                <a:off x="2579" y="1277"/>
                <a:ext cx="671" cy="557"/>
              </a:xfrm>
              <a:custGeom>
                <a:avLst/>
                <a:gdLst>
                  <a:gd name="T0" fmla="*/ 1 w 3357"/>
                  <a:gd name="T1" fmla="*/ 3 h 2789"/>
                  <a:gd name="T2" fmla="*/ 1 w 3357"/>
                  <a:gd name="T3" fmla="*/ 3 h 2789"/>
                  <a:gd name="T4" fmla="*/ 2 w 3357"/>
                  <a:gd name="T5" fmla="*/ 3 h 2789"/>
                  <a:gd name="T6" fmla="*/ 2 w 3357"/>
                  <a:gd name="T7" fmla="*/ 3 h 2789"/>
                  <a:gd name="T8" fmla="*/ 3 w 3357"/>
                  <a:gd name="T9" fmla="*/ 3 h 2789"/>
                  <a:gd name="T10" fmla="*/ 3 w 3357"/>
                  <a:gd name="T11" fmla="*/ 3 h 2789"/>
                  <a:gd name="T12" fmla="*/ 3 w 3357"/>
                  <a:gd name="T13" fmla="*/ 3 h 2789"/>
                  <a:gd name="T14" fmla="*/ 4 w 3357"/>
                  <a:gd name="T15" fmla="*/ 2 h 2789"/>
                  <a:gd name="T16" fmla="*/ 3 w 3357"/>
                  <a:gd name="T17" fmla="*/ 2 h 2789"/>
                  <a:gd name="T18" fmla="*/ 3 w 3357"/>
                  <a:gd name="T19" fmla="*/ 2 h 2789"/>
                  <a:gd name="T20" fmla="*/ 4 w 3357"/>
                  <a:gd name="T21" fmla="*/ 2 h 2789"/>
                  <a:gd name="T22" fmla="*/ 4 w 3357"/>
                  <a:gd name="T23" fmla="*/ 2 h 2789"/>
                  <a:gd name="T24" fmla="*/ 4 w 3357"/>
                  <a:gd name="T25" fmla="*/ 2 h 2789"/>
                  <a:gd name="T26" fmla="*/ 5 w 3357"/>
                  <a:gd name="T27" fmla="*/ 2 h 2789"/>
                  <a:gd name="T28" fmla="*/ 5 w 3357"/>
                  <a:gd name="T29" fmla="*/ 2 h 2789"/>
                  <a:gd name="T30" fmla="*/ 5 w 3357"/>
                  <a:gd name="T31" fmla="*/ 1 h 2789"/>
                  <a:gd name="T32" fmla="*/ 5 w 3357"/>
                  <a:gd name="T33" fmla="*/ 1 h 2789"/>
                  <a:gd name="T34" fmla="*/ 5 w 3357"/>
                  <a:gd name="T35" fmla="*/ 2 h 2789"/>
                  <a:gd name="T36" fmla="*/ 5 w 3357"/>
                  <a:gd name="T37" fmla="*/ 2 h 2789"/>
                  <a:gd name="T38" fmla="*/ 5 w 3357"/>
                  <a:gd name="T39" fmla="*/ 3 h 2789"/>
                  <a:gd name="T40" fmla="*/ 5 w 3357"/>
                  <a:gd name="T41" fmla="*/ 3 h 2789"/>
                  <a:gd name="T42" fmla="*/ 5 w 3357"/>
                  <a:gd name="T43" fmla="*/ 3 h 2789"/>
                  <a:gd name="T44" fmla="*/ 4 w 3357"/>
                  <a:gd name="T45" fmla="*/ 4 h 2789"/>
                  <a:gd name="T46" fmla="*/ 3 w 3357"/>
                  <a:gd name="T47" fmla="*/ 4 h 2789"/>
                  <a:gd name="T48" fmla="*/ 3 w 3357"/>
                  <a:gd name="T49" fmla="*/ 4 h 2789"/>
                  <a:gd name="T50" fmla="*/ 2 w 3357"/>
                  <a:gd name="T51" fmla="*/ 4 h 2789"/>
                  <a:gd name="T52" fmla="*/ 2 w 3357"/>
                  <a:gd name="T53" fmla="*/ 4 h 2789"/>
                  <a:gd name="T54" fmla="*/ 1 w 3357"/>
                  <a:gd name="T55" fmla="*/ 4 h 2789"/>
                  <a:gd name="T56" fmla="*/ 1 w 3357"/>
                  <a:gd name="T57" fmla="*/ 4 h 2789"/>
                  <a:gd name="T58" fmla="*/ 0 w 3357"/>
                  <a:gd name="T59" fmla="*/ 3 h 2789"/>
                  <a:gd name="T60" fmla="*/ 0 w 3357"/>
                  <a:gd name="T61" fmla="*/ 3 h 2789"/>
                  <a:gd name="T62" fmla="*/ 0 w 3357"/>
                  <a:gd name="T63" fmla="*/ 2 h 2789"/>
                  <a:gd name="T64" fmla="*/ 0 w 3357"/>
                  <a:gd name="T65" fmla="*/ 1 h 2789"/>
                  <a:gd name="T66" fmla="*/ 0 w 3357"/>
                  <a:gd name="T67" fmla="*/ 1 h 2789"/>
                  <a:gd name="T68" fmla="*/ 0 w 3357"/>
                  <a:gd name="T69" fmla="*/ 1 h 2789"/>
                  <a:gd name="T70" fmla="*/ 0 w 3357"/>
                  <a:gd name="T71" fmla="*/ 0 h 2789"/>
                  <a:gd name="T72" fmla="*/ 0 w 3357"/>
                  <a:gd name="T73" fmla="*/ 0 h 2789"/>
                  <a:gd name="T74" fmla="*/ 0 w 3357"/>
                  <a:gd name="T75" fmla="*/ 1 h 2789"/>
                  <a:gd name="T76" fmla="*/ 1 w 3357"/>
                  <a:gd name="T77" fmla="*/ 1 h 2789"/>
                  <a:gd name="T78" fmla="*/ 1 w 3357"/>
                  <a:gd name="T79" fmla="*/ 1 h 2789"/>
                  <a:gd name="T80" fmla="*/ 1 w 3357"/>
                  <a:gd name="T81" fmla="*/ 1 h 2789"/>
                  <a:gd name="T82" fmla="*/ 1 w 3357"/>
                  <a:gd name="T83" fmla="*/ 1 h 2789"/>
                  <a:gd name="T84" fmla="*/ 1 w 3357"/>
                  <a:gd name="T85" fmla="*/ 2 h 2789"/>
                  <a:gd name="T86" fmla="*/ 1 w 3357"/>
                  <a:gd name="T87" fmla="*/ 2 h 278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789">
                    <a:moveTo>
                      <a:pt x="464" y="1395"/>
                    </a:moveTo>
                    <a:lnTo>
                      <a:pt x="517" y="1602"/>
                    </a:lnTo>
                    <a:lnTo>
                      <a:pt x="671" y="1808"/>
                    </a:lnTo>
                    <a:lnTo>
                      <a:pt x="930" y="1911"/>
                    </a:lnTo>
                    <a:lnTo>
                      <a:pt x="1137" y="1962"/>
                    </a:lnTo>
                    <a:lnTo>
                      <a:pt x="1292" y="1962"/>
                    </a:lnTo>
                    <a:lnTo>
                      <a:pt x="1498" y="2015"/>
                    </a:lnTo>
                    <a:lnTo>
                      <a:pt x="1652" y="2118"/>
                    </a:lnTo>
                    <a:lnTo>
                      <a:pt x="1859" y="2118"/>
                    </a:lnTo>
                    <a:lnTo>
                      <a:pt x="2066" y="2015"/>
                    </a:lnTo>
                    <a:lnTo>
                      <a:pt x="2169" y="1808"/>
                    </a:lnTo>
                    <a:lnTo>
                      <a:pt x="2221" y="1602"/>
                    </a:lnTo>
                    <a:lnTo>
                      <a:pt x="2221" y="1395"/>
                    </a:lnTo>
                    <a:lnTo>
                      <a:pt x="2169" y="1291"/>
                    </a:lnTo>
                    <a:lnTo>
                      <a:pt x="2118" y="1188"/>
                    </a:lnTo>
                    <a:lnTo>
                      <a:pt x="2169" y="1136"/>
                    </a:lnTo>
                    <a:lnTo>
                      <a:pt x="2221" y="1136"/>
                    </a:lnTo>
                    <a:lnTo>
                      <a:pt x="2272" y="1188"/>
                    </a:lnTo>
                    <a:lnTo>
                      <a:pt x="2427" y="1240"/>
                    </a:lnTo>
                    <a:lnTo>
                      <a:pt x="2531" y="1291"/>
                    </a:lnTo>
                    <a:lnTo>
                      <a:pt x="2738" y="1291"/>
                    </a:lnTo>
                    <a:lnTo>
                      <a:pt x="2944" y="1188"/>
                    </a:lnTo>
                    <a:lnTo>
                      <a:pt x="3098" y="1085"/>
                    </a:lnTo>
                    <a:lnTo>
                      <a:pt x="3202" y="982"/>
                    </a:lnTo>
                    <a:lnTo>
                      <a:pt x="3305" y="878"/>
                    </a:lnTo>
                    <a:lnTo>
                      <a:pt x="3357" y="827"/>
                    </a:lnTo>
                    <a:lnTo>
                      <a:pt x="3357" y="982"/>
                    </a:lnTo>
                    <a:lnTo>
                      <a:pt x="3305" y="1188"/>
                    </a:lnTo>
                    <a:lnTo>
                      <a:pt x="3151" y="1446"/>
                    </a:lnTo>
                    <a:lnTo>
                      <a:pt x="3098" y="1602"/>
                    </a:lnTo>
                    <a:lnTo>
                      <a:pt x="2996" y="1704"/>
                    </a:lnTo>
                    <a:lnTo>
                      <a:pt x="2840" y="1962"/>
                    </a:lnTo>
                    <a:lnTo>
                      <a:pt x="2582" y="2273"/>
                    </a:lnTo>
                    <a:lnTo>
                      <a:pt x="2376" y="2428"/>
                    </a:lnTo>
                    <a:lnTo>
                      <a:pt x="2118" y="2531"/>
                    </a:lnTo>
                    <a:lnTo>
                      <a:pt x="1756" y="2686"/>
                    </a:lnTo>
                    <a:lnTo>
                      <a:pt x="1498" y="2789"/>
                    </a:lnTo>
                    <a:lnTo>
                      <a:pt x="1343" y="2789"/>
                    </a:lnTo>
                    <a:lnTo>
                      <a:pt x="1188" y="2789"/>
                    </a:lnTo>
                    <a:lnTo>
                      <a:pt x="930" y="2686"/>
                    </a:lnTo>
                    <a:lnTo>
                      <a:pt x="723" y="2582"/>
                    </a:lnTo>
                    <a:lnTo>
                      <a:pt x="568" y="2479"/>
                    </a:lnTo>
                    <a:lnTo>
                      <a:pt x="362" y="2221"/>
                    </a:lnTo>
                    <a:lnTo>
                      <a:pt x="206" y="1962"/>
                    </a:lnTo>
                    <a:lnTo>
                      <a:pt x="51" y="1653"/>
                    </a:lnTo>
                    <a:lnTo>
                      <a:pt x="0" y="1291"/>
                    </a:lnTo>
                    <a:lnTo>
                      <a:pt x="0" y="1033"/>
                    </a:lnTo>
                    <a:lnTo>
                      <a:pt x="0" y="827"/>
                    </a:lnTo>
                    <a:lnTo>
                      <a:pt x="0" y="671"/>
                    </a:lnTo>
                    <a:lnTo>
                      <a:pt x="0" y="569"/>
                    </a:lnTo>
                    <a:lnTo>
                      <a:pt x="0" y="465"/>
                    </a:lnTo>
                    <a:lnTo>
                      <a:pt x="51" y="207"/>
                    </a:lnTo>
                    <a:lnTo>
                      <a:pt x="155" y="0"/>
                    </a:lnTo>
                    <a:lnTo>
                      <a:pt x="155" y="103"/>
                    </a:lnTo>
                    <a:lnTo>
                      <a:pt x="155" y="258"/>
                    </a:lnTo>
                    <a:lnTo>
                      <a:pt x="206" y="413"/>
                    </a:lnTo>
                    <a:lnTo>
                      <a:pt x="362" y="569"/>
                    </a:lnTo>
                    <a:lnTo>
                      <a:pt x="464" y="620"/>
                    </a:lnTo>
                    <a:lnTo>
                      <a:pt x="671" y="620"/>
                    </a:lnTo>
                    <a:lnTo>
                      <a:pt x="775" y="671"/>
                    </a:lnTo>
                    <a:lnTo>
                      <a:pt x="723" y="775"/>
                    </a:lnTo>
                    <a:lnTo>
                      <a:pt x="620" y="878"/>
                    </a:lnTo>
                    <a:lnTo>
                      <a:pt x="517" y="1033"/>
                    </a:lnTo>
                    <a:lnTo>
                      <a:pt x="517" y="1188"/>
                    </a:lnTo>
                    <a:lnTo>
                      <a:pt x="464" y="1395"/>
                    </a:lnTo>
                    <a:close/>
                  </a:path>
                </a:pathLst>
              </a:custGeom>
              <a:solidFill>
                <a:srgbClr val="EB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5" name="Freeform 125"/>
              <p:cNvSpPr>
                <a:spLocks/>
              </p:cNvSpPr>
              <p:nvPr/>
            </p:nvSpPr>
            <p:spPr bwMode="auto">
              <a:xfrm>
                <a:off x="2579" y="1297"/>
                <a:ext cx="671" cy="537"/>
              </a:xfrm>
              <a:custGeom>
                <a:avLst/>
                <a:gdLst>
                  <a:gd name="T0" fmla="*/ 1 w 3357"/>
                  <a:gd name="T1" fmla="*/ 2 h 2686"/>
                  <a:gd name="T2" fmla="*/ 1 w 3357"/>
                  <a:gd name="T3" fmla="*/ 3 h 2686"/>
                  <a:gd name="T4" fmla="*/ 2 w 3357"/>
                  <a:gd name="T5" fmla="*/ 3 h 2686"/>
                  <a:gd name="T6" fmla="*/ 2 w 3357"/>
                  <a:gd name="T7" fmla="*/ 3 h 2686"/>
                  <a:gd name="T8" fmla="*/ 3 w 3357"/>
                  <a:gd name="T9" fmla="*/ 3 h 2686"/>
                  <a:gd name="T10" fmla="*/ 3 w 3357"/>
                  <a:gd name="T11" fmla="*/ 3 h 2686"/>
                  <a:gd name="T12" fmla="*/ 3 w 3357"/>
                  <a:gd name="T13" fmla="*/ 3 h 2686"/>
                  <a:gd name="T14" fmla="*/ 4 w 3357"/>
                  <a:gd name="T15" fmla="*/ 2 h 2686"/>
                  <a:gd name="T16" fmla="*/ 3 w 3357"/>
                  <a:gd name="T17" fmla="*/ 2 h 2686"/>
                  <a:gd name="T18" fmla="*/ 4 w 3357"/>
                  <a:gd name="T19" fmla="*/ 2 h 2686"/>
                  <a:gd name="T20" fmla="*/ 4 w 3357"/>
                  <a:gd name="T21" fmla="*/ 2 h 2686"/>
                  <a:gd name="T22" fmla="*/ 4 w 3357"/>
                  <a:gd name="T23" fmla="*/ 2 h 2686"/>
                  <a:gd name="T24" fmla="*/ 4 w 3357"/>
                  <a:gd name="T25" fmla="*/ 2 h 2686"/>
                  <a:gd name="T26" fmla="*/ 5 w 3357"/>
                  <a:gd name="T27" fmla="*/ 2 h 2686"/>
                  <a:gd name="T28" fmla="*/ 5 w 3357"/>
                  <a:gd name="T29" fmla="*/ 2 h 2686"/>
                  <a:gd name="T30" fmla="*/ 5 w 3357"/>
                  <a:gd name="T31" fmla="*/ 1 h 2686"/>
                  <a:gd name="T32" fmla="*/ 5 w 3357"/>
                  <a:gd name="T33" fmla="*/ 1 h 2686"/>
                  <a:gd name="T34" fmla="*/ 5 w 3357"/>
                  <a:gd name="T35" fmla="*/ 2 h 2686"/>
                  <a:gd name="T36" fmla="*/ 5 w 3357"/>
                  <a:gd name="T37" fmla="*/ 2 h 2686"/>
                  <a:gd name="T38" fmla="*/ 5 w 3357"/>
                  <a:gd name="T39" fmla="*/ 2 h 2686"/>
                  <a:gd name="T40" fmla="*/ 5 w 3357"/>
                  <a:gd name="T41" fmla="*/ 2 h 2686"/>
                  <a:gd name="T42" fmla="*/ 5 w 3357"/>
                  <a:gd name="T43" fmla="*/ 3 h 2686"/>
                  <a:gd name="T44" fmla="*/ 4 w 3357"/>
                  <a:gd name="T45" fmla="*/ 3 h 2686"/>
                  <a:gd name="T46" fmla="*/ 3 w 3357"/>
                  <a:gd name="T47" fmla="*/ 4 h 2686"/>
                  <a:gd name="T48" fmla="*/ 3 w 3357"/>
                  <a:gd name="T49" fmla="*/ 4 h 2686"/>
                  <a:gd name="T50" fmla="*/ 2 w 3357"/>
                  <a:gd name="T51" fmla="*/ 4 h 2686"/>
                  <a:gd name="T52" fmla="*/ 2 w 3357"/>
                  <a:gd name="T53" fmla="*/ 4 h 2686"/>
                  <a:gd name="T54" fmla="*/ 1 w 3357"/>
                  <a:gd name="T55" fmla="*/ 4 h 2686"/>
                  <a:gd name="T56" fmla="*/ 1 w 3357"/>
                  <a:gd name="T57" fmla="*/ 4 h 2686"/>
                  <a:gd name="T58" fmla="*/ 0 w 3357"/>
                  <a:gd name="T59" fmla="*/ 3 h 2686"/>
                  <a:gd name="T60" fmla="*/ 0 w 3357"/>
                  <a:gd name="T61" fmla="*/ 2 h 2686"/>
                  <a:gd name="T62" fmla="*/ 0 w 3357"/>
                  <a:gd name="T63" fmla="*/ 1 h 2686"/>
                  <a:gd name="T64" fmla="*/ 0 w 3357"/>
                  <a:gd name="T65" fmla="*/ 1 h 2686"/>
                  <a:gd name="T66" fmla="*/ 0 w 3357"/>
                  <a:gd name="T67" fmla="*/ 1 h 2686"/>
                  <a:gd name="T68" fmla="*/ 0 w 3357"/>
                  <a:gd name="T69" fmla="*/ 1 h 2686"/>
                  <a:gd name="T70" fmla="*/ 0 w 3357"/>
                  <a:gd name="T71" fmla="*/ 0 h 2686"/>
                  <a:gd name="T72" fmla="*/ 0 w 3357"/>
                  <a:gd name="T73" fmla="*/ 0 h 2686"/>
                  <a:gd name="T74" fmla="*/ 0 w 3357"/>
                  <a:gd name="T75" fmla="*/ 1 h 2686"/>
                  <a:gd name="T76" fmla="*/ 0 w 3357"/>
                  <a:gd name="T77" fmla="*/ 1 h 2686"/>
                  <a:gd name="T78" fmla="*/ 1 w 3357"/>
                  <a:gd name="T79" fmla="*/ 1 h 2686"/>
                  <a:gd name="T80" fmla="*/ 1 w 3357"/>
                  <a:gd name="T81" fmla="*/ 1 h 2686"/>
                  <a:gd name="T82" fmla="*/ 1 w 3357"/>
                  <a:gd name="T83" fmla="*/ 1 h 2686"/>
                  <a:gd name="T84" fmla="*/ 1 w 3357"/>
                  <a:gd name="T85" fmla="*/ 2 h 2686"/>
                  <a:gd name="T86" fmla="*/ 1 w 3357"/>
                  <a:gd name="T87" fmla="*/ 2 h 26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686">
                    <a:moveTo>
                      <a:pt x="464" y="1343"/>
                    </a:moveTo>
                    <a:lnTo>
                      <a:pt x="464" y="1550"/>
                    </a:lnTo>
                    <a:lnTo>
                      <a:pt x="671" y="1757"/>
                    </a:lnTo>
                    <a:lnTo>
                      <a:pt x="930" y="1859"/>
                    </a:lnTo>
                    <a:lnTo>
                      <a:pt x="1084" y="1912"/>
                    </a:lnTo>
                    <a:lnTo>
                      <a:pt x="1292" y="1912"/>
                    </a:lnTo>
                    <a:lnTo>
                      <a:pt x="1446" y="1963"/>
                    </a:lnTo>
                    <a:lnTo>
                      <a:pt x="1652" y="2066"/>
                    </a:lnTo>
                    <a:lnTo>
                      <a:pt x="1859" y="2066"/>
                    </a:lnTo>
                    <a:lnTo>
                      <a:pt x="2066" y="1963"/>
                    </a:lnTo>
                    <a:lnTo>
                      <a:pt x="2169" y="1808"/>
                    </a:lnTo>
                    <a:lnTo>
                      <a:pt x="2221" y="1601"/>
                    </a:lnTo>
                    <a:lnTo>
                      <a:pt x="2221" y="1395"/>
                    </a:lnTo>
                    <a:lnTo>
                      <a:pt x="2169" y="1292"/>
                    </a:lnTo>
                    <a:lnTo>
                      <a:pt x="2169" y="1188"/>
                    </a:lnTo>
                    <a:lnTo>
                      <a:pt x="2221" y="1137"/>
                    </a:lnTo>
                    <a:lnTo>
                      <a:pt x="2272" y="1137"/>
                    </a:lnTo>
                    <a:lnTo>
                      <a:pt x="2324" y="1137"/>
                    </a:lnTo>
                    <a:lnTo>
                      <a:pt x="2479" y="1240"/>
                    </a:lnTo>
                    <a:lnTo>
                      <a:pt x="2582" y="1292"/>
                    </a:lnTo>
                    <a:lnTo>
                      <a:pt x="2789" y="1292"/>
                    </a:lnTo>
                    <a:lnTo>
                      <a:pt x="2996" y="1188"/>
                    </a:lnTo>
                    <a:lnTo>
                      <a:pt x="3098" y="1085"/>
                    </a:lnTo>
                    <a:lnTo>
                      <a:pt x="3202" y="982"/>
                    </a:lnTo>
                    <a:lnTo>
                      <a:pt x="3305" y="826"/>
                    </a:lnTo>
                    <a:lnTo>
                      <a:pt x="3357" y="775"/>
                    </a:lnTo>
                    <a:lnTo>
                      <a:pt x="3357" y="879"/>
                    </a:lnTo>
                    <a:lnTo>
                      <a:pt x="3305" y="1085"/>
                    </a:lnTo>
                    <a:lnTo>
                      <a:pt x="3151" y="1343"/>
                    </a:lnTo>
                    <a:lnTo>
                      <a:pt x="3098" y="1499"/>
                    </a:lnTo>
                    <a:lnTo>
                      <a:pt x="2996" y="1601"/>
                    </a:lnTo>
                    <a:lnTo>
                      <a:pt x="2840" y="1859"/>
                    </a:lnTo>
                    <a:lnTo>
                      <a:pt x="2582" y="2170"/>
                    </a:lnTo>
                    <a:lnTo>
                      <a:pt x="2376" y="2325"/>
                    </a:lnTo>
                    <a:lnTo>
                      <a:pt x="2118" y="2428"/>
                    </a:lnTo>
                    <a:lnTo>
                      <a:pt x="1756" y="2583"/>
                    </a:lnTo>
                    <a:lnTo>
                      <a:pt x="1498" y="2686"/>
                    </a:lnTo>
                    <a:lnTo>
                      <a:pt x="1343" y="2686"/>
                    </a:lnTo>
                    <a:lnTo>
                      <a:pt x="1188" y="2686"/>
                    </a:lnTo>
                    <a:lnTo>
                      <a:pt x="930" y="2583"/>
                    </a:lnTo>
                    <a:lnTo>
                      <a:pt x="723" y="2479"/>
                    </a:lnTo>
                    <a:lnTo>
                      <a:pt x="568" y="2376"/>
                    </a:lnTo>
                    <a:lnTo>
                      <a:pt x="362" y="2118"/>
                    </a:lnTo>
                    <a:lnTo>
                      <a:pt x="206" y="1859"/>
                    </a:lnTo>
                    <a:lnTo>
                      <a:pt x="51" y="1550"/>
                    </a:lnTo>
                    <a:lnTo>
                      <a:pt x="0" y="1188"/>
                    </a:lnTo>
                    <a:lnTo>
                      <a:pt x="0" y="930"/>
                    </a:lnTo>
                    <a:lnTo>
                      <a:pt x="0" y="724"/>
                    </a:lnTo>
                    <a:lnTo>
                      <a:pt x="0" y="568"/>
                    </a:lnTo>
                    <a:lnTo>
                      <a:pt x="0" y="466"/>
                    </a:lnTo>
                    <a:lnTo>
                      <a:pt x="0" y="362"/>
                    </a:lnTo>
                    <a:lnTo>
                      <a:pt x="51" y="206"/>
                    </a:lnTo>
                    <a:lnTo>
                      <a:pt x="155" y="0"/>
                    </a:lnTo>
                    <a:lnTo>
                      <a:pt x="104" y="51"/>
                    </a:lnTo>
                    <a:lnTo>
                      <a:pt x="104" y="206"/>
                    </a:lnTo>
                    <a:lnTo>
                      <a:pt x="206" y="362"/>
                    </a:lnTo>
                    <a:lnTo>
                      <a:pt x="258" y="466"/>
                    </a:lnTo>
                    <a:lnTo>
                      <a:pt x="413" y="568"/>
                    </a:lnTo>
                    <a:lnTo>
                      <a:pt x="568" y="568"/>
                    </a:lnTo>
                    <a:lnTo>
                      <a:pt x="671" y="620"/>
                    </a:lnTo>
                    <a:lnTo>
                      <a:pt x="671" y="724"/>
                    </a:lnTo>
                    <a:lnTo>
                      <a:pt x="568" y="826"/>
                    </a:lnTo>
                    <a:lnTo>
                      <a:pt x="464" y="982"/>
                    </a:lnTo>
                    <a:lnTo>
                      <a:pt x="464" y="1137"/>
                    </a:lnTo>
                    <a:lnTo>
                      <a:pt x="464" y="1343"/>
                    </a:lnTo>
                    <a:close/>
                  </a:path>
                </a:pathLst>
              </a:custGeom>
              <a:solidFill>
                <a:srgbClr val="E4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6" name="Freeform 126"/>
              <p:cNvSpPr>
                <a:spLocks/>
              </p:cNvSpPr>
              <p:nvPr/>
            </p:nvSpPr>
            <p:spPr bwMode="auto">
              <a:xfrm>
                <a:off x="2579" y="1328"/>
                <a:ext cx="671" cy="506"/>
              </a:xfrm>
              <a:custGeom>
                <a:avLst/>
                <a:gdLst>
                  <a:gd name="T0" fmla="*/ 1 w 3357"/>
                  <a:gd name="T1" fmla="*/ 2 h 2531"/>
                  <a:gd name="T2" fmla="*/ 1 w 3357"/>
                  <a:gd name="T3" fmla="*/ 3 h 2531"/>
                  <a:gd name="T4" fmla="*/ 2 w 3357"/>
                  <a:gd name="T5" fmla="*/ 3 h 2531"/>
                  <a:gd name="T6" fmla="*/ 2 w 3357"/>
                  <a:gd name="T7" fmla="*/ 3 h 2531"/>
                  <a:gd name="T8" fmla="*/ 3 w 3357"/>
                  <a:gd name="T9" fmla="*/ 3 h 2531"/>
                  <a:gd name="T10" fmla="*/ 3 w 3357"/>
                  <a:gd name="T11" fmla="*/ 3 h 2531"/>
                  <a:gd name="T12" fmla="*/ 3 w 3357"/>
                  <a:gd name="T13" fmla="*/ 3 h 2531"/>
                  <a:gd name="T14" fmla="*/ 4 w 3357"/>
                  <a:gd name="T15" fmla="*/ 2 h 2531"/>
                  <a:gd name="T16" fmla="*/ 4 w 3357"/>
                  <a:gd name="T17" fmla="*/ 2 h 2531"/>
                  <a:gd name="T18" fmla="*/ 4 w 3357"/>
                  <a:gd name="T19" fmla="*/ 2 h 2531"/>
                  <a:gd name="T20" fmla="*/ 4 w 3357"/>
                  <a:gd name="T21" fmla="*/ 2 h 2531"/>
                  <a:gd name="T22" fmla="*/ 4 w 3357"/>
                  <a:gd name="T23" fmla="*/ 2 h 2531"/>
                  <a:gd name="T24" fmla="*/ 4 w 3357"/>
                  <a:gd name="T25" fmla="*/ 2 h 2531"/>
                  <a:gd name="T26" fmla="*/ 5 w 3357"/>
                  <a:gd name="T27" fmla="*/ 2 h 2531"/>
                  <a:gd name="T28" fmla="*/ 5 w 3357"/>
                  <a:gd name="T29" fmla="*/ 2 h 2531"/>
                  <a:gd name="T30" fmla="*/ 5 w 3357"/>
                  <a:gd name="T31" fmla="*/ 1 h 2531"/>
                  <a:gd name="T32" fmla="*/ 5 w 3357"/>
                  <a:gd name="T33" fmla="*/ 1 h 2531"/>
                  <a:gd name="T34" fmla="*/ 5 w 3357"/>
                  <a:gd name="T35" fmla="*/ 1 h 2531"/>
                  <a:gd name="T36" fmla="*/ 5 w 3357"/>
                  <a:gd name="T37" fmla="*/ 2 h 2531"/>
                  <a:gd name="T38" fmla="*/ 5 w 3357"/>
                  <a:gd name="T39" fmla="*/ 2 h 2531"/>
                  <a:gd name="T40" fmla="*/ 5 w 3357"/>
                  <a:gd name="T41" fmla="*/ 2 h 2531"/>
                  <a:gd name="T42" fmla="*/ 5 w 3357"/>
                  <a:gd name="T43" fmla="*/ 3 h 2531"/>
                  <a:gd name="T44" fmla="*/ 4 w 3357"/>
                  <a:gd name="T45" fmla="*/ 3 h 2531"/>
                  <a:gd name="T46" fmla="*/ 3 w 3357"/>
                  <a:gd name="T47" fmla="*/ 4 h 2531"/>
                  <a:gd name="T48" fmla="*/ 3 w 3357"/>
                  <a:gd name="T49" fmla="*/ 4 h 2531"/>
                  <a:gd name="T50" fmla="*/ 2 w 3357"/>
                  <a:gd name="T51" fmla="*/ 4 h 2531"/>
                  <a:gd name="T52" fmla="*/ 2 w 3357"/>
                  <a:gd name="T53" fmla="*/ 4 h 2531"/>
                  <a:gd name="T54" fmla="*/ 1 w 3357"/>
                  <a:gd name="T55" fmla="*/ 4 h 2531"/>
                  <a:gd name="T56" fmla="*/ 1 w 3357"/>
                  <a:gd name="T57" fmla="*/ 4 h 2531"/>
                  <a:gd name="T58" fmla="*/ 0 w 3357"/>
                  <a:gd name="T59" fmla="*/ 3 h 2531"/>
                  <a:gd name="T60" fmla="*/ 0 w 3357"/>
                  <a:gd name="T61" fmla="*/ 2 h 2531"/>
                  <a:gd name="T62" fmla="*/ 0 w 3357"/>
                  <a:gd name="T63" fmla="*/ 1 h 2531"/>
                  <a:gd name="T64" fmla="*/ 0 w 3357"/>
                  <a:gd name="T65" fmla="*/ 1 h 2531"/>
                  <a:gd name="T66" fmla="*/ 0 w 3357"/>
                  <a:gd name="T67" fmla="*/ 0 h 2531"/>
                  <a:gd name="T68" fmla="*/ 0 w 3357"/>
                  <a:gd name="T69" fmla="*/ 0 h 2531"/>
                  <a:gd name="T70" fmla="*/ 0 w 3357"/>
                  <a:gd name="T71" fmla="*/ 0 h 2531"/>
                  <a:gd name="T72" fmla="*/ 0 w 3357"/>
                  <a:gd name="T73" fmla="*/ 0 h 2531"/>
                  <a:gd name="T74" fmla="*/ 0 w 3357"/>
                  <a:gd name="T75" fmla="*/ 0 h 2531"/>
                  <a:gd name="T76" fmla="*/ 0 w 3357"/>
                  <a:gd name="T77" fmla="*/ 1 h 2531"/>
                  <a:gd name="T78" fmla="*/ 1 w 3357"/>
                  <a:gd name="T79" fmla="*/ 1 h 2531"/>
                  <a:gd name="T80" fmla="*/ 1 w 3357"/>
                  <a:gd name="T81" fmla="*/ 1 h 2531"/>
                  <a:gd name="T82" fmla="*/ 1 w 3357"/>
                  <a:gd name="T83" fmla="*/ 1 h 2531"/>
                  <a:gd name="T84" fmla="*/ 1 w 3357"/>
                  <a:gd name="T85" fmla="*/ 1 h 2531"/>
                  <a:gd name="T86" fmla="*/ 1 w 3357"/>
                  <a:gd name="T87" fmla="*/ 2 h 25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531">
                    <a:moveTo>
                      <a:pt x="413" y="1240"/>
                    </a:moveTo>
                    <a:lnTo>
                      <a:pt x="464" y="1498"/>
                    </a:lnTo>
                    <a:lnTo>
                      <a:pt x="671" y="1653"/>
                    </a:lnTo>
                    <a:lnTo>
                      <a:pt x="878" y="1757"/>
                    </a:lnTo>
                    <a:lnTo>
                      <a:pt x="1084" y="1808"/>
                    </a:lnTo>
                    <a:lnTo>
                      <a:pt x="1239" y="1808"/>
                    </a:lnTo>
                    <a:lnTo>
                      <a:pt x="1394" y="1860"/>
                    </a:lnTo>
                    <a:lnTo>
                      <a:pt x="1601" y="1963"/>
                    </a:lnTo>
                    <a:lnTo>
                      <a:pt x="1859" y="1963"/>
                    </a:lnTo>
                    <a:lnTo>
                      <a:pt x="2066" y="1860"/>
                    </a:lnTo>
                    <a:lnTo>
                      <a:pt x="2169" y="1704"/>
                    </a:lnTo>
                    <a:lnTo>
                      <a:pt x="2221" y="1498"/>
                    </a:lnTo>
                    <a:lnTo>
                      <a:pt x="2272" y="1291"/>
                    </a:lnTo>
                    <a:lnTo>
                      <a:pt x="2272" y="1188"/>
                    </a:lnTo>
                    <a:lnTo>
                      <a:pt x="2221" y="1085"/>
                    </a:lnTo>
                    <a:lnTo>
                      <a:pt x="2272" y="1033"/>
                    </a:lnTo>
                    <a:lnTo>
                      <a:pt x="2324" y="1033"/>
                    </a:lnTo>
                    <a:lnTo>
                      <a:pt x="2376" y="1085"/>
                    </a:lnTo>
                    <a:lnTo>
                      <a:pt x="2531" y="1137"/>
                    </a:lnTo>
                    <a:lnTo>
                      <a:pt x="2634" y="1188"/>
                    </a:lnTo>
                    <a:lnTo>
                      <a:pt x="2840" y="1188"/>
                    </a:lnTo>
                    <a:lnTo>
                      <a:pt x="3047" y="1085"/>
                    </a:lnTo>
                    <a:lnTo>
                      <a:pt x="3098" y="982"/>
                    </a:lnTo>
                    <a:lnTo>
                      <a:pt x="3202" y="878"/>
                    </a:lnTo>
                    <a:lnTo>
                      <a:pt x="3305" y="724"/>
                    </a:lnTo>
                    <a:lnTo>
                      <a:pt x="3357" y="671"/>
                    </a:lnTo>
                    <a:lnTo>
                      <a:pt x="3357" y="724"/>
                    </a:lnTo>
                    <a:lnTo>
                      <a:pt x="3305" y="930"/>
                    </a:lnTo>
                    <a:lnTo>
                      <a:pt x="3151" y="1188"/>
                    </a:lnTo>
                    <a:lnTo>
                      <a:pt x="3098" y="1344"/>
                    </a:lnTo>
                    <a:lnTo>
                      <a:pt x="2996" y="1446"/>
                    </a:lnTo>
                    <a:lnTo>
                      <a:pt x="2840" y="1704"/>
                    </a:lnTo>
                    <a:lnTo>
                      <a:pt x="2582" y="2015"/>
                    </a:lnTo>
                    <a:lnTo>
                      <a:pt x="2376" y="2170"/>
                    </a:lnTo>
                    <a:lnTo>
                      <a:pt x="2118" y="2273"/>
                    </a:lnTo>
                    <a:lnTo>
                      <a:pt x="1756" y="2428"/>
                    </a:lnTo>
                    <a:lnTo>
                      <a:pt x="1498" y="2531"/>
                    </a:lnTo>
                    <a:lnTo>
                      <a:pt x="1343" y="2531"/>
                    </a:lnTo>
                    <a:lnTo>
                      <a:pt x="1188" y="2531"/>
                    </a:lnTo>
                    <a:lnTo>
                      <a:pt x="930" y="2428"/>
                    </a:lnTo>
                    <a:lnTo>
                      <a:pt x="723" y="2324"/>
                    </a:lnTo>
                    <a:lnTo>
                      <a:pt x="568" y="2221"/>
                    </a:lnTo>
                    <a:lnTo>
                      <a:pt x="362" y="1963"/>
                    </a:lnTo>
                    <a:lnTo>
                      <a:pt x="206" y="1704"/>
                    </a:lnTo>
                    <a:lnTo>
                      <a:pt x="51" y="1395"/>
                    </a:lnTo>
                    <a:lnTo>
                      <a:pt x="0" y="1033"/>
                    </a:lnTo>
                    <a:lnTo>
                      <a:pt x="0" y="775"/>
                    </a:lnTo>
                    <a:lnTo>
                      <a:pt x="0" y="569"/>
                    </a:lnTo>
                    <a:lnTo>
                      <a:pt x="0" y="413"/>
                    </a:lnTo>
                    <a:lnTo>
                      <a:pt x="0" y="311"/>
                    </a:lnTo>
                    <a:lnTo>
                      <a:pt x="0" y="258"/>
                    </a:lnTo>
                    <a:lnTo>
                      <a:pt x="51" y="104"/>
                    </a:lnTo>
                    <a:lnTo>
                      <a:pt x="104" y="0"/>
                    </a:lnTo>
                    <a:lnTo>
                      <a:pt x="104" y="51"/>
                    </a:lnTo>
                    <a:lnTo>
                      <a:pt x="104" y="155"/>
                    </a:lnTo>
                    <a:lnTo>
                      <a:pt x="155" y="258"/>
                    </a:lnTo>
                    <a:lnTo>
                      <a:pt x="206" y="362"/>
                    </a:lnTo>
                    <a:lnTo>
                      <a:pt x="310" y="465"/>
                    </a:lnTo>
                    <a:lnTo>
                      <a:pt x="464" y="465"/>
                    </a:lnTo>
                    <a:lnTo>
                      <a:pt x="568" y="517"/>
                    </a:lnTo>
                    <a:lnTo>
                      <a:pt x="568" y="569"/>
                    </a:lnTo>
                    <a:lnTo>
                      <a:pt x="464" y="671"/>
                    </a:lnTo>
                    <a:lnTo>
                      <a:pt x="413" y="827"/>
                    </a:lnTo>
                    <a:lnTo>
                      <a:pt x="413" y="1033"/>
                    </a:lnTo>
                    <a:lnTo>
                      <a:pt x="413" y="1240"/>
                    </a:lnTo>
                    <a:close/>
                  </a:path>
                </a:pathLst>
              </a:custGeom>
              <a:solidFill>
                <a:srgbClr val="DE9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7" name="Freeform 127"/>
              <p:cNvSpPr>
                <a:spLocks/>
              </p:cNvSpPr>
              <p:nvPr/>
            </p:nvSpPr>
            <p:spPr bwMode="auto">
              <a:xfrm>
                <a:off x="2579" y="1349"/>
                <a:ext cx="671" cy="485"/>
              </a:xfrm>
              <a:custGeom>
                <a:avLst/>
                <a:gdLst>
                  <a:gd name="T0" fmla="*/ 1 w 3357"/>
                  <a:gd name="T1" fmla="*/ 2 h 2427"/>
                  <a:gd name="T2" fmla="*/ 1 w 3357"/>
                  <a:gd name="T3" fmla="*/ 3 h 2427"/>
                  <a:gd name="T4" fmla="*/ 2 w 3357"/>
                  <a:gd name="T5" fmla="*/ 3 h 2427"/>
                  <a:gd name="T6" fmla="*/ 2 w 3357"/>
                  <a:gd name="T7" fmla="*/ 3 h 2427"/>
                  <a:gd name="T8" fmla="*/ 3 w 3357"/>
                  <a:gd name="T9" fmla="*/ 3 h 2427"/>
                  <a:gd name="T10" fmla="*/ 3 w 3357"/>
                  <a:gd name="T11" fmla="*/ 3 h 2427"/>
                  <a:gd name="T12" fmla="*/ 3 w 3357"/>
                  <a:gd name="T13" fmla="*/ 3 h 2427"/>
                  <a:gd name="T14" fmla="*/ 4 w 3357"/>
                  <a:gd name="T15" fmla="*/ 2 h 2427"/>
                  <a:gd name="T16" fmla="*/ 4 w 3357"/>
                  <a:gd name="T17" fmla="*/ 2 h 2427"/>
                  <a:gd name="T18" fmla="*/ 4 w 3357"/>
                  <a:gd name="T19" fmla="*/ 2 h 2427"/>
                  <a:gd name="T20" fmla="*/ 4 w 3357"/>
                  <a:gd name="T21" fmla="*/ 2 h 2427"/>
                  <a:gd name="T22" fmla="*/ 4 w 3357"/>
                  <a:gd name="T23" fmla="*/ 2 h 2427"/>
                  <a:gd name="T24" fmla="*/ 4 w 3357"/>
                  <a:gd name="T25" fmla="*/ 2 h 2427"/>
                  <a:gd name="T26" fmla="*/ 5 w 3357"/>
                  <a:gd name="T27" fmla="*/ 2 h 2427"/>
                  <a:gd name="T28" fmla="*/ 5 w 3357"/>
                  <a:gd name="T29" fmla="*/ 2 h 2427"/>
                  <a:gd name="T30" fmla="*/ 5 w 3357"/>
                  <a:gd name="T31" fmla="*/ 1 h 2427"/>
                  <a:gd name="T32" fmla="*/ 5 w 3357"/>
                  <a:gd name="T33" fmla="*/ 1 h 2427"/>
                  <a:gd name="T34" fmla="*/ 5 w 3357"/>
                  <a:gd name="T35" fmla="*/ 1 h 2427"/>
                  <a:gd name="T36" fmla="*/ 5 w 3357"/>
                  <a:gd name="T37" fmla="*/ 2 h 2427"/>
                  <a:gd name="T38" fmla="*/ 5 w 3357"/>
                  <a:gd name="T39" fmla="*/ 2 h 2427"/>
                  <a:gd name="T40" fmla="*/ 5 w 3357"/>
                  <a:gd name="T41" fmla="*/ 2 h 2427"/>
                  <a:gd name="T42" fmla="*/ 5 w 3357"/>
                  <a:gd name="T43" fmla="*/ 3 h 2427"/>
                  <a:gd name="T44" fmla="*/ 4 w 3357"/>
                  <a:gd name="T45" fmla="*/ 3 h 2427"/>
                  <a:gd name="T46" fmla="*/ 3 w 3357"/>
                  <a:gd name="T47" fmla="*/ 3 h 2427"/>
                  <a:gd name="T48" fmla="*/ 3 w 3357"/>
                  <a:gd name="T49" fmla="*/ 4 h 2427"/>
                  <a:gd name="T50" fmla="*/ 2 w 3357"/>
                  <a:gd name="T51" fmla="*/ 4 h 2427"/>
                  <a:gd name="T52" fmla="*/ 2 w 3357"/>
                  <a:gd name="T53" fmla="*/ 4 h 2427"/>
                  <a:gd name="T54" fmla="*/ 1 w 3357"/>
                  <a:gd name="T55" fmla="*/ 4 h 2427"/>
                  <a:gd name="T56" fmla="*/ 1 w 3357"/>
                  <a:gd name="T57" fmla="*/ 3 h 2427"/>
                  <a:gd name="T58" fmla="*/ 0 w 3357"/>
                  <a:gd name="T59" fmla="*/ 3 h 2427"/>
                  <a:gd name="T60" fmla="*/ 0 w 3357"/>
                  <a:gd name="T61" fmla="*/ 2 h 2427"/>
                  <a:gd name="T62" fmla="*/ 0 w 3357"/>
                  <a:gd name="T63" fmla="*/ 1 h 2427"/>
                  <a:gd name="T64" fmla="*/ 0 w 3357"/>
                  <a:gd name="T65" fmla="*/ 1 h 2427"/>
                  <a:gd name="T66" fmla="*/ 0 w 3357"/>
                  <a:gd name="T67" fmla="*/ 0 h 2427"/>
                  <a:gd name="T68" fmla="*/ 0 w 3357"/>
                  <a:gd name="T69" fmla="*/ 0 h 2427"/>
                  <a:gd name="T70" fmla="*/ 0 w 3357"/>
                  <a:gd name="T71" fmla="*/ 0 h 2427"/>
                  <a:gd name="T72" fmla="*/ 0 w 3357"/>
                  <a:gd name="T73" fmla="*/ 0 h 2427"/>
                  <a:gd name="T74" fmla="*/ 0 w 3357"/>
                  <a:gd name="T75" fmla="*/ 0 h 2427"/>
                  <a:gd name="T76" fmla="*/ 0 w 3357"/>
                  <a:gd name="T77" fmla="*/ 0 h 2427"/>
                  <a:gd name="T78" fmla="*/ 1 w 3357"/>
                  <a:gd name="T79" fmla="*/ 1 h 2427"/>
                  <a:gd name="T80" fmla="*/ 1 w 3357"/>
                  <a:gd name="T81" fmla="*/ 1 h 2427"/>
                  <a:gd name="T82" fmla="*/ 1 w 3357"/>
                  <a:gd name="T83" fmla="*/ 1 h 2427"/>
                  <a:gd name="T84" fmla="*/ 1 w 3357"/>
                  <a:gd name="T85" fmla="*/ 1 h 2427"/>
                  <a:gd name="T86" fmla="*/ 1 w 3357"/>
                  <a:gd name="T87" fmla="*/ 2 h 24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427">
                    <a:moveTo>
                      <a:pt x="362" y="1187"/>
                    </a:moveTo>
                    <a:lnTo>
                      <a:pt x="413" y="1446"/>
                    </a:lnTo>
                    <a:lnTo>
                      <a:pt x="620" y="1600"/>
                    </a:lnTo>
                    <a:lnTo>
                      <a:pt x="878" y="1704"/>
                    </a:lnTo>
                    <a:lnTo>
                      <a:pt x="1033" y="1756"/>
                    </a:lnTo>
                    <a:lnTo>
                      <a:pt x="1239" y="1756"/>
                    </a:lnTo>
                    <a:lnTo>
                      <a:pt x="1394" y="1807"/>
                    </a:lnTo>
                    <a:lnTo>
                      <a:pt x="1601" y="1911"/>
                    </a:lnTo>
                    <a:lnTo>
                      <a:pt x="1808" y="1911"/>
                    </a:lnTo>
                    <a:lnTo>
                      <a:pt x="2066" y="1859"/>
                    </a:lnTo>
                    <a:lnTo>
                      <a:pt x="2169" y="1704"/>
                    </a:lnTo>
                    <a:lnTo>
                      <a:pt x="2272" y="1446"/>
                    </a:lnTo>
                    <a:lnTo>
                      <a:pt x="2324" y="1240"/>
                    </a:lnTo>
                    <a:lnTo>
                      <a:pt x="2324" y="1136"/>
                    </a:lnTo>
                    <a:lnTo>
                      <a:pt x="2324" y="1033"/>
                    </a:lnTo>
                    <a:lnTo>
                      <a:pt x="2324" y="981"/>
                    </a:lnTo>
                    <a:lnTo>
                      <a:pt x="2376" y="981"/>
                    </a:lnTo>
                    <a:lnTo>
                      <a:pt x="2427" y="1033"/>
                    </a:lnTo>
                    <a:lnTo>
                      <a:pt x="2582" y="1136"/>
                    </a:lnTo>
                    <a:lnTo>
                      <a:pt x="2685" y="1187"/>
                    </a:lnTo>
                    <a:lnTo>
                      <a:pt x="2840" y="1136"/>
                    </a:lnTo>
                    <a:lnTo>
                      <a:pt x="3047" y="1033"/>
                    </a:lnTo>
                    <a:lnTo>
                      <a:pt x="3151" y="981"/>
                    </a:lnTo>
                    <a:lnTo>
                      <a:pt x="3202" y="878"/>
                    </a:lnTo>
                    <a:lnTo>
                      <a:pt x="3305" y="723"/>
                    </a:lnTo>
                    <a:lnTo>
                      <a:pt x="3357" y="620"/>
                    </a:lnTo>
                    <a:lnTo>
                      <a:pt x="3357" y="671"/>
                    </a:lnTo>
                    <a:lnTo>
                      <a:pt x="3305" y="826"/>
                    </a:lnTo>
                    <a:lnTo>
                      <a:pt x="3151" y="1084"/>
                    </a:lnTo>
                    <a:lnTo>
                      <a:pt x="3098" y="1240"/>
                    </a:lnTo>
                    <a:lnTo>
                      <a:pt x="2996" y="1342"/>
                    </a:lnTo>
                    <a:lnTo>
                      <a:pt x="2840" y="1600"/>
                    </a:lnTo>
                    <a:lnTo>
                      <a:pt x="2582" y="1911"/>
                    </a:lnTo>
                    <a:lnTo>
                      <a:pt x="2376" y="2066"/>
                    </a:lnTo>
                    <a:lnTo>
                      <a:pt x="2118" y="2169"/>
                    </a:lnTo>
                    <a:lnTo>
                      <a:pt x="1756" y="2324"/>
                    </a:lnTo>
                    <a:lnTo>
                      <a:pt x="1498" y="2427"/>
                    </a:lnTo>
                    <a:lnTo>
                      <a:pt x="1343" y="2427"/>
                    </a:lnTo>
                    <a:lnTo>
                      <a:pt x="1188" y="2427"/>
                    </a:lnTo>
                    <a:lnTo>
                      <a:pt x="930" y="2324"/>
                    </a:lnTo>
                    <a:lnTo>
                      <a:pt x="723" y="2220"/>
                    </a:lnTo>
                    <a:lnTo>
                      <a:pt x="568" y="2117"/>
                    </a:lnTo>
                    <a:lnTo>
                      <a:pt x="362" y="1859"/>
                    </a:lnTo>
                    <a:lnTo>
                      <a:pt x="206" y="1600"/>
                    </a:lnTo>
                    <a:lnTo>
                      <a:pt x="51" y="1291"/>
                    </a:lnTo>
                    <a:lnTo>
                      <a:pt x="0" y="929"/>
                    </a:lnTo>
                    <a:lnTo>
                      <a:pt x="0" y="671"/>
                    </a:lnTo>
                    <a:lnTo>
                      <a:pt x="0" y="465"/>
                    </a:lnTo>
                    <a:lnTo>
                      <a:pt x="0" y="309"/>
                    </a:lnTo>
                    <a:lnTo>
                      <a:pt x="0" y="207"/>
                    </a:lnTo>
                    <a:lnTo>
                      <a:pt x="0" y="154"/>
                    </a:lnTo>
                    <a:lnTo>
                      <a:pt x="0" y="103"/>
                    </a:lnTo>
                    <a:lnTo>
                      <a:pt x="51" y="0"/>
                    </a:lnTo>
                    <a:lnTo>
                      <a:pt x="51" y="51"/>
                    </a:lnTo>
                    <a:lnTo>
                      <a:pt x="51" y="103"/>
                    </a:lnTo>
                    <a:lnTo>
                      <a:pt x="104" y="207"/>
                    </a:lnTo>
                    <a:lnTo>
                      <a:pt x="155" y="309"/>
                    </a:lnTo>
                    <a:lnTo>
                      <a:pt x="206" y="413"/>
                    </a:lnTo>
                    <a:lnTo>
                      <a:pt x="362" y="413"/>
                    </a:lnTo>
                    <a:lnTo>
                      <a:pt x="464" y="413"/>
                    </a:lnTo>
                    <a:lnTo>
                      <a:pt x="464" y="516"/>
                    </a:lnTo>
                    <a:lnTo>
                      <a:pt x="413" y="620"/>
                    </a:lnTo>
                    <a:lnTo>
                      <a:pt x="362" y="774"/>
                    </a:lnTo>
                    <a:lnTo>
                      <a:pt x="362" y="981"/>
                    </a:lnTo>
                    <a:lnTo>
                      <a:pt x="362" y="1187"/>
                    </a:lnTo>
                    <a:close/>
                  </a:path>
                </a:pathLst>
              </a:custGeom>
              <a:solidFill>
                <a:srgbClr val="D79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8" name="Freeform 128"/>
              <p:cNvSpPr>
                <a:spLocks/>
              </p:cNvSpPr>
              <p:nvPr/>
            </p:nvSpPr>
            <p:spPr bwMode="auto">
              <a:xfrm>
                <a:off x="2579" y="1370"/>
                <a:ext cx="671" cy="464"/>
              </a:xfrm>
              <a:custGeom>
                <a:avLst/>
                <a:gdLst>
                  <a:gd name="T0" fmla="*/ 5 w 3357"/>
                  <a:gd name="T1" fmla="*/ 2 h 2324"/>
                  <a:gd name="T2" fmla="*/ 5 w 3357"/>
                  <a:gd name="T3" fmla="*/ 2 h 2324"/>
                  <a:gd name="T4" fmla="*/ 4 w 3357"/>
                  <a:gd name="T5" fmla="*/ 3 h 2324"/>
                  <a:gd name="T6" fmla="*/ 3 w 3357"/>
                  <a:gd name="T7" fmla="*/ 3 h 2324"/>
                  <a:gd name="T8" fmla="*/ 3 w 3357"/>
                  <a:gd name="T9" fmla="*/ 4 h 2324"/>
                  <a:gd name="T10" fmla="*/ 2 w 3357"/>
                  <a:gd name="T11" fmla="*/ 4 h 2324"/>
                  <a:gd name="T12" fmla="*/ 2 w 3357"/>
                  <a:gd name="T13" fmla="*/ 4 h 2324"/>
                  <a:gd name="T14" fmla="*/ 1 w 3357"/>
                  <a:gd name="T15" fmla="*/ 3 h 2324"/>
                  <a:gd name="T16" fmla="*/ 1 w 3357"/>
                  <a:gd name="T17" fmla="*/ 3 h 2324"/>
                  <a:gd name="T18" fmla="*/ 0 w 3357"/>
                  <a:gd name="T19" fmla="*/ 2 h 2324"/>
                  <a:gd name="T20" fmla="*/ 0 w 3357"/>
                  <a:gd name="T21" fmla="*/ 2 h 2324"/>
                  <a:gd name="T22" fmla="*/ 0 w 3357"/>
                  <a:gd name="T23" fmla="*/ 1 h 2324"/>
                  <a:gd name="T24" fmla="*/ 0 w 3357"/>
                  <a:gd name="T25" fmla="*/ 1 h 2324"/>
                  <a:gd name="T26" fmla="*/ 0 w 3357"/>
                  <a:gd name="T27" fmla="*/ 0 h 2324"/>
                  <a:gd name="T28" fmla="*/ 0 w 3357"/>
                  <a:gd name="T29" fmla="*/ 0 h 2324"/>
                  <a:gd name="T30" fmla="*/ 0 w 3357"/>
                  <a:gd name="T31" fmla="*/ 0 h 2324"/>
                  <a:gd name="T32" fmla="*/ 0 w 3357"/>
                  <a:gd name="T33" fmla="*/ 0 h 2324"/>
                  <a:gd name="T34" fmla="*/ 0 w 3357"/>
                  <a:gd name="T35" fmla="*/ 0 h 2324"/>
                  <a:gd name="T36" fmla="*/ 0 w 3357"/>
                  <a:gd name="T37" fmla="*/ 0 h 2324"/>
                  <a:gd name="T38" fmla="*/ 0 w 3357"/>
                  <a:gd name="T39" fmla="*/ 0 h 2324"/>
                  <a:gd name="T40" fmla="*/ 1 w 3357"/>
                  <a:gd name="T41" fmla="*/ 1 h 2324"/>
                  <a:gd name="T42" fmla="*/ 1 w 3357"/>
                  <a:gd name="T43" fmla="*/ 1 h 2324"/>
                  <a:gd name="T44" fmla="*/ 0 w 3357"/>
                  <a:gd name="T45" fmla="*/ 1 h 2324"/>
                  <a:gd name="T46" fmla="*/ 1 w 3357"/>
                  <a:gd name="T47" fmla="*/ 2 h 2324"/>
                  <a:gd name="T48" fmla="*/ 1 w 3357"/>
                  <a:gd name="T49" fmla="*/ 2 h 2324"/>
                  <a:gd name="T50" fmla="*/ 1 w 3357"/>
                  <a:gd name="T51" fmla="*/ 3 h 2324"/>
                  <a:gd name="T52" fmla="*/ 2 w 3357"/>
                  <a:gd name="T53" fmla="*/ 3 h 2324"/>
                  <a:gd name="T54" fmla="*/ 2 w 3357"/>
                  <a:gd name="T55" fmla="*/ 3 h 2324"/>
                  <a:gd name="T56" fmla="*/ 2 w 3357"/>
                  <a:gd name="T57" fmla="*/ 3 h 2324"/>
                  <a:gd name="T58" fmla="*/ 3 w 3357"/>
                  <a:gd name="T59" fmla="*/ 3 h 2324"/>
                  <a:gd name="T60" fmla="*/ 3 w 3357"/>
                  <a:gd name="T61" fmla="*/ 3 h 2324"/>
                  <a:gd name="T62" fmla="*/ 4 w 3357"/>
                  <a:gd name="T63" fmla="*/ 2 h 2324"/>
                  <a:gd name="T64" fmla="*/ 4 w 3357"/>
                  <a:gd name="T65" fmla="*/ 2 h 2324"/>
                  <a:gd name="T66" fmla="*/ 4 w 3357"/>
                  <a:gd name="T67" fmla="*/ 2 h 2324"/>
                  <a:gd name="T68" fmla="*/ 4 w 3357"/>
                  <a:gd name="T69" fmla="*/ 2 h 2324"/>
                  <a:gd name="T70" fmla="*/ 4 w 3357"/>
                  <a:gd name="T71" fmla="*/ 2 h 2324"/>
                  <a:gd name="T72" fmla="*/ 4 w 3357"/>
                  <a:gd name="T73" fmla="*/ 2 h 2324"/>
                  <a:gd name="T74" fmla="*/ 5 w 3357"/>
                  <a:gd name="T75" fmla="*/ 2 h 2324"/>
                  <a:gd name="T76" fmla="*/ 5 w 3357"/>
                  <a:gd name="T77" fmla="*/ 1 h 2324"/>
                  <a:gd name="T78" fmla="*/ 5 w 3357"/>
                  <a:gd name="T79" fmla="*/ 1 h 2324"/>
                  <a:gd name="T80" fmla="*/ 5 w 3357"/>
                  <a:gd name="T81" fmla="*/ 1 h 2324"/>
                  <a:gd name="T82" fmla="*/ 5 w 3357"/>
                  <a:gd name="T83" fmla="*/ 1 h 2324"/>
                  <a:gd name="T84" fmla="*/ 5 w 3357"/>
                  <a:gd name="T85" fmla="*/ 2 h 2324"/>
                  <a:gd name="T86" fmla="*/ 5 w 3357"/>
                  <a:gd name="T87" fmla="*/ 2 h 23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57" h="2324">
                    <a:moveTo>
                      <a:pt x="3098" y="1137"/>
                    </a:moveTo>
                    <a:lnTo>
                      <a:pt x="3098" y="1137"/>
                    </a:lnTo>
                    <a:lnTo>
                      <a:pt x="2996" y="1239"/>
                    </a:lnTo>
                    <a:lnTo>
                      <a:pt x="2840" y="1497"/>
                    </a:lnTo>
                    <a:lnTo>
                      <a:pt x="2582" y="1808"/>
                    </a:lnTo>
                    <a:lnTo>
                      <a:pt x="2376" y="1963"/>
                    </a:lnTo>
                    <a:lnTo>
                      <a:pt x="2118" y="2066"/>
                    </a:lnTo>
                    <a:lnTo>
                      <a:pt x="1756" y="2221"/>
                    </a:lnTo>
                    <a:lnTo>
                      <a:pt x="1498" y="2324"/>
                    </a:lnTo>
                    <a:lnTo>
                      <a:pt x="1343" y="2324"/>
                    </a:lnTo>
                    <a:lnTo>
                      <a:pt x="1188" y="2324"/>
                    </a:lnTo>
                    <a:lnTo>
                      <a:pt x="930" y="2221"/>
                    </a:lnTo>
                    <a:lnTo>
                      <a:pt x="723" y="2117"/>
                    </a:lnTo>
                    <a:lnTo>
                      <a:pt x="568" y="2014"/>
                    </a:lnTo>
                    <a:lnTo>
                      <a:pt x="362" y="1756"/>
                    </a:lnTo>
                    <a:lnTo>
                      <a:pt x="206" y="1497"/>
                    </a:lnTo>
                    <a:lnTo>
                      <a:pt x="51" y="1188"/>
                    </a:lnTo>
                    <a:lnTo>
                      <a:pt x="0" y="826"/>
                    </a:lnTo>
                    <a:lnTo>
                      <a:pt x="0" y="568"/>
                    </a:lnTo>
                    <a:lnTo>
                      <a:pt x="0" y="362"/>
                    </a:lnTo>
                    <a:lnTo>
                      <a:pt x="0" y="206"/>
                    </a:lnTo>
                    <a:lnTo>
                      <a:pt x="0" y="104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51" y="51"/>
                    </a:lnTo>
                    <a:lnTo>
                      <a:pt x="51" y="104"/>
                    </a:lnTo>
                    <a:lnTo>
                      <a:pt x="51" y="206"/>
                    </a:lnTo>
                    <a:lnTo>
                      <a:pt x="51" y="258"/>
                    </a:lnTo>
                    <a:lnTo>
                      <a:pt x="104" y="310"/>
                    </a:lnTo>
                    <a:lnTo>
                      <a:pt x="258" y="310"/>
                    </a:lnTo>
                    <a:lnTo>
                      <a:pt x="362" y="362"/>
                    </a:lnTo>
                    <a:lnTo>
                      <a:pt x="362" y="464"/>
                    </a:lnTo>
                    <a:lnTo>
                      <a:pt x="362" y="568"/>
                    </a:lnTo>
                    <a:lnTo>
                      <a:pt x="310" y="723"/>
                    </a:lnTo>
                    <a:lnTo>
                      <a:pt x="362" y="930"/>
                    </a:lnTo>
                    <a:lnTo>
                      <a:pt x="362" y="1137"/>
                    </a:lnTo>
                    <a:lnTo>
                      <a:pt x="413" y="1395"/>
                    </a:lnTo>
                    <a:lnTo>
                      <a:pt x="620" y="1550"/>
                    </a:lnTo>
                    <a:lnTo>
                      <a:pt x="878" y="1653"/>
                    </a:lnTo>
                    <a:lnTo>
                      <a:pt x="1033" y="1704"/>
                    </a:lnTo>
                    <a:lnTo>
                      <a:pt x="1188" y="1704"/>
                    </a:lnTo>
                    <a:lnTo>
                      <a:pt x="1343" y="1756"/>
                    </a:lnTo>
                    <a:lnTo>
                      <a:pt x="1550" y="1859"/>
                    </a:lnTo>
                    <a:lnTo>
                      <a:pt x="1808" y="1859"/>
                    </a:lnTo>
                    <a:lnTo>
                      <a:pt x="2066" y="1808"/>
                    </a:lnTo>
                    <a:lnTo>
                      <a:pt x="2169" y="1653"/>
                    </a:lnTo>
                    <a:lnTo>
                      <a:pt x="2272" y="1446"/>
                    </a:lnTo>
                    <a:lnTo>
                      <a:pt x="2376" y="1239"/>
                    </a:lnTo>
                    <a:lnTo>
                      <a:pt x="2376" y="1137"/>
                    </a:lnTo>
                    <a:lnTo>
                      <a:pt x="2376" y="1033"/>
                    </a:lnTo>
                    <a:lnTo>
                      <a:pt x="2376" y="981"/>
                    </a:lnTo>
                    <a:lnTo>
                      <a:pt x="2427" y="981"/>
                    </a:lnTo>
                    <a:lnTo>
                      <a:pt x="2531" y="1033"/>
                    </a:lnTo>
                    <a:lnTo>
                      <a:pt x="2634" y="1137"/>
                    </a:lnTo>
                    <a:lnTo>
                      <a:pt x="2738" y="1188"/>
                    </a:lnTo>
                    <a:lnTo>
                      <a:pt x="2892" y="1137"/>
                    </a:lnTo>
                    <a:lnTo>
                      <a:pt x="3098" y="1033"/>
                    </a:lnTo>
                    <a:lnTo>
                      <a:pt x="3151" y="930"/>
                    </a:lnTo>
                    <a:lnTo>
                      <a:pt x="3202" y="826"/>
                    </a:lnTo>
                    <a:lnTo>
                      <a:pt x="3305" y="671"/>
                    </a:lnTo>
                    <a:lnTo>
                      <a:pt x="3357" y="568"/>
                    </a:lnTo>
                    <a:lnTo>
                      <a:pt x="3305" y="723"/>
                    </a:lnTo>
                    <a:lnTo>
                      <a:pt x="3151" y="981"/>
                    </a:lnTo>
                    <a:lnTo>
                      <a:pt x="3098" y="1137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79" name="Freeform 129"/>
              <p:cNvSpPr>
                <a:spLocks/>
              </p:cNvSpPr>
              <p:nvPr/>
            </p:nvSpPr>
            <p:spPr bwMode="auto">
              <a:xfrm>
                <a:off x="2713" y="1700"/>
                <a:ext cx="176" cy="93"/>
              </a:xfrm>
              <a:custGeom>
                <a:avLst/>
                <a:gdLst>
                  <a:gd name="T0" fmla="*/ 0 w 879"/>
                  <a:gd name="T1" fmla="*/ 0 h 464"/>
                  <a:gd name="T2" fmla="*/ 0 w 879"/>
                  <a:gd name="T3" fmla="*/ 0 h 464"/>
                  <a:gd name="T4" fmla="*/ 1 w 879"/>
                  <a:gd name="T5" fmla="*/ 0 h 464"/>
                  <a:gd name="T6" fmla="*/ 1 w 879"/>
                  <a:gd name="T7" fmla="*/ 0 h 464"/>
                  <a:gd name="T8" fmla="*/ 1 w 879"/>
                  <a:gd name="T9" fmla="*/ 0 h 464"/>
                  <a:gd name="T10" fmla="*/ 1 w 879"/>
                  <a:gd name="T11" fmla="*/ 0 h 464"/>
                  <a:gd name="T12" fmla="*/ 1 w 879"/>
                  <a:gd name="T13" fmla="*/ 0 h 464"/>
                  <a:gd name="T14" fmla="*/ 1 w 879"/>
                  <a:gd name="T15" fmla="*/ 1 h 464"/>
                  <a:gd name="T16" fmla="*/ 1 w 879"/>
                  <a:gd name="T17" fmla="*/ 1 h 464"/>
                  <a:gd name="T18" fmla="*/ 1 w 879"/>
                  <a:gd name="T19" fmla="*/ 1 h 464"/>
                  <a:gd name="T20" fmla="*/ 1 w 879"/>
                  <a:gd name="T21" fmla="*/ 1 h 464"/>
                  <a:gd name="T22" fmla="*/ 1 w 879"/>
                  <a:gd name="T23" fmla="*/ 1 h 464"/>
                  <a:gd name="T24" fmla="*/ 1 w 879"/>
                  <a:gd name="T25" fmla="*/ 1 h 464"/>
                  <a:gd name="T26" fmla="*/ 0 w 879"/>
                  <a:gd name="T27" fmla="*/ 1 h 464"/>
                  <a:gd name="T28" fmla="*/ 0 w 879"/>
                  <a:gd name="T29" fmla="*/ 0 h 464"/>
                  <a:gd name="T30" fmla="*/ 0 w 879"/>
                  <a:gd name="T31" fmla="*/ 0 h 4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9" h="464">
                    <a:moveTo>
                      <a:pt x="104" y="0"/>
                    </a:moveTo>
                    <a:lnTo>
                      <a:pt x="155" y="0"/>
                    </a:lnTo>
                    <a:lnTo>
                      <a:pt x="362" y="0"/>
                    </a:lnTo>
                    <a:lnTo>
                      <a:pt x="568" y="51"/>
                    </a:lnTo>
                    <a:lnTo>
                      <a:pt x="723" y="155"/>
                    </a:lnTo>
                    <a:lnTo>
                      <a:pt x="827" y="258"/>
                    </a:lnTo>
                    <a:lnTo>
                      <a:pt x="879" y="361"/>
                    </a:lnTo>
                    <a:lnTo>
                      <a:pt x="879" y="413"/>
                    </a:lnTo>
                    <a:lnTo>
                      <a:pt x="723" y="464"/>
                    </a:lnTo>
                    <a:lnTo>
                      <a:pt x="466" y="464"/>
                    </a:lnTo>
                    <a:lnTo>
                      <a:pt x="104" y="361"/>
                    </a:lnTo>
                    <a:lnTo>
                      <a:pt x="0" y="155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0" name="Freeform 130"/>
              <p:cNvSpPr>
                <a:spLocks/>
              </p:cNvSpPr>
              <p:nvPr/>
            </p:nvSpPr>
            <p:spPr bwMode="auto">
              <a:xfrm>
                <a:off x="2579" y="1483"/>
                <a:ext cx="599" cy="351"/>
              </a:xfrm>
              <a:custGeom>
                <a:avLst/>
                <a:gdLst>
                  <a:gd name="T0" fmla="*/ 5 w 2996"/>
                  <a:gd name="T1" fmla="*/ 1 h 1756"/>
                  <a:gd name="T2" fmla="*/ 5 w 2996"/>
                  <a:gd name="T3" fmla="*/ 1 h 1756"/>
                  <a:gd name="T4" fmla="*/ 5 w 2996"/>
                  <a:gd name="T5" fmla="*/ 1 h 1756"/>
                  <a:gd name="T6" fmla="*/ 5 w 2996"/>
                  <a:gd name="T7" fmla="*/ 1 h 1756"/>
                  <a:gd name="T8" fmla="*/ 5 w 2996"/>
                  <a:gd name="T9" fmla="*/ 1 h 1756"/>
                  <a:gd name="T10" fmla="*/ 4 w 2996"/>
                  <a:gd name="T11" fmla="*/ 2 h 1756"/>
                  <a:gd name="T12" fmla="*/ 4 w 2996"/>
                  <a:gd name="T13" fmla="*/ 2 h 1756"/>
                  <a:gd name="T14" fmla="*/ 3 w 2996"/>
                  <a:gd name="T15" fmla="*/ 2 h 1756"/>
                  <a:gd name="T16" fmla="*/ 3 w 2996"/>
                  <a:gd name="T17" fmla="*/ 2 h 1756"/>
                  <a:gd name="T18" fmla="*/ 3 w 2996"/>
                  <a:gd name="T19" fmla="*/ 3 h 1756"/>
                  <a:gd name="T20" fmla="*/ 2 w 2996"/>
                  <a:gd name="T21" fmla="*/ 3 h 1756"/>
                  <a:gd name="T22" fmla="*/ 2 w 2996"/>
                  <a:gd name="T23" fmla="*/ 3 h 1756"/>
                  <a:gd name="T24" fmla="*/ 2 w 2996"/>
                  <a:gd name="T25" fmla="*/ 3 h 1756"/>
                  <a:gd name="T26" fmla="*/ 2 w 2996"/>
                  <a:gd name="T27" fmla="*/ 3 h 1756"/>
                  <a:gd name="T28" fmla="*/ 1 w 2996"/>
                  <a:gd name="T29" fmla="*/ 3 h 1756"/>
                  <a:gd name="T30" fmla="*/ 1 w 2996"/>
                  <a:gd name="T31" fmla="*/ 2 h 1756"/>
                  <a:gd name="T32" fmla="*/ 1 w 2996"/>
                  <a:gd name="T33" fmla="*/ 2 h 1756"/>
                  <a:gd name="T34" fmla="*/ 1 w 2996"/>
                  <a:gd name="T35" fmla="*/ 2 h 1756"/>
                  <a:gd name="T36" fmla="*/ 1 w 2996"/>
                  <a:gd name="T37" fmla="*/ 2 h 1756"/>
                  <a:gd name="T38" fmla="*/ 0 w 2996"/>
                  <a:gd name="T39" fmla="*/ 1 h 1756"/>
                  <a:gd name="T40" fmla="*/ 0 w 2996"/>
                  <a:gd name="T41" fmla="*/ 1 h 1756"/>
                  <a:gd name="T42" fmla="*/ 0 w 2996"/>
                  <a:gd name="T43" fmla="*/ 1 h 1756"/>
                  <a:gd name="T44" fmla="*/ 0 w 2996"/>
                  <a:gd name="T45" fmla="*/ 0 h 1756"/>
                  <a:gd name="T46" fmla="*/ 0 w 2996"/>
                  <a:gd name="T47" fmla="*/ 0 h 1756"/>
                  <a:gd name="T48" fmla="*/ 0 w 2996"/>
                  <a:gd name="T49" fmla="*/ 0 h 1756"/>
                  <a:gd name="T50" fmla="*/ 0 w 2996"/>
                  <a:gd name="T51" fmla="*/ 0 h 1756"/>
                  <a:gd name="T52" fmla="*/ 0 w 2996"/>
                  <a:gd name="T53" fmla="*/ 1 h 1756"/>
                  <a:gd name="T54" fmla="*/ 1 w 2996"/>
                  <a:gd name="T55" fmla="*/ 2 h 1756"/>
                  <a:gd name="T56" fmla="*/ 1 w 2996"/>
                  <a:gd name="T57" fmla="*/ 2 h 1756"/>
                  <a:gd name="T58" fmla="*/ 1 w 2996"/>
                  <a:gd name="T59" fmla="*/ 2 h 1756"/>
                  <a:gd name="T60" fmla="*/ 1 w 2996"/>
                  <a:gd name="T61" fmla="*/ 2 h 1756"/>
                  <a:gd name="T62" fmla="*/ 2 w 2996"/>
                  <a:gd name="T63" fmla="*/ 2 h 1756"/>
                  <a:gd name="T64" fmla="*/ 2 w 2996"/>
                  <a:gd name="T65" fmla="*/ 2 h 1756"/>
                  <a:gd name="T66" fmla="*/ 2 w 2996"/>
                  <a:gd name="T67" fmla="*/ 3 h 1756"/>
                  <a:gd name="T68" fmla="*/ 3 w 2996"/>
                  <a:gd name="T69" fmla="*/ 2 h 1756"/>
                  <a:gd name="T70" fmla="*/ 3 w 2996"/>
                  <a:gd name="T71" fmla="*/ 2 h 1756"/>
                  <a:gd name="T72" fmla="*/ 3 w 2996"/>
                  <a:gd name="T73" fmla="*/ 2 h 1756"/>
                  <a:gd name="T74" fmla="*/ 4 w 2996"/>
                  <a:gd name="T75" fmla="*/ 2 h 1756"/>
                  <a:gd name="T76" fmla="*/ 4 w 2996"/>
                  <a:gd name="T77" fmla="*/ 2 h 1756"/>
                  <a:gd name="T78" fmla="*/ 4 w 2996"/>
                  <a:gd name="T79" fmla="*/ 1 h 1756"/>
                  <a:gd name="T80" fmla="*/ 5 w 2996"/>
                  <a:gd name="T81" fmla="*/ 1 h 1756"/>
                  <a:gd name="T82" fmla="*/ 5 w 2996"/>
                  <a:gd name="T83" fmla="*/ 1 h 17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96" h="1756">
                    <a:moveTo>
                      <a:pt x="2996" y="723"/>
                    </a:moveTo>
                    <a:lnTo>
                      <a:pt x="2944" y="775"/>
                    </a:lnTo>
                    <a:lnTo>
                      <a:pt x="2892" y="878"/>
                    </a:lnTo>
                    <a:lnTo>
                      <a:pt x="2840" y="929"/>
                    </a:lnTo>
                    <a:lnTo>
                      <a:pt x="2582" y="1240"/>
                    </a:lnTo>
                    <a:lnTo>
                      <a:pt x="2376" y="1395"/>
                    </a:lnTo>
                    <a:lnTo>
                      <a:pt x="2118" y="1498"/>
                    </a:lnTo>
                    <a:lnTo>
                      <a:pt x="1756" y="1653"/>
                    </a:lnTo>
                    <a:lnTo>
                      <a:pt x="1498" y="1756"/>
                    </a:lnTo>
                    <a:lnTo>
                      <a:pt x="1343" y="1756"/>
                    </a:lnTo>
                    <a:lnTo>
                      <a:pt x="1188" y="1756"/>
                    </a:lnTo>
                    <a:lnTo>
                      <a:pt x="930" y="1653"/>
                    </a:lnTo>
                    <a:lnTo>
                      <a:pt x="723" y="1549"/>
                    </a:lnTo>
                    <a:lnTo>
                      <a:pt x="568" y="1446"/>
                    </a:lnTo>
                    <a:lnTo>
                      <a:pt x="362" y="1188"/>
                    </a:lnTo>
                    <a:lnTo>
                      <a:pt x="206" y="929"/>
                    </a:lnTo>
                    <a:lnTo>
                      <a:pt x="51" y="620"/>
                    </a:lnTo>
                    <a:lnTo>
                      <a:pt x="0" y="258"/>
                    </a:lnTo>
                    <a:lnTo>
                      <a:pt x="0" y="0"/>
                    </a:lnTo>
                    <a:lnTo>
                      <a:pt x="51" y="207"/>
                    </a:lnTo>
                    <a:lnTo>
                      <a:pt x="155" y="620"/>
                    </a:lnTo>
                    <a:lnTo>
                      <a:pt x="362" y="982"/>
                    </a:lnTo>
                    <a:lnTo>
                      <a:pt x="568" y="1240"/>
                    </a:lnTo>
                    <a:lnTo>
                      <a:pt x="826" y="1446"/>
                    </a:lnTo>
                    <a:lnTo>
                      <a:pt x="1084" y="1549"/>
                    </a:lnTo>
                    <a:lnTo>
                      <a:pt x="1343" y="1602"/>
                    </a:lnTo>
                    <a:lnTo>
                      <a:pt x="1601" y="1549"/>
                    </a:lnTo>
                    <a:lnTo>
                      <a:pt x="2066" y="1395"/>
                    </a:lnTo>
                    <a:lnTo>
                      <a:pt x="2376" y="1240"/>
                    </a:lnTo>
                    <a:lnTo>
                      <a:pt x="2634" y="1085"/>
                    </a:lnTo>
                    <a:lnTo>
                      <a:pt x="2789" y="878"/>
                    </a:lnTo>
                    <a:lnTo>
                      <a:pt x="2944" y="775"/>
                    </a:lnTo>
                    <a:lnTo>
                      <a:pt x="2996" y="723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1" name="Freeform 131"/>
              <p:cNvSpPr>
                <a:spLocks/>
              </p:cNvSpPr>
              <p:nvPr/>
            </p:nvSpPr>
            <p:spPr bwMode="auto">
              <a:xfrm>
                <a:off x="2723" y="1297"/>
                <a:ext cx="176" cy="114"/>
              </a:xfrm>
              <a:custGeom>
                <a:avLst/>
                <a:gdLst>
                  <a:gd name="T0" fmla="*/ 0 w 878"/>
                  <a:gd name="T1" fmla="*/ 0 h 568"/>
                  <a:gd name="T2" fmla="*/ 0 w 878"/>
                  <a:gd name="T3" fmla="*/ 0 h 568"/>
                  <a:gd name="T4" fmla="*/ 1 w 878"/>
                  <a:gd name="T5" fmla="*/ 0 h 568"/>
                  <a:gd name="T6" fmla="*/ 1 w 878"/>
                  <a:gd name="T7" fmla="*/ 0 h 568"/>
                  <a:gd name="T8" fmla="*/ 1 w 878"/>
                  <a:gd name="T9" fmla="*/ 0 h 568"/>
                  <a:gd name="T10" fmla="*/ 1 w 878"/>
                  <a:gd name="T11" fmla="*/ 0 h 568"/>
                  <a:gd name="T12" fmla="*/ 1 w 878"/>
                  <a:gd name="T13" fmla="*/ 0 h 568"/>
                  <a:gd name="T14" fmla="*/ 1 w 878"/>
                  <a:gd name="T15" fmla="*/ 0 h 568"/>
                  <a:gd name="T16" fmla="*/ 1 w 878"/>
                  <a:gd name="T17" fmla="*/ 0 h 568"/>
                  <a:gd name="T18" fmla="*/ 1 w 878"/>
                  <a:gd name="T19" fmla="*/ 1 h 568"/>
                  <a:gd name="T20" fmla="*/ 1 w 878"/>
                  <a:gd name="T21" fmla="*/ 1 h 568"/>
                  <a:gd name="T22" fmla="*/ 1 w 878"/>
                  <a:gd name="T23" fmla="*/ 1 h 568"/>
                  <a:gd name="T24" fmla="*/ 1 w 878"/>
                  <a:gd name="T25" fmla="*/ 1 h 568"/>
                  <a:gd name="T26" fmla="*/ 1 w 878"/>
                  <a:gd name="T27" fmla="*/ 1 h 568"/>
                  <a:gd name="T28" fmla="*/ 0 w 878"/>
                  <a:gd name="T29" fmla="*/ 1 h 568"/>
                  <a:gd name="T30" fmla="*/ 0 w 878"/>
                  <a:gd name="T31" fmla="*/ 1 h 568"/>
                  <a:gd name="T32" fmla="*/ 0 w 878"/>
                  <a:gd name="T33" fmla="*/ 1 h 568"/>
                  <a:gd name="T34" fmla="*/ 0 w 878"/>
                  <a:gd name="T35" fmla="*/ 1 h 568"/>
                  <a:gd name="T36" fmla="*/ 0 w 878"/>
                  <a:gd name="T37" fmla="*/ 0 h 568"/>
                  <a:gd name="T38" fmla="*/ 0 w 878"/>
                  <a:gd name="T39" fmla="*/ 0 h 5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8" h="568">
                    <a:moveTo>
                      <a:pt x="207" y="155"/>
                    </a:moveTo>
                    <a:lnTo>
                      <a:pt x="258" y="155"/>
                    </a:lnTo>
                    <a:lnTo>
                      <a:pt x="465" y="155"/>
                    </a:lnTo>
                    <a:lnTo>
                      <a:pt x="671" y="51"/>
                    </a:lnTo>
                    <a:lnTo>
                      <a:pt x="775" y="0"/>
                    </a:lnTo>
                    <a:lnTo>
                      <a:pt x="878" y="0"/>
                    </a:lnTo>
                    <a:lnTo>
                      <a:pt x="878" y="155"/>
                    </a:lnTo>
                    <a:lnTo>
                      <a:pt x="775" y="362"/>
                    </a:lnTo>
                    <a:lnTo>
                      <a:pt x="723" y="466"/>
                    </a:lnTo>
                    <a:lnTo>
                      <a:pt x="620" y="517"/>
                    </a:lnTo>
                    <a:lnTo>
                      <a:pt x="465" y="568"/>
                    </a:lnTo>
                    <a:lnTo>
                      <a:pt x="310" y="568"/>
                    </a:lnTo>
                    <a:lnTo>
                      <a:pt x="155" y="517"/>
                    </a:lnTo>
                    <a:lnTo>
                      <a:pt x="0" y="413"/>
                    </a:lnTo>
                    <a:lnTo>
                      <a:pt x="0" y="259"/>
                    </a:lnTo>
                    <a:lnTo>
                      <a:pt x="207" y="155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2" name="Freeform 132"/>
              <p:cNvSpPr>
                <a:spLocks/>
              </p:cNvSpPr>
              <p:nvPr/>
            </p:nvSpPr>
            <p:spPr bwMode="auto">
              <a:xfrm>
                <a:off x="2920" y="1328"/>
                <a:ext cx="144" cy="145"/>
              </a:xfrm>
              <a:custGeom>
                <a:avLst/>
                <a:gdLst>
                  <a:gd name="T0" fmla="*/ 0 w 722"/>
                  <a:gd name="T1" fmla="*/ 1 h 724"/>
                  <a:gd name="T2" fmla="*/ 0 w 722"/>
                  <a:gd name="T3" fmla="*/ 1 h 724"/>
                  <a:gd name="T4" fmla="*/ 0 w 722"/>
                  <a:gd name="T5" fmla="*/ 1 h 724"/>
                  <a:gd name="T6" fmla="*/ 0 w 722"/>
                  <a:gd name="T7" fmla="*/ 0 h 724"/>
                  <a:gd name="T8" fmla="*/ 0 w 722"/>
                  <a:gd name="T9" fmla="*/ 0 h 724"/>
                  <a:gd name="T10" fmla="*/ 0 w 722"/>
                  <a:gd name="T11" fmla="*/ 0 h 724"/>
                  <a:gd name="T12" fmla="*/ 0 w 722"/>
                  <a:gd name="T13" fmla="*/ 0 h 724"/>
                  <a:gd name="T14" fmla="*/ 0 w 722"/>
                  <a:gd name="T15" fmla="*/ 0 h 724"/>
                  <a:gd name="T16" fmla="*/ 0 w 722"/>
                  <a:gd name="T17" fmla="*/ 0 h 724"/>
                  <a:gd name="T18" fmla="*/ 1 w 722"/>
                  <a:gd name="T19" fmla="*/ 0 h 724"/>
                  <a:gd name="T20" fmla="*/ 1 w 722"/>
                  <a:gd name="T21" fmla="*/ 1 h 724"/>
                  <a:gd name="T22" fmla="*/ 1 w 722"/>
                  <a:gd name="T23" fmla="*/ 1 h 724"/>
                  <a:gd name="T24" fmla="*/ 1 w 722"/>
                  <a:gd name="T25" fmla="*/ 1 h 724"/>
                  <a:gd name="T26" fmla="*/ 1 w 722"/>
                  <a:gd name="T27" fmla="*/ 1 h 724"/>
                  <a:gd name="T28" fmla="*/ 1 w 722"/>
                  <a:gd name="T29" fmla="*/ 1 h 724"/>
                  <a:gd name="T30" fmla="*/ 1 w 722"/>
                  <a:gd name="T31" fmla="*/ 1 h 724"/>
                  <a:gd name="T32" fmla="*/ 1 w 722"/>
                  <a:gd name="T33" fmla="*/ 1 h 724"/>
                  <a:gd name="T34" fmla="*/ 1 w 722"/>
                  <a:gd name="T35" fmla="*/ 1 h 724"/>
                  <a:gd name="T36" fmla="*/ 0 w 722"/>
                  <a:gd name="T37" fmla="*/ 1 h 724"/>
                  <a:gd name="T38" fmla="*/ 0 w 722"/>
                  <a:gd name="T39" fmla="*/ 1 h 7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2" h="724">
                    <a:moveTo>
                      <a:pt x="51" y="465"/>
                    </a:moveTo>
                    <a:lnTo>
                      <a:pt x="0" y="465"/>
                    </a:lnTo>
                    <a:lnTo>
                      <a:pt x="0" y="362"/>
                    </a:lnTo>
                    <a:lnTo>
                      <a:pt x="103" y="155"/>
                    </a:lnTo>
                    <a:lnTo>
                      <a:pt x="154" y="0"/>
                    </a:lnTo>
                    <a:lnTo>
                      <a:pt x="206" y="0"/>
                    </a:lnTo>
                    <a:lnTo>
                      <a:pt x="309" y="104"/>
                    </a:lnTo>
                    <a:lnTo>
                      <a:pt x="413" y="258"/>
                    </a:lnTo>
                    <a:lnTo>
                      <a:pt x="464" y="362"/>
                    </a:lnTo>
                    <a:lnTo>
                      <a:pt x="619" y="413"/>
                    </a:lnTo>
                    <a:lnTo>
                      <a:pt x="722" y="517"/>
                    </a:lnTo>
                    <a:lnTo>
                      <a:pt x="722" y="671"/>
                    </a:lnTo>
                    <a:lnTo>
                      <a:pt x="619" y="724"/>
                    </a:lnTo>
                    <a:lnTo>
                      <a:pt x="361" y="724"/>
                    </a:lnTo>
                    <a:lnTo>
                      <a:pt x="206" y="671"/>
                    </a:lnTo>
                    <a:lnTo>
                      <a:pt x="51" y="465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3" name="Freeform 133"/>
              <p:cNvSpPr>
                <a:spLocks/>
              </p:cNvSpPr>
              <p:nvPr/>
            </p:nvSpPr>
            <p:spPr bwMode="auto">
              <a:xfrm>
                <a:off x="2837" y="1277"/>
                <a:ext cx="113" cy="206"/>
              </a:xfrm>
              <a:custGeom>
                <a:avLst/>
                <a:gdLst>
                  <a:gd name="T0" fmla="*/ 1 w 567"/>
                  <a:gd name="T1" fmla="*/ 0 h 1033"/>
                  <a:gd name="T2" fmla="*/ 1 w 567"/>
                  <a:gd name="T3" fmla="*/ 0 h 1033"/>
                  <a:gd name="T4" fmla="*/ 0 w 567"/>
                  <a:gd name="T5" fmla="*/ 0 h 1033"/>
                  <a:gd name="T6" fmla="*/ 0 w 567"/>
                  <a:gd name="T7" fmla="*/ 0 h 1033"/>
                  <a:gd name="T8" fmla="*/ 0 w 567"/>
                  <a:gd name="T9" fmla="*/ 0 h 1033"/>
                  <a:gd name="T10" fmla="*/ 0 w 567"/>
                  <a:gd name="T11" fmla="*/ 1 h 1033"/>
                  <a:gd name="T12" fmla="*/ 0 w 567"/>
                  <a:gd name="T13" fmla="*/ 1 h 1033"/>
                  <a:gd name="T14" fmla="*/ 0 w 567"/>
                  <a:gd name="T15" fmla="*/ 1 h 1033"/>
                  <a:gd name="T16" fmla="*/ 0 w 567"/>
                  <a:gd name="T17" fmla="*/ 1 h 1033"/>
                  <a:gd name="T18" fmla="*/ 0 w 567"/>
                  <a:gd name="T19" fmla="*/ 1 h 1033"/>
                  <a:gd name="T20" fmla="*/ 0 w 567"/>
                  <a:gd name="T21" fmla="*/ 1 h 1033"/>
                  <a:gd name="T22" fmla="*/ 0 w 567"/>
                  <a:gd name="T23" fmla="*/ 1 h 1033"/>
                  <a:gd name="T24" fmla="*/ 0 w 567"/>
                  <a:gd name="T25" fmla="*/ 1 h 1033"/>
                  <a:gd name="T26" fmla="*/ 0 w 567"/>
                  <a:gd name="T27" fmla="*/ 2 h 1033"/>
                  <a:gd name="T28" fmla="*/ 0 w 567"/>
                  <a:gd name="T29" fmla="*/ 2 h 1033"/>
                  <a:gd name="T30" fmla="*/ 0 w 567"/>
                  <a:gd name="T31" fmla="*/ 2 h 1033"/>
                  <a:gd name="T32" fmla="*/ 0 w 567"/>
                  <a:gd name="T33" fmla="*/ 2 h 1033"/>
                  <a:gd name="T34" fmla="*/ 1 w 567"/>
                  <a:gd name="T35" fmla="*/ 2 h 1033"/>
                  <a:gd name="T36" fmla="*/ 1 w 567"/>
                  <a:gd name="T37" fmla="*/ 1 h 1033"/>
                  <a:gd name="T38" fmla="*/ 1 w 567"/>
                  <a:gd name="T39" fmla="*/ 1 h 1033"/>
                  <a:gd name="T40" fmla="*/ 1 w 567"/>
                  <a:gd name="T41" fmla="*/ 1 h 1033"/>
                  <a:gd name="T42" fmla="*/ 1 w 567"/>
                  <a:gd name="T43" fmla="*/ 1 h 1033"/>
                  <a:gd name="T44" fmla="*/ 1 w 567"/>
                  <a:gd name="T45" fmla="*/ 1 h 1033"/>
                  <a:gd name="T46" fmla="*/ 1 w 567"/>
                  <a:gd name="T47" fmla="*/ 0 h 1033"/>
                  <a:gd name="T48" fmla="*/ 1 w 567"/>
                  <a:gd name="T49" fmla="*/ 0 h 1033"/>
                  <a:gd name="T50" fmla="*/ 1 w 567"/>
                  <a:gd name="T51" fmla="*/ 0 h 1033"/>
                  <a:gd name="T52" fmla="*/ 1 w 567"/>
                  <a:gd name="T53" fmla="*/ 0 h 1033"/>
                  <a:gd name="T54" fmla="*/ 1 w 567"/>
                  <a:gd name="T55" fmla="*/ 0 h 10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67" h="1033">
                    <a:moveTo>
                      <a:pt x="413" y="0"/>
                    </a:moveTo>
                    <a:lnTo>
                      <a:pt x="360" y="0"/>
                    </a:lnTo>
                    <a:lnTo>
                      <a:pt x="309" y="103"/>
                    </a:lnTo>
                    <a:lnTo>
                      <a:pt x="258" y="258"/>
                    </a:lnTo>
                    <a:lnTo>
                      <a:pt x="206" y="465"/>
                    </a:lnTo>
                    <a:lnTo>
                      <a:pt x="154" y="569"/>
                    </a:lnTo>
                    <a:lnTo>
                      <a:pt x="102" y="671"/>
                    </a:lnTo>
                    <a:lnTo>
                      <a:pt x="51" y="775"/>
                    </a:lnTo>
                    <a:lnTo>
                      <a:pt x="0" y="827"/>
                    </a:lnTo>
                    <a:lnTo>
                      <a:pt x="51" y="929"/>
                    </a:lnTo>
                    <a:lnTo>
                      <a:pt x="102" y="982"/>
                    </a:lnTo>
                    <a:lnTo>
                      <a:pt x="206" y="1033"/>
                    </a:lnTo>
                    <a:lnTo>
                      <a:pt x="309" y="982"/>
                    </a:lnTo>
                    <a:lnTo>
                      <a:pt x="360" y="982"/>
                    </a:lnTo>
                    <a:lnTo>
                      <a:pt x="360" y="878"/>
                    </a:lnTo>
                    <a:lnTo>
                      <a:pt x="413" y="775"/>
                    </a:lnTo>
                    <a:lnTo>
                      <a:pt x="413" y="671"/>
                    </a:lnTo>
                    <a:lnTo>
                      <a:pt x="464" y="465"/>
                    </a:lnTo>
                    <a:lnTo>
                      <a:pt x="516" y="309"/>
                    </a:lnTo>
                    <a:lnTo>
                      <a:pt x="567" y="154"/>
                    </a:lnTo>
                    <a:lnTo>
                      <a:pt x="567" y="51"/>
                    </a:lnTo>
                    <a:lnTo>
                      <a:pt x="413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4" name="Freeform 134"/>
              <p:cNvSpPr>
                <a:spLocks/>
              </p:cNvSpPr>
              <p:nvPr/>
            </p:nvSpPr>
            <p:spPr bwMode="auto">
              <a:xfrm>
                <a:off x="2661" y="1153"/>
                <a:ext cx="558" cy="279"/>
              </a:xfrm>
              <a:custGeom>
                <a:avLst/>
                <a:gdLst>
                  <a:gd name="T0" fmla="*/ 1 w 2789"/>
                  <a:gd name="T1" fmla="*/ 1 h 1395"/>
                  <a:gd name="T2" fmla="*/ 1 w 2789"/>
                  <a:gd name="T3" fmla="*/ 1 h 1395"/>
                  <a:gd name="T4" fmla="*/ 1 w 2789"/>
                  <a:gd name="T5" fmla="*/ 1 h 1395"/>
                  <a:gd name="T6" fmla="*/ 0 w 2789"/>
                  <a:gd name="T7" fmla="*/ 1 h 1395"/>
                  <a:gd name="T8" fmla="*/ 0 w 2789"/>
                  <a:gd name="T9" fmla="*/ 1 h 1395"/>
                  <a:gd name="T10" fmla="*/ 0 w 2789"/>
                  <a:gd name="T11" fmla="*/ 1 h 1395"/>
                  <a:gd name="T12" fmla="*/ 0 w 2789"/>
                  <a:gd name="T13" fmla="*/ 1 h 1395"/>
                  <a:gd name="T14" fmla="*/ 0 w 2789"/>
                  <a:gd name="T15" fmla="*/ 0 h 1395"/>
                  <a:gd name="T16" fmla="*/ 0 w 2789"/>
                  <a:gd name="T17" fmla="*/ 0 h 1395"/>
                  <a:gd name="T18" fmla="*/ 0 w 2789"/>
                  <a:gd name="T19" fmla="*/ 0 h 1395"/>
                  <a:gd name="T20" fmla="*/ 0 w 2789"/>
                  <a:gd name="T21" fmla="*/ 0 h 1395"/>
                  <a:gd name="T22" fmla="*/ 1 w 2789"/>
                  <a:gd name="T23" fmla="*/ 0 h 1395"/>
                  <a:gd name="T24" fmla="*/ 1 w 2789"/>
                  <a:gd name="T25" fmla="*/ 0 h 1395"/>
                  <a:gd name="T26" fmla="*/ 1 w 2789"/>
                  <a:gd name="T27" fmla="*/ 0 h 1395"/>
                  <a:gd name="T28" fmla="*/ 2 w 2789"/>
                  <a:gd name="T29" fmla="*/ 0 h 1395"/>
                  <a:gd name="T30" fmla="*/ 2 w 2789"/>
                  <a:gd name="T31" fmla="*/ 0 h 1395"/>
                  <a:gd name="T32" fmla="*/ 2 w 2789"/>
                  <a:gd name="T33" fmla="*/ 0 h 1395"/>
                  <a:gd name="T34" fmla="*/ 3 w 2789"/>
                  <a:gd name="T35" fmla="*/ 0 h 1395"/>
                  <a:gd name="T36" fmla="*/ 3 w 2789"/>
                  <a:gd name="T37" fmla="*/ 1 h 1395"/>
                  <a:gd name="T38" fmla="*/ 4 w 2789"/>
                  <a:gd name="T39" fmla="*/ 1 h 1395"/>
                  <a:gd name="T40" fmla="*/ 4 w 2789"/>
                  <a:gd name="T41" fmla="*/ 1 h 1395"/>
                  <a:gd name="T42" fmla="*/ 4 w 2789"/>
                  <a:gd name="T43" fmla="*/ 1 h 1395"/>
                  <a:gd name="T44" fmla="*/ 4 w 2789"/>
                  <a:gd name="T45" fmla="*/ 1 h 1395"/>
                  <a:gd name="T46" fmla="*/ 4 w 2789"/>
                  <a:gd name="T47" fmla="*/ 2 h 1395"/>
                  <a:gd name="T48" fmla="*/ 4 w 2789"/>
                  <a:gd name="T49" fmla="*/ 2 h 1395"/>
                  <a:gd name="T50" fmla="*/ 4 w 2789"/>
                  <a:gd name="T51" fmla="*/ 2 h 1395"/>
                  <a:gd name="T52" fmla="*/ 4 w 2789"/>
                  <a:gd name="T53" fmla="*/ 2 h 1395"/>
                  <a:gd name="T54" fmla="*/ 4 w 2789"/>
                  <a:gd name="T55" fmla="*/ 2 h 1395"/>
                  <a:gd name="T56" fmla="*/ 4 w 2789"/>
                  <a:gd name="T57" fmla="*/ 2 h 1395"/>
                  <a:gd name="T58" fmla="*/ 4 w 2789"/>
                  <a:gd name="T59" fmla="*/ 2 h 1395"/>
                  <a:gd name="T60" fmla="*/ 3 w 2789"/>
                  <a:gd name="T61" fmla="*/ 2 h 1395"/>
                  <a:gd name="T62" fmla="*/ 3 w 2789"/>
                  <a:gd name="T63" fmla="*/ 2 h 1395"/>
                  <a:gd name="T64" fmla="*/ 3 w 2789"/>
                  <a:gd name="T65" fmla="*/ 2 h 1395"/>
                  <a:gd name="T66" fmla="*/ 3 w 2789"/>
                  <a:gd name="T67" fmla="*/ 2 h 1395"/>
                  <a:gd name="T68" fmla="*/ 3 w 2789"/>
                  <a:gd name="T69" fmla="*/ 1 h 1395"/>
                  <a:gd name="T70" fmla="*/ 2 w 2789"/>
                  <a:gd name="T71" fmla="*/ 1 h 1395"/>
                  <a:gd name="T72" fmla="*/ 2 w 2789"/>
                  <a:gd name="T73" fmla="*/ 1 h 1395"/>
                  <a:gd name="T74" fmla="*/ 2 w 2789"/>
                  <a:gd name="T75" fmla="*/ 1 h 1395"/>
                  <a:gd name="T76" fmla="*/ 2 w 2789"/>
                  <a:gd name="T77" fmla="*/ 1 h 1395"/>
                  <a:gd name="T78" fmla="*/ 2 w 2789"/>
                  <a:gd name="T79" fmla="*/ 1 h 1395"/>
                  <a:gd name="T80" fmla="*/ 2 w 2789"/>
                  <a:gd name="T81" fmla="*/ 1 h 1395"/>
                  <a:gd name="T82" fmla="*/ 2 w 2789"/>
                  <a:gd name="T83" fmla="*/ 1 h 1395"/>
                  <a:gd name="T84" fmla="*/ 1 w 2789"/>
                  <a:gd name="T85" fmla="*/ 1 h 1395"/>
                  <a:gd name="T86" fmla="*/ 1 w 2789"/>
                  <a:gd name="T87" fmla="*/ 1 h 13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89" h="1395">
                    <a:moveTo>
                      <a:pt x="671" y="827"/>
                    </a:moveTo>
                    <a:lnTo>
                      <a:pt x="568" y="827"/>
                    </a:lnTo>
                    <a:lnTo>
                      <a:pt x="362" y="827"/>
                    </a:lnTo>
                    <a:lnTo>
                      <a:pt x="207" y="620"/>
                    </a:lnTo>
                    <a:lnTo>
                      <a:pt x="104" y="516"/>
                    </a:lnTo>
                    <a:lnTo>
                      <a:pt x="0" y="361"/>
                    </a:lnTo>
                    <a:lnTo>
                      <a:pt x="0" y="154"/>
                    </a:lnTo>
                    <a:lnTo>
                      <a:pt x="104" y="52"/>
                    </a:lnTo>
                    <a:lnTo>
                      <a:pt x="310" y="0"/>
                    </a:lnTo>
                    <a:lnTo>
                      <a:pt x="620" y="0"/>
                    </a:lnTo>
                    <a:lnTo>
                      <a:pt x="930" y="52"/>
                    </a:lnTo>
                    <a:lnTo>
                      <a:pt x="1239" y="103"/>
                    </a:lnTo>
                    <a:lnTo>
                      <a:pt x="1550" y="207"/>
                    </a:lnTo>
                    <a:lnTo>
                      <a:pt x="1859" y="310"/>
                    </a:lnTo>
                    <a:lnTo>
                      <a:pt x="2169" y="465"/>
                    </a:lnTo>
                    <a:lnTo>
                      <a:pt x="2427" y="620"/>
                    </a:lnTo>
                    <a:lnTo>
                      <a:pt x="2583" y="827"/>
                    </a:lnTo>
                    <a:lnTo>
                      <a:pt x="2685" y="929"/>
                    </a:lnTo>
                    <a:lnTo>
                      <a:pt x="2789" y="1085"/>
                    </a:lnTo>
                    <a:lnTo>
                      <a:pt x="2738" y="1189"/>
                    </a:lnTo>
                    <a:lnTo>
                      <a:pt x="2634" y="1291"/>
                    </a:lnTo>
                    <a:lnTo>
                      <a:pt x="2479" y="1343"/>
                    </a:lnTo>
                    <a:lnTo>
                      <a:pt x="2221" y="1395"/>
                    </a:lnTo>
                    <a:lnTo>
                      <a:pt x="2014" y="1395"/>
                    </a:lnTo>
                    <a:lnTo>
                      <a:pt x="1808" y="1240"/>
                    </a:lnTo>
                    <a:lnTo>
                      <a:pt x="1653" y="1085"/>
                    </a:lnTo>
                    <a:lnTo>
                      <a:pt x="1601" y="929"/>
                    </a:lnTo>
                    <a:lnTo>
                      <a:pt x="1550" y="827"/>
                    </a:lnTo>
                    <a:lnTo>
                      <a:pt x="1498" y="723"/>
                    </a:lnTo>
                    <a:lnTo>
                      <a:pt x="1395" y="671"/>
                    </a:lnTo>
                    <a:lnTo>
                      <a:pt x="1292" y="620"/>
                    </a:lnTo>
                    <a:lnTo>
                      <a:pt x="1137" y="671"/>
                    </a:lnTo>
                    <a:lnTo>
                      <a:pt x="930" y="774"/>
                    </a:lnTo>
                    <a:lnTo>
                      <a:pt x="671" y="827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5" name="Freeform 135"/>
              <p:cNvSpPr>
                <a:spLocks/>
              </p:cNvSpPr>
              <p:nvPr/>
            </p:nvSpPr>
            <p:spPr bwMode="auto">
              <a:xfrm>
                <a:off x="2692" y="1411"/>
                <a:ext cx="331" cy="238"/>
              </a:xfrm>
              <a:custGeom>
                <a:avLst/>
                <a:gdLst>
                  <a:gd name="T0" fmla="*/ 1 w 1653"/>
                  <a:gd name="T1" fmla="*/ 0 h 1189"/>
                  <a:gd name="T2" fmla="*/ 1 w 1653"/>
                  <a:gd name="T3" fmla="*/ 0 h 1189"/>
                  <a:gd name="T4" fmla="*/ 1 w 1653"/>
                  <a:gd name="T5" fmla="*/ 0 h 1189"/>
                  <a:gd name="T6" fmla="*/ 1 w 1653"/>
                  <a:gd name="T7" fmla="*/ 0 h 1189"/>
                  <a:gd name="T8" fmla="*/ 1 w 1653"/>
                  <a:gd name="T9" fmla="*/ 1 h 1189"/>
                  <a:gd name="T10" fmla="*/ 1 w 1653"/>
                  <a:gd name="T11" fmla="*/ 1 h 1189"/>
                  <a:gd name="T12" fmla="*/ 1 w 1653"/>
                  <a:gd name="T13" fmla="*/ 1 h 1189"/>
                  <a:gd name="T14" fmla="*/ 2 w 1653"/>
                  <a:gd name="T15" fmla="*/ 1 h 1189"/>
                  <a:gd name="T16" fmla="*/ 2 w 1653"/>
                  <a:gd name="T17" fmla="*/ 1 h 1189"/>
                  <a:gd name="T18" fmla="*/ 2 w 1653"/>
                  <a:gd name="T19" fmla="*/ 1 h 1189"/>
                  <a:gd name="T20" fmla="*/ 2 w 1653"/>
                  <a:gd name="T21" fmla="*/ 1 h 1189"/>
                  <a:gd name="T22" fmla="*/ 2 w 1653"/>
                  <a:gd name="T23" fmla="*/ 1 h 1189"/>
                  <a:gd name="T24" fmla="*/ 2 w 1653"/>
                  <a:gd name="T25" fmla="*/ 0 h 1189"/>
                  <a:gd name="T26" fmla="*/ 3 w 1653"/>
                  <a:gd name="T27" fmla="*/ 1 h 1189"/>
                  <a:gd name="T28" fmla="*/ 3 w 1653"/>
                  <a:gd name="T29" fmla="*/ 1 h 1189"/>
                  <a:gd name="T30" fmla="*/ 3 w 1653"/>
                  <a:gd name="T31" fmla="*/ 2 h 1189"/>
                  <a:gd name="T32" fmla="*/ 2 w 1653"/>
                  <a:gd name="T33" fmla="*/ 2 h 1189"/>
                  <a:gd name="T34" fmla="*/ 2 w 1653"/>
                  <a:gd name="T35" fmla="*/ 1 h 1189"/>
                  <a:gd name="T36" fmla="*/ 2 w 1653"/>
                  <a:gd name="T37" fmla="*/ 1 h 1189"/>
                  <a:gd name="T38" fmla="*/ 1 w 1653"/>
                  <a:gd name="T39" fmla="*/ 1 h 1189"/>
                  <a:gd name="T40" fmla="*/ 1 w 1653"/>
                  <a:gd name="T41" fmla="*/ 1 h 1189"/>
                  <a:gd name="T42" fmla="*/ 1 w 1653"/>
                  <a:gd name="T43" fmla="*/ 1 h 1189"/>
                  <a:gd name="T44" fmla="*/ 1 w 1653"/>
                  <a:gd name="T45" fmla="*/ 1 h 1189"/>
                  <a:gd name="T46" fmla="*/ 1 w 1653"/>
                  <a:gd name="T47" fmla="*/ 1 h 1189"/>
                  <a:gd name="T48" fmla="*/ 1 w 1653"/>
                  <a:gd name="T49" fmla="*/ 1 h 1189"/>
                  <a:gd name="T50" fmla="*/ 0 w 1653"/>
                  <a:gd name="T51" fmla="*/ 1 h 1189"/>
                  <a:gd name="T52" fmla="*/ 0 w 1653"/>
                  <a:gd name="T53" fmla="*/ 1 h 1189"/>
                  <a:gd name="T54" fmla="*/ 0 w 1653"/>
                  <a:gd name="T55" fmla="*/ 1 h 1189"/>
                  <a:gd name="T56" fmla="*/ 0 w 1653"/>
                  <a:gd name="T57" fmla="*/ 1 h 1189"/>
                  <a:gd name="T58" fmla="*/ 0 w 1653"/>
                  <a:gd name="T59" fmla="*/ 0 h 1189"/>
                  <a:gd name="T60" fmla="*/ 1 w 1653"/>
                  <a:gd name="T61" fmla="*/ 0 h 1189"/>
                  <a:gd name="T62" fmla="*/ 1 w 1653"/>
                  <a:gd name="T63" fmla="*/ 0 h 118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53" h="1189">
                    <a:moveTo>
                      <a:pt x="620" y="0"/>
                    </a:moveTo>
                    <a:lnTo>
                      <a:pt x="569" y="52"/>
                    </a:lnTo>
                    <a:lnTo>
                      <a:pt x="516" y="104"/>
                    </a:lnTo>
                    <a:lnTo>
                      <a:pt x="569" y="207"/>
                    </a:lnTo>
                    <a:lnTo>
                      <a:pt x="620" y="258"/>
                    </a:lnTo>
                    <a:lnTo>
                      <a:pt x="671" y="258"/>
                    </a:lnTo>
                    <a:lnTo>
                      <a:pt x="724" y="311"/>
                    </a:lnTo>
                    <a:lnTo>
                      <a:pt x="724" y="362"/>
                    </a:lnTo>
                    <a:lnTo>
                      <a:pt x="775" y="414"/>
                    </a:lnTo>
                    <a:lnTo>
                      <a:pt x="878" y="414"/>
                    </a:lnTo>
                    <a:lnTo>
                      <a:pt x="930" y="465"/>
                    </a:lnTo>
                    <a:lnTo>
                      <a:pt x="1033" y="465"/>
                    </a:lnTo>
                    <a:lnTo>
                      <a:pt x="1084" y="414"/>
                    </a:lnTo>
                    <a:lnTo>
                      <a:pt x="1137" y="414"/>
                    </a:lnTo>
                    <a:lnTo>
                      <a:pt x="1188" y="414"/>
                    </a:lnTo>
                    <a:lnTo>
                      <a:pt x="1240" y="414"/>
                    </a:lnTo>
                    <a:lnTo>
                      <a:pt x="1291" y="465"/>
                    </a:lnTo>
                    <a:lnTo>
                      <a:pt x="1343" y="414"/>
                    </a:lnTo>
                    <a:lnTo>
                      <a:pt x="1343" y="362"/>
                    </a:lnTo>
                    <a:lnTo>
                      <a:pt x="1395" y="311"/>
                    </a:lnTo>
                    <a:lnTo>
                      <a:pt x="1498" y="311"/>
                    </a:lnTo>
                    <a:lnTo>
                      <a:pt x="1601" y="465"/>
                    </a:lnTo>
                    <a:lnTo>
                      <a:pt x="1653" y="724"/>
                    </a:lnTo>
                    <a:lnTo>
                      <a:pt x="1601" y="931"/>
                    </a:lnTo>
                    <a:lnTo>
                      <a:pt x="1601" y="1085"/>
                    </a:lnTo>
                    <a:lnTo>
                      <a:pt x="1498" y="1189"/>
                    </a:lnTo>
                    <a:lnTo>
                      <a:pt x="1343" y="1085"/>
                    </a:lnTo>
                    <a:lnTo>
                      <a:pt x="1240" y="878"/>
                    </a:lnTo>
                    <a:lnTo>
                      <a:pt x="1084" y="775"/>
                    </a:lnTo>
                    <a:lnTo>
                      <a:pt x="982" y="724"/>
                    </a:lnTo>
                    <a:lnTo>
                      <a:pt x="930" y="724"/>
                    </a:lnTo>
                    <a:lnTo>
                      <a:pt x="826" y="775"/>
                    </a:lnTo>
                    <a:lnTo>
                      <a:pt x="724" y="724"/>
                    </a:lnTo>
                    <a:lnTo>
                      <a:pt x="724" y="672"/>
                    </a:lnTo>
                    <a:lnTo>
                      <a:pt x="671" y="620"/>
                    </a:lnTo>
                    <a:lnTo>
                      <a:pt x="569" y="620"/>
                    </a:lnTo>
                    <a:lnTo>
                      <a:pt x="516" y="620"/>
                    </a:lnTo>
                    <a:lnTo>
                      <a:pt x="465" y="620"/>
                    </a:lnTo>
                    <a:lnTo>
                      <a:pt x="362" y="672"/>
                    </a:lnTo>
                    <a:lnTo>
                      <a:pt x="258" y="724"/>
                    </a:lnTo>
                    <a:lnTo>
                      <a:pt x="103" y="775"/>
                    </a:lnTo>
                    <a:lnTo>
                      <a:pt x="0" y="775"/>
                    </a:lnTo>
                    <a:lnTo>
                      <a:pt x="0" y="620"/>
                    </a:lnTo>
                    <a:lnTo>
                      <a:pt x="52" y="414"/>
                    </a:lnTo>
                    <a:lnTo>
                      <a:pt x="103" y="258"/>
                    </a:lnTo>
                    <a:lnTo>
                      <a:pt x="207" y="104"/>
                    </a:lnTo>
                    <a:lnTo>
                      <a:pt x="362" y="52"/>
                    </a:lnTo>
                    <a:lnTo>
                      <a:pt x="569" y="0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6" name="Freeform 136"/>
              <p:cNvSpPr>
                <a:spLocks/>
              </p:cNvSpPr>
              <p:nvPr/>
            </p:nvSpPr>
            <p:spPr bwMode="auto">
              <a:xfrm>
                <a:off x="2610" y="1173"/>
                <a:ext cx="113" cy="197"/>
              </a:xfrm>
              <a:custGeom>
                <a:avLst/>
                <a:gdLst>
                  <a:gd name="T0" fmla="*/ 1 w 568"/>
                  <a:gd name="T1" fmla="*/ 1 h 982"/>
                  <a:gd name="T2" fmla="*/ 1 w 568"/>
                  <a:gd name="T3" fmla="*/ 1 h 982"/>
                  <a:gd name="T4" fmla="*/ 1 w 568"/>
                  <a:gd name="T5" fmla="*/ 0 h 982"/>
                  <a:gd name="T6" fmla="*/ 1 w 568"/>
                  <a:gd name="T7" fmla="*/ 0 h 982"/>
                  <a:gd name="T8" fmla="*/ 1 w 568"/>
                  <a:gd name="T9" fmla="*/ 0 h 982"/>
                  <a:gd name="T10" fmla="*/ 0 w 568"/>
                  <a:gd name="T11" fmla="*/ 0 h 982"/>
                  <a:gd name="T12" fmla="*/ 0 w 568"/>
                  <a:gd name="T13" fmla="*/ 0 h 982"/>
                  <a:gd name="T14" fmla="*/ 0 w 568"/>
                  <a:gd name="T15" fmla="*/ 0 h 982"/>
                  <a:gd name="T16" fmla="*/ 0 w 568"/>
                  <a:gd name="T17" fmla="*/ 0 h 982"/>
                  <a:gd name="T18" fmla="*/ 0 w 568"/>
                  <a:gd name="T19" fmla="*/ 1 h 982"/>
                  <a:gd name="T20" fmla="*/ 0 w 568"/>
                  <a:gd name="T21" fmla="*/ 1 h 982"/>
                  <a:gd name="T22" fmla="*/ 0 w 568"/>
                  <a:gd name="T23" fmla="*/ 1 h 982"/>
                  <a:gd name="T24" fmla="*/ 0 w 568"/>
                  <a:gd name="T25" fmla="*/ 1 h 982"/>
                  <a:gd name="T26" fmla="*/ 0 w 568"/>
                  <a:gd name="T27" fmla="*/ 2 h 982"/>
                  <a:gd name="T28" fmla="*/ 1 w 568"/>
                  <a:gd name="T29" fmla="*/ 2 h 982"/>
                  <a:gd name="T30" fmla="*/ 1 w 568"/>
                  <a:gd name="T31" fmla="*/ 1 h 982"/>
                  <a:gd name="T32" fmla="*/ 1 w 568"/>
                  <a:gd name="T33" fmla="*/ 1 h 982"/>
                  <a:gd name="T34" fmla="*/ 1 w 568"/>
                  <a:gd name="T35" fmla="*/ 1 h 982"/>
                  <a:gd name="T36" fmla="*/ 1 w 568"/>
                  <a:gd name="T37" fmla="*/ 1 h 982"/>
                  <a:gd name="T38" fmla="*/ 1 w 568"/>
                  <a:gd name="T39" fmla="*/ 1 h 9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8" h="982">
                    <a:moveTo>
                      <a:pt x="413" y="465"/>
                    </a:moveTo>
                    <a:lnTo>
                      <a:pt x="413" y="362"/>
                    </a:lnTo>
                    <a:lnTo>
                      <a:pt x="362" y="207"/>
                    </a:lnTo>
                    <a:lnTo>
                      <a:pt x="362" y="51"/>
                    </a:lnTo>
                    <a:lnTo>
                      <a:pt x="258" y="0"/>
                    </a:lnTo>
                    <a:lnTo>
                      <a:pt x="155" y="51"/>
                    </a:lnTo>
                    <a:lnTo>
                      <a:pt x="103" y="207"/>
                    </a:lnTo>
                    <a:lnTo>
                      <a:pt x="0" y="465"/>
                    </a:lnTo>
                    <a:lnTo>
                      <a:pt x="0" y="671"/>
                    </a:lnTo>
                    <a:lnTo>
                      <a:pt x="103" y="826"/>
                    </a:lnTo>
                    <a:lnTo>
                      <a:pt x="258" y="982"/>
                    </a:lnTo>
                    <a:lnTo>
                      <a:pt x="413" y="982"/>
                    </a:lnTo>
                    <a:lnTo>
                      <a:pt x="568" y="879"/>
                    </a:lnTo>
                    <a:lnTo>
                      <a:pt x="568" y="775"/>
                    </a:lnTo>
                    <a:lnTo>
                      <a:pt x="516" y="671"/>
                    </a:lnTo>
                    <a:lnTo>
                      <a:pt x="413" y="465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7" name="Freeform 137"/>
              <p:cNvSpPr>
                <a:spLocks/>
              </p:cNvSpPr>
              <p:nvPr/>
            </p:nvSpPr>
            <p:spPr bwMode="auto">
              <a:xfrm>
                <a:off x="3074" y="1380"/>
                <a:ext cx="166" cy="145"/>
              </a:xfrm>
              <a:custGeom>
                <a:avLst/>
                <a:gdLst>
                  <a:gd name="T0" fmla="*/ 0 w 826"/>
                  <a:gd name="T1" fmla="*/ 0 h 724"/>
                  <a:gd name="T2" fmla="*/ 0 w 826"/>
                  <a:gd name="T3" fmla="*/ 0 h 724"/>
                  <a:gd name="T4" fmla="*/ 1 w 826"/>
                  <a:gd name="T5" fmla="*/ 0 h 724"/>
                  <a:gd name="T6" fmla="*/ 1 w 826"/>
                  <a:gd name="T7" fmla="*/ 0 h 724"/>
                  <a:gd name="T8" fmla="*/ 1 w 826"/>
                  <a:gd name="T9" fmla="*/ 0 h 724"/>
                  <a:gd name="T10" fmla="*/ 1 w 826"/>
                  <a:gd name="T11" fmla="*/ 0 h 724"/>
                  <a:gd name="T12" fmla="*/ 1 w 826"/>
                  <a:gd name="T13" fmla="*/ 0 h 724"/>
                  <a:gd name="T14" fmla="*/ 1 w 826"/>
                  <a:gd name="T15" fmla="*/ 0 h 724"/>
                  <a:gd name="T16" fmla="*/ 1 w 826"/>
                  <a:gd name="T17" fmla="*/ 0 h 724"/>
                  <a:gd name="T18" fmla="*/ 1 w 826"/>
                  <a:gd name="T19" fmla="*/ 1 h 724"/>
                  <a:gd name="T20" fmla="*/ 1 w 826"/>
                  <a:gd name="T21" fmla="*/ 1 h 724"/>
                  <a:gd name="T22" fmla="*/ 1 w 826"/>
                  <a:gd name="T23" fmla="*/ 1 h 724"/>
                  <a:gd name="T24" fmla="*/ 1 w 826"/>
                  <a:gd name="T25" fmla="*/ 1 h 724"/>
                  <a:gd name="T26" fmla="*/ 1 w 826"/>
                  <a:gd name="T27" fmla="*/ 1 h 724"/>
                  <a:gd name="T28" fmla="*/ 0 w 826"/>
                  <a:gd name="T29" fmla="*/ 1 h 724"/>
                  <a:gd name="T30" fmla="*/ 0 w 826"/>
                  <a:gd name="T31" fmla="*/ 1 h 724"/>
                  <a:gd name="T32" fmla="*/ 0 w 826"/>
                  <a:gd name="T33" fmla="*/ 1 h 724"/>
                  <a:gd name="T34" fmla="*/ 0 w 826"/>
                  <a:gd name="T35" fmla="*/ 1 h 724"/>
                  <a:gd name="T36" fmla="*/ 0 w 826"/>
                  <a:gd name="T37" fmla="*/ 1 h 724"/>
                  <a:gd name="T38" fmla="*/ 0 w 826"/>
                  <a:gd name="T39" fmla="*/ 0 h 7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26" h="724">
                    <a:moveTo>
                      <a:pt x="206" y="259"/>
                    </a:moveTo>
                    <a:lnTo>
                      <a:pt x="259" y="259"/>
                    </a:lnTo>
                    <a:lnTo>
                      <a:pt x="413" y="155"/>
                    </a:lnTo>
                    <a:lnTo>
                      <a:pt x="568" y="53"/>
                    </a:lnTo>
                    <a:lnTo>
                      <a:pt x="723" y="0"/>
                    </a:lnTo>
                    <a:lnTo>
                      <a:pt x="826" y="53"/>
                    </a:lnTo>
                    <a:lnTo>
                      <a:pt x="826" y="207"/>
                    </a:lnTo>
                    <a:lnTo>
                      <a:pt x="774" y="362"/>
                    </a:lnTo>
                    <a:lnTo>
                      <a:pt x="672" y="569"/>
                    </a:lnTo>
                    <a:lnTo>
                      <a:pt x="568" y="672"/>
                    </a:lnTo>
                    <a:lnTo>
                      <a:pt x="361" y="724"/>
                    </a:lnTo>
                    <a:lnTo>
                      <a:pt x="206" y="724"/>
                    </a:lnTo>
                    <a:lnTo>
                      <a:pt x="52" y="569"/>
                    </a:lnTo>
                    <a:lnTo>
                      <a:pt x="0" y="413"/>
                    </a:lnTo>
                    <a:lnTo>
                      <a:pt x="52" y="362"/>
                    </a:lnTo>
                    <a:lnTo>
                      <a:pt x="206" y="259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8" name="Freeform 138"/>
              <p:cNvSpPr>
                <a:spLocks/>
              </p:cNvSpPr>
              <p:nvPr/>
            </p:nvSpPr>
            <p:spPr bwMode="auto">
              <a:xfrm>
                <a:off x="2713" y="822"/>
                <a:ext cx="351" cy="331"/>
              </a:xfrm>
              <a:custGeom>
                <a:avLst/>
                <a:gdLst>
                  <a:gd name="T0" fmla="*/ 0 w 1756"/>
                  <a:gd name="T1" fmla="*/ 3 h 1653"/>
                  <a:gd name="T2" fmla="*/ 0 w 1756"/>
                  <a:gd name="T3" fmla="*/ 3 h 1653"/>
                  <a:gd name="T4" fmla="*/ 1 w 1756"/>
                  <a:gd name="T5" fmla="*/ 3 h 1653"/>
                  <a:gd name="T6" fmla="*/ 1 w 1756"/>
                  <a:gd name="T7" fmla="*/ 3 h 1653"/>
                  <a:gd name="T8" fmla="*/ 1 w 1756"/>
                  <a:gd name="T9" fmla="*/ 3 h 1653"/>
                  <a:gd name="T10" fmla="*/ 2 w 1756"/>
                  <a:gd name="T11" fmla="*/ 3 h 1653"/>
                  <a:gd name="T12" fmla="*/ 2 w 1756"/>
                  <a:gd name="T13" fmla="*/ 3 h 1653"/>
                  <a:gd name="T14" fmla="*/ 2 w 1756"/>
                  <a:gd name="T15" fmla="*/ 2 h 1653"/>
                  <a:gd name="T16" fmla="*/ 2 w 1756"/>
                  <a:gd name="T17" fmla="*/ 2 h 1653"/>
                  <a:gd name="T18" fmla="*/ 2 w 1756"/>
                  <a:gd name="T19" fmla="*/ 2 h 1653"/>
                  <a:gd name="T20" fmla="*/ 2 w 1756"/>
                  <a:gd name="T21" fmla="*/ 2 h 1653"/>
                  <a:gd name="T22" fmla="*/ 2 w 1756"/>
                  <a:gd name="T23" fmla="*/ 2 h 1653"/>
                  <a:gd name="T24" fmla="*/ 2 w 1756"/>
                  <a:gd name="T25" fmla="*/ 2 h 1653"/>
                  <a:gd name="T26" fmla="*/ 3 w 1756"/>
                  <a:gd name="T27" fmla="*/ 1 h 1653"/>
                  <a:gd name="T28" fmla="*/ 3 w 1756"/>
                  <a:gd name="T29" fmla="*/ 1 h 1653"/>
                  <a:gd name="T30" fmla="*/ 3 w 1756"/>
                  <a:gd name="T31" fmla="*/ 0 h 1653"/>
                  <a:gd name="T32" fmla="*/ 3 w 1756"/>
                  <a:gd name="T33" fmla="*/ 0 h 1653"/>
                  <a:gd name="T34" fmla="*/ 2 w 1756"/>
                  <a:gd name="T35" fmla="*/ 0 h 1653"/>
                  <a:gd name="T36" fmla="*/ 2 w 1756"/>
                  <a:gd name="T37" fmla="*/ 0 h 1653"/>
                  <a:gd name="T38" fmla="*/ 1 w 1756"/>
                  <a:gd name="T39" fmla="*/ 0 h 1653"/>
                  <a:gd name="T40" fmla="*/ 1 w 1756"/>
                  <a:gd name="T41" fmla="*/ 0 h 1653"/>
                  <a:gd name="T42" fmla="*/ 0 w 1756"/>
                  <a:gd name="T43" fmla="*/ 1 h 1653"/>
                  <a:gd name="T44" fmla="*/ 0 w 1756"/>
                  <a:gd name="T45" fmla="*/ 1 h 1653"/>
                  <a:gd name="T46" fmla="*/ 0 w 1756"/>
                  <a:gd name="T47" fmla="*/ 1 h 1653"/>
                  <a:gd name="T48" fmla="*/ 0 w 1756"/>
                  <a:gd name="T49" fmla="*/ 1 h 1653"/>
                  <a:gd name="T50" fmla="*/ 0 w 1756"/>
                  <a:gd name="T51" fmla="*/ 2 h 1653"/>
                  <a:gd name="T52" fmla="*/ 0 w 1756"/>
                  <a:gd name="T53" fmla="*/ 2 h 1653"/>
                  <a:gd name="T54" fmla="*/ 0 w 1756"/>
                  <a:gd name="T55" fmla="*/ 2 h 1653"/>
                  <a:gd name="T56" fmla="*/ 0 w 1756"/>
                  <a:gd name="T57" fmla="*/ 2 h 1653"/>
                  <a:gd name="T58" fmla="*/ 0 w 1756"/>
                  <a:gd name="T59" fmla="*/ 2 h 1653"/>
                  <a:gd name="T60" fmla="*/ 0 w 1756"/>
                  <a:gd name="T61" fmla="*/ 3 h 1653"/>
                  <a:gd name="T62" fmla="*/ 0 w 1756"/>
                  <a:gd name="T63" fmla="*/ 3 h 16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56" h="1653">
                    <a:moveTo>
                      <a:pt x="155" y="1601"/>
                    </a:moveTo>
                    <a:lnTo>
                      <a:pt x="259" y="1601"/>
                    </a:lnTo>
                    <a:lnTo>
                      <a:pt x="517" y="1653"/>
                    </a:lnTo>
                    <a:lnTo>
                      <a:pt x="827" y="1653"/>
                    </a:lnTo>
                    <a:lnTo>
                      <a:pt x="1034" y="1653"/>
                    </a:lnTo>
                    <a:lnTo>
                      <a:pt x="1188" y="1601"/>
                    </a:lnTo>
                    <a:lnTo>
                      <a:pt x="1188" y="1498"/>
                    </a:lnTo>
                    <a:lnTo>
                      <a:pt x="1188" y="1394"/>
                    </a:lnTo>
                    <a:lnTo>
                      <a:pt x="1240" y="1188"/>
                    </a:lnTo>
                    <a:lnTo>
                      <a:pt x="1447" y="1033"/>
                    </a:lnTo>
                    <a:lnTo>
                      <a:pt x="1653" y="774"/>
                    </a:lnTo>
                    <a:lnTo>
                      <a:pt x="1756" y="414"/>
                    </a:lnTo>
                    <a:lnTo>
                      <a:pt x="1705" y="155"/>
                    </a:lnTo>
                    <a:lnTo>
                      <a:pt x="1447" y="0"/>
                    </a:lnTo>
                    <a:lnTo>
                      <a:pt x="1034" y="0"/>
                    </a:lnTo>
                    <a:lnTo>
                      <a:pt x="517" y="258"/>
                    </a:lnTo>
                    <a:lnTo>
                      <a:pt x="259" y="516"/>
                    </a:lnTo>
                    <a:lnTo>
                      <a:pt x="207" y="774"/>
                    </a:lnTo>
                    <a:lnTo>
                      <a:pt x="259" y="930"/>
                    </a:lnTo>
                    <a:lnTo>
                      <a:pt x="259" y="1085"/>
                    </a:lnTo>
                    <a:lnTo>
                      <a:pt x="259" y="1240"/>
                    </a:lnTo>
                    <a:lnTo>
                      <a:pt x="207" y="1291"/>
                    </a:lnTo>
                    <a:lnTo>
                      <a:pt x="104" y="1447"/>
                    </a:lnTo>
                    <a:lnTo>
                      <a:pt x="0" y="1601"/>
                    </a:lnTo>
                    <a:lnTo>
                      <a:pt x="155" y="1601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89" name="Freeform 139"/>
              <p:cNvSpPr>
                <a:spLocks/>
              </p:cNvSpPr>
              <p:nvPr/>
            </p:nvSpPr>
            <p:spPr bwMode="auto">
              <a:xfrm>
                <a:off x="3023" y="1153"/>
                <a:ext cx="186" cy="154"/>
              </a:xfrm>
              <a:custGeom>
                <a:avLst/>
                <a:gdLst>
                  <a:gd name="T0" fmla="*/ 1 w 930"/>
                  <a:gd name="T1" fmla="*/ 1 h 774"/>
                  <a:gd name="T2" fmla="*/ 1 w 930"/>
                  <a:gd name="T3" fmla="*/ 1 h 774"/>
                  <a:gd name="T4" fmla="*/ 0 w 930"/>
                  <a:gd name="T5" fmla="*/ 1 h 774"/>
                  <a:gd name="T6" fmla="*/ 0 w 930"/>
                  <a:gd name="T7" fmla="*/ 0 h 774"/>
                  <a:gd name="T8" fmla="*/ 0 w 930"/>
                  <a:gd name="T9" fmla="*/ 0 h 774"/>
                  <a:gd name="T10" fmla="*/ 0 w 930"/>
                  <a:gd name="T11" fmla="*/ 0 h 774"/>
                  <a:gd name="T12" fmla="*/ 0 w 930"/>
                  <a:gd name="T13" fmla="*/ 0 h 774"/>
                  <a:gd name="T14" fmla="*/ 0 w 930"/>
                  <a:gd name="T15" fmla="*/ 0 h 774"/>
                  <a:gd name="T16" fmla="*/ 0 w 930"/>
                  <a:gd name="T17" fmla="*/ 0 h 774"/>
                  <a:gd name="T18" fmla="*/ 1 w 930"/>
                  <a:gd name="T19" fmla="*/ 0 h 774"/>
                  <a:gd name="T20" fmla="*/ 1 w 930"/>
                  <a:gd name="T21" fmla="*/ 0 h 774"/>
                  <a:gd name="T22" fmla="*/ 1 w 930"/>
                  <a:gd name="T23" fmla="*/ 1 h 774"/>
                  <a:gd name="T24" fmla="*/ 1 w 930"/>
                  <a:gd name="T25" fmla="*/ 1 h 774"/>
                  <a:gd name="T26" fmla="*/ 1 w 930"/>
                  <a:gd name="T27" fmla="*/ 1 h 774"/>
                  <a:gd name="T28" fmla="*/ 1 w 930"/>
                  <a:gd name="T29" fmla="*/ 1 h 774"/>
                  <a:gd name="T30" fmla="*/ 1 w 930"/>
                  <a:gd name="T31" fmla="*/ 1 h 7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30" h="774">
                    <a:moveTo>
                      <a:pt x="619" y="620"/>
                    </a:moveTo>
                    <a:lnTo>
                      <a:pt x="517" y="568"/>
                    </a:lnTo>
                    <a:lnTo>
                      <a:pt x="310" y="413"/>
                    </a:lnTo>
                    <a:lnTo>
                      <a:pt x="103" y="310"/>
                    </a:lnTo>
                    <a:lnTo>
                      <a:pt x="0" y="207"/>
                    </a:lnTo>
                    <a:lnTo>
                      <a:pt x="0" y="103"/>
                    </a:lnTo>
                    <a:lnTo>
                      <a:pt x="258" y="0"/>
                    </a:lnTo>
                    <a:lnTo>
                      <a:pt x="568" y="52"/>
                    </a:lnTo>
                    <a:lnTo>
                      <a:pt x="775" y="207"/>
                    </a:lnTo>
                    <a:lnTo>
                      <a:pt x="930" y="516"/>
                    </a:lnTo>
                    <a:lnTo>
                      <a:pt x="930" y="774"/>
                    </a:lnTo>
                    <a:lnTo>
                      <a:pt x="775" y="774"/>
                    </a:lnTo>
                    <a:lnTo>
                      <a:pt x="619" y="62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0" name="Freeform 140"/>
              <p:cNvSpPr>
                <a:spLocks/>
              </p:cNvSpPr>
              <p:nvPr/>
            </p:nvSpPr>
            <p:spPr bwMode="auto">
              <a:xfrm>
                <a:off x="2671" y="1153"/>
                <a:ext cx="538" cy="268"/>
              </a:xfrm>
              <a:custGeom>
                <a:avLst/>
                <a:gdLst>
                  <a:gd name="T0" fmla="*/ 2 w 2687"/>
                  <a:gd name="T1" fmla="*/ 0 h 1343"/>
                  <a:gd name="T2" fmla="*/ 3 w 2687"/>
                  <a:gd name="T3" fmla="*/ 1 h 1343"/>
                  <a:gd name="T4" fmla="*/ 3 w 2687"/>
                  <a:gd name="T5" fmla="*/ 1 h 1343"/>
                  <a:gd name="T6" fmla="*/ 4 w 2687"/>
                  <a:gd name="T7" fmla="*/ 1 h 1343"/>
                  <a:gd name="T8" fmla="*/ 4 w 2687"/>
                  <a:gd name="T9" fmla="*/ 1 h 1343"/>
                  <a:gd name="T10" fmla="*/ 4 w 2687"/>
                  <a:gd name="T11" fmla="*/ 1 h 1343"/>
                  <a:gd name="T12" fmla="*/ 4 w 2687"/>
                  <a:gd name="T13" fmla="*/ 1 h 1343"/>
                  <a:gd name="T14" fmla="*/ 4 w 2687"/>
                  <a:gd name="T15" fmla="*/ 2 h 1343"/>
                  <a:gd name="T16" fmla="*/ 4 w 2687"/>
                  <a:gd name="T17" fmla="*/ 2 h 1343"/>
                  <a:gd name="T18" fmla="*/ 4 w 2687"/>
                  <a:gd name="T19" fmla="*/ 2 h 1343"/>
                  <a:gd name="T20" fmla="*/ 4 w 2687"/>
                  <a:gd name="T21" fmla="*/ 2 h 1343"/>
                  <a:gd name="T22" fmla="*/ 4 w 2687"/>
                  <a:gd name="T23" fmla="*/ 2 h 1343"/>
                  <a:gd name="T24" fmla="*/ 4 w 2687"/>
                  <a:gd name="T25" fmla="*/ 2 h 1343"/>
                  <a:gd name="T26" fmla="*/ 3 w 2687"/>
                  <a:gd name="T27" fmla="*/ 2 h 1343"/>
                  <a:gd name="T28" fmla="*/ 3 w 2687"/>
                  <a:gd name="T29" fmla="*/ 2 h 1343"/>
                  <a:gd name="T30" fmla="*/ 3 w 2687"/>
                  <a:gd name="T31" fmla="*/ 2 h 1343"/>
                  <a:gd name="T32" fmla="*/ 3 w 2687"/>
                  <a:gd name="T33" fmla="*/ 2 h 1343"/>
                  <a:gd name="T34" fmla="*/ 3 w 2687"/>
                  <a:gd name="T35" fmla="*/ 2 h 1343"/>
                  <a:gd name="T36" fmla="*/ 2 w 2687"/>
                  <a:gd name="T37" fmla="*/ 1 h 1343"/>
                  <a:gd name="T38" fmla="*/ 2 w 2687"/>
                  <a:gd name="T39" fmla="*/ 1 h 1343"/>
                  <a:gd name="T40" fmla="*/ 2 w 2687"/>
                  <a:gd name="T41" fmla="*/ 1 h 1343"/>
                  <a:gd name="T42" fmla="*/ 2 w 2687"/>
                  <a:gd name="T43" fmla="*/ 1 h 1343"/>
                  <a:gd name="T44" fmla="*/ 2 w 2687"/>
                  <a:gd name="T45" fmla="*/ 1 h 1343"/>
                  <a:gd name="T46" fmla="*/ 2 w 2687"/>
                  <a:gd name="T47" fmla="*/ 1 h 1343"/>
                  <a:gd name="T48" fmla="*/ 2 w 2687"/>
                  <a:gd name="T49" fmla="*/ 1 h 1343"/>
                  <a:gd name="T50" fmla="*/ 2 w 2687"/>
                  <a:gd name="T51" fmla="*/ 1 h 1343"/>
                  <a:gd name="T52" fmla="*/ 1 w 2687"/>
                  <a:gd name="T53" fmla="*/ 1 h 1343"/>
                  <a:gd name="T54" fmla="*/ 1 w 2687"/>
                  <a:gd name="T55" fmla="*/ 1 h 1343"/>
                  <a:gd name="T56" fmla="*/ 1 w 2687"/>
                  <a:gd name="T57" fmla="*/ 1 h 1343"/>
                  <a:gd name="T58" fmla="*/ 1 w 2687"/>
                  <a:gd name="T59" fmla="*/ 1 h 1343"/>
                  <a:gd name="T60" fmla="*/ 1 w 2687"/>
                  <a:gd name="T61" fmla="*/ 1 h 1343"/>
                  <a:gd name="T62" fmla="*/ 0 w 2687"/>
                  <a:gd name="T63" fmla="*/ 1 h 1343"/>
                  <a:gd name="T64" fmla="*/ 0 w 2687"/>
                  <a:gd name="T65" fmla="*/ 1 h 1343"/>
                  <a:gd name="T66" fmla="*/ 0 w 2687"/>
                  <a:gd name="T67" fmla="*/ 1 h 1343"/>
                  <a:gd name="T68" fmla="*/ 0 w 2687"/>
                  <a:gd name="T69" fmla="*/ 1 h 1343"/>
                  <a:gd name="T70" fmla="*/ 0 w 2687"/>
                  <a:gd name="T71" fmla="*/ 0 h 1343"/>
                  <a:gd name="T72" fmla="*/ 0 w 2687"/>
                  <a:gd name="T73" fmla="*/ 0 h 1343"/>
                  <a:gd name="T74" fmla="*/ 0 w 2687"/>
                  <a:gd name="T75" fmla="*/ 0 h 1343"/>
                  <a:gd name="T76" fmla="*/ 0 w 2687"/>
                  <a:gd name="T77" fmla="*/ 0 h 1343"/>
                  <a:gd name="T78" fmla="*/ 1 w 2687"/>
                  <a:gd name="T79" fmla="*/ 0 h 1343"/>
                  <a:gd name="T80" fmla="*/ 1 w 2687"/>
                  <a:gd name="T81" fmla="*/ 0 h 1343"/>
                  <a:gd name="T82" fmla="*/ 1 w 2687"/>
                  <a:gd name="T83" fmla="*/ 0 h 1343"/>
                  <a:gd name="T84" fmla="*/ 2 w 2687"/>
                  <a:gd name="T85" fmla="*/ 0 h 1343"/>
                  <a:gd name="T86" fmla="*/ 2 w 2687"/>
                  <a:gd name="T87" fmla="*/ 0 h 1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87" h="1343">
                    <a:moveTo>
                      <a:pt x="1499" y="258"/>
                    </a:moveTo>
                    <a:lnTo>
                      <a:pt x="1757" y="361"/>
                    </a:lnTo>
                    <a:lnTo>
                      <a:pt x="2067" y="516"/>
                    </a:lnTo>
                    <a:lnTo>
                      <a:pt x="2325" y="620"/>
                    </a:lnTo>
                    <a:lnTo>
                      <a:pt x="2480" y="774"/>
                    </a:lnTo>
                    <a:lnTo>
                      <a:pt x="2583" y="929"/>
                    </a:lnTo>
                    <a:lnTo>
                      <a:pt x="2687" y="1085"/>
                    </a:lnTo>
                    <a:lnTo>
                      <a:pt x="2634" y="1189"/>
                    </a:lnTo>
                    <a:lnTo>
                      <a:pt x="2532" y="1240"/>
                    </a:lnTo>
                    <a:lnTo>
                      <a:pt x="2376" y="1291"/>
                    </a:lnTo>
                    <a:lnTo>
                      <a:pt x="2170" y="1343"/>
                    </a:lnTo>
                    <a:lnTo>
                      <a:pt x="1963" y="1343"/>
                    </a:lnTo>
                    <a:lnTo>
                      <a:pt x="1757" y="1189"/>
                    </a:lnTo>
                    <a:lnTo>
                      <a:pt x="1602" y="1033"/>
                    </a:lnTo>
                    <a:lnTo>
                      <a:pt x="1550" y="929"/>
                    </a:lnTo>
                    <a:lnTo>
                      <a:pt x="1499" y="774"/>
                    </a:lnTo>
                    <a:lnTo>
                      <a:pt x="1447" y="671"/>
                    </a:lnTo>
                    <a:lnTo>
                      <a:pt x="1344" y="620"/>
                    </a:lnTo>
                    <a:lnTo>
                      <a:pt x="1241" y="620"/>
                    </a:lnTo>
                    <a:lnTo>
                      <a:pt x="1086" y="671"/>
                    </a:lnTo>
                    <a:lnTo>
                      <a:pt x="930" y="774"/>
                    </a:lnTo>
                    <a:lnTo>
                      <a:pt x="673" y="827"/>
                    </a:lnTo>
                    <a:lnTo>
                      <a:pt x="569" y="827"/>
                    </a:lnTo>
                    <a:lnTo>
                      <a:pt x="362" y="774"/>
                    </a:lnTo>
                    <a:lnTo>
                      <a:pt x="207" y="620"/>
                    </a:lnTo>
                    <a:lnTo>
                      <a:pt x="104" y="568"/>
                    </a:lnTo>
                    <a:lnTo>
                      <a:pt x="0" y="361"/>
                    </a:lnTo>
                    <a:lnTo>
                      <a:pt x="0" y="207"/>
                    </a:lnTo>
                    <a:lnTo>
                      <a:pt x="104" y="103"/>
                    </a:lnTo>
                    <a:lnTo>
                      <a:pt x="259" y="0"/>
                    </a:lnTo>
                    <a:lnTo>
                      <a:pt x="569" y="0"/>
                    </a:lnTo>
                    <a:lnTo>
                      <a:pt x="879" y="52"/>
                    </a:lnTo>
                    <a:lnTo>
                      <a:pt x="1188" y="154"/>
                    </a:lnTo>
                    <a:lnTo>
                      <a:pt x="1499" y="258"/>
                    </a:lnTo>
                    <a:close/>
                  </a:path>
                </a:pathLst>
              </a:custGeom>
              <a:solidFill>
                <a:srgbClr val="EBA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1" name="Freeform 141"/>
              <p:cNvSpPr>
                <a:spLocks/>
              </p:cNvSpPr>
              <p:nvPr/>
            </p:nvSpPr>
            <p:spPr bwMode="auto">
              <a:xfrm>
                <a:off x="2682" y="1153"/>
                <a:ext cx="506" cy="268"/>
              </a:xfrm>
              <a:custGeom>
                <a:avLst/>
                <a:gdLst>
                  <a:gd name="T0" fmla="*/ 2 w 2530"/>
                  <a:gd name="T1" fmla="*/ 0 h 1343"/>
                  <a:gd name="T2" fmla="*/ 3 w 2530"/>
                  <a:gd name="T3" fmla="*/ 1 h 1343"/>
                  <a:gd name="T4" fmla="*/ 3 w 2530"/>
                  <a:gd name="T5" fmla="*/ 1 h 1343"/>
                  <a:gd name="T6" fmla="*/ 4 w 2530"/>
                  <a:gd name="T7" fmla="*/ 1 h 1343"/>
                  <a:gd name="T8" fmla="*/ 4 w 2530"/>
                  <a:gd name="T9" fmla="*/ 1 h 1343"/>
                  <a:gd name="T10" fmla="*/ 4 w 2530"/>
                  <a:gd name="T11" fmla="*/ 1 h 1343"/>
                  <a:gd name="T12" fmla="*/ 4 w 2530"/>
                  <a:gd name="T13" fmla="*/ 1 h 1343"/>
                  <a:gd name="T14" fmla="*/ 4 w 2530"/>
                  <a:gd name="T15" fmla="*/ 2 h 1343"/>
                  <a:gd name="T16" fmla="*/ 4 w 2530"/>
                  <a:gd name="T17" fmla="*/ 2 h 1343"/>
                  <a:gd name="T18" fmla="*/ 4 w 2530"/>
                  <a:gd name="T19" fmla="*/ 2 h 1343"/>
                  <a:gd name="T20" fmla="*/ 4 w 2530"/>
                  <a:gd name="T21" fmla="*/ 2 h 1343"/>
                  <a:gd name="T22" fmla="*/ 4 w 2530"/>
                  <a:gd name="T23" fmla="*/ 2 h 1343"/>
                  <a:gd name="T24" fmla="*/ 4 w 2530"/>
                  <a:gd name="T25" fmla="*/ 2 h 1343"/>
                  <a:gd name="T26" fmla="*/ 3 w 2530"/>
                  <a:gd name="T27" fmla="*/ 2 h 1343"/>
                  <a:gd name="T28" fmla="*/ 3 w 2530"/>
                  <a:gd name="T29" fmla="*/ 2 h 1343"/>
                  <a:gd name="T30" fmla="*/ 3 w 2530"/>
                  <a:gd name="T31" fmla="*/ 2 h 1343"/>
                  <a:gd name="T32" fmla="*/ 3 w 2530"/>
                  <a:gd name="T33" fmla="*/ 2 h 1343"/>
                  <a:gd name="T34" fmla="*/ 3 w 2530"/>
                  <a:gd name="T35" fmla="*/ 2 h 1343"/>
                  <a:gd name="T36" fmla="*/ 2 w 2530"/>
                  <a:gd name="T37" fmla="*/ 1 h 1343"/>
                  <a:gd name="T38" fmla="*/ 2 w 2530"/>
                  <a:gd name="T39" fmla="*/ 1 h 1343"/>
                  <a:gd name="T40" fmla="*/ 2 w 2530"/>
                  <a:gd name="T41" fmla="*/ 1 h 1343"/>
                  <a:gd name="T42" fmla="*/ 2 w 2530"/>
                  <a:gd name="T43" fmla="*/ 1 h 1343"/>
                  <a:gd name="T44" fmla="*/ 2 w 2530"/>
                  <a:gd name="T45" fmla="*/ 1 h 1343"/>
                  <a:gd name="T46" fmla="*/ 2 w 2530"/>
                  <a:gd name="T47" fmla="*/ 1 h 1343"/>
                  <a:gd name="T48" fmla="*/ 2 w 2530"/>
                  <a:gd name="T49" fmla="*/ 1 h 1343"/>
                  <a:gd name="T50" fmla="*/ 2 w 2530"/>
                  <a:gd name="T51" fmla="*/ 1 h 1343"/>
                  <a:gd name="T52" fmla="*/ 1 w 2530"/>
                  <a:gd name="T53" fmla="*/ 1 h 1343"/>
                  <a:gd name="T54" fmla="*/ 1 w 2530"/>
                  <a:gd name="T55" fmla="*/ 1 h 1343"/>
                  <a:gd name="T56" fmla="*/ 1 w 2530"/>
                  <a:gd name="T57" fmla="*/ 1 h 1343"/>
                  <a:gd name="T58" fmla="*/ 1 w 2530"/>
                  <a:gd name="T59" fmla="*/ 1 h 1343"/>
                  <a:gd name="T60" fmla="*/ 0 w 2530"/>
                  <a:gd name="T61" fmla="*/ 1 h 1343"/>
                  <a:gd name="T62" fmla="*/ 0 w 2530"/>
                  <a:gd name="T63" fmla="*/ 1 h 1343"/>
                  <a:gd name="T64" fmla="*/ 0 w 2530"/>
                  <a:gd name="T65" fmla="*/ 1 h 1343"/>
                  <a:gd name="T66" fmla="*/ 0 w 2530"/>
                  <a:gd name="T67" fmla="*/ 1 h 1343"/>
                  <a:gd name="T68" fmla="*/ 0 w 2530"/>
                  <a:gd name="T69" fmla="*/ 1 h 1343"/>
                  <a:gd name="T70" fmla="*/ 0 w 2530"/>
                  <a:gd name="T71" fmla="*/ 0 h 1343"/>
                  <a:gd name="T72" fmla="*/ 0 w 2530"/>
                  <a:gd name="T73" fmla="*/ 0 h 1343"/>
                  <a:gd name="T74" fmla="*/ 0 w 2530"/>
                  <a:gd name="T75" fmla="*/ 0 h 1343"/>
                  <a:gd name="T76" fmla="*/ 0 w 2530"/>
                  <a:gd name="T77" fmla="*/ 0 h 1343"/>
                  <a:gd name="T78" fmla="*/ 1 w 2530"/>
                  <a:gd name="T79" fmla="*/ 0 h 1343"/>
                  <a:gd name="T80" fmla="*/ 1 w 2530"/>
                  <a:gd name="T81" fmla="*/ 0 h 1343"/>
                  <a:gd name="T82" fmla="*/ 1 w 2530"/>
                  <a:gd name="T83" fmla="*/ 0 h 1343"/>
                  <a:gd name="T84" fmla="*/ 2 w 2530"/>
                  <a:gd name="T85" fmla="*/ 0 h 1343"/>
                  <a:gd name="T86" fmla="*/ 2 w 2530"/>
                  <a:gd name="T87" fmla="*/ 0 h 1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30" h="1343">
                    <a:moveTo>
                      <a:pt x="1394" y="310"/>
                    </a:moveTo>
                    <a:lnTo>
                      <a:pt x="1704" y="413"/>
                    </a:lnTo>
                    <a:lnTo>
                      <a:pt x="1962" y="516"/>
                    </a:lnTo>
                    <a:lnTo>
                      <a:pt x="2221" y="671"/>
                    </a:lnTo>
                    <a:lnTo>
                      <a:pt x="2375" y="827"/>
                    </a:lnTo>
                    <a:lnTo>
                      <a:pt x="2479" y="929"/>
                    </a:lnTo>
                    <a:lnTo>
                      <a:pt x="2530" y="1033"/>
                    </a:lnTo>
                    <a:lnTo>
                      <a:pt x="2530" y="1189"/>
                    </a:lnTo>
                    <a:lnTo>
                      <a:pt x="2479" y="1240"/>
                    </a:lnTo>
                    <a:lnTo>
                      <a:pt x="2323" y="1291"/>
                    </a:lnTo>
                    <a:lnTo>
                      <a:pt x="2117" y="1343"/>
                    </a:lnTo>
                    <a:lnTo>
                      <a:pt x="1910" y="1291"/>
                    </a:lnTo>
                    <a:lnTo>
                      <a:pt x="1755" y="1136"/>
                    </a:lnTo>
                    <a:lnTo>
                      <a:pt x="1601" y="982"/>
                    </a:lnTo>
                    <a:lnTo>
                      <a:pt x="1497" y="878"/>
                    </a:lnTo>
                    <a:lnTo>
                      <a:pt x="1446" y="774"/>
                    </a:lnTo>
                    <a:lnTo>
                      <a:pt x="1394" y="671"/>
                    </a:lnTo>
                    <a:lnTo>
                      <a:pt x="1291" y="620"/>
                    </a:lnTo>
                    <a:lnTo>
                      <a:pt x="1188" y="568"/>
                    </a:lnTo>
                    <a:lnTo>
                      <a:pt x="1033" y="620"/>
                    </a:lnTo>
                    <a:lnTo>
                      <a:pt x="877" y="723"/>
                    </a:lnTo>
                    <a:lnTo>
                      <a:pt x="620" y="774"/>
                    </a:lnTo>
                    <a:lnTo>
                      <a:pt x="516" y="774"/>
                    </a:lnTo>
                    <a:lnTo>
                      <a:pt x="309" y="774"/>
                    </a:lnTo>
                    <a:lnTo>
                      <a:pt x="154" y="620"/>
                    </a:lnTo>
                    <a:lnTo>
                      <a:pt x="103" y="568"/>
                    </a:lnTo>
                    <a:lnTo>
                      <a:pt x="0" y="413"/>
                    </a:lnTo>
                    <a:lnTo>
                      <a:pt x="0" y="258"/>
                    </a:lnTo>
                    <a:lnTo>
                      <a:pt x="103" y="154"/>
                    </a:lnTo>
                    <a:lnTo>
                      <a:pt x="258" y="52"/>
                    </a:lnTo>
                    <a:lnTo>
                      <a:pt x="567" y="0"/>
                    </a:lnTo>
                    <a:lnTo>
                      <a:pt x="877" y="103"/>
                    </a:lnTo>
                    <a:lnTo>
                      <a:pt x="1135" y="207"/>
                    </a:lnTo>
                    <a:lnTo>
                      <a:pt x="1394" y="310"/>
                    </a:lnTo>
                    <a:close/>
                  </a:path>
                </a:pathLst>
              </a:custGeom>
              <a:solidFill>
                <a:srgbClr val="E4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2" name="Freeform 142"/>
              <p:cNvSpPr>
                <a:spLocks/>
              </p:cNvSpPr>
              <p:nvPr/>
            </p:nvSpPr>
            <p:spPr bwMode="auto">
              <a:xfrm>
                <a:off x="2692" y="1153"/>
                <a:ext cx="486" cy="258"/>
              </a:xfrm>
              <a:custGeom>
                <a:avLst/>
                <a:gdLst>
                  <a:gd name="T0" fmla="*/ 2 w 2428"/>
                  <a:gd name="T1" fmla="*/ 1 h 1291"/>
                  <a:gd name="T2" fmla="*/ 3 w 2428"/>
                  <a:gd name="T3" fmla="*/ 1 h 1291"/>
                  <a:gd name="T4" fmla="*/ 3 w 2428"/>
                  <a:gd name="T5" fmla="*/ 1 h 1291"/>
                  <a:gd name="T6" fmla="*/ 3 w 2428"/>
                  <a:gd name="T7" fmla="*/ 1 h 1291"/>
                  <a:gd name="T8" fmla="*/ 3 w 2428"/>
                  <a:gd name="T9" fmla="*/ 1 h 1291"/>
                  <a:gd name="T10" fmla="*/ 4 w 2428"/>
                  <a:gd name="T11" fmla="*/ 1 h 1291"/>
                  <a:gd name="T12" fmla="*/ 4 w 2428"/>
                  <a:gd name="T13" fmla="*/ 1 h 1291"/>
                  <a:gd name="T14" fmla="*/ 4 w 2428"/>
                  <a:gd name="T15" fmla="*/ 2 h 1291"/>
                  <a:gd name="T16" fmla="*/ 4 w 2428"/>
                  <a:gd name="T17" fmla="*/ 2 h 1291"/>
                  <a:gd name="T18" fmla="*/ 4 w 2428"/>
                  <a:gd name="T19" fmla="*/ 2 h 1291"/>
                  <a:gd name="T20" fmla="*/ 4 w 2428"/>
                  <a:gd name="T21" fmla="*/ 2 h 1291"/>
                  <a:gd name="T22" fmla="*/ 4 w 2428"/>
                  <a:gd name="T23" fmla="*/ 2 h 1291"/>
                  <a:gd name="T24" fmla="*/ 4 w 2428"/>
                  <a:gd name="T25" fmla="*/ 2 h 1291"/>
                  <a:gd name="T26" fmla="*/ 3 w 2428"/>
                  <a:gd name="T27" fmla="*/ 2 h 1291"/>
                  <a:gd name="T28" fmla="*/ 3 w 2428"/>
                  <a:gd name="T29" fmla="*/ 2 h 1291"/>
                  <a:gd name="T30" fmla="*/ 3 w 2428"/>
                  <a:gd name="T31" fmla="*/ 2 h 1291"/>
                  <a:gd name="T32" fmla="*/ 3 w 2428"/>
                  <a:gd name="T33" fmla="*/ 2 h 1291"/>
                  <a:gd name="T34" fmla="*/ 2 w 2428"/>
                  <a:gd name="T35" fmla="*/ 2 h 1291"/>
                  <a:gd name="T36" fmla="*/ 2 w 2428"/>
                  <a:gd name="T37" fmla="*/ 1 h 1291"/>
                  <a:gd name="T38" fmla="*/ 2 w 2428"/>
                  <a:gd name="T39" fmla="*/ 1 h 1291"/>
                  <a:gd name="T40" fmla="*/ 2 w 2428"/>
                  <a:gd name="T41" fmla="*/ 1 h 1291"/>
                  <a:gd name="T42" fmla="*/ 2 w 2428"/>
                  <a:gd name="T43" fmla="*/ 1 h 1291"/>
                  <a:gd name="T44" fmla="*/ 2 w 2428"/>
                  <a:gd name="T45" fmla="*/ 1 h 1291"/>
                  <a:gd name="T46" fmla="*/ 2 w 2428"/>
                  <a:gd name="T47" fmla="*/ 1 h 1291"/>
                  <a:gd name="T48" fmla="*/ 2 w 2428"/>
                  <a:gd name="T49" fmla="*/ 1 h 1291"/>
                  <a:gd name="T50" fmla="*/ 2 w 2428"/>
                  <a:gd name="T51" fmla="*/ 1 h 1291"/>
                  <a:gd name="T52" fmla="*/ 1 w 2428"/>
                  <a:gd name="T53" fmla="*/ 1 h 1291"/>
                  <a:gd name="T54" fmla="*/ 1 w 2428"/>
                  <a:gd name="T55" fmla="*/ 1 h 1291"/>
                  <a:gd name="T56" fmla="*/ 1 w 2428"/>
                  <a:gd name="T57" fmla="*/ 1 h 1291"/>
                  <a:gd name="T58" fmla="*/ 1 w 2428"/>
                  <a:gd name="T59" fmla="*/ 1 h 1291"/>
                  <a:gd name="T60" fmla="*/ 0 w 2428"/>
                  <a:gd name="T61" fmla="*/ 1 h 1291"/>
                  <a:gd name="T62" fmla="*/ 0 w 2428"/>
                  <a:gd name="T63" fmla="*/ 1 h 1291"/>
                  <a:gd name="T64" fmla="*/ 0 w 2428"/>
                  <a:gd name="T65" fmla="*/ 1 h 1291"/>
                  <a:gd name="T66" fmla="*/ 0 w 2428"/>
                  <a:gd name="T67" fmla="*/ 1 h 1291"/>
                  <a:gd name="T68" fmla="*/ 0 w 2428"/>
                  <a:gd name="T69" fmla="*/ 1 h 1291"/>
                  <a:gd name="T70" fmla="*/ 0 w 2428"/>
                  <a:gd name="T71" fmla="*/ 0 h 1291"/>
                  <a:gd name="T72" fmla="*/ 0 w 2428"/>
                  <a:gd name="T73" fmla="*/ 0 h 1291"/>
                  <a:gd name="T74" fmla="*/ 0 w 2428"/>
                  <a:gd name="T75" fmla="*/ 0 h 1291"/>
                  <a:gd name="T76" fmla="*/ 0 w 2428"/>
                  <a:gd name="T77" fmla="*/ 0 h 1291"/>
                  <a:gd name="T78" fmla="*/ 1 w 2428"/>
                  <a:gd name="T79" fmla="*/ 0 h 1291"/>
                  <a:gd name="T80" fmla="*/ 1 w 2428"/>
                  <a:gd name="T81" fmla="*/ 0 h 1291"/>
                  <a:gd name="T82" fmla="*/ 1 w 2428"/>
                  <a:gd name="T83" fmla="*/ 0 h 1291"/>
                  <a:gd name="T84" fmla="*/ 2 w 2428"/>
                  <a:gd name="T85" fmla="*/ 0 h 1291"/>
                  <a:gd name="T86" fmla="*/ 2 w 2428"/>
                  <a:gd name="T87" fmla="*/ 1 h 12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28" h="1291">
                    <a:moveTo>
                      <a:pt x="1343" y="361"/>
                    </a:moveTo>
                    <a:lnTo>
                      <a:pt x="1601" y="465"/>
                    </a:lnTo>
                    <a:lnTo>
                      <a:pt x="1859" y="568"/>
                    </a:lnTo>
                    <a:lnTo>
                      <a:pt x="2170" y="671"/>
                    </a:lnTo>
                    <a:lnTo>
                      <a:pt x="2324" y="774"/>
                    </a:lnTo>
                    <a:lnTo>
                      <a:pt x="2376" y="929"/>
                    </a:lnTo>
                    <a:lnTo>
                      <a:pt x="2428" y="1033"/>
                    </a:lnTo>
                    <a:lnTo>
                      <a:pt x="2428" y="1136"/>
                    </a:lnTo>
                    <a:lnTo>
                      <a:pt x="2376" y="1189"/>
                    </a:lnTo>
                    <a:lnTo>
                      <a:pt x="2272" y="1240"/>
                    </a:lnTo>
                    <a:lnTo>
                      <a:pt x="2066" y="1291"/>
                    </a:lnTo>
                    <a:lnTo>
                      <a:pt x="1859" y="1240"/>
                    </a:lnTo>
                    <a:lnTo>
                      <a:pt x="1704" y="1136"/>
                    </a:lnTo>
                    <a:lnTo>
                      <a:pt x="1550" y="982"/>
                    </a:lnTo>
                    <a:lnTo>
                      <a:pt x="1446" y="827"/>
                    </a:lnTo>
                    <a:lnTo>
                      <a:pt x="1395" y="723"/>
                    </a:lnTo>
                    <a:lnTo>
                      <a:pt x="1343" y="620"/>
                    </a:lnTo>
                    <a:lnTo>
                      <a:pt x="1240" y="568"/>
                    </a:lnTo>
                    <a:lnTo>
                      <a:pt x="1137" y="568"/>
                    </a:lnTo>
                    <a:lnTo>
                      <a:pt x="982" y="620"/>
                    </a:lnTo>
                    <a:lnTo>
                      <a:pt x="878" y="723"/>
                    </a:lnTo>
                    <a:lnTo>
                      <a:pt x="620" y="774"/>
                    </a:lnTo>
                    <a:lnTo>
                      <a:pt x="516" y="774"/>
                    </a:lnTo>
                    <a:lnTo>
                      <a:pt x="310" y="723"/>
                    </a:lnTo>
                    <a:lnTo>
                      <a:pt x="155" y="568"/>
                    </a:lnTo>
                    <a:lnTo>
                      <a:pt x="103" y="516"/>
                    </a:lnTo>
                    <a:lnTo>
                      <a:pt x="0" y="413"/>
                    </a:lnTo>
                    <a:lnTo>
                      <a:pt x="0" y="258"/>
                    </a:lnTo>
                    <a:lnTo>
                      <a:pt x="103" y="154"/>
                    </a:lnTo>
                    <a:lnTo>
                      <a:pt x="207" y="52"/>
                    </a:lnTo>
                    <a:lnTo>
                      <a:pt x="516" y="0"/>
                    </a:lnTo>
                    <a:lnTo>
                      <a:pt x="826" y="103"/>
                    </a:lnTo>
                    <a:lnTo>
                      <a:pt x="1033" y="258"/>
                    </a:lnTo>
                    <a:lnTo>
                      <a:pt x="1343" y="361"/>
                    </a:lnTo>
                    <a:close/>
                  </a:path>
                </a:pathLst>
              </a:custGeom>
              <a:solidFill>
                <a:srgbClr val="DE9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3" name="Freeform 143"/>
              <p:cNvSpPr>
                <a:spLocks/>
              </p:cNvSpPr>
              <p:nvPr/>
            </p:nvSpPr>
            <p:spPr bwMode="auto">
              <a:xfrm>
                <a:off x="2703" y="1163"/>
                <a:ext cx="464" cy="238"/>
              </a:xfrm>
              <a:custGeom>
                <a:avLst/>
                <a:gdLst>
                  <a:gd name="T0" fmla="*/ 2 w 2324"/>
                  <a:gd name="T1" fmla="*/ 1 h 1188"/>
                  <a:gd name="T2" fmla="*/ 2 w 2324"/>
                  <a:gd name="T3" fmla="*/ 1 h 1188"/>
                  <a:gd name="T4" fmla="*/ 3 w 2324"/>
                  <a:gd name="T5" fmla="*/ 1 h 1188"/>
                  <a:gd name="T6" fmla="*/ 3 w 2324"/>
                  <a:gd name="T7" fmla="*/ 1 h 1188"/>
                  <a:gd name="T8" fmla="*/ 3 w 2324"/>
                  <a:gd name="T9" fmla="*/ 1 h 1188"/>
                  <a:gd name="T10" fmla="*/ 4 w 2324"/>
                  <a:gd name="T11" fmla="*/ 1 h 1188"/>
                  <a:gd name="T12" fmla="*/ 4 w 2324"/>
                  <a:gd name="T13" fmla="*/ 1 h 1188"/>
                  <a:gd name="T14" fmla="*/ 4 w 2324"/>
                  <a:gd name="T15" fmla="*/ 2 h 1188"/>
                  <a:gd name="T16" fmla="*/ 4 w 2324"/>
                  <a:gd name="T17" fmla="*/ 2 h 1188"/>
                  <a:gd name="T18" fmla="*/ 4 w 2324"/>
                  <a:gd name="T19" fmla="*/ 2 h 1188"/>
                  <a:gd name="T20" fmla="*/ 4 w 2324"/>
                  <a:gd name="T21" fmla="*/ 2 h 1188"/>
                  <a:gd name="T22" fmla="*/ 4 w 2324"/>
                  <a:gd name="T23" fmla="*/ 2 h 1188"/>
                  <a:gd name="T24" fmla="*/ 4 w 2324"/>
                  <a:gd name="T25" fmla="*/ 2 h 1188"/>
                  <a:gd name="T26" fmla="*/ 3 w 2324"/>
                  <a:gd name="T27" fmla="*/ 2 h 1188"/>
                  <a:gd name="T28" fmla="*/ 3 w 2324"/>
                  <a:gd name="T29" fmla="*/ 2 h 1188"/>
                  <a:gd name="T30" fmla="*/ 3 w 2324"/>
                  <a:gd name="T31" fmla="*/ 2 h 1188"/>
                  <a:gd name="T32" fmla="*/ 3 w 2324"/>
                  <a:gd name="T33" fmla="*/ 2 h 1188"/>
                  <a:gd name="T34" fmla="*/ 2 w 2324"/>
                  <a:gd name="T35" fmla="*/ 1 h 1188"/>
                  <a:gd name="T36" fmla="*/ 2 w 2324"/>
                  <a:gd name="T37" fmla="*/ 1 h 1188"/>
                  <a:gd name="T38" fmla="*/ 2 w 2324"/>
                  <a:gd name="T39" fmla="*/ 1 h 1188"/>
                  <a:gd name="T40" fmla="*/ 2 w 2324"/>
                  <a:gd name="T41" fmla="*/ 1 h 1188"/>
                  <a:gd name="T42" fmla="*/ 2 w 2324"/>
                  <a:gd name="T43" fmla="*/ 1 h 1188"/>
                  <a:gd name="T44" fmla="*/ 2 w 2324"/>
                  <a:gd name="T45" fmla="*/ 1 h 1188"/>
                  <a:gd name="T46" fmla="*/ 2 w 2324"/>
                  <a:gd name="T47" fmla="*/ 1 h 1188"/>
                  <a:gd name="T48" fmla="*/ 2 w 2324"/>
                  <a:gd name="T49" fmla="*/ 1 h 1188"/>
                  <a:gd name="T50" fmla="*/ 1 w 2324"/>
                  <a:gd name="T51" fmla="*/ 1 h 1188"/>
                  <a:gd name="T52" fmla="*/ 1 w 2324"/>
                  <a:gd name="T53" fmla="*/ 1 h 1188"/>
                  <a:gd name="T54" fmla="*/ 1 w 2324"/>
                  <a:gd name="T55" fmla="*/ 1 h 1188"/>
                  <a:gd name="T56" fmla="*/ 1 w 2324"/>
                  <a:gd name="T57" fmla="*/ 1 h 1188"/>
                  <a:gd name="T58" fmla="*/ 1 w 2324"/>
                  <a:gd name="T59" fmla="*/ 1 h 1188"/>
                  <a:gd name="T60" fmla="*/ 0 w 2324"/>
                  <a:gd name="T61" fmla="*/ 1 h 1188"/>
                  <a:gd name="T62" fmla="*/ 0 w 2324"/>
                  <a:gd name="T63" fmla="*/ 1 h 1188"/>
                  <a:gd name="T64" fmla="*/ 0 w 2324"/>
                  <a:gd name="T65" fmla="*/ 1 h 1188"/>
                  <a:gd name="T66" fmla="*/ 0 w 2324"/>
                  <a:gd name="T67" fmla="*/ 1 h 1188"/>
                  <a:gd name="T68" fmla="*/ 0 w 2324"/>
                  <a:gd name="T69" fmla="*/ 1 h 1188"/>
                  <a:gd name="T70" fmla="*/ 0 w 2324"/>
                  <a:gd name="T71" fmla="*/ 0 h 1188"/>
                  <a:gd name="T72" fmla="*/ 0 w 2324"/>
                  <a:gd name="T73" fmla="*/ 0 h 1188"/>
                  <a:gd name="T74" fmla="*/ 0 w 2324"/>
                  <a:gd name="T75" fmla="*/ 0 h 1188"/>
                  <a:gd name="T76" fmla="*/ 0 w 2324"/>
                  <a:gd name="T77" fmla="*/ 0 h 1188"/>
                  <a:gd name="T78" fmla="*/ 1 w 2324"/>
                  <a:gd name="T79" fmla="*/ 0 h 1188"/>
                  <a:gd name="T80" fmla="*/ 1 w 2324"/>
                  <a:gd name="T81" fmla="*/ 0 h 1188"/>
                  <a:gd name="T82" fmla="*/ 1 w 2324"/>
                  <a:gd name="T83" fmla="*/ 0 h 1188"/>
                  <a:gd name="T84" fmla="*/ 2 w 2324"/>
                  <a:gd name="T85" fmla="*/ 0 h 1188"/>
                  <a:gd name="T86" fmla="*/ 2 w 2324"/>
                  <a:gd name="T87" fmla="*/ 1 h 11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24" h="1188">
                    <a:moveTo>
                      <a:pt x="1239" y="361"/>
                    </a:moveTo>
                    <a:lnTo>
                      <a:pt x="1498" y="464"/>
                    </a:lnTo>
                    <a:lnTo>
                      <a:pt x="1756" y="516"/>
                    </a:lnTo>
                    <a:lnTo>
                      <a:pt x="2065" y="619"/>
                    </a:lnTo>
                    <a:lnTo>
                      <a:pt x="2220" y="722"/>
                    </a:lnTo>
                    <a:lnTo>
                      <a:pt x="2272" y="826"/>
                    </a:lnTo>
                    <a:lnTo>
                      <a:pt x="2324" y="981"/>
                    </a:lnTo>
                    <a:lnTo>
                      <a:pt x="2324" y="1084"/>
                    </a:lnTo>
                    <a:lnTo>
                      <a:pt x="2324" y="1137"/>
                    </a:lnTo>
                    <a:lnTo>
                      <a:pt x="2220" y="1188"/>
                    </a:lnTo>
                    <a:lnTo>
                      <a:pt x="2014" y="1188"/>
                    </a:lnTo>
                    <a:lnTo>
                      <a:pt x="1859" y="1137"/>
                    </a:lnTo>
                    <a:lnTo>
                      <a:pt x="1652" y="1033"/>
                    </a:lnTo>
                    <a:lnTo>
                      <a:pt x="1498" y="877"/>
                    </a:lnTo>
                    <a:lnTo>
                      <a:pt x="1394" y="775"/>
                    </a:lnTo>
                    <a:lnTo>
                      <a:pt x="1343" y="619"/>
                    </a:lnTo>
                    <a:lnTo>
                      <a:pt x="1291" y="568"/>
                    </a:lnTo>
                    <a:lnTo>
                      <a:pt x="1188" y="516"/>
                    </a:lnTo>
                    <a:lnTo>
                      <a:pt x="1085" y="464"/>
                    </a:lnTo>
                    <a:lnTo>
                      <a:pt x="930" y="516"/>
                    </a:lnTo>
                    <a:lnTo>
                      <a:pt x="826" y="619"/>
                    </a:lnTo>
                    <a:lnTo>
                      <a:pt x="619" y="671"/>
                    </a:lnTo>
                    <a:lnTo>
                      <a:pt x="517" y="671"/>
                    </a:lnTo>
                    <a:lnTo>
                      <a:pt x="258" y="619"/>
                    </a:lnTo>
                    <a:lnTo>
                      <a:pt x="103" y="516"/>
                    </a:lnTo>
                    <a:lnTo>
                      <a:pt x="51" y="516"/>
                    </a:lnTo>
                    <a:lnTo>
                      <a:pt x="0" y="413"/>
                    </a:lnTo>
                    <a:lnTo>
                      <a:pt x="0" y="258"/>
                    </a:lnTo>
                    <a:lnTo>
                      <a:pt x="51" y="155"/>
                    </a:lnTo>
                    <a:lnTo>
                      <a:pt x="206" y="51"/>
                    </a:lnTo>
                    <a:lnTo>
                      <a:pt x="464" y="0"/>
                    </a:lnTo>
                    <a:lnTo>
                      <a:pt x="774" y="102"/>
                    </a:lnTo>
                    <a:lnTo>
                      <a:pt x="981" y="258"/>
                    </a:lnTo>
                    <a:lnTo>
                      <a:pt x="1239" y="361"/>
                    </a:lnTo>
                    <a:close/>
                  </a:path>
                </a:pathLst>
              </a:custGeom>
              <a:solidFill>
                <a:srgbClr val="D79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4" name="Freeform 144"/>
              <p:cNvSpPr>
                <a:spLocks/>
              </p:cNvSpPr>
              <p:nvPr/>
            </p:nvSpPr>
            <p:spPr bwMode="auto">
              <a:xfrm>
                <a:off x="2713" y="1163"/>
                <a:ext cx="454" cy="227"/>
              </a:xfrm>
              <a:custGeom>
                <a:avLst/>
                <a:gdLst>
                  <a:gd name="T0" fmla="*/ 1 w 2273"/>
                  <a:gd name="T1" fmla="*/ 1 h 1137"/>
                  <a:gd name="T2" fmla="*/ 1 w 2273"/>
                  <a:gd name="T3" fmla="*/ 1 h 1137"/>
                  <a:gd name="T4" fmla="*/ 0 w 2273"/>
                  <a:gd name="T5" fmla="*/ 1 h 1137"/>
                  <a:gd name="T6" fmla="*/ 0 w 2273"/>
                  <a:gd name="T7" fmla="*/ 1 h 1137"/>
                  <a:gd name="T8" fmla="*/ 0 w 2273"/>
                  <a:gd name="T9" fmla="*/ 1 h 1137"/>
                  <a:gd name="T10" fmla="*/ 0 w 2273"/>
                  <a:gd name="T11" fmla="*/ 1 h 1137"/>
                  <a:gd name="T12" fmla="*/ 0 w 2273"/>
                  <a:gd name="T13" fmla="*/ 1 h 1137"/>
                  <a:gd name="T14" fmla="*/ 0 w 2273"/>
                  <a:gd name="T15" fmla="*/ 0 h 1137"/>
                  <a:gd name="T16" fmla="*/ 0 w 2273"/>
                  <a:gd name="T17" fmla="*/ 0 h 1137"/>
                  <a:gd name="T18" fmla="*/ 0 w 2273"/>
                  <a:gd name="T19" fmla="*/ 0 h 1137"/>
                  <a:gd name="T20" fmla="*/ 0 w 2273"/>
                  <a:gd name="T21" fmla="*/ 0 h 1137"/>
                  <a:gd name="T22" fmla="*/ 1 w 2273"/>
                  <a:gd name="T23" fmla="*/ 0 h 1137"/>
                  <a:gd name="T24" fmla="*/ 1 w 2273"/>
                  <a:gd name="T25" fmla="*/ 0 h 1137"/>
                  <a:gd name="T26" fmla="*/ 1 w 2273"/>
                  <a:gd name="T27" fmla="*/ 0 h 1137"/>
                  <a:gd name="T28" fmla="*/ 1 w 2273"/>
                  <a:gd name="T29" fmla="*/ 0 h 1137"/>
                  <a:gd name="T30" fmla="*/ 2 w 2273"/>
                  <a:gd name="T31" fmla="*/ 1 h 1137"/>
                  <a:gd name="T32" fmla="*/ 2 w 2273"/>
                  <a:gd name="T33" fmla="*/ 1 h 1137"/>
                  <a:gd name="T34" fmla="*/ 2 w 2273"/>
                  <a:gd name="T35" fmla="*/ 1 h 1137"/>
                  <a:gd name="T36" fmla="*/ 3 w 2273"/>
                  <a:gd name="T37" fmla="*/ 1 h 1137"/>
                  <a:gd name="T38" fmla="*/ 3 w 2273"/>
                  <a:gd name="T39" fmla="*/ 1 h 1137"/>
                  <a:gd name="T40" fmla="*/ 3 w 2273"/>
                  <a:gd name="T41" fmla="*/ 1 h 1137"/>
                  <a:gd name="T42" fmla="*/ 3 w 2273"/>
                  <a:gd name="T43" fmla="*/ 1 h 1137"/>
                  <a:gd name="T44" fmla="*/ 4 w 2273"/>
                  <a:gd name="T45" fmla="*/ 1 h 1137"/>
                  <a:gd name="T46" fmla="*/ 4 w 2273"/>
                  <a:gd name="T47" fmla="*/ 1 h 1137"/>
                  <a:gd name="T48" fmla="*/ 4 w 2273"/>
                  <a:gd name="T49" fmla="*/ 1 h 1137"/>
                  <a:gd name="T50" fmla="*/ 4 w 2273"/>
                  <a:gd name="T51" fmla="*/ 2 h 1137"/>
                  <a:gd name="T52" fmla="*/ 4 w 2273"/>
                  <a:gd name="T53" fmla="*/ 2 h 1137"/>
                  <a:gd name="T54" fmla="*/ 3 w 2273"/>
                  <a:gd name="T55" fmla="*/ 2 h 1137"/>
                  <a:gd name="T56" fmla="*/ 3 w 2273"/>
                  <a:gd name="T57" fmla="*/ 2 h 1137"/>
                  <a:gd name="T58" fmla="*/ 3 w 2273"/>
                  <a:gd name="T59" fmla="*/ 2 h 1137"/>
                  <a:gd name="T60" fmla="*/ 3 w 2273"/>
                  <a:gd name="T61" fmla="*/ 2 h 1137"/>
                  <a:gd name="T62" fmla="*/ 3 w 2273"/>
                  <a:gd name="T63" fmla="*/ 2 h 1137"/>
                  <a:gd name="T64" fmla="*/ 3 w 2273"/>
                  <a:gd name="T65" fmla="*/ 2 h 1137"/>
                  <a:gd name="T66" fmla="*/ 2 w 2273"/>
                  <a:gd name="T67" fmla="*/ 1 h 1137"/>
                  <a:gd name="T68" fmla="*/ 2 w 2273"/>
                  <a:gd name="T69" fmla="*/ 1 h 1137"/>
                  <a:gd name="T70" fmla="*/ 2 w 2273"/>
                  <a:gd name="T71" fmla="*/ 1 h 1137"/>
                  <a:gd name="T72" fmla="*/ 2 w 2273"/>
                  <a:gd name="T73" fmla="*/ 1 h 1137"/>
                  <a:gd name="T74" fmla="*/ 2 w 2273"/>
                  <a:gd name="T75" fmla="*/ 1 h 1137"/>
                  <a:gd name="T76" fmla="*/ 2 w 2273"/>
                  <a:gd name="T77" fmla="*/ 1 h 1137"/>
                  <a:gd name="T78" fmla="*/ 2 w 2273"/>
                  <a:gd name="T79" fmla="*/ 1 h 1137"/>
                  <a:gd name="T80" fmla="*/ 2 w 2273"/>
                  <a:gd name="T81" fmla="*/ 1 h 1137"/>
                  <a:gd name="T82" fmla="*/ 1 w 2273"/>
                  <a:gd name="T83" fmla="*/ 1 h 1137"/>
                  <a:gd name="T84" fmla="*/ 1 w 2273"/>
                  <a:gd name="T85" fmla="*/ 1 h 1137"/>
                  <a:gd name="T86" fmla="*/ 1 w 2273"/>
                  <a:gd name="T87" fmla="*/ 1 h 11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73" h="1137">
                    <a:moveTo>
                      <a:pt x="568" y="671"/>
                    </a:moveTo>
                    <a:lnTo>
                      <a:pt x="466" y="671"/>
                    </a:lnTo>
                    <a:lnTo>
                      <a:pt x="259" y="619"/>
                    </a:lnTo>
                    <a:lnTo>
                      <a:pt x="104" y="516"/>
                    </a:lnTo>
                    <a:lnTo>
                      <a:pt x="52" y="516"/>
                    </a:lnTo>
                    <a:lnTo>
                      <a:pt x="0" y="413"/>
                    </a:lnTo>
                    <a:lnTo>
                      <a:pt x="0" y="309"/>
                    </a:lnTo>
                    <a:lnTo>
                      <a:pt x="52" y="206"/>
                    </a:lnTo>
                    <a:lnTo>
                      <a:pt x="155" y="51"/>
                    </a:lnTo>
                    <a:lnTo>
                      <a:pt x="413" y="0"/>
                    </a:lnTo>
                    <a:lnTo>
                      <a:pt x="723" y="102"/>
                    </a:lnTo>
                    <a:lnTo>
                      <a:pt x="930" y="309"/>
                    </a:lnTo>
                    <a:lnTo>
                      <a:pt x="1188" y="464"/>
                    </a:lnTo>
                    <a:lnTo>
                      <a:pt x="1447" y="516"/>
                    </a:lnTo>
                    <a:lnTo>
                      <a:pt x="1653" y="568"/>
                    </a:lnTo>
                    <a:lnTo>
                      <a:pt x="1963" y="619"/>
                    </a:lnTo>
                    <a:lnTo>
                      <a:pt x="2118" y="722"/>
                    </a:lnTo>
                    <a:lnTo>
                      <a:pt x="2221" y="826"/>
                    </a:lnTo>
                    <a:lnTo>
                      <a:pt x="2221" y="930"/>
                    </a:lnTo>
                    <a:lnTo>
                      <a:pt x="2273" y="1084"/>
                    </a:lnTo>
                    <a:lnTo>
                      <a:pt x="2273" y="1137"/>
                    </a:lnTo>
                    <a:lnTo>
                      <a:pt x="2169" y="1137"/>
                    </a:lnTo>
                    <a:lnTo>
                      <a:pt x="2014" y="1137"/>
                    </a:lnTo>
                    <a:lnTo>
                      <a:pt x="1808" y="1084"/>
                    </a:lnTo>
                    <a:lnTo>
                      <a:pt x="1601" y="981"/>
                    </a:lnTo>
                    <a:lnTo>
                      <a:pt x="1447" y="877"/>
                    </a:lnTo>
                    <a:lnTo>
                      <a:pt x="1395" y="722"/>
                    </a:lnTo>
                    <a:lnTo>
                      <a:pt x="1343" y="619"/>
                    </a:lnTo>
                    <a:lnTo>
                      <a:pt x="1240" y="516"/>
                    </a:lnTo>
                    <a:lnTo>
                      <a:pt x="1137" y="464"/>
                    </a:lnTo>
                    <a:lnTo>
                      <a:pt x="1034" y="464"/>
                    </a:lnTo>
                    <a:lnTo>
                      <a:pt x="879" y="516"/>
                    </a:lnTo>
                    <a:lnTo>
                      <a:pt x="775" y="619"/>
                    </a:lnTo>
                    <a:lnTo>
                      <a:pt x="568" y="671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5" name="Freeform 145"/>
              <p:cNvSpPr>
                <a:spLocks/>
              </p:cNvSpPr>
              <p:nvPr/>
            </p:nvSpPr>
            <p:spPr bwMode="auto">
              <a:xfrm>
                <a:off x="2703" y="1421"/>
                <a:ext cx="309" cy="207"/>
              </a:xfrm>
              <a:custGeom>
                <a:avLst/>
                <a:gdLst>
                  <a:gd name="T0" fmla="*/ 1 w 1549"/>
                  <a:gd name="T1" fmla="*/ 1 h 1033"/>
                  <a:gd name="T2" fmla="*/ 1 w 1549"/>
                  <a:gd name="T3" fmla="*/ 1 h 1033"/>
                  <a:gd name="T4" fmla="*/ 1 w 1549"/>
                  <a:gd name="T5" fmla="*/ 1 h 1033"/>
                  <a:gd name="T6" fmla="*/ 1 w 1549"/>
                  <a:gd name="T7" fmla="*/ 1 h 1033"/>
                  <a:gd name="T8" fmla="*/ 1 w 1549"/>
                  <a:gd name="T9" fmla="*/ 1 h 1033"/>
                  <a:gd name="T10" fmla="*/ 0 w 1549"/>
                  <a:gd name="T11" fmla="*/ 1 h 1033"/>
                  <a:gd name="T12" fmla="*/ 0 w 1549"/>
                  <a:gd name="T13" fmla="*/ 1 h 1033"/>
                  <a:gd name="T14" fmla="*/ 0 w 1549"/>
                  <a:gd name="T15" fmla="*/ 1 h 1033"/>
                  <a:gd name="T16" fmla="*/ 0 w 1549"/>
                  <a:gd name="T17" fmla="*/ 0 h 1033"/>
                  <a:gd name="T18" fmla="*/ 0 w 1549"/>
                  <a:gd name="T19" fmla="*/ 0 h 1033"/>
                  <a:gd name="T20" fmla="*/ 1 w 1549"/>
                  <a:gd name="T21" fmla="*/ 0 h 1033"/>
                  <a:gd name="T22" fmla="*/ 1 w 1549"/>
                  <a:gd name="T23" fmla="*/ 0 h 1033"/>
                  <a:gd name="T24" fmla="*/ 1 w 1549"/>
                  <a:gd name="T25" fmla="*/ 0 h 1033"/>
                  <a:gd name="T26" fmla="*/ 1 w 1549"/>
                  <a:gd name="T27" fmla="*/ 0 h 1033"/>
                  <a:gd name="T28" fmla="*/ 1 w 1549"/>
                  <a:gd name="T29" fmla="*/ 0 h 1033"/>
                  <a:gd name="T30" fmla="*/ 1 w 1549"/>
                  <a:gd name="T31" fmla="*/ 0 h 1033"/>
                  <a:gd name="T32" fmla="*/ 1 w 1549"/>
                  <a:gd name="T33" fmla="*/ 0 h 1033"/>
                  <a:gd name="T34" fmla="*/ 1 w 1549"/>
                  <a:gd name="T35" fmla="*/ 1 h 1033"/>
                  <a:gd name="T36" fmla="*/ 1 w 1549"/>
                  <a:gd name="T37" fmla="*/ 1 h 1033"/>
                  <a:gd name="T38" fmla="*/ 2 w 1549"/>
                  <a:gd name="T39" fmla="*/ 1 h 1033"/>
                  <a:gd name="T40" fmla="*/ 2 w 1549"/>
                  <a:gd name="T41" fmla="*/ 1 h 1033"/>
                  <a:gd name="T42" fmla="*/ 2 w 1549"/>
                  <a:gd name="T43" fmla="*/ 1 h 1033"/>
                  <a:gd name="T44" fmla="*/ 2 w 1549"/>
                  <a:gd name="T45" fmla="*/ 1 h 1033"/>
                  <a:gd name="T46" fmla="*/ 2 w 1549"/>
                  <a:gd name="T47" fmla="*/ 0 h 1033"/>
                  <a:gd name="T48" fmla="*/ 2 w 1549"/>
                  <a:gd name="T49" fmla="*/ 0 h 1033"/>
                  <a:gd name="T50" fmla="*/ 2 w 1549"/>
                  <a:gd name="T51" fmla="*/ 1 h 1033"/>
                  <a:gd name="T52" fmla="*/ 2 w 1549"/>
                  <a:gd name="T53" fmla="*/ 1 h 1033"/>
                  <a:gd name="T54" fmla="*/ 2 w 1549"/>
                  <a:gd name="T55" fmla="*/ 2 h 1033"/>
                  <a:gd name="T56" fmla="*/ 2 w 1549"/>
                  <a:gd name="T57" fmla="*/ 2 h 1033"/>
                  <a:gd name="T58" fmla="*/ 2 w 1549"/>
                  <a:gd name="T59" fmla="*/ 1 h 1033"/>
                  <a:gd name="T60" fmla="*/ 2 w 1549"/>
                  <a:gd name="T61" fmla="*/ 1 h 1033"/>
                  <a:gd name="T62" fmla="*/ 1 w 1549"/>
                  <a:gd name="T63" fmla="*/ 1 h 10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49" h="1033">
                    <a:moveTo>
                      <a:pt x="878" y="620"/>
                    </a:moveTo>
                    <a:lnTo>
                      <a:pt x="774" y="672"/>
                    </a:lnTo>
                    <a:lnTo>
                      <a:pt x="672" y="672"/>
                    </a:lnTo>
                    <a:lnTo>
                      <a:pt x="672" y="568"/>
                    </a:lnTo>
                    <a:lnTo>
                      <a:pt x="619" y="517"/>
                    </a:lnTo>
                    <a:lnTo>
                      <a:pt x="568" y="517"/>
                    </a:lnTo>
                    <a:lnTo>
                      <a:pt x="517" y="517"/>
                    </a:lnTo>
                    <a:lnTo>
                      <a:pt x="413" y="517"/>
                    </a:lnTo>
                    <a:lnTo>
                      <a:pt x="310" y="517"/>
                    </a:lnTo>
                    <a:lnTo>
                      <a:pt x="206" y="568"/>
                    </a:lnTo>
                    <a:lnTo>
                      <a:pt x="51" y="672"/>
                    </a:lnTo>
                    <a:lnTo>
                      <a:pt x="0" y="672"/>
                    </a:lnTo>
                    <a:lnTo>
                      <a:pt x="0" y="517"/>
                    </a:lnTo>
                    <a:lnTo>
                      <a:pt x="51" y="310"/>
                    </a:lnTo>
                    <a:lnTo>
                      <a:pt x="103" y="206"/>
                    </a:lnTo>
                    <a:lnTo>
                      <a:pt x="206" y="52"/>
                    </a:lnTo>
                    <a:lnTo>
                      <a:pt x="361" y="0"/>
                    </a:lnTo>
                    <a:lnTo>
                      <a:pt x="517" y="0"/>
                    </a:lnTo>
                    <a:lnTo>
                      <a:pt x="568" y="0"/>
                    </a:lnTo>
                    <a:lnTo>
                      <a:pt x="517" y="52"/>
                    </a:lnTo>
                    <a:lnTo>
                      <a:pt x="464" y="104"/>
                    </a:lnTo>
                    <a:lnTo>
                      <a:pt x="517" y="155"/>
                    </a:lnTo>
                    <a:lnTo>
                      <a:pt x="568" y="206"/>
                    </a:lnTo>
                    <a:lnTo>
                      <a:pt x="619" y="206"/>
                    </a:lnTo>
                    <a:lnTo>
                      <a:pt x="672" y="259"/>
                    </a:lnTo>
                    <a:lnTo>
                      <a:pt x="672" y="310"/>
                    </a:lnTo>
                    <a:lnTo>
                      <a:pt x="723" y="362"/>
                    </a:lnTo>
                    <a:lnTo>
                      <a:pt x="826" y="362"/>
                    </a:lnTo>
                    <a:lnTo>
                      <a:pt x="878" y="413"/>
                    </a:lnTo>
                    <a:lnTo>
                      <a:pt x="981" y="413"/>
                    </a:lnTo>
                    <a:lnTo>
                      <a:pt x="1032" y="362"/>
                    </a:lnTo>
                    <a:lnTo>
                      <a:pt x="1085" y="362"/>
                    </a:lnTo>
                    <a:lnTo>
                      <a:pt x="1136" y="362"/>
                    </a:lnTo>
                    <a:lnTo>
                      <a:pt x="1188" y="362"/>
                    </a:lnTo>
                    <a:lnTo>
                      <a:pt x="1239" y="413"/>
                    </a:lnTo>
                    <a:lnTo>
                      <a:pt x="1291" y="362"/>
                    </a:lnTo>
                    <a:lnTo>
                      <a:pt x="1291" y="310"/>
                    </a:lnTo>
                    <a:lnTo>
                      <a:pt x="1343" y="259"/>
                    </a:lnTo>
                    <a:lnTo>
                      <a:pt x="1446" y="310"/>
                    </a:lnTo>
                    <a:lnTo>
                      <a:pt x="1549" y="465"/>
                    </a:lnTo>
                    <a:lnTo>
                      <a:pt x="1549" y="672"/>
                    </a:lnTo>
                    <a:lnTo>
                      <a:pt x="1549" y="826"/>
                    </a:lnTo>
                    <a:lnTo>
                      <a:pt x="1549" y="981"/>
                    </a:lnTo>
                    <a:lnTo>
                      <a:pt x="1446" y="1033"/>
                    </a:lnTo>
                    <a:lnTo>
                      <a:pt x="1343" y="981"/>
                    </a:lnTo>
                    <a:lnTo>
                      <a:pt x="1188" y="775"/>
                    </a:lnTo>
                    <a:lnTo>
                      <a:pt x="1085" y="672"/>
                    </a:lnTo>
                    <a:lnTo>
                      <a:pt x="981" y="620"/>
                    </a:lnTo>
                    <a:lnTo>
                      <a:pt x="878" y="620"/>
                    </a:lnTo>
                    <a:close/>
                  </a:path>
                </a:pathLst>
              </a:custGeom>
              <a:solidFill>
                <a:srgbClr val="EC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6" name="Freeform 146"/>
              <p:cNvSpPr>
                <a:spLocks/>
              </p:cNvSpPr>
              <p:nvPr/>
            </p:nvSpPr>
            <p:spPr bwMode="auto">
              <a:xfrm>
                <a:off x="2703" y="1421"/>
                <a:ext cx="309" cy="196"/>
              </a:xfrm>
              <a:custGeom>
                <a:avLst/>
                <a:gdLst>
                  <a:gd name="T0" fmla="*/ 1 w 1549"/>
                  <a:gd name="T1" fmla="*/ 1 h 981"/>
                  <a:gd name="T2" fmla="*/ 1 w 1549"/>
                  <a:gd name="T3" fmla="*/ 1 h 981"/>
                  <a:gd name="T4" fmla="*/ 1 w 1549"/>
                  <a:gd name="T5" fmla="*/ 1 h 981"/>
                  <a:gd name="T6" fmla="*/ 1 w 1549"/>
                  <a:gd name="T7" fmla="*/ 1 h 981"/>
                  <a:gd name="T8" fmla="*/ 1 w 1549"/>
                  <a:gd name="T9" fmla="*/ 1 h 981"/>
                  <a:gd name="T10" fmla="*/ 0 w 1549"/>
                  <a:gd name="T11" fmla="*/ 1 h 981"/>
                  <a:gd name="T12" fmla="*/ 0 w 1549"/>
                  <a:gd name="T13" fmla="*/ 1 h 981"/>
                  <a:gd name="T14" fmla="*/ 0 w 1549"/>
                  <a:gd name="T15" fmla="*/ 1 h 981"/>
                  <a:gd name="T16" fmla="*/ 0 w 1549"/>
                  <a:gd name="T17" fmla="*/ 0 h 981"/>
                  <a:gd name="T18" fmla="*/ 0 w 1549"/>
                  <a:gd name="T19" fmla="*/ 0 h 981"/>
                  <a:gd name="T20" fmla="*/ 1 w 1549"/>
                  <a:gd name="T21" fmla="*/ 0 h 981"/>
                  <a:gd name="T22" fmla="*/ 1 w 1549"/>
                  <a:gd name="T23" fmla="*/ 0 h 981"/>
                  <a:gd name="T24" fmla="*/ 1 w 1549"/>
                  <a:gd name="T25" fmla="*/ 0 h 981"/>
                  <a:gd name="T26" fmla="*/ 1 w 1549"/>
                  <a:gd name="T27" fmla="*/ 0 h 981"/>
                  <a:gd name="T28" fmla="*/ 1 w 1549"/>
                  <a:gd name="T29" fmla="*/ 0 h 981"/>
                  <a:gd name="T30" fmla="*/ 1 w 1549"/>
                  <a:gd name="T31" fmla="*/ 0 h 981"/>
                  <a:gd name="T32" fmla="*/ 1 w 1549"/>
                  <a:gd name="T33" fmla="*/ 0 h 981"/>
                  <a:gd name="T34" fmla="*/ 1 w 1549"/>
                  <a:gd name="T35" fmla="*/ 1 h 981"/>
                  <a:gd name="T36" fmla="*/ 1 w 1549"/>
                  <a:gd name="T37" fmla="*/ 1 h 981"/>
                  <a:gd name="T38" fmla="*/ 2 w 1549"/>
                  <a:gd name="T39" fmla="*/ 1 h 981"/>
                  <a:gd name="T40" fmla="*/ 2 w 1549"/>
                  <a:gd name="T41" fmla="*/ 1 h 981"/>
                  <a:gd name="T42" fmla="*/ 2 w 1549"/>
                  <a:gd name="T43" fmla="*/ 1 h 981"/>
                  <a:gd name="T44" fmla="*/ 2 w 1549"/>
                  <a:gd name="T45" fmla="*/ 1 h 981"/>
                  <a:gd name="T46" fmla="*/ 2 w 1549"/>
                  <a:gd name="T47" fmla="*/ 0 h 981"/>
                  <a:gd name="T48" fmla="*/ 2 w 1549"/>
                  <a:gd name="T49" fmla="*/ 0 h 981"/>
                  <a:gd name="T50" fmla="*/ 2 w 1549"/>
                  <a:gd name="T51" fmla="*/ 1 h 981"/>
                  <a:gd name="T52" fmla="*/ 2 w 1549"/>
                  <a:gd name="T53" fmla="*/ 1 h 981"/>
                  <a:gd name="T54" fmla="*/ 2 w 1549"/>
                  <a:gd name="T55" fmla="*/ 1 h 981"/>
                  <a:gd name="T56" fmla="*/ 2 w 1549"/>
                  <a:gd name="T57" fmla="*/ 2 h 981"/>
                  <a:gd name="T58" fmla="*/ 2 w 1549"/>
                  <a:gd name="T59" fmla="*/ 1 h 981"/>
                  <a:gd name="T60" fmla="*/ 2 w 1549"/>
                  <a:gd name="T61" fmla="*/ 1 h 981"/>
                  <a:gd name="T62" fmla="*/ 1 w 1549"/>
                  <a:gd name="T63" fmla="*/ 1 h 9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49" h="981">
                    <a:moveTo>
                      <a:pt x="878" y="568"/>
                    </a:moveTo>
                    <a:lnTo>
                      <a:pt x="774" y="620"/>
                    </a:lnTo>
                    <a:lnTo>
                      <a:pt x="723" y="620"/>
                    </a:lnTo>
                    <a:lnTo>
                      <a:pt x="672" y="568"/>
                    </a:lnTo>
                    <a:lnTo>
                      <a:pt x="619" y="517"/>
                    </a:lnTo>
                    <a:lnTo>
                      <a:pt x="568" y="465"/>
                    </a:lnTo>
                    <a:lnTo>
                      <a:pt x="517" y="465"/>
                    </a:lnTo>
                    <a:lnTo>
                      <a:pt x="413" y="465"/>
                    </a:lnTo>
                    <a:lnTo>
                      <a:pt x="361" y="465"/>
                    </a:lnTo>
                    <a:lnTo>
                      <a:pt x="258" y="517"/>
                    </a:lnTo>
                    <a:lnTo>
                      <a:pt x="103" y="568"/>
                    </a:lnTo>
                    <a:lnTo>
                      <a:pt x="0" y="568"/>
                    </a:lnTo>
                    <a:lnTo>
                      <a:pt x="51" y="465"/>
                    </a:lnTo>
                    <a:lnTo>
                      <a:pt x="103" y="310"/>
                    </a:lnTo>
                    <a:lnTo>
                      <a:pt x="103" y="206"/>
                    </a:lnTo>
                    <a:lnTo>
                      <a:pt x="206" y="104"/>
                    </a:lnTo>
                    <a:lnTo>
                      <a:pt x="361" y="52"/>
                    </a:lnTo>
                    <a:lnTo>
                      <a:pt x="517" y="0"/>
                    </a:lnTo>
                    <a:lnTo>
                      <a:pt x="568" y="0"/>
                    </a:lnTo>
                    <a:lnTo>
                      <a:pt x="517" y="52"/>
                    </a:lnTo>
                    <a:lnTo>
                      <a:pt x="464" y="104"/>
                    </a:lnTo>
                    <a:lnTo>
                      <a:pt x="517" y="155"/>
                    </a:lnTo>
                    <a:lnTo>
                      <a:pt x="568" y="206"/>
                    </a:lnTo>
                    <a:lnTo>
                      <a:pt x="619" y="206"/>
                    </a:lnTo>
                    <a:lnTo>
                      <a:pt x="672" y="259"/>
                    </a:lnTo>
                    <a:lnTo>
                      <a:pt x="672" y="310"/>
                    </a:lnTo>
                    <a:lnTo>
                      <a:pt x="723" y="362"/>
                    </a:lnTo>
                    <a:lnTo>
                      <a:pt x="826" y="362"/>
                    </a:lnTo>
                    <a:lnTo>
                      <a:pt x="878" y="413"/>
                    </a:lnTo>
                    <a:lnTo>
                      <a:pt x="981" y="413"/>
                    </a:lnTo>
                    <a:lnTo>
                      <a:pt x="1032" y="362"/>
                    </a:lnTo>
                    <a:lnTo>
                      <a:pt x="1085" y="362"/>
                    </a:lnTo>
                    <a:lnTo>
                      <a:pt x="1136" y="362"/>
                    </a:lnTo>
                    <a:lnTo>
                      <a:pt x="1188" y="362"/>
                    </a:lnTo>
                    <a:lnTo>
                      <a:pt x="1239" y="413"/>
                    </a:lnTo>
                    <a:lnTo>
                      <a:pt x="1291" y="362"/>
                    </a:lnTo>
                    <a:lnTo>
                      <a:pt x="1291" y="310"/>
                    </a:lnTo>
                    <a:lnTo>
                      <a:pt x="1343" y="259"/>
                    </a:lnTo>
                    <a:lnTo>
                      <a:pt x="1394" y="310"/>
                    </a:lnTo>
                    <a:lnTo>
                      <a:pt x="1498" y="465"/>
                    </a:lnTo>
                    <a:lnTo>
                      <a:pt x="1549" y="672"/>
                    </a:lnTo>
                    <a:lnTo>
                      <a:pt x="1549" y="826"/>
                    </a:lnTo>
                    <a:lnTo>
                      <a:pt x="1549" y="930"/>
                    </a:lnTo>
                    <a:lnTo>
                      <a:pt x="1446" y="981"/>
                    </a:lnTo>
                    <a:lnTo>
                      <a:pt x="1343" y="930"/>
                    </a:lnTo>
                    <a:lnTo>
                      <a:pt x="1239" y="723"/>
                    </a:lnTo>
                    <a:lnTo>
                      <a:pt x="1085" y="620"/>
                    </a:lnTo>
                    <a:lnTo>
                      <a:pt x="981" y="568"/>
                    </a:lnTo>
                    <a:lnTo>
                      <a:pt x="878" y="568"/>
                    </a:lnTo>
                    <a:close/>
                  </a:path>
                </a:pathLst>
              </a:custGeom>
              <a:solidFill>
                <a:srgbClr val="E7A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7" name="Freeform 147"/>
              <p:cNvSpPr>
                <a:spLocks/>
              </p:cNvSpPr>
              <p:nvPr/>
            </p:nvSpPr>
            <p:spPr bwMode="auto">
              <a:xfrm>
                <a:off x="2713" y="1421"/>
                <a:ext cx="299" cy="186"/>
              </a:xfrm>
              <a:custGeom>
                <a:avLst/>
                <a:gdLst>
                  <a:gd name="T0" fmla="*/ 1 w 1498"/>
                  <a:gd name="T1" fmla="*/ 1 h 930"/>
                  <a:gd name="T2" fmla="*/ 1 w 1498"/>
                  <a:gd name="T3" fmla="*/ 1 h 930"/>
                  <a:gd name="T4" fmla="*/ 1 w 1498"/>
                  <a:gd name="T5" fmla="*/ 1 h 930"/>
                  <a:gd name="T6" fmla="*/ 1 w 1498"/>
                  <a:gd name="T7" fmla="*/ 1 h 930"/>
                  <a:gd name="T8" fmla="*/ 1 w 1498"/>
                  <a:gd name="T9" fmla="*/ 1 h 930"/>
                  <a:gd name="T10" fmla="*/ 0 w 1498"/>
                  <a:gd name="T11" fmla="*/ 1 h 930"/>
                  <a:gd name="T12" fmla="*/ 0 w 1498"/>
                  <a:gd name="T13" fmla="*/ 1 h 930"/>
                  <a:gd name="T14" fmla="*/ 0 w 1498"/>
                  <a:gd name="T15" fmla="*/ 1 h 930"/>
                  <a:gd name="T16" fmla="*/ 0 w 1498"/>
                  <a:gd name="T17" fmla="*/ 0 h 930"/>
                  <a:gd name="T18" fmla="*/ 0 w 1498"/>
                  <a:gd name="T19" fmla="*/ 0 h 930"/>
                  <a:gd name="T20" fmla="*/ 0 w 1498"/>
                  <a:gd name="T21" fmla="*/ 0 h 930"/>
                  <a:gd name="T22" fmla="*/ 1 w 1498"/>
                  <a:gd name="T23" fmla="*/ 0 h 930"/>
                  <a:gd name="T24" fmla="*/ 1 w 1498"/>
                  <a:gd name="T25" fmla="*/ 0 h 930"/>
                  <a:gd name="T26" fmla="*/ 1 w 1498"/>
                  <a:gd name="T27" fmla="*/ 0 h 930"/>
                  <a:gd name="T28" fmla="*/ 1 w 1498"/>
                  <a:gd name="T29" fmla="*/ 0 h 930"/>
                  <a:gd name="T30" fmla="*/ 1 w 1498"/>
                  <a:gd name="T31" fmla="*/ 0 h 930"/>
                  <a:gd name="T32" fmla="*/ 1 w 1498"/>
                  <a:gd name="T33" fmla="*/ 0 h 930"/>
                  <a:gd name="T34" fmla="*/ 1 w 1498"/>
                  <a:gd name="T35" fmla="*/ 1 h 930"/>
                  <a:gd name="T36" fmla="*/ 1 w 1498"/>
                  <a:gd name="T37" fmla="*/ 1 h 930"/>
                  <a:gd name="T38" fmla="*/ 2 w 1498"/>
                  <a:gd name="T39" fmla="*/ 1 h 930"/>
                  <a:gd name="T40" fmla="*/ 2 w 1498"/>
                  <a:gd name="T41" fmla="*/ 1 h 930"/>
                  <a:gd name="T42" fmla="*/ 2 w 1498"/>
                  <a:gd name="T43" fmla="*/ 1 h 930"/>
                  <a:gd name="T44" fmla="*/ 2 w 1498"/>
                  <a:gd name="T45" fmla="*/ 1 h 930"/>
                  <a:gd name="T46" fmla="*/ 2 w 1498"/>
                  <a:gd name="T47" fmla="*/ 0 h 930"/>
                  <a:gd name="T48" fmla="*/ 2 w 1498"/>
                  <a:gd name="T49" fmla="*/ 0 h 930"/>
                  <a:gd name="T50" fmla="*/ 2 w 1498"/>
                  <a:gd name="T51" fmla="*/ 1 h 930"/>
                  <a:gd name="T52" fmla="*/ 2 w 1498"/>
                  <a:gd name="T53" fmla="*/ 1 h 930"/>
                  <a:gd name="T54" fmla="*/ 2 w 1498"/>
                  <a:gd name="T55" fmla="*/ 1 h 930"/>
                  <a:gd name="T56" fmla="*/ 2 w 1498"/>
                  <a:gd name="T57" fmla="*/ 1 h 930"/>
                  <a:gd name="T58" fmla="*/ 2 w 1498"/>
                  <a:gd name="T59" fmla="*/ 1 h 930"/>
                  <a:gd name="T60" fmla="*/ 2 w 1498"/>
                  <a:gd name="T61" fmla="*/ 1 h 930"/>
                  <a:gd name="T62" fmla="*/ 1 w 1498"/>
                  <a:gd name="T63" fmla="*/ 1 h 93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98" h="930">
                    <a:moveTo>
                      <a:pt x="827" y="568"/>
                    </a:moveTo>
                    <a:lnTo>
                      <a:pt x="723" y="620"/>
                    </a:lnTo>
                    <a:lnTo>
                      <a:pt x="672" y="568"/>
                    </a:lnTo>
                    <a:lnTo>
                      <a:pt x="621" y="517"/>
                    </a:lnTo>
                    <a:lnTo>
                      <a:pt x="568" y="465"/>
                    </a:lnTo>
                    <a:lnTo>
                      <a:pt x="517" y="413"/>
                    </a:lnTo>
                    <a:lnTo>
                      <a:pt x="466" y="413"/>
                    </a:lnTo>
                    <a:lnTo>
                      <a:pt x="362" y="413"/>
                    </a:lnTo>
                    <a:lnTo>
                      <a:pt x="310" y="413"/>
                    </a:lnTo>
                    <a:lnTo>
                      <a:pt x="207" y="413"/>
                    </a:lnTo>
                    <a:lnTo>
                      <a:pt x="52" y="517"/>
                    </a:lnTo>
                    <a:lnTo>
                      <a:pt x="0" y="517"/>
                    </a:lnTo>
                    <a:lnTo>
                      <a:pt x="52" y="362"/>
                    </a:lnTo>
                    <a:lnTo>
                      <a:pt x="52" y="259"/>
                    </a:lnTo>
                    <a:lnTo>
                      <a:pt x="104" y="206"/>
                    </a:lnTo>
                    <a:lnTo>
                      <a:pt x="155" y="104"/>
                    </a:lnTo>
                    <a:lnTo>
                      <a:pt x="310" y="52"/>
                    </a:lnTo>
                    <a:lnTo>
                      <a:pt x="466" y="0"/>
                    </a:lnTo>
                    <a:lnTo>
                      <a:pt x="517" y="0"/>
                    </a:lnTo>
                    <a:lnTo>
                      <a:pt x="466" y="52"/>
                    </a:lnTo>
                    <a:lnTo>
                      <a:pt x="413" y="104"/>
                    </a:lnTo>
                    <a:lnTo>
                      <a:pt x="466" y="155"/>
                    </a:lnTo>
                    <a:lnTo>
                      <a:pt x="517" y="206"/>
                    </a:lnTo>
                    <a:lnTo>
                      <a:pt x="568" y="206"/>
                    </a:lnTo>
                    <a:lnTo>
                      <a:pt x="621" y="259"/>
                    </a:lnTo>
                    <a:lnTo>
                      <a:pt x="621" y="310"/>
                    </a:lnTo>
                    <a:lnTo>
                      <a:pt x="672" y="362"/>
                    </a:lnTo>
                    <a:lnTo>
                      <a:pt x="775" y="362"/>
                    </a:lnTo>
                    <a:lnTo>
                      <a:pt x="827" y="413"/>
                    </a:lnTo>
                    <a:lnTo>
                      <a:pt x="930" y="413"/>
                    </a:lnTo>
                    <a:lnTo>
                      <a:pt x="981" y="362"/>
                    </a:lnTo>
                    <a:lnTo>
                      <a:pt x="1034" y="362"/>
                    </a:lnTo>
                    <a:lnTo>
                      <a:pt x="1085" y="362"/>
                    </a:lnTo>
                    <a:lnTo>
                      <a:pt x="1137" y="362"/>
                    </a:lnTo>
                    <a:lnTo>
                      <a:pt x="1188" y="413"/>
                    </a:lnTo>
                    <a:lnTo>
                      <a:pt x="1240" y="362"/>
                    </a:lnTo>
                    <a:lnTo>
                      <a:pt x="1240" y="310"/>
                    </a:lnTo>
                    <a:lnTo>
                      <a:pt x="1292" y="259"/>
                    </a:lnTo>
                    <a:lnTo>
                      <a:pt x="1343" y="310"/>
                    </a:lnTo>
                    <a:lnTo>
                      <a:pt x="1447" y="465"/>
                    </a:lnTo>
                    <a:lnTo>
                      <a:pt x="1447" y="620"/>
                    </a:lnTo>
                    <a:lnTo>
                      <a:pt x="1498" y="775"/>
                    </a:lnTo>
                    <a:lnTo>
                      <a:pt x="1498" y="879"/>
                    </a:lnTo>
                    <a:lnTo>
                      <a:pt x="1395" y="930"/>
                    </a:lnTo>
                    <a:lnTo>
                      <a:pt x="1292" y="826"/>
                    </a:lnTo>
                    <a:lnTo>
                      <a:pt x="1188" y="672"/>
                    </a:lnTo>
                    <a:lnTo>
                      <a:pt x="1034" y="568"/>
                    </a:lnTo>
                    <a:lnTo>
                      <a:pt x="930" y="568"/>
                    </a:lnTo>
                    <a:lnTo>
                      <a:pt x="827" y="568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8" name="Freeform 148"/>
              <p:cNvSpPr>
                <a:spLocks/>
              </p:cNvSpPr>
              <p:nvPr/>
            </p:nvSpPr>
            <p:spPr bwMode="auto">
              <a:xfrm>
                <a:off x="2723" y="1421"/>
                <a:ext cx="279" cy="176"/>
              </a:xfrm>
              <a:custGeom>
                <a:avLst/>
                <a:gdLst>
                  <a:gd name="T0" fmla="*/ 1 w 1395"/>
                  <a:gd name="T1" fmla="*/ 1 h 879"/>
                  <a:gd name="T2" fmla="*/ 1 w 1395"/>
                  <a:gd name="T3" fmla="*/ 1 h 879"/>
                  <a:gd name="T4" fmla="*/ 1 w 1395"/>
                  <a:gd name="T5" fmla="*/ 1 h 879"/>
                  <a:gd name="T6" fmla="*/ 1 w 1395"/>
                  <a:gd name="T7" fmla="*/ 1 h 879"/>
                  <a:gd name="T8" fmla="*/ 1 w 1395"/>
                  <a:gd name="T9" fmla="*/ 1 h 879"/>
                  <a:gd name="T10" fmla="*/ 0 w 1395"/>
                  <a:gd name="T11" fmla="*/ 1 h 879"/>
                  <a:gd name="T12" fmla="*/ 0 w 1395"/>
                  <a:gd name="T13" fmla="*/ 1 h 879"/>
                  <a:gd name="T14" fmla="*/ 0 w 1395"/>
                  <a:gd name="T15" fmla="*/ 0 h 879"/>
                  <a:gd name="T16" fmla="*/ 0 w 1395"/>
                  <a:gd name="T17" fmla="*/ 0 h 879"/>
                  <a:gd name="T18" fmla="*/ 0 w 1395"/>
                  <a:gd name="T19" fmla="*/ 0 h 879"/>
                  <a:gd name="T20" fmla="*/ 0 w 1395"/>
                  <a:gd name="T21" fmla="*/ 0 h 879"/>
                  <a:gd name="T22" fmla="*/ 1 w 1395"/>
                  <a:gd name="T23" fmla="*/ 0 h 879"/>
                  <a:gd name="T24" fmla="*/ 1 w 1395"/>
                  <a:gd name="T25" fmla="*/ 0 h 879"/>
                  <a:gd name="T26" fmla="*/ 1 w 1395"/>
                  <a:gd name="T27" fmla="*/ 0 h 879"/>
                  <a:gd name="T28" fmla="*/ 1 w 1395"/>
                  <a:gd name="T29" fmla="*/ 0 h 879"/>
                  <a:gd name="T30" fmla="*/ 1 w 1395"/>
                  <a:gd name="T31" fmla="*/ 0 h 879"/>
                  <a:gd name="T32" fmla="*/ 1 w 1395"/>
                  <a:gd name="T33" fmla="*/ 0 h 879"/>
                  <a:gd name="T34" fmla="*/ 1 w 1395"/>
                  <a:gd name="T35" fmla="*/ 1 h 879"/>
                  <a:gd name="T36" fmla="*/ 1 w 1395"/>
                  <a:gd name="T37" fmla="*/ 1 h 879"/>
                  <a:gd name="T38" fmla="*/ 1 w 1395"/>
                  <a:gd name="T39" fmla="*/ 1 h 879"/>
                  <a:gd name="T40" fmla="*/ 2 w 1395"/>
                  <a:gd name="T41" fmla="*/ 1 h 879"/>
                  <a:gd name="T42" fmla="*/ 2 w 1395"/>
                  <a:gd name="T43" fmla="*/ 1 h 879"/>
                  <a:gd name="T44" fmla="*/ 2 w 1395"/>
                  <a:gd name="T45" fmla="*/ 1 h 879"/>
                  <a:gd name="T46" fmla="*/ 2 w 1395"/>
                  <a:gd name="T47" fmla="*/ 0 h 879"/>
                  <a:gd name="T48" fmla="*/ 2 w 1395"/>
                  <a:gd name="T49" fmla="*/ 0 h 879"/>
                  <a:gd name="T50" fmla="*/ 2 w 1395"/>
                  <a:gd name="T51" fmla="*/ 1 h 879"/>
                  <a:gd name="T52" fmla="*/ 2 w 1395"/>
                  <a:gd name="T53" fmla="*/ 1 h 879"/>
                  <a:gd name="T54" fmla="*/ 2 w 1395"/>
                  <a:gd name="T55" fmla="*/ 1 h 879"/>
                  <a:gd name="T56" fmla="*/ 2 w 1395"/>
                  <a:gd name="T57" fmla="*/ 1 h 879"/>
                  <a:gd name="T58" fmla="*/ 2 w 1395"/>
                  <a:gd name="T59" fmla="*/ 1 h 879"/>
                  <a:gd name="T60" fmla="*/ 2 w 1395"/>
                  <a:gd name="T61" fmla="*/ 1 h 879"/>
                  <a:gd name="T62" fmla="*/ 1 w 1395"/>
                  <a:gd name="T63" fmla="*/ 1 h 87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95" h="879">
                    <a:moveTo>
                      <a:pt x="775" y="517"/>
                    </a:moveTo>
                    <a:lnTo>
                      <a:pt x="671" y="568"/>
                    </a:lnTo>
                    <a:lnTo>
                      <a:pt x="620" y="568"/>
                    </a:lnTo>
                    <a:lnTo>
                      <a:pt x="620" y="465"/>
                    </a:lnTo>
                    <a:lnTo>
                      <a:pt x="569" y="413"/>
                    </a:lnTo>
                    <a:lnTo>
                      <a:pt x="516" y="362"/>
                    </a:lnTo>
                    <a:lnTo>
                      <a:pt x="465" y="362"/>
                    </a:lnTo>
                    <a:lnTo>
                      <a:pt x="361" y="362"/>
                    </a:lnTo>
                    <a:lnTo>
                      <a:pt x="258" y="362"/>
                    </a:lnTo>
                    <a:lnTo>
                      <a:pt x="155" y="362"/>
                    </a:lnTo>
                    <a:lnTo>
                      <a:pt x="52" y="413"/>
                    </a:lnTo>
                    <a:lnTo>
                      <a:pt x="0" y="413"/>
                    </a:lnTo>
                    <a:lnTo>
                      <a:pt x="0" y="310"/>
                    </a:lnTo>
                    <a:lnTo>
                      <a:pt x="52" y="259"/>
                    </a:lnTo>
                    <a:lnTo>
                      <a:pt x="52" y="206"/>
                    </a:lnTo>
                    <a:lnTo>
                      <a:pt x="155" y="155"/>
                    </a:lnTo>
                    <a:lnTo>
                      <a:pt x="258" y="52"/>
                    </a:lnTo>
                    <a:lnTo>
                      <a:pt x="361" y="0"/>
                    </a:lnTo>
                    <a:lnTo>
                      <a:pt x="414" y="0"/>
                    </a:lnTo>
                    <a:lnTo>
                      <a:pt x="361" y="52"/>
                    </a:lnTo>
                    <a:lnTo>
                      <a:pt x="361" y="104"/>
                    </a:lnTo>
                    <a:lnTo>
                      <a:pt x="414" y="155"/>
                    </a:lnTo>
                    <a:lnTo>
                      <a:pt x="465" y="206"/>
                    </a:lnTo>
                    <a:lnTo>
                      <a:pt x="516" y="206"/>
                    </a:lnTo>
                    <a:lnTo>
                      <a:pt x="569" y="259"/>
                    </a:lnTo>
                    <a:lnTo>
                      <a:pt x="569" y="310"/>
                    </a:lnTo>
                    <a:lnTo>
                      <a:pt x="620" y="362"/>
                    </a:lnTo>
                    <a:lnTo>
                      <a:pt x="723" y="362"/>
                    </a:lnTo>
                    <a:lnTo>
                      <a:pt x="775" y="413"/>
                    </a:lnTo>
                    <a:lnTo>
                      <a:pt x="878" y="413"/>
                    </a:lnTo>
                    <a:lnTo>
                      <a:pt x="929" y="362"/>
                    </a:lnTo>
                    <a:lnTo>
                      <a:pt x="982" y="362"/>
                    </a:lnTo>
                    <a:lnTo>
                      <a:pt x="1033" y="362"/>
                    </a:lnTo>
                    <a:lnTo>
                      <a:pt x="1085" y="362"/>
                    </a:lnTo>
                    <a:lnTo>
                      <a:pt x="1136" y="413"/>
                    </a:lnTo>
                    <a:lnTo>
                      <a:pt x="1188" y="362"/>
                    </a:lnTo>
                    <a:lnTo>
                      <a:pt x="1188" y="310"/>
                    </a:lnTo>
                    <a:lnTo>
                      <a:pt x="1240" y="362"/>
                    </a:lnTo>
                    <a:lnTo>
                      <a:pt x="1343" y="517"/>
                    </a:lnTo>
                    <a:lnTo>
                      <a:pt x="1395" y="620"/>
                    </a:lnTo>
                    <a:lnTo>
                      <a:pt x="1395" y="723"/>
                    </a:lnTo>
                    <a:lnTo>
                      <a:pt x="1395" y="826"/>
                    </a:lnTo>
                    <a:lnTo>
                      <a:pt x="1343" y="879"/>
                    </a:lnTo>
                    <a:lnTo>
                      <a:pt x="1291" y="775"/>
                    </a:lnTo>
                    <a:lnTo>
                      <a:pt x="1188" y="620"/>
                    </a:lnTo>
                    <a:lnTo>
                      <a:pt x="1033" y="517"/>
                    </a:lnTo>
                    <a:lnTo>
                      <a:pt x="878" y="517"/>
                    </a:lnTo>
                    <a:lnTo>
                      <a:pt x="775" y="517"/>
                    </a:lnTo>
                    <a:close/>
                  </a:path>
                </a:pathLst>
              </a:custGeom>
              <a:solidFill>
                <a:srgbClr val="DC9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99" name="Freeform 149"/>
              <p:cNvSpPr>
                <a:spLocks/>
              </p:cNvSpPr>
              <p:nvPr/>
            </p:nvSpPr>
            <p:spPr bwMode="auto">
              <a:xfrm>
                <a:off x="2723" y="1421"/>
                <a:ext cx="279" cy="165"/>
              </a:xfrm>
              <a:custGeom>
                <a:avLst/>
                <a:gdLst>
                  <a:gd name="T0" fmla="*/ 1 w 1395"/>
                  <a:gd name="T1" fmla="*/ 1 h 826"/>
                  <a:gd name="T2" fmla="*/ 1 w 1395"/>
                  <a:gd name="T3" fmla="*/ 1 h 826"/>
                  <a:gd name="T4" fmla="*/ 1 w 1395"/>
                  <a:gd name="T5" fmla="*/ 1 h 826"/>
                  <a:gd name="T6" fmla="*/ 1 w 1395"/>
                  <a:gd name="T7" fmla="*/ 0 h 826"/>
                  <a:gd name="T8" fmla="*/ 1 w 1395"/>
                  <a:gd name="T9" fmla="*/ 0 h 826"/>
                  <a:gd name="T10" fmla="*/ 0 w 1395"/>
                  <a:gd name="T11" fmla="*/ 0 h 826"/>
                  <a:gd name="T12" fmla="*/ 0 w 1395"/>
                  <a:gd name="T13" fmla="*/ 1 h 826"/>
                  <a:gd name="T14" fmla="*/ 0 w 1395"/>
                  <a:gd name="T15" fmla="*/ 0 h 826"/>
                  <a:gd name="T16" fmla="*/ 0 w 1395"/>
                  <a:gd name="T17" fmla="*/ 0 h 826"/>
                  <a:gd name="T18" fmla="*/ 0 w 1395"/>
                  <a:gd name="T19" fmla="*/ 0 h 826"/>
                  <a:gd name="T20" fmla="*/ 0 w 1395"/>
                  <a:gd name="T21" fmla="*/ 0 h 826"/>
                  <a:gd name="T22" fmla="*/ 1 w 1395"/>
                  <a:gd name="T23" fmla="*/ 0 h 826"/>
                  <a:gd name="T24" fmla="*/ 1 w 1395"/>
                  <a:gd name="T25" fmla="*/ 0 h 826"/>
                  <a:gd name="T26" fmla="*/ 1 w 1395"/>
                  <a:gd name="T27" fmla="*/ 0 h 826"/>
                  <a:gd name="T28" fmla="*/ 1 w 1395"/>
                  <a:gd name="T29" fmla="*/ 0 h 826"/>
                  <a:gd name="T30" fmla="*/ 1 w 1395"/>
                  <a:gd name="T31" fmla="*/ 0 h 826"/>
                  <a:gd name="T32" fmla="*/ 1 w 1395"/>
                  <a:gd name="T33" fmla="*/ 0 h 826"/>
                  <a:gd name="T34" fmla="*/ 1 w 1395"/>
                  <a:gd name="T35" fmla="*/ 1 h 826"/>
                  <a:gd name="T36" fmla="*/ 1 w 1395"/>
                  <a:gd name="T37" fmla="*/ 1 h 826"/>
                  <a:gd name="T38" fmla="*/ 1 w 1395"/>
                  <a:gd name="T39" fmla="*/ 1 h 826"/>
                  <a:gd name="T40" fmla="*/ 2 w 1395"/>
                  <a:gd name="T41" fmla="*/ 1 h 826"/>
                  <a:gd name="T42" fmla="*/ 2 w 1395"/>
                  <a:gd name="T43" fmla="*/ 1 h 826"/>
                  <a:gd name="T44" fmla="*/ 2 w 1395"/>
                  <a:gd name="T45" fmla="*/ 1 h 826"/>
                  <a:gd name="T46" fmla="*/ 2 w 1395"/>
                  <a:gd name="T47" fmla="*/ 0 h 826"/>
                  <a:gd name="T48" fmla="*/ 2 w 1395"/>
                  <a:gd name="T49" fmla="*/ 0 h 826"/>
                  <a:gd name="T50" fmla="*/ 2 w 1395"/>
                  <a:gd name="T51" fmla="*/ 1 h 826"/>
                  <a:gd name="T52" fmla="*/ 2 w 1395"/>
                  <a:gd name="T53" fmla="*/ 1 h 826"/>
                  <a:gd name="T54" fmla="*/ 2 w 1395"/>
                  <a:gd name="T55" fmla="*/ 1 h 826"/>
                  <a:gd name="T56" fmla="*/ 2 w 1395"/>
                  <a:gd name="T57" fmla="*/ 1 h 826"/>
                  <a:gd name="T58" fmla="*/ 2 w 1395"/>
                  <a:gd name="T59" fmla="*/ 1 h 826"/>
                  <a:gd name="T60" fmla="*/ 2 w 1395"/>
                  <a:gd name="T61" fmla="*/ 1 h 826"/>
                  <a:gd name="T62" fmla="*/ 1 w 1395"/>
                  <a:gd name="T63" fmla="*/ 1 h 8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95" h="826">
                    <a:moveTo>
                      <a:pt x="775" y="517"/>
                    </a:moveTo>
                    <a:lnTo>
                      <a:pt x="671" y="517"/>
                    </a:lnTo>
                    <a:lnTo>
                      <a:pt x="620" y="517"/>
                    </a:lnTo>
                    <a:lnTo>
                      <a:pt x="620" y="465"/>
                    </a:lnTo>
                    <a:lnTo>
                      <a:pt x="569" y="413"/>
                    </a:lnTo>
                    <a:lnTo>
                      <a:pt x="516" y="310"/>
                    </a:lnTo>
                    <a:lnTo>
                      <a:pt x="465" y="310"/>
                    </a:lnTo>
                    <a:lnTo>
                      <a:pt x="361" y="310"/>
                    </a:lnTo>
                    <a:lnTo>
                      <a:pt x="258" y="259"/>
                    </a:lnTo>
                    <a:lnTo>
                      <a:pt x="155" y="310"/>
                    </a:lnTo>
                    <a:lnTo>
                      <a:pt x="52" y="362"/>
                    </a:lnTo>
                    <a:lnTo>
                      <a:pt x="0" y="362"/>
                    </a:lnTo>
                    <a:lnTo>
                      <a:pt x="52" y="259"/>
                    </a:lnTo>
                    <a:lnTo>
                      <a:pt x="103" y="206"/>
                    </a:lnTo>
                    <a:lnTo>
                      <a:pt x="155" y="155"/>
                    </a:lnTo>
                    <a:lnTo>
                      <a:pt x="310" y="104"/>
                    </a:lnTo>
                    <a:lnTo>
                      <a:pt x="361" y="0"/>
                    </a:lnTo>
                    <a:lnTo>
                      <a:pt x="414" y="0"/>
                    </a:lnTo>
                    <a:lnTo>
                      <a:pt x="361" y="52"/>
                    </a:lnTo>
                    <a:lnTo>
                      <a:pt x="361" y="104"/>
                    </a:lnTo>
                    <a:lnTo>
                      <a:pt x="414" y="155"/>
                    </a:lnTo>
                    <a:lnTo>
                      <a:pt x="465" y="206"/>
                    </a:lnTo>
                    <a:lnTo>
                      <a:pt x="516" y="206"/>
                    </a:lnTo>
                    <a:lnTo>
                      <a:pt x="569" y="259"/>
                    </a:lnTo>
                    <a:lnTo>
                      <a:pt x="569" y="310"/>
                    </a:lnTo>
                    <a:lnTo>
                      <a:pt x="620" y="362"/>
                    </a:lnTo>
                    <a:lnTo>
                      <a:pt x="723" y="362"/>
                    </a:lnTo>
                    <a:lnTo>
                      <a:pt x="775" y="413"/>
                    </a:lnTo>
                    <a:lnTo>
                      <a:pt x="878" y="413"/>
                    </a:lnTo>
                    <a:lnTo>
                      <a:pt x="929" y="362"/>
                    </a:lnTo>
                    <a:lnTo>
                      <a:pt x="982" y="362"/>
                    </a:lnTo>
                    <a:lnTo>
                      <a:pt x="1033" y="362"/>
                    </a:lnTo>
                    <a:lnTo>
                      <a:pt x="1085" y="362"/>
                    </a:lnTo>
                    <a:lnTo>
                      <a:pt x="1136" y="413"/>
                    </a:lnTo>
                    <a:lnTo>
                      <a:pt x="1188" y="362"/>
                    </a:lnTo>
                    <a:lnTo>
                      <a:pt x="1188" y="310"/>
                    </a:lnTo>
                    <a:lnTo>
                      <a:pt x="1240" y="362"/>
                    </a:lnTo>
                    <a:lnTo>
                      <a:pt x="1343" y="517"/>
                    </a:lnTo>
                    <a:lnTo>
                      <a:pt x="1343" y="620"/>
                    </a:lnTo>
                    <a:lnTo>
                      <a:pt x="1395" y="723"/>
                    </a:lnTo>
                    <a:lnTo>
                      <a:pt x="1395" y="775"/>
                    </a:lnTo>
                    <a:lnTo>
                      <a:pt x="1395" y="826"/>
                    </a:lnTo>
                    <a:lnTo>
                      <a:pt x="1291" y="723"/>
                    </a:lnTo>
                    <a:lnTo>
                      <a:pt x="1240" y="568"/>
                    </a:lnTo>
                    <a:lnTo>
                      <a:pt x="1033" y="465"/>
                    </a:lnTo>
                    <a:lnTo>
                      <a:pt x="878" y="465"/>
                    </a:lnTo>
                    <a:lnTo>
                      <a:pt x="775" y="517"/>
                    </a:lnTo>
                    <a:close/>
                  </a:path>
                </a:pathLst>
              </a:custGeom>
              <a:solidFill>
                <a:srgbClr val="D69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0" name="Freeform 150"/>
              <p:cNvSpPr>
                <a:spLocks/>
              </p:cNvSpPr>
              <p:nvPr/>
            </p:nvSpPr>
            <p:spPr bwMode="auto">
              <a:xfrm>
                <a:off x="2734" y="1421"/>
                <a:ext cx="268" cy="155"/>
              </a:xfrm>
              <a:custGeom>
                <a:avLst/>
                <a:gdLst>
                  <a:gd name="T0" fmla="*/ 0 w 1343"/>
                  <a:gd name="T1" fmla="*/ 0 h 775"/>
                  <a:gd name="T2" fmla="*/ 1 w 1343"/>
                  <a:gd name="T3" fmla="*/ 0 h 775"/>
                  <a:gd name="T4" fmla="*/ 1 w 1343"/>
                  <a:gd name="T5" fmla="*/ 0 h 775"/>
                  <a:gd name="T6" fmla="*/ 1 w 1343"/>
                  <a:gd name="T7" fmla="*/ 0 h 775"/>
                  <a:gd name="T8" fmla="*/ 1 w 1343"/>
                  <a:gd name="T9" fmla="*/ 0 h 775"/>
                  <a:gd name="T10" fmla="*/ 1 w 1343"/>
                  <a:gd name="T11" fmla="*/ 1 h 775"/>
                  <a:gd name="T12" fmla="*/ 1 w 1343"/>
                  <a:gd name="T13" fmla="*/ 1 h 775"/>
                  <a:gd name="T14" fmla="*/ 1 w 1343"/>
                  <a:gd name="T15" fmla="*/ 1 h 775"/>
                  <a:gd name="T16" fmla="*/ 1 w 1343"/>
                  <a:gd name="T17" fmla="*/ 1 h 775"/>
                  <a:gd name="T18" fmla="*/ 2 w 1343"/>
                  <a:gd name="T19" fmla="*/ 1 h 775"/>
                  <a:gd name="T20" fmla="*/ 2 w 1343"/>
                  <a:gd name="T21" fmla="*/ 1 h 775"/>
                  <a:gd name="T22" fmla="*/ 2 w 1343"/>
                  <a:gd name="T23" fmla="*/ 0 h 775"/>
                  <a:gd name="T24" fmla="*/ 2 w 1343"/>
                  <a:gd name="T25" fmla="*/ 0 h 775"/>
                  <a:gd name="T26" fmla="*/ 2 w 1343"/>
                  <a:gd name="T27" fmla="*/ 1 h 775"/>
                  <a:gd name="T28" fmla="*/ 2 w 1343"/>
                  <a:gd name="T29" fmla="*/ 1 h 775"/>
                  <a:gd name="T30" fmla="*/ 2 w 1343"/>
                  <a:gd name="T31" fmla="*/ 1 h 775"/>
                  <a:gd name="T32" fmla="*/ 2 w 1343"/>
                  <a:gd name="T33" fmla="*/ 1 h 775"/>
                  <a:gd name="T34" fmla="*/ 2 w 1343"/>
                  <a:gd name="T35" fmla="*/ 1 h 775"/>
                  <a:gd name="T36" fmla="*/ 2 w 1343"/>
                  <a:gd name="T37" fmla="*/ 1 h 775"/>
                  <a:gd name="T38" fmla="*/ 1 w 1343"/>
                  <a:gd name="T39" fmla="*/ 1 h 775"/>
                  <a:gd name="T40" fmla="*/ 1 w 1343"/>
                  <a:gd name="T41" fmla="*/ 1 h 775"/>
                  <a:gd name="T42" fmla="*/ 1 w 1343"/>
                  <a:gd name="T43" fmla="*/ 1 h 775"/>
                  <a:gd name="T44" fmla="*/ 1 w 1343"/>
                  <a:gd name="T45" fmla="*/ 1 h 775"/>
                  <a:gd name="T46" fmla="*/ 1 w 1343"/>
                  <a:gd name="T47" fmla="*/ 0 h 775"/>
                  <a:gd name="T48" fmla="*/ 0 w 1343"/>
                  <a:gd name="T49" fmla="*/ 0 h 775"/>
                  <a:gd name="T50" fmla="*/ 0 w 1343"/>
                  <a:gd name="T51" fmla="*/ 0 h 775"/>
                  <a:gd name="T52" fmla="*/ 0 w 1343"/>
                  <a:gd name="T53" fmla="*/ 0 h 775"/>
                  <a:gd name="T54" fmla="*/ 0 w 1343"/>
                  <a:gd name="T55" fmla="*/ 0 h 775"/>
                  <a:gd name="T56" fmla="*/ 0 w 1343"/>
                  <a:gd name="T57" fmla="*/ 0 h 775"/>
                  <a:gd name="T58" fmla="*/ 0 w 1343"/>
                  <a:gd name="T59" fmla="*/ 0 h 775"/>
                  <a:gd name="T60" fmla="*/ 0 w 1343"/>
                  <a:gd name="T61" fmla="*/ 0 h 775"/>
                  <a:gd name="T62" fmla="*/ 1 w 1343"/>
                  <a:gd name="T63" fmla="*/ 0 h 77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43" h="775">
                    <a:moveTo>
                      <a:pt x="362" y="0"/>
                    </a:moveTo>
                    <a:lnTo>
                      <a:pt x="309" y="52"/>
                    </a:lnTo>
                    <a:lnTo>
                      <a:pt x="309" y="104"/>
                    </a:lnTo>
                    <a:lnTo>
                      <a:pt x="362" y="155"/>
                    </a:lnTo>
                    <a:lnTo>
                      <a:pt x="413" y="206"/>
                    </a:lnTo>
                    <a:lnTo>
                      <a:pt x="464" y="206"/>
                    </a:lnTo>
                    <a:lnTo>
                      <a:pt x="517" y="259"/>
                    </a:lnTo>
                    <a:lnTo>
                      <a:pt x="517" y="310"/>
                    </a:lnTo>
                    <a:lnTo>
                      <a:pt x="568" y="362"/>
                    </a:lnTo>
                    <a:lnTo>
                      <a:pt x="671" y="362"/>
                    </a:lnTo>
                    <a:lnTo>
                      <a:pt x="723" y="413"/>
                    </a:lnTo>
                    <a:lnTo>
                      <a:pt x="826" y="413"/>
                    </a:lnTo>
                    <a:lnTo>
                      <a:pt x="877" y="362"/>
                    </a:lnTo>
                    <a:lnTo>
                      <a:pt x="930" y="362"/>
                    </a:lnTo>
                    <a:lnTo>
                      <a:pt x="981" y="362"/>
                    </a:lnTo>
                    <a:lnTo>
                      <a:pt x="1033" y="362"/>
                    </a:lnTo>
                    <a:lnTo>
                      <a:pt x="1084" y="413"/>
                    </a:lnTo>
                    <a:lnTo>
                      <a:pt x="1136" y="362"/>
                    </a:lnTo>
                    <a:lnTo>
                      <a:pt x="1136" y="310"/>
                    </a:lnTo>
                    <a:lnTo>
                      <a:pt x="1188" y="413"/>
                    </a:lnTo>
                    <a:lnTo>
                      <a:pt x="1239" y="568"/>
                    </a:lnTo>
                    <a:lnTo>
                      <a:pt x="1291" y="620"/>
                    </a:lnTo>
                    <a:lnTo>
                      <a:pt x="1291" y="723"/>
                    </a:lnTo>
                    <a:lnTo>
                      <a:pt x="1343" y="775"/>
                    </a:lnTo>
                    <a:lnTo>
                      <a:pt x="1291" y="672"/>
                    </a:lnTo>
                    <a:lnTo>
                      <a:pt x="1188" y="517"/>
                    </a:lnTo>
                    <a:lnTo>
                      <a:pt x="1033" y="413"/>
                    </a:lnTo>
                    <a:lnTo>
                      <a:pt x="826" y="413"/>
                    </a:lnTo>
                    <a:lnTo>
                      <a:pt x="723" y="465"/>
                    </a:lnTo>
                    <a:lnTo>
                      <a:pt x="671" y="517"/>
                    </a:lnTo>
                    <a:lnTo>
                      <a:pt x="619" y="465"/>
                    </a:lnTo>
                    <a:lnTo>
                      <a:pt x="568" y="413"/>
                    </a:lnTo>
                    <a:lnTo>
                      <a:pt x="517" y="362"/>
                    </a:lnTo>
                    <a:lnTo>
                      <a:pt x="464" y="310"/>
                    </a:lnTo>
                    <a:lnTo>
                      <a:pt x="413" y="259"/>
                    </a:lnTo>
                    <a:lnTo>
                      <a:pt x="309" y="259"/>
                    </a:lnTo>
                    <a:lnTo>
                      <a:pt x="206" y="206"/>
                    </a:lnTo>
                    <a:lnTo>
                      <a:pt x="103" y="206"/>
                    </a:lnTo>
                    <a:lnTo>
                      <a:pt x="0" y="259"/>
                    </a:lnTo>
                    <a:lnTo>
                      <a:pt x="51" y="206"/>
                    </a:lnTo>
                    <a:lnTo>
                      <a:pt x="103" y="206"/>
                    </a:lnTo>
                    <a:lnTo>
                      <a:pt x="258" y="104"/>
                    </a:lnTo>
                    <a:lnTo>
                      <a:pt x="309" y="52"/>
                    </a:lnTo>
                    <a:lnTo>
                      <a:pt x="362" y="0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1" name="Freeform 151"/>
              <p:cNvSpPr>
                <a:spLocks/>
              </p:cNvSpPr>
              <p:nvPr/>
            </p:nvSpPr>
            <p:spPr bwMode="auto">
              <a:xfrm>
                <a:off x="2734" y="1297"/>
                <a:ext cx="144" cy="114"/>
              </a:xfrm>
              <a:custGeom>
                <a:avLst/>
                <a:gdLst>
                  <a:gd name="T0" fmla="*/ 0 w 723"/>
                  <a:gd name="T1" fmla="*/ 0 h 568"/>
                  <a:gd name="T2" fmla="*/ 0 w 723"/>
                  <a:gd name="T3" fmla="*/ 0 h 568"/>
                  <a:gd name="T4" fmla="*/ 1 w 723"/>
                  <a:gd name="T5" fmla="*/ 0 h 568"/>
                  <a:gd name="T6" fmla="*/ 1 w 723"/>
                  <a:gd name="T7" fmla="*/ 0 h 568"/>
                  <a:gd name="T8" fmla="*/ 1 w 723"/>
                  <a:gd name="T9" fmla="*/ 0 h 568"/>
                  <a:gd name="T10" fmla="*/ 1 w 723"/>
                  <a:gd name="T11" fmla="*/ 0 h 568"/>
                  <a:gd name="T12" fmla="*/ 1 w 723"/>
                  <a:gd name="T13" fmla="*/ 0 h 568"/>
                  <a:gd name="T14" fmla="*/ 1 w 723"/>
                  <a:gd name="T15" fmla="*/ 0 h 568"/>
                  <a:gd name="T16" fmla="*/ 1 w 723"/>
                  <a:gd name="T17" fmla="*/ 0 h 568"/>
                  <a:gd name="T18" fmla="*/ 1 w 723"/>
                  <a:gd name="T19" fmla="*/ 1 h 568"/>
                  <a:gd name="T20" fmla="*/ 1 w 723"/>
                  <a:gd name="T21" fmla="*/ 1 h 568"/>
                  <a:gd name="T22" fmla="*/ 1 w 723"/>
                  <a:gd name="T23" fmla="*/ 1 h 568"/>
                  <a:gd name="T24" fmla="*/ 1 w 723"/>
                  <a:gd name="T25" fmla="*/ 1 h 568"/>
                  <a:gd name="T26" fmla="*/ 1 w 723"/>
                  <a:gd name="T27" fmla="*/ 1 h 568"/>
                  <a:gd name="T28" fmla="*/ 0 w 723"/>
                  <a:gd name="T29" fmla="*/ 1 h 568"/>
                  <a:gd name="T30" fmla="*/ 0 w 723"/>
                  <a:gd name="T31" fmla="*/ 1 h 568"/>
                  <a:gd name="T32" fmla="*/ 0 w 723"/>
                  <a:gd name="T33" fmla="*/ 1 h 568"/>
                  <a:gd name="T34" fmla="*/ 0 w 723"/>
                  <a:gd name="T35" fmla="*/ 1 h 568"/>
                  <a:gd name="T36" fmla="*/ 0 w 723"/>
                  <a:gd name="T37" fmla="*/ 0 h 568"/>
                  <a:gd name="T38" fmla="*/ 0 w 723"/>
                  <a:gd name="T39" fmla="*/ 0 h 5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3" h="568">
                    <a:moveTo>
                      <a:pt x="206" y="155"/>
                    </a:moveTo>
                    <a:lnTo>
                      <a:pt x="258" y="155"/>
                    </a:lnTo>
                    <a:lnTo>
                      <a:pt x="413" y="155"/>
                    </a:lnTo>
                    <a:lnTo>
                      <a:pt x="568" y="51"/>
                    </a:lnTo>
                    <a:lnTo>
                      <a:pt x="671" y="0"/>
                    </a:lnTo>
                    <a:lnTo>
                      <a:pt x="723" y="51"/>
                    </a:lnTo>
                    <a:lnTo>
                      <a:pt x="723" y="155"/>
                    </a:lnTo>
                    <a:lnTo>
                      <a:pt x="671" y="362"/>
                    </a:lnTo>
                    <a:lnTo>
                      <a:pt x="619" y="466"/>
                    </a:lnTo>
                    <a:lnTo>
                      <a:pt x="568" y="517"/>
                    </a:lnTo>
                    <a:lnTo>
                      <a:pt x="413" y="568"/>
                    </a:lnTo>
                    <a:lnTo>
                      <a:pt x="309" y="568"/>
                    </a:lnTo>
                    <a:lnTo>
                      <a:pt x="155" y="517"/>
                    </a:lnTo>
                    <a:lnTo>
                      <a:pt x="0" y="413"/>
                    </a:lnTo>
                    <a:lnTo>
                      <a:pt x="51" y="310"/>
                    </a:lnTo>
                    <a:lnTo>
                      <a:pt x="206" y="155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2" name="Freeform 152"/>
              <p:cNvSpPr>
                <a:spLocks/>
              </p:cNvSpPr>
              <p:nvPr/>
            </p:nvSpPr>
            <p:spPr bwMode="auto">
              <a:xfrm>
                <a:off x="2744" y="1307"/>
                <a:ext cx="124" cy="104"/>
              </a:xfrm>
              <a:custGeom>
                <a:avLst/>
                <a:gdLst>
                  <a:gd name="T0" fmla="*/ 0 w 620"/>
                  <a:gd name="T1" fmla="*/ 0 h 517"/>
                  <a:gd name="T2" fmla="*/ 0 w 620"/>
                  <a:gd name="T3" fmla="*/ 0 h 517"/>
                  <a:gd name="T4" fmla="*/ 1 w 620"/>
                  <a:gd name="T5" fmla="*/ 0 h 517"/>
                  <a:gd name="T6" fmla="*/ 1 w 620"/>
                  <a:gd name="T7" fmla="*/ 0 h 517"/>
                  <a:gd name="T8" fmla="*/ 1 w 620"/>
                  <a:gd name="T9" fmla="*/ 0 h 517"/>
                  <a:gd name="T10" fmla="*/ 1 w 620"/>
                  <a:gd name="T11" fmla="*/ 0 h 517"/>
                  <a:gd name="T12" fmla="*/ 1 w 620"/>
                  <a:gd name="T13" fmla="*/ 0 h 517"/>
                  <a:gd name="T14" fmla="*/ 1 w 620"/>
                  <a:gd name="T15" fmla="*/ 0 h 517"/>
                  <a:gd name="T16" fmla="*/ 1 w 620"/>
                  <a:gd name="T17" fmla="*/ 0 h 517"/>
                  <a:gd name="T18" fmla="*/ 1 w 620"/>
                  <a:gd name="T19" fmla="*/ 1 h 517"/>
                  <a:gd name="T20" fmla="*/ 1 w 620"/>
                  <a:gd name="T21" fmla="*/ 1 h 517"/>
                  <a:gd name="T22" fmla="*/ 1 w 620"/>
                  <a:gd name="T23" fmla="*/ 1 h 517"/>
                  <a:gd name="T24" fmla="*/ 1 w 620"/>
                  <a:gd name="T25" fmla="*/ 1 h 517"/>
                  <a:gd name="T26" fmla="*/ 1 w 620"/>
                  <a:gd name="T27" fmla="*/ 1 h 517"/>
                  <a:gd name="T28" fmla="*/ 0 w 620"/>
                  <a:gd name="T29" fmla="*/ 1 h 517"/>
                  <a:gd name="T30" fmla="*/ 0 w 620"/>
                  <a:gd name="T31" fmla="*/ 1 h 517"/>
                  <a:gd name="T32" fmla="*/ 0 w 620"/>
                  <a:gd name="T33" fmla="*/ 1 h 517"/>
                  <a:gd name="T34" fmla="*/ 0 w 620"/>
                  <a:gd name="T35" fmla="*/ 1 h 517"/>
                  <a:gd name="T36" fmla="*/ 0 w 620"/>
                  <a:gd name="T37" fmla="*/ 0 h 517"/>
                  <a:gd name="T38" fmla="*/ 0 w 620"/>
                  <a:gd name="T39" fmla="*/ 0 h 5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0" h="517">
                    <a:moveTo>
                      <a:pt x="207" y="155"/>
                    </a:moveTo>
                    <a:lnTo>
                      <a:pt x="258" y="155"/>
                    </a:lnTo>
                    <a:lnTo>
                      <a:pt x="362" y="104"/>
                    </a:lnTo>
                    <a:lnTo>
                      <a:pt x="517" y="53"/>
                    </a:lnTo>
                    <a:lnTo>
                      <a:pt x="568" y="0"/>
                    </a:lnTo>
                    <a:lnTo>
                      <a:pt x="620" y="0"/>
                    </a:lnTo>
                    <a:lnTo>
                      <a:pt x="620" y="104"/>
                    </a:lnTo>
                    <a:lnTo>
                      <a:pt x="568" y="311"/>
                    </a:lnTo>
                    <a:lnTo>
                      <a:pt x="517" y="415"/>
                    </a:lnTo>
                    <a:lnTo>
                      <a:pt x="466" y="466"/>
                    </a:lnTo>
                    <a:lnTo>
                      <a:pt x="362" y="517"/>
                    </a:lnTo>
                    <a:lnTo>
                      <a:pt x="258" y="517"/>
                    </a:lnTo>
                    <a:lnTo>
                      <a:pt x="104" y="466"/>
                    </a:lnTo>
                    <a:lnTo>
                      <a:pt x="0" y="415"/>
                    </a:lnTo>
                    <a:lnTo>
                      <a:pt x="52" y="259"/>
                    </a:lnTo>
                    <a:lnTo>
                      <a:pt x="207" y="155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3" name="Freeform 153"/>
              <p:cNvSpPr>
                <a:spLocks/>
              </p:cNvSpPr>
              <p:nvPr/>
            </p:nvSpPr>
            <p:spPr bwMode="auto">
              <a:xfrm>
                <a:off x="2765" y="1318"/>
                <a:ext cx="92" cy="93"/>
              </a:xfrm>
              <a:custGeom>
                <a:avLst/>
                <a:gdLst>
                  <a:gd name="T0" fmla="*/ 0 w 464"/>
                  <a:gd name="T1" fmla="*/ 0 h 464"/>
                  <a:gd name="T2" fmla="*/ 0 w 464"/>
                  <a:gd name="T3" fmla="*/ 0 h 464"/>
                  <a:gd name="T4" fmla="*/ 0 w 464"/>
                  <a:gd name="T5" fmla="*/ 0 h 464"/>
                  <a:gd name="T6" fmla="*/ 1 w 464"/>
                  <a:gd name="T7" fmla="*/ 0 h 464"/>
                  <a:gd name="T8" fmla="*/ 1 w 464"/>
                  <a:gd name="T9" fmla="*/ 0 h 464"/>
                  <a:gd name="T10" fmla="*/ 1 w 464"/>
                  <a:gd name="T11" fmla="*/ 0 h 464"/>
                  <a:gd name="T12" fmla="*/ 1 w 464"/>
                  <a:gd name="T13" fmla="*/ 0 h 464"/>
                  <a:gd name="T14" fmla="*/ 1 w 464"/>
                  <a:gd name="T15" fmla="*/ 0 h 464"/>
                  <a:gd name="T16" fmla="*/ 1 w 464"/>
                  <a:gd name="T17" fmla="*/ 0 h 464"/>
                  <a:gd name="T18" fmla="*/ 1 w 464"/>
                  <a:gd name="T19" fmla="*/ 0 h 464"/>
                  <a:gd name="T20" fmla="*/ 1 w 464"/>
                  <a:gd name="T21" fmla="*/ 1 h 464"/>
                  <a:gd name="T22" fmla="*/ 0 w 464"/>
                  <a:gd name="T23" fmla="*/ 1 h 464"/>
                  <a:gd name="T24" fmla="*/ 0 w 464"/>
                  <a:gd name="T25" fmla="*/ 1 h 464"/>
                  <a:gd name="T26" fmla="*/ 0 w 464"/>
                  <a:gd name="T27" fmla="*/ 1 h 464"/>
                  <a:gd name="T28" fmla="*/ 0 w 464"/>
                  <a:gd name="T29" fmla="*/ 1 h 464"/>
                  <a:gd name="T30" fmla="*/ 0 w 464"/>
                  <a:gd name="T31" fmla="*/ 1 h 464"/>
                  <a:gd name="T32" fmla="*/ 0 w 464"/>
                  <a:gd name="T33" fmla="*/ 1 h 464"/>
                  <a:gd name="T34" fmla="*/ 0 w 464"/>
                  <a:gd name="T35" fmla="*/ 1 h 464"/>
                  <a:gd name="T36" fmla="*/ 0 w 464"/>
                  <a:gd name="T37" fmla="*/ 0 h 464"/>
                  <a:gd name="T38" fmla="*/ 0 w 464"/>
                  <a:gd name="T39" fmla="*/ 0 h 4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4" h="464">
                    <a:moveTo>
                      <a:pt x="154" y="102"/>
                    </a:moveTo>
                    <a:lnTo>
                      <a:pt x="154" y="102"/>
                    </a:lnTo>
                    <a:lnTo>
                      <a:pt x="258" y="51"/>
                    </a:lnTo>
                    <a:lnTo>
                      <a:pt x="362" y="0"/>
                    </a:lnTo>
                    <a:lnTo>
                      <a:pt x="413" y="0"/>
                    </a:lnTo>
                    <a:lnTo>
                      <a:pt x="464" y="0"/>
                    </a:lnTo>
                    <a:lnTo>
                      <a:pt x="464" y="102"/>
                    </a:lnTo>
                    <a:lnTo>
                      <a:pt x="413" y="258"/>
                    </a:lnTo>
                    <a:lnTo>
                      <a:pt x="362" y="362"/>
                    </a:lnTo>
                    <a:lnTo>
                      <a:pt x="309" y="413"/>
                    </a:lnTo>
                    <a:lnTo>
                      <a:pt x="207" y="464"/>
                    </a:lnTo>
                    <a:lnTo>
                      <a:pt x="154" y="464"/>
                    </a:lnTo>
                    <a:lnTo>
                      <a:pt x="51" y="413"/>
                    </a:lnTo>
                    <a:lnTo>
                      <a:pt x="0" y="362"/>
                    </a:lnTo>
                    <a:lnTo>
                      <a:pt x="51" y="258"/>
                    </a:lnTo>
                    <a:lnTo>
                      <a:pt x="154" y="102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4" name="Freeform 154"/>
              <p:cNvSpPr>
                <a:spLocks/>
              </p:cNvSpPr>
              <p:nvPr/>
            </p:nvSpPr>
            <p:spPr bwMode="auto">
              <a:xfrm>
                <a:off x="2775" y="1318"/>
                <a:ext cx="62" cy="93"/>
              </a:xfrm>
              <a:custGeom>
                <a:avLst/>
                <a:gdLst>
                  <a:gd name="T0" fmla="*/ 0 w 311"/>
                  <a:gd name="T1" fmla="*/ 0 h 464"/>
                  <a:gd name="T2" fmla="*/ 0 w 311"/>
                  <a:gd name="T3" fmla="*/ 0 h 464"/>
                  <a:gd name="T4" fmla="*/ 0 w 311"/>
                  <a:gd name="T5" fmla="*/ 0 h 464"/>
                  <a:gd name="T6" fmla="*/ 0 w 311"/>
                  <a:gd name="T7" fmla="*/ 0 h 464"/>
                  <a:gd name="T8" fmla="*/ 0 w 311"/>
                  <a:gd name="T9" fmla="*/ 0 h 464"/>
                  <a:gd name="T10" fmla="*/ 0 w 311"/>
                  <a:gd name="T11" fmla="*/ 0 h 464"/>
                  <a:gd name="T12" fmla="*/ 0 w 311"/>
                  <a:gd name="T13" fmla="*/ 0 h 464"/>
                  <a:gd name="T14" fmla="*/ 0 w 311"/>
                  <a:gd name="T15" fmla="*/ 0 h 464"/>
                  <a:gd name="T16" fmla="*/ 0 w 311"/>
                  <a:gd name="T17" fmla="*/ 0 h 464"/>
                  <a:gd name="T18" fmla="*/ 0 w 311"/>
                  <a:gd name="T19" fmla="*/ 0 h 464"/>
                  <a:gd name="T20" fmla="*/ 0 w 311"/>
                  <a:gd name="T21" fmla="*/ 1 h 464"/>
                  <a:gd name="T22" fmla="*/ 0 w 311"/>
                  <a:gd name="T23" fmla="*/ 1 h 464"/>
                  <a:gd name="T24" fmla="*/ 0 w 311"/>
                  <a:gd name="T25" fmla="*/ 1 h 464"/>
                  <a:gd name="T26" fmla="*/ 0 w 311"/>
                  <a:gd name="T27" fmla="*/ 1 h 464"/>
                  <a:gd name="T28" fmla="*/ 0 w 311"/>
                  <a:gd name="T29" fmla="*/ 1 h 464"/>
                  <a:gd name="T30" fmla="*/ 0 w 311"/>
                  <a:gd name="T31" fmla="*/ 1 h 464"/>
                  <a:gd name="T32" fmla="*/ 0 w 311"/>
                  <a:gd name="T33" fmla="*/ 1 h 464"/>
                  <a:gd name="T34" fmla="*/ 0 w 311"/>
                  <a:gd name="T35" fmla="*/ 1 h 464"/>
                  <a:gd name="T36" fmla="*/ 0 w 311"/>
                  <a:gd name="T37" fmla="*/ 0 h 464"/>
                  <a:gd name="T38" fmla="*/ 0 w 311"/>
                  <a:gd name="T39" fmla="*/ 0 h 4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11" h="464">
                    <a:moveTo>
                      <a:pt x="156" y="102"/>
                    </a:moveTo>
                    <a:lnTo>
                      <a:pt x="156" y="102"/>
                    </a:lnTo>
                    <a:lnTo>
                      <a:pt x="207" y="51"/>
                    </a:lnTo>
                    <a:lnTo>
                      <a:pt x="258" y="0"/>
                    </a:lnTo>
                    <a:lnTo>
                      <a:pt x="311" y="0"/>
                    </a:lnTo>
                    <a:lnTo>
                      <a:pt x="311" y="102"/>
                    </a:lnTo>
                    <a:lnTo>
                      <a:pt x="258" y="309"/>
                    </a:lnTo>
                    <a:lnTo>
                      <a:pt x="258" y="362"/>
                    </a:lnTo>
                    <a:lnTo>
                      <a:pt x="207" y="413"/>
                    </a:lnTo>
                    <a:lnTo>
                      <a:pt x="156" y="464"/>
                    </a:lnTo>
                    <a:lnTo>
                      <a:pt x="103" y="464"/>
                    </a:lnTo>
                    <a:lnTo>
                      <a:pt x="52" y="413"/>
                    </a:lnTo>
                    <a:lnTo>
                      <a:pt x="0" y="362"/>
                    </a:lnTo>
                    <a:lnTo>
                      <a:pt x="52" y="258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5" name="Freeform 155"/>
              <p:cNvSpPr>
                <a:spLocks/>
              </p:cNvSpPr>
              <p:nvPr/>
            </p:nvSpPr>
            <p:spPr bwMode="auto">
              <a:xfrm>
                <a:off x="2795" y="1328"/>
                <a:ext cx="31" cy="83"/>
              </a:xfrm>
              <a:custGeom>
                <a:avLst/>
                <a:gdLst>
                  <a:gd name="T0" fmla="*/ 0 w 155"/>
                  <a:gd name="T1" fmla="*/ 0 h 413"/>
                  <a:gd name="T2" fmla="*/ 0 w 155"/>
                  <a:gd name="T3" fmla="*/ 0 h 413"/>
                  <a:gd name="T4" fmla="*/ 0 w 155"/>
                  <a:gd name="T5" fmla="*/ 0 h 413"/>
                  <a:gd name="T6" fmla="*/ 0 w 155"/>
                  <a:gd name="T7" fmla="*/ 0 h 413"/>
                  <a:gd name="T8" fmla="*/ 0 w 155"/>
                  <a:gd name="T9" fmla="*/ 0 h 413"/>
                  <a:gd name="T10" fmla="*/ 0 w 155"/>
                  <a:gd name="T11" fmla="*/ 0 h 413"/>
                  <a:gd name="T12" fmla="*/ 0 w 155"/>
                  <a:gd name="T13" fmla="*/ 0 h 413"/>
                  <a:gd name="T14" fmla="*/ 0 w 155"/>
                  <a:gd name="T15" fmla="*/ 0 h 413"/>
                  <a:gd name="T16" fmla="*/ 0 w 155"/>
                  <a:gd name="T17" fmla="*/ 0 h 413"/>
                  <a:gd name="T18" fmla="*/ 0 w 155"/>
                  <a:gd name="T19" fmla="*/ 0 h 413"/>
                  <a:gd name="T20" fmla="*/ 0 w 155"/>
                  <a:gd name="T21" fmla="*/ 1 h 413"/>
                  <a:gd name="T22" fmla="*/ 0 w 155"/>
                  <a:gd name="T23" fmla="*/ 1 h 413"/>
                  <a:gd name="T24" fmla="*/ 0 w 155"/>
                  <a:gd name="T25" fmla="*/ 1 h 413"/>
                  <a:gd name="T26" fmla="*/ 0 w 155"/>
                  <a:gd name="T27" fmla="*/ 1 h 413"/>
                  <a:gd name="T28" fmla="*/ 0 w 155"/>
                  <a:gd name="T29" fmla="*/ 1 h 413"/>
                  <a:gd name="T30" fmla="*/ 0 w 155"/>
                  <a:gd name="T31" fmla="*/ 1 h 413"/>
                  <a:gd name="T32" fmla="*/ 0 w 155"/>
                  <a:gd name="T33" fmla="*/ 1 h 413"/>
                  <a:gd name="T34" fmla="*/ 0 w 155"/>
                  <a:gd name="T35" fmla="*/ 1 h 413"/>
                  <a:gd name="T36" fmla="*/ 0 w 155"/>
                  <a:gd name="T37" fmla="*/ 0 h 413"/>
                  <a:gd name="T38" fmla="*/ 0 w 155"/>
                  <a:gd name="T39" fmla="*/ 0 h 4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413">
                    <a:moveTo>
                      <a:pt x="104" y="104"/>
                    </a:moveTo>
                    <a:lnTo>
                      <a:pt x="104" y="104"/>
                    </a:lnTo>
                    <a:lnTo>
                      <a:pt x="104" y="51"/>
                    </a:lnTo>
                    <a:lnTo>
                      <a:pt x="104" y="0"/>
                    </a:lnTo>
                    <a:lnTo>
                      <a:pt x="155" y="0"/>
                    </a:lnTo>
                    <a:lnTo>
                      <a:pt x="155" y="51"/>
                    </a:lnTo>
                    <a:lnTo>
                      <a:pt x="104" y="258"/>
                    </a:lnTo>
                    <a:lnTo>
                      <a:pt x="53" y="311"/>
                    </a:lnTo>
                    <a:lnTo>
                      <a:pt x="53" y="362"/>
                    </a:lnTo>
                    <a:lnTo>
                      <a:pt x="0" y="413"/>
                    </a:lnTo>
                    <a:lnTo>
                      <a:pt x="0" y="362"/>
                    </a:lnTo>
                    <a:lnTo>
                      <a:pt x="0" y="258"/>
                    </a:lnTo>
                    <a:lnTo>
                      <a:pt x="104" y="104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6" name="Freeform 156"/>
              <p:cNvSpPr>
                <a:spLocks/>
              </p:cNvSpPr>
              <p:nvPr/>
            </p:nvSpPr>
            <p:spPr bwMode="auto">
              <a:xfrm>
                <a:off x="2930" y="1349"/>
                <a:ext cx="124" cy="124"/>
              </a:xfrm>
              <a:custGeom>
                <a:avLst/>
                <a:gdLst>
                  <a:gd name="T0" fmla="*/ 1 w 620"/>
                  <a:gd name="T1" fmla="*/ 1 h 620"/>
                  <a:gd name="T2" fmla="*/ 0 w 620"/>
                  <a:gd name="T3" fmla="*/ 1 h 620"/>
                  <a:gd name="T4" fmla="*/ 0 w 620"/>
                  <a:gd name="T5" fmla="*/ 1 h 620"/>
                  <a:gd name="T6" fmla="*/ 0 w 620"/>
                  <a:gd name="T7" fmla="*/ 1 h 620"/>
                  <a:gd name="T8" fmla="*/ 0 w 620"/>
                  <a:gd name="T9" fmla="*/ 1 h 620"/>
                  <a:gd name="T10" fmla="*/ 0 w 620"/>
                  <a:gd name="T11" fmla="*/ 1 h 620"/>
                  <a:gd name="T12" fmla="*/ 0 w 620"/>
                  <a:gd name="T13" fmla="*/ 0 h 620"/>
                  <a:gd name="T14" fmla="*/ 0 w 620"/>
                  <a:gd name="T15" fmla="*/ 0 h 620"/>
                  <a:gd name="T16" fmla="*/ 0 w 620"/>
                  <a:gd name="T17" fmla="*/ 0 h 620"/>
                  <a:gd name="T18" fmla="*/ 0 w 620"/>
                  <a:gd name="T19" fmla="*/ 0 h 620"/>
                  <a:gd name="T20" fmla="*/ 0 w 620"/>
                  <a:gd name="T21" fmla="*/ 0 h 620"/>
                  <a:gd name="T22" fmla="*/ 0 w 620"/>
                  <a:gd name="T23" fmla="*/ 0 h 620"/>
                  <a:gd name="T24" fmla="*/ 0 w 620"/>
                  <a:gd name="T25" fmla="*/ 0 h 620"/>
                  <a:gd name="T26" fmla="*/ 0 w 620"/>
                  <a:gd name="T27" fmla="*/ 0 h 620"/>
                  <a:gd name="T28" fmla="*/ 1 w 620"/>
                  <a:gd name="T29" fmla="*/ 0 h 620"/>
                  <a:gd name="T30" fmla="*/ 1 w 620"/>
                  <a:gd name="T31" fmla="*/ 0 h 620"/>
                  <a:gd name="T32" fmla="*/ 1 w 620"/>
                  <a:gd name="T33" fmla="*/ 0 h 620"/>
                  <a:gd name="T34" fmla="*/ 1 w 620"/>
                  <a:gd name="T35" fmla="*/ 1 h 620"/>
                  <a:gd name="T36" fmla="*/ 1 w 620"/>
                  <a:gd name="T37" fmla="*/ 1 h 620"/>
                  <a:gd name="T38" fmla="*/ 1 w 620"/>
                  <a:gd name="T39" fmla="*/ 1 h 6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0" h="620">
                    <a:moveTo>
                      <a:pt x="516" y="620"/>
                    </a:moveTo>
                    <a:lnTo>
                      <a:pt x="310" y="620"/>
                    </a:lnTo>
                    <a:lnTo>
                      <a:pt x="155" y="567"/>
                    </a:lnTo>
                    <a:lnTo>
                      <a:pt x="52" y="413"/>
                    </a:lnTo>
                    <a:lnTo>
                      <a:pt x="0" y="413"/>
                    </a:lnTo>
                    <a:lnTo>
                      <a:pt x="0" y="309"/>
                    </a:lnTo>
                    <a:lnTo>
                      <a:pt x="52" y="103"/>
                    </a:lnTo>
                    <a:lnTo>
                      <a:pt x="103" y="0"/>
                    </a:lnTo>
                    <a:lnTo>
                      <a:pt x="207" y="0"/>
                    </a:lnTo>
                    <a:lnTo>
                      <a:pt x="258" y="51"/>
                    </a:lnTo>
                    <a:lnTo>
                      <a:pt x="310" y="154"/>
                    </a:lnTo>
                    <a:lnTo>
                      <a:pt x="413" y="207"/>
                    </a:lnTo>
                    <a:lnTo>
                      <a:pt x="516" y="258"/>
                    </a:lnTo>
                    <a:lnTo>
                      <a:pt x="620" y="361"/>
                    </a:lnTo>
                    <a:lnTo>
                      <a:pt x="620" y="516"/>
                    </a:lnTo>
                    <a:lnTo>
                      <a:pt x="516" y="620"/>
                    </a:lnTo>
                    <a:close/>
                  </a:path>
                </a:pathLst>
              </a:custGeom>
              <a:solidFill>
                <a:srgbClr val="EDB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7" name="Freeform 157"/>
              <p:cNvSpPr>
                <a:spLocks/>
              </p:cNvSpPr>
              <p:nvPr/>
            </p:nvSpPr>
            <p:spPr bwMode="auto">
              <a:xfrm>
                <a:off x="2940" y="1359"/>
                <a:ext cx="93" cy="114"/>
              </a:xfrm>
              <a:custGeom>
                <a:avLst/>
                <a:gdLst>
                  <a:gd name="T0" fmla="*/ 1 w 464"/>
                  <a:gd name="T1" fmla="*/ 1 h 569"/>
                  <a:gd name="T2" fmla="*/ 0 w 464"/>
                  <a:gd name="T3" fmla="*/ 1 h 569"/>
                  <a:gd name="T4" fmla="*/ 0 w 464"/>
                  <a:gd name="T5" fmla="*/ 1 h 569"/>
                  <a:gd name="T6" fmla="*/ 0 w 464"/>
                  <a:gd name="T7" fmla="*/ 1 h 569"/>
                  <a:gd name="T8" fmla="*/ 0 w 464"/>
                  <a:gd name="T9" fmla="*/ 1 h 569"/>
                  <a:gd name="T10" fmla="*/ 0 w 464"/>
                  <a:gd name="T11" fmla="*/ 1 h 569"/>
                  <a:gd name="T12" fmla="*/ 0 w 464"/>
                  <a:gd name="T13" fmla="*/ 0 h 569"/>
                  <a:gd name="T14" fmla="*/ 0 w 464"/>
                  <a:gd name="T15" fmla="*/ 0 h 569"/>
                  <a:gd name="T16" fmla="*/ 0 w 464"/>
                  <a:gd name="T17" fmla="*/ 0 h 569"/>
                  <a:gd name="T18" fmla="*/ 0 w 464"/>
                  <a:gd name="T19" fmla="*/ 0 h 569"/>
                  <a:gd name="T20" fmla="*/ 0 w 464"/>
                  <a:gd name="T21" fmla="*/ 0 h 569"/>
                  <a:gd name="T22" fmla="*/ 0 w 464"/>
                  <a:gd name="T23" fmla="*/ 0 h 569"/>
                  <a:gd name="T24" fmla="*/ 0 w 464"/>
                  <a:gd name="T25" fmla="*/ 0 h 569"/>
                  <a:gd name="T26" fmla="*/ 0 w 464"/>
                  <a:gd name="T27" fmla="*/ 0 h 569"/>
                  <a:gd name="T28" fmla="*/ 0 w 464"/>
                  <a:gd name="T29" fmla="*/ 0 h 569"/>
                  <a:gd name="T30" fmla="*/ 1 w 464"/>
                  <a:gd name="T31" fmla="*/ 0 h 569"/>
                  <a:gd name="T32" fmla="*/ 1 w 464"/>
                  <a:gd name="T33" fmla="*/ 0 h 569"/>
                  <a:gd name="T34" fmla="*/ 1 w 464"/>
                  <a:gd name="T35" fmla="*/ 0 h 569"/>
                  <a:gd name="T36" fmla="*/ 1 w 464"/>
                  <a:gd name="T37" fmla="*/ 1 h 569"/>
                  <a:gd name="T38" fmla="*/ 1 w 464"/>
                  <a:gd name="T39" fmla="*/ 1 h 56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4" h="569">
                    <a:moveTo>
                      <a:pt x="413" y="516"/>
                    </a:moveTo>
                    <a:lnTo>
                      <a:pt x="258" y="569"/>
                    </a:lnTo>
                    <a:lnTo>
                      <a:pt x="103" y="516"/>
                    </a:lnTo>
                    <a:lnTo>
                      <a:pt x="0" y="362"/>
                    </a:lnTo>
                    <a:lnTo>
                      <a:pt x="0" y="258"/>
                    </a:lnTo>
                    <a:lnTo>
                      <a:pt x="51" y="103"/>
                    </a:lnTo>
                    <a:lnTo>
                      <a:pt x="103" y="0"/>
                    </a:lnTo>
                    <a:lnTo>
                      <a:pt x="155" y="0"/>
                    </a:lnTo>
                    <a:lnTo>
                      <a:pt x="206" y="0"/>
                    </a:lnTo>
                    <a:lnTo>
                      <a:pt x="258" y="103"/>
                    </a:lnTo>
                    <a:lnTo>
                      <a:pt x="310" y="156"/>
                    </a:lnTo>
                    <a:lnTo>
                      <a:pt x="413" y="207"/>
                    </a:lnTo>
                    <a:lnTo>
                      <a:pt x="464" y="310"/>
                    </a:lnTo>
                    <a:lnTo>
                      <a:pt x="464" y="414"/>
                    </a:lnTo>
                    <a:lnTo>
                      <a:pt x="413" y="516"/>
                    </a:lnTo>
                    <a:close/>
                  </a:path>
                </a:pathLst>
              </a:custGeom>
              <a:solidFill>
                <a:srgbClr val="E9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8" name="Freeform 158"/>
              <p:cNvSpPr>
                <a:spLocks/>
              </p:cNvSpPr>
              <p:nvPr/>
            </p:nvSpPr>
            <p:spPr bwMode="auto">
              <a:xfrm>
                <a:off x="2950" y="1370"/>
                <a:ext cx="73" cy="92"/>
              </a:xfrm>
              <a:custGeom>
                <a:avLst/>
                <a:gdLst>
                  <a:gd name="T0" fmla="*/ 1 w 362"/>
                  <a:gd name="T1" fmla="*/ 1 h 464"/>
                  <a:gd name="T2" fmla="*/ 0 w 362"/>
                  <a:gd name="T3" fmla="*/ 1 h 464"/>
                  <a:gd name="T4" fmla="*/ 0 w 362"/>
                  <a:gd name="T5" fmla="*/ 1 h 464"/>
                  <a:gd name="T6" fmla="*/ 0 w 362"/>
                  <a:gd name="T7" fmla="*/ 1 h 464"/>
                  <a:gd name="T8" fmla="*/ 0 w 362"/>
                  <a:gd name="T9" fmla="*/ 1 h 464"/>
                  <a:gd name="T10" fmla="*/ 0 w 362"/>
                  <a:gd name="T11" fmla="*/ 1 h 464"/>
                  <a:gd name="T12" fmla="*/ 0 w 362"/>
                  <a:gd name="T13" fmla="*/ 0 h 464"/>
                  <a:gd name="T14" fmla="*/ 0 w 362"/>
                  <a:gd name="T15" fmla="*/ 0 h 464"/>
                  <a:gd name="T16" fmla="*/ 0 w 362"/>
                  <a:gd name="T17" fmla="*/ 0 h 464"/>
                  <a:gd name="T18" fmla="*/ 0 w 362"/>
                  <a:gd name="T19" fmla="*/ 0 h 464"/>
                  <a:gd name="T20" fmla="*/ 0 w 362"/>
                  <a:gd name="T21" fmla="*/ 0 h 464"/>
                  <a:gd name="T22" fmla="*/ 0 w 362"/>
                  <a:gd name="T23" fmla="*/ 0 h 464"/>
                  <a:gd name="T24" fmla="*/ 0 w 362"/>
                  <a:gd name="T25" fmla="*/ 0 h 464"/>
                  <a:gd name="T26" fmla="*/ 0 w 362"/>
                  <a:gd name="T27" fmla="*/ 0 h 464"/>
                  <a:gd name="T28" fmla="*/ 0 w 362"/>
                  <a:gd name="T29" fmla="*/ 0 h 464"/>
                  <a:gd name="T30" fmla="*/ 1 w 362"/>
                  <a:gd name="T31" fmla="*/ 0 h 464"/>
                  <a:gd name="T32" fmla="*/ 1 w 362"/>
                  <a:gd name="T33" fmla="*/ 0 h 464"/>
                  <a:gd name="T34" fmla="*/ 1 w 362"/>
                  <a:gd name="T35" fmla="*/ 0 h 464"/>
                  <a:gd name="T36" fmla="*/ 1 w 362"/>
                  <a:gd name="T37" fmla="*/ 0 h 464"/>
                  <a:gd name="T38" fmla="*/ 1 w 362"/>
                  <a:gd name="T39" fmla="*/ 1 h 46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2" h="464">
                    <a:moveTo>
                      <a:pt x="310" y="413"/>
                    </a:moveTo>
                    <a:lnTo>
                      <a:pt x="155" y="464"/>
                    </a:lnTo>
                    <a:lnTo>
                      <a:pt x="52" y="464"/>
                    </a:lnTo>
                    <a:lnTo>
                      <a:pt x="0" y="362"/>
                    </a:lnTo>
                    <a:lnTo>
                      <a:pt x="0" y="258"/>
                    </a:lnTo>
                    <a:lnTo>
                      <a:pt x="52" y="104"/>
                    </a:lnTo>
                    <a:lnTo>
                      <a:pt x="104" y="0"/>
                    </a:lnTo>
                    <a:lnTo>
                      <a:pt x="155" y="0"/>
                    </a:lnTo>
                    <a:lnTo>
                      <a:pt x="207" y="104"/>
                    </a:lnTo>
                    <a:lnTo>
                      <a:pt x="259" y="155"/>
                    </a:lnTo>
                    <a:lnTo>
                      <a:pt x="310" y="155"/>
                    </a:lnTo>
                    <a:lnTo>
                      <a:pt x="362" y="258"/>
                    </a:lnTo>
                    <a:lnTo>
                      <a:pt x="362" y="310"/>
                    </a:lnTo>
                    <a:lnTo>
                      <a:pt x="310" y="413"/>
                    </a:lnTo>
                    <a:close/>
                  </a:path>
                </a:pathLst>
              </a:custGeom>
              <a:solidFill>
                <a:srgbClr val="E4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09" name="Freeform 159"/>
              <p:cNvSpPr>
                <a:spLocks/>
              </p:cNvSpPr>
              <p:nvPr/>
            </p:nvSpPr>
            <p:spPr bwMode="auto">
              <a:xfrm>
                <a:off x="2961" y="1380"/>
                <a:ext cx="41" cy="82"/>
              </a:xfrm>
              <a:custGeom>
                <a:avLst/>
                <a:gdLst>
                  <a:gd name="T0" fmla="*/ 0 w 207"/>
                  <a:gd name="T1" fmla="*/ 1 h 413"/>
                  <a:gd name="T2" fmla="*/ 0 w 207"/>
                  <a:gd name="T3" fmla="*/ 1 h 413"/>
                  <a:gd name="T4" fmla="*/ 0 w 207"/>
                  <a:gd name="T5" fmla="*/ 1 h 413"/>
                  <a:gd name="T6" fmla="*/ 0 w 207"/>
                  <a:gd name="T7" fmla="*/ 0 h 413"/>
                  <a:gd name="T8" fmla="*/ 0 w 207"/>
                  <a:gd name="T9" fmla="*/ 0 h 413"/>
                  <a:gd name="T10" fmla="*/ 0 w 207"/>
                  <a:gd name="T11" fmla="*/ 0 h 413"/>
                  <a:gd name="T12" fmla="*/ 0 w 207"/>
                  <a:gd name="T13" fmla="*/ 0 h 413"/>
                  <a:gd name="T14" fmla="*/ 0 w 207"/>
                  <a:gd name="T15" fmla="*/ 0 h 413"/>
                  <a:gd name="T16" fmla="*/ 0 w 207"/>
                  <a:gd name="T17" fmla="*/ 0 h 413"/>
                  <a:gd name="T18" fmla="*/ 0 w 207"/>
                  <a:gd name="T19" fmla="*/ 0 h 413"/>
                  <a:gd name="T20" fmla="*/ 0 w 207"/>
                  <a:gd name="T21" fmla="*/ 0 h 413"/>
                  <a:gd name="T22" fmla="*/ 0 w 207"/>
                  <a:gd name="T23" fmla="*/ 0 h 413"/>
                  <a:gd name="T24" fmla="*/ 0 w 207"/>
                  <a:gd name="T25" fmla="*/ 0 h 413"/>
                  <a:gd name="T26" fmla="*/ 0 w 207"/>
                  <a:gd name="T27" fmla="*/ 0 h 413"/>
                  <a:gd name="T28" fmla="*/ 0 w 207"/>
                  <a:gd name="T29" fmla="*/ 0 h 413"/>
                  <a:gd name="T30" fmla="*/ 0 w 207"/>
                  <a:gd name="T31" fmla="*/ 0 h 413"/>
                  <a:gd name="T32" fmla="*/ 0 w 207"/>
                  <a:gd name="T33" fmla="*/ 0 h 413"/>
                  <a:gd name="T34" fmla="*/ 0 w 207"/>
                  <a:gd name="T35" fmla="*/ 0 h 413"/>
                  <a:gd name="T36" fmla="*/ 0 w 207"/>
                  <a:gd name="T37" fmla="*/ 0 h 413"/>
                  <a:gd name="T38" fmla="*/ 0 w 207"/>
                  <a:gd name="T39" fmla="*/ 1 h 4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7" h="413">
                    <a:moveTo>
                      <a:pt x="155" y="362"/>
                    </a:moveTo>
                    <a:lnTo>
                      <a:pt x="103" y="413"/>
                    </a:lnTo>
                    <a:lnTo>
                      <a:pt x="52" y="413"/>
                    </a:lnTo>
                    <a:lnTo>
                      <a:pt x="0" y="311"/>
                    </a:lnTo>
                    <a:lnTo>
                      <a:pt x="0" y="207"/>
                    </a:lnTo>
                    <a:lnTo>
                      <a:pt x="52" y="104"/>
                    </a:lnTo>
                    <a:lnTo>
                      <a:pt x="52" y="0"/>
                    </a:lnTo>
                    <a:lnTo>
                      <a:pt x="103" y="0"/>
                    </a:lnTo>
                    <a:lnTo>
                      <a:pt x="155" y="53"/>
                    </a:lnTo>
                    <a:lnTo>
                      <a:pt x="155" y="104"/>
                    </a:lnTo>
                    <a:lnTo>
                      <a:pt x="207" y="104"/>
                    </a:lnTo>
                    <a:lnTo>
                      <a:pt x="207" y="155"/>
                    </a:lnTo>
                    <a:lnTo>
                      <a:pt x="207" y="259"/>
                    </a:lnTo>
                    <a:lnTo>
                      <a:pt x="155" y="362"/>
                    </a:lnTo>
                    <a:close/>
                  </a:path>
                </a:pathLst>
              </a:custGeom>
              <a:solidFill>
                <a:srgbClr val="DFA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0" name="Freeform 160"/>
              <p:cNvSpPr>
                <a:spLocks/>
              </p:cNvSpPr>
              <p:nvPr/>
            </p:nvSpPr>
            <p:spPr bwMode="auto">
              <a:xfrm>
                <a:off x="2971" y="1390"/>
                <a:ext cx="21" cy="72"/>
              </a:xfrm>
              <a:custGeom>
                <a:avLst/>
                <a:gdLst>
                  <a:gd name="T0" fmla="*/ 0 w 103"/>
                  <a:gd name="T1" fmla="*/ 0 h 360"/>
                  <a:gd name="T2" fmla="*/ 0 w 103"/>
                  <a:gd name="T3" fmla="*/ 0 h 360"/>
                  <a:gd name="T4" fmla="*/ 0 w 103"/>
                  <a:gd name="T5" fmla="*/ 0 h 360"/>
                  <a:gd name="T6" fmla="*/ 0 w 103"/>
                  <a:gd name="T7" fmla="*/ 0 h 360"/>
                  <a:gd name="T8" fmla="*/ 0 w 103"/>
                  <a:gd name="T9" fmla="*/ 0 h 360"/>
                  <a:gd name="T10" fmla="*/ 0 w 103"/>
                  <a:gd name="T11" fmla="*/ 0 h 360"/>
                  <a:gd name="T12" fmla="*/ 0 w 103"/>
                  <a:gd name="T13" fmla="*/ 0 h 360"/>
                  <a:gd name="T14" fmla="*/ 0 w 103"/>
                  <a:gd name="T15" fmla="*/ 0 h 360"/>
                  <a:gd name="T16" fmla="*/ 0 w 103"/>
                  <a:gd name="T17" fmla="*/ 0 h 360"/>
                  <a:gd name="T18" fmla="*/ 0 w 103"/>
                  <a:gd name="T19" fmla="*/ 0 h 360"/>
                  <a:gd name="T20" fmla="*/ 0 w 103"/>
                  <a:gd name="T21" fmla="*/ 0 h 360"/>
                  <a:gd name="T22" fmla="*/ 0 w 103"/>
                  <a:gd name="T23" fmla="*/ 0 h 360"/>
                  <a:gd name="T24" fmla="*/ 0 w 103"/>
                  <a:gd name="T25" fmla="*/ 0 h 360"/>
                  <a:gd name="T26" fmla="*/ 0 w 103"/>
                  <a:gd name="T27" fmla="*/ 0 h 360"/>
                  <a:gd name="T28" fmla="*/ 0 w 103"/>
                  <a:gd name="T29" fmla="*/ 0 h 360"/>
                  <a:gd name="T30" fmla="*/ 0 w 103"/>
                  <a:gd name="T31" fmla="*/ 0 h 360"/>
                  <a:gd name="T32" fmla="*/ 0 w 103"/>
                  <a:gd name="T33" fmla="*/ 0 h 360"/>
                  <a:gd name="T34" fmla="*/ 0 w 103"/>
                  <a:gd name="T35" fmla="*/ 1 h 360"/>
                  <a:gd name="T36" fmla="*/ 0 w 103"/>
                  <a:gd name="T37" fmla="*/ 1 h 360"/>
                  <a:gd name="T38" fmla="*/ 0 w 103"/>
                  <a:gd name="T39" fmla="*/ 0 h 3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3" h="360">
                    <a:moveTo>
                      <a:pt x="0" y="258"/>
                    </a:moveTo>
                    <a:lnTo>
                      <a:pt x="0" y="258"/>
                    </a:lnTo>
                    <a:lnTo>
                      <a:pt x="0" y="206"/>
                    </a:lnTo>
                    <a:lnTo>
                      <a:pt x="0" y="102"/>
                    </a:lnTo>
                    <a:lnTo>
                      <a:pt x="51" y="51"/>
                    </a:lnTo>
                    <a:lnTo>
                      <a:pt x="51" y="0"/>
                    </a:lnTo>
                    <a:lnTo>
                      <a:pt x="103" y="0"/>
                    </a:lnTo>
                    <a:lnTo>
                      <a:pt x="103" y="51"/>
                    </a:lnTo>
                    <a:lnTo>
                      <a:pt x="103" y="102"/>
                    </a:lnTo>
                    <a:lnTo>
                      <a:pt x="103" y="154"/>
                    </a:lnTo>
                    <a:lnTo>
                      <a:pt x="51" y="258"/>
                    </a:lnTo>
                    <a:lnTo>
                      <a:pt x="0" y="360"/>
                    </a:lnTo>
                    <a:lnTo>
                      <a:pt x="0" y="258"/>
                    </a:lnTo>
                    <a:close/>
                  </a:path>
                </a:pathLst>
              </a:custGeom>
              <a:solidFill>
                <a:srgbClr val="DB9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1" name="Freeform 161"/>
              <p:cNvSpPr>
                <a:spLocks/>
              </p:cNvSpPr>
              <p:nvPr/>
            </p:nvSpPr>
            <p:spPr bwMode="auto">
              <a:xfrm>
                <a:off x="2847" y="1287"/>
                <a:ext cx="103" cy="186"/>
              </a:xfrm>
              <a:custGeom>
                <a:avLst/>
                <a:gdLst>
                  <a:gd name="T0" fmla="*/ 0 w 516"/>
                  <a:gd name="T1" fmla="*/ 1 h 931"/>
                  <a:gd name="T2" fmla="*/ 0 w 516"/>
                  <a:gd name="T3" fmla="*/ 1 h 931"/>
                  <a:gd name="T4" fmla="*/ 0 w 516"/>
                  <a:gd name="T5" fmla="*/ 1 h 931"/>
                  <a:gd name="T6" fmla="*/ 0 w 516"/>
                  <a:gd name="T7" fmla="*/ 1 h 931"/>
                  <a:gd name="T8" fmla="*/ 0 w 516"/>
                  <a:gd name="T9" fmla="*/ 1 h 931"/>
                  <a:gd name="T10" fmla="*/ 0 w 516"/>
                  <a:gd name="T11" fmla="*/ 1 h 931"/>
                  <a:gd name="T12" fmla="*/ 0 w 516"/>
                  <a:gd name="T13" fmla="*/ 1 h 931"/>
                  <a:gd name="T14" fmla="*/ 0 w 516"/>
                  <a:gd name="T15" fmla="*/ 0 h 931"/>
                  <a:gd name="T16" fmla="*/ 0 w 516"/>
                  <a:gd name="T17" fmla="*/ 0 h 931"/>
                  <a:gd name="T18" fmla="*/ 0 w 516"/>
                  <a:gd name="T19" fmla="*/ 0 h 931"/>
                  <a:gd name="T20" fmla="*/ 0 w 516"/>
                  <a:gd name="T21" fmla="*/ 0 h 931"/>
                  <a:gd name="T22" fmla="*/ 1 w 516"/>
                  <a:gd name="T23" fmla="*/ 0 h 931"/>
                  <a:gd name="T24" fmla="*/ 1 w 516"/>
                  <a:gd name="T25" fmla="*/ 0 h 931"/>
                  <a:gd name="T26" fmla="*/ 1 w 516"/>
                  <a:gd name="T27" fmla="*/ 0 h 931"/>
                  <a:gd name="T28" fmla="*/ 1 w 516"/>
                  <a:gd name="T29" fmla="*/ 0 h 931"/>
                  <a:gd name="T30" fmla="*/ 1 w 516"/>
                  <a:gd name="T31" fmla="*/ 0 h 931"/>
                  <a:gd name="T32" fmla="*/ 1 w 516"/>
                  <a:gd name="T33" fmla="*/ 0 h 931"/>
                  <a:gd name="T34" fmla="*/ 1 w 516"/>
                  <a:gd name="T35" fmla="*/ 1 h 931"/>
                  <a:gd name="T36" fmla="*/ 1 w 516"/>
                  <a:gd name="T37" fmla="*/ 1 h 931"/>
                  <a:gd name="T38" fmla="*/ 1 w 516"/>
                  <a:gd name="T39" fmla="*/ 1 h 931"/>
                  <a:gd name="T40" fmla="*/ 1 w 516"/>
                  <a:gd name="T41" fmla="*/ 1 h 931"/>
                  <a:gd name="T42" fmla="*/ 0 w 516"/>
                  <a:gd name="T43" fmla="*/ 1 h 931"/>
                  <a:gd name="T44" fmla="*/ 0 w 516"/>
                  <a:gd name="T45" fmla="*/ 1 h 931"/>
                  <a:gd name="T46" fmla="*/ 0 w 516"/>
                  <a:gd name="T47" fmla="*/ 1 h 931"/>
                  <a:gd name="T48" fmla="*/ 0 w 516"/>
                  <a:gd name="T49" fmla="*/ 1 h 931"/>
                  <a:gd name="T50" fmla="*/ 0 w 516"/>
                  <a:gd name="T51" fmla="*/ 1 h 931"/>
                  <a:gd name="T52" fmla="*/ 0 w 516"/>
                  <a:gd name="T53" fmla="*/ 1 h 931"/>
                  <a:gd name="T54" fmla="*/ 0 w 516"/>
                  <a:gd name="T55" fmla="*/ 1 h 9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16" h="931">
                    <a:moveTo>
                      <a:pt x="0" y="827"/>
                    </a:moveTo>
                    <a:lnTo>
                      <a:pt x="0" y="776"/>
                    </a:lnTo>
                    <a:lnTo>
                      <a:pt x="0" y="724"/>
                    </a:lnTo>
                    <a:lnTo>
                      <a:pt x="103" y="620"/>
                    </a:lnTo>
                    <a:lnTo>
                      <a:pt x="155" y="518"/>
                    </a:lnTo>
                    <a:lnTo>
                      <a:pt x="207" y="414"/>
                    </a:lnTo>
                    <a:lnTo>
                      <a:pt x="258" y="207"/>
                    </a:lnTo>
                    <a:lnTo>
                      <a:pt x="309" y="52"/>
                    </a:lnTo>
                    <a:lnTo>
                      <a:pt x="309" y="0"/>
                    </a:lnTo>
                    <a:lnTo>
                      <a:pt x="362" y="0"/>
                    </a:lnTo>
                    <a:lnTo>
                      <a:pt x="516" y="0"/>
                    </a:lnTo>
                    <a:lnTo>
                      <a:pt x="516" y="156"/>
                    </a:lnTo>
                    <a:lnTo>
                      <a:pt x="465" y="258"/>
                    </a:lnTo>
                    <a:lnTo>
                      <a:pt x="413" y="414"/>
                    </a:lnTo>
                    <a:lnTo>
                      <a:pt x="362" y="569"/>
                    </a:lnTo>
                    <a:lnTo>
                      <a:pt x="362" y="724"/>
                    </a:lnTo>
                    <a:lnTo>
                      <a:pt x="309" y="827"/>
                    </a:lnTo>
                    <a:lnTo>
                      <a:pt x="309" y="878"/>
                    </a:lnTo>
                    <a:lnTo>
                      <a:pt x="258" y="931"/>
                    </a:lnTo>
                    <a:lnTo>
                      <a:pt x="155" y="931"/>
                    </a:lnTo>
                    <a:lnTo>
                      <a:pt x="51" y="878"/>
                    </a:lnTo>
                    <a:lnTo>
                      <a:pt x="0" y="827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2" name="Freeform 162"/>
              <p:cNvSpPr>
                <a:spLocks/>
              </p:cNvSpPr>
              <p:nvPr/>
            </p:nvSpPr>
            <p:spPr bwMode="auto">
              <a:xfrm>
                <a:off x="2847" y="1287"/>
                <a:ext cx="93" cy="175"/>
              </a:xfrm>
              <a:custGeom>
                <a:avLst/>
                <a:gdLst>
                  <a:gd name="T0" fmla="*/ 0 w 465"/>
                  <a:gd name="T1" fmla="*/ 1 h 878"/>
                  <a:gd name="T2" fmla="*/ 0 w 465"/>
                  <a:gd name="T3" fmla="*/ 1 h 878"/>
                  <a:gd name="T4" fmla="*/ 0 w 465"/>
                  <a:gd name="T5" fmla="*/ 1 h 878"/>
                  <a:gd name="T6" fmla="*/ 0 w 465"/>
                  <a:gd name="T7" fmla="*/ 1 h 878"/>
                  <a:gd name="T8" fmla="*/ 0 w 465"/>
                  <a:gd name="T9" fmla="*/ 1 h 878"/>
                  <a:gd name="T10" fmla="*/ 0 w 465"/>
                  <a:gd name="T11" fmla="*/ 1 h 878"/>
                  <a:gd name="T12" fmla="*/ 0 w 465"/>
                  <a:gd name="T13" fmla="*/ 1 h 878"/>
                  <a:gd name="T14" fmla="*/ 0 w 465"/>
                  <a:gd name="T15" fmla="*/ 0 h 878"/>
                  <a:gd name="T16" fmla="*/ 0 w 465"/>
                  <a:gd name="T17" fmla="*/ 0 h 878"/>
                  <a:gd name="T18" fmla="*/ 0 w 465"/>
                  <a:gd name="T19" fmla="*/ 0 h 878"/>
                  <a:gd name="T20" fmla="*/ 0 w 465"/>
                  <a:gd name="T21" fmla="*/ 0 h 878"/>
                  <a:gd name="T22" fmla="*/ 1 w 465"/>
                  <a:gd name="T23" fmla="*/ 0 h 878"/>
                  <a:gd name="T24" fmla="*/ 1 w 465"/>
                  <a:gd name="T25" fmla="*/ 0 h 878"/>
                  <a:gd name="T26" fmla="*/ 1 w 465"/>
                  <a:gd name="T27" fmla="*/ 0 h 878"/>
                  <a:gd name="T28" fmla="*/ 1 w 465"/>
                  <a:gd name="T29" fmla="*/ 0 h 878"/>
                  <a:gd name="T30" fmla="*/ 1 w 465"/>
                  <a:gd name="T31" fmla="*/ 0 h 878"/>
                  <a:gd name="T32" fmla="*/ 1 w 465"/>
                  <a:gd name="T33" fmla="*/ 0 h 878"/>
                  <a:gd name="T34" fmla="*/ 1 w 465"/>
                  <a:gd name="T35" fmla="*/ 1 h 878"/>
                  <a:gd name="T36" fmla="*/ 0 w 465"/>
                  <a:gd name="T37" fmla="*/ 1 h 878"/>
                  <a:gd name="T38" fmla="*/ 0 w 465"/>
                  <a:gd name="T39" fmla="*/ 1 h 878"/>
                  <a:gd name="T40" fmla="*/ 0 w 465"/>
                  <a:gd name="T41" fmla="*/ 1 h 878"/>
                  <a:gd name="T42" fmla="*/ 0 w 465"/>
                  <a:gd name="T43" fmla="*/ 1 h 878"/>
                  <a:gd name="T44" fmla="*/ 0 w 465"/>
                  <a:gd name="T45" fmla="*/ 1 h 878"/>
                  <a:gd name="T46" fmla="*/ 0 w 465"/>
                  <a:gd name="T47" fmla="*/ 1 h 878"/>
                  <a:gd name="T48" fmla="*/ 0 w 465"/>
                  <a:gd name="T49" fmla="*/ 1 h 878"/>
                  <a:gd name="T50" fmla="*/ 0 w 465"/>
                  <a:gd name="T51" fmla="*/ 1 h 878"/>
                  <a:gd name="T52" fmla="*/ 0 w 465"/>
                  <a:gd name="T53" fmla="*/ 1 h 878"/>
                  <a:gd name="T54" fmla="*/ 0 w 465"/>
                  <a:gd name="T55" fmla="*/ 1 h 8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5" h="878">
                    <a:moveTo>
                      <a:pt x="51" y="827"/>
                    </a:moveTo>
                    <a:lnTo>
                      <a:pt x="0" y="776"/>
                    </a:lnTo>
                    <a:lnTo>
                      <a:pt x="51" y="724"/>
                    </a:lnTo>
                    <a:lnTo>
                      <a:pt x="103" y="620"/>
                    </a:lnTo>
                    <a:lnTo>
                      <a:pt x="155" y="518"/>
                    </a:lnTo>
                    <a:lnTo>
                      <a:pt x="207" y="362"/>
                    </a:lnTo>
                    <a:lnTo>
                      <a:pt x="258" y="207"/>
                    </a:lnTo>
                    <a:lnTo>
                      <a:pt x="309" y="103"/>
                    </a:lnTo>
                    <a:lnTo>
                      <a:pt x="309" y="0"/>
                    </a:lnTo>
                    <a:lnTo>
                      <a:pt x="362" y="0"/>
                    </a:lnTo>
                    <a:lnTo>
                      <a:pt x="465" y="52"/>
                    </a:lnTo>
                    <a:lnTo>
                      <a:pt x="465" y="156"/>
                    </a:lnTo>
                    <a:lnTo>
                      <a:pt x="465" y="258"/>
                    </a:lnTo>
                    <a:lnTo>
                      <a:pt x="362" y="414"/>
                    </a:lnTo>
                    <a:lnTo>
                      <a:pt x="309" y="569"/>
                    </a:lnTo>
                    <a:lnTo>
                      <a:pt x="309" y="724"/>
                    </a:lnTo>
                    <a:lnTo>
                      <a:pt x="309" y="827"/>
                    </a:lnTo>
                    <a:lnTo>
                      <a:pt x="258" y="878"/>
                    </a:lnTo>
                    <a:lnTo>
                      <a:pt x="155" y="878"/>
                    </a:lnTo>
                    <a:lnTo>
                      <a:pt x="103" y="878"/>
                    </a:lnTo>
                    <a:lnTo>
                      <a:pt x="51" y="827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3" name="Freeform 163"/>
              <p:cNvSpPr>
                <a:spLocks/>
              </p:cNvSpPr>
              <p:nvPr/>
            </p:nvSpPr>
            <p:spPr bwMode="auto">
              <a:xfrm>
                <a:off x="2857" y="1297"/>
                <a:ext cx="83" cy="165"/>
              </a:xfrm>
              <a:custGeom>
                <a:avLst/>
                <a:gdLst>
                  <a:gd name="T0" fmla="*/ 0 w 414"/>
                  <a:gd name="T1" fmla="*/ 1 h 826"/>
                  <a:gd name="T2" fmla="*/ 0 w 414"/>
                  <a:gd name="T3" fmla="*/ 1 h 826"/>
                  <a:gd name="T4" fmla="*/ 0 w 414"/>
                  <a:gd name="T5" fmla="*/ 1 h 826"/>
                  <a:gd name="T6" fmla="*/ 0 w 414"/>
                  <a:gd name="T7" fmla="*/ 1 h 826"/>
                  <a:gd name="T8" fmla="*/ 0 w 414"/>
                  <a:gd name="T9" fmla="*/ 1 h 826"/>
                  <a:gd name="T10" fmla="*/ 0 w 414"/>
                  <a:gd name="T11" fmla="*/ 1 h 826"/>
                  <a:gd name="T12" fmla="*/ 0 w 414"/>
                  <a:gd name="T13" fmla="*/ 0 h 826"/>
                  <a:gd name="T14" fmla="*/ 0 w 414"/>
                  <a:gd name="T15" fmla="*/ 0 h 826"/>
                  <a:gd name="T16" fmla="*/ 0 w 414"/>
                  <a:gd name="T17" fmla="*/ 0 h 826"/>
                  <a:gd name="T18" fmla="*/ 0 w 414"/>
                  <a:gd name="T19" fmla="*/ 0 h 826"/>
                  <a:gd name="T20" fmla="*/ 0 w 414"/>
                  <a:gd name="T21" fmla="*/ 0 h 826"/>
                  <a:gd name="T22" fmla="*/ 0 w 414"/>
                  <a:gd name="T23" fmla="*/ 0 h 826"/>
                  <a:gd name="T24" fmla="*/ 0 w 414"/>
                  <a:gd name="T25" fmla="*/ 0 h 826"/>
                  <a:gd name="T26" fmla="*/ 1 w 414"/>
                  <a:gd name="T27" fmla="*/ 0 h 826"/>
                  <a:gd name="T28" fmla="*/ 1 w 414"/>
                  <a:gd name="T29" fmla="*/ 0 h 826"/>
                  <a:gd name="T30" fmla="*/ 1 w 414"/>
                  <a:gd name="T31" fmla="*/ 0 h 826"/>
                  <a:gd name="T32" fmla="*/ 1 w 414"/>
                  <a:gd name="T33" fmla="*/ 0 h 826"/>
                  <a:gd name="T34" fmla="*/ 0 w 414"/>
                  <a:gd name="T35" fmla="*/ 0 h 826"/>
                  <a:gd name="T36" fmla="*/ 0 w 414"/>
                  <a:gd name="T37" fmla="*/ 1 h 826"/>
                  <a:gd name="T38" fmla="*/ 0 w 414"/>
                  <a:gd name="T39" fmla="*/ 1 h 826"/>
                  <a:gd name="T40" fmla="*/ 0 w 414"/>
                  <a:gd name="T41" fmla="*/ 1 h 826"/>
                  <a:gd name="T42" fmla="*/ 0 w 414"/>
                  <a:gd name="T43" fmla="*/ 1 h 826"/>
                  <a:gd name="T44" fmla="*/ 0 w 414"/>
                  <a:gd name="T45" fmla="*/ 1 h 826"/>
                  <a:gd name="T46" fmla="*/ 0 w 414"/>
                  <a:gd name="T47" fmla="*/ 1 h 826"/>
                  <a:gd name="T48" fmla="*/ 0 w 414"/>
                  <a:gd name="T49" fmla="*/ 1 h 826"/>
                  <a:gd name="T50" fmla="*/ 0 w 414"/>
                  <a:gd name="T51" fmla="*/ 1 h 826"/>
                  <a:gd name="T52" fmla="*/ 0 w 414"/>
                  <a:gd name="T53" fmla="*/ 1 h 826"/>
                  <a:gd name="T54" fmla="*/ 0 w 414"/>
                  <a:gd name="T55" fmla="*/ 1 h 8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14" h="826">
                    <a:moveTo>
                      <a:pt x="0" y="724"/>
                    </a:moveTo>
                    <a:lnTo>
                      <a:pt x="0" y="724"/>
                    </a:lnTo>
                    <a:lnTo>
                      <a:pt x="0" y="620"/>
                    </a:lnTo>
                    <a:lnTo>
                      <a:pt x="52" y="568"/>
                    </a:lnTo>
                    <a:lnTo>
                      <a:pt x="104" y="466"/>
                    </a:lnTo>
                    <a:lnTo>
                      <a:pt x="207" y="310"/>
                    </a:lnTo>
                    <a:lnTo>
                      <a:pt x="258" y="104"/>
                    </a:lnTo>
                    <a:lnTo>
                      <a:pt x="258" y="51"/>
                    </a:lnTo>
                    <a:lnTo>
                      <a:pt x="311" y="0"/>
                    </a:lnTo>
                    <a:lnTo>
                      <a:pt x="414" y="0"/>
                    </a:lnTo>
                    <a:lnTo>
                      <a:pt x="414" y="104"/>
                    </a:lnTo>
                    <a:lnTo>
                      <a:pt x="362" y="155"/>
                    </a:lnTo>
                    <a:lnTo>
                      <a:pt x="311" y="310"/>
                    </a:lnTo>
                    <a:lnTo>
                      <a:pt x="258" y="517"/>
                    </a:lnTo>
                    <a:lnTo>
                      <a:pt x="258" y="620"/>
                    </a:lnTo>
                    <a:lnTo>
                      <a:pt x="258" y="724"/>
                    </a:lnTo>
                    <a:lnTo>
                      <a:pt x="207" y="775"/>
                    </a:lnTo>
                    <a:lnTo>
                      <a:pt x="207" y="826"/>
                    </a:lnTo>
                    <a:lnTo>
                      <a:pt x="104" y="826"/>
                    </a:lnTo>
                    <a:lnTo>
                      <a:pt x="52" y="775"/>
                    </a:lnTo>
                    <a:lnTo>
                      <a:pt x="0" y="724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4" name="Freeform 164"/>
              <p:cNvSpPr>
                <a:spLocks/>
              </p:cNvSpPr>
              <p:nvPr/>
            </p:nvSpPr>
            <p:spPr bwMode="auto">
              <a:xfrm>
                <a:off x="2857" y="1307"/>
                <a:ext cx="73" cy="145"/>
              </a:xfrm>
              <a:custGeom>
                <a:avLst/>
                <a:gdLst>
                  <a:gd name="T0" fmla="*/ 0 w 362"/>
                  <a:gd name="T1" fmla="*/ 1 h 724"/>
                  <a:gd name="T2" fmla="*/ 0 w 362"/>
                  <a:gd name="T3" fmla="*/ 1 h 724"/>
                  <a:gd name="T4" fmla="*/ 0 w 362"/>
                  <a:gd name="T5" fmla="*/ 1 h 724"/>
                  <a:gd name="T6" fmla="*/ 0 w 362"/>
                  <a:gd name="T7" fmla="*/ 1 h 724"/>
                  <a:gd name="T8" fmla="*/ 0 w 362"/>
                  <a:gd name="T9" fmla="*/ 1 h 724"/>
                  <a:gd name="T10" fmla="*/ 0 w 362"/>
                  <a:gd name="T11" fmla="*/ 1 h 724"/>
                  <a:gd name="T12" fmla="*/ 0 w 362"/>
                  <a:gd name="T13" fmla="*/ 0 h 724"/>
                  <a:gd name="T14" fmla="*/ 0 w 362"/>
                  <a:gd name="T15" fmla="*/ 0 h 724"/>
                  <a:gd name="T16" fmla="*/ 0 w 362"/>
                  <a:gd name="T17" fmla="*/ 0 h 724"/>
                  <a:gd name="T18" fmla="*/ 0 w 362"/>
                  <a:gd name="T19" fmla="*/ 0 h 724"/>
                  <a:gd name="T20" fmla="*/ 1 w 362"/>
                  <a:gd name="T21" fmla="*/ 0 h 724"/>
                  <a:gd name="T22" fmla="*/ 1 w 362"/>
                  <a:gd name="T23" fmla="*/ 0 h 724"/>
                  <a:gd name="T24" fmla="*/ 1 w 362"/>
                  <a:gd name="T25" fmla="*/ 0 h 724"/>
                  <a:gd name="T26" fmla="*/ 1 w 362"/>
                  <a:gd name="T27" fmla="*/ 0 h 724"/>
                  <a:gd name="T28" fmla="*/ 1 w 362"/>
                  <a:gd name="T29" fmla="*/ 0 h 724"/>
                  <a:gd name="T30" fmla="*/ 1 w 362"/>
                  <a:gd name="T31" fmla="*/ 0 h 724"/>
                  <a:gd name="T32" fmla="*/ 1 w 362"/>
                  <a:gd name="T33" fmla="*/ 0 h 724"/>
                  <a:gd name="T34" fmla="*/ 1 w 362"/>
                  <a:gd name="T35" fmla="*/ 0 h 724"/>
                  <a:gd name="T36" fmla="*/ 0 w 362"/>
                  <a:gd name="T37" fmla="*/ 1 h 724"/>
                  <a:gd name="T38" fmla="*/ 0 w 362"/>
                  <a:gd name="T39" fmla="*/ 1 h 724"/>
                  <a:gd name="T40" fmla="*/ 0 w 362"/>
                  <a:gd name="T41" fmla="*/ 1 h 724"/>
                  <a:gd name="T42" fmla="*/ 0 w 362"/>
                  <a:gd name="T43" fmla="*/ 1 h 724"/>
                  <a:gd name="T44" fmla="*/ 0 w 362"/>
                  <a:gd name="T45" fmla="*/ 1 h 724"/>
                  <a:gd name="T46" fmla="*/ 0 w 362"/>
                  <a:gd name="T47" fmla="*/ 1 h 724"/>
                  <a:gd name="T48" fmla="*/ 0 w 362"/>
                  <a:gd name="T49" fmla="*/ 1 h 724"/>
                  <a:gd name="T50" fmla="*/ 0 w 362"/>
                  <a:gd name="T51" fmla="*/ 1 h 724"/>
                  <a:gd name="T52" fmla="*/ 0 w 362"/>
                  <a:gd name="T53" fmla="*/ 1 h 724"/>
                  <a:gd name="T54" fmla="*/ 0 w 362"/>
                  <a:gd name="T55" fmla="*/ 1 h 72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2" h="724">
                    <a:moveTo>
                      <a:pt x="52" y="673"/>
                    </a:moveTo>
                    <a:lnTo>
                      <a:pt x="0" y="673"/>
                    </a:lnTo>
                    <a:lnTo>
                      <a:pt x="52" y="621"/>
                    </a:lnTo>
                    <a:lnTo>
                      <a:pt x="104" y="569"/>
                    </a:lnTo>
                    <a:lnTo>
                      <a:pt x="156" y="466"/>
                    </a:lnTo>
                    <a:lnTo>
                      <a:pt x="207" y="259"/>
                    </a:lnTo>
                    <a:lnTo>
                      <a:pt x="258" y="53"/>
                    </a:lnTo>
                    <a:lnTo>
                      <a:pt x="258" y="0"/>
                    </a:lnTo>
                    <a:lnTo>
                      <a:pt x="311" y="0"/>
                    </a:lnTo>
                    <a:lnTo>
                      <a:pt x="362" y="0"/>
                    </a:lnTo>
                    <a:lnTo>
                      <a:pt x="362" y="53"/>
                    </a:lnTo>
                    <a:lnTo>
                      <a:pt x="362" y="104"/>
                    </a:lnTo>
                    <a:lnTo>
                      <a:pt x="311" y="259"/>
                    </a:lnTo>
                    <a:lnTo>
                      <a:pt x="207" y="466"/>
                    </a:lnTo>
                    <a:lnTo>
                      <a:pt x="207" y="569"/>
                    </a:lnTo>
                    <a:lnTo>
                      <a:pt x="207" y="673"/>
                    </a:lnTo>
                    <a:lnTo>
                      <a:pt x="207" y="724"/>
                    </a:lnTo>
                    <a:lnTo>
                      <a:pt x="156" y="724"/>
                    </a:lnTo>
                    <a:lnTo>
                      <a:pt x="104" y="724"/>
                    </a:lnTo>
                    <a:lnTo>
                      <a:pt x="52" y="724"/>
                    </a:lnTo>
                    <a:lnTo>
                      <a:pt x="52" y="673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5" name="Freeform 165"/>
              <p:cNvSpPr>
                <a:spLocks/>
              </p:cNvSpPr>
              <p:nvPr/>
            </p:nvSpPr>
            <p:spPr bwMode="auto">
              <a:xfrm>
                <a:off x="2868" y="1307"/>
                <a:ext cx="62" cy="145"/>
              </a:xfrm>
              <a:custGeom>
                <a:avLst/>
                <a:gdLst>
                  <a:gd name="T0" fmla="*/ 0 w 310"/>
                  <a:gd name="T1" fmla="*/ 0 h 724"/>
                  <a:gd name="T2" fmla="*/ 0 w 310"/>
                  <a:gd name="T3" fmla="*/ 0 h 724"/>
                  <a:gd name="T4" fmla="*/ 0 w 310"/>
                  <a:gd name="T5" fmla="*/ 0 h 724"/>
                  <a:gd name="T6" fmla="*/ 0 w 310"/>
                  <a:gd name="T7" fmla="*/ 0 h 724"/>
                  <a:gd name="T8" fmla="*/ 0 w 310"/>
                  <a:gd name="T9" fmla="*/ 0 h 724"/>
                  <a:gd name="T10" fmla="*/ 0 w 310"/>
                  <a:gd name="T11" fmla="*/ 0 h 724"/>
                  <a:gd name="T12" fmla="*/ 0 w 310"/>
                  <a:gd name="T13" fmla="*/ 1 h 724"/>
                  <a:gd name="T14" fmla="*/ 0 w 310"/>
                  <a:gd name="T15" fmla="*/ 1 h 724"/>
                  <a:gd name="T16" fmla="*/ 0 w 310"/>
                  <a:gd name="T17" fmla="*/ 1 h 724"/>
                  <a:gd name="T18" fmla="*/ 0 w 310"/>
                  <a:gd name="T19" fmla="*/ 1 h 724"/>
                  <a:gd name="T20" fmla="*/ 0 w 310"/>
                  <a:gd name="T21" fmla="*/ 1 h 724"/>
                  <a:gd name="T22" fmla="*/ 0 w 310"/>
                  <a:gd name="T23" fmla="*/ 1 h 724"/>
                  <a:gd name="T24" fmla="*/ 0 w 310"/>
                  <a:gd name="T25" fmla="*/ 1 h 724"/>
                  <a:gd name="T26" fmla="*/ 0 w 310"/>
                  <a:gd name="T27" fmla="*/ 1 h 724"/>
                  <a:gd name="T28" fmla="*/ 0 w 310"/>
                  <a:gd name="T29" fmla="*/ 1 h 724"/>
                  <a:gd name="T30" fmla="*/ 0 w 310"/>
                  <a:gd name="T31" fmla="*/ 1 h 724"/>
                  <a:gd name="T32" fmla="*/ 0 w 310"/>
                  <a:gd name="T33" fmla="*/ 1 h 724"/>
                  <a:gd name="T34" fmla="*/ 0 w 310"/>
                  <a:gd name="T35" fmla="*/ 1 h 724"/>
                  <a:gd name="T36" fmla="*/ 0 w 310"/>
                  <a:gd name="T37" fmla="*/ 1 h 724"/>
                  <a:gd name="T38" fmla="*/ 0 w 310"/>
                  <a:gd name="T39" fmla="*/ 1 h 724"/>
                  <a:gd name="T40" fmla="*/ 0 w 310"/>
                  <a:gd name="T41" fmla="*/ 1 h 724"/>
                  <a:gd name="T42" fmla="*/ 0 w 310"/>
                  <a:gd name="T43" fmla="*/ 1 h 724"/>
                  <a:gd name="T44" fmla="*/ 0 w 310"/>
                  <a:gd name="T45" fmla="*/ 0 h 724"/>
                  <a:gd name="T46" fmla="*/ 0 w 310"/>
                  <a:gd name="T47" fmla="*/ 0 h 724"/>
                  <a:gd name="T48" fmla="*/ 0 w 310"/>
                  <a:gd name="T49" fmla="*/ 0 h 724"/>
                  <a:gd name="T50" fmla="*/ 0 w 310"/>
                  <a:gd name="T51" fmla="*/ 0 h 724"/>
                  <a:gd name="T52" fmla="*/ 0 w 310"/>
                  <a:gd name="T53" fmla="*/ 0 h 724"/>
                  <a:gd name="T54" fmla="*/ 0 w 310"/>
                  <a:gd name="T55" fmla="*/ 0 h 72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0" h="724">
                    <a:moveTo>
                      <a:pt x="259" y="0"/>
                    </a:moveTo>
                    <a:lnTo>
                      <a:pt x="259" y="0"/>
                    </a:lnTo>
                    <a:lnTo>
                      <a:pt x="259" y="53"/>
                    </a:lnTo>
                    <a:lnTo>
                      <a:pt x="206" y="208"/>
                    </a:lnTo>
                    <a:lnTo>
                      <a:pt x="104" y="466"/>
                    </a:lnTo>
                    <a:lnTo>
                      <a:pt x="52" y="569"/>
                    </a:lnTo>
                    <a:lnTo>
                      <a:pt x="0" y="621"/>
                    </a:lnTo>
                    <a:lnTo>
                      <a:pt x="0" y="673"/>
                    </a:lnTo>
                    <a:lnTo>
                      <a:pt x="52" y="724"/>
                    </a:lnTo>
                    <a:lnTo>
                      <a:pt x="104" y="673"/>
                    </a:lnTo>
                    <a:lnTo>
                      <a:pt x="155" y="673"/>
                    </a:lnTo>
                    <a:lnTo>
                      <a:pt x="155" y="569"/>
                    </a:lnTo>
                    <a:lnTo>
                      <a:pt x="155" y="466"/>
                    </a:lnTo>
                    <a:lnTo>
                      <a:pt x="259" y="259"/>
                    </a:lnTo>
                    <a:lnTo>
                      <a:pt x="310" y="104"/>
                    </a:lnTo>
                    <a:lnTo>
                      <a:pt x="310" y="53"/>
                    </a:lnTo>
                    <a:lnTo>
                      <a:pt x="310" y="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6" name="Freeform 166"/>
              <p:cNvSpPr>
                <a:spLocks/>
              </p:cNvSpPr>
              <p:nvPr/>
            </p:nvSpPr>
            <p:spPr bwMode="auto">
              <a:xfrm>
                <a:off x="2723" y="1566"/>
                <a:ext cx="207" cy="83"/>
              </a:xfrm>
              <a:custGeom>
                <a:avLst/>
                <a:gdLst>
                  <a:gd name="T0" fmla="*/ 0 w 1033"/>
                  <a:gd name="T1" fmla="*/ 0 h 414"/>
                  <a:gd name="T2" fmla="*/ 0 w 1033"/>
                  <a:gd name="T3" fmla="*/ 0 h 414"/>
                  <a:gd name="T4" fmla="*/ 0 w 1033"/>
                  <a:gd name="T5" fmla="*/ 0 h 414"/>
                  <a:gd name="T6" fmla="*/ 0 w 1033"/>
                  <a:gd name="T7" fmla="*/ 0 h 414"/>
                  <a:gd name="T8" fmla="*/ 0 w 1033"/>
                  <a:gd name="T9" fmla="*/ 0 h 414"/>
                  <a:gd name="T10" fmla="*/ 1 w 1033"/>
                  <a:gd name="T11" fmla="*/ 1 h 414"/>
                  <a:gd name="T12" fmla="*/ 1 w 1033"/>
                  <a:gd name="T13" fmla="*/ 1 h 414"/>
                  <a:gd name="T14" fmla="*/ 2 w 1033"/>
                  <a:gd name="T15" fmla="*/ 1 h 414"/>
                  <a:gd name="T16" fmla="*/ 2 w 1033"/>
                  <a:gd name="T17" fmla="*/ 1 h 414"/>
                  <a:gd name="T18" fmla="*/ 2 w 1033"/>
                  <a:gd name="T19" fmla="*/ 0 h 414"/>
                  <a:gd name="T20" fmla="*/ 1 w 1033"/>
                  <a:gd name="T21" fmla="*/ 0 h 414"/>
                  <a:gd name="T22" fmla="*/ 1 w 1033"/>
                  <a:gd name="T23" fmla="*/ 0 h 414"/>
                  <a:gd name="T24" fmla="*/ 1 w 1033"/>
                  <a:gd name="T25" fmla="*/ 0 h 414"/>
                  <a:gd name="T26" fmla="*/ 1 w 1033"/>
                  <a:gd name="T27" fmla="*/ 0 h 414"/>
                  <a:gd name="T28" fmla="*/ 1 w 1033"/>
                  <a:gd name="T29" fmla="*/ 0 h 414"/>
                  <a:gd name="T30" fmla="*/ 1 w 1033"/>
                  <a:gd name="T31" fmla="*/ 0 h 414"/>
                  <a:gd name="T32" fmla="*/ 1 w 1033"/>
                  <a:gd name="T33" fmla="*/ 0 h 414"/>
                  <a:gd name="T34" fmla="*/ 0 w 1033"/>
                  <a:gd name="T35" fmla="*/ 0 h 4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33" h="414">
                    <a:moveTo>
                      <a:pt x="0" y="52"/>
                    </a:moveTo>
                    <a:lnTo>
                      <a:pt x="0" y="103"/>
                    </a:lnTo>
                    <a:lnTo>
                      <a:pt x="103" y="207"/>
                    </a:lnTo>
                    <a:lnTo>
                      <a:pt x="310" y="258"/>
                    </a:lnTo>
                    <a:lnTo>
                      <a:pt x="569" y="362"/>
                    </a:lnTo>
                    <a:lnTo>
                      <a:pt x="878" y="414"/>
                    </a:lnTo>
                    <a:lnTo>
                      <a:pt x="1033" y="362"/>
                    </a:lnTo>
                    <a:lnTo>
                      <a:pt x="982" y="258"/>
                    </a:lnTo>
                    <a:lnTo>
                      <a:pt x="929" y="207"/>
                    </a:lnTo>
                    <a:lnTo>
                      <a:pt x="878" y="103"/>
                    </a:lnTo>
                    <a:lnTo>
                      <a:pt x="723" y="103"/>
                    </a:lnTo>
                    <a:lnTo>
                      <a:pt x="516" y="52"/>
                    </a:lnTo>
                    <a:lnTo>
                      <a:pt x="465" y="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4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7" name="Freeform 167"/>
              <p:cNvSpPr>
                <a:spLocks/>
              </p:cNvSpPr>
              <p:nvPr/>
            </p:nvSpPr>
            <p:spPr bwMode="auto">
              <a:xfrm>
                <a:off x="2713" y="1576"/>
                <a:ext cx="227" cy="93"/>
              </a:xfrm>
              <a:custGeom>
                <a:avLst/>
                <a:gdLst>
                  <a:gd name="T0" fmla="*/ 0 w 1137"/>
                  <a:gd name="T1" fmla="*/ 0 h 464"/>
                  <a:gd name="T2" fmla="*/ 0 w 1137"/>
                  <a:gd name="T3" fmla="*/ 0 h 464"/>
                  <a:gd name="T4" fmla="*/ 0 w 1137"/>
                  <a:gd name="T5" fmla="*/ 0 h 464"/>
                  <a:gd name="T6" fmla="*/ 1 w 1137"/>
                  <a:gd name="T7" fmla="*/ 0 h 464"/>
                  <a:gd name="T8" fmla="*/ 1 w 1137"/>
                  <a:gd name="T9" fmla="*/ 0 h 464"/>
                  <a:gd name="T10" fmla="*/ 1 w 1137"/>
                  <a:gd name="T11" fmla="*/ 0 h 464"/>
                  <a:gd name="T12" fmla="*/ 1 w 1137"/>
                  <a:gd name="T13" fmla="*/ 0 h 464"/>
                  <a:gd name="T14" fmla="*/ 1 w 1137"/>
                  <a:gd name="T15" fmla="*/ 0 h 464"/>
                  <a:gd name="T16" fmla="*/ 1 w 1137"/>
                  <a:gd name="T17" fmla="*/ 0 h 464"/>
                  <a:gd name="T18" fmla="*/ 1 w 1137"/>
                  <a:gd name="T19" fmla="*/ 0 h 464"/>
                  <a:gd name="T20" fmla="*/ 2 w 1137"/>
                  <a:gd name="T21" fmla="*/ 0 h 464"/>
                  <a:gd name="T22" fmla="*/ 2 w 1137"/>
                  <a:gd name="T23" fmla="*/ 1 h 464"/>
                  <a:gd name="T24" fmla="*/ 2 w 1137"/>
                  <a:gd name="T25" fmla="*/ 1 h 464"/>
                  <a:gd name="T26" fmla="*/ 2 w 1137"/>
                  <a:gd name="T27" fmla="*/ 1 h 464"/>
                  <a:gd name="T28" fmla="*/ 2 w 1137"/>
                  <a:gd name="T29" fmla="*/ 1 h 464"/>
                  <a:gd name="T30" fmla="*/ 2 w 1137"/>
                  <a:gd name="T31" fmla="*/ 1 h 464"/>
                  <a:gd name="T32" fmla="*/ 2 w 1137"/>
                  <a:gd name="T33" fmla="*/ 1 h 464"/>
                  <a:gd name="T34" fmla="*/ 1 w 1137"/>
                  <a:gd name="T35" fmla="*/ 1 h 464"/>
                  <a:gd name="T36" fmla="*/ 1 w 1137"/>
                  <a:gd name="T37" fmla="*/ 1 h 464"/>
                  <a:gd name="T38" fmla="*/ 1 w 1137"/>
                  <a:gd name="T39" fmla="*/ 1 h 464"/>
                  <a:gd name="T40" fmla="*/ 1 w 1137"/>
                  <a:gd name="T41" fmla="*/ 1 h 464"/>
                  <a:gd name="T42" fmla="*/ 1 w 1137"/>
                  <a:gd name="T43" fmla="*/ 1 h 464"/>
                  <a:gd name="T44" fmla="*/ 0 w 1137"/>
                  <a:gd name="T45" fmla="*/ 1 h 464"/>
                  <a:gd name="T46" fmla="*/ 0 w 1137"/>
                  <a:gd name="T47" fmla="*/ 0 h 464"/>
                  <a:gd name="T48" fmla="*/ 0 w 1137"/>
                  <a:gd name="T49" fmla="*/ 0 h 464"/>
                  <a:gd name="T50" fmla="*/ 0 w 1137"/>
                  <a:gd name="T51" fmla="*/ 0 h 464"/>
                  <a:gd name="T52" fmla="*/ 0 w 1137"/>
                  <a:gd name="T53" fmla="*/ 0 h 464"/>
                  <a:gd name="T54" fmla="*/ 0 w 1137"/>
                  <a:gd name="T55" fmla="*/ 0 h 464"/>
                  <a:gd name="T56" fmla="*/ 0 w 1137"/>
                  <a:gd name="T57" fmla="*/ 0 h 464"/>
                  <a:gd name="T58" fmla="*/ 0 w 1137"/>
                  <a:gd name="T59" fmla="*/ 0 h 464"/>
                  <a:gd name="T60" fmla="*/ 0 w 1137"/>
                  <a:gd name="T61" fmla="*/ 0 h 464"/>
                  <a:gd name="T62" fmla="*/ 0 w 1137"/>
                  <a:gd name="T63" fmla="*/ 0 h 46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37" h="464">
                    <a:moveTo>
                      <a:pt x="52" y="0"/>
                    </a:moveTo>
                    <a:lnTo>
                      <a:pt x="104" y="51"/>
                    </a:lnTo>
                    <a:lnTo>
                      <a:pt x="259" y="155"/>
                    </a:lnTo>
                    <a:lnTo>
                      <a:pt x="413" y="258"/>
                    </a:lnTo>
                    <a:lnTo>
                      <a:pt x="568" y="310"/>
                    </a:lnTo>
                    <a:lnTo>
                      <a:pt x="723" y="310"/>
                    </a:lnTo>
                    <a:lnTo>
                      <a:pt x="879" y="310"/>
                    </a:lnTo>
                    <a:lnTo>
                      <a:pt x="930" y="310"/>
                    </a:lnTo>
                    <a:lnTo>
                      <a:pt x="1034" y="310"/>
                    </a:lnTo>
                    <a:lnTo>
                      <a:pt x="1137" y="362"/>
                    </a:lnTo>
                    <a:lnTo>
                      <a:pt x="1137" y="413"/>
                    </a:lnTo>
                    <a:lnTo>
                      <a:pt x="1085" y="413"/>
                    </a:lnTo>
                    <a:lnTo>
                      <a:pt x="981" y="413"/>
                    </a:lnTo>
                    <a:lnTo>
                      <a:pt x="827" y="413"/>
                    </a:lnTo>
                    <a:lnTo>
                      <a:pt x="672" y="464"/>
                    </a:lnTo>
                    <a:lnTo>
                      <a:pt x="568" y="413"/>
                    </a:lnTo>
                    <a:lnTo>
                      <a:pt x="362" y="413"/>
                    </a:lnTo>
                    <a:lnTo>
                      <a:pt x="207" y="362"/>
                    </a:lnTo>
                    <a:lnTo>
                      <a:pt x="104" y="258"/>
                    </a:lnTo>
                    <a:lnTo>
                      <a:pt x="52" y="206"/>
                    </a:lnTo>
                    <a:lnTo>
                      <a:pt x="0" y="155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C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8" name="Freeform 168"/>
              <p:cNvSpPr>
                <a:spLocks/>
              </p:cNvSpPr>
              <p:nvPr/>
            </p:nvSpPr>
            <p:spPr bwMode="auto">
              <a:xfrm>
                <a:off x="2713" y="1556"/>
                <a:ext cx="227" cy="93"/>
              </a:xfrm>
              <a:custGeom>
                <a:avLst/>
                <a:gdLst>
                  <a:gd name="T0" fmla="*/ 0 w 1137"/>
                  <a:gd name="T1" fmla="*/ 0 h 465"/>
                  <a:gd name="T2" fmla="*/ 0 w 1137"/>
                  <a:gd name="T3" fmla="*/ 0 h 465"/>
                  <a:gd name="T4" fmla="*/ 0 w 1137"/>
                  <a:gd name="T5" fmla="*/ 0 h 465"/>
                  <a:gd name="T6" fmla="*/ 1 w 1137"/>
                  <a:gd name="T7" fmla="*/ 0 h 465"/>
                  <a:gd name="T8" fmla="*/ 1 w 1137"/>
                  <a:gd name="T9" fmla="*/ 0 h 465"/>
                  <a:gd name="T10" fmla="*/ 1 w 1137"/>
                  <a:gd name="T11" fmla="*/ 0 h 465"/>
                  <a:gd name="T12" fmla="*/ 1 w 1137"/>
                  <a:gd name="T13" fmla="*/ 0 h 465"/>
                  <a:gd name="T14" fmla="*/ 1 w 1137"/>
                  <a:gd name="T15" fmla="*/ 0 h 465"/>
                  <a:gd name="T16" fmla="*/ 1 w 1137"/>
                  <a:gd name="T17" fmla="*/ 0 h 465"/>
                  <a:gd name="T18" fmla="*/ 1 w 1137"/>
                  <a:gd name="T19" fmla="*/ 0 h 465"/>
                  <a:gd name="T20" fmla="*/ 1 w 1137"/>
                  <a:gd name="T21" fmla="*/ 0 h 465"/>
                  <a:gd name="T22" fmla="*/ 1 w 1137"/>
                  <a:gd name="T23" fmla="*/ 0 h 465"/>
                  <a:gd name="T24" fmla="*/ 1 w 1137"/>
                  <a:gd name="T25" fmla="*/ 0 h 465"/>
                  <a:gd name="T26" fmla="*/ 1 w 1137"/>
                  <a:gd name="T27" fmla="*/ 0 h 465"/>
                  <a:gd name="T28" fmla="*/ 2 w 1137"/>
                  <a:gd name="T29" fmla="*/ 0 h 465"/>
                  <a:gd name="T30" fmla="*/ 2 w 1137"/>
                  <a:gd name="T31" fmla="*/ 0 h 465"/>
                  <a:gd name="T32" fmla="*/ 2 w 1137"/>
                  <a:gd name="T33" fmla="*/ 0 h 465"/>
                  <a:gd name="T34" fmla="*/ 2 w 1137"/>
                  <a:gd name="T35" fmla="*/ 0 h 465"/>
                  <a:gd name="T36" fmla="*/ 2 w 1137"/>
                  <a:gd name="T37" fmla="*/ 1 h 465"/>
                  <a:gd name="T38" fmla="*/ 2 w 1137"/>
                  <a:gd name="T39" fmla="*/ 1 h 465"/>
                  <a:gd name="T40" fmla="*/ 2 w 1137"/>
                  <a:gd name="T41" fmla="*/ 1 h 465"/>
                  <a:gd name="T42" fmla="*/ 2 w 1137"/>
                  <a:gd name="T43" fmla="*/ 1 h 465"/>
                  <a:gd name="T44" fmla="*/ 2 w 1137"/>
                  <a:gd name="T45" fmla="*/ 1 h 465"/>
                  <a:gd name="T46" fmla="*/ 2 w 1137"/>
                  <a:gd name="T47" fmla="*/ 1 h 465"/>
                  <a:gd name="T48" fmla="*/ 2 w 1137"/>
                  <a:gd name="T49" fmla="*/ 1 h 465"/>
                  <a:gd name="T50" fmla="*/ 2 w 1137"/>
                  <a:gd name="T51" fmla="*/ 0 h 465"/>
                  <a:gd name="T52" fmla="*/ 1 w 1137"/>
                  <a:gd name="T53" fmla="*/ 0 h 465"/>
                  <a:gd name="T54" fmla="*/ 1 w 1137"/>
                  <a:gd name="T55" fmla="*/ 0 h 465"/>
                  <a:gd name="T56" fmla="*/ 1 w 1137"/>
                  <a:gd name="T57" fmla="*/ 0 h 465"/>
                  <a:gd name="T58" fmla="*/ 1 w 1137"/>
                  <a:gd name="T59" fmla="*/ 0 h 465"/>
                  <a:gd name="T60" fmla="*/ 1 w 1137"/>
                  <a:gd name="T61" fmla="*/ 0 h 465"/>
                  <a:gd name="T62" fmla="*/ 1 w 1137"/>
                  <a:gd name="T63" fmla="*/ 0 h 465"/>
                  <a:gd name="T64" fmla="*/ 1 w 1137"/>
                  <a:gd name="T65" fmla="*/ 0 h 465"/>
                  <a:gd name="T66" fmla="*/ 1 w 1137"/>
                  <a:gd name="T67" fmla="*/ 0 h 465"/>
                  <a:gd name="T68" fmla="*/ 1 w 1137"/>
                  <a:gd name="T69" fmla="*/ 0 h 465"/>
                  <a:gd name="T70" fmla="*/ 1 w 1137"/>
                  <a:gd name="T71" fmla="*/ 0 h 465"/>
                  <a:gd name="T72" fmla="*/ 1 w 1137"/>
                  <a:gd name="T73" fmla="*/ 0 h 465"/>
                  <a:gd name="T74" fmla="*/ 1 w 1137"/>
                  <a:gd name="T75" fmla="*/ 0 h 465"/>
                  <a:gd name="T76" fmla="*/ 1 w 1137"/>
                  <a:gd name="T77" fmla="*/ 0 h 465"/>
                  <a:gd name="T78" fmla="*/ 0 w 1137"/>
                  <a:gd name="T79" fmla="*/ 0 h 465"/>
                  <a:gd name="T80" fmla="*/ 0 w 1137"/>
                  <a:gd name="T81" fmla="*/ 0 h 465"/>
                  <a:gd name="T82" fmla="*/ 0 w 1137"/>
                  <a:gd name="T83" fmla="*/ 0 h 465"/>
                  <a:gd name="T84" fmla="*/ 0 w 1137"/>
                  <a:gd name="T85" fmla="*/ 0 h 465"/>
                  <a:gd name="T86" fmla="*/ 0 w 1137"/>
                  <a:gd name="T87" fmla="*/ 0 h 465"/>
                  <a:gd name="T88" fmla="*/ 0 w 1137"/>
                  <a:gd name="T89" fmla="*/ 0 h 465"/>
                  <a:gd name="T90" fmla="*/ 0 w 1137"/>
                  <a:gd name="T91" fmla="*/ 0 h 465"/>
                  <a:gd name="T92" fmla="*/ 0 w 1137"/>
                  <a:gd name="T93" fmla="*/ 0 h 465"/>
                  <a:gd name="T94" fmla="*/ 0 w 1137"/>
                  <a:gd name="T95" fmla="*/ 0 h 46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37" h="465">
                    <a:moveTo>
                      <a:pt x="52" y="51"/>
                    </a:moveTo>
                    <a:lnTo>
                      <a:pt x="104" y="51"/>
                    </a:lnTo>
                    <a:lnTo>
                      <a:pt x="259" y="51"/>
                    </a:lnTo>
                    <a:lnTo>
                      <a:pt x="362" y="0"/>
                    </a:lnTo>
                    <a:lnTo>
                      <a:pt x="413" y="0"/>
                    </a:lnTo>
                    <a:lnTo>
                      <a:pt x="466" y="0"/>
                    </a:lnTo>
                    <a:lnTo>
                      <a:pt x="568" y="0"/>
                    </a:lnTo>
                    <a:lnTo>
                      <a:pt x="621" y="51"/>
                    </a:lnTo>
                    <a:lnTo>
                      <a:pt x="723" y="103"/>
                    </a:lnTo>
                    <a:lnTo>
                      <a:pt x="879" y="103"/>
                    </a:lnTo>
                    <a:lnTo>
                      <a:pt x="930" y="103"/>
                    </a:lnTo>
                    <a:lnTo>
                      <a:pt x="981" y="154"/>
                    </a:lnTo>
                    <a:lnTo>
                      <a:pt x="1034" y="207"/>
                    </a:lnTo>
                    <a:lnTo>
                      <a:pt x="1085" y="309"/>
                    </a:lnTo>
                    <a:lnTo>
                      <a:pt x="1085" y="413"/>
                    </a:lnTo>
                    <a:lnTo>
                      <a:pt x="1137" y="465"/>
                    </a:lnTo>
                    <a:lnTo>
                      <a:pt x="1085" y="413"/>
                    </a:lnTo>
                    <a:lnTo>
                      <a:pt x="1034" y="361"/>
                    </a:lnTo>
                    <a:lnTo>
                      <a:pt x="981" y="309"/>
                    </a:lnTo>
                    <a:lnTo>
                      <a:pt x="930" y="258"/>
                    </a:lnTo>
                    <a:lnTo>
                      <a:pt x="930" y="207"/>
                    </a:lnTo>
                    <a:lnTo>
                      <a:pt x="879" y="207"/>
                    </a:lnTo>
                    <a:lnTo>
                      <a:pt x="723" y="207"/>
                    </a:lnTo>
                    <a:lnTo>
                      <a:pt x="672" y="154"/>
                    </a:lnTo>
                    <a:lnTo>
                      <a:pt x="568" y="154"/>
                    </a:lnTo>
                    <a:lnTo>
                      <a:pt x="517" y="103"/>
                    </a:lnTo>
                    <a:lnTo>
                      <a:pt x="466" y="103"/>
                    </a:lnTo>
                    <a:lnTo>
                      <a:pt x="413" y="103"/>
                    </a:lnTo>
                    <a:lnTo>
                      <a:pt x="310" y="103"/>
                    </a:lnTo>
                    <a:lnTo>
                      <a:pt x="207" y="103"/>
                    </a:lnTo>
                    <a:lnTo>
                      <a:pt x="155" y="103"/>
                    </a:lnTo>
                    <a:lnTo>
                      <a:pt x="104" y="103"/>
                    </a:lnTo>
                    <a:lnTo>
                      <a:pt x="52" y="103"/>
                    </a:lnTo>
                    <a:lnTo>
                      <a:pt x="0" y="103"/>
                    </a:lnTo>
                    <a:lnTo>
                      <a:pt x="52" y="51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19" name="Freeform 169"/>
              <p:cNvSpPr>
                <a:spLocks/>
              </p:cNvSpPr>
              <p:nvPr/>
            </p:nvSpPr>
            <p:spPr bwMode="auto">
              <a:xfrm>
                <a:off x="2723" y="1700"/>
                <a:ext cx="155" cy="83"/>
              </a:xfrm>
              <a:custGeom>
                <a:avLst/>
                <a:gdLst>
                  <a:gd name="T0" fmla="*/ 0 w 775"/>
                  <a:gd name="T1" fmla="*/ 0 h 413"/>
                  <a:gd name="T2" fmla="*/ 0 w 775"/>
                  <a:gd name="T3" fmla="*/ 0 h 413"/>
                  <a:gd name="T4" fmla="*/ 0 w 775"/>
                  <a:gd name="T5" fmla="*/ 0 h 413"/>
                  <a:gd name="T6" fmla="*/ 1 w 775"/>
                  <a:gd name="T7" fmla="*/ 0 h 413"/>
                  <a:gd name="T8" fmla="*/ 1 w 775"/>
                  <a:gd name="T9" fmla="*/ 0 h 413"/>
                  <a:gd name="T10" fmla="*/ 1 w 775"/>
                  <a:gd name="T11" fmla="*/ 0 h 413"/>
                  <a:gd name="T12" fmla="*/ 1 w 775"/>
                  <a:gd name="T13" fmla="*/ 0 h 413"/>
                  <a:gd name="T14" fmla="*/ 1 w 775"/>
                  <a:gd name="T15" fmla="*/ 0 h 413"/>
                  <a:gd name="T16" fmla="*/ 1 w 775"/>
                  <a:gd name="T17" fmla="*/ 0 h 413"/>
                  <a:gd name="T18" fmla="*/ 1 w 775"/>
                  <a:gd name="T19" fmla="*/ 1 h 413"/>
                  <a:gd name="T20" fmla="*/ 1 w 775"/>
                  <a:gd name="T21" fmla="*/ 1 h 413"/>
                  <a:gd name="T22" fmla="*/ 1 w 775"/>
                  <a:gd name="T23" fmla="*/ 1 h 413"/>
                  <a:gd name="T24" fmla="*/ 1 w 775"/>
                  <a:gd name="T25" fmla="*/ 1 h 413"/>
                  <a:gd name="T26" fmla="*/ 0 w 775"/>
                  <a:gd name="T27" fmla="*/ 0 h 413"/>
                  <a:gd name="T28" fmla="*/ 0 w 775"/>
                  <a:gd name="T29" fmla="*/ 0 h 413"/>
                  <a:gd name="T30" fmla="*/ 0 w 775"/>
                  <a:gd name="T31" fmla="*/ 0 h 4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5" h="413">
                    <a:moveTo>
                      <a:pt x="103" y="0"/>
                    </a:moveTo>
                    <a:lnTo>
                      <a:pt x="155" y="0"/>
                    </a:lnTo>
                    <a:lnTo>
                      <a:pt x="310" y="0"/>
                    </a:lnTo>
                    <a:lnTo>
                      <a:pt x="516" y="51"/>
                    </a:lnTo>
                    <a:lnTo>
                      <a:pt x="620" y="155"/>
                    </a:lnTo>
                    <a:lnTo>
                      <a:pt x="723" y="258"/>
                    </a:lnTo>
                    <a:lnTo>
                      <a:pt x="775" y="310"/>
                    </a:lnTo>
                    <a:lnTo>
                      <a:pt x="775" y="361"/>
                    </a:lnTo>
                    <a:lnTo>
                      <a:pt x="671" y="413"/>
                    </a:lnTo>
                    <a:lnTo>
                      <a:pt x="414" y="413"/>
                    </a:lnTo>
                    <a:lnTo>
                      <a:pt x="103" y="310"/>
                    </a:lnTo>
                    <a:lnTo>
                      <a:pt x="0" y="15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D69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0" name="Freeform 170"/>
              <p:cNvSpPr>
                <a:spLocks/>
              </p:cNvSpPr>
              <p:nvPr/>
            </p:nvSpPr>
            <p:spPr bwMode="auto">
              <a:xfrm>
                <a:off x="2734" y="1710"/>
                <a:ext cx="134" cy="62"/>
              </a:xfrm>
              <a:custGeom>
                <a:avLst/>
                <a:gdLst>
                  <a:gd name="T0" fmla="*/ 0 w 671"/>
                  <a:gd name="T1" fmla="*/ 0 h 310"/>
                  <a:gd name="T2" fmla="*/ 0 w 671"/>
                  <a:gd name="T3" fmla="*/ 0 h 310"/>
                  <a:gd name="T4" fmla="*/ 0 w 671"/>
                  <a:gd name="T5" fmla="*/ 0 h 310"/>
                  <a:gd name="T6" fmla="*/ 1 w 671"/>
                  <a:gd name="T7" fmla="*/ 0 h 310"/>
                  <a:gd name="T8" fmla="*/ 1 w 671"/>
                  <a:gd name="T9" fmla="*/ 0 h 310"/>
                  <a:gd name="T10" fmla="*/ 1 w 671"/>
                  <a:gd name="T11" fmla="*/ 0 h 310"/>
                  <a:gd name="T12" fmla="*/ 1 w 671"/>
                  <a:gd name="T13" fmla="*/ 0 h 310"/>
                  <a:gd name="T14" fmla="*/ 1 w 671"/>
                  <a:gd name="T15" fmla="*/ 0 h 310"/>
                  <a:gd name="T16" fmla="*/ 1 w 671"/>
                  <a:gd name="T17" fmla="*/ 0 h 310"/>
                  <a:gd name="T18" fmla="*/ 1 w 671"/>
                  <a:gd name="T19" fmla="*/ 0 h 310"/>
                  <a:gd name="T20" fmla="*/ 1 w 671"/>
                  <a:gd name="T21" fmla="*/ 0 h 310"/>
                  <a:gd name="T22" fmla="*/ 1 w 671"/>
                  <a:gd name="T23" fmla="*/ 0 h 310"/>
                  <a:gd name="T24" fmla="*/ 1 w 671"/>
                  <a:gd name="T25" fmla="*/ 0 h 310"/>
                  <a:gd name="T26" fmla="*/ 0 w 671"/>
                  <a:gd name="T27" fmla="*/ 0 h 310"/>
                  <a:gd name="T28" fmla="*/ 0 w 671"/>
                  <a:gd name="T29" fmla="*/ 0 h 310"/>
                  <a:gd name="T30" fmla="*/ 0 w 671"/>
                  <a:gd name="T31" fmla="*/ 0 h 3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71" h="310">
                    <a:moveTo>
                      <a:pt x="103" y="0"/>
                    </a:moveTo>
                    <a:lnTo>
                      <a:pt x="155" y="0"/>
                    </a:lnTo>
                    <a:lnTo>
                      <a:pt x="309" y="0"/>
                    </a:lnTo>
                    <a:lnTo>
                      <a:pt x="464" y="0"/>
                    </a:lnTo>
                    <a:lnTo>
                      <a:pt x="568" y="104"/>
                    </a:lnTo>
                    <a:lnTo>
                      <a:pt x="619" y="207"/>
                    </a:lnTo>
                    <a:lnTo>
                      <a:pt x="671" y="259"/>
                    </a:lnTo>
                    <a:lnTo>
                      <a:pt x="671" y="310"/>
                    </a:lnTo>
                    <a:lnTo>
                      <a:pt x="568" y="310"/>
                    </a:lnTo>
                    <a:lnTo>
                      <a:pt x="362" y="310"/>
                    </a:lnTo>
                    <a:lnTo>
                      <a:pt x="103" y="207"/>
                    </a:lnTo>
                    <a:lnTo>
                      <a:pt x="0" y="104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DC9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1" name="Freeform 171"/>
              <p:cNvSpPr>
                <a:spLocks/>
              </p:cNvSpPr>
              <p:nvPr/>
            </p:nvSpPr>
            <p:spPr bwMode="auto">
              <a:xfrm>
                <a:off x="2754" y="1710"/>
                <a:ext cx="103" cy="62"/>
              </a:xfrm>
              <a:custGeom>
                <a:avLst/>
                <a:gdLst>
                  <a:gd name="T0" fmla="*/ 0 w 516"/>
                  <a:gd name="T1" fmla="*/ 0 h 310"/>
                  <a:gd name="T2" fmla="*/ 0 w 516"/>
                  <a:gd name="T3" fmla="*/ 0 h 310"/>
                  <a:gd name="T4" fmla="*/ 0 w 516"/>
                  <a:gd name="T5" fmla="*/ 0 h 310"/>
                  <a:gd name="T6" fmla="*/ 0 w 516"/>
                  <a:gd name="T7" fmla="*/ 0 h 310"/>
                  <a:gd name="T8" fmla="*/ 0 w 516"/>
                  <a:gd name="T9" fmla="*/ 0 h 310"/>
                  <a:gd name="T10" fmla="*/ 1 w 516"/>
                  <a:gd name="T11" fmla="*/ 0 h 310"/>
                  <a:gd name="T12" fmla="*/ 1 w 516"/>
                  <a:gd name="T13" fmla="*/ 0 h 310"/>
                  <a:gd name="T14" fmla="*/ 1 w 516"/>
                  <a:gd name="T15" fmla="*/ 0 h 310"/>
                  <a:gd name="T16" fmla="*/ 1 w 516"/>
                  <a:gd name="T17" fmla="*/ 0 h 310"/>
                  <a:gd name="T18" fmla="*/ 1 w 516"/>
                  <a:gd name="T19" fmla="*/ 0 h 310"/>
                  <a:gd name="T20" fmla="*/ 1 w 516"/>
                  <a:gd name="T21" fmla="*/ 0 h 310"/>
                  <a:gd name="T22" fmla="*/ 0 w 516"/>
                  <a:gd name="T23" fmla="*/ 0 h 310"/>
                  <a:gd name="T24" fmla="*/ 0 w 516"/>
                  <a:gd name="T25" fmla="*/ 0 h 310"/>
                  <a:gd name="T26" fmla="*/ 0 w 516"/>
                  <a:gd name="T27" fmla="*/ 0 h 310"/>
                  <a:gd name="T28" fmla="*/ 0 w 516"/>
                  <a:gd name="T29" fmla="*/ 0 h 310"/>
                  <a:gd name="T30" fmla="*/ 0 w 516"/>
                  <a:gd name="T31" fmla="*/ 0 h 3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6" h="310">
                    <a:moveTo>
                      <a:pt x="52" y="0"/>
                    </a:moveTo>
                    <a:lnTo>
                      <a:pt x="103" y="0"/>
                    </a:lnTo>
                    <a:lnTo>
                      <a:pt x="206" y="0"/>
                    </a:lnTo>
                    <a:lnTo>
                      <a:pt x="310" y="0"/>
                    </a:lnTo>
                    <a:lnTo>
                      <a:pt x="414" y="104"/>
                    </a:lnTo>
                    <a:lnTo>
                      <a:pt x="465" y="155"/>
                    </a:lnTo>
                    <a:lnTo>
                      <a:pt x="516" y="207"/>
                    </a:lnTo>
                    <a:lnTo>
                      <a:pt x="516" y="259"/>
                    </a:lnTo>
                    <a:lnTo>
                      <a:pt x="414" y="310"/>
                    </a:lnTo>
                    <a:lnTo>
                      <a:pt x="259" y="259"/>
                    </a:lnTo>
                    <a:lnTo>
                      <a:pt x="52" y="207"/>
                    </a:lnTo>
                    <a:lnTo>
                      <a:pt x="0" y="10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2" name="Freeform 172"/>
              <p:cNvSpPr>
                <a:spLocks/>
              </p:cNvSpPr>
              <p:nvPr/>
            </p:nvSpPr>
            <p:spPr bwMode="auto">
              <a:xfrm>
                <a:off x="2765" y="1710"/>
                <a:ext cx="82" cy="52"/>
              </a:xfrm>
              <a:custGeom>
                <a:avLst/>
                <a:gdLst>
                  <a:gd name="T0" fmla="*/ 0 w 413"/>
                  <a:gd name="T1" fmla="*/ 0 h 259"/>
                  <a:gd name="T2" fmla="*/ 0 w 413"/>
                  <a:gd name="T3" fmla="*/ 0 h 259"/>
                  <a:gd name="T4" fmla="*/ 0 w 413"/>
                  <a:gd name="T5" fmla="*/ 0 h 259"/>
                  <a:gd name="T6" fmla="*/ 0 w 413"/>
                  <a:gd name="T7" fmla="*/ 0 h 259"/>
                  <a:gd name="T8" fmla="*/ 0 w 413"/>
                  <a:gd name="T9" fmla="*/ 0 h 259"/>
                  <a:gd name="T10" fmla="*/ 0 w 413"/>
                  <a:gd name="T11" fmla="*/ 0 h 259"/>
                  <a:gd name="T12" fmla="*/ 1 w 413"/>
                  <a:gd name="T13" fmla="*/ 0 h 259"/>
                  <a:gd name="T14" fmla="*/ 1 w 413"/>
                  <a:gd name="T15" fmla="*/ 0 h 259"/>
                  <a:gd name="T16" fmla="*/ 1 w 413"/>
                  <a:gd name="T17" fmla="*/ 0 h 259"/>
                  <a:gd name="T18" fmla="*/ 1 w 413"/>
                  <a:gd name="T19" fmla="*/ 0 h 259"/>
                  <a:gd name="T20" fmla="*/ 1 w 413"/>
                  <a:gd name="T21" fmla="*/ 0 h 259"/>
                  <a:gd name="T22" fmla="*/ 0 w 413"/>
                  <a:gd name="T23" fmla="*/ 0 h 259"/>
                  <a:gd name="T24" fmla="*/ 0 w 413"/>
                  <a:gd name="T25" fmla="*/ 0 h 259"/>
                  <a:gd name="T26" fmla="*/ 0 w 413"/>
                  <a:gd name="T27" fmla="*/ 0 h 259"/>
                  <a:gd name="T28" fmla="*/ 0 w 413"/>
                  <a:gd name="T29" fmla="*/ 0 h 259"/>
                  <a:gd name="T30" fmla="*/ 0 w 413"/>
                  <a:gd name="T31" fmla="*/ 0 h 2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3" h="259">
                    <a:moveTo>
                      <a:pt x="51" y="0"/>
                    </a:moveTo>
                    <a:lnTo>
                      <a:pt x="103" y="0"/>
                    </a:lnTo>
                    <a:lnTo>
                      <a:pt x="154" y="52"/>
                    </a:lnTo>
                    <a:lnTo>
                      <a:pt x="258" y="52"/>
                    </a:lnTo>
                    <a:lnTo>
                      <a:pt x="309" y="104"/>
                    </a:lnTo>
                    <a:lnTo>
                      <a:pt x="362" y="155"/>
                    </a:lnTo>
                    <a:lnTo>
                      <a:pt x="413" y="155"/>
                    </a:lnTo>
                    <a:lnTo>
                      <a:pt x="413" y="207"/>
                    </a:lnTo>
                    <a:lnTo>
                      <a:pt x="362" y="259"/>
                    </a:lnTo>
                    <a:lnTo>
                      <a:pt x="207" y="207"/>
                    </a:lnTo>
                    <a:lnTo>
                      <a:pt x="51" y="155"/>
                    </a:lnTo>
                    <a:lnTo>
                      <a:pt x="0" y="104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E7A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3" name="Freeform 173"/>
              <p:cNvSpPr>
                <a:spLocks/>
              </p:cNvSpPr>
              <p:nvPr/>
            </p:nvSpPr>
            <p:spPr bwMode="auto">
              <a:xfrm>
                <a:off x="2775" y="1721"/>
                <a:ext cx="62" cy="31"/>
              </a:xfrm>
              <a:custGeom>
                <a:avLst/>
                <a:gdLst>
                  <a:gd name="T0" fmla="*/ 0 w 311"/>
                  <a:gd name="T1" fmla="*/ 0 h 155"/>
                  <a:gd name="T2" fmla="*/ 0 w 311"/>
                  <a:gd name="T3" fmla="*/ 0 h 155"/>
                  <a:gd name="T4" fmla="*/ 0 w 311"/>
                  <a:gd name="T5" fmla="*/ 0 h 155"/>
                  <a:gd name="T6" fmla="*/ 0 w 311"/>
                  <a:gd name="T7" fmla="*/ 0 h 155"/>
                  <a:gd name="T8" fmla="*/ 0 w 311"/>
                  <a:gd name="T9" fmla="*/ 0 h 155"/>
                  <a:gd name="T10" fmla="*/ 0 w 311"/>
                  <a:gd name="T11" fmla="*/ 0 h 155"/>
                  <a:gd name="T12" fmla="*/ 0 w 311"/>
                  <a:gd name="T13" fmla="*/ 0 h 155"/>
                  <a:gd name="T14" fmla="*/ 0 w 311"/>
                  <a:gd name="T15" fmla="*/ 0 h 155"/>
                  <a:gd name="T16" fmla="*/ 0 w 311"/>
                  <a:gd name="T17" fmla="*/ 0 h 155"/>
                  <a:gd name="T18" fmla="*/ 0 w 311"/>
                  <a:gd name="T19" fmla="*/ 0 h 155"/>
                  <a:gd name="T20" fmla="*/ 0 w 311"/>
                  <a:gd name="T21" fmla="*/ 0 h 155"/>
                  <a:gd name="T22" fmla="*/ 0 w 311"/>
                  <a:gd name="T23" fmla="*/ 0 h 155"/>
                  <a:gd name="T24" fmla="*/ 0 w 311"/>
                  <a:gd name="T25" fmla="*/ 0 h 155"/>
                  <a:gd name="T26" fmla="*/ 0 w 311"/>
                  <a:gd name="T27" fmla="*/ 0 h 155"/>
                  <a:gd name="T28" fmla="*/ 0 w 311"/>
                  <a:gd name="T29" fmla="*/ 0 h 155"/>
                  <a:gd name="T30" fmla="*/ 0 w 311"/>
                  <a:gd name="T31" fmla="*/ 0 h 1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55">
                    <a:moveTo>
                      <a:pt x="52" y="0"/>
                    </a:moveTo>
                    <a:lnTo>
                      <a:pt x="52" y="0"/>
                    </a:lnTo>
                    <a:lnTo>
                      <a:pt x="156" y="0"/>
                    </a:lnTo>
                    <a:lnTo>
                      <a:pt x="207" y="0"/>
                    </a:lnTo>
                    <a:lnTo>
                      <a:pt x="258" y="52"/>
                    </a:lnTo>
                    <a:lnTo>
                      <a:pt x="258" y="103"/>
                    </a:lnTo>
                    <a:lnTo>
                      <a:pt x="311" y="103"/>
                    </a:lnTo>
                    <a:lnTo>
                      <a:pt x="311" y="155"/>
                    </a:lnTo>
                    <a:lnTo>
                      <a:pt x="258" y="155"/>
                    </a:lnTo>
                    <a:lnTo>
                      <a:pt x="156" y="103"/>
                    </a:lnTo>
                    <a:lnTo>
                      <a:pt x="52" y="103"/>
                    </a:lnTo>
                    <a:lnTo>
                      <a:pt x="0" y="52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CB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4" name="Freeform 174"/>
              <p:cNvSpPr>
                <a:spLocks/>
              </p:cNvSpPr>
              <p:nvPr/>
            </p:nvSpPr>
            <p:spPr bwMode="auto">
              <a:xfrm>
                <a:off x="2785" y="1721"/>
                <a:ext cx="41" cy="20"/>
              </a:xfrm>
              <a:custGeom>
                <a:avLst/>
                <a:gdLst>
                  <a:gd name="T0" fmla="*/ 0 w 206"/>
                  <a:gd name="T1" fmla="*/ 0 h 103"/>
                  <a:gd name="T2" fmla="*/ 0 w 206"/>
                  <a:gd name="T3" fmla="*/ 0 h 103"/>
                  <a:gd name="T4" fmla="*/ 0 w 206"/>
                  <a:gd name="T5" fmla="*/ 0 h 103"/>
                  <a:gd name="T6" fmla="*/ 0 w 206"/>
                  <a:gd name="T7" fmla="*/ 0 h 103"/>
                  <a:gd name="T8" fmla="*/ 0 w 206"/>
                  <a:gd name="T9" fmla="*/ 0 h 103"/>
                  <a:gd name="T10" fmla="*/ 0 w 206"/>
                  <a:gd name="T11" fmla="*/ 0 h 103"/>
                  <a:gd name="T12" fmla="*/ 0 w 206"/>
                  <a:gd name="T13" fmla="*/ 0 h 103"/>
                  <a:gd name="T14" fmla="*/ 0 w 206"/>
                  <a:gd name="T15" fmla="*/ 0 h 103"/>
                  <a:gd name="T16" fmla="*/ 0 w 206"/>
                  <a:gd name="T17" fmla="*/ 0 h 103"/>
                  <a:gd name="T18" fmla="*/ 0 w 206"/>
                  <a:gd name="T19" fmla="*/ 0 h 103"/>
                  <a:gd name="T20" fmla="*/ 0 w 206"/>
                  <a:gd name="T21" fmla="*/ 0 h 103"/>
                  <a:gd name="T22" fmla="*/ 0 w 206"/>
                  <a:gd name="T23" fmla="*/ 0 h 103"/>
                  <a:gd name="T24" fmla="*/ 0 w 206"/>
                  <a:gd name="T25" fmla="*/ 0 h 103"/>
                  <a:gd name="T26" fmla="*/ 0 w 206"/>
                  <a:gd name="T27" fmla="*/ 0 h 103"/>
                  <a:gd name="T28" fmla="*/ 0 w 206"/>
                  <a:gd name="T29" fmla="*/ 0 h 103"/>
                  <a:gd name="T30" fmla="*/ 0 w 206"/>
                  <a:gd name="T31" fmla="*/ 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6" h="103">
                    <a:moveTo>
                      <a:pt x="51" y="0"/>
                    </a:moveTo>
                    <a:lnTo>
                      <a:pt x="51" y="0"/>
                    </a:lnTo>
                    <a:lnTo>
                      <a:pt x="104" y="0"/>
                    </a:lnTo>
                    <a:lnTo>
                      <a:pt x="155" y="0"/>
                    </a:lnTo>
                    <a:lnTo>
                      <a:pt x="155" y="52"/>
                    </a:lnTo>
                    <a:lnTo>
                      <a:pt x="206" y="52"/>
                    </a:lnTo>
                    <a:lnTo>
                      <a:pt x="206" y="103"/>
                    </a:lnTo>
                    <a:lnTo>
                      <a:pt x="155" y="103"/>
                    </a:lnTo>
                    <a:lnTo>
                      <a:pt x="51" y="103"/>
                    </a:lnTo>
                    <a:lnTo>
                      <a:pt x="0" y="52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5" name="Freeform 175"/>
              <p:cNvSpPr>
                <a:spLocks/>
              </p:cNvSpPr>
              <p:nvPr/>
            </p:nvSpPr>
            <p:spPr bwMode="auto">
              <a:xfrm>
                <a:off x="2713" y="1576"/>
                <a:ext cx="227" cy="93"/>
              </a:xfrm>
              <a:custGeom>
                <a:avLst/>
                <a:gdLst>
                  <a:gd name="T0" fmla="*/ 2 w 1137"/>
                  <a:gd name="T1" fmla="*/ 1 h 464"/>
                  <a:gd name="T2" fmla="*/ 2 w 1137"/>
                  <a:gd name="T3" fmla="*/ 1 h 464"/>
                  <a:gd name="T4" fmla="*/ 2 w 1137"/>
                  <a:gd name="T5" fmla="*/ 1 h 464"/>
                  <a:gd name="T6" fmla="*/ 2 w 1137"/>
                  <a:gd name="T7" fmla="*/ 1 h 464"/>
                  <a:gd name="T8" fmla="*/ 2 w 1137"/>
                  <a:gd name="T9" fmla="*/ 1 h 464"/>
                  <a:gd name="T10" fmla="*/ 1 w 1137"/>
                  <a:gd name="T11" fmla="*/ 1 h 464"/>
                  <a:gd name="T12" fmla="*/ 1 w 1137"/>
                  <a:gd name="T13" fmla="*/ 1 h 464"/>
                  <a:gd name="T14" fmla="*/ 1 w 1137"/>
                  <a:gd name="T15" fmla="*/ 1 h 464"/>
                  <a:gd name="T16" fmla="*/ 1 w 1137"/>
                  <a:gd name="T17" fmla="*/ 1 h 464"/>
                  <a:gd name="T18" fmla="*/ 1 w 1137"/>
                  <a:gd name="T19" fmla="*/ 1 h 464"/>
                  <a:gd name="T20" fmla="*/ 0 w 1137"/>
                  <a:gd name="T21" fmla="*/ 1 h 464"/>
                  <a:gd name="T22" fmla="*/ 0 w 1137"/>
                  <a:gd name="T23" fmla="*/ 0 h 464"/>
                  <a:gd name="T24" fmla="*/ 0 w 1137"/>
                  <a:gd name="T25" fmla="*/ 0 h 464"/>
                  <a:gd name="T26" fmla="*/ 0 w 1137"/>
                  <a:gd name="T27" fmla="*/ 0 h 464"/>
                  <a:gd name="T28" fmla="*/ 0 w 1137"/>
                  <a:gd name="T29" fmla="*/ 0 h 464"/>
                  <a:gd name="T30" fmla="*/ 0 w 1137"/>
                  <a:gd name="T31" fmla="*/ 0 h 464"/>
                  <a:gd name="T32" fmla="*/ 0 w 1137"/>
                  <a:gd name="T33" fmla="*/ 0 h 464"/>
                  <a:gd name="T34" fmla="*/ 0 w 1137"/>
                  <a:gd name="T35" fmla="*/ 0 h 464"/>
                  <a:gd name="T36" fmla="*/ 0 w 1137"/>
                  <a:gd name="T37" fmla="*/ 0 h 464"/>
                  <a:gd name="T38" fmla="*/ 0 w 1137"/>
                  <a:gd name="T39" fmla="*/ 0 h 464"/>
                  <a:gd name="T40" fmla="*/ 0 w 1137"/>
                  <a:gd name="T41" fmla="*/ 0 h 464"/>
                  <a:gd name="T42" fmla="*/ 0 w 1137"/>
                  <a:gd name="T43" fmla="*/ 0 h 464"/>
                  <a:gd name="T44" fmla="*/ 0 w 1137"/>
                  <a:gd name="T45" fmla="*/ 0 h 464"/>
                  <a:gd name="T46" fmla="*/ 0 w 1137"/>
                  <a:gd name="T47" fmla="*/ 0 h 464"/>
                  <a:gd name="T48" fmla="*/ 0 w 1137"/>
                  <a:gd name="T49" fmla="*/ 0 h 464"/>
                  <a:gd name="T50" fmla="*/ 0 w 1137"/>
                  <a:gd name="T51" fmla="*/ 1 h 464"/>
                  <a:gd name="T52" fmla="*/ 1 w 1137"/>
                  <a:gd name="T53" fmla="*/ 1 h 464"/>
                  <a:gd name="T54" fmla="*/ 1 w 1137"/>
                  <a:gd name="T55" fmla="*/ 1 h 464"/>
                  <a:gd name="T56" fmla="*/ 1 w 1137"/>
                  <a:gd name="T57" fmla="*/ 1 h 464"/>
                  <a:gd name="T58" fmla="*/ 1 w 1137"/>
                  <a:gd name="T59" fmla="*/ 1 h 464"/>
                  <a:gd name="T60" fmla="*/ 1 w 1137"/>
                  <a:gd name="T61" fmla="*/ 1 h 464"/>
                  <a:gd name="T62" fmla="*/ 2 w 1137"/>
                  <a:gd name="T63" fmla="*/ 1 h 464"/>
                  <a:gd name="T64" fmla="*/ 2 w 1137"/>
                  <a:gd name="T65" fmla="*/ 1 h 464"/>
                  <a:gd name="T66" fmla="*/ 2 w 1137"/>
                  <a:gd name="T67" fmla="*/ 1 h 464"/>
                  <a:gd name="T68" fmla="*/ 2 w 1137"/>
                  <a:gd name="T69" fmla="*/ 1 h 464"/>
                  <a:gd name="T70" fmla="*/ 2 w 1137"/>
                  <a:gd name="T71" fmla="*/ 1 h 46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37" h="464">
                    <a:moveTo>
                      <a:pt x="1137" y="362"/>
                    </a:moveTo>
                    <a:lnTo>
                      <a:pt x="1137" y="413"/>
                    </a:lnTo>
                    <a:lnTo>
                      <a:pt x="1085" y="413"/>
                    </a:lnTo>
                    <a:lnTo>
                      <a:pt x="981" y="413"/>
                    </a:lnTo>
                    <a:lnTo>
                      <a:pt x="827" y="413"/>
                    </a:lnTo>
                    <a:lnTo>
                      <a:pt x="672" y="464"/>
                    </a:lnTo>
                    <a:lnTo>
                      <a:pt x="568" y="413"/>
                    </a:lnTo>
                    <a:lnTo>
                      <a:pt x="362" y="413"/>
                    </a:lnTo>
                    <a:lnTo>
                      <a:pt x="207" y="362"/>
                    </a:lnTo>
                    <a:lnTo>
                      <a:pt x="104" y="258"/>
                    </a:lnTo>
                    <a:lnTo>
                      <a:pt x="52" y="206"/>
                    </a:lnTo>
                    <a:lnTo>
                      <a:pt x="0" y="155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2" y="0"/>
                    </a:lnTo>
                    <a:lnTo>
                      <a:pt x="52" y="51"/>
                    </a:lnTo>
                    <a:lnTo>
                      <a:pt x="52" y="155"/>
                    </a:lnTo>
                    <a:lnTo>
                      <a:pt x="155" y="258"/>
                    </a:lnTo>
                    <a:lnTo>
                      <a:pt x="310" y="362"/>
                    </a:lnTo>
                    <a:lnTo>
                      <a:pt x="466" y="413"/>
                    </a:lnTo>
                    <a:lnTo>
                      <a:pt x="672" y="413"/>
                    </a:lnTo>
                    <a:lnTo>
                      <a:pt x="775" y="413"/>
                    </a:lnTo>
                    <a:lnTo>
                      <a:pt x="930" y="413"/>
                    </a:lnTo>
                    <a:lnTo>
                      <a:pt x="1085" y="413"/>
                    </a:lnTo>
                    <a:lnTo>
                      <a:pt x="1137" y="413"/>
                    </a:lnTo>
                    <a:lnTo>
                      <a:pt x="1137" y="362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6" name="Freeform 176"/>
              <p:cNvSpPr>
                <a:spLocks/>
              </p:cNvSpPr>
              <p:nvPr/>
            </p:nvSpPr>
            <p:spPr bwMode="auto">
              <a:xfrm>
                <a:off x="2620" y="1194"/>
                <a:ext cx="93" cy="155"/>
              </a:xfrm>
              <a:custGeom>
                <a:avLst/>
                <a:gdLst>
                  <a:gd name="T0" fmla="*/ 0 w 465"/>
                  <a:gd name="T1" fmla="*/ 0 h 775"/>
                  <a:gd name="T2" fmla="*/ 0 w 465"/>
                  <a:gd name="T3" fmla="*/ 0 h 775"/>
                  <a:gd name="T4" fmla="*/ 1 w 465"/>
                  <a:gd name="T5" fmla="*/ 0 h 775"/>
                  <a:gd name="T6" fmla="*/ 1 w 465"/>
                  <a:gd name="T7" fmla="*/ 1 h 775"/>
                  <a:gd name="T8" fmla="*/ 1 w 465"/>
                  <a:gd name="T9" fmla="*/ 1 h 775"/>
                  <a:gd name="T10" fmla="*/ 1 w 465"/>
                  <a:gd name="T11" fmla="*/ 1 h 775"/>
                  <a:gd name="T12" fmla="*/ 1 w 465"/>
                  <a:gd name="T13" fmla="*/ 1 h 775"/>
                  <a:gd name="T14" fmla="*/ 1 w 465"/>
                  <a:gd name="T15" fmla="*/ 1 h 775"/>
                  <a:gd name="T16" fmla="*/ 1 w 465"/>
                  <a:gd name="T17" fmla="*/ 1 h 775"/>
                  <a:gd name="T18" fmla="*/ 1 w 465"/>
                  <a:gd name="T19" fmla="*/ 1 h 775"/>
                  <a:gd name="T20" fmla="*/ 0 w 465"/>
                  <a:gd name="T21" fmla="*/ 1 h 775"/>
                  <a:gd name="T22" fmla="*/ 0 w 465"/>
                  <a:gd name="T23" fmla="*/ 1 h 775"/>
                  <a:gd name="T24" fmla="*/ 0 w 465"/>
                  <a:gd name="T25" fmla="*/ 1 h 775"/>
                  <a:gd name="T26" fmla="*/ 0 w 465"/>
                  <a:gd name="T27" fmla="*/ 1 h 775"/>
                  <a:gd name="T28" fmla="*/ 0 w 465"/>
                  <a:gd name="T29" fmla="*/ 1 h 775"/>
                  <a:gd name="T30" fmla="*/ 0 w 465"/>
                  <a:gd name="T31" fmla="*/ 0 h 775"/>
                  <a:gd name="T32" fmla="*/ 0 w 465"/>
                  <a:gd name="T33" fmla="*/ 0 h 775"/>
                  <a:gd name="T34" fmla="*/ 0 w 465"/>
                  <a:gd name="T35" fmla="*/ 0 h 775"/>
                  <a:gd name="T36" fmla="*/ 0 w 465"/>
                  <a:gd name="T37" fmla="*/ 0 h 775"/>
                  <a:gd name="T38" fmla="*/ 0 w 465"/>
                  <a:gd name="T39" fmla="*/ 0 h 7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5" h="775">
                    <a:moveTo>
                      <a:pt x="311" y="0"/>
                    </a:moveTo>
                    <a:lnTo>
                      <a:pt x="311" y="103"/>
                    </a:lnTo>
                    <a:lnTo>
                      <a:pt x="362" y="309"/>
                    </a:lnTo>
                    <a:lnTo>
                      <a:pt x="362" y="361"/>
                    </a:lnTo>
                    <a:lnTo>
                      <a:pt x="414" y="516"/>
                    </a:lnTo>
                    <a:lnTo>
                      <a:pt x="465" y="620"/>
                    </a:lnTo>
                    <a:lnTo>
                      <a:pt x="465" y="722"/>
                    </a:lnTo>
                    <a:lnTo>
                      <a:pt x="362" y="775"/>
                    </a:lnTo>
                    <a:lnTo>
                      <a:pt x="258" y="775"/>
                    </a:lnTo>
                    <a:lnTo>
                      <a:pt x="104" y="671"/>
                    </a:lnTo>
                    <a:lnTo>
                      <a:pt x="0" y="516"/>
                    </a:lnTo>
                    <a:lnTo>
                      <a:pt x="0" y="361"/>
                    </a:lnTo>
                    <a:lnTo>
                      <a:pt x="52" y="154"/>
                    </a:lnTo>
                    <a:lnTo>
                      <a:pt x="104" y="0"/>
                    </a:lnTo>
                    <a:lnTo>
                      <a:pt x="207" y="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7" name="Freeform 177"/>
              <p:cNvSpPr>
                <a:spLocks/>
              </p:cNvSpPr>
              <p:nvPr/>
            </p:nvSpPr>
            <p:spPr bwMode="auto">
              <a:xfrm>
                <a:off x="2620" y="1204"/>
                <a:ext cx="83" cy="134"/>
              </a:xfrm>
              <a:custGeom>
                <a:avLst/>
                <a:gdLst>
                  <a:gd name="T0" fmla="*/ 0 w 414"/>
                  <a:gd name="T1" fmla="*/ 0 h 671"/>
                  <a:gd name="T2" fmla="*/ 0 w 414"/>
                  <a:gd name="T3" fmla="*/ 0 h 671"/>
                  <a:gd name="T4" fmla="*/ 0 w 414"/>
                  <a:gd name="T5" fmla="*/ 0 h 671"/>
                  <a:gd name="T6" fmla="*/ 0 w 414"/>
                  <a:gd name="T7" fmla="*/ 0 h 671"/>
                  <a:gd name="T8" fmla="*/ 0 w 414"/>
                  <a:gd name="T9" fmla="*/ 0 h 671"/>
                  <a:gd name="T10" fmla="*/ 1 w 414"/>
                  <a:gd name="T11" fmla="*/ 1 h 671"/>
                  <a:gd name="T12" fmla="*/ 1 w 414"/>
                  <a:gd name="T13" fmla="*/ 1 h 671"/>
                  <a:gd name="T14" fmla="*/ 1 w 414"/>
                  <a:gd name="T15" fmla="*/ 1 h 671"/>
                  <a:gd name="T16" fmla="*/ 1 w 414"/>
                  <a:gd name="T17" fmla="*/ 1 h 671"/>
                  <a:gd name="T18" fmla="*/ 0 w 414"/>
                  <a:gd name="T19" fmla="*/ 1 h 671"/>
                  <a:gd name="T20" fmla="*/ 0 w 414"/>
                  <a:gd name="T21" fmla="*/ 1 h 671"/>
                  <a:gd name="T22" fmla="*/ 0 w 414"/>
                  <a:gd name="T23" fmla="*/ 1 h 671"/>
                  <a:gd name="T24" fmla="*/ 0 w 414"/>
                  <a:gd name="T25" fmla="*/ 1 h 671"/>
                  <a:gd name="T26" fmla="*/ 0 w 414"/>
                  <a:gd name="T27" fmla="*/ 1 h 671"/>
                  <a:gd name="T28" fmla="*/ 0 w 414"/>
                  <a:gd name="T29" fmla="*/ 0 h 671"/>
                  <a:gd name="T30" fmla="*/ 0 w 414"/>
                  <a:gd name="T31" fmla="*/ 0 h 671"/>
                  <a:gd name="T32" fmla="*/ 0 w 414"/>
                  <a:gd name="T33" fmla="*/ 0 h 671"/>
                  <a:gd name="T34" fmla="*/ 0 w 414"/>
                  <a:gd name="T35" fmla="*/ 0 h 671"/>
                  <a:gd name="T36" fmla="*/ 0 w 414"/>
                  <a:gd name="T37" fmla="*/ 0 h 671"/>
                  <a:gd name="T38" fmla="*/ 0 w 414"/>
                  <a:gd name="T39" fmla="*/ 0 h 6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4" h="671">
                    <a:moveTo>
                      <a:pt x="258" y="0"/>
                    </a:moveTo>
                    <a:lnTo>
                      <a:pt x="311" y="103"/>
                    </a:lnTo>
                    <a:lnTo>
                      <a:pt x="311" y="258"/>
                    </a:lnTo>
                    <a:lnTo>
                      <a:pt x="311" y="310"/>
                    </a:lnTo>
                    <a:lnTo>
                      <a:pt x="362" y="465"/>
                    </a:lnTo>
                    <a:lnTo>
                      <a:pt x="414" y="516"/>
                    </a:lnTo>
                    <a:lnTo>
                      <a:pt x="414" y="620"/>
                    </a:lnTo>
                    <a:lnTo>
                      <a:pt x="311" y="671"/>
                    </a:lnTo>
                    <a:lnTo>
                      <a:pt x="207" y="671"/>
                    </a:lnTo>
                    <a:lnTo>
                      <a:pt x="104" y="569"/>
                    </a:lnTo>
                    <a:lnTo>
                      <a:pt x="0" y="465"/>
                    </a:lnTo>
                    <a:lnTo>
                      <a:pt x="52" y="310"/>
                    </a:lnTo>
                    <a:lnTo>
                      <a:pt x="104" y="155"/>
                    </a:lnTo>
                    <a:lnTo>
                      <a:pt x="156" y="0"/>
                    </a:lnTo>
                    <a:lnTo>
                      <a:pt x="207" y="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8" name="Freeform 178"/>
              <p:cNvSpPr>
                <a:spLocks/>
              </p:cNvSpPr>
              <p:nvPr/>
            </p:nvSpPr>
            <p:spPr bwMode="auto">
              <a:xfrm>
                <a:off x="2630" y="1215"/>
                <a:ext cx="73" cy="113"/>
              </a:xfrm>
              <a:custGeom>
                <a:avLst/>
                <a:gdLst>
                  <a:gd name="T0" fmla="*/ 0 w 362"/>
                  <a:gd name="T1" fmla="*/ 0 h 568"/>
                  <a:gd name="T2" fmla="*/ 0 w 362"/>
                  <a:gd name="T3" fmla="*/ 0 h 568"/>
                  <a:gd name="T4" fmla="*/ 0 w 362"/>
                  <a:gd name="T5" fmla="*/ 0 h 568"/>
                  <a:gd name="T6" fmla="*/ 0 w 362"/>
                  <a:gd name="T7" fmla="*/ 0 h 568"/>
                  <a:gd name="T8" fmla="*/ 0 w 362"/>
                  <a:gd name="T9" fmla="*/ 0 h 568"/>
                  <a:gd name="T10" fmla="*/ 1 w 362"/>
                  <a:gd name="T11" fmla="*/ 1 h 568"/>
                  <a:gd name="T12" fmla="*/ 1 w 362"/>
                  <a:gd name="T13" fmla="*/ 1 h 568"/>
                  <a:gd name="T14" fmla="*/ 1 w 362"/>
                  <a:gd name="T15" fmla="*/ 1 h 568"/>
                  <a:gd name="T16" fmla="*/ 1 w 362"/>
                  <a:gd name="T17" fmla="*/ 1 h 568"/>
                  <a:gd name="T18" fmla="*/ 0 w 362"/>
                  <a:gd name="T19" fmla="*/ 1 h 568"/>
                  <a:gd name="T20" fmla="*/ 0 w 362"/>
                  <a:gd name="T21" fmla="*/ 1 h 568"/>
                  <a:gd name="T22" fmla="*/ 0 w 362"/>
                  <a:gd name="T23" fmla="*/ 1 h 568"/>
                  <a:gd name="T24" fmla="*/ 0 w 362"/>
                  <a:gd name="T25" fmla="*/ 1 h 568"/>
                  <a:gd name="T26" fmla="*/ 0 w 362"/>
                  <a:gd name="T27" fmla="*/ 1 h 568"/>
                  <a:gd name="T28" fmla="*/ 0 w 362"/>
                  <a:gd name="T29" fmla="*/ 0 h 568"/>
                  <a:gd name="T30" fmla="*/ 0 w 362"/>
                  <a:gd name="T31" fmla="*/ 0 h 568"/>
                  <a:gd name="T32" fmla="*/ 0 w 362"/>
                  <a:gd name="T33" fmla="*/ 0 h 568"/>
                  <a:gd name="T34" fmla="*/ 0 w 362"/>
                  <a:gd name="T35" fmla="*/ 0 h 568"/>
                  <a:gd name="T36" fmla="*/ 0 w 362"/>
                  <a:gd name="T37" fmla="*/ 0 h 568"/>
                  <a:gd name="T38" fmla="*/ 0 w 362"/>
                  <a:gd name="T39" fmla="*/ 0 h 5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2" h="568">
                    <a:moveTo>
                      <a:pt x="206" y="0"/>
                    </a:moveTo>
                    <a:lnTo>
                      <a:pt x="206" y="103"/>
                    </a:lnTo>
                    <a:lnTo>
                      <a:pt x="259" y="206"/>
                    </a:lnTo>
                    <a:lnTo>
                      <a:pt x="259" y="258"/>
                    </a:lnTo>
                    <a:lnTo>
                      <a:pt x="310" y="361"/>
                    </a:lnTo>
                    <a:lnTo>
                      <a:pt x="362" y="413"/>
                    </a:lnTo>
                    <a:lnTo>
                      <a:pt x="362" y="464"/>
                    </a:lnTo>
                    <a:lnTo>
                      <a:pt x="259" y="568"/>
                    </a:lnTo>
                    <a:lnTo>
                      <a:pt x="206" y="568"/>
                    </a:lnTo>
                    <a:lnTo>
                      <a:pt x="104" y="464"/>
                    </a:lnTo>
                    <a:lnTo>
                      <a:pt x="0" y="361"/>
                    </a:lnTo>
                    <a:lnTo>
                      <a:pt x="0" y="258"/>
                    </a:lnTo>
                    <a:lnTo>
                      <a:pt x="52" y="103"/>
                    </a:lnTo>
                    <a:lnTo>
                      <a:pt x="104" y="0"/>
                    </a:lnTo>
                    <a:lnTo>
                      <a:pt x="155" y="0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29" name="Freeform 179"/>
              <p:cNvSpPr>
                <a:spLocks/>
              </p:cNvSpPr>
              <p:nvPr/>
            </p:nvSpPr>
            <p:spPr bwMode="auto">
              <a:xfrm>
                <a:off x="2641" y="1225"/>
                <a:ext cx="51" cy="82"/>
              </a:xfrm>
              <a:custGeom>
                <a:avLst/>
                <a:gdLst>
                  <a:gd name="T0" fmla="*/ 0 w 258"/>
                  <a:gd name="T1" fmla="*/ 0 h 413"/>
                  <a:gd name="T2" fmla="*/ 0 w 258"/>
                  <a:gd name="T3" fmla="*/ 0 h 413"/>
                  <a:gd name="T4" fmla="*/ 0 w 258"/>
                  <a:gd name="T5" fmla="*/ 0 h 413"/>
                  <a:gd name="T6" fmla="*/ 0 w 258"/>
                  <a:gd name="T7" fmla="*/ 0 h 413"/>
                  <a:gd name="T8" fmla="*/ 0 w 258"/>
                  <a:gd name="T9" fmla="*/ 0 h 413"/>
                  <a:gd name="T10" fmla="*/ 0 w 258"/>
                  <a:gd name="T11" fmla="*/ 0 h 413"/>
                  <a:gd name="T12" fmla="*/ 0 w 258"/>
                  <a:gd name="T13" fmla="*/ 1 h 413"/>
                  <a:gd name="T14" fmla="*/ 0 w 258"/>
                  <a:gd name="T15" fmla="*/ 1 h 413"/>
                  <a:gd name="T16" fmla="*/ 0 w 258"/>
                  <a:gd name="T17" fmla="*/ 1 h 413"/>
                  <a:gd name="T18" fmla="*/ 0 w 258"/>
                  <a:gd name="T19" fmla="*/ 1 h 413"/>
                  <a:gd name="T20" fmla="*/ 0 w 258"/>
                  <a:gd name="T21" fmla="*/ 1 h 413"/>
                  <a:gd name="T22" fmla="*/ 0 w 258"/>
                  <a:gd name="T23" fmla="*/ 1 h 413"/>
                  <a:gd name="T24" fmla="*/ 0 w 258"/>
                  <a:gd name="T25" fmla="*/ 1 h 413"/>
                  <a:gd name="T26" fmla="*/ 0 w 258"/>
                  <a:gd name="T27" fmla="*/ 0 h 413"/>
                  <a:gd name="T28" fmla="*/ 0 w 258"/>
                  <a:gd name="T29" fmla="*/ 0 h 413"/>
                  <a:gd name="T30" fmla="*/ 0 w 258"/>
                  <a:gd name="T31" fmla="*/ 0 h 413"/>
                  <a:gd name="T32" fmla="*/ 0 w 258"/>
                  <a:gd name="T33" fmla="*/ 0 h 413"/>
                  <a:gd name="T34" fmla="*/ 0 w 258"/>
                  <a:gd name="T35" fmla="*/ 0 h 413"/>
                  <a:gd name="T36" fmla="*/ 0 w 258"/>
                  <a:gd name="T37" fmla="*/ 0 h 413"/>
                  <a:gd name="T38" fmla="*/ 0 w 258"/>
                  <a:gd name="T39" fmla="*/ 0 h 4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8" h="413">
                    <a:moveTo>
                      <a:pt x="154" y="0"/>
                    </a:moveTo>
                    <a:lnTo>
                      <a:pt x="154" y="52"/>
                    </a:lnTo>
                    <a:lnTo>
                      <a:pt x="207" y="155"/>
                    </a:lnTo>
                    <a:lnTo>
                      <a:pt x="207" y="207"/>
                    </a:lnTo>
                    <a:lnTo>
                      <a:pt x="207" y="310"/>
                    </a:lnTo>
                    <a:lnTo>
                      <a:pt x="258" y="362"/>
                    </a:lnTo>
                    <a:lnTo>
                      <a:pt x="207" y="413"/>
                    </a:lnTo>
                    <a:lnTo>
                      <a:pt x="103" y="413"/>
                    </a:lnTo>
                    <a:lnTo>
                      <a:pt x="52" y="362"/>
                    </a:lnTo>
                    <a:lnTo>
                      <a:pt x="0" y="310"/>
                    </a:lnTo>
                    <a:lnTo>
                      <a:pt x="0" y="207"/>
                    </a:lnTo>
                    <a:lnTo>
                      <a:pt x="52" y="104"/>
                    </a:lnTo>
                    <a:lnTo>
                      <a:pt x="52" y="0"/>
                    </a:lnTo>
                    <a:lnTo>
                      <a:pt x="103" y="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0" name="Freeform 180"/>
              <p:cNvSpPr>
                <a:spLocks/>
              </p:cNvSpPr>
              <p:nvPr/>
            </p:nvSpPr>
            <p:spPr bwMode="auto">
              <a:xfrm>
                <a:off x="2641" y="1235"/>
                <a:ext cx="41" cy="62"/>
              </a:xfrm>
              <a:custGeom>
                <a:avLst/>
                <a:gdLst>
                  <a:gd name="T0" fmla="*/ 0 w 207"/>
                  <a:gd name="T1" fmla="*/ 0 h 310"/>
                  <a:gd name="T2" fmla="*/ 0 w 207"/>
                  <a:gd name="T3" fmla="*/ 0 h 310"/>
                  <a:gd name="T4" fmla="*/ 0 w 207"/>
                  <a:gd name="T5" fmla="*/ 0 h 310"/>
                  <a:gd name="T6" fmla="*/ 0 w 207"/>
                  <a:gd name="T7" fmla="*/ 0 h 310"/>
                  <a:gd name="T8" fmla="*/ 0 w 207"/>
                  <a:gd name="T9" fmla="*/ 0 h 310"/>
                  <a:gd name="T10" fmla="*/ 0 w 207"/>
                  <a:gd name="T11" fmla="*/ 0 h 310"/>
                  <a:gd name="T12" fmla="*/ 0 w 207"/>
                  <a:gd name="T13" fmla="*/ 0 h 310"/>
                  <a:gd name="T14" fmla="*/ 0 w 207"/>
                  <a:gd name="T15" fmla="*/ 0 h 310"/>
                  <a:gd name="T16" fmla="*/ 0 w 207"/>
                  <a:gd name="T17" fmla="*/ 0 h 310"/>
                  <a:gd name="T18" fmla="*/ 0 w 207"/>
                  <a:gd name="T19" fmla="*/ 0 h 310"/>
                  <a:gd name="T20" fmla="*/ 0 w 207"/>
                  <a:gd name="T21" fmla="*/ 0 h 310"/>
                  <a:gd name="T22" fmla="*/ 0 w 207"/>
                  <a:gd name="T23" fmla="*/ 0 h 310"/>
                  <a:gd name="T24" fmla="*/ 0 w 207"/>
                  <a:gd name="T25" fmla="*/ 0 h 310"/>
                  <a:gd name="T26" fmla="*/ 0 w 207"/>
                  <a:gd name="T27" fmla="*/ 0 h 310"/>
                  <a:gd name="T28" fmla="*/ 0 w 207"/>
                  <a:gd name="T29" fmla="*/ 0 h 310"/>
                  <a:gd name="T30" fmla="*/ 0 w 207"/>
                  <a:gd name="T31" fmla="*/ 0 h 310"/>
                  <a:gd name="T32" fmla="*/ 0 w 207"/>
                  <a:gd name="T33" fmla="*/ 0 h 310"/>
                  <a:gd name="T34" fmla="*/ 0 w 207"/>
                  <a:gd name="T35" fmla="*/ 0 h 310"/>
                  <a:gd name="T36" fmla="*/ 0 w 207"/>
                  <a:gd name="T37" fmla="*/ 0 h 310"/>
                  <a:gd name="T38" fmla="*/ 0 w 207"/>
                  <a:gd name="T39" fmla="*/ 0 h 3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7" h="310">
                    <a:moveTo>
                      <a:pt x="154" y="155"/>
                    </a:moveTo>
                    <a:lnTo>
                      <a:pt x="154" y="155"/>
                    </a:lnTo>
                    <a:lnTo>
                      <a:pt x="154" y="52"/>
                    </a:lnTo>
                    <a:lnTo>
                      <a:pt x="154" y="0"/>
                    </a:lnTo>
                    <a:lnTo>
                      <a:pt x="103" y="0"/>
                    </a:lnTo>
                    <a:lnTo>
                      <a:pt x="52" y="0"/>
                    </a:lnTo>
                    <a:lnTo>
                      <a:pt x="52" y="52"/>
                    </a:lnTo>
                    <a:lnTo>
                      <a:pt x="0" y="155"/>
                    </a:lnTo>
                    <a:lnTo>
                      <a:pt x="0" y="207"/>
                    </a:lnTo>
                    <a:lnTo>
                      <a:pt x="52" y="258"/>
                    </a:lnTo>
                    <a:lnTo>
                      <a:pt x="103" y="310"/>
                    </a:lnTo>
                    <a:lnTo>
                      <a:pt x="154" y="310"/>
                    </a:lnTo>
                    <a:lnTo>
                      <a:pt x="207" y="258"/>
                    </a:lnTo>
                    <a:lnTo>
                      <a:pt x="207" y="207"/>
                    </a:lnTo>
                    <a:lnTo>
                      <a:pt x="154" y="155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1" name="Freeform 181"/>
              <p:cNvSpPr>
                <a:spLocks/>
              </p:cNvSpPr>
              <p:nvPr/>
            </p:nvSpPr>
            <p:spPr bwMode="auto">
              <a:xfrm>
                <a:off x="2806" y="1421"/>
                <a:ext cx="51" cy="62"/>
              </a:xfrm>
              <a:custGeom>
                <a:avLst/>
                <a:gdLst>
                  <a:gd name="T0" fmla="*/ 0 w 257"/>
                  <a:gd name="T1" fmla="*/ 0 h 310"/>
                  <a:gd name="T2" fmla="*/ 0 w 257"/>
                  <a:gd name="T3" fmla="*/ 0 h 310"/>
                  <a:gd name="T4" fmla="*/ 0 w 257"/>
                  <a:gd name="T5" fmla="*/ 0 h 310"/>
                  <a:gd name="T6" fmla="*/ 0 w 257"/>
                  <a:gd name="T7" fmla="*/ 0 h 310"/>
                  <a:gd name="T8" fmla="*/ 0 w 257"/>
                  <a:gd name="T9" fmla="*/ 0 h 310"/>
                  <a:gd name="T10" fmla="*/ 0 w 257"/>
                  <a:gd name="T11" fmla="*/ 0 h 310"/>
                  <a:gd name="T12" fmla="*/ 0 w 257"/>
                  <a:gd name="T13" fmla="*/ 0 h 310"/>
                  <a:gd name="T14" fmla="*/ 0 w 257"/>
                  <a:gd name="T15" fmla="*/ 0 h 310"/>
                  <a:gd name="T16" fmla="*/ 0 w 257"/>
                  <a:gd name="T17" fmla="*/ 0 h 310"/>
                  <a:gd name="T18" fmla="*/ 0 w 257"/>
                  <a:gd name="T19" fmla="*/ 0 h 310"/>
                  <a:gd name="T20" fmla="*/ 0 w 257"/>
                  <a:gd name="T21" fmla="*/ 0 h 310"/>
                  <a:gd name="T22" fmla="*/ 0 w 257"/>
                  <a:gd name="T23" fmla="*/ 0 h 310"/>
                  <a:gd name="T24" fmla="*/ 0 w 257"/>
                  <a:gd name="T25" fmla="*/ 0 h 310"/>
                  <a:gd name="T26" fmla="*/ 0 w 257"/>
                  <a:gd name="T27" fmla="*/ 0 h 310"/>
                  <a:gd name="T28" fmla="*/ 0 w 257"/>
                  <a:gd name="T29" fmla="*/ 0 h 310"/>
                  <a:gd name="T30" fmla="*/ 0 w 257"/>
                  <a:gd name="T31" fmla="*/ 0 h 310"/>
                  <a:gd name="T32" fmla="*/ 0 w 257"/>
                  <a:gd name="T33" fmla="*/ 0 h 310"/>
                  <a:gd name="T34" fmla="*/ 0 w 257"/>
                  <a:gd name="T35" fmla="*/ 0 h 310"/>
                  <a:gd name="T36" fmla="*/ 0 w 257"/>
                  <a:gd name="T37" fmla="*/ 0 h 310"/>
                  <a:gd name="T38" fmla="*/ 0 w 257"/>
                  <a:gd name="T39" fmla="*/ 0 h 3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7" h="310">
                    <a:moveTo>
                      <a:pt x="206" y="259"/>
                    </a:moveTo>
                    <a:lnTo>
                      <a:pt x="155" y="259"/>
                    </a:lnTo>
                    <a:lnTo>
                      <a:pt x="102" y="206"/>
                    </a:lnTo>
                    <a:lnTo>
                      <a:pt x="102" y="155"/>
                    </a:lnTo>
                    <a:lnTo>
                      <a:pt x="51" y="155"/>
                    </a:lnTo>
                    <a:lnTo>
                      <a:pt x="0" y="104"/>
                    </a:lnTo>
                    <a:lnTo>
                      <a:pt x="0" y="52"/>
                    </a:lnTo>
                    <a:lnTo>
                      <a:pt x="51" y="0"/>
                    </a:lnTo>
                    <a:lnTo>
                      <a:pt x="155" y="0"/>
                    </a:lnTo>
                    <a:lnTo>
                      <a:pt x="206" y="52"/>
                    </a:lnTo>
                    <a:lnTo>
                      <a:pt x="206" y="104"/>
                    </a:lnTo>
                    <a:lnTo>
                      <a:pt x="257" y="206"/>
                    </a:lnTo>
                    <a:lnTo>
                      <a:pt x="206" y="259"/>
                    </a:lnTo>
                    <a:lnTo>
                      <a:pt x="206" y="310"/>
                    </a:lnTo>
                    <a:lnTo>
                      <a:pt x="206" y="259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2" name="Freeform 182"/>
              <p:cNvSpPr>
                <a:spLocks/>
              </p:cNvSpPr>
              <p:nvPr/>
            </p:nvSpPr>
            <p:spPr bwMode="auto">
              <a:xfrm>
                <a:off x="2806" y="1432"/>
                <a:ext cx="41" cy="41"/>
              </a:xfrm>
              <a:custGeom>
                <a:avLst/>
                <a:gdLst>
                  <a:gd name="T0" fmla="*/ 0 w 206"/>
                  <a:gd name="T1" fmla="*/ 0 h 207"/>
                  <a:gd name="T2" fmla="*/ 0 w 206"/>
                  <a:gd name="T3" fmla="*/ 0 h 207"/>
                  <a:gd name="T4" fmla="*/ 0 w 206"/>
                  <a:gd name="T5" fmla="*/ 0 h 207"/>
                  <a:gd name="T6" fmla="*/ 0 w 206"/>
                  <a:gd name="T7" fmla="*/ 0 h 207"/>
                  <a:gd name="T8" fmla="*/ 0 w 206"/>
                  <a:gd name="T9" fmla="*/ 0 h 207"/>
                  <a:gd name="T10" fmla="*/ 0 w 206"/>
                  <a:gd name="T11" fmla="*/ 0 h 207"/>
                  <a:gd name="T12" fmla="*/ 0 w 206"/>
                  <a:gd name="T13" fmla="*/ 0 h 207"/>
                  <a:gd name="T14" fmla="*/ 0 w 206"/>
                  <a:gd name="T15" fmla="*/ 0 h 207"/>
                  <a:gd name="T16" fmla="*/ 0 w 206"/>
                  <a:gd name="T17" fmla="*/ 0 h 207"/>
                  <a:gd name="T18" fmla="*/ 0 w 206"/>
                  <a:gd name="T19" fmla="*/ 0 h 207"/>
                  <a:gd name="T20" fmla="*/ 0 w 206"/>
                  <a:gd name="T21" fmla="*/ 0 h 207"/>
                  <a:gd name="T22" fmla="*/ 0 w 206"/>
                  <a:gd name="T23" fmla="*/ 0 h 207"/>
                  <a:gd name="T24" fmla="*/ 0 w 206"/>
                  <a:gd name="T25" fmla="*/ 0 h 207"/>
                  <a:gd name="T26" fmla="*/ 0 w 206"/>
                  <a:gd name="T27" fmla="*/ 0 h 207"/>
                  <a:gd name="T28" fmla="*/ 0 w 206"/>
                  <a:gd name="T29" fmla="*/ 0 h 207"/>
                  <a:gd name="T30" fmla="*/ 0 w 206"/>
                  <a:gd name="T31" fmla="*/ 0 h 207"/>
                  <a:gd name="T32" fmla="*/ 0 w 206"/>
                  <a:gd name="T33" fmla="*/ 0 h 207"/>
                  <a:gd name="T34" fmla="*/ 0 w 206"/>
                  <a:gd name="T35" fmla="*/ 0 h 207"/>
                  <a:gd name="T36" fmla="*/ 0 w 206"/>
                  <a:gd name="T37" fmla="*/ 0 h 207"/>
                  <a:gd name="T38" fmla="*/ 0 w 206"/>
                  <a:gd name="T39" fmla="*/ 0 h 2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6" h="207">
                    <a:moveTo>
                      <a:pt x="206" y="207"/>
                    </a:moveTo>
                    <a:lnTo>
                      <a:pt x="155" y="207"/>
                    </a:lnTo>
                    <a:lnTo>
                      <a:pt x="102" y="154"/>
                    </a:lnTo>
                    <a:lnTo>
                      <a:pt x="102" y="103"/>
                    </a:lnTo>
                    <a:lnTo>
                      <a:pt x="51" y="103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55" y="0"/>
                    </a:lnTo>
                    <a:lnTo>
                      <a:pt x="155" y="52"/>
                    </a:lnTo>
                    <a:lnTo>
                      <a:pt x="206" y="52"/>
                    </a:lnTo>
                    <a:lnTo>
                      <a:pt x="206" y="103"/>
                    </a:lnTo>
                    <a:lnTo>
                      <a:pt x="206" y="207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3" name="Freeform 183"/>
              <p:cNvSpPr>
                <a:spLocks/>
              </p:cNvSpPr>
              <p:nvPr/>
            </p:nvSpPr>
            <p:spPr bwMode="auto">
              <a:xfrm>
                <a:off x="2816" y="1432"/>
                <a:ext cx="31" cy="41"/>
              </a:xfrm>
              <a:custGeom>
                <a:avLst/>
                <a:gdLst>
                  <a:gd name="T0" fmla="*/ 0 w 155"/>
                  <a:gd name="T1" fmla="*/ 0 h 207"/>
                  <a:gd name="T2" fmla="*/ 0 w 155"/>
                  <a:gd name="T3" fmla="*/ 0 h 207"/>
                  <a:gd name="T4" fmla="*/ 0 w 155"/>
                  <a:gd name="T5" fmla="*/ 0 h 207"/>
                  <a:gd name="T6" fmla="*/ 0 w 155"/>
                  <a:gd name="T7" fmla="*/ 0 h 207"/>
                  <a:gd name="T8" fmla="*/ 0 w 155"/>
                  <a:gd name="T9" fmla="*/ 0 h 207"/>
                  <a:gd name="T10" fmla="*/ 0 w 155"/>
                  <a:gd name="T11" fmla="*/ 0 h 207"/>
                  <a:gd name="T12" fmla="*/ 0 w 155"/>
                  <a:gd name="T13" fmla="*/ 0 h 207"/>
                  <a:gd name="T14" fmla="*/ 0 w 155"/>
                  <a:gd name="T15" fmla="*/ 0 h 207"/>
                  <a:gd name="T16" fmla="*/ 0 w 155"/>
                  <a:gd name="T17" fmla="*/ 0 h 207"/>
                  <a:gd name="T18" fmla="*/ 0 w 155"/>
                  <a:gd name="T19" fmla="*/ 0 h 207"/>
                  <a:gd name="T20" fmla="*/ 0 w 155"/>
                  <a:gd name="T21" fmla="*/ 0 h 207"/>
                  <a:gd name="T22" fmla="*/ 0 w 155"/>
                  <a:gd name="T23" fmla="*/ 0 h 207"/>
                  <a:gd name="T24" fmla="*/ 0 w 155"/>
                  <a:gd name="T25" fmla="*/ 0 h 207"/>
                  <a:gd name="T26" fmla="*/ 0 w 155"/>
                  <a:gd name="T27" fmla="*/ 0 h 207"/>
                  <a:gd name="T28" fmla="*/ 0 w 155"/>
                  <a:gd name="T29" fmla="*/ 0 h 207"/>
                  <a:gd name="T30" fmla="*/ 0 w 155"/>
                  <a:gd name="T31" fmla="*/ 0 h 207"/>
                  <a:gd name="T32" fmla="*/ 0 w 155"/>
                  <a:gd name="T33" fmla="*/ 0 h 207"/>
                  <a:gd name="T34" fmla="*/ 0 w 155"/>
                  <a:gd name="T35" fmla="*/ 0 h 207"/>
                  <a:gd name="T36" fmla="*/ 0 w 155"/>
                  <a:gd name="T37" fmla="*/ 0 h 207"/>
                  <a:gd name="T38" fmla="*/ 0 w 155"/>
                  <a:gd name="T39" fmla="*/ 0 h 20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207">
                    <a:moveTo>
                      <a:pt x="104" y="207"/>
                    </a:moveTo>
                    <a:lnTo>
                      <a:pt x="51" y="207"/>
                    </a:lnTo>
                    <a:lnTo>
                      <a:pt x="51" y="154"/>
                    </a:lnTo>
                    <a:lnTo>
                      <a:pt x="51" y="103"/>
                    </a:lnTo>
                    <a:lnTo>
                      <a:pt x="0" y="103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4" y="0"/>
                    </a:lnTo>
                    <a:lnTo>
                      <a:pt x="104" y="52"/>
                    </a:lnTo>
                    <a:lnTo>
                      <a:pt x="155" y="52"/>
                    </a:lnTo>
                    <a:lnTo>
                      <a:pt x="155" y="103"/>
                    </a:lnTo>
                    <a:lnTo>
                      <a:pt x="155" y="154"/>
                    </a:lnTo>
                    <a:lnTo>
                      <a:pt x="104" y="207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4" name="Freeform 184"/>
              <p:cNvSpPr>
                <a:spLocks/>
              </p:cNvSpPr>
              <p:nvPr/>
            </p:nvSpPr>
            <p:spPr bwMode="auto">
              <a:xfrm>
                <a:off x="2816" y="1432"/>
                <a:ext cx="31" cy="30"/>
              </a:xfrm>
              <a:custGeom>
                <a:avLst/>
                <a:gdLst>
                  <a:gd name="T0" fmla="*/ 0 w 155"/>
                  <a:gd name="T1" fmla="*/ 0 h 154"/>
                  <a:gd name="T2" fmla="*/ 0 w 155"/>
                  <a:gd name="T3" fmla="*/ 0 h 154"/>
                  <a:gd name="T4" fmla="*/ 0 w 155"/>
                  <a:gd name="T5" fmla="*/ 0 h 154"/>
                  <a:gd name="T6" fmla="*/ 0 w 155"/>
                  <a:gd name="T7" fmla="*/ 0 h 154"/>
                  <a:gd name="T8" fmla="*/ 0 w 155"/>
                  <a:gd name="T9" fmla="*/ 0 h 154"/>
                  <a:gd name="T10" fmla="*/ 0 w 155"/>
                  <a:gd name="T11" fmla="*/ 0 h 154"/>
                  <a:gd name="T12" fmla="*/ 0 w 155"/>
                  <a:gd name="T13" fmla="*/ 0 h 154"/>
                  <a:gd name="T14" fmla="*/ 0 w 155"/>
                  <a:gd name="T15" fmla="*/ 0 h 154"/>
                  <a:gd name="T16" fmla="*/ 0 w 155"/>
                  <a:gd name="T17" fmla="*/ 0 h 154"/>
                  <a:gd name="T18" fmla="*/ 0 w 155"/>
                  <a:gd name="T19" fmla="*/ 0 h 154"/>
                  <a:gd name="T20" fmla="*/ 0 w 155"/>
                  <a:gd name="T21" fmla="*/ 0 h 154"/>
                  <a:gd name="T22" fmla="*/ 0 w 155"/>
                  <a:gd name="T23" fmla="*/ 0 h 154"/>
                  <a:gd name="T24" fmla="*/ 0 w 155"/>
                  <a:gd name="T25" fmla="*/ 0 h 154"/>
                  <a:gd name="T26" fmla="*/ 0 w 155"/>
                  <a:gd name="T27" fmla="*/ 0 h 154"/>
                  <a:gd name="T28" fmla="*/ 0 w 155"/>
                  <a:gd name="T29" fmla="*/ 0 h 154"/>
                  <a:gd name="T30" fmla="*/ 0 w 155"/>
                  <a:gd name="T31" fmla="*/ 0 h 154"/>
                  <a:gd name="T32" fmla="*/ 0 w 155"/>
                  <a:gd name="T33" fmla="*/ 0 h 154"/>
                  <a:gd name="T34" fmla="*/ 0 w 155"/>
                  <a:gd name="T35" fmla="*/ 0 h 154"/>
                  <a:gd name="T36" fmla="*/ 0 w 155"/>
                  <a:gd name="T37" fmla="*/ 0 h 154"/>
                  <a:gd name="T38" fmla="*/ 0 w 155"/>
                  <a:gd name="T39" fmla="*/ 0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4">
                    <a:moveTo>
                      <a:pt x="104" y="154"/>
                    </a:moveTo>
                    <a:lnTo>
                      <a:pt x="51" y="154"/>
                    </a:lnTo>
                    <a:lnTo>
                      <a:pt x="51" y="103"/>
                    </a:lnTo>
                    <a:lnTo>
                      <a:pt x="0" y="103"/>
                    </a:lnTo>
                    <a:lnTo>
                      <a:pt x="0" y="52"/>
                    </a:lnTo>
                    <a:lnTo>
                      <a:pt x="51" y="0"/>
                    </a:lnTo>
                    <a:lnTo>
                      <a:pt x="104" y="0"/>
                    </a:lnTo>
                    <a:lnTo>
                      <a:pt x="104" y="52"/>
                    </a:lnTo>
                    <a:lnTo>
                      <a:pt x="104" y="103"/>
                    </a:lnTo>
                    <a:lnTo>
                      <a:pt x="155" y="103"/>
                    </a:lnTo>
                    <a:lnTo>
                      <a:pt x="155" y="154"/>
                    </a:lnTo>
                    <a:lnTo>
                      <a:pt x="104" y="154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5" name="Freeform 185"/>
              <p:cNvSpPr>
                <a:spLocks/>
              </p:cNvSpPr>
              <p:nvPr/>
            </p:nvSpPr>
            <p:spPr bwMode="auto">
              <a:xfrm>
                <a:off x="2826" y="1442"/>
                <a:ext cx="11" cy="20"/>
              </a:xfrm>
              <a:custGeom>
                <a:avLst/>
                <a:gdLst>
                  <a:gd name="T0" fmla="*/ 0 w 53"/>
                  <a:gd name="T1" fmla="*/ 0 h 102"/>
                  <a:gd name="T2" fmla="*/ 0 w 53"/>
                  <a:gd name="T3" fmla="*/ 0 h 102"/>
                  <a:gd name="T4" fmla="*/ 0 w 53"/>
                  <a:gd name="T5" fmla="*/ 0 h 102"/>
                  <a:gd name="T6" fmla="*/ 0 w 53"/>
                  <a:gd name="T7" fmla="*/ 0 h 102"/>
                  <a:gd name="T8" fmla="*/ 0 w 53"/>
                  <a:gd name="T9" fmla="*/ 0 h 102"/>
                  <a:gd name="T10" fmla="*/ 0 w 53"/>
                  <a:gd name="T11" fmla="*/ 0 h 102"/>
                  <a:gd name="T12" fmla="*/ 0 w 53"/>
                  <a:gd name="T13" fmla="*/ 0 h 102"/>
                  <a:gd name="T14" fmla="*/ 0 w 53"/>
                  <a:gd name="T15" fmla="*/ 0 h 102"/>
                  <a:gd name="T16" fmla="*/ 0 w 53"/>
                  <a:gd name="T17" fmla="*/ 0 h 102"/>
                  <a:gd name="T18" fmla="*/ 0 w 53"/>
                  <a:gd name="T19" fmla="*/ 0 h 102"/>
                  <a:gd name="T20" fmla="*/ 0 w 53"/>
                  <a:gd name="T21" fmla="*/ 0 h 102"/>
                  <a:gd name="T22" fmla="*/ 0 w 53"/>
                  <a:gd name="T23" fmla="*/ 0 h 102"/>
                  <a:gd name="T24" fmla="*/ 0 w 53"/>
                  <a:gd name="T25" fmla="*/ 0 h 102"/>
                  <a:gd name="T26" fmla="*/ 0 w 53"/>
                  <a:gd name="T27" fmla="*/ 0 h 102"/>
                  <a:gd name="T28" fmla="*/ 0 w 53"/>
                  <a:gd name="T29" fmla="*/ 0 h 102"/>
                  <a:gd name="T30" fmla="*/ 0 w 53"/>
                  <a:gd name="T31" fmla="*/ 0 h 102"/>
                  <a:gd name="T32" fmla="*/ 0 w 53"/>
                  <a:gd name="T33" fmla="*/ 0 h 102"/>
                  <a:gd name="T34" fmla="*/ 0 w 53"/>
                  <a:gd name="T35" fmla="*/ 0 h 102"/>
                  <a:gd name="T36" fmla="*/ 0 w 53"/>
                  <a:gd name="T37" fmla="*/ 0 h 102"/>
                  <a:gd name="T38" fmla="*/ 0 w 53"/>
                  <a:gd name="T39" fmla="*/ 0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3" h="102">
                    <a:moveTo>
                      <a:pt x="0" y="51"/>
                    </a:moveTo>
                    <a:lnTo>
                      <a:pt x="0" y="51"/>
                    </a:lnTo>
                    <a:lnTo>
                      <a:pt x="0" y="102"/>
                    </a:lnTo>
                    <a:lnTo>
                      <a:pt x="53" y="102"/>
                    </a:lnTo>
                    <a:lnTo>
                      <a:pt x="53" y="51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6" name="Freeform 186"/>
              <p:cNvSpPr>
                <a:spLocks/>
              </p:cNvSpPr>
              <p:nvPr/>
            </p:nvSpPr>
            <p:spPr bwMode="auto">
              <a:xfrm>
                <a:off x="2537" y="1163"/>
                <a:ext cx="73" cy="175"/>
              </a:xfrm>
              <a:custGeom>
                <a:avLst/>
                <a:gdLst>
                  <a:gd name="T0" fmla="*/ 1 w 362"/>
                  <a:gd name="T1" fmla="*/ 1 h 877"/>
                  <a:gd name="T2" fmla="*/ 1 w 362"/>
                  <a:gd name="T3" fmla="*/ 0 h 877"/>
                  <a:gd name="T4" fmla="*/ 1 w 362"/>
                  <a:gd name="T5" fmla="*/ 0 h 877"/>
                  <a:gd name="T6" fmla="*/ 1 w 362"/>
                  <a:gd name="T7" fmla="*/ 0 h 877"/>
                  <a:gd name="T8" fmla="*/ 1 w 362"/>
                  <a:gd name="T9" fmla="*/ 0 h 877"/>
                  <a:gd name="T10" fmla="*/ 0 w 362"/>
                  <a:gd name="T11" fmla="*/ 0 h 877"/>
                  <a:gd name="T12" fmla="*/ 0 w 362"/>
                  <a:gd name="T13" fmla="*/ 0 h 877"/>
                  <a:gd name="T14" fmla="*/ 0 w 362"/>
                  <a:gd name="T15" fmla="*/ 0 h 877"/>
                  <a:gd name="T16" fmla="*/ 0 w 362"/>
                  <a:gd name="T17" fmla="*/ 0 h 877"/>
                  <a:gd name="T18" fmla="*/ 0 w 362"/>
                  <a:gd name="T19" fmla="*/ 1 h 877"/>
                  <a:gd name="T20" fmla="*/ 0 w 362"/>
                  <a:gd name="T21" fmla="*/ 1 h 877"/>
                  <a:gd name="T22" fmla="*/ 0 w 362"/>
                  <a:gd name="T23" fmla="*/ 1 h 877"/>
                  <a:gd name="T24" fmla="*/ 0 w 362"/>
                  <a:gd name="T25" fmla="*/ 1 h 877"/>
                  <a:gd name="T26" fmla="*/ 0 w 362"/>
                  <a:gd name="T27" fmla="*/ 1 h 877"/>
                  <a:gd name="T28" fmla="*/ 0 w 362"/>
                  <a:gd name="T29" fmla="*/ 1 h 877"/>
                  <a:gd name="T30" fmla="*/ 0 w 362"/>
                  <a:gd name="T31" fmla="*/ 1 h 877"/>
                  <a:gd name="T32" fmla="*/ 0 w 362"/>
                  <a:gd name="T33" fmla="*/ 1 h 877"/>
                  <a:gd name="T34" fmla="*/ 0 w 362"/>
                  <a:gd name="T35" fmla="*/ 1 h 877"/>
                  <a:gd name="T36" fmla="*/ 0 w 362"/>
                  <a:gd name="T37" fmla="*/ 1 h 877"/>
                  <a:gd name="T38" fmla="*/ 0 w 362"/>
                  <a:gd name="T39" fmla="*/ 1 h 877"/>
                  <a:gd name="T40" fmla="*/ 0 w 362"/>
                  <a:gd name="T41" fmla="*/ 1 h 877"/>
                  <a:gd name="T42" fmla="*/ 0 w 362"/>
                  <a:gd name="T43" fmla="*/ 1 h 877"/>
                  <a:gd name="T44" fmla="*/ 0 w 362"/>
                  <a:gd name="T45" fmla="*/ 1 h 877"/>
                  <a:gd name="T46" fmla="*/ 1 w 362"/>
                  <a:gd name="T47" fmla="*/ 1 h 877"/>
                  <a:gd name="T48" fmla="*/ 1 w 362"/>
                  <a:gd name="T49" fmla="*/ 1 h 877"/>
                  <a:gd name="T50" fmla="*/ 1 w 362"/>
                  <a:gd name="T51" fmla="*/ 1 h 877"/>
                  <a:gd name="T52" fmla="*/ 1 w 362"/>
                  <a:gd name="T53" fmla="*/ 1 h 877"/>
                  <a:gd name="T54" fmla="*/ 1 w 362"/>
                  <a:gd name="T55" fmla="*/ 1 h 87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2" h="877">
                    <a:moveTo>
                      <a:pt x="362" y="361"/>
                    </a:moveTo>
                    <a:lnTo>
                      <a:pt x="362" y="309"/>
                    </a:lnTo>
                    <a:lnTo>
                      <a:pt x="362" y="155"/>
                    </a:lnTo>
                    <a:lnTo>
                      <a:pt x="362" y="0"/>
                    </a:lnTo>
                    <a:lnTo>
                      <a:pt x="258" y="0"/>
                    </a:lnTo>
                    <a:lnTo>
                      <a:pt x="156" y="102"/>
                    </a:lnTo>
                    <a:lnTo>
                      <a:pt x="52" y="258"/>
                    </a:lnTo>
                    <a:lnTo>
                      <a:pt x="0" y="464"/>
                    </a:lnTo>
                    <a:lnTo>
                      <a:pt x="0" y="671"/>
                    </a:lnTo>
                    <a:lnTo>
                      <a:pt x="52" y="826"/>
                    </a:lnTo>
                    <a:lnTo>
                      <a:pt x="52" y="877"/>
                    </a:lnTo>
                    <a:lnTo>
                      <a:pt x="104" y="877"/>
                    </a:lnTo>
                    <a:lnTo>
                      <a:pt x="207" y="826"/>
                    </a:lnTo>
                    <a:lnTo>
                      <a:pt x="258" y="826"/>
                    </a:lnTo>
                    <a:lnTo>
                      <a:pt x="258" y="775"/>
                    </a:lnTo>
                    <a:lnTo>
                      <a:pt x="258" y="671"/>
                    </a:lnTo>
                    <a:lnTo>
                      <a:pt x="258" y="619"/>
                    </a:lnTo>
                    <a:lnTo>
                      <a:pt x="258" y="516"/>
                    </a:lnTo>
                    <a:lnTo>
                      <a:pt x="311" y="464"/>
                    </a:lnTo>
                    <a:lnTo>
                      <a:pt x="362" y="464"/>
                    </a:lnTo>
                    <a:lnTo>
                      <a:pt x="362" y="413"/>
                    </a:lnTo>
                    <a:lnTo>
                      <a:pt x="362" y="361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7" name="Freeform 187"/>
              <p:cNvSpPr>
                <a:spLocks/>
              </p:cNvSpPr>
              <p:nvPr/>
            </p:nvSpPr>
            <p:spPr bwMode="auto">
              <a:xfrm>
                <a:off x="3085" y="1390"/>
                <a:ext cx="144" cy="124"/>
              </a:xfrm>
              <a:custGeom>
                <a:avLst/>
                <a:gdLst>
                  <a:gd name="T0" fmla="*/ 1 w 722"/>
                  <a:gd name="T1" fmla="*/ 0 h 619"/>
                  <a:gd name="T2" fmla="*/ 1 w 722"/>
                  <a:gd name="T3" fmla="*/ 0 h 619"/>
                  <a:gd name="T4" fmla="*/ 1 w 722"/>
                  <a:gd name="T5" fmla="*/ 1 h 619"/>
                  <a:gd name="T6" fmla="*/ 1 w 722"/>
                  <a:gd name="T7" fmla="*/ 1 h 619"/>
                  <a:gd name="T8" fmla="*/ 1 w 722"/>
                  <a:gd name="T9" fmla="*/ 1 h 619"/>
                  <a:gd name="T10" fmla="*/ 0 w 722"/>
                  <a:gd name="T11" fmla="*/ 1 h 619"/>
                  <a:gd name="T12" fmla="*/ 0 w 722"/>
                  <a:gd name="T13" fmla="*/ 1 h 619"/>
                  <a:gd name="T14" fmla="*/ 0 w 722"/>
                  <a:gd name="T15" fmla="*/ 1 h 619"/>
                  <a:gd name="T16" fmla="*/ 0 w 722"/>
                  <a:gd name="T17" fmla="*/ 1 h 619"/>
                  <a:gd name="T18" fmla="*/ 0 w 722"/>
                  <a:gd name="T19" fmla="*/ 1 h 619"/>
                  <a:gd name="T20" fmla="*/ 0 w 722"/>
                  <a:gd name="T21" fmla="*/ 0 h 619"/>
                  <a:gd name="T22" fmla="*/ 0 w 722"/>
                  <a:gd name="T23" fmla="*/ 0 h 619"/>
                  <a:gd name="T24" fmla="*/ 0 w 722"/>
                  <a:gd name="T25" fmla="*/ 0 h 619"/>
                  <a:gd name="T26" fmla="*/ 0 w 722"/>
                  <a:gd name="T27" fmla="*/ 0 h 619"/>
                  <a:gd name="T28" fmla="*/ 1 w 722"/>
                  <a:gd name="T29" fmla="*/ 0 h 619"/>
                  <a:gd name="T30" fmla="*/ 1 w 722"/>
                  <a:gd name="T31" fmla="*/ 0 h 619"/>
                  <a:gd name="T32" fmla="*/ 1 w 722"/>
                  <a:gd name="T33" fmla="*/ 0 h 619"/>
                  <a:gd name="T34" fmla="*/ 1 w 722"/>
                  <a:gd name="T35" fmla="*/ 0 h 619"/>
                  <a:gd name="T36" fmla="*/ 1 w 722"/>
                  <a:gd name="T37" fmla="*/ 0 h 619"/>
                  <a:gd name="T38" fmla="*/ 1 w 722"/>
                  <a:gd name="T39" fmla="*/ 0 h 6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2" h="619">
                    <a:moveTo>
                      <a:pt x="722" y="154"/>
                    </a:moveTo>
                    <a:lnTo>
                      <a:pt x="671" y="309"/>
                    </a:lnTo>
                    <a:lnTo>
                      <a:pt x="567" y="464"/>
                    </a:lnTo>
                    <a:lnTo>
                      <a:pt x="465" y="567"/>
                    </a:lnTo>
                    <a:lnTo>
                      <a:pt x="309" y="619"/>
                    </a:lnTo>
                    <a:lnTo>
                      <a:pt x="154" y="619"/>
                    </a:lnTo>
                    <a:lnTo>
                      <a:pt x="51" y="464"/>
                    </a:lnTo>
                    <a:lnTo>
                      <a:pt x="0" y="360"/>
                    </a:lnTo>
                    <a:lnTo>
                      <a:pt x="51" y="309"/>
                    </a:lnTo>
                    <a:lnTo>
                      <a:pt x="207" y="206"/>
                    </a:lnTo>
                    <a:lnTo>
                      <a:pt x="258" y="206"/>
                    </a:lnTo>
                    <a:lnTo>
                      <a:pt x="361" y="154"/>
                    </a:lnTo>
                    <a:lnTo>
                      <a:pt x="516" y="51"/>
                    </a:lnTo>
                    <a:lnTo>
                      <a:pt x="620" y="0"/>
                    </a:lnTo>
                    <a:lnTo>
                      <a:pt x="722" y="51"/>
                    </a:lnTo>
                    <a:lnTo>
                      <a:pt x="722" y="154"/>
                    </a:lnTo>
                    <a:close/>
                  </a:path>
                </a:pathLst>
              </a:custGeom>
              <a:solidFill>
                <a:srgbClr val="F5B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8" name="Freeform 188"/>
              <p:cNvSpPr>
                <a:spLocks/>
              </p:cNvSpPr>
              <p:nvPr/>
            </p:nvSpPr>
            <p:spPr bwMode="auto">
              <a:xfrm>
                <a:off x="3105" y="1411"/>
                <a:ext cx="114" cy="93"/>
              </a:xfrm>
              <a:custGeom>
                <a:avLst/>
                <a:gdLst>
                  <a:gd name="T0" fmla="*/ 1 w 568"/>
                  <a:gd name="T1" fmla="*/ 0 h 465"/>
                  <a:gd name="T2" fmla="*/ 1 w 568"/>
                  <a:gd name="T3" fmla="*/ 0 h 465"/>
                  <a:gd name="T4" fmla="*/ 1 w 568"/>
                  <a:gd name="T5" fmla="*/ 1 h 465"/>
                  <a:gd name="T6" fmla="*/ 1 w 568"/>
                  <a:gd name="T7" fmla="*/ 1 h 465"/>
                  <a:gd name="T8" fmla="*/ 1 w 568"/>
                  <a:gd name="T9" fmla="*/ 1 h 465"/>
                  <a:gd name="T10" fmla="*/ 0 w 568"/>
                  <a:gd name="T11" fmla="*/ 1 h 465"/>
                  <a:gd name="T12" fmla="*/ 0 w 568"/>
                  <a:gd name="T13" fmla="*/ 1 h 465"/>
                  <a:gd name="T14" fmla="*/ 0 w 568"/>
                  <a:gd name="T15" fmla="*/ 1 h 465"/>
                  <a:gd name="T16" fmla="*/ 0 w 568"/>
                  <a:gd name="T17" fmla="*/ 1 h 465"/>
                  <a:gd name="T18" fmla="*/ 0 w 568"/>
                  <a:gd name="T19" fmla="*/ 0 h 465"/>
                  <a:gd name="T20" fmla="*/ 0 w 568"/>
                  <a:gd name="T21" fmla="*/ 0 h 465"/>
                  <a:gd name="T22" fmla="*/ 0 w 568"/>
                  <a:gd name="T23" fmla="*/ 0 h 465"/>
                  <a:gd name="T24" fmla="*/ 0 w 568"/>
                  <a:gd name="T25" fmla="*/ 0 h 465"/>
                  <a:gd name="T26" fmla="*/ 0 w 568"/>
                  <a:gd name="T27" fmla="*/ 0 h 465"/>
                  <a:gd name="T28" fmla="*/ 0 w 568"/>
                  <a:gd name="T29" fmla="*/ 0 h 465"/>
                  <a:gd name="T30" fmla="*/ 1 w 568"/>
                  <a:gd name="T31" fmla="*/ 0 h 465"/>
                  <a:gd name="T32" fmla="*/ 1 w 568"/>
                  <a:gd name="T33" fmla="*/ 0 h 465"/>
                  <a:gd name="T34" fmla="*/ 1 w 568"/>
                  <a:gd name="T35" fmla="*/ 0 h 465"/>
                  <a:gd name="T36" fmla="*/ 1 w 568"/>
                  <a:gd name="T37" fmla="*/ 0 h 465"/>
                  <a:gd name="T38" fmla="*/ 1 w 568"/>
                  <a:gd name="T39" fmla="*/ 0 h 4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8" h="465">
                    <a:moveTo>
                      <a:pt x="568" y="104"/>
                    </a:moveTo>
                    <a:lnTo>
                      <a:pt x="517" y="258"/>
                    </a:lnTo>
                    <a:lnTo>
                      <a:pt x="413" y="362"/>
                    </a:lnTo>
                    <a:lnTo>
                      <a:pt x="362" y="414"/>
                    </a:lnTo>
                    <a:lnTo>
                      <a:pt x="258" y="465"/>
                    </a:lnTo>
                    <a:lnTo>
                      <a:pt x="104" y="465"/>
                    </a:lnTo>
                    <a:lnTo>
                      <a:pt x="51" y="362"/>
                    </a:lnTo>
                    <a:lnTo>
                      <a:pt x="0" y="258"/>
                    </a:lnTo>
                    <a:lnTo>
                      <a:pt x="51" y="207"/>
                    </a:lnTo>
                    <a:lnTo>
                      <a:pt x="155" y="156"/>
                    </a:lnTo>
                    <a:lnTo>
                      <a:pt x="206" y="156"/>
                    </a:lnTo>
                    <a:lnTo>
                      <a:pt x="310" y="104"/>
                    </a:lnTo>
                    <a:lnTo>
                      <a:pt x="413" y="0"/>
                    </a:lnTo>
                    <a:lnTo>
                      <a:pt x="464" y="0"/>
                    </a:lnTo>
                    <a:lnTo>
                      <a:pt x="568" y="0"/>
                    </a:lnTo>
                    <a:lnTo>
                      <a:pt x="568" y="104"/>
                    </a:lnTo>
                    <a:close/>
                  </a:path>
                </a:pathLst>
              </a:custGeom>
              <a:solidFill>
                <a:srgbClr val="F8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39" name="Freeform 189"/>
              <p:cNvSpPr>
                <a:spLocks/>
              </p:cNvSpPr>
              <p:nvPr/>
            </p:nvSpPr>
            <p:spPr bwMode="auto">
              <a:xfrm>
                <a:off x="3116" y="1421"/>
                <a:ext cx="93" cy="73"/>
              </a:xfrm>
              <a:custGeom>
                <a:avLst/>
                <a:gdLst>
                  <a:gd name="T0" fmla="*/ 1 w 466"/>
                  <a:gd name="T1" fmla="*/ 0 h 362"/>
                  <a:gd name="T2" fmla="*/ 1 w 466"/>
                  <a:gd name="T3" fmla="*/ 0 h 362"/>
                  <a:gd name="T4" fmla="*/ 1 w 466"/>
                  <a:gd name="T5" fmla="*/ 0 h 362"/>
                  <a:gd name="T6" fmla="*/ 0 w 466"/>
                  <a:gd name="T7" fmla="*/ 1 h 362"/>
                  <a:gd name="T8" fmla="*/ 0 w 466"/>
                  <a:gd name="T9" fmla="*/ 1 h 362"/>
                  <a:gd name="T10" fmla="*/ 0 w 466"/>
                  <a:gd name="T11" fmla="*/ 1 h 362"/>
                  <a:gd name="T12" fmla="*/ 0 w 466"/>
                  <a:gd name="T13" fmla="*/ 1 h 362"/>
                  <a:gd name="T14" fmla="*/ 0 w 466"/>
                  <a:gd name="T15" fmla="*/ 0 h 362"/>
                  <a:gd name="T16" fmla="*/ 0 w 466"/>
                  <a:gd name="T17" fmla="*/ 0 h 362"/>
                  <a:gd name="T18" fmla="*/ 0 w 466"/>
                  <a:gd name="T19" fmla="*/ 0 h 362"/>
                  <a:gd name="T20" fmla="*/ 0 w 466"/>
                  <a:gd name="T21" fmla="*/ 0 h 362"/>
                  <a:gd name="T22" fmla="*/ 0 w 466"/>
                  <a:gd name="T23" fmla="*/ 0 h 362"/>
                  <a:gd name="T24" fmla="*/ 0 w 466"/>
                  <a:gd name="T25" fmla="*/ 0 h 362"/>
                  <a:gd name="T26" fmla="*/ 0 w 466"/>
                  <a:gd name="T27" fmla="*/ 0 h 362"/>
                  <a:gd name="T28" fmla="*/ 0 w 466"/>
                  <a:gd name="T29" fmla="*/ 0 h 362"/>
                  <a:gd name="T30" fmla="*/ 0 w 466"/>
                  <a:gd name="T31" fmla="*/ 0 h 362"/>
                  <a:gd name="T32" fmla="*/ 0 w 466"/>
                  <a:gd name="T33" fmla="*/ 0 h 362"/>
                  <a:gd name="T34" fmla="*/ 1 w 466"/>
                  <a:gd name="T35" fmla="*/ 0 h 362"/>
                  <a:gd name="T36" fmla="*/ 1 w 466"/>
                  <a:gd name="T37" fmla="*/ 0 h 362"/>
                  <a:gd name="T38" fmla="*/ 1 w 466"/>
                  <a:gd name="T39" fmla="*/ 0 h 3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6" h="362">
                    <a:moveTo>
                      <a:pt x="466" y="104"/>
                    </a:moveTo>
                    <a:lnTo>
                      <a:pt x="413" y="206"/>
                    </a:lnTo>
                    <a:lnTo>
                      <a:pt x="362" y="259"/>
                    </a:lnTo>
                    <a:lnTo>
                      <a:pt x="311" y="310"/>
                    </a:lnTo>
                    <a:lnTo>
                      <a:pt x="207" y="362"/>
                    </a:lnTo>
                    <a:lnTo>
                      <a:pt x="104" y="362"/>
                    </a:lnTo>
                    <a:lnTo>
                      <a:pt x="53" y="259"/>
                    </a:lnTo>
                    <a:lnTo>
                      <a:pt x="0" y="206"/>
                    </a:lnTo>
                    <a:lnTo>
                      <a:pt x="53" y="155"/>
                    </a:lnTo>
                    <a:lnTo>
                      <a:pt x="155" y="104"/>
                    </a:lnTo>
                    <a:lnTo>
                      <a:pt x="259" y="52"/>
                    </a:lnTo>
                    <a:lnTo>
                      <a:pt x="311" y="0"/>
                    </a:lnTo>
                    <a:lnTo>
                      <a:pt x="362" y="0"/>
                    </a:lnTo>
                    <a:lnTo>
                      <a:pt x="413" y="52"/>
                    </a:lnTo>
                    <a:lnTo>
                      <a:pt x="466" y="104"/>
                    </a:lnTo>
                    <a:close/>
                  </a:path>
                </a:pathLst>
              </a:custGeom>
              <a:solidFill>
                <a:srgbClr val="FBC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0" name="Freeform 190"/>
              <p:cNvSpPr>
                <a:spLocks/>
              </p:cNvSpPr>
              <p:nvPr/>
            </p:nvSpPr>
            <p:spPr bwMode="auto">
              <a:xfrm>
                <a:off x="3136" y="1432"/>
                <a:ext cx="52" cy="51"/>
              </a:xfrm>
              <a:custGeom>
                <a:avLst/>
                <a:gdLst>
                  <a:gd name="T0" fmla="*/ 0 w 258"/>
                  <a:gd name="T1" fmla="*/ 0 h 258"/>
                  <a:gd name="T2" fmla="*/ 0 w 258"/>
                  <a:gd name="T3" fmla="*/ 0 h 258"/>
                  <a:gd name="T4" fmla="*/ 0 w 258"/>
                  <a:gd name="T5" fmla="*/ 0 h 258"/>
                  <a:gd name="T6" fmla="*/ 0 w 258"/>
                  <a:gd name="T7" fmla="*/ 0 h 258"/>
                  <a:gd name="T8" fmla="*/ 0 w 258"/>
                  <a:gd name="T9" fmla="*/ 0 h 258"/>
                  <a:gd name="T10" fmla="*/ 0 w 258"/>
                  <a:gd name="T11" fmla="*/ 0 h 258"/>
                  <a:gd name="T12" fmla="*/ 0 w 258"/>
                  <a:gd name="T13" fmla="*/ 0 h 258"/>
                  <a:gd name="T14" fmla="*/ 0 w 258"/>
                  <a:gd name="T15" fmla="*/ 0 h 258"/>
                  <a:gd name="T16" fmla="*/ 0 w 258"/>
                  <a:gd name="T17" fmla="*/ 0 h 258"/>
                  <a:gd name="T18" fmla="*/ 0 w 258"/>
                  <a:gd name="T19" fmla="*/ 0 h 258"/>
                  <a:gd name="T20" fmla="*/ 0 w 258"/>
                  <a:gd name="T21" fmla="*/ 0 h 258"/>
                  <a:gd name="T22" fmla="*/ 0 w 258"/>
                  <a:gd name="T23" fmla="*/ 0 h 258"/>
                  <a:gd name="T24" fmla="*/ 0 w 258"/>
                  <a:gd name="T25" fmla="*/ 0 h 258"/>
                  <a:gd name="T26" fmla="*/ 0 w 258"/>
                  <a:gd name="T27" fmla="*/ 0 h 258"/>
                  <a:gd name="T28" fmla="*/ 0 w 258"/>
                  <a:gd name="T29" fmla="*/ 0 h 258"/>
                  <a:gd name="T30" fmla="*/ 0 w 258"/>
                  <a:gd name="T31" fmla="*/ 0 h 258"/>
                  <a:gd name="T32" fmla="*/ 0 w 258"/>
                  <a:gd name="T33" fmla="*/ 0 h 258"/>
                  <a:gd name="T34" fmla="*/ 0 w 258"/>
                  <a:gd name="T35" fmla="*/ 0 h 258"/>
                  <a:gd name="T36" fmla="*/ 0 w 258"/>
                  <a:gd name="T37" fmla="*/ 0 h 258"/>
                  <a:gd name="T38" fmla="*/ 0 w 258"/>
                  <a:gd name="T39" fmla="*/ 0 h 2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8" h="258">
                    <a:moveTo>
                      <a:pt x="51" y="103"/>
                    </a:moveTo>
                    <a:lnTo>
                      <a:pt x="51" y="103"/>
                    </a:lnTo>
                    <a:lnTo>
                      <a:pt x="155" y="52"/>
                    </a:lnTo>
                    <a:lnTo>
                      <a:pt x="207" y="0"/>
                    </a:lnTo>
                    <a:lnTo>
                      <a:pt x="258" y="52"/>
                    </a:lnTo>
                    <a:lnTo>
                      <a:pt x="207" y="154"/>
                    </a:lnTo>
                    <a:lnTo>
                      <a:pt x="207" y="207"/>
                    </a:lnTo>
                    <a:lnTo>
                      <a:pt x="155" y="207"/>
                    </a:lnTo>
                    <a:lnTo>
                      <a:pt x="103" y="258"/>
                    </a:lnTo>
                    <a:lnTo>
                      <a:pt x="51" y="258"/>
                    </a:lnTo>
                    <a:lnTo>
                      <a:pt x="0" y="207"/>
                    </a:lnTo>
                    <a:lnTo>
                      <a:pt x="0" y="154"/>
                    </a:lnTo>
                    <a:lnTo>
                      <a:pt x="51" y="103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1" name="Freeform 191"/>
              <p:cNvSpPr>
                <a:spLocks/>
              </p:cNvSpPr>
              <p:nvPr/>
            </p:nvSpPr>
            <p:spPr bwMode="auto">
              <a:xfrm>
                <a:off x="2899" y="1462"/>
                <a:ext cx="62" cy="32"/>
              </a:xfrm>
              <a:custGeom>
                <a:avLst/>
                <a:gdLst>
                  <a:gd name="T0" fmla="*/ 0 w 310"/>
                  <a:gd name="T1" fmla="*/ 0 h 156"/>
                  <a:gd name="T2" fmla="*/ 0 w 310"/>
                  <a:gd name="T3" fmla="*/ 0 h 156"/>
                  <a:gd name="T4" fmla="*/ 0 w 310"/>
                  <a:gd name="T5" fmla="*/ 0 h 156"/>
                  <a:gd name="T6" fmla="*/ 0 w 310"/>
                  <a:gd name="T7" fmla="*/ 0 h 156"/>
                  <a:gd name="T8" fmla="*/ 0 w 310"/>
                  <a:gd name="T9" fmla="*/ 0 h 156"/>
                  <a:gd name="T10" fmla="*/ 0 w 310"/>
                  <a:gd name="T11" fmla="*/ 0 h 156"/>
                  <a:gd name="T12" fmla="*/ 0 w 310"/>
                  <a:gd name="T13" fmla="*/ 0 h 156"/>
                  <a:gd name="T14" fmla="*/ 0 w 310"/>
                  <a:gd name="T15" fmla="*/ 0 h 156"/>
                  <a:gd name="T16" fmla="*/ 0 w 310"/>
                  <a:gd name="T17" fmla="*/ 0 h 156"/>
                  <a:gd name="T18" fmla="*/ 0 w 310"/>
                  <a:gd name="T19" fmla="*/ 0 h 156"/>
                  <a:gd name="T20" fmla="*/ 0 w 310"/>
                  <a:gd name="T21" fmla="*/ 0 h 156"/>
                  <a:gd name="T22" fmla="*/ 0 w 310"/>
                  <a:gd name="T23" fmla="*/ 0 h 156"/>
                  <a:gd name="T24" fmla="*/ 0 w 310"/>
                  <a:gd name="T25" fmla="*/ 0 h 156"/>
                  <a:gd name="T26" fmla="*/ 0 w 310"/>
                  <a:gd name="T27" fmla="*/ 0 h 156"/>
                  <a:gd name="T28" fmla="*/ 0 w 310"/>
                  <a:gd name="T29" fmla="*/ 0 h 156"/>
                  <a:gd name="T30" fmla="*/ 0 w 310"/>
                  <a:gd name="T31" fmla="*/ 0 h 156"/>
                  <a:gd name="T32" fmla="*/ 0 w 310"/>
                  <a:gd name="T33" fmla="*/ 0 h 156"/>
                  <a:gd name="T34" fmla="*/ 0 w 310"/>
                  <a:gd name="T35" fmla="*/ 0 h 156"/>
                  <a:gd name="T36" fmla="*/ 0 w 310"/>
                  <a:gd name="T37" fmla="*/ 0 h 156"/>
                  <a:gd name="T38" fmla="*/ 0 w 310"/>
                  <a:gd name="T39" fmla="*/ 0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10" h="156">
                    <a:moveTo>
                      <a:pt x="0" y="156"/>
                    </a:moveTo>
                    <a:lnTo>
                      <a:pt x="51" y="156"/>
                    </a:lnTo>
                    <a:lnTo>
                      <a:pt x="104" y="156"/>
                    </a:lnTo>
                    <a:lnTo>
                      <a:pt x="155" y="104"/>
                    </a:lnTo>
                    <a:lnTo>
                      <a:pt x="207" y="156"/>
                    </a:lnTo>
                    <a:lnTo>
                      <a:pt x="258" y="156"/>
                    </a:lnTo>
                    <a:lnTo>
                      <a:pt x="310" y="104"/>
                    </a:lnTo>
                    <a:lnTo>
                      <a:pt x="310" y="53"/>
                    </a:lnTo>
                    <a:lnTo>
                      <a:pt x="258" y="53"/>
                    </a:lnTo>
                    <a:lnTo>
                      <a:pt x="207" y="0"/>
                    </a:lnTo>
                    <a:lnTo>
                      <a:pt x="155" y="0"/>
                    </a:lnTo>
                    <a:lnTo>
                      <a:pt x="104" y="0"/>
                    </a:lnTo>
                    <a:lnTo>
                      <a:pt x="51" y="53"/>
                    </a:lnTo>
                    <a:lnTo>
                      <a:pt x="0" y="104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2" name="Freeform 192"/>
              <p:cNvSpPr>
                <a:spLocks/>
              </p:cNvSpPr>
              <p:nvPr/>
            </p:nvSpPr>
            <p:spPr bwMode="auto">
              <a:xfrm>
                <a:off x="2899" y="1462"/>
                <a:ext cx="51" cy="32"/>
              </a:xfrm>
              <a:custGeom>
                <a:avLst/>
                <a:gdLst>
                  <a:gd name="T0" fmla="*/ 0 w 258"/>
                  <a:gd name="T1" fmla="*/ 0 h 156"/>
                  <a:gd name="T2" fmla="*/ 0 w 258"/>
                  <a:gd name="T3" fmla="*/ 0 h 156"/>
                  <a:gd name="T4" fmla="*/ 0 w 258"/>
                  <a:gd name="T5" fmla="*/ 0 h 156"/>
                  <a:gd name="T6" fmla="*/ 0 w 258"/>
                  <a:gd name="T7" fmla="*/ 0 h 156"/>
                  <a:gd name="T8" fmla="*/ 0 w 258"/>
                  <a:gd name="T9" fmla="*/ 0 h 156"/>
                  <a:gd name="T10" fmla="*/ 0 w 258"/>
                  <a:gd name="T11" fmla="*/ 0 h 156"/>
                  <a:gd name="T12" fmla="*/ 0 w 258"/>
                  <a:gd name="T13" fmla="*/ 0 h 156"/>
                  <a:gd name="T14" fmla="*/ 0 w 258"/>
                  <a:gd name="T15" fmla="*/ 0 h 156"/>
                  <a:gd name="T16" fmla="*/ 0 w 258"/>
                  <a:gd name="T17" fmla="*/ 0 h 156"/>
                  <a:gd name="T18" fmla="*/ 0 w 258"/>
                  <a:gd name="T19" fmla="*/ 0 h 156"/>
                  <a:gd name="T20" fmla="*/ 0 w 258"/>
                  <a:gd name="T21" fmla="*/ 0 h 156"/>
                  <a:gd name="T22" fmla="*/ 0 w 258"/>
                  <a:gd name="T23" fmla="*/ 0 h 156"/>
                  <a:gd name="T24" fmla="*/ 0 w 258"/>
                  <a:gd name="T25" fmla="*/ 0 h 156"/>
                  <a:gd name="T26" fmla="*/ 0 w 258"/>
                  <a:gd name="T27" fmla="*/ 0 h 156"/>
                  <a:gd name="T28" fmla="*/ 0 w 258"/>
                  <a:gd name="T29" fmla="*/ 0 h 156"/>
                  <a:gd name="T30" fmla="*/ 0 w 258"/>
                  <a:gd name="T31" fmla="*/ 0 h 156"/>
                  <a:gd name="T32" fmla="*/ 0 w 258"/>
                  <a:gd name="T33" fmla="*/ 0 h 156"/>
                  <a:gd name="T34" fmla="*/ 0 w 258"/>
                  <a:gd name="T35" fmla="*/ 0 h 156"/>
                  <a:gd name="T36" fmla="*/ 0 w 258"/>
                  <a:gd name="T37" fmla="*/ 0 h 156"/>
                  <a:gd name="T38" fmla="*/ 0 w 258"/>
                  <a:gd name="T39" fmla="*/ 0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8" h="156">
                    <a:moveTo>
                      <a:pt x="51" y="156"/>
                    </a:moveTo>
                    <a:lnTo>
                      <a:pt x="51" y="156"/>
                    </a:lnTo>
                    <a:lnTo>
                      <a:pt x="104" y="156"/>
                    </a:lnTo>
                    <a:lnTo>
                      <a:pt x="155" y="104"/>
                    </a:lnTo>
                    <a:lnTo>
                      <a:pt x="207" y="104"/>
                    </a:lnTo>
                    <a:lnTo>
                      <a:pt x="258" y="156"/>
                    </a:lnTo>
                    <a:lnTo>
                      <a:pt x="258" y="104"/>
                    </a:lnTo>
                    <a:lnTo>
                      <a:pt x="258" y="53"/>
                    </a:lnTo>
                    <a:lnTo>
                      <a:pt x="207" y="0"/>
                    </a:lnTo>
                    <a:lnTo>
                      <a:pt x="155" y="0"/>
                    </a:lnTo>
                    <a:lnTo>
                      <a:pt x="104" y="53"/>
                    </a:lnTo>
                    <a:lnTo>
                      <a:pt x="51" y="53"/>
                    </a:lnTo>
                    <a:lnTo>
                      <a:pt x="0" y="104"/>
                    </a:lnTo>
                    <a:lnTo>
                      <a:pt x="0" y="156"/>
                    </a:lnTo>
                    <a:lnTo>
                      <a:pt x="51" y="156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3" name="Freeform 193"/>
              <p:cNvSpPr>
                <a:spLocks/>
              </p:cNvSpPr>
              <p:nvPr/>
            </p:nvSpPr>
            <p:spPr bwMode="auto">
              <a:xfrm>
                <a:off x="2899" y="1462"/>
                <a:ext cx="51" cy="32"/>
              </a:xfrm>
              <a:custGeom>
                <a:avLst/>
                <a:gdLst>
                  <a:gd name="T0" fmla="*/ 0 w 258"/>
                  <a:gd name="T1" fmla="*/ 0 h 156"/>
                  <a:gd name="T2" fmla="*/ 0 w 258"/>
                  <a:gd name="T3" fmla="*/ 0 h 156"/>
                  <a:gd name="T4" fmla="*/ 0 w 258"/>
                  <a:gd name="T5" fmla="*/ 0 h 156"/>
                  <a:gd name="T6" fmla="*/ 0 w 258"/>
                  <a:gd name="T7" fmla="*/ 0 h 156"/>
                  <a:gd name="T8" fmla="*/ 0 w 258"/>
                  <a:gd name="T9" fmla="*/ 0 h 156"/>
                  <a:gd name="T10" fmla="*/ 0 w 258"/>
                  <a:gd name="T11" fmla="*/ 0 h 156"/>
                  <a:gd name="T12" fmla="*/ 0 w 258"/>
                  <a:gd name="T13" fmla="*/ 0 h 156"/>
                  <a:gd name="T14" fmla="*/ 0 w 258"/>
                  <a:gd name="T15" fmla="*/ 0 h 156"/>
                  <a:gd name="T16" fmla="*/ 0 w 258"/>
                  <a:gd name="T17" fmla="*/ 0 h 156"/>
                  <a:gd name="T18" fmla="*/ 0 w 258"/>
                  <a:gd name="T19" fmla="*/ 0 h 156"/>
                  <a:gd name="T20" fmla="*/ 0 w 258"/>
                  <a:gd name="T21" fmla="*/ 0 h 156"/>
                  <a:gd name="T22" fmla="*/ 0 w 258"/>
                  <a:gd name="T23" fmla="*/ 0 h 156"/>
                  <a:gd name="T24" fmla="*/ 0 w 258"/>
                  <a:gd name="T25" fmla="*/ 0 h 156"/>
                  <a:gd name="T26" fmla="*/ 0 w 258"/>
                  <a:gd name="T27" fmla="*/ 0 h 156"/>
                  <a:gd name="T28" fmla="*/ 0 w 258"/>
                  <a:gd name="T29" fmla="*/ 0 h 156"/>
                  <a:gd name="T30" fmla="*/ 0 w 258"/>
                  <a:gd name="T31" fmla="*/ 0 h 156"/>
                  <a:gd name="T32" fmla="*/ 0 w 258"/>
                  <a:gd name="T33" fmla="*/ 0 h 156"/>
                  <a:gd name="T34" fmla="*/ 0 w 258"/>
                  <a:gd name="T35" fmla="*/ 0 h 156"/>
                  <a:gd name="T36" fmla="*/ 0 w 258"/>
                  <a:gd name="T37" fmla="*/ 0 h 156"/>
                  <a:gd name="T38" fmla="*/ 0 w 258"/>
                  <a:gd name="T39" fmla="*/ 0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8" h="156">
                    <a:moveTo>
                      <a:pt x="51" y="156"/>
                    </a:moveTo>
                    <a:lnTo>
                      <a:pt x="51" y="156"/>
                    </a:lnTo>
                    <a:lnTo>
                      <a:pt x="104" y="104"/>
                    </a:lnTo>
                    <a:lnTo>
                      <a:pt x="155" y="104"/>
                    </a:lnTo>
                    <a:lnTo>
                      <a:pt x="207" y="104"/>
                    </a:lnTo>
                    <a:lnTo>
                      <a:pt x="258" y="104"/>
                    </a:lnTo>
                    <a:lnTo>
                      <a:pt x="258" y="53"/>
                    </a:lnTo>
                    <a:lnTo>
                      <a:pt x="207" y="53"/>
                    </a:lnTo>
                    <a:lnTo>
                      <a:pt x="207" y="0"/>
                    </a:lnTo>
                    <a:lnTo>
                      <a:pt x="155" y="0"/>
                    </a:lnTo>
                    <a:lnTo>
                      <a:pt x="104" y="53"/>
                    </a:lnTo>
                    <a:lnTo>
                      <a:pt x="51" y="53"/>
                    </a:lnTo>
                    <a:lnTo>
                      <a:pt x="0" y="104"/>
                    </a:lnTo>
                    <a:lnTo>
                      <a:pt x="0" y="156"/>
                    </a:lnTo>
                    <a:lnTo>
                      <a:pt x="51" y="156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4" name="Freeform 194"/>
              <p:cNvSpPr>
                <a:spLocks/>
              </p:cNvSpPr>
              <p:nvPr/>
            </p:nvSpPr>
            <p:spPr bwMode="auto">
              <a:xfrm>
                <a:off x="2909" y="1473"/>
                <a:ext cx="31" cy="21"/>
              </a:xfrm>
              <a:custGeom>
                <a:avLst/>
                <a:gdLst>
                  <a:gd name="T0" fmla="*/ 0 w 156"/>
                  <a:gd name="T1" fmla="*/ 0 h 103"/>
                  <a:gd name="T2" fmla="*/ 0 w 156"/>
                  <a:gd name="T3" fmla="*/ 0 h 103"/>
                  <a:gd name="T4" fmla="*/ 0 w 156"/>
                  <a:gd name="T5" fmla="*/ 0 h 103"/>
                  <a:gd name="T6" fmla="*/ 0 w 156"/>
                  <a:gd name="T7" fmla="*/ 0 h 103"/>
                  <a:gd name="T8" fmla="*/ 0 w 156"/>
                  <a:gd name="T9" fmla="*/ 0 h 103"/>
                  <a:gd name="T10" fmla="*/ 0 w 156"/>
                  <a:gd name="T11" fmla="*/ 0 h 103"/>
                  <a:gd name="T12" fmla="*/ 0 w 156"/>
                  <a:gd name="T13" fmla="*/ 0 h 103"/>
                  <a:gd name="T14" fmla="*/ 0 w 156"/>
                  <a:gd name="T15" fmla="*/ 0 h 103"/>
                  <a:gd name="T16" fmla="*/ 0 w 156"/>
                  <a:gd name="T17" fmla="*/ 0 h 103"/>
                  <a:gd name="T18" fmla="*/ 0 w 156"/>
                  <a:gd name="T19" fmla="*/ 0 h 103"/>
                  <a:gd name="T20" fmla="*/ 0 w 156"/>
                  <a:gd name="T21" fmla="*/ 0 h 103"/>
                  <a:gd name="T22" fmla="*/ 0 w 156"/>
                  <a:gd name="T23" fmla="*/ 0 h 103"/>
                  <a:gd name="T24" fmla="*/ 0 w 156"/>
                  <a:gd name="T25" fmla="*/ 0 h 103"/>
                  <a:gd name="T26" fmla="*/ 0 w 156"/>
                  <a:gd name="T27" fmla="*/ 0 h 103"/>
                  <a:gd name="T28" fmla="*/ 0 w 156"/>
                  <a:gd name="T29" fmla="*/ 0 h 103"/>
                  <a:gd name="T30" fmla="*/ 0 w 156"/>
                  <a:gd name="T31" fmla="*/ 0 h 103"/>
                  <a:gd name="T32" fmla="*/ 0 w 156"/>
                  <a:gd name="T33" fmla="*/ 0 h 103"/>
                  <a:gd name="T34" fmla="*/ 0 w 156"/>
                  <a:gd name="T35" fmla="*/ 0 h 103"/>
                  <a:gd name="T36" fmla="*/ 0 w 156"/>
                  <a:gd name="T37" fmla="*/ 0 h 103"/>
                  <a:gd name="T38" fmla="*/ 0 w 156"/>
                  <a:gd name="T39" fmla="*/ 0 h 10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6" h="103">
                    <a:moveTo>
                      <a:pt x="0" y="103"/>
                    </a:moveTo>
                    <a:lnTo>
                      <a:pt x="53" y="103"/>
                    </a:lnTo>
                    <a:lnTo>
                      <a:pt x="53" y="51"/>
                    </a:lnTo>
                    <a:lnTo>
                      <a:pt x="104" y="51"/>
                    </a:lnTo>
                    <a:lnTo>
                      <a:pt x="156" y="51"/>
                    </a:lnTo>
                    <a:lnTo>
                      <a:pt x="156" y="0"/>
                    </a:lnTo>
                    <a:lnTo>
                      <a:pt x="104" y="0"/>
                    </a:lnTo>
                    <a:lnTo>
                      <a:pt x="53" y="0"/>
                    </a:lnTo>
                    <a:lnTo>
                      <a:pt x="0" y="5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5" name="Freeform 195"/>
              <p:cNvSpPr>
                <a:spLocks/>
              </p:cNvSpPr>
              <p:nvPr/>
            </p:nvSpPr>
            <p:spPr bwMode="auto">
              <a:xfrm>
                <a:off x="2909" y="1473"/>
                <a:ext cx="31" cy="10"/>
              </a:xfrm>
              <a:custGeom>
                <a:avLst/>
                <a:gdLst>
                  <a:gd name="T0" fmla="*/ 0 w 156"/>
                  <a:gd name="T1" fmla="*/ 0 h 51"/>
                  <a:gd name="T2" fmla="*/ 0 w 156"/>
                  <a:gd name="T3" fmla="*/ 0 h 51"/>
                  <a:gd name="T4" fmla="*/ 0 w 156"/>
                  <a:gd name="T5" fmla="*/ 0 h 51"/>
                  <a:gd name="T6" fmla="*/ 0 w 156"/>
                  <a:gd name="T7" fmla="*/ 0 h 51"/>
                  <a:gd name="T8" fmla="*/ 0 w 156"/>
                  <a:gd name="T9" fmla="*/ 0 h 51"/>
                  <a:gd name="T10" fmla="*/ 0 w 156"/>
                  <a:gd name="T11" fmla="*/ 0 h 51"/>
                  <a:gd name="T12" fmla="*/ 0 w 156"/>
                  <a:gd name="T13" fmla="*/ 0 h 51"/>
                  <a:gd name="T14" fmla="*/ 0 w 156"/>
                  <a:gd name="T15" fmla="*/ 0 h 51"/>
                  <a:gd name="T16" fmla="*/ 0 w 156"/>
                  <a:gd name="T17" fmla="*/ 0 h 51"/>
                  <a:gd name="T18" fmla="*/ 0 w 156"/>
                  <a:gd name="T19" fmla="*/ 0 h 51"/>
                  <a:gd name="T20" fmla="*/ 0 w 156"/>
                  <a:gd name="T21" fmla="*/ 0 h 51"/>
                  <a:gd name="T22" fmla="*/ 0 w 156"/>
                  <a:gd name="T23" fmla="*/ 0 h 51"/>
                  <a:gd name="T24" fmla="*/ 0 w 156"/>
                  <a:gd name="T25" fmla="*/ 0 h 51"/>
                  <a:gd name="T26" fmla="*/ 0 w 156"/>
                  <a:gd name="T27" fmla="*/ 0 h 51"/>
                  <a:gd name="T28" fmla="*/ 0 w 156"/>
                  <a:gd name="T29" fmla="*/ 0 h 51"/>
                  <a:gd name="T30" fmla="*/ 0 w 156"/>
                  <a:gd name="T31" fmla="*/ 0 h 51"/>
                  <a:gd name="T32" fmla="*/ 0 w 156"/>
                  <a:gd name="T33" fmla="*/ 0 h 51"/>
                  <a:gd name="T34" fmla="*/ 0 w 156"/>
                  <a:gd name="T35" fmla="*/ 0 h 51"/>
                  <a:gd name="T36" fmla="*/ 0 w 156"/>
                  <a:gd name="T37" fmla="*/ 0 h 51"/>
                  <a:gd name="T38" fmla="*/ 0 w 156"/>
                  <a:gd name="T39" fmla="*/ 0 h 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6" h="51">
                    <a:moveTo>
                      <a:pt x="104" y="51"/>
                    </a:moveTo>
                    <a:lnTo>
                      <a:pt x="53" y="51"/>
                    </a:lnTo>
                    <a:lnTo>
                      <a:pt x="0" y="51"/>
                    </a:lnTo>
                    <a:lnTo>
                      <a:pt x="53" y="0"/>
                    </a:lnTo>
                    <a:lnTo>
                      <a:pt x="104" y="0"/>
                    </a:lnTo>
                    <a:lnTo>
                      <a:pt x="156" y="51"/>
                    </a:lnTo>
                    <a:lnTo>
                      <a:pt x="104" y="51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6" name="Freeform 196"/>
              <p:cNvSpPr>
                <a:spLocks/>
              </p:cNvSpPr>
              <p:nvPr/>
            </p:nvSpPr>
            <p:spPr bwMode="auto">
              <a:xfrm>
                <a:off x="2630" y="884"/>
                <a:ext cx="155" cy="299"/>
              </a:xfrm>
              <a:custGeom>
                <a:avLst/>
                <a:gdLst>
                  <a:gd name="T0" fmla="*/ 1 w 775"/>
                  <a:gd name="T1" fmla="*/ 0 h 1497"/>
                  <a:gd name="T2" fmla="*/ 1 w 775"/>
                  <a:gd name="T3" fmla="*/ 0 h 1497"/>
                  <a:gd name="T4" fmla="*/ 1 w 775"/>
                  <a:gd name="T5" fmla="*/ 0 h 1497"/>
                  <a:gd name="T6" fmla="*/ 1 w 775"/>
                  <a:gd name="T7" fmla="*/ 1 h 1497"/>
                  <a:gd name="T8" fmla="*/ 1 w 775"/>
                  <a:gd name="T9" fmla="*/ 1 h 1497"/>
                  <a:gd name="T10" fmla="*/ 0 w 775"/>
                  <a:gd name="T11" fmla="*/ 1 h 1497"/>
                  <a:gd name="T12" fmla="*/ 0 w 775"/>
                  <a:gd name="T13" fmla="*/ 2 h 1497"/>
                  <a:gd name="T14" fmla="*/ 0 w 775"/>
                  <a:gd name="T15" fmla="*/ 2 h 1497"/>
                  <a:gd name="T16" fmla="*/ 0 w 775"/>
                  <a:gd name="T17" fmla="*/ 2 h 1497"/>
                  <a:gd name="T18" fmla="*/ 0 w 775"/>
                  <a:gd name="T19" fmla="*/ 2 h 1497"/>
                  <a:gd name="T20" fmla="*/ 0 w 775"/>
                  <a:gd name="T21" fmla="*/ 2 h 1497"/>
                  <a:gd name="T22" fmla="*/ 0 w 775"/>
                  <a:gd name="T23" fmla="*/ 2 h 1497"/>
                  <a:gd name="T24" fmla="*/ 0 w 775"/>
                  <a:gd name="T25" fmla="*/ 2 h 1497"/>
                  <a:gd name="T26" fmla="*/ 0 w 775"/>
                  <a:gd name="T27" fmla="*/ 2 h 1497"/>
                  <a:gd name="T28" fmla="*/ 0 w 775"/>
                  <a:gd name="T29" fmla="*/ 2 h 1497"/>
                  <a:gd name="T30" fmla="*/ 1 w 775"/>
                  <a:gd name="T31" fmla="*/ 2 h 1497"/>
                  <a:gd name="T32" fmla="*/ 1 w 775"/>
                  <a:gd name="T33" fmla="*/ 2 h 1497"/>
                  <a:gd name="T34" fmla="*/ 1 w 775"/>
                  <a:gd name="T35" fmla="*/ 2 h 1497"/>
                  <a:gd name="T36" fmla="*/ 1 w 775"/>
                  <a:gd name="T37" fmla="*/ 1 h 1497"/>
                  <a:gd name="T38" fmla="*/ 1 w 775"/>
                  <a:gd name="T39" fmla="*/ 1 h 1497"/>
                  <a:gd name="T40" fmla="*/ 1 w 775"/>
                  <a:gd name="T41" fmla="*/ 1 h 1497"/>
                  <a:gd name="T42" fmla="*/ 1 w 775"/>
                  <a:gd name="T43" fmla="*/ 0 h 1497"/>
                  <a:gd name="T44" fmla="*/ 1 w 775"/>
                  <a:gd name="T45" fmla="*/ 0 h 1497"/>
                  <a:gd name="T46" fmla="*/ 1 w 775"/>
                  <a:gd name="T47" fmla="*/ 0 h 149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75" h="1497">
                    <a:moveTo>
                      <a:pt x="723" y="0"/>
                    </a:moveTo>
                    <a:lnTo>
                      <a:pt x="620" y="104"/>
                    </a:lnTo>
                    <a:lnTo>
                      <a:pt x="517" y="258"/>
                    </a:lnTo>
                    <a:lnTo>
                      <a:pt x="413" y="413"/>
                    </a:lnTo>
                    <a:lnTo>
                      <a:pt x="206" y="826"/>
                    </a:lnTo>
                    <a:lnTo>
                      <a:pt x="104" y="1033"/>
                    </a:lnTo>
                    <a:lnTo>
                      <a:pt x="104" y="1188"/>
                    </a:lnTo>
                    <a:lnTo>
                      <a:pt x="52" y="1343"/>
                    </a:lnTo>
                    <a:lnTo>
                      <a:pt x="0" y="1497"/>
                    </a:lnTo>
                    <a:lnTo>
                      <a:pt x="52" y="1497"/>
                    </a:lnTo>
                    <a:lnTo>
                      <a:pt x="259" y="1395"/>
                    </a:lnTo>
                    <a:lnTo>
                      <a:pt x="413" y="1291"/>
                    </a:lnTo>
                    <a:lnTo>
                      <a:pt x="413" y="1033"/>
                    </a:lnTo>
                    <a:lnTo>
                      <a:pt x="517" y="671"/>
                    </a:lnTo>
                    <a:lnTo>
                      <a:pt x="620" y="362"/>
                    </a:lnTo>
                    <a:lnTo>
                      <a:pt x="723" y="104"/>
                    </a:lnTo>
                    <a:lnTo>
                      <a:pt x="775" y="0"/>
                    </a:lnTo>
                    <a:lnTo>
                      <a:pt x="723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7" name="Freeform 197"/>
              <p:cNvSpPr>
                <a:spLocks/>
              </p:cNvSpPr>
              <p:nvPr/>
            </p:nvSpPr>
            <p:spPr bwMode="auto">
              <a:xfrm>
                <a:off x="3229" y="1049"/>
                <a:ext cx="104" cy="372"/>
              </a:xfrm>
              <a:custGeom>
                <a:avLst/>
                <a:gdLst>
                  <a:gd name="T0" fmla="*/ 1 w 517"/>
                  <a:gd name="T1" fmla="*/ 0 h 1860"/>
                  <a:gd name="T2" fmla="*/ 1 w 517"/>
                  <a:gd name="T3" fmla="*/ 1 h 1860"/>
                  <a:gd name="T4" fmla="*/ 1 w 517"/>
                  <a:gd name="T5" fmla="*/ 1 h 1860"/>
                  <a:gd name="T6" fmla="*/ 1 w 517"/>
                  <a:gd name="T7" fmla="*/ 2 h 1860"/>
                  <a:gd name="T8" fmla="*/ 1 w 517"/>
                  <a:gd name="T9" fmla="*/ 2 h 1860"/>
                  <a:gd name="T10" fmla="*/ 1 w 517"/>
                  <a:gd name="T11" fmla="*/ 2 h 1860"/>
                  <a:gd name="T12" fmla="*/ 0 w 517"/>
                  <a:gd name="T13" fmla="*/ 3 h 1860"/>
                  <a:gd name="T14" fmla="*/ 0 w 517"/>
                  <a:gd name="T15" fmla="*/ 3 h 1860"/>
                  <a:gd name="T16" fmla="*/ 0 w 517"/>
                  <a:gd name="T17" fmla="*/ 3 h 1860"/>
                  <a:gd name="T18" fmla="*/ 0 w 517"/>
                  <a:gd name="T19" fmla="*/ 3 h 1860"/>
                  <a:gd name="T20" fmla="*/ 0 w 517"/>
                  <a:gd name="T21" fmla="*/ 3 h 1860"/>
                  <a:gd name="T22" fmla="*/ 0 w 517"/>
                  <a:gd name="T23" fmla="*/ 3 h 1860"/>
                  <a:gd name="T24" fmla="*/ 0 w 517"/>
                  <a:gd name="T25" fmla="*/ 3 h 1860"/>
                  <a:gd name="T26" fmla="*/ 0 w 517"/>
                  <a:gd name="T27" fmla="*/ 2 h 1860"/>
                  <a:gd name="T28" fmla="*/ 0 w 517"/>
                  <a:gd name="T29" fmla="*/ 2 h 1860"/>
                  <a:gd name="T30" fmla="*/ 1 w 517"/>
                  <a:gd name="T31" fmla="*/ 1 h 1860"/>
                  <a:gd name="T32" fmla="*/ 1 w 517"/>
                  <a:gd name="T33" fmla="*/ 1 h 1860"/>
                  <a:gd name="T34" fmla="*/ 1 w 517"/>
                  <a:gd name="T35" fmla="*/ 0 h 1860"/>
                  <a:gd name="T36" fmla="*/ 1 w 517"/>
                  <a:gd name="T37" fmla="*/ 0 h 1860"/>
                  <a:gd name="T38" fmla="*/ 1 w 517"/>
                  <a:gd name="T39" fmla="*/ 0 h 18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17" h="1860">
                    <a:moveTo>
                      <a:pt x="311" y="0"/>
                    </a:moveTo>
                    <a:lnTo>
                      <a:pt x="465" y="362"/>
                    </a:lnTo>
                    <a:lnTo>
                      <a:pt x="517" y="775"/>
                    </a:lnTo>
                    <a:lnTo>
                      <a:pt x="517" y="1085"/>
                    </a:lnTo>
                    <a:lnTo>
                      <a:pt x="362" y="1499"/>
                    </a:lnTo>
                    <a:lnTo>
                      <a:pt x="258" y="1757"/>
                    </a:lnTo>
                    <a:lnTo>
                      <a:pt x="258" y="1808"/>
                    </a:lnTo>
                    <a:lnTo>
                      <a:pt x="156" y="1860"/>
                    </a:lnTo>
                    <a:lnTo>
                      <a:pt x="52" y="1860"/>
                    </a:lnTo>
                    <a:lnTo>
                      <a:pt x="0" y="1706"/>
                    </a:lnTo>
                    <a:lnTo>
                      <a:pt x="52" y="1395"/>
                    </a:lnTo>
                    <a:lnTo>
                      <a:pt x="207" y="982"/>
                    </a:lnTo>
                    <a:lnTo>
                      <a:pt x="311" y="569"/>
                    </a:lnTo>
                    <a:lnTo>
                      <a:pt x="311" y="311"/>
                    </a:lnTo>
                    <a:lnTo>
                      <a:pt x="311" y="104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2B7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8" name="Freeform 198"/>
              <p:cNvSpPr>
                <a:spLocks/>
              </p:cNvSpPr>
              <p:nvPr/>
            </p:nvSpPr>
            <p:spPr bwMode="auto">
              <a:xfrm>
                <a:off x="2630" y="894"/>
                <a:ext cx="145" cy="289"/>
              </a:xfrm>
              <a:custGeom>
                <a:avLst/>
                <a:gdLst>
                  <a:gd name="T0" fmla="*/ 0 w 723"/>
                  <a:gd name="T1" fmla="*/ 2 h 1446"/>
                  <a:gd name="T2" fmla="*/ 0 w 723"/>
                  <a:gd name="T3" fmla="*/ 2 h 1446"/>
                  <a:gd name="T4" fmla="*/ 0 w 723"/>
                  <a:gd name="T5" fmla="*/ 2 h 1446"/>
                  <a:gd name="T6" fmla="*/ 0 w 723"/>
                  <a:gd name="T7" fmla="*/ 2 h 1446"/>
                  <a:gd name="T8" fmla="*/ 0 w 723"/>
                  <a:gd name="T9" fmla="*/ 2 h 1446"/>
                  <a:gd name="T10" fmla="*/ 0 w 723"/>
                  <a:gd name="T11" fmla="*/ 2 h 1446"/>
                  <a:gd name="T12" fmla="*/ 0 w 723"/>
                  <a:gd name="T13" fmla="*/ 2 h 1446"/>
                  <a:gd name="T14" fmla="*/ 0 w 723"/>
                  <a:gd name="T15" fmla="*/ 2 h 1446"/>
                  <a:gd name="T16" fmla="*/ 0 w 723"/>
                  <a:gd name="T17" fmla="*/ 2 h 1446"/>
                  <a:gd name="T18" fmla="*/ 0 w 723"/>
                  <a:gd name="T19" fmla="*/ 2 h 1446"/>
                  <a:gd name="T20" fmla="*/ 0 w 723"/>
                  <a:gd name="T21" fmla="*/ 1 h 1446"/>
                  <a:gd name="T22" fmla="*/ 1 w 723"/>
                  <a:gd name="T23" fmla="*/ 1 h 1446"/>
                  <a:gd name="T24" fmla="*/ 1 w 723"/>
                  <a:gd name="T25" fmla="*/ 1 h 1446"/>
                  <a:gd name="T26" fmla="*/ 1 w 723"/>
                  <a:gd name="T27" fmla="*/ 0 h 1446"/>
                  <a:gd name="T28" fmla="*/ 1 w 723"/>
                  <a:gd name="T29" fmla="*/ 0 h 1446"/>
                  <a:gd name="T30" fmla="*/ 1 w 723"/>
                  <a:gd name="T31" fmla="*/ 0 h 1446"/>
                  <a:gd name="T32" fmla="*/ 1 w 723"/>
                  <a:gd name="T33" fmla="*/ 0 h 1446"/>
                  <a:gd name="T34" fmla="*/ 1 w 723"/>
                  <a:gd name="T35" fmla="*/ 0 h 1446"/>
                  <a:gd name="T36" fmla="*/ 1 w 723"/>
                  <a:gd name="T37" fmla="*/ 0 h 1446"/>
                  <a:gd name="T38" fmla="*/ 1 w 723"/>
                  <a:gd name="T39" fmla="*/ 1 h 1446"/>
                  <a:gd name="T40" fmla="*/ 1 w 723"/>
                  <a:gd name="T41" fmla="*/ 1 h 1446"/>
                  <a:gd name="T42" fmla="*/ 1 w 723"/>
                  <a:gd name="T43" fmla="*/ 1 h 1446"/>
                  <a:gd name="T44" fmla="*/ 1 w 723"/>
                  <a:gd name="T45" fmla="*/ 2 h 1446"/>
                  <a:gd name="T46" fmla="*/ 0 w 723"/>
                  <a:gd name="T47" fmla="*/ 2 h 14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23" h="1446">
                    <a:moveTo>
                      <a:pt x="310" y="1240"/>
                    </a:moveTo>
                    <a:lnTo>
                      <a:pt x="206" y="1344"/>
                    </a:lnTo>
                    <a:lnTo>
                      <a:pt x="52" y="1446"/>
                    </a:lnTo>
                    <a:lnTo>
                      <a:pt x="0" y="1446"/>
                    </a:lnTo>
                    <a:lnTo>
                      <a:pt x="52" y="1292"/>
                    </a:lnTo>
                    <a:lnTo>
                      <a:pt x="104" y="1137"/>
                    </a:lnTo>
                    <a:lnTo>
                      <a:pt x="104" y="982"/>
                    </a:lnTo>
                    <a:lnTo>
                      <a:pt x="206" y="775"/>
                    </a:lnTo>
                    <a:lnTo>
                      <a:pt x="413" y="362"/>
                    </a:lnTo>
                    <a:lnTo>
                      <a:pt x="465" y="259"/>
                    </a:lnTo>
                    <a:lnTo>
                      <a:pt x="568" y="104"/>
                    </a:lnTo>
                    <a:lnTo>
                      <a:pt x="672" y="0"/>
                    </a:lnTo>
                    <a:lnTo>
                      <a:pt x="723" y="0"/>
                    </a:lnTo>
                    <a:lnTo>
                      <a:pt x="672" y="155"/>
                    </a:lnTo>
                    <a:lnTo>
                      <a:pt x="568" y="362"/>
                    </a:lnTo>
                    <a:lnTo>
                      <a:pt x="413" y="672"/>
                    </a:lnTo>
                    <a:lnTo>
                      <a:pt x="362" y="1033"/>
                    </a:lnTo>
                    <a:lnTo>
                      <a:pt x="310" y="1240"/>
                    </a:lnTo>
                    <a:close/>
                  </a:path>
                </a:pathLst>
              </a:custGeom>
              <a:solidFill>
                <a:srgbClr val="E9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49" name="Freeform 199"/>
              <p:cNvSpPr>
                <a:spLocks/>
              </p:cNvSpPr>
              <p:nvPr/>
            </p:nvSpPr>
            <p:spPr bwMode="auto">
              <a:xfrm>
                <a:off x="2630" y="915"/>
                <a:ext cx="124" cy="268"/>
              </a:xfrm>
              <a:custGeom>
                <a:avLst/>
                <a:gdLst>
                  <a:gd name="T0" fmla="*/ 0 w 620"/>
                  <a:gd name="T1" fmla="*/ 2 h 1342"/>
                  <a:gd name="T2" fmla="*/ 0 w 620"/>
                  <a:gd name="T3" fmla="*/ 2 h 1342"/>
                  <a:gd name="T4" fmla="*/ 0 w 620"/>
                  <a:gd name="T5" fmla="*/ 2 h 1342"/>
                  <a:gd name="T6" fmla="*/ 0 w 620"/>
                  <a:gd name="T7" fmla="*/ 2 h 1342"/>
                  <a:gd name="T8" fmla="*/ 0 w 620"/>
                  <a:gd name="T9" fmla="*/ 2 h 1342"/>
                  <a:gd name="T10" fmla="*/ 0 w 620"/>
                  <a:gd name="T11" fmla="*/ 2 h 1342"/>
                  <a:gd name="T12" fmla="*/ 0 w 620"/>
                  <a:gd name="T13" fmla="*/ 2 h 1342"/>
                  <a:gd name="T14" fmla="*/ 0 w 620"/>
                  <a:gd name="T15" fmla="*/ 2 h 1342"/>
                  <a:gd name="T16" fmla="*/ 0 w 620"/>
                  <a:gd name="T17" fmla="*/ 2 h 1342"/>
                  <a:gd name="T18" fmla="*/ 0 w 620"/>
                  <a:gd name="T19" fmla="*/ 1 h 1342"/>
                  <a:gd name="T20" fmla="*/ 0 w 620"/>
                  <a:gd name="T21" fmla="*/ 1 h 1342"/>
                  <a:gd name="T22" fmla="*/ 1 w 620"/>
                  <a:gd name="T23" fmla="*/ 0 h 1342"/>
                  <a:gd name="T24" fmla="*/ 1 w 620"/>
                  <a:gd name="T25" fmla="*/ 0 h 1342"/>
                  <a:gd name="T26" fmla="*/ 1 w 620"/>
                  <a:gd name="T27" fmla="*/ 0 h 1342"/>
                  <a:gd name="T28" fmla="*/ 1 w 620"/>
                  <a:gd name="T29" fmla="*/ 0 h 1342"/>
                  <a:gd name="T30" fmla="*/ 1 w 620"/>
                  <a:gd name="T31" fmla="*/ 0 h 1342"/>
                  <a:gd name="T32" fmla="*/ 1 w 620"/>
                  <a:gd name="T33" fmla="*/ 0 h 1342"/>
                  <a:gd name="T34" fmla="*/ 1 w 620"/>
                  <a:gd name="T35" fmla="*/ 0 h 1342"/>
                  <a:gd name="T36" fmla="*/ 1 w 620"/>
                  <a:gd name="T37" fmla="*/ 0 h 1342"/>
                  <a:gd name="T38" fmla="*/ 1 w 620"/>
                  <a:gd name="T39" fmla="*/ 0 h 1342"/>
                  <a:gd name="T40" fmla="*/ 1 w 620"/>
                  <a:gd name="T41" fmla="*/ 0 h 1342"/>
                  <a:gd name="T42" fmla="*/ 1 w 620"/>
                  <a:gd name="T43" fmla="*/ 1 h 1342"/>
                  <a:gd name="T44" fmla="*/ 0 w 620"/>
                  <a:gd name="T45" fmla="*/ 1 h 1342"/>
                  <a:gd name="T46" fmla="*/ 0 w 620"/>
                  <a:gd name="T47" fmla="*/ 2 h 13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0" h="1342">
                    <a:moveTo>
                      <a:pt x="259" y="1136"/>
                    </a:moveTo>
                    <a:lnTo>
                      <a:pt x="155" y="1240"/>
                    </a:lnTo>
                    <a:lnTo>
                      <a:pt x="52" y="1342"/>
                    </a:lnTo>
                    <a:lnTo>
                      <a:pt x="0" y="1342"/>
                    </a:lnTo>
                    <a:lnTo>
                      <a:pt x="52" y="1188"/>
                    </a:lnTo>
                    <a:lnTo>
                      <a:pt x="104" y="1033"/>
                    </a:lnTo>
                    <a:lnTo>
                      <a:pt x="104" y="878"/>
                    </a:lnTo>
                    <a:lnTo>
                      <a:pt x="206" y="671"/>
                    </a:lnTo>
                    <a:lnTo>
                      <a:pt x="413" y="258"/>
                    </a:lnTo>
                    <a:lnTo>
                      <a:pt x="465" y="155"/>
                    </a:lnTo>
                    <a:lnTo>
                      <a:pt x="517" y="103"/>
                    </a:lnTo>
                    <a:lnTo>
                      <a:pt x="620" y="0"/>
                    </a:lnTo>
                    <a:lnTo>
                      <a:pt x="568" y="103"/>
                    </a:lnTo>
                    <a:lnTo>
                      <a:pt x="465" y="309"/>
                    </a:lnTo>
                    <a:lnTo>
                      <a:pt x="362" y="620"/>
                    </a:lnTo>
                    <a:lnTo>
                      <a:pt x="310" y="929"/>
                    </a:lnTo>
                    <a:lnTo>
                      <a:pt x="259" y="1136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0" name="Freeform 200"/>
              <p:cNvSpPr>
                <a:spLocks/>
              </p:cNvSpPr>
              <p:nvPr/>
            </p:nvSpPr>
            <p:spPr bwMode="auto">
              <a:xfrm>
                <a:off x="2630" y="925"/>
                <a:ext cx="114" cy="258"/>
              </a:xfrm>
              <a:custGeom>
                <a:avLst/>
                <a:gdLst>
                  <a:gd name="T0" fmla="*/ 0 w 568"/>
                  <a:gd name="T1" fmla="*/ 2 h 1291"/>
                  <a:gd name="T2" fmla="*/ 0 w 568"/>
                  <a:gd name="T3" fmla="*/ 2 h 1291"/>
                  <a:gd name="T4" fmla="*/ 0 w 568"/>
                  <a:gd name="T5" fmla="*/ 2 h 1291"/>
                  <a:gd name="T6" fmla="*/ 0 w 568"/>
                  <a:gd name="T7" fmla="*/ 2 h 1291"/>
                  <a:gd name="T8" fmla="*/ 0 w 568"/>
                  <a:gd name="T9" fmla="*/ 2 h 1291"/>
                  <a:gd name="T10" fmla="*/ 0 w 568"/>
                  <a:gd name="T11" fmla="*/ 2 h 1291"/>
                  <a:gd name="T12" fmla="*/ 0 w 568"/>
                  <a:gd name="T13" fmla="*/ 2 h 1291"/>
                  <a:gd name="T14" fmla="*/ 0 w 568"/>
                  <a:gd name="T15" fmla="*/ 2 h 1291"/>
                  <a:gd name="T16" fmla="*/ 0 w 568"/>
                  <a:gd name="T17" fmla="*/ 2 h 1291"/>
                  <a:gd name="T18" fmla="*/ 0 w 568"/>
                  <a:gd name="T19" fmla="*/ 1 h 1291"/>
                  <a:gd name="T20" fmla="*/ 0 w 568"/>
                  <a:gd name="T21" fmla="*/ 1 h 1291"/>
                  <a:gd name="T22" fmla="*/ 1 w 568"/>
                  <a:gd name="T23" fmla="*/ 0 h 1291"/>
                  <a:gd name="T24" fmla="*/ 1 w 568"/>
                  <a:gd name="T25" fmla="*/ 0 h 1291"/>
                  <a:gd name="T26" fmla="*/ 1 w 568"/>
                  <a:gd name="T27" fmla="*/ 0 h 1291"/>
                  <a:gd name="T28" fmla="*/ 1 w 568"/>
                  <a:gd name="T29" fmla="*/ 0 h 1291"/>
                  <a:gd name="T30" fmla="*/ 1 w 568"/>
                  <a:gd name="T31" fmla="*/ 0 h 1291"/>
                  <a:gd name="T32" fmla="*/ 1 w 568"/>
                  <a:gd name="T33" fmla="*/ 0 h 1291"/>
                  <a:gd name="T34" fmla="*/ 1 w 568"/>
                  <a:gd name="T35" fmla="*/ 0 h 1291"/>
                  <a:gd name="T36" fmla="*/ 1 w 568"/>
                  <a:gd name="T37" fmla="*/ 0 h 1291"/>
                  <a:gd name="T38" fmla="*/ 1 w 568"/>
                  <a:gd name="T39" fmla="*/ 1 h 1291"/>
                  <a:gd name="T40" fmla="*/ 1 w 568"/>
                  <a:gd name="T41" fmla="*/ 1 h 1291"/>
                  <a:gd name="T42" fmla="*/ 0 w 568"/>
                  <a:gd name="T43" fmla="*/ 1 h 1291"/>
                  <a:gd name="T44" fmla="*/ 0 w 568"/>
                  <a:gd name="T45" fmla="*/ 1 h 1291"/>
                  <a:gd name="T46" fmla="*/ 0 w 568"/>
                  <a:gd name="T47" fmla="*/ 2 h 129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8" h="1291">
                    <a:moveTo>
                      <a:pt x="206" y="1033"/>
                    </a:moveTo>
                    <a:lnTo>
                      <a:pt x="104" y="1189"/>
                    </a:lnTo>
                    <a:lnTo>
                      <a:pt x="52" y="1291"/>
                    </a:lnTo>
                    <a:lnTo>
                      <a:pt x="0" y="1291"/>
                    </a:lnTo>
                    <a:lnTo>
                      <a:pt x="52" y="1137"/>
                    </a:lnTo>
                    <a:lnTo>
                      <a:pt x="104" y="982"/>
                    </a:lnTo>
                    <a:lnTo>
                      <a:pt x="104" y="827"/>
                    </a:lnTo>
                    <a:lnTo>
                      <a:pt x="206" y="620"/>
                    </a:lnTo>
                    <a:lnTo>
                      <a:pt x="413" y="207"/>
                    </a:lnTo>
                    <a:lnTo>
                      <a:pt x="465" y="156"/>
                    </a:lnTo>
                    <a:lnTo>
                      <a:pt x="465" y="104"/>
                    </a:lnTo>
                    <a:lnTo>
                      <a:pt x="568" y="52"/>
                    </a:lnTo>
                    <a:lnTo>
                      <a:pt x="568" y="0"/>
                    </a:lnTo>
                    <a:lnTo>
                      <a:pt x="517" y="156"/>
                    </a:lnTo>
                    <a:lnTo>
                      <a:pt x="413" y="362"/>
                    </a:lnTo>
                    <a:lnTo>
                      <a:pt x="259" y="620"/>
                    </a:lnTo>
                    <a:lnTo>
                      <a:pt x="206" y="878"/>
                    </a:lnTo>
                    <a:lnTo>
                      <a:pt x="206" y="1033"/>
                    </a:lnTo>
                    <a:close/>
                  </a:path>
                </a:pathLst>
              </a:custGeom>
              <a:solidFill>
                <a:srgbClr val="D99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1" name="Freeform 201"/>
              <p:cNvSpPr>
                <a:spLocks/>
              </p:cNvSpPr>
              <p:nvPr/>
            </p:nvSpPr>
            <p:spPr bwMode="auto">
              <a:xfrm>
                <a:off x="2630" y="946"/>
                <a:ext cx="93" cy="237"/>
              </a:xfrm>
              <a:custGeom>
                <a:avLst/>
                <a:gdLst>
                  <a:gd name="T0" fmla="*/ 1 w 465"/>
                  <a:gd name="T1" fmla="*/ 0 h 1187"/>
                  <a:gd name="T2" fmla="*/ 1 w 465"/>
                  <a:gd name="T3" fmla="*/ 0 h 1187"/>
                  <a:gd name="T4" fmla="*/ 1 w 465"/>
                  <a:gd name="T5" fmla="*/ 0 h 1187"/>
                  <a:gd name="T6" fmla="*/ 1 w 465"/>
                  <a:gd name="T7" fmla="*/ 0 h 1187"/>
                  <a:gd name="T8" fmla="*/ 1 w 465"/>
                  <a:gd name="T9" fmla="*/ 0 h 1187"/>
                  <a:gd name="T10" fmla="*/ 0 w 465"/>
                  <a:gd name="T11" fmla="*/ 1 h 1187"/>
                  <a:gd name="T12" fmla="*/ 0 w 465"/>
                  <a:gd name="T13" fmla="*/ 1 h 1187"/>
                  <a:gd name="T14" fmla="*/ 0 w 465"/>
                  <a:gd name="T15" fmla="*/ 1 h 1187"/>
                  <a:gd name="T16" fmla="*/ 0 w 465"/>
                  <a:gd name="T17" fmla="*/ 1 h 1187"/>
                  <a:gd name="T18" fmla="*/ 0 w 465"/>
                  <a:gd name="T19" fmla="*/ 2 h 1187"/>
                  <a:gd name="T20" fmla="*/ 0 w 465"/>
                  <a:gd name="T21" fmla="*/ 2 h 1187"/>
                  <a:gd name="T22" fmla="*/ 0 w 465"/>
                  <a:gd name="T23" fmla="*/ 2 h 1187"/>
                  <a:gd name="T24" fmla="*/ 0 w 465"/>
                  <a:gd name="T25" fmla="*/ 2 h 1187"/>
                  <a:gd name="T26" fmla="*/ 0 w 465"/>
                  <a:gd name="T27" fmla="*/ 2 h 1187"/>
                  <a:gd name="T28" fmla="*/ 0 w 465"/>
                  <a:gd name="T29" fmla="*/ 2 h 1187"/>
                  <a:gd name="T30" fmla="*/ 0 w 465"/>
                  <a:gd name="T31" fmla="*/ 1 h 1187"/>
                  <a:gd name="T32" fmla="*/ 0 w 465"/>
                  <a:gd name="T33" fmla="*/ 1 h 1187"/>
                  <a:gd name="T34" fmla="*/ 0 w 465"/>
                  <a:gd name="T35" fmla="*/ 1 h 1187"/>
                  <a:gd name="T36" fmla="*/ 0 w 465"/>
                  <a:gd name="T37" fmla="*/ 1 h 1187"/>
                  <a:gd name="T38" fmla="*/ 0 w 465"/>
                  <a:gd name="T39" fmla="*/ 0 h 1187"/>
                  <a:gd name="T40" fmla="*/ 0 w 465"/>
                  <a:gd name="T41" fmla="*/ 0 h 1187"/>
                  <a:gd name="T42" fmla="*/ 1 w 465"/>
                  <a:gd name="T43" fmla="*/ 0 h 1187"/>
                  <a:gd name="T44" fmla="*/ 1 w 465"/>
                  <a:gd name="T45" fmla="*/ 0 h 1187"/>
                  <a:gd name="T46" fmla="*/ 1 w 465"/>
                  <a:gd name="T47" fmla="*/ 0 h 118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65" h="1187">
                    <a:moveTo>
                      <a:pt x="465" y="0"/>
                    </a:moveTo>
                    <a:lnTo>
                      <a:pt x="465" y="52"/>
                    </a:lnTo>
                    <a:lnTo>
                      <a:pt x="413" y="52"/>
                    </a:lnTo>
                    <a:lnTo>
                      <a:pt x="413" y="103"/>
                    </a:lnTo>
                    <a:lnTo>
                      <a:pt x="206" y="516"/>
                    </a:lnTo>
                    <a:lnTo>
                      <a:pt x="104" y="723"/>
                    </a:lnTo>
                    <a:lnTo>
                      <a:pt x="104" y="878"/>
                    </a:lnTo>
                    <a:lnTo>
                      <a:pt x="52" y="1033"/>
                    </a:lnTo>
                    <a:lnTo>
                      <a:pt x="0" y="1187"/>
                    </a:lnTo>
                    <a:lnTo>
                      <a:pt x="52" y="1085"/>
                    </a:lnTo>
                    <a:lnTo>
                      <a:pt x="155" y="929"/>
                    </a:lnTo>
                    <a:lnTo>
                      <a:pt x="155" y="774"/>
                    </a:lnTo>
                    <a:lnTo>
                      <a:pt x="206" y="568"/>
                    </a:lnTo>
                    <a:lnTo>
                      <a:pt x="310" y="310"/>
                    </a:lnTo>
                    <a:lnTo>
                      <a:pt x="413" y="103"/>
                    </a:lnTo>
                    <a:lnTo>
                      <a:pt x="465" y="0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2" name="Freeform 202"/>
              <p:cNvSpPr>
                <a:spLocks/>
              </p:cNvSpPr>
              <p:nvPr/>
            </p:nvSpPr>
            <p:spPr bwMode="auto">
              <a:xfrm>
                <a:off x="3240" y="1070"/>
                <a:ext cx="93" cy="351"/>
              </a:xfrm>
              <a:custGeom>
                <a:avLst/>
                <a:gdLst>
                  <a:gd name="T0" fmla="*/ 0 w 465"/>
                  <a:gd name="T1" fmla="*/ 1 h 1756"/>
                  <a:gd name="T2" fmla="*/ 0 w 465"/>
                  <a:gd name="T3" fmla="*/ 0 h 1756"/>
                  <a:gd name="T4" fmla="*/ 0 w 465"/>
                  <a:gd name="T5" fmla="*/ 0 h 1756"/>
                  <a:gd name="T6" fmla="*/ 0 w 465"/>
                  <a:gd name="T7" fmla="*/ 0 h 1756"/>
                  <a:gd name="T8" fmla="*/ 0 w 465"/>
                  <a:gd name="T9" fmla="*/ 0 h 1756"/>
                  <a:gd name="T10" fmla="*/ 1 w 465"/>
                  <a:gd name="T11" fmla="*/ 1 h 1756"/>
                  <a:gd name="T12" fmla="*/ 1 w 465"/>
                  <a:gd name="T13" fmla="*/ 1 h 1756"/>
                  <a:gd name="T14" fmla="*/ 1 w 465"/>
                  <a:gd name="T15" fmla="*/ 2 h 1756"/>
                  <a:gd name="T16" fmla="*/ 1 w 465"/>
                  <a:gd name="T17" fmla="*/ 2 h 1756"/>
                  <a:gd name="T18" fmla="*/ 0 w 465"/>
                  <a:gd name="T19" fmla="*/ 2 h 1756"/>
                  <a:gd name="T20" fmla="*/ 0 w 465"/>
                  <a:gd name="T21" fmla="*/ 3 h 1756"/>
                  <a:gd name="T22" fmla="*/ 0 w 465"/>
                  <a:gd name="T23" fmla="*/ 3 h 1756"/>
                  <a:gd name="T24" fmla="*/ 0 w 465"/>
                  <a:gd name="T25" fmla="*/ 3 h 1756"/>
                  <a:gd name="T26" fmla="*/ 0 w 465"/>
                  <a:gd name="T27" fmla="*/ 3 h 1756"/>
                  <a:gd name="T28" fmla="*/ 0 w 465"/>
                  <a:gd name="T29" fmla="*/ 3 h 1756"/>
                  <a:gd name="T30" fmla="*/ 0 w 465"/>
                  <a:gd name="T31" fmla="*/ 3 h 1756"/>
                  <a:gd name="T32" fmla="*/ 0 w 465"/>
                  <a:gd name="T33" fmla="*/ 3 h 1756"/>
                  <a:gd name="T34" fmla="*/ 0 w 465"/>
                  <a:gd name="T35" fmla="*/ 2 h 1756"/>
                  <a:gd name="T36" fmla="*/ 0 w 465"/>
                  <a:gd name="T37" fmla="*/ 1 h 1756"/>
                  <a:gd name="T38" fmla="*/ 0 w 465"/>
                  <a:gd name="T39" fmla="*/ 1 h 17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65" h="1756">
                    <a:moveTo>
                      <a:pt x="310" y="516"/>
                    </a:moveTo>
                    <a:lnTo>
                      <a:pt x="310" y="258"/>
                    </a:lnTo>
                    <a:lnTo>
                      <a:pt x="310" y="103"/>
                    </a:lnTo>
                    <a:lnTo>
                      <a:pt x="310" y="0"/>
                    </a:lnTo>
                    <a:lnTo>
                      <a:pt x="413" y="361"/>
                    </a:lnTo>
                    <a:lnTo>
                      <a:pt x="465" y="671"/>
                    </a:lnTo>
                    <a:lnTo>
                      <a:pt x="465" y="981"/>
                    </a:lnTo>
                    <a:lnTo>
                      <a:pt x="310" y="1395"/>
                    </a:lnTo>
                    <a:lnTo>
                      <a:pt x="206" y="1653"/>
                    </a:lnTo>
                    <a:lnTo>
                      <a:pt x="206" y="1704"/>
                    </a:lnTo>
                    <a:lnTo>
                      <a:pt x="155" y="1756"/>
                    </a:lnTo>
                    <a:lnTo>
                      <a:pt x="52" y="1756"/>
                    </a:lnTo>
                    <a:lnTo>
                      <a:pt x="0" y="1602"/>
                    </a:lnTo>
                    <a:lnTo>
                      <a:pt x="104" y="1291"/>
                    </a:lnTo>
                    <a:lnTo>
                      <a:pt x="206" y="878"/>
                    </a:lnTo>
                    <a:lnTo>
                      <a:pt x="310" y="516"/>
                    </a:lnTo>
                    <a:close/>
                  </a:path>
                </a:pathLst>
              </a:custGeom>
              <a:solidFill>
                <a:srgbClr val="E9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3" name="Freeform 203"/>
              <p:cNvSpPr>
                <a:spLocks/>
              </p:cNvSpPr>
              <p:nvPr/>
            </p:nvSpPr>
            <p:spPr bwMode="auto">
              <a:xfrm>
                <a:off x="3260" y="1091"/>
                <a:ext cx="73" cy="330"/>
              </a:xfrm>
              <a:custGeom>
                <a:avLst/>
                <a:gdLst>
                  <a:gd name="T0" fmla="*/ 0 w 361"/>
                  <a:gd name="T1" fmla="*/ 1 h 1653"/>
                  <a:gd name="T2" fmla="*/ 0 w 361"/>
                  <a:gd name="T3" fmla="*/ 0 h 1653"/>
                  <a:gd name="T4" fmla="*/ 0 w 361"/>
                  <a:gd name="T5" fmla="*/ 0 h 1653"/>
                  <a:gd name="T6" fmla="*/ 0 w 361"/>
                  <a:gd name="T7" fmla="*/ 0 h 1653"/>
                  <a:gd name="T8" fmla="*/ 0 w 361"/>
                  <a:gd name="T9" fmla="*/ 0 h 1653"/>
                  <a:gd name="T10" fmla="*/ 1 w 361"/>
                  <a:gd name="T11" fmla="*/ 0 h 1653"/>
                  <a:gd name="T12" fmla="*/ 1 w 361"/>
                  <a:gd name="T13" fmla="*/ 1 h 1653"/>
                  <a:gd name="T14" fmla="*/ 1 w 361"/>
                  <a:gd name="T15" fmla="*/ 1 h 1653"/>
                  <a:gd name="T16" fmla="*/ 1 w 361"/>
                  <a:gd name="T17" fmla="*/ 1 h 1653"/>
                  <a:gd name="T18" fmla="*/ 0 w 361"/>
                  <a:gd name="T19" fmla="*/ 2 h 1653"/>
                  <a:gd name="T20" fmla="*/ 0 w 361"/>
                  <a:gd name="T21" fmla="*/ 2 h 1653"/>
                  <a:gd name="T22" fmla="*/ 0 w 361"/>
                  <a:gd name="T23" fmla="*/ 3 h 1653"/>
                  <a:gd name="T24" fmla="*/ 0 w 361"/>
                  <a:gd name="T25" fmla="*/ 3 h 1653"/>
                  <a:gd name="T26" fmla="*/ 0 w 361"/>
                  <a:gd name="T27" fmla="*/ 3 h 1653"/>
                  <a:gd name="T28" fmla="*/ 0 w 361"/>
                  <a:gd name="T29" fmla="*/ 3 h 1653"/>
                  <a:gd name="T30" fmla="*/ 0 w 361"/>
                  <a:gd name="T31" fmla="*/ 2 h 1653"/>
                  <a:gd name="T32" fmla="*/ 0 w 361"/>
                  <a:gd name="T33" fmla="*/ 2 h 1653"/>
                  <a:gd name="T34" fmla="*/ 0 w 361"/>
                  <a:gd name="T35" fmla="*/ 2 h 1653"/>
                  <a:gd name="T36" fmla="*/ 0 w 361"/>
                  <a:gd name="T37" fmla="*/ 1 h 1653"/>
                  <a:gd name="T38" fmla="*/ 0 w 361"/>
                  <a:gd name="T39" fmla="*/ 1 h 16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1" h="1653">
                    <a:moveTo>
                      <a:pt x="258" y="464"/>
                    </a:moveTo>
                    <a:lnTo>
                      <a:pt x="206" y="206"/>
                    </a:lnTo>
                    <a:lnTo>
                      <a:pt x="206" y="51"/>
                    </a:lnTo>
                    <a:lnTo>
                      <a:pt x="206" y="0"/>
                    </a:lnTo>
                    <a:lnTo>
                      <a:pt x="309" y="310"/>
                    </a:lnTo>
                    <a:lnTo>
                      <a:pt x="361" y="568"/>
                    </a:lnTo>
                    <a:lnTo>
                      <a:pt x="361" y="878"/>
                    </a:lnTo>
                    <a:lnTo>
                      <a:pt x="206" y="1292"/>
                    </a:lnTo>
                    <a:lnTo>
                      <a:pt x="102" y="1550"/>
                    </a:lnTo>
                    <a:lnTo>
                      <a:pt x="102" y="1601"/>
                    </a:lnTo>
                    <a:lnTo>
                      <a:pt x="51" y="1653"/>
                    </a:lnTo>
                    <a:lnTo>
                      <a:pt x="0" y="1653"/>
                    </a:lnTo>
                    <a:lnTo>
                      <a:pt x="0" y="1499"/>
                    </a:lnTo>
                    <a:lnTo>
                      <a:pt x="51" y="1188"/>
                    </a:lnTo>
                    <a:lnTo>
                      <a:pt x="155" y="826"/>
                    </a:lnTo>
                    <a:lnTo>
                      <a:pt x="258" y="464"/>
                    </a:lnTo>
                    <a:close/>
                  </a:path>
                </a:pathLst>
              </a:custGeom>
              <a:solidFill>
                <a:srgbClr val="E1A1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4" name="Freeform 204"/>
              <p:cNvSpPr>
                <a:spLocks/>
              </p:cNvSpPr>
              <p:nvPr/>
            </p:nvSpPr>
            <p:spPr bwMode="auto">
              <a:xfrm>
                <a:off x="3271" y="1101"/>
                <a:ext cx="62" cy="320"/>
              </a:xfrm>
              <a:custGeom>
                <a:avLst/>
                <a:gdLst>
                  <a:gd name="T0" fmla="*/ 0 w 310"/>
                  <a:gd name="T1" fmla="*/ 1 h 1602"/>
                  <a:gd name="T2" fmla="*/ 0 w 310"/>
                  <a:gd name="T3" fmla="*/ 0 h 1602"/>
                  <a:gd name="T4" fmla="*/ 0 w 310"/>
                  <a:gd name="T5" fmla="*/ 0 h 1602"/>
                  <a:gd name="T6" fmla="*/ 0 w 310"/>
                  <a:gd name="T7" fmla="*/ 0 h 1602"/>
                  <a:gd name="T8" fmla="*/ 0 w 310"/>
                  <a:gd name="T9" fmla="*/ 0 h 1602"/>
                  <a:gd name="T10" fmla="*/ 0 w 310"/>
                  <a:gd name="T11" fmla="*/ 0 h 1602"/>
                  <a:gd name="T12" fmla="*/ 0 w 310"/>
                  <a:gd name="T13" fmla="*/ 1 h 1602"/>
                  <a:gd name="T14" fmla="*/ 0 w 310"/>
                  <a:gd name="T15" fmla="*/ 1 h 1602"/>
                  <a:gd name="T16" fmla="*/ 0 w 310"/>
                  <a:gd name="T17" fmla="*/ 1 h 1602"/>
                  <a:gd name="T18" fmla="*/ 0 w 310"/>
                  <a:gd name="T19" fmla="*/ 2 h 1602"/>
                  <a:gd name="T20" fmla="*/ 0 w 310"/>
                  <a:gd name="T21" fmla="*/ 2 h 1602"/>
                  <a:gd name="T22" fmla="*/ 0 w 310"/>
                  <a:gd name="T23" fmla="*/ 2 h 1602"/>
                  <a:gd name="T24" fmla="*/ 0 w 310"/>
                  <a:gd name="T25" fmla="*/ 2 h 1602"/>
                  <a:gd name="T26" fmla="*/ 0 w 310"/>
                  <a:gd name="T27" fmla="*/ 3 h 1602"/>
                  <a:gd name="T28" fmla="*/ 0 w 310"/>
                  <a:gd name="T29" fmla="*/ 2 h 1602"/>
                  <a:gd name="T30" fmla="*/ 0 w 310"/>
                  <a:gd name="T31" fmla="*/ 2 h 1602"/>
                  <a:gd name="T32" fmla="*/ 0 w 310"/>
                  <a:gd name="T33" fmla="*/ 2 h 1602"/>
                  <a:gd name="T34" fmla="*/ 0 w 310"/>
                  <a:gd name="T35" fmla="*/ 2 h 1602"/>
                  <a:gd name="T36" fmla="*/ 0 w 310"/>
                  <a:gd name="T37" fmla="*/ 1 h 1602"/>
                  <a:gd name="T38" fmla="*/ 0 w 310"/>
                  <a:gd name="T39" fmla="*/ 1 h 16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10" h="1602">
                    <a:moveTo>
                      <a:pt x="258" y="517"/>
                    </a:moveTo>
                    <a:lnTo>
                      <a:pt x="207" y="259"/>
                    </a:lnTo>
                    <a:lnTo>
                      <a:pt x="207" y="53"/>
                    </a:lnTo>
                    <a:lnTo>
                      <a:pt x="207" y="0"/>
                    </a:lnTo>
                    <a:lnTo>
                      <a:pt x="310" y="259"/>
                    </a:lnTo>
                    <a:lnTo>
                      <a:pt x="310" y="569"/>
                    </a:lnTo>
                    <a:lnTo>
                      <a:pt x="310" y="827"/>
                    </a:lnTo>
                    <a:lnTo>
                      <a:pt x="155" y="1241"/>
                    </a:lnTo>
                    <a:lnTo>
                      <a:pt x="51" y="1499"/>
                    </a:lnTo>
                    <a:lnTo>
                      <a:pt x="51" y="1550"/>
                    </a:lnTo>
                    <a:lnTo>
                      <a:pt x="0" y="1602"/>
                    </a:lnTo>
                    <a:lnTo>
                      <a:pt x="0" y="1550"/>
                    </a:lnTo>
                    <a:lnTo>
                      <a:pt x="0" y="1448"/>
                    </a:lnTo>
                    <a:lnTo>
                      <a:pt x="104" y="1188"/>
                    </a:lnTo>
                    <a:lnTo>
                      <a:pt x="207" y="827"/>
                    </a:lnTo>
                    <a:lnTo>
                      <a:pt x="258" y="517"/>
                    </a:lnTo>
                    <a:close/>
                  </a:path>
                </a:pathLst>
              </a:custGeom>
              <a:solidFill>
                <a:srgbClr val="D99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5" name="Freeform 205"/>
              <p:cNvSpPr>
                <a:spLocks/>
              </p:cNvSpPr>
              <p:nvPr/>
            </p:nvSpPr>
            <p:spPr bwMode="auto">
              <a:xfrm>
                <a:off x="3271" y="1122"/>
                <a:ext cx="62" cy="289"/>
              </a:xfrm>
              <a:custGeom>
                <a:avLst/>
                <a:gdLst>
                  <a:gd name="T0" fmla="*/ 0 w 310"/>
                  <a:gd name="T1" fmla="*/ 0 h 1446"/>
                  <a:gd name="T2" fmla="*/ 0 w 310"/>
                  <a:gd name="T3" fmla="*/ 0 h 1446"/>
                  <a:gd name="T4" fmla="*/ 0 w 310"/>
                  <a:gd name="T5" fmla="*/ 1 h 1446"/>
                  <a:gd name="T6" fmla="*/ 0 w 310"/>
                  <a:gd name="T7" fmla="*/ 1 h 1446"/>
                  <a:gd name="T8" fmla="*/ 0 w 310"/>
                  <a:gd name="T9" fmla="*/ 1 h 1446"/>
                  <a:gd name="T10" fmla="*/ 0 w 310"/>
                  <a:gd name="T11" fmla="*/ 2 h 1446"/>
                  <a:gd name="T12" fmla="*/ 0 w 310"/>
                  <a:gd name="T13" fmla="*/ 2 h 1446"/>
                  <a:gd name="T14" fmla="*/ 0 w 310"/>
                  <a:gd name="T15" fmla="*/ 2 h 1446"/>
                  <a:gd name="T16" fmla="*/ 0 w 310"/>
                  <a:gd name="T17" fmla="*/ 2 h 1446"/>
                  <a:gd name="T18" fmla="*/ 0 w 310"/>
                  <a:gd name="T19" fmla="*/ 2 h 1446"/>
                  <a:gd name="T20" fmla="*/ 0 w 310"/>
                  <a:gd name="T21" fmla="*/ 2 h 1446"/>
                  <a:gd name="T22" fmla="*/ 0 w 310"/>
                  <a:gd name="T23" fmla="*/ 2 h 1446"/>
                  <a:gd name="T24" fmla="*/ 0 w 310"/>
                  <a:gd name="T25" fmla="*/ 2 h 1446"/>
                  <a:gd name="T26" fmla="*/ 0 w 310"/>
                  <a:gd name="T27" fmla="*/ 2 h 1446"/>
                  <a:gd name="T28" fmla="*/ 0 w 310"/>
                  <a:gd name="T29" fmla="*/ 1 h 1446"/>
                  <a:gd name="T30" fmla="*/ 0 w 310"/>
                  <a:gd name="T31" fmla="*/ 1 h 1446"/>
                  <a:gd name="T32" fmla="*/ 0 w 310"/>
                  <a:gd name="T33" fmla="*/ 1 h 1446"/>
                  <a:gd name="T34" fmla="*/ 0 w 310"/>
                  <a:gd name="T35" fmla="*/ 0 h 1446"/>
                  <a:gd name="T36" fmla="*/ 0 w 310"/>
                  <a:gd name="T37" fmla="*/ 0 h 1446"/>
                  <a:gd name="T38" fmla="*/ 0 w 310"/>
                  <a:gd name="T39" fmla="*/ 0 h 14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10" h="1446">
                    <a:moveTo>
                      <a:pt x="258" y="0"/>
                    </a:moveTo>
                    <a:lnTo>
                      <a:pt x="310" y="207"/>
                    </a:lnTo>
                    <a:lnTo>
                      <a:pt x="310" y="465"/>
                    </a:lnTo>
                    <a:lnTo>
                      <a:pt x="310" y="723"/>
                    </a:lnTo>
                    <a:lnTo>
                      <a:pt x="155" y="1137"/>
                    </a:lnTo>
                    <a:lnTo>
                      <a:pt x="51" y="1395"/>
                    </a:lnTo>
                    <a:lnTo>
                      <a:pt x="51" y="1446"/>
                    </a:lnTo>
                    <a:lnTo>
                      <a:pt x="0" y="1446"/>
                    </a:lnTo>
                    <a:lnTo>
                      <a:pt x="51" y="1395"/>
                    </a:lnTo>
                    <a:lnTo>
                      <a:pt x="155" y="1084"/>
                    </a:lnTo>
                    <a:lnTo>
                      <a:pt x="258" y="775"/>
                    </a:lnTo>
                    <a:lnTo>
                      <a:pt x="310" y="465"/>
                    </a:lnTo>
                    <a:lnTo>
                      <a:pt x="258" y="207"/>
                    </a:lnTo>
                    <a:lnTo>
                      <a:pt x="258" y="51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6" name="Freeform 206"/>
              <p:cNvSpPr>
                <a:spLocks/>
              </p:cNvSpPr>
              <p:nvPr/>
            </p:nvSpPr>
            <p:spPr bwMode="auto">
              <a:xfrm>
                <a:off x="2723" y="1173"/>
                <a:ext cx="176" cy="93"/>
              </a:xfrm>
              <a:custGeom>
                <a:avLst/>
                <a:gdLst>
                  <a:gd name="T0" fmla="*/ 1 w 878"/>
                  <a:gd name="T1" fmla="*/ 1 h 465"/>
                  <a:gd name="T2" fmla="*/ 1 w 878"/>
                  <a:gd name="T3" fmla="*/ 1 h 465"/>
                  <a:gd name="T4" fmla="*/ 1 w 878"/>
                  <a:gd name="T5" fmla="*/ 1 h 465"/>
                  <a:gd name="T6" fmla="*/ 1 w 878"/>
                  <a:gd name="T7" fmla="*/ 1 h 465"/>
                  <a:gd name="T8" fmla="*/ 1 w 878"/>
                  <a:gd name="T9" fmla="*/ 1 h 465"/>
                  <a:gd name="T10" fmla="*/ 1 w 878"/>
                  <a:gd name="T11" fmla="*/ 0 h 465"/>
                  <a:gd name="T12" fmla="*/ 0 w 878"/>
                  <a:gd name="T13" fmla="*/ 0 h 465"/>
                  <a:gd name="T14" fmla="*/ 0 w 878"/>
                  <a:gd name="T15" fmla="*/ 0 h 465"/>
                  <a:gd name="T16" fmla="*/ 0 w 878"/>
                  <a:gd name="T17" fmla="*/ 0 h 465"/>
                  <a:gd name="T18" fmla="*/ 0 w 878"/>
                  <a:gd name="T19" fmla="*/ 0 h 465"/>
                  <a:gd name="T20" fmla="*/ 0 w 878"/>
                  <a:gd name="T21" fmla="*/ 0 h 465"/>
                  <a:gd name="T22" fmla="*/ 0 w 878"/>
                  <a:gd name="T23" fmla="*/ 0 h 465"/>
                  <a:gd name="T24" fmla="*/ 0 w 878"/>
                  <a:gd name="T25" fmla="*/ 0 h 465"/>
                  <a:gd name="T26" fmla="*/ 1 w 878"/>
                  <a:gd name="T27" fmla="*/ 0 h 465"/>
                  <a:gd name="T28" fmla="*/ 1 w 878"/>
                  <a:gd name="T29" fmla="*/ 0 h 465"/>
                  <a:gd name="T30" fmla="*/ 1 w 878"/>
                  <a:gd name="T31" fmla="*/ 0 h 465"/>
                  <a:gd name="T32" fmla="*/ 1 w 878"/>
                  <a:gd name="T33" fmla="*/ 0 h 465"/>
                  <a:gd name="T34" fmla="*/ 1 w 878"/>
                  <a:gd name="T35" fmla="*/ 0 h 465"/>
                  <a:gd name="T36" fmla="*/ 1 w 878"/>
                  <a:gd name="T37" fmla="*/ 1 h 465"/>
                  <a:gd name="T38" fmla="*/ 1 w 878"/>
                  <a:gd name="T39" fmla="*/ 1 h 4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8" h="465">
                    <a:moveTo>
                      <a:pt x="827" y="465"/>
                    </a:moveTo>
                    <a:lnTo>
                      <a:pt x="775" y="465"/>
                    </a:lnTo>
                    <a:lnTo>
                      <a:pt x="671" y="413"/>
                    </a:lnTo>
                    <a:lnTo>
                      <a:pt x="569" y="362"/>
                    </a:lnTo>
                    <a:lnTo>
                      <a:pt x="361" y="310"/>
                    </a:lnTo>
                    <a:lnTo>
                      <a:pt x="207" y="310"/>
                    </a:lnTo>
                    <a:lnTo>
                      <a:pt x="52" y="258"/>
                    </a:lnTo>
                    <a:lnTo>
                      <a:pt x="0" y="207"/>
                    </a:lnTo>
                    <a:lnTo>
                      <a:pt x="52" y="104"/>
                    </a:lnTo>
                    <a:lnTo>
                      <a:pt x="207" y="0"/>
                    </a:lnTo>
                    <a:lnTo>
                      <a:pt x="414" y="0"/>
                    </a:lnTo>
                    <a:lnTo>
                      <a:pt x="569" y="51"/>
                    </a:lnTo>
                    <a:lnTo>
                      <a:pt x="775" y="155"/>
                    </a:lnTo>
                    <a:lnTo>
                      <a:pt x="878" y="310"/>
                    </a:lnTo>
                    <a:lnTo>
                      <a:pt x="878" y="465"/>
                    </a:lnTo>
                    <a:lnTo>
                      <a:pt x="827" y="465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7" name="Freeform 207"/>
              <p:cNvSpPr>
                <a:spLocks/>
              </p:cNvSpPr>
              <p:nvPr/>
            </p:nvSpPr>
            <p:spPr bwMode="auto">
              <a:xfrm>
                <a:off x="2981" y="1266"/>
                <a:ext cx="176" cy="104"/>
              </a:xfrm>
              <a:custGeom>
                <a:avLst/>
                <a:gdLst>
                  <a:gd name="T0" fmla="*/ 0 w 878"/>
                  <a:gd name="T1" fmla="*/ 0 h 517"/>
                  <a:gd name="T2" fmla="*/ 0 w 878"/>
                  <a:gd name="T3" fmla="*/ 0 h 517"/>
                  <a:gd name="T4" fmla="*/ 0 w 878"/>
                  <a:gd name="T5" fmla="*/ 0 h 517"/>
                  <a:gd name="T6" fmla="*/ 1 w 878"/>
                  <a:gd name="T7" fmla="*/ 0 h 517"/>
                  <a:gd name="T8" fmla="*/ 1 w 878"/>
                  <a:gd name="T9" fmla="*/ 0 h 517"/>
                  <a:gd name="T10" fmla="*/ 1 w 878"/>
                  <a:gd name="T11" fmla="*/ 1 h 517"/>
                  <a:gd name="T12" fmla="*/ 1 w 878"/>
                  <a:gd name="T13" fmla="*/ 1 h 517"/>
                  <a:gd name="T14" fmla="*/ 1 w 878"/>
                  <a:gd name="T15" fmla="*/ 1 h 517"/>
                  <a:gd name="T16" fmla="*/ 1 w 878"/>
                  <a:gd name="T17" fmla="*/ 1 h 517"/>
                  <a:gd name="T18" fmla="*/ 1 w 878"/>
                  <a:gd name="T19" fmla="*/ 1 h 517"/>
                  <a:gd name="T20" fmla="*/ 1 w 878"/>
                  <a:gd name="T21" fmla="*/ 1 h 517"/>
                  <a:gd name="T22" fmla="*/ 1 w 878"/>
                  <a:gd name="T23" fmla="*/ 0 h 517"/>
                  <a:gd name="T24" fmla="*/ 1 w 878"/>
                  <a:gd name="T25" fmla="*/ 0 h 517"/>
                  <a:gd name="T26" fmla="*/ 1 w 878"/>
                  <a:gd name="T27" fmla="*/ 0 h 517"/>
                  <a:gd name="T28" fmla="*/ 1 w 878"/>
                  <a:gd name="T29" fmla="*/ 0 h 517"/>
                  <a:gd name="T30" fmla="*/ 0 w 878"/>
                  <a:gd name="T31" fmla="*/ 0 h 517"/>
                  <a:gd name="T32" fmla="*/ 0 w 878"/>
                  <a:gd name="T33" fmla="*/ 0 h 517"/>
                  <a:gd name="T34" fmla="*/ 0 w 878"/>
                  <a:gd name="T35" fmla="*/ 0 h 517"/>
                  <a:gd name="T36" fmla="*/ 0 w 878"/>
                  <a:gd name="T37" fmla="*/ 0 h 517"/>
                  <a:gd name="T38" fmla="*/ 0 w 878"/>
                  <a:gd name="T39" fmla="*/ 0 h 5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8" h="517">
                    <a:moveTo>
                      <a:pt x="52" y="155"/>
                    </a:moveTo>
                    <a:lnTo>
                      <a:pt x="104" y="206"/>
                    </a:lnTo>
                    <a:lnTo>
                      <a:pt x="207" y="259"/>
                    </a:lnTo>
                    <a:lnTo>
                      <a:pt x="362" y="310"/>
                    </a:lnTo>
                    <a:lnTo>
                      <a:pt x="465" y="414"/>
                    </a:lnTo>
                    <a:lnTo>
                      <a:pt x="620" y="465"/>
                    </a:lnTo>
                    <a:lnTo>
                      <a:pt x="724" y="517"/>
                    </a:lnTo>
                    <a:lnTo>
                      <a:pt x="826" y="517"/>
                    </a:lnTo>
                    <a:lnTo>
                      <a:pt x="878" y="414"/>
                    </a:lnTo>
                    <a:lnTo>
                      <a:pt x="826" y="259"/>
                    </a:lnTo>
                    <a:lnTo>
                      <a:pt x="671" y="103"/>
                    </a:lnTo>
                    <a:lnTo>
                      <a:pt x="517" y="52"/>
                    </a:lnTo>
                    <a:lnTo>
                      <a:pt x="310" y="0"/>
                    </a:lnTo>
                    <a:lnTo>
                      <a:pt x="104" y="52"/>
                    </a:lnTo>
                    <a:lnTo>
                      <a:pt x="0" y="103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8" name="Freeform 208"/>
              <p:cNvSpPr>
                <a:spLocks/>
              </p:cNvSpPr>
              <p:nvPr/>
            </p:nvSpPr>
            <p:spPr bwMode="auto">
              <a:xfrm>
                <a:off x="2723" y="1183"/>
                <a:ext cx="176" cy="73"/>
              </a:xfrm>
              <a:custGeom>
                <a:avLst/>
                <a:gdLst>
                  <a:gd name="T0" fmla="*/ 1 w 878"/>
                  <a:gd name="T1" fmla="*/ 0 h 362"/>
                  <a:gd name="T2" fmla="*/ 1 w 878"/>
                  <a:gd name="T3" fmla="*/ 0 h 362"/>
                  <a:gd name="T4" fmla="*/ 1 w 878"/>
                  <a:gd name="T5" fmla="*/ 1 h 362"/>
                  <a:gd name="T6" fmla="*/ 1 w 878"/>
                  <a:gd name="T7" fmla="*/ 1 h 362"/>
                  <a:gd name="T8" fmla="*/ 1 w 878"/>
                  <a:gd name="T9" fmla="*/ 1 h 362"/>
                  <a:gd name="T10" fmla="*/ 1 w 878"/>
                  <a:gd name="T11" fmla="*/ 1 h 362"/>
                  <a:gd name="T12" fmla="*/ 1 w 878"/>
                  <a:gd name="T13" fmla="*/ 1 h 362"/>
                  <a:gd name="T14" fmla="*/ 1 w 878"/>
                  <a:gd name="T15" fmla="*/ 1 h 362"/>
                  <a:gd name="T16" fmla="*/ 1 w 878"/>
                  <a:gd name="T17" fmla="*/ 1 h 362"/>
                  <a:gd name="T18" fmla="*/ 1 w 878"/>
                  <a:gd name="T19" fmla="*/ 0 h 362"/>
                  <a:gd name="T20" fmla="*/ 0 w 878"/>
                  <a:gd name="T21" fmla="*/ 0 h 362"/>
                  <a:gd name="T22" fmla="*/ 0 w 878"/>
                  <a:gd name="T23" fmla="*/ 0 h 362"/>
                  <a:gd name="T24" fmla="*/ 0 w 878"/>
                  <a:gd name="T25" fmla="*/ 0 h 362"/>
                  <a:gd name="T26" fmla="*/ 0 w 878"/>
                  <a:gd name="T27" fmla="*/ 0 h 362"/>
                  <a:gd name="T28" fmla="*/ 0 w 878"/>
                  <a:gd name="T29" fmla="*/ 0 h 362"/>
                  <a:gd name="T30" fmla="*/ 0 w 878"/>
                  <a:gd name="T31" fmla="*/ 0 h 362"/>
                  <a:gd name="T32" fmla="*/ 0 w 878"/>
                  <a:gd name="T33" fmla="*/ 0 h 362"/>
                  <a:gd name="T34" fmla="*/ 1 w 878"/>
                  <a:gd name="T35" fmla="*/ 0 h 362"/>
                  <a:gd name="T36" fmla="*/ 1 w 878"/>
                  <a:gd name="T37" fmla="*/ 0 h 362"/>
                  <a:gd name="T38" fmla="*/ 1 w 878"/>
                  <a:gd name="T39" fmla="*/ 0 h 3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8" h="362">
                    <a:moveTo>
                      <a:pt x="723" y="104"/>
                    </a:moveTo>
                    <a:lnTo>
                      <a:pt x="827" y="259"/>
                    </a:lnTo>
                    <a:lnTo>
                      <a:pt x="878" y="362"/>
                    </a:lnTo>
                    <a:lnTo>
                      <a:pt x="827" y="362"/>
                    </a:lnTo>
                    <a:lnTo>
                      <a:pt x="775" y="362"/>
                    </a:lnTo>
                    <a:lnTo>
                      <a:pt x="671" y="362"/>
                    </a:lnTo>
                    <a:lnTo>
                      <a:pt x="569" y="311"/>
                    </a:lnTo>
                    <a:lnTo>
                      <a:pt x="361" y="259"/>
                    </a:lnTo>
                    <a:lnTo>
                      <a:pt x="207" y="259"/>
                    </a:lnTo>
                    <a:lnTo>
                      <a:pt x="103" y="207"/>
                    </a:lnTo>
                    <a:lnTo>
                      <a:pt x="0" y="156"/>
                    </a:lnTo>
                    <a:lnTo>
                      <a:pt x="52" y="53"/>
                    </a:lnTo>
                    <a:lnTo>
                      <a:pt x="207" y="0"/>
                    </a:lnTo>
                    <a:lnTo>
                      <a:pt x="361" y="0"/>
                    </a:lnTo>
                    <a:lnTo>
                      <a:pt x="569" y="0"/>
                    </a:lnTo>
                    <a:lnTo>
                      <a:pt x="723" y="104"/>
                    </a:lnTo>
                    <a:close/>
                  </a:path>
                </a:pathLst>
              </a:custGeom>
              <a:solidFill>
                <a:srgbClr val="CC8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59" name="Freeform 209"/>
              <p:cNvSpPr>
                <a:spLocks/>
              </p:cNvSpPr>
              <p:nvPr/>
            </p:nvSpPr>
            <p:spPr bwMode="auto">
              <a:xfrm>
                <a:off x="2734" y="1183"/>
                <a:ext cx="155" cy="73"/>
              </a:xfrm>
              <a:custGeom>
                <a:avLst/>
                <a:gdLst>
                  <a:gd name="T0" fmla="*/ 1 w 775"/>
                  <a:gd name="T1" fmla="*/ 0 h 362"/>
                  <a:gd name="T2" fmla="*/ 1 w 775"/>
                  <a:gd name="T3" fmla="*/ 0 h 362"/>
                  <a:gd name="T4" fmla="*/ 1 w 775"/>
                  <a:gd name="T5" fmla="*/ 1 h 362"/>
                  <a:gd name="T6" fmla="*/ 1 w 775"/>
                  <a:gd name="T7" fmla="*/ 1 h 362"/>
                  <a:gd name="T8" fmla="*/ 1 w 775"/>
                  <a:gd name="T9" fmla="*/ 1 h 362"/>
                  <a:gd name="T10" fmla="*/ 1 w 775"/>
                  <a:gd name="T11" fmla="*/ 1 h 362"/>
                  <a:gd name="T12" fmla="*/ 1 w 775"/>
                  <a:gd name="T13" fmla="*/ 1 h 362"/>
                  <a:gd name="T14" fmla="*/ 1 w 775"/>
                  <a:gd name="T15" fmla="*/ 1 h 362"/>
                  <a:gd name="T16" fmla="*/ 1 w 775"/>
                  <a:gd name="T17" fmla="*/ 1 h 362"/>
                  <a:gd name="T18" fmla="*/ 0 w 775"/>
                  <a:gd name="T19" fmla="*/ 0 h 362"/>
                  <a:gd name="T20" fmla="*/ 0 w 775"/>
                  <a:gd name="T21" fmla="*/ 0 h 362"/>
                  <a:gd name="T22" fmla="*/ 0 w 775"/>
                  <a:gd name="T23" fmla="*/ 0 h 362"/>
                  <a:gd name="T24" fmla="*/ 0 w 775"/>
                  <a:gd name="T25" fmla="*/ 0 h 362"/>
                  <a:gd name="T26" fmla="*/ 0 w 775"/>
                  <a:gd name="T27" fmla="*/ 0 h 362"/>
                  <a:gd name="T28" fmla="*/ 0 w 775"/>
                  <a:gd name="T29" fmla="*/ 0 h 362"/>
                  <a:gd name="T30" fmla="*/ 0 w 775"/>
                  <a:gd name="T31" fmla="*/ 0 h 362"/>
                  <a:gd name="T32" fmla="*/ 0 w 775"/>
                  <a:gd name="T33" fmla="*/ 0 h 362"/>
                  <a:gd name="T34" fmla="*/ 0 w 775"/>
                  <a:gd name="T35" fmla="*/ 0 h 362"/>
                  <a:gd name="T36" fmla="*/ 1 w 775"/>
                  <a:gd name="T37" fmla="*/ 0 h 362"/>
                  <a:gd name="T38" fmla="*/ 1 w 775"/>
                  <a:gd name="T39" fmla="*/ 0 h 3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5" h="362">
                    <a:moveTo>
                      <a:pt x="671" y="156"/>
                    </a:moveTo>
                    <a:lnTo>
                      <a:pt x="775" y="259"/>
                    </a:lnTo>
                    <a:lnTo>
                      <a:pt x="775" y="362"/>
                    </a:lnTo>
                    <a:lnTo>
                      <a:pt x="723" y="362"/>
                    </a:lnTo>
                    <a:lnTo>
                      <a:pt x="671" y="362"/>
                    </a:lnTo>
                    <a:lnTo>
                      <a:pt x="619" y="362"/>
                    </a:lnTo>
                    <a:lnTo>
                      <a:pt x="517" y="311"/>
                    </a:lnTo>
                    <a:lnTo>
                      <a:pt x="309" y="259"/>
                    </a:lnTo>
                    <a:lnTo>
                      <a:pt x="155" y="259"/>
                    </a:lnTo>
                    <a:lnTo>
                      <a:pt x="51" y="207"/>
                    </a:lnTo>
                    <a:lnTo>
                      <a:pt x="0" y="156"/>
                    </a:lnTo>
                    <a:lnTo>
                      <a:pt x="0" y="104"/>
                    </a:lnTo>
                    <a:lnTo>
                      <a:pt x="155" y="0"/>
                    </a:lnTo>
                    <a:lnTo>
                      <a:pt x="309" y="0"/>
                    </a:lnTo>
                    <a:lnTo>
                      <a:pt x="517" y="53"/>
                    </a:lnTo>
                    <a:lnTo>
                      <a:pt x="671" y="156"/>
                    </a:lnTo>
                    <a:close/>
                  </a:path>
                </a:pathLst>
              </a:custGeom>
              <a:solidFill>
                <a:srgbClr val="C7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0" name="Freeform 210"/>
              <p:cNvSpPr>
                <a:spLocks/>
              </p:cNvSpPr>
              <p:nvPr/>
            </p:nvSpPr>
            <p:spPr bwMode="auto">
              <a:xfrm>
                <a:off x="2734" y="1194"/>
                <a:ext cx="155" cy="62"/>
              </a:xfrm>
              <a:custGeom>
                <a:avLst/>
                <a:gdLst>
                  <a:gd name="T0" fmla="*/ 1 w 775"/>
                  <a:gd name="T1" fmla="*/ 0 h 309"/>
                  <a:gd name="T2" fmla="*/ 1 w 775"/>
                  <a:gd name="T3" fmla="*/ 0 h 309"/>
                  <a:gd name="T4" fmla="*/ 1 w 775"/>
                  <a:gd name="T5" fmla="*/ 0 h 309"/>
                  <a:gd name="T6" fmla="*/ 1 w 775"/>
                  <a:gd name="T7" fmla="*/ 0 h 309"/>
                  <a:gd name="T8" fmla="*/ 1 w 775"/>
                  <a:gd name="T9" fmla="*/ 0 h 309"/>
                  <a:gd name="T10" fmla="*/ 1 w 775"/>
                  <a:gd name="T11" fmla="*/ 0 h 309"/>
                  <a:gd name="T12" fmla="*/ 1 w 775"/>
                  <a:gd name="T13" fmla="*/ 0 h 309"/>
                  <a:gd name="T14" fmla="*/ 1 w 775"/>
                  <a:gd name="T15" fmla="*/ 0 h 309"/>
                  <a:gd name="T16" fmla="*/ 1 w 775"/>
                  <a:gd name="T17" fmla="*/ 0 h 309"/>
                  <a:gd name="T18" fmla="*/ 1 w 775"/>
                  <a:gd name="T19" fmla="*/ 0 h 309"/>
                  <a:gd name="T20" fmla="*/ 0 w 775"/>
                  <a:gd name="T21" fmla="*/ 0 h 309"/>
                  <a:gd name="T22" fmla="*/ 0 w 775"/>
                  <a:gd name="T23" fmla="*/ 0 h 309"/>
                  <a:gd name="T24" fmla="*/ 0 w 775"/>
                  <a:gd name="T25" fmla="*/ 0 h 309"/>
                  <a:gd name="T26" fmla="*/ 0 w 775"/>
                  <a:gd name="T27" fmla="*/ 0 h 309"/>
                  <a:gd name="T28" fmla="*/ 0 w 775"/>
                  <a:gd name="T29" fmla="*/ 0 h 309"/>
                  <a:gd name="T30" fmla="*/ 0 w 775"/>
                  <a:gd name="T31" fmla="*/ 0 h 309"/>
                  <a:gd name="T32" fmla="*/ 0 w 775"/>
                  <a:gd name="T33" fmla="*/ 0 h 309"/>
                  <a:gd name="T34" fmla="*/ 0 w 775"/>
                  <a:gd name="T35" fmla="*/ 0 h 309"/>
                  <a:gd name="T36" fmla="*/ 1 w 775"/>
                  <a:gd name="T37" fmla="*/ 0 h 309"/>
                  <a:gd name="T38" fmla="*/ 1 w 775"/>
                  <a:gd name="T39" fmla="*/ 0 h 3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5" h="309">
                    <a:moveTo>
                      <a:pt x="619" y="103"/>
                    </a:moveTo>
                    <a:lnTo>
                      <a:pt x="723" y="206"/>
                    </a:lnTo>
                    <a:lnTo>
                      <a:pt x="775" y="309"/>
                    </a:lnTo>
                    <a:lnTo>
                      <a:pt x="723" y="309"/>
                    </a:lnTo>
                    <a:lnTo>
                      <a:pt x="671" y="309"/>
                    </a:lnTo>
                    <a:lnTo>
                      <a:pt x="619" y="309"/>
                    </a:lnTo>
                    <a:lnTo>
                      <a:pt x="517" y="258"/>
                    </a:lnTo>
                    <a:lnTo>
                      <a:pt x="362" y="206"/>
                    </a:lnTo>
                    <a:lnTo>
                      <a:pt x="206" y="206"/>
                    </a:lnTo>
                    <a:lnTo>
                      <a:pt x="103" y="154"/>
                    </a:lnTo>
                    <a:lnTo>
                      <a:pt x="0" y="154"/>
                    </a:lnTo>
                    <a:lnTo>
                      <a:pt x="51" y="51"/>
                    </a:lnTo>
                    <a:lnTo>
                      <a:pt x="155" y="0"/>
                    </a:lnTo>
                    <a:lnTo>
                      <a:pt x="309" y="0"/>
                    </a:lnTo>
                    <a:lnTo>
                      <a:pt x="464" y="51"/>
                    </a:lnTo>
                    <a:lnTo>
                      <a:pt x="619" y="103"/>
                    </a:lnTo>
                    <a:close/>
                  </a:path>
                </a:pathLst>
              </a:custGeom>
              <a:solidFill>
                <a:srgbClr val="C3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1" name="Freeform 211"/>
              <p:cNvSpPr>
                <a:spLocks/>
              </p:cNvSpPr>
              <p:nvPr/>
            </p:nvSpPr>
            <p:spPr bwMode="auto">
              <a:xfrm>
                <a:off x="2744" y="1204"/>
                <a:ext cx="134" cy="52"/>
              </a:xfrm>
              <a:custGeom>
                <a:avLst/>
                <a:gdLst>
                  <a:gd name="T0" fmla="*/ 1 w 672"/>
                  <a:gd name="T1" fmla="*/ 0 h 258"/>
                  <a:gd name="T2" fmla="*/ 1 w 672"/>
                  <a:gd name="T3" fmla="*/ 0 h 258"/>
                  <a:gd name="T4" fmla="*/ 1 w 672"/>
                  <a:gd name="T5" fmla="*/ 0 h 258"/>
                  <a:gd name="T6" fmla="*/ 1 w 672"/>
                  <a:gd name="T7" fmla="*/ 0 h 258"/>
                  <a:gd name="T8" fmla="*/ 1 w 672"/>
                  <a:gd name="T9" fmla="*/ 0 h 258"/>
                  <a:gd name="T10" fmla="*/ 1 w 672"/>
                  <a:gd name="T11" fmla="*/ 0 h 258"/>
                  <a:gd name="T12" fmla="*/ 1 w 672"/>
                  <a:gd name="T13" fmla="*/ 0 h 258"/>
                  <a:gd name="T14" fmla="*/ 1 w 672"/>
                  <a:gd name="T15" fmla="*/ 0 h 258"/>
                  <a:gd name="T16" fmla="*/ 1 w 672"/>
                  <a:gd name="T17" fmla="*/ 0 h 258"/>
                  <a:gd name="T18" fmla="*/ 0 w 672"/>
                  <a:gd name="T19" fmla="*/ 0 h 258"/>
                  <a:gd name="T20" fmla="*/ 0 w 672"/>
                  <a:gd name="T21" fmla="*/ 0 h 258"/>
                  <a:gd name="T22" fmla="*/ 0 w 672"/>
                  <a:gd name="T23" fmla="*/ 0 h 258"/>
                  <a:gd name="T24" fmla="*/ 0 w 672"/>
                  <a:gd name="T25" fmla="*/ 0 h 258"/>
                  <a:gd name="T26" fmla="*/ 0 w 672"/>
                  <a:gd name="T27" fmla="*/ 0 h 258"/>
                  <a:gd name="T28" fmla="*/ 0 w 672"/>
                  <a:gd name="T29" fmla="*/ 0 h 258"/>
                  <a:gd name="T30" fmla="*/ 0 w 672"/>
                  <a:gd name="T31" fmla="*/ 0 h 258"/>
                  <a:gd name="T32" fmla="*/ 0 w 672"/>
                  <a:gd name="T33" fmla="*/ 0 h 258"/>
                  <a:gd name="T34" fmla="*/ 0 w 672"/>
                  <a:gd name="T35" fmla="*/ 0 h 258"/>
                  <a:gd name="T36" fmla="*/ 1 w 672"/>
                  <a:gd name="T37" fmla="*/ 0 h 258"/>
                  <a:gd name="T38" fmla="*/ 1 w 672"/>
                  <a:gd name="T39" fmla="*/ 0 h 2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2" h="258">
                    <a:moveTo>
                      <a:pt x="517" y="103"/>
                    </a:moveTo>
                    <a:lnTo>
                      <a:pt x="620" y="207"/>
                    </a:lnTo>
                    <a:lnTo>
                      <a:pt x="672" y="258"/>
                    </a:lnTo>
                    <a:lnTo>
                      <a:pt x="620" y="207"/>
                    </a:lnTo>
                    <a:lnTo>
                      <a:pt x="568" y="207"/>
                    </a:lnTo>
                    <a:lnTo>
                      <a:pt x="466" y="155"/>
                    </a:lnTo>
                    <a:lnTo>
                      <a:pt x="311" y="155"/>
                    </a:lnTo>
                    <a:lnTo>
                      <a:pt x="155" y="103"/>
                    </a:lnTo>
                    <a:lnTo>
                      <a:pt x="52" y="103"/>
                    </a:lnTo>
                    <a:lnTo>
                      <a:pt x="0" y="103"/>
                    </a:lnTo>
                    <a:lnTo>
                      <a:pt x="0" y="52"/>
                    </a:lnTo>
                    <a:lnTo>
                      <a:pt x="104" y="0"/>
                    </a:lnTo>
                    <a:lnTo>
                      <a:pt x="258" y="0"/>
                    </a:lnTo>
                    <a:lnTo>
                      <a:pt x="413" y="52"/>
                    </a:lnTo>
                    <a:lnTo>
                      <a:pt x="517" y="103"/>
                    </a:lnTo>
                    <a:close/>
                  </a:path>
                </a:pathLst>
              </a:custGeom>
              <a:solidFill>
                <a:srgbClr val="BE6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2" name="Freeform 212"/>
              <p:cNvSpPr>
                <a:spLocks/>
              </p:cNvSpPr>
              <p:nvPr/>
            </p:nvSpPr>
            <p:spPr bwMode="auto">
              <a:xfrm>
                <a:off x="2744" y="1215"/>
                <a:ext cx="134" cy="31"/>
              </a:xfrm>
              <a:custGeom>
                <a:avLst/>
                <a:gdLst>
                  <a:gd name="T0" fmla="*/ 1 w 672"/>
                  <a:gd name="T1" fmla="*/ 0 h 155"/>
                  <a:gd name="T2" fmla="*/ 1 w 672"/>
                  <a:gd name="T3" fmla="*/ 0 h 155"/>
                  <a:gd name="T4" fmla="*/ 1 w 672"/>
                  <a:gd name="T5" fmla="*/ 0 h 155"/>
                  <a:gd name="T6" fmla="*/ 1 w 672"/>
                  <a:gd name="T7" fmla="*/ 0 h 155"/>
                  <a:gd name="T8" fmla="*/ 1 w 672"/>
                  <a:gd name="T9" fmla="*/ 0 h 155"/>
                  <a:gd name="T10" fmla="*/ 0 w 672"/>
                  <a:gd name="T11" fmla="*/ 0 h 155"/>
                  <a:gd name="T12" fmla="*/ 0 w 672"/>
                  <a:gd name="T13" fmla="*/ 0 h 155"/>
                  <a:gd name="T14" fmla="*/ 0 w 672"/>
                  <a:gd name="T15" fmla="*/ 0 h 155"/>
                  <a:gd name="T16" fmla="*/ 0 w 672"/>
                  <a:gd name="T17" fmla="*/ 0 h 155"/>
                  <a:gd name="T18" fmla="*/ 0 w 672"/>
                  <a:gd name="T19" fmla="*/ 0 h 155"/>
                  <a:gd name="T20" fmla="*/ 0 w 672"/>
                  <a:gd name="T21" fmla="*/ 0 h 155"/>
                  <a:gd name="T22" fmla="*/ 0 w 672"/>
                  <a:gd name="T23" fmla="*/ 0 h 155"/>
                  <a:gd name="T24" fmla="*/ 0 w 672"/>
                  <a:gd name="T25" fmla="*/ 0 h 155"/>
                  <a:gd name="T26" fmla="*/ 0 w 672"/>
                  <a:gd name="T27" fmla="*/ 0 h 155"/>
                  <a:gd name="T28" fmla="*/ 1 w 672"/>
                  <a:gd name="T29" fmla="*/ 0 h 155"/>
                  <a:gd name="T30" fmla="*/ 1 w 672"/>
                  <a:gd name="T31" fmla="*/ 0 h 155"/>
                  <a:gd name="T32" fmla="*/ 1 w 672"/>
                  <a:gd name="T33" fmla="*/ 0 h 155"/>
                  <a:gd name="T34" fmla="*/ 1 w 672"/>
                  <a:gd name="T35" fmla="*/ 0 h 155"/>
                  <a:gd name="T36" fmla="*/ 1 w 672"/>
                  <a:gd name="T37" fmla="*/ 0 h 155"/>
                  <a:gd name="T38" fmla="*/ 1 w 672"/>
                  <a:gd name="T39" fmla="*/ 0 h 1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72" h="155">
                    <a:moveTo>
                      <a:pt x="620" y="155"/>
                    </a:moveTo>
                    <a:lnTo>
                      <a:pt x="568" y="155"/>
                    </a:lnTo>
                    <a:lnTo>
                      <a:pt x="517" y="155"/>
                    </a:lnTo>
                    <a:lnTo>
                      <a:pt x="413" y="103"/>
                    </a:lnTo>
                    <a:lnTo>
                      <a:pt x="258" y="103"/>
                    </a:lnTo>
                    <a:lnTo>
                      <a:pt x="155" y="51"/>
                    </a:lnTo>
                    <a:lnTo>
                      <a:pt x="52" y="51"/>
                    </a:lnTo>
                    <a:lnTo>
                      <a:pt x="0" y="51"/>
                    </a:lnTo>
                    <a:lnTo>
                      <a:pt x="104" y="0"/>
                    </a:lnTo>
                    <a:lnTo>
                      <a:pt x="258" y="51"/>
                    </a:lnTo>
                    <a:lnTo>
                      <a:pt x="413" y="51"/>
                    </a:lnTo>
                    <a:lnTo>
                      <a:pt x="517" y="103"/>
                    </a:lnTo>
                    <a:lnTo>
                      <a:pt x="620" y="155"/>
                    </a:lnTo>
                    <a:lnTo>
                      <a:pt x="672" y="155"/>
                    </a:lnTo>
                    <a:lnTo>
                      <a:pt x="620" y="155"/>
                    </a:lnTo>
                    <a:close/>
                  </a:path>
                </a:pathLst>
              </a:custGeom>
              <a:solidFill>
                <a:srgbClr val="BA6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3" name="Freeform 213"/>
              <p:cNvSpPr>
                <a:spLocks/>
              </p:cNvSpPr>
              <p:nvPr/>
            </p:nvSpPr>
            <p:spPr bwMode="auto">
              <a:xfrm>
                <a:off x="2981" y="1266"/>
                <a:ext cx="176" cy="104"/>
              </a:xfrm>
              <a:custGeom>
                <a:avLst/>
                <a:gdLst>
                  <a:gd name="T0" fmla="*/ 0 w 878"/>
                  <a:gd name="T1" fmla="*/ 0 h 517"/>
                  <a:gd name="T2" fmla="*/ 0 w 878"/>
                  <a:gd name="T3" fmla="*/ 0 h 517"/>
                  <a:gd name="T4" fmla="*/ 0 w 878"/>
                  <a:gd name="T5" fmla="*/ 0 h 517"/>
                  <a:gd name="T6" fmla="*/ 1 w 878"/>
                  <a:gd name="T7" fmla="*/ 0 h 517"/>
                  <a:gd name="T8" fmla="*/ 1 w 878"/>
                  <a:gd name="T9" fmla="*/ 0 h 517"/>
                  <a:gd name="T10" fmla="*/ 1 w 878"/>
                  <a:gd name="T11" fmla="*/ 1 h 517"/>
                  <a:gd name="T12" fmla="*/ 1 w 878"/>
                  <a:gd name="T13" fmla="*/ 1 h 517"/>
                  <a:gd name="T14" fmla="*/ 1 w 878"/>
                  <a:gd name="T15" fmla="*/ 1 h 517"/>
                  <a:gd name="T16" fmla="*/ 1 w 878"/>
                  <a:gd name="T17" fmla="*/ 1 h 517"/>
                  <a:gd name="T18" fmla="*/ 1 w 878"/>
                  <a:gd name="T19" fmla="*/ 1 h 517"/>
                  <a:gd name="T20" fmla="*/ 1 w 878"/>
                  <a:gd name="T21" fmla="*/ 1 h 517"/>
                  <a:gd name="T22" fmla="*/ 1 w 878"/>
                  <a:gd name="T23" fmla="*/ 0 h 517"/>
                  <a:gd name="T24" fmla="*/ 1 w 878"/>
                  <a:gd name="T25" fmla="*/ 0 h 517"/>
                  <a:gd name="T26" fmla="*/ 1 w 878"/>
                  <a:gd name="T27" fmla="*/ 0 h 517"/>
                  <a:gd name="T28" fmla="*/ 1 w 878"/>
                  <a:gd name="T29" fmla="*/ 0 h 517"/>
                  <a:gd name="T30" fmla="*/ 0 w 878"/>
                  <a:gd name="T31" fmla="*/ 0 h 517"/>
                  <a:gd name="T32" fmla="*/ 0 w 878"/>
                  <a:gd name="T33" fmla="*/ 0 h 517"/>
                  <a:gd name="T34" fmla="*/ 0 w 878"/>
                  <a:gd name="T35" fmla="*/ 0 h 517"/>
                  <a:gd name="T36" fmla="*/ 0 w 878"/>
                  <a:gd name="T37" fmla="*/ 0 h 517"/>
                  <a:gd name="T38" fmla="*/ 0 w 878"/>
                  <a:gd name="T39" fmla="*/ 0 h 5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78" h="517">
                    <a:moveTo>
                      <a:pt x="52" y="155"/>
                    </a:moveTo>
                    <a:lnTo>
                      <a:pt x="104" y="206"/>
                    </a:lnTo>
                    <a:lnTo>
                      <a:pt x="207" y="259"/>
                    </a:lnTo>
                    <a:lnTo>
                      <a:pt x="362" y="310"/>
                    </a:lnTo>
                    <a:lnTo>
                      <a:pt x="465" y="414"/>
                    </a:lnTo>
                    <a:lnTo>
                      <a:pt x="620" y="465"/>
                    </a:lnTo>
                    <a:lnTo>
                      <a:pt x="724" y="517"/>
                    </a:lnTo>
                    <a:lnTo>
                      <a:pt x="826" y="517"/>
                    </a:lnTo>
                    <a:lnTo>
                      <a:pt x="878" y="414"/>
                    </a:lnTo>
                    <a:lnTo>
                      <a:pt x="826" y="259"/>
                    </a:lnTo>
                    <a:lnTo>
                      <a:pt x="671" y="103"/>
                    </a:lnTo>
                    <a:lnTo>
                      <a:pt x="517" y="52"/>
                    </a:lnTo>
                    <a:lnTo>
                      <a:pt x="310" y="0"/>
                    </a:lnTo>
                    <a:lnTo>
                      <a:pt x="104" y="52"/>
                    </a:lnTo>
                    <a:lnTo>
                      <a:pt x="0" y="103"/>
                    </a:lnTo>
                    <a:lnTo>
                      <a:pt x="52" y="155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4" name="Freeform 214"/>
              <p:cNvSpPr>
                <a:spLocks/>
              </p:cNvSpPr>
              <p:nvPr/>
            </p:nvSpPr>
            <p:spPr bwMode="auto">
              <a:xfrm>
                <a:off x="2981" y="1277"/>
                <a:ext cx="166" cy="93"/>
              </a:xfrm>
              <a:custGeom>
                <a:avLst/>
                <a:gdLst>
                  <a:gd name="T0" fmla="*/ 1 w 826"/>
                  <a:gd name="T1" fmla="*/ 1 h 465"/>
                  <a:gd name="T2" fmla="*/ 1 w 826"/>
                  <a:gd name="T3" fmla="*/ 1 h 465"/>
                  <a:gd name="T4" fmla="*/ 1 w 826"/>
                  <a:gd name="T5" fmla="*/ 0 h 465"/>
                  <a:gd name="T6" fmla="*/ 1 w 826"/>
                  <a:gd name="T7" fmla="*/ 0 h 465"/>
                  <a:gd name="T8" fmla="*/ 1 w 826"/>
                  <a:gd name="T9" fmla="*/ 0 h 465"/>
                  <a:gd name="T10" fmla="*/ 0 w 826"/>
                  <a:gd name="T11" fmla="*/ 0 h 465"/>
                  <a:gd name="T12" fmla="*/ 0 w 826"/>
                  <a:gd name="T13" fmla="*/ 0 h 465"/>
                  <a:gd name="T14" fmla="*/ 0 w 826"/>
                  <a:gd name="T15" fmla="*/ 0 h 465"/>
                  <a:gd name="T16" fmla="*/ 0 w 826"/>
                  <a:gd name="T17" fmla="*/ 0 h 465"/>
                  <a:gd name="T18" fmla="*/ 0 w 826"/>
                  <a:gd name="T19" fmla="*/ 0 h 465"/>
                  <a:gd name="T20" fmla="*/ 0 w 826"/>
                  <a:gd name="T21" fmla="*/ 0 h 465"/>
                  <a:gd name="T22" fmla="*/ 0 w 826"/>
                  <a:gd name="T23" fmla="*/ 0 h 465"/>
                  <a:gd name="T24" fmla="*/ 0 w 826"/>
                  <a:gd name="T25" fmla="*/ 0 h 465"/>
                  <a:gd name="T26" fmla="*/ 1 w 826"/>
                  <a:gd name="T27" fmla="*/ 0 h 465"/>
                  <a:gd name="T28" fmla="*/ 1 w 826"/>
                  <a:gd name="T29" fmla="*/ 0 h 465"/>
                  <a:gd name="T30" fmla="*/ 1 w 826"/>
                  <a:gd name="T31" fmla="*/ 0 h 465"/>
                  <a:gd name="T32" fmla="*/ 1 w 826"/>
                  <a:gd name="T33" fmla="*/ 0 h 465"/>
                  <a:gd name="T34" fmla="*/ 1 w 826"/>
                  <a:gd name="T35" fmla="*/ 1 h 465"/>
                  <a:gd name="T36" fmla="*/ 1 w 826"/>
                  <a:gd name="T37" fmla="*/ 1 h 465"/>
                  <a:gd name="T38" fmla="*/ 1 w 826"/>
                  <a:gd name="T39" fmla="*/ 1 h 4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26" h="465">
                    <a:moveTo>
                      <a:pt x="724" y="465"/>
                    </a:moveTo>
                    <a:lnTo>
                      <a:pt x="620" y="413"/>
                    </a:lnTo>
                    <a:lnTo>
                      <a:pt x="465" y="309"/>
                    </a:lnTo>
                    <a:lnTo>
                      <a:pt x="362" y="258"/>
                    </a:lnTo>
                    <a:lnTo>
                      <a:pt x="207" y="207"/>
                    </a:lnTo>
                    <a:lnTo>
                      <a:pt x="104" y="154"/>
                    </a:lnTo>
                    <a:lnTo>
                      <a:pt x="52" y="103"/>
                    </a:lnTo>
                    <a:lnTo>
                      <a:pt x="0" y="51"/>
                    </a:lnTo>
                    <a:lnTo>
                      <a:pt x="104" y="51"/>
                    </a:lnTo>
                    <a:lnTo>
                      <a:pt x="310" y="0"/>
                    </a:lnTo>
                    <a:lnTo>
                      <a:pt x="465" y="0"/>
                    </a:lnTo>
                    <a:lnTo>
                      <a:pt x="620" y="103"/>
                    </a:lnTo>
                    <a:lnTo>
                      <a:pt x="775" y="207"/>
                    </a:lnTo>
                    <a:lnTo>
                      <a:pt x="826" y="362"/>
                    </a:lnTo>
                    <a:lnTo>
                      <a:pt x="775" y="465"/>
                    </a:lnTo>
                    <a:lnTo>
                      <a:pt x="724" y="465"/>
                    </a:lnTo>
                    <a:close/>
                  </a:path>
                </a:pathLst>
              </a:custGeom>
              <a:solidFill>
                <a:srgbClr val="CC8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5" name="Freeform 215"/>
              <p:cNvSpPr>
                <a:spLocks/>
              </p:cNvSpPr>
              <p:nvPr/>
            </p:nvSpPr>
            <p:spPr bwMode="auto">
              <a:xfrm>
                <a:off x="2992" y="1287"/>
                <a:ext cx="155" cy="83"/>
              </a:xfrm>
              <a:custGeom>
                <a:avLst/>
                <a:gdLst>
                  <a:gd name="T0" fmla="*/ 1 w 774"/>
                  <a:gd name="T1" fmla="*/ 1 h 414"/>
                  <a:gd name="T2" fmla="*/ 1 w 774"/>
                  <a:gd name="T3" fmla="*/ 1 h 414"/>
                  <a:gd name="T4" fmla="*/ 1 w 774"/>
                  <a:gd name="T5" fmla="*/ 0 h 414"/>
                  <a:gd name="T6" fmla="*/ 0 w 774"/>
                  <a:gd name="T7" fmla="*/ 0 h 414"/>
                  <a:gd name="T8" fmla="*/ 0 w 774"/>
                  <a:gd name="T9" fmla="*/ 0 h 414"/>
                  <a:gd name="T10" fmla="*/ 0 w 774"/>
                  <a:gd name="T11" fmla="*/ 0 h 414"/>
                  <a:gd name="T12" fmla="*/ 0 w 774"/>
                  <a:gd name="T13" fmla="*/ 0 h 414"/>
                  <a:gd name="T14" fmla="*/ 0 w 774"/>
                  <a:gd name="T15" fmla="*/ 0 h 414"/>
                  <a:gd name="T16" fmla="*/ 0 w 774"/>
                  <a:gd name="T17" fmla="*/ 0 h 414"/>
                  <a:gd name="T18" fmla="*/ 0 w 774"/>
                  <a:gd name="T19" fmla="*/ 0 h 414"/>
                  <a:gd name="T20" fmla="*/ 0 w 774"/>
                  <a:gd name="T21" fmla="*/ 0 h 414"/>
                  <a:gd name="T22" fmla="*/ 0 w 774"/>
                  <a:gd name="T23" fmla="*/ 0 h 414"/>
                  <a:gd name="T24" fmla="*/ 0 w 774"/>
                  <a:gd name="T25" fmla="*/ 0 h 414"/>
                  <a:gd name="T26" fmla="*/ 1 w 774"/>
                  <a:gd name="T27" fmla="*/ 0 h 414"/>
                  <a:gd name="T28" fmla="*/ 1 w 774"/>
                  <a:gd name="T29" fmla="*/ 0 h 414"/>
                  <a:gd name="T30" fmla="*/ 1 w 774"/>
                  <a:gd name="T31" fmla="*/ 0 h 414"/>
                  <a:gd name="T32" fmla="*/ 1 w 774"/>
                  <a:gd name="T33" fmla="*/ 0 h 414"/>
                  <a:gd name="T34" fmla="*/ 1 w 774"/>
                  <a:gd name="T35" fmla="*/ 0 h 414"/>
                  <a:gd name="T36" fmla="*/ 1 w 774"/>
                  <a:gd name="T37" fmla="*/ 1 h 414"/>
                  <a:gd name="T38" fmla="*/ 1 w 774"/>
                  <a:gd name="T39" fmla="*/ 1 h 4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4" h="414">
                    <a:moveTo>
                      <a:pt x="672" y="414"/>
                    </a:moveTo>
                    <a:lnTo>
                      <a:pt x="568" y="362"/>
                    </a:lnTo>
                    <a:lnTo>
                      <a:pt x="413" y="258"/>
                    </a:lnTo>
                    <a:lnTo>
                      <a:pt x="310" y="156"/>
                    </a:lnTo>
                    <a:lnTo>
                      <a:pt x="155" y="103"/>
                    </a:lnTo>
                    <a:lnTo>
                      <a:pt x="52" y="103"/>
                    </a:lnTo>
                    <a:lnTo>
                      <a:pt x="52" y="52"/>
                    </a:lnTo>
                    <a:lnTo>
                      <a:pt x="0" y="52"/>
                    </a:lnTo>
                    <a:lnTo>
                      <a:pt x="52" y="0"/>
                    </a:lnTo>
                    <a:lnTo>
                      <a:pt x="258" y="0"/>
                    </a:lnTo>
                    <a:lnTo>
                      <a:pt x="413" y="0"/>
                    </a:lnTo>
                    <a:lnTo>
                      <a:pt x="568" y="103"/>
                    </a:lnTo>
                    <a:lnTo>
                      <a:pt x="723" y="207"/>
                    </a:lnTo>
                    <a:lnTo>
                      <a:pt x="774" y="311"/>
                    </a:lnTo>
                    <a:lnTo>
                      <a:pt x="723" y="414"/>
                    </a:lnTo>
                    <a:lnTo>
                      <a:pt x="672" y="414"/>
                    </a:lnTo>
                    <a:close/>
                  </a:path>
                </a:pathLst>
              </a:custGeom>
              <a:solidFill>
                <a:srgbClr val="C7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6" name="Freeform 216"/>
              <p:cNvSpPr>
                <a:spLocks/>
              </p:cNvSpPr>
              <p:nvPr/>
            </p:nvSpPr>
            <p:spPr bwMode="auto">
              <a:xfrm>
                <a:off x="2992" y="1287"/>
                <a:ext cx="144" cy="83"/>
              </a:xfrm>
              <a:custGeom>
                <a:avLst/>
                <a:gdLst>
                  <a:gd name="T0" fmla="*/ 1 w 723"/>
                  <a:gd name="T1" fmla="*/ 1 h 414"/>
                  <a:gd name="T2" fmla="*/ 1 w 723"/>
                  <a:gd name="T3" fmla="*/ 0 h 414"/>
                  <a:gd name="T4" fmla="*/ 1 w 723"/>
                  <a:gd name="T5" fmla="*/ 0 h 414"/>
                  <a:gd name="T6" fmla="*/ 0 w 723"/>
                  <a:gd name="T7" fmla="*/ 0 h 414"/>
                  <a:gd name="T8" fmla="*/ 0 w 723"/>
                  <a:gd name="T9" fmla="*/ 0 h 414"/>
                  <a:gd name="T10" fmla="*/ 0 w 723"/>
                  <a:gd name="T11" fmla="*/ 0 h 414"/>
                  <a:gd name="T12" fmla="*/ 0 w 723"/>
                  <a:gd name="T13" fmla="*/ 0 h 414"/>
                  <a:gd name="T14" fmla="*/ 0 w 723"/>
                  <a:gd name="T15" fmla="*/ 0 h 414"/>
                  <a:gd name="T16" fmla="*/ 0 w 723"/>
                  <a:gd name="T17" fmla="*/ 0 h 414"/>
                  <a:gd name="T18" fmla="*/ 0 w 723"/>
                  <a:gd name="T19" fmla="*/ 0 h 414"/>
                  <a:gd name="T20" fmla="*/ 0 w 723"/>
                  <a:gd name="T21" fmla="*/ 0 h 414"/>
                  <a:gd name="T22" fmla="*/ 0 w 723"/>
                  <a:gd name="T23" fmla="*/ 0 h 414"/>
                  <a:gd name="T24" fmla="*/ 0 w 723"/>
                  <a:gd name="T25" fmla="*/ 0 h 414"/>
                  <a:gd name="T26" fmla="*/ 1 w 723"/>
                  <a:gd name="T27" fmla="*/ 0 h 414"/>
                  <a:gd name="T28" fmla="*/ 1 w 723"/>
                  <a:gd name="T29" fmla="*/ 0 h 414"/>
                  <a:gd name="T30" fmla="*/ 1 w 723"/>
                  <a:gd name="T31" fmla="*/ 0 h 414"/>
                  <a:gd name="T32" fmla="*/ 1 w 723"/>
                  <a:gd name="T33" fmla="*/ 0 h 414"/>
                  <a:gd name="T34" fmla="*/ 1 w 723"/>
                  <a:gd name="T35" fmla="*/ 0 h 414"/>
                  <a:gd name="T36" fmla="*/ 1 w 723"/>
                  <a:gd name="T37" fmla="*/ 1 h 414"/>
                  <a:gd name="T38" fmla="*/ 1 w 723"/>
                  <a:gd name="T39" fmla="*/ 1 h 4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23" h="414">
                    <a:moveTo>
                      <a:pt x="672" y="362"/>
                    </a:moveTo>
                    <a:lnTo>
                      <a:pt x="516" y="311"/>
                    </a:lnTo>
                    <a:lnTo>
                      <a:pt x="413" y="258"/>
                    </a:lnTo>
                    <a:lnTo>
                      <a:pt x="310" y="156"/>
                    </a:lnTo>
                    <a:lnTo>
                      <a:pt x="155" y="103"/>
                    </a:lnTo>
                    <a:lnTo>
                      <a:pt x="52" y="103"/>
                    </a:lnTo>
                    <a:lnTo>
                      <a:pt x="52" y="52"/>
                    </a:lnTo>
                    <a:lnTo>
                      <a:pt x="0" y="52"/>
                    </a:lnTo>
                    <a:lnTo>
                      <a:pt x="103" y="0"/>
                    </a:lnTo>
                    <a:lnTo>
                      <a:pt x="258" y="0"/>
                    </a:lnTo>
                    <a:lnTo>
                      <a:pt x="361" y="52"/>
                    </a:lnTo>
                    <a:lnTo>
                      <a:pt x="516" y="103"/>
                    </a:lnTo>
                    <a:lnTo>
                      <a:pt x="672" y="207"/>
                    </a:lnTo>
                    <a:lnTo>
                      <a:pt x="723" y="311"/>
                    </a:lnTo>
                    <a:lnTo>
                      <a:pt x="723" y="414"/>
                    </a:lnTo>
                    <a:lnTo>
                      <a:pt x="672" y="362"/>
                    </a:lnTo>
                    <a:close/>
                  </a:path>
                </a:pathLst>
              </a:custGeom>
              <a:solidFill>
                <a:srgbClr val="C3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7" name="Freeform 217"/>
              <p:cNvSpPr>
                <a:spLocks/>
              </p:cNvSpPr>
              <p:nvPr/>
            </p:nvSpPr>
            <p:spPr bwMode="auto">
              <a:xfrm>
                <a:off x="3002" y="1297"/>
                <a:ext cx="124" cy="73"/>
              </a:xfrm>
              <a:custGeom>
                <a:avLst/>
                <a:gdLst>
                  <a:gd name="T0" fmla="*/ 1 w 620"/>
                  <a:gd name="T1" fmla="*/ 1 h 362"/>
                  <a:gd name="T2" fmla="*/ 1 w 620"/>
                  <a:gd name="T3" fmla="*/ 0 h 362"/>
                  <a:gd name="T4" fmla="*/ 1 w 620"/>
                  <a:gd name="T5" fmla="*/ 0 h 362"/>
                  <a:gd name="T6" fmla="*/ 0 w 620"/>
                  <a:gd name="T7" fmla="*/ 0 h 362"/>
                  <a:gd name="T8" fmla="*/ 0 w 620"/>
                  <a:gd name="T9" fmla="*/ 0 h 362"/>
                  <a:gd name="T10" fmla="*/ 0 w 620"/>
                  <a:gd name="T11" fmla="*/ 0 h 362"/>
                  <a:gd name="T12" fmla="*/ 0 w 620"/>
                  <a:gd name="T13" fmla="*/ 0 h 362"/>
                  <a:gd name="T14" fmla="*/ 0 w 620"/>
                  <a:gd name="T15" fmla="*/ 0 h 362"/>
                  <a:gd name="T16" fmla="*/ 0 w 620"/>
                  <a:gd name="T17" fmla="*/ 0 h 362"/>
                  <a:gd name="T18" fmla="*/ 0 w 620"/>
                  <a:gd name="T19" fmla="*/ 0 h 362"/>
                  <a:gd name="T20" fmla="*/ 0 w 620"/>
                  <a:gd name="T21" fmla="*/ 0 h 362"/>
                  <a:gd name="T22" fmla="*/ 0 w 620"/>
                  <a:gd name="T23" fmla="*/ 0 h 362"/>
                  <a:gd name="T24" fmla="*/ 0 w 620"/>
                  <a:gd name="T25" fmla="*/ 0 h 362"/>
                  <a:gd name="T26" fmla="*/ 0 w 620"/>
                  <a:gd name="T27" fmla="*/ 0 h 362"/>
                  <a:gd name="T28" fmla="*/ 1 w 620"/>
                  <a:gd name="T29" fmla="*/ 0 h 362"/>
                  <a:gd name="T30" fmla="*/ 1 w 620"/>
                  <a:gd name="T31" fmla="*/ 0 h 362"/>
                  <a:gd name="T32" fmla="*/ 1 w 620"/>
                  <a:gd name="T33" fmla="*/ 0 h 362"/>
                  <a:gd name="T34" fmla="*/ 1 w 620"/>
                  <a:gd name="T35" fmla="*/ 1 h 362"/>
                  <a:gd name="T36" fmla="*/ 1 w 620"/>
                  <a:gd name="T37" fmla="*/ 1 h 362"/>
                  <a:gd name="T38" fmla="*/ 1 w 620"/>
                  <a:gd name="T39" fmla="*/ 1 h 3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0" h="362">
                    <a:moveTo>
                      <a:pt x="567" y="310"/>
                    </a:moveTo>
                    <a:lnTo>
                      <a:pt x="464" y="259"/>
                    </a:lnTo>
                    <a:lnTo>
                      <a:pt x="361" y="206"/>
                    </a:lnTo>
                    <a:lnTo>
                      <a:pt x="206" y="104"/>
                    </a:lnTo>
                    <a:lnTo>
                      <a:pt x="103" y="51"/>
                    </a:lnTo>
                    <a:lnTo>
                      <a:pt x="51" y="51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206" y="0"/>
                    </a:lnTo>
                    <a:lnTo>
                      <a:pt x="309" y="51"/>
                    </a:lnTo>
                    <a:lnTo>
                      <a:pt x="464" y="104"/>
                    </a:lnTo>
                    <a:lnTo>
                      <a:pt x="620" y="206"/>
                    </a:lnTo>
                    <a:lnTo>
                      <a:pt x="620" y="310"/>
                    </a:lnTo>
                    <a:lnTo>
                      <a:pt x="620" y="362"/>
                    </a:lnTo>
                    <a:lnTo>
                      <a:pt x="567" y="310"/>
                    </a:lnTo>
                    <a:close/>
                  </a:path>
                </a:pathLst>
              </a:custGeom>
              <a:solidFill>
                <a:srgbClr val="BE6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8" name="Freeform 218"/>
              <p:cNvSpPr>
                <a:spLocks/>
              </p:cNvSpPr>
              <p:nvPr/>
            </p:nvSpPr>
            <p:spPr bwMode="auto">
              <a:xfrm>
                <a:off x="3002" y="1297"/>
                <a:ext cx="124" cy="62"/>
              </a:xfrm>
              <a:custGeom>
                <a:avLst/>
                <a:gdLst>
                  <a:gd name="T0" fmla="*/ 0 w 620"/>
                  <a:gd name="T1" fmla="*/ 0 h 310"/>
                  <a:gd name="T2" fmla="*/ 0 w 620"/>
                  <a:gd name="T3" fmla="*/ 0 h 310"/>
                  <a:gd name="T4" fmla="*/ 0 w 620"/>
                  <a:gd name="T5" fmla="*/ 0 h 310"/>
                  <a:gd name="T6" fmla="*/ 0 w 620"/>
                  <a:gd name="T7" fmla="*/ 0 h 310"/>
                  <a:gd name="T8" fmla="*/ 0 w 620"/>
                  <a:gd name="T9" fmla="*/ 0 h 310"/>
                  <a:gd name="T10" fmla="*/ 1 w 620"/>
                  <a:gd name="T11" fmla="*/ 0 h 310"/>
                  <a:gd name="T12" fmla="*/ 1 w 620"/>
                  <a:gd name="T13" fmla="*/ 0 h 310"/>
                  <a:gd name="T14" fmla="*/ 1 w 620"/>
                  <a:gd name="T15" fmla="*/ 0 h 310"/>
                  <a:gd name="T16" fmla="*/ 1 w 620"/>
                  <a:gd name="T17" fmla="*/ 0 h 310"/>
                  <a:gd name="T18" fmla="*/ 1 w 620"/>
                  <a:gd name="T19" fmla="*/ 0 h 310"/>
                  <a:gd name="T20" fmla="*/ 1 w 620"/>
                  <a:gd name="T21" fmla="*/ 0 h 310"/>
                  <a:gd name="T22" fmla="*/ 1 w 620"/>
                  <a:gd name="T23" fmla="*/ 0 h 310"/>
                  <a:gd name="T24" fmla="*/ 1 w 620"/>
                  <a:gd name="T25" fmla="*/ 0 h 310"/>
                  <a:gd name="T26" fmla="*/ 1 w 620"/>
                  <a:gd name="T27" fmla="*/ 0 h 310"/>
                  <a:gd name="T28" fmla="*/ 0 w 620"/>
                  <a:gd name="T29" fmla="*/ 0 h 310"/>
                  <a:gd name="T30" fmla="*/ 0 w 620"/>
                  <a:gd name="T31" fmla="*/ 0 h 310"/>
                  <a:gd name="T32" fmla="*/ 0 w 620"/>
                  <a:gd name="T33" fmla="*/ 0 h 310"/>
                  <a:gd name="T34" fmla="*/ 0 w 620"/>
                  <a:gd name="T35" fmla="*/ 0 h 310"/>
                  <a:gd name="T36" fmla="*/ 0 w 620"/>
                  <a:gd name="T37" fmla="*/ 0 h 310"/>
                  <a:gd name="T38" fmla="*/ 0 w 620"/>
                  <a:gd name="T39" fmla="*/ 0 h 3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20" h="310">
                    <a:moveTo>
                      <a:pt x="51" y="51"/>
                    </a:moveTo>
                    <a:lnTo>
                      <a:pt x="51" y="51"/>
                    </a:lnTo>
                    <a:lnTo>
                      <a:pt x="103" y="51"/>
                    </a:lnTo>
                    <a:lnTo>
                      <a:pt x="206" y="104"/>
                    </a:lnTo>
                    <a:lnTo>
                      <a:pt x="361" y="206"/>
                    </a:lnTo>
                    <a:lnTo>
                      <a:pt x="464" y="259"/>
                    </a:lnTo>
                    <a:lnTo>
                      <a:pt x="567" y="310"/>
                    </a:lnTo>
                    <a:lnTo>
                      <a:pt x="620" y="310"/>
                    </a:lnTo>
                    <a:lnTo>
                      <a:pt x="567" y="206"/>
                    </a:lnTo>
                    <a:lnTo>
                      <a:pt x="413" y="155"/>
                    </a:lnTo>
                    <a:lnTo>
                      <a:pt x="258" y="104"/>
                    </a:lnTo>
                    <a:lnTo>
                      <a:pt x="206" y="51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BA6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69" name="Freeform 219"/>
              <p:cNvSpPr>
                <a:spLocks/>
              </p:cNvSpPr>
              <p:nvPr/>
            </p:nvSpPr>
            <p:spPr bwMode="auto">
              <a:xfrm>
                <a:off x="2734" y="832"/>
                <a:ext cx="309" cy="321"/>
              </a:xfrm>
              <a:custGeom>
                <a:avLst/>
                <a:gdLst>
                  <a:gd name="T0" fmla="*/ 2 w 1549"/>
                  <a:gd name="T1" fmla="*/ 2 h 1601"/>
                  <a:gd name="T2" fmla="*/ 2 w 1549"/>
                  <a:gd name="T3" fmla="*/ 2 h 1601"/>
                  <a:gd name="T4" fmla="*/ 2 w 1549"/>
                  <a:gd name="T5" fmla="*/ 2 h 1601"/>
                  <a:gd name="T6" fmla="*/ 2 w 1549"/>
                  <a:gd name="T7" fmla="*/ 2 h 1601"/>
                  <a:gd name="T8" fmla="*/ 2 w 1549"/>
                  <a:gd name="T9" fmla="*/ 2 h 1601"/>
                  <a:gd name="T10" fmla="*/ 2 w 1549"/>
                  <a:gd name="T11" fmla="*/ 2 h 1601"/>
                  <a:gd name="T12" fmla="*/ 1 w 1549"/>
                  <a:gd name="T13" fmla="*/ 3 h 1601"/>
                  <a:gd name="T14" fmla="*/ 1 w 1549"/>
                  <a:gd name="T15" fmla="*/ 2 h 1601"/>
                  <a:gd name="T16" fmla="*/ 1 w 1549"/>
                  <a:gd name="T17" fmla="*/ 2 h 1601"/>
                  <a:gd name="T18" fmla="*/ 1 w 1549"/>
                  <a:gd name="T19" fmla="*/ 2 h 1601"/>
                  <a:gd name="T20" fmla="*/ 0 w 1549"/>
                  <a:gd name="T21" fmla="*/ 2 h 1601"/>
                  <a:gd name="T22" fmla="*/ 0 w 1549"/>
                  <a:gd name="T23" fmla="*/ 2 h 1601"/>
                  <a:gd name="T24" fmla="*/ 0 w 1549"/>
                  <a:gd name="T25" fmla="*/ 2 h 1601"/>
                  <a:gd name="T26" fmla="*/ 0 w 1549"/>
                  <a:gd name="T27" fmla="*/ 2 h 1601"/>
                  <a:gd name="T28" fmla="*/ 0 w 1549"/>
                  <a:gd name="T29" fmla="*/ 2 h 1601"/>
                  <a:gd name="T30" fmla="*/ 0 w 1549"/>
                  <a:gd name="T31" fmla="*/ 2 h 1601"/>
                  <a:gd name="T32" fmla="*/ 0 w 1549"/>
                  <a:gd name="T33" fmla="*/ 2 h 1601"/>
                  <a:gd name="T34" fmla="*/ 0 w 1549"/>
                  <a:gd name="T35" fmla="*/ 2 h 1601"/>
                  <a:gd name="T36" fmla="*/ 0 w 1549"/>
                  <a:gd name="T37" fmla="*/ 2 h 1601"/>
                  <a:gd name="T38" fmla="*/ 0 w 1549"/>
                  <a:gd name="T39" fmla="*/ 1 h 1601"/>
                  <a:gd name="T40" fmla="*/ 0 w 1549"/>
                  <a:gd name="T41" fmla="*/ 1 h 1601"/>
                  <a:gd name="T42" fmla="*/ 0 w 1549"/>
                  <a:gd name="T43" fmla="*/ 1 h 1601"/>
                  <a:gd name="T44" fmla="*/ 0 w 1549"/>
                  <a:gd name="T45" fmla="*/ 1 h 1601"/>
                  <a:gd name="T46" fmla="*/ 1 w 1549"/>
                  <a:gd name="T47" fmla="*/ 0 h 1601"/>
                  <a:gd name="T48" fmla="*/ 1 w 1549"/>
                  <a:gd name="T49" fmla="*/ 0 h 1601"/>
                  <a:gd name="T50" fmla="*/ 1 w 1549"/>
                  <a:gd name="T51" fmla="*/ 0 h 1601"/>
                  <a:gd name="T52" fmla="*/ 2 w 1549"/>
                  <a:gd name="T53" fmla="*/ 0 h 1601"/>
                  <a:gd name="T54" fmla="*/ 2 w 1549"/>
                  <a:gd name="T55" fmla="*/ 0 h 1601"/>
                  <a:gd name="T56" fmla="*/ 2 w 1549"/>
                  <a:gd name="T57" fmla="*/ 0 h 1601"/>
                  <a:gd name="T58" fmla="*/ 2 w 1549"/>
                  <a:gd name="T59" fmla="*/ 0 h 1601"/>
                  <a:gd name="T60" fmla="*/ 2 w 1549"/>
                  <a:gd name="T61" fmla="*/ 1 h 1601"/>
                  <a:gd name="T62" fmla="*/ 2 w 1549"/>
                  <a:gd name="T63" fmla="*/ 1 h 1601"/>
                  <a:gd name="T64" fmla="*/ 2 w 1549"/>
                  <a:gd name="T65" fmla="*/ 2 h 16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49" h="1601">
                    <a:moveTo>
                      <a:pt x="1239" y="981"/>
                    </a:moveTo>
                    <a:lnTo>
                      <a:pt x="1033" y="1188"/>
                    </a:lnTo>
                    <a:lnTo>
                      <a:pt x="981" y="1342"/>
                    </a:lnTo>
                    <a:lnTo>
                      <a:pt x="1033" y="1446"/>
                    </a:lnTo>
                    <a:lnTo>
                      <a:pt x="1033" y="1549"/>
                    </a:lnTo>
                    <a:lnTo>
                      <a:pt x="877" y="1601"/>
                    </a:lnTo>
                    <a:lnTo>
                      <a:pt x="671" y="1549"/>
                    </a:lnTo>
                    <a:lnTo>
                      <a:pt x="413" y="1549"/>
                    </a:lnTo>
                    <a:lnTo>
                      <a:pt x="206" y="1549"/>
                    </a:lnTo>
                    <a:lnTo>
                      <a:pt x="155" y="1549"/>
                    </a:lnTo>
                    <a:lnTo>
                      <a:pt x="0" y="1549"/>
                    </a:lnTo>
                    <a:lnTo>
                      <a:pt x="51" y="1446"/>
                    </a:lnTo>
                    <a:lnTo>
                      <a:pt x="155" y="1291"/>
                    </a:lnTo>
                    <a:lnTo>
                      <a:pt x="206" y="1188"/>
                    </a:lnTo>
                    <a:lnTo>
                      <a:pt x="258" y="1084"/>
                    </a:lnTo>
                    <a:lnTo>
                      <a:pt x="258" y="929"/>
                    </a:lnTo>
                    <a:lnTo>
                      <a:pt x="206" y="722"/>
                    </a:lnTo>
                    <a:lnTo>
                      <a:pt x="258" y="516"/>
                    </a:lnTo>
                    <a:lnTo>
                      <a:pt x="464" y="258"/>
                    </a:lnTo>
                    <a:lnTo>
                      <a:pt x="826" y="51"/>
                    </a:lnTo>
                    <a:lnTo>
                      <a:pt x="1084" y="0"/>
                    </a:lnTo>
                    <a:lnTo>
                      <a:pt x="1343" y="103"/>
                    </a:lnTo>
                    <a:lnTo>
                      <a:pt x="1497" y="206"/>
                    </a:lnTo>
                    <a:lnTo>
                      <a:pt x="1549" y="464"/>
                    </a:lnTo>
                    <a:lnTo>
                      <a:pt x="1446" y="775"/>
                    </a:lnTo>
                    <a:lnTo>
                      <a:pt x="1239" y="981"/>
                    </a:lnTo>
                    <a:close/>
                  </a:path>
                </a:pathLst>
              </a:custGeom>
              <a:solidFill>
                <a:srgbClr val="F4B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0" name="Freeform 220"/>
              <p:cNvSpPr>
                <a:spLocks/>
              </p:cNvSpPr>
              <p:nvPr/>
            </p:nvSpPr>
            <p:spPr bwMode="auto">
              <a:xfrm>
                <a:off x="2754" y="853"/>
                <a:ext cx="269" cy="289"/>
              </a:xfrm>
              <a:custGeom>
                <a:avLst/>
                <a:gdLst>
                  <a:gd name="T0" fmla="*/ 2 w 1343"/>
                  <a:gd name="T1" fmla="*/ 1 h 1446"/>
                  <a:gd name="T2" fmla="*/ 1 w 1343"/>
                  <a:gd name="T3" fmla="*/ 2 h 1446"/>
                  <a:gd name="T4" fmla="*/ 1 w 1343"/>
                  <a:gd name="T5" fmla="*/ 2 h 1446"/>
                  <a:gd name="T6" fmla="*/ 1 w 1343"/>
                  <a:gd name="T7" fmla="*/ 2 h 1446"/>
                  <a:gd name="T8" fmla="*/ 1 w 1343"/>
                  <a:gd name="T9" fmla="*/ 2 h 1446"/>
                  <a:gd name="T10" fmla="*/ 1 w 1343"/>
                  <a:gd name="T11" fmla="*/ 2 h 1446"/>
                  <a:gd name="T12" fmla="*/ 1 w 1343"/>
                  <a:gd name="T13" fmla="*/ 2 h 1446"/>
                  <a:gd name="T14" fmla="*/ 1 w 1343"/>
                  <a:gd name="T15" fmla="*/ 2 h 1446"/>
                  <a:gd name="T16" fmla="*/ 1 w 1343"/>
                  <a:gd name="T17" fmla="*/ 2 h 1446"/>
                  <a:gd name="T18" fmla="*/ 1 w 1343"/>
                  <a:gd name="T19" fmla="*/ 2 h 1446"/>
                  <a:gd name="T20" fmla="*/ 0 w 1343"/>
                  <a:gd name="T21" fmla="*/ 2 h 1446"/>
                  <a:gd name="T22" fmla="*/ 0 w 1343"/>
                  <a:gd name="T23" fmla="*/ 2 h 1446"/>
                  <a:gd name="T24" fmla="*/ 0 w 1343"/>
                  <a:gd name="T25" fmla="*/ 2 h 1446"/>
                  <a:gd name="T26" fmla="*/ 0 w 1343"/>
                  <a:gd name="T27" fmla="*/ 2 h 1446"/>
                  <a:gd name="T28" fmla="*/ 0 w 1343"/>
                  <a:gd name="T29" fmla="*/ 2 h 1446"/>
                  <a:gd name="T30" fmla="*/ 0 w 1343"/>
                  <a:gd name="T31" fmla="*/ 2 h 1446"/>
                  <a:gd name="T32" fmla="*/ 0 w 1343"/>
                  <a:gd name="T33" fmla="*/ 2 h 1446"/>
                  <a:gd name="T34" fmla="*/ 0 w 1343"/>
                  <a:gd name="T35" fmla="*/ 2 h 1446"/>
                  <a:gd name="T36" fmla="*/ 0 w 1343"/>
                  <a:gd name="T37" fmla="*/ 2 h 1446"/>
                  <a:gd name="T38" fmla="*/ 0 w 1343"/>
                  <a:gd name="T39" fmla="*/ 1 h 1446"/>
                  <a:gd name="T40" fmla="*/ 0 w 1343"/>
                  <a:gd name="T41" fmla="*/ 1 h 1446"/>
                  <a:gd name="T42" fmla="*/ 0 w 1343"/>
                  <a:gd name="T43" fmla="*/ 1 h 1446"/>
                  <a:gd name="T44" fmla="*/ 0 w 1343"/>
                  <a:gd name="T45" fmla="*/ 1 h 1446"/>
                  <a:gd name="T46" fmla="*/ 1 w 1343"/>
                  <a:gd name="T47" fmla="*/ 0 h 1446"/>
                  <a:gd name="T48" fmla="*/ 1 w 1343"/>
                  <a:gd name="T49" fmla="*/ 0 h 1446"/>
                  <a:gd name="T50" fmla="*/ 1 w 1343"/>
                  <a:gd name="T51" fmla="*/ 0 h 1446"/>
                  <a:gd name="T52" fmla="*/ 2 w 1343"/>
                  <a:gd name="T53" fmla="*/ 0 h 1446"/>
                  <a:gd name="T54" fmla="*/ 2 w 1343"/>
                  <a:gd name="T55" fmla="*/ 0 h 1446"/>
                  <a:gd name="T56" fmla="*/ 2 w 1343"/>
                  <a:gd name="T57" fmla="*/ 0 h 1446"/>
                  <a:gd name="T58" fmla="*/ 2 w 1343"/>
                  <a:gd name="T59" fmla="*/ 1 h 1446"/>
                  <a:gd name="T60" fmla="*/ 2 w 1343"/>
                  <a:gd name="T61" fmla="*/ 1 h 1446"/>
                  <a:gd name="T62" fmla="*/ 2 w 1343"/>
                  <a:gd name="T63" fmla="*/ 1 h 14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43" h="1446">
                    <a:moveTo>
                      <a:pt x="1033" y="930"/>
                    </a:moveTo>
                    <a:lnTo>
                      <a:pt x="827" y="1085"/>
                    </a:lnTo>
                    <a:lnTo>
                      <a:pt x="774" y="1239"/>
                    </a:lnTo>
                    <a:lnTo>
                      <a:pt x="827" y="1292"/>
                    </a:lnTo>
                    <a:lnTo>
                      <a:pt x="827" y="1394"/>
                    </a:lnTo>
                    <a:lnTo>
                      <a:pt x="723" y="1446"/>
                    </a:lnTo>
                    <a:lnTo>
                      <a:pt x="568" y="1446"/>
                    </a:lnTo>
                    <a:lnTo>
                      <a:pt x="361" y="1446"/>
                    </a:lnTo>
                    <a:lnTo>
                      <a:pt x="155" y="1446"/>
                    </a:lnTo>
                    <a:lnTo>
                      <a:pt x="103" y="1446"/>
                    </a:lnTo>
                    <a:lnTo>
                      <a:pt x="0" y="1446"/>
                    </a:lnTo>
                    <a:lnTo>
                      <a:pt x="0" y="1292"/>
                    </a:lnTo>
                    <a:lnTo>
                      <a:pt x="103" y="1188"/>
                    </a:lnTo>
                    <a:lnTo>
                      <a:pt x="206" y="1136"/>
                    </a:lnTo>
                    <a:lnTo>
                      <a:pt x="206" y="1033"/>
                    </a:lnTo>
                    <a:lnTo>
                      <a:pt x="206" y="878"/>
                    </a:lnTo>
                    <a:lnTo>
                      <a:pt x="155" y="672"/>
                    </a:lnTo>
                    <a:lnTo>
                      <a:pt x="206" y="465"/>
                    </a:lnTo>
                    <a:lnTo>
                      <a:pt x="414" y="206"/>
                    </a:lnTo>
                    <a:lnTo>
                      <a:pt x="774" y="0"/>
                    </a:lnTo>
                    <a:lnTo>
                      <a:pt x="1085" y="52"/>
                    </a:lnTo>
                    <a:lnTo>
                      <a:pt x="1343" y="155"/>
                    </a:lnTo>
                    <a:lnTo>
                      <a:pt x="1343" y="413"/>
                    </a:lnTo>
                    <a:lnTo>
                      <a:pt x="1240" y="723"/>
                    </a:lnTo>
                    <a:lnTo>
                      <a:pt x="1033" y="930"/>
                    </a:lnTo>
                    <a:close/>
                  </a:path>
                </a:pathLst>
              </a:custGeom>
              <a:solidFill>
                <a:srgbClr val="F7C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1" name="Freeform 221"/>
              <p:cNvSpPr>
                <a:spLocks/>
              </p:cNvSpPr>
              <p:nvPr/>
            </p:nvSpPr>
            <p:spPr bwMode="auto">
              <a:xfrm>
                <a:off x="2765" y="874"/>
                <a:ext cx="237" cy="268"/>
              </a:xfrm>
              <a:custGeom>
                <a:avLst/>
                <a:gdLst>
                  <a:gd name="T0" fmla="*/ 1 w 1188"/>
                  <a:gd name="T1" fmla="*/ 1 h 1343"/>
                  <a:gd name="T2" fmla="*/ 1 w 1188"/>
                  <a:gd name="T3" fmla="*/ 2 h 1343"/>
                  <a:gd name="T4" fmla="*/ 1 w 1188"/>
                  <a:gd name="T5" fmla="*/ 2 h 1343"/>
                  <a:gd name="T6" fmla="*/ 1 w 1188"/>
                  <a:gd name="T7" fmla="*/ 2 h 1343"/>
                  <a:gd name="T8" fmla="*/ 1 w 1188"/>
                  <a:gd name="T9" fmla="*/ 2 h 1343"/>
                  <a:gd name="T10" fmla="*/ 1 w 1188"/>
                  <a:gd name="T11" fmla="*/ 2 h 1343"/>
                  <a:gd name="T12" fmla="*/ 1 w 1188"/>
                  <a:gd name="T13" fmla="*/ 2 h 1343"/>
                  <a:gd name="T14" fmla="*/ 1 w 1188"/>
                  <a:gd name="T15" fmla="*/ 2 h 1343"/>
                  <a:gd name="T16" fmla="*/ 1 w 1188"/>
                  <a:gd name="T17" fmla="*/ 2 h 1343"/>
                  <a:gd name="T18" fmla="*/ 0 w 1188"/>
                  <a:gd name="T19" fmla="*/ 2 h 1343"/>
                  <a:gd name="T20" fmla="*/ 0 w 1188"/>
                  <a:gd name="T21" fmla="*/ 2 h 1343"/>
                  <a:gd name="T22" fmla="*/ 0 w 1188"/>
                  <a:gd name="T23" fmla="*/ 2 h 1343"/>
                  <a:gd name="T24" fmla="*/ 0 w 1188"/>
                  <a:gd name="T25" fmla="*/ 2 h 1343"/>
                  <a:gd name="T26" fmla="*/ 0 w 1188"/>
                  <a:gd name="T27" fmla="*/ 2 h 1343"/>
                  <a:gd name="T28" fmla="*/ 0 w 1188"/>
                  <a:gd name="T29" fmla="*/ 2 h 1343"/>
                  <a:gd name="T30" fmla="*/ 0 w 1188"/>
                  <a:gd name="T31" fmla="*/ 2 h 1343"/>
                  <a:gd name="T32" fmla="*/ 0 w 1188"/>
                  <a:gd name="T33" fmla="*/ 2 h 1343"/>
                  <a:gd name="T34" fmla="*/ 0 w 1188"/>
                  <a:gd name="T35" fmla="*/ 2 h 1343"/>
                  <a:gd name="T36" fmla="*/ 0 w 1188"/>
                  <a:gd name="T37" fmla="*/ 1 h 1343"/>
                  <a:gd name="T38" fmla="*/ 0 w 1188"/>
                  <a:gd name="T39" fmla="*/ 1 h 1343"/>
                  <a:gd name="T40" fmla="*/ 0 w 1188"/>
                  <a:gd name="T41" fmla="*/ 1 h 1343"/>
                  <a:gd name="T42" fmla="*/ 0 w 1188"/>
                  <a:gd name="T43" fmla="*/ 1 h 1343"/>
                  <a:gd name="T44" fmla="*/ 0 w 1188"/>
                  <a:gd name="T45" fmla="*/ 1 h 1343"/>
                  <a:gd name="T46" fmla="*/ 1 w 1188"/>
                  <a:gd name="T47" fmla="*/ 0 h 1343"/>
                  <a:gd name="T48" fmla="*/ 1 w 1188"/>
                  <a:gd name="T49" fmla="*/ 0 h 1343"/>
                  <a:gd name="T50" fmla="*/ 1 w 1188"/>
                  <a:gd name="T51" fmla="*/ 0 h 1343"/>
                  <a:gd name="T52" fmla="*/ 2 w 1188"/>
                  <a:gd name="T53" fmla="*/ 0 h 1343"/>
                  <a:gd name="T54" fmla="*/ 2 w 1188"/>
                  <a:gd name="T55" fmla="*/ 0 h 1343"/>
                  <a:gd name="T56" fmla="*/ 2 w 1188"/>
                  <a:gd name="T57" fmla="*/ 0 h 1343"/>
                  <a:gd name="T58" fmla="*/ 2 w 1188"/>
                  <a:gd name="T59" fmla="*/ 1 h 1343"/>
                  <a:gd name="T60" fmla="*/ 2 w 1188"/>
                  <a:gd name="T61" fmla="*/ 1 h 1343"/>
                  <a:gd name="T62" fmla="*/ 1 w 1188"/>
                  <a:gd name="T63" fmla="*/ 1 h 13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8" h="1343">
                    <a:moveTo>
                      <a:pt x="826" y="827"/>
                    </a:moveTo>
                    <a:lnTo>
                      <a:pt x="671" y="982"/>
                    </a:lnTo>
                    <a:lnTo>
                      <a:pt x="671" y="1136"/>
                    </a:lnTo>
                    <a:lnTo>
                      <a:pt x="722" y="1189"/>
                    </a:lnTo>
                    <a:lnTo>
                      <a:pt x="722" y="1291"/>
                    </a:lnTo>
                    <a:lnTo>
                      <a:pt x="620" y="1343"/>
                    </a:lnTo>
                    <a:lnTo>
                      <a:pt x="464" y="1291"/>
                    </a:lnTo>
                    <a:lnTo>
                      <a:pt x="258" y="1291"/>
                    </a:lnTo>
                    <a:lnTo>
                      <a:pt x="154" y="1291"/>
                    </a:lnTo>
                    <a:lnTo>
                      <a:pt x="103" y="1291"/>
                    </a:lnTo>
                    <a:lnTo>
                      <a:pt x="0" y="1291"/>
                    </a:lnTo>
                    <a:lnTo>
                      <a:pt x="51" y="1240"/>
                    </a:lnTo>
                    <a:lnTo>
                      <a:pt x="103" y="1136"/>
                    </a:lnTo>
                    <a:lnTo>
                      <a:pt x="207" y="1085"/>
                    </a:lnTo>
                    <a:lnTo>
                      <a:pt x="258" y="930"/>
                    </a:lnTo>
                    <a:lnTo>
                      <a:pt x="258" y="775"/>
                    </a:lnTo>
                    <a:lnTo>
                      <a:pt x="154" y="620"/>
                    </a:lnTo>
                    <a:lnTo>
                      <a:pt x="207" y="414"/>
                    </a:lnTo>
                    <a:lnTo>
                      <a:pt x="413" y="156"/>
                    </a:lnTo>
                    <a:lnTo>
                      <a:pt x="722" y="0"/>
                    </a:lnTo>
                    <a:lnTo>
                      <a:pt x="981" y="0"/>
                    </a:lnTo>
                    <a:lnTo>
                      <a:pt x="1188" y="156"/>
                    </a:lnTo>
                    <a:lnTo>
                      <a:pt x="1188" y="362"/>
                    </a:lnTo>
                    <a:lnTo>
                      <a:pt x="1033" y="620"/>
                    </a:lnTo>
                    <a:lnTo>
                      <a:pt x="826" y="827"/>
                    </a:lnTo>
                    <a:close/>
                  </a:path>
                </a:pathLst>
              </a:custGeom>
              <a:solidFill>
                <a:srgbClr val="F9C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2" name="Freeform 222"/>
              <p:cNvSpPr>
                <a:spLocks/>
              </p:cNvSpPr>
              <p:nvPr/>
            </p:nvSpPr>
            <p:spPr bwMode="auto">
              <a:xfrm>
                <a:off x="2785" y="884"/>
                <a:ext cx="196" cy="248"/>
              </a:xfrm>
              <a:custGeom>
                <a:avLst/>
                <a:gdLst>
                  <a:gd name="T0" fmla="*/ 1 w 981"/>
                  <a:gd name="T1" fmla="*/ 1 h 1239"/>
                  <a:gd name="T2" fmla="*/ 1 w 981"/>
                  <a:gd name="T3" fmla="*/ 2 h 1239"/>
                  <a:gd name="T4" fmla="*/ 1 w 981"/>
                  <a:gd name="T5" fmla="*/ 2 h 1239"/>
                  <a:gd name="T6" fmla="*/ 1 w 981"/>
                  <a:gd name="T7" fmla="*/ 2 h 1239"/>
                  <a:gd name="T8" fmla="*/ 1 w 981"/>
                  <a:gd name="T9" fmla="*/ 2 h 1239"/>
                  <a:gd name="T10" fmla="*/ 1 w 981"/>
                  <a:gd name="T11" fmla="*/ 2 h 1239"/>
                  <a:gd name="T12" fmla="*/ 1 w 981"/>
                  <a:gd name="T13" fmla="*/ 2 h 1239"/>
                  <a:gd name="T14" fmla="*/ 0 w 981"/>
                  <a:gd name="T15" fmla="*/ 2 h 1239"/>
                  <a:gd name="T16" fmla="*/ 0 w 981"/>
                  <a:gd name="T17" fmla="*/ 2 h 1239"/>
                  <a:gd name="T18" fmla="*/ 0 w 981"/>
                  <a:gd name="T19" fmla="*/ 2 h 1239"/>
                  <a:gd name="T20" fmla="*/ 0 w 981"/>
                  <a:gd name="T21" fmla="*/ 2 h 1239"/>
                  <a:gd name="T22" fmla="*/ 0 w 981"/>
                  <a:gd name="T23" fmla="*/ 2 h 1239"/>
                  <a:gd name="T24" fmla="*/ 0 w 981"/>
                  <a:gd name="T25" fmla="*/ 2 h 1239"/>
                  <a:gd name="T26" fmla="*/ 0 w 981"/>
                  <a:gd name="T27" fmla="*/ 2 h 1239"/>
                  <a:gd name="T28" fmla="*/ 0 w 981"/>
                  <a:gd name="T29" fmla="*/ 2 h 1239"/>
                  <a:gd name="T30" fmla="*/ 0 w 981"/>
                  <a:gd name="T31" fmla="*/ 2 h 1239"/>
                  <a:gd name="T32" fmla="*/ 0 w 981"/>
                  <a:gd name="T33" fmla="*/ 2 h 1239"/>
                  <a:gd name="T34" fmla="*/ 0 w 981"/>
                  <a:gd name="T35" fmla="*/ 2 h 1239"/>
                  <a:gd name="T36" fmla="*/ 0 w 981"/>
                  <a:gd name="T37" fmla="*/ 1 h 1239"/>
                  <a:gd name="T38" fmla="*/ 0 w 981"/>
                  <a:gd name="T39" fmla="*/ 1 h 1239"/>
                  <a:gd name="T40" fmla="*/ 0 w 981"/>
                  <a:gd name="T41" fmla="*/ 1 h 1239"/>
                  <a:gd name="T42" fmla="*/ 0 w 981"/>
                  <a:gd name="T43" fmla="*/ 1 h 1239"/>
                  <a:gd name="T44" fmla="*/ 0 w 981"/>
                  <a:gd name="T45" fmla="*/ 1 h 1239"/>
                  <a:gd name="T46" fmla="*/ 1 w 981"/>
                  <a:gd name="T47" fmla="*/ 0 h 1239"/>
                  <a:gd name="T48" fmla="*/ 1 w 981"/>
                  <a:gd name="T49" fmla="*/ 0 h 1239"/>
                  <a:gd name="T50" fmla="*/ 1 w 981"/>
                  <a:gd name="T51" fmla="*/ 0 h 1239"/>
                  <a:gd name="T52" fmla="*/ 1 w 981"/>
                  <a:gd name="T53" fmla="*/ 0 h 1239"/>
                  <a:gd name="T54" fmla="*/ 2 w 981"/>
                  <a:gd name="T55" fmla="*/ 0 h 1239"/>
                  <a:gd name="T56" fmla="*/ 2 w 981"/>
                  <a:gd name="T57" fmla="*/ 0 h 1239"/>
                  <a:gd name="T58" fmla="*/ 2 w 981"/>
                  <a:gd name="T59" fmla="*/ 1 h 1239"/>
                  <a:gd name="T60" fmla="*/ 1 w 981"/>
                  <a:gd name="T61" fmla="*/ 1 h 1239"/>
                  <a:gd name="T62" fmla="*/ 1 w 981"/>
                  <a:gd name="T63" fmla="*/ 1 h 1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81" h="1239">
                    <a:moveTo>
                      <a:pt x="619" y="826"/>
                    </a:moveTo>
                    <a:lnTo>
                      <a:pt x="465" y="981"/>
                    </a:lnTo>
                    <a:lnTo>
                      <a:pt x="465" y="1084"/>
                    </a:lnTo>
                    <a:lnTo>
                      <a:pt x="568" y="1137"/>
                    </a:lnTo>
                    <a:lnTo>
                      <a:pt x="568" y="1239"/>
                    </a:lnTo>
                    <a:lnTo>
                      <a:pt x="465" y="1239"/>
                    </a:lnTo>
                    <a:lnTo>
                      <a:pt x="310" y="1239"/>
                    </a:lnTo>
                    <a:lnTo>
                      <a:pt x="206" y="1239"/>
                    </a:lnTo>
                    <a:lnTo>
                      <a:pt x="104" y="1239"/>
                    </a:lnTo>
                    <a:lnTo>
                      <a:pt x="0" y="1239"/>
                    </a:lnTo>
                    <a:lnTo>
                      <a:pt x="0" y="1188"/>
                    </a:lnTo>
                    <a:lnTo>
                      <a:pt x="104" y="1084"/>
                    </a:lnTo>
                    <a:lnTo>
                      <a:pt x="206" y="1033"/>
                    </a:lnTo>
                    <a:lnTo>
                      <a:pt x="259" y="930"/>
                    </a:lnTo>
                    <a:lnTo>
                      <a:pt x="206" y="775"/>
                    </a:lnTo>
                    <a:lnTo>
                      <a:pt x="155" y="620"/>
                    </a:lnTo>
                    <a:lnTo>
                      <a:pt x="155" y="362"/>
                    </a:lnTo>
                    <a:lnTo>
                      <a:pt x="361" y="104"/>
                    </a:lnTo>
                    <a:lnTo>
                      <a:pt x="568" y="0"/>
                    </a:lnTo>
                    <a:lnTo>
                      <a:pt x="775" y="51"/>
                    </a:lnTo>
                    <a:lnTo>
                      <a:pt x="981" y="155"/>
                    </a:lnTo>
                    <a:lnTo>
                      <a:pt x="981" y="362"/>
                    </a:lnTo>
                    <a:lnTo>
                      <a:pt x="826" y="620"/>
                    </a:lnTo>
                    <a:lnTo>
                      <a:pt x="619" y="826"/>
                    </a:lnTo>
                    <a:close/>
                  </a:path>
                </a:pathLst>
              </a:custGeom>
              <a:solidFill>
                <a:srgbClr val="FC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3" name="Freeform 223"/>
              <p:cNvSpPr>
                <a:spLocks/>
              </p:cNvSpPr>
              <p:nvPr/>
            </p:nvSpPr>
            <p:spPr bwMode="auto">
              <a:xfrm>
                <a:off x="2806" y="905"/>
                <a:ext cx="155" cy="227"/>
              </a:xfrm>
              <a:custGeom>
                <a:avLst/>
                <a:gdLst>
                  <a:gd name="T0" fmla="*/ 0 w 774"/>
                  <a:gd name="T1" fmla="*/ 2 h 1135"/>
                  <a:gd name="T2" fmla="*/ 0 w 774"/>
                  <a:gd name="T3" fmla="*/ 2 h 1135"/>
                  <a:gd name="T4" fmla="*/ 0 w 774"/>
                  <a:gd name="T5" fmla="*/ 2 h 1135"/>
                  <a:gd name="T6" fmla="*/ 0 w 774"/>
                  <a:gd name="T7" fmla="*/ 2 h 1135"/>
                  <a:gd name="T8" fmla="*/ 0 w 774"/>
                  <a:gd name="T9" fmla="*/ 2 h 1135"/>
                  <a:gd name="T10" fmla="*/ 0 w 774"/>
                  <a:gd name="T11" fmla="*/ 2 h 1135"/>
                  <a:gd name="T12" fmla="*/ 1 w 774"/>
                  <a:gd name="T13" fmla="*/ 2 h 1135"/>
                  <a:gd name="T14" fmla="*/ 1 w 774"/>
                  <a:gd name="T15" fmla="*/ 2 h 1135"/>
                  <a:gd name="T16" fmla="*/ 1 w 774"/>
                  <a:gd name="T17" fmla="*/ 2 h 1135"/>
                  <a:gd name="T18" fmla="*/ 0 w 774"/>
                  <a:gd name="T19" fmla="*/ 2 h 1135"/>
                  <a:gd name="T20" fmla="*/ 0 w 774"/>
                  <a:gd name="T21" fmla="*/ 1 h 1135"/>
                  <a:gd name="T22" fmla="*/ 1 w 774"/>
                  <a:gd name="T23" fmla="*/ 1 h 1135"/>
                  <a:gd name="T24" fmla="*/ 1 w 774"/>
                  <a:gd name="T25" fmla="*/ 1 h 1135"/>
                  <a:gd name="T26" fmla="*/ 1 w 774"/>
                  <a:gd name="T27" fmla="*/ 1 h 1135"/>
                  <a:gd name="T28" fmla="*/ 1 w 774"/>
                  <a:gd name="T29" fmla="*/ 0 h 1135"/>
                  <a:gd name="T30" fmla="*/ 1 w 774"/>
                  <a:gd name="T31" fmla="*/ 0 h 1135"/>
                  <a:gd name="T32" fmla="*/ 1 w 774"/>
                  <a:gd name="T33" fmla="*/ 0 h 1135"/>
                  <a:gd name="T34" fmla="*/ 1 w 774"/>
                  <a:gd name="T35" fmla="*/ 0 h 1135"/>
                  <a:gd name="T36" fmla="*/ 1 w 774"/>
                  <a:gd name="T37" fmla="*/ 0 h 1135"/>
                  <a:gd name="T38" fmla="*/ 0 w 774"/>
                  <a:gd name="T39" fmla="*/ 0 h 1135"/>
                  <a:gd name="T40" fmla="*/ 0 w 774"/>
                  <a:gd name="T41" fmla="*/ 0 h 1135"/>
                  <a:gd name="T42" fmla="*/ 0 w 774"/>
                  <a:gd name="T43" fmla="*/ 0 h 1135"/>
                  <a:gd name="T44" fmla="*/ 0 w 774"/>
                  <a:gd name="T45" fmla="*/ 1 h 1135"/>
                  <a:gd name="T46" fmla="*/ 0 w 774"/>
                  <a:gd name="T47" fmla="*/ 1 h 1135"/>
                  <a:gd name="T48" fmla="*/ 0 w 774"/>
                  <a:gd name="T49" fmla="*/ 1 h 1135"/>
                  <a:gd name="T50" fmla="*/ 0 w 774"/>
                  <a:gd name="T51" fmla="*/ 1 h 1135"/>
                  <a:gd name="T52" fmla="*/ 0 w 774"/>
                  <a:gd name="T53" fmla="*/ 2 h 1135"/>
                  <a:gd name="T54" fmla="*/ 0 w 774"/>
                  <a:gd name="T55" fmla="*/ 2 h 1135"/>
                  <a:gd name="T56" fmla="*/ 0 w 774"/>
                  <a:gd name="T57" fmla="*/ 2 h 1135"/>
                  <a:gd name="T58" fmla="*/ 0 w 774"/>
                  <a:gd name="T59" fmla="*/ 2 h 1135"/>
                  <a:gd name="T60" fmla="*/ 0 w 774"/>
                  <a:gd name="T61" fmla="*/ 2 h 1135"/>
                  <a:gd name="T62" fmla="*/ 0 w 774"/>
                  <a:gd name="T63" fmla="*/ 2 h 11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4" h="1135">
                    <a:moveTo>
                      <a:pt x="51" y="1084"/>
                    </a:moveTo>
                    <a:lnTo>
                      <a:pt x="51" y="1084"/>
                    </a:lnTo>
                    <a:lnTo>
                      <a:pt x="102" y="1084"/>
                    </a:lnTo>
                    <a:lnTo>
                      <a:pt x="206" y="1084"/>
                    </a:lnTo>
                    <a:lnTo>
                      <a:pt x="309" y="1135"/>
                    </a:lnTo>
                    <a:lnTo>
                      <a:pt x="361" y="1084"/>
                    </a:lnTo>
                    <a:lnTo>
                      <a:pt x="361" y="1033"/>
                    </a:lnTo>
                    <a:lnTo>
                      <a:pt x="257" y="980"/>
                    </a:lnTo>
                    <a:lnTo>
                      <a:pt x="257" y="877"/>
                    </a:lnTo>
                    <a:lnTo>
                      <a:pt x="413" y="722"/>
                    </a:lnTo>
                    <a:lnTo>
                      <a:pt x="619" y="567"/>
                    </a:lnTo>
                    <a:lnTo>
                      <a:pt x="774" y="309"/>
                    </a:lnTo>
                    <a:lnTo>
                      <a:pt x="774" y="102"/>
                    </a:lnTo>
                    <a:lnTo>
                      <a:pt x="619" y="0"/>
                    </a:lnTo>
                    <a:lnTo>
                      <a:pt x="464" y="0"/>
                    </a:lnTo>
                    <a:lnTo>
                      <a:pt x="309" y="51"/>
                    </a:lnTo>
                    <a:lnTo>
                      <a:pt x="102" y="309"/>
                    </a:lnTo>
                    <a:lnTo>
                      <a:pt x="102" y="567"/>
                    </a:lnTo>
                    <a:lnTo>
                      <a:pt x="206" y="722"/>
                    </a:lnTo>
                    <a:lnTo>
                      <a:pt x="206" y="877"/>
                    </a:lnTo>
                    <a:lnTo>
                      <a:pt x="155" y="980"/>
                    </a:lnTo>
                    <a:lnTo>
                      <a:pt x="51" y="1033"/>
                    </a:lnTo>
                    <a:lnTo>
                      <a:pt x="0" y="1084"/>
                    </a:lnTo>
                    <a:lnTo>
                      <a:pt x="51" y="1084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4" name="Freeform 224"/>
              <p:cNvSpPr>
                <a:spLocks/>
              </p:cNvSpPr>
              <p:nvPr/>
            </p:nvSpPr>
            <p:spPr bwMode="auto">
              <a:xfrm>
                <a:off x="3033" y="1163"/>
                <a:ext cx="155" cy="124"/>
              </a:xfrm>
              <a:custGeom>
                <a:avLst/>
                <a:gdLst>
                  <a:gd name="T0" fmla="*/ 0 w 775"/>
                  <a:gd name="T1" fmla="*/ 0 h 619"/>
                  <a:gd name="T2" fmla="*/ 1 w 775"/>
                  <a:gd name="T3" fmla="*/ 0 h 619"/>
                  <a:gd name="T4" fmla="*/ 1 w 775"/>
                  <a:gd name="T5" fmla="*/ 0 h 619"/>
                  <a:gd name="T6" fmla="*/ 1 w 775"/>
                  <a:gd name="T7" fmla="*/ 1 h 619"/>
                  <a:gd name="T8" fmla="*/ 1 w 775"/>
                  <a:gd name="T9" fmla="*/ 1 h 619"/>
                  <a:gd name="T10" fmla="*/ 1 w 775"/>
                  <a:gd name="T11" fmla="*/ 1 h 619"/>
                  <a:gd name="T12" fmla="*/ 1 w 775"/>
                  <a:gd name="T13" fmla="*/ 1 h 619"/>
                  <a:gd name="T14" fmla="*/ 1 w 775"/>
                  <a:gd name="T15" fmla="*/ 1 h 619"/>
                  <a:gd name="T16" fmla="*/ 1 w 775"/>
                  <a:gd name="T17" fmla="*/ 1 h 619"/>
                  <a:gd name="T18" fmla="*/ 1 w 775"/>
                  <a:gd name="T19" fmla="*/ 1 h 619"/>
                  <a:gd name="T20" fmla="*/ 0 w 775"/>
                  <a:gd name="T21" fmla="*/ 1 h 619"/>
                  <a:gd name="T22" fmla="*/ 0 w 775"/>
                  <a:gd name="T23" fmla="*/ 0 h 619"/>
                  <a:gd name="T24" fmla="*/ 0 w 775"/>
                  <a:gd name="T25" fmla="*/ 0 h 619"/>
                  <a:gd name="T26" fmla="*/ 0 w 775"/>
                  <a:gd name="T27" fmla="*/ 0 h 619"/>
                  <a:gd name="T28" fmla="*/ 0 w 775"/>
                  <a:gd name="T29" fmla="*/ 0 h 619"/>
                  <a:gd name="T30" fmla="*/ 0 w 775"/>
                  <a:gd name="T31" fmla="*/ 0 h 6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75" h="619">
                    <a:moveTo>
                      <a:pt x="207" y="0"/>
                    </a:moveTo>
                    <a:lnTo>
                      <a:pt x="466" y="51"/>
                    </a:lnTo>
                    <a:lnTo>
                      <a:pt x="672" y="155"/>
                    </a:lnTo>
                    <a:lnTo>
                      <a:pt x="775" y="413"/>
                    </a:lnTo>
                    <a:lnTo>
                      <a:pt x="775" y="619"/>
                    </a:lnTo>
                    <a:lnTo>
                      <a:pt x="672" y="619"/>
                    </a:lnTo>
                    <a:lnTo>
                      <a:pt x="517" y="516"/>
                    </a:lnTo>
                    <a:lnTo>
                      <a:pt x="413" y="464"/>
                    </a:lnTo>
                    <a:lnTo>
                      <a:pt x="259" y="361"/>
                    </a:lnTo>
                    <a:lnTo>
                      <a:pt x="104" y="258"/>
                    </a:lnTo>
                    <a:lnTo>
                      <a:pt x="0" y="206"/>
                    </a:lnTo>
                    <a:lnTo>
                      <a:pt x="0" y="51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F5BD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5" name="Freeform 225"/>
              <p:cNvSpPr>
                <a:spLocks/>
              </p:cNvSpPr>
              <p:nvPr/>
            </p:nvSpPr>
            <p:spPr bwMode="auto">
              <a:xfrm>
                <a:off x="3054" y="1183"/>
                <a:ext cx="124" cy="94"/>
              </a:xfrm>
              <a:custGeom>
                <a:avLst/>
                <a:gdLst>
                  <a:gd name="T0" fmla="*/ 0 w 620"/>
                  <a:gd name="T1" fmla="*/ 0 h 466"/>
                  <a:gd name="T2" fmla="*/ 1 w 620"/>
                  <a:gd name="T3" fmla="*/ 0 h 466"/>
                  <a:gd name="T4" fmla="*/ 1 w 620"/>
                  <a:gd name="T5" fmla="*/ 0 h 466"/>
                  <a:gd name="T6" fmla="*/ 1 w 620"/>
                  <a:gd name="T7" fmla="*/ 0 h 466"/>
                  <a:gd name="T8" fmla="*/ 1 w 620"/>
                  <a:gd name="T9" fmla="*/ 0 h 466"/>
                  <a:gd name="T10" fmla="*/ 1 w 620"/>
                  <a:gd name="T11" fmla="*/ 1 h 466"/>
                  <a:gd name="T12" fmla="*/ 1 w 620"/>
                  <a:gd name="T13" fmla="*/ 1 h 466"/>
                  <a:gd name="T14" fmla="*/ 1 w 620"/>
                  <a:gd name="T15" fmla="*/ 1 h 466"/>
                  <a:gd name="T16" fmla="*/ 1 w 620"/>
                  <a:gd name="T17" fmla="*/ 1 h 466"/>
                  <a:gd name="T18" fmla="*/ 0 w 620"/>
                  <a:gd name="T19" fmla="*/ 1 h 466"/>
                  <a:gd name="T20" fmla="*/ 0 w 620"/>
                  <a:gd name="T21" fmla="*/ 0 h 466"/>
                  <a:gd name="T22" fmla="*/ 0 w 620"/>
                  <a:gd name="T23" fmla="*/ 0 h 466"/>
                  <a:gd name="T24" fmla="*/ 0 w 620"/>
                  <a:gd name="T25" fmla="*/ 0 h 466"/>
                  <a:gd name="T26" fmla="*/ 0 w 620"/>
                  <a:gd name="T27" fmla="*/ 0 h 466"/>
                  <a:gd name="T28" fmla="*/ 0 w 620"/>
                  <a:gd name="T29" fmla="*/ 0 h 466"/>
                  <a:gd name="T30" fmla="*/ 0 w 620"/>
                  <a:gd name="T31" fmla="*/ 0 h 4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0" h="466">
                    <a:moveTo>
                      <a:pt x="155" y="0"/>
                    </a:moveTo>
                    <a:lnTo>
                      <a:pt x="362" y="0"/>
                    </a:lnTo>
                    <a:lnTo>
                      <a:pt x="516" y="104"/>
                    </a:lnTo>
                    <a:lnTo>
                      <a:pt x="620" y="259"/>
                    </a:lnTo>
                    <a:lnTo>
                      <a:pt x="620" y="466"/>
                    </a:lnTo>
                    <a:lnTo>
                      <a:pt x="516" y="466"/>
                    </a:lnTo>
                    <a:lnTo>
                      <a:pt x="413" y="362"/>
                    </a:lnTo>
                    <a:lnTo>
                      <a:pt x="309" y="311"/>
                    </a:lnTo>
                    <a:lnTo>
                      <a:pt x="206" y="207"/>
                    </a:lnTo>
                    <a:lnTo>
                      <a:pt x="51" y="156"/>
                    </a:lnTo>
                    <a:lnTo>
                      <a:pt x="0" y="104"/>
                    </a:lnTo>
                    <a:lnTo>
                      <a:pt x="0" y="53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F8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6" name="Freeform 226"/>
              <p:cNvSpPr>
                <a:spLocks/>
              </p:cNvSpPr>
              <p:nvPr/>
            </p:nvSpPr>
            <p:spPr bwMode="auto">
              <a:xfrm>
                <a:off x="3064" y="1194"/>
                <a:ext cx="93" cy="62"/>
              </a:xfrm>
              <a:custGeom>
                <a:avLst/>
                <a:gdLst>
                  <a:gd name="T0" fmla="*/ 0 w 465"/>
                  <a:gd name="T1" fmla="*/ 0 h 309"/>
                  <a:gd name="T2" fmla="*/ 0 w 465"/>
                  <a:gd name="T3" fmla="*/ 0 h 309"/>
                  <a:gd name="T4" fmla="*/ 1 w 465"/>
                  <a:gd name="T5" fmla="*/ 0 h 309"/>
                  <a:gd name="T6" fmla="*/ 1 w 465"/>
                  <a:gd name="T7" fmla="*/ 0 h 309"/>
                  <a:gd name="T8" fmla="*/ 1 w 465"/>
                  <a:gd name="T9" fmla="*/ 0 h 309"/>
                  <a:gd name="T10" fmla="*/ 1 w 465"/>
                  <a:gd name="T11" fmla="*/ 0 h 309"/>
                  <a:gd name="T12" fmla="*/ 1 w 465"/>
                  <a:gd name="T13" fmla="*/ 0 h 309"/>
                  <a:gd name="T14" fmla="*/ 1 w 465"/>
                  <a:gd name="T15" fmla="*/ 0 h 309"/>
                  <a:gd name="T16" fmla="*/ 1 w 465"/>
                  <a:gd name="T17" fmla="*/ 0 h 309"/>
                  <a:gd name="T18" fmla="*/ 0 w 465"/>
                  <a:gd name="T19" fmla="*/ 0 h 309"/>
                  <a:gd name="T20" fmla="*/ 0 w 465"/>
                  <a:gd name="T21" fmla="*/ 0 h 309"/>
                  <a:gd name="T22" fmla="*/ 0 w 465"/>
                  <a:gd name="T23" fmla="*/ 0 h 309"/>
                  <a:gd name="T24" fmla="*/ 0 w 465"/>
                  <a:gd name="T25" fmla="*/ 0 h 309"/>
                  <a:gd name="T26" fmla="*/ 0 w 465"/>
                  <a:gd name="T27" fmla="*/ 0 h 309"/>
                  <a:gd name="T28" fmla="*/ 0 w 465"/>
                  <a:gd name="T29" fmla="*/ 0 h 309"/>
                  <a:gd name="T30" fmla="*/ 0 w 465"/>
                  <a:gd name="T31" fmla="*/ 0 h 30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5" h="309">
                    <a:moveTo>
                      <a:pt x="104" y="0"/>
                    </a:moveTo>
                    <a:lnTo>
                      <a:pt x="258" y="0"/>
                    </a:lnTo>
                    <a:lnTo>
                      <a:pt x="362" y="51"/>
                    </a:lnTo>
                    <a:lnTo>
                      <a:pt x="465" y="206"/>
                    </a:lnTo>
                    <a:lnTo>
                      <a:pt x="465" y="309"/>
                    </a:lnTo>
                    <a:lnTo>
                      <a:pt x="413" y="309"/>
                    </a:lnTo>
                    <a:lnTo>
                      <a:pt x="362" y="258"/>
                    </a:lnTo>
                    <a:lnTo>
                      <a:pt x="311" y="258"/>
                    </a:lnTo>
                    <a:lnTo>
                      <a:pt x="155" y="154"/>
                    </a:lnTo>
                    <a:lnTo>
                      <a:pt x="52" y="103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BC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7" name="Freeform 227"/>
              <p:cNvSpPr>
                <a:spLocks/>
              </p:cNvSpPr>
              <p:nvPr/>
            </p:nvSpPr>
            <p:spPr bwMode="auto">
              <a:xfrm>
                <a:off x="3085" y="1204"/>
                <a:ext cx="62" cy="42"/>
              </a:xfrm>
              <a:custGeom>
                <a:avLst/>
                <a:gdLst>
                  <a:gd name="T0" fmla="*/ 0 w 309"/>
                  <a:gd name="T1" fmla="*/ 0 h 207"/>
                  <a:gd name="T2" fmla="*/ 0 w 309"/>
                  <a:gd name="T3" fmla="*/ 0 h 207"/>
                  <a:gd name="T4" fmla="*/ 0 w 309"/>
                  <a:gd name="T5" fmla="*/ 0 h 207"/>
                  <a:gd name="T6" fmla="*/ 0 w 309"/>
                  <a:gd name="T7" fmla="*/ 0 h 207"/>
                  <a:gd name="T8" fmla="*/ 0 w 309"/>
                  <a:gd name="T9" fmla="*/ 0 h 207"/>
                  <a:gd name="T10" fmla="*/ 0 w 309"/>
                  <a:gd name="T11" fmla="*/ 0 h 207"/>
                  <a:gd name="T12" fmla="*/ 0 w 309"/>
                  <a:gd name="T13" fmla="*/ 0 h 207"/>
                  <a:gd name="T14" fmla="*/ 0 w 309"/>
                  <a:gd name="T15" fmla="*/ 0 h 207"/>
                  <a:gd name="T16" fmla="*/ 0 w 309"/>
                  <a:gd name="T17" fmla="*/ 0 h 207"/>
                  <a:gd name="T18" fmla="*/ 0 w 309"/>
                  <a:gd name="T19" fmla="*/ 0 h 207"/>
                  <a:gd name="T20" fmla="*/ 0 w 309"/>
                  <a:gd name="T21" fmla="*/ 0 h 207"/>
                  <a:gd name="T22" fmla="*/ 0 w 309"/>
                  <a:gd name="T23" fmla="*/ 0 h 207"/>
                  <a:gd name="T24" fmla="*/ 0 w 309"/>
                  <a:gd name="T25" fmla="*/ 0 h 207"/>
                  <a:gd name="T26" fmla="*/ 0 w 309"/>
                  <a:gd name="T27" fmla="*/ 0 h 207"/>
                  <a:gd name="T28" fmla="*/ 0 w 309"/>
                  <a:gd name="T29" fmla="*/ 0 h 207"/>
                  <a:gd name="T30" fmla="*/ 0 w 309"/>
                  <a:gd name="T31" fmla="*/ 0 h 2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9" h="207">
                    <a:moveTo>
                      <a:pt x="207" y="155"/>
                    </a:moveTo>
                    <a:lnTo>
                      <a:pt x="154" y="155"/>
                    </a:lnTo>
                    <a:lnTo>
                      <a:pt x="103" y="103"/>
                    </a:lnTo>
                    <a:lnTo>
                      <a:pt x="51" y="52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54" y="0"/>
                    </a:lnTo>
                    <a:lnTo>
                      <a:pt x="258" y="52"/>
                    </a:lnTo>
                    <a:lnTo>
                      <a:pt x="309" y="103"/>
                    </a:lnTo>
                    <a:lnTo>
                      <a:pt x="309" y="207"/>
                    </a:lnTo>
                    <a:lnTo>
                      <a:pt x="258" y="207"/>
                    </a:lnTo>
                    <a:lnTo>
                      <a:pt x="207" y="155"/>
                    </a:lnTo>
                    <a:close/>
                  </a:path>
                </a:pathLst>
              </a:custGeom>
              <a:solidFill>
                <a:srgbClr val="FFD1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8" name="Freeform 228"/>
              <p:cNvSpPr>
                <a:spLocks/>
              </p:cNvSpPr>
              <p:nvPr/>
            </p:nvSpPr>
            <p:spPr bwMode="auto">
              <a:xfrm>
                <a:off x="2548" y="1163"/>
                <a:ext cx="62" cy="175"/>
              </a:xfrm>
              <a:custGeom>
                <a:avLst/>
                <a:gdLst>
                  <a:gd name="T0" fmla="*/ 0 w 310"/>
                  <a:gd name="T1" fmla="*/ 1 h 877"/>
                  <a:gd name="T2" fmla="*/ 0 w 310"/>
                  <a:gd name="T3" fmla="*/ 1 h 877"/>
                  <a:gd name="T4" fmla="*/ 0 w 310"/>
                  <a:gd name="T5" fmla="*/ 1 h 877"/>
                  <a:gd name="T6" fmla="*/ 0 w 310"/>
                  <a:gd name="T7" fmla="*/ 1 h 877"/>
                  <a:gd name="T8" fmla="*/ 0 w 310"/>
                  <a:gd name="T9" fmla="*/ 1 h 877"/>
                  <a:gd name="T10" fmla="*/ 0 w 310"/>
                  <a:gd name="T11" fmla="*/ 1 h 877"/>
                  <a:gd name="T12" fmla="*/ 0 w 310"/>
                  <a:gd name="T13" fmla="*/ 1 h 877"/>
                  <a:gd name="T14" fmla="*/ 0 w 310"/>
                  <a:gd name="T15" fmla="*/ 1 h 877"/>
                  <a:gd name="T16" fmla="*/ 0 w 310"/>
                  <a:gd name="T17" fmla="*/ 0 h 877"/>
                  <a:gd name="T18" fmla="*/ 0 w 310"/>
                  <a:gd name="T19" fmla="*/ 0 h 877"/>
                  <a:gd name="T20" fmla="*/ 0 w 310"/>
                  <a:gd name="T21" fmla="*/ 0 h 877"/>
                  <a:gd name="T22" fmla="*/ 0 w 310"/>
                  <a:gd name="T23" fmla="*/ 0 h 877"/>
                  <a:gd name="T24" fmla="*/ 0 w 310"/>
                  <a:gd name="T25" fmla="*/ 0 h 877"/>
                  <a:gd name="T26" fmla="*/ 0 w 310"/>
                  <a:gd name="T27" fmla="*/ 1 h 877"/>
                  <a:gd name="T28" fmla="*/ 0 w 310"/>
                  <a:gd name="T29" fmla="*/ 1 h 877"/>
                  <a:gd name="T30" fmla="*/ 0 w 310"/>
                  <a:gd name="T31" fmla="*/ 0 h 877"/>
                  <a:gd name="T32" fmla="*/ 0 w 310"/>
                  <a:gd name="T33" fmla="*/ 0 h 877"/>
                  <a:gd name="T34" fmla="*/ 0 w 310"/>
                  <a:gd name="T35" fmla="*/ 0 h 877"/>
                  <a:gd name="T36" fmla="*/ 0 w 310"/>
                  <a:gd name="T37" fmla="*/ 0 h 877"/>
                  <a:gd name="T38" fmla="*/ 0 w 310"/>
                  <a:gd name="T39" fmla="*/ 0 h 877"/>
                  <a:gd name="T40" fmla="*/ 0 w 310"/>
                  <a:gd name="T41" fmla="*/ 1 h 877"/>
                  <a:gd name="T42" fmla="*/ 0 w 310"/>
                  <a:gd name="T43" fmla="*/ 1 h 877"/>
                  <a:gd name="T44" fmla="*/ 0 w 310"/>
                  <a:gd name="T45" fmla="*/ 1 h 877"/>
                  <a:gd name="T46" fmla="*/ 0 w 310"/>
                  <a:gd name="T47" fmla="*/ 0 h 877"/>
                  <a:gd name="T48" fmla="*/ 0 w 310"/>
                  <a:gd name="T49" fmla="*/ 0 h 877"/>
                  <a:gd name="T50" fmla="*/ 0 w 310"/>
                  <a:gd name="T51" fmla="*/ 0 h 877"/>
                  <a:gd name="T52" fmla="*/ 0 w 310"/>
                  <a:gd name="T53" fmla="*/ 1 h 877"/>
                  <a:gd name="T54" fmla="*/ 0 w 310"/>
                  <a:gd name="T55" fmla="*/ 1 h 877"/>
                  <a:gd name="T56" fmla="*/ 0 w 310"/>
                  <a:gd name="T57" fmla="*/ 1 h 877"/>
                  <a:gd name="T58" fmla="*/ 0 w 310"/>
                  <a:gd name="T59" fmla="*/ 1 h 877"/>
                  <a:gd name="T60" fmla="*/ 0 w 310"/>
                  <a:gd name="T61" fmla="*/ 1 h 877"/>
                  <a:gd name="T62" fmla="*/ 0 w 310"/>
                  <a:gd name="T63" fmla="*/ 1 h 877"/>
                  <a:gd name="T64" fmla="*/ 0 w 310"/>
                  <a:gd name="T65" fmla="*/ 1 h 877"/>
                  <a:gd name="T66" fmla="*/ 0 w 310"/>
                  <a:gd name="T67" fmla="*/ 1 h 87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0" h="877">
                    <a:moveTo>
                      <a:pt x="104" y="877"/>
                    </a:moveTo>
                    <a:lnTo>
                      <a:pt x="104" y="877"/>
                    </a:lnTo>
                    <a:lnTo>
                      <a:pt x="155" y="826"/>
                    </a:lnTo>
                    <a:lnTo>
                      <a:pt x="206" y="826"/>
                    </a:lnTo>
                    <a:lnTo>
                      <a:pt x="206" y="775"/>
                    </a:lnTo>
                    <a:lnTo>
                      <a:pt x="206" y="671"/>
                    </a:lnTo>
                    <a:lnTo>
                      <a:pt x="206" y="619"/>
                    </a:lnTo>
                    <a:lnTo>
                      <a:pt x="206" y="516"/>
                    </a:lnTo>
                    <a:lnTo>
                      <a:pt x="259" y="464"/>
                    </a:lnTo>
                    <a:lnTo>
                      <a:pt x="310" y="464"/>
                    </a:lnTo>
                    <a:lnTo>
                      <a:pt x="310" y="413"/>
                    </a:lnTo>
                    <a:lnTo>
                      <a:pt x="310" y="361"/>
                    </a:lnTo>
                    <a:lnTo>
                      <a:pt x="310" y="309"/>
                    </a:lnTo>
                    <a:lnTo>
                      <a:pt x="310" y="155"/>
                    </a:lnTo>
                    <a:lnTo>
                      <a:pt x="310" y="0"/>
                    </a:lnTo>
                    <a:lnTo>
                      <a:pt x="206" y="0"/>
                    </a:lnTo>
                    <a:lnTo>
                      <a:pt x="104" y="102"/>
                    </a:lnTo>
                    <a:lnTo>
                      <a:pt x="0" y="258"/>
                    </a:lnTo>
                    <a:lnTo>
                      <a:pt x="0" y="309"/>
                    </a:lnTo>
                    <a:lnTo>
                      <a:pt x="0" y="361"/>
                    </a:lnTo>
                    <a:lnTo>
                      <a:pt x="0" y="413"/>
                    </a:lnTo>
                    <a:lnTo>
                      <a:pt x="0" y="361"/>
                    </a:lnTo>
                    <a:lnTo>
                      <a:pt x="52" y="155"/>
                    </a:lnTo>
                    <a:lnTo>
                      <a:pt x="155" y="51"/>
                    </a:lnTo>
                    <a:lnTo>
                      <a:pt x="206" y="51"/>
                    </a:lnTo>
                    <a:lnTo>
                      <a:pt x="259" y="102"/>
                    </a:lnTo>
                    <a:lnTo>
                      <a:pt x="259" y="155"/>
                    </a:lnTo>
                    <a:lnTo>
                      <a:pt x="259" y="206"/>
                    </a:lnTo>
                    <a:lnTo>
                      <a:pt x="206" y="258"/>
                    </a:lnTo>
                    <a:lnTo>
                      <a:pt x="155" y="258"/>
                    </a:lnTo>
                    <a:lnTo>
                      <a:pt x="104" y="361"/>
                    </a:lnTo>
                    <a:lnTo>
                      <a:pt x="52" y="464"/>
                    </a:lnTo>
                    <a:lnTo>
                      <a:pt x="155" y="361"/>
                    </a:lnTo>
                    <a:lnTo>
                      <a:pt x="206" y="309"/>
                    </a:lnTo>
                    <a:lnTo>
                      <a:pt x="259" y="309"/>
                    </a:lnTo>
                    <a:lnTo>
                      <a:pt x="310" y="309"/>
                    </a:lnTo>
                    <a:lnTo>
                      <a:pt x="310" y="361"/>
                    </a:lnTo>
                    <a:lnTo>
                      <a:pt x="259" y="361"/>
                    </a:lnTo>
                    <a:lnTo>
                      <a:pt x="206" y="413"/>
                    </a:lnTo>
                    <a:lnTo>
                      <a:pt x="155" y="464"/>
                    </a:lnTo>
                    <a:lnTo>
                      <a:pt x="104" y="516"/>
                    </a:lnTo>
                    <a:lnTo>
                      <a:pt x="52" y="619"/>
                    </a:lnTo>
                    <a:lnTo>
                      <a:pt x="52" y="671"/>
                    </a:lnTo>
                    <a:lnTo>
                      <a:pt x="52" y="722"/>
                    </a:lnTo>
                    <a:lnTo>
                      <a:pt x="52" y="826"/>
                    </a:lnTo>
                    <a:lnTo>
                      <a:pt x="52" y="877"/>
                    </a:lnTo>
                    <a:lnTo>
                      <a:pt x="104" y="877"/>
                    </a:lnTo>
                    <a:close/>
                  </a:path>
                </a:pathLst>
              </a:custGeom>
              <a:solidFill>
                <a:srgbClr val="A54F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79" name="Freeform 229"/>
              <p:cNvSpPr>
                <a:spLocks/>
              </p:cNvSpPr>
              <p:nvPr/>
            </p:nvSpPr>
            <p:spPr bwMode="auto">
              <a:xfrm>
                <a:off x="3219" y="1411"/>
                <a:ext cx="124" cy="165"/>
              </a:xfrm>
              <a:custGeom>
                <a:avLst/>
                <a:gdLst>
                  <a:gd name="T0" fmla="*/ 0 w 620"/>
                  <a:gd name="T1" fmla="*/ 0 h 827"/>
                  <a:gd name="T2" fmla="*/ 0 w 620"/>
                  <a:gd name="T3" fmla="*/ 0 h 827"/>
                  <a:gd name="T4" fmla="*/ 1 w 620"/>
                  <a:gd name="T5" fmla="*/ 0 h 827"/>
                  <a:gd name="T6" fmla="*/ 1 w 620"/>
                  <a:gd name="T7" fmla="*/ 0 h 827"/>
                  <a:gd name="T8" fmla="*/ 1 w 620"/>
                  <a:gd name="T9" fmla="*/ 0 h 827"/>
                  <a:gd name="T10" fmla="*/ 1 w 620"/>
                  <a:gd name="T11" fmla="*/ 0 h 827"/>
                  <a:gd name="T12" fmla="*/ 1 w 620"/>
                  <a:gd name="T13" fmla="*/ 0 h 827"/>
                  <a:gd name="T14" fmla="*/ 1 w 620"/>
                  <a:gd name="T15" fmla="*/ 1 h 827"/>
                  <a:gd name="T16" fmla="*/ 1 w 620"/>
                  <a:gd name="T17" fmla="*/ 1 h 827"/>
                  <a:gd name="T18" fmla="*/ 1 w 620"/>
                  <a:gd name="T19" fmla="*/ 1 h 827"/>
                  <a:gd name="T20" fmla="*/ 0 w 620"/>
                  <a:gd name="T21" fmla="*/ 1 h 827"/>
                  <a:gd name="T22" fmla="*/ 0 w 620"/>
                  <a:gd name="T23" fmla="*/ 1 h 827"/>
                  <a:gd name="T24" fmla="*/ 0 w 620"/>
                  <a:gd name="T25" fmla="*/ 1 h 827"/>
                  <a:gd name="T26" fmla="*/ 0 w 620"/>
                  <a:gd name="T27" fmla="*/ 1 h 827"/>
                  <a:gd name="T28" fmla="*/ 0 w 620"/>
                  <a:gd name="T29" fmla="*/ 1 h 827"/>
                  <a:gd name="T30" fmla="*/ 0 w 620"/>
                  <a:gd name="T31" fmla="*/ 1 h 827"/>
                  <a:gd name="T32" fmla="*/ 0 w 620"/>
                  <a:gd name="T33" fmla="*/ 1 h 827"/>
                  <a:gd name="T34" fmla="*/ 0 w 620"/>
                  <a:gd name="T35" fmla="*/ 1 h 827"/>
                  <a:gd name="T36" fmla="*/ 0 w 620"/>
                  <a:gd name="T37" fmla="*/ 1 h 827"/>
                  <a:gd name="T38" fmla="*/ 0 w 620"/>
                  <a:gd name="T39" fmla="*/ 1 h 827"/>
                  <a:gd name="T40" fmla="*/ 0 w 620"/>
                  <a:gd name="T41" fmla="*/ 1 h 827"/>
                  <a:gd name="T42" fmla="*/ 0 w 620"/>
                  <a:gd name="T43" fmla="*/ 1 h 827"/>
                  <a:gd name="T44" fmla="*/ 0 w 620"/>
                  <a:gd name="T45" fmla="*/ 1 h 827"/>
                  <a:gd name="T46" fmla="*/ 0 w 620"/>
                  <a:gd name="T47" fmla="*/ 1 h 827"/>
                  <a:gd name="T48" fmla="*/ 0 w 620"/>
                  <a:gd name="T49" fmla="*/ 1 h 827"/>
                  <a:gd name="T50" fmla="*/ 0 w 620"/>
                  <a:gd name="T51" fmla="*/ 0 h 827"/>
                  <a:gd name="T52" fmla="*/ 0 w 620"/>
                  <a:gd name="T53" fmla="*/ 0 h 827"/>
                  <a:gd name="T54" fmla="*/ 0 w 620"/>
                  <a:gd name="T55" fmla="*/ 0 h 8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0" h="827">
                    <a:moveTo>
                      <a:pt x="258" y="258"/>
                    </a:moveTo>
                    <a:lnTo>
                      <a:pt x="309" y="207"/>
                    </a:lnTo>
                    <a:lnTo>
                      <a:pt x="413" y="104"/>
                    </a:lnTo>
                    <a:lnTo>
                      <a:pt x="516" y="0"/>
                    </a:lnTo>
                    <a:lnTo>
                      <a:pt x="568" y="52"/>
                    </a:lnTo>
                    <a:lnTo>
                      <a:pt x="620" y="207"/>
                    </a:lnTo>
                    <a:lnTo>
                      <a:pt x="568" y="362"/>
                    </a:lnTo>
                    <a:lnTo>
                      <a:pt x="413" y="569"/>
                    </a:lnTo>
                    <a:lnTo>
                      <a:pt x="258" y="724"/>
                    </a:lnTo>
                    <a:lnTo>
                      <a:pt x="155" y="827"/>
                    </a:lnTo>
                    <a:lnTo>
                      <a:pt x="103" y="827"/>
                    </a:lnTo>
                    <a:lnTo>
                      <a:pt x="51" y="775"/>
                    </a:lnTo>
                    <a:lnTo>
                      <a:pt x="51" y="724"/>
                    </a:lnTo>
                    <a:lnTo>
                      <a:pt x="0" y="672"/>
                    </a:lnTo>
                    <a:lnTo>
                      <a:pt x="51" y="620"/>
                    </a:lnTo>
                    <a:lnTo>
                      <a:pt x="103" y="517"/>
                    </a:lnTo>
                    <a:lnTo>
                      <a:pt x="155" y="517"/>
                    </a:lnTo>
                    <a:lnTo>
                      <a:pt x="207" y="414"/>
                    </a:lnTo>
                    <a:lnTo>
                      <a:pt x="207" y="362"/>
                    </a:lnTo>
                    <a:lnTo>
                      <a:pt x="155" y="311"/>
                    </a:lnTo>
                    <a:lnTo>
                      <a:pt x="207" y="311"/>
                    </a:lnTo>
                    <a:lnTo>
                      <a:pt x="258" y="258"/>
                    </a:lnTo>
                    <a:close/>
                  </a:path>
                </a:pathLst>
              </a:custGeom>
              <a:solidFill>
                <a:srgbClr val="D18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80" name="Freeform 230"/>
              <p:cNvSpPr>
                <a:spLocks/>
              </p:cNvSpPr>
              <p:nvPr/>
            </p:nvSpPr>
            <p:spPr bwMode="auto">
              <a:xfrm>
                <a:off x="3219" y="1411"/>
                <a:ext cx="124" cy="155"/>
              </a:xfrm>
              <a:custGeom>
                <a:avLst/>
                <a:gdLst>
                  <a:gd name="T0" fmla="*/ 0 w 620"/>
                  <a:gd name="T1" fmla="*/ 1 h 775"/>
                  <a:gd name="T2" fmla="*/ 0 w 620"/>
                  <a:gd name="T3" fmla="*/ 1 h 775"/>
                  <a:gd name="T4" fmla="*/ 0 w 620"/>
                  <a:gd name="T5" fmla="*/ 1 h 775"/>
                  <a:gd name="T6" fmla="*/ 0 w 620"/>
                  <a:gd name="T7" fmla="*/ 1 h 775"/>
                  <a:gd name="T8" fmla="*/ 0 w 620"/>
                  <a:gd name="T9" fmla="*/ 1 h 775"/>
                  <a:gd name="T10" fmla="*/ 0 w 620"/>
                  <a:gd name="T11" fmla="*/ 1 h 775"/>
                  <a:gd name="T12" fmla="*/ 0 w 620"/>
                  <a:gd name="T13" fmla="*/ 0 h 775"/>
                  <a:gd name="T14" fmla="*/ 0 w 620"/>
                  <a:gd name="T15" fmla="*/ 0 h 775"/>
                  <a:gd name="T16" fmla="*/ 0 w 620"/>
                  <a:gd name="T17" fmla="*/ 0 h 775"/>
                  <a:gd name="T18" fmla="*/ 1 w 620"/>
                  <a:gd name="T19" fmla="*/ 0 h 775"/>
                  <a:gd name="T20" fmla="*/ 1 w 620"/>
                  <a:gd name="T21" fmla="*/ 0 h 775"/>
                  <a:gd name="T22" fmla="*/ 1 w 620"/>
                  <a:gd name="T23" fmla="*/ 1 h 775"/>
                  <a:gd name="T24" fmla="*/ 1 w 620"/>
                  <a:gd name="T25" fmla="*/ 1 h 775"/>
                  <a:gd name="T26" fmla="*/ 1 w 620"/>
                  <a:gd name="T27" fmla="*/ 1 h 775"/>
                  <a:gd name="T28" fmla="*/ 1 w 620"/>
                  <a:gd name="T29" fmla="*/ 1 h 775"/>
                  <a:gd name="T30" fmla="*/ 1 w 620"/>
                  <a:gd name="T31" fmla="*/ 0 h 775"/>
                  <a:gd name="T32" fmla="*/ 1 w 620"/>
                  <a:gd name="T33" fmla="*/ 0 h 775"/>
                  <a:gd name="T34" fmla="*/ 1 w 620"/>
                  <a:gd name="T35" fmla="*/ 0 h 775"/>
                  <a:gd name="T36" fmla="*/ 1 w 620"/>
                  <a:gd name="T37" fmla="*/ 0 h 775"/>
                  <a:gd name="T38" fmla="*/ 1 w 620"/>
                  <a:gd name="T39" fmla="*/ 0 h 775"/>
                  <a:gd name="T40" fmla="*/ 1 w 620"/>
                  <a:gd name="T41" fmla="*/ 1 h 775"/>
                  <a:gd name="T42" fmla="*/ 1 w 620"/>
                  <a:gd name="T43" fmla="*/ 1 h 775"/>
                  <a:gd name="T44" fmla="*/ 1 w 620"/>
                  <a:gd name="T45" fmla="*/ 1 h 775"/>
                  <a:gd name="T46" fmla="*/ 1 w 620"/>
                  <a:gd name="T47" fmla="*/ 0 h 775"/>
                  <a:gd name="T48" fmla="*/ 1 w 620"/>
                  <a:gd name="T49" fmla="*/ 0 h 775"/>
                  <a:gd name="T50" fmla="*/ 0 w 620"/>
                  <a:gd name="T51" fmla="*/ 0 h 775"/>
                  <a:gd name="T52" fmla="*/ 0 w 620"/>
                  <a:gd name="T53" fmla="*/ 0 h 775"/>
                  <a:gd name="T54" fmla="*/ 0 w 620"/>
                  <a:gd name="T55" fmla="*/ 0 h 775"/>
                  <a:gd name="T56" fmla="*/ 0 w 620"/>
                  <a:gd name="T57" fmla="*/ 1 h 775"/>
                  <a:gd name="T58" fmla="*/ 0 w 620"/>
                  <a:gd name="T59" fmla="*/ 1 h 775"/>
                  <a:gd name="T60" fmla="*/ 0 w 620"/>
                  <a:gd name="T61" fmla="*/ 1 h 775"/>
                  <a:gd name="T62" fmla="*/ 0 w 620"/>
                  <a:gd name="T63" fmla="*/ 1 h 775"/>
                  <a:gd name="T64" fmla="*/ 0 w 620"/>
                  <a:gd name="T65" fmla="*/ 1 h 775"/>
                  <a:gd name="T66" fmla="*/ 0 w 620"/>
                  <a:gd name="T67" fmla="*/ 1 h 7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20" h="775">
                    <a:moveTo>
                      <a:pt x="51" y="724"/>
                    </a:moveTo>
                    <a:lnTo>
                      <a:pt x="51" y="724"/>
                    </a:lnTo>
                    <a:lnTo>
                      <a:pt x="0" y="672"/>
                    </a:lnTo>
                    <a:lnTo>
                      <a:pt x="51" y="620"/>
                    </a:lnTo>
                    <a:lnTo>
                      <a:pt x="103" y="517"/>
                    </a:lnTo>
                    <a:lnTo>
                      <a:pt x="155" y="517"/>
                    </a:lnTo>
                    <a:lnTo>
                      <a:pt x="207" y="414"/>
                    </a:lnTo>
                    <a:lnTo>
                      <a:pt x="207" y="362"/>
                    </a:lnTo>
                    <a:lnTo>
                      <a:pt x="155" y="311"/>
                    </a:lnTo>
                    <a:lnTo>
                      <a:pt x="207" y="311"/>
                    </a:lnTo>
                    <a:lnTo>
                      <a:pt x="258" y="258"/>
                    </a:lnTo>
                    <a:lnTo>
                      <a:pt x="309" y="207"/>
                    </a:lnTo>
                    <a:lnTo>
                      <a:pt x="413" y="104"/>
                    </a:lnTo>
                    <a:lnTo>
                      <a:pt x="516" y="0"/>
                    </a:lnTo>
                    <a:lnTo>
                      <a:pt x="568" y="52"/>
                    </a:lnTo>
                    <a:lnTo>
                      <a:pt x="620" y="207"/>
                    </a:lnTo>
                    <a:lnTo>
                      <a:pt x="568" y="362"/>
                    </a:lnTo>
                    <a:lnTo>
                      <a:pt x="516" y="414"/>
                    </a:lnTo>
                    <a:lnTo>
                      <a:pt x="516" y="465"/>
                    </a:lnTo>
                    <a:lnTo>
                      <a:pt x="465" y="517"/>
                    </a:lnTo>
                    <a:lnTo>
                      <a:pt x="465" y="465"/>
                    </a:lnTo>
                    <a:lnTo>
                      <a:pt x="568" y="311"/>
                    </a:lnTo>
                    <a:lnTo>
                      <a:pt x="568" y="156"/>
                    </a:lnTo>
                    <a:lnTo>
                      <a:pt x="516" y="104"/>
                    </a:lnTo>
                    <a:lnTo>
                      <a:pt x="465" y="104"/>
                    </a:lnTo>
                    <a:lnTo>
                      <a:pt x="413" y="156"/>
                    </a:lnTo>
                    <a:lnTo>
                      <a:pt x="413" y="207"/>
                    </a:lnTo>
                    <a:lnTo>
                      <a:pt x="413" y="258"/>
                    </a:lnTo>
                    <a:lnTo>
                      <a:pt x="413" y="311"/>
                    </a:lnTo>
                    <a:lnTo>
                      <a:pt x="413" y="414"/>
                    </a:lnTo>
                    <a:lnTo>
                      <a:pt x="362" y="465"/>
                    </a:lnTo>
                    <a:lnTo>
                      <a:pt x="362" y="362"/>
                    </a:lnTo>
                    <a:lnTo>
                      <a:pt x="413" y="311"/>
                    </a:lnTo>
                    <a:lnTo>
                      <a:pt x="362" y="258"/>
                    </a:lnTo>
                    <a:lnTo>
                      <a:pt x="362" y="207"/>
                    </a:lnTo>
                    <a:lnTo>
                      <a:pt x="309" y="207"/>
                    </a:lnTo>
                    <a:lnTo>
                      <a:pt x="258" y="258"/>
                    </a:lnTo>
                    <a:lnTo>
                      <a:pt x="309" y="311"/>
                    </a:lnTo>
                    <a:lnTo>
                      <a:pt x="309" y="362"/>
                    </a:lnTo>
                    <a:lnTo>
                      <a:pt x="309" y="465"/>
                    </a:lnTo>
                    <a:lnTo>
                      <a:pt x="309" y="517"/>
                    </a:lnTo>
                    <a:lnTo>
                      <a:pt x="258" y="569"/>
                    </a:lnTo>
                    <a:lnTo>
                      <a:pt x="207" y="672"/>
                    </a:lnTo>
                    <a:lnTo>
                      <a:pt x="155" y="724"/>
                    </a:lnTo>
                    <a:lnTo>
                      <a:pt x="103" y="775"/>
                    </a:lnTo>
                    <a:lnTo>
                      <a:pt x="51" y="775"/>
                    </a:lnTo>
                    <a:lnTo>
                      <a:pt x="51" y="724"/>
                    </a:lnTo>
                    <a:close/>
                  </a:path>
                </a:pathLst>
              </a:custGeom>
              <a:solidFill>
                <a:srgbClr val="A54F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3304" name="Freeform 231"/>
            <p:cNvSpPr>
              <a:spLocks/>
            </p:cNvSpPr>
            <p:nvPr/>
          </p:nvSpPr>
          <p:spPr bwMode="auto">
            <a:xfrm>
              <a:off x="2971" y="1194"/>
              <a:ext cx="31" cy="72"/>
            </a:xfrm>
            <a:custGeom>
              <a:avLst/>
              <a:gdLst>
                <a:gd name="T0" fmla="*/ 0 w 155"/>
                <a:gd name="T1" fmla="*/ 1 h 361"/>
                <a:gd name="T2" fmla="*/ 0 w 155"/>
                <a:gd name="T3" fmla="*/ 1 h 361"/>
                <a:gd name="T4" fmla="*/ 0 w 155"/>
                <a:gd name="T5" fmla="*/ 0 h 361"/>
                <a:gd name="T6" fmla="*/ 0 w 155"/>
                <a:gd name="T7" fmla="*/ 0 h 361"/>
                <a:gd name="T8" fmla="*/ 0 w 155"/>
                <a:gd name="T9" fmla="*/ 0 h 361"/>
                <a:gd name="T10" fmla="*/ 0 w 155"/>
                <a:gd name="T11" fmla="*/ 0 h 361"/>
                <a:gd name="T12" fmla="*/ 0 w 155"/>
                <a:gd name="T13" fmla="*/ 0 h 361"/>
                <a:gd name="T14" fmla="*/ 0 w 155"/>
                <a:gd name="T15" fmla="*/ 0 h 361"/>
                <a:gd name="T16" fmla="*/ 0 w 155"/>
                <a:gd name="T17" fmla="*/ 0 h 361"/>
                <a:gd name="T18" fmla="*/ 0 w 155"/>
                <a:gd name="T19" fmla="*/ 0 h 361"/>
                <a:gd name="T20" fmla="*/ 0 w 155"/>
                <a:gd name="T21" fmla="*/ 0 h 361"/>
                <a:gd name="T22" fmla="*/ 0 w 155"/>
                <a:gd name="T23" fmla="*/ 0 h 361"/>
                <a:gd name="T24" fmla="*/ 0 w 155"/>
                <a:gd name="T25" fmla="*/ 0 h 361"/>
                <a:gd name="T26" fmla="*/ 0 w 155"/>
                <a:gd name="T27" fmla="*/ 0 h 361"/>
                <a:gd name="T28" fmla="*/ 0 w 155"/>
                <a:gd name="T29" fmla="*/ 0 h 361"/>
                <a:gd name="T30" fmla="*/ 0 w 155"/>
                <a:gd name="T31" fmla="*/ 1 h 361"/>
                <a:gd name="T32" fmla="*/ 0 w 155"/>
                <a:gd name="T33" fmla="*/ 1 h 361"/>
                <a:gd name="T34" fmla="*/ 0 w 155"/>
                <a:gd name="T35" fmla="*/ 1 h 361"/>
                <a:gd name="T36" fmla="*/ 0 w 155"/>
                <a:gd name="T37" fmla="*/ 1 h 361"/>
                <a:gd name="T38" fmla="*/ 0 w 155"/>
                <a:gd name="T39" fmla="*/ 1 h 3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5" h="361">
                  <a:moveTo>
                    <a:pt x="51" y="361"/>
                  </a:moveTo>
                  <a:lnTo>
                    <a:pt x="0" y="361"/>
                  </a:lnTo>
                  <a:lnTo>
                    <a:pt x="0" y="258"/>
                  </a:lnTo>
                  <a:lnTo>
                    <a:pt x="0" y="154"/>
                  </a:lnTo>
                  <a:lnTo>
                    <a:pt x="51" y="103"/>
                  </a:lnTo>
                  <a:lnTo>
                    <a:pt x="51" y="51"/>
                  </a:lnTo>
                  <a:lnTo>
                    <a:pt x="103" y="0"/>
                  </a:lnTo>
                  <a:lnTo>
                    <a:pt x="51" y="51"/>
                  </a:lnTo>
                  <a:lnTo>
                    <a:pt x="51" y="154"/>
                  </a:lnTo>
                  <a:lnTo>
                    <a:pt x="51" y="206"/>
                  </a:lnTo>
                  <a:lnTo>
                    <a:pt x="51" y="258"/>
                  </a:lnTo>
                  <a:lnTo>
                    <a:pt x="103" y="309"/>
                  </a:lnTo>
                  <a:lnTo>
                    <a:pt x="155" y="361"/>
                  </a:lnTo>
                  <a:lnTo>
                    <a:pt x="103" y="361"/>
                  </a:lnTo>
                  <a:lnTo>
                    <a:pt x="51" y="361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05" name="Freeform 232"/>
            <p:cNvSpPr>
              <a:spLocks/>
            </p:cNvSpPr>
            <p:nvPr/>
          </p:nvSpPr>
          <p:spPr bwMode="auto">
            <a:xfrm>
              <a:off x="2909" y="1183"/>
              <a:ext cx="41" cy="63"/>
            </a:xfrm>
            <a:custGeom>
              <a:avLst/>
              <a:gdLst>
                <a:gd name="T0" fmla="*/ 0 w 207"/>
                <a:gd name="T1" fmla="*/ 0 h 311"/>
                <a:gd name="T2" fmla="*/ 0 w 207"/>
                <a:gd name="T3" fmla="*/ 0 h 311"/>
                <a:gd name="T4" fmla="*/ 0 w 207"/>
                <a:gd name="T5" fmla="*/ 0 h 311"/>
                <a:gd name="T6" fmla="*/ 0 w 207"/>
                <a:gd name="T7" fmla="*/ 0 h 311"/>
                <a:gd name="T8" fmla="*/ 0 w 207"/>
                <a:gd name="T9" fmla="*/ 0 h 311"/>
                <a:gd name="T10" fmla="*/ 0 w 207"/>
                <a:gd name="T11" fmla="*/ 0 h 311"/>
                <a:gd name="T12" fmla="*/ 0 w 207"/>
                <a:gd name="T13" fmla="*/ 0 h 311"/>
                <a:gd name="T14" fmla="*/ 0 w 207"/>
                <a:gd name="T15" fmla="*/ 0 h 311"/>
                <a:gd name="T16" fmla="*/ 0 w 207"/>
                <a:gd name="T17" fmla="*/ 0 h 311"/>
                <a:gd name="T18" fmla="*/ 0 w 207"/>
                <a:gd name="T19" fmla="*/ 0 h 311"/>
                <a:gd name="T20" fmla="*/ 0 w 207"/>
                <a:gd name="T21" fmla="*/ 0 h 311"/>
                <a:gd name="T22" fmla="*/ 0 w 207"/>
                <a:gd name="T23" fmla="*/ 0 h 311"/>
                <a:gd name="T24" fmla="*/ 0 w 207"/>
                <a:gd name="T25" fmla="*/ 0 h 311"/>
                <a:gd name="T26" fmla="*/ 0 w 207"/>
                <a:gd name="T27" fmla="*/ 1 h 311"/>
                <a:gd name="T28" fmla="*/ 0 w 207"/>
                <a:gd name="T29" fmla="*/ 1 h 311"/>
                <a:gd name="T30" fmla="*/ 0 w 207"/>
                <a:gd name="T31" fmla="*/ 0 h 3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7" h="311">
                  <a:moveTo>
                    <a:pt x="0" y="259"/>
                  </a:moveTo>
                  <a:lnTo>
                    <a:pt x="0" y="259"/>
                  </a:lnTo>
                  <a:lnTo>
                    <a:pt x="104" y="207"/>
                  </a:lnTo>
                  <a:lnTo>
                    <a:pt x="156" y="156"/>
                  </a:lnTo>
                  <a:lnTo>
                    <a:pt x="156" y="104"/>
                  </a:lnTo>
                  <a:lnTo>
                    <a:pt x="207" y="53"/>
                  </a:lnTo>
                  <a:lnTo>
                    <a:pt x="207" y="0"/>
                  </a:lnTo>
                  <a:lnTo>
                    <a:pt x="207" y="53"/>
                  </a:lnTo>
                  <a:lnTo>
                    <a:pt x="156" y="156"/>
                  </a:lnTo>
                  <a:lnTo>
                    <a:pt x="104" y="259"/>
                  </a:lnTo>
                  <a:lnTo>
                    <a:pt x="53" y="311"/>
                  </a:lnTo>
                  <a:lnTo>
                    <a:pt x="0" y="311"/>
                  </a:lnTo>
                  <a:lnTo>
                    <a:pt x="0" y="259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06" name="Freeform 233"/>
            <p:cNvSpPr>
              <a:spLocks/>
            </p:cNvSpPr>
            <p:nvPr/>
          </p:nvSpPr>
          <p:spPr bwMode="auto">
            <a:xfrm>
              <a:off x="2713" y="1153"/>
              <a:ext cx="186" cy="62"/>
            </a:xfrm>
            <a:custGeom>
              <a:avLst/>
              <a:gdLst>
                <a:gd name="T0" fmla="*/ 1 w 930"/>
                <a:gd name="T1" fmla="*/ 0 h 310"/>
                <a:gd name="T2" fmla="*/ 1 w 930"/>
                <a:gd name="T3" fmla="*/ 0 h 310"/>
                <a:gd name="T4" fmla="*/ 1 w 930"/>
                <a:gd name="T5" fmla="*/ 0 h 310"/>
                <a:gd name="T6" fmla="*/ 1 w 930"/>
                <a:gd name="T7" fmla="*/ 0 h 310"/>
                <a:gd name="T8" fmla="*/ 1 w 930"/>
                <a:gd name="T9" fmla="*/ 0 h 310"/>
                <a:gd name="T10" fmla="*/ 1 w 930"/>
                <a:gd name="T11" fmla="*/ 0 h 310"/>
                <a:gd name="T12" fmla="*/ 1 w 930"/>
                <a:gd name="T13" fmla="*/ 0 h 310"/>
                <a:gd name="T14" fmla="*/ 1 w 930"/>
                <a:gd name="T15" fmla="*/ 0 h 310"/>
                <a:gd name="T16" fmla="*/ 1 w 930"/>
                <a:gd name="T17" fmla="*/ 0 h 310"/>
                <a:gd name="T18" fmla="*/ 0 w 930"/>
                <a:gd name="T19" fmla="*/ 0 h 310"/>
                <a:gd name="T20" fmla="*/ 0 w 930"/>
                <a:gd name="T21" fmla="*/ 0 h 310"/>
                <a:gd name="T22" fmla="*/ 0 w 930"/>
                <a:gd name="T23" fmla="*/ 0 h 310"/>
                <a:gd name="T24" fmla="*/ 0 w 930"/>
                <a:gd name="T25" fmla="*/ 0 h 310"/>
                <a:gd name="T26" fmla="*/ 0 w 930"/>
                <a:gd name="T27" fmla="*/ 0 h 310"/>
                <a:gd name="T28" fmla="*/ 0 w 930"/>
                <a:gd name="T29" fmla="*/ 0 h 310"/>
                <a:gd name="T30" fmla="*/ 0 w 930"/>
                <a:gd name="T31" fmla="*/ 0 h 310"/>
                <a:gd name="T32" fmla="*/ 0 w 930"/>
                <a:gd name="T33" fmla="*/ 0 h 310"/>
                <a:gd name="T34" fmla="*/ 0 w 930"/>
                <a:gd name="T35" fmla="*/ 0 h 310"/>
                <a:gd name="T36" fmla="*/ 1 w 930"/>
                <a:gd name="T37" fmla="*/ 0 h 310"/>
                <a:gd name="T38" fmla="*/ 1 w 930"/>
                <a:gd name="T39" fmla="*/ 0 h 310"/>
                <a:gd name="T40" fmla="*/ 1 w 930"/>
                <a:gd name="T41" fmla="*/ 0 h 310"/>
                <a:gd name="T42" fmla="*/ 1 w 930"/>
                <a:gd name="T43" fmla="*/ 0 h 310"/>
                <a:gd name="T44" fmla="*/ 1 w 930"/>
                <a:gd name="T45" fmla="*/ 0 h 310"/>
                <a:gd name="T46" fmla="*/ 1 w 930"/>
                <a:gd name="T47" fmla="*/ 0 h 310"/>
                <a:gd name="T48" fmla="*/ 1 w 930"/>
                <a:gd name="T49" fmla="*/ 0 h 310"/>
                <a:gd name="T50" fmla="*/ 1 w 930"/>
                <a:gd name="T51" fmla="*/ 0 h 310"/>
                <a:gd name="T52" fmla="*/ 1 w 930"/>
                <a:gd name="T53" fmla="*/ 0 h 310"/>
                <a:gd name="T54" fmla="*/ 1 w 930"/>
                <a:gd name="T55" fmla="*/ 0 h 3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30" h="310">
                  <a:moveTo>
                    <a:pt x="827" y="310"/>
                  </a:moveTo>
                  <a:lnTo>
                    <a:pt x="827" y="310"/>
                  </a:lnTo>
                  <a:lnTo>
                    <a:pt x="775" y="310"/>
                  </a:lnTo>
                  <a:lnTo>
                    <a:pt x="723" y="258"/>
                  </a:lnTo>
                  <a:lnTo>
                    <a:pt x="621" y="207"/>
                  </a:lnTo>
                  <a:lnTo>
                    <a:pt x="517" y="154"/>
                  </a:lnTo>
                  <a:lnTo>
                    <a:pt x="413" y="103"/>
                  </a:lnTo>
                  <a:lnTo>
                    <a:pt x="310" y="103"/>
                  </a:lnTo>
                  <a:lnTo>
                    <a:pt x="207" y="52"/>
                  </a:lnTo>
                  <a:lnTo>
                    <a:pt x="104" y="52"/>
                  </a:lnTo>
                  <a:lnTo>
                    <a:pt x="0" y="52"/>
                  </a:lnTo>
                  <a:lnTo>
                    <a:pt x="104" y="0"/>
                  </a:lnTo>
                  <a:lnTo>
                    <a:pt x="259" y="0"/>
                  </a:lnTo>
                  <a:lnTo>
                    <a:pt x="466" y="52"/>
                  </a:lnTo>
                  <a:lnTo>
                    <a:pt x="621" y="52"/>
                  </a:lnTo>
                  <a:lnTo>
                    <a:pt x="723" y="154"/>
                  </a:lnTo>
                  <a:lnTo>
                    <a:pt x="827" y="207"/>
                  </a:lnTo>
                  <a:lnTo>
                    <a:pt x="930" y="258"/>
                  </a:lnTo>
                  <a:lnTo>
                    <a:pt x="879" y="310"/>
                  </a:lnTo>
                  <a:lnTo>
                    <a:pt x="827" y="310"/>
                  </a:lnTo>
                  <a:close/>
                </a:path>
              </a:pathLst>
            </a:custGeom>
            <a:solidFill>
              <a:srgbClr val="722D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07" name="Freeform 234"/>
            <p:cNvSpPr>
              <a:spLocks/>
            </p:cNvSpPr>
            <p:nvPr/>
          </p:nvSpPr>
          <p:spPr bwMode="auto">
            <a:xfrm>
              <a:off x="3012" y="1246"/>
              <a:ext cx="176" cy="82"/>
            </a:xfrm>
            <a:custGeom>
              <a:avLst/>
              <a:gdLst>
                <a:gd name="T0" fmla="*/ 0 w 878"/>
                <a:gd name="T1" fmla="*/ 0 h 413"/>
                <a:gd name="T2" fmla="*/ 0 w 878"/>
                <a:gd name="T3" fmla="*/ 0 h 413"/>
                <a:gd name="T4" fmla="*/ 0 w 878"/>
                <a:gd name="T5" fmla="*/ 0 h 413"/>
                <a:gd name="T6" fmla="*/ 0 w 878"/>
                <a:gd name="T7" fmla="*/ 0 h 413"/>
                <a:gd name="T8" fmla="*/ 0 w 878"/>
                <a:gd name="T9" fmla="*/ 0 h 413"/>
                <a:gd name="T10" fmla="*/ 0 w 878"/>
                <a:gd name="T11" fmla="*/ 0 h 413"/>
                <a:gd name="T12" fmla="*/ 0 w 878"/>
                <a:gd name="T13" fmla="*/ 0 h 413"/>
                <a:gd name="T14" fmla="*/ 1 w 878"/>
                <a:gd name="T15" fmla="*/ 0 h 413"/>
                <a:gd name="T16" fmla="*/ 1 w 878"/>
                <a:gd name="T17" fmla="*/ 0 h 413"/>
                <a:gd name="T18" fmla="*/ 1 w 878"/>
                <a:gd name="T19" fmla="*/ 0 h 413"/>
                <a:gd name="T20" fmla="*/ 1 w 878"/>
                <a:gd name="T21" fmla="*/ 1 h 413"/>
                <a:gd name="T22" fmla="*/ 1 w 878"/>
                <a:gd name="T23" fmla="*/ 1 h 413"/>
                <a:gd name="T24" fmla="*/ 1 w 878"/>
                <a:gd name="T25" fmla="*/ 1 h 413"/>
                <a:gd name="T26" fmla="*/ 1 w 878"/>
                <a:gd name="T27" fmla="*/ 1 h 413"/>
                <a:gd name="T28" fmla="*/ 1 w 878"/>
                <a:gd name="T29" fmla="*/ 1 h 413"/>
                <a:gd name="T30" fmla="*/ 1 w 878"/>
                <a:gd name="T31" fmla="*/ 1 h 413"/>
                <a:gd name="T32" fmla="*/ 1 w 878"/>
                <a:gd name="T33" fmla="*/ 1 h 413"/>
                <a:gd name="T34" fmla="*/ 1 w 878"/>
                <a:gd name="T35" fmla="*/ 0 h 413"/>
                <a:gd name="T36" fmla="*/ 1 w 878"/>
                <a:gd name="T37" fmla="*/ 0 h 413"/>
                <a:gd name="T38" fmla="*/ 1 w 878"/>
                <a:gd name="T39" fmla="*/ 0 h 413"/>
                <a:gd name="T40" fmla="*/ 1 w 878"/>
                <a:gd name="T41" fmla="*/ 0 h 413"/>
                <a:gd name="T42" fmla="*/ 1 w 878"/>
                <a:gd name="T43" fmla="*/ 0 h 413"/>
                <a:gd name="T44" fmla="*/ 0 w 878"/>
                <a:gd name="T45" fmla="*/ 0 h 413"/>
                <a:gd name="T46" fmla="*/ 0 w 878"/>
                <a:gd name="T47" fmla="*/ 0 h 413"/>
                <a:gd name="T48" fmla="*/ 0 w 878"/>
                <a:gd name="T49" fmla="*/ 0 h 413"/>
                <a:gd name="T50" fmla="*/ 0 w 878"/>
                <a:gd name="T51" fmla="*/ 0 h 413"/>
                <a:gd name="T52" fmla="*/ 0 w 878"/>
                <a:gd name="T53" fmla="*/ 0 h 413"/>
                <a:gd name="T54" fmla="*/ 0 w 878"/>
                <a:gd name="T55" fmla="*/ 0 h 4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78" h="413">
                  <a:moveTo>
                    <a:pt x="0" y="0"/>
                  </a:moveTo>
                  <a:lnTo>
                    <a:pt x="0" y="51"/>
                  </a:lnTo>
                  <a:lnTo>
                    <a:pt x="0" y="103"/>
                  </a:lnTo>
                  <a:lnTo>
                    <a:pt x="103" y="155"/>
                  </a:lnTo>
                  <a:lnTo>
                    <a:pt x="207" y="155"/>
                  </a:lnTo>
                  <a:lnTo>
                    <a:pt x="310" y="206"/>
                  </a:lnTo>
                  <a:lnTo>
                    <a:pt x="465" y="206"/>
                  </a:lnTo>
                  <a:lnTo>
                    <a:pt x="569" y="309"/>
                  </a:lnTo>
                  <a:lnTo>
                    <a:pt x="671" y="362"/>
                  </a:lnTo>
                  <a:lnTo>
                    <a:pt x="775" y="362"/>
                  </a:lnTo>
                  <a:lnTo>
                    <a:pt x="827" y="413"/>
                  </a:lnTo>
                  <a:lnTo>
                    <a:pt x="878" y="413"/>
                  </a:lnTo>
                  <a:lnTo>
                    <a:pt x="827" y="362"/>
                  </a:lnTo>
                  <a:lnTo>
                    <a:pt x="723" y="309"/>
                  </a:lnTo>
                  <a:lnTo>
                    <a:pt x="569" y="206"/>
                  </a:lnTo>
                  <a:lnTo>
                    <a:pt x="465" y="155"/>
                  </a:lnTo>
                  <a:lnTo>
                    <a:pt x="362" y="103"/>
                  </a:lnTo>
                  <a:lnTo>
                    <a:pt x="258" y="103"/>
                  </a:lnTo>
                  <a:lnTo>
                    <a:pt x="155" y="51"/>
                  </a:lnTo>
                  <a:lnTo>
                    <a:pt x="52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2D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08" name="Freeform 235"/>
            <p:cNvSpPr>
              <a:spLocks/>
            </p:cNvSpPr>
            <p:nvPr/>
          </p:nvSpPr>
          <p:spPr bwMode="auto">
            <a:xfrm>
              <a:off x="2723" y="1215"/>
              <a:ext cx="134" cy="72"/>
            </a:xfrm>
            <a:custGeom>
              <a:avLst/>
              <a:gdLst>
                <a:gd name="T0" fmla="*/ 0 w 671"/>
                <a:gd name="T1" fmla="*/ 0 h 361"/>
                <a:gd name="T2" fmla="*/ 0 w 671"/>
                <a:gd name="T3" fmla="*/ 0 h 361"/>
                <a:gd name="T4" fmla="*/ 0 w 671"/>
                <a:gd name="T5" fmla="*/ 0 h 361"/>
                <a:gd name="T6" fmla="*/ 0 w 671"/>
                <a:gd name="T7" fmla="*/ 0 h 361"/>
                <a:gd name="T8" fmla="*/ 0 w 671"/>
                <a:gd name="T9" fmla="*/ 0 h 361"/>
                <a:gd name="T10" fmla="*/ 1 w 671"/>
                <a:gd name="T11" fmla="*/ 0 h 361"/>
                <a:gd name="T12" fmla="*/ 1 w 671"/>
                <a:gd name="T13" fmla="*/ 0 h 361"/>
                <a:gd name="T14" fmla="*/ 1 w 671"/>
                <a:gd name="T15" fmla="*/ 0 h 361"/>
                <a:gd name="T16" fmla="*/ 1 w 671"/>
                <a:gd name="T17" fmla="*/ 0 h 361"/>
                <a:gd name="T18" fmla="*/ 1 w 671"/>
                <a:gd name="T19" fmla="*/ 0 h 361"/>
                <a:gd name="T20" fmla="*/ 1 w 671"/>
                <a:gd name="T21" fmla="*/ 0 h 361"/>
                <a:gd name="T22" fmla="*/ 1 w 671"/>
                <a:gd name="T23" fmla="*/ 0 h 361"/>
                <a:gd name="T24" fmla="*/ 1 w 671"/>
                <a:gd name="T25" fmla="*/ 0 h 361"/>
                <a:gd name="T26" fmla="*/ 1 w 671"/>
                <a:gd name="T27" fmla="*/ 1 h 361"/>
                <a:gd name="T28" fmla="*/ 1 w 671"/>
                <a:gd name="T29" fmla="*/ 1 h 361"/>
                <a:gd name="T30" fmla="*/ 1 w 671"/>
                <a:gd name="T31" fmla="*/ 1 h 361"/>
                <a:gd name="T32" fmla="*/ 1 w 671"/>
                <a:gd name="T33" fmla="*/ 1 h 361"/>
                <a:gd name="T34" fmla="*/ 1 w 671"/>
                <a:gd name="T35" fmla="*/ 1 h 361"/>
                <a:gd name="T36" fmla="*/ 0 w 671"/>
                <a:gd name="T37" fmla="*/ 0 h 361"/>
                <a:gd name="T38" fmla="*/ 0 w 671"/>
                <a:gd name="T39" fmla="*/ 0 h 361"/>
                <a:gd name="T40" fmla="*/ 0 w 671"/>
                <a:gd name="T41" fmla="*/ 0 h 361"/>
                <a:gd name="T42" fmla="*/ 0 w 671"/>
                <a:gd name="T43" fmla="*/ 0 h 361"/>
                <a:gd name="T44" fmla="*/ 0 w 671"/>
                <a:gd name="T45" fmla="*/ 0 h 361"/>
                <a:gd name="T46" fmla="*/ 0 w 671"/>
                <a:gd name="T47" fmla="*/ 0 h 3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1" h="361">
                  <a:moveTo>
                    <a:pt x="0" y="0"/>
                  </a:moveTo>
                  <a:lnTo>
                    <a:pt x="52" y="0"/>
                  </a:lnTo>
                  <a:lnTo>
                    <a:pt x="155" y="51"/>
                  </a:lnTo>
                  <a:lnTo>
                    <a:pt x="310" y="51"/>
                  </a:lnTo>
                  <a:lnTo>
                    <a:pt x="414" y="103"/>
                  </a:lnTo>
                  <a:lnTo>
                    <a:pt x="569" y="155"/>
                  </a:lnTo>
                  <a:lnTo>
                    <a:pt x="620" y="155"/>
                  </a:lnTo>
                  <a:lnTo>
                    <a:pt x="620" y="206"/>
                  </a:lnTo>
                  <a:lnTo>
                    <a:pt x="671" y="258"/>
                  </a:lnTo>
                  <a:lnTo>
                    <a:pt x="671" y="310"/>
                  </a:lnTo>
                  <a:lnTo>
                    <a:pt x="671" y="361"/>
                  </a:lnTo>
                  <a:lnTo>
                    <a:pt x="620" y="361"/>
                  </a:lnTo>
                  <a:lnTo>
                    <a:pt x="569" y="361"/>
                  </a:lnTo>
                  <a:lnTo>
                    <a:pt x="465" y="361"/>
                  </a:lnTo>
                  <a:lnTo>
                    <a:pt x="310" y="258"/>
                  </a:lnTo>
                  <a:lnTo>
                    <a:pt x="155" y="206"/>
                  </a:lnTo>
                  <a:lnTo>
                    <a:pt x="52" y="155"/>
                  </a:lnTo>
                  <a:lnTo>
                    <a:pt x="0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09" name="Freeform 236"/>
            <p:cNvSpPr>
              <a:spLocks/>
            </p:cNvSpPr>
            <p:nvPr/>
          </p:nvSpPr>
          <p:spPr bwMode="auto">
            <a:xfrm>
              <a:off x="3002" y="1318"/>
              <a:ext cx="155" cy="72"/>
            </a:xfrm>
            <a:custGeom>
              <a:avLst/>
              <a:gdLst>
                <a:gd name="T0" fmla="*/ 1 w 774"/>
                <a:gd name="T1" fmla="*/ 0 h 362"/>
                <a:gd name="T2" fmla="*/ 1 w 774"/>
                <a:gd name="T3" fmla="*/ 0 h 362"/>
                <a:gd name="T4" fmla="*/ 1 w 774"/>
                <a:gd name="T5" fmla="*/ 0 h 362"/>
                <a:gd name="T6" fmla="*/ 1 w 774"/>
                <a:gd name="T7" fmla="*/ 0 h 362"/>
                <a:gd name="T8" fmla="*/ 1 w 774"/>
                <a:gd name="T9" fmla="*/ 0 h 362"/>
                <a:gd name="T10" fmla="*/ 1 w 774"/>
                <a:gd name="T11" fmla="*/ 0 h 362"/>
                <a:gd name="T12" fmla="*/ 0 w 774"/>
                <a:gd name="T13" fmla="*/ 0 h 362"/>
                <a:gd name="T14" fmla="*/ 0 w 774"/>
                <a:gd name="T15" fmla="*/ 0 h 362"/>
                <a:gd name="T16" fmla="*/ 0 w 774"/>
                <a:gd name="T17" fmla="*/ 0 h 362"/>
                <a:gd name="T18" fmla="*/ 0 w 774"/>
                <a:gd name="T19" fmla="*/ 0 h 362"/>
                <a:gd name="T20" fmla="*/ 0 w 774"/>
                <a:gd name="T21" fmla="*/ 0 h 362"/>
                <a:gd name="T22" fmla="*/ 0 w 774"/>
                <a:gd name="T23" fmla="*/ 0 h 362"/>
                <a:gd name="T24" fmla="*/ 0 w 774"/>
                <a:gd name="T25" fmla="*/ 0 h 362"/>
                <a:gd name="T26" fmla="*/ 0 w 774"/>
                <a:gd name="T27" fmla="*/ 0 h 362"/>
                <a:gd name="T28" fmla="*/ 0 w 774"/>
                <a:gd name="T29" fmla="*/ 0 h 362"/>
                <a:gd name="T30" fmla="*/ 0 w 774"/>
                <a:gd name="T31" fmla="*/ 0 h 362"/>
                <a:gd name="T32" fmla="*/ 0 w 774"/>
                <a:gd name="T33" fmla="*/ 0 h 362"/>
                <a:gd name="T34" fmla="*/ 0 w 774"/>
                <a:gd name="T35" fmla="*/ 0 h 362"/>
                <a:gd name="T36" fmla="*/ 1 w 774"/>
                <a:gd name="T37" fmla="*/ 0 h 362"/>
                <a:gd name="T38" fmla="*/ 1 w 774"/>
                <a:gd name="T39" fmla="*/ 1 h 362"/>
                <a:gd name="T40" fmla="*/ 1 w 774"/>
                <a:gd name="T41" fmla="*/ 1 h 362"/>
                <a:gd name="T42" fmla="*/ 1 w 774"/>
                <a:gd name="T43" fmla="*/ 1 h 362"/>
                <a:gd name="T44" fmla="*/ 1 w 774"/>
                <a:gd name="T45" fmla="*/ 1 h 362"/>
                <a:gd name="T46" fmla="*/ 1 w 774"/>
                <a:gd name="T47" fmla="*/ 0 h 3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4" h="362">
                  <a:moveTo>
                    <a:pt x="774" y="309"/>
                  </a:moveTo>
                  <a:lnTo>
                    <a:pt x="722" y="309"/>
                  </a:lnTo>
                  <a:lnTo>
                    <a:pt x="620" y="206"/>
                  </a:lnTo>
                  <a:lnTo>
                    <a:pt x="516" y="102"/>
                  </a:lnTo>
                  <a:lnTo>
                    <a:pt x="361" y="51"/>
                  </a:lnTo>
                  <a:lnTo>
                    <a:pt x="258" y="0"/>
                  </a:lnTo>
                  <a:lnTo>
                    <a:pt x="206" y="0"/>
                  </a:lnTo>
                  <a:lnTo>
                    <a:pt x="154" y="0"/>
                  </a:lnTo>
                  <a:lnTo>
                    <a:pt x="103" y="51"/>
                  </a:lnTo>
                  <a:lnTo>
                    <a:pt x="51" y="51"/>
                  </a:lnTo>
                  <a:lnTo>
                    <a:pt x="0" y="102"/>
                  </a:lnTo>
                  <a:lnTo>
                    <a:pt x="51" y="155"/>
                  </a:lnTo>
                  <a:lnTo>
                    <a:pt x="103" y="155"/>
                  </a:lnTo>
                  <a:lnTo>
                    <a:pt x="206" y="258"/>
                  </a:lnTo>
                  <a:lnTo>
                    <a:pt x="361" y="309"/>
                  </a:lnTo>
                  <a:lnTo>
                    <a:pt x="516" y="362"/>
                  </a:lnTo>
                  <a:lnTo>
                    <a:pt x="620" y="362"/>
                  </a:lnTo>
                  <a:lnTo>
                    <a:pt x="722" y="362"/>
                  </a:lnTo>
                  <a:lnTo>
                    <a:pt x="774" y="309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0" name="Freeform 237"/>
            <p:cNvSpPr>
              <a:spLocks/>
            </p:cNvSpPr>
            <p:nvPr/>
          </p:nvSpPr>
          <p:spPr bwMode="auto">
            <a:xfrm>
              <a:off x="2765" y="1235"/>
              <a:ext cx="72" cy="52"/>
            </a:xfrm>
            <a:custGeom>
              <a:avLst/>
              <a:gdLst>
                <a:gd name="T0" fmla="*/ 0 w 362"/>
                <a:gd name="T1" fmla="*/ 0 h 258"/>
                <a:gd name="T2" fmla="*/ 0 w 362"/>
                <a:gd name="T3" fmla="*/ 0 h 258"/>
                <a:gd name="T4" fmla="*/ 0 w 362"/>
                <a:gd name="T5" fmla="*/ 0 h 258"/>
                <a:gd name="T6" fmla="*/ 0 w 362"/>
                <a:gd name="T7" fmla="*/ 0 h 258"/>
                <a:gd name="T8" fmla="*/ 0 w 362"/>
                <a:gd name="T9" fmla="*/ 0 h 258"/>
                <a:gd name="T10" fmla="*/ 0 w 362"/>
                <a:gd name="T11" fmla="*/ 0 h 258"/>
                <a:gd name="T12" fmla="*/ 0 w 362"/>
                <a:gd name="T13" fmla="*/ 0 h 258"/>
                <a:gd name="T14" fmla="*/ 0 w 362"/>
                <a:gd name="T15" fmla="*/ 0 h 258"/>
                <a:gd name="T16" fmla="*/ 0 w 362"/>
                <a:gd name="T17" fmla="*/ 0 h 258"/>
                <a:gd name="T18" fmla="*/ 0 w 362"/>
                <a:gd name="T19" fmla="*/ 0 h 258"/>
                <a:gd name="T20" fmla="*/ 1 w 362"/>
                <a:gd name="T21" fmla="*/ 0 h 258"/>
                <a:gd name="T22" fmla="*/ 1 w 362"/>
                <a:gd name="T23" fmla="*/ 0 h 258"/>
                <a:gd name="T24" fmla="*/ 1 w 362"/>
                <a:gd name="T25" fmla="*/ 0 h 258"/>
                <a:gd name="T26" fmla="*/ 0 w 362"/>
                <a:gd name="T27" fmla="*/ 0 h 258"/>
                <a:gd name="T28" fmla="*/ 0 w 362"/>
                <a:gd name="T29" fmla="*/ 0 h 258"/>
                <a:gd name="T30" fmla="*/ 0 w 362"/>
                <a:gd name="T31" fmla="*/ 0 h 2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2" h="258">
                  <a:moveTo>
                    <a:pt x="0" y="103"/>
                  </a:moveTo>
                  <a:lnTo>
                    <a:pt x="0" y="103"/>
                  </a:lnTo>
                  <a:lnTo>
                    <a:pt x="51" y="52"/>
                  </a:lnTo>
                  <a:lnTo>
                    <a:pt x="103" y="0"/>
                  </a:lnTo>
                  <a:lnTo>
                    <a:pt x="154" y="0"/>
                  </a:lnTo>
                  <a:lnTo>
                    <a:pt x="258" y="52"/>
                  </a:lnTo>
                  <a:lnTo>
                    <a:pt x="309" y="52"/>
                  </a:lnTo>
                  <a:lnTo>
                    <a:pt x="309" y="103"/>
                  </a:lnTo>
                  <a:lnTo>
                    <a:pt x="362" y="155"/>
                  </a:lnTo>
                  <a:lnTo>
                    <a:pt x="362" y="258"/>
                  </a:lnTo>
                  <a:lnTo>
                    <a:pt x="309" y="258"/>
                  </a:lnTo>
                  <a:lnTo>
                    <a:pt x="207" y="207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3F3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1" name="Freeform 238"/>
            <p:cNvSpPr>
              <a:spLocks/>
            </p:cNvSpPr>
            <p:nvPr/>
          </p:nvSpPr>
          <p:spPr bwMode="auto">
            <a:xfrm>
              <a:off x="2723" y="1235"/>
              <a:ext cx="114" cy="62"/>
            </a:xfrm>
            <a:custGeom>
              <a:avLst/>
              <a:gdLst>
                <a:gd name="T0" fmla="*/ 0 w 569"/>
                <a:gd name="T1" fmla="*/ 0 h 310"/>
                <a:gd name="T2" fmla="*/ 0 w 569"/>
                <a:gd name="T3" fmla="*/ 0 h 310"/>
                <a:gd name="T4" fmla="*/ 0 w 569"/>
                <a:gd name="T5" fmla="*/ 0 h 310"/>
                <a:gd name="T6" fmla="*/ 0 w 569"/>
                <a:gd name="T7" fmla="*/ 0 h 310"/>
                <a:gd name="T8" fmla="*/ 0 w 569"/>
                <a:gd name="T9" fmla="*/ 0 h 310"/>
                <a:gd name="T10" fmla="*/ 1 w 569"/>
                <a:gd name="T11" fmla="*/ 0 h 310"/>
                <a:gd name="T12" fmla="*/ 1 w 569"/>
                <a:gd name="T13" fmla="*/ 0 h 310"/>
                <a:gd name="T14" fmla="*/ 1 w 569"/>
                <a:gd name="T15" fmla="*/ 0 h 310"/>
                <a:gd name="T16" fmla="*/ 1 w 569"/>
                <a:gd name="T17" fmla="*/ 0 h 310"/>
                <a:gd name="T18" fmla="*/ 1 w 569"/>
                <a:gd name="T19" fmla="*/ 0 h 310"/>
                <a:gd name="T20" fmla="*/ 1 w 569"/>
                <a:gd name="T21" fmla="*/ 0 h 310"/>
                <a:gd name="T22" fmla="*/ 1 w 569"/>
                <a:gd name="T23" fmla="*/ 0 h 310"/>
                <a:gd name="T24" fmla="*/ 1 w 569"/>
                <a:gd name="T25" fmla="*/ 0 h 310"/>
                <a:gd name="T26" fmla="*/ 1 w 569"/>
                <a:gd name="T27" fmla="*/ 0 h 310"/>
                <a:gd name="T28" fmla="*/ 0 w 569"/>
                <a:gd name="T29" fmla="*/ 0 h 310"/>
                <a:gd name="T30" fmla="*/ 0 w 569"/>
                <a:gd name="T31" fmla="*/ 0 h 310"/>
                <a:gd name="T32" fmla="*/ 0 w 569"/>
                <a:gd name="T33" fmla="*/ 0 h 310"/>
                <a:gd name="T34" fmla="*/ 0 w 569"/>
                <a:gd name="T35" fmla="*/ 0 h 310"/>
                <a:gd name="T36" fmla="*/ 0 w 569"/>
                <a:gd name="T37" fmla="*/ 0 h 310"/>
                <a:gd name="T38" fmla="*/ 0 w 569"/>
                <a:gd name="T39" fmla="*/ 0 h 3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9" h="310">
                  <a:moveTo>
                    <a:pt x="0" y="0"/>
                  </a:moveTo>
                  <a:lnTo>
                    <a:pt x="0" y="52"/>
                  </a:lnTo>
                  <a:lnTo>
                    <a:pt x="103" y="103"/>
                  </a:lnTo>
                  <a:lnTo>
                    <a:pt x="258" y="155"/>
                  </a:lnTo>
                  <a:lnTo>
                    <a:pt x="361" y="207"/>
                  </a:lnTo>
                  <a:lnTo>
                    <a:pt x="465" y="258"/>
                  </a:lnTo>
                  <a:lnTo>
                    <a:pt x="569" y="258"/>
                  </a:lnTo>
                  <a:lnTo>
                    <a:pt x="569" y="310"/>
                  </a:lnTo>
                  <a:lnTo>
                    <a:pt x="516" y="310"/>
                  </a:lnTo>
                  <a:lnTo>
                    <a:pt x="465" y="310"/>
                  </a:lnTo>
                  <a:lnTo>
                    <a:pt x="361" y="310"/>
                  </a:lnTo>
                  <a:lnTo>
                    <a:pt x="258" y="258"/>
                  </a:lnTo>
                  <a:lnTo>
                    <a:pt x="155" y="207"/>
                  </a:lnTo>
                  <a:lnTo>
                    <a:pt x="52" y="155"/>
                  </a:lnTo>
                  <a:lnTo>
                    <a:pt x="0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2" name="Freeform 239"/>
            <p:cNvSpPr>
              <a:spLocks/>
            </p:cNvSpPr>
            <p:nvPr/>
          </p:nvSpPr>
          <p:spPr bwMode="auto">
            <a:xfrm>
              <a:off x="3002" y="1349"/>
              <a:ext cx="124" cy="62"/>
            </a:xfrm>
            <a:custGeom>
              <a:avLst/>
              <a:gdLst>
                <a:gd name="T0" fmla="*/ 1 w 620"/>
                <a:gd name="T1" fmla="*/ 0 h 309"/>
                <a:gd name="T2" fmla="*/ 1 w 620"/>
                <a:gd name="T3" fmla="*/ 0 h 309"/>
                <a:gd name="T4" fmla="*/ 1 w 620"/>
                <a:gd name="T5" fmla="*/ 0 h 309"/>
                <a:gd name="T6" fmla="*/ 1 w 620"/>
                <a:gd name="T7" fmla="*/ 0 h 309"/>
                <a:gd name="T8" fmla="*/ 1 w 620"/>
                <a:gd name="T9" fmla="*/ 0 h 309"/>
                <a:gd name="T10" fmla="*/ 0 w 620"/>
                <a:gd name="T11" fmla="*/ 0 h 309"/>
                <a:gd name="T12" fmla="*/ 0 w 620"/>
                <a:gd name="T13" fmla="*/ 0 h 309"/>
                <a:gd name="T14" fmla="*/ 0 w 620"/>
                <a:gd name="T15" fmla="*/ 0 h 309"/>
                <a:gd name="T16" fmla="*/ 0 w 620"/>
                <a:gd name="T17" fmla="*/ 0 h 309"/>
                <a:gd name="T18" fmla="*/ 0 w 620"/>
                <a:gd name="T19" fmla="*/ 0 h 309"/>
                <a:gd name="T20" fmla="*/ 0 w 620"/>
                <a:gd name="T21" fmla="*/ 0 h 309"/>
                <a:gd name="T22" fmla="*/ 0 w 620"/>
                <a:gd name="T23" fmla="*/ 0 h 309"/>
                <a:gd name="T24" fmla="*/ 0 w 620"/>
                <a:gd name="T25" fmla="*/ 0 h 309"/>
                <a:gd name="T26" fmla="*/ 0 w 620"/>
                <a:gd name="T27" fmla="*/ 0 h 309"/>
                <a:gd name="T28" fmla="*/ 0 w 620"/>
                <a:gd name="T29" fmla="*/ 0 h 309"/>
                <a:gd name="T30" fmla="*/ 1 w 620"/>
                <a:gd name="T31" fmla="*/ 0 h 309"/>
                <a:gd name="T32" fmla="*/ 1 w 620"/>
                <a:gd name="T33" fmla="*/ 0 h 309"/>
                <a:gd name="T34" fmla="*/ 1 w 620"/>
                <a:gd name="T35" fmla="*/ 0 h 309"/>
                <a:gd name="T36" fmla="*/ 1 w 620"/>
                <a:gd name="T37" fmla="*/ 0 h 309"/>
                <a:gd name="T38" fmla="*/ 1 w 620"/>
                <a:gd name="T39" fmla="*/ 0 h 3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0" h="309">
                  <a:moveTo>
                    <a:pt x="620" y="207"/>
                  </a:moveTo>
                  <a:lnTo>
                    <a:pt x="567" y="207"/>
                  </a:lnTo>
                  <a:lnTo>
                    <a:pt x="464" y="207"/>
                  </a:lnTo>
                  <a:lnTo>
                    <a:pt x="361" y="154"/>
                  </a:lnTo>
                  <a:lnTo>
                    <a:pt x="206" y="103"/>
                  </a:lnTo>
                  <a:lnTo>
                    <a:pt x="103" y="5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51" y="51"/>
                  </a:lnTo>
                  <a:lnTo>
                    <a:pt x="103" y="154"/>
                  </a:lnTo>
                  <a:lnTo>
                    <a:pt x="206" y="207"/>
                  </a:lnTo>
                  <a:lnTo>
                    <a:pt x="361" y="258"/>
                  </a:lnTo>
                  <a:lnTo>
                    <a:pt x="464" y="309"/>
                  </a:lnTo>
                  <a:lnTo>
                    <a:pt x="567" y="258"/>
                  </a:lnTo>
                  <a:lnTo>
                    <a:pt x="620" y="207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3" name="Freeform 240"/>
            <p:cNvSpPr>
              <a:spLocks/>
            </p:cNvSpPr>
            <p:nvPr/>
          </p:nvSpPr>
          <p:spPr bwMode="auto">
            <a:xfrm>
              <a:off x="2795" y="1266"/>
              <a:ext cx="21" cy="11"/>
            </a:xfrm>
            <a:custGeom>
              <a:avLst/>
              <a:gdLst>
                <a:gd name="T0" fmla="*/ 0 w 104"/>
                <a:gd name="T1" fmla="*/ 0 h 52"/>
                <a:gd name="T2" fmla="*/ 0 w 104"/>
                <a:gd name="T3" fmla="*/ 0 h 52"/>
                <a:gd name="T4" fmla="*/ 0 w 104"/>
                <a:gd name="T5" fmla="*/ 0 h 52"/>
                <a:gd name="T6" fmla="*/ 0 w 104"/>
                <a:gd name="T7" fmla="*/ 0 h 52"/>
                <a:gd name="T8" fmla="*/ 0 w 104"/>
                <a:gd name="T9" fmla="*/ 0 h 52"/>
                <a:gd name="T10" fmla="*/ 0 w 104"/>
                <a:gd name="T11" fmla="*/ 0 h 52"/>
                <a:gd name="T12" fmla="*/ 0 w 104"/>
                <a:gd name="T13" fmla="*/ 0 h 52"/>
                <a:gd name="T14" fmla="*/ 0 w 104"/>
                <a:gd name="T15" fmla="*/ 0 h 52"/>
                <a:gd name="T16" fmla="*/ 0 w 104"/>
                <a:gd name="T17" fmla="*/ 0 h 52"/>
                <a:gd name="T18" fmla="*/ 0 w 104"/>
                <a:gd name="T19" fmla="*/ 0 h 52"/>
                <a:gd name="T20" fmla="*/ 0 w 104"/>
                <a:gd name="T21" fmla="*/ 0 h 52"/>
                <a:gd name="T22" fmla="*/ 0 w 104"/>
                <a:gd name="T23" fmla="*/ 0 h 52"/>
                <a:gd name="T24" fmla="*/ 0 w 104"/>
                <a:gd name="T25" fmla="*/ 0 h 52"/>
                <a:gd name="T26" fmla="*/ 0 w 104"/>
                <a:gd name="T27" fmla="*/ 0 h 52"/>
                <a:gd name="T28" fmla="*/ 0 w 104"/>
                <a:gd name="T29" fmla="*/ 0 h 52"/>
                <a:gd name="T30" fmla="*/ 0 w 104"/>
                <a:gd name="T31" fmla="*/ 0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4" h="52">
                  <a:moveTo>
                    <a:pt x="0" y="0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04" y="0"/>
                  </a:lnTo>
                  <a:lnTo>
                    <a:pt x="104" y="52"/>
                  </a:lnTo>
                  <a:lnTo>
                    <a:pt x="53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4" name="Freeform 241"/>
            <p:cNvSpPr>
              <a:spLocks/>
            </p:cNvSpPr>
            <p:nvPr/>
          </p:nvSpPr>
          <p:spPr bwMode="auto">
            <a:xfrm>
              <a:off x="2723" y="1215"/>
              <a:ext cx="134" cy="72"/>
            </a:xfrm>
            <a:custGeom>
              <a:avLst/>
              <a:gdLst>
                <a:gd name="T0" fmla="*/ 0 w 671"/>
                <a:gd name="T1" fmla="*/ 0 h 361"/>
                <a:gd name="T2" fmla="*/ 0 w 671"/>
                <a:gd name="T3" fmla="*/ 0 h 361"/>
                <a:gd name="T4" fmla="*/ 0 w 671"/>
                <a:gd name="T5" fmla="*/ 0 h 361"/>
                <a:gd name="T6" fmla="*/ 0 w 671"/>
                <a:gd name="T7" fmla="*/ 0 h 361"/>
                <a:gd name="T8" fmla="*/ 0 w 671"/>
                <a:gd name="T9" fmla="*/ 0 h 361"/>
                <a:gd name="T10" fmla="*/ 1 w 671"/>
                <a:gd name="T11" fmla="*/ 0 h 361"/>
                <a:gd name="T12" fmla="*/ 1 w 671"/>
                <a:gd name="T13" fmla="*/ 0 h 361"/>
                <a:gd name="T14" fmla="*/ 1 w 671"/>
                <a:gd name="T15" fmla="*/ 0 h 361"/>
                <a:gd name="T16" fmla="*/ 1 w 671"/>
                <a:gd name="T17" fmla="*/ 0 h 361"/>
                <a:gd name="T18" fmla="*/ 1 w 671"/>
                <a:gd name="T19" fmla="*/ 0 h 361"/>
                <a:gd name="T20" fmla="*/ 1 w 671"/>
                <a:gd name="T21" fmla="*/ 0 h 361"/>
                <a:gd name="T22" fmla="*/ 1 w 671"/>
                <a:gd name="T23" fmla="*/ 0 h 361"/>
                <a:gd name="T24" fmla="*/ 1 w 671"/>
                <a:gd name="T25" fmla="*/ 0 h 361"/>
                <a:gd name="T26" fmla="*/ 1 w 671"/>
                <a:gd name="T27" fmla="*/ 1 h 361"/>
                <a:gd name="T28" fmla="*/ 1 w 671"/>
                <a:gd name="T29" fmla="*/ 1 h 361"/>
                <a:gd name="T30" fmla="*/ 1 w 671"/>
                <a:gd name="T31" fmla="*/ 1 h 361"/>
                <a:gd name="T32" fmla="*/ 1 w 671"/>
                <a:gd name="T33" fmla="*/ 1 h 361"/>
                <a:gd name="T34" fmla="*/ 1 w 671"/>
                <a:gd name="T35" fmla="*/ 1 h 361"/>
                <a:gd name="T36" fmla="*/ 0 w 671"/>
                <a:gd name="T37" fmla="*/ 0 h 361"/>
                <a:gd name="T38" fmla="*/ 0 w 671"/>
                <a:gd name="T39" fmla="*/ 0 h 361"/>
                <a:gd name="T40" fmla="*/ 0 w 671"/>
                <a:gd name="T41" fmla="*/ 0 h 361"/>
                <a:gd name="T42" fmla="*/ 0 w 671"/>
                <a:gd name="T43" fmla="*/ 0 h 361"/>
                <a:gd name="T44" fmla="*/ 0 w 671"/>
                <a:gd name="T45" fmla="*/ 0 h 361"/>
                <a:gd name="T46" fmla="*/ 0 w 671"/>
                <a:gd name="T47" fmla="*/ 0 h 3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1" h="361">
                  <a:moveTo>
                    <a:pt x="0" y="0"/>
                  </a:moveTo>
                  <a:lnTo>
                    <a:pt x="52" y="0"/>
                  </a:lnTo>
                  <a:lnTo>
                    <a:pt x="155" y="51"/>
                  </a:lnTo>
                  <a:lnTo>
                    <a:pt x="310" y="51"/>
                  </a:lnTo>
                  <a:lnTo>
                    <a:pt x="414" y="103"/>
                  </a:lnTo>
                  <a:lnTo>
                    <a:pt x="569" y="155"/>
                  </a:lnTo>
                  <a:lnTo>
                    <a:pt x="620" y="155"/>
                  </a:lnTo>
                  <a:lnTo>
                    <a:pt x="620" y="206"/>
                  </a:lnTo>
                  <a:lnTo>
                    <a:pt x="671" y="258"/>
                  </a:lnTo>
                  <a:lnTo>
                    <a:pt x="671" y="310"/>
                  </a:lnTo>
                  <a:lnTo>
                    <a:pt x="671" y="361"/>
                  </a:lnTo>
                  <a:lnTo>
                    <a:pt x="620" y="361"/>
                  </a:lnTo>
                  <a:lnTo>
                    <a:pt x="569" y="361"/>
                  </a:lnTo>
                  <a:lnTo>
                    <a:pt x="465" y="361"/>
                  </a:lnTo>
                  <a:lnTo>
                    <a:pt x="310" y="258"/>
                  </a:lnTo>
                  <a:lnTo>
                    <a:pt x="155" y="206"/>
                  </a:lnTo>
                  <a:lnTo>
                    <a:pt x="52" y="155"/>
                  </a:lnTo>
                  <a:lnTo>
                    <a:pt x="0" y="5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5" name="Freeform 242"/>
            <p:cNvSpPr>
              <a:spLocks/>
            </p:cNvSpPr>
            <p:nvPr/>
          </p:nvSpPr>
          <p:spPr bwMode="auto">
            <a:xfrm>
              <a:off x="3054" y="1349"/>
              <a:ext cx="72" cy="41"/>
            </a:xfrm>
            <a:custGeom>
              <a:avLst/>
              <a:gdLst>
                <a:gd name="T0" fmla="*/ 0 w 362"/>
                <a:gd name="T1" fmla="*/ 0 h 207"/>
                <a:gd name="T2" fmla="*/ 0 w 362"/>
                <a:gd name="T3" fmla="*/ 0 h 207"/>
                <a:gd name="T4" fmla="*/ 0 w 362"/>
                <a:gd name="T5" fmla="*/ 0 h 207"/>
                <a:gd name="T6" fmla="*/ 0 w 362"/>
                <a:gd name="T7" fmla="*/ 0 h 207"/>
                <a:gd name="T8" fmla="*/ 0 w 362"/>
                <a:gd name="T9" fmla="*/ 0 h 207"/>
                <a:gd name="T10" fmla="*/ 0 w 362"/>
                <a:gd name="T11" fmla="*/ 0 h 207"/>
                <a:gd name="T12" fmla="*/ 0 w 362"/>
                <a:gd name="T13" fmla="*/ 0 h 207"/>
                <a:gd name="T14" fmla="*/ 0 w 362"/>
                <a:gd name="T15" fmla="*/ 0 h 207"/>
                <a:gd name="T16" fmla="*/ 0 w 362"/>
                <a:gd name="T17" fmla="*/ 0 h 207"/>
                <a:gd name="T18" fmla="*/ 0 w 362"/>
                <a:gd name="T19" fmla="*/ 0 h 207"/>
                <a:gd name="T20" fmla="*/ 1 w 362"/>
                <a:gd name="T21" fmla="*/ 0 h 207"/>
                <a:gd name="T22" fmla="*/ 1 w 362"/>
                <a:gd name="T23" fmla="*/ 0 h 207"/>
                <a:gd name="T24" fmla="*/ 1 w 362"/>
                <a:gd name="T25" fmla="*/ 0 h 207"/>
                <a:gd name="T26" fmla="*/ 0 w 362"/>
                <a:gd name="T27" fmla="*/ 0 h 207"/>
                <a:gd name="T28" fmla="*/ 0 w 362"/>
                <a:gd name="T29" fmla="*/ 0 h 207"/>
                <a:gd name="T30" fmla="*/ 0 w 362"/>
                <a:gd name="T31" fmla="*/ 0 h 2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2" h="207">
                  <a:moveTo>
                    <a:pt x="0" y="103"/>
                  </a:moveTo>
                  <a:lnTo>
                    <a:pt x="0" y="103"/>
                  </a:lnTo>
                  <a:lnTo>
                    <a:pt x="51" y="51"/>
                  </a:lnTo>
                  <a:lnTo>
                    <a:pt x="103" y="0"/>
                  </a:lnTo>
                  <a:lnTo>
                    <a:pt x="155" y="0"/>
                  </a:lnTo>
                  <a:lnTo>
                    <a:pt x="206" y="0"/>
                  </a:lnTo>
                  <a:lnTo>
                    <a:pt x="258" y="0"/>
                  </a:lnTo>
                  <a:lnTo>
                    <a:pt x="309" y="51"/>
                  </a:lnTo>
                  <a:lnTo>
                    <a:pt x="362" y="154"/>
                  </a:lnTo>
                  <a:lnTo>
                    <a:pt x="362" y="207"/>
                  </a:lnTo>
                  <a:lnTo>
                    <a:pt x="309" y="207"/>
                  </a:lnTo>
                  <a:lnTo>
                    <a:pt x="206" y="207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3F33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6" name="Freeform 243"/>
            <p:cNvSpPr>
              <a:spLocks/>
            </p:cNvSpPr>
            <p:nvPr/>
          </p:nvSpPr>
          <p:spPr bwMode="auto">
            <a:xfrm>
              <a:off x="3074" y="1370"/>
              <a:ext cx="31" cy="10"/>
            </a:xfrm>
            <a:custGeom>
              <a:avLst/>
              <a:gdLst>
                <a:gd name="T0" fmla="*/ 0 w 155"/>
                <a:gd name="T1" fmla="*/ 0 h 51"/>
                <a:gd name="T2" fmla="*/ 0 w 155"/>
                <a:gd name="T3" fmla="*/ 0 h 51"/>
                <a:gd name="T4" fmla="*/ 0 w 155"/>
                <a:gd name="T5" fmla="*/ 0 h 51"/>
                <a:gd name="T6" fmla="*/ 0 w 155"/>
                <a:gd name="T7" fmla="*/ 0 h 51"/>
                <a:gd name="T8" fmla="*/ 0 w 155"/>
                <a:gd name="T9" fmla="*/ 0 h 51"/>
                <a:gd name="T10" fmla="*/ 0 w 155"/>
                <a:gd name="T11" fmla="*/ 0 h 51"/>
                <a:gd name="T12" fmla="*/ 0 w 155"/>
                <a:gd name="T13" fmla="*/ 0 h 51"/>
                <a:gd name="T14" fmla="*/ 0 w 155"/>
                <a:gd name="T15" fmla="*/ 0 h 51"/>
                <a:gd name="T16" fmla="*/ 0 w 155"/>
                <a:gd name="T17" fmla="*/ 0 h 51"/>
                <a:gd name="T18" fmla="*/ 0 w 155"/>
                <a:gd name="T19" fmla="*/ 0 h 51"/>
                <a:gd name="T20" fmla="*/ 0 w 155"/>
                <a:gd name="T21" fmla="*/ 0 h 51"/>
                <a:gd name="T22" fmla="*/ 0 w 155"/>
                <a:gd name="T23" fmla="*/ 0 h 51"/>
                <a:gd name="T24" fmla="*/ 0 w 155"/>
                <a:gd name="T25" fmla="*/ 0 h 51"/>
                <a:gd name="T26" fmla="*/ 0 w 155"/>
                <a:gd name="T27" fmla="*/ 0 h 51"/>
                <a:gd name="T28" fmla="*/ 0 w 155"/>
                <a:gd name="T29" fmla="*/ 0 h 51"/>
                <a:gd name="T30" fmla="*/ 0 w 155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5" h="51">
                  <a:moveTo>
                    <a:pt x="0" y="0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103" y="0"/>
                  </a:lnTo>
                  <a:lnTo>
                    <a:pt x="155" y="51"/>
                  </a:lnTo>
                  <a:lnTo>
                    <a:pt x="103" y="51"/>
                  </a:lnTo>
                  <a:lnTo>
                    <a:pt x="52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7" name="Freeform 244"/>
            <p:cNvSpPr>
              <a:spLocks/>
            </p:cNvSpPr>
            <p:nvPr/>
          </p:nvSpPr>
          <p:spPr bwMode="auto">
            <a:xfrm>
              <a:off x="3002" y="1318"/>
              <a:ext cx="155" cy="72"/>
            </a:xfrm>
            <a:custGeom>
              <a:avLst/>
              <a:gdLst>
                <a:gd name="T0" fmla="*/ 1 w 774"/>
                <a:gd name="T1" fmla="*/ 0 h 362"/>
                <a:gd name="T2" fmla="*/ 1 w 774"/>
                <a:gd name="T3" fmla="*/ 0 h 362"/>
                <a:gd name="T4" fmla="*/ 1 w 774"/>
                <a:gd name="T5" fmla="*/ 0 h 362"/>
                <a:gd name="T6" fmla="*/ 1 w 774"/>
                <a:gd name="T7" fmla="*/ 0 h 362"/>
                <a:gd name="T8" fmla="*/ 1 w 774"/>
                <a:gd name="T9" fmla="*/ 0 h 362"/>
                <a:gd name="T10" fmla="*/ 1 w 774"/>
                <a:gd name="T11" fmla="*/ 0 h 362"/>
                <a:gd name="T12" fmla="*/ 0 w 774"/>
                <a:gd name="T13" fmla="*/ 0 h 362"/>
                <a:gd name="T14" fmla="*/ 0 w 774"/>
                <a:gd name="T15" fmla="*/ 0 h 362"/>
                <a:gd name="T16" fmla="*/ 0 w 774"/>
                <a:gd name="T17" fmla="*/ 0 h 362"/>
                <a:gd name="T18" fmla="*/ 0 w 774"/>
                <a:gd name="T19" fmla="*/ 0 h 362"/>
                <a:gd name="T20" fmla="*/ 0 w 774"/>
                <a:gd name="T21" fmla="*/ 0 h 362"/>
                <a:gd name="T22" fmla="*/ 0 w 774"/>
                <a:gd name="T23" fmla="*/ 0 h 362"/>
                <a:gd name="T24" fmla="*/ 0 w 774"/>
                <a:gd name="T25" fmla="*/ 0 h 362"/>
                <a:gd name="T26" fmla="*/ 0 w 774"/>
                <a:gd name="T27" fmla="*/ 0 h 362"/>
                <a:gd name="T28" fmla="*/ 0 w 774"/>
                <a:gd name="T29" fmla="*/ 0 h 362"/>
                <a:gd name="T30" fmla="*/ 0 w 774"/>
                <a:gd name="T31" fmla="*/ 0 h 362"/>
                <a:gd name="T32" fmla="*/ 0 w 774"/>
                <a:gd name="T33" fmla="*/ 0 h 362"/>
                <a:gd name="T34" fmla="*/ 0 w 774"/>
                <a:gd name="T35" fmla="*/ 0 h 362"/>
                <a:gd name="T36" fmla="*/ 1 w 774"/>
                <a:gd name="T37" fmla="*/ 0 h 362"/>
                <a:gd name="T38" fmla="*/ 1 w 774"/>
                <a:gd name="T39" fmla="*/ 1 h 362"/>
                <a:gd name="T40" fmla="*/ 1 w 774"/>
                <a:gd name="T41" fmla="*/ 1 h 362"/>
                <a:gd name="T42" fmla="*/ 1 w 774"/>
                <a:gd name="T43" fmla="*/ 1 h 362"/>
                <a:gd name="T44" fmla="*/ 1 w 774"/>
                <a:gd name="T45" fmla="*/ 1 h 362"/>
                <a:gd name="T46" fmla="*/ 1 w 774"/>
                <a:gd name="T47" fmla="*/ 0 h 3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4" h="362">
                  <a:moveTo>
                    <a:pt x="774" y="309"/>
                  </a:moveTo>
                  <a:lnTo>
                    <a:pt x="722" y="309"/>
                  </a:lnTo>
                  <a:lnTo>
                    <a:pt x="620" y="206"/>
                  </a:lnTo>
                  <a:lnTo>
                    <a:pt x="516" y="102"/>
                  </a:lnTo>
                  <a:lnTo>
                    <a:pt x="361" y="51"/>
                  </a:lnTo>
                  <a:lnTo>
                    <a:pt x="258" y="0"/>
                  </a:lnTo>
                  <a:lnTo>
                    <a:pt x="206" y="0"/>
                  </a:lnTo>
                  <a:lnTo>
                    <a:pt x="154" y="0"/>
                  </a:lnTo>
                  <a:lnTo>
                    <a:pt x="103" y="51"/>
                  </a:lnTo>
                  <a:lnTo>
                    <a:pt x="51" y="51"/>
                  </a:lnTo>
                  <a:lnTo>
                    <a:pt x="0" y="102"/>
                  </a:lnTo>
                  <a:lnTo>
                    <a:pt x="51" y="155"/>
                  </a:lnTo>
                  <a:lnTo>
                    <a:pt x="103" y="155"/>
                  </a:lnTo>
                  <a:lnTo>
                    <a:pt x="206" y="258"/>
                  </a:lnTo>
                  <a:lnTo>
                    <a:pt x="361" y="309"/>
                  </a:lnTo>
                  <a:lnTo>
                    <a:pt x="516" y="362"/>
                  </a:lnTo>
                  <a:lnTo>
                    <a:pt x="620" y="362"/>
                  </a:lnTo>
                  <a:lnTo>
                    <a:pt x="722" y="362"/>
                  </a:lnTo>
                  <a:lnTo>
                    <a:pt x="774" y="309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8" name="Freeform 245"/>
            <p:cNvSpPr>
              <a:spLocks/>
            </p:cNvSpPr>
            <p:nvPr/>
          </p:nvSpPr>
          <p:spPr bwMode="auto">
            <a:xfrm>
              <a:off x="2579" y="1514"/>
              <a:ext cx="588" cy="320"/>
            </a:xfrm>
            <a:custGeom>
              <a:avLst/>
              <a:gdLst>
                <a:gd name="T0" fmla="*/ 1 w 2944"/>
                <a:gd name="T1" fmla="*/ 1 h 1601"/>
                <a:gd name="T2" fmla="*/ 1 w 2944"/>
                <a:gd name="T3" fmla="*/ 2 h 1601"/>
                <a:gd name="T4" fmla="*/ 1 w 2944"/>
                <a:gd name="T5" fmla="*/ 2 h 1601"/>
                <a:gd name="T6" fmla="*/ 2 w 2944"/>
                <a:gd name="T7" fmla="*/ 2 h 1601"/>
                <a:gd name="T8" fmla="*/ 2 w 2944"/>
                <a:gd name="T9" fmla="*/ 2 h 1601"/>
                <a:gd name="T10" fmla="*/ 2 w 2944"/>
                <a:gd name="T11" fmla="*/ 2 h 1601"/>
                <a:gd name="T12" fmla="*/ 3 w 2944"/>
                <a:gd name="T13" fmla="*/ 2 h 1601"/>
                <a:gd name="T14" fmla="*/ 3 w 2944"/>
                <a:gd name="T15" fmla="*/ 2 h 1601"/>
                <a:gd name="T16" fmla="*/ 3 w 2944"/>
                <a:gd name="T17" fmla="*/ 2 h 1601"/>
                <a:gd name="T18" fmla="*/ 4 w 2944"/>
                <a:gd name="T19" fmla="*/ 2 h 1601"/>
                <a:gd name="T20" fmla="*/ 4 w 2944"/>
                <a:gd name="T21" fmla="*/ 1 h 1601"/>
                <a:gd name="T22" fmla="*/ 4 w 2944"/>
                <a:gd name="T23" fmla="*/ 1 h 1601"/>
                <a:gd name="T24" fmla="*/ 5 w 2944"/>
                <a:gd name="T25" fmla="*/ 1 h 1601"/>
                <a:gd name="T26" fmla="*/ 5 w 2944"/>
                <a:gd name="T27" fmla="*/ 1 h 1601"/>
                <a:gd name="T28" fmla="*/ 5 w 2944"/>
                <a:gd name="T29" fmla="*/ 1 h 1601"/>
                <a:gd name="T30" fmla="*/ 5 w 2944"/>
                <a:gd name="T31" fmla="*/ 1 h 1601"/>
                <a:gd name="T32" fmla="*/ 5 w 2944"/>
                <a:gd name="T33" fmla="*/ 1 h 1601"/>
                <a:gd name="T34" fmla="*/ 5 w 2944"/>
                <a:gd name="T35" fmla="*/ 1 h 1601"/>
                <a:gd name="T36" fmla="*/ 5 w 2944"/>
                <a:gd name="T37" fmla="*/ 1 h 1601"/>
                <a:gd name="T38" fmla="*/ 4 w 2944"/>
                <a:gd name="T39" fmla="*/ 2 h 1601"/>
                <a:gd name="T40" fmla="*/ 4 w 2944"/>
                <a:gd name="T41" fmla="*/ 2 h 1601"/>
                <a:gd name="T42" fmla="*/ 3 w 2944"/>
                <a:gd name="T43" fmla="*/ 2 h 1601"/>
                <a:gd name="T44" fmla="*/ 3 w 2944"/>
                <a:gd name="T45" fmla="*/ 2 h 1601"/>
                <a:gd name="T46" fmla="*/ 3 w 2944"/>
                <a:gd name="T47" fmla="*/ 2 h 1601"/>
                <a:gd name="T48" fmla="*/ 2 w 2944"/>
                <a:gd name="T49" fmla="*/ 3 h 1601"/>
                <a:gd name="T50" fmla="*/ 2 w 2944"/>
                <a:gd name="T51" fmla="*/ 3 h 1601"/>
                <a:gd name="T52" fmla="*/ 2 w 2944"/>
                <a:gd name="T53" fmla="*/ 3 h 1601"/>
                <a:gd name="T54" fmla="*/ 2 w 2944"/>
                <a:gd name="T55" fmla="*/ 3 h 1601"/>
                <a:gd name="T56" fmla="*/ 1 w 2944"/>
                <a:gd name="T57" fmla="*/ 2 h 1601"/>
                <a:gd name="T58" fmla="*/ 1 w 2944"/>
                <a:gd name="T59" fmla="*/ 2 h 1601"/>
                <a:gd name="T60" fmla="*/ 1 w 2944"/>
                <a:gd name="T61" fmla="*/ 2 h 1601"/>
                <a:gd name="T62" fmla="*/ 1 w 2944"/>
                <a:gd name="T63" fmla="*/ 2 h 1601"/>
                <a:gd name="T64" fmla="*/ 1 w 2944"/>
                <a:gd name="T65" fmla="*/ 2 h 1601"/>
                <a:gd name="T66" fmla="*/ 0 w 2944"/>
                <a:gd name="T67" fmla="*/ 1 h 1601"/>
                <a:gd name="T68" fmla="*/ 0 w 2944"/>
                <a:gd name="T69" fmla="*/ 1 h 1601"/>
                <a:gd name="T70" fmla="*/ 0 w 2944"/>
                <a:gd name="T71" fmla="*/ 1 h 1601"/>
                <a:gd name="T72" fmla="*/ 0 w 2944"/>
                <a:gd name="T73" fmla="*/ 0 h 1601"/>
                <a:gd name="T74" fmla="*/ 0 w 2944"/>
                <a:gd name="T75" fmla="*/ 0 h 1601"/>
                <a:gd name="T76" fmla="*/ 0 w 2944"/>
                <a:gd name="T77" fmla="*/ 0 h 1601"/>
                <a:gd name="T78" fmla="*/ 0 w 2944"/>
                <a:gd name="T79" fmla="*/ 0 h 1601"/>
                <a:gd name="T80" fmla="*/ 0 w 2944"/>
                <a:gd name="T81" fmla="*/ 1 h 1601"/>
                <a:gd name="T82" fmla="*/ 1 w 2944"/>
                <a:gd name="T83" fmla="*/ 1 h 16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44" h="1601">
                  <a:moveTo>
                    <a:pt x="362" y="827"/>
                  </a:moveTo>
                  <a:lnTo>
                    <a:pt x="568" y="1136"/>
                  </a:lnTo>
                  <a:lnTo>
                    <a:pt x="826" y="1291"/>
                  </a:lnTo>
                  <a:lnTo>
                    <a:pt x="1084" y="1394"/>
                  </a:lnTo>
                  <a:lnTo>
                    <a:pt x="1292" y="1447"/>
                  </a:lnTo>
                  <a:lnTo>
                    <a:pt x="1601" y="1447"/>
                  </a:lnTo>
                  <a:lnTo>
                    <a:pt x="2066" y="1291"/>
                  </a:lnTo>
                  <a:lnTo>
                    <a:pt x="2376" y="1136"/>
                  </a:lnTo>
                  <a:lnTo>
                    <a:pt x="2582" y="930"/>
                  </a:lnTo>
                  <a:lnTo>
                    <a:pt x="2789" y="774"/>
                  </a:lnTo>
                  <a:lnTo>
                    <a:pt x="2892" y="672"/>
                  </a:lnTo>
                  <a:lnTo>
                    <a:pt x="2944" y="620"/>
                  </a:lnTo>
                  <a:lnTo>
                    <a:pt x="2892" y="672"/>
                  </a:lnTo>
                  <a:lnTo>
                    <a:pt x="2892" y="723"/>
                  </a:lnTo>
                  <a:lnTo>
                    <a:pt x="2840" y="774"/>
                  </a:lnTo>
                  <a:lnTo>
                    <a:pt x="2582" y="1085"/>
                  </a:lnTo>
                  <a:lnTo>
                    <a:pt x="2376" y="1240"/>
                  </a:lnTo>
                  <a:lnTo>
                    <a:pt x="2118" y="1343"/>
                  </a:lnTo>
                  <a:lnTo>
                    <a:pt x="1756" y="1498"/>
                  </a:lnTo>
                  <a:lnTo>
                    <a:pt x="1498" y="1601"/>
                  </a:lnTo>
                  <a:lnTo>
                    <a:pt x="1343" y="1601"/>
                  </a:lnTo>
                  <a:lnTo>
                    <a:pt x="1188" y="1601"/>
                  </a:lnTo>
                  <a:lnTo>
                    <a:pt x="930" y="1498"/>
                  </a:lnTo>
                  <a:lnTo>
                    <a:pt x="723" y="1394"/>
                  </a:lnTo>
                  <a:lnTo>
                    <a:pt x="568" y="1291"/>
                  </a:lnTo>
                  <a:lnTo>
                    <a:pt x="362" y="1033"/>
                  </a:lnTo>
                  <a:lnTo>
                    <a:pt x="206" y="774"/>
                  </a:lnTo>
                  <a:lnTo>
                    <a:pt x="51" y="516"/>
                  </a:lnTo>
                  <a:lnTo>
                    <a:pt x="0" y="207"/>
                  </a:lnTo>
                  <a:lnTo>
                    <a:pt x="0" y="0"/>
                  </a:lnTo>
                  <a:lnTo>
                    <a:pt x="51" y="155"/>
                  </a:lnTo>
                  <a:lnTo>
                    <a:pt x="155" y="516"/>
                  </a:lnTo>
                  <a:lnTo>
                    <a:pt x="362" y="827"/>
                  </a:lnTo>
                  <a:close/>
                </a:path>
              </a:pathLst>
            </a:custGeom>
            <a:solidFill>
              <a:srgbClr val="CA8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19" name="Freeform 246"/>
            <p:cNvSpPr>
              <a:spLocks/>
            </p:cNvSpPr>
            <p:nvPr/>
          </p:nvSpPr>
          <p:spPr bwMode="auto">
            <a:xfrm>
              <a:off x="2589" y="1535"/>
              <a:ext cx="568" cy="299"/>
            </a:xfrm>
            <a:custGeom>
              <a:avLst/>
              <a:gdLst>
                <a:gd name="T0" fmla="*/ 0 w 2841"/>
                <a:gd name="T1" fmla="*/ 1 h 1498"/>
                <a:gd name="T2" fmla="*/ 1 w 2841"/>
                <a:gd name="T3" fmla="*/ 2 h 1498"/>
                <a:gd name="T4" fmla="*/ 1 w 2841"/>
                <a:gd name="T5" fmla="*/ 2 h 1498"/>
                <a:gd name="T6" fmla="*/ 2 w 2841"/>
                <a:gd name="T7" fmla="*/ 2 h 1498"/>
                <a:gd name="T8" fmla="*/ 2 w 2841"/>
                <a:gd name="T9" fmla="*/ 2 h 1498"/>
                <a:gd name="T10" fmla="*/ 2 w 2841"/>
                <a:gd name="T11" fmla="*/ 2 h 1498"/>
                <a:gd name="T12" fmla="*/ 2 w 2841"/>
                <a:gd name="T13" fmla="*/ 2 h 1498"/>
                <a:gd name="T14" fmla="*/ 3 w 2841"/>
                <a:gd name="T15" fmla="*/ 2 h 1498"/>
                <a:gd name="T16" fmla="*/ 3 w 2841"/>
                <a:gd name="T17" fmla="*/ 2 h 1498"/>
                <a:gd name="T18" fmla="*/ 4 w 2841"/>
                <a:gd name="T19" fmla="*/ 2 h 1498"/>
                <a:gd name="T20" fmla="*/ 4 w 2841"/>
                <a:gd name="T21" fmla="*/ 1 h 1498"/>
                <a:gd name="T22" fmla="*/ 4 w 2841"/>
                <a:gd name="T23" fmla="*/ 1 h 1498"/>
                <a:gd name="T24" fmla="*/ 5 w 2841"/>
                <a:gd name="T25" fmla="*/ 1 h 1498"/>
                <a:gd name="T26" fmla="*/ 5 w 2841"/>
                <a:gd name="T27" fmla="*/ 1 h 1498"/>
                <a:gd name="T28" fmla="*/ 5 w 2841"/>
                <a:gd name="T29" fmla="*/ 1 h 1498"/>
                <a:gd name="T30" fmla="*/ 4 w 2841"/>
                <a:gd name="T31" fmla="*/ 1 h 1498"/>
                <a:gd name="T32" fmla="*/ 4 w 2841"/>
                <a:gd name="T33" fmla="*/ 1 h 1498"/>
                <a:gd name="T34" fmla="*/ 4 w 2841"/>
                <a:gd name="T35" fmla="*/ 1 h 1498"/>
                <a:gd name="T36" fmla="*/ 4 w 2841"/>
                <a:gd name="T37" fmla="*/ 2 h 1498"/>
                <a:gd name="T38" fmla="*/ 4 w 2841"/>
                <a:gd name="T39" fmla="*/ 2 h 1498"/>
                <a:gd name="T40" fmla="*/ 3 w 2841"/>
                <a:gd name="T41" fmla="*/ 2 h 1498"/>
                <a:gd name="T42" fmla="*/ 3 w 2841"/>
                <a:gd name="T43" fmla="*/ 2 h 1498"/>
                <a:gd name="T44" fmla="*/ 3 w 2841"/>
                <a:gd name="T45" fmla="*/ 2 h 1498"/>
                <a:gd name="T46" fmla="*/ 2 w 2841"/>
                <a:gd name="T47" fmla="*/ 2 h 1498"/>
                <a:gd name="T48" fmla="*/ 2 w 2841"/>
                <a:gd name="T49" fmla="*/ 2 h 1498"/>
                <a:gd name="T50" fmla="*/ 2 w 2841"/>
                <a:gd name="T51" fmla="*/ 2 h 1498"/>
                <a:gd name="T52" fmla="*/ 2 w 2841"/>
                <a:gd name="T53" fmla="*/ 2 h 1498"/>
                <a:gd name="T54" fmla="*/ 1 w 2841"/>
                <a:gd name="T55" fmla="*/ 2 h 1498"/>
                <a:gd name="T56" fmla="*/ 1 w 2841"/>
                <a:gd name="T57" fmla="*/ 2 h 1498"/>
                <a:gd name="T58" fmla="*/ 1 w 2841"/>
                <a:gd name="T59" fmla="*/ 2 h 1498"/>
                <a:gd name="T60" fmla="*/ 1 w 2841"/>
                <a:gd name="T61" fmla="*/ 2 h 1498"/>
                <a:gd name="T62" fmla="*/ 0 w 2841"/>
                <a:gd name="T63" fmla="*/ 1 h 1498"/>
                <a:gd name="T64" fmla="*/ 0 w 2841"/>
                <a:gd name="T65" fmla="*/ 1 h 1498"/>
                <a:gd name="T66" fmla="*/ 0 w 2841"/>
                <a:gd name="T67" fmla="*/ 1 h 1498"/>
                <a:gd name="T68" fmla="*/ 0 w 2841"/>
                <a:gd name="T69" fmla="*/ 1 h 1498"/>
                <a:gd name="T70" fmla="*/ 0 w 2841"/>
                <a:gd name="T71" fmla="*/ 0 h 1498"/>
                <a:gd name="T72" fmla="*/ 0 w 2841"/>
                <a:gd name="T73" fmla="*/ 0 h 1498"/>
                <a:gd name="T74" fmla="*/ 0 w 2841"/>
                <a:gd name="T75" fmla="*/ 0 h 1498"/>
                <a:gd name="T76" fmla="*/ 0 w 2841"/>
                <a:gd name="T77" fmla="*/ 0 h 1498"/>
                <a:gd name="T78" fmla="*/ 0 w 2841"/>
                <a:gd name="T79" fmla="*/ 1 h 1498"/>
                <a:gd name="T80" fmla="*/ 0 w 2841"/>
                <a:gd name="T81" fmla="*/ 1 h 1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1" h="1498">
                  <a:moveTo>
                    <a:pt x="311" y="775"/>
                  </a:moveTo>
                  <a:lnTo>
                    <a:pt x="517" y="1085"/>
                  </a:lnTo>
                  <a:lnTo>
                    <a:pt x="724" y="1240"/>
                  </a:lnTo>
                  <a:lnTo>
                    <a:pt x="982" y="1344"/>
                  </a:lnTo>
                  <a:lnTo>
                    <a:pt x="1241" y="1395"/>
                  </a:lnTo>
                  <a:lnTo>
                    <a:pt x="1550" y="1344"/>
                  </a:lnTo>
                  <a:lnTo>
                    <a:pt x="2015" y="1188"/>
                  </a:lnTo>
                  <a:lnTo>
                    <a:pt x="2376" y="1033"/>
                  </a:lnTo>
                  <a:lnTo>
                    <a:pt x="2634" y="827"/>
                  </a:lnTo>
                  <a:lnTo>
                    <a:pt x="2789" y="671"/>
                  </a:lnTo>
                  <a:lnTo>
                    <a:pt x="2841" y="569"/>
                  </a:lnTo>
                  <a:lnTo>
                    <a:pt x="2841" y="620"/>
                  </a:lnTo>
                  <a:lnTo>
                    <a:pt x="2789" y="671"/>
                  </a:lnTo>
                  <a:lnTo>
                    <a:pt x="2531" y="982"/>
                  </a:lnTo>
                  <a:lnTo>
                    <a:pt x="2325" y="1137"/>
                  </a:lnTo>
                  <a:lnTo>
                    <a:pt x="2067" y="1240"/>
                  </a:lnTo>
                  <a:lnTo>
                    <a:pt x="1705" y="1395"/>
                  </a:lnTo>
                  <a:lnTo>
                    <a:pt x="1447" y="1498"/>
                  </a:lnTo>
                  <a:lnTo>
                    <a:pt x="1292" y="1498"/>
                  </a:lnTo>
                  <a:lnTo>
                    <a:pt x="1137" y="1498"/>
                  </a:lnTo>
                  <a:lnTo>
                    <a:pt x="879" y="1395"/>
                  </a:lnTo>
                  <a:lnTo>
                    <a:pt x="672" y="1291"/>
                  </a:lnTo>
                  <a:lnTo>
                    <a:pt x="517" y="1188"/>
                  </a:lnTo>
                  <a:lnTo>
                    <a:pt x="311" y="930"/>
                  </a:lnTo>
                  <a:lnTo>
                    <a:pt x="155" y="671"/>
                  </a:lnTo>
                  <a:lnTo>
                    <a:pt x="53" y="465"/>
                  </a:lnTo>
                  <a:lnTo>
                    <a:pt x="0" y="207"/>
                  </a:lnTo>
                  <a:lnTo>
                    <a:pt x="0" y="0"/>
                  </a:lnTo>
                  <a:lnTo>
                    <a:pt x="0" y="155"/>
                  </a:lnTo>
                  <a:lnTo>
                    <a:pt x="104" y="465"/>
                  </a:lnTo>
                  <a:lnTo>
                    <a:pt x="311" y="775"/>
                  </a:lnTo>
                  <a:close/>
                </a:path>
              </a:pathLst>
            </a:custGeom>
            <a:solidFill>
              <a:srgbClr val="C47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0" name="Freeform 247"/>
            <p:cNvSpPr>
              <a:spLocks/>
            </p:cNvSpPr>
            <p:nvPr/>
          </p:nvSpPr>
          <p:spPr bwMode="auto">
            <a:xfrm>
              <a:off x="2589" y="1566"/>
              <a:ext cx="568" cy="268"/>
            </a:xfrm>
            <a:custGeom>
              <a:avLst/>
              <a:gdLst>
                <a:gd name="T0" fmla="*/ 0 w 2841"/>
                <a:gd name="T1" fmla="*/ 1 h 1343"/>
                <a:gd name="T2" fmla="*/ 1 w 2841"/>
                <a:gd name="T3" fmla="*/ 1 h 1343"/>
                <a:gd name="T4" fmla="*/ 1 w 2841"/>
                <a:gd name="T5" fmla="*/ 2 h 1343"/>
                <a:gd name="T6" fmla="*/ 2 w 2841"/>
                <a:gd name="T7" fmla="*/ 2 h 1343"/>
                <a:gd name="T8" fmla="*/ 2 w 2841"/>
                <a:gd name="T9" fmla="*/ 2 h 1343"/>
                <a:gd name="T10" fmla="*/ 2 w 2841"/>
                <a:gd name="T11" fmla="*/ 2 h 1343"/>
                <a:gd name="T12" fmla="*/ 2 w 2841"/>
                <a:gd name="T13" fmla="*/ 2 h 1343"/>
                <a:gd name="T14" fmla="*/ 3 w 2841"/>
                <a:gd name="T15" fmla="*/ 2 h 1343"/>
                <a:gd name="T16" fmla="*/ 3 w 2841"/>
                <a:gd name="T17" fmla="*/ 2 h 1343"/>
                <a:gd name="T18" fmla="*/ 4 w 2841"/>
                <a:gd name="T19" fmla="*/ 1 h 1343"/>
                <a:gd name="T20" fmla="*/ 4 w 2841"/>
                <a:gd name="T21" fmla="*/ 1 h 1343"/>
                <a:gd name="T22" fmla="*/ 4 w 2841"/>
                <a:gd name="T23" fmla="*/ 1 h 1343"/>
                <a:gd name="T24" fmla="*/ 5 w 2841"/>
                <a:gd name="T25" fmla="*/ 1 h 1343"/>
                <a:gd name="T26" fmla="*/ 5 w 2841"/>
                <a:gd name="T27" fmla="*/ 1 h 1343"/>
                <a:gd name="T28" fmla="*/ 4 w 2841"/>
                <a:gd name="T29" fmla="*/ 1 h 1343"/>
                <a:gd name="T30" fmla="*/ 4 w 2841"/>
                <a:gd name="T31" fmla="*/ 1 h 1343"/>
                <a:gd name="T32" fmla="*/ 4 w 2841"/>
                <a:gd name="T33" fmla="*/ 1 h 1343"/>
                <a:gd name="T34" fmla="*/ 4 w 2841"/>
                <a:gd name="T35" fmla="*/ 1 h 1343"/>
                <a:gd name="T36" fmla="*/ 4 w 2841"/>
                <a:gd name="T37" fmla="*/ 1 h 1343"/>
                <a:gd name="T38" fmla="*/ 4 w 2841"/>
                <a:gd name="T39" fmla="*/ 2 h 1343"/>
                <a:gd name="T40" fmla="*/ 3 w 2841"/>
                <a:gd name="T41" fmla="*/ 2 h 1343"/>
                <a:gd name="T42" fmla="*/ 3 w 2841"/>
                <a:gd name="T43" fmla="*/ 2 h 1343"/>
                <a:gd name="T44" fmla="*/ 3 w 2841"/>
                <a:gd name="T45" fmla="*/ 2 h 1343"/>
                <a:gd name="T46" fmla="*/ 2 w 2841"/>
                <a:gd name="T47" fmla="*/ 2 h 1343"/>
                <a:gd name="T48" fmla="*/ 2 w 2841"/>
                <a:gd name="T49" fmla="*/ 2 h 1343"/>
                <a:gd name="T50" fmla="*/ 2 w 2841"/>
                <a:gd name="T51" fmla="*/ 2 h 1343"/>
                <a:gd name="T52" fmla="*/ 2 w 2841"/>
                <a:gd name="T53" fmla="*/ 2 h 1343"/>
                <a:gd name="T54" fmla="*/ 1 w 2841"/>
                <a:gd name="T55" fmla="*/ 2 h 1343"/>
                <a:gd name="T56" fmla="*/ 1 w 2841"/>
                <a:gd name="T57" fmla="*/ 2 h 1343"/>
                <a:gd name="T58" fmla="*/ 1 w 2841"/>
                <a:gd name="T59" fmla="*/ 2 h 1343"/>
                <a:gd name="T60" fmla="*/ 1 w 2841"/>
                <a:gd name="T61" fmla="*/ 2 h 1343"/>
                <a:gd name="T62" fmla="*/ 0 w 2841"/>
                <a:gd name="T63" fmla="*/ 1 h 1343"/>
                <a:gd name="T64" fmla="*/ 0 w 2841"/>
                <a:gd name="T65" fmla="*/ 1 h 1343"/>
                <a:gd name="T66" fmla="*/ 0 w 2841"/>
                <a:gd name="T67" fmla="*/ 1 h 1343"/>
                <a:gd name="T68" fmla="*/ 0 w 2841"/>
                <a:gd name="T69" fmla="*/ 1 h 1343"/>
                <a:gd name="T70" fmla="*/ 0 w 2841"/>
                <a:gd name="T71" fmla="*/ 0 h 1343"/>
                <a:gd name="T72" fmla="*/ 0 w 2841"/>
                <a:gd name="T73" fmla="*/ 0 h 1343"/>
                <a:gd name="T74" fmla="*/ 0 w 2841"/>
                <a:gd name="T75" fmla="*/ 0 h 1343"/>
                <a:gd name="T76" fmla="*/ 0 w 2841"/>
                <a:gd name="T77" fmla="*/ 0 h 1343"/>
                <a:gd name="T78" fmla="*/ 0 w 2841"/>
                <a:gd name="T79" fmla="*/ 1 h 1343"/>
                <a:gd name="T80" fmla="*/ 0 w 2841"/>
                <a:gd name="T81" fmla="*/ 1 h 13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1" h="1343">
                  <a:moveTo>
                    <a:pt x="311" y="620"/>
                  </a:moveTo>
                  <a:lnTo>
                    <a:pt x="517" y="930"/>
                  </a:lnTo>
                  <a:lnTo>
                    <a:pt x="724" y="1085"/>
                  </a:lnTo>
                  <a:lnTo>
                    <a:pt x="982" y="1189"/>
                  </a:lnTo>
                  <a:lnTo>
                    <a:pt x="1241" y="1240"/>
                  </a:lnTo>
                  <a:lnTo>
                    <a:pt x="1550" y="1240"/>
                  </a:lnTo>
                  <a:lnTo>
                    <a:pt x="2015" y="1085"/>
                  </a:lnTo>
                  <a:lnTo>
                    <a:pt x="2376" y="878"/>
                  </a:lnTo>
                  <a:lnTo>
                    <a:pt x="2634" y="672"/>
                  </a:lnTo>
                  <a:lnTo>
                    <a:pt x="2789" y="516"/>
                  </a:lnTo>
                  <a:lnTo>
                    <a:pt x="2841" y="465"/>
                  </a:lnTo>
                  <a:lnTo>
                    <a:pt x="2789" y="516"/>
                  </a:lnTo>
                  <a:lnTo>
                    <a:pt x="2531" y="827"/>
                  </a:lnTo>
                  <a:lnTo>
                    <a:pt x="2325" y="982"/>
                  </a:lnTo>
                  <a:lnTo>
                    <a:pt x="2067" y="1085"/>
                  </a:lnTo>
                  <a:lnTo>
                    <a:pt x="1705" y="1240"/>
                  </a:lnTo>
                  <a:lnTo>
                    <a:pt x="1447" y="1343"/>
                  </a:lnTo>
                  <a:lnTo>
                    <a:pt x="1292" y="1343"/>
                  </a:lnTo>
                  <a:lnTo>
                    <a:pt x="1137" y="1343"/>
                  </a:lnTo>
                  <a:lnTo>
                    <a:pt x="879" y="1240"/>
                  </a:lnTo>
                  <a:lnTo>
                    <a:pt x="672" y="1136"/>
                  </a:lnTo>
                  <a:lnTo>
                    <a:pt x="517" y="1033"/>
                  </a:lnTo>
                  <a:lnTo>
                    <a:pt x="311" y="775"/>
                  </a:lnTo>
                  <a:lnTo>
                    <a:pt x="155" y="516"/>
                  </a:lnTo>
                  <a:lnTo>
                    <a:pt x="53" y="362"/>
                  </a:lnTo>
                  <a:lnTo>
                    <a:pt x="0" y="156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04" y="362"/>
                  </a:lnTo>
                  <a:lnTo>
                    <a:pt x="311" y="620"/>
                  </a:lnTo>
                  <a:close/>
                </a:path>
              </a:pathLst>
            </a:custGeom>
            <a:solidFill>
              <a:srgbClr val="BD6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1" name="Freeform 248"/>
            <p:cNvSpPr>
              <a:spLocks/>
            </p:cNvSpPr>
            <p:nvPr/>
          </p:nvSpPr>
          <p:spPr bwMode="auto">
            <a:xfrm>
              <a:off x="2599" y="1597"/>
              <a:ext cx="548" cy="237"/>
            </a:xfrm>
            <a:custGeom>
              <a:avLst/>
              <a:gdLst>
                <a:gd name="T0" fmla="*/ 4 w 2736"/>
                <a:gd name="T1" fmla="*/ 1 h 1187"/>
                <a:gd name="T2" fmla="*/ 4 w 2736"/>
                <a:gd name="T3" fmla="*/ 1 h 1187"/>
                <a:gd name="T4" fmla="*/ 4 w 2736"/>
                <a:gd name="T5" fmla="*/ 1 h 1187"/>
                <a:gd name="T6" fmla="*/ 4 w 2736"/>
                <a:gd name="T7" fmla="*/ 1 h 1187"/>
                <a:gd name="T8" fmla="*/ 4 w 2736"/>
                <a:gd name="T9" fmla="*/ 1 h 1187"/>
                <a:gd name="T10" fmla="*/ 4 w 2736"/>
                <a:gd name="T11" fmla="*/ 1 h 1187"/>
                <a:gd name="T12" fmla="*/ 4 w 2736"/>
                <a:gd name="T13" fmla="*/ 1 h 1187"/>
                <a:gd name="T14" fmla="*/ 3 w 2736"/>
                <a:gd name="T15" fmla="*/ 1 h 1187"/>
                <a:gd name="T16" fmla="*/ 3 w 2736"/>
                <a:gd name="T17" fmla="*/ 1 h 1187"/>
                <a:gd name="T18" fmla="*/ 3 w 2736"/>
                <a:gd name="T19" fmla="*/ 2 h 1187"/>
                <a:gd name="T20" fmla="*/ 2 w 2736"/>
                <a:gd name="T21" fmla="*/ 2 h 1187"/>
                <a:gd name="T22" fmla="*/ 2 w 2736"/>
                <a:gd name="T23" fmla="*/ 2 h 1187"/>
                <a:gd name="T24" fmla="*/ 2 w 2736"/>
                <a:gd name="T25" fmla="*/ 2 h 1187"/>
                <a:gd name="T26" fmla="*/ 2 w 2736"/>
                <a:gd name="T27" fmla="*/ 2 h 1187"/>
                <a:gd name="T28" fmla="*/ 1 w 2736"/>
                <a:gd name="T29" fmla="*/ 2 h 1187"/>
                <a:gd name="T30" fmla="*/ 1 w 2736"/>
                <a:gd name="T31" fmla="*/ 2 h 1187"/>
                <a:gd name="T32" fmla="*/ 1 w 2736"/>
                <a:gd name="T33" fmla="*/ 2 h 1187"/>
                <a:gd name="T34" fmla="*/ 1 w 2736"/>
                <a:gd name="T35" fmla="*/ 1 h 1187"/>
                <a:gd name="T36" fmla="*/ 0 w 2736"/>
                <a:gd name="T37" fmla="*/ 1 h 1187"/>
                <a:gd name="T38" fmla="*/ 0 w 2736"/>
                <a:gd name="T39" fmla="*/ 1 h 1187"/>
                <a:gd name="T40" fmla="*/ 0 w 2736"/>
                <a:gd name="T41" fmla="*/ 1 h 1187"/>
                <a:gd name="T42" fmla="*/ 0 w 2736"/>
                <a:gd name="T43" fmla="*/ 0 h 1187"/>
                <a:gd name="T44" fmla="*/ 0 w 2736"/>
                <a:gd name="T45" fmla="*/ 0 h 1187"/>
                <a:gd name="T46" fmla="*/ 0 w 2736"/>
                <a:gd name="T47" fmla="*/ 0 h 1187"/>
                <a:gd name="T48" fmla="*/ 0 w 2736"/>
                <a:gd name="T49" fmla="*/ 0 h 1187"/>
                <a:gd name="T50" fmla="*/ 0 w 2736"/>
                <a:gd name="T51" fmla="*/ 0 h 1187"/>
                <a:gd name="T52" fmla="*/ 0 w 2736"/>
                <a:gd name="T53" fmla="*/ 0 h 1187"/>
                <a:gd name="T54" fmla="*/ 0 w 2736"/>
                <a:gd name="T55" fmla="*/ 1 h 1187"/>
                <a:gd name="T56" fmla="*/ 0 w 2736"/>
                <a:gd name="T57" fmla="*/ 1 h 1187"/>
                <a:gd name="T58" fmla="*/ 1 w 2736"/>
                <a:gd name="T59" fmla="*/ 1 h 1187"/>
                <a:gd name="T60" fmla="*/ 1 w 2736"/>
                <a:gd name="T61" fmla="*/ 2 h 1187"/>
                <a:gd name="T62" fmla="*/ 1 w 2736"/>
                <a:gd name="T63" fmla="*/ 2 h 1187"/>
                <a:gd name="T64" fmla="*/ 1 w 2736"/>
                <a:gd name="T65" fmla="*/ 2 h 1187"/>
                <a:gd name="T66" fmla="*/ 2 w 2736"/>
                <a:gd name="T67" fmla="*/ 2 h 1187"/>
                <a:gd name="T68" fmla="*/ 2 w 2736"/>
                <a:gd name="T69" fmla="*/ 2 h 1187"/>
                <a:gd name="T70" fmla="*/ 3 w 2736"/>
                <a:gd name="T71" fmla="*/ 1 h 1187"/>
                <a:gd name="T72" fmla="*/ 3 w 2736"/>
                <a:gd name="T73" fmla="*/ 1 h 1187"/>
                <a:gd name="T74" fmla="*/ 4 w 2736"/>
                <a:gd name="T75" fmla="*/ 1 h 1187"/>
                <a:gd name="T76" fmla="*/ 4 w 2736"/>
                <a:gd name="T77" fmla="*/ 1 h 1187"/>
                <a:gd name="T78" fmla="*/ 4 w 2736"/>
                <a:gd name="T79" fmla="*/ 1 h 11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736" h="1187">
                  <a:moveTo>
                    <a:pt x="2736" y="413"/>
                  </a:moveTo>
                  <a:lnTo>
                    <a:pt x="2736" y="413"/>
                  </a:lnTo>
                  <a:lnTo>
                    <a:pt x="2736" y="360"/>
                  </a:lnTo>
                  <a:lnTo>
                    <a:pt x="2478" y="671"/>
                  </a:lnTo>
                  <a:lnTo>
                    <a:pt x="2272" y="826"/>
                  </a:lnTo>
                  <a:lnTo>
                    <a:pt x="2014" y="929"/>
                  </a:lnTo>
                  <a:lnTo>
                    <a:pt x="1652" y="1084"/>
                  </a:lnTo>
                  <a:lnTo>
                    <a:pt x="1394" y="1187"/>
                  </a:lnTo>
                  <a:lnTo>
                    <a:pt x="1239" y="1187"/>
                  </a:lnTo>
                  <a:lnTo>
                    <a:pt x="1084" y="1187"/>
                  </a:lnTo>
                  <a:lnTo>
                    <a:pt x="826" y="1084"/>
                  </a:lnTo>
                  <a:lnTo>
                    <a:pt x="619" y="980"/>
                  </a:lnTo>
                  <a:lnTo>
                    <a:pt x="464" y="877"/>
                  </a:lnTo>
                  <a:lnTo>
                    <a:pt x="258" y="619"/>
                  </a:lnTo>
                  <a:lnTo>
                    <a:pt x="102" y="360"/>
                  </a:lnTo>
                  <a:lnTo>
                    <a:pt x="0" y="258"/>
                  </a:lnTo>
                  <a:lnTo>
                    <a:pt x="0" y="102"/>
                  </a:lnTo>
                  <a:lnTo>
                    <a:pt x="0" y="0"/>
                  </a:lnTo>
                  <a:lnTo>
                    <a:pt x="0" y="51"/>
                  </a:lnTo>
                  <a:lnTo>
                    <a:pt x="51" y="258"/>
                  </a:lnTo>
                  <a:lnTo>
                    <a:pt x="206" y="516"/>
                  </a:lnTo>
                  <a:lnTo>
                    <a:pt x="413" y="826"/>
                  </a:lnTo>
                  <a:lnTo>
                    <a:pt x="671" y="980"/>
                  </a:lnTo>
                  <a:lnTo>
                    <a:pt x="929" y="1084"/>
                  </a:lnTo>
                  <a:lnTo>
                    <a:pt x="1135" y="1135"/>
                  </a:lnTo>
                  <a:lnTo>
                    <a:pt x="1497" y="1084"/>
                  </a:lnTo>
                  <a:lnTo>
                    <a:pt x="1962" y="929"/>
                  </a:lnTo>
                  <a:lnTo>
                    <a:pt x="2427" y="722"/>
                  </a:lnTo>
                  <a:lnTo>
                    <a:pt x="2634" y="516"/>
                  </a:lnTo>
                  <a:lnTo>
                    <a:pt x="2736" y="413"/>
                  </a:lnTo>
                  <a:close/>
                </a:path>
              </a:pathLst>
            </a:custGeom>
            <a:solidFill>
              <a:srgbClr val="B76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2" name="Freeform 249"/>
            <p:cNvSpPr>
              <a:spLocks/>
            </p:cNvSpPr>
            <p:nvPr/>
          </p:nvSpPr>
          <p:spPr bwMode="auto">
            <a:xfrm>
              <a:off x="2837" y="1896"/>
              <a:ext cx="320" cy="321"/>
            </a:xfrm>
            <a:custGeom>
              <a:avLst/>
              <a:gdLst>
                <a:gd name="T0" fmla="*/ 3 w 1600"/>
                <a:gd name="T1" fmla="*/ 1 h 1602"/>
                <a:gd name="T2" fmla="*/ 2 w 1600"/>
                <a:gd name="T3" fmla="*/ 2 h 1602"/>
                <a:gd name="T4" fmla="*/ 2 w 1600"/>
                <a:gd name="T5" fmla="*/ 2 h 1602"/>
                <a:gd name="T6" fmla="*/ 2 w 1600"/>
                <a:gd name="T7" fmla="*/ 2 h 1602"/>
                <a:gd name="T8" fmla="*/ 2 w 1600"/>
                <a:gd name="T9" fmla="*/ 2 h 1602"/>
                <a:gd name="T10" fmla="*/ 2 w 1600"/>
                <a:gd name="T11" fmla="*/ 3 h 1602"/>
                <a:gd name="T12" fmla="*/ 1 w 1600"/>
                <a:gd name="T13" fmla="*/ 3 h 1602"/>
                <a:gd name="T14" fmla="*/ 1 w 1600"/>
                <a:gd name="T15" fmla="*/ 2 h 1602"/>
                <a:gd name="T16" fmla="*/ 1 w 1600"/>
                <a:gd name="T17" fmla="*/ 2 h 1602"/>
                <a:gd name="T18" fmla="*/ 1 w 1600"/>
                <a:gd name="T19" fmla="*/ 2 h 1602"/>
                <a:gd name="T20" fmla="*/ 0 w 1600"/>
                <a:gd name="T21" fmla="*/ 2 h 1602"/>
                <a:gd name="T22" fmla="*/ 0 w 1600"/>
                <a:gd name="T23" fmla="*/ 2 h 1602"/>
                <a:gd name="T24" fmla="*/ 0 w 1600"/>
                <a:gd name="T25" fmla="*/ 2 h 1602"/>
                <a:gd name="T26" fmla="*/ 0 w 1600"/>
                <a:gd name="T27" fmla="*/ 2 h 1602"/>
                <a:gd name="T28" fmla="*/ 0 w 1600"/>
                <a:gd name="T29" fmla="*/ 2 h 1602"/>
                <a:gd name="T30" fmla="*/ 0 w 1600"/>
                <a:gd name="T31" fmla="*/ 2 h 1602"/>
                <a:gd name="T32" fmla="*/ 0 w 1600"/>
                <a:gd name="T33" fmla="*/ 2 h 1602"/>
                <a:gd name="T34" fmla="*/ 0 w 1600"/>
                <a:gd name="T35" fmla="*/ 2 h 1602"/>
                <a:gd name="T36" fmla="*/ 1 w 1600"/>
                <a:gd name="T37" fmla="*/ 1 h 1602"/>
                <a:gd name="T38" fmla="*/ 1 w 1600"/>
                <a:gd name="T39" fmla="*/ 1 h 1602"/>
                <a:gd name="T40" fmla="*/ 1 w 1600"/>
                <a:gd name="T41" fmla="*/ 1 h 1602"/>
                <a:gd name="T42" fmla="*/ 1 w 1600"/>
                <a:gd name="T43" fmla="*/ 0 h 1602"/>
                <a:gd name="T44" fmla="*/ 2 w 1600"/>
                <a:gd name="T45" fmla="*/ 0 h 1602"/>
                <a:gd name="T46" fmla="*/ 2 w 1600"/>
                <a:gd name="T47" fmla="*/ 0 h 1602"/>
                <a:gd name="T48" fmla="*/ 2 w 1600"/>
                <a:gd name="T49" fmla="*/ 0 h 1602"/>
                <a:gd name="T50" fmla="*/ 2 w 1600"/>
                <a:gd name="T51" fmla="*/ 0 h 1602"/>
                <a:gd name="T52" fmla="*/ 2 w 1600"/>
                <a:gd name="T53" fmla="*/ 1 h 1602"/>
                <a:gd name="T54" fmla="*/ 3 w 1600"/>
                <a:gd name="T55" fmla="*/ 1 h 16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00" h="1602">
                  <a:moveTo>
                    <a:pt x="1600" y="775"/>
                  </a:moveTo>
                  <a:lnTo>
                    <a:pt x="1497" y="1137"/>
                  </a:lnTo>
                  <a:lnTo>
                    <a:pt x="1393" y="1395"/>
                  </a:lnTo>
                  <a:lnTo>
                    <a:pt x="1342" y="1498"/>
                  </a:lnTo>
                  <a:lnTo>
                    <a:pt x="1135" y="1602"/>
                  </a:lnTo>
                  <a:lnTo>
                    <a:pt x="774" y="1602"/>
                  </a:lnTo>
                  <a:lnTo>
                    <a:pt x="464" y="1550"/>
                  </a:lnTo>
                  <a:lnTo>
                    <a:pt x="360" y="1550"/>
                  </a:lnTo>
                  <a:lnTo>
                    <a:pt x="258" y="1550"/>
                  </a:lnTo>
                  <a:lnTo>
                    <a:pt x="206" y="1498"/>
                  </a:lnTo>
                  <a:lnTo>
                    <a:pt x="102" y="1498"/>
                  </a:lnTo>
                  <a:lnTo>
                    <a:pt x="0" y="1446"/>
                  </a:lnTo>
                  <a:lnTo>
                    <a:pt x="0" y="1291"/>
                  </a:lnTo>
                  <a:lnTo>
                    <a:pt x="154" y="982"/>
                  </a:lnTo>
                  <a:lnTo>
                    <a:pt x="413" y="671"/>
                  </a:lnTo>
                  <a:lnTo>
                    <a:pt x="671" y="362"/>
                  </a:lnTo>
                  <a:lnTo>
                    <a:pt x="929" y="104"/>
                  </a:lnTo>
                  <a:lnTo>
                    <a:pt x="1135" y="0"/>
                  </a:lnTo>
                  <a:lnTo>
                    <a:pt x="1290" y="52"/>
                  </a:lnTo>
                  <a:lnTo>
                    <a:pt x="1393" y="258"/>
                  </a:lnTo>
                  <a:lnTo>
                    <a:pt x="1548" y="465"/>
                  </a:lnTo>
                  <a:lnTo>
                    <a:pt x="1600" y="775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3" name="Freeform 250"/>
            <p:cNvSpPr>
              <a:spLocks/>
            </p:cNvSpPr>
            <p:nvPr/>
          </p:nvSpPr>
          <p:spPr bwMode="auto">
            <a:xfrm>
              <a:off x="2847" y="1917"/>
              <a:ext cx="300" cy="300"/>
            </a:xfrm>
            <a:custGeom>
              <a:avLst/>
              <a:gdLst>
                <a:gd name="T0" fmla="*/ 0 w 1497"/>
                <a:gd name="T1" fmla="*/ 2 h 1498"/>
                <a:gd name="T2" fmla="*/ 0 w 1497"/>
                <a:gd name="T3" fmla="*/ 1 h 1498"/>
                <a:gd name="T4" fmla="*/ 1 w 1497"/>
                <a:gd name="T5" fmla="*/ 1 h 1498"/>
                <a:gd name="T6" fmla="*/ 1 w 1497"/>
                <a:gd name="T7" fmla="*/ 1 h 1498"/>
                <a:gd name="T8" fmla="*/ 1 w 1497"/>
                <a:gd name="T9" fmla="*/ 1 h 1498"/>
                <a:gd name="T10" fmla="*/ 1 w 1497"/>
                <a:gd name="T11" fmla="*/ 0 h 1498"/>
                <a:gd name="T12" fmla="*/ 2 w 1497"/>
                <a:gd name="T13" fmla="*/ 0 h 1498"/>
                <a:gd name="T14" fmla="*/ 2 w 1497"/>
                <a:gd name="T15" fmla="*/ 0 h 1498"/>
                <a:gd name="T16" fmla="*/ 2 w 1497"/>
                <a:gd name="T17" fmla="*/ 0 h 1498"/>
                <a:gd name="T18" fmla="*/ 2 w 1497"/>
                <a:gd name="T19" fmla="*/ 0 h 1498"/>
                <a:gd name="T20" fmla="*/ 2 w 1497"/>
                <a:gd name="T21" fmla="*/ 1 h 1498"/>
                <a:gd name="T22" fmla="*/ 2 w 1497"/>
                <a:gd name="T23" fmla="*/ 1 h 1498"/>
                <a:gd name="T24" fmla="*/ 2 w 1497"/>
                <a:gd name="T25" fmla="*/ 1 h 1498"/>
                <a:gd name="T26" fmla="*/ 2 w 1497"/>
                <a:gd name="T27" fmla="*/ 2 h 1498"/>
                <a:gd name="T28" fmla="*/ 2 w 1497"/>
                <a:gd name="T29" fmla="*/ 2 h 1498"/>
                <a:gd name="T30" fmla="*/ 2 w 1497"/>
                <a:gd name="T31" fmla="*/ 2 h 1498"/>
                <a:gd name="T32" fmla="*/ 2 w 1497"/>
                <a:gd name="T33" fmla="*/ 2 h 1498"/>
                <a:gd name="T34" fmla="*/ 2 w 1497"/>
                <a:gd name="T35" fmla="*/ 2 h 1498"/>
                <a:gd name="T36" fmla="*/ 1 w 1497"/>
                <a:gd name="T37" fmla="*/ 2 h 1498"/>
                <a:gd name="T38" fmla="*/ 1 w 1497"/>
                <a:gd name="T39" fmla="*/ 2 h 1498"/>
                <a:gd name="T40" fmla="*/ 1 w 1497"/>
                <a:gd name="T41" fmla="*/ 2 h 1498"/>
                <a:gd name="T42" fmla="*/ 1 w 1497"/>
                <a:gd name="T43" fmla="*/ 2 h 1498"/>
                <a:gd name="T44" fmla="*/ 0 w 1497"/>
                <a:gd name="T45" fmla="*/ 2 h 1498"/>
                <a:gd name="T46" fmla="*/ 0 w 1497"/>
                <a:gd name="T47" fmla="*/ 2 h 1498"/>
                <a:gd name="T48" fmla="*/ 0 w 1497"/>
                <a:gd name="T49" fmla="*/ 2 h 1498"/>
                <a:gd name="T50" fmla="*/ 0 w 1497"/>
                <a:gd name="T51" fmla="*/ 2 h 1498"/>
                <a:gd name="T52" fmla="*/ 0 w 1497"/>
                <a:gd name="T53" fmla="*/ 2 h 1498"/>
                <a:gd name="T54" fmla="*/ 0 w 1497"/>
                <a:gd name="T55" fmla="*/ 2 h 149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7" h="1498">
                  <a:moveTo>
                    <a:pt x="0" y="1187"/>
                  </a:moveTo>
                  <a:lnTo>
                    <a:pt x="103" y="929"/>
                  </a:lnTo>
                  <a:lnTo>
                    <a:pt x="362" y="671"/>
                  </a:lnTo>
                  <a:lnTo>
                    <a:pt x="620" y="361"/>
                  </a:lnTo>
                  <a:lnTo>
                    <a:pt x="826" y="103"/>
                  </a:lnTo>
                  <a:lnTo>
                    <a:pt x="1033" y="0"/>
                  </a:lnTo>
                  <a:lnTo>
                    <a:pt x="1188" y="51"/>
                  </a:lnTo>
                  <a:lnTo>
                    <a:pt x="1291" y="258"/>
                  </a:lnTo>
                  <a:lnTo>
                    <a:pt x="1446" y="516"/>
                  </a:lnTo>
                  <a:lnTo>
                    <a:pt x="1497" y="774"/>
                  </a:lnTo>
                  <a:lnTo>
                    <a:pt x="1446" y="1084"/>
                  </a:lnTo>
                  <a:lnTo>
                    <a:pt x="1342" y="1291"/>
                  </a:lnTo>
                  <a:lnTo>
                    <a:pt x="1291" y="1394"/>
                  </a:lnTo>
                  <a:lnTo>
                    <a:pt x="1084" y="1498"/>
                  </a:lnTo>
                  <a:lnTo>
                    <a:pt x="775" y="1498"/>
                  </a:lnTo>
                  <a:lnTo>
                    <a:pt x="465" y="1446"/>
                  </a:lnTo>
                  <a:lnTo>
                    <a:pt x="362" y="1446"/>
                  </a:lnTo>
                  <a:lnTo>
                    <a:pt x="258" y="1446"/>
                  </a:lnTo>
                  <a:lnTo>
                    <a:pt x="207" y="1394"/>
                  </a:lnTo>
                  <a:lnTo>
                    <a:pt x="103" y="1394"/>
                  </a:lnTo>
                  <a:lnTo>
                    <a:pt x="0" y="1394"/>
                  </a:lnTo>
                  <a:lnTo>
                    <a:pt x="0" y="1187"/>
                  </a:lnTo>
                  <a:close/>
                </a:path>
              </a:pathLst>
            </a:custGeom>
            <a:solidFill>
              <a:srgbClr val="EEB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4" name="Freeform 251"/>
            <p:cNvSpPr>
              <a:spLocks/>
            </p:cNvSpPr>
            <p:nvPr/>
          </p:nvSpPr>
          <p:spPr bwMode="auto">
            <a:xfrm>
              <a:off x="2847" y="1948"/>
              <a:ext cx="300" cy="269"/>
            </a:xfrm>
            <a:custGeom>
              <a:avLst/>
              <a:gdLst>
                <a:gd name="T0" fmla="*/ 0 w 1497"/>
                <a:gd name="T1" fmla="*/ 2 h 1344"/>
                <a:gd name="T2" fmla="*/ 0 w 1497"/>
                <a:gd name="T3" fmla="*/ 1 h 1344"/>
                <a:gd name="T4" fmla="*/ 0 w 1497"/>
                <a:gd name="T5" fmla="*/ 1 h 1344"/>
                <a:gd name="T6" fmla="*/ 1 w 1497"/>
                <a:gd name="T7" fmla="*/ 0 h 1344"/>
                <a:gd name="T8" fmla="*/ 1 w 1497"/>
                <a:gd name="T9" fmla="*/ 0 h 1344"/>
                <a:gd name="T10" fmla="*/ 1 w 1497"/>
                <a:gd name="T11" fmla="*/ 0 h 1344"/>
                <a:gd name="T12" fmla="*/ 2 w 1497"/>
                <a:gd name="T13" fmla="*/ 0 h 1344"/>
                <a:gd name="T14" fmla="*/ 2 w 1497"/>
                <a:gd name="T15" fmla="*/ 0 h 1344"/>
                <a:gd name="T16" fmla="*/ 2 w 1497"/>
                <a:gd name="T17" fmla="*/ 0 h 1344"/>
                <a:gd name="T18" fmla="*/ 2 w 1497"/>
                <a:gd name="T19" fmla="*/ 0 h 1344"/>
                <a:gd name="T20" fmla="*/ 2 w 1497"/>
                <a:gd name="T21" fmla="*/ 1 h 1344"/>
                <a:gd name="T22" fmla="*/ 2 w 1497"/>
                <a:gd name="T23" fmla="*/ 1 h 1344"/>
                <a:gd name="T24" fmla="*/ 2 w 1497"/>
                <a:gd name="T25" fmla="*/ 1 h 1344"/>
                <a:gd name="T26" fmla="*/ 2 w 1497"/>
                <a:gd name="T27" fmla="*/ 1 h 1344"/>
                <a:gd name="T28" fmla="*/ 2 w 1497"/>
                <a:gd name="T29" fmla="*/ 2 h 1344"/>
                <a:gd name="T30" fmla="*/ 2 w 1497"/>
                <a:gd name="T31" fmla="*/ 2 h 1344"/>
                <a:gd name="T32" fmla="*/ 2 w 1497"/>
                <a:gd name="T33" fmla="*/ 2 h 1344"/>
                <a:gd name="T34" fmla="*/ 2 w 1497"/>
                <a:gd name="T35" fmla="*/ 2 h 1344"/>
                <a:gd name="T36" fmla="*/ 1 w 1497"/>
                <a:gd name="T37" fmla="*/ 2 h 1344"/>
                <a:gd name="T38" fmla="*/ 1 w 1497"/>
                <a:gd name="T39" fmla="*/ 2 h 1344"/>
                <a:gd name="T40" fmla="*/ 1 w 1497"/>
                <a:gd name="T41" fmla="*/ 2 h 1344"/>
                <a:gd name="T42" fmla="*/ 1 w 1497"/>
                <a:gd name="T43" fmla="*/ 2 h 1344"/>
                <a:gd name="T44" fmla="*/ 0 w 1497"/>
                <a:gd name="T45" fmla="*/ 2 h 1344"/>
                <a:gd name="T46" fmla="*/ 0 w 1497"/>
                <a:gd name="T47" fmla="*/ 2 h 1344"/>
                <a:gd name="T48" fmla="*/ 0 w 1497"/>
                <a:gd name="T49" fmla="*/ 2 h 1344"/>
                <a:gd name="T50" fmla="*/ 0 w 1497"/>
                <a:gd name="T51" fmla="*/ 2 h 1344"/>
                <a:gd name="T52" fmla="*/ 0 w 1497"/>
                <a:gd name="T53" fmla="*/ 2 h 1344"/>
                <a:gd name="T54" fmla="*/ 0 w 1497"/>
                <a:gd name="T55" fmla="*/ 2 h 134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7" h="1344">
                  <a:moveTo>
                    <a:pt x="0" y="1033"/>
                  </a:moveTo>
                  <a:lnTo>
                    <a:pt x="103" y="827"/>
                  </a:lnTo>
                  <a:lnTo>
                    <a:pt x="309" y="569"/>
                  </a:lnTo>
                  <a:lnTo>
                    <a:pt x="568" y="311"/>
                  </a:lnTo>
                  <a:lnTo>
                    <a:pt x="775" y="53"/>
                  </a:lnTo>
                  <a:lnTo>
                    <a:pt x="981" y="0"/>
                  </a:lnTo>
                  <a:lnTo>
                    <a:pt x="1136" y="53"/>
                  </a:lnTo>
                  <a:lnTo>
                    <a:pt x="1239" y="259"/>
                  </a:lnTo>
                  <a:lnTo>
                    <a:pt x="1395" y="466"/>
                  </a:lnTo>
                  <a:lnTo>
                    <a:pt x="1497" y="672"/>
                  </a:lnTo>
                  <a:lnTo>
                    <a:pt x="1446" y="930"/>
                  </a:lnTo>
                  <a:lnTo>
                    <a:pt x="1342" y="1137"/>
                  </a:lnTo>
                  <a:lnTo>
                    <a:pt x="1291" y="1240"/>
                  </a:lnTo>
                  <a:lnTo>
                    <a:pt x="1136" y="1344"/>
                  </a:lnTo>
                  <a:lnTo>
                    <a:pt x="826" y="1344"/>
                  </a:lnTo>
                  <a:lnTo>
                    <a:pt x="516" y="1292"/>
                  </a:lnTo>
                  <a:lnTo>
                    <a:pt x="413" y="1292"/>
                  </a:lnTo>
                  <a:lnTo>
                    <a:pt x="309" y="1292"/>
                  </a:lnTo>
                  <a:lnTo>
                    <a:pt x="258" y="1292"/>
                  </a:lnTo>
                  <a:lnTo>
                    <a:pt x="155" y="1292"/>
                  </a:lnTo>
                  <a:lnTo>
                    <a:pt x="0" y="1240"/>
                  </a:lnTo>
                  <a:lnTo>
                    <a:pt x="0" y="1033"/>
                  </a:lnTo>
                  <a:close/>
                </a:path>
              </a:pathLst>
            </a:custGeom>
            <a:solidFill>
              <a:srgbClr val="E9A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5" name="Freeform 252"/>
            <p:cNvSpPr>
              <a:spLocks/>
            </p:cNvSpPr>
            <p:nvPr/>
          </p:nvSpPr>
          <p:spPr bwMode="auto">
            <a:xfrm>
              <a:off x="2857" y="1969"/>
              <a:ext cx="279" cy="248"/>
            </a:xfrm>
            <a:custGeom>
              <a:avLst/>
              <a:gdLst>
                <a:gd name="T0" fmla="*/ 0 w 1395"/>
                <a:gd name="T1" fmla="*/ 1 h 1240"/>
                <a:gd name="T2" fmla="*/ 0 w 1395"/>
                <a:gd name="T3" fmla="*/ 1 h 1240"/>
                <a:gd name="T4" fmla="*/ 0 w 1395"/>
                <a:gd name="T5" fmla="*/ 1 h 1240"/>
                <a:gd name="T6" fmla="*/ 1 w 1395"/>
                <a:gd name="T7" fmla="*/ 0 h 1240"/>
                <a:gd name="T8" fmla="*/ 1 w 1395"/>
                <a:gd name="T9" fmla="*/ 0 h 1240"/>
                <a:gd name="T10" fmla="*/ 1 w 1395"/>
                <a:gd name="T11" fmla="*/ 0 h 1240"/>
                <a:gd name="T12" fmla="*/ 1 w 1395"/>
                <a:gd name="T13" fmla="*/ 0 h 1240"/>
                <a:gd name="T14" fmla="*/ 2 w 1395"/>
                <a:gd name="T15" fmla="*/ 0 h 1240"/>
                <a:gd name="T16" fmla="*/ 2 w 1395"/>
                <a:gd name="T17" fmla="*/ 0 h 1240"/>
                <a:gd name="T18" fmla="*/ 2 w 1395"/>
                <a:gd name="T19" fmla="*/ 0 h 1240"/>
                <a:gd name="T20" fmla="*/ 2 w 1395"/>
                <a:gd name="T21" fmla="*/ 1 h 1240"/>
                <a:gd name="T22" fmla="*/ 2 w 1395"/>
                <a:gd name="T23" fmla="*/ 1 h 1240"/>
                <a:gd name="T24" fmla="*/ 2 w 1395"/>
                <a:gd name="T25" fmla="*/ 1 h 1240"/>
                <a:gd name="T26" fmla="*/ 2 w 1395"/>
                <a:gd name="T27" fmla="*/ 1 h 1240"/>
                <a:gd name="T28" fmla="*/ 2 w 1395"/>
                <a:gd name="T29" fmla="*/ 2 h 1240"/>
                <a:gd name="T30" fmla="*/ 2 w 1395"/>
                <a:gd name="T31" fmla="*/ 2 h 1240"/>
                <a:gd name="T32" fmla="*/ 2 w 1395"/>
                <a:gd name="T33" fmla="*/ 2 h 1240"/>
                <a:gd name="T34" fmla="*/ 2 w 1395"/>
                <a:gd name="T35" fmla="*/ 2 h 1240"/>
                <a:gd name="T36" fmla="*/ 1 w 1395"/>
                <a:gd name="T37" fmla="*/ 2 h 1240"/>
                <a:gd name="T38" fmla="*/ 1 w 1395"/>
                <a:gd name="T39" fmla="*/ 2 h 1240"/>
                <a:gd name="T40" fmla="*/ 1 w 1395"/>
                <a:gd name="T41" fmla="*/ 2 h 1240"/>
                <a:gd name="T42" fmla="*/ 1 w 1395"/>
                <a:gd name="T43" fmla="*/ 2 h 1240"/>
                <a:gd name="T44" fmla="*/ 0 w 1395"/>
                <a:gd name="T45" fmla="*/ 2 h 1240"/>
                <a:gd name="T46" fmla="*/ 0 w 1395"/>
                <a:gd name="T47" fmla="*/ 2 h 1240"/>
                <a:gd name="T48" fmla="*/ 0 w 1395"/>
                <a:gd name="T49" fmla="*/ 2 h 1240"/>
                <a:gd name="T50" fmla="*/ 0 w 1395"/>
                <a:gd name="T51" fmla="*/ 2 h 1240"/>
                <a:gd name="T52" fmla="*/ 0 w 1395"/>
                <a:gd name="T53" fmla="*/ 2 h 1240"/>
                <a:gd name="T54" fmla="*/ 0 w 1395"/>
                <a:gd name="T55" fmla="*/ 1 h 124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95" h="1240">
                  <a:moveTo>
                    <a:pt x="0" y="929"/>
                  </a:moveTo>
                  <a:lnTo>
                    <a:pt x="104" y="723"/>
                  </a:lnTo>
                  <a:lnTo>
                    <a:pt x="311" y="516"/>
                  </a:lnTo>
                  <a:lnTo>
                    <a:pt x="517" y="258"/>
                  </a:lnTo>
                  <a:lnTo>
                    <a:pt x="724" y="51"/>
                  </a:lnTo>
                  <a:lnTo>
                    <a:pt x="878" y="0"/>
                  </a:lnTo>
                  <a:lnTo>
                    <a:pt x="1033" y="103"/>
                  </a:lnTo>
                  <a:lnTo>
                    <a:pt x="1137" y="258"/>
                  </a:lnTo>
                  <a:lnTo>
                    <a:pt x="1291" y="465"/>
                  </a:lnTo>
                  <a:lnTo>
                    <a:pt x="1395" y="620"/>
                  </a:lnTo>
                  <a:lnTo>
                    <a:pt x="1344" y="826"/>
                  </a:lnTo>
                  <a:lnTo>
                    <a:pt x="1291" y="1033"/>
                  </a:lnTo>
                  <a:lnTo>
                    <a:pt x="1240" y="1136"/>
                  </a:lnTo>
                  <a:lnTo>
                    <a:pt x="1085" y="1240"/>
                  </a:lnTo>
                  <a:lnTo>
                    <a:pt x="827" y="1240"/>
                  </a:lnTo>
                  <a:lnTo>
                    <a:pt x="569" y="1240"/>
                  </a:lnTo>
                  <a:lnTo>
                    <a:pt x="414" y="1240"/>
                  </a:lnTo>
                  <a:lnTo>
                    <a:pt x="311" y="1188"/>
                  </a:lnTo>
                  <a:lnTo>
                    <a:pt x="258" y="1188"/>
                  </a:lnTo>
                  <a:lnTo>
                    <a:pt x="156" y="1188"/>
                  </a:lnTo>
                  <a:lnTo>
                    <a:pt x="0" y="1136"/>
                  </a:lnTo>
                  <a:lnTo>
                    <a:pt x="0" y="929"/>
                  </a:lnTo>
                  <a:close/>
                </a:path>
              </a:pathLst>
            </a:custGeom>
            <a:solidFill>
              <a:srgbClr val="E5A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6" name="Freeform 253"/>
            <p:cNvSpPr>
              <a:spLocks/>
            </p:cNvSpPr>
            <p:nvPr/>
          </p:nvSpPr>
          <p:spPr bwMode="auto">
            <a:xfrm>
              <a:off x="2868" y="2000"/>
              <a:ext cx="268" cy="217"/>
            </a:xfrm>
            <a:custGeom>
              <a:avLst/>
              <a:gdLst>
                <a:gd name="T0" fmla="*/ 0 w 1343"/>
                <a:gd name="T1" fmla="*/ 1 h 1085"/>
                <a:gd name="T2" fmla="*/ 0 w 1343"/>
                <a:gd name="T3" fmla="*/ 1 h 1085"/>
                <a:gd name="T4" fmla="*/ 0 w 1343"/>
                <a:gd name="T5" fmla="*/ 1 h 1085"/>
                <a:gd name="T6" fmla="*/ 1 w 1343"/>
                <a:gd name="T7" fmla="*/ 0 h 1085"/>
                <a:gd name="T8" fmla="*/ 1 w 1343"/>
                <a:gd name="T9" fmla="*/ 0 h 1085"/>
                <a:gd name="T10" fmla="*/ 1 w 1343"/>
                <a:gd name="T11" fmla="*/ 0 h 1085"/>
                <a:gd name="T12" fmla="*/ 1 w 1343"/>
                <a:gd name="T13" fmla="*/ 0 h 1085"/>
                <a:gd name="T14" fmla="*/ 1 w 1343"/>
                <a:gd name="T15" fmla="*/ 0 h 1085"/>
                <a:gd name="T16" fmla="*/ 1 w 1343"/>
                <a:gd name="T17" fmla="*/ 0 h 1085"/>
                <a:gd name="T18" fmla="*/ 2 w 1343"/>
                <a:gd name="T19" fmla="*/ 0 h 1085"/>
                <a:gd name="T20" fmla="*/ 2 w 1343"/>
                <a:gd name="T21" fmla="*/ 1 h 1085"/>
                <a:gd name="T22" fmla="*/ 2 w 1343"/>
                <a:gd name="T23" fmla="*/ 1 h 1085"/>
                <a:gd name="T24" fmla="*/ 2 w 1343"/>
                <a:gd name="T25" fmla="*/ 1 h 1085"/>
                <a:gd name="T26" fmla="*/ 2 w 1343"/>
                <a:gd name="T27" fmla="*/ 1 h 1085"/>
                <a:gd name="T28" fmla="*/ 2 w 1343"/>
                <a:gd name="T29" fmla="*/ 1 h 1085"/>
                <a:gd name="T30" fmla="*/ 2 w 1343"/>
                <a:gd name="T31" fmla="*/ 2 h 1085"/>
                <a:gd name="T32" fmla="*/ 2 w 1343"/>
                <a:gd name="T33" fmla="*/ 2 h 1085"/>
                <a:gd name="T34" fmla="*/ 2 w 1343"/>
                <a:gd name="T35" fmla="*/ 2 h 1085"/>
                <a:gd name="T36" fmla="*/ 1 w 1343"/>
                <a:gd name="T37" fmla="*/ 2 h 1085"/>
                <a:gd name="T38" fmla="*/ 1 w 1343"/>
                <a:gd name="T39" fmla="*/ 2 h 1085"/>
                <a:gd name="T40" fmla="*/ 1 w 1343"/>
                <a:gd name="T41" fmla="*/ 2 h 1085"/>
                <a:gd name="T42" fmla="*/ 1 w 1343"/>
                <a:gd name="T43" fmla="*/ 2 h 1085"/>
                <a:gd name="T44" fmla="*/ 0 w 1343"/>
                <a:gd name="T45" fmla="*/ 2 h 1085"/>
                <a:gd name="T46" fmla="*/ 0 w 1343"/>
                <a:gd name="T47" fmla="*/ 2 h 1085"/>
                <a:gd name="T48" fmla="*/ 0 w 1343"/>
                <a:gd name="T49" fmla="*/ 2 h 1085"/>
                <a:gd name="T50" fmla="*/ 0 w 1343"/>
                <a:gd name="T51" fmla="*/ 2 h 1085"/>
                <a:gd name="T52" fmla="*/ 0 w 1343"/>
                <a:gd name="T53" fmla="*/ 2 h 1085"/>
                <a:gd name="T54" fmla="*/ 0 w 1343"/>
                <a:gd name="T55" fmla="*/ 1 h 108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43" h="1085">
                  <a:moveTo>
                    <a:pt x="0" y="774"/>
                  </a:moveTo>
                  <a:lnTo>
                    <a:pt x="52" y="620"/>
                  </a:lnTo>
                  <a:lnTo>
                    <a:pt x="206" y="413"/>
                  </a:lnTo>
                  <a:lnTo>
                    <a:pt x="413" y="207"/>
                  </a:lnTo>
                  <a:lnTo>
                    <a:pt x="620" y="0"/>
                  </a:lnTo>
                  <a:lnTo>
                    <a:pt x="775" y="0"/>
                  </a:lnTo>
                  <a:lnTo>
                    <a:pt x="878" y="103"/>
                  </a:lnTo>
                  <a:lnTo>
                    <a:pt x="1033" y="258"/>
                  </a:lnTo>
                  <a:lnTo>
                    <a:pt x="1188" y="413"/>
                  </a:lnTo>
                  <a:lnTo>
                    <a:pt x="1343" y="568"/>
                  </a:lnTo>
                  <a:lnTo>
                    <a:pt x="1292" y="723"/>
                  </a:lnTo>
                  <a:lnTo>
                    <a:pt x="1239" y="878"/>
                  </a:lnTo>
                  <a:lnTo>
                    <a:pt x="1188" y="981"/>
                  </a:lnTo>
                  <a:lnTo>
                    <a:pt x="1033" y="1085"/>
                  </a:lnTo>
                  <a:lnTo>
                    <a:pt x="826" y="1085"/>
                  </a:lnTo>
                  <a:lnTo>
                    <a:pt x="568" y="1085"/>
                  </a:lnTo>
                  <a:lnTo>
                    <a:pt x="413" y="1085"/>
                  </a:lnTo>
                  <a:lnTo>
                    <a:pt x="310" y="1085"/>
                  </a:lnTo>
                  <a:lnTo>
                    <a:pt x="259" y="1033"/>
                  </a:lnTo>
                  <a:lnTo>
                    <a:pt x="155" y="1033"/>
                  </a:lnTo>
                  <a:lnTo>
                    <a:pt x="0" y="981"/>
                  </a:lnTo>
                  <a:lnTo>
                    <a:pt x="0" y="774"/>
                  </a:lnTo>
                  <a:close/>
                </a:path>
              </a:pathLst>
            </a:custGeom>
            <a:solidFill>
              <a:srgbClr val="E1A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7" name="Freeform 254"/>
            <p:cNvSpPr>
              <a:spLocks/>
            </p:cNvSpPr>
            <p:nvPr/>
          </p:nvSpPr>
          <p:spPr bwMode="auto">
            <a:xfrm>
              <a:off x="2868" y="2020"/>
              <a:ext cx="258" cy="197"/>
            </a:xfrm>
            <a:custGeom>
              <a:avLst/>
              <a:gdLst>
                <a:gd name="T0" fmla="*/ 0 w 1292"/>
                <a:gd name="T1" fmla="*/ 1 h 982"/>
                <a:gd name="T2" fmla="*/ 0 w 1292"/>
                <a:gd name="T3" fmla="*/ 1 h 982"/>
                <a:gd name="T4" fmla="*/ 0 w 1292"/>
                <a:gd name="T5" fmla="*/ 1 h 982"/>
                <a:gd name="T6" fmla="*/ 1 w 1292"/>
                <a:gd name="T7" fmla="*/ 0 h 982"/>
                <a:gd name="T8" fmla="*/ 1 w 1292"/>
                <a:gd name="T9" fmla="*/ 0 h 982"/>
                <a:gd name="T10" fmla="*/ 1 w 1292"/>
                <a:gd name="T11" fmla="*/ 0 h 982"/>
                <a:gd name="T12" fmla="*/ 1 w 1292"/>
                <a:gd name="T13" fmla="*/ 0 h 982"/>
                <a:gd name="T14" fmla="*/ 1 w 1292"/>
                <a:gd name="T15" fmla="*/ 0 h 982"/>
                <a:gd name="T16" fmla="*/ 1 w 1292"/>
                <a:gd name="T17" fmla="*/ 0 h 982"/>
                <a:gd name="T18" fmla="*/ 2 w 1292"/>
                <a:gd name="T19" fmla="*/ 0 h 982"/>
                <a:gd name="T20" fmla="*/ 2 w 1292"/>
                <a:gd name="T21" fmla="*/ 1 h 982"/>
                <a:gd name="T22" fmla="*/ 2 w 1292"/>
                <a:gd name="T23" fmla="*/ 1 h 982"/>
                <a:gd name="T24" fmla="*/ 2 w 1292"/>
                <a:gd name="T25" fmla="*/ 1 h 982"/>
                <a:gd name="T26" fmla="*/ 2 w 1292"/>
                <a:gd name="T27" fmla="*/ 1 h 982"/>
                <a:gd name="T28" fmla="*/ 2 w 1292"/>
                <a:gd name="T29" fmla="*/ 1 h 982"/>
                <a:gd name="T30" fmla="*/ 2 w 1292"/>
                <a:gd name="T31" fmla="*/ 1 h 982"/>
                <a:gd name="T32" fmla="*/ 2 w 1292"/>
                <a:gd name="T33" fmla="*/ 1 h 982"/>
                <a:gd name="T34" fmla="*/ 2 w 1292"/>
                <a:gd name="T35" fmla="*/ 2 h 982"/>
                <a:gd name="T36" fmla="*/ 1 w 1292"/>
                <a:gd name="T37" fmla="*/ 2 h 982"/>
                <a:gd name="T38" fmla="*/ 1 w 1292"/>
                <a:gd name="T39" fmla="*/ 2 h 982"/>
                <a:gd name="T40" fmla="*/ 1 w 1292"/>
                <a:gd name="T41" fmla="*/ 2 h 982"/>
                <a:gd name="T42" fmla="*/ 1 w 1292"/>
                <a:gd name="T43" fmla="*/ 2 h 982"/>
                <a:gd name="T44" fmla="*/ 1 w 1292"/>
                <a:gd name="T45" fmla="*/ 2 h 982"/>
                <a:gd name="T46" fmla="*/ 0 w 1292"/>
                <a:gd name="T47" fmla="*/ 2 h 982"/>
                <a:gd name="T48" fmla="*/ 0 w 1292"/>
                <a:gd name="T49" fmla="*/ 2 h 982"/>
                <a:gd name="T50" fmla="*/ 0 w 1292"/>
                <a:gd name="T51" fmla="*/ 2 h 982"/>
                <a:gd name="T52" fmla="*/ 0 w 1292"/>
                <a:gd name="T53" fmla="*/ 1 h 982"/>
                <a:gd name="T54" fmla="*/ 0 w 1292"/>
                <a:gd name="T55" fmla="*/ 1 h 98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92" h="982">
                  <a:moveTo>
                    <a:pt x="0" y="724"/>
                  </a:moveTo>
                  <a:lnTo>
                    <a:pt x="104" y="568"/>
                  </a:lnTo>
                  <a:lnTo>
                    <a:pt x="206" y="413"/>
                  </a:lnTo>
                  <a:lnTo>
                    <a:pt x="413" y="207"/>
                  </a:lnTo>
                  <a:lnTo>
                    <a:pt x="568" y="0"/>
                  </a:lnTo>
                  <a:lnTo>
                    <a:pt x="723" y="0"/>
                  </a:lnTo>
                  <a:lnTo>
                    <a:pt x="826" y="104"/>
                  </a:lnTo>
                  <a:lnTo>
                    <a:pt x="981" y="310"/>
                  </a:lnTo>
                  <a:lnTo>
                    <a:pt x="1136" y="413"/>
                  </a:lnTo>
                  <a:lnTo>
                    <a:pt x="1292" y="517"/>
                  </a:lnTo>
                  <a:lnTo>
                    <a:pt x="1292" y="671"/>
                  </a:lnTo>
                  <a:lnTo>
                    <a:pt x="1239" y="775"/>
                  </a:lnTo>
                  <a:lnTo>
                    <a:pt x="1188" y="878"/>
                  </a:lnTo>
                  <a:lnTo>
                    <a:pt x="1085" y="982"/>
                  </a:lnTo>
                  <a:lnTo>
                    <a:pt x="930" y="982"/>
                  </a:lnTo>
                  <a:lnTo>
                    <a:pt x="672" y="982"/>
                  </a:lnTo>
                  <a:lnTo>
                    <a:pt x="517" y="982"/>
                  </a:lnTo>
                  <a:lnTo>
                    <a:pt x="413" y="982"/>
                  </a:lnTo>
                  <a:lnTo>
                    <a:pt x="310" y="930"/>
                  </a:lnTo>
                  <a:lnTo>
                    <a:pt x="206" y="930"/>
                  </a:lnTo>
                  <a:lnTo>
                    <a:pt x="52" y="878"/>
                  </a:lnTo>
                  <a:lnTo>
                    <a:pt x="0" y="724"/>
                  </a:lnTo>
                  <a:close/>
                </a:path>
              </a:pathLst>
            </a:custGeom>
            <a:solidFill>
              <a:srgbClr val="DD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8" name="Freeform 255"/>
            <p:cNvSpPr>
              <a:spLocks/>
            </p:cNvSpPr>
            <p:nvPr/>
          </p:nvSpPr>
          <p:spPr bwMode="auto">
            <a:xfrm>
              <a:off x="2878" y="2051"/>
              <a:ext cx="248" cy="166"/>
            </a:xfrm>
            <a:custGeom>
              <a:avLst/>
              <a:gdLst>
                <a:gd name="T0" fmla="*/ 0 w 1240"/>
                <a:gd name="T1" fmla="*/ 1 h 827"/>
                <a:gd name="T2" fmla="*/ 0 w 1240"/>
                <a:gd name="T3" fmla="*/ 1 h 827"/>
                <a:gd name="T4" fmla="*/ 0 w 1240"/>
                <a:gd name="T5" fmla="*/ 0 h 827"/>
                <a:gd name="T6" fmla="*/ 0 w 1240"/>
                <a:gd name="T7" fmla="*/ 0 h 827"/>
                <a:gd name="T8" fmla="*/ 0 w 1240"/>
                <a:gd name="T9" fmla="*/ 0 h 827"/>
                <a:gd name="T10" fmla="*/ 1 w 1240"/>
                <a:gd name="T11" fmla="*/ 0 h 827"/>
                <a:gd name="T12" fmla="*/ 1 w 1240"/>
                <a:gd name="T13" fmla="*/ 0 h 827"/>
                <a:gd name="T14" fmla="*/ 1 w 1240"/>
                <a:gd name="T15" fmla="*/ 0 h 827"/>
                <a:gd name="T16" fmla="*/ 1 w 1240"/>
                <a:gd name="T17" fmla="*/ 0 h 827"/>
                <a:gd name="T18" fmla="*/ 1 w 1240"/>
                <a:gd name="T19" fmla="*/ 0 h 827"/>
                <a:gd name="T20" fmla="*/ 2 w 1240"/>
                <a:gd name="T21" fmla="*/ 1 h 827"/>
                <a:gd name="T22" fmla="*/ 2 w 1240"/>
                <a:gd name="T23" fmla="*/ 1 h 827"/>
                <a:gd name="T24" fmla="*/ 2 w 1240"/>
                <a:gd name="T25" fmla="*/ 1 h 827"/>
                <a:gd name="T26" fmla="*/ 2 w 1240"/>
                <a:gd name="T27" fmla="*/ 1 h 827"/>
                <a:gd name="T28" fmla="*/ 2 w 1240"/>
                <a:gd name="T29" fmla="*/ 1 h 827"/>
                <a:gd name="T30" fmla="*/ 2 w 1240"/>
                <a:gd name="T31" fmla="*/ 1 h 827"/>
                <a:gd name="T32" fmla="*/ 2 w 1240"/>
                <a:gd name="T33" fmla="*/ 1 h 827"/>
                <a:gd name="T34" fmla="*/ 2 w 1240"/>
                <a:gd name="T35" fmla="*/ 1 h 827"/>
                <a:gd name="T36" fmla="*/ 1 w 1240"/>
                <a:gd name="T37" fmla="*/ 1 h 827"/>
                <a:gd name="T38" fmla="*/ 1 w 1240"/>
                <a:gd name="T39" fmla="*/ 1 h 827"/>
                <a:gd name="T40" fmla="*/ 1 w 1240"/>
                <a:gd name="T41" fmla="*/ 1 h 827"/>
                <a:gd name="T42" fmla="*/ 1 w 1240"/>
                <a:gd name="T43" fmla="*/ 1 h 827"/>
                <a:gd name="T44" fmla="*/ 1 w 1240"/>
                <a:gd name="T45" fmla="*/ 1 h 827"/>
                <a:gd name="T46" fmla="*/ 0 w 1240"/>
                <a:gd name="T47" fmla="*/ 1 h 827"/>
                <a:gd name="T48" fmla="*/ 0 w 1240"/>
                <a:gd name="T49" fmla="*/ 1 h 827"/>
                <a:gd name="T50" fmla="*/ 0 w 1240"/>
                <a:gd name="T51" fmla="*/ 1 h 827"/>
                <a:gd name="T52" fmla="*/ 0 w 1240"/>
                <a:gd name="T53" fmla="*/ 1 h 827"/>
                <a:gd name="T54" fmla="*/ 0 w 1240"/>
                <a:gd name="T55" fmla="*/ 1 h 8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40" h="827">
                  <a:moveTo>
                    <a:pt x="0" y="569"/>
                  </a:moveTo>
                  <a:lnTo>
                    <a:pt x="52" y="413"/>
                  </a:lnTo>
                  <a:lnTo>
                    <a:pt x="154" y="310"/>
                  </a:lnTo>
                  <a:lnTo>
                    <a:pt x="310" y="155"/>
                  </a:lnTo>
                  <a:lnTo>
                    <a:pt x="465" y="0"/>
                  </a:lnTo>
                  <a:lnTo>
                    <a:pt x="620" y="0"/>
                  </a:lnTo>
                  <a:lnTo>
                    <a:pt x="723" y="103"/>
                  </a:lnTo>
                  <a:lnTo>
                    <a:pt x="878" y="258"/>
                  </a:lnTo>
                  <a:lnTo>
                    <a:pt x="1033" y="362"/>
                  </a:lnTo>
                  <a:lnTo>
                    <a:pt x="1240" y="413"/>
                  </a:lnTo>
                  <a:lnTo>
                    <a:pt x="1187" y="516"/>
                  </a:lnTo>
                  <a:lnTo>
                    <a:pt x="1187" y="620"/>
                  </a:lnTo>
                  <a:lnTo>
                    <a:pt x="1136" y="723"/>
                  </a:lnTo>
                  <a:lnTo>
                    <a:pt x="1033" y="827"/>
                  </a:lnTo>
                  <a:lnTo>
                    <a:pt x="929" y="827"/>
                  </a:lnTo>
                  <a:lnTo>
                    <a:pt x="671" y="827"/>
                  </a:lnTo>
                  <a:lnTo>
                    <a:pt x="516" y="827"/>
                  </a:lnTo>
                  <a:lnTo>
                    <a:pt x="413" y="827"/>
                  </a:lnTo>
                  <a:lnTo>
                    <a:pt x="310" y="775"/>
                  </a:lnTo>
                  <a:lnTo>
                    <a:pt x="207" y="775"/>
                  </a:lnTo>
                  <a:lnTo>
                    <a:pt x="0" y="775"/>
                  </a:lnTo>
                  <a:lnTo>
                    <a:pt x="0" y="569"/>
                  </a:ln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29" name="Freeform 256"/>
            <p:cNvSpPr>
              <a:spLocks/>
            </p:cNvSpPr>
            <p:nvPr/>
          </p:nvSpPr>
          <p:spPr bwMode="auto">
            <a:xfrm>
              <a:off x="2889" y="2062"/>
              <a:ext cx="227" cy="155"/>
            </a:xfrm>
            <a:custGeom>
              <a:avLst/>
              <a:gdLst>
                <a:gd name="T0" fmla="*/ 0 w 1135"/>
                <a:gd name="T1" fmla="*/ 1 h 775"/>
                <a:gd name="T2" fmla="*/ 0 w 1135"/>
                <a:gd name="T3" fmla="*/ 1 h 775"/>
                <a:gd name="T4" fmla="*/ 0 w 1135"/>
                <a:gd name="T5" fmla="*/ 0 h 775"/>
                <a:gd name="T6" fmla="*/ 0 w 1135"/>
                <a:gd name="T7" fmla="*/ 0 h 775"/>
                <a:gd name="T8" fmla="*/ 0 w 1135"/>
                <a:gd name="T9" fmla="*/ 0 h 775"/>
                <a:gd name="T10" fmla="*/ 1 w 1135"/>
                <a:gd name="T11" fmla="*/ 0 h 775"/>
                <a:gd name="T12" fmla="*/ 1 w 1135"/>
                <a:gd name="T13" fmla="*/ 0 h 775"/>
                <a:gd name="T14" fmla="*/ 1 w 1135"/>
                <a:gd name="T15" fmla="*/ 0 h 775"/>
                <a:gd name="T16" fmla="*/ 1 w 1135"/>
                <a:gd name="T17" fmla="*/ 0 h 775"/>
                <a:gd name="T18" fmla="*/ 1 w 1135"/>
                <a:gd name="T19" fmla="*/ 1 h 775"/>
                <a:gd name="T20" fmla="*/ 1 w 1135"/>
                <a:gd name="T21" fmla="*/ 1 h 775"/>
                <a:gd name="T22" fmla="*/ 2 w 1135"/>
                <a:gd name="T23" fmla="*/ 1 h 775"/>
                <a:gd name="T24" fmla="*/ 2 w 1135"/>
                <a:gd name="T25" fmla="*/ 1 h 775"/>
                <a:gd name="T26" fmla="*/ 2 w 1135"/>
                <a:gd name="T27" fmla="*/ 1 h 775"/>
                <a:gd name="T28" fmla="*/ 2 w 1135"/>
                <a:gd name="T29" fmla="*/ 1 h 775"/>
                <a:gd name="T30" fmla="*/ 2 w 1135"/>
                <a:gd name="T31" fmla="*/ 1 h 775"/>
                <a:gd name="T32" fmla="*/ 2 w 1135"/>
                <a:gd name="T33" fmla="*/ 1 h 775"/>
                <a:gd name="T34" fmla="*/ 2 w 1135"/>
                <a:gd name="T35" fmla="*/ 1 h 775"/>
                <a:gd name="T36" fmla="*/ 1 w 1135"/>
                <a:gd name="T37" fmla="*/ 1 h 775"/>
                <a:gd name="T38" fmla="*/ 1 w 1135"/>
                <a:gd name="T39" fmla="*/ 1 h 775"/>
                <a:gd name="T40" fmla="*/ 1 w 1135"/>
                <a:gd name="T41" fmla="*/ 1 h 775"/>
                <a:gd name="T42" fmla="*/ 1 w 1135"/>
                <a:gd name="T43" fmla="*/ 1 h 775"/>
                <a:gd name="T44" fmla="*/ 1 w 1135"/>
                <a:gd name="T45" fmla="*/ 1 h 775"/>
                <a:gd name="T46" fmla="*/ 0 w 1135"/>
                <a:gd name="T47" fmla="*/ 1 h 775"/>
                <a:gd name="T48" fmla="*/ 0 w 1135"/>
                <a:gd name="T49" fmla="*/ 1 h 775"/>
                <a:gd name="T50" fmla="*/ 0 w 1135"/>
                <a:gd name="T51" fmla="*/ 1 h 775"/>
                <a:gd name="T52" fmla="*/ 0 w 1135"/>
                <a:gd name="T53" fmla="*/ 1 h 775"/>
                <a:gd name="T54" fmla="*/ 0 w 1135"/>
                <a:gd name="T55" fmla="*/ 1 h 77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35" h="775">
                  <a:moveTo>
                    <a:pt x="0" y="517"/>
                  </a:moveTo>
                  <a:lnTo>
                    <a:pt x="51" y="413"/>
                  </a:lnTo>
                  <a:lnTo>
                    <a:pt x="102" y="310"/>
                  </a:lnTo>
                  <a:lnTo>
                    <a:pt x="258" y="155"/>
                  </a:lnTo>
                  <a:lnTo>
                    <a:pt x="413" y="0"/>
                  </a:lnTo>
                  <a:lnTo>
                    <a:pt x="516" y="51"/>
                  </a:lnTo>
                  <a:lnTo>
                    <a:pt x="619" y="206"/>
                  </a:lnTo>
                  <a:lnTo>
                    <a:pt x="774" y="361"/>
                  </a:lnTo>
                  <a:lnTo>
                    <a:pt x="929" y="464"/>
                  </a:lnTo>
                  <a:lnTo>
                    <a:pt x="1135" y="464"/>
                  </a:lnTo>
                  <a:lnTo>
                    <a:pt x="1135" y="517"/>
                  </a:lnTo>
                  <a:lnTo>
                    <a:pt x="1084" y="619"/>
                  </a:lnTo>
                  <a:lnTo>
                    <a:pt x="1084" y="671"/>
                  </a:lnTo>
                  <a:lnTo>
                    <a:pt x="1032" y="775"/>
                  </a:lnTo>
                  <a:lnTo>
                    <a:pt x="929" y="775"/>
                  </a:lnTo>
                  <a:lnTo>
                    <a:pt x="722" y="775"/>
                  </a:lnTo>
                  <a:lnTo>
                    <a:pt x="516" y="775"/>
                  </a:lnTo>
                  <a:lnTo>
                    <a:pt x="413" y="775"/>
                  </a:lnTo>
                  <a:lnTo>
                    <a:pt x="309" y="723"/>
                  </a:lnTo>
                  <a:lnTo>
                    <a:pt x="206" y="723"/>
                  </a:lnTo>
                  <a:lnTo>
                    <a:pt x="0" y="723"/>
                  </a:lnTo>
                  <a:lnTo>
                    <a:pt x="0" y="517"/>
                  </a:lnTo>
                  <a:close/>
                </a:path>
              </a:pathLst>
            </a:custGeom>
            <a:solidFill>
              <a:srgbClr val="D59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0" name="Freeform 257"/>
            <p:cNvSpPr>
              <a:spLocks/>
            </p:cNvSpPr>
            <p:nvPr/>
          </p:nvSpPr>
          <p:spPr bwMode="auto">
            <a:xfrm>
              <a:off x="2889" y="2082"/>
              <a:ext cx="227" cy="135"/>
            </a:xfrm>
            <a:custGeom>
              <a:avLst/>
              <a:gdLst>
                <a:gd name="T0" fmla="*/ 2 w 1135"/>
                <a:gd name="T1" fmla="*/ 1 h 672"/>
                <a:gd name="T2" fmla="*/ 2 w 1135"/>
                <a:gd name="T3" fmla="*/ 1 h 672"/>
                <a:gd name="T4" fmla="*/ 2 w 1135"/>
                <a:gd name="T5" fmla="*/ 1 h 672"/>
                <a:gd name="T6" fmla="*/ 2 w 1135"/>
                <a:gd name="T7" fmla="*/ 1 h 672"/>
                <a:gd name="T8" fmla="*/ 2 w 1135"/>
                <a:gd name="T9" fmla="*/ 1 h 672"/>
                <a:gd name="T10" fmla="*/ 2 w 1135"/>
                <a:gd name="T11" fmla="*/ 1 h 672"/>
                <a:gd name="T12" fmla="*/ 2 w 1135"/>
                <a:gd name="T13" fmla="*/ 1 h 672"/>
                <a:gd name="T14" fmla="*/ 1 w 1135"/>
                <a:gd name="T15" fmla="*/ 1 h 672"/>
                <a:gd name="T16" fmla="*/ 1 w 1135"/>
                <a:gd name="T17" fmla="*/ 1 h 672"/>
                <a:gd name="T18" fmla="*/ 1 w 1135"/>
                <a:gd name="T19" fmla="*/ 1 h 672"/>
                <a:gd name="T20" fmla="*/ 1 w 1135"/>
                <a:gd name="T21" fmla="*/ 1 h 672"/>
                <a:gd name="T22" fmla="*/ 1 w 1135"/>
                <a:gd name="T23" fmla="*/ 1 h 672"/>
                <a:gd name="T24" fmla="*/ 1 w 1135"/>
                <a:gd name="T25" fmla="*/ 1 h 672"/>
                <a:gd name="T26" fmla="*/ 0 w 1135"/>
                <a:gd name="T27" fmla="*/ 1 h 672"/>
                <a:gd name="T28" fmla="*/ 0 w 1135"/>
                <a:gd name="T29" fmla="*/ 1 h 672"/>
                <a:gd name="T30" fmla="*/ 0 w 1135"/>
                <a:gd name="T31" fmla="*/ 1 h 672"/>
                <a:gd name="T32" fmla="*/ 0 w 1135"/>
                <a:gd name="T33" fmla="*/ 1 h 672"/>
                <a:gd name="T34" fmla="*/ 0 w 1135"/>
                <a:gd name="T35" fmla="*/ 1 h 672"/>
                <a:gd name="T36" fmla="*/ 0 w 1135"/>
                <a:gd name="T37" fmla="*/ 0 h 672"/>
                <a:gd name="T38" fmla="*/ 0 w 1135"/>
                <a:gd name="T39" fmla="*/ 0 h 672"/>
                <a:gd name="T40" fmla="*/ 0 w 1135"/>
                <a:gd name="T41" fmla="*/ 0 h 672"/>
                <a:gd name="T42" fmla="*/ 1 w 1135"/>
                <a:gd name="T43" fmla="*/ 0 h 672"/>
                <a:gd name="T44" fmla="*/ 1 w 1135"/>
                <a:gd name="T45" fmla="*/ 0 h 672"/>
                <a:gd name="T46" fmla="*/ 1 w 1135"/>
                <a:gd name="T47" fmla="*/ 0 h 672"/>
                <a:gd name="T48" fmla="*/ 1 w 1135"/>
                <a:gd name="T49" fmla="*/ 0 h 672"/>
                <a:gd name="T50" fmla="*/ 1 w 1135"/>
                <a:gd name="T51" fmla="*/ 1 h 672"/>
                <a:gd name="T52" fmla="*/ 1 w 1135"/>
                <a:gd name="T53" fmla="*/ 1 h 672"/>
                <a:gd name="T54" fmla="*/ 2 w 1135"/>
                <a:gd name="T55" fmla="*/ 1 h 6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35" h="672">
                  <a:moveTo>
                    <a:pt x="1135" y="414"/>
                  </a:moveTo>
                  <a:lnTo>
                    <a:pt x="1135" y="465"/>
                  </a:lnTo>
                  <a:lnTo>
                    <a:pt x="1084" y="516"/>
                  </a:lnTo>
                  <a:lnTo>
                    <a:pt x="1084" y="568"/>
                  </a:lnTo>
                  <a:lnTo>
                    <a:pt x="1032" y="672"/>
                  </a:lnTo>
                  <a:lnTo>
                    <a:pt x="981" y="672"/>
                  </a:lnTo>
                  <a:lnTo>
                    <a:pt x="774" y="672"/>
                  </a:lnTo>
                  <a:lnTo>
                    <a:pt x="619" y="672"/>
                  </a:lnTo>
                  <a:lnTo>
                    <a:pt x="464" y="672"/>
                  </a:lnTo>
                  <a:lnTo>
                    <a:pt x="361" y="672"/>
                  </a:lnTo>
                  <a:lnTo>
                    <a:pt x="258" y="672"/>
                  </a:lnTo>
                  <a:lnTo>
                    <a:pt x="51" y="620"/>
                  </a:lnTo>
                  <a:lnTo>
                    <a:pt x="0" y="414"/>
                  </a:lnTo>
                  <a:lnTo>
                    <a:pt x="51" y="361"/>
                  </a:lnTo>
                  <a:lnTo>
                    <a:pt x="102" y="258"/>
                  </a:lnTo>
                  <a:lnTo>
                    <a:pt x="206" y="155"/>
                  </a:lnTo>
                  <a:lnTo>
                    <a:pt x="361" y="0"/>
                  </a:lnTo>
                  <a:lnTo>
                    <a:pt x="464" y="103"/>
                  </a:lnTo>
                  <a:lnTo>
                    <a:pt x="568" y="258"/>
                  </a:lnTo>
                  <a:lnTo>
                    <a:pt x="722" y="414"/>
                  </a:lnTo>
                  <a:lnTo>
                    <a:pt x="877" y="465"/>
                  </a:lnTo>
                  <a:lnTo>
                    <a:pt x="1135" y="414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1" name="Freeform 258"/>
            <p:cNvSpPr>
              <a:spLocks/>
            </p:cNvSpPr>
            <p:nvPr/>
          </p:nvSpPr>
          <p:spPr bwMode="auto">
            <a:xfrm>
              <a:off x="2765" y="2196"/>
              <a:ext cx="309" cy="103"/>
            </a:xfrm>
            <a:custGeom>
              <a:avLst/>
              <a:gdLst>
                <a:gd name="T0" fmla="*/ 2 w 1549"/>
                <a:gd name="T1" fmla="*/ 1 h 517"/>
                <a:gd name="T2" fmla="*/ 2 w 1549"/>
                <a:gd name="T3" fmla="*/ 1 h 517"/>
                <a:gd name="T4" fmla="*/ 1 w 1549"/>
                <a:gd name="T5" fmla="*/ 1 h 517"/>
                <a:gd name="T6" fmla="*/ 1 w 1549"/>
                <a:gd name="T7" fmla="*/ 1 h 517"/>
                <a:gd name="T8" fmla="*/ 1 w 1549"/>
                <a:gd name="T9" fmla="*/ 1 h 517"/>
                <a:gd name="T10" fmla="*/ 0 w 1549"/>
                <a:gd name="T11" fmla="*/ 0 h 517"/>
                <a:gd name="T12" fmla="*/ 0 w 1549"/>
                <a:gd name="T13" fmla="*/ 0 h 517"/>
                <a:gd name="T14" fmla="*/ 0 w 1549"/>
                <a:gd name="T15" fmla="*/ 0 h 517"/>
                <a:gd name="T16" fmla="*/ 0 w 1549"/>
                <a:gd name="T17" fmla="*/ 0 h 517"/>
                <a:gd name="T18" fmla="*/ 0 w 1549"/>
                <a:gd name="T19" fmla="*/ 0 h 517"/>
                <a:gd name="T20" fmla="*/ 0 w 1549"/>
                <a:gd name="T21" fmla="*/ 0 h 517"/>
                <a:gd name="T22" fmla="*/ 1 w 1549"/>
                <a:gd name="T23" fmla="*/ 0 h 517"/>
                <a:gd name="T24" fmla="*/ 1 w 1549"/>
                <a:gd name="T25" fmla="*/ 0 h 517"/>
                <a:gd name="T26" fmla="*/ 1 w 1549"/>
                <a:gd name="T27" fmla="*/ 0 h 517"/>
                <a:gd name="T28" fmla="*/ 2 w 1549"/>
                <a:gd name="T29" fmla="*/ 0 h 517"/>
                <a:gd name="T30" fmla="*/ 2 w 1549"/>
                <a:gd name="T31" fmla="*/ 0 h 517"/>
                <a:gd name="T32" fmla="*/ 2 w 1549"/>
                <a:gd name="T33" fmla="*/ 0 h 517"/>
                <a:gd name="T34" fmla="*/ 2 w 1549"/>
                <a:gd name="T35" fmla="*/ 0 h 517"/>
                <a:gd name="T36" fmla="*/ 2 w 1549"/>
                <a:gd name="T37" fmla="*/ 1 h 517"/>
                <a:gd name="T38" fmla="*/ 2 w 1549"/>
                <a:gd name="T39" fmla="*/ 1 h 5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9" h="517">
                  <a:moveTo>
                    <a:pt x="1188" y="517"/>
                  </a:moveTo>
                  <a:lnTo>
                    <a:pt x="1033" y="517"/>
                  </a:lnTo>
                  <a:lnTo>
                    <a:pt x="671" y="413"/>
                  </a:lnTo>
                  <a:lnTo>
                    <a:pt x="362" y="362"/>
                  </a:lnTo>
                  <a:lnTo>
                    <a:pt x="103" y="310"/>
                  </a:lnTo>
                  <a:lnTo>
                    <a:pt x="0" y="206"/>
                  </a:lnTo>
                  <a:lnTo>
                    <a:pt x="51" y="104"/>
                  </a:lnTo>
                  <a:lnTo>
                    <a:pt x="154" y="52"/>
                  </a:lnTo>
                  <a:lnTo>
                    <a:pt x="258" y="0"/>
                  </a:lnTo>
                  <a:lnTo>
                    <a:pt x="464" y="0"/>
                  </a:lnTo>
                  <a:lnTo>
                    <a:pt x="722" y="52"/>
                  </a:lnTo>
                  <a:lnTo>
                    <a:pt x="1084" y="104"/>
                  </a:lnTo>
                  <a:lnTo>
                    <a:pt x="1549" y="104"/>
                  </a:lnTo>
                  <a:lnTo>
                    <a:pt x="1497" y="259"/>
                  </a:lnTo>
                  <a:lnTo>
                    <a:pt x="1394" y="465"/>
                  </a:lnTo>
                  <a:lnTo>
                    <a:pt x="1188" y="517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2" name="Freeform 259"/>
            <p:cNvSpPr>
              <a:spLocks/>
            </p:cNvSpPr>
            <p:nvPr/>
          </p:nvSpPr>
          <p:spPr bwMode="auto">
            <a:xfrm>
              <a:off x="2785" y="2206"/>
              <a:ext cx="279" cy="73"/>
            </a:xfrm>
            <a:custGeom>
              <a:avLst/>
              <a:gdLst>
                <a:gd name="T0" fmla="*/ 0 w 1394"/>
                <a:gd name="T1" fmla="*/ 0 h 361"/>
                <a:gd name="T2" fmla="*/ 0 w 1394"/>
                <a:gd name="T3" fmla="*/ 0 h 361"/>
                <a:gd name="T4" fmla="*/ 0 w 1394"/>
                <a:gd name="T5" fmla="*/ 0 h 361"/>
                <a:gd name="T6" fmla="*/ 0 w 1394"/>
                <a:gd name="T7" fmla="*/ 0 h 361"/>
                <a:gd name="T8" fmla="*/ 0 w 1394"/>
                <a:gd name="T9" fmla="*/ 0 h 361"/>
                <a:gd name="T10" fmla="*/ 0 w 1394"/>
                <a:gd name="T11" fmla="*/ 0 h 361"/>
                <a:gd name="T12" fmla="*/ 0 w 1394"/>
                <a:gd name="T13" fmla="*/ 0 h 361"/>
                <a:gd name="T14" fmla="*/ 1 w 1394"/>
                <a:gd name="T15" fmla="*/ 0 h 361"/>
                <a:gd name="T16" fmla="*/ 1 w 1394"/>
                <a:gd name="T17" fmla="*/ 0 h 361"/>
                <a:gd name="T18" fmla="*/ 1 w 1394"/>
                <a:gd name="T19" fmla="*/ 0 h 361"/>
                <a:gd name="T20" fmla="*/ 2 w 1394"/>
                <a:gd name="T21" fmla="*/ 0 h 361"/>
                <a:gd name="T22" fmla="*/ 2 w 1394"/>
                <a:gd name="T23" fmla="*/ 0 h 361"/>
                <a:gd name="T24" fmla="*/ 2 w 1394"/>
                <a:gd name="T25" fmla="*/ 0 h 361"/>
                <a:gd name="T26" fmla="*/ 2 w 1394"/>
                <a:gd name="T27" fmla="*/ 0 h 361"/>
                <a:gd name="T28" fmla="*/ 2 w 1394"/>
                <a:gd name="T29" fmla="*/ 1 h 361"/>
                <a:gd name="T30" fmla="*/ 2 w 1394"/>
                <a:gd name="T31" fmla="*/ 1 h 361"/>
                <a:gd name="T32" fmla="*/ 2 w 1394"/>
                <a:gd name="T33" fmla="*/ 1 h 361"/>
                <a:gd name="T34" fmla="*/ 1 w 1394"/>
                <a:gd name="T35" fmla="*/ 1 h 361"/>
                <a:gd name="T36" fmla="*/ 1 w 1394"/>
                <a:gd name="T37" fmla="*/ 1 h 361"/>
                <a:gd name="T38" fmla="*/ 0 w 1394"/>
                <a:gd name="T39" fmla="*/ 0 h 3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94" h="361">
                  <a:moveTo>
                    <a:pt x="310" y="258"/>
                  </a:moveTo>
                  <a:lnTo>
                    <a:pt x="104" y="207"/>
                  </a:lnTo>
                  <a:lnTo>
                    <a:pt x="0" y="103"/>
                  </a:lnTo>
                  <a:lnTo>
                    <a:pt x="0" y="52"/>
                  </a:lnTo>
                  <a:lnTo>
                    <a:pt x="104" y="0"/>
                  </a:lnTo>
                  <a:lnTo>
                    <a:pt x="206" y="0"/>
                  </a:lnTo>
                  <a:lnTo>
                    <a:pt x="413" y="0"/>
                  </a:lnTo>
                  <a:lnTo>
                    <a:pt x="619" y="52"/>
                  </a:lnTo>
                  <a:lnTo>
                    <a:pt x="981" y="103"/>
                  </a:lnTo>
                  <a:lnTo>
                    <a:pt x="1394" y="103"/>
                  </a:lnTo>
                  <a:lnTo>
                    <a:pt x="1343" y="207"/>
                  </a:lnTo>
                  <a:lnTo>
                    <a:pt x="1291" y="361"/>
                  </a:lnTo>
                  <a:lnTo>
                    <a:pt x="1085" y="361"/>
                  </a:lnTo>
                  <a:lnTo>
                    <a:pt x="930" y="361"/>
                  </a:lnTo>
                  <a:lnTo>
                    <a:pt x="568" y="310"/>
                  </a:lnTo>
                  <a:lnTo>
                    <a:pt x="310" y="258"/>
                  </a:lnTo>
                  <a:close/>
                </a:path>
              </a:pathLst>
            </a:custGeom>
            <a:solidFill>
              <a:srgbClr val="F5B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3" name="Freeform 260"/>
            <p:cNvSpPr>
              <a:spLocks/>
            </p:cNvSpPr>
            <p:nvPr/>
          </p:nvSpPr>
          <p:spPr bwMode="auto">
            <a:xfrm>
              <a:off x="2806" y="2206"/>
              <a:ext cx="237" cy="62"/>
            </a:xfrm>
            <a:custGeom>
              <a:avLst/>
              <a:gdLst>
                <a:gd name="T0" fmla="*/ 0 w 1187"/>
                <a:gd name="T1" fmla="*/ 0 h 310"/>
                <a:gd name="T2" fmla="*/ 0 w 1187"/>
                <a:gd name="T3" fmla="*/ 0 h 310"/>
                <a:gd name="T4" fmla="*/ 0 w 1187"/>
                <a:gd name="T5" fmla="*/ 0 h 310"/>
                <a:gd name="T6" fmla="*/ 0 w 1187"/>
                <a:gd name="T7" fmla="*/ 0 h 310"/>
                <a:gd name="T8" fmla="*/ 0 w 1187"/>
                <a:gd name="T9" fmla="*/ 0 h 310"/>
                <a:gd name="T10" fmla="*/ 0 w 1187"/>
                <a:gd name="T11" fmla="*/ 0 h 310"/>
                <a:gd name="T12" fmla="*/ 0 w 1187"/>
                <a:gd name="T13" fmla="*/ 0 h 310"/>
                <a:gd name="T14" fmla="*/ 0 w 1187"/>
                <a:gd name="T15" fmla="*/ 0 h 310"/>
                <a:gd name="T16" fmla="*/ 0 w 1187"/>
                <a:gd name="T17" fmla="*/ 0 h 310"/>
                <a:gd name="T18" fmla="*/ 1 w 1187"/>
                <a:gd name="T19" fmla="*/ 0 h 310"/>
                <a:gd name="T20" fmla="*/ 1 w 1187"/>
                <a:gd name="T21" fmla="*/ 0 h 310"/>
                <a:gd name="T22" fmla="*/ 2 w 1187"/>
                <a:gd name="T23" fmla="*/ 0 h 310"/>
                <a:gd name="T24" fmla="*/ 2 w 1187"/>
                <a:gd name="T25" fmla="*/ 0 h 310"/>
                <a:gd name="T26" fmla="*/ 2 w 1187"/>
                <a:gd name="T27" fmla="*/ 0 h 310"/>
                <a:gd name="T28" fmla="*/ 2 w 1187"/>
                <a:gd name="T29" fmla="*/ 0 h 310"/>
                <a:gd name="T30" fmla="*/ 2 w 1187"/>
                <a:gd name="T31" fmla="*/ 0 h 310"/>
                <a:gd name="T32" fmla="*/ 2 w 1187"/>
                <a:gd name="T33" fmla="*/ 0 h 310"/>
                <a:gd name="T34" fmla="*/ 1 w 1187"/>
                <a:gd name="T35" fmla="*/ 0 h 310"/>
                <a:gd name="T36" fmla="*/ 1 w 1187"/>
                <a:gd name="T37" fmla="*/ 0 h 310"/>
                <a:gd name="T38" fmla="*/ 0 w 1187"/>
                <a:gd name="T39" fmla="*/ 0 h 3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87" h="310">
                  <a:moveTo>
                    <a:pt x="257" y="207"/>
                  </a:moveTo>
                  <a:lnTo>
                    <a:pt x="102" y="154"/>
                  </a:lnTo>
                  <a:lnTo>
                    <a:pt x="0" y="103"/>
                  </a:lnTo>
                  <a:lnTo>
                    <a:pt x="0" y="52"/>
                  </a:lnTo>
                  <a:lnTo>
                    <a:pt x="51" y="0"/>
                  </a:lnTo>
                  <a:lnTo>
                    <a:pt x="155" y="0"/>
                  </a:lnTo>
                  <a:lnTo>
                    <a:pt x="309" y="0"/>
                  </a:lnTo>
                  <a:lnTo>
                    <a:pt x="515" y="52"/>
                  </a:lnTo>
                  <a:lnTo>
                    <a:pt x="877" y="103"/>
                  </a:lnTo>
                  <a:lnTo>
                    <a:pt x="1187" y="103"/>
                  </a:lnTo>
                  <a:lnTo>
                    <a:pt x="1187" y="207"/>
                  </a:lnTo>
                  <a:lnTo>
                    <a:pt x="1135" y="310"/>
                  </a:lnTo>
                  <a:lnTo>
                    <a:pt x="981" y="310"/>
                  </a:lnTo>
                  <a:lnTo>
                    <a:pt x="826" y="310"/>
                  </a:lnTo>
                  <a:lnTo>
                    <a:pt x="515" y="258"/>
                  </a:lnTo>
                  <a:lnTo>
                    <a:pt x="257" y="207"/>
                  </a:lnTo>
                  <a:close/>
                </a:path>
              </a:pathLst>
            </a:custGeom>
            <a:solidFill>
              <a:srgbClr val="F8C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4" name="Freeform 261"/>
            <p:cNvSpPr>
              <a:spLocks/>
            </p:cNvSpPr>
            <p:nvPr/>
          </p:nvSpPr>
          <p:spPr bwMode="auto">
            <a:xfrm>
              <a:off x="2816" y="2217"/>
              <a:ext cx="217" cy="41"/>
            </a:xfrm>
            <a:custGeom>
              <a:avLst/>
              <a:gdLst>
                <a:gd name="T0" fmla="*/ 0 w 1084"/>
                <a:gd name="T1" fmla="*/ 0 h 206"/>
                <a:gd name="T2" fmla="*/ 0 w 1084"/>
                <a:gd name="T3" fmla="*/ 0 h 206"/>
                <a:gd name="T4" fmla="*/ 0 w 1084"/>
                <a:gd name="T5" fmla="*/ 0 h 206"/>
                <a:gd name="T6" fmla="*/ 0 w 1084"/>
                <a:gd name="T7" fmla="*/ 0 h 206"/>
                <a:gd name="T8" fmla="*/ 0 w 1084"/>
                <a:gd name="T9" fmla="*/ 0 h 206"/>
                <a:gd name="T10" fmla="*/ 0 w 1084"/>
                <a:gd name="T11" fmla="*/ 0 h 206"/>
                <a:gd name="T12" fmla="*/ 0 w 1084"/>
                <a:gd name="T13" fmla="*/ 0 h 206"/>
                <a:gd name="T14" fmla="*/ 0 w 1084"/>
                <a:gd name="T15" fmla="*/ 0 h 206"/>
                <a:gd name="T16" fmla="*/ 0 w 1084"/>
                <a:gd name="T17" fmla="*/ 0 h 206"/>
                <a:gd name="T18" fmla="*/ 1 w 1084"/>
                <a:gd name="T19" fmla="*/ 0 h 206"/>
                <a:gd name="T20" fmla="*/ 1 w 1084"/>
                <a:gd name="T21" fmla="*/ 0 h 206"/>
                <a:gd name="T22" fmla="*/ 2 w 1084"/>
                <a:gd name="T23" fmla="*/ 0 h 206"/>
                <a:gd name="T24" fmla="*/ 2 w 1084"/>
                <a:gd name="T25" fmla="*/ 0 h 206"/>
                <a:gd name="T26" fmla="*/ 2 w 1084"/>
                <a:gd name="T27" fmla="*/ 0 h 206"/>
                <a:gd name="T28" fmla="*/ 2 w 1084"/>
                <a:gd name="T29" fmla="*/ 0 h 206"/>
                <a:gd name="T30" fmla="*/ 1 w 1084"/>
                <a:gd name="T31" fmla="*/ 0 h 206"/>
                <a:gd name="T32" fmla="*/ 1 w 1084"/>
                <a:gd name="T33" fmla="*/ 0 h 206"/>
                <a:gd name="T34" fmla="*/ 1 w 1084"/>
                <a:gd name="T35" fmla="*/ 0 h 206"/>
                <a:gd name="T36" fmla="*/ 1 w 1084"/>
                <a:gd name="T37" fmla="*/ 0 h 206"/>
                <a:gd name="T38" fmla="*/ 0 w 1084"/>
                <a:gd name="T39" fmla="*/ 0 h 2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84" h="206">
                  <a:moveTo>
                    <a:pt x="258" y="155"/>
                  </a:moveTo>
                  <a:lnTo>
                    <a:pt x="104" y="102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206" y="0"/>
                  </a:lnTo>
                  <a:lnTo>
                    <a:pt x="310" y="0"/>
                  </a:lnTo>
                  <a:lnTo>
                    <a:pt x="517" y="51"/>
                  </a:lnTo>
                  <a:lnTo>
                    <a:pt x="826" y="51"/>
                  </a:lnTo>
                  <a:lnTo>
                    <a:pt x="1084" y="51"/>
                  </a:lnTo>
                  <a:lnTo>
                    <a:pt x="1084" y="102"/>
                  </a:lnTo>
                  <a:lnTo>
                    <a:pt x="1033" y="206"/>
                  </a:lnTo>
                  <a:lnTo>
                    <a:pt x="930" y="206"/>
                  </a:lnTo>
                  <a:lnTo>
                    <a:pt x="775" y="206"/>
                  </a:lnTo>
                  <a:lnTo>
                    <a:pt x="464" y="206"/>
                  </a:lnTo>
                  <a:lnTo>
                    <a:pt x="258" y="155"/>
                  </a:lnTo>
                  <a:close/>
                </a:path>
              </a:pathLst>
            </a:custGeom>
            <a:solidFill>
              <a:srgbClr val="FBC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5" name="Freeform 262"/>
            <p:cNvSpPr>
              <a:spLocks/>
            </p:cNvSpPr>
            <p:nvPr/>
          </p:nvSpPr>
          <p:spPr bwMode="auto">
            <a:xfrm>
              <a:off x="2837" y="2217"/>
              <a:ext cx="186" cy="31"/>
            </a:xfrm>
            <a:custGeom>
              <a:avLst/>
              <a:gdLst>
                <a:gd name="T0" fmla="*/ 1 w 929"/>
                <a:gd name="T1" fmla="*/ 0 h 155"/>
                <a:gd name="T2" fmla="*/ 1 w 929"/>
                <a:gd name="T3" fmla="*/ 0 h 155"/>
                <a:gd name="T4" fmla="*/ 1 w 929"/>
                <a:gd name="T5" fmla="*/ 0 h 155"/>
                <a:gd name="T6" fmla="*/ 0 w 929"/>
                <a:gd name="T7" fmla="*/ 0 h 155"/>
                <a:gd name="T8" fmla="*/ 0 w 929"/>
                <a:gd name="T9" fmla="*/ 0 h 155"/>
                <a:gd name="T10" fmla="*/ 0 w 929"/>
                <a:gd name="T11" fmla="*/ 0 h 155"/>
                <a:gd name="T12" fmla="*/ 0 w 929"/>
                <a:gd name="T13" fmla="*/ 0 h 155"/>
                <a:gd name="T14" fmla="*/ 0 w 929"/>
                <a:gd name="T15" fmla="*/ 0 h 155"/>
                <a:gd name="T16" fmla="*/ 0 w 929"/>
                <a:gd name="T17" fmla="*/ 0 h 155"/>
                <a:gd name="T18" fmla="*/ 0 w 929"/>
                <a:gd name="T19" fmla="*/ 0 h 155"/>
                <a:gd name="T20" fmla="*/ 0 w 929"/>
                <a:gd name="T21" fmla="*/ 0 h 155"/>
                <a:gd name="T22" fmla="*/ 0 w 929"/>
                <a:gd name="T23" fmla="*/ 0 h 155"/>
                <a:gd name="T24" fmla="*/ 0 w 929"/>
                <a:gd name="T25" fmla="*/ 0 h 155"/>
                <a:gd name="T26" fmla="*/ 1 w 929"/>
                <a:gd name="T27" fmla="*/ 0 h 155"/>
                <a:gd name="T28" fmla="*/ 1 w 929"/>
                <a:gd name="T29" fmla="*/ 0 h 155"/>
                <a:gd name="T30" fmla="*/ 1 w 929"/>
                <a:gd name="T31" fmla="*/ 0 h 155"/>
                <a:gd name="T32" fmla="*/ 1 w 929"/>
                <a:gd name="T33" fmla="*/ 0 h 155"/>
                <a:gd name="T34" fmla="*/ 1 w 929"/>
                <a:gd name="T35" fmla="*/ 0 h 155"/>
                <a:gd name="T36" fmla="*/ 1 w 929"/>
                <a:gd name="T37" fmla="*/ 0 h 155"/>
                <a:gd name="T38" fmla="*/ 1 w 929"/>
                <a:gd name="T39" fmla="*/ 0 h 1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29" h="155">
                  <a:moveTo>
                    <a:pt x="826" y="155"/>
                  </a:moveTo>
                  <a:lnTo>
                    <a:pt x="671" y="155"/>
                  </a:lnTo>
                  <a:lnTo>
                    <a:pt x="413" y="155"/>
                  </a:lnTo>
                  <a:lnTo>
                    <a:pt x="206" y="102"/>
                  </a:lnTo>
                  <a:lnTo>
                    <a:pt x="102" y="102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154" y="0"/>
                  </a:lnTo>
                  <a:lnTo>
                    <a:pt x="258" y="0"/>
                  </a:lnTo>
                  <a:lnTo>
                    <a:pt x="413" y="51"/>
                  </a:lnTo>
                  <a:lnTo>
                    <a:pt x="722" y="102"/>
                  </a:lnTo>
                  <a:lnTo>
                    <a:pt x="929" y="102"/>
                  </a:lnTo>
                  <a:lnTo>
                    <a:pt x="929" y="155"/>
                  </a:lnTo>
                  <a:lnTo>
                    <a:pt x="877" y="155"/>
                  </a:lnTo>
                  <a:lnTo>
                    <a:pt x="826" y="155"/>
                  </a:lnTo>
                  <a:close/>
                </a:path>
              </a:pathLst>
            </a:custGeom>
            <a:solidFill>
              <a:srgbClr val="FF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6" name="Freeform 263"/>
            <p:cNvSpPr>
              <a:spLocks/>
            </p:cNvSpPr>
            <p:nvPr/>
          </p:nvSpPr>
          <p:spPr bwMode="auto">
            <a:xfrm>
              <a:off x="2992" y="1204"/>
              <a:ext cx="51" cy="42"/>
            </a:xfrm>
            <a:custGeom>
              <a:avLst/>
              <a:gdLst>
                <a:gd name="T0" fmla="*/ 0 w 258"/>
                <a:gd name="T1" fmla="*/ 0 h 207"/>
                <a:gd name="T2" fmla="*/ 0 w 258"/>
                <a:gd name="T3" fmla="*/ 0 h 207"/>
                <a:gd name="T4" fmla="*/ 0 w 258"/>
                <a:gd name="T5" fmla="*/ 0 h 207"/>
                <a:gd name="T6" fmla="*/ 0 w 258"/>
                <a:gd name="T7" fmla="*/ 0 h 207"/>
                <a:gd name="T8" fmla="*/ 0 w 258"/>
                <a:gd name="T9" fmla="*/ 0 h 207"/>
                <a:gd name="T10" fmla="*/ 0 w 258"/>
                <a:gd name="T11" fmla="*/ 0 h 207"/>
                <a:gd name="T12" fmla="*/ 0 w 258"/>
                <a:gd name="T13" fmla="*/ 0 h 207"/>
                <a:gd name="T14" fmla="*/ 0 w 258"/>
                <a:gd name="T15" fmla="*/ 0 h 207"/>
                <a:gd name="T16" fmla="*/ 0 w 258"/>
                <a:gd name="T17" fmla="*/ 0 h 207"/>
                <a:gd name="T18" fmla="*/ 0 w 258"/>
                <a:gd name="T19" fmla="*/ 0 h 207"/>
                <a:gd name="T20" fmla="*/ 0 w 258"/>
                <a:gd name="T21" fmla="*/ 0 h 207"/>
                <a:gd name="T22" fmla="*/ 0 w 258"/>
                <a:gd name="T23" fmla="*/ 0 h 207"/>
                <a:gd name="T24" fmla="*/ 0 w 258"/>
                <a:gd name="T25" fmla="*/ 0 h 207"/>
                <a:gd name="T26" fmla="*/ 0 w 258"/>
                <a:gd name="T27" fmla="*/ 0 h 207"/>
                <a:gd name="T28" fmla="*/ 0 w 258"/>
                <a:gd name="T29" fmla="*/ 0 h 207"/>
                <a:gd name="T30" fmla="*/ 0 w 258"/>
                <a:gd name="T31" fmla="*/ 0 h 207"/>
                <a:gd name="T32" fmla="*/ 0 w 258"/>
                <a:gd name="T33" fmla="*/ 0 h 207"/>
                <a:gd name="T34" fmla="*/ 0 w 258"/>
                <a:gd name="T35" fmla="*/ 0 h 207"/>
                <a:gd name="T36" fmla="*/ 0 w 258"/>
                <a:gd name="T37" fmla="*/ 0 h 207"/>
                <a:gd name="T38" fmla="*/ 0 w 258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8" h="207">
                  <a:moveTo>
                    <a:pt x="103" y="0"/>
                  </a:moveTo>
                  <a:lnTo>
                    <a:pt x="52" y="0"/>
                  </a:lnTo>
                  <a:lnTo>
                    <a:pt x="0" y="52"/>
                  </a:lnTo>
                  <a:lnTo>
                    <a:pt x="0" y="103"/>
                  </a:lnTo>
                  <a:lnTo>
                    <a:pt x="0" y="155"/>
                  </a:lnTo>
                  <a:lnTo>
                    <a:pt x="52" y="207"/>
                  </a:lnTo>
                  <a:lnTo>
                    <a:pt x="103" y="155"/>
                  </a:lnTo>
                  <a:lnTo>
                    <a:pt x="155" y="103"/>
                  </a:lnTo>
                  <a:lnTo>
                    <a:pt x="258" y="103"/>
                  </a:lnTo>
                  <a:lnTo>
                    <a:pt x="206" y="52"/>
                  </a:lnTo>
                  <a:lnTo>
                    <a:pt x="155" y="52"/>
                  </a:lnTo>
                  <a:lnTo>
                    <a:pt x="103" y="52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7" name="Freeform 264"/>
            <p:cNvSpPr>
              <a:spLocks/>
            </p:cNvSpPr>
            <p:nvPr/>
          </p:nvSpPr>
          <p:spPr bwMode="auto">
            <a:xfrm>
              <a:off x="2889" y="1173"/>
              <a:ext cx="41" cy="42"/>
            </a:xfrm>
            <a:custGeom>
              <a:avLst/>
              <a:gdLst>
                <a:gd name="T0" fmla="*/ 0 w 206"/>
                <a:gd name="T1" fmla="*/ 0 h 207"/>
                <a:gd name="T2" fmla="*/ 0 w 206"/>
                <a:gd name="T3" fmla="*/ 0 h 207"/>
                <a:gd name="T4" fmla="*/ 0 w 206"/>
                <a:gd name="T5" fmla="*/ 0 h 207"/>
                <a:gd name="T6" fmla="*/ 0 w 206"/>
                <a:gd name="T7" fmla="*/ 0 h 207"/>
                <a:gd name="T8" fmla="*/ 0 w 206"/>
                <a:gd name="T9" fmla="*/ 0 h 207"/>
                <a:gd name="T10" fmla="*/ 0 w 206"/>
                <a:gd name="T11" fmla="*/ 0 h 207"/>
                <a:gd name="T12" fmla="*/ 0 w 206"/>
                <a:gd name="T13" fmla="*/ 0 h 207"/>
                <a:gd name="T14" fmla="*/ 0 w 206"/>
                <a:gd name="T15" fmla="*/ 0 h 207"/>
                <a:gd name="T16" fmla="*/ 0 w 206"/>
                <a:gd name="T17" fmla="*/ 0 h 207"/>
                <a:gd name="T18" fmla="*/ 0 w 206"/>
                <a:gd name="T19" fmla="*/ 0 h 207"/>
                <a:gd name="T20" fmla="*/ 0 w 206"/>
                <a:gd name="T21" fmla="*/ 0 h 207"/>
                <a:gd name="T22" fmla="*/ 0 w 206"/>
                <a:gd name="T23" fmla="*/ 0 h 207"/>
                <a:gd name="T24" fmla="*/ 0 w 206"/>
                <a:gd name="T25" fmla="*/ 0 h 207"/>
                <a:gd name="T26" fmla="*/ 0 w 206"/>
                <a:gd name="T27" fmla="*/ 0 h 2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6" h="207">
                  <a:moveTo>
                    <a:pt x="0" y="0"/>
                  </a:moveTo>
                  <a:lnTo>
                    <a:pt x="0" y="51"/>
                  </a:lnTo>
                  <a:lnTo>
                    <a:pt x="51" y="51"/>
                  </a:lnTo>
                  <a:lnTo>
                    <a:pt x="102" y="104"/>
                  </a:lnTo>
                  <a:lnTo>
                    <a:pt x="102" y="207"/>
                  </a:lnTo>
                  <a:lnTo>
                    <a:pt x="155" y="207"/>
                  </a:lnTo>
                  <a:lnTo>
                    <a:pt x="206" y="155"/>
                  </a:lnTo>
                  <a:lnTo>
                    <a:pt x="206" y="104"/>
                  </a:lnTo>
                  <a:lnTo>
                    <a:pt x="206" y="51"/>
                  </a:lnTo>
                  <a:lnTo>
                    <a:pt x="2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8" name="Freeform 265"/>
            <p:cNvSpPr>
              <a:spLocks/>
            </p:cNvSpPr>
            <p:nvPr/>
          </p:nvSpPr>
          <p:spPr bwMode="auto">
            <a:xfrm>
              <a:off x="2661" y="2299"/>
              <a:ext cx="351" cy="486"/>
            </a:xfrm>
            <a:custGeom>
              <a:avLst/>
              <a:gdLst>
                <a:gd name="T0" fmla="*/ 3 w 1756"/>
                <a:gd name="T1" fmla="*/ 0 h 2428"/>
                <a:gd name="T2" fmla="*/ 2 w 1756"/>
                <a:gd name="T3" fmla="*/ 0 h 2428"/>
                <a:gd name="T4" fmla="*/ 2 w 1756"/>
                <a:gd name="T5" fmla="*/ 0 h 2428"/>
                <a:gd name="T6" fmla="*/ 1 w 1756"/>
                <a:gd name="T7" fmla="*/ 0 h 2428"/>
                <a:gd name="T8" fmla="*/ 1 w 1756"/>
                <a:gd name="T9" fmla="*/ 0 h 2428"/>
                <a:gd name="T10" fmla="*/ 1 w 1756"/>
                <a:gd name="T11" fmla="*/ 0 h 2428"/>
                <a:gd name="T12" fmla="*/ 0 w 1756"/>
                <a:gd name="T13" fmla="*/ 1 h 2428"/>
                <a:gd name="T14" fmla="*/ 0 w 1756"/>
                <a:gd name="T15" fmla="*/ 1 h 2428"/>
                <a:gd name="T16" fmla="*/ 0 w 1756"/>
                <a:gd name="T17" fmla="*/ 1 h 2428"/>
                <a:gd name="T18" fmla="*/ 0 w 1756"/>
                <a:gd name="T19" fmla="*/ 2 h 2428"/>
                <a:gd name="T20" fmla="*/ 0 w 1756"/>
                <a:gd name="T21" fmla="*/ 3 h 2428"/>
                <a:gd name="T22" fmla="*/ 0 w 1756"/>
                <a:gd name="T23" fmla="*/ 3 h 2428"/>
                <a:gd name="T24" fmla="*/ 0 w 1756"/>
                <a:gd name="T25" fmla="*/ 3 h 2428"/>
                <a:gd name="T26" fmla="*/ 1 w 1756"/>
                <a:gd name="T27" fmla="*/ 4 h 2428"/>
                <a:gd name="T28" fmla="*/ 1 w 1756"/>
                <a:gd name="T29" fmla="*/ 4 h 2428"/>
                <a:gd name="T30" fmla="*/ 1 w 1756"/>
                <a:gd name="T31" fmla="*/ 4 h 2428"/>
                <a:gd name="T32" fmla="*/ 1 w 1756"/>
                <a:gd name="T33" fmla="*/ 4 h 2428"/>
                <a:gd name="T34" fmla="*/ 1 w 1756"/>
                <a:gd name="T35" fmla="*/ 4 h 2428"/>
                <a:gd name="T36" fmla="*/ 1 w 1756"/>
                <a:gd name="T37" fmla="*/ 4 h 2428"/>
                <a:gd name="T38" fmla="*/ 1 w 1756"/>
                <a:gd name="T39" fmla="*/ 4 h 2428"/>
                <a:gd name="T40" fmla="*/ 1 w 1756"/>
                <a:gd name="T41" fmla="*/ 3 h 2428"/>
                <a:gd name="T42" fmla="*/ 2 w 1756"/>
                <a:gd name="T43" fmla="*/ 3 h 2428"/>
                <a:gd name="T44" fmla="*/ 2 w 1756"/>
                <a:gd name="T45" fmla="*/ 3 h 2428"/>
                <a:gd name="T46" fmla="*/ 2 w 1756"/>
                <a:gd name="T47" fmla="*/ 2 h 2428"/>
                <a:gd name="T48" fmla="*/ 2 w 1756"/>
                <a:gd name="T49" fmla="*/ 2 h 2428"/>
                <a:gd name="T50" fmla="*/ 2 w 1756"/>
                <a:gd name="T51" fmla="*/ 2 h 2428"/>
                <a:gd name="T52" fmla="*/ 3 w 1756"/>
                <a:gd name="T53" fmla="*/ 1 h 2428"/>
                <a:gd name="T54" fmla="*/ 3 w 1756"/>
                <a:gd name="T55" fmla="*/ 1 h 2428"/>
                <a:gd name="T56" fmla="*/ 3 w 1756"/>
                <a:gd name="T57" fmla="*/ 1 h 2428"/>
                <a:gd name="T58" fmla="*/ 3 w 1756"/>
                <a:gd name="T59" fmla="*/ 0 h 2428"/>
                <a:gd name="T60" fmla="*/ 3 w 1756"/>
                <a:gd name="T61" fmla="*/ 0 h 24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56" h="2428">
                  <a:moveTo>
                    <a:pt x="1705" y="155"/>
                  </a:moveTo>
                  <a:lnTo>
                    <a:pt x="1550" y="103"/>
                  </a:lnTo>
                  <a:lnTo>
                    <a:pt x="1137" y="51"/>
                  </a:lnTo>
                  <a:lnTo>
                    <a:pt x="775" y="0"/>
                  </a:lnTo>
                  <a:lnTo>
                    <a:pt x="465" y="155"/>
                  </a:lnTo>
                  <a:lnTo>
                    <a:pt x="258" y="413"/>
                  </a:lnTo>
                  <a:lnTo>
                    <a:pt x="104" y="826"/>
                  </a:lnTo>
                  <a:lnTo>
                    <a:pt x="0" y="1291"/>
                  </a:lnTo>
                  <a:lnTo>
                    <a:pt x="0" y="1704"/>
                  </a:lnTo>
                  <a:lnTo>
                    <a:pt x="155" y="2066"/>
                  </a:lnTo>
                  <a:lnTo>
                    <a:pt x="362" y="2324"/>
                  </a:lnTo>
                  <a:lnTo>
                    <a:pt x="517" y="2428"/>
                  </a:lnTo>
                  <a:lnTo>
                    <a:pt x="568" y="2428"/>
                  </a:lnTo>
                  <a:lnTo>
                    <a:pt x="620" y="2324"/>
                  </a:lnTo>
                  <a:lnTo>
                    <a:pt x="724" y="2221"/>
                  </a:lnTo>
                  <a:lnTo>
                    <a:pt x="879" y="2066"/>
                  </a:lnTo>
                  <a:lnTo>
                    <a:pt x="981" y="1911"/>
                  </a:lnTo>
                  <a:lnTo>
                    <a:pt x="1137" y="1704"/>
                  </a:lnTo>
                  <a:lnTo>
                    <a:pt x="1292" y="1446"/>
                  </a:lnTo>
                  <a:lnTo>
                    <a:pt x="1446" y="1240"/>
                  </a:lnTo>
                  <a:lnTo>
                    <a:pt x="1550" y="1033"/>
                  </a:lnTo>
                  <a:lnTo>
                    <a:pt x="1653" y="826"/>
                  </a:lnTo>
                  <a:lnTo>
                    <a:pt x="1756" y="620"/>
                  </a:lnTo>
                  <a:lnTo>
                    <a:pt x="1756" y="413"/>
                  </a:lnTo>
                  <a:lnTo>
                    <a:pt x="1756" y="258"/>
                  </a:lnTo>
                  <a:lnTo>
                    <a:pt x="1705" y="155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39" name="Freeform 266"/>
            <p:cNvSpPr>
              <a:spLocks/>
            </p:cNvSpPr>
            <p:nvPr/>
          </p:nvSpPr>
          <p:spPr bwMode="auto">
            <a:xfrm>
              <a:off x="2671" y="2310"/>
              <a:ext cx="331" cy="444"/>
            </a:xfrm>
            <a:custGeom>
              <a:avLst/>
              <a:gdLst>
                <a:gd name="T0" fmla="*/ 1 w 1654"/>
                <a:gd name="T1" fmla="*/ 0 h 2222"/>
                <a:gd name="T2" fmla="*/ 2 w 1654"/>
                <a:gd name="T3" fmla="*/ 0 h 2222"/>
                <a:gd name="T4" fmla="*/ 2 w 1654"/>
                <a:gd name="T5" fmla="*/ 0 h 2222"/>
                <a:gd name="T6" fmla="*/ 3 w 1654"/>
                <a:gd name="T7" fmla="*/ 0 h 2222"/>
                <a:gd name="T8" fmla="*/ 3 w 1654"/>
                <a:gd name="T9" fmla="*/ 0 h 2222"/>
                <a:gd name="T10" fmla="*/ 3 w 1654"/>
                <a:gd name="T11" fmla="*/ 0 h 2222"/>
                <a:gd name="T12" fmla="*/ 3 w 1654"/>
                <a:gd name="T13" fmla="*/ 0 h 2222"/>
                <a:gd name="T14" fmla="*/ 3 w 1654"/>
                <a:gd name="T15" fmla="*/ 1 h 2222"/>
                <a:gd name="T16" fmla="*/ 3 w 1654"/>
                <a:gd name="T17" fmla="*/ 1 h 2222"/>
                <a:gd name="T18" fmla="*/ 2 w 1654"/>
                <a:gd name="T19" fmla="*/ 1 h 2222"/>
                <a:gd name="T20" fmla="*/ 2 w 1654"/>
                <a:gd name="T21" fmla="*/ 1 h 2222"/>
                <a:gd name="T22" fmla="*/ 2 w 1654"/>
                <a:gd name="T23" fmla="*/ 2 h 2222"/>
                <a:gd name="T24" fmla="*/ 2 w 1654"/>
                <a:gd name="T25" fmla="*/ 2 h 2222"/>
                <a:gd name="T26" fmla="*/ 2 w 1654"/>
                <a:gd name="T27" fmla="*/ 2 h 2222"/>
                <a:gd name="T28" fmla="*/ 2 w 1654"/>
                <a:gd name="T29" fmla="*/ 3 h 2222"/>
                <a:gd name="T30" fmla="*/ 1 w 1654"/>
                <a:gd name="T31" fmla="*/ 3 h 2222"/>
                <a:gd name="T32" fmla="*/ 1 w 1654"/>
                <a:gd name="T33" fmla="*/ 3 h 2222"/>
                <a:gd name="T34" fmla="*/ 1 w 1654"/>
                <a:gd name="T35" fmla="*/ 3 h 2222"/>
                <a:gd name="T36" fmla="*/ 1 w 1654"/>
                <a:gd name="T37" fmla="*/ 3 h 2222"/>
                <a:gd name="T38" fmla="*/ 1 w 1654"/>
                <a:gd name="T39" fmla="*/ 3 h 2222"/>
                <a:gd name="T40" fmla="*/ 1 w 1654"/>
                <a:gd name="T41" fmla="*/ 4 h 2222"/>
                <a:gd name="T42" fmla="*/ 1 w 1654"/>
                <a:gd name="T43" fmla="*/ 4 h 2222"/>
                <a:gd name="T44" fmla="*/ 1 w 1654"/>
                <a:gd name="T45" fmla="*/ 4 h 2222"/>
                <a:gd name="T46" fmla="*/ 1 w 1654"/>
                <a:gd name="T47" fmla="*/ 4 h 2222"/>
                <a:gd name="T48" fmla="*/ 1 w 1654"/>
                <a:gd name="T49" fmla="*/ 3 h 2222"/>
                <a:gd name="T50" fmla="*/ 0 w 1654"/>
                <a:gd name="T51" fmla="*/ 3 h 2222"/>
                <a:gd name="T52" fmla="*/ 0 w 1654"/>
                <a:gd name="T53" fmla="*/ 3 h 2222"/>
                <a:gd name="T54" fmla="*/ 0 w 1654"/>
                <a:gd name="T55" fmla="*/ 2 h 2222"/>
                <a:gd name="T56" fmla="*/ 0 w 1654"/>
                <a:gd name="T57" fmla="*/ 2 h 2222"/>
                <a:gd name="T58" fmla="*/ 0 w 1654"/>
                <a:gd name="T59" fmla="*/ 1 h 2222"/>
                <a:gd name="T60" fmla="*/ 0 w 1654"/>
                <a:gd name="T61" fmla="*/ 1 h 2222"/>
                <a:gd name="T62" fmla="*/ 0 w 1654"/>
                <a:gd name="T63" fmla="*/ 1 h 2222"/>
                <a:gd name="T64" fmla="*/ 1 w 1654"/>
                <a:gd name="T65" fmla="*/ 0 h 2222"/>
                <a:gd name="T66" fmla="*/ 1 w 1654"/>
                <a:gd name="T67" fmla="*/ 0 h 22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54" h="2222">
                  <a:moveTo>
                    <a:pt x="724" y="0"/>
                  </a:moveTo>
                  <a:lnTo>
                    <a:pt x="1086" y="0"/>
                  </a:lnTo>
                  <a:lnTo>
                    <a:pt x="1447" y="104"/>
                  </a:lnTo>
                  <a:lnTo>
                    <a:pt x="1602" y="104"/>
                  </a:lnTo>
                  <a:lnTo>
                    <a:pt x="1654" y="207"/>
                  </a:lnTo>
                  <a:lnTo>
                    <a:pt x="1654" y="311"/>
                  </a:lnTo>
                  <a:lnTo>
                    <a:pt x="1654" y="465"/>
                  </a:lnTo>
                  <a:lnTo>
                    <a:pt x="1602" y="569"/>
                  </a:lnTo>
                  <a:lnTo>
                    <a:pt x="1550" y="724"/>
                  </a:lnTo>
                  <a:lnTo>
                    <a:pt x="1499" y="931"/>
                  </a:lnTo>
                  <a:lnTo>
                    <a:pt x="1395" y="1086"/>
                  </a:lnTo>
                  <a:lnTo>
                    <a:pt x="1292" y="1240"/>
                  </a:lnTo>
                  <a:lnTo>
                    <a:pt x="1188" y="1395"/>
                  </a:lnTo>
                  <a:lnTo>
                    <a:pt x="1086" y="1602"/>
                  </a:lnTo>
                  <a:lnTo>
                    <a:pt x="930" y="1757"/>
                  </a:lnTo>
                  <a:lnTo>
                    <a:pt x="828" y="1860"/>
                  </a:lnTo>
                  <a:lnTo>
                    <a:pt x="775" y="2015"/>
                  </a:lnTo>
                  <a:lnTo>
                    <a:pt x="673" y="2119"/>
                  </a:lnTo>
                  <a:lnTo>
                    <a:pt x="620" y="2170"/>
                  </a:lnTo>
                  <a:lnTo>
                    <a:pt x="569" y="2222"/>
                  </a:lnTo>
                  <a:lnTo>
                    <a:pt x="517" y="2222"/>
                  </a:lnTo>
                  <a:lnTo>
                    <a:pt x="362" y="2170"/>
                  </a:lnTo>
                  <a:lnTo>
                    <a:pt x="156" y="1912"/>
                  </a:lnTo>
                  <a:lnTo>
                    <a:pt x="0" y="1550"/>
                  </a:lnTo>
                  <a:lnTo>
                    <a:pt x="0" y="1189"/>
                  </a:lnTo>
                  <a:lnTo>
                    <a:pt x="104" y="724"/>
                  </a:lnTo>
                  <a:lnTo>
                    <a:pt x="259" y="362"/>
                  </a:lnTo>
                  <a:lnTo>
                    <a:pt x="466" y="104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F3B9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0" name="Freeform 267"/>
            <p:cNvSpPr>
              <a:spLocks/>
            </p:cNvSpPr>
            <p:nvPr/>
          </p:nvSpPr>
          <p:spPr bwMode="auto">
            <a:xfrm>
              <a:off x="2692" y="2310"/>
              <a:ext cx="300" cy="423"/>
            </a:xfrm>
            <a:custGeom>
              <a:avLst/>
              <a:gdLst>
                <a:gd name="T0" fmla="*/ 1 w 1498"/>
                <a:gd name="T1" fmla="*/ 0 h 2119"/>
                <a:gd name="T2" fmla="*/ 2 w 1498"/>
                <a:gd name="T3" fmla="*/ 0 h 2119"/>
                <a:gd name="T4" fmla="*/ 2 w 1498"/>
                <a:gd name="T5" fmla="*/ 0 h 2119"/>
                <a:gd name="T6" fmla="*/ 2 w 1498"/>
                <a:gd name="T7" fmla="*/ 0 h 2119"/>
                <a:gd name="T8" fmla="*/ 2 w 1498"/>
                <a:gd name="T9" fmla="*/ 0 h 2119"/>
                <a:gd name="T10" fmla="*/ 2 w 1498"/>
                <a:gd name="T11" fmla="*/ 0 h 2119"/>
                <a:gd name="T12" fmla="*/ 2 w 1498"/>
                <a:gd name="T13" fmla="*/ 0 h 2119"/>
                <a:gd name="T14" fmla="*/ 2 w 1498"/>
                <a:gd name="T15" fmla="*/ 1 h 2119"/>
                <a:gd name="T16" fmla="*/ 2 w 1498"/>
                <a:gd name="T17" fmla="*/ 1 h 2119"/>
                <a:gd name="T18" fmla="*/ 2 w 1498"/>
                <a:gd name="T19" fmla="*/ 1 h 2119"/>
                <a:gd name="T20" fmla="*/ 2 w 1498"/>
                <a:gd name="T21" fmla="*/ 1 h 2119"/>
                <a:gd name="T22" fmla="*/ 2 w 1498"/>
                <a:gd name="T23" fmla="*/ 2 h 2119"/>
                <a:gd name="T24" fmla="*/ 2 w 1498"/>
                <a:gd name="T25" fmla="*/ 2 h 2119"/>
                <a:gd name="T26" fmla="*/ 2 w 1498"/>
                <a:gd name="T27" fmla="*/ 2 h 2119"/>
                <a:gd name="T28" fmla="*/ 1 w 1498"/>
                <a:gd name="T29" fmla="*/ 3 h 2119"/>
                <a:gd name="T30" fmla="*/ 1 w 1498"/>
                <a:gd name="T31" fmla="*/ 3 h 2119"/>
                <a:gd name="T32" fmla="*/ 1 w 1498"/>
                <a:gd name="T33" fmla="*/ 3 h 2119"/>
                <a:gd name="T34" fmla="*/ 1 w 1498"/>
                <a:gd name="T35" fmla="*/ 3 h 2119"/>
                <a:gd name="T36" fmla="*/ 1 w 1498"/>
                <a:gd name="T37" fmla="*/ 3 h 2119"/>
                <a:gd name="T38" fmla="*/ 1 w 1498"/>
                <a:gd name="T39" fmla="*/ 3 h 2119"/>
                <a:gd name="T40" fmla="*/ 1 w 1498"/>
                <a:gd name="T41" fmla="*/ 3 h 2119"/>
                <a:gd name="T42" fmla="*/ 1 w 1498"/>
                <a:gd name="T43" fmla="*/ 3 h 2119"/>
                <a:gd name="T44" fmla="*/ 1 w 1498"/>
                <a:gd name="T45" fmla="*/ 3 h 2119"/>
                <a:gd name="T46" fmla="*/ 0 w 1498"/>
                <a:gd name="T47" fmla="*/ 3 h 2119"/>
                <a:gd name="T48" fmla="*/ 0 w 1498"/>
                <a:gd name="T49" fmla="*/ 3 h 2119"/>
                <a:gd name="T50" fmla="*/ 0 w 1498"/>
                <a:gd name="T51" fmla="*/ 3 h 2119"/>
                <a:gd name="T52" fmla="*/ 0 w 1498"/>
                <a:gd name="T53" fmla="*/ 2 h 2119"/>
                <a:gd name="T54" fmla="*/ 0 w 1498"/>
                <a:gd name="T55" fmla="*/ 2 h 2119"/>
                <a:gd name="T56" fmla="*/ 0 w 1498"/>
                <a:gd name="T57" fmla="*/ 1 h 2119"/>
                <a:gd name="T58" fmla="*/ 0 w 1498"/>
                <a:gd name="T59" fmla="*/ 1 h 2119"/>
                <a:gd name="T60" fmla="*/ 0 w 1498"/>
                <a:gd name="T61" fmla="*/ 1 h 2119"/>
                <a:gd name="T62" fmla="*/ 1 w 1498"/>
                <a:gd name="T63" fmla="*/ 0 h 2119"/>
                <a:gd name="T64" fmla="*/ 1 w 1498"/>
                <a:gd name="T65" fmla="*/ 0 h 2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8" h="2119">
                  <a:moveTo>
                    <a:pt x="671" y="0"/>
                  </a:moveTo>
                  <a:lnTo>
                    <a:pt x="982" y="52"/>
                  </a:lnTo>
                  <a:lnTo>
                    <a:pt x="1291" y="104"/>
                  </a:lnTo>
                  <a:lnTo>
                    <a:pt x="1446" y="104"/>
                  </a:lnTo>
                  <a:lnTo>
                    <a:pt x="1498" y="207"/>
                  </a:lnTo>
                  <a:lnTo>
                    <a:pt x="1498" y="311"/>
                  </a:lnTo>
                  <a:lnTo>
                    <a:pt x="1498" y="465"/>
                  </a:lnTo>
                  <a:lnTo>
                    <a:pt x="1446" y="620"/>
                  </a:lnTo>
                  <a:lnTo>
                    <a:pt x="1395" y="775"/>
                  </a:lnTo>
                  <a:lnTo>
                    <a:pt x="1343" y="931"/>
                  </a:lnTo>
                  <a:lnTo>
                    <a:pt x="1240" y="1086"/>
                  </a:lnTo>
                  <a:lnTo>
                    <a:pt x="1137" y="1292"/>
                  </a:lnTo>
                  <a:lnTo>
                    <a:pt x="1033" y="1447"/>
                  </a:lnTo>
                  <a:lnTo>
                    <a:pt x="930" y="1602"/>
                  </a:lnTo>
                  <a:lnTo>
                    <a:pt x="826" y="1757"/>
                  </a:lnTo>
                  <a:lnTo>
                    <a:pt x="724" y="1860"/>
                  </a:lnTo>
                  <a:lnTo>
                    <a:pt x="620" y="1964"/>
                  </a:lnTo>
                  <a:lnTo>
                    <a:pt x="569" y="2066"/>
                  </a:lnTo>
                  <a:lnTo>
                    <a:pt x="516" y="2119"/>
                  </a:lnTo>
                  <a:lnTo>
                    <a:pt x="465" y="2119"/>
                  </a:lnTo>
                  <a:lnTo>
                    <a:pt x="310" y="2015"/>
                  </a:lnTo>
                  <a:lnTo>
                    <a:pt x="103" y="1808"/>
                  </a:lnTo>
                  <a:lnTo>
                    <a:pt x="0" y="1499"/>
                  </a:lnTo>
                  <a:lnTo>
                    <a:pt x="0" y="1137"/>
                  </a:lnTo>
                  <a:lnTo>
                    <a:pt x="52" y="724"/>
                  </a:lnTo>
                  <a:lnTo>
                    <a:pt x="207" y="362"/>
                  </a:lnTo>
                  <a:lnTo>
                    <a:pt x="362" y="104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F4B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1" name="Freeform 268"/>
            <p:cNvSpPr>
              <a:spLocks/>
            </p:cNvSpPr>
            <p:nvPr/>
          </p:nvSpPr>
          <p:spPr bwMode="auto">
            <a:xfrm>
              <a:off x="2703" y="2310"/>
              <a:ext cx="289" cy="392"/>
            </a:xfrm>
            <a:custGeom>
              <a:avLst/>
              <a:gdLst>
                <a:gd name="T0" fmla="*/ 1 w 1446"/>
                <a:gd name="T1" fmla="*/ 0 h 1964"/>
                <a:gd name="T2" fmla="*/ 1 w 1446"/>
                <a:gd name="T3" fmla="*/ 0 h 1964"/>
                <a:gd name="T4" fmla="*/ 2 w 1446"/>
                <a:gd name="T5" fmla="*/ 0 h 1964"/>
                <a:gd name="T6" fmla="*/ 2 w 1446"/>
                <a:gd name="T7" fmla="*/ 0 h 1964"/>
                <a:gd name="T8" fmla="*/ 2 w 1446"/>
                <a:gd name="T9" fmla="*/ 0 h 1964"/>
                <a:gd name="T10" fmla="*/ 2 w 1446"/>
                <a:gd name="T11" fmla="*/ 0 h 1964"/>
                <a:gd name="T12" fmla="*/ 2 w 1446"/>
                <a:gd name="T13" fmla="*/ 1 h 1964"/>
                <a:gd name="T14" fmla="*/ 2 w 1446"/>
                <a:gd name="T15" fmla="*/ 1 h 1964"/>
                <a:gd name="T16" fmla="*/ 2 w 1446"/>
                <a:gd name="T17" fmla="*/ 1 h 1964"/>
                <a:gd name="T18" fmla="*/ 2 w 1446"/>
                <a:gd name="T19" fmla="*/ 1 h 1964"/>
                <a:gd name="T20" fmla="*/ 2 w 1446"/>
                <a:gd name="T21" fmla="*/ 2 h 1964"/>
                <a:gd name="T22" fmla="*/ 2 w 1446"/>
                <a:gd name="T23" fmla="*/ 2 h 1964"/>
                <a:gd name="T24" fmla="*/ 2 w 1446"/>
                <a:gd name="T25" fmla="*/ 2 h 1964"/>
                <a:gd name="T26" fmla="*/ 1 w 1446"/>
                <a:gd name="T27" fmla="*/ 2 h 1964"/>
                <a:gd name="T28" fmla="*/ 1 w 1446"/>
                <a:gd name="T29" fmla="*/ 3 h 1964"/>
                <a:gd name="T30" fmla="*/ 1 w 1446"/>
                <a:gd name="T31" fmla="*/ 3 h 1964"/>
                <a:gd name="T32" fmla="*/ 1 w 1446"/>
                <a:gd name="T33" fmla="*/ 3 h 1964"/>
                <a:gd name="T34" fmla="*/ 1 w 1446"/>
                <a:gd name="T35" fmla="*/ 3 h 1964"/>
                <a:gd name="T36" fmla="*/ 1 w 1446"/>
                <a:gd name="T37" fmla="*/ 3 h 1964"/>
                <a:gd name="T38" fmla="*/ 1 w 1446"/>
                <a:gd name="T39" fmla="*/ 3 h 1964"/>
                <a:gd name="T40" fmla="*/ 1 w 1446"/>
                <a:gd name="T41" fmla="*/ 3 h 1964"/>
                <a:gd name="T42" fmla="*/ 0 w 1446"/>
                <a:gd name="T43" fmla="*/ 3 h 1964"/>
                <a:gd name="T44" fmla="*/ 0 w 1446"/>
                <a:gd name="T45" fmla="*/ 3 h 1964"/>
                <a:gd name="T46" fmla="*/ 0 w 1446"/>
                <a:gd name="T47" fmla="*/ 3 h 1964"/>
                <a:gd name="T48" fmla="*/ 0 w 1446"/>
                <a:gd name="T49" fmla="*/ 2 h 1964"/>
                <a:gd name="T50" fmla="*/ 0 w 1446"/>
                <a:gd name="T51" fmla="*/ 2 h 1964"/>
                <a:gd name="T52" fmla="*/ 0 w 1446"/>
                <a:gd name="T53" fmla="*/ 1 h 1964"/>
                <a:gd name="T54" fmla="*/ 0 w 1446"/>
                <a:gd name="T55" fmla="*/ 1 h 1964"/>
                <a:gd name="T56" fmla="*/ 0 w 1446"/>
                <a:gd name="T57" fmla="*/ 1 h 1964"/>
                <a:gd name="T58" fmla="*/ 1 w 1446"/>
                <a:gd name="T59" fmla="*/ 0 h 1964"/>
                <a:gd name="T60" fmla="*/ 1 w 1446"/>
                <a:gd name="T61" fmla="*/ 0 h 19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46" h="1964">
                  <a:moveTo>
                    <a:pt x="619" y="0"/>
                  </a:moveTo>
                  <a:lnTo>
                    <a:pt x="930" y="52"/>
                  </a:lnTo>
                  <a:lnTo>
                    <a:pt x="1239" y="104"/>
                  </a:lnTo>
                  <a:lnTo>
                    <a:pt x="1394" y="104"/>
                  </a:lnTo>
                  <a:lnTo>
                    <a:pt x="1446" y="207"/>
                  </a:lnTo>
                  <a:lnTo>
                    <a:pt x="1446" y="362"/>
                  </a:lnTo>
                  <a:lnTo>
                    <a:pt x="1446" y="517"/>
                  </a:lnTo>
                  <a:lnTo>
                    <a:pt x="1343" y="673"/>
                  </a:lnTo>
                  <a:lnTo>
                    <a:pt x="1291" y="827"/>
                  </a:lnTo>
                  <a:lnTo>
                    <a:pt x="1188" y="1033"/>
                  </a:lnTo>
                  <a:lnTo>
                    <a:pt x="1085" y="1189"/>
                  </a:lnTo>
                  <a:lnTo>
                    <a:pt x="981" y="1344"/>
                  </a:lnTo>
                  <a:lnTo>
                    <a:pt x="826" y="1550"/>
                  </a:lnTo>
                  <a:lnTo>
                    <a:pt x="723" y="1653"/>
                  </a:lnTo>
                  <a:lnTo>
                    <a:pt x="672" y="1808"/>
                  </a:lnTo>
                  <a:lnTo>
                    <a:pt x="568" y="1912"/>
                  </a:lnTo>
                  <a:lnTo>
                    <a:pt x="517" y="1964"/>
                  </a:lnTo>
                  <a:lnTo>
                    <a:pt x="464" y="1964"/>
                  </a:lnTo>
                  <a:lnTo>
                    <a:pt x="310" y="1860"/>
                  </a:lnTo>
                  <a:lnTo>
                    <a:pt x="103" y="1653"/>
                  </a:lnTo>
                  <a:lnTo>
                    <a:pt x="0" y="1395"/>
                  </a:lnTo>
                  <a:lnTo>
                    <a:pt x="0" y="1033"/>
                  </a:lnTo>
                  <a:lnTo>
                    <a:pt x="103" y="673"/>
                  </a:lnTo>
                  <a:lnTo>
                    <a:pt x="206" y="362"/>
                  </a:lnTo>
                  <a:lnTo>
                    <a:pt x="361" y="104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F5BE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2" name="Freeform 269"/>
            <p:cNvSpPr>
              <a:spLocks/>
            </p:cNvSpPr>
            <p:nvPr/>
          </p:nvSpPr>
          <p:spPr bwMode="auto">
            <a:xfrm>
              <a:off x="2713" y="2320"/>
              <a:ext cx="268" cy="351"/>
            </a:xfrm>
            <a:custGeom>
              <a:avLst/>
              <a:gdLst>
                <a:gd name="T0" fmla="*/ 1 w 1343"/>
                <a:gd name="T1" fmla="*/ 0 h 1756"/>
                <a:gd name="T2" fmla="*/ 1 w 1343"/>
                <a:gd name="T3" fmla="*/ 0 h 1756"/>
                <a:gd name="T4" fmla="*/ 2 w 1343"/>
                <a:gd name="T5" fmla="*/ 0 h 1756"/>
                <a:gd name="T6" fmla="*/ 2 w 1343"/>
                <a:gd name="T7" fmla="*/ 0 h 1756"/>
                <a:gd name="T8" fmla="*/ 2 w 1343"/>
                <a:gd name="T9" fmla="*/ 0 h 1756"/>
                <a:gd name="T10" fmla="*/ 2 w 1343"/>
                <a:gd name="T11" fmla="*/ 0 h 1756"/>
                <a:gd name="T12" fmla="*/ 2 w 1343"/>
                <a:gd name="T13" fmla="*/ 1 h 1756"/>
                <a:gd name="T14" fmla="*/ 2 w 1343"/>
                <a:gd name="T15" fmla="*/ 1 h 1756"/>
                <a:gd name="T16" fmla="*/ 2 w 1343"/>
                <a:gd name="T17" fmla="*/ 1 h 1756"/>
                <a:gd name="T18" fmla="*/ 2 w 1343"/>
                <a:gd name="T19" fmla="*/ 1 h 1756"/>
                <a:gd name="T20" fmla="*/ 2 w 1343"/>
                <a:gd name="T21" fmla="*/ 2 h 1756"/>
                <a:gd name="T22" fmla="*/ 1 w 1343"/>
                <a:gd name="T23" fmla="*/ 2 h 1756"/>
                <a:gd name="T24" fmla="*/ 1 w 1343"/>
                <a:gd name="T25" fmla="*/ 2 h 1756"/>
                <a:gd name="T26" fmla="*/ 1 w 1343"/>
                <a:gd name="T27" fmla="*/ 2 h 1756"/>
                <a:gd name="T28" fmla="*/ 1 w 1343"/>
                <a:gd name="T29" fmla="*/ 3 h 1756"/>
                <a:gd name="T30" fmla="*/ 1 w 1343"/>
                <a:gd name="T31" fmla="*/ 3 h 1756"/>
                <a:gd name="T32" fmla="*/ 1 w 1343"/>
                <a:gd name="T33" fmla="*/ 3 h 1756"/>
                <a:gd name="T34" fmla="*/ 1 w 1343"/>
                <a:gd name="T35" fmla="*/ 3 h 1756"/>
                <a:gd name="T36" fmla="*/ 1 w 1343"/>
                <a:gd name="T37" fmla="*/ 3 h 1756"/>
                <a:gd name="T38" fmla="*/ 0 w 1343"/>
                <a:gd name="T39" fmla="*/ 3 h 1756"/>
                <a:gd name="T40" fmla="*/ 0 w 1343"/>
                <a:gd name="T41" fmla="*/ 2 h 1756"/>
                <a:gd name="T42" fmla="*/ 0 w 1343"/>
                <a:gd name="T43" fmla="*/ 2 h 1756"/>
                <a:gd name="T44" fmla="*/ 0 w 1343"/>
                <a:gd name="T45" fmla="*/ 2 h 1756"/>
                <a:gd name="T46" fmla="*/ 0 w 1343"/>
                <a:gd name="T47" fmla="*/ 1 h 1756"/>
                <a:gd name="T48" fmla="*/ 0 w 1343"/>
                <a:gd name="T49" fmla="*/ 1 h 1756"/>
                <a:gd name="T50" fmla="*/ 0 w 1343"/>
                <a:gd name="T51" fmla="*/ 1 h 1756"/>
                <a:gd name="T52" fmla="*/ 0 w 1343"/>
                <a:gd name="T53" fmla="*/ 0 h 1756"/>
                <a:gd name="T54" fmla="*/ 1 w 1343"/>
                <a:gd name="T55" fmla="*/ 0 h 1756"/>
                <a:gd name="T56" fmla="*/ 1 w 1343"/>
                <a:gd name="T57" fmla="*/ 0 h 17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43" h="1756">
                  <a:moveTo>
                    <a:pt x="621" y="0"/>
                  </a:moveTo>
                  <a:lnTo>
                    <a:pt x="879" y="52"/>
                  </a:lnTo>
                  <a:lnTo>
                    <a:pt x="1137" y="103"/>
                  </a:lnTo>
                  <a:lnTo>
                    <a:pt x="1292" y="103"/>
                  </a:lnTo>
                  <a:lnTo>
                    <a:pt x="1343" y="206"/>
                  </a:lnTo>
                  <a:lnTo>
                    <a:pt x="1343" y="361"/>
                  </a:lnTo>
                  <a:lnTo>
                    <a:pt x="1292" y="517"/>
                  </a:lnTo>
                  <a:lnTo>
                    <a:pt x="1240" y="672"/>
                  </a:lnTo>
                  <a:lnTo>
                    <a:pt x="1137" y="879"/>
                  </a:lnTo>
                  <a:lnTo>
                    <a:pt x="1034" y="1085"/>
                  </a:lnTo>
                  <a:lnTo>
                    <a:pt x="930" y="1240"/>
                  </a:lnTo>
                  <a:lnTo>
                    <a:pt x="775" y="1395"/>
                  </a:lnTo>
                  <a:lnTo>
                    <a:pt x="672" y="1550"/>
                  </a:lnTo>
                  <a:lnTo>
                    <a:pt x="568" y="1654"/>
                  </a:lnTo>
                  <a:lnTo>
                    <a:pt x="517" y="1756"/>
                  </a:lnTo>
                  <a:lnTo>
                    <a:pt x="466" y="1756"/>
                  </a:lnTo>
                  <a:lnTo>
                    <a:pt x="310" y="1705"/>
                  </a:lnTo>
                  <a:lnTo>
                    <a:pt x="155" y="1498"/>
                  </a:lnTo>
                  <a:lnTo>
                    <a:pt x="0" y="1240"/>
                  </a:lnTo>
                  <a:lnTo>
                    <a:pt x="0" y="930"/>
                  </a:lnTo>
                  <a:lnTo>
                    <a:pt x="104" y="568"/>
                  </a:lnTo>
                  <a:lnTo>
                    <a:pt x="207" y="259"/>
                  </a:lnTo>
                  <a:lnTo>
                    <a:pt x="362" y="103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F6C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3" name="Freeform 270"/>
            <p:cNvSpPr>
              <a:spLocks/>
            </p:cNvSpPr>
            <p:nvPr/>
          </p:nvSpPr>
          <p:spPr bwMode="auto">
            <a:xfrm>
              <a:off x="2723" y="2320"/>
              <a:ext cx="258" cy="331"/>
            </a:xfrm>
            <a:custGeom>
              <a:avLst/>
              <a:gdLst>
                <a:gd name="T0" fmla="*/ 1 w 1291"/>
                <a:gd name="T1" fmla="*/ 0 h 1654"/>
                <a:gd name="T2" fmla="*/ 1 w 1291"/>
                <a:gd name="T3" fmla="*/ 0 h 1654"/>
                <a:gd name="T4" fmla="*/ 2 w 1291"/>
                <a:gd name="T5" fmla="*/ 0 h 1654"/>
                <a:gd name="T6" fmla="*/ 2 w 1291"/>
                <a:gd name="T7" fmla="*/ 0 h 1654"/>
                <a:gd name="T8" fmla="*/ 2 w 1291"/>
                <a:gd name="T9" fmla="*/ 0 h 1654"/>
                <a:gd name="T10" fmla="*/ 2 w 1291"/>
                <a:gd name="T11" fmla="*/ 0 h 1654"/>
                <a:gd name="T12" fmla="*/ 2 w 1291"/>
                <a:gd name="T13" fmla="*/ 1 h 1654"/>
                <a:gd name="T14" fmla="*/ 2 w 1291"/>
                <a:gd name="T15" fmla="*/ 1 h 1654"/>
                <a:gd name="T16" fmla="*/ 2 w 1291"/>
                <a:gd name="T17" fmla="*/ 1 h 1654"/>
                <a:gd name="T18" fmla="*/ 2 w 1291"/>
                <a:gd name="T19" fmla="*/ 1 h 1654"/>
                <a:gd name="T20" fmla="*/ 1 w 1291"/>
                <a:gd name="T21" fmla="*/ 2 h 1654"/>
                <a:gd name="T22" fmla="*/ 1 w 1291"/>
                <a:gd name="T23" fmla="*/ 2 h 1654"/>
                <a:gd name="T24" fmla="*/ 1 w 1291"/>
                <a:gd name="T25" fmla="*/ 2 h 1654"/>
                <a:gd name="T26" fmla="*/ 1 w 1291"/>
                <a:gd name="T27" fmla="*/ 2 h 1654"/>
                <a:gd name="T28" fmla="*/ 1 w 1291"/>
                <a:gd name="T29" fmla="*/ 3 h 1654"/>
                <a:gd name="T30" fmla="*/ 1 w 1291"/>
                <a:gd name="T31" fmla="*/ 3 h 1654"/>
                <a:gd name="T32" fmla="*/ 1 w 1291"/>
                <a:gd name="T33" fmla="*/ 3 h 1654"/>
                <a:gd name="T34" fmla="*/ 1 w 1291"/>
                <a:gd name="T35" fmla="*/ 3 h 1654"/>
                <a:gd name="T36" fmla="*/ 0 w 1291"/>
                <a:gd name="T37" fmla="*/ 3 h 1654"/>
                <a:gd name="T38" fmla="*/ 0 w 1291"/>
                <a:gd name="T39" fmla="*/ 2 h 1654"/>
                <a:gd name="T40" fmla="*/ 0 w 1291"/>
                <a:gd name="T41" fmla="*/ 2 h 1654"/>
                <a:gd name="T42" fmla="*/ 0 w 1291"/>
                <a:gd name="T43" fmla="*/ 2 h 1654"/>
                <a:gd name="T44" fmla="*/ 0 w 1291"/>
                <a:gd name="T45" fmla="*/ 1 h 1654"/>
                <a:gd name="T46" fmla="*/ 0 w 1291"/>
                <a:gd name="T47" fmla="*/ 1 h 1654"/>
                <a:gd name="T48" fmla="*/ 0 w 1291"/>
                <a:gd name="T49" fmla="*/ 1 h 1654"/>
                <a:gd name="T50" fmla="*/ 0 w 1291"/>
                <a:gd name="T51" fmla="*/ 0 h 1654"/>
                <a:gd name="T52" fmla="*/ 1 w 1291"/>
                <a:gd name="T53" fmla="*/ 0 h 1654"/>
                <a:gd name="T54" fmla="*/ 1 w 1291"/>
                <a:gd name="T55" fmla="*/ 0 h 16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91" h="1654">
                  <a:moveTo>
                    <a:pt x="569" y="0"/>
                  </a:moveTo>
                  <a:lnTo>
                    <a:pt x="827" y="52"/>
                  </a:lnTo>
                  <a:lnTo>
                    <a:pt x="1085" y="103"/>
                  </a:lnTo>
                  <a:lnTo>
                    <a:pt x="1240" y="103"/>
                  </a:lnTo>
                  <a:lnTo>
                    <a:pt x="1291" y="206"/>
                  </a:lnTo>
                  <a:lnTo>
                    <a:pt x="1291" y="361"/>
                  </a:lnTo>
                  <a:lnTo>
                    <a:pt x="1240" y="517"/>
                  </a:lnTo>
                  <a:lnTo>
                    <a:pt x="1136" y="723"/>
                  </a:lnTo>
                  <a:lnTo>
                    <a:pt x="1033" y="930"/>
                  </a:lnTo>
                  <a:lnTo>
                    <a:pt x="929" y="1085"/>
                  </a:lnTo>
                  <a:lnTo>
                    <a:pt x="775" y="1292"/>
                  </a:lnTo>
                  <a:lnTo>
                    <a:pt x="671" y="1447"/>
                  </a:lnTo>
                  <a:lnTo>
                    <a:pt x="569" y="1550"/>
                  </a:lnTo>
                  <a:lnTo>
                    <a:pt x="516" y="1654"/>
                  </a:lnTo>
                  <a:lnTo>
                    <a:pt x="414" y="1654"/>
                  </a:lnTo>
                  <a:lnTo>
                    <a:pt x="310" y="1601"/>
                  </a:lnTo>
                  <a:lnTo>
                    <a:pt x="155" y="1395"/>
                  </a:lnTo>
                  <a:lnTo>
                    <a:pt x="52" y="1137"/>
                  </a:lnTo>
                  <a:lnTo>
                    <a:pt x="0" y="879"/>
                  </a:lnTo>
                  <a:lnTo>
                    <a:pt x="103" y="568"/>
                  </a:lnTo>
                  <a:lnTo>
                    <a:pt x="207" y="310"/>
                  </a:lnTo>
                  <a:lnTo>
                    <a:pt x="361" y="103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F8C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4" name="Freeform 271"/>
            <p:cNvSpPr>
              <a:spLocks/>
            </p:cNvSpPr>
            <p:nvPr/>
          </p:nvSpPr>
          <p:spPr bwMode="auto">
            <a:xfrm>
              <a:off x="2744" y="2330"/>
              <a:ext cx="227" cy="290"/>
            </a:xfrm>
            <a:custGeom>
              <a:avLst/>
              <a:gdLst>
                <a:gd name="T0" fmla="*/ 1 w 1137"/>
                <a:gd name="T1" fmla="*/ 0 h 1446"/>
                <a:gd name="T2" fmla="*/ 1 w 1137"/>
                <a:gd name="T3" fmla="*/ 0 h 1446"/>
                <a:gd name="T4" fmla="*/ 2 w 1137"/>
                <a:gd name="T5" fmla="*/ 0 h 1446"/>
                <a:gd name="T6" fmla="*/ 2 w 1137"/>
                <a:gd name="T7" fmla="*/ 0 h 1446"/>
                <a:gd name="T8" fmla="*/ 2 w 1137"/>
                <a:gd name="T9" fmla="*/ 0 h 1446"/>
                <a:gd name="T10" fmla="*/ 2 w 1137"/>
                <a:gd name="T11" fmla="*/ 0 h 1446"/>
                <a:gd name="T12" fmla="*/ 2 w 1137"/>
                <a:gd name="T13" fmla="*/ 0 h 1446"/>
                <a:gd name="T14" fmla="*/ 2 w 1137"/>
                <a:gd name="T15" fmla="*/ 1 h 1446"/>
                <a:gd name="T16" fmla="*/ 2 w 1137"/>
                <a:gd name="T17" fmla="*/ 1 h 1446"/>
                <a:gd name="T18" fmla="*/ 1 w 1137"/>
                <a:gd name="T19" fmla="*/ 1 h 1446"/>
                <a:gd name="T20" fmla="*/ 1 w 1137"/>
                <a:gd name="T21" fmla="*/ 2 h 1446"/>
                <a:gd name="T22" fmla="*/ 1 w 1137"/>
                <a:gd name="T23" fmla="*/ 2 h 1446"/>
                <a:gd name="T24" fmla="*/ 1 w 1137"/>
                <a:gd name="T25" fmla="*/ 2 h 1446"/>
                <a:gd name="T26" fmla="*/ 1 w 1137"/>
                <a:gd name="T27" fmla="*/ 2 h 1446"/>
                <a:gd name="T28" fmla="*/ 1 w 1137"/>
                <a:gd name="T29" fmla="*/ 2 h 1446"/>
                <a:gd name="T30" fmla="*/ 1 w 1137"/>
                <a:gd name="T31" fmla="*/ 2 h 1446"/>
                <a:gd name="T32" fmla="*/ 1 w 1137"/>
                <a:gd name="T33" fmla="*/ 2 h 1446"/>
                <a:gd name="T34" fmla="*/ 0 w 1137"/>
                <a:gd name="T35" fmla="*/ 2 h 1446"/>
                <a:gd name="T36" fmla="*/ 0 w 1137"/>
                <a:gd name="T37" fmla="*/ 2 h 1446"/>
                <a:gd name="T38" fmla="*/ 0 w 1137"/>
                <a:gd name="T39" fmla="*/ 2 h 1446"/>
                <a:gd name="T40" fmla="*/ 0 w 1137"/>
                <a:gd name="T41" fmla="*/ 2 h 1446"/>
                <a:gd name="T42" fmla="*/ 0 w 1137"/>
                <a:gd name="T43" fmla="*/ 1 h 1446"/>
                <a:gd name="T44" fmla="*/ 0 w 1137"/>
                <a:gd name="T45" fmla="*/ 1 h 1446"/>
                <a:gd name="T46" fmla="*/ 0 w 1137"/>
                <a:gd name="T47" fmla="*/ 1 h 1446"/>
                <a:gd name="T48" fmla="*/ 0 w 1137"/>
                <a:gd name="T49" fmla="*/ 0 h 1446"/>
                <a:gd name="T50" fmla="*/ 0 w 1137"/>
                <a:gd name="T51" fmla="*/ 0 h 1446"/>
                <a:gd name="T52" fmla="*/ 1 w 1137"/>
                <a:gd name="T53" fmla="*/ 0 h 144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37" h="1446">
                  <a:moveTo>
                    <a:pt x="466" y="0"/>
                  </a:moveTo>
                  <a:lnTo>
                    <a:pt x="724" y="0"/>
                  </a:lnTo>
                  <a:lnTo>
                    <a:pt x="982" y="51"/>
                  </a:lnTo>
                  <a:lnTo>
                    <a:pt x="1085" y="51"/>
                  </a:lnTo>
                  <a:lnTo>
                    <a:pt x="1137" y="154"/>
                  </a:lnTo>
                  <a:lnTo>
                    <a:pt x="1137" y="309"/>
                  </a:lnTo>
                  <a:lnTo>
                    <a:pt x="1085" y="516"/>
                  </a:lnTo>
                  <a:lnTo>
                    <a:pt x="982" y="671"/>
                  </a:lnTo>
                  <a:lnTo>
                    <a:pt x="879" y="878"/>
                  </a:lnTo>
                  <a:lnTo>
                    <a:pt x="775" y="1033"/>
                  </a:lnTo>
                  <a:lnTo>
                    <a:pt x="620" y="1188"/>
                  </a:lnTo>
                  <a:lnTo>
                    <a:pt x="568" y="1343"/>
                  </a:lnTo>
                  <a:lnTo>
                    <a:pt x="466" y="1446"/>
                  </a:lnTo>
                  <a:lnTo>
                    <a:pt x="362" y="1446"/>
                  </a:lnTo>
                  <a:lnTo>
                    <a:pt x="258" y="1395"/>
                  </a:lnTo>
                  <a:lnTo>
                    <a:pt x="104" y="1240"/>
                  </a:lnTo>
                  <a:lnTo>
                    <a:pt x="0" y="1033"/>
                  </a:lnTo>
                  <a:lnTo>
                    <a:pt x="0" y="775"/>
                  </a:lnTo>
                  <a:lnTo>
                    <a:pt x="52" y="465"/>
                  </a:lnTo>
                  <a:lnTo>
                    <a:pt x="155" y="207"/>
                  </a:lnTo>
                  <a:lnTo>
                    <a:pt x="258" y="51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F9C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5" name="Freeform 272"/>
            <p:cNvSpPr>
              <a:spLocks/>
            </p:cNvSpPr>
            <p:nvPr/>
          </p:nvSpPr>
          <p:spPr bwMode="auto">
            <a:xfrm>
              <a:off x="2754" y="2330"/>
              <a:ext cx="217" cy="269"/>
            </a:xfrm>
            <a:custGeom>
              <a:avLst/>
              <a:gdLst>
                <a:gd name="T0" fmla="*/ 1 w 1085"/>
                <a:gd name="T1" fmla="*/ 0 h 1343"/>
                <a:gd name="T2" fmla="*/ 1 w 1085"/>
                <a:gd name="T3" fmla="*/ 0 h 1343"/>
                <a:gd name="T4" fmla="*/ 1 w 1085"/>
                <a:gd name="T5" fmla="*/ 0 h 1343"/>
                <a:gd name="T6" fmla="*/ 2 w 1085"/>
                <a:gd name="T7" fmla="*/ 0 h 1343"/>
                <a:gd name="T8" fmla="*/ 2 w 1085"/>
                <a:gd name="T9" fmla="*/ 0 h 1343"/>
                <a:gd name="T10" fmla="*/ 2 w 1085"/>
                <a:gd name="T11" fmla="*/ 0 h 1343"/>
                <a:gd name="T12" fmla="*/ 2 w 1085"/>
                <a:gd name="T13" fmla="*/ 1 h 1343"/>
                <a:gd name="T14" fmla="*/ 1 w 1085"/>
                <a:gd name="T15" fmla="*/ 1 h 1343"/>
                <a:gd name="T16" fmla="*/ 1 w 1085"/>
                <a:gd name="T17" fmla="*/ 1 h 1343"/>
                <a:gd name="T18" fmla="*/ 1 w 1085"/>
                <a:gd name="T19" fmla="*/ 2 h 1343"/>
                <a:gd name="T20" fmla="*/ 1 w 1085"/>
                <a:gd name="T21" fmla="*/ 2 h 1343"/>
                <a:gd name="T22" fmla="*/ 1 w 1085"/>
                <a:gd name="T23" fmla="*/ 2 h 1343"/>
                <a:gd name="T24" fmla="*/ 1 w 1085"/>
                <a:gd name="T25" fmla="*/ 2 h 1343"/>
                <a:gd name="T26" fmla="*/ 1 w 1085"/>
                <a:gd name="T27" fmla="*/ 2 h 1343"/>
                <a:gd name="T28" fmla="*/ 1 w 1085"/>
                <a:gd name="T29" fmla="*/ 2 h 1343"/>
                <a:gd name="T30" fmla="*/ 0 w 1085"/>
                <a:gd name="T31" fmla="*/ 2 h 1343"/>
                <a:gd name="T32" fmla="*/ 0 w 1085"/>
                <a:gd name="T33" fmla="*/ 2 h 1343"/>
                <a:gd name="T34" fmla="*/ 0 w 1085"/>
                <a:gd name="T35" fmla="*/ 2 h 1343"/>
                <a:gd name="T36" fmla="*/ 0 w 1085"/>
                <a:gd name="T37" fmla="*/ 1 h 1343"/>
                <a:gd name="T38" fmla="*/ 0 w 1085"/>
                <a:gd name="T39" fmla="*/ 1 h 1343"/>
                <a:gd name="T40" fmla="*/ 0 w 1085"/>
                <a:gd name="T41" fmla="*/ 1 h 1343"/>
                <a:gd name="T42" fmla="*/ 0 w 1085"/>
                <a:gd name="T43" fmla="*/ 1 h 1343"/>
                <a:gd name="T44" fmla="*/ 0 w 1085"/>
                <a:gd name="T45" fmla="*/ 0 h 1343"/>
                <a:gd name="T46" fmla="*/ 0 w 1085"/>
                <a:gd name="T47" fmla="*/ 0 h 1343"/>
                <a:gd name="T48" fmla="*/ 1 w 1085"/>
                <a:gd name="T49" fmla="*/ 0 h 13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85" h="1343">
                  <a:moveTo>
                    <a:pt x="465" y="0"/>
                  </a:moveTo>
                  <a:lnTo>
                    <a:pt x="672" y="51"/>
                  </a:lnTo>
                  <a:lnTo>
                    <a:pt x="930" y="51"/>
                  </a:lnTo>
                  <a:lnTo>
                    <a:pt x="1033" y="51"/>
                  </a:lnTo>
                  <a:lnTo>
                    <a:pt x="1085" y="207"/>
                  </a:lnTo>
                  <a:lnTo>
                    <a:pt x="1033" y="361"/>
                  </a:lnTo>
                  <a:lnTo>
                    <a:pt x="930" y="620"/>
                  </a:lnTo>
                  <a:lnTo>
                    <a:pt x="827" y="827"/>
                  </a:lnTo>
                  <a:lnTo>
                    <a:pt x="672" y="1033"/>
                  </a:lnTo>
                  <a:lnTo>
                    <a:pt x="568" y="1188"/>
                  </a:lnTo>
                  <a:lnTo>
                    <a:pt x="465" y="1291"/>
                  </a:lnTo>
                  <a:lnTo>
                    <a:pt x="465" y="1343"/>
                  </a:lnTo>
                  <a:lnTo>
                    <a:pt x="361" y="1343"/>
                  </a:lnTo>
                  <a:lnTo>
                    <a:pt x="206" y="1291"/>
                  </a:lnTo>
                  <a:lnTo>
                    <a:pt x="103" y="1136"/>
                  </a:lnTo>
                  <a:lnTo>
                    <a:pt x="0" y="929"/>
                  </a:lnTo>
                  <a:lnTo>
                    <a:pt x="0" y="671"/>
                  </a:lnTo>
                  <a:lnTo>
                    <a:pt x="52" y="413"/>
                  </a:lnTo>
                  <a:lnTo>
                    <a:pt x="155" y="207"/>
                  </a:lnTo>
                  <a:lnTo>
                    <a:pt x="259" y="103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FAC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6" name="Freeform 273"/>
            <p:cNvSpPr>
              <a:spLocks/>
            </p:cNvSpPr>
            <p:nvPr/>
          </p:nvSpPr>
          <p:spPr bwMode="auto">
            <a:xfrm>
              <a:off x="2765" y="2341"/>
              <a:ext cx="196" cy="227"/>
            </a:xfrm>
            <a:custGeom>
              <a:avLst/>
              <a:gdLst>
                <a:gd name="T0" fmla="*/ 1 w 981"/>
                <a:gd name="T1" fmla="*/ 0 h 1137"/>
                <a:gd name="T2" fmla="*/ 1 w 981"/>
                <a:gd name="T3" fmla="*/ 0 h 1137"/>
                <a:gd name="T4" fmla="*/ 1 w 981"/>
                <a:gd name="T5" fmla="*/ 0 h 1137"/>
                <a:gd name="T6" fmla="*/ 1 w 981"/>
                <a:gd name="T7" fmla="*/ 0 h 1137"/>
                <a:gd name="T8" fmla="*/ 1 w 981"/>
                <a:gd name="T9" fmla="*/ 0 h 1137"/>
                <a:gd name="T10" fmla="*/ 2 w 981"/>
                <a:gd name="T11" fmla="*/ 0 h 1137"/>
                <a:gd name="T12" fmla="*/ 1 w 981"/>
                <a:gd name="T13" fmla="*/ 1 h 1137"/>
                <a:gd name="T14" fmla="*/ 1 w 981"/>
                <a:gd name="T15" fmla="*/ 1 h 1137"/>
                <a:gd name="T16" fmla="*/ 1 w 981"/>
                <a:gd name="T17" fmla="*/ 1 h 1137"/>
                <a:gd name="T18" fmla="*/ 1 w 981"/>
                <a:gd name="T19" fmla="*/ 2 h 1137"/>
                <a:gd name="T20" fmla="*/ 1 w 981"/>
                <a:gd name="T21" fmla="*/ 2 h 1137"/>
                <a:gd name="T22" fmla="*/ 1 w 981"/>
                <a:gd name="T23" fmla="*/ 2 h 1137"/>
                <a:gd name="T24" fmla="*/ 1 w 981"/>
                <a:gd name="T25" fmla="*/ 2 h 1137"/>
                <a:gd name="T26" fmla="*/ 1 w 981"/>
                <a:gd name="T27" fmla="*/ 2 h 1137"/>
                <a:gd name="T28" fmla="*/ 0 w 981"/>
                <a:gd name="T29" fmla="*/ 2 h 1137"/>
                <a:gd name="T30" fmla="*/ 0 w 981"/>
                <a:gd name="T31" fmla="*/ 1 h 1137"/>
                <a:gd name="T32" fmla="*/ 0 w 981"/>
                <a:gd name="T33" fmla="*/ 1 h 1137"/>
                <a:gd name="T34" fmla="*/ 0 w 981"/>
                <a:gd name="T35" fmla="*/ 1 h 1137"/>
                <a:gd name="T36" fmla="*/ 0 w 981"/>
                <a:gd name="T37" fmla="*/ 1 h 1137"/>
                <a:gd name="T38" fmla="*/ 0 w 981"/>
                <a:gd name="T39" fmla="*/ 1 h 1137"/>
                <a:gd name="T40" fmla="*/ 0 w 981"/>
                <a:gd name="T41" fmla="*/ 1 h 1137"/>
                <a:gd name="T42" fmla="*/ 0 w 981"/>
                <a:gd name="T43" fmla="*/ 0 h 1137"/>
                <a:gd name="T44" fmla="*/ 0 w 981"/>
                <a:gd name="T45" fmla="*/ 0 h 1137"/>
                <a:gd name="T46" fmla="*/ 1 w 981"/>
                <a:gd name="T47" fmla="*/ 0 h 113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1" h="1137">
                  <a:moveTo>
                    <a:pt x="413" y="0"/>
                  </a:moveTo>
                  <a:lnTo>
                    <a:pt x="620" y="0"/>
                  </a:lnTo>
                  <a:lnTo>
                    <a:pt x="826" y="52"/>
                  </a:lnTo>
                  <a:lnTo>
                    <a:pt x="929" y="52"/>
                  </a:lnTo>
                  <a:lnTo>
                    <a:pt x="981" y="207"/>
                  </a:lnTo>
                  <a:lnTo>
                    <a:pt x="929" y="362"/>
                  </a:lnTo>
                  <a:lnTo>
                    <a:pt x="826" y="569"/>
                  </a:lnTo>
                  <a:lnTo>
                    <a:pt x="722" y="776"/>
                  </a:lnTo>
                  <a:lnTo>
                    <a:pt x="568" y="982"/>
                  </a:lnTo>
                  <a:lnTo>
                    <a:pt x="464" y="1085"/>
                  </a:lnTo>
                  <a:lnTo>
                    <a:pt x="464" y="1137"/>
                  </a:lnTo>
                  <a:lnTo>
                    <a:pt x="362" y="1137"/>
                  </a:lnTo>
                  <a:lnTo>
                    <a:pt x="207" y="1085"/>
                  </a:lnTo>
                  <a:lnTo>
                    <a:pt x="103" y="931"/>
                  </a:lnTo>
                  <a:lnTo>
                    <a:pt x="0" y="776"/>
                  </a:lnTo>
                  <a:lnTo>
                    <a:pt x="0" y="569"/>
                  </a:lnTo>
                  <a:lnTo>
                    <a:pt x="51" y="362"/>
                  </a:lnTo>
                  <a:lnTo>
                    <a:pt x="154" y="156"/>
                  </a:lnTo>
                  <a:lnTo>
                    <a:pt x="258" y="52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FBC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7" name="Freeform 274"/>
            <p:cNvSpPr>
              <a:spLocks/>
            </p:cNvSpPr>
            <p:nvPr/>
          </p:nvSpPr>
          <p:spPr bwMode="auto">
            <a:xfrm>
              <a:off x="2775" y="2341"/>
              <a:ext cx="175" cy="206"/>
            </a:xfrm>
            <a:custGeom>
              <a:avLst/>
              <a:gdLst>
                <a:gd name="T0" fmla="*/ 1 w 878"/>
                <a:gd name="T1" fmla="*/ 0 h 1034"/>
                <a:gd name="T2" fmla="*/ 1 w 878"/>
                <a:gd name="T3" fmla="*/ 0 h 1034"/>
                <a:gd name="T4" fmla="*/ 1 w 878"/>
                <a:gd name="T5" fmla="*/ 0 h 1034"/>
                <a:gd name="T6" fmla="*/ 1 w 878"/>
                <a:gd name="T7" fmla="*/ 0 h 1034"/>
                <a:gd name="T8" fmla="*/ 1 w 878"/>
                <a:gd name="T9" fmla="*/ 0 h 1034"/>
                <a:gd name="T10" fmla="*/ 1 w 878"/>
                <a:gd name="T11" fmla="*/ 0 h 1034"/>
                <a:gd name="T12" fmla="*/ 1 w 878"/>
                <a:gd name="T13" fmla="*/ 1 h 1034"/>
                <a:gd name="T14" fmla="*/ 1 w 878"/>
                <a:gd name="T15" fmla="*/ 1 h 1034"/>
                <a:gd name="T16" fmla="*/ 1 w 878"/>
                <a:gd name="T17" fmla="*/ 1 h 1034"/>
                <a:gd name="T18" fmla="*/ 1 w 878"/>
                <a:gd name="T19" fmla="*/ 2 h 1034"/>
                <a:gd name="T20" fmla="*/ 1 w 878"/>
                <a:gd name="T21" fmla="*/ 2 h 1034"/>
                <a:gd name="T22" fmla="*/ 1 w 878"/>
                <a:gd name="T23" fmla="*/ 2 h 1034"/>
                <a:gd name="T24" fmla="*/ 1 w 878"/>
                <a:gd name="T25" fmla="*/ 2 h 1034"/>
                <a:gd name="T26" fmla="*/ 0 w 878"/>
                <a:gd name="T27" fmla="*/ 2 h 1034"/>
                <a:gd name="T28" fmla="*/ 0 w 878"/>
                <a:gd name="T29" fmla="*/ 1 h 1034"/>
                <a:gd name="T30" fmla="*/ 0 w 878"/>
                <a:gd name="T31" fmla="*/ 1 h 1034"/>
                <a:gd name="T32" fmla="*/ 0 w 878"/>
                <a:gd name="T33" fmla="*/ 1 h 1034"/>
                <a:gd name="T34" fmla="*/ 0 w 878"/>
                <a:gd name="T35" fmla="*/ 1 h 1034"/>
                <a:gd name="T36" fmla="*/ 0 w 878"/>
                <a:gd name="T37" fmla="*/ 0 h 1034"/>
                <a:gd name="T38" fmla="*/ 0 w 878"/>
                <a:gd name="T39" fmla="*/ 0 h 1034"/>
                <a:gd name="T40" fmla="*/ 0 w 878"/>
                <a:gd name="T41" fmla="*/ 0 h 1034"/>
                <a:gd name="T42" fmla="*/ 0 w 878"/>
                <a:gd name="T43" fmla="*/ 0 h 1034"/>
                <a:gd name="T44" fmla="*/ 1 w 878"/>
                <a:gd name="T45" fmla="*/ 0 h 10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78" h="1034">
                  <a:moveTo>
                    <a:pt x="413" y="0"/>
                  </a:moveTo>
                  <a:lnTo>
                    <a:pt x="569" y="52"/>
                  </a:lnTo>
                  <a:lnTo>
                    <a:pt x="775" y="52"/>
                  </a:lnTo>
                  <a:lnTo>
                    <a:pt x="878" y="52"/>
                  </a:lnTo>
                  <a:lnTo>
                    <a:pt x="878" y="207"/>
                  </a:lnTo>
                  <a:lnTo>
                    <a:pt x="827" y="414"/>
                  </a:lnTo>
                  <a:lnTo>
                    <a:pt x="724" y="620"/>
                  </a:lnTo>
                  <a:lnTo>
                    <a:pt x="620" y="827"/>
                  </a:lnTo>
                  <a:lnTo>
                    <a:pt x="517" y="982"/>
                  </a:lnTo>
                  <a:lnTo>
                    <a:pt x="465" y="1034"/>
                  </a:lnTo>
                  <a:lnTo>
                    <a:pt x="362" y="1034"/>
                  </a:lnTo>
                  <a:lnTo>
                    <a:pt x="207" y="982"/>
                  </a:lnTo>
                  <a:lnTo>
                    <a:pt x="103" y="827"/>
                  </a:lnTo>
                  <a:lnTo>
                    <a:pt x="52" y="672"/>
                  </a:lnTo>
                  <a:lnTo>
                    <a:pt x="0" y="518"/>
                  </a:lnTo>
                  <a:lnTo>
                    <a:pt x="52" y="310"/>
                  </a:lnTo>
                  <a:lnTo>
                    <a:pt x="156" y="156"/>
                  </a:lnTo>
                  <a:lnTo>
                    <a:pt x="258" y="52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FCC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8" name="Freeform 275"/>
            <p:cNvSpPr>
              <a:spLocks/>
            </p:cNvSpPr>
            <p:nvPr/>
          </p:nvSpPr>
          <p:spPr bwMode="auto">
            <a:xfrm>
              <a:off x="2795" y="2351"/>
              <a:ext cx="145" cy="165"/>
            </a:xfrm>
            <a:custGeom>
              <a:avLst/>
              <a:gdLst>
                <a:gd name="T0" fmla="*/ 0 w 724"/>
                <a:gd name="T1" fmla="*/ 0 h 826"/>
                <a:gd name="T2" fmla="*/ 1 w 724"/>
                <a:gd name="T3" fmla="*/ 0 h 826"/>
                <a:gd name="T4" fmla="*/ 1 w 724"/>
                <a:gd name="T5" fmla="*/ 0 h 826"/>
                <a:gd name="T6" fmla="*/ 1 w 724"/>
                <a:gd name="T7" fmla="*/ 0 h 826"/>
                <a:gd name="T8" fmla="*/ 1 w 724"/>
                <a:gd name="T9" fmla="*/ 0 h 826"/>
                <a:gd name="T10" fmla="*/ 1 w 724"/>
                <a:gd name="T11" fmla="*/ 0 h 826"/>
                <a:gd name="T12" fmla="*/ 1 w 724"/>
                <a:gd name="T13" fmla="*/ 1 h 826"/>
                <a:gd name="T14" fmla="*/ 1 w 724"/>
                <a:gd name="T15" fmla="*/ 1 h 826"/>
                <a:gd name="T16" fmla="*/ 1 w 724"/>
                <a:gd name="T17" fmla="*/ 1 h 826"/>
                <a:gd name="T18" fmla="*/ 1 w 724"/>
                <a:gd name="T19" fmla="*/ 1 h 826"/>
                <a:gd name="T20" fmla="*/ 1 w 724"/>
                <a:gd name="T21" fmla="*/ 1 h 826"/>
                <a:gd name="T22" fmla="*/ 0 w 724"/>
                <a:gd name="T23" fmla="*/ 1 h 826"/>
                <a:gd name="T24" fmla="*/ 0 w 724"/>
                <a:gd name="T25" fmla="*/ 1 h 826"/>
                <a:gd name="T26" fmla="*/ 0 w 724"/>
                <a:gd name="T27" fmla="*/ 1 h 826"/>
                <a:gd name="T28" fmla="*/ 0 w 724"/>
                <a:gd name="T29" fmla="*/ 1 h 826"/>
                <a:gd name="T30" fmla="*/ 0 w 724"/>
                <a:gd name="T31" fmla="*/ 1 h 826"/>
                <a:gd name="T32" fmla="*/ 0 w 724"/>
                <a:gd name="T33" fmla="*/ 1 h 826"/>
                <a:gd name="T34" fmla="*/ 0 w 724"/>
                <a:gd name="T35" fmla="*/ 0 h 826"/>
                <a:gd name="T36" fmla="*/ 0 w 724"/>
                <a:gd name="T37" fmla="*/ 0 h 826"/>
                <a:gd name="T38" fmla="*/ 0 w 724"/>
                <a:gd name="T39" fmla="*/ 0 h 826"/>
                <a:gd name="T40" fmla="*/ 0 w 724"/>
                <a:gd name="T41" fmla="*/ 0 h 826"/>
                <a:gd name="T42" fmla="*/ 0 w 724"/>
                <a:gd name="T43" fmla="*/ 0 h 8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24" h="826">
                  <a:moveTo>
                    <a:pt x="310" y="0"/>
                  </a:moveTo>
                  <a:lnTo>
                    <a:pt x="466" y="0"/>
                  </a:lnTo>
                  <a:lnTo>
                    <a:pt x="621" y="0"/>
                  </a:lnTo>
                  <a:lnTo>
                    <a:pt x="724" y="0"/>
                  </a:lnTo>
                  <a:lnTo>
                    <a:pt x="724" y="155"/>
                  </a:lnTo>
                  <a:lnTo>
                    <a:pt x="672" y="362"/>
                  </a:lnTo>
                  <a:lnTo>
                    <a:pt x="568" y="620"/>
                  </a:lnTo>
                  <a:lnTo>
                    <a:pt x="466" y="775"/>
                  </a:lnTo>
                  <a:lnTo>
                    <a:pt x="414" y="826"/>
                  </a:lnTo>
                  <a:lnTo>
                    <a:pt x="310" y="826"/>
                  </a:lnTo>
                  <a:lnTo>
                    <a:pt x="155" y="775"/>
                  </a:lnTo>
                  <a:lnTo>
                    <a:pt x="53" y="672"/>
                  </a:lnTo>
                  <a:lnTo>
                    <a:pt x="0" y="568"/>
                  </a:lnTo>
                  <a:lnTo>
                    <a:pt x="0" y="413"/>
                  </a:lnTo>
                  <a:lnTo>
                    <a:pt x="53" y="206"/>
                  </a:lnTo>
                  <a:lnTo>
                    <a:pt x="104" y="104"/>
                  </a:lnTo>
                  <a:lnTo>
                    <a:pt x="208" y="51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DC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49" name="Freeform 276"/>
            <p:cNvSpPr>
              <a:spLocks/>
            </p:cNvSpPr>
            <p:nvPr/>
          </p:nvSpPr>
          <p:spPr bwMode="auto">
            <a:xfrm>
              <a:off x="2806" y="2351"/>
              <a:ext cx="124" cy="145"/>
            </a:xfrm>
            <a:custGeom>
              <a:avLst/>
              <a:gdLst>
                <a:gd name="T0" fmla="*/ 1 w 619"/>
                <a:gd name="T1" fmla="*/ 0 h 724"/>
                <a:gd name="T2" fmla="*/ 1 w 619"/>
                <a:gd name="T3" fmla="*/ 0 h 724"/>
                <a:gd name="T4" fmla="*/ 1 w 619"/>
                <a:gd name="T5" fmla="*/ 0 h 724"/>
                <a:gd name="T6" fmla="*/ 0 w 619"/>
                <a:gd name="T7" fmla="*/ 0 h 724"/>
                <a:gd name="T8" fmla="*/ 0 w 619"/>
                <a:gd name="T9" fmla="*/ 0 h 724"/>
                <a:gd name="T10" fmla="*/ 0 w 619"/>
                <a:gd name="T11" fmla="*/ 0 h 724"/>
                <a:gd name="T12" fmla="*/ 0 w 619"/>
                <a:gd name="T13" fmla="*/ 0 h 724"/>
                <a:gd name="T14" fmla="*/ 0 w 619"/>
                <a:gd name="T15" fmla="*/ 0 h 724"/>
                <a:gd name="T16" fmla="*/ 0 w 619"/>
                <a:gd name="T17" fmla="*/ 0 h 724"/>
                <a:gd name="T18" fmla="*/ 0 w 619"/>
                <a:gd name="T19" fmla="*/ 1 h 724"/>
                <a:gd name="T20" fmla="*/ 0 w 619"/>
                <a:gd name="T21" fmla="*/ 1 h 724"/>
                <a:gd name="T22" fmla="*/ 0 w 619"/>
                <a:gd name="T23" fmla="*/ 1 h 724"/>
                <a:gd name="T24" fmla="*/ 0 w 619"/>
                <a:gd name="T25" fmla="*/ 1 h 724"/>
                <a:gd name="T26" fmla="*/ 0 w 619"/>
                <a:gd name="T27" fmla="*/ 1 h 724"/>
                <a:gd name="T28" fmla="*/ 0 w 619"/>
                <a:gd name="T29" fmla="*/ 1 h 724"/>
                <a:gd name="T30" fmla="*/ 1 w 619"/>
                <a:gd name="T31" fmla="*/ 1 h 724"/>
                <a:gd name="T32" fmla="*/ 1 w 619"/>
                <a:gd name="T33" fmla="*/ 1 h 724"/>
                <a:gd name="T34" fmla="*/ 1 w 619"/>
                <a:gd name="T35" fmla="*/ 1 h 724"/>
                <a:gd name="T36" fmla="*/ 1 w 619"/>
                <a:gd name="T37" fmla="*/ 0 h 724"/>
                <a:gd name="T38" fmla="*/ 1 w 619"/>
                <a:gd name="T39" fmla="*/ 0 h 7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9" h="724">
                  <a:moveTo>
                    <a:pt x="619" y="0"/>
                  </a:moveTo>
                  <a:lnTo>
                    <a:pt x="568" y="0"/>
                  </a:lnTo>
                  <a:lnTo>
                    <a:pt x="413" y="0"/>
                  </a:lnTo>
                  <a:lnTo>
                    <a:pt x="309" y="0"/>
                  </a:lnTo>
                  <a:lnTo>
                    <a:pt x="155" y="51"/>
                  </a:lnTo>
                  <a:lnTo>
                    <a:pt x="102" y="104"/>
                  </a:lnTo>
                  <a:lnTo>
                    <a:pt x="51" y="206"/>
                  </a:lnTo>
                  <a:lnTo>
                    <a:pt x="0" y="362"/>
                  </a:lnTo>
                  <a:lnTo>
                    <a:pt x="0" y="466"/>
                  </a:lnTo>
                  <a:lnTo>
                    <a:pt x="51" y="568"/>
                  </a:lnTo>
                  <a:lnTo>
                    <a:pt x="155" y="672"/>
                  </a:lnTo>
                  <a:lnTo>
                    <a:pt x="309" y="724"/>
                  </a:lnTo>
                  <a:lnTo>
                    <a:pt x="413" y="724"/>
                  </a:lnTo>
                  <a:lnTo>
                    <a:pt x="464" y="568"/>
                  </a:lnTo>
                  <a:lnTo>
                    <a:pt x="619" y="258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FFD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0" name="Freeform 277"/>
            <p:cNvSpPr>
              <a:spLocks/>
            </p:cNvSpPr>
            <p:nvPr/>
          </p:nvSpPr>
          <p:spPr bwMode="auto">
            <a:xfrm>
              <a:off x="2589" y="2682"/>
              <a:ext cx="176" cy="341"/>
            </a:xfrm>
            <a:custGeom>
              <a:avLst/>
              <a:gdLst>
                <a:gd name="T0" fmla="*/ 1 w 879"/>
                <a:gd name="T1" fmla="*/ 1 h 1705"/>
                <a:gd name="T2" fmla="*/ 1 w 879"/>
                <a:gd name="T3" fmla="*/ 1 h 1705"/>
                <a:gd name="T4" fmla="*/ 1 w 879"/>
                <a:gd name="T5" fmla="*/ 1 h 1705"/>
                <a:gd name="T6" fmla="*/ 1 w 879"/>
                <a:gd name="T7" fmla="*/ 1 h 1705"/>
                <a:gd name="T8" fmla="*/ 1 w 879"/>
                <a:gd name="T9" fmla="*/ 1 h 1705"/>
                <a:gd name="T10" fmla="*/ 0 w 879"/>
                <a:gd name="T11" fmla="*/ 1 h 1705"/>
                <a:gd name="T12" fmla="*/ 0 w 879"/>
                <a:gd name="T13" fmla="*/ 0 h 1705"/>
                <a:gd name="T14" fmla="*/ 0 w 879"/>
                <a:gd name="T15" fmla="*/ 0 h 1705"/>
                <a:gd name="T16" fmla="*/ 0 w 879"/>
                <a:gd name="T17" fmla="*/ 0 h 1705"/>
                <a:gd name="T18" fmla="*/ 0 w 879"/>
                <a:gd name="T19" fmla="*/ 0 h 1705"/>
                <a:gd name="T20" fmla="*/ 0 w 879"/>
                <a:gd name="T21" fmla="*/ 0 h 1705"/>
                <a:gd name="T22" fmla="*/ 0 w 879"/>
                <a:gd name="T23" fmla="*/ 0 h 1705"/>
                <a:gd name="T24" fmla="*/ 0 w 879"/>
                <a:gd name="T25" fmla="*/ 0 h 1705"/>
                <a:gd name="T26" fmla="*/ 0 w 879"/>
                <a:gd name="T27" fmla="*/ 1 h 1705"/>
                <a:gd name="T28" fmla="*/ 0 w 879"/>
                <a:gd name="T29" fmla="*/ 2 h 1705"/>
                <a:gd name="T30" fmla="*/ 0 w 879"/>
                <a:gd name="T31" fmla="*/ 2 h 1705"/>
                <a:gd name="T32" fmla="*/ 0 w 879"/>
                <a:gd name="T33" fmla="*/ 2 h 1705"/>
                <a:gd name="T34" fmla="*/ 1 w 879"/>
                <a:gd name="T35" fmla="*/ 3 h 1705"/>
                <a:gd name="T36" fmla="*/ 1 w 879"/>
                <a:gd name="T37" fmla="*/ 3 h 1705"/>
                <a:gd name="T38" fmla="*/ 1 w 879"/>
                <a:gd name="T39" fmla="*/ 3 h 1705"/>
                <a:gd name="T40" fmla="*/ 1 w 879"/>
                <a:gd name="T41" fmla="*/ 3 h 1705"/>
                <a:gd name="T42" fmla="*/ 1 w 879"/>
                <a:gd name="T43" fmla="*/ 1 h 17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79" h="1705">
                  <a:moveTo>
                    <a:pt x="879" y="879"/>
                  </a:moveTo>
                  <a:lnTo>
                    <a:pt x="775" y="826"/>
                  </a:lnTo>
                  <a:lnTo>
                    <a:pt x="569" y="672"/>
                  </a:lnTo>
                  <a:lnTo>
                    <a:pt x="413" y="517"/>
                  </a:lnTo>
                  <a:lnTo>
                    <a:pt x="311" y="413"/>
                  </a:lnTo>
                  <a:lnTo>
                    <a:pt x="207" y="259"/>
                  </a:lnTo>
                  <a:lnTo>
                    <a:pt x="155" y="104"/>
                  </a:lnTo>
                  <a:lnTo>
                    <a:pt x="104" y="0"/>
                  </a:lnTo>
                  <a:lnTo>
                    <a:pt x="0" y="52"/>
                  </a:lnTo>
                  <a:lnTo>
                    <a:pt x="0" y="310"/>
                  </a:lnTo>
                  <a:lnTo>
                    <a:pt x="0" y="723"/>
                  </a:lnTo>
                  <a:lnTo>
                    <a:pt x="104" y="1033"/>
                  </a:lnTo>
                  <a:lnTo>
                    <a:pt x="311" y="1343"/>
                  </a:lnTo>
                  <a:lnTo>
                    <a:pt x="466" y="1601"/>
                  </a:lnTo>
                  <a:lnTo>
                    <a:pt x="517" y="1705"/>
                  </a:lnTo>
                  <a:lnTo>
                    <a:pt x="569" y="1705"/>
                  </a:lnTo>
                  <a:lnTo>
                    <a:pt x="879" y="879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1" name="Freeform 278"/>
            <p:cNvSpPr>
              <a:spLocks/>
            </p:cNvSpPr>
            <p:nvPr/>
          </p:nvSpPr>
          <p:spPr bwMode="auto">
            <a:xfrm>
              <a:off x="2610" y="2723"/>
              <a:ext cx="144" cy="279"/>
            </a:xfrm>
            <a:custGeom>
              <a:avLst/>
              <a:gdLst>
                <a:gd name="T0" fmla="*/ 0 w 723"/>
                <a:gd name="T1" fmla="*/ 2 h 1395"/>
                <a:gd name="T2" fmla="*/ 0 w 723"/>
                <a:gd name="T3" fmla="*/ 1 h 1395"/>
                <a:gd name="T4" fmla="*/ 0 w 723"/>
                <a:gd name="T5" fmla="*/ 1 h 1395"/>
                <a:gd name="T6" fmla="*/ 0 w 723"/>
                <a:gd name="T7" fmla="*/ 0 h 1395"/>
                <a:gd name="T8" fmla="*/ 0 w 723"/>
                <a:gd name="T9" fmla="*/ 0 h 1395"/>
                <a:gd name="T10" fmla="*/ 0 w 723"/>
                <a:gd name="T11" fmla="*/ 0 h 1395"/>
                <a:gd name="T12" fmla="*/ 0 w 723"/>
                <a:gd name="T13" fmla="*/ 0 h 1395"/>
                <a:gd name="T14" fmla="*/ 0 w 723"/>
                <a:gd name="T15" fmla="*/ 0 h 1395"/>
                <a:gd name="T16" fmla="*/ 0 w 723"/>
                <a:gd name="T17" fmla="*/ 0 h 1395"/>
                <a:gd name="T18" fmla="*/ 0 w 723"/>
                <a:gd name="T19" fmla="*/ 0 h 1395"/>
                <a:gd name="T20" fmla="*/ 0 w 723"/>
                <a:gd name="T21" fmla="*/ 0 h 1395"/>
                <a:gd name="T22" fmla="*/ 0 w 723"/>
                <a:gd name="T23" fmla="*/ 1 h 1395"/>
                <a:gd name="T24" fmla="*/ 0 w 723"/>
                <a:gd name="T25" fmla="*/ 1 h 1395"/>
                <a:gd name="T26" fmla="*/ 1 w 723"/>
                <a:gd name="T27" fmla="*/ 1 h 1395"/>
                <a:gd name="T28" fmla="*/ 1 w 723"/>
                <a:gd name="T29" fmla="*/ 1 h 1395"/>
                <a:gd name="T30" fmla="*/ 1 w 723"/>
                <a:gd name="T31" fmla="*/ 1 h 1395"/>
                <a:gd name="T32" fmla="*/ 1 w 723"/>
                <a:gd name="T33" fmla="*/ 1 h 1395"/>
                <a:gd name="T34" fmla="*/ 1 w 723"/>
                <a:gd name="T35" fmla="*/ 2 h 1395"/>
                <a:gd name="T36" fmla="*/ 1 w 723"/>
                <a:gd name="T37" fmla="*/ 2 h 1395"/>
                <a:gd name="T38" fmla="*/ 1 w 723"/>
                <a:gd name="T39" fmla="*/ 2 h 1395"/>
                <a:gd name="T40" fmla="*/ 0 w 723"/>
                <a:gd name="T41" fmla="*/ 2 h 13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23" h="1395">
                  <a:moveTo>
                    <a:pt x="207" y="1086"/>
                  </a:moveTo>
                  <a:lnTo>
                    <a:pt x="51" y="827"/>
                  </a:lnTo>
                  <a:lnTo>
                    <a:pt x="0" y="569"/>
                  </a:lnTo>
                  <a:lnTo>
                    <a:pt x="0" y="259"/>
                  </a:lnTo>
                  <a:lnTo>
                    <a:pt x="0" y="53"/>
                  </a:lnTo>
                  <a:lnTo>
                    <a:pt x="51" y="0"/>
                  </a:lnTo>
                  <a:lnTo>
                    <a:pt x="103" y="53"/>
                  </a:lnTo>
                  <a:lnTo>
                    <a:pt x="155" y="156"/>
                  </a:lnTo>
                  <a:lnTo>
                    <a:pt x="207" y="311"/>
                  </a:lnTo>
                  <a:lnTo>
                    <a:pt x="309" y="414"/>
                  </a:lnTo>
                  <a:lnTo>
                    <a:pt x="465" y="569"/>
                  </a:lnTo>
                  <a:lnTo>
                    <a:pt x="620" y="673"/>
                  </a:lnTo>
                  <a:lnTo>
                    <a:pt x="723" y="724"/>
                  </a:lnTo>
                  <a:lnTo>
                    <a:pt x="516" y="1395"/>
                  </a:lnTo>
                  <a:lnTo>
                    <a:pt x="465" y="1395"/>
                  </a:lnTo>
                  <a:lnTo>
                    <a:pt x="362" y="1292"/>
                  </a:lnTo>
                  <a:lnTo>
                    <a:pt x="207" y="1086"/>
                  </a:lnTo>
                  <a:close/>
                </a:path>
              </a:pathLst>
            </a:custGeom>
            <a:solidFill>
              <a:srgbClr val="EE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2" name="Freeform 279"/>
            <p:cNvSpPr>
              <a:spLocks/>
            </p:cNvSpPr>
            <p:nvPr/>
          </p:nvSpPr>
          <p:spPr bwMode="auto">
            <a:xfrm>
              <a:off x="2620" y="2754"/>
              <a:ext cx="134" cy="227"/>
            </a:xfrm>
            <a:custGeom>
              <a:avLst/>
              <a:gdLst>
                <a:gd name="T0" fmla="*/ 0 w 672"/>
                <a:gd name="T1" fmla="*/ 1 h 1136"/>
                <a:gd name="T2" fmla="*/ 0 w 672"/>
                <a:gd name="T3" fmla="*/ 1 h 1136"/>
                <a:gd name="T4" fmla="*/ 0 w 672"/>
                <a:gd name="T5" fmla="*/ 1 h 1136"/>
                <a:gd name="T6" fmla="*/ 0 w 672"/>
                <a:gd name="T7" fmla="*/ 0 h 1136"/>
                <a:gd name="T8" fmla="*/ 0 w 672"/>
                <a:gd name="T9" fmla="*/ 0 h 1136"/>
                <a:gd name="T10" fmla="*/ 0 w 672"/>
                <a:gd name="T11" fmla="*/ 0 h 1136"/>
                <a:gd name="T12" fmla="*/ 0 w 672"/>
                <a:gd name="T13" fmla="*/ 0 h 1136"/>
                <a:gd name="T14" fmla="*/ 0 w 672"/>
                <a:gd name="T15" fmla="*/ 0 h 1136"/>
                <a:gd name="T16" fmla="*/ 0 w 672"/>
                <a:gd name="T17" fmla="*/ 0 h 1136"/>
                <a:gd name="T18" fmla="*/ 0 w 672"/>
                <a:gd name="T19" fmla="*/ 0 h 1136"/>
                <a:gd name="T20" fmla="*/ 0 w 672"/>
                <a:gd name="T21" fmla="*/ 0 h 1136"/>
                <a:gd name="T22" fmla="*/ 0 w 672"/>
                <a:gd name="T23" fmla="*/ 1 h 1136"/>
                <a:gd name="T24" fmla="*/ 0 w 672"/>
                <a:gd name="T25" fmla="*/ 1 h 1136"/>
                <a:gd name="T26" fmla="*/ 1 w 672"/>
                <a:gd name="T27" fmla="*/ 1 h 1136"/>
                <a:gd name="T28" fmla="*/ 1 w 672"/>
                <a:gd name="T29" fmla="*/ 1 h 1136"/>
                <a:gd name="T30" fmla="*/ 1 w 672"/>
                <a:gd name="T31" fmla="*/ 1 h 1136"/>
                <a:gd name="T32" fmla="*/ 1 w 672"/>
                <a:gd name="T33" fmla="*/ 1 h 1136"/>
                <a:gd name="T34" fmla="*/ 1 w 672"/>
                <a:gd name="T35" fmla="*/ 2 h 1136"/>
                <a:gd name="T36" fmla="*/ 1 w 672"/>
                <a:gd name="T37" fmla="*/ 2 h 1136"/>
                <a:gd name="T38" fmla="*/ 1 w 672"/>
                <a:gd name="T39" fmla="*/ 2 h 1136"/>
                <a:gd name="T40" fmla="*/ 0 w 672"/>
                <a:gd name="T41" fmla="*/ 1 h 1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72" h="1136">
                  <a:moveTo>
                    <a:pt x="207" y="877"/>
                  </a:moveTo>
                  <a:lnTo>
                    <a:pt x="104" y="671"/>
                  </a:lnTo>
                  <a:lnTo>
                    <a:pt x="0" y="464"/>
                  </a:lnTo>
                  <a:lnTo>
                    <a:pt x="0" y="206"/>
                  </a:lnTo>
                  <a:lnTo>
                    <a:pt x="0" y="51"/>
                  </a:lnTo>
                  <a:lnTo>
                    <a:pt x="52" y="0"/>
                  </a:lnTo>
                  <a:lnTo>
                    <a:pt x="104" y="51"/>
                  </a:lnTo>
                  <a:lnTo>
                    <a:pt x="156" y="155"/>
                  </a:lnTo>
                  <a:lnTo>
                    <a:pt x="207" y="258"/>
                  </a:lnTo>
                  <a:lnTo>
                    <a:pt x="311" y="361"/>
                  </a:lnTo>
                  <a:lnTo>
                    <a:pt x="414" y="464"/>
                  </a:lnTo>
                  <a:lnTo>
                    <a:pt x="569" y="568"/>
                  </a:lnTo>
                  <a:lnTo>
                    <a:pt x="672" y="619"/>
                  </a:lnTo>
                  <a:lnTo>
                    <a:pt x="465" y="1136"/>
                  </a:lnTo>
                  <a:lnTo>
                    <a:pt x="414" y="1136"/>
                  </a:lnTo>
                  <a:lnTo>
                    <a:pt x="362" y="1033"/>
                  </a:lnTo>
                  <a:lnTo>
                    <a:pt x="207" y="877"/>
                  </a:lnTo>
                  <a:close/>
                </a:path>
              </a:pathLst>
            </a:custGeom>
            <a:solidFill>
              <a:srgbClr val="EBA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3" name="Freeform 280"/>
            <p:cNvSpPr>
              <a:spLocks/>
            </p:cNvSpPr>
            <p:nvPr/>
          </p:nvSpPr>
          <p:spPr bwMode="auto">
            <a:xfrm>
              <a:off x="2630" y="2785"/>
              <a:ext cx="114" cy="176"/>
            </a:xfrm>
            <a:custGeom>
              <a:avLst/>
              <a:gdLst>
                <a:gd name="T0" fmla="*/ 0 w 568"/>
                <a:gd name="T1" fmla="*/ 1 h 878"/>
                <a:gd name="T2" fmla="*/ 0 w 568"/>
                <a:gd name="T3" fmla="*/ 1 h 878"/>
                <a:gd name="T4" fmla="*/ 0 w 568"/>
                <a:gd name="T5" fmla="*/ 1 h 878"/>
                <a:gd name="T6" fmla="*/ 0 w 568"/>
                <a:gd name="T7" fmla="*/ 0 h 878"/>
                <a:gd name="T8" fmla="*/ 0 w 568"/>
                <a:gd name="T9" fmla="*/ 0 h 878"/>
                <a:gd name="T10" fmla="*/ 0 w 568"/>
                <a:gd name="T11" fmla="*/ 0 h 878"/>
                <a:gd name="T12" fmla="*/ 0 w 568"/>
                <a:gd name="T13" fmla="*/ 0 h 878"/>
                <a:gd name="T14" fmla="*/ 0 w 568"/>
                <a:gd name="T15" fmla="*/ 0 h 878"/>
                <a:gd name="T16" fmla="*/ 0 w 568"/>
                <a:gd name="T17" fmla="*/ 0 h 878"/>
                <a:gd name="T18" fmla="*/ 0 w 568"/>
                <a:gd name="T19" fmla="*/ 0 h 878"/>
                <a:gd name="T20" fmla="*/ 0 w 568"/>
                <a:gd name="T21" fmla="*/ 0 h 878"/>
                <a:gd name="T22" fmla="*/ 0 w 568"/>
                <a:gd name="T23" fmla="*/ 0 h 878"/>
                <a:gd name="T24" fmla="*/ 0 w 568"/>
                <a:gd name="T25" fmla="*/ 0 h 878"/>
                <a:gd name="T26" fmla="*/ 1 w 568"/>
                <a:gd name="T27" fmla="*/ 1 h 878"/>
                <a:gd name="T28" fmla="*/ 1 w 568"/>
                <a:gd name="T29" fmla="*/ 1 h 878"/>
                <a:gd name="T30" fmla="*/ 1 w 568"/>
                <a:gd name="T31" fmla="*/ 1 h 878"/>
                <a:gd name="T32" fmla="*/ 1 w 568"/>
                <a:gd name="T33" fmla="*/ 1 h 878"/>
                <a:gd name="T34" fmla="*/ 1 w 568"/>
                <a:gd name="T35" fmla="*/ 1 h 878"/>
                <a:gd name="T36" fmla="*/ 1 w 568"/>
                <a:gd name="T37" fmla="*/ 1 h 878"/>
                <a:gd name="T38" fmla="*/ 0 w 568"/>
                <a:gd name="T39" fmla="*/ 1 h 878"/>
                <a:gd name="T40" fmla="*/ 0 w 568"/>
                <a:gd name="T41" fmla="*/ 1 h 8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68" h="878">
                  <a:moveTo>
                    <a:pt x="206" y="671"/>
                  </a:moveTo>
                  <a:lnTo>
                    <a:pt x="104" y="516"/>
                  </a:lnTo>
                  <a:lnTo>
                    <a:pt x="52" y="413"/>
                  </a:lnTo>
                  <a:lnTo>
                    <a:pt x="52" y="206"/>
                  </a:lnTo>
                  <a:lnTo>
                    <a:pt x="0" y="51"/>
                  </a:lnTo>
                  <a:lnTo>
                    <a:pt x="52" y="0"/>
                  </a:lnTo>
                  <a:lnTo>
                    <a:pt x="104" y="51"/>
                  </a:lnTo>
                  <a:lnTo>
                    <a:pt x="155" y="155"/>
                  </a:lnTo>
                  <a:lnTo>
                    <a:pt x="206" y="206"/>
                  </a:lnTo>
                  <a:lnTo>
                    <a:pt x="259" y="309"/>
                  </a:lnTo>
                  <a:lnTo>
                    <a:pt x="362" y="413"/>
                  </a:lnTo>
                  <a:lnTo>
                    <a:pt x="517" y="516"/>
                  </a:lnTo>
                  <a:lnTo>
                    <a:pt x="568" y="516"/>
                  </a:lnTo>
                  <a:lnTo>
                    <a:pt x="413" y="878"/>
                  </a:lnTo>
                  <a:lnTo>
                    <a:pt x="362" y="878"/>
                  </a:lnTo>
                  <a:lnTo>
                    <a:pt x="310" y="826"/>
                  </a:lnTo>
                  <a:lnTo>
                    <a:pt x="206" y="671"/>
                  </a:lnTo>
                  <a:close/>
                </a:path>
              </a:pathLst>
            </a:custGeom>
            <a:solidFill>
              <a:srgbClr val="E7A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4" name="Freeform 281"/>
            <p:cNvSpPr>
              <a:spLocks/>
            </p:cNvSpPr>
            <p:nvPr/>
          </p:nvSpPr>
          <p:spPr bwMode="auto">
            <a:xfrm>
              <a:off x="2641" y="2816"/>
              <a:ext cx="93" cy="124"/>
            </a:xfrm>
            <a:custGeom>
              <a:avLst/>
              <a:gdLst>
                <a:gd name="T0" fmla="*/ 0 w 465"/>
                <a:gd name="T1" fmla="*/ 1 h 620"/>
                <a:gd name="T2" fmla="*/ 0 w 465"/>
                <a:gd name="T3" fmla="*/ 1 h 620"/>
                <a:gd name="T4" fmla="*/ 0 w 465"/>
                <a:gd name="T5" fmla="*/ 0 h 620"/>
                <a:gd name="T6" fmla="*/ 0 w 465"/>
                <a:gd name="T7" fmla="*/ 0 h 620"/>
                <a:gd name="T8" fmla="*/ 0 w 465"/>
                <a:gd name="T9" fmla="*/ 0 h 620"/>
                <a:gd name="T10" fmla="*/ 0 w 465"/>
                <a:gd name="T11" fmla="*/ 0 h 620"/>
                <a:gd name="T12" fmla="*/ 0 w 465"/>
                <a:gd name="T13" fmla="*/ 0 h 620"/>
                <a:gd name="T14" fmla="*/ 0 w 465"/>
                <a:gd name="T15" fmla="*/ 0 h 620"/>
                <a:gd name="T16" fmla="*/ 0 w 465"/>
                <a:gd name="T17" fmla="*/ 0 h 620"/>
                <a:gd name="T18" fmla="*/ 0 w 465"/>
                <a:gd name="T19" fmla="*/ 0 h 620"/>
                <a:gd name="T20" fmla="*/ 0 w 465"/>
                <a:gd name="T21" fmla="*/ 0 h 620"/>
                <a:gd name="T22" fmla="*/ 0 w 465"/>
                <a:gd name="T23" fmla="*/ 0 h 620"/>
                <a:gd name="T24" fmla="*/ 0 w 465"/>
                <a:gd name="T25" fmla="*/ 0 h 620"/>
                <a:gd name="T26" fmla="*/ 0 w 465"/>
                <a:gd name="T27" fmla="*/ 0 h 620"/>
                <a:gd name="T28" fmla="*/ 1 w 465"/>
                <a:gd name="T29" fmla="*/ 1 h 620"/>
                <a:gd name="T30" fmla="*/ 1 w 465"/>
                <a:gd name="T31" fmla="*/ 1 h 620"/>
                <a:gd name="T32" fmla="*/ 1 w 465"/>
                <a:gd name="T33" fmla="*/ 1 h 620"/>
                <a:gd name="T34" fmla="*/ 1 w 465"/>
                <a:gd name="T35" fmla="*/ 1 h 620"/>
                <a:gd name="T36" fmla="*/ 1 w 465"/>
                <a:gd name="T37" fmla="*/ 1 h 620"/>
                <a:gd name="T38" fmla="*/ 0 w 465"/>
                <a:gd name="T39" fmla="*/ 1 h 620"/>
                <a:gd name="T40" fmla="*/ 0 w 465"/>
                <a:gd name="T41" fmla="*/ 1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5" h="620">
                  <a:moveTo>
                    <a:pt x="207" y="465"/>
                  </a:moveTo>
                  <a:lnTo>
                    <a:pt x="103" y="361"/>
                  </a:lnTo>
                  <a:lnTo>
                    <a:pt x="103" y="309"/>
                  </a:lnTo>
                  <a:lnTo>
                    <a:pt x="52" y="154"/>
                  </a:lnTo>
                  <a:lnTo>
                    <a:pt x="0" y="51"/>
                  </a:lnTo>
                  <a:lnTo>
                    <a:pt x="52" y="0"/>
                  </a:lnTo>
                  <a:lnTo>
                    <a:pt x="103" y="51"/>
                  </a:lnTo>
                  <a:lnTo>
                    <a:pt x="154" y="103"/>
                  </a:lnTo>
                  <a:lnTo>
                    <a:pt x="207" y="207"/>
                  </a:lnTo>
                  <a:lnTo>
                    <a:pt x="258" y="258"/>
                  </a:lnTo>
                  <a:lnTo>
                    <a:pt x="310" y="309"/>
                  </a:lnTo>
                  <a:lnTo>
                    <a:pt x="413" y="361"/>
                  </a:lnTo>
                  <a:lnTo>
                    <a:pt x="465" y="361"/>
                  </a:lnTo>
                  <a:lnTo>
                    <a:pt x="361" y="620"/>
                  </a:lnTo>
                  <a:lnTo>
                    <a:pt x="310" y="567"/>
                  </a:lnTo>
                  <a:lnTo>
                    <a:pt x="207" y="465"/>
                  </a:lnTo>
                  <a:close/>
                </a:path>
              </a:pathLst>
            </a:custGeom>
            <a:solidFill>
              <a:srgbClr val="E3A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5" name="Freeform 282"/>
            <p:cNvSpPr>
              <a:spLocks/>
            </p:cNvSpPr>
            <p:nvPr/>
          </p:nvSpPr>
          <p:spPr bwMode="auto">
            <a:xfrm>
              <a:off x="2661" y="2857"/>
              <a:ext cx="62" cy="62"/>
            </a:xfrm>
            <a:custGeom>
              <a:avLst/>
              <a:gdLst>
                <a:gd name="T0" fmla="*/ 0 w 310"/>
                <a:gd name="T1" fmla="*/ 0 h 309"/>
                <a:gd name="T2" fmla="*/ 0 w 310"/>
                <a:gd name="T3" fmla="*/ 0 h 309"/>
                <a:gd name="T4" fmla="*/ 0 w 310"/>
                <a:gd name="T5" fmla="*/ 0 h 309"/>
                <a:gd name="T6" fmla="*/ 0 w 310"/>
                <a:gd name="T7" fmla="*/ 0 h 309"/>
                <a:gd name="T8" fmla="*/ 0 w 310"/>
                <a:gd name="T9" fmla="*/ 0 h 309"/>
                <a:gd name="T10" fmla="*/ 0 w 310"/>
                <a:gd name="T11" fmla="*/ 0 h 309"/>
                <a:gd name="T12" fmla="*/ 0 w 310"/>
                <a:gd name="T13" fmla="*/ 0 h 309"/>
                <a:gd name="T14" fmla="*/ 0 w 310"/>
                <a:gd name="T15" fmla="*/ 0 h 309"/>
                <a:gd name="T16" fmla="*/ 0 w 310"/>
                <a:gd name="T17" fmla="*/ 0 h 309"/>
                <a:gd name="T18" fmla="*/ 0 w 310"/>
                <a:gd name="T19" fmla="*/ 0 h 309"/>
                <a:gd name="T20" fmla="*/ 0 w 310"/>
                <a:gd name="T21" fmla="*/ 0 h 309"/>
                <a:gd name="T22" fmla="*/ 0 w 310"/>
                <a:gd name="T23" fmla="*/ 0 h 309"/>
                <a:gd name="T24" fmla="*/ 0 w 310"/>
                <a:gd name="T25" fmla="*/ 0 h 309"/>
                <a:gd name="T26" fmla="*/ 0 w 310"/>
                <a:gd name="T27" fmla="*/ 0 h 309"/>
                <a:gd name="T28" fmla="*/ 0 w 310"/>
                <a:gd name="T29" fmla="*/ 0 h 309"/>
                <a:gd name="T30" fmla="*/ 0 w 310"/>
                <a:gd name="T31" fmla="*/ 0 h 309"/>
                <a:gd name="T32" fmla="*/ 0 w 310"/>
                <a:gd name="T33" fmla="*/ 0 h 309"/>
                <a:gd name="T34" fmla="*/ 0 w 310"/>
                <a:gd name="T35" fmla="*/ 0 h 309"/>
                <a:gd name="T36" fmla="*/ 0 w 310"/>
                <a:gd name="T37" fmla="*/ 0 h 309"/>
                <a:gd name="T38" fmla="*/ 0 w 310"/>
                <a:gd name="T39" fmla="*/ 0 h 309"/>
                <a:gd name="T40" fmla="*/ 0 w 310"/>
                <a:gd name="T41" fmla="*/ 0 h 309"/>
                <a:gd name="T42" fmla="*/ 0 w 310"/>
                <a:gd name="T43" fmla="*/ 0 h 3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0" h="309">
                  <a:moveTo>
                    <a:pt x="310" y="206"/>
                  </a:moveTo>
                  <a:lnTo>
                    <a:pt x="258" y="206"/>
                  </a:lnTo>
                  <a:lnTo>
                    <a:pt x="207" y="206"/>
                  </a:lnTo>
                  <a:lnTo>
                    <a:pt x="207" y="154"/>
                  </a:lnTo>
                  <a:lnTo>
                    <a:pt x="155" y="102"/>
                  </a:lnTo>
                  <a:lnTo>
                    <a:pt x="104" y="51"/>
                  </a:lnTo>
                  <a:lnTo>
                    <a:pt x="51" y="0"/>
                  </a:lnTo>
                  <a:lnTo>
                    <a:pt x="0" y="0"/>
                  </a:lnTo>
                  <a:lnTo>
                    <a:pt x="51" y="102"/>
                  </a:lnTo>
                  <a:lnTo>
                    <a:pt x="51" y="154"/>
                  </a:lnTo>
                  <a:lnTo>
                    <a:pt x="104" y="154"/>
                  </a:lnTo>
                  <a:lnTo>
                    <a:pt x="155" y="206"/>
                  </a:lnTo>
                  <a:lnTo>
                    <a:pt x="258" y="309"/>
                  </a:lnTo>
                  <a:lnTo>
                    <a:pt x="310" y="309"/>
                  </a:lnTo>
                  <a:lnTo>
                    <a:pt x="310" y="206"/>
                  </a:lnTo>
                  <a:close/>
                </a:path>
              </a:pathLst>
            </a:custGeom>
            <a:solidFill>
              <a:srgbClr val="E0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6" name="Freeform 283"/>
            <p:cNvSpPr>
              <a:spLocks/>
            </p:cNvSpPr>
            <p:nvPr/>
          </p:nvSpPr>
          <p:spPr bwMode="auto">
            <a:xfrm>
              <a:off x="2434" y="1793"/>
              <a:ext cx="2107" cy="2335"/>
            </a:xfrm>
            <a:custGeom>
              <a:avLst/>
              <a:gdLst>
                <a:gd name="T0" fmla="*/ 2 w 10536"/>
                <a:gd name="T1" fmla="*/ 9 h 11675"/>
                <a:gd name="T2" fmla="*/ 3 w 10536"/>
                <a:gd name="T3" fmla="*/ 7 h 11675"/>
                <a:gd name="T4" fmla="*/ 4 w 10536"/>
                <a:gd name="T5" fmla="*/ 5 h 11675"/>
                <a:gd name="T6" fmla="*/ 4 w 10536"/>
                <a:gd name="T7" fmla="*/ 4 h 11675"/>
                <a:gd name="T8" fmla="*/ 5 w 10536"/>
                <a:gd name="T9" fmla="*/ 3 h 11675"/>
                <a:gd name="T10" fmla="*/ 6 w 10536"/>
                <a:gd name="T11" fmla="*/ 1 h 11675"/>
                <a:gd name="T12" fmla="*/ 6 w 10536"/>
                <a:gd name="T13" fmla="*/ 1 h 11675"/>
                <a:gd name="T14" fmla="*/ 6 w 10536"/>
                <a:gd name="T15" fmla="*/ 0 h 11675"/>
                <a:gd name="T16" fmla="*/ 7 w 10536"/>
                <a:gd name="T17" fmla="*/ 0 h 11675"/>
                <a:gd name="T18" fmla="*/ 7 w 10536"/>
                <a:gd name="T19" fmla="*/ 1 h 11675"/>
                <a:gd name="T20" fmla="*/ 8 w 10536"/>
                <a:gd name="T21" fmla="*/ 1 h 11675"/>
                <a:gd name="T22" fmla="*/ 9 w 10536"/>
                <a:gd name="T23" fmla="*/ 2 h 11675"/>
                <a:gd name="T24" fmla="*/ 10 w 10536"/>
                <a:gd name="T25" fmla="*/ 3 h 11675"/>
                <a:gd name="T26" fmla="*/ 11 w 10536"/>
                <a:gd name="T27" fmla="*/ 3 h 11675"/>
                <a:gd name="T28" fmla="*/ 12 w 10536"/>
                <a:gd name="T29" fmla="*/ 4 h 11675"/>
                <a:gd name="T30" fmla="*/ 13 w 10536"/>
                <a:gd name="T31" fmla="*/ 5 h 11675"/>
                <a:gd name="T32" fmla="*/ 13 w 10536"/>
                <a:gd name="T33" fmla="*/ 6 h 11675"/>
                <a:gd name="T34" fmla="*/ 14 w 10536"/>
                <a:gd name="T35" fmla="*/ 6 h 11675"/>
                <a:gd name="T36" fmla="*/ 15 w 10536"/>
                <a:gd name="T37" fmla="*/ 7 h 11675"/>
                <a:gd name="T38" fmla="*/ 16 w 10536"/>
                <a:gd name="T39" fmla="*/ 8 h 11675"/>
                <a:gd name="T40" fmla="*/ 17 w 10536"/>
                <a:gd name="T41" fmla="*/ 9 h 11675"/>
                <a:gd name="T42" fmla="*/ 17 w 10536"/>
                <a:gd name="T43" fmla="*/ 10 h 11675"/>
                <a:gd name="T44" fmla="*/ 16 w 10536"/>
                <a:gd name="T45" fmla="*/ 11 h 11675"/>
                <a:gd name="T46" fmla="*/ 15 w 10536"/>
                <a:gd name="T47" fmla="*/ 12 h 11675"/>
                <a:gd name="T48" fmla="*/ 14 w 10536"/>
                <a:gd name="T49" fmla="*/ 13 h 11675"/>
                <a:gd name="T50" fmla="*/ 13 w 10536"/>
                <a:gd name="T51" fmla="*/ 13 h 11675"/>
                <a:gd name="T52" fmla="*/ 12 w 10536"/>
                <a:gd name="T53" fmla="*/ 14 h 11675"/>
                <a:gd name="T54" fmla="*/ 11 w 10536"/>
                <a:gd name="T55" fmla="*/ 15 h 11675"/>
                <a:gd name="T56" fmla="*/ 11 w 10536"/>
                <a:gd name="T57" fmla="*/ 15 h 11675"/>
                <a:gd name="T58" fmla="*/ 10 w 10536"/>
                <a:gd name="T59" fmla="*/ 14 h 11675"/>
                <a:gd name="T60" fmla="*/ 10 w 10536"/>
                <a:gd name="T61" fmla="*/ 13 h 11675"/>
                <a:gd name="T62" fmla="*/ 10 w 10536"/>
                <a:gd name="T63" fmla="*/ 12 h 11675"/>
                <a:gd name="T64" fmla="*/ 12 w 10536"/>
                <a:gd name="T65" fmla="*/ 11 h 11675"/>
                <a:gd name="T66" fmla="*/ 12 w 10536"/>
                <a:gd name="T67" fmla="*/ 10 h 11675"/>
                <a:gd name="T68" fmla="*/ 12 w 10536"/>
                <a:gd name="T69" fmla="*/ 10 h 11675"/>
                <a:gd name="T70" fmla="*/ 12 w 10536"/>
                <a:gd name="T71" fmla="*/ 10 h 11675"/>
                <a:gd name="T72" fmla="*/ 13 w 10536"/>
                <a:gd name="T73" fmla="*/ 10 h 11675"/>
                <a:gd name="T74" fmla="*/ 12 w 10536"/>
                <a:gd name="T75" fmla="*/ 9 h 11675"/>
                <a:gd name="T76" fmla="*/ 12 w 10536"/>
                <a:gd name="T77" fmla="*/ 9 h 11675"/>
                <a:gd name="T78" fmla="*/ 12 w 10536"/>
                <a:gd name="T79" fmla="*/ 9 h 11675"/>
                <a:gd name="T80" fmla="*/ 11 w 10536"/>
                <a:gd name="T81" fmla="*/ 8 h 11675"/>
                <a:gd name="T82" fmla="*/ 10 w 10536"/>
                <a:gd name="T83" fmla="*/ 8 h 11675"/>
                <a:gd name="T84" fmla="*/ 9 w 10536"/>
                <a:gd name="T85" fmla="*/ 8 h 11675"/>
                <a:gd name="T86" fmla="*/ 8 w 10536"/>
                <a:gd name="T87" fmla="*/ 10 h 11675"/>
                <a:gd name="T88" fmla="*/ 8 w 10536"/>
                <a:gd name="T89" fmla="*/ 11 h 11675"/>
                <a:gd name="T90" fmla="*/ 7 w 10536"/>
                <a:gd name="T91" fmla="*/ 12 h 11675"/>
                <a:gd name="T92" fmla="*/ 7 w 10536"/>
                <a:gd name="T93" fmla="*/ 15 h 11675"/>
                <a:gd name="T94" fmla="*/ 8 w 10536"/>
                <a:gd name="T95" fmla="*/ 18 h 11675"/>
                <a:gd name="T96" fmla="*/ 8 w 10536"/>
                <a:gd name="T97" fmla="*/ 18 h 11675"/>
                <a:gd name="T98" fmla="*/ 8 w 10536"/>
                <a:gd name="T99" fmla="*/ 19 h 11675"/>
                <a:gd name="T100" fmla="*/ 6 w 10536"/>
                <a:gd name="T101" fmla="*/ 19 h 11675"/>
                <a:gd name="T102" fmla="*/ 0 w 10536"/>
                <a:gd name="T103" fmla="*/ 19 h 11675"/>
                <a:gd name="T104" fmla="*/ 0 w 10536"/>
                <a:gd name="T105" fmla="*/ 17 h 11675"/>
                <a:gd name="T106" fmla="*/ 0 w 10536"/>
                <a:gd name="T107" fmla="*/ 16 h 11675"/>
                <a:gd name="T108" fmla="*/ 1 w 10536"/>
                <a:gd name="T109" fmla="*/ 14 h 11675"/>
                <a:gd name="T110" fmla="*/ 1 w 10536"/>
                <a:gd name="T111" fmla="*/ 12 h 116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536" h="11675">
                  <a:moveTo>
                    <a:pt x="929" y="7232"/>
                  </a:moveTo>
                  <a:lnTo>
                    <a:pt x="1033" y="6768"/>
                  </a:lnTo>
                  <a:lnTo>
                    <a:pt x="1291" y="5838"/>
                  </a:lnTo>
                  <a:lnTo>
                    <a:pt x="1549" y="4960"/>
                  </a:lnTo>
                  <a:lnTo>
                    <a:pt x="1653" y="4649"/>
                  </a:lnTo>
                  <a:lnTo>
                    <a:pt x="1860" y="4236"/>
                  </a:lnTo>
                  <a:lnTo>
                    <a:pt x="2066" y="3772"/>
                  </a:lnTo>
                  <a:lnTo>
                    <a:pt x="2273" y="3358"/>
                  </a:lnTo>
                  <a:lnTo>
                    <a:pt x="2531" y="2945"/>
                  </a:lnTo>
                  <a:lnTo>
                    <a:pt x="2737" y="2583"/>
                  </a:lnTo>
                  <a:lnTo>
                    <a:pt x="2892" y="2325"/>
                  </a:lnTo>
                  <a:lnTo>
                    <a:pt x="3047" y="2067"/>
                  </a:lnTo>
                  <a:lnTo>
                    <a:pt x="3202" y="1757"/>
                  </a:lnTo>
                  <a:lnTo>
                    <a:pt x="3357" y="1499"/>
                  </a:lnTo>
                  <a:lnTo>
                    <a:pt x="3512" y="1188"/>
                  </a:lnTo>
                  <a:lnTo>
                    <a:pt x="3615" y="930"/>
                  </a:lnTo>
                  <a:lnTo>
                    <a:pt x="3719" y="724"/>
                  </a:lnTo>
                  <a:lnTo>
                    <a:pt x="3770" y="517"/>
                  </a:lnTo>
                  <a:lnTo>
                    <a:pt x="3821" y="207"/>
                  </a:lnTo>
                  <a:lnTo>
                    <a:pt x="3874" y="53"/>
                  </a:lnTo>
                  <a:lnTo>
                    <a:pt x="3874" y="0"/>
                  </a:lnTo>
                  <a:lnTo>
                    <a:pt x="3925" y="104"/>
                  </a:lnTo>
                  <a:lnTo>
                    <a:pt x="4080" y="311"/>
                  </a:lnTo>
                  <a:lnTo>
                    <a:pt x="4183" y="413"/>
                  </a:lnTo>
                  <a:lnTo>
                    <a:pt x="4287" y="517"/>
                  </a:lnTo>
                  <a:lnTo>
                    <a:pt x="4493" y="621"/>
                  </a:lnTo>
                  <a:lnTo>
                    <a:pt x="4803" y="724"/>
                  </a:lnTo>
                  <a:lnTo>
                    <a:pt x="5113" y="930"/>
                  </a:lnTo>
                  <a:lnTo>
                    <a:pt x="5475" y="1188"/>
                  </a:lnTo>
                  <a:lnTo>
                    <a:pt x="5784" y="1395"/>
                  </a:lnTo>
                  <a:lnTo>
                    <a:pt x="5991" y="1499"/>
                  </a:lnTo>
                  <a:lnTo>
                    <a:pt x="6197" y="1602"/>
                  </a:lnTo>
                  <a:lnTo>
                    <a:pt x="6455" y="1757"/>
                  </a:lnTo>
                  <a:lnTo>
                    <a:pt x="6766" y="2067"/>
                  </a:lnTo>
                  <a:lnTo>
                    <a:pt x="7023" y="2325"/>
                  </a:lnTo>
                  <a:lnTo>
                    <a:pt x="7334" y="2583"/>
                  </a:lnTo>
                  <a:lnTo>
                    <a:pt x="7489" y="2790"/>
                  </a:lnTo>
                  <a:lnTo>
                    <a:pt x="7696" y="3048"/>
                  </a:lnTo>
                  <a:lnTo>
                    <a:pt x="7902" y="3256"/>
                  </a:lnTo>
                  <a:lnTo>
                    <a:pt x="8109" y="3410"/>
                  </a:lnTo>
                  <a:lnTo>
                    <a:pt x="8315" y="3514"/>
                  </a:lnTo>
                  <a:lnTo>
                    <a:pt x="8469" y="3669"/>
                  </a:lnTo>
                  <a:lnTo>
                    <a:pt x="8625" y="3823"/>
                  </a:lnTo>
                  <a:lnTo>
                    <a:pt x="8831" y="4030"/>
                  </a:lnTo>
                  <a:lnTo>
                    <a:pt x="9038" y="4236"/>
                  </a:lnTo>
                  <a:lnTo>
                    <a:pt x="9193" y="4391"/>
                  </a:lnTo>
                  <a:lnTo>
                    <a:pt x="9348" y="4547"/>
                  </a:lnTo>
                  <a:lnTo>
                    <a:pt x="9555" y="4805"/>
                  </a:lnTo>
                  <a:lnTo>
                    <a:pt x="9864" y="5063"/>
                  </a:lnTo>
                  <a:lnTo>
                    <a:pt x="10174" y="5373"/>
                  </a:lnTo>
                  <a:lnTo>
                    <a:pt x="10329" y="5580"/>
                  </a:lnTo>
                  <a:lnTo>
                    <a:pt x="10484" y="5838"/>
                  </a:lnTo>
                  <a:lnTo>
                    <a:pt x="10536" y="6097"/>
                  </a:lnTo>
                  <a:lnTo>
                    <a:pt x="10484" y="6355"/>
                  </a:lnTo>
                  <a:lnTo>
                    <a:pt x="10277" y="6716"/>
                  </a:lnTo>
                  <a:lnTo>
                    <a:pt x="10070" y="6974"/>
                  </a:lnTo>
                  <a:lnTo>
                    <a:pt x="9864" y="7181"/>
                  </a:lnTo>
                  <a:lnTo>
                    <a:pt x="9657" y="7336"/>
                  </a:lnTo>
                  <a:lnTo>
                    <a:pt x="9502" y="7543"/>
                  </a:lnTo>
                  <a:lnTo>
                    <a:pt x="9296" y="7697"/>
                  </a:lnTo>
                  <a:lnTo>
                    <a:pt x="9089" y="7852"/>
                  </a:lnTo>
                  <a:lnTo>
                    <a:pt x="8935" y="8007"/>
                  </a:lnTo>
                  <a:lnTo>
                    <a:pt x="8728" y="8110"/>
                  </a:lnTo>
                  <a:lnTo>
                    <a:pt x="8418" y="8317"/>
                  </a:lnTo>
                  <a:lnTo>
                    <a:pt x="8109" y="8523"/>
                  </a:lnTo>
                  <a:lnTo>
                    <a:pt x="7850" y="8730"/>
                  </a:lnTo>
                  <a:lnTo>
                    <a:pt x="7592" y="8885"/>
                  </a:lnTo>
                  <a:lnTo>
                    <a:pt x="7385" y="9041"/>
                  </a:lnTo>
                  <a:lnTo>
                    <a:pt x="7075" y="9247"/>
                  </a:lnTo>
                  <a:lnTo>
                    <a:pt x="6921" y="9351"/>
                  </a:lnTo>
                  <a:lnTo>
                    <a:pt x="6868" y="9351"/>
                  </a:lnTo>
                  <a:lnTo>
                    <a:pt x="6766" y="9299"/>
                  </a:lnTo>
                  <a:lnTo>
                    <a:pt x="6508" y="9092"/>
                  </a:lnTo>
                  <a:lnTo>
                    <a:pt x="6301" y="8834"/>
                  </a:lnTo>
                  <a:lnTo>
                    <a:pt x="6146" y="8472"/>
                  </a:lnTo>
                  <a:lnTo>
                    <a:pt x="6042" y="8007"/>
                  </a:lnTo>
                  <a:lnTo>
                    <a:pt x="6042" y="7646"/>
                  </a:lnTo>
                  <a:lnTo>
                    <a:pt x="6197" y="7543"/>
                  </a:lnTo>
                  <a:lnTo>
                    <a:pt x="6559" y="7336"/>
                  </a:lnTo>
                  <a:lnTo>
                    <a:pt x="6972" y="7077"/>
                  </a:lnTo>
                  <a:lnTo>
                    <a:pt x="7281" y="6871"/>
                  </a:lnTo>
                  <a:lnTo>
                    <a:pt x="7385" y="6716"/>
                  </a:lnTo>
                  <a:lnTo>
                    <a:pt x="7489" y="6561"/>
                  </a:lnTo>
                  <a:lnTo>
                    <a:pt x="7592" y="6510"/>
                  </a:lnTo>
                  <a:lnTo>
                    <a:pt x="7747" y="6457"/>
                  </a:lnTo>
                  <a:lnTo>
                    <a:pt x="7798" y="6406"/>
                  </a:lnTo>
                  <a:lnTo>
                    <a:pt x="7798" y="6355"/>
                  </a:lnTo>
                  <a:lnTo>
                    <a:pt x="7747" y="6251"/>
                  </a:lnTo>
                  <a:lnTo>
                    <a:pt x="7696" y="6097"/>
                  </a:lnTo>
                  <a:lnTo>
                    <a:pt x="7902" y="5941"/>
                  </a:lnTo>
                  <a:lnTo>
                    <a:pt x="7798" y="5941"/>
                  </a:lnTo>
                  <a:lnTo>
                    <a:pt x="7592" y="5838"/>
                  </a:lnTo>
                  <a:lnTo>
                    <a:pt x="7437" y="5735"/>
                  </a:lnTo>
                  <a:lnTo>
                    <a:pt x="7281" y="5631"/>
                  </a:lnTo>
                  <a:lnTo>
                    <a:pt x="7230" y="5528"/>
                  </a:lnTo>
                  <a:lnTo>
                    <a:pt x="7230" y="5476"/>
                  </a:lnTo>
                  <a:lnTo>
                    <a:pt x="7127" y="5476"/>
                  </a:lnTo>
                  <a:lnTo>
                    <a:pt x="6868" y="5373"/>
                  </a:lnTo>
                  <a:lnTo>
                    <a:pt x="6610" y="5218"/>
                  </a:lnTo>
                  <a:lnTo>
                    <a:pt x="6404" y="5115"/>
                  </a:lnTo>
                  <a:lnTo>
                    <a:pt x="6301" y="5115"/>
                  </a:lnTo>
                  <a:lnTo>
                    <a:pt x="5836" y="5011"/>
                  </a:lnTo>
                  <a:lnTo>
                    <a:pt x="5733" y="5322"/>
                  </a:lnTo>
                  <a:lnTo>
                    <a:pt x="5475" y="5993"/>
                  </a:lnTo>
                  <a:lnTo>
                    <a:pt x="5216" y="6510"/>
                  </a:lnTo>
                  <a:lnTo>
                    <a:pt x="4958" y="6768"/>
                  </a:lnTo>
                  <a:lnTo>
                    <a:pt x="4855" y="6923"/>
                  </a:lnTo>
                  <a:lnTo>
                    <a:pt x="4803" y="7130"/>
                  </a:lnTo>
                  <a:lnTo>
                    <a:pt x="4649" y="7697"/>
                  </a:lnTo>
                  <a:lnTo>
                    <a:pt x="4493" y="8576"/>
                  </a:lnTo>
                  <a:lnTo>
                    <a:pt x="4649" y="9402"/>
                  </a:lnTo>
                  <a:lnTo>
                    <a:pt x="4855" y="10022"/>
                  </a:lnTo>
                  <a:lnTo>
                    <a:pt x="5062" y="10487"/>
                  </a:lnTo>
                  <a:lnTo>
                    <a:pt x="5268" y="11004"/>
                  </a:lnTo>
                  <a:lnTo>
                    <a:pt x="5320" y="11365"/>
                  </a:lnTo>
                  <a:lnTo>
                    <a:pt x="5216" y="11468"/>
                  </a:lnTo>
                  <a:lnTo>
                    <a:pt x="5062" y="11571"/>
                  </a:lnTo>
                  <a:lnTo>
                    <a:pt x="4751" y="11624"/>
                  </a:lnTo>
                  <a:lnTo>
                    <a:pt x="4183" y="11675"/>
                  </a:lnTo>
                  <a:lnTo>
                    <a:pt x="3563" y="11675"/>
                  </a:lnTo>
                  <a:lnTo>
                    <a:pt x="2428" y="11675"/>
                  </a:lnTo>
                  <a:lnTo>
                    <a:pt x="827" y="11675"/>
                  </a:lnTo>
                  <a:lnTo>
                    <a:pt x="0" y="11675"/>
                  </a:lnTo>
                  <a:lnTo>
                    <a:pt x="0" y="11417"/>
                  </a:lnTo>
                  <a:lnTo>
                    <a:pt x="0" y="10797"/>
                  </a:lnTo>
                  <a:lnTo>
                    <a:pt x="103" y="10177"/>
                  </a:lnTo>
                  <a:lnTo>
                    <a:pt x="258" y="9764"/>
                  </a:lnTo>
                  <a:lnTo>
                    <a:pt x="465" y="9299"/>
                  </a:lnTo>
                  <a:lnTo>
                    <a:pt x="620" y="8730"/>
                  </a:lnTo>
                  <a:lnTo>
                    <a:pt x="723" y="8265"/>
                  </a:lnTo>
                  <a:lnTo>
                    <a:pt x="827" y="7697"/>
                  </a:lnTo>
                  <a:lnTo>
                    <a:pt x="929" y="7232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7" name="Freeform 284"/>
            <p:cNvSpPr>
              <a:spLocks/>
            </p:cNvSpPr>
            <p:nvPr/>
          </p:nvSpPr>
          <p:spPr bwMode="auto">
            <a:xfrm>
              <a:off x="2889" y="2382"/>
              <a:ext cx="1518" cy="1674"/>
            </a:xfrm>
            <a:custGeom>
              <a:avLst/>
              <a:gdLst>
                <a:gd name="T0" fmla="*/ 4 w 7591"/>
                <a:gd name="T1" fmla="*/ 11 h 8368"/>
                <a:gd name="T2" fmla="*/ 4 w 7591"/>
                <a:gd name="T3" fmla="*/ 10 h 8368"/>
                <a:gd name="T4" fmla="*/ 4 w 7591"/>
                <a:gd name="T5" fmla="*/ 7 h 8368"/>
                <a:gd name="T6" fmla="*/ 4 w 7591"/>
                <a:gd name="T7" fmla="*/ 6 h 8368"/>
                <a:gd name="T8" fmla="*/ 5 w 7591"/>
                <a:gd name="T9" fmla="*/ 6 h 8368"/>
                <a:gd name="T10" fmla="*/ 6 w 7591"/>
                <a:gd name="T11" fmla="*/ 4 h 8368"/>
                <a:gd name="T12" fmla="*/ 6 w 7591"/>
                <a:gd name="T13" fmla="*/ 3 h 8368"/>
                <a:gd name="T14" fmla="*/ 7 w 7591"/>
                <a:gd name="T15" fmla="*/ 4 h 8368"/>
                <a:gd name="T16" fmla="*/ 8 w 7591"/>
                <a:gd name="T17" fmla="*/ 4 h 8368"/>
                <a:gd name="T18" fmla="*/ 8 w 7591"/>
                <a:gd name="T19" fmla="*/ 4 h 8368"/>
                <a:gd name="T20" fmla="*/ 8 w 7591"/>
                <a:gd name="T21" fmla="*/ 4 h 8368"/>
                <a:gd name="T22" fmla="*/ 9 w 7591"/>
                <a:gd name="T23" fmla="*/ 5 h 8368"/>
                <a:gd name="T24" fmla="*/ 9 w 7591"/>
                <a:gd name="T25" fmla="*/ 5 h 8368"/>
                <a:gd name="T26" fmla="*/ 9 w 7591"/>
                <a:gd name="T27" fmla="*/ 6 h 8368"/>
                <a:gd name="T28" fmla="*/ 10 w 7591"/>
                <a:gd name="T29" fmla="*/ 6 h 8368"/>
                <a:gd name="T30" fmla="*/ 11 w 7591"/>
                <a:gd name="T31" fmla="*/ 6 h 8368"/>
                <a:gd name="T32" fmla="*/ 9 w 7591"/>
                <a:gd name="T33" fmla="*/ 5 h 8368"/>
                <a:gd name="T34" fmla="*/ 9 w 7591"/>
                <a:gd name="T35" fmla="*/ 5 h 8368"/>
                <a:gd name="T36" fmla="*/ 10 w 7591"/>
                <a:gd name="T37" fmla="*/ 5 h 8368"/>
                <a:gd name="T38" fmla="*/ 12 w 7591"/>
                <a:gd name="T39" fmla="*/ 5 h 8368"/>
                <a:gd name="T40" fmla="*/ 11 w 7591"/>
                <a:gd name="T41" fmla="*/ 4 h 8368"/>
                <a:gd name="T42" fmla="*/ 10 w 7591"/>
                <a:gd name="T43" fmla="*/ 4 h 8368"/>
                <a:gd name="T44" fmla="*/ 9 w 7591"/>
                <a:gd name="T45" fmla="*/ 4 h 8368"/>
                <a:gd name="T46" fmla="*/ 10 w 7591"/>
                <a:gd name="T47" fmla="*/ 3 h 8368"/>
                <a:gd name="T48" fmla="*/ 9 w 7591"/>
                <a:gd name="T49" fmla="*/ 2 h 8368"/>
                <a:gd name="T50" fmla="*/ 6 w 7591"/>
                <a:gd name="T51" fmla="*/ 2 h 8368"/>
                <a:gd name="T52" fmla="*/ 7 w 7591"/>
                <a:gd name="T53" fmla="*/ 1 h 8368"/>
                <a:gd name="T54" fmla="*/ 5 w 7591"/>
                <a:gd name="T55" fmla="*/ 1 h 8368"/>
                <a:gd name="T56" fmla="*/ 3 w 7591"/>
                <a:gd name="T57" fmla="*/ 0 h 8368"/>
                <a:gd name="T58" fmla="*/ 2 w 7591"/>
                <a:gd name="T59" fmla="*/ 1 h 8368"/>
                <a:gd name="T60" fmla="*/ 2 w 7591"/>
                <a:gd name="T61" fmla="*/ 3 h 8368"/>
                <a:gd name="T62" fmla="*/ 2 w 7591"/>
                <a:gd name="T63" fmla="*/ 3 h 8368"/>
                <a:gd name="T64" fmla="*/ 2 w 7591"/>
                <a:gd name="T65" fmla="*/ 4 h 8368"/>
                <a:gd name="T66" fmla="*/ 2 w 7591"/>
                <a:gd name="T67" fmla="*/ 5 h 8368"/>
                <a:gd name="T68" fmla="*/ 2 w 7591"/>
                <a:gd name="T69" fmla="*/ 6 h 8368"/>
                <a:gd name="T70" fmla="*/ 2 w 7591"/>
                <a:gd name="T71" fmla="*/ 4 h 8368"/>
                <a:gd name="T72" fmla="*/ 1 w 7591"/>
                <a:gd name="T73" fmla="*/ 5 h 8368"/>
                <a:gd name="T74" fmla="*/ 0 w 7591"/>
                <a:gd name="T75" fmla="*/ 7 h 8368"/>
                <a:gd name="T76" fmla="*/ 0 w 7591"/>
                <a:gd name="T77" fmla="*/ 9 h 8368"/>
                <a:gd name="T78" fmla="*/ 1 w 7591"/>
                <a:gd name="T79" fmla="*/ 11 h 8368"/>
                <a:gd name="T80" fmla="*/ 1 w 7591"/>
                <a:gd name="T81" fmla="*/ 12 h 8368"/>
                <a:gd name="T82" fmla="*/ 2 w 7591"/>
                <a:gd name="T83" fmla="*/ 11 h 8368"/>
                <a:gd name="T84" fmla="*/ 2 w 7591"/>
                <a:gd name="T85" fmla="*/ 11 h 8368"/>
                <a:gd name="T86" fmla="*/ 3 w 7591"/>
                <a:gd name="T87" fmla="*/ 12 h 8368"/>
                <a:gd name="T88" fmla="*/ 4 w 7591"/>
                <a:gd name="T89" fmla="*/ 13 h 8368"/>
                <a:gd name="T90" fmla="*/ 4 w 7591"/>
                <a:gd name="T91" fmla="*/ 12 h 8368"/>
                <a:gd name="T92" fmla="*/ 4 w 7591"/>
                <a:gd name="T93" fmla="*/ 13 h 83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91" h="8368">
                  <a:moveTo>
                    <a:pt x="2995" y="8059"/>
                  </a:moveTo>
                  <a:lnTo>
                    <a:pt x="2789" y="7542"/>
                  </a:lnTo>
                  <a:lnTo>
                    <a:pt x="2582" y="7077"/>
                  </a:lnTo>
                  <a:lnTo>
                    <a:pt x="2376" y="6457"/>
                  </a:lnTo>
                  <a:lnTo>
                    <a:pt x="2272" y="5993"/>
                  </a:lnTo>
                  <a:lnTo>
                    <a:pt x="2272" y="5424"/>
                  </a:lnTo>
                  <a:lnTo>
                    <a:pt x="2323" y="4907"/>
                  </a:lnTo>
                  <a:lnTo>
                    <a:pt x="2427" y="4443"/>
                  </a:lnTo>
                  <a:lnTo>
                    <a:pt x="2530" y="4185"/>
                  </a:lnTo>
                  <a:lnTo>
                    <a:pt x="2582" y="3978"/>
                  </a:lnTo>
                  <a:lnTo>
                    <a:pt x="2685" y="3823"/>
                  </a:lnTo>
                  <a:lnTo>
                    <a:pt x="2943" y="3565"/>
                  </a:lnTo>
                  <a:lnTo>
                    <a:pt x="3149" y="3203"/>
                  </a:lnTo>
                  <a:lnTo>
                    <a:pt x="3356" y="2686"/>
                  </a:lnTo>
                  <a:lnTo>
                    <a:pt x="3511" y="2273"/>
                  </a:lnTo>
                  <a:lnTo>
                    <a:pt x="3563" y="2066"/>
                  </a:lnTo>
                  <a:lnTo>
                    <a:pt x="4028" y="2170"/>
                  </a:lnTo>
                  <a:lnTo>
                    <a:pt x="4131" y="2170"/>
                  </a:lnTo>
                  <a:lnTo>
                    <a:pt x="4337" y="2273"/>
                  </a:lnTo>
                  <a:lnTo>
                    <a:pt x="4595" y="2428"/>
                  </a:lnTo>
                  <a:lnTo>
                    <a:pt x="4854" y="2531"/>
                  </a:lnTo>
                  <a:lnTo>
                    <a:pt x="4957" y="2531"/>
                  </a:lnTo>
                  <a:lnTo>
                    <a:pt x="4957" y="2583"/>
                  </a:lnTo>
                  <a:lnTo>
                    <a:pt x="5008" y="2686"/>
                  </a:lnTo>
                  <a:lnTo>
                    <a:pt x="5164" y="2790"/>
                  </a:lnTo>
                  <a:lnTo>
                    <a:pt x="5319" y="2893"/>
                  </a:lnTo>
                  <a:lnTo>
                    <a:pt x="5525" y="2996"/>
                  </a:lnTo>
                  <a:lnTo>
                    <a:pt x="5629" y="2996"/>
                  </a:lnTo>
                  <a:lnTo>
                    <a:pt x="5423" y="3152"/>
                  </a:lnTo>
                  <a:lnTo>
                    <a:pt x="5474" y="3306"/>
                  </a:lnTo>
                  <a:lnTo>
                    <a:pt x="5525" y="3410"/>
                  </a:lnTo>
                  <a:lnTo>
                    <a:pt x="5629" y="3512"/>
                  </a:lnTo>
                  <a:lnTo>
                    <a:pt x="5990" y="3668"/>
                  </a:lnTo>
                  <a:lnTo>
                    <a:pt x="6403" y="3823"/>
                  </a:lnTo>
                  <a:lnTo>
                    <a:pt x="6920" y="3823"/>
                  </a:lnTo>
                  <a:lnTo>
                    <a:pt x="7282" y="3668"/>
                  </a:lnTo>
                  <a:lnTo>
                    <a:pt x="6920" y="3512"/>
                  </a:lnTo>
                  <a:lnTo>
                    <a:pt x="6145" y="3410"/>
                  </a:lnTo>
                  <a:lnTo>
                    <a:pt x="5783" y="3306"/>
                  </a:lnTo>
                  <a:lnTo>
                    <a:pt x="5681" y="3254"/>
                  </a:lnTo>
                  <a:lnTo>
                    <a:pt x="5732" y="3254"/>
                  </a:lnTo>
                  <a:lnTo>
                    <a:pt x="5887" y="3152"/>
                  </a:lnTo>
                  <a:lnTo>
                    <a:pt x="6249" y="3099"/>
                  </a:lnTo>
                  <a:lnTo>
                    <a:pt x="6816" y="3099"/>
                  </a:lnTo>
                  <a:lnTo>
                    <a:pt x="7436" y="3099"/>
                  </a:lnTo>
                  <a:lnTo>
                    <a:pt x="7591" y="2944"/>
                  </a:lnTo>
                  <a:lnTo>
                    <a:pt x="7384" y="2737"/>
                  </a:lnTo>
                  <a:lnTo>
                    <a:pt x="7075" y="2583"/>
                  </a:lnTo>
                  <a:lnTo>
                    <a:pt x="6662" y="2531"/>
                  </a:lnTo>
                  <a:lnTo>
                    <a:pt x="6094" y="2531"/>
                  </a:lnTo>
                  <a:lnTo>
                    <a:pt x="5681" y="2428"/>
                  </a:lnTo>
                  <a:lnTo>
                    <a:pt x="5732" y="2273"/>
                  </a:lnTo>
                  <a:lnTo>
                    <a:pt x="5990" y="2170"/>
                  </a:lnTo>
                  <a:lnTo>
                    <a:pt x="6249" y="2015"/>
                  </a:lnTo>
                  <a:lnTo>
                    <a:pt x="6352" y="1808"/>
                  </a:lnTo>
                  <a:lnTo>
                    <a:pt x="6249" y="1550"/>
                  </a:lnTo>
                  <a:lnTo>
                    <a:pt x="5887" y="1395"/>
                  </a:lnTo>
                  <a:lnTo>
                    <a:pt x="4906" y="1240"/>
                  </a:lnTo>
                  <a:lnTo>
                    <a:pt x="4131" y="1085"/>
                  </a:lnTo>
                  <a:lnTo>
                    <a:pt x="3976" y="982"/>
                  </a:lnTo>
                  <a:lnTo>
                    <a:pt x="4544" y="775"/>
                  </a:lnTo>
                  <a:lnTo>
                    <a:pt x="4182" y="724"/>
                  </a:lnTo>
                  <a:lnTo>
                    <a:pt x="3408" y="620"/>
                  </a:lnTo>
                  <a:lnTo>
                    <a:pt x="2840" y="413"/>
                  </a:lnTo>
                  <a:lnTo>
                    <a:pt x="2478" y="103"/>
                  </a:lnTo>
                  <a:lnTo>
                    <a:pt x="2272" y="0"/>
                  </a:lnTo>
                  <a:lnTo>
                    <a:pt x="1910" y="207"/>
                  </a:lnTo>
                  <a:lnTo>
                    <a:pt x="1652" y="465"/>
                  </a:lnTo>
                  <a:lnTo>
                    <a:pt x="1446" y="724"/>
                  </a:lnTo>
                  <a:lnTo>
                    <a:pt x="1342" y="1033"/>
                  </a:lnTo>
                  <a:lnTo>
                    <a:pt x="1290" y="1344"/>
                  </a:lnTo>
                  <a:lnTo>
                    <a:pt x="1342" y="1602"/>
                  </a:lnTo>
                  <a:lnTo>
                    <a:pt x="1394" y="1911"/>
                  </a:lnTo>
                  <a:lnTo>
                    <a:pt x="1497" y="2170"/>
                  </a:lnTo>
                  <a:lnTo>
                    <a:pt x="1548" y="2428"/>
                  </a:lnTo>
                  <a:lnTo>
                    <a:pt x="1548" y="2737"/>
                  </a:lnTo>
                  <a:lnTo>
                    <a:pt x="1548" y="2996"/>
                  </a:lnTo>
                  <a:lnTo>
                    <a:pt x="1548" y="3306"/>
                  </a:lnTo>
                  <a:lnTo>
                    <a:pt x="1394" y="3719"/>
                  </a:lnTo>
                  <a:lnTo>
                    <a:pt x="1239" y="3926"/>
                  </a:lnTo>
                  <a:lnTo>
                    <a:pt x="1135" y="3719"/>
                  </a:lnTo>
                  <a:lnTo>
                    <a:pt x="1135" y="3099"/>
                  </a:lnTo>
                  <a:lnTo>
                    <a:pt x="1032" y="2479"/>
                  </a:lnTo>
                  <a:lnTo>
                    <a:pt x="877" y="2531"/>
                  </a:lnTo>
                  <a:lnTo>
                    <a:pt x="671" y="3048"/>
                  </a:lnTo>
                  <a:lnTo>
                    <a:pt x="516" y="3616"/>
                  </a:lnTo>
                  <a:lnTo>
                    <a:pt x="309" y="4185"/>
                  </a:lnTo>
                  <a:lnTo>
                    <a:pt x="206" y="4649"/>
                  </a:lnTo>
                  <a:lnTo>
                    <a:pt x="102" y="5165"/>
                  </a:lnTo>
                  <a:lnTo>
                    <a:pt x="0" y="5631"/>
                  </a:lnTo>
                  <a:lnTo>
                    <a:pt x="102" y="6199"/>
                  </a:lnTo>
                  <a:lnTo>
                    <a:pt x="361" y="6819"/>
                  </a:lnTo>
                  <a:lnTo>
                    <a:pt x="568" y="7180"/>
                  </a:lnTo>
                  <a:lnTo>
                    <a:pt x="826" y="7490"/>
                  </a:lnTo>
                  <a:lnTo>
                    <a:pt x="1032" y="7646"/>
                  </a:lnTo>
                  <a:lnTo>
                    <a:pt x="1188" y="7335"/>
                  </a:lnTo>
                  <a:lnTo>
                    <a:pt x="1188" y="6871"/>
                  </a:lnTo>
                  <a:lnTo>
                    <a:pt x="1239" y="6664"/>
                  </a:lnTo>
                  <a:lnTo>
                    <a:pt x="1446" y="6767"/>
                  </a:lnTo>
                  <a:lnTo>
                    <a:pt x="1652" y="7284"/>
                  </a:lnTo>
                  <a:lnTo>
                    <a:pt x="1807" y="7800"/>
                  </a:lnTo>
                  <a:lnTo>
                    <a:pt x="2014" y="8213"/>
                  </a:lnTo>
                  <a:lnTo>
                    <a:pt x="2168" y="8368"/>
                  </a:lnTo>
                  <a:lnTo>
                    <a:pt x="2220" y="8162"/>
                  </a:lnTo>
                  <a:lnTo>
                    <a:pt x="2220" y="7646"/>
                  </a:lnTo>
                  <a:lnTo>
                    <a:pt x="2323" y="7542"/>
                  </a:lnTo>
                  <a:lnTo>
                    <a:pt x="2582" y="7852"/>
                  </a:lnTo>
                  <a:lnTo>
                    <a:pt x="2789" y="8110"/>
                  </a:lnTo>
                  <a:lnTo>
                    <a:pt x="2943" y="8110"/>
                  </a:lnTo>
                  <a:lnTo>
                    <a:pt x="2995" y="8059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8" name="Freeform 285"/>
            <p:cNvSpPr>
              <a:spLocks/>
            </p:cNvSpPr>
            <p:nvPr/>
          </p:nvSpPr>
          <p:spPr bwMode="auto">
            <a:xfrm>
              <a:off x="2899" y="2403"/>
              <a:ext cx="1487" cy="1632"/>
            </a:xfrm>
            <a:custGeom>
              <a:avLst/>
              <a:gdLst>
                <a:gd name="T0" fmla="*/ 10 w 7437"/>
                <a:gd name="T1" fmla="*/ 3 h 8162"/>
                <a:gd name="T2" fmla="*/ 9 w 7437"/>
                <a:gd name="T3" fmla="*/ 3 h 8162"/>
                <a:gd name="T4" fmla="*/ 10 w 7437"/>
                <a:gd name="T5" fmla="*/ 4 h 8162"/>
                <a:gd name="T6" fmla="*/ 11 w 7437"/>
                <a:gd name="T7" fmla="*/ 4 h 8162"/>
                <a:gd name="T8" fmla="*/ 12 w 7437"/>
                <a:gd name="T9" fmla="*/ 5 h 8162"/>
                <a:gd name="T10" fmla="*/ 10 w 7437"/>
                <a:gd name="T11" fmla="*/ 5 h 8162"/>
                <a:gd name="T12" fmla="*/ 9 w 7437"/>
                <a:gd name="T13" fmla="*/ 5 h 8162"/>
                <a:gd name="T14" fmla="*/ 9 w 7437"/>
                <a:gd name="T15" fmla="*/ 5 h 8162"/>
                <a:gd name="T16" fmla="*/ 11 w 7437"/>
                <a:gd name="T17" fmla="*/ 5 h 8162"/>
                <a:gd name="T18" fmla="*/ 10 w 7437"/>
                <a:gd name="T19" fmla="*/ 6 h 8162"/>
                <a:gd name="T20" fmla="*/ 9 w 7437"/>
                <a:gd name="T21" fmla="*/ 5 h 8162"/>
                <a:gd name="T22" fmla="*/ 9 w 7437"/>
                <a:gd name="T23" fmla="*/ 5 h 8162"/>
                <a:gd name="T24" fmla="*/ 9 w 7437"/>
                <a:gd name="T25" fmla="*/ 5 h 8162"/>
                <a:gd name="T26" fmla="*/ 8 w 7437"/>
                <a:gd name="T27" fmla="*/ 4 h 8162"/>
                <a:gd name="T28" fmla="*/ 8 w 7437"/>
                <a:gd name="T29" fmla="*/ 4 h 8162"/>
                <a:gd name="T30" fmla="*/ 8 w 7437"/>
                <a:gd name="T31" fmla="*/ 4 h 8162"/>
                <a:gd name="T32" fmla="*/ 7 w 7437"/>
                <a:gd name="T33" fmla="*/ 3 h 8162"/>
                <a:gd name="T34" fmla="*/ 6 w 7437"/>
                <a:gd name="T35" fmla="*/ 3 h 8162"/>
                <a:gd name="T36" fmla="*/ 5 w 7437"/>
                <a:gd name="T37" fmla="*/ 4 h 8162"/>
                <a:gd name="T38" fmla="*/ 5 w 7437"/>
                <a:gd name="T39" fmla="*/ 6 h 8162"/>
                <a:gd name="T40" fmla="*/ 4 w 7437"/>
                <a:gd name="T41" fmla="*/ 7 h 8162"/>
                <a:gd name="T42" fmla="*/ 3 w 7437"/>
                <a:gd name="T43" fmla="*/ 9 h 8162"/>
                <a:gd name="T44" fmla="*/ 4 w 7437"/>
                <a:gd name="T45" fmla="*/ 11 h 8162"/>
                <a:gd name="T46" fmla="*/ 5 w 7437"/>
                <a:gd name="T47" fmla="*/ 13 h 8162"/>
                <a:gd name="T48" fmla="*/ 4 w 7437"/>
                <a:gd name="T49" fmla="*/ 12 h 8162"/>
                <a:gd name="T50" fmla="*/ 3 w 7437"/>
                <a:gd name="T51" fmla="*/ 12 h 8162"/>
                <a:gd name="T52" fmla="*/ 3 w 7437"/>
                <a:gd name="T53" fmla="*/ 13 h 8162"/>
                <a:gd name="T54" fmla="*/ 3 w 7437"/>
                <a:gd name="T55" fmla="*/ 11 h 8162"/>
                <a:gd name="T56" fmla="*/ 2 w 7437"/>
                <a:gd name="T57" fmla="*/ 11 h 8162"/>
                <a:gd name="T58" fmla="*/ 2 w 7437"/>
                <a:gd name="T59" fmla="*/ 12 h 8162"/>
                <a:gd name="T60" fmla="*/ 1 w 7437"/>
                <a:gd name="T61" fmla="*/ 11 h 8162"/>
                <a:gd name="T62" fmla="*/ 0 w 7437"/>
                <a:gd name="T63" fmla="*/ 10 h 8162"/>
                <a:gd name="T64" fmla="*/ 0 w 7437"/>
                <a:gd name="T65" fmla="*/ 7 h 8162"/>
                <a:gd name="T66" fmla="*/ 1 w 7437"/>
                <a:gd name="T67" fmla="*/ 5 h 8162"/>
                <a:gd name="T68" fmla="*/ 2 w 7437"/>
                <a:gd name="T69" fmla="*/ 4 h 8162"/>
                <a:gd name="T70" fmla="*/ 2 w 7437"/>
                <a:gd name="T71" fmla="*/ 6 h 8162"/>
                <a:gd name="T72" fmla="*/ 2 w 7437"/>
                <a:gd name="T73" fmla="*/ 5 h 8162"/>
                <a:gd name="T74" fmla="*/ 3 w 7437"/>
                <a:gd name="T75" fmla="*/ 4 h 8162"/>
                <a:gd name="T76" fmla="*/ 2 w 7437"/>
                <a:gd name="T77" fmla="*/ 3 h 8162"/>
                <a:gd name="T78" fmla="*/ 2 w 7437"/>
                <a:gd name="T79" fmla="*/ 2 h 8162"/>
                <a:gd name="T80" fmla="*/ 3 w 7437"/>
                <a:gd name="T81" fmla="*/ 0 h 8162"/>
                <a:gd name="T82" fmla="*/ 4 w 7437"/>
                <a:gd name="T83" fmla="*/ 0 h 8162"/>
                <a:gd name="T84" fmla="*/ 5 w 7437"/>
                <a:gd name="T85" fmla="*/ 1 h 8162"/>
                <a:gd name="T86" fmla="*/ 6 w 7437"/>
                <a:gd name="T87" fmla="*/ 1 h 8162"/>
                <a:gd name="T88" fmla="*/ 8 w 7437"/>
                <a:gd name="T89" fmla="*/ 2 h 81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37" h="8162">
                  <a:moveTo>
                    <a:pt x="5630" y="1343"/>
                  </a:moveTo>
                  <a:lnTo>
                    <a:pt x="6043" y="1499"/>
                  </a:lnTo>
                  <a:lnTo>
                    <a:pt x="6145" y="1705"/>
                  </a:lnTo>
                  <a:lnTo>
                    <a:pt x="6043" y="1912"/>
                  </a:lnTo>
                  <a:lnTo>
                    <a:pt x="5836" y="2067"/>
                  </a:lnTo>
                  <a:lnTo>
                    <a:pt x="5578" y="2170"/>
                  </a:lnTo>
                  <a:lnTo>
                    <a:pt x="5526" y="2325"/>
                  </a:lnTo>
                  <a:lnTo>
                    <a:pt x="5991" y="2480"/>
                  </a:lnTo>
                  <a:lnTo>
                    <a:pt x="6559" y="2480"/>
                  </a:lnTo>
                  <a:lnTo>
                    <a:pt x="6920" y="2480"/>
                  </a:lnTo>
                  <a:lnTo>
                    <a:pt x="7231" y="2634"/>
                  </a:lnTo>
                  <a:lnTo>
                    <a:pt x="7437" y="2841"/>
                  </a:lnTo>
                  <a:lnTo>
                    <a:pt x="7282" y="2996"/>
                  </a:lnTo>
                  <a:lnTo>
                    <a:pt x="6714" y="2996"/>
                  </a:lnTo>
                  <a:lnTo>
                    <a:pt x="6145" y="2996"/>
                  </a:lnTo>
                  <a:lnTo>
                    <a:pt x="5785" y="3049"/>
                  </a:lnTo>
                  <a:lnTo>
                    <a:pt x="5630" y="3151"/>
                  </a:lnTo>
                  <a:lnTo>
                    <a:pt x="5732" y="3203"/>
                  </a:lnTo>
                  <a:lnTo>
                    <a:pt x="6043" y="3307"/>
                  </a:lnTo>
                  <a:lnTo>
                    <a:pt x="6765" y="3358"/>
                  </a:lnTo>
                  <a:lnTo>
                    <a:pt x="7127" y="3565"/>
                  </a:lnTo>
                  <a:lnTo>
                    <a:pt x="6765" y="3720"/>
                  </a:lnTo>
                  <a:lnTo>
                    <a:pt x="6301" y="3720"/>
                  </a:lnTo>
                  <a:lnTo>
                    <a:pt x="5887" y="3565"/>
                  </a:lnTo>
                  <a:lnTo>
                    <a:pt x="5578" y="3409"/>
                  </a:lnTo>
                  <a:lnTo>
                    <a:pt x="5474" y="3307"/>
                  </a:lnTo>
                  <a:lnTo>
                    <a:pt x="5423" y="3203"/>
                  </a:lnTo>
                  <a:lnTo>
                    <a:pt x="5372" y="3049"/>
                  </a:lnTo>
                  <a:lnTo>
                    <a:pt x="5578" y="2893"/>
                  </a:lnTo>
                  <a:lnTo>
                    <a:pt x="5474" y="2893"/>
                  </a:lnTo>
                  <a:lnTo>
                    <a:pt x="5268" y="2790"/>
                  </a:lnTo>
                  <a:lnTo>
                    <a:pt x="5113" y="2687"/>
                  </a:lnTo>
                  <a:lnTo>
                    <a:pt x="4957" y="2583"/>
                  </a:lnTo>
                  <a:lnTo>
                    <a:pt x="4906" y="2480"/>
                  </a:lnTo>
                  <a:lnTo>
                    <a:pt x="4906" y="2428"/>
                  </a:lnTo>
                  <a:lnTo>
                    <a:pt x="4803" y="2428"/>
                  </a:lnTo>
                  <a:lnTo>
                    <a:pt x="4544" y="2325"/>
                  </a:lnTo>
                  <a:lnTo>
                    <a:pt x="4286" y="2170"/>
                  </a:lnTo>
                  <a:lnTo>
                    <a:pt x="4080" y="2067"/>
                  </a:lnTo>
                  <a:lnTo>
                    <a:pt x="3977" y="2067"/>
                  </a:lnTo>
                  <a:lnTo>
                    <a:pt x="3512" y="1963"/>
                  </a:lnTo>
                  <a:lnTo>
                    <a:pt x="3409" y="2274"/>
                  </a:lnTo>
                  <a:lnTo>
                    <a:pt x="3151" y="2945"/>
                  </a:lnTo>
                  <a:lnTo>
                    <a:pt x="2892" y="3462"/>
                  </a:lnTo>
                  <a:lnTo>
                    <a:pt x="2634" y="3720"/>
                  </a:lnTo>
                  <a:lnTo>
                    <a:pt x="2531" y="3875"/>
                  </a:lnTo>
                  <a:lnTo>
                    <a:pt x="2479" y="4082"/>
                  </a:lnTo>
                  <a:lnTo>
                    <a:pt x="2325" y="4649"/>
                  </a:lnTo>
                  <a:lnTo>
                    <a:pt x="2169" y="5528"/>
                  </a:lnTo>
                  <a:lnTo>
                    <a:pt x="2325" y="6354"/>
                  </a:lnTo>
                  <a:lnTo>
                    <a:pt x="2531" y="6974"/>
                  </a:lnTo>
                  <a:lnTo>
                    <a:pt x="2738" y="7439"/>
                  </a:lnTo>
                  <a:lnTo>
                    <a:pt x="2944" y="7956"/>
                  </a:lnTo>
                  <a:lnTo>
                    <a:pt x="2840" y="7956"/>
                  </a:lnTo>
                  <a:lnTo>
                    <a:pt x="2685" y="7852"/>
                  </a:lnTo>
                  <a:lnTo>
                    <a:pt x="2479" y="7594"/>
                  </a:lnTo>
                  <a:lnTo>
                    <a:pt x="2272" y="7336"/>
                  </a:lnTo>
                  <a:lnTo>
                    <a:pt x="2117" y="7387"/>
                  </a:lnTo>
                  <a:lnTo>
                    <a:pt x="2169" y="7956"/>
                  </a:lnTo>
                  <a:lnTo>
                    <a:pt x="2066" y="8162"/>
                  </a:lnTo>
                  <a:lnTo>
                    <a:pt x="1808" y="7749"/>
                  </a:lnTo>
                  <a:lnTo>
                    <a:pt x="1601" y="7077"/>
                  </a:lnTo>
                  <a:lnTo>
                    <a:pt x="1395" y="6561"/>
                  </a:lnTo>
                  <a:lnTo>
                    <a:pt x="1137" y="6457"/>
                  </a:lnTo>
                  <a:lnTo>
                    <a:pt x="1084" y="6664"/>
                  </a:lnTo>
                  <a:lnTo>
                    <a:pt x="1084" y="7129"/>
                  </a:lnTo>
                  <a:lnTo>
                    <a:pt x="981" y="7439"/>
                  </a:lnTo>
                  <a:lnTo>
                    <a:pt x="775" y="7284"/>
                  </a:lnTo>
                  <a:lnTo>
                    <a:pt x="568" y="7026"/>
                  </a:lnTo>
                  <a:lnTo>
                    <a:pt x="310" y="6612"/>
                  </a:lnTo>
                  <a:lnTo>
                    <a:pt x="104" y="6096"/>
                  </a:lnTo>
                  <a:lnTo>
                    <a:pt x="0" y="5528"/>
                  </a:lnTo>
                  <a:lnTo>
                    <a:pt x="51" y="5062"/>
                  </a:lnTo>
                  <a:lnTo>
                    <a:pt x="207" y="4546"/>
                  </a:lnTo>
                  <a:lnTo>
                    <a:pt x="362" y="3926"/>
                  </a:lnTo>
                  <a:lnTo>
                    <a:pt x="568" y="3255"/>
                  </a:lnTo>
                  <a:lnTo>
                    <a:pt x="826" y="2634"/>
                  </a:lnTo>
                  <a:lnTo>
                    <a:pt x="981" y="2583"/>
                  </a:lnTo>
                  <a:lnTo>
                    <a:pt x="1033" y="3100"/>
                  </a:lnTo>
                  <a:lnTo>
                    <a:pt x="1033" y="3771"/>
                  </a:lnTo>
                  <a:lnTo>
                    <a:pt x="1137" y="3978"/>
                  </a:lnTo>
                  <a:lnTo>
                    <a:pt x="1395" y="3720"/>
                  </a:lnTo>
                  <a:lnTo>
                    <a:pt x="1550" y="3255"/>
                  </a:lnTo>
                  <a:lnTo>
                    <a:pt x="1601" y="2945"/>
                  </a:lnTo>
                  <a:lnTo>
                    <a:pt x="1601" y="2634"/>
                  </a:lnTo>
                  <a:lnTo>
                    <a:pt x="1601" y="2325"/>
                  </a:lnTo>
                  <a:lnTo>
                    <a:pt x="1550" y="2067"/>
                  </a:lnTo>
                  <a:lnTo>
                    <a:pt x="1446" y="1808"/>
                  </a:lnTo>
                  <a:lnTo>
                    <a:pt x="1395" y="1550"/>
                  </a:lnTo>
                  <a:lnTo>
                    <a:pt x="1343" y="1085"/>
                  </a:lnTo>
                  <a:lnTo>
                    <a:pt x="1550" y="621"/>
                  </a:lnTo>
                  <a:lnTo>
                    <a:pt x="1910" y="208"/>
                  </a:lnTo>
                  <a:lnTo>
                    <a:pt x="2221" y="0"/>
                  </a:lnTo>
                  <a:lnTo>
                    <a:pt x="2427" y="104"/>
                  </a:lnTo>
                  <a:lnTo>
                    <a:pt x="2789" y="362"/>
                  </a:lnTo>
                  <a:lnTo>
                    <a:pt x="3357" y="568"/>
                  </a:lnTo>
                  <a:lnTo>
                    <a:pt x="4028" y="621"/>
                  </a:lnTo>
                  <a:lnTo>
                    <a:pt x="4338" y="724"/>
                  </a:lnTo>
                  <a:lnTo>
                    <a:pt x="3770" y="879"/>
                  </a:lnTo>
                  <a:lnTo>
                    <a:pt x="3925" y="982"/>
                  </a:lnTo>
                  <a:lnTo>
                    <a:pt x="4699" y="1137"/>
                  </a:lnTo>
                  <a:lnTo>
                    <a:pt x="5630" y="1343"/>
                  </a:lnTo>
                  <a:close/>
                </a:path>
              </a:pathLst>
            </a:custGeom>
            <a:solidFill>
              <a:srgbClr val="4C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59" name="Freeform 286"/>
            <p:cNvSpPr>
              <a:spLocks/>
            </p:cNvSpPr>
            <p:nvPr/>
          </p:nvSpPr>
          <p:spPr bwMode="auto">
            <a:xfrm>
              <a:off x="2909" y="2434"/>
              <a:ext cx="1456" cy="1570"/>
            </a:xfrm>
            <a:custGeom>
              <a:avLst/>
              <a:gdLst>
                <a:gd name="T0" fmla="*/ 10 w 7282"/>
                <a:gd name="T1" fmla="*/ 2 h 7852"/>
                <a:gd name="T2" fmla="*/ 9 w 7282"/>
                <a:gd name="T3" fmla="*/ 3 h 7852"/>
                <a:gd name="T4" fmla="*/ 9 w 7282"/>
                <a:gd name="T5" fmla="*/ 4 h 7852"/>
                <a:gd name="T6" fmla="*/ 11 w 7282"/>
                <a:gd name="T7" fmla="*/ 4 h 7852"/>
                <a:gd name="T8" fmla="*/ 12 w 7282"/>
                <a:gd name="T9" fmla="*/ 4 h 7852"/>
                <a:gd name="T10" fmla="*/ 10 w 7282"/>
                <a:gd name="T11" fmla="*/ 5 h 7852"/>
                <a:gd name="T12" fmla="*/ 9 w 7282"/>
                <a:gd name="T13" fmla="*/ 5 h 7852"/>
                <a:gd name="T14" fmla="*/ 9 w 7282"/>
                <a:gd name="T15" fmla="*/ 5 h 7852"/>
                <a:gd name="T16" fmla="*/ 11 w 7282"/>
                <a:gd name="T17" fmla="*/ 5 h 7852"/>
                <a:gd name="T18" fmla="*/ 10 w 7282"/>
                <a:gd name="T19" fmla="*/ 6 h 7852"/>
                <a:gd name="T20" fmla="*/ 9 w 7282"/>
                <a:gd name="T21" fmla="*/ 5 h 7852"/>
                <a:gd name="T22" fmla="*/ 9 w 7282"/>
                <a:gd name="T23" fmla="*/ 5 h 7852"/>
                <a:gd name="T24" fmla="*/ 9 w 7282"/>
                <a:gd name="T25" fmla="*/ 4 h 7852"/>
                <a:gd name="T26" fmla="*/ 8 w 7282"/>
                <a:gd name="T27" fmla="*/ 4 h 7852"/>
                <a:gd name="T28" fmla="*/ 8 w 7282"/>
                <a:gd name="T29" fmla="*/ 4 h 7852"/>
                <a:gd name="T30" fmla="*/ 8 w 7282"/>
                <a:gd name="T31" fmla="*/ 4 h 7852"/>
                <a:gd name="T32" fmla="*/ 7 w 7282"/>
                <a:gd name="T33" fmla="*/ 3 h 7852"/>
                <a:gd name="T34" fmla="*/ 6 w 7282"/>
                <a:gd name="T35" fmla="*/ 3 h 7852"/>
                <a:gd name="T36" fmla="*/ 5 w 7282"/>
                <a:gd name="T37" fmla="*/ 3 h 7852"/>
                <a:gd name="T38" fmla="*/ 5 w 7282"/>
                <a:gd name="T39" fmla="*/ 5 h 7852"/>
                <a:gd name="T40" fmla="*/ 4 w 7282"/>
                <a:gd name="T41" fmla="*/ 6 h 7852"/>
                <a:gd name="T42" fmla="*/ 3 w 7282"/>
                <a:gd name="T43" fmla="*/ 9 h 7852"/>
                <a:gd name="T44" fmla="*/ 4 w 7282"/>
                <a:gd name="T45" fmla="*/ 11 h 7852"/>
                <a:gd name="T46" fmla="*/ 5 w 7282"/>
                <a:gd name="T47" fmla="*/ 12 h 7852"/>
                <a:gd name="T48" fmla="*/ 4 w 7282"/>
                <a:gd name="T49" fmla="*/ 12 h 7852"/>
                <a:gd name="T50" fmla="*/ 3 w 7282"/>
                <a:gd name="T51" fmla="*/ 11 h 7852"/>
                <a:gd name="T52" fmla="*/ 3 w 7282"/>
                <a:gd name="T53" fmla="*/ 13 h 7852"/>
                <a:gd name="T54" fmla="*/ 2 w 7282"/>
                <a:gd name="T55" fmla="*/ 11 h 7852"/>
                <a:gd name="T56" fmla="*/ 2 w 7282"/>
                <a:gd name="T57" fmla="*/ 10 h 7852"/>
                <a:gd name="T58" fmla="*/ 2 w 7282"/>
                <a:gd name="T59" fmla="*/ 11 h 7852"/>
                <a:gd name="T60" fmla="*/ 1 w 7282"/>
                <a:gd name="T61" fmla="*/ 11 h 7852"/>
                <a:gd name="T62" fmla="*/ 0 w 7282"/>
                <a:gd name="T63" fmla="*/ 9 h 7852"/>
                <a:gd name="T64" fmla="*/ 0 w 7282"/>
                <a:gd name="T65" fmla="*/ 8 h 7852"/>
                <a:gd name="T66" fmla="*/ 0 w 7282"/>
                <a:gd name="T67" fmla="*/ 6 h 7852"/>
                <a:gd name="T68" fmla="*/ 1 w 7282"/>
                <a:gd name="T69" fmla="*/ 4 h 7852"/>
                <a:gd name="T70" fmla="*/ 1 w 7282"/>
                <a:gd name="T71" fmla="*/ 6 h 7852"/>
                <a:gd name="T72" fmla="*/ 2 w 7282"/>
                <a:gd name="T73" fmla="*/ 6 h 7852"/>
                <a:gd name="T74" fmla="*/ 2 w 7282"/>
                <a:gd name="T75" fmla="*/ 5 h 7852"/>
                <a:gd name="T76" fmla="*/ 3 w 7282"/>
                <a:gd name="T77" fmla="*/ 3 h 7852"/>
                <a:gd name="T78" fmla="*/ 2 w 7282"/>
                <a:gd name="T79" fmla="*/ 3 h 7852"/>
                <a:gd name="T80" fmla="*/ 2 w 7282"/>
                <a:gd name="T81" fmla="*/ 2 h 7852"/>
                <a:gd name="T82" fmla="*/ 3 w 7282"/>
                <a:gd name="T83" fmla="*/ 0 h 7852"/>
                <a:gd name="T84" fmla="*/ 4 w 7282"/>
                <a:gd name="T85" fmla="*/ 0 h 7852"/>
                <a:gd name="T86" fmla="*/ 6 w 7282"/>
                <a:gd name="T87" fmla="*/ 1 h 7852"/>
                <a:gd name="T88" fmla="*/ 6 w 7282"/>
                <a:gd name="T89" fmla="*/ 1 h 7852"/>
                <a:gd name="T90" fmla="*/ 9 w 7282"/>
                <a:gd name="T91" fmla="*/ 2 h 78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282" h="7852">
                  <a:moveTo>
                    <a:pt x="5423" y="1188"/>
                  </a:moveTo>
                  <a:lnTo>
                    <a:pt x="5836" y="1344"/>
                  </a:lnTo>
                  <a:lnTo>
                    <a:pt x="5940" y="1550"/>
                  </a:lnTo>
                  <a:lnTo>
                    <a:pt x="5888" y="1757"/>
                  </a:lnTo>
                  <a:lnTo>
                    <a:pt x="5681" y="1912"/>
                  </a:lnTo>
                  <a:lnTo>
                    <a:pt x="5423" y="2015"/>
                  </a:lnTo>
                  <a:lnTo>
                    <a:pt x="5372" y="2221"/>
                  </a:lnTo>
                  <a:lnTo>
                    <a:pt x="5836" y="2325"/>
                  </a:lnTo>
                  <a:lnTo>
                    <a:pt x="6405" y="2377"/>
                  </a:lnTo>
                  <a:lnTo>
                    <a:pt x="6818" y="2377"/>
                  </a:lnTo>
                  <a:lnTo>
                    <a:pt x="7076" y="2479"/>
                  </a:lnTo>
                  <a:lnTo>
                    <a:pt x="7282" y="2635"/>
                  </a:lnTo>
                  <a:lnTo>
                    <a:pt x="7127" y="2790"/>
                  </a:lnTo>
                  <a:lnTo>
                    <a:pt x="6611" y="2841"/>
                  </a:lnTo>
                  <a:lnTo>
                    <a:pt x="6043" y="2841"/>
                  </a:lnTo>
                  <a:lnTo>
                    <a:pt x="5681" y="2894"/>
                  </a:lnTo>
                  <a:lnTo>
                    <a:pt x="5579" y="2996"/>
                  </a:lnTo>
                  <a:lnTo>
                    <a:pt x="5630" y="3048"/>
                  </a:lnTo>
                  <a:lnTo>
                    <a:pt x="5940" y="3152"/>
                  </a:lnTo>
                  <a:lnTo>
                    <a:pt x="6611" y="3203"/>
                  </a:lnTo>
                  <a:lnTo>
                    <a:pt x="7024" y="3410"/>
                  </a:lnTo>
                  <a:lnTo>
                    <a:pt x="6663" y="3565"/>
                  </a:lnTo>
                  <a:lnTo>
                    <a:pt x="6198" y="3513"/>
                  </a:lnTo>
                  <a:lnTo>
                    <a:pt x="5836" y="3358"/>
                  </a:lnTo>
                  <a:lnTo>
                    <a:pt x="5527" y="3203"/>
                  </a:lnTo>
                  <a:lnTo>
                    <a:pt x="5423" y="3152"/>
                  </a:lnTo>
                  <a:lnTo>
                    <a:pt x="5372" y="3048"/>
                  </a:lnTo>
                  <a:lnTo>
                    <a:pt x="5321" y="2894"/>
                  </a:lnTo>
                  <a:lnTo>
                    <a:pt x="5527" y="2738"/>
                  </a:lnTo>
                  <a:lnTo>
                    <a:pt x="5423" y="2738"/>
                  </a:lnTo>
                  <a:lnTo>
                    <a:pt x="5217" y="2635"/>
                  </a:lnTo>
                  <a:lnTo>
                    <a:pt x="5062" y="2532"/>
                  </a:lnTo>
                  <a:lnTo>
                    <a:pt x="4906" y="2428"/>
                  </a:lnTo>
                  <a:lnTo>
                    <a:pt x="4855" y="2325"/>
                  </a:lnTo>
                  <a:lnTo>
                    <a:pt x="4855" y="2273"/>
                  </a:lnTo>
                  <a:lnTo>
                    <a:pt x="4752" y="2273"/>
                  </a:lnTo>
                  <a:lnTo>
                    <a:pt x="4493" y="2170"/>
                  </a:lnTo>
                  <a:lnTo>
                    <a:pt x="4235" y="2015"/>
                  </a:lnTo>
                  <a:lnTo>
                    <a:pt x="4029" y="1912"/>
                  </a:lnTo>
                  <a:lnTo>
                    <a:pt x="3926" y="1912"/>
                  </a:lnTo>
                  <a:lnTo>
                    <a:pt x="3461" y="1808"/>
                  </a:lnTo>
                  <a:lnTo>
                    <a:pt x="3358" y="2119"/>
                  </a:lnTo>
                  <a:lnTo>
                    <a:pt x="3100" y="2790"/>
                  </a:lnTo>
                  <a:lnTo>
                    <a:pt x="2841" y="3307"/>
                  </a:lnTo>
                  <a:lnTo>
                    <a:pt x="2583" y="3565"/>
                  </a:lnTo>
                  <a:lnTo>
                    <a:pt x="2480" y="3720"/>
                  </a:lnTo>
                  <a:lnTo>
                    <a:pt x="2428" y="3927"/>
                  </a:lnTo>
                  <a:lnTo>
                    <a:pt x="2274" y="4494"/>
                  </a:lnTo>
                  <a:lnTo>
                    <a:pt x="2118" y="5373"/>
                  </a:lnTo>
                  <a:lnTo>
                    <a:pt x="2274" y="6199"/>
                  </a:lnTo>
                  <a:lnTo>
                    <a:pt x="2480" y="6819"/>
                  </a:lnTo>
                  <a:lnTo>
                    <a:pt x="2687" y="7284"/>
                  </a:lnTo>
                  <a:lnTo>
                    <a:pt x="2893" y="7801"/>
                  </a:lnTo>
                  <a:lnTo>
                    <a:pt x="2789" y="7748"/>
                  </a:lnTo>
                  <a:lnTo>
                    <a:pt x="2583" y="7594"/>
                  </a:lnTo>
                  <a:lnTo>
                    <a:pt x="2376" y="7284"/>
                  </a:lnTo>
                  <a:lnTo>
                    <a:pt x="2170" y="7026"/>
                  </a:lnTo>
                  <a:lnTo>
                    <a:pt x="2015" y="7077"/>
                  </a:lnTo>
                  <a:lnTo>
                    <a:pt x="2066" y="7646"/>
                  </a:lnTo>
                  <a:lnTo>
                    <a:pt x="2015" y="7852"/>
                  </a:lnTo>
                  <a:lnTo>
                    <a:pt x="1757" y="7542"/>
                  </a:lnTo>
                  <a:lnTo>
                    <a:pt x="1550" y="6871"/>
                  </a:lnTo>
                  <a:lnTo>
                    <a:pt x="1395" y="6457"/>
                  </a:lnTo>
                  <a:lnTo>
                    <a:pt x="1188" y="6251"/>
                  </a:lnTo>
                  <a:lnTo>
                    <a:pt x="1033" y="6199"/>
                  </a:lnTo>
                  <a:lnTo>
                    <a:pt x="982" y="6406"/>
                  </a:lnTo>
                  <a:lnTo>
                    <a:pt x="982" y="6922"/>
                  </a:lnTo>
                  <a:lnTo>
                    <a:pt x="930" y="7181"/>
                  </a:lnTo>
                  <a:lnTo>
                    <a:pt x="724" y="7077"/>
                  </a:lnTo>
                  <a:lnTo>
                    <a:pt x="517" y="6768"/>
                  </a:lnTo>
                  <a:lnTo>
                    <a:pt x="311" y="6406"/>
                  </a:lnTo>
                  <a:lnTo>
                    <a:pt x="104" y="5889"/>
                  </a:lnTo>
                  <a:lnTo>
                    <a:pt x="0" y="5373"/>
                  </a:lnTo>
                  <a:lnTo>
                    <a:pt x="53" y="4907"/>
                  </a:lnTo>
                  <a:lnTo>
                    <a:pt x="156" y="4391"/>
                  </a:lnTo>
                  <a:lnTo>
                    <a:pt x="311" y="3823"/>
                  </a:lnTo>
                  <a:lnTo>
                    <a:pt x="517" y="3203"/>
                  </a:lnTo>
                  <a:lnTo>
                    <a:pt x="724" y="2635"/>
                  </a:lnTo>
                  <a:lnTo>
                    <a:pt x="879" y="2583"/>
                  </a:lnTo>
                  <a:lnTo>
                    <a:pt x="930" y="3100"/>
                  </a:lnTo>
                  <a:lnTo>
                    <a:pt x="930" y="3720"/>
                  </a:lnTo>
                  <a:lnTo>
                    <a:pt x="982" y="3927"/>
                  </a:lnTo>
                  <a:lnTo>
                    <a:pt x="1188" y="3874"/>
                  </a:lnTo>
                  <a:lnTo>
                    <a:pt x="1395" y="3565"/>
                  </a:lnTo>
                  <a:lnTo>
                    <a:pt x="1550" y="3152"/>
                  </a:lnTo>
                  <a:lnTo>
                    <a:pt x="1601" y="2841"/>
                  </a:lnTo>
                  <a:lnTo>
                    <a:pt x="1653" y="2532"/>
                  </a:lnTo>
                  <a:lnTo>
                    <a:pt x="1653" y="2170"/>
                  </a:lnTo>
                  <a:lnTo>
                    <a:pt x="1550" y="1963"/>
                  </a:lnTo>
                  <a:lnTo>
                    <a:pt x="1499" y="1705"/>
                  </a:lnTo>
                  <a:lnTo>
                    <a:pt x="1446" y="1395"/>
                  </a:lnTo>
                  <a:lnTo>
                    <a:pt x="1395" y="982"/>
                  </a:lnTo>
                  <a:lnTo>
                    <a:pt x="1550" y="569"/>
                  </a:lnTo>
                  <a:lnTo>
                    <a:pt x="1912" y="155"/>
                  </a:lnTo>
                  <a:lnTo>
                    <a:pt x="2170" y="0"/>
                  </a:lnTo>
                  <a:lnTo>
                    <a:pt x="2376" y="0"/>
                  </a:lnTo>
                  <a:lnTo>
                    <a:pt x="2687" y="259"/>
                  </a:lnTo>
                  <a:lnTo>
                    <a:pt x="3203" y="466"/>
                  </a:lnTo>
                  <a:lnTo>
                    <a:pt x="3874" y="517"/>
                  </a:lnTo>
                  <a:lnTo>
                    <a:pt x="4184" y="569"/>
                  </a:lnTo>
                  <a:lnTo>
                    <a:pt x="3564" y="775"/>
                  </a:lnTo>
                  <a:lnTo>
                    <a:pt x="3771" y="879"/>
                  </a:lnTo>
                  <a:lnTo>
                    <a:pt x="4442" y="982"/>
                  </a:lnTo>
                  <a:lnTo>
                    <a:pt x="5423" y="1188"/>
                  </a:lnTo>
                  <a:close/>
                </a:path>
              </a:pathLst>
            </a:custGeom>
            <a:solidFill>
              <a:srgbClr val="449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0" name="Freeform 287"/>
            <p:cNvSpPr>
              <a:spLocks/>
            </p:cNvSpPr>
            <p:nvPr/>
          </p:nvSpPr>
          <p:spPr bwMode="auto">
            <a:xfrm>
              <a:off x="2920" y="2454"/>
              <a:ext cx="1425" cy="1540"/>
            </a:xfrm>
            <a:custGeom>
              <a:avLst/>
              <a:gdLst>
                <a:gd name="T0" fmla="*/ 9 w 7127"/>
                <a:gd name="T1" fmla="*/ 2 h 7697"/>
                <a:gd name="T2" fmla="*/ 8 w 7127"/>
                <a:gd name="T3" fmla="*/ 3 h 7697"/>
                <a:gd name="T4" fmla="*/ 9 w 7127"/>
                <a:gd name="T5" fmla="*/ 4 h 7697"/>
                <a:gd name="T6" fmla="*/ 11 w 7127"/>
                <a:gd name="T7" fmla="*/ 4 h 7697"/>
                <a:gd name="T8" fmla="*/ 11 w 7127"/>
                <a:gd name="T9" fmla="*/ 4 h 7697"/>
                <a:gd name="T10" fmla="*/ 9 w 7127"/>
                <a:gd name="T11" fmla="*/ 4 h 7697"/>
                <a:gd name="T12" fmla="*/ 9 w 7127"/>
                <a:gd name="T13" fmla="*/ 5 h 7697"/>
                <a:gd name="T14" fmla="*/ 9 w 7127"/>
                <a:gd name="T15" fmla="*/ 5 h 7697"/>
                <a:gd name="T16" fmla="*/ 10 w 7127"/>
                <a:gd name="T17" fmla="*/ 5 h 7697"/>
                <a:gd name="T18" fmla="*/ 10 w 7127"/>
                <a:gd name="T19" fmla="*/ 5 h 7697"/>
                <a:gd name="T20" fmla="*/ 9 w 7127"/>
                <a:gd name="T21" fmla="*/ 5 h 7697"/>
                <a:gd name="T22" fmla="*/ 9 w 7127"/>
                <a:gd name="T23" fmla="*/ 5 h 7697"/>
                <a:gd name="T24" fmla="*/ 9 w 7127"/>
                <a:gd name="T25" fmla="*/ 4 h 7697"/>
                <a:gd name="T26" fmla="*/ 8 w 7127"/>
                <a:gd name="T27" fmla="*/ 4 h 7697"/>
                <a:gd name="T28" fmla="*/ 8 w 7127"/>
                <a:gd name="T29" fmla="*/ 4 h 7697"/>
                <a:gd name="T30" fmla="*/ 8 w 7127"/>
                <a:gd name="T31" fmla="*/ 3 h 7697"/>
                <a:gd name="T32" fmla="*/ 7 w 7127"/>
                <a:gd name="T33" fmla="*/ 3 h 7697"/>
                <a:gd name="T34" fmla="*/ 6 w 7127"/>
                <a:gd name="T35" fmla="*/ 3 h 7697"/>
                <a:gd name="T36" fmla="*/ 5 w 7127"/>
                <a:gd name="T37" fmla="*/ 3 h 7697"/>
                <a:gd name="T38" fmla="*/ 4 w 7127"/>
                <a:gd name="T39" fmla="*/ 5 h 7697"/>
                <a:gd name="T40" fmla="*/ 4 w 7127"/>
                <a:gd name="T41" fmla="*/ 6 h 7697"/>
                <a:gd name="T42" fmla="*/ 3 w 7127"/>
                <a:gd name="T43" fmla="*/ 8 h 7697"/>
                <a:gd name="T44" fmla="*/ 4 w 7127"/>
                <a:gd name="T45" fmla="*/ 11 h 7697"/>
                <a:gd name="T46" fmla="*/ 5 w 7127"/>
                <a:gd name="T47" fmla="*/ 12 h 7697"/>
                <a:gd name="T48" fmla="*/ 4 w 7127"/>
                <a:gd name="T49" fmla="*/ 11 h 7697"/>
                <a:gd name="T50" fmla="*/ 3 w 7127"/>
                <a:gd name="T51" fmla="*/ 11 h 7697"/>
                <a:gd name="T52" fmla="*/ 3 w 7127"/>
                <a:gd name="T53" fmla="*/ 12 h 7697"/>
                <a:gd name="T54" fmla="*/ 2 w 7127"/>
                <a:gd name="T55" fmla="*/ 11 h 7697"/>
                <a:gd name="T56" fmla="*/ 1 w 7127"/>
                <a:gd name="T57" fmla="*/ 10 h 7697"/>
                <a:gd name="T58" fmla="*/ 1 w 7127"/>
                <a:gd name="T59" fmla="*/ 11 h 7697"/>
                <a:gd name="T60" fmla="*/ 1 w 7127"/>
                <a:gd name="T61" fmla="*/ 11 h 7697"/>
                <a:gd name="T62" fmla="*/ 0 w 7127"/>
                <a:gd name="T63" fmla="*/ 9 h 7697"/>
                <a:gd name="T64" fmla="*/ 0 w 7127"/>
                <a:gd name="T65" fmla="*/ 8 h 7697"/>
                <a:gd name="T66" fmla="*/ 0 w 7127"/>
                <a:gd name="T67" fmla="*/ 6 h 7697"/>
                <a:gd name="T68" fmla="*/ 1 w 7127"/>
                <a:gd name="T69" fmla="*/ 4 h 7697"/>
                <a:gd name="T70" fmla="*/ 1 w 7127"/>
                <a:gd name="T71" fmla="*/ 6 h 7697"/>
                <a:gd name="T72" fmla="*/ 2 w 7127"/>
                <a:gd name="T73" fmla="*/ 6 h 7697"/>
                <a:gd name="T74" fmla="*/ 2 w 7127"/>
                <a:gd name="T75" fmla="*/ 5 h 7697"/>
                <a:gd name="T76" fmla="*/ 3 w 7127"/>
                <a:gd name="T77" fmla="*/ 4 h 7697"/>
                <a:gd name="T78" fmla="*/ 3 w 7127"/>
                <a:gd name="T79" fmla="*/ 3 h 7697"/>
                <a:gd name="T80" fmla="*/ 2 w 7127"/>
                <a:gd name="T81" fmla="*/ 2 h 7697"/>
                <a:gd name="T82" fmla="*/ 3 w 7127"/>
                <a:gd name="T83" fmla="*/ 0 h 7697"/>
                <a:gd name="T84" fmla="*/ 4 w 7127"/>
                <a:gd name="T85" fmla="*/ 0 h 7697"/>
                <a:gd name="T86" fmla="*/ 5 w 7127"/>
                <a:gd name="T87" fmla="*/ 1 h 7697"/>
                <a:gd name="T88" fmla="*/ 5 w 7127"/>
                <a:gd name="T89" fmla="*/ 1 h 7697"/>
                <a:gd name="T90" fmla="*/ 7 w 7127"/>
                <a:gd name="T91" fmla="*/ 1 h 76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127" h="7697">
                  <a:moveTo>
                    <a:pt x="5164" y="1084"/>
                  </a:moveTo>
                  <a:lnTo>
                    <a:pt x="5577" y="1240"/>
                  </a:lnTo>
                  <a:lnTo>
                    <a:pt x="5732" y="1446"/>
                  </a:lnTo>
                  <a:lnTo>
                    <a:pt x="5681" y="1653"/>
                  </a:lnTo>
                  <a:lnTo>
                    <a:pt x="5526" y="1808"/>
                  </a:lnTo>
                  <a:lnTo>
                    <a:pt x="5268" y="1911"/>
                  </a:lnTo>
                  <a:lnTo>
                    <a:pt x="5215" y="2117"/>
                  </a:lnTo>
                  <a:lnTo>
                    <a:pt x="5681" y="2273"/>
                  </a:lnTo>
                  <a:lnTo>
                    <a:pt x="6300" y="2273"/>
                  </a:lnTo>
                  <a:lnTo>
                    <a:pt x="6661" y="2273"/>
                  </a:lnTo>
                  <a:lnTo>
                    <a:pt x="6920" y="2375"/>
                  </a:lnTo>
                  <a:lnTo>
                    <a:pt x="7127" y="2531"/>
                  </a:lnTo>
                  <a:lnTo>
                    <a:pt x="6971" y="2686"/>
                  </a:lnTo>
                  <a:lnTo>
                    <a:pt x="6507" y="2737"/>
                  </a:lnTo>
                  <a:lnTo>
                    <a:pt x="5939" y="2737"/>
                  </a:lnTo>
                  <a:lnTo>
                    <a:pt x="5628" y="2790"/>
                  </a:lnTo>
                  <a:lnTo>
                    <a:pt x="5526" y="2892"/>
                  </a:lnTo>
                  <a:lnTo>
                    <a:pt x="5577" y="2944"/>
                  </a:lnTo>
                  <a:lnTo>
                    <a:pt x="5887" y="3048"/>
                  </a:lnTo>
                  <a:lnTo>
                    <a:pt x="6455" y="3099"/>
                  </a:lnTo>
                  <a:lnTo>
                    <a:pt x="6868" y="3306"/>
                  </a:lnTo>
                  <a:lnTo>
                    <a:pt x="6558" y="3409"/>
                  </a:lnTo>
                  <a:lnTo>
                    <a:pt x="6094" y="3357"/>
                  </a:lnTo>
                  <a:lnTo>
                    <a:pt x="5732" y="3254"/>
                  </a:lnTo>
                  <a:lnTo>
                    <a:pt x="5474" y="3099"/>
                  </a:lnTo>
                  <a:lnTo>
                    <a:pt x="5370" y="3048"/>
                  </a:lnTo>
                  <a:lnTo>
                    <a:pt x="5319" y="2944"/>
                  </a:lnTo>
                  <a:lnTo>
                    <a:pt x="5268" y="2790"/>
                  </a:lnTo>
                  <a:lnTo>
                    <a:pt x="5474" y="2634"/>
                  </a:lnTo>
                  <a:lnTo>
                    <a:pt x="5370" y="2634"/>
                  </a:lnTo>
                  <a:lnTo>
                    <a:pt x="5164" y="2531"/>
                  </a:lnTo>
                  <a:lnTo>
                    <a:pt x="5009" y="2428"/>
                  </a:lnTo>
                  <a:lnTo>
                    <a:pt x="4853" y="2324"/>
                  </a:lnTo>
                  <a:lnTo>
                    <a:pt x="4802" y="2221"/>
                  </a:lnTo>
                  <a:lnTo>
                    <a:pt x="4802" y="2169"/>
                  </a:lnTo>
                  <a:lnTo>
                    <a:pt x="4699" y="2169"/>
                  </a:lnTo>
                  <a:lnTo>
                    <a:pt x="4440" y="2066"/>
                  </a:lnTo>
                  <a:lnTo>
                    <a:pt x="4182" y="1911"/>
                  </a:lnTo>
                  <a:lnTo>
                    <a:pt x="3976" y="1808"/>
                  </a:lnTo>
                  <a:lnTo>
                    <a:pt x="3873" y="1808"/>
                  </a:lnTo>
                  <a:lnTo>
                    <a:pt x="3408" y="1704"/>
                  </a:lnTo>
                  <a:lnTo>
                    <a:pt x="3305" y="2015"/>
                  </a:lnTo>
                  <a:lnTo>
                    <a:pt x="3047" y="2686"/>
                  </a:lnTo>
                  <a:lnTo>
                    <a:pt x="2788" y="3203"/>
                  </a:lnTo>
                  <a:lnTo>
                    <a:pt x="2530" y="3461"/>
                  </a:lnTo>
                  <a:lnTo>
                    <a:pt x="2427" y="3616"/>
                  </a:lnTo>
                  <a:lnTo>
                    <a:pt x="2375" y="3823"/>
                  </a:lnTo>
                  <a:lnTo>
                    <a:pt x="2221" y="4390"/>
                  </a:lnTo>
                  <a:lnTo>
                    <a:pt x="2065" y="5269"/>
                  </a:lnTo>
                  <a:lnTo>
                    <a:pt x="2221" y="6095"/>
                  </a:lnTo>
                  <a:lnTo>
                    <a:pt x="2427" y="6715"/>
                  </a:lnTo>
                  <a:lnTo>
                    <a:pt x="2634" y="7180"/>
                  </a:lnTo>
                  <a:lnTo>
                    <a:pt x="2840" y="7697"/>
                  </a:lnTo>
                  <a:lnTo>
                    <a:pt x="2736" y="7593"/>
                  </a:lnTo>
                  <a:lnTo>
                    <a:pt x="2530" y="7335"/>
                  </a:lnTo>
                  <a:lnTo>
                    <a:pt x="2323" y="6973"/>
                  </a:lnTo>
                  <a:lnTo>
                    <a:pt x="2065" y="6715"/>
                  </a:lnTo>
                  <a:lnTo>
                    <a:pt x="1962" y="6870"/>
                  </a:lnTo>
                  <a:lnTo>
                    <a:pt x="2013" y="7438"/>
                  </a:lnTo>
                  <a:lnTo>
                    <a:pt x="1962" y="7644"/>
                  </a:lnTo>
                  <a:lnTo>
                    <a:pt x="1704" y="7335"/>
                  </a:lnTo>
                  <a:lnTo>
                    <a:pt x="1497" y="6664"/>
                  </a:lnTo>
                  <a:lnTo>
                    <a:pt x="1342" y="6251"/>
                  </a:lnTo>
                  <a:lnTo>
                    <a:pt x="1135" y="6044"/>
                  </a:lnTo>
                  <a:lnTo>
                    <a:pt x="929" y="5992"/>
                  </a:lnTo>
                  <a:lnTo>
                    <a:pt x="877" y="6198"/>
                  </a:lnTo>
                  <a:lnTo>
                    <a:pt x="877" y="6715"/>
                  </a:lnTo>
                  <a:lnTo>
                    <a:pt x="826" y="7025"/>
                  </a:lnTo>
                  <a:lnTo>
                    <a:pt x="671" y="6870"/>
                  </a:lnTo>
                  <a:lnTo>
                    <a:pt x="464" y="6611"/>
                  </a:lnTo>
                  <a:lnTo>
                    <a:pt x="258" y="6251"/>
                  </a:lnTo>
                  <a:lnTo>
                    <a:pt x="103" y="5785"/>
                  </a:lnTo>
                  <a:lnTo>
                    <a:pt x="0" y="5269"/>
                  </a:lnTo>
                  <a:lnTo>
                    <a:pt x="51" y="4803"/>
                  </a:lnTo>
                  <a:lnTo>
                    <a:pt x="154" y="4339"/>
                  </a:lnTo>
                  <a:lnTo>
                    <a:pt x="258" y="3823"/>
                  </a:lnTo>
                  <a:lnTo>
                    <a:pt x="464" y="3203"/>
                  </a:lnTo>
                  <a:lnTo>
                    <a:pt x="671" y="2686"/>
                  </a:lnTo>
                  <a:lnTo>
                    <a:pt x="826" y="2634"/>
                  </a:lnTo>
                  <a:lnTo>
                    <a:pt x="826" y="3099"/>
                  </a:lnTo>
                  <a:lnTo>
                    <a:pt x="826" y="3719"/>
                  </a:lnTo>
                  <a:lnTo>
                    <a:pt x="877" y="3925"/>
                  </a:lnTo>
                  <a:lnTo>
                    <a:pt x="1033" y="3925"/>
                  </a:lnTo>
                  <a:lnTo>
                    <a:pt x="1239" y="3770"/>
                  </a:lnTo>
                  <a:lnTo>
                    <a:pt x="1446" y="3512"/>
                  </a:lnTo>
                  <a:lnTo>
                    <a:pt x="1548" y="3150"/>
                  </a:lnTo>
                  <a:lnTo>
                    <a:pt x="1600" y="2790"/>
                  </a:lnTo>
                  <a:lnTo>
                    <a:pt x="1652" y="2428"/>
                  </a:lnTo>
                  <a:lnTo>
                    <a:pt x="1704" y="2117"/>
                  </a:lnTo>
                  <a:lnTo>
                    <a:pt x="1600" y="1859"/>
                  </a:lnTo>
                  <a:lnTo>
                    <a:pt x="1548" y="1601"/>
                  </a:lnTo>
                  <a:lnTo>
                    <a:pt x="1446" y="1342"/>
                  </a:lnTo>
                  <a:lnTo>
                    <a:pt x="1446" y="929"/>
                  </a:lnTo>
                  <a:lnTo>
                    <a:pt x="1600" y="516"/>
                  </a:lnTo>
                  <a:lnTo>
                    <a:pt x="1910" y="207"/>
                  </a:lnTo>
                  <a:lnTo>
                    <a:pt x="2168" y="0"/>
                  </a:lnTo>
                  <a:lnTo>
                    <a:pt x="2323" y="0"/>
                  </a:lnTo>
                  <a:lnTo>
                    <a:pt x="2634" y="207"/>
                  </a:lnTo>
                  <a:lnTo>
                    <a:pt x="3098" y="362"/>
                  </a:lnTo>
                  <a:lnTo>
                    <a:pt x="3769" y="413"/>
                  </a:lnTo>
                  <a:lnTo>
                    <a:pt x="4027" y="516"/>
                  </a:lnTo>
                  <a:lnTo>
                    <a:pt x="3408" y="671"/>
                  </a:lnTo>
                  <a:lnTo>
                    <a:pt x="3563" y="775"/>
                  </a:lnTo>
                  <a:lnTo>
                    <a:pt x="4234" y="929"/>
                  </a:lnTo>
                  <a:lnTo>
                    <a:pt x="5164" y="1084"/>
                  </a:lnTo>
                  <a:close/>
                </a:path>
              </a:pathLst>
            </a:custGeom>
            <a:solidFill>
              <a:srgbClr val="3C9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1" name="Freeform 288"/>
            <p:cNvSpPr>
              <a:spLocks/>
            </p:cNvSpPr>
            <p:nvPr/>
          </p:nvSpPr>
          <p:spPr bwMode="auto">
            <a:xfrm>
              <a:off x="2930" y="2465"/>
              <a:ext cx="1394" cy="1529"/>
            </a:xfrm>
            <a:custGeom>
              <a:avLst/>
              <a:gdLst>
                <a:gd name="T0" fmla="*/ 9 w 6972"/>
                <a:gd name="T1" fmla="*/ 2 h 7646"/>
                <a:gd name="T2" fmla="*/ 8 w 6972"/>
                <a:gd name="T3" fmla="*/ 3 h 7646"/>
                <a:gd name="T4" fmla="*/ 9 w 6972"/>
                <a:gd name="T5" fmla="*/ 4 h 7646"/>
                <a:gd name="T6" fmla="*/ 10 w 6972"/>
                <a:gd name="T7" fmla="*/ 4 h 7646"/>
                <a:gd name="T8" fmla="*/ 11 w 6972"/>
                <a:gd name="T9" fmla="*/ 4 h 7646"/>
                <a:gd name="T10" fmla="*/ 9 w 6972"/>
                <a:gd name="T11" fmla="*/ 4 h 7646"/>
                <a:gd name="T12" fmla="*/ 9 w 6972"/>
                <a:gd name="T13" fmla="*/ 4 h 7646"/>
                <a:gd name="T14" fmla="*/ 9 w 6972"/>
                <a:gd name="T15" fmla="*/ 5 h 7646"/>
                <a:gd name="T16" fmla="*/ 10 w 6972"/>
                <a:gd name="T17" fmla="*/ 5 h 7646"/>
                <a:gd name="T18" fmla="*/ 10 w 6972"/>
                <a:gd name="T19" fmla="*/ 5 h 7646"/>
                <a:gd name="T20" fmla="*/ 9 w 6972"/>
                <a:gd name="T21" fmla="*/ 5 h 7646"/>
                <a:gd name="T22" fmla="*/ 8 w 6972"/>
                <a:gd name="T23" fmla="*/ 5 h 7646"/>
                <a:gd name="T24" fmla="*/ 9 w 6972"/>
                <a:gd name="T25" fmla="*/ 4 h 7646"/>
                <a:gd name="T26" fmla="*/ 8 w 6972"/>
                <a:gd name="T27" fmla="*/ 4 h 7646"/>
                <a:gd name="T28" fmla="*/ 8 w 6972"/>
                <a:gd name="T29" fmla="*/ 3 h 7646"/>
                <a:gd name="T30" fmla="*/ 7 w 6972"/>
                <a:gd name="T31" fmla="*/ 3 h 7646"/>
                <a:gd name="T32" fmla="*/ 7 w 6972"/>
                <a:gd name="T33" fmla="*/ 3 h 7646"/>
                <a:gd name="T34" fmla="*/ 6 w 6972"/>
                <a:gd name="T35" fmla="*/ 3 h 7646"/>
                <a:gd name="T36" fmla="*/ 5 w 6972"/>
                <a:gd name="T37" fmla="*/ 3 h 7646"/>
                <a:gd name="T38" fmla="*/ 4 w 6972"/>
                <a:gd name="T39" fmla="*/ 5 h 7646"/>
                <a:gd name="T40" fmla="*/ 4 w 6972"/>
                <a:gd name="T41" fmla="*/ 6 h 7646"/>
                <a:gd name="T42" fmla="*/ 3 w 6972"/>
                <a:gd name="T43" fmla="*/ 8 h 7646"/>
                <a:gd name="T44" fmla="*/ 4 w 6972"/>
                <a:gd name="T45" fmla="*/ 11 h 7646"/>
                <a:gd name="T46" fmla="*/ 4 w 6972"/>
                <a:gd name="T47" fmla="*/ 12 h 7646"/>
                <a:gd name="T48" fmla="*/ 4 w 6972"/>
                <a:gd name="T49" fmla="*/ 11 h 7646"/>
                <a:gd name="T50" fmla="*/ 3 w 6972"/>
                <a:gd name="T51" fmla="*/ 11 h 7646"/>
                <a:gd name="T52" fmla="*/ 3 w 6972"/>
                <a:gd name="T53" fmla="*/ 12 h 7646"/>
                <a:gd name="T54" fmla="*/ 2 w 6972"/>
                <a:gd name="T55" fmla="*/ 10 h 7646"/>
                <a:gd name="T56" fmla="*/ 1 w 6972"/>
                <a:gd name="T57" fmla="*/ 9 h 7646"/>
                <a:gd name="T58" fmla="*/ 1 w 6972"/>
                <a:gd name="T59" fmla="*/ 10 h 7646"/>
                <a:gd name="T60" fmla="*/ 1 w 6972"/>
                <a:gd name="T61" fmla="*/ 11 h 7646"/>
                <a:gd name="T62" fmla="*/ 0 w 6972"/>
                <a:gd name="T63" fmla="*/ 10 h 7646"/>
                <a:gd name="T64" fmla="*/ 0 w 6972"/>
                <a:gd name="T65" fmla="*/ 8 h 7646"/>
                <a:gd name="T66" fmla="*/ 0 w 6972"/>
                <a:gd name="T67" fmla="*/ 7 h 7646"/>
                <a:gd name="T68" fmla="*/ 1 w 6972"/>
                <a:gd name="T69" fmla="*/ 4 h 7646"/>
                <a:gd name="T70" fmla="*/ 1 w 6972"/>
                <a:gd name="T71" fmla="*/ 5 h 7646"/>
                <a:gd name="T72" fmla="*/ 1 w 6972"/>
                <a:gd name="T73" fmla="*/ 6 h 7646"/>
                <a:gd name="T74" fmla="*/ 2 w 6972"/>
                <a:gd name="T75" fmla="*/ 6 h 7646"/>
                <a:gd name="T76" fmla="*/ 2 w 6972"/>
                <a:gd name="T77" fmla="*/ 5 h 7646"/>
                <a:gd name="T78" fmla="*/ 3 w 6972"/>
                <a:gd name="T79" fmla="*/ 3 h 7646"/>
                <a:gd name="T80" fmla="*/ 3 w 6972"/>
                <a:gd name="T81" fmla="*/ 3 h 7646"/>
                <a:gd name="T82" fmla="*/ 2 w 6972"/>
                <a:gd name="T83" fmla="*/ 1 h 7646"/>
                <a:gd name="T84" fmla="*/ 3 w 6972"/>
                <a:gd name="T85" fmla="*/ 0 h 7646"/>
                <a:gd name="T86" fmla="*/ 4 w 6972"/>
                <a:gd name="T87" fmla="*/ 0 h 7646"/>
                <a:gd name="T88" fmla="*/ 6 w 6972"/>
                <a:gd name="T89" fmla="*/ 1 h 7646"/>
                <a:gd name="T90" fmla="*/ 5 w 6972"/>
                <a:gd name="T91" fmla="*/ 1 h 76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972" h="7646">
                  <a:moveTo>
                    <a:pt x="4958" y="1085"/>
                  </a:moveTo>
                  <a:lnTo>
                    <a:pt x="5371" y="1240"/>
                  </a:lnTo>
                  <a:lnTo>
                    <a:pt x="5526" y="1447"/>
                  </a:lnTo>
                  <a:lnTo>
                    <a:pt x="5526" y="1602"/>
                  </a:lnTo>
                  <a:lnTo>
                    <a:pt x="5371" y="1757"/>
                  </a:lnTo>
                  <a:lnTo>
                    <a:pt x="5164" y="1860"/>
                  </a:lnTo>
                  <a:lnTo>
                    <a:pt x="5113" y="2066"/>
                  </a:lnTo>
                  <a:lnTo>
                    <a:pt x="5577" y="2222"/>
                  </a:lnTo>
                  <a:lnTo>
                    <a:pt x="6146" y="2273"/>
                  </a:lnTo>
                  <a:lnTo>
                    <a:pt x="6559" y="2273"/>
                  </a:lnTo>
                  <a:lnTo>
                    <a:pt x="6817" y="2324"/>
                  </a:lnTo>
                  <a:lnTo>
                    <a:pt x="6972" y="2480"/>
                  </a:lnTo>
                  <a:lnTo>
                    <a:pt x="6869" y="2635"/>
                  </a:lnTo>
                  <a:lnTo>
                    <a:pt x="6404" y="2686"/>
                  </a:lnTo>
                  <a:lnTo>
                    <a:pt x="5836" y="2686"/>
                  </a:lnTo>
                  <a:lnTo>
                    <a:pt x="5526" y="2739"/>
                  </a:lnTo>
                  <a:lnTo>
                    <a:pt x="5475" y="2790"/>
                  </a:lnTo>
                  <a:lnTo>
                    <a:pt x="5475" y="2841"/>
                  </a:lnTo>
                  <a:lnTo>
                    <a:pt x="5526" y="2893"/>
                  </a:lnTo>
                  <a:lnTo>
                    <a:pt x="5784" y="2997"/>
                  </a:lnTo>
                  <a:lnTo>
                    <a:pt x="6301" y="3048"/>
                  </a:lnTo>
                  <a:lnTo>
                    <a:pt x="6714" y="3255"/>
                  </a:lnTo>
                  <a:lnTo>
                    <a:pt x="6456" y="3358"/>
                  </a:lnTo>
                  <a:lnTo>
                    <a:pt x="5990" y="3306"/>
                  </a:lnTo>
                  <a:lnTo>
                    <a:pt x="5630" y="3152"/>
                  </a:lnTo>
                  <a:lnTo>
                    <a:pt x="5423" y="3048"/>
                  </a:lnTo>
                  <a:lnTo>
                    <a:pt x="5319" y="2997"/>
                  </a:lnTo>
                  <a:lnTo>
                    <a:pt x="5268" y="2893"/>
                  </a:lnTo>
                  <a:lnTo>
                    <a:pt x="5217" y="2739"/>
                  </a:lnTo>
                  <a:lnTo>
                    <a:pt x="5423" y="2583"/>
                  </a:lnTo>
                  <a:lnTo>
                    <a:pt x="5319" y="2583"/>
                  </a:lnTo>
                  <a:lnTo>
                    <a:pt x="5113" y="2480"/>
                  </a:lnTo>
                  <a:lnTo>
                    <a:pt x="4958" y="2377"/>
                  </a:lnTo>
                  <a:lnTo>
                    <a:pt x="4802" y="2273"/>
                  </a:lnTo>
                  <a:lnTo>
                    <a:pt x="4751" y="2170"/>
                  </a:lnTo>
                  <a:lnTo>
                    <a:pt x="4751" y="2118"/>
                  </a:lnTo>
                  <a:lnTo>
                    <a:pt x="4648" y="2118"/>
                  </a:lnTo>
                  <a:lnTo>
                    <a:pt x="4389" y="2015"/>
                  </a:lnTo>
                  <a:lnTo>
                    <a:pt x="4131" y="1860"/>
                  </a:lnTo>
                  <a:lnTo>
                    <a:pt x="3925" y="1757"/>
                  </a:lnTo>
                  <a:lnTo>
                    <a:pt x="3822" y="1757"/>
                  </a:lnTo>
                  <a:lnTo>
                    <a:pt x="3357" y="1653"/>
                  </a:lnTo>
                  <a:lnTo>
                    <a:pt x="3254" y="1964"/>
                  </a:lnTo>
                  <a:lnTo>
                    <a:pt x="2996" y="2635"/>
                  </a:lnTo>
                  <a:lnTo>
                    <a:pt x="2737" y="3152"/>
                  </a:lnTo>
                  <a:lnTo>
                    <a:pt x="2479" y="3410"/>
                  </a:lnTo>
                  <a:lnTo>
                    <a:pt x="2376" y="3565"/>
                  </a:lnTo>
                  <a:lnTo>
                    <a:pt x="2324" y="3772"/>
                  </a:lnTo>
                  <a:lnTo>
                    <a:pt x="2170" y="4339"/>
                  </a:lnTo>
                  <a:lnTo>
                    <a:pt x="2014" y="5218"/>
                  </a:lnTo>
                  <a:lnTo>
                    <a:pt x="2170" y="6044"/>
                  </a:lnTo>
                  <a:lnTo>
                    <a:pt x="2376" y="6664"/>
                  </a:lnTo>
                  <a:lnTo>
                    <a:pt x="2583" y="7129"/>
                  </a:lnTo>
                  <a:lnTo>
                    <a:pt x="2789" y="7646"/>
                  </a:lnTo>
                  <a:lnTo>
                    <a:pt x="2685" y="7542"/>
                  </a:lnTo>
                  <a:lnTo>
                    <a:pt x="2428" y="7180"/>
                  </a:lnTo>
                  <a:lnTo>
                    <a:pt x="2221" y="6767"/>
                  </a:lnTo>
                  <a:lnTo>
                    <a:pt x="1962" y="6509"/>
                  </a:lnTo>
                  <a:lnTo>
                    <a:pt x="1859" y="6664"/>
                  </a:lnTo>
                  <a:lnTo>
                    <a:pt x="1911" y="7284"/>
                  </a:lnTo>
                  <a:lnTo>
                    <a:pt x="1859" y="7491"/>
                  </a:lnTo>
                  <a:lnTo>
                    <a:pt x="1653" y="7180"/>
                  </a:lnTo>
                  <a:lnTo>
                    <a:pt x="1446" y="6560"/>
                  </a:lnTo>
                  <a:lnTo>
                    <a:pt x="1291" y="6200"/>
                  </a:lnTo>
                  <a:lnTo>
                    <a:pt x="1136" y="5941"/>
                  </a:lnTo>
                  <a:lnTo>
                    <a:pt x="929" y="5838"/>
                  </a:lnTo>
                  <a:lnTo>
                    <a:pt x="826" y="5889"/>
                  </a:lnTo>
                  <a:lnTo>
                    <a:pt x="775" y="6044"/>
                  </a:lnTo>
                  <a:lnTo>
                    <a:pt x="826" y="6560"/>
                  </a:lnTo>
                  <a:lnTo>
                    <a:pt x="775" y="6871"/>
                  </a:lnTo>
                  <a:lnTo>
                    <a:pt x="620" y="6716"/>
                  </a:lnTo>
                  <a:lnTo>
                    <a:pt x="465" y="6458"/>
                  </a:lnTo>
                  <a:lnTo>
                    <a:pt x="258" y="6147"/>
                  </a:lnTo>
                  <a:lnTo>
                    <a:pt x="103" y="5683"/>
                  </a:lnTo>
                  <a:lnTo>
                    <a:pt x="0" y="5218"/>
                  </a:lnTo>
                  <a:lnTo>
                    <a:pt x="52" y="4752"/>
                  </a:lnTo>
                  <a:lnTo>
                    <a:pt x="155" y="4288"/>
                  </a:lnTo>
                  <a:lnTo>
                    <a:pt x="258" y="3823"/>
                  </a:lnTo>
                  <a:lnTo>
                    <a:pt x="413" y="3306"/>
                  </a:lnTo>
                  <a:lnTo>
                    <a:pt x="620" y="2790"/>
                  </a:lnTo>
                  <a:lnTo>
                    <a:pt x="723" y="2686"/>
                  </a:lnTo>
                  <a:lnTo>
                    <a:pt x="723" y="3203"/>
                  </a:lnTo>
                  <a:lnTo>
                    <a:pt x="723" y="3772"/>
                  </a:lnTo>
                  <a:lnTo>
                    <a:pt x="775" y="3978"/>
                  </a:lnTo>
                  <a:lnTo>
                    <a:pt x="878" y="4030"/>
                  </a:lnTo>
                  <a:lnTo>
                    <a:pt x="1084" y="3926"/>
                  </a:lnTo>
                  <a:lnTo>
                    <a:pt x="1291" y="3772"/>
                  </a:lnTo>
                  <a:lnTo>
                    <a:pt x="1446" y="3513"/>
                  </a:lnTo>
                  <a:lnTo>
                    <a:pt x="1549" y="3152"/>
                  </a:lnTo>
                  <a:lnTo>
                    <a:pt x="1601" y="2790"/>
                  </a:lnTo>
                  <a:lnTo>
                    <a:pt x="1704" y="2428"/>
                  </a:lnTo>
                  <a:lnTo>
                    <a:pt x="1704" y="2066"/>
                  </a:lnTo>
                  <a:lnTo>
                    <a:pt x="1653" y="1860"/>
                  </a:lnTo>
                  <a:lnTo>
                    <a:pt x="1601" y="1602"/>
                  </a:lnTo>
                  <a:lnTo>
                    <a:pt x="1497" y="1344"/>
                  </a:lnTo>
                  <a:lnTo>
                    <a:pt x="1446" y="931"/>
                  </a:lnTo>
                  <a:lnTo>
                    <a:pt x="1601" y="569"/>
                  </a:lnTo>
                  <a:lnTo>
                    <a:pt x="1911" y="258"/>
                  </a:lnTo>
                  <a:lnTo>
                    <a:pt x="2117" y="52"/>
                  </a:lnTo>
                  <a:lnTo>
                    <a:pt x="2221" y="0"/>
                  </a:lnTo>
                  <a:lnTo>
                    <a:pt x="2530" y="207"/>
                  </a:lnTo>
                  <a:lnTo>
                    <a:pt x="3202" y="362"/>
                  </a:lnTo>
                  <a:lnTo>
                    <a:pt x="3822" y="465"/>
                  </a:lnTo>
                  <a:lnTo>
                    <a:pt x="3202" y="672"/>
                  </a:lnTo>
                  <a:lnTo>
                    <a:pt x="3357" y="775"/>
                  </a:lnTo>
                  <a:lnTo>
                    <a:pt x="4029" y="878"/>
                  </a:lnTo>
                  <a:lnTo>
                    <a:pt x="4958" y="1085"/>
                  </a:lnTo>
                  <a:close/>
                </a:path>
              </a:pathLst>
            </a:custGeom>
            <a:solidFill>
              <a:srgbClr val="348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2" name="Freeform 289"/>
            <p:cNvSpPr>
              <a:spLocks/>
            </p:cNvSpPr>
            <p:nvPr/>
          </p:nvSpPr>
          <p:spPr bwMode="auto">
            <a:xfrm>
              <a:off x="2940" y="2485"/>
              <a:ext cx="1374" cy="1509"/>
            </a:xfrm>
            <a:custGeom>
              <a:avLst/>
              <a:gdLst>
                <a:gd name="T0" fmla="*/ 9 w 6868"/>
                <a:gd name="T1" fmla="*/ 2 h 7542"/>
                <a:gd name="T2" fmla="*/ 8 w 6868"/>
                <a:gd name="T3" fmla="*/ 3 h 7542"/>
                <a:gd name="T4" fmla="*/ 9 w 6868"/>
                <a:gd name="T5" fmla="*/ 3 h 7542"/>
                <a:gd name="T6" fmla="*/ 10 w 6868"/>
                <a:gd name="T7" fmla="*/ 4 h 7542"/>
                <a:gd name="T8" fmla="*/ 11 w 6868"/>
                <a:gd name="T9" fmla="*/ 4 h 7542"/>
                <a:gd name="T10" fmla="*/ 9 w 6868"/>
                <a:gd name="T11" fmla="*/ 4 h 7542"/>
                <a:gd name="T12" fmla="*/ 9 w 6868"/>
                <a:gd name="T13" fmla="*/ 4 h 7542"/>
                <a:gd name="T14" fmla="*/ 9 w 6868"/>
                <a:gd name="T15" fmla="*/ 4 h 7542"/>
                <a:gd name="T16" fmla="*/ 10 w 6868"/>
                <a:gd name="T17" fmla="*/ 5 h 7542"/>
                <a:gd name="T18" fmla="*/ 9 w 6868"/>
                <a:gd name="T19" fmla="*/ 5 h 7542"/>
                <a:gd name="T20" fmla="*/ 9 w 6868"/>
                <a:gd name="T21" fmla="*/ 5 h 7542"/>
                <a:gd name="T22" fmla="*/ 8 w 6868"/>
                <a:gd name="T23" fmla="*/ 4 h 7542"/>
                <a:gd name="T24" fmla="*/ 9 w 6868"/>
                <a:gd name="T25" fmla="*/ 4 h 7542"/>
                <a:gd name="T26" fmla="*/ 8 w 6868"/>
                <a:gd name="T27" fmla="*/ 4 h 7542"/>
                <a:gd name="T28" fmla="*/ 8 w 6868"/>
                <a:gd name="T29" fmla="*/ 3 h 7542"/>
                <a:gd name="T30" fmla="*/ 7 w 6868"/>
                <a:gd name="T31" fmla="*/ 3 h 7542"/>
                <a:gd name="T32" fmla="*/ 7 w 6868"/>
                <a:gd name="T33" fmla="*/ 3 h 7542"/>
                <a:gd name="T34" fmla="*/ 6 w 6868"/>
                <a:gd name="T35" fmla="*/ 3 h 7542"/>
                <a:gd name="T36" fmla="*/ 5 w 6868"/>
                <a:gd name="T37" fmla="*/ 3 h 7542"/>
                <a:gd name="T38" fmla="*/ 4 w 6868"/>
                <a:gd name="T39" fmla="*/ 5 h 7542"/>
                <a:gd name="T40" fmla="*/ 4 w 6868"/>
                <a:gd name="T41" fmla="*/ 6 h 7542"/>
                <a:gd name="T42" fmla="*/ 3 w 6868"/>
                <a:gd name="T43" fmla="*/ 8 h 7542"/>
                <a:gd name="T44" fmla="*/ 4 w 6868"/>
                <a:gd name="T45" fmla="*/ 11 h 7542"/>
                <a:gd name="T46" fmla="*/ 4 w 6868"/>
                <a:gd name="T47" fmla="*/ 12 h 7542"/>
                <a:gd name="T48" fmla="*/ 3 w 6868"/>
                <a:gd name="T49" fmla="*/ 10 h 7542"/>
                <a:gd name="T50" fmla="*/ 3 w 6868"/>
                <a:gd name="T51" fmla="*/ 10 h 7542"/>
                <a:gd name="T52" fmla="*/ 3 w 6868"/>
                <a:gd name="T53" fmla="*/ 12 h 7542"/>
                <a:gd name="T54" fmla="*/ 2 w 6868"/>
                <a:gd name="T55" fmla="*/ 10 h 7542"/>
                <a:gd name="T56" fmla="*/ 1 w 6868"/>
                <a:gd name="T57" fmla="*/ 9 h 7542"/>
                <a:gd name="T58" fmla="*/ 1 w 6868"/>
                <a:gd name="T59" fmla="*/ 9 h 7542"/>
                <a:gd name="T60" fmla="*/ 1 w 6868"/>
                <a:gd name="T61" fmla="*/ 10 h 7542"/>
                <a:gd name="T62" fmla="*/ 0 w 6868"/>
                <a:gd name="T63" fmla="*/ 10 h 7542"/>
                <a:gd name="T64" fmla="*/ 0 w 6868"/>
                <a:gd name="T65" fmla="*/ 8 h 7542"/>
                <a:gd name="T66" fmla="*/ 0 w 6868"/>
                <a:gd name="T67" fmla="*/ 7 h 7542"/>
                <a:gd name="T68" fmla="*/ 1 w 6868"/>
                <a:gd name="T69" fmla="*/ 5 h 7542"/>
                <a:gd name="T70" fmla="*/ 1 w 6868"/>
                <a:gd name="T71" fmla="*/ 5 h 7542"/>
                <a:gd name="T72" fmla="*/ 1 w 6868"/>
                <a:gd name="T73" fmla="*/ 6 h 7542"/>
                <a:gd name="T74" fmla="*/ 2 w 6868"/>
                <a:gd name="T75" fmla="*/ 6 h 7542"/>
                <a:gd name="T76" fmla="*/ 3 w 6868"/>
                <a:gd name="T77" fmla="*/ 5 h 7542"/>
                <a:gd name="T78" fmla="*/ 3 w 6868"/>
                <a:gd name="T79" fmla="*/ 4 h 7542"/>
                <a:gd name="T80" fmla="*/ 3 w 6868"/>
                <a:gd name="T81" fmla="*/ 3 h 7542"/>
                <a:gd name="T82" fmla="*/ 2 w 6868"/>
                <a:gd name="T83" fmla="*/ 2 h 7542"/>
                <a:gd name="T84" fmla="*/ 3 w 6868"/>
                <a:gd name="T85" fmla="*/ 0 h 7542"/>
                <a:gd name="T86" fmla="*/ 3 w 6868"/>
                <a:gd name="T87" fmla="*/ 0 h 7542"/>
                <a:gd name="T88" fmla="*/ 5 w 6868"/>
                <a:gd name="T89" fmla="*/ 0 h 7542"/>
                <a:gd name="T90" fmla="*/ 5 w 6868"/>
                <a:gd name="T91" fmla="*/ 1 h 7542"/>
                <a:gd name="T92" fmla="*/ 8 w 6868"/>
                <a:gd name="T93" fmla="*/ 2 h 75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868" h="7542">
                  <a:moveTo>
                    <a:pt x="4699" y="981"/>
                  </a:moveTo>
                  <a:lnTo>
                    <a:pt x="5112" y="1136"/>
                  </a:lnTo>
                  <a:lnTo>
                    <a:pt x="5319" y="1343"/>
                  </a:lnTo>
                  <a:lnTo>
                    <a:pt x="5371" y="1498"/>
                  </a:lnTo>
                  <a:lnTo>
                    <a:pt x="5216" y="1653"/>
                  </a:lnTo>
                  <a:lnTo>
                    <a:pt x="5009" y="1756"/>
                  </a:lnTo>
                  <a:lnTo>
                    <a:pt x="4958" y="1962"/>
                  </a:lnTo>
                  <a:lnTo>
                    <a:pt x="5423" y="2169"/>
                  </a:lnTo>
                  <a:lnTo>
                    <a:pt x="6042" y="2220"/>
                  </a:lnTo>
                  <a:lnTo>
                    <a:pt x="6404" y="2220"/>
                  </a:lnTo>
                  <a:lnTo>
                    <a:pt x="6662" y="2220"/>
                  </a:lnTo>
                  <a:lnTo>
                    <a:pt x="6868" y="2376"/>
                  </a:lnTo>
                  <a:lnTo>
                    <a:pt x="6713" y="2531"/>
                  </a:lnTo>
                  <a:lnTo>
                    <a:pt x="6249" y="2531"/>
                  </a:lnTo>
                  <a:lnTo>
                    <a:pt x="5732" y="2531"/>
                  </a:lnTo>
                  <a:lnTo>
                    <a:pt x="5423" y="2635"/>
                  </a:lnTo>
                  <a:lnTo>
                    <a:pt x="5371" y="2686"/>
                  </a:lnTo>
                  <a:lnTo>
                    <a:pt x="5423" y="2737"/>
                  </a:lnTo>
                  <a:lnTo>
                    <a:pt x="5474" y="2789"/>
                  </a:lnTo>
                  <a:lnTo>
                    <a:pt x="5680" y="2893"/>
                  </a:lnTo>
                  <a:lnTo>
                    <a:pt x="6145" y="2944"/>
                  </a:lnTo>
                  <a:lnTo>
                    <a:pt x="6558" y="3151"/>
                  </a:lnTo>
                  <a:lnTo>
                    <a:pt x="6352" y="3202"/>
                  </a:lnTo>
                  <a:lnTo>
                    <a:pt x="5887" y="3151"/>
                  </a:lnTo>
                  <a:lnTo>
                    <a:pt x="5525" y="3048"/>
                  </a:lnTo>
                  <a:lnTo>
                    <a:pt x="5319" y="2944"/>
                  </a:lnTo>
                  <a:lnTo>
                    <a:pt x="5267" y="2893"/>
                  </a:lnTo>
                  <a:lnTo>
                    <a:pt x="5216" y="2789"/>
                  </a:lnTo>
                  <a:lnTo>
                    <a:pt x="5165" y="2635"/>
                  </a:lnTo>
                  <a:lnTo>
                    <a:pt x="5371" y="2479"/>
                  </a:lnTo>
                  <a:lnTo>
                    <a:pt x="5267" y="2479"/>
                  </a:lnTo>
                  <a:lnTo>
                    <a:pt x="5061" y="2376"/>
                  </a:lnTo>
                  <a:lnTo>
                    <a:pt x="4906" y="2273"/>
                  </a:lnTo>
                  <a:lnTo>
                    <a:pt x="4750" y="2169"/>
                  </a:lnTo>
                  <a:lnTo>
                    <a:pt x="4699" y="2066"/>
                  </a:lnTo>
                  <a:lnTo>
                    <a:pt x="4699" y="2014"/>
                  </a:lnTo>
                  <a:lnTo>
                    <a:pt x="4596" y="2014"/>
                  </a:lnTo>
                  <a:lnTo>
                    <a:pt x="4337" y="1911"/>
                  </a:lnTo>
                  <a:lnTo>
                    <a:pt x="4079" y="1756"/>
                  </a:lnTo>
                  <a:lnTo>
                    <a:pt x="3873" y="1653"/>
                  </a:lnTo>
                  <a:lnTo>
                    <a:pt x="3770" y="1653"/>
                  </a:lnTo>
                  <a:lnTo>
                    <a:pt x="3305" y="1549"/>
                  </a:lnTo>
                  <a:lnTo>
                    <a:pt x="3202" y="1860"/>
                  </a:lnTo>
                  <a:lnTo>
                    <a:pt x="2944" y="2531"/>
                  </a:lnTo>
                  <a:lnTo>
                    <a:pt x="2685" y="3048"/>
                  </a:lnTo>
                  <a:lnTo>
                    <a:pt x="2427" y="3306"/>
                  </a:lnTo>
                  <a:lnTo>
                    <a:pt x="2324" y="3461"/>
                  </a:lnTo>
                  <a:lnTo>
                    <a:pt x="2272" y="3668"/>
                  </a:lnTo>
                  <a:lnTo>
                    <a:pt x="2118" y="4235"/>
                  </a:lnTo>
                  <a:lnTo>
                    <a:pt x="1962" y="5114"/>
                  </a:lnTo>
                  <a:lnTo>
                    <a:pt x="2118" y="5940"/>
                  </a:lnTo>
                  <a:lnTo>
                    <a:pt x="2324" y="6560"/>
                  </a:lnTo>
                  <a:lnTo>
                    <a:pt x="2531" y="7025"/>
                  </a:lnTo>
                  <a:lnTo>
                    <a:pt x="2737" y="7542"/>
                  </a:lnTo>
                  <a:lnTo>
                    <a:pt x="2633" y="7387"/>
                  </a:lnTo>
                  <a:lnTo>
                    <a:pt x="2376" y="6973"/>
                  </a:lnTo>
                  <a:lnTo>
                    <a:pt x="2118" y="6509"/>
                  </a:lnTo>
                  <a:lnTo>
                    <a:pt x="1859" y="6250"/>
                  </a:lnTo>
                  <a:lnTo>
                    <a:pt x="1756" y="6405"/>
                  </a:lnTo>
                  <a:lnTo>
                    <a:pt x="1807" y="7025"/>
                  </a:lnTo>
                  <a:lnTo>
                    <a:pt x="1807" y="7283"/>
                  </a:lnTo>
                  <a:lnTo>
                    <a:pt x="1601" y="6973"/>
                  </a:lnTo>
                  <a:lnTo>
                    <a:pt x="1394" y="6354"/>
                  </a:lnTo>
                  <a:lnTo>
                    <a:pt x="1239" y="5992"/>
                  </a:lnTo>
                  <a:lnTo>
                    <a:pt x="1084" y="5785"/>
                  </a:lnTo>
                  <a:lnTo>
                    <a:pt x="877" y="5682"/>
                  </a:lnTo>
                  <a:lnTo>
                    <a:pt x="723" y="5682"/>
                  </a:lnTo>
                  <a:lnTo>
                    <a:pt x="723" y="5837"/>
                  </a:lnTo>
                  <a:lnTo>
                    <a:pt x="723" y="6354"/>
                  </a:lnTo>
                  <a:lnTo>
                    <a:pt x="723" y="6663"/>
                  </a:lnTo>
                  <a:lnTo>
                    <a:pt x="568" y="6509"/>
                  </a:lnTo>
                  <a:lnTo>
                    <a:pt x="413" y="6250"/>
                  </a:lnTo>
                  <a:lnTo>
                    <a:pt x="258" y="5992"/>
                  </a:lnTo>
                  <a:lnTo>
                    <a:pt x="103" y="5579"/>
                  </a:lnTo>
                  <a:lnTo>
                    <a:pt x="0" y="5114"/>
                  </a:lnTo>
                  <a:lnTo>
                    <a:pt x="0" y="4701"/>
                  </a:lnTo>
                  <a:lnTo>
                    <a:pt x="103" y="4235"/>
                  </a:lnTo>
                  <a:lnTo>
                    <a:pt x="206" y="3770"/>
                  </a:lnTo>
                  <a:lnTo>
                    <a:pt x="361" y="3306"/>
                  </a:lnTo>
                  <a:lnTo>
                    <a:pt x="516" y="2893"/>
                  </a:lnTo>
                  <a:lnTo>
                    <a:pt x="619" y="2789"/>
                  </a:lnTo>
                  <a:lnTo>
                    <a:pt x="619" y="3254"/>
                  </a:lnTo>
                  <a:lnTo>
                    <a:pt x="619" y="3822"/>
                  </a:lnTo>
                  <a:lnTo>
                    <a:pt x="619" y="3977"/>
                  </a:lnTo>
                  <a:lnTo>
                    <a:pt x="774" y="4028"/>
                  </a:lnTo>
                  <a:lnTo>
                    <a:pt x="930" y="4028"/>
                  </a:lnTo>
                  <a:lnTo>
                    <a:pt x="1136" y="3874"/>
                  </a:lnTo>
                  <a:lnTo>
                    <a:pt x="1343" y="3668"/>
                  </a:lnTo>
                  <a:lnTo>
                    <a:pt x="1497" y="3409"/>
                  </a:lnTo>
                  <a:lnTo>
                    <a:pt x="1601" y="3099"/>
                  </a:lnTo>
                  <a:lnTo>
                    <a:pt x="1652" y="2737"/>
                  </a:lnTo>
                  <a:lnTo>
                    <a:pt x="1756" y="2324"/>
                  </a:lnTo>
                  <a:lnTo>
                    <a:pt x="1756" y="1962"/>
                  </a:lnTo>
                  <a:lnTo>
                    <a:pt x="1703" y="1756"/>
                  </a:lnTo>
                  <a:lnTo>
                    <a:pt x="1652" y="1498"/>
                  </a:lnTo>
                  <a:lnTo>
                    <a:pt x="1549" y="1240"/>
                  </a:lnTo>
                  <a:lnTo>
                    <a:pt x="1497" y="878"/>
                  </a:lnTo>
                  <a:lnTo>
                    <a:pt x="1652" y="568"/>
                  </a:lnTo>
                  <a:lnTo>
                    <a:pt x="1962" y="258"/>
                  </a:lnTo>
                  <a:lnTo>
                    <a:pt x="2118" y="52"/>
                  </a:lnTo>
                  <a:lnTo>
                    <a:pt x="2169" y="0"/>
                  </a:lnTo>
                  <a:lnTo>
                    <a:pt x="2478" y="154"/>
                  </a:lnTo>
                  <a:lnTo>
                    <a:pt x="3098" y="310"/>
                  </a:lnTo>
                  <a:lnTo>
                    <a:pt x="3666" y="361"/>
                  </a:lnTo>
                  <a:lnTo>
                    <a:pt x="2995" y="568"/>
                  </a:lnTo>
                  <a:lnTo>
                    <a:pt x="3150" y="671"/>
                  </a:lnTo>
                  <a:lnTo>
                    <a:pt x="3770" y="827"/>
                  </a:lnTo>
                  <a:lnTo>
                    <a:pt x="4699" y="981"/>
                  </a:lnTo>
                  <a:close/>
                </a:path>
              </a:pathLst>
            </a:custGeom>
            <a:solidFill>
              <a:srgbClr val="2C8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3" name="Freeform 290"/>
            <p:cNvSpPr>
              <a:spLocks/>
            </p:cNvSpPr>
            <p:nvPr/>
          </p:nvSpPr>
          <p:spPr bwMode="auto">
            <a:xfrm>
              <a:off x="2950" y="2506"/>
              <a:ext cx="1343" cy="1488"/>
            </a:xfrm>
            <a:custGeom>
              <a:avLst/>
              <a:gdLst>
                <a:gd name="T0" fmla="*/ 8 w 6714"/>
                <a:gd name="T1" fmla="*/ 2 h 7439"/>
                <a:gd name="T2" fmla="*/ 8 w 6714"/>
                <a:gd name="T3" fmla="*/ 3 h 7439"/>
                <a:gd name="T4" fmla="*/ 9 w 6714"/>
                <a:gd name="T5" fmla="*/ 3 h 7439"/>
                <a:gd name="T6" fmla="*/ 10 w 6714"/>
                <a:gd name="T7" fmla="*/ 3 h 7439"/>
                <a:gd name="T8" fmla="*/ 11 w 6714"/>
                <a:gd name="T9" fmla="*/ 4 h 7439"/>
                <a:gd name="T10" fmla="*/ 9 w 6714"/>
                <a:gd name="T11" fmla="*/ 4 h 7439"/>
                <a:gd name="T12" fmla="*/ 9 w 6714"/>
                <a:gd name="T13" fmla="*/ 4 h 7439"/>
                <a:gd name="T14" fmla="*/ 9 w 6714"/>
                <a:gd name="T15" fmla="*/ 4 h 7439"/>
                <a:gd name="T16" fmla="*/ 10 w 6714"/>
                <a:gd name="T17" fmla="*/ 5 h 7439"/>
                <a:gd name="T18" fmla="*/ 9 w 6714"/>
                <a:gd name="T19" fmla="*/ 5 h 7439"/>
                <a:gd name="T20" fmla="*/ 8 w 6714"/>
                <a:gd name="T21" fmla="*/ 5 h 7439"/>
                <a:gd name="T22" fmla="*/ 8 w 6714"/>
                <a:gd name="T23" fmla="*/ 4 h 7439"/>
                <a:gd name="T24" fmla="*/ 9 w 6714"/>
                <a:gd name="T25" fmla="*/ 4 h 7439"/>
                <a:gd name="T26" fmla="*/ 8 w 6714"/>
                <a:gd name="T27" fmla="*/ 3 h 7439"/>
                <a:gd name="T28" fmla="*/ 7 w 6714"/>
                <a:gd name="T29" fmla="*/ 3 h 7439"/>
                <a:gd name="T30" fmla="*/ 7 w 6714"/>
                <a:gd name="T31" fmla="*/ 3 h 7439"/>
                <a:gd name="T32" fmla="*/ 6 w 6714"/>
                <a:gd name="T33" fmla="*/ 3 h 7439"/>
                <a:gd name="T34" fmla="*/ 6 w 6714"/>
                <a:gd name="T35" fmla="*/ 2 h 7439"/>
                <a:gd name="T36" fmla="*/ 5 w 6714"/>
                <a:gd name="T37" fmla="*/ 3 h 7439"/>
                <a:gd name="T38" fmla="*/ 4 w 6714"/>
                <a:gd name="T39" fmla="*/ 5 h 7439"/>
                <a:gd name="T40" fmla="*/ 4 w 6714"/>
                <a:gd name="T41" fmla="*/ 6 h 7439"/>
                <a:gd name="T42" fmla="*/ 3 w 6714"/>
                <a:gd name="T43" fmla="*/ 8 h 7439"/>
                <a:gd name="T44" fmla="*/ 4 w 6714"/>
                <a:gd name="T45" fmla="*/ 10 h 7439"/>
                <a:gd name="T46" fmla="*/ 4 w 6714"/>
                <a:gd name="T47" fmla="*/ 12 h 7439"/>
                <a:gd name="T48" fmla="*/ 3 w 6714"/>
                <a:gd name="T49" fmla="*/ 10 h 7439"/>
                <a:gd name="T50" fmla="*/ 3 w 6714"/>
                <a:gd name="T51" fmla="*/ 10 h 7439"/>
                <a:gd name="T52" fmla="*/ 3 w 6714"/>
                <a:gd name="T53" fmla="*/ 11 h 7439"/>
                <a:gd name="T54" fmla="*/ 2 w 6714"/>
                <a:gd name="T55" fmla="*/ 10 h 7439"/>
                <a:gd name="T56" fmla="*/ 1 w 6714"/>
                <a:gd name="T57" fmla="*/ 9 h 7439"/>
                <a:gd name="T58" fmla="*/ 1 w 6714"/>
                <a:gd name="T59" fmla="*/ 9 h 7439"/>
                <a:gd name="T60" fmla="*/ 1 w 6714"/>
                <a:gd name="T61" fmla="*/ 10 h 7439"/>
                <a:gd name="T62" fmla="*/ 1 w 6714"/>
                <a:gd name="T63" fmla="*/ 10 h 7439"/>
                <a:gd name="T64" fmla="*/ 0 w 6714"/>
                <a:gd name="T65" fmla="*/ 9 h 7439"/>
                <a:gd name="T66" fmla="*/ 0 w 6714"/>
                <a:gd name="T67" fmla="*/ 7 h 7439"/>
                <a:gd name="T68" fmla="*/ 0 w 6714"/>
                <a:gd name="T69" fmla="*/ 5 h 7439"/>
                <a:gd name="T70" fmla="*/ 1 w 6714"/>
                <a:gd name="T71" fmla="*/ 5 h 7439"/>
                <a:gd name="T72" fmla="*/ 1 w 6714"/>
                <a:gd name="T73" fmla="*/ 6 h 7439"/>
                <a:gd name="T74" fmla="*/ 1 w 6714"/>
                <a:gd name="T75" fmla="*/ 6 h 7439"/>
                <a:gd name="T76" fmla="*/ 2 w 6714"/>
                <a:gd name="T77" fmla="*/ 5 h 7439"/>
                <a:gd name="T78" fmla="*/ 3 w 6714"/>
                <a:gd name="T79" fmla="*/ 4 h 7439"/>
                <a:gd name="T80" fmla="*/ 3 w 6714"/>
                <a:gd name="T81" fmla="*/ 3 h 7439"/>
                <a:gd name="T82" fmla="*/ 3 w 6714"/>
                <a:gd name="T83" fmla="*/ 2 h 7439"/>
                <a:gd name="T84" fmla="*/ 3 w 6714"/>
                <a:gd name="T85" fmla="*/ 1 h 7439"/>
                <a:gd name="T86" fmla="*/ 3 w 6714"/>
                <a:gd name="T87" fmla="*/ 0 h 7439"/>
                <a:gd name="T88" fmla="*/ 4 w 6714"/>
                <a:gd name="T89" fmla="*/ 0 h 7439"/>
                <a:gd name="T90" fmla="*/ 6 w 6714"/>
                <a:gd name="T91" fmla="*/ 0 h 7439"/>
                <a:gd name="T92" fmla="*/ 5 w 6714"/>
                <a:gd name="T93" fmla="*/ 1 h 743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714" h="7439">
                  <a:moveTo>
                    <a:pt x="4493" y="930"/>
                  </a:moveTo>
                  <a:lnTo>
                    <a:pt x="5010" y="1137"/>
                  </a:lnTo>
                  <a:lnTo>
                    <a:pt x="5165" y="1343"/>
                  </a:lnTo>
                  <a:lnTo>
                    <a:pt x="5114" y="1550"/>
                  </a:lnTo>
                  <a:lnTo>
                    <a:pt x="4855" y="1653"/>
                  </a:lnTo>
                  <a:lnTo>
                    <a:pt x="4752" y="1808"/>
                  </a:lnTo>
                  <a:lnTo>
                    <a:pt x="5010" y="2015"/>
                  </a:lnTo>
                  <a:lnTo>
                    <a:pt x="5474" y="2170"/>
                  </a:lnTo>
                  <a:lnTo>
                    <a:pt x="5887" y="2170"/>
                  </a:lnTo>
                  <a:lnTo>
                    <a:pt x="6249" y="2117"/>
                  </a:lnTo>
                  <a:lnTo>
                    <a:pt x="6507" y="2117"/>
                  </a:lnTo>
                  <a:lnTo>
                    <a:pt x="6714" y="2221"/>
                  </a:lnTo>
                  <a:lnTo>
                    <a:pt x="6611" y="2376"/>
                  </a:lnTo>
                  <a:lnTo>
                    <a:pt x="6146" y="2428"/>
                  </a:lnTo>
                  <a:lnTo>
                    <a:pt x="5629" y="2428"/>
                  </a:lnTo>
                  <a:lnTo>
                    <a:pt x="5320" y="2532"/>
                  </a:lnTo>
                  <a:lnTo>
                    <a:pt x="5320" y="2583"/>
                  </a:lnTo>
                  <a:lnTo>
                    <a:pt x="5372" y="2634"/>
                  </a:lnTo>
                  <a:lnTo>
                    <a:pt x="5423" y="2686"/>
                  </a:lnTo>
                  <a:lnTo>
                    <a:pt x="5578" y="2790"/>
                  </a:lnTo>
                  <a:lnTo>
                    <a:pt x="5991" y="2841"/>
                  </a:lnTo>
                  <a:lnTo>
                    <a:pt x="6456" y="3048"/>
                  </a:lnTo>
                  <a:lnTo>
                    <a:pt x="6198" y="3099"/>
                  </a:lnTo>
                  <a:lnTo>
                    <a:pt x="5785" y="2996"/>
                  </a:lnTo>
                  <a:lnTo>
                    <a:pt x="5474" y="2892"/>
                  </a:lnTo>
                  <a:lnTo>
                    <a:pt x="5268" y="2841"/>
                  </a:lnTo>
                  <a:lnTo>
                    <a:pt x="5216" y="2790"/>
                  </a:lnTo>
                  <a:lnTo>
                    <a:pt x="5165" y="2686"/>
                  </a:lnTo>
                  <a:lnTo>
                    <a:pt x="5114" y="2532"/>
                  </a:lnTo>
                  <a:lnTo>
                    <a:pt x="5320" y="2376"/>
                  </a:lnTo>
                  <a:lnTo>
                    <a:pt x="5216" y="2376"/>
                  </a:lnTo>
                  <a:lnTo>
                    <a:pt x="5010" y="2273"/>
                  </a:lnTo>
                  <a:lnTo>
                    <a:pt x="4855" y="2170"/>
                  </a:lnTo>
                  <a:lnTo>
                    <a:pt x="4699" y="2066"/>
                  </a:lnTo>
                  <a:lnTo>
                    <a:pt x="4648" y="1963"/>
                  </a:lnTo>
                  <a:lnTo>
                    <a:pt x="4648" y="1911"/>
                  </a:lnTo>
                  <a:lnTo>
                    <a:pt x="4545" y="1911"/>
                  </a:lnTo>
                  <a:lnTo>
                    <a:pt x="4286" y="1808"/>
                  </a:lnTo>
                  <a:lnTo>
                    <a:pt x="4028" y="1653"/>
                  </a:lnTo>
                  <a:lnTo>
                    <a:pt x="3822" y="1550"/>
                  </a:lnTo>
                  <a:lnTo>
                    <a:pt x="3719" y="1550"/>
                  </a:lnTo>
                  <a:lnTo>
                    <a:pt x="3254" y="1446"/>
                  </a:lnTo>
                  <a:lnTo>
                    <a:pt x="3151" y="1757"/>
                  </a:lnTo>
                  <a:lnTo>
                    <a:pt x="2893" y="2428"/>
                  </a:lnTo>
                  <a:lnTo>
                    <a:pt x="2634" y="2945"/>
                  </a:lnTo>
                  <a:lnTo>
                    <a:pt x="2376" y="3203"/>
                  </a:lnTo>
                  <a:lnTo>
                    <a:pt x="2273" y="3358"/>
                  </a:lnTo>
                  <a:lnTo>
                    <a:pt x="2221" y="3565"/>
                  </a:lnTo>
                  <a:lnTo>
                    <a:pt x="2067" y="4132"/>
                  </a:lnTo>
                  <a:lnTo>
                    <a:pt x="1911" y="5011"/>
                  </a:lnTo>
                  <a:lnTo>
                    <a:pt x="2067" y="5837"/>
                  </a:lnTo>
                  <a:lnTo>
                    <a:pt x="2273" y="6457"/>
                  </a:lnTo>
                  <a:lnTo>
                    <a:pt x="2480" y="6922"/>
                  </a:lnTo>
                  <a:lnTo>
                    <a:pt x="2686" y="7439"/>
                  </a:lnTo>
                  <a:lnTo>
                    <a:pt x="2531" y="7232"/>
                  </a:lnTo>
                  <a:lnTo>
                    <a:pt x="2273" y="6767"/>
                  </a:lnTo>
                  <a:lnTo>
                    <a:pt x="2014" y="6251"/>
                  </a:lnTo>
                  <a:lnTo>
                    <a:pt x="1808" y="6044"/>
                  </a:lnTo>
                  <a:lnTo>
                    <a:pt x="1652" y="6199"/>
                  </a:lnTo>
                  <a:lnTo>
                    <a:pt x="1756" y="6819"/>
                  </a:lnTo>
                  <a:lnTo>
                    <a:pt x="1756" y="7077"/>
                  </a:lnTo>
                  <a:lnTo>
                    <a:pt x="1550" y="6819"/>
                  </a:lnTo>
                  <a:lnTo>
                    <a:pt x="1343" y="6199"/>
                  </a:lnTo>
                  <a:lnTo>
                    <a:pt x="1239" y="5889"/>
                  </a:lnTo>
                  <a:lnTo>
                    <a:pt x="1085" y="5682"/>
                  </a:lnTo>
                  <a:lnTo>
                    <a:pt x="879" y="5527"/>
                  </a:lnTo>
                  <a:lnTo>
                    <a:pt x="723" y="5476"/>
                  </a:lnTo>
                  <a:lnTo>
                    <a:pt x="620" y="5476"/>
                  </a:lnTo>
                  <a:lnTo>
                    <a:pt x="620" y="5631"/>
                  </a:lnTo>
                  <a:lnTo>
                    <a:pt x="672" y="6147"/>
                  </a:lnTo>
                  <a:lnTo>
                    <a:pt x="620" y="6457"/>
                  </a:lnTo>
                  <a:lnTo>
                    <a:pt x="517" y="6353"/>
                  </a:lnTo>
                  <a:lnTo>
                    <a:pt x="362" y="6095"/>
                  </a:lnTo>
                  <a:lnTo>
                    <a:pt x="207" y="5786"/>
                  </a:lnTo>
                  <a:lnTo>
                    <a:pt x="104" y="5424"/>
                  </a:lnTo>
                  <a:lnTo>
                    <a:pt x="0" y="4958"/>
                  </a:lnTo>
                  <a:lnTo>
                    <a:pt x="0" y="4598"/>
                  </a:lnTo>
                  <a:lnTo>
                    <a:pt x="104" y="4132"/>
                  </a:lnTo>
                  <a:lnTo>
                    <a:pt x="207" y="3719"/>
                  </a:lnTo>
                  <a:lnTo>
                    <a:pt x="310" y="3358"/>
                  </a:lnTo>
                  <a:lnTo>
                    <a:pt x="465" y="2945"/>
                  </a:lnTo>
                  <a:lnTo>
                    <a:pt x="568" y="2841"/>
                  </a:lnTo>
                  <a:lnTo>
                    <a:pt x="517" y="3254"/>
                  </a:lnTo>
                  <a:lnTo>
                    <a:pt x="517" y="3823"/>
                  </a:lnTo>
                  <a:lnTo>
                    <a:pt x="517" y="3978"/>
                  </a:lnTo>
                  <a:lnTo>
                    <a:pt x="672" y="4081"/>
                  </a:lnTo>
                  <a:lnTo>
                    <a:pt x="879" y="4029"/>
                  </a:lnTo>
                  <a:lnTo>
                    <a:pt x="1085" y="3874"/>
                  </a:lnTo>
                  <a:lnTo>
                    <a:pt x="1292" y="3667"/>
                  </a:lnTo>
                  <a:lnTo>
                    <a:pt x="1498" y="3409"/>
                  </a:lnTo>
                  <a:lnTo>
                    <a:pt x="1601" y="3048"/>
                  </a:lnTo>
                  <a:lnTo>
                    <a:pt x="1652" y="2686"/>
                  </a:lnTo>
                  <a:lnTo>
                    <a:pt x="1756" y="2273"/>
                  </a:lnTo>
                  <a:lnTo>
                    <a:pt x="1808" y="1911"/>
                  </a:lnTo>
                  <a:lnTo>
                    <a:pt x="1756" y="1653"/>
                  </a:lnTo>
                  <a:lnTo>
                    <a:pt x="1705" y="1446"/>
                  </a:lnTo>
                  <a:lnTo>
                    <a:pt x="1601" y="1188"/>
                  </a:lnTo>
                  <a:lnTo>
                    <a:pt x="1550" y="878"/>
                  </a:lnTo>
                  <a:lnTo>
                    <a:pt x="1705" y="568"/>
                  </a:lnTo>
                  <a:lnTo>
                    <a:pt x="1963" y="310"/>
                  </a:lnTo>
                  <a:lnTo>
                    <a:pt x="2067" y="155"/>
                  </a:lnTo>
                  <a:lnTo>
                    <a:pt x="2067" y="0"/>
                  </a:lnTo>
                  <a:lnTo>
                    <a:pt x="2118" y="0"/>
                  </a:lnTo>
                  <a:lnTo>
                    <a:pt x="2376" y="104"/>
                  </a:lnTo>
                  <a:lnTo>
                    <a:pt x="2944" y="258"/>
                  </a:lnTo>
                  <a:lnTo>
                    <a:pt x="3512" y="310"/>
                  </a:lnTo>
                  <a:lnTo>
                    <a:pt x="2840" y="517"/>
                  </a:lnTo>
                  <a:lnTo>
                    <a:pt x="2944" y="568"/>
                  </a:lnTo>
                  <a:lnTo>
                    <a:pt x="3564" y="724"/>
                  </a:lnTo>
                  <a:lnTo>
                    <a:pt x="4493" y="930"/>
                  </a:lnTo>
                  <a:close/>
                </a:path>
              </a:pathLst>
            </a:custGeom>
            <a:solidFill>
              <a:srgbClr val="24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4" name="Freeform 291"/>
            <p:cNvSpPr>
              <a:spLocks/>
            </p:cNvSpPr>
            <p:nvPr/>
          </p:nvSpPr>
          <p:spPr bwMode="auto">
            <a:xfrm>
              <a:off x="2961" y="2516"/>
              <a:ext cx="1312" cy="1478"/>
            </a:xfrm>
            <a:custGeom>
              <a:avLst/>
              <a:gdLst>
                <a:gd name="T0" fmla="*/ 8 w 6559"/>
                <a:gd name="T1" fmla="*/ 2 h 7388"/>
                <a:gd name="T2" fmla="*/ 8 w 6559"/>
                <a:gd name="T3" fmla="*/ 3 h 7388"/>
                <a:gd name="T4" fmla="*/ 9 w 6559"/>
                <a:gd name="T5" fmla="*/ 3 h 7388"/>
                <a:gd name="T6" fmla="*/ 10 w 6559"/>
                <a:gd name="T7" fmla="*/ 3 h 7388"/>
                <a:gd name="T8" fmla="*/ 10 w 6559"/>
                <a:gd name="T9" fmla="*/ 3 h 7388"/>
                <a:gd name="T10" fmla="*/ 9 w 6559"/>
                <a:gd name="T11" fmla="*/ 4 h 7388"/>
                <a:gd name="T12" fmla="*/ 8 w 6559"/>
                <a:gd name="T13" fmla="*/ 4 h 7388"/>
                <a:gd name="T14" fmla="*/ 9 w 6559"/>
                <a:gd name="T15" fmla="*/ 4 h 7388"/>
                <a:gd name="T16" fmla="*/ 9 w 6559"/>
                <a:gd name="T17" fmla="*/ 4 h 7388"/>
                <a:gd name="T18" fmla="*/ 9 w 6559"/>
                <a:gd name="T19" fmla="*/ 5 h 7388"/>
                <a:gd name="T20" fmla="*/ 8 w 6559"/>
                <a:gd name="T21" fmla="*/ 4 h 7388"/>
                <a:gd name="T22" fmla="*/ 8 w 6559"/>
                <a:gd name="T23" fmla="*/ 4 h 7388"/>
                <a:gd name="T24" fmla="*/ 8 w 6559"/>
                <a:gd name="T25" fmla="*/ 4 h 7388"/>
                <a:gd name="T26" fmla="*/ 8 w 6559"/>
                <a:gd name="T27" fmla="*/ 3 h 7388"/>
                <a:gd name="T28" fmla="*/ 7 w 6559"/>
                <a:gd name="T29" fmla="*/ 3 h 7388"/>
                <a:gd name="T30" fmla="*/ 7 w 6559"/>
                <a:gd name="T31" fmla="*/ 3 h 7388"/>
                <a:gd name="T32" fmla="*/ 6 w 6559"/>
                <a:gd name="T33" fmla="*/ 3 h 7388"/>
                <a:gd name="T34" fmla="*/ 6 w 6559"/>
                <a:gd name="T35" fmla="*/ 2 h 7388"/>
                <a:gd name="T36" fmla="*/ 5 w 6559"/>
                <a:gd name="T37" fmla="*/ 3 h 7388"/>
                <a:gd name="T38" fmla="*/ 4 w 6559"/>
                <a:gd name="T39" fmla="*/ 5 h 7388"/>
                <a:gd name="T40" fmla="*/ 3 w 6559"/>
                <a:gd name="T41" fmla="*/ 6 h 7388"/>
                <a:gd name="T42" fmla="*/ 3 w 6559"/>
                <a:gd name="T43" fmla="*/ 8 h 7388"/>
                <a:gd name="T44" fmla="*/ 4 w 6559"/>
                <a:gd name="T45" fmla="*/ 10 h 7388"/>
                <a:gd name="T46" fmla="*/ 4 w 6559"/>
                <a:gd name="T47" fmla="*/ 12 h 7388"/>
                <a:gd name="T48" fmla="*/ 3 w 6559"/>
                <a:gd name="T49" fmla="*/ 10 h 7388"/>
                <a:gd name="T50" fmla="*/ 3 w 6559"/>
                <a:gd name="T51" fmla="*/ 9 h 7388"/>
                <a:gd name="T52" fmla="*/ 3 w 6559"/>
                <a:gd name="T53" fmla="*/ 11 h 7388"/>
                <a:gd name="T54" fmla="*/ 2 w 6559"/>
                <a:gd name="T55" fmla="*/ 10 h 7388"/>
                <a:gd name="T56" fmla="*/ 2 w 6559"/>
                <a:gd name="T57" fmla="*/ 9 h 7388"/>
                <a:gd name="T58" fmla="*/ 1 w 6559"/>
                <a:gd name="T59" fmla="*/ 9 h 7388"/>
                <a:gd name="T60" fmla="*/ 1 w 6559"/>
                <a:gd name="T61" fmla="*/ 9 h 7388"/>
                <a:gd name="T62" fmla="*/ 1 w 6559"/>
                <a:gd name="T63" fmla="*/ 10 h 7388"/>
                <a:gd name="T64" fmla="*/ 0 w 6559"/>
                <a:gd name="T65" fmla="*/ 9 h 7388"/>
                <a:gd name="T66" fmla="*/ 0 w 6559"/>
                <a:gd name="T67" fmla="*/ 8 h 7388"/>
                <a:gd name="T68" fmla="*/ 0 w 6559"/>
                <a:gd name="T69" fmla="*/ 7 h 7388"/>
                <a:gd name="T70" fmla="*/ 1 w 6559"/>
                <a:gd name="T71" fmla="*/ 5 h 7388"/>
                <a:gd name="T72" fmla="*/ 1 w 6559"/>
                <a:gd name="T73" fmla="*/ 5 h 7388"/>
                <a:gd name="T74" fmla="*/ 1 w 6559"/>
                <a:gd name="T75" fmla="*/ 7 h 7388"/>
                <a:gd name="T76" fmla="*/ 2 w 6559"/>
                <a:gd name="T77" fmla="*/ 6 h 7388"/>
                <a:gd name="T78" fmla="*/ 3 w 6559"/>
                <a:gd name="T79" fmla="*/ 5 h 7388"/>
                <a:gd name="T80" fmla="*/ 3 w 6559"/>
                <a:gd name="T81" fmla="*/ 4 h 7388"/>
                <a:gd name="T82" fmla="*/ 3 w 6559"/>
                <a:gd name="T83" fmla="*/ 3 h 7388"/>
                <a:gd name="T84" fmla="*/ 3 w 6559"/>
                <a:gd name="T85" fmla="*/ 2 h 7388"/>
                <a:gd name="T86" fmla="*/ 3 w 6559"/>
                <a:gd name="T87" fmla="*/ 1 h 7388"/>
                <a:gd name="T88" fmla="*/ 3 w 6559"/>
                <a:gd name="T89" fmla="*/ 0 h 7388"/>
                <a:gd name="T90" fmla="*/ 4 w 6559"/>
                <a:gd name="T91" fmla="*/ 0 h 7388"/>
                <a:gd name="T92" fmla="*/ 4 w 6559"/>
                <a:gd name="T93" fmla="*/ 1 h 7388"/>
                <a:gd name="T94" fmla="*/ 5 w 6559"/>
                <a:gd name="T95" fmla="*/ 1 h 7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559" h="7388">
                  <a:moveTo>
                    <a:pt x="4234" y="879"/>
                  </a:moveTo>
                  <a:lnTo>
                    <a:pt x="4751" y="1086"/>
                  </a:lnTo>
                  <a:lnTo>
                    <a:pt x="4958" y="1292"/>
                  </a:lnTo>
                  <a:lnTo>
                    <a:pt x="4906" y="1499"/>
                  </a:lnTo>
                  <a:lnTo>
                    <a:pt x="4700" y="1602"/>
                  </a:lnTo>
                  <a:lnTo>
                    <a:pt x="4596" y="1757"/>
                  </a:lnTo>
                  <a:lnTo>
                    <a:pt x="4855" y="1964"/>
                  </a:lnTo>
                  <a:lnTo>
                    <a:pt x="5320" y="2119"/>
                  </a:lnTo>
                  <a:lnTo>
                    <a:pt x="5784" y="2170"/>
                  </a:lnTo>
                  <a:lnTo>
                    <a:pt x="6146" y="2119"/>
                  </a:lnTo>
                  <a:lnTo>
                    <a:pt x="6352" y="2066"/>
                  </a:lnTo>
                  <a:lnTo>
                    <a:pt x="6559" y="2170"/>
                  </a:lnTo>
                  <a:lnTo>
                    <a:pt x="6455" y="2325"/>
                  </a:lnTo>
                  <a:lnTo>
                    <a:pt x="6042" y="2377"/>
                  </a:lnTo>
                  <a:lnTo>
                    <a:pt x="5526" y="2377"/>
                  </a:lnTo>
                  <a:lnTo>
                    <a:pt x="5268" y="2481"/>
                  </a:lnTo>
                  <a:lnTo>
                    <a:pt x="5268" y="2532"/>
                  </a:lnTo>
                  <a:lnTo>
                    <a:pt x="5320" y="2583"/>
                  </a:lnTo>
                  <a:lnTo>
                    <a:pt x="5320" y="2635"/>
                  </a:lnTo>
                  <a:lnTo>
                    <a:pt x="5475" y="2739"/>
                  </a:lnTo>
                  <a:lnTo>
                    <a:pt x="5835" y="2790"/>
                  </a:lnTo>
                  <a:lnTo>
                    <a:pt x="6301" y="2945"/>
                  </a:lnTo>
                  <a:lnTo>
                    <a:pt x="6094" y="2997"/>
                  </a:lnTo>
                  <a:lnTo>
                    <a:pt x="5681" y="2894"/>
                  </a:lnTo>
                  <a:lnTo>
                    <a:pt x="5371" y="2841"/>
                  </a:lnTo>
                  <a:lnTo>
                    <a:pt x="5216" y="2790"/>
                  </a:lnTo>
                  <a:lnTo>
                    <a:pt x="5164" y="2739"/>
                  </a:lnTo>
                  <a:lnTo>
                    <a:pt x="5113" y="2635"/>
                  </a:lnTo>
                  <a:lnTo>
                    <a:pt x="5062" y="2481"/>
                  </a:lnTo>
                  <a:lnTo>
                    <a:pt x="5268" y="2325"/>
                  </a:lnTo>
                  <a:lnTo>
                    <a:pt x="5164" y="2325"/>
                  </a:lnTo>
                  <a:lnTo>
                    <a:pt x="4958" y="2222"/>
                  </a:lnTo>
                  <a:lnTo>
                    <a:pt x="4803" y="2119"/>
                  </a:lnTo>
                  <a:lnTo>
                    <a:pt x="4647" y="2015"/>
                  </a:lnTo>
                  <a:lnTo>
                    <a:pt x="4596" y="1912"/>
                  </a:lnTo>
                  <a:lnTo>
                    <a:pt x="4596" y="1860"/>
                  </a:lnTo>
                  <a:lnTo>
                    <a:pt x="4493" y="1860"/>
                  </a:lnTo>
                  <a:lnTo>
                    <a:pt x="4234" y="1757"/>
                  </a:lnTo>
                  <a:lnTo>
                    <a:pt x="3976" y="1602"/>
                  </a:lnTo>
                  <a:lnTo>
                    <a:pt x="3770" y="1499"/>
                  </a:lnTo>
                  <a:lnTo>
                    <a:pt x="3667" y="1499"/>
                  </a:lnTo>
                  <a:lnTo>
                    <a:pt x="3202" y="1395"/>
                  </a:lnTo>
                  <a:lnTo>
                    <a:pt x="3099" y="1706"/>
                  </a:lnTo>
                  <a:lnTo>
                    <a:pt x="2841" y="2377"/>
                  </a:lnTo>
                  <a:lnTo>
                    <a:pt x="2582" y="2894"/>
                  </a:lnTo>
                  <a:lnTo>
                    <a:pt x="2324" y="3152"/>
                  </a:lnTo>
                  <a:lnTo>
                    <a:pt x="2221" y="3307"/>
                  </a:lnTo>
                  <a:lnTo>
                    <a:pt x="2169" y="3514"/>
                  </a:lnTo>
                  <a:lnTo>
                    <a:pt x="2015" y="4081"/>
                  </a:lnTo>
                  <a:lnTo>
                    <a:pt x="1859" y="4960"/>
                  </a:lnTo>
                  <a:lnTo>
                    <a:pt x="2015" y="5786"/>
                  </a:lnTo>
                  <a:lnTo>
                    <a:pt x="2221" y="6406"/>
                  </a:lnTo>
                  <a:lnTo>
                    <a:pt x="2428" y="6871"/>
                  </a:lnTo>
                  <a:lnTo>
                    <a:pt x="2634" y="7388"/>
                  </a:lnTo>
                  <a:lnTo>
                    <a:pt x="2479" y="7129"/>
                  </a:lnTo>
                  <a:lnTo>
                    <a:pt x="2221" y="6561"/>
                  </a:lnTo>
                  <a:lnTo>
                    <a:pt x="1962" y="6044"/>
                  </a:lnTo>
                  <a:lnTo>
                    <a:pt x="1756" y="5838"/>
                  </a:lnTo>
                  <a:lnTo>
                    <a:pt x="1600" y="5838"/>
                  </a:lnTo>
                  <a:lnTo>
                    <a:pt x="1549" y="6148"/>
                  </a:lnTo>
                  <a:lnTo>
                    <a:pt x="1653" y="6664"/>
                  </a:lnTo>
                  <a:lnTo>
                    <a:pt x="1653" y="6922"/>
                  </a:lnTo>
                  <a:lnTo>
                    <a:pt x="1498" y="6664"/>
                  </a:lnTo>
                  <a:lnTo>
                    <a:pt x="1342" y="6044"/>
                  </a:lnTo>
                  <a:lnTo>
                    <a:pt x="1240" y="5786"/>
                  </a:lnTo>
                  <a:lnTo>
                    <a:pt x="1085" y="5580"/>
                  </a:lnTo>
                  <a:lnTo>
                    <a:pt x="929" y="5425"/>
                  </a:lnTo>
                  <a:lnTo>
                    <a:pt x="723" y="5322"/>
                  </a:lnTo>
                  <a:lnTo>
                    <a:pt x="620" y="5322"/>
                  </a:lnTo>
                  <a:lnTo>
                    <a:pt x="516" y="5373"/>
                  </a:lnTo>
                  <a:lnTo>
                    <a:pt x="516" y="5476"/>
                  </a:lnTo>
                  <a:lnTo>
                    <a:pt x="568" y="5993"/>
                  </a:lnTo>
                  <a:lnTo>
                    <a:pt x="568" y="6355"/>
                  </a:lnTo>
                  <a:lnTo>
                    <a:pt x="465" y="6200"/>
                  </a:lnTo>
                  <a:lnTo>
                    <a:pt x="310" y="5942"/>
                  </a:lnTo>
                  <a:lnTo>
                    <a:pt x="207" y="5683"/>
                  </a:lnTo>
                  <a:lnTo>
                    <a:pt x="103" y="5373"/>
                  </a:lnTo>
                  <a:lnTo>
                    <a:pt x="0" y="4907"/>
                  </a:lnTo>
                  <a:lnTo>
                    <a:pt x="0" y="4547"/>
                  </a:lnTo>
                  <a:lnTo>
                    <a:pt x="52" y="4081"/>
                  </a:lnTo>
                  <a:lnTo>
                    <a:pt x="155" y="3720"/>
                  </a:lnTo>
                  <a:lnTo>
                    <a:pt x="258" y="3410"/>
                  </a:lnTo>
                  <a:lnTo>
                    <a:pt x="361" y="3048"/>
                  </a:lnTo>
                  <a:lnTo>
                    <a:pt x="465" y="2945"/>
                  </a:lnTo>
                  <a:lnTo>
                    <a:pt x="413" y="3307"/>
                  </a:lnTo>
                  <a:lnTo>
                    <a:pt x="361" y="3874"/>
                  </a:lnTo>
                  <a:lnTo>
                    <a:pt x="413" y="4081"/>
                  </a:lnTo>
                  <a:lnTo>
                    <a:pt x="568" y="4133"/>
                  </a:lnTo>
                  <a:lnTo>
                    <a:pt x="774" y="4081"/>
                  </a:lnTo>
                  <a:lnTo>
                    <a:pt x="1033" y="3978"/>
                  </a:lnTo>
                  <a:lnTo>
                    <a:pt x="1291" y="3720"/>
                  </a:lnTo>
                  <a:lnTo>
                    <a:pt x="1446" y="3461"/>
                  </a:lnTo>
                  <a:lnTo>
                    <a:pt x="1600" y="3048"/>
                  </a:lnTo>
                  <a:lnTo>
                    <a:pt x="1704" y="2687"/>
                  </a:lnTo>
                  <a:lnTo>
                    <a:pt x="1807" y="2273"/>
                  </a:lnTo>
                  <a:lnTo>
                    <a:pt x="1859" y="1860"/>
                  </a:lnTo>
                  <a:lnTo>
                    <a:pt x="1807" y="1653"/>
                  </a:lnTo>
                  <a:lnTo>
                    <a:pt x="1756" y="1447"/>
                  </a:lnTo>
                  <a:lnTo>
                    <a:pt x="1653" y="1189"/>
                  </a:lnTo>
                  <a:lnTo>
                    <a:pt x="1600" y="879"/>
                  </a:lnTo>
                  <a:lnTo>
                    <a:pt x="1704" y="569"/>
                  </a:lnTo>
                  <a:lnTo>
                    <a:pt x="1962" y="362"/>
                  </a:lnTo>
                  <a:lnTo>
                    <a:pt x="2015" y="207"/>
                  </a:lnTo>
                  <a:lnTo>
                    <a:pt x="2015" y="53"/>
                  </a:lnTo>
                  <a:lnTo>
                    <a:pt x="2066" y="0"/>
                  </a:lnTo>
                  <a:lnTo>
                    <a:pt x="2324" y="156"/>
                  </a:lnTo>
                  <a:lnTo>
                    <a:pt x="2841" y="207"/>
                  </a:lnTo>
                  <a:lnTo>
                    <a:pt x="3305" y="259"/>
                  </a:lnTo>
                  <a:lnTo>
                    <a:pt x="2634" y="466"/>
                  </a:lnTo>
                  <a:lnTo>
                    <a:pt x="2737" y="569"/>
                  </a:lnTo>
                  <a:lnTo>
                    <a:pt x="3357" y="724"/>
                  </a:lnTo>
                  <a:lnTo>
                    <a:pt x="4234" y="879"/>
                  </a:lnTo>
                  <a:close/>
                </a:path>
              </a:pathLst>
            </a:custGeom>
            <a:solidFill>
              <a:srgbClr val="1C7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5" name="Freeform 292"/>
            <p:cNvSpPr>
              <a:spLocks/>
            </p:cNvSpPr>
            <p:nvPr/>
          </p:nvSpPr>
          <p:spPr bwMode="auto">
            <a:xfrm>
              <a:off x="2971" y="2537"/>
              <a:ext cx="1281" cy="1457"/>
            </a:xfrm>
            <a:custGeom>
              <a:avLst/>
              <a:gdLst>
                <a:gd name="T0" fmla="*/ 8 w 6403"/>
                <a:gd name="T1" fmla="*/ 2 h 7284"/>
                <a:gd name="T2" fmla="*/ 7 w 6403"/>
                <a:gd name="T3" fmla="*/ 2 h 7284"/>
                <a:gd name="T4" fmla="*/ 8 w 6403"/>
                <a:gd name="T5" fmla="*/ 3 h 7284"/>
                <a:gd name="T6" fmla="*/ 9 w 6403"/>
                <a:gd name="T7" fmla="*/ 3 h 7284"/>
                <a:gd name="T8" fmla="*/ 10 w 6403"/>
                <a:gd name="T9" fmla="*/ 3 h 7284"/>
                <a:gd name="T10" fmla="*/ 10 w 6403"/>
                <a:gd name="T11" fmla="*/ 4 h 7284"/>
                <a:gd name="T12" fmla="*/ 8 w 6403"/>
                <a:gd name="T13" fmla="*/ 4 h 7284"/>
                <a:gd name="T14" fmla="*/ 8 w 6403"/>
                <a:gd name="T15" fmla="*/ 4 h 7284"/>
                <a:gd name="T16" fmla="*/ 9 w 6403"/>
                <a:gd name="T17" fmla="*/ 4 h 7284"/>
                <a:gd name="T18" fmla="*/ 10 w 6403"/>
                <a:gd name="T19" fmla="*/ 5 h 7284"/>
                <a:gd name="T20" fmla="*/ 8 w 6403"/>
                <a:gd name="T21" fmla="*/ 4 h 7284"/>
                <a:gd name="T22" fmla="*/ 8 w 6403"/>
                <a:gd name="T23" fmla="*/ 4 h 7284"/>
                <a:gd name="T24" fmla="*/ 8 w 6403"/>
                <a:gd name="T25" fmla="*/ 4 h 7284"/>
                <a:gd name="T26" fmla="*/ 8 w 6403"/>
                <a:gd name="T27" fmla="*/ 3 h 7284"/>
                <a:gd name="T28" fmla="*/ 7 w 6403"/>
                <a:gd name="T29" fmla="*/ 3 h 7284"/>
                <a:gd name="T30" fmla="*/ 7 w 6403"/>
                <a:gd name="T31" fmla="*/ 3 h 7284"/>
                <a:gd name="T32" fmla="*/ 6 w 6403"/>
                <a:gd name="T33" fmla="*/ 2 h 7284"/>
                <a:gd name="T34" fmla="*/ 6 w 6403"/>
                <a:gd name="T35" fmla="*/ 2 h 7284"/>
                <a:gd name="T36" fmla="*/ 5 w 6403"/>
                <a:gd name="T37" fmla="*/ 2 h 7284"/>
                <a:gd name="T38" fmla="*/ 4 w 6403"/>
                <a:gd name="T39" fmla="*/ 4 h 7284"/>
                <a:gd name="T40" fmla="*/ 3 w 6403"/>
                <a:gd name="T41" fmla="*/ 5 h 7284"/>
                <a:gd name="T42" fmla="*/ 3 w 6403"/>
                <a:gd name="T43" fmla="*/ 6 h 7284"/>
                <a:gd name="T44" fmla="*/ 3 w 6403"/>
                <a:gd name="T45" fmla="*/ 9 h 7284"/>
                <a:gd name="T46" fmla="*/ 4 w 6403"/>
                <a:gd name="T47" fmla="*/ 12 h 7284"/>
                <a:gd name="T48" fmla="*/ 3 w 6403"/>
                <a:gd name="T49" fmla="*/ 10 h 7284"/>
                <a:gd name="T50" fmla="*/ 3 w 6403"/>
                <a:gd name="T51" fmla="*/ 9 h 7284"/>
                <a:gd name="T52" fmla="*/ 3 w 6403"/>
                <a:gd name="T53" fmla="*/ 10 h 7284"/>
                <a:gd name="T54" fmla="*/ 2 w 6403"/>
                <a:gd name="T55" fmla="*/ 9 h 7284"/>
                <a:gd name="T56" fmla="*/ 2 w 6403"/>
                <a:gd name="T57" fmla="*/ 9 h 7284"/>
                <a:gd name="T58" fmla="*/ 1 w 6403"/>
                <a:gd name="T59" fmla="*/ 8 h 7284"/>
                <a:gd name="T60" fmla="*/ 1 w 6403"/>
                <a:gd name="T61" fmla="*/ 8 h 7284"/>
                <a:gd name="T62" fmla="*/ 1 w 6403"/>
                <a:gd name="T63" fmla="*/ 10 h 7284"/>
                <a:gd name="T64" fmla="*/ 0 w 6403"/>
                <a:gd name="T65" fmla="*/ 9 h 7284"/>
                <a:gd name="T66" fmla="*/ 0 w 6403"/>
                <a:gd name="T67" fmla="*/ 8 h 7284"/>
                <a:gd name="T68" fmla="*/ 0 w 6403"/>
                <a:gd name="T69" fmla="*/ 6 h 7284"/>
                <a:gd name="T70" fmla="*/ 0 w 6403"/>
                <a:gd name="T71" fmla="*/ 5 h 7284"/>
                <a:gd name="T72" fmla="*/ 0 w 6403"/>
                <a:gd name="T73" fmla="*/ 5 h 7284"/>
                <a:gd name="T74" fmla="*/ 0 w 6403"/>
                <a:gd name="T75" fmla="*/ 7 h 7284"/>
                <a:gd name="T76" fmla="*/ 2 w 6403"/>
                <a:gd name="T77" fmla="*/ 6 h 7284"/>
                <a:gd name="T78" fmla="*/ 3 w 6403"/>
                <a:gd name="T79" fmla="*/ 5 h 7284"/>
                <a:gd name="T80" fmla="*/ 3 w 6403"/>
                <a:gd name="T81" fmla="*/ 3 h 7284"/>
                <a:gd name="T82" fmla="*/ 3 w 6403"/>
                <a:gd name="T83" fmla="*/ 2 h 7284"/>
                <a:gd name="T84" fmla="*/ 3 w 6403"/>
                <a:gd name="T85" fmla="*/ 2 h 7284"/>
                <a:gd name="T86" fmla="*/ 3 w 6403"/>
                <a:gd name="T87" fmla="*/ 1 h 7284"/>
                <a:gd name="T88" fmla="*/ 3 w 6403"/>
                <a:gd name="T89" fmla="*/ 0 h 7284"/>
                <a:gd name="T90" fmla="*/ 4 w 6403"/>
                <a:gd name="T91" fmla="*/ 0 h 7284"/>
                <a:gd name="T92" fmla="*/ 4 w 6403"/>
                <a:gd name="T93" fmla="*/ 1 h 7284"/>
                <a:gd name="T94" fmla="*/ 5 w 6403"/>
                <a:gd name="T95" fmla="*/ 1 h 72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403" h="7284">
                  <a:moveTo>
                    <a:pt x="4028" y="775"/>
                  </a:moveTo>
                  <a:lnTo>
                    <a:pt x="4544" y="982"/>
                  </a:lnTo>
                  <a:lnTo>
                    <a:pt x="4803" y="1188"/>
                  </a:lnTo>
                  <a:lnTo>
                    <a:pt x="4751" y="1395"/>
                  </a:lnTo>
                  <a:lnTo>
                    <a:pt x="4544" y="1498"/>
                  </a:lnTo>
                  <a:lnTo>
                    <a:pt x="4441" y="1653"/>
                  </a:lnTo>
                  <a:lnTo>
                    <a:pt x="4595" y="1808"/>
                  </a:lnTo>
                  <a:lnTo>
                    <a:pt x="4906" y="1962"/>
                  </a:lnTo>
                  <a:lnTo>
                    <a:pt x="5268" y="2118"/>
                  </a:lnTo>
                  <a:lnTo>
                    <a:pt x="5629" y="2118"/>
                  </a:lnTo>
                  <a:lnTo>
                    <a:pt x="5990" y="2066"/>
                  </a:lnTo>
                  <a:lnTo>
                    <a:pt x="6249" y="1962"/>
                  </a:lnTo>
                  <a:lnTo>
                    <a:pt x="6403" y="2066"/>
                  </a:lnTo>
                  <a:lnTo>
                    <a:pt x="6300" y="2221"/>
                  </a:lnTo>
                  <a:lnTo>
                    <a:pt x="5939" y="2273"/>
                  </a:lnTo>
                  <a:lnTo>
                    <a:pt x="5423" y="2273"/>
                  </a:lnTo>
                  <a:lnTo>
                    <a:pt x="5164" y="2324"/>
                  </a:lnTo>
                  <a:lnTo>
                    <a:pt x="5164" y="2428"/>
                  </a:lnTo>
                  <a:lnTo>
                    <a:pt x="5268" y="2479"/>
                  </a:lnTo>
                  <a:lnTo>
                    <a:pt x="5268" y="2531"/>
                  </a:lnTo>
                  <a:lnTo>
                    <a:pt x="5423" y="2635"/>
                  </a:lnTo>
                  <a:lnTo>
                    <a:pt x="5681" y="2686"/>
                  </a:lnTo>
                  <a:lnTo>
                    <a:pt x="6145" y="2841"/>
                  </a:lnTo>
                  <a:lnTo>
                    <a:pt x="5990" y="2893"/>
                  </a:lnTo>
                  <a:lnTo>
                    <a:pt x="5577" y="2790"/>
                  </a:lnTo>
                  <a:lnTo>
                    <a:pt x="5268" y="2686"/>
                  </a:lnTo>
                  <a:lnTo>
                    <a:pt x="5164" y="2635"/>
                  </a:lnTo>
                  <a:lnTo>
                    <a:pt x="5112" y="2635"/>
                  </a:lnTo>
                  <a:lnTo>
                    <a:pt x="5061" y="2531"/>
                  </a:lnTo>
                  <a:lnTo>
                    <a:pt x="5010" y="2377"/>
                  </a:lnTo>
                  <a:lnTo>
                    <a:pt x="5216" y="2221"/>
                  </a:lnTo>
                  <a:lnTo>
                    <a:pt x="5112" y="2221"/>
                  </a:lnTo>
                  <a:lnTo>
                    <a:pt x="4906" y="2118"/>
                  </a:lnTo>
                  <a:lnTo>
                    <a:pt x="4751" y="2015"/>
                  </a:lnTo>
                  <a:lnTo>
                    <a:pt x="4595" y="1911"/>
                  </a:lnTo>
                  <a:lnTo>
                    <a:pt x="4544" y="1808"/>
                  </a:lnTo>
                  <a:lnTo>
                    <a:pt x="4544" y="1756"/>
                  </a:lnTo>
                  <a:lnTo>
                    <a:pt x="4441" y="1756"/>
                  </a:lnTo>
                  <a:lnTo>
                    <a:pt x="4182" y="1653"/>
                  </a:lnTo>
                  <a:lnTo>
                    <a:pt x="3924" y="1498"/>
                  </a:lnTo>
                  <a:lnTo>
                    <a:pt x="3718" y="1395"/>
                  </a:lnTo>
                  <a:lnTo>
                    <a:pt x="3615" y="1395"/>
                  </a:lnTo>
                  <a:lnTo>
                    <a:pt x="3150" y="1291"/>
                  </a:lnTo>
                  <a:lnTo>
                    <a:pt x="3047" y="1602"/>
                  </a:lnTo>
                  <a:lnTo>
                    <a:pt x="2789" y="2273"/>
                  </a:lnTo>
                  <a:lnTo>
                    <a:pt x="2530" y="2790"/>
                  </a:lnTo>
                  <a:lnTo>
                    <a:pt x="2272" y="3048"/>
                  </a:lnTo>
                  <a:lnTo>
                    <a:pt x="2169" y="3203"/>
                  </a:lnTo>
                  <a:lnTo>
                    <a:pt x="2117" y="3410"/>
                  </a:lnTo>
                  <a:lnTo>
                    <a:pt x="1963" y="3977"/>
                  </a:lnTo>
                  <a:lnTo>
                    <a:pt x="1807" y="4856"/>
                  </a:lnTo>
                  <a:lnTo>
                    <a:pt x="1963" y="5682"/>
                  </a:lnTo>
                  <a:lnTo>
                    <a:pt x="2169" y="6302"/>
                  </a:lnTo>
                  <a:lnTo>
                    <a:pt x="2376" y="6767"/>
                  </a:lnTo>
                  <a:lnTo>
                    <a:pt x="2582" y="7284"/>
                  </a:lnTo>
                  <a:lnTo>
                    <a:pt x="2427" y="6973"/>
                  </a:lnTo>
                  <a:lnTo>
                    <a:pt x="2117" y="6354"/>
                  </a:lnTo>
                  <a:lnTo>
                    <a:pt x="1859" y="5785"/>
                  </a:lnTo>
                  <a:lnTo>
                    <a:pt x="1601" y="5579"/>
                  </a:lnTo>
                  <a:lnTo>
                    <a:pt x="1497" y="5734"/>
                  </a:lnTo>
                  <a:lnTo>
                    <a:pt x="1601" y="6405"/>
                  </a:lnTo>
                  <a:lnTo>
                    <a:pt x="1601" y="6664"/>
                  </a:lnTo>
                  <a:lnTo>
                    <a:pt x="1446" y="6457"/>
                  </a:lnTo>
                  <a:lnTo>
                    <a:pt x="1290" y="5889"/>
                  </a:lnTo>
                  <a:lnTo>
                    <a:pt x="1188" y="5631"/>
                  </a:lnTo>
                  <a:lnTo>
                    <a:pt x="1033" y="5372"/>
                  </a:lnTo>
                  <a:lnTo>
                    <a:pt x="826" y="5218"/>
                  </a:lnTo>
                  <a:lnTo>
                    <a:pt x="671" y="5114"/>
                  </a:lnTo>
                  <a:lnTo>
                    <a:pt x="516" y="5114"/>
                  </a:lnTo>
                  <a:lnTo>
                    <a:pt x="413" y="5165"/>
                  </a:lnTo>
                  <a:lnTo>
                    <a:pt x="413" y="5269"/>
                  </a:lnTo>
                  <a:lnTo>
                    <a:pt x="464" y="5785"/>
                  </a:lnTo>
                  <a:lnTo>
                    <a:pt x="516" y="6147"/>
                  </a:lnTo>
                  <a:lnTo>
                    <a:pt x="413" y="5992"/>
                  </a:lnTo>
                  <a:lnTo>
                    <a:pt x="309" y="5785"/>
                  </a:lnTo>
                  <a:lnTo>
                    <a:pt x="206" y="5527"/>
                  </a:lnTo>
                  <a:lnTo>
                    <a:pt x="103" y="5218"/>
                  </a:lnTo>
                  <a:lnTo>
                    <a:pt x="0" y="4803"/>
                  </a:lnTo>
                  <a:lnTo>
                    <a:pt x="0" y="4494"/>
                  </a:lnTo>
                  <a:lnTo>
                    <a:pt x="51" y="4029"/>
                  </a:lnTo>
                  <a:lnTo>
                    <a:pt x="103" y="3719"/>
                  </a:lnTo>
                  <a:lnTo>
                    <a:pt x="206" y="3410"/>
                  </a:lnTo>
                  <a:lnTo>
                    <a:pt x="309" y="3151"/>
                  </a:lnTo>
                  <a:lnTo>
                    <a:pt x="361" y="2996"/>
                  </a:lnTo>
                  <a:lnTo>
                    <a:pt x="309" y="3357"/>
                  </a:lnTo>
                  <a:lnTo>
                    <a:pt x="258" y="3874"/>
                  </a:lnTo>
                  <a:lnTo>
                    <a:pt x="309" y="4081"/>
                  </a:lnTo>
                  <a:lnTo>
                    <a:pt x="464" y="4132"/>
                  </a:lnTo>
                  <a:lnTo>
                    <a:pt x="722" y="4081"/>
                  </a:lnTo>
                  <a:lnTo>
                    <a:pt x="981" y="3977"/>
                  </a:lnTo>
                  <a:lnTo>
                    <a:pt x="1239" y="3770"/>
                  </a:lnTo>
                  <a:lnTo>
                    <a:pt x="1446" y="3461"/>
                  </a:lnTo>
                  <a:lnTo>
                    <a:pt x="1601" y="3048"/>
                  </a:lnTo>
                  <a:lnTo>
                    <a:pt x="1704" y="2635"/>
                  </a:lnTo>
                  <a:lnTo>
                    <a:pt x="1859" y="2169"/>
                  </a:lnTo>
                  <a:lnTo>
                    <a:pt x="1910" y="1756"/>
                  </a:lnTo>
                  <a:lnTo>
                    <a:pt x="1859" y="1549"/>
                  </a:lnTo>
                  <a:lnTo>
                    <a:pt x="1807" y="1343"/>
                  </a:lnTo>
                  <a:lnTo>
                    <a:pt x="1704" y="1085"/>
                  </a:lnTo>
                  <a:lnTo>
                    <a:pt x="1601" y="827"/>
                  </a:lnTo>
                  <a:lnTo>
                    <a:pt x="1755" y="569"/>
                  </a:lnTo>
                  <a:lnTo>
                    <a:pt x="1963" y="362"/>
                  </a:lnTo>
                  <a:lnTo>
                    <a:pt x="2014" y="258"/>
                  </a:lnTo>
                  <a:lnTo>
                    <a:pt x="1963" y="52"/>
                  </a:lnTo>
                  <a:lnTo>
                    <a:pt x="1963" y="0"/>
                  </a:lnTo>
                  <a:lnTo>
                    <a:pt x="2221" y="103"/>
                  </a:lnTo>
                  <a:lnTo>
                    <a:pt x="2736" y="155"/>
                  </a:lnTo>
                  <a:lnTo>
                    <a:pt x="3150" y="207"/>
                  </a:lnTo>
                  <a:lnTo>
                    <a:pt x="2427" y="413"/>
                  </a:lnTo>
                  <a:lnTo>
                    <a:pt x="2530" y="465"/>
                  </a:lnTo>
                  <a:lnTo>
                    <a:pt x="3150" y="620"/>
                  </a:lnTo>
                  <a:lnTo>
                    <a:pt x="4028" y="775"/>
                  </a:lnTo>
                  <a:close/>
                </a:path>
              </a:pathLst>
            </a:custGeom>
            <a:solidFill>
              <a:srgbClr val="14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6" name="Freeform 293"/>
            <p:cNvSpPr>
              <a:spLocks/>
            </p:cNvSpPr>
            <p:nvPr/>
          </p:nvSpPr>
          <p:spPr bwMode="auto">
            <a:xfrm>
              <a:off x="2971" y="2547"/>
              <a:ext cx="1260" cy="1447"/>
            </a:xfrm>
            <a:custGeom>
              <a:avLst/>
              <a:gdLst>
                <a:gd name="T0" fmla="*/ 3 w 6300"/>
                <a:gd name="T1" fmla="*/ 10 h 7232"/>
                <a:gd name="T2" fmla="*/ 3 w 6300"/>
                <a:gd name="T3" fmla="*/ 8 h 7232"/>
                <a:gd name="T4" fmla="*/ 3 w 6300"/>
                <a:gd name="T5" fmla="*/ 6 h 7232"/>
                <a:gd name="T6" fmla="*/ 3 w 6300"/>
                <a:gd name="T7" fmla="*/ 5 h 7232"/>
                <a:gd name="T8" fmla="*/ 4 w 6300"/>
                <a:gd name="T9" fmla="*/ 4 h 7232"/>
                <a:gd name="T10" fmla="*/ 5 w 6300"/>
                <a:gd name="T11" fmla="*/ 2 h 7232"/>
                <a:gd name="T12" fmla="*/ 6 w 6300"/>
                <a:gd name="T13" fmla="*/ 2 h 7232"/>
                <a:gd name="T14" fmla="*/ 6 w 6300"/>
                <a:gd name="T15" fmla="*/ 2 h 7232"/>
                <a:gd name="T16" fmla="*/ 7 w 6300"/>
                <a:gd name="T17" fmla="*/ 3 h 7232"/>
                <a:gd name="T18" fmla="*/ 7 w 6300"/>
                <a:gd name="T19" fmla="*/ 3 h 7232"/>
                <a:gd name="T20" fmla="*/ 8 w 6300"/>
                <a:gd name="T21" fmla="*/ 3 h 7232"/>
                <a:gd name="T22" fmla="*/ 8 w 6300"/>
                <a:gd name="T23" fmla="*/ 3 h 7232"/>
                <a:gd name="T24" fmla="*/ 8 w 6300"/>
                <a:gd name="T25" fmla="*/ 4 h 7232"/>
                <a:gd name="T26" fmla="*/ 8 w 6300"/>
                <a:gd name="T27" fmla="*/ 4 h 7232"/>
                <a:gd name="T28" fmla="*/ 9 w 6300"/>
                <a:gd name="T29" fmla="*/ 4 h 7232"/>
                <a:gd name="T30" fmla="*/ 9 w 6300"/>
                <a:gd name="T31" fmla="*/ 4 h 7232"/>
                <a:gd name="T32" fmla="*/ 8 w 6300"/>
                <a:gd name="T33" fmla="*/ 4 h 7232"/>
                <a:gd name="T34" fmla="*/ 8 w 6300"/>
                <a:gd name="T35" fmla="*/ 4 h 7232"/>
                <a:gd name="T36" fmla="*/ 9 w 6300"/>
                <a:gd name="T37" fmla="*/ 4 h 7232"/>
                <a:gd name="T38" fmla="*/ 10 w 6300"/>
                <a:gd name="T39" fmla="*/ 3 h 7232"/>
                <a:gd name="T40" fmla="*/ 10 w 6300"/>
                <a:gd name="T41" fmla="*/ 3 h 7232"/>
                <a:gd name="T42" fmla="*/ 8 w 6300"/>
                <a:gd name="T43" fmla="*/ 3 h 7232"/>
                <a:gd name="T44" fmla="*/ 7 w 6300"/>
                <a:gd name="T45" fmla="*/ 3 h 7232"/>
                <a:gd name="T46" fmla="*/ 8 w 6300"/>
                <a:gd name="T47" fmla="*/ 2 h 7232"/>
                <a:gd name="T48" fmla="*/ 6 w 6300"/>
                <a:gd name="T49" fmla="*/ 1 h 7232"/>
                <a:gd name="T50" fmla="*/ 4 w 6300"/>
                <a:gd name="T51" fmla="*/ 1 h 7232"/>
                <a:gd name="T52" fmla="*/ 5 w 6300"/>
                <a:gd name="T53" fmla="*/ 0 h 7232"/>
                <a:gd name="T54" fmla="*/ 3 w 6300"/>
                <a:gd name="T55" fmla="*/ 0 h 7232"/>
                <a:gd name="T56" fmla="*/ 3 w 6300"/>
                <a:gd name="T57" fmla="*/ 0 h 7232"/>
                <a:gd name="T58" fmla="*/ 3 w 6300"/>
                <a:gd name="T59" fmla="*/ 1 h 7232"/>
                <a:gd name="T60" fmla="*/ 3 w 6300"/>
                <a:gd name="T61" fmla="*/ 1 h 7232"/>
                <a:gd name="T62" fmla="*/ 3 w 6300"/>
                <a:gd name="T63" fmla="*/ 2 h 7232"/>
                <a:gd name="T64" fmla="*/ 3 w 6300"/>
                <a:gd name="T65" fmla="*/ 3 h 7232"/>
                <a:gd name="T66" fmla="*/ 3 w 6300"/>
                <a:gd name="T67" fmla="*/ 4 h 7232"/>
                <a:gd name="T68" fmla="*/ 2 w 6300"/>
                <a:gd name="T69" fmla="*/ 5 h 7232"/>
                <a:gd name="T70" fmla="*/ 2 w 6300"/>
                <a:gd name="T71" fmla="*/ 6 h 7232"/>
                <a:gd name="T72" fmla="*/ 1 w 6300"/>
                <a:gd name="T73" fmla="*/ 7 h 7232"/>
                <a:gd name="T74" fmla="*/ 0 w 6300"/>
                <a:gd name="T75" fmla="*/ 7 h 7232"/>
                <a:gd name="T76" fmla="*/ 0 w 6300"/>
                <a:gd name="T77" fmla="*/ 6 h 7232"/>
                <a:gd name="T78" fmla="*/ 0 w 6300"/>
                <a:gd name="T79" fmla="*/ 5 h 7232"/>
                <a:gd name="T80" fmla="*/ 0 w 6300"/>
                <a:gd name="T81" fmla="*/ 6 h 7232"/>
                <a:gd name="T82" fmla="*/ 0 w 6300"/>
                <a:gd name="T83" fmla="*/ 7 h 7232"/>
                <a:gd name="T84" fmla="*/ 0 w 6300"/>
                <a:gd name="T85" fmla="*/ 8 h 7232"/>
                <a:gd name="T86" fmla="*/ 1 w 6300"/>
                <a:gd name="T87" fmla="*/ 9 h 7232"/>
                <a:gd name="T88" fmla="*/ 1 w 6300"/>
                <a:gd name="T89" fmla="*/ 9 h 7232"/>
                <a:gd name="T90" fmla="*/ 1 w 6300"/>
                <a:gd name="T91" fmla="*/ 8 h 7232"/>
                <a:gd name="T92" fmla="*/ 2 w 6300"/>
                <a:gd name="T93" fmla="*/ 9 h 7232"/>
                <a:gd name="T94" fmla="*/ 2 w 6300"/>
                <a:gd name="T95" fmla="*/ 10 h 7232"/>
                <a:gd name="T96" fmla="*/ 2 w 6300"/>
                <a:gd name="T97" fmla="*/ 10 h 7232"/>
                <a:gd name="T98" fmla="*/ 3 w 6300"/>
                <a:gd name="T99" fmla="*/ 9 h 7232"/>
                <a:gd name="T100" fmla="*/ 3 w 6300"/>
                <a:gd name="T101" fmla="*/ 9 h 7232"/>
                <a:gd name="T102" fmla="*/ 4 w 6300"/>
                <a:gd name="T103" fmla="*/ 11 h 72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00" h="7232">
                  <a:moveTo>
                    <a:pt x="2582" y="7232"/>
                  </a:moveTo>
                  <a:lnTo>
                    <a:pt x="2376" y="6715"/>
                  </a:lnTo>
                  <a:lnTo>
                    <a:pt x="2169" y="6250"/>
                  </a:lnTo>
                  <a:lnTo>
                    <a:pt x="1963" y="5630"/>
                  </a:lnTo>
                  <a:lnTo>
                    <a:pt x="1859" y="5166"/>
                  </a:lnTo>
                  <a:lnTo>
                    <a:pt x="1859" y="4597"/>
                  </a:lnTo>
                  <a:lnTo>
                    <a:pt x="1910" y="4080"/>
                  </a:lnTo>
                  <a:lnTo>
                    <a:pt x="2014" y="3616"/>
                  </a:lnTo>
                  <a:lnTo>
                    <a:pt x="2117" y="3358"/>
                  </a:lnTo>
                  <a:lnTo>
                    <a:pt x="2169" y="3151"/>
                  </a:lnTo>
                  <a:lnTo>
                    <a:pt x="2272" y="2996"/>
                  </a:lnTo>
                  <a:lnTo>
                    <a:pt x="2530" y="2738"/>
                  </a:lnTo>
                  <a:lnTo>
                    <a:pt x="2736" y="2376"/>
                  </a:lnTo>
                  <a:lnTo>
                    <a:pt x="2943" y="1859"/>
                  </a:lnTo>
                  <a:lnTo>
                    <a:pt x="3098" y="1446"/>
                  </a:lnTo>
                  <a:lnTo>
                    <a:pt x="3150" y="1239"/>
                  </a:lnTo>
                  <a:lnTo>
                    <a:pt x="3615" y="1343"/>
                  </a:lnTo>
                  <a:lnTo>
                    <a:pt x="3718" y="1343"/>
                  </a:lnTo>
                  <a:lnTo>
                    <a:pt x="3924" y="1446"/>
                  </a:lnTo>
                  <a:lnTo>
                    <a:pt x="4182" y="1601"/>
                  </a:lnTo>
                  <a:lnTo>
                    <a:pt x="4441" y="1704"/>
                  </a:lnTo>
                  <a:lnTo>
                    <a:pt x="4544" y="1704"/>
                  </a:lnTo>
                  <a:lnTo>
                    <a:pt x="4544" y="1756"/>
                  </a:lnTo>
                  <a:lnTo>
                    <a:pt x="4595" y="1859"/>
                  </a:lnTo>
                  <a:lnTo>
                    <a:pt x="4751" y="1963"/>
                  </a:lnTo>
                  <a:lnTo>
                    <a:pt x="4906" y="2066"/>
                  </a:lnTo>
                  <a:lnTo>
                    <a:pt x="5112" y="2169"/>
                  </a:lnTo>
                  <a:lnTo>
                    <a:pt x="5216" y="2169"/>
                  </a:lnTo>
                  <a:lnTo>
                    <a:pt x="5010" y="2325"/>
                  </a:lnTo>
                  <a:lnTo>
                    <a:pt x="5061" y="2479"/>
                  </a:lnTo>
                  <a:lnTo>
                    <a:pt x="5112" y="2583"/>
                  </a:lnTo>
                  <a:lnTo>
                    <a:pt x="5268" y="2634"/>
                  </a:lnTo>
                  <a:lnTo>
                    <a:pt x="5525" y="2685"/>
                  </a:lnTo>
                  <a:lnTo>
                    <a:pt x="5939" y="2789"/>
                  </a:lnTo>
                  <a:lnTo>
                    <a:pt x="6094" y="2789"/>
                  </a:lnTo>
                  <a:lnTo>
                    <a:pt x="5577" y="2634"/>
                  </a:lnTo>
                  <a:lnTo>
                    <a:pt x="5370" y="2583"/>
                  </a:lnTo>
                  <a:lnTo>
                    <a:pt x="5268" y="2479"/>
                  </a:lnTo>
                  <a:lnTo>
                    <a:pt x="5268" y="2427"/>
                  </a:lnTo>
                  <a:lnTo>
                    <a:pt x="5164" y="2376"/>
                  </a:lnTo>
                  <a:lnTo>
                    <a:pt x="5112" y="2272"/>
                  </a:lnTo>
                  <a:lnTo>
                    <a:pt x="5370" y="2221"/>
                  </a:lnTo>
                  <a:lnTo>
                    <a:pt x="5836" y="2221"/>
                  </a:lnTo>
                  <a:lnTo>
                    <a:pt x="6249" y="2117"/>
                  </a:lnTo>
                  <a:lnTo>
                    <a:pt x="6300" y="1963"/>
                  </a:lnTo>
                  <a:lnTo>
                    <a:pt x="6145" y="1910"/>
                  </a:lnTo>
                  <a:lnTo>
                    <a:pt x="5939" y="2014"/>
                  </a:lnTo>
                  <a:lnTo>
                    <a:pt x="5577" y="2117"/>
                  </a:lnTo>
                  <a:lnTo>
                    <a:pt x="5216" y="2117"/>
                  </a:lnTo>
                  <a:lnTo>
                    <a:pt x="4803" y="1963"/>
                  </a:lnTo>
                  <a:lnTo>
                    <a:pt x="4493" y="1756"/>
                  </a:lnTo>
                  <a:lnTo>
                    <a:pt x="4337" y="1601"/>
                  </a:lnTo>
                  <a:lnTo>
                    <a:pt x="4441" y="1446"/>
                  </a:lnTo>
                  <a:lnTo>
                    <a:pt x="4699" y="1291"/>
                  </a:lnTo>
                  <a:lnTo>
                    <a:pt x="4493" y="1033"/>
                  </a:lnTo>
                  <a:lnTo>
                    <a:pt x="3822" y="775"/>
                  </a:lnTo>
                  <a:lnTo>
                    <a:pt x="2943" y="568"/>
                  </a:lnTo>
                  <a:lnTo>
                    <a:pt x="2376" y="464"/>
                  </a:lnTo>
                  <a:lnTo>
                    <a:pt x="2323" y="361"/>
                  </a:lnTo>
                  <a:lnTo>
                    <a:pt x="2995" y="206"/>
                  </a:lnTo>
                  <a:lnTo>
                    <a:pt x="2892" y="155"/>
                  </a:lnTo>
                  <a:lnTo>
                    <a:pt x="2478" y="155"/>
                  </a:lnTo>
                  <a:lnTo>
                    <a:pt x="2169" y="103"/>
                  </a:lnTo>
                  <a:lnTo>
                    <a:pt x="2014" y="0"/>
                  </a:lnTo>
                  <a:lnTo>
                    <a:pt x="1963" y="0"/>
                  </a:lnTo>
                  <a:lnTo>
                    <a:pt x="1910" y="51"/>
                  </a:lnTo>
                  <a:lnTo>
                    <a:pt x="1963" y="155"/>
                  </a:lnTo>
                  <a:lnTo>
                    <a:pt x="2014" y="310"/>
                  </a:lnTo>
                  <a:lnTo>
                    <a:pt x="2014" y="413"/>
                  </a:lnTo>
                  <a:lnTo>
                    <a:pt x="2014" y="464"/>
                  </a:lnTo>
                  <a:lnTo>
                    <a:pt x="1807" y="619"/>
                  </a:lnTo>
                  <a:lnTo>
                    <a:pt x="1704" y="826"/>
                  </a:lnTo>
                  <a:lnTo>
                    <a:pt x="1807" y="1084"/>
                  </a:lnTo>
                  <a:lnTo>
                    <a:pt x="1910" y="1343"/>
                  </a:lnTo>
                  <a:lnTo>
                    <a:pt x="1963" y="1550"/>
                  </a:lnTo>
                  <a:lnTo>
                    <a:pt x="2014" y="1756"/>
                  </a:lnTo>
                  <a:lnTo>
                    <a:pt x="1963" y="2169"/>
                  </a:lnTo>
                  <a:lnTo>
                    <a:pt x="1755" y="2634"/>
                  </a:lnTo>
                  <a:lnTo>
                    <a:pt x="1652" y="3047"/>
                  </a:lnTo>
                  <a:lnTo>
                    <a:pt x="1548" y="3305"/>
                  </a:lnTo>
                  <a:lnTo>
                    <a:pt x="1446" y="3564"/>
                  </a:lnTo>
                  <a:lnTo>
                    <a:pt x="1342" y="3718"/>
                  </a:lnTo>
                  <a:lnTo>
                    <a:pt x="1188" y="3874"/>
                  </a:lnTo>
                  <a:lnTo>
                    <a:pt x="1033" y="4029"/>
                  </a:lnTo>
                  <a:lnTo>
                    <a:pt x="826" y="4132"/>
                  </a:lnTo>
                  <a:lnTo>
                    <a:pt x="671" y="4184"/>
                  </a:lnTo>
                  <a:lnTo>
                    <a:pt x="516" y="4235"/>
                  </a:lnTo>
                  <a:lnTo>
                    <a:pt x="361" y="4184"/>
                  </a:lnTo>
                  <a:lnTo>
                    <a:pt x="258" y="4184"/>
                  </a:lnTo>
                  <a:lnTo>
                    <a:pt x="206" y="4080"/>
                  </a:lnTo>
                  <a:lnTo>
                    <a:pt x="206" y="3977"/>
                  </a:lnTo>
                  <a:lnTo>
                    <a:pt x="258" y="3460"/>
                  </a:lnTo>
                  <a:lnTo>
                    <a:pt x="309" y="3099"/>
                  </a:lnTo>
                  <a:lnTo>
                    <a:pt x="258" y="3254"/>
                  </a:lnTo>
                  <a:lnTo>
                    <a:pt x="206" y="3512"/>
                  </a:lnTo>
                  <a:lnTo>
                    <a:pt x="155" y="3718"/>
                  </a:lnTo>
                  <a:lnTo>
                    <a:pt x="103" y="3977"/>
                  </a:lnTo>
                  <a:lnTo>
                    <a:pt x="0" y="4442"/>
                  </a:lnTo>
                  <a:lnTo>
                    <a:pt x="51" y="4751"/>
                  </a:lnTo>
                  <a:lnTo>
                    <a:pt x="155" y="5166"/>
                  </a:lnTo>
                  <a:lnTo>
                    <a:pt x="206" y="5424"/>
                  </a:lnTo>
                  <a:lnTo>
                    <a:pt x="309" y="5630"/>
                  </a:lnTo>
                  <a:lnTo>
                    <a:pt x="413" y="5837"/>
                  </a:lnTo>
                  <a:lnTo>
                    <a:pt x="516" y="5992"/>
                  </a:lnTo>
                  <a:lnTo>
                    <a:pt x="413" y="5630"/>
                  </a:lnTo>
                  <a:lnTo>
                    <a:pt x="361" y="5113"/>
                  </a:lnTo>
                  <a:lnTo>
                    <a:pt x="413" y="4958"/>
                  </a:lnTo>
                  <a:lnTo>
                    <a:pt x="619" y="4958"/>
                  </a:lnTo>
                  <a:lnTo>
                    <a:pt x="877" y="5113"/>
                  </a:lnTo>
                  <a:lnTo>
                    <a:pt x="1084" y="5372"/>
                  </a:lnTo>
                  <a:lnTo>
                    <a:pt x="1290" y="5733"/>
                  </a:lnTo>
                  <a:lnTo>
                    <a:pt x="1446" y="6302"/>
                  </a:lnTo>
                  <a:lnTo>
                    <a:pt x="1601" y="6508"/>
                  </a:lnTo>
                  <a:lnTo>
                    <a:pt x="1548" y="6250"/>
                  </a:lnTo>
                  <a:lnTo>
                    <a:pt x="1446" y="5682"/>
                  </a:lnTo>
                  <a:lnTo>
                    <a:pt x="1497" y="5424"/>
                  </a:lnTo>
                  <a:lnTo>
                    <a:pt x="1601" y="5372"/>
                  </a:lnTo>
                  <a:lnTo>
                    <a:pt x="1807" y="5579"/>
                  </a:lnTo>
                  <a:lnTo>
                    <a:pt x="1910" y="5837"/>
                  </a:lnTo>
                  <a:lnTo>
                    <a:pt x="2117" y="6199"/>
                  </a:lnTo>
                  <a:lnTo>
                    <a:pt x="2272" y="6560"/>
                  </a:lnTo>
                  <a:lnTo>
                    <a:pt x="2427" y="6921"/>
                  </a:lnTo>
                  <a:lnTo>
                    <a:pt x="2530" y="7128"/>
                  </a:lnTo>
                  <a:lnTo>
                    <a:pt x="2582" y="7232"/>
                  </a:lnTo>
                  <a:close/>
                </a:path>
              </a:pathLst>
            </a:custGeom>
            <a:solidFill>
              <a:srgbClr val="0C7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7" name="Freeform 294"/>
            <p:cNvSpPr>
              <a:spLocks/>
            </p:cNvSpPr>
            <p:nvPr/>
          </p:nvSpPr>
          <p:spPr bwMode="auto">
            <a:xfrm>
              <a:off x="2517" y="1876"/>
              <a:ext cx="1012" cy="1942"/>
            </a:xfrm>
            <a:custGeom>
              <a:avLst/>
              <a:gdLst>
                <a:gd name="T0" fmla="*/ 6 w 5061"/>
                <a:gd name="T1" fmla="*/ 0 h 9712"/>
                <a:gd name="T2" fmla="*/ 8 w 5061"/>
                <a:gd name="T3" fmla="*/ 2 h 9712"/>
                <a:gd name="T4" fmla="*/ 8 w 5061"/>
                <a:gd name="T5" fmla="*/ 2 h 9712"/>
                <a:gd name="T6" fmla="*/ 8 w 5061"/>
                <a:gd name="T7" fmla="*/ 3 h 9712"/>
                <a:gd name="T8" fmla="*/ 7 w 5061"/>
                <a:gd name="T9" fmla="*/ 3 h 9712"/>
                <a:gd name="T10" fmla="*/ 7 w 5061"/>
                <a:gd name="T11" fmla="*/ 3 h 9712"/>
                <a:gd name="T12" fmla="*/ 6 w 5061"/>
                <a:gd name="T13" fmla="*/ 4 h 9712"/>
                <a:gd name="T14" fmla="*/ 5 w 5061"/>
                <a:gd name="T15" fmla="*/ 4 h 9712"/>
                <a:gd name="T16" fmla="*/ 5 w 5061"/>
                <a:gd name="T17" fmla="*/ 5 h 9712"/>
                <a:gd name="T18" fmla="*/ 5 w 5061"/>
                <a:gd name="T19" fmla="*/ 6 h 9712"/>
                <a:gd name="T20" fmla="*/ 4 w 5061"/>
                <a:gd name="T21" fmla="*/ 9 h 9712"/>
                <a:gd name="T22" fmla="*/ 4 w 5061"/>
                <a:gd name="T23" fmla="*/ 9 h 9712"/>
                <a:gd name="T24" fmla="*/ 3 w 5061"/>
                <a:gd name="T25" fmla="*/ 10 h 9712"/>
                <a:gd name="T26" fmla="*/ 3 w 5061"/>
                <a:gd name="T27" fmla="*/ 11 h 9712"/>
                <a:gd name="T28" fmla="*/ 2 w 5061"/>
                <a:gd name="T29" fmla="*/ 12 h 9712"/>
                <a:gd name="T30" fmla="*/ 2 w 5061"/>
                <a:gd name="T31" fmla="*/ 13 h 9712"/>
                <a:gd name="T32" fmla="*/ 2 w 5061"/>
                <a:gd name="T33" fmla="*/ 13 h 9712"/>
                <a:gd name="T34" fmla="*/ 1 w 5061"/>
                <a:gd name="T35" fmla="*/ 14 h 9712"/>
                <a:gd name="T36" fmla="*/ 1 w 5061"/>
                <a:gd name="T37" fmla="*/ 15 h 9712"/>
                <a:gd name="T38" fmla="*/ 0 w 5061"/>
                <a:gd name="T39" fmla="*/ 16 h 9712"/>
                <a:gd name="T40" fmla="*/ 0 w 5061"/>
                <a:gd name="T41" fmla="*/ 15 h 9712"/>
                <a:gd name="T42" fmla="*/ 1 w 5061"/>
                <a:gd name="T43" fmla="*/ 13 h 9712"/>
                <a:gd name="T44" fmla="*/ 1 w 5061"/>
                <a:gd name="T45" fmla="*/ 13 h 9712"/>
                <a:gd name="T46" fmla="*/ 1 w 5061"/>
                <a:gd name="T47" fmla="*/ 12 h 9712"/>
                <a:gd name="T48" fmla="*/ 1 w 5061"/>
                <a:gd name="T49" fmla="*/ 11 h 9712"/>
                <a:gd name="T50" fmla="*/ 2 w 5061"/>
                <a:gd name="T51" fmla="*/ 10 h 9712"/>
                <a:gd name="T52" fmla="*/ 2 w 5061"/>
                <a:gd name="T53" fmla="*/ 9 h 9712"/>
                <a:gd name="T54" fmla="*/ 3 w 5061"/>
                <a:gd name="T55" fmla="*/ 7 h 9712"/>
                <a:gd name="T56" fmla="*/ 3 w 5061"/>
                <a:gd name="T57" fmla="*/ 6 h 9712"/>
                <a:gd name="T58" fmla="*/ 4 w 5061"/>
                <a:gd name="T59" fmla="*/ 5 h 9712"/>
                <a:gd name="T60" fmla="*/ 4 w 5061"/>
                <a:gd name="T61" fmla="*/ 4 h 9712"/>
                <a:gd name="T62" fmla="*/ 4 w 5061"/>
                <a:gd name="T63" fmla="*/ 4 h 9712"/>
                <a:gd name="T64" fmla="*/ 4 w 5061"/>
                <a:gd name="T65" fmla="*/ 4 h 97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061" h="9712">
                  <a:moveTo>
                    <a:pt x="3718" y="0"/>
                  </a:moveTo>
                  <a:lnTo>
                    <a:pt x="3924" y="156"/>
                  </a:lnTo>
                  <a:lnTo>
                    <a:pt x="4441" y="569"/>
                  </a:lnTo>
                  <a:lnTo>
                    <a:pt x="4957" y="1086"/>
                  </a:lnTo>
                  <a:lnTo>
                    <a:pt x="5061" y="1395"/>
                  </a:lnTo>
                  <a:lnTo>
                    <a:pt x="5061" y="1602"/>
                  </a:lnTo>
                  <a:lnTo>
                    <a:pt x="4906" y="1757"/>
                  </a:lnTo>
                  <a:lnTo>
                    <a:pt x="4699" y="1861"/>
                  </a:lnTo>
                  <a:lnTo>
                    <a:pt x="4441" y="1964"/>
                  </a:lnTo>
                  <a:lnTo>
                    <a:pt x="4131" y="1964"/>
                  </a:lnTo>
                  <a:lnTo>
                    <a:pt x="3873" y="2067"/>
                  </a:lnTo>
                  <a:lnTo>
                    <a:pt x="3666" y="2222"/>
                  </a:lnTo>
                  <a:lnTo>
                    <a:pt x="3511" y="2481"/>
                  </a:lnTo>
                  <a:lnTo>
                    <a:pt x="3356" y="2790"/>
                  </a:lnTo>
                  <a:lnTo>
                    <a:pt x="3253" y="3101"/>
                  </a:lnTo>
                  <a:lnTo>
                    <a:pt x="3201" y="3410"/>
                  </a:lnTo>
                  <a:lnTo>
                    <a:pt x="3047" y="3927"/>
                  </a:lnTo>
                  <a:lnTo>
                    <a:pt x="2840" y="4598"/>
                  </a:lnTo>
                  <a:lnTo>
                    <a:pt x="2375" y="5631"/>
                  </a:lnTo>
                  <a:lnTo>
                    <a:pt x="2220" y="5890"/>
                  </a:lnTo>
                  <a:lnTo>
                    <a:pt x="2065" y="6200"/>
                  </a:lnTo>
                  <a:lnTo>
                    <a:pt x="1910" y="6458"/>
                  </a:lnTo>
                  <a:lnTo>
                    <a:pt x="1755" y="6819"/>
                  </a:lnTo>
                  <a:lnTo>
                    <a:pt x="1601" y="7130"/>
                  </a:lnTo>
                  <a:lnTo>
                    <a:pt x="1446" y="7439"/>
                  </a:lnTo>
                  <a:lnTo>
                    <a:pt x="1290" y="7697"/>
                  </a:lnTo>
                  <a:lnTo>
                    <a:pt x="1187" y="7956"/>
                  </a:lnTo>
                  <a:lnTo>
                    <a:pt x="1084" y="8214"/>
                  </a:lnTo>
                  <a:lnTo>
                    <a:pt x="1032" y="8370"/>
                  </a:lnTo>
                  <a:lnTo>
                    <a:pt x="929" y="8628"/>
                  </a:lnTo>
                  <a:lnTo>
                    <a:pt x="773" y="8886"/>
                  </a:lnTo>
                  <a:lnTo>
                    <a:pt x="567" y="9145"/>
                  </a:lnTo>
                  <a:lnTo>
                    <a:pt x="360" y="9403"/>
                  </a:lnTo>
                  <a:lnTo>
                    <a:pt x="206" y="9609"/>
                  </a:lnTo>
                  <a:lnTo>
                    <a:pt x="102" y="9712"/>
                  </a:lnTo>
                  <a:lnTo>
                    <a:pt x="0" y="9661"/>
                  </a:lnTo>
                  <a:lnTo>
                    <a:pt x="102" y="9196"/>
                  </a:lnTo>
                  <a:lnTo>
                    <a:pt x="360" y="8317"/>
                  </a:lnTo>
                  <a:lnTo>
                    <a:pt x="413" y="8163"/>
                  </a:lnTo>
                  <a:lnTo>
                    <a:pt x="515" y="7904"/>
                  </a:lnTo>
                  <a:lnTo>
                    <a:pt x="619" y="7646"/>
                  </a:lnTo>
                  <a:lnTo>
                    <a:pt x="722" y="7284"/>
                  </a:lnTo>
                  <a:lnTo>
                    <a:pt x="826" y="6975"/>
                  </a:lnTo>
                  <a:lnTo>
                    <a:pt x="980" y="6561"/>
                  </a:lnTo>
                  <a:lnTo>
                    <a:pt x="1135" y="6200"/>
                  </a:lnTo>
                  <a:lnTo>
                    <a:pt x="1290" y="5786"/>
                  </a:lnTo>
                  <a:lnTo>
                    <a:pt x="1446" y="5373"/>
                  </a:lnTo>
                  <a:lnTo>
                    <a:pt x="1601" y="4960"/>
                  </a:lnTo>
                  <a:lnTo>
                    <a:pt x="1755" y="4598"/>
                  </a:lnTo>
                  <a:lnTo>
                    <a:pt x="1910" y="4185"/>
                  </a:lnTo>
                  <a:lnTo>
                    <a:pt x="2014" y="3823"/>
                  </a:lnTo>
                  <a:lnTo>
                    <a:pt x="2168" y="3514"/>
                  </a:lnTo>
                  <a:lnTo>
                    <a:pt x="2272" y="3203"/>
                  </a:lnTo>
                  <a:lnTo>
                    <a:pt x="2375" y="2945"/>
                  </a:lnTo>
                  <a:lnTo>
                    <a:pt x="2478" y="2739"/>
                  </a:lnTo>
                  <a:lnTo>
                    <a:pt x="2530" y="2583"/>
                  </a:lnTo>
                  <a:lnTo>
                    <a:pt x="2530" y="2481"/>
                  </a:lnTo>
                  <a:lnTo>
                    <a:pt x="2581" y="2428"/>
                  </a:lnTo>
                  <a:lnTo>
                    <a:pt x="3718" y="0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8" name="Freeform 295"/>
            <p:cNvSpPr>
              <a:spLocks/>
            </p:cNvSpPr>
            <p:nvPr/>
          </p:nvSpPr>
          <p:spPr bwMode="auto">
            <a:xfrm>
              <a:off x="2517" y="1876"/>
              <a:ext cx="981" cy="1911"/>
            </a:xfrm>
            <a:custGeom>
              <a:avLst/>
              <a:gdLst>
                <a:gd name="T0" fmla="*/ 6 w 4906"/>
                <a:gd name="T1" fmla="*/ 3 h 9558"/>
                <a:gd name="T2" fmla="*/ 5 w 4906"/>
                <a:gd name="T3" fmla="*/ 4 h 9558"/>
                <a:gd name="T4" fmla="*/ 5 w 4906"/>
                <a:gd name="T5" fmla="*/ 5 h 9558"/>
                <a:gd name="T6" fmla="*/ 5 w 4906"/>
                <a:gd name="T7" fmla="*/ 5 h 9558"/>
                <a:gd name="T8" fmla="*/ 4 w 4906"/>
                <a:gd name="T9" fmla="*/ 7 h 9558"/>
                <a:gd name="T10" fmla="*/ 4 w 4906"/>
                <a:gd name="T11" fmla="*/ 9 h 9558"/>
                <a:gd name="T12" fmla="*/ 3 w 4906"/>
                <a:gd name="T13" fmla="*/ 10 h 9558"/>
                <a:gd name="T14" fmla="*/ 3 w 4906"/>
                <a:gd name="T15" fmla="*/ 11 h 9558"/>
                <a:gd name="T16" fmla="*/ 2 w 4906"/>
                <a:gd name="T17" fmla="*/ 12 h 9558"/>
                <a:gd name="T18" fmla="*/ 2 w 4906"/>
                <a:gd name="T19" fmla="*/ 13 h 9558"/>
                <a:gd name="T20" fmla="*/ 2 w 4906"/>
                <a:gd name="T21" fmla="*/ 13 h 9558"/>
                <a:gd name="T22" fmla="*/ 1 w 4906"/>
                <a:gd name="T23" fmla="*/ 14 h 9558"/>
                <a:gd name="T24" fmla="*/ 1 w 4906"/>
                <a:gd name="T25" fmla="*/ 15 h 9558"/>
                <a:gd name="T26" fmla="*/ 0 w 4906"/>
                <a:gd name="T27" fmla="*/ 15 h 9558"/>
                <a:gd name="T28" fmla="*/ 0 w 4906"/>
                <a:gd name="T29" fmla="*/ 15 h 9558"/>
                <a:gd name="T30" fmla="*/ 1 w 4906"/>
                <a:gd name="T31" fmla="*/ 13 h 9558"/>
                <a:gd name="T32" fmla="*/ 1 w 4906"/>
                <a:gd name="T33" fmla="*/ 13 h 9558"/>
                <a:gd name="T34" fmla="*/ 1 w 4906"/>
                <a:gd name="T35" fmla="*/ 12 h 9558"/>
                <a:gd name="T36" fmla="*/ 1 w 4906"/>
                <a:gd name="T37" fmla="*/ 11 h 9558"/>
                <a:gd name="T38" fmla="*/ 2 w 4906"/>
                <a:gd name="T39" fmla="*/ 10 h 9558"/>
                <a:gd name="T40" fmla="*/ 2 w 4906"/>
                <a:gd name="T41" fmla="*/ 9 h 9558"/>
                <a:gd name="T42" fmla="*/ 3 w 4906"/>
                <a:gd name="T43" fmla="*/ 7 h 9558"/>
                <a:gd name="T44" fmla="*/ 3 w 4906"/>
                <a:gd name="T45" fmla="*/ 6 h 9558"/>
                <a:gd name="T46" fmla="*/ 4 w 4906"/>
                <a:gd name="T47" fmla="*/ 5 h 9558"/>
                <a:gd name="T48" fmla="*/ 4 w 4906"/>
                <a:gd name="T49" fmla="*/ 4 h 9558"/>
                <a:gd name="T50" fmla="*/ 4 w 4906"/>
                <a:gd name="T51" fmla="*/ 4 h 9558"/>
                <a:gd name="T52" fmla="*/ 4 w 4906"/>
                <a:gd name="T53" fmla="*/ 4 h 9558"/>
                <a:gd name="T54" fmla="*/ 6 w 4906"/>
                <a:gd name="T55" fmla="*/ 0 h 9558"/>
                <a:gd name="T56" fmla="*/ 8 w 4906"/>
                <a:gd name="T57" fmla="*/ 2 h 9558"/>
                <a:gd name="T58" fmla="*/ 8 w 4906"/>
                <a:gd name="T59" fmla="*/ 2 h 9558"/>
                <a:gd name="T60" fmla="*/ 8 w 4906"/>
                <a:gd name="T61" fmla="*/ 3 h 9558"/>
                <a:gd name="T62" fmla="*/ 7 w 4906"/>
                <a:gd name="T63" fmla="*/ 3 h 9558"/>
                <a:gd name="T64" fmla="*/ 7 w 4906"/>
                <a:gd name="T65" fmla="*/ 3 h 95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06" h="9558">
                  <a:moveTo>
                    <a:pt x="4079" y="1912"/>
                  </a:moveTo>
                  <a:lnTo>
                    <a:pt x="3820" y="2015"/>
                  </a:lnTo>
                  <a:lnTo>
                    <a:pt x="3562" y="2222"/>
                  </a:lnTo>
                  <a:lnTo>
                    <a:pt x="3407" y="2481"/>
                  </a:lnTo>
                  <a:lnTo>
                    <a:pt x="3305" y="2790"/>
                  </a:lnTo>
                  <a:lnTo>
                    <a:pt x="3201" y="3101"/>
                  </a:lnTo>
                  <a:lnTo>
                    <a:pt x="3149" y="3359"/>
                  </a:lnTo>
                  <a:lnTo>
                    <a:pt x="2994" y="3927"/>
                  </a:lnTo>
                  <a:lnTo>
                    <a:pt x="2736" y="4650"/>
                  </a:lnTo>
                  <a:lnTo>
                    <a:pt x="2323" y="5631"/>
                  </a:lnTo>
                  <a:lnTo>
                    <a:pt x="2168" y="5890"/>
                  </a:lnTo>
                  <a:lnTo>
                    <a:pt x="2014" y="6200"/>
                  </a:lnTo>
                  <a:lnTo>
                    <a:pt x="1859" y="6458"/>
                  </a:lnTo>
                  <a:lnTo>
                    <a:pt x="1703" y="6768"/>
                  </a:lnTo>
                  <a:lnTo>
                    <a:pt x="1548" y="7077"/>
                  </a:lnTo>
                  <a:lnTo>
                    <a:pt x="1393" y="7388"/>
                  </a:lnTo>
                  <a:lnTo>
                    <a:pt x="1239" y="7646"/>
                  </a:lnTo>
                  <a:lnTo>
                    <a:pt x="1135" y="7904"/>
                  </a:lnTo>
                  <a:lnTo>
                    <a:pt x="1032" y="8110"/>
                  </a:lnTo>
                  <a:lnTo>
                    <a:pt x="980" y="8266"/>
                  </a:lnTo>
                  <a:lnTo>
                    <a:pt x="877" y="8576"/>
                  </a:lnTo>
                  <a:lnTo>
                    <a:pt x="671" y="8886"/>
                  </a:lnTo>
                  <a:lnTo>
                    <a:pt x="464" y="9196"/>
                  </a:lnTo>
                  <a:lnTo>
                    <a:pt x="258" y="9403"/>
                  </a:lnTo>
                  <a:lnTo>
                    <a:pt x="102" y="9558"/>
                  </a:lnTo>
                  <a:lnTo>
                    <a:pt x="0" y="9558"/>
                  </a:lnTo>
                  <a:lnTo>
                    <a:pt x="102" y="9145"/>
                  </a:lnTo>
                  <a:lnTo>
                    <a:pt x="360" y="8317"/>
                  </a:lnTo>
                  <a:lnTo>
                    <a:pt x="413" y="8163"/>
                  </a:lnTo>
                  <a:lnTo>
                    <a:pt x="515" y="7904"/>
                  </a:lnTo>
                  <a:lnTo>
                    <a:pt x="619" y="7646"/>
                  </a:lnTo>
                  <a:lnTo>
                    <a:pt x="722" y="7284"/>
                  </a:lnTo>
                  <a:lnTo>
                    <a:pt x="826" y="6975"/>
                  </a:lnTo>
                  <a:lnTo>
                    <a:pt x="980" y="6561"/>
                  </a:lnTo>
                  <a:lnTo>
                    <a:pt x="1135" y="6200"/>
                  </a:lnTo>
                  <a:lnTo>
                    <a:pt x="1290" y="5786"/>
                  </a:lnTo>
                  <a:lnTo>
                    <a:pt x="1446" y="5373"/>
                  </a:lnTo>
                  <a:lnTo>
                    <a:pt x="1601" y="4960"/>
                  </a:lnTo>
                  <a:lnTo>
                    <a:pt x="1755" y="4598"/>
                  </a:lnTo>
                  <a:lnTo>
                    <a:pt x="1910" y="4185"/>
                  </a:lnTo>
                  <a:lnTo>
                    <a:pt x="2014" y="3823"/>
                  </a:lnTo>
                  <a:lnTo>
                    <a:pt x="2168" y="3514"/>
                  </a:lnTo>
                  <a:lnTo>
                    <a:pt x="2272" y="3203"/>
                  </a:lnTo>
                  <a:lnTo>
                    <a:pt x="2375" y="2945"/>
                  </a:lnTo>
                  <a:lnTo>
                    <a:pt x="2478" y="2739"/>
                  </a:lnTo>
                  <a:lnTo>
                    <a:pt x="2530" y="2583"/>
                  </a:lnTo>
                  <a:lnTo>
                    <a:pt x="2530" y="2481"/>
                  </a:lnTo>
                  <a:lnTo>
                    <a:pt x="2581" y="2428"/>
                  </a:lnTo>
                  <a:lnTo>
                    <a:pt x="3718" y="0"/>
                  </a:lnTo>
                  <a:lnTo>
                    <a:pt x="3873" y="156"/>
                  </a:lnTo>
                  <a:lnTo>
                    <a:pt x="4337" y="517"/>
                  </a:lnTo>
                  <a:lnTo>
                    <a:pt x="4802" y="1034"/>
                  </a:lnTo>
                  <a:lnTo>
                    <a:pt x="4906" y="1292"/>
                  </a:lnTo>
                  <a:lnTo>
                    <a:pt x="4906" y="1448"/>
                  </a:lnTo>
                  <a:lnTo>
                    <a:pt x="4854" y="1602"/>
                  </a:lnTo>
                  <a:lnTo>
                    <a:pt x="4699" y="1757"/>
                  </a:lnTo>
                  <a:lnTo>
                    <a:pt x="4544" y="1861"/>
                  </a:lnTo>
                  <a:lnTo>
                    <a:pt x="4286" y="1912"/>
                  </a:lnTo>
                  <a:lnTo>
                    <a:pt x="4079" y="1912"/>
                  </a:lnTo>
                  <a:close/>
                </a:path>
              </a:pathLst>
            </a:custGeom>
            <a:solidFill>
              <a:srgbClr val="499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69" name="Freeform 296"/>
            <p:cNvSpPr>
              <a:spLocks/>
            </p:cNvSpPr>
            <p:nvPr/>
          </p:nvSpPr>
          <p:spPr bwMode="auto">
            <a:xfrm>
              <a:off x="2527" y="1876"/>
              <a:ext cx="940" cy="1890"/>
            </a:xfrm>
            <a:custGeom>
              <a:avLst/>
              <a:gdLst>
                <a:gd name="T0" fmla="*/ 6 w 4699"/>
                <a:gd name="T1" fmla="*/ 3 h 9454"/>
                <a:gd name="T2" fmla="*/ 5 w 4699"/>
                <a:gd name="T3" fmla="*/ 4 h 9454"/>
                <a:gd name="T4" fmla="*/ 5 w 4699"/>
                <a:gd name="T5" fmla="*/ 5 h 9454"/>
                <a:gd name="T6" fmla="*/ 5 w 4699"/>
                <a:gd name="T7" fmla="*/ 5 h 9454"/>
                <a:gd name="T8" fmla="*/ 4 w 4699"/>
                <a:gd name="T9" fmla="*/ 8 h 9454"/>
                <a:gd name="T10" fmla="*/ 3 w 4699"/>
                <a:gd name="T11" fmla="*/ 9 h 9454"/>
                <a:gd name="T12" fmla="*/ 3 w 4699"/>
                <a:gd name="T13" fmla="*/ 10 h 9454"/>
                <a:gd name="T14" fmla="*/ 2 w 4699"/>
                <a:gd name="T15" fmla="*/ 11 h 9454"/>
                <a:gd name="T16" fmla="*/ 2 w 4699"/>
                <a:gd name="T17" fmla="*/ 12 h 9454"/>
                <a:gd name="T18" fmla="*/ 1 w 4699"/>
                <a:gd name="T19" fmla="*/ 13 h 9454"/>
                <a:gd name="T20" fmla="*/ 1 w 4699"/>
                <a:gd name="T21" fmla="*/ 13 h 9454"/>
                <a:gd name="T22" fmla="*/ 1 w 4699"/>
                <a:gd name="T23" fmla="*/ 14 h 9454"/>
                <a:gd name="T24" fmla="*/ 0 w 4699"/>
                <a:gd name="T25" fmla="*/ 15 h 9454"/>
                <a:gd name="T26" fmla="*/ 0 w 4699"/>
                <a:gd name="T27" fmla="*/ 15 h 9454"/>
                <a:gd name="T28" fmla="*/ 0 w 4699"/>
                <a:gd name="T29" fmla="*/ 13 h 9454"/>
                <a:gd name="T30" fmla="*/ 1 w 4699"/>
                <a:gd name="T31" fmla="*/ 13 h 9454"/>
                <a:gd name="T32" fmla="*/ 1 w 4699"/>
                <a:gd name="T33" fmla="*/ 12 h 9454"/>
                <a:gd name="T34" fmla="*/ 1 w 4699"/>
                <a:gd name="T35" fmla="*/ 11 h 9454"/>
                <a:gd name="T36" fmla="*/ 2 w 4699"/>
                <a:gd name="T37" fmla="*/ 10 h 9454"/>
                <a:gd name="T38" fmla="*/ 2 w 4699"/>
                <a:gd name="T39" fmla="*/ 9 h 9454"/>
                <a:gd name="T40" fmla="*/ 3 w 4699"/>
                <a:gd name="T41" fmla="*/ 7 h 9454"/>
                <a:gd name="T42" fmla="*/ 3 w 4699"/>
                <a:gd name="T43" fmla="*/ 6 h 9454"/>
                <a:gd name="T44" fmla="*/ 4 w 4699"/>
                <a:gd name="T45" fmla="*/ 5 h 9454"/>
                <a:gd name="T46" fmla="*/ 4 w 4699"/>
                <a:gd name="T47" fmla="*/ 4 h 9454"/>
                <a:gd name="T48" fmla="*/ 4 w 4699"/>
                <a:gd name="T49" fmla="*/ 4 h 9454"/>
                <a:gd name="T50" fmla="*/ 4 w 4699"/>
                <a:gd name="T51" fmla="*/ 4 h 9454"/>
                <a:gd name="T52" fmla="*/ 6 w 4699"/>
                <a:gd name="T53" fmla="*/ 0 h 9454"/>
                <a:gd name="T54" fmla="*/ 7 w 4699"/>
                <a:gd name="T55" fmla="*/ 1 h 9454"/>
                <a:gd name="T56" fmla="*/ 8 w 4699"/>
                <a:gd name="T57" fmla="*/ 2 h 9454"/>
                <a:gd name="T58" fmla="*/ 7 w 4699"/>
                <a:gd name="T59" fmla="*/ 2 h 9454"/>
                <a:gd name="T60" fmla="*/ 7 w 4699"/>
                <a:gd name="T61" fmla="*/ 3 h 9454"/>
                <a:gd name="T62" fmla="*/ 6 w 4699"/>
                <a:gd name="T63" fmla="*/ 3 h 94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699" h="9454">
                  <a:moveTo>
                    <a:pt x="3925" y="1912"/>
                  </a:moveTo>
                  <a:lnTo>
                    <a:pt x="3667" y="2015"/>
                  </a:lnTo>
                  <a:lnTo>
                    <a:pt x="3460" y="2222"/>
                  </a:lnTo>
                  <a:lnTo>
                    <a:pt x="3305" y="2481"/>
                  </a:lnTo>
                  <a:lnTo>
                    <a:pt x="3202" y="2790"/>
                  </a:lnTo>
                  <a:lnTo>
                    <a:pt x="3098" y="3101"/>
                  </a:lnTo>
                  <a:lnTo>
                    <a:pt x="3047" y="3359"/>
                  </a:lnTo>
                  <a:lnTo>
                    <a:pt x="2892" y="3978"/>
                  </a:lnTo>
                  <a:lnTo>
                    <a:pt x="2582" y="4702"/>
                  </a:lnTo>
                  <a:lnTo>
                    <a:pt x="2169" y="5684"/>
                  </a:lnTo>
                  <a:lnTo>
                    <a:pt x="2014" y="5993"/>
                  </a:lnTo>
                  <a:lnTo>
                    <a:pt x="1859" y="6251"/>
                  </a:lnTo>
                  <a:lnTo>
                    <a:pt x="1704" y="6561"/>
                  </a:lnTo>
                  <a:lnTo>
                    <a:pt x="1497" y="6871"/>
                  </a:lnTo>
                  <a:lnTo>
                    <a:pt x="1342" y="7181"/>
                  </a:lnTo>
                  <a:lnTo>
                    <a:pt x="1188" y="7491"/>
                  </a:lnTo>
                  <a:lnTo>
                    <a:pt x="1033" y="7750"/>
                  </a:lnTo>
                  <a:lnTo>
                    <a:pt x="929" y="8008"/>
                  </a:lnTo>
                  <a:lnTo>
                    <a:pt x="878" y="8163"/>
                  </a:lnTo>
                  <a:lnTo>
                    <a:pt x="722" y="8576"/>
                  </a:lnTo>
                  <a:lnTo>
                    <a:pt x="516" y="8938"/>
                  </a:lnTo>
                  <a:lnTo>
                    <a:pt x="258" y="9196"/>
                  </a:lnTo>
                  <a:lnTo>
                    <a:pt x="103" y="9403"/>
                  </a:lnTo>
                  <a:lnTo>
                    <a:pt x="0" y="9454"/>
                  </a:lnTo>
                  <a:lnTo>
                    <a:pt x="51" y="9092"/>
                  </a:lnTo>
                  <a:lnTo>
                    <a:pt x="309" y="8317"/>
                  </a:lnTo>
                  <a:lnTo>
                    <a:pt x="362" y="8163"/>
                  </a:lnTo>
                  <a:lnTo>
                    <a:pt x="464" y="7904"/>
                  </a:lnTo>
                  <a:lnTo>
                    <a:pt x="568" y="7646"/>
                  </a:lnTo>
                  <a:lnTo>
                    <a:pt x="671" y="7284"/>
                  </a:lnTo>
                  <a:lnTo>
                    <a:pt x="775" y="6975"/>
                  </a:lnTo>
                  <a:lnTo>
                    <a:pt x="929" y="6561"/>
                  </a:lnTo>
                  <a:lnTo>
                    <a:pt x="1084" y="6200"/>
                  </a:lnTo>
                  <a:lnTo>
                    <a:pt x="1239" y="5786"/>
                  </a:lnTo>
                  <a:lnTo>
                    <a:pt x="1395" y="5373"/>
                  </a:lnTo>
                  <a:lnTo>
                    <a:pt x="1550" y="4960"/>
                  </a:lnTo>
                  <a:lnTo>
                    <a:pt x="1704" y="4598"/>
                  </a:lnTo>
                  <a:lnTo>
                    <a:pt x="1859" y="4185"/>
                  </a:lnTo>
                  <a:lnTo>
                    <a:pt x="1963" y="3823"/>
                  </a:lnTo>
                  <a:lnTo>
                    <a:pt x="2117" y="3514"/>
                  </a:lnTo>
                  <a:lnTo>
                    <a:pt x="2221" y="3203"/>
                  </a:lnTo>
                  <a:lnTo>
                    <a:pt x="2324" y="2945"/>
                  </a:lnTo>
                  <a:lnTo>
                    <a:pt x="2427" y="2739"/>
                  </a:lnTo>
                  <a:lnTo>
                    <a:pt x="2479" y="2583"/>
                  </a:lnTo>
                  <a:lnTo>
                    <a:pt x="2479" y="2481"/>
                  </a:lnTo>
                  <a:lnTo>
                    <a:pt x="2530" y="2428"/>
                  </a:lnTo>
                  <a:lnTo>
                    <a:pt x="3667" y="0"/>
                  </a:lnTo>
                  <a:lnTo>
                    <a:pt x="3822" y="156"/>
                  </a:lnTo>
                  <a:lnTo>
                    <a:pt x="4184" y="517"/>
                  </a:lnTo>
                  <a:lnTo>
                    <a:pt x="4597" y="931"/>
                  </a:lnTo>
                  <a:lnTo>
                    <a:pt x="4699" y="1189"/>
                  </a:lnTo>
                  <a:lnTo>
                    <a:pt x="4699" y="1395"/>
                  </a:lnTo>
                  <a:lnTo>
                    <a:pt x="4648" y="1550"/>
                  </a:lnTo>
                  <a:lnTo>
                    <a:pt x="4544" y="1706"/>
                  </a:lnTo>
                  <a:lnTo>
                    <a:pt x="4338" y="1808"/>
                  </a:lnTo>
                  <a:lnTo>
                    <a:pt x="4131" y="1861"/>
                  </a:lnTo>
                  <a:lnTo>
                    <a:pt x="3925" y="1912"/>
                  </a:lnTo>
                  <a:close/>
                </a:path>
              </a:pathLst>
            </a:custGeom>
            <a:solidFill>
              <a:srgbClr val="3F9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0" name="Freeform 297"/>
            <p:cNvSpPr>
              <a:spLocks/>
            </p:cNvSpPr>
            <p:nvPr/>
          </p:nvSpPr>
          <p:spPr bwMode="auto">
            <a:xfrm>
              <a:off x="2537" y="1876"/>
              <a:ext cx="899" cy="1870"/>
            </a:xfrm>
            <a:custGeom>
              <a:avLst/>
              <a:gdLst>
                <a:gd name="T0" fmla="*/ 6 w 4493"/>
                <a:gd name="T1" fmla="*/ 3 h 9351"/>
                <a:gd name="T2" fmla="*/ 6 w 4493"/>
                <a:gd name="T3" fmla="*/ 3 h 9351"/>
                <a:gd name="T4" fmla="*/ 5 w 4493"/>
                <a:gd name="T5" fmla="*/ 4 h 9351"/>
                <a:gd name="T6" fmla="*/ 5 w 4493"/>
                <a:gd name="T7" fmla="*/ 4 h 9351"/>
                <a:gd name="T8" fmla="*/ 5 w 4493"/>
                <a:gd name="T9" fmla="*/ 5 h 9351"/>
                <a:gd name="T10" fmla="*/ 5 w 4493"/>
                <a:gd name="T11" fmla="*/ 5 h 9351"/>
                <a:gd name="T12" fmla="*/ 5 w 4493"/>
                <a:gd name="T13" fmla="*/ 5 h 9351"/>
                <a:gd name="T14" fmla="*/ 4 w 4493"/>
                <a:gd name="T15" fmla="*/ 6 h 9351"/>
                <a:gd name="T16" fmla="*/ 4 w 4493"/>
                <a:gd name="T17" fmla="*/ 8 h 9351"/>
                <a:gd name="T18" fmla="*/ 3 w 4493"/>
                <a:gd name="T19" fmla="*/ 9 h 9351"/>
                <a:gd name="T20" fmla="*/ 3 w 4493"/>
                <a:gd name="T21" fmla="*/ 9 h 9351"/>
                <a:gd name="T22" fmla="*/ 3 w 4493"/>
                <a:gd name="T23" fmla="*/ 10 h 9351"/>
                <a:gd name="T24" fmla="*/ 3 w 4493"/>
                <a:gd name="T25" fmla="*/ 10 h 9351"/>
                <a:gd name="T26" fmla="*/ 2 w 4493"/>
                <a:gd name="T27" fmla="*/ 11 h 9351"/>
                <a:gd name="T28" fmla="*/ 2 w 4493"/>
                <a:gd name="T29" fmla="*/ 11 h 9351"/>
                <a:gd name="T30" fmla="*/ 2 w 4493"/>
                <a:gd name="T31" fmla="*/ 12 h 9351"/>
                <a:gd name="T32" fmla="*/ 2 w 4493"/>
                <a:gd name="T33" fmla="*/ 12 h 9351"/>
                <a:gd name="T34" fmla="*/ 1 w 4493"/>
                <a:gd name="T35" fmla="*/ 13 h 9351"/>
                <a:gd name="T36" fmla="*/ 1 w 4493"/>
                <a:gd name="T37" fmla="*/ 13 h 9351"/>
                <a:gd name="T38" fmla="*/ 1 w 4493"/>
                <a:gd name="T39" fmla="*/ 13 h 9351"/>
                <a:gd name="T40" fmla="*/ 1 w 4493"/>
                <a:gd name="T41" fmla="*/ 14 h 9351"/>
                <a:gd name="T42" fmla="*/ 1 w 4493"/>
                <a:gd name="T43" fmla="*/ 14 h 9351"/>
                <a:gd name="T44" fmla="*/ 0 w 4493"/>
                <a:gd name="T45" fmla="*/ 15 h 9351"/>
                <a:gd name="T46" fmla="*/ 0 w 4493"/>
                <a:gd name="T47" fmla="*/ 15 h 9351"/>
                <a:gd name="T48" fmla="*/ 0 w 4493"/>
                <a:gd name="T49" fmla="*/ 15 h 9351"/>
                <a:gd name="T50" fmla="*/ 0 w 4493"/>
                <a:gd name="T51" fmla="*/ 15 h 9351"/>
                <a:gd name="T52" fmla="*/ 0 w 4493"/>
                <a:gd name="T53" fmla="*/ 15 h 9351"/>
                <a:gd name="T54" fmla="*/ 0 w 4493"/>
                <a:gd name="T55" fmla="*/ 13 h 9351"/>
                <a:gd name="T56" fmla="*/ 0 w 4493"/>
                <a:gd name="T57" fmla="*/ 13 h 9351"/>
                <a:gd name="T58" fmla="*/ 0 w 4493"/>
                <a:gd name="T59" fmla="*/ 13 h 9351"/>
                <a:gd name="T60" fmla="*/ 1 w 4493"/>
                <a:gd name="T61" fmla="*/ 13 h 9351"/>
                <a:gd name="T62" fmla="*/ 1 w 4493"/>
                <a:gd name="T63" fmla="*/ 12 h 9351"/>
                <a:gd name="T64" fmla="*/ 1 w 4493"/>
                <a:gd name="T65" fmla="*/ 12 h 9351"/>
                <a:gd name="T66" fmla="*/ 1 w 4493"/>
                <a:gd name="T67" fmla="*/ 11 h 9351"/>
                <a:gd name="T68" fmla="*/ 1 w 4493"/>
                <a:gd name="T69" fmla="*/ 10 h 9351"/>
                <a:gd name="T70" fmla="*/ 2 w 4493"/>
                <a:gd name="T71" fmla="*/ 10 h 9351"/>
                <a:gd name="T72" fmla="*/ 2 w 4493"/>
                <a:gd name="T73" fmla="*/ 9 h 9351"/>
                <a:gd name="T74" fmla="*/ 2 w 4493"/>
                <a:gd name="T75" fmla="*/ 9 h 9351"/>
                <a:gd name="T76" fmla="*/ 2 w 4493"/>
                <a:gd name="T77" fmla="*/ 8 h 9351"/>
                <a:gd name="T78" fmla="*/ 3 w 4493"/>
                <a:gd name="T79" fmla="*/ 7 h 9351"/>
                <a:gd name="T80" fmla="*/ 3 w 4493"/>
                <a:gd name="T81" fmla="*/ 7 h 9351"/>
                <a:gd name="T82" fmla="*/ 3 w 4493"/>
                <a:gd name="T83" fmla="*/ 6 h 9351"/>
                <a:gd name="T84" fmla="*/ 3 w 4493"/>
                <a:gd name="T85" fmla="*/ 6 h 9351"/>
                <a:gd name="T86" fmla="*/ 3 w 4493"/>
                <a:gd name="T87" fmla="*/ 5 h 9351"/>
                <a:gd name="T88" fmla="*/ 4 w 4493"/>
                <a:gd name="T89" fmla="*/ 5 h 9351"/>
                <a:gd name="T90" fmla="*/ 4 w 4493"/>
                <a:gd name="T91" fmla="*/ 4 h 9351"/>
                <a:gd name="T92" fmla="*/ 4 w 4493"/>
                <a:gd name="T93" fmla="*/ 4 h 9351"/>
                <a:gd name="T94" fmla="*/ 4 w 4493"/>
                <a:gd name="T95" fmla="*/ 4 h 9351"/>
                <a:gd name="T96" fmla="*/ 4 w 4493"/>
                <a:gd name="T97" fmla="*/ 4 h 9351"/>
                <a:gd name="T98" fmla="*/ 4 w 4493"/>
                <a:gd name="T99" fmla="*/ 4 h 9351"/>
                <a:gd name="T100" fmla="*/ 6 w 4493"/>
                <a:gd name="T101" fmla="*/ 0 h 9351"/>
                <a:gd name="T102" fmla="*/ 6 w 4493"/>
                <a:gd name="T103" fmla="*/ 0 h 9351"/>
                <a:gd name="T104" fmla="*/ 6 w 4493"/>
                <a:gd name="T105" fmla="*/ 1 h 9351"/>
                <a:gd name="T106" fmla="*/ 7 w 4493"/>
                <a:gd name="T107" fmla="*/ 1 h 9351"/>
                <a:gd name="T108" fmla="*/ 7 w 4493"/>
                <a:gd name="T109" fmla="*/ 1 h 9351"/>
                <a:gd name="T110" fmla="*/ 7 w 4493"/>
                <a:gd name="T111" fmla="*/ 2 h 9351"/>
                <a:gd name="T112" fmla="*/ 7 w 4493"/>
                <a:gd name="T113" fmla="*/ 2 h 9351"/>
                <a:gd name="T114" fmla="*/ 7 w 4493"/>
                <a:gd name="T115" fmla="*/ 2 h 9351"/>
                <a:gd name="T116" fmla="*/ 7 w 4493"/>
                <a:gd name="T117" fmla="*/ 3 h 9351"/>
                <a:gd name="T118" fmla="*/ 7 w 4493"/>
                <a:gd name="T119" fmla="*/ 3 h 9351"/>
                <a:gd name="T120" fmla="*/ 6 w 4493"/>
                <a:gd name="T121" fmla="*/ 3 h 9351"/>
                <a:gd name="T122" fmla="*/ 6 w 4493"/>
                <a:gd name="T123" fmla="*/ 3 h 93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493" h="9351">
                  <a:moveTo>
                    <a:pt x="3771" y="1861"/>
                  </a:moveTo>
                  <a:lnTo>
                    <a:pt x="3460" y="2015"/>
                  </a:lnTo>
                  <a:lnTo>
                    <a:pt x="3254" y="2325"/>
                  </a:lnTo>
                  <a:lnTo>
                    <a:pt x="3099" y="2635"/>
                  </a:lnTo>
                  <a:lnTo>
                    <a:pt x="2996" y="3049"/>
                  </a:lnTo>
                  <a:lnTo>
                    <a:pt x="2945" y="3359"/>
                  </a:lnTo>
                  <a:lnTo>
                    <a:pt x="2738" y="3978"/>
                  </a:lnTo>
                  <a:lnTo>
                    <a:pt x="2428" y="4753"/>
                  </a:lnTo>
                  <a:lnTo>
                    <a:pt x="2015" y="5735"/>
                  </a:lnTo>
                  <a:lnTo>
                    <a:pt x="1859" y="6044"/>
                  </a:lnTo>
                  <a:lnTo>
                    <a:pt x="1705" y="6355"/>
                  </a:lnTo>
                  <a:lnTo>
                    <a:pt x="1499" y="6717"/>
                  </a:lnTo>
                  <a:lnTo>
                    <a:pt x="1344" y="7026"/>
                  </a:lnTo>
                  <a:lnTo>
                    <a:pt x="1137" y="7336"/>
                  </a:lnTo>
                  <a:lnTo>
                    <a:pt x="1033" y="7646"/>
                  </a:lnTo>
                  <a:lnTo>
                    <a:pt x="878" y="7904"/>
                  </a:lnTo>
                  <a:lnTo>
                    <a:pt x="827" y="8110"/>
                  </a:lnTo>
                  <a:lnTo>
                    <a:pt x="671" y="8472"/>
                  </a:lnTo>
                  <a:lnTo>
                    <a:pt x="465" y="8783"/>
                  </a:lnTo>
                  <a:lnTo>
                    <a:pt x="258" y="9092"/>
                  </a:lnTo>
                  <a:lnTo>
                    <a:pt x="104" y="9299"/>
                  </a:lnTo>
                  <a:lnTo>
                    <a:pt x="0" y="9351"/>
                  </a:lnTo>
                  <a:lnTo>
                    <a:pt x="0" y="9092"/>
                  </a:lnTo>
                  <a:lnTo>
                    <a:pt x="258" y="8317"/>
                  </a:lnTo>
                  <a:lnTo>
                    <a:pt x="311" y="8163"/>
                  </a:lnTo>
                  <a:lnTo>
                    <a:pt x="413" y="7904"/>
                  </a:lnTo>
                  <a:lnTo>
                    <a:pt x="517" y="7646"/>
                  </a:lnTo>
                  <a:lnTo>
                    <a:pt x="620" y="7284"/>
                  </a:lnTo>
                  <a:lnTo>
                    <a:pt x="724" y="6975"/>
                  </a:lnTo>
                  <a:lnTo>
                    <a:pt x="878" y="6561"/>
                  </a:lnTo>
                  <a:lnTo>
                    <a:pt x="1033" y="6200"/>
                  </a:lnTo>
                  <a:lnTo>
                    <a:pt x="1188" y="5786"/>
                  </a:lnTo>
                  <a:lnTo>
                    <a:pt x="1344" y="5373"/>
                  </a:lnTo>
                  <a:lnTo>
                    <a:pt x="1499" y="4960"/>
                  </a:lnTo>
                  <a:lnTo>
                    <a:pt x="1653" y="4598"/>
                  </a:lnTo>
                  <a:lnTo>
                    <a:pt x="1808" y="4185"/>
                  </a:lnTo>
                  <a:lnTo>
                    <a:pt x="1912" y="3823"/>
                  </a:lnTo>
                  <a:lnTo>
                    <a:pt x="2066" y="3514"/>
                  </a:lnTo>
                  <a:lnTo>
                    <a:pt x="2170" y="3203"/>
                  </a:lnTo>
                  <a:lnTo>
                    <a:pt x="2273" y="2945"/>
                  </a:lnTo>
                  <a:lnTo>
                    <a:pt x="2376" y="2739"/>
                  </a:lnTo>
                  <a:lnTo>
                    <a:pt x="2428" y="2583"/>
                  </a:lnTo>
                  <a:lnTo>
                    <a:pt x="2428" y="2481"/>
                  </a:lnTo>
                  <a:lnTo>
                    <a:pt x="2479" y="2428"/>
                  </a:lnTo>
                  <a:lnTo>
                    <a:pt x="3616" y="0"/>
                  </a:lnTo>
                  <a:lnTo>
                    <a:pt x="3718" y="156"/>
                  </a:lnTo>
                  <a:lnTo>
                    <a:pt x="4029" y="466"/>
                  </a:lnTo>
                  <a:lnTo>
                    <a:pt x="4391" y="828"/>
                  </a:lnTo>
                  <a:lnTo>
                    <a:pt x="4493" y="1086"/>
                  </a:lnTo>
                  <a:lnTo>
                    <a:pt x="4493" y="1292"/>
                  </a:lnTo>
                  <a:lnTo>
                    <a:pt x="4442" y="1499"/>
                  </a:lnTo>
                  <a:lnTo>
                    <a:pt x="4339" y="1654"/>
                  </a:lnTo>
                  <a:lnTo>
                    <a:pt x="4184" y="1757"/>
                  </a:lnTo>
                  <a:lnTo>
                    <a:pt x="3977" y="1808"/>
                  </a:lnTo>
                  <a:lnTo>
                    <a:pt x="3771" y="1861"/>
                  </a:lnTo>
                  <a:close/>
                </a:path>
              </a:pathLst>
            </a:custGeom>
            <a:solidFill>
              <a:srgbClr val="358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1" name="Freeform 298"/>
            <p:cNvSpPr>
              <a:spLocks/>
            </p:cNvSpPr>
            <p:nvPr/>
          </p:nvSpPr>
          <p:spPr bwMode="auto">
            <a:xfrm>
              <a:off x="2548" y="1876"/>
              <a:ext cx="857" cy="1849"/>
            </a:xfrm>
            <a:custGeom>
              <a:avLst/>
              <a:gdLst>
                <a:gd name="T0" fmla="*/ 6 w 4287"/>
                <a:gd name="T1" fmla="*/ 3 h 9247"/>
                <a:gd name="T2" fmla="*/ 5 w 4287"/>
                <a:gd name="T3" fmla="*/ 3 h 9247"/>
                <a:gd name="T4" fmla="*/ 5 w 4287"/>
                <a:gd name="T5" fmla="*/ 4 h 9247"/>
                <a:gd name="T6" fmla="*/ 5 w 4287"/>
                <a:gd name="T7" fmla="*/ 4 h 9247"/>
                <a:gd name="T8" fmla="*/ 5 w 4287"/>
                <a:gd name="T9" fmla="*/ 5 h 9247"/>
                <a:gd name="T10" fmla="*/ 5 w 4287"/>
                <a:gd name="T11" fmla="*/ 5 h 9247"/>
                <a:gd name="T12" fmla="*/ 5 w 4287"/>
                <a:gd name="T13" fmla="*/ 5 h 9247"/>
                <a:gd name="T14" fmla="*/ 4 w 4287"/>
                <a:gd name="T15" fmla="*/ 6 h 9247"/>
                <a:gd name="T16" fmla="*/ 4 w 4287"/>
                <a:gd name="T17" fmla="*/ 8 h 9247"/>
                <a:gd name="T18" fmla="*/ 3 w 4287"/>
                <a:gd name="T19" fmla="*/ 9 h 9247"/>
                <a:gd name="T20" fmla="*/ 3 w 4287"/>
                <a:gd name="T21" fmla="*/ 9 h 9247"/>
                <a:gd name="T22" fmla="*/ 3 w 4287"/>
                <a:gd name="T23" fmla="*/ 10 h 9247"/>
                <a:gd name="T24" fmla="*/ 3 w 4287"/>
                <a:gd name="T25" fmla="*/ 10 h 9247"/>
                <a:gd name="T26" fmla="*/ 2 w 4287"/>
                <a:gd name="T27" fmla="*/ 11 h 9247"/>
                <a:gd name="T28" fmla="*/ 2 w 4287"/>
                <a:gd name="T29" fmla="*/ 11 h 9247"/>
                <a:gd name="T30" fmla="*/ 2 w 4287"/>
                <a:gd name="T31" fmla="*/ 12 h 9247"/>
                <a:gd name="T32" fmla="*/ 1 w 4287"/>
                <a:gd name="T33" fmla="*/ 12 h 9247"/>
                <a:gd name="T34" fmla="*/ 1 w 4287"/>
                <a:gd name="T35" fmla="*/ 12 h 9247"/>
                <a:gd name="T36" fmla="*/ 1 w 4287"/>
                <a:gd name="T37" fmla="*/ 13 h 9247"/>
                <a:gd name="T38" fmla="*/ 1 w 4287"/>
                <a:gd name="T39" fmla="*/ 13 h 9247"/>
                <a:gd name="T40" fmla="*/ 1 w 4287"/>
                <a:gd name="T41" fmla="*/ 14 h 9247"/>
                <a:gd name="T42" fmla="*/ 0 w 4287"/>
                <a:gd name="T43" fmla="*/ 14 h 9247"/>
                <a:gd name="T44" fmla="*/ 0 w 4287"/>
                <a:gd name="T45" fmla="*/ 15 h 9247"/>
                <a:gd name="T46" fmla="*/ 0 w 4287"/>
                <a:gd name="T47" fmla="*/ 15 h 9247"/>
                <a:gd name="T48" fmla="*/ 0 w 4287"/>
                <a:gd name="T49" fmla="*/ 15 h 9247"/>
                <a:gd name="T50" fmla="*/ 0 w 4287"/>
                <a:gd name="T51" fmla="*/ 14 h 9247"/>
                <a:gd name="T52" fmla="*/ 0 w 4287"/>
                <a:gd name="T53" fmla="*/ 13 h 9247"/>
                <a:gd name="T54" fmla="*/ 0 w 4287"/>
                <a:gd name="T55" fmla="*/ 13 h 9247"/>
                <a:gd name="T56" fmla="*/ 0 w 4287"/>
                <a:gd name="T57" fmla="*/ 13 h 9247"/>
                <a:gd name="T58" fmla="*/ 1 w 4287"/>
                <a:gd name="T59" fmla="*/ 13 h 9247"/>
                <a:gd name="T60" fmla="*/ 1 w 4287"/>
                <a:gd name="T61" fmla="*/ 12 h 9247"/>
                <a:gd name="T62" fmla="*/ 1 w 4287"/>
                <a:gd name="T63" fmla="*/ 12 h 9247"/>
                <a:gd name="T64" fmla="*/ 1 w 4287"/>
                <a:gd name="T65" fmla="*/ 11 h 9247"/>
                <a:gd name="T66" fmla="*/ 1 w 4287"/>
                <a:gd name="T67" fmla="*/ 10 h 9247"/>
                <a:gd name="T68" fmla="*/ 2 w 4287"/>
                <a:gd name="T69" fmla="*/ 10 h 9247"/>
                <a:gd name="T70" fmla="*/ 2 w 4287"/>
                <a:gd name="T71" fmla="*/ 9 h 9247"/>
                <a:gd name="T72" fmla="*/ 2 w 4287"/>
                <a:gd name="T73" fmla="*/ 9 h 9247"/>
                <a:gd name="T74" fmla="*/ 2 w 4287"/>
                <a:gd name="T75" fmla="*/ 8 h 9247"/>
                <a:gd name="T76" fmla="*/ 3 w 4287"/>
                <a:gd name="T77" fmla="*/ 7 h 9247"/>
                <a:gd name="T78" fmla="*/ 3 w 4287"/>
                <a:gd name="T79" fmla="*/ 7 h 9247"/>
                <a:gd name="T80" fmla="*/ 3 w 4287"/>
                <a:gd name="T81" fmla="*/ 6 h 9247"/>
                <a:gd name="T82" fmla="*/ 3 w 4287"/>
                <a:gd name="T83" fmla="*/ 6 h 9247"/>
                <a:gd name="T84" fmla="*/ 3 w 4287"/>
                <a:gd name="T85" fmla="*/ 5 h 9247"/>
                <a:gd name="T86" fmla="*/ 4 w 4287"/>
                <a:gd name="T87" fmla="*/ 5 h 9247"/>
                <a:gd name="T88" fmla="*/ 4 w 4287"/>
                <a:gd name="T89" fmla="*/ 4 h 9247"/>
                <a:gd name="T90" fmla="*/ 4 w 4287"/>
                <a:gd name="T91" fmla="*/ 4 h 9247"/>
                <a:gd name="T92" fmla="*/ 4 w 4287"/>
                <a:gd name="T93" fmla="*/ 4 h 9247"/>
                <a:gd name="T94" fmla="*/ 4 w 4287"/>
                <a:gd name="T95" fmla="*/ 4 h 9247"/>
                <a:gd name="T96" fmla="*/ 4 w 4287"/>
                <a:gd name="T97" fmla="*/ 4 h 9247"/>
                <a:gd name="T98" fmla="*/ 6 w 4287"/>
                <a:gd name="T99" fmla="*/ 0 h 9247"/>
                <a:gd name="T100" fmla="*/ 6 w 4287"/>
                <a:gd name="T101" fmla="*/ 0 h 9247"/>
                <a:gd name="T102" fmla="*/ 6 w 4287"/>
                <a:gd name="T103" fmla="*/ 1 h 9247"/>
                <a:gd name="T104" fmla="*/ 7 w 4287"/>
                <a:gd name="T105" fmla="*/ 1 h 9247"/>
                <a:gd name="T106" fmla="*/ 7 w 4287"/>
                <a:gd name="T107" fmla="*/ 1 h 9247"/>
                <a:gd name="T108" fmla="*/ 7 w 4287"/>
                <a:gd name="T109" fmla="*/ 2 h 9247"/>
                <a:gd name="T110" fmla="*/ 7 w 4287"/>
                <a:gd name="T111" fmla="*/ 2 h 9247"/>
                <a:gd name="T112" fmla="*/ 7 w 4287"/>
                <a:gd name="T113" fmla="*/ 2 h 9247"/>
                <a:gd name="T114" fmla="*/ 7 w 4287"/>
                <a:gd name="T115" fmla="*/ 3 h 9247"/>
                <a:gd name="T116" fmla="*/ 6 w 4287"/>
                <a:gd name="T117" fmla="*/ 3 h 9247"/>
                <a:gd name="T118" fmla="*/ 6 w 4287"/>
                <a:gd name="T119" fmla="*/ 3 h 924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87" h="9247">
                  <a:moveTo>
                    <a:pt x="3666" y="1861"/>
                  </a:moveTo>
                  <a:lnTo>
                    <a:pt x="3357" y="2015"/>
                  </a:lnTo>
                  <a:lnTo>
                    <a:pt x="3151" y="2325"/>
                  </a:lnTo>
                  <a:lnTo>
                    <a:pt x="2995" y="2635"/>
                  </a:lnTo>
                  <a:lnTo>
                    <a:pt x="2893" y="2997"/>
                  </a:lnTo>
                  <a:lnTo>
                    <a:pt x="2840" y="3359"/>
                  </a:lnTo>
                  <a:lnTo>
                    <a:pt x="2634" y="3978"/>
                  </a:lnTo>
                  <a:lnTo>
                    <a:pt x="2324" y="4805"/>
                  </a:lnTo>
                  <a:lnTo>
                    <a:pt x="1911" y="5735"/>
                  </a:lnTo>
                  <a:lnTo>
                    <a:pt x="1756" y="6044"/>
                  </a:lnTo>
                  <a:lnTo>
                    <a:pt x="1601" y="6355"/>
                  </a:lnTo>
                  <a:lnTo>
                    <a:pt x="1394" y="6717"/>
                  </a:lnTo>
                  <a:lnTo>
                    <a:pt x="1239" y="6975"/>
                  </a:lnTo>
                  <a:lnTo>
                    <a:pt x="1085" y="7284"/>
                  </a:lnTo>
                  <a:lnTo>
                    <a:pt x="930" y="7543"/>
                  </a:lnTo>
                  <a:lnTo>
                    <a:pt x="775" y="7801"/>
                  </a:lnTo>
                  <a:lnTo>
                    <a:pt x="723" y="8008"/>
                  </a:lnTo>
                  <a:lnTo>
                    <a:pt x="517" y="8472"/>
                  </a:lnTo>
                  <a:lnTo>
                    <a:pt x="259" y="8886"/>
                  </a:lnTo>
                  <a:lnTo>
                    <a:pt x="104" y="9145"/>
                  </a:lnTo>
                  <a:lnTo>
                    <a:pt x="0" y="9247"/>
                  </a:lnTo>
                  <a:lnTo>
                    <a:pt x="0" y="9041"/>
                  </a:lnTo>
                  <a:lnTo>
                    <a:pt x="206" y="8317"/>
                  </a:lnTo>
                  <a:lnTo>
                    <a:pt x="259" y="8163"/>
                  </a:lnTo>
                  <a:lnTo>
                    <a:pt x="361" y="7904"/>
                  </a:lnTo>
                  <a:lnTo>
                    <a:pt x="465" y="7646"/>
                  </a:lnTo>
                  <a:lnTo>
                    <a:pt x="568" y="7284"/>
                  </a:lnTo>
                  <a:lnTo>
                    <a:pt x="672" y="6975"/>
                  </a:lnTo>
                  <a:lnTo>
                    <a:pt x="826" y="6561"/>
                  </a:lnTo>
                  <a:lnTo>
                    <a:pt x="981" y="6200"/>
                  </a:lnTo>
                  <a:lnTo>
                    <a:pt x="1136" y="5786"/>
                  </a:lnTo>
                  <a:lnTo>
                    <a:pt x="1292" y="5373"/>
                  </a:lnTo>
                  <a:lnTo>
                    <a:pt x="1447" y="4960"/>
                  </a:lnTo>
                  <a:lnTo>
                    <a:pt x="1601" y="4598"/>
                  </a:lnTo>
                  <a:lnTo>
                    <a:pt x="1756" y="4185"/>
                  </a:lnTo>
                  <a:lnTo>
                    <a:pt x="1860" y="3823"/>
                  </a:lnTo>
                  <a:lnTo>
                    <a:pt x="2014" y="3514"/>
                  </a:lnTo>
                  <a:lnTo>
                    <a:pt x="2118" y="3203"/>
                  </a:lnTo>
                  <a:lnTo>
                    <a:pt x="2221" y="2945"/>
                  </a:lnTo>
                  <a:lnTo>
                    <a:pt x="2324" y="2739"/>
                  </a:lnTo>
                  <a:lnTo>
                    <a:pt x="2376" y="2583"/>
                  </a:lnTo>
                  <a:lnTo>
                    <a:pt x="2376" y="2481"/>
                  </a:lnTo>
                  <a:lnTo>
                    <a:pt x="2427" y="2428"/>
                  </a:lnTo>
                  <a:lnTo>
                    <a:pt x="3564" y="0"/>
                  </a:lnTo>
                  <a:lnTo>
                    <a:pt x="3666" y="156"/>
                  </a:lnTo>
                  <a:lnTo>
                    <a:pt x="3873" y="415"/>
                  </a:lnTo>
                  <a:lnTo>
                    <a:pt x="4183" y="775"/>
                  </a:lnTo>
                  <a:lnTo>
                    <a:pt x="4287" y="1086"/>
                  </a:lnTo>
                  <a:lnTo>
                    <a:pt x="4287" y="1344"/>
                  </a:lnTo>
                  <a:lnTo>
                    <a:pt x="4235" y="1499"/>
                  </a:lnTo>
                  <a:lnTo>
                    <a:pt x="4081" y="1654"/>
                  </a:lnTo>
                  <a:lnTo>
                    <a:pt x="3873" y="1808"/>
                  </a:lnTo>
                  <a:lnTo>
                    <a:pt x="3666" y="1861"/>
                  </a:lnTo>
                  <a:close/>
                </a:path>
              </a:pathLst>
            </a:custGeom>
            <a:solidFill>
              <a:srgbClr val="2B8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2" name="Freeform 299"/>
            <p:cNvSpPr>
              <a:spLocks/>
            </p:cNvSpPr>
            <p:nvPr/>
          </p:nvSpPr>
          <p:spPr bwMode="auto">
            <a:xfrm>
              <a:off x="2548" y="1876"/>
              <a:ext cx="826" cy="1829"/>
            </a:xfrm>
            <a:custGeom>
              <a:avLst/>
              <a:gdLst>
                <a:gd name="T0" fmla="*/ 6 w 4132"/>
                <a:gd name="T1" fmla="*/ 3 h 9145"/>
                <a:gd name="T2" fmla="*/ 5 w 4132"/>
                <a:gd name="T3" fmla="*/ 3 h 9145"/>
                <a:gd name="T4" fmla="*/ 5 w 4132"/>
                <a:gd name="T5" fmla="*/ 4 h 9145"/>
                <a:gd name="T6" fmla="*/ 5 w 4132"/>
                <a:gd name="T7" fmla="*/ 4 h 9145"/>
                <a:gd name="T8" fmla="*/ 5 w 4132"/>
                <a:gd name="T9" fmla="*/ 5 h 9145"/>
                <a:gd name="T10" fmla="*/ 4 w 4132"/>
                <a:gd name="T11" fmla="*/ 5 h 9145"/>
                <a:gd name="T12" fmla="*/ 4 w 4132"/>
                <a:gd name="T13" fmla="*/ 5 h 9145"/>
                <a:gd name="T14" fmla="*/ 4 w 4132"/>
                <a:gd name="T15" fmla="*/ 6 h 9145"/>
                <a:gd name="T16" fmla="*/ 4 w 4132"/>
                <a:gd name="T17" fmla="*/ 8 h 9145"/>
                <a:gd name="T18" fmla="*/ 3 w 4132"/>
                <a:gd name="T19" fmla="*/ 9 h 9145"/>
                <a:gd name="T20" fmla="*/ 3 w 4132"/>
                <a:gd name="T21" fmla="*/ 9 h 9145"/>
                <a:gd name="T22" fmla="*/ 3 w 4132"/>
                <a:gd name="T23" fmla="*/ 10 h 9145"/>
                <a:gd name="T24" fmla="*/ 2 w 4132"/>
                <a:gd name="T25" fmla="*/ 10 h 9145"/>
                <a:gd name="T26" fmla="*/ 2 w 4132"/>
                <a:gd name="T27" fmla="*/ 11 h 9145"/>
                <a:gd name="T28" fmla="*/ 2 w 4132"/>
                <a:gd name="T29" fmla="*/ 11 h 9145"/>
                <a:gd name="T30" fmla="*/ 1 w 4132"/>
                <a:gd name="T31" fmla="*/ 12 h 9145"/>
                <a:gd name="T32" fmla="*/ 1 w 4132"/>
                <a:gd name="T33" fmla="*/ 12 h 9145"/>
                <a:gd name="T34" fmla="*/ 1 w 4132"/>
                <a:gd name="T35" fmla="*/ 13 h 9145"/>
                <a:gd name="T36" fmla="*/ 1 w 4132"/>
                <a:gd name="T37" fmla="*/ 13 h 9145"/>
                <a:gd name="T38" fmla="*/ 1 w 4132"/>
                <a:gd name="T39" fmla="*/ 13 h 9145"/>
                <a:gd name="T40" fmla="*/ 0 w 4132"/>
                <a:gd name="T41" fmla="*/ 14 h 9145"/>
                <a:gd name="T42" fmla="*/ 0 w 4132"/>
                <a:gd name="T43" fmla="*/ 14 h 9145"/>
                <a:gd name="T44" fmla="*/ 0 w 4132"/>
                <a:gd name="T45" fmla="*/ 14 h 9145"/>
                <a:gd name="T46" fmla="*/ 0 w 4132"/>
                <a:gd name="T47" fmla="*/ 15 h 9145"/>
                <a:gd name="T48" fmla="*/ 0 w 4132"/>
                <a:gd name="T49" fmla="*/ 14 h 9145"/>
                <a:gd name="T50" fmla="*/ 0 w 4132"/>
                <a:gd name="T51" fmla="*/ 13 h 9145"/>
                <a:gd name="T52" fmla="*/ 0 w 4132"/>
                <a:gd name="T53" fmla="*/ 13 h 9145"/>
                <a:gd name="T54" fmla="*/ 0 w 4132"/>
                <a:gd name="T55" fmla="*/ 13 h 9145"/>
                <a:gd name="T56" fmla="*/ 1 w 4132"/>
                <a:gd name="T57" fmla="*/ 13 h 9145"/>
                <a:gd name="T58" fmla="*/ 1 w 4132"/>
                <a:gd name="T59" fmla="*/ 12 h 9145"/>
                <a:gd name="T60" fmla="*/ 1 w 4132"/>
                <a:gd name="T61" fmla="*/ 12 h 9145"/>
                <a:gd name="T62" fmla="*/ 1 w 4132"/>
                <a:gd name="T63" fmla="*/ 11 h 9145"/>
                <a:gd name="T64" fmla="*/ 1 w 4132"/>
                <a:gd name="T65" fmla="*/ 10 h 9145"/>
                <a:gd name="T66" fmla="*/ 2 w 4132"/>
                <a:gd name="T67" fmla="*/ 10 h 9145"/>
                <a:gd name="T68" fmla="*/ 2 w 4132"/>
                <a:gd name="T69" fmla="*/ 9 h 9145"/>
                <a:gd name="T70" fmla="*/ 2 w 4132"/>
                <a:gd name="T71" fmla="*/ 9 h 9145"/>
                <a:gd name="T72" fmla="*/ 2 w 4132"/>
                <a:gd name="T73" fmla="*/ 8 h 9145"/>
                <a:gd name="T74" fmla="*/ 3 w 4132"/>
                <a:gd name="T75" fmla="*/ 7 h 9145"/>
                <a:gd name="T76" fmla="*/ 3 w 4132"/>
                <a:gd name="T77" fmla="*/ 7 h 9145"/>
                <a:gd name="T78" fmla="*/ 3 w 4132"/>
                <a:gd name="T79" fmla="*/ 6 h 9145"/>
                <a:gd name="T80" fmla="*/ 3 w 4132"/>
                <a:gd name="T81" fmla="*/ 6 h 9145"/>
                <a:gd name="T82" fmla="*/ 3 w 4132"/>
                <a:gd name="T83" fmla="*/ 5 h 9145"/>
                <a:gd name="T84" fmla="*/ 4 w 4132"/>
                <a:gd name="T85" fmla="*/ 5 h 9145"/>
                <a:gd name="T86" fmla="*/ 4 w 4132"/>
                <a:gd name="T87" fmla="*/ 4 h 9145"/>
                <a:gd name="T88" fmla="*/ 4 w 4132"/>
                <a:gd name="T89" fmla="*/ 4 h 9145"/>
                <a:gd name="T90" fmla="*/ 4 w 4132"/>
                <a:gd name="T91" fmla="*/ 4 h 9145"/>
                <a:gd name="T92" fmla="*/ 4 w 4132"/>
                <a:gd name="T93" fmla="*/ 4 h 9145"/>
                <a:gd name="T94" fmla="*/ 4 w 4132"/>
                <a:gd name="T95" fmla="*/ 4 h 9145"/>
                <a:gd name="T96" fmla="*/ 6 w 4132"/>
                <a:gd name="T97" fmla="*/ 0 h 9145"/>
                <a:gd name="T98" fmla="*/ 6 w 4132"/>
                <a:gd name="T99" fmla="*/ 0 h 9145"/>
                <a:gd name="T100" fmla="*/ 6 w 4132"/>
                <a:gd name="T101" fmla="*/ 1 h 9145"/>
                <a:gd name="T102" fmla="*/ 6 w 4132"/>
                <a:gd name="T103" fmla="*/ 1 h 9145"/>
                <a:gd name="T104" fmla="*/ 6 w 4132"/>
                <a:gd name="T105" fmla="*/ 1 h 9145"/>
                <a:gd name="T106" fmla="*/ 7 w 4132"/>
                <a:gd name="T107" fmla="*/ 2 h 9145"/>
                <a:gd name="T108" fmla="*/ 7 w 4132"/>
                <a:gd name="T109" fmla="*/ 2 h 9145"/>
                <a:gd name="T110" fmla="*/ 6 w 4132"/>
                <a:gd name="T111" fmla="*/ 2 h 9145"/>
                <a:gd name="T112" fmla="*/ 6 w 4132"/>
                <a:gd name="T113" fmla="*/ 3 h 9145"/>
                <a:gd name="T114" fmla="*/ 6 w 4132"/>
                <a:gd name="T115" fmla="*/ 3 h 914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132" h="9145">
                  <a:moveTo>
                    <a:pt x="3564" y="1808"/>
                  </a:moveTo>
                  <a:lnTo>
                    <a:pt x="3253" y="2015"/>
                  </a:lnTo>
                  <a:lnTo>
                    <a:pt x="3099" y="2325"/>
                  </a:lnTo>
                  <a:lnTo>
                    <a:pt x="2944" y="2635"/>
                  </a:lnTo>
                  <a:lnTo>
                    <a:pt x="2840" y="2997"/>
                  </a:lnTo>
                  <a:lnTo>
                    <a:pt x="2737" y="3359"/>
                  </a:lnTo>
                  <a:lnTo>
                    <a:pt x="2531" y="4030"/>
                  </a:lnTo>
                  <a:lnTo>
                    <a:pt x="2221" y="4856"/>
                  </a:lnTo>
                  <a:lnTo>
                    <a:pt x="1807" y="5786"/>
                  </a:lnTo>
                  <a:lnTo>
                    <a:pt x="1653" y="6148"/>
                  </a:lnTo>
                  <a:lnTo>
                    <a:pt x="1447" y="6458"/>
                  </a:lnTo>
                  <a:lnTo>
                    <a:pt x="1292" y="6819"/>
                  </a:lnTo>
                  <a:lnTo>
                    <a:pt x="1085" y="7130"/>
                  </a:lnTo>
                  <a:lnTo>
                    <a:pt x="930" y="7439"/>
                  </a:lnTo>
                  <a:lnTo>
                    <a:pt x="775" y="7697"/>
                  </a:lnTo>
                  <a:lnTo>
                    <a:pt x="672" y="7904"/>
                  </a:lnTo>
                  <a:lnTo>
                    <a:pt x="465" y="8370"/>
                  </a:lnTo>
                  <a:lnTo>
                    <a:pt x="310" y="8731"/>
                  </a:lnTo>
                  <a:lnTo>
                    <a:pt x="155" y="8989"/>
                  </a:lnTo>
                  <a:lnTo>
                    <a:pt x="0" y="9145"/>
                  </a:lnTo>
                  <a:lnTo>
                    <a:pt x="0" y="8989"/>
                  </a:lnTo>
                  <a:lnTo>
                    <a:pt x="206" y="8317"/>
                  </a:lnTo>
                  <a:lnTo>
                    <a:pt x="259" y="8163"/>
                  </a:lnTo>
                  <a:lnTo>
                    <a:pt x="361" y="7904"/>
                  </a:lnTo>
                  <a:lnTo>
                    <a:pt x="465" y="7646"/>
                  </a:lnTo>
                  <a:lnTo>
                    <a:pt x="568" y="7284"/>
                  </a:lnTo>
                  <a:lnTo>
                    <a:pt x="672" y="6975"/>
                  </a:lnTo>
                  <a:lnTo>
                    <a:pt x="826" y="6561"/>
                  </a:lnTo>
                  <a:lnTo>
                    <a:pt x="981" y="6200"/>
                  </a:lnTo>
                  <a:lnTo>
                    <a:pt x="1136" y="5786"/>
                  </a:lnTo>
                  <a:lnTo>
                    <a:pt x="1292" y="5373"/>
                  </a:lnTo>
                  <a:lnTo>
                    <a:pt x="1447" y="4960"/>
                  </a:lnTo>
                  <a:lnTo>
                    <a:pt x="1601" y="4598"/>
                  </a:lnTo>
                  <a:lnTo>
                    <a:pt x="1756" y="4185"/>
                  </a:lnTo>
                  <a:lnTo>
                    <a:pt x="1860" y="3823"/>
                  </a:lnTo>
                  <a:lnTo>
                    <a:pt x="2014" y="3514"/>
                  </a:lnTo>
                  <a:lnTo>
                    <a:pt x="2118" y="3203"/>
                  </a:lnTo>
                  <a:lnTo>
                    <a:pt x="2221" y="2945"/>
                  </a:lnTo>
                  <a:lnTo>
                    <a:pt x="2324" y="2739"/>
                  </a:lnTo>
                  <a:lnTo>
                    <a:pt x="2376" y="2583"/>
                  </a:lnTo>
                  <a:lnTo>
                    <a:pt x="2376" y="2481"/>
                  </a:lnTo>
                  <a:lnTo>
                    <a:pt x="2427" y="2428"/>
                  </a:lnTo>
                  <a:lnTo>
                    <a:pt x="3564" y="0"/>
                  </a:lnTo>
                  <a:lnTo>
                    <a:pt x="3615" y="104"/>
                  </a:lnTo>
                  <a:lnTo>
                    <a:pt x="3822" y="415"/>
                  </a:lnTo>
                  <a:lnTo>
                    <a:pt x="4028" y="673"/>
                  </a:lnTo>
                  <a:lnTo>
                    <a:pt x="4132" y="1034"/>
                  </a:lnTo>
                  <a:lnTo>
                    <a:pt x="4132" y="1344"/>
                  </a:lnTo>
                  <a:lnTo>
                    <a:pt x="4028" y="1550"/>
                  </a:lnTo>
                  <a:lnTo>
                    <a:pt x="3822" y="1706"/>
                  </a:lnTo>
                  <a:lnTo>
                    <a:pt x="3564" y="1808"/>
                  </a:lnTo>
                  <a:close/>
                </a:path>
              </a:pathLst>
            </a:custGeom>
            <a:solidFill>
              <a:srgbClr val="217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3" name="Freeform 300"/>
            <p:cNvSpPr>
              <a:spLocks/>
            </p:cNvSpPr>
            <p:nvPr/>
          </p:nvSpPr>
          <p:spPr bwMode="auto">
            <a:xfrm>
              <a:off x="2548" y="1876"/>
              <a:ext cx="795" cy="1808"/>
            </a:xfrm>
            <a:custGeom>
              <a:avLst/>
              <a:gdLst>
                <a:gd name="T0" fmla="*/ 6 w 3977"/>
                <a:gd name="T1" fmla="*/ 3 h 9041"/>
                <a:gd name="T2" fmla="*/ 5 w 3977"/>
                <a:gd name="T3" fmla="*/ 3 h 9041"/>
                <a:gd name="T4" fmla="*/ 5 w 3977"/>
                <a:gd name="T5" fmla="*/ 4 h 9041"/>
                <a:gd name="T6" fmla="*/ 5 w 3977"/>
                <a:gd name="T7" fmla="*/ 4 h 9041"/>
                <a:gd name="T8" fmla="*/ 4 w 3977"/>
                <a:gd name="T9" fmla="*/ 5 h 9041"/>
                <a:gd name="T10" fmla="*/ 4 w 3977"/>
                <a:gd name="T11" fmla="*/ 5 h 9041"/>
                <a:gd name="T12" fmla="*/ 4 w 3977"/>
                <a:gd name="T13" fmla="*/ 5 h 9041"/>
                <a:gd name="T14" fmla="*/ 4 w 3977"/>
                <a:gd name="T15" fmla="*/ 6 h 9041"/>
                <a:gd name="T16" fmla="*/ 4 w 3977"/>
                <a:gd name="T17" fmla="*/ 7 h 9041"/>
                <a:gd name="T18" fmla="*/ 3 w 3977"/>
                <a:gd name="T19" fmla="*/ 8 h 9041"/>
                <a:gd name="T20" fmla="*/ 3 w 3977"/>
                <a:gd name="T21" fmla="*/ 9 h 9041"/>
                <a:gd name="T22" fmla="*/ 3 w 3977"/>
                <a:gd name="T23" fmla="*/ 9 h 9041"/>
                <a:gd name="T24" fmla="*/ 3 w 3977"/>
                <a:gd name="T25" fmla="*/ 10 h 9041"/>
                <a:gd name="T26" fmla="*/ 2 w 3977"/>
                <a:gd name="T27" fmla="*/ 10 h 9041"/>
                <a:gd name="T28" fmla="*/ 2 w 3977"/>
                <a:gd name="T29" fmla="*/ 11 h 9041"/>
                <a:gd name="T30" fmla="*/ 2 w 3977"/>
                <a:gd name="T31" fmla="*/ 11 h 9041"/>
                <a:gd name="T32" fmla="*/ 1 w 3977"/>
                <a:gd name="T33" fmla="*/ 12 h 9041"/>
                <a:gd name="T34" fmla="*/ 1 w 3977"/>
                <a:gd name="T35" fmla="*/ 12 h 9041"/>
                <a:gd name="T36" fmla="*/ 1 w 3977"/>
                <a:gd name="T37" fmla="*/ 13 h 9041"/>
                <a:gd name="T38" fmla="*/ 1 w 3977"/>
                <a:gd name="T39" fmla="*/ 13 h 9041"/>
                <a:gd name="T40" fmla="*/ 1 w 3977"/>
                <a:gd name="T41" fmla="*/ 13 h 9041"/>
                <a:gd name="T42" fmla="*/ 0 w 3977"/>
                <a:gd name="T43" fmla="*/ 14 h 9041"/>
                <a:gd name="T44" fmla="*/ 0 w 3977"/>
                <a:gd name="T45" fmla="*/ 14 h 9041"/>
                <a:gd name="T46" fmla="*/ 0 w 3977"/>
                <a:gd name="T47" fmla="*/ 14 h 9041"/>
                <a:gd name="T48" fmla="*/ 0 w 3977"/>
                <a:gd name="T49" fmla="*/ 14 h 9041"/>
                <a:gd name="T50" fmla="*/ 0 w 3977"/>
                <a:gd name="T51" fmla="*/ 14 h 9041"/>
                <a:gd name="T52" fmla="*/ 0 w 3977"/>
                <a:gd name="T53" fmla="*/ 13 h 9041"/>
                <a:gd name="T54" fmla="*/ 0 w 3977"/>
                <a:gd name="T55" fmla="*/ 13 h 9041"/>
                <a:gd name="T56" fmla="*/ 0 w 3977"/>
                <a:gd name="T57" fmla="*/ 13 h 9041"/>
                <a:gd name="T58" fmla="*/ 1 w 3977"/>
                <a:gd name="T59" fmla="*/ 13 h 9041"/>
                <a:gd name="T60" fmla="*/ 1 w 3977"/>
                <a:gd name="T61" fmla="*/ 12 h 9041"/>
                <a:gd name="T62" fmla="*/ 1 w 3977"/>
                <a:gd name="T63" fmla="*/ 12 h 9041"/>
                <a:gd name="T64" fmla="*/ 1 w 3977"/>
                <a:gd name="T65" fmla="*/ 11 h 9041"/>
                <a:gd name="T66" fmla="*/ 1 w 3977"/>
                <a:gd name="T67" fmla="*/ 10 h 9041"/>
                <a:gd name="T68" fmla="*/ 2 w 3977"/>
                <a:gd name="T69" fmla="*/ 10 h 9041"/>
                <a:gd name="T70" fmla="*/ 2 w 3977"/>
                <a:gd name="T71" fmla="*/ 9 h 9041"/>
                <a:gd name="T72" fmla="*/ 2 w 3977"/>
                <a:gd name="T73" fmla="*/ 9 h 9041"/>
                <a:gd name="T74" fmla="*/ 2 w 3977"/>
                <a:gd name="T75" fmla="*/ 8 h 9041"/>
                <a:gd name="T76" fmla="*/ 3 w 3977"/>
                <a:gd name="T77" fmla="*/ 7 h 9041"/>
                <a:gd name="T78" fmla="*/ 3 w 3977"/>
                <a:gd name="T79" fmla="*/ 7 h 9041"/>
                <a:gd name="T80" fmla="*/ 3 w 3977"/>
                <a:gd name="T81" fmla="*/ 6 h 9041"/>
                <a:gd name="T82" fmla="*/ 3 w 3977"/>
                <a:gd name="T83" fmla="*/ 6 h 9041"/>
                <a:gd name="T84" fmla="*/ 3 w 3977"/>
                <a:gd name="T85" fmla="*/ 5 h 9041"/>
                <a:gd name="T86" fmla="*/ 4 w 3977"/>
                <a:gd name="T87" fmla="*/ 5 h 9041"/>
                <a:gd name="T88" fmla="*/ 4 w 3977"/>
                <a:gd name="T89" fmla="*/ 4 h 9041"/>
                <a:gd name="T90" fmla="*/ 4 w 3977"/>
                <a:gd name="T91" fmla="*/ 4 h 9041"/>
                <a:gd name="T92" fmla="*/ 4 w 3977"/>
                <a:gd name="T93" fmla="*/ 4 h 9041"/>
                <a:gd name="T94" fmla="*/ 4 w 3977"/>
                <a:gd name="T95" fmla="*/ 4 h 9041"/>
                <a:gd name="T96" fmla="*/ 4 w 3977"/>
                <a:gd name="T97" fmla="*/ 4 h 9041"/>
                <a:gd name="T98" fmla="*/ 6 w 3977"/>
                <a:gd name="T99" fmla="*/ 0 h 9041"/>
                <a:gd name="T100" fmla="*/ 6 w 3977"/>
                <a:gd name="T101" fmla="*/ 0 h 9041"/>
                <a:gd name="T102" fmla="*/ 6 w 3977"/>
                <a:gd name="T103" fmla="*/ 1 h 9041"/>
                <a:gd name="T104" fmla="*/ 6 w 3977"/>
                <a:gd name="T105" fmla="*/ 1 h 9041"/>
                <a:gd name="T106" fmla="*/ 6 w 3977"/>
                <a:gd name="T107" fmla="*/ 1 h 9041"/>
                <a:gd name="T108" fmla="*/ 6 w 3977"/>
                <a:gd name="T109" fmla="*/ 2 h 9041"/>
                <a:gd name="T110" fmla="*/ 6 w 3977"/>
                <a:gd name="T111" fmla="*/ 2 h 9041"/>
                <a:gd name="T112" fmla="*/ 6 w 3977"/>
                <a:gd name="T113" fmla="*/ 2 h 9041"/>
                <a:gd name="T114" fmla="*/ 6 w 3977"/>
                <a:gd name="T115" fmla="*/ 3 h 9041"/>
                <a:gd name="T116" fmla="*/ 6 w 3977"/>
                <a:gd name="T117" fmla="*/ 3 h 904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77" h="9041">
                  <a:moveTo>
                    <a:pt x="3512" y="1808"/>
                  </a:moveTo>
                  <a:lnTo>
                    <a:pt x="3202" y="2015"/>
                  </a:lnTo>
                  <a:lnTo>
                    <a:pt x="2995" y="2274"/>
                  </a:lnTo>
                  <a:lnTo>
                    <a:pt x="2893" y="2635"/>
                  </a:lnTo>
                  <a:lnTo>
                    <a:pt x="2737" y="2997"/>
                  </a:lnTo>
                  <a:lnTo>
                    <a:pt x="2686" y="3307"/>
                  </a:lnTo>
                  <a:lnTo>
                    <a:pt x="2531" y="3823"/>
                  </a:lnTo>
                  <a:lnTo>
                    <a:pt x="2273" y="4443"/>
                  </a:lnTo>
                  <a:lnTo>
                    <a:pt x="2014" y="5167"/>
                  </a:lnTo>
                  <a:lnTo>
                    <a:pt x="1756" y="5838"/>
                  </a:lnTo>
                  <a:lnTo>
                    <a:pt x="1601" y="6200"/>
                  </a:lnTo>
                  <a:lnTo>
                    <a:pt x="1394" y="6510"/>
                  </a:lnTo>
                  <a:lnTo>
                    <a:pt x="1239" y="6819"/>
                  </a:lnTo>
                  <a:lnTo>
                    <a:pt x="1033" y="7077"/>
                  </a:lnTo>
                  <a:lnTo>
                    <a:pt x="878" y="7388"/>
                  </a:lnTo>
                  <a:lnTo>
                    <a:pt x="723" y="7646"/>
                  </a:lnTo>
                  <a:lnTo>
                    <a:pt x="619" y="7852"/>
                  </a:lnTo>
                  <a:lnTo>
                    <a:pt x="465" y="8266"/>
                  </a:lnTo>
                  <a:lnTo>
                    <a:pt x="310" y="8576"/>
                  </a:lnTo>
                  <a:lnTo>
                    <a:pt x="206" y="8834"/>
                  </a:lnTo>
                  <a:lnTo>
                    <a:pt x="52" y="9041"/>
                  </a:lnTo>
                  <a:lnTo>
                    <a:pt x="0" y="8989"/>
                  </a:lnTo>
                  <a:lnTo>
                    <a:pt x="206" y="8317"/>
                  </a:lnTo>
                  <a:lnTo>
                    <a:pt x="259" y="8163"/>
                  </a:lnTo>
                  <a:lnTo>
                    <a:pt x="361" y="7904"/>
                  </a:lnTo>
                  <a:lnTo>
                    <a:pt x="465" y="7646"/>
                  </a:lnTo>
                  <a:lnTo>
                    <a:pt x="568" y="7284"/>
                  </a:lnTo>
                  <a:lnTo>
                    <a:pt x="672" y="6975"/>
                  </a:lnTo>
                  <a:lnTo>
                    <a:pt x="826" y="6561"/>
                  </a:lnTo>
                  <a:lnTo>
                    <a:pt x="981" y="6200"/>
                  </a:lnTo>
                  <a:lnTo>
                    <a:pt x="1136" y="5786"/>
                  </a:lnTo>
                  <a:lnTo>
                    <a:pt x="1292" y="5373"/>
                  </a:lnTo>
                  <a:lnTo>
                    <a:pt x="1447" y="4960"/>
                  </a:lnTo>
                  <a:lnTo>
                    <a:pt x="1601" y="4598"/>
                  </a:lnTo>
                  <a:lnTo>
                    <a:pt x="1756" y="4185"/>
                  </a:lnTo>
                  <a:lnTo>
                    <a:pt x="1860" y="3823"/>
                  </a:lnTo>
                  <a:lnTo>
                    <a:pt x="2014" y="3514"/>
                  </a:lnTo>
                  <a:lnTo>
                    <a:pt x="2118" y="3203"/>
                  </a:lnTo>
                  <a:lnTo>
                    <a:pt x="2221" y="2945"/>
                  </a:lnTo>
                  <a:lnTo>
                    <a:pt x="2324" y="2739"/>
                  </a:lnTo>
                  <a:lnTo>
                    <a:pt x="2376" y="2583"/>
                  </a:lnTo>
                  <a:lnTo>
                    <a:pt x="2376" y="2481"/>
                  </a:lnTo>
                  <a:lnTo>
                    <a:pt x="2427" y="2428"/>
                  </a:lnTo>
                  <a:lnTo>
                    <a:pt x="3564" y="0"/>
                  </a:lnTo>
                  <a:lnTo>
                    <a:pt x="3615" y="104"/>
                  </a:lnTo>
                  <a:lnTo>
                    <a:pt x="3666" y="362"/>
                  </a:lnTo>
                  <a:lnTo>
                    <a:pt x="3822" y="621"/>
                  </a:lnTo>
                  <a:lnTo>
                    <a:pt x="3977" y="982"/>
                  </a:lnTo>
                  <a:lnTo>
                    <a:pt x="3977" y="1292"/>
                  </a:lnTo>
                  <a:lnTo>
                    <a:pt x="3873" y="1499"/>
                  </a:lnTo>
                  <a:lnTo>
                    <a:pt x="3719" y="1706"/>
                  </a:lnTo>
                  <a:lnTo>
                    <a:pt x="3512" y="1808"/>
                  </a:lnTo>
                  <a:close/>
                </a:path>
              </a:pathLst>
            </a:custGeom>
            <a:solidFill>
              <a:srgbClr val="167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4" name="Freeform 301"/>
            <p:cNvSpPr>
              <a:spLocks/>
            </p:cNvSpPr>
            <p:nvPr/>
          </p:nvSpPr>
          <p:spPr bwMode="auto">
            <a:xfrm>
              <a:off x="2558" y="1876"/>
              <a:ext cx="754" cy="1787"/>
            </a:xfrm>
            <a:custGeom>
              <a:avLst/>
              <a:gdLst>
                <a:gd name="T0" fmla="*/ 6 w 3770"/>
                <a:gd name="T1" fmla="*/ 0 h 8938"/>
                <a:gd name="T2" fmla="*/ 6 w 3770"/>
                <a:gd name="T3" fmla="*/ 0 h 8938"/>
                <a:gd name="T4" fmla="*/ 6 w 3770"/>
                <a:gd name="T5" fmla="*/ 0 h 8938"/>
                <a:gd name="T6" fmla="*/ 6 w 3770"/>
                <a:gd name="T7" fmla="*/ 1 h 8938"/>
                <a:gd name="T8" fmla="*/ 6 w 3770"/>
                <a:gd name="T9" fmla="*/ 1 h 8938"/>
                <a:gd name="T10" fmla="*/ 6 w 3770"/>
                <a:gd name="T11" fmla="*/ 2 h 8938"/>
                <a:gd name="T12" fmla="*/ 6 w 3770"/>
                <a:gd name="T13" fmla="*/ 2 h 8938"/>
                <a:gd name="T14" fmla="*/ 5 w 3770"/>
                <a:gd name="T15" fmla="*/ 3 h 8938"/>
                <a:gd name="T16" fmla="*/ 5 w 3770"/>
                <a:gd name="T17" fmla="*/ 3 h 8938"/>
                <a:gd name="T18" fmla="*/ 5 w 3770"/>
                <a:gd name="T19" fmla="*/ 3 h 8938"/>
                <a:gd name="T20" fmla="*/ 5 w 3770"/>
                <a:gd name="T21" fmla="*/ 4 h 8938"/>
                <a:gd name="T22" fmla="*/ 4 w 3770"/>
                <a:gd name="T23" fmla="*/ 4 h 8938"/>
                <a:gd name="T24" fmla="*/ 4 w 3770"/>
                <a:gd name="T25" fmla="*/ 5 h 8938"/>
                <a:gd name="T26" fmla="*/ 4 w 3770"/>
                <a:gd name="T27" fmla="*/ 5 h 8938"/>
                <a:gd name="T28" fmla="*/ 4 w 3770"/>
                <a:gd name="T29" fmla="*/ 5 h 8938"/>
                <a:gd name="T30" fmla="*/ 4 w 3770"/>
                <a:gd name="T31" fmla="*/ 6 h 8938"/>
                <a:gd name="T32" fmla="*/ 3 w 3770"/>
                <a:gd name="T33" fmla="*/ 7 h 8938"/>
                <a:gd name="T34" fmla="*/ 3 w 3770"/>
                <a:gd name="T35" fmla="*/ 8 h 8938"/>
                <a:gd name="T36" fmla="*/ 3 w 3770"/>
                <a:gd name="T37" fmla="*/ 9 h 8938"/>
                <a:gd name="T38" fmla="*/ 3 w 3770"/>
                <a:gd name="T39" fmla="*/ 9 h 8938"/>
                <a:gd name="T40" fmla="*/ 2 w 3770"/>
                <a:gd name="T41" fmla="*/ 10 h 8938"/>
                <a:gd name="T42" fmla="*/ 2 w 3770"/>
                <a:gd name="T43" fmla="*/ 11 h 8938"/>
                <a:gd name="T44" fmla="*/ 2 w 3770"/>
                <a:gd name="T45" fmla="*/ 11 h 8938"/>
                <a:gd name="T46" fmla="*/ 1 w 3770"/>
                <a:gd name="T47" fmla="*/ 12 h 8938"/>
                <a:gd name="T48" fmla="*/ 1 w 3770"/>
                <a:gd name="T49" fmla="*/ 12 h 8938"/>
                <a:gd name="T50" fmla="*/ 1 w 3770"/>
                <a:gd name="T51" fmla="*/ 12 h 8938"/>
                <a:gd name="T52" fmla="*/ 1 w 3770"/>
                <a:gd name="T53" fmla="*/ 12 h 8938"/>
                <a:gd name="T54" fmla="*/ 1 w 3770"/>
                <a:gd name="T55" fmla="*/ 13 h 8938"/>
                <a:gd name="T56" fmla="*/ 0 w 3770"/>
                <a:gd name="T57" fmla="*/ 14 h 8938"/>
                <a:gd name="T58" fmla="*/ 0 w 3770"/>
                <a:gd name="T59" fmla="*/ 14 h 8938"/>
                <a:gd name="T60" fmla="*/ 0 w 3770"/>
                <a:gd name="T61" fmla="*/ 14 h 8938"/>
                <a:gd name="T62" fmla="*/ 0 w 3770"/>
                <a:gd name="T63" fmla="*/ 14 h 8938"/>
                <a:gd name="T64" fmla="*/ 0 w 3770"/>
                <a:gd name="T65" fmla="*/ 14 h 8938"/>
                <a:gd name="T66" fmla="*/ 0 w 3770"/>
                <a:gd name="T67" fmla="*/ 13 h 8938"/>
                <a:gd name="T68" fmla="*/ 0 w 3770"/>
                <a:gd name="T69" fmla="*/ 13 h 8938"/>
                <a:gd name="T70" fmla="*/ 0 w 3770"/>
                <a:gd name="T71" fmla="*/ 13 h 8938"/>
                <a:gd name="T72" fmla="*/ 0 w 3770"/>
                <a:gd name="T73" fmla="*/ 13 h 8938"/>
                <a:gd name="T74" fmla="*/ 1 w 3770"/>
                <a:gd name="T75" fmla="*/ 12 h 8938"/>
                <a:gd name="T76" fmla="*/ 1 w 3770"/>
                <a:gd name="T77" fmla="*/ 12 h 8938"/>
                <a:gd name="T78" fmla="*/ 1 w 3770"/>
                <a:gd name="T79" fmla="*/ 11 h 8938"/>
                <a:gd name="T80" fmla="*/ 1 w 3770"/>
                <a:gd name="T81" fmla="*/ 10 h 8938"/>
                <a:gd name="T82" fmla="*/ 1 w 3770"/>
                <a:gd name="T83" fmla="*/ 10 h 8938"/>
                <a:gd name="T84" fmla="*/ 2 w 3770"/>
                <a:gd name="T85" fmla="*/ 9 h 8938"/>
                <a:gd name="T86" fmla="*/ 2 w 3770"/>
                <a:gd name="T87" fmla="*/ 9 h 8938"/>
                <a:gd name="T88" fmla="*/ 2 w 3770"/>
                <a:gd name="T89" fmla="*/ 8 h 8938"/>
                <a:gd name="T90" fmla="*/ 2 w 3770"/>
                <a:gd name="T91" fmla="*/ 7 h 8938"/>
                <a:gd name="T92" fmla="*/ 3 w 3770"/>
                <a:gd name="T93" fmla="*/ 7 h 8938"/>
                <a:gd name="T94" fmla="*/ 3 w 3770"/>
                <a:gd name="T95" fmla="*/ 6 h 8938"/>
                <a:gd name="T96" fmla="*/ 3 w 3770"/>
                <a:gd name="T97" fmla="*/ 6 h 8938"/>
                <a:gd name="T98" fmla="*/ 3 w 3770"/>
                <a:gd name="T99" fmla="*/ 5 h 8938"/>
                <a:gd name="T100" fmla="*/ 3 w 3770"/>
                <a:gd name="T101" fmla="*/ 5 h 8938"/>
                <a:gd name="T102" fmla="*/ 4 w 3770"/>
                <a:gd name="T103" fmla="*/ 4 h 8938"/>
                <a:gd name="T104" fmla="*/ 4 w 3770"/>
                <a:gd name="T105" fmla="*/ 4 h 8938"/>
                <a:gd name="T106" fmla="*/ 4 w 3770"/>
                <a:gd name="T107" fmla="*/ 4 h 8938"/>
                <a:gd name="T108" fmla="*/ 4 w 3770"/>
                <a:gd name="T109" fmla="*/ 4 h 8938"/>
                <a:gd name="T110" fmla="*/ 4 w 3770"/>
                <a:gd name="T111" fmla="*/ 4 h 8938"/>
                <a:gd name="T112" fmla="*/ 6 w 3770"/>
                <a:gd name="T113" fmla="*/ 0 h 89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770" h="8938">
                  <a:moveTo>
                    <a:pt x="3512" y="0"/>
                  </a:moveTo>
                  <a:lnTo>
                    <a:pt x="3512" y="104"/>
                  </a:lnTo>
                  <a:lnTo>
                    <a:pt x="3563" y="311"/>
                  </a:lnTo>
                  <a:lnTo>
                    <a:pt x="3614" y="517"/>
                  </a:lnTo>
                  <a:lnTo>
                    <a:pt x="3770" y="1086"/>
                  </a:lnTo>
                  <a:lnTo>
                    <a:pt x="3667" y="1499"/>
                  </a:lnTo>
                  <a:lnTo>
                    <a:pt x="3356" y="1757"/>
                  </a:lnTo>
                  <a:lnTo>
                    <a:pt x="3099" y="2015"/>
                  </a:lnTo>
                  <a:lnTo>
                    <a:pt x="2892" y="2274"/>
                  </a:lnTo>
                  <a:lnTo>
                    <a:pt x="2737" y="2635"/>
                  </a:lnTo>
                  <a:lnTo>
                    <a:pt x="2634" y="2997"/>
                  </a:lnTo>
                  <a:lnTo>
                    <a:pt x="2582" y="3307"/>
                  </a:lnTo>
                  <a:lnTo>
                    <a:pt x="2427" y="3823"/>
                  </a:lnTo>
                  <a:lnTo>
                    <a:pt x="2169" y="4495"/>
                  </a:lnTo>
                  <a:lnTo>
                    <a:pt x="1859" y="5218"/>
                  </a:lnTo>
                  <a:lnTo>
                    <a:pt x="1601" y="5838"/>
                  </a:lnTo>
                  <a:lnTo>
                    <a:pt x="1395" y="6251"/>
                  </a:lnTo>
                  <a:lnTo>
                    <a:pt x="1240" y="6613"/>
                  </a:lnTo>
                  <a:lnTo>
                    <a:pt x="1033" y="6923"/>
                  </a:lnTo>
                  <a:lnTo>
                    <a:pt x="826" y="7233"/>
                  </a:lnTo>
                  <a:lnTo>
                    <a:pt x="671" y="7491"/>
                  </a:lnTo>
                  <a:lnTo>
                    <a:pt x="567" y="7750"/>
                  </a:lnTo>
                  <a:lnTo>
                    <a:pt x="413" y="8163"/>
                  </a:lnTo>
                  <a:lnTo>
                    <a:pt x="309" y="8472"/>
                  </a:lnTo>
                  <a:lnTo>
                    <a:pt x="207" y="8679"/>
                  </a:lnTo>
                  <a:lnTo>
                    <a:pt x="52" y="8938"/>
                  </a:lnTo>
                  <a:lnTo>
                    <a:pt x="0" y="8938"/>
                  </a:lnTo>
                  <a:lnTo>
                    <a:pt x="154" y="8317"/>
                  </a:lnTo>
                  <a:lnTo>
                    <a:pt x="207" y="8163"/>
                  </a:lnTo>
                  <a:lnTo>
                    <a:pt x="309" y="7904"/>
                  </a:lnTo>
                  <a:lnTo>
                    <a:pt x="413" y="7646"/>
                  </a:lnTo>
                  <a:lnTo>
                    <a:pt x="516" y="7284"/>
                  </a:lnTo>
                  <a:lnTo>
                    <a:pt x="620" y="6975"/>
                  </a:lnTo>
                  <a:lnTo>
                    <a:pt x="774" y="6561"/>
                  </a:lnTo>
                  <a:lnTo>
                    <a:pt x="929" y="6200"/>
                  </a:lnTo>
                  <a:lnTo>
                    <a:pt x="1084" y="5786"/>
                  </a:lnTo>
                  <a:lnTo>
                    <a:pt x="1240" y="5373"/>
                  </a:lnTo>
                  <a:lnTo>
                    <a:pt x="1395" y="4960"/>
                  </a:lnTo>
                  <a:lnTo>
                    <a:pt x="1549" y="4598"/>
                  </a:lnTo>
                  <a:lnTo>
                    <a:pt x="1704" y="4185"/>
                  </a:lnTo>
                  <a:lnTo>
                    <a:pt x="1808" y="3823"/>
                  </a:lnTo>
                  <a:lnTo>
                    <a:pt x="1962" y="3514"/>
                  </a:lnTo>
                  <a:lnTo>
                    <a:pt x="2066" y="3203"/>
                  </a:lnTo>
                  <a:lnTo>
                    <a:pt x="2169" y="2945"/>
                  </a:lnTo>
                  <a:lnTo>
                    <a:pt x="2272" y="2739"/>
                  </a:lnTo>
                  <a:lnTo>
                    <a:pt x="2324" y="2583"/>
                  </a:lnTo>
                  <a:lnTo>
                    <a:pt x="2324" y="2481"/>
                  </a:lnTo>
                  <a:lnTo>
                    <a:pt x="2375" y="2428"/>
                  </a:lnTo>
                  <a:lnTo>
                    <a:pt x="3512" y="0"/>
                  </a:lnTo>
                  <a:close/>
                </a:path>
              </a:pathLst>
            </a:custGeom>
            <a:solidFill>
              <a:srgbClr val="0C7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5" name="Freeform 302"/>
            <p:cNvSpPr>
              <a:spLocks/>
            </p:cNvSpPr>
            <p:nvPr/>
          </p:nvSpPr>
          <p:spPr bwMode="auto">
            <a:xfrm>
              <a:off x="2217" y="3239"/>
              <a:ext cx="165" cy="238"/>
            </a:xfrm>
            <a:custGeom>
              <a:avLst/>
              <a:gdLst>
                <a:gd name="T0" fmla="*/ 1 w 827"/>
                <a:gd name="T1" fmla="*/ 2 h 1189"/>
                <a:gd name="T2" fmla="*/ 1 w 827"/>
                <a:gd name="T3" fmla="*/ 2 h 1189"/>
                <a:gd name="T4" fmla="*/ 1 w 827"/>
                <a:gd name="T5" fmla="*/ 2 h 1189"/>
                <a:gd name="T6" fmla="*/ 1 w 827"/>
                <a:gd name="T7" fmla="*/ 1 h 1189"/>
                <a:gd name="T8" fmla="*/ 1 w 827"/>
                <a:gd name="T9" fmla="*/ 1 h 1189"/>
                <a:gd name="T10" fmla="*/ 1 w 827"/>
                <a:gd name="T11" fmla="*/ 1 h 1189"/>
                <a:gd name="T12" fmla="*/ 1 w 827"/>
                <a:gd name="T13" fmla="*/ 0 h 1189"/>
                <a:gd name="T14" fmla="*/ 1 w 827"/>
                <a:gd name="T15" fmla="*/ 0 h 1189"/>
                <a:gd name="T16" fmla="*/ 1 w 827"/>
                <a:gd name="T17" fmla="*/ 0 h 1189"/>
                <a:gd name="T18" fmla="*/ 0 w 827"/>
                <a:gd name="T19" fmla="*/ 0 h 1189"/>
                <a:gd name="T20" fmla="*/ 0 w 827"/>
                <a:gd name="T21" fmla="*/ 0 h 1189"/>
                <a:gd name="T22" fmla="*/ 0 w 827"/>
                <a:gd name="T23" fmla="*/ 1 h 1189"/>
                <a:gd name="T24" fmla="*/ 0 w 827"/>
                <a:gd name="T25" fmla="*/ 1 h 1189"/>
                <a:gd name="T26" fmla="*/ 0 w 827"/>
                <a:gd name="T27" fmla="*/ 1 h 1189"/>
                <a:gd name="T28" fmla="*/ 0 w 827"/>
                <a:gd name="T29" fmla="*/ 2 h 1189"/>
                <a:gd name="T30" fmla="*/ 0 w 827"/>
                <a:gd name="T31" fmla="*/ 2 h 1189"/>
                <a:gd name="T32" fmla="*/ 1 w 827"/>
                <a:gd name="T33" fmla="*/ 2 h 11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7" h="1189">
                  <a:moveTo>
                    <a:pt x="466" y="1189"/>
                  </a:moveTo>
                  <a:lnTo>
                    <a:pt x="466" y="1189"/>
                  </a:lnTo>
                  <a:lnTo>
                    <a:pt x="569" y="1085"/>
                  </a:lnTo>
                  <a:lnTo>
                    <a:pt x="672" y="931"/>
                  </a:lnTo>
                  <a:lnTo>
                    <a:pt x="724" y="620"/>
                  </a:lnTo>
                  <a:lnTo>
                    <a:pt x="775" y="258"/>
                  </a:lnTo>
                  <a:lnTo>
                    <a:pt x="827" y="104"/>
                  </a:lnTo>
                  <a:lnTo>
                    <a:pt x="104" y="0"/>
                  </a:lnTo>
                  <a:lnTo>
                    <a:pt x="52" y="207"/>
                  </a:lnTo>
                  <a:lnTo>
                    <a:pt x="0" y="569"/>
                  </a:lnTo>
                  <a:lnTo>
                    <a:pt x="52" y="931"/>
                  </a:lnTo>
                  <a:lnTo>
                    <a:pt x="207" y="1137"/>
                  </a:lnTo>
                  <a:lnTo>
                    <a:pt x="311" y="1189"/>
                  </a:lnTo>
                  <a:lnTo>
                    <a:pt x="466" y="1189"/>
                  </a:lnTo>
                  <a:close/>
                </a:path>
              </a:pathLst>
            </a:custGeom>
            <a:solidFill>
              <a:srgbClr val="004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6" name="Freeform 303"/>
            <p:cNvSpPr>
              <a:spLocks/>
            </p:cNvSpPr>
            <p:nvPr/>
          </p:nvSpPr>
          <p:spPr bwMode="auto">
            <a:xfrm>
              <a:off x="2227" y="3136"/>
              <a:ext cx="424" cy="362"/>
            </a:xfrm>
            <a:custGeom>
              <a:avLst/>
              <a:gdLst>
                <a:gd name="T0" fmla="*/ 0 w 2118"/>
                <a:gd name="T1" fmla="*/ 1 h 1807"/>
                <a:gd name="T2" fmla="*/ 0 w 2118"/>
                <a:gd name="T3" fmla="*/ 1 h 1807"/>
                <a:gd name="T4" fmla="*/ 0 w 2118"/>
                <a:gd name="T5" fmla="*/ 2 h 1807"/>
                <a:gd name="T6" fmla="*/ 1 w 2118"/>
                <a:gd name="T7" fmla="*/ 2 h 1807"/>
                <a:gd name="T8" fmla="*/ 1 w 2118"/>
                <a:gd name="T9" fmla="*/ 2 h 1807"/>
                <a:gd name="T10" fmla="*/ 1 w 2118"/>
                <a:gd name="T11" fmla="*/ 2 h 1807"/>
                <a:gd name="T12" fmla="*/ 1 w 2118"/>
                <a:gd name="T13" fmla="*/ 2 h 1807"/>
                <a:gd name="T14" fmla="*/ 2 w 2118"/>
                <a:gd name="T15" fmla="*/ 3 h 1807"/>
                <a:gd name="T16" fmla="*/ 2 w 2118"/>
                <a:gd name="T17" fmla="*/ 3 h 1807"/>
                <a:gd name="T18" fmla="*/ 2 w 2118"/>
                <a:gd name="T19" fmla="*/ 3 h 1807"/>
                <a:gd name="T20" fmla="*/ 3 w 2118"/>
                <a:gd name="T21" fmla="*/ 3 h 1807"/>
                <a:gd name="T22" fmla="*/ 3 w 2118"/>
                <a:gd name="T23" fmla="*/ 3 h 1807"/>
                <a:gd name="T24" fmla="*/ 3 w 2118"/>
                <a:gd name="T25" fmla="*/ 3 h 1807"/>
                <a:gd name="T26" fmla="*/ 3 w 2118"/>
                <a:gd name="T27" fmla="*/ 2 h 1807"/>
                <a:gd name="T28" fmla="*/ 3 w 2118"/>
                <a:gd name="T29" fmla="*/ 1 h 1807"/>
                <a:gd name="T30" fmla="*/ 3 w 2118"/>
                <a:gd name="T31" fmla="*/ 1 h 1807"/>
                <a:gd name="T32" fmla="*/ 3 w 2118"/>
                <a:gd name="T33" fmla="*/ 1 h 1807"/>
                <a:gd name="T34" fmla="*/ 3 w 2118"/>
                <a:gd name="T35" fmla="*/ 1 h 1807"/>
                <a:gd name="T36" fmla="*/ 3 w 2118"/>
                <a:gd name="T37" fmla="*/ 1 h 1807"/>
                <a:gd name="T38" fmla="*/ 3 w 2118"/>
                <a:gd name="T39" fmla="*/ 0 h 1807"/>
                <a:gd name="T40" fmla="*/ 3 w 2118"/>
                <a:gd name="T41" fmla="*/ 0 h 1807"/>
                <a:gd name="T42" fmla="*/ 3 w 2118"/>
                <a:gd name="T43" fmla="*/ 0 h 1807"/>
                <a:gd name="T44" fmla="*/ 3 w 2118"/>
                <a:gd name="T45" fmla="*/ 0 h 1807"/>
                <a:gd name="T46" fmla="*/ 3 w 2118"/>
                <a:gd name="T47" fmla="*/ 0 h 1807"/>
                <a:gd name="T48" fmla="*/ 3 w 2118"/>
                <a:gd name="T49" fmla="*/ 0 h 1807"/>
                <a:gd name="T50" fmla="*/ 2 w 2118"/>
                <a:gd name="T51" fmla="*/ 0 h 1807"/>
                <a:gd name="T52" fmla="*/ 2 w 2118"/>
                <a:gd name="T53" fmla="*/ 0 h 1807"/>
                <a:gd name="T54" fmla="*/ 2 w 2118"/>
                <a:gd name="T55" fmla="*/ 0 h 1807"/>
                <a:gd name="T56" fmla="*/ 2 w 2118"/>
                <a:gd name="T57" fmla="*/ 0 h 1807"/>
                <a:gd name="T58" fmla="*/ 1 w 2118"/>
                <a:gd name="T59" fmla="*/ 0 h 1807"/>
                <a:gd name="T60" fmla="*/ 1 w 2118"/>
                <a:gd name="T61" fmla="*/ 0 h 1807"/>
                <a:gd name="T62" fmla="*/ 1 w 2118"/>
                <a:gd name="T63" fmla="*/ 0 h 1807"/>
                <a:gd name="T64" fmla="*/ 1 w 2118"/>
                <a:gd name="T65" fmla="*/ 0 h 1807"/>
                <a:gd name="T66" fmla="*/ 1 w 2118"/>
                <a:gd name="T67" fmla="*/ 0 h 1807"/>
                <a:gd name="T68" fmla="*/ 0 w 2118"/>
                <a:gd name="T69" fmla="*/ 0 h 1807"/>
                <a:gd name="T70" fmla="*/ 0 w 2118"/>
                <a:gd name="T71" fmla="*/ 0 h 1807"/>
                <a:gd name="T72" fmla="*/ 0 w 2118"/>
                <a:gd name="T73" fmla="*/ 0 h 1807"/>
                <a:gd name="T74" fmla="*/ 0 w 2118"/>
                <a:gd name="T75" fmla="*/ 1 h 1807"/>
                <a:gd name="T76" fmla="*/ 0 w 2118"/>
                <a:gd name="T77" fmla="*/ 1 h 1807"/>
                <a:gd name="T78" fmla="*/ 0 w 2118"/>
                <a:gd name="T79" fmla="*/ 1 h 18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18" h="1807">
                  <a:moveTo>
                    <a:pt x="0" y="827"/>
                  </a:moveTo>
                  <a:lnTo>
                    <a:pt x="52" y="878"/>
                  </a:lnTo>
                  <a:lnTo>
                    <a:pt x="259" y="1033"/>
                  </a:lnTo>
                  <a:lnTo>
                    <a:pt x="414" y="1136"/>
                  </a:lnTo>
                  <a:lnTo>
                    <a:pt x="620" y="1291"/>
                  </a:lnTo>
                  <a:lnTo>
                    <a:pt x="930" y="1498"/>
                  </a:lnTo>
                  <a:lnTo>
                    <a:pt x="1136" y="1601"/>
                  </a:lnTo>
                  <a:lnTo>
                    <a:pt x="1394" y="1756"/>
                  </a:lnTo>
                  <a:lnTo>
                    <a:pt x="1601" y="1807"/>
                  </a:lnTo>
                  <a:lnTo>
                    <a:pt x="1756" y="1807"/>
                  </a:lnTo>
                  <a:lnTo>
                    <a:pt x="1860" y="1447"/>
                  </a:lnTo>
                  <a:lnTo>
                    <a:pt x="2014" y="774"/>
                  </a:lnTo>
                  <a:lnTo>
                    <a:pt x="2118" y="414"/>
                  </a:lnTo>
                  <a:lnTo>
                    <a:pt x="2066" y="414"/>
                  </a:lnTo>
                  <a:lnTo>
                    <a:pt x="2066" y="361"/>
                  </a:lnTo>
                  <a:lnTo>
                    <a:pt x="2014" y="310"/>
                  </a:lnTo>
                  <a:lnTo>
                    <a:pt x="1860" y="258"/>
                  </a:lnTo>
                  <a:lnTo>
                    <a:pt x="1756" y="155"/>
                  </a:lnTo>
                  <a:lnTo>
                    <a:pt x="1601" y="52"/>
                  </a:lnTo>
                  <a:lnTo>
                    <a:pt x="1343" y="52"/>
                  </a:lnTo>
                  <a:lnTo>
                    <a:pt x="1188" y="52"/>
                  </a:lnTo>
                  <a:lnTo>
                    <a:pt x="1033" y="52"/>
                  </a:lnTo>
                  <a:lnTo>
                    <a:pt x="827" y="52"/>
                  </a:lnTo>
                  <a:lnTo>
                    <a:pt x="620" y="52"/>
                  </a:lnTo>
                  <a:lnTo>
                    <a:pt x="568" y="0"/>
                  </a:lnTo>
                  <a:lnTo>
                    <a:pt x="465" y="52"/>
                  </a:lnTo>
                  <a:lnTo>
                    <a:pt x="259" y="103"/>
                  </a:lnTo>
                  <a:lnTo>
                    <a:pt x="103" y="258"/>
                  </a:lnTo>
                  <a:lnTo>
                    <a:pt x="0" y="516"/>
                  </a:lnTo>
                  <a:lnTo>
                    <a:pt x="0" y="723"/>
                  </a:lnTo>
                  <a:lnTo>
                    <a:pt x="0" y="827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7" name="Freeform 304"/>
            <p:cNvSpPr>
              <a:spLocks/>
            </p:cNvSpPr>
            <p:nvPr/>
          </p:nvSpPr>
          <p:spPr bwMode="auto">
            <a:xfrm>
              <a:off x="2475" y="3157"/>
              <a:ext cx="166" cy="124"/>
            </a:xfrm>
            <a:custGeom>
              <a:avLst/>
              <a:gdLst>
                <a:gd name="T0" fmla="*/ 1 w 826"/>
                <a:gd name="T1" fmla="*/ 0 h 620"/>
                <a:gd name="T2" fmla="*/ 1 w 826"/>
                <a:gd name="T3" fmla="*/ 0 h 620"/>
                <a:gd name="T4" fmla="*/ 1 w 826"/>
                <a:gd name="T5" fmla="*/ 0 h 620"/>
                <a:gd name="T6" fmla="*/ 1 w 826"/>
                <a:gd name="T7" fmla="*/ 0 h 620"/>
                <a:gd name="T8" fmla="*/ 1 w 826"/>
                <a:gd name="T9" fmla="*/ 0 h 620"/>
                <a:gd name="T10" fmla="*/ 1 w 826"/>
                <a:gd name="T11" fmla="*/ 0 h 620"/>
                <a:gd name="T12" fmla="*/ 1 w 826"/>
                <a:gd name="T13" fmla="*/ 0 h 620"/>
                <a:gd name="T14" fmla="*/ 1 w 826"/>
                <a:gd name="T15" fmla="*/ 0 h 620"/>
                <a:gd name="T16" fmla="*/ 1 w 826"/>
                <a:gd name="T17" fmla="*/ 0 h 620"/>
                <a:gd name="T18" fmla="*/ 1 w 826"/>
                <a:gd name="T19" fmla="*/ 0 h 620"/>
                <a:gd name="T20" fmla="*/ 0 w 826"/>
                <a:gd name="T21" fmla="*/ 0 h 620"/>
                <a:gd name="T22" fmla="*/ 0 w 826"/>
                <a:gd name="T23" fmla="*/ 0 h 620"/>
                <a:gd name="T24" fmla="*/ 0 w 826"/>
                <a:gd name="T25" fmla="*/ 0 h 620"/>
                <a:gd name="T26" fmla="*/ 0 w 826"/>
                <a:gd name="T27" fmla="*/ 0 h 620"/>
                <a:gd name="T28" fmla="*/ 0 w 826"/>
                <a:gd name="T29" fmla="*/ 0 h 620"/>
                <a:gd name="T30" fmla="*/ 0 w 826"/>
                <a:gd name="T31" fmla="*/ 0 h 620"/>
                <a:gd name="T32" fmla="*/ 0 w 826"/>
                <a:gd name="T33" fmla="*/ 0 h 620"/>
                <a:gd name="T34" fmla="*/ 0 w 826"/>
                <a:gd name="T35" fmla="*/ 1 h 620"/>
                <a:gd name="T36" fmla="*/ 1 w 826"/>
                <a:gd name="T37" fmla="*/ 1 h 620"/>
                <a:gd name="T38" fmla="*/ 1 w 826"/>
                <a:gd name="T39" fmla="*/ 1 h 620"/>
                <a:gd name="T40" fmla="*/ 1 w 826"/>
                <a:gd name="T41" fmla="*/ 1 h 620"/>
                <a:gd name="T42" fmla="*/ 1 w 826"/>
                <a:gd name="T43" fmla="*/ 1 h 620"/>
                <a:gd name="T44" fmla="*/ 1 w 826"/>
                <a:gd name="T45" fmla="*/ 1 h 620"/>
                <a:gd name="T46" fmla="*/ 1 w 826"/>
                <a:gd name="T47" fmla="*/ 0 h 6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6" h="620">
                  <a:moveTo>
                    <a:pt x="774" y="258"/>
                  </a:moveTo>
                  <a:lnTo>
                    <a:pt x="722" y="258"/>
                  </a:lnTo>
                  <a:lnTo>
                    <a:pt x="671" y="207"/>
                  </a:lnTo>
                  <a:lnTo>
                    <a:pt x="620" y="155"/>
                  </a:lnTo>
                  <a:lnTo>
                    <a:pt x="567" y="104"/>
                  </a:lnTo>
                  <a:lnTo>
                    <a:pt x="516" y="52"/>
                  </a:lnTo>
                  <a:lnTo>
                    <a:pt x="465" y="0"/>
                  </a:lnTo>
                  <a:lnTo>
                    <a:pt x="361" y="0"/>
                  </a:lnTo>
                  <a:lnTo>
                    <a:pt x="258" y="0"/>
                  </a:lnTo>
                  <a:lnTo>
                    <a:pt x="154" y="52"/>
                  </a:lnTo>
                  <a:lnTo>
                    <a:pt x="0" y="104"/>
                  </a:lnTo>
                  <a:lnTo>
                    <a:pt x="0" y="155"/>
                  </a:lnTo>
                  <a:lnTo>
                    <a:pt x="103" y="258"/>
                  </a:lnTo>
                  <a:lnTo>
                    <a:pt x="309" y="413"/>
                  </a:lnTo>
                  <a:lnTo>
                    <a:pt x="516" y="517"/>
                  </a:lnTo>
                  <a:lnTo>
                    <a:pt x="774" y="620"/>
                  </a:lnTo>
                  <a:lnTo>
                    <a:pt x="826" y="569"/>
                  </a:lnTo>
                  <a:lnTo>
                    <a:pt x="826" y="362"/>
                  </a:lnTo>
                  <a:lnTo>
                    <a:pt x="774" y="258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8" name="Freeform 305"/>
            <p:cNvSpPr>
              <a:spLocks/>
            </p:cNvSpPr>
            <p:nvPr/>
          </p:nvSpPr>
          <p:spPr bwMode="auto">
            <a:xfrm>
              <a:off x="2486" y="3167"/>
              <a:ext cx="155" cy="114"/>
            </a:xfrm>
            <a:custGeom>
              <a:avLst/>
              <a:gdLst>
                <a:gd name="T0" fmla="*/ 0 w 775"/>
                <a:gd name="T1" fmla="*/ 0 h 568"/>
                <a:gd name="T2" fmla="*/ 0 w 775"/>
                <a:gd name="T3" fmla="*/ 0 h 568"/>
                <a:gd name="T4" fmla="*/ 0 w 775"/>
                <a:gd name="T5" fmla="*/ 0 h 568"/>
                <a:gd name="T6" fmla="*/ 0 w 775"/>
                <a:gd name="T7" fmla="*/ 0 h 568"/>
                <a:gd name="T8" fmla="*/ 0 w 775"/>
                <a:gd name="T9" fmla="*/ 0 h 568"/>
                <a:gd name="T10" fmla="*/ 0 w 775"/>
                <a:gd name="T11" fmla="*/ 0 h 568"/>
                <a:gd name="T12" fmla="*/ 0 w 775"/>
                <a:gd name="T13" fmla="*/ 0 h 568"/>
                <a:gd name="T14" fmla="*/ 1 w 775"/>
                <a:gd name="T15" fmla="*/ 0 h 568"/>
                <a:gd name="T16" fmla="*/ 1 w 775"/>
                <a:gd name="T17" fmla="*/ 0 h 568"/>
                <a:gd name="T18" fmla="*/ 1 w 775"/>
                <a:gd name="T19" fmla="*/ 0 h 568"/>
                <a:gd name="T20" fmla="*/ 1 w 775"/>
                <a:gd name="T21" fmla="*/ 0 h 568"/>
                <a:gd name="T22" fmla="*/ 1 w 775"/>
                <a:gd name="T23" fmla="*/ 0 h 568"/>
                <a:gd name="T24" fmla="*/ 1 w 775"/>
                <a:gd name="T25" fmla="*/ 0 h 568"/>
                <a:gd name="T26" fmla="*/ 1 w 775"/>
                <a:gd name="T27" fmla="*/ 0 h 568"/>
                <a:gd name="T28" fmla="*/ 1 w 775"/>
                <a:gd name="T29" fmla="*/ 0 h 568"/>
                <a:gd name="T30" fmla="*/ 1 w 775"/>
                <a:gd name="T31" fmla="*/ 0 h 568"/>
                <a:gd name="T32" fmla="*/ 1 w 775"/>
                <a:gd name="T33" fmla="*/ 0 h 568"/>
                <a:gd name="T34" fmla="*/ 1 w 775"/>
                <a:gd name="T35" fmla="*/ 1 h 568"/>
                <a:gd name="T36" fmla="*/ 1 w 775"/>
                <a:gd name="T37" fmla="*/ 1 h 568"/>
                <a:gd name="T38" fmla="*/ 1 w 775"/>
                <a:gd name="T39" fmla="*/ 1 h 568"/>
                <a:gd name="T40" fmla="*/ 1 w 775"/>
                <a:gd name="T41" fmla="*/ 1 h 568"/>
                <a:gd name="T42" fmla="*/ 1 w 775"/>
                <a:gd name="T43" fmla="*/ 1 h 568"/>
                <a:gd name="T44" fmla="*/ 0 w 775"/>
                <a:gd name="T45" fmla="*/ 1 h 568"/>
                <a:gd name="T46" fmla="*/ 0 w 775"/>
                <a:gd name="T47" fmla="*/ 0 h 5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5" h="568">
                  <a:moveTo>
                    <a:pt x="103" y="206"/>
                  </a:moveTo>
                  <a:lnTo>
                    <a:pt x="0" y="155"/>
                  </a:lnTo>
                  <a:lnTo>
                    <a:pt x="0" y="52"/>
                  </a:lnTo>
                  <a:lnTo>
                    <a:pt x="156" y="0"/>
                  </a:lnTo>
                  <a:lnTo>
                    <a:pt x="258" y="0"/>
                  </a:lnTo>
                  <a:lnTo>
                    <a:pt x="310" y="0"/>
                  </a:lnTo>
                  <a:lnTo>
                    <a:pt x="414" y="0"/>
                  </a:lnTo>
                  <a:lnTo>
                    <a:pt x="465" y="52"/>
                  </a:lnTo>
                  <a:lnTo>
                    <a:pt x="516" y="103"/>
                  </a:lnTo>
                  <a:lnTo>
                    <a:pt x="569" y="155"/>
                  </a:lnTo>
                  <a:lnTo>
                    <a:pt x="620" y="206"/>
                  </a:lnTo>
                  <a:lnTo>
                    <a:pt x="671" y="259"/>
                  </a:lnTo>
                  <a:lnTo>
                    <a:pt x="723" y="259"/>
                  </a:lnTo>
                  <a:lnTo>
                    <a:pt x="775" y="361"/>
                  </a:lnTo>
                  <a:lnTo>
                    <a:pt x="775" y="517"/>
                  </a:lnTo>
                  <a:lnTo>
                    <a:pt x="723" y="568"/>
                  </a:lnTo>
                  <a:lnTo>
                    <a:pt x="516" y="465"/>
                  </a:lnTo>
                  <a:lnTo>
                    <a:pt x="310" y="361"/>
                  </a:lnTo>
                  <a:lnTo>
                    <a:pt x="103" y="206"/>
                  </a:lnTo>
                  <a:close/>
                </a:path>
              </a:pathLst>
            </a:custGeom>
            <a:solidFill>
              <a:srgbClr val="F5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79" name="Freeform 306"/>
            <p:cNvSpPr>
              <a:spLocks/>
            </p:cNvSpPr>
            <p:nvPr/>
          </p:nvSpPr>
          <p:spPr bwMode="auto">
            <a:xfrm>
              <a:off x="2506" y="3178"/>
              <a:ext cx="145" cy="93"/>
            </a:xfrm>
            <a:custGeom>
              <a:avLst/>
              <a:gdLst>
                <a:gd name="T0" fmla="*/ 0 w 724"/>
                <a:gd name="T1" fmla="*/ 0 h 465"/>
                <a:gd name="T2" fmla="*/ 0 w 724"/>
                <a:gd name="T3" fmla="*/ 0 h 465"/>
                <a:gd name="T4" fmla="*/ 0 w 724"/>
                <a:gd name="T5" fmla="*/ 0 h 465"/>
                <a:gd name="T6" fmla="*/ 0 w 724"/>
                <a:gd name="T7" fmla="*/ 0 h 465"/>
                <a:gd name="T8" fmla="*/ 0 w 724"/>
                <a:gd name="T9" fmla="*/ 0 h 465"/>
                <a:gd name="T10" fmla="*/ 0 w 724"/>
                <a:gd name="T11" fmla="*/ 0 h 465"/>
                <a:gd name="T12" fmla="*/ 0 w 724"/>
                <a:gd name="T13" fmla="*/ 0 h 465"/>
                <a:gd name="T14" fmla="*/ 1 w 724"/>
                <a:gd name="T15" fmla="*/ 0 h 465"/>
                <a:gd name="T16" fmla="*/ 1 w 724"/>
                <a:gd name="T17" fmla="*/ 0 h 465"/>
                <a:gd name="T18" fmla="*/ 1 w 724"/>
                <a:gd name="T19" fmla="*/ 0 h 465"/>
                <a:gd name="T20" fmla="*/ 1 w 724"/>
                <a:gd name="T21" fmla="*/ 0 h 465"/>
                <a:gd name="T22" fmla="*/ 1 w 724"/>
                <a:gd name="T23" fmla="*/ 0 h 465"/>
                <a:gd name="T24" fmla="*/ 1 w 724"/>
                <a:gd name="T25" fmla="*/ 0 h 465"/>
                <a:gd name="T26" fmla="*/ 1 w 724"/>
                <a:gd name="T27" fmla="*/ 0 h 465"/>
                <a:gd name="T28" fmla="*/ 1 w 724"/>
                <a:gd name="T29" fmla="*/ 0 h 465"/>
                <a:gd name="T30" fmla="*/ 1 w 724"/>
                <a:gd name="T31" fmla="*/ 0 h 465"/>
                <a:gd name="T32" fmla="*/ 1 w 724"/>
                <a:gd name="T33" fmla="*/ 0 h 465"/>
                <a:gd name="T34" fmla="*/ 1 w 724"/>
                <a:gd name="T35" fmla="*/ 0 h 465"/>
                <a:gd name="T36" fmla="*/ 1 w 724"/>
                <a:gd name="T37" fmla="*/ 1 h 465"/>
                <a:gd name="T38" fmla="*/ 1 w 724"/>
                <a:gd name="T39" fmla="*/ 1 h 465"/>
                <a:gd name="T40" fmla="*/ 1 w 724"/>
                <a:gd name="T41" fmla="*/ 1 h 465"/>
                <a:gd name="T42" fmla="*/ 1 w 724"/>
                <a:gd name="T43" fmla="*/ 1 h 465"/>
                <a:gd name="T44" fmla="*/ 0 w 724"/>
                <a:gd name="T45" fmla="*/ 0 h 465"/>
                <a:gd name="T46" fmla="*/ 0 w 724"/>
                <a:gd name="T47" fmla="*/ 0 h 4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4" h="465">
                  <a:moveTo>
                    <a:pt x="104" y="207"/>
                  </a:moveTo>
                  <a:lnTo>
                    <a:pt x="0" y="103"/>
                  </a:lnTo>
                  <a:lnTo>
                    <a:pt x="0" y="51"/>
                  </a:lnTo>
                  <a:lnTo>
                    <a:pt x="104" y="0"/>
                  </a:lnTo>
                  <a:lnTo>
                    <a:pt x="207" y="0"/>
                  </a:lnTo>
                  <a:lnTo>
                    <a:pt x="259" y="0"/>
                  </a:lnTo>
                  <a:lnTo>
                    <a:pt x="362" y="0"/>
                  </a:lnTo>
                  <a:lnTo>
                    <a:pt x="413" y="51"/>
                  </a:lnTo>
                  <a:lnTo>
                    <a:pt x="466" y="103"/>
                  </a:lnTo>
                  <a:lnTo>
                    <a:pt x="517" y="154"/>
                  </a:lnTo>
                  <a:lnTo>
                    <a:pt x="568" y="207"/>
                  </a:lnTo>
                  <a:lnTo>
                    <a:pt x="620" y="207"/>
                  </a:lnTo>
                  <a:lnTo>
                    <a:pt x="672" y="309"/>
                  </a:lnTo>
                  <a:lnTo>
                    <a:pt x="724" y="465"/>
                  </a:lnTo>
                  <a:lnTo>
                    <a:pt x="620" y="465"/>
                  </a:lnTo>
                  <a:lnTo>
                    <a:pt x="466" y="413"/>
                  </a:lnTo>
                  <a:lnTo>
                    <a:pt x="259" y="309"/>
                  </a:lnTo>
                  <a:lnTo>
                    <a:pt x="104" y="207"/>
                  </a:lnTo>
                  <a:close/>
                </a:path>
              </a:pathLst>
            </a:custGeom>
            <a:solidFill>
              <a:srgbClr val="F8C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0" name="Freeform 307"/>
            <p:cNvSpPr>
              <a:spLocks/>
            </p:cNvSpPr>
            <p:nvPr/>
          </p:nvSpPr>
          <p:spPr bwMode="auto">
            <a:xfrm>
              <a:off x="2517" y="3178"/>
              <a:ext cx="134" cy="82"/>
            </a:xfrm>
            <a:custGeom>
              <a:avLst/>
              <a:gdLst>
                <a:gd name="T0" fmla="*/ 0 w 671"/>
                <a:gd name="T1" fmla="*/ 0 h 413"/>
                <a:gd name="T2" fmla="*/ 0 w 671"/>
                <a:gd name="T3" fmla="*/ 0 h 413"/>
                <a:gd name="T4" fmla="*/ 0 w 671"/>
                <a:gd name="T5" fmla="*/ 0 h 413"/>
                <a:gd name="T6" fmla="*/ 0 w 671"/>
                <a:gd name="T7" fmla="*/ 0 h 413"/>
                <a:gd name="T8" fmla="*/ 0 w 671"/>
                <a:gd name="T9" fmla="*/ 0 h 413"/>
                <a:gd name="T10" fmla="*/ 0 w 671"/>
                <a:gd name="T11" fmla="*/ 0 h 413"/>
                <a:gd name="T12" fmla="*/ 0 w 671"/>
                <a:gd name="T13" fmla="*/ 0 h 413"/>
                <a:gd name="T14" fmla="*/ 0 w 671"/>
                <a:gd name="T15" fmla="*/ 0 h 413"/>
                <a:gd name="T16" fmla="*/ 0 w 671"/>
                <a:gd name="T17" fmla="*/ 0 h 413"/>
                <a:gd name="T18" fmla="*/ 1 w 671"/>
                <a:gd name="T19" fmla="*/ 0 h 413"/>
                <a:gd name="T20" fmla="*/ 1 w 671"/>
                <a:gd name="T21" fmla="*/ 0 h 413"/>
                <a:gd name="T22" fmla="*/ 1 w 671"/>
                <a:gd name="T23" fmla="*/ 0 h 413"/>
                <a:gd name="T24" fmla="*/ 1 w 671"/>
                <a:gd name="T25" fmla="*/ 0 h 413"/>
                <a:gd name="T26" fmla="*/ 1 w 671"/>
                <a:gd name="T27" fmla="*/ 0 h 413"/>
                <a:gd name="T28" fmla="*/ 1 w 671"/>
                <a:gd name="T29" fmla="*/ 0 h 413"/>
                <a:gd name="T30" fmla="*/ 1 w 671"/>
                <a:gd name="T31" fmla="*/ 0 h 413"/>
                <a:gd name="T32" fmla="*/ 1 w 671"/>
                <a:gd name="T33" fmla="*/ 0 h 413"/>
                <a:gd name="T34" fmla="*/ 1 w 671"/>
                <a:gd name="T35" fmla="*/ 0 h 413"/>
                <a:gd name="T36" fmla="*/ 1 w 671"/>
                <a:gd name="T37" fmla="*/ 1 h 413"/>
                <a:gd name="T38" fmla="*/ 1 w 671"/>
                <a:gd name="T39" fmla="*/ 1 h 413"/>
                <a:gd name="T40" fmla="*/ 1 w 671"/>
                <a:gd name="T41" fmla="*/ 1 h 413"/>
                <a:gd name="T42" fmla="*/ 1 w 671"/>
                <a:gd name="T43" fmla="*/ 1 h 413"/>
                <a:gd name="T44" fmla="*/ 0 w 671"/>
                <a:gd name="T45" fmla="*/ 0 h 413"/>
                <a:gd name="T46" fmla="*/ 0 w 671"/>
                <a:gd name="T47" fmla="*/ 0 h 4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1" h="413">
                  <a:moveTo>
                    <a:pt x="102" y="207"/>
                  </a:moveTo>
                  <a:lnTo>
                    <a:pt x="0" y="103"/>
                  </a:lnTo>
                  <a:lnTo>
                    <a:pt x="0" y="51"/>
                  </a:lnTo>
                  <a:lnTo>
                    <a:pt x="102" y="0"/>
                  </a:lnTo>
                  <a:lnTo>
                    <a:pt x="154" y="0"/>
                  </a:lnTo>
                  <a:lnTo>
                    <a:pt x="258" y="51"/>
                  </a:lnTo>
                  <a:lnTo>
                    <a:pt x="309" y="51"/>
                  </a:lnTo>
                  <a:lnTo>
                    <a:pt x="360" y="103"/>
                  </a:lnTo>
                  <a:lnTo>
                    <a:pt x="413" y="154"/>
                  </a:lnTo>
                  <a:lnTo>
                    <a:pt x="464" y="154"/>
                  </a:lnTo>
                  <a:lnTo>
                    <a:pt x="464" y="207"/>
                  </a:lnTo>
                  <a:lnTo>
                    <a:pt x="515" y="258"/>
                  </a:lnTo>
                  <a:lnTo>
                    <a:pt x="567" y="258"/>
                  </a:lnTo>
                  <a:lnTo>
                    <a:pt x="619" y="309"/>
                  </a:lnTo>
                  <a:lnTo>
                    <a:pt x="671" y="413"/>
                  </a:lnTo>
                  <a:lnTo>
                    <a:pt x="567" y="413"/>
                  </a:lnTo>
                  <a:lnTo>
                    <a:pt x="413" y="361"/>
                  </a:lnTo>
                  <a:lnTo>
                    <a:pt x="258" y="309"/>
                  </a:lnTo>
                  <a:lnTo>
                    <a:pt x="102" y="207"/>
                  </a:lnTo>
                  <a:close/>
                </a:path>
              </a:pathLst>
            </a:custGeom>
            <a:solidFill>
              <a:srgbClr val="FBC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1" name="Freeform 308"/>
            <p:cNvSpPr>
              <a:spLocks/>
            </p:cNvSpPr>
            <p:nvPr/>
          </p:nvSpPr>
          <p:spPr bwMode="auto">
            <a:xfrm>
              <a:off x="2527" y="3188"/>
              <a:ext cx="124" cy="72"/>
            </a:xfrm>
            <a:custGeom>
              <a:avLst/>
              <a:gdLst>
                <a:gd name="T0" fmla="*/ 1 w 620"/>
                <a:gd name="T1" fmla="*/ 0 h 362"/>
                <a:gd name="T2" fmla="*/ 1 w 620"/>
                <a:gd name="T3" fmla="*/ 0 h 362"/>
                <a:gd name="T4" fmla="*/ 1 w 620"/>
                <a:gd name="T5" fmla="*/ 0 h 362"/>
                <a:gd name="T6" fmla="*/ 1 w 620"/>
                <a:gd name="T7" fmla="*/ 0 h 362"/>
                <a:gd name="T8" fmla="*/ 1 w 620"/>
                <a:gd name="T9" fmla="*/ 0 h 362"/>
                <a:gd name="T10" fmla="*/ 1 w 620"/>
                <a:gd name="T11" fmla="*/ 0 h 362"/>
                <a:gd name="T12" fmla="*/ 0 w 620"/>
                <a:gd name="T13" fmla="*/ 0 h 362"/>
                <a:gd name="T14" fmla="*/ 0 w 620"/>
                <a:gd name="T15" fmla="*/ 0 h 362"/>
                <a:gd name="T16" fmla="*/ 0 w 620"/>
                <a:gd name="T17" fmla="*/ 0 h 362"/>
                <a:gd name="T18" fmla="*/ 0 w 620"/>
                <a:gd name="T19" fmla="*/ 0 h 362"/>
                <a:gd name="T20" fmla="*/ 0 w 620"/>
                <a:gd name="T21" fmla="*/ 0 h 362"/>
                <a:gd name="T22" fmla="*/ 0 w 620"/>
                <a:gd name="T23" fmla="*/ 0 h 362"/>
                <a:gd name="T24" fmla="*/ 0 w 620"/>
                <a:gd name="T25" fmla="*/ 0 h 362"/>
                <a:gd name="T26" fmla="*/ 0 w 620"/>
                <a:gd name="T27" fmla="*/ 0 h 362"/>
                <a:gd name="T28" fmla="*/ 0 w 620"/>
                <a:gd name="T29" fmla="*/ 0 h 362"/>
                <a:gd name="T30" fmla="*/ 0 w 620"/>
                <a:gd name="T31" fmla="*/ 0 h 362"/>
                <a:gd name="T32" fmla="*/ 0 w 620"/>
                <a:gd name="T33" fmla="*/ 0 h 362"/>
                <a:gd name="T34" fmla="*/ 0 w 620"/>
                <a:gd name="T35" fmla="*/ 0 h 362"/>
                <a:gd name="T36" fmla="*/ 1 w 620"/>
                <a:gd name="T37" fmla="*/ 0 h 362"/>
                <a:gd name="T38" fmla="*/ 1 w 620"/>
                <a:gd name="T39" fmla="*/ 1 h 362"/>
                <a:gd name="T40" fmla="*/ 1 w 620"/>
                <a:gd name="T41" fmla="*/ 1 h 362"/>
                <a:gd name="T42" fmla="*/ 1 w 620"/>
                <a:gd name="T43" fmla="*/ 1 h 362"/>
                <a:gd name="T44" fmla="*/ 1 w 620"/>
                <a:gd name="T45" fmla="*/ 0 h 362"/>
                <a:gd name="T46" fmla="*/ 1 w 620"/>
                <a:gd name="T47" fmla="*/ 0 h 3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20" h="362">
                  <a:moveTo>
                    <a:pt x="516" y="258"/>
                  </a:moveTo>
                  <a:lnTo>
                    <a:pt x="464" y="258"/>
                  </a:lnTo>
                  <a:lnTo>
                    <a:pt x="413" y="207"/>
                  </a:lnTo>
                  <a:lnTo>
                    <a:pt x="413" y="156"/>
                  </a:lnTo>
                  <a:lnTo>
                    <a:pt x="362" y="156"/>
                  </a:lnTo>
                  <a:lnTo>
                    <a:pt x="309" y="103"/>
                  </a:lnTo>
                  <a:lnTo>
                    <a:pt x="309" y="52"/>
                  </a:lnTo>
                  <a:lnTo>
                    <a:pt x="258" y="52"/>
                  </a:lnTo>
                  <a:lnTo>
                    <a:pt x="155" y="0"/>
                  </a:lnTo>
                  <a:lnTo>
                    <a:pt x="103" y="0"/>
                  </a:lnTo>
                  <a:lnTo>
                    <a:pt x="0" y="52"/>
                  </a:lnTo>
                  <a:lnTo>
                    <a:pt x="0" y="103"/>
                  </a:lnTo>
                  <a:lnTo>
                    <a:pt x="155" y="156"/>
                  </a:lnTo>
                  <a:lnTo>
                    <a:pt x="309" y="258"/>
                  </a:lnTo>
                  <a:lnTo>
                    <a:pt x="413" y="310"/>
                  </a:lnTo>
                  <a:lnTo>
                    <a:pt x="516" y="362"/>
                  </a:lnTo>
                  <a:lnTo>
                    <a:pt x="620" y="362"/>
                  </a:lnTo>
                  <a:lnTo>
                    <a:pt x="568" y="310"/>
                  </a:lnTo>
                  <a:lnTo>
                    <a:pt x="516" y="258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2" name="Freeform 309"/>
            <p:cNvSpPr>
              <a:spLocks/>
            </p:cNvSpPr>
            <p:nvPr/>
          </p:nvSpPr>
          <p:spPr bwMode="auto">
            <a:xfrm>
              <a:off x="2227" y="3147"/>
              <a:ext cx="414" cy="351"/>
            </a:xfrm>
            <a:custGeom>
              <a:avLst/>
              <a:gdLst>
                <a:gd name="T0" fmla="*/ 3 w 2066"/>
                <a:gd name="T1" fmla="*/ 1 h 1755"/>
                <a:gd name="T2" fmla="*/ 3 w 2066"/>
                <a:gd name="T3" fmla="*/ 2 h 1755"/>
                <a:gd name="T4" fmla="*/ 3 w 2066"/>
                <a:gd name="T5" fmla="*/ 3 h 1755"/>
                <a:gd name="T6" fmla="*/ 3 w 2066"/>
                <a:gd name="T7" fmla="*/ 3 h 1755"/>
                <a:gd name="T8" fmla="*/ 3 w 2066"/>
                <a:gd name="T9" fmla="*/ 3 h 1755"/>
                <a:gd name="T10" fmla="*/ 3 w 2066"/>
                <a:gd name="T11" fmla="*/ 3 h 1755"/>
                <a:gd name="T12" fmla="*/ 2 w 2066"/>
                <a:gd name="T13" fmla="*/ 3 h 1755"/>
                <a:gd name="T14" fmla="*/ 2 w 2066"/>
                <a:gd name="T15" fmla="*/ 2 h 1755"/>
                <a:gd name="T16" fmla="*/ 2 w 2066"/>
                <a:gd name="T17" fmla="*/ 2 h 1755"/>
                <a:gd name="T18" fmla="*/ 1 w 2066"/>
                <a:gd name="T19" fmla="*/ 2 h 1755"/>
                <a:gd name="T20" fmla="*/ 1 w 2066"/>
                <a:gd name="T21" fmla="*/ 2 h 1755"/>
                <a:gd name="T22" fmla="*/ 1 w 2066"/>
                <a:gd name="T23" fmla="*/ 2 h 1755"/>
                <a:gd name="T24" fmla="*/ 1 w 2066"/>
                <a:gd name="T25" fmla="*/ 2 h 1755"/>
                <a:gd name="T26" fmla="*/ 0 w 2066"/>
                <a:gd name="T27" fmla="*/ 2 h 1755"/>
                <a:gd name="T28" fmla="*/ 0 w 2066"/>
                <a:gd name="T29" fmla="*/ 1 h 1755"/>
                <a:gd name="T30" fmla="*/ 0 w 2066"/>
                <a:gd name="T31" fmla="*/ 1 h 1755"/>
                <a:gd name="T32" fmla="*/ 0 w 2066"/>
                <a:gd name="T33" fmla="*/ 1 h 1755"/>
                <a:gd name="T34" fmla="*/ 0 w 2066"/>
                <a:gd name="T35" fmla="*/ 1 h 1755"/>
                <a:gd name="T36" fmla="*/ 0 w 2066"/>
                <a:gd name="T37" fmla="*/ 0 h 1755"/>
                <a:gd name="T38" fmla="*/ 0 w 2066"/>
                <a:gd name="T39" fmla="*/ 0 h 1755"/>
                <a:gd name="T40" fmla="*/ 0 w 2066"/>
                <a:gd name="T41" fmla="*/ 0 h 1755"/>
                <a:gd name="T42" fmla="*/ 0 w 2066"/>
                <a:gd name="T43" fmla="*/ 0 h 1755"/>
                <a:gd name="T44" fmla="*/ 1 w 2066"/>
                <a:gd name="T45" fmla="*/ 0 h 1755"/>
                <a:gd name="T46" fmla="*/ 1 w 2066"/>
                <a:gd name="T47" fmla="*/ 1 h 1755"/>
                <a:gd name="T48" fmla="*/ 1 w 2066"/>
                <a:gd name="T49" fmla="*/ 1 h 1755"/>
                <a:gd name="T50" fmla="*/ 2 w 2066"/>
                <a:gd name="T51" fmla="*/ 1 h 1755"/>
                <a:gd name="T52" fmla="*/ 3 w 2066"/>
                <a:gd name="T53" fmla="*/ 1 h 1755"/>
                <a:gd name="T54" fmla="*/ 3 w 2066"/>
                <a:gd name="T55" fmla="*/ 1 h 175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066" h="1755">
                  <a:moveTo>
                    <a:pt x="2066" y="722"/>
                  </a:moveTo>
                  <a:lnTo>
                    <a:pt x="1962" y="1188"/>
                  </a:lnTo>
                  <a:lnTo>
                    <a:pt x="1807" y="1601"/>
                  </a:lnTo>
                  <a:lnTo>
                    <a:pt x="1756" y="1755"/>
                  </a:lnTo>
                  <a:lnTo>
                    <a:pt x="1601" y="1755"/>
                  </a:lnTo>
                  <a:lnTo>
                    <a:pt x="1394" y="1704"/>
                  </a:lnTo>
                  <a:lnTo>
                    <a:pt x="1136" y="1549"/>
                  </a:lnTo>
                  <a:lnTo>
                    <a:pt x="930" y="1446"/>
                  </a:lnTo>
                  <a:lnTo>
                    <a:pt x="620" y="1239"/>
                  </a:lnTo>
                  <a:lnTo>
                    <a:pt x="414" y="1084"/>
                  </a:lnTo>
                  <a:lnTo>
                    <a:pt x="259" y="981"/>
                  </a:lnTo>
                  <a:lnTo>
                    <a:pt x="52" y="826"/>
                  </a:lnTo>
                  <a:lnTo>
                    <a:pt x="0" y="775"/>
                  </a:lnTo>
                  <a:lnTo>
                    <a:pt x="52" y="620"/>
                  </a:lnTo>
                  <a:lnTo>
                    <a:pt x="103" y="309"/>
                  </a:lnTo>
                  <a:lnTo>
                    <a:pt x="259" y="0"/>
                  </a:lnTo>
                  <a:lnTo>
                    <a:pt x="310" y="103"/>
                  </a:lnTo>
                  <a:lnTo>
                    <a:pt x="465" y="258"/>
                  </a:lnTo>
                  <a:lnTo>
                    <a:pt x="878" y="516"/>
                  </a:lnTo>
                  <a:lnTo>
                    <a:pt x="1343" y="671"/>
                  </a:lnTo>
                  <a:lnTo>
                    <a:pt x="1860" y="722"/>
                  </a:lnTo>
                  <a:lnTo>
                    <a:pt x="2066" y="722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3" name="Freeform 310"/>
            <p:cNvSpPr>
              <a:spLocks/>
            </p:cNvSpPr>
            <p:nvPr/>
          </p:nvSpPr>
          <p:spPr bwMode="auto">
            <a:xfrm>
              <a:off x="2227" y="3167"/>
              <a:ext cx="403" cy="331"/>
            </a:xfrm>
            <a:custGeom>
              <a:avLst/>
              <a:gdLst>
                <a:gd name="T0" fmla="*/ 1 w 2014"/>
                <a:gd name="T1" fmla="*/ 1 h 1652"/>
                <a:gd name="T2" fmla="*/ 2 w 2014"/>
                <a:gd name="T3" fmla="*/ 1 h 1652"/>
                <a:gd name="T4" fmla="*/ 3 w 2014"/>
                <a:gd name="T5" fmla="*/ 1 h 1652"/>
                <a:gd name="T6" fmla="*/ 3 w 2014"/>
                <a:gd name="T7" fmla="*/ 1 h 1652"/>
                <a:gd name="T8" fmla="*/ 3 w 2014"/>
                <a:gd name="T9" fmla="*/ 1 h 1652"/>
                <a:gd name="T10" fmla="*/ 3 w 2014"/>
                <a:gd name="T11" fmla="*/ 2 h 1652"/>
                <a:gd name="T12" fmla="*/ 3 w 2014"/>
                <a:gd name="T13" fmla="*/ 2 h 1652"/>
                <a:gd name="T14" fmla="*/ 3 w 2014"/>
                <a:gd name="T15" fmla="*/ 3 h 1652"/>
                <a:gd name="T16" fmla="*/ 3 w 2014"/>
                <a:gd name="T17" fmla="*/ 3 h 1652"/>
                <a:gd name="T18" fmla="*/ 3 w 2014"/>
                <a:gd name="T19" fmla="*/ 3 h 1652"/>
                <a:gd name="T20" fmla="*/ 2 w 2014"/>
                <a:gd name="T21" fmla="*/ 3 h 1652"/>
                <a:gd name="T22" fmla="*/ 2 w 2014"/>
                <a:gd name="T23" fmla="*/ 2 h 1652"/>
                <a:gd name="T24" fmla="*/ 2 w 2014"/>
                <a:gd name="T25" fmla="*/ 2 h 1652"/>
                <a:gd name="T26" fmla="*/ 1 w 2014"/>
                <a:gd name="T27" fmla="*/ 2 h 1652"/>
                <a:gd name="T28" fmla="*/ 1 w 2014"/>
                <a:gd name="T29" fmla="*/ 2 h 1652"/>
                <a:gd name="T30" fmla="*/ 1 w 2014"/>
                <a:gd name="T31" fmla="*/ 2 h 1652"/>
                <a:gd name="T32" fmla="*/ 1 w 2014"/>
                <a:gd name="T33" fmla="*/ 2 h 1652"/>
                <a:gd name="T34" fmla="*/ 0 w 2014"/>
                <a:gd name="T35" fmla="*/ 1 h 1652"/>
                <a:gd name="T36" fmla="*/ 0 w 2014"/>
                <a:gd name="T37" fmla="*/ 1 h 1652"/>
                <a:gd name="T38" fmla="*/ 0 w 2014"/>
                <a:gd name="T39" fmla="*/ 1 h 1652"/>
                <a:gd name="T40" fmla="*/ 0 w 2014"/>
                <a:gd name="T41" fmla="*/ 1 h 1652"/>
                <a:gd name="T42" fmla="*/ 0 w 2014"/>
                <a:gd name="T43" fmla="*/ 1 h 1652"/>
                <a:gd name="T44" fmla="*/ 0 w 2014"/>
                <a:gd name="T45" fmla="*/ 0 h 1652"/>
                <a:gd name="T46" fmla="*/ 0 w 2014"/>
                <a:gd name="T47" fmla="*/ 0 h 1652"/>
                <a:gd name="T48" fmla="*/ 0 w 2014"/>
                <a:gd name="T49" fmla="*/ 0 h 1652"/>
                <a:gd name="T50" fmla="*/ 0 w 2014"/>
                <a:gd name="T51" fmla="*/ 0 h 1652"/>
                <a:gd name="T52" fmla="*/ 1 w 2014"/>
                <a:gd name="T53" fmla="*/ 0 h 1652"/>
                <a:gd name="T54" fmla="*/ 1 w 2014"/>
                <a:gd name="T55" fmla="*/ 1 h 16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014" h="1652">
                  <a:moveTo>
                    <a:pt x="878" y="517"/>
                  </a:moveTo>
                  <a:lnTo>
                    <a:pt x="1343" y="672"/>
                  </a:lnTo>
                  <a:lnTo>
                    <a:pt x="1807" y="775"/>
                  </a:lnTo>
                  <a:lnTo>
                    <a:pt x="2014" y="775"/>
                  </a:lnTo>
                  <a:lnTo>
                    <a:pt x="1911" y="1188"/>
                  </a:lnTo>
                  <a:lnTo>
                    <a:pt x="1807" y="1550"/>
                  </a:lnTo>
                  <a:lnTo>
                    <a:pt x="1756" y="1652"/>
                  </a:lnTo>
                  <a:lnTo>
                    <a:pt x="1601" y="1652"/>
                  </a:lnTo>
                  <a:lnTo>
                    <a:pt x="1394" y="1601"/>
                  </a:lnTo>
                  <a:lnTo>
                    <a:pt x="1136" y="1446"/>
                  </a:lnTo>
                  <a:lnTo>
                    <a:pt x="930" y="1343"/>
                  </a:lnTo>
                  <a:lnTo>
                    <a:pt x="620" y="1136"/>
                  </a:lnTo>
                  <a:lnTo>
                    <a:pt x="414" y="981"/>
                  </a:lnTo>
                  <a:lnTo>
                    <a:pt x="259" y="878"/>
                  </a:lnTo>
                  <a:lnTo>
                    <a:pt x="52" y="723"/>
                  </a:lnTo>
                  <a:lnTo>
                    <a:pt x="0" y="672"/>
                  </a:lnTo>
                  <a:lnTo>
                    <a:pt x="0" y="568"/>
                  </a:lnTo>
                  <a:lnTo>
                    <a:pt x="103" y="259"/>
                  </a:lnTo>
                  <a:lnTo>
                    <a:pt x="207" y="0"/>
                  </a:lnTo>
                  <a:lnTo>
                    <a:pt x="259" y="103"/>
                  </a:lnTo>
                  <a:lnTo>
                    <a:pt x="465" y="259"/>
                  </a:lnTo>
                  <a:lnTo>
                    <a:pt x="878" y="517"/>
                  </a:lnTo>
                  <a:close/>
                </a:path>
              </a:pathLst>
            </a:custGeom>
            <a:solidFill>
              <a:srgbClr val="E8A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4" name="Freeform 311"/>
            <p:cNvSpPr>
              <a:spLocks/>
            </p:cNvSpPr>
            <p:nvPr/>
          </p:nvSpPr>
          <p:spPr bwMode="auto">
            <a:xfrm>
              <a:off x="2227" y="3188"/>
              <a:ext cx="403" cy="310"/>
            </a:xfrm>
            <a:custGeom>
              <a:avLst/>
              <a:gdLst>
                <a:gd name="T0" fmla="*/ 1 w 2014"/>
                <a:gd name="T1" fmla="*/ 1 h 1549"/>
                <a:gd name="T2" fmla="*/ 2 w 2014"/>
                <a:gd name="T3" fmla="*/ 1 h 1549"/>
                <a:gd name="T4" fmla="*/ 3 w 2014"/>
                <a:gd name="T5" fmla="*/ 1 h 1549"/>
                <a:gd name="T6" fmla="*/ 3 w 2014"/>
                <a:gd name="T7" fmla="*/ 1 h 1549"/>
                <a:gd name="T8" fmla="*/ 3 w 2014"/>
                <a:gd name="T9" fmla="*/ 1 h 1549"/>
                <a:gd name="T10" fmla="*/ 3 w 2014"/>
                <a:gd name="T11" fmla="*/ 2 h 1549"/>
                <a:gd name="T12" fmla="*/ 3 w 2014"/>
                <a:gd name="T13" fmla="*/ 2 h 1549"/>
                <a:gd name="T14" fmla="*/ 3 w 2014"/>
                <a:gd name="T15" fmla="*/ 2 h 1549"/>
                <a:gd name="T16" fmla="*/ 3 w 2014"/>
                <a:gd name="T17" fmla="*/ 2 h 1549"/>
                <a:gd name="T18" fmla="*/ 3 w 2014"/>
                <a:gd name="T19" fmla="*/ 2 h 1549"/>
                <a:gd name="T20" fmla="*/ 2 w 2014"/>
                <a:gd name="T21" fmla="*/ 2 h 1549"/>
                <a:gd name="T22" fmla="*/ 2 w 2014"/>
                <a:gd name="T23" fmla="*/ 2 h 1549"/>
                <a:gd name="T24" fmla="*/ 2 w 2014"/>
                <a:gd name="T25" fmla="*/ 2 h 1549"/>
                <a:gd name="T26" fmla="*/ 1 w 2014"/>
                <a:gd name="T27" fmla="*/ 2 h 1549"/>
                <a:gd name="T28" fmla="*/ 1 w 2014"/>
                <a:gd name="T29" fmla="*/ 2 h 1549"/>
                <a:gd name="T30" fmla="*/ 1 w 2014"/>
                <a:gd name="T31" fmla="*/ 1 h 1549"/>
                <a:gd name="T32" fmla="*/ 1 w 2014"/>
                <a:gd name="T33" fmla="*/ 1 h 1549"/>
                <a:gd name="T34" fmla="*/ 0 w 2014"/>
                <a:gd name="T35" fmla="*/ 1 h 1549"/>
                <a:gd name="T36" fmla="*/ 0 w 2014"/>
                <a:gd name="T37" fmla="*/ 1 h 1549"/>
                <a:gd name="T38" fmla="*/ 0 w 2014"/>
                <a:gd name="T39" fmla="*/ 1 h 1549"/>
                <a:gd name="T40" fmla="*/ 0 w 2014"/>
                <a:gd name="T41" fmla="*/ 1 h 1549"/>
                <a:gd name="T42" fmla="*/ 0 w 2014"/>
                <a:gd name="T43" fmla="*/ 1 h 1549"/>
                <a:gd name="T44" fmla="*/ 0 w 2014"/>
                <a:gd name="T45" fmla="*/ 0 h 1549"/>
                <a:gd name="T46" fmla="*/ 0 w 2014"/>
                <a:gd name="T47" fmla="*/ 0 h 1549"/>
                <a:gd name="T48" fmla="*/ 0 w 2014"/>
                <a:gd name="T49" fmla="*/ 0 h 1549"/>
                <a:gd name="T50" fmla="*/ 0 w 2014"/>
                <a:gd name="T51" fmla="*/ 0 h 1549"/>
                <a:gd name="T52" fmla="*/ 1 w 2014"/>
                <a:gd name="T53" fmla="*/ 0 h 1549"/>
                <a:gd name="T54" fmla="*/ 1 w 2014"/>
                <a:gd name="T55" fmla="*/ 1 h 154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014" h="1549">
                  <a:moveTo>
                    <a:pt x="878" y="516"/>
                  </a:moveTo>
                  <a:lnTo>
                    <a:pt x="1343" y="723"/>
                  </a:lnTo>
                  <a:lnTo>
                    <a:pt x="1807" y="827"/>
                  </a:lnTo>
                  <a:lnTo>
                    <a:pt x="2014" y="827"/>
                  </a:lnTo>
                  <a:lnTo>
                    <a:pt x="1911" y="1136"/>
                  </a:lnTo>
                  <a:lnTo>
                    <a:pt x="1807" y="1447"/>
                  </a:lnTo>
                  <a:lnTo>
                    <a:pt x="1756" y="1549"/>
                  </a:lnTo>
                  <a:lnTo>
                    <a:pt x="1601" y="1549"/>
                  </a:lnTo>
                  <a:lnTo>
                    <a:pt x="1394" y="1498"/>
                  </a:lnTo>
                  <a:lnTo>
                    <a:pt x="1136" y="1343"/>
                  </a:lnTo>
                  <a:lnTo>
                    <a:pt x="930" y="1240"/>
                  </a:lnTo>
                  <a:lnTo>
                    <a:pt x="620" y="1033"/>
                  </a:lnTo>
                  <a:lnTo>
                    <a:pt x="414" y="878"/>
                  </a:lnTo>
                  <a:lnTo>
                    <a:pt x="259" y="775"/>
                  </a:lnTo>
                  <a:lnTo>
                    <a:pt x="52" y="620"/>
                  </a:lnTo>
                  <a:lnTo>
                    <a:pt x="0" y="569"/>
                  </a:lnTo>
                  <a:lnTo>
                    <a:pt x="0" y="465"/>
                  </a:lnTo>
                  <a:lnTo>
                    <a:pt x="103" y="258"/>
                  </a:lnTo>
                  <a:lnTo>
                    <a:pt x="207" y="0"/>
                  </a:lnTo>
                  <a:lnTo>
                    <a:pt x="259" y="103"/>
                  </a:lnTo>
                  <a:lnTo>
                    <a:pt x="465" y="258"/>
                  </a:lnTo>
                  <a:lnTo>
                    <a:pt x="878" y="516"/>
                  </a:lnTo>
                  <a:close/>
                </a:path>
              </a:pathLst>
            </a:custGeom>
            <a:solidFill>
              <a:srgbClr val="DD9A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5" name="Freeform 312"/>
            <p:cNvSpPr>
              <a:spLocks/>
            </p:cNvSpPr>
            <p:nvPr/>
          </p:nvSpPr>
          <p:spPr bwMode="auto">
            <a:xfrm>
              <a:off x="2227" y="3208"/>
              <a:ext cx="393" cy="290"/>
            </a:xfrm>
            <a:custGeom>
              <a:avLst/>
              <a:gdLst>
                <a:gd name="T0" fmla="*/ 1 w 1962"/>
                <a:gd name="T1" fmla="*/ 1 h 1446"/>
                <a:gd name="T2" fmla="*/ 2 w 1962"/>
                <a:gd name="T3" fmla="*/ 1 h 1446"/>
                <a:gd name="T4" fmla="*/ 3 w 1962"/>
                <a:gd name="T5" fmla="*/ 1 h 1446"/>
                <a:gd name="T6" fmla="*/ 3 w 1962"/>
                <a:gd name="T7" fmla="*/ 1 h 1446"/>
                <a:gd name="T8" fmla="*/ 3 w 1962"/>
                <a:gd name="T9" fmla="*/ 1 h 1446"/>
                <a:gd name="T10" fmla="*/ 3 w 1962"/>
                <a:gd name="T11" fmla="*/ 2 h 1446"/>
                <a:gd name="T12" fmla="*/ 3 w 1962"/>
                <a:gd name="T13" fmla="*/ 2 h 1446"/>
                <a:gd name="T14" fmla="*/ 3 w 1962"/>
                <a:gd name="T15" fmla="*/ 2 h 1446"/>
                <a:gd name="T16" fmla="*/ 3 w 1962"/>
                <a:gd name="T17" fmla="*/ 2 h 1446"/>
                <a:gd name="T18" fmla="*/ 3 w 1962"/>
                <a:gd name="T19" fmla="*/ 2 h 1446"/>
                <a:gd name="T20" fmla="*/ 2 w 1962"/>
                <a:gd name="T21" fmla="*/ 2 h 1446"/>
                <a:gd name="T22" fmla="*/ 2 w 1962"/>
                <a:gd name="T23" fmla="*/ 2 h 1446"/>
                <a:gd name="T24" fmla="*/ 2 w 1962"/>
                <a:gd name="T25" fmla="*/ 2 h 1446"/>
                <a:gd name="T26" fmla="*/ 1 w 1962"/>
                <a:gd name="T27" fmla="*/ 2 h 1446"/>
                <a:gd name="T28" fmla="*/ 1 w 1962"/>
                <a:gd name="T29" fmla="*/ 2 h 1446"/>
                <a:gd name="T30" fmla="*/ 1 w 1962"/>
                <a:gd name="T31" fmla="*/ 1 h 1446"/>
                <a:gd name="T32" fmla="*/ 1 w 1962"/>
                <a:gd name="T33" fmla="*/ 1 h 1446"/>
                <a:gd name="T34" fmla="*/ 0 w 1962"/>
                <a:gd name="T35" fmla="*/ 1 h 1446"/>
                <a:gd name="T36" fmla="*/ 0 w 1962"/>
                <a:gd name="T37" fmla="*/ 1 h 1446"/>
                <a:gd name="T38" fmla="*/ 0 w 1962"/>
                <a:gd name="T39" fmla="*/ 1 h 1446"/>
                <a:gd name="T40" fmla="*/ 0 w 1962"/>
                <a:gd name="T41" fmla="*/ 1 h 1446"/>
                <a:gd name="T42" fmla="*/ 0 w 1962"/>
                <a:gd name="T43" fmla="*/ 1 h 1446"/>
                <a:gd name="T44" fmla="*/ 0 w 1962"/>
                <a:gd name="T45" fmla="*/ 0 h 1446"/>
                <a:gd name="T46" fmla="*/ 0 w 1962"/>
                <a:gd name="T47" fmla="*/ 0 h 1446"/>
                <a:gd name="T48" fmla="*/ 0 w 1962"/>
                <a:gd name="T49" fmla="*/ 0 h 1446"/>
                <a:gd name="T50" fmla="*/ 0 w 1962"/>
                <a:gd name="T51" fmla="*/ 0 h 1446"/>
                <a:gd name="T52" fmla="*/ 1 w 1962"/>
                <a:gd name="T53" fmla="*/ 0 h 1446"/>
                <a:gd name="T54" fmla="*/ 1 w 1962"/>
                <a:gd name="T55" fmla="*/ 1 h 144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2" h="1446">
                  <a:moveTo>
                    <a:pt x="827" y="517"/>
                  </a:moveTo>
                  <a:lnTo>
                    <a:pt x="1343" y="724"/>
                  </a:lnTo>
                  <a:lnTo>
                    <a:pt x="1756" y="827"/>
                  </a:lnTo>
                  <a:lnTo>
                    <a:pt x="1962" y="827"/>
                  </a:lnTo>
                  <a:lnTo>
                    <a:pt x="1911" y="1137"/>
                  </a:lnTo>
                  <a:lnTo>
                    <a:pt x="1807" y="1344"/>
                  </a:lnTo>
                  <a:lnTo>
                    <a:pt x="1756" y="1446"/>
                  </a:lnTo>
                  <a:lnTo>
                    <a:pt x="1601" y="1446"/>
                  </a:lnTo>
                  <a:lnTo>
                    <a:pt x="1394" y="1395"/>
                  </a:lnTo>
                  <a:lnTo>
                    <a:pt x="1136" y="1240"/>
                  </a:lnTo>
                  <a:lnTo>
                    <a:pt x="930" y="1137"/>
                  </a:lnTo>
                  <a:lnTo>
                    <a:pt x="620" y="930"/>
                  </a:lnTo>
                  <a:lnTo>
                    <a:pt x="414" y="775"/>
                  </a:lnTo>
                  <a:lnTo>
                    <a:pt x="259" y="672"/>
                  </a:lnTo>
                  <a:lnTo>
                    <a:pt x="52" y="517"/>
                  </a:lnTo>
                  <a:lnTo>
                    <a:pt x="0" y="466"/>
                  </a:lnTo>
                  <a:lnTo>
                    <a:pt x="0" y="413"/>
                  </a:lnTo>
                  <a:lnTo>
                    <a:pt x="52" y="207"/>
                  </a:lnTo>
                  <a:lnTo>
                    <a:pt x="155" y="0"/>
                  </a:lnTo>
                  <a:lnTo>
                    <a:pt x="207" y="104"/>
                  </a:lnTo>
                  <a:lnTo>
                    <a:pt x="414" y="259"/>
                  </a:lnTo>
                  <a:lnTo>
                    <a:pt x="827" y="517"/>
                  </a:lnTo>
                  <a:close/>
                </a:path>
              </a:pathLst>
            </a:custGeom>
            <a:solidFill>
              <a:srgbClr val="D3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6" name="Freeform 313"/>
            <p:cNvSpPr>
              <a:spLocks/>
            </p:cNvSpPr>
            <p:nvPr/>
          </p:nvSpPr>
          <p:spPr bwMode="auto">
            <a:xfrm>
              <a:off x="2227" y="3229"/>
              <a:ext cx="383" cy="269"/>
            </a:xfrm>
            <a:custGeom>
              <a:avLst/>
              <a:gdLst>
                <a:gd name="T0" fmla="*/ 1 w 1911"/>
                <a:gd name="T1" fmla="*/ 1 h 1342"/>
                <a:gd name="T2" fmla="*/ 2 w 1911"/>
                <a:gd name="T3" fmla="*/ 1 h 1342"/>
                <a:gd name="T4" fmla="*/ 3 w 1911"/>
                <a:gd name="T5" fmla="*/ 1 h 1342"/>
                <a:gd name="T6" fmla="*/ 3 w 1911"/>
                <a:gd name="T7" fmla="*/ 1 h 1342"/>
                <a:gd name="T8" fmla="*/ 3 w 1911"/>
                <a:gd name="T9" fmla="*/ 1 h 1342"/>
                <a:gd name="T10" fmla="*/ 3 w 1911"/>
                <a:gd name="T11" fmla="*/ 2 h 1342"/>
                <a:gd name="T12" fmla="*/ 3 w 1911"/>
                <a:gd name="T13" fmla="*/ 2 h 1342"/>
                <a:gd name="T14" fmla="*/ 3 w 1911"/>
                <a:gd name="T15" fmla="*/ 2 h 1342"/>
                <a:gd name="T16" fmla="*/ 3 w 1911"/>
                <a:gd name="T17" fmla="*/ 2 h 1342"/>
                <a:gd name="T18" fmla="*/ 3 w 1911"/>
                <a:gd name="T19" fmla="*/ 2 h 1342"/>
                <a:gd name="T20" fmla="*/ 2 w 1911"/>
                <a:gd name="T21" fmla="*/ 2 h 1342"/>
                <a:gd name="T22" fmla="*/ 2 w 1911"/>
                <a:gd name="T23" fmla="*/ 2 h 1342"/>
                <a:gd name="T24" fmla="*/ 2 w 1911"/>
                <a:gd name="T25" fmla="*/ 2 h 1342"/>
                <a:gd name="T26" fmla="*/ 1 w 1911"/>
                <a:gd name="T27" fmla="*/ 2 h 1342"/>
                <a:gd name="T28" fmla="*/ 1 w 1911"/>
                <a:gd name="T29" fmla="*/ 1 h 1342"/>
                <a:gd name="T30" fmla="*/ 1 w 1911"/>
                <a:gd name="T31" fmla="*/ 1 h 1342"/>
                <a:gd name="T32" fmla="*/ 1 w 1911"/>
                <a:gd name="T33" fmla="*/ 1 h 1342"/>
                <a:gd name="T34" fmla="*/ 0 w 1911"/>
                <a:gd name="T35" fmla="*/ 1 h 1342"/>
                <a:gd name="T36" fmla="*/ 0 w 1911"/>
                <a:gd name="T37" fmla="*/ 1 h 1342"/>
                <a:gd name="T38" fmla="*/ 0 w 1911"/>
                <a:gd name="T39" fmla="*/ 1 h 1342"/>
                <a:gd name="T40" fmla="*/ 0 w 1911"/>
                <a:gd name="T41" fmla="*/ 1 h 1342"/>
                <a:gd name="T42" fmla="*/ 0 w 1911"/>
                <a:gd name="T43" fmla="*/ 0 h 1342"/>
                <a:gd name="T44" fmla="*/ 0 w 1911"/>
                <a:gd name="T45" fmla="*/ 0 h 1342"/>
                <a:gd name="T46" fmla="*/ 0 w 1911"/>
                <a:gd name="T47" fmla="*/ 0 h 1342"/>
                <a:gd name="T48" fmla="*/ 0 w 1911"/>
                <a:gd name="T49" fmla="*/ 0 h 1342"/>
                <a:gd name="T50" fmla="*/ 0 w 1911"/>
                <a:gd name="T51" fmla="*/ 0 h 1342"/>
                <a:gd name="T52" fmla="*/ 1 w 1911"/>
                <a:gd name="T53" fmla="*/ 0 h 1342"/>
                <a:gd name="T54" fmla="*/ 1 w 1911"/>
                <a:gd name="T55" fmla="*/ 1 h 13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11" h="1342">
                  <a:moveTo>
                    <a:pt x="827" y="516"/>
                  </a:moveTo>
                  <a:lnTo>
                    <a:pt x="1343" y="723"/>
                  </a:lnTo>
                  <a:lnTo>
                    <a:pt x="1756" y="878"/>
                  </a:lnTo>
                  <a:lnTo>
                    <a:pt x="1911" y="878"/>
                  </a:lnTo>
                  <a:lnTo>
                    <a:pt x="1860" y="1084"/>
                  </a:lnTo>
                  <a:lnTo>
                    <a:pt x="1807" y="1291"/>
                  </a:lnTo>
                  <a:lnTo>
                    <a:pt x="1756" y="1342"/>
                  </a:lnTo>
                  <a:lnTo>
                    <a:pt x="1601" y="1342"/>
                  </a:lnTo>
                  <a:lnTo>
                    <a:pt x="1394" y="1291"/>
                  </a:lnTo>
                  <a:lnTo>
                    <a:pt x="1136" y="1136"/>
                  </a:lnTo>
                  <a:lnTo>
                    <a:pt x="930" y="1033"/>
                  </a:lnTo>
                  <a:lnTo>
                    <a:pt x="620" y="826"/>
                  </a:lnTo>
                  <a:lnTo>
                    <a:pt x="414" y="671"/>
                  </a:lnTo>
                  <a:lnTo>
                    <a:pt x="259" y="568"/>
                  </a:lnTo>
                  <a:lnTo>
                    <a:pt x="52" y="413"/>
                  </a:lnTo>
                  <a:lnTo>
                    <a:pt x="0" y="362"/>
                  </a:lnTo>
                  <a:lnTo>
                    <a:pt x="0" y="309"/>
                  </a:lnTo>
                  <a:lnTo>
                    <a:pt x="52" y="155"/>
                  </a:lnTo>
                  <a:lnTo>
                    <a:pt x="103" y="0"/>
                  </a:lnTo>
                  <a:lnTo>
                    <a:pt x="155" y="103"/>
                  </a:lnTo>
                  <a:lnTo>
                    <a:pt x="414" y="309"/>
                  </a:lnTo>
                  <a:lnTo>
                    <a:pt x="827" y="516"/>
                  </a:lnTo>
                  <a:close/>
                </a:path>
              </a:pathLst>
            </a:custGeom>
            <a:solidFill>
              <a:srgbClr val="C97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7" name="Freeform 314"/>
            <p:cNvSpPr>
              <a:spLocks/>
            </p:cNvSpPr>
            <p:nvPr/>
          </p:nvSpPr>
          <p:spPr bwMode="auto">
            <a:xfrm>
              <a:off x="2227" y="3260"/>
              <a:ext cx="383" cy="238"/>
            </a:xfrm>
            <a:custGeom>
              <a:avLst/>
              <a:gdLst>
                <a:gd name="T0" fmla="*/ 1 w 1911"/>
                <a:gd name="T1" fmla="*/ 1 h 1187"/>
                <a:gd name="T2" fmla="*/ 2 w 1911"/>
                <a:gd name="T3" fmla="*/ 1 h 1187"/>
                <a:gd name="T4" fmla="*/ 3 w 1911"/>
                <a:gd name="T5" fmla="*/ 1 h 1187"/>
                <a:gd name="T6" fmla="*/ 3 w 1911"/>
                <a:gd name="T7" fmla="*/ 1 h 1187"/>
                <a:gd name="T8" fmla="*/ 3 w 1911"/>
                <a:gd name="T9" fmla="*/ 1 h 1187"/>
                <a:gd name="T10" fmla="*/ 3 w 1911"/>
                <a:gd name="T11" fmla="*/ 2 h 1187"/>
                <a:gd name="T12" fmla="*/ 3 w 1911"/>
                <a:gd name="T13" fmla="*/ 2 h 1187"/>
                <a:gd name="T14" fmla="*/ 3 w 1911"/>
                <a:gd name="T15" fmla="*/ 2 h 1187"/>
                <a:gd name="T16" fmla="*/ 3 w 1911"/>
                <a:gd name="T17" fmla="*/ 2 h 1187"/>
                <a:gd name="T18" fmla="*/ 3 w 1911"/>
                <a:gd name="T19" fmla="*/ 2 h 1187"/>
                <a:gd name="T20" fmla="*/ 2 w 1911"/>
                <a:gd name="T21" fmla="*/ 2 h 1187"/>
                <a:gd name="T22" fmla="*/ 2 w 1911"/>
                <a:gd name="T23" fmla="*/ 2 h 1187"/>
                <a:gd name="T24" fmla="*/ 2 w 1911"/>
                <a:gd name="T25" fmla="*/ 2 h 1187"/>
                <a:gd name="T26" fmla="*/ 1 w 1911"/>
                <a:gd name="T27" fmla="*/ 1 h 1187"/>
                <a:gd name="T28" fmla="*/ 1 w 1911"/>
                <a:gd name="T29" fmla="*/ 1 h 1187"/>
                <a:gd name="T30" fmla="*/ 1 w 1911"/>
                <a:gd name="T31" fmla="*/ 1 h 1187"/>
                <a:gd name="T32" fmla="*/ 1 w 1911"/>
                <a:gd name="T33" fmla="*/ 1 h 1187"/>
                <a:gd name="T34" fmla="*/ 0 w 1911"/>
                <a:gd name="T35" fmla="*/ 1 h 1187"/>
                <a:gd name="T36" fmla="*/ 0 w 1911"/>
                <a:gd name="T37" fmla="*/ 0 h 1187"/>
                <a:gd name="T38" fmla="*/ 0 w 1911"/>
                <a:gd name="T39" fmla="*/ 0 h 1187"/>
                <a:gd name="T40" fmla="*/ 0 w 1911"/>
                <a:gd name="T41" fmla="*/ 0 h 1187"/>
                <a:gd name="T42" fmla="*/ 0 w 1911"/>
                <a:gd name="T43" fmla="*/ 0 h 1187"/>
                <a:gd name="T44" fmla="*/ 0 w 1911"/>
                <a:gd name="T45" fmla="*/ 0 h 1187"/>
                <a:gd name="T46" fmla="*/ 0 w 1911"/>
                <a:gd name="T47" fmla="*/ 0 h 1187"/>
                <a:gd name="T48" fmla="*/ 0 w 1911"/>
                <a:gd name="T49" fmla="*/ 0 h 1187"/>
                <a:gd name="T50" fmla="*/ 0 w 1911"/>
                <a:gd name="T51" fmla="*/ 0 h 1187"/>
                <a:gd name="T52" fmla="*/ 1 w 1911"/>
                <a:gd name="T53" fmla="*/ 0 h 1187"/>
                <a:gd name="T54" fmla="*/ 1 w 1911"/>
                <a:gd name="T55" fmla="*/ 1 h 118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11" h="1187">
                  <a:moveTo>
                    <a:pt x="827" y="465"/>
                  </a:moveTo>
                  <a:lnTo>
                    <a:pt x="1343" y="723"/>
                  </a:lnTo>
                  <a:lnTo>
                    <a:pt x="1756" y="827"/>
                  </a:lnTo>
                  <a:lnTo>
                    <a:pt x="1911" y="878"/>
                  </a:lnTo>
                  <a:lnTo>
                    <a:pt x="1860" y="1033"/>
                  </a:lnTo>
                  <a:lnTo>
                    <a:pt x="1807" y="1136"/>
                  </a:lnTo>
                  <a:lnTo>
                    <a:pt x="1756" y="1187"/>
                  </a:lnTo>
                  <a:lnTo>
                    <a:pt x="1601" y="1187"/>
                  </a:lnTo>
                  <a:lnTo>
                    <a:pt x="1394" y="1136"/>
                  </a:lnTo>
                  <a:lnTo>
                    <a:pt x="1136" y="981"/>
                  </a:lnTo>
                  <a:lnTo>
                    <a:pt x="930" y="878"/>
                  </a:lnTo>
                  <a:lnTo>
                    <a:pt x="620" y="671"/>
                  </a:lnTo>
                  <a:lnTo>
                    <a:pt x="414" y="516"/>
                  </a:lnTo>
                  <a:lnTo>
                    <a:pt x="259" y="413"/>
                  </a:lnTo>
                  <a:lnTo>
                    <a:pt x="52" y="258"/>
                  </a:lnTo>
                  <a:lnTo>
                    <a:pt x="0" y="207"/>
                  </a:lnTo>
                  <a:lnTo>
                    <a:pt x="52" y="103"/>
                  </a:lnTo>
                  <a:lnTo>
                    <a:pt x="103" y="0"/>
                  </a:lnTo>
                  <a:lnTo>
                    <a:pt x="155" y="103"/>
                  </a:lnTo>
                  <a:lnTo>
                    <a:pt x="414" y="258"/>
                  </a:lnTo>
                  <a:lnTo>
                    <a:pt x="827" y="465"/>
                  </a:lnTo>
                  <a:close/>
                </a:path>
              </a:pathLst>
            </a:custGeom>
            <a:solidFill>
              <a:srgbClr val="BF6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8" name="Freeform 315"/>
            <p:cNvSpPr>
              <a:spLocks/>
            </p:cNvSpPr>
            <p:nvPr/>
          </p:nvSpPr>
          <p:spPr bwMode="auto">
            <a:xfrm>
              <a:off x="2227" y="3281"/>
              <a:ext cx="372" cy="217"/>
            </a:xfrm>
            <a:custGeom>
              <a:avLst/>
              <a:gdLst>
                <a:gd name="T0" fmla="*/ 3 w 1860"/>
                <a:gd name="T1" fmla="*/ 1 h 1084"/>
                <a:gd name="T2" fmla="*/ 3 w 1860"/>
                <a:gd name="T3" fmla="*/ 2 h 1084"/>
                <a:gd name="T4" fmla="*/ 3 w 1860"/>
                <a:gd name="T5" fmla="*/ 2 h 1084"/>
                <a:gd name="T6" fmla="*/ 3 w 1860"/>
                <a:gd name="T7" fmla="*/ 2 h 1084"/>
                <a:gd name="T8" fmla="*/ 3 w 1860"/>
                <a:gd name="T9" fmla="*/ 2 h 1084"/>
                <a:gd name="T10" fmla="*/ 3 w 1860"/>
                <a:gd name="T11" fmla="*/ 2 h 1084"/>
                <a:gd name="T12" fmla="*/ 2 w 1860"/>
                <a:gd name="T13" fmla="*/ 2 h 1084"/>
                <a:gd name="T14" fmla="*/ 2 w 1860"/>
                <a:gd name="T15" fmla="*/ 1 h 1084"/>
                <a:gd name="T16" fmla="*/ 2 w 1860"/>
                <a:gd name="T17" fmla="*/ 1 h 1084"/>
                <a:gd name="T18" fmla="*/ 1 w 1860"/>
                <a:gd name="T19" fmla="*/ 1 h 1084"/>
                <a:gd name="T20" fmla="*/ 1 w 1860"/>
                <a:gd name="T21" fmla="*/ 1 h 1084"/>
                <a:gd name="T22" fmla="*/ 1 w 1860"/>
                <a:gd name="T23" fmla="*/ 1 h 1084"/>
                <a:gd name="T24" fmla="*/ 1 w 1860"/>
                <a:gd name="T25" fmla="*/ 1 h 1084"/>
                <a:gd name="T26" fmla="*/ 0 w 1860"/>
                <a:gd name="T27" fmla="*/ 0 h 1084"/>
                <a:gd name="T28" fmla="*/ 0 w 1860"/>
                <a:gd name="T29" fmla="*/ 0 h 1084"/>
                <a:gd name="T30" fmla="*/ 0 w 1860"/>
                <a:gd name="T31" fmla="*/ 0 h 1084"/>
                <a:gd name="T32" fmla="*/ 0 w 1860"/>
                <a:gd name="T33" fmla="*/ 0 h 1084"/>
                <a:gd name="T34" fmla="*/ 0 w 1860"/>
                <a:gd name="T35" fmla="*/ 0 h 1084"/>
                <a:gd name="T36" fmla="*/ 0 w 1860"/>
                <a:gd name="T37" fmla="*/ 0 h 1084"/>
                <a:gd name="T38" fmla="*/ 0 w 1860"/>
                <a:gd name="T39" fmla="*/ 0 h 1084"/>
                <a:gd name="T40" fmla="*/ 0 w 1860"/>
                <a:gd name="T41" fmla="*/ 0 h 1084"/>
                <a:gd name="T42" fmla="*/ 0 w 1860"/>
                <a:gd name="T43" fmla="*/ 0 h 1084"/>
                <a:gd name="T44" fmla="*/ 1 w 1860"/>
                <a:gd name="T45" fmla="*/ 0 h 1084"/>
                <a:gd name="T46" fmla="*/ 1 w 1860"/>
                <a:gd name="T47" fmla="*/ 1 h 1084"/>
                <a:gd name="T48" fmla="*/ 1 w 1860"/>
                <a:gd name="T49" fmla="*/ 1 h 1084"/>
                <a:gd name="T50" fmla="*/ 2 w 1860"/>
                <a:gd name="T51" fmla="*/ 1 h 1084"/>
                <a:gd name="T52" fmla="*/ 3 w 1860"/>
                <a:gd name="T53" fmla="*/ 1 h 1084"/>
                <a:gd name="T54" fmla="*/ 3 w 1860"/>
                <a:gd name="T55" fmla="*/ 1 h 10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860" h="1084">
                  <a:moveTo>
                    <a:pt x="1860" y="878"/>
                  </a:moveTo>
                  <a:lnTo>
                    <a:pt x="1807" y="982"/>
                  </a:lnTo>
                  <a:lnTo>
                    <a:pt x="1807" y="1084"/>
                  </a:lnTo>
                  <a:lnTo>
                    <a:pt x="1756" y="1084"/>
                  </a:lnTo>
                  <a:lnTo>
                    <a:pt x="1601" y="1084"/>
                  </a:lnTo>
                  <a:lnTo>
                    <a:pt x="1394" y="1033"/>
                  </a:lnTo>
                  <a:lnTo>
                    <a:pt x="1136" y="878"/>
                  </a:lnTo>
                  <a:lnTo>
                    <a:pt x="930" y="775"/>
                  </a:lnTo>
                  <a:lnTo>
                    <a:pt x="620" y="568"/>
                  </a:lnTo>
                  <a:lnTo>
                    <a:pt x="414" y="413"/>
                  </a:lnTo>
                  <a:lnTo>
                    <a:pt x="259" y="310"/>
                  </a:lnTo>
                  <a:lnTo>
                    <a:pt x="52" y="155"/>
                  </a:lnTo>
                  <a:lnTo>
                    <a:pt x="0" y="104"/>
                  </a:lnTo>
                  <a:lnTo>
                    <a:pt x="0" y="51"/>
                  </a:lnTo>
                  <a:lnTo>
                    <a:pt x="52" y="0"/>
                  </a:lnTo>
                  <a:lnTo>
                    <a:pt x="155" y="104"/>
                  </a:lnTo>
                  <a:lnTo>
                    <a:pt x="414" y="258"/>
                  </a:lnTo>
                  <a:lnTo>
                    <a:pt x="827" y="465"/>
                  </a:lnTo>
                  <a:lnTo>
                    <a:pt x="1343" y="724"/>
                  </a:lnTo>
                  <a:lnTo>
                    <a:pt x="1705" y="878"/>
                  </a:lnTo>
                  <a:lnTo>
                    <a:pt x="1860" y="878"/>
                  </a:lnTo>
                  <a:close/>
                </a:path>
              </a:pathLst>
            </a:custGeom>
            <a:solidFill>
              <a:srgbClr val="B5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89" name="Freeform 316"/>
            <p:cNvSpPr>
              <a:spLocks/>
            </p:cNvSpPr>
            <p:nvPr/>
          </p:nvSpPr>
          <p:spPr bwMode="auto">
            <a:xfrm>
              <a:off x="2227" y="3136"/>
              <a:ext cx="424" cy="362"/>
            </a:xfrm>
            <a:custGeom>
              <a:avLst/>
              <a:gdLst>
                <a:gd name="T0" fmla="*/ 0 w 2118"/>
                <a:gd name="T1" fmla="*/ 1 h 1807"/>
                <a:gd name="T2" fmla="*/ 0 w 2118"/>
                <a:gd name="T3" fmla="*/ 1 h 1807"/>
                <a:gd name="T4" fmla="*/ 0 w 2118"/>
                <a:gd name="T5" fmla="*/ 2 h 1807"/>
                <a:gd name="T6" fmla="*/ 1 w 2118"/>
                <a:gd name="T7" fmla="*/ 2 h 1807"/>
                <a:gd name="T8" fmla="*/ 1 w 2118"/>
                <a:gd name="T9" fmla="*/ 2 h 1807"/>
                <a:gd name="T10" fmla="*/ 1 w 2118"/>
                <a:gd name="T11" fmla="*/ 2 h 1807"/>
                <a:gd name="T12" fmla="*/ 1 w 2118"/>
                <a:gd name="T13" fmla="*/ 2 h 1807"/>
                <a:gd name="T14" fmla="*/ 2 w 2118"/>
                <a:gd name="T15" fmla="*/ 3 h 1807"/>
                <a:gd name="T16" fmla="*/ 2 w 2118"/>
                <a:gd name="T17" fmla="*/ 3 h 1807"/>
                <a:gd name="T18" fmla="*/ 2 w 2118"/>
                <a:gd name="T19" fmla="*/ 3 h 1807"/>
                <a:gd name="T20" fmla="*/ 3 w 2118"/>
                <a:gd name="T21" fmla="*/ 3 h 1807"/>
                <a:gd name="T22" fmla="*/ 3 w 2118"/>
                <a:gd name="T23" fmla="*/ 3 h 1807"/>
                <a:gd name="T24" fmla="*/ 3 w 2118"/>
                <a:gd name="T25" fmla="*/ 3 h 1807"/>
                <a:gd name="T26" fmla="*/ 3 w 2118"/>
                <a:gd name="T27" fmla="*/ 2 h 1807"/>
                <a:gd name="T28" fmla="*/ 3 w 2118"/>
                <a:gd name="T29" fmla="*/ 1 h 1807"/>
                <a:gd name="T30" fmla="*/ 3 w 2118"/>
                <a:gd name="T31" fmla="*/ 1 h 1807"/>
                <a:gd name="T32" fmla="*/ 3 w 2118"/>
                <a:gd name="T33" fmla="*/ 1 h 1807"/>
                <a:gd name="T34" fmla="*/ 3 w 2118"/>
                <a:gd name="T35" fmla="*/ 1 h 1807"/>
                <a:gd name="T36" fmla="*/ 3 w 2118"/>
                <a:gd name="T37" fmla="*/ 1 h 1807"/>
                <a:gd name="T38" fmla="*/ 3 w 2118"/>
                <a:gd name="T39" fmla="*/ 0 h 1807"/>
                <a:gd name="T40" fmla="*/ 3 w 2118"/>
                <a:gd name="T41" fmla="*/ 0 h 1807"/>
                <a:gd name="T42" fmla="*/ 3 w 2118"/>
                <a:gd name="T43" fmla="*/ 0 h 1807"/>
                <a:gd name="T44" fmla="*/ 3 w 2118"/>
                <a:gd name="T45" fmla="*/ 0 h 1807"/>
                <a:gd name="T46" fmla="*/ 3 w 2118"/>
                <a:gd name="T47" fmla="*/ 0 h 1807"/>
                <a:gd name="T48" fmla="*/ 3 w 2118"/>
                <a:gd name="T49" fmla="*/ 0 h 1807"/>
                <a:gd name="T50" fmla="*/ 2 w 2118"/>
                <a:gd name="T51" fmla="*/ 0 h 1807"/>
                <a:gd name="T52" fmla="*/ 2 w 2118"/>
                <a:gd name="T53" fmla="*/ 0 h 1807"/>
                <a:gd name="T54" fmla="*/ 2 w 2118"/>
                <a:gd name="T55" fmla="*/ 0 h 1807"/>
                <a:gd name="T56" fmla="*/ 2 w 2118"/>
                <a:gd name="T57" fmla="*/ 0 h 1807"/>
                <a:gd name="T58" fmla="*/ 1 w 2118"/>
                <a:gd name="T59" fmla="*/ 0 h 1807"/>
                <a:gd name="T60" fmla="*/ 1 w 2118"/>
                <a:gd name="T61" fmla="*/ 0 h 1807"/>
                <a:gd name="T62" fmla="*/ 1 w 2118"/>
                <a:gd name="T63" fmla="*/ 0 h 1807"/>
                <a:gd name="T64" fmla="*/ 1 w 2118"/>
                <a:gd name="T65" fmla="*/ 0 h 1807"/>
                <a:gd name="T66" fmla="*/ 1 w 2118"/>
                <a:gd name="T67" fmla="*/ 0 h 1807"/>
                <a:gd name="T68" fmla="*/ 0 w 2118"/>
                <a:gd name="T69" fmla="*/ 0 h 1807"/>
                <a:gd name="T70" fmla="*/ 0 w 2118"/>
                <a:gd name="T71" fmla="*/ 0 h 1807"/>
                <a:gd name="T72" fmla="*/ 0 w 2118"/>
                <a:gd name="T73" fmla="*/ 0 h 1807"/>
                <a:gd name="T74" fmla="*/ 0 w 2118"/>
                <a:gd name="T75" fmla="*/ 1 h 1807"/>
                <a:gd name="T76" fmla="*/ 0 w 2118"/>
                <a:gd name="T77" fmla="*/ 1 h 1807"/>
                <a:gd name="T78" fmla="*/ 0 w 2118"/>
                <a:gd name="T79" fmla="*/ 1 h 18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18" h="1807">
                  <a:moveTo>
                    <a:pt x="0" y="827"/>
                  </a:moveTo>
                  <a:lnTo>
                    <a:pt x="52" y="878"/>
                  </a:lnTo>
                  <a:lnTo>
                    <a:pt x="259" y="1033"/>
                  </a:lnTo>
                  <a:lnTo>
                    <a:pt x="414" y="1136"/>
                  </a:lnTo>
                  <a:lnTo>
                    <a:pt x="620" y="1291"/>
                  </a:lnTo>
                  <a:lnTo>
                    <a:pt x="930" y="1498"/>
                  </a:lnTo>
                  <a:lnTo>
                    <a:pt x="1136" y="1601"/>
                  </a:lnTo>
                  <a:lnTo>
                    <a:pt x="1394" y="1756"/>
                  </a:lnTo>
                  <a:lnTo>
                    <a:pt x="1601" y="1807"/>
                  </a:lnTo>
                  <a:lnTo>
                    <a:pt x="1756" y="1807"/>
                  </a:lnTo>
                  <a:lnTo>
                    <a:pt x="1860" y="1447"/>
                  </a:lnTo>
                  <a:lnTo>
                    <a:pt x="2014" y="774"/>
                  </a:lnTo>
                  <a:lnTo>
                    <a:pt x="2118" y="414"/>
                  </a:lnTo>
                  <a:lnTo>
                    <a:pt x="2066" y="414"/>
                  </a:lnTo>
                  <a:lnTo>
                    <a:pt x="2066" y="361"/>
                  </a:lnTo>
                  <a:lnTo>
                    <a:pt x="2014" y="310"/>
                  </a:lnTo>
                  <a:lnTo>
                    <a:pt x="1860" y="258"/>
                  </a:lnTo>
                  <a:lnTo>
                    <a:pt x="1756" y="155"/>
                  </a:lnTo>
                  <a:lnTo>
                    <a:pt x="1601" y="52"/>
                  </a:lnTo>
                  <a:lnTo>
                    <a:pt x="1343" y="52"/>
                  </a:lnTo>
                  <a:lnTo>
                    <a:pt x="1188" y="52"/>
                  </a:lnTo>
                  <a:lnTo>
                    <a:pt x="1033" y="52"/>
                  </a:lnTo>
                  <a:lnTo>
                    <a:pt x="827" y="52"/>
                  </a:lnTo>
                  <a:lnTo>
                    <a:pt x="620" y="52"/>
                  </a:lnTo>
                  <a:lnTo>
                    <a:pt x="568" y="0"/>
                  </a:lnTo>
                  <a:lnTo>
                    <a:pt x="465" y="52"/>
                  </a:lnTo>
                  <a:lnTo>
                    <a:pt x="259" y="103"/>
                  </a:lnTo>
                  <a:lnTo>
                    <a:pt x="103" y="258"/>
                  </a:lnTo>
                  <a:lnTo>
                    <a:pt x="0" y="516"/>
                  </a:lnTo>
                  <a:lnTo>
                    <a:pt x="0" y="723"/>
                  </a:lnTo>
                  <a:lnTo>
                    <a:pt x="0" y="82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0" name="Freeform 317"/>
            <p:cNvSpPr>
              <a:spLocks/>
            </p:cNvSpPr>
            <p:nvPr/>
          </p:nvSpPr>
          <p:spPr bwMode="auto">
            <a:xfrm>
              <a:off x="2465" y="1710"/>
              <a:ext cx="826" cy="2129"/>
            </a:xfrm>
            <a:custGeom>
              <a:avLst/>
              <a:gdLst>
                <a:gd name="T0" fmla="*/ 6 w 4132"/>
                <a:gd name="T1" fmla="*/ 1 h 10642"/>
                <a:gd name="T2" fmla="*/ 6 w 4132"/>
                <a:gd name="T3" fmla="*/ 1 h 10642"/>
                <a:gd name="T4" fmla="*/ 6 w 4132"/>
                <a:gd name="T5" fmla="*/ 2 h 10642"/>
                <a:gd name="T6" fmla="*/ 5 w 4132"/>
                <a:gd name="T7" fmla="*/ 3 h 10642"/>
                <a:gd name="T8" fmla="*/ 4 w 4132"/>
                <a:gd name="T9" fmla="*/ 5 h 10642"/>
                <a:gd name="T10" fmla="*/ 4 w 4132"/>
                <a:gd name="T11" fmla="*/ 5 h 10642"/>
                <a:gd name="T12" fmla="*/ 3 w 4132"/>
                <a:gd name="T13" fmla="*/ 6 h 10642"/>
                <a:gd name="T14" fmla="*/ 3 w 4132"/>
                <a:gd name="T15" fmla="*/ 7 h 10642"/>
                <a:gd name="T16" fmla="*/ 2 w 4132"/>
                <a:gd name="T17" fmla="*/ 8 h 10642"/>
                <a:gd name="T18" fmla="*/ 2 w 4132"/>
                <a:gd name="T19" fmla="*/ 9 h 10642"/>
                <a:gd name="T20" fmla="*/ 2 w 4132"/>
                <a:gd name="T21" fmla="*/ 11 h 10642"/>
                <a:gd name="T22" fmla="*/ 1 w 4132"/>
                <a:gd name="T23" fmla="*/ 12 h 10642"/>
                <a:gd name="T24" fmla="*/ 1 w 4132"/>
                <a:gd name="T25" fmla="*/ 13 h 10642"/>
                <a:gd name="T26" fmla="*/ 1 w 4132"/>
                <a:gd name="T27" fmla="*/ 14 h 10642"/>
                <a:gd name="T28" fmla="*/ 0 w 4132"/>
                <a:gd name="T29" fmla="*/ 15 h 10642"/>
                <a:gd name="T30" fmla="*/ 0 w 4132"/>
                <a:gd name="T31" fmla="*/ 17 h 10642"/>
                <a:gd name="T32" fmla="*/ 0 w 4132"/>
                <a:gd name="T33" fmla="*/ 17 h 10642"/>
                <a:gd name="T34" fmla="*/ 0 w 4132"/>
                <a:gd name="T35" fmla="*/ 17 h 10642"/>
                <a:gd name="T36" fmla="*/ 0 w 4132"/>
                <a:gd name="T37" fmla="*/ 16 h 10642"/>
                <a:gd name="T38" fmla="*/ 1 w 4132"/>
                <a:gd name="T39" fmla="*/ 14 h 10642"/>
                <a:gd name="T40" fmla="*/ 2 w 4132"/>
                <a:gd name="T41" fmla="*/ 13 h 10642"/>
                <a:gd name="T42" fmla="*/ 2 w 4132"/>
                <a:gd name="T43" fmla="*/ 12 h 10642"/>
                <a:gd name="T44" fmla="*/ 3 w 4132"/>
                <a:gd name="T45" fmla="*/ 11 h 10642"/>
                <a:gd name="T46" fmla="*/ 4 w 4132"/>
                <a:gd name="T47" fmla="*/ 10 h 10642"/>
                <a:gd name="T48" fmla="*/ 4 w 4132"/>
                <a:gd name="T49" fmla="*/ 9 h 10642"/>
                <a:gd name="T50" fmla="*/ 4 w 4132"/>
                <a:gd name="T51" fmla="*/ 8 h 10642"/>
                <a:gd name="T52" fmla="*/ 5 w 4132"/>
                <a:gd name="T53" fmla="*/ 8 h 10642"/>
                <a:gd name="T54" fmla="*/ 5 w 4132"/>
                <a:gd name="T55" fmla="*/ 7 h 10642"/>
                <a:gd name="T56" fmla="*/ 5 w 4132"/>
                <a:gd name="T57" fmla="*/ 6 h 10642"/>
                <a:gd name="T58" fmla="*/ 5 w 4132"/>
                <a:gd name="T59" fmla="*/ 6 h 10642"/>
                <a:gd name="T60" fmla="*/ 6 w 4132"/>
                <a:gd name="T61" fmla="*/ 5 h 10642"/>
                <a:gd name="T62" fmla="*/ 6 w 4132"/>
                <a:gd name="T63" fmla="*/ 5 h 10642"/>
                <a:gd name="T64" fmla="*/ 6 w 4132"/>
                <a:gd name="T65" fmla="*/ 4 h 10642"/>
                <a:gd name="T66" fmla="*/ 7 w 4132"/>
                <a:gd name="T67" fmla="*/ 3 h 10642"/>
                <a:gd name="T68" fmla="*/ 7 w 4132"/>
                <a:gd name="T69" fmla="*/ 1 h 10642"/>
                <a:gd name="T70" fmla="*/ 6 w 4132"/>
                <a:gd name="T71" fmla="*/ 1 h 10642"/>
                <a:gd name="T72" fmla="*/ 6 w 4132"/>
                <a:gd name="T73" fmla="*/ 0 h 10642"/>
                <a:gd name="T74" fmla="*/ 6 w 4132"/>
                <a:gd name="T75" fmla="*/ 0 h 10642"/>
                <a:gd name="T76" fmla="*/ 6 w 4132"/>
                <a:gd name="T77" fmla="*/ 0 h 10642"/>
                <a:gd name="T78" fmla="*/ 6 w 4132"/>
                <a:gd name="T79" fmla="*/ 0 h 10642"/>
                <a:gd name="T80" fmla="*/ 6 w 4132"/>
                <a:gd name="T81" fmla="*/ 1 h 10642"/>
                <a:gd name="T82" fmla="*/ 6 w 4132"/>
                <a:gd name="T83" fmla="*/ 1 h 10642"/>
                <a:gd name="T84" fmla="*/ 6 w 4132"/>
                <a:gd name="T85" fmla="*/ 1 h 1064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32" h="10642">
                  <a:moveTo>
                    <a:pt x="3719" y="413"/>
                  </a:moveTo>
                  <a:lnTo>
                    <a:pt x="3719" y="466"/>
                  </a:lnTo>
                  <a:lnTo>
                    <a:pt x="3666" y="620"/>
                  </a:lnTo>
                  <a:lnTo>
                    <a:pt x="3615" y="930"/>
                  </a:lnTo>
                  <a:lnTo>
                    <a:pt x="3512" y="1241"/>
                  </a:lnTo>
                  <a:lnTo>
                    <a:pt x="3357" y="1654"/>
                  </a:lnTo>
                  <a:lnTo>
                    <a:pt x="3099" y="2118"/>
                  </a:lnTo>
                  <a:lnTo>
                    <a:pt x="2840" y="2583"/>
                  </a:lnTo>
                  <a:lnTo>
                    <a:pt x="2582" y="2996"/>
                  </a:lnTo>
                  <a:lnTo>
                    <a:pt x="2427" y="3254"/>
                  </a:lnTo>
                  <a:lnTo>
                    <a:pt x="2220" y="3565"/>
                  </a:lnTo>
                  <a:lnTo>
                    <a:pt x="2066" y="3875"/>
                  </a:lnTo>
                  <a:lnTo>
                    <a:pt x="1911" y="4185"/>
                  </a:lnTo>
                  <a:lnTo>
                    <a:pt x="1756" y="4546"/>
                  </a:lnTo>
                  <a:lnTo>
                    <a:pt x="1601" y="4856"/>
                  </a:lnTo>
                  <a:lnTo>
                    <a:pt x="1446" y="5115"/>
                  </a:lnTo>
                  <a:lnTo>
                    <a:pt x="1394" y="5373"/>
                  </a:lnTo>
                  <a:lnTo>
                    <a:pt x="1188" y="5993"/>
                  </a:lnTo>
                  <a:lnTo>
                    <a:pt x="981" y="6716"/>
                  </a:lnTo>
                  <a:lnTo>
                    <a:pt x="826" y="7387"/>
                  </a:lnTo>
                  <a:lnTo>
                    <a:pt x="774" y="7645"/>
                  </a:lnTo>
                  <a:lnTo>
                    <a:pt x="723" y="8110"/>
                  </a:lnTo>
                  <a:lnTo>
                    <a:pt x="568" y="8627"/>
                  </a:lnTo>
                  <a:lnTo>
                    <a:pt x="465" y="9040"/>
                  </a:lnTo>
                  <a:lnTo>
                    <a:pt x="310" y="9454"/>
                  </a:lnTo>
                  <a:lnTo>
                    <a:pt x="206" y="9918"/>
                  </a:lnTo>
                  <a:lnTo>
                    <a:pt x="52" y="10384"/>
                  </a:lnTo>
                  <a:lnTo>
                    <a:pt x="0" y="10487"/>
                  </a:lnTo>
                  <a:lnTo>
                    <a:pt x="0" y="10642"/>
                  </a:lnTo>
                  <a:lnTo>
                    <a:pt x="103" y="10590"/>
                  </a:lnTo>
                  <a:lnTo>
                    <a:pt x="259" y="10280"/>
                  </a:lnTo>
                  <a:lnTo>
                    <a:pt x="517" y="9712"/>
                  </a:lnTo>
                  <a:lnTo>
                    <a:pt x="826" y="9040"/>
                  </a:lnTo>
                  <a:lnTo>
                    <a:pt x="1136" y="8369"/>
                  </a:lnTo>
                  <a:lnTo>
                    <a:pt x="1291" y="8007"/>
                  </a:lnTo>
                  <a:lnTo>
                    <a:pt x="1498" y="7543"/>
                  </a:lnTo>
                  <a:lnTo>
                    <a:pt x="1705" y="7181"/>
                  </a:lnTo>
                  <a:lnTo>
                    <a:pt x="1911" y="6768"/>
                  </a:lnTo>
                  <a:lnTo>
                    <a:pt x="2118" y="6406"/>
                  </a:lnTo>
                  <a:lnTo>
                    <a:pt x="2273" y="6148"/>
                  </a:lnTo>
                  <a:lnTo>
                    <a:pt x="2427" y="5889"/>
                  </a:lnTo>
                  <a:lnTo>
                    <a:pt x="2634" y="5579"/>
                  </a:lnTo>
                  <a:lnTo>
                    <a:pt x="2789" y="5269"/>
                  </a:lnTo>
                  <a:lnTo>
                    <a:pt x="2944" y="5062"/>
                  </a:lnTo>
                  <a:lnTo>
                    <a:pt x="2995" y="4960"/>
                  </a:lnTo>
                  <a:lnTo>
                    <a:pt x="2995" y="4649"/>
                  </a:lnTo>
                  <a:lnTo>
                    <a:pt x="2995" y="3978"/>
                  </a:lnTo>
                  <a:lnTo>
                    <a:pt x="2995" y="3461"/>
                  </a:lnTo>
                  <a:lnTo>
                    <a:pt x="3047" y="3461"/>
                  </a:lnTo>
                  <a:lnTo>
                    <a:pt x="3253" y="3409"/>
                  </a:lnTo>
                  <a:lnTo>
                    <a:pt x="3460" y="3307"/>
                  </a:lnTo>
                  <a:lnTo>
                    <a:pt x="3615" y="3151"/>
                  </a:lnTo>
                  <a:lnTo>
                    <a:pt x="3821" y="2841"/>
                  </a:lnTo>
                  <a:lnTo>
                    <a:pt x="3977" y="2376"/>
                  </a:lnTo>
                  <a:lnTo>
                    <a:pt x="4079" y="1757"/>
                  </a:lnTo>
                  <a:lnTo>
                    <a:pt x="4132" y="1085"/>
                  </a:lnTo>
                  <a:lnTo>
                    <a:pt x="4079" y="568"/>
                  </a:lnTo>
                  <a:lnTo>
                    <a:pt x="4028" y="517"/>
                  </a:lnTo>
                  <a:lnTo>
                    <a:pt x="3925" y="310"/>
                  </a:lnTo>
                  <a:lnTo>
                    <a:pt x="3821" y="104"/>
                  </a:lnTo>
                  <a:lnTo>
                    <a:pt x="3719" y="52"/>
                  </a:lnTo>
                  <a:lnTo>
                    <a:pt x="3615" y="0"/>
                  </a:lnTo>
                  <a:lnTo>
                    <a:pt x="3615" y="52"/>
                  </a:lnTo>
                  <a:lnTo>
                    <a:pt x="3615" y="207"/>
                  </a:lnTo>
                  <a:lnTo>
                    <a:pt x="3666" y="362"/>
                  </a:lnTo>
                  <a:lnTo>
                    <a:pt x="3719" y="413"/>
                  </a:lnTo>
                  <a:close/>
                </a:path>
              </a:pathLst>
            </a:custGeom>
            <a:solidFill>
              <a:srgbClr val="68AF82"/>
            </a:solidFill>
            <a:ln w="0">
              <a:solidFill>
                <a:srgbClr val="0038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391" name="Freeform 318"/>
            <p:cNvSpPr>
              <a:spLocks/>
            </p:cNvSpPr>
            <p:nvPr/>
          </p:nvSpPr>
          <p:spPr bwMode="auto">
            <a:xfrm>
              <a:off x="1752" y="2837"/>
              <a:ext cx="610" cy="650"/>
            </a:xfrm>
            <a:custGeom>
              <a:avLst/>
              <a:gdLst>
                <a:gd name="T0" fmla="*/ 0 w 3047"/>
                <a:gd name="T1" fmla="*/ 2 h 3254"/>
                <a:gd name="T2" fmla="*/ 0 w 3047"/>
                <a:gd name="T3" fmla="*/ 2 h 3254"/>
                <a:gd name="T4" fmla="*/ 0 w 3047"/>
                <a:gd name="T5" fmla="*/ 2 h 3254"/>
                <a:gd name="T6" fmla="*/ 1 w 3047"/>
                <a:gd name="T7" fmla="*/ 3 h 3254"/>
                <a:gd name="T8" fmla="*/ 1 w 3047"/>
                <a:gd name="T9" fmla="*/ 3 h 3254"/>
                <a:gd name="T10" fmla="*/ 1 w 3047"/>
                <a:gd name="T11" fmla="*/ 3 h 3254"/>
                <a:gd name="T12" fmla="*/ 2 w 3047"/>
                <a:gd name="T13" fmla="*/ 3 h 3254"/>
                <a:gd name="T14" fmla="*/ 2 w 3047"/>
                <a:gd name="T15" fmla="*/ 4 h 3254"/>
                <a:gd name="T16" fmla="*/ 3 w 3047"/>
                <a:gd name="T17" fmla="*/ 4 h 3254"/>
                <a:gd name="T18" fmla="*/ 3 w 3047"/>
                <a:gd name="T19" fmla="*/ 4 h 3254"/>
                <a:gd name="T20" fmla="*/ 3 w 3047"/>
                <a:gd name="T21" fmla="*/ 5 h 3254"/>
                <a:gd name="T22" fmla="*/ 3 w 3047"/>
                <a:gd name="T23" fmla="*/ 5 h 3254"/>
                <a:gd name="T24" fmla="*/ 4 w 3047"/>
                <a:gd name="T25" fmla="*/ 5 h 3254"/>
                <a:gd name="T26" fmla="*/ 4 w 3047"/>
                <a:gd name="T27" fmla="*/ 5 h 3254"/>
                <a:gd name="T28" fmla="*/ 4 w 3047"/>
                <a:gd name="T29" fmla="*/ 5 h 3254"/>
                <a:gd name="T30" fmla="*/ 4 w 3047"/>
                <a:gd name="T31" fmla="*/ 5 h 3254"/>
                <a:gd name="T32" fmla="*/ 4 w 3047"/>
                <a:gd name="T33" fmla="*/ 5 h 3254"/>
                <a:gd name="T34" fmla="*/ 4 w 3047"/>
                <a:gd name="T35" fmla="*/ 5 h 3254"/>
                <a:gd name="T36" fmla="*/ 4 w 3047"/>
                <a:gd name="T37" fmla="*/ 5 h 3254"/>
                <a:gd name="T38" fmla="*/ 4 w 3047"/>
                <a:gd name="T39" fmla="*/ 5 h 3254"/>
                <a:gd name="T40" fmla="*/ 4 w 3047"/>
                <a:gd name="T41" fmla="*/ 4 h 3254"/>
                <a:gd name="T42" fmla="*/ 4 w 3047"/>
                <a:gd name="T43" fmla="*/ 4 h 3254"/>
                <a:gd name="T44" fmla="*/ 4 w 3047"/>
                <a:gd name="T45" fmla="*/ 3 h 3254"/>
                <a:gd name="T46" fmla="*/ 4 w 3047"/>
                <a:gd name="T47" fmla="*/ 3 h 3254"/>
                <a:gd name="T48" fmla="*/ 4 w 3047"/>
                <a:gd name="T49" fmla="*/ 2 h 3254"/>
                <a:gd name="T50" fmla="*/ 4 w 3047"/>
                <a:gd name="T51" fmla="*/ 2 h 3254"/>
                <a:gd name="T52" fmla="*/ 4 w 3047"/>
                <a:gd name="T53" fmla="*/ 2 h 3254"/>
                <a:gd name="T54" fmla="*/ 5 w 3047"/>
                <a:gd name="T55" fmla="*/ 2 h 3254"/>
                <a:gd name="T56" fmla="*/ 5 w 3047"/>
                <a:gd name="T57" fmla="*/ 2 h 3254"/>
                <a:gd name="T58" fmla="*/ 5 w 3047"/>
                <a:gd name="T59" fmla="*/ 2 h 3254"/>
                <a:gd name="T60" fmla="*/ 5 w 3047"/>
                <a:gd name="T61" fmla="*/ 2 h 3254"/>
                <a:gd name="T62" fmla="*/ 5 w 3047"/>
                <a:gd name="T63" fmla="*/ 2 h 3254"/>
                <a:gd name="T64" fmla="*/ 5 w 3047"/>
                <a:gd name="T65" fmla="*/ 2 h 3254"/>
                <a:gd name="T66" fmla="*/ 5 w 3047"/>
                <a:gd name="T67" fmla="*/ 2 h 3254"/>
                <a:gd name="T68" fmla="*/ 5 w 3047"/>
                <a:gd name="T69" fmla="*/ 2 h 3254"/>
                <a:gd name="T70" fmla="*/ 4 w 3047"/>
                <a:gd name="T71" fmla="*/ 2 h 3254"/>
                <a:gd name="T72" fmla="*/ 4 w 3047"/>
                <a:gd name="T73" fmla="*/ 2 h 3254"/>
                <a:gd name="T74" fmla="*/ 4 w 3047"/>
                <a:gd name="T75" fmla="*/ 2 h 3254"/>
                <a:gd name="T76" fmla="*/ 4 w 3047"/>
                <a:gd name="T77" fmla="*/ 2 h 3254"/>
                <a:gd name="T78" fmla="*/ 3 w 3047"/>
                <a:gd name="T79" fmla="*/ 1 h 3254"/>
                <a:gd name="T80" fmla="*/ 3 w 3047"/>
                <a:gd name="T81" fmla="*/ 1 h 3254"/>
                <a:gd name="T82" fmla="*/ 3 w 3047"/>
                <a:gd name="T83" fmla="*/ 1 h 3254"/>
                <a:gd name="T84" fmla="*/ 3 w 3047"/>
                <a:gd name="T85" fmla="*/ 1 h 3254"/>
                <a:gd name="T86" fmla="*/ 3 w 3047"/>
                <a:gd name="T87" fmla="*/ 1 h 3254"/>
                <a:gd name="T88" fmla="*/ 3 w 3047"/>
                <a:gd name="T89" fmla="*/ 0 h 3254"/>
                <a:gd name="T90" fmla="*/ 3 w 3047"/>
                <a:gd name="T91" fmla="*/ 0 h 3254"/>
                <a:gd name="T92" fmla="*/ 2 w 3047"/>
                <a:gd name="T93" fmla="*/ 0 h 3254"/>
                <a:gd name="T94" fmla="*/ 2 w 3047"/>
                <a:gd name="T95" fmla="*/ 0 h 3254"/>
                <a:gd name="T96" fmla="*/ 1 w 3047"/>
                <a:gd name="T97" fmla="*/ 0 h 3254"/>
                <a:gd name="T98" fmla="*/ 1 w 3047"/>
                <a:gd name="T99" fmla="*/ 0 h 3254"/>
                <a:gd name="T100" fmla="*/ 1 w 3047"/>
                <a:gd name="T101" fmla="*/ 0 h 3254"/>
                <a:gd name="T102" fmla="*/ 0 w 3047"/>
                <a:gd name="T103" fmla="*/ 0 h 3254"/>
                <a:gd name="T104" fmla="*/ 0 w 3047"/>
                <a:gd name="T105" fmla="*/ 1 h 3254"/>
                <a:gd name="T106" fmla="*/ 0 w 3047"/>
                <a:gd name="T107" fmla="*/ 1 h 3254"/>
                <a:gd name="T108" fmla="*/ 0 w 3047"/>
                <a:gd name="T109" fmla="*/ 1 h 3254"/>
                <a:gd name="T110" fmla="*/ 0 w 3047"/>
                <a:gd name="T111" fmla="*/ 2 h 3254"/>
                <a:gd name="T112" fmla="*/ 0 w 3047"/>
                <a:gd name="T113" fmla="*/ 2 h 325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47" h="3254">
                  <a:moveTo>
                    <a:pt x="155" y="1343"/>
                  </a:moveTo>
                  <a:lnTo>
                    <a:pt x="155" y="1395"/>
                  </a:lnTo>
                  <a:lnTo>
                    <a:pt x="258" y="1550"/>
                  </a:lnTo>
                  <a:lnTo>
                    <a:pt x="464" y="1756"/>
                  </a:lnTo>
                  <a:lnTo>
                    <a:pt x="671" y="1963"/>
                  </a:lnTo>
                  <a:lnTo>
                    <a:pt x="981" y="2170"/>
                  </a:lnTo>
                  <a:lnTo>
                    <a:pt x="1342" y="2428"/>
                  </a:lnTo>
                  <a:lnTo>
                    <a:pt x="1652" y="2634"/>
                  </a:lnTo>
                  <a:lnTo>
                    <a:pt x="1910" y="2892"/>
                  </a:lnTo>
                  <a:lnTo>
                    <a:pt x="2168" y="2996"/>
                  </a:lnTo>
                  <a:lnTo>
                    <a:pt x="2375" y="3099"/>
                  </a:lnTo>
                  <a:lnTo>
                    <a:pt x="2582" y="3203"/>
                  </a:lnTo>
                  <a:lnTo>
                    <a:pt x="2736" y="3254"/>
                  </a:lnTo>
                  <a:lnTo>
                    <a:pt x="2789" y="3203"/>
                  </a:lnTo>
                  <a:lnTo>
                    <a:pt x="2634" y="3151"/>
                  </a:lnTo>
                  <a:lnTo>
                    <a:pt x="2478" y="3047"/>
                  </a:lnTo>
                  <a:lnTo>
                    <a:pt x="2375" y="2583"/>
                  </a:lnTo>
                  <a:lnTo>
                    <a:pt x="2427" y="2170"/>
                  </a:lnTo>
                  <a:lnTo>
                    <a:pt x="2530" y="1808"/>
                  </a:lnTo>
                  <a:lnTo>
                    <a:pt x="2736" y="1550"/>
                  </a:lnTo>
                  <a:lnTo>
                    <a:pt x="2789" y="1550"/>
                  </a:lnTo>
                  <a:lnTo>
                    <a:pt x="2892" y="1498"/>
                  </a:lnTo>
                  <a:lnTo>
                    <a:pt x="3047" y="1498"/>
                  </a:lnTo>
                  <a:lnTo>
                    <a:pt x="3047" y="1446"/>
                  </a:lnTo>
                  <a:lnTo>
                    <a:pt x="2943" y="1446"/>
                  </a:lnTo>
                  <a:lnTo>
                    <a:pt x="2789" y="1343"/>
                  </a:lnTo>
                  <a:lnTo>
                    <a:pt x="2582" y="1239"/>
                  </a:lnTo>
                  <a:lnTo>
                    <a:pt x="2375" y="1085"/>
                  </a:lnTo>
                  <a:lnTo>
                    <a:pt x="2065" y="826"/>
                  </a:lnTo>
                  <a:lnTo>
                    <a:pt x="1910" y="671"/>
                  </a:lnTo>
                  <a:lnTo>
                    <a:pt x="1807" y="568"/>
                  </a:lnTo>
                  <a:lnTo>
                    <a:pt x="1704" y="413"/>
                  </a:lnTo>
                  <a:lnTo>
                    <a:pt x="1601" y="258"/>
                  </a:lnTo>
                  <a:lnTo>
                    <a:pt x="1394" y="155"/>
                  </a:lnTo>
                  <a:lnTo>
                    <a:pt x="1135" y="51"/>
                  </a:lnTo>
                  <a:lnTo>
                    <a:pt x="929" y="0"/>
                  </a:lnTo>
                  <a:lnTo>
                    <a:pt x="619" y="51"/>
                  </a:lnTo>
                  <a:lnTo>
                    <a:pt x="309" y="155"/>
                  </a:lnTo>
                  <a:lnTo>
                    <a:pt x="103" y="362"/>
                  </a:lnTo>
                  <a:lnTo>
                    <a:pt x="0" y="775"/>
                  </a:lnTo>
                  <a:lnTo>
                    <a:pt x="103" y="1188"/>
                  </a:lnTo>
                  <a:lnTo>
                    <a:pt x="155" y="1343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2" name="Freeform 319"/>
            <p:cNvSpPr>
              <a:spLocks/>
            </p:cNvSpPr>
            <p:nvPr/>
          </p:nvSpPr>
          <p:spPr bwMode="auto">
            <a:xfrm>
              <a:off x="2940" y="3136"/>
              <a:ext cx="785" cy="527"/>
            </a:xfrm>
            <a:custGeom>
              <a:avLst/>
              <a:gdLst>
                <a:gd name="T0" fmla="*/ 5 w 3924"/>
                <a:gd name="T1" fmla="*/ 2 h 2635"/>
                <a:gd name="T2" fmla="*/ 5 w 3924"/>
                <a:gd name="T3" fmla="*/ 2 h 2635"/>
                <a:gd name="T4" fmla="*/ 5 w 3924"/>
                <a:gd name="T5" fmla="*/ 2 h 2635"/>
                <a:gd name="T6" fmla="*/ 5 w 3924"/>
                <a:gd name="T7" fmla="*/ 1 h 2635"/>
                <a:gd name="T8" fmla="*/ 4 w 3924"/>
                <a:gd name="T9" fmla="*/ 1 h 2635"/>
                <a:gd name="T10" fmla="*/ 4 w 3924"/>
                <a:gd name="T11" fmla="*/ 1 h 2635"/>
                <a:gd name="T12" fmla="*/ 4 w 3924"/>
                <a:gd name="T13" fmla="*/ 0 h 2635"/>
                <a:gd name="T14" fmla="*/ 3 w 3924"/>
                <a:gd name="T15" fmla="*/ 0 h 2635"/>
                <a:gd name="T16" fmla="*/ 3 w 3924"/>
                <a:gd name="T17" fmla="*/ 0 h 2635"/>
                <a:gd name="T18" fmla="*/ 3 w 3924"/>
                <a:gd name="T19" fmla="*/ 0 h 2635"/>
                <a:gd name="T20" fmla="*/ 3 w 3924"/>
                <a:gd name="T21" fmla="*/ 0 h 2635"/>
                <a:gd name="T22" fmla="*/ 3 w 3924"/>
                <a:gd name="T23" fmla="*/ 1 h 2635"/>
                <a:gd name="T24" fmla="*/ 3 w 3924"/>
                <a:gd name="T25" fmla="*/ 1 h 2635"/>
                <a:gd name="T26" fmla="*/ 4 w 3924"/>
                <a:gd name="T27" fmla="*/ 1 h 2635"/>
                <a:gd name="T28" fmla="*/ 3 w 3924"/>
                <a:gd name="T29" fmla="*/ 1 h 2635"/>
                <a:gd name="T30" fmla="*/ 3 w 3924"/>
                <a:gd name="T31" fmla="*/ 1 h 2635"/>
                <a:gd name="T32" fmla="*/ 2 w 3924"/>
                <a:gd name="T33" fmla="*/ 1 h 2635"/>
                <a:gd name="T34" fmla="*/ 1 w 3924"/>
                <a:gd name="T35" fmla="*/ 1 h 2635"/>
                <a:gd name="T36" fmla="*/ 1 w 3924"/>
                <a:gd name="T37" fmla="*/ 1 h 2635"/>
                <a:gd name="T38" fmla="*/ 0 w 3924"/>
                <a:gd name="T39" fmla="*/ 2 h 2635"/>
                <a:gd name="T40" fmla="*/ 0 w 3924"/>
                <a:gd name="T41" fmla="*/ 2 h 2635"/>
                <a:gd name="T42" fmla="*/ 1 w 3924"/>
                <a:gd name="T43" fmla="*/ 2 h 2635"/>
                <a:gd name="T44" fmla="*/ 1 w 3924"/>
                <a:gd name="T45" fmla="*/ 2 h 2635"/>
                <a:gd name="T46" fmla="*/ 2 w 3924"/>
                <a:gd name="T47" fmla="*/ 2 h 2635"/>
                <a:gd name="T48" fmla="*/ 2 w 3924"/>
                <a:gd name="T49" fmla="*/ 2 h 2635"/>
                <a:gd name="T50" fmla="*/ 1 w 3924"/>
                <a:gd name="T51" fmla="*/ 2 h 2635"/>
                <a:gd name="T52" fmla="*/ 1 w 3924"/>
                <a:gd name="T53" fmla="*/ 2 h 2635"/>
                <a:gd name="T54" fmla="*/ 0 w 3924"/>
                <a:gd name="T55" fmla="*/ 2 h 2635"/>
                <a:gd name="T56" fmla="*/ 0 w 3924"/>
                <a:gd name="T57" fmla="*/ 3 h 2635"/>
                <a:gd name="T58" fmla="*/ 0 w 3924"/>
                <a:gd name="T59" fmla="*/ 3 h 2635"/>
                <a:gd name="T60" fmla="*/ 0 w 3924"/>
                <a:gd name="T61" fmla="*/ 3 h 2635"/>
                <a:gd name="T62" fmla="*/ 0 w 3924"/>
                <a:gd name="T63" fmla="*/ 3 h 2635"/>
                <a:gd name="T64" fmla="*/ 0 w 3924"/>
                <a:gd name="T65" fmla="*/ 3 h 2635"/>
                <a:gd name="T66" fmla="*/ 1 w 3924"/>
                <a:gd name="T67" fmla="*/ 3 h 2635"/>
                <a:gd name="T68" fmla="*/ 1 w 3924"/>
                <a:gd name="T69" fmla="*/ 4 h 2635"/>
                <a:gd name="T70" fmla="*/ 1 w 3924"/>
                <a:gd name="T71" fmla="*/ 4 h 2635"/>
                <a:gd name="T72" fmla="*/ 1 w 3924"/>
                <a:gd name="T73" fmla="*/ 4 h 2635"/>
                <a:gd name="T74" fmla="*/ 1 w 3924"/>
                <a:gd name="T75" fmla="*/ 4 h 2635"/>
                <a:gd name="T76" fmla="*/ 2 w 3924"/>
                <a:gd name="T77" fmla="*/ 4 h 2635"/>
                <a:gd name="T78" fmla="*/ 3 w 3924"/>
                <a:gd name="T79" fmla="*/ 4 h 2635"/>
                <a:gd name="T80" fmla="*/ 4 w 3924"/>
                <a:gd name="T81" fmla="*/ 4 h 2635"/>
                <a:gd name="T82" fmla="*/ 5 w 3924"/>
                <a:gd name="T83" fmla="*/ 4 h 2635"/>
                <a:gd name="T84" fmla="*/ 5 w 3924"/>
                <a:gd name="T85" fmla="*/ 4 h 2635"/>
                <a:gd name="T86" fmla="*/ 6 w 3924"/>
                <a:gd name="T87" fmla="*/ 3 h 26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924" h="2635">
                  <a:moveTo>
                    <a:pt x="3563" y="1033"/>
                  </a:moveTo>
                  <a:lnTo>
                    <a:pt x="3511" y="1085"/>
                  </a:lnTo>
                  <a:lnTo>
                    <a:pt x="3357" y="1085"/>
                  </a:lnTo>
                  <a:lnTo>
                    <a:pt x="3253" y="1136"/>
                  </a:lnTo>
                  <a:lnTo>
                    <a:pt x="3150" y="1188"/>
                  </a:lnTo>
                  <a:lnTo>
                    <a:pt x="3047" y="1240"/>
                  </a:lnTo>
                  <a:lnTo>
                    <a:pt x="2995" y="1188"/>
                  </a:lnTo>
                  <a:lnTo>
                    <a:pt x="2891" y="981"/>
                  </a:lnTo>
                  <a:lnTo>
                    <a:pt x="2891" y="774"/>
                  </a:lnTo>
                  <a:lnTo>
                    <a:pt x="2840" y="620"/>
                  </a:lnTo>
                  <a:lnTo>
                    <a:pt x="2789" y="516"/>
                  </a:lnTo>
                  <a:lnTo>
                    <a:pt x="2737" y="465"/>
                  </a:lnTo>
                  <a:lnTo>
                    <a:pt x="2633" y="361"/>
                  </a:lnTo>
                  <a:lnTo>
                    <a:pt x="2531" y="207"/>
                  </a:lnTo>
                  <a:lnTo>
                    <a:pt x="2427" y="52"/>
                  </a:lnTo>
                  <a:lnTo>
                    <a:pt x="2324" y="0"/>
                  </a:lnTo>
                  <a:lnTo>
                    <a:pt x="2220" y="0"/>
                  </a:lnTo>
                  <a:lnTo>
                    <a:pt x="2118" y="52"/>
                  </a:lnTo>
                  <a:lnTo>
                    <a:pt x="1962" y="103"/>
                  </a:lnTo>
                  <a:lnTo>
                    <a:pt x="1859" y="103"/>
                  </a:lnTo>
                  <a:lnTo>
                    <a:pt x="1703" y="52"/>
                  </a:lnTo>
                  <a:lnTo>
                    <a:pt x="1601" y="103"/>
                  </a:lnTo>
                  <a:lnTo>
                    <a:pt x="1601" y="207"/>
                  </a:lnTo>
                  <a:lnTo>
                    <a:pt x="1703" y="310"/>
                  </a:lnTo>
                  <a:lnTo>
                    <a:pt x="1910" y="361"/>
                  </a:lnTo>
                  <a:lnTo>
                    <a:pt x="2065" y="361"/>
                  </a:lnTo>
                  <a:lnTo>
                    <a:pt x="2169" y="361"/>
                  </a:lnTo>
                  <a:lnTo>
                    <a:pt x="2169" y="414"/>
                  </a:lnTo>
                  <a:lnTo>
                    <a:pt x="2169" y="568"/>
                  </a:lnTo>
                  <a:lnTo>
                    <a:pt x="2272" y="620"/>
                  </a:lnTo>
                  <a:lnTo>
                    <a:pt x="2220" y="672"/>
                  </a:lnTo>
                  <a:lnTo>
                    <a:pt x="2065" y="827"/>
                  </a:lnTo>
                  <a:lnTo>
                    <a:pt x="1962" y="878"/>
                  </a:lnTo>
                  <a:lnTo>
                    <a:pt x="1807" y="930"/>
                  </a:lnTo>
                  <a:lnTo>
                    <a:pt x="1703" y="981"/>
                  </a:lnTo>
                  <a:lnTo>
                    <a:pt x="1601" y="930"/>
                  </a:lnTo>
                  <a:lnTo>
                    <a:pt x="1445" y="930"/>
                  </a:lnTo>
                  <a:lnTo>
                    <a:pt x="1239" y="930"/>
                  </a:lnTo>
                  <a:lnTo>
                    <a:pt x="1032" y="878"/>
                  </a:lnTo>
                  <a:lnTo>
                    <a:pt x="774" y="878"/>
                  </a:lnTo>
                  <a:lnTo>
                    <a:pt x="619" y="878"/>
                  </a:lnTo>
                  <a:lnTo>
                    <a:pt x="464" y="930"/>
                  </a:lnTo>
                  <a:lnTo>
                    <a:pt x="310" y="981"/>
                  </a:lnTo>
                  <a:lnTo>
                    <a:pt x="206" y="1085"/>
                  </a:lnTo>
                  <a:lnTo>
                    <a:pt x="206" y="1136"/>
                  </a:lnTo>
                  <a:lnTo>
                    <a:pt x="206" y="1240"/>
                  </a:lnTo>
                  <a:lnTo>
                    <a:pt x="310" y="1240"/>
                  </a:lnTo>
                  <a:lnTo>
                    <a:pt x="464" y="1240"/>
                  </a:lnTo>
                  <a:lnTo>
                    <a:pt x="568" y="1240"/>
                  </a:lnTo>
                  <a:lnTo>
                    <a:pt x="671" y="1240"/>
                  </a:lnTo>
                  <a:lnTo>
                    <a:pt x="774" y="1240"/>
                  </a:lnTo>
                  <a:lnTo>
                    <a:pt x="826" y="1240"/>
                  </a:lnTo>
                  <a:lnTo>
                    <a:pt x="981" y="1291"/>
                  </a:lnTo>
                  <a:lnTo>
                    <a:pt x="1136" y="1291"/>
                  </a:lnTo>
                  <a:lnTo>
                    <a:pt x="1239" y="1394"/>
                  </a:lnTo>
                  <a:lnTo>
                    <a:pt x="1239" y="1447"/>
                  </a:lnTo>
                  <a:lnTo>
                    <a:pt x="1136" y="1447"/>
                  </a:lnTo>
                  <a:lnTo>
                    <a:pt x="930" y="1498"/>
                  </a:lnTo>
                  <a:lnTo>
                    <a:pt x="723" y="1498"/>
                  </a:lnTo>
                  <a:lnTo>
                    <a:pt x="619" y="1498"/>
                  </a:lnTo>
                  <a:lnTo>
                    <a:pt x="464" y="1498"/>
                  </a:lnTo>
                  <a:lnTo>
                    <a:pt x="310" y="1549"/>
                  </a:lnTo>
                  <a:lnTo>
                    <a:pt x="206" y="1549"/>
                  </a:lnTo>
                  <a:lnTo>
                    <a:pt x="51" y="1601"/>
                  </a:lnTo>
                  <a:lnTo>
                    <a:pt x="0" y="1653"/>
                  </a:lnTo>
                  <a:lnTo>
                    <a:pt x="0" y="1705"/>
                  </a:lnTo>
                  <a:lnTo>
                    <a:pt x="51" y="1756"/>
                  </a:lnTo>
                  <a:lnTo>
                    <a:pt x="103" y="1807"/>
                  </a:lnTo>
                  <a:lnTo>
                    <a:pt x="206" y="1807"/>
                  </a:lnTo>
                  <a:lnTo>
                    <a:pt x="155" y="1807"/>
                  </a:lnTo>
                  <a:lnTo>
                    <a:pt x="103" y="1807"/>
                  </a:lnTo>
                  <a:lnTo>
                    <a:pt x="51" y="1860"/>
                  </a:lnTo>
                  <a:lnTo>
                    <a:pt x="103" y="1963"/>
                  </a:lnTo>
                  <a:lnTo>
                    <a:pt x="206" y="2067"/>
                  </a:lnTo>
                  <a:lnTo>
                    <a:pt x="361" y="2118"/>
                  </a:lnTo>
                  <a:lnTo>
                    <a:pt x="464" y="2169"/>
                  </a:lnTo>
                  <a:lnTo>
                    <a:pt x="464" y="2222"/>
                  </a:lnTo>
                  <a:lnTo>
                    <a:pt x="516" y="2222"/>
                  </a:lnTo>
                  <a:lnTo>
                    <a:pt x="464" y="2222"/>
                  </a:lnTo>
                  <a:lnTo>
                    <a:pt x="413" y="2169"/>
                  </a:lnTo>
                  <a:lnTo>
                    <a:pt x="413" y="2222"/>
                  </a:lnTo>
                  <a:lnTo>
                    <a:pt x="464" y="2325"/>
                  </a:lnTo>
                  <a:lnTo>
                    <a:pt x="568" y="2376"/>
                  </a:lnTo>
                  <a:lnTo>
                    <a:pt x="671" y="2428"/>
                  </a:lnTo>
                  <a:lnTo>
                    <a:pt x="774" y="2480"/>
                  </a:lnTo>
                  <a:lnTo>
                    <a:pt x="877" y="2531"/>
                  </a:lnTo>
                  <a:lnTo>
                    <a:pt x="1032" y="2531"/>
                  </a:lnTo>
                  <a:lnTo>
                    <a:pt x="1239" y="2531"/>
                  </a:lnTo>
                  <a:lnTo>
                    <a:pt x="1549" y="2583"/>
                  </a:lnTo>
                  <a:lnTo>
                    <a:pt x="1807" y="2583"/>
                  </a:lnTo>
                  <a:lnTo>
                    <a:pt x="2065" y="2635"/>
                  </a:lnTo>
                  <a:lnTo>
                    <a:pt x="2478" y="2583"/>
                  </a:lnTo>
                  <a:lnTo>
                    <a:pt x="2789" y="2531"/>
                  </a:lnTo>
                  <a:lnTo>
                    <a:pt x="2944" y="2480"/>
                  </a:lnTo>
                  <a:lnTo>
                    <a:pt x="3047" y="2376"/>
                  </a:lnTo>
                  <a:lnTo>
                    <a:pt x="3150" y="2325"/>
                  </a:lnTo>
                  <a:lnTo>
                    <a:pt x="3408" y="2273"/>
                  </a:lnTo>
                  <a:lnTo>
                    <a:pt x="3770" y="2118"/>
                  </a:lnTo>
                  <a:lnTo>
                    <a:pt x="3924" y="2067"/>
                  </a:lnTo>
                  <a:lnTo>
                    <a:pt x="3563" y="1033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3" name="Freeform 320"/>
            <p:cNvSpPr>
              <a:spLocks/>
            </p:cNvSpPr>
            <p:nvPr/>
          </p:nvSpPr>
          <p:spPr bwMode="auto">
            <a:xfrm>
              <a:off x="2950" y="3312"/>
              <a:ext cx="775" cy="351"/>
            </a:xfrm>
            <a:custGeom>
              <a:avLst/>
              <a:gdLst>
                <a:gd name="T0" fmla="*/ 4 w 3873"/>
                <a:gd name="T1" fmla="*/ 1 h 1757"/>
                <a:gd name="T2" fmla="*/ 4 w 3873"/>
                <a:gd name="T3" fmla="*/ 1 h 1757"/>
                <a:gd name="T4" fmla="*/ 5 w 3873"/>
                <a:gd name="T5" fmla="*/ 1 h 1757"/>
                <a:gd name="T6" fmla="*/ 4 w 3873"/>
                <a:gd name="T7" fmla="*/ 2 h 1757"/>
                <a:gd name="T8" fmla="*/ 5 w 3873"/>
                <a:gd name="T9" fmla="*/ 2 h 1757"/>
                <a:gd name="T10" fmla="*/ 6 w 3873"/>
                <a:gd name="T11" fmla="*/ 1 h 1757"/>
                <a:gd name="T12" fmla="*/ 6 w 3873"/>
                <a:gd name="T13" fmla="*/ 1 h 1757"/>
                <a:gd name="T14" fmla="*/ 5 w 3873"/>
                <a:gd name="T15" fmla="*/ 2 h 1757"/>
                <a:gd name="T16" fmla="*/ 5 w 3873"/>
                <a:gd name="T17" fmla="*/ 2 h 1757"/>
                <a:gd name="T18" fmla="*/ 4 w 3873"/>
                <a:gd name="T19" fmla="*/ 3 h 1757"/>
                <a:gd name="T20" fmla="*/ 3 w 3873"/>
                <a:gd name="T21" fmla="*/ 3 h 1757"/>
                <a:gd name="T22" fmla="*/ 2 w 3873"/>
                <a:gd name="T23" fmla="*/ 3 h 1757"/>
                <a:gd name="T24" fmla="*/ 1 w 3873"/>
                <a:gd name="T25" fmla="*/ 3 h 1757"/>
                <a:gd name="T26" fmla="*/ 1 w 3873"/>
                <a:gd name="T27" fmla="*/ 2 h 1757"/>
                <a:gd name="T28" fmla="*/ 1 w 3873"/>
                <a:gd name="T29" fmla="*/ 2 h 1757"/>
                <a:gd name="T30" fmla="*/ 1 w 3873"/>
                <a:gd name="T31" fmla="*/ 2 h 1757"/>
                <a:gd name="T32" fmla="*/ 1 w 3873"/>
                <a:gd name="T33" fmla="*/ 2 h 1757"/>
                <a:gd name="T34" fmla="*/ 2 w 3873"/>
                <a:gd name="T35" fmla="*/ 2 h 1757"/>
                <a:gd name="T36" fmla="*/ 1 w 3873"/>
                <a:gd name="T37" fmla="*/ 2 h 1757"/>
                <a:gd name="T38" fmla="*/ 1 w 3873"/>
                <a:gd name="T39" fmla="*/ 2 h 1757"/>
                <a:gd name="T40" fmla="*/ 0 w 3873"/>
                <a:gd name="T41" fmla="*/ 2 h 1757"/>
                <a:gd name="T42" fmla="*/ 0 w 3873"/>
                <a:gd name="T43" fmla="*/ 2 h 1757"/>
                <a:gd name="T44" fmla="*/ 0 w 3873"/>
                <a:gd name="T45" fmla="*/ 1 h 1757"/>
                <a:gd name="T46" fmla="*/ 1 w 3873"/>
                <a:gd name="T47" fmla="*/ 2 h 1757"/>
                <a:gd name="T48" fmla="*/ 1 w 3873"/>
                <a:gd name="T49" fmla="*/ 2 h 1757"/>
                <a:gd name="T50" fmla="*/ 1 w 3873"/>
                <a:gd name="T51" fmla="*/ 2 h 1757"/>
                <a:gd name="T52" fmla="*/ 2 w 3873"/>
                <a:gd name="T53" fmla="*/ 2 h 1757"/>
                <a:gd name="T54" fmla="*/ 2 w 3873"/>
                <a:gd name="T55" fmla="*/ 2 h 1757"/>
                <a:gd name="T56" fmla="*/ 2 w 3873"/>
                <a:gd name="T57" fmla="*/ 2 h 1757"/>
                <a:gd name="T58" fmla="*/ 2 w 3873"/>
                <a:gd name="T59" fmla="*/ 1 h 1757"/>
                <a:gd name="T60" fmla="*/ 2 w 3873"/>
                <a:gd name="T61" fmla="*/ 1 h 1757"/>
                <a:gd name="T62" fmla="*/ 1 w 3873"/>
                <a:gd name="T63" fmla="*/ 1 h 1757"/>
                <a:gd name="T64" fmla="*/ 1 w 3873"/>
                <a:gd name="T65" fmla="*/ 1 h 1757"/>
                <a:gd name="T66" fmla="*/ 2 w 3873"/>
                <a:gd name="T67" fmla="*/ 1 h 1757"/>
                <a:gd name="T68" fmla="*/ 2 w 3873"/>
                <a:gd name="T69" fmla="*/ 1 h 1757"/>
                <a:gd name="T70" fmla="*/ 1 w 3873"/>
                <a:gd name="T71" fmla="*/ 1 h 1757"/>
                <a:gd name="T72" fmla="*/ 1 w 3873"/>
                <a:gd name="T73" fmla="*/ 1 h 1757"/>
                <a:gd name="T74" fmla="*/ 0 w 3873"/>
                <a:gd name="T75" fmla="*/ 1 h 1757"/>
                <a:gd name="T76" fmla="*/ 0 w 3873"/>
                <a:gd name="T77" fmla="*/ 0 h 1757"/>
                <a:gd name="T78" fmla="*/ 0 w 3873"/>
                <a:gd name="T79" fmla="*/ 0 h 1757"/>
                <a:gd name="T80" fmla="*/ 0 w 3873"/>
                <a:gd name="T81" fmla="*/ 0 h 1757"/>
                <a:gd name="T82" fmla="*/ 1 w 3873"/>
                <a:gd name="T83" fmla="*/ 0 h 1757"/>
                <a:gd name="T84" fmla="*/ 1 w 3873"/>
                <a:gd name="T85" fmla="*/ 0 h 1757"/>
                <a:gd name="T86" fmla="*/ 1 w 3873"/>
                <a:gd name="T87" fmla="*/ 0 h 1757"/>
                <a:gd name="T88" fmla="*/ 1 w 3873"/>
                <a:gd name="T89" fmla="*/ 0 h 1757"/>
                <a:gd name="T90" fmla="*/ 2 w 3873"/>
                <a:gd name="T91" fmla="*/ 0 h 1757"/>
                <a:gd name="T92" fmla="*/ 3 w 3873"/>
                <a:gd name="T93" fmla="*/ 1 h 175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757">
                  <a:moveTo>
                    <a:pt x="1859" y="465"/>
                  </a:moveTo>
                  <a:lnTo>
                    <a:pt x="2067" y="569"/>
                  </a:lnTo>
                  <a:lnTo>
                    <a:pt x="2427" y="620"/>
                  </a:lnTo>
                  <a:lnTo>
                    <a:pt x="2686" y="671"/>
                  </a:lnTo>
                  <a:lnTo>
                    <a:pt x="2789" y="723"/>
                  </a:lnTo>
                  <a:lnTo>
                    <a:pt x="2840" y="775"/>
                  </a:lnTo>
                  <a:lnTo>
                    <a:pt x="2840" y="827"/>
                  </a:lnTo>
                  <a:lnTo>
                    <a:pt x="2789" y="929"/>
                  </a:lnTo>
                  <a:lnTo>
                    <a:pt x="2738" y="1085"/>
                  </a:lnTo>
                  <a:lnTo>
                    <a:pt x="2738" y="1136"/>
                  </a:lnTo>
                  <a:lnTo>
                    <a:pt x="2840" y="1189"/>
                  </a:lnTo>
                  <a:lnTo>
                    <a:pt x="3047" y="1136"/>
                  </a:lnTo>
                  <a:lnTo>
                    <a:pt x="3254" y="1033"/>
                  </a:lnTo>
                  <a:lnTo>
                    <a:pt x="3460" y="878"/>
                  </a:lnTo>
                  <a:lnTo>
                    <a:pt x="3615" y="775"/>
                  </a:lnTo>
                  <a:lnTo>
                    <a:pt x="3719" y="723"/>
                  </a:lnTo>
                  <a:lnTo>
                    <a:pt x="3873" y="1189"/>
                  </a:lnTo>
                  <a:lnTo>
                    <a:pt x="3719" y="1240"/>
                  </a:lnTo>
                  <a:lnTo>
                    <a:pt x="3357" y="1395"/>
                  </a:lnTo>
                  <a:lnTo>
                    <a:pt x="3099" y="1447"/>
                  </a:lnTo>
                  <a:lnTo>
                    <a:pt x="2996" y="1498"/>
                  </a:lnTo>
                  <a:lnTo>
                    <a:pt x="2893" y="1602"/>
                  </a:lnTo>
                  <a:lnTo>
                    <a:pt x="2738" y="1653"/>
                  </a:lnTo>
                  <a:lnTo>
                    <a:pt x="2427" y="1705"/>
                  </a:lnTo>
                  <a:lnTo>
                    <a:pt x="2014" y="1757"/>
                  </a:lnTo>
                  <a:lnTo>
                    <a:pt x="1756" y="1705"/>
                  </a:lnTo>
                  <a:lnTo>
                    <a:pt x="1498" y="1705"/>
                  </a:lnTo>
                  <a:lnTo>
                    <a:pt x="1188" y="1653"/>
                  </a:lnTo>
                  <a:lnTo>
                    <a:pt x="981" y="1653"/>
                  </a:lnTo>
                  <a:lnTo>
                    <a:pt x="826" y="1653"/>
                  </a:lnTo>
                  <a:lnTo>
                    <a:pt x="723" y="1602"/>
                  </a:lnTo>
                  <a:lnTo>
                    <a:pt x="620" y="1550"/>
                  </a:lnTo>
                  <a:lnTo>
                    <a:pt x="517" y="1498"/>
                  </a:lnTo>
                  <a:lnTo>
                    <a:pt x="413" y="1447"/>
                  </a:lnTo>
                  <a:lnTo>
                    <a:pt x="362" y="1344"/>
                  </a:lnTo>
                  <a:lnTo>
                    <a:pt x="362" y="1395"/>
                  </a:lnTo>
                  <a:lnTo>
                    <a:pt x="465" y="1395"/>
                  </a:lnTo>
                  <a:lnTo>
                    <a:pt x="620" y="1447"/>
                  </a:lnTo>
                  <a:lnTo>
                    <a:pt x="879" y="1498"/>
                  </a:lnTo>
                  <a:lnTo>
                    <a:pt x="1137" y="1447"/>
                  </a:lnTo>
                  <a:lnTo>
                    <a:pt x="1343" y="1395"/>
                  </a:lnTo>
                  <a:lnTo>
                    <a:pt x="1188" y="1395"/>
                  </a:lnTo>
                  <a:lnTo>
                    <a:pt x="930" y="1395"/>
                  </a:lnTo>
                  <a:lnTo>
                    <a:pt x="723" y="1344"/>
                  </a:lnTo>
                  <a:lnTo>
                    <a:pt x="568" y="1344"/>
                  </a:lnTo>
                  <a:lnTo>
                    <a:pt x="362" y="1291"/>
                  </a:lnTo>
                  <a:lnTo>
                    <a:pt x="259" y="1240"/>
                  </a:lnTo>
                  <a:lnTo>
                    <a:pt x="155" y="1189"/>
                  </a:lnTo>
                  <a:lnTo>
                    <a:pt x="104" y="1136"/>
                  </a:lnTo>
                  <a:lnTo>
                    <a:pt x="52" y="1085"/>
                  </a:lnTo>
                  <a:lnTo>
                    <a:pt x="0" y="1033"/>
                  </a:lnTo>
                  <a:lnTo>
                    <a:pt x="0" y="982"/>
                  </a:lnTo>
                  <a:lnTo>
                    <a:pt x="52" y="929"/>
                  </a:lnTo>
                  <a:lnTo>
                    <a:pt x="207" y="982"/>
                  </a:lnTo>
                  <a:lnTo>
                    <a:pt x="413" y="1033"/>
                  </a:lnTo>
                  <a:lnTo>
                    <a:pt x="620" y="1033"/>
                  </a:lnTo>
                  <a:lnTo>
                    <a:pt x="723" y="1085"/>
                  </a:lnTo>
                  <a:lnTo>
                    <a:pt x="775" y="1189"/>
                  </a:lnTo>
                  <a:lnTo>
                    <a:pt x="879" y="1240"/>
                  </a:lnTo>
                  <a:lnTo>
                    <a:pt x="1188" y="1240"/>
                  </a:lnTo>
                  <a:lnTo>
                    <a:pt x="1394" y="1240"/>
                  </a:lnTo>
                  <a:lnTo>
                    <a:pt x="1498" y="1189"/>
                  </a:lnTo>
                  <a:lnTo>
                    <a:pt x="1550" y="1136"/>
                  </a:lnTo>
                  <a:lnTo>
                    <a:pt x="1498" y="1085"/>
                  </a:lnTo>
                  <a:lnTo>
                    <a:pt x="1292" y="982"/>
                  </a:lnTo>
                  <a:lnTo>
                    <a:pt x="1239" y="929"/>
                  </a:lnTo>
                  <a:lnTo>
                    <a:pt x="1446" y="827"/>
                  </a:lnTo>
                  <a:lnTo>
                    <a:pt x="1446" y="723"/>
                  </a:lnTo>
                  <a:lnTo>
                    <a:pt x="1394" y="671"/>
                  </a:lnTo>
                  <a:lnTo>
                    <a:pt x="981" y="671"/>
                  </a:lnTo>
                  <a:lnTo>
                    <a:pt x="775" y="620"/>
                  </a:lnTo>
                  <a:lnTo>
                    <a:pt x="723" y="620"/>
                  </a:lnTo>
                  <a:lnTo>
                    <a:pt x="826" y="620"/>
                  </a:lnTo>
                  <a:lnTo>
                    <a:pt x="1033" y="620"/>
                  </a:lnTo>
                  <a:lnTo>
                    <a:pt x="1188" y="569"/>
                  </a:lnTo>
                  <a:lnTo>
                    <a:pt x="1188" y="516"/>
                  </a:lnTo>
                  <a:lnTo>
                    <a:pt x="1137" y="465"/>
                  </a:lnTo>
                  <a:lnTo>
                    <a:pt x="981" y="413"/>
                  </a:lnTo>
                  <a:lnTo>
                    <a:pt x="826" y="362"/>
                  </a:lnTo>
                  <a:lnTo>
                    <a:pt x="723" y="362"/>
                  </a:lnTo>
                  <a:lnTo>
                    <a:pt x="620" y="362"/>
                  </a:lnTo>
                  <a:lnTo>
                    <a:pt x="413" y="362"/>
                  </a:lnTo>
                  <a:lnTo>
                    <a:pt x="259" y="362"/>
                  </a:lnTo>
                  <a:lnTo>
                    <a:pt x="207" y="362"/>
                  </a:lnTo>
                  <a:lnTo>
                    <a:pt x="155" y="362"/>
                  </a:lnTo>
                  <a:lnTo>
                    <a:pt x="155" y="258"/>
                  </a:lnTo>
                  <a:lnTo>
                    <a:pt x="155" y="207"/>
                  </a:lnTo>
                  <a:lnTo>
                    <a:pt x="259" y="155"/>
                  </a:lnTo>
                  <a:lnTo>
                    <a:pt x="310" y="155"/>
                  </a:lnTo>
                  <a:lnTo>
                    <a:pt x="465" y="103"/>
                  </a:lnTo>
                  <a:lnTo>
                    <a:pt x="620" y="52"/>
                  </a:lnTo>
                  <a:lnTo>
                    <a:pt x="723" y="0"/>
                  </a:lnTo>
                  <a:lnTo>
                    <a:pt x="672" y="52"/>
                  </a:lnTo>
                  <a:lnTo>
                    <a:pt x="620" y="52"/>
                  </a:lnTo>
                  <a:lnTo>
                    <a:pt x="620" y="155"/>
                  </a:lnTo>
                  <a:lnTo>
                    <a:pt x="672" y="207"/>
                  </a:lnTo>
                  <a:lnTo>
                    <a:pt x="775" y="258"/>
                  </a:lnTo>
                  <a:lnTo>
                    <a:pt x="930" y="258"/>
                  </a:lnTo>
                  <a:lnTo>
                    <a:pt x="1085" y="310"/>
                  </a:lnTo>
                  <a:lnTo>
                    <a:pt x="1239" y="310"/>
                  </a:lnTo>
                  <a:lnTo>
                    <a:pt x="1394" y="310"/>
                  </a:lnTo>
                  <a:lnTo>
                    <a:pt x="1446" y="362"/>
                  </a:lnTo>
                  <a:lnTo>
                    <a:pt x="1601" y="413"/>
                  </a:lnTo>
                  <a:lnTo>
                    <a:pt x="1859" y="465"/>
                  </a:lnTo>
                  <a:close/>
                </a:path>
              </a:pathLst>
            </a:custGeom>
            <a:solidFill>
              <a:srgbClr val="ECB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4" name="Freeform 321"/>
            <p:cNvSpPr>
              <a:spLocks/>
            </p:cNvSpPr>
            <p:nvPr/>
          </p:nvSpPr>
          <p:spPr bwMode="auto">
            <a:xfrm>
              <a:off x="2950" y="3322"/>
              <a:ext cx="775" cy="341"/>
            </a:xfrm>
            <a:custGeom>
              <a:avLst/>
              <a:gdLst>
                <a:gd name="T0" fmla="*/ 4 w 3873"/>
                <a:gd name="T1" fmla="*/ 1 h 1705"/>
                <a:gd name="T2" fmla="*/ 4 w 3873"/>
                <a:gd name="T3" fmla="*/ 1 h 1705"/>
                <a:gd name="T4" fmla="*/ 5 w 3873"/>
                <a:gd name="T5" fmla="*/ 1 h 1705"/>
                <a:gd name="T6" fmla="*/ 4 w 3873"/>
                <a:gd name="T7" fmla="*/ 2 h 1705"/>
                <a:gd name="T8" fmla="*/ 5 w 3873"/>
                <a:gd name="T9" fmla="*/ 2 h 1705"/>
                <a:gd name="T10" fmla="*/ 6 w 3873"/>
                <a:gd name="T11" fmla="*/ 1 h 1705"/>
                <a:gd name="T12" fmla="*/ 6 w 3873"/>
                <a:gd name="T13" fmla="*/ 1 h 1705"/>
                <a:gd name="T14" fmla="*/ 5 w 3873"/>
                <a:gd name="T15" fmla="*/ 2 h 1705"/>
                <a:gd name="T16" fmla="*/ 5 w 3873"/>
                <a:gd name="T17" fmla="*/ 2 h 1705"/>
                <a:gd name="T18" fmla="*/ 4 w 3873"/>
                <a:gd name="T19" fmla="*/ 3 h 1705"/>
                <a:gd name="T20" fmla="*/ 3 w 3873"/>
                <a:gd name="T21" fmla="*/ 3 h 1705"/>
                <a:gd name="T22" fmla="*/ 2 w 3873"/>
                <a:gd name="T23" fmla="*/ 3 h 1705"/>
                <a:gd name="T24" fmla="*/ 1 w 3873"/>
                <a:gd name="T25" fmla="*/ 3 h 1705"/>
                <a:gd name="T26" fmla="*/ 1 w 3873"/>
                <a:gd name="T27" fmla="*/ 2 h 1705"/>
                <a:gd name="T28" fmla="*/ 1 w 3873"/>
                <a:gd name="T29" fmla="*/ 2 h 1705"/>
                <a:gd name="T30" fmla="*/ 1 w 3873"/>
                <a:gd name="T31" fmla="*/ 2 h 1705"/>
                <a:gd name="T32" fmla="*/ 1 w 3873"/>
                <a:gd name="T33" fmla="*/ 2 h 1705"/>
                <a:gd name="T34" fmla="*/ 2 w 3873"/>
                <a:gd name="T35" fmla="*/ 2 h 1705"/>
                <a:gd name="T36" fmla="*/ 1 w 3873"/>
                <a:gd name="T37" fmla="*/ 2 h 1705"/>
                <a:gd name="T38" fmla="*/ 1 w 3873"/>
                <a:gd name="T39" fmla="*/ 2 h 1705"/>
                <a:gd name="T40" fmla="*/ 0 w 3873"/>
                <a:gd name="T41" fmla="*/ 2 h 1705"/>
                <a:gd name="T42" fmla="*/ 0 w 3873"/>
                <a:gd name="T43" fmla="*/ 2 h 1705"/>
                <a:gd name="T44" fmla="*/ 0 w 3873"/>
                <a:gd name="T45" fmla="*/ 1 h 1705"/>
                <a:gd name="T46" fmla="*/ 1 w 3873"/>
                <a:gd name="T47" fmla="*/ 2 h 1705"/>
                <a:gd name="T48" fmla="*/ 1 w 3873"/>
                <a:gd name="T49" fmla="*/ 2 h 1705"/>
                <a:gd name="T50" fmla="*/ 1 w 3873"/>
                <a:gd name="T51" fmla="*/ 2 h 1705"/>
                <a:gd name="T52" fmla="*/ 2 w 3873"/>
                <a:gd name="T53" fmla="*/ 2 h 1705"/>
                <a:gd name="T54" fmla="*/ 2 w 3873"/>
                <a:gd name="T55" fmla="*/ 2 h 1705"/>
                <a:gd name="T56" fmla="*/ 2 w 3873"/>
                <a:gd name="T57" fmla="*/ 1 h 1705"/>
                <a:gd name="T58" fmla="*/ 2 w 3873"/>
                <a:gd name="T59" fmla="*/ 1 h 1705"/>
                <a:gd name="T60" fmla="*/ 2 w 3873"/>
                <a:gd name="T61" fmla="*/ 1 h 1705"/>
                <a:gd name="T62" fmla="*/ 1 w 3873"/>
                <a:gd name="T63" fmla="*/ 1 h 1705"/>
                <a:gd name="T64" fmla="*/ 1 w 3873"/>
                <a:gd name="T65" fmla="*/ 1 h 1705"/>
                <a:gd name="T66" fmla="*/ 2 w 3873"/>
                <a:gd name="T67" fmla="*/ 1 h 1705"/>
                <a:gd name="T68" fmla="*/ 2 w 3873"/>
                <a:gd name="T69" fmla="*/ 1 h 1705"/>
                <a:gd name="T70" fmla="*/ 1 w 3873"/>
                <a:gd name="T71" fmla="*/ 0 h 1705"/>
                <a:gd name="T72" fmla="*/ 1 w 3873"/>
                <a:gd name="T73" fmla="*/ 0 h 1705"/>
                <a:gd name="T74" fmla="*/ 0 w 3873"/>
                <a:gd name="T75" fmla="*/ 0 h 1705"/>
                <a:gd name="T76" fmla="*/ 0 w 3873"/>
                <a:gd name="T77" fmla="*/ 0 h 1705"/>
                <a:gd name="T78" fmla="*/ 0 w 3873"/>
                <a:gd name="T79" fmla="*/ 0 h 1705"/>
                <a:gd name="T80" fmla="*/ 1 w 3873"/>
                <a:gd name="T81" fmla="*/ 0 h 1705"/>
                <a:gd name="T82" fmla="*/ 1 w 3873"/>
                <a:gd name="T83" fmla="*/ 0 h 1705"/>
                <a:gd name="T84" fmla="*/ 1 w 3873"/>
                <a:gd name="T85" fmla="*/ 0 h 1705"/>
                <a:gd name="T86" fmla="*/ 1 w 3873"/>
                <a:gd name="T87" fmla="*/ 0 h 1705"/>
                <a:gd name="T88" fmla="*/ 1 w 3873"/>
                <a:gd name="T89" fmla="*/ 0 h 1705"/>
                <a:gd name="T90" fmla="*/ 2 w 3873"/>
                <a:gd name="T91" fmla="*/ 0 h 1705"/>
                <a:gd name="T92" fmla="*/ 3 w 3873"/>
                <a:gd name="T93" fmla="*/ 1 h 17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705">
                  <a:moveTo>
                    <a:pt x="1859" y="464"/>
                  </a:moveTo>
                  <a:lnTo>
                    <a:pt x="2067" y="568"/>
                  </a:lnTo>
                  <a:lnTo>
                    <a:pt x="2376" y="619"/>
                  </a:lnTo>
                  <a:lnTo>
                    <a:pt x="2634" y="671"/>
                  </a:lnTo>
                  <a:lnTo>
                    <a:pt x="2738" y="723"/>
                  </a:lnTo>
                  <a:lnTo>
                    <a:pt x="2840" y="775"/>
                  </a:lnTo>
                  <a:lnTo>
                    <a:pt x="2840" y="826"/>
                  </a:lnTo>
                  <a:lnTo>
                    <a:pt x="2789" y="930"/>
                  </a:lnTo>
                  <a:lnTo>
                    <a:pt x="2738" y="1084"/>
                  </a:lnTo>
                  <a:lnTo>
                    <a:pt x="2738" y="1137"/>
                  </a:lnTo>
                  <a:lnTo>
                    <a:pt x="2840" y="1188"/>
                  </a:lnTo>
                  <a:lnTo>
                    <a:pt x="3047" y="1137"/>
                  </a:lnTo>
                  <a:lnTo>
                    <a:pt x="3254" y="1033"/>
                  </a:lnTo>
                  <a:lnTo>
                    <a:pt x="3460" y="877"/>
                  </a:lnTo>
                  <a:lnTo>
                    <a:pt x="3615" y="775"/>
                  </a:lnTo>
                  <a:lnTo>
                    <a:pt x="3719" y="723"/>
                  </a:lnTo>
                  <a:lnTo>
                    <a:pt x="3873" y="1137"/>
                  </a:lnTo>
                  <a:lnTo>
                    <a:pt x="3719" y="1188"/>
                  </a:lnTo>
                  <a:lnTo>
                    <a:pt x="3357" y="1343"/>
                  </a:lnTo>
                  <a:lnTo>
                    <a:pt x="3099" y="1395"/>
                  </a:lnTo>
                  <a:lnTo>
                    <a:pt x="2996" y="1446"/>
                  </a:lnTo>
                  <a:lnTo>
                    <a:pt x="2893" y="1550"/>
                  </a:lnTo>
                  <a:lnTo>
                    <a:pt x="2738" y="1601"/>
                  </a:lnTo>
                  <a:lnTo>
                    <a:pt x="2427" y="1653"/>
                  </a:lnTo>
                  <a:lnTo>
                    <a:pt x="2014" y="1705"/>
                  </a:lnTo>
                  <a:lnTo>
                    <a:pt x="1756" y="1653"/>
                  </a:lnTo>
                  <a:lnTo>
                    <a:pt x="1498" y="1653"/>
                  </a:lnTo>
                  <a:lnTo>
                    <a:pt x="1188" y="1601"/>
                  </a:lnTo>
                  <a:lnTo>
                    <a:pt x="981" y="1601"/>
                  </a:lnTo>
                  <a:lnTo>
                    <a:pt x="826" y="1601"/>
                  </a:lnTo>
                  <a:lnTo>
                    <a:pt x="723" y="1550"/>
                  </a:lnTo>
                  <a:lnTo>
                    <a:pt x="620" y="1498"/>
                  </a:lnTo>
                  <a:lnTo>
                    <a:pt x="517" y="1446"/>
                  </a:lnTo>
                  <a:lnTo>
                    <a:pt x="413" y="1395"/>
                  </a:lnTo>
                  <a:lnTo>
                    <a:pt x="362" y="1292"/>
                  </a:lnTo>
                  <a:lnTo>
                    <a:pt x="362" y="1343"/>
                  </a:lnTo>
                  <a:lnTo>
                    <a:pt x="465" y="1343"/>
                  </a:lnTo>
                  <a:lnTo>
                    <a:pt x="620" y="1395"/>
                  </a:lnTo>
                  <a:lnTo>
                    <a:pt x="879" y="1446"/>
                  </a:lnTo>
                  <a:lnTo>
                    <a:pt x="1188" y="1395"/>
                  </a:lnTo>
                  <a:lnTo>
                    <a:pt x="1343" y="1343"/>
                  </a:lnTo>
                  <a:lnTo>
                    <a:pt x="1188" y="1343"/>
                  </a:lnTo>
                  <a:lnTo>
                    <a:pt x="930" y="1343"/>
                  </a:lnTo>
                  <a:lnTo>
                    <a:pt x="723" y="1292"/>
                  </a:lnTo>
                  <a:lnTo>
                    <a:pt x="568" y="1292"/>
                  </a:lnTo>
                  <a:lnTo>
                    <a:pt x="362" y="1239"/>
                  </a:lnTo>
                  <a:lnTo>
                    <a:pt x="259" y="1188"/>
                  </a:lnTo>
                  <a:lnTo>
                    <a:pt x="155" y="1137"/>
                  </a:lnTo>
                  <a:lnTo>
                    <a:pt x="104" y="1084"/>
                  </a:lnTo>
                  <a:lnTo>
                    <a:pt x="52" y="1033"/>
                  </a:lnTo>
                  <a:lnTo>
                    <a:pt x="0" y="981"/>
                  </a:lnTo>
                  <a:lnTo>
                    <a:pt x="52" y="930"/>
                  </a:lnTo>
                  <a:lnTo>
                    <a:pt x="207" y="981"/>
                  </a:lnTo>
                  <a:lnTo>
                    <a:pt x="413" y="981"/>
                  </a:lnTo>
                  <a:lnTo>
                    <a:pt x="620" y="1033"/>
                  </a:lnTo>
                  <a:lnTo>
                    <a:pt x="723" y="1084"/>
                  </a:lnTo>
                  <a:lnTo>
                    <a:pt x="775" y="1188"/>
                  </a:lnTo>
                  <a:lnTo>
                    <a:pt x="879" y="1188"/>
                  </a:lnTo>
                  <a:lnTo>
                    <a:pt x="1188" y="1239"/>
                  </a:lnTo>
                  <a:lnTo>
                    <a:pt x="1394" y="1188"/>
                  </a:lnTo>
                  <a:lnTo>
                    <a:pt x="1498" y="1137"/>
                  </a:lnTo>
                  <a:lnTo>
                    <a:pt x="1550" y="1084"/>
                  </a:lnTo>
                  <a:lnTo>
                    <a:pt x="1498" y="1033"/>
                  </a:lnTo>
                  <a:lnTo>
                    <a:pt x="1292" y="930"/>
                  </a:lnTo>
                  <a:lnTo>
                    <a:pt x="1292" y="877"/>
                  </a:lnTo>
                  <a:lnTo>
                    <a:pt x="1446" y="826"/>
                  </a:lnTo>
                  <a:lnTo>
                    <a:pt x="1446" y="775"/>
                  </a:lnTo>
                  <a:lnTo>
                    <a:pt x="1446" y="671"/>
                  </a:lnTo>
                  <a:lnTo>
                    <a:pt x="1394" y="619"/>
                  </a:lnTo>
                  <a:lnTo>
                    <a:pt x="1033" y="568"/>
                  </a:lnTo>
                  <a:lnTo>
                    <a:pt x="879" y="568"/>
                  </a:lnTo>
                  <a:lnTo>
                    <a:pt x="826" y="517"/>
                  </a:lnTo>
                  <a:lnTo>
                    <a:pt x="879" y="517"/>
                  </a:lnTo>
                  <a:lnTo>
                    <a:pt x="1033" y="517"/>
                  </a:lnTo>
                  <a:lnTo>
                    <a:pt x="1188" y="517"/>
                  </a:lnTo>
                  <a:lnTo>
                    <a:pt x="1188" y="464"/>
                  </a:lnTo>
                  <a:lnTo>
                    <a:pt x="1137" y="413"/>
                  </a:lnTo>
                  <a:lnTo>
                    <a:pt x="981" y="361"/>
                  </a:lnTo>
                  <a:lnTo>
                    <a:pt x="826" y="310"/>
                  </a:lnTo>
                  <a:lnTo>
                    <a:pt x="723" y="310"/>
                  </a:lnTo>
                  <a:lnTo>
                    <a:pt x="620" y="310"/>
                  </a:lnTo>
                  <a:lnTo>
                    <a:pt x="413" y="310"/>
                  </a:lnTo>
                  <a:lnTo>
                    <a:pt x="259" y="310"/>
                  </a:lnTo>
                  <a:lnTo>
                    <a:pt x="207" y="310"/>
                  </a:lnTo>
                  <a:lnTo>
                    <a:pt x="155" y="310"/>
                  </a:lnTo>
                  <a:lnTo>
                    <a:pt x="155" y="206"/>
                  </a:lnTo>
                  <a:lnTo>
                    <a:pt x="155" y="155"/>
                  </a:lnTo>
                  <a:lnTo>
                    <a:pt x="207" y="155"/>
                  </a:lnTo>
                  <a:lnTo>
                    <a:pt x="259" y="155"/>
                  </a:lnTo>
                  <a:lnTo>
                    <a:pt x="362" y="103"/>
                  </a:lnTo>
                  <a:lnTo>
                    <a:pt x="465" y="51"/>
                  </a:lnTo>
                  <a:lnTo>
                    <a:pt x="620" y="0"/>
                  </a:lnTo>
                  <a:lnTo>
                    <a:pt x="723" y="0"/>
                  </a:lnTo>
                  <a:lnTo>
                    <a:pt x="672" y="0"/>
                  </a:lnTo>
                  <a:lnTo>
                    <a:pt x="620" y="51"/>
                  </a:lnTo>
                  <a:lnTo>
                    <a:pt x="620" y="103"/>
                  </a:lnTo>
                  <a:lnTo>
                    <a:pt x="672" y="206"/>
                  </a:lnTo>
                  <a:lnTo>
                    <a:pt x="775" y="206"/>
                  </a:lnTo>
                  <a:lnTo>
                    <a:pt x="930" y="206"/>
                  </a:lnTo>
                  <a:lnTo>
                    <a:pt x="1085" y="258"/>
                  </a:lnTo>
                  <a:lnTo>
                    <a:pt x="1239" y="258"/>
                  </a:lnTo>
                  <a:lnTo>
                    <a:pt x="1394" y="258"/>
                  </a:lnTo>
                  <a:lnTo>
                    <a:pt x="1446" y="310"/>
                  </a:lnTo>
                  <a:lnTo>
                    <a:pt x="1601" y="413"/>
                  </a:lnTo>
                  <a:lnTo>
                    <a:pt x="1859" y="464"/>
                  </a:lnTo>
                  <a:close/>
                </a:path>
              </a:pathLst>
            </a:custGeom>
            <a:solidFill>
              <a:srgbClr val="E7A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5" name="Freeform 322"/>
            <p:cNvSpPr>
              <a:spLocks/>
            </p:cNvSpPr>
            <p:nvPr/>
          </p:nvSpPr>
          <p:spPr bwMode="auto">
            <a:xfrm>
              <a:off x="2950" y="3322"/>
              <a:ext cx="775" cy="341"/>
            </a:xfrm>
            <a:custGeom>
              <a:avLst/>
              <a:gdLst>
                <a:gd name="T0" fmla="*/ 4 w 3873"/>
                <a:gd name="T1" fmla="*/ 1 h 1705"/>
                <a:gd name="T2" fmla="*/ 4 w 3873"/>
                <a:gd name="T3" fmla="*/ 1 h 1705"/>
                <a:gd name="T4" fmla="*/ 4 w 3873"/>
                <a:gd name="T5" fmla="*/ 1 h 1705"/>
                <a:gd name="T6" fmla="*/ 4 w 3873"/>
                <a:gd name="T7" fmla="*/ 2 h 1705"/>
                <a:gd name="T8" fmla="*/ 5 w 3873"/>
                <a:gd name="T9" fmla="*/ 2 h 1705"/>
                <a:gd name="T10" fmla="*/ 6 w 3873"/>
                <a:gd name="T11" fmla="*/ 1 h 1705"/>
                <a:gd name="T12" fmla="*/ 6 w 3873"/>
                <a:gd name="T13" fmla="*/ 1 h 1705"/>
                <a:gd name="T14" fmla="*/ 5 w 3873"/>
                <a:gd name="T15" fmla="*/ 2 h 1705"/>
                <a:gd name="T16" fmla="*/ 5 w 3873"/>
                <a:gd name="T17" fmla="*/ 2 h 1705"/>
                <a:gd name="T18" fmla="*/ 4 w 3873"/>
                <a:gd name="T19" fmla="*/ 3 h 1705"/>
                <a:gd name="T20" fmla="*/ 3 w 3873"/>
                <a:gd name="T21" fmla="*/ 3 h 1705"/>
                <a:gd name="T22" fmla="*/ 2 w 3873"/>
                <a:gd name="T23" fmla="*/ 3 h 1705"/>
                <a:gd name="T24" fmla="*/ 1 w 3873"/>
                <a:gd name="T25" fmla="*/ 3 h 1705"/>
                <a:gd name="T26" fmla="*/ 1 w 3873"/>
                <a:gd name="T27" fmla="*/ 2 h 1705"/>
                <a:gd name="T28" fmla="*/ 1 w 3873"/>
                <a:gd name="T29" fmla="*/ 2 h 1705"/>
                <a:gd name="T30" fmla="*/ 1 w 3873"/>
                <a:gd name="T31" fmla="*/ 2 h 1705"/>
                <a:gd name="T32" fmla="*/ 1 w 3873"/>
                <a:gd name="T33" fmla="*/ 2 h 1705"/>
                <a:gd name="T34" fmla="*/ 2 w 3873"/>
                <a:gd name="T35" fmla="*/ 2 h 1705"/>
                <a:gd name="T36" fmla="*/ 1 w 3873"/>
                <a:gd name="T37" fmla="*/ 2 h 1705"/>
                <a:gd name="T38" fmla="*/ 1 w 3873"/>
                <a:gd name="T39" fmla="*/ 2 h 1705"/>
                <a:gd name="T40" fmla="*/ 0 w 3873"/>
                <a:gd name="T41" fmla="*/ 2 h 1705"/>
                <a:gd name="T42" fmla="*/ 0 w 3873"/>
                <a:gd name="T43" fmla="*/ 2 h 1705"/>
                <a:gd name="T44" fmla="*/ 0 w 3873"/>
                <a:gd name="T45" fmla="*/ 1 h 1705"/>
                <a:gd name="T46" fmla="*/ 1 w 3873"/>
                <a:gd name="T47" fmla="*/ 2 h 1705"/>
                <a:gd name="T48" fmla="*/ 1 w 3873"/>
                <a:gd name="T49" fmla="*/ 2 h 1705"/>
                <a:gd name="T50" fmla="*/ 1 w 3873"/>
                <a:gd name="T51" fmla="*/ 2 h 1705"/>
                <a:gd name="T52" fmla="*/ 2 w 3873"/>
                <a:gd name="T53" fmla="*/ 2 h 1705"/>
                <a:gd name="T54" fmla="*/ 2 w 3873"/>
                <a:gd name="T55" fmla="*/ 2 h 1705"/>
                <a:gd name="T56" fmla="*/ 2 w 3873"/>
                <a:gd name="T57" fmla="*/ 1 h 1705"/>
                <a:gd name="T58" fmla="*/ 2 w 3873"/>
                <a:gd name="T59" fmla="*/ 1 h 1705"/>
                <a:gd name="T60" fmla="*/ 2 w 3873"/>
                <a:gd name="T61" fmla="*/ 1 h 1705"/>
                <a:gd name="T62" fmla="*/ 2 w 3873"/>
                <a:gd name="T63" fmla="*/ 1 h 1705"/>
                <a:gd name="T64" fmla="*/ 2 w 3873"/>
                <a:gd name="T65" fmla="*/ 1 h 1705"/>
                <a:gd name="T66" fmla="*/ 2 w 3873"/>
                <a:gd name="T67" fmla="*/ 1 h 1705"/>
                <a:gd name="T68" fmla="*/ 2 w 3873"/>
                <a:gd name="T69" fmla="*/ 1 h 1705"/>
                <a:gd name="T70" fmla="*/ 1 w 3873"/>
                <a:gd name="T71" fmla="*/ 0 h 1705"/>
                <a:gd name="T72" fmla="*/ 1 w 3873"/>
                <a:gd name="T73" fmla="*/ 0 h 1705"/>
                <a:gd name="T74" fmla="*/ 0 w 3873"/>
                <a:gd name="T75" fmla="*/ 0 h 1705"/>
                <a:gd name="T76" fmla="*/ 0 w 3873"/>
                <a:gd name="T77" fmla="*/ 0 h 1705"/>
                <a:gd name="T78" fmla="*/ 0 w 3873"/>
                <a:gd name="T79" fmla="*/ 0 h 1705"/>
                <a:gd name="T80" fmla="*/ 1 w 3873"/>
                <a:gd name="T81" fmla="*/ 0 h 1705"/>
                <a:gd name="T82" fmla="*/ 1 w 3873"/>
                <a:gd name="T83" fmla="*/ 0 h 1705"/>
                <a:gd name="T84" fmla="*/ 1 w 3873"/>
                <a:gd name="T85" fmla="*/ 0 h 1705"/>
                <a:gd name="T86" fmla="*/ 1 w 3873"/>
                <a:gd name="T87" fmla="*/ 0 h 1705"/>
                <a:gd name="T88" fmla="*/ 1 w 3873"/>
                <a:gd name="T89" fmla="*/ 0 h 1705"/>
                <a:gd name="T90" fmla="*/ 2 w 3873"/>
                <a:gd name="T91" fmla="*/ 0 h 1705"/>
                <a:gd name="T92" fmla="*/ 3 w 3873"/>
                <a:gd name="T93" fmla="*/ 1 h 17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705">
                  <a:moveTo>
                    <a:pt x="1859" y="568"/>
                  </a:moveTo>
                  <a:lnTo>
                    <a:pt x="2067" y="619"/>
                  </a:lnTo>
                  <a:lnTo>
                    <a:pt x="2325" y="723"/>
                  </a:lnTo>
                  <a:lnTo>
                    <a:pt x="2531" y="723"/>
                  </a:lnTo>
                  <a:lnTo>
                    <a:pt x="2686" y="775"/>
                  </a:lnTo>
                  <a:lnTo>
                    <a:pt x="2789" y="826"/>
                  </a:lnTo>
                  <a:lnTo>
                    <a:pt x="2789" y="877"/>
                  </a:lnTo>
                  <a:lnTo>
                    <a:pt x="2738" y="981"/>
                  </a:lnTo>
                  <a:lnTo>
                    <a:pt x="2738" y="1084"/>
                  </a:lnTo>
                  <a:lnTo>
                    <a:pt x="2738" y="1188"/>
                  </a:lnTo>
                  <a:lnTo>
                    <a:pt x="2840" y="1239"/>
                  </a:lnTo>
                  <a:lnTo>
                    <a:pt x="3047" y="1188"/>
                  </a:lnTo>
                  <a:lnTo>
                    <a:pt x="3254" y="1084"/>
                  </a:lnTo>
                  <a:lnTo>
                    <a:pt x="3460" y="930"/>
                  </a:lnTo>
                  <a:lnTo>
                    <a:pt x="3667" y="826"/>
                  </a:lnTo>
                  <a:lnTo>
                    <a:pt x="3770" y="775"/>
                  </a:lnTo>
                  <a:lnTo>
                    <a:pt x="3873" y="1137"/>
                  </a:lnTo>
                  <a:lnTo>
                    <a:pt x="3719" y="1188"/>
                  </a:lnTo>
                  <a:lnTo>
                    <a:pt x="3357" y="1343"/>
                  </a:lnTo>
                  <a:lnTo>
                    <a:pt x="3099" y="1395"/>
                  </a:lnTo>
                  <a:lnTo>
                    <a:pt x="2996" y="1446"/>
                  </a:lnTo>
                  <a:lnTo>
                    <a:pt x="2893" y="1550"/>
                  </a:lnTo>
                  <a:lnTo>
                    <a:pt x="2738" y="1601"/>
                  </a:lnTo>
                  <a:lnTo>
                    <a:pt x="2427" y="1653"/>
                  </a:lnTo>
                  <a:lnTo>
                    <a:pt x="2014" y="1705"/>
                  </a:lnTo>
                  <a:lnTo>
                    <a:pt x="1756" y="1653"/>
                  </a:lnTo>
                  <a:lnTo>
                    <a:pt x="1498" y="1653"/>
                  </a:lnTo>
                  <a:lnTo>
                    <a:pt x="1188" y="1601"/>
                  </a:lnTo>
                  <a:lnTo>
                    <a:pt x="981" y="1601"/>
                  </a:lnTo>
                  <a:lnTo>
                    <a:pt x="826" y="1601"/>
                  </a:lnTo>
                  <a:lnTo>
                    <a:pt x="723" y="1550"/>
                  </a:lnTo>
                  <a:lnTo>
                    <a:pt x="620" y="1498"/>
                  </a:lnTo>
                  <a:lnTo>
                    <a:pt x="517" y="1446"/>
                  </a:lnTo>
                  <a:lnTo>
                    <a:pt x="413" y="1395"/>
                  </a:lnTo>
                  <a:lnTo>
                    <a:pt x="362" y="1292"/>
                  </a:lnTo>
                  <a:lnTo>
                    <a:pt x="362" y="1343"/>
                  </a:lnTo>
                  <a:lnTo>
                    <a:pt x="465" y="1343"/>
                  </a:lnTo>
                  <a:lnTo>
                    <a:pt x="620" y="1395"/>
                  </a:lnTo>
                  <a:lnTo>
                    <a:pt x="930" y="1446"/>
                  </a:lnTo>
                  <a:lnTo>
                    <a:pt x="1188" y="1446"/>
                  </a:lnTo>
                  <a:lnTo>
                    <a:pt x="1394" y="1343"/>
                  </a:lnTo>
                  <a:lnTo>
                    <a:pt x="1239" y="1343"/>
                  </a:lnTo>
                  <a:lnTo>
                    <a:pt x="930" y="1343"/>
                  </a:lnTo>
                  <a:lnTo>
                    <a:pt x="723" y="1292"/>
                  </a:lnTo>
                  <a:lnTo>
                    <a:pt x="568" y="1292"/>
                  </a:lnTo>
                  <a:lnTo>
                    <a:pt x="362" y="1239"/>
                  </a:lnTo>
                  <a:lnTo>
                    <a:pt x="259" y="1188"/>
                  </a:lnTo>
                  <a:lnTo>
                    <a:pt x="155" y="1137"/>
                  </a:lnTo>
                  <a:lnTo>
                    <a:pt x="104" y="1084"/>
                  </a:lnTo>
                  <a:lnTo>
                    <a:pt x="52" y="1033"/>
                  </a:lnTo>
                  <a:lnTo>
                    <a:pt x="0" y="981"/>
                  </a:lnTo>
                  <a:lnTo>
                    <a:pt x="52" y="930"/>
                  </a:lnTo>
                  <a:lnTo>
                    <a:pt x="207" y="981"/>
                  </a:lnTo>
                  <a:lnTo>
                    <a:pt x="413" y="1033"/>
                  </a:lnTo>
                  <a:lnTo>
                    <a:pt x="620" y="1033"/>
                  </a:lnTo>
                  <a:lnTo>
                    <a:pt x="723" y="1084"/>
                  </a:lnTo>
                  <a:lnTo>
                    <a:pt x="775" y="1188"/>
                  </a:lnTo>
                  <a:lnTo>
                    <a:pt x="879" y="1239"/>
                  </a:lnTo>
                  <a:lnTo>
                    <a:pt x="1188" y="1239"/>
                  </a:lnTo>
                  <a:lnTo>
                    <a:pt x="1394" y="1239"/>
                  </a:lnTo>
                  <a:lnTo>
                    <a:pt x="1498" y="1188"/>
                  </a:lnTo>
                  <a:lnTo>
                    <a:pt x="1550" y="1084"/>
                  </a:lnTo>
                  <a:lnTo>
                    <a:pt x="1498" y="1033"/>
                  </a:lnTo>
                  <a:lnTo>
                    <a:pt x="1292" y="930"/>
                  </a:lnTo>
                  <a:lnTo>
                    <a:pt x="1292" y="877"/>
                  </a:lnTo>
                  <a:lnTo>
                    <a:pt x="1498" y="826"/>
                  </a:lnTo>
                  <a:lnTo>
                    <a:pt x="1498" y="775"/>
                  </a:lnTo>
                  <a:lnTo>
                    <a:pt x="1498" y="723"/>
                  </a:lnTo>
                  <a:lnTo>
                    <a:pt x="1446" y="619"/>
                  </a:lnTo>
                  <a:lnTo>
                    <a:pt x="1137" y="568"/>
                  </a:lnTo>
                  <a:lnTo>
                    <a:pt x="981" y="568"/>
                  </a:lnTo>
                  <a:lnTo>
                    <a:pt x="930" y="517"/>
                  </a:lnTo>
                  <a:lnTo>
                    <a:pt x="981" y="517"/>
                  </a:lnTo>
                  <a:lnTo>
                    <a:pt x="1085" y="517"/>
                  </a:lnTo>
                  <a:lnTo>
                    <a:pt x="1188" y="517"/>
                  </a:lnTo>
                  <a:lnTo>
                    <a:pt x="1188" y="464"/>
                  </a:lnTo>
                  <a:lnTo>
                    <a:pt x="1137" y="413"/>
                  </a:lnTo>
                  <a:lnTo>
                    <a:pt x="981" y="361"/>
                  </a:lnTo>
                  <a:lnTo>
                    <a:pt x="826" y="310"/>
                  </a:lnTo>
                  <a:lnTo>
                    <a:pt x="723" y="310"/>
                  </a:lnTo>
                  <a:lnTo>
                    <a:pt x="620" y="310"/>
                  </a:lnTo>
                  <a:lnTo>
                    <a:pt x="413" y="310"/>
                  </a:lnTo>
                  <a:lnTo>
                    <a:pt x="259" y="310"/>
                  </a:lnTo>
                  <a:lnTo>
                    <a:pt x="207" y="310"/>
                  </a:lnTo>
                  <a:lnTo>
                    <a:pt x="155" y="310"/>
                  </a:lnTo>
                  <a:lnTo>
                    <a:pt x="155" y="206"/>
                  </a:lnTo>
                  <a:lnTo>
                    <a:pt x="155" y="155"/>
                  </a:lnTo>
                  <a:lnTo>
                    <a:pt x="207" y="155"/>
                  </a:lnTo>
                  <a:lnTo>
                    <a:pt x="259" y="155"/>
                  </a:lnTo>
                  <a:lnTo>
                    <a:pt x="362" y="155"/>
                  </a:lnTo>
                  <a:lnTo>
                    <a:pt x="465" y="103"/>
                  </a:lnTo>
                  <a:lnTo>
                    <a:pt x="620" y="51"/>
                  </a:lnTo>
                  <a:lnTo>
                    <a:pt x="672" y="0"/>
                  </a:lnTo>
                  <a:lnTo>
                    <a:pt x="620" y="51"/>
                  </a:lnTo>
                  <a:lnTo>
                    <a:pt x="620" y="103"/>
                  </a:lnTo>
                  <a:lnTo>
                    <a:pt x="672" y="206"/>
                  </a:lnTo>
                  <a:lnTo>
                    <a:pt x="775" y="258"/>
                  </a:lnTo>
                  <a:lnTo>
                    <a:pt x="930" y="258"/>
                  </a:lnTo>
                  <a:lnTo>
                    <a:pt x="1085" y="310"/>
                  </a:lnTo>
                  <a:lnTo>
                    <a:pt x="1239" y="310"/>
                  </a:lnTo>
                  <a:lnTo>
                    <a:pt x="1343" y="310"/>
                  </a:lnTo>
                  <a:lnTo>
                    <a:pt x="1446" y="361"/>
                  </a:lnTo>
                  <a:lnTo>
                    <a:pt x="1601" y="464"/>
                  </a:lnTo>
                  <a:lnTo>
                    <a:pt x="1859" y="568"/>
                  </a:lnTo>
                  <a:close/>
                </a:path>
              </a:pathLst>
            </a:custGeom>
            <a:solidFill>
              <a:srgbClr val="E1A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6" name="Freeform 323"/>
            <p:cNvSpPr>
              <a:spLocks/>
            </p:cNvSpPr>
            <p:nvPr/>
          </p:nvSpPr>
          <p:spPr bwMode="auto">
            <a:xfrm>
              <a:off x="2950" y="3322"/>
              <a:ext cx="775" cy="341"/>
            </a:xfrm>
            <a:custGeom>
              <a:avLst/>
              <a:gdLst>
                <a:gd name="T0" fmla="*/ 4 w 3873"/>
                <a:gd name="T1" fmla="*/ 1 h 1705"/>
                <a:gd name="T2" fmla="*/ 4 w 3873"/>
                <a:gd name="T3" fmla="*/ 1 h 1705"/>
                <a:gd name="T4" fmla="*/ 4 w 3873"/>
                <a:gd name="T5" fmla="*/ 1 h 1705"/>
                <a:gd name="T6" fmla="*/ 4 w 3873"/>
                <a:gd name="T7" fmla="*/ 2 h 1705"/>
                <a:gd name="T8" fmla="*/ 5 w 3873"/>
                <a:gd name="T9" fmla="*/ 2 h 1705"/>
                <a:gd name="T10" fmla="*/ 6 w 3873"/>
                <a:gd name="T11" fmla="*/ 2 h 1705"/>
                <a:gd name="T12" fmla="*/ 6 w 3873"/>
                <a:gd name="T13" fmla="*/ 1 h 1705"/>
                <a:gd name="T14" fmla="*/ 5 w 3873"/>
                <a:gd name="T15" fmla="*/ 2 h 1705"/>
                <a:gd name="T16" fmla="*/ 5 w 3873"/>
                <a:gd name="T17" fmla="*/ 2 h 1705"/>
                <a:gd name="T18" fmla="*/ 4 w 3873"/>
                <a:gd name="T19" fmla="*/ 3 h 1705"/>
                <a:gd name="T20" fmla="*/ 3 w 3873"/>
                <a:gd name="T21" fmla="*/ 3 h 1705"/>
                <a:gd name="T22" fmla="*/ 2 w 3873"/>
                <a:gd name="T23" fmla="*/ 3 h 1705"/>
                <a:gd name="T24" fmla="*/ 1 w 3873"/>
                <a:gd name="T25" fmla="*/ 3 h 1705"/>
                <a:gd name="T26" fmla="*/ 1 w 3873"/>
                <a:gd name="T27" fmla="*/ 2 h 1705"/>
                <a:gd name="T28" fmla="*/ 1 w 3873"/>
                <a:gd name="T29" fmla="*/ 2 h 1705"/>
                <a:gd name="T30" fmla="*/ 1 w 3873"/>
                <a:gd name="T31" fmla="*/ 2 h 1705"/>
                <a:gd name="T32" fmla="*/ 1 w 3873"/>
                <a:gd name="T33" fmla="*/ 2 h 1705"/>
                <a:gd name="T34" fmla="*/ 2 w 3873"/>
                <a:gd name="T35" fmla="*/ 2 h 1705"/>
                <a:gd name="T36" fmla="*/ 1 w 3873"/>
                <a:gd name="T37" fmla="*/ 2 h 1705"/>
                <a:gd name="T38" fmla="*/ 1 w 3873"/>
                <a:gd name="T39" fmla="*/ 2 h 1705"/>
                <a:gd name="T40" fmla="*/ 0 w 3873"/>
                <a:gd name="T41" fmla="*/ 2 h 1705"/>
                <a:gd name="T42" fmla="*/ 0 w 3873"/>
                <a:gd name="T43" fmla="*/ 2 h 1705"/>
                <a:gd name="T44" fmla="*/ 0 w 3873"/>
                <a:gd name="T45" fmla="*/ 2 h 1705"/>
                <a:gd name="T46" fmla="*/ 1 w 3873"/>
                <a:gd name="T47" fmla="*/ 2 h 1705"/>
                <a:gd name="T48" fmla="*/ 1 w 3873"/>
                <a:gd name="T49" fmla="*/ 2 h 1705"/>
                <a:gd name="T50" fmla="*/ 1 w 3873"/>
                <a:gd name="T51" fmla="*/ 2 h 1705"/>
                <a:gd name="T52" fmla="*/ 2 w 3873"/>
                <a:gd name="T53" fmla="*/ 2 h 1705"/>
                <a:gd name="T54" fmla="*/ 2 w 3873"/>
                <a:gd name="T55" fmla="*/ 2 h 1705"/>
                <a:gd name="T56" fmla="*/ 2 w 3873"/>
                <a:gd name="T57" fmla="*/ 1 h 1705"/>
                <a:gd name="T58" fmla="*/ 2 w 3873"/>
                <a:gd name="T59" fmla="*/ 1 h 1705"/>
                <a:gd name="T60" fmla="*/ 2 w 3873"/>
                <a:gd name="T61" fmla="*/ 1 h 1705"/>
                <a:gd name="T62" fmla="*/ 2 w 3873"/>
                <a:gd name="T63" fmla="*/ 1 h 1705"/>
                <a:gd name="T64" fmla="*/ 2 w 3873"/>
                <a:gd name="T65" fmla="*/ 1 h 1705"/>
                <a:gd name="T66" fmla="*/ 2 w 3873"/>
                <a:gd name="T67" fmla="*/ 1 h 1705"/>
                <a:gd name="T68" fmla="*/ 2 w 3873"/>
                <a:gd name="T69" fmla="*/ 1 h 1705"/>
                <a:gd name="T70" fmla="*/ 1 w 3873"/>
                <a:gd name="T71" fmla="*/ 0 h 1705"/>
                <a:gd name="T72" fmla="*/ 1 w 3873"/>
                <a:gd name="T73" fmla="*/ 0 h 1705"/>
                <a:gd name="T74" fmla="*/ 0 w 3873"/>
                <a:gd name="T75" fmla="*/ 0 h 1705"/>
                <a:gd name="T76" fmla="*/ 0 w 3873"/>
                <a:gd name="T77" fmla="*/ 0 h 1705"/>
                <a:gd name="T78" fmla="*/ 0 w 3873"/>
                <a:gd name="T79" fmla="*/ 0 h 1705"/>
                <a:gd name="T80" fmla="*/ 1 w 3873"/>
                <a:gd name="T81" fmla="*/ 0 h 1705"/>
                <a:gd name="T82" fmla="*/ 1 w 3873"/>
                <a:gd name="T83" fmla="*/ 0 h 1705"/>
                <a:gd name="T84" fmla="*/ 1 w 3873"/>
                <a:gd name="T85" fmla="*/ 0 h 1705"/>
                <a:gd name="T86" fmla="*/ 1 w 3873"/>
                <a:gd name="T87" fmla="*/ 0 h 1705"/>
                <a:gd name="T88" fmla="*/ 1 w 3873"/>
                <a:gd name="T89" fmla="*/ 0 h 1705"/>
                <a:gd name="T90" fmla="*/ 2 w 3873"/>
                <a:gd name="T91" fmla="*/ 1 h 1705"/>
                <a:gd name="T92" fmla="*/ 3 w 3873"/>
                <a:gd name="T93" fmla="*/ 1 h 17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705">
                  <a:moveTo>
                    <a:pt x="1859" y="619"/>
                  </a:moveTo>
                  <a:lnTo>
                    <a:pt x="2014" y="671"/>
                  </a:lnTo>
                  <a:lnTo>
                    <a:pt x="2273" y="775"/>
                  </a:lnTo>
                  <a:lnTo>
                    <a:pt x="2480" y="775"/>
                  </a:lnTo>
                  <a:lnTo>
                    <a:pt x="2634" y="826"/>
                  </a:lnTo>
                  <a:lnTo>
                    <a:pt x="2738" y="877"/>
                  </a:lnTo>
                  <a:lnTo>
                    <a:pt x="2789" y="930"/>
                  </a:lnTo>
                  <a:lnTo>
                    <a:pt x="2738" y="1033"/>
                  </a:lnTo>
                  <a:lnTo>
                    <a:pt x="2738" y="1137"/>
                  </a:lnTo>
                  <a:lnTo>
                    <a:pt x="2738" y="1239"/>
                  </a:lnTo>
                  <a:lnTo>
                    <a:pt x="2840" y="1292"/>
                  </a:lnTo>
                  <a:lnTo>
                    <a:pt x="3047" y="1239"/>
                  </a:lnTo>
                  <a:lnTo>
                    <a:pt x="3254" y="1137"/>
                  </a:lnTo>
                  <a:lnTo>
                    <a:pt x="3460" y="1033"/>
                  </a:lnTo>
                  <a:lnTo>
                    <a:pt x="3667" y="930"/>
                  </a:lnTo>
                  <a:lnTo>
                    <a:pt x="3770" y="877"/>
                  </a:lnTo>
                  <a:lnTo>
                    <a:pt x="3873" y="1137"/>
                  </a:lnTo>
                  <a:lnTo>
                    <a:pt x="3719" y="1188"/>
                  </a:lnTo>
                  <a:lnTo>
                    <a:pt x="3357" y="1343"/>
                  </a:lnTo>
                  <a:lnTo>
                    <a:pt x="3099" y="1395"/>
                  </a:lnTo>
                  <a:lnTo>
                    <a:pt x="2996" y="1446"/>
                  </a:lnTo>
                  <a:lnTo>
                    <a:pt x="2893" y="1550"/>
                  </a:lnTo>
                  <a:lnTo>
                    <a:pt x="2738" y="1601"/>
                  </a:lnTo>
                  <a:lnTo>
                    <a:pt x="2427" y="1653"/>
                  </a:lnTo>
                  <a:lnTo>
                    <a:pt x="2014" y="1705"/>
                  </a:lnTo>
                  <a:lnTo>
                    <a:pt x="1756" y="1653"/>
                  </a:lnTo>
                  <a:lnTo>
                    <a:pt x="1498" y="1653"/>
                  </a:lnTo>
                  <a:lnTo>
                    <a:pt x="1188" y="1601"/>
                  </a:lnTo>
                  <a:lnTo>
                    <a:pt x="981" y="1601"/>
                  </a:lnTo>
                  <a:lnTo>
                    <a:pt x="826" y="1601"/>
                  </a:lnTo>
                  <a:lnTo>
                    <a:pt x="723" y="1550"/>
                  </a:lnTo>
                  <a:lnTo>
                    <a:pt x="620" y="1498"/>
                  </a:lnTo>
                  <a:lnTo>
                    <a:pt x="517" y="1446"/>
                  </a:lnTo>
                  <a:lnTo>
                    <a:pt x="413" y="1395"/>
                  </a:lnTo>
                  <a:lnTo>
                    <a:pt x="362" y="1292"/>
                  </a:lnTo>
                  <a:lnTo>
                    <a:pt x="362" y="1343"/>
                  </a:lnTo>
                  <a:lnTo>
                    <a:pt x="465" y="1395"/>
                  </a:lnTo>
                  <a:lnTo>
                    <a:pt x="620" y="1395"/>
                  </a:lnTo>
                  <a:lnTo>
                    <a:pt x="930" y="1446"/>
                  </a:lnTo>
                  <a:lnTo>
                    <a:pt x="1239" y="1446"/>
                  </a:lnTo>
                  <a:lnTo>
                    <a:pt x="1394" y="1343"/>
                  </a:lnTo>
                  <a:lnTo>
                    <a:pt x="1239" y="1343"/>
                  </a:lnTo>
                  <a:lnTo>
                    <a:pt x="930" y="1343"/>
                  </a:lnTo>
                  <a:lnTo>
                    <a:pt x="723" y="1292"/>
                  </a:lnTo>
                  <a:lnTo>
                    <a:pt x="568" y="1292"/>
                  </a:lnTo>
                  <a:lnTo>
                    <a:pt x="362" y="1239"/>
                  </a:lnTo>
                  <a:lnTo>
                    <a:pt x="259" y="1188"/>
                  </a:lnTo>
                  <a:lnTo>
                    <a:pt x="155" y="1137"/>
                  </a:lnTo>
                  <a:lnTo>
                    <a:pt x="104" y="1084"/>
                  </a:lnTo>
                  <a:lnTo>
                    <a:pt x="52" y="1033"/>
                  </a:lnTo>
                  <a:lnTo>
                    <a:pt x="0" y="1033"/>
                  </a:lnTo>
                  <a:lnTo>
                    <a:pt x="52" y="981"/>
                  </a:lnTo>
                  <a:lnTo>
                    <a:pt x="104" y="981"/>
                  </a:lnTo>
                  <a:lnTo>
                    <a:pt x="259" y="1033"/>
                  </a:lnTo>
                  <a:lnTo>
                    <a:pt x="413" y="1084"/>
                  </a:lnTo>
                  <a:lnTo>
                    <a:pt x="620" y="1084"/>
                  </a:lnTo>
                  <a:lnTo>
                    <a:pt x="723" y="1137"/>
                  </a:lnTo>
                  <a:lnTo>
                    <a:pt x="775" y="1188"/>
                  </a:lnTo>
                  <a:lnTo>
                    <a:pt x="879" y="1239"/>
                  </a:lnTo>
                  <a:lnTo>
                    <a:pt x="1188" y="1292"/>
                  </a:lnTo>
                  <a:lnTo>
                    <a:pt x="1394" y="1239"/>
                  </a:lnTo>
                  <a:lnTo>
                    <a:pt x="1498" y="1239"/>
                  </a:lnTo>
                  <a:lnTo>
                    <a:pt x="1550" y="1188"/>
                  </a:lnTo>
                  <a:lnTo>
                    <a:pt x="1550" y="1137"/>
                  </a:lnTo>
                  <a:lnTo>
                    <a:pt x="1550" y="1033"/>
                  </a:lnTo>
                  <a:lnTo>
                    <a:pt x="1343" y="930"/>
                  </a:lnTo>
                  <a:lnTo>
                    <a:pt x="1498" y="826"/>
                  </a:lnTo>
                  <a:lnTo>
                    <a:pt x="1498" y="775"/>
                  </a:lnTo>
                  <a:lnTo>
                    <a:pt x="1550" y="723"/>
                  </a:lnTo>
                  <a:lnTo>
                    <a:pt x="1446" y="619"/>
                  </a:lnTo>
                  <a:lnTo>
                    <a:pt x="1239" y="568"/>
                  </a:lnTo>
                  <a:lnTo>
                    <a:pt x="1085" y="568"/>
                  </a:lnTo>
                  <a:lnTo>
                    <a:pt x="1033" y="517"/>
                  </a:lnTo>
                  <a:lnTo>
                    <a:pt x="1085" y="517"/>
                  </a:lnTo>
                  <a:lnTo>
                    <a:pt x="1137" y="517"/>
                  </a:lnTo>
                  <a:lnTo>
                    <a:pt x="1188" y="464"/>
                  </a:lnTo>
                  <a:lnTo>
                    <a:pt x="1137" y="413"/>
                  </a:lnTo>
                  <a:lnTo>
                    <a:pt x="981" y="361"/>
                  </a:lnTo>
                  <a:lnTo>
                    <a:pt x="826" y="310"/>
                  </a:lnTo>
                  <a:lnTo>
                    <a:pt x="723" y="310"/>
                  </a:lnTo>
                  <a:lnTo>
                    <a:pt x="620" y="310"/>
                  </a:lnTo>
                  <a:lnTo>
                    <a:pt x="413" y="310"/>
                  </a:lnTo>
                  <a:lnTo>
                    <a:pt x="259" y="310"/>
                  </a:lnTo>
                  <a:lnTo>
                    <a:pt x="207" y="310"/>
                  </a:lnTo>
                  <a:lnTo>
                    <a:pt x="155" y="310"/>
                  </a:lnTo>
                  <a:lnTo>
                    <a:pt x="155" y="206"/>
                  </a:lnTo>
                  <a:lnTo>
                    <a:pt x="207" y="206"/>
                  </a:lnTo>
                  <a:lnTo>
                    <a:pt x="259" y="206"/>
                  </a:lnTo>
                  <a:lnTo>
                    <a:pt x="362" y="155"/>
                  </a:lnTo>
                  <a:lnTo>
                    <a:pt x="465" y="155"/>
                  </a:lnTo>
                  <a:lnTo>
                    <a:pt x="568" y="103"/>
                  </a:lnTo>
                  <a:lnTo>
                    <a:pt x="672" y="0"/>
                  </a:lnTo>
                  <a:lnTo>
                    <a:pt x="672" y="51"/>
                  </a:lnTo>
                  <a:lnTo>
                    <a:pt x="620" y="103"/>
                  </a:lnTo>
                  <a:lnTo>
                    <a:pt x="620" y="155"/>
                  </a:lnTo>
                  <a:lnTo>
                    <a:pt x="672" y="206"/>
                  </a:lnTo>
                  <a:lnTo>
                    <a:pt x="775" y="258"/>
                  </a:lnTo>
                  <a:lnTo>
                    <a:pt x="930" y="258"/>
                  </a:lnTo>
                  <a:lnTo>
                    <a:pt x="1085" y="310"/>
                  </a:lnTo>
                  <a:lnTo>
                    <a:pt x="1239" y="361"/>
                  </a:lnTo>
                  <a:lnTo>
                    <a:pt x="1343" y="361"/>
                  </a:lnTo>
                  <a:lnTo>
                    <a:pt x="1446" y="413"/>
                  </a:lnTo>
                  <a:lnTo>
                    <a:pt x="1601" y="517"/>
                  </a:lnTo>
                  <a:lnTo>
                    <a:pt x="1859" y="619"/>
                  </a:lnTo>
                  <a:close/>
                </a:path>
              </a:pathLst>
            </a:custGeom>
            <a:solidFill>
              <a:srgbClr val="DC9A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7" name="Freeform 324"/>
            <p:cNvSpPr>
              <a:spLocks/>
            </p:cNvSpPr>
            <p:nvPr/>
          </p:nvSpPr>
          <p:spPr bwMode="auto">
            <a:xfrm>
              <a:off x="2950" y="3332"/>
              <a:ext cx="775" cy="331"/>
            </a:xfrm>
            <a:custGeom>
              <a:avLst/>
              <a:gdLst>
                <a:gd name="T0" fmla="*/ 4 w 3873"/>
                <a:gd name="T1" fmla="*/ 1 h 1654"/>
                <a:gd name="T2" fmla="*/ 4 w 3873"/>
                <a:gd name="T3" fmla="*/ 1 h 1654"/>
                <a:gd name="T4" fmla="*/ 4 w 3873"/>
                <a:gd name="T5" fmla="*/ 1 h 1654"/>
                <a:gd name="T6" fmla="*/ 4 w 3873"/>
                <a:gd name="T7" fmla="*/ 2 h 1654"/>
                <a:gd name="T8" fmla="*/ 5 w 3873"/>
                <a:gd name="T9" fmla="*/ 2 h 1654"/>
                <a:gd name="T10" fmla="*/ 6 w 3873"/>
                <a:gd name="T11" fmla="*/ 2 h 1654"/>
                <a:gd name="T12" fmla="*/ 6 w 3873"/>
                <a:gd name="T13" fmla="*/ 1 h 1654"/>
                <a:gd name="T14" fmla="*/ 5 w 3873"/>
                <a:gd name="T15" fmla="*/ 2 h 1654"/>
                <a:gd name="T16" fmla="*/ 5 w 3873"/>
                <a:gd name="T17" fmla="*/ 2 h 1654"/>
                <a:gd name="T18" fmla="*/ 4 w 3873"/>
                <a:gd name="T19" fmla="*/ 2 h 1654"/>
                <a:gd name="T20" fmla="*/ 3 w 3873"/>
                <a:gd name="T21" fmla="*/ 3 h 1654"/>
                <a:gd name="T22" fmla="*/ 2 w 3873"/>
                <a:gd name="T23" fmla="*/ 2 h 1654"/>
                <a:gd name="T24" fmla="*/ 1 w 3873"/>
                <a:gd name="T25" fmla="*/ 2 h 1654"/>
                <a:gd name="T26" fmla="*/ 1 w 3873"/>
                <a:gd name="T27" fmla="*/ 2 h 1654"/>
                <a:gd name="T28" fmla="*/ 1 w 3873"/>
                <a:gd name="T29" fmla="*/ 2 h 1654"/>
                <a:gd name="T30" fmla="*/ 1 w 3873"/>
                <a:gd name="T31" fmla="*/ 2 h 1654"/>
                <a:gd name="T32" fmla="*/ 1 w 3873"/>
                <a:gd name="T33" fmla="*/ 2 h 1654"/>
                <a:gd name="T34" fmla="*/ 2 w 3873"/>
                <a:gd name="T35" fmla="*/ 2 h 1654"/>
                <a:gd name="T36" fmla="*/ 1 w 3873"/>
                <a:gd name="T37" fmla="*/ 2 h 1654"/>
                <a:gd name="T38" fmla="*/ 1 w 3873"/>
                <a:gd name="T39" fmla="*/ 2 h 1654"/>
                <a:gd name="T40" fmla="*/ 0 w 3873"/>
                <a:gd name="T41" fmla="*/ 2 h 1654"/>
                <a:gd name="T42" fmla="*/ 0 w 3873"/>
                <a:gd name="T43" fmla="*/ 2 h 1654"/>
                <a:gd name="T44" fmla="*/ 0 w 3873"/>
                <a:gd name="T45" fmla="*/ 1 h 1654"/>
                <a:gd name="T46" fmla="*/ 1 w 3873"/>
                <a:gd name="T47" fmla="*/ 2 h 1654"/>
                <a:gd name="T48" fmla="*/ 1 w 3873"/>
                <a:gd name="T49" fmla="*/ 2 h 1654"/>
                <a:gd name="T50" fmla="*/ 1 w 3873"/>
                <a:gd name="T51" fmla="*/ 2 h 1654"/>
                <a:gd name="T52" fmla="*/ 2 w 3873"/>
                <a:gd name="T53" fmla="*/ 2 h 1654"/>
                <a:gd name="T54" fmla="*/ 3 w 3873"/>
                <a:gd name="T55" fmla="*/ 2 h 1654"/>
                <a:gd name="T56" fmla="*/ 2 w 3873"/>
                <a:gd name="T57" fmla="*/ 1 h 1654"/>
                <a:gd name="T58" fmla="*/ 2 w 3873"/>
                <a:gd name="T59" fmla="*/ 1 h 1654"/>
                <a:gd name="T60" fmla="*/ 2 w 3873"/>
                <a:gd name="T61" fmla="*/ 1 h 1654"/>
                <a:gd name="T62" fmla="*/ 2 w 3873"/>
                <a:gd name="T63" fmla="*/ 1 h 1654"/>
                <a:gd name="T64" fmla="*/ 2 w 3873"/>
                <a:gd name="T65" fmla="*/ 1 h 1654"/>
                <a:gd name="T66" fmla="*/ 2 w 3873"/>
                <a:gd name="T67" fmla="*/ 1 h 1654"/>
                <a:gd name="T68" fmla="*/ 2 w 3873"/>
                <a:gd name="T69" fmla="*/ 1 h 1654"/>
                <a:gd name="T70" fmla="*/ 1 w 3873"/>
                <a:gd name="T71" fmla="*/ 0 h 1654"/>
                <a:gd name="T72" fmla="*/ 1 w 3873"/>
                <a:gd name="T73" fmla="*/ 0 h 1654"/>
                <a:gd name="T74" fmla="*/ 0 w 3873"/>
                <a:gd name="T75" fmla="*/ 0 h 1654"/>
                <a:gd name="T76" fmla="*/ 0 w 3873"/>
                <a:gd name="T77" fmla="*/ 0 h 1654"/>
                <a:gd name="T78" fmla="*/ 0 w 3873"/>
                <a:gd name="T79" fmla="*/ 0 h 1654"/>
                <a:gd name="T80" fmla="*/ 1 w 3873"/>
                <a:gd name="T81" fmla="*/ 0 h 1654"/>
                <a:gd name="T82" fmla="*/ 1 w 3873"/>
                <a:gd name="T83" fmla="*/ 0 h 1654"/>
                <a:gd name="T84" fmla="*/ 1 w 3873"/>
                <a:gd name="T85" fmla="*/ 0 h 1654"/>
                <a:gd name="T86" fmla="*/ 1 w 3873"/>
                <a:gd name="T87" fmla="*/ 0 h 1654"/>
                <a:gd name="T88" fmla="*/ 1 w 3873"/>
                <a:gd name="T89" fmla="*/ 0 h 1654"/>
                <a:gd name="T90" fmla="*/ 2 w 3873"/>
                <a:gd name="T91" fmla="*/ 0 h 1654"/>
                <a:gd name="T92" fmla="*/ 3 w 3873"/>
                <a:gd name="T93" fmla="*/ 1 h 16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654">
                  <a:moveTo>
                    <a:pt x="1859" y="620"/>
                  </a:moveTo>
                  <a:lnTo>
                    <a:pt x="2014" y="672"/>
                  </a:lnTo>
                  <a:lnTo>
                    <a:pt x="2221" y="775"/>
                  </a:lnTo>
                  <a:lnTo>
                    <a:pt x="2427" y="775"/>
                  </a:lnTo>
                  <a:lnTo>
                    <a:pt x="2582" y="826"/>
                  </a:lnTo>
                  <a:lnTo>
                    <a:pt x="2738" y="826"/>
                  </a:lnTo>
                  <a:lnTo>
                    <a:pt x="2738" y="879"/>
                  </a:lnTo>
                  <a:lnTo>
                    <a:pt x="2738" y="982"/>
                  </a:lnTo>
                  <a:lnTo>
                    <a:pt x="2738" y="1137"/>
                  </a:lnTo>
                  <a:lnTo>
                    <a:pt x="2738" y="1188"/>
                  </a:lnTo>
                  <a:lnTo>
                    <a:pt x="2840" y="1241"/>
                  </a:lnTo>
                  <a:lnTo>
                    <a:pt x="3047" y="1241"/>
                  </a:lnTo>
                  <a:lnTo>
                    <a:pt x="3254" y="1086"/>
                  </a:lnTo>
                  <a:lnTo>
                    <a:pt x="3460" y="982"/>
                  </a:lnTo>
                  <a:lnTo>
                    <a:pt x="3667" y="930"/>
                  </a:lnTo>
                  <a:lnTo>
                    <a:pt x="3770" y="879"/>
                  </a:lnTo>
                  <a:lnTo>
                    <a:pt x="3873" y="1086"/>
                  </a:lnTo>
                  <a:lnTo>
                    <a:pt x="3719" y="1137"/>
                  </a:lnTo>
                  <a:lnTo>
                    <a:pt x="3357" y="1292"/>
                  </a:lnTo>
                  <a:lnTo>
                    <a:pt x="3099" y="1344"/>
                  </a:lnTo>
                  <a:lnTo>
                    <a:pt x="2996" y="1395"/>
                  </a:lnTo>
                  <a:lnTo>
                    <a:pt x="2893" y="1499"/>
                  </a:lnTo>
                  <a:lnTo>
                    <a:pt x="2738" y="1550"/>
                  </a:lnTo>
                  <a:lnTo>
                    <a:pt x="2427" y="1602"/>
                  </a:lnTo>
                  <a:lnTo>
                    <a:pt x="2014" y="1654"/>
                  </a:lnTo>
                  <a:lnTo>
                    <a:pt x="1756" y="1602"/>
                  </a:lnTo>
                  <a:lnTo>
                    <a:pt x="1498" y="1602"/>
                  </a:lnTo>
                  <a:lnTo>
                    <a:pt x="1188" y="1550"/>
                  </a:lnTo>
                  <a:lnTo>
                    <a:pt x="981" y="1550"/>
                  </a:lnTo>
                  <a:lnTo>
                    <a:pt x="826" y="1550"/>
                  </a:lnTo>
                  <a:lnTo>
                    <a:pt x="723" y="1499"/>
                  </a:lnTo>
                  <a:lnTo>
                    <a:pt x="620" y="1447"/>
                  </a:lnTo>
                  <a:lnTo>
                    <a:pt x="517" y="1395"/>
                  </a:lnTo>
                  <a:lnTo>
                    <a:pt x="413" y="1344"/>
                  </a:lnTo>
                  <a:lnTo>
                    <a:pt x="362" y="1241"/>
                  </a:lnTo>
                  <a:lnTo>
                    <a:pt x="362" y="1292"/>
                  </a:lnTo>
                  <a:lnTo>
                    <a:pt x="465" y="1344"/>
                  </a:lnTo>
                  <a:lnTo>
                    <a:pt x="620" y="1395"/>
                  </a:lnTo>
                  <a:lnTo>
                    <a:pt x="930" y="1447"/>
                  </a:lnTo>
                  <a:lnTo>
                    <a:pt x="1292" y="1395"/>
                  </a:lnTo>
                  <a:lnTo>
                    <a:pt x="1446" y="1292"/>
                  </a:lnTo>
                  <a:lnTo>
                    <a:pt x="1292" y="1292"/>
                  </a:lnTo>
                  <a:lnTo>
                    <a:pt x="981" y="1292"/>
                  </a:lnTo>
                  <a:lnTo>
                    <a:pt x="723" y="1241"/>
                  </a:lnTo>
                  <a:lnTo>
                    <a:pt x="568" y="1241"/>
                  </a:lnTo>
                  <a:lnTo>
                    <a:pt x="362" y="1188"/>
                  </a:lnTo>
                  <a:lnTo>
                    <a:pt x="259" y="1137"/>
                  </a:lnTo>
                  <a:lnTo>
                    <a:pt x="155" y="1086"/>
                  </a:lnTo>
                  <a:lnTo>
                    <a:pt x="104" y="1033"/>
                  </a:lnTo>
                  <a:lnTo>
                    <a:pt x="52" y="982"/>
                  </a:lnTo>
                  <a:lnTo>
                    <a:pt x="0" y="982"/>
                  </a:lnTo>
                  <a:lnTo>
                    <a:pt x="52" y="930"/>
                  </a:lnTo>
                  <a:lnTo>
                    <a:pt x="104" y="930"/>
                  </a:lnTo>
                  <a:lnTo>
                    <a:pt x="259" y="982"/>
                  </a:lnTo>
                  <a:lnTo>
                    <a:pt x="413" y="1033"/>
                  </a:lnTo>
                  <a:lnTo>
                    <a:pt x="620" y="1086"/>
                  </a:lnTo>
                  <a:lnTo>
                    <a:pt x="672" y="1137"/>
                  </a:lnTo>
                  <a:lnTo>
                    <a:pt x="775" y="1188"/>
                  </a:lnTo>
                  <a:lnTo>
                    <a:pt x="879" y="1188"/>
                  </a:lnTo>
                  <a:lnTo>
                    <a:pt x="1188" y="1241"/>
                  </a:lnTo>
                  <a:lnTo>
                    <a:pt x="1394" y="1241"/>
                  </a:lnTo>
                  <a:lnTo>
                    <a:pt x="1498" y="1188"/>
                  </a:lnTo>
                  <a:lnTo>
                    <a:pt x="1550" y="1137"/>
                  </a:lnTo>
                  <a:lnTo>
                    <a:pt x="1601" y="1086"/>
                  </a:lnTo>
                  <a:lnTo>
                    <a:pt x="1550" y="982"/>
                  </a:lnTo>
                  <a:lnTo>
                    <a:pt x="1343" y="930"/>
                  </a:lnTo>
                  <a:lnTo>
                    <a:pt x="1343" y="879"/>
                  </a:lnTo>
                  <a:lnTo>
                    <a:pt x="1498" y="826"/>
                  </a:lnTo>
                  <a:lnTo>
                    <a:pt x="1498" y="775"/>
                  </a:lnTo>
                  <a:lnTo>
                    <a:pt x="1550" y="672"/>
                  </a:lnTo>
                  <a:lnTo>
                    <a:pt x="1498" y="568"/>
                  </a:lnTo>
                  <a:lnTo>
                    <a:pt x="1292" y="517"/>
                  </a:lnTo>
                  <a:lnTo>
                    <a:pt x="1188" y="466"/>
                  </a:lnTo>
                  <a:lnTo>
                    <a:pt x="1137" y="466"/>
                  </a:lnTo>
                  <a:lnTo>
                    <a:pt x="1085" y="466"/>
                  </a:lnTo>
                  <a:lnTo>
                    <a:pt x="1137" y="466"/>
                  </a:lnTo>
                  <a:lnTo>
                    <a:pt x="1188" y="413"/>
                  </a:lnTo>
                  <a:lnTo>
                    <a:pt x="1137" y="362"/>
                  </a:lnTo>
                  <a:lnTo>
                    <a:pt x="981" y="310"/>
                  </a:lnTo>
                  <a:lnTo>
                    <a:pt x="826" y="259"/>
                  </a:lnTo>
                  <a:lnTo>
                    <a:pt x="723" y="259"/>
                  </a:lnTo>
                  <a:lnTo>
                    <a:pt x="620" y="259"/>
                  </a:lnTo>
                  <a:lnTo>
                    <a:pt x="413" y="259"/>
                  </a:lnTo>
                  <a:lnTo>
                    <a:pt x="259" y="259"/>
                  </a:lnTo>
                  <a:lnTo>
                    <a:pt x="207" y="259"/>
                  </a:lnTo>
                  <a:lnTo>
                    <a:pt x="155" y="259"/>
                  </a:lnTo>
                  <a:lnTo>
                    <a:pt x="155" y="155"/>
                  </a:lnTo>
                  <a:lnTo>
                    <a:pt x="207" y="155"/>
                  </a:lnTo>
                  <a:lnTo>
                    <a:pt x="259" y="155"/>
                  </a:lnTo>
                  <a:lnTo>
                    <a:pt x="362" y="155"/>
                  </a:lnTo>
                  <a:lnTo>
                    <a:pt x="465" y="104"/>
                  </a:lnTo>
                  <a:lnTo>
                    <a:pt x="568" y="52"/>
                  </a:lnTo>
                  <a:lnTo>
                    <a:pt x="672" y="0"/>
                  </a:lnTo>
                  <a:lnTo>
                    <a:pt x="620" y="0"/>
                  </a:lnTo>
                  <a:lnTo>
                    <a:pt x="620" y="52"/>
                  </a:lnTo>
                  <a:lnTo>
                    <a:pt x="620" y="104"/>
                  </a:lnTo>
                  <a:lnTo>
                    <a:pt x="672" y="207"/>
                  </a:lnTo>
                  <a:lnTo>
                    <a:pt x="775" y="207"/>
                  </a:lnTo>
                  <a:lnTo>
                    <a:pt x="930" y="207"/>
                  </a:lnTo>
                  <a:lnTo>
                    <a:pt x="1085" y="259"/>
                  </a:lnTo>
                  <a:lnTo>
                    <a:pt x="1239" y="310"/>
                  </a:lnTo>
                  <a:lnTo>
                    <a:pt x="1343" y="310"/>
                  </a:lnTo>
                  <a:lnTo>
                    <a:pt x="1394" y="413"/>
                  </a:lnTo>
                  <a:lnTo>
                    <a:pt x="1601" y="517"/>
                  </a:lnTo>
                  <a:lnTo>
                    <a:pt x="1859" y="620"/>
                  </a:lnTo>
                  <a:close/>
                </a:path>
              </a:pathLst>
            </a:custGeom>
            <a:solidFill>
              <a:srgbClr val="D6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8" name="Freeform 325"/>
            <p:cNvSpPr>
              <a:spLocks/>
            </p:cNvSpPr>
            <p:nvPr/>
          </p:nvSpPr>
          <p:spPr bwMode="auto">
            <a:xfrm>
              <a:off x="2950" y="3332"/>
              <a:ext cx="775" cy="331"/>
            </a:xfrm>
            <a:custGeom>
              <a:avLst/>
              <a:gdLst>
                <a:gd name="T0" fmla="*/ 3 w 3873"/>
                <a:gd name="T1" fmla="*/ 1 h 1654"/>
                <a:gd name="T2" fmla="*/ 3 w 3873"/>
                <a:gd name="T3" fmla="*/ 1 h 1654"/>
                <a:gd name="T4" fmla="*/ 4 w 3873"/>
                <a:gd name="T5" fmla="*/ 1 h 1654"/>
                <a:gd name="T6" fmla="*/ 4 w 3873"/>
                <a:gd name="T7" fmla="*/ 1 h 1654"/>
                <a:gd name="T8" fmla="*/ 4 w 3873"/>
                <a:gd name="T9" fmla="*/ 2 h 1654"/>
                <a:gd name="T10" fmla="*/ 5 w 3873"/>
                <a:gd name="T11" fmla="*/ 2 h 1654"/>
                <a:gd name="T12" fmla="*/ 5 w 3873"/>
                <a:gd name="T13" fmla="*/ 2 h 1654"/>
                <a:gd name="T14" fmla="*/ 6 w 3873"/>
                <a:gd name="T15" fmla="*/ 2 h 1654"/>
                <a:gd name="T16" fmla="*/ 6 w 3873"/>
                <a:gd name="T17" fmla="*/ 2 h 1654"/>
                <a:gd name="T18" fmla="*/ 5 w 3873"/>
                <a:gd name="T19" fmla="*/ 2 h 1654"/>
                <a:gd name="T20" fmla="*/ 4 w 3873"/>
                <a:gd name="T21" fmla="*/ 2 h 1654"/>
                <a:gd name="T22" fmla="*/ 3 w 3873"/>
                <a:gd name="T23" fmla="*/ 3 h 1654"/>
                <a:gd name="T24" fmla="*/ 2 w 3873"/>
                <a:gd name="T25" fmla="*/ 3 h 1654"/>
                <a:gd name="T26" fmla="*/ 2 w 3873"/>
                <a:gd name="T27" fmla="*/ 2 h 1654"/>
                <a:gd name="T28" fmla="*/ 1 w 3873"/>
                <a:gd name="T29" fmla="*/ 2 h 1654"/>
                <a:gd name="T30" fmla="*/ 1 w 3873"/>
                <a:gd name="T31" fmla="*/ 2 h 1654"/>
                <a:gd name="T32" fmla="*/ 1 w 3873"/>
                <a:gd name="T33" fmla="*/ 2 h 1654"/>
                <a:gd name="T34" fmla="*/ 1 w 3873"/>
                <a:gd name="T35" fmla="*/ 2 h 1654"/>
                <a:gd name="T36" fmla="*/ 2 w 3873"/>
                <a:gd name="T37" fmla="*/ 2 h 1654"/>
                <a:gd name="T38" fmla="*/ 2 w 3873"/>
                <a:gd name="T39" fmla="*/ 2 h 1654"/>
                <a:gd name="T40" fmla="*/ 1 w 3873"/>
                <a:gd name="T41" fmla="*/ 2 h 1654"/>
                <a:gd name="T42" fmla="*/ 0 w 3873"/>
                <a:gd name="T43" fmla="*/ 2 h 1654"/>
                <a:gd name="T44" fmla="*/ 0 w 3873"/>
                <a:gd name="T45" fmla="*/ 2 h 1654"/>
                <a:gd name="T46" fmla="*/ 0 w 3873"/>
                <a:gd name="T47" fmla="*/ 2 h 1654"/>
                <a:gd name="T48" fmla="*/ 0 w 3873"/>
                <a:gd name="T49" fmla="*/ 2 h 1654"/>
                <a:gd name="T50" fmla="*/ 1 w 3873"/>
                <a:gd name="T51" fmla="*/ 2 h 1654"/>
                <a:gd name="T52" fmla="*/ 1 w 3873"/>
                <a:gd name="T53" fmla="*/ 2 h 1654"/>
                <a:gd name="T54" fmla="*/ 2 w 3873"/>
                <a:gd name="T55" fmla="*/ 2 h 1654"/>
                <a:gd name="T56" fmla="*/ 2 w 3873"/>
                <a:gd name="T57" fmla="*/ 2 h 1654"/>
                <a:gd name="T58" fmla="*/ 3 w 3873"/>
                <a:gd name="T59" fmla="*/ 2 h 1654"/>
                <a:gd name="T60" fmla="*/ 2 w 3873"/>
                <a:gd name="T61" fmla="*/ 1 h 1654"/>
                <a:gd name="T62" fmla="*/ 3 w 3873"/>
                <a:gd name="T63" fmla="*/ 1 h 1654"/>
                <a:gd name="T64" fmla="*/ 2 w 3873"/>
                <a:gd name="T65" fmla="*/ 1 h 1654"/>
                <a:gd name="T66" fmla="*/ 2 w 3873"/>
                <a:gd name="T67" fmla="*/ 1 h 1654"/>
                <a:gd name="T68" fmla="*/ 2 w 3873"/>
                <a:gd name="T69" fmla="*/ 1 h 1654"/>
                <a:gd name="T70" fmla="*/ 2 w 3873"/>
                <a:gd name="T71" fmla="*/ 1 h 1654"/>
                <a:gd name="T72" fmla="*/ 2 w 3873"/>
                <a:gd name="T73" fmla="*/ 0 h 1654"/>
                <a:gd name="T74" fmla="*/ 1 w 3873"/>
                <a:gd name="T75" fmla="*/ 0 h 1654"/>
                <a:gd name="T76" fmla="*/ 0 w 3873"/>
                <a:gd name="T77" fmla="*/ 0 h 1654"/>
                <a:gd name="T78" fmla="*/ 0 w 3873"/>
                <a:gd name="T79" fmla="*/ 0 h 1654"/>
                <a:gd name="T80" fmla="*/ 0 w 3873"/>
                <a:gd name="T81" fmla="*/ 0 h 1654"/>
                <a:gd name="T82" fmla="*/ 0 w 3873"/>
                <a:gd name="T83" fmla="*/ 0 h 1654"/>
                <a:gd name="T84" fmla="*/ 1 w 3873"/>
                <a:gd name="T85" fmla="*/ 0 h 1654"/>
                <a:gd name="T86" fmla="*/ 1 w 3873"/>
                <a:gd name="T87" fmla="*/ 0 h 1654"/>
                <a:gd name="T88" fmla="*/ 1 w 3873"/>
                <a:gd name="T89" fmla="*/ 0 h 1654"/>
                <a:gd name="T90" fmla="*/ 1 w 3873"/>
                <a:gd name="T91" fmla="*/ 0 h 1654"/>
                <a:gd name="T92" fmla="*/ 2 w 3873"/>
                <a:gd name="T93" fmla="*/ 1 h 16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73" h="1654">
                  <a:moveTo>
                    <a:pt x="1343" y="362"/>
                  </a:moveTo>
                  <a:lnTo>
                    <a:pt x="1394" y="466"/>
                  </a:lnTo>
                  <a:lnTo>
                    <a:pt x="1601" y="568"/>
                  </a:lnTo>
                  <a:lnTo>
                    <a:pt x="1859" y="672"/>
                  </a:lnTo>
                  <a:lnTo>
                    <a:pt x="2014" y="724"/>
                  </a:lnTo>
                  <a:lnTo>
                    <a:pt x="2169" y="826"/>
                  </a:lnTo>
                  <a:lnTo>
                    <a:pt x="2376" y="826"/>
                  </a:lnTo>
                  <a:lnTo>
                    <a:pt x="2531" y="879"/>
                  </a:lnTo>
                  <a:lnTo>
                    <a:pt x="2686" y="879"/>
                  </a:lnTo>
                  <a:lnTo>
                    <a:pt x="2738" y="930"/>
                  </a:lnTo>
                  <a:lnTo>
                    <a:pt x="2738" y="1033"/>
                  </a:lnTo>
                  <a:lnTo>
                    <a:pt x="2686" y="1188"/>
                  </a:lnTo>
                  <a:lnTo>
                    <a:pt x="2738" y="1241"/>
                  </a:lnTo>
                  <a:lnTo>
                    <a:pt x="2840" y="1292"/>
                  </a:lnTo>
                  <a:lnTo>
                    <a:pt x="3047" y="1292"/>
                  </a:lnTo>
                  <a:lnTo>
                    <a:pt x="3254" y="1137"/>
                  </a:lnTo>
                  <a:lnTo>
                    <a:pt x="3512" y="1086"/>
                  </a:lnTo>
                  <a:lnTo>
                    <a:pt x="3719" y="1033"/>
                  </a:lnTo>
                  <a:lnTo>
                    <a:pt x="3822" y="982"/>
                  </a:lnTo>
                  <a:lnTo>
                    <a:pt x="3873" y="1086"/>
                  </a:lnTo>
                  <a:lnTo>
                    <a:pt x="3719" y="1137"/>
                  </a:lnTo>
                  <a:lnTo>
                    <a:pt x="3357" y="1292"/>
                  </a:lnTo>
                  <a:lnTo>
                    <a:pt x="3099" y="1344"/>
                  </a:lnTo>
                  <a:lnTo>
                    <a:pt x="2996" y="1395"/>
                  </a:lnTo>
                  <a:lnTo>
                    <a:pt x="2893" y="1499"/>
                  </a:lnTo>
                  <a:lnTo>
                    <a:pt x="2738" y="1550"/>
                  </a:lnTo>
                  <a:lnTo>
                    <a:pt x="2427" y="1602"/>
                  </a:lnTo>
                  <a:lnTo>
                    <a:pt x="2014" y="1654"/>
                  </a:lnTo>
                  <a:lnTo>
                    <a:pt x="1756" y="1602"/>
                  </a:lnTo>
                  <a:lnTo>
                    <a:pt x="1498" y="1602"/>
                  </a:lnTo>
                  <a:lnTo>
                    <a:pt x="1188" y="1550"/>
                  </a:lnTo>
                  <a:lnTo>
                    <a:pt x="981" y="1550"/>
                  </a:lnTo>
                  <a:lnTo>
                    <a:pt x="826" y="1550"/>
                  </a:lnTo>
                  <a:lnTo>
                    <a:pt x="723" y="1499"/>
                  </a:lnTo>
                  <a:lnTo>
                    <a:pt x="620" y="1447"/>
                  </a:lnTo>
                  <a:lnTo>
                    <a:pt x="517" y="1395"/>
                  </a:lnTo>
                  <a:lnTo>
                    <a:pt x="413" y="1344"/>
                  </a:lnTo>
                  <a:lnTo>
                    <a:pt x="362" y="1241"/>
                  </a:lnTo>
                  <a:lnTo>
                    <a:pt x="362" y="1292"/>
                  </a:lnTo>
                  <a:lnTo>
                    <a:pt x="465" y="1344"/>
                  </a:lnTo>
                  <a:lnTo>
                    <a:pt x="620" y="1395"/>
                  </a:lnTo>
                  <a:lnTo>
                    <a:pt x="981" y="1447"/>
                  </a:lnTo>
                  <a:lnTo>
                    <a:pt x="1292" y="1447"/>
                  </a:lnTo>
                  <a:lnTo>
                    <a:pt x="1446" y="1292"/>
                  </a:lnTo>
                  <a:lnTo>
                    <a:pt x="1292" y="1292"/>
                  </a:lnTo>
                  <a:lnTo>
                    <a:pt x="981" y="1292"/>
                  </a:lnTo>
                  <a:lnTo>
                    <a:pt x="723" y="1241"/>
                  </a:lnTo>
                  <a:lnTo>
                    <a:pt x="568" y="1241"/>
                  </a:lnTo>
                  <a:lnTo>
                    <a:pt x="362" y="1188"/>
                  </a:lnTo>
                  <a:lnTo>
                    <a:pt x="259" y="1137"/>
                  </a:lnTo>
                  <a:lnTo>
                    <a:pt x="155" y="1086"/>
                  </a:lnTo>
                  <a:lnTo>
                    <a:pt x="104" y="1033"/>
                  </a:lnTo>
                  <a:lnTo>
                    <a:pt x="52" y="982"/>
                  </a:lnTo>
                  <a:lnTo>
                    <a:pt x="0" y="982"/>
                  </a:lnTo>
                  <a:lnTo>
                    <a:pt x="52" y="982"/>
                  </a:lnTo>
                  <a:lnTo>
                    <a:pt x="104" y="982"/>
                  </a:lnTo>
                  <a:lnTo>
                    <a:pt x="259" y="1033"/>
                  </a:lnTo>
                  <a:lnTo>
                    <a:pt x="413" y="1086"/>
                  </a:lnTo>
                  <a:lnTo>
                    <a:pt x="620" y="1086"/>
                  </a:lnTo>
                  <a:lnTo>
                    <a:pt x="672" y="1137"/>
                  </a:lnTo>
                  <a:lnTo>
                    <a:pt x="775" y="1188"/>
                  </a:lnTo>
                  <a:lnTo>
                    <a:pt x="879" y="1241"/>
                  </a:lnTo>
                  <a:lnTo>
                    <a:pt x="1188" y="1241"/>
                  </a:lnTo>
                  <a:lnTo>
                    <a:pt x="1394" y="1241"/>
                  </a:lnTo>
                  <a:lnTo>
                    <a:pt x="1498" y="1241"/>
                  </a:lnTo>
                  <a:lnTo>
                    <a:pt x="1550" y="1188"/>
                  </a:lnTo>
                  <a:lnTo>
                    <a:pt x="1601" y="1086"/>
                  </a:lnTo>
                  <a:lnTo>
                    <a:pt x="1601" y="982"/>
                  </a:lnTo>
                  <a:lnTo>
                    <a:pt x="1394" y="930"/>
                  </a:lnTo>
                  <a:lnTo>
                    <a:pt x="1343" y="879"/>
                  </a:lnTo>
                  <a:lnTo>
                    <a:pt x="1550" y="826"/>
                  </a:lnTo>
                  <a:lnTo>
                    <a:pt x="1550" y="775"/>
                  </a:lnTo>
                  <a:lnTo>
                    <a:pt x="1601" y="672"/>
                  </a:lnTo>
                  <a:lnTo>
                    <a:pt x="1498" y="568"/>
                  </a:lnTo>
                  <a:lnTo>
                    <a:pt x="1394" y="517"/>
                  </a:lnTo>
                  <a:lnTo>
                    <a:pt x="1292" y="466"/>
                  </a:lnTo>
                  <a:lnTo>
                    <a:pt x="1239" y="413"/>
                  </a:lnTo>
                  <a:lnTo>
                    <a:pt x="1188" y="466"/>
                  </a:lnTo>
                  <a:lnTo>
                    <a:pt x="1137" y="466"/>
                  </a:lnTo>
                  <a:lnTo>
                    <a:pt x="1188" y="413"/>
                  </a:lnTo>
                  <a:lnTo>
                    <a:pt x="1137" y="362"/>
                  </a:lnTo>
                  <a:lnTo>
                    <a:pt x="981" y="310"/>
                  </a:lnTo>
                  <a:lnTo>
                    <a:pt x="826" y="259"/>
                  </a:lnTo>
                  <a:lnTo>
                    <a:pt x="723" y="259"/>
                  </a:lnTo>
                  <a:lnTo>
                    <a:pt x="620" y="259"/>
                  </a:lnTo>
                  <a:lnTo>
                    <a:pt x="413" y="259"/>
                  </a:lnTo>
                  <a:lnTo>
                    <a:pt x="259" y="259"/>
                  </a:lnTo>
                  <a:lnTo>
                    <a:pt x="207" y="259"/>
                  </a:lnTo>
                  <a:lnTo>
                    <a:pt x="155" y="259"/>
                  </a:lnTo>
                  <a:lnTo>
                    <a:pt x="155" y="155"/>
                  </a:lnTo>
                  <a:lnTo>
                    <a:pt x="207" y="155"/>
                  </a:lnTo>
                  <a:lnTo>
                    <a:pt x="259" y="155"/>
                  </a:lnTo>
                  <a:lnTo>
                    <a:pt x="362" y="155"/>
                  </a:lnTo>
                  <a:lnTo>
                    <a:pt x="465" y="155"/>
                  </a:lnTo>
                  <a:lnTo>
                    <a:pt x="568" y="104"/>
                  </a:lnTo>
                  <a:lnTo>
                    <a:pt x="620" y="0"/>
                  </a:lnTo>
                  <a:lnTo>
                    <a:pt x="620" y="52"/>
                  </a:lnTo>
                  <a:lnTo>
                    <a:pt x="620" y="155"/>
                  </a:lnTo>
                  <a:lnTo>
                    <a:pt x="672" y="207"/>
                  </a:lnTo>
                  <a:lnTo>
                    <a:pt x="775" y="259"/>
                  </a:lnTo>
                  <a:lnTo>
                    <a:pt x="930" y="259"/>
                  </a:lnTo>
                  <a:lnTo>
                    <a:pt x="1085" y="310"/>
                  </a:lnTo>
                  <a:lnTo>
                    <a:pt x="1239" y="362"/>
                  </a:lnTo>
                  <a:lnTo>
                    <a:pt x="1343" y="362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399" name="Freeform 326"/>
            <p:cNvSpPr>
              <a:spLocks/>
            </p:cNvSpPr>
            <p:nvPr/>
          </p:nvSpPr>
          <p:spPr bwMode="auto">
            <a:xfrm>
              <a:off x="3260" y="3178"/>
              <a:ext cx="176" cy="175"/>
            </a:xfrm>
            <a:custGeom>
              <a:avLst/>
              <a:gdLst>
                <a:gd name="T0" fmla="*/ 1 w 877"/>
                <a:gd name="T1" fmla="*/ 1 h 878"/>
                <a:gd name="T2" fmla="*/ 1 w 877"/>
                <a:gd name="T3" fmla="*/ 1 h 878"/>
                <a:gd name="T4" fmla="*/ 1 w 877"/>
                <a:gd name="T5" fmla="*/ 1 h 878"/>
                <a:gd name="T6" fmla="*/ 1 w 877"/>
                <a:gd name="T7" fmla="*/ 1 h 878"/>
                <a:gd name="T8" fmla="*/ 1 w 877"/>
                <a:gd name="T9" fmla="*/ 1 h 878"/>
                <a:gd name="T10" fmla="*/ 0 w 877"/>
                <a:gd name="T11" fmla="*/ 1 h 878"/>
                <a:gd name="T12" fmla="*/ 0 w 877"/>
                <a:gd name="T13" fmla="*/ 1 h 878"/>
                <a:gd name="T14" fmla="*/ 0 w 877"/>
                <a:gd name="T15" fmla="*/ 1 h 878"/>
                <a:gd name="T16" fmla="*/ 0 w 877"/>
                <a:gd name="T17" fmla="*/ 1 h 878"/>
                <a:gd name="T18" fmla="*/ 0 w 877"/>
                <a:gd name="T19" fmla="*/ 1 h 878"/>
                <a:gd name="T20" fmla="*/ 0 w 877"/>
                <a:gd name="T21" fmla="*/ 1 h 878"/>
                <a:gd name="T22" fmla="*/ 1 w 877"/>
                <a:gd name="T23" fmla="*/ 1 h 878"/>
                <a:gd name="T24" fmla="*/ 1 w 877"/>
                <a:gd name="T25" fmla="*/ 1 h 878"/>
                <a:gd name="T26" fmla="*/ 1 w 877"/>
                <a:gd name="T27" fmla="*/ 1 h 878"/>
                <a:gd name="T28" fmla="*/ 1 w 877"/>
                <a:gd name="T29" fmla="*/ 1 h 878"/>
                <a:gd name="T30" fmla="*/ 1 w 877"/>
                <a:gd name="T31" fmla="*/ 1 h 878"/>
                <a:gd name="T32" fmla="*/ 1 w 877"/>
                <a:gd name="T33" fmla="*/ 1 h 878"/>
                <a:gd name="T34" fmla="*/ 1 w 877"/>
                <a:gd name="T35" fmla="*/ 1 h 878"/>
                <a:gd name="T36" fmla="*/ 1 w 877"/>
                <a:gd name="T37" fmla="*/ 0 h 878"/>
                <a:gd name="T38" fmla="*/ 1 w 877"/>
                <a:gd name="T39" fmla="*/ 0 h 878"/>
                <a:gd name="T40" fmla="*/ 1 w 877"/>
                <a:gd name="T41" fmla="*/ 0 h 878"/>
                <a:gd name="T42" fmla="*/ 1 w 877"/>
                <a:gd name="T43" fmla="*/ 0 h 878"/>
                <a:gd name="T44" fmla="*/ 0 w 877"/>
                <a:gd name="T45" fmla="*/ 0 h 878"/>
                <a:gd name="T46" fmla="*/ 0 w 877"/>
                <a:gd name="T47" fmla="*/ 0 h 878"/>
                <a:gd name="T48" fmla="*/ 0 w 877"/>
                <a:gd name="T49" fmla="*/ 0 h 878"/>
                <a:gd name="T50" fmla="*/ 0 w 877"/>
                <a:gd name="T51" fmla="*/ 0 h 878"/>
                <a:gd name="T52" fmla="*/ 0 w 877"/>
                <a:gd name="T53" fmla="*/ 0 h 878"/>
                <a:gd name="T54" fmla="*/ 0 w 877"/>
                <a:gd name="T55" fmla="*/ 0 h 878"/>
                <a:gd name="T56" fmla="*/ 0 w 877"/>
                <a:gd name="T57" fmla="*/ 0 h 878"/>
                <a:gd name="T58" fmla="*/ 0 w 877"/>
                <a:gd name="T59" fmla="*/ 0 h 878"/>
                <a:gd name="T60" fmla="*/ 0 w 877"/>
                <a:gd name="T61" fmla="*/ 0 h 878"/>
                <a:gd name="T62" fmla="*/ 1 w 877"/>
                <a:gd name="T63" fmla="*/ 0 h 878"/>
                <a:gd name="T64" fmla="*/ 1 w 877"/>
                <a:gd name="T65" fmla="*/ 0 h 878"/>
                <a:gd name="T66" fmla="*/ 1 w 877"/>
                <a:gd name="T67" fmla="*/ 0 h 878"/>
                <a:gd name="T68" fmla="*/ 1 w 877"/>
                <a:gd name="T69" fmla="*/ 0 h 878"/>
                <a:gd name="T70" fmla="*/ 1 w 877"/>
                <a:gd name="T71" fmla="*/ 0 h 878"/>
                <a:gd name="T72" fmla="*/ 1 w 877"/>
                <a:gd name="T73" fmla="*/ 0 h 878"/>
                <a:gd name="T74" fmla="*/ 1 w 877"/>
                <a:gd name="T75" fmla="*/ 0 h 878"/>
                <a:gd name="T76" fmla="*/ 1 w 877"/>
                <a:gd name="T77" fmla="*/ 0 h 878"/>
                <a:gd name="T78" fmla="*/ 1 w 877"/>
                <a:gd name="T79" fmla="*/ 0 h 878"/>
                <a:gd name="T80" fmla="*/ 1 w 877"/>
                <a:gd name="T81" fmla="*/ 0 h 878"/>
                <a:gd name="T82" fmla="*/ 1 w 877"/>
                <a:gd name="T83" fmla="*/ 1 h 878"/>
                <a:gd name="T84" fmla="*/ 1 w 877"/>
                <a:gd name="T85" fmla="*/ 1 h 878"/>
                <a:gd name="T86" fmla="*/ 1 w 877"/>
                <a:gd name="T87" fmla="*/ 1 h 8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77" h="878">
                  <a:moveTo>
                    <a:pt x="877" y="671"/>
                  </a:moveTo>
                  <a:lnTo>
                    <a:pt x="877" y="826"/>
                  </a:lnTo>
                  <a:lnTo>
                    <a:pt x="775" y="878"/>
                  </a:lnTo>
                  <a:lnTo>
                    <a:pt x="517" y="878"/>
                  </a:lnTo>
                  <a:lnTo>
                    <a:pt x="206" y="826"/>
                  </a:lnTo>
                  <a:lnTo>
                    <a:pt x="51" y="774"/>
                  </a:lnTo>
                  <a:lnTo>
                    <a:pt x="51" y="723"/>
                  </a:lnTo>
                  <a:lnTo>
                    <a:pt x="102" y="723"/>
                  </a:lnTo>
                  <a:lnTo>
                    <a:pt x="206" y="723"/>
                  </a:lnTo>
                  <a:lnTo>
                    <a:pt x="361" y="671"/>
                  </a:lnTo>
                  <a:lnTo>
                    <a:pt x="464" y="620"/>
                  </a:lnTo>
                  <a:lnTo>
                    <a:pt x="619" y="465"/>
                  </a:lnTo>
                  <a:lnTo>
                    <a:pt x="671" y="413"/>
                  </a:lnTo>
                  <a:lnTo>
                    <a:pt x="568" y="361"/>
                  </a:lnTo>
                  <a:lnTo>
                    <a:pt x="568" y="207"/>
                  </a:lnTo>
                  <a:lnTo>
                    <a:pt x="568" y="154"/>
                  </a:lnTo>
                  <a:lnTo>
                    <a:pt x="464" y="154"/>
                  </a:lnTo>
                  <a:lnTo>
                    <a:pt x="309" y="154"/>
                  </a:lnTo>
                  <a:lnTo>
                    <a:pt x="102" y="103"/>
                  </a:lnTo>
                  <a:lnTo>
                    <a:pt x="51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1" y="51"/>
                  </a:lnTo>
                  <a:lnTo>
                    <a:pt x="206" y="51"/>
                  </a:lnTo>
                  <a:lnTo>
                    <a:pt x="413" y="51"/>
                  </a:lnTo>
                  <a:lnTo>
                    <a:pt x="568" y="51"/>
                  </a:lnTo>
                  <a:lnTo>
                    <a:pt x="619" y="51"/>
                  </a:lnTo>
                  <a:lnTo>
                    <a:pt x="671" y="51"/>
                  </a:lnTo>
                  <a:lnTo>
                    <a:pt x="671" y="154"/>
                  </a:lnTo>
                  <a:lnTo>
                    <a:pt x="671" y="207"/>
                  </a:lnTo>
                  <a:lnTo>
                    <a:pt x="723" y="309"/>
                  </a:lnTo>
                  <a:lnTo>
                    <a:pt x="775" y="413"/>
                  </a:lnTo>
                  <a:lnTo>
                    <a:pt x="826" y="567"/>
                  </a:lnTo>
                  <a:lnTo>
                    <a:pt x="877" y="671"/>
                  </a:lnTo>
                  <a:close/>
                </a:path>
              </a:pathLst>
            </a:custGeom>
            <a:solidFill>
              <a:srgbClr val="E9A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0" name="Freeform 327"/>
            <p:cNvSpPr>
              <a:spLocks/>
            </p:cNvSpPr>
            <p:nvPr/>
          </p:nvSpPr>
          <p:spPr bwMode="auto">
            <a:xfrm>
              <a:off x="3271" y="3178"/>
              <a:ext cx="155" cy="165"/>
            </a:xfrm>
            <a:custGeom>
              <a:avLst/>
              <a:gdLst>
                <a:gd name="T0" fmla="*/ 1 w 775"/>
                <a:gd name="T1" fmla="*/ 1 h 826"/>
                <a:gd name="T2" fmla="*/ 1 w 775"/>
                <a:gd name="T3" fmla="*/ 1 h 826"/>
                <a:gd name="T4" fmla="*/ 1 w 775"/>
                <a:gd name="T5" fmla="*/ 1 h 826"/>
                <a:gd name="T6" fmla="*/ 1 w 775"/>
                <a:gd name="T7" fmla="*/ 1 h 826"/>
                <a:gd name="T8" fmla="*/ 1 w 775"/>
                <a:gd name="T9" fmla="*/ 1 h 826"/>
                <a:gd name="T10" fmla="*/ 0 w 775"/>
                <a:gd name="T11" fmla="*/ 1 h 826"/>
                <a:gd name="T12" fmla="*/ 0 w 775"/>
                <a:gd name="T13" fmla="*/ 1 h 826"/>
                <a:gd name="T14" fmla="*/ 0 w 775"/>
                <a:gd name="T15" fmla="*/ 1 h 826"/>
                <a:gd name="T16" fmla="*/ 0 w 775"/>
                <a:gd name="T17" fmla="*/ 1 h 826"/>
                <a:gd name="T18" fmla="*/ 0 w 775"/>
                <a:gd name="T19" fmla="*/ 1 h 826"/>
                <a:gd name="T20" fmla="*/ 0 w 775"/>
                <a:gd name="T21" fmla="*/ 1 h 826"/>
                <a:gd name="T22" fmla="*/ 0 w 775"/>
                <a:gd name="T23" fmla="*/ 1 h 826"/>
                <a:gd name="T24" fmla="*/ 0 w 775"/>
                <a:gd name="T25" fmla="*/ 1 h 826"/>
                <a:gd name="T26" fmla="*/ 1 w 775"/>
                <a:gd name="T27" fmla="*/ 1 h 826"/>
                <a:gd name="T28" fmla="*/ 1 w 775"/>
                <a:gd name="T29" fmla="*/ 1 h 826"/>
                <a:gd name="T30" fmla="*/ 1 w 775"/>
                <a:gd name="T31" fmla="*/ 1 h 826"/>
                <a:gd name="T32" fmla="*/ 1 w 775"/>
                <a:gd name="T33" fmla="*/ 1 h 826"/>
                <a:gd name="T34" fmla="*/ 1 w 775"/>
                <a:gd name="T35" fmla="*/ 1 h 826"/>
                <a:gd name="T36" fmla="*/ 1 w 775"/>
                <a:gd name="T37" fmla="*/ 0 h 826"/>
                <a:gd name="T38" fmla="*/ 1 w 775"/>
                <a:gd name="T39" fmla="*/ 0 h 826"/>
                <a:gd name="T40" fmla="*/ 1 w 775"/>
                <a:gd name="T41" fmla="*/ 0 h 826"/>
                <a:gd name="T42" fmla="*/ 1 w 775"/>
                <a:gd name="T43" fmla="*/ 0 h 826"/>
                <a:gd name="T44" fmla="*/ 0 w 775"/>
                <a:gd name="T45" fmla="*/ 0 h 826"/>
                <a:gd name="T46" fmla="*/ 0 w 775"/>
                <a:gd name="T47" fmla="*/ 0 h 826"/>
                <a:gd name="T48" fmla="*/ 0 w 775"/>
                <a:gd name="T49" fmla="*/ 0 h 826"/>
                <a:gd name="T50" fmla="*/ 0 w 775"/>
                <a:gd name="T51" fmla="*/ 0 h 826"/>
                <a:gd name="T52" fmla="*/ 0 w 775"/>
                <a:gd name="T53" fmla="*/ 0 h 826"/>
                <a:gd name="T54" fmla="*/ 0 w 775"/>
                <a:gd name="T55" fmla="*/ 0 h 826"/>
                <a:gd name="T56" fmla="*/ 0 w 775"/>
                <a:gd name="T57" fmla="*/ 0 h 826"/>
                <a:gd name="T58" fmla="*/ 0 w 775"/>
                <a:gd name="T59" fmla="*/ 0 h 826"/>
                <a:gd name="T60" fmla="*/ 0 w 775"/>
                <a:gd name="T61" fmla="*/ 0 h 826"/>
                <a:gd name="T62" fmla="*/ 1 w 775"/>
                <a:gd name="T63" fmla="*/ 0 h 826"/>
                <a:gd name="T64" fmla="*/ 1 w 775"/>
                <a:gd name="T65" fmla="*/ 0 h 826"/>
                <a:gd name="T66" fmla="*/ 1 w 775"/>
                <a:gd name="T67" fmla="*/ 0 h 826"/>
                <a:gd name="T68" fmla="*/ 1 w 775"/>
                <a:gd name="T69" fmla="*/ 0 h 826"/>
                <a:gd name="T70" fmla="*/ 1 w 775"/>
                <a:gd name="T71" fmla="*/ 0 h 826"/>
                <a:gd name="T72" fmla="*/ 1 w 775"/>
                <a:gd name="T73" fmla="*/ 0 h 826"/>
                <a:gd name="T74" fmla="*/ 1 w 775"/>
                <a:gd name="T75" fmla="*/ 0 h 826"/>
                <a:gd name="T76" fmla="*/ 1 w 775"/>
                <a:gd name="T77" fmla="*/ 0 h 826"/>
                <a:gd name="T78" fmla="*/ 1 w 775"/>
                <a:gd name="T79" fmla="*/ 0 h 826"/>
                <a:gd name="T80" fmla="*/ 1 w 775"/>
                <a:gd name="T81" fmla="*/ 0 h 826"/>
                <a:gd name="T82" fmla="*/ 1 w 775"/>
                <a:gd name="T83" fmla="*/ 1 h 826"/>
                <a:gd name="T84" fmla="*/ 1 w 775"/>
                <a:gd name="T85" fmla="*/ 1 h 826"/>
                <a:gd name="T86" fmla="*/ 1 w 775"/>
                <a:gd name="T87" fmla="*/ 1 h 8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75" h="826">
                  <a:moveTo>
                    <a:pt x="775" y="671"/>
                  </a:moveTo>
                  <a:lnTo>
                    <a:pt x="724" y="774"/>
                  </a:lnTo>
                  <a:lnTo>
                    <a:pt x="620" y="826"/>
                  </a:lnTo>
                  <a:lnTo>
                    <a:pt x="413" y="826"/>
                  </a:lnTo>
                  <a:lnTo>
                    <a:pt x="207" y="774"/>
                  </a:lnTo>
                  <a:lnTo>
                    <a:pt x="51" y="774"/>
                  </a:lnTo>
                  <a:lnTo>
                    <a:pt x="51" y="723"/>
                  </a:lnTo>
                  <a:lnTo>
                    <a:pt x="104" y="723"/>
                  </a:lnTo>
                  <a:lnTo>
                    <a:pt x="207" y="723"/>
                  </a:lnTo>
                  <a:lnTo>
                    <a:pt x="310" y="671"/>
                  </a:lnTo>
                  <a:lnTo>
                    <a:pt x="413" y="620"/>
                  </a:lnTo>
                  <a:lnTo>
                    <a:pt x="568" y="465"/>
                  </a:lnTo>
                  <a:lnTo>
                    <a:pt x="620" y="413"/>
                  </a:lnTo>
                  <a:lnTo>
                    <a:pt x="517" y="361"/>
                  </a:lnTo>
                  <a:lnTo>
                    <a:pt x="517" y="207"/>
                  </a:lnTo>
                  <a:lnTo>
                    <a:pt x="517" y="154"/>
                  </a:lnTo>
                  <a:lnTo>
                    <a:pt x="413" y="154"/>
                  </a:lnTo>
                  <a:lnTo>
                    <a:pt x="258" y="154"/>
                  </a:lnTo>
                  <a:lnTo>
                    <a:pt x="51" y="103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1" y="51"/>
                  </a:lnTo>
                  <a:lnTo>
                    <a:pt x="155" y="103"/>
                  </a:lnTo>
                  <a:lnTo>
                    <a:pt x="362" y="103"/>
                  </a:lnTo>
                  <a:lnTo>
                    <a:pt x="466" y="103"/>
                  </a:lnTo>
                  <a:lnTo>
                    <a:pt x="568" y="51"/>
                  </a:lnTo>
                  <a:lnTo>
                    <a:pt x="568" y="154"/>
                  </a:lnTo>
                  <a:lnTo>
                    <a:pt x="620" y="258"/>
                  </a:lnTo>
                  <a:lnTo>
                    <a:pt x="672" y="309"/>
                  </a:lnTo>
                  <a:lnTo>
                    <a:pt x="672" y="413"/>
                  </a:lnTo>
                  <a:lnTo>
                    <a:pt x="724" y="516"/>
                  </a:lnTo>
                  <a:lnTo>
                    <a:pt x="775" y="671"/>
                  </a:lnTo>
                  <a:close/>
                </a:path>
              </a:pathLst>
            </a:custGeom>
            <a:solidFill>
              <a:srgbClr val="E1A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1" name="Freeform 328"/>
            <p:cNvSpPr>
              <a:spLocks/>
            </p:cNvSpPr>
            <p:nvPr/>
          </p:nvSpPr>
          <p:spPr bwMode="auto">
            <a:xfrm>
              <a:off x="3271" y="3188"/>
              <a:ext cx="144" cy="144"/>
            </a:xfrm>
            <a:custGeom>
              <a:avLst/>
              <a:gdLst>
                <a:gd name="T0" fmla="*/ 1 w 724"/>
                <a:gd name="T1" fmla="*/ 1 h 723"/>
                <a:gd name="T2" fmla="*/ 1 w 724"/>
                <a:gd name="T3" fmla="*/ 1 h 723"/>
                <a:gd name="T4" fmla="*/ 1 w 724"/>
                <a:gd name="T5" fmla="*/ 1 h 723"/>
                <a:gd name="T6" fmla="*/ 1 w 724"/>
                <a:gd name="T7" fmla="*/ 1 h 723"/>
                <a:gd name="T8" fmla="*/ 1 w 724"/>
                <a:gd name="T9" fmla="*/ 1 h 723"/>
                <a:gd name="T10" fmla="*/ 0 w 724"/>
                <a:gd name="T11" fmla="*/ 1 h 723"/>
                <a:gd name="T12" fmla="*/ 0 w 724"/>
                <a:gd name="T13" fmla="*/ 1 h 723"/>
                <a:gd name="T14" fmla="*/ 0 w 724"/>
                <a:gd name="T15" fmla="*/ 1 h 723"/>
                <a:gd name="T16" fmla="*/ 0 w 724"/>
                <a:gd name="T17" fmla="*/ 1 h 723"/>
                <a:gd name="T18" fmla="*/ 0 w 724"/>
                <a:gd name="T19" fmla="*/ 1 h 723"/>
                <a:gd name="T20" fmla="*/ 0 w 724"/>
                <a:gd name="T21" fmla="*/ 1 h 723"/>
                <a:gd name="T22" fmla="*/ 0 w 724"/>
                <a:gd name="T23" fmla="*/ 1 h 723"/>
                <a:gd name="T24" fmla="*/ 0 w 724"/>
                <a:gd name="T25" fmla="*/ 1 h 723"/>
                <a:gd name="T26" fmla="*/ 1 w 724"/>
                <a:gd name="T27" fmla="*/ 1 h 723"/>
                <a:gd name="T28" fmla="*/ 1 w 724"/>
                <a:gd name="T29" fmla="*/ 1 h 723"/>
                <a:gd name="T30" fmla="*/ 1 w 724"/>
                <a:gd name="T31" fmla="*/ 1 h 723"/>
                <a:gd name="T32" fmla="*/ 1 w 724"/>
                <a:gd name="T33" fmla="*/ 1 h 723"/>
                <a:gd name="T34" fmla="*/ 1 w 724"/>
                <a:gd name="T35" fmla="*/ 0 h 723"/>
                <a:gd name="T36" fmla="*/ 1 w 724"/>
                <a:gd name="T37" fmla="*/ 0 h 723"/>
                <a:gd name="T38" fmla="*/ 1 w 724"/>
                <a:gd name="T39" fmla="*/ 0 h 723"/>
                <a:gd name="T40" fmla="*/ 1 w 724"/>
                <a:gd name="T41" fmla="*/ 0 h 723"/>
                <a:gd name="T42" fmla="*/ 1 w 724"/>
                <a:gd name="T43" fmla="*/ 0 h 723"/>
                <a:gd name="T44" fmla="*/ 0 w 724"/>
                <a:gd name="T45" fmla="*/ 0 h 723"/>
                <a:gd name="T46" fmla="*/ 0 w 724"/>
                <a:gd name="T47" fmla="*/ 0 h 723"/>
                <a:gd name="T48" fmla="*/ 0 w 724"/>
                <a:gd name="T49" fmla="*/ 0 h 723"/>
                <a:gd name="T50" fmla="*/ 0 w 724"/>
                <a:gd name="T51" fmla="*/ 0 h 723"/>
                <a:gd name="T52" fmla="*/ 0 w 724"/>
                <a:gd name="T53" fmla="*/ 0 h 723"/>
                <a:gd name="T54" fmla="*/ 0 w 724"/>
                <a:gd name="T55" fmla="*/ 0 h 723"/>
                <a:gd name="T56" fmla="*/ 0 w 724"/>
                <a:gd name="T57" fmla="*/ 0 h 723"/>
                <a:gd name="T58" fmla="*/ 0 w 724"/>
                <a:gd name="T59" fmla="*/ 0 h 723"/>
                <a:gd name="T60" fmla="*/ 0 w 724"/>
                <a:gd name="T61" fmla="*/ 0 h 723"/>
                <a:gd name="T62" fmla="*/ 1 w 724"/>
                <a:gd name="T63" fmla="*/ 0 h 723"/>
                <a:gd name="T64" fmla="*/ 1 w 724"/>
                <a:gd name="T65" fmla="*/ 0 h 723"/>
                <a:gd name="T66" fmla="*/ 1 w 724"/>
                <a:gd name="T67" fmla="*/ 0 h 723"/>
                <a:gd name="T68" fmla="*/ 1 w 724"/>
                <a:gd name="T69" fmla="*/ 0 h 723"/>
                <a:gd name="T70" fmla="*/ 1 w 724"/>
                <a:gd name="T71" fmla="*/ 0 h 723"/>
                <a:gd name="T72" fmla="*/ 1 w 724"/>
                <a:gd name="T73" fmla="*/ 0 h 723"/>
                <a:gd name="T74" fmla="*/ 1 w 724"/>
                <a:gd name="T75" fmla="*/ 0 h 723"/>
                <a:gd name="T76" fmla="*/ 1 w 724"/>
                <a:gd name="T77" fmla="*/ 0 h 723"/>
                <a:gd name="T78" fmla="*/ 1 w 724"/>
                <a:gd name="T79" fmla="*/ 0 h 723"/>
                <a:gd name="T80" fmla="*/ 1 w 724"/>
                <a:gd name="T81" fmla="*/ 0 h 723"/>
                <a:gd name="T82" fmla="*/ 1 w 724"/>
                <a:gd name="T83" fmla="*/ 1 h 723"/>
                <a:gd name="T84" fmla="*/ 1 w 724"/>
                <a:gd name="T85" fmla="*/ 1 h 723"/>
                <a:gd name="T86" fmla="*/ 1 w 724"/>
                <a:gd name="T87" fmla="*/ 1 h 72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24" h="723">
                  <a:moveTo>
                    <a:pt x="724" y="569"/>
                  </a:moveTo>
                  <a:lnTo>
                    <a:pt x="672" y="672"/>
                  </a:lnTo>
                  <a:lnTo>
                    <a:pt x="568" y="723"/>
                  </a:lnTo>
                  <a:lnTo>
                    <a:pt x="413" y="723"/>
                  </a:lnTo>
                  <a:lnTo>
                    <a:pt x="207" y="723"/>
                  </a:lnTo>
                  <a:lnTo>
                    <a:pt x="104" y="723"/>
                  </a:lnTo>
                  <a:lnTo>
                    <a:pt x="104" y="672"/>
                  </a:lnTo>
                  <a:lnTo>
                    <a:pt x="207" y="672"/>
                  </a:lnTo>
                  <a:lnTo>
                    <a:pt x="310" y="620"/>
                  </a:lnTo>
                  <a:lnTo>
                    <a:pt x="413" y="569"/>
                  </a:lnTo>
                  <a:lnTo>
                    <a:pt x="568" y="414"/>
                  </a:lnTo>
                  <a:lnTo>
                    <a:pt x="620" y="362"/>
                  </a:lnTo>
                  <a:lnTo>
                    <a:pt x="517" y="310"/>
                  </a:lnTo>
                  <a:lnTo>
                    <a:pt x="517" y="156"/>
                  </a:lnTo>
                  <a:lnTo>
                    <a:pt x="517" y="103"/>
                  </a:lnTo>
                  <a:lnTo>
                    <a:pt x="413" y="103"/>
                  </a:lnTo>
                  <a:lnTo>
                    <a:pt x="258" y="103"/>
                  </a:lnTo>
                  <a:lnTo>
                    <a:pt x="51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2"/>
                  </a:lnTo>
                  <a:lnTo>
                    <a:pt x="207" y="52"/>
                  </a:lnTo>
                  <a:lnTo>
                    <a:pt x="362" y="52"/>
                  </a:lnTo>
                  <a:lnTo>
                    <a:pt x="466" y="52"/>
                  </a:lnTo>
                  <a:lnTo>
                    <a:pt x="568" y="52"/>
                  </a:lnTo>
                  <a:lnTo>
                    <a:pt x="568" y="156"/>
                  </a:lnTo>
                  <a:lnTo>
                    <a:pt x="568" y="258"/>
                  </a:lnTo>
                  <a:lnTo>
                    <a:pt x="620" y="310"/>
                  </a:lnTo>
                  <a:lnTo>
                    <a:pt x="672" y="362"/>
                  </a:lnTo>
                  <a:lnTo>
                    <a:pt x="672" y="465"/>
                  </a:lnTo>
                  <a:lnTo>
                    <a:pt x="724" y="569"/>
                  </a:ln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2" name="Freeform 329"/>
            <p:cNvSpPr>
              <a:spLocks/>
            </p:cNvSpPr>
            <p:nvPr/>
          </p:nvSpPr>
          <p:spPr bwMode="auto">
            <a:xfrm>
              <a:off x="3271" y="3188"/>
              <a:ext cx="134" cy="144"/>
            </a:xfrm>
            <a:custGeom>
              <a:avLst/>
              <a:gdLst>
                <a:gd name="T0" fmla="*/ 0 w 672"/>
                <a:gd name="T1" fmla="*/ 1 h 723"/>
                <a:gd name="T2" fmla="*/ 0 w 672"/>
                <a:gd name="T3" fmla="*/ 1 h 723"/>
                <a:gd name="T4" fmla="*/ 0 w 672"/>
                <a:gd name="T5" fmla="*/ 1 h 723"/>
                <a:gd name="T6" fmla="*/ 0 w 672"/>
                <a:gd name="T7" fmla="*/ 1 h 723"/>
                <a:gd name="T8" fmla="*/ 0 w 672"/>
                <a:gd name="T9" fmla="*/ 1 h 723"/>
                <a:gd name="T10" fmla="*/ 1 w 672"/>
                <a:gd name="T11" fmla="*/ 1 h 723"/>
                <a:gd name="T12" fmla="*/ 1 w 672"/>
                <a:gd name="T13" fmla="*/ 1 h 723"/>
                <a:gd name="T14" fmla="*/ 1 w 672"/>
                <a:gd name="T15" fmla="*/ 1 h 723"/>
                <a:gd name="T16" fmla="*/ 1 w 672"/>
                <a:gd name="T17" fmla="*/ 1 h 723"/>
                <a:gd name="T18" fmla="*/ 1 w 672"/>
                <a:gd name="T19" fmla="*/ 0 h 723"/>
                <a:gd name="T20" fmla="*/ 1 w 672"/>
                <a:gd name="T21" fmla="*/ 0 h 723"/>
                <a:gd name="T22" fmla="*/ 1 w 672"/>
                <a:gd name="T23" fmla="*/ 0 h 723"/>
                <a:gd name="T24" fmla="*/ 1 w 672"/>
                <a:gd name="T25" fmla="*/ 0 h 723"/>
                <a:gd name="T26" fmla="*/ 1 w 672"/>
                <a:gd name="T27" fmla="*/ 0 h 723"/>
                <a:gd name="T28" fmla="*/ 0 w 672"/>
                <a:gd name="T29" fmla="*/ 0 h 723"/>
                <a:gd name="T30" fmla="*/ 0 w 672"/>
                <a:gd name="T31" fmla="*/ 0 h 723"/>
                <a:gd name="T32" fmla="*/ 0 w 672"/>
                <a:gd name="T33" fmla="*/ 0 h 723"/>
                <a:gd name="T34" fmla="*/ 0 w 672"/>
                <a:gd name="T35" fmla="*/ 0 h 723"/>
                <a:gd name="T36" fmla="*/ 0 w 672"/>
                <a:gd name="T37" fmla="*/ 0 h 723"/>
                <a:gd name="T38" fmla="*/ 0 w 672"/>
                <a:gd name="T39" fmla="*/ 0 h 723"/>
                <a:gd name="T40" fmla="*/ 0 w 672"/>
                <a:gd name="T41" fmla="*/ 0 h 723"/>
                <a:gd name="T42" fmla="*/ 0 w 672"/>
                <a:gd name="T43" fmla="*/ 0 h 723"/>
                <a:gd name="T44" fmla="*/ 0 w 672"/>
                <a:gd name="T45" fmla="*/ 0 h 723"/>
                <a:gd name="T46" fmla="*/ 1 w 672"/>
                <a:gd name="T47" fmla="*/ 0 h 723"/>
                <a:gd name="T48" fmla="*/ 1 w 672"/>
                <a:gd name="T49" fmla="*/ 0 h 723"/>
                <a:gd name="T50" fmla="*/ 1 w 672"/>
                <a:gd name="T51" fmla="*/ 0 h 723"/>
                <a:gd name="T52" fmla="*/ 1 w 672"/>
                <a:gd name="T53" fmla="*/ 0 h 723"/>
                <a:gd name="T54" fmla="*/ 1 w 672"/>
                <a:gd name="T55" fmla="*/ 0 h 723"/>
                <a:gd name="T56" fmla="*/ 1 w 672"/>
                <a:gd name="T57" fmla="*/ 0 h 723"/>
                <a:gd name="T58" fmla="*/ 1 w 672"/>
                <a:gd name="T59" fmla="*/ 0 h 723"/>
                <a:gd name="T60" fmla="*/ 1 w 672"/>
                <a:gd name="T61" fmla="*/ 0 h 723"/>
                <a:gd name="T62" fmla="*/ 1 w 672"/>
                <a:gd name="T63" fmla="*/ 0 h 723"/>
                <a:gd name="T64" fmla="*/ 1 w 672"/>
                <a:gd name="T65" fmla="*/ 0 h 723"/>
                <a:gd name="T66" fmla="*/ 1 w 672"/>
                <a:gd name="T67" fmla="*/ 1 h 723"/>
                <a:gd name="T68" fmla="*/ 1 w 672"/>
                <a:gd name="T69" fmla="*/ 1 h 723"/>
                <a:gd name="T70" fmla="*/ 1 w 672"/>
                <a:gd name="T71" fmla="*/ 1 h 723"/>
                <a:gd name="T72" fmla="*/ 1 w 672"/>
                <a:gd name="T73" fmla="*/ 1 h 723"/>
                <a:gd name="T74" fmla="*/ 1 w 672"/>
                <a:gd name="T75" fmla="*/ 1 h 723"/>
                <a:gd name="T76" fmla="*/ 1 w 672"/>
                <a:gd name="T77" fmla="*/ 1 h 723"/>
                <a:gd name="T78" fmla="*/ 1 w 672"/>
                <a:gd name="T79" fmla="*/ 1 h 723"/>
                <a:gd name="T80" fmla="*/ 1 w 672"/>
                <a:gd name="T81" fmla="*/ 1 h 723"/>
                <a:gd name="T82" fmla="*/ 0 w 672"/>
                <a:gd name="T83" fmla="*/ 1 h 723"/>
                <a:gd name="T84" fmla="*/ 0 w 672"/>
                <a:gd name="T85" fmla="*/ 1 h 723"/>
                <a:gd name="T86" fmla="*/ 0 w 672"/>
                <a:gd name="T87" fmla="*/ 1 h 72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72" h="723">
                  <a:moveTo>
                    <a:pt x="104" y="672"/>
                  </a:moveTo>
                  <a:lnTo>
                    <a:pt x="155" y="672"/>
                  </a:lnTo>
                  <a:lnTo>
                    <a:pt x="207" y="672"/>
                  </a:lnTo>
                  <a:lnTo>
                    <a:pt x="310" y="620"/>
                  </a:lnTo>
                  <a:lnTo>
                    <a:pt x="413" y="569"/>
                  </a:lnTo>
                  <a:lnTo>
                    <a:pt x="568" y="414"/>
                  </a:lnTo>
                  <a:lnTo>
                    <a:pt x="620" y="362"/>
                  </a:lnTo>
                  <a:lnTo>
                    <a:pt x="517" y="310"/>
                  </a:lnTo>
                  <a:lnTo>
                    <a:pt x="517" y="156"/>
                  </a:lnTo>
                  <a:lnTo>
                    <a:pt x="517" y="103"/>
                  </a:lnTo>
                  <a:lnTo>
                    <a:pt x="413" y="103"/>
                  </a:lnTo>
                  <a:lnTo>
                    <a:pt x="258" y="103"/>
                  </a:lnTo>
                  <a:lnTo>
                    <a:pt x="51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104" y="52"/>
                  </a:lnTo>
                  <a:lnTo>
                    <a:pt x="207" y="103"/>
                  </a:lnTo>
                  <a:lnTo>
                    <a:pt x="413" y="103"/>
                  </a:lnTo>
                  <a:lnTo>
                    <a:pt x="466" y="103"/>
                  </a:lnTo>
                  <a:lnTo>
                    <a:pt x="517" y="103"/>
                  </a:lnTo>
                  <a:lnTo>
                    <a:pt x="568" y="103"/>
                  </a:lnTo>
                  <a:lnTo>
                    <a:pt x="517" y="156"/>
                  </a:lnTo>
                  <a:lnTo>
                    <a:pt x="517" y="258"/>
                  </a:lnTo>
                  <a:lnTo>
                    <a:pt x="568" y="310"/>
                  </a:lnTo>
                  <a:lnTo>
                    <a:pt x="620" y="362"/>
                  </a:lnTo>
                  <a:lnTo>
                    <a:pt x="620" y="414"/>
                  </a:lnTo>
                  <a:lnTo>
                    <a:pt x="672" y="516"/>
                  </a:lnTo>
                  <a:lnTo>
                    <a:pt x="620" y="620"/>
                  </a:lnTo>
                  <a:lnTo>
                    <a:pt x="517" y="723"/>
                  </a:lnTo>
                  <a:lnTo>
                    <a:pt x="413" y="723"/>
                  </a:lnTo>
                  <a:lnTo>
                    <a:pt x="258" y="723"/>
                  </a:lnTo>
                  <a:lnTo>
                    <a:pt x="155" y="672"/>
                  </a:lnTo>
                  <a:lnTo>
                    <a:pt x="104" y="672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3" name="Freeform 330"/>
            <p:cNvSpPr>
              <a:spLocks/>
            </p:cNvSpPr>
            <p:nvPr/>
          </p:nvSpPr>
          <p:spPr bwMode="auto">
            <a:xfrm>
              <a:off x="3085" y="3322"/>
              <a:ext cx="186" cy="41"/>
            </a:xfrm>
            <a:custGeom>
              <a:avLst/>
              <a:gdLst>
                <a:gd name="T0" fmla="*/ 1 w 929"/>
                <a:gd name="T1" fmla="*/ 0 h 206"/>
                <a:gd name="T2" fmla="*/ 1 w 929"/>
                <a:gd name="T3" fmla="*/ 0 h 206"/>
                <a:gd name="T4" fmla="*/ 1 w 929"/>
                <a:gd name="T5" fmla="*/ 0 h 206"/>
                <a:gd name="T6" fmla="*/ 1 w 929"/>
                <a:gd name="T7" fmla="*/ 0 h 206"/>
                <a:gd name="T8" fmla="*/ 1 w 929"/>
                <a:gd name="T9" fmla="*/ 0 h 206"/>
                <a:gd name="T10" fmla="*/ 1 w 929"/>
                <a:gd name="T11" fmla="*/ 0 h 206"/>
                <a:gd name="T12" fmla="*/ 0 w 929"/>
                <a:gd name="T13" fmla="*/ 0 h 206"/>
                <a:gd name="T14" fmla="*/ 0 w 929"/>
                <a:gd name="T15" fmla="*/ 0 h 206"/>
                <a:gd name="T16" fmla="*/ 0 w 929"/>
                <a:gd name="T17" fmla="*/ 0 h 206"/>
                <a:gd name="T18" fmla="*/ 0 w 929"/>
                <a:gd name="T19" fmla="*/ 0 h 206"/>
                <a:gd name="T20" fmla="*/ 0 w 929"/>
                <a:gd name="T21" fmla="*/ 0 h 206"/>
                <a:gd name="T22" fmla="*/ 0 w 929"/>
                <a:gd name="T23" fmla="*/ 0 h 206"/>
                <a:gd name="T24" fmla="*/ 0 w 929"/>
                <a:gd name="T25" fmla="*/ 0 h 206"/>
                <a:gd name="T26" fmla="*/ 0 w 929"/>
                <a:gd name="T27" fmla="*/ 0 h 206"/>
                <a:gd name="T28" fmla="*/ 0 w 929"/>
                <a:gd name="T29" fmla="*/ 0 h 206"/>
                <a:gd name="T30" fmla="*/ 0 w 929"/>
                <a:gd name="T31" fmla="*/ 0 h 206"/>
                <a:gd name="T32" fmla="*/ 0 w 929"/>
                <a:gd name="T33" fmla="*/ 0 h 206"/>
                <a:gd name="T34" fmla="*/ 1 w 929"/>
                <a:gd name="T35" fmla="*/ 0 h 206"/>
                <a:gd name="T36" fmla="*/ 1 w 929"/>
                <a:gd name="T37" fmla="*/ 0 h 206"/>
                <a:gd name="T38" fmla="*/ 1 w 929"/>
                <a:gd name="T39" fmla="*/ 0 h 206"/>
                <a:gd name="T40" fmla="*/ 1 w 929"/>
                <a:gd name="T41" fmla="*/ 0 h 206"/>
                <a:gd name="T42" fmla="*/ 1 w 929"/>
                <a:gd name="T43" fmla="*/ 0 h 206"/>
                <a:gd name="T44" fmla="*/ 1 w 929"/>
                <a:gd name="T45" fmla="*/ 0 h 206"/>
                <a:gd name="T46" fmla="*/ 1 w 929"/>
                <a:gd name="T47" fmla="*/ 0 h 2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29" h="206">
                  <a:moveTo>
                    <a:pt x="929" y="103"/>
                  </a:moveTo>
                  <a:lnTo>
                    <a:pt x="878" y="155"/>
                  </a:lnTo>
                  <a:lnTo>
                    <a:pt x="774" y="206"/>
                  </a:lnTo>
                  <a:lnTo>
                    <a:pt x="671" y="155"/>
                  </a:lnTo>
                  <a:lnTo>
                    <a:pt x="567" y="155"/>
                  </a:lnTo>
                  <a:lnTo>
                    <a:pt x="309" y="155"/>
                  </a:lnTo>
                  <a:lnTo>
                    <a:pt x="154" y="103"/>
                  </a:lnTo>
                  <a:lnTo>
                    <a:pt x="51" y="103"/>
                  </a:lnTo>
                  <a:lnTo>
                    <a:pt x="0" y="51"/>
                  </a:lnTo>
                  <a:lnTo>
                    <a:pt x="51" y="0"/>
                  </a:lnTo>
                  <a:lnTo>
                    <a:pt x="103" y="0"/>
                  </a:lnTo>
                  <a:lnTo>
                    <a:pt x="207" y="0"/>
                  </a:lnTo>
                  <a:lnTo>
                    <a:pt x="309" y="0"/>
                  </a:lnTo>
                  <a:lnTo>
                    <a:pt x="465" y="0"/>
                  </a:lnTo>
                  <a:lnTo>
                    <a:pt x="620" y="0"/>
                  </a:lnTo>
                  <a:lnTo>
                    <a:pt x="774" y="0"/>
                  </a:lnTo>
                  <a:lnTo>
                    <a:pt x="826" y="51"/>
                  </a:lnTo>
                  <a:lnTo>
                    <a:pt x="929" y="103"/>
                  </a:lnTo>
                  <a:close/>
                </a:path>
              </a:pathLst>
            </a:custGeom>
            <a:solidFill>
              <a:srgbClr val="F5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4" name="Freeform 331"/>
            <p:cNvSpPr>
              <a:spLocks/>
            </p:cNvSpPr>
            <p:nvPr/>
          </p:nvSpPr>
          <p:spPr bwMode="auto">
            <a:xfrm>
              <a:off x="3095" y="3322"/>
              <a:ext cx="165" cy="31"/>
            </a:xfrm>
            <a:custGeom>
              <a:avLst/>
              <a:gdLst>
                <a:gd name="T0" fmla="*/ 1 w 827"/>
                <a:gd name="T1" fmla="*/ 0 h 155"/>
                <a:gd name="T2" fmla="*/ 1 w 827"/>
                <a:gd name="T3" fmla="*/ 0 h 155"/>
                <a:gd name="T4" fmla="*/ 1 w 827"/>
                <a:gd name="T5" fmla="*/ 0 h 155"/>
                <a:gd name="T6" fmla="*/ 1 w 827"/>
                <a:gd name="T7" fmla="*/ 0 h 155"/>
                <a:gd name="T8" fmla="*/ 1 w 827"/>
                <a:gd name="T9" fmla="*/ 0 h 155"/>
                <a:gd name="T10" fmla="*/ 1 w 827"/>
                <a:gd name="T11" fmla="*/ 0 h 155"/>
                <a:gd name="T12" fmla="*/ 0 w 827"/>
                <a:gd name="T13" fmla="*/ 0 h 155"/>
                <a:gd name="T14" fmla="*/ 0 w 827"/>
                <a:gd name="T15" fmla="*/ 0 h 155"/>
                <a:gd name="T16" fmla="*/ 0 w 827"/>
                <a:gd name="T17" fmla="*/ 0 h 155"/>
                <a:gd name="T18" fmla="*/ 0 w 827"/>
                <a:gd name="T19" fmla="*/ 0 h 155"/>
                <a:gd name="T20" fmla="*/ 0 w 827"/>
                <a:gd name="T21" fmla="*/ 0 h 155"/>
                <a:gd name="T22" fmla="*/ 0 w 827"/>
                <a:gd name="T23" fmla="*/ 0 h 155"/>
                <a:gd name="T24" fmla="*/ 0 w 827"/>
                <a:gd name="T25" fmla="*/ 0 h 155"/>
                <a:gd name="T26" fmla="*/ 0 w 827"/>
                <a:gd name="T27" fmla="*/ 0 h 155"/>
                <a:gd name="T28" fmla="*/ 0 w 827"/>
                <a:gd name="T29" fmla="*/ 0 h 155"/>
                <a:gd name="T30" fmla="*/ 0 w 827"/>
                <a:gd name="T31" fmla="*/ 0 h 155"/>
                <a:gd name="T32" fmla="*/ 0 w 827"/>
                <a:gd name="T33" fmla="*/ 0 h 155"/>
                <a:gd name="T34" fmla="*/ 1 w 827"/>
                <a:gd name="T35" fmla="*/ 0 h 155"/>
                <a:gd name="T36" fmla="*/ 1 w 827"/>
                <a:gd name="T37" fmla="*/ 0 h 155"/>
                <a:gd name="T38" fmla="*/ 1 w 827"/>
                <a:gd name="T39" fmla="*/ 0 h 155"/>
                <a:gd name="T40" fmla="*/ 1 w 827"/>
                <a:gd name="T41" fmla="*/ 0 h 155"/>
                <a:gd name="T42" fmla="*/ 1 w 827"/>
                <a:gd name="T43" fmla="*/ 0 h 155"/>
                <a:gd name="T44" fmla="*/ 1 w 827"/>
                <a:gd name="T45" fmla="*/ 0 h 155"/>
                <a:gd name="T46" fmla="*/ 1 w 827"/>
                <a:gd name="T47" fmla="*/ 0 h 1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27" h="155">
                  <a:moveTo>
                    <a:pt x="827" y="103"/>
                  </a:moveTo>
                  <a:lnTo>
                    <a:pt x="775" y="155"/>
                  </a:lnTo>
                  <a:lnTo>
                    <a:pt x="723" y="155"/>
                  </a:lnTo>
                  <a:lnTo>
                    <a:pt x="620" y="103"/>
                  </a:lnTo>
                  <a:lnTo>
                    <a:pt x="516" y="103"/>
                  </a:lnTo>
                  <a:lnTo>
                    <a:pt x="258" y="103"/>
                  </a:lnTo>
                  <a:lnTo>
                    <a:pt x="103" y="103"/>
                  </a:lnTo>
                  <a:lnTo>
                    <a:pt x="52" y="103"/>
                  </a:lnTo>
                  <a:lnTo>
                    <a:pt x="0" y="51"/>
                  </a:lnTo>
                  <a:lnTo>
                    <a:pt x="52" y="0"/>
                  </a:lnTo>
                  <a:lnTo>
                    <a:pt x="103" y="0"/>
                  </a:lnTo>
                  <a:lnTo>
                    <a:pt x="156" y="0"/>
                  </a:lnTo>
                  <a:lnTo>
                    <a:pt x="258" y="0"/>
                  </a:lnTo>
                  <a:lnTo>
                    <a:pt x="362" y="0"/>
                  </a:lnTo>
                  <a:lnTo>
                    <a:pt x="569" y="0"/>
                  </a:lnTo>
                  <a:lnTo>
                    <a:pt x="671" y="0"/>
                  </a:lnTo>
                  <a:lnTo>
                    <a:pt x="775" y="51"/>
                  </a:lnTo>
                  <a:lnTo>
                    <a:pt x="827" y="103"/>
                  </a:lnTo>
                  <a:close/>
                </a:path>
              </a:pathLst>
            </a:custGeom>
            <a:solidFill>
              <a:srgbClr val="F8C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5" name="Freeform 332"/>
            <p:cNvSpPr>
              <a:spLocks/>
            </p:cNvSpPr>
            <p:nvPr/>
          </p:nvSpPr>
          <p:spPr bwMode="auto">
            <a:xfrm>
              <a:off x="3105" y="3322"/>
              <a:ext cx="155" cy="31"/>
            </a:xfrm>
            <a:custGeom>
              <a:avLst/>
              <a:gdLst>
                <a:gd name="T0" fmla="*/ 1 w 775"/>
                <a:gd name="T1" fmla="*/ 0 h 155"/>
                <a:gd name="T2" fmla="*/ 1 w 775"/>
                <a:gd name="T3" fmla="*/ 0 h 155"/>
                <a:gd name="T4" fmla="*/ 1 w 775"/>
                <a:gd name="T5" fmla="*/ 0 h 155"/>
                <a:gd name="T6" fmla="*/ 1 w 775"/>
                <a:gd name="T7" fmla="*/ 0 h 155"/>
                <a:gd name="T8" fmla="*/ 1 w 775"/>
                <a:gd name="T9" fmla="*/ 0 h 155"/>
                <a:gd name="T10" fmla="*/ 1 w 775"/>
                <a:gd name="T11" fmla="*/ 0 h 155"/>
                <a:gd name="T12" fmla="*/ 0 w 775"/>
                <a:gd name="T13" fmla="*/ 0 h 155"/>
                <a:gd name="T14" fmla="*/ 0 w 775"/>
                <a:gd name="T15" fmla="*/ 0 h 155"/>
                <a:gd name="T16" fmla="*/ 0 w 775"/>
                <a:gd name="T17" fmla="*/ 0 h 155"/>
                <a:gd name="T18" fmla="*/ 0 w 775"/>
                <a:gd name="T19" fmla="*/ 0 h 155"/>
                <a:gd name="T20" fmla="*/ 0 w 775"/>
                <a:gd name="T21" fmla="*/ 0 h 155"/>
                <a:gd name="T22" fmla="*/ 0 w 775"/>
                <a:gd name="T23" fmla="*/ 0 h 155"/>
                <a:gd name="T24" fmla="*/ 0 w 775"/>
                <a:gd name="T25" fmla="*/ 0 h 155"/>
                <a:gd name="T26" fmla="*/ 0 w 775"/>
                <a:gd name="T27" fmla="*/ 0 h 155"/>
                <a:gd name="T28" fmla="*/ 0 w 775"/>
                <a:gd name="T29" fmla="*/ 0 h 155"/>
                <a:gd name="T30" fmla="*/ 0 w 775"/>
                <a:gd name="T31" fmla="*/ 0 h 155"/>
                <a:gd name="T32" fmla="*/ 0 w 775"/>
                <a:gd name="T33" fmla="*/ 0 h 155"/>
                <a:gd name="T34" fmla="*/ 0 w 775"/>
                <a:gd name="T35" fmla="*/ 0 h 155"/>
                <a:gd name="T36" fmla="*/ 1 w 775"/>
                <a:gd name="T37" fmla="*/ 0 h 155"/>
                <a:gd name="T38" fmla="*/ 1 w 775"/>
                <a:gd name="T39" fmla="*/ 0 h 155"/>
                <a:gd name="T40" fmla="*/ 1 w 775"/>
                <a:gd name="T41" fmla="*/ 0 h 155"/>
                <a:gd name="T42" fmla="*/ 1 w 775"/>
                <a:gd name="T43" fmla="*/ 0 h 155"/>
                <a:gd name="T44" fmla="*/ 1 w 775"/>
                <a:gd name="T45" fmla="*/ 0 h 155"/>
                <a:gd name="T46" fmla="*/ 1 w 775"/>
                <a:gd name="T47" fmla="*/ 0 h 1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5" h="155">
                  <a:moveTo>
                    <a:pt x="775" y="103"/>
                  </a:moveTo>
                  <a:lnTo>
                    <a:pt x="723" y="155"/>
                  </a:lnTo>
                  <a:lnTo>
                    <a:pt x="619" y="155"/>
                  </a:lnTo>
                  <a:lnTo>
                    <a:pt x="568" y="103"/>
                  </a:lnTo>
                  <a:lnTo>
                    <a:pt x="464" y="103"/>
                  </a:lnTo>
                  <a:lnTo>
                    <a:pt x="206" y="103"/>
                  </a:lnTo>
                  <a:lnTo>
                    <a:pt x="51" y="51"/>
                  </a:lnTo>
                  <a:lnTo>
                    <a:pt x="0" y="51"/>
                  </a:lnTo>
                  <a:lnTo>
                    <a:pt x="51" y="0"/>
                  </a:lnTo>
                  <a:lnTo>
                    <a:pt x="104" y="0"/>
                  </a:lnTo>
                  <a:lnTo>
                    <a:pt x="155" y="0"/>
                  </a:lnTo>
                  <a:lnTo>
                    <a:pt x="310" y="0"/>
                  </a:lnTo>
                  <a:lnTo>
                    <a:pt x="464" y="0"/>
                  </a:lnTo>
                  <a:lnTo>
                    <a:pt x="619" y="0"/>
                  </a:lnTo>
                  <a:lnTo>
                    <a:pt x="671" y="51"/>
                  </a:lnTo>
                  <a:lnTo>
                    <a:pt x="723" y="51"/>
                  </a:lnTo>
                  <a:lnTo>
                    <a:pt x="775" y="103"/>
                  </a:lnTo>
                  <a:close/>
                </a:path>
              </a:pathLst>
            </a:custGeom>
            <a:solidFill>
              <a:srgbClr val="FBC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6" name="Freeform 333"/>
            <p:cNvSpPr>
              <a:spLocks/>
            </p:cNvSpPr>
            <p:nvPr/>
          </p:nvSpPr>
          <p:spPr bwMode="auto">
            <a:xfrm>
              <a:off x="3116" y="3322"/>
              <a:ext cx="134" cy="21"/>
            </a:xfrm>
            <a:custGeom>
              <a:avLst/>
              <a:gdLst>
                <a:gd name="T0" fmla="*/ 1 w 672"/>
                <a:gd name="T1" fmla="*/ 0 h 103"/>
                <a:gd name="T2" fmla="*/ 1 w 672"/>
                <a:gd name="T3" fmla="*/ 0 h 103"/>
                <a:gd name="T4" fmla="*/ 0 w 672"/>
                <a:gd name="T5" fmla="*/ 0 h 103"/>
                <a:gd name="T6" fmla="*/ 0 w 672"/>
                <a:gd name="T7" fmla="*/ 0 h 103"/>
                <a:gd name="T8" fmla="*/ 0 w 672"/>
                <a:gd name="T9" fmla="*/ 0 h 103"/>
                <a:gd name="T10" fmla="*/ 0 w 672"/>
                <a:gd name="T11" fmla="*/ 0 h 103"/>
                <a:gd name="T12" fmla="*/ 0 w 672"/>
                <a:gd name="T13" fmla="*/ 0 h 103"/>
                <a:gd name="T14" fmla="*/ 0 w 672"/>
                <a:gd name="T15" fmla="*/ 0 h 103"/>
                <a:gd name="T16" fmla="*/ 0 w 672"/>
                <a:gd name="T17" fmla="*/ 0 h 103"/>
                <a:gd name="T18" fmla="*/ 0 w 672"/>
                <a:gd name="T19" fmla="*/ 0 h 103"/>
                <a:gd name="T20" fmla="*/ 0 w 672"/>
                <a:gd name="T21" fmla="*/ 0 h 103"/>
                <a:gd name="T22" fmla="*/ 0 w 672"/>
                <a:gd name="T23" fmla="*/ 0 h 103"/>
                <a:gd name="T24" fmla="*/ 0 w 672"/>
                <a:gd name="T25" fmla="*/ 0 h 103"/>
                <a:gd name="T26" fmla="*/ 0 w 672"/>
                <a:gd name="T27" fmla="*/ 0 h 103"/>
                <a:gd name="T28" fmla="*/ 1 w 672"/>
                <a:gd name="T29" fmla="*/ 0 h 103"/>
                <a:gd name="T30" fmla="*/ 1 w 672"/>
                <a:gd name="T31" fmla="*/ 0 h 103"/>
                <a:gd name="T32" fmla="*/ 1 w 672"/>
                <a:gd name="T33" fmla="*/ 0 h 103"/>
                <a:gd name="T34" fmla="*/ 1 w 672"/>
                <a:gd name="T35" fmla="*/ 0 h 103"/>
                <a:gd name="T36" fmla="*/ 1 w 672"/>
                <a:gd name="T37" fmla="*/ 0 h 103"/>
                <a:gd name="T38" fmla="*/ 1 w 672"/>
                <a:gd name="T39" fmla="*/ 0 h 103"/>
                <a:gd name="T40" fmla="*/ 1 w 672"/>
                <a:gd name="T41" fmla="*/ 0 h 103"/>
                <a:gd name="T42" fmla="*/ 1 w 672"/>
                <a:gd name="T43" fmla="*/ 0 h 103"/>
                <a:gd name="T44" fmla="*/ 1 w 672"/>
                <a:gd name="T45" fmla="*/ 0 h 103"/>
                <a:gd name="T46" fmla="*/ 1 w 672"/>
                <a:gd name="T47" fmla="*/ 0 h 1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72" h="103">
                  <a:moveTo>
                    <a:pt x="517" y="51"/>
                  </a:moveTo>
                  <a:lnTo>
                    <a:pt x="413" y="51"/>
                  </a:lnTo>
                  <a:lnTo>
                    <a:pt x="155" y="51"/>
                  </a:lnTo>
                  <a:lnTo>
                    <a:pt x="53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3" y="0"/>
                  </a:lnTo>
                  <a:lnTo>
                    <a:pt x="104" y="0"/>
                  </a:lnTo>
                  <a:lnTo>
                    <a:pt x="207" y="0"/>
                  </a:lnTo>
                  <a:lnTo>
                    <a:pt x="413" y="51"/>
                  </a:lnTo>
                  <a:lnTo>
                    <a:pt x="568" y="51"/>
                  </a:lnTo>
                  <a:lnTo>
                    <a:pt x="620" y="51"/>
                  </a:lnTo>
                  <a:lnTo>
                    <a:pt x="672" y="51"/>
                  </a:lnTo>
                  <a:lnTo>
                    <a:pt x="620" y="103"/>
                  </a:lnTo>
                  <a:lnTo>
                    <a:pt x="568" y="103"/>
                  </a:lnTo>
                  <a:lnTo>
                    <a:pt x="517" y="51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7" name="Freeform 334"/>
            <p:cNvSpPr>
              <a:spLocks/>
            </p:cNvSpPr>
            <p:nvPr/>
          </p:nvSpPr>
          <p:spPr bwMode="auto">
            <a:xfrm>
              <a:off x="3343" y="3136"/>
              <a:ext cx="155" cy="124"/>
            </a:xfrm>
            <a:custGeom>
              <a:avLst/>
              <a:gdLst>
                <a:gd name="T0" fmla="*/ 1 w 775"/>
                <a:gd name="T1" fmla="*/ 1 h 620"/>
                <a:gd name="T2" fmla="*/ 1 w 775"/>
                <a:gd name="T3" fmla="*/ 1 h 620"/>
                <a:gd name="T4" fmla="*/ 1 w 775"/>
                <a:gd name="T5" fmla="*/ 1 h 620"/>
                <a:gd name="T6" fmla="*/ 1 w 775"/>
                <a:gd name="T7" fmla="*/ 1 h 620"/>
                <a:gd name="T8" fmla="*/ 1 w 775"/>
                <a:gd name="T9" fmla="*/ 1 h 620"/>
                <a:gd name="T10" fmla="*/ 1 w 775"/>
                <a:gd name="T11" fmla="*/ 0 h 620"/>
                <a:gd name="T12" fmla="*/ 0 w 775"/>
                <a:gd name="T13" fmla="*/ 0 h 620"/>
                <a:gd name="T14" fmla="*/ 0 w 775"/>
                <a:gd name="T15" fmla="*/ 0 h 620"/>
                <a:gd name="T16" fmla="*/ 0 w 775"/>
                <a:gd name="T17" fmla="*/ 0 h 620"/>
                <a:gd name="T18" fmla="*/ 0 w 775"/>
                <a:gd name="T19" fmla="*/ 0 h 620"/>
                <a:gd name="T20" fmla="*/ 0 w 775"/>
                <a:gd name="T21" fmla="*/ 0 h 620"/>
                <a:gd name="T22" fmla="*/ 0 w 775"/>
                <a:gd name="T23" fmla="*/ 0 h 620"/>
                <a:gd name="T24" fmla="*/ 0 w 775"/>
                <a:gd name="T25" fmla="*/ 0 h 620"/>
                <a:gd name="T26" fmla="*/ 0 w 775"/>
                <a:gd name="T27" fmla="*/ 0 h 620"/>
                <a:gd name="T28" fmla="*/ 0 w 775"/>
                <a:gd name="T29" fmla="*/ 0 h 620"/>
                <a:gd name="T30" fmla="*/ 0 w 775"/>
                <a:gd name="T31" fmla="*/ 0 h 620"/>
                <a:gd name="T32" fmla="*/ 0 w 775"/>
                <a:gd name="T33" fmla="*/ 0 h 620"/>
                <a:gd name="T34" fmla="*/ 0 w 775"/>
                <a:gd name="T35" fmla="*/ 0 h 620"/>
                <a:gd name="T36" fmla="*/ 1 w 775"/>
                <a:gd name="T37" fmla="*/ 0 h 620"/>
                <a:gd name="T38" fmla="*/ 1 w 775"/>
                <a:gd name="T39" fmla="*/ 0 h 620"/>
                <a:gd name="T40" fmla="*/ 1 w 775"/>
                <a:gd name="T41" fmla="*/ 0 h 620"/>
                <a:gd name="T42" fmla="*/ 1 w 775"/>
                <a:gd name="T43" fmla="*/ 0 h 620"/>
                <a:gd name="T44" fmla="*/ 1 w 775"/>
                <a:gd name="T45" fmla="*/ 0 h 620"/>
                <a:gd name="T46" fmla="*/ 1 w 775"/>
                <a:gd name="T47" fmla="*/ 1 h 620"/>
                <a:gd name="T48" fmla="*/ 1 w 775"/>
                <a:gd name="T49" fmla="*/ 1 h 620"/>
                <a:gd name="T50" fmla="*/ 1 w 775"/>
                <a:gd name="T51" fmla="*/ 1 h 620"/>
                <a:gd name="T52" fmla="*/ 1 w 775"/>
                <a:gd name="T53" fmla="*/ 1 h 620"/>
                <a:gd name="T54" fmla="*/ 1 w 775"/>
                <a:gd name="T55" fmla="*/ 1 h 6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75" h="620">
                  <a:moveTo>
                    <a:pt x="671" y="620"/>
                  </a:moveTo>
                  <a:lnTo>
                    <a:pt x="568" y="620"/>
                  </a:lnTo>
                  <a:lnTo>
                    <a:pt x="517" y="568"/>
                  </a:lnTo>
                  <a:lnTo>
                    <a:pt x="464" y="465"/>
                  </a:lnTo>
                  <a:lnTo>
                    <a:pt x="413" y="310"/>
                  </a:lnTo>
                  <a:lnTo>
                    <a:pt x="310" y="207"/>
                  </a:lnTo>
                  <a:lnTo>
                    <a:pt x="310" y="155"/>
                  </a:lnTo>
                  <a:lnTo>
                    <a:pt x="155" y="207"/>
                  </a:lnTo>
                  <a:lnTo>
                    <a:pt x="51" y="155"/>
                  </a:lnTo>
                  <a:lnTo>
                    <a:pt x="0" y="103"/>
                  </a:lnTo>
                  <a:lnTo>
                    <a:pt x="0" y="52"/>
                  </a:lnTo>
                  <a:lnTo>
                    <a:pt x="104" y="52"/>
                  </a:lnTo>
                  <a:lnTo>
                    <a:pt x="206" y="0"/>
                  </a:lnTo>
                  <a:lnTo>
                    <a:pt x="258" y="0"/>
                  </a:lnTo>
                  <a:lnTo>
                    <a:pt x="362" y="52"/>
                  </a:lnTo>
                  <a:lnTo>
                    <a:pt x="413" y="52"/>
                  </a:lnTo>
                  <a:lnTo>
                    <a:pt x="464" y="155"/>
                  </a:lnTo>
                  <a:lnTo>
                    <a:pt x="568" y="310"/>
                  </a:lnTo>
                  <a:lnTo>
                    <a:pt x="723" y="465"/>
                  </a:lnTo>
                  <a:lnTo>
                    <a:pt x="775" y="568"/>
                  </a:lnTo>
                  <a:lnTo>
                    <a:pt x="723" y="620"/>
                  </a:lnTo>
                  <a:lnTo>
                    <a:pt x="671" y="620"/>
                  </a:lnTo>
                  <a:close/>
                </a:path>
              </a:pathLst>
            </a:custGeom>
            <a:solidFill>
              <a:srgbClr val="F5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8" name="Freeform 335"/>
            <p:cNvSpPr>
              <a:spLocks/>
            </p:cNvSpPr>
            <p:nvPr/>
          </p:nvSpPr>
          <p:spPr bwMode="auto">
            <a:xfrm>
              <a:off x="3353" y="3136"/>
              <a:ext cx="135" cy="124"/>
            </a:xfrm>
            <a:custGeom>
              <a:avLst/>
              <a:gdLst>
                <a:gd name="T0" fmla="*/ 1 w 672"/>
                <a:gd name="T1" fmla="*/ 1 h 620"/>
                <a:gd name="T2" fmla="*/ 1 w 672"/>
                <a:gd name="T3" fmla="*/ 1 h 620"/>
                <a:gd name="T4" fmla="*/ 1 w 672"/>
                <a:gd name="T5" fmla="*/ 1 h 620"/>
                <a:gd name="T6" fmla="*/ 1 w 672"/>
                <a:gd name="T7" fmla="*/ 1 h 620"/>
                <a:gd name="T8" fmla="*/ 1 w 672"/>
                <a:gd name="T9" fmla="*/ 1 h 620"/>
                <a:gd name="T10" fmla="*/ 1 w 672"/>
                <a:gd name="T11" fmla="*/ 0 h 620"/>
                <a:gd name="T12" fmla="*/ 0 w 672"/>
                <a:gd name="T13" fmla="*/ 0 h 620"/>
                <a:gd name="T14" fmla="*/ 0 w 672"/>
                <a:gd name="T15" fmla="*/ 0 h 620"/>
                <a:gd name="T16" fmla="*/ 0 w 672"/>
                <a:gd name="T17" fmla="*/ 0 h 620"/>
                <a:gd name="T18" fmla="*/ 0 w 672"/>
                <a:gd name="T19" fmla="*/ 0 h 620"/>
                <a:gd name="T20" fmla="*/ 0 w 672"/>
                <a:gd name="T21" fmla="*/ 0 h 620"/>
                <a:gd name="T22" fmla="*/ 0 w 672"/>
                <a:gd name="T23" fmla="*/ 0 h 620"/>
                <a:gd name="T24" fmla="*/ 0 w 672"/>
                <a:gd name="T25" fmla="*/ 0 h 620"/>
                <a:gd name="T26" fmla="*/ 0 w 672"/>
                <a:gd name="T27" fmla="*/ 0 h 620"/>
                <a:gd name="T28" fmla="*/ 0 w 672"/>
                <a:gd name="T29" fmla="*/ 0 h 620"/>
                <a:gd name="T30" fmla="*/ 0 w 672"/>
                <a:gd name="T31" fmla="*/ 0 h 620"/>
                <a:gd name="T32" fmla="*/ 0 w 672"/>
                <a:gd name="T33" fmla="*/ 0 h 620"/>
                <a:gd name="T34" fmla="*/ 0 w 672"/>
                <a:gd name="T35" fmla="*/ 0 h 620"/>
                <a:gd name="T36" fmla="*/ 0 w 672"/>
                <a:gd name="T37" fmla="*/ 0 h 620"/>
                <a:gd name="T38" fmla="*/ 0 w 672"/>
                <a:gd name="T39" fmla="*/ 0 h 620"/>
                <a:gd name="T40" fmla="*/ 0 w 672"/>
                <a:gd name="T41" fmla="*/ 0 h 620"/>
                <a:gd name="T42" fmla="*/ 1 w 672"/>
                <a:gd name="T43" fmla="*/ 0 h 620"/>
                <a:gd name="T44" fmla="*/ 1 w 672"/>
                <a:gd name="T45" fmla="*/ 1 h 620"/>
                <a:gd name="T46" fmla="*/ 1 w 672"/>
                <a:gd name="T47" fmla="*/ 1 h 620"/>
                <a:gd name="T48" fmla="*/ 1 w 672"/>
                <a:gd name="T49" fmla="*/ 1 h 620"/>
                <a:gd name="T50" fmla="*/ 1 w 672"/>
                <a:gd name="T51" fmla="*/ 1 h 620"/>
                <a:gd name="T52" fmla="*/ 1 w 672"/>
                <a:gd name="T53" fmla="*/ 1 h 620"/>
                <a:gd name="T54" fmla="*/ 1 w 672"/>
                <a:gd name="T55" fmla="*/ 1 h 6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72" h="620">
                  <a:moveTo>
                    <a:pt x="620" y="620"/>
                  </a:moveTo>
                  <a:lnTo>
                    <a:pt x="517" y="620"/>
                  </a:lnTo>
                  <a:lnTo>
                    <a:pt x="466" y="568"/>
                  </a:lnTo>
                  <a:lnTo>
                    <a:pt x="466" y="465"/>
                  </a:lnTo>
                  <a:lnTo>
                    <a:pt x="362" y="310"/>
                  </a:lnTo>
                  <a:lnTo>
                    <a:pt x="311" y="155"/>
                  </a:lnTo>
                  <a:lnTo>
                    <a:pt x="259" y="103"/>
                  </a:lnTo>
                  <a:lnTo>
                    <a:pt x="155" y="155"/>
                  </a:lnTo>
                  <a:lnTo>
                    <a:pt x="53" y="103"/>
                  </a:lnTo>
                  <a:lnTo>
                    <a:pt x="0" y="52"/>
                  </a:lnTo>
                  <a:lnTo>
                    <a:pt x="104" y="52"/>
                  </a:lnTo>
                  <a:lnTo>
                    <a:pt x="155" y="0"/>
                  </a:lnTo>
                  <a:lnTo>
                    <a:pt x="207" y="0"/>
                  </a:lnTo>
                  <a:lnTo>
                    <a:pt x="259" y="52"/>
                  </a:lnTo>
                  <a:lnTo>
                    <a:pt x="311" y="52"/>
                  </a:lnTo>
                  <a:lnTo>
                    <a:pt x="413" y="155"/>
                  </a:lnTo>
                  <a:lnTo>
                    <a:pt x="517" y="361"/>
                  </a:lnTo>
                  <a:lnTo>
                    <a:pt x="672" y="465"/>
                  </a:lnTo>
                  <a:lnTo>
                    <a:pt x="672" y="568"/>
                  </a:lnTo>
                  <a:lnTo>
                    <a:pt x="672" y="620"/>
                  </a:lnTo>
                  <a:lnTo>
                    <a:pt x="620" y="620"/>
                  </a:lnTo>
                  <a:close/>
                </a:path>
              </a:pathLst>
            </a:custGeom>
            <a:solidFill>
              <a:srgbClr val="F8C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09" name="Freeform 336"/>
            <p:cNvSpPr>
              <a:spLocks/>
            </p:cNvSpPr>
            <p:nvPr/>
          </p:nvSpPr>
          <p:spPr bwMode="auto">
            <a:xfrm>
              <a:off x="3364" y="3136"/>
              <a:ext cx="124" cy="114"/>
            </a:xfrm>
            <a:custGeom>
              <a:avLst/>
              <a:gdLst>
                <a:gd name="T0" fmla="*/ 1 w 619"/>
                <a:gd name="T1" fmla="*/ 1 h 568"/>
                <a:gd name="T2" fmla="*/ 1 w 619"/>
                <a:gd name="T3" fmla="*/ 1 h 568"/>
                <a:gd name="T4" fmla="*/ 1 w 619"/>
                <a:gd name="T5" fmla="*/ 1 h 568"/>
                <a:gd name="T6" fmla="*/ 1 w 619"/>
                <a:gd name="T7" fmla="*/ 1 h 568"/>
                <a:gd name="T8" fmla="*/ 1 w 619"/>
                <a:gd name="T9" fmla="*/ 1 h 568"/>
                <a:gd name="T10" fmla="*/ 1 w 619"/>
                <a:gd name="T11" fmla="*/ 0 h 568"/>
                <a:gd name="T12" fmla="*/ 0 w 619"/>
                <a:gd name="T13" fmla="*/ 0 h 568"/>
                <a:gd name="T14" fmla="*/ 0 w 619"/>
                <a:gd name="T15" fmla="*/ 0 h 568"/>
                <a:gd name="T16" fmla="*/ 0 w 619"/>
                <a:gd name="T17" fmla="*/ 0 h 568"/>
                <a:gd name="T18" fmla="*/ 0 w 619"/>
                <a:gd name="T19" fmla="*/ 0 h 568"/>
                <a:gd name="T20" fmla="*/ 0 w 619"/>
                <a:gd name="T21" fmla="*/ 0 h 568"/>
                <a:gd name="T22" fmla="*/ 0 w 619"/>
                <a:gd name="T23" fmla="*/ 0 h 568"/>
                <a:gd name="T24" fmla="*/ 0 w 619"/>
                <a:gd name="T25" fmla="*/ 0 h 568"/>
                <a:gd name="T26" fmla="*/ 0 w 619"/>
                <a:gd name="T27" fmla="*/ 0 h 568"/>
                <a:gd name="T28" fmla="*/ 0 w 619"/>
                <a:gd name="T29" fmla="*/ 0 h 568"/>
                <a:gd name="T30" fmla="*/ 0 w 619"/>
                <a:gd name="T31" fmla="*/ 0 h 568"/>
                <a:gd name="T32" fmla="*/ 0 w 619"/>
                <a:gd name="T33" fmla="*/ 0 h 568"/>
                <a:gd name="T34" fmla="*/ 0 w 619"/>
                <a:gd name="T35" fmla="*/ 0 h 568"/>
                <a:gd name="T36" fmla="*/ 0 w 619"/>
                <a:gd name="T37" fmla="*/ 0 h 568"/>
                <a:gd name="T38" fmla="*/ 0 w 619"/>
                <a:gd name="T39" fmla="*/ 0 h 568"/>
                <a:gd name="T40" fmla="*/ 0 w 619"/>
                <a:gd name="T41" fmla="*/ 0 h 568"/>
                <a:gd name="T42" fmla="*/ 0 w 619"/>
                <a:gd name="T43" fmla="*/ 0 h 568"/>
                <a:gd name="T44" fmla="*/ 1 w 619"/>
                <a:gd name="T45" fmla="*/ 1 h 568"/>
                <a:gd name="T46" fmla="*/ 1 w 619"/>
                <a:gd name="T47" fmla="*/ 1 h 568"/>
                <a:gd name="T48" fmla="*/ 1 w 619"/>
                <a:gd name="T49" fmla="*/ 1 h 568"/>
                <a:gd name="T50" fmla="*/ 1 w 619"/>
                <a:gd name="T51" fmla="*/ 1 h 568"/>
                <a:gd name="T52" fmla="*/ 1 w 619"/>
                <a:gd name="T53" fmla="*/ 1 h 568"/>
                <a:gd name="T54" fmla="*/ 1 w 619"/>
                <a:gd name="T55" fmla="*/ 1 h 56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619" h="568">
                  <a:moveTo>
                    <a:pt x="567" y="568"/>
                  </a:moveTo>
                  <a:lnTo>
                    <a:pt x="515" y="568"/>
                  </a:lnTo>
                  <a:lnTo>
                    <a:pt x="464" y="516"/>
                  </a:lnTo>
                  <a:lnTo>
                    <a:pt x="464" y="465"/>
                  </a:lnTo>
                  <a:lnTo>
                    <a:pt x="360" y="310"/>
                  </a:lnTo>
                  <a:lnTo>
                    <a:pt x="258" y="155"/>
                  </a:lnTo>
                  <a:lnTo>
                    <a:pt x="206" y="103"/>
                  </a:lnTo>
                  <a:lnTo>
                    <a:pt x="102" y="103"/>
                  </a:lnTo>
                  <a:lnTo>
                    <a:pt x="51" y="103"/>
                  </a:lnTo>
                  <a:lnTo>
                    <a:pt x="0" y="52"/>
                  </a:lnTo>
                  <a:lnTo>
                    <a:pt x="102" y="52"/>
                  </a:lnTo>
                  <a:lnTo>
                    <a:pt x="154" y="0"/>
                  </a:lnTo>
                  <a:lnTo>
                    <a:pt x="206" y="0"/>
                  </a:lnTo>
                  <a:lnTo>
                    <a:pt x="206" y="52"/>
                  </a:lnTo>
                  <a:lnTo>
                    <a:pt x="258" y="52"/>
                  </a:lnTo>
                  <a:lnTo>
                    <a:pt x="309" y="155"/>
                  </a:lnTo>
                  <a:lnTo>
                    <a:pt x="464" y="361"/>
                  </a:lnTo>
                  <a:lnTo>
                    <a:pt x="619" y="465"/>
                  </a:lnTo>
                  <a:lnTo>
                    <a:pt x="619" y="516"/>
                  </a:lnTo>
                  <a:lnTo>
                    <a:pt x="619" y="568"/>
                  </a:lnTo>
                  <a:lnTo>
                    <a:pt x="567" y="568"/>
                  </a:lnTo>
                  <a:close/>
                </a:path>
              </a:pathLst>
            </a:custGeom>
            <a:solidFill>
              <a:srgbClr val="FBC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0" name="Freeform 337"/>
            <p:cNvSpPr>
              <a:spLocks/>
            </p:cNvSpPr>
            <p:nvPr/>
          </p:nvSpPr>
          <p:spPr bwMode="auto">
            <a:xfrm>
              <a:off x="3384" y="3136"/>
              <a:ext cx="93" cy="103"/>
            </a:xfrm>
            <a:custGeom>
              <a:avLst/>
              <a:gdLst>
                <a:gd name="T0" fmla="*/ 0 w 465"/>
                <a:gd name="T1" fmla="*/ 0 h 516"/>
                <a:gd name="T2" fmla="*/ 0 w 465"/>
                <a:gd name="T3" fmla="*/ 0 h 516"/>
                <a:gd name="T4" fmla="*/ 0 w 465"/>
                <a:gd name="T5" fmla="*/ 0 h 516"/>
                <a:gd name="T6" fmla="*/ 1 w 465"/>
                <a:gd name="T7" fmla="*/ 1 h 516"/>
                <a:gd name="T8" fmla="*/ 1 w 465"/>
                <a:gd name="T9" fmla="*/ 1 h 516"/>
                <a:gd name="T10" fmla="*/ 1 w 465"/>
                <a:gd name="T11" fmla="*/ 1 h 516"/>
                <a:gd name="T12" fmla="*/ 1 w 465"/>
                <a:gd name="T13" fmla="*/ 1 h 516"/>
                <a:gd name="T14" fmla="*/ 1 w 465"/>
                <a:gd name="T15" fmla="*/ 1 h 516"/>
                <a:gd name="T16" fmla="*/ 1 w 465"/>
                <a:gd name="T17" fmla="*/ 1 h 516"/>
                <a:gd name="T18" fmla="*/ 1 w 465"/>
                <a:gd name="T19" fmla="*/ 1 h 516"/>
                <a:gd name="T20" fmla="*/ 1 w 465"/>
                <a:gd name="T21" fmla="*/ 1 h 516"/>
                <a:gd name="T22" fmla="*/ 1 w 465"/>
                <a:gd name="T23" fmla="*/ 1 h 516"/>
                <a:gd name="T24" fmla="*/ 1 w 465"/>
                <a:gd name="T25" fmla="*/ 1 h 516"/>
                <a:gd name="T26" fmla="*/ 1 w 465"/>
                <a:gd name="T27" fmla="*/ 1 h 516"/>
                <a:gd name="T28" fmla="*/ 0 w 465"/>
                <a:gd name="T29" fmla="*/ 0 h 516"/>
                <a:gd name="T30" fmla="*/ 0 w 465"/>
                <a:gd name="T31" fmla="*/ 0 h 516"/>
                <a:gd name="T32" fmla="*/ 0 w 465"/>
                <a:gd name="T33" fmla="*/ 0 h 516"/>
                <a:gd name="T34" fmla="*/ 0 w 465"/>
                <a:gd name="T35" fmla="*/ 0 h 516"/>
                <a:gd name="T36" fmla="*/ 0 w 465"/>
                <a:gd name="T37" fmla="*/ 0 h 516"/>
                <a:gd name="T38" fmla="*/ 0 w 465"/>
                <a:gd name="T39" fmla="*/ 0 h 516"/>
                <a:gd name="T40" fmla="*/ 0 w 465"/>
                <a:gd name="T41" fmla="*/ 0 h 516"/>
                <a:gd name="T42" fmla="*/ 0 w 465"/>
                <a:gd name="T43" fmla="*/ 0 h 516"/>
                <a:gd name="T44" fmla="*/ 0 w 465"/>
                <a:gd name="T45" fmla="*/ 0 h 516"/>
                <a:gd name="T46" fmla="*/ 0 w 465"/>
                <a:gd name="T47" fmla="*/ 0 h 516"/>
                <a:gd name="T48" fmla="*/ 0 w 465"/>
                <a:gd name="T49" fmla="*/ 0 h 516"/>
                <a:gd name="T50" fmla="*/ 0 w 465"/>
                <a:gd name="T51" fmla="*/ 0 h 516"/>
                <a:gd name="T52" fmla="*/ 0 w 465"/>
                <a:gd name="T53" fmla="*/ 0 h 516"/>
                <a:gd name="T54" fmla="*/ 0 w 465"/>
                <a:gd name="T55" fmla="*/ 0 h 51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5" h="516">
                  <a:moveTo>
                    <a:pt x="104" y="52"/>
                  </a:moveTo>
                  <a:lnTo>
                    <a:pt x="156" y="103"/>
                  </a:lnTo>
                  <a:lnTo>
                    <a:pt x="311" y="258"/>
                  </a:lnTo>
                  <a:lnTo>
                    <a:pt x="413" y="465"/>
                  </a:lnTo>
                  <a:lnTo>
                    <a:pt x="413" y="516"/>
                  </a:lnTo>
                  <a:lnTo>
                    <a:pt x="465" y="516"/>
                  </a:lnTo>
                  <a:lnTo>
                    <a:pt x="465" y="465"/>
                  </a:lnTo>
                  <a:lnTo>
                    <a:pt x="362" y="361"/>
                  </a:lnTo>
                  <a:lnTo>
                    <a:pt x="207" y="155"/>
                  </a:lnTo>
                  <a:lnTo>
                    <a:pt x="156" y="52"/>
                  </a:lnTo>
                  <a:lnTo>
                    <a:pt x="104" y="52"/>
                  </a:lnTo>
                  <a:lnTo>
                    <a:pt x="104" y="0"/>
                  </a:lnTo>
                  <a:lnTo>
                    <a:pt x="52" y="0"/>
                  </a:lnTo>
                  <a:lnTo>
                    <a:pt x="0" y="52"/>
                  </a:lnTo>
                  <a:lnTo>
                    <a:pt x="52" y="103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1" name="Freeform 338"/>
            <p:cNvSpPr>
              <a:spLocks/>
            </p:cNvSpPr>
            <p:nvPr/>
          </p:nvSpPr>
          <p:spPr bwMode="auto">
            <a:xfrm>
              <a:off x="2940" y="3456"/>
              <a:ext cx="279" cy="62"/>
            </a:xfrm>
            <a:custGeom>
              <a:avLst/>
              <a:gdLst>
                <a:gd name="T0" fmla="*/ 2 w 1394"/>
                <a:gd name="T1" fmla="*/ 0 h 310"/>
                <a:gd name="T2" fmla="*/ 2 w 1394"/>
                <a:gd name="T3" fmla="*/ 0 h 310"/>
                <a:gd name="T4" fmla="*/ 1 w 1394"/>
                <a:gd name="T5" fmla="*/ 0 h 310"/>
                <a:gd name="T6" fmla="*/ 1 w 1394"/>
                <a:gd name="T7" fmla="*/ 0 h 310"/>
                <a:gd name="T8" fmla="*/ 1 w 1394"/>
                <a:gd name="T9" fmla="*/ 0 h 310"/>
                <a:gd name="T10" fmla="*/ 1 w 1394"/>
                <a:gd name="T11" fmla="*/ 0 h 310"/>
                <a:gd name="T12" fmla="*/ 1 w 1394"/>
                <a:gd name="T13" fmla="*/ 0 h 310"/>
                <a:gd name="T14" fmla="*/ 1 w 1394"/>
                <a:gd name="T15" fmla="*/ 0 h 310"/>
                <a:gd name="T16" fmla="*/ 1 w 1394"/>
                <a:gd name="T17" fmla="*/ 0 h 310"/>
                <a:gd name="T18" fmla="*/ 0 w 1394"/>
                <a:gd name="T19" fmla="*/ 0 h 310"/>
                <a:gd name="T20" fmla="*/ 0 w 1394"/>
                <a:gd name="T21" fmla="*/ 0 h 310"/>
                <a:gd name="T22" fmla="*/ 0 w 1394"/>
                <a:gd name="T23" fmla="*/ 0 h 310"/>
                <a:gd name="T24" fmla="*/ 0 w 1394"/>
                <a:gd name="T25" fmla="*/ 0 h 310"/>
                <a:gd name="T26" fmla="*/ 0 w 1394"/>
                <a:gd name="T27" fmla="*/ 0 h 310"/>
                <a:gd name="T28" fmla="*/ 0 w 1394"/>
                <a:gd name="T29" fmla="*/ 0 h 310"/>
                <a:gd name="T30" fmla="*/ 1 w 1394"/>
                <a:gd name="T31" fmla="*/ 0 h 310"/>
                <a:gd name="T32" fmla="*/ 1 w 1394"/>
                <a:gd name="T33" fmla="*/ 0 h 310"/>
                <a:gd name="T34" fmla="*/ 1 w 1394"/>
                <a:gd name="T35" fmla="*/ 0 h 310"/>
                <a:gd name="T36" fmla="*/ 1 w 1394"/>
                <a:gd name="T37" fmla="*/ 0 h 310"/>
                <a:gd name="T38" fmla="*/ 1 w 1394"/>
                <a:gd name="T39" fmla="*/ 0 h 310"/>
                <a:gd name="T40" fmla="*/ 1 w 1394"/>
                <a:gd name="T41" fmla="*/ 0 h 310"/>
                <a:gd name="T42" fmla="*/ 1 w 1394"/>
                <a:gd name="T43" fmla="*/ 0 h 310"/>
                <a:gd name="T44" fmla="*/ 1 w 1394"/>
                <a:gd name="T45" fmla="*/ 0 h 310"/>
                <a:gd name="T46" fmla="*/ 1 w 1394"/>
                <a:gd name="T47" fmla="*/ 0 h 310"/>
                <a:gd name="T48" fmla="*/ 1 w 1394"/>
                <a:gd name="T49" fmla="*/ 0 h 310"/>
                <a:gd name="T50" fmla="*/ 1 w 1394"/>
                <a:gd name="T51" fmla="*/ 0 h 310"/>
                <a:gd name="T52" fmla="*/ 2 w 1394"/>
                <a:gd name="T53" fmla="*/ 0 h 310"/>
                <a:gd name="T54" fmla="*/ 2 w 1394"/>
                <a:gd name="T55" fmla="*/ 0 h 310"/>
                <a:gd name="T56" fmla="*/ 2 w 1394"/>
                <a:gd name="T57" fmla="*/ 0 h 310"/>
                <a:gd name="T58" fmla="*/ 2 w 1394"/>
                <a:gd name="T59" fmla="*/ 0 h 310"/>
                <a:gd name="T60" fmla="*/ 2 w 1394"/>
                <a:gd name="T61" fmla="*/ 0 h 310"/>
                <a:gd name="T62" fmla="*/ 2 w 1394"/>
                <a:gd name="T63" fmla="*/ 0 h 3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4" h="310">
                  <a:moveTo>
                    <a:pt x="1343" y="310"/>
                  </a:moveTo>
                  <a:lnTo>
                    <a:pt x="1188" y="310"/>
                  </a:lnTo>
                  <a:lnTo>
                    <a:pt x="930" y="310"/>
                  </a:lnTo>
                  <a:lnTo>
                    <a:pt x="774" y="310"/>
                  </a:lnTo>
                  <a:lnTo>
                    <a:pt x="671" y="310"/>
                  </a:lnTo>
                  <a:lnTo>
                    <a:pt x="516" y="259"/>
                  </a:lnTo>
                  <a:lnTo>
                    <a:pt x="361" y="206"/>
                  </a:lnTo>
                  <a:lnTo>
                    <a:pt x="206" y="206"/>
                  </a:lnTo>
                  <a:lnTo>
                    <a:pt x="51" y="206"/>
                  </a:lnTo>
                  <a:lnTo>
                    <a:pt x="0" y="104"/>
                  </a:lnTo>
                  <a:lnTo>
                    <a:pt x="0" y="52"/>
                  </a:lnTo>
                  <a:lnTo>
                    <a:pt x="103" y="0"/>
                  </a:lnTo>
                  <a:lnTo>
                    <a:pt x="361" y="0"/>
                  </a:lnTo>
                  <a:lnTo>
                    <a:pt x="464" y="0"/>
                  </a:lnTo>
                  <a:lnTo>
                    <a:pt x="568" y="0"/>
                  </a:lnTo>
                  <a:lnTo>
                    <a:pt x="671" y="0"/>
                  </a:lnTo>
                  <a:lnTo>
                    <a:pt x="723" y="52"/>
                  </a:lnTo>
                  <a:lnTo>
                    <a:pt x="774" y="104"/>
                  </a:lnTo>
                  <a:lnTo>
                    <a:pt x="826" y="155"/>
                  </a:lnTo>
                  <a:lnTo>
                    <a:pt x="930" y="206"/>
                  </a:lnTo>
                  <a:lnTo>
                    <a:pt x="1032" y="206"/>
                  </a:lnTo>
                  <a:lnTo>
                    <a:pt x="1188" y="206"/>
                  </a:lnTo>
                  <a:lnTo>
                    <a:pt x="1290" y="259"/>
                  </a:lnTo>
                  <a:lnTo>
                    <a:pt x="1394" y="310"/>
                  </a:lnTo>
                  <a:lnTo>
                    <a:pt x="1343" y="310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2" name="Freeform 339"/>
            <p:cNvSpPr>
              <a:spLocks/>
            </p:cNvSpPr>
            <p:nvPr/>
          </p:nvSpPr>
          <p:spPr bwMode="auto">
            <a:xfrm>
              <a:off x="2940" y="3467"/>
              <a:ext cx="279" cy="51"/>
            </a:xfrm>
            <a:custGeom>
              <a:avLst/>
              <a:gdLst>
                <a:gd name="T0" fmla="*/ 1 w 1394"/>
                <a:gd name="T1" fmla="*/ 0 h 258"/>
                <a:gd name="T2" fmla="*/ 1 w 1394"/>
                <a:gd name="T3" fmla="*/ 0 h 258"/>
                <a:gd name="T4" fmla="*/ 1 w 1394"/>
                <a:gd name="T5" fmla="*/ 0 h 258"/>
                <a:gd name="T6" fmla="*/ 1 w 1394"/>
                <a:gd name="T7" fmla="*/ 0 h 258"/>
                <a:gd name="T8" fmla="*/ 1 w 1394"/>
                <a:gd name="T9" fmla="*/ 0 h 258"/>
                <a:gd name="T10" fmla="*/ 1 w 1394"/>
                <a:gd name="T11" fmla="*/ 0 h 258"/>
                <a:gd name="T12" fmla="*/ 1 w 1394"/>
                <a:gd name="T13" fmla="*/ 0 h 258"/>
                <a:gd name="T14" fmla="*/ 1 w 1394"/>
                <a:gd name="T15" fmla="*/ 0 h 258"/>
                <a:gd name="T16" fmla="*/ 1 w 1394"/>
                <a:gd name="T17" fmla="*/ 0 h 258"/>
                <a:gd name="T18" fmla="*/ 1 w 1394"/>
                <a:gd name="T19" fmla="*/ 0 h 258"/>
                <a:gd name="T20" fmla="*/ 2 w 1394"/>
                <a:gd name="T21" fmla="*/ 0 h 258"/>
                <a:gd name="T22" fmla="*/ 2 w 1394"/>
                <a:gd name="T23" fmla="*/ 0 h 258"/>
                <a:gd name="T24" fmla="*/ 2 w 1394"/>
                <a:gd name="T25" fmla="*/ 0 h 258"/>
                <a:gd name="T26" fmla="*/ 2 w 1394"/>
                <a:gd name="T27" fmla="*/ 0 h 258"/>
                <a:gd name="T28" fmla="*/ 2 w 1394"/>
                <a:gd name="T29" fmla="*/ 0 h 258"/>
                <a:gd name="T30" fmla="*/ 2 w 1394"/>
                <a:gd name="T31" fmla="*/ 0 h 258"/>
                <a:gd name="T32" fmla="*/ 2 w 1394"/>
                <a:gd name="T33" fmla="*/ 0 h 258"/>
                <a:gd name="T34" fmla="*/ 2 w 1394"/>
                <a:gd name="T35" fmla="*/ 0 h 258"/>
                <a:gd name="T36" fmla="*/ 1 w 1394"/>
                <a:gd name="T37" fmla="*/ 0 h 258"/>
                <a:gd name="T38" fmla="*/ 1 w 1394"/>
                <a:gd name="T39" fmla="*/ 0 h 258"/>
                <a:gd name="T40" fmla="*/ 1 w 1394"/>
                <a:gd name="T41" fmla="*/ 0 h 258"/>
                <a:gd name="T42" fmla="*/ 1 w 1394"/>
                <a:gd name="T43" fmla="*/ 0 h 258"/>
                <a:gd name="T44" fmla="*/ 1 w 1394"/>
                <a:gd name="T45" fmla="*/ 0 h 258"/>
                <a:gd name="T46" fmla="*/ 1 w 1394"/>
                <a:gd name="T47" fmla="*/ 0 h 258"/>
                <a:gd name="T48" fmla="*/ 1 w 1394"/>
                <a:gd name="T49" fmla="*/ 0 h 258"/>
                <a:gd name="T50" fmla="*/ 0 w 1394"/>
                <a:gd name="T51" fmla="*/ 0 h 258"/>
                <a:gd name="T52" fmla="*/ 0 w 1394"/>
                <a:gd name="T53" fmla="*/ 0 h 258"/>
                <a:gd name="T54" fmla="*/ 0 w 1394"/>
                <a:gd name="T55" fmla="*/ 0 h 258"/>
                <a:gd name="T56" fmla="*/ 0 w 1394"/>
                <a:gd name="T57" fmla="*/ 0 h 258"/>
                <a:gd name="T58" fmla="*/ 0 w 1394"/>
                <a:gd name="T59" fmla="*/ 0 h 258"/>
                <a:gd name="T60" fmla="*/ 0 w 1394"/>
                <a:gd name="T61" fmla="*/ 0 h 258"/>
                <a:gd name="T62" fmla="*/ 1 w 1394"/>
                <a:gd name="T63" fmla="*/ 0 h 2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4" h="258">
                  <a:moveTo>
                    <a:pt x="361" y="0"/>
                  </a:moveTo>
                  <a:lnTo>
                    <a:pt x="464" y="0"/>
                  </a:lnTo>
                  <a:lnTo>
                    <a:pt x="568" y="0"/>
                  </a:lnTo>
                  <a:lnTo>
                    <a:pt x="671" y="0"/>
                  </a:lnTo>
                  <a:lnTo>
                    <a:pt x="723" y="52"/>
                  </a:lnTo>
                  <a:lnTo>
                    <a:pt x="774" y="103"/>
                  </a:lnTo>
                  <a:lnTo>
                    <a:pt x="826" y="154"/>
                  </a:lnTo>
                  <a:lnTo>
                    <a:pt x="877" y="154"/>
                  </a:lnTo>
                  <a:lnTo>
                    <a:pt x="1032" y="207"/>
                  </a:lnTo>
                  <a:lnTo>
                    <a:pt x="1136" y="207"/>
                  </a:lnTo>
                  <a:lnTo>
                    <a:pt x="1290" y="207"/>
                  </a:lnTo>
                  <a:lnTo>
                    <a:pt x="1394" y="258"/>
                  </a:lnTo>
                  <a:lnTo>
                    <a:pt x="1343" y="258"/>
                  </a:lnTo>
                  <a:lnTo>
                    <a:pt x="1188" y="258"/>
                  </a:lnTo>
                  <a:lnTo>
                    <a:pt x="930" y="258"/>
                  </a:lnTo>
                  <a:lnTo>
                    <a:pt x="774" y="258"/>
                  </a:lnTo>
                  <a:lnTo>
                    <a:pt x="671" y="258"/>
                  </a:lnTo>
                  <a:lnTo>
                    <a:pt x="516" y="207"/>
                  </a:lnTo>
                  <a:lnTo>
                    <a:pt x="361" y="154"/>
                  </a:lnTo>
                  <a:lnTo>
                    <a:pt x="206" y="154"/>
                  </a:lnTo>
                  <a:lnTo>
                    <a:pt x="51" y="154"/>
                  </a:lnTo>
                  <a:lnTo>
                    <a:pt x="0" y="52"/>
                  </a:lnTo>
                  <a:lnTo>
                    <a:pt x="103" y="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E9A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3" name="Freeform 340"/>
            <p:cNvSpPr>
              <a:spLocks/>
            </p:cNvSpPr>
            <p:nvPr/>
          </p:nvSpPr>
          <p:spPr bwMode="auto">
            <a:xfrm>
              <a:off x="2940" y="3477"/>
              <a:ext cx="269" cy="41"/>
            </a:xfrm>
            <a:custGeom>
              <a:avLst/>
              <a:gdLst>
                <a:gd name="T0" fmla="*/ 1 w 1343"/>
                <a:gd name="T1" fmla="*/ 0 h 206"/>
                <a:gd name="T2" fmla="*/ 1 w 1343"/>
                <a:gd name="T3" fmla="*/ 0 h 206"/>
                <a:gd name="T4" fmla="*/ 1 w 1343"/>
                <a:gd name="T5" fmla="*/ 0 h 206"/>
                <a:gd name="T6" fmla="*/ 1 w 1343"/>
                <a:gd name="T7" fmla="*/ 0 h 206"/>
                <a:gd name="T8" fmla="*/ 1 w 1343"/>
                <a:gd name="T9" fmla="*/ 0 h 206"/>
                <a:gd name="T10" fmla="*/ 1 w 1343"/>
                <a:gd name="T11" fmla="*/ 0 h 206"/>
                <a:gd name="T12" fmla="*/ 1 w 1343"/>
                <a:gd name="T13" fmla="*/ 0 h 206"/>
                <a:gd name="T14" fmla="*/ 1 w 1343"/>
                <a:gd name="T15" fmla="*/ 0 h 206"/>
                <a:gd name="T16" fmla="*/ 1 w 1343"/>
                <a:gd name="T17" fmla="*/ 0 h 206"/>
                <a:gd name="T18" fmla="*/ 1 w 1343"/>
                <a:gd name="T19" fmla="*/ 0 h 206"/>
                <a:gd name="T20" fmla="*/ 2 w 1343"/>
                <a:gd name="T21" fmla="*/ 0 h 206"/>
                <a:gd name="T22" fmla="*/ 2 w 1343"/>
                <a:gd name="T23" fmla="*/ 0 h 206"/>
                <a:gd name="T24" fmla="*/ 2 w 1343"/>
                <a:gd name="T25" fmla="*/ 0 h 206"/>
                <a:gd name="T26" fmla="*/ 2 w 1343"/>
                <a:gd name="T27" fmla="*/ 0 h 206"/>
                <a:gd name="T28" fmla="*/ 2 w 1343"/>
                <a:gd name="T29" fmla="*/ 0 h 206"/>
                <a:gd name="T30" fmla="*/ 2 w 1343"/>
                <a:gd name="T31" fmla="*/ 0 h 206"/>
                <a:gd name="T32" fmla="*/ 2 w 1343"/>
                <a:gd name="T33" fmla="*/ 0 h 206"/>
                <a:gd name="T34" fmla="*/ 2 w 1343"/>
                <a:gd name="T35" fmla="*/ 0 h 206"/>
                <a:gd name="T36" fmla="*/ 1 w 1343"/>
                <a:gd name="T37" fmla="*/ 0 h 206"/>
                <a:gd name="T38" fmla="*/ 1 w 1343"/>
                <a:gd name="T39" fmla="*/ 0 h 206"/>
                <a:gd name="T40" fmla="*/ 1 w 1343"/>
                <a:gd name="T41" fmla="*/ 0 h 206"/>
                <a:gd name="T42" fmla="*/ 1 w 1343"/>
                <a:gd name="T43" fmla="*/ 0 h 206"/>
                <a:gd name="T44" fmla="*/ 1 w 1343"/>
                <a:gd name="T45" fmla="*/ 0 h 206"/>
                <a:gd name="T46" fmla="*/ 1 w 1343"/>
                <a:gd name="T47" fmla="*/ 0 h 206"/>
                <a:gd name="T48" fmla="*/ 1 w 1343"/>
                <a:gd name="T49" fmla="*/ 0 h 206"/>
                <a:gd name="T50" fmla="*/ 0 w 1343"/>
                <a:gd name="T51" fmla="*/ 0 h 206"/>
                <a:gd name="T52" fmla="*/ 0 w 1343"/>
                <a:gd name="T53" fmla="*/ 0 h 206"/>
                <a:gd name="T54" fmla="*/ 0 w 1343"/>
                <a:gd name="T55" fmla="*/ 0 h 206"/>
                <a:gd name="T56" fmla="*/ 0 w 1343"/>
                <a:gd name="T57" fmla="*/ 0 h 206"/>
                <a:gd name="T58" fmla="*/ 0 w 1343"/>
                <a:gd name="T59" fmla="*/ 0 h 206"/>
                <a:gd name="T60" fmla="*/ 0 w 1343"/>
                <a:gd name="T61" fmla="*/ 0 h 206"/>
                <a:gd name="T62" fmla="*/ 1 w 1343"/>
                <a:gd name="T63" fmla="*/ 0 h 2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206">
                  <a:moveTo>
                    <a:pt x="361" y="0"/>
                  </a:moveTo>
                  <a:lnTo>
                    <a:pt x="464" y="0"/>
                  </a:lnTo>
                  <a:lnTo>
                    <a:pt x="568" y="0"/>
                  </a:lnTo>
                  <a:lnTo>
                    <a:pt x="671" y="0"/>
                  </a:lnTo>
                  <a:lnTo>
                    <a:pt x="723" y="51"/>
                  </a:lnTo>
                  <a:lnTo>
                    <a:pt x="774" y="102"/>
                  </a:lnTo>
                  <a:lnTo>
                    <a:pt x="826" y="102"/>
                  </a:lnTo>
                  <a:lnTo>
                    <a:pt x="877" y="155"/>
                  </a:lnTo>
                  <a:lnTo>
                    <a:pt x="981" y="155"/>
                  </a:lnTo>
                  <a:lnTo>
                    <a:pt x="1136" y="155"/>
                  </a:lnTo>
                  <a:lnTo>
                    <a:pt x="1239" y="155"/>
                  </a:lnTo>
                  <a:lnTo>
                    <a:pt x="1343" y="155"/>
                  </a:lnTo>
                  <a:lnTo>
                    <a:pt x="1188" y="155"/>
                  </a:lnTo>
                  <a:lnTo>
                    <a:pt x="930" y="206"/>
                  </a:lnTo>
                  <a:lnTo>
                    <a:pt x="774" y="206"/>
                  </a:lnTo>
                  <a:lnTo>
                    <a:pt x="671" y="206"/>
                  </a:lnTo>
                  <a:lnTo>
                    <a:pt x="516" y="155"/>
                  </a:lnTo>
                  <a:lnTo>
                    <a:pt x="361" y="102"/>
                  </a:lnTo>
                  <a:lnTo>
                    <a:pt x="206" y="102"/>
                  </a:lnTo>
                  <a:lnTo>
                    <a:pt x="51" y="102"/>
                  </a:lnTo>
                  <a:lnTo>
                    <a:pt x="0" y="0"/>
                  </a:lnTo>
                  <a:lnTo>
                    <a:pt x="103" y="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E1A1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4" name="Freeform 341"/>
            <p:cNvSpPr>
              <a:spLocks/>
            </p:cNvSpPr>
            <p:nvPr/>
          </p:nvSpPr>
          <p:spPr bwMode="auto">
            <a:xfrm>
              <a:off x="2940" y="3477"/>
              <a:ext cx="269" cy="41"/>
            </a:xfrm>
            <a:custGeom>
              <a:avLst/>
              <a:gdLst>
                <a:gd name="T0" fmla="*/ 1 w 1343"/>
                <a:gd name="T1" fmla="*/ 0 h 206"/>
                <a:gd name="T2" fmla="*/ 1 w 1343"/>
                <a:gd name="T3" fmla="*/ 0 h 206"/>
                <a:gd name="T4" fmla="*/ 1 w 1343"/>
                <a:gd name="T5" fmla="*/ 0 h 206"/>
                <a:gd name="T6" fmla="*/ 1 w 1343"/>
                <a:gd name="T7" fmla="*/ 0 h 206"/>
                <a:gd name="T8" fmla="*/ 1 w 1343"/>
                <a:gd name="T9" fmla="*/ 0 h 206"/>
                <a:gd name="T10" fmla="*/ 1 w 1343"/>
                <a:gd name="T11" fmla="*/ 0 h 206"/>
                <a:gd name="T12" fmla="*/ 1 w 1343"/>
                <a:gd name="T13" fmla="*/ 0 h 206"/>
                <a:gd name="T14" fmla="*/ 1 w 1343"/>
                <a:gd name="T15" fmla="*/ 0 h 206"/>
                <a:gd name="T16" fmla="*/ 1 w 1343"/>
                <a:gd name="T17" fmla="*/ 0 h 206"/>
                <a:gd name="T18" fmla="*/ 1 w 1343"/>
                <a:gd name="T19" fmla="*/ 0 h 206"/>
                <a:gd name="T20" fmla="*/ 2 w 1343"/>
                <a:gd name="T21" fmla="*/ 0 h 206"/>
                <a:gd name="T22" fmla="*/ 2 w 1343"/>
                <a:gd name="T23" fmla="*/ 0 h 206"/>
                <a:gd name="T24" fmla="*/ 2 w 1343"/>
                <a:gd name="T25" fmla="*/ 0 h 206"/>
                <a:gd name="T26" fmla="*/ 2 w 1343"/>
                <a:gd name="T27" fmla="*/ 0 h 206"/>
                <a:gd name="T28" fmla="*/ 2 w 1343"/>
                <a:gd name="T29" fmla="*/ 0 h 206"/>
                <a:gd name="T30" fmla="*/ 2 w 1343"/>
                <a:gd name="T31" fmla="*/ 0 h 206"/>
                <a:gd name="T32" fmla="*/ 2 w 1343"/>
                <a:gd name="T33" fmla="*/ 0 h 206"/>
                <a:gd name="T34" fmla="*/ 2 w 1343"/>
                <a:gd name="T35" fmla="*/ 0 h 206"/>
                <a:gd name="T36" fmla="*/ 1 w 1343"/>
                <a:gd name="T37" fmla="*/ 0 h 206"/>
                <a:gd name="T38" fmla="*/ 1 w 1343"/>
                <a:gd name="T39" fmla="*/ 0 h 206"/>
                <a:gd name="T40" fmla="*/ 1 w 1343"/>
                <a:gd name="T41" fmla="*/ 0 h 206"/>
                <a:gd name="T42" fmla="*/ 1 w 1343"/>
                <a:gd name="T43" fmla="*/ 0 h 206"/>
                <a:gd name="T44" fmla="*/ 1 w 1343"/>
                <a:gd name="T45" fmla="*/ 0 h 206"/>
                <a:gd name="T46" fmla="*/ 1 w 1343"/>
                <a:gd name="T47" fmla="*/ 0 h 206"/>
                <a:gd name="T48" fmla="*/ 1 w 1343"/>
                <a:gd name="T49" fmla="*/ 0 h 206"/>
                <a:gd name="T50" fmla="*/ 0 w 1343"/>
                <a:gd name="T51" fmla="*/ 0 h 206"/>
                <a:gd name="T52" fmla="*/ 0 w 1343"/>
                <a:gd name="T53" fmla="*/ 0 h 206"/>
                <a:gd name="T54" fmla="*/ 0 w 1343"/>
                <a:gd name="T55" fmla="*/ 0 h 206"/>
                <a:gd name="T56" fmla="*/ 0 w 1343"/>
                <a:gd name="T57" fmla="*/ 0 h 206"/>
                <a:gd name="T58" fmla="*/ 0 w 1343"/>
                <a:gd name="T59" fmla="*/ 0 h 206"/>
                <a:gd name="T60" fmla="*/ 0 w 1343"/>
                <a:gd name="T61" fmla="*/ 0 h 206"/>
                <a:gd name="T62" fmla="*/ 1 w 1343"/>
                <a:gd name="T63" fmla="*/ 0 h 2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206">
                  <a:moveTo>
                    <a:pt x="361" y="51"/>
                  </a:moveTo>
                  <a:lnTo>
                    <a:pt x="464" y="51"/>
                  </a:lnTo>
                  <a:lnTo>
                    <a:pt x="568" y="102"/>
                  </a:lnTo>
                  <a:lnTo>
                    <a:pt x="619" y="51"/>
                  </a:lnTo>
                  <a:lnTo>
                    <a:pt x="671" y="102"/>
                  </a:lnTo>
                  <a:lnTo>
                    <a:pt x="723" y="102"/>
                  </a:lnTo>
                  <a:lnTo>
                    <a:pt x="826" y="155"/>
                  </a:lnTo>
                  <a:lnTo>
                    <a:pt x="877" y="155"/>
                  </a:lnTo>
                  <a:lnTo>
                    <a:pt x="981" y="155"/>
                  </a:lnTo>
                  <a:lnTo>
                    <a:pt x="1084" y="155"/>
                  </a:lnTo>
                  <a:lnTo>
                    <a:pt x="1188" y="155"/>
                  </a:lnTo>
                  <a:lnTo>
                    <a:pt x="1343" y="155"/>
                  </a:lnTo>
                  <a:lnTo>
                    <a:pt x="1188" y="155"/>
                  </a:lnTo>
                  <a:lnTo>
                    <a:pt x="930" y="206"/>
                  </a:lnTo>
                  <a:lnTo>
                    <a:pt x="774" y="206"/>
                  </a:lnTo>
                  <a:lnTo>
                    <a:pt x="671" y="206"/>
                  </a:lnTo>
                  <a:lnTo>
                    <a:pt x="516" y="155"/>
                  </a:lnTo>
                  <a:lnTo>
                    <a:pt x="361" y="102"/>
                  </a:lnTo>
                  <a:lnTo>
                    <a:pt x="206" y="102"/>
                  </a:lnTo>
                  <a:lnTo>
                    <a:pt x="51" y="102"/>
                  </a:lnTo>
                  <a:lnTo>
                    <a:pt x="0" y="0"/>
                  </a:lnTo>
                  <a:lnTo>
                    <a:pt x="103" y="51"/>
                  </a:lnTo>
                  <a:lnTo>
                    <a:pt x="361" y="51"/>
                  </a:lnTo>
                  <a:close/>
                </a:path>
              </a:pathLst>
            </a:custGeom>
            <a:solidFill>
              <a:srgbClr val="D99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5" name="Freeform 342"/>
            <p:cNvSpPr>
              <a:spLocks/>
            </p:cNvSpPr>
            <p:nvPr/>
          </p:nvSpPr>
          <p:spPr bwMode="auto">
            <a:xfrm>
              <a:off x="2940" y="3477"/>
              <a:ext cx="269" cy="41"/>
            </a:xfrm>
            <a:custGeom>
              <a:avLst/>
              <a:gdLst>
                <a:gd name="T0" fmla="*/ 2 w 1343"/>
                <a:gd name="T1" fmla="*/ 0 h 206"/>
                <a:gd name="T2" fmla="*/ 2 w 1343"/>
                <a:gd name="T3" fmla="*/ 0 h 206"/>
                <a:gd name="T4" fmla="*/ 1 w 1343"/>
                <a:gd name="T5" fmla="*/ 0 h 206"/>
                <a:gd name="T6" fmla="*/ 1 w 1343"/>
                <a:gd name="T7" fmla="*/ 0 h 206"/>
                <a:gd name="T8" fmla="*/ 1 w 1343"/>
                <a:gd name="T9" fmla="*/ 0 h 206"/>
                <a:gd name="T10" fmla="*/ 1 w 1343"/>
                <a:gd name="T11" fmla="*/ 0 h 206"/>
                <a:gd name="T12" fmla="*/ 1 w 1343"/>
                <a:gd name="T13" fmla="*/ 0 h 206"/>
                <a:gd name="T14" fmla="*/ 1 w 1343"/>
                <a:gd name="T15" fmla="*/ 0 h 206"/>
                <a:gd name="T16" fmla="*/ 1 w 1343"/>
                <a:gd name="T17" fmla="*/ 0 h 206"/>
                <a:gd name="T18" fmla="*/ 0 w 1343"/>
                <a:gd name="T19" fmla="*/ 0 h 206"/>
                <a:gd name="T20" fmla="*/ 0 w 1343"/>
                <a:gd name="T21" fmla="*/ 0 h 206"/>
                <a:gd name="T22" fmla="*/ 0 w 1343"/>
                <a:gd name="T23" fmla="*/ 0 h 206"/>
                <a:gd name="T24" fmla="*/ 0 w 1343"/>
                <a:gd name="T25" fmla="*/ 0 h 206"/>
                <a:gd name="T26" fmla="*/ 0 w 1343"/>
                <a:gd name="T27" fmla="*/ 0 h 206"/>
                <a:gd name="T28" fmla="*/ 0 w 1343"/>
                <a:gd name="T29" fmla="*/ 0 h 206"/>
                <a:gd name="T30" fmla="*/ 1 w 1343"/>
                <a:gd name="T31" fmla="*/ 0 h 206"/>
                <a:gd name="T32" fmla="*/ 1 w 1343"/>
                <a:gd name="T33" fmla="*/ 0 h 206"/>
                <a:gd name="T34" fmla="*/ 1 w 1343"/>
                <a:gd name="T35" fmla="*/ 0 h 206"/>
                <a:gd name="T36" fmla="*/ 1 w 1343"/>
                <a:gd name="T37" fmla="*/ 0 h 206"/>
                <a:gd name="T38" fmla="*/ 1 w 1343"/>
                <a:gd name="T39" fmla="*/ 0 h 206"/>
                <a:gd name="T40" fmla="*/ 1 w 1343"/>
                <a:gd name="T41" fmla="*/ 0 h 206"/>
                <a:gd name="T42" fmla="*/ 1 w 1343"/>
                <a:gd name="T43" fmla="*/ 0 h 206"/>
                <a:gd name="T44" fmla="*/ 1 w 1343"/>
                <a:gd name="T45" fmla="*/ 0 h 206"/>
                <a:gd name="T46" fmla="*/ 1 w 1343"/>
                <a:gd name="T47" fmla="*/ 0 h 206"/>
                <a:gd name="T48" fmla="*/ 1 w 1343"/>
                <a:gd name="T49" fmla="*/ 0 h 206"/>
                <a:gd name="T50" fmla="*/ 1 w 1343"/>
                <a:gd name="T51" fmla="*/ 0 h 206"/>
                <a:gd name="T52" fmla="*/ 1 w 1343"/>
                <a:gd name="T53" fmla="*/ 0 h 206"/>
                <a:gd name="T54" fmla="*/ 2 w 1343"/>
                <a:gd name="T55" fmla="*/ 0 h 206"/>
                <a:gd name="T56" fmla="*/ 2 w 1343"/>
                <a:gd name="T57" fmla="*/ 0 h 206"/>
                <a:gd name="T58" fmla="*/ 2 w 1343"/>
                <a:gd name="T59" fmla="*/ 0 h 206"/>
                <a:gd name="T60" fmla="*/ 2 w 1343"/>
                <a:gd name="T61" fmla="*/ 0 h 206"/>
                <a:gd name="T62" fmla="*/ 2 w 1343"/>
                <a:gd name="T63" fmla="*/ 0 h 2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43" h="206">
                  <a:moveTo>
                    <a:pt x="1343" y="155"/>
                  </a:moveTo>
                  <a:lnTo>
                    <a:pt x="1188" y="155"/>
                  </a:lnTo>
                  <a:lnTo>
                    <a:pt x="930" y="206"/>
                  </a:lnTo>
                  <a:lnTo>
                    <a:pt x="774" y="206"/>
                  </a:lnTo>
                  <a:lnTo>
                    <a:pt x="671" y="206"/>
                  </a:lnTo>
                  <a:lnTo>
                    <a:pt x="516" y="155"/>
                  </a:lnTo>
                  <a:lnTo>
                    <a:pt x="361" y="102"/>
                  </a:lnTo>
                  <a:lnTo>
                    <a:pt x="206" y="102"/>
                  </a:lnTo>
                  <a:lnTo>
                    <a:pt x="51" y="102"/>
                  </a:lnTo>
                  <a:lnTo>
                    <a:pt x="0" y="0"/>
                  </a:lnTo>
                  <a:lnTo>
                    <a:pt x="0" y="51"/>
                  </a:lnTo>
                  <a:lnTo>
                    <a:pt x="103" y="51"/>
                  </a:lnTo>
                  <a:lnTo>
                    <a:pt x="361" y="102"/>
                  </a:lnTo>
                  <a:lnTo>
                    <a:pt x="464" y="102"/>
                  </a:lnTo>
                  <a:lnTo>
                    <a:pt x="568" y="155"/>
                  </a:lnTo>
                  <a:lnTo>
                    <a:pt x="619" y="155"/>
                  </a:lnTo>
                  <a:lnTo>
                    <a:pt x="671" y="155"/>
                  </a:lnTo>
                  <a:lnTo>
                    <a:pt x="723" y="155"/>
                  </a:lnTo>
                  <a:lnTo>
                    <a:pt x="774" y="155"/>
                  </a:lnTo>
                  <a:lnTo>
                    <a:pt x="826" y="206"/>
                  </a:lnTo>
                  <a:lnTo>
                    <a:pt x="930" y="206"/>
                  </a:lnTo>
                  <a:lnTo>
                    <a:pt x="1032" y="155"/>
                  </a:lnTo>
                  <a:lnTo>
                    <a:pt x="1188" y="155"/>
                  </a:lnTo>
                  <a:lnTo>
                    <a:pt x="1290" y="155"/>
                  </a:lnTo>
                  <a:lnTo>
                    <a:pt x="1343" y="155"/>
                  </a:lnTo>
                  <a:close/>
                </a:path>
              </a:pathLst>
            </a:custGeom>
            <a:solidFill>
              <a:srgbClr val="D18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6" name="Freeform 343"/>
            <p:cNvSpPr>
              <a:spLocks/>
            </p:cNvSpPr>
            <p:nvPr/>
          </p:nvSpPr>
          <p:spPr bwMode="auto">
            <a:xfrm>
              <a:off x="2940" y="3136"/>
              <a:ext cx="785" cy="527"/>
            </a:xfrm>
            <a:custGeom>
              <a:avLst/>
              <a:gdLst>
                <a:gd name="T0" fmla="*/ 5 w 3924"/>
                <a:gd name="T1" fmla="*/ 2 h 2635"/>
                <a:gd name="T2" fmla="*/ 5 w 3924"/>
                <a:gd name="T3" fmla="*/ 2 h 2635"/>
                <a:gd name="T4" fmla="*/ 5 w 3924"/>
                <a:gd name="T5" fmla="*/ 2 h 2635"/>
                <a:gd name="T6" fmla="*/ 5 w 3924"/>
                <a:gd name="T7" fmla="*/ 1 h 2635"/>
                <a:gd name="T8" fmla="*/ 4 w 3924"/>
                <a:gd name="T9" fmla="*/ 1 h 2635"/>
                <a:gd name="T10" fmla="*/ 4 w 3924"/>
                <a:gd name="T11" fmla="*/ 1 h 2635"/>
                <a:gd name="T12" fmla="*/ 4 w 3924"/>
                <a:gd name="T13" fmla="*/ 0 h 2635"/>
                <a:gd name="T14" fmla="*/ 3 w 3924"/>
                <a:gd name="T15" fmla="*/ 0 h 2635"/>
                <a:gd name="T16" fmla="*/ 3 w 3924"/>
                <a:gd name="T17" fmla="*/ 0 h 2635"/>
                <a:gd name="T18" fmla="*/ 3 w 3924"/>
                <a:gd name="T19" fmla="*/ 0 h 2635"/>
                <a:gd name="T20" fmla="*/ 3 w 3924"/>
                <a:gd name="T21" fmla="*/ 0 h 2635"/>
                <a:gd name="T22" fmla="*/ 3 w 3924"/>
                <a:gd name="T23" fmla="*/ 1 h 2635"/>
                <a:gd name="T24" fmla="*/ 3 w 3924"/>
                <a:gd name="T25" fmla="*/ 1 h 2635"/>
                <a:gd name="T26" fmla="*/ 4 w 3924"/>
                <a:gd name="T27" fmla="*/ 1 h 2635"/>
                <a:gd name="T28" fmla="*/ 3 w 3924"/>
                <a:gd name="T29" fmla="*/ 1 h 2635"/>
                <a:gd name="T30" fmla="*/ 3 w 3924"/>
                <a:gd name="T31" fmla="*/ 1 h 2635"/>
                <a:gd name="T32" fmla="*/ 2 w 3924"/>
                <a:gd name="T33" fmla="*/ 1 h 2635"/>
                <a:gd name="T34" fmla="*/ 1 w 3924"/>
                <a:gd name="T35" fmla="*/ 1 h 2635"/>
                <a:gd name="T36" fmla="*/ 1 w 3924"/>
                <a:gd name="T37" fmla="*/ 1 h 2635"/>
                <a:gd name="T38" fmla="*/ 0 w 3924"/>
                <a:gd name="T39" fmla="*/ 2 h 2635"/>
                <a:gd name="T40" fmla="*/ 0 w 3924"/>
                <a:gd name="T41" fmla="*/ 2 h 2635"/>
                <a:gd name="T42" fmla="*/ 1 w 3924"/>
                <a:gd name="T43" fmla="*/ 2 h 2635"/>
                <a:gd name="T44" fmla="*/ 1 w 3924"/>
                <a:gd name="T45" fmla="*/ 2 h 2635"/>
                <a:gd name="T46" fmla="*/ 2 w 3924"/>
                <a:gd name="T47" fmla="*/ 2 h 2635"/>
                <a:gd name="T48" fmla="*/ 2 w 3924"/>
                <a:gd name="T49" fmla="*/ 2 h 2635"/>
                <a:gd name="T50" fmla="*/ 1 w 3924"/>
                <a:gd name="T51" fmla="*/ 2 h 2635"/>
                <a:gd name="T52" fmla="*/ 1 w 3924"/>
                <a:gd name="T53" fmla="*/ 2 h 2635"/>
                <a:gd name="T54" fmla="*/ 0 w 3924"/>
                <a:gd name="T55" fmla="*/ 2 h 2635"/>
                <a:gd name="T56" fmla="*/ 0 w 3924"/>
                <a:gd name="T57" fmla="*/ 3 h 2635"/>
                <a:gd name="T58" fmla="*/ 0 w 3924"/>
                <a:gd name="T59" fmla="*/ 3 h 2635"/>
                <a:gd name="T60" fmla="*/ 0 w 3924"/>
                <a:gd name="T61" fmla="*/ 3 h 2635"/>
                <a:gd name="T62" fmla="*/ 0 w 3924"/>
                <a:gd name="T63" fmla="*/ 3 h 2635"/>
                <a:gd name="T64" fmla="*/ 0 w 3924"/>
                <a:gd name="T65" fmla="*/ 3 h 2635"/>
                <a:gd name="T66" fmla="*/ 1 w 3924"/>
                <a:gd name="T67" fmla="*/ 3 h 2635"/>
                <a:gd name="T68" fmla="*/ 1 w 3924"/>
                <a:gd name="T69" fmla="*/ 3 h 2635"/>
                <a:gd name="T70" fmla="*/ 1 w 3924"/>
                <a:gd name="T71" fmla="*/ 4 h 2635"/>
                <a:gd name="T72" fmla="*/ 1 w 3924"/>
                <a:gd name="T73" fmla="*/ 4 h 2635"/>
                <a:gd name="T74" fmla="*/ 1 w 3924"/>
                <a:gd name="T75" fmla="*/ 4 h 2635"/>
                <a:gd name="T76" fmla="*/ 2 w 3924"/>
                <a:gd name="T77" fmla="*/ 4 h 2635"/>
                <a:gd name="T78" fmla="*/ 3 w 3924"/>
                <a:gd name="T79" fmla="*/ 4 h 2635"/>
                <a:gd name="T80" fmla="*/ 4 w 3924"/>
                <a:gd name="T81" fmla="*/ 4 h 2635"/>
                <a:gd name="T82" fmla="*/ 5 w 3924"/>
                <a:gd name="T83" fmla="*/ 4 h 2635"/>
                <a:gd name="T84" fmla="*/ 5 w 3924"/>
                <a:gd name="T85" fmla="*/ 4 h 2635"/>
                <a:gd name="T86" fmla="*/ 6 w 3924"/>
                <a:gd name="T87" fmla="*/ 3 h 26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924" h="2635">
                  <a:moveTo>
                    <a:pt x="3563" y="1033"/>
                  </a:moveTo>
                  <a:lnTo>
                    <a:pt x="3511" y="1085"/>
                  </a:lnTo>
                  <a:lnTo>
                    <a:pt x="3357" y="1085"/>
                  </a:lnTo>
                  <a:lnTo>
                    <a:pt x="3253" y="1136"/>
                  </a:lnTo>
                  <a:lnTo>
                    <a:pt x="3150" y="1188"/>
                  </a:lnTo>
                  <a:lnTo>
                    <a:pt x="3047" y="1240"/>
                  </a:lnTo>
                  <a:lnTo>
                    <a:pt x="2995" y="1188"/>
                  </a:lnTo>
                  <a:lnTo>
                    <a:pt x="2891" y="981"/>
                  </a:lnTo>
                  <a:lnTo>
                    <a:pt x="2891" y="774"/>
                  </a:lnTo>
                  <a:lnTo>
                    <a:pt x="2840" y="620"/>
                  </a:lnTo>
                  <a:lnTo>
                    <a:pt x="2789" y="516"/>
                  </a:lnTo>
                  <a:lnTo>
                    <a:pt x="2737" y="465"/>
                  </a:lnTo>
                  <a:lnTo>
                    <a:pt x="2633" y="361"/>
                  </a:lnTo>
                  <a:lnTo>
                    <a:pt x="2531" y="207"/>
                  </a:lnTo>
                  <a:lnTo>
                    <a:pt x="2427" y="52"/>
                  </a:lnTo>
                  <a:lnTo>
                    <a:pt x="2324" y="0"/>
                  </a:lnTo>
                  <a:lnTo>
                    <a:pt x="2220" y="0"/>
                  </a:lnTo>
                  <a:lnTo>
                    <a:pt x="2118" y="52"/>
                  </a:lnTo>
                  <a:lnTo>
                    <a:pt x="1962" y="103"/>
                  </a:lnTo>
                  <a:lnTo>
                    <a:pt x="1859" y="103"/>
                  </a:lnTo>
                  <a:lnTo>
                    <a:pt x="1703" y="52"/>
                  </a:lnTo>
                  <a:lnTo>
                    <a:pt x="1601" y="103"/>
                  </a:lnTo>
                  <a:lnTo>
                    <a:pt x="1601" y="207"/>
                  </a:lnTo>
                  <a:lnTo>
                    <a:pt x="1703" y="310"/>
                  </a:lnTo>
                  <a:lnTo>
                    <a:pt x="1910" y="361"/>
                  </a:lnTo>
                  <a:lnTo>
                    <a:pt x="2065" y="361"/>
                  </a:lnTo>
                  <a:lnTo>
                    <a:pt x="2169" y="361"/>
                  </a:lnTo>
                  <a:lnTo>
                    <a:pt x="2169" y="414"/>
                  </a:lnTo>
                  <a:lnTo>
                    <a:pt x="2169" y="568"/>
                  </a:lnTo>
                  <a:lnTo>
                    <a:pt x="2272" y="620"/>
                  </a:lnTo>
                  <a:lnTo>
                    <a:pt x="2220" y="672"/>
                  </a:lnTo>
                  <a:lnTo>
                    <a:pt x="2065" y="827"/>
                  </a:lnTo>
                  <a:lnTo>
                    <a:pt x="1962" y="878"/>
                  </a:lnTo>
                  <a:lnTo>
                    <a:pt x="1807" y="930"/>
                  </a:lnTo>
                  <a:lnTo>
                    <a:pt x="1703" y="981"/>
                  </a:lnTo>
                  <a:lnTo>
                    <a:pt x="1601" y="930"/>
                  </a:lnTo>
                  <a:lnTo>
                    <a:pt x="1445" y="930"/>
                  </a:lnTo>
                  <a:lnTo>
                    <a:pt x="1239" y="930"/>
                  </a:lnTo>
                  <a:lnTo>
                    <a:pt x="1032" y="878"/>
                  </a:lnTo>
                  <a:lnTo>
                    <a:pt x="774" y="878"/>
                  </a:lnTo>
                  <a:lnTo>
                    <a:pt x="619" y="878"/>
                  </a:lnTo>
                  <a:lnTo>
                    <a:pt x="464" y="930"/>
                  </a:lnTo>
                  <a:lnTo>
                    <a:pt x="310" y="981"/>
                  </a:lnTo>
                  <a:lnTo>
                    <a:pt x="206" y="1085"/>
                  </a:lnTo>
                  <a:lnTo>
                    <a:pt x="206" y="1136"/>
                  </a:lnTo>
                  <a:lnTo>
                    <a:pt x="206" y="1240"/>
                  </a:lnTo>
                  <a:lnTo>
                    <a:pt x="310" y="1240"/>
                  </a:lnTo>
                  <a:lnTo>
                    <a:pt x="464" y="1240"/>
                  </a:lnTo>
                  <a:lnTo>
                    <a:pt x="568" y="1240"/>
                  </a:lnTo>
                  <a:lnTo>
                    <a:pt x="671" y="1240"/>
                  </a:lnTo>
                  <a:lnTo>
                    <a:pt x="774" y="1240"/>
                  </a:lnTo>
                  <a:lnTo>
                    <a:pt x="826" y="1240"/>
                  </a:lnTo>
                  <a:lnTo>
                    <a:pt x="981" y="1291"/>
                  </a:lnTo>
                  <a:lnTo>
                    <a:pt x="1136" y="1291"/>
                  </a:lnTo>
                  <a:lnTo>
                    <a:pt x="1239" y="1394"/>
                  </a:lnTo>
                  <a:lnTo>
                    <a:pt x="1239" y="1447"/>
                  </a:lnTo>
                  <a:lnTo>
                    <a:pt x="1136" y="1447"/>
                  </a:lnTo>
                  <a:lnTo>
                    <a:pt x="930" y="1498"/>
                  </a:lnTo>
                  <a:lnTo>
                    <a:pt x="723" y="1498"/>
                  </a:lnTo>
                  <a:lnTo>
                    <a:pt x="619" y="1498"/>
                  </a:lnTo>
                  <a:lnTo>
                    <a:pt x="464" y="1498"/>
                  </a:lnTo>
                  <a:lnTo>
                    <a:pt x="310" y="1549"/>
                  </a:lnTo>
                  <a:lnTo>
                    <a:pt x="206" y="1549"/>
                  </a:lnTo>
                  <a:lnTo>
                    <a:pt x="51" y="1601"/>
                  </a:lnTo>
                  <a:lnTo>
                    <a:pt x="0" y="1653"/>
                  </a:lnTo>
                  <a:lnTo>
                    <a:pt x="0" y="1705"/>
                  </a:lnTo>
                  <a:lnTo>
                    <a:pt x="51" y="1756"/>
                  </a:lnTo>
                  <a:lnTo>
                    <a:pt x="103" y="1807"/>
                  </a:lnTo>
                  <a:lnTo>
                    <a:pt x="206" y="1807"/>
                  </a:lnTo>
                  <a:lnTo>
                    <a:pt x="155" y="1807"/>
                  </a:lnTo>
                  <a:lnTo>
                    <a:pt x="103" y="1807"/>
                  </a:lnTo>
                  <a:lnTo>
                    <a:pt x="51" y="1860"/>
                  </a:lnTo>
                  <a:lnTo>
                    <a:pt x="103" y="1963"/>
                  </a:lnTo>
                  <a:lnTo>
                    <a:pt x="206" y="2067"/>
                  </a:lnTo>
                  <a:lnTo>
                    <a:pt x="361" y="2118"/>
                  </a:lnTo>
                  <a:lnTo>
                    <a:pt x="413" y="2169"/>
                  </a:lnTo>
                  <a:lnTo>
                    <a:pt x="464" y="2169"/>
                  </a:lnTo>
                  <a:lnTo>
                    <a:pt x="516" y="2169"/>
                  </a:lnTo>
                  <a:lnTo>
                    <a:pt x="464" y="2169"/>
                  </a:lnTo>
                  <a:lnTo>
                    <a:pt x="413" y="2169"/>
                  </a:lnTo>
                  <a:lnTo>
                    <a:pt x="413" y="2222"/>
                  </a:lnTo>
                  <a:lnTo>
                    <a:pt x="464" y="2325"/>
                  </a:lnTo>
                  <a:lnTo>
                    <a:pt x="568" y="2376"/>
                  </a:lnTo>
                  <a:lnTo>
                    <a:pt x="671" y="2428"/>
                  </a:lnTo>
                  <a:lnTo>
                    <a:pt x="774" y="2480"/>
                  </a:lnTo>
                  <a:lnTo>
                    <a:pt x="877" y="2531"/>
                  </a:lnTo>
                  <a:lnTo>
                    <a:pt x="1032" y="2531"/>
                  </a:lnTo>
                  <a:lnTo>
                    <a:pt x="1239" y="2531"/>
                  </a:lnTo>
                  <a:lnTo>
                    <a:pt x="1549" y="2583"/>
                  </a:lnTo>
                  <a:lnTo>
                    <a:pt x="1807" y="2583"/>
                  </a:lnTo>
                  <a:lnTo>
                    <a:pt x="2065" y="2635"/>
                  </a:lnTo>
                  <a:lnTo>
                    <a:pt x="2478" y="2583"/>
                  </a:lnTo>
                  <a:lnTo>
                    <a:pt x="2789" y="2531"/>
                  </a:lnTo>
                  <a:lnTo>
                    <a:pt x="2944" y="2480"/>
                  </a:lnTo>
                  <a:lnTo>
                    <a:pt x="3047" y="2376"/>
                  </a:lnTo>
                  <a:lnTo>
                    <a:pt x="3150" y="2325"/>
                  </a:lnTo>
                  <a:lnTo>
                    <a:pt x="3408" y="2273"/>
                  </a:lnTo>
                  <a:lnTo>
                    <a:pt x="3770" y="2118"/>
                  </a:lnTo>
                  <a:lnTo>
                    <a:pt x="3924" y="2067"/>
                  </a:lnTo>
                  <a:lnTo>
                    <a:pt x="3563" y="10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7" name="Freeform 344"/>
            <p:cNvSpPr>
              <a:spLocks/>
            </p:cNvSpPr>
            <p:nvPr/>
          </p:nvSpPr>
          <p:spPr bwMode="auto">
            <a:xfrm>
              <a:off x="3642" y="3281"/>
              <a:ext cx="197" cy="382"/>
            </a:xfrm>
            <a:custGeom>
              <a:avLst/>
              <a:gdLst>
                <a:gd name="T0" fmla="*/ 2 w 981"/>
                <a:gd name="T1" fmla="*/ 3 h 1912"/>
                <a:gd name="T2" fmla="*/ 1 w 981"/>
                <a:gd name="T3" fmla="*/ 3 h 1912"/>
                <a:gd name="T4" fmla="*/ 1 w 981"/>
                <a:gd name="T5" fmla="*/ 3 h 1912"/>
                <a:gd name="T6" fmla="*/ 1 w 981"/>
                <a:gd name="T7" fmla="*/ 3 h 1912"/>
                <a:gd name="T8" fmla="*/ 1 w 981"/>
                <a:gd name="T9" fmla="*/ 3 h 1912"/>
                <a:gd name="T10" fmla="*/ 1 w 981"/>
                <a:gd name="T11" fmla="*/ 3 h 1912"/>
                <a:gd name="T12" fmla="*/ 1 w 981"/>
                <a:gd name="T13" fmla="*/ 3 h 1912"/>
                <a:gd name="T14" fmla="*/ 0 w 981"/>
                <a:gd name="T15" fmla="*/ 2 h 1912"/>
                <a:gd name="T16" fmla="*/ 0 w 981"/>
                <a:gd name="T17" fmla="*/ 2 h 1912"/>
                <a:gd name="T18" fmla="*/ 0 w 981"/>
                <a:gd name="T19" fmla="*/ 2 h 1912"/>
                <a:gd name="T20" fmla="*/ 0 w 981"/>
                <a:gd name="T21" fmla="*/ 1 h 1912"/>
                <a:gd name="T22" fmla="*/ 0 w 981"/>
                <a:gd name="T23" fmla="*/ 0 h 1912"/>
                <a:gd name="T24" fmla="*/ 0 w 981"/>
                <a:gd name="T25" fmla="*/ 0 h 1912"/>
                <a:gd name="T26" fmla="*/ 0 w 981"/>
                <a:gd name="T27" fmla="*/ 0 h 1912"/>
                <a:gd name="T28" fmla="*/ 0 w 981"/>
                <a:gd name="T29" fmla="*/ 0 h 1912"/>
                <a:gd name="T30" fmla="*/ 1 w 981"/>
                <a:gd name="T31" fmla="*/ 0 h 1912"/>
                <a:gd name="T32" fmla="*/ 1 w 981"/>
                <a:gd name="T33" fmla="*/ 0 h 1912"/>
                <a:gd name="T34" fmla="*/ 2 w 981"/>
                <a:gd name="T35" fmla="*/ 3 h 19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1" h="1912">
                  <a:moveTo>
                    <a:pt x="981" y="1860"/>
                  </a:moveTo>
                  <a:lnTo>
                    <a:pt x="879" y="1912"/>
                  </a:lnTo>
                  <a:lnTo>
                    <a:pt x="826" y="1912"/>
                  </a:lnTo>
                  <a:lnTo>
                    <a:pt x="724" y="1860"/>
                  </a:lnTo>
                  <a:lnTo>
                    <a:pt x="466" y="1653"/>
                  </a:lnTo>
                  <a:lnTo>
                    <a:pt x="259" y="1395"/>
                  </a:lnTo>
                  <a:lnTo>
                    <a:pt x="104" y="1033"/>
                  </a:lnTo>
                  <a:lnTo>
                    <a:pt x="0" y="568"/>
                  </a:lnTo>
                  <a:lnTo>
                    <a:pt x="0" y="207"/>
                  </a:lnTo>
                  <a:lnTo>
                    <a:pt x="52" y="207"/>
                  </a:lnTo>
                  <a:lnTo>
                    <a:pt x="155" y="104"/>
                  </a:lnTo>
                  <a:lnTo>
                    <a:pt x="362" y="0"/>
                  </a:lnTo>
                  <a:lnTo>
                    <a:pt x="981" y="1860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8" name="Freeform 345"/>
            <p:cNvSpPr>
              <a:spLocks/>
            </p:cNvSpPr>
            <p:nvPr/>
          </p:nvSpPr>
          <p:spPr bwMode="auto">
            <a:xfrm>
              <a:off x="3694" y="2868"/>
              <a:ext cx="847" cy="795"/>
            </a:xfrm>
            <a:custGeom>
              <a:avLst/>
              <a:gdLst>
                <a:gd name="T0" fmla="*/ 6 w 4235"/>
                <a:gd name="T1" fmla="*/ 0 h 3978"/>
                <a:gd name="T2" fmla="*/ 6 w 4235"/>
                <a:gd name="T3" fmla="*/ 0 h 3978"/>
                <a:gd name="T4" fmla="*/ 7 w 4235"/>
                <a:gd name="T5" fmla="*/ 1 h 3978"/>
                <a:gd name="T6" fmla="*/ 7 w 4235"/>
                <a:gd name="T7" fmla="*/ 1 h 3978"/>
                <a:gd name="T8" fmla="*/ 7 w 4235"/>
                <a:gd name="T9" fmla="*/ 2 h 3978"/>
                <a:gd name="T10" fmla="*/ 6 w 4235"/>
                <a:gd name="T11" fmla="*/ 2 h 3978"/>
                <a:gd name="T12" fmla="*/ 6 w 4235"/>
                <a:gd name="T13" fmla="*/ 2 h 3978"/>
                <a:gd name="T14" fmla="*/ 6 w 4235"/>
                <a:gd name="T15" fmla="*/ 3 h 3978"/>
                <a:gd name="T16" fmla="*/ 6 w 4235"/>
                <a:gd name="T17" fmla="*/ 3 h 3978"/>
                <a:gd name="T18" fmla="*/ 5 w 4235"/>
                <a:gd name="T19" fmla="*/ 3 h 3978"/>
                <a:gd name="T20" fmla="*/ 5 w 4235"/>
                <a:gd name="T21" fmla="*/ 3 h 3978"/>
                <a:gd name="T22" fmla="*/ 5 w 4235"/>
                <a:gd name="T23" fmla="*/ 4 h 3978"/>
                <a:gd name="T24" fmla="*/ 4 w 4235"/>
                <a:gd name="T25" fmla="*/ 4 h 3978"/>
                <a:gd name="T26" fmla="*/ 4 w 4235"/>
                <a:gd name="T27" fmla="*/ 4 h 3978"/>
                <a:gd name="T28" fmla="*/ 4 w 4235"/>
                <a:gd name="T29" fmla="*/ 4 h 3978"/>
                <a:gd name="T30" fmla="*/ 4 w 4235"/>
                <a:gd name="T31" fmla="*/ 4 h 3978"/>
                <a:gd name="T32" fmla="*/ 3 w 4235"/>
                <a:gd name="T33" fmla="*/ 5 h 3978"/>
                <a:gd name="T34" fmla="*/ 3 w 4235"/>
                <a:gd name="T35" fmla="*/ 5 h 3978"/>
                <a:gd name="T36" fmla="*/ 2 w 4235"/>
                <a:gd name="T37" fmla="*/ 5 h 3978"/>
                <a:gd name="T38" fmla="*/ 2 w 4235"/>
                <a:gd name="T39" fmla="*/ 6 h 3978"/>
                <a:gd name="T40" fmla="*/ 2 w 4235"/>
                <a:gd name="T41" fmla="*/ 6 h 3978"/>
                <a:gd name="T42" fmla="*/ 2 w 4235"/>
                <a:gd name="T43" fmla="*/ 6 h 3978"/>
                <a:gd name="T44" fmla="*/ 1 w 4235"/>
                <a:gd name="T45" fmla="*/ 6 h 3978"/>
                <a:gd name="T46" fmla="*/ 1 w 4235"/>
                <a:gd name="T47" fmla="*/ 6 h 3978"/>
                <a:gd name="T48" fmla="*/ 1 w 4235"/>
                <a:gd name="T49" fmla="*/ 6 h 3978"/>
                <a:gd name="T50" fmla="*/ 1 w 4235"/>
                <a:gd name="T51" fmla="*/ 6 h 3978"/>
                <a:gd name="T52" fmla="*/ 1 w 4235"/>
                <a:gd name="T53" fmla="*/ 6 h 3978"/>
                <a:gd name="T54" fmla="*/ 0 w 4235"/>
                <a:gd name="T55" fmla="*/ 6 h 3978"/>
                <a:gd name="T56" fmla="*/ 0 w 4235"/>
                <a:gd name="T57" fmla="*/ 6 h 3978"/>
                <a:gd name="T58" fmla="*/ 0 w 4235"/>
                <a:gd name="T59" fmla="*/ 6 h 3978"/>
                <a:gd name="T60" fmla="*/ 0 w 4235"/>
                <a:gd name="T61" fmla="*/ 5 h 3978"/>
                <a:gd name="T62" fmla="*/ 1 w 4235"/>
                <a:gd name="T63" fmla="*/ 5 h 3978"/>
                <a:gd name="T64" fmla="*/ 2 w 4235"/>
                <a:gd name="T65" fmla="*/ 4 h 3978"/>
                <a:gd name="T66" fmla="*/ 2 w 4235"/>
                <a:gd name="T67" fmla="*/ 4 h 3978"/>
                <a:gd name="T68" fmla="*/ 2 w 4235"/>
                <a:gd name="T69" fmla="*/ 4 h 3978"/>
                <a:gd name="T70" fmla="*/ 3 w 4235"/>
                <a:gd name="T71" fmla="*/ 3 h 3978"/>
                <a:gd name="T72" fmla="*/ 3 w 4235"/>
                <a:gd name="T73" fmla="*/ 3 h 3978"/>
                <a:gd name="T74" fmla="*/ 3 w 4235"/>
                <a:gd name="T75" fmla="*/ 3 h 3978"/>
                <a:gd name="T76" fmla="*/ 3 w 4235"/>
                <a:gd name="T77" fmla="*/ 3 h 3978"/>
                <a:gd name="T78" fmla="*/ 3 w 4235"/>
                <a:gd name="T79" fmla="*/ 3 h 3978"/>
                <a:gd name="T80" fmla="*/ 4 w 4235"/>
                <a:gd name="T81" fmla="*/ 2 h 3978"/>
                <a:gd name="T82" fmla="*/ 4 w 4235"/>
                <a:gd name="T83" fmla="*/ 2 h 3978"/>
                <a:gd name="T84" fmla="*/ 4 w 4235"/>
                <a:gd name="T85" fmla="*/ 2 h 3978"/>
                <a:gd name="T86" fmla="*/ 5 w 4235"/>
                <a:gd name="T87" fmla="*/ 2 h 3978"/>
                <a:gd name="T88" fmla="*/ 5 w 4235"/>
                <a:gd name="T89" fmla="*/ 2 h 3978"/>
                <a:gd name="T90" fmla="*/ 5 w 4235"/>
                <a:gd name="T91" fmla="*/ 2 h 3978"/>
                <a:gd name="T92" fmla="*/ 5 w 4235"/>
                <a:gd name="T93" fmla="*/ 2 h 3978"/>
                <a:gd name="T94" fmla="*/ 5 w 4235"/>
                <a:gd name="T95" fmla="*/ 1 h 3978"/>
                <a:gd name="T96" fmla="*/ 5 w 4235"/>
                <a:gd name="T97" fmla="*/ 1 h 3978"/>
                <a:gd name="T98" fmla="*/ 5 w 4235"/>
                <a:gd name="T99" fmla="*/ 1 h 3978"/>
                <a:gd name="T100" fmla="*/ 6 w 4235"/>
                <a:gd name="T101" fmla="*/ 1 h 3978"/>
                <a:gd name="T102" fmla="*/ 6 w 4235"/>
                <a:gd name="T103" fmla="*/ 1 h 3978"/>
                <a:gd name="T104" fmla="*/ 6 w 4235"/>
                <a:gd name="T105" fmla="*/ 1 h 3978"/>
                <a:gd name="T106" fmla="*/ 6 w 4235"/>
                <a:gd name="T107" fmla="*/ 1 h 3978"/>
                <a:gd name="T108" fmla="*/ 6 w 4235"/>
                <a:gd name="T109" fmla="*/ 0 h 3978"/>
                <a:gd name="T110" fmla="*/ 6 w 4235"/>
                <a:gd name="T111" fmla="*/ 0 h 3978"/>
                <a:gd name="T112" fmla="*/ 6 w 4235"/>
                <a:gd name="T113" fmla="*/ 0 h 39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235" h="3978">
                  <a:moveTo>
                    <a:pt x="3873" y="0"/>
                  </a:moveTo>
                  <a:lnTo>
                    <a:pt x="4028" y="207"/>
                  </a:lnTo>
                  <a:lnTo>
                    <a:pt x="4183" y="465"/>
                  </a:lnTo>
                  <a:lnTo>
                    <a:pt x="4235" y="724"/>
                  </a:lnTo>
                  <a:lnTo>
                    <a:pt x="4183" y="982"/>
                  </a:lnTo>
                  <a:lnTo>
                    <a:pt x="3976" y="1343"/>
                  </a:lnTo>
                  <a:lnTo>
                    <a:pt x="3769" y="1601"/>
                  </a:lnTo>
                  <a:lnTo>
                    <a:pt x="3563" y="1808"/>
                  </a:lnTo>
                  <a:lnTo>
                    <a:pt x="3356" y="1963"/>
                  </a:lnTo>
                  <a:lnTo>
                    <a:pt x="3201" y="2170"/>
                  </a:lnTo>
                  <a:lnTo>
                    <a:pt x="2995" y="2324"/>
                  </a:lnTo>
                  <a:lnTo>
                    <a:pt x="2788" y="2479"/>
                  </a:lnTo>
                  <a:lnTo>
                    <a:pt x="2634" y="2634"/>
                  </a:lnTo>
                  <a:lnTo>
                    <a:pt x="2427" y="2737"/>
                  </a:lnTo>
                  <a:lnTo>
                    <a:pt x="2117" y="2944"/>
                  </a:lnTo>
                  <a:lnTo>
                    <a:pt x="1808" y="3150"/>
                  </a:lnTo>
                  <a:lnTo>
                    <a:pt x="1549" y="3357"/>
                  </a:lnTo>
                  <a:lnTo>
                    <a:pt x="1291" y="3512"/>
                  </a:lnTo>
                  <a:lnTo>
                    <a:pt x="1084" y="3668"/>
                  </a:lnTo>
                  <a:lnTo>
                    <a:pt x="774" y="3874"/>
                  </a:lnTo>
                  <a:lnTo>
                    <a:pt x="620" y="3978"/>
                  </a:lnTo>
                  <a:lnTo>
                    <a:pt x="567" y="3978"/>
                  </a:lnTo>
                  <a:lnTo>
                    <a:pt x="465" y="3926"/>
                  </a:lnTo>
                  <a:lnTo>
                    <a:pt x="207" y="3719"/>
                  </a:lnTo>
                  <a:lnTo>
                    <a:pt x="0" y="3461"/>
                  </a:lnTo>
                  <a:lnTo>
                    <a:pt x="207" y="3357"/>
                  </a:lnTo>
                  <a:lnTo>
                    <a:pt x="722" y="2996"/>
                  </a:lnTo>
                  <a:lnTo>
                    <a:pt x="1239" y="2634"/>
                  </a:lnTo>
                  <a:lnTo>
                    <a:pt x="1549" y="2324"/>
                  </a:lnTo>
                  <a:lnTo>
                    <a:pt x="1704" y="2066"/>
                  </a:lnTo>
                  <a:lnTo>
                    <a:pt x="1859" y="1911"/>
                  </a:lnTo>
                  <a:lnTo>
                    <a:pt x="2014" y="1757"/>
                  </a:lnTo>
                  <a:lnTo>
                    <a:pt x="2168" y="1653"/>
                  </a:lnTo>
                  <a:lnTo>
                    <a:pt x="2427" y="1550"/>
                  </a:lnTo>
                  <a:lnTo>
                    <a:pt x="2788" y="1550"/>
                  </a:lnTo>
                  <a:lnTo>
                    <a:pt x="3201" y="1395"/>
                  </a:lnTo>
                  <a:lnTo>
                    <a:pt x="3356" y="1188"/>
                  </a:lnTo>
                  <a:lnTo>
                    <a:pt x="3150" y="1033"/>
                  </a:lnTo>
                  <a:lnTo>
                    <a:pt x="3047" y="878"/>
                  </a:lnTo>
                  <a:lnTo>
                    <a:pt x="3254" y="775"/>
                  </a:lnTo>
                  <a:lnTo>
                    <a:pt x="3563" y="724"/>
                  </a:lnTo>
                  <a:lnTo>
                    <a:pt x="3718" y="620"/>
                  </a:lnTo>
                  <a:lnTo>
                    <a:pt x="3821" y="413"/>
                  </a:lnTo>
                  <a:lnTo>
                    <a:pt x="3821" y="258"/>
                  </a:lnTo>
                  <a:lnTo>
                    <a:pt x="3821" y="103"/>
                  </a:lnTo>
                  <a:lnTo>
                    <a:pt x="3873" y="0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19" name="Freeform 346"/>
            <p:cNvSpPr>
              <a:spLocks/>
            </p:cNvSpPr>
            <p:nvPr/>
          </p:nvSpPr>
          <p:spPr bwMode="auto">
            <a:xfrm>
              <a:off x="3704" y="2888"/>
              <a:ext cx="837" cy="775"/>
            </a:xfrm>
            <a:custGeom>
              <a:avLst/>
              <a:gdLst>
                <a:gd name="T0" fmla="*/ 3 w 4184"/>
                <a:gd name="T1" fmla="*/ 3 h 3875"/>
                <a:gd name="T2" fmla="*/ 3 w 4184"/>
                <a:gd name="T3" fmla="*/ 3 h 3875"/>
                <a:gd name="T4" fmla="*/ 4 w 4184"/>
                <a:gd name="T5" fmla="*/ 3 h 3875"/>
                <a:gd name="T6" fmla="*/ 4 w 4184"/>
                <a:gd name="T7" fmla="*/ 2 h 3875"/>
                <a:gd name="T8" fmla="*/ 4 w 4184"/>
                <a:gd name="T9" fmla="*/ 2 h 3875"/>
                <a:gd name="T10" fmla="*/ 5 w 4184"/>
                <a:gd name="T11" fmla="*/ 2 h 3875"/>
                <a:gd name="T12" fmla="*/ 5 w 4184"/>
                <a:gd name="T13" fmla="*/ 2 h 3875"/>
                <a:gd name="T14" fmla="*/ 5 w 4184"/>
                <a:gd name="T15" fmla="*/ 2 h 3875"/>
                <a:gd name="T16" fmla="*/ 5 w 4184"/>
                <a:gd name="T17" fmla="*/ 2 h 3875"/>
                <a:gd name="T18" fmla="*/ 5 w 4184"/>
                <a:gd name="T19" fmla="*/ 2 h 3875"/>
                <a:gd name="T20" fmla="*/ 5 w 4184"/>
                <a:gd name="T21" fmla="*/ 1 h 3875"/>
                <a:gd name="T22" fmla="*/ 5 w 4184"/>
                <a:gd name="T23" fmla="*/ 1 h 3875"/>
                <a:gd name="T24" fmla="*/ 5 w 4184"/>
                <a:gd name="T25" fmla="*/ 1 h 3875"/>
                <a:gd name="T26" fmla="*/ 6 w 4184"/>
                <a:gd name="T27" fmla="*/ 1 h 3875"/>
                <a:gd name="T28" fmla="*/ 6 w 4184"/>
                <a:gd name="T29" fmla="*/ 1 h 3875"/>
                <a:gd name="T30" fmla="*/ 6 w 4184"/>
                <a:gd name="T31" fmla="*/ 1 h 3875"/>
                <a:gd name="T32" fmla="*/ 6 w 4184"/>
                <a:gd name="T33" fmla="*/ 1 h 3875"/>
                <a:gd name="T34" fmla="*/ 6 w 4184"/>
                <a:gd name="T35" fmla="*/ 0 h 3875"/>
                <a:gd name="T36" fmla="*/ 6 w 4184"/>
                <a:gd name="T37" fmla="*/ 0 h 3875"/>
                <a:gd name="T38" fmla="*/ 6 w 4184"/>
                <a:gd name="T39" fmla="*/ 0 h 3875"/>
                <a:gd name="T40" fmla="*/ 6 w 4184"/>
                <a:gd name="T41" fmla="*/ 0 h 3875"/>
                <a:gd name="T42" fmla="*/ 6 w 4184"/>
                <a:gd name="T43" fmla="*/ 0 h 3875"/>
                <a:gd name="T44" fmla="*/ 7 w 4184"/>
                <a:gd name="T45" fmla="*/ 1 h 3875"/>
                <a:gd name="T46" fmla="*/ 7 w 4184"/>
                <a:gd name="T47" fmla="*/ 1 h 3875"/>
                <a:gd name="T48" fmla="*/ 6 w 4184"/>
                <a:gd name="T49" fmla="*/ 2 h 3875"/>
                <a:gd name="T50" fmla="*/ 6 w 4184"/>
                <a:gd name="T51" fmla="*/ 2 h 3875"/>
                <a:gd name="T52" fmla="*/ 6 w 4184"/>
                <a:gd name="T53" fmla="*/ 2 h 3875"/>
                <a:gd name="T54" fmla="*/ 6 w 4184"/>
                <a:gd name="T55" fmla="*/ 3 h 3875"/>
                <a:gd name="T56" fmla="*/ 5 w 4184"/>
                <a:gd name="T57" fmla="*/ 3 h 3875"/>
                <a:gd name="T58" fmla="*/ 5 w 4184"/>
                <a:gd name="T59" fmla="*/ 3 h 3875"/>
                <a:gd name="T60" fmla="*/ 5 w 4184"/>
                <a:gd name="T61" fmla="*/ 4 h 3875"/>
                <a:gd name="T62" fmla="*/ 4 w 4184"/>
                <a:gd name="T63" fmla="*/ 4 h 3875"/>
                <a:gd name="T64" fmla="*/ 4 w 4184"/>
                <a:gd name="T65" fmla="*/ 4 h 3875"/>
                <a:gd name="T66" fmla="*/ 4 w 4184"/>
                <a:gd name="T67" fmla="*/ 4 h 3875"/>
                <a:gd name="T68" fmla="*/ 4 w 4184"/>
                <a:gd name="T69" fmla="*/ 4 h 3875"/>
                <a:gd name="T70" fmla="*/ 3 w 4184"/>
                <a:gd name="T71" fmla="*/ 5 h 3875"/>
                <a:gd name="T72" fmla="*/ 3 w 4184"/>
                <a:gd name="T73" fmla="*/ 5 h 3875"/>
                <a:gd name="T74" fmla="*/ 2 w 4184"/>
                <a:gd name="T75" fmla="*/ 5 h 3875"/>
                <a:gd name="T76" fmla="*/ 2 w 4184"/>
                <a:gd name="T77" fmla="*/ 5 h 3875"/>
                <a:gd name="T78" fmla="*/ 2 w 4184"/>
                <a:gd name="T79" fmla="*/ 6 h 3875"/>
                <a:gd name="T80" fmla="*/ 2 w 4184"/>
                <a:gd name="T81" fmla="*/ 6 h 3875"/>
                <a:gd name="T82" fmla="*/ 1 w 4184"/>
                <a:gd name="T83" fmla="*/ 6 h 3875"/>
                <a:gd name="T84" fmla="*/ 1 w 4184"/>
                <a:gd name="T85" fmla="*/ 6 h 3875"/>
                <a:gd name="T86" fmla="*/ 1 w 4184"/>
                <a:gd name="T87" fmla="*/ 6 h 3875"/>
                <a:gd name="T88" fmla="*/ 1 w 4184"/>
                <a:gd name="T89" fmla="*/ 6 h 3875"/>
                <a:gd name="T90" fmla="*/ 1 w 4184"/>
                <a:gd name="T91" fmla="*/ 6 h 3875"/>
                <a:gd name="T92" fmla="*/ 0 w 4184"/>
                <a:gd name="T93" fmla="*/ 6 h 3875"/>
                <a:gd name="T94" fmla="*/ 0 w 4184"/>
                <a:gd name="T95" fmla="*/ 5 h 3875"/>
                <a:gd name="T96" fmla="*/ 0 w 4184"/>
                <a:gd name="T97" fmla="*/ 5 h 3875"/>
                <a:gd name="T98" fmla="*/ 0 w 4184"/>
                <a:gd name="T99" fmla="*/ 5 h 3875"/>
                <a:gd name="T100" fmla="*/ 1 w 4184"/>
                <a:gd name="T101" fmla="*/ 5 h 3875"/>
                <a:gd name="T102" fmla="*/ 2 w 4184"/>
                <a:gd name="T103" fmla="*/ 4 h 3875"/>
                <a:gd name="T104" fmla="*/ 2 w 4184"/>
                <a:gd name="T105" fmla="*/ 4 h 3875"/>
                <a:gd name="T106" fmla="*/ 3 w 4184"/>
                <a:gd name="T107" fmla="*/ 4 h 3875"/>
                <a:gd name="T108" fmla="*/ 3 w 4184"/>
                <a:gd name="T109" fmla="*/ 3 h 3875"/>
                <a:gd name="T110" fmla="*/ 3 w 4184"/>
                <a:gd name="T111" fmla="*/ 3 h 38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4" h="3875">
                  <a:moveTo>
                    <a:pt x="1911" y="1912"/>
                  </a:moveTo>
                  <a:lnTo>
                    <a:pt x="2066" y="1808"/>
                  </a:lnTo>
                  <a:lnTo>
                    <a:pt x="2221" y="1654"/>
                  </a:lnTo>
                  <a:lnTo>
                    <a:pt x="2479" y="1550"/>
                  </a:lnTo>
                  <a:lnTo>
                    <a:pt x="2841" y="1498"/>
                  </a:lnTo>
                  <a:lnTo>
                    <a:pt x="3254" y="1292"/>
                  </a:lnTo>
                  <a:lnTo>
                    <a:pt x="3357" y="1137"/>
                  </a:lnTo>
                  <a:lnTo>
                    <a:pt x="3203" y="981"/>
                  </a:lnTo>
                  <a:lnTo>
                    <a:pt x="3099" y="827"/>
                  </a:lnTo>
                  <a:lnTo>
                    <a:pt x="3305" y="723"/>
                  </a:lnTo>
                  <a:lnTo>
                    <a:pt x="3563" y="672"/>
                  </a:lnTo>
                  <a:lnTo>
                    <a:pt x="3770" y="568"/>
                  </a:lnTo>
                  <a:lnTo>
                    <a:pt x="3822" y="413"/>
                  </a:lnTo>
                  <a:lnTo>
                    <a:pt x="3822" y="206"/>
                  </a:lnTo>
                  <a:lnTo>
                    <a:pt x="3874" y="52"/>
                  </a:lnTo>
                  <a:lnTo>
                    <a:pt x="3874" y="0"/>
                  </a:lnTo>
                  <a:lnTo>
                    <a:pt x="4029" y="259"/>
                  </a:lnTo>
                  <a:lnTo>
                    <a:pt x="4184" y="517"/>
                  </a:lnTo>
                  <a:lnTo>
                    <a:pt x="4184" y="827"/>
                  </a:lnTo>
                  <a:lnTo>
                    <a:pt x="3925" y="1240"/>
                  </a:lnTo>
                  <a:lnTo>
                    <a:pt x="3718" y="1498"/>
                  </a:lnTo>
                  <a:lnTo>
                    <a:pt x="3512" y="1705"/>
                  </a:lnTo>
                  <a:lnTo>
                    <a:pt x="3305" y="1860"/>
                  </a:lnTo>
                  <a:lnTo>
                    <a:pt x="3150" y="2067"/>
                  </a:lnTo>
                  <a:lnTo>
                    <a:pt x="2944" y="2221"/>
                  </a:lnTo>
                  <a:lnTo>
                    <a:pt x="2737" y="2376"/>
                  </a:lnTo>
                  <a:lnTo>
                    <a:pt x="2583" y="2531"/>
                  </a:lnTo>
                  <a:lnTo>
                    <a:pt x="2376" y="2634"/>
                  </a:lnTo>
                  <a:lnTo>
                    <a:pt x="2066" y="2841"/>
                  </a:lnTo>
                  <a:lnTo>
                    <a:pt x="1757" y="3047"/>
                  </a:lnTo>
                  <a:lnTo>
                    <a:pt x="1498" y="3254"/>
                  </a:lnTo>
                  <a:lnTo>
                    <a:pt x="1240" y="3409"/>
                  </a:lnTo>
                  <a:lnTo>
                    <a:pt x="1033" y="3565"/>
                  </a:lnTo>
                  <a:lnTo>
                    <a:pt x="723" y="3771"/>
                  </a:lnTo>
                  <a:lnTo>
                    <a:pt x="569" y="3875"/>
                  </a:lnTo>
                  <a:lnTo>
                    <a:pt x="516" y="3875"/>
                  </a:lnTo>
                  <a:lnTo>
                    <a:pt x="414" y="3823"/>
                  </a:lnTo>
                  <a:lnTo>
                    <a:pt x="207" y="3668"/>
                  </a:lnTo>
                  <a:lnTo>
                    <a:pt x="0" y="3409"/>
                  </a:lnTo>
                  <a:lnTo>
                    <a:pt x="207" y="3307"/>
                  </a:lnTo>
                  <a:lnTo>
                    <a:pt x="723" y="2996"/>
                  </a:lnTo>
                  <a:lnTo>
                    <a:pt x="1240" y="2634"/>
                  </a:lnTo>
                  <a:lnTo>
                    <a:pt x="1602" y="2325"/>
                  </a:lnTo>
                  <a:lnTo>
                    <a:pt x="1757" y="2067"/>
                  </a:lnTo>
                  <a:lnTo>
                    <a:pt x="1911" y="1912"/>
                  </a:lnTo>
                  <a:close/>
                </a:path>
              </a:pathLst>
            </a:custGeom>
            <a:solidFill>
              <a:srgbClr val="48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0" name="Freeform 347"/>
            <p:cNvSpPr>
              <a:spLocks/>
            </p:cNvSpPr>
            <p:nvPr/>
          </p:nvSpPr>
          <p:spPr bwMode="auto">
            <a:xfrm>
              <a:off x="3725" y="2909"/>
              <a:ext cx="816" cy="754"/>
            </a:xfrm>
            <a:custGeom>
              <a:avLst/>
              <a:gdLst>
                <a:gd name="T0" fmla="*/ 3 w 4081"/>
                <a:gd name="T1" fmla="*/ 3 h 3771"/>
                <a:gd name="T2" fmla="*/ 3 w 4081"/>
                <a:gd name="T3" fmla="*/ 3 h 3771"/>
                <a:gd name="T4" fmla="*/ 4 w 4081"/>
                <a:gd name="T5" fmla="*/ 3 h 3771"/>
                <a:gd name="T6" fmla="*/ 4 w 4081"/>
                <a:gd name="T7" fmla="*/ 2 h 3771"/>
                <a:gd name="T8" fmla="*/ 4 w 4081"/>
                <a:gd name="T9" fmla="*/ 2 h 3771"/>
                <a:gd name="T10" fmla="*/ 4 w 4081"/>
                <a:gd name="T11" fmla="*/ 2 h 3771"/>
                <a:gd name="T12" fmla="*/ 5 w 4081"/>
                <a:gd name="T13" fmla="*/ 2 h 3771"/>
                <a:gd name="T14" fmla="*/ 5 w 4081"/>
                <a:gd name="T15" fmla="*/ 2 h 3771"/>
                <a:gd name="T16" fmla="*/ 5 w 4081"/>
                <a:gd name="T17" fmla="*/ 2 h 3771"/>
                <a:gd name="T18" fmla="*/ 5 w 4081"/>
                <a:gd name="T19" fmla="*/ 1 h 3771"/>
                <a:gd name="T20" fmla="*/ 5 w 4081"/>
                <a:gd name="T21" fmla="*/ 1 h 3771"/>
                <a:gd name="T22" fmla="*/ 5 w 4081"/>
                <a:gd name="T23" fmla="*/ 1 h 3771"/>
                <a:gd name="T24" fmla="*/ 5 w 4081"/>
                <a:gd name="T25" fmla="*/ 1 h 3771"/>
                <a:gd name="T26" fmla="*/ 6 w 4081"/>
                <a:gd name="T27" fmla="*/ 1 h 3771"/>
                <a:gd name="T28" fmla="*/ 6 w 4081"/>
                <a:gd name="T29" fmla="*/ 1 h 3771"/>
                <a:gd name="T30" fmla="*/ 6 w 4081"/>
                <a:gd name="T31" fmla="*/ 1 h 3771"/>
                <a:gd name="T32" fmla="*/ 6 w 4081"/>
                <a:gd name="T33" fmla="*/ 1 h 3771"/>
                <a:gd name="T34" fmla="*/ 6 w 4081"/>
                <a:gd name="T35" fmla="*/ 0 h 3771"/>
                <a:gd name="T36" fmla="*/ 6 w 4081"/>
                <a:gd name="T37" fmla="*/ 0 h 3771"/>
                <a:gd name="T38" fmla="*/ 6 w 4081"/>
                <a:gd name="T39" fmla="*/ 0 h 3771"/>
                <a:gd name="T40" fmla="*/ 6 w 4081"/>
                <a:gd name="T41" fmla="*/ 0 h 3771"/>
                <a:gd name="T42" fmla="*/ 6 w 4081"/>
                <a:gd name="T43" fmla="*/ 0 h 3771"/>
                <a:gd name="T44" fmla="*/ 7 w 4081"/>
                <a:gd name="T45" fmla="*/ 1 h 3771"/>
                <a:gd name="T46" fmla="*/ 6 w 4081"/>
                <a:gd name="T47" fmla="*/ 2 h 3771"/>
                <a:gd name="T48" fmla="*/ 6 w 4081"/>
                <a:gd name="T49" fmla="*/ 2 h 3771"/>
                <a:gd name="T50" fmla="*/ 6 w 4081"/>
                <a:gd name="T51" fmla="*/ 2 h 3771"/>
                <a:gd name="T52" fmla="*/ 5 w 4081"/>
                <a:gd name="T53" fmla="*/ 3 h 3771"/>
                <a:gd name="T54" fmla="*/ 5 w 4081"/>
                <a:gd name="T55" fmla="*/ 3 h 3771"/>
                <a:gd name="T56" fmla="*/ 5 w 4081"/>
                <a:gd name="T57" fmla="*/ 3 h 3771"/>
                <a:gd name="T58" fmla="*/ 5 w 4081"/>
                <a:gd name="T59" fmla="*/ 3 h 3771"/>
                <a:gd name="T60" fmla="*/ 4 w 4081"/>
                <a:gd name="T61" fmla="*/ 4 h 3771"/>
                <a:gd name="T62" fmla="*/ 4 w 4081"/>
                <a:gd name="T63" fmla="*/ 4 h 3771"/>
                <a:gd name="T64" fmla="*/ 4 w 4081"/>
                <a:gd name="T65" fmla="*/ 4 h 3771"/>
                <a:gd name="T66" fmla="*/ 4 w 4081"/>
                <a:gd name="T67" fmla="*/ 4 h 3771"/>
                <a:gd name="T68" fmla="*/ 3 w 4081"/>
                <a:gd name="T69" fmla="*/ 4 h 3771"/>
                <a:gd name="T70" fmla="*/ 3 w 4081"/>
                <a:gd name="T71" fmla="*/ 5 h 3771"/>
                <a:gd name="T72" fmla="*/ 2 w 4081"/>
                <a:gd name="T73" fmla="*/ 5 h 3771"/>
                <a:gd name="T74" fmla="*/ 2 w 4081"/>
                <a:gd name="T75" fmla="*/ 5 h 3771"/>
                <a:gd name="T76" fmla="*/ 1 w 4081"/>
                <a:gd name="T77" fmla="*/ 6 h 3771"/>
                <a:gd name="T78" fmla="*/ 1 w 4081"/>
                <a:gd name="T79" fmla="*/ 6 h 3771"/>
                <a:gd name="T80" fmla="*/ 1 w 4081"/>
                <a:gd name="T81" fmla="*/ 6 h 3771"/>
                <a:gd name="T82" fmla="*/ 1 w 4081"/>
                <a:gd name="T83" fmla="*/ 6 h 3771"/>
                <a:gd name="T84" fmla="*/ 1 w 4081"/>
                <a:gd name="T85" fmla="*/ 6 h 3771"/>
                <a:gd name="T86" fmla="*/ 1 w 4081"/>
                <a:gd name="T87" fmla="*/ 6 h 3771"/>
                <a:gd name="T88" fmla="*/ 0 w 4081"/>
                <a:gd name="T89" fmla="*/ 6 h 3771"/>
                <a:gd name="T90" fmla="*/ 0 w 4081"/>
                <a:gd name="T91" fmla="*/ 6 h 3771"/>
                <a:gd name="T92" fmla="*/ 0 w 4081"/>
                <a:gd name="T93" fmla="*/ 5 h 3771"/>
                <a:gd name="T94" fmla="*/ 0 w 4081"/>
                <a:gd name="T95" fmla="*/ 5 h 3771"/>
                <a:gd name="T96" fmla="*/ 0 w 4081"/>
                <a:gd name="T97" fmla="*/ 5 h 3771"/>
                <a:gd name="T98" fmla="*/ 1 w 4081"/>
                <a:gd name="T99" fmla="*/ 5 h 3771"/>
                <a:gd name="T100" fmla="*/ 2 w 4081"/>
                <a:gd name="T101" fmla="*/ 4 h 3771"/>
                <a:gd name="T102" fmla="*/ 2 w 4081"/>
                <a:gd name="T103" fmla="*/ 4 h 3771"/>
                <a:gd name="T104" fmla="*/ 2 w 4081"/>
                <a:gd name="T105" fmla="*/ 4 h 3771"/>
                <a:gd name="T106" fmla="*/ 3 w 4081"/>
                <a:gd name="T107" fmla="*/ 4 h 3771"/>
                <a:gd name="T108" fmla="*/ 3 w 4081"/>
                <a:gd name="T109" fmla="*/ 3 h 3771"/>
                <a:gd name="T110" fmla="*/ 3 w 4081"/>
                <a:gd name="T111" fmla="*/ 3 h 377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81" h="3771">
                  <a:moveTo>
                    <a:pt x="1912" y="1910"/>
                  </a:moveTo>
                  <a:lnTo>
                    <a:pt x="2067" y="1808"/>
                  </a:lnTo>
                  <a:lnTo>
                    <a:pt x="2221" y="1652"/>
                  </a:lnTo>
                  <a:lnTo>
                    <a:pt x="2428" y="1550"/>
                  </a:lnTo>
                  <a:lnTo>
                    <a:pt x="2789" y="1446"/>
                  </a:lnTo>
                  <a:lnTo>
                    <a:pt x="3202" y="1239"/>
                  </a:lnTo>
                  <a:lnTo>
                    <a:pt x="3358" y="1033"/>
                  </a:lnTo>
                  <a:lnTo>
                    <a:pt x="3151" y="877"/>
                  </a:lnTo>
                  <a:lnTo>
                    <a:pt x="3100" y="775"/>
                  </a:lnTo>
                  <a:lnTo>
                    <a:pt x="3306" y="671"/>
                  </a:lnTo>
                  <a:lnTo>
                    <a:pt x="3564" y="619"/>
                  </a:lnTo>
                  <a:lnTo>
                    <a:pt x="3719" y="517"/>
                  </a:lnTo>
                  <a:lnTo>
                    <a:pt x="3771" y="361"/>
                  </a:lnTo>
                  <a:lnTo>
                    <a:pt x="3771" y="206"/>
                  </a:lnTo>
                  <a:lnTo>
                    <a:pt x="3822" y="51"/>
                  </a:lnTo>
                  <a:lnTo>
                    <a:pt x="3822" y="0"/>
                  </a:lnTo>
                  <a:lnTo>
                    <a:pt x="4029" y="309"/>
                  </a:lnTo>
                  <a:lnTo>
                    <a:pt x="4081" y="671"/>
                  </a:lnTo>
                  <a:lnTo>
                    <a:pt x="3822" y="1136"/>
                  </a:lnTo>
                  <a:lnTo>
                    <a:pt x="3615" y="1394"/>
                  </a:lnTo>
                  <a:lnTo>
                    <a:pt x="3409" y="1601"/>
                  </a:lnTo>
                  <a:lnTo>
                    <a:pt x="3202" y="1756"/>
                  </a:lnTo>
                  <a:lnTo>
                    <a:pt x="3047" y="1963"/>
                  </a:lnTo>
                  <a:lnTo>
                    <a:pt x="2841" y="2117"/>
                  </a:lnTo>
                  <a:lnTo>
                    <a:pt x="2634" y="2272"/>
                  </a:lnTo>
                  <a:lnTo>
                    <a:pt x="2480" y="2427"/>
                  </a:lnTo>
                  <a:lnTo>
                    <a:pt x="2273" y="2530"/>
                  </a:lnTo>
                  <a:lnTo>
                    <a:pt x="1963" y="2737"/>
                  </a:lnTo>
                  <a:lnTo>
                    <a:pt x="1654" y="2943"/>
                  </a:lnTo>
                  <a:lnTo>
                    <a:pt x="1395" y="3150"/>
                  </a:lnTo>
                  <a:lnTo>
                    <a:pt x="1137" y="3305"/>
                  </a:lnTo>
                  <a:lnTo>
                    <a:pt x="930" y="3461"/>
                  </a:lnTo>
                  <a:lnTo>
                    <a:pt x="620" y="3667"/>
                  </a:lnTo>
                  <a:lnTo>
                    <a:pt x="466" y="3771"/>
                  </a:lnTo>
                  <a:lnTo>
                    <a:pt x="413" y="3771"/>
                  </a:lnTo>
                  <a:lnTo>
                    <a:pt x="311" y="3719"/>
                  </a:lnTo>
                  <a:lnTo>
                    <a:pt x="155" y="3564"/>
                  </a:lnTo>
                  <a:lnTo>
                    <a:pt x="0" y="3358"/>
                  </a:lnTo>
                  <a:lnTo>
                    <a:pt x="207" y="3254"/>
                  </a:lnTo>
                  <a:lnTo>
                    <a:pt x="672" y="2996"/>
                  </a:lnTo>
                  <a:lnTo>
                    <a:pt x="1188" y="2634"/>
                  </a:lnTo>
                  <a:lnTo>
                    <a:pt x="1447" y="2427"/>
                  </a:lnTo>
                  <a:lnTo>
                    <a:pt x="1654" y="2221"/>
                  </a:lnTo>
                  <a:lnTo>
                    <a:pt x="1756" y="2066"/>
                  </a:lnTo>
                  <a:lnTo>
                    <a:pt x="1912" y="1910"/>
                  </a:lnTo>
                  <a:close/>
                </a:path>
              </a:pathLst>
            </a:custGeom>
            <a:solidFill>
              <a:srgbClr val="3C9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1" name="Freeform 348"/>
            <p:cNvSpPr>
              <a:spLocks/>
            </p:cNvSpPr>
            <p:nvPr/>
          </p:nvSpPr>
          <p:spPr bwMode="auto">
            <a:xfrm>
              <a:off x="3746" y="2919"/>
              <a:ext cx="795" cy="744"/>
            </a:xfrm>
            <a:custGeom>
              <a:avLst/>
              <a:gdLst>
                <a:gd name="T0" fmla="*/ 3 w 3977"/>
                <a:gd name="T1" fmla="*/ 3 h 3720"/>
                <a:gd name="T2" fmla="*/ 3 w 3977"/>
                <a:gd name="T3" fmla="*/ 3 h 3720"/>
                <a:gd name="T4" fmla="*/ 4 w 3977"/>
                <a:gd name="T5" fmla="*/ 3 h 3720"/>
                <a:gd name="T6" fmla="*/ 4 w 3977"/>
                <a:gd name="T7" fmla="*/ 3 h 3720"/>
                <a:gd name="T8" fmla="*/ 4 w 3977"/>
                <a:gd name="T9" fmla="*/ 3 h 3720"/>
                <a:gd name="T10" fmla="*/ 4 w 3977"/>
                <a:gd name="T11" fmla="*/ 2 h 3720"/>
                <a:gd name="T12" fmla="*/ 5 w 3977"/>
                <a:gd name="T13" fmla="*/ 2 h 3720"/>
                <a:gd name="T14" fmla="*/ 5 w 3977"/>
                <a:gd name="T15" fmla="*/ 2 h 3720"/>
                <a:gd name="T16" fmla="*/ 5 w 3977"/>
                <a:gd name="T17" fmla="*/ 2 h 3720"/>
                <a:gd name="T18" fmla="*/ 5 w 3977"/>
                <a:gd name="T19" fmla="*/ 1 h 3720"/>
                <a:gd name="T20" fmla="*/ 5 w 3977"/>
                <a:gd name="T21" fmla="*/ 1 h 3720"/>
                <a:gd name="T22" fmla="*/ 5 w 3977"/>
                <a:gd name="T23" fmla="*/ 1 h 3720"/>
                <a:gd name="T24" fmla="*/ 5 w 3977"/>
                <a:gd name="T25" fmla="*/ 1 h 3720"/>
                <a:gd name="T26" fmla="*/ 6 w 3977"/>
                <a:gd name="T27" fmla="*/ 1 h 3720"/>
                <a:gd name="T28" fmla="*/ 6 w 3977"/>
                <a:gd name="T29" fmla="*/ 1 h 3720"/>
                <a:gd name="T30" fmla="*/ 6 w 3977"/>
                <a:gd name="T31" fmla="*/ 1 h 3720"/>
                <a:gd name="T32" fmla="*/ 6 w 3977"/>
                <a:gd name="T33" fmla="*/ 1 h 3720"/>
                <a:gd name="T34" fmla="*/ 6 w 3977"/>
                <a:gd name="T35" fmla="*/ 0 h 3720"/>
                <a:gd name="T36" fmla="*/ 6 w 3977"/>
                <a:gd name="T37" fmla="*/ 0 h 3720"/>
                <a:gd name="T38" fmla="*/ 6 w 3977"/>
                <a:gd name="T39" fmla="*/ 0 h 3720"/>
                <a:gd name="T40" fmla="*/ 6 w 3977"/>
                <a:gd name="T41" fmla="*/ 0 h 3720"/>
                <a:gd name="T42" fmla="*/ 6 w 3977"/>
                <a:gd name="T43" fmla="*/ 0 h 3720"/>
                <a:gd name="T44" fmla="*/ 6 w 3977"/>
                <a:gd name="T45" fmla="*/ 1 h 3720"/>
                <a:gd name="T46" fmla="*/ 6 w 3977"/>
                <a:gd name="T47" fmla="*/ 2 h 3720"/>
                <a:gd name="T48" fmla="*/ 6 w 3977"/>
                <a:gd name="T49" fmla="*/ 2 h 3720"/>
                <a:gd name="T50" fmla="*/ 6 w 3977"/>
                <a:gd name="T51" fmla="*/ 2 h 3720"/>
                <a:gd name="T52" fmla="*/ 5 w 3977"/>
                <a:gd name="T53" fmla="*/ 2 h 3720"/>
                <a:gd name="T54" fmla="*/ 5 w 3977"/>
                <a:gd name="T55" fmla="*/ 3 h 3720"/>
                <a:gd name="T56" fmla="*/ 5 w 3977"/>
                <a:gd name="T57" fmla="*/ 3 h 3720"/>
                <a:gd name="T58" fmla="*/ 4 w 3977"/>
                <a:gd name="T59" fmla="*/ 3 h 3720"/>
                <a:gd name="T60" fmla="*/ 4 w 3977"/>
                <a:gd name="T61" fmla="*/ 4 h 3720"/>
                <a:gd name="T62" fmla="*/ 4 w 3977"/>
                <a:gd name="T63" fmla="*/ 4 h 3720"/>
                <a:gd name="T64" fmla="*/ 3 w 3977"/>
                <a:gd name="T65" fmla="*/ 4 h 3720"/>
                <a:gd name="T66" fmla="*/ 3 w 3977"/>
                <a:gd name="T67" fmla="*/ 4 h 3720"/>
                <a:gd name="T68" fmla="*/ 3 w 3977"/>
                <a:gd name="T69" fmla="*/ 4 h 3720"/>
                <a:gd name="T70" fmla="*/ 2 w 3977"/>
                <a:gd name="T71" fmla="*/ 5 h 3720"/>
                <a:gd name="T72" fmla="*/ 2 w 3977"/>
                <a:gd name="T73" fmla="*/ 5 h 3720"/>
                <a:gd name="T74" fmla="*/ 2 w 3977"/>
                <a:gd name="T75" fmla="*/ 5 h 3720"/>
                <a:gd name="T76" fmla="*/ 1 w 3977"/>
                <a:gd name="T77" fmla="*/ 5 h 3720"/>
                <a:gd name="T78" fmla="*/ 1 w 3977"/>
                <a:gd name="T79" fmla="*/ 5 h 3720"/>
                <a:gd name="T80" fmla="*/ 1 w 3977"/>
                <a:gd name="T81" fmla="*/ 6 h 3720"/>
                <a:gd name="T82" fmla="*/ 1 w 3977"/>
                <a:gd name="T83" fmla="*/ 6 h 3720"/>
                <a:gd name="T84" fmla="*/ 0 w 3977"/>
                <a:gd name="T85" fmla="*/ 6 h 3720"/>
                <a:gd name="T86" fmla="*/ 0 w 3977"/>
                <a:gd name="T87" fmla="*/ 6 h 3720"/>
                <a:gd name="T88" fmla="*/ 0 w 3977"/>
                <a:gd name="T89" fmla="*/ 6 h 3720"/>
                <a:gd name="T90" fmla="*/ 0 w 3977"/>
                <a:gd name="T91" fmla="*/ 6 h 3720"/>
                <a:gd name="T92" fmla="*/ 0 w 3977"/>
                <a:gd name="T93" fmla="*/ 5 h 3720"/>
                <a:gd name="T94" fmla="*/ 0 w 3977"/>
                <a:gd name="T95" fmla="*/ 5 h 3720"/>
                <a:gd name="T96" fmla="*/ 0 w 3977"/>
                <a:gd name="T97" fmla="*/ 5 h 3720"/>
                <a:gd name="T98" fmla="*/ 1 w 3977"/>
                <a:gd name="T99" fmla="*/ 5 h 3720"/>
                <a:gd name="T100" fmla="*/ 2 w 3977"/>
                <a:gd name="T101" fmla="*/ 4 h 3720"/>
                <a:gd name="T102" fmla="*/ 2 w 3977"/>
                <a:gd name="T103" fmla="*/ 4 h 3720"/>
                <a:gd name="T104" fmla="*/ 2 w 3977"/>
                <a:gd name="T105" fmla="*/ 4 h 3720"/>
                <a:gd name="T106" fmla="*/ 3 w 3977"/>
                <a:gd name="T107" fmla="*/ 4 h 3720"/>
                <a:gd name="T108" fmla="*/ 3 w 3977"/>
                <a:gd name="T109" fmla="*/ 3 h 3720"/>
                <a:gd name="T110" fmla="*/ 3 w 3977"/>
                <a:gd name="T111" fmla="*/ 3 h 37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77" h="3720">
                  <a:moveTo>
                    <a:pt x="1859" y="1963"/>
                  </a:moveTo>
                  <a:lnTo>
                    <a:pt x="2014" y="1859"/>
                  </a:lnTo>
                  <a:lnTo>
                    <a:pt x="2221" y="1705"/>
                  </a:lnTo>
                  <a:lnTo>
                    <a:pt x="2427" y="1601"/>
                  </a:lnTo>
                  <a:lnTo>
                    <a:pt x="2789" y="1499"/>
                  </a:lnTo>
                  <a:lnTo>
                    <a:pt x="3202" y="1240"/>
                  </a:lnTo>
                  <a:lnTo>
                    <a:pt x="3305" y="982"/>
                  </a:lnTo>
                  <a:lnTo>
                    <a:pt x="3150" y="879"/>
                  </a:lnTo>
                  <a:lnTo>
                    <a:pt x="3098" y="775"/>
                  </a:lnTo>
                  <a:lnTo>
                    <a:pt x="3305" y="672"/>
                  </a:lnTo>
                  <a:lnTo>
                    <a:pt x="3563" y="620"/>
                  </a:lnTo>
                  <a:lnTo>
                    <a:pt x="3718" y="517"/>
                  </a:lnTo>
                  <a:lnTo>
                    <a:pt x="3770" y="362"/>
                  </a:lnTo>
                  <a:lnTo>
                    <a:pt x="3770" y="207"/>
                  </a:lnTo>
                  <a:lnTo>
                    <a:pt x="3770" y="51"/>
                  </a:lnTo>
                  <a:lnTo>
                    <a:pt x="3770" y="0"/>
                  </a:lnTo>
                  <a:lnTo>
                    <a:pt x="3925" y="258"/>
                  </a:lnTo>
                  <a:lnTo>
                    <a:pt x="3977" y="620"/>
                  </a:lnTo>
                  <a:lnTo>
                    <a:pt x="3718" y="1085"/>
                  </a:lnTo>
                  <a:lnTo>
                    <a:pt x="3511" y="1292"/>
                  </a:lnTo>
                  <a:lnTo>
                    <a:pt x="3305" y="1499"/>
                  </a:lnTo>
                  <a:lnTo>
                    <a:pt x="3098" y="1705"/>
                  </a:lnTo>
                  <a:lnTo>
                    <a:pt x="2943" y="1912"/>
                  </a:lnTo>
                  <a:lnTo>
                    <a:pt x="2737" y="2066"/>
                  </a:lnTo>
                  <a:lnTo>
                    <a:pt x="2530" y="2221"/>
                  </a:lnTo>
                  <a:lnTo>
                    <a:pt x="2376" y="2376"/>
                  </a:lnTo>
                  <a:lnTo>
                    <a:pt x="2169" y="2479"/>
                  </a:lnTo>
                  <a:lnTo>
                    <a:pt x="1859" y="2686"/>
                  </a:lnTo>
                  <a:lnTo>
                    <a:pt x="1550" y="2892"/>
                  </a:lnTo>
                  <a:lnTo>
                    <a:pt x="1291" y="3099"/>
                  </a:lnTo>
                  <a:lnTo>
                    <a:pt x="1033" y="3254"/>
                  </a:lnTo>
                  <a:lnTo>
                    <a:pt x="826" y="3410"/>
                  </a:lnTo>
                  <a:lnTo>
                    <a:pt x="516" y="3616"/>
                  </a:lnTo>
                  <a:lnTo>
                    <a:pt x="362" y="3720"/>
                  </a:lnTo>
                  <a:lnTo>
                    <a:pt x="309" y="3720"/>
                  </a:lnTo>
                  <a:lnTo>
                    <a:pt x="258" y="3668"/>
                  </a:lnTo>
                  <a:lnTo>
                    <a:pt x="103" y="3565"/>
                  </a:lnTo>
                  <a:lnTo>
                    <a:pt x="0" y="3410"/>
                  </a:lnTo>
                  <a:lnTo>
                    <a:pt x="207" y="3307"/>
                  </a:lnTo>
                  <a:lnTo>
                    <a:pt x="620" y="3048"/>
                  </a:lnTo>
                  <a:lnTo>
                    <a:pt x="1137" y="2686"/>
                  </a:lnTo>
                  <a:lnTo>
                    <a:pt x="1395" y="2479"/>
                  </a:lnTo>
                  <a:lnTo>
                    <a:pt x="1601" y="2273"/>
                  </a:lnTo>
                  <a:lnTo>
                    <a:pt x="1756" y="2118"/>
                  </a:lnTo>
                  <a:lnTo>
                    <a:pt x="1859" y="1963"/>
                  </a:lnTo>
                  <a:close/>
                </a:path>
              </a:pathLst>
            </a:custGeom>
            <a:solidFill>
              <a:srgbClr val="308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2" name="Freeform 349"/>
            <p:cNvSpPr>
              <a:spLocks/>
            </p:cNvSpPr>
            <p:nvPr/>
          </p:nvSpPr>
          <p:spPr bwMode="auto">
            <a:xfrm>
              <a:off x="3756" y="2940"/>
              <a:ext cx="785" cy="723"/>
            </a:xfrm>
            <a:custGeom>
              <a:avLst/>
              <a:gdLst>
                <a:gd name="T0" fmla="*/ 3 w 3926"/>
                <a:gd name="T1" fmla="*/ 3 h 3616"/>
                <a:gd name="T2" fmla="*/ 3 w 3926"/>
                <a:gd name="T3" fmla="*/ 3 h 3616"/>
                <a:gd name="T4" fmla="*/ 4 w 3926"/>
                <a:gd name="T5" fmla="*/ 3 h 3616"/>
                <a:gd name="T6" fmla="*/ 4 w 3926"/>
                <a:gd name="T7" fmla="*/ 3 h 3616"/>
                <a:gd name="T8" fmla="*/ 4 w 3926"/>
                <a:gd name="T9" fmla="*/ 3 h 3616"/>
                <a:gd name="T10" fmla="*/ 5 w 3926"/>
                <a:gd name="T11" fmla="*/ 2 h 3616"/>
                <a:gd name="T12" fmla="*/ 5 w 3926"/>
                <a:gd name="T13" fmla="*/ 2 h 3616"/>
                <a:gd name="T14" fmla="*/ 5 w 3926"/>
                <a:gd name="T15" fmla="*/ 1 h 3616"/>
                <a:gd name="T16" fmla="*/ 5 w 3926"/>
                <a:gd name="T17" fmla="*/ 1 h 3616"/>
                <a:gd name="T18" fmla="*/ 5 w 3926"/>
                <a:gd name="T19" fmla="*/ 1 h 3616"/>
                <a:gd name="T20" fmla="*/ 5 w 3926"/>
                <a:gd name="T21" fmla="*/ 1 h 3616"/>
                <a:gd name="T22" fmla="*/ 5 w 3926"/>
                <a:gd name="T23" fmla="*/ 1 h 3616"/>
                <a:gd name="T24" fmla="*/ 5 w 3926"/>
                <a:gd name="T25" fmla="*/ 1 h 3616"/>
                <a:gd name="T26" fmla="*/ 6 w 3926"/>
                <a:gd name="T27" fmla="*/ 1 h 3616"/>
                <a:gd name="T28" fmla="*/ 6 w 3926"/>
                <a:gd name="T29" fmla="*/ 1 h 3616"/>
                <a:gd name="T30" fmla="*/ 6 w 3926"/>
                <a:gd name="T31" fmla="*/ 0 h 3616"/>
                <a:gd name="T32" fmla="*/ 6 w 3926"/>
                <a:gd name="T33" fmla="*/ 0 h 3616"/>
                <a:gd name="T34" fmla="*/ 6 w 3926"/>
                <a:gd name="T35" fmla="*/ 0 h 3616"/>
                <a:gd name="T36" fmla="*/ 6 w 3926"/>
                <a:gd name="T37" fmla="*/ 0 h 3616"/>
                <a:gd name="T38" fmla="*/ 6 w 3926"/>
                <a:gd name="T39" fmla="*/ 0 h 3616"/>
                <a:gd name="T40" fmla="*/ 6 w 3926"/>
                <a:gd name="T41" fmla="*/ 0 h 3616"/>
                <a:gd name="T42" fmla="*/ 6 w 3926"/>
                <a:gd name="T43" fmla="*/ 0 h 3616"/>
                <a:gd name="T44" fmla="*/ 6 w 3926"/>
                <a:gd name="T45" fmla="*/ 1 h 3616"/>
                <a:gd name="T46" fmla="*/ 6 w 3926"/>
                <a:gd name="T47" fmla="*/ 2 h 3616"/>
                <a:gd name="T48" fmla="*/ 6 w 3926"/>
                <a:gd name="T49" fmla="*/ 2 h 3616"/>
                <a:gd name="T50" fmla="*/ 6 w 3926"/>
                <a:gd name="T51" fmla="*/ 2 h 3616"/>
                <a:gd name="T52" fmla="*/ 5 w 3926"/>
                <a:gd name="T53" fmla="*/ 2 h 3616"/>
                <a:gd name="T54" fmla="*/ 5 w 3926"/>
                <a:gd name="T55" fmla="*/ 3 h 3616"/>
                <a:gd name="T56" fmla="*/ 5 w 3926"/>
                <a:gd name="T57" fmla="*/ 3 h 3616"/>
                <a:gd name="T58" fmla="*/ 4 w 3926"/>
                <a:gd name="T59" fmla="*/ 3 h 3616"/>
                <a:gd name="T60" fmla="*/ 4 w 3926"/>
                <a:gd name="T61" fmla="*/ 3 h 3616"/>
                <a:gd name="T62" fmla="*/ 4 w 3926"/>
                <a:gd name="T63" fmla="*/ 4 h 3616"/>
                <a:gd name="T64" fmla="*/ 3 w 3926"/>
                <a:gd name="T65" fmla="*/ 4 h 3616"/>
                <a:gd name="T66" fmla="*/ 3 w 3926"/>
                <a:gd name="T67" fmla="*/ 4 h 3616"/>
                <a:gd name="T68" fmla="*/ 3 w 3926"/>
                <a:gd name="T69" fmla="*/ 4 h 3616"/>
                <a:gd name="T70" fmla="*/ 2 w 3926"/>
                <a:gd name="T71" fmla="*/ 4 h 3616"/>
                <a:gd name="T72" fmla="*/ 2 w 3926"/>
                <a:gd name="T73" fmla="*/ 5 h 3616"/>
                <a:gd name="T74" fmla="*/ 2 w 3926"/>
                <a:gd name="T75" fmla="*/ 5 h 3616"/>
                <a:gd name="T76" fmla="*/ 1 w 3926"/>
                <a:gd name="T77" fmla="*/ 5 h 3616"/>
                <a:gd name="T78" fmla="*/ 1 w 3926"/>
                <a:gd name="T79" fmla="*/ 5 h 3616"/>
                <a:gd name="T80" fmla="*/ 1 w 3926"/>
                <a:gd name="T81" fmla="*/ 6 h 3616"/>
                <a:gd name="T82" fmla="*/ 0 w 3926"/>
                <a:gd name="T83" fmla="*/ 6 h 3616"/>
                <a:gd name="T84" fmla="*/ 0 w 3926"/>
                <a:gd name="T85" fmla="*/ 6 h 3616"/>
                <a:gd name="T86" fmla="*/ 0 w 3926"/>
                <a:gd name="T87" fmla="*/ 6 h 3616"/>
                <a:gd name="T88" fmla="*/ 0 w 3926"/>
                <a:gd name="T89" fmla="*/ 6 h 3616"/>
                <a:gd name="T90" fmla="*/ 0 w 3926"/>
                <a:gd name="T91" fmla="*/ 6 h 3616"/>
                <a:gd name="T92" fmla="*/ 0 w 3926"/>
                <a:gd name="T93" fmla="*/ 5 h 3616"/>
                <a:gd name="T94" fmla="*/ 0 w 3926"/>
                <a:gd name="T95" fmla="*/ 5 h 3616"/>
                <a:gd name="T96" fmla="*/ 0 w 3926"/>
                <a:gd name="T97" fmla="*/ 5 h 3616"/>
                <a:gd name="T98" fmla="*/ 1 w 3926"/>
                <a:gd name="T99" fmla="*/ 5 h 3616"/>
                <a:gd name="T100" fmla="*/ 2 w 3926"/>
                <a:gd name="T101" fmla="*/ 4 h 3616"/>
                <a:gd name="T102" fmla="*/ 2 w 3926"/>
                <a:gd name="T103" fmla="*/ 4 h 3616"/>
                <a:gd name="T104" fmla="*/ 2 w 3926"/>
                <a:gd name="T105" fmla="*/ 4 h 3616"/>
                <a:gd name="T106" fmla="*/ 3 w 3926"/>
                <a:gd name="T107" fmla="*/ 4 h 3616"/>
                <a:gd name="T108" fmla="*/ 3 w 3926"/>
                <a:gd name="T109" fmla="*/ 3 h 3616"/>
                <a:gd name="T110" fmla="*/ 3 w 3926"/>
                <a:gd name="T111" fmla="*/ 3 h 361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26" h="3616">
                  <a:moveTo>
                    <a:pt x="1912" y="2014"/>
                  </a:moveTo>
                  <a:lnTo>
                    <a:pt x="2066" y="1859"/>
                  </a:lnTo>
                  <a:lnTo>
                    <a:pt x="2221" y="1704"/>
                  </a:lnTo>
                  <a:lnTo>
                    <a:pt x="2479" y="1601"/>
                  </a:lnTo>
                  <a:lnTo>
                    <a:pt x="2841" y="1446"/>
                  </a:lnTo>
                  <a:lnTo>
                    <a:pt x="3203" y="1188"/>
                  </a:lnTo>
                  <a:lnTo>
                    <a:pt x="3305" y="929"/>
                  </a:lnTo>
                  <a:lnTo>
                    <a:pt x="3151" y="826"/>
                  </a:lnTo>
                  <a:lnTo>
                    <a:pt x="3151" y="722"/>
                  </a:lnTo>
                  <a:lnTo>
                    <a:pt x="3358" y="620"/>
                  </a:lnTo>
                  <a:lnTo>
                    <a:pt x="3616" y="568"/>
                  </a:lnTo>
                  <a:lnTo>
                    <a:pt x="3719" y="464"/>
                  </a:lnTo>
                  <a:lnTo>
                    <a:pt x="3771" y="309"/>
                  </a:lnTo>
                  <a:lnTo>
                    <a:pt x="3771" y="154"/>
                  </a:lnTo>
                  <a:lnTo>
                    <a:pt x="3822" y="51"/>
                  </a:lnTo>
                  <a:lnTo>
                    <a:pt x="3822" y="0"/>
                  </a:lnTo>
                  <a:lnTo>
                    <a:pt x="3926" y="258"/>
                  </a:lnTo>
                  <a:lnTo>
                    <a:pt x="3926" y="568"/>
                  </a:lnTo>
                  <a:lnTo>
                    <a:pt x="3667" y="981"/>
                  </a:lnTo>
                  <a:lnTo>
                    <a:pt x="3460" y="1188"/>
                  </a:lnTo>
                  <a:lnTo>
                    <a:pt x="3254" y="1395"/>
                  </a:lnTo>
                  <a:lnTo>
                    <a:pt x="3047" y="1601"/>
                  </a:lnTo>
                  <a:lnTo>
                    <a:pt x="2841" y="1808"/>
                  </a:lnTo>
                  <a:lnTo>
                    <a:pt x="2686" y="1962"/>
                  </a:lnTo>
                  <a:lnTo>
                    <a:pt x="2479" y="2117"/>
                  </a:lnTo>
                  <a:lnTo>
                    <a:pt x="2325" y="2272"/>
                  </a:lnTo>
                  <a:lnTo>
                    <a:pt x="2118" y="2375"/>
                  </a:lnTo>
                  <a:lnTo>
                    <a:pt x="1808" y="2582"/>
                  </a:lnTo>
                  <a:lnTo>
                    <a:pt x="1499" y="2788"/>
                  </a:lnTo>
                  <a:lnTo>
                    <a:pt x="1240" y="2995"/>
                  </a:lnTo>
                  <a:lnTo>
                    <a:pt x="982" y="3150"/>
                  </a:lnTo>
                  <a:lnTo>
                    <a:pt x="775" y="3306"/>
                  </a:lnTo>
                  <a:lnTo>
                    <a:pt x="465" y="3512"/>
                  </a:lnTo>
                  <a:lnTo>
                    <a:pt x="311" y="3616"/>
                  </a:lnTo>
                  <a:lnTo>
                    <a:pt x="258" y="3616"/>
                  </a:lnTo>
                  <a:lnTo>
                    <a:pt x="207" y="3616"/>
                  </a:lnTo>
                  <a:lnTo>
                    <a:pt x="104" y="3512"/>
                  </a:lnTo>
                  <a:lnTo>
                    <a:pt x="0" y="3357"/>
                  </a:lnTo>
                  <a:lnTo>
                    <a:pt x="207" y="3254"/>
                  </a:lnTo>
                  <a:lnTo>
                    <a:pt x="671" y="2995"/>
                  </a:lnTo>
                  <a:lnTo>
                    <a:pt x="1188" y="2686"/>
                  </a:lnTo>
                  <a:lnTo>
                    <a:pt x="1446" y="2479"/>
                  </a:lnTo>
                  <a:lnTo>
                    <a:pt x="1653" y="2272"/>
                  </a:lnTo>
                  <a:lnTo>
                    <a:pt x="1757" y="2117"/>
                  </a:lnTo>
                  <a:lnTo>
                    <a:pt x="1912" y="2014"/>
                  </a:lnTo>
                  <a:close/>
                </a:path>
              </a:pathLst>
            </a:custGeom>
            <a:solidFill>
              <a:srgbClr val="24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3" name="Freeform 350"/>
            <p:cNvSpPr>
              <a:spLocks/>
            </p:cNvSpPr>
            <p:nvPr/>
          </p:nvSpPr>
          <p:spPr bwMode="auto">
            <a:xfrm>
              <a:off x="3777" y="2961"/>
              <a:ext cx="764" cy="702"/>
            </a:xfrm>
            <a:custGeom>
              <a:avLst/>
              <a:gdLst>
                <a:gd name="T0" fmla="*/ 3 w 3822"/>
                <a:gd name="T1" fmla="*/ 3 h 3513"/>
                <a:gd name="T2" fmla="*/ 3 w 3822"/>
                <a:gd name="T3" fmla="*/ 3 h 3513"/>
                <a:gd name="T4" fmla="*/ 4 w 3822"/>
                <a:gd name="T5" fmla="*/ 3 h 3513"/>
                <a:gd name="T6" fmla="*/ 4 w 3822"/>
                <a:gd name="T7" fmla="*/ 3 h 3513"/>
                <a:gd name="T8" fmla="*/ 4 w 3822"/>
                <a:gd name="T9" fmla="*/ 3 h 3513"/>
                <a:gd name="T10" fmla="*/ 4 w 3822"/>
                <a:gd name="T11" fmla="*/ 2 h 3513"/>
                <a:gd name="T12" fmla="*/ 5 w 3822"/>
                <a:gd name="T13" fmla="*/ 2 h 3513"/>
                <a:gd name="T14" fmla="*/ 5 w 3822"/>
                <a:gd name="T15" fmla="*/ 2 h 3513"/>
                <a:gd name="T16" fmla="*/ 5 w 3822"/>
                <a:gd name="T17" fmla="*/ 1 h 3513"/>
                <a:gd name="T18" fmla="*/ 5 w 3822"/>
                <a:gd name="T19" fmla="*/ 1 h 3513"/>
                <a:gd name="T20" fmla="*/ 5 w 3822"/>
                <a:gd name="T21" fmla="*/ 1 h 3513"/>
                <a:gd name="T22" fmla="*/ 5 w 3822"/>
                <a:gd name="T23" fmla="*/ 1 h 3513"/>
                <a:gd name="T24" fmla="*/ 5 w 3822"/>
                <a:gd name="T25" fmla="*/ 1 h 3513"/>
                <a:gd name="T26" fmla="*/ 5 w 3822"/>
                <a:gd name="T27" fmla="*/ 1 h 3513"/>
                <a:gd name="T28" fmla="*/ 6 w 3822"/>
                <a:gd name="T29" fmla="*/ 1 h 3513"/>
                <a:gd name="T30" fmla="*/ 6 w 3822"/>
                <a:gd name="T31" fmla="*/ 1 h 3513"/>
                <a:gd name="T32" fmla="*/ 6 w 3822"/>
                <a:gd name="T33" fmla="*/ 0 h 3513"/>
                <a:gd name="T34" fmla="*/ 6 w 3822"/>
                <a:gd name="T35" fmla="*/ 0 h 3513"/>
                <a:gd name="T36" fmla="*/ 6 w 3822"/>
                <a:gd name="T37" fmla="*/ 0 h 3513"/>
                <a:gd name="T38" fmla="*/ 6 w 3822"/>
                <a:gd name="T39" fmla="*/ 0 h 3513"/>
                <a:gd name="T40" fmla="*/ 6 w 3822"/>
                <a:gd name="T41" fmla="*/ 0 h 3513"/>
                <a:gd name="T42" fmla="*/ 6 w 3822"/>
                <a:gd name="T43" fmla="*/ 0 h 3513"/>
                <a:gd name="T44" fmla="*/ 6 w 3822"/>
                <a:gd name="T45" fmla="*/ 0 h 3513"/>
                <a:gd name="T46" fmla="*/ 6 w 3822"/>
                <a:gd name="T47" fmla="*/ 1 h 3513"/>
                <a:gd name="T48" fmla="*/ 6 w 3822"/>
                <a:gd name="T49" fmla="*/ 1 h 3513"/>
                <a:gd name="T50" fmla="*/ 6 w 3822"/>
                <a:gd name="T51" fmla="*/ 1 h 3513"/>
                <a:gd name="T52" fmla="*/ 5 w 3822"/>
                <a:gd name="T53" fmla="*/ 2 h 3513"/>
                <a:gd name="T54" fmla="*/ 5 w 3822"/>
                <a:gd name="T55" fmla="*/ 2 h 3513"/>
                <a:gd name="T56" fmla="*/ 5 w 3822"/>
                <a:gd name="T57" fmla="*/ 2 h 3513"/>
                <a:gd name="T58" fmla="*/ 4 w 3822"/>
                <a:gd name="T59" fmla="*/ 3 h 3513"/>
                <a:gd name="T60" fmla="*/ 4 w 3822"/>
                <a:gd name="T61" fmla="*/ 3 h 3513"/>
                <a:gd name="T62" fmla="*/ 4 w 3822"/>
                <a:gd name="T63" fmla="*/ 3 h 3513"/>
                <a:gd name="T64" fmla="*/ 4 w 3822"/>
                <a:gd name="T65" fmla="*/ 3 h 3513"/>
                <a:gd name="T66" fmla="*/ 3 w 3822"/>
                <a:gd name="T67" fmla="*/ 4 h 3513"/>
                <a:gd name="T68" fmla="*/ 3 w 3822"/>
                <a:gd name="T69" fmla="*/ 4 h 3513"/>
                <a:gd name="T70" fmla="*/ 3 w 3822"/>
                <a:gd name="T71" fmla="*/ 4 h 3513"/>
                <a:gd name="T72" fmla="*/ 2 w 3822"/>
                <a:gd name="T73" fmla="*/ 4 h 3513"/>
                <a:gd name="T74" fmla="*/ 2 w 3822"/>
                <a:gd name="T75" fmla="*/ 5 h 3513"/>
                <a:gd name="T76" fmla="*/ 1 w 3822"/>
                <a:gd name="T77" fmla="*/ 5 h 3513"/>
                <a:gd name="T78" fmla="*/ 1 w 3822"/>
                <a:gd name="T79" fmla="*/ 5 h 3513"/>
                <a:gd name="T80" fmla="*/ 1 w 3822"/>
                <a:gd name="T81" fmla="*/ 5 h 3513"/>
                <a:gd name="T82" fmla="*/ 1 w 3822"/>
                <a:gd name="T83" fmla="*/ 5 h 3513"/>
                <a:gd name="T84" fmla="*/ 0 w 3822"/>
                <a:gd name="T85" fmla="*/ 6 h 3513"/>
                <a:gd name="T86" fmla="*/ 0 w 3822"/>
                <a:gd name="T87" fmla="*/ 6 h 3513"/>
                <a:gd name="T88" fmla="*/ 0 w 3822"/>
                <a:gd name="T89" fmla="*/ 6 h 3513"/>
                <a:gd name="T90" fmla="*/ 0 w 3822"/>
                <a:gd name="T91" fmla="*/ 6 h 3513"/>
                <a:gd name="T92" fmla="*/ 0 w 3822"/>
                <a:gd name="T93" fmla="*/ 6 h 3513"/>
                <a:gd name="T94" fmla="*/ 0 w 3822"/>
                <a:gd name="T95" fmla="*/ 5 h 3513"/>
                <a:gd name="T96" fmla="*/ 0 w 3822"/>
                <a:gd name="T97" fmla="*/ 5 h 3513"/>
                <a:gd name="T98" fmla="*/ 0 w 3822"/>
                <a:gd name="T99" fmla="*/ 5 h 3513"/>
                <a:gd name="T100" fmla="*/ 1 w 3822"/>
                <a:gd name="T101" fmla="*/ 5 h 3513"/>
                <a:gd name="T102" fmla="*/ 2 w 3822"/>
                <a:gd name="T103" fmla="*/ 4 h 3513"/>
                <a:gd name="T104" fmla="*/ 2 w 3822"/>
                <a:gd name="T105" fmla="*/ 4 h 3513"/>
                <a:gd name="T106" fmla="*/ 2 w 3822"/>
                <a:gd name="T107" fmla="*/ 4 h 3513"/>
                <a:gd name="T108" fmla="*/ 3 w 3822"/>
                <a:gd name="T109" fmla="*/ 4 h 3513"/>
                <a:gd name="T110" fmla="*/ 3 w 3822"/>
                <a:gd name="T111" fmla="*/ 3 h 3513"/>
                <a:gd name="T112" fmla="*/ 3 w 3822"/>
                <a:gd name="T113" fmla="*/ 3 h 35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822" h="3513">
                  <a:moveTo>
                    <a:pt x="1859" y="2014"/>
                  </a:moveTo>
                  <a:lnTo>
                    <a:pt x="2014" y="1859"/>
                  </a:lnTo>
                  <a:lnTo>
                    <a:pt x="2221" y="1705"/>
                  </a:lnTo>
                  <a:lnTo>
                    <a:pt x="2479" y="1601"/>
                  </a:lnTo>
                  <a:lnTo>
                    <a:pt x="2737" y="1498"/>
                  </a:lnTo>
                  <a:lnTo>
                    <a:pt x="2995" y="1239"/>
                  </a:lnTo>
                  <a:lnTo>
                    <a:pt x="3201" y="1033"/>
                  </a:lnTo>
                  <a:lnTo>
                    <a:pt x="3254" y="826"/>
                  </a:lnTo>
                  <a:lnTo>
                    <a:pt x="3150" y="723"/>
                  </a:lnTo>
                  <a:lnTo>
                    <a:pt x="3099" y="619"/>
                  </a:lnTo>
                  <a:lnTo>
                    <a:pt x="3356" y="568"/>
                  </a:lnTo>
                  <a:lnTo>
                    <a:pt x="3615" y="517"/>
                  </a:lnTo>
                  <a:lnTo>
                    <a:pt x="3718" y="413"/>
                  </a:lnTo>
                  <a:lnTo>
                    <a:pt x="3770" y="259"/>
                  </a:lnTo>
                  <a:lnTo>
                    <a:pt x="3770" y="103"/>
                  </a:lnTo>
                  <a:lnTo>
                    <a:pt x="3770" y="51"/>
                  </a:lnTo>
                  <a:lnTo>
                    <a:pt x="3770" y="0"/>
                  </a:lnTo>
                  <a:lnTo>
                    <a:pt x="3822" y="206"/>
                  </a:lnTo>
                  <a:lnTo>
                    <a:pt x="3822" y="517"/>
                  </a:lnTo>
                  <a:lnTo>
                    <a:pt x="3563" y="878"/>
                  </a:lnTo>
                  <a:lnTo>
                    <a:pt x="3356" y="1085"/>
                  </a:lnTo>
                  <a:lnTo>
                    <a:pt x="3150" y="1292"/>
                  </a:lnTo>
                  <a:lnTo>
                    <a:pt x="2943" y="1498"/>
                  </a:lnTo>
                  <a:lnTo>
                    <a:pt x="2737" y="1705"/>
                  </a:lnTo>
                  <a:lnTo>
                    <a:pt x="2582" y="1859"/>
                  </a:lnTo>
                  <a:lnTo>
                    <a:pt x="2375" y="2014"/>
                  </a:lnTo>
                  <a:lnTo>
                    <a:pt x="2221" y="2169"/>
                  </a:lnTo>
                  <a:lnTo>
                    <a:pt x="2014" y="2272"/>
                  </a:lnTo>
                  <a:lnTo>
                    <a:pt x="1704" y="2479"/>
                  </a:lnTo>
                  <a:lnTo>
                    <a:pt x="1395" y="2685"/>
                  </a:lnTo>
                  <a:lnTo>
                    <a:pt x="1136" y="2892"/>
                  </a:lnTo>
                  <a:lnTo>
                    <a:pt x="878" y="3047"/>
                  </a:lnTo>
                  <a:lnTo>
                    <a:pt x="671" y="3203"/>
                  </a:lnTo>
                  <a:lnTo>
                    <a:pt x="361" y="3409"/>
                  </a:lnTo>
                  <a:lnTo>
                    <a:pt x="207" y="3513"/>
                  </a:lnTo>
                  <a:lnTo>
                    <a:pt x="154" y="3513"/>
                  </a:lnTo>
                  <a:lnTo>
                    <a:pt x="103" y="3513"/>
                  </a:lnTo>
                  <a:lnTo>
                    <a:pt x="52" y="3461"/>
                  </a:lnTo>
                  <a:lnTo>
                    <a:pt x="0" y="3306"/>
                  </a:lnTo>
                  <a:lnTo>
                    <a:pt x="154" y="3203"/>
                  </a:lnTo>
                  <a:lnTo>
                    <a:pt x="620" y="2996"/>
                  </a:lnTo>
                  <a:lnTo>
                    <a:pt x="1136" y="2685"/>
                  </a:lnTo>
                  <a:lnTo>
                    <a:pt x="1395" y="2479"/>
                  </a:lnTo>
                  <a:lnTo>
                    <a:pt x="1601" y="2272"/>
                  </a:lnTo>
                  <a:lnTo>
                    <a:pt x="1755" y="2118"/>
                  </a:lnTo>
                  <a:lnTo>
                    <a:pt x="1859" y="2014"/>
                  </a:lnTo>
                  <a:close/>
                </a:path>
              </a:pathLst>
            </a:custGeom>
            <a:solidFill>
              <a:srgbClr val="187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4" name="Freeform 351"/>
            <p:cNvSpPr>
              <a:spLocks/>
            </p:cNvSpPr>
            <p:nvPr/>
          </p:nvSpPr>
          <p:spPr bwMode="auto">
            <a:xfrm>
              <a:off x="3797" y="2981"/>
              <a:ext cx="744" cy="682"/>
            </a:xfrm>
            <a:custGeom>
              <a:avLst/>
              <a:gdLst>
                <a:gd name="T0" fmla="*/ 6 w 3719"/>
                <a:gd name="T1" fmla="*/ 0 h 3410"/>
                <a:gd name="T2" fmla="*/ 6 w 3719"/>
                <a:gd name="T3" fmla="*/ 0 h 3410"/>
                <a:gd name="T4" fmla="*/ 6 w 3719"/>
                <a:gd name="T5" fmla="*/ 1 h 3410"/>
                <a:gd name="T6" fmla="*/ 6 w 3719"/>
                <a:gd name="T7" fmla="*/ 1 h 3410"/>
                <a:gd name="T8" fmla="*/ 6 w 3719"/>
                <a:gd name="T9" fmla="*/ 1 h 3410"/>
                <a:gd name="T10" fmla="*/ 5 w 3719"/>
                <a:gd name="T11" fmla="*/ 2 h 3410"/>
                <a:gd name="T12" fmla="*/ 5 w 3719"/>
                <a:gd name="T13" fmla="*/ 2 h 3410"/>
                <a:gd name="T14" fmla="*/ 5 w 3719"/>
                <a:gd name="T15" fmla="*/ 2 h 3410"/>
                <a:gd name="T16" fmla="*/ 4 w 3719"/>
                <a:gd name="T17" fmla="*/ 3 h 3410"/>
                <a:gd name="T18" fmla="*/ 4 w 3719"/>
                <a:gd name="T19" fmla="*/ 3 h 3410"/>
                <a:gd name="T20" fmla="*/ 4 w 3719"/>
                <a:gd name="T21" fmla="*/ 3 h 3410"/>
                <a:gd name="T22" fmla="*/ 3 w 3719"/>
                <a:gd name="T23" fmla="*/ 3 h 3410"/>
                <a:gd name="T24" fmla="*/ 3 w 3719"/>
                <a:gd name="T25" fmla="*/ 3 h 3410"/>
                <a:gd name="T26" fmla="*/ 3 w 3719"/>
                <a:gd name="T27" fmla="*/ 3 h 3410"/>
                <a:gd name="T28" fmla="*/ 3 w 3719"/>
                <a:gd name="T29" fmla="*/ 4 h 3410"/>
                <a:gd name="T30" fmla="*/ 2 w 3719"/>
                <a:gd name="T31" fmla="*/ 4 h 3410"/>
                <a:gd name="T32" fmla="*/ 2 w 3719"/>
                <a:gd name="T33" fmla="*/ 4 h 3410"/>
                <a:gd name="T34" fmla="*/ 1 w 3719"/>
                <a:gd name="T35" fmla="*/ 5 h 3410"/>
                <a:gd name="T36" fmla="*/ 1 w 3719"/>
                <a:gd name="T37" fmla="*/ 5 h 3410"/>
                <a:gd name="T38" fmla="*/ 1 w 3719"/>
                <a:gd name="T39" fmla="*/ 5 h 3410"/>
                <a:gd name="T40" fmla="*/ 0 w 3719"/>
                <a:gd name="T41" fmla="*/ 5 h 3410"/>
                <a:gd name="T42" fmla="*/ 0 w 3719"/>
                <a:gd name="T43" fmla="*/ 5 h 3410"/>
                <a:gd name="T44" fmla="*/ 0 w 3719"/>
                <a:gd name="T45" fmla="*/ 5 h 3410"/>
                <a:gd name="T46" fmla="*/ 0 w 3719"/>
                <a:gd name="T47" fmla="*/ 5 h 3410"/>
                <a:gd name="T48" fmla="*/ 0 w 3719"/>
                <a:gd name="T49" fmla="*/ 5 h 3410"/>
                <a:gd name="T50" fmla="*/ 0 w 3719"/>
                <a:gd name="T51" fmla="*/ 5 h 3410"/>
                <a:gd name="T52" fmla="*/ 0 w 3719"/>
                <a:gd name="T53" fmla="*/ 5 h 3410"/>
                <a:gd name="T54" fmla="*/ 0 w 3719"/>
                <a:gd name="T55" fmla="*/ 5 h 3410"/>
                <a:gd name="T56" fmla="*/ 0 w 3719"/>
                <a:gd name="T57" fmla="*/ 5 h 3410"/>
                <a:gd name="T58" fmla="*/ 1 w 3719"/>
                <a:gd name="T59" fmla="*/ 5 h 3410"/>
                <a:gd name="T60" fmla="*/ 2 w 3719"/>
                <a:gd name="T61" fmla="*/ 4 h 3410"/>
                <a:gd name="T62" fmla="*/ 2 w 3719"/>
                <a:gd name="T63" fmla="*/ 4 h 3410"/>
                <a:gd name="T64" fmla="*/ 2 w 3719"/>
                <a:gd name="T65" fmla="*/ 4 h 3410"/>
                <a:gd name="T66" fmla="*/ 3 w 3719"/>
                <a:gd name="T67" fmla="*/ 3 h 3410"/>
                <a:gd name="T68" fmla="*/ 3 w 3719"/>
                <a:gd name="T69" fmla="*/ 3 h 3410"/>
                <a:gd name="T70" fmla="*/ 3 w 3719"/>
                <a:gd name="T71" fmla="*/ 3 h 3410"/>
                <a:gd name="T72" fmla="*/ 3 w 3719"/>
                <a:gd name="T73" fmla="*/ 3 h 3410"/>
                <a:gd name="T74" fmla="*/ 4 w 3719"/>
                <a:gd name="T75" fmla="*/ 3 h 3410"/>
                <a:gd name="T76" fmla="*/ 4 w 3719"/>
                <a:gd name="T77" fmla="*/ 3 h 3410"/>
                <a:gd name="T78" fmla="*/ 4 w 3719"/>
                <a:gd name="T79" fmla="*/ 3 h 3410"/>
                <a:gd name="T80" fmla="*/ 4 w 3719"/>
                <a:gd name="T81" fmla="*/ 2 h 3410"/>
                <a:gd name="T82" fmla="*/ 5 w 3719"/>
                <a:gd name="T83" fmla="*/ 2 h 3410"/>
                <a:gd name="T84" fmla="*/ 5 w 3719"/>
                <a:gd name="T85" fmla="*/ 2 h 3410"/>
                <a:gd name="T86" fmla="*/ 5 w 3719"/>
                <a:gd name="T87" fmla="*/ 1 h 3410"/>
                <a:gd name="T88" fmla="*/ 5 w 3719"/>
                <a:gd name="T89" fmla="*/ 1 h 3410"/>
                <a:gd name="T90" fmla="*/ 5 w 3719"/>
                <a:gd name="T91" fmla="*/ 1 h 3410"/>
                <a:gd name="T92" fmla="*/ 5 w 3719"/>
                <a:gd name="T93" fmla="*/ 1 h 3410"/>
                <a:gd name="T94" fmla="*/ 5 w 3719"/>
                <a:gd name="T95" fmla="*/ 1 h 3410"/>
                <a:gd name="T96" fmla="*/ 5 w 3719"/>
                <a:gd name="T97" fmla="*/ 1 h 3410"/>
                <a:gd name="T98" fmla="*/ 5 w 3719"/>
                <a:gd name="T99" fmla="*/ 1 h 3410"/>
                <a:gd name="T100" fmla="*/ 6 w 3719"/>
                <a:gd name="T101" fmla="*/ 1 h 3410"/>
                <a:gd name="T102" fmla="*/ 6 w 3719"/>
                <a:gd name="T103" fmla="*/ 1 h 3410"/>
                <a:gd name="T104" fmla="*/ 6 w 3719"/>
                <a:gd name="T105" fmla="*/ 0 h 3410"/>
                <a:gd name="T106" fmla="*/ 6 w 3719"/>
                <a:gd name="T107" fmla="*/ 0 h 3410"/>
                <a:gd name="T108" fmla="*/ 6 w 3719"/>
                <a:gd name="T109" fmla="*/ 0 h 3410"/>
                <a:gd name="T110" fmla="*/ 6 w 3719"/>
                <a:gd name="T111" fmla="*/ 0 h 3410"/>
                <a:gd name="T112" fmla="*/ 6 w 3719"/>
                <a:gd name="T113" fmla="*/ 0 h 34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719" h="3410">
                  <a:moveTo>
                    <a:pt x="3719" y="0"/>
                  </a:moveTo>
                  <a:lnTo>
                    <a:pt x="3719" y="156"/>
                  </a:lnTo>
                  <a:lnTo>
                    <a:pt x="3719" y="414"/>
                  </a:lnTo>
                  <a:lnTo>
                    <a:pt x="3460" y="775"/>
                  </a:lnTo>
                  <a:lnTo>
                    <a:pt x="3253" y="982"/>
                  </a:lnTo>
                  <a:lnTo>
                    <a:pt x="3047" y="1189"/>
                  </a:lnTo>
                  <a:lnTo>
                    <a:pt x="2840" y="1395"/>
                  </a:lnTo>
                  <a:lnTo>
                    <a:pt x="2634" y="1602"/>
                  </a:lnTo>
                  <a:lnTo>
                    <a:pt x="2479" y="1756"/>
                  </a:lnTo>
                  <a:lnTo>
                    <a:pt x="2272" y="1911"/>
                  </a:lnTo>
                  <a:lnTo>
                    <a:pt x="2118" y="2066"/>
                  </a:lnTo>
                  <a:lnTo>
                    <a:pt x="1911" y="2169"/>
                  </a:lnTo>
                  <a:lnTo>
                    <a:pt x="1601" y="2376"/>
                  </a:lnTo>
                  <a:lnTo>
                    <a:pt x="1292" y="2582"/>
                  </a:lnTo>
                  <a:lnTo>
                    <a:pt x="1033" y="2789"/>
                  </a:lnTo>
                  <a:lnTo>
                    <a:pt x="775" y="2944"/>
                  </a:lnTo>
                  <a:lnTo>
                    <a:pt x="568" y="3100"/>
                  </a:lnTo>
                  <a:lnTo>
                    <a:pt x="258" y="3306"/>
                  </a:lnTo>
                  <a:lnTo>
                    <a:pt x="104" y="3410"/>
                  </a:lnTo>
                  <a:lnTo>
                    <a:pt x="51" y="3410"/>
                  </a:lnTo>
                  <a:lnTo>
                    <a:pt x="51" y="3358"/>
                  </a:lnTo>
                  <a:lnTo>
                    <a:pt x="0" y="3306"/>
                  </a:lnTo>
                  <a:lnTo>
                    <a:pt x="155" y="3203"/>
                  </a:lnTo>
                  <a:lnTo>
                    <a:pt x="568" y="2997"/>
                  </a:lnTo>
                  <a:lnTo>
                    <a:pt x="1085" y="2635"/>
                  </a:lnTo>
                  <a:lnTo>
                    <a:pt x="1446" y="2376"/>
                  </a:lnTo>
                  <a:lnTo>
                    <a:pt x="1652" y="2169"/>
                  </a:lnTo>
                  <a:lnTo>
                    <a:pt x="1859" y="2015"/>
                  </a:lnTo>
                  <a:lnTo>
                    <a:pt x="2014" y="1860"/>
                  </a:lnTo>
                  <a:lnTo>
                    <a:pt x="2221" y="1705"/>
                  </a:lnTo>
                  <a:lnTo>
                    <a:pt x="2479" y="1602"/>
                  </a:lnTo>
                  <a:lnTo>
                    <a:pt x="2634" y="1498"/>
                  </a:lnTo>
                  <a:lnTo>
                    <a:pt x="2892" y="1343"/>
                  </a:lnTo>
                  <a:lnTo>
                    <a:pt x="3098" y="1136"/>
                  </a:lnTo>
                  <a:lnTo>
                    <a:pt x="3202" y="930"/>
                  </a:lnTo>
                  <a:lnTo>
                    <a:pt x="3253" y="775"/>
                  </a:lnTo>
                  <a:lnTo>
                    <a:pt x="3098" y="672"/>
                  </a:lnTo>
                  <a:lnTo>
                    <a:pt x="3098" y="569"/>
                  </a:lnTo>
                  <a:lnTo>
                    <a:pt x="3357" y="516"/>
                  </a:lnTo>
                  <a:lnTo>
                    <a:pt x="3615" y="465"/>
                  </a:lnTo>
                  <a:lnTo>
                    <a:pt x="3719" y="362"/>
                  </a:lnTo>
                  <a:lnTo>
                    <a:pt x="3719" y="207"/>
                  </a:lnTo>
                  <a:lnTo>
                    <a:pt x="3719" y="52"/>
                  </a:lnTo>
                  <a:lnTo>
                    <a:pt x="3719" y="0"/>
                  </a:lnTo>
                  <a:close/>
                </a:path>
              </a:pathLst>
            </a:custGeom>
            <a:solidFill>
              <a:srgbClr val="0C7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5" name="Freeform 352"/>
            <p:cNvSpPr>
              <a:spLocks/>
            </p:cNvSpPr>
            <p:nvPr/>
          </p:nvSpPr>
          <p:spPr bwMode="auto">
            <a:xfrm>
              <a:off x="1701" y="2919"/>
              <a:ext cx="609" cy="568"/>
            </a:xfrm>
            <a:custGeom>
              <a:avLst/>
              <a:gdLst>
                <a:gd name="T0" fmla="*/ 4 w 3047"/>
                <a:gd name="T1" fmla="*/ 3 h 2841"/>
                <a:gd name="T2" fmla="*/ 4 w 3047"/>
                <a:gd name="T3" fmla="*/ 3 h 2841"/>
                <a:gd name="T4" fmla="*/ 4 w 3047"/>
                <a:gd name="T5" fmla="*/ 3 h 2841"/>
                <a:gd name="T6" fmla="*/ 4 w 3047"/>
                <a:gd name="T7" fmla="*/ 3 h 2841"/>
                <a:gd name="T8" fmla="*/ 4 w 3047"/>
                <a:gd name="T9" fmla="*/ 3 h 2841"/>
                <a:gd name="T10" fmla="*/ 4 w 3047"/>
                <a:gd name="T11" fmla="*/ 4 h 2841"/>
                <a:gd name="T12" fmla="*/ 5 w 3047"/>
                <a:gd name="T13" fmla="*/ 4 h 2841"/>
                <a:gd name="T14" fmla="*/ 5 w 3047"/>
                <a:gd name="T15" fmla="*/ 4 h 2841"/>
                <a:gd name="T16" fmla="*/ 5 w 3047"/>
                <a:gd name="T17" fmla="*/ 4 h 2841"/>
                <a:gd name="T18" fmla="*/ 5 w 3047"/>
                <a:gd name="T19" fmla="*/ 5 h 2841"/>
                <a:gd name="T20" fmla="*/ 5 w 3047"/>
                <a:gd name="T21" fmla="*/ 4 h 2841"/>
                <a:gd name="T22" fmla="*/ 4 w 3047"/>
                <a:gd name="T23" fmla="*/ 4 h 2841"/>
                <a:gd name="T24" fmla="*/ 4 w 3047"/>
                <a:gd name="T25" fmla="*/ 4 h 2841"/>
                <a:gd name="T26" fmla="*/ 4 w 3047"/>
                <a:gd name="T27" fmla="*/ 4 h 2841"/>
                <a:gd name="T28" fmla="*/ 3 w 3047"/>
                <a:gd name="T29" fmla="*/ 4 h 2841"/>
                <a:gd name="T30" fmla="*/ 3 w 3047"/>
                <a:gd name="T31" fmla="*/ 4 h 2841"/>
                <a:gd name="T32" fmla="*/ 3 w 3047"/>
                <a:gd name="T33" fmla="*/ 4 h 2841"/>
                <a:gd name="T34" fmla="*/ 3 w 3047"/>
                <a:gd name="T35" fmla="*/ 3 h 2841"/>
                <a:gd name="T36" fmla="*/ 2 w 3047"/>
                <a:gd name="T37" fmla="*/ 3 h 2841"/>
                <a:gd name="T38" fmla="*/ 2 w 3047"/>
                <a:gd name="T39" fmla="*/ 3 h 2841"/>
                <a:gd name="T40" fmla="*/ 1 w 3047"/>
                <a:gd name="T41" fmla="*/ 2 h 2841"/>
                <a:gd name="T42" fmla="*/ 1 w 3047"/>
                <a:gd name="T43" fmla="*/ 2 h 2841"/>
                <a:gd name="T44" fmla="*/ 1 w 3047"/>
                <a:gd name="T45" fmla="*/ 2 h 2841"/>
                <a:gd name="T46" fmla="*/ 1 w 3047"/>
                <a:gd name="T47" fmla="*/ 2 h 2841"/>
                <a:gd name="T48" fmla="*/ 1 w 3047"/>
                <a:gd name="T49" fmla="*/ 2 h 2841"/>
                <a:gd name="T50" fmla="*/ 1 w 3047"/>
                <a:gd name="T51" fmla="*/ 2 h 2841"/>
                <a:gd name="T52" fmla="*/ 1 w 3047"/>
                <a:gd name="T53" fmla="*/ 2 h 2841"/>
                <a:gd name="T54" fmla="*/ 1 w 3047"/>
                <a:gd name="T55" fmla="*/ 2 h 2841"/>
                <a:gd name="T56" fmla="*/ 0 w 3047"/>
                <a:gd name="T57" fmla="*/ 1 h 2841"/>
                <a:gd name="T58" fmla="*/ 0 w 3047"/>
                <a:gd name="T59" fmla="*/ 1 h 2841"/>
                <a:gd name="T60" fmla="*/ 0 w 3047"/>
                <a:gd name="T61" fmla="*/ 1 h 2841"/>
                <a:gd name="T62" fmla="*/ 0 w 3047"/>
                <a:gd name="T63" fmla="*/ 1 h 2841"/>
                <a:gd name="T64" fmla="*/ 0 w 3047"/>
                <a:gd name="T65" fmla="*/ 1 h 2841"/>
                <a:gd name="T66" fmla="*/ 0 w 3047"/>
                <a:gd name="T67" fmla="*/ 0 h 2841"/>
                <a:gd name="T68" fmla="*/ 0 w 3047"/>
                <a:gd name="T69" fmla="*/ 0 h 2841"/>
                <a:gd name="T70" fmla="*/ 0 w 3047"/>
                <a:gd name="T71" fmla="*/ 0 h 2841"/>
                <a:gd name="T72" fmla="*/ 0 w 3047"/>
                <a:gd name="T73" fmla="*/ 0 h 2841"/>
                <a:gd name="T74" fmla="*/ 0 w 3047"/>
                <a:gd name="T75" fmla="*/ 0 h 2841"/>
                <a:gd name="T76" fmla="*/ 0 w 3047"/>
                <a:gd name="T77" fmla="*/ 0 h 2841"/>
                <a:gd name="T78" fmla="*/ 1 w 3047"/>
                <a:gd name="T79" fmla="*/ 0 h 2841"/>
                <a:gd name="T80" fmla="*/ 1 w 3047"/>
                <a:gd name="T81" fmla="*/ 0 h 2841"/>
                <a:gd name="T82" fmla="*/ 2 w 3047"/>
                <a:gd name="T83" fmla="*/ 1 h 2841"/>
                <a:gd name="T84" fmla="*/ 2 w 3047"/>
                <a:gd name="T85" fmla="*/ 1 h 2841"/>
                <a:gd name="T86" fmla="*/ 2 w 3047"/>
                <a:gd name="T87" fmla="*/ 1 h 2841"/>
                <a:gd name="T88" fmla="*/ 2 w 3047"/>
                <a:gd name="T89" fmla="*/ 1 h 2841"/>
                <a:gd name="T90" fmla="*/ 3 w 3047"/>
                <a:gd name="T91" fmla="*/ 2 h 2841"/>
                <a:gd name="T92" fmla="*/ 3 w 3047"/>
                <a:gd name="T93" fmla="*/ 2 h 2841"/>
                <a:gd name="T94" fmla="*/ 3 w 3047"/>
                <a:gd name="T95" fmla="*/ 2 h 2841"/>
                <a:gd name="T96" fmla="*/ 3 w 3047"/>
                <a:gd name="T97" fmla="*/ 2 h 2841"/>
                <a:gd name="T98" fmla="*/ 4 w 3047"/>
                <a:gd name="T99" fmla="*/ 2 h 2841"/>
                <a:gd name="T100" fmla="*/ 4 w 3047"/>
                <a:gd name="T101" fmla="*/ 3 h 2841"/>
                <a:gd name="T102" fmla="*/ 4 w 3047"/>
                <a:gd name="T103" fmla="*/ 3 h 2841"/>
                <a:gd name="T104" fmla="*/ 4 w 3047"/>
                <a:gd name="T105" fmla="*/ 3 h 2841"/>
                <a:gd name="T106" fmla="*/ 4 w 3047"/>
                <a:gd name="T107" fmla="*/ 3 h 2841"/>
                <a:gd name="T108" fmla="*/ 4 w 3047"/>
                <a:gd name="T109" fmla="*/ 3 h 284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047" h="2841">
                  <a:moveTo>
                    <a:pt x="2685" y="1653"/>
                  </a:moveTo>
                  <a:lnTo>
                    <a:pt x="2685" y="1859"/>
                  </a:lnTo>
                  <a:lnTo>
                    <a:pt x="2633" y="2015"/>
                  </a:lnTo>
                  <a:lnTo>
                    <a:pt x="2633" y="2170"/>
                  </a:lnTo>
                  <a:lnTo>
                    <a:pt x="2736" y="2634"/>
                  </a:lnTo>
                  <a:lnTo>
                    <a:pt x="2892" y="2738"/>
                  </a:lnTo>
                  <a:lnTo>
                    <a:pt x="3047" y="2790"/>
                  </a:lnTo>
                  <a:lnTo>
                    <a:pt x="2994" y="2841"/>
                  </a:lnTo>
                  <a:lnTo>
                    <a:pt x="2840" y="2790"/>
                  </a:lnTo>
                  <a:lnTo>
                    <a:pt x="2633" y="2686"/>
                  </a:lnTo>
                  <a:lnTo>
                    <a:pt x="2426" y="2583"/>
                  </a:lnTo>
                  <a:lnTo>
                    <a:pt x="2168" y="2479"/>
                  </a:lnTo>
                  <a:lnTo>
                    <a:pt x="1910" y="2221"/>
                  </a:lnTo>
                  <a:lnTo>
                    <a:pt x="1652" y="2066"/>
                  </a:lnTo>
                  <a:lnTo>
                    <a:pt x="1393" y="1859"/>
                  </a:lnTo>
                  <a:lnTo>
                    <a:pt x="1135" y="1705"/>
                  </a:lnTo>
                  <a:lnTo>
                    <a:pt x="877" y="1499"/>
                  </a:lnTo>
                  <a:lnTo>
                    <a:pt x="722" y="1343"/>
                  </a:lnTo>
                  <a:lnTo>
                    <a:pt x="619" y="1292"/>
                  </a:lnTo>
                  <a:lnTo>
                    <a:pt x="567" y="1188"/>
                  </a:lnTo>
                  <a:lnTo>
                    <a:pt x="516" y="1137"/>
                  </a:lnTo>
                  <a:lnTo>
                    <a:pt x="413" y="1085"/>
                  </a:lnTo>
                  <a:lnTo>
                    <a:pt x="309" y="930"/>
                  </a:lnTo>
                  <a:lnTo>
                    <a:pt x="154" y="775"/>
                  </a:lnTo>
                  <a:lnTo>
                    <a:pt x="51" y="724"/>
                  </a:lnTo>
                  <a:lnTo>
                    <a:pt x="0" y="568"/>
                  </a:lnTo>
                  <a:lnTo>
                    <a:pt x="0" y="207"/>
                  </a:lnTo>
                  <a:lnTo>
                    <a:pt x="51" y="104"/>
                  </a:lnTo>
                  <a:lnTo>
                    <a:pt x="154" y="0"/>
                  </a:lnTo>
                  <a:lnTo>
                    <a:pt x="309" y="104"/>
                  </a:lnTo>
                  <a:lnTo>
                    <a:pt x="464" y="258"/>
                  </a:lnTo>
                  <a:lnTo>
                    <a:pt x="671" y="258"/>
                  </a:lnTo>
                  <a:lnTo>
                    <a:pt x="1033" y="517"/>
                  </a:lnTo>
                  <a:lnTo>
                    <a:pt x="1187" y="724"/>
                  </a:lnTo>
                  <a:lnTo>
                    <a:pt x="1393" y="930"/>
                  </a:lnTo>
                  <a:lnTo>
                    <a:pt x="1600" y="1085"/>
                  </a:lnTo>
                  <a:lnTo>
                    <a:pt x="1806" y="1240"/>
                  </a:lnTo>
                  <a:lnTo>
                    <a:pt x="2013" y="1395"/>
                  </a:lnTo>
                  <a:lnTo>
                    <a:pt x="2168" y="1499"/>
                  </a:lnTo>
                  <a:lnTo>
                    <a:pt x="2323" y="1550"/>
                  </a:lnTo>
                  <a:lnTo>
                    <a:pt x="2426" y="1601"/>
                  </a:lnTo>
                  <a:lnTo>
                    <a:pt x="2530" y="1653"/>
                  </a:lnTo>
                  <a:lnTo>
                    <a:pt x="2633" y="1653"/>
                  </a:lnTo>
                  <a:lnTo>
                    <a:pt x="2685" y="1653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6" name="Freeform 353"/>
            <p:cNvSpPr>
              <a:spLocks/>
            </p:cNvSpPr>
            <p:nvPr/>
          </p:nvSpPr>
          <p:spPr bwMode="auto">
            <a:xfrm>
              <a:off x="1701" y="2940"/>
              <a:ext cx="609" cy="547"/>
            </a:xfrm>
            <a:custGeom>
              <a:avLst/>
              <a:gdLst>
                <a:gd name="T0" fmla="*/ 2 w 3047"/>
                <a:gd name="T1" fmla="*/ 1 h 2737"/>
                <a:gd name="T2" fmla="*/ 2 w 3047"/>
                <a:gd name="T3" fmla="*/ 1 h 2737"/>
                <a:gd name="T4" fmla="*/ 2 w 3047"/>
                <a:gd name="T5" fmla="*/ 1 h 2737"/>
                <a:gd name="T6" fmla="*/ 2 w 3047"/>
                <a:gd name="T7" fmla="*/ 2 h 2737"/>
                <a:gd name="T8" fmla="*/ 3 w 3047"/>
                <a:gd name="T9" fmla="*/ 2 h 2737"/>
                <a:gd name="T10" fmla="*/ 3 w 3047"/>
                <a:gd name="T11" fmla="*/ 2 h 2737"/>
                <a:gd name="T12" fmla="*/ 3 w 3047"/>
                <a:gd name="T13" fmla="*/ 2 h 2737"/>
                <a:gd name="T14" fmla="*/ 4 w 3047"/>
                <a:gd name="T15" fmla="*/ 2 h 2737"/>
                <a:gd name="T16" fmla="*/ 4 w 3047"/>
                <a:gd name="T17" fmla="*/ 3 h 2737"/>
                <a:gd name="T18" fmla="*/ 4 w 3047"/>
                <a:gd name="T19" fmla="*/ 3 h 2737"/>
                <a:gd name="T20" fmla="*/ 4 w 3047"/>
                <a:gd name="T21" fmla="*/ 3 h 2737"/>
                <a:gd name="T22" fmla="*/ 4 w 3047"/>
                <a:gd name="T23" fmla="*/ 3 h 2737"/>
                <a:gd name="T24" fmla="*/ 4 w 3047"/>
                <a:gd name="T25" fmla="*/ 3 h 2737"/>
                <a:gd name="T26" fmla="*/ 4 w 3047"/>
                <a:gd name="T27" fmla="*/ 3 h 2737"/>
                <a:gd name="T28" fmla="*/ 4 w 3047"/>
                <a:gd name="T29" fmla="*/ 3 h 2737"/>
                <a:gd name="T30" fmla="*/ 4 w 3047"/>
                <a:gd name="T31" fmla="*/ 3 h 2737"/>
                <a:gd name="T32" fmla="*/ 4 w 3047"/>
                <a:gd name="T33" fmla="*/ 3 h 2737"/>
                <a:gd name="T34" fmla="*/ 4 w 3047"/>
                <a:gd name="T35" fmla="*/ 3 h 2737"/>
                <a:gd name="T36" fmla="*/ 4 w 3047"/>
                <a:gd name="T37" fmla="*/ 3 h 2737"/>
                <a:gd name="T38" fmla="*/ 4 w 3047"/>
                <a:gd name="T39" fmla="*/ 4 h 2737"/>
                <a:gd name="T40" fmla="*/ 5 w 3047"/>
                <a:gd name="T41" fmla="*/ 4 h 2737"/>
                <a:gd name="T42" fmla="*/ 5 w 3047"/>
                <a:gd name="T43" fmla="*/ 4 h 2737"/>
                <a:gd name="T44" fmla="*/ 5 w 3047"/>
                <a:gd name="T45" fmla="*/ 4 h 2737"/>
                <a:gd name="T46" fmla="*/ 5 w 3047"/>
                <a:gd name="T47" fmla="*/ 4 h 2737"/>
                <a:gd name="T48" fmla="*/ 5 w 3047"/>
                <a:gd name="T49" fmla="*/ 4 h 2737"/>
                <a:gd name="T50" fmla="*/ 4 w 3047"/>
                <a:gd name="T51" fmla="*/ 4 h 2737"/>
                <a:gd name="T52" fmla="*/ 4 w 3047"/>
                <a:gd name="T53" fmla="*/ 4 h 2737"/>
                <a:gd name="T54" fmla="*/ 4 w 3047"/>
                <a:gd name="T55" fmla="*/ 4 h 2737"/>
                <a:gd name="T56" fmla="*/ 3 w 3047"/>
                <a:gd name="T57" fmla="*/ 4 h 2737"/>
                <a:gd name="T58" fmla="*/ 3 w 3047"/>
                <a:gd name="T59" fmla="*/ 3 h 2737"/>
                <a:gd name="T60" fmla="*/ 3 w 3047"/>
                <a:gd name="T61" fmla="*/ 3 h 2737"/>
                <a:gd name="T62" fmla="*/ 3 w 3047"/>
                <a:gd name="T63" fmla="*/ 3 h 2737"/>
                <a:gd name="T64" fmla="*/ 2 w 3047"/>
                <a:gd name="T65" fmla="*/ 3 h 2737"/>
                <a:gd name="T66" fmla="*/ 2 w 3047"/>
                <a:gd name="T67" fmla="*/ 3 h 2737"/>
                <a:gd name="T68" fmla="*/ 1 w 3047"/>
                <a:gd name="T69" fmla="*/ 2 h 2737"/>
                <a:gd name="T70" fmla="*/ 1 w 3047"/>
                <a:gd name="T71" fmla="*/ 2 h 2737"/>
                <a:gd name="T72" fmla="*/ 1 w 3047"/>
                <a:gd name="T73" fmla="*/ 2 h 2737"/>
                <a:gd name="T74" fmla="*/ 1 w 3047"/>
                <a:gd name="T75" fmla="*/ 2 h 2737"/>
                <a:gd name="T76" fmla="*/ 1 w 3047"/>
                <a:gd name="T77" fmla="*/ 2 h 2737"/>
                <a:gd name="T78" fmla="*/ 1 w 3047"/>
                <a:gd name="T79" fmla="*/ 2 h 2737"/>
                <a:gd name="T80" fmla="*/ 1 w 3047"/>
                <a:gd name="T81" fmla="*/ 2 h 2737"/>
                <a:gd name="T82" fmla="*/ 1 w 3047"/>
                <a:gd name="T83" fmla="*/ 2 h 2737"/>
                <a:gd name="T84" fmla="*/ 0 w 3047"/>
                <a:gd name="T85" fmla="*/ 1 h 2737"/>
                <a:gd name="T86" fmla="*/ 0 w 3047"/>
                <a:gd name="T87" fmla="*/ 1 h 2737"/>
                <a:gd name="T88" fmla="*/ 0 w 3047"/>
                <a:gd name="T89" fmla="*/ 1 h 2737"/>
                <a:gd name="T90" fmla="*/ 0 w 3047"/>
                <a:gd name="T91" fmla="*/ 1 h 2737"/>
                <a:gd name="T92" fmla="*/ 0 w 3047"/>
                <a:gd name="T93" fmla="*/ 1 h 2737"/>
                <a:gd name="T94" fmla="*/ 0 w 3047"/>
                <a:gd name="T95" fmla="*/ 0 h 2737"/>
                <a:gd name="T96" fmla="*/ 0 w 3047"/>
                <a:gd name="T97" fmla="*/ 0 h 2737"/>
                <a:gd name="T98" fmla="*/ 0 w 3047"/>
                <a:gd name="T99" fmla="*/ 0 h 2737"/>
                <a:gd name="T100" fmla="*/ 0 w 3047"/>
                <a:gd name="T101" fmla="*/ 0 h 2737"/>
                <a:gd name="T102" fmla="*/ 0 w 3047"/>
                <a:gd name="T103" fmla="*/ 0 h 2737"/>
                <a:gd name="T104" fmla="*/ 0 w 3047"/>
                <a:gd name="T105" fmla="*/ 0 h 2737"/>
                <a:gd name="T106" fmla="*/ 1 w 3047"/>
                <a:gd name="T107" fmla="*/ 0 h 2737"/>
                <a:gd name="T108" fmla="*/ 1 w 3047"/>
                <a:gd name="T109" fmla="*/ 0 h 2737"/>
                <a:gd name="T110" fmla="*/ 2 w 3047"/>
                <a:gd name="T111" fmla="*/ 1 h 273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047" h="2737">
                  <a:moveTo>
                    <a:pt x="980" y="516"/>
                  </a:moveTo>
                  <a:lnTo>
                    <a:pt x="1135" y="722"/>
                  </a:lnTo>
                  <a:lnTo>
                    <a:pt x="1291" y="878"/>
                  </a:lnTo>
                  <a:lnTo>
                    <a:pt x="1497" y="1033"/>
                  </a:lnTo>
                  <a:lnTo>
                    <a:pt x="1704" y="1188"/>
                  </a:lnTo>
                  <a:lnTo>
                    <a:pt x="1859" y="1342"/>
                  </a:lnTo>
                  <a:lnTo>
                    <a:pt x="2065" y="1446"/>
                  </a:lnTo>
                  <a:lnTo>
                    <a:pt x="2220" y="1549"/>
                  </a:lnTo>
                  <a:lnTo>
                    <a:pt x="2323" y="1601"/>
                  </a:lnTo>
                  <a:lnTo>
                    <a:pt x="2426" y="1653"/>
                  </a:lnTo>
                  <a:lnTo>
                    <a:pt x="2530" y="1704"/>
                  </a:lnTo>
                  <a:lnTo>
                    <a:pt x="2633" y="1653"/>
                  </a:lnTo>
                  <a:lnTo>
                    <a:pt x="2685" y="1653"/>
                  </a:lnTo>
                  <a:lnTo>
                    <a:pt x="2633" y="1808"/>
                  </a:lnTo>
                  <a:lnTo>
                    <a:pt x="2633" y="1911"/>
                  </a:lnTo>
                  <a:lnTo>
                    <a:pt x="2633" y="2066"/>
                  </a:lnTo>
                  <a:lnTo>
                    <a:pt x="2736" y="2530"/>
                  </a:lnTo>
                  <a:lnTo>
                    <a:pt x="2892" y="2634"/>
                  </a:lnTo>
                  <a:lnTo>
                    <a:pt x="3047" y="2686"/>
                  </a:lnTo>
                  <a:lnTo>
                    <a:pt x="2994" y="2737"/>
                  </a:lnTo>
                  <a:lnTo>
                    <a:pt x="2840" y="2686"/>
                  </a:lnTo>
                  <a:lnTo>
                    <a:pt x="2633" y="2582"/>
                  </a:lnTo>
                  <a:lnTo>
                    <a:pt x="2426" y="2479"/>
                  </a:lnTo>
                  <a:lnTo>
                    <a:pt x="2168" y="2375"/>
                  </a:lnTo>
                  <a:lnTo>
                    <a:pt x="1910" y="2117"/>
                  </a:lnTo>
                  <a:lnTo>
                    <a:pt x="1652" y="1962"/>
                  </a:lnTo>
                  <a:lnTo>
                    <a:pt x="1393" y="1755"/>
                  </a:lnTo>
                  <a:lnTo>
                    <a:pt x="1135" y="1601"/>
                  </a:lnTo>
                  <a:lnTo>
                    <a:pt x="877" y="1395"/>
                  </a:lnTo>
                  <a:lnTo>
                    <a:pt x="722" y="1239"/>
                  </a:lnTo>
                  <a:lnTo>
                    <a:pt x="619" y="1188"/>
                  </a:lnTo>
                  <a:lnTo>
                    <a:pt x="567" y="1084"/>
                  </a:lnTo>
                  <a:lnTo>
                    <a:pt x="516" y="1033"/>
                  </a:lnTo>
                  <a:lnTo>
                    <a:pt x="413" y="981"/>
                  </a:lnTo>
                  <a:lnTo>
                    <a:pt x="309" y="826"/>
                  </a:lnTo>
                  <a:lnTo>
                    <a:pt x="154" y="671"/>
                  </a:lnTo>
                  <a:lnTo>
                    <a:pt x="51" y="620"/>
                  </a:lnTo>
                  <a:lnTo>
                    <a:pt x="0" y="464"/>
                  </a:lnTo>
                  <a:lnTo>
                    <a:pt x="0" y="103"/>
                  </a:lnTo>
                  <a:lnTo>
                    <a:pt x="51" y="51"/>
                  </a:lnTo>
                  <a:lnTo>
                    <a:pt x="154" y="0"/>
                  </a:lnTo>
                  <a:lnTo>
                    <a:pt x="309" y="103"/>
                  </a:lnTo>
                  <a:lnTo>
                    <a:pt x="464" y="258"/>
                  </a:lnTo>
                  <a:lnTo>
                    <a:pt x="619" y="258"/>
                  </a:lnTo>
                  <a:lnTo>
                    <a:pt x="980" y="516"/>
                  </a:lnTo>
                  <a:close/>
                </a:path>
              </a:pathLst>
            </a:custGeom>
            <a:solidFill>
              <a:srgbClr val="48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7" name="Freeform 354"/>
            <p:cNvSpPr>
              <a:spLocks/>
            </p:cNvSpPr>
            <p:nvPr/>
          </p:nvSpPr>
          <p:spPr bwMode="auto">
            <a:xfrm>
              <a:off x="1701" y="2950"/>
              <a:ext cx="609" cy="537"/>
            </a:xfrm>
            <a:custGeom>
              <a:avLst/>
              <a:gdLst>
                <a:gd name="T0" fmla="*/ 1 w 3047"/>
                <a:gd name="T1" fmla="*/ 1 h 2686"/>
                <a:gd name="T2" fmla="*/ 2 w 3047"/>
                <a:gd name="T3" fmla="*/ 1 h 2686"/>
                <a:gd name="T4" fmla="*/ 2 w 3047"/>
                <a:gd name="T5" fmla="*/ 1 h 2686"/>
                <a:gd name="T6" fmla="*/ 2 w 3047"/>
                <a:gd name="T7" fmla="*/ 2 h 2686"/>
                <a:gd name="T8" fmla="*/ 3 w 3047"/>
                <a:gd name="T9" fmla="*/ 2 h 2686"/>
                <a:gd name="T10" fmla="*/ 3 w 3047"/>
                <a:gd name="T11" fmla="*/ 2 h 2686"/>
                <a:gd name="T12" fmla="*/ 3 w 3047"/>
                <a:gd name="T13" fmla="*/ 2 h 2686"/>
                <a:gd name="T14" fmla="*/ 4 w 3047"/>
                <a:gd name="T15" fmla="*/ 3 h 2686"/>
                <a:gd name="T16" fmla="*/ 4 w 3047"/>
                <a:gd name="T17" fmla="*/ 3 h 2686"/>
                <a:gd name="T18" fmla="*/ 4 w 3047"/>
                <a:gd name="T19" fmla="*/ 3 h 2686"/>
                <a:gd name="T20" fmla="*/ 4 w 3047"/>
                <a:gd name="T21" fmla="*/ 3 h 2686"/>
                <a:gd name="T22" fmla="*/ 4 w 3047"/>
                <a:gd name="T23" fmla="*/ 3 h 2686"/>
                <a:gd name="T24" fmla="*/ 4 w 3047"/>
                <a:gd name="T25" fmla="*/ 3 h 2686"/>
                <a:gd name="T26" fmla="*/ 4 w 3047"/>
                <a:gd name="T27" fmla="*/ 3 h 2686"/>
                <a:gd name="T28" fmla="*/ 4 w 3047"/>
                <a:gd name="T29" fmla="*/ 3 h 2686"/>
                <a:gd name="T30" fmla="*/ 4 w 3047"/>
                <a:gd name="T31" fmla="*/ 3 h 2686"/>
                <a:gd name="T32" fmla="*/ 4 w 3047"/>
                <a:gd name="T33" fmla="*/ 3 h 2686"/>
                <a:gd name="T34" fmla="*/ 4 w 3047"/>
                <a:gd name="T35" fmla="*/ 3 h 2686"/>
                <a:gd name="T36" fmla="*/ 4 w 3047"/>
                <a:gd name="T37" fmla="*/ 3 h 2686"/>
                <a:gd name="T38" fmla="*/ 4 w 3047"/>
                <a:gd name="T39" fmla="*/ 4 h 2686"/>
                <a:gd name="T40" fmla="*/ 5 w 3047"/>
                <a:gd name="T41" fmla="*/ 4 h 2686"/>
                <a:gd name="T42" fmla="*/ 5 w 3047"/>
                <a:gd name="T43" fmla="*/ 4 h 2686"/>
                <a:gd name="T44" fmla="*/ 5 w 3047"/>
                <a:gd name="T45" fmla="*/ 4 h 2686"/>
                <a:gd name="T46" fmla="*/ 5 w 3047"/>
                <a:gd name="T47" fmla="*/ 4 h 2686"/>
                <a:gd name="T48" fmla="*/ 5 w 3047"/>
                <a:gd name="T49" fmla="*/ 4 h 2686"/>
                <a:gd name="T50" fmla="*/ 4 w 3047"/>
                <a:gd name="T51" fmla="*/ 4 h 2686"/>
                <a:gd name="T52" fmla="*/ 4 w 3047"/>
                <a:gd name="T53" fmla="*/ 4 h 2686"/>
                <a:gd name="T54" fmla="*/ 4 w 3047"/>
                <a:gd name="T55" fmla="*/ 4 h 2686"/>
                <a:gd name="T56" fmla="*/ 3 w 3047"/>
                <a:gd name="T57" fmla="*/ 4 h 2686"/>
                <a:gd name="T58" fmla="*/ 3 w 3047"/>
                <a:gd name="T59" fmla="*/ 3 h 2686"/>
                <a:gd name="T60" fmla="*/ 3 w 3047"/>
                <a:gd name="T61" fmla="*/ 3 h 2686"/>
                <a:gd name="T62" fmla="*/ 3 w 3047"/>
                <a:gd name="T63" fmla="*/ 3 h 2686"/>
                <a:gd name="T64" fmla="*/ 2 w 3047"/>
                <a:gd name="T65" fmla="*/ 3 h 2686"/>
                <a:gd name="T66" fmla="*/ 2 w 3047"/>
                <a:gd name="T67" fmla="*/ 2 h 2686"/>
                <a:gd name="T68" fmla="*/ 1 w 3047"/>
                <a:gd name="T69" fmla="*/ 2 h 2686"/>
                <a:gd name="T70" fmla="*/ 1 w 3047"/>
                <a:gd name="T71" fmla="*/ 2 h 2686"/>
                <a:gd name="T72" fmla="*/ 1 w 3047"/>
                <a:gd name="T73" fmla="*/ 2 h 2686"/>
                <a:gd name="T74" fmla="*/ 1 w 3047"/>
                <a:gd name="T75" fmla="*/ 2 h 2686"/>
                <a:gd name="T76" fmla="*/ 1 w 3047"/>
                <a:gd name="T77" fmla="*/ 2 h 2686"/>
                <a:gd name="T78" fmla="*/ 1 w 3047"/>
                <a:gd name="T79" fmla="*/ 2 h 2686"/>
                <a:gd name="T80" fmla="*/ 1 w 3047"/>
                <a:gd name="T81" fmla="*/ 2 h 2686"/>
                <a:gd name="T82" fmla="*/ 1 w 3047"/>
                <a:gd name="T83" fmla="*/ 1 h 2686"/>
                <a:gd name="T84" fmla="*/ 0 w 3047"/>
                <a:gd name="T85" fmla="*/ 1 h 2686"/>
                <a:gd name="T86" fmla="*/ 0 w 3047"/>
                <a:gd name="T87" fmla="*/ 1 h 2686"/>
                <a:gd name="T88" fmla="*/ 0 w 3047"/>
                <a:gd name="T89" fmla="*/ 1 h 2686"/>
                <a:gd name="T90" fmla="*/ 0 w 3047"/>
                <a:gd name="T91" fmla="*/ 1 h 2686"/>
                <a:gd name="T92" fmla="*/ 0 w 3047"/>
                <a:gd name="T93" fmla="*/ 1 h 2686"/>
                <a:gd name="T94" fmla="*/ 0 w 3047"/>
                <a:gd name="T95" fmla="*/ 0 h 2686"/>
                <a:gd name="T96" fmla="*/ 0 w 3047"/>
                <a:gd name="T97" fmla="*/ 0 h 2686"/>
                <a:gd name="T98" fmla="*/ 0 w 3047"/>
                <a:gd name="T99" fmla="*/ 0 h 2686"/>
                <a:gd name="T100" fmla="*/ 0 w 3047"/>
                <a:gd name="T101" fmla="*/ 0 h 2686"/>
                <a:gd name="T102" fmla="*/ 0 w 3047"/>
                <a:gd name="T103" fmla="*/ 0 h 2686"/>
                <a:gd name="T104" fmla="*/ 0 w 3047"/>
                <a:gd name="T105" fmla="*/ 0 h 2686"/>
                <a:gd name="T106" fmla="*/ 1 w 3047"/>
                <a:gd name="T107" fmla="*/ 0 h 2686"/>
                <a:gd name="T108" fmla="*/ 1 w 3047"/>
                <a:gd name="T109" fmla="*/ 0 h 2686"/>
                <a:gd name="T110" fmla="*/ 1 w 3047"/>
                <a:gd name="T111" fmla="*/ 1 h 26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047" h="2686">
                  <a:moveTo>
                    <a:pt x="877" y="569"/>
                  </a:moveTo>
                  <a:lnTo>
                    <a:pt x="1033" y="775"/>
                  </a:lnTo>
                  <a:lnTo>
                    <a:pt x="1239" y="930"/>
                  </a:lnTo>
                  <a:lnTo>
                    <a:pt x="1446" y="1137"/>
                  </a:lnTo>
                  <a:lnTo>
                    <a:pt x="1652" y="1291"/>
                  </a:lnTo>
                  <a:lnTo>
                    <a:pt x="1859" y="1446"/>
                  </a:lnTo>
                  <a:lnTo>
                    <a:pt x="2065" y="1550"/>
                  </a:lnTo>
                  <a:lnTo>
                    <a:pt x="2220" y="1653"/>
                  </a:lnTo>
                  <a:lnTo>
                    <a:pt x="2323" y="1704"/>
                  </a:lnTo>
                  <a:lnTo>
                    <a:pt x="2426" y="1757"/>
                  </a:lnTo>
                  <a:lnTo>
                    <a:pt x="2530" y="1757"/>
                  </a:lnTo>
                  <a:lnTo>
                    <a:pt x="2633" y="1757"/>
                  </a:lnTo>
                  <a:lnTo>
                    <a:pt x="2685" y="1704"/>
                  </a:lnTo>
                  <a:lnTo>
                    <a:pt x="2633" y="1808"/>
                  </a:lnTo>
                  <a:lnTo>
                    <a:pt x="2633" y="1911"/>
                  </a:lnTo>
                  <a:lnTo>
                    <a:pt x="2633" y="2015"/>
                  </a:lnTo>
                  <a:lnTo>
                    <a:pt x="2736" y="2479"/>
                  </a:lnTo>
                  <a:lnTo>
                    <a:pt x="2892" y="2583"/>
                  </a:lnTo>
                  <a:lnTo>
                    <a:pt x="3047" y="2635"/>
                  </a:lnTo>
                  <a:lnTo>
                    <a:pt x="2994" y="2686"/>
                  </a:lnTo>
                  <a:lnTo>
                    <a:pt x="2840" y="2635"/>
                  </a:lnTo>
                  <a:lnTo>
                    <a:pt x="2633" y="2531"/>
                  </a:lnTo>
                  <a:lnTo>
                    <a:pt x="2426" y="2428"/>
                  </a:lnTo>
                  <a:lnTo>
                    <a:pt x="2168" y="2324"/>
                  </a:lnTo>
                  <a:lnTo>
                    <a:pt x="1910" y="2066"/>
                  </a:lnTo>
                  <a:lnTo>
                    <a:pt x="1652" y="1911"/>
                  </a:lnTo>
                  <a:lnTo>
                    <a:pt x="1393" y="1704"/>
                  </a:lnTo>
                  <a:lnTo>
                    <a:pt x="1135" y="1550"/>
                  </a:lnTo>
                  <a:lnTo>
                    <a:pt x="877" y="1344"/>
                  </a:lnTo>
                  <a:lnTo>
                    <a:pt x="722" y="1188"/>
                  </a:lnTo>
                  <a:lnTo>
                    <a:pt x="619" y="1137"/>
                  </a:lnTo>
                  <a:lnTo>
                    <a:pt x="567" y="1033"/>
                  </a:lnTo>
                  <a:lnTo>
                    <a:pt x="516" y="982"/>
                  </a:lnTo>
                  <a:lnTo>
                    <a:pt x="413" y="930"/>
                  </a:lnTo>
                  <a:lnTo>
                    <a:pt x="309" y="775"/>
                  </a:lnTo>
                  <a:lnTo>
                    <a:pt x="154" y="620"/>
                  </a:lnTo>
                  <a:lnTo>
                    <a:pt x="51" y="569"/>
                  </a:lnTo>
                  <a:lnTo>
                    <a:pt x="0" y="413"/>
                  </a:lnTo>
                  <a:lnTo>
                    <a:pt x="0" y="52"/>
                  </a:lnTo>
                  <a:lnTo>
                    <a:pt x="0" y="0"/>
                  </a:lnTo>
                  <a:lnTo>
                    <a:pt x="103" y="0"/>
                  </a:lnTo>
                  <a:lnTo>
                    <a:pt x="258" y="155"/>
                  </a:lnTo>
                  <a:lnTo>
                    <a:pt x="413" y="311"/>
                  </a:lnTo>
                  <a:lnTo>
                    <a:pt x="567" y="311"/>
                  </a:lnTo>
                  <a:lnTo>
                    <a:pt x="877" y="569"/>
                  </a:lnTo>
                  <a:close/>
                </a:path>
              </a:pathLst>
            </a:custGeom>
            <a:solidFill>
              <a:srgbClr val="3C9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8" name="Freeform 355"/>
            <p:cNvSpPr>
              <a:spLocks/>
            </p:cNvSpPr>
            <p:nvPr/>
          </p:nvSpPr>
          <p:spPr bwMode="auto">
            <a:xfrm>
              <a:off x="1701" y="2961"/>
              <a:ext cx="609" cy="526"/>
            </a:xfrm>
            <a:custGeom>
              <a:avLst/>
              <a:gdLst>
                <a:gd name="T0" fmla="*/ 1 w 3047"/>
                <a:gd name="T1" fmla="*/ 1 h 2634"/>
                <a:gd name="T2" fmla="*/ 2 w 3047"/>
                <a:gd name="T3" fmla="*/ 1 h 2634"/>
                <a:gd name="T4" fmla="*/ 2 w 3047"/>
                <a:gd name="T5" fmla="*/ 2 h 2634"/>
                <a:gd name="T6" fmla="*/ 2 w 3047"/>
                <a:gd name="T7" fmla="*/ 2 h 2634"/>
                <a:gd name="T8" fmla="*/ 2 w 3047"/>
                <a:gd name="T9" fmla="*/ 2 h 2634"/>
                <a:gd name="T10" fmla="*/ 3 w 3047"/>
                <a:gd name="T11" fmla="*/ 2 h 2634"/>
                <a:gd name="T12" fmla="*/ 3 w 3047"/>
                <a:gd name="T13" fmla="*/ 2 h 2634"/>
                <a:gd name="T14" fmla="*/ 3 w 3047"/>
                <a:gd name="T15" fmla="*/ 3 h 2634"/>
                <a:gd name="T16" fmla="*/ 4 w 3047"/>
                <a:gd name="T17" fmla="*/ 3 h 2634"/>
                <a:gd name="T18" fmla="*/ 4 w 3047"/>
                <a:gd name="T19" fmla="*/ 3 h 2634"/>
                <a:gd name="T20" fmla="*/ 4 w 3047"/>
                <a:gd name="T21" fmla="*/ 3 h 2634"/>
                <a:gd name="T22" fmla="*/ 4 w 3047"/>
                <a:gd name="T23" fmla="*/ 3 h 2634"/>
                <a:gd name="T24" fmla="*/ 4 w 3047"/>
                <a:gd name="T25" fmla="*/ 3 h 2634"/>
                <a:gd name="T26" fmla="*/ 4 w 3047"/>
                <a:gd name="T27" fmla="*/ 3 h 2634"/>
                <a:gd name="T28" fmla="*/ 4 w 3047"/>
                <a:gd name="T29" fmla="*/ 3 h 2634"/>
                <a:gd name="T30" fmla="*/ 4 w 3047"/>
                <a:gd name="T31" fmla="*/ 3 h 2634"/>
                <a:gd name="T32" fmla="*/ 4 w 3047"/>
                <a:gd name="T33" fmla="*/ 3 h 2634"/>
                <a:gd name="T34" fmla="*/ 4 w 3047"/>
                <a:gd name="T35" fmla="*/ 3 h 2634"/>
                <a:gd name="T36" fmla="*/ 4 w 3047"/>
                <a:gd name="T37" fmla="*/ 3 h 2634"/>
                <a:gd name="T38" fmla="*/ 4 w 3047"/>
                <a:gd name="T39" fmla="*/ 3 h 2634"/>
                <a:gd name="T40" fmla="*/ 4 w 3047"/>
                <a:gd name="T41" fmla="*/ 4 h 2634"/>
                <a:gd name="T42" fmla="*/ 5 w 3047"/>
                <a:gd name="T43" fmla="*/ 4 h 2634"/>
                <a:gd name="T44" fmla="*/ 5 w 3047"/>
                <a:gd name="T45" fmla="*/ 4 h 2634"/>
                <a:gd name="T46" fmla="*/ 5 w 3047"/>
                <a:gd name="T47" fmla="*/ 4 h 2634"/>
                <a:gd name="T48" fmla="*/ 5 w 3047"/>
                <a:gd name="T49" fmla="*/ 4 h 2634"/>
                <a:gd name="T50" fmla="*/ 5 w 3047"/>
                <a:gd name="T51" fmla="*/ 4 h 2634"/>
                <a:gd name="T52" fmla="*/ 4 w 3047"/>
                <a:gd name="T53" fmla="*/ 4 h 2634"/>
                <a:gd name="T54" fmla="*/ 4 w 3047"/>
                <a:gd name="T55" fmla="*/ 4 h 2634"/>
                <a:gd name="T56" fmla="*/ 4 w 3047"/>
                <a:gd name="T57" fmla="*/ 4 h 2634"/>
                <a:gd name="T58" fmla="*/ 3 w 3047"/>
                <a:gd name="T59" fmla="*/ 4 h 2634"/>
                <a:gd name="T60" fmla="*/ 3 w 3047"/>
                <a:gd name="T61" fmla="*/ 3 h 2634"/>
                <a:gd name="T62" fmla="*/ 3 w 3047"/>
                <a:gd name="T63" fmla="*/ 3 h 2634"/>
                <a:gd name="T64" fmla="*/ 3 w 3047"/>
                <a:gd name="T65" fmla="*/ 3 h 2634"/>
                <a:gd name="T66" fmla="*/ 2 w 3047"/>
                <a:gd name="T67" fmla="*/ 3 h 2634"/>
                <a:gd name="T68" fmla="*/ 2 w 3047"/>
                <a:gd name="T69" fmla="*/ 2 h 2634"/>
                <a:gd name="T70" fmla="*/ 1 w 3047"/>
                <a:gd name="T71" fmla="*/ 2 h 2634"/>
                <a:gd name="T72" fmla="*/ 1 w 3047"/>
                <a:gd name="T73" fmla="*/ 2 h 2634"/>
                <a:gd name="T74" fmla="*/ 1 w 3047"/>
                <a:gd name="T75" fmla="*/ 2 h 2634"/>
                <a:gd name="T76" fmla="*/ 1 w 3047"/>
                <a:gd name="T77" fmla="*/ 2 h 2634"/>
                <a:gd name="T78" fmla="*/ 1 w 3047"/>
                <a:gd name="T79" fmla="*/ 2 h 2634"/>
                <a:gd name="T80" fmla="*/ 1 w 3047"/>
                <a:gd name="T81" fmla="*/ 1 h 2634"/>
                <a:gd name="T82" fmla="*/ 1 w 3047"/>
                <a:gd name="T83" fmla="*/ 1 h 2634"/>
                <a:gd name="T84" fmla="*/ 1 w 3047"/>
                <a:gd name="T85" fmla="*/ 1 h 2634"/>
                <a:gd name="T86" fmla="*/ 0 w 3047"/>
                <a:gd name="T87" fmla="*/ 1 h 2634"/>
                <a:gd name="T88" fmla="*/ 0 w 3047"/>
                <a:gd name="T89" fmla="*/ 1 h 2634"/>
                <a:gd name="T90" fmla="*/ 0 w 3047"/>
                <a:gd name="T91" fmla="*/ 1 h 2634"/>
                <a:gd name="T92" fmla="*/ 0 w 3047"/>
                <a:gd name="T93" fmla="*/ 1 h 2634"/>
                <a:gd name="T94" fmla="*/ 0 w 3047"/>
                <a:gd name="T95" fmla="*/ 1 h 2634"/>
                <a:gd name="T96" fmla="*/ 0 w 3047"/>
                <a:gd name="T97" fmla="*/ 0 h 2634"/>
                <a:gd name="T98" fmla="*/ 0 w 3047"/>
                <a:gd name="T99" fmla="*/ 0 h 2634"/>
                <a:gd name="T100" fmla="*/ 0 w 3047"/>
                <a:gd name="T101" fmla="*/ 0 h 2634"/>
                <a:gd name="T102" fmla="*/ 0 w 3047"/>
                <a:gd name="T103" fmla="*/ 0 h 2634"/>
                <a:gd name="T104" fmla="*/ 0 w 3047"/>
                <a:gd name="T105" fmla="*/ 0 h 2634"/>
                <a:gd name="T106" fmla="*/ 0 w 3047"/>
                <a:gd name="T107" fmla="*/ 0 h 2634"/>
                <a:gd name="T108" fmla="*/ 1 w 3047"/>
                <a:gd name="T109" fmla="*/ 1 h 2634"/>
                <a:gd name="T110" fmla="*/ 1 w 3047"/>
                <a:gd name="T111" fmla="*/ 1 h 2634"/>
                <a:gd name="T112" fmla="*/ 1 w 3047"/>
                <a:gd name="T113" fmla="*/ 1 h 26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47" h="2634">
                  <a:moveTo>
                    <a:pt x="826" y="619"/>
                  </a:moveTo>
                  <a:lnTo>
                    <a:pt x="980" y="775"/>
                  </a:lnTo>
                  <a:lnTo>
                    <a:pt x="1135" y="981"/>
                  </a:lnTo>
                  <a:lnTo>
                    <a:pt x="1342" y="1136"/>
                  </a:lnTo>
                  <a:lnTo>
                    <a:pt x="1548" y="1292"/>
                  </a:lnTo>
                  <a:lnTo>
                    <a:pt x="1755" y="1446"/>
                  </a:lnTo>
                  <a:lnTo>
                    <a:pt x="1910" y="1550"/>
                  </a:lnTo>
                  <a:lnTo>
                    <a:pt x="2117" y="1652"/>
                  </a:lnTo>
                  <a:lnTo>
                    <a:pt x="2272" y="1756"/>
                  </a:lnTo>
                  <a:lnTo>
                    <a:pt x="2375" y="1859"/>
                  </a:lnTo>
                  <a:lnTo>
                    <a:pt x="2479" y="1859"/>
                  </a:lnTo>
                  <a:lnTo>
                    <a:pt x="2581" y="1859"/>
                  </a:lnTo>
                  <a:lnTo>
                    <a:pt x="2633" y="1756"/>
                  </a:lnTo>
                  <a:lnTo>
                    <a:pt x="2685" y="1705"/>
                  </a:lnTo>
                  <a:lnTo>
                    <a:pt x="2633" y="1808"/>
                  </a:lnTo>
                  <a:lnTo>
                    <a:pt x="2633" y="1859"/>
                  </a:lnTo>
                  <a:lnTo>
                    <a:pt x="2633" y="1963"/>
                  </a:lnTo>
                  <a:lnTo>
                    <a:pt x="2736" y="2427"/>
                  </a:lnTo>
                  <a:lnTo>
                    <a:pt x="2892" y="2531"/>
                  </a:lnTo>
                  <a:lnTo>
                    <a:pt x="3047" y="2583"/>
                  </a:lnTo>
                  <a:lnTo>
                    <a:pt x="2994" y="2634"/>
                  </a:lnTo>
                  <a:lnTo>
                    <a:pt x="2840" y="2583"/>
                  </a:lnTo>
                  <a:lnTo>
                    <a:pt x="2633" y="2479"/>
                  </a:lnTo>
                  <a:lnTo>
                    <a:pt x="2426" y="2376"/>
                  </a:lnTo>
                  <a:lnTo>
                    <a:pt x="2168" y="2272"/>
                  </a:lnTo>
                  <a:lnTo>
                    <a:pt x="1910" y="2014"/>
                  </a:lnTo>
                  <a:lnTo>
                    <a:pt x="1652" y="1859"/>
                  </a:lnTo>
                  <a:lnTo>
                    <a:pt x="1393" y="1652"/>
                  </a:lnTo>
                  <a:lnTo>
                    <a:pt x="1135" y="1498"/>
                  </a:lnTo>
                  <a:lnTo>
                    <a:pt x="877" y="1292"/>
                  </a:lnTo>
                  <a:lnTo>
                    <a:pt x="722" y="1136"/>
                  </a:lnTo>
                  <a:lnTo>
                    <a:pt x="619" y="1085"/>
                  </a:lnTo>
                  <a:lnTo>
                    <a:pt x="567" y="981"/>
                  </a:lnTo>
                  <a:lnTo>
                    <a:pt x="516" y="930"/>
                  </a:lnTo>
                  <a:lnTo>
                    <a:pt x="413" y="878"/>
                  </a:lnTo>
                  <a:lnTo>
                    <a:pt x="309" y="723"/>
                  </a:lnTo>
                  <a:lnTo>
                    <a:pt x="154" y="568"/>
                  </a:lnTo>
                  <a:lnTo>
                    <a:pt x="51" y="517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103" y="51"/>
                  </a:lnTo>
                  <a:lnTo>
                    <a:pt x="258" y="206"/>
                  </a:lnTo>
                  <a:lnTo>
                    <a:pt x="361" y="361"/>
                  </a:lnTo>
                  <a:lnTo>
                    <a:pt x="516" y="361"/>
                  </a:lnTo>
                  <a:lnTo>
                    <a:pt x="826" y="619"/>
                  </a:lnTo>
                  <a:close/>
                </a:path>
              </a:pathLst>
            </a:custGeom>
            <a:solidFill>
              <a:srgbClr val="308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29" name="Freeform 356"/>
            <p:cNvSpPr>
              <a:spLocks/>
            </p:cNvSpPr>
            <p:nvPr/>
          </p:nvSpPr>
          <p:spPr bwMode="auto">
            <a:xfrm>
              <a:off x="1701" y="2961"/>
              <a:ext cx="609" cy="526"/>
            </a:xfrm>
            <a:custGeom>
              <a:avLst/>
              <a:gdLst>
                <a:gd name="T0" fmla="*/ 1 w 3047"/>
                <a:gd name="T1" fmla="*/ 1 h 2634"/>
                <a:gd name="T2" fmla="*/ 1 w 3047"/>
                <a:gd name="T3" fmla="*/ 1 h 2634"/>
                <a:gd name="T4" fmla="*/ 2 w 3047"/>
                <a:gd name="T5" fmla="*/ 2 h 2634"/>
                <a:gd name="T6" fmla="*/ 2 w 3047"/>
                <a:gd name="T7" fmla="*/ 2 h 2634"/>
                <a:gd name="T8" fmla="*/ 2 w 3047"/>
                <a:gd name="T9" fmla="*/ 2 h 2634"/>
                <a:gd name="T10" fmla="*/ 3 w 3047"/>
                <a:gd name="T11" fmla="*/ 2 h 2634"/>
                <a:gd name="T12" fmla="*/ 3 w 3047"/>
                <a:gd name="T13" fmla="*/ 3 h 2634"/>
                <a:gd name="T14" fmla="*/ 3 w 3047"/>
                <a:gd name="T15" fmla="*/ 3 h 2634"/>
                <a:gd name="T16" fmla="*/ 4 w 3047"/>
                <a:gd name="T17" fmla="*/ 3 h 2634"/>
                <a:gd name="T18" fmla="*/ 4 w 3047"/>
                <a:gd name="T19" fmla="*/ 3 h 2634"/>
                <a:gd name="T20" fmla="*/ 4 w 3047"/>
                <a:gd name="T21" fmla="*/ 3 h 2634"/>
                <a:gd name="T22" fmla="*/ 4 w 3047"/>
                <a:gd name="T23" fmla="*/ 3 h 2634"/>
                <a:gd name="T24" fmla="*/ 4 w 3047"/>
                <a:gd name="T25" fmla="*/ 3 h 2634"/>
                <a:gd name="T26" fmla="*/ 4 w 3047"/>
                <a:gd name="T27" fmla="*/ 3 h 2634"/>
                <a:gd name="T28" fmla="*/ 4 w 3047"/>
                <a:gd name="T29" fmla="*/ 3 h 2634"/>
                <a:gd name="T30" fmla="*/ 4 w 3047"/>
                <a:gd name="T31" fmla="*/ 3 h 2634"/>
                <a:gd name="T32" fmla="*/ 4 w 3047"/>
                <a:gd name="T33" fmla="*/ 3 h 2634"/>
                <a:gd name="T34" fmla="*/ 4 w 3047"/>
                <a:gd name="T35" fmla="*/ 3 h 2634"/>
                <a:gd name="T36" fmla="*/ 4 w 3047"/>
                <a:gd name="T37" fmla="*/ 3 h 2634"/>
                <a:gd name="T38" fmla="*/ 4 w 3047"/>
                <a:gd name="T39" fmla="*/ 3 h 2634"/>
                <a:gd name="T40" fmla="*/ 4 w 3047"/>
                <a:gd name="T41" fmla="*/ 4 h 2634"/>
                <a:gd name="T42" fmla="*/ 5 w 3047"/>
                <a:gd name="T43" fmla="*/ 4 h 2634"/>
                <a:gd name="T44" fmla="*/ 5 w 3047"/>
                <a:gd name="T45" fmla="*/ 4 h 2634"/>
                <a:gd name="T46" fmla="*/ 5 w 3047"/>
                <a:gd name="T47" fmla="*/ 4 h 2634"/>
                <a:gd name="T48" fmla="*/ 5 w 3047"/>
                <a:gd name="T49" fmla="*/ 4 h 2634"/>
                <a:gd name="T50" fmla="*/ 5 w 3047"/>
                <a:gd name="T51" fmla="*/ 4 h 2634"/>
                <a:gd name="T52" fmla="*/ 4 w 3047"/>
                <a:gd name="T53" fmla="*/ 4 h 2634"/>
                <a:gd name="T54" fmla="*/ 4 w 3047"/>
                <a:gd name="T55" fmla="*/ 4 h 2634"/>
                <a:gd name="T56" fmla="*/ 4 w 3047"/>
                <a:gd name="T57" fmla="*/ 4 h 2634"/>
                <a:gd name="T58" fmla="*/ 3 w 3047"/>
                <a:gd name="T59" fmla="*/ 4 h 2634"/>
                <a:gd name="T60" fmla="*/ 3 w 3047"/>
                <a:gd name="T61" fmla="*/ 3 h 2634"/>
                <a:gd name="T62" fmla="*/ 3 w 3047"/>
                <a:gd name="T63" fmla="*/ 3 h 2634"/>
                <a:gd name="T64" fmla="*/ 3 w 3047"/>
                <a:gd name="T65" fmla="*/ 3 h 2634"/>
                <a:gd name="T66" fmla="*/ 2 w 3047"/>
                <a:gd name="T67" fmla="*/ 3 h 2634"/>
                <a:gd name="T68" fmla="*/ 2 w 3047"/>
                <a:gd name="T69" fmla="*/ 2 h 2634"/>
                <a:gd name="T70" fmla="*/ 1 w 3047"/>
                <a:gd name="T71" fmla="*/ 2 h 2634"/>
                <a:gd name="T72" fmla="*/ 1 w 3047"/>
                <a:gd name="T73" fmla="*/ 2 h 2634"/>
                <a:gd name="T74" fmla="*/ 1 w 3047"/>
                <a:gd name="T75" fmla="*/ 2 h 2634"/>
                <a:gd name="T76" fmla="*/ 1 w 3047"/>
                <a:gd name="T77" fmla="*/ 2 h 2634"/>
                <a:gd name="T78" fmla="*/ 1 w 3047"/>
                <a:gd name="T79" fmla="*/ 2 h 2634"/>
                <a:gd name="T80" fmla="*/ 1 w 3047"/>
                <a:gd name="T81" fmla="*/ 1 h 2634"/>
                <a:gd name="T82" fmla="*/ 1 w 3047"/>
                <a:gd name="T83" fmla="*/ 1 h 2634"/>
                <a:gd name="T84" fmla="*/ 1 w 3047"/>
                <a:gd name="T85" fmla="*/ 1 h 2634"/>
                <a:gd name="T86" fmla="*/ 0 w 3047"/>
                <a:gd name="T87" fmla="*/ 1 h 2634"/>
                <a:gd name="T88" fmla="*/ 0 w 3047"/>
                <a:gd name="T89" fmla="*/ 1 h 2634"/>
                <a:gd name="T90" fmla="*/ 0 w 3047"/>
                <a:gd name="T91" fmla="*/ 1 h 2634"/>
                <a:gd name="T92" fmla="*/ 0 w 3047"/>
                <a:gd name="T93" fmla="*/ 1 h 2634"/>
                <a:gd name="T94" fmla="*/ 0 w 3047"/>
                <a:gd name="T95" fmla="*/ 1 h 2634"/>
                <a:gd name="T96" fmla="*/ 0 w 3047"/>
                <a:gd name="T97" fmla="*/ 0 h 2634"/>
                <a:gd name="T98" fmla="*/ 0 w 3047"/>
                <a:gd name="T99" fmla="*/ 0 h 2634"/>
                <a:gd name="T100" fmla="*/ 0 w 3047"/>
                <a:gd name="T101" fmla="*/ 0 h 2634"/>
                <a:gd name="T102" fmla="*/ 0 w 3047"/>
                <a:gd name="T103" fmla="*/ 0 h 2634"/>
                <a:gd name="T104" fmla="*/ 0 w 3047"/>
                <a:gd name="T105" fmla="*/ 0 h 2634"/>
                <a:gd name="T106" fmla="*/ 0 w 3047"/>
                <a:gd name="T107" fmla="*/ 0 h 2634"/>
                <a:gd name="T108" fmla="*/ 0 w 3047"/>
                <a:gd name="T109" fmla="*/ 1 h 2634"/>
                <a:gd name="T110" fmla="*/ 1 w 3047"/>
                <a:gd name="T111" fmla="*/ 1 h 2634"/>
                <a:gd name="T112" fmla="*/ 1 w 3047"/>
                <a:gd name="T113" fmla="*/ 1 h 26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47" h="2634">
                  <a:moveTo>
                    <a:pt x="774" y="723"/>
                  </a:moveTo>
                  <a:lnTo>
                    <a:pt x="929" y="878"/>
                  </a:lnTo>
                  <a:lnTo>
                    <a:pt x="1084" y="1085"/>
                  </a:lnTo>
                  <a:lnTo>
                    <a:pt x="1291" y="1239"/>
                  </a:lnTo>
                  <a:lnTo>
                    <a:pt x="1497" y="1394"/>
                  </a:lnTo>
                  <a:lnTo>
                    <a:pt x="1704" y="1550"/>
                  </a:lnTo>
                  <a:lnTo>
                    <a:pt x="1910" y="1705"/>
                  </a:lnTo>
                  <a:lnTo>
                    <a:pt x="2117" y="1808"/>
                  </a:lnTo>
                  <a:lnTo>
                    <a:pt x="2272" y="1911"/>
                  </a:lnTo>
                  <a:lnTo>
                    <a:pt x="2375" y="1963"/>
                  </a:lnTo>
                  <a:lnTo>
                    <a:pt x="2479" y="2014"/>
                  </a:lnTo>
                  <a:lnTo>
                    <a:pt x="2581" y="2014"/>
                  </a:lnTo>
                  <a:lnTo>
                    <a:pt x="2633" y="1859"/>
                  </a:lnTo>
                  <a:lnTo>
                    <a:pt x="2633" y="1808"/>
                  </a:lnTo>
                  <a:lnTo>
                    <a:pt x="2633" y="1859"/>
                  </a:lnTo>
                  <a:lnTo>
                    <a:pt x="2633" y="1963"/>
                  </a:lnTo>
                  <a:lnTo>
                    <a:pt x="2736" y="2427"/>
                  </a:lnTo>
                  <a:lnTo>
                    <a:pt x="2892" y="2531"/>
                  </a:lnTo>
                  <a:lnTo>
                    <a:pt x="3047" y="2583"/>
                  </a:lnTo>
                  <a:lnTo>
                    <a:pt x="2994" y="2634"/>
                  </a:lnTo>
                  <a:lnTo>
                    <a:pt x="2840" y="2583"/>
                  </a:lnTo>
                  <a:lnTo>
                    <a:pt x="2633" y="2479"/>
                  </a:lnTo>
                  <a:lnTo>
                    <a:pt x="2426" y="2376"/>
                  </a:lnTo>
                  <a:lnTo>
                    <a:pt x="2168" y="2272"/>
                  </a:lnTo>
                  <a:lnTo>
                    <a:pt x="1910" y="2014"/>
                  </a:lnTo>
                  <a:lnTo>
                    <a:pt x="1652" y="1859"/>
                  </a:lnTo>
                  <a:lnTo>
                    <a:pt x="1393" y="1652"/>
                  </a:lnTo>
                  <a:lnTo>
                    <a:pt x="1135" y="1498"/>
                  </a:lnTo>
                  <a:lnTo>
                    <a:pt x="877" y="1292"/>
                  </a:lnTo>
                  <a:lnTo>
                    <a:pt x="722" y="1136"/>
                  </a:lnTo>
                  <a:lnTo>
                    <a:pt x="619" y="1085"/>
                  </a:lnTo>
                  <a:lnTo>
                    <a:pt x="567" y="981"/>
                  </a:lnTo>
                  <a:lnTo>
                    <a:pt x="516" y="930"/>
                  </a:lnTo>
                  <a:lnTo>
                    <a:pt x="413" y="878"/>
                  </a:lnTo>
                  <a:lnTo>
                    <a:pt x="309" y="723"/>
                  </a:lnTo>
                  <a:lnTo>
                    <a:pt x="154" y="568"/>
                  </a:lnTo>
                  <a:lnTo>
                    <a:pt x="51" y="517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51" y="103"/>
                  </a:lnTo>
                  <a:lnTo>
                    <a:pt x="206" y="310"/>
                  </a:lnTo>
                  <a:lnTo>
                    <a:pt x="309" y="413"/>
                  </a:lnTo>
                  <a:lnTo>
                    <a:pt x="464" y="465"/>
                  </a:lnTo>
                  <a:lnTo>
                    <a:pt x="774" y="723"/>
                  </a:lnTo>
                  <a:close/>
                </a:path>
              </a:pathLst>
            </a:custGeom>
            <a:solidFill>
              <a:srgbClr val="24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0" name="Freeform 357"/>
            <p:cNvSpPr>
              <a:spLocks/>
            </p:cNvSpPr>
            <p:nvPr/>
          </p:nvSpPr>
          <p:spPr bwMode="auto">
            <a:xfrm>
              <a:off x="1701" y="2961"/>
              <a:ext cx="609" cy="526"/>
            </a:xfrm>
            <a:custGeom>
              <a:avLst/>
              <a:gdLst>
                <a:gd name="T0" fmla="*/ 1 w 3047"/>
                <a:gd name="T1" fmla="*/ 1 h 2634"/>
                <a:gd name="T2" fmla="*/ 1 w 3047"/>
                <a:gd name="T3" fmla="*/ 2 h 2634"/>
                <a:gd name="T4" fmla="*/ 2 w 3047"/>
                <a:gd name="T5" fmla="*/ 2 h 2634"/>
                <a:gd name="T6" fmla="*/ 2 w 3047"/>
                <a:gd name="T7" fmla="*/ 2 h 2634"/>
                <a:gd name="T8" fmla="*/ 2 w 3047"/>
                <a:gd name="T9" fmla="*/ 2 h 2634"/>
                <a:gd name="T10" fmla="*/ 3 w 3047"/>
                <a:gd name="T11" fmla="*/ 3 h 2634"/>
                <a:gd name="T12" fmla="*/ 3 w 3047"/>
                <a:gd name="T13" fmla="*/ 3 h 2634"/>
                <a:gd name="T14" fmla="*/ 3 w 3047"/>
                <a:gd name="T15" fmla="*/ 3 h 2634"/>
                <a:gd name="T16" fmla="*/ 4 w 3047"/>
                <a:gd name="T17" fmla="*/ 3 h 2634"/>
                <a:gd name="T18" fmla="*/ 4 w 3047"/>
                <a:gd name="T19" fmla="*/ 3 h 2634"/>
                <a:gd name="T20" fmla="*/ 4 w 3047"/>
                <a:gd name="T21" fmla="*/ 3 h 2634"/>
                <a:gd name="T22" fmla="*/ 4 w 3047"/>
                <a:gd name="T23" fmla="*/ 3 h 2634"/>
                <a:gd name="T24" fmla="*/ 4 w 3047"/>
                <a:gd name="T25" fmla="*/ 3 h 2634"/>
                <a:gd name="T26" fmla="*/ 4 w 3047"/>
                <a:gd name="T27" fmla="*/ 3 h 2634"/>
                <a:gd name="T28" fmla="*/ 4 w 3047"/>
                <a:gd name="T29" fmla="*/ 3 h 2634"/>
                <a:gd name="T30" fmla="*/ 4 w 3047"/>
                <a:gd name="T31" fmla="*/ 3 h 2634"/>
                <a:gd name="T32" fmla="*/ 4 w 3047"/>
                <a:gd name="T33" fmla="*/ 3 h 2634"/>
                <a:gd name="T34" fmla="*/ 4 w 3047"/>
                <a:gd name="T35" fmla="*/ 3 h 2634"/>
                <a:gd name="T36" fmla="*/ 4 w 3047"/>
                <a:gd name="T37" fmla="*/ 3 h 2634"/>
                <a:gd name="T38" fmla="*/ 4 w 3047"/>
                <a:gd name="T39" fmla="*/ 3 h 2634"/>
                <a:gd name="T40" fmla="*/ 4 w 3047"/>
                <a:gd name="T41" fmla="*/ 4 h 2634"/>
                <a:gd name="T42" fmla="*/ 5 w 3047"/>
                <a:gd name="T43" fmla="*/ 4 h 2634"/>
                <a:gd name="T44" fmla="*/ 5 w 3047"/>
                <a:gd name="T45" fmla="*/ 4 h 2634"/>
                <a:gd name="T46" fmla="*/ 5 w 3047"/>
                <a:gd name="T47" fmla="*/ 4 h 2634"/>
                <a:gd name="T48" fmla="*/ 5 w 3047"/>
                <a:gd name="T49" fmla="*/ 4 h 2634"/>
                <a:gd name="T50" fmla="*/ 5 w 3047"/>
                <a:gd name="T51" fmla="*/ 4 h 2634"/>
                <a:gd name="T52" fmla="*/ 4 w 3047"/>
                <a:gd name="T53" fmla="*/ 4 h 2634"/>
                <a:gd name="T54" fmla="*/ 4 w 3047"/>
                <a:gd name="T55" fmla="*/ 4 h 2634"/>
                <a:gd name="T56" fmla="*/ 4 w 3047"/>
                <a:gd name="T57" fmla="*/ 4 h 2634"/>
                <a:gd name="T58" fmla="*/ 3 w 3047"/>
                <a:gd name="T59" fmla="*/ 4 h 2634"/>
                <a:gd name="T60" fmla="*/ 3 w 3047"/>
                <a:gd name="T61" fmla="*/ 3 h 2634"/>
                <a:gd name="T62" fmla="*/ 3 w 3047"/>
                <a:gd name="T63" fmla="*/ 3 h 2634"/>
                <a:gd name="T64" fmla="*/ 3 w 3047"/>
                <a:gd name="T65" fmla="*/ 3 h 2634"/>
                <a:gd name="T66" fmla="*/ 2 w 3047"/>
                <a:gd name="T67" fmla="*/ 3 h 2634"/>
                <a:gd name="T68" fmla="*/ 2 w 3047"/>
                <a:gd name="T69" fmla="*/ 2 h 2634"/>
                <a:gd name="T70" fmla="*/ 1 w 3047"/>
                <a:gd name="T71" fmla="*/ 2 h 2634"/>
                <a:gd name="T72" fmla="*/ 1 w 3047"/>
                <a:gd name="T73" fmla="*/ 2 h 2634"/>
                <a:gd name="T74" fmla="*/ 1 w 3047"/>
                <a:gd name="T75" fmla="*/ 2 h 2634"/>
                <a:gd name="T76" fmla="*/ 1 w 3047"/>
                <a:gd name="T77" fmla="*/ 2 h 2634"/>
                <a:gd name="T78" fmla="*/ 1 w 3047"/>
                <a:gd name="T79" fmla="*/ 2 h 2634"/>
                <a:gd name="T80" fmla="*/ 1 w 3047"/>
                <a:gd name="T81" fmla="*/ 1 h 2634"/>
                <a:gd name="T82" fmla="*/ 1 w 3047"/>
                <a:gd name="T83" fmla="*/ 1 h 2634"/>
                <a:gd name="T84" fmla="*/ 1 w 3047"/>
                <a:gd name="T85" fmla="*/ 1 h 2634"/>
                <a:gd name="T86" fmla="*/ 0 w 3047"/>
                <a:gd name="T87" fmla="*/ 1 h 2634"/>
                <a:gd name="T88" fmla="*/ 0 w 3047"/>
                <a:gd name="T89" fmla="*/ 1 h 2634"/>
                <a:gd name="T90" fmla="*/ 0 w 3047"/>
                <a:gd name="T91" fmla="*/ 1 h 2634"/>
                <a:gd name="T92" fmla="*/ 0 w 3047"/>
                <a:gd name="T93" fmla="*/ 1 h 2634"/>
                <a:gd name="T94" fmla="*/ 0 w 3047"/>
                <a:gd name="T95" fmla="*/ 1 h 2634"/>
                <a:gd name="T96" fmla="*/ 0 w 3047"/>
                <a:gd name="T97" fmla="*/ 0 h 2634"/>
                <a:gd name="T98" fmla="*/ 0 w 3047"/>
                <a:gd name="T99" fmla="*/ 0 h 2634"/>
                <a:gd name="T100" fmla="*/ 0 w 3047"/>
                <a:gd name="T101" fmla="*/ 0 h 2634"/>
                <a:gd name="T102" fmla="*/ 0 w 3047"/>
                <a:gd name="T103" fmla="*/ 0 h 2634"/>
                <a:gd name="T104" fmla="*/ 0 w 3047"/>
                <a:gd name="T105" fmla="*/ 1 h 2634"/>
                <a:gd name="T106" fmla="*/ 0 w 3047"/>
                <a:gd name="T107" fmla="*/ 1 h 2634"/>
                <a:gd name="T108" fmla="*/ 0 w 3047"/>
                <a:gd name="T109" fmla="*/ 1 h 2634"/>
                <a:gd name="T110" fmla="*/ 1 w 3047"/>
                <a:gd name="T111" fmla="*/ 1 h 2634"/>
                <a:gd name="T112" fmla="*/ 1 w 3047"/>
                <a:gd name="T113" fmla="*/ 1 h 26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47" h="2634">
                  <a:moveTo>
                    <a:pt x="722" y="826"/>
                  </a:moveTo>
                  <a:lnTo>
                    <a:pt x="877" y="1033"/>
                  </a:lnTo>
                  <a:lnTo>
                    <a:pt x="1033" y="1188"/>
                  </a:lnTo>
                  <a:lnTo>
                    <a:pt x="1239" y="1343"/>
                  </a:lnTo>
                  <a:lnTo>
                    <a:pt x="1446" y="1550"/>
                  </a:lnTo>
                  <a:lnTo>
                    <a:pt x="1704" y="1705"/>
                  </a:lnTo>
                  <a:lnTo>
                    <a:pt x="1910" y="1859"/>
                  </a:lnTo>
                  <a:lnTo>
                    <a:pt x="2117" y="1963"/>
                  </a:lnTo>
                  <a:lnTo>
                    <a:pt x="2272" y="2066"/>
                  </a:lnTo>
                  <a:lnTo>
                    <a:pt x="2375" y="2118"/>
                  </a:lnTo>
                  <a:lnTo>
                    <a:pt x="2479" y="2169"/>
                  </a:lnTo>
                  <a:lnTo>
                    <a:pt x="2581" y="2118"/>
                  </a:lnTo>
                  <a:lnTo>
                    <a:pt x="2633" y="2014"/>
                  </a:lnTo>
                  <a:lnTo>
                    <a:pt x="2633" y="1911"/>
                  </a:lnTo>
                  <a:lnTo>
                    <a:pt x="2633" y="1963"/>
                  </a:lnTo>
                  <a:lnTo>
                    <a:pt x="2736" y="2427"/>
                  </a:lnTo>
                  <a:lnTo>
                    <a:pt x="2892" y="2531"/>
                  </a:lnTo>
                  <a:lnTo>
                    <a:pt x="3047" y="2583"/>
                  </a:lnTo>
                  <a:lnTo>
                    <a:pt x="2994" y="2634"/>
                  </a:lnTo>
                  <a:lnTo>
                    <a:pt x="2840" y="2583"/>
                  </a:lnTo>
                  <a:lnTo>
                    <a:pt x="2633" y="2479"/>
                  </a:lnTo>
                  <a:lnTo>
                    <a:pt x="2426" y="2376"/>
                  </a:lnTo>
                  <a:lnTo>
                    <a:pt x="2168" y="2272"/>
                  </a:lnTo>
                  <a:lnTo>
                    <a:pt x="1910" y="2014"/>
                  </a:lnTo>
                  <a:lnTo>
                    <a:pt x="1652" y="1859"/>
                  </a:lnTo>
                  <a:lnTo>
                    <a:pt x="1393" y="1652"/>
                  </a:lnTo>
                  <a:lnTo>
                    <a:pt x="1135" y="1498"/>
                  </a:lnTo>
                  <a:lnTo>
                    <a:pt x="877" y="1292"/>
                  </a:lnTo>
                  <a:lnTo>
                    <a:pt x="722" y="1136"/>
                  </a:lnTo>
                  <a:lnTo>
                    <a:pt x="619" y="1085"/>
                  </a:lnTo>
                  <a:lnTo>
                    <a:pt x="567" y="981"/>
                  </a:lnTo>
                  <a:lnTo>
                    <a:pt x="516" y="930"/>
                  </a:lnTo>
                  <a:lnTo>
                    <a:pt x="413" y="878"/>
                  </a:lnTo>
                  <a:lnTo>
                    <a:pt x="309" y="723"/>
                  </a:lnTo>
                  <a:lnTo>
                    <a:pt x="154" y="568"/>
                  </a:lnTo>
                  <a:lnTo>
                    <a:pt x="51" y="517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0" y="51"/>
                  </a:lnTo>
                  <a:lnTo>
                    <a:pt x="51" y="155"/>
                  </a:lnTo>
                  <a:lnTo>
                    <a:pt x="154" y="361"/>
                  </a:lnTo>
                  <a:lnTo>
                    <a:pt x="309" y="517"/>
                  </a:lnTo>
                  <a:lnTo>
                    <a:pt x="413" y="568"/>
                  </a:lnTo>
                  <a:lnTo>
                    <a:pt x="722" y="826"/>
                  </a:lnTo>
                  <a:close/>
                </a:path>
              </a:pathLst>
            </a:custGeom>
            <a:solidFill>
              <a:srgbClr val="187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1" name="Freeform 358"/>
            <p:cNvSpPr>
              <a:spLocks/>
            </p:cNvSpPr>
            <p:nvPr/>
          </p:nvSpPr>
          <p:spPr bwMode="auto">
            <a:xfrm>
              <a:off x="1701" y="2961"/>
              <a:ext cx="609" cy="526"/>
            </a:xfrm>
            <a:custGeom>
              <a:avLst/>
              <a:gdLst>
                <a:gd name="T0" fmla="*/ 4 w 3047"/>
                <a:gd name="T1" fmla="*/ 3 h 2634"/>
                <a:gd name="T2" fmla="*/ 4 w 3047"/>
                <a:gd name="T3" fmla="*/ 3 h 2634"/>
                <a:gd name="T4" fmla="*/ 4 w 3047"/>
                <a:gd name="T5" fmla="*/ 3 h 2634"/>
                <a:gd name="T6" fmla="*/ 4 w 3047"/>
                <a:gd name="T7" fmla="*/ 3 h 2634"/>
                <a:gd name="T8" fmla="*/ 4 w 3047"/>
                <a:gd name="T9" fmla="*/ 3 h 2634"/>
                <a:gd name="T10" fmla="*/ 4 w 3047"/>
                <a:gd name="T11" fmla="*/ 4 h 2634"/>
                <a:gd name="T12" fmla="*/ 5 w 3047"/>
                <a:gd name="T13" fmla="*/ 4 h 2634"/>
                <a:gd name="T14" fmla="*/ 5 w 3047"/>
                <a:gd name="T15" fmla="*/ 4 h 2634"/>
                <a:gd name="T16" fmla="*/ 5 w 3047"/>
                <a:gd name="T17" fmla="*/ 4 h 2634"/>
                <a:gd name="T18" fmla="*/ 5 w 3047"/>
                <a:gd name="T19" fmla="*/ 4 h 2634"/>
                <a:gd name="T20" fmla="*/ 5 w 3047"/>
                <a:gd name="T21" fmla="*/ 4 h 2634"/>
                <a:gd name="T22" fmla="*/ 4 w 3047"/>
                <a:gd name="T23" fmla="*/ 4 h 2634"/>
                <a:gd name="T24" fmla="*/ 4 w 3047"/>
                <a:gd name="T25" fmla="*/ 4 h 2634"/>
                <a:gd name="T26" fmla="*/ 4 w 3047"/>
                <a:gd name="T27" fmla="*/ 4 h 2634"/>
                <a:gd name="T28" fmla="*/ 3 w 3047"/>
                <a:gd name="T29" fmla="*/ 4 h 2634"/>
                <a:gd name="T30" fmla="*/ 3 w 3047"/>
                <a:gd name="T31" fmla="*/ 3 h 2634"/>
                <a:gd name="T32" fmla="*/ 3 w 3047"/>
                <a:gd name="T33" fmla="*/ 3 h 2634"/>
                <a:gd name="T34" fmla="*/ 3 w 3047"/>
                <a:gd name="T35" fmla="*/ 3 h 2634"/>
                <a:gd name="T36" fmla="*/ 2 w 3047"/>
                <a:gd name="T37" fmla="*/ 3 h 2634"/>
                <a:gd name="T38" fmla="*/ 2 w 3047"/>
                <a:gd name="T39" fmla="*/ 2 h 2634"/>
                <a:gd name="T40" fmla="*/ 1 w 3047"/>
                <a:gd name="T41" fmla="*/ 2 h 2634"/>
                <a:gd name="T42" fmla="*/ 1 w 3047"/>
                <a:gd name="T43" fmla="*/ 2 h 2634"/>
                <a:gd name="T44" fmla="*/ 1 w 3047"/>
                <a:gd name="T45" fmla="*/ 2 h 2634"/>
                <a:gd name="T46" fmla="*/ 1 w 3047"/>
                <a:gd name="T47" fmla="*/ 2 h 2634"/>
                <a:gd name="T48" fmla="*/ 1 w 3047"/>
                <a:gd name="T49" fmla="*/ 2 h 2634"/>
                <a:gd name="T50" fmla="*/ 1 w 3047"/>
                <a:gd name="T51" fmla="*/ 1 h 2634"/>
                <a:gd name="T52" fmla="*/ 1 w 3047"/>
                <a:gd name="T53" fmla="*/ 1 h 2634"/>
                <a:gd name="T54" fmla="*/ 1 w 3047"/>
                <a:gd name="T55" fmla="*/ 1 h 2634"/>
                <a:gd name="T56" fmla="*/ 0 w 3047"/>
                <a:gd name="T57" fmla="*/ 1 h 2634"/>
                <a:gd name="T58" fmla="*/ 0 w 3047"/>
                <a:gd name="T59" fmla="*/ 1 h 2634"/>
                <a:gd name="T60" fmla="*/ 0 w 3047"/>
                <a:gd name="T61" fmla="*/ 1 h 2634"/>
                <a:gd name="T62" fmla="*/ 0 w 3047"/>
                <a:gd name="T63" fmla="*/ 1 h 2634"/>
                <a:gd name="T64" fmla="*/ 0 w 3047"/>
                <a:gd name="T65" fmla="*/ 1 h 2634"/>
                <a:gd name="T66" fmla="*/ 0 w 3047"/>
                <a:gd name="T67" fmla="*/ 0 h 2634"/>
                <a:gd name="T68" fmla="*/ 0 w 3047"/>
                <a:gd name="T69" fmla="*/ 0 h 2634"/>
                <a:gd name="T70" fmla="*/ 0 w 3047"/>
                <a:gd name="T71" fmla="*/ 0 h 2634"/>
                <a:gd name="T72" fmla="*/ 0 w 3047"/>
                <a:gd name="T73" fmla="*/ 0 h 2634"/>
                <a:gd name="T74" fmla="*/ 0 w 3047"/>
                <a:gd name="T75" fmla="*/ 1 h 2634"/>
                <a:gd name="T76" fmla="*/ 0 w 3047"/>
                <a:gd name="T77" fmla="*/ 1 h 2634"/>
                <a:gd name="T78" fmla="*/ 0 w 3047"/>
                <a:gd name="T79" fmla="*/ 1 h 2634"/>
                <a:gd name="T80" fmla="*/ 1 w 3047"/>
                <a:gd name="T81" fmla="*/ 1 h 2634"/>
                <a:gd name="T82" fmla="*/ 1 w 3047"/>
                <a:gd name="T83" fmla="*/ 1 h 2634"/>
                <a:gd name="T84" fmla="*/ 1 w 3047"/>
                <a:gd name="T85" fmla="*/ 1 h 2634"/>
                <a:gd name="T86" fmla="*/ 1 w 3047"/>
                <a:gd name="T87" fmla="*/ 2 h 2634"/>
                <a:gd name="T88" fmla="*/ 1 w 3047"/>
                <a:gd name="T89" fmla="*/ 2 h 2634"/>
                <a:gd name="T90" fmla="*/ 2 w 3047"/>
                <a:gd name="T91" fmla="*/ 2 h 2634"/>
                <a:gd name="T92" fmla="*/ 2 w 3047"/>
                <a:gd name="T93" fmla="*/ 3 h 2634"/>
                <a:gd name="T94" fmla="*/ 2 w 3047"/>
                <a:gd name="T95" fmla="*/ 3 h 2634"/>
                <a:gd name="T96" fmla="*/ 3 w 3047"/>
                <a:gd name="T97" fmla="*/ 3 h 2634"/>
                <a:gd name="T98" fmla="*/ 3 w 3047"/>
                <a:gd name="T99" fmla="*/ 3 h 2634"/>
                <a:gd name="T100" fmla="*/ 3 w 3047"/>
                <a:gd name="T101" fmla="*/ 3 h 2634"/>
                <a:gd name="T102" fmla="*/ 4 w 3047"/>
                <a:gd name="T103" fmla="*/ 4 h 2634"/>
                <a:gd name="T104" fmla="*/ 4 w 3047"/>
                <a:gd name="T105" fmla="*/ 4 h 2634"/>
                <a:gd name="T106" fmla="*/ 4 w 3047"/>
                <a:gd name="T107" fmla="*/ 4 h 2634"/>
                <a:gd name="T108" fmla="*/ 4 w 3047"/>
                <a:gd name="T109" fmla="*/ 4 h 2634"/>
                <a:gd name="T110" fmla="*/ 4 w 3047"/>
                <a:gd name="T111" fmla="*/ 4 h 2634"/>
                <a:gd name="T112" fmla="*/ 4 w 3047"/>
                <a:gd name="T113" fmla="*/ 3 h 2634"/>
                <a:gd name="T114" fmla="*/ 4 w 3047"/>
                <a:gd name="T115" fmla="*/ 3 h 26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47" h="2634">
                  <a:moveTo>
                    <a:pt x="2633" y="2014"/>
                  </a:moveTo>
                  <a:lnTo>
                    <a:pt x="2633" y="1963"/>
                  </a:lnTo>
                  <a:lnTo>
                    <a:pt x="2633" y="1911"/>
                  </a:lnTo>
                  <a:lnTo>
                    <a:pt x="2633" y="1963"/>
                  </a:lnTo>
                  <a:lnTo>
                    <a:pt x="2736" y="2427"/>
                  </a:lnTo>
                  <a:lnTo>
                    <a:pt x="2892" y="2531"/>
                  </a:lnTo>
                  <a:lnTo>
                    <a:pt x="3047" y="2583"/>
                  </a:lnTo>
                  <a:lnTo>
                    <a:pt x="2994" y="2634"/>
                  </a:lnTo>
                  <a:lnTo>
                    <a:pt x="2840" y="2583"/>
                  </a:lnTo>
                  <a:lnTo>
                    <a:pt x="2633" y="2479"/>
                  </a:lnTo>
                  <a:lnTo>
                    <a:pt x="2426" y="2376"/>
                  </a:lnTo>
                  <a:lnTo>
                    <a:pt x="2168" y="2272"/>
                  </a:lnTo>
                  <a:lnTo>
                    <a:pt x="1910" y="2014"/>
                  </a:lnTo>
                  <a:lnTo>
                    <a:pt x="1652" y="1859"/>
                  </a:lnTo>
                  <a:lnTo>
                    <a:pt x="1393" y="1652"/>
                  </a:lnTo>
                  <a:lnTo>
                    <a:pt x="1135" y="1498"/>
                  </a:lnTo>
                  <a:lnTo>
                    <a:pt x="877" y="1292"/>
                  </a:lnTo>
                  <a:lnTo>
                    <a:pt x="722" y="1136"/>
                  </a:lnTo>
                  <a:lnTo>
                    <a:pt x="619" y="1085"/>
                  </a:lnTo>
                  <a:lnTo>
                    <a:pt x="567" y="981"/>
                  </a:lnTo>
                  <a:lnTo>
                    <a:pt x="516" y="930"/>
                  </a:lnTo>
                  <a:lnTo>
                    <a:pt x="413" y="878"/>
                  </a:lnTo>
                  <a:lnTo>
                    <a:pt x="309" y="723"/>
                  </a:lnTo>
                  <a:lnTo>
                    <a:pt x="154" y="568"/>
                  </a:lnTo>
                  <a:lnTo>
                    <a:pt x="51" y="517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0" y="51"/>
                  </a:lnTo>
                  <a:lnTo>
                    <a:pt x="0" y="259"/>
                  </a:lnTo>
                  <a:lnTo>
                    <a:pt x="154" y="465"/>
                  </a:lnTo>
                  <a:lnTo>
                    <a:pt x="258" y="619"/>
                  </a:lnTo>
                  <a:lnTo>
                    <a:pt x="361" y="672"/>
                  </a:lnTo>
                  <a:lnTo>
                    <a:pt x="671" y="930"/>
                  </a:lnTo>
                  <a:lnTo>
                    <a:pt x="774" y="1085"/>
                  </a:lnTo>
                  <a:lnTo>
                    <a:pt x="929" y="1239"/>
                  </a:lnTo>
                  <a:lnTo>
                    <a:pt x="1135" y="1446"/>
                  </a:lnTo>
                  <a:lnTo>
                    <a:pt x="1342" y="1601"/>
                  </a:lnTo>
                  <a:lnTo>
                    <a:pt x="1548" y="1756"/>
                  </a:lnTo>
                  <a:lnTo>
                    <a:pt x="1755" y="1911"/>
                  </a:lnTo>
                  <a:lnTo>
                    <a:pt x="1962" y="2014"/>
                  </a:lnTo>
                  <a:lnTo>
                    <a:pt x="2168" y="2118"/>
                  </a:lnTo>
                  <a:lnTo>
                    <a:pt x="2323" y="2221"/>
                  </a:lnTo>
                  <a:lnTo>
                    <a:pt x="2426" y="2325"/>
                  </a:lnTo>
                  <a:lnTo>
                    <a:pt x="2530" y="2325"/>
                  </a:lnTo>
                  <a:lnTo>
                    <a:pt x="2581" y="2272"/>
                  </a:lnTo>
                  <a:lnTo>
                    <a:pt x="2633" y="2118"/>
                  </a:lnTo>
                  <a:lnTo>
                    <a:pt x="2633" y="2014"/>
                  </a:lnTo>
                  <a:close/>
                </a:path>
              </a:pathLst>
            </a:custGeom>
            <a:solidFill>
              <a:srgbClr val="0C7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2" name="Freeform 359"/>
            <p:cNvSpPr>
              <a:spLocks/>
            </p:cNvSpPr>
            <p:nvPr/>
          </p:nvSpPr>
          <p:spPr bwMode="auto">
            <a:xfrm>
              <a:off x="3364" y="2062"/>
              <a:ext cx="578" cy="454"/>
            </a:xfrm>
            <a:custGeom>
              <a:avLst/>
              <a:gdLst>
                <a:gd name="T0" fmla="*/ 3 w 2891"/>
                <a:gd name="T1" fmla="*/ 4 h 2272"/>
                <a:gd name="T2" fmla="*/ 3 w 2891"/>
                <a:gd name="T3" fmla="*/ 4 h 2272"/>
                <a:gd name="T4" fmla="*/ 2 w 2891"/>
                <a:gd name="T5" fmla="*/ 3 h 2272"/>
                <a:gd name="T6" fmla="*/ 1 w 2891"/>
                <a:gd name="T7" fmla="*/ 3 h 2272"/>
                <a:gd name="T8" fmla="*/ 1 w 2891"/>
                <a:gd name="T9" fmla="*/ 3 h 2272"/>
                <a:gd name="T10" fmla="*/ 0 w 2891"/>
                <a:gd name="T11" fmla="*/ 2 h 2272"/>
                <a:gd name="T12" fmla="*/ 0 w 2891"/>
                <a:gd name="T13" fmla="*/ 2 h 2272"/>
                <a:gd name="T14" fmla="*/ 1 w 2891"/>
                <a:gd name="T15" fmla="*/ 2 h 2272"/>
                <a:gd name="T16" fmla="*/ 1 w 2891"/>
                <a:gd name="T17" fmla="*/ 2 h 2272"/>
                <a:gd name="T18" fmla="*/ 1 w 2891"/>
                <a:gd name="T19" fmla="*/ 1 h 2272"/>
                <a:gd name="T20" fmla="*/ 1 w 2891"/>
                <a:gd name="T21" fmla="*/ 1 h 2272"/>
                <a:gd name="T22" fmla="*/ 1 w 2891"/>
                <a:gd name="T23" fmla="*/ 0 h 2272"/>
                <a:gd name="T24" fmla="*/ 1 w 2891"/>
                <a:gd name="T25" fmla="*/ 0 h 2272"/>
                <a:gd name="T26" fmla="*/ 1 w 2891"/>
                <a:gd name="T27" fmla="*/ 0 h 2272"/>
                <a:gd name="T28" fmla="*/ 1 w 2891"/>
                <a:gd name="T29" fmla="*/ 0 h 2272"/>
                <a:gd name="T30" fmla="*/ 1 w 2891"/>
                <a:gd name="T31" fmla="*/ 0 h 2272"/>
                <a:gd name="T32" fmla="*/ 2 w 2891"/>
                <a:gd name="T33" fmla="*/ 0 h 2272"/>
                <a:gd name="T34" fmla="*/ 2 w 2891"/>
                <a:gd name="T35" fmla="*/ 1 h 2272"/>
                <a:gd name="T36" fmla="*/ 3 w 2891"/>
                <a:gd name="T37" fmla="*/ 1 h 2272"/>
                <a:gd name="T38" fmla="*/ 3 w 2891"/>
                <a:gd name="T39" fmla="*/ 1 h 2272"/>
                <a:gd name="T40" fmla="*/ 3 w 2891"/>
                <a:gd name="T41" fmla="*/ 1 h 2272"/>
                <a:gd name="T42" fmla="*/ 3 w 2891"/>
                <a:gd name="T43" fmla="*/ 1 h 2272"/>
                <a:gd name="T44" fmla="*/ 4 w 2891"/>
                <a:gd name="T45" fmla="*/ 2 h 2272"/>
                <a:gd name="T46" fmla="*/ 4 w 2891"/>
                <a:gd name="T47" fmla="*/ 2 h 2272"/>
                <a:gd name="T48" fmla="*/ 4 w 2891"/>
                <a:gd name="T49" fmla="*/ 2 h 2272"/>
                <a:gd name="T50" fmla="*/ 4 w 2891"/>
                <a:gd name="T51" fmla="*/ 2 h 2272"/>
                <a:gd name="T52" fmla="*/ 5 w 2891"/>
                <a:gd name="T53" fmla="*/ 3 h 2272"/>
                <a:gd name="T54" fmla="*/ 5 w 2891"/>
                <a:gd name="T55" fmla="*/ 3 h 2272"/>
                <a:gd name="T56" fmla="*/ 5 w 2891"/>
                <a:gd name="T57" fmla="*/ 3 h 2272"/>
                <a:gd name="T58" fmla="*/ 5 w 2891"/>
                <a:gd name="T59" fmla="*/ 3 h 2272"/>
                <a:gd name="T60" fmla="*/ 4 w 2891"/>
                <a:gd name="T61" fmla="*/ 3 h 2272"/>
                <a:gd name="T62" fmla="*/ 4 w 2891"/>
                <a:gd name="T63" fmla="*/ 3 h 2272"/>
                <a:gd name="T64" fmla="*/ 4 w 2891"/>
                <a:gd name="T65" fmla="*/ 3 h 2272"/>
                <a:gd name="T66" fmla="*/ 4 w 2891"/>
                <a:gd name="T67" fmla="*/ 3 h 2272"/>
                <a:gd name="T68" fmla="*/ 4 w 2891"/>
                <a:gd name="T69" fmla="*/ 4 h 2272"/>
                <a:gd name="T70" fmla="*/ 3 w 2891"/>
                <a:gd name="T71" fmla="*/ 4 h 2272"/>
                <a:gd name="T72" fmla="*/ 3 w 2891"/>
                <a:gd name="T73" fmla="*/ 4 h 22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891" h="2272">
                  <a:moveTo>
                    <a:pt x="1910" y="2272"/>
                  </a:moveTo>
                  <a:lnTo>
                    <a:pt x="1600" y="2272"/>
                  </a:lnTo>
                  <a:lnTo>
                    <a:pt x="980" y="2170"/>
                  </a:lnTo>
                  <a:lnTo>
                    <a:pt x="360" y="1756"/>
                  </a:lnTo>
                  <a:lnTo>
                    <a:pt x="0" y="1343"/>
                  </a:lnTo>
                  <a:lnTo>
                    <a:pt x="0" y="1136"/>
                  </a:lnTo>
                  <a:lnTo>
                    <a:pt x="360" y="981"/>
                  </a:lnTo>
                  <a:lnTo>
                    <a:pt x="671" y="775"/>
                  </a:lnTo>
                  <a:lnTo>
                    <a:pt x="773" y="413"/>
                  </a:lnTo>
                  <a:lnTo>
                    <a:pt x="722" y="103"/>
                  </a:lnTo>
                  <a:lnTo>
                    <a:pt x="671" y="0"/>
                  </a:lnTo>
                  <a:lnTo>
                    <a:pt x="722" y="0"/>
                  </a:lnTo>
                  <a:lnTo>
                    <a:pt x="929" y="51"/>
                  </a:lnTo>
                  <a:lnTo>
                    <a:pt x="1187" y="155"/>
                  </a:lnTo>
                  <a:lnTo>
                    <a:pt x="1445" y="361"/>
                  </a:lnTo>
                  <a:lnTo>
                    <a:pt x="1755" y="568"/>
                  </a:lnTo>
                  <a:lnTo>
                    <a:pt x="2065" y="775"/>
                  </a:lnTo>
                  <a:lnTo>
                    <a:pt x="2168" y="877"/>
                  </a:lnTo>
                  <a:lnTo>
                    <a:pt x="2323" y="1033"/>
                  </a:lnTo>
                  <a:lnTo>
                    <a:pt x="2478" y="1188"/>
                  </a:lnTo>
                  <a:lnTo>
                    <a:pt x="2632" y="1343"/>
                  </a:lnTo>
                  <a:lnTo>
                    <a:pt x="2788" y="1497"/>
                  </a:lnTo>
                  <a:lnTo>
                    <a:pt x="2891" y="1652"/>
                  </a:lnTo>
                  <a:lnTo>
                    <a:pt x="2891" y="1756"/>
                  </a:lnTo>
                  <a:lnTo>
                    <a:pt x="2685" y="1808"/>
                  </a:lnTo>
                  <a:lnTo>
                    <a:pt x="2478" y="1912"/>
                  </a:lnTo>
                  <a:lnTo>
                    <a:pt x="2374" y="2066"/>
                  </a:lnTo>
                  <a:lnTo>
                    <a:pt x="2272" y="2221"/>
                  </a:lnTo>
                  <a:lnTo>
                    <a:pt x="2117" y="2272"/>
                  </a:lnTo>
                  <a:lnTo>
                    <a:pt x="1910" y="2272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3" name="Freeform 360"/>
            <p:cNvSpPr>
              <a:spLocks/>
            </p:cNvSpPr>
            <p:nvPr/>
          </p:nvSpPr>
          <p:spPr bwMode="auto">
            <a:xfrm>
              <a:off x="3859" y="2454"/>
              <a:ext cx="589" cy="434"/>
            </a:xfrm>
            <a:custGeom>
              <a:avLst/>
              <a:gdLst>
                <a:gd name="T0" fmla="*/ 0 w 2943"/>
                <a:gd name="T1" fmla="*/ 0 h 2169"/>
                <a:gd name="T2" fmla="*/ 0 w 2943"/>
                <a:gd name="T3" fmla="*/ 0 h 2169"/>
                <a:gd name="T4" fmla="*/ 1 w 2943"/>
                <a:gd name="T5" fmla="*/ 0 h 2169"/>
                <a:gd name="T6" fmla="*/ 1 w 2943"/>
                <a:gd name="T7" fmla="*/ 0 h 2169"/>
                <a:gd name="T8" fmla="*/ 1 w 2943"/>
                <a:gd name="T9" fmla="*/ 0 h 2169"/>
                <a:gd name="T10" fmla="*/ 1 w 2943"/>
                <a:gd name="T11" fmla="*/ 0 h 2169"/>
                <a:gd name="T12" fmla="*/ 2 w 2943"/>
                <a:gd name="T13" fmla="*/ 1 h 2169"/>
                <a:gd name="T14" fmla="*/ 2 w 2943"/>
                <a:gd name="T15" fmla="*/ 1 h 2169"/>
                <a:gd name="T16" fmla="*/ 3 w 2943"/>
                <a:gd name="T17" fmla="*/ 1 h 2169"/>
                <a:gd name="T18" fmla="*/ 3 w 2943"/>
                <a:gd name="T19" fmla="*/ 2 h 2169"/>
                <a:gd name="T20" fmla="*/ 3 w 2943"/>
                <a:gd name="T21" fmla="*/ 2 h 2169"/>
                <a:gd name="T22" fmla="*/ 3 w 2943"/>
                <a:gd name="T23" fmla="*/ 2 h 2169"/>
                <a:gd name="T24" fmla="*/ 4 w 2943"/>
                <a:gd name="T25" fmla="*/ 2 h 2169"/>
                <a:gd name="T26" fmla="*/ 4 w 2943"/>
                <a:gd name="T27" fmla="*/ 3 h 2169"/>
                <a:gd name="T28" fmla="*/ 4 w 2943"/>
                <a:gd name="T29" fmla="*/ 3 h 2169"/>
                <a:gd name="T30" fmla="*/ 4 w 2943"/>
                <a:gd name="T31" fmla="*/ 3 h 2169"/>
                <a:gd name="T32" fmla="*/ 5 w 2943"/>
                <a:gd name="T33" fmla="*/ 3 h 2169"/>
                <a:gd name="T34" fmla="*/ 5 w 2943"/>
                <a:gd name="T35" fmla="*/ 3 h 2169"/>
                <a:gd name="T36" fmla="*/ 5 w 2943"/>
                <a:gd name="T37" fmla="*/ 3 h 2169"/>
                <a:gd name="T38" fmla="*/ 5 w 2943"/>
                <a:gd name="T39" fmla="*/ 3 h 2169"/>
                <a:gd name="T40" fmla="*/ 4 w 2943"/>
                <a:gd name="T41" fmla="*/ 3 h 2169"/>
                <a:gd name="T42" fmla="*/ 4 w 2943"/>
                <a:gd name="T43" fmla="*/ 3 h 2169"/>
                <a:gd name="T44" fmla="*/ 3 w 2943"/>
                <a:gd name="T45" fmla="*/ 3 h 2169"/>
                <a:gd name="T46" fmla="*/ 3 w 2943"/>
                <a:gd name="T47" fmla="*/ 3 h 2169"/>
                <a:gd name="T48" fmla="*/ 3 w 2943"/>
                <a:gd name="T49" fmla="*/ 3 h 2169"/>
                <a:gd name="T50" fmla="*/ 2 w 2943"/>
                <a:gd name="T51" fmla="*/ 3 h 2169"/>
                <a:gd name="T52" fmla="*/ 2 w 2943"/>
                <a:gd name="T53" fmla="*/ 3 h 2169"/>
                <a:gd name="T54" fmla="*/ 2 w 2943"/>
                <a:gd name="T55" fmla="*/ 3 h 2169"/>
                <a:gd name="T56" fmla="*/ 2 w 2943"/>
                <a:gd name="T57" fmla="*/ 2 h 2169"/>
                <a:gd name="T58" fmla="*/ 2 w 2943"/>
                <a:gd name="T59" fmla="*/ 2 h 2169"/>
                <a:gd name="T60" fmla="*/ 2 w 2943"/>
                <a:gd name="T61" fmla="*/ 2 h 2169"/>
                <a:gd name="T62" fmla="*/ 2 w 2943"/>
                <a:gd name="T63" fmla="*/ 2 h 2169"/>
                <a:gd name="T64" fmla="*/ 1 w 2943"/>
                <a:gd name="T65" fmla="*/ 1 h 2169"/>
                <a:gd name="T66" fmla="*/ 0 w 2943"/>
                <a:gd name="T67" fmla="*/ 1 h 2169"/>
                <a:gd name="T68" fmla="*/ 0 w 2943"/>
                <a:gd name="T69" fmla="*/ 0 h 2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43" h="2169">
                  <a:moveTo>
                    <a:pt x="52" y="155"/>
                  </a:moveTo>
                  <a:lnTo>
                    <a:pt x="103" y="103"/>
                  </a:lnTo>
                  <a:lnTo>
                    <a:pt x="362" y="0"/>
                  </a:lnTo>
                  <a:lnTo>
                    <a:pt x="723" y="0"/>
                  </a:lnTo>
                  <a:lnTo>
                    <a:pt x="929" y="155"/>
                  </a:lnTo>
                  <a:lnTo>
                    <a:pt x="1188" y="362"/>
                  </a:lnTo>
                  <a:lnTo>
                    <a:pt x="1446" y="620"/>
                  </a:lnTo>
                  <a:lnTo>
                    <a:pt x="1704" y="878"/>
                  </a:lnTo>
                  <a:lnTo>
                    <a:pt x="1962" y="1084"/>
                  </a:lnTo>
                  <a:lnTo>
                    <a:pt x="2117" y="1240"/>
                  </a:lnTo>
                  <a:lnTo>
                    <a:pt x="2272" y="1446"/>
                  </a:lnTo>
                  <a:lnTo>
                    <a:pt x="2479" y="1601"/>
                  </a:lnTo>
                  <a:lnTo>
                    <a:pt x="2634" y="1808"/>
                  </a:lnTo>
                  <a:lnTo>
                    <a:pt x="2788" y="1962"/>
                  </a:lnTo>
                  <a:lnTo>
                    <a:pt x="2892" y="2066"/>
                  </a:lnTo>
                  <a:lnTo>
                    <a:pt x="2943" y="2169"/>
                  </a:lnTo>
                  <a:lnTo>
                    <a:pt x="2841" y="2169"/>
                  </a:lnTo>
                  <a:lnTo>
                    <a:pt x="2582" y="2015"/>
                  </a:lnTo>
                  <a:lnTo>
                    <a:pt x="2324" y="1808"/>
                  </a:lnTo>
                  <a:lnTo>
                    <a:pt x="2066" y="1704"/>
                  </a:lnTo>
                  <a:lnTo>
                    <a:pt x="1704" y="1756"/>
                  </a:lnTo>
                  <a:lnTo>
                    <a:pt x="1446" y="1808"/>
                  </a:lnTo>
                  <a:lnTo>
                    <a:pt x="1446" y="1653"/>
                  </a:lnTo>
                  <a:lnTo>
                    <a:pt x="1549" y="1446"/>
                  </a:lnTo>
                  <a:lnTo>
                    <a:pt x="1446" y="1240"/>
                  </a:lnTo>
                  <a:lnTo>
                    <a:pt x="1136" y="1084"/>
                  </a:lnTo>
                  <a:lnTo>
                    <a:pt x="516" y="878"/>
                  </a:lnTo>
                  <a:lnTo>
                    <a:pt x="0" y="568"/>
                  </a:lnTo>
                  <a:lnTo>
                    <a:pt x="52" y="155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4" name="Freeform 361"/>
            <p:cNvSpPr>
              <a:spLocks/>
            </p:cNvSpPr>
            <p:nvPr/>
          </p:nvSpPr>
          <p:spPr bwMode="auto">
            <a:xfrm>
              <a:off x="3395" y="2072"/>
              <a:ext cx="516" cy="434"/>
            </a:xfrm>
            <a:custGeom>
              <a:avLst/>
              <a:gdLst>
                <a:gd name="T0" fmla="*/ 4 w 2582"/>
                <a:gd name="T1" fmla="*/ 3 h 2170"/>
                <a:gd name="T2" fmla="*/ 4 w 2582"/>
                <a:gd name="T3" fmla="*/ 3 h 2170"/>
                <a:gd name="T4" fmla="*/ 4 w 2582"/>
                <a:gd name="T5" fmla="*/ 3 h 2170"/>
                <a:gd name="T6" fmla="*/ 3 w 2582"/>
                <a:gd name="T7" fmla="*/ 3 h 2170"/>
                <a:gd name="T8" fmla="*/ 3 w 2582"/>
                <a:gd name="T9" fmla="*/ 3 h 2170"/>
                <a:gd name="T10" fmla="*/ 3 w 2582"/>
                <a:gd name="T11" fmla="*/ 3 h 2170"/>
                <a:gd name="T12" fmla="*/ 3 w 2582"/>
                <a:gd name="T13" fmla="*/ 3 h 2170"/>
                <a:gd name="T14" fmla="*/ 3 w 2582"/>
                <a:gd name="T15" fmla="*/ 3 h 2170"/>
                <a:gd name="T16" fmla="*/ 3 w 2582"/>
                <a:gd name="T17" fmla="*/ 3 h 2170"/>
                <a:gd name="T18" fmla="*/ 2 w 2582"/>
                <a:gd name="T19" fmla="*/ 3 h 2170"/>
                <a:gd name="T20" fmla="*/ 1 w 2582"/>
                <a:gd name="T21" fmla="*/ 3 h 2170"/>
                <a:gd name="T22" fmla="*/ 1 w 2582"/>
                <a:gd name="T23" fmla="*/ 3 h 2170"/>
                <a:gd name="T24" fmla="*/ 1 w 2582"/>
                <a:gd name="T25" fmla="*/ 3 h 2170"/>
                <a:gd name="T26" fmla="*/ 0 w 2582"/>
                <a:gd name="T27" fmla="*/ 2 h 2170"/>
                <a:gd name="T28" fmla="*/ 0 w 2582"/>
                <a:gd name="T29" fmla="*/ 2 h 2170"/>
                <a:gd name="T30" fmla="*/ 0 w 2582"/>
                <a:gd name="T31" fmla="*/ 2 h 2170"/>
                <a:gd name="T32" fmla="*/ 0 w 2582"/>
                <a:gd name="T33" fmla="*/ 1 h 2170"/>
                <a:gd name="T34" fmla="*/ 0 w 2582"/>
                <a:gd name="T35" fmla="*/ 1 h 2170"/>
                <a:gd name="T36" fmla="*/ 1 w 2582"/>
                <a:gd name="T37" fmla="*/ 1 h 2170"/>
                <a:gd name="T38" fmla="*/ 1 w 2582"/>
                <a:gd name="T39" fmla="*/ 1 h 2170"/>
                <a:gd name="T40" fmla="*/ 1 w 2582"/>
                <a:gd name="T41" fmla="*/ 0 h 2170"/>
                <a:gd name="T42" fmla="*/ 1 w 2582"/>
                <a:gd name="T43" fmla="*/ 0 h 2170"/>
                <a:gd name="T44" fmla="*/ 1 w 2582"/>
                <a:gd name="T45" fmla="*/ 0 h 2170"/>
                <a:gd name="T46" fmla="*/ 1 w 2582"/>
                <a:gd name="T47" fmla="*/ 0 h 2170"/>
                <a:gd name="T48" fmla="*/ 1 w 2582"/>
                <a:gd name="T49" fmla="*/ 0 h 2170"/>
                <a:gd name="T50" fmla="*/ 2 w 2582"/>
                <a:gd name="T51" fmla="*/ 0 h 2170"/>
                <a:gd name="T52" fmla="*/ 2 w 2582"/>
                <a:gd name="T53" fmla="*/ 0 h 2170"/>
                <a:gd name="T54" fmla="*/ 3 w 2582"/>
                <a:gd name="T55" fmla="*/ 1 h 2170"/>
                <a:gd name="T56" fmla="*/ 3 w 2582"/>
                <a:gd name="T57" fmla="*/ 1 h 2170"/>
                <a:gd name="T58" fmla="*/ 3 w 2582"/>
                <a:gd name="T59" fmla="*/ 1 h 2170"/>
                <a:gd name="T60" fmla="*/ 3 w 2582"/>
                <a:gd name="T61" fmla="*/ 1 h 2170"/>
                <a:gd name="T62" fmla="*/ 4 w 2582"/>
                <a:gd name="T63" fmla="*/ 2 h 2170"/>
                <a:gd name="T64" fmla="*/ 4 w 2582"/>
                <a:gd name="T65" fmla="*/ 2 h 2170"/>
                <a:gd name="T66" fmla="*/ 4 w 2582"/>
                <a:gd name="T67" fmla="*/ 2 h 2170"/>
                <a:gd name="T68" fmla="*/ 4 w 2582"/>
                <a:gd name="T69" fmla="*/ 2 h 2170"/>
                <a:gd name="T70" fmla="*/ 4 w 2582"/>
                <a:gd name="T71" fmla="*/ 2 h 2170"/>
                <a:gd name="T72" fmla="*/ 4 w 2582"/>
                <a:gd name="T73" fmla="*/ 3 h 217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82" h="2170">
                  <a:moveTo>
                    <a:pt x="2582" y="1601"/>
                  </a:moveTo>
                  <a:lnTo>
                    <a:pt x="2376" y="1653"/>
                  </a:lnTo>
                  <a:lnTo>
                    <a:pt x="2220" y="1757"/>
                  </a:lnTo>
                  <a:lnTo>
                    <a:pt x="2118" y="1912"/>
                  </a:lnTo>
                  <a:lnTo>
                    <a:pt x="2014" y="2067"/>
                  </a:lnTo>
                  <a:lnTo>
                    <a:pt x="1859" y="2170"/>
                  </a:lnTo>
                  <a:lnTo>
                    <a:pt x="1705" y="2119"/>
                  </a:lnTo>
                  <a:lnTo>
                    <a:pt x="1446" y="2119"/>
                  </a:lnTo>
                  <a:lnTo>
                    <a:pt x="878" y="2015"/>
                  </a:lnTo>
                  <a:lnTo>
                    <a:pt x="361" y="1653"/>
                  </a:lnTo>
                  <a:lnTo>
                    <a:pt x="52" y="1343"/>
                  </a:lnTo>
                  <a:lnTo>
                    <a:pt x="0" y="1188"/>
                  </a:lnTo>
                  <a:lnTo>
                    <a:pt x="52" y="1033"/>
                  </a:lnTo>
                  <a:lnTo>
                    <a:pt x="310" y="930"/>
                  </a:lnTo>
                  <a:lnTo>
                    <a:pt x="619" y="775"/>
                  </a:lnTo>
                  <a:lnTo>
                    <a:pt x="723" y="466"/>
                  </a:lnTo>
                  <a:lnTo>
                    <a:pt x="723" y="155"/>
                  </a:lnTo>
                  <a:lnTo>
                    <a:pt x="672" y="52"/>
                  </a:lnTo>
                  <a:lnTo>
                    <a:pt x="723" y="0"/>
                  </a:lnTo>
                  <a:lnTo>
                    <a:pt x="878" y="52"/>
                  </a:lnTo>
                  <a:lnTo>
                    <a:pt x="1085" y="155"/>
                  </a:lnTo>
                  <a:lnTo>
                    <a:pt x="1343" y="310"/>
                  </a:lnTo>
                  <a:lnTo>
                    <a:pt x="1652" y="517"/>
                  </a:lnTo>
                  <a:lnTo>
                    <a:pt x="1911" y="724"/>
                  </a:lnTo>
                  <a:lnTo>
                    <a:pt x="2065" y="879"/>
                  </a:lnTo>
                  <a:lnTo>
                    <a:pt x="2220" y="1033"/>
                  </a:lnTo>
                  <a:lnTo>
                    <a:pt x="2376" y="1188"/>
                  </a:lnTo>
                  <a:lnTo>
                    <a:pt x="2478" y="1343"/>
                  </a:lnTo>
                  <a:lnTo>
                    <a:pt x="2582" y="1446"/>
                  </a:lnTo>
                  <a:lnTo>
                    <a:pt x="2582" y="1550"/>
                  </a:lnTo>
                  <a:lnTo>
                    <a:pt x="2582" y="1601"/>
                  </a:lnTo>
                  <a:close/>
                </a:path>
              </a:pathLst>
            </a:custGeom>
            <a:solidFill>
              <a:srgbClr val="5CA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5" name="Freeform 362"/>
            <p:cNvSpPr>
              <a:spLocks/>
            </p:cNvSpPr>
            <p:nvPr/>
          </p:nvSpPr>
          <p:spPr bwMode="auto">
            <a:xfrm>
              <a:off x="3426" y="2093"/>
              <a:ext cx="464" cy="392"/>
            </a:xfrm>
            <a:custGeom>
              <a:avLst/>
              <a:gdLst>
                <a:gd name="T0" fmla="*/ 4 w 2323"/>
                <a:gd name="T1" fmla="*/ 2 h 1963"/>
                <a:gd name="T2" fmla="*/ 3 w 2323"/>
                <a:gd name="T3" fmla="*/ 2 h 1963"/>
                <a:gd name="T4" fmla="*/ 3 w 2323"/>
                <a:gd name="T5" fmla="*/ 3 h 1963"/>
                <a:gd name="T6" fmla="*/ 3 w 2323"/>
                <a:gd name="T7" fmla="*/ 3 h 1963"/>
                <a:gd name="T8" fmla="*/ 3 w 2323"/>
                <a:gd name="T9" fmla="*/ 3 h 1963"/>
                <a:gd name="T10" fmla="*/ 3 w 2323"/>
                <a:gd name="T11" fmla="*/ 3 h 1963"/>
                <a:gd name="T12" fmla="*/ 3 w 2323"/>
                <a:gd name="T13" fmla="*/ 3 h 1963"/>
                <a:gd name="T14" fmla="*/ 2 w 2323"/>
                <a:gd name="T15" fmla="*/ 3 h 1963"/>
                <a:gd name="T16" fmla="*/ 2 w 2323"/>
                <a:gd name="T17" fmla="*/ 3 h 1963"/>
                <a:gd name="T18" fmla="*/ 2 w 2323"/>
                <a:gd name="T19" fmla="*/ 3 h 1963"/>
                <a:gd name="T20" fmla="*/ 1 w 2323"/>
                <a:gd name="T21" fmla="*/ 3 h 1963"/>
                <a:gd name="T22" fmla="*/ 0 w 2323"/>
                <a:gd name="T23" fmla="*/ 2 h 1963"/>
                <a:gd name="T24" fmla="*/ 0 w 2323"/>
                <a:gd name="T25" fmla="*/ 2 h 1963"/>
                <a:gd name="T26" fmla="*/ 0 w 2323"/>
                <a:gd name="T27" fmla="*/ 2 h 1963"/>
                <a:gd name="T28" fmla="*/ 0 w 2323"/>
                <a:gd name="T29" fmla="*/ 2 h 1963"/>
                <a:gd name="T30" fmla="*/ 0 w 2323"/>
                <a:gd name="T31" fmla="*/ 1 h 1963"/>
                <a:gd name="T32" fmla="*/ 0 w 2323"/>
                <a:gd name="T33" fmla="*/ 1 h 1963"/>
                <a:gd name="T34" fmla="*/ 1 w 2323"/>
                <a:gd name="T35" fmla="*/ 1 h 1963"/>
                <a:gd name="T36" fmla="*/ 1 w 2323"/>
                <a:gd name="T37" fmla="*/ 1 h 1963"/>
                <a:gd name="T38" fmla="*/ 1 w 2323"/>
                <a:gd name="T39" fmla="*/ 0 h 1963"/>
                <a:gd name="T40" fmla="*/ 1 w 2323"/>
                <a:gd name="T41" fmla="*/ 0 h 1963"/>
                <a:gd name="T42" fmla="*/ 1 w 2323"/>
                <a:gd name="T43" fmla="*/ 0 h 1963"/>
                <a:gd name="T44" fmla="*/ 1 w 2323"/>
                <a:gd name="T45" fmla="*/ 0 h 1963"/>
                <a:gd name="T46" fmla="*/ 1 w 2323"/>
                <a:gd name="T47" fmla="*/ 0 h 1963"/>
                <a:gd name="T48" fmla="*/ 2 w 2323"/>
                <a:gd name="T49" fmla="*/ 0 h 1963"/>
                <a:gd name="T50" fmla="*/ 2 w 2323"/>
                <a:gd name="T51" fmla="*/ 0 h 1963"/>
                <a:gd name="T52" fmla="*/ 2 w 2323"/>
                <a:gd name="T53" fmla="*/ 1 h 1963"/>
                <a:gd name="T54" fmla="*/ 3 w 2323"/>
                <a:gd name="T55" fmla="*/ 1 h 1963"/>
                <a:gd name="T56" fmla="*/ 3 w 2323"/>
                <a:gd name="T57" fmla="*/ 1 h 1963"/>
                <a:gd name="T58" fmla="*/ 3 w 2323"/>
                <a:gd name="T59" fmla="*/ 1 h 1963"/>
                <a:gd name="T60" fmla="*/ 3 w 2323"/>
                <a:gd name="T61" fmla="*/ 2 h 1963"/>
                <a:gd name="T62" fmla="*/ 4 w 2323"/>
                <a:gd name="T63" fmla="*/ 2 h 1963"/>
                <a:gd name="T64" fmla="*/ 4 w 2323"/>
                <a:gd name="T65" fmla="*/ 2 h 1963"/>
                <a:gd name="T66" fmla="*/ 4 w 2323"/>
                <a:gd name="T67" fmla="*/ 2 h 19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323" h="1963">
                  <a:moveTo>
                    <a:pt x="2272" y="1395"/>
                  </a:moveTo>
                  <a:lnTo>
                    <a:pt x="2065" y="1446"/>
                  </a:lnTo>
                  <a:lnTo>
                    <a:pt x="1963" y="1601"/>
                  </a:lnTo>
                  <a:lnTo>
                    <a:pt x="1859" y="1757"/>
                  </a:lnTo>
                  <a:lnTo>
                    <a:pt x="1756" y="1911"/>
                  </a:lnTo>
                  <a:lnTo>
                    <a:pt x="1601" y="1963"/>
                  </a:lnTo>
                  <a:lnTo>
                    <a:pt x="1446" y="1911"/>
                  </a:lnTo>
                  <a:lnTo>
                    <a:pt x="1239" y="1911"/>
                  </a:lnTo>
                  <a:lnTo>
                    <a:pt x="775" y="1808"/>
                  </a:lnTo>
                  <a:lnTo>
                    <a:pt x="310" y="1549"/>
                  </a:lnTo>
                  <a:lnTo>
                    <a:pt x="0" y="1188"/>
                  </a:lnTo>
                  <a:lnTo>
                    <a:pt x="51" y="981"/>
                  </a:lnTo>
                  <a:lnTo>
                    <a:pt x="310" y="878"/>
                  </a:lnTo>
                  <a:lnTo>
                    <a:pt x="568" y="722"/>
                  </a:lnTo>
                  <a:lnTo>
                    <a:pt x="671" y="464"/>
                  </a:lnTo>
                  <a:lnTo>
                    <a:pt x="671" y="206"/>
                  </a:lnTo>
                  <a:lnTo>
                    <a:pt x="620" y="51"/>
                  </a:lnTo>
                  <a:lnTo>
                    <a:pt x="671" y="0"/>
                  </a:lnTo>
                  <a:lnTo>
                    <a:pt x="826" y="51"/>
                  </a:lnTo>
                  <a:lnTo>
                    <a:pt x="1033" y="103"/>
                  </a:lnTo>
                  <a:lnTo>
                    <a:pt x="1239" y="258"/>
                  </a:lnTo>
                  <a:lnTo>
                    <a:pt x="1497" y="413"/>
                  </a:lnTo>
                  <a:lnTo>
                    <a:pt x="1756" y="620"/>
                  </a:lnTo>
                  <a:lnTo>
                    <a:pt x="1963" y="826"/>
                  </a:lnTo>
                  <a:lnTo>
                    <a:pt x="2117" y="981"/>
                  </a:lnTo>
                  <a:lnTo>
                    <a:pt x="2272" y="1188"/>
                  </a:lnTo>
                  <a:lnTo>
                    <a:pt x="2323" y="1342"/>
                  </a:lnTo>
                  <a:lnTo>
                    <a:pt x="2272" y="1395"/>
                  </a:lnTo>
                  <a:close/>
                </a:path>
              </a:pathLst>
            </a:custGeom>
            <a:solidFill>
              <a:srgbClr val="64A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6" name="Freeform 363"/>
            <p:cNvSpPr>
              <a:spLocks/>
            </p:cNvSpPr>
            <p:nvPr/>
          </p:nvSpPr>
          <p:spPr bwMode="auto">
            <a:xfrm>
              <a:off x="3457" y="2113"/>
              <a:ext cx="402" cy="352"/>
            </a:xfrm>
            <a:custGeom>
              <a:avLst/>
              <a:gdLst>
                <a:gd name="T0" fmla="*/ 3 w 2014"/>
                <a:gd name="T1" fmla="*/ 2 h 1756"/>
                <a:gd name="T2" fmla="*/ 3 w 2014"/>
                <a:gd name="T3" fmla="*/ 2 h 1756"/>
                <a:gd name="T4" fmla="*/ 3 w 2014"/>
                <a:gd name="T5" fmla="*/ 2 h 1756"/>
                <a:gd name="T6" fmla="*/ 3 w 2014"/>
                <a:gd name="T7" fmla="*/ 2 h 1756"/>
                <a:gd name="T8" fmla="*/ 3 w 2014"/>
                <a:gd name="T9" fmla="*/ 2 h 1756"/>
                <a:gd name="T10" fmla="*/ 2 w 2014"/>
                <a:gd name="T11" fmla="*/ 3 h 1756"/>
                <a:gd name="T12" fmla="*/ 2 w 2014"/>
                <a:gd name="T13" fmla="*/ 3 h 1756"/>
                <a:gd name="T14" fmla="*/ 2 w 2014"/>
                <a:gd name="T15" fmla="*/ 3 h 1756"/>
                <a:gd name="T16" fmla="*/ 2 w 2014"/>
                <a:gd name="T17" fmla="*/ 3 h 1756"/>
                <a:gd name="T18" fmla="*/ 2 w 2014"/>
                <a:gd name="T19" fmla="*/ 3 h 1756"/>
                <a:gd name="T20" fmla="*/ 1 w 2014"/>
                <a:gd name="T21" fmla="*/ 3 h 1756"/>
                <a:gd name="T22" fmla="*/ 0 w 2014"/>
                <a:gd name="T23" fmla="*/ 2 h 1756"/>
                <a:gd name="T24" fmla="*/ 0 w 2014"/>
                <a:gd name="T25" fmla="*/ 2 h 1756"/>
                <a:gd name="T26" fmla="*/ 0 w 2014"/>
                <a:gd name="T27" fmla="*/ 2 h 1756"/>
                <a:gd name="T28" fmla="*/ 0 w 2014"/>
                <a:gd name="T29" fmla="*/ 2 h 1756"/>
                <a:gd name="T30" fmla="*/ 0 w 2014"/>
                <a:gd name="T31" fmla="*/ 1 h 1756"/>
                <a:gd name="T32" fmla="*/ 0 w 2014"/>
                <a:gd name="T33" fmla="*/ 1 h 1756"/>
                <a:gd name="T34" fmla="*/ 0 w 2014"/>
                <a:gd name="T35" fmla="*/ 1 h 1756"/>
                <a:gd name="T36" fmla="*/ 1 w 2014"/>
                <a:gd name="T37" fmla="*/ 1 h 1756"/>
                <a:gd name="T38" fmla="*/ 1 w 2014"/>
                <a:gd name="T39" fmla="*/ 1 h 1756"/>
                <a:gd name="T40" fmla="*/ 1 w 2014"/>
                <a:gd name="T41" fmla="*/ 0 h 1756"/>
                <a:gd name="T42" fmla="*/ 1 w 2014"/>
                <a:gd name="T43" fmla="*/ 0 h 1756"/>
                <a:gd name="T44" fmla="*/ 1 w 2014"/>
                <a:gd name="T45" fmla="*/ 0 h 1756"/>
                <a:gd name="T46" fmla="*/ 1 w 2014"/>
                <a:gd name="T47" fmla="*/ 0 h 1756"/>
                <a:gd name="T48" fmla="*/ 1 w 2014"/>
                <a:gd name="T49" fmla="*/ 0 h 1756"/>
                <a:gd name="T50" fmla="*/ 1 w 2014"/>
                <a:gd name="T51" fmla="*/ 0 h 1756"/>
                <a:gd name="T52" fmla="*/ 2 w 2014"/>
                <a:gd name="T53" fmla="*/ 0 h 1756"/>
                <a:gd name="T54" fmla="*/ 2 w 2014"/>
                <a:gd name="T55" fmla="*/ 1 h 1756"/>
                <a:gd name="T56" fmla="*/ 3 w 2014"/>
                <a:gd name="T57" fmla="*/ 1 h 1756"/>
                <a:gd name="T58" fmla="*/ 3 w 2014"/>
                <a:gd name="T59" fmla="*/ 1 h 1756"/>
                <a:gd name="T60" fmla="*/ 3 w 2014"/>
                <a:gd name="T61" fmla="*/ 1 h 1756"/>
                <a:gd name="T62" fmla="*/ 3 w 2014"/>
                <a:gd name="T63" fmla="*/ 1 h 1756"/>
                <a:gd name="T64" fmla="*/ 3 w 2014"/>
                <a:gd name="T65" fmla="*/ 2 h 1756"/>
                <a:gd name="T66" fmla="*/ 3 w 2014"/>
                <a:gd name="T67" fmla="*/ 2 h 17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014" h="1756">
                  <a:moveTo>
                    <a:pt x="1962" y="1188"/>
                  </a:moveTo>
                  <a:lnTo>
                    <a:pt x="1808" y="1239"/>
                  </a:lnTo>
                  <a:lnTo>
                    <a:pt x="1653" y="1394"/>
                  </a:lnTo>
                  <a:lnTo>
                    <a:pt x="1601" y="1550"/>
                  </a:lnTo>
                  <a:lnTo>
                    <a:pt x="1497" y="1705"/>
                  </a:lnTo>
                  <a:lnTo>
                    <a:pt x="1395" y="1756"/>
                  </a:lnTo>
                  <a:lnTo>
                    <a:pt x="1239" y="1705"/>
                  </a:lnTo>
                  <a:lnTo>
                    <a:pt x="1033" y="1705"/>
                  </a:lnTo>
                  <a:lnTo>
                    <a:pt x="671" y="1654"/>
                  </a:lnTo>
                  <a:lnTo>
                    <a:pt x="309" y="1394"/>
                  </a:lnTo>
                  <a:lnTo>
                    <a:pt x="51" y="1136"/>
                  </a:lnTo>
                  <a:lnTo>
                    <a:pt x="0" y="981"/>
                  </a:lnTo>
                  <a:lnTo>
                    <a:pt x="103" y="826"/>
                  </a:lnTo>
                  <a:lnTo>
                    <a:pt x="309" y="775"/>
                  </a:lnTo>
                  <a:lnTo>
                    <a:pt x="516" y="672"/>
                  </a:lnTo>
                  <a:lnTo>
                    <a:pt x="671" y="465"/>
                  </a:lnTo>
                  <a:lnTo>
                    <a:pt x="671" y="206"/>
                  </a:lnTo>
                  <a:lnTo>
                    <a:pt x="620" y="52"/>
                  </a:lnTo>
                  <a:lnTo>
                    <a:pt x="620" y="0"/>
                  </a:lnTo>
                  <a:lnTo>
                    <a:pt x="775" y="0"/>
                  </a:lnTo>
                  <a:lnTo>
                    <a:pt x="929" y="52"/>
                  </a:lnTo>
                  <a:lnTo>
                    <a:pt x="1136" y="206"/>
                  </a:lnTo>
                  <a:lnTo>
                    <a:pt x="1395" y="361"/>
                  </a:lnTo>
                  <a:lnTo>
                    <a:pt x="1601" y="517"/>
                  </a:lnTo>
                  <a:lnTo>
                    <a:pt x="1808" y="723"/>
                  </a:lnTo>
                  <a:lnTo>
                    <a:pt x="1962" y="930"/>
                  </a:lnTo>
                  <a:lnTo>
                    <a:pt x="2014" y="1085"/>
                  </a:lnTo>
                  <a:lnTo>
                    <a:pt x="1962" y="1188"/>
                  </a:lnTo>
                  <a:close/>
                </a:path>
              </a:pathLst>
            </a:custGeom>
            <a:solidFill>
              <a:srgbClr val="6CB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7" name="Freeform 364"/>
            <p:cNvSpPr>
              <a:spLocks/>
            </p:cNvSpPr>
            <p:nvPr/>
          </p:nvSpPr>
          <p:spPr bwMode="auto">
            <a:xfrm>
              <a:off x="3488" y="2124"/>
              <a:ext cx="351" cy="320"/>
            </a:xfrm>
            <a:custGeom>
              <a:avLst/>
              <a:gdLst>
                <a:gd name="T0" fmla="*/ 3 w 1755"/>
                <a:gd name="T1" fmla="*/ 2 h 1602"/>
                <a:gd name="T2" fmla="*/ 2 w 1755"/>
                <a:gd name="T3" fmla="*/ 2 h 1602"/>
                <a:gd name="T4" fmla="*/ 2 w 1755"/>
                <a:gd name="T5" fmla="*/ 2 h 1602"/>
                <a:gd name="T6" fmla="*/ 2 w 1755"/>
                <a:gd name="T7" fmla="*/ 2 h 1602"/>
                <a:gd name="T8" fmla="*/ 2 w 1755"/>
                <a:gd name="T9" fmla="*/ 2 h 1602"/>
                <a:gd name="T10" fmla="*/ 2 w 1755"/>
                <a:gd name="T11" fmla="*/ 3 h 1602"/>
                <a:gd name="T12" fmla="*/ 2 w 1755"/>
                <a:gd name="T13" fmla="*/ 3 h 1602"/>
                <a:gd name="T14" fmla="*/ 2 w 1755"/>
                <a:gd name="T15" fmla="*/ 2 h 1602"/>
                <a:gd name="T16" fmla="*/ 2 w 1755"/>
                <a:gd name="T17" fmla="*/ 2 h 1602"/>
                <a:gd name="T18" fmla="*/ 1 w 1755"/>
                <a:gd name="T19" fmla="*/ 2 h 1602"/>
                <a:gd name="T20" fmla="*/ 1 w 1755"/>
                <a:gd name="T21" fmla="*/ 2 h 1602"/>
                <a:gd name="T22" fmla="*/ 0 w 1755"/>
                <a:gd name="T23" fmla="*/ 2 h 1602"/>
                <a:gd name="T24" fmla="*/ 0 w 1755"/>
                <a:gd name="T25" fmla="*/ 2 h 1602"/>
                <a:gd name="T26" fmla="*/ 0 w 1755"/>
                <a:gd name="T27" fmla="*/ 2 h 1602"/>
                <a:gd name="T28" fmla="*/ 0 w 1755"/>
                <a:gd name="T29" fmla="*/ 1 h 1602"/>
                <a:gd name="T30" fmla="*/ 0 w 1755"/>
                <a:gd name="T31" fmla="*/ 1 h 1602"/>
                <a:gd name="T32" fmla="*/ 0 w 1755"/>
                <a:gd name="T33" fmla="*/ 1 h 1602"/>
                <a:gd name="T34" fmla="*/ 1 w 1755"/>
                <a:gd name="T35" fmla="*/ 1 h 1602"/>
                <a:gd name="T36" fmla="*/ 1 w 1755"/>
                <a:gd name="T37" fmla="*/ 1 h 1602"/>
                <a:gd name="T38" fmla="*/ 1 w 1755"/>
                <a:gd name="T39" fmla="*/ 0 h 1602"/>
                <a:gd name="T40" fmla="*/ 1 w 1755"/>
                <a:gd name="T41" fmla="*/ 0 h 1602"/>
                <a:gd name="T42" fmla="*/ 1 w 1755"/>
                <a:gd name="T43" fmla="*/ 0 h 1602"/>
                <a:gd name="T44" fmla="*/ 1 w 1755"/>
                <a:gd name="T45" fmla="*/ 0 h 1602"/>
                <a:gd name="T46" fmla="*/ 1 w 1755"/>
                <a:gd name="T47" fmla="*/ 0 h 1602"/>
                <a:gd name="T48" fmla="*/ 2 w 1755"/>
                <a:gd name="T49" fmla="*/ 0 h 1602"/>
                <a:gd name="T50" fmla="*/ 2 w 1755"/>
                <a:gd name="T51" fmla="*/ 0 h 1602"/>
                <a:gd name="T52" fmla="*/ 2 w 1755"/>
                <a:gd name="T53" fmla="*/ 1 h 1602"/>
                <a:gd name="T54" fmla="*/ 2 w 1755"/>
                <a:gd name="T55" fmla="*/ 1 h 1602"/>
                <a:gd name="T56" fmla="*/ 3 w 1755"/>
                <a:gd name="T57" fmla="*/ 1 h 1602"/>
                <a:gd name="T58" fmla="*/ 3 w 1755"/>
                <a:gd name="T59" fmla="*/ 1 h 1602"/>
                <a:gd name="T60" fmla="*/ 3 w 1755"/>
                <a:gd name="T61" fmla="*/ 2 h 16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55" h="1602">
                  <a:moveTo>
                    <a:pt x="1653" y="981"/>
                  </a:moveTo>
                  <a:lnTo>
                    <a:pt x="1498" y="1084"/>
                  </a:lnTo>
                  <a:lnTo>
                    <a:pt x="1394" y="1240"/>
                  </a:lnTo>
                  <a:lnTo>
                    <a:pt x="1342" y="1446"/>
                  </a:lnTo>
                  <a:lnTo>
                    <a:pt x="1240" y="1602"/>
                  </a:lnTo>
                  <a:lnTo>
                    <a:pt x="1136" y="1602"/>
                  </a:lnTo>
                  <a:lnTo>
                    <a:pt x="981" y="1549"/>
                  </a:lnTo>
                  <a:lnTo>
                    <a:pt x="826" y="1549"/>
                  </a:lnTo>
                  <a:lnTo>
                    <a:pt x="568" y="1498"/>
                  </a:lnTo>
                  <a:lnTo>
                    <a:pt x="258" y="1291"/>
                  </a:lnTo>
                  <a:lnTo>
                    <a:pt x="0" y="1033"/>
                  </a:lnTo>
                  <a:lnTo>
                    <a:pt x="52" y="826"/>
                  </a:lnTo>
                  <a:lnTo>
                    <a:pt x="258" y="723"/>
                  </a:lnTo>
                  <a:lnTo>
                    <a:pt x="465" y="671"/>
                  </a:lnTo>
                  <a:lnTo>
                    <a:pt x="620" y="465"/>
                  </a:lnTo>
                  <a:lnTo>
                    <a:pt x="620" y="258"/>
                  </a:lnTo>
                  <a:lnTo>
                    <a:pt x="568" y="103"/>
                  </a:lnTo>
                  <a:lnTo>
                    <a:pt x="620" y="0"/>
                  </a:lnTo>
                  <a:lnTo>
                    <a:pt x="774" y="51"/>
                  </a:lnTo>
                  <a:lnTo>
                    <a:pt x="981" y="154"/>
                  </a:lnTo>
                  <a:lnTo>
                    <a:pt x="1187" y="309"/>
                  </a:lnTo>
                  <a:lnTo>
                    <a:pt x="1446" y="465"/>
                  </a:lnTo>
                  <a:lnTo>
                    <a:pt x="1653" y="723"/>
                  </a:lnTo>
                  <a:lnTo>
                    <a:pt x="1755" y="929"/>
                  </a:lnTo>
                  <a:lnTo>
                    <a:pt x="1653" y="981"/>
                  </a:lnTo>
                  <a:close/>
                </a:path>
              </a:pathLst>
            </a:custGeom>
            <a:solidFill>
              <a:srgbClr val="74B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8" name="Freeform 365"/>
            <p:cNvSpPr>
              <a:spLocks/>
            </p:cNvSpPr>
            <p:nvPr/>
          </p:nvSpPr>
          <p:spPr bwMode="auto">
            <a:xfrm>
              <a:off x="3518" y="2144"/>
              <a:ext cx="300" cy="279"/>
            </a:xfrm>
            <a:custGeom>
              <a:avLst/>
              <a:gdLst>
                <a:gd name="T0" fmla="*/ 2 w 1499"/>
                <a:gd name="T1" fmla="*/ 1 h 1395"/>
                <a:gd name="T2" fmla="*/ 2 w 1499"/>
                <a:gd name="T3" fmla="*/ 1 h 1395"/>
                <a:gd name="T4" fmla="*/ 2 w 1499"/>
                <a:gd name="T5" fmla="*/ 2 h 1395"/>
                <a:gd name="T6" fmla="*/ 2 w 1499"/>
                <a:gd name="T7" fmla="*/ 2 h 1395"/>
                <a:gd name="T8" fmla="*/ 2 w 1499"/>
                <a:gd name="T9" fmla="*/ 2 h 1395"/>
                <a:gd name="T10" fmla="*/ 2 w 1499"/>
                <a:gd name="T11" fmla="*/ 2 h 1395"/>
                <a:gd name="T12" fmla="*/ 1 w 1499"/>
                <a:gd name="T13" fmla="*/ 2 h 1395"/>
                <a:gd name="T14" fmla="*/ 1 w 1499"/>
                <a:gd name="T15" fmla="*/ 2 h 1395"/>
                <a:gd name="T16" fmla="*/ 1 w 1499"/>
                <a:gd name="T17" fmla="*/ 2 h 1395"/>
                <a:gd name="T18" fmla="*/ 1 w 1499"/>
                <a:gd name="T19" fmla="*/ 2 h 1395"/>
                <a:gd name="T20" fmla="*/ 1 w 1499"/>
                <a:gd name="T21" fmla="*/ 2 h 1395"/>
                <a:gd name="T22" fmla="*/ 0 w 1499"/>
                <a:gd name="T23" fmla="*/ 2 h 1395"/>
                <a:gd name="T24" fmla="*/ 0 w 1499"/>
                <a:gd name="T25" fmla="*/ 2 h 1395"/>
                <a:gd name="T26" fmla="*/ 0 w 1499"/>
                <a:gd name="T27" fmla="*/ 1 h 1395"/>
                <a:gd name="T28" fmla="*/ 0 w 1499"/>
                <a:gd name="T29" fmla="*/ 1 h 1395"/>
                <a:gd name="T30" fmla="*/ 0 w 1499"/>
                <a:gd name="T31" fmla="*/ 1 h 1395"/>
                <a:gd name="T32" fmla="*/ 0 w 1499"/>
                <a:gd name="T33" fmla="*/ 1 h 1395"/>
                <a:gd name="T34" fmla="*/ 1 w 1499"/>
                <a:gd name="T35" fmla="*/ 1 h 1395"/>
                <a:gd name="T36" fmla="*/ 1 w 1499"/>
                <a:gd name="T37" fmla="*/ 1 h 1395"/>
                <a:gd name="T38" fmla="*/ 1 w 1499"/>
                <a:gd name="T39" fmla="*/ 0 h 1395"/>
                <a:gd name="T40" fmla="*/ 1 w 1499"/>
                <a:gd name="T41" fmla="*/ 0 h 1395"/>
                <a:gd name="T42" fmla="*/ 1 w 1499"/>
                <a:gd name="T43" fmla="*/ 0 h 1395"/>
                <a:gd name="T44" fmla="*/ 1 w 1499"/>
                <a:gd name="T45" fmla="*/ 0 h 1395"/>
                <a:gd name="T46" fmla="*/ 1 w 1499"/>
                <a:gd name="T47" fmla="*/ 0 h 1395"/>
                <a:gd name="T48" fmla="*/ 1 w 1499"/>
                <a:gd name="T49" fmla="*/ 0 h 1395"/>
                <a:gd name="T50" fmla="*/ 2 w 1499"/>
                <a:gd name="T51" fmla="*/ 0 h 1395"/>
                <a:gd name="T52" fmla="*/ 2 w 1499"/>
                <a:gd name="T53" fmla="*/ 1 h 1395"/>
                <a:gd name="T54" fmla="*/ 2 w 1499"/>
                <a:gd name="T55" fmla="*/ 1 h 1395"/>
                <a:gd name="T56" fmla="*/ 2 w 1499"/>
                <a:gd name="T57" fmla="*/ 1 h 1395"/>
                <a:gd name="T58" fmla="*/ 2 w 1499"/>
                <a:gd name="T59" fmla="*/ 1 h 1395"/>
                <a:gd name="T60" fmla="*/ 2 w 1499"/>
                <a:gd name="T61" fmla="*/ 1 h 13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99" h="1395">
                  <a:moveTo>
                    <a:pt x="1344" y="775"/>
                  </a:moveTo>
                  <a:lnTo>
                    <a:pt x="1188" y="878"/>
                  </a:lnTo>
                  <a:lnTo>
                    <a:pt x="1137" y="1084"/>
                  </a:lnTo>
                  <a:lnTo>
                    <a:pt x="1086" y="1239"/>
                  </a:lnTo>
                  <a:lnTo>
                    <a:pt x="982" y="1395"/>
                  </a:lnTo>
                  <a:lnTo>
                    <a:pt x="879" y="1395"/>
                  </a:lnTo>
                  <a:lnTo>
                    <a:pt x="775" y="1343"/>
                  </a:lnTo>
                  <a:lnTo>
                    <a:pt x="672" y="1343"/>
                  </a:lnTo>
                  <a:lnTo>
                    <a:pt x="466" y="1291"/>
                  </a:lnTo>
                  <a:lnTo>
                    <a:pt x="259" y="1188"/>
                  </a:lnTo>
                  <a:lnTo>
                    <a:pt x="0" y="930"/>
                  </a:lnTo>
                  <a:lnTo>
                    <a:pt x="53" y="723"/>
                  </a:lnTo>
                  <a:lnTo>
                    <a:pt x="259" y="671"/>
                  </a:lnTo>
                  <a:lnTo>
                    <a:pt x="414" y="620"/>
                  </a:lnTo>
                  <a:lnTo>
                    <a:pt x="569" y="464"/>
                  </a:lnTo>
                  <a:lnTo>
                    <a:pt x="620" y="258"/>
                  </a:lnTo>
                  <a:lnTo>
                    <a:pt x="517" y="51"/>
                  </a:lnTo>
                  <a:lnTo>
                    <a:pt x="569" y="0"/>
                  </a:lnTo>
                  <a:lnTo>
                    <a:pt x="724" y="0"/>
                  </a:lnTo>
                  <a:lnTo>
                    <a:pt x="879" y="104"/>
                  </a:lnTo>
                  <a:lnTo>
                    <a:pt x="1086" y="206"/>
                  </a:lnTo>
                  <a:lnTo>
                    <a:pt x="1292" y="362"/>
                  </a:lnTo>
                  <a:lnTo>
                    <a:pt x="1499" y="568"/>
                  </a:lnTo>
                  <a:lnTo>
                    <a:pt x="1499" y="723"/>
                  </a:lnTo>
                  <a:lnTo>
                    <a:pt x="1344" y="775"/>
                  </a:lnTo>
                  <a:close/>
                </a:path>
              </a:pathLst>
            </a:custGeom>
            <a:solidFill>
              <a:srgbClr val="7C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39" name="Freeform 366"/>
            <p:cNvSpPr>
              <a:spLocks/>
            </p:cNvSpPr>
            <p:nvPr/>
          </p:nvSpPr>
          <p:spPr bwMode="auto">
            <a:xfrm>
              <a:off x="3550" y="2155"/>
              <a:ext cx="258" cy="248"/>
            </a:xfrm>
            <a:custGeom>
              <a:avLst/>
              <a:gdLst>
                <a:gd name="T0" fmla="*/ 1 w 1290"/>
                <a:gd name="T1" fmla="*/ 2 h 1240"/>
                <a:gd name="T2" fmla="*/ 1 w 1290"/>
                <a:gd name="T3" fmla="*/ 2 h 1240"/>
                <a:gd name="T4" fmla="*/ 1 w 1290"/>
                <a:gd name="T5" fmla="*/ 2 h 1240"/>
                <a:gd name="T6" fmla="*/ 0 w 1290"/>
                <a:gd name="T7" fmla="*/ 2 h 1240"/>
                <a:gd name="T8" fmla="*/ 0 w 1290"/>
                <a:gd name="T9" fmla="*/ 2 h 1240"/>
                <a:gd name="T10" fmla="*/ 0 w 1290"/>
                <a:gd name="T11" fmla="*/ 1 h 1240"/>
                <a:gd name="T12" fmla="*/ 0 w 1290"/>
                <a:gd name="T13" fmla="*/ 1 h 1240"/>
                <a:gd name="T14" fmla="*/ 0 w 1290"/>
                <a:gd name="T15" fmla="*/ 1 h 1240"/>
                <a:gd name="T16" fmla="*/ 0 w 1290"/>
                <a:gd name="T17" fmla="*/ 1 h 1240"/>
                <a:gd name="T18" fmla="*/ 1 w 1290"/>
                <a:gd name="T19" fmla="*/ 1 h 1240"/>
                <a:gd name="T20" fmla="*/ 1 w 1290"/>
                <a:gd name="T21" fmla="*/ 1 h 1240"/>
                <a:gd name="T22" fmla="*/ 1 w 1290"/>
                <a:gd name="T23" fmla="*/ 1 h 1240"/>
                <a:gd name="T24" fmla="*/ 1 w 1290"/>
                <a:gd name="T25" fmla="*/ 1 h 1240"/>
                <a:gd name="T26" fmla="*/ 1 w 1290"/>
                <a:gd name="T27" fmla="*/ 0 h 1240"/>
                <a:gd name="T28" fmla="*/ 1 w 1290"/>
                <a:gd name="T29" fmla="*/ 0 h 1240"/>
                <a:gd name="T30" fmla="*/ 1 w 1290"/>
                <a:gd name="T31" fmla="*/ 0 h 1240"/>
                <a:gd name="T32" fmla="*/ 1 w 1290"/>
                <a:gd name="T33" fmla="*/ 0 h 1240"/>
                <a:gd name="T34" fmla="*/ 1 w 1290"/>
                <a:gd name="T35" fmla="*/ 0 h 1240"/>
                <a:gd name="T36" fmla="*/ 2 w 1290"/>
                <a:gd name="T37" fmla="*/ 0 h 1240"/>
                <a:gd name="T38" fmla="*/ 2 w 1290"/>
                <a:gd name="T39" fmla="*/ 0 h 1240"/>
                <a:gd name="T40" fmla="*/ 2 w 1290"/>
                <a:gd name="T41" fmla="*/ 1 h 1240"/>
                <a:gd name="T42" fmla="*/ 2 w 1290"/>
                <a:gd name="T43" fmla="*/ 1 h 1240"/>
                <a:gd name="T44" fmla="*/ 2 w 1290"/>
                <a:gd name="T45" fmla="*/ 1 h 1240"/>
                <a:gd name="T46" fmla="*/ 2 w 1290"/>
                <a:gd name="T47" fmla="*/ 1 h 1240"/>
                <a:gd name="T48" fmla="*/ 1 w 1290"/>
                <a:gd name="T49" fmla="*/ 1 h 1240"/>
                <a:gd name="T50" fmla="*/ 1 w 1290"/>
                <a:gd name="T51" fmla="*/ 1 h 1240"/>
                <a:gd name="T52" fmla="*/ 1 w 1290"/>
                <a:gd name="T53" fmla="*/ 2 h 1240"/>
                <a:gd name="T54" fmla="*/ 1 w 1290"/>
                <a:gd name="T55" fmla="*/ 2 h 1240"/>
                <a:gd name="T56" fmla="*/ 1 w 1290"/>
                <a:gd name="T57" fmla="*/ 2 h 1240"/>
                <a:gd name="T58" fmla="*/ 1 w 1290"/>
                <a:gd name="T59" fmla="*/ 2 h 1240"/>
                <a:gd name="T60" fmla="*/ 1 w 1290"/>
                <a:gd name="T61" fmla="*/ 2 h 124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90" h="1240">
                  <a:moveTo>
                    <a:pt x="516" y="1137"/>
                  </a:moveTo>
                  <a:lnTo>
                    <a:pt x="464" y="1137"/>
                  </a:lnTo>
                  <a:lnTo>
                    <a:pt x="361" y="1137"/>
                  </a:lnTo>
                  <a:lnTo>
                    <a:pt x="206" y="1086"/>
                  </a:lnTo>
                  <a:lnTo>
                    <a:pt x="0" y="879"/>
                  </a:lnTo>
                  <a:lnTo>
                    <a:pt x="51" y="672"/>
                  </a:lnTo>
                  <a:lnTo>
                    <a:pt x="258" y="620"/>
                  </a:lnTo>
                  <a:lnTo>
                    <a:pt x="413" y="620"/>
                  </a:lnTo>
                  <a:lnTo>
                    <a:pt x="568" y="517"/>
                  </a:lnTo>
                  <a:lnTo>
                    <a:pt x="619" y="362"/>
                  </a:lnTo>
                  <a:lnTo>
                    <a:pt x="516" y="155"/>
                  </a:lnTo>
                  <a:lnTo>
                    <a:pt x="516" y="53"/>
                  </a:lnTo>
                  <a:lnTo>
                    <a:pt x="619" y="0"/>
                  </a:lnTo>
                  <a:lnTo>
                    <a:pt x="774" y="104"/>
                  </a:lnTo>
                  <a:lnTo>
                    <a:pt x="930" y="207"/>
                  </a:lnTo>
                  <a:lnTo>
                    <a:pt x="1136" y="311"/>
                  </a:lnTo>
                  <a:lnTo>
                    <a:pt x="1290" y="517"/>
                  </a:lnTo>
                  <a:lnTo>
                    <a:pt x="1239" y="620"/>
                  </a:lnTo>
                  <a:lnTo>
                    <a:pt x="1084" y="620"/>
                  </a:lnTo>
                  <a:lnTo>
                    <a:pt x="930" y="724"/>
                  </a:lnTo>
                  <a:lnTo>
                    <a:pt x="877" y="930"/>
                  </a:lnTo>
                  <a:lnTo>
                    <a:pt x="826" y="1137"/>
                  </a:lnTo>
                  <a:lnTo>
                    <a:pt x="723" y="1240"/>
                  </a:lnTo>
                  <a:lnTo>
                    <a:pt x="619" y="1240"/>
                  </a:lnTo>
                  <a:lnTo>
                    <a:pt x="516" y="1137"/>
                  </a:lnTo>
                  <a:close/>
                </a:path>
              </a:pathLst>
            </a:custGeom>
            <a:solidFill>
              <a:srgbClr val="84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0" name="Freeform 367"/>
            <p:cNvSpPr>
              <a:spLocks/>
            </p:cNvSpPr>
            <p:nvPr/>
          </p:nvSpPr>
          <p:spPr bwMode="auto">
            <a:xfrm>
              <a:off x="3890" y="2465"/>
              <a:ext cx="538" cy="403"/>
            </a:xfrm>
            <a:custGeom>
              <a:avLst/>
              <a:gdLst>
                <a:gd name="T0" fmla="*/ 1 w 2687"/>
                <a:gd name="T1" fmla="*/ 0 h 2015"/>
                <a:gd name="T2" fmla="*/ 1 w 2687"/>
                <a:gd name="T3" fmla="*/ 0 h 2015"/>
                <a:gd name="T4" fmla="*/ 2 w 2687"/>
                <a:gd name="T5" fmla="*/ 1 h 2015"/>
                <a:gd name="T6" fmla="*/ 2 w 2687"/>
                <a:gd name="T7" fmla="*/ 1 h 2015"/>
                <a:gd name="T8" fmla="*/ 3 w 2687"/>
                <a:gd name="T9" fmla="*/ 2 h 2015"/>
                <a:gd name="T10" fmla="*/ 3 w 2687"/>
                <a:gd name="T11" fmla="*/ 2 h 2015"/>
                <a:gd name="T12" fmla="*/ 3 w 2687"/>
                <a:gd name="T13" fmla="*/ 2 h 2015"/>
                <a:gd name="T14" fmla="*/ 3 w 2687"/>
                <a:gd name="T15" fmla="*/ 2 h 2015"/>
                <a:gd name="T16" fmla="*/ 4 w 2687"/>
                <a:gd name="T17" fmla="*/ 3 h 2015"/>
                <a:gd name="T18" fmla="*/ 4 w 2687"/>
                <a:gd name="T19" fmla="*/ 3 h 2015"/>
                <a:gd name="T20" fmla="*/ 4 w 2687"/>
                <a:gd name="T21" fmla="*/ 3 h 2015"/>
                <a:gd name="T22" fmla="*/ 4 w 2687"/>
                <a:gd name="T23" fmla="*/ 3 h 2015"/>
                <a:gd name="T24" fmla="*/ 4 w 2687"/>
                <a:gd name="T25" fmla="*/ 3 h 2015"/>
                <a:gd name="T26" fmla="*/ 4 w 2687"/>
                <a:gd name="T27" fmla="*/ 3 h 2015"/>
                <a:gd name="T28" fmla="*/ 4 w 2687"/>
                <a:gd name="T29" fmla="*/ 3 h 2015"/>
                <a:gd name="T30" fmla="*/ 3 w 2687"/>
                <a:gd name="T31" fmla="*/ 3 h 2015"/>
                <a:gd name="T32" fmla="*/ 3 w 2687"/>
                <a:gd name="T33" fmla="*/ 3 h 2015"/>
                <a:gd name="T34" fmla="*/ 2 w 2687"/>
                <a:gd name="T35" fmla="*/ 3 h 2015"/>
                <a:gd name="T36" fmla="*/ 2 w 2687"/>
                <a:gd name="T37" fmla="*/ 3 h 2015"/>
                <a:gd name="T38" fmla="*/ 2 w 2687"/>
                <a:gd name="T39" fmla="*/ 2 h 2015"/>
                <a:gd name="T40" fmla="*/ 2 w 2687"/>
                <a:gd name="T41" fmla="*/ 2 h 2015"/>
                <a:gd name="T42" fmla="*/ 2 w 2687"/>
                <a:gd name="T43" fmla="*/ 2 h 2015"/>
                <a:gd name="T44" fmla="*/ 2 w 2687"/>
                <a:gd name="T45" fmla="*/ 2 h 2015"/>
                <a:gd name="T46" fmla="*/ 2 w 2687"/>
                <a:gd name="T47" fmla="*/ 2 h 2015"/>
                <a:gd name="T48" fmla="*/ 2 w 2687"/>
                <a:gd name="T49" fmla="*/ 2 h 2015"/>
                <a:gd name="T50" fmla="*/ 1 w 2687"/>
                <a:gd name="T51" fmla="*/ 1 h 2015"/>
                <a:gd name="T52" fmla="*/ 0 w 2687"/>
                <a:gd name="T53" fmla="*/ 1 h 2015"/>
                <a:gd name="T54" fmla="*/ 0 w 2687"/>
                <a:gd name="T55" fmla="*/ 0 h 2015"/>
                <a:gd name="T56" fmla="*/ 0 w 2687"/>
                <a:gd name="T57" fmla="*/ 0 h 2015"/>
                <a:gd name="T58" fmla="*/ 0 w 2687"/>
                <a:gd name="T59" fmla="*/ 0 h 2015"/>
                <a:gd name="T60" fmla="*/ 0 w 2687"/>
                <a:gd name="T61" fmla="*/ 0 h 2015"/>
                <a:gd name="T62" fmla="*/ 1 w 2687"/>
                <a:gd name="T63" fmla="*/ 0 h 20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87" h="2015">
                  <a:moveTo>
                    <a:pt x="569" y="52"/>
                  </a:moveTo>
                  <a:lnTo>
                    <a:pt x="879" y="258"/>
                  </a:lnTo>
                  <a:lnTo>
                    <a:pt x="1188" y="517"/>
                  </a:lnTo>
                  <a:lnTo>
                    <a:pt x="1499" y="775"/>
                  </a:lnTo>
                  <a:lnTo>
                    <a:pt x="1757" y="1033"/>
                  </a:lnTo>
                  <a:lnTo>
                    <a:pt x="1912" y="1240"/>
                  </a:lnTo>
                  <a:lnTo>
                    <a:pt x="2118" y="1395"/>
                  </a:lnTo>
                  <a:lnTo>
                    <a:pt x="2325" y="1602"/>
                  </a:lnTo>
                  <a:lnTo>
                    <a:pt x="2480" y="1757"/>
                  </a:lnTo>
                  <a:lnTo>
                    <a:pt x="2634" y="1911"/>
                  </a:lnTo>
                  <a:lnTo>
                    <a:pt x="2687" y="2015"/>
                  </a:lnTo>
                  <a:lnTo>
                    <a:pt x="2532" y="2015"/>
                  </a:lnTo>
                  <a:lnTo>
                    <a:pt x="2221" y="1757"/>
                  </a:lnTo>
                  <a:lnTo>
                    <a:pt x="1860" y="1602"/>
                  </a:lnTo>
                  <a:lnTo>
                    <a:pt x="1550" y="1653"/>
                  </a:lnTo>
                  <a:lnTo>
                    <a:pt x="1292" y="1705"/>
                  </a:lnTo>
                  <a:lnTo>
                    <a:pt x="1344" y="1550"/>
                  </a:lnTo>
                  <a:lnTo>
                    <a:pt x="1447" y="1344"/>
                  </a:lnTo>
                  <a:lnTo>
                    <a:pt x="1344" y="1189"/>
                  </a:lnTo>
                  <a:lnTo>
                    <a:pt x="1034" y="982"/>
                  </a:lnTo>
                  <a:lnTo>
                    <a:pt x="517" y="827"/>
                  </a:lnTo>
                  <a:lnTo>
                    <a:pt x="0" y="569"/>
                  </a:lnTo>
                  <a:lnTo>
                    <a:pt x="53" y="156"/>
                  </a:lnTo>
                  <a:lnTo>
                    <a:pt x="104" y="104"/>
                  </a:lnTo>
                  <a:lnTo>
                    <a:pt x="259" y="0"/>
                  </a:lnTo>
                  <a:lnTo>
                    <a:pt x="569" y="52"/>
                  </a:lnTo>
                  <a:close/>
                </a:path>
              </a:pathLst>
            </a:custGeom>
            <a:solidFill>
              <a:srgbClr val="5DA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1" name="Freeform 368"/>
            <p:cNvSpPr>
              <a:spLocks/>
            </p:cNvSpPr>
            <p:nvPr/>
          </p:nvSpPr>
          <p:spPr bwMode="auto">
            <a:xfrm>
              <a:off x="3921" y="2475"/>
              <a:ext cx="476" cy="372"/>
            </a:xfrm>
            <a:custGeom>
              <a:avLst/>
              <a:gdLst>
                <a:gd name="T0" fmla="*/ 1 w 2376"/>
                <a:gd name="T1" fmla="*/ 0 h 1859"/>
                <a:gd name="T2" fmla="*/ 1 w 2376"/>
                <a:gd name="T3" fmla="*/ 0 h 1859"/>
                <a:gd name="T4" fmla="*/ 2 w 2376"/>
                <a:gd name="T5" fmla="*/ 1 h 1859"/>
                <a:gd name="T6" fmla="*/ 2 w 2376"/>
                <a:gd name="T7" fmla="*/ 1 h 1859"/>
                <a:gd name="T8" fmla="*/ 3 w 2376"/>
                <a:gd name="T9" fmla="*/ 2 h 1859"/>
                <a:gd name="T10" fmla="*/ 3 w 2376"/>
                <a:gd name="T11" fmla="*/ 2 h 1859"/>
                <a:gd name="T12" fmla="*/ 3 w 2376"/>
                <a:gd name="T13" fmla="*/ 2 h 1859"/>
                <a:gd name="T14" fmla="*/ 3 w 2376"/>
                <a:gd name="T15" fmla="*/ 2 h 1859"/>
                <a:gd name="T16" fmla="*/ 3 w 2376"/>
                <a:gd name="T17" fmla="*/ 3 h 1859"/>
                <a:gd name="T18" fmla="*/ 4 w 2376"/>
                <a:gd name="T19" fmla="*/ 3 h 1859"/>
                <a:gd name="T20" fmla="*/ 4 w 2376"/>
                <a:gd name="T21" fmla="*/ 3 h 1859"/>
                <a:gd name="T22" fmla="*/ 4 w 2376"/>
                <a:gd name="T23" fmla="*/ 3 h 1859"/>
                <a:gd name="T24" fmla="*/ 4 w 2376"/>
                <a:gd name="T25" fmla="*/ 3 h 1859"/>
                <a:gd name="T26" fmla="*/ 3 w 2376"/>
                <a:gd name="T27" fmla="*/ 3 h 1859"/>
                <a:gd name="T28" fmla="*/ 3 w 2376"/>
                <a:gd name="T29" fmla="*/ 2 h 1859"/>
                <a:gd name="T30" fmla="*/ 3 w 2376"/>
                <a:gd name="T31" fmla="*/ 2 h 1859"/>
                <a:gd name="T32" fmla="*/ 2 w 2376"/>
                <a:gd name="T33" fmla="*/ 3 h 1859"/>
                <a:gd name="T34" fmla="*/ 2 w 2376"/>
                <a:gd name="T35" fmla="*/ 3 h 1859"/>
                <a:gd name="T36" fmla="*/ 2 w 2376"/>
                <a:gd name="T37" fmla="*/ 2 h 1859"/>
                <a:gd name="T38" fmla="*/ 2 w 2376"/>
                <a:gd name="T39" fmla="*/ 2 h 1859"/>
                <a:gd name="T40" fmla="*/ 2 w 2376"/>
                <a:gd name="T41" fmla="*/ 2 h 1859"/>
                <a:gd name="T42" fmla="*/ 2 w 2376"/>
                <a:gd name="T43" fmla="*/ 2 h 1859"/>
                <a:gd name="T44" fmla="*/ 1 w 2376"/>
                <a:gd name="T45" fmla="*/ 1 h 1859"/>
                <a:gd name="T46" fmla="*/ 1 w 2376"/>
                <a:gd name="T47" fmla="*/ 1 h 1859"/>
                <a:gd name="T48" fmla="*/ 1 w 2376"/>
                <a:gd name="T49" fmla="*/ 1 h 1859"/>
                <a:gd name="T50" fmla="*/ 0 w 2376"/>
                <a:gd name="T51" fmla="*/ 1 h 1859"/>
                <a:gd name="T52" fmla="*/ 0 w 2376"/>
                <a:gd name="T53" fmla="*/ 0 h 1859"/>
                <a:gd name="T54" fmla="*/ 0 w 2376"/>
                <a:gd name="T55" fmla="*/ 0 h 1859"/>
                <a:gd name="T56" fmla="*/ 0 w 2376"/>
                <a:gd name="T57" fmla="*/ 0 h 1859"/>
                <a:gd name="T58" fmla="*/ 0 w 2376"/>
                <a:gd name="T59" fmla="*/ 0 h 1859"/>
                <a:gd name="T60" fmla="*/ 1 w 2376"/>
                <a:gd name="T61" fmla="*/ 0 h 185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376" h="1859">
                  <a:moveTo>
                    <a:pt x="465" y="52"/>
                  </a:moveTo>
                  <a:lnTo>
                    <a:pt x="774" y="259"/>
                  </a:lnTo>
                  <a:lnTo>
                    <a:pt x="1032" y="517"/>
                  </a:lnTo>
                  <a:lnTo>
                    <a:pt x="1343" y="723"/>
                  </a:lnTo>
                  <a:lnTo>
                    <a:pt x="1601" y="981"/>
                  </a:lnTo>
                  <a:lnTo>
                    <a:pt x="1807" y="1188"/>
                  </a:lnTo>
                  <a:lnTo>
                    <a:pt x="2014" y="1395"/>
                  </a:lnTo>
                  <a:lnTo>
                    <a:pt x="2169" y="1601"/>
                  </a:lnTo>
                  <a:lnTo>
                    <a:pt x="2324" y="1756"/>
                  </a:lnTo>
                  <a:lnTo>
                    <a:pt x="2376" y="1859"/>
                  </a:lnTo>
                  <a:lnTo>
                    <a:pt x="2272" y="1859"/>
                  </a:lnTo>
                  <a:lnTo>
                    <a:pt x="2014" y="1653"/>
                  </a:lnTo>
                  <a:lnTo>
                    <a:pt x="1704" y="1498"/>
                  </a:lnTo>
                  <a:lnTo>
                    <a:pt x="1394" y="1601"/>
                  </a:lnTo>
                  <a:lnTo>
                    <a:pt x="1188" y="1601"/>
                  </a:lnTo>
                  <a:lnTo>
                    <a:pt x="1239" y="1446"/>
                  </a:lnTo>
                  <a:lnTo>
                    <a:pt x="1343" y="1239"/>
                  </a:lnTo>
                  <a:lnTo>
                    <a:pt x="1239" y="1085"/>
                  </a:lnTo>
                  <a:lnTo>
                    <a:pt x="930" y="930"/>
                  </a:lnTo>
                  <a:lnTo>
                    <a:pt x="465" y="775"/>
                  </a:lnTo>
                  <a:lnTo>
                    <a:pt x="52" y="517"/>
                  </a:lnTo>
                  <a:lnTo>
                    <a:pt x="0" y="155"/>
                  </a:lnTo>
                  <a:lnTo>
                    <a:pt x="52" y="104"/>
                  </a:lnTo>
                  <a:lnTo>
                    <a:pt x="155" y="0"/>
                  </a:lnTo>
                  <a:lnTo>
                    <a:pt x="465" y="52"/>
                  </a:lnTo>
                  <a:close/>
                </a:path>
              </a:pathLst>
            </a:custGeom>
            <a:solidFill>
              <a:srgbClr val="67B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2" name="Freeform 369"/>
            <p:cNvSpPr>
              <a:spLocks/>
            </p:cNvSpPr>
            <p:nvPr/>
          </p:nvSpPr>
          <p:spPr bwMode="auto">
            <a:xfrm>
              <a:off x="3952" y="2485"/>
              <a:ext cx="424" cy="341"/>
            </a:xfrm>
            <a:custGeom>
              <a:avLst/>
              <a:gdLst>
                <a:gd name="T0" fmla="*/ 1 w 2117"/>
                <a:gd name="T1" fmla="*/ 0 h 1704"/>
                <a:gd name="T2" fmla="*/ 1 w 2117"/>
                <a:gd name="T3" fmla="*/ 0 h 1704"/>
                <a:gd name="T4" fmla="*/ 1 w 2117"/>
                <a:gd name="T5" fmla="*/ 1 h 1704"/>
                <a:gd name="T6" fmla="*/ 2 w 2117"/>
                <a:gd name="T7" fmla="*/ 1 h 1704"/>
                <a:gd name="T8" fmla="*/ 2 w 2117"/>
                <a:gd name="T9" fmla="*/ 2 h 1704"/>
                <a:gd name="T10" fmla="*/ 2 w 2117"/>
                <a:gd name="T11" fmla="*/ 2 h 1704"/>
                <a:gd name="T12" fmla="*/ 3 w 2117"/>
                <a:gd name="T13" fmla="*/ 2 h 1704"/>
                <a:gd name="T14" fmla="*/ 3 w 2117"/>
                <a:gd name="T15" fmla="*/ 2 h 1704"/>
                <a:gd name="T16" fmla="*/ 3 w 2117"/>
                <a:gd name="T17" fmla="*/ 3 h 1704"/>
                <a:gd name="T18" fmla="*/ 3 w 2117"/>
                <a:gd name="T19" fmla="*/ 3 h 1704"/>
                <a:gd name="T20" fmla="*/ 3 w 2117"/>
                <a:gd name="T21" fmla="*/ 3 h 1704"/>
                <a:gd name="T22" fmla="*/ 3 w 2117"/>
                <a:gd name="T23" fmla="*/ 2 h 1704"/>
                <a:gd name="T24" fmla="*/ 2 w 2117"/>
                <a:gd name="T25" fmla="*/ 2 h 1704"/>
                <a:gd name="T26" fmla="*/ 2 w 2117"/>
                <a:gd name="T27" fmla="*/ 2 h 1704"/>
                <a:gd name="T28" fmla="*/ 2 w 2117"/>
                <a:gd name="T29" fmla="*/ 2 h 1704"/>
                <a:gd name="T30" fmla="*/ 2 w 2117"/>
                <a:gd name="T31" fmla="*/ 2 h 1704"/>
                <a:gd name="T32" fmla="*/ 2 w 2117"/>
                <a:gd name="T33" fmla="*/ 2 h 1704"/>
                <a:gd name="T34" fmla="*/ 2 w 2117"/>
                <a:gd name="T35" fmla="*/ 2 h 1704"/>
                <a:gd name="T36" fmla="*/ 2 w 2117"/>
                <a:gd name="T37" fmla="*/ 2 h 1704"/>
                <a:gd name="T38" fmla="*/ 2 w 2117"/>
                <a:gd name="T39" fmla="*/ 2 h 1704"/>
                <a:gd name="T40" fmla="*/ 1 w 2117"/>
                <a:gd name="T41" fmla="*/ 1 h 1704"/>
                <a:gd name="T42" fmla="*/ 1 w 2117"/>
                <a:gd name="T43" fmla="*/ 1 h 1704"/>
                <a:gd name="T44" fmla="*/ 1 w 2117"/>
                <a:gd name="T45" fmla="*/ 1 h 1704"/>
                <a:gd name="T46" fmla="*/ 0 w 2117"/>
                <a:gd name="T47" fmla="*/ 1 h 1704"/>
                <a:gd name="T48" fmla="*/ 0 w 2117"/>
                <a:gd name="T49" fmla="*/ 0 h 1704"/>
                <a:gd name="T50" fmla="*/ 0 w 2117"/>
                <a:gd name="T51" fmla="*/ 0 h 1704"/>
                <a:gd name="T52" fmla="*/ 0 w 2117"/>
                <a:gd name="T53" fmla="*/ 0 h 1704"/>
                <a:gd name="T54" fmla="*/ 0 w 2117"/>
                <a:gd name="T55" fmla="*/ 0 h 1704"/>
                <a:gd name="T56" fmla="*/ 1 w 2117"/>
                <a:gd name="T57" fmla="*/ 0 h 170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17" h="1704">
                  <a:moveTo>
                    <a:pt x="362" y="52"/>
                  </a:moveTo>
                  <a:lnTo>
                    <a:pt x="671" y="258"/>
                  </a:lnTo>
                  <a:lnTo>
                    <a:pt x="930" y="516"/>
                  </a:lnTo>
                  <a:lnTo>
                    <a:pt x="1136" y="723"/>
                  </a:lnTo>
                  <a:lnTo>
                    <a:pt x="1394" y="981"/>
                  </a:lnTo>
                  <a:lnTo>
                    <a:pt x="1704" y="1291"/>
                  </a:lnTo>
                  <a:lnTo>
                    <a:pt x="1963" y="1549"/>
                  </a:lnTo>
                  <a:lnTo>
                    <a:pt x="2117" y="1704"/>
                  </a:lnTo>
                  <a:lnTo>
                    <a:pt x="2014" y="1704"/>
                  </a:lnTo>
                  <a:lnTo>
                    <a:pt x="1807" y="1498"/>
                  </a:lnTo>
                  <a:lnTo>
                    <a:pt x="1549" y="1394"/>
                  </a:lnTo>
                  <a:lnTo>
                    <a:pt x="1291" y="1498"/>
                  </a:lnTo>
                  <a:lnTo>
                    <a:pt x="1084" y="1498"/>
                  </a:lnTo>
                  <a:lnTo>
                    <a:pt x="1136" y="1343"/>
                  </a:lnTo>
                  <a:lnTo>
                    <a:pt x="1239" y="1136"/>
                  </a:lnTo>
                  <a:lnTo>
                    <a:pt x="1084" y="1033"/>
                  </a:lnTo>
                  <a:lnTo>
                    <a:pt x="826" y="827"/>
                  </a:lnTo>
                  <a:lnTo>
                    <a:pt x="464" y="671"/>
                  </a:lnTo>
                  <a:lnTo>
                    <a:pt x="51" y="465"/>
                  </a:lnTo>
                  <a:lnTo>
                    <a:pt x="0" y="154"/>
                  </a:lnTo>
                  <a:lnTo>
                    <a:pt x="0" y="103"/>
                  </a:lnTo>
                  <a:lnTo>
                    <a:pt x="104" y="0"/>
                  </a:lnTo>
                  <a:lnTo>
                    <a:pt x="362" y="52"/>
                  </a:lnTo>
                  <a:close/>
                </a:path>
              </a:pathLst>
            </a:custGeom>
            <a:solidFill>
              <a:srgbClr val="71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3" name="Freeform 370"/>
            <p:cNvSpPr>
              <a:spLocks/>
            </p:cNvSpPr>
            <p:nvPr/>
          </p:nvSpPr>
          <p:spPr bwMode="auto">
            <a:xfrm>
              <a:off x="3973" y="2496"/>
              <a:ext cx="372" cy="310"/>
            </a:xfrm>
            <a:custGeom>
              <a:avLst/>
              <a:gdLst>
                <a:gd name="T0" fmla="*/ 0 w 1859"/>
                <a:gd name="T1" fmla="*/ 0 h 1549"/>
                <a:gd name="T2" fmla="*/ 1 w 1859"/>
                <a:gd name="T3" fmla="*/ 0 h 1549"/>
                <a:gd name="T4" fmla="*/ 1 w 1859"/>
                <a:gd name="T5" fmla="*/ 1 h 1549"/>
                <a:gd name="T6" fmla="*/ 2 w 1859"/>
                <a:gd name="T7" fmla="*/ 1 h 1549"/>
                <a:gd name="T8" fmla="*/ 2 w 1859"/>
                <a:gd name="T9" fmla="*/ 1 h 1549"/>
                <a:gd name="T10" fmla="*/ 2 w 1859"/>
                <a:gd name="T11" fmla="*/ 1 h 1549"/>
                <a:gd name="T12" fmla="*/ 2 w 1859"/>
                <a:gd name="T13" fmla="*/ 2 h 1549"/>
                <a:gd name="T14" fmla="*/ 3 w 1859"/>
                <a:gd name="T15" fmla="*/ 2 h 1549"/>
                <a:gd name="T16" fmla="*/ 3 w 1859"/>
                <a:gd name="T17" fmla="*/ 2 h 1549"/>
                <a:gd name="T18" fmla="*/ 3 w 1859"/>
                <a:gd name="T19" fmla="*/ 2 h 1549"/>
                <a:gd name="T20" fmla="*/ 3 w 1859"/>
                <a:gd name="T21" fmla="*/ 2 h 1549"/>
                <a:gd name="T22" fmla="*/ 3 w 1859"/>
                <a:gd name="T23" fmla="*/ 2 h 1549"/>
                <a:gd name="T24" fmla="*/ 2 w 1859"/>
                <a:gd name="T25" fmla="*/ 2 h 1549"/>
                <a:gd name="T26" fmla="*/ 2 w 1859"/>
                <a:gd name="T27" fmla="*/ 2 h 1549"/>
                <a:gd name="T28" fmla="*/ 2 w 1859"/>
                <a:gd name="T29" fmla="*/ 2 h 1549"/>
                <a:gd name="T30" fmla="*/ 2 w 1859"/>
                <a:gd name="T31" fmla="*/ 2 h 1549"/>
                <a:gd name="T32" fmla="*/ 2 w 1859"/>
                <a:gd name="T33" fmla="*/ 2 h 1549"/>
                <a:gd name="T34" fmla="*/ 2 w 1859"/>
                <a:gd name="T35" fmla="*/ 2 h 1549"/>
                <a:gd name="T36" fmla="*/ 2 w 1859"/>
                <a:gd name="T37" fmla="*/ 2 h 1549"/>
                <a:gd name="T38" fmla="*/ 2 w 1859"/>
                <a:gd name="T39" fmla="*/ 1 h 1549"/>
                <a:gd name="T40" fmla="*/ 1 w 1859"/>
                <a:gd name="T41" fmla="*/ 1 h 1549"/>
                <a:gd name="T42" fmla="*/ 1 w 1859"/>
                <a:gd name="T43" fmla="*/ 1 h 1549"/>
                <a:gd name="T44" fmla="*/ 1 w 1859"/>
                <a:gd name="T45" fmla="*/ 1 h 1549"/>
                <a:gd name="T46" fmla="*/ 0 w 1859"/>
                <a:gd name="T47" fmla="*/ 1 h 1549"/>
                <a:gd name="T48" fmla="*/ 0 w 1859"/>
                <a:gd name="T49" fmla="*/ 0 h 1549"/>
                <a:gd name="T50" fmla="*/ 0 w 1859"/>
                <a:gd name="T51" fmla="*/ 0 h 1549"/>
                <a:gd name="T52" fmla="*/ 0 w 1859"/>
                <a:gd name="T53" fmla="*/ 0 h 1549"/>
                <a:gd name="T54" fmla="*/ 0 w 1859"/>
                <a:gd name="T55" fmla="*/ 0 h 1549"/>
                <a:gd name="T56" fmla="*/ 0 w 1859"/>
                <a:gd name="T57" fmla="*/ 0 h 15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59" h="1549">
                  <a:moveTo>
                    <a:pt x="309" y="51"/>
                  </a:moveTo>
                  <a:lnTo>
                    <a:pt x="567" y="309"/>
                  </a:lnTo>
                  <a:lnTo>
                    <a:pt x="826" y="516"/>
                  </a:lnTo>
                  <a:lnTo>
                    <a:pt x="1032" y="722"/>
                  </a:lnTo>
                  <a:lnTo>
                    <a:pt x="1290" y="929"/>
                  </a:lnTo>
                  <a:lnTo>
                    <a:pt x="1548" y="1188"/>
                  </a:lnTo>
                  <a:lnTo>
                    <a:pt x="1755" y="1394"/>
                  </a:lnTo>
                  <a:lnTo>
                    <a:pt x="1859" y="1549"/>
                  </a:lnTo>
                  <a:lnTo>
                    <a:pt x="1806" y="1549"/>
                  </a:lnTo>
                  <a:lnTo>
                    <a:pt x="1652" y="1394"/>
                  </a:lnTo>
                  <a:lnTo>
                    <a:pt x="1393" y="1291"/>
                  </a:lnTo>
                  <a:lnTo>
                    <a:pt x="1187" y="1394"/>
                  </a:lnTo>
                  <a:lnTo>
                    <a:pt x="1032" y="1394"/>
                  </a:lnTo>
                  <a:lnTo>
                    <a:pt x="1084" y="1239"/>
                  </a:lnTo>
                  <a:lnTo>
                    <a:pt x="1187" y="1084"/>
                  </a:lnTo>
                  <a:lnTo>
                    <a:pt x="980" y="929"/>
                  </a:lnTo>
                  <a:lnTo>
                    <a:pt x="722" y="722"/>
                  </a:lnTo>
                  <a:lnTo>
                    <a:pt x="464" y="619"/>
                  </a:lnTo>
                  <a:lnTo>
                    <a:pt x="154" y="464"/>
                  </a:lnTo>
                  <a:lnTo>
                    <a:pt x="51" y="155"/>
                  </a:lnTo>
                  <a:lnTo>
                    <a:pt x="0" y="102"/>
                  </a:lnTo>
                  <a:lnTo>
                    <a:pt x="51" y="0"/>
                  </a:lnTo>
                  <a:lnTo>
                    <a:pt x="309" y="51"/>
                  </a:lnTo>
                  <a:close/>
                </a:path>
              </a:pathLst>
            </a:custGeom>
            <a:solidFill>
              <a:srgbClr val="7AC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4" name="Freeform 371"/>
            <p:cNvSpPr>
              <a:spLocks/>
            </p:cNvSpPr>
            <p:nvPr/>
          </p:nvSpPr>
          <p:spPr bwMode="auto">
            <a:xfrm>
              <a:off x="4004" y="2506"/>
              <a:ext cx="320" cy="279"/>
            </a:xfrm>
            <a:custGeom>
              <a:avLst/>
              <a:gdLst>
                <a:gd name="T0" fmla="*/ 0 w 1601"/>
                <a:gd name="T1" fmla="*/ 0 h 1395"/>
                <a:gd name="T2" fmla="*/ 0 w 1601"/>
                <a:gd name="T3" fmla="*/ 0 h 1395"/>
                <a:gd name="T4" fmla="*/ 0 w 1601"/>
                <a:gd name="T5" fmla="*/ 0 h 1395"/>
                <a:gd name="T6" fmla="*/ 0 w 1601"/>
                <a:gd name="T7" fmla="*/ 0 h 1395"/>
                <a:gd name="T8" fmla="*/ 0 w 1601"/>
                <a:gd name="T9" fmla="*/ 0 h 1395"/>
                <a:gd name="T10" fmla="*/ 1 w 1601"/>
                <a:gd name="T11" fmla="*/ 1 h 1395"/>
                <a:gd name="T12" fmla="*/ 1 w 1601"/>
                <a:gd name="T13" fmla="*/ 1 h 1395"/>
                <a:gd name="T14" fmla="*/ 2 w 1601"/>
                <a:gd name="T15" fmla="*/ 1 h 1395"/>
                <a:gd name="T16" fmla="*/ 2 w 1601"/>
                <a:gd name="T17" fmla="*/ 1 h 1395"/>
                <a:gd name="T18" fmla="*/ 2 w 1601"/>
                <a:gd name="T19" fmla="*/ 2 h 1395"/>
                <a:gd name="T20" fmla="*/ 2 w 1601"/>
                <a:gd name="T21" fmla="*/ 2 h 1395"/>
                <a:gd name="T22" fmla="*/ 3 w 1601"/>
                <a:gd name="T23" fmla="*/ 2 h 1395"/>
                <a:gd name="T24" fmla="*/ 3 w 1601"/>
                <a:gd name="T25" fmla="*/ 2 h 1395"/>
                <a:gd name="T26" fmla="*/ 3 w 1601"/>
                <a:gd name="T27" fmla="*/ 2 h 1395"/>
                <a:gd name="T28" fmla="*/ 2 w 1601"/>
                <a:gd name="T29" fmla="*/ 2 h 1395"/>
                <a:gd name="T30" fmla="*/ 2 w 1601"/>
                <a:gd name="T31" fmla="*/ 2 h 1395"/>
                <a:gd name="T32" fmla="*/ 2 w 1601"/>
                <a:gd name="T33" fmla="*/ 2 h 1395"/>
                <a:gd name="T34" fmla="*/ 2 w 1601"/>
                <a:gd name="T35" fmla="*/ 2 h 1395"/>
                <a:gd name="T36" fmla="*/ 1 w 1601"/>
                <a:gd name="T37" fmla="*/ 2 h 1395"/>
                <a:gd name="T38" fmla="*/ 2 w 1601"/>
                <a:gd name="T39" fmla="*/ 2 h 1395"/>
                <a:gd name="T40" fmla="*/ 2 w 1601"/>
                <a:gd name="T41" fmla="*/ 2 h 1395"/>
                <a:gd name="T42" fmla="*/ 2 w 1601"/>
                <a:gd name="T43" fmla="*/ 2 h 1395"/>
                <a:gd name="T44" fmla="*/ 1 w 1601"/>
                <a:gd name="T45" fmla="*/ 1 h 1395"/>
                <a:gd name="T46" fmla="*/ 1 w 1601"/>
                <a:gd name="T47" fmla="*/ 1 h 1395"/>
                <a:gd name="T48" fmla="*/ 1 w 1601"/>
                <a:gd name="T49" fmla="*/ 1 h 1395"/>
                <a:gd name="T50" fmla="*/ 1 w 1601"/>
                <a:gd name="T51" fmla="*/ 1 h 1395"/>
                <a:gd name="T52" fmla="*/ 0 w 1601"/>
                <a:gd name="T53" fmla="*/ 1 h 1395"/>
                <a:gd name="T54" fmla="*/ 0 w 1601"/>
                <a:gd name="T55" fmla="*/ 0 h 13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01" h="1395">
                  <a:moveTo>
                    <a:pt x="52" y="155"/>
                  </a:moveTo>
                  <a:lnTo>
                    <a:pt x="0" y="104"/>
                  </a:lnTo>
                  <a:lnTo>
                    <a:pt x="0" y="0"/>
                  </a:lnTo>
                  <a:lnTo>
                    <a:pt x="155" y="104"/>
                  </a:lnTo>
                  <a:lnTo>
                    <a:pt x="517" y="413"/>
                  </a:lnTo>
                  <a:lnTo>
                    <a:pt x="826" y="620"/>
                  </a:lnTo>
                  <a:lnTo>
                    <a:pt x="1136" y="878"/>
                  </a:lnTo>
                  <a:lnTo>
                    <a:pt x="1343" y="1137"/>
                  </a:lnTo>
                  <a:lnTo>
                    <a:pt x="1498" y="1291"/>
                  </a:lnTo>
                  <a:lnTo>
                    <a:pt x="1601" y="1395"/>
                  </a:lnTo>
                  <a:lnTo>
                    <a:pt x="1446" y="1291"/>
                  </a:lnTo>
                  <a:lnTo>
                    <a:pt x="1239" y="1188"/>
                  </a:lnTo>
                  <a:lnTo>
                    <a:pt x="1033" y="1291"/>
                  </a:lnTo>
                  <a:lnTo>
                    <a:pt x="930" y="1343"/>
                  </a:lnTo>
                  <a:lnTo>
                    <a:pt x="1033" y="1188"/>
                  </a:lnTo>
                  <a:lnTo>
                    <a:pt x="1085" y="982"/>
                  </a:lnTo>
                  <a:lnTo>
                    <a:pt x="878" y="878"/>
                  </a:lnTo>
                  <a:lnTo>
                    <a:pt x="619" y="620"/>
                  </a:lnTo>
                  <a:lnTo>
                    <a:pt x="465" y="568"/>
                  </a:lnTo>
                  <a:lnTo>
                    <a:pt x="206" y="413"/>
                  </a:lnTo>
                  <a:lnTo>
                    <a:pt x="52" y="155"/>
                  </a:lnTo>
                  <a:close/>
                </a:path>
              </a:pathLst>
            </a:custGeom>
            <a:solidFill>
              <a:srgbClr val="84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5" name="Freeform 372"/>
            <p:cNvSpPr>
              <a:spLocks/>
            </p:cNvSpPr>
            <p:nvPr/>
          </p:nvSpPr>
          <p:spPr bwMode="auto">
            <a:xfrm>
              <a:off x="1814" y="2847"/>
              <a:ext cx="496" cy="382"/>
            </a:xfrm>
            <a:custGeom>
              <a:avLst/>
              <a:gdLst>
                <a:gd name="T0" fmla="*/ 4 w 2480"/>
                <a:gd name="T1" fmla="*/ 2 h 1912"/>
                <a:gd name="T2" fmla="*/ 4 w 2480"/>
                <a:gd name="T3" fmla="*/ 2 h 1912"/>
                <a:gd name="T4" fmla="*/ 3 w 2480"/>
                <a:gd name="T5" fmla="*/ 1 h 1912"/>
                <a:gd name="T6" fmla="*/ 3 w 2480"/>
                <a:gd name="T7" fmla="*/ 1 h 1912"/>
                <a:gd name="T8" fmla="*/ 3 w 2480"/>
                <a:gd name="T9" fmla="*/ 1 h 1912"/>
                <a:gd name="T10" fmla="*/ 2 w 2480"/>
                <a:gd name="T11" fmla="*/ 1 h 1912"/>
                <a:gd name="T12" fmla="*/ 2 w 2480"/>
                <a:gd name="T13" fmla="*/ 0 h 1912"/>
                <a:gd name="T14" fmla="*/ 2 w 2480"/>
                <a:gd name="T15" fmla="*/ 0 h 1912"/>
                <a:gd name="T16" fmla="*/ 2 w 2480"/>
                <a:gd name="T17" fmla="*/ 0 h 1912"/>
                <a:gd name="T18" fmla="*/ 1 w 2480"/>
                <a:gd name="T19" fmla="*/ 0 h 1912"/>
                <a:gd name="T20" fmla="*/ 1 w 2480"/>
                <a:gd name="T21" fmla="*/ 0 h 1912"/>
                <a:gd name="T22" fmla="*/ 0 w 2480"/>
                <a:gd name="T23" fmla="*/ 0 h 1912"/>
                <a:gd name="T24" fmla="*/ 0 w 2480"/>
                <a:gd name="T25" fmla="*/ 0 h 1912"/>
                <a:gd name="T26" fmla="*/ 0 w 2480"/>
                <a:gd name="T27" fmla="*/ 1 h 1912"/>
                <a:gd name="T28" fmla="*/ 0 w 2480"/>
                <a:gd name="T29" fmla="*/ 1 h 1912"/>
                <a:gd name="T30" fmla="*/ 1 w 2480"/>
                <a:gd name="T31" fmla="*/ 1 h 1912"/>
                <a:gd name="T32" fmla="*/ 1 w 2480"/>
                <a:gd name="T33" fmla="*/ 1 h 1912"/>
                <a:gd name="T34" fmla="*/ 1 w 2480"/>
                <a:gd name="T35" fmla="*/ 2 h 1912"/>
                <a:gd name="T36" fmla="*/ 2 w 2480"/>
                <a:gd name="T37" fmla="*/ 2 h 1912"/>
                <a:gd name="T38" fmla="*/ 2 w 2480"/>
                <a:gd name="T39" fmla="*/ 2 h 1912"/>
                <a:gd name="T40" fmla="*/ 2 w 2480"/>
                <a:gd name="T41" fmla="*/ 2 h 1912"/>
                <a:gd name="T42" fmla="*/ 3 w 2480"/>
                <a:gd name="T43" fmla="*/ 3 h 1912"/>
                <a:gd name="T44" fmla="*/ 3 w 2480"/>
                <a:gd name="T45" fmla="*/ 3 h 1912"/>
                <a:gd name="T46" fmla="*/ 3 w 2480"/>
                <a:gd name="T47" fmla="*/ 3 h 1912"/>
                <a:gd name="T48" fmla="*/ 3 w 2480"/>
                <a:gd name="T49" fmla="*/ 3 h 1912"/>
                <a:gd name="T50" fmla="*/ 4 w 2480"/>
                <a:gd name="T51" fmla="*/ 3 h 1912"/>
                <a:gd name="T52" fmla="*/ 4 w 2480"/>
                <a:gd name="T53" fmla="*/ 2 h 1912"/>
                <a:gd name="T54" fmla="*/ 4 w 2480"/>
                <a:gd name="T55" fmla="*/ 2 h 1912"/>
                <a:gd name="T56" fmla="*/ 4 w 2480"/>
                <a:gd name="T57" fmla="*/ 2 h 1912"/>
                <a:gd name="T58" fmla="*/ 4 w 2480"/>
                <a:gd name="T59" fmla="*/ 2 h 1912"/>
                <a:gd name="T60" fmla="*/ 4 w 2480"/>
                <a:gd name="T61" fmla="*/ 2 h 1912"/>
                <a:gd name="T62" fmla="*/ 4 w 2480"/>
                <a:gd name="T63" fmla="*/ 2 h 19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80" h="1912">
                  <a:moveTo>
                    <a:pt x="2376" y="1344"/>
                  </a:moveTo>
                  <a:lnTo>
                    <a:pt x="2221" y="1241"/>
                  </a:lnTo>
                  <a:lnTo>
                    <a:pt x="1859" y="930"/>
                  </a:lnTo>
                  <a:lnTo>
                    <a:pt x="1601" y="672"/>
                  </a:lnTo>
                  <a:lnTo>
                    <a:pt x="1446" y="466"/>
                  </a:lnTo>
                  <a:lnTo>
                    <a:pt x="1343" y="311"/>
                  </a:lnTo>
                  <a:lnTo>
                    <a:pt x="1085" y="155"/>
                  </a:lnTo>
                  <a:lnTo>
                    <a:pt x="775" y="53"/>
                  </a:lnTo>
                  <a:lnTo>
                    <a:pt x="466" y="0"/>
                  </a:lnTo>
                  <a:lnTo>
                    <a:pt x="155" y="155"/>
                  </a:lnTo>
                  <a:lnTo>
                    <a:pt x="0" y="362"/>
                  </a:lnTo>
                  <a:lnTo>
                    <a:pt x="104" y="569"/>
                  </a:lnTo>
                  <a:lnTo>
                    <a:pt x="466" y="775"/>
                  </a:lnTo>
                  <a:lnTo>
                    <a:pt x="775" y="1034"/>
                  </a:lnTo>
                  <a:lnTo>
                    <a:pt x="981" y="1241"/>
                  </a:lnTo>
                  <a:lnTo>
                    <a:pt x="1343" y="1499"/>
                  </a:lnTo>
                  <a:lnTo>
                    <a:pt x="1705" y="1757"/>
                  </a:lnTo>
                  <a:lnTo>
                    <a:pt x="1912" y="1912"/>
                  </a:lnTo>
                  <a:lnTo>
                    <a:pt x="2118" y="1861"/>
                  </a:lnTo>
                  <a:lnTo>
                    <a:pt x="2221" y="1705"/>
                  </a:lnTo>
                  <a:lnTo>
                    <a:pt x="2273" y="1550"/>
                  </a:lnTo>
                  <a:lnTo>
                    <a:pt x="2427" y="1447"/>
                  </a:lnTo>
                  <a:lnTo>
                    <a:pt x="2480" y="1447"/>
                  </a:lnTo>
                  <a:lnTo>
                    <a:pt x="2480" y="1395"/>
                  </a:lnTo>
                  <a:lnTo>
                    <a:pt x="2376" y="1344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6" name="Freeform 373"/>
            <p:cNvSpPr>
              <a:spLocks/>
            </p:cNvSpPr>
            <p:nvPr/>
          </p:nvSpPr>
          <p:spPr bwMode="auto">
            <a:xfrm>
              <a:off x="1845" y="2857"/>
              <a:ext cx="465" cy="351"/>
            </a:xfrm>
            <a:custGeom>
              <a:avLst/>
              <a:gdLst>
                <a:gd name="T0" fmla="*/ 2 w 2325"/>
                <a:gd name="T1" fmla="*/ 2 h 1755"/>
                <a:gd name="T2" fmla="*/ 1 w 2325"/>
                <a:gd name="T3" fmla="*/ 2 h 1755"/>
                <a:gd name="T4" fmla="*/ 1 w 2325"/>
                <a:gd name="T5" fmla="*/ 1 h 1755"/>
                <a:gd name="T6" fmla="*/ 1 w 2325"/>
                <a:gd name="T7" fmla="*/ 1 h 1755"/>
                <a:gd name="T8" fmla="*/ 1 w 2325"/>
                <a:gd name="T9" fmla="*/ 1 h 1755"/>
                <a:gd name="T10" fmla="*/ 0 w 2325"/>
                <a:gd name="T11" fmla="*/ 1 h 1755"/>
                <a:gd name="T12" fmla="*/ 0 w 2325"/>
                <a:gd name="T13" fmla="*/ 0 h 1755"/>
                <a:gd name="T14" fmla="*/ 0 w 2325"/>
                <a:gd name="T15" fmla="*/ 0 h 1755"/>
                <a:gd name="T16" fmla="*/ 0 w 2325"/>
                <a:gd name="T17" fmla="*/ 0 h 1755"/>
                <a:gd name="T18" fmla="*/ 1 w 2325"/>
                <a:gd name="T19" fmla="*/ 0 h 1755"/>
                <a:gd name="T20" fmla="*/ 1 w 2325"/>
                <a:gd name="T21" fmla="*/ 0 h 1755"/>
                <a:gd name="T22" fmla="*/ 2 w 2325"/>
                <a:gd name="T23" fmla="*/ 0 h 1755"/>
                <a:gd name="T24" fmla="*/ 2 w 2325"/>
                <a:gd name="T25" fmla="*/ 0 h 1755"/>
                <a:gd name="T26" fmla="*/ 2 w 2325"/>
                <a:gd name="T27" fmla="*/ 0 h 1755"/>
                <a:gd name="T28" fmla="*/ 2 w 2325"/>
                <a:gd name="T29" fmla="*/ 1 h 1755"/>
                <a:gd name="T30" fmla="*/ 2 w 2325"/>
                <a:gd name="T31" fmla="*/ 1 h 1755"/>
                <a:gd name="T32" fmla="*/ 2 w 2325"/>
                <a:gd name="T33" fmla="*/ 1 h 1755"/>
                <a:gd name="T34" fmla="*/ 3 w 2325"/>
                <a:gd name="T35" fmla="*/ 1 h 1755"/>
                <a:gd name="T36" fmla="*/ 3 w 2325"/>
                <a:gd name="T37" fmla="*/ 2 h 1755"/>
                <a:gd name="T38" fmla="*/ 3 w 2325"/>
                <a:gd name="T39" fmla="*/ 2 h 1755"/>
                <a:gd name="T40" fmla="*/ 3 w 2325"/>
                <a:gd name="T41" fmla="*/ 2 h 1755"/>
                <a:gd name="T42" fmla="*/ 3 w 2325"/>
                <a:gd name="T43" fmla="*/ 2 h 1755"/>
                <a:gd name="T44" fmla="*/ 4 w 2325"/>
                <a:gd name="T45" fmla="*/ 2 h 1755"/>
                <a:gd name="T46" fmla="*/ 4 w 2325"/>
                <a:gd name="T47" fmla="*/ 2 h 1755"/>
                <a:gd name="T48" fmla="*/ 4 w 2325"/>
                <a:gd name="T49" fmla="*/ 2 h 1755"/>
                <a:gd name="T50" fmla="*/ 4 w 2325"/>
                <a:gd name="T51" fmla="*/ 2 h 1755"/>
                <a:gd name="T52" fmla="*/ 3 w 2325"/>
                <a:gd name="T53" fmla="*/ 2 h 1755"/>
                <a:gd name="T54" fmla="*/ 3 w 2325"/>
                <a:gd name="T55" fmla="*/ 3 h 1755"/>
                <a:gd name="T56" fmla="*/ 3 w 2325"/>
                <a:gd name="T57" fmla="*/ 3 h 1755"/>
                <a:gd name="T58" fmla="*/ 3 w 2325"/>
                <a:gd name="T59" fmla="*/ 3 h 1755"/>
                <a:gd name="T60" fmla="*/ 3 w 2325"/>
                <a:gd name="T61" fmla="*/ 3 h 1755"/>
                <a:gd name="T62" fmla="*/ 2 w 2325"/>
                <a:gd name="T63" fmla="*/ 3 h 1755"/>
                <a:gd name="T64" fmla="*/ 2 w 2325"/>
                <a:gd name="T65" fmla="*/ 2 h 17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325" h="1755">
                  <a:moveTo>
                    <a:pt x="1240" y="1342"/>
                  </a:moveTo>
                  <a:lnTo>
                    <a:pt x="930" y="1135"/>
                  </a:lnTo>
                  <a:lnTo>
                    <a:pt x="724" y="877"/>
                  </a:lnTo>
                  <a:lnTo>
                    <a:pt x="413" y="671"/>
                  </a:lnTo>
                  <a:lnTo>
                    <a:pt x="52" y="464"/>
                  </a:lnTo>
                  <a:lnTo>
                    <a:pt x="0" y="309"/>
                  </a:lnTo>
                  <a:lnTo>
                    <a:pt x="155" y="102"/>
                  </a:lnTo>
                  <a:lnTo>
                    <a:pt x="413" y="0"/>
                  </a:lnTo>
                  <a:lnTo>
                    <a:pt x="671" y="51"/>
                  </a:lnTo>
                  <a:lnTo>
                    <a:pt x="982" y="102"/>
                  </a:lnTo>
                  <a:lnTo>
                    <a:pt x="1188" y="258"/>
                  </a:lnTo>
                  <a:lnTo>
                    <a:pt x="1291" y="413"/>
                  </a:lnTo>
                  <a:lnTo>
                    <a:pt x="1446" y="619"/>
                  </a:lnTo>
                  <a:lnTo>
                    <a:pt x="1653" y="826"/>
                  </a:lnTo>
                  <a:lnTo>
                    <a:pt x="1859" y="1033"/>
                  </a:lnTo>
                  <a:lnTo>
                    <a:pt x="2066" y="1188"/>
                  </a:lnTo>
                  <a:lnTo>
                    <a:pt x="2170" y="1239"/>
                  </a:lnTo>
                  <a:lnTo>
                    <a:pt x="2272" y="1342"/>
                  </a:lnTo>
                  <a:lnTo>
                    <a:pt x="2325" y="1394"/>
                  </a:lnTo>
                  <a:lnTo>
                    <a:pt x="2221" y="1394"/>
                  </a:lnTo>
                  <a:lnTo>
                    <a:pt x="2118" y="1446"/>
                  </a:lnTo>
                  <a:lnTo>
                    <a:pt x="2014" y="1601"/>
                  </a:lnTo>
                  <a:lnTo>
                    <a:pt x="1963" y="1704"/>
                  </a:lnTo>
                  <a:lnTo>
                    <a:pt x="1808" y="1755"/>
                  </a:lnTo>
                  <a:lnTo>
                    <a:pt x="1550" y="1601"/>
                  </a:lnTo>
                  <a:lnTo>
                    <a:pt x="1240" y="1342"/>
                  </a:lnTo>
                  <a:close/>
                </a:path>
              </a:pathLst>
            </a:custGeom>
            <a:solidFill>
              <a:srgbClr val="5CA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7" name="Freeform 374"/>
            <p:cNvSpPr>
              <a:spLocks/>
            </p:cNvSpPr>
            <p:nvPr/>
          </p:nvSpPr>
          <p:spPr bwMode="auto">
            <a:xfrm>
              <a:off x="1866" y="2868"/>
              <a:ext cx="434" cy="310"/>
            </a:xfrm>
            <a:custGeom>
              <a:avLst/>
              <a:gdLst>
                <a:gd name="T0" fmla="*/ 2 w 2168"/>
                <a:gd name="T1" fmla="*/ 2 h 1550"/>
                <a:gd name="T2" fmla="*/ 1 w 2168"/>
                <a:gd name="T3" fmla="*/ 2 h 1550"/>
                <a:gd name="T4" fmla="*/ 1 w 2168"/>
                <a:gd name="T5" fmla="*/ 1 h 1550"/>
                <a:gd name="T6" fmla="*/ 1 w 2168"/>
                <a:gd name="T7" fmla="*/ 1 h 1550"/>
                <a:gd name="T8" fmla="*/ 1 w 2168"/>
                <a:gd name="T9" fmla="*/ 1 h 1550"/>
                <a:gd name="T10" fmla="*/ 0 w 2168"/>
                <a:gd name="T11" fmla="*/ 1 h 1550"/>
                <a:gd name="T12" fmla="*/ 0 w 2168"/>
                <a:gd name="T13" fmla="*/ 0 h 1550"/>
                <a:gd name="T14" fmla="*/ 0 w 2168"/>
                <a:gd name="T15" fmla="*/ 0 h 1550"/>
                <a:gd name="T16" fmla="*/ 0 w 2168"/>
                <a:gd name="T17" fmla="*/ 0 h 1550"/>
                <a:gd name="T18" fmla="*/ 1 w 2168"/>
                <a:gd name="T19" fmla="*/ 0 h 1550"/>
                <a:gd name="T20" fmla="*/ 1 w 2168"/>
                <a:gd name="T21" fmla="*/ 0 h 1550"/>
                <a:gd name="T22" fmla="*/ 1 w 2168"/>
                <a:gd name="T23" fmla="*/ 0 h 1550"/>
                <a:gd name="T24" fmla="*/ 1 w 2168"/>
                <a:gd name="T25" fmla="*/ 0 h 1550"/>
                <a:gd name="T26" fmla="*/ 2 w 2168"/>
                <a:gd name="T27" fmla="*/ 0 h 1550"/>
                <a:gd name="T28" fmla="*/ 2 w 2168"/>
                <a:gd name="T29" fmla="*/ 1 h 1550"/>
                <a:gd name="T30" fmla="*/ 2 w 2168"/>
                <a:gd name="T31" fmla="*/ 1 h 1550"/>
                <a:gd name="T32" fmla="*/ 2 w 2168"/>
                <a:gd name="T33" fmla="*/ 1 h 1550"/>
                <a:gd name="T34" fmla="*/ 2 w 2168"/>
                <a:gd name="T35" fmla="*/ 1 h 1550"/>
                <a:gd name="T36" fmla="*/ 3 w 2168"/>
                <a:gd name="T37" fmla="*/ 2 h 1550"/>
                <a:gd name="T38" fmla="*/ 3 w 2168"/>
                <a:gd name="T39" fmla="*/ 2 h 1550"/>
                <a:gd name="T40" fmla="*/ 3 w 2168"/>
                <a:gd name="T41" fmla="*/ 2 h 1550"/>
                <a:gd name="T42" fmla="*/ 3 w 2168"/>
                <a:gd name="T43" fmla="*/ 2 h 1550"/>
                <a:gd name="T44" fmla="*/ 3 w 2168"/>
                <a:gd name="T45" fmla="*/ 2 h 1550"/>
                <a:gd name="T46" fmla="*/ 3 w 2168"/>
                <a:gd name="T47" fmla="*/ 2 h 1550"/>
                <a:gd name="T48" fmla="*/ 3 w 2168"/>
                <a:gd name="T49" fmla="*/ 2 h 1550"/>
                <a:gd name="T50" fmla="*/ 3 w 2168"/>
                <a:gd name="T51" fmla="*/ 2 h 1550"/>
                <a:gd name="T52" fmla="*/ 3 w 2168"/>
                <a:gd name="T53" fmla="*/ 2 h 1550"/>
                <a:gd name="T54" fmla="*/ 3 w 2168"/>
                <a:gd name="T55" fmla="*/ 2 h 1550"/>
                <a:gd name="T56" fmla="*/ 3 w 2168"/>
                <a:gd name="T57" fmla="*/ 2 h 1550"/>
                <a:gd name="T58" fmla="*/ 3 w 2168"/>
                <a:gd name="T59" fmla="*/ 2 h 1550"/>
                <a:gd name="T60" fmla="*/ 3 w 2168"/>
                <a:gd name="T61" fmla="*/ 2 h 1550"/>
                <a:gd name="T62" fmla="*/ 2 w 2168"/>
                <a:gd name="T63" fmla="*/ 2 h 1550"/>
                <a:gd name="T64" fmla="*/ 2 w 2168"/>
                <a:gd name="T65" fmla="*/ 2 h 15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68" h="1550">
                  <a:moveTo>
                    <a:pt x="1239" y="1240"/>
                  </a:moveTo>
                  <a:lnTo>
                    <a:pt x="929" y="982"/>
                  </a:lnTo>
                  <a:lnTo>
                    <a:pt x="671" y="775"/>
                  </a:lnTo>
                  <a:lnTo>
                    <a:pt x="361" y="516"/>
                  </a:lnTo>
                  <a:lnTo>
                    <a:pt x="51" y="362"/>
                  </a:lnTo>
                  <a:lnTo>
                    <a:pt x="0" y="207"/>
                  </a:lnTo>
                  <a:lnTo>
                    <a:pt x="154" y="51"/>
                  </a:lnTo>
                  <a:lnTo>
                    <a:pt x="361" y="0"/>
                  </a:lnTo>
                  <a:lnTo>
                    <a:pt x="620" y="0"/>
                  </a:lnTo>
                  <a:lnTo>
                    <a:pt x="878" y="51"/>
                  </a:lnTo>
                  <a:lnTo>
                    <a:pt x="1084" y="207"/>
                  </a:lnTo>
                  <a:lnTo>
                    <a:pt x="1187" y="413"/>
                  </a:lnTo>
                  <a:lnTo>
                    <a:pt x="1342" y="568"/>
                  </a:lnTo>
                  <a:lnTo>
                    <a:pt x="1497" y="775"/>
                  </a:lnTo>
                  <a:lnTo>
                    <a:pt x="1755" y="982"/>
                  </a:lnTo>
                  <a:lnTo>
                    <a:pt x="1962" y="1137"/>
                  </a:lnTo>
                  <a:lnTo>
                    <a:pt x="2066" y="1188"/>
                  </a:lnTo>
                  <a:lnTo>
                    <a:pt x="2117" y="1240"/>
                  </a:lnTo>
                  <a:lnTo>
                    <a:pt x="2168" y="1291"/>
                  </a:lnTo>
                  <a:lnTo>
                    <a:pt x="2117" y="1291"/>
                  </a:lnTo>
                  <a:lnTo>
                    <a:pt x="2014" y="1343"/>
                  </a:lnTo>
                  <a:lnTo>
                    <a:pt x="1910" y="1446"/>
                  </a:lnTo>
                  <a:lnTo>
                    <a:pt x="1859" y="1550"/>
                  </a:lnTo>
                  <a:lnTo>
                    <a:pt x="1704" y="1550"/>
                  </a:lnTo>
                  <a:lnTo>
                    <a:pt x="1497" y="1446"/>
                  </a:lnTo>
                  <a:lnTo>
                    <a:pt x="1239" y="1240"/>
                  </a:lnTo>
                  <a:close/>
                </a:path>
              </a:pathLst>
            </a:custGeom>
            <a:solidFill>
              <a:srgbClr val="64A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8" name="Freeform 375"/>
            <p:cNvSpPr>
              <a:spLocks/>
            </p:cNvSpPr>
            <p:nvPr/>
          </p:nvSpPr>
          <p:spPr bwMode="auto">
            <a:xfrm>
              <a:off x="1897" y="2868"/>
              <a:ext cx="392" cy="299"/>
            </a:xfrm>
            <a:custGeom>
              <a:avLst/>
              <a:gdLst>
                <a:gd name="T0" fmla="*/ 2 w 1963"/>
                <a:gd name="T1" fmla="*/ 2 h 1498"/>
                <a:gd name="T2" fmla="*/ 1 w 1963"/>
                <a:gd name="T3" fmla="*/ 1 h 1498"/>
                <a:gd name="T4" fmla="*/ 1 w 1963"/>
                <a:gd name="T5" fmla="*/ 1 h 1498"/>
                <a:gd name="T6" fmla="*/ 0 w 1963"/>
                <a:gd name="T7" fmla="*/ 1 h 1498"/>
                <a:gd name="T8" fmla="*/ 0 w 1963"/>
                <a:gd name="T9" fmla="*/ 1 h 1498"/>
                <a:gd name="T10" fmla="*/ 0 w 1963"/>
                <a:gd name="T11" fmla="*/ 0 h 1498"/>
                <a:gd name="T12" fmla="*/ 0 w 1963"/>
                <a:gd name="T13" fmla="*/ 0 h 1498"/>
                <a:gd name="T14" fmla="*/ 0 w 1963"/>
                <a:gd name="T15" fmla="*/ 0 h 1498"/>
                <a:gd name="T16" fmla="*/ 0 w 1963"/>
                <a:gd name="T17" fmla="*/ 0 h 1498"/>
                <a:gd name="T18" fmla="*/ 0 w 1963"/>
                <a:gd name="T19" fmla="*/ 0 h 1498"/>
                <a:gd name="T20" fmla="*/ 1 w 1963"/>
                <a:gd name="T21" fmla="*/ 0 h 1498"/>
                <a:gd name="T22" fmla="*/ 1 w 1963"/>
                <a:gd name="T23" fmla="*/ 0 h 1498"/>
                <a:gd name="T24" fmla="*/ 1 w 1963"/>
                <a:gd name="T25" fmla="*/ 0 h 1498"/>
                <a:gd name="T26" fmla="*/ 1 w 1963"/>
                <a:gd name="T27" fmla="*/ 0 h 1498"/>
                <a:gd name="T28" fmla="*/ 2 w 1963"/>
                <a:gd name="T29" fmla="*/ 1 h 1498"/>
                <a:gd name="T30" fmla="*/ 2 w 1963"/>
                <a:gd name="T31" fmla="*/ 1 h 1498"/>
                <a:gd name="T32" fmla="*/ 2 w 1963"/>
                <a:gd name="T33" fmla="*/ 1 h 1498"/>
                <a:gd name="T34" fmla="*/ 2 w 1963"/>
                <a:gd name="T35" fmla="*/ 1 h 1498"/>
                <a:gd name="T36" fmla="*/ 3 w 1963"/>
                <a:gd name="T37" fmla="*/ 1 h 1498"/>
                <a:gd name="T38" fmla="*/ 3 w 1963"/>
                <a:gd name="T39" fmla="*/ 2 h 1498"/>
                <a:gd name="T40" fmla="*/ 3 w 1963"/>
                <a:gd name="T41" fmla="*/ 2 h 1498"/>
                <a:gd name="T42" fmla="*/ 3 w 1963"/>
                <a:gd name="T43" fmla="*/ 2 h 1498"/>
                <a:gd name="T44" fmla="*/ 3 w 1963"/>
                <a:gd name="T45" fmla="*/ 2 h 1498"/>
                <a:gd name="T46" fmla="*/ 3 w 1963"/>
                <a:gd name="T47" fmla="*/ 2 h 1498"/>
                <a:gd name="T48" fmla="*/ 3 w 1963"/>
                <a:gd name="T49" fmla="*/ 2 h 1498"/>
                <a:gd name="T50" fmla="*/ 3 w 1963"/>
                <a:gd name="T51" fmla="*/ 2 h 1498"/>
                <a:gd name="T52" fmla="*/ 3 w 1963"/>
                <a:gd name="T53" fmla="*/ 2 h 1498"/>
                <a:gd name="T54" fmla="*/ 3 w 1963"/>
                <a:gd name="T55" fmla="*/ 2 h 1498"/>
                <a:gd name="T56" fmla="*/ 3 w 1963"/>
                <a:gd name="T57" fmla="*/ 2 h 1498"/>
                <a:gd name="T58" fmla="*/ 3 w 1963"/>
                <a:gd name="T59" fmla="*/ 2 h 1498"/>
                <a:gd name="T60" fmla="*/ 2 w 1963"/>
                <a:gd name="T61" fmla="*/ 2 h 1498"/>
                <a:gd name="T62" fmla="*/ 2 w 1963"/>
                <a:gd name="T63" fmla="*/ 2 h 1498"/>
                <a:gd name="T64" fmla="*/ 2 w 1963"/>
                <a:gd name="T65" fmla="*/ 2 h 14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63" h="1498">
                  <a:moveTo>
                    <a:pt x="1137" y="1137"/>
                  </a:moveTo>
                  <a:lnTo>
                    <a:pt x="826" y="930"/>
                  </a:lnTo>
                  <a:lnTo>
                    <a:pt x="620" y="671"/>
                  </a:lnTo>
                  <a:lnTo>
                    <a:pt x="311" y="465"/>
                  </a:lnTo>
                  <a:lnTo>
                    <a:pt x="0" y="309"/>
                  </a:lnTo>
                  <a:lnTo>
                    <a:pt x="0" y="207"/>
                  </a:lnTo>
                  <a:lnTo>
                    <a:pt x="155" y="51"/>
                  </a:lnTo>
                  <a:lnTo>
                    <a:pt x="311" y="0"/>
                  </a:lnTo>
                  <a:lnTo>
                    <a:pt x="466" y="51"/>
                  </a:lnTo>
                  <a:lnTo>
                    <a:pt x="724" y="103"/>
                  </a:lnTo>
                  <a:lnTo>
                    <a:pt x="930" y="207"/>
                  </a:lnTo>
                  <a:lnTo>
                    <a:pt x="1033" y="413"/>
                  </a:lnTo>
                  <a:lnTo>
                    <a:pt x="1188" y="568"/>
                  </a:lnTo>
                  <a:lnTo>
                    <a:pt x="1343" y="724"/>
                  </a:lnTo>
                  <a:lnTo>
                    <a:pt x="1601" y="930"/>
                  </a:lnTo>
                  <a:lnTo>
                    <a:pt x="1756" y="1084"/>
                  </a:lnTo>
                  <a:lnTo>
                    <a:pt x="1860" y="1137"/>
                  </a:lnTo>
                  <a:lnTo>
                    <a:pt x="1963" y="1188"/>
                  </a:lnTo>
                  <a:lnTo>
                    <a:pt x="1963" y="1240"/>
                  </a:lnTo>
                  <a:lnTo>
                    <a:pt x="1912" y="1291"/>
                  </a:lnTo>
                  <a:lnTo>
                    <a:pt x="1808" y="1343"/>
                  </a:lnTo>
                  <a:lnTo>
                    <a:pt x="1756" y="1446"/>
                  </a:lnTo>
                  <a:lnTo>
                    <a:pt x="1705" y="1498"/>
                  </a:lnTo>
                  <a:lnTo>
                    <a:pt x="1550" y="1446"/>
                  </a:lnTo>
                  <a:lnTo>
                    <a:pt x="1343" y="1343"/>
                  </a:lnTo>
                  <a:lnTo>
                    <a:pt x="1137" y="1137"/>
                  </a:lnTo>
                  <a:close/>
                </a:path>
              </a:pathLst>
            </a:custGeom>
            <a:solidFill>
              <a:srgbClr val="6CB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49" name="Freeform 376"/>
            <p:cNvSpPr>
              <a:spLocks/>
            </p:cNvSpPr>
            <p:nvPr/>
          </p:nvSpPr>
          <p:spPr bwMode="auto">
            <a:xfrm>
              <a:off x="1918" y="2878"/>
              <a:ext cx="361" cy="269"/>
            </a:xfrm>
            <a:custGeom>
              <a:avLst/>
              <a:gdLst>
                <a:gd name="T0" fmla="*/ 2 w 1808"/>
                <a:gd name="T1" fmla="*/ 2 h 1344"/>
                <a:gd name="T2" fmla="*/ 1 w 1808"/>
                <a:gd name="T3" fmla="*/ 1 h 1344"/>
                <a:gd name="T4" fmla="*/ 1 w 1808"/>
                <a:gd name="T5" fmla="*/ 1 h 1344"/>
                <a:gd name="T6" fmla="*/ 0 w 1808"/>
                <a:gd name="T7" fmla="*/ 1 h 1344"/>
                <a:gd name="T8" fmla="*/ 0 w 1808"/>
                <a:gd name="T9" fmla="*/ 1 h 1344"/>
                <a:gd name="T10" fmla="*/ 0 w 1808"/>
                <a:gd name="T11" fmla="*/ 0 h 1344"/>
                <a:gd name="T12" fmla="*/ 0 w 1808"/>
                <a:gd name="T13" fmla="*/ 0 h 1344"/>
                <a:gd name="T14" fmla="*/ 0 w 1808"/>
                <a:gd name="T15" fmla="*/ 0 h 1344"/>
                <a:gd name="T16" fmla="*/ 0 w 1808"/>
                <a:gd name="T17" fmla="*/ 0 h 1344"/>
                <a:gd name="T18" fmla="*/ 0 w 1808"/>
                <a:gd name="T19" fmla="*/ 0 h 1344"/>
                <a:gd name="T20" fmla="*/ 1 w 1808"/>
                <a:gd name="T21" fmla="*/ 0 h 1344"/>
                <a:gd name="T22" fmla="*/ 1 w 1808"/>
                <a:gd name="T23" fmla="*/ 0 h 1344"/>
                <a:gd name="T24" fmla="*/ 1 w 1808"/>
                <a:gd name="T25" fmla="*/ 0 h 1344"/>
                <a:gd name="T26" fmla="*/ 1 w 1808"/>
                <a:gd name="T27" fmla="*/ 0 h 1344"/>
                <a:gd name="T28" fmla="*/ 1 w 1808"/>
                <a:gd name="T29" fmla="*/ 1 h 1344"/>
                <a:gd name="T30" fmla="*/ 2 w 1808"/>
                <a:gd name="T31" fmla="*/ 1 h 1344"/>
                <a:gd name="T32" fmla="*/ 2 w 1808"/>
                <a:gd name="T33" fmla="*/ 1 h 1344"/>
                <a:gd name="T34" fmla="*/ 2 w 1808"/>
                <a:gd name="T35" fmla="*/ 1 h 1344"/>
                <a:gd name="T36" fmla="*/ 2 w 1808"/>
                <a:gd name="T37" fmla="*/ 1 h 1344"/>
                <a:gd name="T38" fmla="*/ 3 w 1808"/>
                <a:gd name="T39" fmla="*/ 2 h 1344"/>
                <a:gd name="T40" fmla="*/ 3 w 1808"/>
                <a:gd name="T41" fmla="*/ 2 h 1344"/>
                <a:gd name="T42" fmla="*/ 3 w 1808"/>
                <a:gd name="T43" fmla="*/ 2 h 1344"/>
                <a:gd name="T44" fmla="*/ 3 w 1808"/>
                <a:gd name="T45" fmla="*/ 2 h 1344"/>
                <a:gd name="T46" fmla="*/ 3 w 1808"/>
                <a:gd name="T47" fmla="*/ 2 h 1344"/>
                <a:gd name="T48" fmla="*/ 3 w 1808"/>
                <a:gd name="T49" fmla="*/ 2 h 1344"/>
                <a:gd name="T50" fmla="*/ 3 w 1808"/>
                <a:gd name="T51" fmla="*/ 2 h 1344"/>
                <a:gd name="T52" fmla="*/ 3 w 1808"/>
                <a:gd name="T53" fmla="*/ 2 h 1344"/>
                <a:gd name="T54" fmla="*/ 3 w 1808"/>
                <a:gd name="T55" fmla="*/ 2 h 1344"/>
                <a:gd name="T56" fmla="*/ 3 w 1808"/>
                <a:gd name="T57" fmla="*/ 2 h 1344"/>
                <a:gd name="T58" fmla="*/ 3 w 1808"/>
                <a:gd name="T59" fmla="*/ 2 h 1344"/>
                <a:gd name="T60" fmla="*/ 2 w 1808"/>
                <a:gd name="T61" fmla="*/ 2 h 1344"/>
                <a:gd name="T62" fmla="*/ 2 w 1808"/>
                <a:gd name="T63" fmla="*/ 2 h 1344"/>
                <a:gd name="T64" fmla="*/ 2 w 1808"/>
                <a:gd name="T65" fmla="*/ 2 h 13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08" h="1344">
                  <a:moveTo>
                    <a:pt x="1136" y="1033"/>
                  </a:moveTo>
                  <a:lnTo>
                    <a:pt x="826" y="775"/>
                  </a:lnTo>
                  <a:lnTo>
                    <a:pt x="620" y="569"/>
                  </a:lnTo>
                  <a:lnTo>
                    <a:pt x="309" y="362"/>
                  </a:lnTo>
                  <a:lnTo>
                    <a:pt x="51" y="207"/>
                  </a:lnTo>
                  <a:lnTo>
                    <a:pt x="0" y="104"/>
                  </a:lnTo>
                  <a:lnTo>
                    <a:pt x="155" y="52"/>
                  </a:lnTo>
                  <a:lnTo>
                    <a:pt x="309" y="0"/>
                  </a:lnTo>
                  <a:lnTo>
                    <a:pt x="413" y="0"/>
                  </a:lnTo>
                  <a:lnTo>
                    <a:pt x="671" y="52"/>
                  </a:lnTo>
                  <a:lnTo>
                    <a:pt x="826" y="207"/>
                  </a:lnTo>
                  <a:lnTo>
                    <a:pt x="929" y="362"/>
                  </a:lnTo>
                  <a:lnTo>
                    <a:pt x="1084" y="517"/>
                  </a:lnTo>
                  <a:lnTo>
                    <a:pt x="1239" y="673"/>
                  </a:lnTo>
                  <a:lnTo>
                    <a:pt x="1446" y="879"/>
                  </a:lnTo>
                  <a:lnTo>
                    <a:pt x="1652" y="1033"/>
                  </a:lnTo>
                  <a:lnTo>
                    <a:pt x="1756" y="1086"/>
                  </a:lnTo>
                  <a:lnTo>
                    <a:pt x="1808" y="1137"/>
                  </a:lnTo>
                  <a:lnTo>
                    <a:pt x="1756" y="1189"/>
                  </a:lnTo>
                  <a:lnTo>
                    <a:pt x="1704" y="1240"/>
                  </a:lnTo>
                  <a:lnTo>
                    <a:pt x="1652" y="1292"/>
                  </a:lnTo>
                  <a:lnTo>
                    <a:pt x="1601" y="1344"/>
                  </a:lnTo>
                  <a:lnTo>
                    <a:pt x="1446" y="1292"/>
                  </a:lnTo>
                  <a:lnTo>
                    <a:pt x="1291" y="1189"/>
                  </a:lnTo>
                  <a:lnTo>
                    <a:pt x="1136" y="1033"/>
                  </a:lnTo>
                  <a:close/>
                </a:path>
              </a:pathLst>
            </a:custGeom>
            <a:solidFill>
              <a:srgbClr val="74B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0" name="Freeform 377"/>
            <p:cNvSpPr>
              <a:spLocks/>
            </p:cNvSpPr>
            <p:nvPr/>
          </p:nvSpPr>
          <p:spPr bwMode="auto">
            <a:xfrm>
              <a:off x="1938" y="2888"/>
              <a:ext cx="341" cy="238"/>
            </a:xfrm>
            <a:custGeom>
              <a:avLst/>
              <a:gdLst>
                <a:gd name="T0" fmla="*/ 2 w 1705"/>
                <a:gd name="T1" fmla="*/ 1 h 1188"/>
                <a:gd name="T2" fmla="*/ 1 w 1705"/>
                <a:gd name="T3" fmla="*/ 1 h 1188"/>
                <a:gd name="T4" fmla="*/ 1 w 1705"/>
                <a:gd name="T5" fmla="*/ 1 h 1188"/>
                <a:gd name="T6" fmla="*/ 0 w 1705"/>
                <a:gd name="T7" fmla="*/ 0 h 1188"/>
                <a:gd name="T8" fmla="*/ 0 w 1705"/>
                <a:gd name="T9" fmla="*/ 0 h 1188"/>
                <a:gd name="T10" fmla="*/ 0 w 1705"/>
                <a:gd name="T11" fmla="*/ 0 h 1188"/>
                <a:gd name="T12" fmla="*/ 0 w 1705"/>
                <a:gd name="T13" fmla="*/ 0 h 1188"/>
                <a:gd name="T14" fmla="*/ 0 w 1705"/>
                <a:gd name="T15" fmla="*/ 0 h 1188"/>
                <a:gd name="T16" fmla="*/ 0 w 1705"/>
                <a:gd name="T17" fmla="*/ 0 h 1188"/>
                <a:gd name="T18" fmla="*/ 0 w 1705"/>
                <a:gd name="T19" fmla="*/ 0 h 1188"/>
                <a:gd name="T20" fmla="*/ 1 w 1705"/>
                <a:gd name="T21" fmla="*/ 0 h 1188"/>
                <a:gd name="T22" fmla="*/ 1 w 1705"/>
                <a:gd name="T23" fmla="*/ 0 h 1188"/>
                <a:gd name="T24" fmla="*/ 1 w 1705"/>
                <a:gd name="T25" fmla="*/ 0 h 1188"/>
                <a:gd name="T26" fmla="*/ 1 w 1705"/>
                <a:gd name="T27" fmla="*/ 0 h 1188"/>
                <a:gd name="T28" fmla="*/ 1 w 1705"/>
                <a:gd name="T29" fmla="*/ 0 h 1188"/>
                <a:gd name="T30" fmla="*/ 2 w 1705"/>
                <a:gd name="T31" fmla="*/ 1 h 1188"/>
                <a:gd name="T32" fmla="*/ 2 w 1705"/>
                <a:gd name="T33" fmla="*/ 1 h 1188"/>
                <a:gd name="T34" fmla="*/ 2 w 1705"/>
                <a:gd name="T35" fmla="*/ 1 h 1188"/>
                <a:gd name="T36" fmla="*/ 2 w 1705"/>
                <a:gd name="T37" fmla="*/ 1 h 1188"/>
                <a:gd name="T38" fmla="*/ 3 w 1705"/>
                <a:gd name="T39" fmla="*/ 2 h 1188"/>
                <a:gd name="T40" fmla="*/ 3 w 1705"/>
                <a:gd name="T41" fmla="*/ 2 h 1188"/>
                <a:gd name="T42" fmla="*/ 3 w 1705"/>
                <a:gd name="T43" fmla="*/ 2 h 1188"/>
                <a:gd name="T44" fmla="*/ 3 w 1705"/>
                <a:gd name="T45" fmla="*/ 2 h 1188"/>
                <a:gd name="T46" fmla="*/ 3 w 1705"/>
                <a:gd name="T47" fmla="*/ 2 h 1188"/>
                <a:gd name="T48" fmla="*/ 3 w 1705"/>
                <a:gd name="T49" fmla="*/ 2 h 1188"/>
                <a:gd name="T50" fmla="*/ 2 w 1705"/>
                <a:gd name="T51" fmla="*/ 2 h 1188"/>
                <a:gd name="T52" fmla="*/ 2 w 1705"/>
                <a:gd name="T53" fmla="*/ 2 h 1188"/>
                <a:gd name="T54" fmla="*/ 2 w 1705"/>
                <a:gd name="T55" fmla="*/ 2 h 1188"/>
                <a:gd name="T56" fmla="*/ 2 w 1705"/>
                <a:gd name="T57" fmla="*/ 2 h 1188"/>
                <a:gd name="T58" fmla="*/ 2 w 1705"/>
                <a:gd name="T59" fmla="*/ 2 h 1188"/>
                <a:gd name="T60" fmla="*/ 2 w 1705"/>
                <a:gd name="T61" fmla="*/ 2 h 1188"/>
                <a:gd name="T62" fmla="*/ 2 w 1705"/>
                <a:gd name="T63" fmla="*/ 1 h 1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05" h="1188">
                  <a:moveTo>
                    <a:pt x="1085" y="879"/>
                  </a:moveTo>
                  <a:lnTo>
                    <a:pt x="826" y="672"/>
                  </a:lnTo>
                  <a:lnTo>
                    <a:pt x="568" y="465"/>
                  </a:lnTo>
                  <a:lnTo>
                    <a:pt x="259" y="259"/>
                  </a:lnTo>
                  <a:lnTo>
                    <a:pt x="0" y="104"/>
                  </a:lnTo>
                  <a:lnTo>
                    <a:pt x="0" y="52"/>
                  </a:lnTo>
                  <a:lnTo>
                    <a:pt x="155" y="0"/>
                  </a:lnTo>
                  <a:lnTo>
                    <a:pt x="259" y="0"/>
                  </a:lnTo>
                  <a:lnTo>
                    <a:pt x="361" y="0"/>
                  </a:lnTo>
                  <a:lnTo>
                    <a:pt x="568" y="52"/>
                  </a:lnTo>
                  <a:lnTo>
                    <a:pt x="723" y="155"/>
                  </a:lnTo>
                  <a:lnTo>
                    <a:pt x="878" y="310"/>
                  </a:lnTo>
                  <a:lnTo>
                    <a:pt x="981" y="465"/>
                  </a:lnTo>
                  <a:lnTo>
                    <a:pt x="1188" y="672"/>
                  </a:lnTo>
                  <a:lnTo>
                    <a:pt x="1446" y="879"/>
                  </a:lnTo>
                  <a:lnTo>
                    <a:pt x="1601" y="981"/>
                  </a:lnTo>
                  <a:lnTo>
                    <a:pt x="1653" y="1034"/>
                  </a:lnTo>
                  <a:lnTo>
                    <a:pt x="1705" y="1085"/>
                  </a:lnTo>
                  <a:lnTo>
                    <a:pt x="1653" y="1085"/>
                  </a:lnTo>
                  <a:lnTo>
                    <a:pt x="1549" y="1137"/>
                  </a:lnTo>
                  <a:lnTo>
                    <a:pt x="1498" y="1188"/>
                  </a:lnTo>
                  <a:lnTo>
                    <a:pt x="1343" y="1137"/>
                  </a:lnTo>
                  <a:lnTo>
                    <a:pt x="1239" y="1034"/>
                  </a:lnTo>
                  <a:lnTo>
                    <a:pt x="1085" y="879"/>
                  </a:lnTo>
                  <a:close/>
                </a:path>
              </a:pathLst>
            </a:custGeom>
            <a:solidFill>
              <a:srgbClr val="7C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1" name="Freeform 378"/>
            <p:cNvSpPr>
              <a:spLocks/>
            </p:cNvSpPr>
            <p:nvPr/>
          </p:nvSpPr>
          <p:spPr bwMode="auto">
            <a:xfrm>
              <a:off x="1969" y="2888"/>
              <a:ext cx="300" cy="228"/>
            </a:xfrm>
            <a:custGeom>
              <a:avLst/>
              <a:gdLst>
                <a:gd name="T0" fmla="*/ 2 w 1498"/>
                <a:gd name="T1" fmla="*/ 2 h 1137"/>
                <a:gd name="T2" fmla="*/ 2 w 1498"/>
                <a:gd name="T3" fmla="*/ 1 h 1137"/>
                <a:gd name="T4" fmla="*/ 2 w 1498"/>
                <a:gd name="T5" fmla="*/ 1 h 1137"/>
                <a:gd name="T6" fmla="*/ 1 w 1498"/>
                <a:gd name="T7" fmla="*/ 1 h 1137"/>
                <a:gd name="T8" fmla="*/ 1 w 1498"/>
                <a:gd name="T9" fmla="*/ 1 h 1137"/>
                <a:gd name="T10" fmla="*/ 1 w 1498"/>
                <a:gd name="T11" fmla="*/ 0 h 1137"/>
                <a:gd name="T12" fmla="*/ 1 w 1498"/>
                <a:gd name="T13" fmla="*/ 0 h 1137"/>
                <a:gd name="T14" fmla="*/ 1 w 1498"/>
                <a:gd name="T15" fmla="*/ 0 h 1137"/>
                <a:gd name="T16" fmla="*/ 1 w 1498"/>
                <a:gd name="T17" fmla="*/ 0 h 1137"/>
                <a:gd name="T18" fmla="*/ 0 w 1498"/>
                <a:gd name="T19" fmla="*/ 0 h 1137"/>
                <a:gd name="T20" fmla="*/ 0 w 1498"/>
                <a:gd name="T21" fmla="*/ 0 h 1137"/>
                <a:gd name="T22" fmla="*/ 0 w 1498"/>
                <a:gd name="T23" fmla="*/ 0 h 1137"/>
                <a:gd name="T24" fmla="*/ 0 w 1498"/>
                <a:gd name="T25" fmla="*/ 0 h 1137"/>
                <a:gd name="T26" fmla="*/ 0 w 1498"/>
                <a:gd name="T27" fmla="*/ 0 h 1137"/>
                <a:gd name="T28" fmla="*/ 0 w 1498"/>
                <a:gd name="T29" fmla="*/ 0 h 1137"/>
                <a:gd name="T30" fmla="*/ 0 w 1498"/>
                <a:gd name="T31" fmla="*/ 0 h 1137"/>
                <a:gd name="T32" fmla="*/ 0 w 1498"/>
                <a:gd name="T33" fmla="*/ 0 h 1137"/>
                <a:gd name="T34" fmla="*/ 1 w 1498"/>
                <a:gd name="T35" fmla="*/ 1 h 1137"/>
                <a:gd name="T36" fmla="*/ 1 w 1498"/>
                <a:gd name="T37" fmla="*/ 1 h 1137"/>
                <a:gd name="T38" fmla="*/ 2 w 1498"/>
                <a:gd name="T39" fmla="*/ 1 h 1137"/>
                <a:gd name="T40" fmla="*/ 2 w 1498"/>
                <a:gd name="T41" fmla="*/ 1 h 1137"/>
                <a:gd name="T42" fmla="*/ 2 w 1498"/>
                <a:gd name="T43" fmla="*/ 1 h 1137"/>
                <a:gd name="T44" fmla="*/ 2 w 1498"/>
                <a:gd name="T45" fmla="*/ 2 h 1137"/>
                <a:gd name="T46" fmla="*/ 2 w 1498"/>
                <a:gd name="T47" fmla="*/ 2 h 1137"/>
                <a:gd name="T48" fmla="*/ 2 w 1498"/>
                <a:gd name="T49" fmla="*/ 2 h 1137"/>
                <a:gd name="T50" fmla="*/ 2 w 1498"/>
                <a:gd name="T51" fmla="*/ 2 h 1137"/>
                <a:gd name="T52" fmla="*/ 2 w 1498"/>
                <a:gd name="T53" fmla="*/ 2 h 1137"/>
                <a:gd name="T54" fmla="*/ 2 w 1498"/>
                <a:gd name="T55" fmla="*/ 2 h 1137"/>
                <a:gd name="T56" fmla="*/ 2 w 1498"/>
                <a:gd name="T57" fmla="*/ 2 h 1137"/>
                <a:gd name="T58" fmla="*/ 2 w 1498"/>
                <a:gd name="T59" fmla="*/ 2 h 1137"/>
                <a:gd name="T60" fmla="*/ 2 w 1498"/>
                <a:gd name="T61" fmla="*/ 2 h 1137"/>
                <a:gd name="T62" fmla="*/ 2 w 1498"/>
                <a:gd name="T63" fmla="*/ 2 h 113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98" h="1137">
                  <a:moveTo>
                    <a:pt x="1394" y="981"/>
                  </a:moveTo>
                  <a:lnTo>
                    <a:pt x="1291" y="879"/>
                  </a:lnTo>
                  <a:lnTo>
                    <a:pt x="1033" y="672"/>
                  </a:lnTo>
                  <a:lnTo>
                    <a:pt x="826" y="465"/>
                  </a:lnTo>
                  <a:lnTo>
                    <a:pt x="723" y="310"/>
                  </a:lnTo>
                  <a:lnTo>
                    <a:pt x="620" y="155"/>
                  </a:lnTo>
                  <a:lnTo>
                    <a:pt x="413" y="52"/>
                  </a:lnTo>
                  <a:lnTo>
                    <a:pt x="258" y="52"/>
                  </a:lnTo>
                  <a:lnTo>
                    <a:pt x="206" y="52"/>
                  </a:lnTo>
                  <a:lnTo>
                    <a:pt x="155" y="0"/>
                  </a:lnTo>
                  <a:lnTo>
                    <a:pt x="0" y="0"/>
                  </a:lnTo>
                  <a:lnTo>
                    <a:pt x="0" y="52"/>
                  </a:lnTo>
                  <a:lnTo>
                    <a:pt x="206" y="206"/>
                  </a:lnTo>
                  <a:lnTo>
                    <a:pt x="517" y="413"/>
                  </a:lnTo>
                  <a:lnTo>
                    <a:pt x="723" y="621"/>
                  </a:lnTo>
                  <a:lnTo>
                    <a:pt x="1033" y="827"/>
                  </a:lnTo>
                  <a:lnTo>
                    <a:pt x="1137" y="930"/>
                  </a:lnTo>
                  <a:lnTo>
                    <a:pt x="1239" y="1034"/>
                  </a:lnTo>
                  <a:lnTo>
                    <a:pt x="1343" y="1137"/>
                  </a:lnTo>
                  <a:lnTo>
                    <a:pt x="1394" y="1137"/>
                  </a:lnTo>
                  <a:lnTo>
                    <a:pt x="1446" y="1085"/>
                  </a:lnTo>
                  <a:lnTo>
                    <a:pt x="1498" y="1034"/>
                  </a:lnTo>
                  <a:lnTo>
                    <a:pt x="1446" y="1034"/>
                  </a:lnTo>
                  <a:lnTo>
                    <a:pt x="1394" y="981"/>
                  </a:lnTo>
                  <a:close/>
                </a:path>
              </a:pathLst>
            </a:custGeom>
            <a:solidFill>
              <a:srgbClr val="84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2" name="Freeform 379"/>
            <p:cNvSpPr>
              <a:spLocks/>
            </p:cNvSpPr>
            <p:nvPr/>
          </p:nvSpPr>
          <p:spPr bwMode="auto">
            <a:xfrm>
              <a:off x="3074" y="3436"/>
              <a:ext cx="155" cy="41"/>
            </a:xfrm>
            <a:custGeom>
              <a:avLst/>
              <a:gdLst>
                <a:gd name="T0" fmla="*/ 0 w 774"/>
                <a:gd name="T1" fmla="*/ 0 h 207"/>
                <a:gd name="T2" fmla="*/ 0 w 774"/>
                <a:gd name="T3" fmla="*/ 0 h 207"/>
                <a:gd name="T4" fmla="*/ 0 w 774"/>
                <a:gd name="T5" fmla="*/ 0 h 207"/>
                <a:gd name="T6" fmla="*/ 0 w 774"/>
                <a:gd name="T7" fmla="*/ 0 h 207"/>
                <a:gd name="T8" fmla="*/ 0 w 774"/>
                <a:gd name="T9" fmla="*/ 0 h 207"/>
                <a:gd name="T10" fmla="*/ 0 w 774"/>
                <a:gd name="T11" fmla="*/ 0 h 207"/>
                <a:gd name="T12" fmla="*/ 0 w 774"/>
                <a:gd name="T13" fmla="*/ 0 h 207"/>
                <a:gd name="T14" fmla="*/ 0 w 774"/>
                <a:gd name="T15" fmla="*/ 0 h 207"/>
                <a:gd name="T16" fmla="*/ 0 w 774"/>
                <a:gd name="T17" fmla="*/ 0 h 207"/>
                <a:gd name="T18" fmla="*/ 1 w 774"/>
                <a:gd name="T19" fmla="*/ 0 h 207"/>
                <a:gd name="T20" fmla="*/ 1 w 774"/>
                <a:gd name="T21" fmla="*/ 0 h 207"/>
                <a:gd name="T22" fmla="*/ 1 w 774"/>
                <a:gd name="T23" fmla="*/ 0 h 207"/>
                <a:gd name="T24" fmla="*/ 1 w 774"/>
                <a:gd name="T25" fmla="*/ 0 h 207"/>
                <a:gd name="T26" fmla="*/ 1 w 774"/>
                <a:gd name="T27" fmla="*/ 0 h 207"/>
                <a:gd name="T28" fmla="*/ 1 w 774"/>
                <a:gd name="T29" fmla="*/ 0 h 207"/>
                <a:gd name="T30" fmla="*/ 1 w 774"/>
                <a:gd name="T31" fmla="*/ 0 h 207"/>
                <a:gd name="T32" fmla="*/ 1 w 774"/>
                <a:gd name="T33" fmla="*/ 0 h 207"/>
                <a:gd name="T34" fmla="*/ 1 w 774"/>
                <a:gd name="T35" fmla="*/ 0 h 207"/>
                <a:gd name="T36" fmla="*/ 0 w 774"/>
                <a:gd name="T37" fmla="*/ 0 h 207"/>
                <a:gd name="T38" fmla="*/ 0 w 774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74" h="207">
                  <a:moveTo>
                    <a:pt x="206" y="207"/>
                  </a:moveTo>
                  <a:lnTo>
                    <a:pt x="155" y="207"/>
                  </a:lnTo>
                  <a:lnTo>
                    <a:pt x="52" y="207"/>
                  </a:lnTo>
                  <a:lnTo>
                    <a:pt x="0" y="103"/>
                  </a:lnTo>
                  <a:lnTo>
                    <a:pt x="0" y="51"/>
                  </a:lnTo>
                  <a:lnTo>
                    <a:pt x="103" y="0"/>
                  </a:lnTo>
                  <a:lnTo>
                    <a:pt x="259" y="0"/>
                  </a:lnTo>
                  <a:lnTo>
                    <a:pt x="413" y="51"/>
                  </a:lnTo>
                  <a:lnTo>
                    <a:pt x="619" y="51"/>
                  </a:lnTo>
                  <a:lnTo>
                    <a:pt x="723" y="51"/>
                  </a:lnTo>
                  <a:lnTo>
                    <a:pt x="774" y="103"/>
                  </a:lnTo>
                  <a:lnTo>
                    <a:pt x="774" y="207"/>
                  </a:lnTo>
                  <a:lnTo>
                    <a:pt x="672" y="207"/>
                  </a:lnTo>
                  <a:lnTo>
                    <a:pt x="465" y="207"/>
                  </a:lnTo>
                  <a:lnTo>
                    <a:pt x="310" y="207"/>
                  </a:lnTo>
                  <a:lnTo>
                    <a:pt x="206" y="207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3" name="Freeform 380"/>
            <p:cNvSpPr>
              <a:spLocks/>
            </p:cNvSpPr>
            <p:nvPr/>
          </p:nvSpPr>
          <p:spPr bwMode="auto">
            <a:xfrm>
              <a:off x="3095" y="3518"/>
              <a:ext cx="145" cy="32"/>
            </a:xfrm>
            <a:custGeom>
              <a:avLst/>
              <a:gdLst>
                <a:gd name="T0" fmla="*/ 0 w 723"/>
                <a:gd name="T1" fmla="*/ 0 h 156"/>
                <a:gd name="T2" fmla="*/ 0 w 723"/>
                <a:gd name="T3" fmla="*/ 0 h 156"/>
                <a:gd name="T4" fmla="*/ 0 w 723"/>
                <a:gd name="T5" fmla="*/ 0 h 156"/>
                <a:gd name="T6" fmla="*/ 0 w 723"/>
                <a:gd name="T7" fmla="*/ 0 h 156"/>
                <a:gd name="T8" fmla="*/ 0 w 723"/>
                <a:gd name="T9" fmla="*/ 0 h 156"/>
                <a:gd name="T10" fmla="*/ 0 w 723"/>
                <a:gd name="T11" fmla="*/ 0 h 156"/>
                <a:gd name="T12" fmla="*/ 0 w 723"/>
                <a:gd name="T13" fmla="*/ 0 h 156"/>
                <a:gd name="T14" fmla="*/ 0 w 723"/>
                <a:gd name="T15" fmla="*/ 0 h 156"/>
                <a:gd name="T16" fmla="*/ 0 w 723"/>
                <a:gd name="T17" fmla="*/ 0 h 156"/>
                <a:gd name="T18" fmla="*/ 1 w 723"/>
                <a:gd name="T19" fmla="*/ 0 h 156"/>
                <a:gd name="T20" fmla="*/ 1 w 723"/>
                <a:gd name="T21" fmla="*/ 0 h 156"/>
                <a:gd name="T22" fmla="*/ 1 w 723"/>
                <a:gd name="T23" fmla="*/ 0 h 156"/>
                <a:gd name="T24" fmla="*/ 1 w 723"/>
                <a:gd name="T25" fmla="*/ 0 h 156"/>
                <a:gd name="T26" fmla="*/ 1 w 723"/>
                <a:gd name="T27" fmla="*/ 0 h 156"/>
                <a:gd name="T28" fmla="*/ 1 w 723"/>
                <a:gd name="T29" fmla="*/ 0 h 156"/>
                <a:gd name="T30" fmla="*/ 1 w 723"/>
                <a:gd name="T31" fmla="*/ 0 h 156"/>
                <a:gd name="T32" fmla="*/ 1 w 723"/>
                <a:gd name="T33" fmla="*/ 0 h 156"/>
                <a:gd name="T34" fmla="*/ 1 w 723"/>
                <a:gd name="T35" fmla="*/ 0 h 156"/>
                <a:gd name="T36" fmla="*/ 0 w 723"/>
                <a:gd name="T37" fmla="*/ 0 h 156"/>
                <a:gd name="T38" fmla="*/ 0 w 723"/>
                <a:gd name="T39" fmla="*/ 0 h 1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3" h="156">
                  <a:moveTo>
                    <a:pt x="103" y="0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0" y="52"/>
                  </a:lnTo>
                  <a:lnTo>
                    <a:pt x="0" y="103"/>
                  </a:lnTo>
                  <a:lnTo>
                    <a:pt x="103" y="156"/>
                  </a:lnTo>
                  <a:lnTo>
                    <a:pt x="258" y="156"/>
                  </a:lnTo>
                  <a:lnTo>
                    <a:pt x="414" y="156"/>
                  </a:lnTo>
                  <a:lnTo>
                    <a:pt x="569" y="156"/>
                  </a:lnTo>
                  <a:lnTo>
                    <a:pt x="723" y="103"/>
                  </a:lnTo>
                  <a:lnTo>
                    <a:pt x="671" y="52"/>
                  </a:lnTo>
                  <a:lnTo>
                    <a:pt x="516" y="0"/>
                  </a:lnTo>
                  <a:lnTo>
                    <a:pt x="310" y="0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2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4" name="Freeform 381"/>
            <p:cNvSpPr>
              <a:spLocks/>
            </p:cNvSpPr>
            <p:nvPr/>
          </p:nvSpPr>
          <p:spPr bwMode="auto">
            <a:xfrm>
              <a:off x="3085" y="3436"/>
              <a:ext cx="134" cy="41"/>
            </a:xfrm>
            <a:custGeom>
              <a:avLst/>
              <a:gdLst>
                <a:gd name="T0" fmla="*/ 0 w 671"/>
                <a:gd name="T1" fmla="*/ 0 h 207"/>
                <a:gd name="T2" fmla="*/ 0 w 671"/>
                <a:gd name="T3" fmla="*/ 0 h 207"/>
                <a:gd name="T4" fmla="*/ 0 w 671"/>
                <a:gd name="T5" fmla="*/ 0 h 207"/>
                <a:gd name="T6" fmla="*/ 0 w 671"/>
                <a:gd name="T7" fmla="*/ 0 h 207"/>
                <a:gd name="T8" fmla="*/ 0 w 671"/>
                <a:gd name="T9" fmla="*/ 0 h 207"/>
                <a:gd name="T10" fmla="*/ 0 w 671"/>
                <a:gd name="T11" fmla="*/ 0 h 207"/>
                <a:gd name="T12" fmla="*/ 0 w 671"/>
                <a:gd name="T13" fmla="*/ 0 h 207"/>
                <a:gd name="T14" fmla="*/ 0 w 671"/>
                <a:gd name="T15" fmla="*/ 0 h 207"/>
                <a:gd name="T16" fmla="*/ 0 w 671"/>
                <a:gd name="T17" fmla="*/ 0 h 207"/>
                <a:gd name="T18" fmla="*/ 1 w 671"/>
                <a:gd name="T19" fmla="*/ 0 h 207"/>
                <a:gd name="T20" fmla="*/ 1 w 671"/>
                <a:gd name="T21" fmla="*/ 0 h 207"/>
                <a:gd name="T22" fmla="*/ 1 w 671"/>
                <a:gd name="T23" fmla="*/ 0 h 207"/>
                <a:gd name="T24" fmla="*/ 1 w 671"/>
                <a:gd name="T25" fmla="*/ 0 h 207"/>
                <a:gd name="T26" fmla="*/ 1 w 671"/>
                <a:gd name="T27" fmla="*/ 0 h 207"/>
                <a:gd name="T28" fmla="*/ 1 w 671"/>
                <a:gd name="T29" fmla="*/ 0 h 207"/>
                <a:gd name="T30" fmla="*/ 1 w 671"/>
                <a:gd name="T31" fmla="*/ 0 h 207"/>
                <a:gd name="T32" fmla="*/ 1 w 671"/>
                <a:gd name="T33" fmla="*/ 0 h 207"/>
                <a:gd name="T34" fmla="*/ 1 w 671"/>
                <a:gd name="T35" fmla="*/ 0 h 207"/>
                <a:gd name="T36" fmla="*/ 0 w 671"/>
                <a:gd name="T37" fmla="*/ 0 h 207"/>
                <a:gd name="T38" fmla="*/ 0 w 671"/>
                <a:gd name="T39" fmla="*/ 0 h 2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71" h="207">
                  <a:moveTo>
                    <a:pt x="154" y="155"/>
                  </a:moveTo>
                  <a:lnTo>
                    <a:pt x="103" y="155"/>
                  </a:lnTo>
                  <a:lnTo>
                    <a:pt x="51" y="155"/>
                  </a:lnTo>
                  <a:lnTo>
                    <a:pt x="0" y="103"/>
                  </a:lnTo>
                  <a:lnTo>
                    <a:pt x="0" y="51"/>
                  </a:lnTo>
                  <a:lnTo>
                    <a:pt x="103" y="51"/>
                  </a:lnTo>
                  <a:lnTo>
                    <a:pt x="207" y="0"/>
                  </a:lnTo>
                  <a:lnTo>
                    <a:pt x="361" y="51"/>
                  </a:lnTo>
                  <a:lnTo>
                    <a:pt x="567" y="51"/>
                  </a:lnTo>
                  <a:lnTo>
                    <a:pt x="671" y="51"/>
                  </a:lnTo>
                  <a:lnTo>
                    <a:pt x="671" y="103"/>
                  </a:lnTo>
                  <a:lnTo>
                    <a:pt x="671" y="155"/>
                  </a:lnTo>
                  <a:lnTo>
                    <a:pt x="620" y="207"/>
                  </a:lnTo>
                  <a:lnTo>
                    <a:pt x="465" y="207"/>
                  </a:lnTo>
                  <a:lnTo>
                    <a:pt x="258" y="207"/>
                  </a:lnTo>
                  <a:lnTo>
                    <a:pt x="154" y="155"/>
                  </a:lnTo>
                  <a:close/>
                </a:path>
              </a:pathLst>
            </a:custGeom>
            <a:solidFill>
              <a:srgbClr val="F5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5" name="Freeform 382"/>
            <p:cNvSpPr>
              <a:spLocks/>
            </p:cNvSpPr>
            <p:nvPr/>
          </p:nvSpPr>
          <p:spPr bwMode="auto">
            <a:xfrm>
              <a:off x="3095" y="3446"/>
              <a:ext cx="124" cy="21"/>
            </a:xfrm>
            <a:custGeom>
              <a:avLst/>
              <a:gdLst>
                <a:gd name="T0" fmla="*/ 0 w 620"/>
                <a:gd name="T1" fmla="*/ 0 h 104"/>
                <a:gd name="T2" fmla="*/ 0 w 620"/>
                <a:gd name="T3" fmla="*/ 0 h 104"/>
                <a:gd name="T4" fmla="*/ 0 w 620"/>
                <a:gd name="T5" fmla="*/ 0 h 104"/>
                <a:gd name="T6" fmla="*/ 0 w 620"/>
                <a:gd name="T7" fmla="*/ 0 h 104"/>
                <a:gd name="T8" fmla="*/ 0 w 620"/>
                <a:gd name="T9" fmla="*/ 0 h 104"/>
                <a:gd name="T10" fmla="*/ 0 w 620"/>
                <a:gd name="T11" fmla="*/ 0 h 104"/>
                <a:gd name="T12" fmla="*/ 0 w 620"/>
                <a:gd name="T13" fmla="*/ 0 h 104"/>
                <a:gd name="T14" fmla="*/ 0 w 620"/>
                <a:gd name="T15" fmla="*/ 0 h 104"/>
                <a:gd name="T16" fmla="*/ 0 w 620"/>
                <a:gd name="T17" fmla="*/ 0 h 104"/>
                <a:gd name="T18" fmla="*/ 0 w 620"/>
                <a:gd name="T19" fmla="*/ 0 h 104"/>
                <a:gd name="T20" fmla="*/ 1 w 620"/>
                <a:gd name="T21" fmla="*/ 0 h 104"/>
                <a:gd name="T22" fmla="*/ 1 w 620"/>
                <a:gd name="T23" fmla="*/ 0 h 104"/>
                <a:gd name="T24" fmla="*/ 1 w 620"/>
                <a:gd name="T25" fmla="*/ 0 h 104"/>
                <a:gd name="T26" fmla="*/ 1 w 620"/>
                <a:gd name="T27" fmla="*/ 0 h 104"/>
                <a:gd name="T28" fmla="*/ 1 w 620"/>
                <a:gd name="T29" fmla="*/ 0 h 104"/>
                <a:gd name="T30" fmla="*/ 1 w 620"/>
                <a:gd name="T31" fmla="*/ 0 h 104"/>
                <a:gd name="T32" fmla="*/ 1 w 620"/>
                <a:gd name="T33" fmla="*/ 0 h 104"/>
                <a:gd name="T34" fmla="*/ 1 w 620"/>
                <a:gd name="T35" fmla="*/ 0 h 104"/>
                <a:gd name="T36" fmla="*/ 0 w 620"/>
                <a:gd name="T37" fmla="*/ 0 h 104"/>
                <a:gd name="T38" fmla="*/ 0 w 620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0" h="104">
                  <a:moveTo>
                    <a:pt x="103" y="104"/>
                  </a:moveTo>
                  <a:lnTo>
                    <a:pt x="52" y="104"/>
                  </a:lnTo>
                  <a:lnTo>
                    <a:pt x="0" y="104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2" y="0"/>
                  </a:lnTo>
                  <a:lnTo>
                    <a:pt x="156" y="0"/>
                  </a:lnTo>
                  <a:lnTo>
                    <a:pt x="310" y="0"/>
                  </a:lnTo>
                  <a:lnTo>
                    <a:pt x="465" y="0"/>
                  </a:lnTo>
                  <a:lnTo>
                    <a:pt x="620" y="0"/>
                  </a:lnTo>
                  <a:lnTo>
                    <a:pt x="620" y="52"/>
                  </a:lnTo>
                  <a:lnTo>
                    <a:pt x="620" y="104"/>
                  </a:lnTo>
                  <a:lnTo>
                    <a:pt x="569" y="104"/>
                  </a:lnTo>
                  <a:lnTo>
                    <a:pt x="414" y="104"/>
                  </a:lnTo>
                  <a:lnTo>
                    <a:pt x="207" y="104"/>
                  </a:lnTo>
                  <a:lnTo>
                    <a:pt x="103" y="104"/>
                  </a:lnTo>
                  <a:close/>
                </a:path>
              </a:pathLst>
            </a:custGeom>
            <a:solidFill>
              <a:srgbClr val="F8C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6" name="Freeform 383"/>
            <p:cNvSpPr>
              <a:spLocks/>
            </p:cNvSpPr>
            <p:nvPr/>
          </p:nvSpPr>
          <p:spPr bwMode="auto">
            <a:xfrm>
              <a:off x="3105" y="3446"/>
              <a:ext cx="114" cy="21"/>
            </a:xfrm>
            <a:custGeom>
              <a:avLst/>
              <a:gdLst>
                <a:gd name="T0" fmla="*/ 0 w 568"/>
                <a:gd name="T1" fmla="*/ 0 h 104"/>
                <a:gd name="T2" fmla="*/ 0 w 568"/>
                <a:gd name="T3" fmla="*/ 0 h 104"/>
                <a:gd name="T4" fmla="*/ 0 w 568"/>
                <a:gd name="T5" fmla="*/ 0 h 104"/>
                <a:gd name="T6" fmla="*/ 0 w 568"/>
                <a:gd name="T7" fmla="*/ 0 h 104"/>
                <a:gd name="T8" fmla="*/ 0 w 568"/>
                <a:gd name="T9" fmla="*/ 0 h 104"/>
                <a:gd name="T10" fmla="*/ 0 w 568"/>
                <a:gd name="T11" fmla="*/ 0 h 104"/>
                <a:gd name="T12" fmla="*/ 0 w 568"/>
                <a:gd name="T13" fmla="*/ 0 h 104"/>
                <a:gd name="T14" fmla="*/ 0 w 568"/>
                <a:gd name="T15" fmla="*/ 0 h 104"/>
                <a:gd name="T16" fmla="*/ 0 w 568"/>
                <a:gd name="T17" fmla="*/ 0 h 104"/>
                <a:gd name="T18" fmla="*/ 0 w 568"/>
                <a:gd name="T19" fmla="*/ 0 h 104"/>
                <a:gd name="T20" fmla="*/ 1 w 568"/>
                <a:gd name="T21" fmla="*/ 0 h 104"/>
                <a:gd name="T22" fmla="*/ 1 w 568"/>
                <a:gd name="T23" fmla="*/ 0 h 104"/>
                <a:gd name="T24" fmla="*/ 1 w 568"/>
                <a:gd name="T25" fmla="*/ 0 h 104"/>
                <a:gd name="T26" fmla="*/ 1 w 568"/>
                <a:gd name="T27" fmla="*/ 0 h 104"/>
                <a:gd name="T28" fmla="*/ 1 w 568"/>
                <a:gd name="T29" fmla="*/ 0 h 104"/>
                <a:gd name="T30" fmla="*/ 1 w 568"/>
                <a:gd name="T31" fmla="*/ 0 h 104"/>
                <a:gd name="T32" fmla="*/ 1 w 568"/>
                <a:gd name="T33" fmla="*/ 0 h 104"/>
                <a:gd name="T34" fmla="*/ 1 w 568"/>
                <a:gd name="T35" fmla="*/ 0 h 104"/>
                <a:gd name="T36" fmla="*/ 0 w 568"/>
                <a:gd name="T37" fmla="*/ 0 h 104"/>
                <a:gd name="T38" fmla="*/ 0 w 568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8" h="104">
                  <a:moveTo>
                    <a:pt x="51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206" y="0"/>
                  </a:lnTo>
                  <a:lnTo>
                    <a:pt x="413" y="0"/>
                  </a:lnTo>
                  <a:lnTo>
                    <a:pt x="517" y="0"/>
                  </a:lnTo>
                  <a:lnTo>
                    <a:pt x="517" y="52"/>
                  </a:lnTo>
                  <a:lnTo>
                    <a:pt x="568" y="104"/>
                  </a:lnTo>
                  <a:lnTo>
                    <a:pt x="517" y="104"/>
                  </a:lnTo>
                  <a:lnTo>
                    <a:pt x="362" y="104"/>
                  </a:lnTo>
                  <a:lnTo>
                    <a:pt x="155" y="104"/>
                  </a:lnTo>
                  <a:lnTo>
                    <a:pt x="51" y="52"/>
                  </a:lnTo>
                  <a:close/>
                </a:path>
              </a:pathLst>
            </a:custGeom>
            <a:solidFill>
              <a:srgbClr val="FBC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7" name="Freeform 384"/>
            <p:cNvSpPr>
              <a:spLocks/>
            </p:cNvSpPr>
            <p:nvPr/>
          </p:nvSpPr>
          <p:spPr bwMode="auto">
            <a:xfrm>
              <a:off x="3105" y="3446"/>
              <a:ext cx="104" cy="10"/>
            </a:xfrm>
            <a:custGeom>
              <a:avLst/>
              <a:gdLst>
                <a:gd name="T0" fmla="*/ 0 w 517"/>
                <a:gd name="T1" fmla="*/ 0 h 52"/>
                <a:gd name="T2" fmla="*/ 0 w 517"/>
                <a:gd name="T3" fmla="*/ 0 h 52"/>
                <a:gd name="T4" fmla="*/ 0 w 517"/>
                <a:gd name="T5" fmla="*/ 0 h 52"/>
                <a:gd name="T6" fmla="*/ 0 w 517"/>
                <a:gd name="T7" fmla="*/ 0 h 52"/>
                <a:gd name="T8" fmla="*/ 0 w 517"/>
                <a:gd name="T9" fmla="*/ 0 h 52"/>
                <a:gd name="T10" fmla="*/ 0 w 517"/>
                <a:gd name="T11" fmla="*/ 0 h 52"/>
                <a:gd name="T12" fmla="*/ 0 w 517"/>
                <a:gd name="T13" fmla="*/ 0 h 52"/>
                <a:gd name="T14" fmla="*/ 0 w 517"/>
                <a:gd name="T15" fmla="*/ 0 h 52"/>
                <a:gd name="T16" fmla="*/ 0 w 517"/>
                <a:gd name="T17" fmla="*/ 0 h 52"/>
                <a:gd name="T18" fmla="*/ 0 w 517"/>
                <a:gd name="T19" fmla="*/ 0 h 52"/>
                <a:gd name="T20" fmla="*/ 1 w 517"/>
                <a:gd name="T21" fmla="*/ 0 h 52"/>
                <a:gd name="T22" fmla="*/ 1 w 517"/>
                <a:gd name="T23" fmla="*/ 0 h 52"/>
                <a:gd name="T24" fmla="*/ 1 w 517"/>
                <a:gd name="T25" fmla="*/ 0 h 52"/>
                <a:gd name="T26" fmla="*/ 1 w 517"/>
                <a:gd name="T27" fmla="*/ 0 h 52"/>
                <a:gd name="T28" fmla="*/ 1 w 517"/>
                <a:gd name="T29" fmla="*/ 0 h 52"/>
                <a:gd name="T30" fmla="*/ 1 w 517"/>
                <a:gd name="T31" fmla="*/ 0 h 52"/>
                <a:gd name="T32" fmla="*/ 1 w 517"/>
                <a:gd name="T33" fmla="*/ 0 h 52"/>
                <a:gd name="T34" fmla="*/ 1 w 517"/>
                <a:gd name="T35" fmla="*/ 0 h 52"/>
                <a:gd name="T36" fmla="*/ 0 w 517"/>
                <a:gd name="T37" fmla="*/ 0 h 52"/>
                <a:gd name="T38" fmla="*/ 0 w 517"/>
                <a:gd name="T39" fmla="*/ 0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7" h="52">
                  <a:moveTo>
                    <a:pt x="104" y="52"/>
                  </a:moveTo>
                  <a:lnTo>
                    <a:pt x="51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104" y="0"/>
                  </a:lnTo>
                  <a:lnTo>
                    <a:pt x="206" y="0"/>
                  </a:lnTo>
                  <a:lnTo>
                    <a:pt x="413" y="0"/>
                  </a:lnTo>
                  <a:lnTo>
                    <a:pt x="517" y="0"/>
                  </a:lnTo>
                  <a:lnTo>
                    <a:pt x="517" y="52"/>
                  </a:lnTo>
                  <a:lnTo>
                    <a:pt x="362" y="52"/>
                  </a:lnTo>
                  <a:lnTo>
                    <a:pt x="206" y="5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8" name="Freeform 385"/>
            <p:cNvSpPr>
              <a:spLocks/>
            </p:cNvSpPr>
            <p:nvPr/>
          </p:nvSpPr>
          <p:spPr bwMode="auto">
            <a:xfrm>
              <a:off x="3105" y="3518"/>
              <a:ext cx="124" cy="32"/>
            </a:xfrm>
            <a:custGeom>
              <a:avLst/>
              <a:gdLst>
                <a:gd name="T0" fmla="*/ 0 w 619"/>
                <a:gd name="T1" fmla="*/ 0 h 156"/>
                <a:gd name="T2" fmla="*/ 0 w 619"/>
                <a:gd name="T3" fmla="*/ 0 h 156"/>
                <a:gd name="T4" fmla="*/ 0 w 619"/>
                <a:gd name="T5" fmla="*/ 0 h 156"/>
                <a:gd name="T6" fmla="*/ 0 w 619"/>
                <a:gd name="T7" fmla="*/ 0 h 156"/>
                <a:gd name="T8" fmla="*/ 0 w 619"/>
                <a:gd name="T9" fmla="*/ 0 h 156"/>
                <a:gd name="T10" fmla="*/ 0 w 619"/>
                <a:gd name="T11" fmla="*/ 0 h 156"/>
                <a:gd name="T12" fmla="*/ 0 w 619"/>
                <a:gd name="T13" fmla="*/ 0 h 156"/>
                <a:gd name="T14" fmla="*/ 0 w 619"/>
                <a:gd name="T15" fmla="*/ 0 h 156"/>
                <a:gd name="T16" fmla="*/ 0 w 619"/>
                <a:gd name="T17" fmla="*/ 0 h 156"/>
                <a:gd name="T18" fmla="*/ 0 w 619"/>
                <a:gd name="T19" fmla="*/ 0 h 156"/>
                <a:gd name="T20" fmla="*/ 1 w 619"/>
                <a:gd name="T21" fmla="*/ 0 h 156"/>
                <a:gd name="T22" fmla="*/ 1 w 619"/>
                <a:gd name="T23" fmla="*/ 0 h 156"/>
                <a:gd name="T24" fmla="*/ 1 w 619"/>
                <a:gd name="T25" fmla="*/ 0 h 156"/>
                <a:gd name="T26" fmla="*/ 1 w 619"/>
                <a:gd name="T27" fmla="*/ 0 h 156"/>
                <a:gd name="T28" fmla="*/ 1 w 619"/>
                <a:gd name="T29" fmla="*/ 0 h 156"/>
                <a:gd name="T30" fmla="*/ 1 w 619"/>
                <a:gd name="T31" fmla="*/ 0 h 156"/>
                <a:gd name="T32" fmla="*/ 1 w 619"/>
                <a:gd name="T33" fmla="*/ 0 h 156"/>
                <a:gd name="T34" fmla="*/ 1 w 619"/>
                <a:gd name="T35" fmla="*/ 0 h 156"/>
                <a:gd name="T36" fmla="*/ 1 w 619"/>
                <a:gd name="T37" fmla="*/ 0 h 156"/>
                <a:gd name="T38" fmla="*/ 0 w 619"/>
                <a:gd name="T39" fmla="*/ 0 h 1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9" h="156">
                  <a:moveTo>
                    <a:pt x="155" y="103"/>
                  </a:moveTo>
                  <a:lnTo>
                    <a:pt x="51" y="103"/>
                  </a:lnTo>
                  <a:lnTo>
                    <a:pt x="0" y="103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258" y="0"/>
                  </a:lnTo>
                  <a:lnTo>
                    <a:pt x="413" y="0"/>
                  </a:lnTo>
                  <a:lnTo>
                    <a:pt x="568" y="0"/>
                  </a:lnTo>
                  <a:lnTo>
                    <a:pt x="619" y="52"/>
                  </a:lnTo>
                  <a:lnTo>
                    <a:pt x="619" y="103"/>
                  </a:lnTo>
                  <a:lnTo>
                    <a:pt x="517" y="156"/>
                  </a:lnTo>
                  <a:lnTo>
                    <a:pt x="362" y="156"/>
                  </a:lnTo>
                  <a:lnTo>
                    <a:pt x="155" y="103"/>
                  </a:lnTo>
                  <a:close/>
                </a:path>
              </a:pathLst>
            </a:custGeom>
            <a:solidFill>
              <a:srgbClr val="F5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59" name="Freeform 386"/>
            <p:cNvSpPr>
              <a:spLocks/>
            </p:cNvSpPr>
            <p:nvPr/>
          </p:nvSpPr>
          <p:spPr bwMode="auto">
            <a:xfrm>
              <a:off x="3105" y="3518"/>
              <a:ext cx="124" cy="21"/>
            </a:xfrm>
            <a:custGeom>
              <a:avLst/>
              <a:gdLst>
                <a:gd name="T0" fmla="*/ 0 w 619"/>
                <a:gd name="T1" fmla="*/ 0 h 103"/>
                <a:gd name="T2" fmla="*/ 0 w 619"/>
                <a:gd name="T3" fmla="*/ 0 h 103"/>
                <a:gd name="T4" fmla="*/ 0 w 619"/>
                <a:gd name="T5" fmla="*/ 0 h 103"/>
                <a:gd name="T6" fmla="*/ 0 w 619"/>
                <a:gd name="T7" fmla="*/ 0 h 103"/>
                <a:gd name="T8" fmla="*/ 0 w 619"/>
                <a:gd name="T9" fmla="*/ 0 h 103"/>
                <a:gd name="T10" fmla="*/ 0 w 619"/>
                <a:gd name="T11" fmla="*/ 0 h 103"/>
                <a:gd name="T12" fmla="*/ 0 w 619"/>
                <a:gd name="T13" fmla="*/ 0 h 103"/>
                <a:gd name="T14" fmla="*/ 0 w 619"/>
                <a:gd name="T15" fmla="*/ 0 h 103"/>
                <a:gd name="T16" fmla="*/ 0 w 619"/>
                <a:gd name="T17" fmla="*/ 0 h 103"/>
                <a:gd name="T18" fmla="*/ 0 w 619"/>
                <a:gd name="T19" fmla="*/ 0 h 103"/>
                <a:gd name="T20" fmla="*/ 1 w 619"/>
                <a:gd name="T21" fmla="*/ 0 h 103"/>
                <a:gd name="T22" fmla="*/ 1 w 619"/>
                <a:gd name="T23" fmla="*/ 0 h 103"/>
                <a:gd name="T24" fmla="*/ 1 w 619"/>
                <a:gd name="T25" fmla="*/ 0 h 103"/>
                <a:gd name="T26" fmla="*/ 1 w 619"/>
                <a:gd name="T27" fmla="*/ 0 h 103"/>
                <a:gd name="T28" fmla="*/ 1 w 619"/>
                <a:gd name="T29" fmla="*/ 0 h 103"/>
                <a:gd name="T30" fmla="*/ 1 w 619"/>
                <a:gd name="T31" fmla="*/ 0 h 103"/>
                <a:gd name="T32" fmla="*/ 1 w 619"/>
                <a:gd name="T33" fmla="*/ 0 h 103"/>
                <a:gd name="T34" fmla="*/ 1 w 619"/>
                <a:gd name="T35" fmla="*/ 0 h 103"/>
                <a:gd name="T36" fmla="*/ 0 w 619"/>
                <a:gd name="T37" fmla="*/ 0 h 103"/>
                <a:gd name="T38" fmla="*/ 0 w 619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19" h="103">
                  <a:moveTo>
                    <a:pt x="155" y="103"/>
                  </a:moveTo>
                  <a:lnTo>
                    <a:pt x="51" y="103"/>
                  </a:lnTo>
                  <a:lnTo>
                    <a:pt x="0" y="103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206" y="0"/>
                  </a:lnTo>
                  <a:lnTo>
                    <a:pt x="413" y="0"/>
                  </a:lnTo>
                  <a:lnTo>
                    <a:pt x="568" y="0"/>
                  </a:lnTo>
                  <a:lnTo>
                    <a:pt x="619" y="52"/>
                  </a:lnTo>
                  <a:lnTo>
                    <a:pt x="619" y="103"/>
                  </a:lnTo>
                  <a:lnTo>
                    <a:pt x="464" y="103"/>
                  </a:lnTo>
                  <a:lnTo>
                    <a:pt x="310" y="103"/>
                  </a:lnTo>
                  <a:lnTo>
                    <a:pt x="155" y="103"/>
                  </a:lnTo>
                  <a:close/>
                </a:path>
              </a:pathLst>
            </a:custGeom>
            <a:solidFill>
              <a:srgbClr val="F8C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0" name="Freeform 387"/>
            <p:cNvSpPr>
              <a:spLocks/>
            </p:cNvSpPr>
            <p:nvPr/>
          </p:nvSpPr>
          <p:spPr bwMode="auto">
            <a:xfrm>
              <a:off x="3105" y="3518"/>
              <a:ext cx="114" cy="21"/>
            </a:xfrm>
            <a:custGeom>
              <a:avLst/>
              <a:gdLst>
                <a:gd name="T0" fmla="*/ 0 w 568"/>
                <a:gd name="T1" fmla="*/ 0 h 103"/>
                <a:gd name="T2" fmla="*/ 0 w 568"/>
                <a:gd name="T3" fmla="*/ 0 h 103"/>
                <a:gd name="T4" fmla="*/ 0 w 568"/>
                <a:gd name="T5" fmla="*/ 0 h 103"/>
                <a:gd name="T6" fmla="*/ 0 w 568"/>
                <a:gd name="T7" fmla="*/ 0 h 103"/>
                <a:gd name="T8" fmla="*/ 0 w 568"/>
                <a:gd name="T9" fmla="*/ 0 h 103"/>
                <a:gd name="T10" fmla="*/ 0 w 568"/>
                <a:gd name="T11" fmla="*/ 0 h 103"/>
                <a:gd name="T12" fmla="*/ 0 w 568"/>
                <a:gd name="T13" fmla="*/ 0 h 103"/>
                <a:gd name="T14" fmla="*/ 0 w 568"/>
                <a:gd name="T15" fmla="*/ 0 h 103"/>
                <a:gd name="T16" fmla="*/ 0 w 568"/>
                <a:gd name="T17" fmla="*/ 0 h 103"/>
                <a:gd name="T18" fmla="*/ 0 w 568"/>
                <a:gd name="T19" fmla="*/ 0 h 103"/>
                <a:gd name="T20" fmla="*/ 1 w 568"/>
                <a:gd name="T21" fmla="*/ 0 h 103"/>
                <a:gd name="T22" fmla="*/ 1 w 568"/>
                <a:gd name="T23" fmla="*/ 0 h 103"/>
                <a:gd name="T24" fmla="*/ 1 w 568"/>
                <a:gd name="T25" fmla="*/ 0 h 103"/>
                <a:gd name="T26" fmla="*/ 1 w 568"/>
                <a:gd name="T27" fmla="*/ 0 h 103"/>
                <a:gd name="T28" fmla="*/ 1 w 568"/>
                <a:gd name="T29" fmla="*/ 0 h 103"/>
                <a:gd name="T30" fmla="*/ 1 w 568"/>
                <a:gd name="T31" fmla="*/ 0 h 103"/>
                <a:gd name="T32" fmla="*/ 1 w 568"/>
                <a:gd name="T33" fmla="*/ 0 h 103"/>
                <a:gd name="T34" fmla="*/ 1 w 568"/>
                <a:gd name="T35" fmla="*/ 0 h 103"/>
                <a:gd name="T36" fmla="*/ 0 w 568"/>
                <a:gd name="T37" fmla="*/ 0 h 103"/>
                <a:gd name="T38" fmla="*/ 0 w 568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8" h="103">
                  <a:moveTo>
                    <a:pt x="155" y="52"/>
                  </a:moveTo>
                  <a:lnTo>
                    <a:pt x="51" y="52"/>
                  </a:lnTo>
                  <a:lnTo>
                    <a:pt x="0" y="52"/>
                  </a:lnTo>
                  <a:lnTo>
                    <a:pt x="51" y="0"/>
                  </a:lnTo>
                  <a:lnTo>
                    <a:pt x="206" y="0"/>
                  </a:lnTo>
                  <a:lnTo>
                    <a:pt x="413" y="0"/>
                  </a:lnTo>
                  <a:lnTo>
                    <a:pt x="568" y="0"/>
                  </a:lnTo>
                  <a:lnTo>
                    <a:pt x="568" y="52"/>
                  </a:lnTo>
                  <a:lnTo>
                    <a:pt x="464" y="103"/>
                  </a:lnTo>
                  <a:lnTo>
                    <a:pt x="310" y="103"/>
                  </a:lnTo>
                  <a:lnTo>
                    <a:pt x="155" y="52"/>
                  </a:lnTo>
                  <a:close/>
                </a:path>
              </a:pathLst>
            </a:custGeom>
            <a:solidFill>
              <a:srgbClr val="FBC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1" name="Freeform 388"/>
            <p:cNvSpPr>
              <a:spLocks/>
            </p:cNvSpPr>
            <p:nvPr/>
          </p:nvSpPr>
          <p:spPr bwMode="auto">
            <a:xfrm>
              <a:off x="3116" y="3518"/>
              <a:ext cx="103" cy="11"/>
            </a:xfrm>
            <a:custGeom>
              <a:avLst/>
              <a:gdLst>
                <a:gd name="T0" fmla="*/ 0 w 517"/>
                <a:gd name="T1" fmla="*/ 0 h 52"/>
                <a:gd name="T2" fmla="*/ 0 w 517"/>
                <a:gd name="T3" fmla="*/ 0 h 52"/>
                <a:gd name="T4" fmla="*/ 0 w 517"/>
                <a:gd name="T5" fmla="*/ 0 h 52"/>
                <a:gd name="T6" fmla="*/ 0 w 517"/>
                <a:gd name="T7" fmla="*/ 0 h 52"/>
                <a:gd name="T8" fmla="*/ 0 w 517"/>
                <a:gd name="T9" fmla="*/ 0 h 52"/>
                <a:gd name="T10" fmla="*/ 0 w 517"/>
                <a:gd name="T11" fmla="*/ 0 h 52"/>
                <a:gd name="T12" fmla="*/ 0 w 517"/>
                <a:gd name="T13" fmla="*/ 0 h 52"/>
                <a:gd name="T14" fmla="*/ 0 w 517"/>
                <a:gd name="T15" fmla="*/ 0 h 52"/>
                <a:gd name="T16" fmla="*/ 0 w 517"/>
                <a:gd name="T17" fmla="*/ 0 h 52"/>
                <a:gd name="T18" fmla="*/ 0 w 517"/>
                <a:gd name="T19" fmla="*/ 0 h 52"/>
                <a:gd name="T20" fmla="*/ 1 w 517"/>
                <a:gd name="T21" fmla="*/ 0 h 52"/>
                <a:gd name="T22" fmla="*/ 1 w 517"/>
                <a:gd name="T23" fmla="*/ 0 h 52"/>
                <a:gd name="T24" fmla="*/ 1 w 517"/>
                <a:gd name="T25" fmla="*/ 0 h 52"/>
                <a:gd name="T26" fmla="*/ 1 w 517"/>
                <a:gd name="T27" fmla="*/ 0 h 52"/>
                <a:gd name="T28" fmla="*/ 1 w 517"/>
                <a:gd name="T29" fmla="*/ 0 h 52"/>
                <a:gd name="T30" fmla="*/ 1 w 517"/>
                <a:gd name="T31" fmla="*/ 0 h 52"/>
                <a:gd name="T32" fmla="*/ 1 w 517"/>
                <a:gd name="T33" fmla="*/ 0 h 52"/>
                <a:gd name="T34" fmla="*/ 1 w 517"/>
                <a:gd name="T35" fmla="*/ 0 h 52"/>
                <a:gd name="T36" fmla="*/ 0 w 517"/>
                <a:gd name="T37" fmla="*/ 0 h 52"/>
                <a:gd name="T38" fmla="*/ 0 w 517"/>
                <a:gd name="T39" fmla="*/ 0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17" h="52">
                  <a:moveTo>
                    <a:pt x="53" y="0"/>
                  </a:moveTo>
                  <a:lnTo>
                    <a:pt x="0" y="0"/>
                  </a:lnTo>
                  <a:lnTo>
                    <a:pt x="0" y="52"/>
                  </a:lnTo>
                  <a:lnTo>
                    <a:pt x="104" y="52"/>
                  </a:lnTo>
                  <a:lnTo>
                    <a:pt x="207" y="52"/>
                  </a:lnTo>
                  <a:lnTo>
                    <a:pt x="362" y="52"/>
                  </a:lnTo>
                  <a:lnTo>
                    <a:pt x="517" y="52"/>
                  </a:lnTo>
                  <a:lnTo>
                    <a:pt x="466" y="52"/>
                  </a:lnTo>
                  <a:lnTo>
                    <a:pt x="466" y="0"/>
                  </a:lnTo>
                  <a:lnTo>
                    <a:pt x="362" y="0"/>
                  </a:lnTo>
                  <a:lnTo>
                    <a:pt x="155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2" name="Freeform 389"/>
            <p:cNvSpPr>
              <a:spLocks/>
            </p:cNvSpPr>
            <p:nvPr/>
          </p:nvSpPr>
          <p:spPr bwMode="auto">
            <a:xfrm>
              <a:off x="2713" y="3116"/>
              <a:ext cx="237" cy="733"/>
            </a:xfrm>
            <a:custGeom>
              <a:avLst/>
              <a:gdLst>
                <a:gd name="T0" fmla="*/ 2 w 1188"/>
                <a:gd name="T1" fmla="*/ 5 h 3667"/>
                <a:gd name="T2" fmla="*/ 1 w 1188"/>
                <a:gd name="T3" fmla="*/ 5 h 3667"/>
                <a:gd name="T4" fmla="*/ 1 w 1188"/>
                <a:gd name="T5" fmla="*/ 4 h 3667"/>
                <a:gd name="T6" fmla="*/ 1 w 1188"/>
                <a:gd name="T7" fmla="*/ 3 h 3667"/>
                <a:gd name="T8" fmla="*/ 1 w 1188"/>
                <a:gd name="T9" fmla="*/ 3 h 3667"/>
                <a:gd name="T10" fmla="*/ 2 w 1188"/>
                <a:gd name="T11" fmla="*/ 1 h 3667"/>
                <a:gd name="T12" fmla="*/ 2 w 1188"/>
                <a:gd name="T13" fmla="*/ 0 h 3667"/>
                <a:gd name="T14" fmla="*/ 2 w 1188"/>
                <a:gd name="T15" fmla="*/ 0 h 3667"/>
                <a:gd name="T16" fmla="*/ 2 w 1188"/>
                <a:gd name="T17" fmla="*/ 0 h 3667"/>
                <a:gd name="T18" fmla="*/ 1 w 1188"/>
                <a:gd name="T19" fmla="*/ 0 h 3667"/>
                <a:gd name="T20" fmla="*/ 1 w 1188"/>
                <a:gd name="T21" fmla="*/ 1 h 3667"/>
                <a:gd name="T22" fmla="*/ 1 w 1188"/>
                <a:gd name="T23" fmla="*/ 2 h 3667"/>
                <a:gd name="T24" fmla="*/ 1 w 1188"/>
                <a:gd name="T25" fmla="*/ 2 h 3667"/>
                <a:gd name="T26" fmla="*/ 0 w 1188"/>
                <a:gd name="T27" fmla="*/ 3 h 3667"/>
                <a:gd name="T28" fmla="*/ 0 w 1188"/>
                <a:gd name="T29" fmla="*/ 3 h 3667"/>
                <a:gd name="T30" fmla="*/ 0 w 1188"/>
                <a:gd name="T31" fmla="*/ 4 h 3667"/>
                <a:gd name="T32" fmla="*/ 0 w 1188"/>
                <a:gd name="T33" fmla="*/ 5 h 3667"/>
                <a:gd name="T34" fmla="*/ 1 w 1188"/>
                <a:gd name="T35" fmla="*/ 5 h 3667"/>
                <a:gd name="T36" fmla="*/ 1 w 1188"/>
                <a:gd name="T37" fmla="*/ 5 h 3667"/>
                <a:gd name="T38" fmla="*/ 1 w 1188"/>
                <a:gd name="T39" fmla="*/ 6 h 3667"/>
                <a:gd name="T40" fmla="*/ 1 w 1188"/>
                <a:gd name="T41" fmla="*/ 6 h 3667"/>
                <a:gd name="T42" fmla="*/ 2 w 1188"/>
                <a:gd name="T43" fmla="*/ 6 h 3667"/>
                <a:gd name="T44" fmla="*/ 2 w 1188"/>
                <a:gd name="T45" fmla="*/ 6 h 3667"/>
                <a:gd name="T46" fmla="*/ 2 w 1188"/>
                <a:gd name="T47" fmla="*/ 5 h 3667"/>
                <a:gd name="T48" fmla="*/ 2 w 1188"/>
                <a:gd name="T49" fmla="*/ 5 h 36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88" h="3667">
                  <a:moveTo>
                    <a:pt x="1034" y="3099"/>
                  </a:moveTo>
                  <a:lnTo>
                    <a:pt x="930" y="2945"/>
                  </a:lnTo>
                  <a:lnTo>
                    <a:pt x="775" y="2428"/>
                  </a:lnTo>
                  <a:lnTo>
                    <a:pt x="827" y="1704"/>
                  </a:lnTo>
                  <a:lnTo>
                    <a:pt x="1034" y="826"/>
                  </a:lnTo>
                  <a:lnTo>
                    <a:pt x="1188" y="155"/>
                  </a:lnTo>
                  <a:lnTo>
                    <a:pt x="1137" y="0"/>
                  </a:lnTo>
                  <a:lnTo>
                    <a:pt x="930" y="258"/>
                  </a:lnTo>
                  <a:lnTo>
                    <a:pt x="775" y="568"/>
                  </a:lnTo>
                  <a:lnTo>
                    <a:pt x="568" y="1033"/>
                  </a:lnTo>
                  <a:lnTo>
                    <a:pt x="362" y="1446"/>
                  </a:lnTo>
                  <a:lnTo>
                    <a:pt x="207" y="1808"/>
                  </a:lnTo>
                  <a:lnTo>
                    <a:pt x="0" y="2376"/>
                  </a:lnTo>
                  <a:lnTo>
                    <a:pt x="52" y="2841"/>
                  </a:lnTo>
                  <a:lnTo>
                    <a:pt x="413" y="3358"/>
                  </a:lnTo>
                  <a:lnTo>
                    <a:pt x="672" y="3564"/>
                  </a:lnTo>
                  <a:lnTo>
                    <a:pt x="930" y="3667"/>
                  </a:lnTo>
                  <a:lnTo>
                    <a:pt x="1085" y="3667"/>
                  </a:lnTo>
                  <a:lnTo>
                    <a:pt x="1137" y="3564"/>
                  </a:lnTo>
                  <a:lnTo>
                    <a:pt x="1137" y="3358"/>
                  </a:lnTo>
                  <a:lnTo>
                    <a:pt x="1034" y="3099"/>
                  </a:lnTo>
                  <a:close/>
                </a:path>
              </a:pathLst>
            </a:custGeom>
            <a:solidFill>
              <a:srgbClr val="54A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3" name="Freeform 390"/>
            <p:cNvSpPr>
              <a:spLocks/>
            </p:cNvSpPr>
            <p:nvPr/>
          </p:nvSpPr>
          <p:spPr bwMode="auto">
            <a:xfrm>
              <a:off x="2723" y="3167"/>
              <a:ext cx="207" cy="651"/>
            </a:xfrm>
            <a:custGeom>
              <a:avLst/>
              <a:gdLst>
                <a:gd name="T0" fmla="*/ 1 w 1033"/>
                <a:gd name="T1" fmla="*/ 5 h 3254"/>
                <a:gd name="T2" fmla="*/ 0 w 1033"/>
                <a:gd name="T3" fmla="*/ 4 h 3254"/>
                <a:gd name="T4" fmla="*/ 0 w 1033"/>
                <a:gd name="T5" fmla="*/ 4 h 3254"/>
                <a:gd name="T6" fmla="*/ 0 w 1033"/>
                <a:gd name="T7" fmla="*/ 3 h 3254"/>
                <a:gd name="T8" fmla="*/ 0 w 1033"/>
                <a:gd name="T9" fmla="*/ 3 h 3254"/>
                <a:gd name="T10" fmla="*/ 0 w 1033"/>
                <a:gd name="T11" fmla="*/ 3 h 3254"/>
                <a:gd name="T12" fmla="*/ 1 w 1033"/>
                <a:gd name="T13" fmla="*/ 2 h 3254"/>
                <a:gd name="T14" fmla="*/ 1 w 1033"/>
                <a:gd name="T15" fmla="*/ 1 h 3254"/>
                <a:gd name="T16" fmla="*/ 1 w 1033"/>
                <a:gd name="T17" fmla="*/ 0 h 3254"/>
                <a:gd name="T18" fmla="*/ 2 w 1033"/>
                <a:gd name="T19" fmla="*/ 0 h 3254"/>
                <a:gd name="T20" fmla="*/ 2 w 1033"/>
                <a:gd name="T21" fmla="*/ 0 h 3254"/>
                <a:gd name="T22" fmla="*/ 2 w 1033"/>
                <a:gd name="T23" fmla="*/ 0 h 3254"/>
                <a:gd name="T24" fmla="*/ 2 w 1033"/>
                <a:gd name="T25" fmla="*/ 1 h 3254"/>
                <a:gd name="T26" fmla="*/ 1 w 1033"/>
                <a:gd name="T27" fmla="*/ 2 h 3254"/>
                <a:gd name="T28" fmla="*/ 1 w 1033"/>
                <a:gd name="T29" fmla="*/ 2 h 3254"/>
                <a:gd name="T30" fmla="*/ 1 w 1033"/>
                <a:gd name="T31" fmla="*/ 2 h 3254"/>
                <a:gd name="T32" fmla="*/ 1 w 1033"/>
                <a:gd name="T33" fmla="*/ 4 h 3254"/>
                <a:gd name="T34" fmla="*/ 1 w 1033"/>
                <a:gd name="T35" fmla="*/ 4 h 3254"/>
                <a:gd name="T36" fmla="*/ 1 w 1033"/>
                <a:gd name="T37" fmla="*/ 4 h 3254"/>
                <a:gd name="T38" fmla="*/ 1 w 1033"/>
                <a:gd name="T39" fmla="*/ 4 h 3254"/>
                <a:gd name="T40" fmla="*/ 2 w 1033"/>
                <a:gd name="T41" fmla="*/ 5 h 3254"/>
                <a:gd name="T42" fmla="*/ 1 w 1033"/>
                <a:gd name="T43" fmla="*/ 5 h 3254"/>
                <a:gd name="T44" fmla="*/ 1 w 1033"/>
                <a:gd name="T45" fmla="*/ 5 h 3254"/>
                <a:gd name="T46" fmla="*/ 1 w 1033"/>
                <a:gd name="T47" fmla="*/ 5 h 32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33" h="3254">
                  <a:moveTo>
                    <a:pt x="361" y="2996"/>
                  </a:moveTo>
                  <a:lnTo>
                    <a:pt x="103" y="2687"/>
                  </a:lnTo>
                  <a:lnTo>
                    <a:pt x="0" y="2376"/>
                  </a:lnTo>
                  <a:lnTo>
                    <a:pt x="52" y="2014"/>
                  </a:lnTo>
                  <a:lnTo>
                    <a:pt x="207" y="1652"/>
                  </a:lnTo>
                  <a:lnTo>
                    <a:pt x="361" y="1239"/>
                  </a:lnTo>
                  <a:lnTo>
                    <a:pt x="569" y="775"/>
                  </a:lnTo>
                  <a:lnTo>
                    <a:pt x="775" y="310"/>
                  </a:lnTo>
                  <a:lnTo>
                    <a:pt x="982" y="0"/>
                  </a:lnTo>
                  <a:lnTo>
                    <a:pt x="1033" y="52"/>
                  </a:lnTo>
                  <a:lnTo>
                    <a:pt x="982" y="465"/>
                  </a:lnTo>
                  <a:lnTo>
                    <a:pt x="827" y="981"/>
                  </a:lnTo>
                  <a:lnTo>
                    <a:pt x="723" y="1550"/>
                  </a:lnTo>
                  <a:lnTo>
                    <a:pt x="671" y="2221"/>
                  </a:lnTo>
                  <a:lnTo>
                    <a:pt x="775" y="2634"/>
                  </a:lnTo>
                  <a:lnTo>
                    <a:pt x="878" y="2789"/>
                  </a:lnTo>
                  <a:lnTo>
                    <a:pt x="982" y="3100"/>
                  </a:lnTo>
                  <a:lnTo>
                    <a:pt x="929" y="3254"/>
                  </a:lnTo>
                  <a:lnTo>
                    <a:pt x="671" y="3254"/>
                  </a:lnTo>
                  <a:lnTo>
                    <a:pt x="361" y="2996"/>
                  </a:lnTo>
                  <a:close/>
                </a:path>
              </a:pathLst>
            </a:custGeom>
            <a:solidFill>
              <a:srgbClr val="4597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4" name="Freeform 391"/>
            <p:cNvSpPr>
              <a:spLocks/>
            </p:cNvSpPr>
            <p:nvPr/>
          </p:nvSpPr>
          <p:spPr bwMode="auto">
            <a:xfrm>
              <a:off x="2744" y="3229"/>
              <a:ext cx="165" cy="558"/>
            </a:xfrm>
            <a:custGeom>
              <a:avLst/>
              <a:gdLst>
                <a:gd name="T0" fmla="*/ 0 w 826"/>
                <a:gd name="T1" fmla="*/ 4 h 2790"/>
                <a:gd name="T2" fmla="*/ 0 w 826"/>
                <a:gd name="T3" fmla="*/ 4 h 2790"/>
                <a:gd name="T4" fmla="*/ 0 w 826"/>
                <a:gd name="T5" fmla="*/ 3 h 2790"/>
                <a:gd name="T6" fmla="*/ 0 w 826"/>
                <a:gd name="T7" fmla="*/ 2 h 2790"/>
                <a:gd name="T8" fmla="*/ 0 w 826"/>
                <a:gd name="T9" fmla="*/ 2 h 2790"/>
                <a:gd name="T10" fmla="*/ 0 w 826"/>
                <a:gd name="T11" fmla="*/ 2 h 2790"/>
                <a:gd name="T12" fmla="*/ 1 w 826"/>
                <a:gd name="T13" fmla="*/ 1 h 2790"/>
                <a:gd name="T14" fmla="*/ 1 w 826"/>
                <a:gd name="T15" fmla="*/ 0 h 2790"/>
                <a:gd name="T16" fmla="*/ 1 w 826"/>
                <a:gd name="T17" fmla="*/ 0 h 2790"/>
                <a:gd name="T18" fmla="*/ 1 w 826"/>
                <a:gd name="T19" fmla="*/ 0 h 2790"/>
                <a:gd name="T20" fmla="*/ 1 w 826"/>
                <a:gd name="T21" fmla="*/ 1 h 2790"/>
                <a:gd name="T22" fmla="*/ 1 w 826"/>
                <a:gd name="T23" fmla="*/ 2 h 2790"/>
                <a:gd name="T24" fmla="*/ 1 w 826"/>
                <a:gd name="T25" fmla="*/ 2 h 2790"/>
                <a:gd name="T26" fmla="*/ 1 w 826"/>
                <a:gd name="T27" fmla="*/ 3 h 2790"/>
                <a:gd name="T28" fmla="*/ 1 w 826"/>
                <a:gd name="T29" fmla="*/ 4 h 2790"/>
                <a:gd name="T30" fmla="*/ 1 w 826"/>
                <a:gd name="T31" fmla="*/ 4 h 2790"/>
                <a:gd name="T32" fmla="*/ 1 w 826"/>
                <a:gd name="T33" fmla="*/ 4 h 2790"/>
                <a:gd name="T34" fmla="*/ 1 w 826"/>
                <a:gd name="T35" fmla="*/ 4 h 2790"/>
                <a:gd name="T36" fmla="*/ 1 w 826"/>
                <a:gd name="T37" fmla="*/ 4 h 2790"/>
                <a:gd name="T38" fmla="*/ 0 w 826"/>
                <a:gd name="T39" fmla="*/ 4 h 27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26" h="2790">
                  <a:moveTo>
                    <a:pt x="258" y="2583"/>
                  </a:moveTo>
                  <a:lnTo>
                    <a:pt x="0" y="2221"/>
                  </a:lnTo>
                  <a:lnTo>
                    <a:pt x="0" y="1860"/>
                  </a:lnTo>
                  <a:lnTo>
                    <a:pt x="104" y="1498"/>
                  </a:lnTo>
                  <a:lnTo>
                    <a:pt x="311" y="982"/>
                  </a:lnTo>
                  <a:lnTo>
                    <a:pt x="568" y="362"/>
                  </a:lnTo>
                  <a:lnTo>
                    <a:pt x="826" y="0"/>
                  </a:lnTo>
                  <a:lnTo>
                    <a:pt x="826" y="155"/>
                  </a:lnTo>
                  <a:lnTo>
                    <a:pt x="672" y="723"/>
                  </a:lnTo>
                  <a:lnTo>
                    <a:pt x="517" y="1342"/>
                  </a:lnTo>
                  <a:lnTo>
                    <a:pt x="517" y="1911"/>
                  </a:lnTo>
                  <a:lnTo>
                    <a:pt x="568" y="2273"/>
                  </a:lnTo>
                  <a:lnTo>
                    <a:pt x="672" y="2377"/>
                  </a:lnTo>
                  <a:lnTo>
                    <a:pt x="775" y="2686"/>
                  </a:lnTo>
                  <a:lnTo>
                    <a:pt x="620" y="2790"/>
                  </a:lnTo>
                  <a:lnTo>
                    <a:pt x="258" y="2583"/>
                  </a:lnTo>
                  <a:close/>
                </a:path>
              </a:pathLst>
            </a:custGeom>
            <a:solidFill>
              <a:srgbClr val="378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5" name="Freeform 392"/>
            <p:cNvSpPr>
              <a:spLocks/>
            </p:cNvSpPr>
            <p:nvPr/>
          </p:nvSpPr>
          <p:spPr bwMode="auto">
            <a:xfrm>
              <a:off x="2754" y="3291"/>
              <a:ext cx="135" cy="465"/>
            </a:xfrm>
            <a:custGeom>
              <a:avLst/>
              <a:gdLst>
                <a:gd name="T0" fmla="*/ 0 w 672"/>
                <a:gd name="T1" fmla="*/ 3 h 2326"/>
                <a:gd name="T2" fmla="*/ 0 w 672"/>
                <a:gd name="T3" fmla="*/ 3 h 2326"/>
                <a:gd name="T4" fmla="*/ 0 w 672"/>
                <a:gd name="T5" fmla="*/ 3 h 2326"/>
                <a:gd name="T6" fmla="*/ 0 w 672"/>
                <a:gd name="T7" fmla="*/ 2 h 2326"/>
                <a:gd name="T8" fmla="*/ 0 w 672"/>
                <a:gd name="T9" fmla="*/ 2 h 2326"/>
                <a:gd name="T10" fmla="*/ 0 w 672"/>
                <a:gd name="T11" fmla="*/ 1 h 2326"/>
                <a:gd name="T12" fmla="*/ 1 w 672"/>
                <a:gd name="T13" fmla="*/ 0 h 2326"/>
                <a:gd name="T14" fmla="*/ 1 w 672"/>
                <a:gd name="T15" fmla="*/ 0 h 2326"/>
                <a:gd name="T16" fmla="*/ 1 w 672"/>
                <a:gd name="T17" fmla="*/ 0 h 2326"/>
                <a:gd name="T18" fmla="*/ 1 w 672"/>
                <a:gd name="T19" fmla="*/ 0 h 2326"/>
                <a:gd name="T20" fmla="*/ 1 w 672"/>
                <a:gd name="T21" fmla="*/ 1 h 2326"/>
                <a:gd name="T22" fmla="*/ 1 w 672"/>
                <a:gd name="T23" fmla="*/ 2 h 2326"/>
                <a:gd name="T24" fmla="*/ 1 w 672"/>
                <a:gd name="T25" fmla="*/ 2 h 2326"/>
                <a:gd name="T26" fmla="*/ 1 w 672"/>
                <a:gd name="T27" fmla="*/ 3 h 2326"/>
                <a:gd name="T28" fmla="*/ 1 w 672"/>
                <a:gd name="T29" fmla="*/ 3 h 2326"/>
                <a:gd name="T30" fmla="*/ 1 w 672"/>
                <a:gd name="T31" fmla="*/ 3 h 2326"/>
                <a:gd name="T32" fmla="*/ 1 w 672"/>
                <a:gd name="T33" fmla="*/ 3 h 2326"/>
                <a:gd name="T34" fmla="*/ 1 w 672"/>
                <a:gd name="T35" fmla="*/ 4 h 2326"/>
                <a:gd name="T36" fmla="*/ 1 w 672"/>
                <a:gd name="T37" fmla="*/ 4 h 2326"/>
                <a:gd name="T38" fmla="*/ 0 w 672"/>
                <a:gd name="T39" fmla="*/ 3 h 232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72" h="2326">
                  <a:moveTo>
                    <a:pt x="206" y="2170"/>
                  </a:moveTo>
                  <a:lnTo>
                    <a:pt x="0" y="1861"/>
                  </a:lnTo>
                  <a:lnTo>
                    <a:pt x="0" y="1602"/>
                  </a:lnTo>
                  <a:lnTo>
                    <a:pt x="103" y="1293"/>
                  </a:lnTo>
                  <a:lnTo>
                    <a:pt x="259" y="827"/>
                  </a:lnTo>
                  <a:lnTo>
                    <a:pt x="465" y="311"/>
                  </a:lnTo>
                  <a:lnTo>
                    <a:pt x="672" y="0"/>
                  </a:lnTo>
                  <a:lnTo>
                    <a:pt x="672" y="156"/>
                  </a:lnTo>
                  <a:lnTo>
                    <a:pt x="568" y="620"/>
                  </a:lnTo>
                  <a:lnTo>
                    <a:pt x="414" y="1137"/>
                  </a:lnTo>
                  <a:lnTo>
                    <a:pt x="361" y="1602"/>
                  </a:lnTo>
                  <a:lnTo>
                    <a:pt x="465" y="1861"/>
                  </a:lnTo>
                  <a:lnTo>
                    <a:pt x="516" y="1964"/>
                  </a:lnTo>
                  <a:lnTo>
                    <a:pt x="568" y="2222"/>
                  </a:lnTo>
                  <a:lnTo>
                    <a:pt x="465" y="2326"/>
                  </a:lnTo>
                  <a:lnTo>
                    <a:pt x="206" y="2170"/>
                  </a:lnTo>
                  <a:close/>
                </a:path>
              </a:pathLst>
            </a:custGeom>
            <a:solidFill>
              <a:srgbClr val="298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6" name="Freeform 393"/>
            <p:cNvSpPr>
              <a:spLocks/>
            </p:cNvSpPr>
            <p:nvPr/>
          </p:nvSpPr>
          <p:spPr bwMode="auto">
            <a:xfrm>
              <a:off x="2765" y="3343"/>
              <a:ext cx="113" cy="382"/>
            </a:xfrm>
            <a:custGeom>
              <a:avLst/>
              <a:gdLst>
                <a:gd name="T0" fmla="*/ 0 w 568"/>
                <a:gd name="T1" fmla="*/ 3 h 1911"/>
                <a:gd name="T2" fmla="*/ 0 w 568"/>
                <a:gd name="T3" fmla="*/ 2 h 1911"/>
                <a:gd name="T4" fmla="*/ 0 w 568"/>
                <a:gd name="T5" fmla="*/ 2 h 1911"/>
                <a:gd name="T6" fmla="*/ 0 w 568"/>
                <a:gd name="T7" fmla="*/ 2 h 1911"/>
                <a:gd name="T8" fmla="*/ 0 w 568"/>
                <a:gd name="T9" fmla="*/ 2 h 1911"/>
                <a:gd name="T10" fmla="*/ 0 w 568"/>
                <a:gd name="T11" fmla="*/ 1 h 1911"/>
                <a:gd name="T12" fmla="*/ 1 w 568"/>
                <a:gd name="T13" fmla="*/ 0 h 1911"/>
                <a:gd name="T14" fmla="*/ 1 w 568"/>
                <a:gd name="T15" fmla="*/ 0 h 1911"/>
                <a:gd name="T16" fmla="*/ 1 w 568"/>
                <a:gd name="T17" fmla="*/ 0 h 1911"/>
                <a:gd name="T18" fmla="*/ 1 w 568"/>
                <a:gd name="T19" fmla="*/ 0 h 1911"/>
                <a:gd name="T20" fmla="*/ 1 w 568"/>
                <a:gd name="T21" fmla="*/ 1 h 1911"/>
                <a:gd name="T22" fmla="*/ 0 w 568"/>
                <a:gd name="T23" fmla="*/ 2 h 1911"/>
                <a:gd name="T24" fmla="*/ 0 w 568"/>
                <a:gd name="T25" fmla="*/ 2 h 1911"/>
                <a:gd name="T26" fmla="*/ 0 w 568"/>
                <a:gd name="T27" fmla="*/ 2 h 1911"/>
                <a:gd name="T28" fmla="*/ 0 w 568"/>
                <a:gd name="T29" fmla="*/ 3 h 1911"/>
                <a:gd name="T30" fmla="*/ 1 w 568"/>
                <a:gd name="T31" fmla="*/ 3 h 1911"/>
                <a:gd name="T32" fmla="*/ 1 w 568"/>
                <a:gd name="T33" fmla="*/ 3 h 1911"/>
                <a:gd name="T34" fmla="*/ 1 w 568"/>
                <a:gd name="T35" fmla="*/ 3 h 1911"/>
                <a:gd name="T36" fmla="*/ 1 w 568"/>
                <a:gd name="T37" fmla="*/ 3 h 1911"/>
                <a:gd name="T38" fmla="*/ 0 w 568"/>
                <a:gd name="T39" fmla="*/ 3 h 19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8" h="1911">
                  <a:moveTo>
                    <a:pt x="207" y="1756"/>
                  </a:moveTo>
                  <a:lnTo>
                    <a:pt x="0" y="1550"/>
                  </a:lnTo>
                  <a:lnTo>
                    <a:pt x="0" y="1343"/>
                  </a:lnTo>
                  <a:lnTo>
                    <a:pt x="103" y="1136"/>
                  </a:lnTo>
                  <a:lnTo>
                    <a:pt x="207" y="774"/>
                  </a:lnTo>
                  <a:lnTo>
                    <a:pt x="413" y="310"/>
                  </a:lnTo>
                  <a:lnTo>
                    <a:pt x="568" y="0"/>
                  </a:lnTo>
                  <a:lnTo>
                    <a:pt x="516" y="155"/>
                  </a:lnTo>
                  <a:lnTo>
                    <a:pt x="413" y="568"/>
                  </a:lnTo>
                  <a:lnTo>
                    <a:pt x="309" y="981"/>
                  </a:lnTo>
                  <a:lnTo>
                    <a:pt x="258" y="1343"/>
                  </a:lnTo>
                  <a:lnTo>
                    <a:pt x="309" y="1602"/>
                  </a:lnTo>
                  <a:lnTo>
                    <a:pt x="362" y="1653"/>
                  </a:lnTo>
                  <a:lnTo>
                    <a:pt x="413" y="1860"/>
                  </a:lnTo>
                  <a:lnTo>
                    <a:pt x="362" y="1911"/>
                  </a:lnTo>
                  <a:lnTo>
                    <a:pt x="207" y="1756"/>
                  </a:lnTo>
                  <a:close/>
                </a:path>
              </a:pathLst>
            </a:custGeom>
            <a:solidFill>
              <a:srgbClr val="1B7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7" name="Freeform 394"/>
            <p:cNvSpPr>
              <a:spLocks/>
            </p:cNvSpPr>
            <p:nvPr/>
          </p:nvSpPr>
          <p:spPr bwMode="auto">
            <a:xfrm>
              <a:off x="2775" y="3405"/>
              <a:ext cx="82" cy="289"/>
            </a:xfrm>
            <a:custGeom>
              <a:avLst/>
              <a:gdLst>
                <a:gd name="T0" fmla="*/ 0 w 413"/>
                <a:gd name="T1" fmla="*/ 2 h 1446"/>
                <a:gd name="T2" fmla="*/ 0 w 413"/>
                <a:gd name="T3" fmla="*/ 2 h 1446"/>
                <a:gd name="T4" fmla="*/ 0 w 413"/>
                <a:gd name="T5" fmla="*/ 2 h 1446"/>
                <a:gd name="T6" fmla="*/ 0 w 413"/>
                <a:gd name="T7" fmla="*/ 1 h 1446"/>
                <a:gd name="T8" fmla="*/ 0 w 413"/>
                <a:gd name="T9" fmla="*/ 1 h 1446"/>
                <a:gd name="T10" fmla="*/ 0 w 413"/>
                <a:gd name="T11" fmla="*/ 1 h 1446"/>
                <a:gd name="T12" fmla="*/ 1 w 413"/>
                <a:gd name="T13" fmla="*/ 0 h 1446"/>
                <a:gd name="T14" fmla="*/ 1 w 413"/>
                <a:gd name="T15" fmla="*/ 0 h 1446"/>
                <a:gd name="T16" fmla="*/ 1 w 413"/>
                <a:gd name="T17" fmla="*/ 0 h 1446"/>
                <a:gd name="T18" fmla="*/ 0 w 413"/>
                <a:gd name="T19" fmla="*/ 0 h 1446"/>
                <a:gd name="T20" fmla="*/ 0 w 413"/>
                <a:gd name="T21" fmla="*/ 1 h 1446"/>
                <a:gd name="T22" fmla="*/ 0 w 413"/>
                <a:gd name="T23" fmla="*/ 1 h 1446"/>
                <a:gd name="T24" fmla="*/ 0 w 413"/>
                <a:gd name="T25" fmla="*/ 1 h 1446"/>
                <a:gd name="T26" fmla="*/ 0 w 413"/>
                <a:gd name="T27" fmla="*/ 2 h 1446"/>
                <a:gd name="T28" fmla="*/ 0 w 413"/>
                <a:gd name="T29" fmla="*/ 2 h 1446"/>
                <a:gd name="T30" fmla="*/ 0 w 413"/>
                <a:gd name="T31" fmla="*/ 2 h 1446"/>
                <a:gd name="T32" fmla="*/ 0 w 413"/>
                <a:gd name="T33" fmla="*/ 2 h 1446"/>
                <a:gd name="T34" fmla="*/ 0 w 413"/>
                <a:gd name="T35" fmla="*/ 2 h 1446"/>
                <a:gd name="T36" fmla="*/ 0 w 413"/>
                <a:gd name="T37" fmla="*/ 2 h 1446"/>
                <a:gd name="T38" fmla="*/ 0 w 413"/>
                <a:gd name="T39" fmla="*/ 2 h 14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13" h="1446">
                  <a:moveTo>
                    <a:pt x="207" y="1240"/>
                  </a:moveTo>
                  <a:lnTo>
                    <a:pt x="156" y="1188"/>
                  </a:lnTo>
                  <a:lnTo>
                    <a:pt x="156" y="1033"/>
                  </a:lnTo>
                  <a:lnTo>
                    <a:pt x="156" y="826"/>
                  </a:lnTo>
                  <a:lnTo>
                    <a:pt x="258" y="517"/>
                  </a:lnTo>
                  <a:lnTo>
                    <a:pt x="362" y="155"/>
                  </a:lnTo>
                  <a:lnTo>
                    <a:pt x="413" y="0"/>
                  </a:lnTo>
                  <a:lnTo>
                    <a:pt x="311" y="258"/>
                  </a:lnTo>
                  <a:lnTo>
                    <a:pt x="156" y="671"/>
                  </a:lnTo>
                  <a:lnTo>
                    <a:pt x="52" y="930"/>
                  </a:lnTo>
                  <a:lnTo>
                    <a:pt x="0" y="1085"/>
                  </a:lnTo>
                  <a:lnTo>
                    <a:pt x="0" y="1240"/>
                  </a:lnTo>
                  <a:lnTo>
                    <a:pt x="156" y="1343"/>
                  </a:lnTo>
                  <a:lnTo>
                    <a:pt x="258" y="1446"/>
                  </a:lnTo>
                  <a:lnTo>
                    <a:pt x="258" y="1395"/>
                  </a:lnTo>
                  <a:lnTo>
                    <a:pt x="207" y="1240"/>
                  </a:lnTo>
                  <a:close/>
                </a:path>
              </a:pathLst>
            </a:custGeom>
            <a:solidFill>
              <a:srgbClr val="0C7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8" name="Freeform 395"/>
            <p:cNvSpPr>
              <a:spLocks/>
            </p:cNvSpPr>
            <p:nvPr/>
          </p:nvSpPr>
          <p:spPr bwMode="auto">
            <a:xfrm>
              <a:off x="2527" y="801"/>
              <a:ext cx="837" cy="1033"/>
            </a:xfrm>
            <a:custGeom>
              <a:avLst/>
              <a:gdLst>
                <a:gd name="T0" fmla="*/ 6 w 4184"/>
                <a:gd name="T1" fmla="*/ 5 h 5165"/>
                <a:gd name="T2" fmla="*/ 7 w 4184"/>
                <a:gd name="T3" fmla="*/ 5 h 5165"/>
                <a:gd name="T4" fmla="*/ 7 w 4184"/>
                <a:gd name="T5" fmla="*/ 5 h 5165"/>
                <a:gd name="T6" fmla="*/ 7 w 4184"/>
                <a:gd name="T7" fmla="*/ 5 h 5165"/>
                <a:gd name="T8" fmla="*/ 6 w 4184"/>
                <a:gd name="T9" fmla="*/ 6 h 5165"/>
                <a:gd name="T10" fmla="*/ 6 w 4184"/>
                <a:gd name="T11" fmla="*/ 6 h 5165"/>
                <a:gd name="T12" fmla="*/ 6 w 4184"/>
                <a:gd name="T13" fmla="*/ 6 h 5165"/>
                <a:gd name="T14" fmla="*/ 6 w 4184"/>
                <a:gd name="T15" fmla="*/ 7 h 5165"/>
                <a:gd name="T16" fmla="*/ 5 w 4184"/>
                <a:gd name="T17" fmla="*/ 7 h 5165"/>
                <a:gd name="T18" fmla="*/ 5 w 4184"/>
                <a:gd name="T19" fmla="*/ 6 h 5165"/>
                <a:gd name="T20" fmla="*/ 5 w 4184"/>
                <a:gd name="T21" fmla="*/ 6 h 5165"/>
                <a:gd name="T22" fmla="*/ 5 w 4184"/>
                <a:gd name="T23" fmla="*/ 7 h 5165"/>
                <a:gd name="T24" fmla="*/ 5 w 4184"/>
                <a:gd name="T25" fmla="*/ 7 h 5165"/>
                <a:gd name="T26" fmla="*/ 4 w 4184"/>
                <a:gd name="T27" fmla="*/ 8 h 5165"/>
                <a:gd name="T28" fmla="*/ 3 w 4184"/>
                <a:gd name="T29" fmla="*/ 8 h 5165"/>
                <a:gd name="T30" fmla="*/ 3 w 4184"/>
                <a:gd name="T31" fmla="*/ 8 h 5165"/>
                <a:gd name="T32" fmla="*/ 2 w 4184"/>
                <a:gd name="T33" fmla="*/ 8 h 5165"/>
                <a:gd name="T34" fmla="*/ 2 w 4184"/>
                <a:gd name="T35" fmla="*/ 8 h 5165"/>
                <a:gd name="T36" fmla="*/ 1 w 4184"/>
                <a:gd name="T37" fmla="*/ 8 h 5165"/>
                <a:gd name="T38" fmla="*/ 1 w 4184"/>
                <a:gd name="T39" fmla="*/ 7 h 5165"/>
                <a:gd name="T40" fmla="*/ 0 w 4184"/>
                <a:gd name="T41" fmla="*/ 6 h 5165"/>
                <a:gd name="T42" fmla="*/ 0 w 4184"/>
                <a:gd name="T43" fmla="*/ 5 h 5165"/>
                <a:gd name="T44" fmla="*/ 0 w 4184"/>
                <a:gd name="T45" fmla="*/ 5 h 5165"/>
                <a:gd name="T46" fmla="*/ 0 w 4184"/>
                <a:gd name="T47" fmla="*/ 5 h 5165"/>
                <a:gd name="T48" fmla="*/ 0 w 4184"/>
                <a:gd name="T49" fmla="*/ 5 h 5165"/>
                <a:gd name="T50" fmla="*/ 0 w 4184"/>
                <a:gd name="T51" fmla="*/ 5 h 5165"/>
                <a:gd name="T52" fmla="*/ 0 w 4184"/>
                <a:gd name="T53" fmla="*/ 5 h 5165"/>
                <a:gd name="T54" fmla="*/ 0 w 4184"/>
                <a:gd name="T55" fmla="*/ 4 h 5165"/>
                <a:gd name="T56" fmla="*/ 0 w 4184"/>
                <a:gd name="T57" fmla="*/ 4 h 5165"/>
                <a:gd name="T58" fmla="*/ 0 w 4184"/>
                <a:gd name="T59" fmla="*/ 3 h 5165"/>
                <a:gd name="T60" fmla="*/ 0 w 4184"/>
                <a:gd name="T61" fmla="*/ 3 h 5165"/>
                <a:gd name="T62" fmla="*/ 1 w 4184"/>
                <a:gd name="T63" fmla="*/ 3 h 5165"/>
                <a:gd name="T64" fmla="*/ 1 w 4184"/>
                <a:gd name="T65" fmla="*/ 3 h 5165"/>
                <a:gd name="T66" fmla="*/ 1 w 4184"/>
                <a:gd name="T67" fmla="*/ 3 h 5165"/>
                <a:gd name="T68" fmla="*/ 1 w 4184"/>
                <a:gd name="T69" fmla="*/ 3 h 5165"/>
                <a:gd name="T70" fmla="*/ 1 w 4184"/>
                <a:gd name="T71" fmla="*/ 3 h 5165"/>
                <a:gd name="T72" fmla="*/ 1 w 4184"/>
                <a:gd name="T73" fmla="*/ 2 h 5165"/>
                <a:gd name="T74" fmla="*/ 1 w 4184"/>
                <a:gd name="T75" fmla="*/ 1 h 5165"/>
                <a:gd name="T76" fmla="*/ 2 w 4184"/>
                <a:gd name="T77" fmla="*/ 1 h 5165"/>
                <a:gd name="T78" fmla="*/ 3 w 4184"/>
                <a:gd name="T79" fmla="*/ 0 h 5165"/>
                <a:gd name="T80" fmla="*/ 4 w 4184"/>
                <a:gd name="T81" fmla="*/ 0 h 5165"/>
                <a:gd name="T82" fmla="*/ 5 w 4184"/>
                <a:gd name="T83" fmla="*/ 1 h 5165"/>
                <a:gd name="T84" fmla="*/ 6 w 4184"/>
                <a:gd name="T85" fmla="*/ 1 h 5165"/>
                <a:gd name="T86" fmla="*/ 6 w 4184"/>
                <a:gd name="T87" fmla="*/ 1 h 5165"/>
                <a:gd name="T88" fmla="*/ 6 w 4184"/>
                <a:gd name="T89" fmla="*/ 2 h 5165"/>
                <a:gd name="T90" fmla="*/ 6 w 4184"/>
                <a:gd name="T91" fmla="*/ 2 h 5165"/>
                <a:gd name="T92" fmla="*/ 6 w 4184"/>
                <a:gd name="T93" fmla="*/ 4 h 5165"/>
                <a:gd name="T94" fmla="*/ 6 w 4184"/>
                <a:gd name="T95" fmla="*/ 4 h 5165"/>
                <a:gd name="T96" fmla="*/ 6 w 4184"/>
                <a:gd name="T97" fmla="*/ 5 h 51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184" h="5165">
                  <a:moveTo>
                    <a:pt x="3769" y="3099"/>
                  </a:moveTo>
                  <a:lnTo>
                    <a:pt x="3873" y="2996"/>
                  </a:lnTo>
                  <a:lnTo>
                    <a:pt x="3976" y="2945"/>
                  </a:lnTo>
                  <a:lnTo>
                    <a:pt x="4080" y="2945"/>
                  </a:lnTo>
                  <a:lnTo>
                    <a:pt x="4131" y="3047"/>
                  </a:lnTo>
                  <a:lnTo>
                    <a:pt x="4184" y="3203"/>
                  </a:lnTo>
                  <a:lnTo>
                    <a:pt x="4131" y="3358"/>
                  </a:lnTo>
                  <a:lnTo>
                    <a:pt x="4028" y="3564"/>
                  </a:lnTo>
                  <a:lnTo>
                    <a:pt x="3925" y="3719"/>
                  </a:lnTo>
                  <a:lnTo>
                    <a:pt x="3822" y="3822"/>
                  </a:lnTo>
                  <a:lnTo>
                    <a:pt x="3718" y="3925"/>
                  </a:lnTo>
                  <a:lnTo>
                    <a:pt x="3563" y="4080"/>
                  </a:lnTo>
                  <a:lnTo>
                    <a:pt x="3460" y="4132"/>
                  </a:lnTo>
                  <a:lnTo>
                    <a:pt x="3356" y="4080"/>
                  </a:lnTo>
                  <a:lnTo>
                    <a:pt x="3356" y="4029"/>
                  </a:lnTo>
                  <a:lnTo>
                    <a:pt x="3356" y="3978"/>
                  </a:lnTo>
                  <a:lnTo>
                    <a:pt x="3254" y="4080"/>
                  </a:lnTo>
                  <a:lnTo>
                    <a:pt x="3098" y="4338"/>
                  </a:lnTo>
                  <a:lnTo>
                    <a:pt x="2840" y="4649"/>
                  </a:lnTo>
                  <a:lnTo>
                    <a:pt x="2634" y="4804"/>
                  </a:lnTo>
                  <a:lnTo>
                    <a:pt x="2376" y="4907"/>
                  </a:lnTo>
                  <a:lnTo>
                    <a:pt x="2014" y="5062"/>
                  </a:lnTo>
                  <a:lnTo>
                    <a:pt x="1756" y="5165"/>
                  </a:lnTo>
                  <a:lnTo>
                    <a:pt x="1601" y="5165"/>
                  </a:lnTo>
                  <a:lnTo>
                    <a:pt x="1446" y="5165"/>
                  </a:lnTo>
                  <a:lnTo>
                    <a:pt x="1188" y="5062"/>
                  </a:lnTo>
                  <a:lnTo>
                    <a:pt x="981" y="4958"/>
                  </a:lnTo>
                  <a:lnTo>
                    <a:pt x="826" y="4855"/>
                  </a:lnTo>
                  <a:lnTo>
                    <a:pt x="620" y="4597"/>
                  </a:lnTo>
                  <a:lnTo>
                    <a:pt x="464" y="4338"/>
                  </a:lnTo>
                  <a:lnTo>
                    <a:pt x="309" y="4029"/>
                  </a:lnTo>
                  <a:lnTo>
                    <a:pt x="258" y="3667"/>
                  </a:lnTo>
                  <a:lnTo>
                    <a:pt x="258" y="3409"/>
                  </a:lnTo>
                  <a:lnTo>
                    <a:pt x="258" y="3203"/>
                  </a:lnTo>
                  <a:lnTo>
                    <a:pt x="258" y="3047"/>
                  </a:lnTo>
                  <a:lnTo>
                    <a:pt x="258" y="2945"/>
                  </a:lnTo>
                  <a:lnTo>
                    <a:pt x="207" y="2996"/>
                  </a:lnTo>
                  <a:lnTo>
                    <a:pt x="155" y="2996"/>
                  </a:lnTo>
                  <a:lnTo>
                    <a:pt x="51" y="2996"/>
                  </a:lnTo>
                  <a:lnTo>
                    <a:pt x="0" y="2892"/>
                  </a:lnTo>
                  <a:lnTo>
                    <a:pt x="0" y="2738"/>
                  </a:lnTo>
                  <a:lnTo>
                    <a:pt x="0" y="2583"/>
                  </a:lnTo>
                  <a:lnTo>
                    <a:pt x="0" y="2376"/>
                  </a:lnTo>
                  <a:lnTo>
                    <a:pt x="0" y="2169"/>
                  </a:lnTo>
                  <a:lnTo>
                    <a:pt x="103" y="1963"/>
                  </a:lnTo>
                  <a:lnTo>
                    <a:pt x="155" y="1808"/>
                  </a:lnTo>
                  <a:lnTo>
                    <a:pt x="258" y="1704"/>
                  </a:lnTo>
                  <a:lnTo>
                    <a:pt x="362" y="1652"/>
                  </a:lnTo>
                  <a:lnTo>
                    <a:pt x="464" y="1756"/>
                  </a:lnTo>
                  <a:lnTo>
                    <a:pt x="516" y="1859"/>
                  </a:lnTo>
                  <a:lnTo>
                    <a:pt x="516" y="1910"/>
                  </a:lnTo>
                  <a:lnTo>
                    <a:pt x="568" y="1756"/>
                  </a:lnTo>
                  <a:lnTo>
                    <a:pt x="620" y="1601"/>
                  </a:lnTo>
                  <a:lnTo>
                    <a:pt x="620" y="1446"/>
                  </a:lnTo>
                  <a:lnTo>
                    <a:pt x="722" y="1239"/>
                  </a:lnTo>
                  <a:lnTo>
                    <a:pt x="929" y="826"/>
                  </a:lnTo>
                  <a:lnTo>
                    <a:pt x="1188" y="464"/>
                  </a:lnTo>
                  <a:lnTo>
                    <a:pt x="1497" y="206"/>
                  </a:lnTo>
                  <a:lnTo>
                    <a:pt x="1963" y="0"/>
                  </a:lnTo>
                  <a:lnTo>
                    <a:pt x="2272" y="0"/>
                  </a:lnTo>
                  <a:lnTo>
                    <a:pt x="2582" y="155"/>
                  </a:lnTo>
                  <a:lnTo>
                    <a:pt x="2892" y="361"/>
                  </a:lnTo>
                  <a:lnTo>
                    <a:pt x="3202" y="568"/>
                  </a:lnTo>
                  <a:lnTo>
                    <a:pt x="3511" y="826"/>
                  </a:lnTo>
                  <a:lnTo>
                    <a:pt x="3667" y="930"/>
                  </a:lnTo>
                  <a:lnTo>
                    <a:pt x="3769" y="1033"/>
                  </a:lnTo>
                  <a:lnTo>
                    <a:pt x="3873" y="1188"/>
                  </a:lnTo>
                  <a:lnTo>
                    <a:pt x="3976" y="1550"/>
                  </a:lnTo>
                  <a:lnTo>
                    <a:pt x="4028" y="1910"/>
                  </a:lnTo>
                  <a:lnTo>
                    <a:pt x="4028" y="2221"/>
                  </a:lnTo>
                  <a:lnTo>
                    <a:pt x="3925" y="2634"/>
                  </a:lnTo>
                  <a:lnTo>
                    <a:pt x="3769" y="2996"/>
                  </a:lnTo>
                  <a:lnTo>
                    <a:pt x="3769" y="309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69" name="Freeform 396"/>
            <p:cNvSpPr>
              <a:spLocks/>
            </p:cNvSpPr>
            <p:nvPr/>
          </p:nvSpPr>
          <p:spPr bwMode="auto">
            <a:xfrm>
              <a:off x="2610" y="760"/>
              <a:ext cx="795" cy="672"/>
            </a:xfrm>
            <a:custGeom>
              <a:avLst/>
              <a:gdLst>
                <a:gd name="T0" fmla="*/ 1 w 3977"/>
                <a:gd name="T1" fmla="*/ 2 h 3358"/>
                <a:gd name="T2" fmla="*/ 1 w 3977"/>
                <a:gd name="T3" fmla="*/ 2 h 3358"/>
                <a:gd name="T4" fmla="*/ 1 w 3977"/>
                <a:gd name="T5" fmla="*/ 2 h 3358"/>
                <a:gd name="T6" fmla="*/ 1 w 3977"/>
                <a:gd name="T7" fmla="*/ 2 h 3358"/>
                <a:gd name="T8" fmla="*/ 1 w 3977"/>
                <a:gd name="T9" fmla="*/ 2 h 3358"/>
                <a:gd name="T10" fmla="*/ 2 w 3977"/>
                <a:gd name="T11" fmla="*/ 1 h 3358"/>
                <a:gd name="T12" fmla="*/ 2 w 3977"/>
                <a:gd name="T13" fmla="*/ 1 h 3358"/>
                <a:gd name="T14" fmla="*/ 3 w 3977"/>
                <a:gd name="T15" fmla="*/ 1 h 3358"/>
                <a:gd name="T16" fmla="*/ 3 w 3977"/>
                <a:gd name="T17" fmla="*/ 1 h 3358"/>
                <a:gd name="T18" fmla="*/ 3 w 3977"/>
                <a:gd name="T19" fmla="*/ 1 h 3358"/>
                <a:gd name="T20" fmla="*/ 3 w 3977"/>
                <a:gd name="T21" fmla="*/ 1 h 3358"/>
                <a:gd name="T22" fmla="*/ 3 w 3977"/>
                <a:gd name="T23" fmla="*/ 1 h 3358"/>
                <a:gd name="T24" fmla="*/ 4 w 3977"/>
                <a:gd name="T25" fmla="*/ 2 h 3358"/>
                <a:gd name="T26" fmla="*/ 5 w 3977"/>
                <a:gd name="T27" fmla="*/ 2 h 3358"/>
                <a:gd name="T28" fmla="*/ 5 w 3977"/>
                <a:gd name="T29" fmla="*/ 2 h 3358"/>
                <a:gd name="T30" fmla="*/ 5 w 3977"/>
                <a:gd name="T31" fmla="*/ 2 h 3358"/>
                <a:gd name="T32" fmla="*/ 5 w 3977"/>
                <a:gd name="T33" fmla="*/ 2 h 3358"/>
                <a:gd name="T34" fmla="*/ 6 w 3977"/>
                <a:gd name="T35" fmla="*/ 3 h 3358"/>
                <a:gd name="T36" fmla="*/ 5 w 3977"/>
                <a:gd name="T37" fmla="*/ 3 h 3358"/>
                <a:gd name="T38" fmla="*/ 5 w 3977"/>
                <a:gd name="T39" fmla="*/ 2 h 3358"/>
                <a:gd name="T40" fmla="*/ 6 w 3977"/>
                <a:gd name="T41" fmla="*/ 3 h 3358"/>
                <a:gd name="T42" fmla="*/ 6 w 3977"/>
                <a:gd name="T43" fmla="*/ 3 h 3358"/>
                <a:gd name="T44" fmla="*/ 6 w 3977"/>
                <a:gd name="T45" fmla="*/ 3 h 3358"/>
                <a:gd name="T46" fmla="*/ 6 w 3977"/>
                <a:gd name="T47" fmla="*/ 4 h 3358"/>
                <a:gd name="T48" fmla="*/ 6 w 3977"/>
                <a:gd name="T49" fmla="*/ 4 h 3358"/>
                <a:gd name="T50" fmla="*/ 6 w 3977"/>
                <a:gd name="T51" fmla="*/ 4 h 3358"/>
                <a:gd name="T52" fmla="*/ 6 w 3977"/>
                <a:gd name="T53" fmla="*/ 4 h 3358"/>
                <a:gd name="T54" fmla="*/ 6 w 3977"/>
                <a:gd name="T55" fmla="*/ 4 h 3358"/>
                <a:gd name="T56" fmla="*/ 5 w 3977"/>
                <a:gd name="T57" fmla="*/ 4 h 3358"/>
                <a:gd name="T58" fmla="*/ 5 w 3977"/>
                <a:gd name="T59" fmla="*/ 5 h 3358"/>
                <a:gd name="T60" fmla="*/ 5 w 3977"/>
                <a:gd name="T61" fmla="*/ 5 h 3358"/>
                <a:gd name="T62" fmla="*/ 5 w 3977"/>
                <a:gd name="T63" fmla="*/ 5 h 3358"/>
                <a:gd name="T64" fmla="*/ 5 w 3977"/>
                <a:gd name="T65" fmla="*/ 5 h 3358"/>
                <a:gd name="T66" fmla="*/ 5 w 3977"/>
                <a:gd name="T67" fmla="*/ 5 h 3358"/>
                <a:gd name="T68" fmla="*/ 6 w 3977"/>
                <a:gd name="T69" fmla="*/ 5 h 3358"/>
                <a:gd name="T70" fmla="*/ 6 w 3977"/>
                <a:gd name="T71" fmla="*/ 5 h 3358"/>
                <a:gd name="T72" fmla="*/ 6 w 3977"/>
                <a:gd name="T73" fmla="*/ 5 h 3358"/>
                <a:gd name="T74" fmla="*/ 6 w 3977"/>
                <a:gd name="T75" fmla="*/ 4 h 3358"/>
                <a:gd name="T76" fmla="*/ 6 w 3977"/>
                <a:gd name="T77" fmla="*/ 4 h 3358"/>
                <a:gd name="T78" fmla="*/ 6 w 3977"/>
                <a:gd name="T79" fmla="*/ 2 h 3358"/>
                <a:gd name="T80" fmla="*/ 5 w 3977"/>
                <a:gd name="T81" fmla="*/ 0 h 3358"/>
                <a:gd name="T82" fmla="*/ 3 w 3977"/>
                <a:gd name="T83" fmla="*/ 0 h 3358"/>
                <a:gd name="T84" fmla="*/ 2 w 3977"/>
                <a:gd name="T85" fmla="*/ 0 h 3358"/>
                <a:gd name="T86" fmla="*/ 1 w 3977"/>
                <a:gd name="T87" fmla="*/ 0 h 3358"/>
                <a:gd name="T88" fmla="*/ 1 w 3977"/>
                <a:gd name="T89" fmla="*/ 1 h 3358"/>
                <a:gd name="T90" fmla="*/ 0 w 3977"/>
                <a:gd name="T91" fmla="*/ 2 h 3358"/>
                <a:gd name="T92" fmla="*/ 0 w 3977"/>
                <a:gd name="T93" fmla="*/ 3 h 3358"/>
                <a:gd name="T94" fmla="*/ 0 w 3977"/>
                <a:gd name="T95" fmla="*/ 3 h 335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77" h="3358">
                  <a:moveTo>
                    <a:pt x="103" y="2117"/>
                  </a:moveTo>
                  <a:lnTo>
                    <a:pt x="155" y="2015"/>
                  </a:lnTo>
                  <a:lnTo>
                    <a:pt x="258" y="1757"/>
                  </a:lnTo>
                  <a:lnTo>
                    <a:pt x="362" y="1550"/>
                  </a:lnTo>
                  <a:lnTo>
                    <a:pt x="413" y="1498"/>
                  </a:lnTo>
                  <a:lnTo>
                    <a:pt x="465" y="1395"/>
                  </a:lnTo>
                  <a:lnTo>
                    <a:pt x="568" y="1291"/>
                  </a:lnTo>
                  <a:lnTo>
                    <a:pt x="568" y="1240"/>
                  </a:lnTo>
                  <a:lnTo>
                    <a:pt x="620" y="1188"/>
                  </a:lnTo>
                  <a:lnTo>
                    <a:pt x="568" y="1240"/>
                  </a:lnTo>
                  <a:lnTo>
                    <a:pt x="516" y="1395"/>
                  </a:lnTo>
                  <a:lnTo>
                    <a:pt x="465" y="1446"/>
                  </a:lnTo>
                  <a:lnTo>
                    <a:pt x="516" y="1446"/>
                  </a:lnTo>
                  <a:lnTo>
                    <a:pt x="620" y="1291"/>
                  </a:lnTo>
                  <a:lnTo>
                    <a:pt x="723" y="1084"/>
                  </a:lnTo>
                  <a:lnTo>
                    <a:pt x="878" y="878"/>
                  </a:lnTo>
                  <a:lnTo>
                    <a:pt x="1033" y="724"/>
                  </a:lnTo>
                  <a:lnTo>
                    <a:pt x="1188" y="568"/>
                  </a:lnTo>
                  <a:lnTo>
                    <a:pt x="1291" y="517"/>
                  </a:lnTo>
                  <a:lnTo>
                    <a:pt x="1395" y="465"/>
                  </a:lnTo>
                  <a:lnTo>
                    <a:pt x="1446" y="413"/>
                  </a:lnTo>
                  <a:lnTo>
                    <a:pt x="1550" y="465"/>
                  </a:lnTo>
                  <a:lnTo>
                    <a:pt x="1601" y="465"/>
                  </a:lnTo>
                  <a:lnTo>
                    <a:pt x="1653" y="568"/>
                  </a:lnTo>
                  <a:lnTo>
                    <a:pt x="1704" y="620"/>
                  </a:lnTo>
                  <a:lnTo>
                    <a:pt x="1756" y="620"/>
                  </a:lnTo>
                  <a:lnTo>
                    <a:pt x="1808" y="671"/>
                  </a:lnTo>
                  <a:lnTo>
                    <a:pt x="1859" y="671"/>
                  </a:lnTo>
                  <a:lnTo>
                    <a:pt x="1808" y="671"/>
                  </a:lnTo>
                  <a:lnTo>
                    <a:pt x="1756" y="568"/>
                  </a:lnTo>
                  <a:lnTo>
                    <a:pt x="1704" y="517"/>
                  </a:lnTo>
                  <a:lnTo>
                    <a:pt x="1756" y="517"/>
                  </a:lnTo>
                  <a:lnTo>
                    <a:pt x="1859" y="568"/>
                  </a:lnTo>
                  <a:lnTo>
                    <a:pt x="1963" y="775"/>
                  </a:lnTo>
                  <a:lnTo>
                    <a:pt x="2221" y="982"/>
                  </a:lnTo>
                  <a:lnTo>
                    <a:pt x="2583" y="1084"/>
                  </a:lnTo>
                  <a:lnTo>
                    <a:pt x="2892" y="1137"/>
                  </a:lnTo>
                  <a:lnTo>
                    <a:pt x="3098" y="1188"/>
                  </a:lnTo>
                  <a:lnTo>
                    <a:pt x="3254" y="1240"/>
                  </a:lnTo>
                  <a:lnTo>
                    <a:pt x="3305" y="1291"/>
                  </a:lnTo>
                  <a:lnTo>
                    <a:pt x="3356" y="1343"/>
                  </a:lnTo>
                  <a:lnTo>
                    <a:pt x="3305" y="1343"/>
                  </a:lnTo>
                  <a:lnTo>
                    <a:pt x="3150" y="1291"/>
                  </a:lnTo>
                  <a:lnTo>
                    <a:pt x="3047" y="1291"/>
                  </a:lnTo>
                  <a:lnTo>
                    <a:pt x="3098" y="1343"/>
                  </a:lnTo>
                  <a:lnTo>
                    <a:pt x="3254" y="1395"/>
                  </a:lnTo>
                  <a:lnTo>
                    <a:pt x="3409" y="1498"/>
                  </a:lnTo>
                  <a:lnTo>
                    <a:pt x="3409" y="1550"/>
                  </a:lnTo>
                  <a:lnTo>
                    <a:pt x="3460" y="1601"/>
                  </a:lnTo>
                  <a:lnTo>
                    <a:pt x="3356" y="1498"/>
                  </a:lnTo>
                  <a:lnTo>
                    <a:pt x="3409" y="1601"/>
                  </a:lnTo>
                  <a:lnTo>
                    <a:pt x="3305" y="1601"/>
                  </a:lnTo>
                  <a:lnTo>
                    <a:pt x="3150" y="1550"/>
                  </a:lnTo>
                  <a:lnTo>
                    <a:pt x="3047" y="1498"/>
                  </a:lnTo>
                  <a:lnTo>
                    <a:pt x="3098" y="1550"/>
                  </a:lnTo>
                  <a:lnTo>
                    <a:pt x="3305" y="1653"/>
                  </a:lnTo>
                  <a:lnTo>
                    <a:pt x="3563" y="1963"/>
                  </a:lnTo>
                  <a:lnTo>
                    <a:pt x="3563" y="2066"/>
                  </a:lnTo>
                  <a:lnTo>
                    <a:pt x="3460" y="2015"/>
                  </a:lnTo>
                  <a:lnTo>
                    <a:pt x="3460" y="2066"/>
                  </a:lnTo>
                  <a:lnTo>
                    <a:pt x="3512" y="2117"/>
                  </a:lnTo>
                  <a:lnTo>
                    <a:pt x="3563" y="2170"/>
                  </a:lnTo>
                  <a:lnTo>
                    <a:pt x="3512" y="2170"/>
                  </a:lnTo>
                  <a:lnTo>
                    <a:pt x="3460" y="2170"/>
                  </a:lnTo>
                  <a:lnTo>
                    <a:pt x="3563" y="2273"/>
                  </a:lnTo>
                  <a:lnTo>
                    <a:pt x="3460" y="2221"/>
                  </a:lnTo>
                  <a:lnTo>
                    <a:pt x="3460" y="2273"/>
                  </a:lnTo>
                  <a:lnTo>
                    <a:pt x="3512" y="2376"/>
                  </a:lnTo>
                  <a:lnTo>
                    <a:pt x="3512" y="2428"/>
                  </a:lnTo>
                  <a:lnTo>
                    <a:pt x="3512" y="2479"/>
                  </a:lnTo>
                  <a:lnTo>
                    <a:pt x="3512" y="2531"/>
                  </a:lnTo>
                  <a:lnTo>
                    <a:pt x="3563" y="2583"/>
                  </a:lnTo>
                  <a:lnTo>
                    <a:pt x="3460" y="2583"/>
                  </a:lnTo>
                  <a:lnTo>
                    <a:pt x="3512" y="2634"/>
                  </a:lnTo>
                  <a:lnTo>
                    <a:pt x="3409" y="2583"/>
                  </a:lnTo>
                  <a:lnTo>
                    <a:pt x="3460" y="2737"/>
                  </a:lnTo>
                  <a:lnTo>
                    <a:pt x="3356" y="2634"/>
                  </a:lnTo>
                  <a:lnTo>
                    <a:pt x="3409" y="2790"/>
                  </a:lnTo>
                  <a:lnTo>
                    <a:pt x="3356" y="2790"/>
                  </a:lnTo>
                  <a:lnTo>
                    <a:pt x="3356" y="2945"/>
                  </a:lnTo>
                  <a:lnTo>
                    <a:pt x="3305" y="2892"/>
                  </a:lnTo>
                  <a:lnTo>
                    <a:pt x="3356" y="3048"/>
                  </a:lnTo>
                  <a:lnTo>
                    <a:pt x="3305" y="2996"/>
                  </a:lnTo>
                  <a:lnTo>
                    <a:pt x="3305" y="3152"/>
                  </a:lnTo>
                  <a:lnTo>
                    <a:pt x="3254" y="3048"/>
                  </a:lnTo>
                  <a:lnTo>
                    <a:pt x="3254" y="3152"/>
                  </a:lnTo>
                  <a:lnTo>
                    <a:pt x="3202" y="3152"/>
                  </a:lnTo>
                  <a:lnTo>
                    <a:pt x="3202" y="3203"/>
                  </a:lnTo>
                  <a:lnTo>
                    <a:pt x="3202" y="3254"/>
                  </a:lnTo>
                  <a:lnTo>
                    <a:pt x="3150" y="3306"/>
                  </a:lnTo>
                  <a:lnTo>
                    <a:pt x="3150" y="3358"/>
                  </a:lnTo>
                  <a:lnTo>
                    <a:pt x="3202" y="3358"/>
                  </a:lnTo>
                  <a:lnTo>
                    <a:pt x="3254" y="3358"/>
                  </a:lnTo>
                  <a:lnTo>
                    <a:pt x="3356" y="3306"/>
                  </a:lnTo>
                  <a:lnTo>
                    <a:pt x="3409" y="3254"/>
                  </a:lnTo>
                  <a:lnTo>
                    <a:pt x="3512" y="3152"/>
                  </a:lnTo>
                  <a:lnTo>
                    <a:pt x="3615" y="3152"/>
                  </a:lnTo>
                  <a:lnTo>
                    <a:pt x="3667" y="3152"/>
                  </a:lnTo>
                  <a:lnTo>
                    <a:pt x="3667" y="3203"/>
                  </a:lnTo>
                  <a:lnTo>
                    <a:pt x="3718" y="3203"/>
                  </a:lnTo>
                  <a:lnTo>
                    <a:pt x="3718" y="3152"/>
                  </a:lnTo>
                  <a:lnTo>
                    <a:pt x="3822" y="3048"/>
                  </a:lnTo>
                  <a:lnTo>
                    <a:pt x="3873" y="2892"/>
                  </a:lnTo>
                  <a:lnTo>
                    <a:pt x="3873" y="2790"/>
                  </a:lnTo>
                  <a:lnTo>
                    <a:pt x="3873" y="2737"/>
                  </a:lnTo>
                  <a:lnTo>
                    <a:pt x="3925" y="2892"/>
                  </a:lnTo>
                  <a:lnTo>
                    <a:pt x="3925" y="2790"/>
                  </a:lnTo>
                  <a:lnTo>
                    <a:pt x="3977" y="2428"/>
                  </a:lnTo>
                  <a:lnTo>
                    <a:pt x="3977" y="1963"/>
                  </a:lnTo>
                  <a:lnTo>
                    <a:pt x="3771" y="1395"/>
                  </a:lnTo>
                  <a:lnTo>
                    <a:pt x="3409" y="671"/>
                  </a:lnTo>
                  <a:lnTo>
                    <a:pt x="2685" y="207"/>
                  </a:lnTo>
                  <a:lnTo>
                    <a:pt x="2892" y="207"/>
                  </a:lnTo>
                  <a:lnTo>
                    <a:pt x="2583" y="155"/>
                  </a:lnTo>
                  <a:lnTo>
                    <a:pt x="2479" y="104"/>
                  </a:lnTo>
                  <a:lnTo>
                    <a:pt x="2272" y="51"/>
                  </a:lnTo>
                  <a:lnTo>
                    <a:pt x="1963" y="0"/>
                  </a:lnTo>
                  <a:lnTo>
                    <a:pt x="1704" y="51"/>
                  </a:lnTo>
                  <a:lnTo>
                    <a:pt x="1601" y="51"/>
                  </a:lnTo>
                  <a:lnTo>
                    <a:pt x="1550" y="51"/>
                  </a:lnTo>
                  <a:lnTo>
                    <a:pt x="1446" y="104"/>
                  </a:lnTo>
                  <a:lnTo>
                    <a:pt x="1188" y="155"/>
                  </a:lnTo>
                  <a:lnTo>
                    <a:pt x="929" y="310"/>
                  </a:lnTo>
                  <a:lnTo>
                    <a:pt x="671" y="568"/>
                  </a:lnTo>
                  <a:lnTo>
                    <a:pt x="465" y="775"/>
                  </a:lnTo>
                  <a:lnTo>
                    <a:pt x="413" y="826"/>
                  </a:lnTo>
                  <a:lnTo>
                    <a:pt x="309" y="930"/>
                  </a:lnTo>
                  <a:lnTo>
                    <a:pt x="155" y="1188"/>
                  </a:lnTo>
                  <a:lnTo>
                    <a:pt x="51" y="1498"/>
                  </a:lnTo>
                  <a:lnTo>
                    <a:pt x="0" y="1757"/>
                  </a:lnTo>
                  <a:lnTo>
                    <a:pt x="0" y="1859"/>
                  </a:lnTo>
                  <a:lnTo>
                    <a:pt x="0" y="1911"/>
                  </a:lnTo>
                  <a:lnTo>
                    <a:pt x="51" y="1963"/>
                  </a:lnTo>
                  <a:lnTo>
                    <a:pt x="103" y="2117"/>
                  </a:lnTo>
                  <a:close/>
                </a:path>
              </a:pathLst>
            </a:custGeom>
            <a:solidFill>
              <a:srgbClr val="C0C0C0"/>
            </a:solidFill>
            <a:ln w="0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470" name="Freeform 397"/>
            <p:cNvSpPr>
              <a:spLocks/>
            </p:cNvSpPr>
            <p:nvPr/>
          </p:nvSpPr>
          <p:spPr bwMode="auto">
            <a:xfrm>
              <a:off x="3188" y="1700"/>
              <a:ext cx="10" cy="83"/>
            </a:xfrm>
            <a:custGeom>
              <a:avLst/>
              <a:gdLst>
                <a:gd name="T0" fmla="*/ 0 w 51"/>
                <a:gd name="T1" fmla="*/ 1 h 413"/>
                <a:gd name="T2" fmla="*/ 0 w 51"/>
                <a:gd name="T3" fmla="*/ 1 h 413"/>
                <a:gd name="T4" fmla="*/ 0 w 51"/>
                <a:gd name="T5" fmla="*/ 0 h 413"/>
                <a:gd name="T6" fmla="*/ 0 w 51"/>
                <a:gd name="T7" fmla="*/ 0 h 413"/>
                <a:gd name="T8" fmla="*/ 0 w 51"/>
                <a:gd name="T9" fmla="*/ 0 h 413"/>
                <a:gd name="T10" fmla="*/ 0 w 51"/>
                <a:gd name="T11" fmla="*/ 0 h 413"/>
                <a:gd name="T12" fmla="*/ 0 w 51"/>
                <a:gd name="T13" fmla="*/ 0 h 413"/>
                <a:gd name="T14" fmla="*/ 0 w 51"/>
                <a:gd name="T15" fmla="*/ 0 h 4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413">
                  <a:moveTo>
                    <a:pt x="51" y="413"/>
                  </a:moveTo>
                  <a:lnTo>
                    <a:pt x="0" y="361"/>
                  </a:lnTo>
                  <a:lnTo>
                    <a:pt x="0" y="310"/>
                  </a:lnTo>
                  <a:lnTo>
                    <a:pt x="0" y="206"/>
                  </a:lnTo>
                  <a:lnTo>
                    <a:pt x="0" y="155"/>
                  </a:lnTo>
                  <a:lnTo>
                    <a:pt x="0" y="10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1" name="Freeform 398"/>
            <p:cNvSpPr>
              <a:spLocks/>
            </p:cNvSpPr>
            <p:nvPr/>
          </p:nvSpPr>
          <p:spPr bwMode="auto">
            <a:xfrm>
              <a:off x="2981" y="3498"/>
              <a:ext cx="217" cy="20"/>
            </a:xfrm>
            <a:custGeom>
              <a:avLst/>
              <a:gdLst>
                <a:gd name="T0" fmla="*/ 0 w 1084"/>
                <a:gd name="T1" fmla="*/ 0 h 104"/>
                <a:gd name="T2" fmla="*/ 0 w 1084"/>
                <a:gd name="T3" fmla="*/ 0 h 104"/>
                <a:gd name="T4" fmla="*/ 0 w 1084"/>
                <a:gd name="T5" fmla="*/ 0 h 104"/>
                <a:gd name="T6" fmla="*/ 1 w 1084"/>
                <a:gd name="T7" fmla="*/ 0 h 104"/>
                <a:gd name="T8" fmla="*/ 1 w 1084"/>
                <a:gd name="T9" fmla="*/ 0 h 104"/>
                <a:gd name="T10" fmla="*/ 1 w 1084"/>
                <a:gd name="T11" fmla="*/ 0 h 104"/>
                <a:gd name="T12" fmla="*/ 1 w 1084"/>
                <a:gd name="T13" fmla="*/ 0 h 104"/>
                <a:gd name="T14" fmla="*/ 2 w 1084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4" h="104">
                  <a:moveTo>
                    <a:pt x="0" y="0"/>
                  </a:moveTo>
                  <a:lnTo>
                    <a:pt x="104" y="53"/>
                  </a:lnTo>
                  <a:lnTo>
                    <a:pt x="310" y="104"/>
                  </a:lnTo>
                  <a:lnTo>
                    <a:pt x="517" y="104"/>
                  </a:lnTo>
                  <a:lnTo>
                    <a:pt x="671" y="104"/>
                  </a:lnTo>
                  <a:lnTo>
                    <a:pt x="930" y="104"/>
                  </a:lnTo>
                  <a:lnTo>
                    <a:pt x="1084" y="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2" name="Freeform 399"/>
            <p:cNvSpPr>
              <a:spLocks/>
            </p:cNvSpPr>
            <p:nvPr/>
          </p:nvSpPr>
          <p:spPr bwMode="auto">
            <a:xfrm>
              <a:off x="3033" y="3570"/>
              <a:ext cx="196" cy="21"/>
            </a:xfrm>
            <a:custGeom>
              <a:avLst/>
              <a:gdLst>
                <a:gd name="T0" fmla="*/ 0 w 981"/>
                <a:gd name="T1" fmla="*/ 0 h 104"/>
                <a:gd name="T2" fmla="*/ 0 w 981"/>
                <a:gd name="T3" fmla="*/ 0 h 104"/>
                <a:gd name="T4" fmla="*/ 0 w 981"/>
                <a:gd name="T5" fmla="*/ 0 h 104"/>
                <a:gd name="T6" fmla="*/ 1 w 981"/>
                <a:gd name="T7" fmla="*/ 0 h 104"/>
                <a:gd name="T8" fmla="*/ 1 w 981"/>
                <a:gd name="T9" fmla="*/ 0 h 104"/>
                <a:gd name="T10" fmla="*/ 1 w 981"/>
                <a:gd name="T11" fmla="*/ 0 h 104"/>
                <a:gd name="T12" fmla="*/ 1 w 981"/>
                <a:gd name="T13" fmla="*/ 0 h 104"/>
                <a:gd name="T14" fmla="*/ 2 w 981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1" h="104">
                  <a:moveTo>
                    <a:pt x="0" y="0"/>
                  </a:moveTo>
                  <a:lnTo>
                    <a:pt x="52" y="53"/>
                  </a:lnTo>
                  <a:lnTo>
                    <a:pt x="207" y="53"/>
                  </a:lnTo>
                  <a:lnTo>
                    <a:pt x="362" y="53"/>
                  </a:lnTo>
                  <a:lnTo>
                    <a:pt x="568" y="104"/>
                  </a:lnTo>
                  <a:lnTo>
                    <a:pt x="826" y="104"/>
                  </a:lnTo>
                  <a:lnTo>
                    <a:pt x="981" y="1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3" name="Freeform 400"/>
            <p:cNvSpPr>
              <a:spLocks/>
            </p:cNvSpPr>
            <p:nvPr/>
          </p:nvSpPr>
          <p:spPr bwMode="auto">
            <a:xfrm>
              <a:off x="1690" y="2847"/>
              <a:ext cx="672" cy="640"/>
            </a:xfrm>
            <a:custGeom>
              <a:avLst/>
              <a:gdLst>
                <a:gd name="T0" fmla="*/ 2 w 3358"/>
                <a:gd name="T1" fmla="*/ 0 h 3203"/>
                <a:gd name="T2" fmla="*/ 2 w 3358"/>
                <a:gd name="T3" fmla="*/ 0 h 3203"/>
                <a:gd name="T4" fmla="*/ 3 w 3358"/>
                <a:gd name="T5" fmla="*/ 0 h 3203"/>
                <a:gd name="T6" fmla="*/ 3 w 3358"/>
                <a:gd name="T7" fmla="*/ 0 h 3203"/>
                <a:gd name="T8" fmla="*/ 3 w 3358"/>
                <a:gd name="T9" fmla="*/ 0 h 3203"/>
                <a:gd name="T10" fmla="*/ 3 w 3358"/>
                <a:gd name="T11" fmla="*/ 1 h 3203"/>
                <a:gd name="T12" fmla="*/ 3 w 3358"/>
                <a:gd name="T13" fmla="*/ 1 h 3203"/>
                <a:gd name="T14" fmla="*/ 4 w 3358"/>
                <a:gd name="T15" fmla="*/ 1 h 3203"/>
                <a:gd name="T16" fmla="*/ 4 w 3358"/>
                <a:gd name="T17" fmla="*/ 1 h 3203"/>
                <a:gd name="T18" fmla="*/ 4 w 3358"/>
                <a:gd name="T19" fmla="*/ 1 h 3203"/>
                <a:gd name="T20" fmla="*/ 4 w 3358"/>
                <a:gd name="T21" fmla="*/ 2 h 3203"/>
                <a:gd name="T22" fmla="*/ 5 w 3358"/>
                <a:gd name="T23" fmla="*/ 2 h 3203"/>
                <a:gd name="T24" fmla="*/ 5 w 3358"/>
                <a:gd name="T25" fmla="*/ 2 h 3203"/>
                <a:gd name="T26" fmla="*/ 5 w 3358"/>
                <a:gd name="T27" fmla="*/ 2 h 3203"/>
                <a:gd name="T28" fmla="*/ 5 w 3358"/>
                <a:gd name="T29" fmla="*/ 2 h 3203"/>
                <a:gd name="T30" fmla="*/ 5 w 3358"/>
                <a:gd name="T31" fmla="*/ 2 h 3203"/>
                <a:gd name="T32" fmla="*/ 5 w 3358"/>
                <a:gd name="T33" fmla="*/ 2 h 3203"/>
                <a:gd name="T34" fmla="*/ 5 w 3358"/>
                <a:gd name="T35" fmla="*/ 2 h 3203"/>
                <a:gd name="T36" fmla="*/ 5 w 3358"/>
                <a:gd name="T37" fmla="*/ 2 h 3203"/>
                <a:gd name="T38" fmla="*/ 5 w 3358"/>
                <a:gd name="T39" fmla="*/ 2 h 3203"/>
                <a:gd name="T40" fmla="*/ 5 w 3358"/>
                <a:gd name="T41" fmla="*/ 2 h 3203"/>
                <a:gd name="T42" fmla="*/ 5 w 3358"/>
                <a:gd name="T43" fmla="*/ 2 h 3203"/>
                <a:gd name="T44" fmla="*/ 5 w 3358"/>
                <a:gd name="T45" fmla="*/ 2 h 3203"/>
                <a:gd name="T46" fmla="*/ 5 w 3358"/>
                <a:gd name="T47" fmla="*/ 2 h 3203"/>
                <a:gd name="T48" fmla="*/ 5 w 3358"/>
                <a:gd name="T49" fmla="*/ 2 h 3203"/>
                <a:gd name="T50" fmla="*/ 5 w 3358"/>
                <a:gd name="T51" fmla="*/ 3 h 3203"/>
                <a:gd name="T52" fmla="*/ 4 w 3358"/>
                <a:gd name="T53" fmla="*/ 3 h 3203"/>
                <a:gd name="T54" fmla="*/ 4 w 3358"/>
                <a:gd name="T55" fmla="*/ 4 h 3203"/>
                <a:gd name="T56" fmla="*/ 4 w 3358"/>
                <a:gd name="T57" fmla="*/ 4 h 3203"/>
                <a:gd name="T58" fmla="*/ 4 w 3358"/>
                <a:gd name="T59" fmla="*/ 5 h 3203"/>
                <a:gd name="T60" fmla="*/ 5 w 3358"/>
                <a:gd name="T61" fmla="*/ 5 h 3203"/>
                <a:gd name="T62" fmla="*/ 5 w 3358"/>
                <a:gd name="T63" fmla="*/ 5 h 3203"/>
                <a:gd name="T64" fmla="*/ 5 w 3358"/>
                <a:gd name="T65" fmla="*/ 5 h 3203"/>
                <a:gd name="T66" fmla="*/ 5 w 3358"/>
                <a:gd name="T67" fmla="*/ 5 h 3203"/>
                <a:gd name="T68" fmla="*/ 5 w 3358"/>
                <a:gd name="T69" fmla="*/ 5 h 3203"/>
                <a:gd name="T70" fmla="*/ 4 w 3358"/>
                <a:gd name="T71" fmla="*/ 5 h 3203"/>
                <a:gd name="T72" fmla="*/ 4 w 3358"/>
                <a:gd name="T73" fmla="*/ 5 h 3203"/>
                <a:gd name="T74" fmla="*/ 4 w 3358"/>
                <a:gd name="T75" fmla="*/ 5 h 3203"/>
                <a:gd name="T76" fmla="*/ 4 w 3358"/>
                <a:gd name="T77" fmla="*/ 5 h 3203"/>
                <a:gd name="T78" fmla="*/ 3 w 3358"/>
                <a:gd name="T79" fmla="*/ 4 h 3203"/>
                <a:gd name="T80" fmla="*/ 3 w 3358"/>
                <a:gd name="T81" fmla="*/ 4 h 3203"/>
                <a:gd name="T82" fmla="*/ 3 w 3358"/>
                <a:gd name="T83" fmla="*/ 4 h 3203"/>
                <a:gd name="T84" fmla="*/ 2 w 3358"/>
                <a:gd name="T85" fmla="*/ 4 h 3203"/>
                <a:gd name="T86" fmla="*/ 2 w 3358"/>
                <a:gd name="T87" fmla="*/ 3 h 3203"/>
                <a:gd name="T88" fmla="*/ 1 w 3358"/>
                <a:gd name="T89" fmla="*/ 3 h 3203"/>
                <a:gd name="T90" fmla="*/ 1 w 3358"/>
                <a:gd name="T91" fmla="*/ 3 h 3203"/>
                <a:gd name="T92" fmla="*/ 1 w 3358"/>
                <a:gd name="T93" fmla="*/ 3 h 3203"/>
                <a:gd name="T94" fmla="*/ 1 w 3358"/>
                <a:gd name="T95" fmla="*/ 3 h 3203"/>
                <a:gd name="T96" fmla="*/ 1 w 3358"/>
                <a:gd name="T97" fmla="*/ 2 h 3203"/>
                <a:gd name="T98" fmla="*/ 1 w 3358"/>
                <a:gd name="T99" fmla="*/ 2 h 3203"/>
                <a:gd name="T100" fmla="*/ 1 w 3358"/>
                <a:gd name="T101" fmla="*/ 2 h 3203"/>
                <a:gd name="T102" fmla="*/ 1 w 3358"/>
                <a:gd name="T103" fmla="*/ 2 h 3203"/>
                <a:gd name="T104" fmla="*/ 0 w 3358"/>
                <a:gd name="T105" fmla="*/ 2 h 3203"/>
                <a:gd name="T106" fmla="*/ 0 w 3358"/>
                <a:gd name="T107" fmla="*/ 2 h 3203"/>
                <a:gd name="T108" fmla="*/ 0 w 3358"/>
                <a:gd name="T109" fmla="*/ 2 h 3203"/>
                <a:gd name="T110" fmla="*/ 0 w 3358"/>
                <a:gd name="T111" fmla="*/ 2 h 3203"/>
                <a:gd name="T112" fmla="*/ 0 w 3358"/>
                <a:gd name="T113" fmla="*/ 2 h 3203"/>
                <a:gd name="T114" fmla="*/ 0 w 3358"/>
                <a:gd name="T115" fmla="*/ 1 h 3203"/>
                <a:gd name="T116" fmla="*/ 0 w 3358"/>
                <a:gd name="T117" fmla="*/ 1 h 3203"/>
                <a:gd name="T118" fmla="*/ 0 w 3358"/>
                <a:gd name="T119" fmla="*/ 1 h 3203"/>
                <a:gd name="T120" fmla="*/ 0 w 3358"/>
                <a:gd name="T121" fmla="*/ 1 h 3203"/>
                <a:gd name="T122" fmla="*/ 0 w 3358"/>
                <a:gd name="T123" fmla="*/ 1 h 3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358" h="3203">
                  <a:moveTo>
                    <a:pt x="1395" y="0"/>
                  </a:moveTo>
                  <a:lnTo>
                    <a:pt x="1550" y="53"/>
                  </a:lnTo>
                  <a:lnTo>
                    <a:pt x="1757" y="104"/>
                  </a:lnTo>
                  <a:lnTo>
                    <a:pt x="1912" y="207"/>
                  </a:lnTo>
                  <a:lnTo>
                    <a:pt x="2015" y="362"/>
                  </a:lnTo>
                  <a:lnTo>
                    <a:pt x="2118" y="517"/>
                  </a:lnTo>
                  <a:lnTo>
                    <a:pt x="2221" y="620"/>
                  </a:lnTo>
                  <a:lnTo>
                    <a:pt x="2376" y="775"/>
                  </a:lnTo>
                  <a:lnTo>
                    <a:pt x="2686" y="1034"/>
                  </a:lnTo>
                  <a:lnTo>
                    <a:pt x="2893" y="1188"/>
                  </a:lnTo>
                  <a:lnTo>
                    <a:pt x="3100" y="1292"/>
                  </a:lnTo>
                  <a:lnTo>
                    <a:pt x="3254" y="1395"/>
                  </a:lnTo>
                  <a:lnTo>
                    <a:pt x="3358" y="1395"/>
                  </a:lnTo>
                  <a:lnTo>
                    <a:pt x="3358" y="1447"/>
                  </a:lnTo>
                  <a:lnTo>
                    <a:pt x="3203" y="1447"/>
                  </a:lnTo>
                  <a:lnTo>
                    <a:pt x="3100" y="1499"/>
                  </a:lnTo>
                  <a:lnTo>
                    <a:pt x="3047" y="1499"/>
                  </a:lnTo>
                  <a:lnTo>
                    <a:pt x="2841" y="1757"/>
                  </a:lnTo>
                  <a:lnTo>
                    <a:pt x="2738" y="2119"/>
                  </a:lnTo>
                  <a:lnTo>
                    <a:pt x="2686" y="2532"/>
                  </a:lnTo>
                  <a:lnTo>
                    <a:pt x="2789" y="2996"/>
                  </a:lnTo>
                  <a:lnTo>
                    <a:pt x="2945" y="3100"/>
                  </a:lnTo>
                  <a:lnTo>
                    <a:pt x="3100" y="3152"/>
                  </a:lnTo>
                  <a:lnTo>
                    <a:pt x="3047" y="3203"/>
                  </a:lnTo>
                  <a:lnTo>
                    <a:pt x="2893" y="3152"/>
                  </a:lnTo>
                  <a:lnTo>
                    <a:pt x="2686" y="3048"/>
                  </a:lnTo>
                  <a:lnTo>
                    <a:pt x="2479" y="2945"/>
                  </a:lnTo>
                  <a:lnTo>
                    <a:pt x="2221" y="2841"/>
                  </a:lnTo>
                  <a:lnTo>
                    <a:pt x="1963" y="2583"/>
                  </a:lnTo>
                  <a:lnTo>
                    <a:pt x="1705" y="2428"/>
                  </a:lnTo>
                  <a:lnTo>
                    <a:pt x="1446" y="2221"/>
                  </a:lnTo>
                  <a:lnTo>
                    <a:pt x="1188" y="2067"/>
                  </a:lnTo>
                  <a:lnTo>
                    <a:pt x="930" y="1861"/>
                  </a:lnTo>
                  <a:lnTo>
                    <a:pt x="775" y="1705"/>
                  </a:lnTo>
                  <a:lnTo>
                    <a:pt x="672" y="1602"/>
                  </a:lnTo>
                  <a:lnTo>
                    <a:pt x="569" y="1499"/>
                  </a:lnTo>
                  <a:lnTo>
                    <a:pt x="517" y="1395"/>
                  </a:lnTo>
                  <a:lnTo>
                    <a:pt x="414" y="1344"/>
                  </a:lnTo>
                  <a:lnTo>
                    <a:pt x="311" y="1241"/>
                  </a:lnTo>
                  <a:lnTo>
                    <a:pt x="207" y="1137"/>
                  </a:lnTo>
                  <a:lnTo>
                    <a:pt x="156" y="1086"/>
                  </a:lnTo>
                  <a:lnTo>
                    <a:pt x="53" y="982"/>
                  </a:lnTo>
                  <a:lnTo>
                    <a:pt x="53" y="724"/>
                  </a:lnTo>
                  <a:lnTo>
                    <a:pt x="53" y="672"/>
                  </a:lnTo>
                  <a:lnTo>
                    <a:pt x="0" y="517"/>
                  </a:lnTo>
                  <a:lnTo>
                    <a:pt x="0" y="36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4" name="Freeform 401"/>
            <p:cNvSpPr>
              <a:spLocks/>
            </p:cNvSpPr>
            <p:nvPr/>
          </p:nvSpPr>
          <p:spPr bwMode="auto">
            <a:xfrm>
              <a:off x="3302" y="1896"/>
              <a:ext cx="1239" cy="1767"/>
            </a:xfrm>
            <a:custGeom>
              <a:avLst/>
              <a:gdLst>
                <a:gd name="T0" fmla="*/ 0 w 6198"/>
                <a:gd name="T1" fmla="*/ 0 h 8834"/>
                <a:gd name="T2" fmla="*/ 1 w 6198"/>
                <a:gd name="T3" fmla="*/ 0 h 8834"/>
                <a:gd name="T4" fmla="*/ 1 w 6198"/>
                <a:gd name="T5" fmla="*/ 1 h 8834"/>
                <a:gd name="T6" fmla="*/ 2 w 6198"/>
                <a:gd name="T7" fmla="*/ 1 h 8834"/>
                <a:gd name="T8" fmla="*/ 3 w 6198"/>
                <a:gd name="T9" fmla="*/ 2 h 8834"/>
                <a:gd name="T10" fmla="*/ 3 w 6198"/>
                <a:gd name="T11" fmla="*/ 2 h 8834"/>
                <a:gd name="T12" fmla="*/ 4 w 6198"/>
                <a:gd name="T13" fmla="*/ 2 h 8834"/>
                <a:gd name="T14" fmla="*/ 5 w 6198"/>
                <a:gd name="T15" fmla="*/ 3 h 8834"/>
                <a:gd name="T16" fmla="*/ 5 w 6198"/>
                <a:gd name="T17" fmla="*/ 4 h 8834"/>
                <a:gd name="T18" fmla="*/ 6 w 6198"/>
                <a:gd name="T19" fmla="*/ 4 h 8834"/>
                <a:gd name="T20" fmla="*/ 6 w 6198"/>
                <a:gd name="T21" fmla="*/ 5 h 8834"/>
                <a:gd name="T22" fmla="*/ 7 w 6198"/>
                <a:gd name="T23" fmla="*/ 5 h 8834"/>
                <a:gd name="T24" fmla="*/ 7 w 6198"/>
                <a:gd name="T25" fmla="*/ 6 h 8834"/>
                <a:gd name="T26" fmla="*/ 8 w 6198"/>
                <a:gd name="T27" fmla="*/ 6 h 8834"/>
                <a:gd name="T28" fmla="*/ 8 w 6198"/>
                <a:gd name="T29" fmla="*/ 6 h 8834"/>
                <a:gd name="T30" fmla="*/ 9 w 6198"/>
                <a:gd name="T31" fmla="*/ 7 h 8834"/>
                <a:gd name="T32" fmla="*/ 9 w 6198"/>
                <a:gd name="T33" fmla="*/ 8 h 8834"/>
                <a:gd name="T34" fmla="*/ 10 w 6198"/>
                <a:gd name="T35" fmla="*/ 9 h 8834"/>
                <a:gd name="T36" fmla="*/ 10 w 6198"/>
                <a:gd name="T37" fmla="*/ 9 h 8834"/>
                <a:gd name="T38" fmla="*/ 9 w 6198"/>
                <a:gd name="T39" fmla="*/ 10 h 8834"/>
                <a:gd name="T40" fmla="*/ 9 w 6198"/>
                <a:gd name="T41" fmla="*/ 11 h 8834"/>
                <a:gd name="T42" fmla="*/ 8 w 6198"/>
                <a:gd name="T43" fmla="*/ 11 h 8834"/>
                <a:gd name="T44" fmla="*/ 8 w 6198"/>
                <a:gd name="T45" fmla="*/ 12 h 8834"/>
                <a:gd name="T46" fmla="*/ 7 w 6198"/>
                <a:gd name="T47" fmla="*/ 12 h 8834"/>
                <a:gd name="T48" fmla="*/ 7 w 6198"/>
                <a:gd name="T49" fmla="*/ 12 h 8834"/>
                <a:gd name="T50" fmla="*/ 6 w 6198"/>
                <a:gd name="T51" fmla="*/ 13 h 8834"/>
                <a:gd name="T52" fmla="*/ 5 w 6198"/>
                <a:gd name="T53" fmla="*/ 14 h 8834"/>
                <a:gd name="T54" fmla="*/ 4 w 6198"/>
                <a:gd name="T55" fmla="*/ 14 h 8834"/>
                <a:gd name="T56" fmla="*/ 4 w 6198"/>
                <a:gd name="T57" fmla="*/ 14 h 8834"/>
                <a:gd name="T58" fmla="*/ 4 w 6198"/>
                <a:gd name="T59" fmla="*/ 14 h 8834"/>
                <a:gd name="T60" fmla="*/ 3 w 6198"/>
                <a:gd name="T61" fmla="*/ 13 h 8834"/>
                <a:gd name="T62" fmla="*/ 3 w 6198"/>
                <a:gd name="T63" fmla="*/ 13 h 8834"/>
                <a:gd name="T64" fmla="*/ 3 w 6198"/>
                <a:gd name="T65" fmla="*/ 11 h 8834"/>
                <a:gd name="T66" fmla="*/ 3 w 6198"/>
                <a:gd name="T67" fmla="*/ 11 h 8834"/>
                <a:gd name="T68" fmla="*/ 4 w 6198"/>
                <a:gd name="T69" fmla="*/ 10 h 8834"/>
                <a:gd name="T70" fmla="*/ 5 w 6198"/>
                <a:gd name="T71" fmla="*/ 10 h 8834"/>
                <a:gd name="T72" fmla="*/ 5 w 6198"/>
                <a:gd name="T73" fmla="*/ 10 h 8834"/>
                <a:gd name="T74" fmla="*/ 5 w 6198"/>
                <a:gd name="T75" fmla="*/ 10 h 8834"/>
                <a:gd name="T76" fmla="*/ 6 w 6198"/>
                <a:gd name="T77" fmla="*/ 9 h 8834"/>
                <a:gd name="T78" fmla="*/ 6 w 6198"/>
                <a:gd name="T79" fmla="*/ 9 h 8834"/>
                <a:gd name="T80" fmla="*/ 5 w 6198"/>
                <a:gd name="T81" fmla="*/ 9 h 8834"/>
                <a:gd name="T82" fmla="*/ 6 w 6198"/>
                <a:gd name="T83" fmla="*/ 9 h 8834"/>
                <a:gd name="T84" fmla="*/ 5 w 6198"/>
                <a:gd name="T85" fmla="*/ 9 h 8834"/>
                <a:gd name="T86" fmla="*/ 5 w 6198"/>
                <a:gd name="T87" fmla="*/ 8 h 8834"/>
                <a:gd name="T88" fmla="*/ 5 w 6198"/>
                <a:gd name="T89" fmla="*/ 8 h 8834"/>
                <a:gd name="T90" fmla="*/ 5 w 6198"/>
                <a:gd name="T91" fmla="*/ 8 h 8834"/>
                <a:gd name="T92" fmla="*/ 4 w 6198"/>
                <a:gd name="T93" fmla="*/ 8 h 8834"/>
                <a:gd name="T94" fmla="*/ 4 w 6198"/>
                <a:gd name="T95" fmla="*/ 8 h 8834"/>
                <a:gd name="T96" fmla="*/ 3 w 6198"/>
                <a:gd name="T97" fmla="*/ 7 h 8834"/>
                <a:gd name="T98" fmla="*/ 3 w 6198"/>
                <a:gd name="T99" fmla="*/ 7 h 8834"/>
                <a:gd name="T100" fmla="*/ 2 w 6198"/>
                <a:gd name="T101" fmla="*/ 8 h 8834"/>
                <a:gd name="T102" fmla="*/ 1 w 6198"/>
                <a:gd name="T103" fmla="*/ 10 h 8834"/>
                <a:gd name="T104" fmla="*/ 1 w 6198"/>
                <a:gd name="T105" fmla="*/ 10 h 8834"/>
                <a:gd name="T106" fmla="*/ 1 w 6198"/>
                <a:gd name="T107" fmla="*/ 10 h 883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198" h="8834">
                  <a:moveTo>
                    <a:pt x="0" y="0"/>
                  </a:moveTo>
                  <a:lnTo>
                    <a:pt x="103" y="52"/>
                  </a:lnTo>
                  <a:lnTo>
                    <a:pt x="258" y="104"/>
                  </a:lnTo>
                  <a:lnTo>
                    <a:pt x="465" y="207"/>
                  </a:lnTo>
                  <a:lnTo>
                    <a:pt x="775" y="413"/>
                  </a:lnTo>
                  <a:lnTo>
                    <a:pt x="1137" y="671"/>
                  </a:lnTo>
                  <a:lnTo>
                    <a:pt x="1446" y="878"/>
                  </a:lnTo>
                  <a:lnTo>
                    <a:pt x="1653" y="982"/>
                  </a:lnTo>
                  <a:lnTo>
                    <a:pt x="1859" y="1085"/>
                  </a:lnTo>
                  <a:lnTo>
                    <a:pt x="2117" y="1240"/>
                  </a:lnTo>
                  <a:lnTo>
                    <a:pt x="2428" y="1550"/>
                  </a:lnTo>
                  <a:lnTo>
                    <a:pt x="2685" y="1808"/>
                  </a:lnTo>
                  <a:lnTo>
                    <a:pt x="2996" y="2066"/>
                  </a:lnTo>
                  <a:lnTo>
                    <a:pt x="3151" y="2273"/>
                  </a:lnTo>
                  <a:lnTo>
                    <a:pt x="3358" y="2531"/>
                  </a:lnTo>
                  <a:lnTo>
                    <a:pt x="3564" y="2739"/>
                  </a:lnTo>
                  <a:lnTo>
                    <a:pt x="3771" y="2893"/>
                  </a:lnTo>
                  <a:lnTo>
                    <a:pt x="3977" y="2997"/>
                  </a:lnTo>
                  <a:lnTo>
                    <a:pt x="4131" y="3152"/>
                  </a:lnTo>
                  <a:lnTo>
                    <a:pt x="4287" y="3306"/>
                  </a:lnTo>
                  <a:lnTo>
                    <a:pt x="4493" y="3513"/>
                  </a:lnTo>
                  <a:lnTo>
                    <a:pt x="4700" y="3719"/>
                  </a:lnTo>
                  <a:lnTo>
                    <a:pt x="4855" y="3874"/>
                  </a:lnTo>
                  <a:lnTo>
                    <a:pt x="5010" y="4030"/>
                  </a:lnTo>
                  <a:lnTo>
                    <a:pt x="5217" y="4288"/>
                  </a:lnTo>
                  <a:lnTo>
                    <a:pt x="5526" y="4546"/>
                  </a:lnTo>
                  <a:lnTo>
                    <a:pt x="5836" y="4856"/>
                  </a:lnTo>
                  <a:lnTo>
                    <a:pt x="5991" y="5063"/>
                  </a:lnTo>
                  <a:lnTo>
                    <a:pt x="6146" y="5321"/>
                  </a:lnTo>
                  <a:lnTo>
                    <a:pt x="6198" y="5580"/>
                  </a:lnTo>
                  <a:lnTo>
                    <a:pt x="6146" y="5838"/>
                  </a:lnTo>
                  <a:lnTo>
                    <a:pt x="5939" y="6199"/>
                  </a:lnTo>
                  <a:lnTo>
                    <a:pt x="5732" y="6457"/>
                  </a:lnTo>
                  <a:lnTo>
                    <a:pt x="5526" y="6664"/>
                  </a:lnTo>
                  <a:lnTo>
                    <a:pt x="5319" y="6819"/>
                  </a:lnTo>
                  <a:lnTo>
                    <a:pt x="5164" y="7026"/>
                  </a:lnTo>
                  <a:lnTo>
                    <a:pt x="4958" y="7180"/>
                  </a:lnTo>
                  <a:lnTo>
                    <a:pt x="4751" y="7335"/>
                  </a:lnTo>
                  <a:lnTo>
                    <a:pt x="4597" y="7490"/>
                  </a:lnTo>
                  <a:lnTo>
                    <a:pt x="4390" y="7593"/>
                  </a:lnTo>
                  <a:lnTo>
                    <a:pt x="4080" y="7800"/>
                  </a:lnTo>
                  <a:lnTo>
                    <a:pt x="3771" y="8006"/>
                  </a:lnTo>
                  <a:lnTo>
                    <a:pt x="3512" y="8213"/>
                  </a:lnTo>
                  <a:lnTo>
                    <a:pt x="3254" y="8368"/>
                  </a:lnTo>
                  <a:lnTo>
                    <a:pt x="3047" y="8524"/>
                  </a:lnTo>
                  <a:lnTo>
                    <a:pt x="2737" y="8730"/>
                  </a:lnTo>
                  <a:lnTo>
                    <a:pt x="2583" y="8834"/>
                  </a:lnTo>
                  <a:lnTo>
                    <a:pt x="2530" y="8834"/>
                  </a:lnTo>
                  <a:lnTo>
                    <a:pt x="2428" y="8782"/>
                  </a:lnTo>
                  <a:lnTo>
                    <a:pt x="2170" y="8575"/>
                  </a:lnTo>
                  <a:lnTo>
                    <a:pt x="1963" y="8317"/>
                  </a:lnTo>
                  <a:lnTo>
                    <a:pt x="1808" y="7955"/>
                  </a:lnTo>
                  <a:lnTo>
                    <a:pt x="1704" y="7490"/>
                  </a:lnTo>
                  <a:lnTo>
                    <a:pt x="1704" y="7129"/>
                  </a:lnTo>
                  <a:lnTo>
                    <a:pt x="1859" y="7026"/>
                  </a:lnTo>
                  <a:lnTo>
                    <a:pt x="2221" y="6819"/>
                  </a:lnTo>
                  <a:lnTo>
                    <a:pt x="2634" y="6560"/>
                  </a:lnTo>
                  <a:lnTo>
                    <a:pt x="2943" y="6354"/>
                  </a:lnTo>
                  <a:lnTo>
                    <a:pt x="3047" y="6199"/>
                  </a:lnTo>
                  <a:lnTo>
                    <a:pt x="3151" y="6044"/>
                  </a:lnTo>
                  <a:lnTo>
                    <a:pt x="3254" y="5993"/>
                  </a:lnTo>
                  <a:lnTo>
                    <a:pt x="3409" y="5940"/>
                  </a:lnTo>
                  <a:lnTo>
                    <a:pt x="3460" y="5889"/>
                  </a:lnTo>
                  <a:lnTo>
                    <a:pt x="3460" y="5838"/>
                  </a:lnTo>
                  <a:lnTo>
                    <a:pt x="3409" y="5734"/>
                  </a:lnTo>
                  <a:lnTo>
                    <a:pt x="3358" y="5580"/>
                  </a:lnTo>
                  <a:lnTo>
                    <a:pt x="3564" y="5424"/>
                  </a:lnTo>
                  <a:lnTo>
                    <a:pt x="3460" y="5424"/>
                  </a:lnTo>
                  <a:lnTo>
                    <a:pt x="3254" y="5321"/>
                  </a:lnTo>
                  <a:lnTo>
                    <a:pt x="3099" y="5218"/>
                  </a:lnTo>
                  <a:lnTo>
                    <a:pt x="2943" y="5114"/>
                  </a:lnTo>
                  <a:lnTo>
                    <a:pt x="2892" y="5011"/>
                  </a:lnTo>
                  <a:lnTo>
                    <a:pt x="2892" y="4959"/>
                  </a:lnTo>
                  <a:lnTo>
                    <a:pt x="2789" y="4959"/>
                  </a:lnTo>
                  <a:lnTo>
                    <a:pt x="2530" y="4856"/>
                  </a:lnTo>
                  <a:lnTo>
                    <a:pt x="2272" y="4701"/>
                  </a:lnTo>
                  <a:lnTo>
                    <a:pt x="2066" y="4598"/>
                  </a:lnTo>
                  <a:lnTo>
                    <a:pt x="1963" y="4598"/>
                  </a:lnTo>
                  <a:lnTo>
                    <a:pt x="1498" y="4494"/>
                  </a:lnTo>
                  <a:lnTo>
                    <a:pt x="1395" y="4805"/>
                  </a:lnTo>
                  <a:lnTo>
                    <a:pt x="1137" y="5476"/>
                  </a:lnTo>
                  <a:lnTo>
                    <a:pt x="878" y="5993"/>
                  </a:lnTo>
                  <a:lnTo>
                    <a:pt x="775" y="6096"/>
                  </a:lnTo>
                  <a:lnTo>
                    <a:pt x="671" y="6199"/>
                  </a:lnTo>
                  <a:lnTo>
                    <a:pt x="620" y="625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5" name="Freeform 402"/>
            <p:cNvSpPr>
              <a:spLocks/>
            </p:cNvSpPr>
            <p:nvPr/>
          </p:nvSpPr>
          <p:spPr bwMode="auto">
            <a:xfrm>
              <a:off x="2434" y="3653"/>
              <a:ext cx="1064" cy="475"/>
            </a:xfrm>
            <a:custGeom>
              <a:avLst/>
              <a:gdLst>
                <a:gd name="T0" fmla="*/ 7 w 5320"/>
                <a:gd name="T1" fmla="*/ 0 h 2376"/>
                <a:gd name="T2" fmla="*/ 7 w 5320"/>
                <a:gd name="T3" fmla="*/ 0 h 2376"/>
                <a:gd name="T4" fmla="*/ 7 w 5320"/>
                <a:gd name="T5" fmla="*/ 0 h 2376"/>
                <a:gd name="T6" fmla="*/ 7 w 5320"/>
                <a:gd name="T7" fmla="*/ 0 h 2376"/>
                <a:gd name="T8" fmla="*/ 7 w 5320"/>
                <a:gd name="T9" fmla="*/ 0 h 2376"/>
                <a:gd name="T10" fmla="*/ 8 w 5320"/>
                <a:gd name="T11" fmla="*/ 1 h 2376"/>
                <a:gd name="T12" fmla="*/ 8 w 5320"/>
                <a:gd name="T13" fmla="*/ 2 h 2376"/>
                <a:gd name="T14" fmla="*/ 8 w 5320"/>
                <a:gd name="T15" fmla="*/ 3 h 2376"/>
                <a:gd name="T16" fmla="*/ 8 w 5320"/>
                <a:gd name="T17" fmla="*/ 3 h 2376"/>
                <a:gd name="T18" fmla="*/ 8 w 5320"/>
                <a:gd name="T19" fmla="*/ 3 h 2376"/>
                <a:gd name="T20" fmla="*/ 9 w 5320"/>
                <a:gd name="T21" fmla="*/ 3 h 2376"/>
                <a:gd name="T22" fmla="*/ 9 w 5320"/>
                <a:gd name="T23" fmla="*/ 3 h 2376"/>
                <a:gd name="T24" fmla="*/ 9 w 5320"/>
                <a:gd name="T25" fmla="*/ 3 h 2376"/>
                <a:gd name="T26" fmla="*/ 9 w 5320"/>
                <a:gd name="T27" fmla="*/ 3 h 2376"/>
                <a:gd name="T28" fmla="*/ 9 w 5320"/>
                <a:gd name="T29" fmla="*/ 3 h 2376"/>
                <a:gd name="T30" fmla="*/ 8 w 5320"/>
                <a:gd name="T31" fmla="*/ 3 h 2376"/>
                <a:gd name="T32" fmla="*/ 8 w 5320"/>
                <a:gd name="T33" fmla="*/ 3 h 2376"/>
                <a:gd name="T34" fmla="*/ 8 w 5320"/>
                <a:gd name="T35" fmla="*/ 3 h 2376"/>
                <a:gd name="T36" fmla="*/ 8 w 5320"/>
                <a:gd name="T37" fmla="*/ 4 h 2376"/>
                <a:gd name="T38" fmla="*/ 8 w 5320"/>
                <a:gd name="T39" fmla="*/ 4 h 2376"/>
                <a:gd name="T40" fmla="*/ 8 w 5320"/>
                <a:gd name="T41" fmla="*/ 4 h 2376"/>
                <a:gd name="T42" fmla="*/ 8 w 5320"/>
                <a:gd name="T43" fmla="*/ 4 h 2376"/>
                <a:gd name="T44" fmla="*/ 7 w 5320"/>
                <a:gd name="T45" fmla="*/ 4 h 2376"/>
                <a:gd name="T46" fmla="*/ 6 w 5320"/>
                <a:gd name="T47" fmla="*/ 4 h 2376"/>
                <a:gd name="T48" fmla="*/ 6 w 5320"/>
                <a:gd name="T49" fmla="*/ 4 h 2376"/>
                <a:gd name="T50" fmla="*/ 6 w 5320"/>
                <a:gd name="T51" fmla="*/ 4 h 2376"/>
                <a:gd name="T52" fmla="*/ 4 w 5320"/>
                <a:gd name="T53" fmla="*/ 4 h 2376"/>
                <a:gd name="T54" fmla="*/ 3 w 5320"/>
                <a:gd name="T55" fmla="*/ 4 h 2376"/>
                <a:gd name="T56" fmla="*/ 3 w 5320"/>
                <a:gd name="T57" fmla="*/ 4 h 2376"/>
                <a:gd name="T58" fmla="*/ 3 w 5320"/>
                <a:gd name="T59" fmla="*/ 4 h 2376"/>
                <a:gd name="T60" fmla="*/ 2 w 5320"/>
                <a:gd name="T61" fmla="*/ 4 h 2376"/>
                <a:gd name="T62" fmla="*/ 0 w 5320"/>
                <a:gd name="T63" fmla="*/ 4 h 237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320" h="2376">
                  <a:moveTo>
                    <a:pt x="4596" y="0"/>
                  </a:moveTo>
                  <a:lnTo>
                    <a:pt x="4596" y="52"/>
                  </a:lnTo>
                  <a:lnTo>
                    <a:pt x="4596" y="103"/>
                  </a:lnTo>
                  <a:lnTo>
                    <a:pt x="4649" y="103"/>
                  </a:lnTo>
                  <a:lnTo>
                    <a:pt x="4855" y="723"/>
                  </a:lnTo>
                  <a:lnTo>
                    <a:pt x="5062" y="1188"/>
                  </a:lnTo>
                  <a:lnTo>
                    <a:pt x="5268" y="1705"/>
                  </a:lnTo>
                  <a:lnTo>
                    <a:pt x="5268" y="1859"/>
                  </a:lnTo>
                  <a:lnTo>
                    <a:pt x="5320" y="1963"/>
                  </a:lnTo>
                  <a:lnTo>
                    <a:pt x="5320" y="2014"/>
                  </a:lnTo>
                  <a:lnTo>
                    <a:pt x="5320" y="2066"/>
                  </a:lnTo>
                  <a:lnTo>
                    <a:pt x="5320" y="2118"/>
                  </a:lnTo>
                  <a:lnTo>
                    <a:pt x="5268" y="2118"/>
                  </a:lnTo>
                  <a:lnTo>
                    <a:pt x="5216" y="2169"/>
                  </a:lnTo>
                  <a:lnTo>
                    <a:pt x="5113" y="2221"/>
                  </a:lnTo>
                  <a:lnTo>
                    <a:pt x="5062" y="2272"/>
                  </a:lnTo>
                  <a:lnTo>
                    <a:pt x="4803" y="2325"/>
                  </a:lnTo>
                  <a:lnTo>
                    <a:pt x="4287" y="2376"/>
                  </a:lnTo>
                  <a:lnTo>
                    <a:pt x="3874" y="2376"/>
                  </a:lnTo>
                  <a:lnTo>
                    <a:pt x="3461" y="2376"/>
                  </a:lnTo>
                  <a:lnTo>
                    <a:pt x="2789" y="2376"/>
                  </a:lnTo>
                  <a:lnTo>
                    <a:pt x="2169" y="2376"/>
                  </a:lnTo>
                  <a:lnTo>
                    <a:pt x="1911" y="2376"/>
                  </a:lnTo>
                  <a:lnTo>
                    <a:pt x="1187" y="2376"/>
                  </a:lnTo>
                  <a:lnTo>
                    <a:pt x="0" y="237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6" name="Freeform 403"/>
            <p:cNvSpPr>
              <a:spLocks/>
            </p:cNvSpPr>
            <p:nvPr/>
          </p:nvSpPr>
          <p:spPr bwMode="auto">
            <a:xfrm>
              <a:off x="2434" y="3735"/>
              <a:ext cx="52" cy="393"/>
            </a:xfrm>
            <a:custGeom>
              <a:avLst/>
              <a:gdLst>
                <a:gd name="T0" fmla="*/ 0 w 258"/>
                <a:gd name="T1" fmla="*/ 3 h 1963"/>
                <a:gd name="T2" fmla="*/ 0 w 258"/>
                <a:gd name="T3" fmla="*/ 3 h 1963"/>
                <a:gd name="T4" fmla="*/ 0 w 258"/>
                <a:gd name="T5" fmla="*/ 2 h 1963"/>
                <a:gd name="T6" fmla="*/ 0 w 258"/>
                <a:gd name="T7" fmla="*/ 1 h 1963"/>
                <a:gd name="T8" fmla="*/ 0 w 258"/>
                <a:gd name="T9" fmla="*/ 1 h 1963"/>
                <a:gd name="T10" fmla="*/ 0 w 258"/>
                <a:gd name="T11" fmla="*/ 1 h 1963"/>
                <a:gd name="T12" fmla="*/ 0 w 258"/>
                <a:gd name="T13" fmla="*/ 0 h 1963"/>
                <a:gd name="T14" fmla="*/ 0 w 258"/>
                <a:gd name="T15" fmla="*/ 0 h 19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1963">
                  <a:moveTo>
                    <a:pt x="0" y="1963"/>
                  </a:moveTo>
                  <a:lnTo>
                    <a:pt x="0" y="1653"/>
                  </a:lnTo>
                  <a:lnTo>
                    <a:pt x="0" y="1033"/>
                  </a:lnTo>
                  <a:lnTo>
                    <a:pt x="103" y="517"/>
                  </a:lnTo>
                  <a:lnTo>
                    <a:pt x="103" y="413"/>
                  </a:lnTo>
                  <a:lnTo>
                    <a:pt x="207" y="206"/>
                  </a:lnTo>
                  <a:lnTo>
                    <a:pt x="258" y="0"/>
                  </a:lnTo>
                </a:path>
              </a:pathLst>
            </a:custGeom>
            <a:noFill/>
            <a:ln w="0">
              <a:solidFill>
                <a:srgbClr val="0011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7" name="Freeform 404"/>
            <p:cNvSpPr>
              <a:spLocks/>
            </p:cNvSpPr>
            <p:nvPr/>
          </p:nvSpPr>
          <p:spPr bwMode="auto">
            <a:xfrm>
              <a:off x="2785" y="1421"/>
              <a:ext cx="176" cy="93"/>
            </a:xfrm>
            <a:custGeom>
              <a:avLst/>
              <a:gdLst>
                <a:gd name="T0" fmla="*/ 1 w 878"/>
                <a:gd name="T1" fmla="*/ 0 h 465"/>
                <a:gd name="T2" fmla="*/ 1 w 878"/>
                <a:gd name="T3" fmla="*/ 1 h 465"/>
                <a:gd name="T4" fmla="*/ 1 w 878"/>
                <a:gd name="T5" fmla="*/ 1 h 465"/>
                <a:gd name="T6" fmla="*/ 1 w 878"/>
                <a:gd name="T7" fmla="*/ 1 h 465"/>
                <a:gd name="T8" fmla="*/ 1 w 878"/>
                <a:gd name="T9" fmla="*/ 1 h 465"/>
                <a:gd name="T10" fmla="*/ 1 w 878"/>
                <a:gd name="T11" fmla="*/ 1 h 465"/>
                <a:gd name="T12" fmla="*/ 1 w 878"/>
                <a:gd name="T13" fmla="*/ 1 h 465"/>
                <a:gd name="T14" fmla="*/ 1 w 878"/>
                <a:gd name="T15" fmla="*/ 1 h 465"/>
                <a:gd name="T16" fmla="*/ 1 w 878"/>
                <a:gd name="T17" fmla="*/ 1 h 465"/>
                <a:gd name="T18" fmla="*/ 1 w 878"/>
                <a:gd name="T19" fmla="*/ 1 h 465"/>
                <a:gd name="T20" fmla="*/ 1 w 878"/>
                <a:gd name="T21" fmla="*/ 1 h 465"/>
                <a:gd name="T22" fmla="*/ 1 w 878"/>
                <a:gd name="T23" fmla="*/ 1 h 465"/>
                <a:gd name="T24" fmla="*/ 1 w 878"/>
                <a:gd name="T25" fmla="*/ 1 h 465"/>
                <a:gd name="T26" fmla="*/ 0 w 878"/>
                <a:gd name="T27" fmla="*/ 1 h 465"/>
                <a:gd name="T28" fmla="*/ 0 w 878"/>
                <a:gd name="T29" fmla="*/ 0 h 465"/>
                <a:gd name="T30" fmla="*/ 0 w 878"/>
                <a:gd name="T31" fmla="*/ 0 h 465"/>
                <a:gd name="T32" fmla="*/ 0 w 878"/>
                <a:gd name="T33" fmla="*/ 0 h 465"/>
                <a:gd name="T34" fmla="*/ 0 w 878"/>
                <a:gd name="T35" fmla="*/ 0 h 465"/>
                <a:gd name="T36" fmla="*/ 0 w 878"/>
                <a:gd name="T37" fmla="*/ 0 h 465"/>
                <a:gd name="T38" fmla="*/ 0 w 878"/>
                <a:gd name="T39" fmla="*/ 0 h 465"/>
                <a:gd name="T40" fmla="*/ 0 w 878"/>
                <a:gd name="T41" fmla="*/ 0 h 465"/>
                <a:gd name="T42" fmla="*/ 0 w 878"/>
                <a:gd name="T43" fmla="*/ 0 h 465"/>
                <a:gd name="T44" fmla="*/ 0 w 878"/>
                <a:gd name="T45" fmla="*/ 0 h 465"/>
                <a:gd name="T46" fmla="*/ 0 w 878"/>
                <a:gd name="T47" fmla="*/ 0 h 465"/>
                <a:gd name="T48" fmla="*/ 0 w 878"/>
                <a:gd name="T49" fmla="*/ 0 h 465"/>
                <a:gd name="T50" fmla="*/ 0 w 878"/>
                <a:gd name="T51" fmla="*/ 0 h 465"/>
                <a:gd name="T52" fmla="*/ 0 w 878"/>
                <a:gd name="T53" fmla="*/ 0 h 465"/>
                <a:gd name="T54" fmla="*/ 0 w 878"/>
                <a:gd name="T55" fmla="*/ 0 h 465"/>
                <a:gd name="T56" fmla="*/ 0 w 878"/>
                <a:gd name="T57" fmla="*/ 0 h 465"/>
                <a:gd name="T58" fmla="*/ 0 w 878"/>
                <a:gd name="T59" fmla="*/ 0 h 465"/>
                <a:gd name="T60" fmla="*/ 0 w 878"/>
                <a:gd name="T61" fmla="*/ 0 h 465"/>
                <a:gd name="T62" fmla="*/ 0 w 878"/>
                <a:gd name="T63" fmla="*/ 0 h 465"/>
                <a:gd name="T64" fmla="*/ 0 w 878"/>
                <a:gd name="T65" fmla="*/ 0 h 465"/>
                <a:gd name="T66" fmla="*/ 0 w 878"/>
                <a:gd name="T67" fmla="*/ 0 h 465"/>
                <a:gd name="T68" fmla="*/ 0 w 878"/>
                <a:gd name="T69" fmla="*/ 1 h 465"/>
                <a:gd name="T70" fmla="*/ 0 w 878"/>
                <a:gd name="T71" fmla="*/ 1 h 465"/>
                <a:gd name="T72" fmla="*/ 0 w 878"/>
                <a:gd name="T73" fmla="*/ 1 h 465"/>
                <a:gd name="T74" fmla="*/ 1 w 878"/>
                <a:gd name="T75" fmla="*/ 1 h 465"/>
                <a:gd name="T76" fmla="*/ 1 w 878"/>
                <a:gd name="T77" fmla="*/ 1 h 465"/>
                <a:gd name="T78" fmla="*/ 1 w 878"/>
                <a:gd name="T79" fmla="*/ 1 h 465"/>
                <a:gd name="T80" fmla="*/ 1 w 878"/>
                <a:gd name="T81" fmla="*/ 1 h 465"/>
                <a:gd name="T82" fmla="*/ 1 w 878"/>
                <a:gd name="T83" fmla="*/ 1 h 465"/>
                <a:gd name="T84" fmla="*/ 1 w 878"/>
                <a:gd name="T85" fmla="*/ 1 h 465"/>
                <a:gd name="T86" fmla="*/ 1 w 878"/>
                <a:gd name="T87" fmla="*/ 1 h 465"/>
                <a:gd name="T88" fmla="*/ 1 w 878"/>
                <a:gd name="T89" fmla="*/ 1 h 465"/>
                <a:gd name="T90" fmla="*/ 1 w 878"/>
                <a:gd name="T91" fmla="*/ 1 h 465"/>
                <a:gd name="T92" fmla="*/ 1 w 878"/>
                <a:gd name="T93" fmla="*/ 1 h 465"/>
                <a:gd name="T94" fmla="*/ 1 w 878"/>
                <a:gd name="T95" fmla="*/ 1 h 465"/>
                <a:gd name="T96" fmla="*/ 1 w 878"/>
                <a:gd name="T97" fmla="*/ 1 h 465"/>
                <a:gd name="T98" fmla="*/ 1 w 878"/>
                <a:gd name="T99" fmla="*/ 1 h 465"/>
                <a:gd name="T100" fmla="*/ 1 w 878"/>
                <a:gd name="T101" fmla="*/ 0 h 465"/>
                <a:gd name="T102" fmla="*/ 1 w 878"/>
                <a:gd name="T103" fmla="*/ 0 h 4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78" h="465">
                  <a:moveTo>
                    <a:pt x="878" y="310"/>
                  </a:moveTo>
                  <a:lnTo>
                    <a:pt x="878" y="362"/>
                  </a:lnTo>
                  <a:lnTo>
                    <a:pt x="826" y="413"/>
                  </a:lnTo>
                  <a:lnTo>
                    <a:pt x="775" y="362"/>
                  </a:lnTo>
                  <a:lnTo>
                    <a:pt x="723" y="362"/>
                  </a:lnTo>
                  <a:lnTo>
                    <a:pt x="672" y="362"/>
                  </a:lnTo>
                  <a:lnTo>
                    <a:pt x="619" y="362"/>
                  </a:lnTo>
                  <a:lnTo>
                    <a:pt x="568" y="413"/>
                  </a:lnTo>
                  <a:lnTo>
                    <a:pt x="465" y="413"/>
                  </a:lnTo>
                  <a:lnTo>
                    <a:pt x="413" y="362"/>
                  </a:lnTo>
                  <a:lnTo>
                    <a:pt x="310" y="362"/>
                  </a:lnTo>
                  <a:lnTo>
                    <a:pt x="259" y="310"/>
                  </a:lnTo>
                  <a:lnTo>
                    <a:pt x="259" y="259"/>
                  </a:lnTo>
                  <a:lnTo>
                    <a:pt x="206" y="206"/>
                  </a:lnTo>
                  <a:lnTo>
                    <a:pt x="155" y="206"/>
                  </a:lnTo>
                  <a:lnTo>
                    <a:pt x="104" y="155"/>
                  </a:lnTo>
                  <a:lnTo>
                    <a:pt x="51" y="104"/>
                  </a:lnTo>
                  <a:lnTo>
                    <a:pt x="51" y="52"/>
                  </a:lnTo>
                  <a:lnTo>
                    <a:pt x="104" y="0"/>
                  </a:lnTo>
                  <a:lnTo>
                    <a:pt x="51" y="52"/>
                  </a:lnTo>
                  <a:lnTo>
                    <a:pt x="0" y="104"/>
                  </a:lnTo>
                  <a:lnTo>
                    <a:pt x="51" y="155"/>
                  </a:lnTo>
                  <a:lnTo>
                    <a:pt x="51" y="206"/>
                  </a:lnTo>
                  <a:lnTo>
                    <a:pt x="155" y="259"/>
                  </a:lnTo>
                  <a:lnTo>
                    <a:pt x="206" y="259"/>
                  </a:lnTo>
                  <a:lnTo>
                    <a:pt x="206" y="310"/>
                  </a:lnTo>
                  <a:lnTo>
                    <a:pt x="259" y="362"/>
                  </a:lnTo>
                  <a:lnTo>
                    <a:pt x="310" y="413"/>
                  </a:lnTo>
                  <a:lnTo>
                    <a:pt x="361" y="465"/>
                  </a:lnTo>
                  <a:lnTo>
                    <a:pt x="465" y="465"/>
                  </a:lnTo>
                  <a:lnTo>
                    <a:pt x="568" y="413"/>
                  </a:lnTo>
                  <a:lnTo>
                    <a:pt x="619" y="413"/>
                  </a:lnTo>
                  <a:lnTo>
                    <a:pt x="672" y="413"/>
                  </a:lnTo>
                  <a:lnTo>
                    <a:pt x="775" y="413"/>
                  </a:lnTo>
                  <a:lnTo>
                    <a:pt x="826" y="413"/>
                  </a:lnTo>
                  <a:lnTo>
                    <a:pt x="878" y="362"/>
                  </a:lnTo>
                  <a:lnTo>
                    <a:pt x="878" y="310"/>
                  </a:lnTo>
                  <a:close/>
                </a:path>
              </a:pathLst>
            </a:custGeom>
            <a:solidFill>
              <a:srgbClr val="B5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8" name="Freeform 405"/>
            <p:cNvSpPr>
              <a:spLocks/>
            </p:cNvSpPr>
            <p:nvPr/>
          </p:nvSpPr>
          <p:spPr bwMode="auto">
            <a:xfrm>
              <a:off x="3064" y="1349"/>
              <a:ext cx="41" cy="21"/>
            </a:xfrm>
            <a:custGeom>
              <a:avLst/>
              <a:gdLst>
                <a:gd name="T0" fmla="*/ 0 w 207"/>
                <a:gd name="T1" fmla="*/ 0 h 103"/>
                <a:gd name="T2" fmla="*/ 0 w 207"/>
                <a:gd name="T3" fmla="*/ 0 h 103"/>
                <a:gd name="T4" fmla="*/ 0 w 207"/>
                <a:gd name="T5" fmla="*/ 0 h 103"/>
                <a:gd name="T6" fmla="*/ 0 w 207"/>
                <a:gd name="T7" fmla="*/ 0 h 103"/>
                <a:gd name="T8" fmla="*/ 0 w 207"/>
                <a:gd name="T9" fmla="*/ 0 h 103"/>
                <a:gd name="T10" fmla="*/ 0 w 207"/>
                <a:gd name="T11" fmla="*/ 0 h 103"/>
                <a:gd name="T12" fmla="*/ 0 w 207"/>
                <a:gd name="T13" fmla="*/ 0 h 103"/>
                <a:gd name="T14" fmla="*/ 0 w 207"/>
                <a:gd name="T15" fmla="*/ 0 h 103"/>
                <a:gd name="T16" fmla="*/ 0 w 207"/>
                <a:gd name="T17" fmla="*/ 0 h 103"/>
                <a:gd name="T18" fmla="*/ 0 w 207"/>
                <a:gd name="T19" fmla="*/ 0 h 103"/>
                <a:gd name="T20" fmla="*/ 0 w 207"/>
                <a:gd name="T21" fmla="*/ 0 h 103"/>
                <a:gd name="T22" fmla="*/ 0 w 207"/>
                <a:gd name="T23" fmla="*/ 0 h 103"/>
                <a:gd name="T24" fmla="*/ 0 w 207"/>
                <a:gd name="T25" fmla="*/ 0 h 103"/>
                <a:gd name="T26" fmla="*/ 0 w 207"/>
                <a:gd name="T27" fmla="*/ 0 h 103"/>
                <a:gd name="T28" fmla="*/ 0 w 207"/>
                <a:gd name="T29" fmla="*/ 0 h 103"/>
                <a:gd name="T30" fmla="*/ 0 w 207"/>
                <a:gd name="T31" fmla="*/ 0 h 103"/>
                <a:gd name="T32" fmla="*/ 0 w 207"/>
                <a:gd name="T33" fmla="*/ 0 h 103"/>
                <a:gd name="T34" fmla="*/ 0 w 207"/>
                <a:gd name="T35" fmla="*/ 0 h 103"/>
                <a:gd name="T36" fmla="*/ 0 w 207"/>
                <a:gd name="T37" fmla="*/ 0 h 103"/>
                <a:gd name="T38" fmla="*/ 0 w 207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7" h="103">
                  <a:moveTo>
                    <a:pt x="52" y="103"/>
                  </a:moveTo>
                  <a:lnTo>
                    <a:pt x="52" y="103"/>
                  </a:lnTo>
                  <a:lnTo>
                    <a:pt x="104" y="103"/>
                  </a:lnTo>
                  <a:lnTo>
                    <a:pt x="155" y="51"/>
                  </a:lnTo>
                  <a:lnTo>
                    <a:pt x="155" y="103"/>
                  </a:lnTo>
                  <a:lnTo>
                    <a:pt x="207" y="51"/>
                  </a:lnTo>
                  <a:lnTo>
                    <a:pt x="155" y="51"/>
                  </a:lnTo>
                  <a:lnTo>
                    <a:pt x="104" y="0"/>
                  </a:lnTo>
                  <a:lnTo>
                    <a:pt x="52" y="0"/>
                  </a:lnTo>
                  <a:lnTo>
                    <a:pt x="0" y="51"/>
                  </a:lnTo>
                  <a:lnTo>
                    <a:pt x="0" y="103"/>
                  </a:lnTo>
                  <a:lnTo>
                    <a:pt x="52" y="103"/>
                  </a:lnTo>
                  <a:close/>
                </a:path>
              </a:pathLst>
            </a:custGeom>
            <a:solidFill>
              <a:srgbClr val="7F7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79" name="Freeform 406"/>
            <p:cNvSpPr>
              <a:spLocks/>
            </p:cNvSpPr>
            <p:nvPr/>
          </p:nvSpPr>
          <p:spPr bwMode="auto">
            <a:xfrm>
              <a:off x="2785" y="1246"/>
              <a:ext cx="31" cy="20"/>
            </a:xfrm>
            <a:custGeom>
              <a:avLst/>
              <a:gdLst>
                <a:gd name="T0" fmla="*/ 0 w 155"/>
                <a:gd name="T1" fmla="*/ 0 h 103"/>
                <a:gd name="T2" fmla="*/ 0 w 155"/>
                <a:gd name="T3" fmla="*/ 0 h 103"/>
                <a:gd name="T4" fmla="*/ 0 w 155"/>
                <a:gd name="T5" fmla="*/ 0 h 103"/>
                <a:gd name="T6" fmla="*/ 0 w 155"/>
                <a:gd name="T7" fmla="*/ 0 h 103"/>
                <a:gd name="T8" fmla="*/ 0 w 155"/>
                <a:gd name="T9" fmla="*/ 0 h 103"/>
                <a:gd name="T10" fmla="*/ 0 w 155"/>
                <a:gd name="T11" fmla="*/ 0 h 103"/>
                <a:gd name="T12" fmla="*/ 0 w 155"/>
                <a:gd name="T13" fmla="*/ 0 h 103"/>
                <a:gd name="T14" fmla="*/ 0 w 155"/>
                <a:gd name="T15" fmla="*/ 0 h 103"/>
                <a:gd name="T16" fmla="*/ 0 w 155"/>
                <a:gd name="T17" fmla="*/ 0 h 103"/>
                <a:gd name="T18" fmla="*/ 0 w 155"/>
                <a:gd name="T19" fmla="*/ 0 h 103"/>
                <a:gd name="T20" fmla="*/ 0 w 155"/>
                <a:gd name="T21" fmla="*/ 0 h 103"/>
                <a:gd name="T22" fmla="*/ 0 w 155"/>
                <a:gd name="T23" fmla="*/ 0 h 103"/>
                <a:gd name="T24" fmla="*/ 0 w 155"/>
                <a:gd name="T25" fmla="*/ 0 h 103"/>
                <a:gd name="T26" fmla="*/ 0 w 155"/>
                <a:gd name="T27" fmla="*/ 0 h 103"/>
                <a:gd name="T28" fmla="*/ 0 w 155"/>
                <a:gd name="T29" fmla="*/ 0 h 103"/>
                <a:gd name="T30" fmla="*/ 0 w 155"/>
                <a:gd name="T31" fmla="*/ 0 h 103"/>
                <a:gd name="T32" fmla="*/ 0 w 155"/>
                <a:gd name="T33" fmla="*/ 0 h 103"/>
                <a:gd name="T34" fmla="*/ 0 w 155"/>
                <a:gd name="T35" fmla="*/ 0 h 103"/>
                <a:gd name="T36" fmla="*/ 0 w 155"/>
                <a:gd name="T37" fmla="*/ 0 h 103"/>
                <a:gd name="T38" fmla="*/ 0 w 155"/>
                <a:gd name="T39" fmla="*/ 0 h 1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5" h="103">
                  <a:moveTo>
                    <a:pt x="51" y="103"/>
                  </a:moveTo>
                  <a:lnTo>
                    <a:pt x="51" y="103"/>
                  </a:lnTo>
                  <a:lnTo>
                    <a:pt x="51" y="51"/>
                  </a:lnTo>
                  <a:lnTo>
                    <a:pt x="104" y="51"/>
                  </a:lnTo>
                  <a:lnTo>
                    <a:pt x="155" y="51"/>
                  </a:lnTo>
                  <a:lnTo>
                    <a:pt x="155" y="0"/>
                  </a:lnTo>
                  <a:lnTo>
                    <a:pt x="104" y="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0" y="103"/>
                  </a:lnTo>
                  <a:lnTo>
                    <a:pt x="51" y="103"/>
                  </a:lnTo>
                  <a:close/>
                </a:path>
              </a:pathLst>
            </a:custGeom>
            <a:solidFill>
              <a:srgbClr val="7F7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480" name="Freeform 407"/>
            <p:cNvSpPr>
              <a:spLocks/>
            </p:cNvSpPr>
            <p:nvPr/>
          </p:nvSpPr>
          <p:spPr bwMode="auto">
            <a:xfrm>
              <a:off x="2310" y="3394"/>
              <a:ext cx="52" cy="83"/>
            </a:xfrm>
            <a:custGeom>
              <a:avLst/>
              <a:gdLst>
                <a:gd name="T0" fmla="*/ 0 w 258"/>
                <a:gd name="T1" fmla="*/ 1 h 414"/>
                <a:gd name="T2" fmla="*/ 0 w 258"/>
                <a:gd name="T3" fmla="*/ 1 h 414"/>
                <a:gd name="T4" fmla="*/ 0 w 258"/>
                <a:gd name="T5" fmla="*/ 0 h 414"/>
                <a:gd name="T6" fmla="*/ 0 w 258"/>
                <a:gd name="T7" fmla="*/ 0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414">
                  <a:moveTo>
                    <a:pt x="0" y="414"/>
                  </a:moveTo>
                  <a:lnTo>
                    <a:pt x="51" y="362"/>
                  </a:lnTo>
                  <a:lnTo>
                    <a:pt x="154" y="258"/>
                  </a:lnTo>
                  <a:lnTo>
                    <a:pt x="25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656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9375" y="0"/>
            <a:ext cx="9302750" cy="1206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177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4.02G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54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COUGH AND DEEP BREATH</a:t>
            </a:r>
            <a:endParaRPr lang="en-US" sz="54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609117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3091340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039761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178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1649361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8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88848" y="2263932"/>
            <a:ext cx="777240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6600" b="1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ANTI-EMBOLIC STOCKINGS/HOSE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741755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637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5974E40-927D-4CE2-8F5D-5CC68FADEB84}" type="slidenum">
              <a:rPr lang="en-US" smtClean="0"/>
              <a:pPr eaLnBrk="1" hangingPunct="1"/>
              <a:t>179</a:t>
            </a:fld>
            <a:endParaRPr lang="en-US" smtClean="0"/>
          </a:p>
        </p:txBody>
      </p:sp>
      <p:sp>
        <p:nvSpPr>
          <p:cNvPr id="18637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272213" cy="4719638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support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comfort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Promote circulation by providing pressure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 risk of thrombus formation</a:t>
            </a:r>
          </a:p>
        </p:txBody>
      </p:sp>
      <p:grpSp>
        <p:nvGrpSpPr>
          <p:cNvPr id="186374" name="Group 47"/>
          <p:cNvGrpSpPr>
            <a:grpSpLocks noChangeAspect="1"/>
          </p:cNvGrpSpPr>
          <p:nvPr/>
        </p:nvGrpSpPr>
        <p:grpSpPr bwMode="auto">
          <a:xfrm>
            <a:off x="6764338" y="1866900"/>
            <a:ext cx="1527175" cy="3357563"/>
            <a:chOff x="4261" y="1176"/>
            <a:chExt cx="962" cy="2115"/>
          </a:xfrm>
        </p:grpSpPr>
        <p:sp>
          <p:nvSpPr>
            <p:cNvPr id="186375" name="AutoShape 46"/>
            <p:cNvSpPr>
              <a:spLocks noChangeAspect="1" noChangeArrowheads="1" noTextEdit="1"/>
            </p:cNvSpPr>
            <p:nvPr/>
          </p:nvSpPr>
          <p:spPr bwMode="auto">
            <a:xfrm>
              <a:off x="4261" y="1176"/>
              <a:ext cx="962" cy="2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6" name="Freeform 48"/>
            <p:cNvSpPr>
              <a:spLocks/>
            </p:cNvSpPr>
            <p:nvPr/>
          </p:nvSpPr>
          <p:spPr bwMode="auto">
            <a:xfrm>
              <a:off x="4261" y="1177"/>
              <a:ext cx="961" cy="2111"/>
            </a:xfrm>
            <a:custGeom>
              <a:avLst/>
              <a:gdLst>
                <a:gd name="T0" fmla="*/ 238 w 961"/>
                <a:gd name="T1" fmla="*/ 1025 h 2111"/>
                <a:gd name="T2" fmla="*/ 565 w 961"/>
                <a:gd name="T3" fmla="*/ 1085 h 2111"/>
                <a:gd name="T4" fmla="*/ 573 w 961"/>
                <a:gd name="T5" fmla="*/ 1236 h 2111"/>
                <a:gd name="T6" fmla="*/ 569 w 961"/>
                <a:gd name="T7" fmla="*/ 1388 h 2111"/>
                <a:gd name="T8" fmla="*/ 540 w 961"/>
                <a:gd name="T9" fmla="*/ 1532 h 2111"/>
                <a:gd name="T10" fmla="*/ 478 w 961"/>
                <a:gd name="T11" fmla="*/ 1661 h 2111"/>
                <a:gd name="T12" fmla="*/ 370 w 961"/>
                <a:gd name="T13" fmla="*/ 1771 h 2111"/>
                <a:gd name="T14" fmla="*/ 310 w 961"/>
                <a:gd name="T15" fmla="*/ 1827 h 2111"/>
                <a:gd name="T16" fmla="*/ 247 w 961"/>
                <a:gd name="T17" fmla="*/ 1880 h 2111"/>
                <a:gd name="T18" fmla="*/ 181 w 961"/>
                <a:gd name="T19" fmla="*/ 1930 h 2111"/>
                <a:gd name="T20" fmla="*/ 112 w 961"/>
                <a:gd name="T21" fmla="*/ 1977 h 2111"/>
                <a:gd name="T22" fmla="*/ 43 w 961"/>
                <a:gd name="T23" fmla="*/ 2022 h 2111"/>
                <a:gd name="T24" fmla="*/ 16 w 961"/>
                <a:gd name="T25" fmla="*/ 2043 h 2111"/>
                <a:gd name="T26" fmla="*/ 9 w 961"/>
                <a:gd name="T27" fmla="*/ 2052 h 2111"/>
                <a:gd name="T28" fmla="*/ 4 w 961"/>
                <a:gd name="T29" fmla="*/ 2064 h 2111"/>
                <a:gd name="T30" fmla="*/ 1 w 961"/>
                <a:gd name="T31" fmla="*/ 2074 h 2111"/>
                <a:gd name="T32" fmla="*/ 1 w 961"/>
                <a:gd name="T33" fmla="*/ 2084 h 2111"/>
                <a:gd name="T34" fmla="*/ 19 w 961"/>
                <a:gd name="T35" fmla="*/ 2096 h 2111"/>
                <a:gd name="T36" fmla="*/ 74 w 961"/>
                <a:gd name="T37" fmla="*/ 2108 h 2111"/>
                <a:gd name="T38" fmla="*/ 131 w 961"/>
                <a:gd name="T39" fmla="*/ 2111 h 2111"/>
                <a:gd name="T40" fmla="*/ 190 w 961"/>
                <a:gd name="T41" fmla="*/ 2111 h 2111"/>
                <a:gd name="T42" fmla="*/ 250 w 961"/>
                <a:gd name="T43" fmla="*/ 2106 h 2111"/>
                <a:gd name="T44" fmla="*/ 308 w 961"/>
                <a:gd name="T45" fmla="*/ 2100 h 2111"/>
                <a:gd name="T46" fmla="*/ 419 w 961"/>
                <a:gd name="T47" fmla="*/ 2038 h 2111"/>
                <a:gd name="T48" fmla="*/ 535 w 961"/>
                <a:gd name="T49" fmla="*/ 1987 h 2111"/>
                <a:gd name="T50" fmla="*/ 656 w 961"/>
                <a:gd name="T51" fmla="*/ 1948 h 2111"/>
                <a:gd name="T52" fmla="*/ 778 w 961"/>
                <a:gd name="T53" fmla="*/ 1919 h 2111"/>
                <a:gd name="T54" fmla="*/ 904 w 961"/>
                <a:gd name="T55" fmla="*/ 1899 h 2111"/>
                <a:gd name="T56" fmla="*/ 952 w 961"/>
                <a:gd name="T57" fmla="*/ 1876 h 2111"/>
                <a:gd name="T58" fmla="*/ 958 w 961"/>
                <a:gd name="T59" fmla="*/ 1850 h 2111"/>
                <a:gd name="T60" fmla="*/ 959 w 961"/>
                <a:gd name="T61" fmla="*/ 1823 h 2111"/>
                <a:gd name="T62" fmla="*/ 959 w 961"/>
                <a:gd name="T63" fmla="*/ 1797 h 2111"/>
                <a:gd name="T64" fmla="*/ 958 w 961"/>
                <a:gd name="T65" fmla="*/ 1768 h 2111"/>
                <a:gd name="T66" fmla="*/ 936 w 961"/>
                <a:gd name="T67" fmla="*/ 1682 h 2111"/>
                <a:gd name="T68" fmla="*/ 887 w 961"/>
                <a:gd name="T69" fmla="*/ 1467 h 2111"/>
                <a:gd name="T70" fmla="*/ 866 w 961"/>
                <a:gd name="T71" fmla="*/ 1240 h 2111"/>
                <a:gd name="T72" fmla="*/ 873 w 961"/>
                <a:gd name="T73" fmla="*/ 1010 h 2111"/>
                <a:gd name="T74" fmla="*/ 904 w 961"/>
                <a:gd name="T75" fmla="*/ 786 h 2111"/>
                <a:gd name="T76" fmla="*/ 959 w 961"/>
                <a:gd name="T77" fmla="*/ 578 h 2111"/>
                <a:gd name="T78" fmla="*/ 961 w 961"/>
                <a:gd name="T79" fmla="*/ 558 h 2111"/>
                <a:gd name="T80" fmla="*/ 958 w 961"/>
                <a:gd name="T81" fmla="*/ 543 h 2111"/>
                <a:gd name="T82" fmla="*/ 950 w 961"/>
                <a:gd name="T83" fmla="*/ 528 h 2111"/>
                <a:gd name="T84" fmla="*/ 939 w 961"/>
                <a:gd name="T85" fmla="*/ 518 h 2111"/>
                <a:gd name="T86" fmla="*/ 925 w 961"/>
                <a:gd name="T87" fmla="*/ 509 h 2111"/>
                <a:gd name="T88" fmla="*/ 793 w 961"/>
                <a:gd name="T89" fmla="*/ 477 h 2111"/>
                <a:gd name="T90" fmla="*/ 799 w 961"/>
                <a:gd name="T91" fmla="*/ 386 h 2111"/>
                <a:gd name="T92" fmla="*/ 808 w 961"/>
                <a:gd name="T93" fmla="*/ 294 h 2111"/>
                <a:gd name="T94" fmla="*/ 815 w 961"/>
                <a:gd name="T95" fmla="*/ 200 h 2111"/>
                <a:gd name="T96" fmla="*/ 816 w 961"/>
                <a:gd name="T97" fmla="*/ 105 h 2111"/>
                <a:gd name="T98" fmla="*/ 809 w 961"/>
                <a:gd name="T99" fmla="*/ 11 h 2111"/>
                <a:gd name="T100" fmla="*/ 197 w 961"/>
                <a:gd name="T101" fmla="*/ 37 h 21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61" h="2111">
                  <a:moveTo>
                    <a:pt x="197" y="37"/>
                  </a:moveTo>
                  <a:lnTo>
                    <a:pt x="202" y="987"/>
                  </a:lnTo>
                  <a:lnTo>
                    <a:pt x="238" y="1025"/>
                  </a:lnTo>
                  <a:lnTo>
                    <a:pt x="543" y="1018"/>
                  </a:lnTo>
                  <a:lnTo>
                    <a:pt x="561" y="1036"/>
                  </a:lnTo>
                  <a:lnTo>
                    <a:pt x="565" y="1085"/>
                  </a:lnTo>
                  <a:lnTo>
                    <a:pt x="568" y="1135"/>
                  </a:lnTo>
                  <a:lnTo>
                    <a:pt x="572" y="1186"/>
                  </a:lnTo>
                  <a:lnTo>
                    <a:pt x="573" y="1236"/>
                  </a:lnTo>
                  <a:lnTo>
                    <a:pt x="574" y="1287"/>
                  </a:lnTo>
                  <a:lnTo>
                    <a:pt x="573" y="1337"/>
                  </a:lnTo>
                  <a:lnTo>
                    <a:pt x="569" y="1388"/>
                  </a:lnTo>
                  <a:lnTo>
                    <a:pt x="562" y="1437"/>
                  </a:lnTo>
                  <a:lnTo>
                    <a:pt x="553" y="1485"/>
                  </a:lnTo>
                  <a:lnTo>
                    <a:pt x="540" y="1532"/>
                  </a:lnTo>
                  <a:lnTo>
                    <a:pt x="524" y="1577"/>
                  </a:lnTo>
                  <a:lnTo>
                    <a:pt x="503" y="1620"/>
                  </a:lnTo>
                  <a:lnTo>
                    <a:pt x="478" y="1661"/>
                  </a:lnTo>
                  <a:lnTo>
                    <a:pt x="447" y="1700"/>
                  </a:lnTo>
                  <a:lnTo>
                    <a:pt x="411" y="1736"/>
                  </a:lnTo>
                  <a:lnTo>
                    <a:pt x="370" y="1771"/>
                  </a:lnTo>
                  <a:lnTo>
                    <a:pt x="350" y="1789"/>
                  </a:lnTo>
                  <a:lnTo>
                    <a:pt x="331" y="1809"/>
                  </a:lnTo>
                  <a:lnTo>
                    <a:pt x="310" y="1827"/>
                  </a:lnTo>
                  <a:lnTo>
                    <a:pt x="290" y="1845"/>
                  </a:lnTo>
                  <a:lnTo>
                    <a:pt x="269" y="1863"/>
                  </a:lnTo>
                  <a:lnTo>
                    <a:pt x="247" y="1880"/>
                  </a:lnTo>
                  <a:lnTo>
                    <a:pt x="225" y="1897"/>
                  </a:lnTo>
                  <a:lnTo>
                    <a:pt x="203" y="1913"/>
                  </a:lnTo>
                  <a:lnTo>
                    <a:pt x="181" y="1930"/>
                  </a:lnTo>
                  <a:lnTo>
                    <a:pt x="158" y="1946"/>
                  </a:lnTo>
                  <a:lnTo>
                    <a:pt x="134" y="1961"/>
                  </a:lnTo>
                  <a:lnTo>
                    <a:pt x="112" y="1977"/>
                  </a:lnTo>
                  <a:lnTo>
                    <a:pt x="89" y="1992"/>
                  </a:lnTo>
                  <a:lnTo>
                    <a:pt x="66" y="2007"/>
                  </a:lnTo>
                  <a:lnTo>
                    <a:pt x="43" y="2022"/>
                  </a:lnTo>
                  <a:lnTo>
                    <a:pt x="21" y="2038"/>
                  </a:lnTo>
                  <a:lnTo>
                    <a:pt x="18" y="2040"/>
                  </a:lnTo>
                  <a:lnTo>
                    <a:pt x="16" y="2043"/>
                  </a:lnTo>
                  <a:lnTo>
                    <a:pt x="13" y="2045"/>
                  </a:lnTo>
                  <a:lnTo>
                    <a:pt x="12" y="2049"/>
                  </a:lnTo>
                  <a:lnTo>
                    <a:pt x="9" y="2052"/>
                  </a:lnTo>
                  <a:lnTo>
                    <a:pt x="8" y="2056"/>
                  </a:lnTo>
                  <a:lnTo>
                    <a:pt x="5" y="2060"/>
                  </a:lnTo>
                  <a:lnTo>
                    <a:pt x="4" y="2064"/>
                  </a:lnTo>
                  <a:lnTo>
                    <a:pt x="3" y="2067"/>
                  </a:lnTo>
                  <a:lnTo>
                    <a:pt x="3" y="2070"/>
                  </a:lnTo>
                  <a:lnTo>
                    <a:pt x="1" y="2074"/>
                  </a:lnTo>
                  <a:lnTo>
                    <a:pt x="1" y="2078"/>
                  </a:lnTo>
                  <a:lnTo>
                    <a:pt x="0" y="2082"/>
                  </a:lnTo>
                  <a:lnTo>
                    <a:pt x="1" y="2084"/>
                  </a:lnTo>
                  <a:lnTo>
                    <a:pt x="1" y="2088"/>
                  </a:lnTo>
                  <a:lnTo>
                    <a:pt x="3" y="2092"/>
                  </a:lnTo>
                  <a:lnTo>
                    <a:pt x="19" y="2096"/>
                  </a:lnTo>
                  <a:lnTo>
                    <a:pt x="37" y="2101"/>
                  </a:lnTo>
                  <a:lnTo>
                    <a:pt x="56" y="2105"/>
                  </a:lnTo>
                  <a:lnTo>
                    <a:pt x="74" y="2108"/>
                  </a:lnTo>
                  <a:lnTo>
                    <a:pt x="93" y="2109"/>
                  </a:lnTo>
                  <a:lnTo>
                    <a:pt x="111" y="2110"/>
                  </a:lnTo>
                  <a:lnTo>
                    <a:pt x="131" y="2111"/>
                  </a:lnTo>
                  <a:lnTo>
                    <a:pt x="151" y="2111"/>
                  </a:lnTo>
                  <a:lnTo>
                    <a:pt x="171" y="2111"/>
                  </a:lnTo>
                  <a:lnTo>
                    <a:pt x="190" y="2111"/>
                  </a:lnTo>
                  <a:lnTo>
                    <a:pt x="209" y="2110"/>
                  </a:lnTo>
                  <a:lnTo>
                    <a:pt x="230" y="2108"/>
                  </a:lnTo>
                  <a:lnTo>
                    <a:pt x="250" y="2106"/>
                  </a:lnTo>
                  <a:lnTo>
                    <a:pt x="269" y="2104"/>
                  </a:lnTo>
                  <a:lnTo>
                    <a:pt x="288" y="2101"/>
                  </a:lnTo>
                  <a:lnTo>
                    <a:pt x="308" y="2100"/>
                  </a:lnTo>
                  <a:lnTo>
                    <a:pt x="344" y="2078"/>
                  </a:lnTo>
                  <a:lnTo>
                    <a:pt x="381" y="2057"/>
                  </a:lnTo>
                  <a:lnTo>
                    <a:pt x="419" y="2038"/>
                  </a:lnTo>
                  <a:lnTo>
                    <a:pt x="458" y="2021"/>
                  </a:lnTo>
                  <a:lnTo>
                    <a:pt x="495" y="2004"/>
                  </a:lnTo>
                  <a:lnTo>
                    <a:pt x="535" y="1987"/>
                  </a:lnTo>
                  <a:lnTo>
                    <a:pt x="575" y="1973"/>
                  </a:lnTo>
                  <a:lnTo>
                    <a:pt x="615" y="1960"/>
                  </a:lnTo>
                  <a:lnTo>
                    <a:pt x="656" y="1948"/>
                  </a:lnTo>
                  <a:lnTo>
                    <a:pt x="696" y="1937"/>
                  </a:lnTo>
                  <a:lnTo>
                    <a:pt x="737" y="1926"/>
                  </a:lnTo>
                  <a:lnTo>
                    <a:pt x="778" y="1919"/>
                  </a:lnTo>
                  <a:lnTo>
                    <a:pt x="820" y="1911"/>
                  </a:lnTo>
                  <a:lnTo>
                    <a:pt x="861" y="1904"/>
                  </a:lnTo>
                  <a:lnTo>
                    <a:pt x="904" y="1899"/>
                  </a:lnTo>
                  <a:lnTo>
                    <a:pt x="946" y="1895"/>
                  </a:lnTo>
                  <a:lnTo>
                    <a:pt x="949" y="1885"/>
                  </a:lnTo>
                  <a:lnTo>
                    <a:pt x="952" y="1876"/>
                  </a:lnTo>
                  <a:lnTo>
                    <a:pt x="954" y="1867"/>
                  </a:lnTo>
                  <a:lnTo>
                    <a:pt x="957" y="1858"/>
                  </a:lnTo>
                  <a:lnTo>
                    <a:pt x="958" y="1850"/>
                  </a:lnTo>
                  <a:lnTo>
                    <a:pt x="958" y="1841"/>
                  </a:lnTo>
                  <a:lnTo>
                    <a:pt x="959" y="1832"/>
                  </a:lnTo>
                  <a:lnTo>
                    <a:pt x="959" y="1823"/>
                  </a:lnTo>
                  <a:lnTo>
                    <a:pt x="959" y="1814"/>
                  </a:lnTo>
                  <a:lnTo>
                    <a:pt x="959" y="1806"/>
                  </a:lnTo>
                  <a:lnTo>
                    <a:pt x="959" y="1797"/>
                  </a:lnTo>
                  <a:lnTo>
                    <a:pt x="958" y="1788"/>
                  </a:lnTo>
                  <a:lnTo>
                    <a:pt x="958" y="1779"/>
                  </a:lnTo>
                  <a:lnTo>
                    <a:pt x="958" y="1768"/>
                  </a:lnTo>
                  <a:lnTo>
                    <a:pt x="958" y="1759"/>
                  </a:lnTo>
                  <a:lnTo>
                    <a:pt x="959" y="1750"/>
                  </a:lnTo>
                  <a:lnTo>
                    <a:pt x="936" y="1682"/>
                  </a:lnTo>
                  <a:lnTo>
                    <a:pt x="917" y="1612"/>
                  </a:lnTo>
                  <a:lnTo>
                    <a:pt x="900" y="1541"/>
                  </a:lnTo>
                  <a:lnTo>
                    <a:pt x="887" y="1467"/>
                  </a:lnTo>
                  <a:lnTo>
                    <a:pt x="877" y="1392"/>
                  </a:lnTo>
                  <a:lnTo>
                    <a:pt x="870" y="1317"/>
                  </a:lnTo>
                  <a:lnTo>
                    <a:pt x="866" y="1240"/>
                  </a:lnTo>
                  <a:lnTo>
                    <a:pt x="866" y="1164"/>
                  </a:lnTo>
                  <a:lnTo>
                    <a:pt x="868" y="1086"/>
                  </a:lnTo>
                  <a:lnTo>
                    <a:pt x="873" y="1010"/>
                  </a:lnTo>
                  <a:lnTo>
                    <a:pt x="881" y="935"/>
                  </a:lnTo>
                  <a:lnTo>
                    <a:pt x="891" y="860"/>
                  </a:lnTo>
                  <a:lnTo>
                    <a:pt x="904" y="786"/>
                  </a:lnTo>
                  <a:lnTo>
                    <a:pt x="919" y="715"/>
                  </a:lnTo>
                  <a:lnTo>
                    <a:pt x="939" y="645"/>
                  </a:lnTo>
                  <a:lnTo>
                    <a:pt x="959" y="578"/>
                  </a:lnTo>
                  <a:lnTo>
                    <a:pt x="961" y="571"/>
                  </a:lnTo>
                  <a:lnTo>
                    <a:pt x="961" y="565"/>
                  </a:lnTo>
                  <a:lnTo>
                    <a:pt x="961" y="558"/>
                  </a:lnTo>
                  <a:lnTo>
                    <a:pt x="961" y="553"/>
                  </a:lnTo>
                  <a:lnTo>
                    <a:pt x="959" y="548"/>
                  </a:lnTo>
                  <a:lnTo>
                    <a:pt x="958" y="543"/>
                  </a:lnTo>
                  <a:lnTo>
                    <a:pt x="956" y="537"/>
                  </a:lnTo>
                  <a:lnTo>
                    <a:pt x="953" y="534"/>
                  </a:lnTo>
                  <a:lnTo>
                    <a:pt x="950" y="528"/>
                  </a:lnTo>
                  <a:lnTo>
                    <a:pt x="946" y="525"/>
                  </a:lnTo>
                  <a:lnTo>
                    <a:pt x="943" y="522"/>
                  </a:lnTo>
                  <a:lnTo>
                    <a:pt x="939" y="518"/>
                  </a:lnTo>
                  <a:lnTo>
                    <a:pt x="934" y="515"/>
                  </a:lnTo>
                  <a:lnTo>
                    <a:pt x="930" y="512"/>
                  </a:lnTo>
                  <a:lnTo>
                    <a:pt x="925" y="509"/>
                  </a:lnTo>
                  <a:lnTo>
                    <a:pt x="921" y="508"/>
                  </a:lnTo>
                  <a:lnTo>
                    <a:pt x="791" y="508"/>
                  </a:lnTo>
                  <a:lnTo>
                    <a:pt x="793" y="477"/>
                  </a:lnTo>
                  <a:lnTo>
                    <a:pt x="794" y="447"/>
                  </a:lnTo>
                  <a:lnTo>
                    <a:pt x="796" y="417"/>
                  </a:lnTo>
                  <a:lnTo>
                    <a:pt x="799" y="386"/>
                  </a:lnTo>
                  <a:lnTo>
                    <a:pt x="802" y="355"/>
                  </a:lnTo>
                  <a:lnTo>
                    <a:pt x="804" y="324"/>
                  </a:lnTo>
                  <a:lnTo>
                    <a:pt x="808" y="294"/>
                  </a:lnTo>
                  <a:lnTo>
                    <a:pt x="811" y="263"/>
                  </a:lnTo>
                  <a:lnTo>
                    <a:pt x="813" y="231"/>
                  </a:lnTo>
                  <a:lnTo>
                    <a:pt x="815" y="200"/>
                  </a:lnTo>
                  <a:lnTo>
                    <a:pt x="816" y="169"/>
                  </a:lnTo>
                  <a:lnTo>
                    <a:pt x="816" y="136"/>
                  </a:lnTo>
                  <a:lnTo>
                    <a:pt x="816" y="105"/>
                  </a:lnTo>
                  <a:lnTo>
                    <a:pt x="815" y="74"/>
                  </a:lnTo>
                  <a:lnTo>
                    <a:pt x="812" y="42"/>
                  </a:lnTo>
                  <a:lnTo>
                    <a:pt x="809" y="11"/>
                  </a:lnTo>
                  <a:lnTo>
                    <a:pt x="786" y="0"/>
                  </a:lnTo>
                  <a:lnTo>
                    <a:pt x="207" y="0"/>
                  </a:lnTo>
                  <a:lnTo>
                    <a:pt x="197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7" name="Freeform 49"/>
            <p:cNvSpPr>
              <a:spLocks/>
            </p:cNvSpPr>
            <p:nvPr/>
          </p:nvSpPr>
          <p:spPr bwMode="auto">
            <a:xfrm>
              <a:off x="4489" y="1208"/>
              <a:ext cx="557" cy="352"/>
            </a:xfrm>
            <a:custGeom>
              <a:avLst/>
              <a:gdLst>
                <a:gd name="T0" fmla="*/ 0 w 557"/>
                <a:gd name="T1" fmla="*/ 342 h 352"/>
                <a:gd name="T2" fmla="*/ 18 w 557"/>
                <a:gd name="T3" fmla="*/ 352 h 352"/>
                <a:gd name="T4" fmla="*/ 537 w 557"/>
                <a:gd name="T5" fmla="*/ 342 h 352"/>
                <a:gd name="T6" fmla="*/ 539 w 557"/>
                <a:gd name="T7" fmla="*/ 320 h 352"/>
                <a:gd name="T8" fmla="*/ 541 w 557"/>
                <a:gd name="T9" fmla="*/ 298 h 352"/>
                <a:gd name="T10" fmla="*/ 544 w 557"/>
                <a:gd name="T11" fmla="*/ 276 h 352"/>
                <a:gd name="T12" fmla="*/ 547 w 557"/>
                <a:gd name="T13" fmla="*/ 254 h 352"/>
                <a:gd name="T14" fmla="*/ 549 w 557"/>
                <a:gd name="T15" fmla="*/ 232 h 352"/>
                <a:gd name="T16" fmla="*/ 552 w 557"/>
                <a:gd name="T17" fmla="*/ 210 h 352"/>
                <a:gd name="T18" fmla="*/ 554 w 557"/>
                <a:gd name="T19" fmla="*/ 188 h 352"/>
                <a:gd name="T20" fmla="*/ 556 w 557"/>
                <a:gd name="T21" fmla="*/ 166 h 352"/>
                <a:gd name="T22" fmla="*/ 557 w 557"/>
                <a:gd name="T23" fmla="*/ 144 h 352"/>
                <a:gd name="T24" fmla="*/ 557 w 557"/>
                <a:gd name="T25" fmla="*/ 122 h 352"/>
                <a:gd name="T26" fmla="*/ 556 w 557"/>
                <a:gd name="T27" fmla="*/ 100 h 352"/>
                <a:gd name="T28" fmla="*/ 554 w 557"/>
                <a:gd name="T29" fmla="*/ 79 h 352"/>
                <a:gd name="T30" fmla="*/ 552 w 557"/>
                <a:gd name="T31" fmla="*/ 59 h 352"/>
                <a:gd name="T32" fmla="*/ 548 w 557"/>
                <a:gd name="T33" fmla="*/ 38 h 352"/>
                <a:gd name="T34" fmla="*/ 544 w 557"/>
                <a:gd name="T35" fmla="*/ 18 h 352"/>
                <a:gd name="T36" fmla="*/ 537 w 557"/>
                <a:gd name="T37" fmla="*/ 0 h 352"/>
                <a:gd name="T38" fmla="*/ 5 w 557"/>
                <a:gd name="T39" fmla="*/ 6 h 352"/>
                <a:gd name="T40" fmla="*/ 0 w 557"/>
                <a:gd name="T41" fmla="*/ 342 h 3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57" h="352">
                  <a:moveTo>
                    <a:pt x="0" y="342"/>
                  </a:moveTo>
                  <a:lnTo>
                    <a:pt x="18" y="352"/>
                  </a:lnTo>
                  <a:lnTo>
                    <a:pt x="537" y="342"/>
                  </a:lnTo>
                  <a:lnTo>
                    <a:pt x="539" y="320"/>
                  </a:lnTo>
                  <a:lnTo>
                    <a:pt x="541" y="298"/>
                  </a:lnTo>
                  <a:lnTo>
                    <a:pt x="544" y="276"/>
                  </a:lnTo>
                  <a:lnTo>
                    <a:pt x="547" y="254"/>
                  </a:lnTo>
                  <a:lnTo>
                    <a:pt x="549" y="232"/>
                  </a:lnTo>
                  <a:lnTo>
                    <a:pt x="552" y="210"/>
                  </a:lnTo>
                  <a:lnTo>
                    <a:pt x="554" y="188"/>
                  </a:lnTo>
                  <a:lnTo>
                    <a:pt x="556" y="166"/>
                  </a:lnTo>
                  <a:lnTo>
                    <a:pt x="557" y="144"/>
                  </a:lnTo>
                  <a:lnTo>
                    <a:pt x="557" y="122"/>
                  </a:lnTo>
                  <a:lnTo>
                    <a:pt x="556" y="100"/>
                  </a:lnTo>
                  <a:lnTo>
                    <a:pt x="554" y="79"/>
                  </a:lnTo>
                  <a:lnTo>
                    <a:pt x="552" y="59"/>
                  </a:lnTo>
                  <a:lnTo>
                    <a:pt x="548" y="38"/>
                  </a:lnTo>
                  <a:lnTo>
                    <a:pt x="544" y="18"/>
                  </a:lnTo>
                  <a:lnTo>
                    <a:pt x="537" y="0"/>
                  </a:lnTo>
                  <a:lnTo>
                    <a:pt x="5" y="6"/>
                  </a:lnTo>
                  <a:lnTo>
                    <a:pt x="0" y="3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8" name="Freeform 50"/>
            <p:cNvSpPr>
              <a:spLocks/>
            </p:cNvSpPr>
            <p:nvPr/>
          </p:nvSpPr>
          <p:spPr bwMode="auto">
            <a:xfrm>
              <a:off x="4485" y="1591"/>
              <a:ext cx="531" cy="560"/>
            </a:xfrm>
            <a:custGeom>
              <a:avLst/>
              <a:gdLst>
                <a:gd name="T0" fmla="*/ 6 w 531"/>
                <a:gd name="T1" fmla="*/ 42 h 560"/>
                <a:gd name="T2" fmla="*/ 4 w 531"/>
                <a:gd name="T3" fmla="*/ 111 h 560"/>
                <a:gd name="T4" fmla="*/ 2 w 531"/>
                <a:gd name="T5" fmla="*/ 179 h 560"/>
                <a:gd name="T6" fmla="*/ 0 w 531"/>
                <a:gd name="T7" fmla="*/ 249 h 560"/>
                <a:gd name="T8" fmla="*/ 0 w 531"/>
                <a:gd name="T9" fmla="*/ 319 h 560"/>
                <a:gd name="T10" fmla="*/ 1 w 531"/>
                <a:gd name="T11" fmla="*/ 389 h 560"/>
                <a:gd name="T12" fmla="*/ 5 w 531"/>
                <a:gd name="T13" fmla="*/ 457 h 560"/>
                <a:gd name="T14" fmla="*/ 10 w 531"/>
                <a:gd name="T15" fmla="*/ 526 h 560"/>
                <a:gd name="T16" fmla="*/ 23 w 531"/>
                <a:gd name="T17" fmla="*/ 560 h 560"/>
                <a:gd name="T18" fmla="*/ 37 w 531"/>
                <a:gd name="T19" fmla="*/ 557 h 560"/>
                <a:gd name="T20" fmla="*/ 48 w 531"/>
                <a:gd name="T21" fmla="*/ 549 h 560"/>
                <a:gd name="T22" fmla="*/ 55 w 531"/>
                <a:gd name="T23" fmla="*/ 539 h 560"/>
                <a:gd name="T24" fmla="*/ 60 w 531"/>
                <a:gd name="T25" fmla="*/ 526 h 560"/>
                <a:gd name="T26" fmla="*/ 64 w 531"/>
                <a:gd name="T27" fmla="*/ 512 h 560"/>
                <a:gd name="T28" fmla="*/ 67 w 531"/>
                <a:gd name="T29" fmla="*/ 498 h 560"/>
                <a:gd name="T30" fmla="*/ 72 w 531"/>
                <a:gd name="T31" fmla="*/ 485 h 560"/>
                <a:gd name="T32" fmla="*/ 81 w 531"/>
                <a:gd name="T33" fmla="*/ 454 h 560"/>
                <a:gd name="T34" fmla="*/ 93 w 531"/>
                <a:gd name="T35" fmla="*/ 403 h 560"/>
                <a:gd name="T36" fmla="*/ 106 w 531"/>
                <a:gd name="T37" fmla="*/ 353 h 560"/>
                <a:gd name="T38" fmla="*/ 119 w 531"/>
                <a:gd name="T39" fmla="*/ 302 h 560"/>
                <a:gd name="T40" fmla="*/ 133 w 531"/>
                <a:gd name="T41" fmla="*/ 253 h 560"/>
                <a:gd name="T42" fmla="*/ 147 w 531"/>
                <a:gd name="T43" fmla="*/ 205 h 560"/>
                <a:gd name="T44" fmla="*/ 165 w 531"/>
                <a:gd name="T45" fmla="*/ 157 h 560"/>
                <a:gd name="T46" fmla="*/ 183 w 531"/>
                <a:gd name="T47" fmla="*/ 111 h 560"/>
                <a:gd name="T48" fmla="*/ 505 w 531"/>
                <a:gd name="T49" fmla="*/ 89 h 560"/>
                <a:gd name="T50" fmla="*/ 513 w 531"/>
                <a:gd name="T51" fmla="*/ 81 h 560"/>
                <a:gd name="T52" fmla="*/ 519 w 531"/>
                <a:gd name="T53" fmla="*/ 70 h 560"/>
                <a:gd name="T54" fmla="*/ 525 w 531"/>
                <a:gd name="T55" fmla="*/ 59 h 560"/>
                <a:gd name="T56" fmla="*/ 527 w 531"/>
                <a:gd name="T57" fmla="*/ 47 h 560"/>
                <a:gd name="T58" fmla="*/ 529 w 531"/>
                <a:gd name="T59" fmla="*/ 34 h 560"/>
                <a:gd name="T60" fmla="*/ 530 w 531"/>
                <a:gd name="T61" fmla="*/ 21 h 560"/>
                <a:gd name="T62" fmla="*/ 530 w 531"/>
                <a:gd name="T63" fmla="*/ 10 h 560"/>
                <a:gd name="T64" fmla="*/ 531 w 531"/>
                <a:gd name="T65" fmla="*/ 0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31" h="560">
                  <a:moveTo>
                    <a:pt x="9" y="8"/>
                  </a:moveTo>
                  <a:lnTo>
                    <a:pt x="6" y="42"/>
                  </a:lnTo>
                  <a:lnTo>
                    <a:pt x="5" y="76"/>
                  </a:lnTo>
                  <a:lnTo>
                    <a:pt x="4" y="111"/>
                  </a:lnTo>
                  <a:lnTo>
                    <a:pt x="2" y="144"/>
                  </a:lnTo>
                  <a:lnTo>
                    <a:pt x="2" y="179"/>
                  </a:lnTo>
                  <a:lnTo>
                    <a:pt x="1" y="214"/>
                  </a:lnTo>
                  <a:lnTo>
                    <a:pt x="0" y="249"/>
                  </a:lnTo>
                  <a:lnTo>
                    <a:pt x="0" y="284"/>
                  </a:lnTo>
                  <a:lnTo>
                    <a:pt x="0" y="319"/>
                  </a:lnTo>
                  <a:lnTo>
                    <a:pt x="1" y="354"/>
                  </a:lnTo>
                  <a:lnTo>
                    <a:pt x="1" y="389"/>
                  </a:lnTo>
                  <a:lnTo>
                    <a:pt x="2" y="424"/>
                  </a:lnTo>
                  <a:lnTo>
                    <a:pt x="5" y="457"/>
                  </a:lnTo>
                  <a:lnTo>
                    <a:pt x="6" y="492"/>
                  </a:lnTo>
                  <a:lnTo>
                    <a:pt x="10" y="526"/>
                  </a:lnTo>
                  <a:lnTo>
                    <a:pt x="14" y="560"/>
                  </a:lnTo>
                  <a:lnTo>
                    <a:pt x="23" y="560"/>
                  </a:lnTo>
                  <a:lnTo>
                    <a:pt x="31" y="560"/>
                  </a:lnTo>
                  <a:lnTo>
                    <a:pt x="37" y="557"/>
                  </a:lnTo>
                  <a:lnTo>
                    <a:pt x="44" y="554"/>
                  </a:lnTo>
                  <a:lnTo>
                    <a:pt x="48" y="549"/>
                  </a:lnTo>
                  <a:lnTo>
                    <a:pt x="51" y="544"/>
                  </a:lnTo>
                  <a:lnTo>
                    <a:pt x="55" y="539"/>
                  </a:lnTo>
                  <a:lnTo>
                    <a:pt x="58" y="532"/>
                  </a:lnTo>
                  <a:lnTo>
                    <a:pt x="60" y="526"/>
                  </a:lnTo>
                  <a:lnTo>
                    <a:pt x="62" y="518"/>
                  </a:lnTo>
                  <a:lnTo>
                    <a:pt x="64" y="512"/>
                  </a:lnTo>
                  <a:lnTo>
                    <a:pt x="66" y="504"/>
                  </a:lnTo>
                  <a:lnTo>
                    <a:pt x="67" y="498"/>
                  </a:lnTo>
                  <a:lnTo>
                    <a:pt x="70" y="490"/>
                  </a:lnTo>
                  <a:lnTo>
                    <a:pt x="72" y="485"/>
                  </a:lnTo>
                  <a:lnTo>
                    <a:pt x="76" y="479"/>
                  </a:lnTo>
                  <a:lnTo>
                    <a:pt x="81" y="454"/>
                  </a:lnTo>
                  <a:lnTo>
                    <a:pt x="88" y="428"/>
                  </a:lnTo>
                  <a:lnTo>
                    <a:pt x="93" y="403"/>
                  </a:lnTo>
                  <a:lnTo>
                    <a:pt x="99" y="377"/>
                  </a:lnTo>
                  <a:lnTo>
                    <a:pt x="106" y="353"/>
                  </a:lnTo>
                  <a:lnTo>
                    <a:pt x="112" y="327"/>
                  </a:lnTo>
                  <a:lnTo>
                    <a:pt x="119" y="302"/>
                  </a:lnTo>
                  <a:lnTo>
                    <a:pt x="125" y="277"/>
                  </a:lnTo>
                  <a:lnTo>
                    <a:pt x="133" y="253"/>
                  </a:lnTo>
                  <a:lnTo>
                    <a:pt x="139" y="228"/>
                  </a:lnTo>
                  <a:lnTo>
                    <a:pt x="147" y="205"/>
                  </a:lnTo>
                  <a:lnTo>
                    <a:pt x="156" y="180"/>
                  </a:lnTo>
                  <a:lnTo>
                    <a:pt x="165" y="157"/>
                  </a:lnTo>
                  <a:lnTo>
                    <a:pt x="174" y="134"/>
                  </a:lnTo>
                  <a:lnTo>
                    <a:pt x="183" y="111"/>
                  </a:lnTo>
                  <a:lnTo>
                    <a:pt x="195" y="89"/>
                  </a:lnTo>
                  <a:lnTo>
                    <a:pt x="505" y="89"/>
                  </a:lnTo>
                  <a:lnTo>
                    <a:pt x="509" y="85"/>
                  </a:lnTo>
                  <a:lnTo>
                    <a:pt x="513" y="81"/>
                  </a:lnTo>
                  <a:lnTo>
                    <a:pt x="517" y="76"/>
                  </a:lnTo>
                  <a:lnTo>
                    <a:pt x="519" y="70"/>
                  </a:lnTo>
                  <a:lnTo>
                    <a:pt x="522" y="65"/>
                  </a:lnTo>
                  <a:lnTo>
                    <a:pt x="525" y="59"/>
                  </a:lnTo>
                  <a:lnTo>
                    <a:pt x="526" y="54"/>
                  </a:lnTo>
                  <a:lnTo>
                    <a:pt x="527" y="47"/>
                  </a:lnTo>
                  <a:lnTo>
                    <a:pt x="529" y="41"/>
                  </a:lnTo>
                  <a:lnTo>
                    <a:pt x="529" y="34"/>
                  </a:lnTo>
                  <a:lnTo>
                    <a:pt x="530" y="28"/>
                  </a:lnTo>
                  <a:lnTo>
                    <a:pt x="530" y="21"/>
                  </a:lnTo>
                  <a:lnTo>
                    <a:pt x="530" y="16"/>
                  </a:lnTo>
                  <a:lnTo>
                    <a:pt x="530" y="10"/>
                  </a:lnTo>
                  <a:lnTo>
                    <a:pt x="530" y="4"/>
                  </a:lnTo>
                  <a:lnTo>
                    <a:pt x="531" y="0"/>
                  </a:lnTo>
                  <a:lnTo>
                    <a:pt x="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9" name="Freeform 51"/>
            <p:cNvSpPr>
              <a:spLocks/>
            </p:cNvSpPr>
            <p:nvPr/>
          </p:nvSpPr>
          <p:spPr bwMode="auto">
            <a:xfrm>
              <a:off x="4507" y="1712"/>
              <a:ext cx="676" cy="1490"/>
            </a:xfrm>
            <a:custGeom>
              <a:avLst/>
              <a:gdLst>
                <a:gd name="T0" fmla="*/ 288 w 676"/>
                <a:gd name="T1" fmla="*/ 124 h 1490"/>
                <a:gd name="T2" fmla="*/ 326 w 676"/>
                <a:gd name="T3" fmla="*/ 313 h 1490"/>
                <a:gd name="T4" fmla="*/ 354 w 676"/>
                <a:gd name="T5" fmla="*/ 510 h 1490"/>
                <a:gd name="T6" fmla="*/ 364 w 676"/>
                <a:gd name="T7" fmla="*/ 709 h 1490"/>
                <a:gd name="T8" fmla="*/ 350 w 676"/>
                <a:gd name="T9" fmla="*/ 907 h 1490"/>
                <a:gd name="T10" fmla="*/ 306 w 676"/>
                <a:gd name="T11" fmla="*/ 1061 h 1490"/>
                <a:gd name="T12" fmla="*/ 254 w 676"/>
                <a:gd name="T13" fmla="*/ 1134 h 1490"/>
                <a:gd name="T14" fmla="*/ 195 w 676"/>
                <a:gd name="T15" fmla="*/ 1202 h 1490"/>
                <a:gd name="T16" fmla="*/ 132 w 676"/>
                <a:gd name="T17" fmla="*/ 1268 h 1490"/>
                <a:gd name="T18" fmla="*/ 66 w 676"/>
                <a:gd name="T19" fmla="*/ 1333 h 1490"/>
                <a:gd name="T20" fmla="*/ 0 w 676"/>
                <a:gd name="T21" fmla="*/ 1396 h 1490"/>
                <a:gd name="T22" fmla="*/ 13 w 676"/>
                <a:gd name="T23" fmla="*/ 1415 h 1490"/>
                <a:gd name="T24" fmla="*/ 31 w 676"/>
                <a:gd name="T25" fmla="*/ 1433 h 1490"/>
                <a:gd name="T26" fmla="*/ 50 w 676"/>
                <a:gd name="T27" fmla="*/ 1450 h 1490"/>
                <a:gd name="T28" fmla="*/ 71 w 676"/>
                <a:gd name="T29" fmla="*/ 1466 h 1490"/>
                <a:gd name="T30" fmla="*/ 91 w 676"/>
                <a:gd name="T31" fmla="*/ 1483 h 1490"/>
                <a:gd name="T32" fmla="*/ 130 w 676"/>
                <a:gd name="T33" fmla="*/ 1478 h 1490"/>
                <a:gd name="T34" fmla="*/ 178 w 676"/>
                <a:gd name="T35" fmla="*/ 1461 h 1490"/>
                <a:gd name="T36" fmla="*/ 226 w 676"/>
                <a:gd name="T37" fmla="*/ 1443 h 1490"/>
                <a:gd name="T38" fmla="*/ 272 w 676"/>
                <a:gd name="T39" fmla="*/ 1424 h 1490"/>
                <a:gd name="T40" fmla="*/ 320 w 676"/>
                <a:gd name="T41" fmla="*/ 1407 h 1490"/>
                <a:gd name="T42" fmla="*/ 357 w 676"/>
                <a:gd name="T43" fmla="*/ 1378 h 1490"/>
                <a:gd name="T44" fmla="*/ 382 w 676"/>
                <a:gd name="T45" fmla="*/ 1333 h 1490"/>
                <a:gd name="T46" fmla="*/ 422 w 676"/>
                <a:gd name="T47" fmla="*/ 1293 h 1490"/>
                <a:gd name="T48" fmla="*/ 466 w 676"/>
                <a:gd name="T49" fmla="*/ 1255 h 1490"/>
                <a:gd name="T50" fmla="*/ 505 w 676"/>
                <a:gd name="T51" fmla="*/ 1214 h 1490"/>
                <a:gd name="T52" fmla="*/ 532 w 676"/>
                <a:gd name="T53" fmla="*/ 1166 h 1490"/>
                <a:gd name="T54" fmla="*/ 554 w 676"/>
                <a:gd name="T55" fmla="*/ 1122 h 1490"/>
                <a:gd name="T56" fmla="*/ 563 w 676"/>
                <a:gd name="T57" fmla="*/ 1073 h 1490"/>
                <a:gd name="T58" fmla="*/ 566 w 676"/>
                <a:gd name="T59" fmla="*/ 1021 h 1490"/>
                <a:gd name="T60" fmla="*/ 572 w 676"/>
                <a:gd name="T61" fmla="*/ 972 h 1490"/>
                <a:gd name="T62" fmla="*/ 591 w 676"/>
                <a:gd name="T63" fmla="*/ 929 h 1490"/>
                <a:gd name="T64" fmla="*/ 591 w 676"/>
                <a:gd name="T65" fmla="*/ 844 h 1490"/>
                <a:gd name="T66" fmla="*/ 583 w 676"/>
                <a:gd name="T67" fmla="*/ 730 h 1490"/>
                <a:gd name="T68" fmla="*/ 583 w 676"/>
                <a:gd name="T69" fmla="*/ 615 h 1490"/>
                <a:gd name="T70" fmla="*/ 589 w 676"/>
                <a:gd name="T71" fmla="*/ 499 h 1490"/>
                <a:gd name="T72" fmla="*/ 601 w 676"/>
                <a:gd name="T73" fmla="*/ 387 h 1490"/>
                <a:gd name="T74" fmla="*/ 614 w 676"/>
                <a:gd name="T75" fmla="*/ 309 h 1490"/>
                <a:gd name="T76" fmla="*/ 614 w 676"/>
                <a:gd name="T77" fmla="*/ 298 h 1490"/>
                <a:gd name="T78" fmla="*/ 611 w 676"/>
                <a:gd name="T79" fmla="*/ 286 h 1490"/>
                <a:gd name="T80" fmla="*/ 609 w 676"/>
                <a:gd name="T81" fmla="*/ 276 h 1490"/>
                <a:gd name="T82" fmla="*/ 611 w 676"/>
                <a:gd name="T83" fmla="*/ 269 h 1490"/>
                <a:gd name="T84" fmla="*/ 625 w 676"/>
                <a:gd name="T85" fmla="*/ 265 h 1490"/>
                <a:gd name="T86" fmla="*/ 632 w 676"/>
                <a:gd name="T87" fmla="*/ 215 h 1490"/>
                <a:gd name="T88" fmla="*/ 647 w 676"/>
                <a:gd name="T89" fmla="*/ 167 h 1490"/>
                <a:gd name="T90" fmla="*/ 663 w 676"/>
                <a:gd name="T91" fmla="*/ 120 h 1490"/>
                <a:gd name="T92" fmla="*/ 675 w 676"/>
                <a:gd name="T93" fmla="*/ 74 h 1490"/>
                <a:gd name="T94" fmla="*/ 673 w 676"/>
                <a:gd name="T95" fmla="*/ 27 h 1490"/>
                <a:gd name="T96" fmla="*/ 650 w 676"/>
                <a:gd name="T97" fmla="*/ 24 h 1490"/>
                <a:gd name="T98" fmla="*/ 624 w 676"/>
                <a:gd name="T99" fmla="*/ 26 h 1490"/>
                <a:gd name="T100" fmla="*/ 598 w 676"/>
                <a:gd name="T101" fmla="*/ 15 h 1490"/>
                <a:gd name="T102" fmla="*/ 570 w 676"/>
                <a:gd name="T103" fmla="*/ 2 h 1490"/>
                <a:gd name="T104" fmla="*/ 540 w 676"/>
                <a:gd name="T105" fmla="*/ 1 h 1490"/>
                <a:gd name="T106" fmla="*/ 261 w 676"/>
                <a:gd name="T107" fmla="*/ 4 h 149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76" h="1490">
                  <a:moveTo>
                    <a:pt x="261" y="4"/>
                  </a:moveTo>
                  <a:lnTo>
                    <a:pt x="274" y="63"/>
                  </a:lnTo>
                  <a:lnTo>
                    <a:pt x="288" y="124"/>
                  </a:lnTo>
                  <a:lnTo>
                    <a:pt x="301" y="186"/>
                  </a:lnTo>
                  <a:lnTo>
                    <a:pt x="314" y="250"/>
                  </a:lnTo>
                  <a:lnTo>
                    <a:pt x="326" y="313"/>
                  </a:lnTo>
                  <a:lnTo>
                    <a:pt x="337" y="378"/>
                  </a:lnTo>
                  <a:lnTo>
                    <a:pt x="346" y="444"/>
                  </a:lnTo>
                  <a:lnTo>
                    <a:pt x="354" y="510"/>
                  </a:lnTo>
                  <a:lnTo>
                    <a:pt x="360" y="576"/>
                  </a:lnTo>
                  <a:lnTo>
                    <a:pt x="364" y="643"/>
                  </a:lnTo>
                  <a:lnTo>
                    <a:pt x="364" y="709"/>
                  </a:lnTo>
                  <a:lnTo>
                    <a:pt x="363" y="775"/>
                  </a:lnTo>
                  <a:lnTo>
                    <a:pt x="358" y="841"/>
                  </a:lnTo>
                  <a:lnTo>
                    <a:pt x="350" y="907"/>
                  </a:lnTo>
                  <a:lnTo>
                    <a:pt x="338" y="972"/>
                  </a:lnTo>
                  <a:lnTo>
                    <a:pt x="323" y="1037"/>
                  </a:lnTo>
                  <a:lnTo>
                    <a:pt x="306" y="1061"/>
                  </a:lnTo>
                  <a:lnTo>
                    <a:pt x="291" y="1086"/>
                  </a:lnTo>
                  <a:lnTo>
                    <a:pt x="272" y="1110"/>
                  </a:lnTo>
                  <a:lnTo>
                    <a:pt x="254" y="1134"/>
                  </a:lnTo>
                  <a:lnTo>
                    <a:pt x="235" y="1157"/>
                  </a:lnTo>
                  <a:lnTo>
                    <a:pt x="216" y="1180"/>
                  </a:lnTo>
                  <a:lnTo>
                    <a:pt x="195" y="1202"/>
                  </a:lnTo>
                  <a:lnTo>
                    <a:pt x="174" y="1224"/>
                  </a:lnTo>
                  <a:lnTo>
                    <a:pt x="154" y="1246"/>
                  </a:lnTo>
                  <a:lnTo>
                    <a:pt x="132" y="1268"/>
                  </a:lnTo>
                  <a:lnTo>
                    <a:pt x="110" y="1290"/>
                  </a:lnTo>
                  <a:lnTo>
                    <a:pt x="88" y="1311"/>
                  </a:lnTo>
                  <a:lnTo>
                    <a:pt x="66" y="1333"/>
                  </a:lnTo>
                  <a:lnTo>
                    <a:pt x="44" y="1354"/>
                  </a:lnTo>
                  <a:lnTo>
                    <a:pt x="20" y="1374"/>
                  </a:lnTo>
                  <a:lnTo>
                    <a:pt x="0" y="1396"/>
                  </a:lnTo>
                  <a:lnTo>
                    <a:pt x="4" y="1402"/>
                  </a:lnTo>
                  <a:lnTo>
                    <a:pt x="7" y="1408"/>
                  </a:lnTo>
                  <a:lnTo>
                    <a:pt x="13" y="1415"/>
                  </a:lnTo>
                  <a:lnTo>
                    <a:pt x="18" y="1421"/>
                  </a:lnTo>
                  <a:lnTo>
                    <a:pt x="24" y="1426"/>
                  </a:lnTo>
                  <a:lnTo>
                    <a:pt x="31" y="1433"/>
                  </a:lnTo>
                  <a:lnTo>
                    <a:pt x="37" y="1438"/>
                  </a:lnTo>
                  <a:lnTo>
                    <a:pt x="44" y="1443"/>
                  </a:lnTo>
                  <a:lnTo>
                    <a:pt x="50" y="1450"/>
                  </a:lnTo>
                  <a:lnTo>
                    <a:pt x="57" y="1455"/>
                  </a:lnTo>
                  <a:lnTo>
                    <a:pt x="64" y="1460"/>
                  </a:lnTo>
                  <a:lnTo>
                    <a:pt x="71" y="1466"/>
                  </a:lnTo>
                  <a:lnTo>
                    <a:pt x="77" y="1472"/>
                  </a:lnTo>
                  <a:lnTo>
                    <a:pt x="84" y="1477"/>
                  </a:lnTo>
                  <a:lnTo>
                    <a:pt x="91" y="1483"/>
                  </a:lnTo>
                  <a:lnTo>
                    <a:pt x="98" y="1490"/>
                  </a:lnTo>
                  <a:lnTo>
                    <a:pt x="113" y="1483"/>
                  </a:lnTo>
                  <a:lnTo>
                    <a:pt x="130" y="1478"/>
                  </a:lnTo>
                  <a:lnTo>
                    <a:pt x="146" y="1473"/>
                  </a:lnTo>
                  <a:lnTo>
                    <a:pt x="163" y="1466"/>
                  </a:lnTo>
                  <a:lnTo>
                    <a:pt x="178" y="1461"/>
                  </a:lnTo>
                  <a:lnTo>
                    <a:pt x="194" y="1455"/>
                  </a:lnTo>
                  <a:lnTo>
                    <a:pt x="209" y="1448"/>
                  </a:lnTo>
                  <a:lnTo>
                    <a:pt x="226" y="1443"/>
                  </a:lnTo>
                  <a:lnTo>
                    <a:pt x="241" y="1437"/>
                  </a:lnTo>
                  <a:lnTo>
                    <a:pt x="257" y="1430"/>
                  </a:lnTo>
                  <a:lnTo>
                    <a:pt x="272" y="1424"/>
                  </a:lnTo>
                  <a:lnTo>
                    <a:pt x="288" y="1418"/>
                  </a:lnTo>
                  <a:lnTo>
                    <a:pt x="305" y="1412"/>
                  </a:lnTo>
                  <a:lnTo>
                    <a:pt x="320" y="1407"/>
                  </a:lnTo>
                  <a:lnTo>
                    <a:pt x="337" y="1402"/>
                  </a:lnTo>
                  <a:lnTo>
                    <a:pt x="354" y="1396"/>
                  </a:lnTo>
                  <a:lnTo>
                    <a:pt x="357" y="1378"/>
                  </a:lnTo>
                  <a:lnTo>
                    <a:pt x="363" y="1362"/>
                  </a:lnTo>
                  <a:lnTo>
                    <a:pt x="372" y="1347"/>
                  </a:lnTo>
                  <a:lnTo>
                    <a:pt x="382" y="1333"/>
                  </a:lnTo>
                  <a:lnTo>
                    <a:pt x="395" y="1319"/>
                  </a:lnTo>
                  <a:lnTo>
                    <a:pt x="408" y="1306"/>
                  </a:lnTo>
                  <a:lnTo>
                    <a:pt x="422" y="1293"/>
                  </a:lnTo>
                  <a:lnTo>
                    <a:pt x="437" y="1281"/>
                  </a:lnTo>
                  <a:lnTo>
                    <a:pt x="451" y="1268"/>
                  </a:lnTo>
                  <a:lnTo>
                    <a:pt x="466" y="1255"/>
                  </a:lnTo>
                  <a:lnTo>
                    <a:pt x="481" y="1242"/>
                  </a:lnTo>
                  <a:lnTo>
                    <a:pt x="494" y="1228"/>
                  </a:lnTo>
                  <a:lnTo>
                    <a:pt x="505" y="1214"/>
                  </a:lnTo>
                  <a:lnTo>
                    <a:pt x="517" y="1200"/>
                  </a:lnTo>
                  <a:lnTo>
                    <a:pt x="525" y="1183"/>
                  </a:lnTo>
                  <a:lnTo>
                    <a:pt x="532" y="1166"/>
                  </a:lnTo>
                  <a:lnTo>
                    <a:pt x="541" y="1152"/>
                  </a:lnTo>
                  <a:lnTo>
                    <a:pt x="549" y="1138"/>
                  </a:lnTo>
                  <a:lnTo>
                    <a:pt x="554" y="1122"/>
                  </a:lnTo>
                  <a:lnTo>
                    <a:pt x="560" y="1107"/>
                  </a:lnTo>
                  <a:lnTo>
                    <a:pt x="562" y="1090"/>
                  </a:lnTo>
                  <a:lnTo>
                    <a:pt x="563" y="1073"/>
                  </a:lnTo>
                  <a:lnTo>
                    <a:pt x="565" y="1056"/>
                  </a:lnTo>
                  <a:lnTo>
                    <a:pt x="566" y="1038"/>
                  </a:lnTo>
                  <a:lnTo>
                    <a:pt x="566" y="1021"/>
                  </a:lnTo>
                  <a:lnTo>
                    <a:pt x="567" y="1004"/>
                  </a:lnTo>
                  <a:lnTo>
                    <a:pt x="570" y="987"/>
                  </a:lnTo>
                  <a:lnTo>
                    <a:pt x="572" y="972"/>
                  </a:lnTo>
                  <a:lnTo>
                    <a:pt x="578" y="956"/>
                  </a:lnTo>
                  <a:lnTo>
                    <a:pt x="583" y="942"/>
                  </a:lnTo>
                  <a:lnTo>
                    <a:pt x="591" y="929"/>
                  </a:lnTo>
                  <a:lnTo>
                    <a:pt x="602" y="918"/>
                  </a:lnTo>
                  <a:lnTo>
                    <a:pt x="596" y="880"/>
                  </a:lnTo>
                  <a:lnTo>
                    <a:pt x="591" y="844"/>
                  </a:lnTo>
                  <a:lnTo>
                    <a:pt x="588" y="806"/>
                  </a:lnTo>
                  <a:lnTo>
                    <a:pt x="584" y="769"/>
                  </a:lnTo>
                  <a:lnTo>
                    <a:pt x="583" y="730"/>
                  </a:lnTo>
                  <a:lnTo>
                    <a:pt x="582" y="691"/>
                  </a:lnTo>
                  <a:lnTo>
                    <a:pt x="582" y="654"/>
                  </a:lnTo>
                  <a:lnTo>
                    <a:pt x="583" y="615"/>
                  </a:lnTo>
                  <a:lnTo>
                    <a:pt x="584" y="576"/>
                  </a:lnTo>
                  <a:lnTo>
                    <a:pt x="587" y="537"/>
                  </a:lnTo>
                  <a:lnTo>
                    <a:pt x="589" y="499"/>
                  </a:lnTo>
                  <a:lnTo>
                    <a:pt x="592" y="461"/>
                  </a:lnTo>
                  <a:lnTo>
                    <a:pt x="597" y="423"/>
                  </a:lnTo>
                  <a:lnTo>
                    <a:pt x="601" y="387"/>
                  </a:lnTo>
                  <a:lnTo>
                    <a:pt x="606" y="349"/>
                  </a:lnTo>
                  <a:lnTo>
                    <a:pt x="613" y="314"/>
                  </a:lnTo>
                  <a:lnTo>
                    <a:pt x="614" y="309"/>
                  </a:lnTo>
                  <a:lnTo>
                    <a:pt x="615" y="305"/>
                  </a:lnTo>
                  <a:lnTo>
                    <a:pt x="615" y="301"/>
                  </a:lnTo>
                  <a:lnTo>
                    <a:pt x="614" y="298"/>
                  </a:lnTo>
                  <a:lnTo>
                    <a:pt x="614" y="294"/>
                  </a:lnTo>
                  <a:lnTo>
                    <a:pt x="613" y="290"/>
                  </a:lnTo>
                  <a:lnTo>
                    <a:pt x="611" y="286"/>
                  </a:lnTo>
                  <a:lnTo>
                    <a:pt x="610" y="282"/>
                  </a:lnTo>
                  <a:lnTo>
                    <a:pt x="609" y="279"/>
                  </a:lnTo>
                  <a:lnTo>
                    <a:pt x="609" y="276"/>
                  </a:lnTo>
                  <a:lnTo>
                    <a:pt x="609" y="273"/>
                  </a:lnTo>
                  <a:lnTo>
                    <a:pt x="610" y="270"/>
                  </a:lnTo>
                  <a:lnTo>
                    <a:pt x="611" y="269"/>
                  </a:lnTo>
                  <a:lnTo>
                    <a:pt x="614" y="267"/>
                  </a:lnTo>
                  <a:lnTo>
                    <a:pt x="619" y="265"/>
                  </a:lnTo>
                  <a:lnTo>
                    <a:pt x="625" y="265"/>
                  </a:lnTo>
                  <a:lnTo>
                    <a:pt x="625" y="247"/>
                  </a:lnTo>
                  <a:lnTo>
                    <a:pt x="628" y="230"/>
                  </a:lnTo>
                  <a:lnTo>
                    <a:pt x="632" y="215"/>
                  </a:lnTo>
                  <a:lnTo>
                    <a:pt x="637" y="198"/>
                  </a:lnTo>
                  <a:lnTo>
                    <a:pt x="642" y="182"/>
                  </a:lnTo>
                  <a:lnTo>
                    <a:pt x="647" y="167"/>
                  </a:lnTo>
                  <a:lnTo>
                    <a:pt x="653" y="151"/>
                  </a:lnTo>
                  <a:lnTo>
                    <a:pt x="659" y="136"/>
                  </a:lnTo>
                  <a:lnTo>
                    <a:pt x="663" y="120"/>
                  </a:lnTo>
                  <a:lnTo>
                    <a:pt x="668" y="105"/>
                  </a:lnTo>
                  <a:lnTo>
                    <a:pt x="672" y="89"/>
                  </a:lnTo>
                  <a:lnTo>
                    <a:pt x="675" y="74"/>
                  </a:lnTo>
                  <a:lnTo>
                    <a:pt x="676" y="58"/>
                  </a:lnTo>
                  <a:lnTo>
                    <a:pt x="675" y="43"/>
                  </a:lnTo>
                  <a:lnTo>
                    <a:pt x="673" y="27"/>
                  </a:lnTo>
                  <a:lnTo>
                    <a:pt x="669" y="12"/>
                  </a:lnTo>
                  <a:lnTo>
                    <a:pt x="659" y="19"/>
                  </a:lnTo>
                  <a:lnTo>
                    <a:pt x="650" y="24"/>
                  </a:lnTo>
                  <a:lnTo>
                    <a:pt x="642" y="27"/>
                  </a:lnTo>
                  <a:lnTo>
                    <a:pt x="633" y="27"/>
                  </a:lnTo>
                  <a:lnTo>
                    <a:pt x="624" y="26"/>
                  </a:lnTo>
                  <a:lnTo>
                    <a:pt x="615" y="23"/>
                  </a:lnTo>
                  <a:lnTo>
                    <a:pt x="606" y="19"/>
                  </a:lnTo>
                  <a:lnTo>
                    <a:pt x="598" y="15"/>
                  </a:lnTo>
                  <a:lnTo>
                    <a:pt x="589" y="10"/>
                  </a:lnTo>
                  <a:lnTo>
                    <a:pt x="579" y="6"/>
                  </a:lnTo>
                  <a:lnTo>
                    <a:pt x="570" y="2"/>
                  </a:lnTo>
                  <a:lnTo>
                    <a:pt x="561" y="0"/>
                  </a:lnTo>
                  <a:lnTo>
                    <a:pt x="550" y="0"/>
                  </a:lnTo>
                  <a:lnTo>
                    <a:pt x="540" y="1"/>
                  </a:lnTo>
                  <a:lnTo>
                    <a:pt x="530" y="5"/>
                  </a:lnTo>
                  <a:lnTo>
                    <a:pt x="519" y="12"/>
                  </a:lnTo>
                  <a:lnTo>
                    <a:pt x="26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0" name="Freeform 52"/>
            <p:cNvSpPr>
              <a:spLocks/>
            </p:cNvSpPr>
            <p:nvPr/>
          </p:nvSpPr>
          <p:spPr bwMode="auto">
            <a:xfrm>
              <a:off x="4574" y="1716"/>
              <a:ext cx="227" cy="448"/>
            </a:xfrm>
            <a:custGeom>
              <a:avLst/>
              <a:gdLst>
                <a:gd name="T0" fmla="*/ 0 w 227"/>
                <a:gd name="T1" fmla="*/ 448 h 448"/>
                <a:gd name="T2" fmla="*/ 225 w 227"/>
                <a:gd name="T3" fmla="*/ 448 h 448"/>
                <a:gd name="T4" fmla="*/ 226 w 227"/>
                <a:gd name="T5" fmla="*/ 427 h 448"/>
                <a:gd name="T6" fmla="*/ 227 w 227"/>
                <a:gd name="T7" fmla="*/ 406 h 448"/>
                <a:gd name="T8" fmla="*/ 227 w 227"/>
                <a:gd name="T9" fmla="*/ 385 h 448"/>
                <a:gd name="T10" fmla="*/ 226 w 227"/>
                <a:gd name="T11" fmla="*/ 365 h 448"/>
                <a:gd name="T12" fmla="*/ 225 w 227"/>
                <a:gd name="T13" fmla="*/ 345 h 448"/>
                <a:gd name="T14" fmla="*/ 222 w 227"/>
                <a:gd name="T15" fmla="*/ 325 h 448"/>
                <a:gd name="T16" fmla="*/ 218 w 227"/>
                <a:gd name="T17" fmla="*/ 304 h 448"/>
                <a:gd name="T18" fmla="*/ 215 w 227"/>
                <a:gd name="T19" fmla="*/ 283 h 448"/>
                <a:gd name="T20" fmla="*/ 211 w 227"/>
                <a:gd name="T21" fmla="*/ 261 h 448"/>
                <a:gd name="T22" fmla="*/ 207 w 227"/>
                <a:gd name="T23" fmla="*/ 241 h 448"/>
                <a:gd name="T24" fmla="*/ 202 w 227"/>
                <a:gd name="T25" fmla="*/ 220 h 448"/>
                <a:gd name="T26" fmla="*/ 196 w 227"/>
                <a:gd name="T27" fmla="*/ 200 h 448"/>
                <a:gd name="T28" fmla="*/ 193 w 227"/>
                <a:gd name="T29" fmla="*/ 180 h 448"/>
                <a:gd name="T30" fmla="*/ 187 w 227"/>
                <a:gd name="T31" fmla="*/ 159 h 448"/>
                <a:gd name="T32" fmla="*/ 184 w 227"/>
                <a:gd name="T33" fmla="*/ 138 h 448"/>
                <a:gd name="T34" fmla="*/ 181 w 227"/>
                <a:gd name="T35" fmla="*/ 119 h 448"/>
                <a:gd name="T36" fmla="*/ 137 w 227"/>
                <a:gd name="T37" fmla="*/ 0 h 448"/>
                <a:gd name="T38" fmla="*/ 125 w 227"/>
                <a:gd name="T39" fmla="*/ 26 h 448"/>
                <a:gd name="T40" fmla="*/ 115 w 227"/>
                <a:gd name="T41" fmla="*/ 52 h 448"/>
                <a:gd name="T42" fmla="*/ 106 w 227"/>
                <a:gd name="T43" fmla="*/ 79 h 448"/>
                <a:gd name="T44" fmla="*/ 97 w 227"/>
                <a:gd name="T45" fmla="*/ 107 h 448"/>
                <a:gd name="T46" fmla="*/ 88 w 227"/>
                <a:gd name="T47" fmla="*/ 134 h 448"/>
                <a:gd name="T48" fmla="*/ 80 w 227"/>
                <a:gd name="T49" fmla="*/ 163 h 448"/>
                <a:gd name="T50" fmla="*/ 72 w 227"/>
                <a:gd name="T51" fmla="*/ 191 h 448"/>
                <a:gd name="T52" fmla="*/ 65 w 227"/>
                <a:gd name="T53" fmla="*/ 220 h 448"/>
                <a:gd name="T54" fmla="*/ 57 w 227"/>
                <a:gd name="T55" fmla="*/ 248 h 448"/>
                <a:gd name="T56" fmla="*/ 49 w 227"/>
                <a:gd name="T57" fmla="*/ 277 h 448"/>
                <a:gd name="T58" fmla="*/ 41 w 227"/>
                <a:gd name="T59" fmla="*/ 305 h 448"/>
                <a:gd name="T60" fmla="*/ 34 w 227"/>
                <a:gd name="T61" fmla="*/ 334 h 448"/>
                <a:gd name="T62" fmla="*/ 24 w 227"/>
                <a:gd name="T63" fmla="*/ 362 h 448"/>
                <a:gd name="T64" fmla="*/ 17 w 227"/>
                <a:gd name="T65" fmla="*/ 391 h 448"/>
                <a:gd name="T66" fmla="*/ 8 w 227"/>
                <a:gd name="T67" fmla="*/ 419 h 448"/>
                <a:gd name="T68" fmla="*/ 0 w 227"/>
                <a:gd name="T69" fmla="*/ 448 h 4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7" h="448">
                  <a:moveTo>
                    <a:pt x="0" y="448"/>
                  </a:moveTo>
                  <a:lnTo>
                    <a:pt x="225" y="448"/>
                  </a:lnTo>
                  <a:lnTo>
                    <a:pt x="226" y="427"/>
                  </a:lnTo>
                  <a:lnTo>
                    <a:pt x="227" y="406"/>
                  </a:lnTo>
                  <a:lnTo>
                    <a:pt x="227" y="385"/>
                  </a:lnTo>
                  <a:lnTo>
                    <a:pt x="226" y="365"/>
                  </a:lnTo>
                  <a:lnTo>
                    <a:pt x="225" y="345"/>
                  </a:lnTo>
                  <a:lnTo>
                    <a:pt x="222" y="325"/>
                  </a:lnTo>
                  <a:lnTo>
                    <a:pt x="218" y="304"/>
                  </a:lnTo>
                  <a:lnTo>
                    <a:pt x="215" y="283"/>
                  </a:lnTo>
                  <a:lnTo>
                    <a:pt x="211" y="261"/>
                  </a:lnTo>
                  <a:lnTo>
                    <a:pt x="207" y="241"/>
                  </a:lnTo>
                  <a:lnTo>
                    <a:pt x="202" y="220"/>
                  </a:lnTo>
                  <a:lnTo>
                    <a:pt x="196" y="200"/>
                  </a:lnTo>
                  <a:lnTo>
                    <a:pt x="193" y="180"/>
                  </a:lnTo>
                  <a:lnTo>
                    <a:pt x="187" y="159"/>
                  </a:lnTo>
                  <a:lnTo>
                    <a:pt x="184" y="138"/>
                  </a:lnTo>
                  <a:lnTo>
                    <a:pt x="181" y="119"/>
                  </a:lnTo>
                  <a:lnTo>
                    <a:pt x="137" y="0"/>
                  </a:lnTo>
                  <a:lnTo>
                    <a:pt x="125" y="26"/>
                  </a:lnTo>
                  <a:lnTo>
                    <a:pt x="115" y="52"/>
                  </a:lnTo>
                  <a:lnTo>
                    <a:pt x="106" y="79"/>
                  </a:lnTo>
                  <a:lnTo>
                    <a:pt x="97" y="107"/>
                  </a:lnTo>
                  <a:lnTo>
                    <a:pt x="88" y="134"/>
                  </a:lnTo>
                  <a:lnTo>
                    <a:pt x="80" y="163"/>
                  </a:lnTo>
                  <a:lnTo>
                    <a:pt x="72" y="191"/>
                  </a:lnTo>
                  <a:lnTo>
                    <a:pt x="65" y="220"/>
                  </a:lnTo>
                  <a:lnTo>
                    <a:pt x="57" y="248"/>
                  </a:lnTo>
                  <a:lnTo>
                    <a:pt x="49" y="277"/>
                  </a:lnTo>
                  <a:lnTo>
                    <a:pt x="41" y="305"/>
                  </a:lnTo>
                  <a:lnTo>
                    <a:pt x="34" y="334"/>
                  </a:lnTo>
                  <a:lnTo>
                    <a:pt x="24" y="362"/>
                  </a:lnTo>
                  <a:lnTo>
                    <a:pt x="17" y="391"/>
                  </a:lnTo>
                  <a:lnTo>
                    <a:pt x="8" y="419"/>
                  </a:lnTo>
                  <a:lnTo>
                    <a:pt x="0" y="4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1" name="Freeform 53"/>
            <p:cNvSpPr>
              <a:spLocks/>
            </p:cNvSpPr>
            <p:nvPr/>
          </p:nvSpPr>
          <p:spPr bwMode="auto">
            <a:xfrm>
              <a:off x="4994" y="1729"/>
              <a:ext cx="27" cy="39"/>
            </a:xfrm>
            <a:custGeom>
              <a:avLst/>
              <a:gdLst>
                <a:gd name="T0" fmla="*/ 1 w 27"/>
                <a:gd name="T1" fmla="*/ 31 h 39"/>
                <a:gd name="T2" fmla="*/ 3 w 27"/>
                <a:gd name="T3" fmla="*/ 32 h 39"/>
                <a:gd name="T4" fmla="*/ 4 w 27"/>
                <a:gd name="T5" fmla="*/ 33 h 39"/>
                <a:gd name="T6" fmla="*/ 5 w 27"/>
                <a:gd name="T7" fmla="*/ 33 h 39"/>
                <a:gd name="T8" fmla="*/ 7 w 27"/>
                <a:gd name="T9" fmla="*/ 35 h 39"/>
                <a:gd name="T10" fmla="*/ 8 w 27"/>
                <a:gd name="T11" fmla="*/ 35 h 39"/>
                <a:gd name="T12" fmla="*/ 9 w 27"/>
                <a:gd name="T13" fmla="*/ 36 h 39"/>
                <a:gd name="T14" fmla="*/ 10 w 27"/>
                <a:gd name="T15" fmla="*/ 36 h 39"/>
                <a:gd name="T16" fmla="*/ 12 w 27"/>
                <a:gd name="T17" fmla="*/ 36 h 39"/>
                <a:gd name="T18" fmla="*/ 13 w 27"/>
                <a:gd name="T19" fmla="*/ 36 h 39"/>
                <a:gd name="T20" fmla="*/ 14 w 27"/>
                <a:gd name="T21" fmla="*/ 37 h 39"/>
                <a:gd name="T22" fmla="*/ 16 w 27"/>
                <a:gd name="T23" fmla="*/ 37 h 39"/>
                <a:gd name="T24" fmla="*/ 17 w 27"/>
                <a:gd name="T25" fmla="*/ 37 h 39"/>
                <a:gd name="T26" fmla="*/ 18 w 27"/>
                <a:gd name="T27" fmla="*/ 37 h 39"/>
                <a:gd name="T28" fmla="*/ 20 w 27"/>
                <a:gd name="T29" fmla="*/ 37 h 39"/>
                <a:gd name="T30" fmla="*/ 22 w 27"/>
                <a:gd name="T31" fmla="*/ 39 h 39"/>
                <a:gd name="T32" fmla="*/ 23 w 27"/>
                <a:gd name="T33" fmla="*/ 35 h 39"/>
                <a:gd name="T34" fmla="*/ 26 w 27"/>
                <a:gd name="T35" fmla="*/ 32 h 39"/>
                <a:gd name="T36" fmla="*/ 27 w 27"/>
                <a:gd name="T37" fmla="*/ 29 h 39"/>
                <a:gd name="T38" fmla="*/ 27 w 27"/>
                <a:gd name="T39" fmla="*/ 27 h 39"/>
                <a:gd name="T40" fmla="*/ 27 w 27"/>
                <a:gd name="T41" fmla="*/ 24 h 39"/>
                <a:gd name="T42" fmla="*/ 26 w 27"/>
                <a:gd name="T43" fmla="*/ 23 h 39"/>
                <a:gd name="T44" fmla="*/ 26 w 27"/>
                <a:gd name="T45" fmla="*/ 20 h 39"/>
                <a:gd name="T46" fmla="*/ 25 w 27"/>
                <a:gd name="T47" fmla="*/ 18 h 39"/>
                <a:gd name="T48" fmla="*/ 23 w 27"/>
                <a:gd name="T49" fmla="*/ 15 h 39"/>
                <a:gd name="T50" fmla="*/ 21 w 27"/>
                <a:gd name="T51" fmla="*/ 13 h 39"/>
                <a:gd name="T52" fmla="*/ 20 w 27"/>
                <a:gd name="T53" fmla="*/ 10 h 39"/>
                <a:gd name="T54" fmla="*/ 18 w 27"/>
                <a:gd name="T55" fmla="*/ 7 h 39"/>
                <a:gd name="T56" fmla="*/ 17 w 27"/>
                <a:gd name="T57" fmla="*/ 6 h 39"/>
                <a:gd name="T58" fmla="*/ 16 w 27"/>
                <a:gd name="T59" fmla="*/ 4 h 39"/>
                <a:gd name="T60" fmla="*/ 14 w 27"/>
                <a:gd name="T61" fmla="*/ 1 h 39"/>
                <a:gd name="T62" fmla="*/ 14 w 27"/>
                <a:gd name="T63" fmla="*/ 0 h 39"/>
                <a:gd name="T64" fmla="*/ 13 w 27"/>
                <a:gd name="T65" fmla="*/ 0 h 39"/>
                <a:gd name="T66" fmla="*/ 12 w 27"/>
                <a:gd name="T67" fmla="*/ 1 h 39"/>
                <a:gd name="T68" fmla="*/ 10 w 27"/>
                <a:gd name="T69" fmla="*/ 2 h 39"/>
                <a:gd name="T70" fmla="*/ 9 w 27"/>
                <a:gd name="T71" fmla="*/ 4 h 39"/>
                <a:gd name="T72" fmla="*/ 8 w 27"/>
                <a:gd name="T73" fmla="*/ 5 h 39"/>
                <a:gd name="T74" fmla="*/ 7 w 27"/>
                <a:gd name="T75" fmla="*/ 7 h 39"/>
                <a:gd name="T76" fmla="*/ 5 w 27"/>
                <a:gd name="T77" fmla="*/ 9 h 39"/>
                <a:gd name="T78" fmla="*/ 4 w 27"/>
                <a:gd name="T79" fmla="*/ 11 h 39"/>
                <a:gd name="T80" fmla="*/ 3 w 27"/>
                <a:gd name="T81" fmla="*/ 13 h 39"/>
                <a:gd name="T82" fmla="*/ 3 w 27"/>
                <a:gd name="T83" fmla="*/ 15 h 39"/>
                <a:gd name="T84" fmla="*/ 1 w 27"/>
                <a:gd name="T85" fmla="*/ 18 h 39"/>
                <a:gd name="T86" fmla="*/ 1 w 27"/>
                <a:gd name="T87" fmla="*/ 20 h 39"/>
                <a:gd name="T88" fmla="*/ 0 w 27"/>
                <a:gd name="T89" fmla="*/ 22 h 39"/>
                <a:gd name="T90" fmla="*/ 0 w 27"/>
                <a:gd name="T91" fmla="*/ 24 h 39"/>
                <a:gd name="T92" fmla="*/ 0 w 27"/>
                <a:gd name="T93" fmla="*/ 27 h 39"/>
                <a:gd name="T94" fmla="*/ 1 w 27"/>
                <a:gd name="T95" fmla="*/ 31 h 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" h="39">
                  <a:moveTo>
                    <a:pt x="1" y="31"/>
                  </a:moveTo>
                  <a:lnTo>
                    <a:pt x="3" y="32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4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20" y="37"/>
                  </a:lnTo>
                  <a:lnTo>
                    <a:pt x="22" y="39"/>
                  </a:lnTo>
                  <a:lnTo>
                    <a:pt x="23" y="35"/>
                  </a:lnTo>
                  <a:lnTo>
                    <a:pt x="26" y="32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27" y="24"/>
                  </a:lnTo>
                  <a:lnTo>
                    <a:pt x="26" y="23"/>
                  </a:lnTo>
                  <a:lnTo>
                    <a:pt x="26" y="20"/>
                  </a:lnTo>
                  <a:lnTo>
                    <a:pt x="25" y="18"/>
                  </a:lnTo>
                  <a:lnTo>
                    <a:pt x="23" y="15"/>
                  </a:lnTo>
                  <a:lnTo>
                    <a:pt x="21" y="13"/>
                  </a:lnTo>
                  <a:lnTo>
                    <a:pt x="20" y="10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6" y="4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9" y="4"/>
                  </a:lnTo>
                  <a:lnTo>
                    <a:pt x="8" y="5"/>
                  </a:lnTo>
                  <a:lnTo>
                    <a:pt x="7" y="7"/>
                  </a:lnTo>
                  <a:lnTo>
                    <a:pt x="5" y="9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2" name="Freeform 54"/>
            <p:cNvSpPr>
              <a:spLocks/>
            </p:cNvSpPr>
            <p:nvPr/>
          </p:nvSpPr>
          <p:spPr bwMode="auto">
            <a:xfrm>
              <a:off x="5109" y="1747"/>
              <a:ext cx="31" cy="26"/>
            </a:xfrm>
            <a:custGeom>
              <a:avLst/>
              <a:gdLst>
                <a:gd name="T0" fmla="*/ 0 w 31"/>
                <a:gd name="T1" fmla="*/ 8 h 26"/>
                <a:gd name="T2" fmla="*/ 18 w 31"/>
                <a:gd name="T3" fmla="*/ 26 h 26"/>
                <a:gd name="T4" fmla="*/ 31 w 31"/>
                <a:gd name="T5" fmla="*/ 13 h 26"/>
                <a:gd name="T6" fmla="*/ 29 w 31"/>
                <a:gd name="T7" fmla="*/ 10 h 26"/>
                <a:gd name="T8" fmla="*/ 27 w 31"/>
                <a:gd name="T9" fmla="*/ 8 h 26"/>
                <a:gd name="T10" fmla="*/ 26 w 31"/>
                <a:gd name="T11" fmla="*/ 6 h 26"/>
                <a:gd name="T12" fmla="*/ 23 w 31"/>
                <a:gd name="T13" fmla="*/ 5 h 26"/>
                <a:gd name="T14" fmla="*/ 21 w 31"/>
                <a:gd name="T15" fmla="*/ 2 h 26"/>
                <a:gd name="T16" fmla="*/ 20 w 31"/>
                <a:gd name="T17" fmla="*/ 1 h 26"/>
                <a:gd name="T18" fmla="*/ 17 w 31"/>
                <a:gd name="T19" fmla="*/ 1 h 26"/>
                <a:gd name="T20" fmla="*/ 16 w 31"/>
                <a:gd name="T21" fmla="*/ 0 h 26"/>
                <a:gd name="T22" fmla="*/ 13 w 31"/>
                <a:gd name="T23" fmla="*/ 0 h 26"/>
                <a:gd name="T24" fmla="*/ 11 w 31"/>
                <a:gd name="T25" fmla="*/ 0 h 26"/>
                <a:gd name="T26" fmla="*/ 9 w 31"/>
                <a:gd name="T27" fmla="*/ 0 h 26"/>
                <a:gd name="T28" fmla="*/ 7 w 31"/>
                <a:gd name="T29" fmla="*/ 0 h 26"/>
                <a:gd name="T30" fmla="*/ 4 w 31"/>
                <a:gd name="T31" fmla="*/ 1 h 26"/>
                <a:gd name="T32" fmla="*/ 3 w 31"/>
                <a:gd name="T33" fmla="*/ 2 h 26"/>
                <a:gd name="T34" fmla="*/ 2 w 31"/>
                <a:gd name="T35" fmla="*/ 5 h 26"/>
                <a:gd name="T36" fmla="*/ 0 w 31"/>
                <a:gd name="T37" fmla="*/ 8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1" h="26">
                  <a:moveTo>
                    <a:pt x="0" y="8"/>
                  </a:moveTo>
                  <a:lnTo>
                    <a:pt x="18" y="26"/>
                  </a:lnTo>
                  <a:lnTo>
                    <a:pt x="31" y="13"/>
                  </a:lnTo>
                  <a:lnTo>
                    <a:pt x="29" y="10"/>
                  </a:lnTo>
                  <a:lnTo>
                    <a:pt x="27" y="8"/>
                  </a:lnTo>
                  <a:lnTo>
                    <a:pt x="26" y="6"/>
                  </a:lnTo>
                  <a:lnTo>
                    <a:pt x="23" y="5"/>
                  </a:lnTo>
                  <a:lnTo>
                    <a:pt x="21" y="2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3" name="Freeform 55"/>
            <p:cNvSpPr>
              <a:spLocks/>
            </p:cNvSpPr>
            <p:nvPr/>
          </p:nvSpPr>
          <p:spPr bwMode="auto">
            <a:xfrm>
              <a:off x="5087" y="1783"/>
              <a:ext cx="34" cy="34"/>
            </a:xfrm>
            <a:custGeom>
              <a:avLst/>
              <a:gdLst>
                <a:gd name="T0" fmla="*/ 2 w 34"/>
                <a:gd name="T1" fmla="*/ 8 h 34"/>
                <a:gd name="T2" fmla="*/ 0 w 34"/>
                <a:gd name="T3" fmla="*/ 9 h 34"/>
                <a:gd name="T4" fmla="*/ 0 w 34"/>
                <a:gd name="T5" fmla="*/ 12 h 34"/>
                <a:gd name="T6" fmla="*/ 0 w 34"/>
                <a:gd name="T7" fmla="*/ 13 h 34"/>
                <a:gd name="T8" fmla="*/ 2 w 34"/>
                <a:gd name="T9" fmla="*/ 14 h 34"/>
                <a:gd name="T10" fmla="*/ 2 w 34"/>
                <a:gd name="T11" fmla="*/ 17 h 34"/>
                <a:gd name="T12" fmla="*/ 3 w 34"/>
                <a:gd name="T13" fmla="*/ 18 h 34"/>
                <a:gd name="T14" fmla="*/ 3 w 34"/>
                <a:gd name="T15" fmla="*/ 19 h 34"/>
                <a:gd name="T16" fmla="*/ 4 w 34"/>
                <a:gd name="T17" fmla="*/ 21 h 34"/>
                <a:gd name="T18" fmla="*/ 5 w 34"/>
                <a:gd name="T19" fmla="*/ 22 h 34"/>
                <a:gd name="T20" fmla="*/ 7 w 34"/>
                <a:gd name="T21" fmla="*/ 23 h 34"/>
                <a:gd name="T22" fmla="*/ 8 w 34"/>
                <a:gd name="T23" fmla="*/ 26 h 34"/>
                <a:gd name="T24" fmla="*/ 9 w 34"/>
                <a:gd name="T25" fmla="*/ 27 h 34"/>
                <a:gd name="T26" fmla="*/ 11 w 34"/>
                <a:gd name="T27" fmla="*/ 29 h 34"/>
                <a:gd name="T28" fmla="*/ 12 w 34"/>
                <a:gd name="T29" fmla="*/ 30 h 34"/>
                <a:gd name="T30" fmla="*/ 13 w 34"/>
                <a:gd name="T31" fmla="*/ 31 h 34"/>
                <a:gd name="T32" fmla="*/ 14 w 34"/>
                <a:gd name="T33" fmla="*/ 34 h 34"/>
                <a:gd name="T34" fmla="*/ 16 w 34"/>
                <a:gd name="T35" fmla="*/ 34 h 34"/>
                <a:gd name="T36" fmla="*/ 17 w 34"/>
                <a:gd name="T37" fmla="*/ 32 h 34"/>
                <a:gd name="T38" fmla="*/ 18 w 34"/>
                <a:gd name="T39" fmla="*/ 32 h 34"/>
                <a:gd name="T40" fmla="*/ 21 w 34"/>
                <a:gd name="T41" fmla="*/ 32 h 34"/>
                <a:gd name="T42" fmla="*/ 21 w 34"/>
                <a:gd name="T43" fmla="*/ 31 h 34"/>
                <a:gd name="T44" fmla="*/ 22 w 34"/>
                <a:gd name="T45" fmla="*/ 31 h 34"/>
                <a:gd name="T46" fmla="*/ 24 w 34"/>
                <a:gd name="T47" fmla="*/ 30 h 34"/>
                <a:gd name="T48" fmla="*/ 25 w 34"/>
                <a:gd name="T49" fmla="*/ 29 h 34"/>
                <a:gd name="T50" fmla="*/ 26 w 34"/>
                <a:gd name="T51" fmla="*/ 27 h 34"/>
                <a:gd name="T52" fmla="*/ 26 w 34"/>
                <a:gd name="T53" fmla="*/ 26 h 34"/>
                <a:gd name="T54" fmla="*/ 27 w 34"/>
                <a:gd name="T55" fmla="*/ 25 h 34"/>
                <a:gd name="T56" fmla="*/ 29 w 34"/>
                <a:gd name="T57" fmla="*/ 23 h 34"/>
                <a:gd name="T58" fmla="*/ 30 w 34"/>
                <a:gd name="T59" fmla="*/ 22 h 34"/>
                <a:gd name="T60" fmla="*/ 31 w 34"/>
                <a:gd name="T61" fmla="*/ 21 h 34"/>
                <a:gd name="T62" fmla="*/ 33 w 34"/>
                <a:gd name="T63" fmla="*/ 21 h 34"/>
                <a:gd name="T64" fmla="*/ 33 w 34"/>
                <a:gd name="T65" fmla="*/ 16 h 34"/>
                <a:gd name="T66" fmla="*/ 34 w 34"/>
                <a:gd name="T67" fmla="*/ 13 h 34"/>
                <a:gd name="T68" fmla="*/ 33 w 34"/>
                <a:gd name="T69" fmla="*/ 9 h 34"/>
                <a:gd name="T70" fmla="*/ 31 w 34"/>
                <a:gd name="T71" fmla="*/ 8 h 34"/>
                <a:gd name="T72" fmla="*/ 30 w 34"/>
                <a:gd name="T73" fmla="*/ 5 h 34"/>
                <a:gd name="T74" fmla="*/ 29 w 34"/>
                <a:gd name="T75" fmla="*/ 3 h 34"/>
                <a:gd name="T76" fmla="*/ 26 w 34"/>
                <a:gd name="T77" fmla="*/ 1 h 34"/>
                <a:gd name="T78" fmla="*/ 24 w 34"/>
                <a:gd name="T79" fmla="*/ 1 h 34"/>
                <a:gd name="T80" fmla="*/ 21 w 34"/>
                <a:gd name="T81" fmla="*/ 0 h 34"/>
                <a:gd name="T82" fmla="*/ 17 w 34"/>
                <a:gd name="T83" fmla="*/ 0 h 34"/>
                <a:gd name="T84" fmla="*/ 14 w 34"/>
                <a:gd name="T85" fmla="*/ 0 h 34"/>
                <a:gd name="T86" fmla="*/ 11 w 34"/>
                <a:gd name="T87" fmla="*/ 1 h 34"/>
                <a:gd name="T88" fmla="*/ 8 w 34"/>
                <a:gd name="T89" fmla="*/ 3 h 34"/>
                <a:gd name="T90" fmla="*/ 5 w 34"/>
                <a:gd name="T91" fmla="*/ 4 h 34"/>
                <a:gd name="T92" fmla="*/ 3 w 34"/>
                <a:gd name="T93" fmla="*/ 5 h 34"/>
                <a:gd name="T94" fmla="*/ 2 w 34"/>
                <a:gd name="T95" fmla="*/ 8 h 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4" h="34">
                  <a:moveTo>
                    <a:pt x="2" y="8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2" y="14"/>
                  </a:lnTo>
                  <a:lnTo>
                    <a:pt x="2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9" y="27"/>
                  </a:lnTo>
                  <a:lnTo>
                    <a:pt x="11" y="29"/>
                  </a:lnTo>
                  <a:lnTo>
                    <a:pt x="12" y="30"/>
                  </a:lnTo>
                  <a:lnTo>
                    <a:pt x="13" y="31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21" y="32"/>
                  </a:lnTo>
                  <a:lnTo>
                    <a:pt x="21" y="31"/>
                  </a:lnTo>
                  <a:lnTo>
                    <a:pt x="22" y="31"/>
                  </a:lnTo>
                  <a:lnTo>
                    <a:pt x="24" y="30"/>
                  </a:lnTo>
                  <a:lnTo>
                    <a:pt x="25" y="29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7" y="25"/>
                  </a:lnTo>
                  <a:lnTo>
                    <a:pt x="29" y="23"/>
                  </a:lnTo>
                  <a:lnTo>
                    <a:pt x="30" y="22"/>
                  </a:lnTo>
                  <a:lnTo>
                    <a:pt x="31" y="21"/>
                  </a:lnTo>
                  <a:lnTo>
                    <a:pt x="33" y="21"/>
                  </a:lnTo>
                  <a:lnTo>
                    <a:pt x="33" y="16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31" y="8"/>
                  </a:lnTo>
                  <a:lnTo>
                    <a:pt x="30" y="5"/>
                  </a:lnTo>
                  <a:lnTo>
                    <a:pt x="29" y="3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8" y="3"/>
                  </a:lnTo>
                  <a:lnTo>
                    <a:pt x="5" y="4"/>
                  </a:lnTo>
                  <a:lnTo>
                    <a:pt x="3" y="5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4" name="Freeform 56"/>
            <p:cNvSpPr>
              <a:spLocks/>
            </p:cNvSpPr>
            <p:nvPr/>
          </p:nvSpPr>
          <p:spPr bwMode="auto">
            <a:xfrm>
              <a:off x="4977" y="1786"/>
              <a:ext cx="18" cy="31"/>
            </a:xfrm>
            <a:custGeom>
              <a:avLst/>
              <a:gdLst>
                <a:gd name="T0" fmla="*/ 0 w 18"/>
                <a:gd name="T1" fmla="*/ 18 h 31"/>
                <a:gd name="T2" fmla="*/ 2 w 18"/>
                <a:gd name="T3" fmla="*/ 18 h 31"/>
                <a:gd name="T4" fmla="*/ 3 w 18"/>
                <a:gd name="T5" fmla="*/ 19 h 31"/>
                <a:gd name="T6" fmla="*/ 4 w 18"/>
                <a:gd name="T7" fmla="*/ 20 h 31"/>
                <a:gd name="T8" fmla="*/ 6 w 18"/>
                <a:gd name="T9" fmla="*/ 22 h 31"/>
                <a:gd name="T10" fmla="*/ 7 w 18"/>
                <a:gd name="T11" fmla="*/ 23 h 31"/>
                <a:gd name="T12" fmla="*/ 8 w 18"/>
                <a:gd name="T13" fmla="*/ 24 h 31"/>
                <a:gd name="T14" fmla="*/ 9 w 18"/>
                <a:gd name="T15" fmla="*/ 26 h 31"/>
                <a:gd name="T16" fmla="*/ 9 w 18"/>
                <a:gd name="T17" fmla="*/ 27 h 31"/>
                <a:gd name="T18" fmla="*/ 11 w 18"/>
                <a:gd name="T19" fmla="*/ 28 h 31"/>
                <a:gd name="T20" fmla="*/ 12 w 18"/>
                <a:gd name="T21" fmla="*/ 28 h 31"/>
                <a:gd name="T22" fmla="*/ 13 w 18"/>
                <a:gd name="T23" fmla="*/ 29 h 31"/>
                <a:gd name="T24" fmla="*/ 15 w 18"/>
                <a:gd name="T25" fmla="*/ 29 h 31"/>
                <a:gd name="T26" fmla="*/ 16 w 18"/>
                <a:gd name="T27" fmla="*/ 31 h 31"/>
                <a:gd name="T28" fmla="*/ 18 w 18"/>
                <a:gd name="T29" fmla="*/ 31 h 31"/>
                <a:gd name="T30" fmla="*/ 18 w 18"/>
                <a:gd name="T31" fmla="*/ 0 h 31"/>
                <a:gd name="T32" fmla="*/ 0 w 18"/>
                <a:gd name="T33" fmla="*/ 1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31">
                  <a:moveTo>
                    <a:pt x="0" y="18"/>
                  </a:moveTo>
                  <a:lnTo>
                    <a:pt x="2" y="18"/>
                  </a:lnTo>
                  <a:lnTo>
                    <a:pt x="3" y="19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7" y="23"/>
                  </a:lnTo>
                  <a:lnTo>
                    <a:pt x="8" y="24"/>
                  </a:lnTo>
                  <a:lnTo>
                    <a:pt x="9" y="26"/>
                  </a:lnTo>
                  <a:lnTo>
                    <a:pt x="9" y="27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3" y="29"/>
                  </a:lnTo>
                  <a:lnTo>
                    <a:pt x="15" y="29"/>
                  </a:lnTo>
                  <a:lnTo>
                    <a:pt x="16" y="31"/>
                  </a:lnTo>
                  <a:lnTo>
                    <a:pt x="18" y="31"/>
                  </a:lnTo>
                  <a:lnTo>
                    <a:pt x="18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5" name="Freeform 57"/>
            <p:cNvSpPr>
              <a:spLocks/>
            </p:cNvSpPr>
            <p:nvPr/>
          </p:nvSpPr>
          <p:spPr bwMode="auto">
            <a:xfrm>
              <a:off x="5064" y="1827"/>
              <a:ext cx="32" cy="34"/>
            </a:xfrm>
            <a:custGeom>
              <a:avLst/>
              <a:gdLst>
                <a:gd name="T0" fmla="*/ 1 w 32"/>
                <a:gd name="T1" fmla="*/ 13 h 34"/>
                <a:gd name="T2" fmla="*/ 0 w 32"/>
                <a:gd name="T3" fmla="*/ 14 h 34"/>
                <a:gd name="T4" fmla="*/ 0 w 32"/>
                <a:gd name="T5" fmla="*/ 16 h 34"/>
                <a:gd name="T6" fmla="*/ 0 w 32"/>
                <a:gd name="T7" fmla="*/ 17 h 34"/>
                <a:gd name="T8" fmla="*/ 1 w 32"/>
                <a:gd name="T9" fmla="*/ 18 h 34"/>
                <a:gd name="T10" fmla="*/ 1 w 32"/>
                <a:gd name="T11" fmla="*/ 19 h 34"/>
                <a:gd name="T12" fmla="*/ 3 w 32"/>
                <a:gd name="T13" fmla="*/ 21 h 34"/>
                <a:gd name="T14" fmla="*/ 3 w 32"/>
                <a:gd name="T15" fmla="*/ 22 h 34"/>
                <a:gd name="T16" fmla="*/ 4 w 32"/>
                <a:gd name="T17" fmla="*/ 23 h 34"/>
                <a:gd name="T18" fmla="*/ 5 w 32"/>
                <a:gd name="T19" fmla="*/ 23 h 34"/>
                <a:gd name="T20" fmla="*/ 6 w 32"/>
                <a:gd name="T21" fmla="*/ 25 h 34"/>
                <a:gd name="T22" fmla="*/ 8 w 32"/>
                <a:gd name="T23" fmla="*/ 26 h 34"/>
                <a:gd name="T24" fmla="*/ 9 w 32"/>
                <a:gd name="T25" fmla="*/ 27 h 34"/>
                <a:gd name="T26" fmla="*/ 10 w 32"/>
                <a:gd name="T27" fmla="*/ 29 h 34"/>
                <a:gd name="T28" fmla="*/ 12 w 32"/>
                <a:gd name="T29" fmla="*/ 30 h 34"/>
                <a:gd name="T30" fmla="*/ 13 w 32"/>
                <a:gd name="T31" fmla="*/ 31 h 34"/>
                <a:gd name="T32" fmla="*/ 14 w 32"/>
                <a:gd name="T33" fmla="*/ 34 h 34"/>
                <a:gd name="T34" fmla="*/ 15 w 32"/>
                <a:gd name="T35" fmla="*/ 34 h 34"/>
                <a:gd name="T36" fmla="*/ 17 w 32"/>
                <a:gd name="T37" fmla="*/ 32 h 34"/>
                <a:gd name="T38" fmla="*/ 18 w 32"/>
                <a:gd name="T39" fmla="*/ 32 h 34"/>
                <a:gd name="T40" fmla="*/ 19 w 32"/>
                <a:gd name="T41" fmla="*/ 31 h 34"/>
                <a:gd name="T42" fmla="*/ 21 w 32"/>
                <a:gd name="T43" fmla="*/ 30 h 34"/>
                <a:gd name="T44" fmla="*/ 22 w 32"/>
                <a:gd name="T45" fmla="*/ 29 h 34"/>
                <a:gd name="T46" fmla="*/ 23 w 32"/>
                <a:gd name="T47" fmla="*/ 27 h 34"/>
                <a:gd name="T48" fmla="*/ 23 w 32"/>
                <a:gd name="T49" fmla="*/ 26 h 34"/>
                <a:gd name="T50" fmla="*/ 25 w 32"/>
                <a:gd name="T51" fmla="*/ 25 h 34"/>
                <a:gd name="T52" fmla="*/ 26 w 32"/>
                <a:gd name="T53" fmla="*/ 23 h 34"/>
                <a:gd name="T54" fmla="*/ 27 w 32"/>
                <a:gd name="T55" fmla="*/ 23 h 34"/>
                <a:gd name="T56" fmla="*/ 27 w 32"/>
                <a:gd name="T57" fmla="*/ 22 h 34"/>
                <a:gd name="T58" fmla="*/ 28 w 32"/>
                <a:gd name="T59" fmla="*/ 21 h 34"/>
                <a:gd name="T60" fmla="*/ 30 w 32"/>
                <a:gd name="T61" fmla="*/ 21 h 34"/>
                <a:gd name="T62" fmla="*/ 32 w 32"/>
                <a:gd name="T63" fmla="*/ 21 h 34"/>
                <a:gd name="T64" fmla="*/ 32 w 32"/>
                <a:gd name="T65" fmla="*/ 17 h 34"/>
                <a:gd name="T66" fmla="*/ 31 w 32"/>
                <a:gd name="T67" fmla="*/ 14 h 34"/>
                <a:gd name="T68" fmla="*/ 30 w 32"/>
                <a:gd name="T69" fmla="*/ 12 h 34"/>
                <a:gd name="T70" fmla="*/ 28 w 32"/>
                <a:gd name="T71" fmla="*/ 9 h 34"/>
                <a:gd name="T72" fmla="*/ 27 w 32"/>
                <a:gd name="T73" fmla="*/ 7 h 34"/>
                <a:gd name="T74" fmla="*/ 25 w 32"/>
                <a:gd name="T75" fmla="*/ 5 h 34"/>
                <a:gd name="T76" fmla="*/ 22 w 32"/>
                <a:gd name="T77" fmla="*/ 3 h 34"/>
                <a:gd name="T78" fmla="*/ 19 w 32"/>
                <a:gd name="T79" fmla="*/ 1 h 34"/>
                <a:gd name="T80" fmla="*/ 17 w 32"/>
                <a:gd name="T81" fmla="*/ 0 h 34"/>
                <a:gd name="T82" fmla="*/ 13 w 32"/>
                <a:gd name="T83" fmla="*/ 0 h 34"/>
                <a:gd name="T84" fmla="*/ 10 w 32"/>
                <a:gd name="T85" fmla="*/ 0 h 34"/>
                <a:gd name="T86" fmla="*/ 8 w 32"/>
                <a:gd name="T87" fmla="*/ 1 h 34"/>
                <a:gd name="T88" fmla="*/ 5 w 32"/>
                <a:gd name="T89" fmla="*/ 3 h 34"/>
                <a:gd name="T90" fmla="*/ 4 w 32"/>
                <a:gd name="T91" fmla="*/ 5 h 34"/>
                <a:gd name="T92" fmla="*/ 1 w 32"/>
                <a:gd name="T93" fmla="*/ 8 h 34"/>
                <a:gd name="T94" fmla="*/ 1 w 32"/>
                <a:gd name="T95" fmla="*/ 13 h 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2" h="34">
                  <a:moveTo>
                    <a:pt x="1" y="13"/>
                  </a:move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6" y="25"/>
                  </a:lnTo>
                  <a:lnTo>
                    <a:pt x="8" y="26"/>
                  </a:lnTo>
                  <a:lnTo>
                    <a:pt x="9" y="27"/>
                  </a:lnTo>
                  <a:lnTo>
                    <a:pt x="10" y="29"/>
                  </a:lnTo>
                  <a:lnTo>
                    <a:pt x="12" y="30"/>
                  </a:lnTo>
                  <a:lnTo>
                    <a:pt x="13" y="31"/>
                  </a:lnTo>
                  <a:lnTo>
                    <a:pt x="14" y="34"/>
                  </a:lnTo>
                  <a:lnTo>
                    <a:pt x="15" y="34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9" y="31"/>
                  </a:lnTo>
                  <a:lnTo>
                    <a:pt x="21" y="30"/>
                  </a:lnTo>
                  <a:lnTo>
                    <a:pt x="22" y="29"/>
                  </a:lnTo>
                  <a:lnTo>
                    <a:pt x="23" y="27"/>
                  </a:lnTo>
                  <a:lnTo>
                    <a:pt x="23" y="26"/>
                  </a:lnTo>
                  <a:lnTo>
                    <a:pt x="25" y="25"/>
                  </a:lnTo>
                  <a:lnTo>
                    <a:pt x="26" y="23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8" y="21"/>
                  </a:lnTo>
                  <a:lnTo>
                    <a:pt x="30" y="21"/>
                  </a:lnTo>
                  <a:lnTo>
                    <a:pt x="32" y="21"/>
                  </a:lnTo>
                  <a:lnTo>
                    <a:pt x="32" y="17"/>
                  </a:lnTo>
                  <a:lnTo>
                    <a:pt x="31" y="14"/>
                  </a:lnTo>
                  <a:lnTo>
                    <a:pt x="30" y="12"/>
                  </a:lnTo>
                  <a:lnTo>
                    <a:pt x="28" y="9"/>
                  </a:lnTo>
                  <a:lnTo>
                    <a:pt x="27" y="7"/>
                  </a:lnTo>
                  <a:lnTo>
                    <a:pt x="25" y="5"/>
                  </a:lnTo>
                  <a:lnTo>
                    <a:pt x="22" y="3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1" y="8"/>
                  </a:lnTo>
                  <a:lnTo>
                    <a:pt x="1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6" name="Freeform 58"/>
            <p:cNvSpPr>
              <a:spLocks/>
            </p:cNvSpPr>
            <p:nvPr/>
          </p:nvSpPr>
          <p:spPr bwMode="auto">
            <a:xfrm>
              <a:off x="4963" y="1832"/>
              <a:ext cx="22" cy="29"/>
            </a:xfrm>
            <a:custGeom>
              <a:avLst/>
              <a:gdLst>
                <a:gd name="T0" fmla="*/ 1 w 22"/>
                <a:gd name="T1" fmla="*/ 8 h 29"/>
                <a:gd name="T2" fmla="*/ 0 w 22"/>
                <a:gd name="T3" fmla="*/ 9 h 29"/>
                <a:gd name="T4" fmla="*/ 0 w 22"/>
                <a:gd name="T5" fmla="*/ 11 h 29"/>
                <a:gd name="T6" fmla="*/ 1 w 22"/>
                <a:gd name="T7" fmla="*/ 12 h 29"/>
                <a:gd name="T8" fmla="*/ 1 w 22"/>
                <a:gd name="T9" fmla="*/ 13 h 29"/>
                <a:gd name="T10" fmla="*/ 3 w 22"/>
                <a:gd name="T11" fmla="*/ 14 h 29"/>
                <a:gd name="T12" fmla="*/ 3 w 22"/>
                <a:gd name="T13" fmla="*/ 16 h 29"/>
                <a:gd name="T14" fmla="*/ 4 w 22"/>
                <a:gd name="T15" fmla="*/ 17 h 29"/>
                <a:gd name="T16" fmla="*/ 5 w 22"/>
                <a:gd name="T17" fmla="*/ 18 h 29"/>
                <a:gd name="T18" fmla="*/ 7 w 22"/>
                <a:gd name="T19" fmla="*/ 18 h 29"/>
                <a:gd name="T20" fmla="*/ 8 w 22"/>
                <a:gd name="T21" fmla="*/ 20 h 29"/>
                <a:gd name="T22" fmla="*/ 9 w 22"/>
                <a:gd name="T23" fmla="*/ 21 h 29"/>
                <a:gd name="T24" fmla="*/ 10 w 22"/>
                <a:gd name="T25" fmla="*/ 22 h 29"/>
                <a:gd name="T26" fmla="*/ 12 w 22"/>
                <a:gd name="T27" fmla="*/ 24 h 29"/>
                <a:gd name="T28" fmla="*/ 12 w 22"/>
                <a:gd name="T29" fmla="*/ 25 h 29"/>
                <a:gd name="T30" fmla="*/ 13 w 22"/>
                <a:gd name="T31" fmla="*/ 26 h 29"/>
                <a:gd name="T32" fmla="*/ 14 w 22"/>
                <a:gd name="T33" fmla="*/ 29 h 29"/>
                <a:gd name="T34" fmla="*/ 22 w 22"/>
                <a:gd name="T35" fmla="*/ 29 h 29"/>
                <a:gd name="T36" fmla="*/ 22 w 22"/>
                <a:gd name="T37" fmla="*/ 3 h 29"/>
                <a:gd name="T38" fmla="*/ 20 w 22"/>
                <a:gd name="T39" fmla="*/ 2 h 29"/>
                <a:gd name="T40" fmla="*/ 18 w 22"/>
                <a:gd name="T41" fmla="*/ 2 h 29"/>
                <a:gd name="T42" fmla="*/ 17 w 22"/>
                <a:gd name="T43" fmla="*/ 2 h 29"/>
                <a:gd name="T44" fmla="*/ 16 w 22"/>
                <a:gd name="T45" fmla="*/ 2 h 29"/>
                <a:gd name="T46" fmla="*/ 14 w 22"/>
                <a:gd name="T47" fmla="*/ 2 h 29"/>
                <a:gd name="T48" fmla="*/ 13 w 22"/>
                <a:gd name="T49" fmla="*/ 0 h 29"/>
                <a:gd name="T50" fmla="*/ 12 w 22"/>
                <a:gd name="T51" fmla="*/ 0 h 29"/>
                <a:gd name="T52" fmla="*/ 10 w 22"/>
                <a:gd name="T53" fmla="*/ 2 h 29"/>
                <a:gd name="T54" fmla="*/ 9 w 22"/>
                <a:gd name="T55" fmla="*/ 2 h 29"/>
                <a:gd name="T56" fmla="*/ 8 w 22"/>
                <a:gd name="T57" fmla="*/ 2 h 29"/>
                <a:gd name="T58" fmla="*/ 7 w 22"/>
                <a:gd name="T59" fmla="*/ 2 h 29"/>
                <a:gd name="T60" fmla="*/ 5 w 22"/>
                <a:gd name="T61" fmla="*/ 3 h 29"/>
                <a:gd name="T62" fmla="*/ 4 w 22"/>
                <a:gd name="T63" fmla="*/ 3 h 29"/>
                <a:gd name="T64" fmla="*/ 3 w 22"/>
                <a:gd name="T65" fmla="*/ 4 h 29"/>
                <a:gd name="T66" fmla="*/ 1 w 22"/>
                <a:gd name="T67" fmla="*/ 5 h 29"/>
                <a:gd name="T68" fmla="*/ 1 w 22"/>
                <a:gd name="T69" fmla="*/ 8 h 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" h="29">
                  <a:moveTo>
                    <a:pt x="1" y="8"/>
                  </a:moveTo>
                  <a:lnTo>
                    <a:pt x="0" y="9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8" y="20"/>
                  </a:lnTo>
                  <a:lnTo>
                    <a:pt x="9" y="21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3" y="26"/>
                  </a:lnTo>
                  <a:lnTo>
                    <a:pt x="14" y="29"/>
                  </a:lnTo>
                  <a:lnTo>
                    <a:pt x="22" y="29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4"/>
                  </a:lnTo>
                  <a:lnTo>
                    <a:pt x="1" y="5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7" name="Freeform 59"/>
            <p:cNvSpPr>
              <a:spLocks/>
            </p:cNvSpPr>
            <p:nvPr/>
          </p:nvSpPr>
          <p:spPr bwMode="auto">
            <a:xfrm>
              <a:off x="5052" y="1870"/>
              <a:ext cx="20" cy="27"/>
            </a:xfrm>
            <a:custGeom>
              <a:avLst/>
              <a:gdLst>
                <a:gd name="T0" fmla="*/ 0 w 20"/>
                <a:gd name="T1" fmla="*/ 9 h 27"/>
                <a:gd name="T2" fmla="*/ 0 w 20"/>
                <a:gd name="T3" fmla="*/ 27 h 27"/>
                <a:gd name="T4" fmla="*/ 18 w 20"/>
                <a:gd name="T5" fmla="*/ 27 h 27"/>
                <a:gd name="T6" fmla="*/ 18 w 20"/>
                <a:gd name="T7" fmla="*/ 24 h 27"/>
                <a:gd name="T8" fmla="*/ 18 w 20"/>
                <a:gd name="T9" fmla="*/ 22 h 27"/>
                <a:gd name="T10" fmla="*/ 20 w 20"/>
                <a:gd name="T11" fmla="*/ 18 h 27"/>
                <a:gd name="T12" fmla="*/ 18 w 20"/>
                <a:gd name="T13" fmla="*/ 15 h 27"/>
                <a:gd name="T14" fmla="*/ 18 w 20"/>
                <a:gd name="T15" fmla="*/ 13 h 27"/>
                <a:gd name="T16" fmla="*/ 17 w 20"/>
                <a:gd name="T17" fmla="*/ 10 h 27"/>
                <a:gd name="T18" fmla="*/ 17 w 20"/>
                <a:gd name="T19" fmla="*/ 8 h 27"/>
                <a:gd name="T20" fmla="*/ 16 w 20"/>
                <a:gd name="T21" fmla="*/ 5 h 27"/>
                <a:gd name="T22" fmla="*/ 15 w 20"/>
                <a:gd name="T23" fmla="*/ 2 h 27"/>
                <a:gd name="T24" fmla="*/ 12 w 20"/>
                <a:gd name="T25" fmla="*/ 1 h 27"/>
                <a:gd name="T26" fmla="*/ 11 w 20"/>
                <a:gd name="T27" fmla="*/ 0 h 27"/>
                <a:gd name="T28" fmla="*/ 8 w 20"/>
                <a:gd name="T29" fmla="*/ 0 h 27"/>
                <a:gd name="T30" fmla="*/ 7 w 20"/>
                <a:gd name="T31" fmla="*/ 1 h 27"/>
                <a:gd name="T32" fmla="*/ 4 w 20"/>
                <a:gd name="T33" fmla="*/ 2 h 27"/>
                <a:gd name="T34" fmla="*/ 2 w 20"/>
                <a:gd name="T35" fmla="*/ 5 h 27"/>
                <a:gd name="T36" fmla="*/ 0 w 20"/>
                <a:gd name="T37" fmla="*/ 9 h 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7">
                  <a:moveTo>
                    <a:pt x="0" y="9"/>
                  </a:moveTo>
                  <a:lnTo>
                    <a:pt x="0" y="27"/>
                  </a:lnTo>
                  <a:lnTo>
                    <a:pt x="18" y="27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18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7" y="10"/>
                  </a:lnTo>
                  <a:lnTo>
                    <a:pt x="17" y="8"/>
                  </a:lnTo>
                  <a:lnTo>
                    <a:pt x="16" y="5"/>
                  </a:lnTo>
                  <a:lnTo>
                    <a:pt x="15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8" name="Freeform 60"/>
            <p:cNvSpPr>
              <a:spLocks/>
            </p:cNvSpPr>
            <p:nvPr/>
          </p:nvSpPr>
          <p:spPr bwMode="auto">
            <a:xfrm>
              <a:off x="4953" y="1870"/>
              <a:ext cx="23" cy="27"/>
            </a:xfrm>
            <a:custGeom>
              <a:avLst/>
              <a:gdLst>
                <a:gd name="T0" fmla="*/ 1 w 23"/>
                <a:gd name="T1" fmla="*/ 9 h 27"/>
                <a:gd name="T2" fmla="*/ 0 w 23"/>
                <a:gd name="T3" fmla="*/ 9 h 27"/>
                <a:gd name="T4" fmla="*/ 0 w 23"/>
                <a:gd name="T5" fmla="*/ 10 h 27"/>
                <a:gd name="T6" fmla="*/ 0 w 23"/>
                <a:gd name="T7" fmla="*/ 11 h 27"/>
                <a:gd name="T8" fmla="*/ 1 w 23"/>
                <a:gd name="T9" fmla="*/ 13 h 27"/>
                <a:gd name="T10" fmla="*/ 1 w 23"/>
                <a:gd name="T11" fmla="*/ 14 h 27"/>
                <a:gd name="T12" fmla="*/ 2 w 23"/>
                <a:gd name="T13" fmla="*/ 15 h 27"/>
                <a:gd name="T14" fmla="*/ 2 w 23"/>
                <a:gd name="T15" fmla="*/ 17 h 27"/>
                <a:gd name="T16" fmla="*/ 4 w 23"/>
                <a:gd name="T17" fmla="*/ 18 h 27"/>
                <a:gd name="T18" fmla="*/ 5 w 23"/>
                <a:gd name="T19" fmla="*/ 18 h 27"/>
                <a:gd name="T20" fmla="*/ 6 w 23"/>
                <a:gd name="T21" fmla="*/ 19 h 27"/>
                <a:gd name="T22" fmla="*/ 6 w 23"/>
                <a:gd name="T23" fmla="*/ 20 h 27"/>
                <a:gd name="T24" fmla="*/ 8 w 23"/>
                <a:gd name="T25" fmla="*/ 22 h 27"/>
                <a:gd name="T26" fmla="*/ 9 w 23"/>
                <a:gd name="T27" fmla="*/ 23 h 27"/>
                <a:gd name="T28" fmla="*/ 10 w 23"/>
                <a:gd name="T29" fmla="*/ 24 h 27"/>
                <a:gd name="T30" fmla="*/ 10 w 23"/>
                <a:gd name="T31" fmla="*/ 26 h 27"/>
                <a:gd name="T32" fmla="*/ 11 w 23"/>
                <a:gd name="T33" fmla="*/ 27 h 27"/>
                <a:gd name="T34" fmla="*/ 11 w 23"/>
                <a:gd name="T35" fmla="*/ 26 h 27"/>
                <a:gd name="T36" fmla="*/ 13 w 23"/>
                <a:gd name="T37" fmla="*/ 24 h 27"/>
                <a:gd name="T38" fmla="*/ 14 w 23"/>
                <a:gd name="T39" fmla="*/ 23 h 27"/>
                <a:gd name="T40" fmla="*/ 15 w 23"/>
                <a:gd name="T41" fmla="*/ 22 h 27"/>
                <a:gd name="T42" fmla="*/ 17 w 23"/>
                <a:gd name="T43" fmla="*/ 19 h 27"/>
                <a:gd name="T44" fmla="*/ 18 w 23"/>
                <a:gd name="T45" fmla="*/ 18 h 27"/>
                <a:gd name="T46" fmla="*/ 19 w 23"/>
                <a:gd name="T47" fmla="*/ 17 h 27"/>
                <a:gd name="T48" fmla="*/ 20 w 23"/>
                <a:gd name="T49" fmla="*/ 15 h 27"/>
                <a:gd name="T50" fmla="*/ 22 w 23"/>
                <a:gd name="T51" fmla="*/ 14 h 27"/>
                <a:gd name="T52" fmla="*/ 22 w 23"/>
                <a:gd name="T53" fmla="*/ 11 h 27"/>
                <a:gd name="T54" fmla="*/ 22 w 23"/>
                <a:gd name="T55" fmla="*/ 10 h 27"/>
                <a:gd name="T56" fmla="*/ 23 w 23"/>
                <a:gd name="T57" fmla="*/ 9 h 27"/>
                <a:gd name="T58" fmla="*/ 22 w 23"/>
                <a:gd name="T59" fmla="*/ 6 h 27"/>
                <a:gd name="T60" fmla="*/ 22 w 23"/>
                <a:gd name="T61" fmla="*/ 5 h 27"/>
                <a:gd name="T62" fmla="*/ 20 w 23"/>
                <a:gd name="T63" fmla="*/ 2 h 27"/>
                <a:gd name="T64" fmla="*/ 19 w 23"/>
                <a:gd name="T65" fmla="*/ 1 h 27"/>
                <a:gd name="T66" fmla="*/ 17 w 23"/>
                <a:gd name="T67" fmla="*/ 0 h 27"/>
                <a:gd name="T68" fmla="*/ 15 w 23"/>
                <a:gd name="T69" fmla="*/ 0 h 27"/>
                <a:gd name="T70" fmla="*/ 14 w 23"/>
                <a:gd name="T71" fmla="*/ 0 h 27"/>
                <a:gd name="T72" fmla="*/ 13 w 23"/>
                <a:gd name="T73" fmla="*/ 0 h 27"/>
                <a:gd name="T74" fmla="*/ 11 w 23"/>
                <a:gd name="T75" fmla="*/ 0 h 27"/>
                <a:gd name="T76" fmla="*/ 10 w 23"/>
                <a:gd name="T77" fmla="*/ 0 h 27"/>
                <a:gd name="T78" fmla="*/ 9 w 23"/>
                <a:gd name="T79" fmla="*/ 0 h 27"/>
                <a:gd name="T80" fmla="*/ 8 w 23"/>
                <a:gd name="T81" fmla="*/ 1 h 27"/>
                <a:gd name="T82" fmla="*/ 6 w 23"/>
                <a:gd name="T83" fmla="*/ 1 h 27"/>
                <a:gd name="T84" fmla="*/ 5 w 23"/>
                <a:gd name="T85" fmla="*/ 1 h 27"/>
                <a:gd name="T86" fmla="*/ 4 w 23"/>
                <a:gd name="T87" fmla="*/ 2 h 27"/>
                <a:gd name="T88" fmla="*/ 2 w 23"/>
                <a:gd name="T89" fmla="*/ 4 h 27"/>
                <a:gd name="T90" fmla="*/ 1 w 23"/>
                <a:gd name="T91" fmla="*/ 5 h 27"/>
                <a:gd name="T92" fmla="*/ 1 w 23"/>
                <a:gd name="T93" fmla="*/ 6 h 27"/>
                <a:gd name="T94" fmla="*/ 1 w 23"/>
                <a:gd name="T95" fmla="*/ 9 h 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3" h="27">
                  <a:moveTo>
                    <a:pt x="1" y="9"/>
                  </a:move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9" y="23"/>
                  </a:lnTo>
                  <a:lnTo>
                    <a:pt x="10" y="24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1" y="26"/>
                  </a:lnTo>
                  <a:lnTo>
                    <a:pt x="13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9" y="17"/>
                  </a:lnTo>
                  <a:lnTo>
                    <a:pt x="20" y="15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2" y="10"/>
                  </a:lnTo>
                  <a:lnTo>
                    <a:pt x="23" y="9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2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9" name="Freeform 61"/>
            <p:cNvSpPr>
              <a:spLocks/>
            </p:cNvSpPr>
            <p:nvPr/>
          </p:nvSpPr>
          <p:spPr bwMode="auto">
            <a:xfrm>
              <a:off x="4940" y="1901"/>
              <a:ext cx="24" cy="32"/>
            </a:xfrm>
            <a:custGeom>
              <a:avLst/>
              <a:gdLst>
                <a:gd name="T0" fmla="*/ 1 w 24"/>
                <a:gd name="T1" fmla="*/ 9 h 32"/>
                <a:gd name="T2" fmla="*/ 1 w 24"/>
                <a:gd name="T3" fmla="*/ 11 h 32"/>
                <a:gd name="T4" fmla="*/ 1 w 24"/>
                <a:gd name="T5" fmla="*/ 13 h 32"/>
                <a:gd name="T6" fmla="*/ 1 w 24"/>
                <a:gd name="T7" fmla="*/ 14 h 32"/>
                <a:gd name="T8" fmla="*/ 1 w 24"/>
                <a:gd name="T9" fmla="*/ 15 h 32"/>
                <a:gd name="T10" fmla="*/ 1 w 24"/>
                <a:gd name="T11" fmla="*/ 18 h 32"/>
                <a:gd name="T12" fmla="*/ 0 w 24"/>
                <a:gd name="T13" fmla="*/ 19 h 32"/>
                <a:gd name="T14" fmla="*/ 0 w 24"/>
                <a:gd name="T15" fmla="*/ 21 h 32"/>
                <a:gd name="T16" fmla="*/ 0 w 24"/>
                <a:gd name="T17" fmla="*/ 23 h 32"/>
                <a:gd name="T18" fmla="*/ 0 w 24"/>
                <a:gd name="T19" fmla="*/ 24 h 32"/>
                <a:gd name="T20" fmla="*/ 0 w 24"/>
                <a:gd name="T21" fmla="*/ 26 h 32"/>
                <a:gd name="T22" fmla="*/ 1 w 24"/>
                <a:gd name="T23" fmla="*/ 27 h 32"/>
                <a:gd name="T24" fmla="*/ 1 w 24"/>
                <a:gd name="T25" fmla="*/ 28 h 32"/>
                <a:gd name="T26" fmla="*/ 2 w 24"/>
                <a:gd name="T27" fmla="*/ 30 h 32"/>
                <a:gd name="T28" fmla="*/ 4 w 24"/>
                <a:gd name="T29" fmla="*/ 31 h 32"/>
                <a:gd name="T30" fmla="*/ 6 w 24"/>
                <a:gd name="T31" fmla="*/ 32 h 32"/>
                <a:gd name="T32" fmla="*/ 8 w 24"/>
                <a:gd name="T33" fmla="*/ 31 h 32"/>
                <a:gd name="T34" fmla="*/ 9 w 24"/>
                <a:gd name="T35" fmla="*/ 31 h 32"/>
                <a:gd name="T36" fmla="*/ 10 w 24"/>
                <a:gd name="T37" fmla="*/ 31 h 32"/>
                <a:gd name="T38" fmla="*/ 11 w 24"/>
                <a:gd name="T39" fmla="*/ 31 h 32"/>
                <a:gd name="T40" fmla="*/ 13 w 24"/>
                <a:gd name="T41" fmla="*/ 31 h 32"/>
                <a:gd name="T42" fmla="*/ 14 w 24"/>
                <a:gd name="T43" fmla="*/ 31 h 32"/>
                <a:gd name="T44" fmla="*/ 15 w 24"/>
                <a:gd name="T45" fmla="*/ 31 h 32"/>
                <a:gd name="T46" fmla="*/ 17 w 24"/>
                <a:gd name="T47" fmla="*/ 31 h 32"/>
                <a:gd name="T48" fmla="*/ 18 w 24"/>
                <a:gd name="T49" fmla="*/ 31 h 32"/>
                <a:gd name="T50" fmla="*/ 19 w 24"/>
                <a:gd name="T51" fmla="*/ 31 h 32"/>
                <a:gd name="T52" fmla="*/ 21 w 24"/>
                <a:gd name="T53" fmla="*/ 30 h 32"/>
                <a:gd name="T54" fmla="*/ 22 w 24"/>
                <a:gd name="T55" fmla="*/ 30 h 32"/>
                <a:gd name="T56" fmla="*/ 23 w 24"/>
                <a:gd name="T57" fmla="*/ 28 h 32"/>
                <a:gd name="T58" fmla="*/ 23 w 24"/>
                <a:gd name="T59" fmla="*/ 27 h 32"/>
                <a:gd name="T60" fmla="*/ 24 w 24"/>
                <a:gd name="T61" fmla="*/ 27 h 32"/>
                <a:gd name="T62" fmla="*/ 24 w 24"/>
                <a:gd name="T63" fmla="*/ 23 h 32"/>
                <a:gd name="T64" fmla="*/ 24 w 24"/>
                <a:gd name="T65" fmla="*/ 21 h 32"/>
                <a:gd name="T66" fmla="*/ 24 w 24"/>
                <a:gd name="T67" fmla="*/ 18 h 32"/>
                <a:gd name="T68" fmla="*/ 24 w 24"/>
                <a:gd name="T69" fmla="*/ 14 h 32"/>
                <a:gd name="T70" fmla="*/ 23 w 24"/>
                <a:gd name="T71" fmla="*/ 11 h 32"/>
                <a:gd name="T72" fmla="*/ 22 w 24"/>
                <a:gd name="T73" fmla="*/ 9 h 32"/>
                <a:gd name="T74" fmla="*/ 19 w 24"/>
                <a:gd name="T75" fmla="*/ 6 h 32"/>
                <a:gd name="T76" fmla="*/ 18 w 24"/>
                <a:gd name="T77" fmla="*/ 4 h 32"/>
                <a:gd name="T78" fmla="*/ 15 w 24"/>
                <a:gd name="T79" fmla="*/ 2 h 32"/>
                <a:gd name="T80" fmla="*/ 14 w 24"/>
                <a:gd name="T81" fmla="*/ 1 h 32"/>
                <a:gd name="T82" fmla="*/ 11 w 24"/>
                <a:gd name="T83" fmla="*/ 0 h 32"/>
                <a:gd name="T84" fmla="*/ 9 w 24"/>
                <a:gd name="T85" fmla="*/ 0 h 32"/>
                <a:gd name="T86" fmla="*/ 6 w 24"/>
                <a:gd name="T87" fmla="*/ 1 h 32"/>
                <a:gd name="T88" fmla="*/ 5 w 24"/>
                <a:gd name="T89" fmla="*/ 2 h 32"/>
                <a:gd name="T90" fmla="*/ 2 w 24"/>
                <a:gd name="T91" fmla="*/ 5 h 32"/>
                <a:gd name="T92" fmla="*/ 1 w 24"/>
                <a:gd name="T93" fmla="*/ 9 h 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" h="32">
                  <a:moveTo>
                    <a:pt x="1" y="9"/>
                  </a:move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2" y="30"/>
                  </a:lnTo>
                  <a:lnTo>
                    <a:pt x="4" y="31"/>
                  </a:lnTo>
                  <a:lnTo>
                    <a:pt x="6" y="3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3" y="28"/>
                  </a:lnTo>
                  <a:lnTo>
                    <a:pt x="23" y="27"/>
                  </a:lnTo>
                  <a:lnTo>
                    <a:pt x="24" y="27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4" y="18"/>
                  </a:lnTo>
                  <a:lnTo>
                    <a:pt x="24" y="14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19" y="6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2" y="5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0" name="Freeform 62"/>
            <p:cNvSpPr>
              <a:spLocks/>
            </p:cNvSpPr>
            <p:nvPr/>
          </p:nvSpPr>
          <p:spPr bwMode="auto">
            <a:xfrm>
              <a:off x="5032" y="1910"/>
              <a:ext cx="20" cy="23"/>
            </a:xfrm>
            <a:custGeom>
              <a:avLst/>
              <a:gdLst>
                <a:gd name="T0" fmla="*/ 2 w 20"/>
                <a:gd name="T1" fmla="*/ 18 h 23"/>
                <a:gd name="T2" fmla="*/ 7 w 20"/>
                <a:gd name="T3" fmla="*/ 23 h 23"/>
                <a:gd name="T4" fmla="*/ 20 w 20"/>
                <a:gd name="T5" fmla="*/ 0 h 23"/>
                <a:gd name="T6" fmla="*/ 18 w 20"/>
                <a:gd name="T7" fmla="*/ 0 h 23"/>
                <a:gd name="T8" fmla="*/ 16 w 20"/>
                <a:gd name="T9" fmla="*/ 0 h 23"/>
                <a:gd name="T10" fmla="*/ 14 w 20"/>
                <a:gd name="T11" fmla="*/ 1 h 23"/>
                <a:gd name="T12" fmla="*/ 13 w 20"/>
                <a:gd name="T13" fmla="*/ 1 h 23"/>
                <a:gd name="T14" fmla="*/ 10 w 20"/>
                <a:gd name="T15" fmla="*/ 1 h 23"/>
                <a:gd name="T16" fmla="*/ 9 w 20"/>
                <a:gd name="T17" fmla="*/ 1 h 23"/>
                <a:gd name="T18" fmla="*/ 6 w 20"/>
                <a:gd name="T19" fmla="*/ 2 h 23"/>
                <a:gd name="T20" fmla="*/ 5 w 20"/>
                <a:gd name="T21" fmla="*/ 2 h 23"/>
                <a:gd name="T22" fmla="*/ 4 w 20"/>
                <a:gd name="T23" fmla="*/ 4 h 23"/>
                <a:gd name="T24" fmla="*/ 2 w 20"/>
                <a:gd name="T25" fmla="*/ 4 h 23"/>
                <a:gd name="T26" fmla="*/ 1 w 20"/>
                <a:gd name="T27" fmla="*/ 5 h 23"/>
                <a:gd name="T28" fmla="*/ 0 w 20"/>
                <a:gd name="T29" fmla="*/ 6 h 23"/>
                <a:gd name="T30" fmla="*/ 0 w 20"/>
                <a:gd name="T31" fmla="*/ 9 h 23"/>
                <a:gd name="T32" fmla="*/ 0 w 20"/>
                <a:gd name="T33" fmla="*/ 12 h 23"/>
                <a:gd name="T34" fmla="*/ 1 w 20"/>
                <a:gd name="T35" fmla="*/ 14 h 23"/>
                <a:gd name="T36" fmla="*/ 2 w 20"/>
                <a:gd name="T37" fmla="*/ 18 h 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" h="23">
                  <a:moveTo>
                    <a:pt x="2" y="18"/>
                  </a:moveTo>
                  <a:lnTo>
                    <a:pt x="7" y="23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1" name="Freeform 63"/>
            <p:cNvSpPr>
              <a:spLocks/>
            </p:cNvSpPr>
            <p:nvPr/>
          </p:nvSpPr>
          <p:spPr bwMode="auto">
            <a:xfrm>
              <a:off x="5015" y="1946"/>
              <a:ext cx="24" cy="26"/>
            </a:xfrm>
            <a:custGeom>
              <a:avLst/>
              <a:gdLst>
                <a:gd name="T0" fmla="*/ 1 w 24"/>
                <a:gd name="T1" fmla="*/ 8 h 26"/>
                <a:gd name="T2" fmla="*/ 0 w 24"/>
                <a:gd name="T3" fmla="*/ 8 h 26"/>
                <a:gd name="T4" fmla="*/ 0 w 24"/>
                <a:gd name="T5" fmla="*/ 9 h 26"/>
                <a:gd name="T6" fmla="*/ 0 w 24"/>
                <a:gd name="T7" fmla="*/ 11 h 26"/>
                <a:gd name="T8" fmla="*/ 0 w 24"/>
                <a:gd name="T9" fmla="*/ 12 h 26"/>
                <a:gd name="T10" fmla="*/ 0 w 24"/>
                <a:gd name="T11" fmla="*/ 13 h 26"/>
                <a:gd name="T12" fmla="*/ 0 w 24"/>
                <a:gd name="T13" fmla="*/ 14 h 26"/>
                <a:gd name="T14" fmla="*/ 0 w 24"/>
                <a:gd name="T15" fmla="*/ 16 h 26"/>
                <a:gd name="T16" fmla="*/ 0 w 24"/>
                <a:gd name="T17" fmla="*/ 17 h 26"/>
                <a:gd name="T18" fmla="*/ 1 w 24"/>
                <a:gd name="T19" fmla="*/ 18 h 26"/>
                <a:gd name="T20" fmla="*/ 1 w 24"/>
                <a:gd name="T21" fmla="*/ 20 h 26"/>
                <a:gd name="T22" fmla="*/ 1 w 24"/>
                <a:gd name="T23" fmla="*/ 21 h 26"/>
                <a:gd name="T24" fmla="*/ 2 w 24"/>
                <a:gd name="T25" fmla="*/ 22 h 26"/>
                <a:gd name="T26" fmla="*/ 4 w 24"/>
                <a:gd name="T27" fmla="*/ 23 h 26"/>
                <a:gd name="T28" fmla="*/ 4 w 24"/>
                <a:gd name="T29" fmla="*/ 25 h 26"/>
                <a:gd name="T30" fmla="*/ 6 w 24"/>
                <a:gd name="T31" fmla="*/ 26 h 26"/>
                <a:gd name="T32" fmla="*/ 8 w 24"/>
                <a:gd name="T33" fmla="*/ 25 h 26"/>
                <a:gd name="T34" fmla="*/ 9 w 24"/>
                <a:gd name="T35" fmla="*/ 25 h 26"/>
                <a:gd name="T36" fmla="*/ 10 w 24"/>
                <a:gd name="T37" fmla="*/ 25 h 26"/>
                <a:gd name="T38" fmla="*/ 11 w 24"/>
                <a:gd name="T39" fmla="*/ 25 h 26"/>
                <a:gd name="T40" fmla="*/ 13 w 24"/>
                <a:gd name="T41" fmla="*/ 25 h 26"/>
                <a:gd name="T42" fmla="*/ 14 w 24"/>
                <a:gd name="T43" fmla="*/ 23 h 26"/>
                <a:gd name="T44" fmla="*/ 15 w 24"/>
                <a:gd name="T45" fmla="*/ 23 h 26"/>
                <a:gd name="T46" fmla="*/ 17 w 24"/>
                <a:gd name="T47" fmla="*/ 23 h 26"/>
                <a:gd name="T48" fmla="*/ 18 w 24"/>
                <a:gd name="T49" fmla="*/ 23 h 26"/>
                <a:gd name="T50" fmla="*/ 19 w 24"/>
                <a:gd name="T51" fmla="*/ 22 h 26"/>
                <a:gd name="T52" fmla="*/ 21 w 24"/>
                <a:gd name="T53" fmla="*/ 22 h 26"/>
                <a:gd name="T54" fmla="*/ 21 w 24"/>
                <a:gd name="T55" fmla="*/ 21 h 26"/>
                <a:gd name="T56" fmla="*/ 22 w 24"/>
                <a:gd name="T57" fmla="*/ 21 h 26"/>
                <a:gd name="T58" fmla="*/ 23 w 24"/>
                <a:gd name="T59" fmla="*/ 20 h 26"/>
                <a:gd name="T60" fmla="*/ 23 w 24"/>
                <a:gd name="T61" fmla="*/ 18 h 26"/>
                <a:gd name="T62" fmla="*/ 24 w 24"/>
                <a:gd name="T63" fmla="*/ 18 h 26"/>
                <a:gd name="T64" fmla="*/ 11 w 24"/>
                <a:gd name="T65" fmla="*/ 0 h 26"/>
                <a:gd name="T66" fmla="*/ 10 w 24"/>
                <a:gd name="T67" fmla="*/ 0 h 26"/>
                <a:gd name="T68" fmla="*/ 9 w 24"/>
                <a:gd name="T69" fmla="*/ 0 h 26"/>
                <a:gd name="T70" fmla="*/ 9 w 24"/>
                <a:gd name="T71" fmla="*/ 1 h 26"/>
                <a:gd name="T72" fmla="*/ 8 w 24"/>
                <a:gd name="T73" fmla="*/ 3 h 26"/>
                <a:gd name="T74" fmla="*/ 6 w 24"/>
                <a:gd name="T75" fmla="*/ 4 h 26"/>
                <a:gd name="T76" fmla="*/ 5 w 24"/>
                <a:gd name="T77" fmla="*/ 4 h 26"/>
                <a:gd name="T78" fmla="*/ 5 w 24"/>
                <a:gd name="T79" fmla="*/ 5 h 26"/>
                <a:gd name="T80" fmla="*/ 4 w 24"/>
                <a:gd name="T81" fmla="*/ 5 h 26"/>
                <a:gd name="T82" fmla="*/ 4 w 24"/>
                <a:gd name="T83" fmla="*/ 7 h 26"/>
                <a:gd name="T84" fmla="*/ 2 w 24"/>
                <a:gd name="T85" fmla="*/ 7 h 26"/>
                <a:gd name="T86" fmla="*/ 1 w 24"/>
                <a:gd name="T87" fmla="*/ 7 h 26"/>
                <a:gd name="T88" fmla="*/ 1 w 24"/>
                <a:gd name="T89" fmla="*/ 8 h 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4" h="26">
                  <a:moveTo>
                    <a:pt x="1" y="8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2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9" y="22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3" y="20"/>
                  </a:lnTo>
                  <a:lnTo>
                    <a:pt x="23" y="18"/>
                  </a:lnTo>
                  <a:lnTo>
                    <a:pt x="24" y="18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2" name="Freeform 64"/>
            <p:cNvSpPr>
              <a:spLocks/>
            </p:cNvSpPr>
            <p:nvPr/>
          </p:nvSpPr>
          <p:spPr bwMode="auto">
            <a:xfrm>
              <a:off x="4922" y="1951"/>
              <a:ext cx="22" cy="26"/>
            </a:xfrm>
            <a:custGeom>
              <a:avLst/>
              <a:gdLst>
                <a:gd name="T0" fmla="*/ 1 w 22"/>
                <a:gd name="T1" fmla="*/ 8 h 26"/>
                <a:gd name="T2" fmla="*/ 0 w 22"/>
                <a:gd name="T3" fmla="*/ 8 h 26"/>
                <a:gd name="T4" fmla="*/ 0 w 22"/>
                <a:gd name="T5" fmla="*/ 9 h 26"/>
                <a:gd name="T6" fmla="*/ 0 w 22"/>
                <a:gd name="T7" fmla="*/ 11 h 26"/>
                <a:gd name="T8" fmla="*/ 0 w 22"/>
                <a:gd name="T9" fmla="*/ 12 h 26"/>
                <a:gd name="T10" fmla="*/ 0 w 22"/>
                <a:gd name="T11" fmla="*/ 13 h 26"/>
                <a:gd name="T12" fmla="*/ 0 w 22"/>
                <a:gd name="T13" fmla="*/ 15 h 26"/>
                <a:gd name="T14" fmla="*/ 0 w 22"/>
                <a:gd name="T15" fmla="*/ 16 h 26"/>
                <a:gd name="T16" fmla="*/ 0 w 22"/>
                <a:gd name="T17" fmla="*/ 17 h 26"/>
                <a:gd name="T18" fmla="*/ 0 w 22"/>
                <a:gd name="T19" fmla="*/ 18 h 26"/>
                <a:gd name="T20" fmla="*/ 1 w 22"/>
                <a:gd name="T21" fmla="*/ 20 h 26"/>
                <a:gd name="T22" fmla="*/ 1 w 22"/>
                <a:gd name="T23" fmla="*/ 21 h 26"/>
                <a:gd name="T24" fmla="*/ 1 w 22"/>
                <a:gd name="T25" fmla="*/ 22 h 26"/>
                <a:gd name="T26" fmla="*/ 2 w 22"/>
                <a:gd name="T27" fmla="*/ 24 h 26"/>
                <a:gd name="T28" fmla="*/ 4 w 22"/>
                <a:gd name="T29" fmla="*/ 24 h 26"/>
                <a:gd name="T30" fmla="*/ 4 w 22"/>
                <a:gd name="T31" fmla="*/ 25 h 26"/>
                <a:gd name="T32" fmla="*/ 6 w 22"/>
                <a:gd name="T33" fmla="*/ 26 h 26"/>
                <a:gd name="T34" fmla="*/ 19 w 22"/>
                <a:gd name="T35" fmla="*/ 26 h 26"/>
                <a:gd name="T36" fmla="*/ 19 w 22"/>
                <a:gd name="T37" fmla="*/ 24 h 26"/>
                <a:gd name="T38" fmla="*/ 20 w 22"/>
                <a:gd name="T39" fmla="*/ 21 h 26"/>
                <a:gd name="T40" fmla="*/ 20 w 22"/>
                <a:gd name="T41" fmla="*/ 20 h 26"/>
                <a:gd name="T42" fmla="*/ 22 w 22"/>
                <a:gd name="T43" fmla="*/ 18 h 26"/>
                <a:gd name="T44" fmla="*/ 22 w 22"/>
                <a:gd name="T45" fmla="*/ 16 h 26"/>
                <a:gd name="T46" fmla="*/ 22 w 22"/>
                <a:gd name="T47" fmla="*/ 15 h 26"/>
                <a:gd name="T48" fmla="*/ 22 w 22"/>
                <a:gd name="T49" fmla="*/ 13 h 26"/>
                <a:gd name="T50" fmla="*/ 22 w 22"/>
                <a:gd name="T51" fmla="*/ 12 h 26"/>
                <a:gd name="T52" fmla="*/ 20 w 22"/>
                <a:gd name="T53" fmla="*/ 11 h 26"/>
                <a:gd name="T54" fmla="*/ 20 w 22"/>
                <a:gd name="T55" fmla="*/ 9 h 26"/>
                <a:gd name="T56" fmla="*/ 19 w 22"/>
                <a:gd name="T57" fmla="*/ 8 h 26"/>
                <a:gd name="T58" fmla="*/ 18 w 22"/>
                <a:gd name="T59" fmla="*/ 7 h 26"/>
                <a:gd name="T60" fmla="*/ 17 w 22"/>
                <a:gd name="T61" fmla="*/ 6 h 26"/>
                <a:gd name="T62" fmla="*/ 15 w 22"/>
                <a:gd name="T63" fmla="*/ 4 h 26"/>
                <a:gd name="T64" fmla="*/ 13 w 22"/>
                <a:gd name="T65" fmla="*/ 3 h 26"/>
                <a:gd name="T66" fmla="*/ 11 w 22"/>
                <a:gd name="T67" fmla="*/ 3 h 26"/>
                <a:gd name="T68" fmla="*/ 10 w 22"/>
                <a:gd name="T69" fmla="*/ 2 h 26"/>
                <a:gd name="T70" fmla="*/ 9 w 22"/>
                <a:gd name="T71" fmla="*/ 2 h 26"/>
                <a:gd name="T72" fmla="*/ 7 w 22"/>
                <a:gd name="T73" fmla="*/ 0 h 26"/>
                <a:gd name="T74" fmla="*/ 6 w 22"/>
                <a:gd name="T75" fmla="*/ 0 h 26"/>
                <a:gd name="T76" fmla="*/ 6 w 22"/>
                <a:gd name="T77" fmla="*/ 2 h 26"/>
                <a:gd name="T78" fmla="*/ 5 w 22"/>
                <a:gd name="T79" fmla="*/ 2 h 26"/>
                <a:gd name="T80" fmla="*/ 4 w 22"/>
                <a:gd name="T81" fmla="*/ 3 h 26"/>
                <a:gd name="T82" fmla="*/ 2 w 22"/>
                <a:gd name="T83" fmla="*/ 4 h 26"/>
                <a:gd name="T84" fmla="*/ 2 w 22"/>
                <a:gd name="T85" fmla="*/ 6 h 26"/>
                <a:gd name="T86" fmla="*/ 1 w 22"/>
                <a:gd name="T87" fmla="*/ 6 h 26"/>
                <a:gd name="T88" fmla="*/ 1 w 22"/>
                <a:gd name="T89" fmla="*/ 7 h 26"/>
                <a:gd name="T90" fmla="*/ 1 w 22"/>
                <a:gd name="T91" fmla="*/ 8 h 2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" h="26">
                  <a:moveTo>
                    <a:pt x="1" y="8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6" y="26"/>
                  </a:lnTo>
                  <a:lnTo>
                    <a:pt x="19" y="26"/>
                  </a:lnTo>
                  <a:lnTo>
                    <a:pt x="19" y="24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0" y="11"/>
                  </a:lnTo>
                  <a:lnTo>
                    <a:pt x="20" y="9"/>
                  </a:lnTo>
                  <a:lnTo>
                    <a:pt x="19" y="8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3" name="Freeform 65"/>
            <p:cNvSpPr>
              <a:spLocks/>
            </p:cNvSpPr>
            <p:nvPr/>
          </p:nvSpPr>
          <p:spPr bwMode="auto">
            <a:xfrm>
              <a:off x="4985" y="1985"/>
              <a:ext cx="35" cy="67"/>
            </a:xfrm>
            <a:custGeom>
              <a:avLst/>
              <a:gdLst>
                <a:gd name="T0" fmla="*/ 0 w 35"/>
                <a:gd name="T1" fmla="*/ 62 h 67"/>
                <a:gd name="T2" fmla="*/ 5 w 35"/>
                <a:gd name="T3" fmla="*/ 67 h 67"/>
                <a:gd name="T4" fmla="*/ 8 w 35"/>
                <a:gd name="T5" fmla="*/ 63 h 67"/>
                <a:gd name="T6" fmla="*/ 12 w 35"/>
                <a:gd name="T7" fmla="*/ 61 h 67"/>
                <a:gd name="T8" fmla="*/ 16 w 35"/>
                <a:gd name="T9" fmla="*/ 57 h 67"/>
                <a:gd name="T10" fmla="*/ 18 w 35"/>
                <a:gd name="T11" fmla="*/ 53 h 67"/>
                <a:gd name="T12" fmla="*/ 22 w 35"/>
                <a:gd name="T13" fmla="*/ 49 h 67"/>
                <a:gd name="T14" fmla="*/ 25 w 35"/>
                <a:gd name="T15" fmla="*/ 45 h 67"/>
                <a:gd name="T16" fmla="*/ 27 w 35"/>
                <a:gd name="T17" fmla="*/ 40 h 67"/>
                <a:gd name="T18" fmla="*/ 30 w 35"/>
                <a:gd name="T19" fmla="*/ 36 h 67"/>
                <a:gd name="T20" fmla="*/ 32 w 35"/>
                <a:gd name="T21" fmla="*/ 31 h 67"/>
                <a:gd name="T22" fmla="*/ 34 w 35"/>
                <a:gd name="T23" fmla="*/ 27 h 67"/>
                <a:gd name="T24" fmla="*/ 35 w 35"/>
                <a:gd name="T25" fmla="*/ 22 h 67"/>
                <a:gd name="T26" fmla="*/ 35 w 35"/>
                <a:gd name="T27" fmla="*/ 17 h 67"/>
                <a:gd name="T28" fmla="*/ 35 w 35"/>
                <a:gd name="T29" fmla="*/ 13 h 67"/>
                <a:gd name="T30" fmla="*/ 35 w 35"/>
                <a:gd name="T31" fmla="*/ 8 h 67"/>
                <a:gd name="T32" fmla="*/ 32 w 35"/>
                <a:gd name="T33" fmla="*/ 4 h 67"/>
                <a:gd name="T34" fmla="*/ 31 w 35"/>
                <a:gd name="T35" fmla="*/ 0 h 67"/>
                <a:gd name="T36" fmla="*/ 26 w 35"/>
                <a:gd name="T37" fmla="*/ 1 h 67"/>
                <a:gd name="T38" fmla="*/ 21 w 35"/>
                <a:gd name="T39" fmla="*/ 3 h 67"/>
                <a:gd name="T40" fmla="*/ 18 w 35"/>
                <a:gd name="T41" fmla="*/ 5 h 67"/>
                <a:gd name="T42" fmla="*/ 14 w 35"/>
                <a:gd name="T43" fmla="*/ 8 h 67"/>
                <a:gd name="T44" fmla="*/ 12 w 35"/>
                <a:gd name="T45" fmla="*/ 12 h 67"/>
                <a:gd name="T46" fmla="*/ 10 w 35"/>
                <a:gd name="T47" fmla="*/ 16 h 67"/>
                <a:gd name="T48" fmla="*/ 9 w 35"/>
                <a:gd name="T49" fmla="*/ 19 h 67"/>
                <a:gd name="T50" fmla="*/ 8 w 35"/>
                <a:gd name="T51" fmla="*/ 23 h 67"/>
                <a:gd name="T52" fmla="*/ 7 w 35"/>
                <a:gd name="T53" fmla="*/ 28 h 67"/>
                <a:gd name="T54" fmla="*/ 5 w 35"/>
                <a:gd name="T55" fmla="*/ 32 h 67"/>
                <a:gd name="T56" fmla="*/ 4 w 35"/>
                <a:gd name="T57" fmla="*/ 38 h 67"/>
                <a:gd name="T58" fmla="*/ 4 w 35"/>
                <a:gd name="T59" fmla="*/ 43 h 67"/>
                <a:gd name="T60" fmla="*/ 3 w 35"/>
                <a:gd name="T61" fmla="*/ 47 h 67"/>
                <a:gd name="T62" fmla="*/ 1 w 35"/>
                <a:gd name="T63" fmla="*/ 52 h 67"/>
                <a:gd name="T64" fmla="*/ 1 w 35"/>
                <a:gd name="T65" fmla="*/ 57 h 67"/>
                <a:gd name="T66" fmla="*/ 0 w 35"/>
                <a:gd name="T67" fmla="*/ 62 h 6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" h="67">
                  <a:moveTo>
                    <a:pt x="0" y="62"/>
                  </a:moveTo>
                  <a:lnTo>
                    <a:pt x="5" y="67"/>
                  </a:lnTo>
                  <a:lnTo>
                    <a:pt x="8" y="63"/>
                  </a:lnTo>
                  <a:lnTo>
                    <a:pt x="12" y="61"/>
                  </a:lnTo>
                  <a:lnTo>
                    <a:pt x="16" y="57"/>
                  </a:lnTo>
                  <a:lnTo>
                    <a:pt x="18" y="53"/>
                  </a:lnTo>
                  <a:lnTo>
                    <a:pt x="22" y="49"/>
                  </a:lnTo>
                  <a:lnTo>
                    <a:pt x="25" y="45"/>
                  </a:lnTo>
                  <a:lnTo>
                    <a:pt x="27" y="40"/>
                  </a:lnTo>
                  <a:lnTo>
                    <a:pt x="30" y="36"/>
                  </a:lnTo>
                  <a:lnTo>
                    <a:pt x="32" y="31"/>
                  </a:lnTo>
                  <a:lnTo>
                    <a:pt x="34" y="27"/>
                  </a:lnTo>
                  <a:lnTo>
                    <a:pt x="35" y="22"/>
                  </a:lnTo>
                  <a:lnTo>
                    <a:pt x="35" y="17"/>
                  </a:lnTo>
                  <a:lnTo>
                    <a:pt x="35" y="13"/>
                  </a:lnTo>
                  <a:lnTo>
                    <a:pt x="35" y="8"/>
                  </a:lnTo>
                  <a:lnTo>
                    <a:pt x="32" y="4"/>
                  </a:lnTo>
                  <a:lnTo>
                    <a:pt x="31" y="0"/>
                  </a:lnTo>
                  <a:lnTo>
                    <a:pt x="26" y="1"/>
                  </a:lnTo>
                  <a:lnTo>
                    <a:pt x="21" y="3"/>
                  </a:lnTo>
                  <a:lnTo>
                    <a:pt x="18" y="5"/>
                  </a:lnTo>
                  <a:lnTo>
                    <a:pt x="14" y="8"/>
                  </a:lnTo>
                  <a:lnTo>
                    <a:pt x="12" y="12"/>
                  </a:lnTo>
                  <a:lnTo>
                    <a:pt x="10" y="16"/>
                  </a:lnTo>
                  <a:lnTo>
                    <a:pt x="9" y="19"/>
                  </a:lnTo>
                  <a:lnTo>
                    <a:pt x="8" y="23"/>
                  </a:lnTo>
                  <a:lnTo>
                    <a:pt x="7" y="28"/>
                  </a:lnTo>
                  <a:lnTo>
                    <a:pt x="5" y="32"/>
                  </a:lnTo>
                  <a:lnTo>
                    <a:pt x="4" y="38"/>
                  </a:lnTo>
                  <a:lnTo>
                    <a:pt x="4" y="43"/>
                  </a:lnTo>
                  <a:lnTo>
                    <a:pt x="3" y="47"/>
                  </a:lnTo>
                  <a:lnTo>
                    <a:pt x="1" y="52"/>
                  </a:lnTo>
                  <a:lnTo>
                    <a:pt x="1" y="5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4" name="Freeform 66"/>
            <p:cNvSpPr>
              <a:spLocks/>
            </p:cNvSpPr>
            <p:nvPr/>
          </p:nvSpPr>
          <p:spPr bwMode="auto">
            <a:xfrm>
              <a:off x="4910" y="1988"/>
              <a:ext cx="18" cy="28"/>
            </a:xfrm>
            <a:custGeom>
              <a:avLst/>
              <a:gdLst>
                <a:gd name="T0" fmla="*/ 0 w 18"/>
                <a:gd name="T1" fmla="*/ 28 h 28"/>
                <a:gd name="T2" fmla="*/ 18 w 18"/>
                <a:gd name="T3" fmla="*/ 28 h 28"/>
                <a:gd name="T4" fmla="*/ 18 w 18"/>
                <a:gd name="T5" fmla="*/ 24 h 28"/>
                <a:gd name="T6" fmla="*/ 18 w 18"/>
                <a:gd name="T7" fmla="*/ 22 h 28"/>
                <a:gd name="T8" fmla="*/ 18 w 18"/>
                <a:gd name="T9" fmla="*/ 19 h 28"/>
                <a:gd name="T10" fmla="*/ 18 w 18"/>
                <a:gd name="T11" fmla="*/ 16 h 28"/>
                <a:gd name="T12" fmla="*/ 18 w 18"/>
                <a:gd name="T13" fmla="*/ 14 h 28"/>
                <a:gd name="T14" fmla="*/ 18 w 18"/>
                <a:gd name="T15" fmla="*/ 10 h 28"/>
                <a:gd name="T16" fmla="*/ 17 w 18"/>
                <a:gd name="T17" fmla="*/ 9 h 28"/>
                <a:gd name="T18" fmla="*/ 17 w 18"/>
                <a:gd name="T19" fmla="*/ 6 h 28"/>
                <a:gd name="T20" fmla="*/ 16 w 18"/>
                <a:gd name="T21" fmla="*/ 3 h 28"/>
                <a:gd name="T22" fmla="*/ 14 w 18"/>
                <a:gd name="T23" fmla="*/ 2 h 28"/>
                <a:gd name="T24" fmla="*/ 12 w 18"/>
                <a:gd name="T25" fmla="*/ 1 h 28"/>
                <a:gd name="T26" fmla="*/ 10 w 18"/>
                <a:gd name="T27" fmla="*/ 0 h 28"/>
                <a:gd name="T28" fmla="*/ 8 w 18"/>
                <a:gd name="T29" fmla="*/ 0 h 28"/>
                <a:gd name="T30" fmla="*/ 5 w 18"/>
                <a:gd name="T31" fmla="*/ 0 h 28"/>
                <a:gd name="T32" fmla="*/ 3 w 18"/>
                <a:gd name="T33" fmla="*/ 0 h 28"/>
                <a:gd name="T34" fmla="*/ 0 w 18"/>
                <a:gd name="T35" fmla="*/ 2 h 28"/>
                <a:gd name="T36" fmla="*/ 0 w 18"/>
                <a:gd name="T37" fmla="*/ 28 h 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lnTo>
                    <a:pt x="18" y="28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19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0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6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5" name="Freeform 67"/>
            <p:cNvSpPr>
              <a:spLocks/>
            </p:cNvSpPr>
            <p:nvPr/>
          </p:nvSpPr>
          <p:spPr bwMode="auto">
            <a:xfrm>
              <a:off x="4891" y="2026"/>
              <a:ext cx="26" cy="31"/>
            </a:xfrm>
            <a:custGeom>
              <a:avLst/>
              <a:gdLst>
                <a:gd name="T0" fmla="*/ 1 w 26"/>
                <a:gd name="T1" fmla="*/ 21 h 31"/>
                <a:gd name="T2" fmla="*/ 2 w 26"/>
                <a:gd name="T3" fmla="*/ 21 h 31"/>
                <a:gd name="T4" fmla="*/ 4 w 26"/>
                <a:gd name="T5" fmla="*/ 22 h 31"/>
                <a:gd name="T6" fmla="*/ 5 w 26"/>
                <a:gd name="T7" fmla="*/ 24 h 31"/>
                <a:gd name="T8" fmla="*/ 6 w 26"/>
                <a:gd name="T9" fmla="*/ 25 h 31"/>
                <a:gd name="T10" fmla="*/ 7 w 26"/>
                <a:gd name="T11" fmla="*/ 26 h 31"/>
                <a:gd name="T12" fmla="*/ 9 w 26"/>
                <a:gd name="T13" fmla="*/ 28 h 31"/>
                <a:gd name="T14" fmla="*/ 10 w 26"/>
                <a:gd name="T15" fmla="*/ 29 h 31"/>
                <a:gd name="T16" fmla="*/ 11 w 26"/>
                <a:gd name="T17" fmla="*/ 29 h 31"/>
                <a:gd name="T18" fmla="*/ 13 w 26"/>
                <a:gd name="T19" fmla="*/ 30 h 31"/>
                <a:gd name="T20" fmla="*/ 14 w 26"/>
                <a:gd name="T21" fmla="*/ 30 h 31"/>
                <a:gd name="T22" fmla="*/ 15 w 26"/>
                <a:gd name="T23" fmla="*/ 30 h 31"/>
                <a:gd name="T24" fmla="*/ 17 w 26"/>
                <a:gd name="T25" fmla="*/ 31 h 31"/>
                <a:gd name="T26" fmla="*/ 19 w 26"/>
                <a:gd name="T27" fmla="*/ 31 h 31"/>
                <a:gd name="T28" fmla="*/ 20 w 26"/>
                <a:gd name="T29" fmla="*/ 29 h 31"/>
                <a:gd name="T30" fmla="*/ 23 w 26"/>
                <a:gd name="T31" fmla="*/ 28 h 31"/>
                <a:gd name="T32" fmla="*/ 24 w 26"/>
                <a:gd name="T33" fmla="*/ 25 h 31"/>
                <a:gd name="T34" fmla="*/ 24 w 26"/>
                <a:gd name="T35" fmla="*/ 24 h 31"/>
                <a:gd name="T36" fmla="*/ 26 w 26"/>
                <a:gd name="T37" fmla="*/ 21 h 31"/>
                <a:gd name="T38" fmla="*/ 26 w 26"/>
                <a:gd name="T39" fmla="*/ 19 h 31"/>
                <a:gd name="T40" fmla="*/ 24 w 26"/>
                <a:gd name="T41" fmla="*/ 16 h 31"/>
                <a:gd name="T42" fmla="*/ 24 w 26"/>
                <a:gd name="T43" fmla="*/ 15 h 31"/>
                <a:gd name="T44" fmla="*/ 23 w 26"/>
                <a:gd name="T45" fmla="*/ 12 h 31"/>
                <a:gd name="T46" fmla="*/ 22 w 26"/>
                <a:gd name="T47" fmla="*/ 9 h 31"/>
                <a:gd name="T48" fmla="*/ 20 w 26"/>
                <a:gd name="T49" fmla="*/ 8 h 31"/>
                <a:gd name="T50" fmla="*/ 19 w 26"/>
                <a:gd name="T51" fmla="*/ 6 h 31"/>
                <a:gd name="T52" fmla="*/ 18 w 26"/>
                <a:gd name="T53" fmla="*/ 4 h 31"/>
                <a:gd name="T54" fmla="*/ 15 w 26"/>
                <a:gd name="T55" fmla="*/ 3 h 31"/>
                <a:gd name="T56" fmla="*/ 13 w 26"/>
                <a:gd name="T57" fmla="*/ 2 h 31"/>
                <a:gd name="T58" fmla="*/ 11 w 26"/>
                <a:gd name="T59" fmla="*/ 0 h 31"/>
                <a:gd name="T60" fmla="*/ 10 w 26"/>
                <a:gd name="T61" fmla="*/ 0 h 31"/>
                <a:gd name="T62" fmla="*/ 10 w 26"/>
                <a:gd name="T63" fmla="*/ 2 h 31"/>
                <a:gd name="T64" fmla="*/ 9 w 26"/>
                <a:gd name="T65" fmla="*/ 3 h 31"/>
                <a:gd name="T66" fmla="*/ 7 w 26"/>
                <a:gd name="T67" fmla="*/ 4 h 31"/>
                <a:gd name="T68" fmla="*/ 6 w 26"/>
                <a:gd name="T69" fmla="*/ 6 h 31"/>
                <a:gd name="T70" fmla="*/ 5 w 26"/>
                <a:gd name="T71" fmla="*/ 7 h 31"/>
                <a:gd name="T72" fmla="*/ 4 w 26"/>
                <a:gd name="T73" fmla="*/ 8 h 31"/>
                <a:gd name="T74" fmla="*/ 2 w 26"/>
                <a:gd name="T75" fmla="*/ 9 h 31"/>
                <a:gd name="T76" fmla="*/ 2 w 26"/>
                <a:gd name="T77" fmla="*/ 11 h 31"/>
                <a:gd name="T78" fmla="*/ 1 w 26"/>
                <a:gd name="T79" fmla="*/ 12 h 31"/>
                <a:gd name="T80" fmla="*/ 1 w 26"/>
                <a:gd name="T81" fmla="*/ 13 h 31"/>
                <a:gd name="T82" fmla="*/ 0 w 26"/>
                <a:gd name="T83" fmla="*/ 15 h 31"/>
                <a:gd name="T84" fmla="*/ 0 w 26"/>
                <a:gd name="T85" fmla="*/ 16 h 31"/>
                <a:gd name="T86" fmla="*/ 0 w 26"/>
                <a:gd name="T87" fmla="*/ 19 h 31"/>
                <a:gd name="T88" fmla="*/ 1 w 26"/>
                <a:gd name="T89" fmla="*/ 21 h 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" h="31">
                  <a:moveTo>
                    <a:pt x="1" y="21"/>
                  </a:moveTo>
                  <a:lnTo>
                    <a:pt x="2" y="21"/>
                  </a:lnTo>
                  <a:lnTo>
                    <a:pt x="4" y="22"/>
                  </a:lnTo>
                  <a:lnTo>
                    <a:pt x="5" y="24"/>
                  </a:lnTo>
                  <a:lnTo>
                    <a:pt x="6" y="25"/>
                  </a:lnTo>
                  <a:lnTo>
                    <a:pt x="7" y="26"/>
                  </a:lnTo>
                  <a:lnTo>
                    <a:pt x="9" y="28"/>
                  </a:lnTo>
                  <a:lnTo>
                    <a:pt x="10" y="29"/>
                  </a:lnTo>
                  <a:lnTo>
                    <a:pt x="11" y="29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20" y="29"/>
                  </a:lnTo>
                  <a:lnTo>
                    <a:pt x="23" y="28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6" y="21"/>
                  </a:lnTo>
                  <a:lnTo>
                    <a:pt x="26" y="19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3" y="12"/>
                  </a:lnTo>
                  <a:lnTo>
                    <a:pt x="22" y="9"/>
                  </a:lnTo>
                  <a:lnTo>
                    <a:pt x="20" y="8"/>
                  </a:lnTo>
                  <a:lnTo>
                    <a:pt x="19" y="6"/>
                  </a:lnTo>
                  <a:lnTo>
                    <a:pt x="18" y="4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9" y="3"/>
                  </a:lnTo>
                  <a:lnTo>
                    <a:pt x="7" y="4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2" y="9"/>
                  </a:lnTo>
                  <a:lnTo>
                    <a:pt x="2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6" name="Freeform 68"/>
            <p:cNvSpPr>
              <a:spLocks/>
            </p:cNvSpPr>
            <p:nvPr/>
          </p:nvSpPr>
          <p:spPr bwMode="auto">
            <a:xfrm>
              <a:off x="4963" y="2063"/>
              <a:ext cx="26" cy="33"/>
            </a:xfrm>
            <a:custGeom>
              <a:avLst/>
              <a:gdLst>
                <a:gd name="T0" fmla="*/ 1 w 26"/>
                <a:gd name="T1" fmla="*/ 7 h 33"/>
                <a:gd name="T2" fmla="*/ 0 w 26"/>
                <a:gd name="T3" fmla="*/ 9 h 33"/>
                <a:gd name="T4" fmla="*/ 0 w 26"/>
                <a:gd name="T5" fmla="*/ 11 h 33"/>
                <a:gd name="T6" fmla="*/ 0 w 26"/>
                <a:gd name="T7" fmla="*/ 13 h 33"/>
                <a:gd name="T8" fmla="*/ 1 w 26"/>
                <a:gd name="T9" fmla="*/ 14 h 33"/>
                <a:gd name="T10" fmla="*/ 1 w 26"/>
                <a:gd name="T11" fmla="*/ 16 h 33"/>
                <a:gd name="T12" fmla="*/ 3 w 26"/>
                <a:gd name="T13" fmla="*/ 18 h 33"/>
                <a:gd name="T14" fmla="*/ 3 w 26"/>
                <a:gd name="T15" fmla="*/ 19 h 33"/>
                <a:gd name="T16" fmla="*/ 4 w 26"/>
                <a:gd name="T17" fmla="*/ 20 h 33"/>
                <a:gd name="T18" fmla="*/ 5 w 26"/>
                <a:gd name="T19" fmla="*/ 22 h 33"/>
                <a:gd name="T20" fmla="*/ 7 w 26"/>
                <a:gd name="T21" fmla="*/ 23 h 33"/>
                <a:gd name="T22" fmla="*/ 8 w 26"/>
                <a:gd name="T23" fmla="*/ 26 h 33"/>
                <a:gd name="T24" fmla="*/ 9 w 26"/>
                <a:gd name="T25" fmla="*/ 27 h 33"/>
                <a:gd name="T26" fmla="*/ 10 w 26"/>
                <a:gd name="T27" fmla="*/ 28 h 33"/>
                <a:gd name="T28" fmla="*/ 12 w 26"/>
                <a:gd name="T29" fmla="*/ 29 h 33"/>
                <a:gd name="T30" fmla="*/ 13 w 26"/>
                <a:gd name="T31" fmla="*/ 31 h 33"/>
                <a:gd name="T32" fmla="*/ 14 w 26"/>
                <a:gd name="T33" fmla="*/ 33 h 33"/>
                <a:gd name="T34" fmla="*/ 16 w 26"/>
                <a:gd name="T35" fmla="*/ 31 h 33"/>
                <a:gd name="T36" fmla="*/ 18 w 26"/>
                <a:gd name="T37" fmla="*/ 29 h 33"/>
                <a:gd name="T38" fmla="*/ 21 w 26"/>
                <a:gd name="T39" fmla="*/ 27 h 33"/>
                <a:gd name="T40" fmla="*/ 22 w 26"/>
                <a:gd name="T41" fmla="*/ 24 h 33"/>
                <a:gd name="T42" fmla="*/ 23 w 26"/>
                <a:gd name="T43" fmla="*/ 22 h 33"/>
                <a:gd name="T44" fmla="*/ 25 w 26"/>
                <a:gd name="T45" fmla="*/ 19 h 33"/>
                <a:gd name="T46" fmla="*/ 26 w 26"/>
                <a:gd name="T47" fmla="*/ 16 h 33"/>
                <a:gd name="T48" fmla="*/ 26 w 26"/>
                <a:gd name="T49" fmla="*/ 14 h 33"/>
                <a:gd name="T50" fmla="*/ 26 w 26"/>
                <a:gd name="T51" fmla="*/ 10 h 33"/>
                <a:gd name="T52" fmla="*/ 26 w 26"/>
                <a:gd name="T53" fmla="*/ 7 h 33"/>
                <a:gd name="T54" fmla="*/ 26 w 26"/>
                <a:gd name="T55" fmla="*/ 6 h 33"/>
                <a:gd name="T56" fmla="*/ 25 w 26"/>
                <a:gd name="T57" fmla="*/ 4 h 33"/>
                <a:gd name="T58" fmla="*/ 22 w 26"/>
                <a:gd name="T59" fmla="*/ 2 h 33"/>
                <a:gd name="T60" fmla="*/ 21 w 26"/>
                <a:gd name="T61" fmla="*/ 1 h 33"/>
                <a:gd name="T62" fmla="*/ 17 w 26"/>
                <a:gd name="T63" fmla="*/ 1 h 33"/>
                <a:gd name="T64" fmla="*/ 14 w 26"/>
                <a:gd name="T65" fmla="*/ 2 h 33"/>
                <a:gd name="T66" fmla="*/ 13 w 26"/>
                <a:gd name="T67" fmla="*/ 1 h 33"/>
                <a:gd name="T68" fmla="*/ 12 w 26"/>
                <a:gd name="T69" fmla="*/ 1 h 33"/>
                <a:gd name="T70" fmla="*/ 10 w 26"/>
                <a:gd name="T71" fmla="*/ 0 h 33"/>
                <a:gd name="T72" fmla="*/ 9 w 26"/>
                <a:gd name="T73" fmla="*/ 0 h 33"/>
                <a:gd name="T74" fmla="*/ 9 w 26"/>
                <a:gd name="T75" fmla="*/ 1 h 33"/>
                <a:gd name="T76" fmla="*/ 8 w 26"/>
                <a:gd name="T77" fmla="*/ 1 h 33"/>
                <a:gd name="T78" fmla="*/ 7 w 26"/>
                <a:gd name="T79" fmla="*/ 2 h 33"/>
                <a:gd name="T80" fmla="*/ 5 w 26"/>
                <a:gd name="T81" fmla="*/ 2 h 33"/>
                <a:gd name="T82" fmla="*/ 5 w 26"/>
                <a:gd name="T83" fmla="*/ 4 h 33"/>
                <a:gd name="T84" fmla="*/ 4 w 26"/>
                <a:gd name="T85" fmla="*/ 4 h 33"/>
                <a:gd name="T86" fmla="*/ 4 w 26"/>
                <a:gd name="T87" fmla="*/ 5 h 33"/>
                <a:gd name="T88" fmla="*/ 3 w 26"/>
                <a:gd name="T89" fmla="*/ 5 h 33"/>
                <a:gd name="T90" fmla="*/ 1 w 26"/>
                <a:gd name="T91" fmla="*/ 6 h 33"/>
                <a:gd name="T92" fmla="*/ 1 w 26"/>
                <a:gd name="T93" fmla="*/ 7 h 3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6" h="33">
                  <a:moveTo>
                    <a:pt x="1" y="7"/>
                  </a:move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4" y="20"/>
                  </a:lnTo>
                  <a:lnTo>
                    <a:pt x="5" y="22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9" y="27"/>
                  </a:lnTo>
                  <a:lnTo>
                    <a:pt x="10" y="28"/>
                  </a:lnTo>
                  <a:lnTo>
                    <a:pt x="12" y="29"/>
                  </a:lnTo>
                  <a:lnTo>
                    <a:pt x="13" y="31"/>
                  </a:lnTo>
                  <a:lnTo>
                    <a:pt x="14" y="33"/>
                  </a:lnTo>
                  <a:lnTo>
                    <a:pt x="16" y="31"/>
                  </a:lnTo>
                  <a:lnTo>
                    <a:pt x="18" y="29"/>
                  </a:lnTo>
                  <a:lnTo>
                    <a:pt x="21" y="27"/>
                  </a:lnTo>
                  <a:lnTo>
                    <a:pt x="22" y="24"/>
                  </a:lnTo>
                  <a:lnTo>
                    <a:pt x="23" y="22"/>
                  </a:lnTo>
                  <a:lnTo>
                    <a:pt x="25" y="19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7" y="1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1" y="6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7" name="Freeform 69"/>
            <p:cNvSpPr>
              <a:spLocks/>
            </p:cNvSpPr>
            <p:nvPr/>
          </p:nvSpPr>
          <p:spPr bwMode="auto">
            <a:xfrm>
              <a:off x="4871" y="2069"/>
              <a:ext cx="27" cy="32"/>
            </a:xfrm>
            <a:custGeom>
              <a:avLst/>
              <a:gdLst>
                <a:gd name="T0" fmla="*/ 0 w 27"/>
                <a:gd name="T1" fmla="*/ 14 h 32"/>
                <a:gd name="T2" fmla="*/ 0 w 27"/>
                <a:gd name="T3" fmla="*/ 16 h 32"/>
                <a:gd name="T4" fmla="*/ 0 w 27"/>
                <a:gd name="T5" fmla="*/ 17 h 32"/>
                <a:gd name="T6" fmla="*/ 0 w 27"/>
                <a:gd name="T7" fmla="*/ 18 h 32"/>
                <a:gd name="T8" fmla="*/ 0 w 27"/>
                <a:gd name="T9" fmla="*/ 20 h 32"/>
                <a:gd name="T10" fmla="*/ 0 w 27"/>
                <a:gd name="T11" fmla="*/ 21 h 32"/>
                <a:gd name="T12" fmla="*/ 0 w 27"/>
                <a:gd name="T13" fmla="*/ 22 h 32"/>
                <a:gd name="T14" fmla="*/ 0 w 27"/>
                <a:gd name="T15" fmla="*/ 23 h 32"/>
                <a:gd name="T16" fmla="*/ 2 w 27"/>
                <a:gd name="T17" fmla="*/ 25 h 32"/>
                <a:gd name="T18" fmla="*/ 2 w 27"/>
                <a:gd name="T19" fmla="*/ 26 h 32"/>
                <a:gd name="T20" fmla="*/ 2 w 27"/>
                <a:gd name="T21" fmla="*/ 27 h 32"/>
                <a:gd name="T22" fmla="*/ 3 w 27"/>
                <a:gd name="T23" fmla="*/ 29 h 32"/>
                <a:gd name="T24" fmla="*/ 4 w 27"/>
                <a:gd name="T25" fmla="*/ 30 h 32"/>
                <a:gd name="T26" fmla="*/ 5 w 27"/>
                <a:gd name="T27" fmla="*/ 30 h 32"/>
                <a:gd name="T28" fmla="*/ 5 w 27"/>
                <a:gd name="T29" fmla="*/ 31 h 32"/>
                <a:gd name="T30" fmla="*/ 8 w 27"/>
                <a:gd name="T31" fmla="*/ 32 h 32"/>
                <a:gd name="T32" fmla="*/ 26 w 27"/>
                <a:gd name="T33" fmla="*/ 32 h 32"/>
                <a:gd name="T34" fmla="*/ 26 w 27"/>
                <a:gd name="T35" fmla="*/ 29 h 32"/>
                <a:gd name="T36" fmla="*/ 27 w 27"/>
                <a:gd name="T37" fmla="*/ 25 h 32"/>
                <a:gd name="T38" fmla="*/ 27 w 27"/>
                <a:gd name="T39" fmla="*/ 21 h 32"/>
                <a:gd name="T40" fmla="*/ 26 w 27"/>
                <a:gd name="T41" fmla="*/ 17 h 32"/>
                <a:gd name="T42" fmla="*/ 26 w 27"/>
                <a:gd name="T43" fmla="*/ 13 h 32"/>
                <a:gd name="T44" fmla="*/ 24 w 27"/>
                <a:gd name="T45" fmla="*/ 10 h 32"/>
                <a:gd name="T46" fmla="*/ 22 w 27"/>
                <a:gd name="T47" fmla="*/ 7 h 32"/>
                <a:gd name="T48" fmla="*/ 21 w 27"/>
                <a:gd name="T49" fmla="*/ 4 h 32"/>
                <a:gd name="T50" fmla="*/ 18 w 27"/>
                <a:gd name="T51" fmla="*/ 3 h 32"/>
                <a:gd name="T52" fmla="*/ 16 w 27"/>
                <a:gd name="T53" fmla="*/ 1 h 32"/>
                <a:gd name="T54" fmla="*/ 13 w 27"/>
                <a:gd name="T55" fmla="*/ 0 h 32"/>
                <a:gd name="T56" fmla="*/ 11 w 27"/>
                <a:gd name="T57" fmla="*/ 0 h 32"/>
                <a:gd name="T58" fmla="*/ 8 w 27"/>
                <a:gd name="T59" fmla="*/ 1 h 32"/>
                <a:gd name="T60" fmla="*/ 4 w 27"/>
                <a:gd name="T61" fmla="*/ 4 h 32"/>
                <a:gd name="T62" fmla="*/ 2 w 27"/>
                <a:gd name="T63" fmla="*/ 8 h 32"/>
                <a:gd name="T64" fmla="*/ 0 w 27"/>
                <a:gd name="T65" fmla="*/ 14 h 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" h="32">
                  <a:moveTo>
                    <a:pt x="0" y="14"/>
                  </a:move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8" y="32"/>
                  </a:lnTo>
                  <a:lnTo>
                    <a:pt x="26" y="32"/>
                  </a:lnTo>
                  <a:lnTo>
                    <a:pt x="26" y="29"/>
                  </a:lnTo>
                  <a:lnTo>
                    <a:pt x="27" y="25"/>
                  </a:lnTo>
                  <a:lnTo>
                    <a:pt x="27" y="21"/>
                  </a:lnTo>
                  <a:lnTo>
                    <a:pt x="26" y="17"/>
                  </a:lnTo>
                  <a:lnTo>
                    <a:pt x="26" y="13"/>
                  </a:lnTo>
                  <a:lnTo>
                    <a:pt x="24" y="10"/>
                  </a:lnTo>
                  <a:lnTo>
                    <a:pt x="22" y="7"/>
                  </a:lnTo>
                  <a:lnTo>
                    <a:pt x="21" y="4"/>
                  </a:lnTo>
                  <a:lnTo>
                    <a:pt x="18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8" name="Freeform 70"/>
            <p:cNvSpPr>
              <a:spLocks/>
            </p:cNvSpPr>
            <p:nvPr/>
          </p:nvSpPr>
          <p:spPr bwMode="auto">
            <a:xfrm>
              <a:off x="4946" y="2109"/>
              <a:ext cx="26" cy="31"/>
            </a:xfrm>
            <a:custGeom>
              <a:avLst/>
              <a:gdLst>
                <a:gd name="T0" fmla="*/ 0 w 26"/>
                <a:gd name="T1" fmla="*/ 5 h 31"/>
                <a:gd name="T2" fmla="*/ 0 w 26"/>
                <a:gd name="T3" fmla="*/ 8 h 31"/>
                <a:gd name="T4" fmla="*/ 0 w 26"/>
                <a:gd name="T5" fmla="*/ 9 h 31"/>
                <a:gd name="T6" fmla="*/ 0 w 26"/>
                <a:gd name="T7" fmla="*/ 11 h 31"/>
                <a:gd name="T8" fmla="*/ 0 w 26"/>
                <a:gd name="T9" fmla="*/ 12 h 31"/>
                <a:gd name="T10" fmla="*/ 0 w 26"/>
                <a:gd name="T11" fmla="*/ 14 h 31"/>
                <a:gd name="T12" fmla="*/ 0 w 26"/>
                <a:gd name="T13" fmla="*/ 16 h 31"/>
                <a:gd name="T14" fmla="*/ 0 w 26"/>
                <a:gd name="T15" fmla="*/ 18 h 31"/>
                <a:gd name="T16" fmla="*/ 0 w 26"/>
                <a:gd name="T17" fmla="*/ 20 h 31"/>
                <a:gd name="T18" fmla="*/ 0 w 26"/>
                <a:gd name="T19" fmla="*/ 21 h 31"/>
                <a:gd name="T20" fmla="*/ 0 w 26"/>
                <a:gd name="T21" fmla="*/ 24 h 31"/>
                <a:gd name="T22" fmla="*/ 2 w 26"/>
                <a:gd name="T23" fmla="*/ 25 h 31"/>
                <a:gd name="T24" fmla="*/ 2 w 26"/>
                <a:gd name="T25" fmla="*/ 26 h 31"/>
                <a:gd name="T26" fmla="*/ 3 w 26"/>
                <a:gd name="T27" fmla="*/ 27 h 31"/>
                <a:gd name="T28" fmla="*/ 5 w 26"/>
                <a:gd name="T29" fmla="*/ 30 h 31"/>
                <a:gd name="T30" fmla="*/ 8 w 26"/>
                <a:gd name="T31" fmla="*/ 31 h 31"/>
                <a:gd name="T32" fmla="*/ 11 w 26"/>
                <a:gd name="T33" fmla="*/ 31 h 31"/>
                <a:gd name="T34" fmla="*/ 12 w 26"/>
                <a:gd name="T35" fmla="*/ 31 h 31"/>
                <a:gd name="T36" fmla="*/ 15 w 26"/>
                <a:gd name="T37" fmla="*/ 31 h 31"/>
                <a:gd name="T38" fmla="*/ 16 w 26"/>
                <a:gd name="T39" fmla="*/ 30 h 31"/>
                <a:gd name="T40" fmla="*/ 17 w 26"/>
                <a:gd name="T41" fmla="*/ 29 h 31"/>
                <a:gd name="T42" fmla="*/ 18 w 26"/>
                <a:gd name="T43" fmla="*/ 27 h 31"/>
                <a:gd name="T44" fmla="*/ 20 w 26"/>
                <a:gd name="T45" fmla="*/ 26 h 31"/>
                <a:gd name="T46" fmla="*/ 21 w 26"/>
                <a:gd name="T47" fmla="*/ 25 h 31"/>
                <a:gd name="T48" fmla="*/ 21 w 26"/>
                <a:gd name="T49" fmla="*/ 22 h 31"/>
                <a:gd name="T50" fmla="*/ 21 w 26"/>
                <a:gd name="T51" fmla="*/ 21 h 31"/>
                <a:gd name="T52" fmla="*/ 22 w 26"/>
                <a:gd name="T53" fmla="*/ 18 h 31"/>
                <a:gd name="T54" fmla="*/ 22 w 26"/>
                <a:gd name="T55" fmla="*/ 17 h 31"/>
                <a:gd name="T56" fmla="*/ 24 w 26"/>
                <a:gd name="T57" fmla="*/ 14 h 31"/>
                <a:gd name="T58" fmla="*/ 24 w 26"/>
                <a:gd name="T59" fmla="*/ 13 h 31"/>
                <a:gd name="T60" fmla="*/ 25 w 26"/>
                <a:gd name="T61" fmla="*/ 12 h 31"/>
                <a:gd name="T62" fmla="*/ 26 w 26"/>
                <a:gd name="T63" fmla="*/ 11 h 31"/>
                <a:gd name="T64" fmla="*/ 13 w 26"/>
                <a:gd name="T65" fmla="*/ 0 h 31"/>
                <a:gd name="T66" fmla="*/ 12 w 26"/>
                <a:gd name="T67" fmla="*/ 0 h 31"/>
                <a:gd name="T68" fmla="*/ 11 w 26"/>
                <a:gd name="T69" fmla="*/ 0 h 31"/>
                <a:gd name="T70" fmla="*/ 11 w 26"/>
                <a:gd name="T71" fmla="*/ 2 h 31"/>
                <a:gd name="T72" fmla="*/ 9 w 26"/>
                <a:gd name="T73" fmla="*/ 2 h 31"/>
                <a:gd name="T74" fmla="*/ 8 w 26"/>
                <a:gd name="T75" fmla="*/ 3 h 31"/>
                <a:gd name="T76" fmla="*/ 7 w 26"/>
                <a:gd name="T77" fmla="*/ 3 h 31"/>
                <a:gd name="T78" fmla="*/ 7 w 26"/>
                <a:gd name="T79" fmla="*/ 4 h 31"/>
                <a:gd name="T80" fmla="*/ 5 w 26"/>
                <a:gd name="T81" fmla="*/ 4 h 31"/>
                <a:gd name="T82" fmla="*/ 4 w 26"/>
                <a:gd name="T83" fmla="*/ 4 h 31"/>
                <a:gd name="T84" fmla="*/ 3 w 26"/>
                <a:gd name="T85" fmla="*/ 4 h 31"/>
                <a:gd name="T86" fmla="*/ 3 w 26"/>
                <a:gd name="T87" fmla="*/ 5 h 31"/>
                <a:gd name="T88" fmla="*/ 2 w 26"/>
                <a:gd name="T89" fmla="*/ 5 h 31"/>
                <a:gd name="T90" fmla="*/ 0 w 26"/>
                <a:gd name="T91" fmla="*/ 5 h 3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" h="31">
                  <a:moveTo>
                    <a:pt x="0" y="5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1"/>
                  </a:lnTo>
                  <a:lnTo>
                    <a:pt x="11" y="31"/>
                  </a:lnTo>
                  <a:lnTo>
                    <a:pt x="12" y="31"/>
                  </a:lnTo>
                  <a:lnTo>
                    <a:pt x="15" y="31"/>
                  </a:lnTo>
                  <a:lnTo>
                    <a:pt x="16" y="30"/>
                  </a:lnTo>
                  <a:lnTo>
                    <a:pt x="17" y="29"/>
                  </a:lnTo>
                  <a:lnTo>
                    <a:pt x="18" y="27"/>
                  </a:lnTo>
                  <a:lnTo>
                    <a:pt x="20" y="26"/>
                  </a:lnTo>
                  <a:lnTo>
                    <a:pt x="21" y="25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6" y="1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9" name="Freeform 71"/>
            <p:cNvSpPr>
              <a:spLocks/>
            </p:cNvSpPr>
            <p:nvPr/>
          </p:nvSpPr>
          <p:spPr bwMode="auto">
            <a:xfrm>
              <a:off x="4861" y="2114"/>
              <a:ext cx="23" cy="26"/>
            </a:xfrm>
            <a:custGeom>
              <a:avLst/>
              <a:gdLst>
                <a:gd name="T0" fmla="*/ 0 w 23"/>
                <a:gd name="T1" fmla="*/ 13 h 26"/>
                <a:gd name="T2" fmla="*/ 1 w 23"/>
                <a:gd name="T3" fmla="*/ 13 h 26"/>
                <a:gd name="T4" fmla="*/ 1 w 23"/>
                <a:gd name="T5" fmla="*/ 15 h 26"/>
                <a:gd name="T6" fmla="*/ 3 w 23"/>
                <a:gd name="T7" fmla="*/ 15 h 26"/>
                <a:gd name="T8" fmla="*/ 4 w 23"/>
                <a:gd name="T9" fmla="*/ 16 h 26"/>
                <a:gd name="T10" fmla="*/ 4 w 23"/>
                <a:gd name="T11" fmla="*/ 17 h 26"/>
                <a:gd name="T12" fmla="*/ 5 w 23"/>
                <a:gd name="T13" fmla="*/ 19 h 26"/>
                <a:gd name="T14" fmla="*/ 5 w 23"/>
                <a:gd name="T15" fmla="*/ 20 h 26"/>
                <a:gd name="T16" fmla="*/ 5 w 23"/>
                <a:gd name="T17" fmla="*/ 21 h 26"/>
                <a:gd name="T18" fmla="*/ 5 w 23"/>
                <a:gd name="T19" fmla="*/ 22 h 26"/>
                <a:gd name="T20" fmla="*/ 5 w 23"/>
                <a:gd name="T21" fmla="*/ 24 h 26"/>
                <a:gd name="T22" fmla="*/ 5 w 23"/>
                <a:gd name="T23" fmla="*/ 26 h 26"/>
                <a:gd name="T24" fmla="*/ 6 w 23"/>
                <a:gd name="T25" fmla="*/ 25 h 26"/>
                <a:gd name="T26" fmla="*/ 8 w 23"/>
                <a:gd name="T27" fmla="*/ 25 h 26"/>
                <a:gd name="T28" fmla="*/ 9 w 23"/>
                <a:gd name="T29" fmla="*/ 25 h 26"/>
                <a:gd name="T30" fmla="*/ 10 w 23"/>
                <a:gd name="T31" fmla="*/ 25 h 26"/>
                <a:gd name="T32" fmla="*/ 12 w 23"/>
                <a:gd name="T33" fmla="*/ 25 h 26"/>
                <a:gd name="T34" fmla="*/ 13 w 23"/>
                <a:gd name="T35" fmla="*/ 24 h 26"/>
                <a:gd name="T36" fmla="*/ 14 w 23"/>
                <a:gd name="T37" fmla="*/ 24 h 26"/>
                <a:gd name="T38" fmla="*/ 15 w 23"/>
                <a:gd name="T39" fmla="*/ 24 h 26"/>
                <a:gd name="T40" fmla="*/ 17 w 23"/>
                <a:gd name="T41" fmla="*/ 24 h 26"/>
                <a:gd name="T42" fmla="*/ 18 w 23"/>
                <a:gd name="T43" fmla="*/ 22 h 26"/>
                <a:gd name="T44" fmla="*/ 19 w 23"/>
                <a:gd name="T45" fmla="*/ 22 h 26"/>
                <a:gd name="T46" fmla="*/ 19 w 23"/>
                <a:gd name="T47" fmla="*/ 21 h 26"/>
                <a:gd name="T48" fmla="*/ 21 w 23"/>
                <a:gd name="T49" fmla="*/ 21 h 26"/>
                <a:gd name="T50" fmla="*/ 22 w 23"/>
                <a:gd name="T51" fmla="*/ 20 h 26"/>
                <a:gd name="T52" fmla="*/ 22 w 23"/>
                <a:gd name="T53" fmla="*/ 19 h 26"/>
                <a:gd name="T54" fmla="*/ 23 w 23"/>
                <a:gd name="T55" fmla="*/ 19 h 26"/>
                <a:gd name="T56" fmla="*/ 10 w 23"/>
                <a:gd name="T57" fmla="*/ 0 h 26"/>
                <a:gd name="T58" fmla="*/ 0 w 23"/>
                <a:gd name="T59" fmla="*/ 13 h 2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3" h="26">
                  <a:moveTo>
                    <a:pt x="0" y="13"/>
                  </a:moveTo>
                  <a:lnTo>
                    <a:pt x="1" y="13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2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1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0" name="Freeform 72"/>
            <p:cNvSpPr>
              <a:spLocks/>
            </p:cNvSpPr>
            <p:nvPr/>
          </p:nvSpPr>
          <p:spPr bwMode="auto">
            <a:xfrm>
              <a:off x="4922" y="2151"/>
              <a:ext cx="19" cy="13"/>
            </a:xfrm>
            <a:custGeom>
              <a:avLst/>
              <a:gdLst>
                <a:gd name="T0" fmla="*/ 1 w 19"/>
                <a:gd name="T1" fmla="*/ 0 h 13"/>
                <a:gd name="T2" fmla="*/ 0 w 19"/>
                <a:gd name="T3" fmla="*/ 0 h 13"/>
                <a:gd name="T4" fmla="*/ 0 w 19"/>
                <a:gd name="T5" fmla="*/ 1 h 13"/>
                <a:gd name="T6" fmla="*/ 0 w 19"/>
                <a:gd name="T7" fmla="*/ 2 h 13"/>
                <a:gd name="T8" fmla="*/ 0 w 19"/>
                <a:gd name="T9" fmla="*/ 4 h 13"/>
                <a:gd name="T10" fmla="*/ 0 w 19"/>
                <a:gd name="T11" fmla="*/ 5 h 13"/>
                <a:gd name="T12" fmla="*/ 1 w 19"/>
                <a:gd name="T13" fmla="*/ 6 h 13"/>
                <a:gd name="T14" fmla="*/ 1 w 19"/>
                <a:gd name="T15" fmla="*/ 7 h 13"/>
                <a:gd name="T16" fmla="*/ 2 w 19"/>
                <a:gd name="T17" fmla="*/ 7 h 13"/>
                <a:gd name="T18" fmla="*/ 2 w 19"/>
                <a:gd name="T19" fmla="*/ 9 h 13"/>
                <a:gd name="T20" fmla="*/ 4 w 19"/>
                <a:gd name="T21" fmla="*/ 9 h 13"/>
                <a:gd name="T22" fmla="*/ 4 w 19"/>
                <a:gd name="T23" fmla="*/ 10 h 13"/>
                <a:gd name="T24" fmla="*/ 5 w 19"/>
                <a:gd name="T25" fmla="*/ 10 h 13"/>
                <a:gd name="T26" fmla="*/ 5 w 19"/>
                <a:gd name="T27" fmla="*/ 11 h 13"/>
                <a:gd name="T28" fmla="*/ 6 w 19"/>
                <a:gd name="T29" fmla="*/ 13 h 13"/>
                <a:gd name="T30" fmla="*/ 19 w 19"/>
                <a:gd name="T31" fmla="*/ 13 h 13"/>
                <a:gd name="T32" fmla="*/ 19 w 19"/>
                <a:gd name="T33" fmla="*/ 0 h 13"/>
                <a:gd name="T34" fmla="*/ 1 w 19"/>
                <a:gd name="T35" fmla="*/ 0 h 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" h="13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19" y="13"/>
                  </a:lnTo>
                  <a:lnTo>
                    <a:pt x="1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1" name="Freeform 73"/>
            <p:cNvSpPr>
              <a:spLocks/>
            </p:cNvSpPr>
            <p:nvPr/>
          </p:nvSpPr>
          <p:spPr bwMode="auto">
            <a:xfrm>
              <a:off x="4865" y="2149"/>
              <a:ext cx="50" cy="44"/>
            </a:xfrm>
            <a:custGeom>
              <a:avLst/>
              <a:gdLst>
                <a:gd name="T0" fmla="*/ 1 w 50"/>
                <a:gd name="T1" fmla="*/ 28 h 44"/>
                <a:gd name="T2" fmla="*/ 2 w 50"/>
                <a:gd name="T3" fmla="*/ 30 h 44"/>
                <a:gd name="T4" fmla="*/ 5 w 50"/>
                <a:gd name="T5" fmla="*/ 33 h 44"/>
                <a:gd name="T6" fmla="*/ 8 w 50"/>
                <a:gd name="T7" fmla="*/ 35 h 44"/>
                <a:gd name="T8" fmla="*/ 10 w 50"/>
                <a:gd name="T9" fmla="*/ 38 h 44"/>
                <a:gd name="T10" fmla="*/ 13 w 50"/>
                <a:gd name="T11" fmla="*/ 39 h 44"/>
                <a:gd name="T12" fmla="*/ 17 w 50"/>
                <a:gd name="T13" fmla="*/ 40 h 44"/>
                <a:gd name="T14" fmla="*/ 19 w 50"/>
                <a:gd name="T15" fmla="*/ 42 h 44"/>
                <a:gd name="T16" fmla="*/ 23 w 50"/>
                <a:gd name="T17" fmla="*/ 43 h 44"/>
                <a:gd name="T18" fmla="*/ 27 w 50"/>
                <a:gd name="T19" fmla="*/ 44 h 44"/>
                <a:gd name="T20" fmla="*/ 30 w 50"/>
                <a:gd name="T21" fmla="*/ 44 h 44"/>
                <a:gd name="T22" fmla="*/ 33 w 50"/>
                <a:gd name="T23" fmla="*/ 44 h 44"/>
                <a:gd name="T24" fmla="*/ 37 w 50"/>
                <a:gd name="T25" fmla="*/ 44 h 44"/>
                <a:gd name="T26" fmla="*/ 40 w 50"/>
                <a:gd name="T27" fmla="*/ 43 h 44"/>
                <a:gd name="T28" fmla="*/ 44 w 50"/>
                <a:gd name="T29" fmla="*/ 43 h 44"/>
                <a:gd name="T30" fmla="*/ 46 w 50"/>
                <a:gd name="T31" fmla="*/ 42 h 44"/>
                <a:gd name="T32" fmla="*/ 50 w 50"/>
                <a:gd name="T33" fmla="*/ 40 h 44"/>
                <a:gd name="T34" fmla="*/ 6 w 50"/>
                <a:gd name="T35" fmla="*/ 2 h 44"/>
                <a:gd name="T36" fmla="*/ 4 w 50"/>
                <a:gd name="T37" fmla="*/ 0 h 44"/>
                <a:gd name="T38" fmla="*/ 2 w 50"/>
                <a:gd name="T39" fmla="*/ 2 h 44"/>
                <a:gd name="T40" fmla="*/ 1 w 50"/>
                <a:gd name="T41" fmla="*/ 2 h 44"/>
                <a:gd name="T42" fmla="*/ 1 w 50"/>
                <a:gd name="T43" fmla="*/ 3 h 44"/>
                <a:gd name="T44" fmla="*/ 0 w 50"/>
                <a:gd name="T45" fmla="*/ 4 h 44"/>
                <a:gd name="T46" fmla="*/ 0 w 50"/>
                <a:gd name="T47" fmla="*/ 7 h 44"/>
                <a:gd name="T48" fmla="*/ 0 w 50"/>
                <a:gd name="T49" fmla="*/ 8 h 44"/>
                <a:gd name="T50" fmla="*/ 0 w 50"/>
                <a:gd name="T51" fmla="*/ 11 h 44"/>
                <a:gd name="T52" fmla="*/ 0 w 50"/>
                <a:gd name="T53" fmla="*/ 12 h 44"/>
                <a:gd name="T54" fmla="*/ 1 w 50"/>
                <a:gd name="T55" fmla="*/ 15 h 44"/>
                <a:gd name="T56" fmla="*/ 1 w 50"/>
                <a:gd name="T57" fmla="*/ 17 h 44"/>
                <a:gd name="T58" fmla="*/ 1 w 50"/>
                <a:gd name="T59" fmla="*/ 18 h 44"/>
                <a:gd name="T60" fmla="*/ 1 w 50"/>
                <a:gd name="T61" fmla="*/ 21 h 44"/>
                <a:gd name="T62" fmla="*/ 1 w 50"/>
                <a:gd name="T63" fmla="*/ 24 h 44"/>
                <a:gd name="T64" fmla="*/ 1 w 50"/>
                <a:gd name="T65" fmla="*/ 25 h 44"/>
                <a:gd name="T66" fmla="*/ 1 w 50"/>
                <a:gd name="T67" fmla="*/ 28 h 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" h="44">
                  <a:moveTo>
                    <a:pt x="1" y="28"/>
                  </a:moveTo>
                  <a:lnTo>
                    <a:pt x="2" y="30"/>
                  </a:lnTo>
                  <a:lnTo>
                    <a:pt x="5" y="33"/>
                  </a:lnTo>
                  <a:lnTo>
                    <a:pt x="8" y="35"/>
                  </a:lnTo>
                  <a:lnTo>
                    <a:pt x="10" y="38"/>
                  </a:lnTo>
                  <a:lnTo>
                    <a:pt x="13" y="39"/>
                  </a:lnTo>
                  <a:lnTo>
                    <a:pt x="17" y="40"/>
                  </a:lnTo>
                  <a:lnTo>
                    <a:pt x="19" y="42"/>
                  </a:lnTo>
                  <a:lnTo>
                    <a:pt x="23" y="43"/>
                  </a:lnTo>
                  <a:lnTo>
                    <a:pt x="27" y="44"/>
                  </a:lnTo>
                  <a:lnTo>
                    <a:pt x="30" y="44"/>
                  </a:lnTo>
                  <a:lnTo>
                    <a:pt x="33" y="44"/>
                  </a:lnTo>
                  <a:lnTo>
                    <a:pt x="37" y="44"/>
                  </a:lnTo>
                  <a:lnTo>
                    <a:pt x="40" y="43"/>
                  </a:lnTo>
                  <a:lnTo>
                    <a:pt x="44" y="43"/>
                  </a:lnTo>
                  <a:lnTo>
                    <a:pt x="46" y="42"/>
                  </a:lnTo>
                  <a:lnTo>
                    <a:pt x="50" y="40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2" name="Freeform 74"/>
            <p:cNvSpPr>
              <a:spLocks/>
            </p:cNvSpPr>
            <p:nvPr/>
          </p:nvSpPr>
          <p:spPr bwMode="auto">
            <a:xfrm>
              <a:off x="4915" y="2699"/>
              <a:ext cx="271" cy="384"/>
            </a:xfrm>
            <a:custGeom>
              <a:avLst/>
              <a:gdLst>
                <a:gd name="T0" fmla="*/ 0 w 271"/>
                <a:gd name="T1" fmla="*/ 384 h 384"/>
                <a:gd name="T2" fmla="*/ 267 w 271"/>
                <a:gd name="T3" fmla="*/ 334 h 384"/>
                <a:gd name="T4" fmla="*/ 269 w 271"/>
                <a:gd name="T5" fmla="*/ 311 h 384"/>
                <a:gd name="T6" fmla="*/ 271 w 271"/>
                <a:gd name="T7" fmla="*/ 289 h 384"/>
                <a:gd name="T8" fmla="*/ 271 w 271"/>
                <a:gd name="T9" fmla="*/ 267 h 384"/>
                <a:gd name="T10" fmla="*/ 269 w 271"/>
                <a:gd name="T11" fmla="*/ 245 h 384"/>
                <a:gd name="T12" fmla="*/ 268 w 271"/>
                <a:gd name="T13" fmla="*/ 223 h 384"/>
                <a:gd name="T14" fmla="*/ 265 w 271"/>
                <a:gd name="T15" fmla="*/ 202 h 384"/>
                <a:gd name="T16" fmla="*/ 261 w 271"/>
                <a:gd name="T17" fmla="*/ 180 h 384"/>
                <a:gd name="T18" fmla="*/ 258 w 271"/>
                <a:gd name="T19" fmla="*/ 160 h 384"/>
                <a:gd name="T20" fmla="*/ 252 w 271"/>
                <a:gd name="T21" fmla="*/ 139 h 384"/>
                <a:gd name="T22" fmla="*/ 246 w 271"/>
                <a:gd name="T23" fmla="*/ 118 h 384"/>
                <a:gd name="T24" fmla="*/ 241 w 271"/>
                <a:gd name="T25" fmla="*/ 99 h 384"/>
                <a:gd name="T26" fmla="*/ 233 w 271"/>
                <a:gd name="T27" fmla="*/ 78 h 384"/>
                <a:gd name="T28" fmla="*/ 227 w 271"/>
                <a:gd name="T29" fmla="*/ 59 h 384"/>
                <a:gd name="T30" fmla="*/ 219 w 271"/>
                <a:gd name="T31" fmla="*/ 38 h 384"/>
                <a:gd name="T32" fmla="*/ 211 w 271"/>
                <a:gd name="T33" fmla="*/ 19 h 384"/>
                <a:gd name="T34" fmla="*/ 205 w 271"/>
                <a:gd name="T35" fmla="*/ 0 h 384"/>
                <a:gd name="T36" fmla="*/ 203 w 271"/>
                <a:gd name="T37" fmla="*/ 29 h 384"/>
                <a:gd name="T38" fmla="*/ 202 w 271"/>
                <a:gd name="T39" fmla="*/ 57 h 384"/>
                <a:gd name="T40" fmla="*/ 197 w 271"/>
                <a:gd name="T41" fmla="*/ 85 h 384"/>
                <a:gd name="T42" fmla="*/ 190 w 271"/>
                <a:gd name="T43" fmla="*/ 110 h 384"/>
                <a:gd name="T44" fmla="*/ 183 w 271"/>
                <a:gd name="T45" fmla="*/ 136 h 384"/>
                <a:gd name="T46" fmla="*/ 174 w 271"/>
                <a:gd name="T47" fmla="*/ 161 h 384"/>
                <a:gd name="T48" fmla="*/ 162 w 271"/>
                <a:gd name="T49" fmla="*/ 186 h 384"/>
                <a:gd name="T50" fmla="*/ 149 w 271"/>
                <a:gd name="T51" fmla="*/ 210 h 384"/>
                <a:gd name="T52" fmla="*/ 133 w 271"/>
                <a:gd name="T53" fmla="*/ 233 h 384"/>
                <a:gd name="T54" fmla="*/ 118 w 271"/>
                <a:gd name="T55" fmla="*/ 255 h 384"/>
                <a:gd name="T56" fmla="*/ 101 w 271"/>
                <a:gd name="T57" fmla="*/ 277 h 384"/>
                <a:gd name="T58" fmla="*/ 83 w 271"/>
                <a:gd name="T59" fmla="*/ 299 h 384"/>
                <a:gd name="T60" fmla="*/ 64 w 271"/>
                <a:gd name="T61" fmla="*/ 321 h 384"/>
                <a:gd name="T62" fmla="*/ 43 w 271"/>
                <a:gd name="T63" fmla="*/ 342 h 384"/>
                <a:gd name="T64" fmla="*/ 21 w 271"/>
                <a:gd name="T65" fmla="*/ 363 h 384"/>
                <a:gd name="T66" fmla="*/ 0 w 271"/>
                <a:gd name="T67" fmla="*/ 384 h 3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1" h="384">
                  <a:moveTo>
                    <a:pt x="0" y="384"/>
                  </a:moveTo>
                  <a:lnTo>
                    <a:pt x="267" y="334"/>
                  </a:lnTo>
                  <a:lnTo>
                    <a:pt x="269" y="311"/>
                  </a:lnTo>
                  <a:lnTo>
                    <a:pt x="271" y="289"/>
                  </a:lnTo>
                  <a:lnTo>
                    <a:pt x="271" y="267"/>
                  </a:lnTo>
                  <a:lnTo>
                    <a:pt x="269" y="245"/>
                  </a:lnTo>
                  <a:lnTo>
                    <a:pt x="268" y="223"/>
                  </a:lnTo>
                  <a:lnTo>
                    <a:pt x="265" y="202"/>
                  </a:lnTo>
                  <a:lnTo>
                    <a:pt x="261" y="180"/>
                  </a:lnTo>
                  <a:lnTo>
                    <a:pt x="258" y="160"/>
                  </a:lnTo>
                  <a:lnTo>
                    <a:pt x="252" y="139"/>
                  </a:lnTo>
                  <a:lnTo>
                    <a:pt x="246" y="118"/>
                  </a:lnTo>
                  <a:lnTo>
                    <a:pt x="241" y="99"/>
                  </a:lnTo>
                  <a:lnTo>
                    <a:pt x="233" y="78"/>
                  </a:lnTo>
                  <a:lnTo>
                    <a:pt x="227" y="59"/>
                  </a:lnTo>
                  <a:lnTo>
                    <a:pt x="219" y="38"/>
                  </a:lnTo>
                  <a:lnTo>
                    <a:pt x="211" y="19"/>
                  </a:lnTo>
                  <a:lnTo>
                    <a:pt x="205" y="0"/>
                  </a:lnTo>
                  <a:lnTo>
                    <a:pt x="203" y="29"/>
                  </a:lnTo>
                  <a:lnTo>
                    <a:pt x="202" y="57"/>
                  </a:lnTo>
                  <a:lnTo>
                    <a:pt x="197" y="85"/>
                  </a:lnTo>
                  <a:lnTo>
                    <a:pt x="190" y="110"/>
                  </a:lnTo>
                  <a:lnTo>
                    <a:pt x="183" y="136"/>
                  </a:lnTo>
                  <a:lnTo>
                    <a:pt x="174" y="161"/>
                  </a:lnTo>
                  <a:lnTo>
                    <a:pt x="162" y="186"/>
                  </a:lnTo>
                  <a:lnTo>
                    <a:pt x="149" y="210"/>
                  </a:lnTo>
                  <a:lnTo>
                    <a:pt x="133" y="233"/>
                  </a:lnTo>
                  <a:lnTo>
                    <a:pt x="118" y="255"/>
                  </a:lnTo>
                  <a:lnTo>
                    <a:pt x="101" y="277"/>
                  </a:lnTo>
                  <a:lnTo>
                    <a:pt x="83" y="299"/>
                  </a:lnTo>
                  <a:lnTo>
                    <a:pt x="64" y="321"/>
                  </a:lnTo>
                  <a:lnTo>
                    <a:pt x="43" y="342"/>
                  </a:lnTo>
                  <a:lnTo>
                    <a:pt x="21" y="363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3" name="Freeform 75"/>
            <p:cNvSpPr>
              <a:spLocks/>
            </p:cNvSpPr>
            <p:nvPr/>
          </p:nvSpPr>
          <p:spPr bwMode="auto">
            <a:xfrm>
              <a:off x="4302" y="3137"/>
              <a:ext cx="259" cy="114"/>
            </a:xfrm>
            <a:custGeom>
              <a:avLst/>
              <a:gdLst>
                <a:gd name="T0" fmla="*/ 0 w 259"/>
                <a:gd name="T1" fmla="*/ 109 h 114"/>
                <a:gd name="T2" fmla="*/ 16 w 259"/>
                <a:gd name="T3" fmla="*/ 109 h 114"/>
                <a:gd name="T4" fmla="*/ 31 w 259"/>
                <a:gd name="T5" fmla="*/ 110 h 114"/>
                <a:gd name="T6" fmla="*/ 48 w 259"/>
                <a:gd name="T7" fmla="*/ 111 h 114"/>
                <a:gd name="T8" fmla="*/ 65 w 259"/>
                <a:gd name="T9" fmla="*/ 111 h 114"/>
                <a:gd name="T10" fmla="*/ 82 w 259"/>
                <a:gd name="T11" fmla="*/ 113 h 114"/>
                <a:gd name="T12" fmla="*/ 99 w 259"/>
                <a:gd name="T13" fmla="*/ 114 h 114"/>
                <a:gd name="T14" fmla="*/ 115 w 259"/>
                <a:gd name="T15" fmla="*/ 114 h 114"/>
                <a:gd name="T16" fmla="*/ 132 w 259"/>
                <a:gd name="T17" fmla="*/ 114 h 114"/>
                <a:gd name="T18" fmla="*/ 149 w 259"/>
                <a:gd name="T19" fmla="*/ 114 h 114"/>
                <a:gd name="T20" fmla="*/ 166 w 259"/>
                <a:gd name="T21" fmla="*/ 114 h 114"/>
                <a:gd name="T22" fmla="*/ 181 w 259"/>
                <a:gd name="T23" fmla="*/ 113 h 114"/>
                <a:gd name="T24" fmla="*/ 198 w 259"/>
                <a:gd name="T25" fmla="*/ 110 h 114"/>
                <a:gd name="T26" fmla="*/ 214 w 259"/>
                <a:gd name="T27" fmla="*/ 107 h 114"/>
                <a:gd name="T28" fmla="*/ 229 w 259"/>
                <a:gd name="T29" fmla="*/ 105 h 114"/>
                <a:gd name="T30" fmla="*/ 243 w 259"/>
                <a:gd name="T31" fmla="*/ 100 h 114"/>
                <a:gd name="T32" fmla="*/ 259 w 259"/>
                <a:gd name="T33" fmla="*/ 96 h 114"/>
                <a:gd name="T34" fmla="*/ 253 w 259"/>
                <a:gd name="T35" fmla="*/ 88 h 114"/>
                <a:gd name="T36" fmla="*/ 246 w 259"/>
                <a:gd name="T37" fmla="*/ 80 h 114"/>
                <a:gd name="T38" fmla="*/ 238 w 259"/>
                <a:gd name="T39" fmla="*/ 70 h 114"/>
                <a:gd name="T40" fmla="*/ 231 w 259"/>
                <a:gd name="T41" fmla="*/ 60 h 114"/>
                <a:gd name="T42" fmla="*/ 220 w 259"/>
                <a:gd name="T43" fmla="*/ 48 h 114"/>
                <a:gd name="T44" fmla="*/ 210 w 259"/>
                <a:gd name="T45" fmla="*/ 38 h 114"/>
                <a:gd name="T46" fmla="*/ 200 w 259"/>
                <a:gd name="T47" fmla="*/ 27 h 114"/>
                <a:gd name="T48" fmla="*/ 188 w 259"/>
                <a:gd name="T49" fmla="*/ 17 h 114"/>
                <a:gd name="T50" fmla="*/ 176 w 259"/>
                <a:gd name="T51" fmla="*/ 9 h 114"/>
                <a:gd name="T52" fmla="*/ 165 w 259"/>
                <a:gd name="T53" fmla="*/ 4 h 114"/>
                <a:gd name="T54" fmla="*/ 153 w 259"/>
                <a:gd name="T55" fmla="*/ 0 h 114"/>
                <a:gd name="T56" fmla="*/ 140 w 259"/>
                <a:gd name="T57" fmla="*/ 0 h 114"/>
                <a:gd name="T58" fmla="*/ 128 w 259"/>
                <a:gd name="T59" fmla="*/ 3 h 114"/>
                <a:gd name="T60" fmla="*/ 115 w 259"/>
                <a:gd name="T61" fmla="*/ 10 h 114"/>
                <a:gd name="T62" fmla="*/ 104 w 259"/>
                <a:gd name="T63" fmla="*/ 22 h 114"/>
                <a:gd name="T64" fmla="*/ 93 w 259"/>
                <a:gd name="T65" fmla="*/ 39 h 114"/>
                <a:gd name="T66" fmla="*/ 87 w 259"/>
                <a:gd name="T67" fmla="*/ 44 h 114"/>
                <a:gd name="T68" fmla="*/ 82 w 259"/>
                <a:gd name="T69" fmla="*/ 49 h 114"/>
                <a:gd name="T70" fmla="*/ 75 w 259"/>
                <a:gd name="T71" fmla="*/ 53 h 114"/>
                <a:gd name="T72" fmla="*/ 70 w 259"/>
                <a:gd name="T73" fmla="*/ 58 h 114"/>
                <a:gd name="T74" fmla="*/ 64 w 259"/>
                <a:gd name="T75" fmla="*/ 62 h 114"/>
                <a:gd name="T76" fmla="*/ 57 w 259"/>
                <a:gd name="T77" fmla="*/ 66 h 114"/>
                <a:gd name="T78" fmla="*/ 51 w 259"/>
                <a:gd name="T79" fmla="*/ 70 h 114"/>
                <a:gd name="T80" fmla="*/ 44 w 259"/>
                <a:gd name="T81" fmla="*/ 74 h 114"/>
                <a:gd name="T82" fmla="*/ 38 w 259"/>
                <a:gd name="T83" fmla="*/ 78 h 114"/>
                <a:gd name="T84" fmla="*/ 31 w 259"/>
                <a:gd name="T85" fmla="*/ 82 h 114"/>
                <a:gd name="T86" fmla="*/ 26 w 259"/>
                <a:gd name="T87" fmla="*/ 85 h 114"/>
                <a:gd name="T88" fmla="*/ 20 w 259"/>
                <a:gd name="T89" fmla="*/ 89 h 114"/>
                <a:gd name="T90" fmla="*/ 15 w 259"/>
                <a:gd name="T91" fmla="*/ 94 h 114"/>
                <a:gd name="T92" fmla="*/ 9 w 259"/>
                <a:gd name="T93" fmla="*/ 98 h 114"/>
                <a:gd name="T94" fmla="*/ 4 w 259"/>
                <a:gd name="T95" fmla="*/ 104 h 114"/>
                <a:gd name="T96" fmla="*/ 0 w 259"/>
                <a:gd name="T97" fmla="*/ 109 h 1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9" h="114">
                  <a:moveTo>
                    <a:pt x="0" y="109"/>
                  </a:moveTo>
                  <a:lnTo>
                    <a:pt x="16" y="109"/>
                  </a:lnTo>
                  <a:lnTo>
                    <a:pt x="31" y="110"/>
                  </a:lnTo>
                  <a:lnTo>
                    <a:pt x="48" y="111"/>
                  </a:lnTo>
                  <a:lnTo>
                    <a:pt x="65" y="111"/>
                  </a:lnTo>
                  <a:lnTo>
                    <a:pt x="82" y="113"/>
                  </a:lnTo>
                  <a:lnTo>
                    <a:pt x="99" y="114"/>
                  </a:lnTo>
                  <a:lnTo>
                    <a:pt x="115" y="114"/>
                  </a:lnTo>
                  <a:lnTo>
                    <a:pt x="132" y="114"/>
                  </a:lnTo>
                  <a:lnTo>
                    <a:pt x="149" y="114"/>
                  </a:lnTo>
                  <a:lnTo>
                    <a:pt x="166" y="114"/>
                  </a:lnTo>
                  <a:lnTo>
                    <a:pt x="181" y="113"/>
                  </a:lnTo>
                  <a:lnTo>
                    <a:pt x="198" y="110"/>
                  </a:lnTo>
                  <a:lnTo>
                    <a:pt x="214" y="107"/>
                  </a:lnTo>
                  <a:lnTo>
                    <a:pt x="229" y="105"/>
                  </a:lnTo>
                  <a:lnTo>
                    <a:pt x="243" y="100"/>
                  </a:lnTo>
                  <a:lnTo>
                    <a:pt x="259" y="96"/>
                  </a:lnTo>
                  <a:lnTo>
                    <a:pt x="253" y="88"/>
                  </a:lnTo>
                  <a:lnTo>
                    <a:pt x="246" y="80"/>
                  </a:lnTo>
                  <a:lnTo>
                    <a:pt x="238" y="70"/>
                  </a:lnTo>
                  <a:lnTo>
                    <a:pt x="231" y="60"/>
                  </a:lnTo>
                  <a:lnTo>
                    <a:pt x="220" y="48"/>
                  </a:lnTo>
                  <a:lnTo>
                    <a:pt x="210" y="38"/>
                  </a:lnTo>
                  <a:lnTo>
                    <a:pt x="200" y="27"/>
                  </a:lnTo>
                  <a:lnTo>
                    <a:pt x="188" y="17"/>
                  </a:lnTo>
                  <a:lnTo>
                    <a:pt x="176" y="9"/>
                  </a:lnTo>
                  <a:lnTo>
                    <a:pt x="165" y="4"/>
                  </a:lnTo>
                  <a:lnTo>
                    <a:pt x="153" y="0"/>
                  </a:lnTo>
                  <a:lnTo>
                    <a:pt x="140" y="0"/>
                  </a:lnTo>
                  <a:lnTo>
                    <a:pt x="128" y="3"/>
                  </a:lnTo>
                  <a:lnTo>
                    <a:pt x="115" y="10"/>
                  </a:lnTo>
                  <a:lnTo>
                    <a:pt x="104" y="22"/>
                  </a:lnTo>
                  <a:lnTo>
                    <a:pt x="93" y="39"/>
                  </a:lnTo>
                  <a:lnTo>
                    <a:pt x="87" y="44"/>
                  </a:lnTo>
                  <a:lnTo>
                    <a:pt x="82" y="49"/>
                  </a:lnTo>
                  <a:lnTo>
                    <a:pt x="75" y="53"/>
                  </a:lnTo>
                  <a:lnTo>
                    <a:pt x="70" y="58"/>
                  </a:lnTo>
                  <a:lnTo>
                    <a:pt x="64" y="62"/>
                  </a:lnTo>
                  <a:lnTo>
                    <a:pt x="57" y="66"/>
                  </a:lnTo>
                  <a:lnTo>
                    <a:pt x="51" y="70"/>
                  </a:lnTo>
                  <a:lnTo>
                    <a:pt x="44" y="74"/>
                  </a:lnTo>
                  <a:lnTo>
                    <a:pt x="38" y="78"/>
                  </a:lnTo>
                  <a:lnTo>
                    <a:pt x="31" y="82"/>
                  </a:lnTo>
                  <a:lnTo>
                    <a:pt x="26" y="85"/>
                  </a:lnTo>
                  <a:lnTo>
                    <a:pt x="20" y="89"/>
                  </a:lnTo>
                  <a:lnTo>
                    <a:pt x="15" y="94"/>
                  </a:lnTo>
                  <a:lnTo>
                    <a:pt x="9" y="98"/>
                  </a:lnTo>
                  <a:lnTo>
                    <a:pt x="4" y="104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Rectangle 1"/>
          <p:cNvSpPr/>
          <p:nvPr/>
        </p:nvSpPr>
        <p:spPr>
          <a:xfrm>
            <a:off x="0" y="0"/>
            <a:ext cx="9144000" cy="1140542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ANTI-EMBOLITIC STOCKINGS/HOSE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Footer Placeholder 6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739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0BA0A67-C9CE-4DA8-9F9E-6A675E4089FB}" type="slidenum">
              <a:rPr lang="en-US" smtClean="0"/>
              <a:pPr eaLnBrk="1" hangingPunct="1"/>
              <a:t>180</a:t>
            </a:fld>
            <a:endParaRPr lang="en-US" smtClean="0"/>
          </a:p>
        </p:txBody>
      </p:sp>
      <p:sp>
        <p:nvSpPr>
          <p:cNvPr id="1873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7703" y="1467545"/>
            <a:ext cx="8135938" cy="4370388"/>
          </a:xfrm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Indications for use 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with heart disease and circulatory disorders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on bed rest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who recently had surgery</a:t>
            </a:r>
          </a:p>
        </p:txBody>
      </p:sp>
      <p:grpSp>
        <p:nvGrpSpPr>
          <p:cNvPr id="187398" name="Group 109"/>
          <p:cNvGrpSpPr>
            <a:grpSpLocks/>
          </p:cNvGrpSpPr>
          <p:nvPr/>
        </p:nvGrpSpPr>
        <p:grpSpPr bwMode="auto">
          <a:xfrm>
            <a:off x="5029200" y="4927600"/>
            <a:ext cx="3314700" cy="1376363"/>
            <a:chOff x="1781" y="2597"/>
            <a:chExt cx="2538" cy="1267"/>
          </a:xfrm>
        </p:grpSpPr>
        <p:sp>
          <p:nvSpPr>
            <p:cNvPr id="187399" name="AutoShape 12"/>
            <p:cNvSpPr>
              <a:spLocks noChangeAspect="1" noChangeArrowheads="1" noTextEdit="1"/>
            </p:cNvSpPr>
            <p:nvPr/>
          </p:nvSpPr>
          <p:spPr bwMode="auto">
            <a:xfrm>
              <a:off x="1781" y="2597"/>
              <a:ext cx="2538" cy="1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0" name="Freeform 14"/>
            <p:cNvSpPr>
              <a:spLocks/>
            </p:cNvSpPr>
            <p:nvPr/>
          </p:nvSpPr>
          <p:spPr bwMode="auto">
            <a:xfrm>
              <a:off x="1894" y="2597"/>
              <a:ext cx="2058" cy="992"/>
            </a:xfrm>
            <a:custGeom>
              <a:avLst/>
              <a:gdLst>
                <a:gd name="T0" fmla="*/ 1717 w 2058"/>
                <a:gd name="T1" fmla="*/ 140 h 992"/>
                <a:gd name="T2" fmla="*/ 1647 w 2058"/>
                <a:gd name="T3" fmla="*/ 154 h 992"/>
                <a:gd name="T4" fmla="*/ 1579 w 2058"/>
                <a:gd name="T5" fmla="*/ 181 h 992"/>
                <a:gd name="T6" fmla="*/ 1499 w 2058"/>
                <a:gd name="T7" fmla="*/ 122 h 992"/>
                <a:gd name="T8" fmla="*/ 1408 w 2058"/>
                <a:gd name="T9" fmla="*/ 73 h 992"/>
                <a:gd name="T10" fmla="*/ 1307 w 2058"/>
                <a:gd name="T11" fmla="*/ 37 h 992"/>
                <a:gd name="T12" fmla="*/ 1199 w 2058"/>
                <a:gd name="T13" fmla="*/ 13 h 992"/>
                <a:gd name="T14" fmla="*/ 1086 w 2058"/>
                <a:gd name="T15" fmla="*/ 1 h 992"/>
                <a:gd name="T16" fmla="*/ 969 w 2058"/>
                <a:gd name="T17" fmla="*/ 4 h 992"/>
                <a:gd name="T18" fmla="*/ 860 w 2058"/>
                <a:gd name="T19" fmla="*/ 22 h 992"/>
                <a:gd name="T20" fmla="*/ 763 w 2058"/>
                <a:gd name="T21" fmla="*/ 54 h 992"/>
                <a:gd name="T22" fmla="*/ 680 w 2058"/>
                <a:gd name="T23" fmla="*/ 100 h 992"/>
                <a:gd name="T24" fmla="*/ 609 w 2058"/>
                <a:gd name="T25" fmla="*/ 158 h 992"/>
                <a:gd name="T26" fmla="*/ 563 w 2058"/>
                <a:gd name="T27" fmla="*/ 204 h 992"/>
                <a:gd name="T28" fmla="*/ 538 w 2058"/>
                <a:gd name="T29" fmla="*/ 203 h 992"/>
                <a:gd name="T30" fmla="*/ 514 w 2058"/>
                <a:gd name="T31" fmla="*/ 202 h 992"/>
                <a:gd name="T32" fmla="*/ 405 w 2058"/>
                <a:gd name="T33" fmla="*/ 208 h 992"/>
                <a:gd name="T34" fmla="*/ 265 w 2058"/>
                <a:gd name="T35" fmla="*/ 240 h 992"/>
                <a:gd name="T36" fmla="*/ 149 w 2058"/>
                <a:gd name="T37" fmla="*/ 295 h 992"/>
                <a:gd name="T38" fmla="*/ 61 w 2058"/>
                <a:gd name="T39" fmla="*/ 375 h 992"/>
                <a:gd name="T40" fmla="*/ 10 w 2058"/>
                <a:gd name="T41" fmla="*/ 472 h 992"/>
                <a:gd name="T42" fmla="*/ 2 w 2058"/>
                <a:gd name="T43" fmla="*/ 587 h 992"/>
                <a:gd name="T44" fmla="*/ 42 w 2058"/>
                <a:gd name="T45" fmla="*/ 698 h 992"/>
                <a:gd name="T46" fmla="*/ 123 w 2058"/>
                <a:gd name="T47" fmla="*/ 796 h 992"/>
                <a:gd name="T48" fmla="*/ 236 w 2058"/>
                <a:gd name="T49" fmla="*/ 874 h 992"/>
                <a:gd name="T50" fmla="*/ 373 w 2058"/>
                <a:gd name="T51" fmla="*/ 926 h 992"/>
                <a:gd name="T52" fmla="*/ 524 w 2058"/>
                <a:gd name="T53" fmla="*/ 944 h 992"/>
                <a:gd name="T54" fmla="*/ 572 w 2058"/>
                <a:gd name="T55" fmla="*/ 942 h 992"/>
                <a:gd name="T56" fmla="*/ 617 w 2058"/>
                <a:gd name="T57" fmla="*/ 937 h 992"/>
                <a:gd name="T58" fmla="*/ 662 w 2058"/>
                <a:gd name="T59" fmla="*/ 929 h 992"/>
                <a:gd name="T60" fmla="*/ 704 w 2058"/>
                <a:gd name="T61" fmla="*/ 918 h 992"/>
                <a:gd name="T62" fmla="*/ 746 w 2058"/>
                <a:gd name="T63" fmla="*/ 905 h 992"/>
                <a:gd name="T64" fmla="*/ 798 w 2058"/>
                <a:gd name="T65" fmla="*/ 919 h 992"/>
                <a:gd name="T66" fmla="*/ 858 w 2058"/>
                <a:gd name="T67" fmla="*/ 945 h 992"/>
                <a:gd name="T68" fmla="*/ 921 w 2058"/>
                <a:gd name="T69" fmla="*/ 965 h 992"/>
                <a:gd name="T70" fmla="*/ 989 w 2058"/>
                <a:gd name="T71" fmla="*/ 979 h 992"/>
                <a:gd name="T72" fmla="*/ 1058 w 2058"/>
                <a:gd name="T73" fmla="*/ 987 h 992"/>
                <a:gd name="T74" fmla="*/ 1132 w 2058"/>
                <a:gd name="T75" fmla="*/ 988 h 992"/>
                <a:gd name="T76" fmla="*/ 1209 w 2058"/>
                <a:gd name="T77" fmla="*/ 981 h 992"/>
                <a:gd name="T78" fmla="*/ 1285 w 2058"/>
                <a:gd name="T79" fmla="*/ 965 h 992"/>
                <a:gd name="T80" fmla="*/ 1355 w 2058"/>
                <a:gd name="T81" fmla="*/ 944 h 992"/>
                <a:gd name="T82" fmla="*/ 1422 w 2058"/>
                <a:gd name="T83" fmla="*/ 914 h 992"/>
                <a:gd name="T84" fmla="*/ 1484 w 2058"/>
                <a:gd name="T85" fmla="*/ 878 h 992"/>
                <a:gd name="T86" fmla="*/ 1520 w 2058"/>
                <a:gd name="T87" fmla="*/ 915 h 992"/>
                <a:gd name="T88" fmla="*/ 1559 w 2058"/>
                <a:gd name="T89" fmla="*/ 945 h 992"/>
                <a:gd name="T90" fmla="*/ 1603 w 2058"/>
                <a:gd name="T91" fmla="*/ 969 h 992"/>
                <a:gd name="T92" fmla="*/ 1648 w 2058"/>
                <a:gd name="T93" fmla="*/ 985 h 992"/>
                <a:gd name="T94" fmla="*/ 1695 w 2058"/>
                <a:gd name="T95" fmla="*/ 992 h 992"/>
                <a:gd name="T96" fmla="*/ 1781 w 2058"/>
                <a:gd name="T97" fmla="*/ 983 h 992"/>
                <a:gd name="T98" fmla="*/ 1877 w 2058"/>
                <a:gd name="T99" fmla="*/ 937 h 992"/>
                <a:gd name="T100" fmla="*/ 1957 w 2058"/>
                <a:gd name="T101" fmla="*/ 858 h 992"/>
                <a:gd name="T102" fmla="*/ 2016 w 2058"/>
                <a:gd name="T103" fmla="*/ 752 h 992"/>
                <a:gd name="T104" fmla="*/ 2052 w 2058"/>
                <a:gd name="T105" fmla="*/ 625 h 992"/>
                <a:gd name="T106" fmla="*/ 2057 w 2058"/>
                <a:gd name="T107" fmla="*/ 487 h 992"/>
                <a:gd name="T108" fmla="*/ 2039 w 2058"/>
                <a:gd name="T109" fmla="*/ 363 h 992"/>
                <a:gd name="T110" fmla="*/ 2001 w 2058"/>
                <a:gd name="T111" fmla="*/ 266 h 992"/>
                <a:gd name="T112" fmla="*/ 1942 w 2058"/>
                <a:gd name="T113" fmla="*/ 195 h 992"/>
                <a:gd name="T114" fmla="*/ 1862 w 2058"/>
                <a:gd name="T115" fmla="*/ 151 h 992"/>
                <a:gd name="T116" fmla="*/ 1763 w 2058"/>
                <a:gd name="T117" fmla="*/ 137 h 9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58" h="992">
                  <a:moveTo>
                    <a:pt x="1763" y="137"/>
                  </a:moveTo>
                  <a:lnTo>
                    <a:pt x="1740" y="139"/>
                  </a:lnTo>
                  <a:lnTo>
                    <a:pt x="1717" y="140"/>
                  </a:lnTo>
                  <a:lnTo>
                    <a:pt x="1693" y="144"/>
                  </a:lnTo>
                  <a:lnTo>
                    <a:pt x="1670" y="148"/>
                  </a:lnTo>
                  <a:lnTo>
                    <a:pt x="1647" y="154"/>
                  </a:lnTo>
                  <a:lnTo>
                    <a:pt x="1623" y="162"/>
                  </a:lnTo>
                  <a:lnTo>
                    <a:pt x="1600" y="171"/>
                  </a:lnTo>
                  <a:lnTo>
                    <a:pt x="1579" y="181"/>
                  </a:lnTo>
                  <a:lnTo>
                    <a:pt x="1554" y="160"/>
                  </a:lnTo>
                  <a:lnTo>
                    <a:pt x="1527" y="140"/>
                  </a:lnTo>
                  <a:lnTo>
                    <a:pt x="1499" y="122"/>
                  </a:lnTo>
                  <a:lnTo>
                    <a:pt x="1470" y="104"/>
                  </a:lnTo>
                  <a:lnTo>
                    <a:pt x="1440" y="89"/>
                  </a:lnTo>
                  <a:lnTo>
                    <a:pt x="1408" y="73"/>
                  </a:lnTo>
                  <a:lnTo>
                    <a:pt x="1375" y="60"/>
                  </a:lnTo>
                  <a:lnTo>
                    <a:pt x="1341" y="47"/>
                  </a:lnTo>
                  <a:lnTo>
                    <a:pt x="1307" y="37"/>
                  </a:lnTo>
                  <a:lnTo>
                    <a:pt x="1271" y="27"/>
                  </a:lnTo>
                  <a:lnTo>
                    <a:pt x="1235" y="19"/>
                  </a:lnTo>
                  <a:lnTo>
                    <a:pt x="1199" y="13"/>
                  </a:lnTo>
                  <a:lnTo>
                    <a:pt x="1162" y="6"/>
                  </a:lnTo>
                  <a:lnTo>
                    <a:pt x="1123" y="3"/>
                  </a:lnTo>
                  <a:lnTo>
                    <a:pt x="1086" y="1"/>
                  </a:lnTo>
                  <a:lnTo>
                    <a:pt x="1048" y="0"/>
                  </a:lnTo>
                  <a:lnTo>
                    <a:pt x="1008" y="1"/>
                  </a:lnTo>
                  <a:lnTo>
                    <a:pt x="969" y="4"/>
                  </a:lnTo>
                  <a:lnTo>
                    <a:pt x="932" y="8"/>
                  </a:lnTo>
                  <a:lnTo>
                    <a:pt x="895" y="14"/>
                  </a:lnTo>
                  <a:lnTo>
                    <a:pt x="860" y="22"/>
                  </a:lnTo>
                  <a:lnTo>
                    <a:pt x="827" y="31"/>
                  </a:lnTo>
                  <a:lnTo>
                    <a:pt x="795" y="41"/>
                  </a:lnTo>
                  <a:lnTo>
                    <a:pt x="763" y="54"/>
                  </a:lnTo>
                  <a:lnTo>
                    <a:pt x="733" y="68"/>
                  </a:lnTo>
                  <a:lnTo>
                    <a:pt x="705" y="83"/>
                  </a:lnTo>
                  <a:lnTo>
                    <a:pt x="680" y="100"/>
                  </a:lnTo>
                  <a:lnTo>
                    <a:pt x="654" y="118"/>
                  </a:lnTo>
                  <a:lnTo>
                    <a:pt x="631" y="137"/>
                  </a:lnTo>
                  <a:lnTo>
                    <a:pt x="609" y="158"/>
                  </a:lnTo>
                  <a:lnTo>
                    <a:pt x="589" y="181"/>
                  </a:lnTo>
                  <a:lnTo>
                    <a:pt x="571" y="204"/>
                  </a:lnTo>
                  <a:lnTo>
                    <a:pt x="563" y="204"/>
                  </a:lnTo>
                  <a:lnTo>
                    <a:pt x="555" y="203"/>
                  </a:lnTo>
                  <a:lnTo>
                    <a:pt x="547" y="203"/>
                  </a:lnTo>
                  <a:lnTo>
                    <a:pt x="538" y="203"/>
                  </a:lnTo>
                  <a:lnTo>
                    <a:pt x="531" y="202"/>
                  </a:lnTo>
                  <a:lnTo>
                    <a:pt x="523" y="202"/>
                  </a:lnTo>
                  <a:lnTo>
                    <a:pt x="514" y="202"/>
                  </a:lnTo>
                  <a:lnTo>
                    <a:pt x="506" y="202"/>
                  </a:lnTo>
                  <a:lnTo>
                    <a:pt x="455" y="203"/>
                  </a:lnTo>
                  <a:lnTo>
                    <a:pt x="405" y="208"/>
                  </a:lnTo>
                  <a:lnTo>
                    <a:pt x="356" y="216"/>
                  </a:lnTo>
                  <a:lnTo>
                    <a:pt x="310" y="226"/>
                  </a:lnTo>
                  <a:lnTo>
                    <a:pt x="265" y="240"/>
                  </a:lnTo>
                  <a:lnTo>
                    <a:pt x="224" y="255"/>
                  </a:lnTo>
                  <a:lnTo>
                    <a:pt x="185" y="275"/>
                  </a:lnTo>
                  <a:lnTo>
                    <a:pt x="149" y="295"/>
                  </a:lnTo>
                  <a:lnTo>
                    <a:pt x="117" y="320"/>
                  </a:lnTo>
                  <a:lnTo>
                    <a:pt x="87" y="345"/>
                  </a:lnTo>
                  <a:lnTo>
                    <a:pt x="61" y="375"/>
                  </a:lnTo>
                  <a:lnTo>
                    <a:pt x="40" y="406"/>
                  </a:lnTo>
                  <a:lnTo>
                    <a:pt x="23" y="438"/>
                  </a:lnTo>
                  <a:lnTo>
                    <a:pt x="10" y="472"/>
                  </a:lnTo>
                  <a:lnTo>
                    <a:pt x="2" y="510"/>
                  </a:lnTo>
                  <a:lnTo>
                    <a:pt x="0" y="548"/>
                  </a:lnTo>
                  <a:lnTo>
                    <a:pt x="2" y="587"/>
                  </a:lnTo>
                  <a:lnTo>
                    <a:pt x="11" y="625"/>
                  </a:lnTo>
                  <a:lnTo>
                    <a:pt x="24" y="662"/>
                  </a:lnTo>
                  <a:lnTo>
                    <a:pt x="42" y="698"/>
                  </a:lnTo>
                  <a:lnTo>
                    <a:pt x="65" y="733"/>
                  </a:lnTo>
                  <a:lnTo>
                    <a:pt x="92" y="765"/>
                  </a:lnTo>
                  <a:lnTo>
                    <a:pt x="123" y="796"/>
                  </a:lnTo>
                  <a:lnTo>
                    <a:pt x="158" y="824"/>
                  </a:lnTo>
                  <a:lnTo>
                    <a:pt x="196" y="850"/>
                  </a:lnTo>
                  <a:lnTo>
                    <a:pt x="236" y="874"/>
                  </a:lnTo>
                  <a:lnTo>
                    <a:pt x="279" y="893"/>
                  </a:lnTo>
                  <a:lnTo>
                    <a:pt x="326" y="911"/>
                  </a:lnTo>
                  <a:lnTo>
                    <a:pt x="373" y="926"/>
                  </a:lnTo>
                  <a:lnTo>
                    <a:pt x="422" y="935"/>
                  </a:lnTo>
                  <a:lnTo>
                    <a:pt x="473" y="941"/>
                  </a:lnTo>
                  <a:lnTo>
                    <a:pt x="524" y="944"/>
                  </a:lnTo>
                  <a:lnTo>
                    <a:pt x="540" y="944"/>
                  </a:lnTo>
                  <a:lnTo>
                    <a:pt x="556" y="942"/>
                  </a:lnTo>
                  <a:lnTo>
                    <a:pt x="572" y="942"/>
                  </a:lnTo>
                  <a:lnTo>
                    <a:pt x="587" y="941"/>
                  </a:lnTo>
                  <a:lnTo>
                    <a:pt x="603" y="938"/>
                  </a:lnTo>
                  <a:lnTo>
                    <a:pt x="617" y="937"/>
                  </a:lnTo>
                  <a:lnTo>
                    <a:pt x="632" y="935"/>
                  </a:lnTo>
                  <a:lnTo>
                    <a:pt x="648" y="932"/>
                  </a:lnTo>
                  <a:lnTo>
                    <a:pt x="662" y="929"/>
                  </a:lnTo>
                  <a:lnTo>
                    <a:pt x="676" y="926"/>
                  </a:lnTo>
                  <a:lnTo>
                    <a:pt x="690" y="922"/>
                  </a:lnTo>
                  <a:lnTo>
                    <a:pt x="704" y="918"/>
                  </a:lnTo>
                  <a:lnTo>
                    <a:pt x="718" y="914"/>
                  </a:lnTo>
                  <a:lnTo>
                    <a:pt x="732" y="909"/>
                  </a:lnTo>
                  <a:lnTo>
                    <a:pt x="746" y="905"/>
                  </a:lnTo>
                  <a:lnTo>
                    <a:pt x="759" y="900"/>
                  </a:lnTo>
                  <a:lnTo>
                    <a:pt x="778" y="910"/>
                  </a:lnTo>
                  <a:lnTo>
                    <a:pt x="798" y="919"/>
                  </a:lnTo>
                  <a:lnTo>
                    <a:pt x="817" y="928"/>
                  </a:lnTo>
                  <a:lnTo>
                    <a:pt x="837" y="937"/>
                  </a:lnTo>
                  <a:lnTo>
                    <a:pt x="858" y="945"/>
                  </a:lnTo>
                  <a:lnTo>
                    <a:pt x="878" y="952"/>
                  </a:lnTo>
                  <a:lnTo>
                    <a:pt x="899" y="959"/>
                  </a:lnTo>
                  <a:lnTo>
                    <a:pt x="921" y="965"/>
                  </a:lnTo>
                  <a:lnTo>
                    <a:pt x="944" y="970"/>
                  </a:lnTo>
                  <a:lnTo>
                    <a:pt x="966" y="976"/>
                  </a:lnTo>
                  <a:lnTo>
                    <a:pt x="989" y="979"/>
                  </a:lnTo>
                  <a:lnTo>
                    <a:pt x="1010" y="982"/>
                  </a:lnTo>
                  <a:lnTo>
                    <a:pt x="1035" y="985"/>
                  </a:lnTo>
                  <a:lnTo>
                    <a:pt x="1058" y="987"/>
                  </a:lnTo>
                  <a:lnTo>
                    <a:pt x="1081" y="988"/>
                  </a:lnTo>
                  <a:lnTo>
                    <a:pt x="1105" y="988"/>
                  </a:lnTo>
                  <a:lnTo>
                    <a:pt x="1132" y="988"/>
                  </a:lnTo>
                  <a:lnTo>
                    <a:pt x="1158" y="987"/>
                  </a:lnTo>
                  <a:lnTo>
                    <a:pt x="1184" y="985"/>
                  </a:lnTo>
                  <a:lnTo>
                    <a:pt x="1209" y="981"/>
                  </a:lnTo>
                  <a:lnTo>
                    <a:pt x="1235" y="977"/>
                  </a:lnTo>
                  <a:lnTo>
                    <a:pt x="1259" y="972"/>
                  </a:lnTo>
                  <a:lnTo>
                    <a:pt x="1285" y="965"/>
                  </a:lnTo>
                  <a:lnTo>
                    <a:pt x="1308" y="959"/>
                  </a:lnTo>
                  <a:lnTo>
                    <a:pt x="1332" y="951"/>
                  </a:lnTo>
                  <a:lnTo>
                    <a:pt x="1355" y="944"/>
                  </a:lnTo>
                  <a:lnTo>
                    <a:pt x="1379" y="935"/>
                  </a:lnTo>
                  <a:lnTo>
                    <a:pt x="1400" y="924"/>
                  </a:lnTo>
                  <a:lnTo>
                    <a:pt x="1422" y="914"/>
                  </a:lnTo>
                  <a:lnTo>
                    <a:pt x="1443" y="902"/>
                  </a:lnTo>
                  <a:lnTo>
                    <a:pt x="1463" y="891"/>
                  </a:lnTo>
                  <a:lnTo>
                    <a:pt x="1484" y="878"/>
                  </a:lnTo>
                  <a:lnTo>
                    <a:pt x="1495" y="891"/>
                  </a:lnTo>
                  <a:lnTo>
                    <a:pt x="1508" y="904"/>
                  </a:lnTo>
                  <a:lnTo>
                    <a:pt x="1520" y="915"/>
                  </a:lnTo>
                  <a:lnTo>
                    <a:pt x="1534" y="926"/>
                  </a:lnTo>
                  <a:lnTo>
                    <a:pt x="1547" y="936"/>
                  </a:lnTo>
                  <a:lnTo>
                    <a:pt x="1559" y="945"/>
                  </a:lnTo>
                  <a:lnTo>
                    <a:pt x="1573" y="954"/>
                  </a:lnTo>
                  <a:lnTo>
                    <a:pt x="1589" y="961"/>
                  </a:lnTo>
                  <a:lnTo>
                    <a:pt x="1603" y="969"/>
                  </a:lnTo>
                  <a:lnTo>
                    <a:pt x="1617" y="974"/>
                  </a:lnTo>
                  <a:lnTo>
                    <a:pt x="1632" y="979"/>
                  </a:lnTo>
                  <a:lnTo>
                    <a:pt x="1648" y="985"/>
                  </a:lnTo>
                  <a:lnTo>
                    <a:pt x="1663" y="987"/>
                  </a:lnTo>
                  <a:lnTo>
                    <a:pt x="1680" y="990"/>
                  </a:lnTo>
                  <a:lnTo>
                    <a:pt x="1695" y="992"/>
                  </a:lnTo>
                  <a:lnTo>
                    <a:pt x="1712" y="992"/>
                  </a:lnTo>
                  <a:lnTo>
                    <a:pt x="1748" y="990"/>
                  </a:lnTo>
                  <a:lnTo>
                    <a:pt x="1781" y="983"/>
                  </a:lnTo>
                  <a:lnTo>
                    <a:pt x="1815" y="972"/>
                  </a:lnTo>
                  <a:lnTo>
                    <a:pt x="1847" y="956"/>
                  </a:lnTo>
                  <a:lnTo>
                    <a:pt x="1877" y="937"/>
                  </a:lnTo>
                  <a:lnTo>
                    <a:pt x="1906" y="914"/>
                  </a:lnTo>
                  <a:lnTo>
                    <a:pt x="1933" y="887"/>
                  </a:lnTo>
                  <a:lnTo>
                    <a:pt x="1957" y="858"/>
                  </a:lnTo>
                  <a:lnTo>
                    <a:pt x="1979" y="825"/>
                  </a:lnTo>
                  <a:lnTo>
                    <a:pt x="1999" y="789"/>
                  </a:lnTo>
                  <a:lnTo>
                    <a:pt x="2016" y="752"/>
                  </a:lnTo>
                  <a:lnTo>
                    <a:pt x="2031" y="711"/>
                  </a:lnTo>
                  <a:lnTo>
                    <a:pt x="2043" y="670"/>
                  </a:lnTo>
                  <a:lnTo>
                    <a:pt x="2052" y="625"/>
                  </a:lnTo>
                  <a:lnTo>
                    <a:pt x="2057" y="580"/>
                  </a:lnTo>
                  <a:lnTo>
                    <a:pt x="2058" y="533"/>
                  </a:lnTo>
                  <a:lnTo>
                    <a:pt x="2057" y="487"/>
                  </a:lnTo>
                  <a:lnTo>
                    <a:pt x="2053" y="443"/>
                  </a:lnTo>
                  <a:lnTo>
                    <a:pt x="2048" y="402"/>
                  </a:lnTo>
                  <a:lnTo>
                    <a:pt x="2039" y="363"/>
                  </a:lnTo>
                  <a:lnTo>
                    <a:pt x="2029" y="329"/>
                  </a:lnTo>
                  <a:lnTo>
                    <a:pt x="2016" y="297"/>
                  </a:lnTo>
                  <a:lnTo>
                    <a:pt x="2001" y="266"/>
                  </a:lnTo>
                  <a:lnTo>
                    <a:pt x="1983" y="240"/>
                  </a:lnTo>
                  <a:lnTo>
                    <a:pt x="1963" y="216"/>
                  </a:lnTo>
                  <a:lnTo>
                    <a:pt x="1942" y="195"/>
                  </a:lnTo>
                  <a:lnTo>
                    <a:pt x="1917" y="178"/>
                  </a:lnTo>
                  <a:lnTo>
                    <a:pt x="1890" y="163"/>
                  </a:lnTo>
                  <a:lnTo>
                    <a:pt x="1862" y="151"/>
                  </a:lnTo>
                  <a:lnTo>
                    <a:pt x="1831" y="144"/>
                  </a:lnTo>
                  <a:lnTo>
                    <a:pt x="1798" y="139"/>
                  </a:lnTo>
                  <a:lnTo>
                    <a:pt x="1763" y="137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1" name="Freeform 15"/>
            <p:cNvSpPr>
              <a:spLocks/>
            </p:cNvSpPr>
            <p:nvPr/>
          </p:nvSpPr>
          <p:spPr bwMode="auto">
            <a:xfrm>
              <a:off x="1781" y="3325"/>
              <a:ext cx="2507" cy="539"/>
            </a:xfrm>
            <a:custGeom>
              <a:avLst/>
              <a:gdLst>
                <a:gd name="T0" fmla="*/ 185 w 2507"/>
                <a:gd name="T1" fmla="*/ 413 h 539"/>
                <a:gd name="T2" fmla="*/ 273 w 2507"/>
                <a:gd name="T3" fmla="*/ 441 h 539"/>
                <a:gd name="T4" fmla="*/ 377 w 2507"/>
                <a:gd name="T5" fmla="*/ 466 h 539"/>
                <a:gd name="T6" fmla="*/ 495 w 2507"/>
                <a:gd name="T7" fmla="*/ 488 h 539"/>
                <a:gd name="T8" fmla="*/ 626 w 2507"/>
                <a:gd name="T9" fmla="*/ 506 h 539"/>
                <a:gd name="T10" fmla="*/ 748 w 2507"/>
                <a:gd name="T11" fmla="*/ 518 h 539"/>
                <a:gd name="T12" fmla="*/ 837 w 2507"/>
                <a:gd name="T13" fmla="*/ 525 h 539"/>
                <a:gd name="T14" fmla="*/ 930 w 2507"/>
                <a:gd name="T15" fmla="*/ 531 h 539"/>
                <a:gd name="T16" fmla="*/ 1026 w 2507"/>
                <a:gd name="T17" fmla="*/ 535 h 539"/>
                <a:gd name="T18" fmla="*/ 1125 w 2507"/>
                <a:gd name="T19" fmla="*/ 538 h 539"/>
                <a:gd name="T20" fmla="*/ 1226 w 2507"/>
                <a:gd name="T21" fmla="*/ 539 h 539"/>
                <a:gd name="T22" fmla="*/ 1376 w 2507"/>
                <a:gd name="T23" fmla="*/ 538 h 539"/>
                <a:gd name="T24" fmla="*/ 1521 w 2507"/>
                <a:gd name="T25" fmla="*/ 531 h 539"/>
                <a:gd name="T26" fmla="*/ 1660 w 2507"/>
                <a:gd name="T27" fmla="*/ 522 h 539"/>
                <a:gd name="T28" fmla="*/ 1792 w 2507"/>
                <a:gd name="T29" fmla="*/ 511 h 539"/>
                <a:gd name="T30" fmla="*/ 1915 w 2507"/>
                <a:gd name="T31" fmla="*/ 495 h 539"/>
                <a:gd name="T32" fmla="*/ 2074 w 2507"/>
                <a:gd name="T33" fmla="*/ 471 h 539"/>
                <a:gd name="T34" fmla="*/ 2230 w 2507"/>
                <a:gd name="T35" fmla="*/ 436 h 539"/>
                <a:gd name="T36" fmla="*/ 2356 w 2507"/>
                <a:gd name="T37" fmla="*/ 395 h 539"/>
                <a:gd name="T38" fmla="*/ 2446 w 2507"/>
                <a:gd name="T39" fmla="*/ 352 h 539"/>
                <a:gd name="T40" fmla="*/ 2497 w 2507"/>
                <a:gd name="T41" fmla="*/ 303 h 539"/>
                <a:gd name="T42" fmla="*/ 2506 w 2507"/>
                <a:gd name="T43" fmla="*/ 255 h 539"/>
                <a:gd name="T44" fmla="*/ 2482 w 2507"/>
                <a:gd name="T45" fmla="*/ 216 h 539"/>
                <a:gd name="T46" fmla="*/ 2429 w 2507"/>
                <a:gd name="T47" fmla="*/ 177 h 539"/>
                <a:gd name="T48" fmla="*/ 2352 w 2507"/>
                <a:gd name="T49" fmla="*/ 141 h 539"/>
                <a:gd name="T50" fmla="*/ 2252 w 2507"/>
                <a:gd name="T51" fmla="*/ 108 h 539"/>
                <a:gd name="T52" fmla="*/ 2131 w 2507"/>
                <a:gd name="T53" fmla="*/ 78 h 539"/>
                <a:gd name="T54" fmla="*/ 1992 w 2507"/>
                <a:gd name="T55" fmla="*/ 54 h 539"/>
                <a:gd name="T56" fmla="*/ 1836 w 2507"/>
                <a:gd name="T57" fmla="*/ 32 h 539"/>
                <a:gd name="T58" fmla="*/ 1666 w 2507"/>
                <a:gd name="T59" fmla="*/ 17 h 539"/>
                <a:gd name="T60" fmla="*/ 1484 w 2507"/>
                <a:gd name="T61" fmla="*/ 5 h 539"/>
                <a:gd name="T62" fmla="*/ 1291 w 2507"/>
                <a:gd name="T63" fmla="*/ 0 h 539"/>
                <a:gd name="T64" fmla="*/ 1121 w 2507"/>
                <a:gd name="T65" fmla="*/ 0 h 539"/>
                <a:gd name="T66" fmla="*/ 970 w 2507"/>
                <a:gd name="T67" fmla="*/ 4 h 539"/>
                <a:gd name="T68" fmla="*/ 827 w 2507"/>
                <a:gd name="T69" fmla="*/ 9 h 539"/>
                <a:gd name="T70" fmla="*/ 691 w 2507"/>
                <a:gd name="T71" fmla="*/ 18 h 539"/>
                <a:gd name="T72" fmla="*/ 567 w 2507"/>
                <a:gd name="T73" fmla="*/ 29 h 539"/>
                <a:gd name="T74" fmla="*/ 451 w 2507"/>
                <a:gd name="T75" fmla="*/ 43 h 539"/>
                <a:gd name="T76" fmla="*/ 348 w 2507"/>
                <a:gd name="T77" fmla="*/ 61 h 539"/>
                <a:gd name="T78" fmla="*/ 256 w 2507"/>
                <a:gd name="T79" fmla="*/ 82 h 539"/>
                <a:gd name="T80" fmla="*/ 177 w 2507"/>
                <a:gd name="T81" fmla="*/ 106 h 539"/>
                <a:gd name="T82" fmla="*/ 112 w 2507"/>
                <a:gd name="T83" fmla="*/ 135 h 539"/>
                <a:gd name="T84" fmla="*/ 60 w 2507"/>
                <a:gd name="T85" fmla="*/ 165 h 539"/>
                <a:gd name="T86" fmla="*/ 24 w 2507"/>
                <a:gd name="T87" fmla="*/ 201 h 539"/>
                <a:gd name="T88" fmla="*/ 4 w 2507"/>
                <a:gd name="T89" fmla="*/ 240 h 539"/>
                <a:gd name="T90" fmla="*/ 3 w 2507"/>
                <a:gd name="T91" fmla="*/ 286 h 539"/>
                <a:gd name="T92" fmla="*/ 35 w 2507"/>
                <a:gd name="T93" fmla="*/ 335 h 539"/>
                <a:gd name="T94" fmla="*/ 104 w 2507"/>
                <a:gd name="T95" fmla="*/ 380 h 5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07" h="539">
                  <a:moveTo>
                    <a:pt x="135" y="394"/>
                  </a:moveTo>
                  <a:lnTo>
                    <a:pt x="159" y="404"/>
                  </a:lnTo>
                  <a:lnTo>
                    <a:pt x="185" y="413"/>
                  </a:lnTo>
                  <a:lnTo>
                    <a:pt x="213" y="423"/>
                  </a:lnTo>
                  <a:lnTo>
                    <a:pt x="242" y="432"/>
                  </a:lnTo>
                  <a:lnTo>
                    <a:pt x="273" y="441"/>
                  </a:lnTo>
                  <a:lnTo>
                    <a:pt x="307" y="450"/>
                  </a:lnTo>
                  <a:lnTo>
                    <a:pt x="341" y="458"/>
                  </a:lnTo>
                  <a:lnTo>
                    <a:pt x="377" y="466"/>
                  </a:lnTo>
                  <a:lnTo>
                    <a:pt x="416" y="474"/>
                  </a:lnTo>
                  <a:lnTo>
                    <a:pt x="454" y="481"/>
                  </a:lnTo>
                  <a:lnTo>
                    <a:pt x="495" y="488"/>
                  </a:lnTo>
                  <a:lnTo>
                    <a:pt x="537" y="494"/>
                  </a:lnTo>
                  <a:lnTo>
                    <a:pt x="581" y="500"/>
                  </a:lnTo>
                  <a:lnTo>
                    <a:pt x="626" y="506"/>
                  </a:lnTo>
                  <a:lnTo>
                    <a:pt x="672" y="511"/>
                  </a:lnTo>
                  <a:lnTo>
                    <a:pt x="719" y="516"/>
                  </a:lnTo>
                  <a:lnTo>
                    <a:pt x="748" y="518"/>
                  </a:lnTo>
                  <a:lnTo>
                    <a:pt x="777" y="521"/>
                  </a:lnTo>
                  <a:lnTo>
                    <a:pt x="807" y="524"/>
                  </a:lnTo>
                  <a:lnTo>
                    <a:pt x="837" y="525"/>
                  </a:lnTo>
                  <a:lnTo>
                    <a:pt x="868" y="527"/>
                  </a:lnTo>
                  <a:lnTo>
                    <a:pt x="899" y="530"/>
                  </a:lnTo>
                  <a:lnTo>
                    <a:pt x="930" y="531"/>
                  </a:lnTo>
                  <a:lnTo>
                    <a:pt x="962" y="533"/>
                  </a:lnTo>
                  <a:lnTo>
                    <a:pt x="993" y="534"/>
                  </a:lnTo>
                  <a:lnTo>
                    <a:pt x="1026" y="535"/>
                  </a:lnTo>
                  <a:lnTo>
                    <a:pt x="1058" y="536"/>
                  </a:lnTo>
                  <a:lnTo>
                    <a:pt x="1091" y="538"/>
                  </a:lnTo>
                  <a:lnTo>
                    <a:pt x="1125" y="538"/>
                  </a:lnTo>
                  <a:lnTo>
                    <a:pt x="1158" y="539"/>
                  </a:lnTo>
                  <a:lnTo>
                    <a:pt x="1191" y="539"/>
                  </a:lnTo>
                  <a:lnTo>
                    <a:pt x="1226" y="539"/>
                  </a:lnTo>
                  <a:lnTo>
                    <a:pt x="1276" y="539"/>
                  </a:lnTo>
                  <a:lnTo>
                    <a:pt x="1326" y="538"/>
                  </a:lnTo>
                  <a:lnTo>
                    <a:pt x="1376" y="538"/>
                  </a:lnTo>
                  <a:lnTo>
                    <a:pt x="1425" y="535"/>
                  </a:lnTo>
                  <a:lnTo>
                    <a:pt x="1472" y="534"/>
                  </a:lnTo>
                  <a:lnTo>
                    <a:pt x="1521" y="531"/>
                  </a:lnTo>
                  <a:lnTo>
                    <a:pt x="1567" y="529"/>
                  </a:lnTo>
                  <a:lnTo>
                    <a:pt x="1613" y="526"/>
                  </a:lnTo>
                  <a:lnTo>
                    <a:pt x="1660" y="522"/>
                  </a:lnTo>
                  <a:lnTo>
                    <a:pt x="1704" y="520"/>
                  </a:lnTo>
                  <a:lnTo>
                    <a:pt x="1748" y="515"/>
                  </a:lnTo>
                  <a:lnTo>
                    <a:pt x="1792" y="511"/>
                  </a:lnTo>
                  <a:lnTo>
                    <a:pt x="1834" y="506"/>
                  </a:lnTo>
                  <a:lnTo>
                    <a:pt x="1875" y="502"/>
                  </a:lnTo>
                  <a:lnTo>
                    <a:pt x="1915" y="495"/>
                  </a:lnTo>
                  <a:lnTo>
                    <a:pt x="1954" y="490"/>
                  </a:lnTo>
                  <a:lnTo>
                    <a:pt x="2016" y="481"/>
                  </a:lnTo>
                  <a:lnTo>
                    <a:pt x="2074" y="471"/>
                  </a:lnTo>
                  <a:lnTo>
                    <a:pt x="2129" y="459"/>
                  </a:lnTo>
                  <a:lnTo>
                    <a:pt x="2181" y="448"/>
                  </a:lnTo>
                  <a:lnTo>
                    <a:pt x="2230" y="436"/>
                  </a:lnTo>
                  <a:lnTo>
                    <a:pt x="2276" y="423"/>
                  </a:lnTo>
                  <a:lnTo>
                    <a:pt x="2317" y="409"/>
                  </a:lnTo>
                  <a:lnTo>
                    <a:pt x="2356" y="395"/>
                  </a:lnTo>
                  <a:lnTo>
                    <a:pt x="2391" y="381"/>
                  </a:lnTo>
                  <a:lnTo>
                    <a:pt x="2420" y="367"/>
                  </a:lnTo>
                  <a:lnTo>
                    <a:pt x="2446" y="352"/>
                  </a:lnTo>
                  <a:lnTo>
                    <a:pt x="2467" y="335"/>
                  </a:lnTo>
                  <a:lnTo>
                    <a:pt x="2485" y="319"/>
                  </a:lnTo>
                  <a:lnTo>
                    <a:pt x="2497" y="303"/>
                  </a:lnTo>
                  <a:lnTo>
                    <a:pt x="2505" y="286"/>
                  </a:lnTo>
                  <a:lnTo>
                    <a:pt x="2507" y="269"/>
                  </a:lnTo>
                  <a:lnTo>
                    <a:pt x="2506" y="255"/>
                  </a:lnTo>
                  <a:lnTo>
                    <a:pt x="2501" y="242"/>
                  </a:lnTo>
                  <a:lnTo>
                    <a:pt x="2492" y="228"/>
                  </a:lnTo>
                  <a:lnTo>
                    <a:pt x="2482" y="216"/>
                  </a:lnTo>
                  <a:lnTo>
                    <a:pt x="2467" y="203"/>
                  </a:lnTo>
                  <a:lnTo>
                    <a:pt x="2450" y="190"/>
                  </a:lnTo>
                  <a:lnTo>
                    <a:pt x="2429" y="177"/>
                  </a:lnTo>
                  <a:lnTo>
                    <a:pt x="2406" y="164"/>
                  </a:lnTo>
                  <a:lnTo>
                    <a:pt x="2380" y="153"/>
                  </a:lnTo>
                  <a:lnTo>
                    <a:pt x="2352" y="141"/>
                  </a:lnTo>
                  <a:lnTo>
                    <a:pt x="2321" y="130"/>
                  </a:lnTo>
                  <a:lnTo>
                    <a:pt x="2288" y="119"/>
                  </a:lnTo>
                  <a:lnTo>
                    <a:pt x="2252" y="108"/>
                  </a:lnTo>
                  <a:lnTo>
                    <a:pt x="2215" y="97"/>
                  </a:lnTo>
                  <a:lnTo>
                    <a:pt x="2174" y="88"/>
                  </a:lnTo>
                  <a:lnTo>
                    <a:pt x="2131" y="78"/>
                  </a:lnTo>
                  <a:lnTo>
                    <a:pt x="2087" y="70"/>
                  </a:lnTo>
                  <a:lnTo>
                    <a:pt x="2040" y="61"/>
                  </a:lnTo>
                  <a:lnTo>
                    <a:pt x="1992" y="54"/>
                  </a:lnTo>
                  <a:lnTo>
                    <a:pt x="1942" y="46"/>
                  </a:lnTo>
                  <a:lnTo>
                    <a:pt x="1890" y="38"/>
                  </a:lnTo>
                  <a:lnTo>
                    <a:pt x="1836" y="32"/>
                  </a:lnTo>
                  <a:lnTo>
                    <a:pt x="1781" y="27"/>
                  </a:lnTo>
                  <a:lnTo>
                    <a:pt x="1725" y="20"/>
                  </a:lnTo>
                  <a:lnTo>
                    <a:pt x="1666" y="17"/>
                  </a:lnTo>
                  <a:lnTo>
                    <a:pt x="1607" y="11"/>
                  </a:lnTo>
                  <a:lnTo>
                    <a:pt x="1545" y="9"/>
                  </a:lnTo>
                  <a:lnTo>
                    <a:pt x="1484" y="5"/>
                  </a:lnTo>
                  <a:lnTo>
                    <a:pt x="1421" y="2"/>
                  </a:lnTo>
                  <a:lnTo>
                    <a:pt x="1357" y="1"/>
                  </a:lnTo>
                  <a:lnTo>
                    <a:pt x="1291" y="0"/>
                  </a:lnTo>
                  <a:lnTo>
                    <a:pt x="1226" y="0"/>
                  </a:lnTo>
                  <a:lnTo>
                    <a:pt x="1173" y="0"/>
                  </a:lnTo>
                  <a:lnTo>
                    <a:pt x="1121" y="0"/>
                  </a:lnTo>
                  <a:lnTo>
                    <a:pt x="1070" y="1"/>
                  </a:lnTo>
                  <a:lnTo>
                    <a:pt x="1020" y="2"/>
                  </a:lnTo>
                  <a:lnTo>
                    <a:pt x="970" y="4"/>
                  </a:lnTo>
                  <a:lnTo>
                    <a:pt x="921" y="5"/>
                  </a:lnTo>
                  <a:lnTo>
                    <a:pt x="873" y="6"/>
                  </a:lnTo>
                  <a:lnTo>
                    <a:pt x="827" y="9"/>
                  </a:lnTo>
                  <a:lnTo>
                    <a:pt x="781" y="11"/>
                  </a:lnTo>
                  <a:lnTo>
                    <a:pt x="736" y="14"/>
                  </a:lnTo>
                  <a:lnTo>
                    <a:pt x="691" y="18"/>
                  </a:lnTo>
                  <a:lnTo>
                    <a:pt x="649" y="22"/>
                  </a:lnTo>
                  <a:lnTo>
                    <a:pt x="607" y="26"/>
                  </a:lnTo>
                  <a:lnTo>
                    <a:pt x="567" y="29"/>
                  </a:lnTo>
                  <a:lnTo>
                    <a:pt x="527" y="33"/>
                  </a:lnTo>
                  <a:lnTo>
                    <a:pt x="489" y="38"/>
                  </a:lnTo>
                  <a:lnTo>
                    <a:pt x="451" y="43"/>
                  </a:lnTo>
                  <a:lnTo>
                    <a:pt x="416" y="49"/>
                  </a:lnTo>
                  <a:lnTo>
                    <a:pt x="381" y="55"/>
                  </a:lnTo>
                  <a:lnTo>
                    <a:pt x="348" y="61"/>
                  </a:lnTo>
                  <a:lnTo>
                    <a:pt x="315" y="68"/>
                  </a:lnTo>
                  <a:lnTo>
                    <a:pt x="285" y="74"/>
                  </a:lnTo>
                  <a:lnTo>
                    <a:pt x="256" y="82"/>
                  </a:lnTo>
                  <a:lnTo>
                    <a:pt x="228" y="90"/>
                  </a:lnTo>
                  <a:lnTo>
                    <a:pt x="201" y="97"/>
                  </a:lnTo>
                  <a:lnTo>
                    <a:pt x="177" y="106"/>
                  </a:lnTo>
                  <a:lnTo>
                    <a:pt x="154" y="115"/>
                  </a:lnTo>
                  <a:lnTo>
                    <a:pt x="132" y="124"/>
                  </a:lnTo>
                  <a:lnTo>
                    <a:pt x="112" y="135"/>
                  </a:lnTo>
                  <a:lnTo>
                    <a:pt x="92" y="144"/>
                  </a:lnTo>
                  <a:lnTo>
                    <a:pt x="76" y="155"/>
                  </a:lnTo>
                  <a:lnTo>
                    <a:pt x="60" y="165"/>
                  </a:lnTo>
                  <a:lnTo>
                    <a:pt x="46" y="177"/>
                  </a:lnTo>
                  <a:lnTo>
                    <a:pt x="35" y="189"/>
                  </a:lnTo>
                  <a:lnTo>
                    <a:pt x="24" y="201"/>
                  </a:lnTo>
                  <a:lnTo>
                    <a:pt x="15" y="213"/>
                  </a:lnTo>
                  <a:lnTo>
                    <a:pt x="9" y="227"/>
                  </a:lnTo>
                  <a:lnTo>
                    <a:pt x="4" y="240"/>
                  </a:lnTo>
                  <a:lnTo>
                    <a:pt x="1" y="255"/>
                  </a:lnTo>
                  <a:lnTo>
                    <a:pt x="0" y="269"/>
                  </a:lnTo>
                  <a:lnTo>
                    <a:pt x="3" y="286"/>
                  </a:lnTo>
                  <a:lnTo>
                    <a:pt x="9" y="303"/>
                  </a:lnTo>
                  <a:lnTo>
                    <a:pt x="19" y="318"/>
                  </a:lnTo>
                  <a:lnTo>
                    <a:pt x="35" y="335"/>
                  </a:lnTo>
                  <a:lnTo>
                    <a:pt x="54" y="350"/>
                  </a:lnTo>
                  <a:lnTo>
                    <a:pt x="77" y="366"/>
                  </a:lnTo>
                  <a:lnTo>
                    <a:pt x="104" y="380"/>
                  </a:lnTo>
                  <a:lnTo>
                    <a:pt x="135" y="394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2" name="Freeform 16"/>
            <p:cNvSpPr>
              <a:spLocks/>
            </p:cNvSpPr>
            <p:nvPr/>
          </p:nvSpPr>
          <p:spPr bwMode="auto">
            <a:xfrm>
              <a:off x="1877" y="2872"/>
              <a:ext cx="39" cy="738"/>
            </a:xfrm>
            <a:custGeom>
              <a:avLst/>
              <a:gdLst>
                <a:gd name="T0" fmla="*/ 31 w 39"/>
                <a:gd name="T1" fmla="*/ 195 h 738"/>
                <a:gd name="T2" fmla="*/ 28 w 39"/>
                <a:gd name="T3" fmla="*/ 10 h 738"/>
                <a:gd name="T4" fmla="*/ 18 w 39"/>
                <a:gd name="T5" fmla="*/ 0 h 738"/>
                <a:gd name="T6" fmla="*/ 8 w 39"/>
                <a:gd name="T7" fmla="*/ 5 h 738"/>
                <a:gd name="T8" fmla="*/ 0 w 39"/>
                <a:gd name="T9" fmla="*/ 738 h 738"/>
                <a:gd name="T10" fmla="*/ 21 w 39"/>
                <a:gd name="T11" fmla="*/ 738 h 738"/>
                <a:gd name="T12" fmla="*/ 36 w 39"/>
                <a:gd name="T13" fmla="*/ 722 h 738"/>
                <a:gd name="T14" fmla="*/ 39 w 39"/>
                <a:gd name="T15" fmla="*/ 642 h 738"/>
                <a:gd name="T16" fmla="*/ 31 w 39"/>
                <a:gd name="T17" fmla="*/ 195 h 7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38">
                  <a:moveTo>
                    <a:pt x="31" y="195"/>
                  </a:moveTo>
                  <a:lnTo>
                    <a:pt x="28" y="10"/>
                  </a:lnTo>
                  <a:lnTo>
                    <a:pt x="18" y="0"/>
                  </a:lnTo>
                  <a:lnTo>
                    <a:pt x="8" y="5"/>
                  </a:lnTo>
                  <a:lnTo>
                    <a:pt x="0" y="738"/>
                  </a:lnTo>
                  <a:lnTo>
                    <a:pt x="21" y="738"/>
                  </a:lnTo>
                  <a:lnTo>
                    <a:pt x="36" y="722"/>
                  </a:lnTo>
                  <a:lnTo>
                    <a:pt x="39" y="642"/>
                  </a:lnTo>
                  <a:lnTo>
                    <a:pt x="31" y="19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3" name="Freeform 17"/>
            <p:cNvSpPr>
              <a:spLocks/>
            </p:cNvSpPr>
            <p:nvPr/>
          </p:nvSpPr>
          <p:spPr bwMode="auto">
            <a:xfrm>
              <a:off x="4128" y="3284"/>
              <a:ext cx="190" cy="69"/>
            </a:xfrm>
            <a:custGeom>
              <a:avLst/>
              <a:gdLst>
                <a:gd name="T0" fmla="*/ 10 w 190"/>
                <a:gd name="T1" fmla="*/ 0 h 69"/>
                <a:gd name="T2" fmla="*/ 8 w 190"/>
                <a:gd name="T3" fmla="*/ 7 h 69"/>
                <a:gd name="T4" fmla="*/ 4 w 190"/>
                <a:gd name="T5" fmla="*/ 24 h 69"/>
                <a:gd name="T6" fmla="*/ 0 w 190"/>
                <a:gd name="T7" fmla="*/ 41 h 69"/>
                <a:gd name="T8" fmla="*/ 0 w 190"/>
                <a:gd name="T9" fmla="*/ 50 h 69"/>
                <a:gd name="T10" fmla="*/ 4 w 190"/>
                <a:gd name="T11" fmla="*/ 52 h 69"/>
                <a:gd name="T12" fmla="*/ 11 w 190"/>
                <a:gd name="T13" fmla="*/ 55 h 69"/>
                <a:gd name="T14" fmla="*/ 22 w 190"/>
                <a:gd name="T15" fmla="*/ 58 h 69"/>
                <a:gd name="T16" fmla="*/ 32 w 190"/>
                <a:gd name="T17" fmla="*/ 61 h 69"/>
                <a:gd name="T18" fmla="*/ 42 w 190"/>
                <a:gd name="T19" fmla="*/ 64 h 69"/>
                <a:gd name="T20" fmla="*/ 51 w 190"/>
                <a:gd name="T21" fmla="*/ 67 h 69"/>
                <a:gd name="T22" fmla="*/ 58 w 190"/>
                <a:gd name="T23" fmla="*/ 68 h 69"/>
                <a:gd name="T24" fmla="*/ 60 w 190"/>
                <a:gd name="T25" fmla="*/ 69 h 69"/>
                <a:gd name="T26" fmla="*/ 135 w 190"/>
                <a:gd name="T27" fmla="*/ 69 h 69"/>
                <a:gd name="T28" fmla="*/ 190 w 190"/>
                <a:gd name="T29" fmla="*/ 63 h 69"/>
                <a:gd name="T30" fmla="*/ 182 w 190"/>
                <a:gd name="T31" fmla="*/ 27 h 69"/>
                <a:gd name="T32" fmla="*/ 172 w 190"/>
                <a:gd name="T33" fmla="*/ 5 h 69"/>
                <a:gd name="T34" fmla="*/ 10 w 190"/>
                <a:gd name="T35" fmla="*/ 0 h 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0" h="69">
                  <a:moveTo>
                    <a:pt x="10" y="0"/>
                  </a:moveTo>
                  <a:lnTo>
                    <a:pt x="8" y="7"/>
                  </a:lnTo>
                  <a:lnTo>
                    <a:pt x="4" y="24"/>
                  </a:lnTo>
                  <a:lnTo>
                    <a:pt x="0" y="41"/>
                  </a:lnTo>
                  <a:lnTo>
                    <a:pt x="0" y="50"/>
                  </a:lnTo>
                  <a:lnTo>
                    <a:pt x="4" y="52"/>
                  </a:lnTo>
                  <a:lnTo>
                    <a:pt x="11" y="55"/>
                  </a:lnTo>
                  <a:lnTo>
                    <a:pt x="22" y="58"/>
                  </a:lnTo>
                  <a:lnTo>
                    <a:pt x="32" y="61"/>
                  </a:lnTo>
                  <a:lnTo>
                    <a:pt x="42" y="64"/>
                  </a:lnTo>
                  <a:lnTo>
                    <a:pt x="51" y="67"/>
                  </a:lnTo>
                  <a:lnTo>
                    <a:pt x="58" y="68"/>
                  </a:lnTo>
                  <a:lnTo>
                    <a:pt x="60" y="69"/>
                  </a:lnTo>
                  <a:lnTo>
                    <a:pt x="135" y="69"/>
                  </a:lnTo>
                  <a:lnTo>
                    <a:pt x="190" y="63"/>
                  </a:lnTo>
                  <a:lnTo>
                    <a:pt x="182" y="27"/>
                  </a:lnTo>
                  <a:lnTo>
                    <a:pt x="172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4" name="Freeform 18"/>
            <p:cNvSpPr>
              <a:spLocks/>
            </p:cNvSpPr>
            <p:nvPr/>
          </p:nvSpPr>
          <p:spPr bwMode="auto">
            <a:xfrm>
              <a:off x="3873" y="2919"/>
              <a:ext cx="243" cy="227"/>
            </a:xfrm>
            <a:custGeom>
              <a:avLst/>
              <a:gdLst>
                <a:gd name="T0" fmla="*/ 219 w 243"/>
                <a:gd name="T1" fmla="*/ 0 h 227"/>
                <a:gd name="T2" fmla="*/ 214 w 243"/>
                <a:gd name="T3" fmla="*/ 5 h 227"/>
                <a:gd name="T4" fmla="*/ 202 w 243"/>
                <a:gd name="T5" fmla="*/ 18 h 227"/>
                <a:gd name="T6" fmla="*/ 187 w 243"/>
                <a:gd name="T7" fmla="*/ 35 h 227"/>
                <a:gd name="T8" fmla="*/ 172 w 243"/>
                <a:gd name="T9" fmla="*/ 54 h 227"/>
                <a:gd name="T10" fmla="*/ 155 w 243"/>
                <a:gd name="T11" fmla="*/ 73 h 227"/>
                <a:gd name="T12" fmla="*/ 141 w 243"/>
                <a:gd name="T13" fmla="*/ 90 h 227"/>
                <a:gd name="T14" fmla="*/ 131 w 243"/>
                <a:gd name="T15" fmla="*/ 102 h 227"/>
                <a:gd name="T16" fmla="*/ 127 w 243"/>
                <a:gd name="T17" fmla="*/ 105 h 227"/>
                <a:gd name="T18" fmla="*/ 59 w 243"/>
                <a:gd name="T19" fmla="*/ 111 h 227"/>
                <a:gd name="T20" fmla="*/ 41 w 243"/>
                <a:gd name="T21" fmla="*/ 91 h 227"/>
                <a:gd name="T22" fmla="*/ 1 w 243"/>
                <a:gd name="T23" fmla="*/ 105 h 227"/>
                <a:gd name="T24" fmla="*/ 1 w 243"/>
                <a:gd name="T25" fmla="*/ 111 h 227"/>
                <a:gd name="T26" fmla="*/ 0 w 243"/>
                <a:gd name="T27" fmla="*/ 122 h 227"/>
                <a:gd name="T28" fmla="*/ 0 w 243"/>
                <a:gd name="T29" fmla="*/ 134 h 227"/>
                <a:gd name="T30" fmla="*/ 1 w 243"/>
                <a:gd name="T31" fmla="*/ 143 h 227"/>
                <a:gd name="T32" fmla="*/ 4 w 243"/>
                <a:gd name="T33" fmla="*/ 148 h 227"/>
                <a:gd name="T34" fmla="*/ 9 w 243"/>
                <a:gd name="T35" fmla="*/ 157 h 227"/>
                <a:gd name="T36" fmla="*/ 16 w 243"/>
                <a:gd name="T37" fmla="*/ 168 h 227"/>
                <a:gd name="T38" fmla="*/ 25 w 243"/>
                <a:gd name="T39" fmla="*/ 181 h 227"/>
                <a:gd name="T40" fmla="*/ 34 w 243"/>
                <a:gd name="T41" fmla="*/ 194 h 227"/>
                <a:gd name="T42" fmla="*/ 41 w 243"/>
                <a:gd name="T43" fmla="*/ 204 h 227"/>
                <a:gd name="T44" fmla="*/ 46 w 243"/>
                <a:gd name="T45" fmla="*/ 212 h 227"/>
                <a:gd name="T46" fmla="*/ 48 w 243"/>
                <a:gd name="T47" fmla="*/ 215 h 227"/>
                <a:gd name="T48" fmla="*/ 72 w 243"/>
                <a:gd name="T49" fmla="*/ 227 h 227"/>
                <a:gd name="T50" fmla="*/ 101 w 243"/>
                <a:gd name="T51" fmla="*/ 188 h 227"/>
                <a:gd name="T52" fmla="*/ 88 w 243"/>
                <a:gd name="T53" fmla="*/ 152 h 227"/>
                <a:gd name="T54" fmla="*/ 91 w 243"/>
                <a:gd name="T55" fmla="*/ 152 h 227"/>
                <a:gd name="T56" fmla="*/ 97 w 243"/>
                <a:gd name="T57" fmla="*/ 150 h 227"/>
                <a:gd name="T58" fmla="*/ 106 w 243"/>
                <a:gd name="T59" fmla="*/ 150 h 227"/>
                <a:gd name="T60" fmla="*/ 116 w 243"/>
                <a:gd name="T61" fmla="*/ 149 h 227"/>
                <a:gd name="T62" fmla="*/ 127 w 243"/>
                <a:gd name="T63" fmla="*/ 148 h 227"/>
                <a:gd name="T64" fmla="*/ 136 w 243"/>
                <a:gd name="T65" fmla="*/ 148 h 227"/>
                <a:gd name="T66" fmla="*/ 143 w 243"/>
                <a:gd name="T67" fmla="*/ 147 h 227"/>
                <a:gd name="T68" fmla="*/ 147 w 243"/>
                <a:gd name="T69" fmla="*/ 147 h 227"/>
                <a:gd name="T70" fmla="*/ 152 w 243"/>
                <a:gd name="T71" fmla="*/ 141 h 227"/>
                <a:gd name="T72" fmla="*/ 164 w 243"/>
                <a:gd name="T73" fmla="*/ 127 h 227"/>
                <a:gd name="T74" fmla="*/ 179 w 243"/>
                <a:gd name="T75" fmla="*/ 107 h 227"/>
                <a:gd name="T76" fmla="*/ 197 w 243"/>
                <a:gd name="T77" fmla="*/ 84 h 227"/>
                <a:gd name="T78" fmla="*/ 214 w 243"/>
                <a:gd name="T79" fmla="*/ 61 h 227"/>
                <a:gd name="T80" fmla="*/ 229 w 243"/>
                <a:gd name="T81" fmla="*/ 40 h 227"/>
                <a:gd name="T82" fmla="*/ 240 w 243"/>
                <a:gd name="T83" fmla="*/ 26 h 227"/>
                <a:gd name="T84" fmla="*/ 243 w 243"/>
                <a:gd name="T85" fmla="*/ 21 h 227"/>
                <a:gd name="T86" fmla="*/ 219 w 243"/>
                <a:gd name="T87" fmla="*/ 0 h 2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3" h="227">
                  <a:moveTo>
                    <a:pt x="219" y="0"/>
                  </a:moveTo>
                  <a:lnTo>
                    <a:pt x="214" y="5"/>
                  </a:lnTo>
                  <a:lnTo>
                    <a:pt x="202" y="18"/>
                  </a:lnTo>
                  <a:lnTo>
                    <a:pt x="187" y="35"/>
                  </a:lnTo>
                  <a:lnTo>
                    <a:pt x="172" y="54"/>
                  </a:lnTo>
                  <a:lnTo>
                    <a:pt x="155" y="73"/>
                  </a:lnTo>
                  <a:lnTo>
                    <a:pt x="141" y="90"/>
                  </a:lnTo>
                  <a:lnTo>
                    <a:pt x="131" y="102"/>
                  </a:lnTo>
                  <a:lnTo>
                    <a:pt x="127" y="105"/>
                  </a:lnTo>
                  <a:lnTo>
                    <a:pt x="59" y="111"/>
                  </a:lnTo>
                  <a:lnTo>
                    <a:pt x="41" y="91"/>
                  </a:lnTo>
                  <a:lnTo>
                    <a:pt x="1" y="105"/>
                  </a:lnTo>
                  <a:lnTo>
                    <a:pt x="1" y="111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1" y="143"/>
                  </a:lnTo>
                  <a:lnTo>
                    <a:pt x="4" y="148"/>
                  </a:lnTo>
                  <a:lnTo>
                    <a:pt x="9" y="157"/>
                  </a:lnTo>
                  <a:lnTo>
                    <a:pt x="16" y="168"/>
                  </a:lnTo>
                  <a:lnTo>
                    <a:pt x="25" y="181"/>
                  </a:lnTo>
                  <a:lnTo>
                    <a:pt x="34" y="194"/>
                  </a:lnTo>
                  <a:lnTo>
                    <a:pt x="41" y="204"/>
                  </a:lnTo>
                  <a:lnTo>
                    <a:pt x="46" y="212"/>
                  </a:lnTo>
                  <a:lnTo>
                    <a:pt x="48" y="215"/>
                  </a:lnTo>
                  <a:lnTo>
                    <a:pt x="72" y="227"/>
                  </a:lnTo>
                  <a:lnTo>
                    <a:pt x="101" y="188"/>
                  </a:lnTo>
                  <a:lnTo>
                    <a:pt x="88" y="152"/>
                  </a:lnTo>
                  <a:lnTo>
                    <a:pt x="91" y="152"/>
                  </a:lnTo>
                  <a:lnTo>
                    <a:pt x="97" y="150"/>
                  </a:lnTo>
                  <a:lnTo>
                    <a:pt x="106" y="150"/>
                  </a:lnTo>
                  <a:lnTo>
                    <a:pt x="116" y="149"/>
                  </a:lnTo>
                  <a:lnTo>
                    <a:pt x="127" y="148"/>
                  </a:lnTo>
                  <a:lnTo>
                    <a:pt x="136" y="148"/>
                  </a:lnTo>
                  <a:lnTo>
                    <a:pt x="143" y="147"/>
                  </a:lnTo>
                  <a:lnTo>
                    <a:pt x="147" y="147"/>
                  </a:lnTo>
                  <a:lnTo>
                    <a:pt x="152" y="141"/>
                  </a:lnTo>
                  <a:lnTo>
                    <a:pt x="164" y="127"/>
                  </a:lnTo>
                  <a:lnTo>
                    <a:pt x="179" y="107"/>
                  </a:lnTo>
                  <a:lnTo>
                    <a:pt x="197" y="84"/>
                  </a:lnTo>
                  <a:lnTo>
                    <a:pt x="214" y="61"/>
                  </a:lnTo>
                  <a:lnTo>
                    <a:pt x="229" y="40"/>
                  </a:lnTo>
                  <a:lnTo>
                    <a:pt x="240" y="26"/>
                  </a:lnTo>
                  <a:lnTo>
                    <a:pt x="243" y="21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5" name="Freeform 19"/>
            <p:cNvSpPr>
              <a:spLocks/>
            </p:cNvSpPr>
            <p:nvPr/>
          </p:nvSpPr>
          <p:spPr bwMode="auto">
            <a:xfrm>
              <a:off x="1903" y="3270"/>
              <a:ext cx="2127" cy="431"/>
            </a:xfrm>
            <a:custGeom>
              <a:avLst/>
              <a:gdLst>
                <a:gd name="T0" fmla="*/ 0 w 2127"/>
                <a:gd name="T1" fmla="*/ 210 h 431"/>
                <a:gd name="T2" fmla="*/ 106 w 2127"/>
                <a:gd name="T3" fmla="*/ 431 h 431"/>
                <a:gd name="T4" fmla="*/ 2127 w 2127"/>
                <a:gd name="T5" fmla="*/ 390 h 431"/>
                <a:gd name="T6" fmla="*/ 2124 w 2127"/>
                <a:gd name="T7" fmla="*/ 214 h 431"/>
                <a:gd name="T8" fmla="*/ 110 w 2127"/>
                <a:gd name="T9" fmla="*/ 186 h 431"/>
                <a:gd name="T10" fmla="*/ 0 w 2127"/>
                <a:gd name="T11" fmla="*/ 0 h 431"/>
                <a:gd name="T12" fmla="*/ 0 w 2127"/>
                <a:gd name="T13" fmla="*/ 210 h 4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7" h="431">
                  <a:moveTo>
                    <a:pt x="0" y="210"/>
                  </a:moveTo>
                  <a:lnTo>
                    <a:pt x="106" y="431"/>
                  </a:lnTo>
                  <a:lnTo>
                    <a:pt x="2127" y="390"/>
                  </a:lnTo>
                  <a:lnTo>
                    <a:pt x="2124" y="214"/>
                  </a:lnTo>
                  <a:lnTo>
                    <a:pt x="110" y="186"/>
                  </a:lnTo>
                  <a:lnTo>
                    <a:pt x="0" y="0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6" name="Freeform 20"/>
            <p:cNvSpPr>
              <a:spLocks/>
            </p:cNvSpPr>
            <p:nvPr/>
          </p:nvSpPr>
          <p:spPr bwMode="auto">
            <a:xfrm>
              <a:off x="3936" y="3031"/>
              <a:ext cx="124" cy="773"/>
            </a:xfrm>
            <a:custGeom>
              <a:avLst/>
              <a:gdLst>
                <a:gd name="T0" fmla="*/ 109 w 124"/>
                <a:gd name="T1" fmla="*/ 0 h 773"/>
                <a:gd name="T2" fmla="*/ 93 w 124"/>
                <a:gd name="T3" fmla="*/ 4 h 773"/>
                <a:gd name="T4" fmla="*/ 85 w 124"/>
                <a:gd name="T5" fmla="*/ 6 h 773"/>
                <a:gd name="T6" fmla="*/ 82 w 124"/>
                <a:gd name="T7" fmla="*/ 13 h 773"/>
                <a:gd name="T8" fmla="*/ 80 w 124"/>
                <a:gd name="T9" fmla="*/ 20 h 773"/>
                <a:gd name="T10" fmla="*/ 80 w 124"/>
                <a:gd name="T11" fmla="*/ 31 h 773"/>
                <a:gd name="T12" fmla="*/ 79 w 124"/>
                <a:gd name="T13" fmla="*/ 142 h 773"/>
                <a:gd name="T14" fmla="*/ 32 w 124"/>
                <a:gd name="T15" fmla="*/ 74 h 773"/>
                <a:gd name="T16" fmla="*/ 14 w 124"/>
                <a:gd name="T17" fmla="*/ 74 h 773"/>
                <a:gd name="T18" fmla="*/ 0 w 124"/>
                <a:gd name="T19" fmla="*/ 100 h 773"/>
                <a:gd name="T20" fmla="*/ 76 w 124"/>
                <a:gd name="T21" fmla="*/ 225 h 773"/>
                <a:gd name="T22" fmla="*/ 75 w 124"/>
                <a:gd name="T23" fmla="*/ 750 h 773"/>
                <a:gd name="T24" fmla="*/ 76 w 124"/>
                <a:gd name="T25" fmla="*/ 759 h 773"/>
                <a:gd name="T26" fmla="*/ 82 w 124"/>
                <a:gd name="T27" fmla="*/ 766 h 773"/>
                <a:gd name="T28" fmla="*/ 89 w 124"/>
                <a:gd name="T29" fmla="*/ 771 h 773"/>
                <a:gd name="T30" fmla="*/ 98 w 124"/>
                <a:gd name="T31" fmla="*/ 773 h 773"/>
                <a:gd name="T32" fmla="*/ 107 w 124"/>
                <a:gd name="T33" fmla="*/ 771 h 773"/>
                <a:gd name="T34" fmla="*/ 115 w 124"/>
                <a:gd name="T35" fmla="*/ 766 h 773"/>
                <a:gd name="T36" fmla="*/ 120 w 124"/>
                <a:gd name="T37" fmla="*/ 759 h 773"/>
                <a:gd name="T38" fmla="*/ 121 w 124"/>
                <a:gd name="T39" fmla="*/ 750 h 773"/>
                <a:gd name="T40" fmla="*/ 124 w 124"/>
                <a:gd name="T41" fmla="*/ 36 h 773"/>
                <a:gd name="T42" fmla="*/ 124 w 124"/>
                <a:gd name="T43" fmla="*/ 24 h 773"/>
                <a:gd name="T44" fmla="*/ 121 w 124"/>
                <a:gd name="T45" fmla="*/ 13 h 773"/>
                <a:gd name="T46" fmla="*/ 116 w 124"/>
                <a:gd name="T47" fmla="*/ 4 h 773"/>
                <a:gd name="T48" fmla="*/ 109 w 124"/>
                <a:gd name="T49" fmla="*/ 0 h 7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4" h="773">
                  <a:moveTo>
                    <a:pt x="109" y="0"/>
                  </a:moveTo>
                  <a:lnTo>
                    <a:pt x="93" y="4"/>
                  </a:lnTo>
                  <a:lnTo>
                    <a:pt x="85" y="6"/>
                  </a:lnTo>
                  <a:lnTo>
                    <a:pt x="82" y="13"/>
                  </a:lnTo>
                  <a:lnTo>
                    <a:pt x="80" y="20"/>
                  </a:lnTo>
                  <a:lnTo>
                    <a:pt x="80" y="31"/>
                  </a:lnTo>
                  <a:lnTo>
                    <a:pt x="79" y="142"/>
                  </a:lnTo>
                  <a:lnTo>
                    <a:pt x="32" y="74"/>
                  </a:lnTo>
                  <a:lnTo>
                    <a:pt x="14" y="74"/>
                  </a:lnTo>
                  <a:lnTo>
                    <a:pt x="0" y="100"/>
                  </a:lnTo>
                  <a:lnTo>
                    <a:pt x="76" y="225"/>
                  </a:lnTo>
                  <a:lnTo>
                    <a:pt x="75" y="750"/>
                  </a:lnTo>
                  <a:lnTo>
                    <a:pt x="76" y="759"/>
                  </a:lnTo>
                  <a:lnTo>
                    <a:pt x="82" y="766"/>
                  </a:lnTo>
                  <a:lnTo>
                    <a:pt x="89" y="771"/>
                  </a:lnTo>
                  <a:lnTo>
                    <a:pt x="98" y="773"/>
                  </a:lnTo>
                  <a:lnTo>
                    <a:pt x="107" y="771"/>
                  </a:lnTo>
                  <a:lnTo>
                    <a:pt x="115" y="766"/>
                  </a:lnTo>
                  <a:lnTo>
                    <a:pt x="120" y="759"/>
                  </a:lnTo>
                  <a:lnTo>
                    <a:pt x="121" y="750"/>
                  </a:lnTo>
                  <a:lnTo>
                    <a:pt x="124" y="36"/>
                  </a:lnTo>
                  <a:lnTo>
                    <a:pt x="124" y="24"/>
                  </a:lnTo>
                  <a:lnTo>
                    <a:pt x="121" y="13"/>
                  </a:lnTo>
                  <a:lnTo>
                    <a:pt x="116" y="4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7" name="Freeform 21"/>
            <p:cNvSpPr>
              <a:spLocks/>
            </p:cNvSpPr>
            <p:nvPr/>
          </p:nvSpPr>
          <p:spPr bwMode="auto">
            <a:xfrm>
              <a:off x="3843" y="2863"/>
              <a:ext cx="57" cy="247"/>
            </a:xfrm>
            <a:custGeom>
              <a:avLst/>
              <a:gdLst>
                <a:gd name="T0" fmla="*/ 31 w 57"/>
                <a:gd name="T1" fmla="*/ 128 h 247"/>
                <a:gd name="T2" fmla="*/ 31 w 57"/>
                <a:gd name="T3" fmla="*/ 16 h 247"/>
                <a:gd name="T4" fmla="*/ 21 w 57"/>
                <a:gd name="T5" fmla="*/ 0 h 247"/>
                <a:gd name="T6" fmla="*/ 7 w 57"/>
                <a:gd name="T7" fmla="*/ 5 h 247"/>
                <a:gd name="T8" fmla="*/ 0 w 57"/>
                <a:gd name="T9" fmla="*/ 199 h 247"/>
                <a:gd name="T10" fmla="*/ 31 w 57"/>
                <a:gd name="T11" fmla="*/ 247 h 247"/>
                <a:gd name="T12" fmla="*/ 31 w 57"/>
                <a:gd name="T13" fmla="*/ 172 h 247"/>
                <a:gd name="T14" fmla="*/ 57 w 57"/>
                <a:gd name="T15" fmla="*/ 147 h 247"/>
                <a:gd name="T16" fmla="*/ 31 w 57"/>
                <a:gd name="T17" fmla="*/ 128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247">
                  <a:moveTo>
                    <a:pt x="31" y="128"/>
                  </a:moveTo>
                  <a:lnTo>
                    <a:pt x="31" y="16"/>
                  </a:lnTo>
                  <a:lnTo>
                    <a:pt x="21" y="0"/>
                  </a:lnTo>
                  <a:lnTo>
                    <a:pt x="7" y="5"/>
                  </a:lnTo>
                  <a:lnTo>
                    <a:pt x="0" y="199"/>
                  </a:lnTo>
                  <a:lnTo>
                    <a:pt x="31" y="247"/>
                  </a:lnTo>
                  <a:lnTo>
                    <a:pt x="31" y="172"/>
                  </a:lnTo>
                  <a:lnTo>
                    <a:pt x="57" y="147"/>
                  </a:lnTo>
                  <a:lnTo>
                    <a:pt x="31" y="128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8" name="Freeform 22"/>
            <p:cNvSpPr>
              <a:spLocks/>
            </p:cNvSpPr>
            <p:nvPr/>
          </p:nvSpPr>
          <p:spPr bwMode="auto">
            <a:xfrm>
              <a:off x="1903" y="3067"/>
              <a:ext cx="748" cy="476"/>
            </a:xfrm>
            <a:custGeom>
              <a:avLst/>
              <a:gdLst>
                <a:gd name="T0" fmla="*/ 0 w 748"/>
                <a:gd name="T1" fmla="*/ 219 h 476"/>
                <a:gd name="T2" fmla="*/ 118 w 748"/>
                <a:gd name="T3" fmla="*/ 476 h 476"/>
                <a:gd name="T4" fmla="*/ 748 w 748"/>
                <a:gd name="T5" fmla="*/ 465 h 476"/>
                <a:gd name="T6" fmla="*/ 717 w 748"/>
                <a:gd name="T7" fmla="*/ 153 h 476"/>
                <a:gd name="T8" fmla="*/ 490 w 748"/>
                <a:gd name="T9" fmla="*/ 78 h 476"/>
                <a:gd name="T10" fmla="*/ 41 w 748"/>
                <a:gd name="T11" fmla="*/ 0 h 476"/>
                <a:gd name="T12" fmla="*/ 40 w 748"/>
                <a:gd name="T13" fmla="*/ 0 h 476"/>
                <a:gd name="T14" fmla="*/ 36 w 748"/>
                <a:gd name="T15" fmla="*/ 0 h 476"/>
                <a:gd name="T16" fmla="*/ 29 w 748"/>
                <a:gd name="T17" fmla="*/ 0 h 476"/>
                <a:gd name="T18" fmla="*/ 23 w 748"/>
                <a:gd name="T19" fmla="*/ 0 h 476"/>
                <a:gd name="T20" fmla="*/ 15 w 748"/>
                <a:gd name="T21" fmla="*/ 0 h 476"/>
                <a:gd name="T22" fmla="*/ 9 w 748"/>
                <a:gd name="T23" fmla="*/ 1 h 476"/>
                <a:gd name="T24" fmla="*/ 4 w 748"/>
                <a:gd name="T25" fmla="*/ 2 h 476"/>
                <a:gd name="T26" fmla="*/ 0 w 748"/>
                <a:gd name="T27" fmla="*/ 5 h 476"/>
                <a:gd name="T28" fmla="*/ 0 w 748"/>
                <a:gd name="T29" fmla="*/ 219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48" h="476">
                  <a:moveTo>
                    <a:pt x="0" y="219"/>
                  </a:moveTo>
                  <a:lnTo>
                    <a:pt x="118" y="476"/>
                  </a:lnTo>
                  <a:lnTo>
                    <a:pt x="748" y="465"/>
                  </a:lnTo>
                  <a:lnTo>
                    <a:pt x="717" y="153"/>
                  </a:lnTo>
                  <a:lnTo>
                    <a:pt x="490" y="78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2"/>
                  </a:lnTo>
                  <a:lnTo>
                    <a:pt x="0" y="5"/>
                  </a:lnTo>
                  <a:lnTo>
                    <a:pt x="0" y="219"/>
                  </a:lnTo>
                  <a:close/>
                </a:path>
              </a:pathLst>
            </a:custGeom>
            <a:solidFill>
              <a:srgbClr val="DBF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9" name="Freeform 23"/>
            <p:cNvSpPr>
              <a:spLocks/>
            </p:cNvSpPr>
            <p:nvPr/>
          </p:nvSpPr>
          <p:spPr bwMode="auto">
            <a:xfrm>
              <a:off x="2576" y="3033"/>
              <a:ext cx="1433" cy="505"/>
            </a:xfrm>
            <a:custGeom>
              <a:avLst/>
              <a:gdLst>
                <a:gd name="T0" fmla="*/ 0 w 1433"/>
                <a:gd name="T1" fmla="*/ 220 h 505"/>
                <a:gd name="T2" fmla="*/ 57 w 1433"/>
                <a:gd name="T3" fmla="*/ 337 h 505"/>
                <a:gd name="T4" fmla="*/ 51 w 1433"/>
                <a:gd name="T5" fmla="*/ 505 h 505"/>
                <a:gd name="T6" fmla="*/ 1433 w 1433"/>
                <a:gd name="T7" fmla="*/ 486 h 505"/>
                <a:gd name="T8" fmla="*/ 1433 w 1433"/>
                <a:gd name="T9" fmla="*/ 306 h 505"/>
                <a:gd name="T10" fmla="*/ 1274 w 1433"/>
                <a:gd name="T11" fmla="*/ 36 h 505"/>
                <a:gd name="T12" fmla="*/ 1260 w 1433"/>
                <a:gd name="T13" fmla="*/ 9 h 505"/>
                <a:gd name="T14" fmla="*/ 1249 w 1433"/>
                <a:gd name="T15" fmla="*/ 0 h 505"/>
                <a:gd name="T16" fmla="*/ 1095 w 1433"/>
                <a:gd name="T17" fmla="*/ 0 h 505"/>
                <a:gd name="T18" fmla="*/ 0 w 1433"/>
                <a:gd name="T19" fmla="*/ 220 h 5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3" h="505">
                  <a:moveTo>
                    <a:pt x="0" y="220"/>
                  </a:moveTo>
                  <a:lnTo>
                    <a:pt x="57" y="337"/>
                  </a:lnTo>
                  <a:lnTo>
                    <a:pt x="51" y="505"/>
                  </a:lnTo>
                  <a:lnTo>
                    <a:pt x="1433" y="486"/>
                  </a:lnTo>
                  <a:lnTo>
                    <a:pt x="1433" y="306"/>
                  </a:lnTo>
                  <a:lnTo>
                    <a:pt x="1274" y="36"/>
                  </a:lnTo>
                  <a:lnTo>
                    <a:pt x="1260" y="9"/>
                  </a:lnTo>
                  <a:lnTo>
                    <a:pt x="1249" y="0"/>
                  </a:lnTo>
                  <a:lnTo>
                    <a:pt x="1095" y="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99E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0" name="Freeform 24"/>
            <p:cNvSpPr>
              <a:spLocks/>
            </p:cNvSpPr>
            <p:nvPr/>
          </p:nvSpPr>
          <p:spPr bwMode="auto">
            <a:xfrm>
              <a:off x="1923" y="3039"/>
              <a:ext cx="526" cy="310"/>
            </a:xfrm>
            <a:custGeom>
              <a:avLst/>
              <a:gdLst>
                <a:gd name="T0" fmla="*/ 75 w 526"/>
                <a:gd name="T1" fmla="*/ 0 h 310"/>
                <a:gd name="T2" fmla="*/ 39 w 526"/>
                <a:gd name="T3" fmla="*/ 18 h 310"/>
                <a:gd name="T4" fmla="*/ 38 w 526"/>
                <a:gd name="T5" fmla="*/ 19 h 310"/>
                <a:gd name="T6" fmla="*/ 32 w 526"/>
                <a:gd name="T7" fmla="*/ 20 h 310"/>
                <a:gd name="T8" fmla="*/ 26 w 526"/>
                <a:gd name="T9" fmla="*/ 23 h 310"/>
                <a:gd name="T10" fmla="*/ 18 w 526"/>
                <a:gd name="T11" fmla="*/ 27 h 310"/>
                <a:gd name="T12" fmla="*/ 12 w 526"/>
                <a:gd name="T13" fmla="*/ 30 h 310"/>
                <a:gd name="T14" fmla="*/ 5 w 526"/>
                <a:gd name="T15" fmla="*/ 36 h 310"/>
                <a:gd name="T16" fmla="*/ 2 w 526"/>
                <a:gd name="T17" fmla="*/ 41 h 310"/>
                <a:gd name="T18" fmla="*/ 0 w 526"/>
                <a:gd name="T19" fmla="*/ 45 h 310"/>
                <a:gd name="T20" fmla="*/ 7 w 526"/>
                <a:gd name="T21" fmla="*/ 57 h 310"/>
                <a:gd name="T22" fmla="*/ 21 w 526"/>
                <a:gd name="T23" fmla="*/ 83 h 310"/>
                <a:gd name="T24" fmla="*/ 40 w 526"/>
                <a:gd name="T25" fmla="*/ 119 h 310"/>
                <a:gd name="T26" fmla="*/ 63 w 526"/>
                <a:gd name="T27" fmla="*/ 159 h 310"/>
                <a:gd name="T28" fmla="*/ 85 w 526"/>
                <a:gd name="T29" fmla="*/ 199 h 310"/>
                <a:gd name="T30" fmla="*/ 104 w 526"/>
                <a:gd name="T31" fmla="*/ 232 h 310"/>
                <a:gd name="T32" fmla="*/ 118 w 526"/>
                <a:gd name="T33" fmla="*/ 256 h 310"/>
                <a:gd name="T34" fmla="*/ 123 w 526"/>
                <a:gd name="T35" fmla="*/ 265 h 310"/>
                <a:gd name="T36" fmla="*/ 125 w 526"/>
                <a:gd name="T37" fmla="*/ 268 h 310"/>
                <a:gd name="T38" fmla="*/ 129 w 526"/>
                <a:gd name="T39" fmla="*/ 272 h 310"/>
                <a:gd name="T40" fmla="*/ 134 w 526"/>
                <a:gd name="T41" fmla="*/ 279 h 310"/>
                <a:gd name="T42" fmla="*/ 140 w 526"/>
                <a:gd name="T43" fmla="*/ 287 h 310"/>
                <a:gd name="T44" fmla="*/ 147 w 526"/>
                <a:gd name="T45" fmla="*/ 296 h 310"/>
                <a:gd name="T46" fmla="*/ 153 w 526"/>
                <a:gd name="T47" fmla="*/ 304 h 310"/>
                <a:gd name="T48" fmla="*/ 159 w 526"/>
                <a:gd name="T49" fmla="*/ 308 h 310"/>
                <a:gd name="T50" fmla="*/ 163 w 526"/>
                <a:gd name="T51" fmla="*/ 310 h 310"/>
                <a:gd name="T52" fmla="*/ 167 w 526"/>
                <a:gd name="T53" fmla="*/ 309 h 310"/>
                <a:gd name="T54" fmla="*/ 173 w 526"/>
                <a:gd name="T55" fmla="*/ 305 h 310"/>
                <a:gd name="T56" fmla="*/ 181 w 526"/>
                <a:gd name="T57" fmla="*/ 299 h 310"/>
                <a:gd name="T58" fmla="*/ 190 w 526"/>
                <a:gd name="T59" fmla="*/ 292 h 310"/>
                <a:gd name="T60" fmla="*/ 199 w 526"/>
                <a:gd name="T61" fmla="*/ 286 h 310"/>
                <a:gd name="T62" fmla="*/ 208 w 526"/>
                <a:gd name="T63" fmla="*/ 281 h 310"/>
                <a:gd name="T64" fmla="*/ 215 w 526"/>
                <a:gd name="T65" fmla="*/ 278 h 310"/>
                <a:gd name="T66" fmla="*/ 220 w 526"/>
                <a:gd name="T67" fmla="*/ 277 h 310"/>
                <a:gd name="T68" fmla="*/ 226 w 526"/>
                <a:gd name="T69" fmla="*/ 278 h 310"/>
                <a:gd name="T70" fmla="*/ 235 w 526"/>
                <a:gd name="T71" fmla="*/ 278 h 310"/>
                <a:gd name="T72" fmla="*/ 248 w 526"/>
                <a:gd name="T73" fmla="*/ 278 h 310"/>
                <a:gd name="T74" fmla="*/ 262 w 526"/>
                <a:gd name="T75" fmla="*/ 278 h 310"/>
                <a:gd name="T76" fmla="*/ 277 w 526"/>
                <a:gd name="T77" fmla="*/ 279 h 310"/>
                <a:gd name="T78" fmla="*/ 294 w 526"/>
                <a:gd name="T79" fmla="*/ 281 h 310"/>
                <a:gd name="T80" fmla="*/ 308 w 526"/>
                <a:gd name="T81" fmla="*/ 282 h 310"/>
                <a:gd name="T82" fmla="*/ 322 w 526"/>
                <a:gd name="T83" fmla="*/ 285 h 310"/>
                <a:gd name="T84" fmla="*/ 335 w 526"/>
                <a:gd name="T85" fmla="*/ 286 h 310"/>
                <a:gd name="T86" fmla="*/ 348 w 526"/>
                <a:gd name="T87" fmla="*/ 287 h 310"/>
                <a:gd name="T88" fmla="*/ 361 w 526"/>
                <a:gd name="T89" fmla="*/ 286 h 310"/>
                <a:gd name="T90" fmla="*/ 374 w 526"/>
                <a:gd name="T91" fmla="*/ 283 h 310"/>
                <a:gd name="T92" fmla="*/ 385 w 526"/>
                <a:gd name="T93" fmla="*/ 281 h 310"/>
                <a:gd name="T94" fmla="*/ 397 w 526"/>
                <a:gd name="T95" fmla="*/ 278 h 310"/>
                <a:gd name="T96" fmla="*/ 407 w 526"/>
                <a:gd name="T97" fmla="*/ 276 h 310"/>
                <a:gd name="T98" fmla="*/ 416 w 526"/>
                <a:gd name="T99" fmla="*/ 274 h 310"/>
                <a:gd name="T100" fmla="*/ 426 w 526"/>
                <a:gd name="T101" fmla="*/ 272 h 310"/>
                <a:gd name="T102" fmla="*/ 436 w 526"/>
                <a:gd name="T103" fmla="*/ 268 h 310"/>
                <a:gd name="T104" fmla="*/ 449 w 526"/>
                <a:gd name="T105" fmla="*/ 263 h 310"/>
                <a:gd name="T106" fmla="*/ 461 w 526"/>
                <a:gd name="T107" fmla="*/ 256 h 310"/>
                <a:gd name="T108" fmla="*/ 471 w 526"/>
                <a:gd name="T109" fmla="*/ 250 h 310"/>
                <a:gd name="T110" fmla="*/ 480 w 526"/>
                <a:gd name="T111" fmla="*/ 245 h 310"/>
                <a:gd name="T112" fmla="*/ 485 w 526"/>
                <a:gd name="T113" fmla="*/ 241 h 310"/>
                <a:gd name="T114" fmla="*/ 488 w 526"/>
                <a:gd name="T115" fmla="*/ 240 h 310"/>
                <a:gd name="T116" fmla="*/ 526 w 526"/>
                <a:gd name="T117" fmla="*/ 199 h 310"/>
                <a:gd name="T118" fmla="*/ 424 w 526"/>
                <a:gd name="T119" fmla="*/ 98 h 310"/>
                <a:gd name="T120" fmla="*/ 147 w 526"/>
                <a:gd name="T121" fmla="*/ 7 h 310"/>
                <a:gd name="T122" fmla="*/ 100 w 526"/>
                <a:gd name="T123" fmla="*/ 0 h 310"/>
                <a:gd name="T124" fmla="*/ 75 w 526"/>
                <a:gd name="T125" fmla="*/ 0 h 3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6" h="310">
                  <a:moveTo>
                    <a:pt x="75" y="0"/>
                  </a:moveTo>
                  <a:lnTo>
                    <a:pt x="39" y="18"/>
                  </a:lnTo>
                  <a:lnTo>
                    <a:pt x="38" y="19"/>
                  </a:lnTo>
                  <a:lnTo>
                    <a:pt x="32" y="20"/>
                  </a:lnTo>
                  <a:lnTo>
                    <a:pt x="26" y="23"/>
                  </a:lnTo>
                  <a:lnTo>
                    <a:pt x="18" y="27"/>
                  </a:lnTo>
                  <a:lnTo>
                    <a:pt x="12" y="30"/>
                  </a:lnTo>
                  <a:lnTo>
                    <a:pt x="5" y="36"/>
                  </a:lnTo>
                  <a:lnTo>
                    <a:pt x="2" y="41"/>
                  </a:lnTo>
                  <a:lnTo>
                    <a:pt x="0" y="45"/>
                  </a:lnTo>
                  <a:lnTo>
                    <a:pt x="7" y="57"/>
                  </a:lnTo>
                  <a:lnTo>
                    <a:pt x="21" y="83"/>
                  </a:lnTo>
                  <a:lnTo>
                    <a:pt x="40" y="119"/>
                  </a:lnTo>
                  <a:lnTo>
                    <a:pt x="63" y="159"/>
                  </a:lnTo>
                  <a:lnTo>
                    <a:pt x="85" y="199"/>
                  </a:lnTo>
                  <a:lnTo>
                    <a:pt x="104" y="232"/>
                  </a:lnTo>
                  <a:lnTo>
                    <a:pt x="118" y="256"/>
                  </a:lnTo>
                  <a:lnTo>
                    <a:pt x="123" y="265"/>
                  </a:lnTo>
                  <a:lnTo>
                    <a:pt x="125" y="268"/>
                  </a:lnTo>
                  <a:lnTo>
                    <a:pt x="129" y="272"/>
                  </a:lnTo>
                  <a:lnTo>
                    <a:pt x="134" y="279"/>
                  </a:lnTo>
                  <a:lnTo>
                    <a:pt x="140" y="287"/>
                  </a:lnTo>
                  <a:lnTo>
                    <a:pt x="147" y="296"/>
                  </a:lnTo>
                  <a:lnTo>
                    <a:pt x="153" y="304"/>
                  </a:lnTo>
                  <a:lnTo>
                    <a:pt x="159" y="308"/>
                  </a:lnTo>
                  <a:lnTo>
                    <a:pt x="163" y="310"/>
                  </a:lnTo>
                  <a:lnTo>
                    <a:pt x="167" y="309"/>
                  </a:lnTo>
                  <a:lnTo>
                    <a:pt x="173" y="305"/>
                  </a:lnTo>
                  <a:lnTo>
                    <a:pt x="181" y="299"/>
                  </a:lnTo>
                  <a:lnTo>
                    <a:pt x="190" y="292"/>
                  </a:lnTo>
                  <a:lnTo>
                    <a:pt x="199" y="286"/>
                  </a:lnTo>
                  <a:lnTo>
                    <a:pt x="208" y="281"/>
                  </a:lnTo>
                  <a:lnTo>
                    <a:pt x="215" y="278"/>
                  </a:lnTo>
                  <a:lnTo>
                    <a:pt x="220" y="277"/>
                  </a:lnTo>
                  <a:lnTo>
                    <a:pt x="226" y="278"/>
                  </a:lnTo>
                  <a:lnTo>
                    <a:pt x="235" y="278"/>
                  </a:lnTo>
                  <a:lnTo>
                    <a:pt x="248" y="278"/>
                  </a:lnTo>
                  <a:lnTo>
                    <a:pt x="262" y="278"/>
                  </a:lnTo>
                  <a:lnTo>
                    <a:pt x="277" y="279"/>
                  </a:lnTo>
                  <a:lnTo>
                    <a:pt x="294" y="281"/>
                  </a:lnTo>
                  <a:lnTo>
                    <a:pt x="308" y="282"/>
                  </a:lnTo>
                  <a:lnTo>
                    <a:pt x="322" y="285"/>
                  </a:lnTo>
                  <a:lnTo>
                    <a:pt x="335" y="286"/>
                  </a:lnTo>
                  <a:lnTo>
                    <a:pt x="348" y="287"/>
                  </a:lnTo>
                  <a:lnTo>
                    <a:pt x="361" y="286"/>
                  </a:lnTo>
                  <a:lnTo>
                    <a:pt x="374" y="283"/>
                  </a:lnTo>
                  <a:lnTo>
                    <a:pt x="385" y="281"/>
                  </a:lnTo>
                  <a:lnTo>
                    <a:pt x="397" y="278"/>
                  </a:lnTo>
                  <a:lnTo>
                    <a:pt x="407" y="276"/>
                  </a:lnTo>
                  <a:lnTo>
                    <a:pt x="416" y="274"/>
                  </a:lnTo>
                  <a:lnTo>
                    <a:pt x="426" y="272"/>
                  </a:lnTo>
                  <a:lnTo>
                    <a:pt x="436" y="268"/>
                  </a:lnTo>
                  <a:lnTo>
                    <a:pt x="449" y="263"/>
                  </a:lnTo>
                  <a:lnTo>
                    <a:pt x="461" y="256"/>
                  </a:lnTo>
                  <a:lnTo>
                    <a:pt x="471" y="250"/>
                  </a:lnTo>
                  <a:lnTo>
                    <a:pt x="480" y="245"/>
                  </a:lnTo>
                  <a:lnTo>
                    <a:pt x="485" y="241"/>
                  </a:lnTo>
                  <a:lnTo>
                    <a:pt x="488" y="240"/>
                  </a:lnTo>
                  <a:lnTo>
                    <a:pt x="526" y="199"/>
                  </a:lnTo>
                  <a:lnTo>
                    <a:pt x="424" y="98"/>
                  </a:lnTo>
                  <a:lnTo>
                    <a:pt x="147" y="7"/>
                  </a:lnTo>
                  <a:lnTo>
                    <a:pt x="100" y="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ADE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1" name="Freeform 25"/>
            <p:cNvSpPr>
              <a:spLocks/>
            </p:cNvSpPr>
            <p:nvPr/>
          </p:nvSpPr>
          <p:spPr bwMode="auto">
            <a:xfrm>
              <a:off x="2271" y="2992"/>
              <a:ext cx="1434" cy="317"/>
            </a:xfrm>
            <a:custGeom>
              <a:avLst/>
              <a:gdLst>
                <a:gd name="T0" fmla="*/ 0 w 1434"/>
                <a:gd name="T1" fmla="*/ 174 h 317"/>
                <a:gd name="T2" fmla="*/ 18 w 1434"/>
                <a:gd name="T3" fmla="*/ 181 h 317"/>
                <a:gd name="T4" fmla="*/ 51 w 1434"/>
                <a:gd name="T5" fmla="*/ 195 h 317"/>
                <a:gd name="T6" fmla="*/ 70 w 1434"/>
                <a:gd name="T7" fmla="*/ 204 h 317"/>
                <a:gd name="T8" fmla="*/ 88 w 1434"/>
                <a:gd name="T9" fmla="*/ 219 h 317"/>
                <a:gd name="T10" fmla="*/ 109 w 1434"/>
                <a:gd name="T11" fmla="*/ 234 h 317"/>
                <a:gd name="T12" fmla="*/ 128 w 1434"/>
                <a:gd name="T13" fmla="*/ 243 h 317"/>
                <a:gd name="T14" fmla="*/ 155 w 1434"/>
                <a:gd name="T15" fmla="*/ 248 h 317"/>
                <a:gd name="T16" fmla="*/ 176 w 1434"/>
                <a:gd name="T17" fmla="*/ 251 h 317"/>
                <a:gd name="T18" fmla="*/ 223 w 1434"/>
                <a:gd name="T19" fmla="*/ 252 h 317"/>
                <a:gd name="T20" fmla="*/ 291 w 1434"/>
                <a:gd name="T21" fmla="*/ 253 h 317"/>
                <a:gd name="T22" fmla="*/ 313 w 1434"/>
                <a:gd name="T23" fmla="*/ 253 h 317"/>
                <a:gd name="T24" fmla="*/ 337 w 1434"/>
                <a:gd name="T25" fmla="*/ 257 h 317"/>
                <a:gd name="T26" fmla="*/ 364 w 1434"/>
                <a:gd name="T27" fmla="*/ 264 h 317"/>
                <a:gd name="T28" fmla="*/ 382 w 1434"/>
                <a:gd name="T29" fmla="*/ 274 h 317"/>
                <a:gd name="T30" fmla="*/ 413 w 1434"/>
                <a:gd name="T31" fmla="*/ 287 h 317"/>
                <a:gd name="T32" fmla="*/ 439 w 1434"/>
                <a:gd name="T33" fmla="*/ 294 h 317"/>
                <a:gd name="T34" fmla="*/ 490 w 1434"/>
                <a:gd name="T35" fmla="*/ 294 h 317"/>
                <a:gd name="T36" fmla="*/ 564 w 1434"/>
                <a:gd name="T37" fmla="*/ 290 h 317"/>
                <a:gd name="T38" fmla="*/ 596 w 1434"/>
                <a:gd name="T39" fmla="*/ 289 h 317"/>
                <a:gd name="T40" fmla="*/ 624 w 1434"/>
                <a:gd name="T41" fmla="*/ 290 h 317"/>
                <a:gd name="T42" fmla="*/ 648 w 1434"/>
                <a:gd name="T43" fmla="*/ 292 h 317"/>
                <a:gd name="T44" fmla="*/ 672 w 1434"/>
                <a:gd name="T45" fmla="*/ 289 h 317"/>
                <a:gd name="T46" fmla="*/ 746 w 1434"/>
                <a:gd name="T47" fmla="*/ 282 h 317"/>
                <a:gd name="T48" fmla="*/ 795 w 1434"/>
                <a:gd name="T49" fmla="*/ 279 h 317"/>
                <a:gd name="T50" fmla="*/ 830 w 1434"/>
                <a:gd name="T51" fmla="*/ 285 h 317"/>
                <a:gd name="T52" fmla="*/ 881 w 1434"/>
                <a:gd name="T53" fmla="*/ 292 h 317"/>
                <a:gd name="T54" fmla="*/ 901 w 1434"/>
                <a:gd name="T55" fmla="*/ 294 h 317"/>
                <a:gd name="T56" fmla="*/ 964 w 1434"/>
                <a:gd name="T57" fmla="*/ 290 h 317"/>
                <a:gd name="T58" fmla="*/ 1039 w 1434"/>
                <a:gd name="T59" fmla="*/ 289 h 317"/>
                <a:gd name="T60" fmla="*/ 1073 w 1434"/>
                <a:gd name="T61" fmla="*/ 290 h 317"/>
                <a:gd name="T62" fmla="*/ 1113 w 1434"/>
                <a:gd name="T63" fmla="*/ 293 h 317"/>
                <a:gd name="T64" fmla="*/ 1139 w 1434"/>
                <a:gd name="T65" fmla="*/ 297 h 317"/>
                <a:gd name="T66" fmla="*/ 1162 w 1434"/>
                <a:gd name="T67" fmla="*/ 301 h 317"/>
                <a:gd name="T68" fmla="*/ 1193 w 1434"/>
                <a:gd name="T69" fmla="*/ 303 h 317"/>
                <a:gd name="T70" fmla="*/ 1217 w 1434"/>
                <a:gd name="T71" fmla="*/ 305 h 317"/>
                <a:gd name="T72" fmla="*/ 1249 w 1434"/>
                <a:gd name="T73" fmla="*/ 302 h 317"/>
                <a:gd name="T74" fmla="*/ 1273 w 1434"/>
                <a:gd name="T75" fmla="*/ 297 h 317"/>
                <a:gd name="T76" fmla="*/ 1287 w 1434"/>
                <a:gd name="T77" fmla="*/ 299 h 317"/>
                <a:gd name="T78" fmla="*/ 1329 w 1434"/>
                <a:gd name="T79" fmla="*/ 307 h 317"/>
                <a:gd name="T80" fmla="*/ 1361 w 1434"/>
                <a:gd name="T81" fmla="*/ 316 h 317"/>
                <a:gd name="T82" fmla="*/ 1389 w 1434"/>
                <a:gd name="T83" fmla="*/ 317 h 317"/>
                <a:gd name="T84" fmla="*/ 1425 w 1434"/>
                <a:gd name="T85" fmla="*/ 314 h 317"/>
                <a:gd name="T86" fmla="*/ 1429 w 1434"/>
                <a:gd name="T87" fmla="*/ 169 h 317"/>
                <a:gd name="T88" fmla="*/ 1181 w 1434"/>
                <a:gd name="T89" fmla="*/ 171 h 317"/>
                <a:gd name="T90" fmla="*/ 987 w 1434"/>
                <a:gd name="T91" fmla="*/ 120 h 317"/>
                <a:gd name="T92" fmla="*/ 977 w 1434"/>
                <a:gd name="T93" fmla="*/ 0 h 317"/>
                <a:gd name="T94" fmla="*/ 864 w 1434"/>
                <a:gd name="T95" fmla="*/ 39 h 317"/>
                <a:gd name="T96" fmla="*/ 676 w 1434"/>
                <a:gd name="T97" fmla="*/ 65 h 317"/>
                <a:gd name="T98" fmla="*/ 474 w 1434"/>
                <a:gd name="T99" fmla="*/ 62 h 317"/>
                <a:gd name="T100" fmla="*/ 430 w 1434"/>
                <a:gd name="T101" fmla="*/ 65 h 317"/>
                <a:gd name="T102" fmla="*/ 353 w 1434"/>
                <a:gd name="T103" fmla="*/ 70 h 317"/>
                <a:gd name="T104" fmla="*/ 321 w 1434"/>
                <a:gd name="T105" fmla="*/ 72 h 317"/>
                <a:gd name="T106" fmla="*/ 290 w 1434"/>
                <a:gd name="T107" fmla="*/ 72 h 317"/>
                <a:gd name="T108" fmla="*/ 263 w 1434"/>
                <a:gd name="T109" fmla="*/ 70 h 317"/>
                <a:gd name="T110" fmla="*/ 109 w 1434"/>
                <a:gd name="T111" fmla="*/ 65 h 31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34" h="317">
                  <a:moveTo>
                    <a:pt x="109" y="65"/>
                  </a:moveTo>
                  <a:lnTo>
                    <a:pt x="50" y="112"/>
                  </a:lnTo>
                  <a:lnTo>
                    <a:pt x="0" y="174"/>
                  </a:lnTo>
                  <a:lnTo>
                    <a:pt x="2" y="175"/>
                  </a:lnTo>
                  <a:lnTo>
                    <a:pt x="9" y="178"/>
                  </a:lnTo>
                  <a:lnTo>
                    <a:pt x="18" y="181"/>
                  </a:lnTo>
                  <a:lnTo>
                    <a:pt x="29" y="185"/>
                  </a:lnTo>
                  <a:lnTo>
                    <a:pt x="40" y="190"/>
                  </a:lnTo>
                  <a:lnTo>
                    <a:pt x="51" y="195"/>
                  </a:lnTo>
                  <a:lnTo>
                    <a:pt x="60" y="199"/>
                  </a:lnTo>
                  <a:lnTo>
                    <a:pt x="65" y="202"/>
                  </a:lnTo>
                  <a:lnTo>
                    <a:pt x="70" y="204"/>
                  </a:lnTo>
                  <a:lnTo>
                    <a:pt x="76" y="208"/>
                  </a:lnTo>
                  <a:lnTo>
                    <a:pt x="82" y="213"/>
                  </a:lnTo>
                  <a:lnTo>
                    <a:pt x="88" y="219"/>
                  </a:lnTo>
                  <a:lnTo>
                    <a:pt x="96" y="225"/>
                  </a:lnTo>
                  <a:lnTo>
                    <a:pt x="102" y="230"/>
                  </a:lnTo>
                  <a:lnTo>
                    <a:pt x="109" y="234"/>
                  </a:lnTo>
                  <a:lnTo>
                    <a:pt x="114" y="238"/>
                  </a:lnTo>
                  <a:lnTo>
                    <a:pt x="120" y="240"/>
                  </a:lnTo>
                  <a:lnTo>
                    <a:pt x="128" y="243"/>
                  </a:lnTo>
                  <a:lnTo>
                    <a:pt x="136" y="246"/>
                  </a:lnTo>
                  <a:lnTo>
                    <a:pt x="146" y="247"/>
                  </a:lnTo>
                  <a:lnTo>
                    <a:pt x="155" y="248"/>
                  </a:lnTo>
                  <a:lnTo>
                    <a:pt x="164" y="249"/>
                  </a:lnTo>
                  <a:lnTo>
                    <a:pt x="170" y="251"/>
                  </a:lnTo>
                  <a:lnTo>
                    <a:pt x="176" y="251"/>
                  </a:lnTo>
                  <a:lnTo>
                    <a:pt x="185" y="251"/>
                  </a:lnTo>
                  <a:lnTo>
                    <a:pt x="201" y="251"/>
                  </a:lnTo>
                  <a:lnTo>
                    <a:pt x="223" y="252"/>
                  </a:lnTo>
                  <a:lnTo>
                    <a:pt x="247" y="252"/>
                  </a:lnTo>
                  <a:lnTo>
                    <a:pt x="271" y="252"/>
                  </a:lnTo>
                  <a:lnTo>
                    <a:pt x="291" y="253"/>
                  </a:lnTo>
                  <a:lnTo>
                    <a:pt x="305" y="253"/>
                  </a:lnTo>
                  <a:lnTo>
                    <a:pt x="310" y="253"/>
                  </a:lnTo>
                  <a:lnTo>
                    <a:pt x="313" y="253"/>
                  </a:lnTo>
                  <a:lnTo>
                    <a:pt x="318" y="255"/>
                  </a:lnTo>
                  <a:lnTo>
                    <a:pt x="327" y="256"/>
                  </a:lnTo>
                  <a:lnTo>
                    <a:pt x="337" y="257"/>
                  </a:lnTo>
                  <a:lnTo>
                    <a:pt x="347" y="258"/>
                  </a:lnTo>
                  <a:lnTo>
                    <a:pt x="356" y="261"/>
                  </a:lnTo>
                  <a:lnTo>
                    <a:pt x="364" y="264"/>
                  </a:lnTo>
                  <a:lnTo>
                    <a:pt x="369" y="266"/>
                  </a:lnTo>
                  <a:lnTo>
                    <a:pt x="374" y="270"/>
                  </a:lnTo>
                  <a:lnTo>
                    <a:pt x="382" y="274"/>
                  </a:lnTo>
                  <a:lnTo>
                    <a:pt x="391" y="278"/>
                  </a:lnTo>
                  <a:lnTo>
                    <a:pt x="403" y="282"/>
                  </a:lnTo>
                  <a:lnTo>
                    <a:pt x="413" y="287"/>
                  </a:lnTo>
                  <a:lnTo>
                    <a:pt x="423" y="290"/>
                  </a:lnTo>
                  <a:lnTo>
                    <a:pt x="432" y="293"/>
                  </a:lnTo>
                  <a:lnTo>
                    <a:pt x="439" y="294"/>
                  </a:lnTo>
                  <a:lnTo>
                    <a:pt x="449" y="294"/>
                  </a:lnTo>
                  <a:lnTo>
                    <a:pt x="467" y="294"/>
                  </a:lnTo>
                  <a:lnTo>
                    <a:pt x="490" y="294"/>
                  </a:lnTo>
                  <a:lnTo>
                    <a:pt x="515" y="293"/>
                  </a:lnTo>
                  <a:lnTo>
                    <a:pt x="541" y="292"/>
                  </a:lnTo>
                  <a:lnTo>
                    <a:pt x="564" y="290"/>
                  </a:lnTo>
                  <a:lnTo>
                    <a:pt x="582" y="289"/>
                  </a:lnTo>
                  <a:lnTo>
                    <a:pt x="591" y="289"/>
                  </a:lnTo>
                  <a:lnTo>
                    <a:pt x="596" y="289"/>
                  </a:lnTo>
                  <a:lnTo>
                    <a:pt x="605" y="289"/>
                  </a:lnTo>
                  <a:lnTo>
                    <a:pt x="614" y="290"/>
                  </a:lnTo>
                  <a:lnTo>
                    <a:pt x="624" y="290"/>
                  </a:lnTo>
                  <a:lnTo>
                    <a:pt x="635" y="290"/>
                  </a:lnTo>
                  <a:lnTo>
                    <a:pt x="642" y="292"/>
                  </a:lnTo>
                  <a:lnTo>
                    <a:pt x="648" y="292"/>
                  </a:lnTo>
                  <a:lnTo>
                    <a:pt x="650" y="292"/>
                  </a:lnTo>
                  <a:lnTo>
                    <a:pt x="657" y="290"/>
                  </a:lnTo>
                  <a:lnTo>
                    <a:pt x="672" y="289"/>
                  </a:lnTo>
                  <a:lnTo>
                    <a:pt x="694" y="287"/>
                  </a:lnTo>
                  <a:lnTo>
                    <a:pt x="719" y="284"/>
                  </a:lnTo>
                  <a:lnTo>
                    <a:pt x="746" y="282"/>
                  </a:lnTo>
                  <a:lnTo>
                    <a:pt x="769" y="280"/>
                  </a:lnTo>
                  <a:lnTo>
                    <a:pt x="786" y="279"/>
                  </a:lnTo>
                  <a:lnTo>
                    <a:pt x="795" y="279"/>
                  </a:lnTo>
                  <a:lnTo>
                    <a:pt x="801" y="280"/>
                  </a:lnTo>
                  <a:lnTo>
                    <a:pt x="814" y="283"/>
                  </a:lnTo>
                  <a:lnTo>
                    <a:pt x="830" y="285"/>
                  </a:lnTo>
                  <a:lnTo>
                    <a:pt x="848" y="288"/>
                  </a:lnTo>
                  <a:lnTo>
                    <a:pt x="866" y="290"/>
                  </a:lnTo>
                  <a:lnTo>
                    <a:pt x="881" y="292"/>
                  </a:lnTo>
                  <a:lnTo>
                    <a:pt x="891" y="294"/>
                  </a:lnTo>
                  <a:lnTo>
                    <a:pt x="895" y="294"/>
                  </a:lnTo>
                  <a:lnTo>
                    <a:pt x="901" y="294"/>
                  </a:lnTo>
                  <a:lnTo>
                    <a:pt x="917" y="293"/>
                  </a:lnTo>
                  <a:lnTo>
                    <a:pt x="939" y="292"/>
                  </a:lnTo>
                  <a:lnTo>
                    <a:pt x="964" y="290"/>
                  </a:lnTo>
                  <a:lnTo>
                    <a:pt x="991" y="289"/>
                  </a:lnTo>
                  <a:lnTo>
                    <a:pt x="1017" y="289"/>
                  </a:lnTo>
                  <a:lnTo>
                    <a:pt x="1039" y="289"/>
                  </a:lnTo>
                  <a:lnTo>
                    <a:pt x="1052" y="289"/>
                  </a:lnTo>
                  <a:lnTo>
                    <a:pt x="1062" y="290"/>
                  </a:lnTo>
                  <a:lnTo>
                    <a:pt x="1073" y="290"/>
                  </a:lnTo>
                  <a:lnTo>
                    <a:pt x="1086" y="292"/>
                  </a:lnTo>
                  <a:lnTo>
                    <a:pt x="1100" y="292"/>
                  </a:lnTo>
                  <a:lnTo>
                    <a:pt x="1113" y="293"/>
                  </a:lnTo>
                  <a:lnTo>
                    <a:pt x="1125" y="294"/>
                  </a:lnTo>
                  <a:lnTo>
                    <a:pt x="1134" y="296"/>
                  </a:lnTo>
                  <a:lnTo>
                    <a:pt x="1139" y="297"/>
                  </a:lnTo>
                  <a:lnTo>
                    <a:pt x="1144" y="298"/>
                  </a:lnTo>
                  <a:lnTo>
                    <a:pt x="1152" y="299"/>
                  </a:lnTo>
                  <a:lnTo>
                    <a:pt x="1162" y="301"/>
                  </a:lnTo>
                  <a:lnTo>
                    <a:pt x="1172" y="302"/>
                  </a:lnTo>
                  <a:lnTo>
                    <a:pt x="1182" y="302"/>
                  </a:lnTo>
                  <a:lnTo>
                    <a:pt x="1193" y="303"/>
                  </a:lnTo>
                  <a:lnTo>
                    <a:pt x="1203" y="303"/>
                  </a:lnTo>
                  <a:lnTo>
                    <a:pt x="1209" y="305"/>
                  </a:lnTo>
                  <a:lnTo>
                    <a:pt x="1217" y="305"/>
                  </a:lnTo>
                  <a:lnTo>
                    <a:pt x="1226" y="305"/>
                  </a:lnTo>
                  <a:lnTo>
                    <a:pt x="1237" y="303"/>
                  </a:lnTo>
                  <a:lnTo>
                    <a:pt x="1249" y="302"/>
                  </a:lnTo>
                  <a:lnTo>
                    <a:pt x="1259" y="299"/>
                  </a:lnTo>
                  <a:lnTo>
                    <a:pt x="1268" y="298"/>
                  </a:lnTo>
                  <a:lnTo>
                    <a:pt x="1273" y="297"/>
                  </a:lnTo>
                  <a:lnTo>
                    <a:pt x="1276" y="297"/>
                  </a:lnTo>
                  <a:lnTo>
                    <a:pt x="1279" y="297"/>
                  </a:lnTo>
                  <a:lnTo>
                    <a:pt x="1287" y="299"/>
                  </a:lnTo>
                  <a:lnTo>
                    <a:pt x="1299" y="301"/>
                  </a:lnTo>
                  <a:lnTo>
                    <a:pt x="1313" y="305"/>
                  </a:lnTo>
                  <a:lnTo>
                    <a:pt x="1329" y="307"/>
                  </a:lnTo>
                  <a:lnTo>
                    <a:pt x="1341" y="311"/>
                  </a:lnTo>
                  <a:lnTo>
                    <a:pt x="1353" y="314"/>
                  </a:lnTo>
                  <a:lnTo>
                    <a:pt x="1361" y="316"/>
                  </a:lnTo>
                  <a:lnTo>
                    <a:pt x="1367" y="317"/>
                  </a:lnTo>
                  <a:lnTo>
                    <a:pt x="1377" y="317"/>
                  </a:lnTo>
                  <a:lnTo>
                    <a:pt x="1389" y="317"/>
                  </a:lnTo>
                  <a:lnTo>
                    <a:pt x="1402" y="316"/>
                  </a:lnTo>
                  <a:lnTo>
                    <a:pt x="1414" y="315"/>
                  </a:lnTo>
                  <a:lnTo>
                    <a:pt x="1425" y="314"/>
                  </a:lnTo>
                  <a:lnTo>
                    <a:pt x="1431" y="312"/>
                  </a:lnTo>
                  <a:lnTo>
                    <a:pt x="1434" y="312"/>
                  </a:lnTo>
                  <a:lnTo>
                    <a:pt x="1429" y="169"/>
                  </a:lnTo>
                  <a:lnTo>
                    <a:pt x="1416" y="148"/>
                  </a:lnTo>
                  <a:lnTo>
                    <a:pt x="1379" y="161"/>
                  </a:lnTo>
                  <a:lnTo>
                    <a:pt x="1181" y="171"/>
                  </a:lnTo>
                  <a:lnTo>
                    <a:pt x="1093" y="148"/>
                  </a:lnTo>
                  <a:lnTo>
                    <a:pt x="1057" y="122"/>
                  </a:lnTo>
                  <a:lnTo>
                    <a:pt x="987" y="120"/>
                  </a:lnTo>
                  <a:lnTo>
                    <a:pt x="985" y="85"/>
                  </a:lnTo>
                  <a:lnTo>
                    <a:pt x="1005" y="18"/>
                  </a:lnTo>
                  <a:lnTo>
                    <a:pt x="977" y="0"/>
                  </a:lnTo>
                  <a:lnTo>
                    <a:pt x="922" y="18"/>
                  </a:lnTo>
                  <a:lnTo>
                    <a:pt x="899" y="29"/>
                  </a:lnTo>
                  <a:lnTo>
                    <a:pt x="864" y="39"/>
                  </a:lnTo>
                  <a:lnTo>
                    <a:pt x="813" y="75"/>
                  </a:lnTo>
                  <a:lnTo>
                    <a:pt x="762" y="70"/>
                  </a:lnTo>
                  <a:lnTo>
                    <a:pt x="676" y="65"/>
                  </a:lnTo>
                  <a:lnTo>
                    <a:pt x="624" y="72"/>
                  </a:lnTo>
                  <a:lnTo>
                    <a:pt x="542" y="72"/>
                  </a:lnTo>
                  <a:lnTo>
                    <a:pt x="474" y="62"/>
                  </a:lnTo>
                  <a:lnTo>
                    <a:pt x="468" y="62"/>
                  </a:lnTo>
                  <a:lnTo>
                    <a:pt x="453" y="63"/>
                  </a:lnTo>
                  <a:lnTo>
                    <a:pt x="430" y="65"/>
                  </a:lnTo>
                  <a:lnTo>
                    <a:pt x="403" y="66"/>
                  </a:lnTo>
                  <a:lnTo>
                    <a:pt x="376" y="68"/>
                  </a:lnTo>
                  <a:lnTo>
                    <a:pt x="353" y="70"/>
                  </a:lnTo>
                  <a:lnTo>
                    <a:pt x="335" y="71"/>
                  </a:lnTo>
                  <a:lnTo>
                    <a:pt x="326" y="72"/>
                  </a:lnTo>
                  <a:lnTo>
                    <a:pt x="321" y="72"/>
                  </a:lnTo>
                  <a:lnTo>
                    <a:pt x="313" y="74"/>
                  </a:lnTo>
                  <a:lnTo>
                    <a:pt x="301" y="72"/>
                  </a:lnTo>
                  <a:lnTo>
                    <a:pt x="290" y="72"/>
                  </a:lnTo>
                  <a:lnTo>
                    <a:pt x="279" y="71"/>
                  </a:lnTo>
                  <a:lnTo>
                    <a:pt x="269" y="71"/>
                  </a:lnTo>
                  <a:lnTo>
                    <a:pt x="263" y="70"/>
                  </a:lnTo>
                  <a:lnTo>
                    <a:pt x="260" y="70"/>
                  </a:lnTo>
                  <a:lnTo>
                    <a:pt x="181" y="62"/>
                  </a:lnTo>
                  <a:lnTo>
                    <a:pt x="109" y="65"/>
                  </a:lnTo>
                  <a:close/>
                </a:path>
              </a:pathLst>
            </a:custGeom>
            <a:solidFill>
              <a:srgbClr val="D8A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2" name="Freeform 26"/>
            <p:cNvSpPr>
              <a:spLocks/>
            </p:cNvSpPr>
            <p:nvPr/>
          </p:nvSpPr>
          <p:spPr bwMode="auto">
            <a:xfrm>
              <a:off x="2049" y="2969"/>
              <a:ext cx="214" cy="202"/>
            </a:xfrm>
            <a:custGeom>
              <a:avLst/>
              <a:gdLst>
                <a:gd name="T0" fmla="*/ 104 w 214"/>
                <a:gd name="T1" fmla="*/ 14 h 202"/>
                <a:gd name="T2" fmla="*/ 71 w 214"/>
                <a:gd name="T3" fmla="*/ 0 h 202"/>
                <a:gd name="T4" fmla="*/ 65 w 214"/>
                <a:gd name="T5" fmla="*/ 0 h 202"/>
                <a:gd name="T6" fmla="*/ 55 w 214"/>
                <a:gd name="T7" fmla="*/ 2 h 202"/>
                <a:gd name="T8" fmla="*/ 42 w 214"/>
                <a:gd name="T9" fmla="*/ 4 h 202"/>
                <a:gd name="T10" fmla="*/ 35 w 214"/>
                <a:gd name="T11" fmla="*/ 9 h 202"/>
                <a:gd name="T12" fmla="*/ 27 w 214"/>
                <a:gd name="T13" fmla="*/ 22 h 202"/>
                <a:gd name="T14" fmla="*/ 17 w 214"/>
                <a:gd name="T15" fmla="*/ 43 h 202"/>
                <a:gd name="T16" fmla="*/ 8 w 214"/>
                <a:gd name="T17" fmla="*/ 63 h 202"/>
                <a:gd name="T18" fmla="*/ 1 w 214"/>
                <a:gd name="T19" fmla="*/ 75 h 202"/>
                <a:gd name="T20" fmla="*/ 0 w 214"/>
                <a:gd name="T21" fmla="*/ 89 h 202"/>
                <a:gd name="T22" fmla="*/ 3 w 214"/>
                <a:gd name="T23" fmla="*/ 115 h 202"/>
                <a:gd name="T24" fmla="*/ 5 w 214"/>
                <a:gd name="T25" fmla="*/ 139 h 202"/>
                <a:gd name="T26" fmla="*/ 6 w 214"/>
                <a:gd name="T27" fmla="*/ 150 h 202"/>
                <a:gd name="T28" fmla="*/ 9 w 214"/>
                <a:gd name="T29" fmla="*/ 150 h 202"/>
                <a:gd name="T30" fmla="*/ 14 w 214"/>
                <a:gd name="T31" fmla="*/ 150 h 202"/>
                <a:gd name="T32" fmla="*/ 23 w 214"/>
                <a:gd name="T33" fmla="*/ 149 h 202"/>
                <a:gd name="T34" fmla="*/ 33 w 214"/>
                <a:gd name="T35" fmla="*/ 149 h 202"/>
                <a:gd name="T36" fmla="*/ 44 w 214"/>
                <a:gd name="T37" fmla="*/ 149 h 202"/>
                <a:gd name="T38" fmla="*/ 55 w 214"/>
                <a:gd name="T39" fmla="*/ 150 h 202"/>
                <a:gd name="T40" fmla="*/ 64 w 214"/>
                <a:gd name="T41" fmla="*/ 150 h 202"/>
                <a:gd name="T42" fmla="*/ 71 w 214"/>
                <a:gd name="T43" fmla="*/ 153 h 202"/>
                <a:gd name="T44" fmla="*/ 76 w 214"/>
                <a:gd name="T45" fmla="*/ 156 h 202"/>
                <a:gd name="T46" fmla="*/ 83 w 214"/>
                <a:gd name="T47" fmla="*/ 159 h 202"/>
                <a:gd name="T48" fmla="*/ 91 w 214"/>
                <a:gd name="T49" fmla="*/ 163 h 202"/>
                <a:gd name="T50" fmla="*/ 100 w 214"/>
                <a:gd name="T51" fmla="*/ 166 h 202"/>
                <a:gd name="T52" fmla="*/ 109 w 214"/>
                <a:gd name="T53" fmla="*/ 170 h 202"/>
                <a:gd name="T54" fmla="*/ 117 w 214"/>
                <a:gd name="T55" fmla="*/ 172 h 202"/>
                <a:gd name="T56" fmla="*/ 123 w 214"/>
                <a:gd name="T57" fmla="*/ 175 h 202"/>
                <a:gd name="T58" fmla="*/ 127 w 214"/>
                <a:gd name="T59" fmla="*/ 176 h 202"/>
                <a:gd name="T60" fmla="*/ 136 w 214"/>
                <a:gd name="T61" fmla="*/ 181 h 202"/>
                <a:gd name="T62" fmla="*/ 148 w 214"/>
                <a:gd name="T63" fmla="*/ 189 h 202"/>
                <a:gd name="T64" fmla="*/ 158 w 214"/>
                <a:gd name="T65" fmla="*/ 198 h 202"/>
                <a:gd name="T66" fmla="*/ 164 w 214"/>
                <a:gd name="T67" fmla="*/ 202 h 202"/>
                <a:gd name="T68" fmla="*/ 167 w 214"/>
                <a:gd name="T69" fmla="*/ 202 h 202"/>
                <a:gd name="T70" fmla="*/ 172 w 214"/>
                <a:gd name="T71" fmla="*/ 201 h 202"/>
                <a:gd name="T72" fmla="*/ 177 w 214"/>
                <a:gd name="T73" fmla="*/ 199 h 202"/>
                <a:gd name="T74" fmla="*/ 183 w 214"/>
                <a:gd name="T75" fmla="*/ 197 h 202"/>
                <a:gd name="T76" fmla="*/ 190 w 214"/>
                <a:gd name="T77" fmla="*/ 195 h 202"/>
                <a:gd name="T78" fmla="*/ 196 w 214"/>
                <a:gd name="T79" fmla="*/ 194 h 202"/>
                <a:gd name="T80" fmla="*/ 200 w 214"/>
                <a:gd name="T81" fmla="*/ 193 h 202"/>
                <a:gd name="T82" fmla="*/ 204 w 214"/>
                <a:gd name="T83" fmla="*/ 193 h 202"/>
                <a:gd name="T84" fmla="*/ 209 w 214"/>
                <a:gd name="T85" fmla="*/ 190 h 202"/>
                <a:gd name="T86" fmla="*/ 212 w 214"/>
                <a:gd name="T87" fmla="*/ 184 h 202"/>
                <a:gd name="T88" fmla="*/ 214 w 214"/>
                <a:gd name="T89" fmla="*/ 177 h 202"/>
                <a:gd name="T90" fmla="*/ 214 w 214"/>
                <a:gd name="T91" fmla="*/ 174 h 202"/>
                <a:gd name="T92" fmla="*/ 203 w 214"/>
                <a:gd name="T93" fmla="*/ 132 h 202"/>
                <a:gd name="T94" fmla="*/ 104 w 214"/>
                <a:gd name="T95" fmla="*/ 14 h 20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14" h="202">
                  <a:moveTo>
                    <a:pt x="104" y="14"/>
                  </a:moveTo>
                  <a:lnTo>
                    <a:pt x="71" y="0"/>
                  </a:lnTo>
                  <a:lnTo>
                    <a:pt x="65" y="0"/>
                  </a:lnTo>
                  <a:lnTo>
                    <a:pt x="55" y="2"/>
                  </a:lnTo>
                  <a:lnTo>
                    <a:pt x="42" y="4"/>
                  </a:lnTo>
                  <a:lnTo>
                    <a:pt x="35" y="9"/>
                  </a:lnTo>
                  <a:lnTo>
                    <a:pt x="27" y="22"/>
                  </a:lnTo>
                  <a:lnTo>
                    <a:pt x="17" y="43"/>
                  </a:lnTo>
                  <a:lnTo>
                    <a:pt x="8" y="63"/>
                  </a:lnTo>
                  <a:lnTo>
                    <a:pt x="1" y="75"/>
                  </a:lnTo>
                  <a:lnTo>
                    <a:pt x="0" y="89"/>
                  </a:lnTo>
                  <a:lnTo>
                    <a:pt x="3" y="115"/>
                  </a:lnTo>
                  <a:lnTo>
                    <a:pt x="5" y="139"/>
                  </a:lnTo>
                  <a:lnTo>
                    <a:pt x="6" y="150"/>
                  </a:lnTo>
                  <a:lnTo>
                    <a:pt x="9" y="150"/>
                  </a:lnTo>
                  <a:lnTo>
                    <a:pt x="14" y="150"/>
                  </a:lnTo>
                  <a:lnTo>
                    <a:pt x="23" y="149"/>
                  </a:lnTo>
                  <a:lnTo>
                    <a:pt x="33" y="149"/>
                  </a:lnTo>
                  <a:lnTo>
                    <a:pt x="44" y="149"/>
                  </a:lnTo>
                  <a:lnTo>
                    <a:pt x="55" y="150"/>
                  </a:lnTo>
                  <a:lnTo>
                    <a:pt x="64" y="150"/>
                  </a:lnTo>
                  <a:lnTo>
                    <a:pt x="71" y="153"/>
                  </a:lnTo>
                  <a:lnTo>
                    <a:pt x="76" y="156"/>
                  </a:lnTo>
                  <a:lnTo>
                    <a:pt x="83" y="159"/>
                  </a:lnTo>
                  <a:lnTo>
                    <a:pt x="91" y="163"/>
                  </a:lnTo>
                  <a:lnTo>
                    <a:pt x="100" y="166"/>
                  </a:lnTo>
                  <a:lnTo>
                    <a:pt x="109" y="170"/>
                  </a:lnTo>
                  <a:lnTo>
                    <a:pt x="117" y="172"/>
                  </a:lnTo>
                  <a:lnTo>
                    <a:pt x="123" y="175"/>
                  </a:lnTo>
                  <a:lnTo>
                    <a:pt x="127" y="176"/>
                  </a:lnTo>
                  <a:lnTo>
                    <a:pt x="136" y="181"/>
                  </a:lnTo>
                  <a:lnTo>
                    <a:pt x="148" y="189"/>
                  </a:lnTo>
                  <a:lnTo>
                    <a:pt x="158" y="198"/>
                  </a:lnTo>
                  <a:lnTo>
                    <a:pt x="164" y="202"/>
                  </a:lnTo>
                  <a:lnTo>
                    <a:pt x="167" y="202"/>
                  </a:lnTo>
                  <a:lnTo>
                    <a:pt x="172" y="201"/>
                  </a:lnTo>
                  <a:lnTo>
                    <a:pt x="177" y="199"/>
                  </a:lnTo>
                  <a:lnTo>
                    <a:pt x="183" y="197"/>
                  </a:lnTo>
                  <a:lnTo>
                    <a:pt x="190" y="195"/>
                  </a:lnTo>
                  <a:lnTo>
                    <a:pt x="196" y="194"/>
                  </a:lnTo>
                  <a:lnTo>
                    <a:pt x="200" y="193"/>
                  </a:lnTo>
                  <a:lnTo>
                    <a:pt x="204" y="193"/>
                  </a:lnTo>
                  <a:lnTo>
                    <a:pt x="209" y="190"/>
                  </a:lnTo>
                  <a:lnTo>
                    <a:pt x="212" y="184"/>
                  </a:lnTo>
                  <a:lnTo>
                    <a:pt x="214" y="177"/>
                  </a:lnTo>
                  <a:lnTo>
                    <a:pt x="214" y="174"/>
                  </a:lnTo>
                  <a:lnTo>
                    <a:pt x="203" y="132"/>
                  </a:lnTo>
                  <a:lnTo>
                    <a:pt x="104" y="14"/>
                  </a:lnTo>
                  <a:close/>
                </a:path>
              </a:pathLst>
            </a:custGeom>
            <a:solidFill>
              <a:srgbClr val="6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3" name="Freeform 27"/>
            <p:cNvSpPr>
              <a:spLocks/>
            </p:cNvSpPr>
            <p:nvPr/>
          </p:nvSpPr>
          <p:spPr bwMode="auto">
            <a:xfrm>
              <a:off x="2144" y="2985"/>
              <a:ext cx="236" cy="174"/>
            </a:xfrm>
            <a:custGeom>
              <a:avLst/>
              <a:gdLst>
                <a:gd name="T0" fmla="*/ 79 w 236"/>
                <a:gd name="T1" fmla="*/ 0 h 174"/>
                <a:gd name="T2" fmla="*/ 36 w 236"/>
                <a:gd name="T3" fmla="*/ 5 h 174"/>
                <a:gd name="T4" fmla="*/ 4 w 236"/>
                <a:gd name="T5" fmla="*/ 19 h 174"/>
                <a:gd name="T6" fmla="*/ 3 w 236"/>
                <a:gd name="T7" fmla="*/ 23 h 174"/>
                <a:gd name="T8" fmla="*/ 1 w 236"/>
                <a:gd name="T9" fmla="*/ 30 h 174"/>
                <a:gd name="T10" fmla="*/ 0 w 236"/>
                <a:gd name="T11" fmla="*/ 39 h 174"/>
                <a:gd name="T12" fmla="*/ 1 w 236"/>
                <a:gd name="T13" fmla="*/ 46 h 174"/>
                <a:gd name="T14" fmla="*/ 4 w 236"/>
                <a:gd name="T15" fmla="*/ 52 h 174"/>
                <a:gd name="T16" fmla="*/ 6 w 236"/>
                <a:gd name="T17" fmla="*/ 57 h 174"/>
                <a:gd name="T18" fmla="*/ 10 w 236"/>
                <a:gd name="T19" fmla="*/ 63 h 174"/>
                <a:gd name="T20" fmla="*/ 11 w 236"/>
                <a:gd name="T21" fmla="*/ 64 h 174"/>
                <a:gd name="T22" fmla="*/ 38 w 236"/>
                <a:gd name="T23" fmla="*/ 69 h 174"/>
                <a:gd name="T24" fmla="*/ 54 w 236"/>
                <a:gd name="T25" fmla="*/ 70 h 174"/>
                <a:gd name="T26" fmla="*/ 59 w 236"/>
                <a:gd name="T27" fmla="*/ 99 h 174"/>
                <a:gd name="T28" fmla="*/ 42 w 236"/>
                <a:gd name="T29" fmla="*/ 111 h 174"/>
                <a:gd name="T30" fmla="*/ 47 w 236"/>
                <a:gd name="T31" fmla="*/ 132 h 174"/>
                <a:gd name="T32" fmla="*/ 68 w 236"/>
                <a:gd name="T33" fmla="*/ 132 h 174"/>
                <a:gd name="T34" fmla="*/ 87 w 236"/>
                <a:gd name="T35" fmla="*/ 120 h 174"/>
                <a:gd name="T36" fmla="*/ 87 w 236"/>
                <a:gd name="T37" fmla="*/ 119 h 174"/>
                <a:gd name="T38" fmla="*/ 90 w 236"/>
                <a:gd name="T39" fmla="*/ 118 h 174"/>
                <a:gd name="T40" fmla="*/ 92 w 236"/>
                <a:gd name="T41" fmla="*/ 116 h 174"/>
                <a:gd name="T42" fmla="*/ 99 w 236"/>
                <a:gd name="T43" fmla="*/ 116 h 174"/>
                <a:gd name="T44" fmla="*/ 106 w 236"/>
                <a:gd name="T45" fmla="*/ 123 h 174"/>
                <a:gd name="T46" fmla="*/ 112 w 236"/>
                <a:gd name="T47" fmla="*/ 133 h 174"/>
                <a:gd name="T48" fmla="*/ 115 w 236"/>
                <a:gd name="T49" fmla="*/ 143 h 174"/>
                <a:gd name="T50" fmla="*/ 117 w 236"/>
                <a:gd name="T51" fmla="*/ 147 h 174"/>
                <a:gd name="T52" fmla="*/ 117 w 236"/>
                <a:gd name="T53" fmla="*/ 151 h 174"/>
                <a:gd name="T54" fmla="*/ 117 w 236"/>
                <a:gd name="T55" fmla="*/ 160 h 174"/>
                <a:gd name="T56" fmla="*/ 117 w 236"/>
                <a:gd name="T57" fmla="*/ 169 h 174"/>
                <a:gd name="T58" fmla="*/ 120 w 236"/>
                <a:gd name="T59" fmla="*/ 174 h 174"/>
                <a:gd name="T60" fmla="*/ 126 w 236"/>
                <a:gd name="T61" fmla="*/ 173 h 174"/>
                <a:gd name="T62" fmla="*/ 132 w 236"/>
                <a:gd name="T63" fmla="*/ 169 h 174"/>
                <a:gd name="T64" fmla="*/ 137 w 236"/>
                <a:gd name="T65" fmla="*/ 165 h 174"/>
                <a:gd name="T66" fmla="*/ 138 w 236"/>
                <a:gd name="T67" fmla="*/ 163 h 174"/>
                <a:gd name="T68" fmla="*/ 183 w 236"/>
                <a:gd name="T69" fmla="*/ 111 h 174"/>
                <a:gd name="T70" fmla="*/ 236 w 236"/>
                <a:gd name="T71" fmla="*/ 72 h 174"/>
                <a:gd name="T72" fmla="*/ 174 w 236"/>
                <a:gd name="T73" fmla="*/ 77 h 174"/>
                <a:gd name="T74" fmla="*/ 150 w 236"/>
                <a:gd name="T75" fmla="*/ 72 h 174"/>
                <a:gd name="T76" fmla="*/ 137 w 236"/>
                <a:gd name="T77" fmla="*/ 34 h 174"/>
                <a:gd name="T78" fmla="*/ 108 w 236"/>
                <a:gd name="T79" fmla="*/ 9 h 174"/>
                <a:gd name="T80" fmla="*/ 79 w 236"/>
                <a:gd name="T81" fmla="*/ 0 h 17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6" h="174">
                  <a:moveTo>
                    <a:pt x="79" y="0"/>
                  </a:moveTo>
                  <a:lnTo>
                    <a:pt x="36" y="5"/>
                  </a:lnTo>
                  <a:lnTo>
                    <a:pt x="4" y="19"/>
                  </a:lnTo>
                  <a:lnTo>
                    <a:pt x="3" y="23"/>
                  </a:lnTo>
                  <a:lnTo>
                    <a:pt x="1" y="30"/>
                  </a:lnTo>
                  <a:lnTo>
                    <a:pt x="0" y="39"/>
                  </a:lnTo>
                  <a:lnTo>
                    <a:pt x="1" y="46"/>
                  </a:lnTo>
                  <a:lnTo>
                    <a:pt x="4" y="52"/>
                  </a:lnTo>
                  <a:lnTo>
                    <a:pt x="6" y="57"/>
                  </a:lnTo>
                  <a:lnTo>
                    <a:pt x="10" y="63"/>
                  </a:lnTo>
                  <a:lnTo>
                    <a:pt x="11" y="64"/>
                  </a:lnTo>
                  <a:lnTo>
                    <a:pt x="38" y="69"/>
                  </a:lnTo>
                  <a:lnTo>
                    <a:pt x="54" y="70"/>
                  </a:lnTo>
                  <a:lnTo>
                    <a:pt x="59" y="99"/>
                  </a:lnTo>
                  <a:lnTo>
                    <a:pt x="42" y="111"/>
                  </a:lnTo>
                  <a:lnTo>
                    <a:pt x="47" y="132"/>
                  </a:lnTo>
                  <a:lnTo>
                    <a:pt x="68" y="132"/>
                  </a:lnTo>
                  <a:lnTo>
                    <a:pt x="87" y="120"/>
                  </a:lnTo>
                  <a:lnTo>
                    <a:pt x="87" y="119"/>
                  </a:lnTo>
                  <a:lnTo>
                    <a:pt x="90" y="118"/>
                  </a:lnTo>
                  <a:lnTo>
                    <a:pt x="92" y="116"/>
                  </a:lnTo>
                  <a:lnTo>
                    <a:pt x="99" y="116"/>
                  </a:lnTo>
                  <a:lnTo>
                    <a:pt x="106" y="123"/>
                  </a:lnTo>
                  <a:lnTo>
                    <a:pt x="112" y="133"/>
                  </a:lnTo>
                  <a:lnTo>
                    <a:pt x="115" y="143"/>
                  </a:lnTo>
                  <a:lnTo>
                    <a:pt x="117" y="147"/>
                  </a:lnTo>
                  <a:lnTo>
                    <a:pt x="117" y="151"/>
                  </a:lnTo>
                  <a:lnTo>
                    <a:pt x="117" y="160"/>
                  </a:lnTo>
                  <a:lnTo>
                    <a:pt x="117" y="169"/>
                  </a:lnTo>
                  <a:lnTo>
                    <a:pt x="120" y="174"/>
                  </a:lnTo>
                  <a:lnTo>
                    <a:pt x="126" y="173"/>
                  </a:lnTo>
                  <a:lnTo>
                    <a:pt x="132" y="169"/>
                  </a:lnTo>
                  <a:lnTo>
                    <a:pt x="137" y="165"/>
                  </a:lnTo>
                  <a:lnTo>
                    <a:pt x="138" y="163"/>
                  </a:lnTo>
                  <a:lnTo>
                    <a:pt x="183" y="111"/>
                  </a:lnTo>
                  <a:lnTo>
                    <a:pt x="236" y="72"/>
                  </a:lnTo>
                  <a:lnTo>
                    <a:pt x="174" y="77"/>
                  </a:lnTo>
                  <a:lnTo>
                    <a:pt x="150" y="72"/>
                  </a:lnTo>
                  <a:lnTo>
                    <a:pt x="137" y="34"/>
                  </a:lnTo>
                  <a:lnTo>
                    <a:pt x="108" y="9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4" name="Freeform 28"/>
            <p:cNvSpPr>
              <a:spLocks/>
            </p:cNvSpPr>
            <p:nvPr/>
          </p:nvSpPr>
          <p:spPr bwMode="auto">
            <a:xfrm>
              <a:off x="2574" y="3030"/>
              <a:ext cx="178" cy="96"/>
            </a:xfrm>
            <a:custGeom>
              <a:avLst/>
              <a:gdLst>
                <a:gd name="T0" fmla="*/ 60 w 178"/>
                <a:gd name="T1" fmla="*/ 0 h 96"/>
                <a:gd name="T2" fmla="*/ 26 w 178"/>
                <a:gd name="T3" fmla="*/ 20 h 96"/>
                <a:gd name="T4" fmla="*/ 21 w 178"/>
                <a:gd name="T5" fmla="*/ 21 h 96"/>
                <a:gd name="T6" fmla="*/ 11 w 178"/>
                <a:gd name="T7" fmla="*/ 25 h 96"/>
                <a:gd name="T8" fmla="*/ 2 w 178"/>
                <a:gd name="T9" fmla="*/ 30 h 96"/>
                <a:gd name="T10" fmla="*/ 0 w 178"/>
                <a:gd name="T11" fmla="*/ 34 h 96"/>
                <a:gd name="T12" fmla="*/ 3 w 178"/>
                <a:gd name="T13" fmla="*/ 38 h 96"/>
                <a:gd name="T14" fmla="*/ 10 w 178"/>
                <a:gd name="T15" fmla="*/ 39 h 96"/>
                <a:gd name="T16" fmla="*/ 15 w 178"/>
                <a:gd name="T17" fmla="*/ 42 h 96"/>
                <a:gd name="T18" fmla="*/ 18 w 178"/>
                <a:gd name="T19" fmla="*/ 42 h 96"/>
                <a:gd name="T20" fmla="*/ 44 w 178"/>
                <a:gd name="T21" fmla="*/ 36 h 96"/>
                <a:gd name="T22" fmla="*/ 65 w 178"/>
                <a:gd name="T23" fmla="*/ 27 h 96"/>
                <a:gd name="T24" fmla="*/ 64 w 178"/>
                <a:gd name="T25" fmla="*/ 33 h 96"/>
                <a:gd name="T26" fmla="*/ 60 w 178"/>
                <a:gd name="T27" fmla="*/ 48 h 96"/>
                <a:gd name="T28" fmla="*/ 57 w 178"/>
                <a:gd name="T29" fmla="*/ 65 h 96"/>
                <a:gd name="T30" fmla="*/ 56 w 178"/>
                <a:gd name="T31" fmla="*/ 74 h 96"/>
                <a:gd name="T32" fmla="*/ 59 w 178"/>
                <a:gd name="T33" fmla="*/ 79 h 96"/>
                <a:gd name="T34" fmla="*/ 61 w 178"/>
                <a:gd name="T35" fmla="*/ 83 h 96"/>
                <a:gd name="T36" fmla="*/ 64 w 178"/>
                <a:gd name="T37" fmla="*/ 88 h 96"/>
                <a:gd name="T38" fmla="*/ 65 w 178"/>
                <a:gd name="T39" fmla="*/ 89 h 96"/>
                <a:gd name="T40" fmla="*/ 68 w 178"/>
                <a:gd name="T41" fmla="*/ 87 h 96"/>
                <a:gd name="T42" fmla="*/ 71 w 178"/>
                <a:gd name="T43" fmla="*/ 83 h 96"/>
                <a:gd name="T44" fmla="*/ 77 w 178"/>
                <a:gd name="T45" fmla="*/ 80 h 96"/>
                <a:gd name="T46" fmla="*/ 80 w 178"/>
                <a:gd name="T47" fmla="*/ 82 h 96"/>
                <a:gd name="T48" fmla="*/ 83 w 178"/>
                <a:gd name="T49" fmla="*/ 86 h 96"/>
                <a:gd name="T50" fmla="*/ 88 w 178"/>
                <a:gd name="T51" fmla="*/ 91 h 96"/>
                <a:gd name="T52" fmla="*/ 93 w 178"/>
                <a:gd name="T53" fmla="*/ 95 h 96"/>
                <a:gd name="T54" fmla="*/ 96 w 178"/>
                <a:gd name="T55" fmla="*/ 96 h 96"/>
                <a:gd name="T56" fmla="*/ 111 w 178"/>
                <a:gd name="T57" fmla="*/ 87 h 96"/>
                <a:gd name="T58" fmla="*/ 127 w 178"/>
                <a:gd name="T59" fmla="*/ 84 h 96"/>
                <a:gd name="T60" fmla="*/ 143 w 178"/>
                <a:gd name="T61" fmla="*/ 61 h 96"/>
                <a:gd name="T62" fmla="*/ 151 w 178"/>
                <a:gd name="T63" fmla="*/ 75 h 96"/>
                <a:gd name="T64" fmla="*/ 166 w 178"/>
                <a:gd name="T65" fmla="*/ 65 h 96"/>
                <a:gd name="T66" fmla="*/ 174 w 178"/>
                <a:gd name="T67" fmla="*/ 41 h 96"/>
                <a:gd name="T68" fmla="*/ 178 w 178"/>
                <a:gd name="T69" fmla="*/ 14 h 96"/>
                <a:gd name="T70" fmla="*/ 141 w 178"/>
                <a:gd name="T71" fmla="*/ 14 h 96"/>
                <a:gd name="T72" fmla="*/ 138 w 178"/>
                <a:gd name="T73" fmla="*/ 12 h 96"/>
                <a:gd name="T74" fmla="*/ 132 w 178"/>
                <a:gd name="T75" fmla="*/ 11 h 96"/>
                <a:gd name="T76" fmla="*/ 124 w 178"/>
                <a:gd name="T77" fmla="*/ 10 h 96"/>
                <a:gd name="T78" fmla="*/ 118 w 178"/>
                <a:gd name="T79" fmla="*/ 9 h 96"/>
                <a:gd name="T80" fmla="*/ 112 w 178"/>
                <a:gd name="T81" fmla="*/ 9 h 96"/>
                <a:gd name="T82" fmla="*/ 106 w 178"/>
                <a:gd name="T83" fmla="*/ 9 h 96"/>
                <a:gd name="T84" fmla="*/ 101 w 178"/>
                <a:gd name="T85" fmla="*/ 10 h 96"/>
                <a:gd name="T86" fmla="*/ 98 w 178"/>
                <a:gd name="T87" fmla="*/ 10 h 96"/>
                <a:gd name="T88" fmla="*/ 75 w 178"/>
                <a:gd name="T89" fmla="*/ 1 h 96"/>
                <a:gd name="T90" fmla="*/ 60 w 178"/>
                <a:gd name="T91" fmla="*/ 0 h 9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78" h="96">
                  <a:moveTo>
                    <a:pt x="60" y="0"/>
                  </a:moveTo>
                  <a:lnTo>
                    <a:pt x="26" y="20"/>
                  </a:lnTo>
                  <a:lnTo>
                    <a:pt x="21" y="21"/>
                  </a:lnTo>
                  <a:lnTo>
                    <a:pt x="11" y="25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3" y="38"/>
                  </a:lnTo>
                  <a:lnTo>
                    <a:pt x="10" y="39"/>
                  </a:lnTo>
                  <a:lnTo>
                    <a:pt x="15" y="42"/>
                  </a:lnTo>
                  <a:lnTo>
                    <a:pt x="18" y="42"/>
                  </a:lnTo>
                  <a:lnTo>
                    <a:pt x="44" y="36"/>
                  </a:lnTo>
                  <a:lnTo>
                    <a:pt x="65" y="27"/>
                  </a:lnTo>
                  <a:lnTo>
                    <a:pt x="64" y="33"/>
                  </a:lnTo>
                  <a:lnTo>
                    <a:pt x="60" y="48"/>
                  </a:lnTo>
                  <a:lnTo>
                    <a:pt x="57" y="65"/>
                  </a:lnTo>
                  <a:lnTo>
                    <a:pt x="56" y="74"/>
                  </a:lnTo>
                  <a:lnTo>
                    <a:pt x="59" y="79"/>
                  </a:lnTo>
                  <a:lnTo>
                    <a:pt x="61" y="83"/>
                  </a:lnTo>
                  <a:lnTo>
                    <a:pt x="64" y="88"/>
                  </a:lnTo>
                  <a:lnTo>
                    <a:pt x="65" y="89"/>
                  </a:lnTo>
                  <a:lnTo>
                    <a:pt x="68" y="87"/>
                  </a:lnTo>
                  <a:lnTo>
                    <a:pt x="71" y="83"/>
                  </a:lnTo>
                  <a:lnTo>
                    <a:pt x="77" y="80"/>
                  </a:lnTo>
                  <a:lnTo>
                    <a:pt x="80" y="82"/>
                  </a:lnTo>
                  <a:lnTo>
                    <a:pt x="83" y="86"/>
                  </a:lnTo>
                  <a:lnTo>
                    <a:pt x="88" y="91"/>
                  </a:lnTo>
                  <a:lnTo>
                    <a:pt x="93" y="95"/>
                  </a:lnTo>
                  <a:lnTo>
                    <a:pt x="96" y="96"/>
                  </a:lnTo>
                  <a:lnTo>
                    <a:pt x="111" y="87"/>
                  </a:lnTo>
                  <a:lnTo>
                    <a:pt x="127" y="84"/>
                  </a:lnTo>
                  <a:lnTo>
                    <a:pt x="143" y="61"/>
                  </a:lnTo>
                  <a:lnTo>
                    <a:pt x="151" y="75"/>
                  </a:lnTo>
                  <a:lnTo>
                    <a:pt x="166" y="65"/>
                  </a:lnTo>
                  <a:lnTo>
                    <a:pt x="174" y="41"/>
                  </a:lnTo>
                  <a:lnTo>
                    <a:pt x="178" y="14"/>
                  </a:lnTo>
                  <a:lnTo>
                    <a:pt x="141" y="14"/>
                  </a:lnTo>
                  <a:lnTo>
                    <a:pt x="138" y="12"/>
                  </a:lnTo>
                  <a:lnTo>
                    <a:pt x="132" y="11"/>
                  </a:lnTo>
                  <a:lnTo>
                    <a:pt x="124" y="10"/>
                  </a:lnTo>
                  <a:lnTo>
                    <a:pt x="118" y="9"/>
                  </a:lnTo>
                  <a:lnTo>
                    <a:pt x="112" y="9"/>
                  </a:lnTo>
                  <a:lnTo>
                    <a:pt x="106" y="9"/>
                  </a:lnTo>
                  <a:lnTo>
                    <a:pt x="101" y="10"/>
                  </a:lnTo>
                  <a:lnTo>
                    <a:pt x="98" y="10"/>
                  </a:lnTo>
                  <a:lnTo>
                    <a:pt x="75" y="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5" name="Freeform 29"/>
            <p:cNvSpPr>
              <a:spLocks/>
            </p:cNvSpPr>
            <p:nvPr/>
          </p:nvSpPr>
          <p:spPr bwMode="auto">
            <a:xfrm>
              <a:off x="2934" y="3182"/>
              <a:ext cx="250" cy="97"/>
            </a:xfrm>
            <a:custGeom>
              <a:avLst/>
              <a:gdLst>
                <a:gd name="T0" fmla="*/ 5 w 250"/>
                <a:gd name="T1" fmla="*/ 8 h 97"/>
                <a:gd name="T2" fmla="*/ 109 w 250"/>
                <a:gd name="T3" fmla="*/ 3 h 97"/>
                <a:gd name="T4" fmla="*/ 140 w 250"/>
                <a:gd name="T5" fmla="*/ 0 h 97"/>
                <a:gd name="T6" fmla="*/ 144 w 250"/>
                <a:gd name="T7" fmla="*/ 3 h 97"/>
                <a:gd name="T8" fmla="*/ 154 w 250"/>
                <a:gd name="T9" fmla="*/ 9 h 97"/>
                <a:gd name="T10" fmla="*/ 164 w 250"/>
                <a:gd name="T11" fmla="*/ 17 h 97"/>
                <a:gd name="T12" fmla="*/ 172 w 250"/>
                <a:gd name="T13" fmla="*/ 23 h 97"/>
                <a:gd name="T14" fmla="*/ 176 w 250"/>
                <a:gd name="T15" fmla="*/ 26 h 97"/>
                <a:gd name="T16" fmla="*/ 183 w 250"/>
                <a:gd name="T17" fmla="*/ 31 h 97"/>
                <a:gd name="T18" fmla="*/ 192 w 250"/>
                <a:gd name="T19" fmla="*/ 38 h 97"/>
                <a:gd name="T20" fmla="*/ 203 w 250"/>
                <a:gd name="T21" fmla="*/ 44 h 97"/>
                <a:gd name="T22" fmla="*/ 213 w 250"/>
                <a:gd name="T23" fmla="*/ 50 h 97"/>
                <a:gd name="T24" fmla="*/ 222 w 250"/>
                <a:gd name="T25" fmla="*/ 56 h 97"/>
                <a:gd name="T26" fmla="*/ 227 w 250"/>
                <a:gd name="T27" fmla="*/ 59 h 97"/>
                <a:gd name="T28" fmla="*/ 229 w 250"/>
                <a:gd name="T29" fmla="*/ 61 h 97"/>
                <a:gd name="T30" fmla="*/ 250 w 250"/>
                <a:gd name="T31" fmla="*/ 76 h 97"/>
                <a:gd name="T32" fmla="*/ 232 w 250"/>
                <a:gd name="T33" fmla="*/ 89 h 97"/>
                <a:gd name="T34" fmla="*/ 215 w 250"/>
                <a:gd name="T35" fmla="*/ 92 h 97"/>
                <a:gd name="T36" fmla="*/ 197 w 250"/>
                <a:gd name="T37" fmla="*/ 97 h 97"/>
                <a:gd name="T38" fmla="*/ 164 w 250"/>
                <a:gd name="T39" fmla="*/ 92 h 97"/>
                <a:gd name="T40" fmla="*/ 163 w 250"/>
                <a:gd name="T41" fmla="*/ 92 h 97"/>
                <a:gd name="T42" fmla="*/ 159 w 250"/>
                <a:gd name="T43" fmla="*/ 90 h 97"/>
                <a:gd name="T44" fmla="*/ 154 w 250"/>
                <a:gd name="T45" fmla="*/ 89 h 97"/>
                <a:gd name="T46" fmla="*/ 147 w 250"/>
                <a:gd name="T47" fmla="*/ 88 h 97"/>
                <a:gd name="T48" fmla="*/ 141 w 250"/>
                <a:gd name="T49" fmla="*/ 86 h 97"/>
                <a:gd name="T50" fmla="*/ 135 w 250"/>
                <a:gd name="T51" fmla="*/ 86 h 97"/>
                <a:gd name="T52" fmla="*/ 129 w 250"/>
                <a:gd name="T53" fmla="*/ 86 h 97"/>
                <a:gd name="T54" fmla="*/ 126 w 250"/>
                <a:gd name="T55" fmla="*/ 86 h 97"/>
                <a:gd name="T56" fmla="*/ 122 w 250"/>
                <a:gd name="T57" fmla="*/ 88 h 97"/>
                <a:gd name="T58" fmla="*/ 117 w 250"/>
                <a:gd name="T59" fmla="*/ 90 h 97"/>
                <a:gd name="T60" fmla="*/ 110 w 250"/>
                <a:gd name="T61" fmla="*/ 92 h 97"/>
                <a:gd name="T62" fmla="*/ 103 w 250"/>
                <a:gd name="T63" fmla="*/ 93 h 97"/>
                <a:gd name="T64" fmla="*/ 96 w 250"/>
                <a:gd name="T65" fmla="*/ 94 h 97"/>
                <a:gd name="T66" fmla="*/ 88 w 250"/>
                <a:gd name="T67" fmla="*/ 95 h 97"/>
                <a:gd name="T68" fmla="*/ 83 w 250"/>
                <a:gd name="T69" fmla="*/ 97 h 97"/>
                <a:gd name="T70" fmla="*/ 81 w 250"/>
                <a:gd name="T71" fmla="*/ 97 h 97"/>
                <a:gd name="T72" fmla="*/ 77 w 250"/>
                <a:gd name="T73" fmla="*/ 95 h 97"/>
                <a:gd name="T74" fmla="*/ 72 w 250"/>
                <a:gd name="T75" fmla="*/ 94 h 97"/>
                <a:gd name="T76" fmla="*/ 65 w 250"/>
                <a:gd name="T77" fmla="*/ 92 h 97"/>
                <a:gd name="T78" fmla="*/ 58 w 250"/>
                <a:gd name="T79" fmla="*/ 88 h 97"/>
                <a:gd name="T80" fmla="*/ 50 w 250"/>
                <a:gd name="T81" fmla="*/ 85 h 97"/>
                <a:gd name="T82" fmla="*/ 44 w 250"/>
                <a:gd name="T83" fmla="*/ 83 h 97"/>
                <a:gd name="T84" fmla="*/ 38 w 250"/>
                <a:gd name="T85" fmla="*/ 80 h 97"/>
                <a:gd name="T86" fmla="*/ 35 w 250"/>
                <a:gd name="T87" fmla="*/ 79 h 97"/>
                <a:gd name="T88" fmla="*/ 27 w 250"/>
                <a:gd name="T89" fmla="*/ 75 h 97"/>
                <a:gd name="T90" fmla="*/ 15 w 250"/>
                <a:gd name="T91" fmla="*/ 68 h 97"/>
                <a:gd name="T92" fmla="*/ 5 w 250"/>
                <a:gd name="T93" fmla="*/ 62 h 97"/>
                <a:gd name="T94" fmla="*/ 0 w 250"/>
                <a:gd name="T95" fmla="*/ 59 h 97"/>
                <a:gd name="T96" fmla="*/ 5 w 250"/>
                <a:gd name="T97" fmla="*/ 8 h 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0" h="97">
                  <a:moveTo>
                    <a:pt x="5" y="8"/>
                  </a:moveTo>
                  <a:lnTo>
                    <a:pt x="109" y="3"/>
                  </a:lnTo>
                  <a:lnTo>
                    <a:pt x="140" y="0"/>
                  </a:lnTo>
                  <a:lnTo>
                    <a:pt x="144" y="3"/>
                  </a:lnTo>
                  <a:lnTo>
                    <a:pt x="154" y="9"/>
                  </a:lnTo>
                  <a:lnTo>
                    <a:pt x="164" y="17"/>
                  </a:lnTo>
                  <a:lnTo>
                    <a:pt x="172" y="23"/>
                  </a:lnTo>
                  <a:lnTo>
                    <a:pt x="176" y="26"/>
                  </a:lnTo>
                  <a:lnTo>
                    <a:pt x="183" y="31"/>
                  </a:lnTo>
                  <a:lnTo>
                    <a:pt x="192" y="38"/>
                  </a:lnTo>
                  <a:lnTo>
                    <a:pt x="203" y="44"/>
                  </a:lnTo>
                  <a:lnTo>
                    <a:pt x="213" y="50"/>
                  </a:lnTo>
                  <a:lnTo>
                    <a:pt x="222" y="56"/>
                  </a:lnTo>
                  <a:lnTo>
                    <a:pt x="227" y="59"/>
                  </a:lnTo>
                  <a:lnTo>
                    <a:pt x="229" y="61"/>
                  </a:lnTo>
                  <a:lnTo>
                    <a:pt x="250" y="76"/>
                  </a:lnTo>
                  <a:lnTo>
                    <a:pt x="232" y="89"/>
                  </a:lnTo>
                  <a:lnTo>
                    <a:pt x="215" y="92"/>
                  </a:lnTo>
                  <a:lnTo>
                    <a:pt x="197" y="97"/>
                  </a:lnTo>
                  <a:lnTo>
                    <a:pt x="164" y="92"/>
                  </a:lnTo>
                  <a:lnTo>
                    <a:pt x="163" y="92"/>
                  </a:lnTo>
                  <a:lnTo>
                    <a:pt x="159" y="90"/>
                  </a:lnTo>
                  <a:lnTo>
                    <a:pt x="154" y="89"/>
                  </a:lnTo>
                  <a:lnTo>
                    <a:pt x="147" y="88"/>
                  </a:lnTo>
                  <a:lnTo>
                    <a:pt x="141" y="86"/>
                  </a:lnTo>
                  <a:lnTo>
                    <a:pt x="135" y="86"/>
                  </a:lnTo>
                  <a:lnTo>
                    <a:pt x="129" y="86"/>
                  </a:lnTo>
                  <a:lnTo>
                    <a:pt x="126" y="86"/>
                  </a:lnTo>
                  <a:lnTo>
                    <a:pt x="122" y="88"/>
                  </a:lnTo>
                  <a:lnTo>
                    <a:pt x="117" y="90"/>
                  </a:lnTo>
                  <a:lnTo>
                    <a:pt x="110" y="92"/>
                  </a:lnTo>
                  <a:lnTo>
                    <a:pt x="103" y="93"/>
                  </a:lnTo>
                  <a:lnTo>
                    <a:pt x="96" y="94"/>
                  </a:lnTo>
                  <a:lnTo>
                    <a:pt x="88" y="95"/>
                  </a:lnTo>
                  <a:lnTo>
                    <a:pt x="83" y="97"/>
                  </a:lnTo>
                  <a:lnTo>
                    <a:pt x="81" y="97"/>
                  </a:lnTo>
                  <a:lnTo>
                    <a:pt x="77" y="95"/>
                  </a:lnTo>
                  <a:lnTo>
                    <a:pt x="72" y="94"/>
                  </a:lnTo>
                  <a:lnTo>
                    <a:pt x="65" y="92"/>
                  </a:lnTo>
                  <a:lnTo>
                    <a:pt x="58" y="88"/>
                  </a:lnTo>
                  <a:lnTo>
                    <a:pt x="50" y="85"/>
                  </a:lnTo>
                  <a:lnTo>
                    <a:pt x="44" y="83"/>
                  </a:lnTo>
                  <a:lnTo>
                    <a:pt x="38" y="80"/>
                  </a:lnTo>
                  <a:lnTo>
                    <a:pt x="35" y="79"/>
                  </a:lnTo>
                  <a:lnTo>
                    <a:pt x="27" y="75"/>
                  </a:lnTo>
                  <a:lnTo>
                    <a:pt x="15" y="68"/>
                  </a:lnTo>
                  <a:lnTo>
                    <a:pt x="5" y="62"/>
                  </a:lnTo>
                  <a:lnTo>
                    <a:pt x="0" y="59"/>
                  </a:lnTo>
                  <a:lnTo>
                    <a:pt x="5" y="8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6" name="Freeform 30"/>
            <p:cNvSpPr>
              <a:spLocks/>
            </p:cNvSpPr>
            <p:nvPr/>
          </p:nvSpPr>
          <p:spPr bwMode="auto">
            <a:xfrm>
              <a:off x="3253" y="3014"/>
              <a:ext cx="53" cy="108"/>
            </a:xfrm>
            <a:custGeom>
              <a:avLst/>
              <a:gdLst>
                <a:gd name="T0" fmla="*/ 18 w 53"/>
                <a:gd name="T1" fmla="*/ 0 h 108"/>
                <a:gd name="T2" fmla="*/ 16 w 53"/>
                <a:gd name="T3" fmla="*/ 8 h 108"/>
                <a:gd name="T4" fmla="*/ 9 w 53"/>
                <a:gd name="T5" fmla="*/ 26 h 108"/>
                <a:gd name="T6" fmla="*/ 3 w 53"/>
                <a:gd name="T7" fmla="*/ 45 h 108"/>
                <a:gd name="T8" fmla="*/ 0 w 53"/>
                <a:gd name="T9" fmla="*/ 57 h 108"/>
                <a:gd name="T10" fmla="*/ 0 w 53"/>
                <a:gd name="T11" fmla="*/ 67 h 108"/>
                <a:gd name="T12" fmla="*/ 0 w 53"/>
                <a:gd name="T13" fmla="*/ 84 h 108"/>
                <a:gd name="T14" fmla="*/ 0 w 53"/>
                <a:gd name="T15" fmla="*/ 100 h 108"/>
                <a:gd name="T16" fmla="*/ 3 w 53"/>
                <a:gd name="T17" fmla="*/ 108 h 108"/>
                <a:gd name="T18" fmla="*/ 7 w 53"/>
                <a:gd name="T19" fmla="*/ 108 h 108"/>
                <a:gd name="T20" fmla="*/ 13 w 53"/>
                <a:gd name="T21" fmla="*/ 108 h 108"/>
                <a:gd name="T22" fmla="*/ 21 w 53"/>
                <a:gd name="T23" fmla="*/ 108 h 108"/>
                <a:gd name="T24" fmla="*/ 30 w 53"/>
                <a:gd name="T25" fmla="*/ 108 h 108"/>
                <a:gd name="T26" fmla="*/ 39 w 53"/>
                <a:gd name="T27" fmla="*/ 108 h 108"/>
                <a:gd name="T28" fmla="*/ 45 w 53"/>
                <a:gd name="T29" fmla="*/ 108 h 108"/>
                <a:gd name="T30" fmla="*/ 50 w 53"/>
                <a:gd name="T31" fmla="*/ 108 h 108"/>
                <a:gd name="T32" fmla="*/ 53 w 53"/>
                <a:gd name="T33" fmla="*/ 108 h 108"/>
                <a:gd name="T34" fmla="*/ 41 w 53"/>
                <a:gd name="T35" fmla="*/ 41 h 108"/>
                <a:gd name="T36" fmla="*/ 41 w 53"/>
                <a:gd name="T37" fmla="*/ 0 h 108"/>
                <a:gd name="T38" fmla="*/ 18 w 53"/>
                <a:gd name="T39" fmla="*/ 0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3" h="108">
                  <a:moveTo>
                    <a:pt x="18" y="0"/>
                  </a:moveTo>
                  <a:lnTo>
                    <a:pt x="16" y="8"/>
                  </a:lnTo>
                  <a:lnTo>
                    <a:pt x="9" y="26"/>
                  </a:lnTo>
                  <a:lnTo>
                    <a:pt x="3" y="45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84"/>
                  </a:lnTo>
                  <a:lnTo>
                    <a:pt x="0" y="100"/>
                  </a:lnTo>
                  <a:lnTo>
                    <a:pt x="3" y="108"/>
                  </a:lnTo>
                  <a:lnTo>
                    <a:pt x="7" y="108"/>
                  </a:lnTo>
                  <a:lnTo>
                    <a:pt x="13" y="108"/>
                  </a:lnTo>
                  <a:lnTo>
                    <a:pt x="21" y="108"/>
                  </a:lnTo>
                  <a:lnTo>
                    <a:pt x="30" y="108"/>
                  </a:lnTo>
                  <a:lnTo>
                    <a:pt x="39" y="108"/>
                  </a:lnTo>
                  <a:lnTo>
                    <a:pt x="45" y="108"/>
                  </a:lnTo>
                  <a:lnTo>
                    <a:pt x="50" y="108"/>
                  </a:lnTo>
                  <a:lnTo>
                    <a:pt x="53" y="108"/>
                  </a:lnTo>
                  <a:lnTo>
                    <a:pt x="41" y="41"/>
                  </a:lnTo>
                  <a:lnTo>
                    <a:pt x="41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7" name="Freeform 31"/>
            <p:cNvSpPr>
              <a:spLocks/>
            </p:cNvSpPr>
            <p:nvPr/>
          </p:nvSpPr>
          <p:spPr bwMode="auto">
            <a:xfrm>
              <a:off x="3652" y="3035"/>
              <a:ext cx="55" cy="27"/>
            </a:xfrm>
            <a:custGeom>
              <a:avLst/>
              <a:gdLst>
                <a:gd name="T0" fmla="*/ 0 w 55"/>
                <a:gd name="T1" fmla="*/ 22 h 27"/>
                <a:gd name="T2" fmla="*/ 7 w 55"/>
                <a:gd name="T3" fmla="*/ 24 h 27"/>
                <a:gd name="T4" fmla="*/ 16 w 55"/>
                <a:gd name="T5" fmla="*/ 25 h 27"/>
                <a:gd name="T6" fmla="*/ 23 w 55"/>
                <a:gd name="T7" fmla="*/ 27 h 27"/>
                <a:gd name="T8" fmla="*/ 27 w 55"/>
                <a:gd name="T9" fmla="*/ 27 h 27"/>
                <a:gd name="T10" fmla="*/ 46 w 55"/>
                <a:gd name="T11" fmla="*/ 20 h 27"/>
                <a:gd name="T12" fmla="*/ 55 w 55"/>
                <a:gd name="T13" fmla="*/ 0 h 27"/>
                <a:gd name="T14" fmla="*/ 0 w 55"/>
                <a:gd name="T15" fmla="*/ 2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27">
                  <a:moveTo>
                    <a:pt x="0" y="22"/>
                  </a:moveTo>
                  <a:lnTo>
                    <a:pt x="7" y="24"/>
                  </a:lnTo>
                  <a:lnTo>
                    <a:pt x="16" y="25"/>
                  </a:lnTo>
                  <a:lnTo>
                    <a:pt x="23" y="27"/>
                  </a:lnTo>
                  <a:lnTo>
                    <a:pt x="27" y="27"/>
                  </a:lnTo>
                  <a:lnTo>
                    <a:pt x="46" y="20"/>
                  </a:lnTo>
                  <a:lnTo>
                    <a:pt x="55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8" name="Freeform 32"/>
            <p:cNvSpPr>
              <a:spLocks/>
            </p:cNvSpPr>
            <p:nvPr/>
          </p:nvSpPr>
          <p:spPr bwMode="auto">
            <a:xfrm>
              <a:off x="3694" y="3023"/>
              <a:ext cx="149" cy="265"/>
            </a:xfrm>
            <a:custGeom>
              <a:avLst/>
              <a:gdLst>
                <a:gd name="T0" fmla="*/ 111 w 149"/>
                <a:gd name="T1" fmla="*/ 1 h 265"/>
                <a:gd name="T2" fmla="*/ 108 w 149"/>
                <a:gd name="T3" fmla="*/ 12 h 265"/>
                <a:gd name="T4" fmla="*/ 100 w 149"/>
                <a:gd name="T5" fmla="*/ 34 h 265"/>
                <a:gd name="T6" fmla="*/ 90 w 149"/>
                <a:gd name="T7" fmla="*/ 61 h 265"/>
                <a:gd name="T8" fmla="*/ 79 w 149"/>
                <a:gd name="T9" fmla="*/ 78 h 265"/>
                <a:gd name="T10" fmla="*/ 75 w 149"/>
                <a:gd name="T11" fmla="*/ 82 h 265"/>
                <a:gd name="T12" fmla="*/ 70 w 149"/>
                <a:gd name="T13" fmla="*/ 89 h 265"/>
                <a:gd name="T14" fmla="*/ 63 w 149"/>
                <a:gd name="T15" fmla="*/ 98 h 265"/>
                <a:gd name="T16" fmla="*/ 57 w 149"/>
                <a:gd name="T17" fmla="*/ 105 h 265"/>
                <a:gd name="T18" fmla="*/ 49 w 149"/>
                <a:gd name="T19" fmla="*/ 114 h 265"/>
                <a:gd name="T20" fmla="*/ 44 w 149"/>
                <a:gd name="T21" fmla="*/ 122 h 265"/>
                <a:gd name="T22" fmla="*/ 40 w 149"/>
                <a:gd name="T23" fmla="*/ 127 h 265"/>
                <a:gd name="T24" fmla="*/ 39 w 149"/>
                <a:gd name="T25" fmla="*/ 129 h 265"/>
                <a:gd name="T26" fmla="*/ 9 w 149"/>
                <a:gd name="T27" fmla="*/ 148 h 265"/>
                <a:gd name="T28" fmla="*/ 0 w 149"/>
                <a:gd name="T29" fmla="*/ 239 h 265"/>
                <a:gd name="T30" fmla="*/ 2 w 149"/>
                <a:gd name="T31" fmla="*/ 240 h 265"/>
                <a:gd name="T32" fmla="*/ 7 w 149"/>
                <a:gd name="T33" fmla="*/ 243 h 265"/>
                <a:gd name="T34" fmla="*/ 13 w 149"/>
                <a:gd name="T35" fmla="*/ 247 h 265"/>
                <a:gd name="T36" fmla="*/ 21 w 149"/>
                <a:gd name="T37" fmla="*/ 252 h 265"/>
                <a:gd name="T38" fmla="*/ 30 w 149"/>
                <a:gd name="T39" fmla="*/ 257 h 265"/>
                <a:gd name="T40" fmla="*/ 39 w 149"/>
                <a:gd name="T41" fmla="*/ 261 h 265"/>
                <a:gd name="T42" fmla="*/ 47 w 149"/>
                <a:gd name="T43" fmla="*/ 263 h 265"/>
                <a:gd name="T44" fmla="*/ 53 w 149"/>
                <a:gd name="T45" fmla="*/ 265 h 265"/>
                <a:gd name="T46" fmla="*/ 58 w 149"/>
                <a:gd name="T47" fmla="*/ 263 h 265"/>
                <a:gd name="T48" fmla="*/ 65 w 149"/>
                <a:gd name="T49" fmla="*/ 262 h 265"/>
                <a:gd name="T50" fmla="*/ 72 w 149"/>
                <a:gd name="T51" fmla="*/ 259 h 265"/>
                <a:gd name="T52" fmla="*/ 79 w 149"/>
                <a:gd name="T53" fmla="*/ 257 h 265"/>
                <a:gd name="T54" fmla="*/ 85 w 149"/>
                <a:gd name="T55" fmla="*/ 254 h 265"/>
                <a:gd name="T56" fmla="*/ 89 w 149"/>
                <a:gd name="T57" fmla="*/ 252 h 265"/>
                <a:gd name="T58" fmla="*/ 93 w 149"/>
                <a:gd name="T59" fmla="*/ 251 h 265"/>
                <a:gd name="T60" fmla="*/ 94 w 149"/>
                <a:gd name="T61" fmla="*/ 249 h 265"/>
                <a:gd name="T62" fmla="*/ 107 w 149"/>
                <a:gd name="T63" fmla="*/ 218 h 265"/>
                <a:gd name="T64" fmla="*/ 109 w 149"/>
                <a:gd name="T65" fmla="*/ 177 h 265"/>
                <a:gd name="T66" fmla="*/ 115 w 149"/>
                <a:gd name="T67" fmla="*/ 171 h 265"/>
                <a:gd name="T68" fmla="*/ 125 w 149"/>
                <a:gd name="T69" fmla="*/ 157 h 265"/>
                <a:gd name="T70" fmla="*/ 138 w 149"/>
                <a:gd name="T71" fmla="*/ 141 h 265"/>
                <a:gd name="T72" fmla="*/ 144 w 149"/>
                <a:gd name="T73" fmla="*/ 132 h 265"/>
                <a:gd name="T74" fmla="*/ 145 w 149"/>
                <a:gd name="T75" fmla="*/ 123 h 265"/>
                <a:gd name="T76" fmla="*/ 148 w 149"/>
                <a:gd name="T77" fmla="*/ 108 h 265"/>
                <a:gd name="T78" fmla="*/ 149 w 149"/>
                <a:gd name="T79" fmla="*/ 95 h 265"/>
                <a:gd name="T80" fmla="*/ 149 w 149"/>
                <a:gd name="T81" fmla="*/ 89 h 265"/>
                <a:gd name="T82" fmla="*/ 134 w 149"/>
                <a:gd name="T83" fmla="*/ 53 h 265"/>
                <a:gd name="T84" fmla="*/ 136 w 149"/>
                <a:gd name="T85" fmla="*/ 17 h 265"/>
                <a:gd name="T86" fmla="*/ 122 w 149"/>
                <a:gd name="T87" fmla="*/ 0 h 265"/>
                <a:gd name="T88" fmla="*/ 111 w 149"/>
                <a:gd name="T89" fmla="*/ 1 h 2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9" h="265">
                  <a:moveTo>
                    <a:pt x="111" y="1"/>
                  </a:moveTo>
                  <a:lnTo>
                    <a:pt x="108" y="12"/>
                  </a:lnTo>
                  <a:lnTo>
                    <a:pt x="100" y="34"/>
                  </a:lnTo>
                  <a:lnTo>
                    <a:pt x="90" y="61"/>
                  </a:lnTo>
                  <a:lnTo>
                    <a:pt x="79" y="78"/>
                  </a:lnTo>
                  <a:lnTo>
                    <a:pt x="75" y="82"/>
                  </a:lnTo>
                  <a:lnTo>
                    <a:pt x="70" y="89"/>
                  </a:lnTo>
                  <a:lnTo>
                    <a:pt x="63" y="98"/>
                  </a:lnTo>
                  <a:lnTo>
                    <a:pt x="57" y="105"/>
                  </a:lnTo>
                  <a:lnTo>
                    <a:pt x="49" y="114"/>
                  </a:lnTo>
                  <a:lnTo>
                    <a:pt x="44" y="122"/>
                  </a:lnTo>
                  <a:lnTo>
                    <a:pt x="40" y="127"/>
                  </a:lnTo>
                  <a:lnTo>
                    <a:pt x="39" y="129"/>
                  </a:lnTo>
                  <a:lnTo>
                    <a:pt x="9" y="148"/>
                  </a:lnTo>
                  <a:lnTo>
                    <a:pt x="0" y="239"/>
                  </a:lnTo>
                  <a:lnTo>
                    <a:pt x="2" y="240"/>
                  </a:lnTo>
                  <a:lnTo>
                    <a:pt x="7" y="243"/>
                  </a:lnTo>
                  <a:lnTo>
                    <a:pt x="13" y="247"/>
                  </a:lnTo>
                  <a:lnTo>
                    <a:pt x="21" y="252"/>
                  </a:lnTo>
                  <a:lnTo>
                    <a:pt x="30" y="257"/>
                  </a:lnTo>
                  <a:lnTo>
                    <a:pt x="39" y="261"/>
                  </a:lnTo>
                  <a:lnTo>
                    <a:pt x="47" y="263"/>
                  </a:lnTo>
                  <a:lnTo>
                    <a:pt x="53" y="265"/>
                  </a:lnTo>
                  <a:lnTo>
                    <a:pt x="58" y="263"/>
                  </a:lnTo>
                  <a:lnTo>
                    <a:pt x="65" y="262"/>
                  </a:lnTo>
                  <a:lnTo>
                    <a:pt x="72" y="259"/>
                  </a:lnTo>
                  <a:lnTo>
                    <a:pt x="79" y="257"/>
                  </a:lnTo>
                  <a:lnTo>
                    <a:pt x="85" y="254"/>
                  </a:lnTo>
                  <a:lnTo>
                    <a:pt x="89" y="252"/>
                  </a:lnTo>
                  <a:lnTo>
                    <a:pt x="93" y="251"/>
                  </a:lnTo>
                  <a:lnTo>
                    <a:pt x="94" y="249"/>
                  </a:lnTo>
                  <a:lnTo>
                    <a:pt x="107" y="218"/>
                  </a:lnTo>
                  <a:lnTo>
                    <a:pt x="109" y="177"/>
                  </a:lnTo>
                  <a:lnTo>
                    <a:pt x="115" y="171"/>
                  </a:lnTo>
                  <a:lnTo>
                    <a:pt x="125" y="157"/>
                  </a:lnTo>
                  <a:lnTo>
                    <a:pt x="138" y="141"/>
                  </a:lnTo>
                  <a:lnTo>
                    <a:pt x="144" y="132"/>
                  </a:lnTo>
                  <a:lnTo>
                    <a:pt x="145" y="123"/>
                  </a:lnTo>
                  <a:lnTo>
                    <a:pt x="148" y="108"/>
                  </a:lnTo>
                  <a:lnTo>
                    <a:pt x="149" y="95"/>
                  </a:lnTo>
                  <a:lnTo>
                    <a:pt x="149" y="89"/>
                  </a:lnTo>
                  <a:lnTo>
                    <a:pt x="134" y="53"/>
                  </a:lnTo>
                  <a:lnTo>
                    <a:pt x="136" y="17"/>
                  </a:lnTo>
                  <a:lnTo>
                    <a:pt x="122" y="0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9" name="Freeform 33"/>
            <p:cNvSpPr>
              <a:spLocks/>
            </p:cNvSpPr>
            <p:nvPr/>
          </p:nvSpPr>
          <p:spPr bwMode="auto">
            <a:xfrm>
              <a:off x="1990" y="3036"/>
              <a:ext cx="46" cy="806"/>
            </a:xfrm>
            <a:custGeom>
              <a:avLst/>
              <a:gdLst>
                <a:gd name="T0" fmla="*/ 23 w 46"/>
                <a:gd name="T1" fmla="*/ 806 h 806"/>
                <a:gd name="T2" fmla="*/ 32 w 46"/>
                <a:gd name="T3" fmla="*/ 805 h 806"/>
                <a:gd name="T4" fmla="*/ 40 w 46"/>
                <a:gd name="T5" fmla="*/ 800 h 806"/>
                <a:gd name="T6" fmla="*/ 45 w 46"/>
                <a:gd name="T7" fmla="*/ 792 h 806"/>
                <a:gd name="T8" fmla="*/ 46 w 46"/>
                <a:gd name="T9" fmla="*/ 783 h 806"/>
                <a:gd name="T10" fmla="*/ 46 w 46"/>
                <a:gd name="T11" fmla="*/ 23 h 806"/>
                <a:gd name="T12" fmla="*/ 45 w 46"/>
                <a:gd name="T13" fmla="*/ 14 h 806"/>
                <a:gd name="T14" fmla="*/ 40 w 46"/>
                <a:gd name="T15" fmla="*/ 6 h 806"/>
                <a:gd name="T16" fmla="*/ 32 w 46"/>
                <a:gd name="T17" fmla="*/ 1 h 806"/>
                <a:gd name="T18" fmla="*/ 23 w 46"/>
                <a:gd name="T19" fmla="*/ 0 h 806"/>
                <a:gd name="T20" fmla="*/ 23 w 46"/>
                <a:gd name="T21" fmla="*/ 0 h 806"/>
                <a:gd name="T22" fmla="*/ 14 w 46"/>
                <a:gd name="T23" fmla="*/ 1 h 806"/>
                <a:gd name="T24" fmla="*/ 6 w 46"/>
                <a:gd name="T25" fmla="*/ 6 h 806"/>
                <a:gd name="T26" fmla="*/ 1 w 46"/>
                <a:gd name="T27" fmla="*/ 14 h 806"/>
                <a:gd name="T28" fmla="*/ 0 w 46"/>
                <a:gd name="T29" fmla="*/ 23 h 806"/>
                <a:gd name="T30" fmla="*/ 0 w 46"/>
                <a:gd name="T31" fmla="*/ 783 h 806"/>
                <a:gd name="T32" fmla="*/ 1 w 46"/>
                <a:gd name="T33" fmla="*/ 792 h 806"/>
                <a:gd name="T34" fmla="*/ 6 w 46"/>
                <a:gd name="T35" fmla="*/ 800 h 806"/>
                <a:gd name="T36" fmla="*/ 14 w 46"/>
                <a:gd name="T37" fmla="*/ 805 h 806"/>
                <a:gd name="T38" fmla="*/ 23 w 46"/>
                <a:gd name="T39" fmla="*/ 806 h 806"/>
                <a:gd name="T40" fmla="*/ 23 w 46"/>
                <a:gd name="T41" fmla="*/ 806 h 8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" h="806">
                  <a:moveTo>
                    <a:pt x="23" y="806"/>
                  </a:moveTo>
                  <a:lnTo>
                    <a:pt x="32" y="805"/>
                  </a:lnTo>
                  <a:lnTo>
                    <a:pt x="40" y="800"/>
                  </a:lnTo>
                  <a:lnTo>
                    <a:pt x="45" y="792"/>
                  </a:lnTo>
                  <a:lnTo>
                    <a:pt x="46" y="783"/>
                  </a:lnTo>
                  <a:lnTo>
                    <a:pt x="46" y="23"/>
                  </a:lnTo>
                  <a:lnTo>
                    <a:pt x="45" y="14"/>
                  </a:lnTo>
                  <a:lnTo>
                    <a:pt x="40" y="6"/>
                  </a:lnTo>
                  <a:lnTo>
                    <a:pt x="32" y="1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6" y="6"/>
                  </a:lnTo>
                  <a:lnTo>
                    <a:pt x="1" y="14"/>
                  </a:lnTo>
                  <a:lnTo>
                    <a:pt x="0" y="23"/>
                  </a:lnTo>
                  <a:lnTo>
                    <a:pt x="0" y="783"/>
                  </a:lnTo>
                  <a:lnTo>
                    <a:pt x="1" y="792"/>
                  </a:lnTo>
                  <a:lnTo>
                    <a:pt x="6" y="800"/>
                  </a:lnTo>
                  <a:lnTo>
                    <a:pt x="14" y="805"/>
                  </a:lnTo>
                  <a:lnTo>
                    <a:pt x="23" y="806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0" name="Freeform 34"/>
            <p:cNvSpPr>
              <a:spLocks/>
            </p:cNvSpPr>
            <p:nvPr/>
          </p:nvSpPr>
          <p:spPr bwMode="auto">
            <a:xfrm>
              <a:off x="3299" y="2929"/>
              <a:ext cx="318" cy="208"/>
            </a:xfrm>
            <a:custGeom>
              <a:avLst/>
              <a:gdLst>
                <a:gd name="T0" fmla="*/ 270 w 318"/>
                <a:gd name="T1" fmla="*/ 4 h 208"/>
                <a:gd name="T2" fmla="*/ 263 w 318"/>
                <a:gd name="T3" fmla="*/ 3 h 208"/>
                <a:gd name="T4" fmla="*/ 248 w 318"/>
                <a:gd name="T5" fmla="*/ 2 h 208"/>
                <a:gd name="T6" fmla="*/ 231 w 318"/>
                <a:gd name="T7" fmla="*/ 0 h 208"/>
                <a:gd name="T8" fmla="*/ 221 w 318"/>
                <a:gd name="T9" fmla="*/ 3 h 208"/>
                <a:gd name="T10" fmla="*/ 207 w 318"/>
                <a:gd name="T11" fmla="*/ 12 h 208"/>
                <a:gd name="T12" fmla="*/ 181 w 318"/>
                <a:gd name="T13" fmla="*/ 26 h 208"/>
                <a:gd name="T14" fmla="*/ 156 w 318"/>
                <a:gd name="T15" fmla="*/ 42 h 208"/>
                <a:gd name="T16" fmla="*/ 143 w 318"/>
                <a:gd name="T17" fmla="*/ 51 h 208"/>
                <a:gd name="T18" fmla="*/ 129 w 318"/>
                <a:gd name="T19" fmla="*/ 54 h 208"/>
                <a:gd name="T20" fmla="*/ 99 w 318"/>
                <a:gd name="T21" fmla="*/ 58 h 208"/>
                <a:gd name="T22" fmla="*/ 70 w 318"/>
                <a:gd name="T23" fmla="*/ 62 h 208"/>
                <a:gd name="T24" fmla="*/ 52 w 318"/>
                <a:gd name="T25" fmla="*/ 65 h 208"/>
                <a:gd name="T26" fmla="*/ 41 w 318"/>
                <a:gd name="T27" fmla="*/ 66 h 208"/>
                <a:gd name="T28" fmla="*/ 27 w 318"/>
                <a:gd name="T29" fmla="*/ 67 h 208"/>
                <a:gd name="T30" fmla="*/ 15 w 318"/>
                <a:gd name="T31" fmla="*/ 70 h 208"/>
                <a:gd name="T32" fmla="*/ 7 w 318"/>
                <a:gd name="T33" fmla="*/ 76 h 208"/>
                <a:gd name="T34" fmla="*/ 2 w 318"/>
                <a:gd name="T35" fmla="*/ 104 h 208"/>
                <a:gd name="T36" fmla="*/ 0 w 318"/>
                <a:gd name="T37" fmla="*/ 130 h 208"/>
                <a:gd name="T38" fmla="*/ 0 w 318"/>
                <a:gd name="T39" fmla="*/ 162 h 208"/>
                <a:gd name="T40" fmla="*/ 6 w 318"/>
                <a:gd name="T41" fmla="*/ 190 h 208"/>
                <a:gd name="T42" fmla="*/ 16 w 318"/>
                <a:gd name="T43" fmla="*/ 193 h 208"/>
                <a:gd name="T44" fmla="*/ 36 w 318"/>
                <a:gd name="T45" fmla="*/ 199 h 208"/>
                <a:gd name="T46" fmla="*/ 56 w 318"/>
                <a:gd name="T47" fmla="*/ 206 h 208"/>
                <a:gd name="T48" fmla="*/ 66 w 318"/>
                <a:gd name="T49" fmla="*/ 208 h 208"/>
                <a:gd name="T50" fmla="*/ 84 w 318"/>
                <a:gd name="T51" fmla="*/ 208 h 208"/>
                <a:gd name="T52" fmla="*/ 120 w 318"/>
                <a:gd name="T53" fmla="*/ 207 h 208"/>
                <a:gd name="T54" fmla="*/ 157 w 318"/>
                <a:gd name="T55" fmla="*/ 205 h 208"/>
                <a:gd name="T56" fmla="*/ 177 w 318"/>
                <a:gd name="T57" fmla="*/ 203 h 208"/>
                <a:gd name="T58" fmla="*/ 192 w 318"/>
                <a:gd name="T59" fmla="*/ 202 h 208"/>
                <a:gd name="T60" fmla="*/ 215 w 318"/>
                <a:gd name="T61" fmla="*/ 201 h 208"/>
                <a:gd name="T62" fmla="*/ 238 w 318"/>
                <a:gd name="T63" fmla="*/ 199 h 208"/>
                <a:gd name="T64" fmla="*/ 253 w 318"/>
                <a:gd name="T65" fmla="*/ 198 h 208"/>
                <a:gd name="T66" fmla="*/ 266 w 318"/>
                <a:gd name="T67" fmla="*/ 196 h 208"/>
                <a:gd name="T68" fmla="*/ 284 w 318"/>
                <a:gd name="T69" fmla="*/ 189 h 208"/>
                <a:gd name="T70" fmla="*/ 301 w 318"/>
                <a:gd name="T71" fmla="*/ 183 h 208"/>
                <a:gd name="T72" fmla="*/ 310 w 318"/>
                <a:gd name="T73" fmla="*/ 178 h 208"/>
                <a:gd name="T74" fmla="*/ 316 w 318"/>
                <a:gd name="T75" fmla="*/ 166 h 208"/>
                <a:gd name="T76" fmla="*/ 318 w 318"/>
                <a:gd name="T77" fmla="*/ 157 h 2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18" h="208">
                  <a:moveTo>
                    <a:pt x="283" y="30"/>
                  </a:moveTo>
                  <a:lnTo>
                    <a:pt x="270" y="4"/>
                  </a:lnTo>
                  <a:lnTo>
                    <a:pt x="268" y="4"/>
                  </a:lnTo>
                  <a:lnTo>
                    <a:pt x="263" y="3"/>
                  </a:lnTo>
                  <a:lnTo>
                    <a:pt x="256" y="2"/>
                  </a:lnTo>
                  <a:lnTo>
                    <a:pt x="248" y="2"/>
                  </a:lnTo>
                  <a:lnTo>
                    <a:pt x="239" y="0"/>
                  </a:lnTo>
                  <a:lnTo>
                    <a:pt x="231" y="0"/>
                  </a:lnTo>
                  <a:lnTo>
                    <a:pt x="225" y="2"/>
                  </a:lnTo>
                  <a:lnTo>
                    <a:pt x="221" y="3"/>
                  </a:lnTo>
                  <a:lnTo>
                    <a:pt x="216" y="7"/>
                  </a:lnTo>
                  <a:lnTo>
                    <a:pt x="207" y="12"/>
                  </a:lnTo>
                  <a:lnTo>
                    <a:pt x="194" y="18"/>
                  </a:lnTo>
                  <a:lnTo>
                    <a:pt x="181" y="26"/>
                  </a:lnTo>
                  <a:lnTo>
                    <a:pt x="167" y="35"/>
                  </a:lnTo>
                  <a:lnTo>
                    <a:pt x="156" y="42"/>
                  </a:lnTo>
                  <a:lnTo>
                    <a:pt x="147" y="47"/>
                  </a:lnTo>
                  <a:lnTo>
                    <a:pt x="143" y="51"/>
                  </a:lnTo>
                  <a:lnTo>
                    <a:pt x="138" y="52"/>
                  </a:lnTo>
                  <a:lnTo>
                    <a:pt x="129" y="54"/>
                  </a:lnTo>
                  <a:lnTo>
                    <a:pt x="115" y="56"/>
                  </a:lnTo>
                  <a:lnTo>
                    <a:pt x="99" y="58"/>
                  </a:lnTo>
                  <a:lnTo>
                    <a:pt x="84" y="60"/>
                  </a:lnTo>
                  <a:lnTo>
                    <a:pt x="70" y="62"/>
                  </a:lnTo>
                  <a:lnTo>
                    <a:pt x="58" y="63"/>
                  </a:lnTo>
                  <a:lnTo>
                    <a:pt x="52" y="65"/>
                  </a:lnTo>
                  <a:lnTo>
                    <a:pt x="48" y="66"/>
                  </a:lnTo>
                  <a:lnTo>
                    <a:pt x="41" y="66"/>
                  </a:lnTo>
                  <a:lnTo>
                    <a:pt x="35" y="67"/>
                  </a:lnTo>
                  <a:lnTo>
                    <a:pt x="27" y="67"/>
                  </a:lnTo>
                  <a:lnTo>
                    <a:pt x="21" y="69"/>
                  </a:lnTo>
                  <a:lnTo>
                    <a:pt x="15" y="70"/>
                  </a:lnTo>
                  <a:lnTo>
                    <a:pt x="9" y="72"/>
                  </a:lnTo>
                  <a:lnTo>
                    <a:pt x="7" y="76"/>
                  </a:lnTo>
                  <a:lnTo>
                    <a:pt x="4" y="88"/>
                  </a:lnTo>
                  <a:lnTo>
                    <a:pt x="2" y="104"/>
                  </a:lnTo>
                  <a:lnTo>
                    <a:pt x="2" y="120"/>
                  </a:lnTo>
                  <a:lnTo>
                    <a:pt x="0" y="130"/>
                  </a:lnTo>
                  <a:lnTo>
                    <a:pt x="0" y="142"/>
                  </a:lnTo>
                  <a:lnTo>
                    <a:pt x="0" y="162"/>
                  </a:lnTo>
                  <a:lnTo>
                    <a:pt x="3" y="181"/>
                  </a:lnTo>
                  <a:lnTo>
                    <a:pt x="6" y="190"/>
                  </a:lnTo>
                  <a:lnTo>
                    <a:pt x="9" y="192"/>
                  </a:lnTo>
                  <a:lnTo>
                    <a:pt x="16" y="193"/>
                  </a:lnTo>
                  <a:lnTo>
                    <a:pt x="26" y="197"/>
                  </a:lnTo>
                  <a:lnTo>
                    <a:pt x="36" y="199"/>
                  </a:lnTo>
                  <a:lnTo>
                    <a:pt x="45" y="202"/>
                  </a:lnTo>
                  <a:lnTo>
                    <a:pt x="56" y="206"/>
                  </a:lnTo>
                  <a:lnTo>
                    <a:pt x="62" y="207"/>
                  </a:lnTo>
                  <a:lnTo>
                    <a:pt x="66" y="208"/>
                  </a:lnTo>
                  <a:lnTo>
                    <a:pt x="72" y="208"/>
                  </a:lnTo>
                  <a:lnTo>
                    <a:pt x="84" y="208"/>
                  </a:lnTo>
                  <a:lnTo>
                    <a:pt x="100" y="208"/>
                  </a:lnTo>
                  <a:lnTo>
                    <a:pt x="120" y="207"/>
                  </a:lnTo>
                  <a:lnTo>
                    <a:pt x="139" y="206"/>
                  </a:lnTo>
                  <a:lnTo>
                    <a:pt x="157" y="205"/>
                  </a:lnTo>
                  <a:lnTo>
                    <a:pt x="170" y="203"/>
                  </a:lnTo>
                  <a:lnTo>
                    <a:pt x="177" y="203"/>
                  </a:lnTo>
                  <a:lnTo>
                    <a:pt x="183" y="203"/>
                  </a:lnTo>
                  <a:lnTo>
                    <a:pt x="192" y="202"/>
                  </a:lnTo>
                  <a:lnTo>
                    <a:pt x="202" y="202"/>
                  </a:lnTo>
                  <a:lnTo>
                    <a:pt x="215" y="201"/>
                  </a:lnTo>
                  <a:lnTo>
                    <a:pt x="226" y="199"/>
                  </a:lnTo>
                  <a:lnTo>
                    <a:pt x="238" y="199"/>
                  </a:lnTo>
                  <a:lnTo>
                    <a:pt x="247" y="198"/>
                  </a:lnTo>
                  <a:lnTo>
                    <a:pt x="253" y="198"/>
                  </a:lnTo>
                  <a:lnTo>
                    <a:pt x="258" y="197"/>
                  </a:lnTo>
                  <a:lnTo>
                    <a:pt x="266" y="196"/>
                  </a:lnTo>
                  <a:lnTo>
                    <a:pt x="275" y="193"/>
                  </a:lnTo>
                  <a:lnTo>
                    <a:pt x="284" y="189"/>
                  </a:lnTo>
                  <a:lnTo>
                    <a:pt x="293" y="185"/>
                  </a:lnTo>
                  <a:lnTo>
                    <a:pt x="301" y="183"/>
                  </a:lnTo>
                  <a:lnTo>
                    <a:pt x="306" y="180"/>
                  </a:lnTo>
                  <a:lnTo>
                    <a:pt x="310" y="178"/>
                  </a:lnTo>
                  <a:lnTo>
                    <a:pt x="313" y="174"/>
                  </a:lnTo>
                  <a:lnTo>
                    <a:pt x="316" y="166"/>
                  </a:lnTo>
                  <a:lnTo>
                    <a:pt x="317" y="160"/>
                  </a:lnTo>
                  <a:lnTo>
                    <a:pt x="318" y="157"/>
                  </a:lnTo>
                  <a:lnTo>
                    <a:pt x="283" y="30"/>
                  </a:lnTo>
                  <a:close/>
                </a:path>
              </a:pathLst>
            </a:custGeom>
            <a:solidFill>
              <a:srgbClr val="EDEF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1" name="Freeform 35"/>
            <p:cNvSpPr>
              <a:spLocks/>
            </p:cNvSpPr>
            <p:nvPr/>
          </p:nvSpPr>
          <p:spPr bwMode="auto">
            <a:xfrm>
              <a:off x="3405" y="3044"/>
              <a:ext cx="55" cy="93"/>
            </a:xfrm>
            <a:custGeom>
              <a:avLst/>
              <a:gdLst>
                <a:gd name="T0" fmla="*/ 1 w 55"/>
                <a:gd name="T1" fmla="*/ 1 h 93"/>
                <a:gd name="T2" fmla="*/ 1 w 55"/>
                <a:gd name="T3" fmla="*/ 9 h 93"/>
                <a:gd name="T4" fmla="*/ 1 w 55"/>
                <a:gd name="T5" fmla="*/ 24 h 93"/>
                <a:gd name="T6" fmla="*/ 0 w 55"/>
                <a:gd name="T7" fmla="*/ 42 h 93"/>
                <a:gd name="T8" fmla="*/ 0 w 55"/>
                <a:gd name="T9" fmla="*/ 52 h 93"/>
                <a:gd name="T10" fmla="*/ 2 w 55"/>
                <a:gd name="T11" fmla="*/ 63 h 93"/>
                <a:gd name="T12" fmla="*/ 6 w 55"/>
                <a:gd name="T13" fmla="*/ 75 h 93"/>
                <a:gd name="T14" fmla="*/ 10 w 55"/>
                <a:gd name="T15" fmla="*/ 88 h 93"/>
                <a:gd name="T16" fmla="*/ 12 w 55"/>
                <a:gd name="T17" fmla="*/ 93 h 93"/>
                <a:gd name="T18" fmla="*/ 55 w 55"/>
                <a:gd name="T19" fmla="*/ 92 h 93"/>
                <a:gd name="T20" fmla="*/ 28 w 55"/>
                <a:gd name="T21" fmla="*/ 45 h 93"/>
                <a:gd name="T22" fmla="*/ 21 w 55"/>
                <a:gd name="T23" fmla="*/ 0 h 93"/>
                <a:gd name="T24" fmla="*/ 1 w 55"/>
                <a:gd name="T25" fmla="*/ 1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93">
                  <a:moveTo>
                    <a:pt x="1" y="1"/>
                  </a:moveTo>
                  <a:lnTo>
                    <a:pt x="1" y="9"/>
                  </a:lnTo>
                  <a:lnTo>
                    <a:pt x="1" y="24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6" y="75"/>
                  </a:lnTo>
                  <a:lnTo>
                    <a:pt x="10" y="88"/>
                  </a:lnTo>
                  <a:lnTo>
                    <a:pt x="12" y="93"/>
                  </a:lnTo>
                  <a:lnTo>
                    <a:pt x="55" y="92"/>
                  </a:lnTo>
                  <a:lnTo>
                    <a:pt x="28" y="45"/>
                  </a:lnTo>
                  <a:lnTo>
                    <a:pt x="2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2" name="Freeform 36"/>
            <p:cNvSpPr>
              <a:spLocks/>
            </p:cNvSpPr>
            <p:nvPr/>
          </p:nvSpPr>
          <p:spPr bwMode="auto">
            <a:xfrm>
              <a:off x="3466" y="3031"/>
              <a:ext cx="54" cy="105"/>
            </a:xfrm>
            <a:custGeom>
              <a:avLst/>
              <a:gdLst>
                <a:gd name="T0" fmla="*/ 0 w 54"/>
                <a:gd name="T1" fmla="*/ 0 h 105"/>
                <a:gd name="T2" fmla="*/ 7 w 54"/>
                <a:gd name="T3" fmla="*/ 65 h 105"/>
                <a:gd name="T4" fmla="*/ 27 w 54"/>
                <a:gd name="T5" fmla="*/ 105 h 105"/>
                <a:gd name="T6" fmla="*/ 54 w 54"/>
                <a:gd name="T7" fmla="*/ 99 h 105"/>
                <a:gd name="T8" fmla="*/ 26 w 54"/>
                <a:gd name="T9" fmla="*/ 44 h 105"/>
                <a:gd name="T10" fmla="*/ 22 w 54"/>
                <a:gd name="T11" fmla="*/ 4 h 105"/>
                <a:gd name="T12" fmla="*/ 0 w 54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05">
                  <a:moveTo>
                    <a:pt x="0" y="0"/>
                  </a:moveTo>
                  <a:lnTo>
                    <a:pt x="7" y="65"/>
                  </a:lnTo>
                  <a:lnTo>
                    <a:pt x="27" y="105"/>
                  </a:lnTo>
                  <a:lnTo>
                    <a:pt x="54" y="99"/>
                  </a:lnTo>
                  <a:lnTo>
                    <a:pt x="26" y="44"/>
                  </a:lnTo>
                  <a:lnTo>
                    <a:pt x="2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3" name="Freeform 37"/>
            <p:cNvSpPr>
              <a:spLocks/>
            </p:cNvSpPr>
            <p:nvPr/>
          </p:nvSpPr>
          <p:spPr bwMode="auto">
            <a:xfrm>
              <a:off x="4083" y="2743"/>
              <a:ext cx="167" cy="206"/>
            </a:xfrm>
            <a:custGeom>
              <a:avLst/>
              <a:gdLst>
                <a:gd name="T0" fmla="*/ 162 w 167"/>
                <a:gd name="T1" fmla="*/ 9 h 206"/>
                <a:gd name="T2" fmla="*/ 145 w 167"/>
                <a:gd name="T3" fmla="*/ 0 h 206"/>
                <a:gd name="T4" fmla="*/ 106 w 167"/>
                <a:gd name="T5" fmla="*/ 49 h 206"/>
                <a:gd name="T6" fmla="*/ 78 w 167"/>
                <a:gd name="T7" fmla="*/ 29 h 206"/>
                <a:gd name="T8" fmla="*/ 14 w 167"/>
                <a:gd name="T9" fmla="*/ 111 h 206"/>
                <a:gd name="T10" fmla="*/ 39 w 167"/>
                <a:gd name="T11" fmla="*/ 136 h 206"/>
                <a:gd name="T12" fmla="*/ 0 w 167"/>
                <a:gd name="T13" fmla="*/ 183 h 206"/>
                <a:gd name="T14" fmla="*/ 33 w 167"/>
                <a:gd name="T15" fmla="*/ 206 h 206"/>
                <a:gd name="T16" fmla="*/ 167 w 167"/>
                <a:gd name="T17" fmla="*/ 30 h 206"/>
                <a:gd name="T18" fmla="*/ 162 w 167"/>
                <a:gd name="T19" fmla="*/ 9 h 2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206">
                  <a:moveTo>
                    <a:pt x="162" y="9"/>
                  </a:moveTo>
                  <a:lnTo>
                    <a:pt x="145" y="0"/>
                  </a:lnTo>
                  <a:lnTo>
                    <a:pt x="106" y="49"/>
                  </a:lnTo>
                  <a:lnTo>
                    <a:pt x="78" y="29"/>
                  </a:lnTo>
                  <a:lnTo>
                    <a:pt x="14" y="111"/>
                  </a:lnTo>
                  <a:lnTo>
                    <a:pt x="39" y="136"/>
                  </a:lnTo>
                  <a:lnTo>
                    <a:pt x="0" y="183"/>
                  </a:lnTo>
                  <a:lnTo>
                    <a:pt x="33" y="206"/>
                  </a:lnTo>
                  <a:lnTo>
                    <a:pt x="167" y="30"/>
                  </a:lnTo>
                  <a:lnTo>
                    <a:pt x="162" y="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4" name="Freeform 38"/>
            <p:cNvSpPr>
              <a:spLocks/>
            </p:cNvSpPr>
            <p:nvPr/>
          </p:nvSpPr>
          <p:spPr bwMode="auto">
            <a:xfrm>
              <a:off x="3298" y="3071"/>
              <a:ext cx="108" cy="54"/>
            </a:xfrm>
            <a:custGeom>
              <a:avLst/>
              <a:gdLst>
                <a:gd name="T0" fmla="*/ 1 w 108"/>
                <a:gd name="T1" fmla="*/ 0 h 54"/>
                <a:gd name="T2" fmla="*/ 104 w 108"/>
                <a:gd name="T3" fmla="*/ 0 h 54"/>
                <a:gd name="T4" fmla="*/ 108 w 108"/>
                <a:gd name="T5" fmla="*/ 41 h 54"/>
                <a:gd name="T6" fmla="*/ 39 w 108"/>
                <a:gd name="T7" fmla="*/ 54 h 54"/>
                <a:gd name="T8" fmla="*/ 0 w 108"/>
                <a:gd name="T9" fmla="*/ 45 h 54"/>
                <a:gd name="T10" fmla="*/ 1 w 108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54">
                  <a:moveTo>
                    <a:pt x="1" y="0"/>
                  </a:moveTo>
                  <a:lnTo>
                    <a:pt x="104" y="0"/>
                  </a:lnTo>
                  <a:lnTo>
                    <a:pt x="108" y="41"/>
                  </a:lnTo>
                  <a:lnTo>
                    <a:pt x="39" y="54"/>
                  </a:lnTo>
                  <a:lnTo>
                    <a:pt x="0" y="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5" name="Freeform 39"/>
            <p:cNvSpPr>
              <a:spLocks/>
            </p:cNvSpPr>
            <p:nvPr/>
          </p:nvSpPr>
          <p:spPr bwMode="auto">
            <a:xfrm>
              <a:off x="3428" y="3064"/>
              <a:ext cx="42" cy="43"/>
            </a:xfrm>
            <a:custGeom>
              <a:avLst/>
              <a:gdLst>
                <a:gd name="T0" fmla="*/ 0 w 42"/>
                <a:gd name="T1" fmla="*/ 5 h 43"/>
                <a:gd name="T2" fmla="*/ 16 w 42"/>
                <a:gd name="T3" fmla="*/ 43 h 43"/>
                <a:gd name="T4" fmla="*/ 42 w 42"/>
                <a:gd name="T5" fmla="*/ 36 h 43"/>
                <a:gd name="T6" fmla="*/ 33 w 42"/>
                <a:gd name="T7" fmla="*/ 0 h 43"/>
                <a:gd name="T8" fmla="*/ 0 w 42"/>
                <a:gd name="T9" fmla="*/ 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0" y="5"/>
                  </a:moveTo>
                  <a:lnTo>
                    <a:pt x="16" y="43"/>
                  </a:lnTo>
                  <a:lnTo>
                    <a:pt x="42" y="36"/>
                  </a:lnTo>
                  <a:lnTo>
                    <a:pt x="33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6" name="Freeform 40"/>
            <p:cNvSpPr>
              <a:spLocks/>
            </p:cNvSpPr>
            <p:nvPr/>
          </p:nvSpPr>
          <p:spPr bwMode="auto">
            <a:xfrm>
              <a:off x="3488" y="2923"/>
              <a:ext cx="282" cy="177"/>
            </a:xfrm>
            <a:custGeom>
              <a:avLst/>
              <a:gdLst>
                <a:gd name="T0" fmla="*/ 255 w 282"/>
                <a:gd name="T1" fmla="*/ 37 h 177"/>
                <a:gd name="T2" fmla="*/ 254 w 282"/>
                <a:gd name="T3" fmla="*/ 37 h 177"/>
                <a:gd name="T4" fmla="*/ 246 w 282"/>
                <a:gd name="T5" fmla="*/ 10 h 177"/>
                <a:gd name="T6" fmla="*/ 231 w 282"/>
                <a:gd name="T7" fmla="*/ 0 h 177"/>
                <a:gd name="T8" fmla="*/ 201 w 282"/>
                <a:gd name="T9" fmla="*/ 32 h 177"/>
                <a:gd name="T10" fmla="*/ 188 w 282"/>
                <a:gd name="T11" fmla="*/ 68 h 177"/>
                <a:gd name="T12" fmla="*/ 151 w 282"/>
                <a:gd name="T13" fmla="*/ 85 h 177"/>
                <a:gd name="T14" fmla="*/ 0 w 282"/>
                <a:gd name="T15" fmla="*/ 132 h 177"/>
                <a:gd name="T16" fmla="*/ 18 w 282"/>
                <a:gd name="T17" fmla="*/ 177 h 177"/>
                <a:gd name="T18" fmla="*/ 114 w 282"/>
                <a:gd name="T19" fmla="*/ 153 h 177"/>
                <a:gd name="T20" fmla="*/ 282 w 282"/>
                <a:gd name="T21" fmla="*/ 81 h 177"/>
                <a:gd name="T22" fmla="*/ 255 w 282"/>
                <a:gd name="T23" fmla="*/ 37 h 1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2" h="177">
                  <a:moveTo>
                    <a:pt x="255" y="37"/>
                  </a:moveTo>
                  <a:lnTo>
                    <a:pt x="254" y="37"/>
                  </a:lnTo>
                  <a:lnTo>
                    <a:pt x="246" y="10"/>
                  </a:lnTo>
                  <a:lnTo>
                    <a:pt x="231" y="0"/>
                  </a:lnTo>
                  <a:lnTo>
                    <a:pt x="201" y="32"/>
                  </a:lnTo>
                  <a:lnTo>
                    <a:pt x="188" y="68"/>
                  </a:lnTo>
                  <a:lnTo>
                    <a:pt x="151" y="85"/>
                  </a:lnTo>
                  <a:lnTo>
                    <a:pt x="0" y="132"/>
                  </a:lnTo>
                  <a:lnTo>
                    <a:pt x="18" y="177"/>
                  </a:lnTo>
                  <a:lnTo>
                    <a:pt x="114" y="153"/>
                  </a:lnTo>
                  <a:lnTo>
                    <a:pt x="282" y="81"/>
                  </a:lnTo>
                  <a:lnTo>
                    <a:pt x="255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7" name="Freeform 41"/>
            <p:cNvSpPr>
              <a:spLocks/>
            </p:cNvSpPr>
            <p:nvPr/>
          </p:nvSpPr>
          <p:spPr bwMode="auto">
            <a:xfrm>
              <a:off x="3551" y="2819"/>
              <a:ext cx="187" cy="214"/>
            </a:xfrm>
            <a:custGeom>
              <a:avLst/>
              <a:gdLst>
                <a:gd name="T0" fmla="*/ 152 w 187"/>
                <a:gd name="T1" fmla="*/ 0 h 214"/>
                <a:gd name="T2" fmla="*/ 136 w 187"/>
                <a:gd name="T3" fmla="*/ 44 h 214"/>
                <a:gd name="T4" fmla="*/ 111 w 187"/>
                <a:gd name="T5" fmla="*/ 68 h 214"/>
                <a:gd name="T6" fmla="*/ 110 w 187"/>
                <a:gd name="T7" fmla="*/ 71 h 214"/>
                <a:gd name="T8" fmla="*/ 106 w 187"/>
                <a:gd name="T9" fmla="*/ 77 h 214"/>
                <a:gd name="T10" fmla="*/ 101 w 187"/>
                <a:gd name="T11" fmla="*/ 86 h 214"/>
                <a:gd name="T12" fmla="*/ 95 w 187"/>
                <a:gd name="T13" fmla="*/ 96 h 214"/>
                <a:gd name="T14" fmla="*/ 88 w 187"/>
                <a:gd name="T15" fmla="*/ 108 h 214"/>
                <a:gd name="T16" fmla="*/ 82 w 187"/>
                <a:gd name="T17" fmla="*/ 117 h 214"/>
                <a:gd name="T18" fmla="*/ 77 w 187"/>
                <a:gd name="T19" fmla="*/ 125 h 214"/>
                <a:gd name="T20" fmla="*/ 73 w 187"/>
                <a:gd name="T21" fmla="*/ 128 h 214"/>
                <a:gd name="T22" fmla="*/ 69 w 187"/>
                <a:gd name="T23" fmla="*/ 130 h 214"/>
                <a:gd name="T24" fmla="*/ 63 w 187"/>
                <a:gd name="T25" fmla="*/ 131 h 214"/>
                <a:gd name="T26" fmla="*/ 56 w 187"/>
                <a:gd name="T27" fmla="*/ 134 h 214"/>
                <a:gd name="T28" fmla="*/ 49 w 187"/>
                <a:gd name="T29" fmla="*/ 135 h 214"/>
                <a:gd name="T30" fmla="*/ 41 w 187"/>
                <a:gd name="T31" fmla="*/ 137 h 214"/>
                <a:gd name="T32" fmla="*/ 34 w 187"/>
                <a:gd name="T33" fmla="*/ 139 h 214"/>
                <a:gd name="T34" fmla="*/ 29 w 187"/>
                <a:gd name="T35" fmla="*/ 140 h 214"/>
                <a:gd name="T36" fmla="*/ 28 w 187"/>
                <a:gd name="T37" fmla="*/ 140 h 214"/>
                <a:gd name="T38" fmla="*/ 0 w 187"/>
                <a:gd name="T39" fmla="*/ 140 h 214"/>
                <a:gd name="T40" fmla="*/ 6 w 187"/>
                <a:gd name="T41" fmla="*/ 214 h 214"/>
                <a:gd name="T42" fmla="*/ 11 w 187"/>
                <a:gd name="T43" fmla="*/ 212 h 214"/>
                <a:gd name="T44" fmla="*/ 25 w 187"/>
                <a:gd name="T45" fmla="*/ 207 h 214"/>
                <a:gd name="T46" fmla="*/ 45 w 187"/>
                <a:gd name="T47" fmla="*/ 199 h 214"/>
                <a:gd name="T48" fmla="*/ 68 w 187"/>
                <a:gd name="T49" fmla="*/ 190 h 214"/>
                <a:gd name="T50" fmla="*/ 91 w 187"/>
                <a:gd name="T51" fmla="*/ 181 h 214"/>
                <a:gd name="T52" fmla="*/ 111 w 187"/>
                <a:gd name="T53" fmla="*/ 173 h 214"/>
                <a:gd name="T54" fmla="*/ 128 w 187"/>
                <a:gd name="T55" fmla="*/ 168 h 214"/>
                <a:gd name="T56" fmla="*/ 136 w 187"/>
                <a:gd name="T57" fmla="*/ 166 h 214"/>
                <a:gd name="T58" fmla="*/ 141 w 187"/>
                <a:gd name="T59" fmla="*/ 159 h 214"/>
                <a:gd name="T60" fmla="*/ 143 w 187"/>
                <a:gd name="T61" fmla="*/ 145 h 214"/>
                <a:gd name="T62" fmla="*/ 146 w 187"/>
                <a:gd name="T63" fmla="*/ 132 h 214"/>
                <a:gd name="T64" fmla="*/ 146 w 187"/>
                <a:gd name="T65" fmla="*/ 126 h 214"/>
                <a:gd name="T66" fmla="*/ 187 w 187"/>
                <a:gd name="T67" fmla="*/ 80 h 214"/>
                <a:gd name="T68" fmla="*/ 183 w 187"/>
                <a:gd name="T69" fmla="*/ 53 h 214"/>
                <a:gd name="T70" fmla="*/ 187 w 187"/>
                <a:gd name="T71" fmla="*/ 33 h 214"/>
                <a:gd name="T72" fmla="*/ 174 w 187"/>
                <a:gd name="T73" fmla="*/ 8 h 214"/>
                <a:gd name="T74" fmla="*/ 152 w 187"/>
                <a:gd name="T75" fmla="*/ 0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7" h="214">
                  <a:moveTo>
                    <a:pt x="152" y="0"/>
                  </a:moveTo>
                  <a:lnTo>
                    <a:pt x="136" y="44"/>
                  </a:lnTo>
                  <a:lnTo>
                    <a:pt x="111" y="68"/>
                  </a:lnTo>
                  <a:lnTo>
                    <a:pt x="110" y="71"/>
                  </a:lnTo>
                  <a:lnTo>
                    <a:pt x="106" y="77"/>
                  </a:lnTo>
                  <a:lnTo>
                    <a:pt x="101" y="86"/>
                  </a:lnTo>
                  <a:lnTo>
                    <a:pt x="95" y="96"/>
                  </a:lnTo>
                  <a:lnTo>
                    <a:pt x="88" y="108"/>
                  </a:lnTo>
                  <a:lnTo>
                    <a:pt x="82" y="117"/>
                  </a:lnTo>
                  <a:lnTo>
                    <a:pt x="77" y="125"/>
                  </a:lnTo>
                  <a:lnTo>
                    <a:pt x="73" y="128"/>
                  </a:lnTo>
                  <a:lnTo>
                    <a:pt x="69" y="130"/>
                  </a:lnTo>
                  <a:lnTo>
                    <a:pt x="63" y="131"/>
                  </a:lnTo>
                  <a:lnTo>
                    <a:pt x="56" y="134"/>
                  </a:lnTo>
                  <a:lnTo>
                    <a:pt x="49" y="135"/>
                  </a:lnTo>
                  <a:lnTo>
                    <a:pt x="41" y="137"/>
                  </a:lnTo>
                  <a:lnTo>
                    <a:pt x="34" y="139"/>
                  </a:lnTo>
                  <a:lnTo>
                    <a:pt x="29" y="140"/>
                  </a:lnTo>
                  <a:lnTo>
                    <a:pt x="28" y="140"/>
                  </a:lnTo>
                  <a:lnTo>
                    <a:pt x="0" y="140"/>
                  </a:lnTo>
                  <a:lnTo>
                    <a:pt x="6" y="214"/>
                  </a:lnTo>
                  <a:lnTo>
                    <a:pt x="11" y="212"/>
                  </a:lnTo>
                  <a:lnTo>
                    <a:pt x="25" y="207"/>
                  </a:lnTo>
                  <a:lnTo>
                    <a:pt x="45" y="199"/>
                  </a:lnTo>
                  <a:lnTo>
                    <a:pt x="68" y="190"/>
                  </a:lnTo>
                  <a:lnTo>
                    <a:pt x="91" y="181"/>
                  </a:lnTo>
                  <a:lnTo>
                    <a:pt x="111" y="173"/>
                  </a:lnTo>
                  <a:lnTo>
                    <a:pt x="128" y="168"/>
                  </a:lnTo>
                  <a:lnTo>
                    <a:pt x="136" y="166"/>
                  </a:lnTo>
                  <a:lnTo>
                    <a:pt x="141" y="159"/>
                  </a:lnTo>
                  <a:lnTo>
                    <a:pt x="143" y="145"/>
                  </a:lnTo>
                  <a:lnTo>
                    <a:pt x="146" y="132"/>
                  </a:lnTo>
                  <a:lnTo>
                    <a:pt x="146" y="126"/>
                  </a:lnTo>
                  <a:lnTo>
                    <a:pt x="187" y="80"/>
                  </a:lnTo>
                  <a:lnTo>
                    <a:pt x="183" y="53"/>
                  </a:lnTo>
                  <a:lnTo>
                    <a:pt x="187" y="33"/>
                  </a:lnTo>
                  <a:lnTo>
                    <a:pt x="174" y="8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8" name="Freeform 42"/>
            <p:cNvSpPr>
              <a:spLocks/>
            </p:cNvSpPr>
            <p:nvPr/>
          </p:nvSpPr>
          <p:spPr bwMode="auto">
            <a:xfrm>
              <a:off x="4137" y="3265"/>
              <a:ext cx="167" cy="41"/>
            </a:xfrm>
            <a:custGeom>
              <a:avLst/>
              <a:gdLst>
                <a:gd name="T0" fmla="*/ 83 w 167"/>
                <a:gd name="T1" fmla="*/ 41 h 41"/>
                <a:gd name="T2" fmla="*/ 100 w 167"/>
                <a:gd name="T3" fmla="*/ 41 h 41"/>
                <a:gd name="T4" fmla="*/ 115 w 167"/>
                <a:gd name="T5" fmla="*/ 39 h 41"/>
                <a:gd name="T6" fmla="*/ 129 w 167"/>
                <a:gd name="T7" fmla="*/ 37 h 41"/>
                <a:gd name="T8" fmla="*/ 142 w 167"/>
                <a:gd name="T9" fmla="*/ 34 h 41"/>
                <a:gd name="T10" fmla="*/ 153 w 167"/>
                <a:gd name="T11" fmla="*/ 32 h 41"/>
                <a:gd name="T12" fmla="*/ 160 w 167"/>
                <a:gd name="T13" fmla="*/ 28 h 41"/>
                <a:gd name="T14" fmla="*/ 165 w 167"/>
                <a:gd name="T15" fmla="*/ 24 h 41"/>
                <a:gd name="T16" fmla="*/ 167 w 167"/>
                <a:gd name="T17" fmla="*/ 20 h 41"/>
                <a:gd name="T18" fmla="*/ 165 w 167"/>
                <a:gd name="T19" fmla="*/ 16 h 41"/>
                <a:gd name="T20" fmla="*/ 160 w 167"/>
                <a:gd name="T21" fmla="*/ 12 h 41"/>
                <a:gd name="T22" fmla="*/ 153 w 167"/>
                <a:gd name="T23" fmla="*/ 9 h 41"/>
                <a:gd name="T24" fmla="*/ 142 w 167"/>
                <a:gd name="T25" fmla="*/ 6 h 41"/>
                <a:gd name="T26" fmla="*/ 129 w 167"/>
                <a:gd name="T27" fmla="*/ 3 h 41"/>
                <a:gd name="T28" fmla="*/ 115 w 167"/>
                <a:gd name="T29" fmla="*/ 1 h 41"/>
                <a:gd name="T30" fmla="*/ 100 w 167"/>
                <a:gd name="T31" fmla="*/ 0 h 41"/>
                <a:gd name="T32" fmla="*/ 83 w 167"/>
                <a:gd name="T33" fmla="*/ 0 h 41"/>
                <a:gd name="T34" fmla="*/ 67 w 167"/>
                <a:gd name="T35" fmla="*/ 0 h 41"/>
                <a:gd name="T36" fmla="*/ 51 w 167"/>
                <a:gd name="T37" fmla="*/ 1 h 41"/>
                <a:gd name="T38" fmla="*/ 37 w 167"/>
                <a:gd name="T39" fmla="*/ 3 h 41"/>
                <a:gd name="T40" fmla="*/ 24 w 167"/>
                <a:gd name="T41" fmla="*/ 6 h 41"/>
                <a:gd name="T42" fmla="*/ 14 w 167"/>
                <a:gd name="T43" fmla="*/ 9 h 41"/>
                <a:gd name="T44" fmla="*/ 6 w 167"/>
                <a:gd name="T45" fmla="*/ 12 h 41"/>
                <a:gd name="T46" fmla="*/ 1 w 167"/>
                <a:gd name="T47" fmla="*/ 16 h 41"/>
                <a:gd name="T48" fmla="*/ 0 w 167"/>
                <a:gd name="T49" fmla="*/ 20 h 41"/>
                <a:gd name="T50" fmla="*/ 1 w 167"/>
                <a:gd name="T51" fmla="*/ 24 h 41"/>
                <a:gd name="T52" fmla="*/ 6 w 167"/>
                <a:gd name="T53" fmla="*/ 28 h 41"/>
                <a:gd name="T54" fmla="*/ 14 w 167"/>
                <a:gd name="T55" fmla="*/ 32 h 41"/>
                <a:gd name="T56" fmla="*/ 24 w 167"/>
                <a:gd name="T57" fmla="*/ 34 h 41"/>
                <a:gd name="T58" fmla="*/ 37 w 167"/>
                <a:gd name="T59" fmla="*/ 37 h 41"/>
                <a:gd name="T60" fmla="*/ 51 w 167"/>
                <a:gd name="T61" fmla="*/ 39 h 41"/>
                <a:gd name="T62" fmla="*/ 67 w 167"/>
                <a:gd name="T63" fmla="*/ 41 h 41"/>
                <a:gd name="T64" fmla="*/ 83 w 167"/>
                <a:gd name="T65" fmla="*/ 41 h 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7" h="41">
                  <a:moveTo>
                    <a:pt x="83" y="41"/>
                  </a:moveTo>
                  <a:lnTo>
                    <a:pt x="100" y="41"/>
                  </a:lnTo>
                  <a:lnTo>
                    <a:pt x="115" y="39"/>
                  </a:lnTo>
                  <a:lnTo>
                    <a:pt x="129" y="37"/>
                  </a:lnTo>
                  <a:lnTo>
                    <a:pt x="142" y="34"/>
                  </a:lnTo>
                  <a:lnTo>
                    <a:pt x="153" y="32"/>
                  </a:lnTo>
                  <a:lnTo>
                    <a:pt x="160" y="28"/>
                  </a:lnTo>
                  <a:lnTo>
                    <a:pt x="165" y="24"/>
                  </a:lnTo>
                  <a:lnTo>
                    <a:pt x="167" y="20"/>
                  </a:lnTo>
                  <a:lnTo>
                    <a:pt x="165" y="16"/>
                  </a:lnTo>
                  <a:lnTo>
                    <a:pt x="160" y="12"/>
                  </a:lnTo>
                  <a:lnTo>
                    <a:pt x="153" y="9"/>
                  </a:lnTo>
                  <a:lnTo>
                    <a:pt x="142" y="6"/>
                  </a:lnTo>
                  <a:lnTo>
                    <a:pt x="129" y="3"/>
                  </a:lnTo>
                  <a:lnTo>
                    <a:pt x="115" y="1"/>
                  </a:lnTo>
                  <a:lnTo>
                    <a:pt x="100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51" y="1"/>
                  </a:lnTo>
                  <a:lnTo>
                    <a:pt x="37" y="3"/>
                  </a:lnTo>
                  <a:lnTo>
                    <a:pt x="24" y="6"/>
                  </a:lnTo>
                  <a:lnTo>
                    <a:pt x="14" y="9"/>
                  </a:lnTo>
                  <a:lnTo>
                    <a:pt x="6" y="12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6" y="28"/>
                  </a:lnTo>
                  <a:lnTo>
                    <a:pt x="14" y="32"/>
                  </a:lnTo>
                  <a:lnTo>
                    <a:pt x="24" y="34"/>
                  </a:lnTo>
                  <a:lnTo>
                    <a:pt x="37" y="37"/>
                  </a:lnTo>
                  <a:lnTo>
                    <a:pt x="51" y="39"/>
                  </a:lnTo>
                  <a:lnTo>
                    <a:pt x="67" y="41"/>
                  </a:lnTo>
                  <a:lnTo>
                    <a:pt x="83" y="41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9" name="Freeform 43"/>
            <p:cNvSpPr>
              <a:spLocks/>
            </p:cNvSpPr>
            <p:nvPr/>
          </p:nvSpPr>
          <p:spPr bwMode="auto">
            <a:xfrm>
              <a:off x="4063" y="2852"/>
              <a:ext cx="71" cy="71"/>
            </a:xfrm>
            <a:custGeom>
              <a:avLst/>
              <a:gdLst>
                <a:gd name="T0" fmla="*/ 71 w 71"/>
                <a:gd name="T1" fmla="*/ 12 h 71"/>
                <a:gd name="T2" fmla="*/ 65 w 71"/>
                <a:gd name="T3" fmla="*/ 7 h 71"/>
                <a:gd name="T4" fmla="*/ 59 w 71"/>
                <a:gd name="T5" fmla="*/ 3 h 71"/>
                <a:gd name="T6" fmla="*/ 50 w 71"/>
                <a:gd name="T7" fmla="*/ 2 h 71"/>
                <a:gd name="T8" fmla="*/ 41 w 71"/>
                <a:gd name="T9" fmla="*/ 0 h 71"/>
                <a:gd name="T10" fmla="*/ 33 w 71"/>
                <a:gd name="T11" fmla="*/ 2 h 71"/>
                <a:gd name="T12" fmla="*/ 25 w 71"/>
                <a:gd name="T13" fmla="*/ 3 h 71"/>
                <a:gd name="T14" fmla="*/ 17 w 71"/>
                <a:gd name="T15" fmla="*/ 7 h 71"/>
                <a:gd name="T16" fmla="*/ 12 w 71"/>
                <a:gd name="T17" fmla="*/ 11 h 71"/>
                <a:gd name="T18" fmla="*/ 7 w 71"/>
                <a:gd name="T19" fmla="*/ 16 h 71"/>
                <a:gd name="T20" fmla="*/ 3 w 71"/>
                <a:gd name="T21" fmla="*/ 22 h 71"/>
                <a:gd name="T22" fmla="*/ 1 w 71"/>
                <a:gd name="T23" fmla="*/ 29 h 71"/>
                <a:gd name="T24" fmla="*/ 0 w 71"/>
                <a:gd name="T25" fmla="*/ 36 h 71"/>
                <a:gd name="T26" fmla="*/ 2 w 71"/>
                <a:gd name="T27" fmla="*/ 48 h 71"/>
                <a:gd name="T28" fmla="*/ 7 w 71"/>
                <a:gd name="T29" fmla="*/ 57 h 71"/>
                <a:gd name="T30" fmla="*/ 16 w 71"/>
                <a:gd name="T31" fmla="*/ 66 h 71"/>
                <a:gd name="T32" fmla="*/ 26 w 71"/>
                <a:gd name="T33" fmla="*/ 71 h 71"/>
                <a:gd name="T34" fmla="*/ 71 w 71"/>
                <a:gd name="T35" fmla="*/ 12 h 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71">
                  <a:moveTo>
                    <a:pt x="71" y="12"/>
                  </a:moveTo>
                  <a:lnTo>
                    <a:pt x="65" y="7"/>
                  </a:lnTo>
                  <a:lnTo>
                    <a:pt x="59" y="3"/>
                  </a:lnTo>
                  <a:lnTo>
                    <a:pt x="50" y="2"/>
                  </a:lnTo>
                  <a:lnTo>
                    <a:pt x="41" y="0"/>
                  </a:lnTo>
                  <a:lnTo>
                    <a:pt x="33" y="2"/>
                  </a:lnTo>
                  <a:lnTo>
                    <a:pt x="25" y="3"/>
                  </a:lnTo>
                  <a:lnTo>
                    <a:pt x="17" y="7"/>
                  </a:lnTo>
                  <a:lnTo>
                    <a:pt x="12" y="11"/>
                  </a:lnTo>
                  <a:lnTo>
                    <a:pt x="7" y="16"/>
                  </a:lnTo>
                  <a:lnTo>
                    <a:pt x="3" y="22"/>
                  </a:lnTo>
                  <a:lnTo>
                    <a:pt x="1" y="29"/>
                  </a:lnTo>
                  <a:lnTo>
                    <a:pt x="0" y="36"/>
                  </a:lnTo>
                  <a:lnTo>
                    <a:pt x="2" y="48"/>
                  </a:lnTo>
                  <a:lnTo>
                    <a:pt x="7" y="57"/>
                  </a:lnTo>
                  <a:lnTo>
                    <a:pt x="16" y="66"/>
                  </a:lnTo>
                  <a:lnTo>
                    <a:pt x="26" y="71"/>
                  </a:lnTo>
                  <a:lnTo>
                    <a:pt x="71" y="12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0" name="Freeform 44"/>
            <p:cNvSpPr>
              <a:spLocks/>
            </p:cNvSpPr>
            <p:nvPr/>
          </p:nvSpPr>
          <p:spPr bwMode="auto">
            <a:xfrm>
              <a:off x="4159" y="2728"/>
              <a:ext cx="65" cy="67"/>
            </a:xfrm>
            <a:custGeom>
              <a:avLst/>
              <a:gdLst>
                <a:gd name="T0" fmla="*/ 65 w 65"/>
                <a:gd name="T1" fmla="*/ 28 h 67"/>
                <a:gd name="T2" fmla="*/ 65 w 65"/>
                <a:gd name="T3" fmla="*/ 15 h 67"/>
                <a:gd name="T4" fmla="*/ 61 w 65"/>
                <a:gd name="T5" fmla="*/ 6 h 67"/>
                <a:gd name="T6" fmla="*/ 55 w 65"/>
                <a:gd name="T7" fmla="*/ 1 h 67"/>
                <a:gd name="T8" fmla="*/ 41 w 65"/>
                <a:gd name="T9" fmla="*/ 0 h 67"/>
                <a:gd name="T10" fmla="*/ 33 w 65"/>
                <a:gd name="T11" fmla="*/ 1 h 67"/>
                <a:gd name="T12" fmla="*/ 25 w 65"/>
                <a:gd name="T13" fmla="*/ 3 h 67"/>
                <a:gd name="T14" fmla="*/ 18 w 65"/>
                <a:gd name="T15" fmla="*/ 6 h 67"/>
                <a:gd name="T16" fmla="*/ 13 w 65"/>
                <a:gd name="T17" fmla="*/ 10 h 67"/>
                <a:gd name="T18" fmla="*/ 7 w 65"/>
                <a:gd name="T19" fmla="*/ 15 h 67"/>
                <a:gd name="T20" fmla="*/ 4 w 65"/>
                <a:gd name="T21" fmla="*/ 22 h 67"/>
                <a:gd name="T22" fmla="*/ 1 w 65"/>
                <a:gd name="T23" fmla="*/ 28 h 67"/>
                <a:gd name="T24" fmla="*/ 0 w 65"/>
                <a:gd name="T25" fmla="*/ 36 h 67"/>
                <a:gd name="T26" fmla="*/ 2 w 65"/>
                <a:gd name="T27" fmla="*/ 49 h 67"/>
                <a:gd name="T28" fmla="*/ 7 w 65"/>
                <a:gd name="T29" fmla="*/ 59 h 67"/>
                <a:gd name="T30" fmla="*/ 18 w 65"/>
                <a:gd name="T31" fmla="*/ 64 h 67"/>
                <a:gd name="T32" fmla="*/ 33 w 65"/>
                <a:gd name="T33" fmla="*/ 67 h 67"/>
                <a:gd name="T34" fmla="*/ 65 w 65"/>
                <a:gd name="T35" fmla="*/ 28 h 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67">
                  <a:moveTo>
                    <a:pt x="65" y="28"/>
                  </a:moveTo>
                  <a:lnTo>
                    <a:pt x="65" y="15"/>
                  </a:lnTo>
                  <a:lnTo>
                    <a:pt x="61" y="6"/>
                  </a:lnTo>
                  <a:lnTo>
                    <a:pt x="55" y="1"/>
                  </a:lnTo>
                  <a:lnTo>
                    <a:pt x="41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8" y="6"/>
                  </a:lnTo>
                  <a:lnTo>
                    <a:pt x="13" y="10"/>
                  </a:lnTo>
                  <a:lnTo>
                    <a:pt x="7" y="15"/>
                  </a:lnTo>
                  <a:lnTo>
                    <a:pt x="4" y="22"/>
                  </a:lnTo>
                  <a:lnTo>
                    <a:pt x="1" y="28"/>
                  </a:lnTo>
                  <a:lnTo>
                    <a:pt x="0" y="36"/>
                  </a:lnTo>
                  <a:lnTo>
                    <a:pt x="2" y="49"/>
                  </a:lnTo>
                  <a:lnTo>
                    <a:pt x="7" y="59"/>
                  </a:lnTo>
                  <a:lnTo>
                    <a:pt x="18" y="64"/>
                  </a:lnTo>
                  <a:lnTo>
                    <a:pt x="33" y="67"/>
                  </a:lnTo>
                  <a:lnTo>
                    <a:pt x="65" y="28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1" name="Freeform 45"/>
            <p:cNvSpPr>
              <a:spLocks/>
            </p:cNvSpPr>
            <p:nvPr/>
          </p:nvSpPr>
          <p:spPr bwMode="auto">
            <a:xfrm>
              <a:off x="2048" y="2972"/>
              <a:ext cx="245" cy="104"/>
            </a:xfrm>
            <a:custGeom>
              <a:avLst/>
              <a:gdLst>
                <a:gd name="T0" fmla="*/ 9 w 245"/>
                <a:gd name="T1" fmla="*/ 51 h 104"/>
                <a:gd name="T2" fmla="*/ 29 w 245"/>
                <a:gd name="T3" fmla="*/ 4 h 104"/>
                <a:gd name="T4" fmla="*/ 33 w 245"/>
                <a:gd name="T5" fmla="*/ 4 h 104"/>
                <a:gd name="T6" fmla="*/ 42 w 245"/>
                <a:gd name="T7" fmla="*/ 1 h 104"/>
                <a:gd name="T8" fmla="*/ 52 w 245"/>
                <a:gd name="T9" fmla="*/ 0 h 104"/>
                <a:gd name="T10" fmla="*/ 60 w 245"/>
                <a:gd name="T11" fmla="*/ 0 h 104"/>
                <a:gd name="T12" fmla="*/ 68 w 245"/>
                <a:gd name="T13" fmla="*/ 0 h 104"/>
                <a:gd name="T14" fmla="*/ 77 w 245"/>
                <a:gd name="T15" fmla="*/ 1 h 104"/>
                <a:gd name="T16" fmla="*/ 87 w 245"/>
                <a:gd name="T17" fmla="*/ 2 h 104"/>
                <a:gd name="T18" fmla="*/ 93 w 245"/>
                <a:gd name="T19" fmla="*/ 4 h 104"/>
                <a:gd name="T20" fmla="*/ 101 w 245"/>
                <a:gd name="T21" fmla="*/ 8 h 104"/>
                <a:gd name="T22" fmla="*/ 109 w 245"/>
                <a:gd name="T23" fmla="*/ 14 h 104"/>
                <a:gd name="T24" fmla="*/ 116 w 245"/>
                <a:gd name="T25" fmla="*/ 19 h 104"/>
                <a:gd name="T26" fmla="*/ 119 w 245"/>
                <a:gd name="T27" fmla="*/ 22 h 104"/>
                <a:gd name="T28" fmla="*/ 124 w 245"/>
                <a:gd name="T29" fmla="*/ 22 h 104"/>
                <a:gd name="T30" fmla="*/ 134 w 245"/>
                <a:gd name="T31" fmla="*/ 19 h 104"/>
                <a:gd name="T32" fmla="*/ 146 w 245"/>
                <a:gd name="T33" fmla="*/ 18 h 104"/>
                <a:gd name="T34" fmla="*/ 154 w 245"/>
                <a:gd name="T35" fmla="*/ 18 h 104"/>
                <a:gd name="T36" fmla="*/ 157 w 245"/>
                <a:gd name="T37" fmla="*/ 18 h 104"/>
                <a:gd name="T38" fmla="*/ 163 w 245"/>
                <a:gd name="T39" fmla="*/ 18 h 104"/>
                <a:gd name="T40" fmla="*/ 168 w 245"/>
                <a:gd name="T41" fmla="*/ 18 h 104"/>
                <a:gd name="T42" fmla="*/ 175 w 245"/>
                <a:gd name="T43" fmla="*/ 18 h 104"/>
                <a:gd name="T44" fmla="*/ 182 w 245"/>
                <a:gd name="T45" fmla="*/ 19 h 104"/>
                <a:gd name="T46" fmla="*/ 187 w 245"/>
                <a:gd name="T47" fmla="*/ 19 h 104"/>
                <a:gd name="T48" fmla="*/ 192 w 245"/>
                <a:gd name="T49" fmla="*/ 20 h 104"/>
                <a:gd name="T50" fmla="*/ 196 w 245"/>
                <a:gd name="T51" fmla="*/ 22 h 104"/>
                <a:gd name="T52" fmla="*/ 201 w 245"/>
                <a:gd name="T53" fmla="*/ 24 h 104"/>
                <a:gd name="T54" fmla="*/ 209 w 245"/>
                <a:gd name="T55" fmla="*/ 27 h 104"/>
                <a:gd name="T56" fmla="*/ 216 w 245"/>
                <a:gd name="T57" fmla="*/ 31 h 104"/>
                <a:gd name="T58" fmla="*/ 225 w 245"/>
                <a:gd name="T59" fmla="*/ 36 h 104"/>
                <a:gd name="T60" fmla="*/ 233 w 245"/>
                <a:gd name="T61" fmla="*/ 43 h 104"/>
                <a:gd name="T62" fmla="*/ 237 w 245"/>
                <a:gd name="T63" fmla="*/ 50 h 104"/>
                <a:gd name="T64" fmla="*/ 240 w 245"/>
                <a:gd name="T65" fmla="*/ 55 h 104"/>
                <a:gd name="T66" fmla="*/ 241 w 245"/>
                <a:gd name="T67" fmla="*/ 58 h 104"/>
                <a:gd name="T68" fmla="*/ 245 w 245"/>
                <a:gd name="T69" fmla="*/ 88 h 104"/>
                <a:gd name="T70" fmla="*/ 243 w 245"/>
                <a:gd name="T71" fmla="*/ 104 h 104"/>
                <a:gd name="T72" fmla="*/ 242 w 245"/>
                <a:gd name="T73" fmla="*/ 101 h 104"/>
                <a:gd name="T74" fmla="*/ 237 w 245"/>
                <a:gd name="T75" fmla="*/ 96 h 104"/>
                <a:gd name="T76" fmla="*/ 231 w 245"/>
                <a:gd name="T77" fmla="*/ 88 h 104"/>
                <a:gd name="T78" fmla="*/ 223 w 245"/>
                <a:gd name="T79" fmla="*/ 78 h 104"/>
                <a:gd name="T80" fmla="*/ 214 w 245"/>
                <a:gd name="T81" fmla="*/ 69 h 104"/>
                <a:gd name="T82" fmla="*/ 205 w 245"/>
                <a:gd name="T83" fmla="*/ 60 h 104"/>
                <a:gd name="T84" fmla="*/ 196 w 245"/>
                <a:gd name="T85" fmla="*/ 52 h 104"/>
                <a:gd name="T86" fmla="*/ 190 w 245"/>
                <a:gd name="T87" fmla="*/ 49 h 104"/>
                <a:gd name="T88" fmla="*/ 183 w 245"/>
                <a:gd name="T89" fmla="*/ 46 h 104"/>
                <a:gd name="T90" fmla="*/ 174 w 245"/>
                <a:gd name="T91" fmla="*/ 45 h 104"/>
                <a:gd name="T92" fmla="*/ 165 w 245"/>
                <a:gd name="T93" fmla="*/ 43 h 104"/>
                <a:gd name="T94" fmla="*/ 156 w 245"/>
                <a:gd name="T95" fmla="*/ 42 h 104"/>
                <a:gd name="T96" fmla="*/ 147 w 245"/>
                <a:gd name="T97" fmla="*/ 41 h 104"/>
                <a:gd name="T98" fmla="*/ 141 w 245"/>
                <a:gd name="T99" fmla="*/ 40 h 104"/>
                <a:gd name="T100" fmla="*/ 136 w 245"/>
                <a:gd name="T101" fmla="*/ 40 h 104"/>
                <a:gd name="T102" fmla="*/ 134 w 245"/>
                <a:gd name="T103" fmla="*/ 40 h 104"/>
                <a:gd name="T104" fmla="*/ 96 w 245"/>
                <a:gd name="T105" fmla="*/ 31 h 104"/>
                <a:gd name="T106" fmla="*/ 51 w 245"/>
                <a:gd name="T107" fmla="*/ 27 h 104"/>
                <a:gd name="T108" fmla="*/ 0 w 245"/>
                <a:gd name="T109" fmla="*/ 78 h 104"/>
                <a:gd name="T110" fmla="*/ 9 w 245"/>
                <a:gd name="T111" fmla="*/ 51 h 1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45" h="104">
                  <a:moveTo>
                    <a:pt x="9" y="51"/>
                  </a:moveTo>
                  <a:lnTo>
                    <a:pt x="29" y="4"/>
                  </a:lnTo>
                  <a:lnTo>
                    <a:pt x="33" y="4"/>
                  </a:lnTo>
                  <a:lnTo>
                    <a:pt x="42" y="1"/>
                  </a:lnTo>
                  <a:lnTo>
                    <a:pt x="52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7" y="2"/>
                  </a:lnTo>
                  <a:lnTo>
                    <a:pt x="93" y="4"/>
                  </a:lnTo>
                  <a:lnTo>
                    <a:pt x="101" y="8"/>
                  </a:lnTo>
                  <a:lnTo>
                    <a:pt x="109" y="14"/>
                  </a:lnTo>
                  <a:lnTo>
                    <a:pt x="116" y="19"/>
                  </a:lnTo>
                  <a:lnTo>
                    <a:pt x="119" y="22"/>
                  </a:lnTo>
                  <a:lnTo>
                    <a:pt x="124" y="22"/>
                  </a:lnTo>
                  <a:lnTo>
                    <a:pt x="134" y="19"/>
                  </a:lnTo>
                  <a:lnTo>
                    <a:pt x="146" y="18"/>
                  </a:lnTo>
                  <a:lnTo>
                    <a:pt x="154" y="18"/>
                  </a:lnTo>
                  <a:lnTo>
                    <a:pt x="157" y="18"/>
                  </a:lnTo>
                  <a:lnTo>
                    <a:pt x="163" y="18"/>
                  </a:lnTo>
                  <a:lnTo>
                    <a:pt x="168" y="18"/>
                  </a:lnTo>
                  <a:lnTo>
                    <a:pt x="175" y="18"/>
                  </a:lnTo>
                  <a:lnTo>
                    <a:pt x="182" y="19"/>
                  </a:lnTo>
                  <a:lnTo>
                    <a:pt x="187" y="19"/>
                  </a:lnTo>
                  <a:lnTo>
                    <a:pt x="192" y="20"/>
                  </a:lnTo>
                  <a:lnTo>
                    <a:pt x="196" y="22"/>
                  </a:lnTo>
                  <a:lnTo>
                    <a:pt x="201" y="24"/>
                  </a:lnTo>
                  <a:lnTo>
                    <a:pt x="209" y="27"/>
                  </a:lnTo>
                  <a:lnTo>
                    <a:pt x="216" y="31"/>
                  </a:lnTo>
                  <a:lnTo>
                    <a:pt x="225" y="36"/>
                  </a:lnTo>
                  <a:lnTo>
                    <a:pt x="233" y="43"/>
                  </a:lnTo>
                  <a:lnTo>
                    <a:pt x="237" y="50"/>
                  </a:lnTo>
                  <a:lnTo>
                    <a:pt x="240" y="55"/>
                  </a:lnTo>
                  <a:lnTo>
                    <a:pt x="241" y="58"/>
                  </a:lnTo>
                  <a:lnTo>
                    <a:pt x="245" y="88"/>
                  </a:lnTo>
                  <a:lnTo>
                    <a:pt x="243" y="104"/>
                  </a:lnTo>
                  <a:lnTo>
                    <a:pt x="242" y="101"/>
                  </a:lnTo>
                  <a:lnTo>
                    <a:pt x="237" y="96"/>
                  </a:lnTo>
                  <a:lnTo>
                    <a:pt x="231" y="88"/>
                  </a:lnTo>
                  <a:lnTo>
                    <a:pt x="223" y="78"/>
                  </a:lnTo>
                  <a:lnTo>
                    <a:pt x="214" y="69"/>
                  </a:lnTo>
                  <a:lnTo>
                    <a:pt x="205" y="60"/>
                  </a:lnTo>
                  <a:lnTo>
                    <a:pt x="196" y="52"/>
                  </a:lnTo>
                  <a:lnTo>
                    <a:pt x="190" y="49"/>
                  </a:lnTo>
                  <a:lnTo>
                    <a:pt x="183" y="46"/>
                  </a:lnTo>
                  <a:lnTo>
                    <a:pt x="174" y="45"/>
                  </a:lnTo>
                  <a:lnTo>
                    <a:pt x="165" y="43"/>
                  </a:lnTo>
                  <a:lnTo>
                    <a:pt x="156" y="42"/>
                  </a:lnTo>
                  <a:lnTo>
                    <a:pt x="147" y="41"/>
                  </a:lnTo>
                  <a:lnTo>
                    <a:pt x="141" y="40"/>
                  </a:lnTo>
                  <a:lnTo>
                    <a:pt x="136" y="40"/>
                  </a:lnTo>
                  <a:lnTo>
                    <a:pt x="134" y="40"/>
                  </a:lnTo>
                  <a:lnTo>
                    <a:pt x="96" y="31"/>
                  </a:lnTo>
                  <a:lnTo>
                    <a:pt x="51" y="27"/>
                  </a:lnTo>
                  <a:lnTo>
                    <a:pt x="0" y="78"/>
                  </a:lnTo>
                  <a:lnTo>
                    <a:pt x="9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2" name="Freeform 46"/>
            <p:cNvSpPr>
              <a:spLocks/>
            </p:cNvSpPr>
            <p:nvPr/>
          </p:nvSpPr>
          <p:spPr bwMode="auto">
            <a:xfrm>
              <a:off x="2291" y="3051"/>
              <a:ext cx="340" cy="38"/>
            </a:xfrm>
            <a:custGeom>
              <a:avLst/>
              <a:gdLst>
                <a:gd name="T0" fmla="*/ 0 w 340"/>
                <a:gd name="T1" fmla="*/ 33 h 38"/>
                <a:gd name="T2" fmla="*/ 76 w 340"/>
                <a:gd name="T3" fmla="*/ 27 h 38"/>
                <a:gd name="T4" fmla="*/ 80 w 340"/>
                <a:gd name="T5" fmla="*/ 27 h 38"/>
                <a:gd name="T6" fmla="*/ 93 w 340"/>
                <a:gd name="T7" fmla="*/ 29 h 38"/>
                <a:gd name="T8" fmla="*/ 109 w 340"/>
                <a:gd name="T9" fmla="*/ 29 h 38"/>
                <a:gd name="T10" fmla="*/ 129 w 340"/>
                <a:gd name="T11" fmla="*/ 30 h 38"/>
                <a:gd name="T12" fmla="*/ 149 w 340"/>
                <a:gd name="T13" fmla="*/ 31 h 38"/>
                <a:gd name="T14" fmla="*/ 167 w 340"/>
                <a:gd name="T15" fmla="*/ 31 h 38"/>
                <a:gd name="T16" fmla="*/ 181 w 340"/>
                <a:gd name="T17" fmla="*/ 33 h 38"/>
                <a:gd name="T18" fmla="*/ 189 w 340"/>
                <a:gd name="T19" fmla="*/ 33 h 38"/>
                <a:gd name="T20" fmla="*/ 195 w 340"/>
                <a:gd name="T21" fmla="*/ 33 h 38"/>
                <a:gd name="T22" fmla="*/ 207 w 340"/>
                <a:gd name="T23" fmla="*/ 33 h 38"/>
                <a:gd name="T24" fmla="*/ 221 w 340"/>
                <a:gd name="T25" fmla="*/ 33 h 38"/>
                <a:gd name="T26" fmla="*/ 236 w 340"/>
                <a:gd name="T27" fmla="*/ 34 h 38"/>
                <a:gd name="T28" fmla="*/ 252 w 340"/>
                <a:gd name="T29" fmla="*/ 34 h 38"/>
                <a:gd name="T30" fmla="*/ 265 w 340"/>
                <a:gd name="T31" fmla="*/ 35 h 38"/>
                <a:gd name="T32" fmla="*/ 275 w 340"/>
                <a:gd name="T33" fmla="*/ 35 h 38"/>
                <a:gd name="T34" fmla="*/ 280 w 340"/>
                <a:gd name="T35" fmla="*/ 36 h 38"/>
                <a:gd name="T36" fmla="*/ 285 w 340"/>
                <a:gd name="T37" fmla="*/ 36 h 38"/>
                <a:gd name="T38" fmla="*/ 293 w 340"/>
                <a:gd name="T39" fmla="*/ 38 h 38"/>
                <a:gd name="T40" fmla="*/ 302 w 340"/>
                <a:gd name="T41" fmla="*/ 36 h 38"/>
                <a:gd name="T42" fmla="*/ 312 w 340"/>
                <a:gd name="T43" fmla="*/ 36 h 38"/>
                <a:gd name="T44" fmla="*/ 322 w 340"/>
                <a:gd name="T45" fmla="*/ 35 h 38"/>
                <a:gd name="T46" fmla="*/ 331 w 340"/>
                <a:gd name="T47" fmla="*/ 35 h 38"/>
                <a:gd name="T48" fmla="*/ 336 w 340"/>
                <a:gd name="T49" fmla="*/ 34 h 38"/>
                <a:gd name="T50" fmla="*/ 339 w 340"/>
                <a:gd name="T51" fmla="*/ 34 h 38"/>
                <a:gd name="T52" fmla="*/ 340 w 340"/>
                <a:gd name="T53" fmla="*/ 6 h 38"/>
                <a:gd name="T54" fmla="*/ 312 w 340"/>
                <a:gd name="T55" fmla="*/ 18 h 38"/>
                <a:gd name="T56" fmla="*/ 283 w 340"/>
                <a:gd name="T57" fmla="*/ 9 h 38"/>
                <a:gd name="T58" fmla="*/ 236 w 340"/>
                <a:gd name="T59" fmla="*/ 8 h 38"/>
                <a:gd name="T60" fmla="*/ 161 w 340"/>
                <a:gd name="T61" fmla="*/ 0 h 38"/>
                <a:gd name="T62" fmla="*/ 52 w 340"/>
                <a:gd name="T63" fmla="*/ 3 h 38"/>
                <a:gd name="T64" fmla="*/ 2 w 340"/>
                <a:gd name="T65" fmla="*/ 8 h 38"/>
                <a:gd name="T66" fmla="*/ 0 w 340"/>
                <a:gd name="T67" fmla="*/ 33 h 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40" h="38">
                  <a:moveTo>
                    <a:pt x="0" y="33"/>
                  </a:moveTo>
                  <a:lnTo>
                    <a:pt x="76" y="27"/>
                  </a:lnTo>
                  <a:lnTo>
                    <a:pt x="80" y="27"/>
                  </a:lnTo>
                  <a:lnTo>
                    <a:pt x="93" y="29"/>
                  </a:lnTo>
                  <a:lnTo>
                    <a:pt x="109" y="29"/>
                  </a:lnTo>
                  <a:lnTo>
                    <a:pt x="129" y="30"/>
                  </a:lnTo>
                  <a:lnTo>
                    <a:pt x="149" y="31"/>
                  </a:lnTo>
                  <a:lnTo>
                    <a:pt x="167" y="31"/>
                  </a:lnTo>
                  <a:lnTo>
                    <a:pt x="181" y="33"/>
                  </a:lnTo>
                  <a:lnTo>
                    <a:pt x="189" y="33"/>
                  </a:lnTo>
                  <a:lnTo>
                    <a:pt x="195" y="33"/>
                  </a:lnTo>
                  <a:lnTo>
                    <a:pt x="207" y="33"/>
                  </a:lnTo>
                  <a:lnTo>
                    <a:pt x="221" y="33"/>
                  </a:lnTo>
                  <a:lnTo>
                    <a:pt x="236" y="34"/>
                  </a:lnTo>
                  <a:lnTo>
                    <a:pt x="252" y="34"/>
                  </a:lnTo>
                  <a:lnTo>
                    <a:pt x="265" y="35"/>
                  </a:lnTo>
                  <a:lnTo>
                    <a:pt x="275" y="35"/>
                  </a:lnTo>
                  <a:lnTo>
                    <a:pt x="280" y="36"/>
                  </a:lnTo>
                  <a:lnTo>
                    <a:pt x="285" y="36"/>
                  </a:lnTo>
                  <a:lnTo>
                    <a:pt x="293" y="38"/>
                  </a:lnTo>
                  <a:lnTo>
                    <a:pt x="302" y="36"/>
                  </a:lnTo>
                  <a:lnTo>
                    <a:pt x="312" y="36"/>
                  </a:lnTo>
                  <a:lnTo>
                    <a:pt x="322" y="35"/>
                  </a:lnTo>
                  <a:lnTo>
                    <a:pt x="331" y="35"/>
                  </a:lnTo>
                  <a:lnTo>
                    <a:pt x="336" y="34"/>
                  </a:lnTo>
                  <a:lnTo>
                    <a:pt x="339" y="34"/>
                  </a:lnTo>
                  <a:lnTo>
                    <a:pt x="340" y="6"/>
                  </a:lnTo>
                  <a:lnTo>
                    <a:pt x="312" y="18"/>
                  </a:lnTo>
                  <a:lnTo>
                    <a:pt x="283" y="9"/>
                  </a:lnTo>
                  <a:lnTo>
                    <a:pt x="236" y="8"/>
                  </a:lnTo>
                  <a:lnTo>
                    <a:pt x="161" y="0"/>
                  </a:lnTo>
                  <a:lnTo>
                    <a:pt x="52" y="3"/>
                  </a:lnTo>
                  <a:lnTo>
                    <a:pt x="2" y="8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3" name="Freeform 47"/>
            <p:cNvSpPr>
              <a:spLocks/>
            </p:cNvSpPr>
            <p:nvPr/>
          </p:nvSpPr>
          <p:spPr bwMode="auto">
            <a:xfrm>
              <a:off x="2663" y="3041"/>
              <a:ext cx="91" cy="22"/>
            </a:xfrm>
            <a:custGeom>
              <a:avLst/>
              <a:gdLst>
                <a:gd name="T0" fmla="*/ 0 w 91"/>
                <a:gd name="T1" fmla="*/ 0 h 22"/>
                <a:gd name="T2" fmla="*/ 29 w 91"/>
                <a:gd name="T3" fmla="*/ 16 h 22"/>
                <a:gd name="T4" fmla="*/ 49 w 91"/>
                <a:gd name="T5" fmla="*/ 22 h 22"/>
                <a:gd name="T6" fmla="*/ 77 w 91"/>
                <a:gd name="T7" fmla="*/ 19 h 22"/>
                <a:gd name="T8" fmla="*/ 91 w 91"/>
                <a:gd name="T9" fmla="*/ 7 h 22"/>
                <a:gd name="T10" fmla="*/ 61 w 91"/>
                <a:gd name="T11" fmla="*/ 9 h 22"/>
                <a:gd name="T12" fmla="*/ 0 w 9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22">
                  <a:moveTo>
                    <a:pt x="0" y="0"/>
                  </a:moveTo>
                  <a:lnTo>
                    <a:pt x="29" y="16"/>
                  </a:lnTo>
                  <a:lnTo>
                    <a:pt x="49" y="22"/>
                  </a:lnTo>
                  <a:lnTo>
                    <a:pt x="77" y="19"/>
                  </a:lnTo>
                  <a:lnTo>
                    <a:pt x="91" y="7"/>
                  </a:lnTo>
                  <a:lnTo>
                    <a:pt x="61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4" name="Freeform 48"/>
            <p:cNvSpPr>
              <a:spLocks/>
            </p:cNvSpPr>
            <p:nvPr/>
          </p:nvSpPr>
          <p:spPr bwMode="auto">
            <a:xfrm>
              <a:off x="2745" y="3000"/>
              <a:ext cx="551" cy="90"/>
            </a:xfrm>
            <a:custGeom>
              <a:avLst/>
              <a:gdLst>
                <a:gd name="T0" fmla="*/ 0 w 551"/>
                <a:gd name="T1" fmla="*/ 76 h 90"/>
                <a:gd name="T2" fmla="*/ 3 w 551"/>
                <a:gd name="T3" fmla="*/ 76 h 90"/>
                <a:gd name="T4" fmla="*/ 11 w 551"/>
                <a:gd name="T5" fmla="*/ 77 h 90"/>
                <a:gd name="T6" fmla="*/ 21 w 551"/>
                <a:gd name="T7" fmla="*/ 78 h 90"/>
                <a:gd name="T8" fmla="*/ 32 w 551"/>
                <a:gd name="T9" fmla="*/ 80 h 90"/>
                <a:gd name="T10" fmla="*/ 45 w 551"/>
                <a:gd name="T11" fmla="*/ 82 h 90"/>
                <a:gd name="T12" fmla="*/ 57 w 551"/>
                <a:gd name="T13" fmla="*/ 84 h 90"/>
                <a:gd name="T14" fmla="*/ 66 w 551"/>
                <a:gd name="T15" fmla="*/ 86 h 90"/>
                <a:gd name="T16" fmla="*/ 71 w 551"/>
                <a:gd name="T17" fmla="*/ 87 h 90"/>
                <a:gd name="T18" fmla="*/ 77 w 551"/>
                <a:gd name="T19" fmla="*/ 89 h 90"/>
                <a:gd name="T20" fmla="*/ 90 w 551"/>
                <a:gd name="T21" fmla="*/ 90 h 90"/>
                <a:gd name="T22" fmla="*/ 106 w 551"/>
                <a:gd name="T23" fmla="*/ 90 h 90"/>
                <a:gd name="T24" fmla="*/ 122 w 551"/>
                <a:gd name="T25" fmla="*/ 89 h 90"/>
                <a:gd name="T26" fmla="*/ 139 w 551"/>
                <a:gd name="T27" fmla="*/ 89 h 90"/>
                <a:gd name="T28" fmla="*/ 153 w 551"/>
                <a:gd name="T29" fmla="*/ 89 h 90"/>
                <a:gd name="T30" fmla="*/ 163 w 551"/>
                <a:gd name="T31" fmla="*/ 87 h 90"/>
                <a:gd name="T32" fmla="*/ 167 w 551"/>
                <a:gd name="T33" fmla="*/ 87 h 90"/>
                <a:gd name="T34" fmla="*/ 207 w 551"/>
                <a:gd name="T35" fmla="*/ 87 h 90"/>
                <a:gd name="T36" fmla="*/ 279 w 551"/>
                <a:gd name="T37" fmla="*/ 87 h 90"/>
                <a:gd name="T38" fmla="*/ 280 w 551"/>
                <a:gd name="T39" fmla="*/ 87 h 90"/>
                <a:gd name="T40" fmla="*/ 285 w 551"/>
                <a:gd name="T41" fmla="*/ 87 h 90"/>
                <a:gd name="T42" fmla="*/ 293 w 551"/>
                <a:gd name="T43" fmla="*/ 89 h 90"/>
                <a:gd name="T44" fmla="*/ 301 w 551"/>
                <a:gd name="T45" fmla="*/ 89 h 90"/>
                <a:gd name="T46" fmla="*/ 309 w 551"/>
                <a:gd name="T47" fmla="*/ 89 h 90"/>
                <a:gd name="T48" fmla="*/ 318 w 551"/>
                <a:gd name="T49" fmla="*/ 90 h 90"/>
                <a:gd name="T50" fmla="*/ 325 w 551"/>
                <a:gd name="T51" fmla="*/ 90 h 90"/>
                <a:gd name="T52" fmla="*/ 330 w 551"/>
                <a:gd name="T53" fmla="*/ 90 h 90"/>
                <a:gd name="T54" fmla="*/ 335 w 551"/>
                <a:gd name="T55" fmla="*/ 89 h 90"/>
                <a:gd name="T56" fmla="*/ 344 w 551"/>
                <a:gd name="T57" fmla="*/ 86 h 90"/>
                <a:gd name="T58" fmla="*/ 354 w 551"/>
                <a:gd name="T59" fmla="*/ 81 h 90"/>
                <a:gd name="T60" fmla="*/ 366 w 551"/>
                <a:gd name="T61" fmla="*/ 76 h 90"/>
                <a:gd name="T62" fmla="*/ 376 w 551"/>
                <a:gd name="T63" fmla="*/ 72 h 90"/>
                <a:gd name="T64" fmla="*/ 385 w 551"/>
                <a:gd name="T65" fmla="*/ 67 h 90"/>
                <a:gd name="T66" fmla="*/ 392 w 551"/>
                <a:gd name="T67" fmla="*/ 64 h 90"/>
                <a:gd name="T68" fmla="*/ 394 w 551"/>
                <a:gd name="T69" fmla="*/ 63 h 90"/>
                <a:gd name="T70" fmla="*/ 398 w 551"/>
                <a:gd name="T71" fmla="*/ 59 h 90"/>
                <a:gd name="T72" fmla="*/ 407 w 551"/>
                <a:gd name="T73" fmla="*/ 53 h 90"/>
                <a:gd name="T74" fmla="*/ 418 w 551"/>
                <a:gd name="T75" fmla="*/ 49 h 90"/>
                <a:gd name="T76" fmla="*/ 429 w 551"/>
                <a:gd name="T77" fmla="*/ 54 h 90"/>
                <a:gd name="T78" fmla="*/ 436 w 551"/>
                <a:gd name="T79" fmla="*/ 55 h 90"/>
                <a:gd name="T80" fmla="*/ 448 w 551"/>
                <a:gd name="T81" fmla="*/ 51 h 90"/>
                <a:gd name="T82" fmla="*/ 458 w 551"/>
                <a:gd name="T83" fmla="*/ 48 h 90"/>
                <a:gd name="T84" fmla="*/ 462 w 551"/>
                <a:gd name="T85" fmla="*/ 45 h 90"/>
                <a:gd name="T86" fmla="*/ 477 w 551"/>
                <a:gd name="T87" fmla="*/ 30 h 90"/>
                <a:gd name="T88" fmla="*/ 520 w 551"/>
                <a:gd name="T89" fmla="*/ 30 h 90"/>
                <a:gd name="T90" fmla="*/ 547 w 551"/>
                <a:gd name="T91" fmla="*/ 41 h 90"/>
                <a:gd name="T92" fmla="*/ 551 w 551"/>
                <a:gd name="T93" fmla="*/ 23 h 90"/>
                <a:gd name="T94" fmla="*/ 516 w 551"/>
                <a:gd name="T95" fmla="*/ 0 h 90"/>
                <a:gd name="T96" fmla="*/ 462 w 551"/>
                <a:gd name="T97" fmla="*/ 3 h 90"/>
                <a:gd name="T98" fmla="*/ 410 w 551"/>
                <a:gd name="T99" fmla="*/ 23 h 90"/>
                <a:gd name="T100" fmla="*/ 349 w 551"/>
                <a:gd name="T101" fmla="*/ 59 h 90"/>
                <a:gd name="T102" fmla="*/ 263 w 551"/>
                <a:gd name="T103" fmla="*/ 60 h 90"/>
                <a:gd name="T104" fmla="*/ 215 w 551"/>
                <a:gd name="T105" fmla="*/ 60 h 90"/>
                <a:gd name="T106" fmla="*/ 192 w 551"/>
                <a:gd name="T107" fmla="*/ 59 h 90"/>
                <a:gd name="T108" fmla="*/ 143 w 551"/>
                <a:gd name="T109" fmla="*/ 72 h 90"/>
                <a:gd name="T110" fmla="*/ 74 w 551"/>
                <a:gd name="T111" fmla="*/ 69 h 90"/>
                <a:gd name="T112" fmla="*/ 7 w 551"/>
                <a:gd name="T113" fmla="*/ 50 h 90"/>
                <a:gd name="T114" fmla="*/ 0 w 551"/>
                <a:gd name="T115" fmla="*/ 76 h 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1" h="90">
                  <a:moveTo>
                    <a:pt x="0" y="76"/>
                  </a:moveTo>
                  <a:lnTo>
                    <a:pt x="3" y="76"/>
                  </a:lnTo>
                  <a:lnTo>
                    <a:pt x="11" y="77"/>
                  </a:lnTo>
                  <a:lnTo>
                    <a:pt x="21" y="78"/>
                  </a:lnTo>
                  <a:lnTo>
                    <a:pt x="32" y="80"/>
                  </a:lnTo>
                  <a:lnTo>
                    <a:pt x="45" y="82"/>
                  </a:lnTo>
                  <a:lnTo>
                    <a:pt x="57" y="84"/>
                  </a:lnTo>
                  <a:lnTo>
                    <a:pt x="66" y="86"/>
                  </a:lnTo>
                  <a:lnTo>
                    <a:pt x="71" y="87"/>
                  </a:lnTo>
                  <a:lnTo>
                    <a:pt x="77" y="89"/>
                  </a:lnTo>
                  <a:lnTo>
                    <a:pt x="90" y="90"/>
                  </a:lnTo>
                  <a:lnTo>
                    <a:pt x="106" y="90"/>
                  </a:lnTo>
                  <a:lnTo>
                    <a:pt x="122" y="89"/>
                  </a:lnTo>
                  <a:lnTo>
                    <a:pt x="139" y="89"/>
                  </a:lnTo>
                  <a:lnTo>
                    <a:pt x="153" y="89"/>
                  </a:lnTo>
                  <a:lnTo>
                    <a:pt x="163" y="87"/>
                  </a:lnTo>
                  <a:lnTo>
                    <a:pt x="167" y="87"/>
                  </a:lnTo>
                  <a:lnTo>
                    <a:pt x="207" y="87"/>
                  </a:lnTo>
                  <a:lnTo>
                    <a:pt x="279" y="87"/>
                  </a:lnTo>
                  <a:lnTo>
                    <a:pt x="280" y="87"/>
                  </a:lnTo>
                  <a:lnTo>
                    <a:pt x="285" y="87"/>
                  </a:lnTo>
                  <a:lnTo>
                    <a:pt x="293" y="89"/>
                  </a:lnTo>
                  <a:lnTo>
                    <a:pt x="301" y="89"/>
                  </a:lnTo>
                  <a:lnTo>
                    <a:pt x="309" y="89"/>
                  </a:lnTo>
                  <a:lnTo>
                    <a:pt x="318" y="90"/>
                  </a:lnTo>
                  <a:lnTo>
                    <a:pt x="325" y="90"/>
                  </a:lnTo>
                  <a:lnTo>
                    <a:pt x="330" y="90"/>
                  </a:lnTo>
                  <a:lnTo>
                    <a:pt x="335" y="89"/>
                  </a:lnTo>
                  <a:lnTo>
                    <a:pt x="344" y="86"/>
                  </a:lnTo>
                  <a:lnTo>
                    <a:pt x="354" y="81"/>
                  </a:lnTo>
                  <a:lnTo>
                    <a:pt x="366" y="76"/>
                  </a:lnTo>
                  <a:lnTo>
                    <a:pt x="376" y="72"/>
                  </a:lnTo>
                  <a:lnTo>
                    <a:pt x="385" y="67"/>
                  </a:lnTo>
                  <a:lnTo>
                    <a:pt x="392" y="64"/>
                  </a:lnTo>
                  <a:lnTo>
                    <a:pt x="394" y="63"/>
                  </a:lnTo>
                  <a:lnTo>
                    <a:pt x="398" y="59"/>
                  </a:lnTo>
                  <a:lnTo>
                    <a:pt x="407" y="53"/>
                  </a:lnTo>
                  <a:lnTo>
                    <a:pt x="418" y="49"/>
                  </a:lnTo>
                  <a:lnTo>
                    <a:pt x="429" y="54"/>
                  </a:lnTo>
                  <a:lnTo>
                    <a:pt x="436" y="55"/>
                  </a:lnTo>
                  <a:lnTo>
                    <a:pt x="448" y="51"/>
                  </a:lnTo>
                  <a:lnTo>
                    <a:pt x="458" y="48"/>
                  </a:lnTo>
                  <a:lnTo>
                    <a:pt x="462" y="45"/>
                  </a:lnTo>
                  <a:lnTo>
                    <a:pt x="477" y="30"/>
                  </a:lnTo>
                  <a:lnTo>
                    <a:pt x="520" y="30"/>
                  </a:lnTo>
                  <a:lnTo>
                    <a:pt x="547" y="41"/>
                  </a:lnTo>
                  <a:lnTo>
                    <a:pt x="551" y="23"/>
                  </a:lnTo>
                  <a:lnTo>
                    <a:pt x="516" y="0"/>
                  </a:lnTo>
                  <a:lnTo>
                    <a:pt x="462" y="3"/>
                  </a:lnTo>
                  <a:lnTo>
                    <a:pt x="410" y="23"/>
                  </a:lnTo>
                  <a:lnTo>
                    <a:pt x="349" y="59"/>
                  </a:lnTo>
                  <a:lnTo>
                    <a:pt x="263" y="60"/>
                  </a:lnTo>
                  <a:lnTo>
                    <a:pt x="215" y="60"/>
                  </a:lnTo>
                  <a:lnTo>
                    <a:pt x="192" y="59"/>
                  </a:lnTo>
                  <a:lnTo>
                    <a:pt x="143" y="72"/>
                  </a:lnTo>
                  <a:lnTo>
                    <a:pt x="74" y="69"/>
                  </a:lnTo>
                  <a:lnTo>
                    <a:pt x="7" y="50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5" name="Freeform 49"/>
            <p:cNvSpPr>
              <a:spLocks/>
            </p:cNvSpPr>
            <p:nvPr/>
          </p:nvSpPr>
          <p:spPr bwMode="auto">
            <a:xfrm>
              <a:off x="3294" y="2929"/>
              <a:ext cx="267" cy="110"/>
            </a:xfrm>
            <a:custGeom>
              <a:avLst/>
              <a:gdLst>
                <a:gd name="T0" fmla="*/ 25 w 267"/>
                <a:gd name="T1" fmla="*/ 70 h 110"/>
                <a:gd name="T2" fmla="*/ 31 w 267"/>
                <a:gd name="T3" fmla="*/ 69 h 110"/>
                <a:gd name="T4" fmla="*/ 48 w 267"/>
                <a:gd name="T5" fmla="*/ 66 h 110"/>
                <a:gd name="T6" fmla="*/ 67 w 267"/>
                <a:gd name="T7" fmla="*/ 63 h 110"/>
                <a:gd name="T8" fmla="*/ 82 w 267"/>
                <a:gd name="T9" fmla="*/ 62 h 110"/>
                <a:gd name="T10" fmla="*/ 98 w 267"/>
                <a:gd name="T11" fmla="*/ 61 h 110"/>
                <a:gd name="T12" fmla="*/ 117 w 267"/>
                <a:gd name="T13" fmla="*/ 58 h 110"/>
                <a:gd name="T14" fmla="*/ 134 w 267"/>
                <a:gd name="T15" fmla="*/ 57 h 110"/>
                <a:gd name="T16" fmla="*/ 140 w 267"/>
                <a:gd name="T17" fmla="*/ 56 h 110"/>
                <a:gd name="T18" fmla="*/ 199 w 267"/>
                <a:gd name="T19" fmla="*/ 26 h 110"/>
                <a:gd name="T20" fmla="*/ 208 w 267"/>
                <a:gd name="T21" fmla="*/ 20 h 110"/>
                <a:gd name="T22" fmla="*/ 222 w 267"/>
                <a:gd name="T23" fmla="*/ 11 h 110"/>
                <a:gd name="T24" fmla="*/ 234 w 267"/>
                <a:gd name="T25" fmla="*/ 4 h 110"/>
                <a:gd name="T26" fmla="*/ 245 w 267"/>
                <a:gd name="T27" fmla="*/ 2 h 110"/>
                <a:gd name="T28" fmla="*/ 263 w 267"/>
                <a:gd name="T29" fmla="*/ 0 h 110"/>
                <a:gd name="T30" fmla="*/ 256 w 267"/>
                <a:gd name="T31" fmla="*/ 27 h 110"/>
                <a:gd name="T32" fmla="*/ 248 w 267"/>
                <a:gd name="T33" fmla="*/ 31 h 110"/>
                <a:gd name="T34" fmla="*/ 230 w 267"/>
                <a:gd name="T35" fmla="*/ 39 h 110"/>
                <a:gd name="T36" fmla="*/ 211 w 267"/>
                <a:gd name="T37" fmla="*/ 48 h 110"/>
                <a:gd name="T38" fmla="*/ 198 w 267"/>
                <a:gd name="T39" fmla="*/ 56 h 110"/>
                <a:gd name="T40" fmla="*/ 185 w 267"/>
                <a:gd name="T41" fmla="*/ 62 h 110"/>
                <a:gd name="T42" fmla="*/ 164 w 267"/>
                <a:gd name="T43" fmla="*/ 70 h 110"/>
                <a:gd name="T44" fmla="*/ 145 w 267"/>
                <a:gd name="T45" fmla="*/ 76 h 110"/>
                <a:gd name="T46" fmla="*/ 138 w 267"/>
                <a:gd name="T47" fmla="*/ 79 h 110"/>
                <a:gd name="T48" fmla="*/ 127 w 267"/>
                <a:gd name="T49" fmla="*/ 79 h 110"/>
                <a:gd name="T50" fmla="*/ 103 w 267"/>
                <a:gd name="T51" fmla="*/ 80 h 110"/>
                <a:gd name="T52" fmla="*/ 79 w 267"/>
                <a:gd name="T53" fmla="*/ 83 h 110"/>
                <a:gd name="T54" fmla="*/ 64 w 267"/>
                <a:gd name="T55" fmla="*/ 85 h 110"/>
                <a:gd name="T56" fmla="*/ 52 w 267"/>
                <a:gd name="T57" fmla="*/ 90 h 110"/>
                <a:gd name="T58" fmla="*/ 31 w 267"/>
                <a:gd name="T59" fmla="*/ 99 h 110"/>
                <a:gd name="T60" fmla="*/ 11 w 267"/>
                <a:gd name="T61" fmla="*/ 106 h 110"/>
                <a:gd name="T62" fmla="*/ 2 w 267"/>
                <a:gd name="T63" fmla="*/ 110 h 1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7" h="110">
                  <a:moveTo>
                    <a:pt x="0" y="95"/>
                  </a:moveTo>
                  <a:lnTo>
                    <a:pt x="25" y="70"/>
                  </a:lnTo>
                  <a:lnTo>
                    <a:pt x="26" y="70"/>
                  </a:lnTo>
                  <a:lnTo>
                    <a:pt x="31" y="69"/>
                  </a:lnTo>
                  <a:lnTo>
                    <a:pt x="39" y="67"/>
                  </a:lnTo>
                  <a:lnTo>
                    <a:pt x="48" y="66"/>
                  </a:lnTo>
                  <a:lnTo>
                    <a:pt x="57" y="65"/>
                  </a:lnTo>
                  <a:lnTo>
                    <a:pt x="67" y="63"/>
                  </a:lnTo>
                  <a:lnTo>
                    <a:pt x="76" y="62"/>
                  </a:lnTo>
                  <a:lnTo>
                    <a:pt x="82" y="62"/>
                  </a:lnTo>
                  <a:lnTo>
                    <a:pt x="89" y="62"/>
                  </a:lnTo>
                  <a:lnTo>
                    <a:pt x="98" y="61"/>
                  </a:lnTo>
                  <a:lnTo>
                    <a:pt x="108" y="60"/>
                  </a:lnTo>
                  <a:lnTo>
                    <a:pt x="117" y="58"/>
                  </a:lnTo>
                  <a:lnTo>
                    <a:pt x="126" y="58"/>
                  </a:lnTo>
                  <a:lnTo>
                    <a:pt x="134" y="57"/>
                  </a:lnTo>
                  <a:lnTo>
                    <a:pt x="139" y="56"/>
                  </a:lnTo>
                  <a:lnTo>
                    <a:pt x="140" y="56"/>
                  </a:lnTo>
                  <a:lnTo>
                    <a:pt x="198" y="27"/>
                  </a:lnTo>
                  <a:lnTo>
                    <a:pt x="199" y="26"/>
                  </a:lnTo>
                  <a:lnTo>
                    <a:pt x="203" y="24"/>
                  </a:lnTo>
                  <a:lnTo>
                    <a:pt x="208" y="20"/>
                  </a:lnTo>
                  <a:lnTo>
                    <a:pt x="216" y="16"/>
                  </a:lnTo>
                  <a:lnTo>
                    <a:pt x="222" y="11"/>
                  </a:lnTo>
                  <a:lnTo>
                    <a:pt x="229" y="7"/>
                  </a:lnTo>
                  <a:lnTo>
                    <a:pt x="234" y="4"/>
                  </a:lnTo>
                  <a:lnTo>
                    <a:pt x="238" y="3"/>
                  </a:lnTo>
                  <a:lnTo>
                    <a:pt x="245" y="2"/>
                  </a:lnTo>
                  <a:lnTo>
                    <a:pt x="256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56" y="27"/>
                  </a:lnTo>
                  <a:lnTo>
                    <a:pt x="253" y="29"/>
                  </a:lnTo>
                  <a:lnTo>
                    <a:pt x="248" y="31"/>
                  </a:lnTo>
                  <a:lnTo>
                    <a:pt x="240" y="35"/>
                  </a:lnTo>
                  <a:lnTo>
                    <a:pt x="230" y="39"/>
                  </a:lnTo>
                  <a:lnTo>
                    <a:pt x="220" y="44"/>
                  </a:lnTo>
                  <a:lnTo>
                    <a:pt x="211" y="48"/>
                  </a:lnTo>
                  <a:lnTo>
                    <a:pt x="203" y="53"/>
                  </a:lnTo>
                  <a:lnTo>
                    <a:pt x="198" y="56"/>
                  </a:lnTo>
                  <a:lnTo>
                    <a:pt x="193" y="58"/>
                  </a:lnTo>
                  <a:lnTo>
                    <a:pt x="185" y="62"/>
                  </a:lnTo>
                  <a:lnTo>
                    <a:pt x="175" y="66"/>
                  </a:lnTo>
                  <a:lnTo>
                    <a:pt x="164" y="70"/>
                  </a:lnTo>
                  <a:lnTo>
                    <a:pt x="154" y="74"/>
                  </a:lnTo>
                  <a:lnTo>
                    <a:pt x="145" y="76"/>
                  </a:lnTo>
                  <a:lnTo>
                    <a:pt x="140" y="77"/>
                  </a:lnTo>
                  <a:lnTo>
                    <a:pt x="138" y="79"/>
                  </a:lnTo>
                  <a:lnTo>
                    <a:pt x="135" y="79"/>
                  </a:lnTo>
                  <a:lnTo>
                    <a:pt x="127" y="79"/>
                  </a:lnTo>
                  <a:lnTo>
                    <a:pt x="116" y="80"/>
                  </a:lnTo>
                  <a:lnTo>
                    <a:pt x="103" y="80"/>
                  </a:lnTo>
                  <a:lnTo>
                    <a:pt x="90" y="81"/>
                  </a:lnTo>
                  <a:lnTo>
                    <a:pt x="79" y="83"/>
                  </a:lnTo>
                  <a:lnTo>
                    <a:pt x="70" y="84"/>
                  </a:lnTo>
                  <a:lnTo>
                    <a:pt x="64" y="85"/>
                  </a:lnTo>
                  <a:lnTo>
                    <a:pt x="59" y="88"/>
                  </a:lnTo>
                  <a:lnTo>
                    <a:pt x="52" y="90"/>
                  </a:lnTo>
                  <a:lnTo>
                    <a:pt x="41" y="94"/>
                  </a:lnTo>
                  <a:lnTo>
                    <a:pt x="31" y="99"/>
                  </a:lnTo>
                  <a:lnTo>
                    <a:pt x="20" y="103"/>
                  </a:lnTo>
                  <a:lnTo>
                    <a:pt x="11" y="106"/>
                  </a:lnTo>
                  <a:lnTo>
                    <a:pt x="4" y="108"/>
                  </a:lnTo>
                  <a:lnTo>
                    <a:pt x="2" y="11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6" name="Freeform 50"/>
            <p:cNvSpPr>
              <a:spLocks/>
            </p:cNvSpPr>
            <p:nvPr/>
          </p:nvSpPr>
          <p:spPr bwMode="auto">
            <a:xfrm>
              <a:off x="3548" y="2822"/>
              <a:ext cx="182" cy="155"/>
            </a:xfrm>
            <a:custGeom>
              <a:avLst/>
              <a:gdLst>
                <a:gd name="T0" fmla="*/ 161 w 182"/>
                <a:gd name="T1" fmla="*/ 0 h 155"/>
                <a:gd name="T2" fmla="*/ 143 w 182"/>
                <a:gd name="T3" fmla="*/ 38 h 155"/>
                <a:gd name="T4" fmla="*/ 116 w 182"/>
                <a:gd name="T5" fmla="*/ 68 h 155"/>
                <a:gd name="T6" fmla="*/ 67 w 182"/>
                <a:gd name="T7" fmla="*/ 127 h 155"/>
                <a:gd name="T8" fmla="*/ 7 w 182"/>
                <a:gd name="T9" fmla="*/ 125 h 155"/>
                <a:gd name="T10" fmla="*/ 4 w 182"/>
                <a:gd name="T11" fmla="*/ 129 h 155"/>
                <a:gd name="T12" fmla="*/ 2 w 182"/>
                <a:gd name="T13" fmla="*/ 137 h 155"/>
                <a:gd name="T14" fmla="*/ 0 w 182"/>
                <a:gd name="T15" fmla="*/ 146 h 155"/>
                <a:gd name="T16" fmla="*/ 4 w 182"/>
                <a:gd name="T17" fmla="*/ 152 h 155"/>
                <a:gd name="T18" fmla="*/ 10 w 182"/>
                <a:gd name="T19" fmla="*/ 154 h 155"/>
                <a:gd name="T20" fmla="*/ 18 w 182"/>
                <a:gd name="T21" fmla="*/ 154 h 155"/>
                <a:gd name="T22" fmla="*/ 28 w 182"/>
                <a:gd name="T23" fmla="*/ 155 h 155"/>
                <a:gd name="T24" fmla="*/ 39 w 182"/>
                <a:gd name="T25" fmla="*/ 155 h 155"/>
                <a:gd name="T26" fmla="*/ 49 w 182"/>
                <a:gd name="T27" fmla="*/ 154 h 155"/>
                <a:gd name="T28" fmla="*/ 57 w 182"/>
                <a:gd name="T29" fmla="*/ 154 h 155"/>
                <a:gd name="T30" fmla="*/ 62 w 182"/>
                <a:gd name="T31" fmla="*/ 154 h 155"/>
                <a:gd name="T32" fmla="*/ 64 w 182"/>
                <a:gd name="T33" fmla="*/ 154 h 155"/>
                <a:gd name="T34" fmla="*/ 66 w 182"/>
                <a:gd name="T35" fmla="*/ 154 h 155"/>
                <a:gd name="T36" fmla="*/ 69 w 182"/>
                <a:gd name="T37" fmla="*/ 152 h 155"/>
                <a:gd name="T38" fmla="*/ 75 w 182"/>
                <a:gd name="T39" fmla="*/ 151 h 155"/>
                <a:gd name="T40" fmla="*/ 82 w 182"/>
                <a:gd name="T41" fmla="*/ 147 h 155"/>
                <a:gd name="T42" fmla="*/ 89 w 182"/>
                <a:gd name="T43" fmla="*/ 145 h 155"/>
                <a:gd name="T44" fmla="*/ 96 w 182"/>
                <a:gd name="T45" fmla="*/ 140 h 155"/>
                <a:gd name="T46" fmla="*/ 104 w 182"/>
                <a:gd name="T47" fmla="*/ 133 h 155"/>
                <a:gd name="T48" fmla="*/ 111 w 182"/>
                <a:gd name="T49" fmla="*/ 127 h 155"/>
                <a:gd name="T50" fmla="*/ 120 w 182"/>
                <a:gd name="T51" fmla="*/ 115 h 155"/>
                <a:gd name="T52" fmla="*/ 128 w 182"/>
                <a:gd name="T53" fmla="*/ 100 h 155"/>
                <a:gd name="T54" fmla="*/ 137 w 182"/>
                <a:gd name="T55" fmla="*/ 86 h 155"/>
                <a:gd name="T56" fmla="*/ 144 w 182"/>
                <a:gd name="T57" fmla="*/ 78 h 155"/>
                <a:gd name="T58" fmla="*/ 150 w 182"/>
                <a:gd name="T59" fmla="*/ 70 h 155"/>
                <a:gd name="T60" fmla="*/ 158 w 182"/>
                <a:gd name="T61" fmla="*/ 59 h 155"/>
                <a:gd name="T62" fmla="*/ 164 w 182"/>
                <a:gd name="T63" fmla="*/ 47 h 155"/>
                <a:gd name="T64" fmla="*/ 167 w 182"/>
                <a:gd name="T65" fmla="*/ 42 h 155"/>
                <a:gd name="T66" fmla="*/ 182 w 182"/>
                <a:gd name="T67" fmla="*/ 23 h 155"/>
                <a:gd name="T68" fmla="*/ 161 w 182"/>
                <a:gd name="T69" fmla="*/ 0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2" h="155">
                  <a:moveTo>
                    <a:pt x="161" y="0"/>
                  </a:moveTo>
                  <a:lnTo>
                    <a:pt x="143" y="38"/>
                  </a:lnTo>
                  <a:lnTo>
                    <a:pt x="116" y="68"/>
                  </a:lnTo>
                  <a:lnTo>
                    <a:pt x="67" y="127"/>
                  </a:lnTo>
                  <a:lnTo>
                    <a:pt x="7" y="125"/>
                  </a:lnTo>
                  <a:lnTo>
                    <a:pt x="4" y="129"/>
                  </a:lnTo>
                  <a:lnTo>
                    <a:pt x="2" y="137"/>
                  </a:lnTo>
                  <a:lnTo>
                    <a:pt x="0" y="146"/>
                  </a:lnTo>
                  <a:lnTo>
                    <a:pt x="4" y="152"/>
                  </a:lnTo>
                  <a:lnTo>
                    <a:pt x="10" y="154"/>
                  </a:lnTo>
                  <a:lnTo>
                    <a:pt x="18" y="154"/>
                  </a:lnTo>
                  <a:lnTo>
                    <a:pt x="28" y="155"/>
                  </a:lnTo>
                  <a:lnTo>
                    <a:pt x="39" y="155"/>
                  </a:lnTo>
                  <a:lnTo>
                    <a:pt x="49" y="154"/>
                  </a:lnTo>
                  <a:lnTo>
                    <a:pt x="57" y="154"/>
                  </a:lnTo>
                  <a:lnTo>
                    <a:pt x="62" y="154"/>
                  </a:lnTo>
                  <a:lnTo>
                    <a:pt x="64" y="154"/>
                  </a:lnTo>
                  <a:lnTo>
                    <a:pt x="66" y="154"/>
                  </a:lnTo>
                  <a:lnTo>
                    <a:pt x="69" y="152"/>
                  </a:lnTo>
                  <a:lnTo>
                    <a:pt x="75" y="151"/>
                  </a:lnTo>
                  <a:lnTo>
                    <a:pt x="82" y="147"/>
                  </a:lnTo>
                  <a:lnTo>
                    <a:pt x="89" y="145"/>
                  </a:lnTo>
                  <a:lnTo>
                    <a:pt x="96" y="140"/>
                  </a:lnTo>
                  <a:lnTo>
                    <a:pt x="104" y="133"/>
                  </a:lnTo>
                  <a:lnTo>
                    <a:pt x="111" y="127"/>
                  </a:lnTo>
                  <a:lnTo>
                    <a:pt x="120" y="115"/>
                  </a:lnTo>
                  <a:lnTo>
                    <a:pt x="128" y="100"/>
                  </a:lnTo>
                  <a:lnTo>
                    <a:pt x="137" y="86"/>
                  </a:lnTo>
                  <a:lnTo>
                    <a:pt x="144" y="78"/>
                  </a:lnTo>
                  <a:lnTo>
                    <a:pt x="150" y="70"/>
                  </a:lnTo>
                  <a:lnTo>
                    <a:pt x="158" y="59"/>
                  </a:lnTo>
                  <a:lnTo>
                    <a:pt x="164" y="47"/>
                  </a:lnTo>
                  <a:lnTo>
                    <a:pt x="167" y="42"/>
                  </a:lnTo>
                  <a:lnTo>
                    <a:pt x="182" y="23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7" name="Freeform 51"/>
            <p:cNvSpPr>
              <a:spLocks/>
            </p:cNvSpPr>
            <p:nvPr/>
          </p:nvSpPr>
          <p:spPr bwMode="auto">
            <a:xfrm>
              <a:off x="3873" y="3012"/>
              <a:ext cx="57" cy="63"/>
            </a:xfrm>
            <a:custGeom>
              <a:avLst/>
              <a:gdLst>
                <a:gd name="T0" fmla="*/ 39 w 57"/>
                <a:gd name="T1" fmla="*/ 0 h 63"/>
                <a:gd name="T2" fmla="*/ 6 w 57"/>
                <a:gd name="T3" fmla="*/ 6 h 63"/>
                <a:gd name="T4" fmla="*/ 0 w 57"/>
                <a:gd name="T5" fmla="*/ 42 h 63"/>
                <a:gd name="T6" fmla="*/ 15 w 57"/>
                <a:gd name="T7" fmla="*/ 63 h 63"/>
                <a:gd name="T8" fmla="*/ 15 w 57"/>
                <a:gd name="T9" fmla="*/ 59 h 63"/>
                <a:gd name="T10" fmla="*/ 16 w 57"/>
                <a:gd name="T11" fmla="*/ 50 h 63"/>
                <a:gd name="T12" fmla="*/ 19 w 57"/>
                <a:gd name="T13" fmla="*/ 38 h 63"/>
                <a:gd name="T14" fmla="*/ 24 w 57"/>
                <a:gd name="T15" fmla="*/ 29 h 63"/>
                <a:gd name="T16" fmla="*/ 34 w 57"/>
                <a:gd name="T17" fmla="*/ 23 h 63"/>
                <a:gd name="T18" fmla="*/ 45 w 57"/>
                <a:gd name="T19" fmla="*/ 19 h 63"/>
                <a:gd name="T20" fmla="*/ 54 w 57"/>
                <a:gd name="T21" fmla="*/ 18 h 63"/>
                <a:gd name="T22" fmla="*/ 57 w 57"/>
                <a:gd name="T23" fmla="*/ 18 h 63"/>
                <a:gd name="T24" fmla="*/ 39 w 57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63">
                  <a:moveTo>
                    <a:pt x="39" y="0"/>
                  </a:moveTo>
                  <a:lnTo>
                    <a:pt x="6" y="6"/>
                  </a:lnTo>
                  <a:lnTo>
                    <a:pt x="0" y="42"/>
                  </a:lnTo>
                  <a:lnTo>
                    <a:pt x="15" y="63"/>
                  </a:lnTo>
                  <a:lnTo>
                    <a:pt x="15" y="59"/>
                  </a:lnTo>
                  <a:lnTo>
                    <a:pt x="16" y="50"/>
                  </a:lnTo>
                  <a:lnTo>
                    <a:pt x="19" y="38"/>
                  </a:lnTo>
                  <a:lnTo>
                    <a:pt x="24" y="29"/>
                  </a:lnTo>
                  <a:lnTo>
                    <a:pt x="34" y="23"/>
                  </a:lnTo>
                  <a:lnTo>
                    <a:pt x="45" y="19"/>
                  </a:lnTo>
                  <a:lnTo>
                    <a:pt x="54" y="18"/>
                  </a:lnTo>
                  <a:lnTo>
                    <a:pt x="57" y="1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8" name="Freeform 52"/>
            <p:cNvSpPr>
              <a:spLocks/>
            </p:cNvSpPr>
            <p:nvPr/>
          </p:nvSpPr>
          <p:spPr bwMode="auto">
            <a:xfrm>
              <a:off x="2939" y="3181"/>
              <a:ext cx="155" cy="27"/>
            </a:xfrm>
            <a:custGeom>
              <a:avLst/>
              <a:gdLst>
                <a:gd name="T0" fmla="*/ 3 w 155"/>
                <a:gd name="T1" fmla="*/ 22 h 27"/>
                <a:gd name="T2" fmla="*/ 115 w 155"/>
                <a:gd name="T3" fmla="*/ 27 h 27"/>
                <a:gd name="T4" fmla="*/ 155 w 155"/>
                <a:gd name="T5" fmla="*/ 21 h 27"/>
                <a:gd name="T6" fmla="*/ 136 w 155"/>
                <a:gd name="T7" fmla="*/ 0 h 27"/>
                <a:gd name="T8" fmla="*/ 133 w 155"/>
                <a:gd name="T9" fmla="*/ 0 h 27"/>
                <a:gd name="T10" fmla="*/ 127 w 155"/>
                <a:gd name="T11" fmla="*/ 0 h 27"/>
                <a:gd name="T12" fmla="*/ 118 w 155"/>
                <a:gd name="T13" fmla="*/ 1 h 27"/>
                <a:gd name="T14" fmla="*/ 108 w 155"/>
                <a:gd name="T15" fmla="*/ 1 h 27"/>
                <a:gd name="T16" fmla="*/ 98 w 155"/>
                <a:gd name="T17" fmla="*/ 3 h 27"/>
                <a:gd name="T18" fmla="*/ 87 w 155"/>
                <a:gd name="T19" fmla="*/ 3 h 27"/>
                <a:gd name="T20" fmla="*/ 80 w 155"/>
                <a:gd name="T21" fmla="*/ 4 h 27"/>
                <a:gd name="T22" fmla="*/ 76 w 155"/>
                <a:gd name="T23" fmla="*/ 4 h 27"/>
                <a:gd name="T24" fmla="*/ 71 w 155"/>
                <a:gd name="T25" fmla="*/ 5 h 27"/>
                <a:gd name="T26" fmla="*/ 62 w 155"/>
                <a:gd name="T27" fmla="*/ 5 h 27"/>
                <a:gd name="T28" fmla="*/ 49 w 155"/>
                <a:gd name="T29" fmla="*/ 6 h 27"/>
                <a:gd name="T30" fmla="*/ 36 w 155"/>
                <a:gd name="T31" fmla="*/ 6 h 27"/>
                <a:gd name="T32" fmla="*/ 22 w 155"/>
                <a:gd name="T33" fmla="*/ 6 h 27"/>
                <a:gd name="T34" fmla="*/ 12 w 155"/>
                <a:gd name="T35" fmla="*/ 6 h 27"/>
                <a:gd name="T36" fmla="*/ 3 w 155"/>
                <a:gd name="T37" fmla="*/ 6 h 27"/>
                <a:gd name="T38" fmla="*/ 0 w 155"/>
                <a:gd name="T39" fmla="*/ 6 h 27"/>
                <a:gd name="T40" fmla="*/ 3 w 155"/>
                <a:gd name="T41" fmla="*/ 22 h 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27">
                  <a:moveTo>
                    <a:pt x="3" y="22"/>
                  </a:moveTo>
                  <a:lnTo>
                    <a:pt x="115" y="27"/>
                  </a:lnTo>
                  <a:lnTo>
                    <a:pt x="155" y="21"/>
                  </a:lnTo>
                  <a:lnTo>
                    <a:pt x="136" y="0"/>
                  </a:lnTo>
                  <a:lnTo>
                    <a:pt x="133" y="0"/>
                  </a:lnTo>
                  <a:lnTo>
                    <a:pt x="127" y="0"/>
                  </a:lnTo>
                  <a:lnTo>
                    <a:pt x="118" y="1"/>
                  </a:lnTo>
                  <a:lnTo>
                    <a:pt x="108" y="1"/>
                  </a:lnTo>
                  <a:lnTo>
                    <a:pt x="98" y="3"/>
                  </a:lnTo>
                  <a:lnTo>
                    <a:pt x="87" y="3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71" y="5"/>
                  </a:lnTo>
                  <a:lnTo>
                    <a:pt x="62" y="5"/>
                  </a:lnTo>
                  <a:lnTo>
                    <a:pt x="49" y="6"/>
                  </a:lnTo>
                  <a:lnTo>
                    <a:pt x="36" y="6"/>
                  </a:lnTo>
                  <a:lnTo>
                    <a:pt x="22" y="6"/>
                  </a:lnTo>
                  <a:lnTo>
                    <a:pt x="12" y="6"/>
                  </a:lnTo>
                  <a:lnTo>
                    <a:pt x="3" y="6"/>
                  </a:lnTo>
                  <a:lnTo>
                    <a:pt x="0" y="6"/>
                  </a:lnTo>
                  <a:lnTo>
                    <a:pt x="3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9" name="Freeform 53"/>
            <p:cNvSpPr>
              <a:spLocks/>
            </p:cNvSpPr>
            <p:nvPr/>
          </p:nvSpPr>
          <p:spPr bwMode="auto">
            <a:xfrm>
              <a:off x="2386" y="3109"/>
              <a:ext cx="544" cy="76"/>
            </a:xfrm>
            <a:custGeom>
              <a:avLst/>
              <a:gdLst>
                <a:gd name="T0" fmla="*/ 7 w 544"/>
                <a:gd name="T1" fmla="*/ 26 h 76"/>
                <a:gd name="T2" fmla="*/ 31 w 544"/>
                <a:gd name="T3" fmla="*/ 25 h 76"/>
                <a:gd name="T4" fmla="*/ 64 w 544"/>
                <a:gd name="T5" fmla="*/ 23 h 76"/>
                <a:gd name="T6" fmla="*/ 93 w 544"/>
                <a:gd name="T7" fmla="*/ 25 h 76"/>
                <a:gd name="T8" fmla="*/ 109 w 544"/>
                <a:gd name="T9" fmla="*/ 27 h 76"/>
                <a:gd name="T10" fmla="*/ 132 w 544"/>
                <a:gd name="T11" fmla="*/ 34 h 76"/>
                <a:gd name="T12" fmla="*/ 163 w 544"/>
                <a:gd name="T13" fmla="*/ 41 h 76"/>
                <a:gd name="T14" fmla="*/ 200 w 544"/>
                <a:gd name="T15" fmla="*/ 50 h 76"/>
                <a:gd name="T16" fmla="*/ 238 w 544"/>
                <a:gd name="T17" fmla="*/ 58 h 76"/>
                <a:gd name="T18" fmla="*/ 271 w 544"/>
                <a:gd name="T19" fmla="*/ 63 h 76"/>
                <a:gd name="T20" fmla="*/ 300 w 544"/>
                <a:gd name="T21" fmla="*/ 64 h 76"/>
                <a:gd name="T22" fmla="*/ 327 w 544"/>
                <a:gd name="T23" fmla="*/ 64 h 76"/>
                <a:gd name="T24" fmla="*/ 354 w 544"/>
                <a:gd name="T25" fmla="*/ 62 h 76"/>
                <a:gd name="T26" fmla="*/ 391 w 544"/>
                <a:gd name="T27" fmla="*/ 58 h 76"/>
                <a:gd name="T28" fmla="*/ 433 w 544"/>
                <a:gd name="T29" fmla="*/ 54 h 76"/>
                <a:gd name="T30" fmla="*/ 465 w 544"/>
                <a:gd name="T31" fmla="*/ 52 h 76"/>
                <a:gd name="T32" fmla="*/ 479 w 544"/>
                <a:gd name="T33" fmla="*/ 53 h 76"/>
                <a:gd name="T34" fmla="*/ 500 w 544"/>
                <a:gd name="T35" fmla="*/ 61 h 76"/>
                <a:gd name="T36" fmla="*/ 525 w 544"/>
                <a:gd name="T37" fmla="*/ 70 h 76"/>
                <a:gd name="T38" fmla="*/ 542 w 544"/>
                <a:gd name="T39" fmla="*/ 75 h 76"/>
                <a:gd name="T40" fmla="*/ 520 w 544"/>
                <a:gd name="T41" fmla="*/ 30 h 76"/>
                <a:gd name="T42" fmla="*/ 513 w 544"/>
                <a:gd name="T43" fmla="*/ 30 h 76"/>
                <a:gd name="T44" fmla="*/ 499 w 544"/>
                <a:gd name="T45" fmla="*/ 31 h 76"/>
                <a:gd name="T46" fmla="*/ 483 w 544"/>
                <a:gd name="T47" fmla="*/ 34 h 76"/>
                <a:gd name="T48" fmla="*/ 472 w 544"/>
                <a:gd name="T49" fmla="*/ 34 h 76"/>
                <a:gd name="T50" fmla="*/ 444 w 544"/>
                <a:gd name="T51" fmla="*/ 34 h 76"/>
                <a:gd name="T52" fmla="*/ 388 w 544"/>
                <a:gd name="T53" fmla="*/ 34 h 76"/>
                <a:gd name="T54" fmla="*/ 330 w 544"/>
                <a:gd name="T55" fmla="*/ 35 h 76"/>
                <a:gd name="T56" fmla="*/ 302 w 544"/>
                <a:gd name="T57" fmla="*/ 36 h 76"/>
                <a:gd name="T58" fmla="*/ 293 w 544"/>
                <a:gd name="T59" fmla="*/ 37 h 76"/>
                <a:gd name="T60" fmla="*/ 277 w 544"/>
                <a:gd name="T61" fmla="*/ 39 h 76"/>
                <a:gd name="T62" fmla="*/ 256 w 544"/>
                <a:gd name="T63" fmla="*/ 36 h 76"/>
                <a:gd name="T64" fmla="*/ 230 w 544"/>
                <a:gd name="T65" fmla="*/ 30 h 76"/>
                <a:gd name="T66" fmla="*/ 193 w 544"/>
                <a:gd name="T67" fmla="*/ 19 h 76"/>
                <a:gd name="T68" fmla="*/ 147 w 544"/>
                <a:gd name="T69" fmla="*/ 9 h 76"/>
                <a:gd name="T70" fmla="*/ 105 w 544"/>
                <a:gd name="T71" fmla="*/ 3 h 76"/>
                <a:gd name="T72" fmla="*/ 85 w 544"/>
                <a:gd name="T73" fmla="*/ 0 h 76"/>
                <a:gd name="T74" fmla="*/ 73 w 544"/>
                <a:gd name="T75" fmla="*/ 1 h 76"/>
                <a:gd name="T76" fmla="*/ 55 w 544"/>
                <a:gd name="T77" fmla="*/ 4 h 76"/>
                <a:gd name="T78" fmla="*/ 38 w 544"/>
                <a:gd name="T79" fmla="*/ 5 h 76"/>
                <a:gd name="T80" fmla="*/ 30 w 544"/>
                <a:gd name="T81" fmla="*/ 5 h 7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44" h="76">
                  <a:moveTo>
                    <a:pt x="0" y="26"/>
                  </a:moveTo>
                  <a:lnTo>
                    <a:pt x="7" y="26"/>
                  </a:lnTo>
                  <a:lnTo>
                    <a:pt x="17" y="25"/>
                  </a:lnTo>
                  <a:lnTo>
                    <a:pt x="31" y="25"/>
                  </a:lnTo>
                  <a:lnTo>
                    <a:pt x="48" y="23"/>
                  </a:lnTo>
                  <a:lnTo>
                    <a:pt x="64" y="23"/>
                  </a:lnTo>
                  <a:lnTo>
                    <a:pt x="80" y="23"/>
                  </a:lnTo>
                  <a:lnTo>
                    <a:pt x="93" y="25"/>
                  </a:lnTo>
                  <a:lnTo>
                    <a:pt x="102" y="26"/>
                  </a:lnTo>
                  <a:lnTo>
                    <a:pt x="109" y="27"/>
                  </a:lnTo>
                  <a:lnTo>
                    <a:pt x="120" y="30"/>
                  </a:lnTo>
                  <a:lnTo>
                    <a:pt x="132" y="34"/>
                  </a:lnTo>
                  <a:lnTo>
                    <a:pt x="148" y="37"/>
                  </a:lnTo>
                  <a:lnTo>
                    <a:pt x="163" y="41"/>
                  </a:lnTo>
                  <a:lnTo>
                    <a:pt x="181" y="45"/>
                  </a:lnTo>
                  <a:lnTo>
                    <a:pt x="200" y="50"/>
                  </a:lnTo>
                  <a:lnTo>
                    <a:pt x="220" y="54"/>
                  </a:lnTo>
                  <a:lnTo>
                    <a:pt x="238" y="58"/>
                  </a:lnTo>
                  <a:lnTo>
                    <a:pt x="254" y="61"/>
                  </a:lnTo>
                  <a:lnTo>
                    <a:pt x="271" y="63"/>
                  </a:lnTo>
                  <a:lnTo>
                    <a:pt x="286" y="64"/>
                  </a:lnTo>
                  <a:lnTo>
                    <a:pt x="300" y="64"/>
                  </a:lnTo>
                  <a:lnTo>
                    <a:pt x="315" y="64"/>
                  </a:lnTo>
                  <a:lnTo>
                    <a:pt x="327" y="64"/>
                  </a:lnTo>
                  <a:lnTo>
                    <a:pt x="341" y="63"/>
                  </a:lnTo>
                  <a:lnTo>
                    <a:pt x="354" y="62"/>
                  </a:lnTo>
                  <a:lnTo>
                    <a:pt x="371" y="61"/>
                  </a:lnTo>
                  <a:lnTo>
                    <a:pt x="391" y="58"/>
                  </a:lnTo>
                  <a:lnTo>
                    <a:pt x="412" y="57"/>
                  </a:lnTo>
                  <a:lnTo>
                    <a:pt x="433" y="54"/>
                  </a:lnTo>
                  <a:lnTo>
                    <a:pt x="450" y="53"/>
                  </a:lnTo>
                  <a:lnTo>
                    <a:pt x="465" y="52"/>
                  </a:lnTo>
                  <a:lnTo>
                    <a:pt x="472" y="52"/>
                  </a:lnTo>
                  <a:lnTo>
                    <a:pt x="479" y="53"/>
                  </a:lnTo>
                  <a:lnTo>
                    <a:pt x="489" y="57"/>
                  </a:lnTo>
                  <a:lnTo>
                    <a:pt x="500" y="61"/>
                  </a:lnTo>
                  <a:lnTo>
                    <a:pt x="512" y="64"/>
                  </a:lnTo>
                  <a:lnTo>
                    <a:pt x="525" y="70"/>
                  </a:lnTo>
                  <a:lnTo>
                    <a:pt x="535" y="72"/>
                  </a:lnTo>
                  <a:lnTo>
                    <a:pt x="542" y="75"/>
                  </a:lnTo>
                  <a:lnTo>
                    <a:pt x="544" y="76"/>
                  </a:lnTo>
                  <a:lnTo>
                    <a:pt x="520" y="30"/>
                  </a:lnTo>
                  <a:lnTo>
                    <a:pt x="518" y="30"/>
                  </a:lnTo>
                  <a:lnTo>
                    <a:pt x="513" y="30"/>
                  </a:lnTo>
                  <a:lnTo>
                    <a:pt x="507" y="31"/>
                  </a:lnTo>
                  <a:lnTo>
                    <a:pt x="499" y="31"/>
                  </a:lnTo>
                  <a:lnTo>
                    <a:pt x="490" y="32"/>
                  </a:lnTo>
                  <a:lnTo>
                    <a:pt x="483" y="34"/>
                  </a:lnTo>
                  <a:lnTo>
                    <a:pt x="476" y="34"/>
                  </a:lnTo>
                  <a:lnTo>
                    <a:pt x="472" y="34"/>
                  </a:lnTo>
                  <a:lnTo>
                    <a:pt x="463" y="34"/>
                  </a:lnTo>
                  <a:lnTo>
                    <a:pt x="444" y="34"/>
                  </a:lnTo>
                  <a:lnTo>
                    <a:pt x="417" y="34"/>
                  </a:lnTo>
                  <a:lnTo>
                    <a:pt x="388" y="34"/>
                  </a:lnTo>
                  <a:lnTo>
                    <a:pt x="357" y="34"/>
                  </a:lnTo>
                  <a:lnTo>
                    <a:pt x="330" y="35"/>
                  </a:lnTo>
                  <a:lnTo>
                    <a:pt x="311" y="35"/>
                  </a:lnTo>
                  <a:lnTo>
                    <a:pt x="302" y="36"/>
                  </a:lnTo>
                  <a:lnTo>
                    <a:pt x="298" y="37"/>
                  </a:lnTo>
                  <a:lnTo>
                    <a:pt x="293" y="37"/>
                  </a:lnTo>
                  <a:lnTo>
                    <a:pt x="285" y="39"/>
                  </a:lnTo>
                  <a:lnTo>
                    <a:pt x="277" y="39"/>
                  </a:lnTo>
                  <a:lnTo>
                    <a:pt x="267" y="39"/>
                  </a:lnTo>
                  <a:lnTo>
                    <a:pt x="256" y="36"/>
                  </a:lnTo>
                  <a:lnTo>
                    <a:pt x="243" y="34"/>
                  </a:lnTo>
                  <a:lnTo>
                    <a:pt x="230" y="30"/>
                  </a:lnTo>
                  <a:lnTo>
                    <a:pt x="213" y="25"/>
                  </a:lnTo>
                  <a:lnTo>
                    <a:pt x="193" y="19"/>
                  </a:lnTo>
                  <a:lnTo>
                    <a:pt x="171" y="14"/>
                  </a:lnTo>
                  <a:lnTo>
                    <a:pt x="147" y="9"/>
                  </a:lnTo>
                  <a:lnTo>
                    <a:pt x="125" y="5"/>
                  </a:lnTo>
                  <a:lnTo>
                    <a:pt x="105" y="3"/>
                  </a:lnTo>
                  <a:lnTo>
                    <a:pt x="91" y="0"/>
                  </a:lnTo>
                  <a:lnTo>
                    <a:pt x="85" y="0"/>
                  </a:lnTo>
                  <a:lnTo>
                    <a:pt x="81" y="1"/>
                  </a:lnTo>
                  <a:lnTo>
                    <a:pt x="73" y="1"/>
                  </a:lnTo>
                  <a:lnTo>
                    <a:pt x="64" y="3"/>
                  </a:lnTo>
                  <a:lnTo>
                    <a:pt x="55" y="4"/>
                  </a:lnTo>
                  <a:lnTo>
                    <a:pt x="45" y="4"/>
                  </a:lnTo>
                  <a:lnTo>
                    <a:pt x="38" y="5"/>
                  </a:lnTo>
                  <a:lnTo>
                    <a:pt x="32" y="5"/>
                  </a:lnTo>
                  <a:lnTo>
                    <a:pt x="30" y="5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0" name="Freeform 54"/>
            <p:cNvSpPr>
              <a:spLocks/>
            </p:cNvSpPr>
            <p:nvPr/>
          </p:nvSpPr>
          <p:spPr bwMode="auto">
            <a:xfrm>
              <a:off x="3927" y="3027"/>
              <a:ext cx="84" cy="24"/>
            </a:xfrm>
            <a:custGeom>
              <a:avLst/>
              <a:gdLst>
                <a:gd name="T0" fmla="*/ 0 w 84"/>
                <a:gd name="T1" fmla="*/ 5 h 24"/>
                <a:gd name="T2" fmla="*/ 19 w 84"/>
                <a:gd name="T3" fmla="*/ 24 h 24"/>
                <a:gd name="T4" fmla="*/ 84 w 84"/>
                <a:gd name="T5" fmla="*/ 21 h 24"/>
                <a:gd name="T6" fmla="*/ 70 w 84"/>
                <a:gd name="T7" fmla="*/ 0 h 24"/>
                <a:gd name="T8" fmla="*/ 46 w 84"/>
                <a:gd name="T9" fmla="*/ 6 h 24"/>
                <a:gd name="T10" fmla="*/ 0 w 84"/>
                <a:gd name="T11" fmla="*/ 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4">
                  <a:moveTo>
                    <a:pt x="0" y="5"/>
                  </a:moveTo>
                  <a:lnTo>
                    <a:pt x="19" y="24"/>
                  </a:lnTo>
                  <a:lnTo>
                    <a:pt x="84" y="21"/>
                  </a:lnTo>
                  <a:lnTo>
                    <a:pt x="70" y="0"/>
                  </a:lnTo>
                  <a:lnTo>
                    <a:pt x="46" y="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1" name="Freeform 55"/>
            <p:cNvSpPr>
              <a:spLocks/>
            </p:cNvSpPr>
            <p:nvPr/>
          </p:nvSpPr>
          <p:spPr bwMode="auto">
            <a:xfrm>
              <a:off x="3362" y="3023"/>
              <a:ext cx="462" cy="161"/>
            </a:xfrm>
            <a:custGeom>
              <a:avLst/>
              <a:gdLst>
                <a:gd name="T0" fmla="*/ 436 w 462"/>
                <a:gd name="T1" fmla="*/ 13 h 161"/>
                <a:gd name="T2" fmla="*/ 420 w 462"/>
                <a:gd name="T3" fmla="*/ 70 h 161"/>
                <a:gd name="T4" fmla="*/ 409 w 462"/>
                <a:gd name="T5" fmla="*/ 89 h 161"/>
                <a:gd name="T6" fmla="*/ 391 w 462"/>
                <a:gd name="T7" fmla="*/ 103 h 161"/>
                <a:gd name="T8" fmla="*/ 371 w 462"/>
                <a:gd name="T9" fmla="*/ 120 h 161"/>
                <a:gd name="T10" fmla="*/ 356 w 462"/>
                <a:gd name="T11" fmla="*/ 132 h 161"/>
                <a:gd name="T12" fmla="*/ 338 w 462"/>
                <a:gd name="T13" fmla="*/ 136 h 161"/>
                <a:gd name="T14" fmla="*/ 280 w 462"/>
                <a:gd name="T15" fmla="*/ 127 h 161"/>
                <a:gd name="T16" fmla="*/ 255 w 462"/>
                <a:gd name="T17" fmla="*/ 134 h 161"/>
                <a:gd name="T18" fmla="*/ 244 w 462"/>
                <a:gd name="T19" fmla="*/ 135 h 161"/>
                <a:gd name="T20" fmla="*/ 227 w 462"/>
                <a:gd name="T21" fmla="*/ 135 h 161"/>
                <a:gd name="T22" fmla="*/ 211 w 462"/>
                <a:gd name="T23" fmla="*/ 135 h 161"/>
                <a:gd name="T24" fmla="*/ 199 w 462"/>
                <a:gd name="T25" fmla="*/ 132 h 161"/>
                <a:gd name="T26" fmla="*/ 173 w 462"/>
                <a:gd name="T27" fmla="*/ 129 h 161"/>
                <a:gd name="T28" fmla="*/ 144 w 462"/>
                <a:gd name="T29" fmla="*/ 123 h 161"/>
                <a:gd name="T30" fmla="*/ 120 w 462"/>
                <a:gd name="T31" fmla="*/ 120 h 161"/>
                <a:gd name="T32" fmla="*/ 111 w 462"/>
                <a:gd name="T33" fmla="*/ 120 h 161"/>
                <a:gd name="T34" fmla="*/ 94 w 462"/>
                <a:gd name="T35" fmla="*/ 120 h 161"/>
                <a:gd name="T36" fmla="*/ 73 w 462"/>
                <a:gd name="T37" fmla="*/ 120 h 161"/>
                <a:gd name="T38" fmla="*/ 59 w 462"/>
                <a:gd name="T39" fmla="*/ 120 h 161"/>
                <a:gd name="T40" fmla="*/ 17 w 462"/>
                <a:gd name="T41" fmla="*/ 145 h 161"/>
                <a:gd name="T42" fmla="*/ 7 w 462"/>
                <a:gd name="T43" fmla="*/ 145 h 161"/>
                <a:gd name="T44" fmla="*/ 2 w 462"/>
                <a:gd name="T45" fmla="*/ 149 h 161"/>
                <a:gd name="T46" fmla="*/ 12 w 462"/>
                <a:gd name="T47" fmla="*/ 153 h 161"/>
                <a:gd name="T48" fmla="*/ 28 w 462"/>
                <a:gd name="T49" fmla="*/ 157 h 161"/>
                <a:gd name="T50" fmla="*/ 45 w 462"/>
                <a:gd name="T51" fmla="*/ 159 h 161"/>
                <a:gd name="T52" fmla="*/ 57 w 462"/>
                <a:gd name="T53" fmla="*/ 158 h 161"/>
                <a:gd name="T54" fmla="*/ 72 w 462"/>
                <a:gd name="T55" fmla="*/ 154 h 161"/>
                <a:gd name="T56" fmla="*/ 99 w 462"/>
                <a:gd name="T57" fmla="*/ 152 h 161"/>
                <a:gd name="T58" fmla="*/ 130 w 462"/>
                <a:gd name="T59" fmla="*/ 152 h 161"/>
                <a:gd name="T60" fmla="*/ 153 w 462"/>
                <a:gd name="T61" fmla="*/ 154 h 161"/>
                <a:gd name="T62" fmla="*/ 177 w 462"/>
                <a:gd name="T63" fmla="*/ 158 h 161"/>
                <a:gd name="T64" fmla="*/ 211 w 462"/>
                <a:gd name="T65" fmla="*/ 159 h 161"/>
                <a:gd name="T66" fmla="*/ 241 w 462"/>
                <a:gd name="T67" fmla="*/ 161 h 161"/>
                <a:gd name="T68" fmla="*/ 262 w 462"/>
                <a:gd name="T69" fmla="*/ 161 h 161"/>
                <a:gd name="T70" fmla="*/ 284 w 462"/>
                <a:gd name="T71" fmla="*/ 158 h 161"/>
                <a:gd name="T72" fmla="*/ 297 w 462"/>
                <a:gd name="T73" fmla="*/ 156 h 161"/>
                <a:gd name="T74" fmla="*/ 341 w 462"/>
                <a:gd name="T75" fmla="*/ 152 h 161"/>
                <a:gd name="T76" fmla="*/ 359 w 462"/>
                <a:gd name="T77" fmla="*/ 154 h 161"/>
                <a:gd name="T78" fmla="*/ 373 w 462"/>
                <a:gd name="T79" fmla="*/ 153 h 161"/>
                <a:gd name="T80" fmla="*/ 389 w 462"/>
                <a:gd name="T81" fmla="*/ 144 h 161"/>
                <a:gd name="T82" fmla="*/ 408 w 462"/>
                <a:gd name="T83" fmla="*/ 132 h 161"/>
                <a:gd name="T84" fmla="*/ 420 w 462"/>
                <a:gd name="T85" fmla="*/ 123 h 161"/>
                <a:gd name="T86" fmla="*/ 444 w 462"/>
                <a:gd name="T87" fmla="*/ 82 h 161"/>
                <a:gd name="T88" fmla="*/ 459 w 462"/>
                <a:gd name="T89" fmla="*/ 1 h 16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62" h="161">
                  <a:moveTo>
                    <a:pt x="440" y="0"/>
                  </a:moveTo>
                  <a:lnTo>
                    <a:pt x="436" y="13"/>
                  </a:lnTo>
                  <a:lnTo>
                    <a:pt x="429" y="40"/>
                  </a:lnTo>
                  <a:lnTo>
                    <a:pt x="420" y="70"/>
                  </a:lnTo>
                  <a:lnTo>
                    <a:pt x="413" y="85"/>
                  </a:lnTo>
                  <a:lnTo>
                    <a:pt x="409" y="89"/>
                  </a:lnTo>
                  <a:lnTo>
                    <a:pt x="402" y="95"/>
                  </a:lnTo>
                  <a:lnTo>
                    <a:pt x="391" y="103"/>
                  </a:lnTo>
                  <a:lnTo>
                    <a:pt x="381" y="112"/>
                  </a:lnTo>
                  <a:lnTo>
                    <a:pt x="371" y="120"/>
                  </a:lnTo>
                  <a:lnTo>
                    <a:pt x="362" y="127"/>
                  </a:lnTo>
                  <a:lnTo>
                    <a:pt x="356" y="132"/>
                  </a:lnTo>
                  <a:lnTo>
                    <a:pt x="353" y="134"/>
                  </a:lnTo>
                  <a:lnTo>
                    <a:pt x="338" y="136"/>
                  </a:lnTo>
                  <a:lnTo>
                    <a:pt x="330" y="125"/>
                  </a:lnTo>
                  <a:lnTo>
                    <a:pt x="280" y="127"/>
                  </a:lnTo>
                  <a:lnTo>
                    <a:pt x="257" y="134"/>
                  </a:lnTo>
                  <a:lnTo>
                    <a:pt x="255" y="134"/>
                  </a:lnTo>
                  <a:lnTo>
                    <a:pt x="250" y="134"/>
                  </a:lnTo>
                  <a:lnTo>
                    <a:pt x="244" y="135"/>
                  </a:lnTo>
                  <a:lnTo>
                    <a:pt x="235" y="135"/>
                  </a:lnTo>
                  <a:lnTo>
                    <a:pt x="227" y="135"/>
                  </a:lnTo>
                  <a:lnTo>
                    <a:pt x="218" y="135"/>
                  </a:lnTo>
                  <a:lnTo>
                    <a:pt x="211" y="135"/>
                  </a:lnTo>
                  <a:lnTo>
                    <a:pt x="205" y="134"/>
                  </a:lnTo>
                  <a:lnTo>
                    <a:pt x="199" y="132"/>
                  </a:lnTo>
                  <a:lnTo>
                    <a:pt x="188" y="130"/>
                  </a:lnTo>
                  <a:lnTo>
                    <a:pt x="173" y="129"/>
                  </a:lnTo>
                  <a:lnTo>
                    <a:pt x="158" y="126"/>
                  </a:lnTo>
                  <a:lnTo>
                    <a:pt x="144" y="123"/>
                  </a:lnTo>
                  <a:lnTo>
                    <a:pt x="130" y="121"/>
                  </a:lnTo>
                  <a:lnTo>
                    <a:pt x="120" y="120"/>
                  </a:lnTo>
                  <a:lnTo>
                    <a:pt x="114" y="120"/>
                  </a:lnTo>
                  <a:lnTo>
                    <a:pt x="111" y="120"/>
                  </a:lnTo>
                  <a:lnTo>
                    <a:pt x="103" y="120"/>
                  </a:lnTo>
                  <a:lnTo>
                    <a:pt x="94" y="120"/>
                  </a:lnTo>
                  <a:lnTo>
                    <a:pt x="84" y="120"/>
                  </a:lnTo>
                  <a:lnTo>
                    <a:pt x="73" y="120"/>
                  </a:lnTo>
                  <a:lnTo>
                    <a:pt x="64" y="120"/>
                  </a:lnTo>
                  <a:lnTo>
                    <a:pt x="59" y="120"/>
                  </a:lnTo>
                  <a:lnTo>
                    <a:pt x="57" y="120"/>
                  </a:lnTo>
                  <a:lnTo>
                    <a:pt x="17" y="145"/>
                  </a:lnTo>
                  <a:lnTo>
                    <a:pt x="13" y="145"/>
                  </a:lnTo>
                  <a:lnTo>
                    <a:pt x="7" y="145"/>
                  </a:lnTo>
                  <a:lnTo>
                    <a:pt x="0" y="147"/>
                  </a:lnTo>
                  <a:lnTo>
                    <a:pt x="2" y="149"/>
                  </a:lnTo>
                  <a:lnTo>
                    <a:pt x="5" y="152"/>
                  </a:lnTo>
                  <a:lnTo>
                    <a:pt x="12" y="153"/>
                  </a:lnTo>
                  <a:lnTo>
                    <a:pt x="20" y="156"/>
                  </a:lnTo>
                  <a:lnTo>
                    <a:pt x="28" y="157"/>
                  </a:lnTo>
                  <a:lnTo>
                    <a:pt x="37" y="158"/>
                  </a:lnTo>
                  <a:lnTo>
                    <a:pt x="45" y="159"/>
                  </a:lnTo>
                  <a:lnTo>
                    <a:pt x="52" y="159"/>
                  </a:lnTo>
                  <a:lnTo>
                    <a:pt x="57" y="158"/>
                  </a:lnTo>
                  <a:lnTo>
                    <a:pt x="62" y="157"/>
                  </a:lnTo>
                  <a:lnTo>
                    <a:pt x="72" y="154"/>
                  </a:lnTo>
                  <a:lnTo>
                    <a:pt x="85" y="153"/>
                  </a:lnTo>
                  <a:lnTo>
                    <a:pt x="99" y="152"/>
                  </a:lnTo>
                  <a:lnTo>
                    <a:pt x="114" y="152"/>
                  </a:lnTo>
                  <a:lnTo>
                    <a:pt x="130" y="152"/>
                  </a:lnTo>
                  <a:lnTo>
                    <a:pt x="143" y="152"/>
                  </a:lnTo>
                  <a:lnTo>
                    <a:pt x="153" y="154"/>
                  </a:lnTo>
                  <a:lnTo>
                    <a:pt x="163" y="157"/>
                  </a:lnTo>
                  <a:lnTo>
                    <a:pt x="177" y="158"/>
                  </a:lnTo>
                  <a:lnTo>
                    <a:pt x="193" y="159"/>
                  </a:lnTo>
                  <a:lnTo>
                    <a:pt x="211" y="159"/>
                  </a:lnTo>
                  <a:lnTo>
                    <a:pt x="227" y="161"/>
                  </a:lnTo>
                  <a:lnTo>
                    <a:pt x="241" y="161"/>
                  </a:lnTo>
                  <a:lnTo>
                    <a:pt x="254" y="161"/>
                  </a:lnTo>
                  <a:lnTo>
                    <a:pt x="262" y="161"/>
                  </a:lnTo>
                  <a:lnTo>
                    <a:pt x="272" y="159"/>
                  </a:lnTo>
                  <a:lnTo>
                    <a:pt x="284" y="158"/>
                  </a:lnTo>
                  <a:lnTo>
                    <a:pt x="293" y="157"/>
                  </a:lnTo>
                  <a:lnTo>
                    <a:pt x="297" y="156"/>
                  </a:lnTo>
                  <a:lnTo>
                    <a:pt x="338" y="152"/>
                  </a:lnTo>
                  <a:lnTo>
                    <a:pt x="341" y="152"/>
                  </a:lnTo>
                  <a:lnTo>
                    <a:pt x="349" y="153"/>
                  </a:lnTo>
                  <a:lnTo>
                    <a:pt x="359" y="154"/>
                  </a:lnTo>
                  <a:lnTo>
                    <a:pt x="368" y="154"/>
                  </a:lnTo>
                  <a:lnTo>
                    <a:pt x="373" y="153"/>
                  </a:lnTo>
                  <a:lnTo>
                    <a:pt x="381" y="149"/>
                  </a:lnTo>
                  <a:lnTo>
                    <a:pt x="389" y="144"/>
                  </a:lnTo>
                  <a:lnTo>
                    <a:pt x="399" y="138"/>
                  </a:lnTo>
                  <a:lnTo>
                    <a:pt x="408" y="132"/>
                  </a:lnTo>
                  <a:lnTo>
                    <a:pt x="415" y="127"/>
                  </a:lnTo>
                  <a:lnTo>
                    <a:pt x="420" y="123"/>
                  </a:lnTo>
                  <a:lnTo>
                    <a:pt x="422" y="122"/>
                  </a:lnTo>
                  <a:lnTo>
                    <a:pt x="444" y="82"/>
                  </a:lnTo>
                  <a:lnTo>
                    <a:pt x="462" y="37"/>
                  </a:lnTo>
                  <a:lnTo>
                    <a:pt x="459" y="1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2" name="Freeform 56"/>
            <p:cNvSpPr>
              <a:spLocks/>
            </p:cNvSpPr>
            <p:nvPr/>
          </p:nvSpPr>
          <p:spPr bwMode="auto">
            <a:xfrm>
              <a:off x="2952" y="3123"/>
              <a:ext cx="454" cy="43"/>
            </a:xfrm>
            <a:custGeom>
              <a:avLst/>
              <a:gdLst>
                <a:gd name="T0" fmla="*/ 0 w 454"/>
                <a:gd name="T1" fmla="*/ 27 h 43"/>
                <a:gd name="T2" fmla="*/ 4 w 454"/>
                <a:gd name="T3" fmla="*/ 27 h 43"/>
                <a:gd name="T4" fmla="*/ 13 w 454"/>
                <a:gd name="T5" fmla="*/ 27 h 43"/>
                <a:gd name="T6" fmla="*/ 27 w 454"/>
                <a:gd name="T7" fmla="*/ 27 h 43"/>
                <a:gd name="T8" fmla="*/ 46 w 454"/>
                <a:gd name="T9" fmla="*/ 27 h 43"/>
                <a:gd name="T10" fmla="*/ 69 w 454"/>
                <a:gd name="T11" fmla="*/ 27 h 43"/>
                <a:gd name="T12" fmla="*/ 94 w 454"/>
                <a:gd name="T13" fmla="*/ 26 h 43"/>
                <a:gd name="T14" fmla="*/ 120 w 454"/>
                <a:gd name="T15" fmla="*/ 26 h 43"/>
                <a:gd name="T16" fmla="*/ 149 w 454"/>
                <a:gd name="T17" fmla="*/ 26 h 43"/>
                <a:gd name="T18" fmla="*/ 177 w 454"/>
                <a:gd name="T19" fmla="*/ 26 h 43"/>
                <a:gd name="T20" fmla="*/ 204 w 454"/>
                <a:gd name="T21" fmla="*/ 26 h 43"/>
                <a:gd name="T22" fmla="*/ 229 w 454"/>
                <a:gd name="T23" fmla="*/ 25 h 43"/>
                <a:gd name="T24" fmla="*/ 253 w 454"/>
                <a:gd name="T25" fmla="*/ 25 h 43"/>
                <a:gd name="T26" fmla="*/ 273 w 454"/>
                <a:gd name="T27" fmla="*/ 25 h 43"/>
                <a:gd name="T28" fmla="*/ 288 w 454"/>
                <a:gd name="T29" fmla="*/ 25 h 43"/>
                <a:gd name="T30" fmla="*/ 299 w 454"/>
                <a:gd name="T31" fmla="*/ 25 h 43"/>
                <a:gd name="T32" fmla="*/ 304 w 454"/>
                <a:gd name="T33" fmla="*/ 25 h 43"/>
                <a:gd name="T34" fmla="*/ 309 w 454"/>
                <a:gd name="T35" fmla="*/ 25 h 43"/>
                <a:gd name="T36" fmla="*/ 318 w 454"/>
                <a:gd name="T37" fmla="*/ 23 h 43"/>
                <a:gd name="T38" fmla="*/ 329 w 454"/>
                <a:gd name="T39" fmla="*/ 23 h 43"/>
                <a:gd name="T40" fmla="*/ 342 w 454"/>
                <a:gd name="T41" fmla="*/ 22 h 43"/>
                <a:gd name="T42" fmla="*/ 354 w 454"/>
                <a:gd name="T43" fmla="*/ 22 h 43"/>
                <a:gd name="T44" fmla="*/ 365 w 454"/>
                <a:gd name="T45" fmla="*/ 22 h 43"/>
                <a:gd name="T46" fmla="*/ 374 w 454"/>
                <a:gd name="T47" fmla="*/ 23 h 43"/>
                <a:gd name="T48" fmla="*/ 380 w 454"/>
                <a:gd name="T49" fmla="*/ 25 h 43"/>
                <a:gd name="T50" fmla="*/ 385 w 454"/>
                <a:gd name="T51" fmla="*/ 27 h 43"/>
                <a:gd name="T52" fmla="*/ 392 w 454"/>
                <a:gd name="T53" fmla="*/ 30 h 43"/>
                <a:gd name="T54" fmla="*/ 401 w 454"/>
                <a:gd name="T55" fmla="*/ 34 h 43"/>
                <a:gd name="T56" fmla="*/ 412 w 454"/>
                <a:gd name="T57" fmla="*/ 36 h 43"/>
                <a:gd name="T58" fmla="*/ 421 w 454"/>
                <a:gd name="T59" fmla="*/ 39 h 43"/>
                <a:gd name="T60" fmla="*/ 428 w 454"/>
                <a:gd name="T61" fmla="*/ 41 h 43"/>
                <a:gd name="T62" fmla="*/ 433 w 454"/>
                <a:gd name="T63" fmla="*/ 43 h 43"/>
                <a:gd name="T64" fmla="*/ 436 w 454"/>
                <a:gd name="T65" fmla="*/ 43 h 43"/>
                <a:gd name="T66" fmla="*/ 454 w 454"/>
                <a:gd name="T67" fmla="*/ 29 h 43"/>
                <a:gd name="T68" fmla="*/ 424 w 454"/>
                <a:gd name="T69" fmla="*/ 18 h 43"/>
                <a:gd name="T70" fmla="*/ 378 w 454"/>
                <a:gd name="T71" fmla="*/ 3 h 43"/>
                <a:gd name="T72" fmla="*/ 262 w 454"/>
                <a:gd name="T73" fmla="*/ 0 h 43"/>
                <a:gd name="T74" fmla="*/ 2 w 454"/>
                <a:gd name="T75" fmla="*/ 0 h 43"/>
                <a:gd name="T76" fmla="*/ 0 w 454"/>
                <a:gd name="T77" fmla="*/ 27 h 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54" h="43">
                  <a:moveTo>
                    <a:pt x="0" y="27"/>
                  </a:moveTo>
                  <a:lnTo>
                    <a:pt x="4" y="27"/>
                  </a:lnTo>
                  <a:lnTo>
                    <a:pt x="13" y="27"/>
                  </a:lnTo>
                  <a:lnTo>
                    <a:pt x="27" y="27"/>
                  </a:lnTo>
                  <a:lnTo>
                    <a:pt x="46" y="27"/>
                  </a:lnTo>
                  <a:lnTo>
                    <a:pt x="69" y="27"/>
                  </a:lnTo>
                  <a:lnTo>
                    <a:pt x="94" y="26"/>
                  </a:lnTo>
                  <a:lnTo>
                    <a:pt x="120" y="26"/>
                  </a:lnTo>
                  <a:lnTo>
                    <a:pt x="149" y="26"/>
                  </a:lnTo>
                  <a:lnTo>
                    <a:pt x="177" y="26"/>
                  </a:lnTo>
                  <a:lnTo>
                    <a:pt x="204" y="26"/>
                  </a:lnTo>
                  <a:lnTo>
                    <a:pt x="229" y="25"/>
                  </a:lnTo>
                  <a:lnTo>
                    <a:pt x="253" y="25"/>
                  </a:lnTo>
                  <a:lnTo>
                    <a:pt x="273" y="25"/>
                  </a:lnTo>
                  <a:lnTo>
                    <a:pt x="288" y="25"/>
                  </a:lnTo>
                  <a:lnTo>
                    <a:pt x="299" y="25"/>
                  </a:lnTo>
                  <a:lnTo>
                    <a:pt x="304" y="25"/>
                  </a:lnTo>
                  <a:lnTo>
                    <a:pt x="309" y="25"/>
                  </a:lnTo>
                  <a:lnTo>
                    <a:pt x="318" y="23"/>
                  </a:lnTo>
                  <a:lnTo>
                    <a:pt x="329" y="23"/>
                  </a:lnTo>
                  <a:lnTo>
                    <a:pt x="342" y="22"/>
                  </a:lnTo>
                  <a:lnTo>
                    <a:pt x="354" y="22"/>
                  </a:lnTo>
                  <a:lnTo>
                    <a:pt x="365" y="22"/>
                  </a:lnTo>
                  <a:lnTo>
                    <a:pt x="374" y="23"/>
                  </a:lnTo>
                  <a:lnTo>
                    <a:pt x="380" y="25"/>
                  </a:lnTo>
                  <a:lnTo>
                    <a:pt x="385" y="27"/>
                  </a:lnTo>
                  <a:lnTo>
                    <a:pt x="392" y="30"/>
                  </a:lnTo>
                  <a:lnTo>
                    <a:pt x="401" y="34"/>
                  </a:lnTo>
                  <a:lnTo>
                    <a:pt x="412" y="36"/>
                  </a:lnTo>
                  <a:lnTo>
                    <a:pt x="421" y="39"/>
                  </a:lnTo>
                  <a:lnTo>
                    <a:pt x="428" y="41"/>
                  </a:lnTo>
                  <a:lnTo>
                    <a:pt x="433" y="43"/>
                  </a:lnTo>
                  <a:lnTo>
                    <a:pt x="436" y="43"/>
                  </a:lnTo>
                  <a:lnTo>
                    <a:pt x="454" y="29"/>
                  </a:lnTo>
                  <a:lnTo>
                    <a:pt x="424" y="18"/>
                  </a:lnTo>
                  <a:lnTo>
                    <a:pt x="378" y="3"/>
                  </a:lnTo>
                  <a:lnTo>
                    <a:pt x="262" y="0"/>
                  </a:lnTo>
                  <a:lnTo>
                    <a:pt x="2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3" name="Freeform 57"/>
            <p:cNvSpPr>
              <a:spLocks/>
            </p:cNvSpPr>
            <p:nvPr/>
          </p:nvSpPr>
          <p:spPr bwMode="auto">
            <a:xfrm>
              <a:off x="1928" y="3042"/>
              <a:ext cx="62" cy="45"/>
            </a:xfrm>
            <a:custGeom>
              <a:avLst/>
              <a:gdLst>
                <a:gd name="T0" fmla="*/ 0 w 62"/>
                <a:gd name="T1" fmla="*/ 43 h 45"/>
                <a:gd name="T2" fmla="*/ 2 w 62"/>
                <a:gd name="T3" fmla="*/ 43 h 45"/>
                <a:gd name="T4" fmla="*/ 7 w 62"/>
                <a:gd name="T5" fmla="*/ 44 h 45"/>
                <a:gd name="T6" fmla="*/ 13 w 62"/>
                <a:gd name="T7" fmla="*/ 45 h 45"/>
                <a:gd name="T8" fmla="*/ 20 w 62"/>
                <a:gd name="T9" fmla="*/ 45 h 45"/>
                <a:gd name="T10" fmla="*/ 24 w 62"/>
                <a:gd name="T11" fmla="*/ 45 h 45"/>
                <a:gd name="T12" fmla="*/ 30 w 62"/>
                <a:gd name="T13" fmla="*/ 44 h 45"/>
                <a:gd name="T14" fmla="*/ 38 w 62"/>
                <a:gd name="T15" fmla="*/ 43 h 45"/>
                <a:gd name="T16" fmla="*/ 44 w 62"/>
                <a:gd name="T17" fmla="*/ 42 h 45"/>
                <a:gd name="T18" fmla="*/ 50 w 62"/>
                <a:gd name="T19" fmla="*/ 42 h 45"/>
                <a:gd name="T20" fmla="*/ 57 w 62"/>
                <a:gd name="T21" fmla="*/ 40 h 45"/>
                <a:gd name="T22" fmla="*/ 61 w 62"/>
                <a:gd name="T23" fmla="*/ 39 h 45"/>
                <a:gd name="T24" fmla="*/ 62 w 62"/>
                <a:gd name="T25" fmla="*/ 39 h 45"/>
                <a:gd name="T26" fmla="*/ 62 w 62"/>
                <a:gd name="T27" fmla="*/ 0 h 45"/>
                <a:gd name="T28" fmla="*/ 47 w 62"/>
                <a:gd name="T29" fmla="*/ 8 h 45"/>
                <a:gd name="T30" fmla="*/ 27 w 62"/>
                <a:gd name="T31" fmla="*/ 27 h 45"/>
                <a:gd name="T32" fmla="*/ 0 w 62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45">
                  <a:moveTo>
                    <a:pt x="0" y="43"/>
                  </a:moveTo>
                  <a:lnTo>
                    <a:pt x="2" y="43"/>
                  </a:lnTo>
                  <a:lnTo>
                    <a:pt x="7" y="44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4" y="45"/>
                  </a:lnTo>
                  <a:lnTo>
                    <a:pt x="30" y="44"/>
                  </a:lnTo>
                  <a:lnTo>
                    <a:pt x="38" y="43"/>
                  </a:lnTo>
                  <a:lnTo>
                    <a:pt x="44" y="42"/>
                  </a:lnTo>
                  <a:lnTo>
                    <a:pt x="50" y="42"/>
                  </a:lnTo>
                  <a:lnTo>
                    <a:pt x="57" y="40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0"/>
                  </a:lnTo>
                  <a:lnTo>
                    <a:pt x="47" y="8"/>
                  </a:lnTo>
                  <a:lnTo>
                    <a:pt x="27" y="2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4" name="Freeform 58"/>
            <p:cNvSpPr>
              <a:spLocks/>
            </p:cNvSpPr>
            <p:nvPr/>
          </p:nvSpPr>
          <p:spPr bwMode="auto">
            <a:xfrm>
              <a:off x="4046" y="2723"/>
              <a:ext cx="205" cy="301"/>
            </a:xfrm>
            <a:custGeom>
              <a:avLst/>
              <a:gdLst>
                <a:gd name="T0" fmla="*/ 8 w 205"/>
                <a:gd name="T1" fmla="*/ 287 h 301"/>
                <a:gd name="T2" fmla="*/ 22 w 205"/>
                <a:gd name="T3" fmla="*/ 268 h 301"/>
                <a:gd name="T4" fmla="*/ 34 w 205"/>
                <a:gd name="T5" fmla="*/ 249 h 301"/>
                <a:gd name="T6" fmla="*/ 49 w 205"/>
                <a:gd name="T7" fmla="*/ 232 h 301"/>
                <a:gd name="T8" fmla="*/ 50 w 205"/>
                <a:gd name="T9" fmla="*/ 218 h 301"/>
                <a:gd name="T10" fmla="*/ 37 w 205"/>
                <a:gd name="T11" fmla="*/ 209 h 301"/>
                <a:gd name="T12" fmla="*/ 42 w 205"/>
                <a:gd name="T13" fmla="*/ 190 h 301"/>
                <a:gd name="T14" fmla="*/ 83 w 205"/>
                <a:gd name="T15" fmla="*/ 137 h 301"/>
                <a:gd name="T16" fmla="*/ 132 w 205"/>
                <a:gd name="T17" fmla="*/ 74 h 301"/>
                <a:gd name="T18" fmla="*/ 168 w 205"/>
                <a:gd name="T19" fmla="*/ 29 h 301"/>
                <a:gd name="T20" fmla="*/ 176 w 205"/>
                <a:gd name="T21" fmla="*/ 18 h 301"/>
                <a:gd name="T22" fmla="*/ 165 w 205"/>
                <a:gd name="T23" fmla="*/ 13 h 301"/>
                <a:gd name="T24" fmla="*/ 149 w 205"/>
                <a:gd name="T25" fmla="*/ 9 h 301"/>
                <a:gd name="T26" fmla="*/ 134 w 205"/>
                <a:gd name="T27" fmla="*/ 16 h 301"/>
                <a:gd name="T28" fmla="*/ 122 w 205"/>
                <a:gd name="T29" fmla="*/ 33 h 301"/>
                <a:gd name="T30" fmla="*/ 122 w 205"/>
                <a:gd name="T31" fmla="*/ 46 h 301"/>
                <a:gd name="T32" fmla="*/ 127 w 205"/>
                <a:gd name="T33" fmla="*/ 58 h 301"/>
                <a:gd name="T34" fmla="*/ 131 w 205"/>
                <a:gd name="T35" fmla="*/ 65 h 301"/>
                <a:gd name="T36" fmla="*/ 126 w 205"/>
                <a:gd name="T37" fmla="*/ 70 h 301"/>
                <a:gd name="T38" fmla="*/ 118 w 205"/>
                <a:gd name="T39" fmla="*/ 68 h 301"/>
                <a:gd name="T40" fmla="*/ 110 w 205"/>
                <a:gd name="T41" fmla="*/ 73 h 301"/>
                <a:gd name="T42" fmla="*/ 99 w 205"/>
                <a:gd name="T43" fmla="*/ 86 h 301"/>
                <a:gd name="T44" fmla="*/ 88 w 205"/>
                <a:gd name="T45" fmla="*/ 99 h 301"/>
                <a:gd name="T46" fmla="*/ 78 w 205"/>
                <a:gd name="T47" fmla="*/ 111 h 301"/>
                <a:gd name="T48" fmla="*/ 65 w 205"/>
                <a:gd name="T49" fmla="*/ 110 h 301"/>
                <a:gd name="T50" fmla="*/ 108 w 205"/>
                <a:gd name="T51" fmla="*/ 50 h 301"/>
                <a:gd name="T52" fmla="*/ 109 w 205"/>
                <a:gd name="T53" fmla="*/ 42 h 301"/>
                <a:gd name="T54" fmla="*/ 113 w 205"/>
                <a:gd name="T55" fmla="*/ 25 h 301"/>
                <a:gd name="T56" fmla="*/ 131 w 205"/>
                <a:gd name="T57" fmla="*/ 6 h 301"/>
                <a:gd name="T58" fmla="*/ 147 w 205"/>
                <a:gd name="T59" fmla="*/ 0 h 301"/>
                <a:gd name="T60" fmla="*/ 159 w 205"/>
                <a:gd name="T61" fmla="*/ 0 h 301"/>
                <a:gd name="T62" fmla="*/ 169 w 205"/>
                <a:gd name="T63" fmla="*/ 4 h 301"/>
                <a:gd name="T64" fmla="*/ 177 w 205"/>
                <a:gd name="T65" fmla="*/ 10 h 301"/>
                <a:gd name="T66" fmla="*/ 188 w 205"/>
                <a:gd name="T67" fmla="*/ 18 h 301"/>
                <a:gd name="T68" fmla="*/ 202 w 205"/>
                <a:gd name="T69" fmla="*/ 31 h 301"/>
                <a:gd name="T70" fmla="*/ 200 w 205"/>
                <a:gd name="T71" fmla="*/ 36 h 301"/>
                <a:gd name="T72" fmla="*/ 190 w 205"/>
                <a:gd name="T73" fmla="*/ 29 h 301"/>
                <a:gd name="T74" fmla="*/ 49 w 205"/>
                <a:gd name="T75" fmla="*/ 201 h 301"/>
                <a:gd name="T76" fmla="*/ 60 w 205"/>
                <a:gd name="T77" fmla="*/ 210 h 301"/>
                <a:gd name="T78" fmla="*/ 72 w 205"/>
                <a:gd name="T79" fmla="*/ 219 h 301"/>
                <a:gd name="T80" fmla="*/ 88 w 205"/>
                <a:gd name="T81" fmla="*/ 194 h 301"/>
                <a:gd name="T82" fmla="*/ 128 w 205"/>
                <a:gd name="T83" fmla="*/ 138 h 301"/>
                <a:gd name="T84" fmla="*/ 170 w 205"/>
                <a:gd name="T85" fmla="*/ 82 h 301"/>
                <a:gd name="T86" fmla="*/ 196 w 205"/>
                <a:gd name="T87" fmla="*/ 55 h 301"/>
                <a:gd name="T88" fmla="*/ 199 w 205"/>
                <a:gd name="T89" fmla="*/ 52 h 301"/>
                <a:gd name="T90" fmla="*/ 201 w 205"/>
                <a:gd name="T91" fmla="*/ 52 h 301"/>
                <a:gd name="T92" fmla="*/ 183 w 205"/>
                <a:gd name="T93" fmla="*/ 82 h 301"/>
                <a:gd name="T94" fmla="*/ 140 w 205"/>
                <a:gd name="T95" fmla="*/ 145 h 301"/>
                <a:gd name="T96" fmla="*/ 96 w 205"/>
                <a:gd name="T97" fmla="*/ 206 h 301"/>
                <a:gd name="T98" fmla="*/ 76 w 205"/>
                <a:gd name="T99" fmla="*/ 235 h 301"/>
                <a:gd name="T100" fmla="*/ 70 w 205"/>
                <a:gd name="T101" fmla="*/ 232 h 301"/>
                <a:gd name="T102" fmla="*/ 65 w 205"/>
                <a:gd name="T103" fmla="*/ 230 h 301"/>
                <a:gd name="T104" fmla="*/ 0 w 205"/>
                <a:gd name="T105" fmla="*/ 299 h 3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5" h="301">
                  <a:moveTo>
                    <a:pt x="0" y="299"/>
                  </a:moveTo>
                  <a:lnTo>
                    <a:pt x="8" y="287"/>
                  </a:lnTo>
                  <a:lnTo>
                    <a:pt x="15" y="277"/>
                  </a:lnTo>
                  <a:lnTo>
                    <a:pt x="22" y="268"/>
                  </a:lnTo>
                  <a:lnTo>
                    <a:pt x="28" y="258"/>
                  </a:lnTo>
                  <a:lnTo>
                    <a:pt x="34" y="249"/>
                  </a:lnTo>
                  <a:lnTo>
                    <a:pt x="42" y="241"/>
                  </a:lnTo>
                  <a:lnTo>
                    <a:pt x="49" y="232"/>
                  </a:lnTo>
                  <a:lnTo>
                    <a:pt x="55" y="224"/>
                  </a:lnTo>
                  <a:lnTo>
                    <a:pt x="50" y="218"/>
                  </a:lnTo>
                  <a:lnTo>
                    <a:pt x="43" y="213"/>
                  </a:lnTo>
                  <a:lnTo>
                    <a:pt x="37" y="209"/>
                  </a:lnTo>
                  <a:lnTo>
                    <a:pt x="32" y="205"/>
                  </a:lnTo>
                  <a:lnTo>
                    <a:pt x="42" y="190"/>
                  </a:lnTo>
                  <a:lnTo>
                    <a:pt x="60" y="167"/>
                  </a:lnTo>
                  <a:lnTo>
                    <a:pt x="83" y="137"/>
                  </a:lnTo>
                  <a:lnTo>
                    <a:pt x="108" y="105"/>
                  </a:lnTo>
                  <a:lnTo>
                    <a:pt x="132" y="74"/>
                  </a:lnTo>
                  <a:lnTo>
                    <a:pt x="152" y="49"/>
                  </a:lnTo>
                  <a:lnTo>
                    <a:pt x="168" y="29"/>
                  </a:lnTo>
                  <a:lnTo>
                    <a:pt x="174" y="22"/>
                  </a:lnTo>
                  <a:lnTo>
                    <a:pt x="176" y="18"/>
                  </a:lnTo>
                  <a:lnTo>
                    <a:pt x="172" y="15"/>
                  </a:lnTo>
                  <a:lnTo>
                    <a:pt x="165" y="13"/>
                  </a:lnTo>
                  <a:lnTo>
                    <a:pt x="158" y="10"/>
                  </a:lnTo>
                  <a:lnTo>
                    <a:pt x="149" y="9"/>
                  </a:lnTo>
                  <a:lnTo>
                    <a:pt x="141" y="11"/>
                  </a:lnTo>
                  <a:lnTo>
                    <a:pt x="134" y="16"/>
                  </a:lnTo>
                  <a:lnTo>
                    <a:pt x="127" y="24"/>
                  </a:lnTo>
                  <a:lnTo>
                    <a:pt x="122" y="33"/>
                  </a:lnTo>
                  <a:lnTo>
                    <a:pt x="120" y="40"/>
                  </a:lnTo>
                  <a:lnTo>
                    <a:pt x="122" y="46"/>
                  </a:lnTo>
                  <a:lnTo>
                    <a:pt x="124" y="54"/>
                  </a:lnTo>
                  <a:lnTo>
                    <a:pt x="127" y="58"/>
                  </a:lnTo>
                  <a:lnTo>
                    <a:pt x="129" y="61"/>
                  </a:lnTo>
                  <a:lnTo>
                    <a:pt x="131" y="65"/>
                  </a:lnTo>
                  <a:lnTo>
                    <a:pt x="128" y="69"/>
                  </a:lnTo>
                  <a:lnTo>
                    <a:pt x="126" y="70"/>
                  </a:lnTo>
                  <a:lnTo>
                    <a:pt x="122" y="69"/>
                  </a:lnTo>
                  <a:lnTo>
                    <a:pt x="118" y="68"/>
                  </a:lnTo>
                  <a:lnTo>
                    <a:pt x="117" y="67"/>
                  </a:lnTo>
                  <a:lnTo>
                    <a:pt x="110" y="73"/>
                  </a:lnTo>
                  <a:lnTo>
                    <a:pt x="104" y="78"/>
                  </a:lnTo>
                  <a:lnTo>
                    <a:pt x="99" y="86"/>
                  </a:lnTo>
                  <a:lnTo>
                    <a:pt x="93" y="92"/>
                  </a:lnTo>
                  <a:lnTo>
                    <a:pt x="88" y="99"/>
                  </a:lnTo>
                  <a:lnTo>
                    <a:pt x="83" y="105"/>
                  </a:lnTo>
                  <a:lnTo>
                    <a:pt x="78" y="111"/>
                  </a:lnTo>
                  <a:lnTo>
                    <a:pt x="72" y="118"/>
                  </a:lnTo>
                  <a:lnTo>
                    <a:pt x="65" y="110"/>
                  </a:lnTo>
                  <a:lnTo>
                    <a:pt x="106" y="54"/>
                  </a:lnTo>
                  <a:lnTo>
                    <a:pt x="108" y="50"/>
                  </a:lnTo>
                  <a:lnTo>
                    <a:pt x="109" y="46"/>
                  </a:lnTo>
                  <a:lnTo>
                    <a:pt x="109" y="42"/>
                  </a:lnTo>
                  <a:lnTo>
                    <a:pt x="109" y="37"/>
                  </a:lnTo>
                  <a:lnTo>
                    <a:pt x="113" y="25"/>
                  </a:lnTo>
                  <a:lnTo>
                    <a:pt x="120" y="14"/>
                  </a:lnTo>
                  <a:lnTo>
                    <a:pt x="131" y="6"/>
                  </a:lnTo>
                  <a:lnTo>
                    <a:pt x="142" y="1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59" y="0"/>
                  </a:lnTo>
                  <a:lnTo>
                    <a:pt x="164" y="1"/>
                  </a:lnTo>
                  <a:lnTo>
                    <a:pt x="169" y="4"/>
                  </a:lnTo>
                  <a:lnTo>
                    <a:pt x="173" y="6"/>
                  </a:lnTo>
                  <a:lnTo>
                    <a:pt x="177" y="10"/>
                  </a:lnTo>
                  <a:lnTo>
                    <a:pt x="181" y="14"/>
                  </a:lnTo>
                  <a:lnTo>
                    <a:pt x="188" y="18"/>
                  </a:lnTo>
                  <a:lnTo>
                    <a:pt x="196" y="24"/>
                  </a:lnTo>
                  <a:lnTo>
                    <a:pt x="202" y="31"/>
                  </a:lnTo>
                  <a:lnTo>
                    <a:pt x="205" y="34"/>
                  </a:lnTo>
                  <a:lnTo>
                    <a:pt x="200" y="36"/>
                  </a:lnTo>
                  <a:lnTo>
                    <a:pt x="195" y="32"/>
                  </a:lnTo>
                  <a:lnTo>
                    <a:pt x="190" y="29"/>
                  </a:lnTo>
                  <a:lnTo>
                    <a:pt x="185" y="29"/>
                  </a:lnTo>
                  <a:lnTo>
                    <a:pt x="49" y="201"/>
                  </a:lnTo>
                  <a:lnTo>
                    <a:pt x="54" y="205"/>
                  </a:lnTo>
                  <a:lnTo>
                    <a:pt x="60" y="210"/>
                  </a:lnTo>
                  <a:lnTo>
                    <a:pt x="67" y="214"/>
                  </a:lnTo>
                  <a:lnTo>
                    <a:pt x="72" y="219"/>
                  </a:lnTo>
                  <a:lnTo>
                    <a:pt x="77" y="213"/>
                  </a:lnTo>
                  <a:lnTo>
                    <a:pt x="88" y="194"/>
                  </a:lnTo>
                  <a:lnTo>
                    <a:pt x="108" y="168"/>
                  </a:lnTo>
                  <a:lnTo>
                    <a:pt x="128" y="138"/>
                  </a:lnTo>
                  <a:lnTo>
                    <a:pt x="150" y="108"/>
                  </a:lnTo>
                  <a:lnTo>
                    <a:pt x="170" y="82"/>
                  </a:lnTo>
                  <a:lnTo>
                    <a:pt x="186" y="63"/>
                  </a:lnTo>
                  <a:lnTo>
                    <a:pt x="196" y="55"/>
                  </a:lnTo>
                  <a:lnTo>
                    <a:pt x="197" y="54"/>
                  </a:lnTo>
                  <a:lnTo>
                    <a:pt x="199" y="52"/>
                  </a:lnTo>
                  <a:lnTo>
                    <a:pt x="200" y="52"/>
                  </a:lnTo>
                  <a:lnTo>
                    <a:pt x="201" y="52"/>
                  </a:lnTo>
                  <a:lnTo>
                    <a:pt x="197" y="61"/>
                  </a:lnTo>
                  <a:lnTo>
                    <a:pt x="183" y="82"/>
                  </a:lnTo>
                  <a:lnTo>
                    <a:pt x="163" y="111"/>
                  </a:lnTo>
                  <a:lnTo>
                    <a:pt x="140" y="145"/>
                  </a:lnTo>
                  <a:lnTo>
                    <a:pt x="117" y="178"/>
                  </a:lnTo>
                  <a:lnTo>
                    <a:pt x="96" y="206"/>
                  </a:lnTo>
                  <a:lnTo>
                    <a:pt x="81" y="227"/>
                  </a:lnTo>
                  <a:lnTo>
                    <a:pt x="76" y="235"/>
                  </a:lnTo>
                  <a:lnTo>
                    <a:pt x="73" y="235"/>
                  </a:lnTo>
                  <a:lnTo>
                    <a:pt x="70" y="232"/>
                  </a:lnTo>
                  <a:lnTo>
                    <a:pt x="68" y="231"/>
                  </a:lnTo>
                  <a:lnTo>
                    <a:pt x="65" y="230"/>
                  </a:lnTo>
                  <a:lnTo>
                    <a:pt x="10" y="30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5" name="Freeform 59"/>
            <p:cNvSpPr>
              <a:spLocks/>
            </p:cNvSpPr>
            <p:nvPr/>
          </p:nvSpPr>
          <p:spPr bwMode="auto">
            <a:xfrm>
              <a:off x="4183" y="2747"/>
              <a:ext cx="23" cy="26"/>
            </a:xfrm>
            <a:custGeom>
              <a:avLst/>
              <a:gdLst>
                <a:gd name="T0" fmla="*/ 23 w 23"/>
                <a:gd name="T1" fmla="*/ 3 h 26"/>
                <a:gd name="T2" fmla="*/ 23 w 23"/>
                <a:gd name="T3" fmla="*/ 4 h 26"/>
                <a:gd name="T4" fmla="*/ 23 w 23"/>
                <a:gd name="T5" fmla="*/ 5 h 26"/>
                <a:gd name="T6" fmla="*/ 22 w 23"/>
                <a:gd name="T7" fmla="*/ 7 h 26"/>
                <a:gd name="T8" fmla="*/ 21 w 23"/>
                <a:gd name="T9" fmla="*/ 8 h 26"/>
                <a:gd name="T10" fmla="*/ 17 w 23"/>
                <a:gd name="T11" fmla="*/ 8 h 26"/>
                <a:gd name="T12" fmla="*/ 13 w 23"/>
                <a:gd name="T13" fmla="*/ 9 h 26"/>
                <a:gd name="T14" fmla="*/ 10 w 23"/>
                <a:gd name="T15" fmla="*/ 12 h 26"/>
                <a:gd name="T16" fmla="*/ 9 w 23"/>
                <a:gd name="T17" fmla="*/ 16 h 26"/>
                <a:gd name="T18" fmla="*/ 9 w 23"/>
                <a:gd name="T19" fmla="*/ 18 h 26"/>
                <a:gd name="T20" fmla="*/ 10 w 23"/>
                <a:gd name="T21" fmla="*/ 22 h 26"/>
                <a:gd name="T22" fmla="*/ 10 w 23"/>
                <a:gd name="T23" fmla="*/ 25 h 26"/>
                <a:gd name="T24" fmla="*/ 8 w 23"/>
                <a:gd name="T25" fmla="*/ 26 h 26"/>
                <a:gd name="T26" fmla="*/ 5 w 23"/>
                <a:gd name="T27" fmla="*/ 26 h 26"/>
                <a:gd name="T28" fmla="*/ 4 w 23"/>
                <a:gd name="T29" fmla="*/ 25 h 26"/>
                <a:gd name="T30" fmla="*/ 3 w 23"/>
                <a:gd name="T31" fmla="*/ 23 h 26"/>
                <a:gd name="T32" fmla="*/ 1 w 23"/>
                <a:gd name="T33" fmla="*/ 22 h 26"/>
                <a:gd name="T34" fmla="*/ 0 w 23"/>
                <a:gd name="T35" fmla="*/ 16 h 26"/>
                <a:gd name="T36" fmla="*/ 1 w 23"/>
                <a:gd name="T37" fmla="*/ 10 h 26"/>
                <a:gd name="T38" fmla="*/ 5 w 23"/>
                <a:gd name="T39" fmla="*/ 5 h 26"/>
                <a:gd name="T40" fmla="*/ 10 w 23"/>
                <a:gd name="T41" fmla="*/ 1 h 26"/>
                <a:gd name="T42" fmla="*/ 14 w 23"/>
                <a:gd name="T43" fmla="*/ 0 h 26"/>
                <a:gd name="T44" fmla="*/ 17 w 23"/>
                <a:gd name="T45" fmla="*/ 0 h 26"/>
                <a:gd name="T46" fmla="*/ 21 w 23"/>
                <a:gd name="T47" fmla="*/ 0 h 26"/>
                <a:gd name="T48" fmla="*/ 23 w 23"/>
                <a:gd name="T49" fmla="*/ 3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" h="26">
                  <a:moveTo>
                    <a:pt x="23" y="3"/>
                  </a:moveTo>
                  <a:lnTo>
                    <a:pt x="23" y="4"/>
                  </a:lnTo>
                  <a:lnTo>
                    <a:pt x="23" y="5"/>
                  </a:lnTo>
                  <a:lnTo>
                    <a:pt x="22" y="7"/>
                  </a:lnTo>
                  <a:lnTo>
                    <a:pt x="21" y="8"/>
                  </a:lnTo>
                  <a:lnTo>
                    <a:pt x="17" y="8"/>
                  </a:lnTo>
                  <a:lnTo>
                    <a:pt x="13" y="9"/>
                  </a:lnTo>
                  <a:lnTo>
                    <a:pt x="10" y="12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10" y="22"/>
                  </a:lnTo>
                  <a:lnTo>
                    <a:pt x="10" y="25"/>
                  </a:lnTo>
                  <a:lnTo>
                    <a:pt x="8" y="26"/>
                  </a:lnTo>
                  <a:lnTo>
                    <a:pt x="5" y="26"/>
                  </a:lnTo>
                  <a:lnTo>
                    <a:pt x="4" y="25"/>
                  </a:lnTo>
                  <a:lnTo>
                    <a:pt x="3" y="23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5" y="5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6" name="Freeform 60"/>
            <p:cNvSpPr>
              <a:spLocks/>
            </p:cNvSpPr>
            <p:nvPr/>
          </p:nvSpPr>
          <p:spPr bwMode="auto">
            <a:xfrm>
              <a:off x="3508" y="2770"/>
              <a:ext cx="631" cy="285"/>
            </a:xfrm>
            <a:custGeom>
              <a:avLst/>
              <a:gdLst>
                <a:gd name="T0" fmla="*/ 629 w 631"/>
                <a:gd name="T1" fmla="*/ 0 h 285"/>
                <a:gd name="T2" fmla="*/ 631 w 631"/>
                <a:gd name="T3" fmla="*/ 4 h 285"/>
                <a:gd name="T4" fmla="*/ 628 w 631"/>
                <a:gd name="T5" fmla="*/ 11 h 285"/>
                <a:gd name="T6" fmla="*/ 601 w 631"/>
                <a:gd name="T7" fmla="*/ 23 h 285"/>
                <a:gd name="T8" fmla="*/ 553 w 631"/>
                <a:gd name="T9" fmla="*/ 48 h 285"/>
                <a:gd name="T10" fmla="*/ 494 w 631"/>
                <a:gd name="T11" fmla="*/ 79 h 285"/>
                <a:gd name="T12" fmla="*/ 431 w 631"/>
                <a:gd name="T13" fmla="*/ 111 h 285"/>
                <a:gd name="T14" fmla="*/ 371 w 631"/>
                <a:gd name="T15" fmla="*/ 142 h 285"/>
                <a:gd name="T16" fmla="*/ 322 w 631"/>
                <a:gd name="T17" fmla="*/ 167 h 285"/>
                <a:gd name="T18" fmla="*/ 292 w 631"/>
                <a:gd name="T19" fmla="*/ 183 h 285"/>
                <a:gd name="T20" fmla="*/ 288 w 631"/>
                <a:gd name="T21" fmla="*/ 193 h 285"/>
                <a:gd name="T22" fmla="*/ 283 w 631"/>
                <a:gd name="T23" fmla="*/ 204 h 285"/>
                <a:gd name="T24" fmla="*/ 277 w 631"/>
                <a:gd name="T25" fmla="*/ 208 h 285"/>
                <a:gd name="T26" fmla="*/ 279 w 631"/>
                <a:gd name="T27" fmla="*/ 192 h 285"/>
                <a:gd name="T28" fmla="*/ 274 w 631"/>
                <a:gd name="T29" fmla="*/ 181 h 285"/>
                <a:gd name="T30" fmla="*/ 262 w 631"/>
                <a:gd name="T31" fmla="*/ 179 h 285"/>
                <a:gd name="T32" fmla="*/ 253 w 631"/>
                <a:gd name="T33" fmla="*/ 181 h 285"/>
                <a:gd name="T34" fmla="*/ 245 w 631"/>
                <a:gd name="T35" fmla="*/ 186 h 285"/>
                <a:gd name="T36" fmla="*/ 249 w 631"/>
                <a:gd name="T37" fmla="*/ 201 h 285"/>
                <a:gd name="T38" fmla="*/ 261 w 631"/>
                <a:gd name="T39" fmla="*/ 219 h 285"/>
                <a:gd name="T40" fmla="*/ 267 w 631"/>
                <a:gd name="T41" fmla="*/ 230 h 285"/>
                <a:gd name="T42" fmla="*/ 266 w 631"/>
                <a:gd name="T43" fmla="*/ 235 h 285"/>
                <a:gd name="T44" fmla="*/ 257 w 631"/>
                <a:gd name="T45" fmla="*/ 231 h 285"/>
                <a:gd name="T46" fmla="*/ 240 w 631"/>
                <a:gd name="T47" fmla="*/ 211 h 285"/>
                <a:gd name="T48" fmla="*/ 229 w 631"/>
                <a:gd name="T49" fmla="*/ 206 h 285"/>
                <a:gd name="T50" fmla="*/ 206 w 631"/>
                <a:gd name="T51" fmla="*/ 215 h 285"/>
                <a:gd name="T52" fmla="*/ 174 w 631"/>
                <a:gd name="T53" fmla="*/ 228 h 285"/>
                <a:gd name="T54" fmla="*/ 136 w 631"/>
                <a:gd name="T55" fmla="*/ 240 h 285"/>
                <a:gd name="T56" fmla="*/ 98 w 631"/>
                <a:gd name="T57" fmla="*/ 254 h 285"/>
                <a:gd name="T58" fmla="*/ 62 w 631"/>
                <a:gd name="T59" fmla="*/ 267 h 285"/>
                <a:gd name="T60" fmla="*/ 31 w 631"/>
                <a:gd name="T61" fmla="*/ 278 h 285"/>
                <a:gd name="T62" fmla="*/ 9 w 631"/>
                <a:gd name="T63" fmla="*/ 284 h 285"/>
                <a:gd name="T64" fmla="*/ 3 w 631"/>
                <a:gd name="T65" fmla="*/ 283 h 285"/>
                <a:gd name="T66" fmla="*/ 0 w 631"/>
                <a:gd name="T67" fmla="*/ 279 h 285"/>
                <a:gd name="T68" fmla="*/ 7 w 631"/>
                <a:gd name="T69" fmla="*/ 275 h 285"/>
                <a:gd name="T70" fmla="*/ 17 w 631"/>
                <a:gd name="T71" fmla="*/ 271 h 285"/>
                <a:gd name="T72" fmla="*/ 26 w 631"/>
                <a:gd name="T73" fmla="*/ 269 h 285"/>
                <a:gd name="T74" fmla="*/ 35 w 631"/>
                <a:gd name="T75" fmla="*/ 265 h 285"/>
                <a:gd name="T76" fmla="*/ 39 w 631"/>
                <a:gd name="T77" fmla="*/ 245 h 285"/>
                <a:gd name="T78" fmla="*/ 40 w 631"/>
                <a:gd name="T79" fmla="*/ 197 h 285"/>
                <a:gd name="T80" fmla="*/ 47 w 631"/>
                <a:gd name="T81" fmla="*/ 195 h 285"/>
                <a:gd name="T82" fmla="*/ 53 w 631"/>
                <a:gd name="T83" fmla="*/ 242 h 285"/>
                <a:gd name="T84" fmla="*/ 68 w 631"/>
                <a:gd name="T85" fmla="*/ 253 h 285"/>
                <a:gd name="T86" fmla="*/ 116 w 631"/>
                <a:gd name="T87" fmla="*/ 235 h 285"/>
                <a:gd name="T88" fmla="*/ 175 w 631"/>
                <a:gd name="T89" fmla="*/ 211 h 285"/>
                <a:gd name="T90" fmla="*/ 219 w 631"/>
                <a:gd name="T91" fmla="*/ 194 h 285"/>
                <a:gd name="T92" fmla="*/ 226 w 631"/>
                <a:gd name="T93" fmla="*/ 185 h 285"/>
                <a:gd name="T94" fmla="*/ 222 w 631"/>
                <a:gd name="T95" fmla="*/ 162 h 285"/>
                <a:gd name="T96" fmla="*/ 225 w 631"/>
                <a:gd name="T97" fmla="*/ 161 h 285"/>
                <a:gd name="T98" fmla="*/ 233 w 631"/>
                <a:gd name="T99" fmla="*/ 176 h 285"/>
                <a:gd name="T100" fmla="*/ 243 w 631"/>
                <a:gd name="T101" fmla="*/ 176 h 285"/>
                <a:gd name="T102" fmla="*/ 258 w 631"/>
                <a:gd name="T103" fmla="*/ 170 h 285"/>
                <a:gd name="T104" fmla="*/ 263 w 631"/>
                <a:gd name="T105" fmla="*/ 162 h 285"/>
                <a:gd name="T106" fmla="*/ 251 w 631"/>
                <a:gd name="T107" fmla="*/ 147 h 285"/>
                <a:gd name="T108" fmla="*/ 251 w 631"/>
                <a:gd name="T109" fmla="*/ 138 h 285"/>
                <a:gd name="T110" fmla="*/ 269 w 631"/>
                <a:gd name="T111" fmla="*/ 149 h 285"/>
                <a:gd name="T112" fmla="*/ 275 w 631"/>
                <a:gd name="T113" fmla="*/ 161 h 285"/>
                <a:gd name="T114" fmla="*/ 279 w 631"/>
                <a:gd name="T115" fmla="*/ 171 h 285"/>
                <a:gd name="T116" fmla="*/ 317 w 631"/>
                <a:gd name="T117" fmla="*/ 157 h 285"/>
                <a:gd name="T118" fmla="*/ 626 w 631"/>
                <a:gd name="T119" fmla="*/ 0 h 28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31" h="285">
                  <a:moveTo>
                    <a:pt x="626" y="0"/>
                  </a:moveTo>
                  <a:lnTo>
                    <a:pt x="629" y="0"/>
                  </a:lnTo>
                  <a:lnTo>
                    <a:pt x="631" y="2"/>
                  </a:lnTo>
                  <a:lnTo>
                    <a:pt x="631" y="4"/>
                  </a:lnTo>
                  <a:lnTo>
                    <a:pt x="631" y="8"/>
                  </a:lnTo>
                  <a:lnTo>
                    <a:pt x="628" y="11"/>
                  </a:lnTo>
                  <a:lnTo>
                    <a:pt x="617" y="16"/>
                  </a:lnTo>
                  <a:lnTo>
                    <a:pt x="601" y="23"/>
                  </a:lnTo>
                  <a:lnTo>
                    <a:pt x="579" y="35"/>
                  </a:lnTo>
                  <a:lnTo>
                    <a:pt x="553" y="48"/>
                  </a:lnTo>
                  <a:lnTo>
                    <a:pt x="525" y="63"/>
                  </a:lnTo>
                  <a:lnTo>
                    <a:pt x="494" y="79"/>
                  </a:lnTo>
                  <a:lnTo>
                    <a:pt x="463" y="94"/>
                  </a:lnTo>
                  <a:lnTo>
                    <a:pt x="431" y="111"/>
                  </a:lnTo>
                  <a:lnTo>
                    <a:pt x="401" y="127"/>
                  </a:lnTo>
                  <a:lnTo>
                    <a:pt x="371" y="142"/>
                  </a:lnTo>
                  <a:lnTo>
                    <a:pt x="344" y="156"/>
                  </a:lnTo>
                  <a:lnTo>
                    <a:pt x="322" y="167"/>
                  </a:lnTo>
                  <a:lnTo>
                    <a:pt x="304" y="176"/>
                  </a:lnTo>
                  <a:lnTo>
                    <a:pt x="292" y="183"/>
                  </a:lnTo>
                  <a:lnTo>
                    <a:pt x="286" y="185"/>
                  </a:lnTo>
                  <a:lnTo>
                    <a:pt x="288" y="193"/>
                  </a:lnTo>
                  <a:lnTo>
                    <a:pt x="286" y="199"/>
                  </a:lnTo>
                  <a:lnTo>
                    <a:pt x="283" y="204"/>
                  </a:lnTo>
                  <a:lnTo>
                    <a:pt x="280" y="211"/>
                  </a:lnTo>
                  <a:lnTo>
                    <a:pt x="277" y="208"/>
                  </a:lnTo>
                  <a:lnTo>
                    <a:pt x="277" y="201"/>
                  </a:lnTo>
                  <a:lnTo>
                    <a:pt x="279" y="192"/>
                  </a:lnTo>
                  <a:lnTo>
                    <a:pt x="277" y="186"/>
                  </a:lnTo>
                  <a:lnTo>
                    <a:pt x="274" y="181"/>
                  </a:lnTo>
                  <a:lnTo>
                    <a:pt x="269" y="179"/>
                  </a:lnTo>
                  <a:lnTo>
                    <a:pt x="262" y="179"/>
                  </a:lnTo>
                  <a:lnTo>
                    <a:pt x="257" y="180"/>
                  </a:lnTo>
                  <a:lnTo>
                    <a:pt x="253" y="181"/>
                  </a:lnTo>
                  <a:lnTo>
                    <a:pt x="249" y="184"/>
                  </a:lnTo>
                  <a:lnTo>
                    <a:pt x="245" y="186"/>
                  </a:lnTo>
                  <a:lnTo>
                    <a:pt x="244" y="192"/>
                  </a:lnTo>
                  <a:lnTo>
                    <a:pt x="249" y="201"/>
                  </a:lnTo>
                  <a:lnTo>
                    <a:pt x="254" y="210"/>
                  </a:lnTo>
                  <a:lnTo>
                    <a:pt x="261" y="219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7" y="233"/>
                  </a:lnTo>
                  <a:lnTo>
                    <a:pt x="266" y="235"/>
                  </a:lnTo>
                  <a:lnTo>
                    <a:pt x="263" y="236"/>
                  </a:lnTo>
                  <a:lnTo>
                    <a:pt x="257" y="231"/>
                  </a:lnTo>
                  <a:lnTo>
                    <a:pt x="248" y="221"/>
                  </a:lnTo>
                  <a:lnTo>
                    <a:pt x="240" y="211"/>
                  </a:lnTo>
                  <a:lnTo>
                    <a:pt x="235" y="202"/>
                  </a:lnTo>
                  <a:lnTo>
                    <a:pt x="229" y="206"/>
                  </a:lnTo>
                  <a:lnTo>
                    <a:pt x="219" y="210"/>
                  </a:lnTo>
                  <a:lnTo>
                    <a:pt x="206" y="215"/>
                  </a:lnTo>
                  <a:lnTo>
                    <a:pt x="190" y="221"/>
                  </a:lnTo>
                  <a:lnTo>
                    <a:pt x="174" y="228"/>
                  </a:lnTo>
                  <a:lnTo>
                    <a:pt x="156" y="234"/>
                  </a:lnTo>
                  <a:lnTo>
                    <a:pt x="136" y="240"/>
                  </a:lnTo>
                  <a:lnTo>
                    <a:pt x="117" y="248"/>
                  </a:lnTo>
                  <a:lnTo>
                    <a:pt x="98" y="254"/>
                  </a:lnTo>
                  <a:lnTo>
                    <a:pt x="80" y="261"/>
                  </a:lnTo>
                  <a:lnTo>
                    <a:pt x="62" y="267"/>
                  </a:lnTo>
                  <a:lnTo>
                    <a:pt x="45" y="272"/>
                  </a:lnTo>
                  <a:lnTo>
                    <a:pt x="31" y="278"/>
                  </a:lnTo>
                  <a:lnTo>
                    <a:pt x="18" y="281"/>
                  </a:lnTo>
                  <a:lnTo>
                    <a:pt x="9" y="284"/>
                  </a:lnTo>
                  <a:lnTo>
                    <a:pt x="3" y="285"/>
                  </a:lnTo>
                  <a:lnTo>
                    <a:pt x="3" y="283"/>
                  </a:lnTo>
                  <a:lnTo>
                    <a:pt x="2" y="280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7" y="275"/>
                  </a:lnTo>
                  <a:lnTo>
                    <a:pt x="12" y="274"/>
                  </a:lnTo>
                  <a:lnTo>
                    <a:pt x="17" y="271"/>
                  </a:lnTo>
                  <a:lnTo>
                    <a:pt x="21" y="270"/>
                  </a:lnTo>
                  <a:lnTo>
                    <a:pt x="26" y="269"/>
                  </a:lnTo>
                  <a:lnTo>
                    <a:pt x="31" y="266"/>
                  </a:lnTo>
                  <a:lnTo>
                    <a:pt x="35" y="265"/>
                  </a:lnTo>
                  <a:lnTo>
                    <a:pt x="40" y="263"/>
                  </a:lnTo>
                  <a:lnTo>
                    <a:pt x="39" y="245"/>
                  </a:lnTo>
                  <a:lnTo>
                    <a:pt x="39" y="220"/>
                  </a:lnTo>
                  <a:lnTo>
                    <a:pt x="40" y="197"/>
                  </a:lnTo>
                  <a:lnTo>
                    <a:pt x="44" y="185"/>
                  </a:lnTo>
                  <a:lnTo>
                    <a:pt x="47" y="195"/>
                  </a:lnTo>
                  <a:lnTo>
                    <a:pt x="49" y="217"/>
                  </a:lnTo>
                  <a:lnTo>
                    <a:pt x="53" y="242"/>
                  </a:lnTo>
                  <a:lnTo>
                    <a:pt x="57" y="257"/>
                  </a:lnTo>
                  <a:lnTo>
                    <a:pt x="68" y="253"/>
                  </a:lnTo>
                  <a:lnTo>
                    <a:pt x="89" y="245"/>
                  </a:lnTo>
                  <a:lnTo>
                    <a:pt x="116" y="235"/>
                  </a:lnTo>
                  <a:lnTo>
                    <a:pt x="145" y="222"/>
                  </a:lnTo>
                  <a:lnTo>
                    <a:pt x="175" y="211"/>
                  </a:lnTo>
                  <a:lnTo>
                    <a:pt x="201" y="202"/>
                  </a:lnTo>
                  <a:lnTo>
                    <a:pt x="219" y="194"/>
                  </a:lnTo>
                  <a:lnTo>
                    <a:pt x="227" y="192"/>
                  </a:lnTo>
                  <a:lnTo>
                    <a:pt x="226" y="185"/>
                  </a:lnTo>
                  <a:lnTo>
                    <a:pt x="224" y="172"/>
                  </a:lnTo>
                  <a:lnTo>
                    <a:pt x="222" y="162"/>
                  </a:lnTo>
                  <a:lnTo>
                    <a:pt x="221" y="157"/>
                  </a:lnTo>
                  <a:lnTo>
                    <a:pt x="225" y="161"/>
                  </a:lnTo>
                  <a:lnTo>
                    <a:pt x="230" y="168"/>
                  </a:lnTo>
                  <a:lnTo>
                    <a:pt x="233" y="176"/>
                  </a:lnTo>
                  <a:lnTo>
                    <a:pt x="235" y="181"/>
                  </a:lnTo>
                  <a:lnTo>
                    <a:pt x="243" y="176"/>
                  </a:lnTo>
                  <a:lnTo>
                    <a:pt x="251" y="172"/>
                  </a:lnTo>
                  <a:lnTo>
                    <a:pt x="258" y="170"/>
                  </a:lnTo>
                  <a:lnTo>
                    <a:pt x="265" y="167"/>
                  </a:lnTo>
                  <a:lnTo>
                    <a:pt x="263" y="162"/>
                  </a:lnTo>
                  <a:lnTo>
                    <a:pt x="258" y="154"/>
                  </a:lnTo>
                  <a:lnTo>
                    <a:pt x="251" y="147"/>
                  </a:lnTo>
                  <a:lnTo>
                    <a:pt x="242" y="138"/>
                  </a:lnTo>
                  <a:lnTo>
                    <a:pt x="251" y="138"/>
                  </a:lnTo>
                  <a:lnTo>
                    <a:pt x="260" y="143"/>
                  </a:lnTo>
                  <a:lnTo>
                    <a:pt x="269" y="149"/>
                  </a:lnTo>
                  <a:lnTo>
                    <a:pt x="274" y="156"/>
                  </a:lnTo>
                  <a:lnTo>
                    <a:pt x="275" y="161"/>
                  </a:lnTo>
                  <a:lnTo>
                    <a:pt x="276" y="166"/>
                  </a:lnTo>
                  <a:lnTo>
                    <a:pt x="279" y="171"/>
                  </a:lnTo>
                  <a:lnTo>
                    <a:pt x="281" y="176"/>
                  </a:lnTo>
                  <a:lnTo>
                    <a:pt x="317" y="157"/>
                  </a:lnTo>
                  <a:lnTo>
                    <a:pt x="334" y="150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7" name="Freeform 61"/>
            <p:cNvSpPr>
              <a:spLocks/>
            </p:cNvSpPr>
            <p:nvPr/>
          </p:nvSpPr>
          <p:spPr bwMode="auto">
            <a:xfrm>
              <a:off x="3570" y="2813"/>
              <a:ext cx="173" cy="154"/>
            </a:xfrm>
            <a:custGeom>
              <a:avLst/>
              <a:gdLst>
                <a:gd name="T0" fmla="*/ 171 w 173"/>
                <a:gd name="T1" fmla="*/ 37 h 154"/>
                <a:gd name="T2" fmla="*/ 169 w 173"/>
                <a:gd name="T3" fmla="*/ 51 h 154"/>
                <a:gd name="T4" fmla="*/ 171 w 173"/>
                <a:gd name="T5" fmla="*/ 66 h 154"/>
                <a:gd name="T6" fmla="*/ 173 w 173"/>
                <a:gd name="T7" fmla="*/ 90 h 154"/>
                <a:gd name="T8" fmla="*/ 153 w 173"/>
                <a:gd name="T9" fmla="*/ 113 h 154"/>
                <a:gd name="T10" fmla="*/ 135 w 173"/>
                <a:gd name="T11" fmla="*/ 141 h 154"/>
                <a:gd name="T12" fmla="*/ 121 w 173"/>
                <a:gd name="T13" fmla="*/ 154 h 154"/>
                <a:gd name="T14" fmla="*/ 123 w 173"/>
                <a:gd name="T15" fmla="*/ 131 h 154"/>
                <a:gd name="T16" fmla="*/ 139 w 173"/>
                <a:gd name="T17" fmla="*/ 114 h 154"/>
                <a:gd name="T18" fmla="*/ 153 w 173"/>
                <a:gd name="T19" fmla="*/ 100 h 154"/>
                <a:gd name="T20" fmla="*/ 155 w 173"/>
                <a:gd name="T21" fmla="*/ 82 h 154"/>
                <a:gd name="T22" fmla="*/ 154 w 173"/>
                <a:gd name="T23" fmla="*/ 46 h 154"/>
                <a:gd name="T24" fmla="*/ 142 w 173"/>
                <a:gd name="T25" fmla="*/ 14 h 154"/>
                <a:gd name="T26" fmla="*/ 136 w 173"/>
                <a:gd name="T27" fmla="*/ 37 h 154"/>
                <a:gd name="T28" fmla="*/ 126 w 173"/>
                <a:gd name="T29" fmla="*/ 59 h 154"/>
                <a:gd name="T30" fmla="*/ 85 w 173"/>
                <a:gd name="T31" fmla="*/ 106 h 154"/>
                <a:gd name="T32" fmla="*/ 72 w 173"/>
                <a:gd name="T33" fmla="*/ 123 h 154"/>
                <a:gd name="T34" fmla="*/ 58 w 173"/>
                <a:gd name="T35" fmla="*/ 138 h 154"/>
                <a:gd name="T36" fmla="*/ 41 w 173"/>
                <a:gd name="T37" fmla="*/ 149 h 154"/>
                <a:gd name="T38" fmla="*/ 23 w 173"/>
                <a:gd name="T39" fmla="*/ 152 h 154"/>
                <a:gd name="T40" fmla="*/ 4 w 173"/>
                <a:gd name="T41" fmla="*/ 150 h 154"/>
                <a:gd name="T42" fmla="*/ 8 w 173"/>
                <a:gd name="T43" fmla="*/ 143 h 154"/>
                <a:gd name="T44" fmla="*/ 22 w 173"/>
                <a:gd name="T45" fmla="*/ 142 h 154"/>
                <a:gd name="T46" fmla="*/ 42 w 173"/>
                <a:gd name="T47" fmla="*/ 132 h 154"/>
                <a:gd name="T48" fmla="*/ 63 w 173"/>
                <a:gd name="T49" fmla="*/ 111 h 154"/>
                <a:gd name="T50" fmla="*/ 78 w 173"/>
                <a:gd name="T51" fmla="*/ 87 h 154"/>
                <a:gd name="T52" fmla="*/ 96 w 173"/>
                <a:gd name="T53" fmla="*/ 64 h 154"/>
                <a:gd name="T54" fmla="*/ 119 w 173"/>
                <a:gd name="T55" fmla="*/ 45 h 154"/>
                <a:gd name="T56" fmla="*/ 127 w 173"/>
                <a:gd name="T57" fmla="*/ 18 h 154"/>
                <a:gd name="T58" fmla="*/ 133 w 173"/>
                <a:gd name="T59" fmla="*/ 2 h 154"/>
                <a:gd name="T60" fmla="*/ 144 w 173"/>
                <a:gd name="T61" fmla="*/ 0 h 154"/>
                <a:gd name="T62" fmla="*/ 155 w 173"/>
                <a:gd name="T63" fmla="*/ 7 h 154"/>
                <a:gd name="T64" fmla="*/ 165 w 173"/>
                <a:gd name="T65" fmla="*/ 21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" h="154">
                  <a:moveTo>
                    <a:pt x="169" y="30"/>
                  </a:moveTo>
                  <a:lnTo>
                    <a:pt x="171" y="37"/>
                  </a:lnTo>
                  <a:lnTo>
                    <a:pt x="171" y="45"/>
                  </a:lnTo>
                  <a:lnTo>
                    <a:pt x="169" y="51"/>
                  </a:lnTo>
                  <a:lnTo>
                    <a:pt x="167" y="56"/>
                  </a:lnTo>
                  <a:lnTo>
                    <a:pt x="171" y="66"/>
                  </a:lnTo>
                  <a:lnTo>
                    <a:pt x="173" y="78"/>
                  </a:lnTo>
                  <a:lnTo>
                    <a:pt x="173" y="90"/>
                  </a:lnTo>
                  <a:lnTo>
                    <a:pt x="167" y="99"/>
                  </a:lnTo>
                  <a:lnTo>
                    <a:pt x="153" y="113"/>
                  </a:lnTo>
                  <a:lnTo>
                    <a:pt x="142" y="128"/>
                  </a:lnTo>
                  <a:lnTo>
                    <a:pt x="135" y="141"/>
                  </a:lnTo>
                  <a:lnTo>
                    <a:pt x="132" y="146"/>
                  </a:lnTo>
                  <a:lnTo>
                    <a:pt x="121" y="154"/>
                  </a:lnTo>
                  <a:lnTo>
                    <a:pt x="119" y="141"/>
                  </a:lnTo>
                  <a:lnTo>
                    <a:pt x="123" y="131"/>
                  </a:lnTo>
                  <a:lnTo>
                    <a:pt x="130" y="122"/>
                  </a:lnTo>
                  <a:lnTo>
                    <a:pt x="139" y="114"/>
                  </a:lnTo>
                  <a:lnTo>
                    <a:pt x="146" y="106"/>
                  </a:lnTo>
                  <a:lnTo>
                    <a:pt x="153" y="100"/>
                  </a:lnTo>
                  <a:lnTo>
                    <a:pt x="157" y="91"/>
                  </a:lnTo>
                  <a:lnTo>
                    <a:pt x="155" y="82"/>
                  </a:lnTo>
                  <a:lnTo>
                    <a:pt x="151" y="64"/>
                  </a:lnTo>
                  <a:lnTo>
                    <a:pt x="154" y="46"/>
                  </a:lnTo>
                  <a:lnTo>
                    <a:pt x="154" y="28"/>
                  </a:lnTo>
                  <a:lnTo>
                    <a:pt x="142" y="14"/>
                  </a:lnTo>
                  <a:lnTo>
                    <a:pt x="139" y="25"/>
                  </a:lnTo>
                  <a:lnTo>
                    <a:pt x="136" y="37"/>
                  </a:lnTo>
                  <a:lnTo>
                    <a:pt x="131" y="48"/>
                  </a:lnTo>
                  <a:lnTo>
                    <a:pt x="126" y="59"/>
                  </a:lnTo>
                  <a:lnTo>
                    <a:pt x="90" y="99"/>
                  </a:lnTo>
                  <a:lnTo>
                    <a:pt x="85" y="106"/>
                  </a:lnTo>
                  <a:lnTo>
                    <a:pt x="78" y="115"/>
                  </a:lnTo>
                  <a:lnTo>
                    <a:pt x="72" y="123"/>
                  </a:lnTo>
                  <a:lnTo>
                    <a:pt x="65" y="131"/>
                  </a:lnTo>
                  <a:lnTo>
                    <a:pt x="58" y="138"/>
                  </a:lnTo>
                  <a:lnTo>
                    <a:pt x="50" y="145"/>
                  </a:lnTo>
                  <a:lnTo>
                    <a:pt x="41" y="149"/>
                  </a:lnTo>
                  <a:lnTo>
                    <a:pt x="31" y="151"/>
                  </a:lnTo>
                  <a:lnTo>
                    <a:pt x="23" y="152"/>
                  </a:lnTo>
                  <a:lnTo>
                    <a:pt x="14" y="152"/>
                  </a:lnTo>
                  <a:lnTo>
                    <a:pt x="4" y="150"/>
                  </a:lnTo>
                  <a:lnTo>
                    <a:pt x="0" y="146"/>
                  </a:lnTo>
                  <a:lnTo>
                    <a:pt x="8" y="143"/>
                  </a:lnTo>
                  <a:lnTo>
                    <a:pt x="15" y="143"/>
                  </a:lnTo>
                  <a:lnTo>
                    <a:pt x="22" y="142"/>
                  </a:lnTo>
                  <a:lnTo>
                    <a:pt x="30" y="140"/>
                  </a:lnTo>
                  <a:lnTo>
                    <a:pt x="42" y="132"/>
                  </a:lnTo>
                  <a:lnTo>
                    <a:pt x="54" y="122"/>
                  </a:lnTo>
                  <a:lnTo>
                    <a:pt x="63" y="111"/>
                  </a:lnTo>
                  <a:lnTo>
                    <a:pt x="71" y="99"/>
                  </a:lnTo>
                  <a:lnTo>
                    <a:pt x="78" y="87"/>
                  </a:lnTo>
                  <a:lnTo>
                    <a:pt x="87" y="75"/>
                  </a:lnTo>
                  <a:lnTo>
                    <a:pt x="96" y="64"/>
                  </a:lnTo>
                  <a:lnTo>
                    <a:pt x="108" y="54"/>
                  </a:lnTo>
                  <a:lnTo>
                    <a:pt x="119" y="45"/>
                  </a:lnTo>
                  <a:lnTo>
                    <a:pt x="124" y="32"/>
                  </a:lnTo>
                  <a:lnTo>
                    <a:pt x="127" y="18"/>
                  </a:lnTo>
                  <a:lnTo>
                    <a:pt x="130" y="5"/>
                  </a:lnTo>
                  <a:lnTo>
                    <a:pt x="133" y="2"/>
                  </a:lnTo>
                  <a:lnTo>
                    <a:pt x="139" y="1"/>
                  </a:lnTo>
                  <a:lnTo>
                    <a:pt x="144" y="0"/>
                  </a:lnTo>
                  <a:lnTo>
                    <a:pt x="148" y="1"/>
                  </a:lnTo>
                  <a:lnTo>
                    <a:pt x="155" y="7"/>
                  </a:lnTo>
                  <a:lnTo>
                    <a:pt x="162" y="14"/>
                  </a:lnTo>
                  <a:lnTo>
                    <a:pt x="165" y="21"/>
                  </a:lnTo>
                  <a:lnTo>
                    <a:pt x="169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8" name="Freeform 62"/>
            <p:cNvSpPr>
              <a:spLocks/>
            </p:cNvSpPr>
            <p:nvPr/>
          </p:nvSpPr>
          <p:spPr bwMode="auto">
            <a:xfrm>
              <a:off x="4056" y="2850"/>
              <a:ext cx="67" cy="67"/>
            </a:xfrm>
            <a:custGeom>
              <a:avLst/>
              <a:gdLst>
                <a:gd name="T0" fmla="*/ 67 w 67"/>
                <a:gd name="T1" fmla="*/ 8 h 67"/>
                <a:gd name="T2" fmla="*/ 67 w 67"/>
                <a:gd name="T3" fmla="*/ 9 h 67"/>
                <a:gd name="T4" fmla="*/ 60 w 67"/>
                <a:gd name="T5" fmla="*/ 9 h 67"/>
                <a:gd name="T6" fmla="*/ 55 w 67"/>
                <a:gd name="T7" fmla="*/ 8 h 67"/>
                <a:gd name="T8" fmla="*/ 49 w 67"/>
                <a:gd name="T9" fmla="*/ 8 h 67"/>
                <a:gd name="T10" fmla="*/ 40 w 67"/>
                <a:gd name="T11" fmla="*/ 9 h 67"/>
                <a:gd name="T12" fmla="*/ 33 w 67"/>
                <a:gd name="T13" fmla="*/ 11 h 67"/>
                <a:gd name="T14" fmla="*/ 26 w 67"/>
                <a:gd name="T15" fmla="*/ 17 h 67"/>
                <a:gd name="T16" fmla="*/ 21 w 67"/>
                <a:gd name="T17" fmla="*/ 22 h 67"/>
                <a:gd name="T18" fmla="*/ 15 w 67"/>
                <a:gd name="T19" fmla="*/ 28 h 67"/>
                <a:gd name="T20" fmla="*/ 13 w 67"/>
                <a:gd name="T21" fmla="*/ 38 h 67"/>
                <a:gd name="T22" fmla="*/ 13 w 67"/>
                <a:gd name="T23" fmla="*/ 47 h 67"/>
                <a:gd name="T24" fmla="*/ 14 w 67"/>
                <a:gd name="T25" fmla="*/ 58 h 67"/>
                <a:gd name="T26" fmla="*/ 18 w 67"/>
                <a:gd name="T27" fmla="*/ 67 h 67"/>
                <a:gd name="T28" fmla="*/ 14 w 67"/>
                <a:gd name="T29" fmla="*/ 67 h 67"/>
                <a:gd name="T30" fmla="*/ 10 w 67"/>
                <a:gd name="T31" fmla="*/ 64 h 67"/>
                <a:gd name="T32" fmla="*/ 5 w 67"/>
                <a:gd name="T33" fmla="*/ 59 h 67"/>
                <a:gd name="T34" fmla="*/ 1 w 67"/>
                <a:gd name="T35" fmla="*/ 53 h 67"/>
                <a:gd name="T36" fmla="*/ 0 w 67"/>
                <a:gd name="T37" fmla="*/ 40 h 67"/>
                <a:gd name="T38" fmla="*/ 3 w 67"/>
                <a:gd name="T39" fmla="*/ 29 h 67"/>
                <a:gd name="T40" fmla="*/ 9 w 67"/>
                <a:gd name="T41" fmla="*/ 19 h 67"/>
                <a:gd name="T42" fmla="*/ 18 w 67"/>
                <a:gd name="T43" fmla="*/ 10 h 67"/>
                <a:gd name="T44" fmla="*/ 23 w 67"/>
                <a:gd name="T45" fmla="*/ 6 h 67"/>
                <a:gd name="T46" fmla="*/ 30 w 67"/>
                <a:gd name="T47" fmla="*/ 4 h 67"/>
                <a:gd name="T48" fmla="*/ 36 w 67"/>
                <a:gd name="T49" fmla="*/ 1 h 67"/>
                <a:gd name="T50" fmla="*/ 42 w 67"/>
                <a:gd name="T51" fmla="*/ 0 h 67"/>
                <a:gd name="T52" fmla="*/ 49 w 67"/>
                <a:gd name="T53" fmla="*/ 0 h 67"/>
                <a:gd name="T54" fmla="*/ 55 w 67"/>
                <a:gd name="T55" fmla="*/ 1 h 67"/>
                <a:gd name="T56" fmla="*/ 62 w 67"/>
                <a:gd name="T57" fmla="*/ 4 h 67"/>
                <a:gd name="T58" fmla="*/ 67 w 67"/>
                <a:gd name="T59" fmla="*/ 8 h 6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7" h="67">
                  <a:moveTo>
                    <a:pt x="67" y="8"/>
                  </a:moveTo>
                  <a:lnTo>
                    <a:pt x="67" y="9"/>
                  </a:lnTo>
                  <a:lnTo>
                    <a:pt x="60" y="9"/>
                  </a:lnTo>
                  <a:lnTo>
                    <a:pt x="55" y="8"/>
                  </a:lnTo>
                  <a:lnTo>
                    <a:pt x="49" y="8"/>
                  </a:lnTo>
                  <a:lnTo>
                    <a:pt x="40" y="9"/>
                  </a:lnTo>
                  <a:lnTo>
                    <a:pt x="33" y="11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5" y="28"/>
                  </a:lnTo>
                  <a:lnTo>
                    <a:pt x="13" y="38"/>
                  </a:lnTo>
                  <a:lnTo>
                    <a:pt x="13" y="47"/>
                  </a:lnTo>
                  <a:lnTo>
                    <a:pt x="14" y="58"/>
                  </a:lnTo>
                  <a:lnTo>
                    <a:pt x="18" y="67"/>
                  </a:lnTo>
                  <a:lnTo>
                    <a:pt x="14" y="67"/>
                  </a:lnTo>
                  <a:lnTo>
                    <a:pt x="10" y="64"/>
                  </a:lnTo>
                  <a:lnTo>
                    <a:pt x="5" y="59"/>
                  </a:lnTo>
                  <a:lnTo>
                    <a:pt x="1" y="53"/>
                  </a:lnTo>
                  <a:lnTo>
                    <a:pt x="0" y="40"/>
                  </a:lnTo>
                  <a:lnTo>
                    <a:pt x="3" y="29"/>
                  </a:lnTo>
                  <a:lnTo>
                    <a:pt x="9" y="19"/>
                  </a:lnTo>
                  <a:lnTo>
                    <a:pt x="18" y="10"/>
                  </a:lnTo>
                  <a:lnTo>
                    <a:pt x="23" y="6"/>
                  </a:lnTo>
                  <a:lnTo>
                    <a:pt x="30" y="4"/>
                  </a:lnTo>
                  <a:lnTo>
                    <a:pt x="36" y="1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55" y="1"/>
                  </a:lnTo>
                  <a:lnTo>
                    <a:pt x="62" y="4"/>
                  </a:lnTo>
                  <a:lnTo>
                    <a:pt x="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9" name="Freeform 63"/>
            <p:cNvSpPr>
              <a:spLocks/>
            </p:cNvSpPr>
            <p:nvPr/>
          </p:nvSpPr>
          <p:spPr bwMode="auto">
            <a:xfrm>
              <a:off x="4083" y="2874"/>
              <a:ext cx="17" cy="27"/>
            </a:xfrm>
            <a:custGeom>
              <a:avLst/>
              <a:gdLst>
                <a:gd name="T0" fmla="*/ 17 w 17"/>
                <a:gd name="T1" fmla="*/ 5 h 27"/>
                <a:gd name="T2" fmla="*/ 13 w 17"/>
                <a:gd name="T3" fmla="*/ 9 h 27"/>
                <a:gd name="T4" fmla="*/ 9 w 17"/>
                <a:gd name="T5" fmla="*/ 14 h 27"/>
                <a:gd name="T6" fmla="*/ 6 w 17"/>
                <a:gd name="T7" fmla="*/ 21 h 27"/>
                <a:gd name="T8" fmla="*/ 6 w 17"/>
                <a:gd name="T9" fmla="*/ 26 h 27"/>
                <a:gd name="T10" fmla="*/ 4 w 17"/>
                <a:gd name="T11" fmla="*/ 27 h 27"/>
                <a:gd name="T12" fmla="*/ 3 w 17"/>
                <a:gd name="T13" fmla="*/ 26 h 27"/>
                <a:gd name="T14" fmla="*/ 1 w 17"/>
                <a:gd name="T15" fmla="*/ 25 h 27"/>
                <a:gd name="T16" fmla="*/ 0 w 17"/>
                <a:gd name="T17" fmla="*/ 23 h 27"/>
                <a:gd name="T18" fmla="*/ 0 w 17"/>
                <a:gd name="T19" fmla="*/ 17 h 27"/>
                <a:gd name="T20" fmla="*/ 0 w 17"/>
                <a:gd name="T21" fmla="*/ 11 h 27"/>
                <a:gd name="T22" fmla="*/ 3 w 17"/>
                <a:gd name="T23" fmla="*/ 5 h 27"/>
                <a:gd name="T24" fmla="*/ 8 w 17"/>
                <a:gd name="T25" fmla="*/ 2 h 27"/>
                <a:gd name="T26" fmla="*/ 10 w 17"/>
                <a:gd name="T27" fmla="*/ 0 h 27"/>
                <a:gd name="T28" fmla="*/ 13 w 17"/>
                <a:gd name="T29" fmla="*/ 2 h 27"/>
                <a:gd name="T30" fmla="*/ 15 w 17"/>
                <a:gd name="T31" fmla="*/ 3 h 27"/>
                <a:gd name="T32" fmla="*/ 17 w 17"/>
                <a:gd name="T33" fmla="*/ 5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27">
                  <a:moveTo>
                    <a:pt x="17" y="5"/>
                  </a:moveTo>
                  <a:lnTo>
                    <a:pt x="13" y="9"/>
                  </a:lnTo>
                  <a:lnTo>
                    <a:pt x="9" y="14"/>
                  </a:lnTo>
                  <a:lnTo>
                    <a:pt x="6" y="21"/>
                  </a:lnTo>
                  <a:lnTo>
                    <a:pt x="6" y="26"/>
                  </a:lnTo>
                  <a:lnTo>
                    <a:pt x="4" y="27"/>
                  </a:lnTo>
                  <a:lnTo>
                    <a:pt x="3" y="26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3" y="5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5" y="3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0" name="Freeform 64"/>
            <p:cNvSpPr>
              <a:spLocks/>
            </p:cNvSpPr>
            <p:nvPr/>
          </p:nvSpPr>
          <p:spPr bwMode="auto">
            <a:xfrm>
              <a:off x="2967" y="2923"/>
              <a:ext cx="615" cy="180"/>
            </a:xfrm>
            <a:custGeom>
              <a:avLst/>
              <a:gdLst>
                <a:gd name="T0" fmla="*/ 615 w 615"/>
                <a:gd name="T1" fmla="*/ 22 h 180"/>
                <a:gd name="T2" fmla="*/ 602 w 615"/>
                <a:gd name="T3" fmla="*/ 19 h 180"/>
                <a:gd name="T4" fmla="*/ 577 w 615"/>
                <a:gd name="T5" fmla="*/ 15 h 180"/>
                <a:gd name="T6" fmla="*/ 553 w 615"/>
                <a:gd name="T7" fmla="*/ 26 h 180"/>
                <a:gd name="T8" fmla="*/ 508 w 615"/>
                <a:gd name="T9" fmla="*/ 50 h 180"/>
                <a:gd name="T10" fmla="*/ 452 w 615"/>
                <a:gd name="T11" fmla="*/ 71 h 180"/>
                <a:gd name="T12" fmla="*/ 350 w 615"/>
                <a:gd name="T13" fmla="*/ 83 h 180"/>
                <a:gd name="T14" fmla="*/ 335 w 615"/>
                <a:gd name="T15" fmla="*/ 114 h 180"/>
                <a:gd name="T16" fmla="*/ 353 w 615"/>
                <a:gd name="T17" fmla="*/ 144 h 180"/>
                <a:gd name="T18" fmla="*/ 390 w 615"/>
                <a:gd name="T19" fmla="*/ 145 h 180"/>
                <a:gd name="T20" fmla="*/ 400 w 615"/>
                <a:gd name="T21" fmla="*/ 155 h 180"/>
                <a:gd name="T22" fmla="*/ 363 w 615"/>
                <a:gd name="T23" fmla="*/ 157 h 180"/>
                <a:gd name="T24" fmla="*/ 335 w 615"/>
                <a:gd name="T25" fmla="*/ 162 h 180"/>
                <a:gd name="T26" fmla="*/ 325 w 615"/>
                <a:gd name="T27" fmla="*/ 170 h 180"/>
                <a:gd name="T28" fmla="*/ 320 w 615"/>
                <a:gd name="T29" fmla="*/ 103 h 180"/>
                <a:gd name="T30" fmla="*/ 303 w 615"/>
                <a:gd name="T31" fmla="*/ 122 h 180"/>
                <a:gd name="T32" fmla="*/ 282 w 615"/>
                <a:gd name="T33" fmla="*/ 155 h 180"/>
                <a:gd name="T34" fmla="*/ 298 w 615"/>
                <a:gd name="T35" fmla="*/ 87 h 180"/>
                <a:gd name="T36" fmla="*/ 282 w 615"/>
                <a:gd name="T37" fmla="*/ 78 h 180"/>
                <a:gd name="T38" fmla="*/ 261 w 615"/>
                <a:gd name="T39" fmla="*/ 98 h 180"/>
                <a:gd name="T40" fmla="*/ 250 w 615"/>
                <a:gd name="T41" fmla="*/ 155 h 180"/>
                <a:gd name="T42" fmla="*/ 239 w 615"/>
                <a:gd name="T43" fmla="*/ 145 h 180"/>
                <a:gd name="T44" fmla="*/ 253 w 615"/>
                <a:gd name="T45" fmla="*/ 127 h 180"/>
                <a:gd name="T46" fmla="*/ 243 w 615"/>
                <a:gd name="T47" fmla="*/ 85 h 180"/>
                <a:gd name="T48" fmla="*/ 223 w 615"/>
                <a:gd name="T49" fmla="*/ 117 h 180"/>
                <a:gd name="T50" fmla="*/ 223 w 615"/>
                <a:gd name="T51" fmla="*/ 164 h 180"/>
                <a:gd name="T52" fmla="*/ 191 w 615"/>
                <a:gd name="T53" fmla="*/ 107 h 180"/>
                <a:gd name="T54" fmla="*/ 141 w 615"/>
                <a:gd name="T55" fmla="*/ 136 h 180"/>
                <a:gd name="T56" fmla="*/ 102 w 615"/>
                <a:gd name="T57" fmla="*/ 158 h 180"/>
                <a:gd name="T58" fmla="*/ 98 w 615"/>
                <a:gd name="T59" fmla="*/ 148 h 180"/>
                <a:gd name="T60" fmla="*/ 39 w 615"/>
                <a:gd name="T61" fmla="*/ 148 h 180"/>
                <a:gd name="T62" fmla="*/ 5 w 615"/>
                <a:gd name="T63" fmla="*/ 140 h 180"/>
                <a:gd name="T64" fmla="*/ 37 w 615"/>
                <a:gd name="T65" fmla="*/ 136 h 180"/>
                <a:gd name="T66" fmla="*/ 72 w 615"/>
                <a:gd name="T67" fmla="*/ 136 h 180"/>
                <a:gd name="T68" fmla="*/ 125 w 615"/>
                <a:gd name="T69" fmla="*/ 125 h 180"/>
                <a:gd name="T70" fmla="*/ 163 w 615"/>
                <a:gd name="T71" fmla="*/ 99 h 180"/>
                <a:gd name="T72" fmla="*/ 193 w 615"/>
                <a:gd name="T73" fmla="*/ 87 h 180"/>
                <a:gd name="T74" fmla="*/ 220 w 615"/>
                <a:gd name="T75" fmla="*/ 82 h 180"/>
                <a:gd name="T76" fmla="*/ 243 w 615"/>
                <a:gd name="T77" fmla="*/ 71 h 180"/>
                <a:gd name="T78" fmla="*/ 270 w 615"/>
                <a:gd name="T79" fmla="*/ 67 h 180"/>
                <a:gd name="T80" fmla="*/ 297 w 615"/>
                <a:gd name="T81" fmla="*/ 68 h 180"/>
                <a:gd name="T82" fmla="*/ 316 w 615"/>
                <a:gd name="T83" fmla="*/ 81 h 180"/>
                <a:gd name="T84" fmla="*/ 330 w 615"/>
                <a:gd name="T85" fmla="*/ 83 h 180"/>
                <a:gd name="T86" fmla="*/ 356 w 615"/>
                <a:gd name="T87" fmla="*/ 66 h 180"/>
                <a:gd name="T88" fmla="*/ 426 w 615"/>
                <a:gd name="T89" fmla="*/ 60 h 180"/>
                <a:gd name="T90" fmla="*/ 557 w 615"/>
                <a:gd name="T91" fmla="*/ 3 h 180"/>
                <a:gd name="T92" fmla="*/ 584 w 615"/>
                <a:gd name="T93" fmla="*/ 0 h 180"/>
                <a:gd name="T94" fmla="*/ 609 w 615"/>
                <a:gd name="T95" fmla="*/ 1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15" h="180">
                  <a:moveTo>
                    <a:pt x="609" y="10"/>
                  </a:moveTo>
                  <a:lnTo>
                    <a:pt x="612" y="14"/>
                  </a:lnTo>
                  <a:lnTo>
                    <a:pt x="613" y="18"/>
                  </a:lnTo>
                  <a:lnTo>
                    <a:pt x="615" y="22"/>
                  </a:lnTo>
                  <a:lnTo>
                    <a:pt x="615" y="26"/>
                  </a:lnTo>
                  <a:lnTo>
                    <a:pt x="609" y="27"/>
                  </a:lnTo>
                  <a:lnTo>
                    <a:pt x="606" y="23"/>
                  </a:lnTo>
                  <a:lnTo>
                    <a:pt x="602" y="19"/>
                  </a:lnTo>
                  <a:lnTo>
                    <a:pt x="598" y="15"/>
                  </a:lnTo>
                  <a:lnTo>
                    <a:pt x="591" y="14"/>
                  </a:lnTo>
                  <a:lnTo>
                    <a:pt x="585" y="14"/>
                  </a:lnTo>
                  <a:lnTo>
                    <a:pt x="577" y="15"/>
                  </a:lnTo>
                  <a:lnTo>
                    <a:pt x="571" y="18"/>
                  </a:lnTo>
                  <a:lnTo>
                    <a:pt x="565" y="21"/>
                  </a:lnTo>
                  <a:lnTo>
                    <a:pt x="558" y="23"/>
                  </a:lnTo>
                  <a:lnTo>
                    <a:pt x="553" y="26"/>
                  </a:lnTo>
                  <a:lnTo>
                    <a:pt x="547" y="30"/>
                  </a:lnTo>
                  <a:lnTo>
                    <a:pt x="534" y="37"/>
                  </a:lnTo>
                  <a:lnTo>
                    <a:pt x="521" y="44"/>
                  </a:lnTo>
                  <a:lnTo>
                    <a:pt x="508" y="50"/>
                  </a:lnTo>
                  <a:lnTo>
                    <a:pt x="495" y="57"/>
                  </a:lnTo>
                  <a:lnTo>
                    <a:pt x="482" y="62"/>
                  </a:lnTo>
                  <a:lnTo>
                    <a:pt x="468" y="67"/>
                  </a:lnTo>
                  <a:lnTo>
                    <a:pt x="452" y="71"/>
                  </a:lnTo>
                  <a:lnTo>
                    <a:pt x="432" y="73"/>
                  </a:lnTo>
                  <a:lnTo>
                    <a:pt x="366" y="80"/>
                  </a:lnTo>
                  <a:lnTo>
                    <a:pt x="357" y="82"/>
                  </a:lnTo>
                  <a:lnTo>
                    <a:pt x="350" y="83"/>
                  </a:lnTo>
                  <a:lnTo>
                    <a:pt x="344" y="86"/>
                  </a:lnTo>
                  <a:lnTo>
                    <a:pt x="339" y="89"/>
                  </a:lnTo>
                  <a:lnTo>
                    <a:pt x="336" y="100"/>
                  </a:lnTo>
                  <a:lnTo>
                    <a:pt x="335" y="114"/>
                  </a:lnTo>
                  <a:lnTo>
                    <a:pt x="335" y="128"/>
                  </a:lnTo>
                  <a:lnTo>
                    <a:pt x="335" y="141"/>
                  </a:lnTo>
                  <a:lnTo>
                    <a:pt x="344" y="143"/>
                  </a:lnTo>
                  <a:lnTo>
                    <a:pt x="353" y="144"/>
                  </a:lnTo>
                  <a:lnTo>
                    <a:pt x="363" y="144"/>
                  </a:lnTo>
                  <a:lnTo>
                    <a:pt x="372" y="145"/>
                  </a:lnTo>
                  <a:lnTo>
                    <a:pt x="381" y="145"/>
                  </a:lnTo>
                  <a:lnTo>
                    <a:pt x="390" y="145"/>
                  </a:lnTo>
                  <a:lnTo>
                    <a:pt x="399" y="145"/>
                  </a:lnTo>
                  <a:lnTo>
                    <a:pt x="408" y="145"/>
                  </a:lnTo>
                  <a:lnTo>
                    <a:pt x="409" y="154"/>
                  </a:lnTo>
                  <a:lnTo>
                    <a:pt x="400" y="155"/>
                  </a:lnTo>
                  <a:lnTo>
                    <a:pt x="391" y="157"/>
                  </a:lnTo>
                  <a:lnTo>
                    <a:pt x="382" y="157"/>
                  </a:lnTo>
                  <a:lnTo>
                    <a:pt x="372" y="157"/>
                  </a:lnTo>
                  <a:lnTo>
                    <a:pt x="363" y="157"/>
                  </a:lnTo>
                  <a:lnTo>
                    <a:pt x="354" y="157"/>
                  </a:lnTo>
                  <a:lnTo>
                    <a:pt x="344" y="157"/>
                  </a:lnTo>
                  <a:lnTo>
                    <a:pt x="335" y="157"/>
                  </a:lnTo>
                  <a:lnTo>
                    <a:pt x="335" y="162"/>
                  </a:lnTo>
                  <a:lnTo>
                    <a:pt x="335" y="170"/>
                  </a:lnTo>
                  <a:lnTo>
                    <a:pt x="335" y="176"/>
                  </a:lnTo>
                  <a:lnTo>
                    <a:pt x="331" y="180"/>
                  </a:lnTo>
                  <a:lnTo>
                    <a:pt x="325" y="170"/>
                  </a:lnTo>
                  <a:lnTo>
                    <a:pt x="322" y="149"/>
                  </a:lnTo>
                  <a:lnTo>
                    <a:pt x="321" y="125"/>
                  </a:lnTo>
                  <a:lnTo>
                    <a:pt x="321" y="103"/>
                  </a:lnTo>
                  <a:lnTo>
                    <a:pt x="320" y="103"/>
                  </a:lnTo>
                  <a:lnTo>
                    <a:pt x="317" y="101"/>
                  </a:lnTo>
                  <a:lnTo>
                    <a:pt x="314" y="101"/>
                  </a:lnTo>
                  <a:lnTo>
                    <a:pt x="312" y="101"/>
                  </a:lnTo>
                  <a:lnTo>
                    <a:pt x="303" y="122"/>
                  </a:lnTo>
                  <a:lnTo>
                    <a:pt x="298" y="148"/>
                  </a:lnTo>
                  <a:lnTo>
                    <a:pt x="293" y="170"/>
                  </a:lnTo>
                  <a:lnTo>
                    <a:pt x="290" y="177"/>
                  </a:lnTo>
                  <a:lnTo>
                    <a:pt x="282" y="155"/>
                  </a:lnTo>
                  <a:lnTo>
                    <a:pt x="282" y="131"/>
                  </a:lnTo>
                  <a:lnTo>
                    <a:pt x="289" y="109"/>
                  </a:lnTo>
                  <a:lnTo>
                    <a:pt x="299" y="89"/>
                  </a:lnTo>
                  <a:lnTo>
                    <a:pt x="298" y="87"/>
                  </a:lnTo>
                  <a:lnTo>
                    <a:pt x="295" y="85"/>
                  </a:lnTo>
                  <a:lnTo>
                    <a:pt x="293" y="82"/>
                  </a:lnTo>
                  <a:lnTo>
                    <a:pt x="288" y="80"/>
                  </a:lnTo>
                  <a:lnTo>
                    <a:pt x="282" y="78"/>
                  </a:lnTo>
                  <a:lnTo>
                    <a:pt x="276" y="78"/>
                  </a:lnTo>
                  <a:lnTo>
                    <a:pt x="268" y="81"/>
                  </a:lnTo>
                  <a:lnTo>
                    <a:pt x="261" y="85"/>
                  </a:lnTo>
                  <a:lnTo>
                    <a:pt x="261" y="98"/>
                  </a:lnTo>
                  <a:lnTo>
                    <a:pt x="263" y="119"/>
                  </a:lnTo>
                  <a:lnTo>
                    <a:pt x="262" y="141"/>
                  </a:lnTo>
                  <a:lnTo>
                    <a:pt x="257" y="154"/>
                  </a:lnTo>
                  <a:lnTo>
                    <a:pt x="250" y="155"/>
                  </a:lnTo>
                  <a:lnTo>
                    <a:pt x="244" y="154"/>
                  </a:lnTo>
                  <a:lnTo>
                    <a:pt x="239" y="150"/>
                  </a:lnTo>
                  <a:lnTo>
                    <a:pt x="235" y="146"/>
                  </a:lnTo>
                  <a:lnTo>
                    <a:pt x="239" y="145"/>
                  </a:lnTo>
                  <a:lnTo>
                    <a:pt x="244" y="146"/>
                  </a:lnTo>
                  <a:lnTo>
                    <a:pt x="249" y="148"/>
                  </a:lnTo>
                  <a:lnTo>
                    <a:pt x="254" y="143"/>
                  </a:lnTo>
                  <a:lnTo>
                    <a:pt x="253" y="127"/>
                  </a:lnTo>
                  <a:lnTo>
                    <a:pt x="252" y="108"/>
                  </a:lnTo>
                  <a:lnTo>
                    <a:pt x="250" y="91"/>
                  </a:lnTo>
                  <a:lnTo>
                    <a:pt x="249" y="83"/>
                  </a:lnTo>
                  <a:lnTo>
                    <a:pt x="243" y="85"/>
                  </a:lnTo>
                  <a:lnTo>
                    <a:pt x="236" y="89"/>
                  </a:lnTo>
                  <a:lnTo>
                    <a:pt x="231" y="94"/>
                  </a:lnTo>
                  <a:lnTo>
                    <a:pt x="226" y="99"/>
                  </a:lnTo>
                  <a:lnTo>
                    <a:pt x="223" y="117"/>
                  </a:lnTo>
                  <a:lnTo>
                    <a:pt x="225" y="136"/>
                  </a:lnTo>
                  <a:lnTo>
                    <a:pt x="227" y="155"/>
                  </a:lnTo>
                  <a:lnTo>
                    <a:pt x="229" y="173"/>
                  </a:lnTo>
                  <a:lnTo>
                    <a:pt x="223" y="164"/>
                  </a:lnTo>
                  <a:lnTo>
                    <a:pt x="216" y="148"/>
                  </a:lnTo>
                  <a:lnTo>
                    <a:pt x="209" y="128"/>
                  </a:lnTo>
                  <a:lnTo>
                    <a:pt x="205" y="110"/>
                  </a:lnTo>
                  <a:lnTo>
                    <a:pt x="191" y="107"/>
                  </a:lnTo>
                  <a:lnTo>
                    <a:pt x="179" y="108"/>
                  </a:lnTo>
                  <a:lnTo>
                    <a:pt x="166" y="116"/>
                  </a:lnTo>
                  <a:lnTo>
                    <a:pt x="154" y="125"/>
                  </a:lnTo>
                  <a:lnTo>
                    <a:pt x="141" y="136"/>
                  </a:lnTo>
                  <a:lnTo>
                    <a:pt x="129" y="146"/>
                  </a:lnTo>
                  <a:lnTo>
                    <a:pt x="114" y="155"/>
                  </a:lnTo>
                  <a:lnTo>
                    <a:pt x="100" y="161"/>
                  </a:lnTo>
                  <a:lnTo>
                    <a:pt x="102" y="158"/>
                  </a:lnTo>
                  <a:lnTo>
                    <a:pt x="104" y="154"/>
                  </a:lnTo>
                  <a:lnTo>
                    <a:pt x="107" y="150"/>
                  </a:lnTo>
                  <a:lnTo>
                    <a:pt x="108" y="149"/>
                  </a:lnTo>
                  <a:lnTo>
                    <a:pt x="98" y="148"/>
                  </a:lnTo>
                  <a:lnTo>
                    <a:pt x="85" y="148"/>
                  </a:lnTo>
                  <a:lnTo>
                    <a:pt x="70" y="148"/>
                  </a:lnTo>
                  <a:lnTo>
                    <a:pt x="54" y="148"/>
                  </a:lnTo>
                  <a:lnTo>
                    <a:pt x="39" y="148"/>
                  </a:lnTo>
                  <a:lnTo>
                    <a:pt x="23" y="146"/>
                  </a:lnTo>
                  <a:lnTo>
                    <a:pt x="11" y="145"/>
                  </a:lnTo>
                  <a:lnTo>
                    <a:pt x="0" y="143"/>
                  </a:lnTo>
                  <a:lnTo>
                    <a:pt x="5" y="140"/>
                  </a:lnTo>
                  <a:lnTo>
                    <a:pt x="12" y="139"/>
                  </a:lnTo>
                  <a:lnTo>
                    <a:pt x="20" y="137"/>
                  </a:lnTo>
                  <a:lnTo>
                    <a:pt x="28" y="136"/>
                  </a:lnTo>
                  <a:lnTo>
                    <a:pt x="37" y="136"/>
                  </a:lnTo>
                  <a:lnTo>
                    <a:pt x="46" y="136"/>
                  </a:lnTo>
                  <a:lnTo>
                    <a:pt x="53" y="135"/>
                  </a:lnTo>
                  <a:lnTo>
                    <a:pt x="59" y="135"/>
                  </a:lnTo>
                  <a:lnTo>
                    <a:pt x="72" y="136"/>
                  </a:lnTo>
                  <a:lnTo>
                    <a:pt x="86" y="135"/>
                  </a:lnTo>
                  <a:lnTo>
                    <a:pt x="99" y="134"/>
                  </a:lnTo>
                  <a:lnTo>
                    <a:pt x="112" y="130"/>
                  </a:lnTo>
                  <a:lnTo>
                    <a:pt x="125" y="125"/>
                  </a:lnTo>
                  <a:lnTo>
                    <a:pt x="136" y="119"/>
                  </a:lnTo>
                  <a:lnTo>
                    <a:pt x="146" y="112"/>
                  </a:lnTo>
                  <a:lnTo>
                    <a:pt x="157" y="103"/>
                  </a:lnTo>
                  <a:lnTo>
                    <a:pt x="163" y="99"/>
                  </a:lnTo>
                  <a:lnTo>
                    <a:pt x="170" y="95"/>
                  </a:lnTo>
                  <a:lnTo>
                    <a:pt x="177" y="91"/>
                  </a:lnTo>
                  <a:lnTo>
                    <a:pt x="185" y="90"/>
                  </a:lnTo>
                  <a:lnTo>
                    <a:pt x="193" y="87"/>
                  </a:lnTo>
                  <a:lnTo>
                    <a:pt x="199" y="87"/>
                  </a:lnTo>
                  <a:lnTo>
                    <a:pt x="207" y="86"/>
                  </a:lnTo>
                  <a:lnTo>
                    <a:pt x="214" y="86"/>
                  </a:lnTo>
                  <a:lnTo>
                    <a:pt x="220" y="82"/>
                  </a:lnTo>
                  <a:lnTo>
                    <a:pt x="225" y="78"/>
                  </a:lnTo>
                  <a:lnTo>
                    <a:pt x="230" y="75"/>
                  </a:lnTo>
                  <a:lnTo>
                    <a:pt x="236" y="73"/>
                  </a:lnTo>
                  <a:lnTo>
                    <a:pt x="243" y="71"/>
                  </a:lnTo>
                  <a:lnTo>
                    <a:pt x="249" y="69"/>
                  </a:lnTo>
                  <a:lnTo>
                    <a:pt x="255" y="68"/>
                  </a:lnTo>
                  <a:lnTo>
                    <a:pt x="263" y="68"/>
                  </a:lnTo>
                  <a:lnTo>
                    <a:pt x="270" y="67"/>
                  </a:lnTo>
                  <a:lnTo>
                    <a:pt x="276" y="66"/>
                  </a:lnTo>
                  <a:lnTo>
                    <a:pt x="282" y="66"/>
                  </a:lnTo>
                  <a:lnTo>
                    <a:pt x="290" y="67"/>
                  </a:lnTo>
                  <a:lnTo>
                    <a:pt x="297" y="68"/>
                  </a:lnTo>
                  <a:lnTo>
                    <a:pt x="303" y="71"/>
                  </a:lnTo>
                  <a:lnTo>
                    <a:pt x="309" y="73"/>
                  </a:lnTo>
                  <a:lnTo>
                    <a:pt x="314" y="77"/>
                  </a:lnTo>
                  <a:lnTo>
                    <a:pt x="316" y="81"/>
                  </a:lnTo>
                  <a:lnTo>
                    <a:pt x="318" y="83"/>
                  </a:lnTo>
                  <a:lnTo>
                    <a:pt x="321" y="86"/>
                  </a:lnTo>
                  <a:lnTo>
                    <a:pt x="325" y="85"/>
                  </a:lnTo>
                  <a:lnTo>
                    <a:pt x="330" y="83"/>
                  </a:lnTo>
                  <a:lnTo>
                    <a:pt x="332" y="80"/>
                  </a:lnTo>
                  <a:lnTo>
                    <a:pt x="336" y="75"/>
                  </a:lnTo>
                  <a:lnTo>
                    <a:pt x="340" y="72"/>
                  </a:lnTo>
                  <a:lnTo>
                    <a:pt x="356" y="66"/>
                  </a:lnTo>
                  <a:lnTo>
                    <a:pt x="373" y="63"/>
                  </a:lnTo>
                  <a:lnTo>
                    <a:pt x="390" y="62"/>
                  </a:lnTo>
                  <a:lnTo>
                    <a:pt x="408" y="60"/>
                  </a:lnTo>
                  <a:lnTo>
                    <a:pt x="426" y="60"/>
                  </a:lnTo>
                  <a:lnTo>
                    <a:pt x="443" y="59"/>
                  </a:lnTo>
                  <a:lnTo>
                    <a:pt x="459" y="55"/>
                  </a:lnTo>
                  <a:lnTo>
                    <a:pt x="475" y="48"/>
                  </a:lnTo>
                  <a:lnTo>
                    <a:pt x="557" y="3"/>
                  </a:lnTo>
                  <a:lnTo>
                    <a:pt x="563" y="1"/>
                  </a:lnTo>
                  <a:lnTo>
                    <a:pt x="570" y="0"/>
                  </a:lnTo>
                  <a:lnTo>
                    <a:pt x="577" y="0"/>
                  </a:lnTo>
                  <a:lnTo>
                    <a:pt x="584" y="0"/>
                  </a:lnTo>
                  <a:lnTo>
                    <a:pt x="591" y="1"/>
                  </a:lnTo>
                  <a:lnTo>
                    <a:pt x="598" y="4"/>
                  </a:lnTo>
                  <a:lnTo>
                    <a:pt x="604" y="6"/>
                  </a:lnTo>
                  <a:lnTo>
                    <a:pt x="60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1" name="Freeform 65"/>
            <p:cNvSpPr>
              <a:spLocks/>
            </p:cNvSpPr>
            <p:nvPr/>
          </p:nvSpPr>
          <p:spPr bwMode="auto">
            <a:xfrm>
              <a:off x="3847" y="2937"/>
              <a:ext cx="227" cy="199"/>
            </a:xfrm>
            <a:custGeom>
              <a:avLst/>
              <a:gdLst>
                <a:gd name="T0" fmla="*/ 63 w 227"/>
                <a:gd name="T1" fmla="*/ 189 h 199"/>
                <a:gd name="T2" fmla="*/ 45 w 227"/>
                <a:gd name="T3" fmla="*/ 163 h 199"/>
                <a:gd name="T4" fmla="*/ 28 w 227"/>
                <a:gd name="T5" fmla="*/ 136 h 199"/>
                <a:gd name="T6" fmla="*/ 21 w 227"/>
                <a:gd name="T7" fmla="*/ 113 h 199"/>
                <a:gd name="T8" fmla="*/ 0 w 227"/>
                <a:gd name="T9" fmla="*/ 76 h 199"/>
                <a:gd name="T10" fmla="*/ 3 w 227"/>
                <a:gd name="T11" fmla="*/ 68 h 199"/>
                <a:gd name="T12" fmla="*/ 8 w 227"/>
                <a:gd name="T13" fmla="*/ 68 h 199"/>
                <a:gd name="T14" fmla="*/ 15 w 227"/>
                <a:gd name="T15" fmla="*/ 78 h 199"/>
                <a:gd name="T16" fmla="*/ 23 w 227"/>
                <a:gd name="T17" fmla="*/ 90 h 199"/>
                <a:gd name="T18" fmla="*/ 30 w 227"/>
                <a:gd name="T19" fmla="*/ 80 h 199"/>
                <a:gd name="T20" fmla="*/ 39 w 227"/>
                <a:gd name="T21" fmla="*/ 72 h 199"/>
                <a:gd name="T22" fmla="*/ 55 w 227"/>
                <a:gd name="T23" fmla="*/ 71 h 199"/>
                <a:gd name="T24" fmla="*/ 71 w 227"/>
                <a:gd name="T25" fmla="*/ 75 h 199"/>
                <a:gd name="T26" fmla="*/ 96 w 227"/>
                <a:gd name="T27" fmla="*/ 87 h 199"/>
                <a:gd name="T28" fmla="*/ 123 w 227"/>
                <a:gd name="T29" fmla="*/ 89 h 199"/>
                <a:gd name="T30" fmla="*/ 144 w 227"/>
                <a:gd name="T31" fmla="*/ 85 h 199"/>
                <a:gd name="T32" fmla="*/ 151 w 227"/>
                <a:gd name="T33" fmla="*/ 82 h 199"/>
                <a:gd name="T34" fmla="*/ 169 w 227"/>
                <a:gd name="T35" fmla="*/ 62 h 199"/>
                <a:gd name="T36" fmla="*/ 189 w 227"/>
                <a:gd name="T37" fmla="*/ 40 h 199"/>
                <a:gd name="T38" fmla="*/ 208 w 227"/>
                <a:gd name="T39" fmla="*/ 18 h 199"/>
                <a:gd name="T40" fmla="*/ 227 w 227"/>
                <a:gd name="T41" fmla="*/ 0 h 199"/>
                <a:gd name="T42" fmla="*/ 213 w 227"/>
                <a:gd name="T43" fmla="*/ 22 h 199"/>
                <a:gd name="T44" fmla="*/ 190 w 227"/>
                <a:gd name="T45" fmla="*/ 54 h 199"/>
                <a:gd name="T46" fmla="*/ 168 w 227"/>
                <a:gd name="T47" fmla="*/ 82 h 199"/>
                <a:gd name="T48" fmla="*/ 158 w 227"/>
                <a:gd name="T49" fmla="*/ 95 h 199"/>
                <a:gd name="T50" fmla="*/ 160 w 227"/>
                <a:gd name="T51" fmla="*/ 100 h 199"/>
                <a:gd name="T52" fmla="*/ 162 w 227"/>
                <a:gd name="T53" fmla="*/ 105 h 199"/>
                <a:gd name="T54" fmla="*/ 154 w 227"/>
                <a:gd name="T55" fmla="*/ 104 h 199"/>
                <a:gd name="T56" fmla="*/ 148 w 227"/>
                <a:gd name="T57" fmla="*/ 95 h 199"/>
                <a:gd name="T58" fmla="*/ 135 w 227"/>
                <a:gd name="T59" fmla="*/ 98 h 199"/>
                <a:gd name="T60" fmla="*/ 121 w 227"/>
                <a:gd name="T61" fmla="*/ 100 h 199"/>
                <a:gd name="T62" fmla="*/ 108 w 227"/>
                <a:gd name="T63" fmla="*/ 100 h 199"/>
                <a:gd name="T64" fmla="*/ 92 w 227"/>
                <a:gd name="T65" fmla="*/ 100 h 199"/>
                <a:gd name="T66" fmla="*/ 103 w 227"/>
                <a:gd name="T67" fmla="*/ 114 h 199"/>
                <a:gd name="T68" fmla="*/ 113 w 227"/>
                <a:gd name="T69" fmla="*/ 127 h 199"/>
                <a:gd name="T70" fmla="*/ 131 w 227"/>
                <a:gd name="T71" fmla="*/ 125 h 199"/>
                <a:gd name="T72" fmla="*/ 149 w 227"/>
                <a:gd name="T73" fmla="*/ 126 h 199"/>
                <a:gd name="T74" fmla="*/ 153 w 227"/>
                <a:gd name="T75" fmla="*/ 129 h 199"/>
                <a:gd name="T76" fmla="*/ 155 w 227"/>
                <a:gd name="T77" fmla="*/ 132 h 199"/>
                <a:gd name="T78" fmla="*/ 145 w 227"/>
                <a:gd name="T79" fmla="*/ 134 h 199"/>
                <a:gd name="T80" fmla="*/ 136 w 227"/>
                <a:gd name="T81" fmla="*/ 135 h 199"/>
                <a:gd name="T82" fmla="*/ 126 w 227"/>
                <a:gd name="T83" fmla="*/ 138 h 199"/>
                <a:gd name="T84" fmla="*/ 117 w 227"/>
                <a:gd name="T85" fmla="*/ 140 h 199"/>
                <a:gd name="T86" fmla="*/ 117 w 227"/>
                <a:gd name="T87" fmla="*/ 145 h 199"/>
                <a:gd name="T88" fmla="*/ 115 w 227"/>
                <a:gd name="T89" fmla="*/ 150 h 199"/>
                <a:gd name="T90" fmla="*/ 100 w 227"/>
                <a:gd name="T91" fmla="*/ 130 h 199"/>
                <a:gd name="T92" fmla="*/ 85 w 227"/>
                <a:gd name="T93" fmla="*/ 105 h 199"/>
                <a:gd name="T94" fmla="*/ 68 w 227"/>
                <a:gd name="T95" fmla="*/ 86 h 199"/>
                <a:gd name="T96" fmla="*/ 50 w 227"/>
                <a:gd name="T97" fmla="*/ 84 h 199"/>
                <a:gd name="T98" fmla="*/ 36 w 227"/>
                <a:gd name="T99" fmla="*/ 94 h 199"/>
                <a:gd name="T100" fmla="*/ 33 w 227"/>
                <a:gd name="T101" fmla="*/ 108 h 199"/>
                <a:gd name="T102" fmla="*/ 40 w 227"/>
                <a:gd name="T103" fmla="*/ 129 h 199"/>
                <a:gd name="T104" fmla="*/ 53 w 227"/>
                <a:gd name="T105" fmla="*/ 149 h 199"/>
                <a:gd name="T106" fmla="*/ 67 w 227"/>
                <a:gd name="T107" fmla="*/ 168 h 199"/>
                <a:gd name="T108" fmla="*/ 80 w 227"/>
                <a:gd name="T109" fmla="*/ 186 h 1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27" h="199">
                  <a:moveTo>
                    <a:pt x="72" y="199"/>
                  </a:moveTo>
                  <a:lnTo>
                    <a:pt x="63" y="189"/>
                  </a:lnTo>
                  <a:lnTo>
                    <a:pt x="54" y="176"/>
                  </a:lnTo>
                  <a:lnTo>
                    <a:pt x="45" y="163"/>
                  </a:lnTo>
                  <a:lnTo>
                    <a:pt x="36" y="149"/>
                  </a:lnTo>
                  <a:lnTo>
                    <a:pt x="28" y="136"/>
                  </a:lnTo>
                  <a:lnTo>
                    <a:pt x="23" y="123"/>
                  </a:lnTo>
                  <a:lnTo>
                    <a:pt x="21" y="113"/>
                  </a:lnTo>
                  <a:lnTo>
                    <a:pt x="22" y="105"/>
                  </a:lnTo>
                  <a:lnTo>
                    <a:pt x="0" y="76"/>
                  </a:lnTo>
                  <a:lnTo>
                    <a:pt x="1" y="72"/>
                  </a:lnTo>
                  <a:lnTo>
                    <a:pt x="3" y="68"/>
                  </a:lnTo>
                  <a:lnTo>
                    <a:pt x="4" y="67"/>
                  </a:lnTo>
                  <a:lnTo>
                    <a:pt x="8" y="68"/>
                  </a:lnTo>
                  <a:lnTo>
                    <a:pt x="12" y="73"/>
                  </a:lnTo>
                  <a:lnTo>
                    <a:pt x="15" y="78"/>
                  </a:lnTo>
                  <a:lnTo>
                    <a:pt x="19" y="85"/>
                  </a:lnTo>
                  <a:lnTo>
                    <a:pt x="23" y="90"/>
                  </a:lnTo>
                  <a:lnTo>
                    <a:pt x="26" y="85"/>
                  </a:lnTo>
                  <a:lnTo>
                    <a:pt x="30" y="80"/>
                  </a:lnTo>
                  <a:lnTo>
                    <a:pt x="33" y="76"/>
                  </a:lnTo>
                  <a:lnTo>
                    <a:pt x="39" y="72"/>
                  </a:lnTo>
                  <a:lnTo>
                    <a:pt x="46" y="71"/>
                  </a:lnTo>
                  <a:lnTo>
                    <a:pt x="55" y="71"/>
                  </a:lnTo>
                  <a:lnTo>
                    <a:pt x="64" y="71"/>
                  </a:lnTo>
                  <a:lnTo>
                    <a:pt x="71" y="75"/>
                  </a:lnTo>
                  <a:lnTo>
                    <a:pt x="83" y="82"/>
                  </a:lnTo>
                  <a:lnTo>
                    <a:pt x="96" y="87"/>
                  </a:lnTo>
                  <a:lnTo>
                    <a:pt x="110" y="89"/>
                  </a:lnTo>
                  <a:lnTo>
                    <a:pt x="123" y="89"/>
                  </a:lnTo>
                  <a:lnTo>
                    <a:pt x="135" y="87"/>
                  </a:lnTo>
                  <a:lnTo>
                    <a:pt x="144" y="85"/>
                  </a:lnTo>
                  <a:lnTo>
                    <a:pt x="149" y="84"/>
                  </a:lnTo>
                  <a:lnTo>
                    <a:pt x="151" y="82"/>
                  </a:lnTo>
                  <a:lnTo>
                    <a:pt x="160" y="72"/>
                  </a:lnTo>
                  <a:lnTo>
                    <a:pt x="169" y="62"/>
                  </a:lnTo>
                  <a:lnTo>
                    <a:pt x="178" y="50"/>
                  </a:lnTo>
                  <a:lnTo>
                    <a:pt x="189" y="40"/>
                  </a:lnTo>
                  <a:lnTo>
                    <a:pt x="198" y="28"/>
                  </a:lnTo>
                  <a:lnTo>
                    <a:pt x="208" y="18"/>
                  </a:lnTo>
                  <a:lnTo>
                    <a:pt x="217" y="9"/>
                  </a:lnTo>
                  <a:lnTo>
                    <a:pt x="227" y="0"/>
                  </a:lnTo>
                  <a:lnTo>
                    <a:pt x="222" y="9"/>
                  </a:lnTo>
                  <a:lnTo>
                    <a:pt x="213" y="22"/>
                  </a:lnTo>
                  <a:lnTo>
                    <a:pt x="203" y="37"/>
                  </a:lnTo>
                  <a:lnTo>
                    <a:pt x="190" y="54"/>
                  </a:lnTo>
                  <a:lnTo>
                    <a:pt x="178" y="69"/>
                  </a:lnTo>
                  <a:lnTo>
                    <a:pt x="168" y="82"/>
                  </a:lnTo>
                  <a:lnTo>
                    <a:pt x="160" y="91"/>
                  </a:lnTo>
                  <a:lnTo>
                    <a:pt x="158" y="95"/>
                  </a:lnTo>
                  <a:lnTo>
                    <a:pt x="159" y="98"/>
                  </a:lnTo>
                  <a:lnTo>
                    <a:pt x="160" y="100"/>
                  </a:lnTo>
                  <a:lnTo>
                    <a:pt x="162" y="102"/>
                  </a:lnTo>
                  <a:lnTo>
                    <a:pt x="162" y="105"/>
                  </a:lnTo>
                  <a:lnTo>
                    <a:pt x="157" y="107"/>
                  </a:lnTo>
                  <a:lnTo>
                    <a:pt x="154" y="104"/>
                  </a:lnTo>
                  <a:lnTo>
                    <a:pt x="151" y="99"/>
                  </a:lnTo>
                  <a:lnTo>
                    <a:pt x="148" y="95"/>
                  </a:lnTo>
                  <a:lnTo>
                    <a:pt x="141" y="96"/>
                  </a:lnTo>
                  <a:lnTo>
                    <a:pt x="135" y="98"/>
                  </a:lnTo>
                  <a:lnTo>
                    <a:pt x="127" y="99"/>
                  </a:lnTo>
                  <a:lnTo>
                    <a:pt x="121" y="100"/>
                  </a:lnTo>
                  <a:lnTo>
                    <a:pt x="114" y="100"/>
                  </a:lnTo>
                  <a:lnTo>
                    <a:pt x="108" y="100"/>
                  </a:lnTo>
                  <a:lnTo>
                    <a:pt x="100" y="100"/>
                  </a:lnTo>
                  <a:lnTo>
                    <a:pt x="92" y="100"/>
                  </a:lnTo>
                  <a:lnTo>
                    <a:pt x="96" y="108"/>
                  </a:lnTo>
                  <a:lnTo>
                    <a:pt x="103" y="114"/>
                  </a:lnTo>
                  <a:lnTo>
                    <a:pt x="108" y="121"/>
                  </a:lnTo>
                  <a:lnTo>
                    <a:pt x="113" y="127"/>
                  </a:lnTo>
                  <a:lnTo>
                    <a:pt x="122" y="126"/>
                  </a:lnTo>
                  <a:lnTo>
                    <a:pt x="131" y="125"/>
                  </a:lnTo>
                  <a:lnTo>
                    <a:pt x="140" y="125"/>
                  </a:lnTo>
                  <a:lnTo>
                    <a:pt x="149" y="126"/>
                  </a:lnTo>
                  <a:lnTo>
                    <a:pt x="151" y="126"/>
                  </a:lnTo>
                  <a:lnTo>
                    <a:pt x="153" y="129"/>
                  </a:lnTo>
                  <a:lnTo>
                    <a:pt x="155" y="131"/>
                  </a:lnTo>
                  <a:lnTo>
                    <a:pt x="155" y="132"/>
                  </a:lnTo>
                  <a:lnTo>
                    <a:pt x="150" y="134"/>
                  </a:lnTo>
                  <a:lnTo>
                    <a:pt x="145" y="134"/>
                  </a:lnTo>
                  <a:lnTo>
                    <a:pt x="140" y="135"/>
                  </a:lnTo>
                  <a:lnTo>
                    <a:pt x="136" y="135"/>
                  </a:lnTo>
                  <a:lnTo>
                    <a:pt x="131" y="136"/>
                  </a:lnTo>
                  <a:lnTo>
                    <a:pt x="126" y="138"/>
                  </a:lnTo>
                  <a:lnTo>
                    <a:pt x="121" y="139"/>
                  </a:lnTo>
                  <a:lnTo>
                    <a:pt x="117" y="140"/>
                  </a:lnTo>
                  <a:lnTo>
                    <a:pt x="118" y="143"/>
                  </a:lnTo>
                  <a:lnTo>
                    <a:pt x="117" y="145"/>
                  </a:lnTo>
                  <a:lnTo>
                    <a:pt x="115" y="148"/>
                  </a:lnTo>
                  <a:lnTo>
                    <a:pt x="115" y="150"/>
                  </a:lnTo>
                  <a:lnTo>
                    <a:pt x="108" y="141"/>
                  </a:lnTo>
                  <a:lnTo>
                    <a:pt x="100" y="130"/>
                  </a:lnTo>
                  <a:lnTo>
                    <a:pt x="92" y="117"/>
                  </a:lnTo>
                  <a:lnTo>
                    <a:pt x="85" y="105"/>
                  </a:lnTo>
                  <a:lnTo>
                    <a:pt x="76" y="95"/>
                  </a:lnTo>
                  <a:lnTo>
                    <a:pt x="68" y="86"/>
                  </a:lnTo>
                  <a:lnTo>
                    <a:pt x="59" y="82"/>
                  </a:lnTo>
                  <a:lnTo>
                    <a:pt x="50" y="84"/>
                  </a:lnTo>
                  <a:lnTo>
                    <a:pt x="41" y="87"/>
                  </a:lnTo>
                  <a:lnTo>
                    <a:pt x="36" y="94"/>
                  </a:lnTo>
                  <a:lnTo>
                    <a:pt x="33" y="102"/>
                  </a:lnTo>
                  <a:lnTo>
                    <a:pt x="33" y="108"/>
                  </a:lnTo>
                  <a:lnTo>
                    <a:pt x="36" y="118"/>
                  </a:lnTo>
                  <a:lnTo>
                    <a:pt x="40" y="129"/>
                  </a:lnTo>
                  <a:lnTo>
                    <a:pt x="46" y="139"/>
                  </a:lnTo>
                  <a:lnTo>
                    <a:pt x="53" y="149"/>
                  </a:lnTo>
                  <a:lnTo>
                    <a:pt x="59" y="159"/>
                  </a:lnTo>
                  <a:lnTo>
                    <a:pt x="67" y="168"/>
                  </a:lnTo>
                  <a:lnTo>
                    <a:pt x="73" y="177"/>
                  </a:lnTo>
                  <a:lnTo>
                    <a:pt x="80" y="186"/>
                  </a:lnTo>
                  <a:lnTo>
                    <a:pt x="72" y="1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2" name="Freeform 66"/>
            <p:cNvSpPr>
              <a:spLocks/>
            </p:cNvSpPr>
            <p:nvPr/>
          </p:nvSpPr>
          <p:spPr bwMode="auto">
            <a:xfrm>
              <a:off x="2053" y="2968"/>
              <a:ext cx="99" cy="72"/>
            </a:xfrm>
            <a:custGeom>
              <a:avLst/>
              <a:gdLst>
                <a:gd name="T0" fmla="*/ 99 w 99"/>
                <a:gd name="T1" fmla="*/ 15 h 72"/>
                <a:gd name="T2" fmla="*/ 97 w 99"/>
                <a:gd name="T3" fmla="*/ 15 h 72"/>
                <a:gd name="T4" fmla="*/ 94 w 99"/>
                <a:gd name="T5" fmla="*/ 15 h 72"/>
                <a:gd name="T6" fmla="*/ 88 w 99"/>
                <a:gd name="T7" fmla="*/ 14 h 72"/>
                <a:gd name="T8" fmla="*/ 82 w 99"/>
                <a:gd name="T9" fmla="*/ 14 h 72"/>
                <a:gd name="T10" fmla="*/ 74 w 99"/>
                <a:gd name="T11" fmla="*/ 13 h 72"/>
                <a:gd name="T12" fmla="*/ 68 w 99"/>
                <a:gd name="T13" fmla="*/ 13 h 72"/>
                <a:gd name="T14" fmla="*/ 61 w 99"/>
                <a:gd name="T15" fmla="*/ 12 h 72"/>
                <a:gd name="T16" fmla="*/ 55 w 99"/>
                <a:gd name="T17" fmla="*/ 12 h 72"/>
                <a:gd name="T18" fmla="*/ 43 w 99"/>
                <a:gd name="T19" fmla="*/ 14 h 72"/>
                <a:gd name="T20" fmla="*/ 35 w 99"/>
                <a:gd name="T21" fmla="*/ 19 h 72"/>
                <a:gd name="T22" fmla="*/ 27 w 99"/>
                <a:gd name="T23" fmla="*/ 26 h 72"/>
                <a:gd name="T24" fmla="*/ 20 w 99"/>
                <a:gd name="T25" fmla="*/ 35 h 72"/>
                <a:gd name="T26" fmla="*/ 15 w 99"/>
                <a:gd name="T27" fmla="*/ 45 h 72"/>
                <a:gd name="T28" fmla="*/ 10 w 99"/>
                <a:gd name="T29" fmla="*/ 54 h 72"/>
                <a:gd name="T30" fmla="*/ 5 w 99"/>
                <a:gd name="T31" fmla="*/ 64 h 72"/>
                <a:gd name="T32" fmla="*/ 0 w 99"/>
                <a:gd name="T33" fmla="*/ 72 h 72"/>
                <a:gd name="T34" fmla="*/ 1 w 99"/>
                <a:gd name="T35" fmla="*/ 63 h 72"/>
                <a:gd name="T36" fmla="*/ 5 w 99"/>
                <a:gd name="T37" fmla="*/ 44 h 72"/>
                <a:gd name="T38" fmla="*/ 14 w 99"/>
                <a:gd name="T39" fmla="*/ 21 h 72"/>
                <a:gd name="T40" fmla="*/ 29 w 99"/>
                <a:gd name="T41" fmla="*/ 4 h 72"/>
                <a:gd name="T42" fmla="*/ 37 w 99"/>
                <a:gd name="T43" fmla="*/ 1 h 72"/>
                <a:gd name="T44" fmla="*/ 47 w 99"/>
                <a:gd name="T45" fmla="*/ 0 h 72"/>
                <a:gd name="T46" fmla="*/ 59 w 99"/>
                <a:gd name="T47" fmla="*/ 0 h 72"/>
                <a:gd name="T48" fmla="*/ 72 w 99"/>
                <a:gd name="T49" fmla="*/ 1 h 72"/>
                <a:gd name="T50" fmla="*/ 82 w 99"/>
                <a:gd name="T51" fmla="*/ 5 h 72"/>
                <a:gd name="T52" fmla="*/ 92 w 99"/>
                <a:gd name="T53" fmla="*/ 8 h 72"/>
                <a:gd name="T54" fmla="*/ 97 w 99"/>
                <a:gd name="T55" fmla="*/ 12 h 72"/>
                <a:gd name="T56" fmla="*/ 99 w 99"/>
                <a:gd name="T57" fmla="*/ 15 h 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" h="72">
                  <a:moveTo>
                    <a:pt x="99" y="15"/>
                  </a:moveTo>
                  <a:lnTo>
                    <a:pt x="97" y="15"/>
                  </a:lnTo>
                  <a:lnTo>
                    <a:pt x="94" y="15"/>
                  </a:lnTo>
                  <a:lnTo>
                    <a:pt x="88" y="14"/>
                  </a:lnTo>
                  <a:lnTo>
                    <a:pt x="82" y="14"/>
                  </a:lnTo>
                  <a:lnTo>
                    <a:pt x="74" y="13"/>
                  </a:lnTo>
                  <a:lnTo>
                    <a:pt x="68" y="13"/>
                  </a:lnTo>
                  <a:lnTo>
                    <a:pt x="61" y="12"/>
                  </a:lnTo>
                  <a:lnTo>
                    <a:pt x="55" y="12"/>
                  </a:lnTo>
                  <a:lnTo>
                    <a:pt x="43" y="14"/>
                  </a:lnTo>
                  <a:lnTo>
                    <a:pt x="35" y="19"/>
                  </a:lnTo>
                  <a:lnTo>
                    <a:pt x="27" y="26"/>
                  </a:lnTo>
                  <a:lnTo>
                    <a:pt x="20" y="35"/>
                  </a:lnTo>
                  <a:lnTo>
                    <a:pt x="15" y="45"/>
                  </a:lnTo>
                  <a:lnTo>
                    <a:pt x="10" y="54"/>
                  </a:lnTo>
                  <a:lnTo>
                    <a:pt x="5" y="64"/>
                  </a:lnTo>
                  <a:lnTo>
                    <a:pt x="0" y="72"/>
                  </a:lnTo>
                  <a:lnTo>
                    <a:pt x="1" y="63"/>
                  </a:lnTo>
                  <a:lnTo>
                    <a:pt x="5" y="44"/>
                  </a:lnTo>
                  <a:lnTo>
                    <a:pt x="14" y="21"/>
                  </a:lnTo>
                  <a:lnTo>
                    <a:pt x="29" y="4"/>
                  </a:lnTo>
                  <a:lnTo>
                    <a:pt x="37" y="1"/>
                  </a:lnTo>
                  <a:lnTo>
                    <a:pt x="47" y="0"/>
                  </a:lnTo>
                  <a:lnTo>
                    <a:pt x="59" y="0"/>
                  </a:lnTo>
                  <a:lnTo>
                    <a:pt x="72" y="1"/>
                  </a:lnTo>
                  <a:lnTo>
                    <a:pt x="82" y="5"/>
                  </a:lnTo>
                  <a:lnTo>
                    <a:pt x="92" y="8"/>
                  </a:lnTo>
                  <a:lnTo>
                    <a:pt x="97" y="12"/>
                  </a:lnTo>
                  <a:lnTo>
                    <a:pt x="9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3" name="Freeform 67"/>
            <p:cNvSpPr>
              <a:spLocks/>
            </p:cNvSpPr>
            <p:nvPr/>
          </p:nvSpPr>
          <p:spPr bwMode="auto">
            <a:xfrm>
              <a:off x="2166" y="2982"/>
              <a:ext cx="132" cy="136"/>
            </a:xfrm>
            <a:custGeom>
              <a:avLst/>
              <a:gdLst>
                <a:gd name="T0" fmla="*/ 125 w 132"/>
                <a:gd name="T1" fmla="*/ 44 h 136"/>
                <a:gd name="T2" fmla="*/ 131 w 132"/>
                <a:gd name="T3" fmla="*/ 62 h 136"/>
                <a:gd name="T4" fmla="*/ 132 w 132"/>
                <a:gd name="T5" fmla="*/ 89 h 136"/>
                <a:gd name="T6" fmla="*/ 125 w 132"/>
                <a:gd name="T7" fmla="*/ 117 h 136"/>
                <a:gd name="T8" fmla="*/ 110 w 132"/>
                <a:gd name="T9" fmla="*/ 136 h 136"/>
                <a:gd name="T10" fmla="*/ 115 w 132"/>
                <a:gd name="T11" fmla="*/ 123 h 136"/>
                <a:gd name="T12" fmla="*/ 119 w 132"/>
                <a:gd name="T13" fmla="*/ 109 h 136"/>
                <a:gd name="T14" fmla="*/ 122 w 132"/>
                <a:gd name="T15" fmla="*/ 95 h 136"/>
                <a:gd name="T16" fmla="*/ 122 w 132"/>
                <a:gd name="T17" fmla="*/ 81 h 136"/>
                <a:gd name="T18" fmla="*/ 118 w 132"/>
                <a:gd name="T19" fmla="*/ 66 h 136"/>
                <a:gd name="T20" fmla="*/ 113 w 132"/>
                <a:gd name="T21" fmla="*/ 53 h 136"/>
                <a:gd name="T22" fmla="*/ 107 w 132"/>
                <a:gd name="T23" fmla="*/ 42 h 136"/>
                <a:gd name="T24" fmla="*/ 101 w 132"/>
                <a:gd name="T25" fmla="*/ 35 h 136"/>
                <a:gd name="T26" fmla="*/ 93 w 132"/>
                <a:gd name="T27" fmla="*/ 28 h 136"/>
                <a:gd name="T28" fmla="*/ 86 w 132"/>
                <a:gd name="T29" fmla="*/ 23 h 136"/>
                <a:gd name="T30" fmla="*/ 77 w 132"/>
                <a:gd name="T31" fmla="*/ 19 h 136"/>
                <a:gd name="T32" fmla="*/ 66 w 132"/>
                <a:gd name="T33" fmla="*/ 16 h 136"/>
                <a:gd name="T34" fmla="*/ 63 w 132"/>
                <a:gd name="T35" fmla="*/ 16 h 136"/>
                <a:gd name="T36" fmla="*/ 57 w 132"/>
                <a:gd name="T37" fmla="*/ 16 h 136"/>
                <a:gd name="T38" fmla="*/ 52 w 132"/>
                <a:gd name="T39" fmla="*/ 16 h 136"/>
                <a:gd name="T40" fmla="*/ 48 w 132"/>
                <a:gd name="T41" fmla="*/ 16 h 136"/>
                <a:gd name="T42" fmla="*/ 46 w 132"/>
                <a:gd name="T43" fmla="*/ 22 h 136"/>
                <a:gd name="T44" fmla="*/ 38 w 132"/>
                <a:gd name="T45" fmla="*/ 31 h 136"/>
                <a:gd name="T46" fmla="*/ 32 w 132"/>
                <a:gd name="T47" fmla="*/ 37 h 136"/>
                <a:gd name="T48" fmla="*/ 28 w 132"/>
                <a:gd name="T49" fmla="*/ 40 h 136"/>
                <a:gd name="T50" fmla="*/ 29 w 132"/>
                <a:gd name="T51" fmla="*/ 35 h 136"/>
                <a:gd name="T52" fmla="*/ 33 w 132"/>
                <a:gd name="T53" fmla="*/ 26 h 136"/>
                <a:gd name="T54" fmla="*/ 37 w 132"/>
                <a:gd name="T55" fmla="*/ 18 h 136"/>
                <a:gd name="T56" fmla="*/ 37 w 132"/>
                <a:gd name="T57" fmla="*/ 13 h 136"/>
                <a:gd name="T58" fmla="*/ 28 w 132"/>
                <a:gd name="T59" fmla="*/ 12 h 136"/>
                <a:gd name="T60" fmla="*/ 18 w 132"/>
                <a:gd name="T61" fmla="*/ 13 h 136"/>
                <a:gd name="T62" fmla="*/ 9 w 132"/>
                <a:gd name="T63" fmla="*/ 14 h 136"/>
                <a:gd name="T64" fmla="*/ 0 w 132"/>
                <a:gd name="T65" fmla="*/ 17 h 136"/>
                <a:gd name="T66" fmla="*/ 6 w 132"/>
                <a:gd name="T67" fmla="*/ 10 h 136"/>
                <a:gd name="T68" fmla="*/ 15 w 132"/>
                <a:gd name="T69" fmla="*/ 5 h 136"/>
                <a:gd name="T70" fmla="*/ 25 w 132"/>
                <a:gd name="T71" fmla="*/ 1 h 136"/>
                <a:gd name="T72" fmla="*/ 36 w 132"/>
                <a:gd name="T73" fmla="*/ 0 h 136"/>
                <a:gd name="T74" fmla="*/ 54 w 132"/>
                <a:gd name="T75" fmla="*/ 0 h 136"/>
                <a:gd name="T76" fmla="*/ 68 w 132"/>
                <a:gd name="T77" fmla="*/ 3 h 136"/>
                <a:gd name="T78" fmla="*/ 82 w 132"/>
                <a:gd name="T79" fmla="*/ 5 h 136"/>
                <a:gd name="T80" fmla="*/ 92 w 132"/>
                <a:gd name="T81" fmla="*/ 10 h 136"/>
                <a:gd name="T82" fmla="*/ 102 w 132"/>
                <a:gd name="T83" fmla="*/ 16 h 136"/>
                <a:gd name="T84" fmla="*/ 111 w 132"/>
                <a:gd name="T85" fmla="*/ 23 h 136"/>
                <a:gd name="T86" fmla="*/ 119 w 132"/>
                <a:gd name="T87" fmla="*/ 33 h 136"/>
                <a:gd name="T88" fmla="*/ 125 w 132"/>
                <a:gd name="T89" fmla="*/ 44 h 1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2" h="136">
                  <a:moveTo>
                    <a:pt x="125" y="44"/>
                  </a:moveTo>
                  <a:lnTo>
                    <a:pt x="131" y="62"/>
                  </a:lnTo>
                  <a:lnTo>
                    <a:pt x="132" y="89"/>
                  </a:lnTo>
                  <a:lnTo>
                    <a:pt x="125" y="117"/>
                  </a:lnTo>
                  <a:lnTo>
                    <a:pt x="110" y="136"/>
                  </a:lnTo>
                  <a:lnTo>
                    <a:pt x="115" y="123"/>
                  </a:lnTo>
                  <a:lnTo>
                    <a:pt x="119" y="109"/>
                  </a:lnTo>
                  <a:lnTo>
                    <a:pt x="122" y="95"/>
                  </a:lnTo>
                  <a:lnTo>
                    <a:pt x="122" y="81"/>
                  </a:lnTo>
                  <a:lnTo>
                    <a:pt x="118" y="66"/>
                  </a:lnTo>
                  <a:lnTo>
                    <a:pt x="113" y="53"/>
                  </a:lnTo>
                  <a:lnTo>
                    <a:pt x="107" y="42"/>
                  </a:lnTo>
                  <a:lnTo>
                    <a:pt x="101" y="35"/>
                  </a:lnTo>
                  <a:lnTo>
                    <a:pt x="93" y="28"/>
                  </a:lnTo>
                  <a:lnTo>
                    <a:pt x="86" y="23"/>
                  </a:lnTo>
                  <a:lnTo>
                    <a:pt x="77" y="19"/>
                  </a:lnTo>
                  <a:lnTo>
                    <a:pt x="66" y="16"/>
                  </a:lnTo>
                  <a:lnTo>
                    <a:pt x="63" y="16"/>
                  </a:lnTo>
                  <a:lnTo>
                    <a:pt x="57" y="16"/>
                  </a:lnTo>
                  <a:lnTo>
                    <a:pt x="52" y="16"/>
                  </a:lnTo>
                  <a:lnTo>
                    <a:pt x="48" y="16"/>
                  </a:lnTo>
                  <a:lnTo>
                    <a:pt x="46" y="22"/>
                  </a:lnTo>
                  <a:lnTo>
                    <a:pt x="38" y="31"/>
                  </a:lnTo>
                  <a:lnTo>
                    <a:pt x="32" y="37"/>
                  </a:lnTo>
                  <a:lnTo>
                    <a:pt x="28" y="40"/>
                  </a:lnTo>
                  <a:lnTo>
                    <a:pt x="29" y="35"/>
                  </a:lnTo>
                  <a:lnTo>
                    <a:pt x="33" y="26"/>
                  </a:lnTo>
                  <a:lnTo>
                    <a:pt x="37" y="18"/>
                  </a:lnTo>
                  <a:lnTo>
                    <a:pt x="37" y="13"/>
                  </a:lnTo>
                  <a:lnTo>
                    <a:pt x="28" y="12"/>
                  </a:lnTo>
                  <a:lnTo>
                    <a:pt x="18" y="13"/>
                  </a:lnTo>
                  <a:lnTo>
                    <a:pt x="9" y="14"/>
                  </a:lnTo>
                  <a:lnTo>
                    <a:pt x="0" y="17"/>
                  </a:lnTo>
                  <a:lnTo>
                    <a:pt x="6" y="10"/>
                  </a:lnTo>
                  <a:lnTo>
                    <a:pt x="15" y="5"/>
                  </a:lnTo>
                  <a:lnTo>
                    <a:pt x="25" y="1"/>
                  </a:lnTo>
                  <a:lnTo>
                    <a:pt x="36" y="0"/>
                  </a:lnTo>
                  <a:lnTo>
                    <a:pt x="54" y="0"/>
                  </a:lnTo>
                  <a:lnTo>
                    <a:pt x="68" y="3"/>
                  </a:lnTo>
                  <a:lnTo>
                    <a:pt x="82" y="5"/>
                  </a:lnTo>
                  <a:lnTo>
                    <a:pt x="92" y="10"/>
                  </a:lnTo>
                  <a:lnTo>
                    <a:pt x="102" y="16"/>
                  </a:lnTo>
                  <a:lnTo>
                    <a:pt x="111" y="23"/>
                  </a:lnTo>
                  <a:lnTo>
                    <a:pt x="119" y="33"/>
                  </a:lnTo>
                  <a:lnTo>
                    <a:pt x="125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4" name="Freeform 68"/>
            <p:cNvSpPr>
              <a:spLocks/>
            </p:cNvSpPr>
            <p:nvPr/>
          </p:nvSpPr>
          <p:spPr bwMode="auto">
            <a:xfrm>
              <a:off x="2107" y="3000"/>
              <a:ext cx="98" cy="59"/>
            </a:xfrm>
            <a:custGeom>
              <a:avLst/>
              <a:gdLst>
                <a:gd name="T0" fmla="*/ 46 w 98"/>
                <a:gd name="T1" fmla="*/ 0 h 59"/>
                <a:gd name="T2" fmla="*/ 43 w 98"/>
                <a:gd name="T3" fmla="*/ 8 h 59"/>
                <a:gd name="T4" fmla="*/ 45 w 98"/>
                <a:gd name="T5" fmla="*/ 15 h 59"/>
                <a:gd name="T6" fmla="*/ 45 w 98"/>
                <a:gd name="T7" fmla="*/ 23 h 59"/>
                <a:gd name="T8" fmla="*/ 42 w 98"/>
                <a:gd name="T9" fmla="*/ 31 h 59"/>
                <a:gd name="T10" fmla="*/ 47 w 98"/>
                <a:gd name="T11" fmla="*/ 33 h 59"/>
                <a:gd name="T12" fmla="*/ 50 w 98"/>
                <a:gd name="T13" fmla="*/ 39 h 59"/>
                <a:gd name="T14" fmla="*/ 52 w 98"/>
                <a:gd name="T15" fmla="*/ 44 h 59"/>
                <a:gd name="T16" fmla="*/ 56 w 98"/>
                <a:gd name="T17" fmla="*/ 49 h 59"/>
                <a:gd name="T18" fmla="*/ 61 w 98"/>
                <a:gd name="T19" fmla="*/ 50 h 59"/>
                <a:gd name="T20" fmla="*/ 66 w 98"/>
                <a:gd name="T21" fmla="*/ 50 h 59"/>
                <a:gd name="T22" fmla="*/ 72 w 98"/>
                <a:gd name="T23" fmla="*/ 50 h 59"/>
                <a:gd name="T24" fmla="*/ 78 w 98"/>
                <a:gd name="T25" fmla="*/ 51 h 59"/>
                <a:gd name="T26" fmla="*/ 83 w 98"/>
                <a:gd name="T27" fmla="*/ 51 h 59"/>
                <a:gd name="T28" fmla="*/ 90 w 98"/>
                <a:gd name="T29" fmla="*/ 53 h 59"/>
                <a:gd name="T30" fmla="*/ 95 w 98"/>
                <a:gd name="T31" fmla="*/ 54 h 59"/>
                <a:gd name="T32" fmla="*/ 98 w 98"/>
                <a:gd name="T33" fmla="*/ 57 h 59"/>
                <a:gd name="T34" fmla="*/ 97 w 98"/>
                <a:gd name="T35" fmla="*/ 58 h 59"/>
                <a:gd name="T36" fmla="*/ 91 w 98"/>
                <a:gd name="T37" fmla="*/ 59 h 59"/>
                <a:gd name="T38" fmla="*/ 83 w 98"/>
                <a:gd name="T39" fmla="*/ 59 h 59"/>
                <a:gd name="T40" fmla="*/ 73 w 98"/>
                <a:gd name="T41" fmla="*/ 59 h 59"/>
                <a:gd name="T42" fmla="*/ 61 w 98"/>
                <a:gd name="T43" fmla="*/ 58 h 59"/>
                <a:gd name="T44" fmla="*/ 51 w 98"/>
                <a:gd name="T45" fmla="*/ 57 h 59"/>
                <a:gd name="T46" fmla="*/ 43 w 98"/>
                <a:gd name="T47" fmla="*/ 53 h 59"/>
                <a:gd name="T48" fmla="*/ 37 w 98"/>
                <a:gd name="T49" fmla="*/ 49 h 59"/>
                <a:gd name="T50" fmla="*/ 29 w 98"/>
                <a:gd name="T51" fmla="*/ 48 h 59"/>
                <a:gd name="T52" fmla="*/ 23 w 98"/>
                <a:gd name="T53" fmla="*/ 48 h 59"/>
                <a:gd name="T54" fmla="*/ 16 w 98"/>
                <a:gd name="T55" fmla="*/ 50 h 59"/>
                <a:gd name="T56" fmla="*/ 9 w 98"/>
                <a:gd name="T57" fmla="*/ 55 h 59"/>
                <a:gd name="T58" fmla="*/ 10 w 98"/>
                <a:gd name="T59" fmla="*/ 46 h 59"/>
                <a:gd name="T60" fmla="*/ 18 w 98"/>
                <a:gd name="T61" fmla="*/ 41 h 59"/>
                <a:gd name="T62" fmla="*/ 25 w 98"/>
                <a:gd name="T63" fmla="*/ 37 h 59"/>
                <a:gd name="T64" fmla="*/ 33 w 98"/>
                <a:gd name="T65" fmla="*/ 33 h 59"/>
                <a:gd name="T66" fmla="*/ 28 w 98"/>
                <a:gd name="T67" fmla="*/ 30 h 59"/>
                <a:gd name="T68" fmla="*/ 19 w 98"/>
                <a:gd name="T69" fmla="*/ 31 h 59"/>
                <a:gd name="T70" fmla="*/ 10 w 98"/>
                <a:gd name="T71" fmla="*/ 35 h 59"/>
                <a:gd name="T72" fmla="*/ 2 w 98"/>
                <a:gd name="T73" fmla="*/ 35 h 59"/>
                <a:gd name="T74" fmla="*/ 6 w 98"/>
                <a:gd name="T75" fmla="*/ 30 h 59"/>
                <a:gd name="T76" fmla="*/ 13 w 98"/>
                <a:gd name="T77" fmla="*/ 26 h 59"/>
                <a:gd name="T78" fmla="*/ 20 w 98"/>
                <a:gd name="T79" fmla="*/ 22 h 59"/>
                <a:gd name="T80" fmla="*/ 27 w 98"/>
                <a:gd name="T81" fmla="*/ 18 h 59"/>
                <a:gd name="T82" fmla="*/ 25 w 98"/>
                <a:gd name="T83" fmla="*/ 12 h 59"/>
                <a:gd name="T84" fmla="*/ 15 w 98"/>
                <a:gd name="T85" fmla="*/ 9 h 59"/>
                <a:gd name="T86" fmla="*/ 4 w 98"/>
                <a:gd name="T87" fmla="*/ 9 h 59"/>
                <a:gd name="T88" fmla="*/ 0 w 98"/>
                <a:gd name="T89" fmla="*/ 9 h 59"/>
                <a:gd name="T90" fmla="*/ 5 w 98"/>
                <a:gd name="T91" fmla="*/ 6 h 59"/>
                <a:gd name="T92" fmla="*/ 11 w 98"/>
                <a:gd name="T93" fmla="*/ 4 h 59"/>
                <a:gd name="T94" fmla="*/ 19 w 98"/>
                <a:gd name="T95" fmla="*/ 3 h 59"/>
                <a:gd name="T96" fmla="*/ 27 w 98"/>
                <a:gd name="T97" fmla="*/ 1 h 59"/>
                <a:gd name="T98" fmla="*/ 34 w 98"/>
                <a:gd name="T99" fmla="*/ 0 h 59"/>
                <a:gd name="T100" fmla="*/ 41 w 98"/>
                <a:gd name="T101" fmla="*/ 0 h 59"/>
                <a:gd name="T102" fmla="*/ 45 w 98"/>
                <a:gd name="T103" fmla="*/ 0 h 59"/>
                <a:gd name="T104" fmla="*/ 46 w 98"/>
                <a:gd name="T105" fmla="*/ 0 h 5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8" h="59">
                  <a:moveTo>
                    <a:pt x="46" y="0"/>
                  </a:moveTo>
                  <a:lnTo>
                    <a:pt x="43" y="8"/>
                  </a:lnTo>
                  <a:lnTo>
                    <a:pt x="45" y="15"/>
                  </a:lnTo>
                  <a:lnTo>
                    <a:pt x="45" y="23"/>
                  </a:lnTo>
                  <a:lnTo>
                    <a:pt x="42" y="31"/>
                  </a:lnTo>
                  <a:lnTo>
                    <a:pt x="47" y="33"/>
                  </a:lnTo>
                  <a:lnTo>
                    <a:pt x="50" y="39"/>
                  </a:lnTo>
                  <a:lnTo>
                    <a:pt x="52" y="44"/>
                  </a:lnTo>
                  <a:lnTo>
                    <a:pt x="56" y="49"/>
                  </a:lnTo>
                  <a:lnTo>
                    <a:pt x="61" y="50"/>
                  </a:lnTo>
                  <a:lnTo>
                    <a:pt x="66" y="50"/>
                  </a:lnTo>
                  <a:lnTo>
                    <a:pt x="72" y="50"/>
                  </a:lnTo>
                  <a:lnTo>
                    <a:pt x="78" y="51"/>
                  </a:lnTo>
                  <a:lnTo>
                    <a:pt x="83" y="51"/>
                  </a:lnTo>
                  <a:lnTo>
                    <a:pt x="90" y="53"/>
                  </a:lnTo>
                  <a:lnTo>
                    <a:pt x="95" y="54"/>
                  </a:lnTo>
                  <a:lnTo>
                    <a:pt x="98" y="57"/>
                  </a:lnTo>
                  <a:lnTo>
                    <a:pt x="97" y="58"/>
                  </a:lnTo>
                  <a:lnTo>
                    <a:pt x="91" y="59"/>
                  </a:lnTo>
                  <a:lnTo>
                    <a:pt x="83" y="59"/>
                  </a:lnTo>
                  <a:lnTo>
                    <a:pt x="73" y="59"/>
                  </a:lnTo>
                  <a:lnTo>
                    <a:pt x="61" y="58"/>
                  </a:lnTo>
                  <a:lnTo>
                    <a:pt x="51" y="57"/>
                  </a:lnTo>
                  <a:lnTo>
                    <a:pt x="43" y="53"/>
                  </a:lnTo>
                  <a:lnTo>
                    <a:pt x="37" y="49"/>
                  </a:lnTo>
                  <a:lnTo>
                    <a:pt x="29" y="48"/>
                  </a:lnTo>
                  <a:lnTo>
                    <a:pt x="23" y="48"/>
                  </a:lnTo>
                  <a:lnTo>
                    <a:pt x="16" y="50"/>
                  </a:lnTo>
                  <a:lnTo>
                    <a:pt x="9" y="55"/>
                  </a:lnTo>
                  <a:lnTo>
                    <a:pt x="10" y="46"/>
                  </a:lnTo>
                  <a:lnTo>
                    <a:pt x="18" y="41"/>
                  </a:lnTo>
                  <a:lnTo>
                    <a:pt x="25" y="37"/>
                  </a:lnTo>
                  <a:lnTo>
                    <a:pt x="33" y="33"/>
                  </a:lnTo>
                  <a:lnTo>
                    <a:pt x="28" y="30"/>
                  </a:lnTo>
                  <a:lnTo>
                    <a:pt x="19" y="31"/>
                  </a:lnTo>
                  <a:lnTo>
                    <a:pt x="10" y="35"/>
                  </a:lnTo>
                  <a:lnTo>
                    <a:pt x="2" y="35"/>
                  </a:lnTo>
                  <a:lnTo>
                    <a:pt x="6" y="30"/>
                  </a:lnTo>
                  <a:lnTo>
                    <a:pt x="13" y="26"/>
                  </a:lnTo>
                  <a:lnTo>
                    <a:pt x="20" y="22"/>
                  </a:lnTo>
                  <a:lnTo>
                    <a:pt x="27" y="18"/>
                  </a:lnTo>
                  <a:lnTo>
                    <a:pt x="25" y="12"/>
                  </a:lnTo>
                  <a:lnTo>
                    <a:pt x="15" y="9"/>
                  </a:lnTo>
                  <a:lnTo>
                    <a:pt x="4" y="9"/>
                  </a:lnTo>
                  <a:lnTo>
                    <a:pt x="0" y="9"/>
                  </a:lnTo>
                  <a:lnTo>
                    <a:pt x="5" y="6"/>
                  </a:lnTo>
                  <a:lnTo>
                    <a:pt x="11" y="4"/>
                  </a:lnTo>
                  <a:lnTo>
                    <a:pt x="19" y="3"/>
                  </a:lnTo>
                  <a:lnTo>
                    <a:pt x="27" y="1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5" name="Freeform 69"/>
            <p:cNvSpPr>
              <a:spLocks/>
            </p:cNvSpPr>
            <p:nvPr/>
          </p:nvSpPr>
          <p:spPr bwMode="auto">
            <a:xfrm>
              <a:off x="3342" y="3003"/>
              <a:ext cx="422" cy="133"/>
            </a:xfrm>
            <a:custGeom>
              <a:avLst/>
              <a:gdLst>
                <a:gd name="T0" fmla="*/ 382 w 422"/>
                <a:gd name="T1" fmla="*/ 27 h 133"/>
                <a:gd name="T2" fmla="*/ 334 w 422"/>
                <a:gd name="T3" fmla="*/ 50 h 133"/>
                <a:gd name="T4" fmla="*/ 349 w 422"/>
                <a:gd name="T5" fmla="*/ 52 h 133"/>
                <a:gd name="T6" fmla="*/ 351 w 422"/>
                <a:gd name="T7" fmla="*/ 60 h 133"/>
                <a:gd name="T8" fmla="*/ 334 w 422"/>
                <a:gd name="T9" fmla="*/ 64 h 133"/>
                <a:gd name="T10" fmla="*/ 313 w 422"/>
                <a:gd name="T11" fmla="*/ 64 h 133"/>
                <a:gd name="T12" fmla="*/ 286 w 422"/>
                <a:gd name="T13" fmla="*/ 69 h 133"/>
                <a:gd name="T14" fmla="*/ 256 w 422"/>
                <a:gd name="T15" fmla="*/ 81 h 133"/>
                <a:gd name="T16" fmla="*/ 251 w 422"/>
                <a:gd name="T17" fmla="*/ 93 h 133"/>
                <a:gd name="T18" fmla="*/ 238 w 422"/>
                <a:gd name="T19" fmla="*/ 90 h 133"/>
                <a:gd name="T20" fmla="*/ 208 w 422"/>
                <a:gd name="T21" fmla="*/ 92 h 133"/>
                <a:gd name="T22" fmla="*/ 179 w 422"/>
                <a:gd name="T23" fmla="*/ 96 h 133"/>
                <a:gd name="T24" fmla="*/ 174 w 422"/>
                <a:gd name="T25" fmla="*/ 109 h 133"/>
                <a:gd name="T26" fmla="*/ 184 w 422"/>
                <a:gd name="T27" fmla="*/ 114 h 133"/>
                <a:gd name="T28" fmla="*/ 220 w 422"/>
                <a:gd name="T29" fmla="*/ 114 h 133"/>
                <a:gd name="T30" fmla="*/ 260 w 422"/>
                <a:gd name="T31" fmla="*/ 101 h 133"/>
                <a:gd name="T32" fmla="*/ 272 w 422"/>
                <a:gd name="T33" fmla="*/ 82 h 133"/>
                <a:gd name="T34" fmla="*/ 270 w 422"/>
                <a:gd name="T35" fmla="*/ 109 h 133"/>
                <a:gd name="T36" fmla="*/ 231 w 422"/>
                <a:gd name="T37" fmla="*/ 124 h 133"/>
                <a:gd name="T38" fmla="*/ 193 w 422"/>
                <a:gd name="T39" fmla="*/ 127 h 133"/>
                <a:gd name="T40" fmla="*/ 178 w 422"/>
                <a:gd name="T41" fmla="*/ 128 h 133"/>
                <a:gd name="T42" fmla="*/ 155 w 422"/>
                <a:gd name="T43" fmla="*/ 97 h 133"/>
                <a:gd name="T44" fmla="*/ 140 w 422"/>
                <a:gd name="T45" fmla="*/ 50 h 133"/>
                <a:gd name="T46" fmla="*/ 129 w 422"/>
                <a:gd name="T47" fmla="*/ 36 h 133"/>
                <a:gd name="T48" fmla="*/ 145 w 422"/>
                <a:gd name="T49" fmla="*/ 106 h 133"/>
                <a:gd name="T50" fmla="*/ 151 w 422"/>
                <a:gd name="T51" fmla="*/ 129 h 133"/>
                <a:gd name="T52" fmla="*/ 124 w 422"/>
                <a:gd name="T53" fmla="*/ 106 h 133"/>
                <a:gd name="T54" fmla="*/ 119 w 422"/>
                <a:gd name="T55" fmla="*/ 127 h 133"/>
                <a:gd name="T56" fmla="*/ 97 w 422"/>
                <a:gd name="T57" fmla="*/ 111 h 133"/>
                <a:gd name="T58" fmla="*/ 78 w 422"/>
                <a:gd name="T59" fmla="*/ 56 h 133"/>
                <a:gd name="T60" fmla="*/ 69 w 422"/>
                <a:gd name="T61" fmla="*/ 45 h 133"/>
                <a:gd name="T62" fmla="*/ 72 w 422"/>
                <a:gd name="T63" fmla="*/ 113 h 133"/>
                <a:gd name="T64" fmla="*/ 47 w 422"/>
                <a:gd name="T65" fmla="*/ 115 h 133"/>
                <a:gd name="T66" fmla="*/ 14 w 422"/>
                <a:gd name="T67" fmla="*/ 116 h 133"/>
                <a:gd name="T68" fmla="*/ 9 w 422"/>
                <a:gd name="T69" fmla="*/ 109 h 133"/>
                <a:gd name="T70" fmla="*/ 46 w 422"/>
                <a:gd name="T71" fmla="*/ 104 h 133"/>
                <a:gd name="T72" fmla="*/ 55 w 422"/>
                <a:gd name="T73" fmla="*/ 72 h 133"/>
                <a:gd name="T74" fmla="*/ 70 w 422"/>
                <a:gd name="T75" fmla="*/ 37 h 133"/>
                <a:gd name="T76" fmla="*/ 91 w 422"/>
                <a:gd name="T77" fmla="*/ 43 h 133"/>
                <a:gd name="T78" fmla="*/ 104 w 422"/>
                <a:gd name="T79" fmla="*/ 63 h 133"/>
                <a:gd name="T80" fmla="*/ 97 w 422"/>
                <a:gd name="T81" fmla="*/ 77 h 133"/>
                <a:gd name="T82" fmla="*/ 107 w 422"/>
                <a:gd name="T83" fmla="*/ 96 h 133"/>
                <a:gd name="T84" fmla="*/ 118 w 422"/>
                <a:gd name="T85" fmla="*/ 77 h 133"/>
                <a:gd name="T86" fmla="*/ 125 w 422"/>
                <a:gd name="T87" fmla="*/ 20 h 133"/>
                <a:gd name="T88" fmla="*/ 152 w 422"/>
                <a:gd name="T89" fmla="*/ 41 h 133"/>
                <a:gd name="T90" fmla="*/ 187 w 422"/>
                <a:gd name="T91" fmla="*/ 87 h 133"/>
                <a:gd name="T92" fmla="*/ 252 w 422"/>
                <a:gd name="T93" fmla="*/ 69 h 133"/>
                <a:gd name="T94" fmla="*/ 318 w 422"/>
                <a:gd name="T95" fmla="*/ 45 h 133"/>
                <a:gd name="T96" fmla="*/ 372 w 422"/>
                <a:gd name="T97" fmla="*/ 19 h 133"/>
                <a:gd name="T98" fmla="*/ 422 w 422"/>
                <a:gd name="T99" fmla="*/ 7 h 13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22" h="133">
                  <a:moveTo>
                    <a:pt x="422" y="7"/>
                  </a:moveTo>
                  <a:lnTo>
                    <a:pt x="408" y="15"/>
                  </a:lnTo>
                  <a:lnTo>
                    <a:pt x="395" y="21"/>
                  </a:lnTo>
                  <a:lnTo>
                    <a:pt x="382" y="27"/>
                  </a:lnTo>
                  <a:lnTo>
                    <a:pt x="369" y="33"/>
                  </a:lnTo>
                  <a:lnTo>
                    <a:pt x="356" y="38"/>
                  </a:lnTo>
                  <a:lnTo>
                    <a:pt x="345" y="43"/>
                  </a:lnTo>
                  <a:lnTo>
                    <a:pt x="334" y="50"/>
                  </a:lnTo>
                  <a:lnTo>
                    <a:pt x="324" y="56"/>
                  </a:lnTo>
                  <a:lnTo>
                    <a:pt x="332" y="56"/>
                  </a:lnTo>
                  <a:lnTo>
                    <a:pt x="341" y="55"/>
                  </a:lnTo>
                  <a:lnTo>
                    <a:pt x="349" y="52"/>
                  </a:lnTo>
                  <a:lnTo>
                    <a:pt x="356" y="46"/>
                  </a:lnTo>
                  <a:lnTo>
                    <a:pt x="358" y="51"/>
                  </a:lnTo>
                  <a:lnTo>
                    <a:pt x="355" y="56"/>
                  </a:lnTo>
                  <a:lnTo>
                    <a:pt x="351" y="60"/>
                  </a:lnTo>
                  <a:lnTo>
                    <a:pt x="347" y="63"/>
                  </a:lnTo>
                  <a:lnTo>
                    <a:pt x="345" y="63"/>
                  </a:lnTo>
                  <a:lnTo>
                    <a:pt x="340" y="64"/>
                  </a:lnTo>
                  <a:lnTo>
                    <a:pt x="334" y="64"/>
                  </a:lnTo>
                  <a:lnTo>
                    <a:pt x="329" y="65"/>
                  </a:lnTo>
                  <a:lnTo>
                    <a:pt x="323" y="65"/>
                  </a:lnTo>
                  <a:lnTo>
                    <a:pt x="318" y="64"/>
                  </a:lnTo>
                  <a:lnTo>
                    <a:pt x="313" y="64"/>
                  </a:lnTo>
                  <a:lnTo>
                    <a:pt x="309" y="61"/>
                  </a:lnTo>
                  <a:lnTo>
                    <a:pt x="301" y="64"/>
                  </a:lnTo>
                  <a:lnTo>
                    <a:pt x="293" y="65"/>
                  </a:lnTo>
                  <a:lnTo>
                    <a:pt x="286" y="69"/>
                  </a:lnTo>
                  <a:lnTo>
                    <a:pt x="279" y="72"/>
                  </a:lnTo>
                  <a:lnTo>
                    <a:pt x="272" y="74"/>
                  </a:lnTo>
                  <a:lnTo>
                    <a:pt x="264" y="77"/>
                  </a:lnTo>
                  <a:lnTo>
                    <a:pt x="256" y="81"/>
                  </a:lnTo>
                  <a:lnTo>
                    <a:pt x="249" y="83"/>
                  </a:lnTo>
                  <a:lnTo>
                    <a:pt x="249" y="87"/>
                  </a:lnTo>
                  <a:lnTo>
                    <a:pt x="250" y="90"/>
                  </a:lnTo>
                  <a:lnTo>
                    <a:pt x="251" y="93"/>
                  </a:lnTo>
                  <a:lnTo>
                    <a:pt x="247" y="96"/>
                  </a:lnTo>
                  <a:lnTo>
                    <a:pt x="243" y="95"/>
                  </a:lnTo>
                  <a:lnTo>
                    <a:pt x="241" y="92"/>
                  </a:lnTo>
                  <a:lnTo>
                    <a:pt x="238" y="90"/>
                  </a:lnTo>
                  <a:lnTo>
                    <a:pt x="236" y="87"/>
                  </a:lnTo>
                  <a:lnTo>
                    <a:pt x="225" y="90"/>
                  </a:lnTo>
                  <a:lnTo>
                    <a:pt x="216" y="91"/>
                  </a:lnTo>
                  <a:lnTo>
                    <a:pt x="208" y="92"/>
                  </a:lnTo>
                  <a:lnTo>
                    <a:pt x="200" y="93"/>
                  </a:lnTo>
                  <a:lnTo>
                    <a:pt x="193" y="93"/>
                  </a:lnTo>
                  <a:lnTo>
                    <a:pt x="186" y="95"/>
                  </a:lnTo>
                  <a:lnTo>
                    <a:pt x="179" y="96"/>
                  </a:lnTo>
                  <a:lnTo>
                    <a:pt x="172" y="97"/>
                  </a:lnTo>
                  <a:lnTo>
                    <a:pt x="170" y="101"/>
                  </a:lnTo>
                  <a:lnTo>
                    <a:pt x="172" y="105"/>
                  </a:lnTo>
                  <a:lnTo>
                    <a:pt x="174" y="109"/>
                  </a:lnTo>
                  <a:lnTo>
                    <a:pt x="175" y="113"/>
                  </a:lnTo>
                  <a:lnTo>
                    <a:pt x="178" y="114"/>
                  </a:lnTo>
                  <a:lnTo>
                    <a:pt x="182" y="114"/>
                  </a:lnTo>
                  <a:lnTo>
                    <a:pt x="184" y="114"/>
                  </a:lnTo>
                  <a:lnTo>
                    <a:pt x="186" y="114"/>
                  </a:lnTo>
                  <a:lnTo>
                    <a:pt x="197" y="114"/>
                  </a:lnTo>
                  <a:lnTo>
                    <a:pt x="209" y="114"/>
                  </a:lnTo>
                  <a:lnTo>
                    <a:pt x="220" y="114"/>
                  </a:lnTo>
                  <a:lnTo>
                    <a:pt x="232" y="113"/>
                  </a:lnTo>
                  <a:lnTo>
                    <a:pt x="242" y="110"/>
                  </a:lnTo>
                  <a:lnTo>
                    <a:pt x="252" y="106"/>
                  </a:lnTo>
                  <a:lnTo>
                    <a:pt x="260" y="101"/>
                  </a:lnTo>
                  <a:lnTo>
                    <a:pt x="267" y="93"/>
                  </a:lnTo>
                  <a:lnTo>
                    <a:pt x="268" y="88"/>
                  </a:lnTo>
                  <a:lnTo>
                    <a:pt x="269" y="84"/>
                  </a:lnTo>
                  <a:lnTo>
                    <a:pt x="272" y="82"/>
                  </a:lnTo>
                  <a:lnTo>
                    <a:pt x="275" y="83"/>
                  </a:lnTo>
                  <a:lnTo>
                    <a:pt x="275" y="92"/>
                  </a:lnTo>
                  <a:lnTo>
                    <a:pt x="275" y="101"/>
                  </a:lnTo>
                  <a:lnTo>
                    <a:pt x="270" y="109"/>
                  </a:lnTo>
                  <a:lnTo>
                    <a:pt x="259" y="116"/>
                  </a:lnTo>
                  <a:lnTo>
                    <a:pt x="250" y="119"/>
                  </a:lnTo>
                  <a:lnTo>
                    <a:pt x="240" y="122"/>
                  </a:lnTo>
                  <a:lnTo>
                    <a:pt x="231" y="124"/>
                  </a:lnTo>
                  <a:lnTo>
                    <a:pt x="222" y="125"/>
                  </a:lnTo>
                  <a:lnTo>
                    <a:pt x="213" y="127"/>
                  </a:lnTo>
                  <a:lnTo>
                    <a:pt x="204" y="127"/>
                  </a:lnTo>
                  <a:lnTo>
                    <a:pt x="193" y="127"/>
                  </a:lnTo>
                  <a:lnTo>
                    <a:pt x="184" y="124"/>
                  </a:lnTo>
                  <a:lnTo>
                    <a:pt x="183" y="125"/>
                  </a:lnTo>
                  <a:lnTo>
                    <a:pt x="181" y="127"/>
                  </a:lnTo>
                  <a:lnTo>
                    <a:pt x="178" y="128"/>
                  </a:lnTo>
                  <a:lnTo>
                    <a:pt x="177" y="129"/>
                  </a:lnTo>
                  <a:lnTo>
                    <a:pt x="169" y="119"/>
                  </a:lnTo>
                  <a:lnTo>
                    <a:pt x="161" y="109"/>
                  </a:lnTo>
                  <a:lnTo>
                    <a:pt x="155" y="97"/>
                  </a:lnTo>
                  <a:lnTo>
                    <a:pt x="150" y="86"/>
                  </a:lnTo>
                  <a:lnTo>
                    <a:pt x="145" y="74"/>
                  </a:lnTo>
                  <a:lnTo>
                    <a:pt x="142" y="63"/>
                  </a:lnTo>
                  <a:lnTo>
                    <a:pt x="140" y="50"/>
                  </a:lnTo>
                  <a:lnTo>
                    <a:pt x="140" y="36"/>
                  </a:lnTo>
                  <a:lnTo>
                    <a:pt x="137" y="36"/>
                  </a:lnTo>
                  <a:lnTo>
                    <a:pt x="133" y="36"/>
                  </a:lnTo>
                  <a:lnTo>
                    <a:pt x="129" y="36"/>
                  </a:lnTo>
                  <a:lnTo>
                    <a:pt x="127" y="34"/>
                  </a:lnTo>
                  <a:lnTo>
                    <a:pt x="127" y="54"/>
                  </a:lnTo>
                  <a:lnTo>
                    <a:pt x="134" y="81"/>
                  </a:lnTo>
                  <a:lnTo>
                    <a:pt x="145" y="106"/>
                  </a:lnTo>
                  <a:lnTo>
                    <a:pt x="152" y="123"/>
                  </a:lnTo>
                  <a:lnTo>
                    <a:pt x="154" y="125"/>
                  </a:lnTo>
                  <a:lnTo>
                    <a:pt x="152" y="128"/>
                  </a:lnTo>
                  <a:lnTo>
                    <a:pt x="151" y="129"/>
                  </a:lnTo>
                  <a:lnTo>
                    <a:pt x="149" y="129"/>
                  </a:lnTo>
                  <a:lnTo>
                    <a:pt x="141" y="122"/>
                  </a:lnTo>
                  <a:lnTo>
                    <a:pt x="133" y="113"/>
                  </a:lnTo>
                  <a:lnTo>
                    <a:pt x="124" y="106"/>
                  </a:lnTo>
                  <a:lnTo>
                    <a:pt x="111" y="109"/>
                  </a:lnTo>
                  <a:lnTo>
                    <a:pt x="113" y="115"/>
                  </a:lnTo>
                  <a:lnTo>
                    <a:pt x="116" y="122"/>
                  </a:lnTo>
                  <a:lnTo>
                    <a:pt x="119" y="127"/>
                  </a:lnTo>
                  <a:lnTo>
                    <a:pt x="116" y="133"/>
                  </a:lnTo>
                  <a:lnTo>
                    <a:pt x="110" y="131"/>
                  </a:lnTo>
                  <a:lnTo>
                    <a:pt x="104" y="123"/>
                  </a:lnTo>
                  <a:lnTo>
                    <a:pt x="97" y="111"/>
                  </a:lnTo>
                  <a:lnTo>
                    <a:pt x="91" y="98"/>
                  </a:lnTo>
                  <a:lnTo>
                    <a:pt x="84" y="84"/>
                  </a:lnTo>
                  <a:lnTo>
                    <a:pt x="81" y="69"/>
                  </a:lnTo>
                  <a:lnTo>
                    <a:pt x="78" y="56"/>
                  </a:lnTo>
                  <a:lnTo>
                    <a:pt x="77" y="46"/>
                  </a:lnTo>
                  <a:lnTo>
                    <a:pt x="74" y="45"/>
                  </a:lnTo>
                  <a:lnTo>
                    <a:pt x="72" y="45"/>
                  </a:lnTo>
                  <a:lnTo>
                    <a:pt x="69" y="45"/>
                  </a:lnTo>
                  <a:lnTo>
                    <a:pt x="66" y="45"/>
                  </a:lnTo>
                  <a:lnTo>
                    <a:pt x="66" y="66"/>
                  </a:lnTo>
                  <a:lnTo>
                    <a:pt x="69" y="90"/>
                  </a:lnTo>
                  <a:lnTo>
                    <a:pt x="72" y="113"/>
                  </a:lnTo>
                  <a:lnTo>
                    <a:pt x="74" y="132"/>
                  </a:lnTo>
                  <a:lnTo>
                    <a:pt x="63" y="114"/>
                  </a:lnTo>
                  <a:lnTo>
                    <a:pt x="55" y="114"/>
                  </a:lnTo>
                  <a:lnTo>
                    <a:pt x="47" y="115"/>
                  </a:lnTo>
                  <a:lnTo>
                    <a:pt x="40" y="116"/>
                  </a:lnTo>
                  <a:lnTo>
                    <a:pt x="31" y="116"/>
                  </a:lnTo>
                  <a:lnTo>
                    <a:pt x="23" y="116"/>
                  </a:lnTo>
                  <a:lnTo>
                    <a:pt x="14" y="116"/>
                  </a:lnTo>
                  <a:lnTo>
                    <a:pt x="7" y="115"/>
                  </a:lnTo>
                  <a:lnTo>
                    <a:pt x="0" y="114"/>
                  </a:lnTo>
                  <a:lnTo>
                    <a:pt x="4" y="110"/>
                  </a:lnTo>
                  <a:lnTo>
                    <a:pt x="9" y="109"/>
                  </a:lnTo>
                  <a:lnTo>
                    <a:pt x="18" y="106"/>
                  </a:lnTo>
                  <a:lnTo>
                    <a:pt x="28" y="105"/>
                  </a:lnTo>
                  <a:lnTo>
                    <a:pt x="37" y="105"/>
                  </a:lnTo>
                  <a:lnTo>
                    <a:pt x="46" y="104"/>
                  </a:lnTo>
                  <a:lnTo>
                    <a:pt x="54" y="102"/>
                  </a:lnTo>
                  <a:lnTo>
                    <a:pt x="59" y="100"/>
                  </a:lnTo>
                  <a:lnTo>
                    <a:pt x="55" y="90"/>
                  </a:lnTo>
                  <a:lnTo>
                    <a:pt x="55" y="72"/>
                  </a:lnTo>
                  <a:lnTo>
                    <a:pt x="55" y="52"/>
                  </a:lnTo>
                  <a:lnTo>
                    <a:pt x="57" y="38"/>
                  </a:lnTo>
                  <a:lnTo>
                    <a:pt x="64" y="37"/>
                  </a:lnTo>
                  <a:lnTo>
                    <a:pt x="70" y="37"/>
                  </a:lnTo>
                  <a:lnTo>
                    <a:pt x="78" y="36"/>
                  </a:lnTo>
                  <a:lnTo>
                    <a:pt x="86" y="36"/>
                  </a:lnTo>
                  <a:lnTo>
                    <a:pt x="90" y="38"/>
                  </a:lnTo>
                  <a:lnTo>
                    <a:pt x="91" y="43"/>
                  </a:lnTo>
                  <a:lnTo>
                    <a:pt x="91" y="50"/>
                  </a:lnTo>
                  <a:lnTo>
                    <a:pt x="91" y="55"/>
                  </a:lnTo>
                  <a:lnTo>
                    <a:pt x="95" y="61"/>
                  </a:lnTo>
                  <a:lnTo>
                    <a:pt x="104" y="63"/>
                  </a:lnTo>
                  <a:lnTo>
                    <a:pt x="109" y="64"/>
                  </a:lnTo>
                  <a:lnTo>
                    <a:pt x="102" y="70"/>
                  </a:lnTo>
                  <a:lnTo>
                    <a:pt x="96" y="70"/>
                  </a:lnTo>
                  <a:lnTo>
                    <a:pt x="97" y="77"/>
                  </a:lnTo>
                  <a:lnTo>
                    <a:pt x="99" y="83"/>
                  </a:lnTo>
                  <a:lnTo>
                    <a:pt x="101" y="90"/>
                  </a:lnTo>
                  <a:lnTo>
                    <a:pt x="104" y="96"/>
                  </a:lnTo>
                  <a:lnTo>
                    <a:pt x="107" y="96"/>
                  </a:lnTo>
                  <a:lnTo>
                    <a:pt x="111" y="95"/>
                  </a:lnTo>
                  <a:lnTo>
                    <a:pt x="116" y="95"/>
                  </a:lnTo>
                  <a:lnTo>
                    <a:pt x="122" y="93"/>
                  </a:lnTo>
                  <a:lnTo>
                    <a:pt x="118" y="77"/>
                  </a:lnTo>
                  <a:lnTo>
                    <a:pt x="115" y="57"/>
                  </a:lnTo>
                  <a:lnTo>
                    <a:pt x="114" y="39"/>
                  </a:lnTo>
                  <a:lnTo>
                    <a:pt x="118" y="20"/>
                  </a:lnTo>
                  <a:lnTo>
                    <a:pt x="125" y="20"/>
                  </a:lnTo>
                  <a:lnTo>
                    <a:pt x="134" y="21"/>
                  </a:lnTo>
                  <a:lnTo>
                    <a:pt x="142" y="24"/>
                  </a:lnTo>
                  <a:lnTo>
                    <a:pt x="151" y="24"/>
                  </a:lnTo>
                  <a:lnTo>
                    <a:pt x="152" y="41"/>
                  </a:lnTo>
                  <a:lnTo>
                    <a:pt x="155" y="59"/>
                  </a:lnTo>
                  <a:lnTo>
                    <a:pt x="159" y="75"/>
                  </a:lnTo>
                  <a:lnTo>
                    <a:pt x="168" y="91"/>
                  </a:lnTo>
                  <a:lnTo>
                    <a:pt x="187" y="87"/>
                  </a:lnTo>
                  <a:lnTo>
                    <a:pt x="204" y="83"/>
                  </a:lnTo>
                  <a:lnTo>
                    <a:pt x="220" y="79"/>
                  </a:lnTo>
                  <a:lnTo>
                    <a:pt x="237" y="74"/>
                  </a:lnTo>
                  <a:lnTo>
                    <a:pt x="252" y="69"/>
                  </a:lnTo>
                  <a:lnTo>
                    <a:pt x="268" y="63"/>
                  </a:lnTo>
                  <a:lnTo>
                    <a:pt x="284" y="57"/>
                  </a:lnTo>
                  <a:lnTo>
                    <a:pt x="302" y="51"/>
                  </a:lnTo>
                  <a:lnTo>
                    <a:pt x="318" y="45"/>
                  </a:lnTo>
                  <a:lnTo>
                    <a:pt x="332" y="38"/>
                  </a:lnTo>
                  <a:lnTo>
                    <a:pt x="346" y="32"/>
                  </a:lnTo>
                  <a:lnTo>
                    <a:pt x="359" y="25"/>
                  </a:lnTo>
                  <a:lnTo>
                    <a:pt x="372" y="19"/>
                  </a:lnTo>
                  <a:lnTo>
                    <a:pt x="385" y="12"/>
                  </a:lnTo>
                  <a:lnTo>
                    <a:pt x="397" y="6"/>
                  </a:lnTo>
                  <a:lnTo>
                    <a:pt x="411" y="0"/>
                  </a:lnTo>
                  <a:lnTo>
                    <a:pt x="42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6" name="Freeform 70"/>
            <p:cNvSpPr>
              <a:spLocks/>
            </p:cNvSpPr>
            <p:nvPr/>
          </p:nvSpPr>
          <p:spPr bwMode="auto">
            <a:xfrm>
              <a:off x="3160" y="3014"/>
              <a:ext cx="695" cy="299"/>
            </a:xfrm>
            <a:custGeom>
              <a:avLst/>
              <a:gdLst>
                <a:gd name="T0" fmla="*/ 676 w 695"/>
                <a:gd name="T1" fmla="*/ 52 h 299"/>
                <a:gd name="T2" fmla="*/ 692 w 695"/>
                <a:gd name="T3" fmla="*/ 93 h 299"/>
                <a:gd name="T4" fmla="*/ 692 w 695"/>
                <a:gd name="T5" fmla="*/ 127 h 299"/>
                <a:gd name="T6" fmla="*/ 669 w 695"/>
                <a:gd name="T7" fmla="*/ 161 h 299"/>
                <a:gd name="T8" fmla="*/ 649 w 695"/>
                <a:gd name="T9" fmla="*/ 190 h 299"/>
                <a:gd name="T10" fmla="*/ 641 w 695"/>
                <a:gd name="T11" fmla="*/ 200 h 299"/>
                <a:gd name="T12" fmla="*/ 638 w 695"/>
                <a:gd name="T13" fmla="*/ 180 h 299"/>
                <a:gd name="T14" fmla="*/ 678 w 695"/>
                <a:gd name="T15" fmla="*/ 118 h 299"/>
                <a:gd name="T16" fmla="*/ 668 w 695"/>
                <a:gd name="T17" fmla="*/ 86 h 299"/>
                <a:gd name="T18" fmla="*/ 664 w 695"/>
                <a:gd name="T19" fmla="*/ 39 h 299"/>
                <a:gd name="T20" fmla="*/ 658 w 695"/>
                <a:gd name="T21" fmla="*/ 19 h 299"/>
                <a:gd name="T22" fmla="*/ 646 w 695"/>
                <a:gd name="T23" fmla="*/ 36 h 299"/>
                <a:gd name="T24" fmla="*/ 634 w 695"/>
                <a:gd name="T25" fmla="*/ 73 h 299"/>
                <a:gd name="T26" fmla="*/ 609 w 695"/>
                <a:gd name="T27" fmla="*/ 120 h 299"/>
                <a:gd name="T28" fmla="*/ 568 w 695"/>
                <a:gd name="T29" fmla="*/ 149 h 299"/>
                <a:gd name="T30" fmla="*/ 543 w 695"/>
                <a:gd name="T31" fmla="*/ 202 h 299"/>
                <a:gd name="T32" fmla="*/ 540 w 695"/>
                <a:gd name="T33" fmla="*/ 297 h 299"/>
                <a:gd name="T34" fmla="*/ 478 w 695"/>
                <a:gd name="T35" fmla="*/ 298 h 299"/>
                <a:gd name="T36" fmla="*/ 424 w 695"/>
                <a:gd name="T37" fmla="*/ 294 h 299"/>
                <a:gd name="T38" fmla="*/ 391 w 695"/>
                <a:gd name="T39" fmla="*/ 288 h 299"/>
                <a:gd name="T40" fmla="*/ 359 w 695"/>
                <a:gd name="T41" fmla="*/ 292 h 299"/>
                <a:gd name="T42" fmla="*/ 297 w 695"/>
                <a:gd name="T43" fmla="*/ 295 h 299"/>
                <a:gd name="T44" fmla="*/ 272 w 695"/>
                <a:gd name="T45" fmla="*/ 290 h 299"/>
                <a:gd name="T46" fmla="*/ 219 w 695"/>
                <a:gd name="T47" fmla="*/ 280 h 299"/>
                <a:gd name="T48" fmla="*/ 177 w 695"/>
                <a:gd name="T49" fmla="*/ 276 h 299"/>
                <a:gd name="T50" fmla="*/ 109 w 695"/>
                <a:gd name="T51" fmla="*/ 275 h 299"/>
                <a:gd name="T52" fmla="*/ 25 w 695"/>
                <a:gd name="T53" fmla="*/ 276 h 299"/>
                <a:gd name="T54" fmla="*/ 6 w 695"/>
                <a:gd name="T55" fmla="*/ 274 h 299"/>
                <a:gd name="T56" fmla="*/ 25 w 695"/>
                <a:gd name="T57" fmla="*/ 268 h 299"/>
                <a:gd name="T58" fmla="*/ 55 w 695"/>
                <a:gd name="T59" fmla="*/ 261 h 299"/>
                <a:gd name="T60" fmla="*/ 89 w 695"/>
                <a:gd name="T61" fmla="*/ 260 h 299"/>
                <a:gd name="T62" fmla="*/ 159 w 695"/>
                <a:gd name="T63" fmla="*/ 258 h 299"/>
                <a:gd name="T64" fmla="*/ 215 w 695"/>
                <a:gd name="T65" fmla="*/ 262 h 299"/>
                <a:gd name="T66" fmla="*/ 270 w 695"/>
                <a:gd name="T67" fmla="*/ 276 h 299"/>
                <a:gd name="T68" fmla="*/ 334 w 695"/>
                <a:gd name="T69" fmla="*/ 283 h 299"/>
                <a:gd name="T70" fmla="*/ 350 w 695"/>
                <a:gd name="T71" fmla="*/ 277 h 299"/>
                <a:gd name="T72" fmla="*/ 325 w 695"/>
                <a:gd name="T73" fmla="*/ 274 h 299"/>
                <a:gd name="T74" fmla="*/ 311 w 695"/>
                <a:gd name="T75" fmla="*/ 265 h 299"/>
                <a:gd name="T76" fmla="*/ 331 w 695"/>
                <a:gd name="T77" fmla="*/ 265 h 299"/>
                <a:gd name="T78" fmla="*/ 369 w 695"/>
                <a:gd name="T79" fmla="*/ 270 h 299"/>
                <a:gd name="T80" fmla="*/ 419 w 695"/>
                <a:gd name="T81" fmla="*/ 277 h 299"/>
                <a:gd name="T82" fmla="*/ 472 w 695"/>
                <a:gd name="T83" fmla="*/ 283 h 299"/>
                <a:gd name="T84" fmla="*/ 518 w 695"/>
                <a:gd name="T85" fmla="*/ 284 h 299"/>
                <a:gd name="T86" fmla="*/ 528 w 695"/>
                <a:gd name="T87" fmla="*/ 225 h 299"/>
                <a:gd name="T88" fmla="*/ 552 w 695"/>
                <a:gd name="T89" fmla="*/ 140 h 299"/>
                <a:gd name="T90" fmla="*/ 592 w 695"/>
                <a:gd name="T91" fmla="*/ 111 h 299"/>
                <a:gd name="T92" fmla="*/ 622 w 695"/>
                <a:gd name="T93" fmla="*/ 70 h 299"/>
                <a:gd name="T94" fmla="*/ 636 w 695"/>
                <a:gd name="T95" fmla="*/ 22 h 299"/>
                <a:gd name="T96" fmla="*/ 652 w 695"/>
                <a:gd name="T97" fmla="*/ 1 h 299"/>
                <a:gd name="T98" fmla="*/ 676 w 695"/>
                <a:gd name="T99" fmla="*/ 23 h 29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95" h="299">
                  <a:moveTo>
                    <a:pt x="676" y="23"/>
                  </a:moveTo>
                  <a:lnTo>
                    <a:pt x="677" y="37"/>
                  </a:lnTo>
                  <a:lnTo>
                    <a:pt x="676" y="52"/>
                  </a:lnTo>
                  <a:lnTo>
                    <a:pt x="677" y="66"/>
                  </a:lnTo>
                  <a:lnTo>
                    <a:pt x="690" y="80"/>
                  </a:lnTo>
                  <a:lnTo>
                    <a:pt x="692" y="93"/>
                  </a:lnTo>
                  <a:lnTo>
                    <a:pt x="695" y="105"/>
                  </a:lnTo>
                  <a:lnTo>
                    <a:pt x="693" y="117"/>
                  </a:lnTo>
                  <a:lnTo>
                    <a:pt x="692" y="127"/>
                  </a:lnTo>
                  <a:lnTo>
                    <a:pt x="687" y="139"/>
                  </a:lnTo>
                  <a:lnTo>
                    <a:pt x="679" y="150"/>
                  </a:lnTo>
                  <a:lnTo>
                    <a:pt x="669" y="161"/>
                  </a:lnTo>
                  <a:lnTo>
                    <a:pt x="655" y="172"/>
                  </a:lnTo>
                  <a:lnTo>
                    <a:pt x="651" y="180"/>
                  </a:lnTo>
                  <a:lnTo>
                    <a:pt x="649" y="190"/>
                  </a:lnTo>
                  <a:lnTo>
                    <a:pt x="647" y="198"/>
                  </a:lnTo>
                  <a:lnTo>
                    <a:pt x="643" y="203"/>
                  </a:lnTo>
                  <a:lnTo>
                    <a:pt x="641" y="200"/>
                  </a:lnTo>
                  <a:lnTo>
                    <a:pt x="640" y="193"/>
                  </a:lnTo>
                  <a:lnTo>
                    <a:pt x="638" y="184"/>
                  </a:lnTo>
                  <a:lnTo>
                    <a:pt x="638" y="180"/>
                  </a:lnTo>
                  <a:lnTo>
                    <a:pt x="669" y="135"/>
                  </a:lnTo>
                  <a:lnTo>
                    <a:pt x="676" y="126"/>
                  </a:lnTo>
                  <a:lnTo>
                    <a:pt x="678" y="118"/>
                  </a:lnTo>
                  <a:lnTo>
                    <a:pt x="677" y="111"/>
                  </a:lnTo>
                  <a:lnTo>
                    <a:pt x="676" y="102"/>
                  </a:lnTo>
                  <a:lnTo>
                    <a:pt x="668" y="86"/>
                  </a:lnTo>
                  <a:lnTo>
                    <a:pt x="661" y="71"/>
                  </a:lnTo>
                  <a:lnTo>
                    <a:pt x="659" y="55"/>
                  </a:lnTo>
                  <a:lnTo>
                    <a:pt x="664" y="39"/>
                  </a:lnTo>
                  <a:lnTo>
                    <a:pt x="663" y="31"/>
                  </a:lnTo>
                  <a:lnTo>
                    <a:pt x="660" y="25"/>
                  </a:lnTo>
                  <a:lnTo>
                    <a:pt x="658" y="19"/>
                  </a:lnTo>
                  <a:lnTo>
                    <a:pt x="652" y="13"/>
                  </a:lnTo>
                  <a:lnTo>
                    <a:pt x="649" y="25"/>
                  </a:lnTo>
                  <a:lnTo>
                    <a:pt x="646" y="36"/>
                  </a:lnTo>
                  <a:lnTo>
                    <a:pt x="642" y="48"/>
                  </a:lnTo>
                  <a:lnTo>
                    <a:pt x="638" y="58"/>
                  </a:lnTo>
                  <a:lnTo>
                    <a:pt x="634" y="73"/>
                  </a:lnTo>
                  <a:lnTo>
                    <a:pt x="627" y="90"/>
                  </a:lnTo>
                  <a:lnTo>
                    <a:pt x="619" y="105"/>
                  </a:lnTo>
                  <a:lnTo>
                    <a:pt x="609" y="120"/>
                  </a:lnTo>
                  <a:lnTo>
                    <a:pt x="596" y="131"/>
                  </a:lnTo>
                  <a:lnTo>
                    <a:pt x="583" y="141"/>
                  </a:lnTo>
                  <a:lnTo>
                    <a:pt x="568" y="149"/>
                  </a:lnTo>
                  <a:lnTo>
                    <a:pt x="551" y="154"/>
                  </a:lnTo>
                  <a:lnTo>
                    <a:pt x="549" y="168"/>
                  </a:lnTo>
                  <a:lnTo>
                    <a:pt x="543" y="202"/>
                  </a:lnTo>
                  <a:lnTo>
                    <a:pt x="543" y="248"/>
                  </a:lnTo>
                  <a:lnTo>
                    <a:pt x="551" y="293"/>
                  </a:lnTo>
                  <a:lnTo>
                    <a:pt x="540" y="297"/>
                  </a:lnTo>
                  <a:lnTo>
                    <a:pt x="523" y="298"/>
                  </a:lnTo>
                  <a:lnTo>
                    <a:pt x="501" y="299"/>
                  </a:lnTo>
                  <a:lnTo>
                    <a:pt x="478" y="298"/>
                  </a:lnTo>
                  <a:lnTo>
                    <a:pt x="456" y="297"/>
                  </a:lnTo>
                  <a:lnTo>
                    <a:pt x="437" y="295"/>
                  </a:lnTo>
                  <a:lnTo>
                    <a:pt x="424" y="294"/>
                  </a:lnTo>
                  <a:lnTo>
                    <a:pt x="419" y="294"/>
                  </a:lnTo>
                  <a:lnTo>
                    <a:pt x="404" y="289"/>
                  </a:lnTo>
                  <a:lnTo>
                    <a:pt x="391" y="288"/>
                  </a:lnTo>
                  <a:lnTo>
                    <a:pt x="381" y="288"/>
                  </a:lnTo>
                  <a:lnTo>
                    <a:pt x="370" y="289"/>
                  </a:lnTo>
                  <a:lnTo>
                    <a:pt x="359" y="292"/>
                  </a:lnTo>
                  <a:lnTo>
                    <a:pt x="345" y="294"/>
                  </a:lnTo>
                  <a:lnTo>
                    <a:pt x="324" y="295"/>
                  </a:lnTo>
                  <a:lnTo>
                    <a:pt x="297" y="295"/>
                  </a:lnTo>
                  <a:lnTo>
                    <a:pt x="293" y="294"/>
                  </a:lnTo>
                  <a:lnTo>
                    <a:pt x="284" y="293"/>
                  </a:lnTo>
                  <a:lnTo>
                    <a:pt x="272" y="290"/>
                  </a:lnTo>
                  <a:lnTo>
                    <a:pt x="255" y="286"/>
                  </a:lnTo>
                  <a:lnTo>
                    <a:pt x="237" y="283"/>
                  </a:lnTo>
                  <a:lnTo>
                    <a:pt x="219" y="280"/>
                  </a:lnTo>
                  <a:lnTo>
                    <a:pt x="204" y="277"/>
                  </a:lnTo>
                  <a:lnTo>
                    <a:pt x="191" y="276"/>
                  </a:lnTo>
                  <a:lnTo>
                    <a:pt x="177" y="276"/>
                  </a:lnTo>
                  <a:lnTo>
                    <a:pt x="157" y="275"/>
                  </a:lnTo>
                  <a:lnTo>
                    <a:pt x="134" y="275"/>
                  </a:lnTo>
                  <a:lnTo>
                    <a:pt x="109" y="275"/>
                  </a:lnTo>
                  <a:lnTo>
                    <a:pt x="80" y="275"/>
                  </a:lnTo>
                  <a:lnTo>
                    <a:pt x="52" y="275"/>
                  </a:lnTo>
                  <a:lnTo>
                    <a:pt x="25" y="276"/>
                  </a:lnTo>
                  <a:lnTo>
                    <a:pt x="0" y="277"/>
                  </a:lnTo>
                  <a:lnTo>
                    <a:pt x="2" y="276"/>
                  </a:lnTo>
                  <a:lnTo>
                    <a:pt x="6" y="274"/>
                  </a:lnTo>
                  <a:lnTo>
                    <a:pt x="11" y="272"/>
                  </a:lnTo>
                  <a:lnTo>
                    <a:pt x="18" y="270"/>
                  </a:lnTo>
                  <a:lnTo>
                    <a:pt x="25" y="268"/>
                  </a:lnTo>
                  <a:lnTo>
                    <a:pt x="34" y="266"/>
                  </a:lnTo>
                  <a:lnTo>
                    <a:pt x="43" y="263"/>
                  </a:lnTo>
                  <a:lnTo>
                    <a:pt x="55" y="261"/>
                  </a:lnTo>
                  <a:lnTo>
                    <a:pt x="60" y="261"/>
                  </a:lnTo>
                  <a:lnTo>
                    <a:pt x="71" y="260"/>
                  </a:lnTo>
                  <a:lnTo>
                    <a:pt x="89" y="260"/>
                  </a:lnTo>
                  <a:lnTo>
                    <a:pt x="111" y="258"/>
                  </a:lnTo>
                  <a:lnTo>
                    <a:pt x="136" y="258"/>
                  </a:lnTo>
                  <a:lnTo>
                    <a:pt x="159" y="258"/>
                  </a:lnTo>
                  <a:lnTo>
                    <a:pt x="180" y="258"/>
                  </a:lnTo>
                  <a:lnTo>
                    <a:pt x="198" y="260"/>
                  </a:lnTo>
                  <a:lnTo>
                    <a:pt x="215" y="262"/>
                  </a:lnTo>
                  <a:lnTo>
                    <a:pt x="232" y="266"/>
                  </a:lnTo>
                  <a:lnTo>
                    <a:pt x="251" y="271"/>
                  </a:lnTo>
                  <a:lnTo>
                    <a:pt x="270" y="276"/>
                  </a:lnTo>
                  <a:lnTo>
                    <a:pt x="291" y="280"/>
                  </a:lnTo>
                  <a:lnTo>
                    <a:pt x="313" y="283"/>
                  </a:lnTo>
                  <a:lnTo>
                    <a:pt x="334" y="283"/>
                  </a:lnTo>
                  <a:lnTo>
                    <a:pt x="356" y="279"/>
                  </a:lnTo>
                  <a:lnTo>
                    <a:pt x="355" y="279"/>
                  </a:lnTo>
                  <a:lnTo>
                    <a:pt x="350" y="277"/>
                  </a:lnTo>
                  <a:lnTo>
                    <a:pt x="343" y="276"/>
                  </a:lnTo>
                  <a:lnTo>
                    <a:pt x="334" y="275"/>
                  </a:lnTo>
                  <a:lnTo>
                    <a:pt x="325" y="274"/>
                  </a:lnTo>
                  <a:lnTo>
                    <a:pt x="318" y="271"/>
                  </a:lnTo>
                  <a:lnTo>
                    <a:pt x="313" y="268"/>
                  </a:lnTo>
                  <a:lnTo>
                    <a:pt x="311" y="265"/>
                  </a:lnTo>
                  <a:lnTo>
                    <a:pt x="315" y="265"/>
                  </a:lnTo>
                  <a:lnTo>
                    <a:pt x="322" y="265"/>
                  </a:lnTo>
                  <a:lnTo>
                    <a:pt x="331" y="265"/>
                  </a:lnTo>
                  <a:lnTo>
                    <a:pt x="342" y="266"/>
                  </a:lnTo>
                  <a:lnTo>
                    <a:pt x="355" y="268"/>
                  </a:lnTo>
                  <a:lnTo>
                    <a:pt x="369" y="270"/>
                  </a:lnTo>
                  <a:lnTo>
                    <a:pt x="384" y="272"/>
                  </a:lnTo>
                  <a:lnTo>
                    <a:pt x="402" y="275"/>
                  </a:lnTo>
                  <a:lnTo>
                    <a:pt x="419" y="277"/>
                  </a:lnTo>
                  <a:lnTo>
                    <a:pt x="437" y="279"/>
                  </a:lnTo>
                  <a:lnTo>
                    <a:pt x="454" y="281"/>
                  </a:lnTo>
                  <a:lnTo>
                    <a:pt x="472" y="283"/>
                  </a:lnTo>
                  <a:lnTo>
                    <a:pt x="488" y="284"/>
                  </a:lnTo>
                  <a:lnTo>
                    <a:pt x="504" y="284"/>
                  </a:lnTo>
                  <a:lnTo>
                    <a:pt x="518" y="284"/>
                  </a:lnTo>
                  <a:lnTo>
                    <a:pt x="531" y="283"/>
                  </a:lnTo>
                  <a:lnTo>
                    <a:pt x="529" y="266"/>
                  </a:lnTo>
                  <a:lnTo>
                    <a:pt x="528" y="225"/>
                  </a:lnTo>
                  <a:lnTo>
                    <a:pt x="529" y="179"/>
                  </a:lnTo>
                  <a:lnTo>
                    <a:pt x="536" y="144"/>
                  </a:lnTo>
                  <a:lnTo>
                    <a:pt x="552" y="140"/>
                  </a:lnTo>
                  <a:lnTo>
                    <a:pt x="567" y="134"/>
                  </a:lnTo>
                  <a:lnTo>
                    <a:pt x="581" y="123"/>
                  </a:lnTo>
                  <a:lnTo>
                    <a:pt x="592" y="111"/>
                  </a:lnTo>
                  <a:lnTo>
                    <a:pt x="602" y="98"/>
                  </a:lnTo>
                  <a:lnTo>
                    <a:pt x="613" y="84"/>
                  </a:lnTo>
                  <a:lnTo>
                    <a:pt x="622" y="70"/>
                  </a:lnTo>
                  <a:lnTo>
                    <a:pt x="629" y="55"/>
                  </a:lnTo>
                  <a:lnTo>
                    <a:pt x="632" y="40"/>
                  </a:lnTo>
                  <a:lnTo>
                    <a:pt x="636" y="22"/>
                  </a:lnTo>
                  <a:lnTo>
                    <a:pt x="640" y="7"/>
                  </a:lnTo>
                  <a:lnTo>
                    <a:pt x="642" y="0"/>
                  </a:lnTo>
                  <a:lnTo>
                    <a:pt x="652" y="1"/>
                  </a:lnTo>
                  <a:lnTo>
                    <a:pt x="661" y="8"/>
                  </a:lnTo>
                  <a:lnTo>
                    <a:pt x="669" y="16"/>
                  </a:lnTo>
                  <a:lnTo>
                    <a:pt x="67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7" name="Freeform 71"/>
            <p:cNvSpPr>
              <a:spLocks/>
            </p:cNvSpPr>
            <p:nvPr/>
          </p:nvSpPr>
          <p:spPr bwMode="auto">
            <a:xfrm>
              <a:off x="2568" y="3026"/>
              <a:ext cx="184" cy="52"/>
            </a:xfrm>
            <a:custGeom>
              <a:avLst/>
              <a:gdLst>
                <a:gd name="T0" fmla="*/ 133 w 184"/>
                <a:gd name="T1" fmla="*/ 11 h 52"/>
                <a:gd name="T2" fmla="*/ 145 w 184"/>
                <a:gd name="T3" fmla="*/ 15 h 52"/>
                <a:gd name="T4" fmla="*/ 159 w 184"/>
                <a:gd name="T5" fmla="*/ 15 h 52"/>
                <a:gd name="T6" fmla="*/ 175 w 184"/>
                <a:gd name="T7" fmla="*/ 15 h 52"/>
                <a:gd name="T8" fmla="*/ 184 w 184"/>
                <a:gd name="T9" fmla="*/ 16 h 52"/>
                <a:gd name="T10" fmla="*/ 184 w 184"/>
                <a:gd name="T11" fmla="*/ 23 h 52"/>
                <a:gd name="T12" fmla="*/ 171 w 184"/>
                <a:gd name="T13" fmla="*/ 22 h 52"/>
                <a:gd name="T14" fmla="*/ 154 w 184"/>
                <a:gd name="T15" fmla="*/ 25 h 52"/>
                <a:gd name="T16" fmla="*/ 140 w 184"/>
                <a:gd name="T17" fmla="*/ 27 h 52"/>
                <a:gd name="T18" fmla="*/ 129 w 184"/>
                <a:gd name="T19" fmla="*/ 23 h 52"/>
                <a:gd name="T20" fmla="*/ 118 w 184"/>
                <a:gd name="T21" fmla="*/ 19 h 52"/>
                <a:gd name="T22" fmla="*/ 108 w 184"/>
                <a:gd name="T23" fmla="*/ 18 h 52"/>
                <a:gd name="T24" fmla="*/ 93 w 184"/>
                <a:gd name="T25" fmla="*/ 16 h 52"/>
                <a:gd name="T26" fmla="*/ 76 w 184"/>
                <a:gd name="T27" fmla="*/ 10 h 52"/>
                <a:gd name="T28" fmla="*/ 61 w 184"/>
                <a:gd name="T29" fmla="*/ 16 h 52"/>
                <a:gd name="T30" fmla="*/ 49 w 184"/>
                <a:gd name="T31" fmla="*/ 24 h 52"/>
                <a:gd name="T32" fmla="*/ 36 w 184"/>
                <a:gd name="T33" fmla="*/ 31 h 52"/>
                <a:gd name="T34" fmla="*/ 24 w 184"/>
                <a:gd name="T35" fmla="*/ 36 h 52"/>
                <a:gd name="T36" fmla="*/ 16 w 184"/>
                <a:gd name="T37" fmla="*/ 41 h 52"/>
                <a:gd name="T38" fmla="*/ 20 w 184"/>
                <a:gd name="T39" fmla="*/ 43 h 52"/>
                <a:gd name="T40" fmla="*/ 36 w 184"/>
                <a:gd name="T41" fmla="*/ 43 h 52"/>
                <a:gd name="T42" fmla="*/ 50 w 184"/>
                <a:gd name="T43" fmla="*/ 34 h 52"/>
                <a:gd name="T44" fmla="*/ 58 w 184"/>
                <a:gd name="T45" fmla="*/ 32 h 52"/>
                <a:gd name="T46" fmla="*/ 57 w 184"/>
                <a:gd name="T47" fmla="*/ 36 h 52"/>
                <a:gd name="T48" fmla="*/ 52 w 184"/>
                <a:gd name="T49" fmla="*/ 42 h 52"/>
                <a:gd name="T50" fmla="*/ 43 w 184"/>
                <a:gd name="T51" fmla="*/ 49 h 52"/>
                <a:gd name="T52" fmla="*/ 34 w 184"/>
                <a:gd name="T53" fmla="*/ 51 h 52"/>
                <a:gd name="T54" fmla="*/ 21 w 184"/>
                <a:gd name="T55" fmla="*/ 52 h 52"/>
                <a:gd name="T56" fmla="*/ 11 w 184"/>
                <a:gd name="T57" fmla="*/ 51 h 52"/>
                <a:gd name="T58" fmla="*/ 4 w 184"/>
                <a:gd name="T59" fmla="*/ 46 h 52"/>
                <a:gd name="T60" fmla="*/ 2 w 184"/>
                <a:gd name="T61" fmla="*/ 41 h 52"/>
                <a:gd name="T62" fmla="*/ 2 w 184"/>
                <a:gd name="T63" fmla="*/ 34 h 52"/>
                <a:gd name="T64" fmla="*/ 15 w 184"/>
                <a:gd name="T65" fmla="*/ 28 h 52"/>
                <a:gd name="T66" fmla="*/ 32 w 184"/>
                <a:gd name="T67" fmla="*/ 18 h 52"/>
                <a:gd name="T68" fmla="*/ 52 w 184"/>
                <a:gd name="T69" fmla="*/ 6 h 52"/>
                <a:gd name="T70" fmla="*/ 72 w 184"/>
                <a:gd name="T71" fmla="*/ 0 h 52"/>
                <a:gd name="T72" fmla="*/ 89 w 184"/>
                <a:gd name="T73" fmla="*/ 4 h 52"/>
                <a:gd name="T74" fmla="*/ 98 w 184"/>
                <a:gd name="T75" fmla="*/ 7 h 52"/>
                <a:gd name="T76" fmla="*/ 109 w 184"/>
                <a:gd name="T77" fmla="*/ 9 h 52"/>
                <a:gd name="T78" fmla="*/ 121 w 184"/>
                <a:gd name="T79" fmla="*/ 7 h 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4" h="52">
                  <a:moveTo>
                    <a:pt x="127" y="7"/>
                  </a:moveTo>
                  <a:lnTo>
                    <a:pt x="133" y="11"/>
                  </a:lnTo>
                  <a:lnTo>
                    <a:pt x="139" y="14"/>
                  </a:lnTo>
                  <a:lnTo>
                    <a:pt x="145" y="15"/>
                  </a:lnTo>
                  <a:lnTo>
                    <a:pt x="153" y="15"/>
                  </a:lnTo>
                  <a:lnTo>
                    <a:pt x="159" y="15"/>
                  </a:lnTo>
                  <a:lnTo>
                    <a:pt x="167" y="15"/>
                  </a:lnTo>
                  <a:lnTo>
                    <a:pt x="175" y="15"/>
                  </a:lnTo>
                  <a:lnTo>
                    <a:pt x="181" y="15"/>
                  </a:lnTo>
                  <a:lnTo>
                    <a:pt x="184" y="16"/>
                  </a:lnTo>
                  <a:lnTo>
                    <a:pt x="184" y="19"/>
                  </a:lnTo>
                  <a:lnTo>
                    <a:pt x="184" y="23"/>
                  </a:lnTo>
                  <a:lnTo>
                    <a:pt x="183" y="25"/>
                  </a:lnTo>
                  <a:lnTo>
                    <a:pt x="171" y="22"/>
                  </a:lnTo>
                  <a:lnTo>
                    <a:pt x="162" y="23"/>
                  </a:lnTo>
                  <a:lnTo>
                    <a:pt x="154" y="25"/>
                  </a:lnTo>
                  <a:lnTo>
                    <a:pt x="145" y="27"/>
                  </a:lnTo>
                  <a:lnTo>
                    <a:pt x="140" y="27"/>
                  </a:lnTo>
                  <a:lnTo>
                    <a:pt x="134" y="25"/>
                  </a:lnTo>
                  <a:lnTo>
                    <a:pt x="129" y="23"/>
                  </a:lnTo>
                  <a:lnTo>
                    <a:pt x="124" y="20"/>
                  </a:lnTo>
                  <a:lnTo>
                    <a:pt x="118" y="19"/>
                  </a:lnTo>
                  <a:lnTo>
                    <a:pt x="113" y="18"/>
                  </a:lnTo>
                  <a:lnTo>
                    <a:pt x="108" y="18"/>
                  </a:lnTo>
                  <a:lnTo>
                    <a:pt x="102" y="19"/>
                  </a:lnTo>
                  <a:lnTo>
                    <a:pt x="93" y="16"/>
                  </a:lnTo>
                  <a:lnTo>
                    <a:pt x="85" y="13"/>
                  </a:lnTo>
                  <a:lnTo>
                    <a:pt x="76" y="10"/>
                  </a:lnTo>
                  <a:lnTo>
                    <a:pt x="67" y="11"/>
                  </a:lnTo>
                  <a:lnTo>
                    <a:pt x="61" y="16"/>
                  </a:lnTo>
                  <a:lnTo>
                    <a:pt x="56" y="20"/>
                  </a:lnTo>
                  <a:lnTo>
                    <a:pt x="49" y="24"/>
                  </a:lnTo>
                  <a:lnTo>
                    <a:pt x="43" y="28"/>
                  </a:lnTo>
                  <a:lnTo>
                    <a:pt x="36" y="31"/>
                  </a:lnTo>
                  <a:lnTo>
                    <a:pt x="30" y="34"/>
                  </a:lnTo>
                  <a:lnTo>
                    <a:pt x="24" y="36"/>
                  </a:lnTo>
                  <a:lnTo>
                    <a:pt x="16" y="38"/>
                  </a:lnTo>
                  <a:lnTo>
                    <a:pt x="16" y="41"/>
                  </a:lnTo>
                  <a:lnTo>
                    <a:pt x="17" y="42"/>
                  </a:lnTo>
                  <a:lnTo>
                    <a:pt x="20" y="43"/>
                  </a:lnTo>
                  <a:lnTo>
                    <a:pt x="21" y="45"/>
                  </a:lnTo>
                  <a:lnTo>
                    <a:pt x="36" y="43"/>
                  </a:lnTo>
                  <a:lnTo>
                    <a:pt x="45" y="40"/>
                  </a:lnTo>
                  <a:lnTo>
                    <a:pt x="50" y="34"/>
                  </a:lnTo>
                  <a:lnTo>
                    <a:pt x="57" y="31"/>
                  </a:lnTo>
                  <a:lnTo>
                    <a:pt x="58" y="32"/>
                  </a:lnTo>
                  <a:lnTo>
                    <a:pt x="58" y="34"/>
                  </a:lnTo>
                  <a:lnTo>
                    <a:pt x="57" y="36"/>
                  </a:lnTo>
                  <a:lnTo>
                    <a:pt x="56" y="38"/>
                  </a:lnTo>
                  <a:lnTo>
                    <a:pt x="52" y="42"/>
                  </a:lnTo>
                  <a:lnTo>
                    <a:pt x="48" y="46"/>
                  </a:lnTo>
                  <a:lnTo>
                    <a:pt x="43" y="49"/>
                  </a:lnTo>
                  <a:lnTo>
                    <a:pt x="39" y="50"/>
                  </a:lnTo>
                  <a:lnTo>
                    <a:pt x="34" y="51"/>
                  </a:lnTo>
                  <a:lnTo>
                    <a:pt x="27" y="52"/>
                  </a:lnTo>
                  <a:lnTo>
                    <a:pt x="21" y="52"/>
                  </a:lnTo>
                  <a:lnTo>
                    <a:pt x="13" y="52"/>
                  </a:lnTo>
                  <a:lnTo>
                    <a:pt x="11" y="51"/>
                  </a:lnTo>
                  <a:lnTo>
                    <a:pt x="8" y="49"/>
                  </a:lnTo>
                  <a:lnTo>
                    <a:pt x="4" y="46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0" y="37"/>
                  </a:lnTo>
                  <a:lnTo>
                    <a:pt x="2" y="34"/>
                  </a:lnTo>
                  <a:lnTo>
                    <a:pt x="4" y="32"/>
                  </a:lnTo>
                  <a:lnTo>
                    <a:pt x="15" y="28"/>
                  </a:lnTo>
                  <a:lnTo>
                    <a:pt x="24" y="23"/>
                  </a:lnTo>
                  <a:lnTo>
                    <a:pt x="32" y="18"/>
                  </a:lnTo>
                  <a:lnTo>
                    <a:pt x="43" y="11"/>
                  </a:lnTo>
                  <a:lnTo>
                    <a:pt x="52" y="6"/>
                  </a:lnTo>
                  <a:lnTo>
                    <a:pt x="62" y="2"/>
                  </a:lnTo>
                  <a:lnTo>
                    <a:pt x="72" y="0"/>
                  </a:lnTo>
                  <a:lnTo>
                    <a:pt x="84" y="1"/>
                  </a:lnTo>
                  <a:lnTo>
                    <a:pt x="89" y="4"/>
                  </a:lnTo>
                  <a:lnTo>
                    <a:pt x="93" y="6"/>
                  </a:lnTo>
                  <a:lnTo>
                    <a:pt x="98" y="7"/>
                  </a:lnTo>
                  <a:lnTo>
                    <a:pt x="104" y="7"/>
                  </a:lnTo>
                  <a:lnTo>
                    <a:pt x="109" y="9"/>
                  </a:lnTo>
                  <a:lnTo>
                    <a:pt x="115" y="9"/>
                  </a:lnTo>
                  <a:lnTo>
                    <a:pt x="121" y="7"/>
                  </a:lnTo>
                  <a:lnTo>
                    <a:pt x="12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8" name="Freeform 72"/>
            <p:cNvSpPr>
              <a:spLocks/>
            </p:cNvSpPr>
            <p:nvPr/>
          </p:nvSpPr>
          <p:spPr bwMode="auto">
            <a:xfrm>
              <a:off x="2270" y="3050"/>
              <a:ext cx="287" cy="107"/>
            </a:xfrm>
            <a:custGeom>
              <a:avLst/>
              <a:gdLst>
                <a:gd name="T0" fmla="*/ 7 w 287"/>
                <a:gd name="T1" fmla="*/ 94 h 107"/>
                <a:gd name="T2" fmla="*/ 29 w 287"/>
                <a:gd name="T3" fmla="*/ 67 h 107"/>
                <a:gd name="T4" fmla="*/ 55 w 287"/>
                <a:gd name="T5" fmla="*/ 41 h 107"/>
                <a:gd name="T6" fmla="*/ 82 w 287"/>
                <a:gd name="T7" fmla="*/ 21 h 107"/>
                <a:gd name="T8" fmla="*/ 88 w 287"/>
                <a:gd name="T9" fmla="*/ 14 h 107"/>
                <a:gd name="T10" fmla="*/ 71 w 287"/>
                <a:gd name="T11" fmla="*/ 16 h 107"/>
                <a:gd name="T12" fmla="*/ 56 w 287"/>
                <a:gd name="T13" fmla="*/ 14 h 107"/>
                <a:gd name="T14" fmla="*/ 47 w 287"/>
                <a:gd name="T15" fmla="*/ 13 h 107"/>
                <a:gd name="T16" fmla="*/ 50 w 287"/>
                <a:gd name="T17" fmla="*/ 9 h 107"/>
                <a:gd name="T18" fmla="*/ 66 w 287"/>
                <a:gd name="T19" fmla="*/ 5 h 107"/>
                <a:gd name="T20" fmla="*/ 91 w 287"/>
                <a:gd name="T21" fmla="*/ 3 h 107"/>
                <a:gd name="T22" fmla="*/ 120 w 287"/>
                <a:gd name="T23" fmla="*/ 1 h 107"/>
                <a:gd name="T24" fmla="*/ 152 w 287"/>
                <a:gd name="T25" fmla="*/ 0 h 107"/>
                <a:gd name="T26" fmla="*/ 186 w 287"/>
                <a:gd name="T27" fmla="*/ 0 h 107"/>
                <a:gd name="T28" fmla="*/ 218 w 287"/>
                <a:gd name="T29" fmla="*/ 1 h 107"/>
                <a:gd name="T30" fmla="*/ 246 w 287"/>
                <a:gd name="T31" fmla="*/ 4 h 107"/>
                <a:gd name="T32" fmla="*/ 264 w 287"/>
                <a:gd name="T33" fmla="*/ 8 h 107"/>
                <a:gd name="T34" fmla="*/ 283 w 287"/>
                <a:gd name="T35" fmla="*/ 16 h 107"/>
                <a:gd name="T36" fmla="*/ 275 w 287"/>
                <a:gd name="T37" fmla="*/ 18 h 107"/>
                <a:gd name="T38" fmla="*/ 243 w 287"/>
                <a:gd name="T39" fmla="*/ 14 h 107"/>
                <a:gd name="T40" fmla="*/ 209 w 287"/>
                <a:gd name="T41" fmla="*/ 12 h 107"/>
                <a:gd name="T42" fmla="*/ 177 w 287"/>
                <a:gd name="T43" fmla="*/ 12 h 107"/>
                <a:gd name="T44" fmla="*/ 160 w 287"/>
                <a:gd name="T45" fmla="*/ 14 h 107"/>
                <a:gd name="T46" fmla="*/ 147 w 287"/>
                <a:gd name="T47" fmla="*/ 26 h 107"/>
                <a:gd name="T48" fmla="*/ 127 w 287"/>
                <a:gd name="T49" fmla="*/ 44 h 107"/>
                <a:gd name="T50" fmla="*/ 105 w 287"/>
                <a:gd name="T51" fmla="*/ 60 h 107"/>
                <a:gd name="T52" fmla="*/ 93 w 287"/>
                <a:gd name="T53" fmla="*/ 67 h 107"/>
                <a:gd name="T54" fmla="*/ 84 w 287"/>
                <a:gd name="T55" fmla="*/ 63 h 107"/>
                <a:gd name="T56" fmla="*/ 82 w 287"/>
                <a:gd name="T57" fmla="*/ 68 h 107"/>
                <a:gd name="T58" fmla="*/ 87 w 287"/>
                <a:gd name="T59" fmla="*/ 81 h 107"/>
                <a:gd name="T60" fmla="*/ 83 w 287"/>
                <a:gd name="T61" fmla="*/ 91 h 107"/>
                <a:gd name="T62" fmla="*/ 69 w 287"/>
                <a:gd name="T63" fmla="*/ 99 h 107"/>
                <a:gd name="T64" fmla="*/ 53 w 287"/>
                <a:gd name="T65" fmla="*/ 105 h 107"/>
                <a:gd name="T66" fmla="*/ 39 w 287"/>
                <a:gd name="T67" fmla="*/ 105 h 107"/>
                <a:gd name="T68" fmla="*/ 42 w 287"/>
                <a:gd name="T69" fmla="*/ 99 h 107"/>
                <a:gd name="T70" fmla="*/ 55 w 287"/>
                <a:gd name="T71" fmla="*/ 94 h 107"/>
                <a:gd name="T72" fmla="*/ 65 w 287"/>
                <a:gd name="T73" fmla="*/ 90 h 107"/>
                <a:gd name="T74" fmla="*/ 71 w 287"/>
                <a:gd name="T75" fmla="*/ 86 h 107"/>
                <a:gd name="T76" fmla="*/ 75 w 287"/>
                <a:gd name="T77" fmla="*/ 77 h 107"/>
                <a:gd name="T78" fmla="*/ 71 w 287"/>
                <a:gd name="T79" fmla="*/ 54 h 107"/>
                <a:gd name="T80" fmla="*/ 79 w 287"/>
                <a:gd name="T81" fmla="*/ 50 h 107"/>
                <a:gd name="T82" fmla="*/ 93 w 287"/>
                <a:gd name="T83" fmla="*/ 53 h 107"/>
                <a:gd name="T84" fmla="*/ 105 w 287"/>
                <a:gd name="T85" fmla="*/ 49 h 107"/>
                <a:gd name="T86" fmla="*/ 119 w 287"/>
                <a:gd name="T87" fmla="*/ 36 h 107"/>
                <a:gd name="T88" fmla="*/ 133 w 287"/>
                <a:gd name="T89" fmla="*/ 26 h 107"/>
                <a:gd name="T90" fmla="*/ 148 w 287"/>
                <a:gd name="T91" fmla="*/ 17 h 107"/>
                <a:gd name="T92" fmla="*/ 151 w 287"/>
                <a:gd name="T93" fmla="*/ 12 h 107"/>
                <a:gd name="T94" fmla="*/ 142 w 287"/>
                <a:gd name="T95" fmla="*/ 12 h 107"/>
                <a:gd name="T96" fmla="*/ 132 w 287"/>
                <a:gd name="T97" fmla="*/ 14 h 107"/>
                <a:gd name="T98" fmla="*/ 121 w 287"/>
                <a:gd name="T99" fmla="*/ 16 h 107"/>
                <a:gd name="T100" fmla="*/ 102 w 287"/>
                <a:gd name="T101" fmla="*/ 21 h 107"/>
                <a:gd name="T102" fmla="*/ 75 w 287"/>
                <a:gd name="T103" fmla="*/ 39 h 107"/>
                <a:gd name="T104" fmla="*/ 48 w 287"/>
                <a:gd name="T105" fmla="*/ 63 h 107"/>
                <a:gd name="T106" fmla="*/ 27 w 287"/>
                <a:gd name="T107" fmla="*/ 87 h 107"/>
                <a:gd name="T108" fmla="*/ 0 w 287"/>
                <a:gd name="T109" fmla="*/ 107 h 1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7" h="107">
                  <a:moveTo>
                    <a:pt x="0" y="107"/>
                  </a:moveTo>
                  <a:lnTo>
                    <a:pt x="7" y="94"/>
                  </a:lnTo>
                  <a:lnTo>
                    <a:pt x="18" y="81"/>
                  </a:lnTo>
                  <a:lnTo>
                    <a:pt x="29" y="67"/>
                  </a:lnTo>
                  <a:lnTo>
                    <a:pt x="42" y="54"/>
                  </a:lnTo>
                  <a:lnTo>
                    <a:pt x="55" y="41"/>
                  </a:lnTo>
                  <a:lnTo>
                    <a:pt x="69" y="30"/>
                  </a:lnTo>
                  <a:lnTo>
                    <a:pt x="82" y="21"/>
                  </a:lnTo>
                  <a:lnTo>
                    <a:pt x="95" y="14"/>
                  </a:lnTo>
                  <a:lnTo>
                    <a:pt x="88" y="14"/>
                  </a:lnTo>
                  <a:lnTo>
                    <a:pt x="80" y="16"/>
                  </a:lnTo>
                  <a:lnTo>
                    <a:pt x="71" y="16"/>
                  </a:lnTo>
                  <a:lnTo>
                    <a:pt x="64" y="14"/>
                  </a:lnTo>
                  <a:lnTo>
                    <a:pt x="56" y="14"/>
                  </a:lnTo>
                  <a:lnTo>
                    <a:pt x="51" y="14"/>
                  </a:lnTo>
                  <a:lnTo>
                    <a:pt x="47" y="13"/>
                  </a:lnTo>
                  <a:lnTo>
                    <a:pt x="46" y="12"/>
                  </a:lnTo>
                  <a:lnTo>
                    <a:pt x="50" y="9"/>
                  </a:lnTo>
                  <a:lnTo>
                    <a:pt x="57" y="8"/>
                  </a:lnTo>
                  <a:lnTo>
                    <a:pt x="66" y="5"/>
                  </a:lnTo>
                  <a:lnTo>
                    <a:pt x="78" y="4"/>
                  </a:lnTo>
                  <a:lnTo>
                    <a:pt x="91" y="3"/>
                  </a:lnTo>
                  <a:lnTo>
                    <a:pt x="105" y="1"/>
                  </a:lnTo>
                  <a:lnTo>
                    <a:pt x="120" y="1"/>
                  </a:lnTo>
                  <a:lnTo>
                    <a:pt x="136" y="0"/>
                  </a:lnTo>
                  <a:lnTo>
                    <a:pt x="152" y="0"/>
                  </a:lnTo>
                  <a:lnTo>
                    <a:pt x="169" y="0"/>
                  </a:lnTo>
                  <a:lnTo>
                    <a:pt x="186" y="0"/>
                  </a:lnTo>
                  <a:lnTo>
                    <a:pt x="202" y="0"/>
                  </a:lnTo>
                  <a:lnTo>
                    <a:pt x="218" y="1"/>
                  </a:lnTo>
                  <a:lnTo>
                    <a:pt x="232" y="3"/>
                  </a:lnTo>
                  <a:lnTo>
                    <a:pt x="246" y="4"/>
                  </a:lnTo>
                  <a:lnTo>
                    <a:pt x="257" y="5"/>
                  </a:lnTo>
                  <a:lnTo>
                    <a:pt x="264" y="8"/>
                  </a:lnTo>
                  <a:lnTo>
                    <a:pt x="274" y="12"/>
                  </a:lnTo>
                  <a:lnTo>
                    <a:pt x="283" y="16"/>
                  </a:lnTo>
                  <a:lnTo>
                    <a:pt x="287" y="21"/>
                  </a:lnTo>
                  <a:lnTo>
                    <a:pt x="275" y="18"/>
                  </a:lnTo>
                  <a:lnTo>
                    <a:pt x="260" y="17"/>
                  </a:lnTo>
                  <a:lnTo>
                    <a:pt x="243" y="14"/>
                  </a:lnTo>
                  <a:lnTo>
                    <a:pt x="227" y="13"/>
                  </a:lnTo>
                  <a:lnTo>
                    <a:pt x="209" y="12"/>
                  </a:lnTo>
                  <a:lnTo>
                    <a:pt x="192" y="12"/>
                  </a:lnTo>
                  <a:lnTo>
                    <a:pt x="177" y="12"/>
                  </a:lnTo>
                  <a:lnTo>
                    <a:pt x="162" y="12"/>
                  </a:lnTo>
                  <a:lnTo>
                    <a:pt x="160" y="14"/>
                  </a:lnTo>
                  <a:lnTo>
                    <a:pt x="155" y="19"/>
                  </a:lnTo>
                  <a:lnTo>
                    <a:pt x="147" y="26"/>
                  </a:lnTo>
                  <a:lnTo>
                    <a:pt x="137" y="35"/>
                  </a:lnTo>
                  <a:lnTo>
                    <a:pt x="127" y="44"/>
                  </a:lnTo>
                  <a:lnTo>
                    <a:pt x="115" y="53"/>
                  </a:lnTo>
                  <a:lnTo>
                    <a:pt x="105" y="60"/>
                  </a:lnTo>
                  <a:lnTo>
                    <a:pt x="97" y="68"/>
                  </a:lnTo>
                  <a:lnTo>
                    <a:pt x="93" y="67"/>
                  </a:lnTo>
                  <a:lnTo>
                    <a:pt x="89" y="64"/>
                  </a:lnTo>
                  <a:lnTo>
                    <a:pt x="84" y="63"/>
                  </a:lnTo>
                  <a:lnTo>
                    <a:pt x="80" y="62"/>
                  </a:lnTo>
                  <a:lnTo>
                    <a:pt x="82" y="68"/>
                  </a:lnTo>
                  <a:lnTo>
                    <a:pt x="84" y="75"/>
                  </a:lnTo>
                  <a:lnTo>
                    <a:pt x="87" y="81"/>
                  </a:lnTo>
                  <a:lnTo>
                    <a:pt x="88" y="89"/>
                  </a:lnTo>
                  <a:lnTo>
                    <a:pt x="83" y="91"/>
                  </a:lnTo>
                  <a:lnTo>
                    <a:pt x="77" y="95"/>
                  </a:lnTo>
                  <a:lnTo>
                    <a:pt x="69" y="99"/>
                  </a:lnTo>
                  <a:lnTo>
                    <a:pt x="61" y="103"/>
                  </a:lnTo>
                  <a:lnTo>
                    <a:pt x="53" y="105"/>
                  </a:lnTo>
                  <a:lnTo>
                    <a:pt x="47" y="107"/>
                  </a:lnTo>
                  <a:lnTo>
                    <a:pt x="39" y="105"/>
                  </a:lnTo>
                  <a:lnTo>
                    <a:pt x="34" y="102"/>
                  </a:lnTo>
                  <a:lnTo>
                    <a:pt x="42" y="99"/>
                  </a:lnTo>
                  <a:lnTo>
                    <a:pt x="48" y="96"/>
                  </a:lnTo>
                  <a:lnTo>
                    <a:pt x="55" y="94"/>
                  </a:lnTo>
                  <a:lnTo>
                    <a:pt x="60" y="93"/>
                  </a:lnTo>
                  <a:lnTo>
                    <a:pt x="65" y="90"/>
                  </a:lnTo>
                  <a:lnTo>
                    <a:pt x="69" y="87"/>
                  </a:lnTo>
                  <a:lnTo>
                    <a:pt x="71" y="86"/>
                  </a:lnTo>
                  <a:lnTo>
                    <a:pt x="74" y="84"/>
                  </a:lnTo>
                  <a:lnTo>
                    <a:pt x="75" y="77"/>
                  </a:lnTo>
                  <a:lnTo>
                    <a:pt x="73" y="64"/>
                  </a:lnTo>
                  <a:lnTo>
                    <a:pt x="71" y="54"/>
                  </a:lnTo>
                  <a:lnTo>
                    <a:pt x="73" y="49"/>
                  </a:lnTo>
                  <a:lnTo>
                    <a:pt x="79" y="50"/>
                  </a:lnTo>
                  <a:lnTo>
                    <a:pt x="87" y="51"/>
                  </a:lnTo>
                  <a:lnTo>
                    <a:pt x="93" y="53"/>
                  </a:lnTo>
                  <a:lnTo>
                    <a:pt x="100" y="55"/>
                  </a:lnTo>
                  <a:lnTo>
                    <a:pt x="105" y="49"/>
                  </a:lnTo>
                  <a:lnTo>
                    <a:pt x="111" y="43"/>
                  </a:lnTo>
                  <a:lnTo>
                    <a:pt x="119" y="36"/>
                  </a:lnTo>
                  <a:lnTo>
                    <a:pt x="125" y="31"/>
                  </a:lnTo>
                  <a:lnTo>
                    <a:pt x="133" y="26"/>
                  </a:lnTo>
                  <a:lnTo>
                    <a:pt x="141" y="21"/>
                  </a:lnTo>
                  <a:lnTo>
                    <a:pt x="148" y="17"/>
                  </a:lnTo>
                  <a:lnTo>
                    <a:pt x="156" y="13"/>
                  </a:lnTo>
                  <a:lnTo>
                    <a:pt x="151" y="12"/>
                  </a:lnTo>
                  <a:lnTo>
                    <a:pt x="146" y="12"/>
                  </a:lnTo>
                  <a:lnTo>
                    <a:pt x="142" y="12"/>
                  </a:lnTo>
                  <a:lnTo>
                    <a:pt x="137" y="13"/>
                  </a:lnTo>
                  <a:lnTo>
                    <a:pt x="132" y="14"/>
                  </a:lnTo>
                  <a:lnTo>
                    <a:pt x="127" y="16"/>
                  </a:lnTo>
                  <a:lnTo>
                    <a:pt x="121" y="16"/>
                  </a:lnTo>
                  <a:lnTo>
                    <a:pt x="116" y="16"/>
                  </a:lnTo>
                  <a:lnTo>
                    <a:pt x="102" y="21"/>
                  </a:lnTo>
                  <a:lnTo>
                    <a:pt x="88" y="30"/>
                  </a:lnTo>
                  <a:lnTo>
                    <a:pt x="75" y="39"/>
                  </a:lnTo>
                  <a:lnTo>
                    <a:pt x="61" y="50"/>
                  </a:lnTo>
                  <a:lnTo>
                    <a:pt x="48" y="63"/>
                  </a:lnTo>
                  <a:lnTo>
                    <a:pt x="37" y="75"/>
                  </a:lnTo>
                  <a:lnTo>
                    <a:pt x="27" y="87"/>
                  </a:lnTo>
                  <a:lnTo>
                    <a:pt x="16" y="99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9" name="Freeform 73"/>
            <p:cNvSpPr>
              <a:spLocks/>
            </p:cNvSpPr>
            <p:nvPr/>
          </p:nvSpPr>
          <p:spPr bwMode="auto">
            <a:xfrm>
              <a:off x="2624" y="3045"/>
              <a:ext cx="19" cy="74"/>
            </a:xfrm>
            <a:custGeom>
              <a:avLst/>
              <a:gdLst>
                <a:gd name="T0" fmla="*/ 16 w 19"/>
                <a:gd name="T1" fmla="*/ 23 h 74"/>
                <a:gd name="T2" fmla="*/ 14 w 19"/>
                <a:gd name="T3" fmla="*/ 33 h 74"/>
                <a:gd name="T4" fmla="*/ 11 w 19"/>
                <a:gd name="T5" fmla="*/ 44 h 74"/>
                <a:gd name="T6" fmla="*/ 9 w 19"/>
                <a:gd name="T7" fmla="*/ 55 h 74"/>
                <a:gd name="T8" fmla="*/ 9 w 19"/>
                <a:gd name="T9" fmla="*/ 65 h 74"/>
                <a:gd name="T10" fmla="*/ 12 w 19"/>
                <a:gd name="T11" fmla="*/ 68 h 74"/>
                <a:gd name="T12" fmla="*/ 18 w 19"/>
                <a:gd name="T13" fmla="*/ 69 h 74"/>
                <a:gd name="T14" fmla="*/ 19 w 19"/>
                <a:gd name="T15" fmla="*/ 71 h 74"/>
                <a:gd name="T16" fmla="*/ 18 w 19"/>
                <a:gd name="T17" fmla="*/ 73 h 74"/>
                <a:gd name="T18" fmla="*/ 15 w 19"/>
                <a:gd name="T19" fmla="*/ 74 h 74"/>
                <a:gd name="T20" fmla="*/ 11 w 19"/>
                <a:gd name="T21" fmla="*/ 74 h 74"/>
                <a:gd name="T22" fmla="*/ 9 w 19"/>
                <a:gd name="T23" fmla="*/ 74 h 74"/>
                <a:gd name="T24" fmla="*/ 5 w 19"/>
                <a:gd name="T25" fmla="*/ 73 h 74"/>
                <a:gd name="T26" fmla="*/ 0 w 19"/>
                <a:gd name="T27" fmla="*/ 55 h 74"/>
                <a:gd name="T28" fmla="*/ 5 w 19"/>
                <a:gd name="T29" fmla="*/ 39 h 74"/>
                <a:gd name="T30" fmla="*/ 9 w 19"/>
                <a:gd name="T31" fmla="*/ 22 h 74"/>
                <a:gd name="T32" fmla="*/ 7 w 19"/>
                <a:gd name="T33" fmla="*/ 3 h 74"/>
                <a:gd name="T34" fmla="*/ 9 w 19"/>
                <a:gd name="T35" fmla="*/ 1 h 74"/>
                <a:gd name="T36" fmla="*/ 10 w 19"/>
                <a:gd name="T37" fmla="*/ 0 h 74"/>
                <a:gd name="T38" fmla="*/ 11 w 19"/>
                <a:gd name="T39" fmla="*/ 0 h 74"/>
                <a:gd name="T40" fmla="*/ 12 w 19"/>
                <a:gd name="T41" fmla="*/ 0 h 74"/>
                <a:gd name="T42" fmla="*/ 15 w 19"/>
                <a:gd name="T43" fmla="*/ 5 h 74"/>
                <a:gd name="T44" fmla="*/ 15 w 19"/>
                <a:gd name="T45" fmla="*/ 12 h 74"/>
                <a:gd name="T46" fmla="*/ 16 w 19"/>
                <a:gd name="T47" fmla="*/ 17 h 74"/>
                <a:gd name="T48" fmla="*/ 16 w 19"/>
                <a:gd name="T49" fmla="*/ 23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" h="74">
                  <a:moveTo>
                    <a:pt x="16" y="23"/>
                  </a:moveTo>
                  <a:lnTo>
                    <a:pt x="14" y="33"/>
                  </a:lnTo>
                  <a:lnTo>
                    <a:pt x="11" y="44"/>
                  </a:lnTo>
                  <a:lnTo>
                    <a:pt x="9" y="55"/>
                  </a:lnTo>
                  <a:lnTo>
                    <a:pt x="9" y="65"/>
                  </a:lnTo>
                  <a:lnTo>
                    <a:pt x="12" y="68"/>
                  </a:lnTo>
                  <a:lnTo>
                    <a:pt x="18" y="69"/>
                  </a:lnTo>
                  <a:lnTo>
                    <a:pt x="19" y="71"/>
                  </a:lnTo>
                  <a:lnTo>
                    <a:pt x="18" y="73"/>
                  </a:lnTo>
                  <a:lnTo>
                    <a:pt x="15" y="74"/>
                  </a:lnTo>
                  <a:lnTo>
                    <a:pt x="11" y="74"/>
                  </a:lnTo>
                  <a:lnTo>
                    <a:pt x="9" y="74"/>
                  </a:lnTo>
                  <a:lnTo>
                    <a:pt x="5" y="73"/>
                  </a:lnTo>
                  <a:lnTo>
                    <a:pt x="0" y="55"/>
                  </a:lnTo>
                  <a:lnTo>
                    <a:pt x="5" y="39"/>
                  </a:lnTo>
                  <a:lnTo>
                    <a:pt x="9" y="22"/>
                  </a:lnTo>
                  <a:lnTo>
                    <a:pt x="7" y="3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5" y="5"/>
                  </a:lnTo>
                  <a:lnTo>
                    <a:pt x="15" y="12"/>
                  </a:lnTo>
                  <a:lnTo>
                    <a:pt x="16" y="17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0" name="Freeform 74"/>
            <p:cNvSpPr>
              <a:spLocks/>
            </p:cNvSpPr>
            <p:nvPr/>
          </p:nvSpPr>
          <p:spPr bwMode="auto">
            <a:xfrm>
              <a:off x="1895" y="3049"/>
              <a:ext cx="87" cy="132"/>
            </a:xfrm>
            <a:custGeom>
              <a:avLst/>
              <a:gdLst>
                <a:gd name="T0" fmla="*/ 83 w 87"/>
                <a:gd name="T1" fmla="*/ 4 h 132"/>
                <a:gd name="T2" fmla="*/ 81 w 87"/>
                <a:gd name="T3" fmla="*/ 9 h 132"/>
                <a:gd name="T4" fmla="*/ 77 w 87"/>
                <a:gd name="T5" fmla="*/ 13 h 132"/>
                <a:gd name="T6" fmla="*/ 73 w 87"/>
                <a:gd name="T7" fmla="*/ 17 h 132"/>
                <a:gd name="T8" fmla="*/ 69 w 87"/>
                <a:gd name="T9" fmla="*/ 20 h 132"/>
                <a:gd name="T10" fmla="*/ 64 w 87"/>
                <a:gd name="T11" fmla="*/ 23 h 132"/>
                <a:gd name="T12" fmla="*/ 59 w 87"/>
                <a:gd name="T13" fmla="*/ 26 h 132"/>
                <a:gd name="T14" fmla="*/ 53 w 87"/>
                <a:gd name="T15" fmla="*/ 27 h 132"/>
                <a:gd name="T16" fmla="*/ 46 w 87"/>
                <a:gd name="T17" fmla="*/ 28 h 132"/>
                <a:gd name="T18" fmla="*/ 41 w 87"/>
                <a:gd name="T19" fmla="*/ 31 h 132"/>
                <a:gd name="T20" fmla="*/ 37 w 87"/>
                <a:gd name="T21" fmla="*/ 33 h 132"/>
                <a:gd name="T22" fmla="*/ 35 w 87"/>
                <a:gd name="T23" fmla="*/ 38 h 132"/>
                <a:gd name="T24" fmla="*/ 36 w 87"/>
                <a:gd name="T25" fmla="*/ 45 h 132"/>
                <a:gd name="T26" fmla="*/ 37 w 87"/>
                <a:gd name="T27" fmla="*/ 47 h 132"/>
                <a:gd name="T28" fmla="*/ 39 w 87"/>
                <a:gd name="T29" fmla="*/ 52 h 132"/>
                <a:gd name="T30" fmla="*/ 42 w 87"/>
                <a:gd name="T31" fmla="*/ 61 h 132"/>
                <a:gd name="T32" fmla="*/ 48 w 87"/>
                <a:gd name="T33" fmla="*/ 72 h 132"/>
                <a:gd name="T34" fmla="*/ 55 w 87"/>
                <a:gd name="T35" fmla="*/ 85 h 132"/>
                <a:gd name="T36" fmla="*/ 64 w 87"/>
                <a:gd name="T37" fmla="*/ 97 h 132"/>
                <a:gd name="T38" fmla="*/ 75 w 87"/>
                <a:gd name="T39" fmla="*/ 112 h 132"/>
                <a:gd name="T40" fmla="*/ 87 w 87"/>
                <a:gd name="T41" fmla="*/ 126 h 132"/>
                <a:gd name="T42" fmla="*/ 86 w 87"/>
                <a:gd name="T43" fmla="*/ 128 h 132"/>
                <a:gd name="T44" fmla="*/ 86 w 87"/>
                <a:gd name="T45" fmla="*/ 131 h 132"/>
                <a:gd name="T46" fmla="*/ 85 w 87"/>
                <a:gd name="T47" fmla="*/ 132 h 132"/>
                <a:gd name="T48" fmla="*/ 82 w 87"/>
                <a:gd name="T49" fmla="*/ 132 h 132"/>
                <a:gd name="T50" fmla="*/ 77 w 87"/>
                <a:gd name="T51" fmla="*/ 130 h 132"/>
                <a:gd name="T52" fmla="*/ 69 w 87"/>
                <a:gd name="T53" fmla="*/ 122 h 132"/>
                <a:gd name="T54" fmla="*/ 59 w 87"/>
                <a:gd name="T55" fmla="*/ 112 h 132"/>
                <a:gd name="T56" fmla="*/ 49 w 87"/>
                <a:gd name="T57" fmla="*/ 97 h 132"/>
                <a:gd name="T58" fmla="*/ 39 w 87"/>
                <a:gd name="T59" fmla="*/ 83 h 132"/>
                <a:gd name="T60" fmla="*/ 30 w 87"/>
                <a:gd name="T61" fmla="*/ 67 h 132"/>
                <a:gd name="T62" fmla="*/ 23 w 87"/>
                <a:gd name="T63" fmla="*/ 51 h 132"/>
                <a:gd name="T64" fmla="*/ 21 w 87"/>
                <a:gd name="T65" fmla="*/ 37 h 132"/>
                <a:gd name="T66" fmla="*/ 35 w 87"/>
                <a:gd name="T67" fmla="*/ 23 h 132"/>
                <a:gd name="T68" fmla="*/ 25 w 87"/>
                <a:gd name="T69" fmla="*/ 23 h 132"/>
                <a:gd name="T70" fmla="*/ 14 w 87"/>
                <a:gd name="T71" fmla="*/ 23 h 132"/>
                <a:gd name="T72" fmla="*/ 4 w 87"/>
                <a:gd name="T73" fmla="*/ 23 h 132"/>
                <a:gd name="T74" fmla="*/ 0 w 87"/>
                <a:gd name="T75" fmla="*/ 23 h 132"/>
                <a:gd name="T76" fmla="*/ 3 w 87"/>
                <a:gd name="T77" fmla="*/ 19 h 132"/>
                <a:gd name="T78" fmla="*/ 7 w 87"/>
                <a:gd name="T79" fmla="*/ 17 h 132"/>
                <a:gd name="T80" fmla="*/ 12 w 87"/>
                <a:gd name="T81" fmla="*/ 14 h 132"/>
                <a:gd name="T82" fmla="*/ 17 w 87"/>
                <a:gd name="T83" fmla="*/ 13 h 132"/>
                <a:gd name="T84" fmla="*/ 22 w 87"/>
                <a:gd name="T85" fmla="*/ 11 h 132"/>
                <a:gd name="T86" fmla="*/ 28 w 87"/>
                <a:gd name="T87" fmla="*/ 11 h 132"/>
                <a:gd name="T88" fmla="*/ 35 w 87"/>
                <a:gd name="T89" fmla="*/ 11 h 132"/>
                <a:gd name="T90" fmla="*/ 40 w 87"/>
                <a:gd name="T91" fmla="*/ 11 h 132"/>
                <a:gd name="T92" fmla="*/ 48 w 87"/>
                <a:gd name="T93" fmla="*/ 13 h 132"/>
                <a:gd name="T94" fmla="*/ 55 w 87"/>
                <a:gd name="T95" fmla="*/ 13 h 132"/>
                <a:gd name="T96" fmla="*/ 63 w 87"/>
                <a:gd name="T97" fmla="*/ 10 h 132"/>
                <a:gd name="T98" fmla="*/ 73 w 87"/>
                <a:gd name="T99" fmla="*/ 2 h 132"/>
                <a:gd name="T100" fmla="*/ 76 w 87"/>
                <a:gd name="T101" fmla="*/ 1 h 132"/>
                <a:gd name="T102" fmla="*/ 78 w 87"/>
                <a:gd name="T103" fmla="*/ 0 h 132"/>
                <a:gd name="T104" fmla="*/ 81 w 87"/>
                <a:gd name="T105" fmla="*/ 1 h 132"/>
                <a:gd name="T106" fmla="*/ 83 w 87"/>
                <a:gd name="T107" fmla="*/ 4 h 1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7" h="132">
                  <a:moveTo>
                    <a:pt x="83" y="4"/>
                  </a:moveTo>
                  <a:lnTo>
                    <a:pt x="81" y="9"/>
                  </a:lnTo>
                  <a:lnTo>
                    <a:pt x="77" y="13"/>
                  </a:lnTo>
                  <a:lnTo>
                    <a:pt x="73" y="17"/>
                  </a:lnTo>
                  <a:lnTo>
                    <a:pt x="69" y="20"/>
                  </a:lnTo>
                  <a:lnTo>
                    <a:pt x="64" y="23"/>
                  </a:lnTo>
                  <a:lnTo>
                    <a:pt x="59" y="26"/>
                  </a:lnTo>
                  <a:lnTo>
                    <a:pt x="53" y="27"/>
                  </a:lnTo>
                  <a:lnTo>
                    <a:pt x="46" y="28"/>
                  </a:lnTo>
                  <a:lnTo>
                    <a:pt x="41" y="31"/>
                  </a:lnTo>
                  <a:lnTo>
                    <a:pt x="37" y="33"/>
                  </a:lnTo>
                  <a:lnTo>
                    <a:pt x="35" y="38"/>
                  </a:lnTo>
                  <a:lnTo>
                    <a:pt x="36" y="45"/>
                  </a:lnTo>
                  <a:lnTo>
                    <a:pt x="37" y="47"/>
                  </a:lnTo>
                  <a:lnTo>
                    <a:pt x="39" y="52"/>
                  </a:lnTo>
                  <a:lnTo>
                    <a:pt x="42" y="61"/>
                  </a:lnTo>
                  <a:lnTo>
                    <a:pt x="48" y="72"/>
                  </a:lnTo>
                  <a:lnTo>
                    <a:pt x="55" y="85"/>
                  </a:lnTo>
                  <a:lnTo>
                    <a:pt x="64" y="97"/>
                  </a:lnTo>
                  <a:lnTo>
                    <a:pt x="75" y="112"/>
                  </a:lnTo>
                  <a:lnTo>
                    <a:pt x="87" y="126"/>
                  </a:lnTo>
                  <a:lnTo>
                    <a:pt x="86" y="128"/>
                  </a:lnTo>
                  <a:lnTo>
                    <a:pt x="86" y="131"/>
                  </a:lnTo>
                  <a:lnTo>
                    <a:pt x="85" y="132"/>
                  </a:lnTo>
                  <a:lnTo>
                    <a:pt x="82" y="132"/>
                  </a:lnTo>
                  <a:lnTo>
                    <a:pt x="77" y="130"/>
                  </a:lnTo>
                  <a:lnTo>
                    <a:pt x="69" y="122"/>
                  </a:lnTo>
                  <a:lnTo>
                    <a:pt x="59" y="112"/>
                  </a:lnTo>
                  <a:lnTo>
                    <a:pt x="49" y="97"/>
                  </a:lnTo>
                  <a:lnTo>
                    <a:pt x="39" y="83"/>
                  </a:lnTo>
                  <a:lnTo>
                    <a:pt x="30" y="67"/>
                  </a:lnTo>
                  <a:lnTo>
                    <a:pt x="23" y="51"/>
                  </a:lnTo>
                  <a:lnTo>
                    <a:pt x="21" y="37"/>
                  </a:lnTo>
                  <a:lnTo>
                    <a:pt x="35" y="23"/>
                  </a:lnTo>
                  <a:lnTo>
                    <a:pt x="25" y="23"/>
                  </a:lnTo>
                  <a:lnTo>
                    <a:pt x="14" y="23"/>
                  </a:lnTo>
                  <a:lnTo>
                    <a:pt x="4" y="23"/>
                  </a:lnTo>
                  <a:lnTo>
                    <a:pt x="0" y="23"/>
                  </a:lnTo>
                  <a:lnTo>
                    <a:pt x="3" y="19"/>
                  </a:lnTo>
                  <a:lnTo>
                    <a:pt x="7" y="17"/>
                  </a:lnTo>
                  <a:lnTo>
                    <a:pt x="12" y="14"/>
                  </a:lnTo>
                  <a:lnTo>
                    <a:pt x="17" y="13"/>
                  </a:lnTo>
                  <a:lnTo>
                    <a:pt x="22" y="11"/>
                  </a:lnTo>
                  <a:lnTo>
                    <a:pt x="28" y="11"/>
                  </a:lnTo>
                  <a:lnTo>
                    <a:pt x="35" y="11"/>
                  </a:lnTo>
                  <a:lnTo>
                    <a:pt x="40" y="11"/>
                  </a:lnTo>
                  <a:lnTo>
                    <a:pt x="48" y="13"/>
                  </a:lnTo>
                  <a:lnTo>
                    <a:pt x="55" y="13"/>
                  </a:lnTo>
                  <a:lnTo>
                    <a:pt x="63" y="10"/>
                  </a:lnTo>
                  <a:lnTo>
                    <a:pt x="73" y="2"/>
                  </a:lnTo>
                  <a:lnTo>
                    <a:pt x="76" y="1"/>
                  </a:lnTo>
                  <a:lnTo>
                    <a:pt x="78" y="0"/>
                  </a:lnTo>
                  <a:lnTo>
                    <a:pt x="81" y="1"/>
                  </a:lnTo>
                  <a:lnTo>
                    <a:pt x="8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1" name="Freeform 75"/>
            <p:cNvSpPr>
              <a:spLocks/>
            </p:cNvSpPr>
            <p:nvPr/>
          </p:nvSpPr>
          <p:spPr bwMode="auto">
            <a:xfrm>
              <a:off x="2654" y="3051"/>
              <a:ext cx="308" cy="242"/>
            </a:xfrm>
            <a:custGeom>
              <a:avLst/>
              <a:gdLst>
                <a:gd name="T0" fmla="*/ 308 w 308"/>
                <a:gd name="T1" fmla="*/ 38 h 242"/>
                <a:gd name="T2" fmla="*/ 297 w 308"/>
                <a:gd name="T3" fmla="*/ 120 h 242"/>
                <a:gd name="T4" fmla="*/ 291 w 308"/>
                <a:gd name="T5" fmla="*/ 151 h 242"/>
                <a:gd name="T6" fmla="*/ 286 w 308"/>
                <a:gd name="T7" fmla="*/ 189 h 242"/>
                <a:gd name="T8" fmla="*/ 281 w 308"/>
                <a:gd name="T9" fmla="*/ 223 h 242"/>
                <a:gd name="T10" fmla="*/ 267 w 308"/>
                <a:gd name="T11" fmla="*/ 238 h 242"/>
                <a:gd name="T12" fmla="*/ 230 w 308"/>
                <a:gd name="T13" fmla="*/ 235 h 242"/>
                <a:gd name="T14" fmla="*/ 221 w 308"/>
                <a:gd name="T15" fmla="*/ 237 h 242"/>
                <a:gd name="T16" fmla="*/ 202 w 308"/>
                <a:gd name="T17" fmla="*/ 238 h 242"/>
                <a:gd name="T18" fmla="*/ 172 w 308"/>
                <a:gd name="T19" fmla="*/ 240 h 242"/>
                <a:gd name="T20" fmla="*/ 136 w 308"/>
                <a:gd name="T21" fmla="*/ 242 h 242"/>
                <a:gd name="T22" fmla="*/ 99 w 308"/>
                <a:gd name="T23" fmla="*/ 240 h 242"/>
                <a:gd name="T24" fmla="*/ 62 w 308"/>
                <a:gd name="T25" fmla="*/ 238 h 242"/>
                <a:gd name="T26" fmla="*/ 27 w 308"/>
                <a:gd name="T27" fmla="*/ 230 h 242"/>
                <a:gd name="T28" fmla="*/ 0 w 308"/>
                <a:gd name="T29" fmla="*/ 219 h 242"/>
                <a:gd name="T30" fmla="*/ 4 w 308"/>
                <a:gd name="T31" fmla="*/ 215 h 242"/>
                <a:gd name="T32" fmla="*/ 18 w 308"/>
                <a:gd name="T33" fmla="*/ 216 h 242"/>
                <a:gd name="T34" fmla="*/ 38 w 308"/>
                <a:gd name="T35" fmla="*/ 219 h 242"/>
                <a:gd name="T36" fmla="*/ 59 w 308"/>
                <a:gd name="T37" fmla="*/ 221 h 242"/>
                <a:gd name="T38" fmla="*/ 80 w 308"/>
                <a:gd name="T39" fmla="*/ 223 h 242"/>
                <a:gd name="T40" fmla="*/ 129 w 308"/>
                <a:gd name="T41" fmla="*/ 225 h 242"/>
                <a:gd name="T42" fmla="*/ 186 w 308"/>
                <a:gd name="T43" fmla="*/ 224 h 242"/>
                <a:gd name="T44" fmla="*/ 232 w 308"/>
                <a:gd name="T45" fmla="*/ 216 h 242"/>
                <a:gd name="T46" fmla="*/ 240 w 308"/>
                <a:gd name="T47" fmla="*/ 153 h 242"/>
                <a:gd name="T48" fmla="*/ 244 w 308"/>
                <a:gd name="T49" fmla="*/ 112 h 242"/>
                <a:gd name="T50" fmla="*/ 245 w 308"/>
                <a:gd name="T51" fmla="*/ 216 h 242"/>
                <a:gd name="T52" fmla="*/ 254 w 308"/>
                <a:gd name="T53" fmla="*/ 220 h 242"/>
                <a:gd name="T54" fmla="*/ 266 w 308"/>
                <a:gd name="T55" fmla="*/ 216 h 242"/>
                <a:gd name="T56" fmla="*/ 272 w 308"/>
                <a:gd name="T57" fmla="*/ 152 h 242"/>
                <a:gd name="T58" fmla="*/ 253 w 308"/>
                <a:gd name="T59" fmla="*/ 89 h 242"/>
                <a:gd name="T60" fmla="*/ 268 w 308"/>
                <a:gd name="T61" fmla="*/ 101 h 242"/>
                <a:gd name="T62" fmla="*/ 284 w 308"/>
                <a:gd name="T63" fmla="*/ 125 h 242"/>
                <a:gd name="T64" fmla="*/ 291 w 308"/>
                <a:gd name="T65" fmla="*/ 76 h 242"/>
                <a:gd name="T66" fmla="*/ 285 w 308"/>
                <a:gd name="T67" fmla="*/ 0 h 242"/>
                <a:gd name="T68" fmla="*/ 295 w 308"/>
                <a:gd name="T69" fmla="*/ 2 h 242"/>
                <a:gd name="T70" fmla="*/ 304 w 308"/>
                <a:gd name="T71" fmla="*/ 7 h 24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8" h="242">
                  <a:moveTo>
                    <a:pt x="304" y="7"/>
                  </a:moveTo>
                  <a:lnTo>
                    <a:pt x="308" y="38"/>
                  </a:lnTo>
                  <a:lnTo>
                    <a:pt x="303" y="81"/>
                  </a:lnTo>
                  <a:lnTo>
                    <a:pt x="297" y="120"/>
                  </a:lnTo>
                  <a:lnTo>
                    <a:pt x="293" y="136"/>
                  </a:lnTo>
                  <a:lnTo>
                    <a:pt x="291" y="151"/>
                  </a:lnTo>
                  <a:lnTo>
                    <a:pt x="289" y="169"/>
                  </a:lnTo>
                  <a:lnTo>
                    <a:pt x="286" y="189"/>
                  </a:lnTo>
                  <a:lnTo>
                    <a:pt x="284" y="210"/>
                  </a:lnTo>
                  <a:lnTo>
                    <a:pt x="281" y="223"/>
                  </a:lnTo>
                  <a:lnTo>
                    <a:pt x="275" y="231"/>
                  </a:lnTo>
                  <a:lnTo>
                    <a:pt x="267" y="238"/>
                  </a:lnTo>
                  <a:lnTo>
                    <a:pt x="257" y="240"/>
                  </a:lnTo>
                  <a:lnTo>
                    <a:pt x="230" y="235"/>
                  </a:lnTo>
                  <a:lnTo>
                    <a:pt x="227" y="235"/>
                  </a:lnTo>
                  <a:lnTo>
                    <a:pt x="221" y="237"/>
                  </a:lnTo>
                  <a:lnTo>
                    <a:pt x="212" y="237"/>
                  </a:lnTo>
                  <a:lnTo>
                    <a:pt x="202" y="238"/>
                  </a:lnTo>
                  <a:lnTo>
                    <a:pt x="188" y="239"/>
                  </a:lnTo>
                  <a:lnTo>
                    <a:pt x="172" y="240"/>
                  </a:lnTo>
                  <a:lnTo>
                    <a:pt x="154" y="240"/>
                  </a:lnTo>
                  <a:lnTo>
                    <a:pt x="136" y="242"/>
                  </a:lnTo>
                  <a:lnTo>
                    <a:pt x="118" y="242"/>
                  </a:lnTo>
                  <a:lnTo>
                    <a:pt x="99" y="240"/>
                  </a:lnTo>
                  <a:lnTo>
                    <a:pt x="80" y="239"/>
                  </a:lnTo>
                  <a:lnTo>
                    <a:pt x="62" y="238"/>
                  </a:lnTo>
                  <a:lnTo>
                    <a:pt x="44" y="234"/>
                  </a:lnTo>
                  <a:lnTo>
                    <a:pt x="27" y="230"/>
                  </a:lnTo>
                  <a:lnTo>
                    <a:pt x="13" y="225"/>
                  </a:lnTo>
                  <a:lnTo>
                    <a:pt x="0" y="219"/>
                  </a:lnTo>
                  <a:lnTo>
                    <a:pt x="2" y="216"/>
                  </a:lnTo>
                  <a:lnTo>
                    <a:pt x="4" y="215"/>
                  </a:lnTo>
                  <a:lnTo>
                    <a:pt x="11" y="215"/>
                  </a:lnTo>
                  <a:lnTo>
                    <a:pt x="18" y="216"/>
                  </a:lnTo>
                  <a:lnTo>
                    <a:pt x="27" y="217"/>
                  </a:lnTo>
                  <a:lnTo>
                    <a:pt x="38" y="219"/>
                  </a:lnTo>
                  <a:lnTo>
                    <a:pt x="48" y="220"/>
                  </a:lnTo>
                  <a:lnTo>
                    <a:pt x="59" y="221"/>
                  </a:lnTo>
                  <a:lnTo>
                    <a:pt x="64" y="221"/>
                  </a:lnTo>
                  <a:lnTo>
                    <a:pt x="80" y="223"/>
                  </a:lnTo>
                  <a:lnTo>
                    <a:pt x="102" y="224"/>
                  </a:lnTo>
                  <a:lnTo>
                    <a:pt x="129" y="225"/>
                  </a:lnTo>
                  <a:lnTo>
                    <a:pt x="158" y="225"/>
                  </a:lnTo>
                  <a:lnTo>
                    <a:pt x="186" y="224"/>
                  </a:lnTo>
                  <a:lnTo>
                    <a:pt x="212" y="221"/>
                  </a:lnTo>
                  <a:lnTo>
                    <a:pt x="232" y="216"/>
                  </a:lnTo>
                  <a:lnTo>
                    <a:pt x="238" y="188"/>
                  </a:lnTo>
                  <a:lnTo>
                    <a:pt x="240" y="153"/>
                  </a:lnTo>
                  <a:lnTo>
                    <a:pt x="241" y="124"/>
                  </a:lnTo>
                  <a:lnTo>
                    <a:pt x="244" y="112"/>
                  </a:lnTo>
                  <a:lnTo>
                    <a:pt x="249" y="116"/>
                  </a:lnTo>
                  <a:lnTo>
                    <a:pt x="245" y="216"/>
                  </a:lnTo>
                  <a:lnTo>
                    <a:pt x="249" y="219"/>
                  </a:lnTo>
                  <a:lnTo>
                    <a:pt x="254" y="220"/>
                  </a:lnTo>
                  <a:lnTo>
                    <a:pt x="261" y="219"/>
                  </a:lnTo>
                  <a:lnTo>
                    <a:pt x="266" y="216"/>
                  </a:lnTo>
                  <a:lnTo>
                    <a:pt x="274" y="189"/>
                  </a:lnTo>
                  <a:lnTo>
                    <a:pt x="272" y="152"/>
                  </a:lnTo>
                  <a:lnTo>
                    <a:pt x="266" y="116"/>
                  </a:lnTo>
                  <a:lnTo>
                    <a:pt x="253" y="89"/>
                  </a:lnTo>
                  <a:lnTo>
                    <a:pt x="259" y="90"/>
                  </a:lnTo>
                  <a:lnTo>
                    <a:pt x="268" y="101"/>
                  </a:lnTo>
                  <a:lnTo>
                    <a:pt x="277" y="113"/>
                  </a:lnTo>
                  <a:lnTo>
                    <a:pt x="284" y="125"/>
                  </a:lnTo>
                  <a:lnTo>
                    <a:pt x="288" y="111"/>
                  </a:lnTo>
                  <a:lnTo>
                    <a:pt x="291" y="76"/>
                  </a:lnTo>
                  <a:lnTo>
                    <a:pt x="293" y="34"/>
                  </a:lnTo>
                  <a:lnTo>
                    <a:pt x="285" y="0"/>
                  </a:lnTo>
                  <a:lnTo>
                    <a:pt x="290" y="0"/>
                  </a:lnTo>
                  <a:lnTo>
                    <a:pt x="295" y="2"/>
                  </a:lnTo>
                  <a:lnTo>
                    <a:pt x="300" y="4"/>
                  </a:lnTo>
                  <a:lnTo>
                    <a:pt x="30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2" name="Freeform 76"/>
            <p:cNvSpPr>
              <a:spLocks/>
            </p:cNvSpPr>
            <p:nvPr/>
          </p:nvSpPr>
          <p:spPr bwMode="auto">
            <a:xfrm>
              <a:off x="2649" y="3057"/>
              <a:ext cx="100" cy="74"/>
            </a:xfrm>
            <a:custGeom>
              <a:avLst/>
              <a:gdLst>
                <a:gd name="T0" fmla="*/ 16 w 100"/>
                <a:gd name="T1" fmla="*/ 19 h 74"/>
                <a:gd name="T2" fmla="*/ 10 w 100"/>
                <a:gd name="T3" fmla="*/ 44 h 74"/>
                <a:gd name="T4" fmla="*/ 16 w 100"/>
                <a:gd name="T5" fmla="*/ 66 h 74"/>
                <a:gd name="T6" fmla="*/ 31 w 100"/>
                <a:gd name="T7" fmla="*/ 39 h 74"/>
                <a:gd name="T8" fmla="*/ 40 w 100"/>
                <a:gd name="T9" fmla="*/ 0 h 74"/>
                <a:gd name="T10" fmla="*/ 41 w 100"/>
                <a:gd name="T11" fmla="*/ 21 h 74"/>
                <a:gd name="T12" fmla="*/ 40 w 100"/>
                <a:gd name="T13" fmla="*/ 53 h 74"/>
                <a:gd name="T14" fmla="*/ 43 w 100"/>
                <a:gd name="T15" fmla="*/ 53 h 74"/>
                <a:gd name="T16" fmla="*/ 46 w 100"/>
                <a:gd name="T17" fmla="*/ 55 h 74"/>
                <a:gd name="T18" fmla="*/ 61 w 100"/>
                <a:gd name="T19" fmla="*/ 30 h 74"/>
                <a:gd name="T20" fmla="*/ 69 w 100"/>
                <a:gd name="T21" fmla="*/ 5 h 74"/>
                <a:gd name="T22" fmla="*/ 75 w 100"/>
                <a:gd name="T23" fmla="*/ 18 h 74"/>
                <a:gd name="T24" fmla="*/ 73 w 100"/>
                <a:gd name="T25" fmla="*/ 44 h 74"/>
                <a:gd name="T26" fmla="*/ 89 w 100"/>
                <a:gd name="T27" fmla="*/ 32 h 74"/>
                <a:gd name="T28" fmla="*/ 96 w 100"/>
                <a:gd name="T29" fmla="*/ 5 h 74"/>
                <a:gd name="T30" fmla="*/ 99 w 100"/>
                <a:gd name="T31" fmla="*/ 10 h 74"/>
                <a:gd name="T32" fmla="*/ 100 w 100"/>
                <a:gd name="T33" fmla="*/ 21 h 74"/>
                <a:gd name="T34" fmla="*/ 94 w 100"/>
                <a:gd name="T35" fmla="*/ 39 h 74"/>
                <a:gd name="T36" fmla="*/ 84 w 100"/>
                <a:gd name="T37" fmla="*/ 53 h 74"/>
                <a:gd name="T38" fmla="*/ 76 w 100"/>
                <a:gd name="T39" fmla="*/ 53 h 74"/>
                <a:gd name="T40" fmla="*/ 67 w 100"/>
                <a:gd name="T41" fmla="*/ 51 h 74"/>
                <a:gd name="T42" fmla="*/ 67 w 100"/>
                <a:gd name="T43" fmla="*/ 48 h 74"/>
                <a:gd name="T44" fmla="*/ 64 w 100"/>
                <a:gd name="T45" fmla="*/ 47 h 74"/>
                <a:gd name="T46" fmla="*/ 57 w 100"/>
                <a:gd name="T47" fmla="*/ 57 h 74"/>
                <a:gd name="T48" fmla="*/ 45 w 100"/>
                <a:gd name="T49" fmla="*/ 65 h 74"/>
                <a:gd name="T50" fmla="*/ 39 w 100"/>
                <a:gd name="T51" fmla="*/ 65 h 74"/>
                <a:gd name="T52" fmla="*/ 32 w 100"/>
                <a:gd name="T53" fmla="*/ 62 h 74"/>
                <a:gd name="T54" fmla="*/ 23 w 100"/>
                <a:gd name="T55" fmla="*/ 71 h 74"/>
                <a:gd name="T56" fmla="*/ 10 w 100"/>
                <a:gd name="T57" fmla="*/ 73 h 74"/>
                <a:gd name="T58" fmla="*/ 4 w 100"/>
                <a:gd name="T59" fmla="*/ 68 h 74"/>
                <a:gd name="T60" fmla="*/ 0 w 100"/>
                <a:gd name="T61" fmla="*/ 59 h 74"/>
                <a:gd name="T62" fmla="*/ 7 w 100"/>
                <a:gd name="T63" fmla="*/ 27 h 74"/>
                <a:gd name="T64" fmla="*/ 10 w 100"/>
                <a:gd name="T65" fmla="*/ 0 h 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0" h="74">
                  <a:moveTo>
                    <a:pt x="13" y="0"/>
                  </a:moveTo>
                  <a:lnTo>
                    <a:pt x="16" y="19"/>
                  </a:lnTo>
                  <a:lnTo>
                    <a:pt x="14" y="33"/>
                  </a:lnTo>
                  <a:lnTo>
                    <a:pt x="10" y="44"/>
                  </a:lnTo>
                  <a:lnTo>
                    <a:pt x="9" y="59"/>
                  </a:lnTo>
                  <a:lnTo>
                    <a:pt x="16" y="66"/>
                  </a:lnTo>
                  <a:lnTo>
                    <a:pt x="26" y="57"/>
                  </a:lnTo>
                  <a:lnTo>
                    <a:pt x="31" y="39"/>
                  </a:lnTo>
                  <a:lnTo>
                    <a:pt x="35" y="18"/>
                  </a:lnTo>
                  <a:lnTo>
                    <a:pt x="40" y="0"/>
                  </a:lnTo>
                  <a:lnTo>
                    <a:pt x="41" y="6"/>
                  </a:lnTo>
                  <a:lnTo>
                    <a:pt x="41" y="21"/>
                  </a:lnTo>
                  <a:lnTo>
                    <a:pt x="41" y="39"/>
                  </a:lnTo>
                  <a:lnTo>
                    <a:pt x="40" y="53"/>
                  </a:lnTo>
                  <a:lnTo>
                    <a:pt x="41" y="53"/>
                  </a:lnTo>
                  <a:lnTo>
                    <a:pt x="43" y="53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55" y="43"/>
                  </a:lnTo>
                  <a:lnTo>
                    <a:pt x="61" y="30"/>
                  </a:lnTo>
                  <a:lnTo>
                    <a:pt x="64" y="18"/>
                  </a:lnTo>
                  <a:lnTo>
                    <a:pt x="69" y="5"/>
                  </a:lnTo>
                  <a:lnTo>
                    <a:pt x="73" y="9"/>
                  </a:lnTo>
                  <a:lnTo>
                    <a:pt x="75" y="18"/>
                  </a:lnTo>
                  <a:lnTo>
                    <a:pt x="75" y="30"/>
                  </a:lnTo>
                  <a:lnTo>
                    <a:pt x="73" y="44"/>
                  </a:lnTo>
                  <a:lnTo>
                    <a:pt x="81" y="42"/>
                  </a:lnTo>
                  <a:lnTo>
                    <a:pt x="89" y="32"/>
                  </a:lnTo>
                  <a:lnTo>
                    <a:pt x="94" y="18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9" y="10"/>
                  </a:lnTo>
                  <a:lnTo>
                    <a:pt x="100" y="16"/>
                  </a:lnTo>
                  <a:lnTo>
                    <a:pt x="100" y="21"/>
                  </a:lnTo>
                  <a:lnTo>
                    <a:pt x="98" y="30"/>
                  </a:lnTo>
                  <a:lnTo>
                    <a:pt x="94" y="39"/>
                  </a:lnTo>
                  <a:lnTo>
                    <a:pt x="90" y="47"/>
                  </a:lnTo>
                  <a:lnTo>
                    <a:pt x="84" y="53"/>
                  </a:lnTo>
                  <a:lnTo>
                    <a:pt x="80" y="53"/>
                  </a:lnTo>
                  <a:lnTo>
                    <a:pt x="76" y="53"/>
                  </a:lnTo>
                  <a:lnTo>
                    <a:pt x="71" y="52"/>
                  </a:lnTo>
                  <a:lnTo>
                    <a:pt x="67" y="51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6" y="48"/>
                  </a:lnTo>
                  <a:lnTo>
                    <a:pt x="64" y="47"/>
                  </a:lnTo>
                  <a:lnTo>
                    <a:pt x="61" y="52"/>
                  </a:lnTo>
                  <a:lnTo>
                    <a:pt x="57" y="57"/>
                  </a:lnTo>
                  <a:lnTo>
                    <a:pt x="52" y="62"/>
                  </a:lnTo>
                  <a:lnTo>
                    <a:pt x="45" y="65"/>
                  </a:lnTo>
                  <a:lnTo>
                    <a:pt x="41" y="65"/>
                  </a:lnTo>
                  <a:lnTo>
                    <a:pt x="39" y="65"/>
                  </a:lnTo>
                  <a:lnTo>
                    <a:pt x="35" y="65"/>
                  </a:lnTo>
                  <a:lnTo>
                    <a:pt x="32" y="62"/>
                  </a:lnTo>
                  <a:lnTo>
                    <a:pt x="27" y="66"/>
                  </a:lnTo>
                  <a:lnTo>
                    <a:pt x="23" y="71"/>
                  </a:lnTo>
                  <a:lnTo>
                    <a:pt x="17" y="74"/>
                  </a:lnTo>
                  <a:lnTo>
                    <a:pt x="10" y="73"/>
                  </a:lnTo>
                  <a:lnTo>
                    <a:pt x="7" y="70"/>
                  </a:lnTo>
                  <a:lnTo>
                    <a:pt x="4" y="68"/>
                  </a:lnTo>
                  <a:lnTo>
                    <a:pt x="2" y="64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7" y="27"/>
                  </a:lnTo>
                  <a:lnTo>
                    <a:pt x="8" y="14"/>
                  </a:lnTo>
                  <a:lnTo>
                    <a:pt x="10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3" name="Freeform 77"/>
            <p:cNvSpPr>
              <a:spLocks/>
            </p:cNvSpPr>
            <p:nvPr/>
          </p:nvSpPr>
          <p:spPr bwMode="auto">
            <a:xfrm>
              <a:off x="2756" y="3049"/>
              <a:ext cx="202" cy="27"/>
            </a:xfrm>
            <a:custGeom>
              <a:avLst/>
              <a:gdLst>
                <a:gd name="T0" fmla="*/ 200 w 202"/>
                <a:gd name="T1" fmla="*/ 13 h 27"/>
                <a:gd name="T2" fmla="*/ 193 w 202"/>
                <a:gd name="T3" fmla="*/ 15 h 27"/>
                <a:gd name="T4" fmla="*/ 183 w 202"/>
                <a:gd name="T5" fmla="*/ 18 h 27"/>
                <a:gd name="T6" fmla="*/ 169 w 202"/>
                <a:gd name="T7" fmla="*/ 20 h 27"/>
                <a:gd name="T8" fmla="*/ 152 w 202"/>
                <a:gd name="T9" fmla="*/ 23 h 27"/>
                <a:gd name="T10" fmla="*/ 134 w 202"/>
                <a:gd name="T11" fmla="*/ 26 h 27"/>
                <a:gd name="T12" fmla="*/ 115 w 202"/>
                <a:gd name="T13" fmla="*/ 27 h 27"/>
                <a:gd name="T14" fmla="*/ 97 w 202"/>
                <a:gd name="T15" fmla="*/ 27 h 27"/>
                <a:gd name="T16" fmla="*/ 79 w 202"/>
                <a:gd name="T17" fmla="*/ 26 h 27"/>
                <a:gd name="T18" fmla="*/ 77 w 202"/>
                <a:gd name="T19" fmla="*/ 26 h 27"/>
                <a:gd name="T20" fmla="*/ 70 w 202"/>
                <a:gd name="T21" fmla="*/ 24 h 27"/>
                <a:gd name="T22" fmla="*/ 61 w 202"/>
                <a:gd name="T23" fmla="*/ 23 h 27"/>
                <a:gd name="T24" fmla="*/ 50 w 202"/>
                <a:gd name="T25" fmla="*/ 20 h 27"/>
                <a:gd name="T26" fmla="*/ 36 w 202"/>
                <a:gd name="T27" fmla="*/ 19 h 27"/>
                <a:gd name="T28" fmla="*/ 23 w 202"/>
                <a:gd name="T29" fmla="*/ 15 h 27"/>
                <a:gd name="T30" fmla="*/ 10 w 202"/>
                <a:gd name="T31" fmla="*/ 13 h 27"/>
                <a:gd name="T32" fmla="*/ 0 w 202"/>
                <a:gd name="T33" fmla="*/ 9 h 27"/>
                <a:gd name="T34" fmla="*/ 12 w 202"/>
                <a:gd name="T35" fmla="*/ 9 h 27"/>
                <a:gd name="T36" fmla="*/ 25 w 202"/>
                <a:gd name="T37" fmla="*/ 9 h 27"/>
                <a:gd name="T38" fmla="*/ 38 w 202"/>
                <a:gd name="T39" fmla="*/ 10 h 27"/>
                <a:gd name="T40" fmla="*/ 51 w 202"/>
                <a:gd name="T41" fmla="*/ 10 h 27"/>
                <a:gd name="T42" fmla="*/ 64 w 202"/>
                <a:gd name="T43" fmla="*/ 13 h 27"/>
                <a:gd name="T44" fmla="*/ 75 w 202"/>
                <a:gd name="T45" fmla="*/ 14 h 27"/>
                <a:gd name="T46" fmla="*/ 88 w 202"/>
                <a:gd name="T47" fmla="*/ 15 h 27"/>
                <a:gd name="T48" fmla="*/ 100 w 202"/>
                <a:gd name="T49" fmla="*/ 17 h 27"/>
                <a:gd name="T50" fmla="*/ 109 w 202"/>
                <a:gd name="T51" fmla="*/ 15 h 27"/>
                <a:gd name="T52" fmla="*/ 119 w 202"/>
                <a:gd name="T53" fmla="*/ 14 h 27"/>
                <a:gd name="T54" fmla="*/ 128 w 202"/>
                <a:gd name="T55" fmla="*/ 13 h 27"/>
                <a:gd name="T56" fmla="*/ 138 w 202"/>
                <a:gd name="T57" fmla="*/ 11 h 27"/>
                <a:gd name="T58" fmla="*/ 150 w 202"/>
                <a:gd name="T59" fmla="*/ 9 h 27"/>
                <a:gd name="T60" fmla="*/ 163 w 202"/>
                <a:gd name="T61" fmla="*/ 6 h 27"/>
                <a:gd name="T62" fmla="*/ 177 w 202"/>
                <a:gd name="T63" fmla="*/ 4 h 27"/>
                <a:gd name="T64" fmla="*/ 192 w 202"/>
                <a:gd name="T65" fmla="*/ 0 h 27"/>
                <a:gd name="T66" fmla="*/ 196 w 202"/>
                <a:gd name="T67" fmla="*/ 1 h 27"/>
                <a:gd name="T68" fmla="*/ 200 w 202"/>
                <a:gd name="T69" fmla="*/ 4 h 27"/>
                <a:gd name="T70" fmla="*/ 202 w 202"/>
                <a:gd name="T71" fmla="*/ 9 h 27"/>
                <a:gd name="T72" fmla="*/ 200 w 202"/>
                <a:gd name="T73" fmla="*/ 13 h 2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2" h="27">
                  <a:moveTo>
                    <a:pt x="200" y="13"/>
                  </a:moveTo>
                  <a:lnTo>
                    <a:pt x="193" y="15"/>
                  </a:lnTo>
                  <a:lnTo>
                    <a:pt x="183" y="18"/>
                  </a:lnTo>
                  <a:lnTo>
                    <a:pt x="169" y="20"/>
                  </a:lnTo>
                  <a:lnTo>
                    <a:pt x="152" y="23"/>
                  </a:lnTo>
                  <a:lnTo>
                    <a:pt x="134" y="26"/>
                  </a:lnTo>
                  <a:lnTo>
                    <a:pt x="115" y="27"/>
                  </a:lnTo>
                  <a:lnTo>
                    <a:pt x="97" y="27"/>
                  </a:lnTo>
                  <a:lnTo>
                    <a:pt x="79" y="26"/>
                  </a:lnTo>
                  <a:lnTo>
                    <a:pt x="77" y="26"/>
                  </a:lnTo>
                  <a:lnTo>
                    <a:pt x="70" y="24"/>
                  </a:lnTo>
                  <a:lnTo>
                    <a:pt x="61" y="23"/>
                  </a:lnTo>
                  <a:lnTo>
                    <a:pt x="50" y="20"/>
                  </a:lnTo>
                  <a:lnTo>
                    <a:pt x="36" y="19"/>
                  </a:lnTo>
                  <a:lnTo>
                    <a:pt x="23" y="15"/>
                  </a:lnTo>
                  <a:lnTo>
                    <a:pt x="10" y="13"/>
                  </a:lnTo>
                  <a:lnTo>
                    <a:pt x="0" y="9"/>
                  </a:lnTo>
                  <a:lnTo>
                    <a:pt x="12" y="9"/>
                  </a:lnTo>
                  <a:lnTo>
                    <a:pt x="25" y="9"/>
                  </a:lnTo>
                  <a:lnTo>
                    <a:pt x="38" y="10"/>
                  </a:lnTo>
                  <a:lnTo>
                    <a:pt x="51" y="10"/>
                  </a:lnTo>
                  <a:lnTo>
                    <a:pt x="64" y="13"/>
                  </a:lnTo>
                  <a:lnTo>
                    <a:pt x="75" y="14"/>
                  </a:lnTo>
                  <a:lnTo>
                    <a:pt x="88" y="15"/>
                  </a:lnTo>
                  <a:lnTo>
                    <a:pt x="100" y="17"/>
                  </a:lnTo>
                  <a:lnTo>
                    <a:pt x="109" y="15"/>
                  </a:lnTo>
                  <a:lnTo>
                    <a:pt x="119" y="14"/>
                  </a:lnTo>
                  <a:lnTo>
                    <a:pt x="128" y="13"/>
                  </a:lnTo>
                  <a:lnTo>
                    <a:pt x="138" y="11"/>
                  </a:lnTo>
                  <a:lnTo>
                    <a:pt x="150" y="9"/>
                  </a:lnTo>
                  <a:lnTo>
                    <a:pt x="163" y="6"/>
                  </a:lnTo>
                  <a:lnTo>
                    <a:pt x="177" y="4"/>
                  </a:lnTo>
                  <a:lnTo>
                    <a:pt x="192" y="0"/>
                  </a:lnTo>
                  <a:lnTo>
                    <a:pt x="196" y="1"/>
                  </a:lnTo>
                  <a:lnTo>
                    <a:pt x="200" y="4"/>
                  </a:lnTo>
                  <a:lnTo>
                    <a:pt x="202" y="9"/>
                  </a:lnTo>
                  <a:lnTo>
                    <a:pt x="20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4" name="Freeform 78"/>
            <p:cNvSpPr>
              <a:spLocks/>
            </p:cNvSpPr>
            <p:nvPr/>
          </p:nvSpPr>
          <p:spPr bwMode="auto">
            <a:xfrm>
              <a:off x="2182" y="3078"/>
              <a:ext cx="80" cy="68"/>
            </a:xfrm>
            <a:custGeom>
              <a:avLst/>
              <a:gdLst>
                <a:gd name="T0" fmla="*/ 27 w 80"/>
                <a:gd name="T1" fmla="*/ 2 h 68"/>
                <a:gd name="T2" fmla="*/ 26 w 80"/>
                <a:gd name="T3" fmla="*/ 4 h 68"/>
                <a:gd name="T4" fmla="*/ 20 w 80"/>
                <a:gd name="T5" fmla="*/ 7 h 68"/>
                <a:gd name="T6" fmla="*/ 13 w 80"/>
                <a:gd name="T7" fmla="*/ 11 h 68"/>
                <a:gd name="T8" fmla="*/ 9 w 80"/>
                <a:gd name="T9" fmla="*/ 17 h 68"/>
                <a:gd name="T10" fmla="*/ 9 w 80"/>
                <a:gd name="T11" fmla="*/ 27 h 68"/>
                <a:gd name="T12" fmla="*/ 15 w 80"/>
                <a:gd name="T13" fmla="*/ 34 h 68"/>
                <a:gd name="T14" fmla="*/ 23 w 80"/>
                <a:gd name="T15" fmla="*/ 35 h 68"/>
                <a:gd name="T16" fmla="*/ 36 w 80"/>
                <a:gd name="T17" fmla="*/ 32 h 68"/>
                <a:gd name="T18" fmla="*/ 43 w 80"/>
                <a:gd name="T19" fmla="*/ 26 h 68"/>
                <a:gd name="T20" fmla="*/ 49 w 80"/>
                <a:gd name="T21" fmla="*/ 20 h 68"/>
                <a:gd name="T22" fmla="*/ 56 w 80"/>
                <a:gd name="T23" fmla="*/ 17 h 68"/>
                <a:gd name="T24" fmla="*/ 65 w 80"/>
                <a:gd name="T25" fmla="*/ 18 h 68"/>
                <a:gd name="T26" fmla="*/ 74 w 80"/>
                <a:gd name="T27" fmla="*/ 29 h 68"/>
                <a:gd name="T28" fmla="*/ 79 w 80"/>
                <a:gd name="T29" fmla="*/ 41 h 68"/>
                <a:gd name="T30" fmla="*/ 80 w 80"/>
                <a:gd name="T31" fmla="*/ 56 h 68"/>
                <a:gd name="T32" fmla="*/ 79 w 80"/>
                <a:gd name="T33" fmla="*/ 68 h 68"/>
                <a:gd name="T34" fmla="*/ 77 w 80"/>
                <a:gd name="T35" fmla="*/ 61 h 68"/>
                <a:gd name="T36" fmla="*/ 74 w 80"/>
                <a:gd name="T37" fmla="*/ 48 h 68"/>
                <a:gd name="T38" fmla="*/ 67 w 80"/>
                <a:gd name="T39" fmla="*/ 36 h 68"/>
                <a:gd name="T40" fmla="*/ 57 w 80"/>
                <a:gd name="T41" fmla="*/ 27 h 68"/>
                <a:gd name="T42" fmla="*/ 54 w 80"/>
                <a:gd name="T43" fmla="*/ 29 h 68"/>
                <a:gd name="T44" fmla="*/ 50 w 80"/>
                <a:gd name="T45" fmla="*/ 30 h 68"/>
                <a:gd name="T46" fmla="*/ 47 w 80"/>
                <a:gd name="T47" fmla="*/ 34 h 68"/>
                <a:gd name="T48" fmla="*/ 43 w 80"/>
                <a:gd name="T49" fmla="*/ 38 h 68"/>
                <a:gd name="T50" fmla="*/ 38 w 80"/>
                <a:gd name="T51" fmla="*/ 41 h 68"/>
                <a:gd name="T52" fmla="*/ 31 w 80"/>
                <a:gd name="T53" fmla="*/ 44 h 68"/>
                <a:gd name="T54" fmla="*/ 23 w 80"/>
                <a:gd name="T55" fmla="*/ 47 h 68"/>
                <a:gd name="T56" fmla="*/ 15 w 80"/>
                <a:gd name="T57" fmla="*/ 47 h 68"/>
                <a:gd name="T58" fmla="*/ 9 w 80"/>
                <a:gd name="T59" fmla="*/ 44 h 68"/>
                <a:gd name="T60" fmla="*/ 6 w 80"/>
                <a:gd name="T61" fmla="*/ 40 h 68"/>
                <a:gd name="T62" fmla="*/ 3 w 80"/>
                <a:gd name="T63" fmla="*/ 36 h 68"/>
                <a:gd name="T64" fmla="*/ 0 w 80"/>
                <a:gd name="T65" fmla="*/ 31 h 68"/>
                <a:gd name="T66" fmla="*/ 0 w 80"/>
                <a:gd name="T67" fmla="*/ 25 h 68"/>
                <a:gd name="T68" fmla="*/ 0 w 80"/>
                <a:gd name="T69" fmla="*/ 18 h 68"/>
                <a:gd name="T70" fmla="*/ 2 w 80"/>
                <a:gd name="T71" fmla="*/ 13 h 68"/>
                <a:gd name="T72" fmla="*/ 6 w 80"/>
                <a:gd name="T73" fmla="*/ 7 h 68"/>
                <a:gd name="T74" fmla="*/ 11 w 80"/>
                <a:gd name="T75" fmla="*/ 3 h 68"/>
                <a:gd name="T76" fmla="*/ 16 w 80"/>
                <a:gd name="T77" fmla="*/ 0 h 68"/>
                <a:gd name="T78" fmla="*/ 21 w 80"/>
                <a:gd name="T79" fmla="*/ 0 h 68"/>
                <a:gd name="T80" fmla="*/ 27 w 80"/>
                <a:gd name="T81" fmla="*/ 2 h 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0" h="68">
                  <a:moveTo>
                    <a:pt x="27" y="2"/>
                  </a:moveTo>
                  <a:lnTo>
                    <a:pt x="26" y="4"/>
                  </a:lnTo>
                  <a:lnTo>
                    <a:pt x="20" y="7"/>
                  </a:lnTo>
                  <a:lnTo>
                    <a:pt x="13" y="11"/>
                  </a:lnTo>
                  <a:lnTo>
                    <a:pt x="9" y="17"/>
                  </a:lnTo>
                  <a:lnTo>
                    <a:pt x="9" y="27"/>
                  </a:lnTo>
                  <a:lnTo>
                    <a:pt x="15" y="34"/>
                  </a:lnTo>
                  <a:lnTo>
                    <a:pt x="23" y="35"/>
                  </a:lnTo>
                  <a:lnTo>
                    <a:pt x="36" y="32"/>
                  </a:lnTo>
                  <a:lnTo>
                    <a:pt x="43" y="26"/>
                  </a:lnTo>
                  <a:lnTo>
                    <a:pt x="49" y="20"/>
                  </a:lnTo>
                  <a:lnTo>
                    <a:pt x="56" y="17"/>
                  </a:lnTo>
                  <a:lnTo>
                    <a:pt x="65" y="18"/>
                  </a:lnTo>
                  <a:lnTo>
                    <a:pt x="74" y="29"/>
                  </a:lnTo>
                  <a:lnTo>
                    <a:pt x="79" y="41"/>
                  </a:lnTo>
                  <a:lnTo>
                    <a:pt x="80" y="56"/>
                  </a:lnTo>
                  <a:lnTo>
                    <a:pt x="79" y="68"/>
                  </a:lnTo>
                  <a:lnTo>
                    <a:pt x="77" y="61"/>
                  </a:lnTo>
                  <a:lnTo>
                    <a:pt x="74" y="48"/>
                  </a:lnTo>
                  <a:lnTo>
                    <a:pt x="67" y="36"/>
                  </a:lnTo>
                  <a:lnTo>
                    <a:pt x="57" y="27"/>
                  </a:lnTo>
                  <a:lnTo>
                    <a:pt x="54" y="29"/>
                  </a:lnTo>
                  <a:lnTo>
                    <a:pt x="50" y="30"/>
                  </a:lnTo>
                  <a:lnTo>
                    <a:pt x="47" y="34"/>
                  </a:lnTo>
                  <a:lnTo>
                    <a:pt x="43" y="38"/>
                  </a:lnTo>
                  <a:lnTo>
                    <a:pt x="38" y="41"/>
                  </a:lnTo>
                  <a:lnTo>
                    <a:pt x="31" y="44"/>
                  </a:lnTo>
                  <a:lnTo>
                    <a:pt x="23" y="47"/>
                  </a:lnTo>
                  <a:lnTo>
                    <a:pt x="15" y="47"/>
                  </a:lnTo>
                  <a:lnTo>
                    <a:pt x="9" y="44"/>
                  </a:lnTo>
                  <a:lnTo>
                    <a:pt x="6" y="40"/>
                  </a:lnTo>
                  <a:lnTo>
                    <a:pt x="3" y="36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6" y="7"/>
                  </a:lnTo>
                  <a:lnTo>
                    <a:pt x="11" y="3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5" name="Freeform 79"/>
            <p:cNvSpPr>
              <a:spLocks/>
            </p:cNvSpPr>
            <p:nvPr/>
          </p:nvSpPr>
          <p:spPr bwMode="auto">
            <a:xfrm>
              <a:off x="3937" y="3099"/>
              <a:ext cx="70" cy="145"/>
            </a:xfrm>
            <a:custGeom>
              <a:avLst/>
              <a:gdLst>
                <a:gd name="T0" fmla="*/ 64 w 70"/>
                <a:gd name="T1" fmla="*/ 126 h 145"/>
                <a:gd name="T2" fmla="*/ 65 w 70"/>
                <a:gd name="T3" fmla="*/ 145 h 145"/>
                <a:gd name="T4" fmla="*/ 5 w 70"/>
                <a:gd name="T5" fmla="*/ 49 h 145"/>
                <a:gd name="T6" fmla="*/ 4 w 70"/>
                <a:gd name="T7" fmla="*/ 45 h 145"/>
                <a:gd name="T8" fmla="*/ 2 w 70"/>
                <a:gd name="T9" fmla="*/ 37 h 145"/>
                <a:gd name="T10" fmla="*/ 0 w 70"/>
                <a:gd name="T11" fmla="*/ 31 h 145"/>
                <a:gd name="T12" fmla="*/ 0 w 70"/>
                <a:gd name="T13" fmla="*/ 28 h 145"/>
                <a:gd name="T14" fmla="*/ 1 w 70"/>
                <a:gd name="T15" fmla="*/ 19 h 145"/>
                <a:gd name="T16" fmla="*/ 4 w 70"/>
                <a:gd name="T17" fmla="*/ 10 h 145"/>
                <a:gd name="T18" fmla="*/ 8 w 70"/>
                <a:gd name="T19" fmla="*/ 2 h 145"/>
                <a:gd name="T20" fmla="*/ 15 w 70"/>
                <a:gd name="T21" fmla="*/ 0 h 145"/>
                <a:gd name="T22" fmla="*/ 24 w 70"/>
                <a:gd name="T23" fmla="*/ 1 h 145"/>
                <a:gd name="T24" fmla="*/ 31 w 70"/>
                <a:gd name="T25" fmla="*/ 1 h 145"/>
                <a:gd name="T26" fmla="*/ 36 w 70"/>
                <a:gd name="T27" fmla="*/ 5 h 145"/>
                <a:gd name="T28" fmla="*/ 40 w 70"/>
                <a:gd name="T29" fmla="*/ 10 h 145"/>
                <a:gd name="T30" fmla="*/ 43 w 70"/>
                <a:gd name="T31" fmla="*/ 15 h 145"/>
                <a:gd name="T32" fmla="*/ 51 w 70"/>
                <a:gd name="T33" fmla="*/ 28 h 145"/>
                <a:gd name="T34" fmla="*/ 60 w 70"/>
                <a:gd name="T35" fmla="*/ 44 h 145"/>
                <a:gd name="T36" fmla="*/ 69 w 70"/>
                <a:gd name="T37" fmla="*/ 58 h 145"/>
                <a:gd name="T38" fmla="*/ 70 w 70"/>
                <a:gd name="T39" fmla="*/ 80 h 145"/>
                <a:gd name="T40" fmla="*/ 25 w 70"/>
                <a:gd name="T41" fmla="*/ 14 h 145"/>
                <a:gd name="T42" fmla="*/ 18 w 70"/>
                <a:gd name="T43" fmla="*/ 15 h 145"/>
                <a:gd name="T44" fmla="*/ 14 w 70"/>
                <a:gd name="T45" fmla="*/ 20 h 145"/>
                <a:gd name="T46" fmla="*/ 13 w 70"/>
                <a:gd name="T47" fmla="*/ 28 h 145"/>
                <a:gd name="T48" fmla="*/ 14 w 70"/>
                <a:gd name="T49" fmla="*/ 36 h 145"/>
                <a:gd name="T50" fmla="*/ 64 w 70"/>
                <a:gd name="T51" fmla="*/ 126 h 1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0" h="145">
                  <a:moveTo>
                    <a:pt x="64" y="126"/>
                  </a:moveTo>
                  <a:lnTo>
                    <a:pt x="65" y="145"/>
                  </a:lnTo>
                  <a:lnTo>
                    <a:pt x="5" y="49"/>
                  </a:lnTo>
                  <a:lnTo>
                    <a:pt x="4" y="45"/>
                  </a:lnTo>
                  <a:lnTo>
                    <a:pt x="2" y="37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4" y="10"/>
                  </a:lnTo>
                  <a:lnTo>
                    <a:pt x="8" y="2"/>
                  </a:lnTo>
                  <a:lnTo>
                    <a:pt x="15" y="0"/>
                  </a:lnTo>
                  <a:lnTo>
                    <a:pt x="24" y="1"/>
                  </a:lnTo>
                  <a:lnTo>
                    <a:pt x="31" y="1"/>
                  </a:lnTo>
                  <a:lnTo>
                    <a:pt x="36" y="5"/>
                  </a:lnTo>
                  <a:lnTo>
                    <a:pt x="40" y="10"/>
                  </a:lnTo>
                  <a:lnTo>
                    <a:pt x="43" y="15"/>
                  </a:lnTo>
                  <a:lnTo>
                    <a:pt x="51" y="28"/>
                  </a:lnTo>
                  <a:lnTo>
                    <a:pt x="60" y="44"/>
                  </a:lnTo>
                  <a:lnTo>
                    <a:pt x="69" y="58"/>
                  </a:lnTo>
                  <a:lnTo>
                    <a:pt x="70" y="80"/>
                  </a:lnTo>
                  <a:lnTo>
                    <a:pt x="25" y="14"/>
                  </a:lnTo>
                  <a:lnTo>
                    <a:pt x="18" y="15"/>
                  </a:lnTo>
                  <a:lnTo>
                    <a:pt x="14" y="20"/>
                  </a:lnTo>
                  <a:lnTo>
                    <a:pt x="13" y="28"/>
                  </a:lnTo>
                  <a:lnTo>
                    <a:pt x="14" y="36"/>
                  </a:lnTo>
                  <a:lnTo>
                    <a:pt x="64" y="1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6" name="Freeform 80"/>
            <p:cNvSpPr>
              <a:spLocks/>
            </p:cNvSpPr>
            <p:nvPr/>
          </p:nvSpPr>
          <p:spPr bwMode="auto">
            <a:xfrm>
              <a:off x="2386" y="3105"/>
              <a:ext cx="497" cy="52"/>
            </a:xfrm>
            <a:custGeom>
              <a:avLst/>
              <a:gdLst>
                <a:gd name="T0" fmla="*/ 134 w 497"/>
                <a:gd name="T1" fmla="*/ 7 h 52"/>
                <a:gd name="T2" fmla="*/ 136 w 497"/>
                <a:gd name="T3" fmla="*/ 7 h 52"/>
                <a:gd name="T4" fmla="*/ 143 w 497"/>
                <a:gd name="T5" fmla="*/ 8 h 52"/>
                <a:gd name="T6" fmla="*/ 153 w 497"/>
                <a:gd name="T7" fmla="*/ 9 h 52"/>
                <a:gd name="T8" fmla="*/ 168 w 497"/>
                <a:gd name="T9" fmla="*/ 12 h 52"/>
                <a:gd name="T10" fmla="*/ 188 w 497"/>
                <a:gd name="T11" fmla="*/ 16 h 52"/>
                <a:gd name="T12" fmla="*/ 211 w 497"/>
                <a:gd name="T13" fmla="*/ 21 h 52"/>
                <a:gd name="T14" fmla="*/ 239 w 497"/>
                <a:gd name="T15" fmla="*/ 29 h 52"/>
                <a:gd name="T16" fmla="*/ 271 w 497"/>
                <a:gd name="T17" fmla="*/ 36 h 52"/>
                <a:gd name="T18" fmla="*/ 493 w 497"/>
                <a:gd name="T19" fmla="*/ 35 h 52"/>
                <a:gd name="T20" fmla="*/ 494 w 497"/>
                <a:gd name="T21" fmla="*/ 36 h 52"/>
                <a:gd name="T22" fmla="*/ 495 w 497"/>
                <a:gd name="T23" fmla="*/ 36 h 52"/>
                <a:gd name="T24" fmla="*/ 497 w 497"/>
                <a:gd name="T25" fmla="*/ 38 h 52"/>
                <a:gd name="T26" fmla="*/ 497 w 497"/>
                <a:gd name="T27" fmla="*/ 39 h 52"/>
                <a:gd name="T28" fmla="*/ 477 w 497"/>
                <a:gd name="T29" fmla="*/ 41 h 52"/>
                <a:gd name="T30" fmla="*/ 458 w 497"/>
                <a:gd name="T31" fmla="*/ 44 h 52"/>
                <a:gd name="T32" fmla="*/ 438 w 497"/>
                <a:gd name="T33" fmla="*/ 47 h 52"/>
                <a:gd name="T34" fmla="*/ 418 w 497"/>
                <a:gd name="T35" fmla="*/ 48 h 52"/>
                <a:gd name="T36" fmla="*/ 398 w 497"/>
                <a:gd name="T37" fmla="*/ 49 h 52"/>
                <a:gd name="T38" fmla="*/ 379 w 497"/>
                <a:gd name="T39" fmla="*/ 50 h 52"/>
                <a:gd name="T40" fmla="*/ 361 w 497"/>
                <a:gd name="T41" fmla="*/ 50 h 52"/>
                <a:gd name="T42" fmla="*/ 343 w 497"/>
                <a:gd name="T43" fmla="*/ 52 h 52"/>
                <a:gd name="T44" fmla="*/ 326 w 497"/>
                <a:gd name="T45" fmla="*/ 52 h 52"/>
                <a:gd name="T46" fmla="*/ 312 w 497"/>
                <a:gd name="T47" fmla="*/ 52 h 52"/>
                <a:gd name="T48" fmla="*/ 298 w 497"/>
                <a:gd name="T49" fmla="*/ 52 h 52"/>
                <a:gd name="T50" fmla="*/ 286 w 497"/>
                <a:gd name="T51" fmla="*/ 52 h 52"/>
                <a:gd name="T52" fmla="*/ 277 w 497"/>
                <a:gd name="T53" fmla="*/ 52 h 52"/>
                <a:gd name="T54" fmla="*/ 271 w 497"/>
                <a:gd name="T55" fmla="*/ 52 h 52"/>
                <a:gd name="T56" fmla="*/ 266 w 497"/>
                <a:gd name="T57" fmla="*/ 52 h 52"/>
                <a:gd name="T58" fmla="*/ 265 w 497"/>
                <a:gd name="T59" fmla="*/ 52 h 52"/>
                <a:gd name="T60" fmla="*/ 245 w 497"/>
                <a:gd name="T61" fmla="*/ 45 h 52"/>
                <a:gd name="T62" fmla="*/ 226 w 497"/>
                <a:gd name="T63" fmla="*/ 40 h 52"/>
                <a:gd name="T64" fmla="*/ 208 w 497"/>
                <a:gd name="T65" fmla="*/ 35 h 52"/>
                <a:gd name="T66" fmla="*/ 190 w 497"/>
                <a:gd name="T67" fmla="*/ 30 h 52"/>
                <a:gd name="T68" fmla="*/ 172 w 497"/>
                <a:gd name="T69" fmla="*/ 26 h 52"/>
                <a:gd name="T70" fmla="*/ 154 w 497"/>
                <a:gd name="T71" fmla="*/ 22 h 52"/>
                <a:gd name="T72" fmla="*/ 136 w 497"/>
                <a:gd name="T73" fmla="*/ 18 h 52"/>
                <a:gd name="T74" fmla="*/ 118 w 497"/>
                <a:gd name="T75" fmla="*/ 16 h 52"/>
                <a:gd name="T76" fmla="*/ 104 w 497"/>
                <a:gd name="T77" fmla="*/ 14 h 52"/>
                <a:gd name="T78" fmla="*/ 89 w 497"/>
                <a:gd name="T79" fmla="*/ 14 h 52"/>
                <a:gd name="T80" fmla="*/ 73 w 497"/>
                <a:gd name="T81" fmla="*/ 14 h 52"/>
                <a:gd name="T82" fmla="*/ 59 w 497"/>
                <a:gd name="T83" fmla="*/ 14 h 52"/>
                <a:gd name="T84" fmla="*/ 44 w 497"/>
                <a:gd name="T85" fmla="*/ 17 h 52"/>
                <a:gd name="T86" fmla="*/ 30 w 497"/>
                <a:gd name="T87" fmla="*/ 21 h 52"/>
                <a:gd name="T88" fmla="*/ 16 w 497"/>
                <a:gd name="T89" fmla="*/ 25 h 52"/>
                <a:gd name="T90" fmla="*/ 2 w 497"/>
                <a:gd name="T91" fmla="*/ 32 h 52"/>
                <a:gd name="T92" fmla="*/ 0 w 497"/>
                <a:gd name="T93" fmla="*/ 27 h 52"/>
                <a:gd name="T94" fmla="*/ 2 w 497"/>
                <a:gd name="T95" fmla="*/ 22 h 52"/>
                <a:gd name="T96" fmla="*/ 7 w 497"/>
                <a:gd name="T97" fmla="*/ 17 h 52"/>
                <a:gd name="T98" fmla="*/ 13 w 497"/>
                <a:gd name="T99" fmla="*/ 12 h 52"/>
                <a:gd name="T100" fmla="*/ 27 w 497"/>
                <a:gd name="T101" fmla="*/ 5 h 52"/>
                <a:gd name="T102" fmla="*/ 41 w 497"/>
                <a:gd name="T103" fmla="*/ 2 h 52"/>
                <a:gd name="T104" fmla="*/ 55 w 497"/>
                <a:gd name="T105" fmla="*/ 0 h 52"/>
                <a:gd name="T106" fmla="*/ 72 w 497"/>
                <a:gd name="T107" fmla="*/ 0 h 52"/>
                <a:gd name="T108" fmla="*/ 88 w 497"/>
                <a:gd name="T109" fmla="*/ 2 h 52"/>
                <a:gd name="T110" fmla="*/ 103 w 497"/>
                <a:gd name="T111" fmla="*/ 4 h 52"/>
                <a:gd name="T112" fmla="*/ 118 w 497"/>
                <a:gd name="T113" fmla="*/ 5 h 52"/>
                <a:gd name="T114" fmla="*/ 134 w 497"/>
                <a:gd name="T115" fmla="*/ 7 h 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97" h="52">
                  <a:moveTo>
                    <a:pt x="134" y="7"/>
                  </a:moveTo>
                  <a:lnTo>
                    <a:pt x="136" y="7"/>
                  </a:lnTo>
                  <a:lnTo>
                    <a:pt x="143" y="8"/>
                  </a:lnTo>
                  <a:lnTo>
                    <a:pt x="153" y="9"/>
                  </a:lnTo>
                  <a:lnTo>
                    <a:pt x="168" y="12"/>
                  </a:lnTo>
                  <a:lnTo>
                    <a:pt x="188" y="16"/>
                  </a:lnTo>
                  <a:lnTo>
                    <a:pt x="211" y="21"/>
                  </a:lnTo>
                  <a:lnTo>
                    <a:pt x="239" y="29"/>
                  </a:lnTo>
                  <a:lnTo>
                    <a:pt x="271" y="36"/>
                  </a:lnTo>
                  <a:lnTo>
                    <a:pt x="493" y="35"/>
                  </a:lnTo>
                  <a:lnTo>
                    <a:pt x="494" y="36"/>
                  </a:lnTo>
                  <a:lnTo>
                    <a:pt x="495" y="36"/>
                  </a:lnTo>
                  <a:lnTo>
                    <a:pt x="497" y="38"/>
                  </a:lnTo>
                  <a:lnTo>
                    <a:pt x="497" y="39"/>
                  </a:lnTo>
                  <a:lnTo>
                    <a:pt x="477" y="41"/>
                  </a:lnTo>
                  <a:lnTo>
                    <a:pt x="458" y="44"/>
                  </a:lnTo>
                  <a:lnTo>
                    <a:pt x="438" y="47"/>
                  </a:lnTo>
                  <a:lnTo>
                    <a:pt x="418" y="48"/>
                  </a:lnTo>
                  <a:lnTo>
                    <a:pt x="398" y="49"/>
                  </a:lnTo>
                  <a:lnTo>
                    <a:pt x="379" y="50"/>
                  </a:lnTo>
                  <a:lnTo>
                    <a:pt x="361" y="50"/>
                  </a:lnTo>
                  <a:lnTo>
                    <a:pt x="343" y="52"/>
                  </a:lnTo>
                  <a:lnTo>
                    <a:pt x="326" y="52"/>
                  </a:lnTo>
                  <a:lnTo>
                    <a:pt x="312" y="52"/>
                  </a:lnTo>
                  <a:lnTo>
                    <a:pt x="298" y="52"/>
                  </a:lnTo>
                  <a:lnTo>
                    <a:pt x="286" y="52"/>
                  </a:lnTo>
                  <a:lnTo>
                    <a:pt x="277" y="52"/>
                  </a:lnTo>
                  <a:lnTo>
                    <a:pt x="271" y="52"/>
                  </a:lnTo>
                  <a:lnTo>
                    <a:pt x="266" y="52"/>
                  </a:lnTo>
                  <a:lnTo>
                    <a:pt x="265" y="52"/>
                  </a:lnTo>
                  <a:lnTo>
                    <a:pt x="245" y="45"/>
                  </a:lnTo>
                  <a:lnTo>
                    <a:pt x="226" y="40"/>
                  </a:lnTo>
                  <a:lnTo>
                    <a:pt x="208" y="35"/>
                  </a:lnTo>
                  <a:lnTo>
                    <a:pt x="190" y="30"/>
                  </a:lnTo>
                  <a:lnTo>
                    <a:pt x="172" y="26"/>
                  </a:lnTo>
                  <a:lnTo>
                    <a:pt x="154" y="22"/>
                  </a:lnTo>
                  <a:lnTo>
                    <a:pt x="136" y="18"/>
                  </a:lnTo>
                  <a:lnTo>
                    <a:pt x="118" y="16"/>
                  </a:lnTo>
                  <a:lnTo>
                    <a:pt x="104" y="14"/>
                  </a:lnTo>
                  <a:lnTo>
                    <a:pt x="89" y="14"/>
                  </a:lnTo>
                  <a:lnTo>
                    <a:pt x="73" y="14"/>
                  </a:lnTo>
                  <a:lnTo>
                    <a:pt x="59" y="14"/>
                  </a:lnTo>
                  <a:lnTo>
                    <a:pt x="44" y="17"/>
                  </a:lnTo>
                  <a:lnTo>
                    <a:pt x="30" y="21"/>
                  </a:lnTo>
                  <a:lnTo>
                    <a:pt x="16" y="25"/>
                  </a:lnTo>
                  <a:lnTo>
                    <a:pt x="2" y="32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7" y="17"/>
                  </a:lnTo>
                  <a:lnTo>
                    <a:pt x="13" y="12"/>
                  </a:lnTo>
                  <a:lnTo>
                    <a:pt x="27" y="5"/>
                  </a:lnTo>
                  <a:lnTo>
                    <a:pt x="41" y="2"/>
                  </a:lnTo>
                  <a:lnTo>
                    <a:pt x="55" y="0"/>
                  </a:lnTo>
                  <a:lnTo>
                    <a:pt x="72" y="0"/>
                  </a:lnTo>
                  <a:lnTo>
                    <a:pt x="88" y="2"/>
                  </a:lnTo>
                  <a:lnTo>
                    <a:pt x="103" y="4"/>
                  </a:lnTo>
                  <a:lnTo>
                    <a:pt x="118" y="5"/>
                  </a:lnTo>
                  <a:lnTo>
                    <a:pt x="13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7" name="Freeform 81"/>
            <p:cNvSpPr>
              <a:spLocks/>
            </p:cNvSpPr>
            <p:nvPr/>
          </p:nvSpPr>
          <p:spPr bwMode="auto">
            <a:xfrm>
              <a:off x="3842" y="3059"/>
              <a:ext cx="153" cy="268"/>
            </a:xfrm>
            <a:custGeom>
              <a:avLst/>
              <a:gdLst>
                <a:gd name="T0" fmla="*/ 149 w 153"/>
                <a:gd name="T1" fmla="*/ 268 h 268"/>
                <a:gd name="T2" fmla="*/ 137 w 153"/>
                <a:gd name="T3" fmla="*/ 252 h 268"/>
                <a:gd name="T4" fmla="*/ 119 w 153"/>
                <a:gd name="T5" fmla="*/ 220 h 268"/>
                <a:gd name="T6" fmla="*/ 96 w 153"/>
                <a:gd name="T7" fmla="*/ 179 h 268"/>
                <a:gd name="T8" fmla="*/ 70 w 153"/>
                <a:gd name="T9" fmla="*/ 134 h 268"/>
                <a:gd name="T10" fmla="*/ 45 w 153"/>
                <a:gd name="T11" fmla="*/ 87 h 268"/>
                <a:gd name="T12" fmla="*/ 23 w 153"/>
                <a:gd name="T13" fmla="*/ 48 h 268"/>
                <a:gd name="T14" fmla="*/ 8 w 153"/>
                <a:gd name="T15" fmla="*/ 17 h 268"/>
                <a:gd name="T16" fmla="*/ 0 w 153"/>
                <a:gd name="T17" fmla="*/ 0 h 268"/>
                <a:gd name="T18" fmla="*/ 13 w 153"/>
                <a:gd name="T19" fmla="*/ 12 h 268"/>
                <a:gd name="T20" fmla="*/ 32 w 153"/>
                <a:gd name="T21" fmla="*/ 40 h 268"/>
                <a:gd name="T22" fmla="*/ 56 w 153"/>
                <a:gd name="T23" fmla="*/ 78 h 268"/>
                <a:gd name="T24" fmla="*/ 83 w 153"/>
                <a:gd name="T25" fmla="*/ 123 h 268"/>
                <a:gd name="T26" fmla="*/ 109 w 153"/>
                <a:gd name="T27" fmla="*/ 170 h 268"/>
                <a:gd name="T28" fmla="*/ 131 w 153"/>
                <a:gd name="T29" fmla="*/ 209 h 268"/>
                <a:gd name="T30" fmla="*/ 146 w 153"/>
                <a:gd name="T31" fmla="*/ 240 h 268"/>
                <a:gd name="T32" fmla="*/ 153 w 153"/>
                <a:gd name="T33" fmla="*/ 256 h 268"/>
                <a:gd name="T34" fmla="*/ 149 w 153"/>
                <a:gd name="T35" fmla="*/ 268 h 2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3" h="268">
                  <a:moveTo>
                    <a:pt x="149" y="268"/>
                  </a:moveTo>
                  <a:lnTo>
                    <a:pt x="137" y="252"/>
                  </a:lnTo>
                  <a:lnTo>
                    <a:pt x="119" y="220"/>
                  </a:lnTo>
                  <a:lnTo>
                    <a:pt x="96" y="179"/>
                  </a:lnTo>
                  <a:lnTo>
                    <a:pt x="70" y="134"/>
                  </a:lnTo>
                  <a:lnTo>
                    <a:pt x="45" y="87"/>
                  </a:lnTo>
                  <a:lnTo>
                    <a:pt x="23" y="48"/>
                  </a:lnTo>
                  <a:lnTo>
                    <a:pt x="8" y="17"/>
                  </a:lnTo>
                  <a:lnTo>
                    <a:pt x="0" y="0"/>
                  </a:lnTo>
                  <a:lnTo>
                    <a:pt x="13" y="12"/>
                  </a:lnTo>
                  <a:lnTo>
                    <a:pt x="32" y="40"/>
                  </a:lnTo>
                  <a:lnTo>
                    <a:pt x="56" y="78"/>
                  </a:lnTo>
                  <a:lnTo>
                    <a:pt x="83" y="123"/>
                  </a:lnTo>
                  <a:lnTo>
                    <a:pt x="109" y="170"/>
                  </a:lnTo>
                  <a:lnTo>
                    <a:pt x="131" y="209"/>
                  </a:lnTo>
                  <a:lnTo>
                    <a:pt x="146" y="240"/>
                  </a:lnTo>
                  <a:lnTo>
                    <a:pt x="153" y="256"/>
                  </a:lnTo>
                  <a:lnTo>
                    <a:pt x="149" y="2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8" name="Freeform 82"/>
            <p:cNvSpPr>
              <a:spLocks/>
            </p:cNvSpPr>
            <p:nvPr/>
          </p:nvSpPr>
          <p:spPr bwMode="auto">
            <a:xfrm>
              <a:off x="2966" y="3113"/>
              <a:ext cx="410" cy="36"/>
            </a:xfrm>
            <a:custGeom>
              <a:avLst/>
              <a:gdLst>
                <a:gd name="T0" fmla="*/ 1 w 410"/>
                <a:gd name="T1" fmla="*/ 10 h 36"/>
                <a:gd name="T2" fmla="*/ 19 w 410"/>
                <a:gd name="T3" fmla="*/ 9 h 36"/>
                <a:gd name="T4" fmla="*/ 42 w 410"/>
                <a:gd name="T5" fmla="*/ 8 h 36"/>
                <a:gd name="T6" fmla="*/ 67 w 410"/>
                <a:gd name="T7" fmla="*/ 6 h 36"/>
                <a:gd name="T8" fmla="*/ 94 w 410"/>
                <a:gd name="T9" fmla="*/ 5 h 36"/>
                <a:gd name="T10" fmla="*/ 122 w 410"/>
                <a:gd name="T11" fmla="*/ 4 h 36"/>
                <a:gd name="T12" fmla="*/ 151 w 410"/>
                <a:gd name="T13" fmla="*/ 4 h 36"/>
                <a:gd name="T14" fmla="*/ 181 w 410"/>
                <a:gd name="T15" fmla="*/ 3 h 36"/>
                <a:gd name="T16" fmla="*/ 209 w 410"/>
                <a:gd name="T17" fmla="*/ 3 h 36"/>
                <a:gd name="T18" fmla="*/ 237 w 410"/>
                <a:gd name="T19" fmla="*/ 1 h 36"/>
                <a:gd name="T20" fmla="*/ 264 w 410"/>
                <a:gd name="T21" fmla="*/ 1 h 36"/>
                <a:gd name="T22" fmla="*/ 289 w 410"/>
                <a:gd name="T23" fmla="*/ 1 h 36"/>
                <a:gd name="T24" fmla="*/ 309 w 410"/>
                <a:gd name="T25" fmla="*/ 0 h 36"/>
                <a:gd name="T26" fmla="*/ 327 w 410"/>
                <a:gd name="T27" fmla="*/ 0 h 36"/>
                <a:gd name="T28" fmla="*/ 340 w 410"/>
                <a:gd name="T29" fmla="*/ 0 h 36"/>
                <a:gd name="T30" fmla="*/ 349 w 410"/>
                <a:gd name="T31" fmla="*/ 0 h 36"/>
                <a:gd name="T32" fmla="*/ 351 w 410"/>
                <a:gd name="T33" fmla="*/ 0 h 36"/>
                <a:gd name="T34" fmla="*/ 360 w 410"/>
                <a:gd name="T35" fmla="*/ 3 h 36"/>
                <a:gd name="T36" fmla="*/ 371 w 410"/>
                <a:gd name="T37" fmla="*/ 6 h 36"/>
                <a:gd name="T38" fmla="*/ 380 w 410"/>
                <a:gd name="T39" fmla="*/ 12 h 36"/>
                <a:gd name="T40" fmla="*/ 390 w 410"/>
                <a:gd name="T41" fmla="*/ 17 h 36"/>
                <a:gd name="T42" fmla="*/ 398 w 410"/>
                <a:gd name="T43" fmla="*/ 23 h 36"/>
                <a:gd name="T44" fmla="*/ 405 w 410"/>
                <a:gd name="T45" fmla="*/ 28 h 36"/>
                <a:gd name="T46" fmla="*/ 409 w 410"/>
                <a:gd name="T47" fmla="*/ 31 h 36"/>
                <a:gd name="T48" fmla="*/ 410 w 410"/>
                <a:gd name="T49" fmla="*/ 33 h 36"/>
                <a:gd name="T50" fmla="*/ 408 w 410"/>
                <a:gd name="T51" fmla="*/ 36 h 36"/>
                <a:gd name="T52" fmla="*/ 401 w 410"/>
                <a:gd name="T53" fmla="*/ 36 h 36"/>
                <a:gd name="T54" fmla="*/ 392 w 410"/>
                <a:gd name="T55" fmla="*/ 33 h 36"/>
                <a:gd name="T56" fmla="*/ 383 w 410"/>
                <a:gd name="T57" fmla="*/ 30 h 36"/>
                <a:gd name="T58" fmla="*/ 372 w 410"/>
                <a:gd name="T59" fmla="*/ 26 h 36"/>
                <a:gd name="T60" fmla="*/ 362 w 410"/>
                <a:gd name="T61" fmla="*/ 22 h 36"/>
                <a:gd name="T62" fmla="*/ 351 w 410"/>
                <a:gd name="T63" fmla="*/ 18 h 36"/>
                <a:gd name="T64" fmla="*/ 342 w 410"/>
                <a:gd name="T65" fmla="*/ 15 h 36"/>
                <a:gd name="T66" fmla="*/ 336 w 410"/>
                <a:gd name="T67" fmla="*/ 15 h 36"/>
                <a:gd name="T68" fmla="*/ 326 w 410"/>
                <a:gd name="T69" fmla="*/ 15 h 36"/>
                <a:gd name="T70" fmla="*/ 310 w 410"/>
                <a:gd name="T71" fmla="*/ 14 h 36"/>
                <a:gd name="T72" fmla="*/ 294 w 410"/>
                <a:gd name="T73" fmla="*/ 15 h 36"/>
                <a:gd name="T74" fmla="*/ 272 w 410"/>
                <a:gd name="T75" fmla="*/ 15 h 36"/>
                <a:gd name="T76" fmla="*/ 250 w 410"/>
                <a:gd name="T77" fmla="*/ 15 h 36"/>
                <a:gd name="T78" fmla="*/ 224 w 410"/>
                <a:gd name="T79" fmla="*/ 15 h 36"/>
                <a:gd name="T80" fmla="*/ 199 w 410"/>
                <a:gd name="T81" fmla="*/ 17 h 36"/>
                <a:gd name="T82" fmla="*/ 172 w 410"/>
                <a:gd name="T83" fmla="*/ 17 h 36"/>
                <a:gd name="T84" fmla="*/ 145 w 410"/>
                <a:gd name="T85" fmla="*/ 18 h 36"/>
                <a:gd name="T86" fmla="*/ 117 w 410"/>
                <a:gd name="T87" fmla="*/ 18 h 36"/>
                <a:gd name="T88" fmla="*/ 91 w 410"/>
                <a:gd name="T89" fmla="*/ 19 h 36"/>
                <a:gd name="T90" fmla="*/ 65 w 410"/>
                <a:gd name="T91" fmla="*/ 21 h 36"/>
                <a:gd name="T92" fmla="*/ 41 w 410"/>
                <a:gd name="T93" fmla="*/ 22 h 36"/>
                <a:gd name="T94" fmla="*/ 19 w 410"/>
                <a:gd name="T95" fmla="*/ 22 h 36"/>
                <a:gd name="T96" fmla="*/ 0 w 410"/>
                <a:gd name="T97" fmla="*/ 23 h 36"/>
                <a:gd name="T98" fmla="*/ 1 w 410"/>
                <a:gd name="T99" fmla="*/ 10 h 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10" h="36">
                  <a:moveTo>
                    <a:pt x="1" y="10"/>
                  </a:moveTo>
                  <a:lnTo>
                    <a:pt x="19" y="9"/>
                  </a:lnTo>
                  <a:lnTo>
                    <a:pt x="42" y="8"/>
                  </a:lnTo>
                  <a:lnTo>
                    <a:pt x="67" y="6"/>
                  </a:lnTo>
                  <a:lnTo>
                    <a:pt x="94" y="5"/>
                  </a:lnTo>
                  <a:lnTo>
                    <a:pt x="122" y="4"/>
                  </a:lnTo>
                  <a:lnTo>
                    <a:pt x="151" y="4"/>
                  </a:lnTo>
                  <a:lnTo>
                    <a:pt x="181" y="3"/>
                  </a:lnTo>
                  <a:lnTo>
                    <a:pt x="209" y="3"/>
                  </a:lnTo>
                  <a:lnTo>
                    <a:pt x="237" y="1"/>
                  </a:lnTo>
                  <a:lnTo>
                    <a:pt x="264" y="1"/>
                  </a:lnTo>
                  <a:lnTo>
                    <a:pt x="289" y="1"/>
                  </a:lnTo>
                  <a:lnTo>
                    <a:pt x="309" y="0"/>
                  </a:lnTo>
                  <a:lnTo>
                    <a:pt x="327" y="0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1" y="0"/>
                  </a:lnTo>
                  <a:lnTo>
                    <a:pt x="360" y="3"/>
                  </a:lnTo>
                  <a:lnTo>
                    <a:pt x="371" y="6"/>
                  </a:lnTo>
                  <a:lnTo>
                    <a:pt x="380" y="12"/>
                  </a:lnTo>
                  <a:lnTo>
                    <a:pt x="390" y="17"/>
                  </a:lnTo>
                  <a:lnTo>
                    <a:pt x="398" y="23"/>
                  </a:lnTo>
                  <a:lnTo>
                    <a:pt x="405" y="28"/>
                  </a:lnTo>
                  <a:lnTo>
                    <a:pt x="409" y="31"/>
                  </a:lnTo>
                  <a:lnTo>
                    <a:pt x="410" y="33"/>
                  </a:lnTo>
                  <a:lnTo>
                    <a:pt x="408" y="36"/>
                  </a:lnTo>
                  <a:lnTo>
                    <a:pt x="401" y="36"/>
                  </a:lnTo>
                  <a:lnTo>
                    <a:pt x="392" y="33"/>
                  </a:lnTo>
                  <a:lnTo>
                    <a:pt x="383" y="30"/>
                  </a:lnTo>
                  <a:lnTo>
                    <a:pt x="372" y="26"/>
                  </a:lnTo>
                  <a:lnTo>
                    <a:pt x="362" y="22"/>
                  </a:lnTo>
                  <a:lnTo>
                    <a:pt x="351" y="18"/>
                  </a:lnTo>
                  <a:lnTo>
                    <a:pt x="342" y="15"/>
                  </a:lnTo>
                  <a:lnTo>
                    <a:pt x="336" y="15"/>
                  </a:lnTo>
                  <a:lnTo>
                    <a:pt x="326" y="15"/>
                  </a:lnTo>
                  <a:lnTo>
                    <a:pt x="310" y="14"/>
                  </a:lnTo>
                  <a:lnTo>
                    <a:pt x="294" y="15"/>
                  </a:lnTo>
                  <a:lnTo>
                    <a:pt x="272" y="15"/>
                  </a:lnTo>
                  <a:lnTo>
                    <a:pt x="250" y="15"/>
                  </a:lnTo>
                  <a:lnTo>
                    <a:pt x="224" y="15"/>
                  </a:lnTo>
                  <a:lnTo>
                    <a:pt x="199" y="17"/>
                  </a:lnTo>
                  <a:lnTo>
                    <a:pt x="172" y="17"/>
                  </a:lnTo>
                  <a:lnTo>
                    <a:pt x="145" y="18"/>
                  </a:lnTo>
                  <a:lnTo>
                    <a:pt x="117" y="18"/>
                  </a:lnTo>
                  <a:lnTo>
                    <a:pt x="91" y="19"/>
                  </a:lnTo>
                  <a:lnTo>
                    <a:pt x="65" y="21"/>
                  </a:lnTo>
                  <a:lnTo>
                    <a:pt x="41" y="22"/>
                  </a:lnTo>
                  <a:lnTo>
                    <a:pt x="19" y="22"/>
                  </a:lnTo>
                  <a:lnTo>
                    <a:pt x="0" y="23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9" name="Freeform 83"/>
            <p:cNvSpPr>
              <a:spLocks/>
            </p:cNvSpPr>
            <p:nvPr/>
          </p:nvSpPr>
          <p:spPr bwMode="auto">
            <a:xfrm>
              <a:off x="3641" y="3141"/>
              <a:ext cx="55" cy="149"/>
            </a:xfrm>
            <a:custGeom>
              <a:avLst/>
              <a:gdLst>
                <a:gd name="T0" fmla="*/ 55 w 55"/>
                <a:gd name="T1" fmla="*/ 8 h 149"/>
                <a:gd name="T2" fmla="*/ 51 w 55"/>
                <a:gd name="T3" fmla="*/ 9 h 149"/>
                <a:gd name="T4" fmla="*/ 41 w 55"/>
                <a:gd name="T5" fmla="*/ 11 h 149"/>
                <a:gd name="T6" fmla="*/ 28 w 55"/>
                <a:gd name="T7" fmla="*/ 11 h 149"/>
                <a:gd name="T8" fmla="*/ 19 w 55"/>
                <a:gd name="T9" fmla="*/ 13 h 149"/>
                <a:gd name="T10" fmla="*/ 16 w 55"/>
                <a:gd name="T11" fmla="*/ 39 h 149"/>
                <a:gd name="T12" fmla="*/ 15 w 55"/>
                <a:gd name="T13" fmla="*/ 66 h 149"/>
                <a:gd name="T14" fmla="*/ 15 w 55"/>
                <a:gd name="T15" fmla="*/ 99 h 149"/>
                <a:gd name="T16" fmla="*/ 14 w 55"/>
                <a:gd name="T17" fmla="*/ 144 h 149"/>
                <a:gd name="T18" fmla="*/ 11 w 55"/>
                <a:gd name="T19" fmla="*/ 147 h 149"/>
                <a:gd name="T20" fmla="*/ 9 w 55"/>
                <a:gd name="T21" fmla="*/ 148 h 149"/>
                <a:gd name="T22" fmla="*/ 5 w 55"/>
                <a:gd name="T23" fmla="*/ 149 h 149"/>
                <a:gd name="T24" fmla="*/ 2 w 55"/>
                <a:gd name="T25" fmla="*/ 148 h 149"/>
                <a:gd name="T26" fmla="*/ 2 w 55"/>
                <a:gd name="T27" fmla="*/ 117 h 149"/>
                <a:gd name="T28" fmla="*/ 1 w 55"/>
                <a:gd name="T29" fmla="*/ 80 h 149"/>
                <a:gd name="T30" fmla="*/ 0 w 55"/>
                <a:gd name="T31" fmla="*/ 43 h 149"/>
                <a:gd name="T32" fmla="*/ 0 w 55"/>
                <a:gd name="T33" fmla="*/ 12 h 149"/>
                <a:gd name="T34" fmla="*/ 3 w 55"/>
                <a:gd name="T35" fmla="*/ 7 h 149"/>
                <a:gd name="T36" fmla="*/ 9 w 55"/>
                <a:gd name="T37" fmla="*/ 4 h 149"/>
                <a:gd name="T38" fmla="*/ 15 w 55"/>
                <a:gd name="T39" fmla="*/ 3 h 149"/>
                <a:gd name="T40" fmla="*/ 21 w 55"/>
                <a:gd name="T41" fmla="*/ 2 h 149"/>
                <a:gd name="T42" fmla="*/ 30 w 55"/>
                <a:gd name="T43" fmla="*/ 2 h 149"/>
                <a:gd name="T44" fmla="*/ 41 w 55"/>
                <a:gd name="T45" fmla="*/ 0 h 149"/>
                <a:gd name="T46" fmla="*/ 50 w 55"/>
                <a:gd name="T47" fmla="*/ 2 h 149"/>
                <a:gd name="T48" fmla="*/ 55 w 55"/>
                <a:gd name="T49" fmla="*/ 8 h 1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5" h="149">
                  <a:moveTo>
                    <a:pt x="55" y="8"/>
                  </a:moveTo>
                  <a:lnTo>
                    <a:pt x="51" y="9"/>
                  </a:lnTo>
                  <a:lnTo>
                    <a:pt x="41" y="11"/>
                  </a:lnTo>
                  <a:lnTo>
                    <a:pt x="28" y="11"/>
                  </a:lnTo>
                  <a:lnTo>
                    <a:pt x="19" y="13"/>
                  </a:lnTo>
                  <a:lnTo>
                    <a:pt x="16" y="39"/>
                  </a:lnTo>
                  <a:lnTo>
                    <a:pt x="15" y="66"/>
                  </a:lnTo>
                  <a:lnTo>
                    <a:pt x="15" y="99"/>
                  </a:lnTo>
                  <a:lnTo>
                    <a:pt x="14" y="144"/>
                  </a:lnTo>
                  <a:lnTo>
                    <a:pt x="11" y="147"/>
                  </a:lnTo>
                  <a:lnTo>
                    <a:pt x="9" y="148"/>
                  </a:lnTo>
                  <a:lnTo>
                    <a:pt x="5" y="149"/>
                  </a:lnTo>
                  <a:lnTo>
                    <a:pt x="2" y="148"/>
                  </a:lnTo>
                  <a:lnTo>
                    <a:pt x="2" y="117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12"/>
                  </a:lnTo>
                  <a:lnTo>
                    <a:pt x="3" y="7"/>
                  </a:lnTo>
                  <a:lnTo>
                    <a:pt x="9" y="4"/>
                  </a:lnTo>
                  <a:lnTo>
                    <a:pt x="15" y="3"/>
                  </a:lnTo>
                  <a:lnTo>
                    <a:pt x="21" y="2"/>
                  </a:lnTo>
                  <a:lnTo>
                    <a:pt x="30" y="2"/>
                  </a:lnTo>
                  <a:lnTo>
                    <a:pt x="41" y="0"/>
                  </a:lnTo>
                  <a:lnTo>
                    <a:pt x="50" y="2"/>
                  </a:lnTo>
                  <a:lnTo>
                    <a:pt x="55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0" name="Freeform 84"/>
            <p:cNvSpPr>
              <a:spLocks/>
            </p:cNvSpPr>
            <p:nvPr/>
          </p:nvSpPr>
          <p:spPr bwMode="auto">
            <a:xfrm>
              <a:off x="3349" y="3141"/>
              <a:ext cx="277" cy="36"/>
            </a:xfrm>
            <a:custGeom>
              <a:avLst/>
              <a:gdLst>
                <a:gd name="T0" fmla="*/ 277 w 277"/>
                <a:gd name="T1" fmla="*/ 25 h 36"/>
                <a:gd name="T2" fmla="*/ 265 w 277"/>
                <a:gd name="T3" fmla="*/ 27 h 36"/>
                <a:gd name="T4" fmla="*/ 244 w 277"/>
                <a:gd name="T5" fmla="*/ 27 h 36"/>
                <a:gd name="T6" fmla="*/ 221 w 277"/>
                <a:gd name="T7" fmla="*/ 27 h 36"/>
                <a:gd name="T8" fmla="*/ 195 w 277"/>
                <a:gd name="T9" fmla="*/ 25 h 36"/>
                <a:gd name="T10" fmla="*/ 172 w 277"/>
                <a:gd name="T11" fmla="*/ 22 h 36"/>
                <a:gd name="T12" fmla="*/ 152 w 277"/>
                <a:gd name="T13" fmla="*/ 20 h 36"/>
                <a:gd name="T14" fmla="*/ 138 w 277"/>
                <a:gd name="T15" fmla="*/ 18 h 36"/>
                <a:gd name="T16" fmla="*/ 133 w 277"/>
                <a:gd name="T17" fmla="*/ 17 h 36"/>
                <a:gd name="T18" fmla="*/ 116 w 277"/>
                <a:gd name="T19" fmla="*/ 16 h 36"/>
                <a:gd name="T20" fmla="*/ 102 w 277"/>
                <a:gd name="T21" fmla="*/ 16 h 36"/>
                <a:gd name="T22" fmla="*/ 89 w 277"/>
                <a:gd name="T23" fmla="*/ 17 h 36"/>
                <a:gd name="T24" fmla="*/ 77 w 277"/>
                <a:gd name="T25" fmla="*/ 20 h 36"/>
                <a:gd name="T26" fmla="*/ 66 w 277"/>
                <a:gd name="T27" fmla="*/ 23 h 36"/>
                <a:gd name="T28" fmla="*/ 56 w 277"/>
                <a:gd name="T29" fmla="*/ 27 h 36"/>
                <a:gd name="T30" fmla="*/ 44 w 277"/>
                <a:gd name="T31" fmla="*/ 31 h 36"/>
                <a:gd name="T32" fmla="*/ 34 w 277"/>
                <a:gd name="T33" fmla="*/ 35 h 36"/>
                <a:gd name="T34" fmla="*/ 18 w 277"/>
                <a:gd name="T35" fmla="*/ 36 h 36"/>
                <a:gd name="T36" fmla="*/ 8 w 277"/>
                <a:gd name="T37" fmla="*/ 32 h 36"/>
                <a:gd name="T38" fmla="*/ 3 w 277"/>
                <a:gd name="T39" fmla="*/ 29 h 36"/>
                <a:gd name="T40" fmla="*/ 0 w 277"/>
                <a:gd name="T41" fmla="*/ 26 h 36"/>
                <a:gd name="T42" fmla="*/ 13 w 277"/>
                <a:gd name="T43" fmla="*/ 27 h 36"/>
                <a:gd name="T44" fmla="*/ 25 w 277"/>
                <a:gd name="T45" fmla="*/ 25 h 36"/>
                <a:gd name="T46" fmla="*/ 36 w 277"/>
                <a:gd name="T47" fmla="*/ 21 h 36"/>
                <a:gd name="T48" fmla="*/ 45 w 277"/>
                <a:gd name="T49" fmla="*/ 14 h 36"/>
                <a:gd name="T50" fmla="*/ 56 w 277"/>
                <a:gd name="T51" fmla="*/ 8 h 36"/>
                <a:gd name="T52" fmla="*/ 66 w 277"/>
                <a:gd name="T53" fmla="*/ 3 h 36"/>
                <a:gd name="T54" fmla="*/ 77 w 277"/>
                <a:gd name="T55" fmla="*/ 0 h 36"/>
                <a:gd name="T56" fmla="*/ 90 w 277"/>
                <a:gd name="T57" fmla="*/ 0 h 36"/>
                <a:gd name="T58" fmla="*/ 145 w 277"/>
                <a:gd name="T59" fmla="*/ 2 h 36"/>
                <a:gd name="T60" fmla="*/ 152 w 277"/>
                <a:gd name="T61" fmla="*/ 3 h 36"/>
                <a:gd name="T62" fmla="*/ 167 w 277"/>
                <a:gd name="T63" fmla="*/ 5 h 36"/>
                <a:gd name="T64" fmla="*/ 188 w 277"/>
                <a:gd name="T65" fmla="*/ 8 h 36"/>
                <a:gd name="T66" fmla="*/ 213 w 277"/>
                <a:gd name="T67" fmla="*/ 12 h 36"/>
                <a:gd name="T68" fmla="*/ 238 w 277"/>
                <a:gd name="T69" fmla="*/ 16 h 36"/>
                <a:gd name="T70" fmla="*/ 258 w 277"/>
                <a:gd name="T71" fmla="*/ 20 h 36"/>
                <a:gd name="T72" fmla="*/ 272 w 277"/>
                <a:gd name="T73" fmla="*/ 23 h 36"/>
                <a:gd name="T74" fmla="*/ 277 w 277"/>
                <a:gd name="T75" fmla="*/ 25 h 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7" h="36">
                  <a:moveTo>
                    <a:pt x="277" y="25"/>
                  </a:moveTo>
                  <a:lnTo>
                    <a:pt x="265" y="27"/>
                  </a:lnTo>
                  <a:lnTo>
                    <a:pt x="244" y="27"/>
                  </a:lnTo>
                  <a:lnTo>
                    <a:pt x="221" y="27"/>
                  </a:lnTo>
                  <a:lnTo>
                    <a:pt x="195" y="25"/>
                  </a:lnTo>
                  <a:lnTo>
                    <a:pt x="172" y="22"/>
                  </a:lnTo>
                  <a:lnTo>
                    <a:pt x="152" y="20"/>
                  </a:lnTo>
                  <a:lnTo>
                    <a:pt x="138" y="18"/>
                  </a:lnTo>
                  <a:lnTo>
                    <a:pt x="133" y="17"/>
                  </a:lnTo>
                  <a:lnTo>
                    <a:pt x="116" y="16"/>
                  </a:lnTo>
                  <a:lnTo>
                    <a:pt x="102" y="16"/>
                  </a:lnTo>
                  <a:lnTo>
                    <a:pt x="89" y="17"/>
                  </a:lnTo>
                  <a:lnTo>
                    <a:pt x="77" y="20"/>
                  </a:lnTo>
                  <a:lnTo>
                    <a:pt x="66" y="23"/>
                  </a:lnTo>
                  <a:lnTo>
                    <a:pt x="56" y="27"/>
                  </a:lnTo>
                  <a:lnTo>
                    <a:pt x="44" y="31"/>
                  </a:lnTo>
                  <a:lnTo>
                    <a:pt x="34" y="35"/>
                  </a:lnTo>
                  <a:lnTo>
                    <a:pt x="18" y="36"/>
                  </a:lnTo>
                  <a:lnTo>
                    <a:pt x="8" y="32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13" y="27"/>
                  </a:lnTo>
                  <a:lnTo>
                    <a:pt x="25" y="25"/>
                  </a:lnTo>
                  <a:lnTo>
                    <a:pt x="36" y="21"/>
                  </a:lnTo>
                  <a:lnTo>
                    <a:pt x="45" y="14"/>
                  </a:lnTo>
                  <a:lnTo>
                    <a:pt x="56" y="8"/>
                  </a:lnTo>
                  <a:lnTo>
                    <a:pt x="66" y="3"/>
                  </a:lnTo>
                  <a:lnTo>
                    <a:pt x="77" y="0"/>
                  </a:lnTo>
                  <a:lnTo>
                    <a:pt x="90" y="0"/>
                  </a:lnTo>
                  <a:lnTo>
                    <a:pt x="145" y="2"/>
                  </a:lnTo>
                  <a:lnTo>
                    <a:pt x="152" y="3"/>
                  </a:lnTo>
                  <a:lnTo>
                    <a:pt x="167" y="5"/>
                  </a:lnTo>
                  <a:lnTo>
                    <a:pt x="188" y="8"/>
                  </a:lnTo>
                  <a:lnTo>
                    <a:pt x="213" y="12"/>
                  </a:lnTo>
                  <a:lnTo>
                    <a:pt x="238" y="16"/>
                  </a:lnTo>
                  <a:lnTo>
                    <a:pt x="258" y="20"/>
                  </a:lnTo>
                  <a:lnTo>
                    <a:pt x="272" y="23"/>
                  </a:lnTo>
                  <a:lnTo>
                    <a:pt x="277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1" name="Freeform 85"/>
            <p:cNvSpPr>
              <a:spLocks/>
            </p:cNvSpPr>
            <p:nvPr/>
          </p:nvSpPr>
          <p:spPr bwMode="auto">
            <a:xfrm>
              <a:off x="2055" y="3116"/>
              <a:ext cx="292" cy="92"/>
            </a:xfrm>
            <a:custGeom>
              <a:avLst/>
              <a:gdLst>
                <a:gd name="T0" fmla="*/ 165 w 292"/>
                <a:gd name="T1" fmla="*/ 47 h 92"/>
                <a:gd name="T2" fmla="*/ 177 w 292"/>
                <a:gd name="T3" fmla="*/ 46 h 92"/>
                <a:gd name="T4" fmla="*/ 197 w 292"/>
                <a:gd name="T5" fmla="*/ 45 h 92"/>
                <a:gd name="T6" fmla="*/ 216 w 292"/>
                <a:gd name="T7" fmla="*/ 45 h 92"/>
                <a:gd name="T8" fmla="*/ 235 w 292"/>
                <a:gd name="T9" fmla="*/ 47 h 92"/>
                <a:gd name="T10" fmla="*/ 256 w 292"/>
                <a:gd name="T11" fmla="*/ 55 h 92"/>
                <a:gd name="T12" fmla="*/ 271 w 292"/>
                <a:gd name="T13" fmla="*/ 65 h 92"/>
                <a:gd name="T14" fmla="*/ 285 w 292"/>
                <a:gd name="T15" fmla="*/ 78 h 92"/>
                <a:gd name="T16" fmla="*/ 285 w 292"/>
                <a:gd name="T17" fmla="*/ 84 h 92"/>
                <a:gd name="T18" fmla="*/ 274 w 292"/>
                <a:gd name="T19" fmla="*/ 80 h 92"/>
                <a:gd name="T20" fmla="*/ 263 w 292"/>
                <a:gd name="T21" fmla="*/ 74 h 92"/>
                <a:gd name="T22" fmla="*/ 253 w 292"/>
                <a:gd name="T23" fmla="*/ 68 h 92"/>
                <a:gd name="T24" fmla="*/ 247 w 292"/>
                <a:gd name="T25" fmla="*/ 64 h 92"/>
                <a:gd name="T26" fmla="*/ 235 w 292"/>
                <a:gd name="T27" fmla="*/ 60 h 92"/>
                <a:gd name="T28" fmla="*/ 217 w 292"/>
                <a:gd name="T29" fmla="*/ 57 h 92"/>
                <a:gd name="T30" fmla="*/ 195 w 292"/>
                <a:gd name="T31" fmla="*/ 59 h 92"/>
                <a:gd name="T32" fmla="*/ 188 w 292"/>
                <a:gd name="T33" fmla="*/ 66 h 92"/>
                <a:gd name="T34" fmla="*/ 198 w 292"/>
                <a:gd name="T35" fmla="*/ 75 h 92"/>
                <a:gd name="T36" fmla="*/ 209 w 292"/>
                <a:gd name="T37" fmla="*/ 83 h 92"/>
                <a:gd name="T38" fmla="*/ 218 w 292"/>
                <a:gd name="T39" fmla="*/ 86 h 92"/>
                <a:gd name="T40" fmla="*/ 224 w 292"/>
                <a:gd name="T41" fmla="*/ 86 h 92"/>
                <a:gd name="T42" fmla="*/ 224 w 292"/>
                <a:gd name="T43" fmla="*/ 91 h 92"/>
                <a:gd name="T44" fmla="*/ 212 w 292"/>
                <a:gd name="T45" fmla="*/ 92 h 92"/>
                <a:gd name="T46" fmla="*/ 186 w 292"/>
                <a:gd name="T47" fmla="*/ 82 h 92"/>
                <a:gd name="T48" fmla="*/ 162 w 292"/>
                <a:gd name="T49" fmla="*/ 64 h 92"/>
                <a:gd name="T50" fmla="*/ 147 w 292"/>
                <a:gd name="T51" fmla="*/ 51 h 92"/>
                <a:gd name="T52" fmla="*/ 120 w 292"/>
                <a:gd name="T53" fmla="*/ 34 h 92"/>
                <a:gd name="T54" fmla="*/ 71 w 292"/>
                <a:gd name="T55" fmla="*/ 16 h 92"/>
                <a:gd name="T56" fmla="*/ 29 w 292"/>
                <a:gd name="T57" fmla="*/ 7 h 92"/>
                <a:gd name="T58" fmla="*/ 4 w 292"/>
                <a:gd name="T59" fmla="*/ 5 h 92"/>
                <a:gd name="T60" fmla="*/ 17 w 292"/>
                <a:gd name="T61" fmla="*/ 1 h 92"/>
                <a:gd name="T62" fmla="*/ 52 w 292"/>
                <a:gd name="T63" fmla="*/ 1 h 92"/>
                <a:gd name="T64" fmla="*/ 86 w 292"/>
                <a:gd name="T65" fmla="*/ 9 h 92"/>
                <a:gd name="T66" fmla="*/ 120 w 292"/>
                <a:gd name="T67" fmla="*/ 21 h 92"/>
                <a:gd name="T68" fmla="*/ 162 w 292"/>
                <a:gd name="T69" fmla="*/ 47 h 9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2" h="92">
                  <a:moveTo>
                    <a:pt x="162" y="47"/>
                  </a:moveTo>
                  <a:lnTo>
                    <a:pt x="165" y="47"/>
                  </a:lnTo>
                  <a:lnTo>
                    <a:pt x="170" y="46"/>
                  </a:lnTo>
                  <a:lnTo>
                    <a:pt x="177" y="46"/>
                  </a:lnTo>
                  <a:lnTo>
                    <a:pt x="186" y="45"/>
                  </a:lnTo>
                  <a:lnTo>
                    <a:pt x="197" y="45"/>
                  </a:lnTo>
                  <a:lnTo>
                    <a:pt x="207" y="43"/>
                  </a:lnTo>
                  <a:lnTo>
                    <a:pt x="216" y="45"/>
                  </a:lnTo>
                  <a:lnTo>
                    <a:pt x="222" y="45"/>
                  </a:lnTo>
                  <a:lnTo>
                    <a:pt x="235" y="47"/>
                  </a:lnTo>
                  <a:lnTo>
                    <a:pt x="245" y="51"/>
                  </a:lnTo>
                  <a:lnTo>
                    <a:pt x="256" y="55"/>
                  </a:lnTo>
                  <a:lnTo>
                    <a:pt x="263" y="60"/>
                  </a:lnTo>
                  <a:lnTo>
                    <a:pt x="271" y="65"/>
                  </a:lnTo>
                  <a:lnTo>
                    <a:pt x="279" y="71"/>
                  </a:lnTo>
                  <a:lnTo>
                    <a:pt x="285" y="78"/>
                  </a:lnTo>
                  <a:lnTo>
                    <a:pt x="292" y="84"/>
                  </a:lnTo>
                  <a:lnTo>
                    <a:pt x="285" y="84"/>
                  </a:lnTo>
                  <a:lnTo>
                    <a:pt x="279" y="82"/>
                  </a:lnTo>
                  <a:lnTo>
                    <a:pt x="274" y="80"/>
                  </a:lnTo>
                  <a:lnTo>
                    <a:pt x="268" y="77"/>
                  </a:lnTo>
                  <a:lnTo>
                    <a:pt x="263" y="74"/>
                  </a:lnTo>
                  <a:lnTo>
                    <a:pt x="258" y="70"/>
                  </a:lnTo>
                  <a:lnTo>
                    <a:pt x="253" y="68"/>
                  </a:lnTo>
                  <a:lnTo>
                    <a:pt x="248" y="65"/>
                  </a:lnTo>
                  <a:lnTo>
                    <a:pt x="247" y="64"/>
                  </a:lnTo>
                  <a:lnTo>
                    <a:pt x="242" y="63"/>
                  </a:lnTo>
                  <a:lnTo>
                    <a:pt x="235" y="60"/>
                  </a:lnTo>
                  <a:lnTo>
                    <a:pt x="227" y="59"/>
                  </a:lnTo>
                  <a:lnTo>
                    <a:pt x="217" y="57"/>
                  </a:lnTo>
                  <a:lnTo>
                    <a:pt x="207" y="57"/>
                  </a:lnTo>
                  <a:lnTo>
                    <a:pt x="195" y="59"/>
                  </a:lnTo>
                  <a:lnTo>
                    <a:pt x="184" y="63"/>
                  </a:lnTo>
                  <a:lnTo>
                    <a:pt x="188" y="66"/>
                  </a:lnTo>
                  <a:lnTo>
                    <a:pt x="193" y="71"/>
                  </a:lnTo>
                  <a:lnTo>
                    <a:pt x="198" y="75"/>
                  </a:lnTo>
                  <a:lnTo>
                    <a:pt x="203" y="80"/>
                  </a:lnTo>
                  <a:lnTo>
                    <a:pt x="209" y="83"/>
                  </a:lnTo>
                  <a:lnTo>
                    <a:pt x="213" y="86"/>
                  </a:lnTo>
                  <a:lnTo>
                    <a:pt x="218" y="86"/>
                  </a:lnTo>
                  <a:lnTo>
                    <a:pt x="222" y="83"/>
                  </a:lnTo>
                  <a:lnTo>
                    <a:pt x="224" y="86"/>
                  </a:lnTo>
                  <a:lnTo>
                    <a:pt x="224" y="88"/>
                  </a:lnTo>
                  <a:lnTo>
                    <a:pt x="224" y="91"/>
                  </a:lnTo>
                  <a:lnTo>
                    <a:pt x="222" y="92"/>
                  </a:lnTo>
                  <a:lnTo>
                    <a:pt x="212" y="92"/>
                  </a:lnTo>
                  <a:lnTo>
                    <a:pt x="199" y="88"/>
                  </a:lnTo>
                  <a:lnTo>
                    <a:pt x="186" y="82"/>
                  </a:lnTo>
                  <a:lnTo>
                    <a:pt x="174" y="73"/>
                  </a:lnTo>
                  <a:lnTo>
                    <a:pt x="162" y="64"/>
                  </a:lnTo>
                  <a:lnTo>
                    <a:pt x="153" y="56"/>
                  </a:lnTo>
                  <a:lnTo>
                    <a:pt x="147" y="51"/>
                  </a:lnTo>
                  <a:lnTo>
                    <a:pt x="144" y="48"/>
                  </a:lnTo>
                  <a:lnTo>
                    <a:pt x="120" y="34"/>
                  </a:lnTo>
                  <a:lnTo>
                    <a:pt x="94" y="24"/>
                  </a:lnTo>
                  <a:lnTo>
                    <a:pt x="71" y="16"/>
                  </a:lnTo>
                  <a:lnTo>
                    <a:pt x="48" y="11"/>
                  </a:lnTo>
                  <a:lnTo>
                    <a:pt x="29" y="7"/>
                  </a:lnTo>
                  <a:lnTo>
                    <a:pt x="13" y="6"/>
                  </a:lnTo>
                  <a:lnTo>
                    <a:pt x="4" y="5"/>
                  </a:lnTo>
                  <a:lnTo>
                    <a:pt x="0" y="5"/>
                  </a:lnTo>
                  <a:lnTo>
                    <a:pt x="17" y="1"/>
                  </a:lnTo>
                  <a:lnTo>
                    <a:pt x="34" y="0"/>
                  </a:lnTo>
                  <a:lnTo>
                    <a:pt x="52" y="1"/>
                  </a:lnTo>
                  <a:lnTo>
                    <a:pt x="70" y="3"/>
                  </a:lnTo>
                  <a:lnTo>
                    <a:pt x="86" y="9"/>
                  </a:lnTo>
                  <a:lnTo>
                    <a:pt x="103" y="15"/>
                  </a:lnTo>
                  <a:lnTo>
                    <a:pt x="120" y="21"/>
                  </a:lnTo>
                  <a:lnTo>
                    <a:pt x="134" y="29"/>
                  </a:lnTo>
                  <a:lnTo>
                    <a:pt x="162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2" name="Freeform 86"/>
            <p:cNvSpPr>
              <a:spLocks/>
            </p:cNvSpPr>
            <p:nvPr/>
          </p:nvSpPr>
          <p:spPr bwMode="auto">
            <a:xfrm>
              <a:off x="2336" y="3168"/>
              <a:ext cx="339" cy="91"/>
            </a:xfrm>
            <a:custGeom>
              <a:avLst/>
              <a:gdLst>
                <a:gd name="T0" fmla="*/ 57 w 339"/>
                <a:gd name="T1" fmla="*/ 50 h 91"/>
                <a:gd name="T2" fmla="*/ 63 w 339"/>
                <a:gd name="T3" fmla="*/ 53 h 91"/>
                <a:gd name="T4" fmla="*/ 70 w 339"/>
                <a:gd name="T5" fmla="*/ 54 h 91"/>
                <a:gd name="T6" fmla="*/ 77 w 339"/>
                <a:gd name="T7" fmla="*/ 57 h 91"/>
                <a:gd name="T8" fmla="*/ 85 w 339"/>
                <a:gd name="T9" fmla="*/ 58 h 91"/>
                <a:gd name="T10" fmla="*/ 93 w 339"/>
                <a:gd name="T11" fmla="*/ 59 h 91"/>
                <a:gd name="T12" fmla="*/ 100 w 339"/>
                <a:gd name="T13" fmla="*/ 59 h 91"/>
                <a:gd name="T14" fmla="*/ 108 w 339"/>
                <a:gd name="T15" fmla="*/ 61 h 91"/>
                <a:gd name="T16" fmla="*/ 114 w 339"/>
                <a:gd name="T17" fmla="*/ 61 h 91"/>
                <a:gd name="T18" fmla="*/ 116 w 339"/>
                <a:gd name="T19" fmla="*/ 61 h 91"/>
                <a:gd name="T20" fmla="*/ 121 w 339"/>
                <a:gd name="T21" fmla="*/ 61 h 91"/>
                <a:gd name="T22" fmla="*/ 130 w 339"/>
                <a:gd name="T23" fmla="*/ 62 h 91"/>
                <a:gd name="T24" fmla="*/ 140 w 339"/>
                <a:gd name="T25" fmla="*/ 62 h 91"/>
                <a:gd name="T26" fmla="*/ 153 w 339"/>
                <a:gd name="T27" fmla="*/ 63 h 91"/>
                <a:gd name="T28" fmla="*/ 168 w 339"/>
                <a:gd name="T29" fmla="*/ 64 h 91"/>
                <a:gd name="T30" fmla="*/ 185 w 339"/>
                <a:gd name="T31" fmla="*/ 66 h 91"/>
                <a:gd name="T32" fmla="*/ 202 w 339"/>
                <a:gd name="T33" fmla="*/ 67 h 91"/>
                <a:gd name="T34" fmla="*/ 221 w 339"/>
                <a:gd name="T35" fmla="*/ 68 h 91"/>
                <a:gd name="T36" fmla="*/ 239 w 339"/>
                <a:gd name="T37" fmla="*/ 70 h 91"/>
                <a:gd name="T38" fmla="*/ 258 w 339"/>
                <a:gd name="T39" fmla="*/ 72 h 91"/>
                <a:gd name="T40" fmla="*/ 276 w 339"/>
                <a:gd name="T41" fmla="*/ 73 h 91"/>
                <a:gd name="T42" fmla="*/ 294 w 339"/>
                <a:gd name="T43" fmla="*/ 76 h 91"/>
                <a:gd name="T44" fmla="*/ 311 w 339"/>
                <a:gd name="T45" fmla="*/ 77 h 91"/>
                <a:gd name="T46" fmla="*/ 326 w 339"/>
                <a:gd name="T47" fmla="*/ 80 h 91"/>
                <a:gd name="T48" fmla="*/ 339 w 339"/>
                <a:gd name="T49" fmla="*/ 81 h 91"/>
                <a:gd name="T50" fmla="*/ 339 w 339"/>
                <a:gd name="T51" fmla="*/ 82 h 91"/>
                <a:gd name="T52" fmla="*/ 338 w 339"/>
                <a:gd name="T53" fmla="*/ 85 h 91"/>
                <a:gd name="T54" fmla="*/ 335 w 339"/>
                <a:gd name="T55" fmla="*/ 88 h 91"/>
                <a:gd name="T56" fmla="*/ 330 w 339"/>
                <a:gd name="T57" fmla="*/ 89 h 91"/>
                <a:gd name="T58" fmla="*/ 323 w 339"/>
                <a:gd name="T59" fmla="*/ 90 h 91"/>
                <a:gd name="T60" fmla="*/ 313 w 339"/>
                <a:gd name="T61" fmla="*/ 91 h 91"/>
                <a:gd name="T62" fmla="*/ 300 w 339"/>
                <a:gd name="T63" fmla="*/ 91 h 91"/>
                <a:gd name="T64" fmla="*/ 282 w 339"/>
                <a:gd name="T65" fmla="*/ 90 h 91"/>
                <a:gd name="T66" fmla="*/ 129 w 339"/>
                <a:gd name="T67" fmla="*/ 80 h 91"/>
                <a:gd name="T68" fmla="*/ 72 w 339"/>
                <a:gd name="T69" fmla="*/ 76 h 91"/>
                <a:gd name="T70" fmla="*/ 57 w 339"/>
                <a:gd name="T71" fmla="*/ 70 h 91"/>
                <a:gd name="T72" fmla="*/ 43 w 339"/>
                <a:gd name="T73" fmla="*/ 61 h 91"/>
                <a:gd name="T74" fmla="*/ 30 w 339"/>
                <a:gd name="T75" fmla="*/ 49 h 91"/>
                <a:gd name="T76" fmla="*/ 20 w 339"/>
                <a:gd name="T77" fmla="*/ 36 h 91"/>
                <a:gd name="T78" fmla="*/ 12 w 339"/>
                <a:gd name="T79" fmla="*/ 25 h 91"/>
                <a:gd name="T80" fmla="*/ 5 w 339"/>
                <a:gd name="T81" fmla="*/ 13 h 91"/>
                <a:gd name="T82" fmla="*/ 2 w 339"/>
                <a:gd name="T83" fmla="*/ 5 h 91"/>
                <a:gd name="T84" fmla="*/ 0 w 339"/>
                <a:gd name="T85" fmla="*/ 0 h 91"/>
                <a:gd name="T86" fmla="*/ 3 w 339"/>
                <a:gd name="T87" fmla="*/ 3 h 91"/>
                <a:gd name="T88" fmla="*/ 7 w 339"/>
                <a:gd name="T89" fmla="*/ 8 h 91"/>
                <a:gd name="T90" fmla="*/ 13 w 339"/>
                <a:gd name="T91" fmla="*/ 16 h 91"/>
                <a:gd name="T92" fmla="*/ 21 w 339"/>
                <a:gd name="T93" fmla="*/ 23 h 91"/>
                <a:gd name="T94" fmla="*/ 30 w 339"/>
                <a:gd name="T95" fmla="*/ 31 h 91"/>
                <a:gd name="T96" fmla="*/ 40 w 339"/>
                <a:gd name="T97" fmla="*/ 39 h 91"/>
                <a:gd name="T98" fmla="*/ 49 w 339"/>
                <a:gd name="T99" fmla="*/ 45 h 91"/>
                <a:gd name="T100" fmla="*/ 57 w 339"/>
                <a:gd name="T101" fmla="*/ 50 h 9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9" h="91">
                  <a:moveTo>
                    <a:pt x="57" y="50"/>
                  </a:moveTo>
                  <a:lnTo>
                    <a:pt x="63" y="53"/>
                  </a:lnTo>
                  <a:lnTo>
                    <a:pt x="70" y="54"/>
                  </a:lnTo>
                  <a:lnTo>
                    <a:pt x="77" y="57"/>
                  </a:lnTo>
                  <a:lnTo>
                    <a:pt x="85" y="58"/>
                  </a:lnTo>
                  <a:lnTo>
                    <a:pt x="93" y="59"/>
                  </a:lnTo>
                  <a:lnTo>
                    <a:pt x="100" y="59"/>
                  </a:lnTo>
                  <a:lnTo>
                    <a:pt x="108" y="61"/>
                  </a:lnTo>
                  <a:lnTo>
                    <a:pt x="114" y="61"/>
                  </a:lnTo>
                  <a:lnTo>
                    <a:pt x="116" y="61"/>
                  </a:lnTo>
                  <a:lnTo>
                    <a:pt x="121" y="61"/>
                  </a:lnTo>
                  <a:lnTo>
                    <a:pt x="130" y="62"/>
                  </a:lnTo>
                  <a:lnTo>
                    <a:pt x="140" y="62"/>
                  </a:lnTo>
                  <a:lnTo>
                    <a:pt x="153" y="63"/>
                  </a:lnTo>
                  <a:lnTo>
                    <a:pt x="168" y="64"/>
                  </a:lnTo>
                  <a:lnTo>
                    <a:pt x="185" y="66"/>
                  </a:lnTo>
                  <a:lnTo>
                    <a:pt x="202" y="67"/>
                  </a:lnTo>
                  <a:lnTo>
                    <a:pt x="221" y="68"/>
                  </a:lnTo>
                  <a:lnTo>
                    <a:pt x="239" y="70"/>
                  </a:lnTo>
                  <a:lnTo>
                    <a:pt x="258" y="72"/>
                  </a:lnTo>
                  <a:lnTo>
                    <a:pt x="276" y="73"/>
                  </a:lnTo>
                  <a:lnTo>
                    <a:pt x="294" y="76"/>
                  </a:lnTo>
                  <a:lnTo>
                    <a:pt x="311" y="77"/>
                  </a:lnTo>
                  <a:lnTo>
                    <a:pt x="326" y="80"/>
                  </a:lnTo>
                  <a:lnTo>
                    <a:pt x="339" y="81"/>
                  </a:lnTo>
                  <a:lnTo>
                    <a:pt x="339" y="82"/>
                  </a:lnTo>
                  <a:lnTo>
                    <a:pt x="338" y="85"/>
                  </a:lnTo>
                  <a:lnTo>
                    <a:pt x="335" y="88"/>
                  </a:lnTo>
                  <a:lnTo>
                    <a:pt x="330" y="89"/>
                  </a:lnTo>
                  <a:lnTo>
                    <a:pt x="323" y="90"/>
                  </a:lnTo>
                  <a:lnTo>
                    <a:pt x="313" y="91"/>
                  </a:lnTo>
                  <a:lnTo>
                    <a:pt x="300" y="91"/>
                  </a:lnTo>
                  <a:lnTo>
                    <a:pt x="282" y="90"/>
                  </a:lnTo>
                  <a:lnTo>
                    <a:pt x="129" y="80"/>
                  </a:lnTo>
                  <a:lnTo>
                    <a:pt x="72" y="76"/>
                  </a:lnTo>
                  <a:lnTo>
                    <a:pt x="57" y="70"/>
                  </a:lnTo>
                  <a:lnTo>
                    <a:pt x="43" y="61"/>
                  </a:lnTo>
                  <a:lnTo>
                    <a:pt x="30" y="49"/>
                  </a:lnTo>
                  <a:lnTo>
                    <a:pt x="20" y="36"/>
                  </a:lnTo>
                  <a:lnTo>
                    <a:pt x="12" y="25"/>
                  </a:lnTo>
                  <a:lnTo>
                    <a:pt x="5" y="13"/>
                  </a:lnTo>
                  <a:lnTo>
                    <a:pt x="2" y="5"/>
                  </a:lnTo>
                  <a:lnTo>
                    <a:pt x="0" y="0"/>
                  </a:lnTo>
                  <a:lnTo>
                    <a:pt x="3" y="3"/>
                  </a:lnTo>
                  <a:lnTo>
                    <a:pt x="7" y="8"/>
                  </a:lnTo>
                  <a:lnTo>
                    <a:pt x="13" y="16"/>
                  </a:lnTo>
                  <a:lnTo>
                    <a:pt x="21" y="23"/>
                  </a:lnTo>
                  <a:lnTo>
                    <a:pt x="30" y="31"/>
                  </a:lnTo>
                  <a:lnTo>
                    <a:pt x="40" y="39"/>
                  </a:lnTo>
                  <a:lnTo>
                    <a:pt x="49" y="45"/>
                  </a:lnTo>
                  <a:lnTo>
                    <a:pt x="57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3" name="Freeform 87"/>
            <p:cNvSpPr>
              <a:spLocks/>
            </p:cNvSpPr>
            <p:nvPr/>
          </p:nvSpPr>
          <p:spPr bwMode="auto">
            <a:xfrm>
              <a:off x="2942" y="3180"/>
              <a:ext cx="129" cy="16"/>
            </a:xfrm>
            <a:custGeom>
              <a:avLst/>
              <a:gdLst>
                <a:gd name="T0" fmla="*/ 0 w 129"/>
                <a:gd name="T1" fmla="*/ 4 h 16"/>
                <a:gd name="T2" fmla="*/ 15 w 129"/>
                <a:gd name="T3" fmla="*/ 4 h 16"/>
                <a:gd name="T4" fmla="*/ 33 w 129"/>
                <a:gd name="T5" fmla="*/ 2 h 16"/>
                <a:gd name="T6" fmla="*/ 51 w 129"/>
                <a:gd name="T7" fmla="*/ 2 h 16"/>
                <a:gd name="T8" fmla="*/ 70 w 129"/>
                <a:gd name="T9" fmla="*/ 1 h 16"/>
                <a:gd name="T10" fmla="*/ 88 w 129"/>
                <a:gd name="T11" fmla="*/ 1 h 16"/>
                <a:gd name="T12" fmla="*/ 105 w 129"/>
                <a:gd name="T13" fmla="*/ 0 h 16"/>
                <a:gd name="T14" fmla="*/ 119 w 129"/>
                <a:gd name="T15" fmla="*/ 1 h 16"/>
                <a:gd name="T16" fmla="*/ 129 w 129"/>
                <a:gd name="T17" fmla="*/ 1 h 16"/>
                <a:gd name="T18" fmla="*/ 129 w 129"/>
                <a:gd name="T19" fmla="*/ 2 h 16"/>
                <a:gd name="T20" fmla="*/ 127 w 129"/>
                <a:gd name="T21" fmla="*/ 5 h 16"/>
                <a:gd name="T22" fmla="*/ 120 w 129"/>
                <a:gd name="T23" fmla="*/ 7 h 16"/>
                <a:gd name="T24" fmla="*/ 109 w 129"/>
                <a:gd name="T25" fmla="*/ 11 h 16"/>
                <a:gd name="T26" fmla="*/ 0 w 129"/>
                <a:gd name="T27" fmla="*/ 16 h 16"/>
                <a:gd name="T28" fmla="*/ 0 w 129"/>
                <a:gd name="T29" fmla="*/ 4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6">
                  <a:moveTo>
                    <a:pt x="0" y="4"/>
                  </a:moveTo>
                  <a:lnTo>
                    <a:pt x="15" y="4"/>
                  </a:lnTo>
                  <a:lnTo>
                    <a:pt x="33" y="2"/>
                  </a:lnTo>
                  <a:lnTo>
                    <a:pt x="51" y="2"/>
                  </a:lnTo>
                  <a:lnTo>
                    <a:pt x="70" y="1"/>
                  </a:lnTo>
                  <a:lnTo>
                    <a:pt x="88" y="1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29" y="1"/>
                  </a:lnTo>
                  <a:lnTo>
                    <a:pt x="129" y="2"/>
                  </a:lnTo>
                  <a:lnTo>
                    <a:pt x="127" y="5"/>
                  </a:lnTo>
                  <a:lnTo>
                    <a:pt x="120" y="7"/>
                  </a:lnTo>
                  <a:lnTo>
                    <a:pt x="109" y="11"/>
                  </a:lnTo>
                  <a:lnTo>
                    <a:pt x="0" y="16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4" name="Freeform 88"/>
            <p:cNvSpPr>
              <a:spLocks/>
            </p:cNvSpPr>
            <p:nvPr/>
          </p:nvSpPr>
          <p:spPr bwMode="auto">
            <a:xfrm>
              <a:off x="3048" y="3186"/>
              <a:ext cx="137" cy="88"/>
            </a:xfrm>
            <a:custGeom>
              <a:avLst/>
              <a:gdLst>
                <a:gd name="T0" fmla="*/ 71 w 137"/>
                <a:gd name="T1" fmla="*/ 28 h 88"/>
                <a:gd name="T2" fmla="*/ 73 w 137"/>
                <a:gd name="T3" fmla="*/ 30 h 88"/>
                <a:gd name="T4" fmla="*/ 81 w 137"/>
                <a:gd name="T5" fmla="*/ 35 h 88"/>
                <a:gd name="T6" fmla="*/ 91 w 137"/>
                <a:gd name="T7" fmla="*/ 41 h 88"/>
                <a:gd name="T8" fmla="*/ 103 w 137"/>
                <a:gd name="T9" fmla="*/ 48 h 88"/>
                <a:gd name="T10" fmla="*/ 115 w 137"/>
                <a:gd name="T11" fmla="*/ 55 h 88"/>
                <a:gd name="T12" fmla="*/ 126 w 137"/>
                <a:gd name="T13" fmla="*/ 62 h 88"/>
                <a:gd name="T14" fmla="*/ 133 w 137"/>
                <a:gd name="T15" fmla="*/ 67 h 88"/>
                <a:gd name="T16" fmla="*/ 137 w 137"/>
                <a:gd name="T17" fmla="*/ 70 h 88"/>
                <a:gd name="T18" fmla="*/ 136 w 137"/>
                <a:gd name="T19" fmla="*/ 76 h 88"/>
                <a:gd name="T20" fmla="*/ 131 w 137"/>
                <a:gd name="T21" fmla="*/ 84 h 88"/>
                <a:gd name="T22" fmla="*/ 122 w 137"/>
                <a:gd name="T23" fmla="*/ 88 h 88"/>
                <a:gd name="T24" fmla="*/ 112 w 137"/>
                <a:gd name="T25" fmla="*/ 88 h 88"/>
                <a:gd name="T26" fmla="*/ 113 w 137"/>
                <a:gd name="T27" fmla="*/ 86 h 88"/>
                <a:gd name="T28" fmla="*/ 118 w 137"/>
                <a:gd name="T29" fmla="*/ 82 h 88"/>
                <a:gd name="T30" fmla="*/ 122 w 137"/>
                <a:gd name="T31" fmla="*/ 79 h 88"/>
                <a:gd name="T32" fmla="*/ 127 w 137"/>
                <a:gd name="T33" fmla="*/ 73 h 88"/>
                <a:gd name="T34" fmla="*/ 65 w 137"/>
                <a:gd name="T35" fmla="*/ 37 h 88"/>
                <a:gd name="T36" fmla="*/ 59 w 137"/>
                <a:gd name="T37" fmla="*/ 32 h 88"/>
                <a:gd name="T38" fmla="*/ 51 w 137"/>
                <a:gd name="T39" fmla="*/ 28 h 88"/>
                <a:gd name="T40" fmla="*/ 44 w 137"/>
                <a:gd name="T41" fmla="*/ 26 h 88"/>
                <a:gd name="T42" fmla="*/ 36 w 137"/>
                <a:gd name="T43" fmla="*/ 25 h 88"/>
                <a:gd name="T44" fmla="*/ 27 w 137"/>
                <a:gd name="T45" fmla="*/ 23 h 88"/>
                <a:gd name="T46" fmla="*/ 19 w 137"/>
                <a:gd name="T47" fmla="*/ 23 h 88"/>
                <a:gd name="T48" fmla="*/ 9 w 137"/>
                <a:gd name="T49" fmla="*/ 25 h 88"/>
                <a:gd name="T50" fmla="*/ 0 w 137"/>
                <a:gd name="T51" fmla="*/ 27 h 88"/>
                <a:gd name="T52" fmla="*/ 0 w 137"/>
                <a:gd name="T53" fmla="*/ 25 h 88"/>
                <a:gd name="T54" fmla="*/ 0 w 137"/>
                <a:gd name="T55" fmla="*/ 23 h 88"/>
                <a:gd name="T56" fmla="*/ 1 w 137"/>
                <a:gd name="T57" fmla="*/ 21 h 88"/>
                <a:gd name="T58" fmla="*/ 3 w 137"/>
                <a:gd name="T59" fmla="*/ 19 h 88"/>
                <a:gd name="T60" fmla="*/ 8 w 137"/>
                <a:gd name="T61" fmla="*/ 17 h 88"/>
                <a:gd name="T62" fmla="*/ 14 w 137"/>
                <a:gd name="T63" fmla="*/ 16 h 88"/>
                <a:gd name="T64" fmla="*/ 21 w 137"/>
                <a:gd name="T65" fmla="*/ 14 h 88"/>
                <a:gd name="T66" fmla="*/ 27 w 137"/>
                <a:gd name="T67" fmla="*/ 14 h 88"/>
                <a:gd name="T68" fmla="*/ 31 w 137"/>
                <a:gd name="T69" fmla="*/ 14 h 88"/>
                <a:gd name="T70" fmla="*/ 35 w 137"/>
                <a:gd name="T71" fmla="*/ 14 h 88"/>
                <a:gd name="T72" fmla="*/ 39 w 137"/>
                <a:gd name="T73" fmla="*/ 16 h 88"/>
                <a:gd name="T74" fmla="*/ 41 w 137"/>
                <a:gd name="T75" fmla="*/ 16 h 88"/>
                <a:gd name="T76" fmla="*/ 39 w 137"/>
                <a:gd name="T77" fmla="*/ 12 h 88"/>
                <a:gd name="T78" fmla="*/ 35 w 137"/>
                <a:gd name="T79" fmla="*/ 9 h 88"/>
                <a:gd name="T80" fmla="*/ 32 w 137"/>
                <a:gd name="T81" fmla="*/ 7 h 88"/>
                <a:gd name="T82" fmla="*/ 32 w 137"/>
                <a:gd name="T83" fmla="*/ 1 h 88"/>
                <a:gd name="T84" fmla="*/ 35 w 137"/>
                <a:gd name="T85" fmla="*/ 0 h 88"/>
                <a:gd name="T86" fmla="*/ 39 w 137"/>
                <a:gd name="T87" fmla="*/ 1 h 88"/>
                <a:gd name="T88" fmla="*/ 44 w 137"/>
                <a:gd name="T89" fmla="*/ 5 h 88"/>
                <a:gd name="T90" fmla="*/ 50 w 137"/>
                <a:gd name="T91" fmla="*/ 9 h 88"/>
                <a:gd name="T92" fmla="*/ 55 w 137"/>
                <a:gd name="T93" fmla="*/ 14 h 88"/>
                <a:gd name="T94" fmla="*/ 62 w 137"/>
                <a:gd name="T95" fmla="*/ 19 h 88"/>
                <a:gd name="T96" fmla="*/ 67 w 137"/>
                <a:gd name="T97" fmla="*/ 25 h 88"/>
                <a:gd name="T98" fmla="*/ 71 w 137"/>
                <a:gd name="T99" fmla="*/ 28 h 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7" h="88">
                  <a:moveTo>
                    <a:pt x="71" y="28"/>
                  </a:moveTo>
                  <a:lnTo>
                    <a:pt x="73" y="30"/>
                  </a:lnTo>
                  <a:lnTo>
                    <a:pt x="81" y="35"/>
                  </a:lnTo>
                  <a:lnTo>
                    <a:pt x="91" y="41"/>
                  </a:lnTo>
                  <a:lnTo>
                    <a:pt x="103" y="48"/>
                  </a:lnTo>
                  <a:lnTo>
                    <a:pt x="115" y="55"/>
                  </a:lnTo>
                  <a:lnTo>
                    <a:pt x="126" y="62"/>
                  </a:lnTo>
                  <a:lnTo>
                    <a:pt x="133" y="67"/>
                  </a:lnTo>
                  <a:lnTo>
                    <a:pt x="137" y="70"/>
                  </a:lnTo>
                  <a:lnTo>
                    <a:pt x="136" y="76"/>
                  </a:lnTo>
                  <a:lnTo>
                    <a:pt x="131" y="84"/>
                  </a:lnTo>
                  <a:lnTo>
                    <a:pt x="122" y="88"/>
                  </a:lnTo>
                  <a:lnTo>
                    <a:pt x="112" y="88"/>
                  </a:lnTo>
                  <a:lnTo>
                    <a:pt x="113" y="86"/>
                  </a:lnTo>
                  <a:lnTo>
                    <a:pt x="118" y="82"/>
                  </a:lnTo>
                  <a:lnTo>
                    <a:pt x="122" y="79"/>
                  </a:lnTo>
                  <a:lnTo>
                    <a:pt x="127" y="73"/>
                  </a:lnTo>
                  <a:lnTo>
                    <a:pt x="65" y="37"/>
                  </a:lnTo>
                  <a:lnTo>
                    <a:pt x="59" y="32"/>
                  </a:lnTo>
                  <a:lnTo>
                    <a:pt x="51" y="28"/>
                  </a:lnTo>
                  <a:lnTo>
                    <a:pt x="44" y="26"/>
                  </a:lnTo>
                  <a:lnTo>
                    <a:pt x="36" y="25"/>
                  </a:lnTo>
                  <a:lnTo>
                    <a:pt x="27" y="23"/>
                  </a:lnTo>
                  <a:lnTo>
                    <a:pt x="19" y="23"/>
                  </a:lnTo>
                  <a:lnTo>
                    <a:pt x="9" y="25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8" y="17"/>
                  </a:lnTo>
                  <a:lnTo>
                    <a:pt x="14" y="16"/>
                  </a:lnTo>
                  <a:lnTo>
                    <a:pt x="21" y="14"/>
                  </a:lnTo>
                  <a:lnTo>
                    <a:pt x="27" y="14"/>
                  </a:lnTo>
                  <a:lnTo>
                    <a:pt x="31" y="14"/>
                  </a:lnTo>
                  <a:lnTo>
                    <a:pt x="35" y="14"/>
                  </a:lnTo>
                  <a:lnTo>
                    <a:pt x="39" y="16"/>
                  </a:lnTo>
                  <a:lnTo>
                    <a:pt x="41" y="16"/>
                  </a:lnTo>
                  <a:lnTo>
                    <a:pt x="39" y="12"/>
                  </a:lnTo>
                  <a:lnTo>
                    <a:pt x="35" y="9"/>
                  </a:lnTo>
                  <a:lnTo>
                    <a:pt x="32" y="7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4" y="5"/>
                  </a:lnTo>
                  <a:lnTo>
                    <a:pt x="50" y="9"/>
                  </a:lnTo>
                  <a:lnTo>
                    <a:pt x="55" y="14"/>
                  </a:lnTo>
                  <a:lnTo>
                    <a:pt x="62" y="19"/>
                  </a:lnTo>
                  <a:lnTo>
                    <a:pt x="67" y="25"/>
                  </a:lnTo>
                  <a:lnTo>
                    <a:pt x="7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5" name="Freeform 89"/>
            <p:cNvSpPr>
              <a:spLocks/>
            </p:cNvSpPr>
            <p:nvPr/>
          </p:nvSpPr>
          <p:spPr bwMode="auto">
            <a:xfrm>
              <a:off x="3714" y="3229"/>
              <a:ext cx="96" cy="62"/>
            </a:xfrm>
            <a:custGeom>
              <a:avLst/>
              <a:gdLst>
                <a:gd name="T0" fmla="*/ 61 w 96"/>
                <a:gd name="T1" fmla="*/ 62 h 62"/>
                <a:gd name="T2" fmla="*/ 51 w 96"/>
                <a:gd name="T3" fmla="*/ 62 h 62"/>
                <a:gd name="T4" fmla="*/ 41 w 96"/>
                <a:gd name="T5" fmla="*/ 62 h 62"/>
                <a:gd name="T6" fmla="*/ 33 w 96"/>
                <a:gd name="T7" fmla="*/ 61 h 62"/>
                <a:gd name="T8" fmla="*/ 25 w 96"/>
                <a:gd name="T9" fmla="*/ 59 h 62"/>
                <a:gd name="T10" fmla="*/ 18 w 96"/>
                <a:gd name="T11" fmla="*/ 55 h 62"/>
                <a:gd name="T12" fmla="*/ 11 w 96"/>
                <a:gd name="T13" fmla="*/ 51 h 62"/>
                <a:gd name="T14" fmla="*/ 5 w 96"/>
                <a:gd name="T15" fmla="*/ 46 h 62"/>
                <a:gd name="T16" fmla="*/ 0 w 96"/>
                <a:gd name="T17" fmla="*/ 39 h 62"/>
                <a:gd name="T18" fmla="*/ 1 w 96"/>
                <a:gd name="T19" fmla="*/ 41 h 62"/>
                <a:gd name="T20" fmla="*/ 6 w 96"/>
                <a:gd name="T21" fmla="*/ 42 h 62"/>
                <a:gd name="T22" fmla="*/ 13 w 96"/>
                <a:gd name="T23" fmla="*/ 43 h 62"/>
                <a:gd name="T24" fmla="*/ 21 w 96"/>
                <a:gd name="T25" fmla="*/ 46 h 62"/>
                <a:gd name="T26" fmla="*/ 32 w 96"/>
                <a:gd name="T27" fmla="*/ 47 h 62"/>
                <a:gd name="T28" fmla="*/ 42 w 96"/>
                <a:gd name="T29" fmla="*/ 47 h 62"/>
                <a:gd name="T30" fmla="*/ 54 w 96"/>
                <a:gd name="T31" fmla="*/ 45 h 62"/>
                <a:gd name="T32" fmla="*/ 64 w 96"/>
                <a:gd name="T33" fmla="*/ 41 h 62"/>
                <a:gd name="T34" fmla="*/ 74 w 96"/>
                <a:gd name="T35" fmla="*/ 33 h 62"/>
                <a:gd name="T36" fmla="*/ 82 w 96"/>
                <a:gd name="T37" fmla="*/ 23 h 62"/>
                <a:gd name="T38" fmla="*/ 88 w 96"/>
                <a:gd name="T39" fmla="*/ 11 h 62"/>
                <a:gd name="T40" fmla="*/ 93 w 96"/>
                <a:gd name="T41" fmla="*/ 0 h 62"/>
                <a:gd name="T42" fmla="*/ 96 w 96"/>
                <a:gd name="T43" fmla="*/ 2 h 62"/>
                <a:gd name="T44" fmla="*/ 96 w 96"/>
                <a:gd name="T45" fmla="*/ 7 h 62"/>
                <a:gd name="T46" fmla="*/ 96 w 96"/>
                <a:gd name="T47" fmla="*/ 16 h 62"/>
                <a:gd name="T48" fmla="*/ 93 w 96"/>
                <a:gd name="T49" fmla="*/ 25 h 62"/>
                <a:gd name="T50" fmla="*/ 88 w 96"/>
                <a:gd name="T51" fmla="*/ 37 h 62"/>
                <a:gd name="T52" fmla="*/ 82 w 96"/>
                <a:gd name="T53" fmla="*/ 47 h 62"/>
                <a:gd name="T54" fmla="*/ 73 w 96"/>
                <a:gd name="T55" fmla="*/ 56 h 62"/>
                <a:gd name="T56" fmla="*/ 61 w 96"/>
                <a:gd name="T57" fmla="*/ 62 h 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6" h="62">
                  <a:moveTo>
                    <a:pt x="61" y="62"/>
                  </a:moveTo>
                  <a:lnTo>
                    <a:pt x="51" y="62"/>
                  </a:lnTo>
                  <a:lnTo>
                    <a:pt x="41" y="62"/>
                  </a:lnTo>
                  <a:lnTo>
                    <a:pt x="33" y="61"/>
                  </a:lnTo>
                  <a:lnTo>
                    <a:pt x="25" y="59"/>
                  </a:lnTo>
                  <a:lnTo>
                    <a:pt x="18" y="55"/>
                  </a:lnTo>
                  <a:lnTo>
                    <a:pt x="11" y="51"/>
                  </a:lnTo>
                  <a:lnTo>
                    <a:pt x="5" y="46"/>
                  </a:lnTo>
                  <a:lnTo>
                    <a:pt x="0" y="39"/>
                  </a:lnTo>
                  <a:lnTo>
                    <a:pt x="1" y="41"/>
                  </a:lnTo>
                  <a:lnTo>
                    <a:pt x="6" y="42"/>
                  </a:lnTo>
                  <a:lnTo>
                    <a:pt x="13" y="43"/>
                  </a:lnTo>
                  <a:lnTo>
                    <a:pt x="21" y="46"/>
                  </a:lnTo>
                  <a:lnTo>
                    <a:pt x="32" y="47"/>
                  </a:lnTo>
                  <a:lnTo>
                    <a:pt x="42" y="47"/>
                  </a:lnTo>
                  <a:lnTo>
                    <a:pt x="54" y="45"/>
                  </a:lnTo>
                  <a:lnTo>
                    <a:pt x="64" y="41"/>
                  </a:lnTo>
                  <a:lnTo>
                    <a:pt x="74" y="33"/>
                  </a:lnTo>
                  <a:lnTo>
                    <a:pt x="82" y="23"/>
                  </a:lnTo>
                  <a:lnTo>
                    <a:pt x="88" y="11"/>
                  </a:lnTo>
                  <a:lnTo>
                    <a:pt x="93" y="0"/>
                  </a:lnTo>
                  <a:lnTo>
                    <a:pt x="96" y="2"/>
                  </a:lnTo>
                  <a:lnTo>
                    <a:pt x="96" y="7"/>
                  </a:lnTo>
                  <a:lnTo>
                    <a:pt x="96" y="16"/>
                  </a:lnTo>
                  <a:lnTo>
                    <a:pt x="93" y="25"/>
                  </a:lnTo>
                  <a:lnTo>
                    <a:pt x="88" y="37"/>
                  </a:lnTo>
                  <a:lnTo>
                    <a:pt x="82" y="47"/>
                  </a:lnTo>
                  <a:lnTo>
                    <a:pt x="73" y="56"/>
                  </a:lnTo>
                  <a:lnTo>
                    <a:pt x="61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6" name="Freeform 90"/>
            <p:cNvSpPr>
              <a:spLocks/>
            </p:cNvSpPr>
            <p:nvPr/>
          </p:nvSpPr>
          <p:spPr bwMode="auto">
            <a:xfrm>
              <a:off x="2954" y="3235"/>
              <a:ext cx="198" cy="54"/>
            </a:xfrm>
            <a:custGeom>
              <a:avLst/>
              <a:gdLst>
                <a:gd name="T0" fmla="*/ 197 w 198"/>
                <a:gd name="T1" fmla="*/ 33 h 54"/>
                <a:gd name="T2" fmla="*/ 194 w 198"/>
                <a:gd name="T3" fmla="*/ 45 h 54"/>
                <a:gd name="T4" fmla="*/ 177 w 198"/>
                <a:gd name="T5" fmla="*/ 53 h 54"/>
                <a:gd name="T6" fmla="*/ 152 w 198"/>
                <a:gd name="T7" fmla="*/ 53 h 54"/>
                <a:gd name="T8" fmla="*/ 130 w 198"/>
                <a:gd name="T9" fmla="*/ 45 h 54"/>
                <a:gd name="T10" fmla="*/ 116 w 198"/>
                <a:gd name="T11" fmla="*/ 44 h 54"/>
                <a:gd name="T12" fmla="*/ 102 w 198"/>
                <a:gd name="T13" fmla="*/ 44 h 54"/>
                <a:gd name="T14" fmla="*/ 89 w 198"/>
                <a:gd name="T15" fmla="*/ 47 h 54"/>
                <a:gd name="T16" fmla="*/ 72 w 198"/>
                <a:gd name="T17" fmla="*/ 51 h 54"/>
                <a:gd name="T18" fmla="*/ 52 w 198"/>
                <a:gd name="T19" fmla="*/ 50 h 54"/>
                <a:gd name="T20" fmla="*/ 33 w 198"/>
                <a:gd name="T21" fmla="*/ 44 h 54"/>
                <a:gd name="T22" fmla="*/ 15 w 198"/>
                <a:gd name="T23" fmla="*/ 35 h 54"/>
                <a:gd name="T24" fmla="*/ 4 w 198"/>
                <a:gd name="T25" fmla="*/ 27 h 54"/>
                <a:gd name="T26" fmla="*/ 0 w 198"/>
                <a:gd name="T27" fmla="*/ 19 h 54"/>
                <a:gd name="T28" fmla="*/ 8 w 198"/>
                <a:gd name="T29" fmla="*/ 19 h 54"/>
                <a:gd name="T30" fmla="*/ 26 w 198"/>
                <a:gd name="T31" fmla="*/ 28 h 54"/>
                <a:gd name="T32" fmla="*/ 56 w 198"/>
                <a:gd name="T33" fmla="*/ 36 h 54"/>
                <a:gd name="T34" fmla="*/ 92 w 198"/>
                <a:gd name="T35" fmla="*/ 35 h 54"/>
                <a:gd name="T36" fmla="*/ 117 w 198"/>
                <a:gd name="T37" fmla="*/ 30 h 54"/>
                <a:gd name="T38" fmla="*/ 136 w 198"/>
                <a:gd name="T39" fmla="*/ 35 h 54"/>
                <a:gd name="T40" fmla="*/ 156 w 198"/>
                <a:gd name="T41" fmla="*/ 39 h 54"/>
                <a:gd name="T42" fmla="*/ 172 w 198"/>
                <a:gd name="T43" fmla="*/ 37 h 54"/>
                <a:gd name="T44" fmla="*/ 176 w 198"/>
                <a:gd name="T45" fmla="*/ 30 h 54"/>
                <a:gd name="T46" fmla="*/ 166 w 198"/>
                <a:gd name="T47" fmla="*/ 23 h 54"/>
                <a:gd name="T48" fmla="*/ 154 w 198"/>
                <a:gd name="T49" fmla="*/ 18 h 54"/>
                <a:gd name="T50" fmla="*/ 143 w 198"/>
                <a:gd name="T51" fmla="*/ 12 h 54"/>
                <a:gd name="T52" fmla="*/ 131 w 198"/>
                <a:gd name="T53" fmla="*/ 9 h 54"/>
                <a:gd name="T54" fmla="*/ 106 w 198"/>
                <a:gd name="T55" fmla="*/ 6 h 54"/>
                <a:gd name="T56" fmla="*/ 102 w 198"/>
                <a:gd name="T57" fmla="*/ 4 h 54"/>
                <a:gd name="T58" fmla="*/ 104 w 198"/>
                <a:gd name="T59" fmla="*/ 0 h 54"/>
                <a:gd name="T60" fmla="*/ 152 w 198"/>
                <a:gd name="T61" fmla="*/ 0 h 54"/>
                <a:gd name="T62" fmla="*/ 157 w 198"/>
                <a:gd name="T63" fmla="*/ 4 h 54"/>
                <a:gd name="T64" fmla="*/ 167 w 198"/>
                <a:gd name="T65" fmla="*/ 12 h 54"/>
                <a:gd name="T66" fmla="*/ 180 w 198"/>
                <a:gd name="T67" fmla="*/ 21 h 54"/>
                <a:gd name="T68" fmla="*/ 192 w 198"/>
                <a:gd name="T69" fmla="*/ 28 h 5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8" h="54">
                  <a:moveTo>
                    <a:pt x="192" y="28"/>
                  </a:moveTo>
                  <a:lnTo>
                    <a:pt x="197" y="33"/>
                  </a:lnTo>
                  <a:lnTo>
                    <a:pt x="198" y="40"/>
                  </a:lnTo>
                  <a:lnTo>
                    <a:pt x="194" y="45"/>
                  </a:lnTo>
                  <a:lnTo>
                    <a:pt x="188" y="50"/>
                  </a:lnTo>
                  <a:lnTo>
                    <a:pt x="177" y="53"/>
                  </a:lnTo>
                  <a:lnTo>
                    <a:pt x="165" y="54"/>
                  </a:lnTo>
                  <a:lnTo>
                    <a:pt x="152" y="53"/>
                  </a:lnTo>
                  <a:lnTo>
                    <a:pt x="136" y="47"/>
                  </a:lnTo>
                  <a:lnTo>
                    <a:pt x="130" y="45"/>
                  </a:lnTo>
                  <a:lnTo>
                    <a:pt x="124" y="44"/>
                  </a:lnTo>
                  <a:lnTo>
                    <a:pt x="116" y="44"/>
                  </a:lnTo>
                  <a:lnTo>
                    <a:pt x="109" y="42"/>
                  </a:lnTo>
                  <a:lnTo>
                    <a:pt x="102" y="44"/>
                  </a:lnTo>
                  <a:lnTo>
                    <a:pt x="95" y="45"/>
                  </a:lnTo>
                  <a:lnTo>
                    <a:pt x="89" y="47"/>
                  </a:lnTo>
                  <a:lnTo>
                    <a:pt x="84" y="50"/>
                  </a:lnTo>
                  <a:lnTo>
                    <a:pt x="72" y="51"/>
                  </a:lnTo>
                  <a:lnTo>
                    <a:pt x="62" y="51"/>
                  </a:lnTo>
                  <a:lnTo>
                    <a:pt x="52" y="50"/>
                  </a:lnTo>
                  <a:lnTo>
                    <a:pt x="41" y="47"/>
                  </a:lnTo>
                  <a:lnTo>
                    <a:pt x="33" y="44"/>
                  </a:lnTo>
                  <a:lnTo>
                    <a:pt x="24" y="39"/>
                  </a:lnTo>
                  <a:lnTo>
                    <a:pt x="15" y="35"/>
                  </a:lnTo>
                  <a:lnTo>
                    <a:pt x="6" y="30"/>
                  </a:lnTo>
                  <a:lnTo>
                    <a:pt x="4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6" y="18"/>
                  </a:lnTo>
                  <a:lnTo>
                    <a:pt x="8" y="19"/>
                  </a:lnTo>
                  <a:lnTo>
                    <a:pt x="16" y="23"/>
                  </a:lnTo>
                  <a:lnTo>
                    <a:pt x="26" y="28"/>
                  </a:lnTo>
                  <a:lnTo>
                    <a:pt x="40" y="32"/>
                  </a:lnTo>
                  <a:lnTo>
                    <a:pt x="56" y="36"/>
                  </a:lnTo>
                  <a:lnTo>
                    <a:pt x="74" y="37"/>
                  </a:lnTo>
                  <a:lnTo>
                    <a:pt x="92" y="35"/>
                  </a:lnTo>
                  <a:lnTo>
                    <a:pt x="108" y="28"/>
                  </a:lnTo>
                  <a:lnTo>
                    <a:pt x="117" y="30"/>
                  </a:lnTo>
                  <a:lnTo>
                    <a:pt x="127" y="32"/>
                  </a:lnTo>
                  <a:lnTo>
                    <a:pt x="136" y="35"/>
                  </a:lnTo>
                  <a:lnTo>
                    <a:pt x="145" y="36"/>
                  </a:lnTo>
                  <a:lnTo>
                    <a:pt x="156" y="39"/>
                  </a:lnTo>
                  <a:lnTo>
                    <a:pt x="165" y="39"/>
                  </a:lnTo>
                  <a:lnTo>
                    <a:pt x="172" y="37"/>
                  </a:lnTo>
                  <a:lnTo>
                    <a:pt x="181" y="33"/>
                  </a:lnTo>
                  <a:lnTo>
                    <a:pt x="176" y="30"/>
                  </a:lnTo>
                  <a:lnTo>
                    <a:pt x="171" y="26"/>
                  </a:lnTo>
                  <a:lnTo>
                    <a:pt x="166" y="23"/>
                  </a:lnTo>
                  <a:lnTo>
                    <a:pt x="159" y="21"/>
                  </a:lnTo>
                  <a:lnTo>
                    <a:pt x="154" y="18"/>
                  </a:lnTo>
                  <a:lnTo>
                    <a:pt x="148" y="14"/>
                  </a:lnTo>
                  <a:lnTo>
                    <a:pt x="143" y="12"/>
                  </a:lnTo>
                  <a:lnTo>
                    <a:pt x="136" y="9"/>
                  </a:lnTo>
                  <a:lnTo>
                    <a:pt x="131" y="9"/>
                  </a:lnTo>
                  <a:lnTo>
                    <a:pt x="118" y="8"/>
                  </a:lnTo>
                  <a:lnTo>
                    <a:pt x="106" y="6"/>
                  </a:lnTo>
                  <a:lnTo>
                    <a:pt x="100" y="5"/>
                  </a:lnTo>
                  <a:lnTo>
                    <a:pt x="102" y="4"/>
                  </a:lnTo>
                  <a:lnTo>
                    <a:pt x="103" y="1"/>
                  </a:lnTo>
                  <a:lnTo>
                    <a:pt x="104" y="0"/>
                  </a:lnTo>
                  <a:lnTo>
                    <a:pt x="107" y="0"/>
                  </a:lnTo>
                  <a:lnTo>
                    <a:pt x="152" y="0"/>
                  </a:lnTo>
                  <a:lnTo>
                    <a:pt x="153" y="1"/>
                  </a:lnTo>
                  <a:lnTo>
                    <a:pt x="157" y="4"/>
                  </a:lnTo>
                  <a:lnTo>
                    <a:pt x="161" y="6"/>
                  </a:lnTo>
                  <a:lnTo>
                    <a:pt x="167" y="12"/>
                  </a:lnTo>
                  <a:lnTo>
                    <a:pt x="174" y="15"/>
                  </a:lnTo>
                  <a:lnTo>
                    <a:pt x="180" y="21"/>
                  </a:lnTo>
                  <a:lnTo>
                    <a:pt x="186" y="24"/>
                  </a:lnTo>
                  <a:lnTo>
                    <a:pt x="19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7" name="Freeform 91"/>
            <p:cNvSpPr>
              <a:spLocks/>
            </p:cNvSpPr>
            <p:nvPr/>
          </p:nvSpPr>
          <p:spPr bwMode="auto">
            <a:xfrm>
              <a:off x="2075" y="3250"/>
              <a:ext cx="310" cy="68"/>
            </a:xfrm>
            <a:custGeom>
              <a:avLst/>
              <a:gdLst>
                <a:gd name="T0" fmla="*/ 310 w 310"/>
                <a:gd name="T1" fmla="*/ 15 h 68"/>
                <a:gd name="T2" fmla="*/ 298 w 310"/>
                <a:gd name="T3" fmla="*/ 22 h 68"/>
                <a:gd name="T4" fmla="*/ 284 w 310"/>
                <a:gd name="T5" fmla="*/ 26 h 68"/>
                <a:gd name="T6" fmla="*/ 270 w 310"/>
                <a:gd name="T7" fmla="*/ 27 h 68"/>
                <a:gd name="T8" fmla="*/ 256 w 310"/>
                <a:gd name="T9" fmla="*/ 26 h 68"/>
                <a:gd name="T10" fmla="*/ 241 w 310"/>
                <a:gd name="T11" fmla="*/ 22 h 68"/>
                <a:gd name="T12" fmla="*/ 227 w 310"/>
                <a:gd name="T13" fmla="*/ 20 h 68"/>
                <a:gd name="T14" fmla="*/ 211 w 310"/>
                <a:gd name="T15" fmla="*/ 16 h 68"/>
                <a:gd name="T16" fmla="*/ 197 w 310"/>
                <a:gd name="T17" fmla="*/ 15 h 68"/>
                <a:gd name="T18" fmla="*/ 189 w 310"/>
                <a:gd name="T19" fmla="*/ 16 h 68"/>
                <a:gd name="T20" fmla="*/ 169 w 310"/>
                <a:gd name="T21" fmla="*/ 18 h 68"/>
                <a:gd name="T22" fmla="*/ 141 w 310"/>
                <a:gd name="T23" fmla="*/ 22 h 68"/>
                <a:gd name="T24" fmla="*/ 107 w 310"/>
                <a:gd name="T25" fmla="*/ 27 h 68"/>
                <a:gd name="T26" fmla="*/ 74 w 310"/>
                <a:gd name="T27" fmla="*/ 32 h 68"/>
                <a:gd name="T28" fmla="*/ 45 w 310"/>
                <a:gd name="T29" fmla="*/ 39 h 68"/>
                <a:gd name="T30" fmla="*/ 23 w 310"/>
                <a:gd name="T31" fmla="*/ 45 h 68"/>
                <a:gd name="T32" fmla="*/ 13 w 310"/>
                <a:gd name="T33" fmla="*/ 52 h 68"/>
                <a:gd name="T34" fmla="*/ 13 w 310"/>
                <a:gd name="T35" fmla="*/ 57 h 68"/>
                <a:gd name="T36" fmla="*/ 15 w 310"/>
                <a:gd name="T37" fmla="*/ 61 h 68"/>
                <a:gd name="T38" fmla="*/ 19 w 310"/>
                <a:gd name="T39" fmla="*/ 65 h 68"/>
                <a:gd name="T40" fmla="*/ 21 w 310"/>
                <a:gd name="T41" fmla="*/ 67 h 68"/>
                <a:gd name="T42" fmla="*/ 16 w 310"/>
                <a:gd name="T43" fmla="*/ 68 h 68"/>
                <a:gd name="T44" fmla="*/ 9 w 310"/>
                <a:gd name="T45" fmla="*/ 67 h 68"/>
                <a:gd name="T46" fmla="*/ 2 w 310"/>
                <a:gd name="T47" fmla="*/ 65 h 68"/>
                <a:gd name="T48" fmla="*/ 0 w 310"/>
                <a:gd name="T49" fmla="*/ 59 h 68"/>
                <a:gd name="T50" fmla="*/ 1 w 310"/>
                <a:gd name="T51" fmla="*/ 53 h 68"/>
                <a:gd name="T52" fmla="*/ 2 w 310"/>
                <a:gd name="T53" fmla="*/ 47 h 68"/>
                <a:gd name="T54" fmla="*/ 6 w 310"/>
                <a:gd name="T55" fmla="*/ 41 h 68"/>
                <a:gd name="T56" fmla="*/ 11 w 310"/>
                <a:gd name="T57" fmla="*/ 36 h 68"/>
                <a:gd name="T58" fmla="*/ 28 w 310"/>
                <a:gd name="T59" fmla="*/ 31 h 68"/>
                <a:gd name="T60" fmla="*/ 50 w 310"/>
                <a:gd name="T61" fmla="*/ 26 h 68"/>
                <a:gd name="T62" fmla="*/ 77 w 310"/>
                <a:gd name="T63" fmla="*/ 20 h 68"/>
                <a:gd name="T64" fmla="*/ 104 w 310"/>
                <a:gd name="T65" fmla="*/ 15 h 68"/>
                <a:gd name="T66" fmla="*/ 129 w 310"/>
                <a:gd name="T67" fmla="*/ 9 h 68"/>
                <a:gd name="T68" fmla="*/ 151 w 310"/>
                <a:gd name="T69" fmla="*/ 6 h 68"/>
                <a:gd name="T70" fmla="*/ 166 w 310"/>
                <a:gd name="T71" fmla="*/ 3 h 68"/>
                <a:gd name="T72" fmla="*/ 172 w 310"/>
                <a:gd name="T73" fmla="*/ 2 h 68"/>
                <a:gd name="T74" fmla="*/ 189 w 310"/>
                <a:gd name="T75" fmla="*/ 0 h 68"/>
                <a:gd name="T76" fmla="*/ 207 w 310"/>
                <a:gd name="T77" fmla="*/ 3 h 68"/>
                <a:gd name="T78" fmla="*/ 225 w 310"/>
                <a:gd name="T79" fmla="*/ 7 h 68"/>
                <a:gd name="T80" fmla="*/ 242 w 310"/>
                <a:gd name="T81" fmla="*/ 11 h 68"/>
                <a:gd name="T82" fmla="*/ 259 w 310"/>
                <a:gd name="T83" fmla="*/ 15 h 68"/>
                <a:gd name="T84" fmla="*/ 277 w 310"/>
                <a:gd name="T85" fmla="*/ 17 h 68"/>
                <a:gd name="T86" fmla="*/ 293 w 310"/>
                <a:gd name="T87" fmla="*/ 18 h 68"/>
                <a:gd name="T88" fmla="*/ 310 w 310"/>
                <a:gd name="T89" fmla="*/ 15 h 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10" h="68">
                  <a:moveTo>
                    <a:pt x="310" y="15"/>
                  </a:moveTo>
                  <a:lnTo>
                    <a:pt x="298" y="22"/>
                  </a:lnTo>
                  <a:lnTo>
                    <a:pt x="284" y="26"/>
                  </a:lnTo>
                  <a:lnTo>
                    <a:pt x="270" y="27"/>
                  </a:lnTo>
                  <a:lnTo>
                    <a:pt x="256" y="26"/>
                  </a:lnTo>
                  <a:lnTo>
                    <a:pt x="241" y="22"/>
                  </a:lnTo>
                  <a:lnTo>
                    <a:pt x="227" y="20"/>
                  </a:lnTo>
                  <a:lnTo>
                    <a:pt x="211" y="16"/>
                  </a:lnTo>
                  <a:lnTo>
                    <a:pt x="197" y="15"/>
                  </a:lnTo>
                  <a:lnTo>
                    <a:pt x="189" y="16"/>
                  </a:lnTo>
                  <a:lnTo>
                    <a:pt x="169" y="18"/>
                  </a:lnTo>
                  <a:lnTo>
                    <a:pt x="141" y="22"/>
                  </a:lnTo>
                  <a:lnTo>
                    <a:pt x="107" y="27"/>
                  </a:lnTo>
                  <a:lnTo>
                    <a:pt x="74" y="32"/>
                  </a:lnTo>
                  <a:lnTo>
                    <a:pt x="45" y="39"/>
                  </a:lnTo>
                  <a:lnTo>
                    <a:pt x="23" y="45"/>
                  </a:lnTo>
                  <a:lnTo>
                    <a:pt x="13" y="52"/>
                  </a:lnTo>
                  <a:lnTo>
                    <a:pt x="13" y="57"/>
                  </a:lnTo>
                  <a:lnTo>
                    <a:pt x="15" y="61"/>
                  </a:lnTo>
                  <a:lnTo>
                    <a:pt x="19" y="65"/>
                  </a:lnTo>
                  <a:lnTo>
                    <a:pt x="21" y="67"/>
                  </a:lnTo>
                  <a:lnTo>
                    <a:pt x="16" y="68"/>
                  </a:lnTo>
                  <a:lnTo>
                    <a:pt x="9" y="67"/>
                  </a:lnTo>
                  <a:lnTo>
                    <a:pt x="2" y="65"/>
                  </a:lnTo>
                  <a:lnTo>
                    <a:pt x="0" y="59"/>
                  </a:lnTo>
                  <a:lnTo>
                    <a:pt x="1" y="53"/>
                  </a:lnTo>
                  <a:lnTo>
                    <a:pt x="2" y="47"/>
                  </a:lnTo>
                  <a:lnTo>
                    <a:pt x="6" y="41"/>
                  </a:lnTo>
                  <a:lnTo>
                    <a:pt x="11" y="36"/>
                  </a:lnTo>
                  <a:lnTo>
                    <a:pt x="28" y="31"/>
                  </a:lnTo>
                  <a:lnTo>
                    <a:pt x="50" y="26"/>
                  </a:lnTo>
                  <a:lnTo>
                    <a:pt x="77" y="20"/>
                  </a:lnTo>
                  <a:lnTo>
                    <a:pt x="104" y="15"/>
                  </a:lnTo>
                  <a:lnTo>
                    <a:pt x="129" y="9"/>
                  </a:lnTo>
                  <a:lnTo>
                    <a:pt x="151" y="6"/>
                  </a:lnTo>
                  <a:lnTo>
                    <a:pt x="166" y="3"/>
                  </a:lnTo>
                  <a:lnTo>
                    <a:pt x="172" y="2"/>
                  </a:lnTo>
                  <a:lnTo>
                    <a:pt x="189" y="0"/>
                  </a:lnTo>
                  <a:lnTo>
                    <a:pt x="207" y="3"/>
                  </a:lnTo>
                  <a:lnTo>
                    <a:pt x="225" y="7"/>
                  </a:lnTo>
                  <a:lnTo>
                    <a:pt x="242" y="11"/>
                  </a:lnTo>
                  <a:lnTo>
                    <a:pt x="259" y="15"/>
                  </a:lnTo>
                  <a:lnTo>
                    <a:pt x="277" y="17"/>
                  </a:lnTo>
                  <a:lnTo>
                    <a:pt x="293" y="18"/>
                  </a:lnTo>
                  <a:lnTo>
                    <a:pt x="31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8" name="Freeform 92"/>
            <p:cNvSpPr>
              <a:spLocks/>
            </p:cNvSpPr>
            <p:nvPr/>
          </p:nvSpPr>
          <p:spPr bwMode="auto">
            <a:xfrm>
              <a:off x="2586" y="3275"/>
              <a:ext cx="53" cy="240"/>
            </a:xfrm>
            <a:custGeom>
              <a:avLst/>
              <a:gdLst>
                <a:gd name="T0" fmla="*/ 36 w 53"/>
                <a:gd name="T1" fmla="*/ 240 h 240"/>
                <a:gd name="T2" fmla="*/ 38 w 53"/>
                <a:gd name="T3" fmla="*/ 177 h 240"/>
                <a:gd name="T4" fmla="*/ 36 w 53"/>
                <a:gd name="T5" fmla="*/ 129 h 240"/>
                <a:gd name="T6" fmla="*/ 35 w 53"/>
                <a:gd name="T7" fmla="*/ 99 h 240"/>
                <a:gd name="T8" fmla="*/ 34 w 53"/>
                <a:gd name="T9" fmla="*/ 88 h 240"/>
                <a:gd name="T10" fmla="*/ 32 w 53"/>
                <a:gd name="T11" fmla="*/ 82 h 240"/>
                <a:gd name="T12" fmla="*/ 27 w 53"/>
                <a:gd name="T13" fmla="*/ 72 h 240"/>
                <a:gd name="T14" fmla="*/ 22 w 53"/>
                <a:gd name="T15" fmla="*/ 58 h 240"/>
                <a:gd name="T16" fmla="*/ 14 w 53"/>
                <a:gd name="T17" fmla="*/ 42 h 240"/>
                <a:gd name="T18" fmla="*/ 8 w 53"/>
                <a:gd name="T19" fmla="*/ 27 h 240"/>
                <a:gd name="T20" fmla="*/ 3 w 53"/>
                <a:gd name="T21" fmla="*/ 14 h 240"/>
                <a:gd name="T22" fmla="*/ 0 w 53"/>
                <a:gd name="T23" fmla="*/ 5 h 240"/>
                <a:gd name="T24" fmla="*/ 2 w 53"/>
                <a:gd name="T25" fmla="*/ 0 h 240"/>
                <a:gd name="T26" fmla="*/ 4 w 53"/>
                <a:gd name="T27" fmla="*/ 2 h 240"/>
                <a:gd name="T28" fmla="*/ 9 w 53"/>
                <a:gd name="T29" fmla="*/ 9 h 240"/>
                <a:gd name="T30" fmla="*/ 14 w 53"/>
                <a:gd name="T31" fmla="*/ 18 h 240"/>
                <a:gd name="T32" fmla="*/ 21 w 53"/>
                <a:gd name="T33" fmla="*/ 28 h 240"/>
                <a:gd name="T34" fmla="*/ 29 w 53"/>
                <a:gd name="T35" fmla="*/ 41 h 240"/>
                <a:gd name="T36" fmla="*/ 35 w 53"/>
                <a:gd name="T37" fmla="*/ 55 h 240"/>
                <a:gd name="T38" fmla="*/ 43 w 53"/>
                <a:gd name="T39" fmla="*/ 69 h 240"/>
                <a:gd name="T40" fmla="*/ 49 w 53"/>
                <a:gd name="T41" fmla="*/ 83 h 240"/>
                <a:gd name="T42" fmla="*/ 53 w 53"/>
                <a:gd name="T43" fmla="*/ 118 h 240"/>
                <a:gd name="T44" fmla="*/ 53 w 53"/>
                <a:gd name="T45" fmla="*/ 171 h 240"/>
                <a:gd name="T46" fmla="*/ 53 w 53"/>
                <a:gd name="T47" fmla="*/ 219 h 240"/>
                <a:gd name="T48" fmla="*/ 52 w 53"/>
                <a:gd name="T49" fmla="*/ 240 h 240"/>
                <a:gd name="T50" fmla="*/ 36 w 53"/>
                <a:gd name="T51" fmla="*/ 240 h 24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3" h="240">
                  <a:moveTo>
                    <a:pt x="36" y="240"/>
                  </a:moveTo>
                  <a:lnTo>
                    <a:pt x="38" y="177"/>
                  </a:lnTo>
                  <a:lnTo>
                    <a:pt x="36" y="129"/>
                  </a:lnTo>
                  <a:lnTo>
                    <a:pt x="35" y="99"/>
                  </a:lnTo>
                  <a:lnTo>
                    <a:pt x="34" y="88"/>
                  </a:lnTo>
                  <a:lnTo>
                    <a:pt x="32" y="82"/>
                  </a:lnTo>
                  <a:lnTo>
                    <a:pt x="27" y="72"/>
                  </a:lnTo>
                  <a:lnTo>
                    <a:pt x="22" y="58"/>
                  </a:lnTo>
                  <a:lnTo>
                    <a:pt x="14" y="42"/>
                  </a:lnTo>
                  <a:lnTo>
                    <a:pt x="8" y="27"/>
                  </a:lnTo>
                  <a:lnTo>
                    <a:pt x="3" y="14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2"/>
                  </a:lnTo>
                  <a:lnTo>
                    <a:pt x="9" y="9"/>
                  </a:lnTo>
                  <a:lnTo>
                    <a:pt x="14" y="18"/>
                  </a:lnTo>
                  <a:lnTo>
                    <a:pt x="21" y="28"/>
                  </a:lnTo>
                  <a:lnTo>
                    <a:pt x="29" y="41"/>
                  </a:lnTo>
                  <a:lnTo>
                    <a:pt x="35" y="55"/>
                  </a:lnTo>
                  <a:lnTo>
                    <a:pt x="43" y="69"/>
                  </a:lnTo>
                  <a:lnTo>
                    <a:pt x="49" y="83"/>
                  </a:lnTo>
                  <a:lnTo>
                    <a:pt x="53" y="118"/>
                  </a:lnTo>
                  <a:lnTo>
                    <a:pt x="53" y="171"/>
                  </a:lnTo>
                  <a:lnTo>
                    <a:pt x="53" y="219"/>
                  </a:lnTo>
                  <a:lnTo>
                    <a:pt x="52" y="240"/>
                  </a:lnTo>
                  <a:lnTo>
                    <a:pt x="36" y="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9" name="Freeform 93"/>
            <p:cNvSpPr>
              <a:spLocks/>
            </p:cNvSpPr>
            <p:nvPr/>
          </p:nvSpPr>
          <p:spPr bwMode="auto">
            <a:xfrm>
              <a:off x="2645" y="3279"/>
              <a:ext cx="73" cy="233"/>
            </a:xfrm>
            <a:custGeom>
              <a:avLst/>
              <a:gdLst>
                <a:gd name="T0" fmla="*/ 59 w 73"/>
                <a:gd name="T1" fmla="*/ 233 h 233"/>
                <a:gd name="T2" fmla="*/ 58 w 73"/>
                <a:gd name="T3" fmla="*/ 201 h 233"/>
                <a:gd name="T4" fmla="*/ 57 w 73"/>
                <a:gd name="T5" fmla="*/ 154 h 233"/>
                <a:gd name="T6" fmla="*/ 56 w 73"/>
                <a:gd name="T7" fmla="*/ 111 h 233"/>
                <a:gd name="T8" fmla="*/ 56 w 73"/>
                <a:gd name="T9" fmla="*/ 92 h 233"/>
                <a:gd name="T10" fmla="*/ 49 w 73"/>
                <a:gd name="T11" fmla="*/ 87 h 233"/>
                <a:gd name="T12" fmla="*/ 41 w 73"/>
                <a:gd name="T13" fmla="*/ 86 h 233"/>
                <a:gd name="T14" fmla="*/ 32 w 73"/>
                <a:gd name="T15" fmla="*/ 86 h 233"/>
                <a:gd name="T16" fmla="*/ 23 w 73"/>
                <a:gd name="T17" fmla="*/ 87 h 233"/>
                <a:gd name="T18" fmla="*/ 16 w 73"/>
                <a:gd name="T19" fmla="*/ 88 h 233"/>
                <a:gd name="T20" fmla="*/ 8 w 73"/>
                <a:gd name="T21" fmla="*/ 87 h 233"/>
                <a:gd name="T22" fmla="*/ 3 w 73"/>
                <a:gd name="T23" fmla="*/ 84 h 233"/>
                <a:gd name="T24" fmla="*/ 0 w 73"/>
                <a:gd name="T25" fmla="*/ 78 h 233"/>
                <a:gd name="T26" fmla="*/ 6 w 73"/>
                <a:gd name="T27" fmla="*/ 77 h 233"/>
                <a:gd name="T28" fmla="*/ 11 w 73"/>
                <a:gd name="T29" fmla="*/ 75 h 233"/>
                <a:gd name="T30" fmla="*/ 17 w 73"/>
                <a:gd name="T31" fmla="*/ 74 h 233"/>
                <a:gd name="T32" fmla="*/ 23 w 73"/>
                <a:gd name="T33" fmla="*/ 74 h 233"/>
                <a:gd name="T34" fmla="*/ 30 w 73"/>
                <a:gd name="T35" fmla="*/ 74 h 233"/>
                <a:gd name="T36" fmla="*/ 36 w 73"/>
                <a:gd name="T37" fmla="*/ 74 h 233"/>
                <a:gd name="T38" fmla="*/ 41 w 73"/>
                <a:gd name="T39" fmla="*/ 73 h 233"/>
                <a:gd name="T40" fmla="*/ 47 w 73"/>
                <a:gd name="T41" fmla="*/ 72 h 233"/>
                <a:gd name="T42" fmla="*/ 39 w 73"/>
                <a:gd name="T43" fmla="*/ 54 h 233"/>
                <a:gd name="T44" fmla="*/ 30 w 73"/>
                <a:gd name="T45" fmla="*/ 36 h 233"/>
                <a:gd name="T46" fmla="*/ 21 w 73"/>
                <a:gd name="T47" fmla="*/ 18 h 233"/>
                <a:gd name="T48" fmla="*/ 13 w 73"/>
                <a:gd name="T49" fmla="*/ 0 h 233"/>
                <a:gd name="T50" fmla="*/ 14 w 73"/>
                <a:gd name="T51" fmla="*/ 1 h 233"/>
                <a:gd name="T52" fmla="*/ 20 w 73"/>
                <a:gd name="T53" fmla="*/ 5 h 233"/>
                <a:gd name="T54" fmla="*/ 26 w 73"/>
                <a:gd name="T55" fmla="*/ 12 h 233"/>
                <a:gd name="T56" fmla="*/ 35 w 73"/>
                <a:gd name="T57" fmla="*/ 23 h 233"/>
                <a:gd name="T58" fmla="*/ 44 w 73"/>
                <a:gd name="T59" fmla="*/ 34 h 233"/>
                <a:gd name="T60" fmla="*/ 53 w 73"/>
                <a:gd name="T61" fmla="*/ 46 h 233"/>
                <a:gd name="T62" fmla="*/ 61 w 73"/>
                <a:gd name="T63" fmla="*/ 59 h 233"/>
                <a:gd name="T64" fmla="*/ 67 w 73"/>
                <a:gd name="T65" fmla="*/ 69 h 233"/>
                <a:gd name="T66" fmla="*/ 71 w 73"/>
                <a:gd name="T67" fmla="*/ 101 h 233"/>
                <a:gd name="T68" fmla="*/ 73 w 73"/>
                <a:gd name="T69" fmla="*/ 156 h 233"/>
                <a:gd name="T70" fmla="*/ 73 w 73"/>
                <a:gd name="T71" fmla="*/ 210 h 233"/>
                <a:gd name="T72" fmla="*/ 73 w 73"/>
                <a:gd name="T73" fmla="*/ 233 h 233"/>
                <a:gd name="T74" fmla="*/ 59 w 73"/>
                <a:gd name="T75" fmla="*/ 233 h 23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3" h="233">
                  <a:moveTo>
                    <a:pt x="59" y="233"/>
                  </a:moveTo>
                  <a:lnTo>
                    <a:pt x="58" y="201"/>
                  </a:lnTo>
                  <a:lnTo>
                    <a:pt x="57" y="154"/>
                  </a:lnTo>
                  <a:lnTo>
                    <a:pt x="56" y="111"/>
                  </a:lnTo>
                  <a:lnTo>
                    <a:pt x="56" y="92"/>
                  </a:lnTo>
                  <a:lnTo>
                    <a:pt x="49" y="87"/>
                  </a:lnTo>
                  <a:lnTo>
                    <a:pt x="41" y="86"/>
                  </a:lnTo>
                  <a:lnTo>
                    <a:pt x="32" y="86"/>
                  </a:lnTo>
                  <a:lnTo>
                    <a:pt x="23" y="87"/>
                  </a:lnTo>
                  <a:lnTo>
                    <a:pt x="16" y="88"/>
                  </a:lnTo>
                  <a:lnTo>
                    <a:pt x="8" y="87"/>
                  </a:lnTo>
                  <a:lnTo>
                    <a:pt x="3" y="84"/>
                  </a:lnTo>
                  <a:lnTo>
                    <a:pt x="0" y="78"/>
                  </a:lnTo>
                  <a:lnTo>
                    <a:pt x="6" y="77"/>
                  </a:lnTo>
                  <a:lnTo>
                    <a:pt x="11" y="75"/>
                  </a:lnTo>
                  <a:lnTo>
                    <a:pt x="17" y="74"/>
                  </a:lnTo>
                  <a:lnTo>
                    <a:pt x="23" y="74"/>
                  </a:lnTo>
                  <a:lnTo>
                    <a:pt x="30" y="74"/>
                  </a:lnTo>
                  <a:lnTo>
                    <a:pt x="36" y="74"/>
                  </a:lnTo>
                  <a:lnTo>
                    <a:pt x="41" y="73"/>
                  </a:lnTo>
                  <a:lnTo>
                    <a:pt x="47" y="72"/>
                  </a:lnTo>
                  <a:lnTo>
                    <a:pt x="39" y="54"/>
                  </a:lnTo>
                  <a:lnTo>
                    <a:pt x="30" y="36"/>
                  </a:lnTo>
                  <a:lnTo>
                    <a:pt x="21" y="18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20" y="5"/>
                  </a:lnTo>
                  <a:lnTo>
                    <a:pt x="26" y="12"/>
                  </a:lnTo>
                  <a:lnTo>
                    <a:pt x="35" y="23"/>
                  </a:lnTo>
                  <a:lnTo>
                    <a:pt x="44" y="34"/>
                  </a:lnTo>
                  <a:lnTo>
                    <a:pt x="53" y="46"/>
                  </a:lnTo>
                  <a:lnTo>
                    <a:pt x="61" y="59"/>
                  </a:lnTo>
                  <a:lnTo>
                    <a:pt x="67" y="69"/>
                  </a:lnTo>
                  <a:lnTo>
                    <a:pt x="71" y="101"/>
                  </a:lnTo>
                  <a:lnTo>
                    <a:pt x="73" y="156"/>
                  </a:lnTo>
                  <a:lnTo>
                    <a:pt x="73" y="210"/>
                  </a:lnTo>
                  <a:lnTo>
                    <a:pt x="73" y="233"/>
                  </a:lnTo>
                  <a:lnTo>
                    <a:pt x="59" y="2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0" name="Freeform 94"/>
            <p:cNvSpPr>
              <a:spLocks/>
            </p:cNvSpPr>
            <p:nvPr/>
          </p:nvSpPr>
          <p:spPr bwMode="auto">
            <a:xfrm>
              <a:off x="4120" y="3261"/>
              <a:ext cx="199" cy="100"/>
            </a:xfrm>
            <a:custGeom>
              <a:avLst/>
              <a:gdLst>
                <a:gd name="T0" fmla="*/ 78 w 199"/>
                <a:gd name="T1" fmla="*/ 6 h 100"/>
                <a:gd name="T2" fmla="*/ 66 w 199"/>
                <a:gd name="T3" fmla="*/ 9 h 100"/>
                <a:gd name="T4" fmla="*/ 53 w 199"/>
                <a:gd name="T5" fmla="*/ 11 h 100"/>
                <a:gd name="T6" fmla="*/ 40 w 199"/>
                <a:gd name="T7" fmla="*/ 16 h 100"/>
                <a:gd name="T8" fmla="*/ 36 w 199"/>
                <a:gd name="T9" fmla="*/ 23 h 100"/>
                <a:gd name="T10" fmla="*/ 45 w 199"/>
                <a:gd name="T11" fmla="*/ 28 h 100"/>
                <a:gd name="T12" fmla="*/ 58 w 199"/>
                <a:gd name="T13" fmla="*/ 32 h 100"/>
                <a:gd name="T14" fmla="*/ 73 w 199"/>
                <a:gd name="T15" fmla="*/ 34 h 100"/>
                <a:gd name="T16" fmla="*/ 93 w 199"/>
                <a:gd name="T17" fmla="*/ 37 h 100"/>
                <a:gd name="T18" fmla="*/ 119 w 199"/>
                <a:gd name="T19" fmla="*/ 38 h 100"/>
                <a:gd name="T20" fmla="*/ 146 w 199"/>
                <a:gd name="T21" fmla="*/ 36 h 100"/>
                <a:gd name="T22" fmla="*/ 166 w 199"/>
                <a:gd name="T23" fmla="*/ 30 h 100"/>
                <a:gd name="T24" fmla="*/ 166 w 199"/>
                <a:gd name="T25" fmla="*/ 21 h 100"/>
                <a:gd name="T26" fmla="*/ 153 w 199"/>
                <a:gd name="T27" fmla="*/ 13 h 100"/>
                <a:gd name="T28" fmla="*/ 137 w 199"/>
                <a:gd name="T29" fmla="*/ 6 h 100"/>
                <a:gd name="T30" fmla="*/ 127 w 199"/>
                <a:gd name="T31" fmla="*/ 2 h 100"/>
                <a:gd name="T32" fmla="*/ 128 w 199"/>
                <a:gd name="T33" fmla="*/ 1 h 100"/>
                <a:gd name="T34" fmla="*/ 141 w 199"/>
                <a:gd name="T35" fmla="*/ 1 h 100"/>
                <a:gd name="T36" fmla="*/ 161 w 199"/>
                <a:gd name="T37" fmla="*/ 5 h 100"/>
                <a:gd name="T38" fmla="*/ 178 w 199"/>
                <a:gd name="T39" fmla="*/ 16 h 100"/>
                <a:gd name="T40" fmla="*/ 186 w 199"/>
                <a:gd name="T41" fmla="*/ 30 h 100"/>
                <a:gd name="T42" fmla="*/ 182 w 199"/>
                <a:gd name="T43" fmla="*/ 41 h 100"/>
                <a:gd name="T44" fmla="*/ 162 w 199"/>
                <a:gd name="T45" fmla="*/ 46 h 100"/>
                <a:gd name="T46" fmla="*/ 132 w 199"/>
                <a:gd name="T47" fmla="*/ 51 h 100"/>
                <a:gd name="T48" fmla="*/ 102 w 199"/>
                <a:gd name="T49" fmla="*/ 51 h 100"/>
                <a:gd name="T50" fmla="*/ 72 w 199"/>
                <a:gd name="T51" fmla="*/ 48 h 100"/>
                <a:gd name="T52" fmla="*/ 50 w 199"/>
                <a:gd name="T53" fmla="*/ 43 h 100"/>
                <a:gd name="T54" fmla="*/ 32 w 199"/>
                <a:gd name="T55" fmla="*/ 36 h 100"/>
                <a:gd name="T56" fmla="*/ 21 w 199"/>
                <a:gd name="T57" fmla="*/ 39 h 100"/>
                <a:gd name="T58" fmla="*/ 17 w 199"/>
                <a:gd name="T59" fmla="*/ 59 h 100"/>
                <a:gd name="T60" fmla="*/ 26 w 199"/>
                <a:gd name="T61" fmla="*/ 74 h 100"/>
                <a:gd name="T62" fmla="*/ 66 w 199"/>
                <a:gd name="T63" fmla="*/ 82 h 100"/>
                <a:gd name="T64" fmla="*/ 118 w 199"/>
                <a:gd name="T65" fmla="*/ 86 h 100"/>
                <a:gd name="T66" fmla="*/ 167 w 199"/>
                <a:gd name="T67" fmla="*/ 82 h 100"/>
                <a:gd name="T68" fmla="*/ 186 w 199"/>
                <a:gd name="T69" fmla="*/ 65 h 100"/>
                <a:gd name="T70" fmla="*/ 187 w 199"/>
                <a:gd name="T71" fmla="*/ 47 h 100"/>
                <a:gd name="T72" fmla="*/ 193 w 199"/>
                <a:gd name="T73" fmla="*/ 42 h 100"/>
                <a:gd name="T74" fmla="*/ 196 w 199"/>
                <a:gd name="T75" fmla="*/ 50 h 100"/>
                <a:gd name="T76" fmla="*/ 198 w 199"/>
                <a:gd name="T77" fmla="*/ 59 h 100"/>
                <a:gd name="T78" fmla="*/ 198 w 199"/>
                <a:gd name="T79" fmla="*/ 74 h 100"/>
                <a:gd name="T80" fmla="*/ 187 w 199"/>
                <a:gd name="T81" fmla="*/ 92 h 100"/>
                <a:gd name="T82" fmla="*/ 140 w 199"/>
                <a:gd name="T83" fmla="*/ 99 h 100"/>
                <a:gd name="T84" fmla="*/ 76 w 199"/>
                <a:gd name="T85" fmla="*/ 97 h 100"/>
                <a:gd name="T86" fmla="*/ 19 w 199"/>
                <a:gd name="T87" fmla="*/ 87 h 100"/>
                <a:gd name="T88" fmla="*/ 0 w 199"/>
                <a:gd name="T89" fmla="*/ 56 h 100"/>
                <a:gd name="T90" fmla="*/ 12 w 199"/>
                <a:gd name="T91" fmla="*/ 18 h 100"/>
                <a:gd name="T92" fmla="*/ 40 w 199"/>
                <a:gd name="T93" fmla="*/ 2 h 100"/>
                <a:gd name="T94" fmla="*/ 60 w 199"/>
                <a:gd name="T95" fmla="*/ 0 h 100"/>
                <a:gd name="T96" fmla="*/ 75 w 199"/>
                <a:gd name="T97" fmla="*/ 1 h 100"/>
                <a:gd name="T98" fmla="*/ 82 w 199"/>
                <a:gd name="T99" fmla="*/ 4 h 1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9" h="100">
                  <a:moveTo>
                    <a:pt x="84" y="5"/>
                  </a:moveTo>
                  <a:lnTo>
                    <a:pt x="78" y="6"/>
                  </a:lnTo>
                  <a:lnTo>
                    <a:pt x="72" y="7"/>
                  </a:lnTo>
                  <a:lnTo>
                    <a:pt x="66" y="9"/>
                  </a:lnTo>
                  <a:lnTo>
                    <a:pt x="59" y="10"/>
                  </a:lnTo>
                  <a:lnTo>
                    <a:pt x="53" y="11"/>
                  </a:lnTo>
                  <a:lnTo>
                    <a:pt x="46" y="14"/>
                  </a:lnTo>
                  <a:lnTo>
                    <a:pt x="40" y="16"/>
                  </a:lnTo>
                  <a:lnTo>
                    <a:pt x="34" y="20"/>
                  </a:lnTo>
                  <a:lnTo>
                    <a:pt x="36" y="23"/>
                  </a:lnTo>
                  <a:lnTo>
                    <a:pt x="40" y="25"/>
                  </a:lnTo>
                  <a:lnTo>
                    <a:pt x="45" y="28"/>
                  </a:lnTo>
                  <a:lnTo>
                    <a:pt x="50" y="29"/>
                  </a:lnTo>
                  <a:lnTo>
                    <a:pt x="58" y="32"/>
                  </a:lnTo>
                  <a:lnTo>
                    <a:pt x="64" y="33"/>
                  </a:lnTo>
                  <a:lnTo>
                    <a:pt x="73" y="34"/>
                  </a:lnTo>
                  <a:lnTo>
                    <a:pt x="81" y="36"/>
                  </a:lnTo>
                  <a:lnTo>
                    <a:pt x="93" y="37"/>
                  </a:lnTo>
                  <a:lnTo>
                    <a:pt x="105" y="38"/>
                  </a:lnTo>
                  <a:lnTo>
                    <a:pt x="119" y="38"/>
                  </a:lnTo>
                  <a:lnTo>
                    <a:pt x="134" y="37"/>
                  </a:lnTo>
                  <a:lnTo>
                    <a:pt x="146" y="36"/>
                  </a:lnTo>
                  <a:lnTo>
                    <a:pt x="158" y="33"/>
                  </a:lnTo>
                  <a:lnTo>
                    <a:pt x="166" y="30"/>
                  </a:lnTo>
                  <a:lnTo>
                    <a:pt x="171" y="27"/>
                  </a:lnTo>
                  <a:lnTo>
                    <a:pt x="166" y="21"/>
                  </a:lnTo>
                  <a:lnTo>
                    <a:pt x="159" y="16"/>
                  </a:lnTo>
                  <a:lnTo>
                    <a:pt x="153" y="13"/>
                  </a:lnTo>
                  <a:lnTo>
                    <a:pt x="145" y="9"/>
                  </a:lnTo>
                  <a:lnTo>
                    <a:pt x="137" y="6"/>
                  </a:lnTo>
                  <a:lnTo>
                    <a:pt x="131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8" y="1"/>
                  </a:lnTo>
                  <a:lnTo>
                    <a:pt x="134" y="1"/>
                  </a:lnTo>
                  <a:lnTo>
                    <a:pt x="141" y="1"/>
                  </a:lnTo>
                  <a:lnTo>
                    <a:pt x="150" y="2"/>
                  </a:lnTo>
                  <a:lnTo>
                    <a:pt x="161" y="5"/>
                  </a:lnTo>
                  <a:lnTo>
                    <a:pt x="170" y="10"/>
                  </a:lnTo>
                  <a:lnTo>
                    <a:pt x="178" y="16"/>
                  </a:lnTo>
                  <a:lnTo>
                    <a:pt x="185" y="25"/>
                  </a:lnTo>
                  <a:lnTo>
                    <a:pt x="186" y="30"/>
                  </a:lnTo>
                  <a:lnTo>
                    <a:pt x="185" y="36"/>
                  </a:lnTo>
                  <a:lnTo>
                    <a:pt x="182" y="41"/>
                  </a:lnTo>
                  <a:lnTo>
                    <a:pt x="177" y="43"/>
                  </a:lnTo>
                  <a:lnTo>
                    <a:pt x="162" y="46"/>
                  </a:lnTo>
                  <a:lnTo>
                    <a:pt x="146" y="48"/>
                  </a:lnTo>
                  <a:lnTo>
                    <a:pt x="132" y="51"/>
                  </a:lnTo>
                  <a:lnTo>
                    <a:pt x="117" y="51"/>
                  </a:lnTo>
                  <a:lnTo>
                    <a:pt x="102" y="51"/>
                  </a:lnTo>
                  <a:lnTo>
                    <a:pt x="86" y="51"/>
                  </a:lnTo>
                  <a:lnTo>
                    <a:pt x="72" y="48"/>
                  </a:lnTo>
                  <a:lnTo>
                    <a:pt x="58" y="46"/>
                  </a:lnTo>
                  <a:lnTo>
                    <a:pt x="50" y="43"/>
                  </a:lnTo>
                  <a:lnTo>
                    <a:pt x="41" y="39"/>
                  </a:lnTo>
                  <a:lnTo>
                    <a:pt x="32" y="36"/>
                  </a:lnTo>
                  <a:lnTo>
                    <a:pt x="25" y="30"/>
                  </a:lnTo>
                  <a:lnTo>
                    <a:pt x="21" y="39"/>
                  </a:lnTo>
                  <a:lnTo>
                    <a:pt x="18" y="48"/>
                  </a:lnTo>
                  <a:lnTo>
                    <a:pt x="17" y="59"/>
                  </a:lnTo>
                  <a:lnTo>
                    <a:pt x="16" y="68"/>
                  </a:lnTo>
                  <a:lnTo>
                    <a:pt x="26" y="74"/>
                  </a:lnTo>
                  <a:lnTo>
                    <a:pt x="43" y="78"/>
                  </a:lnTo>
                  <a:lnTo>
                    <a:pt x="66" y="82"/>
                  </a:lnTo>
                  <a:lnTo>
                    <a:pt x="91" y="84"/>
                  </a:lnTo>
                  <a:lnTo>
                    <a:pt x="118" y="86"/>
                  </a:lnTo>
                  <a:lnTo>
                    <a:pt x="144" y="84"/>
                  </a:lnTo>
                  <a:lnTo>
                    <a:pt x="167" y="82"/>
                  </a:lnTo>
                  <a:lnTo>
                    <a:pt x="185" y="77"/>
                  </a:lnTo>
                  <a:lnTo>
                    <a:pt x="186" y="65"/>
                  </a:lnTo>
                  <a:lnTo>
                    <a:pt x="187" y="55"/>
                  </a:lnTo>
                  <a:lnTo>
                    <a:pt x="187" y="47"/>
                  </a:lnTo>
                  <a:lnTo>
                    <a:pt x="189" y="38"/>
                  </a:lnTo>
                  <a:lnTo>
                    <a:pt x="193" y="42"/>
                  </a:lnTo>
                  <a:lnTo>
                    <a:pt x="195" y="46"/>
                  </a:lnTo>
                  <a:lnTo>
                    <a:pt x="196" y="50"/>
                  </a:lnTo>
                  <a:lnTo>
                    <a:pt x="196" y="54"/>
                  </a:lnTo>
                  <a:lnTo>
                    <a:pt x="198" y="59"/>
                  </a:lnTo>
                  <a:lnTo>
                    <a:pt x="198" y="65"/>
                  </a:lnTo>
                  <a:lnTo>
                    <a:pt x="198" y="74"/>
                  </a:lnTo>
                  <a:lnTo>
                    <a:pt x="199" y="86"/>
                  </a:lnTo>
                  <a:lnTo>
                    <a:pt x="187" y="92"/>
                  </a:lnTo>
                  <a:lnTo>
                    <a:pt x="167" y="96"/>
                  </a:lnTo>
                  <a:lnTo>
                    <a:pt x="140" y="99"/>
                  </a:lnTo>
                  <a:lnTo>
                    <a:pt x="108" y="100"/>
                  </a:lnTo>
                  <a:lnTo>
                    <a:pt x="76" y="97"/>
                  </a:lnTo>
                  <a:lnTo>
                    <a:pt x="45" y="93"/>
                  </a:lnTo>
                  <a:lnTo>
                    <a:pt x="19" y="87"/>
                  </a:lnTo>
                  <a:lnTo>
                    <a:pt x="2" y="77"/>
                  </a:lnTo>
                  <a:lnTo>
                    <a:pt x="0" y="56"/>
                  </a:lnTo>
                  <a:lnTo>
                    <a:pt x="4" y="34"/>
                  </a:lnTo>
                  <a:lnTo>
                    <a:pt x="12" y="18"/>
                  </a:lnTo>
                  <a:lnTo>
                    <a:pt x="28" y="6"/>
                  </a:lnTo>
                  <a:lnTo>
                    <a:pt x="40" y="2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5" y="1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1" name="Freeform 95"/>
            <p:cNvSpPr>
              <a:spLocks/>
            </p:cNvSpPr>
            <p:nvPr/>
          </p:nvSpPr>
          <p:spPr bwMode="auto">
            <a:xfrm>
              <a:off x="2727" y="3351"/>
              <a:ext cx="1271" cy="124"/>
            </a:xfrm>
            <a:custGeom>
              <a:avLst/>
              <a:gdLst>
                <a:gd name="T0" fmla="*/ 1265 w 1271"/>
                <a:gd name="T1" fmla="*/ 124 h 124"/>
                <a:gd name="T2" fmla="*/ 1261 w 1271"/>
                <a:gd name="T3" fmla="*/ 98 h 124"/>
                <a:gd name="T4" fmla="*/ 1257 w 1271"/>
                <a:gd name="T5" fmla="*/ 65 h 124"/>
                <a:gd name="T6" fmla="*/ 1252 w 1271"/>
                <a:gd name="T7" fmla="*/ 33 h 124"/>
                <a:gd name="T8" fmla="*/ 1244 w 1271"/>
                <a:gd name="T9" fmla="*/ 11 h 124"/>
                <a:gd name="T10" fmla="*/ 4 w 1271"/>
                <a:gd name="T11" fmla="*/ 20 h 124"/>
                <a:gd name="T12" fmla="*/ 3 w 1271"/>
                <a:gd name="T13" fmla="*/ 17 h 124"/>
                <a:gd name="T14" fmla="*/ 2 w 1271"/>
                <a:gd name="T15" fmla="*/ 12 h 124"/>
                <a:gd name="T16" fmla="*/ 0 w 1271"/>
                <a:gd name="T17" fmla="*/ 9 h 124"/>
                <a:gd name="T18" fmla="*/ 0 w 1271"/>
                <a:gd name="T19" fmla="*/ 7 h 124"/>
                <a:gd name="T20" fmla="*/ 4 w 1271"/>
                <a:gd name="T21" fmla="*/ 7 h 124"/>
                <a:gd name="T22" fmla="*/ 15 w 1271"/>
                <a:gd name="T23" fmla="*/ 7 h 124"/>
                <a:gd name="T24" fmla="*/ 31 w 1271"/>
                <a:gd name="T25" fmla="*/ 7 h 124"/>
                <a:gd name="T26" fmla="*/ 54 w 1271"/>
                <a:gd name="T27" fmla="*/ 7 h 124"/>
                <a:gd name="T28" fmla="*/ 83 w 1271"/>
                <a:gd name="T29" fmla="*/ 6 h 124"/>
                <a:gd name="T30" fmla="*/ 116 w 1271"/>
                <a:gd name="T31" fmla="*/ 6 h 124"/>
                <a:gd name="T32" fmla="*/ 154 w 1271"/>
                <a:gd name="T33" fmla="*/ 6 h 124"/>
                <a:gd name="T34" fmla="*/ 197 w 1271"/>
                <a:gd name="T35" fmla="*/ 6 h 124"/>
                <a:gd name="T36" fmla="*/ 242 w 1271"/>
                <a:gd name="T37" fmla="*/ 6 h 124"/>
                <a:gd name="T38" fmla="*/ 292 w 1271"/>
                <a:gd name="T39" fmla="*/ 5 h 124"/>
                <a:gd name="T40" fmla="*/ 343 w 1271"/>
                <a:gd name="T41" fmla="*/ 5 h 124"/>
                <a:gd name="T42" fmla="*/ 397 w 1271"/>
                <a:gd name="T43" fmla="*/ 5 h 124"/>
                <a:gd name="T44" fmla="*/ 453 w 1271"/>
                <a:gd name="T45" fmla="*/ 3 h 124"/>
                <a:gd name="T46" fmla="*/ 511 w 1271"/>
                <a:gd name="T47" fmla="*/ 3 h 124"/>
                <a:gd name="T48" fmla="*/ 569 w 1271"/>
                <a:gd name="T49" fmla="*/ 3 h 124"/>
                <a:gd name="T50" fmla="*/ 628 w 1271"/>
                <a:gd name="T51" fmla="*/ 2 h 124"/>
                <a:gd name="T52" fmla="*/ 687 w 1271"/>
                <a:gd name="T53" fmla="*/ 2 h 124"/>
                <a:gd name="T54" fmla="*/ 744 w 1271"/>
                <a:gd name="T55" fmla="*/ 2 h 124"/>
                <a:gd name="T56" fmla="*/ 802 w 1271"/>
                <a:gd name="T57" fmla="*/ 1 h 124"/>
                <a:gd name="T58" fmla="*/ 858 w 1271"/>
                <a:gd name="T59" fmla="*/ 1 h 124"/>
                <a:gd name="T60" fmla="*/ 912 w 1271"/>
                <a:gd name="T61" fmla="*/ 1 h 124"/>
                <a:gd name="T62" fmla="*/ 964 w 1271"/>
                <a:gd name="T63" fmla="*/ 1 h 124"/>
                <a:gd name="T64" fmla="*/ 1014 w 1271"/>
                <a:gd name="T65" fmla="*/ 0 h 124"/>
                <a:gd name="T66" fmla="*/ 1060 w 1271"/>
                <a:gd name="T67" fmla="*/ 0 h 124"/>
                <a:gd name="T68" fmla="*/ 1102 w 1271"/>
                <a:gd name="T69" fmla="*/ 0 h 124"/>
                <a:gd name="T70" fmla="*/ 1139 w 1271"/>
                <a:gd name="T71" fmla="*/ 0 h 124"/>
                <a:gd name="T72" fmla="*/ 1174 w 1271"/>
                <a:gd name="T73" fmla="*/ 0 h 124"/>
                <a:gd name="T74" fmla="*/ 1202 w 1271"/>
                <a:gd name="T75" fmla="*/ 0 h 124"/>
                <a:gd name="T76" fmla="*/ 1225 w 1271"/>
                <a:gd name="T77" fmla="*/ 0 h 124"/>
                <a:gd name="T78" fmla="*/ 1242 w 1271"/>
                <a:gd name="T79" fmla="*/ 0 h 124"/>
                <a:gd name="T80" fmla="*/ 1253 w 1271"/>
                <a:gd name="T81" fmla="*/ 0 h 124"/>
                <a:gd name="T82" fmla="*/ 1257 w 1271"/>
                <a:gd name="T83" fmla="*/ 0 h 124"/>
                <a:gd name="T84" fmla="*/ 1261 w 1271"/>
                <a:gd name="T85" fmla="*/ 12 h 124"/>
                <a:gd name="T86" fmla="*/ 1269 w 1271"/>
                <a:gd name="T87" fmla="*/ 44 h 124"/>
                <a:gd name="T88" fmla="*/ 1271 w 1271"/>
                <a:gd name="T89" fmla="*/ 86 h 124"/>
                <a:gd name="T90" fmla="*/ 1265 w 1271"/>
                <a:gd name="T91" fmla="*/ 124 h 1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271" h="124">
                  <a:moveTo>
                    <a:pt x="1265" y="124"/>
                  </a:moveTo>
                  <a:lnTo>
                    <a:pt x="1261" y="98"/>
                  </a:lnTo>
                  <a:lnTo>
                    <a:pt x="1257" y="65"/>
                  </a:lnTo>
                  <a:lnTo>
                    <a:pt x="1252" y="33"/>
                  </a:lnTo>
                  <a:lnTo>
                    <a:pt x="1244" y="11"/>
                  </a:lnTo>
                  <a:lnTo>
                    <a:pt x="4" y="20"/>
                  </a:lnTo>
                  <a:lnTo>
                    <a:pt x="3" y="17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4" y="7"/>
                  </a:lnTo>
                  <a:lnTo>
                    <a:pt x="15" y="7"/>
                  </a:lnTo>
                  <a:lnTo>
                    <a:pt x="31" y="7"/>
                  </a:lnTo>
                  <a:lnTo>
                    <a:pt x="54" y="7"/>
                  </a:lnTo>
                  <a:lnTo>
                    <a:pt x="83" y="6"/>
                  </a:lnTo>
                  <a:lnTo>
                    <a:pt x="116" y="6"/>
                  </a:lnTo>
                  <a:lnTo>
                    <a:pt x="154" y="6"/>
                  </a:lnTo>
                  <a:lnTo>
                    <a:pt x="197" y="6"/>
                  </a:lnTo>
                  <a:lnTo>
                    <a:pt x="242" y="6"/>
                  </a:lnTo>
                  <a:lnTo>
                    <a:pt x="292" y="5"/>
                  </a:lnTo>
                  <a:lnTo>
                    <a:pt x="343" y="5"/>
                  </a:lnTo>
                  <a:lnTo>
                    <a:pt x="397" y="5"/>
                  </a:lnTo>
                  <a:lnTo>
                    <a:pt x="453" y="3"/>
                  </a:lnTo>
                  <a:lnTo>
                    <a:pt x="511" y="3"/>
                  </a:lnTo>
                  <a:lnTo>
                    <a:pt x="569" y="3"/>
                  </a:lnTo>
                  <a:lnTo>
                    <a:pt x="628" y="2"/>
                  </a:lnTo>
                  <a:lnTo>
                    <a:pt x="687" y="2"/>
                  </a:lnTo>
                  <a:lnTo>
                    <a:pt x="744" y="2"/>
                  </a:lnTo>
                  <a:lnTo>
                    <a:pt x="802" y="1"/>
                  </a:lnTo>
                  <a:lnTo>
                    <a:pt x="858" y="1"/>
                  </a:lnTo>
                  <a:lnTo>
                    <a:pt x="912" y="1"/>
                  </a:lnTo>
                  <a:lnTo>
                    <a:pt x="964" y="1"/>
                  </a:lnTo>
                  <a:lnTo>
                    <a:pt x="1014" y="0"/>
                  </a:lnTo>
                  <a:lnTo>
                    <a:pt x="1060" y="0"/>
                  </a:lnTo>
                  <a:lnTo>
                    <a:pt x="1102" y="0"/>
                  </a:lnTo>
                  <a:lnTo>
                    <a:pt x="1139" y="0"/>
                  </a:lnTo>
                  <a:lnTo>
                    <a:pt x="1174" y="0"/>
                  </a:lnTo>
                  <a:lnTo>
                    <a:pt x="1202" y="0"/>
                  </a:lnTo>
                  <a:lnTo>
                    <a:pt x="1225" y="0"/>
                  </a:lnTo>
                  <a:lnTo>
                    <a:pt x="1242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1" y="12"/>
                  </a:lnTo>
                  <a:lnTo>
                    <a:pt x="1269" y="44"/>
                  </a:lnTo>
                  <a:lnTo>
                    <a:pt x="1271" y="86"/>
                  </a:lnTo>
                  <a:lnTo>
                    <a:pt x="1265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2" name="Freeform 96"/>
            <p:cNvSpPr>
              <a:spLocks/>
            </p:cNvSpPr>
            <p:nvPr/>
          </p:nvSpPr>
          <p:spPr bwMode="auto">
            <a:xfrm>
              <a:off x="2059" y="3356"/>
              <a:ext cx="543" cy="160"/>
            </a:xfrm>
            <a:custGeom>
              <a:avLst/>
              <a:gdLst>
                <a:gd name="T0" fmla="*/ 531 w 543"/>
                <a:gd name="T1" fmla="*/ 0 h 160"/>
                <a:gd name="T2" fmla="*/ 535 w 543"/>
                <a:gd name="T3" fmla="*/ 2 h 160"/>
                <a:gd name="T4" fmla="*/ 539 w 543"/>
                <a:gd name="T5" fmla="*/ 7 h 160"/>
                <a:gd name="T6" fmla="*/ 541 w 543"/>
                <a:gd name="T7" fmla="*/ 11 h 160"/>
                <a:gd name="T8" fmla="*/ 543 w 543"/>
                <a:gd name="T9" fmla="*/ 12 h 160"/>
                <a:gd name="T10" fmla="*/ 52 w 543"/>
                <a:gd name="T11" fmla="*/ 19 h 160"/>
                <a:gd name="T12" fmla="*/ 40 w 543"/>
                <a:gd name="T13" fmla="*/ 28 h 160"/>
                <a:gd name="T14" fmla="*/ 31 w 543"/>
                <a:gd name="T15" fmla="*/ 39 h 160"/>
                <a:gd name="T16" fmla="*/ 23 w 543"/>
                <a:gd name="T17" fmla="*/ 54 h 160"/>
                <a:gd name="T18" fmla="*/ 20 w 543"/>
                <a:gd name="T19" fmla="*/ 70 h 160"/>
                <a:gd name="T20" fmla="*/ 16 w 543"/>
                <a:gd name="T21" fmla="*/ 88 h 160"/>
                <a:gd name="T22" fmla="*/ 13 w 543"/>
                <a:gd name="T23" fmla="*/ 110 h 160"/>
                <a:gd name="T24" fmla="*/ 11 w 543"/>
                <a:gd name="T25" fmla="*/ 133 h 160"/>
                <a:gd name="T26" fmla="*/ 9 w 543"/>
                <a:gd name="T27" fmla="*/ 160 h 160"/>
                <a:gd name="T28" fmla="*/ 7 w 543"/>
                <a:gd name="T29" fmla="*/ 158 h 160"/>
                <a:gd name="T30" fmla="*/ 5 w 543"/>
                <a:gd name="T31" fmla="*/ 149 h 160"/>
                <a:gd name="T32" fmla="*/ 3 w 543"/>
                <a:gd name="T33" fmla="*/ 140 h 160"/>
                <a:gd name="T34" fmla="*/ 2 w 543"/>
                <a:gd name="T35" fmla="*/ 134 h 160"/>
                <a:gd name="T36" fmla="*/ 0 w 543"/>
                <a:gd name="T37" fmla="*/ 116 h 160"/>
                <a:gd name="T38" fmla="*/ 2 w 543"/>
                <a:gd name="T39" fmla="*/ 97 h 160"/>
                <a:gd name="T40" fmla="*/ 4 w 543"/>
                <a:gd name="T41" fmla="*/ 78 h 160"/>
                <a:gd name="T42" fmla="*/ 8 w 543"/>
                <a:gd name="T43" fmla="*/ 60 h 160"/>
                <a:gd name="T44" fmla="*/ 14 w 543"/>
                <a:gd name="T45" fmla="*/ 42 h 160"/>
                <a:gd name="T46" fmla="*/ 23 w 543"/>
                <a:gd name="T47" fmla="*/ 27 h 160"/>
                <a:gd name="T48" fmla="*/ 35 w 543"/>
                <a:gd name="T49" fmla="*/ 14 h 160"/>
                <a:gd name="T50" fmla="*/ 48 w 543"/>
                <a:gd name="T51" fmla="*/ 5 h 160"/>
                <a:gd name="T52" fmla="*/ 54 w 543"/>
                <a:gd name="T53" fmla="*/ 5 h 160"/>
                <a:gd name="T54" fmla="*/ 71 w 543"/>
                <a:gd name="T55" fmla="*/ 5 h 160"/>
                <a:gd name="T56" fmla="*/ 95 w 543"/>
                <a:gd name="T57" fmla="*/ 5 h 160"/>
                <a:gd name="T58" fmla="*/ 126 w 543"/>
                <a:gd name="T59" fmla="*/ 4 h 160"/>
                <a:gd name="T60" fmla="*/ 163 w 543"/>
                <a:gd name="T61" fmla="*/ 4 h 160"/>
                <a:gd name="T62" fmla="*/ 204 w 543"/>
                <a:gd name="T63" fmla="*/ 4 h 160"/>
                <a:gd name="T64" fmla="*/ 248 w 543"/>
                <a:gd name="T65" fmla="*/ 2 h 160"/>
                <a:gd name="T66" fmla="*/ 293 w 543"/>
                <a:gd name="T67" fmla="*/ 2 h 160"/>
                <a:gd name="T68" fmla="*/ 338 w 543"/>
                <a:gd name="T69" fmla="*/ 2 h 160"/>
                <a:gd name="T70" fmla="*/ 380 w 543"/>
                <a:gd name="T71" fmla="*/ 1 h 160"/>
                <a:gd name="T72" fmla="*/ 421 w 543"/>
                <a:gd name="T73" fmla="*/ 1 h 160"/>
                <a:gd name="T74" fmla="*/ 457 w 543"/>
                <a:gd name="T75" fmla="*/ 1 h 160"/>
                <a:gd name="T76" fmla="*/ 488 w 543"/>
                <a:gd name="T77" fmla="*/ 0 h 160"/>
                <a:gd name="T78" fmla="*/ 511 w 543"/>
                <a:gd name="T79" fmla="*/ 0 h 160"/>
                <a:gd name="T80" fmla="*/ 526 w 543"/>
                <a:gd name="T81" fmla="*/ 0 h 160"/>
                <a:gd name="T82" fmla="*/ 531 w 543"/>
                <a:gd name="T83" fmla="*/ 0 h 1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43" h="160">
                  <a:moveTo>
                    <a:pt x="531" y="0"/>
                  </a:moveTo>
                  <a:lnTo>
                    <a:pt x="535" y="2"/>
                  </a:lnTo>
                  <a:lnTo>
                    <a:pt x="539" y="7"/>
                  </a:lnTo>
                  <a:lnTo>
                    <a:pt x="541" y="11"/>
                  </a:lnTo>
                  <a:lnTo>
                    <a:pt x="543" y="12"/>
                  </a:lnTo>
                  <a:lnTo>
                    <a:pt x="52" y="19"/>
                  </a:lnTo>
                  <a:lnTo>
                    <a:pt x="40" y="28"/>
                  </a:lnTo>
                  <a:lnTo>
                    <a:pt x="31" y="39"/>
                  </a:lnTo>
                  <a:lnTo>
                    <a:pt x="23" y="54"/>
                  </a:lnTo>
                  <a:lnTo>
                    <a:pt x="20" y="70"/>
                  </a:lnTo>
                  <a:lnTo>
                    <a:pt x="16" y="88"/>
                  </a:lnTo>
                  <a:lnTo>
                    <a:pt x="13" y="110"/>
                  </a:lnTo>
                  <a:lnTo>
                    <a:pt x="11" y="133"/>
                  </a:lnTo>
                  <a:lnTo>
                    <a:pt x="9" y="160"/>
                  </a:lnTo>
                  <a:lnTo>
                    <a:pt x="7" y="158"/>
                  </a:lnTo>
                  <a:lnTo>
                    <a:pt x="5" y="149"/>
                  </a:lnTo>
                  <a:lnTo>
                    <a:pt x="3" y="140"/>
                  </a:lnTo>
                  <a:lnTo>
                    <a:pt x="2" y="134"/>
                  </a:lnTo>
                  <a:lnTo>
                    <a:pt x="0" y="116"/>
                  </a:lnTo>
                  <a:lnTo>
                    <a:pt x="2" y="97"/>
                  </a:lnTo>
                  <a:lnTo>
                    <a:pt x="4" y="78"/>
                  </a:lnTo>
                  <a:lnTo>
                    <a:pt x="8" y="60"/>
                  </a:lnTo>
                  <a:lnTo>
                    <a:pt x="14" y="42"/>
                  </a:lnTo>
                  <a:lnTo>
                    <a:pt x="23" y="27"/>
                  </a:lnTo>
                  <a:lnTo>
                    <a:pt x="35" y="14"/>
                  </a:lnTo>
                  <a:lnTo>
                    <a:pt x="48" y="5"/>
                  </a:lnTo>
                  <a:lnTo>
                    <a:pt x="54" y="5"/>
                  </a:lnTo>
                  <a:lnTo>
                    <a:pt x="71" y="5"/>
                  </a:lnTo>
                  <a:lnTo>
                    <a:pt x="95" y="5"/>
                  </a:lnTo>
                  <a:lnTo>
                    <a:pt x="126" y="4"/>
                  </a:lnTo>
                  <a:lnTo>
                    <a:pt x="163" y="4"/>
                  </a:lnTo>
                  <a:lnTo>
                    <a:pt x="204" y="4"/>
                  </a:lnTo>
                  <a:lnTo>
                    <a:pt x="248" y="2"/>
                  </a:lnTo>
                  <a:lnTo>
                    <a:pt x="293" y="2"/>
                  </a:lnTo>
                  <a:lnTo>
                    <a:pt x="338" y="2"/>
                  </a:lnTo>
                  <a:lnTo>
                    <a:pt x="380" y="1"/>
                  </a:lnTo>
                  <a:lnTo>
                    <a:pt x="421" y="1"/>
                  </a:lnTo>
                  <a:lnTo>
                    <a:pt x="457" y="1"/>
                  </a:lnTo>
                  <a:lnTo>
                    <a:pt x="488" y="0"/>
                  </a:lnTo>
                  <a:lnTo>
                    <a:pt x="511" y="0"/>
                  </a:lnTo>
                  <a:lnTo>
                    <a:pt x="526" y="0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3" name="Freeform 97"/>
            <p:cNvSpPr>
              <a:spLocks/>
            </p:cNvSpPr>
            <p:nvPr/>
          </p:nvSpPr>
          <p:spPr bwMode="auto">
            <a:xfrm>
              <a:off x="2058" y="3664"/>
              <a:ext cx="1915" cy="37"/>
            </a:xfrm>
            <a:custGeom>
              <a:avLst/>
              <a:gdLst>
                <a:gd name="T0" fmla="*/ 1915 w 1915"/>
                <a:gd name="T1" fmla="*/ 13 h 37"/>
                <a:gd name="T2" fmla="*/ 1915 w 1915"/>
                <a:gd name="T3" fmla="*/ 0 h 37"/>
                <a:gd name="T4" fmla="*/ 0 w 1915"/>
                <a:gd name="T5" fmla="*/ 25 h 37"/>
                <a:gd name="T6" fmla="*/ 0 w 1915"/>
                <a:gd name="T7" fmla="*/ 37 h 37"/>
                <a:gd name="T8" fmla="*/ 1915 w 1915"/>
                <a:gd name="T9" fmla="*/ 1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5" h="37">
                  <a:moveTo>
                    <a:pt x="1915" y="13"/>
                  </a:moveTo>
                  <a:lnTo>
                    <a:pt x="1915" y="0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191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4" name="Freeform 98"/>
            <p:cNvSpPr>
              <a:spLocks/>
            </p:cNvSpPr>
            <p:nvPr/>
          </p:nvSpPr>
          <p:spPr bwMode="auto">
            <a:xfrm>
              <a:off x="2058" y="3510"/>
              <a:ext cx="1929" cy="37"/>
            </a:xfrm>
            <a:custGeom>
              <a:avLst/>
              <a:gdLst>
                <a:gd name="T0" fmla="*/ 1929 w 1929"/>
                <a:gd name="T1" fmla="*/ 11 h 37"/>
                <a:gd name="T2" fmla="*/ 1929 w 1929"/>
                <a:gd name="T3" fmla="*/ 0 h 37"/>
                <a:gd name="T4" fmla="*/ 0 w 1929"/>
                <a:gd name="T5" fmla="*/ 24 h 37"/>
                <a:gd name="T6" fmla="*/ 0 w 1929"/>
                <a:gd name="T7" fmla="*/ 37 h 37"/>
                <a:gd name="T8" fmla="*/ 1929 w 1929"/>
                <a:gd name="T9" fmla="*/ 1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9" h="37">
                  <a:moveTo>
                    <a:pt x="1929" y="11"/>
                  </a:moveTo>
                  <a:lnTo>
                    <a:pt x="1929" y="0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192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5" name="Freeform 99"/>
            <p:cNvSpPr>
              <a:spLocks/>
            </p:cNvSpPr>
            <p:nvPr/>
          </p:nvSpPr>
          <p:spPr bwMode="auto">
            <a:xfrm>
              <a:off x="1878" y="2869"/>
              <a:ext cx="31" cy="727"/>
            </a:xfrm>
            <a:custGeom>
              <a:avLst/>
              <a:gdLst>
                <a:gd name="T0" fmla="*/ 0 w 31"/>
                <a:gd name="T1" fmla="*/ 5 h 727"/>
                <a:gd name="T2" fmla="*/ 0 w 31"/>
                <a:gd name="T3" fmla="*/ 725 h 727"/>
                <a:gd name="T4" fmla="*/ 11 w 31"/>
                <a:gd name="T5" fmla="*/ 727 h 727"/>
                <a:gd name="T6" fmla="*/ 11 w 31"/>
                <a:gd name="T7" fmla="*/ 9 h 727"/>
                <a:gd name="T8" fmla="*/ 21 w 31"/>
                <a:gd name="T9" fmla="*/ 12 h 727"/>
                <a:gd name="T10" fmla="*/ 21 w 31"/>
                <a:gd name="T11" fmla="*/ 190 h 727"/>
                <a:gd name="T12" fmla="*/ 31 w 31"/>
                <a:gd name="T13" fmla="*/ 186 h 727"/>
                <a:gd name="T14" fmla="*/ 31 w 31"/>
                <a:gd name="T15" fmla="*/ 12 h 727"/>
                <a:gd name="T16" fmla="*/ 21 w 31"/>
                <a:gd name="T17" fmla="*/ 3 h 727"/>
                <a:gd name="T18" fmla="*/ 11 w 31"/>
                <a:gd name="T19" fmla="*/ 0 h 727"/>
                <a:gd name="T20" fmla="*/ 3 w 31"/>
                <a:gd name="T21" fmla="*/ 3 h 727"/>
                <a:gd name="T22" fmla="*/ 0 w 31"/>
                <a:gd name="T23" fmla="*/ 5 h 7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727">
                  <a:moveTo>
                    <a:pt x="0" y="5"/>
                  </a:moveTo>
                  <a:lnTo>
                    <a:pt x="0" y="725"/>
                  </a:lnTo>
                  <a:lnTo>
                    <a:pt x="11" y="727"/>
                  </a:lnTo>
                  <a:lnTo>
                    <a:pt x="11" y="9"/>
                  </a:lnTo>
                  <a:lnTo>
                    <a:pt x="21" y="12"/>
                  </a:lnTo>
                  <a:lnTo>
                    <a:pt x="21" y="190"/>
                  </a:lnTo>
                  <a:lnTo>
                    <a:pt x="31" y="186"/>
                  </a:lnTo>
                  <a:lnTo>
                    <a:pt x="31" y="12"/>
                  </a:lnTo>
                  <a:lnTo>
                    <a:pt x="21" y="3"/>
                  </a:lnTo>
                  <a:lnTo>
                    <a:pt x="11" y="0"/>
                  </a:lnTo>
                  <a:lnTo>
                    <a:pt x="3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6" name="Freeform 100"/>
            <p:cNvSpPr>
              <a:spLocks/>
            </p:cNvSpPr>
            <p:nvPr/>
          </p:nvSpPr>
          <p:spPr bwMode="auto">
            <a:xfrm>
              <a:off x="4204" y="2799"/>
              <a:ext cx="37" cy="489"/>
            </a:xfrm>
            <a:custGeom>
              <a:avLst/>
              <a:gdLst>
                <a:gd name="T0" fmla="*/ 25 w 37"/>
                <a:gd name="T1" fmla="*/ 475 h 489"/>
                <a:gd name="T2" fmla="*/ 25 w 37"/>
                <a:gd name="T3" fmla="*/ 0 h 489"/>
                <a:gd name="T4" fmla="*/ 16 w 37"/>
                <a:gd name="T5" fmla="*/ 6 h 489"/>
                <a:gd name="T6" fmla="*/ 16 w 37"/>
                <a:gd name="T7" fmla="*/ 473 h 489"/>
                <a:gd name="T8" fmla="*/ 10 w 37"/>
                <a:gd name="T9" fmla="*/ 476 h 489"/>
                <a:gd name="T10" fmla="*/ 5 w 37"/>
                <a:gd name="T11" fmla="*/ 477 h 489"/>
                <a:gd name="T12" fmla="*/ 1 w 37"/>
                <a:gd name="T13" fmla="*/ 478 h 489"/>
                <a:gd name="T14" fmla="*/ 0 w 37"/>
                <a:gd name="T15" fmla="*/ 480 h 489"/>
                <a:gd name="T16" fmla="*/ 2 w 37"/>
                <a:gd name="T17" fmla="*/ 482 h 489"/>
                <a:gd name="T18" fmla="*/ 5 w 37"/>
                <a:gd name="T19" fmla="*/ 485 h 489"/>
                <a:gd name="T20" fmla="*/ 9 w 37"/>
                <a:gd name="T21" fmla="*/ 486 h 489"/>
                <a:gd name="T22" fmla="*/ 12 w 37"/>
                <a:gd name="T23" fmla="*/ 487 h 489"/>
                <a:gd name="T24" fmla="*/ 19 w 37"/>
                <a:gd name="T25" fmla="*/ 489 h 489"/>
                <a:gd name="T26" fmla="*/ 25 w 37"/>
                <a:gd name="T27" fmla="*/ 487 h 489"/>
                <a:gd name="T28" fmla="*/ 30 w 37"/>
                <a:gd name="T29" fmla="*/ 486 h 489"/>
                <a:gd name="T30" fmla="*/ 37 w 37"/>
                <a:gd name="T31" fmla="*/ 485 h 489"/>
                <a:gd name="T32" fmla="*/ 37 w 37"/>
                <a:gd name="T33" fmla="*/ 482 h 489"/>
                <a:gd name="T34" fmla="*/ 37 w 37"/>
                <a:gd name="T35" fmla="*/ 481 h 489"/>
                <a:gd name="T36" fmla="*/ 33 w 37"/>
                <a:gd name="T37" fmla="*/ 478 h 489"/>
                <a:gd name="T38" fmla="*/ 25 w 37"/>
                <a:gd name="T39" fmla="*/ 475 h 4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489">
                  <a:moveTo>
                    <a:pt x="25" y="475"/>
                  </a:moveTo>
                  <a:lnTo>
                    <a:pt x="25" y="0"/>
                  </a:lnTo>
                  <a:lnTo>
                    <a:pt x="16" y="6"/>
                  </a:lnTo>
                  <a:lnTo>
                    <a:pt x="16" y="473"/>
                  </a:lnTo>
                  <a:lnTo>
                    <a:pt x="10" y="476"/>
                  </a:lnTo>
                  <a:lnTo>
                    <a:pt x="5" y="477"/>
                  </a:lnTo>
                  <a:lnTo>
                    <a:pt x="1" y="478"/>
                  </a:lnTo>
                  <a:lnTo>
                    <a:pt x="0" y="480"/>
                  </a:lnTo>
                  <a:lnTo>
                    <a:pt x="2" y="482"/>
                  </a:lnTo>
                  <a:lnTo>
                    <a:pt x="5" y="485"/>
                  </a:lnTo>
                  <a:lnTo>
                    <a:pt x="9" y="486"/>
                  </a:lnTo>
                  <a:lnTo>
                    <a:pt x="12" y="487"/>
                  </a:lnTo>
                  <a:lnTo>
                    <a:pt x="19" y="489"/>
                  </a:lnTo>
                  <a:lnTo>
                    <a:pt x="25" y="487"/>
                  </a:lnTo>
                  <a:lnTo>
                    <a:pt x="30" y="486"/>
                  </a:lnTo>
                  <a:lnTo>
                    <a:pt x="37" y="485"/>
                  </a:lnTo>
                  <a:lnTo>
                    <a:pt x="37" y="482"/>
                  </a:lnTo>
                  <a:lnTo>
                    <a:pt x="37" y="481"/>
                  </a:lnTo>
                  <a:lnTo>
                    <a:pt x="33" y="478"/>
                  </a:lnTo>
                  <a:lnTo>
                    <a:pt x="25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7" name="Freeform 101"/>
            <p:cNvSpPr>
              <a:spLocks/>
            </p:cNvSpPr>
            <p:nvPr/>
          </p:nvSpPr>
          <p:spPr bwMode="auto">
            <a:xfrm>
              <a:off x="4011" y="3026"/>
              <a:ext cx="55" cy="787"/>
            </a:xfrm>
            <a:custGeom>
              <a:avLst/>
              <a:gdLst>
                <a:gd name="T0" fmla="*/ 54 w 55"/>
                <a:gd name="T1" fmla="*/ 52 h 787"/>
                <a:gd name="T2" fmla="*/ 54 w 55"/>
                <a:gd name="T3" fmla="*/ 34 h 787"/>
                <a:gd name="T4" fmla="*/ 50 w 55"/>
                <a:gd name="T5" fmla="*/ 20 h 787"/>
                <a:gd name="T6" fmla="*/ 46 w 55"/>
                <a:gd name="T7" fmla="*/ 11 h 787"/>
                <a:gd name="T8" fmla="*/ 45 w 55"/>
                <a:gd name="T9" fmla="*/ 7 h 787"/>
                <a:gd name="T10" fmla="*/ 41 w 55"/>
                <a:gd name="T11" fmla="*/ 5 h 787"/>
                <a:gd name="T12" fmla="*/ 37 w 55"/>
                <a:gd name="T13" fmla="*/ 2 h 787"/>
                <a:gd name="T14" fmla="*/ 32 w 55"/>
                <a:gd name="T15" fmla="*/ 1 h 787"/>
                <a:gd name="T16" fmla="*/ 28 w 55"/>
                <a:gd name="T17" fmla="*/ 0 h 787"/>
                <a:gd name="T18" fmla="*/ 22 w 55"/>
                <a:gd name="T19" fmla="*/ 0 h 787"/>
                <a:gd name="T20" fmla="*/ 17 w 55"/>
                <a:gd name="T21" fmla="*/ 1 h 787"/>
                <a:gd name="T22" fmla="*/ 12 w 55"/>
                <a:gd name="T23" fmla="*/ 5 h 787"/>
                <a:gd name="T24" fmla="*/ 7 w 55"/>
                <a:gd name="T25" fmla="*/ 9 h 787"/>
                <a:gd name="T26" fmla="*/ 4 w 55"/>
                <a:gd name="T27" fmla="*/ 15 h 787"/>
                <a:gd name="T28" fmla="*/ 1 w 55"/>
                <a:gd name="T29" fmla="*/ 24 h 787"/>
                <a:gd name="T30" fmla="*/ 1 w 55"/>
                <a:gd name="T31" fmla="*/ 37 h 787"/>
                <a:gd name="T32" fmla="*/ 0 w 55"/>
                <a:gd name="T33" fmla="*/ 52 h 787"/>
                <a:gd name="T34" fmla="*/ 0 w 55"/>
                <a:gd name="T35" fmla="*/ 760 h 787"/>
                <a:gd name="T36" fmla="*/ 3 w 55"/>
                <a:gd name="T37" fmla="*/ 761 h 787"/>
                <a:gd name="T38" fmla="*/ 7 w 55"/>
                <a:gd name="T39" fmla="*/ 762 h 787"/>
                <a:gd name="T40" fmla="*/ 13 w 55"/>
                <a:gd name="T41" fmla="*/ 762 h 787"/>
                <a:gd name="T42" fmla="*/ 17 w 55"/>
                <a:gd name="T43" fmla="*/ 760 h 787"/>
                <a:gd name="T44" fmla="*/ 17 w 55"/>
                <a:gd name="T45" fmla="*/ 18 h 787"/>
                <a:gd name="T46" fmla="*/ 23 w 55"/>
                <a:gd name="T47" fmla="*/ 13 h 787"/>
                <a:gd name="T48" fmla="*/ 28 w 55"/>
                <a:gd name="T49" fmla="*/ 13 h 787"/>
                <a:gd name="T50" fmla="*/ 34 w 55"/>
                <a:gd name="T51" fmla="*/ 15 h 787"/>
                <a:gd name="T52" fmla="*/ 37 w 55"/>
                <a:gd name="T53" fmla="*/ 20 h 787"/>
                <a:gd name="T54" fmla="*/ 37 w 55"/>
                <a:gd name="T55" fmla="*/ 136 h 787"/>
                <a:gd name="T56" fmla="*/ 39 w 55"/>
                <a:gd name="T57" fmla="*/ 391 h 787"/>
                <a:gd name="T58" fmla="*/ 39 w 55"/>
                <a:gd name="T59" fmla="*/ 648 h 787"/>
                <a:gd name="T60" fmla="*/ 39 w 55"/>
                <a:gd name="T61" fmla="*/ 764 h 787"/>
                <a:gd name="T62" fmla="*/ 36 w 55"/>
                <a:gd name="T63" fmla="*/ 765 h 787"/>
                <a:gd name="T64" fmla="*/ 35 w 55"/>
                <a:gd name="T65" fmla="*/ 767 h 787"/>
                <a:gd name="T66" fmla="*/ 32 w 55"/>
                <a:gd name="T67" fmla="*/ 769 h 787"/>
                <a:gd name="T68" fmla="*/ 30 w 55"/>
                <a:gd name="T69" fmla="*/ 771 h 787"/>
                <a:gd name="T70" fmla="*/ 25 w 55"/>
                <a:gd name="T71" fmla="*/ 773 h 787"/>
                <a:gd name="T72" fmla="*/ 18 w 55"/>
                <a:gd name="T73" fmla="*/ 773 h 787"/>
                <a:gd name="T74" fmla="*/ 10 w 55"/>
                <a:gd name="T75" fmla="*/ 770 h 787"/>
                <a:gd name="T76" fmla="*/ 3 w 55"/>
                <a:gd name="T77" fmla="*/ 767 h 787"/>
                <a:gd name="T78" fmla="*/ 1 w 55"/>
                <a:gd name="T79" fmla="*/ 769 h 787"/>
                <a:gd name="T80" fmla="*/ 1 w 55"/>
                <a:gd name="T81" fmla="*/ 771 h 787"/>
                <a:gd name="T82" fmla="*/ 3 w 55"/>
                <a:gd name="T83" fmla="*/ 775 h 787"/>
                <a:gd name="T84" fmla="*/ 4 w 55"/>
                <a:gd name="T85" fmla="*/ 778 h 787"/>
                <a:gd name="T86" fmla="*/ 8 w 55"/>
                <a:gd name="T87" fmla="*/ 780 h 787"/>
                <a:gd name="T88" fmla="*/ 12 w 55"/>
                <a:gd name="T89" fmla="*/ 783 h 787"/>
                <a:gd name="T90" fmla="*/ 17 w 55"/>
                <a:gd name="T91" fmla="*/ 785 h 787"/>
                <a:gd name="T92" fmla="*/ 22 w 55"/>
                <a:gd name="T93" fmla="*/ 785 h 787"/>
                <a:gd name="T94" fmla="*/ 27 w 55"/>
                <a:gd name="T95" fmla="*/ 787 h 787"/>
                <a:gd name="T96" fmla="*/ 32 w 55"/>
                <a:gd name="T97" fmla="*/ 785 h 787"/>
                <a:gd name="T98" fmla="*/ 37 w 55"/>
                <a:gd name="T99" fmla="*/ 784 h 787"/>
                <a:gd name="T100" fmla="*/ 43 w 55"/>
                <a:gd name="T101" fmla="*/ 782 h 787"/>
                <a:gd name="T102" fmla="*/ 49 w 55"/>
                <a:gd name="T103" fmla="*/ 776 h 787"/>
                <a:gd name="T104" fmla="*/ 53 w 55"/>
                <a:gd name="T105" fmla="*/ 771 h 787"/>
                <a:gd name="T106" fmla="*/ 55 w 55"/>
                <a:gd name="T107" fmla="*/ 766 h 787"/>
                <a:gd name="T108" fmla="*/ 55 w 55"/>
                <a:gd name="T109" fmla="*/ 765 h 787"/>
                <a:gd name="T110" fmla="*/ 54 w 55"/>
                <a:gd name="T111" fmla="*/ 52 h 7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5" h="787">
                  <a:moveTo>
                    <a:pt x="54" y="52"/>
                  </a:moveTo>
                  <a:lnTo>
                    <a:pt x="54" y="34"/>
                  </a:lnTo>
                  <a:lnTo>
                    <a:pt x="50" y="20"/>
                  </a:lnTo>
                  <a:lnTo>
                    <a:pt x="46" y="11"/>
                  </a:lnTo>
                  <a:lnTo>
                    <a:pt x="45" y="7"/>
                  </a:lnTo>
                  <a:lnTo>
                    <a:pt x="41" y="5"/>
                  </a:lnTo>
                  <a:lnTo>
                    <a:pt x="37" y="2"/>
                  </a:lnTo>
                  <a:lnTo>
                    <a:pt x="32" y="1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7" y="1"/>
                  </a:lnTo>
                  <a:lnTo>
                    <a:pt x="12" y="5"/>
                  </a:lnTo>
                  <a:lnTo>
                    <a:pt x="7" y="9"/>
                  </a:lnTo>
                  <a:lnTo>
                    <a:pt x="4" y="15"/>
                  </a:lnTo>
                  <a:lnTo>
                    <a:pt x="1" y="24"/>
                  </a:lnTo>
                  <a:lnTo>
                    <a:pt x="1" y="37"/>
                  </a:lnTo>
                  <a:lnTo>
                    <a:pt x="0" y="52"/>
                  </a:lnTo>
                  <a:lnTo>
                    <a:pt x="0" y="760"/>
                  </a:lnTo>
                  <a:lnTo>
                    <a:pt x="3" y="761"/>
                  </a:lnTo>
                  <a:lnTo>
                    <a:pt x="7" y="762"/>
                  </a:lnTo>
                  <a:lnTo>
                    <a:pt x="13" y="762"/>
                  </a:lnTo>
                  <a:lnTo>
                    <a:pt x="17" y="760"/>
                  </a:lnTo>
                  <a:lnTo>
                    <a:pt x="17" y="18"/>
                  </a:lnTo>
                  <a:lnTo>
                    <a:pt x="23" y="13"/>
                  </a:lnTo>
                  <a:lnTo>
                    <a:pt x="28" y="13"/>
                  </a:lnTo>
                  <a:lnTo>
                    <a:pt x="34" y="15"/>
                  </a:lnTo>
                  <a:lnTo>
                    <a:pt x="37" y="20"/>
                  </a:lnTo>
                  <a:lnTo>
                    <a:pt x="37" y="136"/>
                  </a:lnTo>
                  <a:lnTo>
                    <a:pt x="39" y="391"/>
                  </a:lnTo>
                  <a:lnTo>
                    <a:pt x="39" y="648"/>
                  </a:lnTo>
                  <a:lnTo>
                    <a:pt x="39" y="764"/>
                  </a:lnTo>
                  <a:lnTo>
                    <a:pt x="36" y="765"/>
                  </a:lnTo>
                  <a:lnTo>
                    <a:pt x="35" y="767"/>
                  </a:lnTo>
                  <a:lnTo>
                    <a:pt x="32" y="769"/>
                  </a:lnTo>
                  <a:lnTo>
                    <a:pt x="30" y="771"/>
                  </a:lnTo>
                  <a:lnTo>
                    <a:pt x="25" y="773"/>
                  </a:lnTo>
                  <a:lnTo>
                    <a:pt x="18" y="773"/>
                  </a:lnTo>
                  <a:lnTo>
                    <a:pt x="10" y="770"/>
                  </a:lnTo>
                  <a:lnTo>
                    <a:pt x="3" y="767"/>
                  </a:lnTo>
                  <a:lnTo>
                    <a:pt x="1" y="769"/>
                  </a:lnTo>
                  <a:lnTo>
                    <a:pt x="1" y="771"/>
                  </a:lnTo>
                  <a:lnTo>
                    <a:pt x="3" y="775"/>
                  </a:lnTo>
                  <a:lnTo>
                    <a:pt x="4" y="778"/>
                  </a:lnTo>
                  <a:lnTo>
                    <a:pt x="8" y="780"/>
                  </a:lnTo>
                  <a:lnTo>
                    <a:pt x="12" y="783"/>
                  </a:lnTo>
                  <a:lnTo>
                    <a:pt x="17" y="785"/>
                  </a:lnTo>
                  <a:lnTo>
                    <a:pt x="22" y="785"/>
                  </a:lnTo>
                  <a:lnTo>
                    <a:pt x="27" y="787"/>
                  </a:lnTo>
                  <a:lnTo>
                    <a:pt x="32" y="785"/>
                  </a:lnTo>
                  <a:lnTo>
                    <a:pt x="37" y="784"/>
                  </a:lnTo>
                  <a:lnTo>
                    <a:pt x="43" y="782"/>
                  </a:lnTo>
                  <a:lnTo>
                    <a:pt x="49" y="776"/>
                  </a:lnTo>
                  <a:lnTo>
                    <a:pt x="53" y="771"/>
                  </a:lnTo>
                  <a:lnTo>
                    <a:pt x="55" y="766"/>
                  </a:lnTo>
                  <a:lnTo>
                    <a:pt x="55" y="765"/>
                  </a:lnTo>
                  <a:lnTo>
                    <a:pt x="54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8" name="Freeform 102"/>
            <p:cNvSpPr>
              <a:spLocks/>
            </p:cNvSpPr>
            <p:nvPr/>
          </p:nvSpPr>
          <p:spPr bwMode="auto">
            <a:xfrm>
              <a:off x="1987" y="3030"/>
              <a:ext cx="56" cy="810"/>
            </a:xfrm>
            <a:custGeom>
              <a:avLst/>
              <a:gdLst>
                <a:gd name="T0" fmla="*/ 56 w 56"/>
                <a:gd name="T1" fmla="*/ 54 h 810"/>
                <a:gd name="T2" fmla="*/ 56 w 56"/>
                <a:gd name="T3" fmla="*/ 36 h 810"/>
                <a:gd name="T4" fmla="*/ 52 w 56"/>
                <a:gd name="T5" fmla="*/ 20 h 810"/>
                <a:gd name="T6" fmla="*/ 48 w 56"/>
                <a:gd name="T7" fmla="*/ 11 h 810"/>
                <a:gd name="T8" fmla="*/ 45 w 56"/>
                <a:gd name="T9" fmla="*/ 7 h 810"/>
                <a:gd name="T10" fmla="*/ 42 w 56"/>
                <a:gd name="T11" fmla="*/ 5 h 810"/>
                <a:gd name="T12" fmla="*/ 38 w 56"/>
                <a:gd name="T13" fmla="*/ 2 h 810"/>
                <a:gd name="T14" fmla="*/ 33 w 56"/>
                <a:gd name="T15" fmla="*/ 1 h 810"/>
                <a:gd name="T16" fmla="*/ 29 w 56"/>
                <a:gd name="T17" fmla="*/ 0 h 810"/>
                <a:gd name="T18" fmla="*/ 22 w 56"/>
                <a:gd name="T19" fmla="*/ 0 h 810"/>
                <a:gd name="T20" fmla="*/ 17 w 56"/>
                <a:gd name="T21" fmla="*/ 1 h 810"/>
                <a:gd name="T22" fmla="*/ 12 w 56"/>
                <a:gd name="T23" fmla="*/ 5 h 810"/>
                <a:gd name="T24" fmla="*/ 7 w 56"/>
                <a:gd name="T25" fmla="*/ 9 h 810"/>
                <a:gd name="T26" fmla="*/ 6 w 56"/>
                <a:gd name="T27" fmla="*/ 14 h 810"/>
                <a:gd name="T28" fmla="*/ 2 w 56"/>
                <a:gd name="T29" fmla="*/ 24 h 810"/>
                <a:gd name="T30" fmla="*/ 0 w 56"/>
                <a:gd name="T31" fmla="*/ 38 h 810"/>
                <a:gd name="T32" fmla="*/ 0 w 56"/>
                <a:gd name="T33" fmla="*/ 54 h 810"/>
                <a:gd name="T34" fmla="*/ 2 w 56"/>
                <a:gd name="T35" fmla="*/ 781 h 810"/>
                <a:gd name="T36" fmla="*/ 4 w 56"/>
                <a:gd name="T37" fmla="*/ 783 h 810"/>
                <a:gd name="T38" fmla="*/ 8 w 56"/>
                <a:gd name="T39" fmla="*/ 784 h 810"/>
                <a:gd name="T40" fmla="*/ 15 w 56"/>
                <a:gd name="T41" fmla="*/ 785 h 810"/>
                <a:gd name="T42" fmla="*/ 18 w 56"/>
                <a:gd name="T43" fmla="*/ 783 h 810"/>
                <a:gd name="T44" fmla="*/ 18 w 56"/>
                <a:gd name="T45" fmla="*/ 18 h 810"/>
                <a:gd name="T46" fmla="*/ 25 w 56"/>
                <a:gd name="T47" fmla="*/ 14 h 810"/>
                <a:gd name="T48" fmla="*/ 30 w 56"/>
                <a:gd name="T49" fmla="*/ 14 h 810"/>
                <a:gd name="T50" fmla="*/ 34 w 56"/>
                <a:gd name="T51" fmla="*/ 18 h 810"/>
                <a:gd name="T52" fmla="*/ 38 w 56"/>
                <a:gd name="T53" fmla="*/ 21 h 810"/>
                <a:gd name="T54" fmla="*/ 38 w 56"/>
                <a:gd name="T55" fmla="*/ 141 h 810"/>
                <a:gd name="T56" fmla="*/ 39 w 56"/>
                <a:gd name="T57" fmla="*/ 404 h 810"/>
                <a:gd name="T58" fmla="*/ 39 w 56"/>
                <a:gd name="T59" fmla="*/ 667 h 810"/>
                <a:gd name="T60" fmla="*/ 39 w 56"/>
                <a:gd name="T61" fmla="*/ 787 h 810"/>
                <a:gd name="T62" fmla="*/ 38 w 56"/>
                <a:gd name="T63" fmla="*/ 788 h 810"/>
                <a:gd name="T64" fmla="*/ 35 w 56"/>
                <a:gd name="T65" fmla="*/ 790 h 810"/>
                <a:gd name="T66" fmla="*/ 34 w 56"/>
                <a:gd name="T67" fmla="*/ 792 h 810"/>
                <a:gd name="T68" fmla="*/ 31 w 56"/>
                <a:gd name="T69" fmla="*/ 794 h 810"/>
                <a:gd name="T70" fmla="*/ 25 w 56"/>
                <a:gd name="T71" fmla="*/ 795 h 810"/>
                <a:gd name="T72" fmla="*/ 18 w 56"/>
                <a:gd name="T73" fmla="*/ 795 h 810"/>
                <a:gd name="T74" fmla="*/ 11 w 56"/>
                <a:gd name="T75" fmla="*/ 793 h 810"/>
                <a:gd name="T76" fmla="*/ 3 w 56"/>
                <a:gd name="T77" fmla="*/ 790 h 810"/>
                <a:gd name="T78" fmla="*/ 2 w 56"/>
                <a:gd name="T79" fmla="*/ 792 h 810"/>
                <a:gd name="T80" fmla="*/ 2 w 56"/>
                <a:gd name="T81" fmla="*/ 794 h 810"/>
                <a:gd name="T82" fmla="*/ 3 w 56"/>
                <a:gd name="T83" fmla="*/ 799 h 810"/>
                <a:gd name="T84" fmla="*/ 4 w 56"/>
                <a:gd name="T85" fmla="*/ 802 h 810"/>
                <a:gd name="T86" fmla="*/ 8 w 56"/>
                <a:gd name="T87" fmla="*/ 804 h 810"/>
                <a:gd name="T88" fmla="*/ 12 w 56"/>
                <a:gd name="T89" fmla="*/ 807 h 810"/>
                <a:gd name="T90" fmla="*/ 17 w 56"/>
                <a:gd name="T91" fmla="*/ 808 h 810"/>
                <a:gd name="T92" fmla="*/ 22 w 56"/>
                <a:gd name="T93" fmla="*/ 808 h 810"/>
                <a:gd name="T94" fmla="*/ 27 w 56"/>
                <a:gd name="T95" fmla="*/ 810 h 810"/>
                <a:gd name="T96" fmla="*/ 34 w 56"/>
                <a:gd name="T97" fmla="*/ 808 h 810"/>
                <a:gd name="T98" fmla="*/ 39 w 56"/>
                <a:gd name="T99" fmla="*/ 807 h 810"/>
                <a:gd name="T100" fmla="*/ 44 w 56"/>
                <a:gd name="T101" fmla="*/ 804 h 810"/>
                <a:gd name="T102" fmla="*/ 50 w 56"/>
                <a:gd name="T103" fmla="*/ 799 h 810"/>
                <a:gd name="T104" fmla="*/ 54 w 56"/>
                <a:gd name="T105" fmla="*/ 793 h 810"/>
                <a:gd name="T106" fmla="*/ 56 w 56"/>
                <a:gd name="T107" fmla="*/ 788 h 810"/>
                <a:gd name="T108" fmla="*/ 56 w 56"/>
                <a:gd name="T109" fmla="*/ 787 h 810"/>
                <a:gd name="T110" fmla="*/ 56 w 56"/>
                <a:gd name="T111" fmla="*/ 54 h 8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6" h="810">
                  <a:moveTo>
                    <a:pt x="56" y="54"/>
                  </a:moveTo>
                  <a:lnTo>
                    <a:pt x="56" y="36"/>
                  </a:lnTo>
                  <a:lnTo>
                    <a:pt x="52" y="20"/>
                  </a:lnTo>
                  <a:lnTo>
                    <a:pt x="48" y="11"/>
                  </a:lnTo>
                  <a:lnTo>
                    <a:pt x="45" y="7"/>
                  </a:lnTo>
                  <a:lnTo>
                    <a:pt x="42" y="5"/>
                  </a:lnTo>
                  <a:lnTo>
                    <a:pt x="38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7" y="1"/>
                  </a:lnTo>
                  <a:lnTo>
                    <a:pt x="12" y="5"/>
                  </a:lnTo>
                  <a:lnTo>
                    <a:pt x="7" y="9"/>
                  </a:lnTo>
                  <a:lnTo>
                    <a:pt x="6" y="14"/>
                  </a:lnTo>
                  <a:lnTo>
                    <a:pt x="2" y="24"/>
                  </a:lnTo>
                  <a:lnTo>
                    <a:pt x="0" y="38"/>
                  </a:lnTo>
                  <a:lnTo>
                    <a:pt x="0" y="54"/>
                  </a:lnTo>
                  <a:lnTo>
                    <a:pt x="2" y="781"/>
                  </a:lnTo>
                  <a:lnTo>
                    <a:pt x="4" y="783"/>
                  </a:lnTo>
                  <a:lnTo>
                    <a:pt x="8" y="784"/>
                  </a:lnTo>
                  <a:lnTo>
                    <a:pt x="15" y="785"/>
                  </a:lnTo>
                  <a:lnTo>
                    <a:pt x="18" y="783"/>
                  </a:lnTo>
                  <a:lnTo>
                    <a:pt x="18" y="18"/>
                  </a:lnTo>
                  <a:lnTo>
                    <a:pt x="25" y="14"/>
                  </a:lnTo>
                  <a:lnTo>
                    <a:pt x="30" y="14"/>
                  </a:lnTo>
                  <a:lnTo>
                    <a:pt x="34" y="18"/>
                  </a:lnTo>
                  <a:lnTo>
                    <a:pt x="38" y="21"/>
                  </a:lnTo>
                  <a:lnTo>
                    <a:pt x="38" y="141"/>
                  </a:lnTo>
                  <a:lnTo>
                    <a:pt x="39" y="404"/>
                  </a:lnTo>
                  <a:lnTo>
                    <a:pt x="39" y="667"/>
                  </a:lnTo>
                  <a:lnTo>
                    <a:pt x="39" y="787"/>
                  </a:lnTo>
                  <a:lnTo>
                    <a:pt x="38" y="788"/>
                  </a:lnTo>
                  <a:lnTo>
                    <a:pt x="35" y="790"/>
                  </a:lnTo>
                  <a:lnTo>
                    <a:pt x="34" y="792"/>
                  </a:lnTo>
                  <a:lnTo>
                    <a:pt x="31" y="794"/>
                  </a:lnTo>
                  <a:lnTo>
                    <a:pt x="25" y="795"/>
                  </a:lnTo>
                  <a:lnTo>
                    <a:pt x="18" y="795"/>
                  </a:lnTo>
                  <a:lnTo>
                    <a:pt x="11" y="793"/>
                  </a:lnTo>
                  <a:lnTo>
                    <a:pt x="3" y="790"/>
                  </a:lnTo>
                  <a:lnTo>
                    <a:pt x="2" y="792"/>
                  </a:lnTo>
                  <a:lnTo>
                    <a:pt x="2" y="794"/>
                  </a:lnTo>
                  <a:lnTo>
                    <a:pt x="3" y="799"/>
                  </a:lnTo>
                  <a:lnTo>
                    <a:pt x="4" y="802"/>
                  </a:lnTo>
                  <a:lnTo>
                    <a:pt x="8" y="804"/>
                  </a:lnTo>
                  <a:lnTo>
                    <a:pt x="12" y="807"/>
                  </a:lnTo>
                  <a:lnTo>
                    <a:pt x="17" y="808"/>
                  </a:lnTo>
                  <a:lnTo>
                    <a:pt x="22" y="808"/>
                  </a:lnTo>
                  <a:lnTo>
                    <a:pt x="27" y="810"/>
                  </a:lnTo>
                  <a:lnTo>
                    <a:pt x="34" y="808"/>
                  </a:lnTo>
                  <a:lnTo>
                    <a:pt x="39" y="807"/>
                  </a:lnTo>
                  <a:lnTo>
                    <a:pt x="44" y="804"/>
                  </a:lnTo>
                  <a:lnTo>
                    <a:pt x="50" y="799"/>
                  </a:lnTo>
                  <a:lnTo>
                    <a:pt x="54" y="793"/>
                  </a:lnTo>
                  <a:lnTo>
                    <a:pt x="56" y="788"/>
                  </a:lnTo>
                  <a:lnTo>
                    <a:pt x="56" y="787"/>
                  </a:lnTo>
                  <a:lnTo>
                    <a:pt x="56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9" name="Freeform 103"/>
            <p:cNvSpPr>
              <a:spLocks/>
            </p:cNvSpPr>
            <p:nvPr/>
          </p:nvSpPr>
          <p:spPr bwMode="auto">
            <a:xfrm>
              <a:off x="1898" y="3116"/>
              <a:ext cx="78" cy="125"/>
            </a:xfrm>
            <a:custGeom>
              <a:avLst/>
              <a:gdLst>
                <a:gd name="T0" fmla="*/ 78 w 78"/>
                <a:gd name="T1" fmla="*/ 102 h 125"/>
                <a:gd name="T2" fmla="*/ 69 w 78"/>
                <a:gd name="T3" fmla="*/ 89 h 125"/>
                <a:gd name="T4" fmla="*/ 57 w 78"/>
                <a:gd name="T5" fmla="*/ 74 h 125"/>
                <a:gd name="T6" fmla="*/ 46 w 78"/>
                <a:gd name="T7" fmla="*/ 59 h 125"/>
                <a:gd name="T8" fmla="*/ 34 w 78"/>
                <a:gd name="T9" fmla="*/ 43 h 125"/>
                <a:gd name="T10" fmla="*/ 24 w 78"/>
                <a:gd name="T11" fmla="*/ 29 h 125"/>
                <a:gd name="T12" fmla="*/ 14 w 78"/>
                <a:gd name="T13" fmla="*/ 16 h 125"/>
                <a:gd name="T14" fmla="*/ 6 w 78"/>
                <a:gd name="T15" fmla="*/ 6 h 125"/>
                <a:gd name="T16" fmla="*/ 1 w 78"/>
                <a:gd name="T17" fmla="*/ 0 h 125"/>
                <a:gd name="T18" fmla="*/ 0 w 78"/>
                <a:gd name="T19" fmla="*/ 6 h 125"/>
                <a:gd name="T20" fmla="*/ 4 w 78"/>
                <a:gd name="T21" fmla="*/ 16 h 125"/>
                <a:gd name="T22" fmla="*/ 11 w 78"/>
                <a:gd name="T23" fmla="*/ 32 h 125"/>
                <a:gd name="T24" fmla="*/ 23 w 78"/>
                <a:gd name="T25" fmla="*/ 48 h 125"/>
                <a:gd name="T26" fmla="*/ 36 w 78"/>
                <a:gd name="T27" fmla="*/ 68 h 125"/>
                <a:gd name="T28" fmla="*/ 50 w 78"/>
                <a:gd name="T29" fmla="*/ 87 h 125"/>
                <a:gd name="T30" fmla="*/ 64 w 78"/>
                <a:gd name="T31" fmla="*/ 107 h 125"/>
                <a:gd name="T32" fmla="*/ 78 w 78"/>
                <a:gd name="T33" fmla="*/ 125 h 125"/>
                <a:gd name="T34" fmla="*/ 78 w 78"/>
                <a:gd name="T35" fmla="*/ 102 h 1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125">
                  <a:moveTo>
                    <a:pt x="78" y="102"/>
                  </a:moveTo>
                  <a:lnTo>
                    <a:pt x="69" y="89"/>
                  </a:lnTo>
                  <a:lnTo>
                    <a:pt x="57" y="74"/>
                  </a:lnTo>
                  <a:lnTo>
                    <a:pt x="46" y="59"/>
                  </a:lnTo>
                  <a:lnTo>
                    <a:pt x="34" y="43"/>
                  </a:lnTo>
                  <a:lnTo>
                    <a:pt x="24" y="29"/>
                  </a:lnTo>
                  <a:lnTo>
                    <a:pt x="14" y="16"/>
                  </a:lnTo>
                  <a:lnTo>
                    <a:pt x="6" y="6"/>
                  </a:lnTo>
                  <a:lnTo>
                    <a:pt x="1" y="0"/>
                  </a:lnTo>
                  <a:lnTo>
                    <a:pt x="0" y="6"/>
                  </a:lnTo>
                  <a:lnTo>
                    <a:pt x="4" y="16"/>
                  </a:lnTo>
                  <a:lnTo>
                    <a:pt x="11" y="32"/>
                  </a:lnTo>
                  <a:lnTo>
                    <a:pt x="23" y="48"/>
                  </a:lnTo>
                  <a:lnTo>
                    <a:pt x="36" y="68"/>
                  </a:lnTo>
                  <a:lnTo>
                    <a:pt x="50" y="87"/>
                  </a:lnTo>
                  <a:lnTo>
                    <a:pt x="64" y="107"/>
                  </a:lnTo>
                  <a:lnTo>
                    <a:pt x="78" y="125"/>
                  </a:lnTo>
                  <a:lnTo>
                    <a:pt x="78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0" name="Freeform 104"/>
            <p:cNvSpPr>
              <a:spLocks/>
            </p:cNvSpPr>
            <p:nvPr/>
          </p:nvSpPr>
          <p:spPr bwMode="auto">
            <a:xfrm>
              <a:off x="1903" y="3293"/>
              <a:ext cx="73" cy="162"/>
            </a:xfrm>
            <a:custGeom>
              <a:avLst/>
              <a:gdLst>
                <a:gd name="T0" fmla="*/ 73 w 73"/>
                <a:gd name="T1" fmla="*/ 136 h 162"/>
                <a:gd name="T2" fmla="*/ 63 w 73"/>
                <a:gd name="T3" fmla="*/ 115 h 162"/>
                <a:gd name="T4" fmla="*/ 52 w 73"/>
                <a:gd name="T5" fmla="*/ 93 h 162"/>
                <a:gd name="T6" fmla="*/ 41 w 73"/>
                <a:gd name="T7" fmla="*/ 72 h 162"/>
                <a:gd name="T8" fmla="*/ 31 w 73"/>
                <a:gd name="T9" fmla="*/ 50 h 162"/>
                <a:gd name="T10" fmla="*/ 20 w 73"/>
                <a:gd name="T11" fmla="*/ 31 h 162"/>
                <a:gd name="T12" fmla="*/ 11 w 73"/>
                <a:gd name="T13" fmla="*/ 15 h 162"/>
                <a:gd name="T14" fmla="*/ 5 w 73"/>
                <a:gd name="T15" fmla="*/ 5 h 162"/>
                <a:gd name="T16" fmla="*/ 0 w 73"/>
                <a:gd name="T17" fmla="*/ 0 h 162"/>
                <a:gd name="T18" fmla="*/ 2 w 73"/>
                <a:gd name="T19" fmla="*/ 7 h 162"/>
                <a:gd name="T20" fmla="*/ 8 w 73"/>
                <a:gd name="T21" fmla="*/ 22 h 162"/>
                <a:gd name="T22" fmla="*/ 15 w 73"/>
                <a:gd name="T23" fmla="*/ 42 h 162"/>
                <a:gd name="T24" fmla="*/ 25 w 73"/>
                <a:gd name="T25" fmla="*/ 65 h 162"/>
                <a:gd name="T26" fmla="*/ 37 w 73"/>
                <a:gd name="T27" fmla="*/ 90 h 162"/>
                <a:gd name="T28" fmla="*/ 50 w 73"/>
                <a:gd name="T29" fmla="*/ 115 h 162"/>
                <a:gd name="T30" fmla="*/ 61 w 73"/>
                <a:gd name="T31" fmla="*/ 140 h 162"/>
                <a:gd name="T32" fmla="*/ 73 w 73"/>
                <a:gd name="T33" fmla="*/ 162 h 162"/>
                <a:gd name="T34" fmla="*/ 73 w 73"/>
                <a:gd name="T35" fmla="*/ 136 h 1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162">
                  <a:moveTo>
                    <a:pt x="73" y="136"/>
                  </a:moveTo>
                  <a:lnTo>
                    <a:pt x="63" y="115"/>
                  </a:lnTo>
                  <a:lnTo>
                    <a:pt x="52" y="93"/>
                  </a:lnTo>
                  <a:lnTo>
                    <a:pt x="41" y="72"/>
                  </a:lnTo>
                  <a:lnTo>
                    <a:pt x="31" y="50"/>
                  </a:lnTo>
                  <a:lnTo>
                    <a:pt x="20" y="31"/>
                  </a:lnTo>
                  <a:lnTo>
                    <a:pt x="11" y="15"/>
                  </a:lnTo>
                  <a:lnTo>
                    <a:pt x="5" y="5"/>
                  </a:lnTo>
                  <a:lnTo>
                    <a:pt x="0" y="0"/>
                  </a:lnTo>
                  <a:lnTo>
                    <a:pt x="2" y="7"/>
                  </a:lnTo>
                  <a:lnTo>
                    <a:pt x="8" y="22"/>
                  </a:lnTo>
                  <a:lnTo>
                    <a:pt x="15" y="42"/>
                  </a:lnTo>
                  <a:lnTo>
                    <a:pt x="25" y="65"/>
                  </a:lnTo>
                  <a:lnTo>
                    <a:pt x="37" y="90"/>
                  </a:lnTo>
                  <a:lnTo>
                    <a:pt x="50" y="115"/>
                  </a:lnTo>
                  <a:lnTo>
                    <a:pt x="61" y="140"/>
                  </a:lnTo>
                  <a:lnTo>
                    <a:pt x="73" y="162"/>
                  </a:lnTo>
                  <a:lnTo>
                    <a:pt x="73" y="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1" name="Freeform 105"/>
            <p:cNvSpPr>
              <a:spLocks/>
            </p:cNvSpPr>
            <p:nvPr/>
          </p:nvSpPr>
          <p:spPr bwMode="auto">
            <a:xfrm>
              <a:off x="2049" y="3271"/>
              <a:ext cx="380" cy="83"/>
            </a:xfrm>
            <a:custGeom>
              <a:avLst/>
              <a:gdLst>
                <a:gd name="T0" fmla="*/ 250 w 380"/>
                <a:gd name="T1" fmla="*/ 38 h 83"/>
                <a:gd name="T2" fmla="*/ 214 w 380"/>
                <a:gd name="T3" fmla="*/ 37 h 83"/>
                <a:gd name="T4" fmla="*/ 177 w 380"/>
                <a:gd name="T5" fmla="*/ 36 h 83"/>
                <a:gd name="T6" fmla="*/ 151 w 380"/>
                <a:gd name="T7" fmla="*/ 33 h 83"/>
                <a:gd name="T8" fmla="*/ 136 w 380"/>
                <a:gd name="T9" fmla="*/ 33 h 83"/>
                <a:gd name="T10" fmla="*/ 112 w 380"/>
                <a:gd name="T11" fmla="*/ 35 h 83"/>
                <a:gd name="T12" fmla="*/ 89 w 380"/>
                <a:gd name="T13" fmla="*/ 38 h 83"/>
                <a:gd name="T14" fmla="*/ 69 w 380"/>
                <a:gd name="T15" fmla="*/ 45 h 83"/>
                <a:gd name="T16" fmla="*/ 58 w 380"/>
                <a:gd name="T17" fmla="*/ 54 h 83"/>
                <a:gd name="T18" fmla="*/ 49 w 380"/>
                <a:gd name="T19" fmla="*/ 64 h 83"/>
                <a:gd name="T20" fmla="*/ 41 w 380"/>
                <a:gd name="T21" fmla="*/ 67 h 83"/>
                <a:gd name="T22" fmla="*/ 32 w 380"/>
                <a:gd name="T23" fmla="*/ 60 h 83"/>
                <a:gd name="T24" fmla="*/ 19 w 380"/>
                <a:gd name="T25" fmla="*/ 50 h 83"/>
                <a:gd name="T26" fmla="*/ 6 w 380"/>
                <a:gd name="T27" fmla="*/ 37 h 83"/>
                <a:gd name="T28" fmla="*/ 0 w 380"/>
                <a:gd name="T29" fmla="*/ 56 h 83"/>
                <a:gd name="T30" fmla="*/ 35 w 380"/>
                <a:gd name="T31" fmla="*/ 82 h 83"/>
                <a:gd name="T32" fmla="*/ 45 w 380"/>
                <a:gd name="T33" fmla="*/ 81 h 83"/>
                <a:gd name="T34" fmla="*/ 54 w 380"/>
                <a:gd name="T35" fmla="*/ 71 h 83"/>
                <a:gd name="T36" fmla="*/ 67 w 380"/>
                <a:gd name="T37" fmla="*/ 60 h 83"/>
                <a:gd name="T38" fmla="*/ 83 w 380"/>
                <a:gd name="T39" fmla="*/ 54 h 83"/>
                <a:gd name="T40" fmla="*/ 100 w 380"/>
                <a:gd name="T41" fmla="*/ 51 h 83"/>
                <a:gd name="T42" fmla="*/ 112 w 380"/>
                <a:gd name="T43" fmla="*/ 50 h 83"/>
                <a:gd name="T44" fmla="*/ 141 w 380"/>
                <a:gd name="T45" fmla="*/ 53 h 83"/>
                <a:gd name="T46" fmla="*/ 185 w 380"/>
                <a:gd name="T47" fmla="*/ 56 h 83"/>
                <a:gd name="T48" fmla="*/ 231 w 380"/>
                <a:gd name="T49" fmla="*/ 58 h 83"/>
                <a:gd name="T50" fmla="*/ 278 w 380"/>
                <a:gd name="T51" fmla="*/ 53 h 83"/>
                <a:gd name="T52" fmla="*/ 326 w 380"/>
                <a:gd name="T53" fmla="*/ 36 h 83"/>
                <a:gd name="T54" fmla="*/ 359 w 380"/>
                <a:gd name="T55" fmla="*/ 17 h 83"/>
                <a:gd name="T56" fmla="*/ 377 w 380"/>
                <a:gd name="T57" fmla="*/ 3 h 83"/>
                <a:gd name="T58" fmla="*/ 375 w 380"/>
                <a:gd name="T59" fmla="*/ 1 h 83"/>
                <a:gd name="T60" fmla="*/ 348 w 380"/>
                <a:gd name="T61" fmla="*/ 11 h 83"/>
                <a:gd name="T62" fmla="*/ 309 w 380"/>
                <a:gd name="T63" fmla="*/ 27 h 83"/>
                <a:gd name="T64" fmla="*/ 273 w 380"/>
                <a:gd name="T65" fmla="*/ 37 h 8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0" h="83">
                  <a:moveTo>
                    <a:pt x="262" y="38"/>
                  </a:moveTo>
                  <a:lnTo>
                    <a:pt x="250" y="38"/>
                  </a:lnTo>
                  <a:lnTo>
                    <a:pt x="233" y="38"/>
                  </a:lnTo>
                  <a:lnTo>
                    <a:pt x="214" y="37"/>
                  </a:lnTo>
                  <a:lnTo>
                    <a:pt x="195" y="36"/>
                  </a:lnTo>
                  <a:lnTo>
                    <a:pt x="177" y="36"/>
                  </a:lnTo>
                  <a:lnTo>
                    <a:pt x="162" y="35"/>
                  </a:lnTo>
                  <a:lnTo>
                    <a:pt x="151" y="33"/>
                  </a:lnTo>
                  <a:lnTo>
                    <a:pt x="148" y="33"/>
                  </a:lnTo>
                  <a:lnTo>
                    <a:pt x="136" y="33"/>
                  </a:lnTo>
                  <a:lnTo>
                    <a:pt x="124" y="33"/>
                  </a:lnTo>
                  <a:lnTo>
                    <a:pt x="112" y="35"/>
                  </a:lnTo>
                  <a:lnTo>
                    <a:pt x="100" y="36"/>
                  </a:lnTo>
                  <a:lnTo>
                    <a:pt x="89" y="38"/>
                  </a:lnTo>
                  <a:lnTo>
                    <a:pt x="78" y="41"/>
                  </a:lnTo>
                  <a:lnTo>
                    <a:pt x="69" y="45"/>
                  </a:lnTo>
                  <a:lnTo>
                    <a:pt x="63" y="49"/>
                  </a:lnTo>
                  <a:lnTo>
                    <a:pt x="58" y="54"/>
                  </a:lnTo>
                  <a:lnTo>
                    <a:pt x="54" y="59"/>
                  </a:lnTo>
                  <a:lnTo>
                    <a:pt x="49" y="64"/>
                  </a:lnTo>
                  <a:lnTo>
                    <a:pt x="44" y="68"/>
                  </a:lnTo>
                  <a:lnTo>
                    <a:pt x="41" y="67"/>
                  </a:lnTo>
                  <a:lnTo>
                    <a:pt x="37" y="64"/>
                  </a:lnTo>
                  <a:lnTo>
                    <a:pt x="32" y="60"/>
                  </a:lnTo>
                  <a:lnTo>
                    <a:pt x="26" y="55"/>
                  </a:lnTo>
                  <a:lnTo>
                    <a:pt x="19" y="50"/>
                  </a:lnTo>
                  <a:lnTo>
                    <a:pt x="13" y="44"/>
                  </a:lnTo>
                  <a:lnTo>
                    <a:pt x="6" y="37"/>
                  </a:lnTo>
                  <a:lnTo>
                    <a:pt x="0" y="32"/>
                  </a:lnTo>
                  <a:lnTo>
                    <a:pt x="0" y="56"/>
                  </a:lnTo>
                  <a:lnTo>
                    <a:pt x="22" y="78"/>
                  </a:lnTo>
                  <a:lnTo>
                    <a:pt x="35" y="82"/>
                  </a:lnTo>
                  <a:lnTo>
                    <a:pt x="41" y="83"/>
                  </a:lnTo>
                  <a:lnTo>
                    <a:pt x="45" y="81"/>
                  </a:lnTo>
                  <a:lnTo>
                    <a:pt x="49" y="77"/>
                  </a:lnTo>
                  <a:lnTo>
                    <a:pt x="54" y="71"/>
                  </a:lnTo>
                  <a:lnTo>
                    <a:pt x="60" y="65"/>
                  </a:lnTo>
                  <a:lnTo>
                    <a:pt x="67" y="60"/>
                  </a:lnTo>
                  <a:lnTo>
                    <a:pt x="74" y="58"/>
                  </a:lnTo>
                  <a:lnTo>
                    <a:pt x="83" y="54"/>
                  </a:lnTo>
                  <a:lnTo>
                    <a:pt x="91" y="53"/>
                  </a:lnTo>
                  <a:lnTo>
                    <a:pt x="100" y="51"/>
                  </a:lnTo>
                  <a:lnTo>
                    <a:pt x="108" y="50"/>
                  </a:lnTo>
                  <a:lnTo>
                    <a:pt x="112" y="50"/>
                  </a:lnTo>
                  <a:lnTo>
                    <a:pt x="123" y="51"/>
                  </a:lnTo>
                  <a:lnTo>
                    <a:pt x="141" y="53"/>
                  </a:lnTo>
                  <a:lnTo>
                    <a:pt x="162" y="55"/>
                  </a:lnTo>
                  <a:lnTo>
                    <a:pt x="185" y="56"/>
                  </a:lnTo>
                  <a:lnTo>
                    <a:pt x="208" y="56"/>
                  </a:lnTo>
                  <a:lnTo>
                    <a:pt x="231" y="58"/>
                  </a:lnTo>
                  <a:lnTo>
                    <a:pt x="250" y="56"/>
                  </a:lnTo>
                  <a:lnTo>
                    <a:pt x="278" y="53"/>
                  </a:lnTo>
                  <a:lnTo>
                    <a:pt x="304" y="45"/>
                  </a:lnTo>
                  <a:lnTo>
                    <a:pt x="326" y="36"/>
                  </a:lnTo>
                  <a:lnTo>
                    <a:pt x="344" y="26"/>
                  </a:lnTo>
                  <a:lnTo>
                    <a:pt x="359" y="17"/>
                  </a:lnTo>
                  <a:lnTo>
                    <a:pt x="371" y="8"/>
                  </a:lnTo>
                  <a:lnTo>
                    <a:pt x="377" y="3"/>
                  </a:lnTo>
                  <a:lnTo>
                    <a:pt x="380" y="0"/>
                  </a:lnTo>
                  <a:lnTo>
                    <a:pt x="375" y="1"/>
                  </a:lnTo>
                  <a:lnTo>
                    <a:pt x="363" y="6"/>
                  </a:lnTo>
                  <a:lnTo>
                    <a:pt x="348" y="11"/>
                  </a:lnTo>
                  <a:lnTo>
                    <a:pt x="328" y="19"/>
                  </a:lnTo>
                  <a:lnTo>
                    <a:pt x="309" y="27"/>
                  </a:lnTo>
                  <a:lnTo>
                    <a:pt x="290" y="32"/>
                  </a:lnTo>
                  <a:lnTo>
                    <a:pt x="273" y="37"/>
                  </a:lnTo>
                  <a:lnTo>
                    <a:pt x="262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2" name="Freeform 106"/>
            <p:cNvSpPr>
              <a:spLocks/>
            </p:cNvSpPr>
            <p:nvPr/>
          </p:nvSpPr>
          <p:spPr bwMode="auto">
            <a:xfrm>
              <a:off x="3841" y="2855"/>
              <a:ext cx="46" cy="193"/>
            </a:xfrm>
            <a:custGeom>
              <a:avLst/>
              <a:gdLst>
                <a:gd name="T0" fmla="*/ 37 w 46"/>
                <a:gd name="T1" fmla="*/ 134 h 193"/>
                <a:gd name="T2" fmla="*/ 37 w 46"/>
                <a:gd name="T3" fmla="*/ 15 h 193"/>
                <a:gd name="T4" fmla="*/ 33 w 46"/>
                <a:gd name="T5" fmla="*/ 9 h 193"/>
                <a:gd name="T6" fmla="*/ 27 w 46"/>
                <a:gd name="T7" fmla="*/ 4 h 193"/>
                <a:gd name="T8" fmla="*/ 20 w 46"/>
                <a:gd name="T9" fmla="*/ 1 h 193"/>
                <a:gd name="T10" fmla="*/ 12 w 46"/>
                <a:gd name="T11" fmla="*/ 0 h 193"/>
                <a:gd name="T12" fmla="*/ 6 w 46"/>
                <a:gd name="T13" fmla="*/ 5 h 193"/>
                <a:gd name="T14" fmla="*/ 2 w 46"/>
                <a:gd name="T15" fmla="*/ 13 h 193"/>
                <a:gd name="T16" fmla="*/ 1 w 46"/>
                <a:gd name="T17" fmla="*/ 21 h 193"/>
                <a:gd name="T18" fmla="*/ 0 w 46"/>
                <a:gd name="T19" fmla="*/ 28 h 193"/>
                <a:gd name="T20" fmla="*/ 1 w 46"/>
                <a:gd name="T21" fmla="*/ 177 h 193"/>
                <a:gd name="T22" fmla="*/ 12 w 46"/>
                <a:gd name="T23" fmla="*/ 193 h 193"/>
                <a:gd name="T24" fmla="*/ 11 w 46"/>
                <a:gd name="T25" fmla="*/ 19 h 193"/>
                <a:gd name="T26" fmla="*/ 15 w 46"/>
                <a:gd name="T27" fmla="*/ 14 h 193"/>
                <a:gd name="T28" fmla="*/ 20 w 46"/>
                <a:gd name="T29" fmla="*/ 15 h 193"/>
                <a:gd name="T30" fmla="*/ 24 w 46"/>
                <a:gd name="T31" fmla="*/ 19 h 193"/>
                <a:gd name="T32" fmla="*/ 27 w 46"/>
                <a:gd name="T33" fmla="*/ 23 h 193"/>
                <a:gd name="T34" fmla="*/ 27 w 46"/>
                <a:gd name="T35" fmla="*/ 134 h 193"/>
                <a:gd name="T36" fmla="*/ 32 w 46"/>
                <a:gd name="T37" fmla="*/ 139 h 193"/>
                <a:gd name="T38" fmla="*/ 36 w 46"/>
                <a:gd name="T39" fmla="*/ 143 h 193"/>
                <a:gd name="T40" fmla="*/ 39 w 46"/>
                <a:gd name="T41" fmla="*/ 146 h 193"/>
                <a:gd name="T42" fmla="*/ 46 w 46"/>
                <a:gd name="T43" fmla="*/ 146 h 193"/>
                <a:gd name="T44" fmla="*/ 37 w 46"/>
                <a:gd name="T45" fmla="*/ 134 h 1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" h="193">
                  <a:moveTo>
                    <a:pt x="37" y="134"/>
                  </a:moveTo>
                  <a:lnTo>
                    <a:pt x="37" y="15"/>
                  </a:lnTo>
                  <a:lnTo>
                    <a:pt x="33" y="9"/>
                  </a:lnTo>
                  <a:lnTo>
                    <a:pt x="27" y="4"/>
                  </a:lnTo>
                  <a:lnTo>
                    <a:pt x="20" y="1"/>
                  </a:lnTo>
                  <a:lnTo>
                    <a:pt x="12" y="0"/>
                  </a:lnTo>
                  <a:lnTo>
                    <a:pt x="6" y="5"/>
                  </a:lnTo>
                  <a:lnTo>
                    <a:pt x="2" y="13"/>
                  </a:lnTo>
                  <a:lnTo>
                    <a:pt x="1" y="21"/>
                  </a:lnTo>
                  <a:lnTo>
                    <a:pt x="0" y="28"/>
                  </a:lnTo>
                  <a:lnTo>
                    <a:pt x="1" y="177"/>
                  </a:lnTo>
                  <a:lnTo>
                    <a:pt x="12" y="193"/>
                  </a:lnTo>
                  <a:lnTo>
                    <a:pt x="11" y="19"/>
                  </a:lnTo>
                  <a:lnTo>
                    <a:pt x="15" y="14"/>
                  </a:lnTo>
                  <a:lnTo>
                    <a:pt x="20" y="15"/>
                  </a:lnTo>
                  <a:lnTo>
                    <a:pt x="24" y="19"/>
                  </a:lnTo>
                  <a:lnTo>
                    <a:pt x="27" y="23"/>
                  </a:lnTo>
                  <a:lnTo>
                    <a:pt x="27" y="134"/>
                  </a:lnTo>
                  <a:lnTo>
                    <a:pt x="32" y="139"/>
                  </a:lnTo>
                  <a:lnTo>
                    <a:pt x="36" y="143"/>
                  </a:lnTo>
                  <a:lnTo>
                    <a:pt x="39" y="146"/>
                  </a:lnTo>
                  <a:lnTo>
                    <a:pt x="46" y="146"/>
                  </a:lnTo>
                  <a:lnTo>
                    <a:pt x="37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3" name="Freeform 107"/>
            <p:cNvSpPr>
              <a:spLocks/>
            </p:cNvSpPr>
            <p:nvPr/>
          </p:nvSpPr>
          <p:spPr bwMode="auto">
            <a:xfrm>
              <a:off x="1875" y="3475"/>
              <a:ext cx="107" cy="185"/>
            </a:xfrm>
            <a:custGeom>
              <a:avLst/>
              <a:gdLst>
                <a:gd name="T0" fmla="*/ 28 w 107"/>
                <a:gd name="T1" fmla="*/ 0 h 185"/>
                <a:gd name="T2" fmla="*/ 24 w 107"/>
                <a:gd name="T3" fmla="*/ 8 h 185"/>
                <a:gd name="T4" fmla="*/ 25 w 107"/>
                <a:gd name="T5" fmla="*/ 15 h 185"/>
                <a:gd name="T6" fmla="*/ 29 w 107"/>
                <a:gd name="T7" fmla="*/ 24 h 185"/>
                <a:gd name="T8" fmla="*/ 33 w 107"/>
                <a:gd name="T9" fmla="*/ 36 h 185"/>
                <a:gd name="T10" fmla="*/ 33 w 107"/>
                <a:gd name="T11" fmla="*/ 49 h 185"/>
                <a:gd name="T12" fmla="*/ 33 w 107"/>
                <a:gd name="T13" fmla="*/ 78 h 185"/>
                <a:gd name="T14" fmla="*/ 33 w 107"/>
                <a:gd name="T15" fmla="*/ 108 h 185"/>
                <a:gd name="T16" fmla="*/ 33 w 107"/>
                <a:gd name="T17" fmla="*/ 121 h 185"/>
                <a:gd name="T18" fmla="*/ 28 w 107"/>
                <a:gd name="T19" fmla="*/ 127 h 185"/>
                <a:gd name="T20" fmla="*/ 20 w 107"/>
                <a:gd name="T21" fmla="*/ 130 h 185"/>
                <a:gd name="T22" fmla="*/ 11 w 107"/>
                <a:gd name="T23" fmla="*/ 131 h 185"/>
                <a:gd name="T24" fmla="*/ 6 w 107"/>
                <a:gd name="T25" fmla="*/ 128 h 185"/>
                <a:gd name="T26" fmla="*/ 5 w 107"/>
                <a:gd name="T27" fmla="*/ 127 h 185"/>
                <a:gd name="T28" fmla="*/ 3 w 107"/>
                <a:gd name="T29" fmla="*/ 126 h 185"/>
                <a:gd name="T30" fmla="*/ 1 w 107"/>
                <a:gd name="T31" fmla="*/ 127 h 185"/>
                <a:gd name="T32" fmla="*/ 0 w 107"/>
                <a:gd name="T33" fmla="*/ 128 h 185"/>
                <a:gd name="T34" fmla="*/ 0 w 107"/>
                <a:gd name="T35" fmla="*/ 131 h 185"/>
                <a:gd name="T36" fmla="*/ 2 w 107"/>
                <a:gd name="T37" fmla="*/ 135 h 185"/>
                <a:gd name="T38" fmla="*/ 9 w 107"/>
                <a:gd name="T39" fmla="*/ 139 h 185"/>
                <a:gd name="T40" fmla="*/ 23 w 107"/>
                <a:gd name="T41" fmla="*/ 140 h 185"/>
                <a:gd name="T42" fmla="*/ 33 w 107"/>
                <a:gd name="T43" fmla="*/ 137 h 185"/>
                <a:gd name="T44" fmla="*/ 39 w 107"/>
                <a:gd name="T45" fmla="*/ 134 h 185"/>
                <a:gd name="T46" fmla="*/ 42 w 107"/>
                <a:gd name="T47" fmla="*/ 127 h 185"/>
                <a:gd name="T48" fmla="*/ 43 w 107"/>
                <a:gd name="T49" fmla="*/ 123 h 185"/>
                <a:gd name="T50" fmla="*/ 43 w 107"/>
                <a:gd name="T51" fmla="*/ 49 h 185"/>
                <a:gd name="T52" fmla="*/ 107 w 107"/>
                <a:gd name="T53" fmla="*/ 185 h 185"/>
                <a:gd name="T54" fmla="*/ 107 w 107"/>
                <a:gd name="T55" fmla="*/ 154 h 185"/>
                <a:gd name="T56" fmla="*/ 28 w 107"/>
                <a:gd name="T57" fmla="*/ 0 h 1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7" h="185">
                  <a:moveTo>
                    <a:pt x="28" y="0"/>
                  </a:moveTo>
                  <a:lnTo>
                    <a:pt x="24" y="8"/>
                  </a:lnTo>
                  <a:lnTo>
                    <a:pt x="25" y="15"/>
                  </a:lnTo>
                  <a:lnTo>
                    <a:pt x="29" y="24"/>
                  </a:lnTo>
                  <a:lnTo>
                    <a:pt x="33" y="36"/>
                  </a:lnTo>
                  <a:lnTo>
                    <a:pt x="33" y="49"/>
                  </a:lnTo>
                  <a:lnTo>
                    <a:pt x="33" y="78"/>
                  </a:lnTo>
                  <a:lnTo>
                    <a:pt x="33" y="108"/>
                  </a:lnTo>
                  <a:lnTo>
                    <a:pt x="33" y="121"/>
                  </a:lnTo>
                  <a:lnTo>
                    <a:pt x="28" y="127"/>
                  </a:lnTo>
                  <a:lnTo>
                    <a:pt x="20" y="130"/>
                  </a:lnTo>
                  <a:lnTo>
                    <a:pt x="11" y="131"/>
                  </a:lnTo>
                  <a:lnTo>
                    <a:pt x="6" y="128"/>
                  </a:lnTo>
                  <a:lnTo>
                    <a:pt x="5" y="127"/>
                  </a:lnTo>
                  <a:lnTo>
                    <a:pt x="3" y="126"/>
                  </a:lnTo>
                  <a:lnTo>
                    <a:pt x="1" y="127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2" y="135"/>
                  </a:lnTo>
                  <a:lnTo>
                    <a:pt x="9" y="139"/>
                  </a:lnTo>
                  <a:lnTo>
                    <a:pt x="23" y="140"/>
                  </a:lnTo>
                  <a:lnTo>
                    <a:pt x="33" y="137"/>
                  </a:lnTo>
                  <a:lnTo>
                    <a:pt x="39" y="134"/>
                  </a:lnTo>
                  <a:lnTo>
                    <a:pt x="42" y="127"/>
                  </a:lnTo>
                  <a:lnTo>
                    <a:pt x="43" y="123"/>
                  </a:lnTo>
                  <a:lnTo>
                    <a:pt x="43" y="49"/>
                  </a:lnTo>
                  <a:lnTo>
                    <a:pt x="107" y="185"/>
                  </a:lnTo>
                  <a:lnTo>
                    <a:pt x="107" y="15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758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841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4F59D60B-1D65-453C-946F-96ED20B267D4}" type="slidenum">
              <a:rPr lang="en-US" smtClean="0"/>
              <a:pPr eaLnBrk="1" hangingPunct="1"/>
              <a:t>181</a:t>
            </a:fld>
            <a:endParaRPr lang="en-US" smtClean="0"/>
          </a:p>
        </p:txBody>
      </p:sp>
      <p:sp>
        <p:nvSpPr>
          <p:cNvPr id="18842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7368" y="1514425"/>
            <a:ext cx="7572375" cy="4525962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 of blood clots (thrombi)</a:t>
            </a:r>
          </a:p>
          <a:p>
            <a:pPr lvl="1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clots form (blood flow is sluggish)</a:t>
            </a:r>
          </a:p>
          <a:p>
            <a:pPr lvl="1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usually develop in deep leg veins</a:t>
            </a:r>
          </a:p>
          <a:p>
            <a:pPr lvl="1">
              <a:lnSpc>
                <a:spcPct val="90000"/>
              </a:lnSpc>
            </a:pP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 break loose and travel though blood stream (then known as embolus)</a:t>
            </a:r>
          </a:p>
        </p:txBody>
      </p:sp>
      <p:pic>
        <p:nvPicPr>
          <p:cNvPr id="188422" name="Picture 103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654054" y="2357488"/>
            <a:ext cx="1116012" cy="37909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6861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8944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18C0C82-7982-4242-A21D-422E2E7831C5}" type="slidenum">
              <a:rPr lang="en-US" smtClean="0"/>
              <a:pPr eaLnBrk="1" hangingPunct="1"/>
              <a:t>182</a:t>
            </a:fld>
            <a:endParaRPr lang="en-US" smtClean="0"/>
          </a:p>
        </p:txBody>
      </p:sp>
      <p:sp>
        <p:nvSpPr>
          <p:cNvPr id="18944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31975"/>
            <a:ext cx="7927975" cy="437197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smtClean="0"/>
              <a:t>Prevention of blood clots (thrombi)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embolus can travel to the lungs and possibly cause death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elastic stockings exert pressure on veins, promoting venous blood flow to heart</a:t>
            </a:r>
          </a:p>
          <a:p>
            <a:pPr lvl="1">
              <a:lnSpc>
                <a:spcPct val="90000"/>
              </a:lnSpc>
            </a:pPr>
            <a:r>
              <a:rPr lang="en-US" sz="3600" smtClean="0"/>
              <a:t>also known as anti-embolitic  stockings or TED hose</a:t>
            </a:r>
          </a:p>
        </p:txBody>
      </p:sp>
      <p:pic>
        <p:nvPicPr>
          <p:cNvPr id="6963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Footer Placeholder 5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  <p:sp>
        <p:nvSpPr>
          <p:cNvPr id="19046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D6C35C74-0749-4225-A73B-D9A3824B24F4}" type="slidenum">
              <a:rPr lang="en-US" smtClean="0"/>
              <a:pPr eaLnBrk="1" hangingPunct="1"/>
              <a:t>183</a:t>
            </a:fld>
            <a:endParaRPr lang="en-US" smtClean="0"/>
          </a:p>
        </p:txBody>
      </p:sp>
      <p:sp>
        <p:nvSpPr>
          <p:cNvPr id="19046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93585" y="1513682"/>
            <a:ext cx="4656137" cy="3032125"/>
          </a:xfrm>
        </p:spPr>
        <p:txBody>
          <a:bodyPr/>
          <a:lstStyle/>
          <a:p>
            <a:pPr>
              <a:lnSpc>
                <a:spcPct val="90000"/>
              </a:lnSpc>
              <a:spcAft>
                <a:spcPct val="20000"/>
              </a:spcAft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Fitting of stockings</a:t>
            </a:r>
          </a:p>
          <a:p>
            <a:pPr lvl="1">
              <a:lnSpc>
                <a:spcPct val="90000"/>
              </a:lnSpc>
              <a:spcAft>
                <a:spcPct val="2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Come in thigh high or knee high lengths</a:t>
            </a:r>
          </a:p>
          <a:p>
            <a:pPr lvl="1">
              <a:lnSpc>
                <a:spcPct val="90000"/>
              </a:lnSpc>
              <a:spcAft>
                <a:spcPct val="20000"/>
              </a:spcAft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must be measured to ensure proper fit</a:t>
            </a:r>
          </a:p>
        </p:txBody>
      </p:sp>
      <p:grpSp>
        <p:nvGrpSpPr>
          <p:cNvPr id="190470" name="Group 202"/>
          <p:cNvGrpSpPr>
            <a:grpSpLocks/>
          </p:cNvGrpSpPr>
          <p:nvPr/>
        </p:nvGrpSpPr>
        <p:grpSpPr bwMode="auto">
          <a:xfrm>
            <a:off x="5507038" y="1792288"/>
            <a:ext cx="2890837" cy="4037012"/>
            <a:chOff x="3469" y="1129"/>
            <a:chExt cx="1821" cy="2543"/>
          </a:xfrm>
        </p:grpSpPr>
        <p:grpSp>
          <p:nvGrpSpPr>
            <p:cNvPr id="190471" name="Group 201"/>
            <p:cNvGrpSpPr>
              <a:grpSpLocks/>
            </p:cNvGrpSpPr>
            <p:nvPr/>
          </p:nvGrpSpPr>
          <p:grpSpPr bwMode="auto">
            <a:xfrm>
              <a:off x="4631" y="1129"/>
              <a:ext cx="659" cy="2543"/>
              <a:chOff x="4631" y="1129"/>
              <a:chExt cx="659" cy="2543"/>
            </a:xfrm>
          </p:grpSpPr>
          <p:sp>
            <p:nvSpPr>
              <p:cNvPr id="190514" name="Freeform 84"/>
              <p:cNvSpPr>
                <a:spLocks/>
              </p:cNvSpPr>
              <p:nvPr/>
            </p:nvSpPr>
            <p:spPr bwMode="auto">
              <a:xfrm>
                <a:off x="4637" y="1129"/>
                <a:ext cx="653" cy="2539"/>
              </a:xfrm>
              <a:custGeom>
                <a:avLst/>
                <a:gdLst>
                  <a:gd name="T0" fmla="*/ 0 w 3165"/>
                  <a:gd name="T1" fmla="*/ 2 h 13758"/>
                  <a:gd name="T2" fmla="*/ 0 w 3165"/>
                  <a:gd name="T3" fmla="*/ 3 h 13758"/>
                  <a:gd name="T4" fmla="*/ 0 w 3165"/>
                  <a:gd name="T5" fmla="*/ 4 h 13758"/>
                  <a:gd name="T6" fmla="*/ 0 w 3165"/>
                  <a:gd name="T7" fmla="*/ 4 h 13758"/>
                  <a:gd name="T8" fmla="*/ 0 w 3165"/>
                  <a:gd name="T9" fmla="*/ 5 h 13758"/>
                  <a:gd name="T10" fmla="*/ 1 w 3165"/>
                  <a:gd name="T11" fmla="*/ 6 h 13758"/>
                  <a:gd name="T12" fmla="*/ 1 w 3165"/>
                  <a:gd name="T13" fmla="*/ 6 h 13758"/>
                  <a:gd name="T14" fmla="*/ 1 w 3165"/>
                  <a:gd name="T15" fmla="*/ 7 h 13758"/>
                  <a:gd name="T16" fmla="*/ 1 w 3165"/>
                  <a:gd name="T17" fmla="*/ 8 h 13758"/>
                  <a:gd name="T18" fmla="*/ 1 w 3165"/>
                  <a:gd name="T19" fmla="*/ 8 h 13758"/>
                  <a:gd name="T20" fmla="*/ 1 w 3165"/>
                  <a:gd name="T21" fmla="*/ 8 h 13758"/>
                  <a:gd name="T22" fmla="*/ 2 w 3165"/>
                  <a:gd name="T23" fmla="*/ 8 h 13758"/>
                  <a:gd name="T24" fmla="*/ 2 w 3165"/>
                  <a:gd name="T25" fmla="*/ 9 h 13758"/>
                  <a:gd name="T26" fmla="*/ 2 w 3165"/>
                  <a:gd name="T27" fmla="*/ 9 h 13758"/>
                  <a:gd name="T28" fmla="*/ 2 w 3165"/>
                  <a:gd name="T29" fmla="*/ 11 h 13758"/>
                  <a:gd name="T30" fmla="*/ 2 w 3165"/>
                  <a:gd name="T31" fmla="*/ 12 h 13758"/>
                  <a:gd name="T32" fmla="*/ 3 w 3165"/>
                  <a:gd name="T33" fmla="*/ 14 h 13758"/>
                  <a:gd name="T34" fmla="*/ 3 w 3165"/>
                  <a:gd name="T35" fmla="*/ 14 h 13758"/>
                  <a:gd name="T36" fmla="*/ 3 w 3165"/>
                  <a:gd name="T37" fmla="*/ 14 h 13758"/>
                  <a:gd name="T38" fmla="*/ 2 w 3165"/>
                  <a:gd name="T39" fmla="*/ 15 h 13758"/>
                  <a:gd name="T40" fmla="*/ 2 w 3165"/>
                  <a:gd name="T41" fmla="*/ 15 h 13758"/>
                  <a:gd name="T42" fmla="*/ 2 w 3165"/>
                  <a:gd name="T43" fmla="*/ 15 h 13758"/>
                  <a:gd name="T44" fmla="*/ 2 w 3165"/>
                  <a:gd name="T45" fmla="*/ 15 h 13758"/>
                  <a:gd name="T46" fmla="*/ 2 w 3165"/>
                  <a:gd name="T47" fmla="*/ 16 h 13758"/>
                  <a:gd name="T48" fmla="*/ 1 w 3165"/>
                  <a:gd name="T49" fmla="*/ 16 h 13758"/>
                  <a:gd name="T50" fmla="*/ 2 w 3165"/>
                  <a:gd name="T51" fmla="*/ 16 h 13758"/>
                  <a:gd name="T52" fmla="*/ 3 w 3165"/>
                  <a:gd name="T53" fmla="*/ 16 h 13758"/>
                  <a:gd name="T54" fmla="*/ 3 w 3165"/>
                  <a:gd name="T55" fmla="*/ 16 h 13758"/>
                  <a:gd name="T56" fmla="*/ 3 w 3165"/>
                  <a:gd name="T57" fmla="*/ 16 h 13758"/>
                  <a:gd name="T58" fmla="*/ 4 w 3165"/>
                  <a:gd name="T59" fmla="*/ 16 h 13758"/>
                  <a:gd name="T60" fmla="*/ 4 w 3165"/>
                  <a:gd name="T61" fmla="*/ 16 h 13758"/>
                  <a:gd name="T62" fmla="*/ 4 w 3165"/>
                  <a:gd name="T63" fmla="*/ 15 h 13758"/>
                  <a:gd name="T64" fmla="*/ 4 w 3165"/>
                  <a:gd name="T65" fmla="*/ 15 h 13758"/>
                  <a:gd name="T66" fmla="*/ 5 w 3165"/>
                  <a:gd name="T67" fmla="*/ 15 h 13758"/>
                  <a:gd name="T68" fmla="*/ 5 w 3165"/>
                  <a:gd name="T69" fmla="*/ 15 h 13758"/>
                  <a:gd name="T70" fmla="*/ 4 w 3165"/>
                  <a:gd name="T71" fmla="*/ 14 h 13758"/>
                  <a:gd name="T72" fmla="*/ 4 w 3165"/>
                  <a:gd name="T73" fmla="*/ 14 h 13758"/>
                  <a:gd name="T74" fmla="*/ 4 w 3165"/>
                  <a:gd name="T75" fmla="*/ 13 h 13758"/>
                  <a:gd name="T76" fmla="*/ 4 w 3165"/>
                  <a:gd name="T77" fmla="*/ 13 h 13758"/>
                  <a:gd name="T78" fmla="*/ 4 w 3165"/>
                  <a:gd name="T79" fmla="*/ 12 h 13758"/>
                  <a:gd name="T80" fmla="*/ 4 w 3165"/>
                  <a:gd name="T81" fmla="*/ 12 h 13758"/>
                  <a:gd name="T82" fmla="*/ 4 w 3165"/>
                  <a:gd name="T83" fmla="*/ 11 h 13758"/>
                  <a:gd name="T84" fmla="*/ 4 w 3165"/>
                  <a:gd name="T85" fmla="*/ 11 h 13758"/>
                  <a:gd name="T86" fmla="*/ 4 w 3165"/>
                  <a:gd name="T87" fmla="*/ 11 h 13758"/>
                  <a:gd name="T88" fmla="*/ 4 w 3165"/>
                  <a:gd name="T89" fmla="*/ 10 h 13758"/>
                  <a:gd name="T90" fmla="*/ 4 w 3165"/>
                  <a:gd name="T91" fmla="*/ 10 h 13758"/>
                  <a:gd name="T92" fmla="*/ 4 w 3165"/>
                  <a:gd name="T93" fmla="*/ 10 h 13758"/>
                  <a:gd name="T94" fmla="*/ 4 w 3165"/>
                  <a:gd name="T95" fmla="*/ 9 h 13758"/>
                  <a:gd name="T96" fmla="*/ 4 w 3165"/>
                  <a:gd name="T97" fmla="*/ 9 h 13758"/>
                  <a:gd name="T98" fmla="*/ 4 w 3165"/>
                  <a:gd name="T99" fmla="*/ 8 h 13758"/>
                  <a:gd name="T100" fmla="*/ 4 w 3165"/>
                  <a:gd name="T101" fmla="*/ 7 h 13758"/>
                  <a:gd name="T102" fmla="*/ 4 w 3165"/>
                  <a:gd name="T103" fmla="*/ 6 h 13758"/>
                  <a:gd name="T104" fmla="*/ 4 w 3165"/>
                  <a:gd name="T105" fmla="*/ 6 h 13758"/>
                  <a:gd name="T106" fmla="*/ 4 w 3165"/>
                  <a:gd name="T107" fmla="*/ 4 h 13758"/>
                  <a:gd name="T108" fmla="*/ 5 w 3165"/>
                  <a:gd name="T109" fmla="*/ 3 h 13758"/>
                  <a:gd name="T110" fmla="*/ 6 w 3165"/>
                  <a:gd name="T111" fmla="*/ 1 h 13758"/>
                  <a:gd name="T112" fmla="*/ 4 w 3165"/>
                  <a:gd name="T113" fmla="*/ 1 h 13758"/>
                  <a:gd name="T114" fmla="*/ 2 w 3165"/>
                  <a:gd name="T115" fmla="*/ 0 h 13758"/>
                  <a:gd name="T116" fmla="*/ 1 w 3165"/>
                  <a:gd name="T117" fmla="*/ 0 h 13758"/>
                  <a:gd name="T118" fmla="*/ 1 w 3165"/>
                  <a:gd name="T119" fmla="*/ 2 h 137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165" h="13758">
                    <a:moveTo>
                      <a:pt x="302" y="1426"/>
                    </a:moveTo>
                    <a:lnTo>
                      <a:pt x="284" y="1524"/>
                    </a:lnTo>
                    <a:lnTo>
                      <a:pt x="257" y="1636"/>
                    </a:lnTo>
                    <a:lnTo>
                      <a:pt x="222" y="1753"/>
                    </a:lnTo>
                    <a:lnTo>
                      <a:pt x="185" y="1874"/>
                    </a:lnTo>
                    <a:lnTo>
                      <a:pt x="147" y="1991"/>
                    </a:lnTo>
                    <a:lnTo>
                      <a:pt x="113" y="2101"/>
                    </a:lnTo>
                    <a:lnTo>
                      <a:pt x="86" y="2200"/>
                    </a:lnTo>
                    <a:lnTo>
                      <a:pt x="71" y="2282"/>
                    </a:lnTo>
                    <a:lnTo>
                      <a:pt x="58" y="2362"/>
                    </a:lnTo>
                    <a:lnTo>
                      <a:pt x="46" y="2460"/>
                    </a:lnTo>
                    <a:lnTo>
                      <a:pt x="34" y="2569"/>
                    </a:lnTo>
                    <a:lnTo>
                      <a:pt x="21" y="2683"/>
                    </a:lnTo>
                    <a:lnTo>
                      <a:pt x="10" y="2794"/>
                    </a:lnTo>
                    <a:lnTo>
                      <a:pt x="3" y="2897"/>
                    </a:lnTo>
                    <a:lnTo>
                      <a:pt x="0" y="2986"/>
                    </a:lnTo>
                    <a:lnTo>
                      <a:pt x="3" y="3055"/>
                    </a:lnTo>
                    <a:lnTo>
                      <a:pt x="12" y="3121"/>
                    </a:lnTo>
                    <a:lnTo>
                      <a:pt x="28" y="3206"/>
                    </a:lnTo>
                    <a:lnTo>
                      <a:pt x="49" y="3302"/>
                    </a:lnTo>
                    <a:lnTo>
                      <a:pt x="74" y="3403"/>
                    </a:lnTo>
                    <a:lnTo>
                      <a:pt x="99" y="3501"/>
                    </a:lnTo>
                    <a:lnTo>
                      <a:pt x="125" y="3591"/>
                    </a:lnTo>
                    <a:lnTo>
                      <a:pt x="147" y="3666"/>
                    </a:lnTo>
                    <a:lnTo>
                      <a:pt x="166" y="3721"/>
                    </a:lnTo>
                    <a:lnTo>
                      <a:pt x="183" y="3777"/>
                    </a:lnTo>
                    <a:lnTo>
                      <a:pt x="204" y="3862"/>
                    </a:lnTo>
                    <a:lnTo>
                      <a:pt x="227" y="3966"/>
                    </a:lnTo>
                    <a:lnTo>
                      <a:pt x="249" y="4081"/>
                    </a:lnTo>
                    <a:lnTo>
                      <a:pt x="268" y="4199"/>
                    </a:lnTo>
                    <a:lnTo>
                      <a:pt x="285" y="4314"/>
                    </a:lnTo>
                    <a:lnTo>
                      <a:pt x="296" y="4414"/>
                    </a:lnTo>
                    <a:lnTo>
                      <a:pt x="302" y="4495"/>
                    </a:lnTo>
                    <a:lnTo>
                      <a:pt x="304" y="4578"/>
                    </a:lnTo>
                    <a:lnTo>
                      <a:pt x="312" y="4692"/>
                    </a:lnTo>
                    <a:lnTo>
                      <a:pt x="323" y="4825"/>
                    </a:lnTo>
                    <a:lnTo>
                      <a:pt x="337" y="4966"/>
                    </a:lnTo>
                    <a:lnTo>
                      <a:pt x="350" y="5101"/>
                    </a:lnTo>
                    <a:lnTo>
                      <a:pt x="364" y="5223"/>
                    </a:lnTo>
                    <a:lnTo>
                      <a:pt x="375" y="5318"/>
                    </a:lnTo>
                    <a:lnTo>
                      <a:pt x="383" y="5377"/>
                    </a:lnTo>
                    <a:lnTo>
                      <a:pt x="393" y="5437"/>
                    </a:lnTo>
                    <a:lnTo>
                      <a:pt x="414" y="5537"/>
                    </a:lnTo>
                    <a:lnTo>
                      <a:pt x="441" y="5663"/>
                    </a:lnTo>
                    <a:lnTo>
                      <a:pt x="473" y="5804"/>
                    </a:lnTo>
                    <a:lnTo>
                      <a:pt x="504" y="5944"/>
                    </a:lnTo>
                    <a:lnTo>
                      <a:pt x="533" y="6071"/>
                    </a:lnTo>
                    <a:lnTo>
                      <a:pt x="557" y="6171"/>
                    </a:lnTo>
                    <a:lnTo>
                      <a:pt x="574" y="6233"/>
                    </a:lnTo>
                    <a:lnTo>
                      <a:pt x="586" y="6278"/>
                    </a:lnTo>
                    <a:lnTo>
                      <a:pt x="604" y="6340"/>
                    </a:lnTo>
                    <a:lnTo>
                      <a:pt x="625" y="6413"/>
                    </a:lnTo>
                    <a:lnTo>
                      <a:pt x="651" y="6493"/>
                    </a:lnTo>
                    <a:lnTo>
                      <a:pt x="676" y="6570"/>
                    </a:lnTo>
                    <a:lnTo>
                      <a:pt x="702" y="6640"/>
                    </a:lnTo>
                    <a:lnTo>
                      <a:pt x="727" y="6696"/>
                    </a:lnTo>
                    <a:lnTo>
                      <a:pt x="749" y="6735"/>
                    </a:lnTo>
                    <a:lnTo>
                      <a:pt x="768" y="6755"/>
                    </a:lnTo>
                    <a:lnTo>
                      <a:pt x="786" y="6772"/>
                    </a:lnTo>
                    <a:lnTo>
                      <a:pt x="802" y="6784"/>
                    </a:lnTo>
                    <a:lnTo>
                      <a:pt x="816" y="6799"/>
                    </a:lnTo>
                    <a:lnTo>
                      <a:pt x="828" y="6815"/>
                    </a:lnTo>
                    <a:lnTo>
                      <a:pt x="837" y="6840"/>
                    </a:lnTo>
                    <a:lnTo>
                      <a:pt x="842" y="6875"/>
                    </a:lnTo>
                    <a:lnTo>
                      <a:pt x="844" y="6924"/>
                    </a:lnTo>
                    <a:lnTo>
                      <a:pt x="844" y="6985"/>
                    </a:lnTo>
                    <a:lnTo>
                      <a:pt x="847" y="7055"/>
                    </a:lnTo>
                    <a:lnTo>
                      <a:pt x="849" y="7129"/>
                    </a:lnTo>
                    <a:lnTo>
                      <a:pt x="855" y="7203"/>
                    </a:lnTo>
                    <a:lnTo>
                      <a:pt x="859" y="7270"/>
                    </a:lnTo>
                    <a:lnTo>
                      <a:pt x="867" y="7329"/>
                    </a:lnTo>
                    <a:lnTo>
                      <a:pt x="875" y="7372"/>
                    </a:lnTo>
                    <a:lnTo>
                      <a:pt x="886" y="7400"/>
                    </a:lnTo>
                    <a:lnTo>
                      <a:pt x="896" y="7416"/>
                    </a:lnTo>
                    <a:lnTo>
                      <a:pt x="907" y="7434"/>
                    </a:lnTo>
                    <a:lnTo>
                      <a:pt x="919" y="7451"/>
                    </a:lnTo>
                    <a:lnTo>
                      <a:pt x="930" y="7469"/>
                    </a:lnTo>
                    <a:lnTo>
                      <a:pt x="939" y="7484"/>
                    </a:lnTo>
                    <a:lnTo>
                      <a:pt x="947" y="7497"/>
                    </a:lnTo>
                    <a:lnTo>
                      <a:pt x="951" y="7505"/>
                    </a:lnTo>
                    <a:lnTo>
                      <a:pt x="953" y="7508"/>
                    </a:lnTo>
                    <a:lnTo>
                      <a:pt x="928" y="7701"/>
                    </a:lnTo>
                    <a:lnTo>
                      <a:pt x="911" y="7901"/>
                    </a:lnTo>
                    <a:lnTo>
                      <a:pt x="899" y="8097"/>
                    </a:lnTo>
                    <a:lnTo>
                      <a:pt x="896" y="8280"/>
                    </a:lnTo>
                    <a:lnTo>
                      <a:pt x="894" y="8438"/>
                    </a:lnTo>
                    <a:lnTo>
                      <a:pt x="896" y="8564"/>
                    </a:lnTo>
                    <a:lnTo>
                      <a:pt x="897" y="8646"/>
                    </a:lnTo>
                    <a:lnTo>
                      <a:pt x="899" y="8676"/>
                    </a:lnTo>
                    <a:lnTo>
                      <a:pt x="960" y="9044"/>
                    </a:lnTo>
                    <a:lnTo>
                      <a:pt x="1023" y="9378"/>
                    </a:lnTo>
                    <a:lnTo>
                      <a:pt x="1081" y="9670"/>
                    </a:lnTo>
                    <a:lnTo>
                      <a:pt x="1136" y="9918"/>
                    </a:lnTo>
                    <a:lnTo>
                      <a:pt x="1182" y="10116"/>
                    </a:lnTo>
                    <a:lnTo>
                      <a:pt x="1219" y="10264"/>
                    </a:lnTo>
                    <a:lnTo>
                      <a:pt x="1243" y="10356"/>
                    </a:lnTo>
                    <a:lnTo>
                      <a:pt x="1252" y="10387"/>
                    </a:lnTo>
                    <a:lnTo>
                      <a:pt x="1497" y="11350"/>
                    </a:lnTo>
                    <a:lnTo>
                      <a:pt x="1543" y="11524"/>
                    </a:lnTo>
                    <a:lnTo>
                      <a:pt x="1582" y="11674"/>
                    </a:lnTo>
                    <a:lnTo>
                      <a:pt x="1615" y="11801"/>
                    </a:lnTo>
                    <a:lnTo>
                      <a:pt x="1642" y="11907"/>
                    </a:lnTo>
                    <a:lnTo>
                      <a:pt x="1661" y="11995"/>
                    </a:lnTo>
                    <a:lnTo>
                      <a:pt x="1675" y="12068"/>
                    </a:lnTo>
                    <a:lnTo>
                      <a:pt x="1683" y="12127"/>
                    </a:lnTo>
                    <a:lnTo>
                      <a:pt x="1687" y="12179"/>
                    </a:lnTo>
                    <a:lnTo>
                      <a:pt x="1687" y="12226"/>
                    </a:lnTo>
                    <a:lnTo>
                      <a:pt x="1687" y="12276"/>
                    </a:lnTo>
                    <a:lnTo>
                      <a:pt x="1687" y="12325"/>
                    </a:lnTo>
                    <a:lnTo>
                      <a:pt x="1687" y="12373"/>
                    </a:lnTo>
                    <a:lnTo>
                      <a:pt x="1687" y="12414"/>
                    </a:lnTo>
                    <a:lnTo>
                      <a:pt x="1687" y="12447"/>
                    </a:lnTo>
                    <a:lnTo>
                      <a:pt x="1687" y="12469"/>
                    </a:lnTo>
                    <a:lnTo>
                      <a:pt x="1687" y="12478"/>
                    </a:lnTo>
                    <a:lnTo>
                      <a:pt x="1619" y="12560"/>
                    </a:lnTo>
                    <a:lnTo>
                      <a:pt x="1563" y="12627"/>
                    </a:lnTo>
                    <a:lnTo>
                      <a:pt x="1515" y="12681"/>
                    </a:lnTo>
                    <a:lnTo>
                      <a:pt x="1475" y="12726"/>
                    </a:lnTo>
                    <a:lnTo>
                      <a:pt x="1443" y="12761"/>
                    </a:lnTo>
                    <a:lnTo>
                      <a:pt x="1418" y="12791"/>
                    </a:lnTo>
                    <a:lnTo>
                      <a:pt x="1400" y="12817"/>
                    </a:lnTo>
                    <a:lnTo>
                      <a:pt x="1388" y="12844"/>
                    </a:lnTo>
                    <a:lnTo>
                      <a:pt x="1378" y="12867"/>
                    </a:lnTo>
                    <a:lnTo>
                      <a:pt x="1368" y="12889"/>
                    </a:lnTo>
                    <a:lnTo>
                      <a:pt x="1358" y="12907"/>
                    </a:lnTo>
                    <a:lnTo>
                      <a:pt x="1351" y="12924"/>
                    </a:lnTo>
                    <a:lnTo>
                      <a:pt x="1343" y="12936"/>
                    </a:lnTo>
                    <a:lnTo>
                      <a:pt x="1339" y="12945"/>
                    </a:lnTo>
                    <a:lnTo>
                      <a:pt x="1334" y="12950"/>
                    </a:lnTo>
                    <a:lnTo>
                      <a:pt x="1334" y="12953"/>
                    </a:lnTo>
                    <a:lnTo>
                      <a:pt x="1259" y="13037"/>
                    </a:lnTo>
                    <a:lnTo>
                      <a:pt x="1198" y="13102"/>
                    </a:lnTo>
                    <a:lnTo>
                      <a:pt x="1148" y="13149"/>
                    </a:lnTo>
                    <a:lnTo>
                      <a:pt x="1107" y="13183"/>
                    </a:lnTo>
                    <a:lnTo>
                      <a:pt x="1072" y="13206"/>
                    </a:lnTo>
                    <a:lnTo>
                      <a:pt x="1044" y="13223"/>
                    </a:lnTo>
                    <a:lnTo>
                      <a:pt x="1018" y="13237"/>
                    </a:lnTo>
                    <a:lnTo>
                      <a:pt x="994" y="13251"/>
                    </a:lnTo>
                    <a:lnTo>
                      <a:pt x="970" y="13265"/>
                    </a:lnTo>
                    <a:lnTo>
                      <a:pt x="950" y="13279"/>
                    </a:lnTo>
                    <a:lnTo>
                      <a:pt x="932" y="13292"/>
                    </a:lnTo>
                    <a:lnTo>
                      <a:pt x="917" y="13305"/>
                    </a:lnTo>
                    <a:lnTo>
                      <a:pt x="904" y="13318"/>
                    </a:lnTo>
                    <a:lnTo>
                      <a:pt x="893" y="13330"/>
                    </a:lnTo>
                    <a:lnTo>
                      <a:pt x="883" y="13343"/>
                    </a:lnTo>
                    <a:lnTo>
                      <a:pt x="872" y="13359"/>
                    </a:lnTo>
                    <a:lnTo>
                      <a:pt x="862" y="13378"/>
                    </a:lnTo>
                    <a:lnTo>
                      <a:pt x="858" y="13407"/>
                    </a:lnTo>
                    <a:lnTo>
                      <a:pt x="855" y="13440"/>
                    </a:lnTo>
                    <a:lnTo>
                      <a:pt x="855" y="13476"/>
                    </a:lnTo>
                    <a:lnTo>
                      <a:pt x="855" y="13509"/>
                    </a:lnTo>
                    <a:lnTo>
                      <a:pt x="856" y="13537"/>
                    </a:lnTo>
                    <a:lnTo>
                      <a:pt x="857" y="13556"/>
                    </a:lnTo>
                    <a:lnTo>
                      <a:pt x="858" y="13564"/>
                    </a:lnTo>
                    <a:lnTo>
                      <a:pt x="913" y="13577"/>
                    </a:lnTo>
                    <a:lnTo>
                      <a:pt x="994" y="13577"/>
                    </a:lnTo>
                    <a:lnTo>
                      <a:pt x="1021" y="13631"/>
                    </a:lnTo>
                    <a:lnTo>
                      <a:pt x="1144" y="13644"/>
                    </a:lnTo>
                    <a:lnTo>
                      <a:pt x="1252" y="13726"/>
                    </a:lnTo>
                    <a:lnTo>
                      <a:pt x="1374" y="13658"/>
                    </a:lnTo>
                    <a:lnTo>
                      <a:pt x="1428" y="13631"/>
                    </a:lnTo>
                    <a:lnTo>
                      <a:pt x="1473" y="13679"/>
                    </a:lnTo>
                    <a:lnTo>
                      <a:pt x="1511" y="13715"/>
                    </a:lnTo>
                    <a:lnTo>
                      <a:pt x="1543" y="13740"/>
                    </a:lnTo>
                    <a:lnTo>
                      <a:pt x="1571" y="13754"/>
                    </a:lnTo>
                    <a:lnTo>
                      <a:pt x="1595" y="13758"/>
                    </a:lnTo>
                    <a:lnTo>
                      <a:pt x="1618" y="13754"/>
                    </a:lnTo>
                    <a:lnTo>
                      <a:pt x="1644" y="13743"/>
                    </a:lnTo>
                    <a:lnTo>
                      <a:pt x="1673" y="13726"/>
                    </a:lnTo>
                    <a:lnTo>
                      <a:pt x="1702" y="13705"/>
                    </a:lnTo>
                    <a:lnTo>
                      <a:pt x="1730" y="13687"/>
                    </a:lnTo>
                    <a:lnTo>
                      <a:pt x="1755" y="13670"/>
                    </a:lnTo>
                    <a:lnTo>
                      <a:pt x="1778" y="13658"/>
                    </a:lnTo>
                    <a:lnTo>
                      <a:pt x="1796" y="13645"/>
                    </a:lnTo>
                    <a:lnTo>
                      <a:pt x="1810" y="13638"/>
                    </a:lnTo>
                    <a:lnTo>
                      <a:pt x="1819" y="13632"/>
                    </a:lnTo>
                    <a:lnTo>
                      <a:pt x="1822" y="13631"/>
                    </a:lnTo>
                    <a:lnTo>
                      <a:pt x="1877" y="13495"/>
                    </a:lnTo>
                    <a:lnTo>
                      <a:pt x="1928" y="13486"/>
                    </a:lnTo>
                    <a:lnTo>
                      <a:pt x="1971" y="13473"/>
                    </a:lnTo>
                    <a:lnTo>
                      <a:pt x="2006" y="13456"/>
                    </a:lnTo>
                    <a:lnTo>
                      <a:pt x="2035" y="13437"/>
                    </a:lnTo>
                    <a:lnTo>
                      <a:pt x="2055" y="13415"/>
                    </a:lnTo>
                    <a:lnTo>
                      <a:pt x="2070" y="13395"/>
                    </a:lnTo>
                    <a:lnTo>
                      <a:pt x="2077" y="13375"/>
                    </a:lnTo>
                    <a:lnTo>
                      <a:pt x="2081" y="13359"/>
                    </a:lnTo>
                    <a:lnTo>
                      <a:pt x="2078" y="13341"/>
                    </a:lnTo>
                    <a:lnTo>
                      <a:pt x="2077" y="13321"/>
                    </a:lnTo>
                    <a:lnTo>
                      <a:pt x="2076" y="13299"/>
                    </a:lnTo>
                    <a:lnTo>
                      <a:pt x="2080" y="13276"/>
                    </a:lnTo>
                    <a:lnTo>
                      <a:pt x="2087" y="13256"/>
                    </a:lnTo>
                    <a:lnTo>
                      <a:pt x="2102" y="13239"/>
                    </a:lnTo>
                    <a:lnTo>
                      <a:pt x="2126" y="13228"/>
                    </a:lnTo>
                    <a:lnTo>
                      <a:pt x="2162" y="13224"/>
                    </a:lnTo>
                    <a:lnTo>
                      <a:pt x="2201" y="13226"/>
                    </a:lnTo>
                    <a:lnTo>
                      <a:pt x="2241" y="13231"/>
                    </a:lnTo>
                    <a:lnTo>
                      <a:pt x="2281" y="13238"/>
                    </a:lnTo>
                    <a:lnTo>
                      <a:pt x="2319" y="13245"/>
                    </a:lnTo>
                    <a:lnTo>
                      <a:pt x="2354" y="13247"/>
                    </a:lnTo>
                    <a:lnTo>
                      <a:pt x="2387" y="13247"/>
                    </a:lnTo>
                    <a:lnTo>
                      <a:pt x="2419" y="13239"/>
                    </a:lnTo>
                    <a:lnTo>
                      <a:pt x="2447" y="13224"/>
                    </a:lnTo>
                    <a:lnTo>
                      <a:pt x="2469" y="13200"/>
                    </a:lnTo>
                    <a:lnTo>
                      <a:pt x="2489" y="13173"/>
                    </a:lnTo>
                    <a:lnTo>
                      <a:pt x="2506" y="13144"/>
                    </a:lnTo>
                    <a:lnTo>
                      <a:pt x="2520" y="13114"/>
                    </a:lnTo>
                    <a:lnTo>
                      <a:pt x="2530" y="13087"/>
                    </a:lnTo>
                    <a:lnTo>
                      <a:pt x="2537" y="13066"/>
                    </a:lnTo>
                    <a:lnTo>
                      <a:pt x="2540" y="13052"/>
                    </a:lnTo>
                    <a:lnTo>
                      <a:pt x="2542" y="13047"/>
                    </a:lnTo>
                    <a:lnTo>
                      <a:pt x="2515" y="12775"/>
                    </a:lnTo>
                    <a:lnTo>
                      <a:pt x="2433" y="12599"/>
                    </a:lnTo>
                    <a:lnTo>
                      <a:pt x="2393" y="12478"/>
                    </a:lnTo>
                    <a:lnTo>
                      <a:pt x="2447" y="12409"/>
                    </a:lnTo>
                    <a:lnTo>
                      <a:pt x="2406" y="12246"/>
                    </a:lnTo>
                    <a:lnTo>
                      <a:pt x="2297" y="12029"/>
                    </a:lnTo>
                    <a:lnTo>
                      <a:pt x="2284" y="11866"/>
                    </a:lnTo>
                    <a:lnTo>
                      <a:pt x="2282" y="11865"/>
                    </a:lnTo>
                    <a:lnTo>
                      <a:pt x="2279" y="11865"/>
                    </a:lnTo>
                    <a:lnTo>
                      <a:pt x="2275" y="11861"/>
                    </a:lnTo>
                    <a:lnTo>
                      <a:pt x="2271" y="11853"/>
                    </a:lnTo>
                    <a:lnTo>
                      <a:pt x="2265" y="11838"/>
                    </a:lnTo>
                    <a:lnTo>
                      <a:pt x="2260" y="11813"/>
                    </a:lnTo>
                    <a:lnTo>
                      <a:pt x="2257" y="11778"/>
                    </a:lnTo>
                    <a:lnTo>
                      <a:pt x="2257" y="11730"/>
                    </a:lnTo>
                    <a:lnTo>
                      <a:pt x="2256" y="11668"/>
                    </a:lnTo>
                    <a:lnTo>
                      <a:pt x="2256" y="11599"/>
                    </a:lnTo>
                    <a:lnTo>
                      <a:pt x="2254" y="11523"/>
                    </a:lnTo>
                    <a:lnTo>
                      <a:pt x="2251" y="11445"/>
                    </a:lnTo>
                    <a:lnTo>
                      <a:pt x="2246" y="11366"/>
                    </a:lnTo>
                    <a:lnTo>
                      <a:pt x="2238" y="11291"/>
                    </a:lnTo>
                    <a:lnTo>
                      <a:pt x="2228" y="11220"/>
                    </a:lnTo>
                    <a:lnTo>
                      <a:pt x="2215" y="11161"/>
                    </a:lnTo>
                    <a:lnTo>
                      <a:pt x="2200" y="11097"/>
                    </a:lnTo>
                    <a:lnTo>
                      <a:pt x="2187" y="11024"/>
                    </a:lnTo>
                    <a:lnTo>
                      <a:pt x="2175" y="10943"/>
                    </a:lnTo>
                    <a:lnTo>
                      <a:pt x="2166" y="10859"/>
                    </a:lnTo>
                    <a:lnTo>
                      <a:pt x="2158" y="10771"/>
                    </a:lnTo>
                    <a:lnTo>
                      <a:pt x="2153" y="10687"/>
                    </a:lnTo>
                    <a:lnTo>
                      <a:pt x="2148" y="10607"/>
                    </a:lnTo>
                    <a:lnTo>
                      <a:pt x="2148" y="10536"/>
                    </a:lnTo>
                    <a:lnTo>
                      <a:pt x="2148" y="10458"/>
                    </a:lnTo>
                    <a:lnTo>
                      <a:pt x="2149" y="10364"/>
                    </a:lnTo>
                    <a:lnTo>
                      <a:pt x="2151" y="10259"/>
                    </a:lnTo>
                    <a:lnTo>
                      <a:pt x="2155" y="10157"/>
                    </a:lnTo>
                    <a:lnTo>
                      <a:pt x="2157" y="10061"/>
                    </a:lnTo>
                    <a:lnTo>
                      <a:pt x="2159" y="9983"/>
                    </a:lnTo>
                    <a:lnTo>
                      <a:pt x="2160" y="9930"/>
                    </a:lnTo>
                    <a:lnTo>
                      <a:pt x="2162" y="9911"/>
                    </a:lnTo>
                    <a:lnTo>
                      <a:pt x="2162" y="9904"/>
                    </a:lnTo>
                    <a:lnTo>
                      <a:pt x="2165" y="9889"/>
                    </a:lnTo>
                    <a:lnTo>
                      <a:pt x="2169" y="9864"/>
                    </a:lnTo>
                    <a:lnTo>
                      <a:pt x="2175" y="9832"/>
                    </a:lnTo>
                    <a:lnTo>
                      <a:pt x="2180" y="9793"/>
                    </a:lnTo>
                    <a:lnTo>
                      <a:pt x="2184" y="9750"/>
                    </a:lnTo>
                    <a:lnTo>
                      <a:pt x="2187" y="9703"/>
                    </a:lnTo>
                    <a:lnTo>
                      <a:pt x="2190" y="9654"/>
                    </a:lnTo>
                    <a:lnTo>
                      <a:pt x="2192" y="9594"/>
                    </a:lnTo>
                    <a:lnTo>
                      <a:pt x="2198" y="9525"/>
                    </a:lnTo>
                    <a:lnTo>
                      <a:pt x="2207" y="9448"/>
                    </a:lnTo>
                    <a:lnTo>
                      <a:pt x="2217" y="9372"/>
                    </a:lnTo>
                    <a:lnTo>
                      <a:pt x="2226" y="9299"/>
                    </a:lnTo>
                    <a:lnTo>
                      <a:pt x="2235" y="9237"/>
                    </a:lnTo>
                    <a:lnTo>
                      <a:pt x="2240" y="9190"/>
                    </a:lnTo>
                    <a:lnTo>
                      <a:pt x="2244" y="9164"/>
                    </a:lnTo>
                    <a:lnTo>
                      <a:pt x="2239" y="9132"/>
                    </a:lnTo>
                    <a:lnTo>
                      <a:pt x="2228" y="9073"/>
                    </a:lnTo>
                    <a:lnTo>
                      <a:pt x="2212" y="8997"/>
                    </a:lnTo>
                    <a:lnTo>
                      <a:pt x="2195" y="8913"/>
                    </a:lnTo>
                    <a:lnTo>
                      <a:pt x="2177" y="8826"/>
                    </a:lnTo>
                    <a:lnTo>
                      <a:pt x="2163" y="8751"/>
                    </a:lnTo>
                    <a:lnTo>
                      <a:pt x="2151" y="8693"/>
                    </a:lnTo>
                    <a:lnTo>
                      <a:pt x="2148" y="8662"/>
                    </a:lnTo>
                    <a:lnTo>
                      <a:pt x="2145" y="8633"/>
                    </a:lnTo>
                    <a:lnTo>
                      <a:pt x="2137" y="8586"/>
                    </a:lnTo>
                    <a:lnTo>
                      <a:pt x="2126" y="8527"/>
                    </a:lnTo>
                    <a:lnTo>
                      <a:pt x="2114" y="8463"/>
                    </a:lnTo>
                    <a:lnTo>
                      <a:pt x="2101" y="8399"/>
                    </a:lnTo>
                    <a:lnTo>
                      <a:pt x="2091" y="8346"/>
                    </a:lnTo>
                    <a:lnTo>
                      <a:pt x="2083" y="8309"/>
                    </a:lnTo>
                    <a:lnTo>
                      <a:pt x="2081" y="8295"/>
                    </a:lnTo>
                    <a:lnTo>
                      <a:pt x="2083" y="8280"/>
                    </a:lnTo>
                    <a:lnTo>
                      <a:pt x="2089" y="8238"/>
                    </a:lnTo>
                    <a:lnTo>
                      <a:pt x="2098" y="8180"/>
                    </a:lnTo>
                    <a:lnTo>
                      <a:pt x="2109" y="8111"/>
                    </a:lnTo>
                    <a:lnTo>
                      <a:pt x="2120" y="8039"/>
                    </a:lnTo>
                    <a:lnTo>
                      <a:pt x="2131" y="7974"/>
                    </a:lnTo>
                    <a:lnTo>
                      <a:pt x="2140" y="7920"/>
                    </a:lnTo>
                    <a:lnTo>
                      <a:pt x="2148" y="7888"/>
                    </a:lnTo>
                    <a:lnTo>
                      <a:pt x="2153" y="7856"/>
                    </a:lnTo>
                    <a:lnTo>
                      <a:pt x="2157" y="7809"/>
                    </a:lnTo>
                    <a:lnTo>
                      <a:pt x="2162" y="7752"/>
                    </a:lnTo>
                    <a:lnTo>
                      <a:pt x="2166" y="7691"/>
                    </a:lnTo>
                    <a:lnTo>
                      <a:pt x="2168" y="7632"/>
                    </a:lnTo>
                    <a:lnTo>
                      <a:pt x="2172" y="7582"/>
                    </a:lnTo>
                    <a:lnTo>
                      <a:pt x="2174" y="7548"/>
                    </a:lnTo>
                    <a:lnTo>
                      <a:pt x="2175" y="7535"/>
                    </a:lnTo>
                    <a:lnTo>
                      <a:pt x="2081" y="7238"/>
                    </a:lnTo>
                    <a:lnTo>
                      <a:pt x="2040" y="6966"/>
                    </a:lnTo>
                    <a:lnTo>
                      <a:pt x="2026" y="6667"/>
                    </a:lnTo>
                    <a:lnTo>
                      <a:pt x="2012" y="6354"/>
                    </a:lnTo>
                    <a:lnTo>
                      <a:pt x="2010" y="6330"/>
                    </a:lnTo>
                    <a:lnTo>
                      <a:pt x="2008" y="6271"/>
                    </a:lnTo>
                    <a:lnTo>
                      <a:pt x="2003" y="6184"/>
                    </a:lnTo>
                    <a:lnTo>
                      <a:pt x="2000" y="6082"/>
                    </a:lnTo>
                    <a:lnTo>
                      <a:pt x="1997" y="5973"/>
                    </a:lnTo>
                    <a:lnTo>
                      <a:pt x="1994" y="5872"/>
                    </a:lnTo>
                    <a:lnTo>
                      <a:pt x="1994" y="5787"/>
                    </a:lnTo>
                    <a:lnTo>
                      <a:pt x="1999" y="5730"/>
                    </a:lnTo>
                    <a:lnTo>
                      <a:pt x="2001" y="5676"/>
                    </a:lnTo>
                    <a:lnTo>
                      <a:pt x="2002" y="5606"/>
                    </a:lnTo>
                    <a:lnTo>
                      <a:pt x="1999" y="5526"/>
                    </a:lnTo>
                    <a:lnTo>
                      <a:pt x="1997" y="5444"/>
                    </a:lnTo>
                    <a:lnTo>
                      <a:pt x="1992" y="5366"/>
                    </a:lnTo>
                    <a:lnTo>
                      <a:pt x="1989" y="5302"/>
                    </a:lnTo>
                    <a:lnTo>
                      <a:pt x="1985" y="5257"/>
                    </a:lnTo>
                    <a:lnTo>
                      <a:pt x="1985" y="5241"/>
                    </a:lnTo>
                    <a:lnTo>
                      <a:pt x="1985" y="4983"/>
                    </a:lnTo>
                    <a:lnTo>
                      <a:pt x="1972" y="4440"/>
                    </a:lnTo>
                    <a:lnTo>
                      <a:pt x="1972" y="3911"/>
                    </a:lnTo>
                    <a:lnTo>
                      <a:pt x="1975" y="3892"/>
                    </a:lnTo>
                    <a:lnTo>
                      <a:pt x="1989" y="3840"/>
                    </a:lnTo>
                    <a:lnTo>
                      <a:pt x="2010" y="3764"/>
                    </a:lnTo>
                    <a:lnTo>
                      <a:pt x="2040" y="3669"/>
                    </a:lnTo>
                    <a:lnTo>
                      <a:pt x="2078" y="3562"/>
                    </a:lnTo>
                    <a:lnTo>
                      <a:pt x="2126" y="3451"/>
                    </a:lnTo>
                    <a:lnTo>
                      <a:pt x="2180" y="3344"/>
                    </a:lnTo>
                    <a:lnTo>
                      <a:pt x="2244" y="3246"/>
                    </a:lnTo>
                    <a:lnTo>
                      <a:pt x="2340" y="3105"/>
                    </a:lnTo>
                    <a:lnTo>
                      <a:pt x="2486" y="2886"/>
                    </a:lnTo>
                    <a:lnTo>
                      <a:pt x="2657" y="2612"/>
                    </a:lnTo>
                    <a:lnTo>
                      <a:pt x="2833" y="2312"/>
                    </a:lnTo>
                    <a:lnTo>
                      <a:pt x="2990" y="2009"/>
                    </a:lnTo>
                    <a:lnTo>
                      <a:pt x="3109" y="1732"/>
                    </a:lnTo>
                    <a:lnTo>
                      <a:pt x="3165" y="1507"/>
                    </a:lnTo>
                    <a:lnTo>
                      <a:pt x="3140" y="1359"/>
                    </a:lnTo>
                    <a:lnTo>
                      <a:pt x="3051" y="1243"/>
                    </a:lnTo>
                    <a:lnTo>
                      <a:pt x="2944" y="1106"/>
                    </a:lnTo>
                    <a:lnTo>
                      <a:pt x="2825" y="953"/>
                    </a:lnTo>
                    <a:lnTo>
                      <a:pt x="2699" y="793"/>
                    </a:lnTo>
                    <a:lnTo>
                      <a:pt x="2570" y="628"/>
                    </a:lnTo>
                    <a:lnTo>
                      <a:pt x="2446" y="466"/>
                    </a:lnTo>
                    <a:lnTo>
                      <a:pt x="2330" y="313"/>
                    </a:lnTo>
                    <a:lnTo>
                      <a:pt x="2230" y="177"/>
                    </a:lnTo>
                    <a:lnTo>
                      <a:pt x="2090" y="75"/>
                    </a:lnTo>
                    <a:lnTo>
                      <a:pt x="1873" y="19"/>
                    </a:lnTo>
                    <a:lnTo>
                      <a:pt x="1607" y="0"/>
                    </a:lnTo>
                    <a:lnTo>
                      <a:pt x="1321" y="10"/>
                    </a:lnTo>
                    <a:lnTo>
                      <a:pt x="1040" y="38"/>
                    </a:lnTo>
                    <a:lnTo>
                      <a:pt x="793" y="77"/>
                    </a:lnTo>
                    <a:lnTo>
                      <a:pt x="609" y="117"/>
                    </a:lnTo>
                    <a:lnTo>
                      <a:pt x="514" y="150"/>
                    </a:lnTo>
                    <a:lnTo>
                      <a:pt x="475" y="213"/>
                    </a:lnTo>
                    <a:lnTo>
                      <a:pt x="439" y="342"/>
                    </a:lnTo>
                    <a:lnTo>
                      <a:pt x="405" y="518"/>
                    </a:lnTo>
                    <a:lnTo>
                      <a:pt x="377" y="721"/>
                    </a:lnTo>
                    <a:lnTo>
                      <a:pt x="351" y="931"/>
                    </a:lnTo>
                    <a:lnTo>
                      <a:pt x="331" y="1132"/>
                    </a:lnTo>
                    <a:lnTo>
                      <a:pt x="313" y="1302"/>
                    </a:lnTo>
                    <a:lnTo>
                      <a:pt x="302" y="1426"/>
                    </a:lnTo>
                    <a:close/>
                  </a:path>
                </a:pathLst>
              </a:custGeom>
              <a:solidFill>
                <a:srgbClr val="FFA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5" name="Freeform 85"/>
              <p:cNvSpPr>
                <a:spLocks/>
              </p:cNvSpPr>
              <p:nvPr/>
            </p:nvSpPr>
            <p:spPr bwMode="auto">
              <a:xfrm>
                <a:off x="4637" y="1139"/>
                <a:ext cx="610" cy="2529"/>
              </a:xfrm>
              <a:custGeom>
                <a:avLst/>
                <a:gdLst>
                  <a:gd name="T0" fmla="*/ 1 w 2952"/>
                  <a:gd name="T1" fmla="*/ 1 h 13705"/>
                  <a:gd name="T2" fmla="*/ 0 w 2952"/>
                  <a:gd name="T3" fmla="*/ 2 h 13705"/>
                  <a:gd name="T4" fmla="*/ 0 w 2952"/>
                  <a:gd name="T5" fmla="*/ 3 h 13705"/>
                  <a:gd name="T6" fmla="*/ 0 w 2952"/>
                  <a:gd name="T7" fmla="*/ 4 h 13705"/>
                  <a:gd name="T8" fmla="*/ 0 w 2952"/>
                  <a:gd name="T9" fmla="*/ 4 h 13705"/>
                  <a:gd name="T10" fmla="*/ 1 w 2952"/>
                  <a:gd name="T11" fmla="*/ 5 h 13705"/>
                  <a:gd name="T12" fmla="*/ 1 w 2952"/>
                  <a:gd name="T13" fmla="*/ 6 h 13705"/>
                  <a:gd name="T14" fmla="*/ 1 w 2952"/>
                  <a:gd name="T15" fmla="*/ 7 h 13705"/>
                  <a:gd name="T16" fmla="*/ 1 w 2952"/>
                  <a:gd name="T17" fmla="*/ 8 h 13705"/>
                  <a:gd name="T18" fmla="*/ 1 w 2952"/>
                  <a:gd name="T19" fmla="*/ 8 h 13705"/>
                  <a:gd name="T20" fmla="*/ 2 w 2952"/>
                  <a:gd name="T21" fmla="*/ 8 h 13705"/>
                  <a:gd name="T22" fmla="*/ 2 w 2952"/>
                  <a:gd name="T23" fmla="*/ 9 h 13705"/>
                  <a:gd name="T24" fmla="*/ 2 w 2952"/>
                  <a:gd name="T25" fmla="*/ 9 h 13705"/>
                  <a:gd name="T26" fmla="*/ 2 w 2952"/>
                  <a:gd name="T27" fmla="*/ 10 h 13705"/>
                  <a:gd name="T28" fmla="*/ 2 w 2952"/>
                  <a:gd name="T29" fmla="*/ 12 h 13705"/>
                  <a:gd name="T30" fmla="*/ 3 w 2952"/>
                  <a:gd name="T31" fmla="*/ 14 h 13705"/>
                  <a:gd name="T32" fmla="*/ 3 w 2952"/>
                  <a:gd name="T33" fmla="*/ 14 h 13705"/>
                  <a:gd name="T34" fmla="*/ 3 w 2952"/>
                  <a:gd name="T35" fmla="*/ 15 h 13705"/>
                  <a:gd name="T36" fmla="*/ 2 w 2952"/>
                  <a:gd name="T37" fmla="*/ 15 h 13705"/>
                  <a:gd name="T38" fmla="*/ 2 w 2952"/>
                  <a:gd name="T39" fmla="*/ 15 h 13705"/>
                  <a:gd name="T40" fmla="*/ 2 w 2952"/>
                  <a:gd name="T41" fmla="*/ 15 h 13705"/>
                  <a:gd name="T42" fmla="*/ 2 w 2952"/>
                  <a:gd name="T43" fmla="*/ 16 h 13705"/>
                  <a:gd name="T44" fmla="*/ 2 w 2952"/>
                  <a:gd name="T45" fmla="*/ 16 h 13705"/>
                  <a:gd name="T46" fmla="*/ 2 w 2952"/>
                  <a:gd name="T47" fmla="*/ 16 h 13705"/>
                  <a:gd name="T48" fmla="*/ 3 w 2952"/>
                  <a:gd name="T49" fmla="*/ 16 h 13705"/>
                  <a:gd name="T50" fmla="*/ 3 w 2952"/>
                  <a:gd name="T51" fmla="*/ 16 h 13705"/>
                  <a:gd name="T52" fmla="*/ 4 w 2952"/>
                  <a:gd name="T53" fmla="*/ 16 h 13705"/>
                  <a:gd name="T54" fmla="*/ 4 w 2952"/>
                  <a:gd name="T55" fmla="*/ 15 h 13705"/>
                  <a:gd name="T56" fmla="*/ 4 w 2952"/>
                  <a:gd name="T57" fmla="*/ 15 h 13705"/>
                  <a:gd name="T58" fmla="*/ 5 w 2952"/>
                  <a:gd name="T59" fmla="*/ 15 h 13705"/>
                  <a:gd name="T60" fmla="*/ 5 w 2952"/>
                  <a:gd name="T61" fmla="*/ 15 h 13705"/>
                  <a:gd name="T62" fmla="*/ 4 w 2952"/>
                  <a:gd name="T63" fmla="*/ 14 h 13705"/>
                  <a:gd name="T64" fmla="*/ 4 w 2952"/>
                  <a:gd name="T65" fmla="*/ 14 h 13705"/>
                  <a:gd name="T66" fmla="*/ 4 w 2952"/>
                  <a:gd name="T67" fmla="*/ 13 h 13705"/>
                  <a:gd name="T68" fmla="*/ 4 w 2952"/>
                  <a:gd name="T69" fmla="*/ 13 h 13705"/>
                  <a:gd name="T70" fmla="*/ 4 w 2952"/>
                  <a:gd name="T71" fmla="*/ 13 h 13705"/>
                  <a:gd name="T72" fmla="*/ 4 w 2952"/>
                  <a:gd name="T73" fmla="*/ 13 h 13705"/>
                  <a:gd name="T74" fmla="*/ 4 w 2952"/>
                  <a:gd name="T75" fmla="*/ 12 h 13705"/>
                  <a:gd name="T76" fmla="*/ 4 w 2952"/>
                  <a:gd name="T77" fmla="*/ 12 h 13705"/>
                  <a:gd name="T78" fmla="*/ 4 w 2952"/>
                  <a:gd name="T79" fmla="*/ 11 h 13705"/>
                  <a:gd name="T80" fmla="*/ 4 w 2952"/>
                  <a:gd name="T81" fmla="*/ 11 h 13705"/>
                  <a:gd name="T82" fmla="*/ 4 w 2952"/>
                  <a:gd name="T83" fmla="*/ 11 h 13705"/>
                  <a:gd name="T84" fmla="*/ 4 w 2952"/>
                  <a:gd name="T85" fmla="*/ 11 h 13705"/>
                  <a:gd name="T86" fmla="*/ 4 w 2952"/>
                  <a:gd name="T87" fmla="*/ 11 h 13705"/>
                  <a:gd name="T88" fmla="*/ 4 w 2952"/>
                  <a:gd name="T89" fmla="*/ 10 h 13705"/>
                  <a:gd name="T90" fmla="*/ 4 w 2952"/>
                  <a:gd name="T91" fmla="*/ 10 h 13705"/>
                  <a:gd name="T92" fmla="*/ 4 w 2952"/>
                  <a:gd name="T93" fmla="*/ 9 h 13705"/>
                  <a:gd name="T94" fmla="*/ 4 w 2952"/>
                  <a:gd name="T95" fmla="*/ 9 h 13705"/>
                  <a:gd name="T96" fmla="*/ 4 w 2952"/>
                  <a:gd name="T97" fmla="*/ 7 h 13705"/>
                  <a:gd name="T98" fmla="*/ 4 w 2952"/>
                  <a:gd name="T99" fmla="*/ 7 h 13705"/>
                  <a:gd name="T100" fmla="*/ 4 w 2952"/>
                  <a:gd name="T101" fmla="*/ 7 h 13705"/>
                  <a:gd name="T102" fmla="*/ 4 w 2952"/>
                  <a:gd name="T103" fmla="*/ 7 h 13705"/>
                  <a:gd name="T104" fmla="*/ 4 w 2952"/>
                  <a:gd name="T105" fmla="*/ 6 h 13705"/>
                  <a:gd name="T106" fmla="*/ 3 w 2952"/>
                  <a:gd name="T107" fmla="*/ 5 h 13705"/>
                  <a:gd name="T108" fmla="*/ 3 w 2952"/>
                  <a:gd name="T109" fmla="*/ 4 h 13705"/>
                  <a:gd name="T110" fmla="*/ 4 w 2952"/>
                  <a:gd name="T111" fmla="*/ 4 h 13705"/>
                  <a:gd name="T112" fmla="*/ 4 w 2952"/>
                  <a:gd name="T113" fmla="*/ 3 h 13705"/>
                  <a:gd name="T114" fmla="*/ 5 w 2952"/>
                  <a:gd name="T115" fmla="*/ 2 h 13705"/>
                  <a:gd name="T116" fmla="*/ 5 w 2952"/>
                  <a:gd name="T117" fmla="*/ 1 h 13705"/>
                  <a:gd name="T118" fmla="*/ 5 w 2952"/>
                  <a:gd name="T119" fmla="*/ 1 h 13705"/>
                  <a:gd name="T120" fmla="*/ 4 w 2952"/>
                  <a:gd name="T121" fmla="*/ 0 h 13705"/>
                  <a:gd name="T122" fmla="*/ 4 w 2952"/>
                  <a:gd name="T123" fmla="*/ 0 h 13705"/>
                  <a:gd name="T124" fmla="*/ 1 w 2952"/>
                  <a:gd name="T125" fmla="*/ 0 h 1370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952" h="13705">
                    <a:moveTo>
                      <a:pt x="523" y="138"/>
                    </a:moveTo>
                    <a:lnTo>
                      <a:pt x="502" y="216"/>
                    </a:lnTo>
                    <a:lnTo>
                      <a:pt x="474" y="349"/>
                    </a:lnTo>
                    <a:lnTo>
                      <a:pt x="440" y="518"/>
                    </a:lnTo>
                    <a:lnTo>
                      <a:pt x="406" y="710"/>
                    </a:lnTo>
                    <a:lnTo>
                      <a:pt x="372" y="907"/>
                    </a:lnTo>
                    <a:lnTo>
                      <a:pt x="341" y="1093"/>
                    </a:lnTo>
                    <a:lnTo>
                      <a:pt x="317" y="1254"/>
                    </a:lnTo>
                    <a:lnTo>
                      <a:pt x="302" y="1373"/>
                    </a:lnTo>
                    <a:lnTo>
                      <a:pt x="284" y="1471"/>
                    </a:lnTo>
                    <a:lnTo>
                      <a:pt x="257" y="1583"/>
                    </a:lnTo>
                    <a:lnTo>
                      <a:pt x="222" y="1700"/>
                    </a:lnTo>
                    <a:lnTo>
                      <a:pt x="185" y="1821"/>
                    </a:lnTo>
                    <a:lnTo>
                      <a:pt x="147" y="1938"/>
                    </a:lnTo>
                    <a:lnTo>
                      <a:pt x="113" y="2048"/>
                    </a:lnTo>
                    <a:lnTo>
                      <a:pt x="86" y="2147"/>
                    </a:lnTo>
                    <a:lnTo>
                      <a:pt x="71" y="2229"/>
                    </a:lnTo>
                    <a:lnTo>
                      <a:pt x="58" y="2309"/>
                    </a:lnTo>
                    <a:lnTo>
                      <a:pt x="46" y="2407"/>
                    </a:lnTo>
                    <a:lnTo>
                      <a:pt x="34" y="2516"/>
                    </a:lnTo>
                    <a:lnTo>
                      <a:pt x="21" y="2630"/>
                    </a:lnTo>
                    <a:lnTo>
                      <a:pt x="10" y="2741"/>
                    </a:lnTo>
                    <a:lnTo>
                      <a:pt x="3" y="2844"/>
                    </a:lnTo>
                    <a:lnTo>
                      <a:pt x="0" y="2933"/>
                    </a:lnTo>
                    <a:lnTo>
                      <a:pt x="3" y="3002"/>
                    </a:lnTo>
                    <a:lnTo>
                      <a:pt x="12" y="3068"/>
                    </a:lnTo>
                    <a:lnTo>
                      <a:pt x="28" y="3153"/>
                    </a:lnTo>
                    <a:lnTo>
                      <a:pt x="49" y="3249"/>
                    </a:lnTo>
                    <a:lnTo>
                      <a:pt x="74" y="3350"/>
                    </a:lnTo>
                    <a:lnTo>
                      <a:pt x="99" y="3448"/>
                    </a:lnTo>
                    <a:lnTo>
                      <a:pt x="125" y="3538"/>
                    </a:lnTo>
                    <a:lnTo>
                      <a:pt x="147" y="3613"/>
                    </a:lnTo>
                    <a:lnTo>
                      <a:pt x="166" y="3668"/>
                    </a:lnTo>
                    <a:lnTo>
                      <a:pt x="183" y="3724"/>
                    </a:lnTo>
                    <a:lnTo>
                      <a:pt x="204" y="3809"/>
                    </a:lnTo>
                    <a:lnTo>
                      <a:pt x="227" y="3913"/>
                    </a:lnTo>
                    <a:lnTo>
                      <a:pt x="249" y="4028"/>
                    </a:lnTo>
                    <a:lnTo>
                      <a:pt x="268" y="4146"/>
                    </a:lnTo>
                    <a:lnTo>
                      <a:pt x="285" y="4261"/>
                    </a:lnTo>
                    <a:lnTo>
                      <a:pt x="296" y="4361"/>
                    </a:lnTo>
                    <a:lnTo>
                      <a:pt x="302" y="4442"/>
                    </a:lnTo>
                    <a:lnTo>
                      <a:pt x="304" y="4525"/>
                    </a:lnTo>
                    <a:lnTo>
                      <a:pt x="312" y="4639"/>
                    </a:lnTo>
                    <a:lnTo>
                      <a:pt x="323" y="4772"/>
                    </a:lnTo>
                    <a:lnTo>
                      <a:pt x="337" y="4913"/>
                    </a:lnTo>
                    <a:lnTo>
                      <a:pt x="350" y="5048"/>
                    </a:lnTo>
                    <a:lnTo>
                      <a:pt x="364" y="5170"/>
                    </a:lnTo>
                    <a:lnTo>
                      <a:pt x="375" y="5265"/>
                    </a:lnTo>
                    <a:lnTo>
                      <a:pt x="383" y="5324"/>
                    </a:lnTo>
                    <a:lnTo>
                      <a:pt x="393" y="5384"/>
                    </a:lnTo>
                    <a:lnTo>
                      <a:pt x="414" y="5484"/>
                    </a:lnTo>
                    <a:lnTo>
                      <a:pt x="441" y="5610"/>
                    </a:lnTo>
                    <a:lnTo>
                      <a:pt x="473" y="5751"/>
                    </a:lnTo>
                    <a:lnTo>
                      <a:pt x="504" y="5891"/>
                    </a:lnTo>
                    <a:lnTo>
                      <a:pt x="533" y="6018"/>
                    </a:lnTo>
                    <a:lnTo>
                      <a:pt x="557" y="6118"/>
                    </a:lnTo>
                    <a:lnTo>
                      <a:pt x="574" y="6180"/>
                    </a:lnTo>
                    <a:lnTo>
                      <a:pt x="586" y="6225"/>
                    </a:lnTo>
                    <a:lnTo>
                      <a:pt x="604" y="6287"/>
                    </a:lnTo>
                    <a:lnTo>
                      <a:pt x="625" y="6360"/>
                    </a:lnTo>
                    <a:lnTo>
                      <a:pt x="651" y="6440"/>
                    </a:lnTo>
                    <a:lnTo>
                      <a:pt x="676" y="6517"/>
                    </a:lnTo>
                    <a:lnTo>
                      <a:pt x="702" y="6587"/>
                    </a:lnTo>
                    <a:lnTo>
                      <a:pt x="727" y="6643"/>
                    </a:lnTo>
                    <a:lnTo>
                      <a:pt x="749" y="6682"/>
                    </a:lnTo>
                    <a:lnTo>
                      <a:pt x="768" y="6702"/>
                    </a:lnTo>
                    <a:lnTo>
                      <a:pt x="786" y="6719"/>
                    </a:lnTo>
                    <a:lnTo>
                      <a:pt x="802" y="6731"/>
                    </a:lnTo>
                    <a:lnTo>
                      <a:pt x="816" y="6746"/>
                    </a:lnTo>
                    <a:lnTo>
                      <a:pt x="828" y="6762"/>
                    </a:lnTo>
                    <a:lnTo>
                      <a:pt x="837" y="6787"/>
                    </a:lnTo>
                    <a:lnTo>
                      <a:pt x="842" y="6822"/>
                    </a:lnTo>
                    <a:lnTo>
                      <a:pt x="844" y="6871"/>
                    </a:lnTo>
                    <a:lnTo>
                      <a:pt x="844" y="6932"/>
                    </a:lnTo>
                    <a:lnTo>
                      <a:pt x="847" y="7002"/>
                    </a:lnTo>
                    <a:lnTo>
                      <a:pt x="849" y="7076"/>
                    </a:lnTo>
                    <a:lnTo>
                      <a:pt x="855" y="7150"/>
                    </a:lnTo>
                    <a:lnTo>
                      <a:pt x="859" y="7217"/>
                    </a:lnTo>
                    <a:lnTo>
                      <a:pt x="867" y="7276"/>
                    </a:lnTo>
                    <a:lnTo>
                      <a:pt x="875" y="7319"/>
                    </a:lnTo>
                    <a:lnTo>
                      <a:pt x="886" y="7347"/>
                    </a:lnTo>
                    <a:lnTo>
                      <a:pt x="896" y="7363"/>
                    </a:lnTo>
                    <a:lnTo>
                      <a:pt x="907" y="7381"/>
                    </a:lnTo>
                    <a:lnTo>
                      <a:pt x="919" y="7398"/>
                    </a:lnTo>
                    <a:lnTo>
                      <a:pt x="930" y="7416"/>
                    </a:lnTo>
                    <a:lnTo>
                      <a:pt x="939" y="7431"/>
                    </a:lnTo>
                    <a:lnTo>
                      <a:pt x="947" y="7444"/>
                    </a:lnTo>
                    <a:lnTo>
                      <a:pt x="951" y="7452"/>
                    </a:lnTo>
                    <a:lnTo>
                      <a:pt x="953" y="7455"/>
                    </a:lnTo>
                    <a:lnTo>
                      <a:pt x="928" y="7648"/>
                    </a:lnTo>
                    <a:lnTo>
                      <a:pt x="911" y="7848"/>
                    </a:lnTo>
                    <a:lnTo>
                      <a:pt x="899" y="8044"/>
                    </a:lnTo>
                    <a:lnTo>
                      <a:pt x="896" y="8227"/>
                    </a:lnTo>
                    <a:lnTo>
                      <a:pt x="894" y="8385"/>
                    </a:lnTo>
                    <a:lnTo>
                      <a:pt x="896" y="8511"/>
                    </a:lnTo>
                    <a:lnTo>
                      <a:pt x="897" y="8593"/>
                    </a:lnTo>
                    <a:lnTo>
                      <a:pt x="899" y="8623"/>
                    </a:lnTo>
                    <a:lnTo>
                      <a:pt x="960" y="8991"/>
                    </a:lnTo>
                    <a:lnTo>
                      <a:pt x="1023" y="9325"/>
                    </a:lnTo>
                    <a:lnTo>
                      <a:pt x="1081" y="9617"/>
                    </a:lnTo>
                    <a:lnTo>
                      <a:pt x="1136" y="9865"/>
                    </a:lnTo>
                    <a:lnTo>
                      <a:pt x="1182" y="10063"/>
                    </a:lnTo>
                    <a:lnTo>
                      <a:pt x="1219" y="10211"/>
                    </a:lnTo>
                    <a:lnTo>
                      <a:pt x="1243" y="10303"/>
                    </a:lnTo>
                    <a:lnTo>
                      <a:pt x="1252" y="10334"/>
                    </a:lnTo>
                    <a:lnTo>
                      <a:pt x="1497" y="11297"/>
                    </a:lnTo>
                    <a:lnTo>
                      <a:pt x="1543" y="11471"/>
                    </a:lnTo>
                    <a:lnTo>
                      <a:pt x="1582" y="11621"/>
                    </a:lnTo>
                    <a:lnTo>
                      <a:pt x="1615" y="11748"/>
                    </a:lnTo>
                    <a:lnTo>
                      <a:pt x="1642" y="11854"/>
                    </a:lnTo>
                    <a:lnTo>
                      <a:pt x="1661" y="11942"/>
                    </a:lnTo>
                    <a:lnTo>
                      <a:pt x="1675" y="12015"/>
                    </a:lnTo>
                    <a:lnTo>
                      <a:pt x="1683" y="12074"/>
                    </a:lnTo>
                    <a:lnTo>
                      <a:pt x="1687" y="12126"/>
                    </a:lnTo>
                    <a:lnTo>
                      <a:pt x="1687" y="12173"/>
                    </a:lnTo>
                    <a:lnTo>
                      <a:pt x="1687" y="12223"/>
                    </a:lnTo>
                    <a:lnTo>
                      <a:pt x="1687" y="12272"/>
                    </a:lnTo>
                    <a:lnTo>
                      <a:pt x="1687" y="12320"/>
                    </a:lnTo>
                    <a:lnTo>
                      <a:pt x="1687" y="12361"/>
                    </a:lnTo>
                    <a:lnTo>
                      <a:pt x="1687" y="12394"/>
                    </a:lnTo>
                    <a:lnTo>
                      <a:pt x="1687" y="12416"/>
                    </a:lnTo>
                    <a:lnTo>
                      <a:pt x="1687" y="12425"/>
                    </a:lnTo>
                    <a:lnTo>
                      <a:pt x="1619" y="12507"/>
                    </a:lnTo>
                    <a:lnTo>
                      <a:pt x="1563" y="12574"/>
                    </a:lnTo>
                    <a:lnTo>
                      <a:pt x="1515" y="12628"/>
                    </a:lnTo>
                    <a:lnTo>
                      <a:pt x="1475" y="12673"/>
                    </a:lnTo>
                    <a:lnTo>
                      <a:pt x="1443" y="12708"/>
                    </a:lnTo>
                    <a:lnTo>
                      <a:pt x="1418" y="12738"/>
                    </a:lnTo>
                    <a:lnTo>
                      <a:pt x="1400" y="12764"/>
                    </a:lnTo>
                    <a:lnTo>
                      <a:pt x="1388" y="12791"/>
                    </a:lnTo>
                    <a:lnTo>
                      <a:pt x="1378" y="12814"/>
                    </a:lnTo>
                    <a:lnTo>
                      <a:pt x="1368" y="12836"/>
                    </a:lnTo>
                    <a:lnTo>
                      <a:pt x="1358" y="12854"/>
                    </a:lnTo>
                    <a:lnTo>
                      <a:pt x="1351" y="12871"/>
                    </a:lnTo>
                    <a:lnTo>
                      <a:pt x="1343" y="12883"/>
                    </a:lnTo>
                    <a:lnTo>
                      <a:pt x="1339" y="12892"/>
                    </a:lnTo>
                    <a:lnTo>
                      <a:pt x="1334" y="12897"/>
                    </a:lnTo>
                    <a:lnTo>
                      <a:pt x="1334" y="12900"/>
                    </a:lnTo>
                    <a:lnTo>
                      <a:pt x="1259" y="12984"/>
                    </a:lnTo>
                    <a:lnTo>
                      <a:pt x="1198" y="13049"/>
                    </a:lnTo>
                    <a:lnTo>
                      <a:pt x="1148" y="13096"/>
                    </a:lnTo>
                    <a:lnTo>
                      <a:pt x="1107" y="13130"/>
                    </a:lnTo>
                    <a:lnTo>
                      <a:pt x="1072" y="13153"/>
                    </a:lnTo>
                    <a:lnTo>
                      <a:pt x="1044" y="13170"/>
                    </a:lnTo>
                    <a:lnTo>
                      <a:pt x="1018" y="13184"/>
                    </a:lnTo>
                    <a:lnTo>
                      <a:pt x="994" y="13198"/>
                    </a:lnTo>
                    <a:lnTo>
                      <a:pt x="970" y="13212"/>
                    </a:lnTo>
                    <a:lnTo>
                      <a:pt x="950" y="13226"/>
                    </a:lnTo>
                    <a:lnTo>
                      <a:pt x="932" y="13239"/>
                    </a:lnTo>
                    <a:lnTo>
                      <a:pt x="917" y="13252"/>
                    </a:lnTo>
                    <a:lnTo>
                      <a:pt x="904" y="13265"/>
                    </a:lnTo>
                    <a:lnTo>
                      <a:pt x="893" y="13277"/>
                    </a:lnTo>
                    <a:lnTo>
                      <a:pt x="883" y="13290"/>
                    </a:lnTo>
                    <a:lnTo>
                      <a:pt x="872" y="13306"/>
                    </a:lnTo>
                    <a:lnTo>
                      <a:pt x="862" y="13325"/>
                    </a:lnTo>
                    <a:lnTo>
                      <a:pt x="858" y="13354"/>
                    </a:lnTo>
                    <a:lnTo>
                      <a:pt x="855" y="13387"/>
                    </a:lnTo>
                    <a:lnTo>
                      <a:pt x="855" y="13423"/>
                    </a:lnTo>
                    <a:lnTo>
                      <a:pt x="855" y="13456"/>
                    </a:lnTo>
                    <a:lnTo>
                      <a:pt x="856" y="13484"/>
                    </a:lnTo>
                    <a:lnTo>
                      <a:pt x="857" y="13503"/>
                    </a:lnTo>
                    <a:lnTo>
                      <a:pt x="858" y="13511"/>
                    </a:lnTo>
                    <a:lnTo>
                      <a:pt x="913" y="13524"/>
                    </a:lnTo>
                    <a:lnTo>
                      <a:pt x="994" y="13524"/>
                    </a:lnTo>
                    <a:lnTo>
                      <a:pt x="1021" y="13578"/>
                    </a:lnTo>
                    <a:lnTo>
                      <a:pt x="1144" y="13591"/>
                    </a:lnTo>
                    <a:lnTo>
                      <a:pt x="1252" y="13673"/>
                    </a:lnTo>
                    <a:lnTo>
                      <a:pt x="1374" y="13605"/>
                    </a:lnTo>
                    <a:lnTo>
                      <a:pt x="1428" y="13578"/>
                    </a:lnTo>
                    <a:lnTo>
                      <a:pt x="1473" y="13626"/>
                    </a:lnTo>
                    <a:lnTo>
                      <a:pt x="1511" y="13662"/>
                    </a:lnTo>
                    <a:lnTo>
                      <a:pt x="1543" y="13687"/>
                    </a:lnTo>
                    <a:lnTo>
                      <a:pt x="1571" y="13701"/>
                    </a:lnTo>
                    <a:lnTo>
                      <a:pt x="1595" y="13705"/>
                    </a:lnTo>
                    <a:lnTo>
                      <a:pt x="1618" y="13701"/>
                    </a:lnTo>
                    <a:lnTo>
                      <a:pt x="1644" y="13690"/>
                    </a:lnTo>
                    <a:lnTo>
                      <a:pt x="1673" y="13673"/>
                    </a:lnTo>
                    <a:lnTo>
                      <a:pt x="1702" y="13652"/>
                    </a:lnTo>
                    <a:lnTo>
                      <a:pt x="1730" y="13634"/>
                    </a:lnTo>
                    <a:lnTo>
                      <a:pt x="1755" y="13617"/>
                    </a:lnTo>
                    <a:lnTo>
                      <a:pt x="1778" y="13605"/>
                    </a:lnTo>
                    <a:lnTo>
                      <a:pt x="1796" y="13592"/>
                    </a:lnTo>
                    <a:lnTo>
                      <a:pt x="1810" y="13585"/>
                    </a:lnTo>
                    <a:lnTo>
                      <a:pt x="1819" y="13579"/>
                    </a:lnTo>
                    <a:lnTo>
                      <a:pt x="1822" y="13578"/>
                    </a:lnTo>
                    <a:lnTo>
                      <a:pt x="1877" y="13442"/>
                    </a:lnTo>
                    <a:lnTo>
                      <a:pt x="1928" y="13433"/>
                    </a:lnTo>
                    <a:lnTo>
                      <a:pt x="1971" y="13420"/>
                    </a:lnTo>
                    <a:lnTo>
                      <a:pt x="2006" y="13403"/>
                    </a:lnTo>
                    <a:lnTo>
                      <a:pt x="2035" y="13384"/>
                    </a:lnTo>
                    <a:lnTo>
                      <a:pt x="2055" y="13362"/>
                    </a:lnTo>
                    <a:lnTo>
                      <a:pt x="2070" y="13342"/>
                    </a:lnTo>
                    <a:lnTo>
                      <a:pt x="2077" y="13322"/>
                    </a:lnTo>
                    <a:lnTo>
                      <a:pt x="2081" y="13306"/>
                    </a:lnTo>
                    <a:lnTo>
                      <a:pt x="2078" y="13288"/>
                    </a:lnTo>
                    <a:lnTo>
                      <a:pt x="2077" y="13268"/>
                    </a:lnTo>
                    <a:lnTo>
                      <a:pt x="2076" y="13246"/>
                    </a:lnTo>
                    <a:lnTo>
                      <a:pt x="2080" y="13223"/>
                    </a:lnTo>
                    <a:lnTo>
                      <a:pt x="2087" y="13203"/>
                    </a:lnTo>
                    <a:lnTo>
                      <a:pt x="2102" y="13186"/>
                    </a:lnTo>
                    <a:lnTo>
                      <a:pt x="2126" y="13175"/>
                    </a:lnTo>
                    <a:lnTo>
                      <a:pt x="2162" y="13171"/>
                    </a:lnTo>
                    <a:lnTo>
                      <a:pt x="2201" y="13173"/>
                    </a:lnTo>
                    <a:lnTo>
                      <a:pt x="2241" y="13178"/>
                    </a:lnTo>
                    <a:lnTo>
                      <a:pt x="2281" y="13185"/>
                    </a:lnTo>
                    <a:lnTo>
                      <a:pt x="2319" y="13192"/>
                    </a:lnTo>
                    <a:lnTo>
                      <a:pt x="2354" y="13194"/>
                    </a:lnTo>
                    <a:lnTo>
                      <a:pt x="2387" y="13194"/>
                    </a:lnTo>
                    <a:lnTo>
                      <a:pt x="2419" y="13186"/>
                    </a:lnTo>
                    <a:lnTo>
                      <a:pt x="2447" y="13171"/>
                    </a:lnTo>
                    <a:lnTo>
                      <a:pt x="2469" y="13147"/>
                    </a:lnTo>
                    <a:lnTo>
                      <a:pt x="2489" y="13120"/>
                    </a:lnTo>
                    <a:lnTo>
                      <a:pt x="2506" y="13091"/>
                    </a:lnTo>
                    <a:lnTo>
                      <a:pt x="2520" y="13061"/>
                    </a:lnTo>
                    <a:lnTo>
                      <a:pt x="2530" y="13034"/>
                    </a:lnTo>
                    <a:lnTo>
                      <a:pt x="2537" y="13013"/>
                    </a:lnTo>
                    <a:lnTo>
                      <a:pt x="2540" y="12999"/>
                    </a:lnTo>
                    <a:lnTo>
                      <a:pt x="2542" y="12994"/>
                    </a:lnTo>
                    <a:lnTo>
                      <a:pt x="2515" y="12722"/>
                    </a:lnTo>
                    <a:lnTo>
                      <a:pt x="2408" y="12583"/>
                    </a:lnTo>
                    <a:lnTo>
                      <a:pt x="2346" y="12463"/>
                    </a:lnTo>
                    <a:lnTo>
                      <a:pt x="2387" y="12397"/>
                    </a:lnTo>
                    <a:lnTo>
                      <a:pt x="2350" y="12247"/>
                    </a:lnTo>
                    <a:lnTo>
                      <a:pt x="2236" y="12042"/>
                    </a:lnTo>
                    <a:lnTo>
                      <a:pt x="2233" y="11881"/>
                    </a:lnTo>
                    <a:lnTo>
                      <a:pt x="2232" y="11880"/>
                    </a:lnTo>
                    <a:lnTo>
                      <a:pt x="2230" y="11878"/>
                    </a:lnTo>
                    <a:lnTo>
                      <a:pt x="2228" y="11871"/>
                    </a:lnTo>
                    <a:lnTo>
                      <a:pt x="2226" y="11861"/>
                    </a:lnTo>
                    <a:lnTo>
                      <a:pt x="2222" y="11843"/>
                    </a:lnTo>
                    <a:lnTo>
                      <a:pt x="2220" y="11820"/>
                    </a:lnTo>
                    <a:lnTo>
                      <a:pt x="2218" y="11787"/>
                    </a:lnTo>
                    <a:lnTo>
                      <a:pt x="2218" y="11745"/>
                    </a:lnTo>
                    <a:lnTo>
                      <a:pt x="2217" y="11730"/>
                    </a:lnTo>
                    <a:lnTo>
                      <a:pt x="2217" y="11714"/>
                    </a:lnTo>
                    <a:lnTo>
                      <a:pt x="2215" y="11696"/>
                    </a:lnTo>
                    <a:lnTo>
                      <a:pt x="2215" y="11678"/>
                    </a:lnTo>
                    <a:lnTo>
                      <a:pt x="2214" y="11657"/>
                    </a:lnTo>
                    <a:lnTo>
                      <a:pt x="2213" y="11635"/>
                    </a:lnTo>
                    <a:lnTo>
                      <a:pt x="2213" y="11611"/>
                    </a:lnTo>
                    <a:lnTo>
                      <a:pt x="2213" y="11586"/>
                    </a:lnTo>
                    <a:lnTo>
                      <a:pt x="2211" y="11532"/>
                    </a:lnTo>
                    <a:lnTo>
                      <a:pt x="2209" y="11479"/>
                    </a:lnTo>
                    <a:lnTo>
                      <a:pt x="2204" y="11424"/>
                    </a:lnTo>
                    <a:lnTo>
                      <a:pt x="2200" y="11370"/>
                    </a:lnTo>
                    <a:lnTo>
                      <a:pt x="2193" y="11317"/>
                    </a:lnTo>
                    <a:lnTo>
                      <a:pt x="2186" y="11266"/>
                    </a:lnTo>
                    <a:lnTo>
                      <a:pt x="2176" y="11218"/>
                    </a:lnTo>
                    <a:lnTo>
                      <a:pt x="2167" y="11175"/>
                    </a:lnTo>
                    <a:lnTo>
                      <a:pt x="2163" y="11159"/>
                    </a:lnTo>
                    <a:lnTo>
                      <a:pt x="2159" y="11145"/>
                    </a:lnTo>
                    <a:lnTo>
                      <a:pt x="2155" y="11129"/>
                    </a:lnTo>
                    <a:lnTo>
                      <a:pt x="2151" y="11113"/>
                    </a:lnTo>
                    <a:lnTo>
                      <a:pt x="2148" y="11096"/>
                    </a:lnTo>
                    <a:lnTo>
                      <a:pt x="2145" y="11080"/>
                    </a:lnTo>
                    <a:lnTo>
                      <a:pt x="2141" y="11062"/>
                    </a:lnTo>
                    <a:lnTo>
                      <a:pt x="2139" y="11045"/>
                    </a:lnTo>
                    <a:lnTo>
                      <a:pt x="2129" y="10985"/>
                    </a:lnTo>
                    <a:lnTo>
                      <a:pt x="2120" y="10924"/>
                    </a:lnTo>
                    <a:lnTo>
                      <a:pt x="2112" y="10858"/>
                    </a:lnTo>
                    <a:lnTo>
                      <a:pt x="2107" y="10793"/>
                    </a:lnTo>
                    <a:lnTo>
                      <a:pt x="2100" y="10727"/>
                    </a:lnTo>
                    <a:lnTo>
                      <a:pt x="2096" y="10664"/>
                    </a:lnTo>
                    <a:lnTo>
                      <a:pt x="2093" y="10604"/>
                    </a:lnTo>
                    <a:lnTo>
                      <a:pt x="2093" y="10550"/>
                    </a:lnTo>
                    <a:lnTo>
                      <a:pt x="2093" y="10528"/>
                    </a:lnTo>
                    <a:lnTo>
                      <a:pt x="2093" y="10507"/>
                    </a:lnTo>
                    <a:lnTo>
                      <a:pt x="2093" y="10483"/>
                    </a:lnTo>
                    <a:lnTo>
                      <a:pt x="2093" y="10460"/>
                    </a:lnTo>
                    <a:lnTo>
                      <a:pt x="2093" y="10434"/>
                    </a:lnTo>
                    <a:lnTo>
                      <a:pt x="2093" y="10408"/>
                    </a:lnTo>
                    <a:lnTo>
                      <a:pt x="2093" y="10381"/>
                    </a:lnTo>
                    <a:lnTo>
                      <a:pt x="2094" y="10355"/>
                    </a:lnTo>
                    <a:lnTo>
                      <a:pt x="2094" y="10280"/>
                    </a:lnTo>
                    <a:lnTo>
                      <a:pt x="2094" y="10205"/>
                    </a:lnTo>
                    <a:lnTo>
                      <a:pt x="2094" y="10132"/>
                    </a:lnTo>
                    <a:lnTo>
                      <a:pt x="2095" y="10066"/>
                    </a:lnTo>
                    <a:lnTo>
                      <a:pt x="2094" y="10006"/>
                    </a:lnTo>
                    <a:lnTo>
                      <a:pt x="2094" y="9961"/>
                    </a:lnTo>
                    <a:lnTo>
                      <a:pt x="2094" y="9932"/>
                    </a:lnTo>
                    <a:lnTo>
                      <a:pt x="2094" y="9922"/>
                    </a:lnTo>
                    <a:lnTo>
                      <a:pt x="2094" y="9915"/>
                    </a:lnTo>
                    <a:lnTo>
                      <a:pt x="2095" y="9900"/>
                    </a:lnTo>
                    <a:lnTo>
                      <a:pt x="2098" y="9875"/>
                    </a:lnTo>
                    <a:lnTo>
                      <a:pt x="2101" y="9843"/>
                    </a:lnTo>
                    <a:lnTo>
                      <a:pt x="2103" y="9804"/>
                    </a:lnTo>
                    <a:lnTo>
                      <a:pt x="2105" y="9761"/>
                    </a:lnTo>
                    <a:lnTo>
                      <a:pt x="2105" y="9714"/>
                    </a:lnTo>
                    <a:lnTo>
                      <a:pt x="2107" y="9666"/>
                    </a:lnTo>
                    <a:lnTo>
                      <a:pt x="2105" y="9649"/>
                    </a:lnTo>
                    <a:lnTo>
                      <a:pt x="2105" y="9633"/>
                    </a:lnTo>
                    <a:lnTo>
                      <a:pt x="2105" y="9615"/>
                    </a:lnTo>
                    <a:lnTo>
                      <a:pt x="2107" y="9598"/>
                    </a:lnTo>
                    <a:lnTo>
                      <a:pt x="2107" y="9577"/>
                    </a:lnTo>
                    <a:lnTo>
                      <a:pt x="2109" y="9558"/>
                    </a:lnTo>
                    <a:lnTo>
                      <a:pt x="2110" y="9538"/>
                    </a:lnTo>
                    <a:lnTo>
                      <a:pt x="2113" y="9519"/>
                    </a:lnTo>
                    <a:lnTo>
                      <a:pt x="2118" y="9464"/>
                    </a:lnTo>
                    <a:lnTo>
                      <a:pt x="2125" y="9409"/>
                    </a:lnTo>
                    <a:lnTo>
                      <a:pt x="2131" y="9354"/>
                    </a:lnTo>
                    <a:lnTo>
                      <a:pt x="2138" y="9302"/>
                    </a:lnTo>
                    <a:lnTo>
                      <a:pt x="2142" y="9255"/>
                    </a:lnTo>
                    <a:lnTo>
                      <a:pt x="2148" y="9216"/>
                    </a:lnTo>
                    <a:lnTo>
                      <a:pt x="2150" y="9187"/>
                    </a:lnTo>
                    <a:lnTo>
                      <a:pt x="2153" y="9170"/>
                    </a:lnTo>
                    <a:lnTo>
                      <a:pt x="2148" y="9137"/>
                    </a:lnTo>
                    <a:lnTo>
                      <a:pt x="2139" y="9079"/>
                    </a:lnTo>
                    <a:lnTo>
                      <a:pt x="2127" y="9001"/>
                    </a:lnTo>
                    <a:lnTo>
                      <a:pt x="2112" y="8917"/>
                    </a:lnTo>
                    <a:lnTo>
                      <a:pt x="2096" y="8831"/>
                    </a:lnTo>
                    <a:lnTo>
                      <a:pt x="2084" y="8755"/>
                    </a:lnTo>
                    <a:lnTo>
                      <a:pt x="2075" y="8697"/>
                    </a:lnTo>
                    <a:lnTo>
                      <a:pt x="2073" y="8666"/>
                    </a:lnTo>
                    <a:lnTo>
                      <a:pt x="2068" y="8638"/>
                    </a:lnTo>
                    <a:lnTo>
                      <a:pt x="2061" y="8589"/>
                    </a:lnTo>
                    <a:lnTo>
                      <a:pt x="2048" y="8529"/>
                    </a:lnTo>
                    <a:lnTo>
                      <a:pt x="2036" y="8463"/>
                    </a:lnTo>
                    <a:lnTo>
                      <a:pt x="2021" y="8399"/>
                    </a:lnTo>
                    <a:lnTo>
                      <a:pt x="2010" y="8344"/>
                    </a:lnTo>
                    <a:lnTo>
                      <a:pt x="2001" y="8306"/>
                    </a:lnTo>
                    <a:lnTo>
                      <a:pt x="1999" y="8293"/>
                    </a:lnTo>
                    <a:lnTo>
                      <a:pt x="2000" y="8277"/>
                    </a:lnTo>
                    <a:lnTo>
                      <a:pt x="2006" y="8238"/>
                    </a:lnTo>
                    <a:lnTo>
                      <a:pt x="2012" y="8182"/>
                    </a:lnTo>
                    <a:lnTo>
                      <a:pt x="2022" y="8117"/>
                    </a:lnTo>
                    <a:lnTo>
                      <a:pt x="2031" y="8047"/>
                    </a:lnTo>
                    <a:lnTo>
                      <a:pt x="2041" y="7983"/>
                    </a:lnTo>
                    <a:lnTo>
                      <a:pt x="2050" y="7931"/>
                    </a:lnTo>
                    <a:lnTo>
                      <a:pt x="2057" y="7900"/>
                    </a:lnTo>
                    <a:lnTo>
                      <a:pt x="2062" y="7868"/>
                    </a:lnTo>
                    <a:lnTo>
                      <a:pt x="2068" y="7821"/>
                    </a:lnTo>
                    <a:lnTo>
                      <a:pt x="2074" y="7763"/>
                    </a:lnTo>
                    <a:lnTo>
                      <a:pt x="2081" y="7702"/>
                    </a:lnTo>
                    <a:lnTo>
                      <a:pt x="2085" y="7642"/>
                    </a:lnTo>
                    <a:lnTo>
                      <a:pt x="2090" y="7592"/>
                    </a:lnTo>
                    <a:lnTo>
                      <a:pt x="2092" y="7557"/>
                    </a:lnTo>
                    <a:lnTo>
                      <a:pt x="2094" y="7545"/>
                    </a:lnTo>
                    <a:lnTo>
                      <a:pt x="2014" y="7258"/>
                    </a:lnTo>
                    <a:lnTo>
                      <a:pt x="1956" y="6989"/>
                    </a:lnTo>
                    <a:lnTo>
                      <a:pt x="1963" y="6693"/>
                    </a:lnTo>
                    <a:lnTo>
                      <a:pt x="1965" y="6526"/>
                    </a:lnTo>
                    <a:lnTo>
                      <a:pt x="1949" y="6394"/>
                    </a:lnTo>
                    <a:lnTo>
                      <a:pt x="1947" y="6386"/>
                    </a:lnTo>
                    <a:lnTo>
                      <a:pt x="1941" y="6368"/>
                    </a:lnTo>
                    <a:lnTo>
                      <a:pt x="1935" y="6338"/>
                    </a:lnTo>
                    <a:lnTo>
                      <a:pt x="1927" y="6302"/>
                    </a:lnTo>
                    <a:lnTo>
                      <a:pt x="1918" y="6257"/>
                    </a:lnTo>
                    <a:lnTo>
                      <a:pt x="1911" y="6210"/>
                    </a:lnTo>
                    <a:lnTo>
                      <a:pt x="1904" y="6161"/>
                    </a:lnTo>
                    <a:lnTo>
                      <a:pt x="1902" y="6112"/>
                    </a:lnTo>
                    <a:lnTo>
                      <a:pt x="1900" y="6066"/>
                    </a:lnTo>
                    <a:lnTo>
                      <a:pt x="1899" y="6020"/>
                    </a:lnTo>
                    <a:lnTo>
                      <a:pt x="1897" y="5973"/>
                    </a:lnTo>
                    <a:lnTo>
                      <a:pt x="1895" y="5928"/>
                    </a:lnTo>
                    <a:lnTo>
                      <a:pt x="1894" y="5886"/>
                    </a:lnTo>
                    <a:lnTo>
                      <a:pt x="1893" y="5846"/>
                    </a:lnTo>
                    <a:lnTo>
                      <a:pt x="1893" y="5813"/>
                    </a:lnTo>
                    <a:lnTo>
                      <a:pt x="1894" y="5786"/>
                    </a:lnTo>
                    <a:lnTo>
                      <a:pt x="1894" y="5771"/>
                    </a:lnTo>
                    <a:lnTo>
                      <a:pt x="1895" y="5755"/>
                    </a:lnTo>
                    <a:lnTo>
                      <a:pt x="1895" y="5738"/>
                    </a:lnTo>
                    <a:lnTo>
                      <a:pt x="1897" y="5722"/>
                    </a:lnTo>
                    <a:lnTo>
                      <a:pt x="1897" y="5703"/>
                    </a:lnTo>
                    <a:lnTo>
                      <a:pt x="1897" y="5683"/>
                    </a:lnTo>
                    <a:lnTo>
                      <a:pt x="1897" y="5663"/>
                    </a:lnTo>
                    <a:lnTo>
                      <a:pt x="1897" y="5644"/>
                    </a:lnTo>
                    <a:lnTo>
                      <a:pt x="1894" y="5587"/>
                    </a:lnTo>
                    <a:lnTo>
                      <a:pt x="1892" y="5528"/>
                    </a:lnTo>
                    <a:lnTo>
                      <a:pt x="1889" y="5471"/>
                    </a:lnTo>
                    <a:lnTo>
                      <a:pt x="1885" y="5418"/>
                    </a:lnTo>
                    <a:lnTo>
                      <a:pt x="1881" y="5371"/>
                    </a:lnTo>
                    <a:lnTo>
                      <a:pt x="1877" y="5335"/>
                    </a:lnTo>
                    <a:lnTo>
                      <a:pt x="1875" y="5311"/>
                    </a:lnTo>
                    <a:lnTo>
                      <a:pt x="1875" y="5303"/>
                    </a:lnTo>
                    <a:lnTo>
                      <a:pt x="1867" y="5042"/>
                    </a:lnTo>
                    <a:lnTo>
                      <a:pt x="1864" y="5002"/>
                    </a:lnTo>
                    <a:lnTo>
                      <a:pt x="1840" y="4488"/>
                    </a:lnTo>
                    <a:lnTo>
                      <a:pt x="1827" y="3954"/>
                    </a:lnTo>
                    <a:lnTo>
                      <a:pt x="1827" y="3952"/>
                    </a:lnTo>
                    <a:lnTo>
                      <a:pt x="1827" y="3946"/>
                    </a:lnTo>
                    <a:lnTo>
                      <a:pt x="1827" y="3937"/>
                    </a:lnTo>
                    <a:lnTo>
                      <a:pt x="1829" y="3928"/>
                    </a:lnTo>
                    <a:lnTo>
                      <a:pt x="1830" y="3915"/>
                    </a:lnTo>
                    <a:lnTo>
                      <a:pt x="1833" y="3902"/>
                    </a:lnTo>
                    <a:lnTo>
                      <a:pt x="1836" y="3887"/>
                    </a:lnTo>
                    <a:lnTo>
                      <a:pt x="1840" y="3872"/>
                    </a:lnTo>
                    <a:lnTo>
                      <a:pt x="1854" y="3822"/>
                    </a:lnTo>
                    <a:lnTo>
                      <a:pt x="1871" y="3760"/>
                    </a:lnTo>
                    <a:lnTo>
                      <a:pt x="1891" y="3688"/>
                    </a:lnTo>
                    <a:lnTo>
                      <a:pt x="1916" y="3611"/>
                    </a:lnTo>
                    <a:lnTo>
                      <a:pt x="1944" y="3528"/>
                    </a:lnTo>
                    <a:lnTo>
                      <a:pt x="1976" y="3445"/>
                    </a:lnTo>
                    <a:lnTo>
                      <a:pt x="2011" y="3363"/>
                    </a:lnTo>
                    <a:lnTo>
                      <a:pt x="2052" y="3286"/>
                    </a:lnTo>
                    <a:lnTo>
                      <a:pt x="2081" y="3222"/>
                    </a:lnTo>
                    <a:lnTo>
                      <a:pt x="2121" y="3142"/>
                    </a:lnTo>
                    <a:lnTo>
                      <a:pt x="2171" y="3048"/>
                    </a:lnTo>
                    <a:lnTo>
                      <a:pt x="2230" y="2945"/>
                    </a:lnTo>
                    <a:lnTo>
                      <a:pt x="2293" y="2830"/>
                    </a:lnTo>
                    <a:lnTo>
                      <a:pt x="2361" y="2711"/>
                    </a:lnTo>
                    <a:lnTo>
                      <a:pt x="2432" y="2588"/>
                    </a:lnTo>
                    <a:lnTo>
                      <a:pt x="2506" y="2465"/>
                    </a:lnTo>
                    <a:lnTo>
                      <a:pt x="2596" y="2309"/>
                    </a:lnTo>
                    <a:lnTo>
                      <a:pt x="2685" y="2154"/>
                    </a:lnTo>
                    <a:lnTo>
                      <a:pt x="2767" y="2002"/>
                    </a:lnTo>
                    <a:lnTo>
                      <a:pt x="2839" y="1856"/>
                    </a:lnTo>
                    <a:lnTo>
                      <a:pt x="2896" y="1720"/>
                    </a:lnTo>
                    <a:lnTo>
                      <a:pt x="2935" y="1602"/>
                    </a:lnTo>
                    <a:lnTo>
                      <a:pt x="2952" y="1501"/>
                    </a:lnTo>
                    <a:lnTo>
                      <a:pt x="2942" y="1426"/>
                    </a:lnTo>
                    <a:lnTo>
                      <a:pt x="2927" y="1394"/>
                    </a:lnTo>
                    <a:lnTo>
                      <a:pt x="2913" y="1364"/>
                    </a:lnTo>
                    <a:lnTo>
                      <a:pt x="2895" y="1331"/>
                    </a:lnTo>
                    <a:lnTo>
                      <a:pt x="2877" y="1299"/>
                    </a:lnTo>
                    <a:lnTo>
                      <a:pt x="2856" y="1264"/>
                    </a:lnTo>
                    <a:lnTo>
                      <a:pt x="2832" y="1229"/>
                    </a:lnTo>
                    <a:lnTo>
                      <a:pt x="2807" y="1193"/>
                    </a:lnTo>
                    <a:lnTo>
                      <a:pt x="2780" y="1157"/>
                    </a:lnTo>
                    <a:lnTo>
                      <a:pt x="2698" y="1047"/>
                    </a:lnTo>
                    <a:lnTo>
                      <a:pt x="2616" y="931"/>
                    </a:lnTo>
                    <a:lnTo>
                      <a:pt x="2536" y="808"/>
                    </a:lnTo>
                    <a:lnTo>
                      <a:pt x="2457" y="684"/>
                    </a:lnTo>
                    <a:lnTo>
                      <a:pt x="2379" y="559"/>
                    </a:lnTo>
                    <a:lnTo>
                      <a:pt x="2308" y="439"/>
                    </a:lnTo>
                    <a:lnTo>
                      <a:pt x="2240" y="323"/>
                    </a:lnTo>
                    <a:lnTo>
                      <a:pt x="2180" y="218"/>
                    </a:lnTo>
                    <a:lnTo>
                      <a:pt x="2158" y="186"/>
                    </a:lnTo>
                    <a:lnTo>
                      <a:pt x="2132" y="158"/>
                    </a:lnTo>
                    <a:lnTo>
                      <a:pt x="2101" y="132"/>
                    </a:lnTo>
                    <a:lnTo>
                      <a:pt x="2067" y="111"/>
                    </a:lnTo>
                    <a:lnTo>
                      <a:pt x="2028" y="90"/>
                    </a:lnTo>
                    <a:lnTo>
                      <a:pt x="1986" y="72"/>
                    </a:lnTo>
                    <a:lnTo>
                      <a:pt x="1940" y="55"/>
                    </a:lnTo>
                    <a:lnTo>
                      <a:pt x="1892" y="42"/>
                    </a:lnTo>
                    <a:lnTo>
                      <a:pt x="1706" y="9"/>
                    </a:lnTo>
                    <a:lnTo>
                      <a:pt x="1496" y="0"/>
                    </a:lnTo>
                    <a:lnTo>
                      <a:pt x="1277" y="6"/>
                    </a:lnTo>
                    <a:lnTo>
                      <a:pt x="1063" y="28"/>
                    </a:lnTo>
                    <a:lnTo>
                      <a:pt x="867" y="55"/>
                    </a:lnTo>
                    <a:lnTo>
                      <a:pt x="702" y="86"/>
                    </a:lnTo>
                    <a:lnTo>
                      <a:pt x="583" y="115"/>
                    </a:lnTo>
                    <a:lnTo>
                      <a:pt x="523" y="138"/>
                    </a:lnTo>
                    <a:close/>
                  </a:path>
                </a:pathLst>
              </a:custGeom>
              <a:solidFill>
                <a:srgbClr val="FFB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6" name="Freeform 86"/>
              <p:cNvSpPr>
                <a:spLocks/>
              </p:cNvSpPr>
              <p:nvPr/>
            </p:nvSpPr>
            <p:spPr bwMode="auto">
              <a:xfrm>
                <a:off x="4637" y="1149"/>
                <a:ext cx="566" cy="2519"/>
              </a:xfrm>
              <a:custGeom>
                <a:avLst/>
                <a:gdLst>
                  <a:gd name="T0" fmla="*/ 1 w 2743"/>
                  <a:gd name="T1" fmla="*/ 1 h 13654"/>
                  <a:gd name="T2" fmla="*/ 0 w 2743"/>
                  <a:gd name="T3" fmla="*/ 2 h 13654"/>
                  <a:gd name="T4" fmla="*/ 0 w 2743"/>
                  <a:gd name="T5" fmla="*/ 3 h 13654"/>
                  <a:gd name="T6" fmla="*/ 0 w 2743"/>
                  <a:gd name="T7" fmla="*/ 4 h 13654"/>
                  <a:gd name="T8" fmla="*/ 0 w 2743"/>
                  <a:gd name="T9" fmla="*/ 4 h 13654"/>
                  <a:gd name="T10" fmla="*/ 1 w 2743"/>
                  <a:gd name="T11" fmla="*/ 5 h 13654"/>
                  <a:gd name="T12" fmla="*/ 1 w 2743"/>
                  <a:gd name="T13" fmla="*/ 6 h 13654"/>
                  <a:gd name="T14" fmla="*/ 1 w 2743"/>
                  <a:gd name="T15" fmla="*/ 7 h 13654"/>
                  <a:gd name="T16" fmla="*/ 1 w 2743"/>
                  <a:gd name="T17" fmla="*/ 8 h 13654"/>
                  <a:gd name="T18" fmla="*/ 1 w 2743"/>
                  <a:gd name="T19" fmla="*/ 8 h 13654"/>
                  <a:gd name="T20" fmla="*/ 1 w 2743"/>
                  <a:gd name="T21" fmla="*/ 8 h 13654"/>
                  <a:gd name="T22" fmla="*/ 2 w 2743"/>
                  <a:gd name="T23" fmla="*/ 8 h 13654"/>
                  <a:gd name="T24" fmla="*/ 2 w 2743"/>
                  <a:gd name="T25" fmla="*/ 9 h 13654"/>
                  <a:gd name="T26" fmla="*/ 2 w 2743"/>
                  <a:gd name="T27" fmla="*/ 10 h 13654"/>
                  <a:gd name="T28" fmla="*/ 2 w 2743"/>
                  <a:gd name="T29" fmla="*/ 12 h 13654"/>
                  <a:gd name="T30" fmla="*/ 3 w 2743"/>
                  <a:gd name="T31" fmla="*/ 14 h 13654"/>
                  <a:gd name="T32" fmla="*/ 3 w 2743"/>
                  <a:gd name="T33" fmla="*/ 14 h 13654"/>
                  <a:gd name="T34" fmla="*/ 3 w 2743"/>
                  <a:gd name="T35" fmla="*/ 15 h 13654"/>
                  <a:gd name="T36" fmla="*/ 2 w 2743"/>
                  <a:gd name="T37" fmla="*/ 15 h 13654"/>
                  <a:gd name="T38" fmla="*/ 2 w 2743"/>
                  <a:gd name="T39" fmla="*/ 15 h 13654"/>
                  <a:gd name="T40" fmla="*/ 2 w 2743"/>
                  <a:gd name="T41" fmla="*/ 15 h 13654"/>
                  <a:gd name="T42" fmla="*/ 2 w 2743"/>
                  <a:gd name="T43" fmla="*/ 15 h 13654"/>
                  <a:gd name="T44" fmla="*/ 2 w 2743"/>
                  <a:gd name="T45" fmla="*/ 15 h 13654"/>
                  <a:gd name="T46" fmla="*/ 2 w 2743"/>
                  <a:gd name="T47" fmla="*/ 16 h 13654"/>
                  <a:gd name="T48" fmla="*/ 3 w 2743"/>
                  <a:gd name="T49" fmla="*/ 16 h 13654"/>
                  <a:gd name="T50" fmla="*/ 3 w 2743"/>
                  <a:gd name="T51" fmla="*/ 16 h 13654"/>
                  <a:gd name="T52" fmla="*/ 4 w 2743"/>
                  <a:gd name="T53" fmla="*/ 15 h 13654"/>
                  <a:gd name="T54" fmla="*/ 4 w 2743"/>
                  <a:gd name="T55" fmla="*/ 15 h 13654"/>
                  <a:gd name="T56" fmla="*/ 4 w 2743"/>
                  <a:gd name="T57" fmla="*/ 15 h 13654"/>
                  <a:gd name="T58" fmla="*/ 4 w 2743"/>
                  <a:gd name="T59" fmla="*/ 15 h 13654"/>
                  <a:gd name="T60" fmla="*/ 5 w 2743"/>
                  <a:gd name="T61" fmla="*/ 15 h 13654"/>
                  <a:gd name="T62" fmla="*/ 4 w 2743"/>
                  <a:gd name="T63" fmla="*/ 14 h 13654"/>
                  <a:gd name="T64" fmla="*/ 4 w 2743"/>
                  <a:gd name="T65" fmla="*/ 14 h 13654"/>
                  <a:gd name="T66" fmla="*/ 4 w 2743"/>
                  <a:gd name="T67" fmla="*/ 13 h 13654"/>
                  <a:gd name="T68" fmla="*/ 4 w 2743"/>
                  <a:gd name="T69" fmla="*/ 13 h 13654"/>
                  <a:gd name="T70" fmla="*/ 4 w 2743"/>
                  <a:gd name="T71" fmla="*/ 13 h 13654"/>
                  <a:gd name="T72" fmla="*/ 4 w 2743"/>
                  <a:gd name="T73" fmla="*/ 13 h 13654"/>
                  <a:gd name="T74" fmla="*/ 4 w 2743"/>
                  <a:gd name="T75" fmla="*/ 12 h 13654"/>
                  <a:gd name="T76" fmla="*/ 4 w 2743"/>
                  <a:gd name="T77" fmla="*/ 12 h 13654"/>
                  <a:gd name="T78" fmla="*/ 4 w 2743"/>
                  <a:gd name="T79" fmla="*/ 12 h 13654"/>
                  <a:gd name="T80" fmla="*/ 4 w 2743"/>
                  <a:gd name="T81" fmla="*/ 11 h 13654"/>
                  <a:gd name="T82" fmla="*/ 4 w 2743"/>
                  <a:gd name="T83" fmla="*/ 11 h 13654"/>
                  <a:gd name="T84" fmla="*/ 4 w 2743"/>
                  <a:gd name="T85" fmla="*/ 11 h 13654"/>
                  <a:gd name="T86" fmla="*/ 4 w 2743"/>
                  <a:gd name="T87" fmla="*/ 11 h 13654"/>
                  <a:gd name="T88" fmla="*/ 4 w 2743"/>
                  <a:gd name="T89" fmla="*/ 10 h 13654"/>
                  <a:gd name="T90" fmla="*/ 4 w 2743"/>
                  <a:gd name="T91" fmla="*/ 10 h 13654"/>
                  <a:gd name="T92" fmla="*/ 4 w 2743"/>
                  <a:gd name="T93" fmla="*/ 9 h 13654"/>
                  <a:gd name="T94" fmla="*/ 4 w 2743"/>
                  <a:gd name="T95" fmla="*/ 9 h 13654"/>
                  <a:gd name="T96" fmla="*/ 4 w 2743"/>
                  <a:gd name="T97" fmla="*/ 7 h 13654"/>
                  <a:gd name="T98" fmla="*/ 3 w 2743"/>
                  <a:gd name="T99" fmla="*/ 7 h 13654"/>
                  <a:gd name="T100" fmla="*/ 3 w 2743"/>
                  <a:gd name="T101" fmla="*/ 7 h 13654"/>
                  <a:gd name="T102" fmla="*/ 3 w 2743"/>
                  <a:gd name="T103" fmla="*/ 7 h 13654"/>
                  <a:gd name="T104" fmla="*/ 3 w 2743"/>
                  <a:gd name="T105" fmla="*/ 6 h 13654"/>
                  <a:gd name="T106" fmla="*/ 3 w 2743"/>
                  <a:gd name="T107" fmla="*/ 5 h 13654"/>
                  <a:gd name="T108" fmla="*/ 3 w 2743"/>
                  <a:gd name="T109" fmla="*/ 5 h 13654"/>
                  <a:gd name="T110" fmla="*/ 3 w 2743"/>
                  <a:gd name="T111" fmla="*/ 4 h 13654"/>
                  <a:gd name="T112" fmla="*/ 4 w 2743"/>
                  <a:gd name="T113" fmla="*/ 3 h 13654"/>
                  <a:gd name="T114" fmla="*/ 5 w 2743"/>
                  <a:gd name="T115" fmla="*/ 2 h 13654"/>
                  <a:gd name="T116" fmla="*/ 5 w 2743"/>
                  <a:gd name="T117" fmla="*/ 2 h 13654"/>
                  <a:gd name="T118" fmla="*/ 5 w 2743"/>
                  <a:gd name="T119" fmla="*/ 1 h 13654"/>
                  <a:gd name="T120" fmla="*/ 4 w 2743"/>
                  <a:gd name="T121" fmla="*/ 0 h 13654"/>
                  <a:gd name="T122" fmla="*/ 4 w 2743"/>
                  <a:gd name="T123" fmla="*/ 0 h 13654"/>
                  <a:gd name="T124" fmla="*/ 1 w 2743"/>
                  <a:gd name="T125" fmla="*/ 0 h 1365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43" h="13654">
                    <a:moveTo>
                      <a:pt x="531" y="127"/>
                    </a:moveTo>
                    <a:lnTo>
                      <a:pt x="528" y="220"/>
                    </a:lnTo>
                    <a:lnTo>
                      <a:pt x="508" y="356"/>
                    </a:lnTo>
                    <a:lnTo>
                      <a:pt x="474" y="520"/>
                    </a:lnTo>
                    <a:lnTo>
                      <a:pt x="435" y="701"/>
                    </a:lnTo>
                    <a:lnTo>
                      <a:pt x="391" y="884"/>
                    </a:lnTo>
                    <a:lnTo>
                      <a:pt x="351" y="1057"/>
                    </a:lnTo>
                    <a:lnTo>
                      <a:pt x="320" y="1207"/>
                    </a:lnTo>
                    <a:lnTo>
                      <a:pt x="302" y="1322"/>
                    </a:lnTo>
                    <a:lnTo>
                      <a:pt x="284" y="1420"/>
                    </a:lnTo>
                    <a:lnTo>
                      <a:pt x="257" y="1532"/>
                    </a:lnTo>
                    <a:lnTo>
                      <a:pt x="222" y="1649"/>
                    </a:lnTo>
                    <a:lnTo>
                      <a:pt x="185" y="1770"/>
                    </a:lnTo>
                    <a:lnTo>
                      <a:pt x="147" y="1887"/>
                    </a:lnTo>
                    <a:lnTo>
                      <a:pt x="113" y="1997"/>
                    </a:lnTo>
                    <a:lnTo>
                      <a:pt x="86" y="2096"/>
                    </a:lnTo>
                    <a:lnTo>
                      <a:pt x="71" y="2178"/>
                    </a:lnTo>
                    <a:lnTo>
                      <a:pt x="58" y="2258"/>
                    </a:lnTo>
                    <a:lnTo>
                      <a:pt x="46" y="2356"/>
                    </a:lnTo>
                    <a:lnTo>
                      <a:pt x="34" y="2465"/>
                    </a:lnTo>
                    <a:lnTo>
                      <a:pt x="21" y="2579"/>
                    </a:lnTo>
                    <a:lnTo>
                      <a:pt x="10" y="2690"/>
                    </a:lnTo>
                    <a:lnTo>
                      <a:pt x="3" y="2793"/>
                    </a:lnTo>
                    <a:lnTo>
                      <a:pt x="0" y="2882"/>
                    </a:lnTo>
                    <a:lnTo>
                      <a:pt x="3" y="2951"/>
                    </a:lnTo>
                    <a:lnTo>
                      <a:pt x="12" y="3017"/>
                    </a:lnTo>
                    <a:lnTo>
                      <a:pt x="28" y="3102"/>
                    </a:lnTo>
                    <a:lnTo>
                      <a:pt x="49" y="3198"/>
                    </a:lnTo>
                    <a:lnTo>
                      <a:pt x="74" y="3299"/>
                    </a:lnTo>
                    <a:lnTo>
                      <a:pt x="99" y="3397"/>
                    </a:lnTo>
                    <a:lnTo>
                      <a:pt x="125" y="3487"/>
                    </a:lnTo>
                    <a:lnTo>
                      <a:pt x="147" y="3562"/>
                    </a:lnTo>
                    <a:lnTo>
                      <a:pt x="166" y="3617"/>
                    </a:lnTo>
                    <a:lnTo>
                      <a:pt x="183" y="3673"/>
                    </a:lnTo>
                    <a:lnTo>
                      <a:pt x="204" y="3758"/>
                    </a:lnTo>
                    <a:lnTo>
                      <a:pt x="227" y="3862"/>
                    </a:lnTo>
                    <a:lnTo>
                      <a:pt x="249" y="3977"/>
                    </a:lnTo>
                    <a:lnTo>
                      <a:pt x="268" y="4095"/>
                    </a:lnTo>
                    <a:lnTo>
                      <a:pt x="285" y="4210"/>
                    </a:lnTo>
                    <a:lnTo>
                      <a:pt x="296" y="4310"/>
                    </a:lnTo>
                    <a:lnTo>
                      <a:pt x="302" y="4391"/>
                    </a:lnTo>
                    <a:lnTo>
                      <a:pt x="304" y="4474"/>
                    </a:lnTo>
                    <a:lnTo>
                      <a:pt x="312" y="4588"/>
                    </a:lnTo>
                    <a:lnTo>
                      <a:pt x="323" y="4721"/>
                    </a:lnTo>
                    <a:lnTo>
                      <a:pt x="337" y="4862"/>
                    </a:lnTo>
                    <a:lnTo>
                      <a:pt x="350" y="4997"/>
                    </a:lnTo>
                    <a:lnTo>
                      <a:pt x="364" y="5119"/>
                    </a:lnTo>
                    <a:lnTo>
                      <a:pt x="375" y="5214"/>
                    </a:lnTo>
                    <a:lnTo>
                      <a:pt x="383" y="5273"/>
                    </a:lnTo>
                    <a:lnTo>
                      <a:pt x="393" y="5333"/>
                    </a:lnTo>
                    <a:lnTo>
                      <a:pt x="414" y="5433"/>
                    </a:lnTo>
                    <a:lnTo>
                      <a:pt x="441" y="5559"/>
                    </a:lnTo>
                    <a:lnTo>
                      <a:pt x="473" y="5700"/>
                    </a:lnTo>
                    <a:lnTo>
                      <a:pt x="504" y="5840"/>
                    </a:lnTo>
                    <a:lnTo>
                      <a:pt x="533" y="5967"/>
                    </a:lnTo>
                    <a:lnTo>
                      <a:pt x="557" y="6067"/>
                    </a:lnTo>
                    <a:lnTo>
                      <a:pt x="574" y="6129"/>
                    </a:lnTo>
                    <a:lnTo>
                      <a:pt x="586" y="6174"/>
                    </a:lnTo>
                    <a:lnTo>
                      <a:pt x="604" y="6236"/>
                    </a:lnTo>
                    <a:lnTo>
                      <a:pt x="625" y="6309"/>
                    </a:lnTo>
                    <a:lnTo>
                      <a:pt x="651" y="6389"/>
                    </a:lnTo>
                    <a:lnTo>
                      <a:pt x="676" y="6466"/>
                    </a:lnTo>
                    <a:lnTo>
                      <a:pt x="702" y="6536"/>
                    </a:lnTo>
                    <a:lnTo>
                      <a:pt x="727" y="6592"/>
                    </a:lnTo>
                    <a:lnTo>
                      <a:pt x="749" y="6631"/>
                    </a:lnTo>
                    <a:lnTo>
                      <a:pt x="768" y="6651"/>
                    </a:lnTo>
                    <a:lnTo>
                      <a:pt x="786" y="6668"/>
                    </a:lnTo>
                    <a:lnTo>
                      <a:pt x="802" y="6680"/>
                    </a:lnTo>
                    <a:lnTo>
                      <a:pt x="816" y="6695"/>
                    </a:lnTo>
                    <a:lnTo>
                      <a:pt x="828" y="6711"/>
                    </a:lnTo>
                    <a:lnTo>
                      <a:pt x="837" y="6736"/>
                    </a:lnTo>
                    <a:lnTo>
                      <a:pt x="842" y="6771"/>
                    </a:lnTo>
                    <a:lnTo>
                      <a:pt x="844" y="6820"/>
                    </a:lnTo>
                    <a:lnTo>
                      <a:pt x="844" y="6881"/>
                    </a:lnTo>
                    <a:lnTo>
                      <a:pt x="847" y="6951"/>
                    </a:lnTo>
                    <a:lnTo>
                      <a:pt x="849" y="7025"/>
                    </a:lnTo>
                    <a:lnTo>
                      <a:pt x="855" y="7099"/>
                    </a:lnTo>
                    <a:lnTo>
                      <a:pt x="859" y="7166"/>
                    </a:lnTo>
                    <a:lnTo>
                      <a:pt x="867" y="7225"/>
                    </a:lnTo>
                    <a:lnTo>
                      <a:pt x="875" y="7268"/>
                    </a:lnTo>
                    <a:lnTo>
                      <a:pt x="886" y="7296"/>
                    </a:lnTo>
                    <a:lnTo>
                      <a:pt x="896" y="7312"/>
                    </a:lnTo>
                    <a:lnTo>
                      <a:pt x="907" y="7330"/>
                    </a:lnTo>
                    <a:lnTo>
                      <a:pt x="919" y="7347"/>
                    </a:lnTo>
                    <a:lnTo>
                      <a:pt x="930" y="7365"/>
                    </a:lnTo>
                    <a:lnTo>
                      <a:pt x="939" y="7380"/>
                    </a:lnTo>
                    <a:lnTo>
                      <a:pt x="947" y="7393"/>
                    </a:lnTo>
                    <a:lnTo>
                      <a:pt x="951" y="7401"/>
                    </a:lnTo>
                    <a:lnTo>
                      <a:pt x="953" y="7404"/>
                    </a:lnTo>
                    <a:lnTo>
                      <a:pt x="928" y="7597"/>
                    </a:lnTo>
                    <a:lnTo>
                      <a:pt x="911" y="7797"/>
                    </a:lnTo>
                    <a:lnTo>
                      <a:pt x="899" y="7993"/>
                    </a:lnTo>
                    <a:lnTo>
                      <a:pt x="896" y="8176"/>
                    </a:lnTo>
                    <a:lnTo>
                      <a:pt x="894" y="8334"/>
                    </a:lnTo>
                    <a:lnTo>
                      <a:pt x="896" y="8460"/>
                    </a:lnTo>
                    <a:lnTo>
                      <a:pt x="897" y="8542"/>
                    </a:lnTo>
                    <a:lnTo>
                      <a:pt x="899" y="8572"/>
                    </a:lnTo>
                    <a:lnTo>
                      <a:pt x="960" y="8940"/>
                    </a:lnTo>
                    <a:lnTo>
                      <a:pt x="1023" y="9274"/>
                    </a:lnTo>
                    <a:lnTo>
                      <a:pt x="1081" y="9566"/>
                    </a:lnTo>
                    <a:lnTo>
                      <a:pt x="1136" y="9814"/>
                    </a:lnTo>
                    <a:lnTo>
                      <a:pt x="1182" y="10012"/>
                    </a:lnTo>
                    <a:lnTo>
                      <a:pt x="1219" y="10160"/>
                    </a:lnTo>
                    <a:lnTo>
                      <a:pt x="1243" y="10252"/>
                    </a:lnTo>
                    <a:lnTo>
                      <a:pt x="1252" y="10283"/>
                    </a:lnTo>
                    <a:lnTo>
                      <a:pt x="1497" y="11246"/>
                    </a:lnTo>
                    <a:lnTo>
                      <a:pt x="1543" y="11420"/>
                    </a:lnTo>
                    <a:lnTo>
                      <a:pt x="1582" y="11570"/>
                    </a:lnTo>
                    <a:lnTo>
                      <a:pt x="1615" y="11697"/>
                    </a:lnTo>
                    <a:lnTo>
                      <a:pt x="1642" y="11803"/>
                    </a:lnTo>
                    <a:lnTo>
                      <a:pt x="1661" y="11891"/>
                    </a:lnTo>
                    <a:lnTo>
                      <a:pt x="1675" y="11964"/>
                    </a:lnTo>
                    <a:lnTo>
                      <a:pt x="1683" y="12023"/>
                    </a:lnTo>
                    <a:lnTo>
                      <a:pt x="1687" y="12075"/>
                    </a:lnTo>
                    <a:lnTo>
                      <a:pt x="1687" y="12122"/>
                    </a:lnTo>
                    <a:lnTo>
                      <a:pt x="1687" y="12172"/>
                    </a:lnTo>
                    <a:lnTo>
                      <a:pt x="1687" y="12221"/>
                    </a:lnTo>
                    <a:lnTo>
                      <a:pt x="1687" y="12269"/>
                    </a:lnTo>
                    <a:lnTo>
                      <a:pt x="1687" y="12310"/>
                    </a:lnTo>
                    <a:lnTo>
                      <a:pt x="1687" y="12343"/>
                    </a:lnTo>
                    <a:lnTo>
                      <a:pt x="1687" y="12365"/>
                    </a:lnTo>
                    <a:lnTo>
                      <a:pt x="1687" y="12374"/>
                    </a:lnTo>
                    <a:lnTo>
                      <a:pt x="1619" y="12456"/>
                    </a:lnTo>
                    <a:lnTo>
                      <a:pt x="1563" y="12523"/>
                    </a:lnTo>
                    <a:lnTo>
                      <a:pt x="1515" y="12577"/>
                    </a:lnTo>
                    <a:lnTo>
                      <a:pt x="1475" y="12622"/>
                    </a:lnTo>
                    <a:lnTo>
                      <a:pt x="1443" y="12657"/>
                    </a:lnTo>
                    <a:lnTo>
                      <a:pt x="1418" y="12687"/>
                    </a:lnTo>
                    <a:lnTo>
                      <a:pt x="1400" y="12713"/>
                    </a:lnTo>
                    <a:lnTo>
                      <a:pt x="1388" y="12740"/>
                    </a:lnTo>
                    <a:lnTo>
                      <a:pt x="1378" y="12763"/>
                    </a:lnTo>
                    <a:lnTo>
                      <a:pt x="1368" y="12785"/>
                    </a:lnTo>
                    <a:lnTo>
                      <a:pt x="1358" y="12803"/>
                    </a:lnTo>
                    <a:lnTo>
                      <a:pt x="1351" y="12820"/>
                    </a:lnTo>
                    <a:lnTo>
                      <a:pt x="1343" y="12832"/>
                    </a:lnTo>
                    <a:lnTo>
                      <a:pt x="1339" y="12841"/>
                    </a:lnTo>
                    <a:lnTo>
                      <a:pt x="1334" y="12846"/>
                    </a:lnTo>
                    <a:lnTo>
                      <a:pt x="1334" y="12849"/>
                    </a:lnTo>
                    <a:lnTo>
                      <a:pt x="1259" y="12933"/>
                    </a:lnTo>
                    <a:lnTo>
                      <a:pt x="1198" y="12998"/>
                    </a:lnTo>
                    <a:lnTo>
                      <a:pt x="1148" y="13045"/>
                    </a:lnTo>
                    <a:lnTo>
                      <a:pt x="1107" y="13079"/>
                    </a:lnTo>
                    <a:lnTo>
                      <a:pt x="1072" y="13102"/>
                    </a:lnTo>
                    <a:lnTo>
                      <a:pt x="1044" y="13119"/>
                    </a:lnTo>
                    <a:lnTo>
                      <a:pt x="1018" y="13133"/>
                    </a:lnTo>
                    <a:lnTo>
                      <a:pt x="994" y="13147"/>
                    </a:lnTo>
                    <a:lnTo>
                      <a:pt x="970" y="13161"/>
                    </a:lnTo>
                    <a:lnTo>
                      <a:pt x="950" y="13175"/>
                    </a:lnTo>
                    <a:lnTo>
                      <a:pt x="932" y="13188"/>
                    </a:lnTo>
                    <a:lnTo>
                      <a:pt x="917" y="13201"/>
                    </a:lnTo>
                    <a:lnTo>
                      <a:pt x="904" y="13214"/>
                    </a:lnTo>
                    <a:lnTo>
                      <a:pt x="893" y="13226"/>
                    </a:lnTo>
                    <a:lnTo>
                      <a:pt x="883" y="13239"/>
                    </a:lnTo>
                    <a:lnTo>
                      <a:pt x="872" y="13255"/>
                    </a:lnTo>
                    <a:lnTo>
                      <a:pt x="862" y="13274"/>
                    </a:lnTo>
                    <a:lnTo>
                      <a:pt x="858" y="13303"/>
                    </a:lnTo>
                    <a:lnTo>
                      <a:pt x="855" y="13336"/>
                    </a:lnTo>
                    <a:lnTo>
                      <a:pt x="855" y="13372"/>
                    </a:lnTo>
                    <a:lnTo>
                      <a:pt x="855" y="13405"/>
                    </a:lnTo>
                    <a:lnTo>
                      <a:pt x="856" y="13433"/>
                    </a:lnTo>
                    <a:lnTo>
                      <a:pt x="857" y="13452"/>
                    </a:lnTo>
                    <a:lnTo>
                      <a:pt x="858" y="13460"/>
                    </a:lnTo>
                    <a:lnTo>
                      <a:pt x="913" y="13473"/>
                    </a:lnTo>
                    <a:lnTo>
                      <a:pt x="994" y="13473"/>
                    </a:lnTo>
                    <a:lnTo>
                      <a:pt x="1021" y="13527"/>
                    </a:lnTo>
                    <a:lnTo>
                      <a:pt x="1144" y="13540"/>
                    </a:lnTo>
                    <a:lnTo>
                      <a:pt x="1252" y="13622"/>
                    </a:lnTo>
                    <a:lnTo>
                      <a:pt x="1374" y="13554"/>
                    </a:lnTo>
                    <a:lnTo>
                      <a:pt x="1428" y="13527"/>
                    </a:lnTo>
                    <a:lnTo>
                      <a:pt x="1473" y="13575"/>
                    </a:lnTo>
                    <a:lnTo>
                      <a:pt x="1511" y="13611"/>
                    </a:lnTo>
                    <a:lnTo>
                      <a:pt x="1543" y="13636"/>
                    </a:lnTo>
                    <a:lnTo>
                      <a:pt x="1571" y="13650"/>
                    </a:lnTo>
                    <a:lnTo>
                      <a:pt x="1595" y="13654"/>
                    </a:lnTo>
                    <a:lnTo>
                      <a:pt x="1618" y="13650"/>
                    </a:lnTo>
                    <a:lnTo>
                      <a:pt x="1644" y="13639"/>
                    </a:lnTo>
                    <a:lnTo>
                      <a:pt x="1673" y="13622"/>
                    </a:lnTo>
                    <a:lnTo>
                      <a:pt x="1702" y="13601"/>
                    </a:lnTo>
                    <a:lnTo>
                      <a:pt x="1730" y="13583"/>
                    </a:lnTo>
                    <a:lnTo>
                      <a:pt x="1755" y="13566"/>
                    </a:lnTo>
                    <a:lnTo>
                      <a:pt x="1778" y="13554"/>
                    </a:lnTo>
                    <a:lnTo>
                      <a:pt x="1796" y="13541"/>
                    </a:lnTo>
                    <a:lnTo>
                      <a:pt x="1810" y="13534"/>
                    </a:lnTo>
                    <a:lnTo>
                      <a:pt x="1819" y="13528"/>
                    </a:lnTo>
                    <a:lnTo>
                      <a:pt x="1822" y="13527"/>
                    </a:lnTo>
                    <a:lnTo>
                      <a:pt x="1877" y="13391"/>
                    </a:lnTo>
                    <a:lnTo>
                      <a:pt x="1928" y="13382"/>
                    </a:lnTo>
                    <a:lnTo>
                      <a:pt x="1971" y="13369"/>
                    </a:lnTo>
                    <a:lnTo>
                      <a:pt x="2006" y="13352"/>
                    </a:lnTo>
                    <a:lnTo>
                      <a:pt x="2035" y="13333"/>
                    </a:lnTo>
                    <a:lnTo>
                      <a:pt x="2055" y="13311"/>
                    </a:lnTo>
                    <a:lnTo>
                      <a:pt x="2070" y="13291"/>
                    </a:lnTo>
                    <a:lnTo>
                      <a:pt x="2077" y="13271"/>
                    </a:lnTo>
                    <a:lnTo>
                      <a:pt x="2081" y="13255"/>
                    </a:lnTo>
                    <a:lnTo>
                      <a:pt x="2078" y="13237"/>
                    </a:lnTo>
                    <a:lnTo>
                      <a:pt x="2077" y="13217"/>
                    </a:lnTo>
                    <a:lnTo>
                      <a:pt x="2076" y="13195"/>
                    </a:lnTo>
                    <a:lnTo>
                      <a:pt x="2080" y="13172"/>
                    </a:lnTo>
                    <a:lnTo>
                      <a:pt x="2087" y="13152"/>
                    </a:lnTo>
                    <a:lnTo>
                      <a:pt x="2102" y="13135"/>
                    </a:lnTo>
                    <a:lnTo>
                      <a:pt x="2126" y="13124"/>
                    </a:lnTo>
                    <a:lnTo>
                      <a:pt x="2162" y="13120"/>
                    </a:lnTo>
                    <a:lnTo>
                      <a:pt x="2201" y="13122"/>
                    </a:lnTo>
                    <a:lnTo>
                      <a:pt x="2241" y="13127"/>
                    </a:lnTo>
                    <a:lnTo>
                      <a:pt x="2281" y="13134"/>
                    </a:lnTo>
                    <a:lnTo>
                      <a:pt x="2319" y="13141"/>
                    </a:lnTo>
                    <a:lnTo>
                      <a:pt x="2354" y="13143"/>
                    </a:lnTo>
                    <a:lnTo>
                      <a:pt x="2387" y="13143"/>
                    </a:lnTo>
                    <a:lnTo>
                      <a:pt x="2419" y="13135"/>
                    </a:lnTo>
                    <a:lnTo>
                      <a:pt x="2447" y="13120"/>
                    </a:lnTo>
                    <a:lnTo>
                      <a:pt x="2469" y="13096"/>
                    </a:lnTo>
                    <a:lnTo>
                      <a:pt x="2489" y="13069"/>
                    </a:lnTo>
                    <a:lnTo>
                      <a:pt x="2506" y="13040"/>
                    </a:lnTo>
                    <a:lnTo>
                      <a:pt x="2520" y="13010"/>
                    </a:lnTo>
                    <a:lnTo>
                      <a:pt x="2530" y="12983"/>
                    </a:lnTo>
                    <a:lnTo>
                      <a:pt x="2537" y="12962"/>
                    </a:lnTo>
                    <a:lnTo>
                      <a:pt x="2540" y="12948"/>
                    </a:lnTo>
                    <a:lnTo>
                      <a:pt x="2542" y="12943"/>
                    </a:lnTo>
                    <a:lnTo>
                      <a:pt x="2515" y="12671"/>
                    </a:lnTo>
                    <a:lnTo>
                      <a:pt x="2383" y="12569"/>
                    </a:lnTo>
                    <a:lnTo>
                      <a:pt x="2300" y="12451"/>
                    </a:lnTo>
                    <a:lnTo>
                      <a:pt x="2327" y="12387"/>
                    </a:lnTo>
                    <a:lnTo>
                      <a:pt x="2293" y="12250"/>
                    </a:lnTo>
                    <a:lnTo>
                      <a:pt x="2173" y="12057"/>
                    </a:lnTo>
                    <a:lnTo>
                      <a:pt x="2182" y="11898"/>
                    </a:lnTo>
                    <a:lnTo>
                      <a:pt x="2181" y="11895"/>
                    </a:lnTo>
                    <a:lnTo>
                      <a:pt x="2181" y="11891"/>
                    </a:lnTo>
                    <a:lnTo>
                      <a:pt x="2181" y="11882"/>
                    </a:lnTo>
                    <a:lnTo>
                      <a:pt x="2181" y="11870"/>
                    </a:lnTo>
                    <a:lnTo>
                      <a:pt x="2180" y="11852"/>
                    </a:lnTo>
                    <a:lnTo>
                      <a:pt x="2180" y="11828"/>
                    </a:lnTo>
                    <a:lnTo>
                      <a:pt x="2180" y="11798"/>
                    </a:lnTo>
                    <a:lnTo>
                      <a:pt x="2180" y="11762"/>
                    </a:lnTo>
                    <a:lnTo>
                      <a:pt x="2178" y="11748"/>
                    </a:lnTo>
                    <a:lnTo>
                      <a:pt x="2177" y="11735"/>
                    </a:lnTo>
                    <a:lnTo>
                      <a:pt x="2176" y="11719"/>
                    </a:lnTo>
                    <a:lnTo>
                      <a:pt x="2175" y="11702"/>
                    </a:lnTo>
                    <a:lnTo>
                      <a:pt x="2173" y="11681"/>
                    </a:lnTo>
                    <a:lnTo>
                      <a:pt x="2172" y="11659"/>
                    </a:lnTo>
                    <a:lnTo>
                      <a:pt x="2171" y="11632"/>
                    </a:lnTo>
                    <a:lnTo>
                      <a:pt x="2171" y="11602"/>
                    </a:lnTo>
                    <a:lnTo>
                      <a:pt x="2168" y="11551"/>
                    </a:lnTo>
                    <a:lnTo>
                      <a:pt x="2165" y="11498"/>
                    </a:lnTo>
                    <a:lnTo>
                      <a:pt x="2160" y="11444"/>
                    </a:lnTo>
                    <a:lnTo>
                      <a:pt x="2155" y="11390"/>
                    </a:lnTo>
                    <a:lnTo>
                      <a:pt x="2147" y="11336"/>
                    </a:lnTo>
                    <a:lnTo>
                      <a:pt x="2139" y="11286"/>
                    </a:lnTo>
                    <a:lnTo>
                      <a:pt x="2129" y="11236"/>
                    </a:lnTo>
                    <a:lnTo>
                      <a:pt x="2119" y="11193"/>
                    </a:lnTo>
                    <a:lnTo>
                      <a:pt x="2114" y="11177"/>
                    </a:lnTo>
                    <a:lnTo>
                      <a:pt x="2110" y="11161"/>
                    </a:lnTo>
                    <a:lnTo>
                      <a:pt x="2105" y="11144"/>
                    </a:lnTo>
                    <a:lnTo>
                      <a:pt x="2102" y="11129"/>
                    </a:lnTo>
                    <a:lnTo>
                      <a:pt x="2098" y="11111"/>
                    </a:lnTo>
                    <a:lnTo>
                      <a:pt x="2094" y="11094"/>
                    </a:lnTo>
                    <a:lnTo>
                      <a:pt x="2091" y="11077"/>
                    </a:lnTo>
                    <a:lnTo>
                      <a:pt x="2089" y="11060"/>
                    </a:lnTo>
                    <a:lnTo>
                      <a:pt x="2078" y="11003"/>
                    </a:lnTo>
                    <a:lnTo>
                      <a:pt x="2070" y="10942"/>
                    </a:lnTo>
                    <a:lnTo>
                      <a:pt x="2061" y="10878"/>
                    </a:lnTo>
                    <a:lnTo>
                      <a:pt x="2055" y="10814"/>
                    </a:lnTo>
                    <a:lnTo>
                      <a:pt x="2048" y="10748"/>
                    </a:lnTo>
                    <a:lnTo>
                      <a:pt x="2044" y="10684"/>
                    </a:lnTo>
                    <a:lnTo>
                      <a:pt x="2039" y="10622"/>
                    </a:lnTo>
                    <a:lnTo>
                      <a:pt x="2038" y="10566"/>
                    </a:lnTo>
                    <a:lnTo>
                      <a:pt x="2037" y="10545"/>
                    </a:lnTo>
                    <a:lnTo>
                      <a:pt x="2037" y="10522"/>
                    </a:lnTo>
                    <a:lnTo>
                      <a:pt x="2037" y="10499"/>
                    </a:lnTo>
                    <a:lnTo>
                      <a:pt x="2037" y="10475"/>
                    </a:lnTo>
                    <a:lnTo>
                      <a:pt x="2037" y="10450"/>
                    </a:lnTo>
                    <a:lnTo>
                      <a:pt x="2037" y="10426"/>
                    </a:lnTo>
                    <a:lnTo>
                      <a:pt x="2037" y="10400"/>
                    </a:lnTo>
                    <a:lnTo>
                      <a:pt x="2038" y="10375"/>
                    </a:lnTo>
                    <a:lnTo>
                      <a:pt x="2037" y="10300"/>
                    </a:lnTo>
                    <a:lnTo>
                      <a:pt x="2037" y="10226"/>
                    </a:lnTo>
                    <a:lnTo>
                      <a:pt x="2035" y="10151"/>
                    </a:lnTo>
                    <a:lnTo>
                      <a:pt x="2032" y="10083"/>
                    </a:lnTo>
                    <a:lnTo>
                      <a:pt x="2029" y="10023"/>
                    </a:lnTo>
                    <a:lnTo>
                      <a:pt x="2027" y="9977"/>
                    </a:lnTo>
                    <a:lnTo>
                      <a:pt x="2026" y="9945"/>
                    </a:lnTo>
                    <a:lnTo>
                      <a:pt x="2026" y="9935"/>
                    </a:lnTo>
                    <a:lnTo>
                      <a:pt x="2026" y="9928"/>
                    </a:lnTo>
                    <a:lnTo>
                      <a:pt x="2026" y="9913"/>
                    </a:lnTo>
                    <a:lnTo>
                      <a:pt x="2026" y="9888"/>
                    </a:lnTo>
                    <a:lnTo>
                      <a:pt x="2027" y="9856"/>
                    </a:lnTo>
                    <a:lnTo>
                      <a:pt x="2027" y="9818"/>
                    </a:lnTo>
                    <a:lnTo>
                      <a:pt x="2027" y="9776"/>
                    </a:lnTo>
                    <a:lnTo>
                      <a:pt x="2025" y="9728"/>
                    </a:lnTo>
                    <a:lnTo>
                      <a:pt x="2023" y="9681"/>
                    </a:lnTo>
                    <a:lnTo>
                      <a:pt x="2022" y="9664"/>
                    </a:lnTo>
                    <a:lnTo>
                      <a:pt x="2021" y="9648"/>
                    </a:lnTo>
                    <a:lnTo>
                      <a:pt x="2021" y="9630"/>
                    </a:lnTo>
                    <a:lnTo>
                      <a:pt x="2021" y="9612"/>
                    </a:lnTo>
                    <a:lnTo>
                      <a:pt x="2021" y="9593"/>
                    </a:lnTo>
                    <a:lnTo>
                      <a:pt x="2022" y="9575"/>
                    </a:lnTo>
                    <a:lnTo>
                      <a:pt x="2023" y="9556"/>
                    </a:lnTo>
                    <a:lnTo>
                      <a:pt x="2026" y="9536"/>
                    </a:lnTo>
                    <a:lnTo>
                      <a:pt x="2029" y="9480"/>
                    </a:lnTo>
                    <a:lnTo>
                      <a:pt x="2035" y="9424"/>
                    </a:lnTo>
                    <a:lnTo>
                      <a:pt x="2040" y="9368"/>
                    </a:lnTo>
                    <a:lnTo>
                      <a:pt x="2047" y="9315"/>
                    </a:lnTo>
                    <a:lnTo>
                      <a:pt x="2052" y="9267"/>
                    </a:lnTo>
                    <a:lnTo>
                      <a:pt x="2056" y="9227"/>
                    </a:lnTo>
                    <a:lnTo>
                      <a:pt x="2058" y="9195"/>
                    </a:lnTo>
                    <a:lnTo>
                      <a:pt x="2061" y="9177"/>
                    </a:lnTo>
                    <a:lnTo>
                      <a:pt x="2057" y="9143"/>
                    </a:lnTo>
                    <a:lnTo>
                      <a:pt x="2050" y="9085"/>
                    </a:lnTo>
                    <a:lnTo>
                      <a:pt x="2040" y="9008"/>
                    </a:lnTo>
                    <a:lnTo>
                      <a:pt x="2029" y="8923"/>
                    </a:lnTo>
                    <a:lnTo>
                      <a:pt x="2017" y="8837"/>
                    </a:lnTo>
                    <a:lnTo>
                      <a:pt x="2007" y="8761"/>
                    </a:lnTo>
                    <a:lnTo>
                      <a:pt x="2000" y="8702"/>
                    </a:lnTo>
                    <a:lnTo>
                      <a:pt x="1998" y="8671"/>
                    </a:lnTo>
                    <a:lnTo>
                      <a:pt x="1993" y="8642"/>
                    </a:lnTo>
                    <a:lnTo>
                      <a:pt x="1984" y="8593"/>
                    </a:lnTo>
                    <a:lnTo>
                      <a:pt x="1972" y="8532"/>
                    </a:lnTo>
                    <a:lnTo>
                      <a:pt x="1957" y="8466"/>
                    </a:lnTo>
                    <a:lnTo>
                      <a:pt x="1941" y="8400"/>
                    </a:lnTo>
                    <a:lnTo>
                      <a:pt x="1929" y="8345"/>
                    </a:lnTo>
                    <a:lnTo>
                      <a:pt x="1920" y="8306"/>
                    </a:lnTo>
                    <a:lnTo>
                      <a:pt x="1918" y="8292"/>
                    </a:lnTo>
                    <a:lnTo>
                      <a:pt x="1918" y="8278"/>
                    </a:lnTo>
                    <a:lnTo>
                      <a:pt x="1922" y="8240"/>
                    </a:lnTo>
                    <a:lnTo>
                      <a:pt x="1928" y="8186"/>
                    </a:lnTo>
                    <a:lnTo>
                      <a:pt x="1937" y="8123"/>
                    </a:lnTo>
                    <a:lnTo>
                      <a:pt x="1944" y="8055"/>
                    </a:lnTo>
                    <a:lnTo>
                      <a:pt x="1953" y="7994"/>
                    </a:lnTo>
                    <a:lnTo>
                      <a:pt x="1959" y="7944"/>
                    </a:lnTo>
                    <a:lnTo>
                      <a:pt x="1966" y="7913"/>
                    </a:lnTo>
                    <a:lnTo>
                      <a:pt x="1972" y="7880"/>
                    </a:lnTo>
                    <a:lnTo>
                      <a:pt x="1979" y="7833"/>
                    </a:lnTo>
                    <a:lnTo>
                      <a:pt x="1985" y="7775"/>
                    </a:lnTo>
                    <a:lnTo>
                      <a:pt x="1994" y="7713"/>
                    </a:lnTo>
                    <a:lnTo>
                      <a:pt x="2000" y="7652"/>
                    </a:lnTo>
                    <a:lnTo>
                      <a:pt x="2007" y="7603"/>
                    </a:lnTo>
                    <a:lnTo>
                      <a:pt x="2010" y="7568"/>
                    </a:lnTo>
                    <a:lnTo>
                      <a:pt x="2012" y="7556"/>
                    </a:lnTo>
                    <a:lnTo>
                      <a:pt x="1948" y="7280"/>
                    </a:lnTo>
                    <a:lnTo>
                      <a:pt x="1873" y="7016"/>
                    </a:lnTo>
                    <a:lnTo>
                      <a:pt x="1899" y="6722"/>
                    </a:lnTo>
                    <a:lnTo>
                      <a:pt x="1912" y="6558"/>
                    </a:lnTo>
                    <a:lnTo>
                      <a:pt x="1884" y="6436"/>
                    </a:lnTo>
                    <a:lnTo>
                      <a:pt x="1880" y="6428"/>
                    </a:lnTo>
                    <a:lnTo>
                      <a:pt x="1872" y="6409"/>
                    </a:lnTo>
                    <a:lnTo>
                      <a:pt x="1860" y="6379"/>
                    </a:lnTo>
                    <a:lnTo>
                      <a:pt x="1846" y="6342"/>
                    </a:lnTo>
                    <a:lnTo>
                      <a:pt x="1830" y="6299"/>
                    </a:lnTo>
                    <a:lnTo>
                      <a:pt x="1819" y="6254"/>
                    </a:lnTo>
                    <a:lnTo>
                      <a:pt x="1809" y="6210"/>
                    </a:lnTo>
                    <a:lnTo>
                      <a:pt x="1806" y="6168"/>
                    </a:lnTo>
                    <a:lnTo>
                      <a:pt x="1803" y="6129"/>
                    </a:lnTo>
                    <a:lnTo>
                      <a:pt x="1801" y="6086"/>
                    </a:lnTo>
                    <a:lnTo>
                      <a:pt x="1799" y="6041"/>
                    </a:lnTo>
                    <a:lnTo>
                      <a:pt x="1797" y="5996"/>
                    </a:lnTo>
                    <a:lnTo>
                      <a:pt x="1793" y="5951"/>
                    </a:lnTo>
                    <a:lnTo>
                      <a:pt x="1792" y="5911"/>
                    </a:lnTo>
                    <a:lnTo>
                      <a:pt x="1791" y="5874"/>
                    </a:lnTo>
                    <a:lnTo>
                      <a:pt x="1791" y="5842"/>
                    </a:lnTo>
                    <a:lnTo>
                      <a:pt x="1791" y="5827"/>
                    </a:lnTo>
                    <a:lnTo>
                      <a:pt x="1791" y="5811"/>
                    </a:lnTo>
                    <a:lnTo>
                      <a:pt x="1791" y="5794"/>
                    </a:lnTo>
                    <a:lnTo>
                      <a:pt x="1791" y="5777"/>
                    </a:lnTo>
                    <a:lnTo>
                      <a:pt x="1791" y="5758"/>
                    </a:lnTo>
                    <a:lnTo>
                      <a:pt x="1791" y="5740"/>
                    </a:lnTo>
                    <a:lnTo>
                      <a:pt x="1791" y="5721"/>
                    </a:lnTo>
                    <a:lnTo>
                      <a:pt x="1792" y="5703"/>
                    </a:lnTo>
                    <a:lnTo>
                      <a:pt x="1790" y="5648"/>
                    </a:lnTo>
                    <a:lnTo>
                      <a:pt x="1788" y="5591"/>
                    </a:lnTo>
                    <a:lnTo>
                      <a:pt x="1782" y="5535"/>
                    </a:lnTo>
                    <a:lnTo>
                      <a:pt x="1778" y="5482"/>
                    </a:lnTo>
                    <a:lnTo>
                      <a:pt x="1772" y="5435"/>
                    </a:lnTo>
                    <a:lnTo>
                      <a:pt x="1767" y="5399"/>
                    </a:lnTo>
                    <a:lnTo>
                      <a:pt x="1764" y="5374"/>
                    </a:lnTo>
                    <a:lnTo>
                      <a:pt x="1764" y="5366"/>
                    </a:lnTo>
                    <a:lnTo>
                      <a:pt x="1749" y="5104"/>
                    </a:lnTo>
                    <a:lnTo>
                      <a:pt x="1744" y="5056"/>
                    </a:lnTo>
                    <a:lnTo>
                      <a:pt x="1708" y="4538"/>
                    </a:lnTo>
                    <a:lnTo>
                      <a:pt x="1682" y="4000"/>
                    </a:lnTo>
                    <a:lnTo>
                      <a:pt x="1682" y="3996"/>
                    </a:lnTo>
                    <a:lnTo>
                      <a:pt x="1682" y="3990"/>
                    </a:lnTo>
                    <a:lnTo>
                      <a:pt x="1682" y="3980"/>
                    </a:lnTo>
                    <a:lnTo>
                      <a:pt x="1683" y="3967"/>
                    </a:lnTo>
                    <a:lnTo>
                      <a:pt x="1683" y="3953"/>
                    </a:lnTo>
                    <a:lnTo>
                      <a:pt x="1685" y="3938"/>
                    </a:lnTo>
                    <a:lnTo>
                      <a:pt x="1688" y="3924"/>
                    </a:lnTo>
                    <a:lnTo>
                      <a:pt x="1691" y="3911"/>
                    </a:lnTo>
                    <a:lnTo>
                      <a:pt x="1701" y="3867"/>
                    </a:lnTo>
                    <a:lnTo>
                      <a:pt x="1715" y="3810"/>
                    </a:lnTo>
                    <a:lnTo>
                      <a:pt x="1730" y="3740"/>
                    </a:lnTo>
                    <a:lnTo>
                      <a:pt x="1751" y="3665"/>
                    </a:lnTo>
                    <a:lnTo>
                      <a:pt x="1772" y="3582"/>
                    </a:lnTo>
                    <a:lnTo>
                      <a:pt x="1798" y="3497"/>
                    </a:lnTo>
                    <a:lnTo>
                      <a:pt x="1826" y="3410"/>
                    </a:lnTo>
                    <a:lnTo>
                      <a:pt x="1858" y="3328"/>
                    </a:lnTo>
                    <a:lnTo>
                      <a:pt x="1882" y="3252"/>
                    </a:lnTo>
                    <a:lnTo>
                      <a:pt x="1916" y="3162"/>
                    </a:lnTo>
                    <a:lnTo>
                      <a:pt x="1958" y="3061"/>
                    </a:lnTo>
                    <a:lnTo>
                      <a:pt x="2008" y="2953"/>
                    </a:lnTo>
                    <a:lnTo>
                      <a:pt x="2062" y="2838"/>
                    </a:lnTo>
                    <a:lnTo>
                      <a:pt x="2122" y="2722"/>
                    </a:lnTo>
                    <a:lnTo>
                      <a:pt x="2185" y="2605"/>
                    </a:lnTo>
                    <a:lnTo>
                      <a:pt x="2251" y="2493"/>
                    </a:lnTo>
                    <a:lnTo>
                      <a:pt x="2336" y="2352"/>
                    </a:lnTo>
                    <a:lnTo>
                      <a:pt x="2424" y="2208"/>
                    </a:lnTo>
                    <a:lnTo>
                      <a:pt x="2510" y="2064"/>
                    </a:lnTo>
                    <a:lnTo>
                      <a:pt x="2588" y="1926"/>
                    </a:lnTo>
                    <a:lnTo>
                      <a:pt x="2655" y="1795"/>
                    </a:lnTo>
                    <a:lnTo>
                      <a:pt x="2706" y="1678"/>
                    </a:lnTo>
                    <a:lnTo>
                      <a:pt x="2737" y="1576"/>
                    </a:lnTo>
                    <a:lnTo>
                      <a:pt x="2743" y="1495"/>
                    </a:lnTo>
                    <a:lnTo>
                      <a:pt x="2737" y="1461"/>
                    </a:lnTo>
                    <a:lnTo>
                      <a:pt x="2729" y="1429"/>
                    </a:lnTo>
                    <a:lnTo>
                      <a:pt x="2719" y="1394"/>
                    </a:lnTo>
                    <a:lnTo>
                      <a:pt x="2705" y="1359"/>
                    </a:lnTo>
                    <a:lnTo>
                      <a:pt x="2688" y="1323"/>
                    </a:lnTo>
                    <a:lnTo>
                      <a:pt x="2669" y="1288"/>
                    </a:lnTo>
                    <a:lnTo>
                      <a:pt x="2646" y="1252"/>
                    </a:lnTo>
                    <a:lnTo>
                      <a:pt x="2621" y="1218"/>
                    </a:lnTo>
                    <a:lnTo>
                      <a:pt x="2544" y="1111"/>
                    </a:lnTo>
                    <a:lnTo>
                      <a:pt x="2475" y="995"/>
                    </a:lnTo>
                    <a:lnTo>
                      <a:pt x="2408" y="872"/>
                    </a:lnTo>
                    <a:lnTo>
                      <a:pt x="2346" y="746"/>
                    </a:lnTo>
                    <a:lnTo>
                      <a:pt x="2285" y="618"/>
                    </a:lnTo>
                    <a:lnTo>
                      <a:pt x="2230" y="493"/>
                    </a:lnTo>
                    <a:lnTo>
                      <a:pt x="2176" y="372"/>
                    </a:lnTo>
                    <a:lnTo>
                      <a:pt x="2128" y="261"/>
                    </a:lnTo>
                    <a:lnTo>
                      <a:pt x="2110" y="227"/>
                    </a:lnTo>
                    <a:lnTo>
                      <a:pt x="2089" y="197"/>
                    </a:lnTo>
                    <a:lnTo>
                      <a:pt x="2062" y="168"/>
                    </a:lnTo>
                    <a:lnTo>
                      <a:pt x="2032" y="143"/>
                    </a:lnTo>
                    <a:lnTo>
                      <a:pt x="1998" y="118"/>
                    </a:lnTo>
                    <a:lnTo>
                      <a:pt x="1961" y="97"/>
                    </a:lnTo>
                    <a:lnTo>
                      <a:pt x="1919" y="78"/>
                    </a:lnTo>
                    <a:lnTo>
                      <a:pt x="1875" y="62"/>
                    </a:lnTo>
                    <a:lnTo>
                      <a:pt x="1699" y="17"/>
                    </a:lnTo>
                    <a:lnTo>
                      <a:pt x="1497" y="0"/>
                    </a:lnTo>
                    <a:lnTo>
                      <a:pt x="1280" y="3"/>
                    </a:lnTo>
                    <a:lnTo>
                      <a:pt x="1068" y="22"/>
                    </a:lnTo>
                    <a:lnTo>
                      <a:pt x="871" y="49"/>
                    </a:lnTo>
                    <a:lnTo>
                      <a:pt x="706" y="79"/>
                    </a:lnTo>
                    <a:lnTo>
                      <a:pt x="588" y="106"/>
                    </a:lnTo>
                    <a:lnTo>
                      <a:pt x="531" y="127"/>
                    </a:lnTo>
                    <a:close/>
                  </a:path>
                </a:pathLst>
              </a:custGeom>
              <a:solidFill>
                <a:srgbClr val="FFB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7" name="Freeform 87"/>
              <p:cNvSpPr>
                <a:spLocks/>
              </p:cNvSpPr>
              <p:nvPr/>
            </p:nvSpPr>
            <p:spPr bwMode="auto">
              <a:xfrm>
                <a:off x="4637" y="1158"/>
                <a:ext cx="525" cy="2510"/>
              </a:xfrm>
              <a:custGeom>
                <a:avLst/>
                <a:gdLst>
                  <a:gd name="T0" fmla="*/ 1 w 2547"/>
                  <a:gd name="T1" fmla="*/ 1 h 13604"/>
                  <a:gd name="T2" fmla="*/ 0 w 2547"/>
                  <a:gd name="T3" fmla="*/ 2 h 13604"/>
                  <a:gd name="T4" fmla="*/ 0 w 2547"/>
                  <a:gd name="T5" fmla="*/ 3 h 13604"/>
                  <a:gd name="T6" fmla="*/ 0 w 2547"/>
                  <a:gd name="T7" fmla="*/ 4 h 13604"/>
                  <a:gd name="T8" fmla="*/ 0 w 2547"/>
                  <a:gd name="T9" fmla="*/ 4 h 13604"/>
                  <a:gd name="T10" fmla="*/ 1 w 2547"/>
                  <a:gd name="T11" fmla="*/ 5 h 13604"/>
                  <a:gd name="T12" fmla="*/ 1 w 2547"/>
                  <a:gd name="T13" fmla="*/ 6 h 13604"/>
                  <a:gd name="T14" fmla="*/ 1 w 2547"/>
                  <a:gd name="T15" fmla="*/ 7 h 13604"/>
                  <a:gd name="T16" fmla="*/ 1 w 2547"/>
                  <a:gd name="T17" fmla="*/ 8 h 13604"/>
                  <a:gd name="T18" fmla="*/ 1 w 2547"/>
                  <a:gd name="T19" fmla="*/ 8 h 13604"/>
                  <a:gd name="T20" fmla="*/ 1 w 2547"/>
                  <a:gd name="T21" fmla="*/ 8 h 13604"/>
                  <a:gd name="T22" fmla="*/ 2 w 2547"/>
                  <a:gd name="T23" fmla="*/ 8 h 13604"/>
                  <a:gd name="T24" fmla="*/ 2 w 2547"/>
                  <a:gd name="T25" fmla="*/ 9 h 13604"/>
                  <a:gd name="T26" fmla="*/ 2 w 2547"/>
                  <a:gd name="T27" fmla="*/ 10 h 13604"/>
                  <a:gd name="T28" fmla="*/ 2 w 2547"/>
                  <a:gd name="T29" fmla="*/ 12 h 13604"/>
                  <a:gd name="T30" fmla="*/ 3 w 2547"/>
                  <a:gd name="T31" fmla="*/ 14 h 13604"/>
                  <a:gd name="T32" fmla="*/ 3 w 2547"/>
                  <a:gd name="T33" fmla="*/ 14 h 13604"/>
                  <a:gd name="T34" fmla="*/ 3 w 2547"/>
                  <a:gd name="T35" fmla="*/ 15 h 13604"/>
                  <a:gd name="T36" fmla="*/ 2 w 2547"/>
                  <a:gd name="T37" fmla="*/ 15 h 13604"/>
                  <a:gd name="T38" fmla="*/ 2 w 2547"/>
                  <a:gd name="T39" fmla="*/ 15 h 13604"/>
                  <a:gd name="T40" fmla="*/ 2 w 2547"/>
                  <a:gd name="T41" fmla="*/ 15 h 13604"/>
                  <a:gd name="T42" fmla="*/ 2 w 2547"/>
                  <a:gd name="T43" fmla="*/ 15 h 13604"/>
                  <a:gd name="T44" fmla="*/ 1 w 2547"/>
                  <a:gd name="T45" fmla="*/ 15 h 13604"/>
                  <a:gd name="T46" fmla="*/ 2 w 2547"/>
                  <a:gd name="T47" fmla="*/ 16 h 13604"/>
                  <a:gd name="T48" fmla="*/ 3 w 2547"/>
                  <a:gd name="T49" fmla="*/ 16 h 13604"/>
                  <a:gd name="T50" fmla="*/ 3 w 2547"/>
                  <a:gd name="T51" fmla="*/ 16 h 13604"/>
                  <a:gd name="T52" fmla="*/ 4 w 2547"/>
                  <a:gd name="T53" fmla="*/ 15 h 13604"/>
                  <a:gd name="T54" fmla="*/ 4 w 2547"/>
                  <a:gd name="T55" fmla="*/ 15 h 13604"/>
                  <a:gd name="T56" fmla="*/ 4 w 2547"/>
                  <a:gd name="T57" fmla="*/ 15 h 13604"/>
                  <a:gd name="T58" fmla="*/ 4 w 2547"/>
                  <a:gd name="T59" fmla="*/ 15 h 13604"/>
                  <a:gd name="T60" fmla="*/ 5 w 2547"/>
                  <a:gd name="T61" fmla="*/ 15 h 13604"/>
                  <a:gd name="T62" fmla="*/ 4 w 2547"/>
                  <a:gd name="T63" fmla="*/ 14 h 13604"/>
                  <a:gd name="T64" fmla="*/ 4 w 2547"/>
                  <a:gd name="T65" fmla="*/ 14 h 13604"/>
                  <a:gd name="T66" fmla="*/ 4 w 2547"/>
                  <a:gd name="T67" fmla="*/ 14 h 13604"/>
                  <a:gd name="T68" fmla="*/ 4 w 2547"/>
                  <a:gd name="T69" fmla="*/ 13 h 13604"/>
                  <a:gd name="T70" fmla="*/ 4 w 2547"/>
                  <a:gd name="T71" fmla="*/ 13 h 13604"/>
                  <a:gd name="T72" fmla="*/ 4 w 2547"/>
                  <a:gd name="T73" fmla="*/ 13 h 13604"/>
                  <a:gd name="T74" fmla="*/ 4 w 2547"/>
                  <a:gd name="T75" fmla="*/ 12 h 13604"/>
                  <a:gd name="T76" fmla="*/ 4 w 2547"/>
                  <a:gd name="T77" fmla="*/ 12 h 13604"/>
                  <a:gd name="T78" fmla="*/ 4 w 2547"/>
                  <a:gd name="T79" fmla="*/ 12 h 13604"/>
                  <a:gd name="T80" fmla="*/ 4 w 2547"/>
                  <a:gd name="T81" fmla="*/ 11 h 13604"/>
                  <a:gd name="T82" fmla="*/ 4 w 2547"/>
                  <a:gd name="T83" fmla="*/ 11 h 13604"/>
                  <a:gd name="T84" fmla="*/ 4 w 2547"/>
                  <a:gd name="T85" fmla="*/ 11 h 13604"/>
                  <a:gd name="T86" fmla="*/ 4 w 2547"/>
                  <a:gd name="T87" fmla="*/ 11 h 13604"/>
                  <a:gd name="T88" fmla="*/ 4 w 2547"/>
                  <a:gd name="T89" fmla="*/ 10 h 13604"/>
                  <a:gd name="T90" fmla="*/ 3 w 2547"/>
                  <a:gd name="T91" fmla="*/ 10 h 13604"/>
                  <a:gd name="T92" fmla="*/ 3 w 2547"/>
                  <a:gd name="T93" fmla="*/ 9 h 13604"/>
                  <a:gd name="T94" fmla="*/ 4 w 2547"/>
                  <a:gd name="T95" fmla="*/ 9 h 13604"/>
                  <a:gd name="T96" fmla="*/ 3 w 2547"/>
                  <a:gd name="T97" fmla="*/ 8 h 13604"/>
                  <a:gd name="T98" fmla="*/ 3 w 2547"/>
                  <a:gd name="T99" fmla="*/ 7 h 13604"/>
                  <a:gd name="T100" fmla="*/ 3 w 2547"/>
                  <a:gd name="T101" fmla="*/ 7 h 13604"/>
                  <a:gd name="T102" fmla="*/ 3 w 2547"/>
                  <a:gd name="T103" fmla="*/ 7 h 13604"/>
                  <a:gd name="T104" fmla="*/ 3 w 2547"/>
                  <a:gd name="T105" fmla="*/ 6 h 13604"/>
                  <a:gd name="T106" fmla="*/ 3 w 2547"/>
                  <a:gd name="T107" fmla="*/ 5 h 13604"/>
                  <a:gd name="T108" fmla="*/ 3 w 2547"/>
                  <a:gd name="T109" fmla="*/ 5 h 13604"/>
                  <a:gd name="T110" fmla="*/ 3 w 2547"/>
                  <a:gd name="T111" fmla="*/ 4 h 13604"/>
                  <a:gd name="T112" fmla="*/ 3 w 2547"/>
                  <a:gd name="T113" fmla="*/ 3 h 13604"/>
                  <a:gd name="T114" fmla="*/ 4 w 2547"/>
                  <a:gd name="T115" fmla="*/ 2 h 13604"/>
                  <a:gd name="T116" fmla="*/ 5 w 2547"/>
                  <a:gd name="T117" fmla="*/ 2 h 13604"/>
                  <a:gd name="T118" fmla="*/ 4 w 2547"/>
                  <a:gd name="T119" fmla="*/ 1 h 13604"/>
                  <a:gd name="T120" fmla="*/ 4 w 2547"/>
                  <a:gd name="T121" fmla="*/ 0 h 13604"/>
                  <a:gd name="T122" fmla="*/ 3 w 2547"/>
                  <a:gd name="T123" fmla="*/ 0 h 13604"/>
                  <a:gd name="T124" fmla="*/ 1 w 2547"/>
                  <a:gd name="T125" fmla="*/ 0 h 136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547" h="13604">
                    <a:moveTo>
                      <a:pt x="540" y="118"/>
                    </a:moveTo>
                    <a:lnTo>
                      <a:pt x="555" y="225"/>
                    </a:lnTo>
                    <a:lnTo>
                      <a:pt x="543" y="365"/>
                    </a:lnTo>
                    <a:lnTo>
                      <a:pt x="510" y="524"/>
                    </a:lnTo>
                    <a:lnTo>
                      <a:pt x="464" y="694"/>
                    </a:lnTo>
                    <a:lnTo>
                      <a:pt x="411" y="862"/>
                    </a:lnTo>
                    <a:lnTo>
                      <a:pt x="363" y="1022"/>
                    </a:lnTo>
                    <a:lnTo>
                      <a:pt x="323" y="1161"/>
                    </a:lnTo>
                    <a:lnTo>
                      <a:pt x="302" y="1272"/>
                    </a:lnTo>
                    <a:lnTo>
                      <a:pt x="284" y="1370"/>
                    </a:lnTo>
                    <a:lnTo>
                      <a:pt x="257" y="1482"/>
                    </a:lnTo>
                    <a:lnTo>
                      <a:pt x="222" y="1599"/>
                    </a:lnTo>
                    <a:lnTo>
                      <a:pt x="185" y="1720"/>
                    </a:lnTo>
                    <a:lnTo>
                      <a:pt x="147" y="1837"/>
                    </a:lnTo>
                    <a:lnTo>
                      <a:pt x="113" y="1947"/>
                    </a:lnTo>
                    <a:lnTo>
                      <a:pt x="86" y="2046"/>
                    </a:lnTo>
                    <a:lnTo>
                      <a:pt x="71" y="2128"/>
                    </a:lnTo>
                    <a:lnTo>
                      <a:pt x="58" y="2208"/>
                    </a:lnTo>
                    <a:lnTo>
                      <a:pt x="46" y="2306"/>
                    </a:lnTo>
                    <a:lnTo>
                      <a:pt x="34" y="2415"/>
                    </a:lnTo>
                    <a:lnTo>
                      <a:pt x="21" y="2529"/>
                    </a:lnTo>
                    <a:lnTo>
                      <a:pt x="10" y="2640"/>
                    </a:lnTo>
                    <a:lnTo>
                      <a:pt x="3" y="2743"/>
                    </a:lnTo>
                    <a:lnTo>
                      <a:pt x="0" y="2832"/>
                    </a:lnTo>
                    <a:lnTo>
                      <a:pt x="3" y="2901"/>
                    </a:lnTo>
                    <a:lnTo>
                      <a:pt x="12" y="2967"/>
                    </a:lnTo>
                    <a:lnTo>
                      <a:pt x="28" y="3052"/>
                    </a:lnTo>
                    <a:lnTo>
                      <a:pt x="49" y="3148"/>
                    </a:lnTo>
                    <a:lnTo>
                      <a:pt x="74" y="3249"/>
                    </a:lnTo>
                    <a:lnTo>
                      <a:pt x="99" y="3347"/>
                    </a:lnTo>
                    <a:lnTo>
                      <a:pt x="125" y="3437"/>
                    </a:lnTo>
                    <a:lnTo>
                      <a:pt x="147" y="3512"/>
                    </a:lnTo>
                    <a:lnTo>
                      <a:pt x="166" y="3567"/>
                    </a:lnTo>
                    <a:lnTo>
                      <a:pt x="183" y="3623"/>
                    </a:lnTo>
                    <a:lnTo>
                      <a:pt x="204" y="3708"/>
                    </a:lnTo>
                    <a:lnTo>
                      <a:pt x="227" y="3812"/>
                    </a:lnTo>
                    <a:lnTo>
                      <a:pt x="249" y="3927"/>
                    </a:lnTo>
                    <a:lnTo>
                      <a:pt x="268" y="4045"/>
                    </a:lnTo>
                    <a:lnTo>
                      <a:pt x="285" y="4160"/>
                    </a:lnTo>
                    <a:lnTo>
                      <a:pt x="296" y="4260"/>
                    </a:lnTo>
                    <a:lnTo>
                      <a:pt x="302" y="4341"/>
                    </a:lnTo>
                    <a:lnTo>
                      <a:pt x="304" y="4424"/>
                    </a:lnTo>
                    <a:lnTo>
                      <a:pt x="312" y="4538"/>
                    </a:lnTo>
                    <a:lnTo>
                      <a:pt x="323" y="4671"/>
                    </a:lnTo>
                    <a:lnTo>
                      <a:pt x="337" y="4812"/>
                    </a:lnTo>
                    <a:lnTo>
                      <a:pt x="350" y="4947"/>
                    </a:lnTo>
                    <a:lnTo>
                      <a:pt x="364" y="5069"/>
                    </a:lnTo>
                    <a:lnTo>
                      <a:pt x="375" y="5164"/>
                    </a:lnTo>
                    <a:lnTo>
                      <a:pt x="383" y="5223"/>
                    </a:lnTo>
                    <a:lnTo>
                      <a:pt x="393" y="5283"/>
                    </a:lnTo>
                    <a:lnTo>
                      <a:pt x="414" y="5383"/>
                    </a:lnTo>
                    <a:lnTo>
                      <a:pt x="441" y="5509"/>
                    </a:lnTo>
                    <a:lnTo>
                      <a:pt x="473" y="5650"/>
                    </a:lnTo>
                    <a:lnTo>
                      <a:pt x="504" y="5790"/>
                    </a:lnTo>
                    <a:lnTo>
                      <a:pt x="533" y="5917"/>
                    </a:lnTo>
                    <a:lnTo>
                      <a:pt x="557" y="6017"/>
                    </a:lnTo>
                    <a:lnTo>
                      <a:pt x="574" y="6079"/>
                    </a:lnTo>
                    <a:lnTo>
                      <a:pt x="586" y="6124"/>
                    </a:lnTo>
                    <a:lnTo>
                      <a:pt x="604" y="6186"/>
                    </a:lnTo>
                    <a:lnTo>
                      <a:pt x="625" y="6259"/>
                    </a:lnTo>
                    <a:lnTo>
                      <a:pt x="651" y="6339"/>
                    </a:lnTo>
                    <a:lnTo>
                      <a:pt x="676" y="6416"/>
                    </a:lnTo>
                    <a:lnTo>
                      <a:pt x="702" y="6486"/>
                    </a:lnTo>
                    <a:lnTo>
                      <a:pt x="727" y="6542"/>
                    </a:lnTo>
                    <a:lnTo>
                      <a:pt x="749" y="6581"/>
                    </a:lnTo>
                    <a:lnTo>
                      <a:pt x="768" y="6601"/>
                    </a:lnTo>
                    <a:lnTo>
                      <a:pt x="786" y="6618"/>
                    </a:lnTo>
                    <a:lnTo>
                      <a:pt x="802" y="6630"/>
                    </a:lnTo>
                    <a:lnTo>
                      <a:pt x="816" y="6645"/>
                    </a:lnTo>
                    <a:lnTo>
                      <a:pt x="828" y="6661"/>
                    </a:lnTo>
                    <a:lnTo>
                      <a:pt x="837" y="6686"/>
                    </a:lnTo>
                    <a:lnTo>
                      <a:pt x="842" y="6721"/>
                    </a:lnTo>
                    <a:lnTo>
                      <a:pt x="844" y="6770"/>
                    </a:lnTo>
                    <a:lnTo>
                      <a:pt x="844" y="6831"/>
                    </a:lnTo>
                    <a:lnTo>
                      <a:pt x="847" y="6901"/>
                    </a:lnTo>
                    <a:lnTo>
                      <a:pt x="849" y="6975"/>
                    </a:lnTo>
                    <a:lnTo>
                      <a:pt x="855" y="7049"/>
                    </a:lnTo>
                    <a:lnTo>
                      <a:pt x="859" y="7116"/>
                    </a:lnTo>
                    <a:lnTo>
                      <a:pt x="867" y="7175"/>
                    </a:lnTo>
                    <a:lnTo>
                      <a:pt x="875" y="7218"/>
                    </a:lnTo>
                    <a:lnTo>
                      <a:pt x="886" y="7246"/>
                    </a:lnTo>
                    <a:lnTo>
                      <a:pt x="896" y="7262"/>
                    </a:lnTo>
                    <a:lnTo>
                      <a:pt x="907" y="7280"/>
                    </a:lnTo>
                    <a:lnTo>
                      <a:pt x="919" y="7297"/>
                    </a:lnTo>
                    <a:lnTo>
                      <a:pt x="930" y="7315"/>
                    </a:lnTo>
                    <a:lnTo>
                      <a:pt x="939" y="7330"/>
                    </a:lnTo>
                    <a:lnTo>
                      <a:pt x="947" y="7343"/>
                    </a:lnTo>
                    <a:lnTo>
                      <a:pt x="951" y="7351"/>
                    </a:lnTo>
                    <a:lnTo>
                      <a:pt x="953" y="7354"/>
                    </a:lnTo>
                    <a:lnTo>
                      <a:pt x="928" y="7547"/>
                    </a:lnTo>
                    <a:lnTo>
                      <a:pt x="911" y="7747"/>
                    </a:lnTo>
                    <a:lnTo>
                      <a:pt x="899" y="7943"/>
                    </a:lnTo>
                    <a:lnTo>
                      <a:pt x="896" y="8126"/>
                    </a:lnTo>
                    <a:lnTo>
                      <a:pt x="894" y="8284"/>
                    </a:lnTo>
                    <a:lnTo>
                      <a:pt x="896" y="8410"/>
                    </a:lnTo>
                    <a:lnTo>
                      <a:pt x="897" y="8492"/>
                    </a:lnTo>
                    <a:lnTo>
                      <a:pt x="899" y="8522"/>
                    </a:lnTo>
                    <a:lnTo>
                      <a:pt x="960" y="8890"/>
                    </a:lnTo>
                    <a:lnTo>
                      <a:pt x="1023" y="9224"/>
                    </a:lnTo>
                    <a:lnTo>
                      <a:pt x="1081" y="9516"/>
                    </a:lnTo>
                    <a:lnTo>
                      <a:pt x="1136" y="9764"/>
                    </a:lnTo>
                    <a:lnTo>
                      <a:pt x="1182" y="9962"/>
                    </a:lnTo>
                    <a:lnTo>
                      <a:pt x="1219" y="10110"/>
                    </a:lnTo>
                    <a:lnTo>
                      <a:pt x="1243" y="10202"/>
                    </a:lnTo>
                    <a:lnTo>
                      <a:pt x="1252" y="10233"/>
                    </a:lnTo>
                    <a:lnTo>
                      <a:pt x="1497" y="11196"/>
                    </a:lnTo>
                    <a:lnTo>
                      <a:pt x="1543" y="11370"/>
                    </a:lnTo>
                    <a:lnTo>
                      <a:pt x="1582" y="11520"/>
                    </a:lnTo>
                    <a:lnTo>
                      <a:pt x="1615" y="11647"/>
                    </a:lnTo>
                    <a:lnTo>
                      <a:pt x="1642" y="11753"/>
                    </a:lnTo>
                    <a:lnTo>
                      <a:pt x="1661" y="11841"/>
                    </a:lnTo>
                    <a:lnTo>
                      <a:pt x="1675" y="11914"/>
                    </a:lnTo>
                    <a:lnTo>
                      <a:pt x="1683" y="11973"/>
                    </a:lnTo>
                    <a:lnTo>
                      <a:pt x="1687" y="12025"/>
                    </a:lnTo>
                    <a:lnTo>
                      <a:pt x="1687" y="12072"/>
                    </a:lnTo>
                    <a:lnTo>
                      <a:pt x="1687" y="12122"/>
                    </a:lnTo>
                    <a:lnTo>
                      <a:pt x="1687" y="12171"/>
                    </a:lnTo>
                    <a:lnTo>
                      <a:pt x="1687" y="12219"/>
                    </a:lnTo>
                    <a:lnTo>
                      <a:pt x="1687" y="12260"/>
                    </a:lnTo>
                    <a:lnTo>
                      <a:pt x="1687" y="12293"/>
                    </a:lnTo>
                    <a:lnTo>
                      <a:pt x="1687" y="12315"/>
                    </a:lnTo>
                    <a:lnTo>
                      <a:pt x="1687" y="12324"/>
                    </a:lnTo>
                    <a:lnTo>
                      <a:pt x="1619" y="12406"/>
                    </a:lnTo>
                    <a:lnTo>
                      <a:pt x="1563" y="12473"/>
                    </a:lnTo>
                    <a:lnTo>
                      <a:pt x="1515" y="12527"/>
                    </a:lnTo>
                    <a:lnTo>
                      <a:pt x="1475" y="12572"/>
                    </a:lnTo>
                    <a:lnTo>
                      <a:pt x="1443" y="12607"/>
                    </a:lnTo>
                    <a:lnTo>
                      <a:pt x="1418" y="12637"/>
                    </a:lnTo>
                    <a:lnTo>
                      <a:pt x="1400" y="12663"/>
                    </a:lnTo>
                    <a:lnTo>
                      <a:pt x="1388" y="12690"/>
                    </a:lnTo>
                    <a:lnTo>
                      <a:pt x="1378" y="12713"/>
                    </a:lnTo>
                    <a:lnTo>
                      <a:pt x="1368" y="12735"/>
                    </a:lnTo>
                    <a:lnTo>
                      <a:pt x="1358" y="12753"/>
                    </a:lnTo>
                    <a:lnTo>
                      <a:pt x="1351" y="12770"/>
                    </a:lnTo>
                    <a:lnTo>
                      <a:pt x="1343" y="12782"/>
                    </a:lnTo>
                    <a:lnTo>
                      <a:pt x="1339" y="12791"/>
                    </a:lnTo>
                    <a:lnTo>
                      <a:pt x="1334" y="12796"/>
                    </a:lnTo>
                    <a:lnTo>
                      <a:pt x="1334" y="12799"/>
                    </a:lnTo>
                    <a:lnTo>
                      <a:pt x="1259" y="12883"/>
                    </a:lnTo>
                    <a:lnTo>
                      <a:pt x="1198" y="12948"/>
                    </a:lnTo>
                    <a:lnTo>
                      <a:pt x="1148" y="12995"/>
                    </a:lnTo>
                    <a:lnTo>
                      <a:pt x="1107" y="13029"/>
                    </a:lnTo>
                    <a:lnTo>
                      <a:pt x="1072" y="13052"/>
                    </a:lnTo>
                    <a:lnTo>
                      <a:pt x="1044" y="13069"/>
                    </a:lnTo>
                    <a:lnTo>
                      <a:pt x="1018" y="13083"/>
                    </a:lnTo>
                    <a:lnTo>
                      <a:pt x="994" y="13097"/>
                    </a:lnTo>
                    <a:lnTo>
                      <a:pt x="970" y="13111"/>
                    </a:lnTo>
                    <a:lnTo>
                      <a:pt x="950" y="13125"/>
                    </a:lnTo>
                    <a:lnTo>
                      <a:pt x="932" y="13138"/>
                    </a:lnTo>
                    <a:lnTo>
                      <a:pt x="917" y="13151"/>
                    </a:lnTo>
                    <a:lnTo>
                      <a:pt x="904" y="13164"/>
                    </a:lnTo>
                    <a:lnTo>
                      <a:pt x="893" y="13176"/>
                    </a:lnTo>
                    <a:lnTo>
                      <a:pt x="883" y="13189"/>
                    </a:lnTo>
                    <a:lnTo>
                      <a:pt x="872" y="13205"/>
                    </a:lnTo>
                    <a:lnTo>
                      <a:pt x="862" y="13224"/>
                    </a:lnTo>
                    <a:lnTo>
                      <a:pt x="858" y="13253"/>
                    </a:lnTo>
                    <a:lnTo>
                      <a:pt x="855" y="13286"/>
                    </a:lnTo>
                    <a:lnTo>
                      <a:pt x="855" y="13322"/>
                    </a:lnTo>
                    <a:lnTo>
                      <a:pt x="855" y="13355"/>
                    </a:lnTo>
                    <a:lnTo>
                      <a:pt x="856" y="13383"/>
                    </a:lnTo>
                    <a:lnTo>
                      <a:pt x="857" y="13402"/>
                    </a:lnTo>
                    <a:lnTo>
                      <a:pt x="858" y="13410"/>
                    </a:lnTo>
                    <a:lnTo>
                      <a:pt x="913" y="13423"/>
                    </a:lnTo>
                    <a:lnTo>
                      <a:pt x="994" y="13423"/>
                    </a:lnTo>
                    <a:lnTo>
                      <a:pt x="1021" y="13477"/>
                    </a:lnTo>
                    <a:lnTo>
                      <a:pt x="1144" y="13490"/>
                    </a:lnTo>
                    <a:lnTo>
                      <a:pt x="1252" y="13572"/>
                    </a:lnTo>
                    <a:lnTo>
                      <a:pt x="1374" y="13504"/>
                    </a:lnTo>
                    <a:lnTo>
                      <a:pt x="1428" y="13477"/>
                    </a:lnTo>
                    <a:lnTo>
                      <a:pt x="1473" y="13525"/>
                    </a:lnTo>
                    <a:lnTo>
                      <a:pt x="1511" y="13561"/>
                    </a:lnTo>
                    <a:lnTo>
                      <a:pt x="1543" y="13586"/>
                    </a:lnTo>
                    <a:lnTo>
                      <a:pt x="1571" y="13600"/>
                    </a:lnTo>
                    <a:lnTo>
                      <a:pt x="1595" y="13604"/>
                    </a:lnTo>
                    <a:lnTo>
                      <a:pt x="1618" y="13600"/>
                    </a:lnTo>
                    <a:lnTo>
                      <a:pt x="1644" y="13589"/>
                    </a:lnTo>
                    <a:lnTo>
                      <a:pt x="1673" y="13572"/>
                    </a:lnTo>
                    <a:lnTo>
                      <a:pt x="1702" y="13551"/>
                    </a:lnTo>
                    <a:lnTo>
                      <a:pt x="1730" y="13533"/>
                    </a:lnTo>
                    <a:lnTo>
                      <a:pt x="1755" y="13516"/>
                    </a:lnTo>
                    <a:lnTo>
                      <a:pt x="1778" y="13504"/>
                    </a:lnTo>
                    <a:lnTo>
                      <a:pt x="1796" y="13491"/>
                    </a:lnTo>
                    <a:lnTo>
                      <a:pt x="1810" y="13484"/>
                    </a:lnTo>
                    <a:lnTo>
                      <a:pt x="1819" y="13478"/>
                    </a:lnTo>
                    <a:lnTo>
                      <a:pt x="1822" y="13477"/>
                    </a:lnTo>
                    <a:lnTo>
                      <a:pt x="1877" y="13341"/>
                    </a:lnTo>
                    <a:lnTo>
                      <a:pt x="1928" y="13332"/>
                    </a:lnTo>
                    <a:lnTo>
                      <a:pt x="1971" y="13319"/>
                    </a:lnTo>
                    <a:lnTo>
                      <a:pt x="2006" y="13302"/>
                    </a:lnTo>
                    <a:lnTo>
                      <a:pt x="2035" y="13283"/>
                    </a:lnTo>
                    <a:lnTo>
                      <a:pt x="2055" y="13261"/>
                    </a:lnTo>
                    <a:lnTo>
                      <a:pt x="2070" y="13241"/>
                    </a:lnTo>
                    <a:lnTo>
                      <a:pt x="2077" y="13221"/>
                    </a:lnTo>
                    <a:lnTo>
                      <a:pt x="2081" y="13205"/>
                    </a:lnTo>
                    <a:lnTo>
                      <a:pt x="2078" y="13187"/>
                    </a:lnTo>
                    <a:lnTo>
                      <a:pt x="2077" y="13167"/>
                    </a:lnTo>
                    <a:lnTo>
                      <a:pt x="2076" y="13145"/>
                    </a:lnTo>
                    <a:lnTo>
                      <a:pt x="2080" y="13122"/>
                    </a:lnTo>
                    <a:lnTo>
                      <a:pt x="2087" y="13102"/>
                    </a:lnTo>
                    <a:lnTo>
                      <a:pt x="2102" y="13085"/>
                    </a:lnTo>
                    <a:lnTo>
                      <a:pt x="2126" y="13074"/>
                    </a:lnTo>
                    <a:lnTo>
                      <a:pt x="2162" y="13070"/>
                    </a:lnTo>
                    <a:lnTo>
                      <a:pt x="2201" y="13072"/>
                    </a:lnTo>
                    <a:lnTo>
                      <a:pt x="2241" y="13077"/>
                    </a:lnTo>
                    <a:lnTo>
                      <a:pt x="2281" y="13084"/>
                    </a:lnTo>
                    <a:lnTo>
                      <a:pt x="2319" y="13091"/>
                    </a:lnTo>
                    <a:lnTo>
                      <a:pt x="2354" y="13093"/>
                    </a:lnTo>
                    <a:lnTo>
                      <a:pt x="2387" y="13093"/>
                    </a:lnTo>
                    <a:lnTo>
                      <a:pt x="2419" y="13085"/>
                    </a:lnTo>
                    <a:lnTo>
                      <a:pt x="2447" y="13070"/>
                    </a:lnTo>
                    <a:lnTo>
                      <a:pt x="2469" y="13046"/>
                    </a:lnTo>
                    <a:lnTo>
                      <a:pt x="2489" y="13019"/>
                    </a:lnTo>
                    <a:lnTo>
                      <a:pt x="2506" y="12990"/>
                    </a:lnTo>
                    <a:lnTo>
                      <a:pt x="2520" y="12960"/>
                    </a:lnTo>
                    <a:lnTo>
                      <a:pt x="2530" y="12933"/>
                    </a:lnTo>
                    <a:lnTo>
                      <a:pt x="2537" y="12912"/>
                    </a:lnTo>
                    <a:lnTo>
                      <a:pt x="2540" y="12898"/>
                    </a:lnTo>
                    <a:lnTo>
                      <a:pt x="2542" y="12893"/>
                    </a:lnTo>
                    <a:lnTo>
                      <a:pt x="2515" y="12621"/>
                    </a:lnTo>
                    <a:lnTo>
                      <a:pt x="2358" y="12556"/>
                    </a:lnTo>
                    <a:lnTo>
                      <a:pt x="2253" y="12439"/>
                    </a:lnTo>
                    <a:lnTo>
                      <a:pt x="2267" y="12378"/>
                    </a:lnTo>
                    <a:lnTo>
                      <a:pt x="2238" y="12255"/>
                    </a:lnTo>
                    <a:lnTo>
                      <a:pt x="2112" y="12073"/>
                    </a:lnTo>
                    <a:lnTo>
                      <a:pt x="2131" y="11916"/>
                    </a:lnTo>
                    <a:lnTo>
                      <a:pt x="2131" y="11913"/>
                    </a:lnTo>
                    <a:lnTo>
                      <a:pt x="2132" y="11906"/>
                    </a:lnTo>
                    <a:lnTo>
                      <a:pt x="2134" y="11895"/>
                    </a:lnTo>
                    <a:lnTo>
                      <a:pt x="2136" y="11880"/>
                    </a:lnTo>
                    <a:lnTo>
                      <a:pt x="2137" y="11860"/>
                    </a:lnTo>
                    <a:lnTo>
                      <a:pt x="2138" y="11836"/>
                    </a:lnTo>
                    <a:lnTo>
                      <a:pt x="2139" y="11810"/>
                    </a:lnTo>
                    <a:lnTo>
                      <a:pt x="2140" y="11780"/>
                    </a:lnTo>
                    <a:lnTo>
                      <a:pt x="2139" y="11769"/>
                    </a:lnTo>
                    <a:lnTo>
                      <a:pt x="2138" y="11757"/>
                    </a:lnTo>
                    <a:lnTo>
                      <a:pt x="2136" y="11743"/>
                    </a:lnTo>
                    <a:lnTo>
                      <a:pt x="2134" y="11726"/>
                    </a:lnTo>
                    <a:lnTo>
                      <a:pt x="2131" y="11705"/>
                    </a:lnTo>
                    <a:lnTo>
                      <a:pt x="2129" y="11682"/>
                    </a:lnTo>
                    <a:lnTo>
                      <a:pt x="2128" y="11652"/>
                    </a:lnTo>
                    <a:lnTo>
                      <a:pt x="2128" y="11620"/>
                    </a:lnTo>
                    <a:lnTo>
                      <a:pt x="2126" y="11569"/>
                    </a:lnTo>
                    <a:lnTo>
                      <a:pt x="2122" y="11519"/>
                    </a:lnTo>
                    <a:lnTo>
                      <a:pt x="2117" y="11465"/>
                    </a:lnTo>
                    <a:lnTo>
                      <a:pt x="2111" y="11412"/>
                    </a:lnTo>
                    <a:lnTo>
                      <a:pt x="2102" y="11358"/>
                    </a:lnTo>
                    <a:lnTo>
                      <a:pt x="2092" y="11306"/>
                    </a:lnTo>
                    <a:lnTo>
                      <a:pt x="2081" y="11257"/>
                    </a:lnTo>
                    <a:lnTo>
                      <a:pt x="2071" y="11211"/>
                    </a:lnTo>
                    <a:lnTo>
                      <a:pt x="2065" y="11194"/>
                    </a:lnTo>
                    <a:lnTo>
                      <a:pt x="2061" y="11177"/>
                    </a:lnTo>
                    <a:lnTo>
                      <a:pt x="2056" y="11161"/>
                    </a:lnTo>
                    <a:lnTo>
                      <a:pt x="2053" y="11145"/>
                    </a:lnTo>
                    <a:lnTo>
                      <a:pt x="2048" y="11128"/>
                    </a:lnTo>
                    <a:lnTo>
                      <a:pt x="2045" y="11111"/>
                    </a:lnTo>
                    <a:lnTo>
                      <a:pt x="2041" y="11094"/>
                    </a:lnTo>
                    <a:lnTo>
                      <a:pt x="2038" y="11077"/>
                    </a:lnTo>
                    <a:lnTo>
                      <a:pt x="2027" y="11022"/>
                    </a:lnTo>
                    <a:lnTo>
                      <a:pt x="2018" y="10963"/>
                    </a:lnTo>
                    <a:lnTo>
                      <a:pt x="2009" y="10900"/>
                    </a:lnTo>
                    <a:lnTo>
                      <a:pt x="2002" y="10836"/>
                    </a:lnTo>
                    <a:lnTo>
                      <a:pt x="1994" y="10770"/>
                    </a:lnTo>
                    <a:lnTo>
                      <a:pt x="1989" y="10705"/>
                    </a:lnTo>
                    <a:lnTo>
                      <a:pt x="1985" y="10642"/>
                    </a:lnTo>
                    <a:lnTo>
                      <a:pt x="1983" y="10583"/>
                    </a:lnTo>
                    <a:lnTo>
                      <a:pt x="1982" y="10561"/>
                    </a:lnTo>
                    <a:lnTo>
                      <a:pt x="1981" y="10538"/>
                    </a:lnTo>
                    <a:lnTo>
                      <a:pt x="1980" y="10515"/>
                    </a:lnTo>
                    <a:lnTo>
                      <a:pt x="1980" y="10492"/>
                    </a:lnTo>
                    <a:lnTo>
                      <a:pt x="1980" y="10468"/>
                    </a:lnTo>
                    <a:lnTo>
                      <a:pt x="1980" y="10444"/>
                    </a:lnTo>
                    <a:lnTo>
                      <a:pt x="1980" y="10419"/>
                    </a:lnTo>
                    <a:lnTo>
                      <a:pt x="1981" y="10396"/>
                    </a:lnTo>
                    <a:lnTo>
                      <a:pt x="1980" y="10322"/>
                    </a:lnTo>
                    <a:lnTo>
                      <a:pt x="1977" y="10247"/>
                    </a:lnTo>
                    <a:lnTo>
                      <a:pt x="1973" y="10171"/>
                    </a:lnTo>
                    <a:lnTo>
                      <a:pt x="1970" y="10102"/>
                    </a:lnTo>
                    <a:lnTo>
                      <a:pt x="1965" y="10040"/>
                    </a:lnTo>
                    <a:lnTo>
                      <a:pt x="1962" y="9992"/>
                    </a:lnTo>
                    <a:lnTo>
                      <a:pt x="1958" y="9960"/>
                    </a:lnTo>
                    <a:lnTo>
                      <a:pt x="1958" y="9949"/>
                    </a:lnTo>
                    <a:lnTo>
                      <a:pt x="1957" y="9942"/>
                    </a:lnTo>
                    <a:lnTo>
                      <a:pt x="1956" y="9927"/>
                    </a:lnTo>
                    <a:lnTo>
                      <a:pt x="1955" y="9902"/>
                    </a:lnTo>
                    <a:lnTo>
                      <a:pt x="1954" y="9872"/>
                    </a:lnTo>
                    <a:lnTo>
                      <a:pt x="1950" y="9832"/>
                    </a:lnTo>
                    <a:lnTo>
                      <a:pt x="1948" y="9791"/>
                    </a:lnTo>
                    <a:lnTo>
                      <a:pt x="1945" y="9744"/>
                    </a:lnTo>
                    <a:lnTo>
                      <a:pt x="1941" y="9696"/>
                    </a:lnTo>
                    <a:lnTo>
                      <a:pt x="1938" y="9680"/>
                    </a:lnTo>
                    <a:lnTo>
                      <a:pt x="1937" y="9663"/>
                    </a:lnTo>
                    <a:lnTo>
                      <a:pt x="1937" y="9645"/>
                    </a:lnTo>
                    <a:lnTo>
                      <a:pt x="1937" y="9627"/>
                    </a:lnTo>
                    <a:lnTo>
                      <a:pt x="1936" y="9608"/>
                    </a:lnTo>
                    <a:lnTo>
                      <a:pt x="1936" y="9590"/>
                    </a:lnTo>
                    <a:lnTo>
                      <a:pt x="1937" y="9572"/>
                    </a:lnTo>
                    <a:lnTo>
                      <a:pt x="1939" y="9554"/>
                    </a:lnTo>
                    <a:lnTo>
                      <a:pt x="1943" y="9499"/>
                    </a:lnTo>
                    <a:lnTo>
                      <a:pt x="1947" y="9442"/>
                    </a:lnTo>
                    <a:lnTo>
                      <a:pt x="1952" y="9383"/>
                    </a:lnTo>
                    <a:lnTo>
                      <a:pt x="1957" y="9329"/>
                    </a:lnTo>
                    <a:lnTo>
                      <a:pt x="1961" y="9279"/>
                    </a:lnTo>
                    <a:lnTo>
                      <a:pt x="1965" y="9237"/>
                    </a:lnTo>
                    <a:lnTo>
                      <a:pt x="1967" y="9205"/>
                    </a:lnTo>
                    <a:lnTo>
                      <a:pt x="1970" y="9186"/>
                    </a:lnTo>
                    <a:lnTo>
                      <a:pt x="1967" y="9153"/>
                    </a:lnTo>
                    <a:lnTo>
                      <a:pt x="1962" y="9095"/>
                    </a:lnTo>
                    <a:lnTo>
                      <a:pt x="1953" y="9016"/>
                    </a:lnTo>
                    <a:lnTo>
                      <a:pt x="1945" y="8931"/>
                    </a:lnTo>
                    <a:lnTo>
                      <a:pt x="1935" y="8844"/>
                    </a:lnTo>
                    <a:lnTo>
                      <a:pt x="1928" y="8767"/>
                    </a:lnTo>
                    <a:lnTo>
                      <a:pt x="1922" y="8708"/>
                    </a:lnTo>
                    <a:lnTo>
                      <a:pt x="1921" y="8677"/>
                    </a:lnTo>
                    <a:lnTo>
                      <a:pt x="1917" y="8648"/>
                    </a:lnTo>
                    <a:lnTo>
                      <a:pt x="1908" y="8599"/>
                    </a:lnTo>
                    <a:lnTo>
                      <a:pt x="1893" y="8537"/>
                    </a:lnTo>
                    <a:lnTo>
                      <a:pt x="1879" y="8469"/>
                    </a:lnTo>
                    <a:lnTo>
                      <a:pt x="1862" y="8403"/>
                    </a:lnTo>
                    <a:lnTo>
                      <a:pt x="1848" y="8347"/>
                    </a:lnTo>
                    <a:lnTo>
                      <a:pt x="1838" y="8307"/>
                    </a:lnTo>
                    <a:lnTo>
                      <a:pt x="1836" y="8293"/>
                    </a:lnTo>
                    <a:lnTo>
                      <a:pt x="1836" y="8278"/>
                    </a:lnTo>
                    <a:lnTo>
                      <a:pt x="1839" y="8242"/>
                    </a:lnTo>
                    <a:lnTo>
                      <a:pt x="1843" y="8190"/>
                    </a:lnTo>
                    <a:lnTo>
                      <a:pt x="1849" y="8129"/>
                    </a:lnTo>
                    <a:lnTo>
                      <a:pt x="1855" y="8065"/>
                    </a:lnTo>
                    <a:lnTo>
                      <a:pt x="1862" y="8005"/>
                    </a:lnTo>
                    <a:lnTo>
                      <a:pt x="1867" y="7956"/>
                    </a:lnTo>
                    <a:lnTo>
                      <a:pt x="1874" y="7926"/>
                    </a:lnTo>
                    <a:lnTo>
                      <a:pt x="1880" y="7894"/>
                    </a:lnTo>
                    <a:lnTo>
                      <a:pt x="1889" y="7846"/>
                    </a:lnTo>
                    <a:lnTo>
                      <a:pt x="1898" y="7788"/>
                    </a:lnTo>
                    <a:lnTo>
                      <a:pt x="1908" y="7726"/>
                    </a:lnTo>
                    <a:lnTo>
                      <a:pt x="1916" y="7665"/>
                    </a:lnTo>
                    <a:lnTo>
                      <a:pt x="1924" y="7615"/>
                    </a:lnTo>
                    <a:lnTo>
                      <a:pt x="1929" y="7580"/>
                    </a:lnTo>
                    <a:lnTo>
                      <a:pt x="1931" y="7568"/>
                    </a:lnTo>
                    <a:lnTo>
                      <a:pt x="1883" y="7304"/>
                    </a:lnTo>
                    <a:lnTo>
                      <a:pt x="1789" y="7044"/>
                    </a:lnTo>
                    <a:lnTo>
                      <a:pt x="1836" y="6750"/>
                    </a:lnTo>
                    <a:lnTo>
                      <a:pt x="1860" y="6590"/>
                    </a:lnTo>
                    <a:lnTo>
                      <a:pt x="1821" y="6481"/>
                    </a:lnTo>
                    <a:lnTo>
                      <a:pt x="1816" y="6473"/>
                    </a:lnTo>
                    <a:lnTo>
                      <a:pt x="1803" y="6453"/>
                    </a:lnTo>
                    <a:lnTo>
                      <a:pt x="1785" y="6421"/>
                    </a:lnTo>
                    <a:lnTo>
                      <a:pt x="1765" y="6384"/>
                    </a:lnTo>
                    <a:lnTo>
                      <a:pt x="1744" y="6341"/>
                    </a:lnTo>
                    <a:lnTo>
                      <a:pt x="1726" y="6299"/>
                    </a:lnTo>
                    <a:lnTo>
                      <a:pt x="1712" y="6258"/>
                    </a:lnTo>
                    <a:lnTo>
                      <a:pt x="1708" y="6224"/>
                    </a:lnTo>
                    <a:lnTo>
                      <a:pt x="1706" y="6190"/>
                    </a:lnTo>
                    <a:lnTo>
                      <a:pt x="1703" y="6152"/>
                    </a:lnTo>
                    <a:lnTo>
                      <a:pt x="1700" y="6109"/>
                    </a:lnTo>
                    <a:lnTo>
                      <a:pt x="1697" y="6065"/>
                    </a:lnTo>
                    <a:lnTo>
                      <a:pt x="1693" y="6019"/>
                    </a:lnTo>
                    <a:lnTo>
                      <a:pt x="1690" y="5977"/>
                    </a:lnTo>
                    <a:lnTo>
                      <a:pt x="1687" y="5935"/>
                    </a:lnTo>
                    <a:lnTo>
                      <a:pt x="1687" y="5900"/>
                    </a:lnTo>
                    <a:lnTo>
                      <a:pt x="1685" y="5883"/>
                    </a:lnTo>
                    <a:lnTo>
                      <a:pt x="1685" y="5868"/>
                    </a:lnTo>
                    <a:lnTo>
                      <a:pt x="1685" y="5850"/>
                    </a:lnTo>
                    <a:lnTo>
                      <a:pt x="1685" y="5833"/>
                    </a:lnTo>
                    <a:lnTo>
                      <a:pt x="1685" y="5815"/>
                    </a:lnTo>
                    <a:lnTo>
                      <a:pt x="1685" y="5797"/>
                    </a:lnTo>
                    <a:lnTo>
                      <a:pt x="1685" y="5779"/>
                    </a:lnTo>
                    <a:lnTo>
                      <a:pt x="1687" y="5762"/>
                    </a:lnTo>
                    <a:lnTo>
                      <a:pt x="1685" y="5709"/>
                    </a:lnTo>
                    <a:lnTo>
                      <a:pt x="1682" y="5654"/>
                    </a:lnTo>
                    <a:lnTo>
                      <a:pt x="1676" y="5598"/>
                    </a:lnTo>
                    <a:lnTo>
                      <a:pt x="1672" y="5546"/>
                    </a:lnTo>
                    <a:lnTo>
                      <a:pt x="1665" y="5499"/>
                    </a:lnTo>
                    <a:lnTo>
                      <a:pt x="1660" y="5463"/>
                    </a:lnTo>
                    <a:lnTo>
                      <a:pt x="1655" y="5439"/>
                    </a:lnTo>
                    <a:lnTo>
                      <a:pt x="1654" y="5431"/>
                    </a:lnTo>
                    <a:lnTo>
                      <a:pt x="1630" y="5165"/>
                    </a:lnTo>
                    <a:lnTo>
                      <a:pt x="1624" y="5112"/>
                    </a:lnTo>
                    <a:lnTo>
                      <a:pt x="1577" y="4589"/>
                    </a:lnTo>
                    <a:lnTo>
                      <a:pt x="1538" y="4048"/>
                    </a:lnTo>
                    <a:lnTo>
                      <a:pt x="1537" y="4044"/>
                    </a:lnTo>
                    <a:lnTo>
                      <a:pt x="1537" y="4035"/>
                    </a:lnTo>
                    <a:lnTo>
                      <a:pt x="1536" y="4023"/>
                    </a:lnTo>
                    <a:lnTo>
                      <a:pt x="1536" y="4009"/>
                    </a:lnTo>
                    <a:lnTo>
                      <a:pt x="1536" y="3994"/>
                    </a:lnTo>
                    <a:lnTo>
                      <a:pt x="1536" y="3978"/>
                    </a:lnTo>
                    <a:lnTo>
                      <a:pt x="1537" y="3963"/>
                    </a:lnTo>
                    <a:lnTo>
                      <a:pt x="1541" y="3952"/>
                    </a:lnTo>
                    <a:lnTo>
                      <a:pt x="1547" y="3914"/>
                    </a:lnTo>
                    <a:lnTo>
                      <a:pt x="1559" y="3861"/>
                    </a:lnTo>
                    <a:lnTo>
                      <a:pt x="1570" y="3796"/>
                    </a:lnTo>
                    <a:lnTo>
                      <a:pt x="1584" y="3721"/>
                    </a:lnTo>
                    <a:lnTo>
                      <a:pt x="1600" y="3637"/>
                    </a:lnTo>
                    <a:lnTo>
                      <a:pt x="1620" y="3549"/>
                    </a:lnTo>
                    <a:lnTo>
                      <a:pt x="1642" y="3460"/>
                    </a:lnTo>
                    <a:lnTo>
                      <a:pt x="1666" y="3372"/>
                    </a:lnTo>
                    <a:lnTo>
                      <a:pt x="1684" y="3282"/>
                    </a:lnTo>
                    <a:lnTo>
                      <a:pt x="1711" y="3183"/>
                    </a:lnTo>
                    <a:lnTo>
                      <a:pt x="1745" y="3075"/>
                    </a:lnTo>
                    <a:lnTo>
                      <a:pt x="1785" y="2963"/>
                    </a:lnTo>
                    <a:lnTo>
                      <a:pt x="1831" y="2847"/>
                    </a:lnTo>
                    <a:lnTo>
                      <a:pt x="1883" y="2734"/>
                    </a:lnTo>
                    <a:lnTo>
                      <a:pt x="1938" y="2624"/>
                    </a:lnTo>
                    <a:lnTo>
                      <a:pt x="1998" y="2522"/>
                    </a:lnTo>
                    <a:lnTo>
                      <a:pt x="2077" y="2394"/>
                    </a:lnTo>
                    <a:lnTo>
                      <a:pt x="2164" y="2262"/>
                    </a:lnTo>
                    <a:lnTo>
                      <a:pt x="2253" y="2129"/>
                    </a:lnTo>
                    <a:lnTo>
                      <a:pt x="2338" y="1998"/>
                    </a:lnTo>
                    <a:lnTo>
                      <a:pt x="2414" y="1872"/>
                    </a:lnTo>
                    <a:lnTo>
                      <a:pt x="2478" y="1755"/>
                    </a:lnTo>
                    <a:lnTo>
                      <a:pt x="2523" y="1651"/>
                    </a:lnTo>
                    <a:lnTo>
                      <a:pt x="2546" y="1566"/>
                    </a:lnTo>
                    <a:lnTo>
                      <a:pt x="2547" y="1529"/>
                    </a:lnTo>
                    <a:lnTo>
                      <a:pt x="2546" y="1493"/>
                    </a:lnTo>
                    <a:lnTo>
                      <a:pt x="2541" y="1457"/>
                    </a:lnTo>
                    <a:lnTo>
                      <a:pt x="2533" y="1421"/>
                    </a:lnTo>
                    <a:lnTo>
                      <a:pt x="2521" y="1384"/>
                    </a:lnTo>
                    <a:lnTo>
                      <a:pt x="2505" y="1347"/>
                    </a:lnTo>
                    <a:lnTo>
                      <a:pt x="2485" y="1311"/>
                    </a:lnTo>
                    <a:lnTo>
                      <a:pt x="2461" y="1278"/>
                    </a:lnTo>
                    <a:lnTo>
                      <a:pt x="2392" y="1174"/>
                    </a:lnTo>
                    <a:lnTo>
                      <a:pt x="2332" y="1061"/>
                    </a:lnTo>
                    <a:lnTo>
                      <a:pt x="2279" y="937"/>
                    </a:lnTo>
                    <a:lnTo>
                      <a:pt x="2233" y="809"/>
                    </a:lnTo>
                    <a:lnTo>
                      <a:pt x="2191" y="677"/>
                    </a:lnTo>
                    <a:lnTo>
                      <a:pt x="2151" y="548"/>
                    </a:lnTo>
                    <a:lnTo>
                      <a:pt x="2114" y="421"/>
                    </a:lnTo>
                    <a:lnTo>
                      <a:pt x="2077" y="304"/>
                    </a:lnTo>
                    <a:lnTo>
                      <a:pt x="2063" y="268"/>
                    </a:lnTo>
                    <a:lnTo>
                      <a:pt x="2045" y="234"/>
                    </a:lnTo>
                    <a:lnTo>
                      <a:pt x="2022" y="203"/>
                    </a:lnTo>
                    <a:lnTo>
                      <a:pt x="1998" y="175"/>
                    </a:lnTo>
                    <a:lnTo>
                      <a:pt x="1967" y="147"/>
                    </a:lnTo>
                    <a:lnTo>
                      <a:pt x="1935" y="123"/>
                    </a:lnTo>
                    <a:lnTo>
                      <a:pt x="1899" y="101"/>
                    </a:lnTo>
                    <a:lnTo>
                      <a:pt x="1860" y="82"/>
                    </a:lnTo>
                    <a:lnTo>
                      <a:pt x="1693" y="26"/>
                    </a:lnTo>
                    <a:lnTo>
                      <a:pt x="1497" y="1"/>
                    </a:lnTo>
                    <a:lnTo>
                      <a:pt x="1285" y="0"/>
                    </a:lnTo>
                    <a:lnTo>
                      <a:pt x="1073" y="16"/>
                    </a:lnTo>
                    <a:lnTo>
                      <a:pt x="876" y="41"/>
                    </a:lnTo>
                    <a:lnTo>
                      <a:pt x="712" y="72"/>
                    </a:lnTo>
                    <a:lnTo>
                      <a:pt x="594" y="99"/>
                    </a:lnTo>
                    <a:lnTo>
                      <a:pt x="540" y="118"/>
                    </a:lnTo>
                    <a:close/>
                  </a:path>
                </a:pathLst>
              </a:custGeom>
              <a:solidFill>
                <a:srgbClr val="FFB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8" name="Freeform 88"/>
              <p:cNvSpPr>
                <a:spLocks/>
              </p:cNvSpPr>
              <p:nvPr/>
            </p:nvSpPr>
            <p:spPr bwMode="auto">
              <a:xfrm>
                <a:off x="4637" y="1167"/>
                <a:ext cx="524" cy="2501"/>
              </a:xfrm>
              <a:custGeom>
                <a:avLst/>
                <a:gdLst>
                  <a:gd name="T0" fmla="*/ 1 w 2542"/>
                  <a:gd name="T1" fmla="*/ 1 h 13558"/>
                  <a:gd name="T2" fmla="*/ 0 w 2542"/>
                  <a:gd name="T3" fmla="*/ 2 h 13558"/>
                  <a:gd name="T4" fmla="*/ 0 w 2542"/>
                  <a:gd name="T5" fmla="*/ 3 h 13558"/>
                  <a:gd name="T6" fmla="*/ 0 w 2542"/>
                  <a:gd name="T7" fmla="*/ 4 h 13558"/>
                  <a:gd name="T8" fmla="*/ 0 w 2542"/>
                  <a:gd name="T9" fmla="*/ 4 h 13558"/>
                  <a:gd name="T10" fmla="*/ 1 w 2542"/>
                  <a:gd name="T11" fmla="*/ 5 h 13558"/>
                  <a:gd name="T12" fmla="*/ 1 w 2542"/>
                  <a:gd name="T13" fmla="*/ 6 h 13558"/>
                  <a:gd name="T14" fmla="*/ 1 w 2542"/>
                  <a:gd name="T15" fmla="*/ 7 h 13558"/>
                  <a:gd name="T16" fmla="*/ 1 w 2542"/>
                  <a:gd name="T17" fmla="*/ 7 h 13558"/>
                  <a:gd name="T18" fmla="*/ 1 w 2542"/>
                  <a:gd name="T19" fmla="*/ 8 h 13558"/>
                  <a:gd name="T20" fmla="*/ 1 w 2542"/>
                  <a:gd name="T21" fmla="*/ 8 h 13558"/>
                  <a:gd name="T22" fmla="*/ 2 w 2542"/>
                  <a:gd name="T23" fmla="*/ 8 h 13558"/>
                  <a:gd name="T24" fmla="*/ 2 w 2542"/>
                  <a:gd name="T25" fmla="*/ 9 h 13558"/>
                  <a:gd name="T26" fmla="*/ 2 w 2542"/>
                  <a:gd name="T27" fmla="*/ 10 h 13558"/>
                  <a:gd name="T28" fmla="*/ 2 w 2542"/>
                  <a:gd name="T29" fmla="*/ 12 h 13558"/>
                  <a:gd name="T30" fmla="*/ 3 w 2542"/>
                  <a:gd name="T31" fmla="*/ 14 h 13558"/>
                  <a:gd name="T32" fmla="*/ 3 w 2542"/>
                  <a:gd name="T33" fmla="*/ 14 h 13558"/>
                  <a:gd name="T34" fmla="*/ 3 w 2542"/>
                  <a:gd name="T35" fmla="*/ 15 h 13558"/>
                  <a:gd name="T36" fmla="*/ 2 w 2542"/>
                  <a:gd name="T37" fmla="*/ 15 h 13558"/>
                  <a:gd name="T38" fmla="*/ 2 w 2542"/>
                  <a:gd name="T39" fmla="*/ 15 h 13558"/>
                  <a:gd name="T40" fmla="*/ 2 w 2542"/>
                  <a:gd name="T41" fmla="*/ 15 h 13558"/>
                  <a:gd name="T42" fmla="*/ 2 w 2542"/>
                  <a:gd name="T43" fmla="*/ 15 h 13558"/>
                  <a:gd name="T44" fmla="*/ 1 w 2542"/>
                  <a:gd name="T45" fmla="*/ 15 h 13558"/>
                  <a:gd name="T46" fmla="*/ 2 w 2542"/>
                  <a:gd name="T47" fmla="*/ 15 h 13558"/>
                  <a:gd name="T48" fmla="*/ 3 w 2542"/>
                  <a:gd name="T49" fmla="*/ 16 h 13558"/>
                  <a:gd name="T50" fmla="*/ 3 w 2542"/>
                  <a:gd name="T51" fmla="*/ 15 h 13558"/>
                  <a:gd name="T52" fmla="*/ 4 w 2542"/>
                  <a:gd name="T53" fmla="*/ 15 h 13558"/>
                  <a:gd name="T54" fmla="*/ 4 w 2542"/>
                  <a:gd name="T55" fmla="*/ 15 h 13558"/>
                  <a:gd name="T56" fmla="*/ 4 w 2542"/>
                  <a:gd name="T57" fmla="*/ 15 h 13558"/>
                  <a:gd name="T58" fmla="*/ 4 w 2542"/>
                  <a:gd name="T59" fmla="*/ 15 h 13558"/>
                  <a:gd name="T60" fmla="*/ 5 w 2542"/>
                  <a:gd name="T61" fmla="*/ 15 h 13558"/>
                  <a:gd name="T62" fmla="*/ 4 w 2542"/>
                  <a:gd name="T63" fmla="*/ 14 h 13558"/>
                  <a:gd name="T64" fmla="*/ 4 w 2542"/>
                  <a:gd name="T65" fmla="*/ 14 h 13558"/>
                  <a:gd name="T66" fmla="*/ 4 w 2542"/>
                  <a:gd name="T67" fmla="*/ 14 h 13558"/>
                  <a:gd name="T68" fmla="*/ 4 w 2542"/>
                  <a:gd name="T69" fmla="*/ 13 h 13558"/>
                  <a:gd name="T70" fmla="*/ 4 w 2542"/>
                  <a:gd name="T71" fmla="*/ 13 h 13558"/>
                  <a:gd name="T72" fmla="*/ 4 w 2542"/>
                  <a:gd name="T73" fmla="*/ 13 h 13558"/>
                  <a:gd name="T74" fmla="*/ 4 w 2542"/>
                  <a:gd name="T75" fmla="*/ 12 h 13558"/>
                  <a:gd name="T76" fmla="*/ 4 w 2542"/>
                  <a:gd name="T77" fmla="*/ 12 h 13558"/>
                  <a:gd name="T78" fmla="*/ 3 w 2542"/>
                  <a:gd name="T79" fmla="*/ 12 h 13558"/>
                  <a:gd name="T80" fmla="*/ 3 w 2542"/>
                  <a:gd name="T81" fmla="*/ 11 h 13558"/>
                  <a:gd name="T82" fmla="*/ 3 w 2542"/>
                  <a:gd name="T83" fmla="*/ 11 h 13558"/>
                  <a:gd name="T84" fmla="*/ 3 w 2542"/>
                  <a:gd name="T85" fmla="*/ 11 h 13558"/>
                  <a:gd name="T86" fmla="*/ 3 w 2542"/>
                  <a:gd name="T87" fmla="*/ 11 h 13558"/>
                  <a:gd name="T88" fmla="*/ 3 w 2542"/>
                  <a:gd name="T89" fmla="*/ 10 h 13558"/>
                  <a:gd name="T90" fmla="*/ 3 w 2542"/>
                  <a:gd name="T91" fmla="*/ 10 h 13558"/>
                  <a:gd name="T92" fmla="*/ 3 w 2542"/>
                  <a:gd name="T93" fmla="*/ 9 h 13558"/>
                  <a:gd name="T94" fmla="*/ 3 w 2542"/>
                  <a:gd name="T95" fmla="*/ 9 h 13558"/>
                  <a:gd name="T96" fmla="*/ 3 w 2542"/>
                  <a:gd name="T97" fmla="*/ 8 h 13558"/>
                  <a:gd name="T98" fmla="*/ 3 w 2542"/>
                  <a:gd name="T99" fmla="*/ 7 h 13558"/>
                  <a:gd name="T100" fmla="*/ 3 w 2542"/>
                  <a:gd name="T101" fmla="*/ 7 h 13558"/>
                  <a:gd name="T102" fmla="*/ 3 w 2542"/>
                  <a:gd name="T103" fmla="*/ 7 h 13558"/>
                  <a:gd name="T104" fmla="*/ 3 w 2542"/>
                  <a:gd name="T105" fmla="*/ 6 h 13558"/>
                  <a:gd name="T106" fmla="*/ 2 w 2542"/>
                  <a:gd name="T107" fmla="*/ 5 h 13558"/>
                  <a:gd name="T108" fmla="*/ 2 w 2542"/>
                  <a:gd name="T109" fmla="*/ 5 h 13558"/>
                  <a:gd name="T110" fmla="*/ 3 w 2542"/>
                  <a:gd name="T111" fmla="*/ 4 h 13558"/>
                  <a:gd name="T112" fmla="*/ 3 w 2542"/>
                  <a:gd name="T113" fmla="*/ 3 h 13558"/>
                  <a:gd name="T114" fmla="*/ 4 w 2542"/>
                  <a:gd name="T115" fmla="*/ 2 h 13558"/>
                  <a:gd name="T116" fmla="*/ 4 w 2542"/>
                  <a:gd name="T117" fmla="*/ 2 h 13558"/>
                  <a:gd name="T118" fmla="*/ 4 w 2542"/>
                  <a:gd name="T119" fmla="*/ 1 h 13558"/>
                  <a:gd name="T120" fmla="*/ 4 w 2542"/>
                  <a:gd name="T121" fmla="*/ 0 h 13558"/>
                  <a:gd name="T122" fmla="*/ 3 w 2542"/>
                  <a:gd name="T123" fmla="*/ 0 h 13558"/>
                  <a:gd name="T124" fmla="*/ 1 w 2542"/>
                  <a:gd name="T125" fmla="*/ 0 h 1355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542" h="13558">
                    <a:moveTo>
                      <a:pt x="548" y="113"/>
                    </a:moveTo>
                    <a:lnTo>
                      <a:pt x="582" y="237"/>
                    </a:lnTo>
                    <a:lnTo>
                      <a:pt x="578" y="379"/>
                    </a:lnTo>
                    <a:lnTo>
                      <a:pt x="545" y="532"/>
                    </a:lnTo>
                    <a:lnTo>
                      <a:pt x="493" y="690"/>
                    </a:lnTo>
                    <a:lnTo>
                      <a:pt x="431" y="844"/>
                    </a:lnTo>
                    <a:lnTo>
                      <a:pt x="373" y="990"/>
                    </a:lnTo>
                    <a:lnTo>
                      <a:pt x="326" y="1119"/>
                    </a:lnTo>
                    <a:lnTo>
                      <a:pt x="302" y="1226"/>
                    </a:lnTo>
                    <a:lnTo>
                      <a:pt x="284" y="1324"/>
                    </a:lnTo>
                    <a:lnTo>
                      <a:pt x="257" y="1436"/>
                    </a:lnTo>
                    <a:lnTo>
                      <a:pt x="222" y="1553"/>
                    </a:lnTo>
                    <a:lnTo>
                      <a:pt x="185" y="1674"/>
                    </a:lnTo>
                    <a:lnTo>
                      <a:pt x="147" y="1791"/>
                    </a:lnTo>
                    <a:lnTo>
                      <a:pt x="113" y="1901"/>
                    </a:lnTo>
                    <a:lnTo>
                      <a:pt x="86" y="2000"/>
                    </a:lnTo>
                    <a:lnTo>
                      <a:pt x="71" y="2082"/>
                    </a:lnTo>
                    <a:lnTo>
                      <a:pt x="58" y="2162"/>
                    </a:lnTo>
                    <a:lnTo>
                      <a:pt x="46" y="2260"/>
                    </a:lnTo>
                    <a:lnTo>
                      <a:pt x="34" y="2369"/>
                    </a:lnTo>
                    <a:lnTo>
                      <a:pt x="21" y="2483"/>
                    </a:lnTo>
                    <a:lnTo>
                      <a:pt x="10" y="2594"/>
                    </a:lnTo>
                    <a:lnTo>
                      <a:pt x="3" y="2697"/>
                    </a:lnTo>
                    <a:lnTo>
                      <a:pt x="0" y="2786"/>
                    </a:lnTo>
                    <a:lnTo>
                      <a:pt x="3" y="2855"/>
                    </a:lnTo>
                    <a:lnTo>
                      <a:pt x="12" y="2921"/>
                    </a:lnTo>
                    <a:lnTo>
                      <a:pt x="28" y="3006"/>
                    </a:lnTo>
                    <a:lnTo>
                      <a:pt x="49" y="3102"/>
                    </a:lnTo>
                    <a:lnTo>
                      <a:pt x="74" y="3203"/>
                    </a:lnTo>
                    <a:lnTo>
                      <a:pt x="99" y="3301"/>
                    </a:lnTo>
                    <a:lnTo>
                      <a:pt x="125" y="3391"/>
                    </a:lnTo>
                    <a:lnTo>
                      <a:pt x="147" y="3466"/>
                    </a:lnTo>
                    <a:lnTo>
                      <a:pt x="166" y="3521"/>
                    </a:lnTo>
                    <a:lnTo>
                      <a:pt x="183" y="3577"/>
                    </a:lnTo>
                    <a:lnTo>
                      <a:pt x="204" y="3662"/>
                    </a:lnTo>
                    <a:lnTo>
                      <a:pt x="227" y="3766"/>
                    </a:lnTo>
                    <a:lnTo>
                      <a:pt x="249" y="3881"/>
                    </a:lnTo>
                    <a:lnTo>
                      <a:pt x="268" y="3999"/>
                    </a:lnTo>
                    <a:lnTo>
                      <a:pt x="285" y="4114"/>
                    </a:lnTo>
                    <a:lnTo>
                      <a:pt x="296" y="4214"/>
                    </a:lnTo>
                    <a:lnTo>
                      <a:pt x="302" y="4295"/>
                    </a:lnTo>
                    <a:lnTo>
                      <a:pt x="304" y="4378"/>
                    </a:lnTo>
                    <a:lnTo>
                      <a:pt x="312" y="4492"/>
                    </a:lnTo>
                    <a:lnTo>
                      <a:pt x="323" y="4625"/>
                    </a:lnTo>
                    <a:lnTo>
                      <a:pt x="337" y="4766"/>
                    </a:lnTo>
                    <a:lnTo>
                      <a:pt x="350" y="4901"/>
                    </a:lnTo>
                    <a:lnTo>
                      <a:pt x="364" y="5023"/>
                    </a:lnTo>
                    <a:lnTo>
                      <a:pt x="375" y="5118"/>
                    </a:lnTo>
                    <a:lnTo>
                      <a:pt x="383" y="5177"/>
                    </a:lnTo>
                    <a:lnTo>
                      <a:pt x="393" y="5237"/>
                    </a:lnTo>
                    <a:lnTo>
                      <a:pt x="414" y="5337"/>
                    </a:lnTo>
                    <a:lnTo>
                      <a:pt x="441" y="5463"/>
                    </a:lnTo>
                    <a:lnTo>
                      <a:pt x="473" y="5604"/>
                    </a:lnTo>
                    <a:lnTo>
                      <a:pt x="504" y="5744"/>
                    </a:lnTo>
                    <a:lnTo>
                      <a:pt x="533" y="5871"/>
                    </a:lnTo>
                    <a:lnTo>
                      <a:pt x="557" y="5971"/>
                    </a:lnTo>
                    <a:lnTo>
                      <a:pt x="574" y="6033"/>
                    </a:lnTo>
                    <a:lnTo>
                      <a:pt x="586" y="6078"/>
                    </a:lnTo>
                    <a:lnTo>
                      <a:pt x="604" y="6140"/>
                    </a:lnTo>
                    <a:lnTo>
                      <a:pt x="625" y="6213"/>
                    </a:lnTo>
                    <a:lnTo>
                      <a:pt x="651" y="6293"/>
                    </a:lnTo>
                    <a:lnTo>
                      <a:pt x="676" y="6370"/>
                    </a:lnTo>
                    <a:lnTo>
                      <a:pt x="702" y="6440"/>
                    </a:lnTo>
                    <a:lnTo>
                      <a:pt x="727" y="6496"/>
                    </a:lnTo>
                    <a:lnTo>
                      <a:pt x="749" y="6535"/>
                    </a:lnTo>
                    <a:lnTo>
                      <a:pt x="768" y="6555"/>
                    </a:lnTo>
                    <a:lnTo>
                      <a:pt x="786" y="6572"/>
                    </a:lnTo>
                    <a:lnTo>
                      <a:pt x="802" y="6584"/>
                    </a:lnTo>
                    <a:lnTo>
                      <a:pt x="816" y="6599"/>
                    </a:lnTo>
                    <a:lnTo>
                      <a:pt x="828" y="6615"/>
                    </a:lnTo>
                    <a:lnTo>
                      <a:pt x="837" y="6640"/>
                    </a:lnTo>
                    <a:lnTo>
                      <a:pt x="842" y="6675"/>
                    </a:lnTo>
                    <a:lnTo>
                      <a:pt x="844" y="6724"/>
                    </a:lnTo>
                    <a:lnTo>
                      <a:pt x="844" y="6785"/>
                    </a:lnTo>
                    <a:lnTo>
                      <a:pt x="847" y="6855"/>
                    </a:lnTo>
                    <a:lnTo>
                      <a:pt x="849" y="6929"/>
                    </a:lnTo>
                    <a:lnTo>
                      <a:pt x="855" y="7003"/>
                    </a:lnTo>
                    <a:lnTo>
                      <a:pt x="859" y="7070"/>
                    </a:lnTo>
                    <a:lnTo>
                      <a:pt x="867" y="7129"/>
                    </a:lnTo>
                    <a:lnTo>
                      <a:pt x="875" y="7172"/>
                    </a:lnTo>
                    <a:lnTo>
                      <a:pt x="886" y="7200"/>
                    </a:lnTo>
                    <a:lnTo>
                      <a:pt x="896" y="7216"/>
                    </a:lnTo>
                    <a:lnTo>
                      <a:pt x="907" y="7234"/>
                    </a:lnTo>
                    <a:lnTo>
                      <a:pt x="919" y="7251"/>
                    </a:lnTo>
                    <a:lnTo>
                      <a:pt x="930" y="7269"/>
                    </a:lnTo>
                    <a:lnTo>
                      <a:pt x="939" y="7284"/>
                    </a:lnTo>
                    <a:lnTo>
                      <a:pt x="947" y="7297"/>
                    </a:lnTo>
                    <a:lnTo>
                      <a:pt x="951" y="7305"/>
                    </a:lnTo>
                    <a:lnTo>
                      <a:pt x="953" y="7308"/>
                    </a:lnTo>
                    <a:lnTo>
                      <a:pt x="928" y="7501"/>
                    </a:lnTo>
                    <a:lnTo>
                      <a:pt x="911" y="7701"/>
                    </a:lnTo>
                    <a:lnTo>
                      <a:pt x="899" y="7897"/>
                    </a:lnTo>
                    <a:lnTo>
                      <a:pt x="896" y="8080"/>
                    </a:lnTo>
                    <a:lnTo>
                      <a:pt x="894" y="8238"/>
                    </a:lnTo>
                    <a:lnTo>
                      <a:pt x="896" y="8364"/>
                    </a:lnTo>
                    <a:lnTo>
                      <a:pt x="897" y="8446"/>
                    </a:lnTo>
                    <a:lnTo>
                      <a:pt x="899" y="8476"/>
                    </a:lnTo>
                    <a:lnTo>
                      <a:pt x="960" y="8844"/>
                    </a:lnTo>
                    <a:lnTo>
                      <a:pt x="1023" y="9178"/>
                    </a:lnTo>
                    <a:lnTo>
                      <a:pt x="1081" y="9470"/>
                    </a:lnTo>
                    <a:lnTo>
                      <a:pt x="1136" y="9718"/>
                    </a:lnTo>
                    <a:lnTo>
                      <a:pt x="1182" y="9916"/>
                    </a:lnTo>
                    <a:lnTo>
                      <a:pt x="1219" y="10064"/>
                    </a:lnTo>
                    <a:lnTo>
                      <a:pt x="1243" y="10156"/>
                    </a:lnTo>
                    <a:lnTo>
                      <a:pt x="1252" y="10187"/>
                    </a:lnTo>
                    <a:lnTo>
                      <a:pt x="1497" y="11150"/>
                    </a:lnTo>
                    <a:lnTo>
                      <a:pt x="1543" y="11324"/>
                    </a:lnTo>
                    <a:lnTo>
                      <a:pt x="1582" y="11474"/>
                    </a:lnTo>
                    <a:lnTo>
                      <a:pt x="1615" y="11601"/>
                    </a:lnTo>
                    <a:lnTo>
                      <a:pt x="1642" y="11707"/>
                    </a:lnTo>
                    <a:lnTo>
                      <a:pt x="1661" y="11795"/>
                    </a:lnTo>
                    <a:lnTo>
                      <a:pt x="1675" y="11868"/>
                    </a:lnTo>
                    <a:lnTo>
                      <a:pt x="1683" y="11927"/>
                    </a:lnTo>
                    <a:lnTo>
                      <a:pt x="1687" y="11979"/>
                    </a:lnTo>
                    <a:lnTo>
                      <a:pt x="1687" y="12026"/>
                    </a:lnTo>
                    <a:lnTo>
                      <a:pt x="1687" y="12076"/>
                    </a:lnTo>
                    <a:lnTo>
                      <a:pt x="1687" y="12125"/>
                    </a:lnTo>
                    <a:lnTo>
                      <a:pt x="1687" y="12173"/>
                    </a:lnTo>
                    <a:lnTo>
                      <a:pt x="1687" y="12214"/>
                    </a:lnTo>
                    <a:lnTo>
                      <a:pt x="1687" y="12247"/>
                    </a:lnTo>
                    <a:lnTo>
                      <a:pt x="1687" y="12269"/>
                    </a:lnTo>
                    <a:lnTo>
                      <a:pt x="1687" y="12278"/>
                    </a:lnTo>
                    <a:lnTo>
                      <a:pt x="1619" y="12360"/>
                    </a:lnTo>
                    <a:lnTo>
                      <a:pt x="1563" y="12427"/>
                    </a:lnTo>
                    <a:lnTo>
                      <a:pt x="1515" y="12481"/>
                    </a:lnTo>
                    <a:lnTo>
                      <a:pt x="1475" y="12526"/>
                    </a:lnTo>
                    <a:lnTo>
                      <a:pt x="1443" y="12561"/>
                    </a:lnTo>
                    <a:lnTo>
                      <a:pt x="1418" y="12591"/>
                    </a:lnTo>
                    <a:lnTo>
                      <a:pt x="1400" y="12617"/>
                    </a:lnTo>
                    <a:lnTo>
                      <a:pt x="1388" y="12644"/>
                    </a:lnTo>
                    <a:lnTo>
                      <a:pt x="1378" y="12667"/>
                    </a:lnTo>
                    <a:lnTo>
                      <a:pt x="1368" y="12689"/>
                    </a:lnTo>
                    <a:lnTo>
                      <a:pt x="1358" y="12707"/>
                    </a:lnTo>
                    <a:lnTo>
                      <a:pt x="1351" y="12724"/>
                    </a:lnTo>
                    <a:lnTo>
                      <a:pt x="1343" y="12736"/>
                    </a:lnTo>
                    <a:lnTo>
                      <a:pt x="1339" y="12745"/>
                    </a:lnTo>
                    <a:lnTo>
                      <a:pt x="1334" y="12750"/>
                    </a:lnTo>
                    <a:lnTo>
                      <a:pt x="1334" y="12753"/>
                    </a:lnTo>
                    <a:lnTo>
                      <a:pt x="1259" y="12837"/>
                    </a:lnTo>
                    <a:lnTo>
                      <a:pt x="1198" y="12902"/>
                    </a:lnTo>
                    <a:lnTo>
                      <a:pt x="1148" y="12949"/>
                    </a:lnTo>
                    <a:lnTo>
                      <a:pt x="1107" y="12983"/>
                    </a:lnTo>
                    <a:lnTo>
                      <a:pt x="1072" y="13006"/>
                    </a:lnTo>
                    <a:lnTo>
                      <a:pt x="1044" y="13023"/>
                    </a:lnTo>
                    <a:lnTo>
                      <a:pt x="1018" y="13037"/>
                    </a:lnTo>
                    <a:lnTo>
                      <a:pt x="994" y="13051"/>
                    </a:lnTo>
                    <a:lnTo>
                      <a:pt x="970" y="13065"/>
                    </a:lnTo>
                    <a:lnTo>
                      <a:pt x="950" y="13079"/>
                    </a:lnTo>
                    <a:lnTo>
                      <a:pt x="932" y="13092"/>
                    </a:lnTo>
                    <a:lnTo>
                      <a:pt x="917" y="13105"/>
                    </a:lnTo>
                    <a:lnTo>
                      <a:pt x="904" y="13118"/>
                    </a:lnTo>
                    <a:lnTo>
                      <a:pt x="893" y="13130"/>
                    </a:lnTo>
                    <a:lnTo>
                      <a:pt x="883" y="13143"/>
                    </a:lnTo>
                    <a:lnTo>
                      <a:pt x="872" y="13159"/>
                    </a:lnTo>
                    <a:lnTo>
                      <a:pt x="862" y="13178"/>
                    </a:lnTo>
                    <a:lnTo>
                      <a:pt x="858" y="13207"/>
                    </a:lnTo>
                    <a:lnTo>
                      <a:pt x="855" y="13240"/>
                    </a:lnTo>
                    <a:lnTo>
                      <a:pt x="855" y="13276"/>
                    </a:lnTo>
                    <a:lnTo>
                      <a:pt x="855" y="13309"/>
                    </a:lnTo>
                    <a:lnTo>
                      <a:pt x="856" y="13337"/>
                    </a:lnTo>
                    <a:lnTo>
                      <a:pt x="857" y="13356"/>
                    </a:lnTo>
                    <a:lnTo>
                      <a:pt x="858" y="13364"/>
                    </a:lnTo>
                    <a:lnTo>
                      <a:pt x="913" y="13377"/>
                    </a:lnTo>
                    <a:lnTo>
                      <a:pt x="994" y="13377"/>
                    </a:lnTo>
                    <a:lnTo>
                      <a:pt x="1021" y="13431"/>
                    </a:lnTo>
                    <a:lnTo>
                      <a:pt x="1144" y="13444"/>
                    </a:lnTo>
                    <a:lnTo>
                      <a:pt x="1252" y="13526"/>
                    </a:lnTo>
                    <a:lnTo>
                      <a:pt x="1374" y="13458"/>
                    </a:lnTo>
                    <a:lnTo>
                      <a:pt x="1428" y="13431"/>
                    </a:lnTo>
                    <a:lnTo>
                      <a:pt x="1473" y="13479"/>
                    </a:lnTo>
                    <a:lnTo>
                      <a:pt x="1511" y="13515"/>
                    </a:lnTo>
                    <a:lnTo>
                      <a:pt x="1543" y="13540"/>
                    </a:lnTo>
                    <a:lnTo>
                      <a:pt x="1571" y="13554"/>
                    </a:lnTo>
                    <a:lnTo>
                      <a:pt x="1595" y="13558"/>
                    </a:lnTo>
                    <a:lnTo>
                      <a:pt x="1618" y="13554"/>
                    </a:lnTo>
                    <a:lnTo>
                      <a:pt x="1644" y="13543"/>
                    </a:lnTo>
                    <a:lnTo>
                      <a:pt x="1673" y="13526"/>
                    </a:lnTo>
                    <a:lnTo>
                      <a:pt x="1702" y="13505"/>
                    </a:lnTo>
                    <a:lnTo>
                      <a:pt x="1730" y="13487"/>
                    </a:lnTo>
                    <a:lnTo>
                      <a:pt x="1755" y="13470"/>
                    </a:lnTo>
                    <a:lnTo>
                      <a:pt x="1778" y="13458"/>
                    </a:lnTo>
                    <a:lnTo>
                      <a:pt x="1796" y="13445"/>
                    </a:lnTo>
                    <a:lnTo>
                      <a:pt x="1810" y="13438"/>
                    </a:lnTo>
                    <a:lnTo>
                      <a:pt x="1819" y="13432"/>
                    </a:lnTo>
                    <a:lnTo>
                      <a:pt x="1822" y="13431"/>
                    </a:lnTo>
                    <a:lnTo>
                      <a:pt x="1877" y="13295"/>
                    </a:lnTo>
                    <a:lnTo>
                      <a:pt x="1928" y="13286"/>
                    </a:lnTo>
                    <a:lnTo>
                      <a:pt x="1971" y="13273"/>
                    </a:lnTo>
                    <a:lnTo>
                      <a:pt x="2006" y="13256"/>
                    </a:lnTo>
                    <a:lnTo>
                      <a:pt x="2035" y="13237"/>
                    </a:lnTo>
                    <a:lnTo>
                      <a:pt x="2055" y="13215"/>
                    </a:lnTo>
                    <a:lnTo>
                      <a:pt x="2070" y="13195"/>
                    </a:lnTo>
                    <a:lnTo>
                      <a:pt x="2077" y="13175"/>
                    </a:lnTo>
                    <a:lnTo>
                      <a:pt x="2081" y="13159"/>
                    </a:lnTo>
                    <a:lnTo>
                      <a:pt x="2078" y="13141"/>
                    </a:lnTo>
                    <a:lnTo>
                      <a:pt x="2077" y="13121"/>
                    </a:lnTo>
                    <a:lnTo>
                      <a:pt x="2076" y="13099"/>
                    </a:lnTo>
                    <a:lnTo>
                      <a:pt x="2080" y="13076"/>
                    </a:lnTo>
                    <a:lnTo>
                      <a:pt x="2087" y="13056"/>
                    </a:lnTo>
                    <a:lnTo>
                      <a:pt x="2102" y="13039"/>
                    </a:lnTo>
                    <a:lnTo>
                      <a:pt x="2126" y="13028"/>
                    </a:lnTo>
                    <a:lnTo>
                      <a:pt x="2162" y="13024"/>
                    </a:lnTo>
                    <a:lnTo>
                      <a:pt x="2201" y="13026"/>
                    </a:lnTo>
                    <a:lnTo>
                      <a:pt x="2241" y="13031"/>
                    </a:lnTo>
                    <a:lnTo>
                      <a:pt x="2281" y="13038"/>
                    </a:lnTo>
                    <a:lnTo>
                      <a:pt x="2319" y="13045"/>
                    </a:lnTo>
                    <a:lnTo>
                      <a:pt x="2354" y="13047"/>
                    </a:lnTo>
                    <a:lnTo>
                      <a:pt x="2387" y="13047"/>
                    </a:lnTo>
                    <a:lnTo>
                      <a:pt x="2419" y="13039"/>
                    </a:lnTo>
                    <a:lnTo>
                      <a:pt x="2447" y="13024"/>
                    </a:lnTo>
                    <a:lnTo>
                      <a:pt x="2469" y="13000"/>
                    </a:lnTo>
                    <a:lnTo>
                      <a:pt x="2489" y="12973"/>
                    </a:lnTo>
                    <a:lnTo>
                      <a:pt x="2506" y="12944"/>
                    </a:lnTo>
                    <a:lnTo>
                      <a:pt x="2520" y="12914"/>
                    </a:lnTo>
                    <a:lnTo>
                      <a:pt x="2530" y="12887"/>
                    </a:lnTo>
                    <a:lnTo>
                      <a:pt x="2537" y="12866"/>
                    </a:lnTo>
                    <a:lnTo>
                      <a:pt x="2540" y="12852"/>
                    </a:lnTo>
                    <a:lnTo>
                      <a:pt x="2542" y="12847"/>
                    </a:lnTo>
                    <a:lnTo>
                      <a:pt x="2515" y="12575"/>
                    </a:lnTo>
                    <a:lnTo>
                      <a:pt x="2332" y="12547"/>
                    </a:lnTo>
                    <a:lnTo>
                      <a:pt x="2207" y="12433"/>
                    </a:lnTo>
                    <a:lnTo>
                      <a:pt x="2207" y="12372"/>
                    </a:lnTo>
                    <a:lnTo>
                      <a:pt x="2181" y="12263"/>
                    </a:lnTo>
                    <a:lnTo>
                      <a:pt x="2049" y="12092"/>
                    </a:lnTo>
                    <a:lnTo>
                      <a:pt x="2080" y="11938"/>
                    </a:lnTo>
                    <a:lnTo>
                      <a:pt x="2080" y="11934"/>
                    </a:lnTo>
                    <a:lnTo>
                      <a:pt x="2082" y="11925"/>
                    </a:lnTo>
                    <a:lnTo>
                      <a:pt x="2085" y="11911"/>
                    </a:lnTo>
                    <a:lnTo>
                      <a:pt x="2090" y="11893"/>
                    </a:lnTo>
                    <a:lnTo>
                      <a:pt x="2093" y="11871"/>
                    </a:lnTo>
                    <a:lnTo>
                      <a:pt x="2096" y="11849"/>
                    </a:lnTo>
                    <a:lnTo>
                      <a:pt x="2099" y="11825"/>
                    </a:lnTo>
                    <a:lnTo>
                      <a:pt x="2101" y="11802"/>
                    </a:lnTo>
                    <a:lnTo>
                      <a:pt x="2100" y="11794"/>
                    </a:lnTo>
                    <a:lnTo>
                      <a:pt x="2098" y="11784"/>
                    </a:lnTo>
                    <a:lnTo>
                      <a:pt x="2095" y="11770"/>
                    </a:lnTo>
                    <a:lnTo>
                      <a:pt x="2093" y="11756"/>
                    </a:lnTo>
                    <a:lnTo>
                      <a:pt x="2090" y="11734"/>
                    </a:lnTo>
                    <a:lnTo>
                      <a:pt x="2087" y="11710"/>
                    </a:lnTo>
                    <a:lnTo>
                      <a:pt x="2085" y="11678"/>
                    </a:lnTo>
                    <a:lnTo>
                      <a:pt x="2085" y="11641"/>
                    </a:lnTo>
                    <a:lnTo>
                      <a:pt x="2083" y="11592"/>
                    </a:lnTo>
                    <a:lnTo>
                      <a:pt x="2080" y="11542"/>
                    </a:lnTo>
                    <a:lnTo>
                      <a:pt x="2073" y="11490"/>
                    </a:lnTo>
                    <a:lnTo>
                      <a:pt x="2066" y="11437"/>
                    </a:lnTo>
                    <a:lnTo>
                      <a:pt x="2055" y="11383"/>
                    </a:lnTo>
                    <a:lnTo>
                      <a:pt x="2045" y="11330"/>
                    </a:lnTo>
                    <a:lnTo>
                      <a:pt x="2032" y="11280"/>
                    </a:lnTo>
                    <a:lnTo>
                      <a:pt x="2021" y="11234"/>
                    </a:lnTo>
                    <a:lnTo>
                      <a:pt x="2016" y="11216"/>
                    </a:lnTo>
                    <a:lnTo>
                      <a:pt x="2011" y="11199"/>
                    </a:lnTo>
                    <a:lnTo>
                      <a:pt x="2007" y="11182"/>
                    </a:lnTo>
                    <a:lnTo>
                      <a:pt x="2003" y="11165"/>
                    </a:lnTo>
                    <a:lnTo>
                      <a:pt x="1999" y="11148"/>
                    </a:lnTo>
                    <a:lnTo>
                      <a:pt x="1994" y="11131"/>
                    </a:lnTo>
                    <a:lnTo>
                      <a:pt x="1991" y="11115"/>
                    </a:lnTo>
                    <a:lnTo>
                      <a:pt x="1988" y="11099"/>
                    </a:lnTo>
                    <a:lnTo>
                      <a:pt x="1976" y="11046"/>
                    </a:lnTo>
                    <a:lnTo>
                      <a:pt x="1966" y="10989"/>
                    </a:lnTo>
                    <a:lnTo>
                      <a:pt x="1957" y="10926"/>
                    </a:lnTo>
                    <a:lnTo>
                      <a:pt x="1949" y="10862"/>
                    </a:lnTo>
                    <a:lnTo>
                      <a:pt x="1941" y="10796"/>
                    </a:lnTo>
                    <a:lnTo>
                      <a:pt x="1936" y="10729"/>
                    </a:lnTo>
                    <a:lnTo>
                      <a:pt x="1930" y="10665"/>
                    </a:lnTo>
                    <a:lnTo>
                      <a:pt x="1928" y="10605"/>
                    </a:lnTo>
                    <a:lnTo>
                      <a:pt x="1926" y="10581"/>
                    </a:lnTo>
                    <a:lnTo>
                      <a:pt x="1925" y="10559"/>
                    </a:lnTo>
                    <a:lnTo>
                      <a:pt x="1925" y="10535"/>
                    </a:lnTo>
                    <a:lnTo>
                      <a:pt x="1925" y="10513"/>
                    </a:lnTo>
                    <a:lnTo>
                      <a:pt x="1924" y="10489"/>
                    </a:lnTo>
                    <a:lnTo>
                      <a:pt x="1924" y="10467"/>
                    </a:lnTo>
                    <a:lnTo>
                      <a:pt x="1924" y="10443"/>
                    </a:lnTo>
                    <a:lnTo>
                      <a:pt x="1925" y="10422"/>
                    </a:lnTo>
                    <a:lnTo>
                      <a:pt x="1922" y="10348"/>
                    </a:lnTo>
                    <a:lnTo>
                      <a:pt x="1919" y="10271"/>
                    </a:lnTo>
                    <a:lnTo>
                      <a:pt x="1912" y="10195"/>
                    </a:lnTo>
                    <a:lnTo>
                      <a:pt x="1907" y="10124"/>
                    </a:lnTo>
                    <a:lnTo>
                      <a:pt x="1900" y="10061"/>
                    </a:lnTo>
                    <a:lnTo>
                      <a:pt x="1894" y="10012"/>
                    </a:lnTo>
                    <a:lnTo>
                      <a:pt x="1891" y="9978"/>
                    </a:lnTo>
                    <a:lnTo>
                      <a:pt x="1890" y="9967"/>
                    </a:lnTo>
                    <a:lnTo>
                      <a:pt x="1889" y="9960"/>
                    </a:lnTo>
                    <a:lnTo>
                      <a:pt x="1886" y="9945"/>
                    </a:lnTo>
                    <a:lnTo>
                      <a:pt x="1883" y="9920"/>
                    </a:lnTo>
                    <a:lnTo>
                      <a:pt x="1880" y="9888"/>
                    </a:lnTo>
                    <a:lnTo>
                      <a:pt x="1874" y="9850"/>
                    </a:lnTo>
                    <a:lnTo>
                      <a:pt x="1870" y="9809"/>
                    </a:lnTo>
                    <a:lnTo>
                      <a:pt x="1864" y="9763"/>
                    </a:lnTo>
                    <a:lnTo>
                      <a:pt x="1858" y="9717"/>
                    </a:lnTo>
                    <a:lnTo>
                      <a:pt x="1855" y="9699"/>
                    </a:lnTo>
                    <a:lnTo>
                      <a:pt x="1854" y="9682"/>
                    </a:lnTo>
                    <a:lnTo>
                      <a:pt x="1852" y="9664"/>
                    </a:lnTo>
                    <a:lnTo>
                      <a:pt x="1852" y="9646"/>
                    </a:lnTo>
                    <a:lnTo>
                      <a:pt x="1851" y="9628"/>
                    </a:lnTo>
                    <a:lnTo>
                      <a:pt x="1851" y="9610"/>
                    </a:lnTo>
                    <a:lnTo>
                      <a:pt x="1851" y="9592"/>
                    </a:lnTo>
                    <a:lnTo>
                      <a:pt x="1852" y="9575"/>
                    </a:lnTo>
                    <a:lnTo>
                      <a:pt x="1854" y="9520"/>
                    </a:lnTo>
                    <a:lnTo>
                      <a:pt x="1858" y="9462"/>
                    </a:lnTo>
                    <a:lnTo>
                      <a:pt x="1862" y="9402"/>
                    </a:lnTo>
                    <a:lnTo>
                      <a:pt x="1867" y="9347"/>
                    </a:lnTo>
                    <a:lnTo>
                      <a:pt x="1871" y="9294"/>
                    </a:lnTo>
                    <a:lnTo>
                      <a:pt x="1874" y="9251"/>
                    </a:lnTo>
                    <a:lnTo>
                      <a:pt x="1876" y="9217"/>
                    </a:lnTo>
                    <a:lnTo>
                      <a:pt x="1879" y="9197"/>
                    </a:lnTo>
                    <a:lnTo>
                      <a:pt x="1876" y="9164"/>
                    </a:lnTo>
                    <a:lnTo>
                      <a:pt x="1873" y="9105"/>
                    </a:lnTo>
                    <a:lnTo>
                      <a:pt x="1867" y="9027"/>
                    </a:lnTo>
                    <a:lnTo>
                      <a:pt x="1862" y="8942"/>
                    </a:lnTo>
                    <a:lnTo>
                      <a:pt x="1855" y="8854"/>
                    </a:lnTo>
                    <a:lnTo>
                      <a:pt x="1851" y="8777"/>
                    </a:lnTo>
                    <a:lnTo>
                      <a:pt x="1846" y="8718"/>
                    </a:lnTo>
                    <a:lnTo>
                      <a:pt x="1846" y="8687"/>
                    </a:lnTo>
                    <a:lnTo>
                      <a:pt x="1842" y="8658"/>
                    </a:lnTo>
                    <a:lnTo>
                      <a:pt x="1831" y="8608"/>
                    </a:lnTo>
                    <a:lnTo>
                      <a:pt x="1816" y="8546"/>
                    </a:lnTo>
                    <a:lnTo>
                      <a:pt x="1800" y="8477"/>
                    </a:lnTo>
                    <a:lnTo>
                      <a:pt x="1782" y="8409"/>
                    </a:lnTo>
                    <a:lnTo>
                      <a:pt x="1767" y="8351"/>
                    </a:lnTo>
                    <a:lnTo>
                      <a:pt x="1757" y="8312"/>
                    </a:lnTo>
                    <a:lnTo>
                      <a:pt x="1754" y="8297"/>
                    </a:lnTo>
                    <a:lnTo>
                      <a:pt x="1754" y="8284"/>
                    </a:lnTo>
                    <a:lnTo>
                      <a:pt x="1756" y="8249"/>
                    </a:lnTo>
                    <a:lnTo>
                      <a:pt x="1758" y="8199"/>
                    </a:lnTo>
                    <a:lnTo>
                      <a:pt x="1763" y="8141"/>
                    </a:lnTo>
                    <a:lnTo>
                      <a:pt x="1766" y="8078"/>
                    </a:lnTo>
                    <a:lnTo>
                      <a:pt x="1772" y="8022"/>
                    </a:lnTo>
                    <a:lnTo>
                      <a:pt x="1778" y="7975"/>
                    </a:lnTo>
                    <a:lnTo>
                      <a:pt x="1783" y="7945"/>
                    </a:lnTo>
                    <a:lnTo>
                      <a:pt x="1789" y="7912"/>
                    </a:lnTo>
                    <a:lnTo>
                      <a:pt x="1799" y="7864"/>
                    </a:lnTo>
                    <a:lnTo>
                      <a:pt x="1809" y="7806"/>
                    </a:lnTo>
                    <a:lnTo>
                      <a:pt x="1821" y="7744"/>
                    </a:lnTo>
                    <a:lnTo>
                      <a:pt x="1830" y="7683"/>
                    </a:lnTo>
                    <a:lnTo>
                      <a:pt x="1840" y="7633"/>
                    </a:lnTo>
                    <a:lnTo>
                      <a:pt x="1846" y="7597"/>
                    </a:lnTo>
                    <a:lnTo>
                      <a:pt x="1849" y="7584"/>
                    </a:lnTo>
                    <a:lnTo>
                      <a:pt x="1817" y="7332"/>
                    </a:lnTo>
                    <a:lnTo>
                      <a:pt x="1706" y="7076"/>
                    </a:lnTo>
                    <a:lnTo>
                      <a:pt x="1772" y="6783"/>
                    </a:lnTo>
                    <a:lnTo>
                      <a:pt x="1806" y="6627"/>
                    </a:lnTo>
                    <a:lnTo>
                      <a:pt x="1756" y="6527"/>
                    </a:lnTo>
                    <a:lnTo>
                      <a:pt x="1749" y="6519"/>
                    </a:lnTo>
                    <a:lnTo>
                      <a:pt x="1734" y="6498"/>
                    </a:lnTo>
                    <a:lnTo>
                      <a:pt x="1710" y="6466"/>
                    </a:lnTo>
                    <a:lnTo>
                      <a:pt x="1684" y="6429"/>
                    </a:lnTo>
                    <a:lnTo>
                      <a:pt x="1657" y="6389"/>
                    </a:lnTo>
                    <a:lnTo>
                      <a:pt x="1634" y="6349"/>
                    </a:lnTo>
                    <a:lnTo>
                      <a:pt x="1617" y="6312"/>
                    </a:lnTo>
                    <a:lnTo>
                      <a:pt x="1611" y="6284"/>
                    </a:lnTo>
                    <a:lnTo>
                      <a:pt x="1608" y="6257"/>
                    </a:lnTo>
                    <a:lnTo>
                      <a:pt x="1606" y="6224"/>
                    </a:lnTo>
                    <a:lnTo>
                      <a:pt x="1601" y="6183"/>
                    </a:lnTo>
                    <a:lnTo>
                      <a:pt x="1598" y="6139"/>
                    </a:lnTo>
                    <a:lnTo>
                      <a:pt x="1592" y="6092"/>
                    </a:lnTo>
                    <a:lnTo>
                      <a:pt x="1588" y="6046"/>
                    </a:lnTo>
                    <a:lnTo>
                      <a:pt x="1584" y="6001"/>
                    </a:lnTo>
                    <a:lnTo>
                      <a:pt x="1582" y="5962"/>
                    </a:lnTo>
                    <a:lnTo>
                      <a:pt x="1581" y="5944"/>
                    </a:lnTo>
                    <a:lnTo>
                      <a:pt x="1580" y="5927"/>
                    </a:lnTo>
                    <a:lnTo>
                      <a:pt x="1580" y="5910"/>
                    </a:lnTo>
                    <a:lnTo>
                      <a:pt x="1580" y="5893"/>
                    </a:lnTo>
                    <a:lnTo>
                      <a:pt x="1580" y="5876"/>
                    </a:lnTo>
                    <a:lnTo>
                      <a:pt x="1580" y="5859"/>
                    </a:lnTo>
                    <a:lnTo>
                      <a:pt x="1580" y="5842"/>
                    </a:lnTo>
                    <a:lnTo>
                      <a:pt x="1581" y="5826"/>
                    </a:lnTo>
                    <a:lnTo>
                      <a:pt x="1581" y="5774"/>
                    </a:lnTo>
                    <a:lnTo>
                      <a:pt x="1578" y="5721"/>
                    </a:lnTo>
                    <a:lnTo>
                      <a:pt x="1571" y="5666"/>
                    </a:lnTo>
                    <a:lnTo>
                      <a:pt x="1564" y="5615"/>
                    </a:lnTo>
                    <a:lnTo>
                      <a:pt x="1555" y="5568"/>
                    </a:lnTo>
                    <a:lnTo>
                      <a:pt x="1550" y="5532"/>
                    </a:lnTo>
                    <a:lnTo>
                      <a:pt x="1544" y="5507"/>
                    </a:lnTo>
                    <a:lnTo>
                      <a:pt x="1543" y="5499"/>
                    </a:lnTo>
                    <a:lnTo>
                      <a:pt x="1514" y="5231"/>
                    </a:lnTo>
                    <a:lnTo>
                      <a:pt x="1504" y="5172"/>
                    </a:lnTo>
                    <a:lnTo>
                      <a:pt x="1444" y="4644"/>
                    </a:lnTo>
                    <a:lnTo>
                      <a:pt x="1394" y="4098"/>
                    </a:lnTo>
                    <a:lnTo>
                      <a:pt x="1392" y="4094"/>
                    </a:lnTo>
                    <a:lnTo>
                      <a:pt x="1391" y="4085"/>
                    </a:lnTo>
                    <a:lnTo>
                      <a:pt x="1390" y="4070"/>
                    </a:lnTo>
                    <a:lnTo>
                      <a:pt x="1389" y="4054"/>
                    </a:lnTo>
                    <a:lnTo>
                      <a:pt x="1388" y="4035"/>
                    </a:lnTo>
                    <a:lnTo>
                      <a:pt x="1388" y="4020"/>
                    </a:lnTo>
                    <a:lnTo>
                      <a:pt x="1388" y="4005"/>
                    </a:lnTo>
                    <a:lnTo>
                      <a:pt x="1390" y="3996"/>
                    </a:lnTo>
                    <a:lnTo>
                      <a:pt x="1396" y="3964"/>
                    </a:lnTo>
                    <a:lnTo>
                      <a:pt x="1403" y="3916"/>
                    </a:lnTo>
                    <a:lnTo>
                      <a:pt x="1409" y="3853"/>
                    </a:lnTo>
                    <a:lnTo>
                      <a:pt x="1419" y="3780"/>
                    </a:lnTo>
                    <a:lnTo>
                      <a:pt x="1429" y="3696"/>
                    </a:lnTo>
                    <a:lnTo>
                      <a:pt x="1442" y="3606"/>
                    </a:lnTo>
                    <a:lnTo>
                      <a:pt x="1456" y="3513"/>
                    </a:lnTo>
                    <a:lnTo>
                      <a:pt x="1474" y="3419"/>
                    </a:lnTo>
                    <a:lnTo>
                      <a:pt x="1487" y="3318"/>
                    </a:lnTo>
                    <a:lnTo>
                      <a:pt x="1506" y="3209"/>
                    </a:lnTo>
                    <a:lnTo>
                      <a:pt x="1531" y="3093"/>
                    </a:lnTo>
                    <a:lnTo>
                      <a:pt x="1563" y="2978"/>
                    </a:lnTo>
                    <a:lnTo>
                      <a:pt x="1600" y="2861"/>
                    </a:lnTo>
                    <a:lnTo>
                      <a:pt x="1643" y="2750"/>
                    </a:lnTo>
                    <a:lnTo>
                      <a:pt x="1690" y="2645"/>
                    </a:lnTo>
                    <a:lnTo>
                      <a:pt x="1744" y="2553"/>
                    </a:lnTo>
                    <a:lnTo>
                      <a:pt x="1818" y="2440"/>
                    </a:lnTo>
                    <a:lnTo>
                      <a:pt x="1903" y="2321"/>
                    </a:lnTo>
                    <a:lnTo>
                      <a:pt x="1995" y="2196"/>
                    </a:lnTo>
                    <a:lnTo>
                      <a:pt x="2087" y="2073"/>
                    </a:lnTo>
                    <a:lnTo>
                      <a:pt x="2173" y="1951"/>
                    </a:lnTo>
                    <a:lnTo>
                      <a:pt x="2249" y="1837"/>
                    </a:lnTo>
                    <a:lnTo>
                      <a:pt x="2309" y="1731"/>
                    </a:lnTo>
                    <a:lnTo>
                      <a:pt x="2348" y="1640"/>
                    </a:lnTo>
                    <a:lnTo>
                      <a:pt x="2357" y="1601"/>
                    </a:lnTo>
                    <a:lnTo>
                      <a:pt x="2363" y="1563"/>
                    </a:lnTo>
                    <a:lnTo>
                      <a:pt x="2364" y="1523"/>
                    </a:lnTo>
                    <a:lnTo>
                      <a:pt x="2361" y="1486"/>
                    </a:lnTo>
                    <a:lnTo>
                      <a:pt x="2354" y="1449"/>
                    </a:lnTo>
                    <a:lnTo>
                      <a:pt x="2341" y="1412"/>
                    </a:lnTo>
                    <a:lnTo>
                      <a:pt x="2324" y="1376"/>
                    </a:lnTo>
                    <a:lnTo>
                      <a:pt x="2302" y="1343"/>
                    </a:lnTo>
                    <a:lnTo>
                      <a:pt x="2239" y="1243"/>
                    </a:lnTo>
                    <a:lnTo>
                      <a:pt x="2191" y="1129"/>
                    </a:lnTo>
                    <a:lnTo>
                      <a:pt x="2153" y="1006"/>
                    </a:lnTo>
                    <a:lnTo>
                      <a:pt x="2122" y="876"/>
                    </a:lnTo>
                    <a:lnTo>
                      <a:pt x="2096" y="741"/>
                    </a:lnTo>
                    <a:lnTo>
                      <a:pt x="2074" y="606"/>
                    </a:lnTo>
                    <a:lnTo>
                      <a:pt x="2052" y="475"/>
                    </a:lnTo>
                    <a:lnTo>
                      <a:pt x="2027" y="352"/>
                    </a:lnTo>
                    <a:lnTo>
                      <a:pt x="2016" y="314"/>
                    </a:lnTo>
                    <a:lnTo>
                      <a:pt x="2001" y="278"/>
                    </a:lnTo>
                    <a:lnTo>
                      <a:pt x="1983" y="243"/>
                    </a:lnTo>
                    <a:lnTo>
                      <a:pt x="1963" y="212"/>
                    </a:lnTo>
                    <a:lnTo>
                      <a:pt x="1937" y="182"/>
                    </a:lnTo>
                    <a:lnTo>
                      <a:pt x="1910" y="155"/>
                    </a:lnTo>
                    <a:lnTo>
                      <a:pt x="1877" y="128"/>
                    </a:lnTo>
                    <a:lnTo>
                      <a:pt x="1844" y="105"/>
                    </a:lnTo>
                    <a:lnTo>
                      <a:pt x="1689" y="38"/>
                    </a:lnTo>
                    <a:lnTo>
                      <a:pt x="1498" y="5"/>
                    </a:lnTo>
                    <a:lnTo>
                      <a:pt x="1289" y="0"/>
                    </a:lnTo>
                    <a:lnTo>
                      <a:pt x="1078" y="14"/>
                    </a:lnTo>
                    <a:lnTo>
                      <a:pt x="880" y="39"/>
                    </a:lnTo>
                    <a:lnTo>
                      <a:pt x="715" y="69"/>
                    </a:lnTo>
                    <a:lnTo>
                      <a:pt x="599" y="96"/>
                    </a:lnTo>
                    <a:lnTo>
                      <a:pt x="548" y="113"/>
                    </a:lnTo>
                    <a:close/>
                  </a:path>
                </a:pathLst>
              </a:custGeom>
              <a:solidFill>
                <a:srgbClr val="FFC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9" name="Freeform 89"/>
              <p:cNvSpPr>
                <a:spLocks/>
              </p:cNvSpPr>
              <p:nvPr/>
            </p:nvSpPr>
            <p:spPr bwMode="auto">
              <a:xfrm>
                <a:off x="4637" y="1176"/>
                <a:ext cx="524" cy="2492"/>
              </a:xfrm>
              <a:custGeom>
                <a:avLst/>
                <a:gdLst>
                  <a:gd name="T0" fmla="*/ 1 w 2542"/>
                  <a:gd name="T1" fmla="*/ 1 h 13511"/>
                  <a:gd name="T2" fmla="*/ 0 w 2542"/>
                  <a:gd name="T3" fmla="*/ 2 h 13511"/>
                  <a:gd name="T4" fmla="*/ 0 w 2542"/>
                  <a:gd name="T5" fmla="*/ 3 h 13511"/>
                  <a:gd name="T6" fmla="*/ 0 w 2542"/>
                  <a:gd name="T7" fmla="*/ 4 h 13511"/>
                  <a:gd name="T8" fmla="*/ 0 w 2542"/>
                  <a:gd name="T9" fmla="*/ 4 h 13511"/>
                  <a:gd name="T10" fmla="*/ 1 w 2542"/>
                  <a:gd name="T11" fmla="*/ 5 h 13511"/>
                  <a:gd name="T12" fmla="*/ 1 w 2542"/>
                  <a:gd name="T13" fmla="*/ 6 h 13511"/>
                  <a:gd name="T14" fmla="*/ 1 w 2542"/>
                  <a:gd name="T15" fmla="*/ 7 h 13511"/>
                  <a:gd name="T16" fmla="*/ 1 w 2542"/>
                  <a:gd name="T17" fmla="*/ 7 h 13511"/>
                  <a:gd name="T18" fmla="*/ 1 w 2542"/>
                  <a:gd name="T19" fmla="*/ 8 h 13511"/>
                  <a:gd name="T20" fmla="*/ 1 w 2542"/>
                  <a:gd name="T21" fmla="*/ 8 h 13511"/>
                  <a:gd name="T22" fmla="*/ 2 w 2542"/>
                  <a:gd name="T23" fmla="*/ 8 h 13511"/>
                  <a:gd name="T24" fmla="*/ 2 w 2542"/>
                  <a:gd name="T25" fmla="*/ 9 h 13511"/>
                  <a:gd name="T26" fmla="*/ 2 w 2542"/>
                  <a:gd name="T27" fmla="*/ 10 h 13511"/>
                  <a:gd name="T28" fmla="*/ 2 w 2542"/>
                  <a:gd name="T29" fmla="*/ 12 h 13511"/>
                  <a:gd name="T30" fmla="*/ 3 w 2542"/>
                  <a:gd name="T31" fmla="*/ 14 h 13511"/>
                  <a:gd name="T32" fmla="*/ 3 w 2542"/>
                  <a:gd name="T33" fmla="*/ 14 h 13511"/>
                  <a:gd name="T34" fmla="*/ 3 w 2542"/>
                  <a:gd name="T35" fmla="*/ 14 h 13511"/>
                  <a:gd name="T36" fmla="*/ 2 w 2542"/>
                  <a:gd name="T37" fmla="*/ 15 h 13511"/>
                  <a:gd name="T38" fmla="*/ 2 w 2542"/>
                  <a:gd name="T39" fmla="*/ 15 h 13511"/>
                  <a:gd name="T40" fmla="*/ 2 w 2542"/>
                  <a:gd name="T41" fmla="*/ 15 h 13511"/>
                  <a:gd name="T42" fmla="*/ 2 w 2542"/>
                  <a:gd name="T43" fmla="*/ 15 h 13511"/>
                  <a:gd name="T44" fmla="*/ 1 w 2542"/>
                  <a:gd name="T45" fmla="*/ 15 h 13511"/>
                  <a:gd name="T46" fmla="*/ 2 w 2542"/>
                  <a:gd name="T47" fmla="*/ 15 h 13511"/>
                  <a:gd name="T48" fmla="*/ 3 w 2542"/>
                  <a:gd name="T49" fmla="*/ 16 h 13511"/>
                  <a:gd name="T50" fmla="*/ 3 w 2542"/>
                  <a:gd name="T51" fmla="*/ 15 h 13511"/>
                  <a:gd name="T52" fmla="*/ 4 w 2542"/>
                  <a:gd name="T53" fmla="*/ 15 h 13511"/>
                  <a:gd name="T54" fmla="*/ 4 w 2542"/>
                  <a:gd name="T55" fmla="*/ 15 h 13511"/>
                  <a:gd name="T56" fmla="*/ 4 w 2542"/>
                  <a:gd name="T57" fmla="*/ 15 h 13511"/>
                  <a:gd name="T58" fmla="*/ 4 w 2542"/>
                  <a:gd name="T59" fmla="*/ 15 h 13511"/>
                  <a:gd name="T60" fmla="*/ 5 w 2542"/>
                  <a:gd name="T61" fmla="*/ 15 h 13511"/>
                  <a:gd name="T62" fmla="*/ 4 w 2542"/>
                  <a:gd name="T63" fmla="*/ 14 h 13511"/>
                  <a:gd name="T64" fmla="*/ 4 w 2542"/>
                  <a:gd name="T65" fmla="*/ 14 h 13511"/>
                  <a:gd name="T66" fmla="*/ 4 w 2542"/>
                  <a:gd name="T67" fmla="*/ 14 h 13511"/>
                  <a:gd name="T68" fmla="*/ 4 w 2542"/>
                  <a:gd name="T69" fmla="*/ 13 h 13511"/>
                  <a:gd name="T70" fmla="*/ 4 w 2542"/>
                  <a:gd name="T71" fmla="*/ 13 h 13511"/>
                  <a:gd name="T72" fmla="*/ 4 w 2542"/>
                  <a:gd name="T73" fmla="*/ 13 h 13511"/>
                  <a:gd name="T74" fmla="*/ 3 w 2542"/>
                  <a:gd name="T75" fmla="*/ 12 h 13511"/>
                  <a:gd name="T76" fmla="*/ 3 w 2542"/>
                  <a:gd name="T77" fmla="*/ 12 h 13511"/>
                  <a:gd name="T78" fmla="*/ 3 w 2542"/>
                  <a:gd name="T79" fmla="*/ 12 h 13511"/>
                  <a:gd name="T80" fmla="*/ 3 w 2542"/>
                  <a:gd name="T81" fmla="*/ 11 h 13511"/>
                  <a:gd name="T82" fmla="*/ 3 w 2542"/>
                  <a:gd name="T83" fmla="*/ 11 h 13511"/>
                  <a:gd name="T84" fmla="*/ 3 w 2542"/>
                  <a:gd name="T85" fmla="*/ 11 h 13511"/>
                  <a:gd name="T86" fmla="*/ 3 w 2542"/>
                  <a:gd name="T87" fmla="*/ 11 h 13511"/>
                  <a:gd name="T88" fmla="*/ 3 w 2542"/>
                  <a:gd name="T89" fmla="*/ 10 h 13511"/>
                  <a:gd name="T90" fmla="*/ 3 w 2542"/>
                  <a:gd name="T91" fmla="*/ 10 h 13511"/>
                  <a:gd name="T92" fmla="*/ 3 w 2542"/>
                  <a:gd name="T93" fmla="*/ 9 h 13511"/>
                  <a:gd name="T94" fmla="*/ 3 w 2542"/>
                  <a:gd name="T95" fmla="*/ 9 h 13511"/>
                  <a:gd name="T96" fmla="*/ 3 w 2542"/>
                  <a:gd name="T97" fmla="*/ 8 h 13511"/>
                  <a:gd name="T98" fmla="*/ 3 w 2542"/>
                  <a:gd name="T99" fmla="*/ 7 h 13511"/>
                  <a:gd name="T100" fmla="*/ 3 w 2542"/>
                  <a:gd name="T101" fmla="*/ 7 h 13511"/>
                  <a:gd name="T102" fmla="*/ 3 w 2542"/>
                  <a:gd name="T103" fmla="*/ 7 h 13511"/>
                  <a:gd name="T104" fmla="*/ 3 w 2542"/>
                  <a:gd name="T105" fmla="*/ 6 h 13511"/>
                  <a:gd name="T106" fmla="*/ 2 w 2542"/>
                  <a:gd name="T107" fmla="*/ 5 h 13511"/>
                  <a:gd name="T108" fmla="*/ 2 w 2542"/>
                  <a:gd name="T109" fmla="*/ 5 h 13511"/>
                  <a:gd name="T110" fmla="*/ 2 w 2542"/>
                  <a:gd name="T111" fmla="*/ 4 h 13511"/>
                  <a:gd name="T112" fmla="*/ 2 w 2542"/>
                  <a:gd name="T113" fmla="*/ 3 h 13511"/>
                  <a:gd name="T114" fmla="*/ 3 w 2542"/>
                  <a:gd name="T115" fmla="*/ 2 h 13511"/>
                  <a:gd name="T116" fmla="*/ 4 w 2542"/>
                  <a:gd name="T117" fmla="*/ 2 h 13511"/>
                  <a:gd name="T118" fmla="*/ 4 w 2542"/>
                  <a:gd name="T119" fmla="*/ 1 h 13511"/>
                  <a:gd name="T120" fmla="*/ 4 w 2542"/>
                  <a:gd name="T121" fmla="*/ 0 h 13511"/>
                  <a:gd name="T122" fmla="*/ 3 w 2542"/>
                  <a:gd name="T123" fmla="*/ 0 h 13511"/>
                  <a:gd name="T124" fmla="*/ 1 w 2542"/>
                  <a:gd name="T125" fmla="*/ 0 h 1351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542" h="13511">
                    <a:moveTo>
                      <a:pt x="557" y="107"/>
                    </a:moveTo>
                    <a:lnTo>
                      <a:pt x="610" y="245"/>
                    </a:lnTo>
                    <a:lnTo>
                      <a:pt x="613" y="390"/>
                    </a:lnTo>
                    <a:lnTo>
                      <a:pt x="579" y="538"/>
                    </a:lnTo>
                    <a:lnTo>
                      <a:pt x="522" y="685"/>
                    </a:lnTo>
                    <a:lnTo>
                      <a:pt x="451" y="825"/>
                    </a:lnTo>
                    <a:lnTo>
                      <a:pt x="383" y="958"/>
                    </a:lnTo>
                    <a:lnTo>
                      <a:pt x="329" y="1077"/>
                    </a:lnTo>
                    <a:lnTo>
                      <a:pt x="302" y="1179"/>
                    </a:lnTo>
                    <a:lnTo>
                      <a:pt x="284" y="1277"/>
                    </a:lnTo>
                    <a:lnTo>
                      <a:pt x="257" y="1389"/>
                    </a:lnTo>
                    <a:lnTo>
                      <a:pt x="222" y="1506"/>
                    </a:lnTo>
                    <a:lnTo>
                      <a:pt x="185" y="1627"/>
                    </a:lnTo>
                    <a:lnTo>
                      <a:pt x="147" y="1744"/>
                    </a:lnTo>
                    <a:lnTo>
                      <a:pt x="113" y="1854"/>
                    </a:lnTo>
                    <a:lnTo>
                      <a:pt x="86" y="1953"/>
                    </a:lnTo>
                    <a:lnTo>
                      <a:pt x="71" y="2035"/>
                    </a:lnTo>
                    <a:lnTo>
                      <a:pt x="58" y="2115"/>
                    </a:lnTo>
                    <a:lnTo>
                      <a:pt x="46" y="2213"/>
                    </a:lnTo>
                    <a:lnTo>
                      <a:pt x="34" y="2322"/>
                    </a:lnTo>
                    <a:lnTo>
                      <a:pt x="21" y="2436"/>
                    </a:lnTo>
                    <a:lnTo>
                      <a:pt x="10" y="2547"/>
                    </a:lnTo>
                    <a:lnTo>
                      <a:pt x="3" y="2650"/>
                    </a:lnTo>
                    <a:lnTo>
                      <a:pt x="0" y="2739"/>
                    </a:lnTo>
                    <a:lnTo>
                      <a:pt x="3" y="2808"/>
                    </a:lnTo>
                    <a:lnTo>
                      <a:pt x="12" y="2874"/>
                    </a:lnTo>
                    <a:lnTo>
                      <a:pt x="28" y="2959"/>
                    </a:lnTo>
                    <a:lnTo>
                      <a:pt x="49" y="3055"/>
                    </a:lnTo>
                    <a:lnTo>
                      <a:pt x="74" y="3156"/>
                    </a:lnTo>
                    <a:lnTo>
                      <a:pt x="99" y="3254"/>
                    </a:lnTo>
                    <a:lnTo>
                      <a:pt x="125" y="3344"/>
                    </a:lnTo>
                    <a:lnTo>
                      <a:pt x="147" y="3419"/>
                    </a:lnTo>
                    <a:lnTo>
                      <a:pt x="166" y="3474"/>
                    </a:lnTo>
                    <a:lnTo>
                      <a:pt x="183" y="3530"/>
                    </a:lnTo>
                    <a:lnTo>
                      <a:pt x="204" y="3615"/>
                    </a:lnTo>
                    <a:lnTo>
                      <a:pt x="227" y="3719"/>
                    </a:lnTo>
                    <a:lnTo>
                      <a:pt x="249" y="3834"/>
                    </a:lnTo>
                    <a:lnTo>
                      <a:pt x="268" y="3952"/>
                    </a:lnTo>
                    <a:lnTo>
                      <a:pt x="285" y="4067"/>
                    </a:lnTo>
                    <a:lnTo>
                      <a:pt x="296" y="4167"/>
                    </a:lnTo>
                    <a:lnTo>
                      <a:pt x="302" y="4248"/>
                    </a:lnTo>
                    <a:lnTo>
                      <a:pt x="304" y="4331"/>
                    </a:lnTo>
                    <a:lnTo>
                      <a:pt x="312" y="4445"/>
                    </a:lnTo>
                    <a:lnTo>
                      <a:pt x="323" y="4578"/>
                    </a:lnTo>
                    <a:lnTo>
                      <a:pt x="337" y="4719"/>
                    </a:lnTo>
                    <a:lnTo>
                      <a:pt x="350" y="4854"/>
                    </a:lnTo>
                    <a:lnTo>
                      <a:pt x="364" y="4976"/>
                    </a:lnTo>
                    <a:lnTo>
                      <a:pt x="375" y="5071"/>
                    </a:lnTo>
                    <a:lnTo>
                      <a:pt x="383" y="5130"/>
                    </a:lnTo>
                    <a:lnTo>
                      <a:pt x="393" y="5190"/>
                    </a:lnTo>
                    <a:lnTo>
                      <a:pt x="414" y="5290"/>
                    </a:lnTo>
                    <a:lnTo>
                      <a:pt x="441" y="5416"/>
                    </a:lnTo>
                    <a:lnTo>
                      <a:pt x="473" y="5557"/>
                    </a:lnTo>
                    <a:lnTo>
                      <a:pt x="504" y="5697"/>
                    </a:lnTo>
                    <a:lnTo>
                      <a:pt x="533" y="5824"/>
                    </a:lnTo>
                    <a:lnTo>
                      <a:pt x="557" y="5924"/>
                    </a:lnTo>
                    <a:lnTo>
                      <a:pt x="574" y="5986"/>
                    </a:lnTo>
                    <a:lnTo>
                      <a:pt x="586" y="6031"/>
                    </a:lnTo>
                    <a:lnTo>
                      <a:pt x="604" y="6093"/>
                    </a:lnTo>
                    <a:lnTo>
                      <a:pt x="625" y="6166"/>
                    </a:lnTo>
                    <a:lnTo>
                      <a:pt x="651" y="6246"/>
                    </a:lnTo>
                    <a:lnTo>
                      <a:pt x="676" y="6323"/>
                    </a:lnTo>
                    <a:lnTo>
                      <a:pt x="702" y="6393"/>
                    </a:lnTo>
                    <a:lnTo>
                      <a:pt x="727" y="6449"/>
                    </a:lnTo>
                    <a:lnTo>
                      <a:pt x="749" y="6488"/>
                    </a:lnTo>
                    <a:lnTo>
                      <a:pt x="768" y="6508"/>
                    </a:lnTo>
                    <a:lnTo>
                      <a:pt x="786" y="6525"/>
                    </a:lnTo>
                    <a:lnTo>
                      <a:pt x="802" y="6537"/>
                    </a:lnTo>
                    <a:lnTo>
                      <a:pt x="816" y="6552"/>
                    </a:lnTo>
                    <a:lnTo>
                      <a:pt x="828" y="6568"/>
                    </a:lnTo>
                    <a:lnTo>
                      <a:pt x="837" y="6593"/>
                    </a:lnTo>
                    <a:lnTo>
                      <a:pt x="842" y="6628"/>
                    </a:lnTo>
                    <a:lnTo>
                      <a:pt x="844" y="6677"/>
                    </a:lnTo>
                    <a:lnTo>
                      <a:pt x="844" y="6738"/>
                    </a:lnTo>
                    <a:lnTo>
                      <a:pt x="847" y="6808"/>
                    </a:lnTo>
                    <a:lnTo>
                      <a:pt x="849" y="6882"/>
                    </a:lnTo>
                    <a:lnTo>
                      <a:pt x="855" y="6956"/>
                    </a:lnTo>
                    <a:lnTo>
                      <a:pt x="859" y="7023"/>
                    </a:lnTo>
                    <a:lnTo>
                      <a:pt x="867" y="7082"/>
                    </a:lnTo>
                    <a:lnTo>
                      <a:pt x="875" y="7125"/>
                    </a:lnTo>
                    <a:lnTo>
                      <a:pt x="886" y="7153"/>
                    </a:lnTo>
                    <a:lnTo>
                      <a:pt x="896" y="7169"/>
                    </a:lnTo>
                    <a:lnTo>
                      <a:pt x="907" y="7187"/>
                    </a:lnTo>
                    <a:lnTo>
                      <a:pt x="919" y="7204"/>
                    </a:lnTo>
                    <a:lnTo>
                      <a:pt x="930" y="7222"/>
                    </a:lnTo>
                    <a:lnTo>
                      <a:pt x="939" y="7237"/>
                    </a:lnTo>
                    <a:lnTo>
                      <a:pt x="947" y="7250"/>
                    </a:lnTo>
                    <a:lnTo>
                      <a:pt x="951" y="7258"/>
                    </a:lnTo>
                    <a:lnTo>
                      <a:pt x="953" y="7261"/>
                    </a:lnTo>
                    <a:lnTo>
                      <a:pt x="928" y="7454"/>
                    </a:lnTo>
                    <a:lnTo>
                      <a:pt x="911" y="7654"/>
                    </a:lnTo>
                    <a:lnTo>
                      <a:pt x="899" y="7850"/>
                    </a:lnTo>
                    <a:lnTo>
                      <a:pt x="896" y="8033"/>
                    </a:lnTo>
                    <a:lnTo>
                      <a:pt x="894" y="8191"/>
                    </a:lnTo>
                    <a:lnTo>
                      <a:pt x="896" y="8317"/>
                    </a:lnTo>
                    <a:lnTo>
                      <a:pt x="897" y="8399"/>
                    </a:lnTo>
                    <a:lnTo>
                      <a:pt x="899" y="8429"/>
                    </a:lnTo>
                    <a:lnTo>
                      <a:pt x="960" y="8797"/>
                    </a:lnTo>
                    <a:lnTo>
                      <a:pt x="1023" y="9131"/>
                    </a:lnTo>
                    <a:lnTo>
                      <a:pt x="1081" y="9423"/>
                    </a:lnTo>
                    <a:lnTo>
                      <a:pt x="1136" y="9671"/>
                    </a:lnTo>
                    <a:lnTo>
                      <a:pt x="1182" y="9869"/>
                    </a:lnTo>
                    <a:lnTo>
                      <a:pt x="1219" y="10017"/>
                    </a:lnTo>
                    <a:lnTo>
                      <a:pt x="1243" y="10109"/>
                    </a:lnTo>
                    <a:lnTo>
                      <a:pt x="1252" y="10140"/>
                    </a:lnTo>
                    <a:lnTo>
                      <a:pt x="1497" y="11103"/>
                    </a:lnTo>
                    <a:lnTo>
                      <a:pt x="1543" y="11277"/>
                    </a:lnTo>
                    <a:lnTo>
                      <a:pt x="1582" y="11427"/>
                    </a:lnTo>
                    <a:lnTo>
                      <a:pt x="1615" y="11554"/>
                    </a:lnTo>
                    <a:lnTo>
                      <a:pt x="1642" y="11660"/>
                    </a:lnTo>
                    <a:lnTo>
                      <a:pt x="1661" y="11748"/>
                    </a:lnTo>
                    <a:lnTo>
                      <a:pt x="1675" y="11821"/>
                    </a:lnTo>
                    <a:lnTo>
                      <a:pt x="1683" y="11880"/>
                    </a:lnTo>
                    <a:lnTo>
                      <a:pt x="1687" y="11932"/>
                    </a:lnTo>
                    <a:lnTo>
                      <a:pt x="1687" y="11979"/>
                    </a:lnTo>
                    <a:lnTo>
                      <a:pt x="1687" y="12029"/>
                    </a:lnTo>
                    <a:lnTo>
                      <a:pt x="1687" y="12078"/>
                    </a:lnTo>
                    <a:lnTo>
                      <a:pt x="1687" y="12126"/>
                    </a:lnTo>
                    <a:lnTo>
                      <a:pt x="1687" y="12167"/>
                    </a:lnTo>
                    <a:lnTo>
                      <a:pt x="1687" y="12200"/>
                    </a:lnTo>
                    <a:lnTo>
                      <a:pt x="1687" y="12222"/>
                    </a:lnTo>
                    <a:lnTo>
                      <a:pt x="1687" y="12231"/>
                    </a:lnTo>
                    <a:lnTo>
                      <a:pt x="1619" y="12313"/>
                    </a:lnTo>
                    <a:lnTo>
                      <a:pt x="1563" y="12380"/>
                    </a:lnTo>
                    <a:lnTo>
                      <a:pt x="1515" y="12434"/>
                    </a:lnTo>
                    <a:lnTo>
                      <a:pt x="1475" y="12479"/>
                    </a:lnTo>
                    <a:lnTo>
                      <a:pt x="1443" y="12514"/>
                    </a:lnTo>
                    <a:lnTo>
                      <a:pt x="1418" y="12544"/>
                    </a:lnTo>
                    <a:lnTo>
                      <a:pt x="1400" y="12570"/>
                    </a:lnTo>
                    <a:lnTo>
                      <a:pt x="1388" y="12597"/>
                    </a:lnTo>
                    <a:lnTo>
                      <a:pt x="1378" y="12620"/>
                    </a:lnTo>
                    <a:lnTo>
                      <a:pt x="1368" y="12642"/>
                    </a:lnTo>
                    <a:lnTo>
                      <a:pt x="1358" y="12660"/>
                    </a:lnTo>
                    <a:lnTo>
                      <a:pt x="1351" y="12677"/>
                    </a:lnTo>
                    <a:lnTo>
                      <a:pt x="1343" y="12689"/>
                    </a:lnTo>
                    <a:lnTo>
                      <a:pt x="1339" y="12698"/>
                    </a:lnTo>
                    <a:lnTo>
                      <a:pt x="1334" y="12703"/>
                    </a:lnTo>
                    <a:lnTo>
                      <a:pt x="1334" y="12706"/>
                    </a:lnTo>
                    <a:lnTo>
                      <a:pt x="1259" y="12790"/>
                    </a:lnTo>
                    <a:lnTo>
                      <a:pt x="1198" y="12855"/>
                    </a:lnTo>
                    <a:lnTo>
                      <a:pt x="1148" y="12902"/>
                    </a:lnTo>
                    <a:lnTo>
                      <a:pt x="1107" y="12936"/>
                    </a:lnTo>
                    <a:lnTo>
                      <a:pt x="1072" y="12959"/>
                    </a:lnTo>
                    <a:lnTo>
                      <a:pt x="1044" y="12976"/>
                    </a:lnTo>
                    <a:lnTo>
                      <a:pt x="1018" y="12990"/>
                    </a:lnTo>
                    <a:lnTo>
                      <a:pt x="994" y="13004"/>
                    </a:lnTo>
                    <a:lnTo>
                      <a:pt x="970" y="13018"/>
                    </a:lnTo>
                    <a:lnTo>
                      <a:pt x="950" y="13032"/>
                    </a:lnTo>
                    <a:lnTo>
                      <a:pt x="932" y="13045"/>
                    </a:lnTo>
                    <a:lnTo>
                      <a:pt x="917" y="13058"/>
                    </a:lnTo>
                    <a:lnTo>
                      <a:pt x="904" y="13071"/>
                    </a:lnTo>
                    <a:lnTo>
                      <a:pt x="893" y="13083"/>
                    </a:lnTo>
                    <a:lnTo>
                      <a:pt x="883" y="13096"/>
                    </a:lnTo>
                    <a:lnTo>
                      <a:pt x="872" y="13112"/>
                    </a:lnTo>
                    <a:lnTo>
                      <a:pt x="862" y="13131"/>
                    </a:lnTo>
                    <a:lnTo>
                      <a:pt x="858" y="13160"/>
                    </a:lnTo>
                    <a:lnTo>
                      <a:pt x="855" y="13193"/>
                    </a:lnTo>
                    <a:lnTo>
                      <a:pt x="855" y="13229"/>
                    </a:lnTo>
                    <a:lnTo>
                      <a:pt x="855" y="13262"/>
                    </a:lnTo>
                    <a:lnTo>
                      <a:pt x="856" y="13290"/>
                    </a:lnTo>
                    <a:lnTo>
                      <a:pt x="857" y="13309"/>
                    </a:lnTo>
                    <a:lnTo>
                      <a:pt x="858" y="13317"/>
                    </a:lnTo>
                    <a:lnTo>
                      <a:pt x="913" y="13330"/>
                    </a:lnTo>
                    <a:lnTo>
                      <a:pt x="994" y="13330"/>
                    </a:lnTo>
                    <a:lnTo>
                      <a:pt x="1021" y="13384"/>
                    </a:lnTo>
                    <a:lnTo>
                      <a:pt x="1144" y="13397"/>
                    </a:lnTo>
                    <a:lnTo>
                      <a:pt x="1252" y="13479"/>
                    </a:lnTo>
                    <a:lnTo>
                      <a:pt x="1374" y="13411"/>
                    </a:lnTo>
                    <a:lnTo>
                      <a:pt x="1428" y="13384"/>
                    </a:lnTo>
                    <a:lnTo>
                      <a:pt x="1473" y="13432"/>
                    </a:lnTo>
                    <a:lnTo>
                      <a:pt x="1511" y="13468"/>
                    </a:lnTo>
                    <a:lnTo>
                      <a:pt x="1543" y="13493"/>
                    </a:lnTo>
                    <a:lnTo>
                      <a:pt x="1571" y="13507"/>
                    </a:lnTo>
                    <a:lnTo>
                      <a:pt x="1595" y="13511"/>
                    </a:lnTo>
                    <a:lnTo>
                      <a:pt x="1618" y="13507"/>
                    </a:lnTo>
                    <a:lnTo>
                      <a:pt x="1644" y="13496"/>
                    </a:lnTo>
                    <a:lnTo>
                      <a:pt x="1673" y="13479"/>
                    </a:lnTo>
                    <a:lnTo>
                      <a:pt x="1702" y="13458"/>
                    </a:lnTo>
                    <a:lnTo>
                      <a:pt x="1730" y="13440"/>
                    </a:lnTo>
                    <a:lnTo>
                      <a:pt x="1755" y="13423"/>
                    </a:lnTo>
                    <a:lnTo>
                      <a:pt x="1778" y="13411"/>
                    </a:lnTo>
                    <a:lnTo>
                      <a:pt x="1796" y="13398"/>
                    </a:lnTo>
                    <a:lnTo>
                      <a:pt x="1810" y="13391"/>
                    </a:lnTo>
                    <a:lnTo>
                      <a:pt x="1819" y="13385"/>
                    </a:lnTo>
                    <a:lnTo>
                      <a:pt x="1822" y="13384"/>
                    </a:lnTo>
                    <a:lnTo>
                      <a:pt x="1877" y="13248"/>
                    </a:lnTo>
                    <a:lnTo>
                      <a:pt x="1928" y="13239"/>
                    </a:lnTo>
                    <a:lnTo>
                      <a:pt x="1971" y="13226"/>
                    </a:lnTo>
                    <a:lnTo>
                      <a:pt x="2006" y="13209"/>
                    </a:lnTo>
                    <a:lnTo>
                      <a:pt x="2035" y="13190"/>
                    </a:lnTo>
                    <a:lnTo>
                      <a:pt x="2055" y="13168"/>
                    </a:lnTo>
                    <a:lnTo>
                      <a:pt x="2070" y="13148"/>
                    </a:lnTo>
                    <a:lnTo>
                      <a:pt x="2077" y="13128"/>
                    </a:lnTo>
                    <a:lnTo>
                      <a:pt x="2081" y="13112"/>
                    </a:lnTo>
                    <a:lnTo>
                      <a:pt x="2078" y="13094"/>
                    </a:lnTo>
                    <a:lnTo>
                      <a:pt x="2077" y="13074"/>
                    </a:lnTo>
                    <a:lnTo>
                      <a:pt x="2076" y="13052"/>
                    </a:lnTo>
                    <a:lnTo>
                      <a:pt x="2080" y="13029"/>
                    </a:lnTo>
                    <a:lnTo>
                      <a:pt x="2087" y="13009"/>
                    </a:lnTo>
                    <a:lnTo>
                      <a:pt x="2102" y="12992"/>
                    </a:lnTo>
                    <a:lnTo>
                      <a:pt x="2126" y="12981"/>
                    </a:lnTo>
                    <a:lnTo>
                      <a:pt x="2162" y="12977"/>
                    </a:lnTo>
                    <a:lnTo>
                      <a:pt x="2201" y="12979"/>
                    </a:lnTo>
                    <a:lnTo>
                      <a:pt x="2241" y="12984"/>
                    </a:lnTo>
                    <a:lnTo>
                      <a:pt x="2281" y="12991"/>
                    </a:lnTo>
                    <a:lnTo>
                      <a:pt x="2319" y="12998"/>
                    </a:lnTo>
                    <a:lnTo>
                      <a:pt x="2354" y="13000"/>
                    </a:lnTo>
                    <a:lnTo>
                      <a:pt x="2387" y="13000"/>
                    </a:lnTo>
                    <a:lnTo>
                      <a:pt x="2419" y="12992"/>
                    </a:lnTo>
                    <a:lnTo>
                      <a:pt x="2447" y="12977"/>
                    </a:lnTo>
                    <a:lnTo>
                      <a:pt x="2469" y="12953"/>
                    </a:lnTo>
                    <a:lnTo>
                      <a:pt x="2489" y="12926"/>
                    </a:lnTo>
                    <a:lnTo>
                      <a:pt x="2506" y="12897"/>
                    </a:lnTo>
                    <a:lnTo>
                      <a:pt x="2520" y="12867"/>
                    </a:lnTo>
                    <a:lnTo>
                      <a:pt x="2530" y="12840"/>
                    </a:lnTo>
                    <a:lnTo>
                      <a:pt x="2537" y="12819"/>
                    </a:lnTo>
                    <a:lnTo>
                      <a:pt x="2540" y="12805"/>
                    </a:lnTo>
                    <a:lnTo>
                      <a:pt x="2542" y="12800"/>
                    </a:lnTo>
                    <a:lnTo>
                      <a:pt x="2515" y="12528"/>
                    </a:lnTo>
                    <a:lnTo>
                      <a:pt x="2308" y="12537"/>
                    </a:lnTo>
                    <a:lnTo>
                      <a:pt x="2160" y="12424"/>
                    </a:lnTo>
                    <a:lnTo>
                      <a:pt x="2146" y="12366"/>
                    </a:lnTo>
                    <a:lnTo>
                      <a:pt x="2125" y="12271"/>
                    </a:lnTo>
                    <a:lnTo>
                      <a:pt x="1988" y="12112"/>
                    </a:lnTo>
                    <a:lnTo>
                      <a:pt x="2029" y="11958"/>
                    </a:lnTo>
                    <a:lnTo>
                      <a:pt x="2029" y="11953"/>
                    </a:lnTo>
                    <a:lnTo>
                      <a:pt x="2034" y="11942"/>
                    </a:lnTo>
                    <a:lnTo>
                      <a:pt x="2039" y="11925"/>
                    </a:lnTo>
                    <a:lnTo>
                      <a:pt x="2046" y="11906"/>
                    </a:lnTo>
                    <a:lnTo>
                      <a:pt x="2052" y="11884"/>
                    </a:lnTo>
                    <a:lnTo>
                      <a:pt x="2057" y="11861"/>
                    </a:lnTo>
                    <a:lnTo>
                      <a:pt x="2061" y="11840"/>
                    </a:lnTo>
                    <a:lnTo>
                      <a:pt x="2063" y="11823"/>
                    </a:lnTo>
                    <a:lnTo>
                      <a:pt x="2061" y="11816"/>
                    </a:lnTo>
                    <a:lnTo>
                      <a:pt x="2059" y="11809"/>
                    </a:lnTo>
                    <a:lnTo>
                      <a:pt x="2056" y="11797"/>
                    </a:lnTo>
                    <a:lnTo>
                      <a:pt x="2053" y="11783"/>
                    </a:lnTo>
                    <a:lnTo>
                      <a:pt x="2048" y="11763"/>
                    </a:lnTo>
                    <a:lnTo>
                      <a:pt x="2046" y="11737"/>
                    </a:lnTo>
                    <a:lnTo>
                      <a:pt x="2043" y="11702"/>
                    </a:lnTo>
                    <a:lnTo>
                      <a:pt x="2043" y="11661"/>
                    </a:lnTo>
                    <a:lnTo>
                      <a:pt x="2040" y="11614"/>
                    </a:lnTo>
                    <a:lnTo>
                      <a:pt x="2036" y="11565"/>
                    </a:lnTo>
                    <a:lnTo>
                      <a:pt x="2029" y="11512"/>
                    </a:lnTo>
                    <a:lnTo>
                      <a:pt x="2021" y="11461"/>
                    </a:lnTo>
                    <a:lnTo>
                      <a:pt x="2010" y="11407"/>
                    </a:lnTo>
                    <a:lnTo>
                      <a:pt x="1999" y="11354"/>
                    </a:lnTo>
                    <a:lnTo>
                      <a:pt x="1985" y="11302"/>
                    </a:lnTo>
                    <a:lnTo>
                      <a:pt x="1973" y="11254"/>
                    </a:lnTo>
                    <a:lnTo>
                      <a:pt x="1967" y="11236"/>
                    </a:lnTo>
                    <a:lnTo>
                      <a:pt x="1963" y="11219"/>
                    </a:lnTo>
                    <a:lnTo>
                      <a:pt x="1957" y="11201"/>
                    </a:lnTo>
                    <a:lnTo>
                      <a:pt x="1953" y="11184"/>
                    </a:lnTo>
                    <a:lnTo>
                      <a:pt x="1948" y="11167"/>
                    </a:lnTo>
                    <a:lnTo>
                      <a:pt x="1944" y="11151"/>
                    </a:lnTo>
                    <a:lnTo>
                      <a:pt x="1940" y="11135"/>
                    </a:lnTo>
                    <a:lnTo>
                      <a:pt x="1937" y="11119"/>
                    </a:lnTo>
                    <a:lnTo>
                      <a:pt x="1926" y="11069"/>
                    </a:lnTo>
                    <a:lnTo>
                      <a:pt x="1916" y="11013"/>
                    </a:lnTo>
                    <a:lnTo>
                      <a:pt x="1906" y="10951"/>
                    </a:lnTo>
                    <a:lnTo>
                      <a:pt x="1898" y="10887"/>
                    </a:lnTo>
                    <a:lnTo>
                      <a:pt x="1889" y="10819"/>
                    </a:lnTo>
                    <a:lnTo>
                      <a:pt x="1882" y="10753"/>
                    </a:lnTo>
                    <a:lnTo>
                      <a:pt x="1876" y="10687"/>
                    </a:lnTo>
                    <a:lnTo>
                      <a:pt x="1873" y="10625"/>
                    </a:lnTo>
                    <a:lnTo>
                      <a:pt x="1871" y="10602"/>
                    </a:lnTo>
                    <a:lnTo>
                      <a:pt x="1870" y="10579"/>
                    </a:lnTo>
                    <a:lnTo>
                      <a:pt x="1869" y="10556"/>
                    </a:lnTo>
                    <a:lnTo>
                      <a:pt x="1869" y="10533"/>
                    </a:lnTo>
                    <a:lnTo>
                      <a:pt x="1867" y="10509"/>
                    </a:lnTo>
                    <a:lnTo>
                      <a:pt x="1867" y="10488"/>
                    </a:lnTo>
                    <a:lnTo>
                      <a:pt x="1867" y="10466"/>
                    </a:lnTo>
                    <a:lnTo>
                      <a:pt x="1867" y="10445"/>
                    </a:lnTo>
                    <a:lnTo>
                      <a:pt x="1865" y="10373"/>
                    </a:lnTo>
                    <a:lnTo>
                      <a:pt x="1860" y="10296"/>
                    </a:lnTo>
                    <a:lnTo>
                      <a:pt x="1853" y="10219"/>
                    </a:lnTo>
                    <a:lnTo>
                      <a:pt x="1845" y="10146"/>
                    </a:lnTo>
                    <a:lnTo>
                      <a:pt x="1836" y="10081"/>
                    </a:lnTo>
                    <a:lnTo>
                      <a:pt x="1829" y="10030"/>
                    </a:lnTo>
                    <a:lnTo>
                      <a:pt x="1824" y="9995"/>
                    </a:lnTo>
                    <a:lnTo>
                      <a:pt x="1822" y="9984"/>
                    </a:lnTo>
                    <a:lnTo>
                      <a:pt x="1820" y="9977"/>
                    </a:lnTo>
                    <a:lnTo>
                      <a:pt x="1817" y="9962"/>
                    </a:lnTo>
                    <a:lnTo>
                      <a:pt x="1811" y="9937"/>
                    </a:lnTo>
                    <a:lnTo>
                      <a:pt x="1806" y="9907"/>
                    </a:lnTo>
                    <a:lnTo>
                      <a:pt x="1798" y="9867"/>
                    </a:lnTo>
                    <a:lnTo>
                      <a:pt x="1790" y="9826"/>
                    </a:lnTo>
                    <a:lnTo>
                      <a:pt x="1782" y="9781"/>
                    </a:lnTo>
                    <a:lnTo>
                      <a:pt x="1775" y="9735"/>
                    </a:lnTo>
                    <a:lnTo>
                      <a:pt x="1772" y="9717"/>
                    </a:lnTo>
                    <a:lnTo>
                      <a:pt x="1770" y="9700"/>
                    </a:lnTo>
                    <a:lnTo>
                      <a:pt x="1767" y="9682"/>
                    </a:lnTo>
                    <a:lnTo>
                      <a:pt x="1766" y="9665"/>
                    </a:lnTo>
                    <a:lnTo>
                      <a:pt x="1765" y="9647"/>
                    </a:lnTo>
                    <a:lnTo>
                      <a:pt x="1764" y="9629"/>
                    </a:lnTo>
                    <a:lnTo>
                      <a:pt x="1764" y="9612"/>
                    </a:lnTo>
                    <a:lnTo>
                      <a:pt x="1765" y="9597"/>
                    </a:lnTo>
                    <a:lnTo>
                      <a:pt x="1766" y="9541"/>
                    </a:lnTo>
                    <a:lnTo>
                      <a:pt x="1770" y="9482"/>
                    </a:lnTo>
                    <a:lnTo>
                      <a:pt x="1773" y="9421"/>
                    </a:lnTo>
                    <a:lnTo>
                      <a:pt x="1778" y="9364"/>
                    </a:lnTo>
                    <a:lnTo>
                      <a:pt x="1781" y="9310"/>
                    </a:lnTo>
                    <a:lnTo>
                      <a:pt x="1784" y="9264"/>
                    </a:lnTo>
                    <a:lnTo>
                      <a:pt x="1787" y="9229"/>
                    </a:lnTo>
                    <a:lnTo>
                      <a:pt x="1788" y="9208"/>
                    </a:lnTo>
                    <a:lnTo>
                      <a:pt x="1787" y="9176"/>
                    </a:lnTo>
                    <a:lnTo>
                      <a:pt x="1784" y="9116"/>
                    </a:lnTo>
                    <a:lnTo>
                      <a:pt x="1781" y="9039"/>
                    </a:lnTo>
                    <a:lnTo>
                      <a:pt x="1779" y="8952"/>
                    </a:lnTo>
                    <a:lnTo>
                      <a:pt x="1775" y="8865"/>
                    </a:lnTo>
                    <a:lnTo>
                      <a:pt x="1772" y="8787"/>
                    </a:lnTo>
                    <a:lnTo>
                      <a:pt x="1770" y="8729"/>
                    </a:lnTo>
                    <a:lnTo>
                      <a:pt x="1770" y="8697"/>
                    </a:lnTo>
                    <a:lnTo>
                      <a:pt x="1765" y="8667"/>
                    </a:lnTo>
                    <a:lnTo>
                      <a:pt x="1754" y="8616"/>
                    </a:lnTo>
                    <a:lnTo>
                      <a:pt x="1738" y="8552"/>
                    </a:lnTo>
                    <a:lnTo>
                      <a:pt x="1721" y="8483"/>
                    </a:lnTo>
                    <a:lnTo>
                      <a:pt x="1702" y="8414"/>
                    </a:lnTo>
                    <a:lnTo>
                      <a:pt x="1688" y="8356"/>
                    </a:lnTo>
                    <a:lnTo>
                      <a:pt x="1676" y="8316"/>
                    </a:lnTo>
                    <a:lnTo>
                      <a:pt x="1673" y="8301"/>
                    </a:lnTo>
                    <a:lnTo>
                      <a:pt x="1673" y="8287"/>
                    </a:lnTo>
                    <a:lnTo>
                      <a:pt x="1673" y="8255"/>
                    </a:lnTo>
                    <a:lnTo>
                      <a:pt x="1674" y="8207"/>
                    </a:lnTo>
                    <a:lnTo>
                      <a:pt x="1678" y="8152"/>
                    </a:lnTo>
                    <a:lnTo>
                      <a:pt x="1679" y="8092"/>
                    </a:lnTo>
                    <a:lnTo>
                      <a:pt x="1683" y="8037"/>
                    </a:lnTo>
                    <a:lnTo>
                      <a:pt x="1687" y="7991"/>
                    </a:lnTo>
                    <a:lnTo>
                      <a:pt x="1692" y="7962"/>
                    </a:lnTo>
                    <a:lnTo>
                      <a:pt x="1699" y="7929"/>
                    </a:lnTo>
                    <a:lnTo>
                      <a:pt x="1709" y="7881"/>
                    </a:lnTo>
                    <a:lnTo>
                      <a:pt x="1721" y="7821"/>
                    </a:lnTo>
                    <a:lnTo>
                      <a:pt x="1735" y="7760"/>
                    </a:lnTo>
                    <a:lnTo>
                      <a:pt x="1747" y="7698"/>
                    </a:lnTo>
                    <a:lnTo>
                      <a:pt x="1758" y="7647"/>
                    </a:lnTo>
                    <a:lnTo>
                      <a:pt x="1765" y="7612"/>
                    </a:lnTo>
                    <a:lnTo>
                      <a:pt x="1769" y="7599"/>
                    </a:lnTo>
                    <a:lnTo>
                      <a:pt x="1751" y="7358"/>
                    </a:lnTo>
                    <a:lnTo>
                      <a:pt x="1623" y="7106"/>
                    </a:lnTo>
                    <a:lnTo>
                      <a:pt x="1708" y="6815"/>
                    </a:lnTo>
                    <a:lnTo>
                      <a:pt x="1753" y="6662"/>
                    </a:lnTo>
                    <a:lnTo>
                      <a:pt x="1693" y="6574"/>
                    </a:lnTo>
                    <a:lnTo>
                      <a:pt x="1685" y="6565"/>
                    </a:lnTo>
                    <a:lnTo>
                      <a:pt x="1665" y="6544"/>
                    </a:lnTo>
                    <a:lnTo>
                      <a:pt x="1636" y="6511"/>
                    </a:lnTo>
                    <a:lnTo>
                      <a:pt x="1604" y="6474"/>
                    </a:lnTo>
                    <a:lnTo>
                      <a:pt x="1570" y="6434"/>
                    </a:lnTo>
                    <a:lnTo>
                      <a:pt x="1542" y="6397"/>
                    </a:lnTo>
                    <a:lnTo>
                      <a:pt x="1522" y="6364"/>
                    </a:lnTo>
                    <a:lnTo>
                      <a:pt x="1515" y="6343"/>
                    </a:lnTo>
                    <a:lnTo>
                      <a:pt x="1511" y="6321"/>
                    </a:lnTo>
                    <a:lnTo>
                      <a:pt x="1509" y="6292"/>
                    </a:lnTo>
                    <a:lnTo>
                      <a:pt x="1504" y="6254"/>
                    </a:lnTo>
                    <a:lnTo>
                      <a:pt x="1499" y="6211"/>
                    </a:lnTo>
                    <a:lnTo>
                      <a:pt x="1492" y="6164"/>
                    </a:lnTo>
                    <a:lnTo>
                      <a:pt x="1487" y="6116"/>
                    </a:lnTo>
                    <a:lnTo>
                      <a:pt x="1481" y="6068"/>
                    </a:lnTo>
                    <a:lnTo>
                      <a:pt x="1478" y="6024"/>
                    </a:lnTo>
                    <a:lnTo>
                      <a:pt x="1477" y="6005"/>
                    </a:lnTo>
                    <a:lnTo>
                      <a:pt x="1475" y="5988"/>
                    </a:lnTo>
                    <a:lnTo>
                      <a:pt x="1474" y="5969"/>
                    </a:lnTo>
                    <a:lnTo>
                      <a:pt x="1474" y="5952"/>
                    </a:lnTo>
                    <a:lnTo>
                      <a:pt x="1474" y="5935"/>
                    </a:lnTo>
                    <a:lnTo>
                      <a:pt x="1474" y="5918"/>
                    </a:lnTo>
                    <a:lnTo>
                      <a:pt x="1474" y="5901"/>
                    </a:lnTo>
                    <a:lnTo>
                      <a:pt x="1477" y="5888"/>
                    </a:lnTo>
                    <a:lnTo>
                      <a:pt x="1477" y="5839"/>
                    </a:lnTo>
                    <a:lnTo>
                      <a:pt x="1473" y="5786"/>
                    </a:lnTo>
                    <a:lnTo>
                      <a:pt x="1465" y="5732"/>
                    </a:lnTo>
                    <a:lnTo>
                      <a:pt x="1458" y="5681"/>
                    </a:lnTo>
                    <a:lnTo>
                      <a:pt x="1447" y="5635"/>
                    </a:lnTo>
                    <a:lnTo>
                      <a:pt x="1440" y="5599"/>
                    </a:lnTo>
                    <a:lnTo>
                      <a:pt x="1434" y="5575"/>
                    </a:lnTo>
                    <a:lnTo>
                      <a:pt x="1433" y="5567"/>
                    </a:lnTo>
                    <a:lnTo>
                      <a:pt x="1395" y="5296"/>
                    </a:lnTo>
                    <a:lnTo>
                      <a:pt x="1383" y="5230"/>
                    </a:lnTo>
                    <a:lnTo>
                      <a:pt x="1313" y="4697"/>
                    </a:lnTo>
                    <a:lnTo>
                      <a:pt x="1249" y="4148"/>
                    </a:lnTo>
                    <a:lnTo>
                      <a:pt x="1248" y="4143"/>
                    </a:lnTo>
                    <a:lnTo>
                      <a:pt x="1246" y="4132"/>
                    </a:lnTo>
                    <a:lnTo>
                      <a:pt x="1244" y="4116"/>
                    </a:lnTo>
                    <a:lnTo>
                      <a:pt x="1243" y="4098"/>
                    </a:lnTo>
                    <a:lnTo>
                      <a:pt x="1240" y="4079"/>
                    </a:lnTo>
                    <a:lnTo>
                      <a:pt x="1240" y="4062"/>
                    </a:lnTo>
                    <a:lnTo>
                      <a:pt x="1239" y="4048"/>
                    </a:lnTo>
                    <a:lnTo>
                      <a:pt x="1241" y="4040"/>
                    </a:lnTo>
                    <a:lnTo>
                      <a:pt x="1243" y="4014"/>
                    </a:lnTo>
                    <a:lnTo>
                      <a:pt x="1246" y="3971"/>
                    </a:lnTo>
                    <a:lnTo>
                      <a:pt x="1250" y="3912"/>
                    </a:lnTo>
                    <a:lnTo>
                      <a:pt x="1254" y="3839"/>
                    </a:lnTo>
                    <a:lnTo>
                      <a:pt x="1258" y="3755"/>
                    </a:lnTo>
                    <a:lnTo>
                      <a:pt x="1264" y="3663"/>
                    </a:lnTo>
                    <a:lnTo>
                      <a:pt x="1271" y="3565"/>
                    </a:lnTo>
                    <a:lnTo>
                      <a:pt x="1281" y="3465"/>
                    </a:lnTo>
                    <a:lnTo>
                      <a:pt x="1287" y="3353"/>
                    </a:lnTo>
                    <a:lnTo>
                      <a:pt x="1299" y="3234"/>
                    </a:lnTo>
                    <a:lnTo>
                      <a:pt x="1316" y="3111"/>
                    </a:lnTo>
                    <a:lnTo>
                      <a:pt x="1341" y="2990"/>
                    </a:lnTo>
                    <a:lnTo>
                      <a:pt x="1369" y="2872"/>
                    </a:lnTo>
                    <a:lnTo>
                      <a:pt x="1404" y="2763"/>
                    </a:lnTo>
                    <a:lnTo>
                      <a:pt x="1443" y="2666"/>
                    </a:lnTo>
                    <a:lnTo>
                      <a:pt x="1489" y="2584"/>
                    </a:lnTo>
                    <a:lnTo>
                      <a:pt x="1557" y="2485"/>
                    </a:lnTo>
                    <a:lnTo>
                      <a:pt x="1643" y="2377"/>
                    </a:lnTo>
                    <a:lnTo>
                      <a:pt x="1737" y="2262"/>
                    </a:lnTo>
                    <a:lnTo>
                      <a:pt x="1837" y="2147"/>
                    </a:lnTo>
                    <a:lnTo>
                      <a:pt x="1933" y="2030"/>
                    </a:lnTo>
                    <a:lnTo>
                      <a:pt x="2020" y="1918"/>
                    </a:lnTo>
                    <a:lnTo>
                      <a:pt x="2094" y="1811"/>
                    </a:lnTo>
                    <a:lnTo>
                      <a:pt x="2149" y="1715"/>
                    </a:lnTo>
                    <a:lnTo>
                      <a:pt x="2165" y="1672"/>
                    </a:lnTo>
                    <a:lnTo>
                      <a:pt x="2178" y="1631"/>
                    </a:lnTo>
                    <a:lnTo>
                      <a:pt x="2186" y="1590"/>
                    </a:lnTo>
                    <a:lnTo>
                      <a:pt x="2190" y="1552"/>
                    </a:lnTo>
                    <a:lnTo>
                      <a:pt x="2186" y="1512"/>
                    </a:lnTo>
                    <a:lnTo>
                      <a:pt x="2178" y="1475"/>
                    </a:lnTo>
                    <a:lnTo>
                      <a:pt x="2164" y="1439"/>
                    </a:lnTo>
                    <a:lnTo>
                      <a:pt x="2142" y="1407"/>
                    </a:lnTo>
                    <a:lnTo>
                      <a:pt x="2086" y="1311"/>
                    </a:lnTo>
                    <a:lnTo>
                      <a:pt x="2049" y="1199"/>
                    </a:lnTo>
                    <a:lnTo>
                      <a:pt x="2025" y="1075"/>
                    </a:lnTo>
                    <a:lnTo>
                      <a:pt x="2011" y="942"/>
                    </a:lnTo>
                    <a:lnTo>
                      <a:pt x="2002" y="803"/>
                    </a:lnTo>
                    <a:lnTo>
                      <a:pt x="1997" y="665"/>
                    </a:lnTo>
                    <a:lnTo>
                      <a:pt x="1988" y="528"/>
                    </a:lnTo>
                    <a:lnTo>
                      <a:pt x="1975" y="399"/>
                    </a:lnTo>
                    <a:lnTo>
                      <a:pt x="1967" y="357"/>
                    </a:lnTo>
                    <a:lnTo>
                      <a:pt x="1957" y="319"/>
                    </a:lnTo>
                    <a:lnTo>
                      <a:pt x="1944" y="282"/>
                    </a:lnTo>
                    <a:lnTo>
                      <a:pt x="1928" y="248"/>
                    </a:lnTo>
                    <a:lnTo>
                      <a:pt x="1908" y="213"/>
                    </a:lnTo>
                    <a:lnTo>
                      <a:pt x="1884" y="183"/>
                    </a:lnTo>
                    <a:lnTo>
                      <a:pt x="1857" y="155"/>
                    </a:lnTo>
                    <a:lnTo>
                      <a:pt x="1827" y="129"/>
                    </a:lnTo>
                    <a:lnTo>
                      <a:pt x="1682" y="49"/>
                    </a:lnTo>
                    <a:lnTo>
                      <a:pt x="1499" y="10"/>
                    </a:lnTo>
                    <a:lnTo>
                      <a:pt x="1292" y="0"/>
                    </a:lnTo>
                    <a:lnTo>
                      <a:pt x="1082" y="12"/>
                    </a:lnTo>
                    <a:lnTo>
                      <a:pt x="885" y="36"/>
                    </a:lnTo>
                    <a:lnTo>
                      <a:pt x="720" y="66"/>
                    </a:lnTo>
                    <a:lnTo>
                      <a:pt x="604" y="91"/>
                    </a:lnTo>
                    <a:lnTo>
                      <a:pt x="557" y="107"/>
                    </a:lnTo>
                    <a:close/>
                  </a:path>
                </a:pathLst>
              </a:custGeom>
              <a:solidFill>
                <a:srgbClr val="FF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0" name="Freeform 90"/>
              <p:cNvSpPr>
                <a:spLocks/>
              </p:cNvSpPr>
              <p:nvPr/>
            </p:nvSpPr>
            <p:spPr bwMode="auto">
              <a:xfrm>
                <a:off x="4637" y="1183"/>
                <a:ext cx="524" cy="2485"/>
              </a:xfrm>
              <a:custGeom>
                <a:avLst/>
                <a:gdLst>
                  <a:gd name="T0" fmla="*/ 1 w 2542"/>
                  <a:gd name="T1" fmla="*/ 1 h 13465"/>
                  <a:gd name="T2" fmla="*/ 0 w 2542"/>
                  <a:gd name="T3" fmla="*/ 2 h 13465"/>
                  <a:gd name="T4" fmla="*/ 0 w 2542"/>
                  <a:gd name="T5" fmla="*/ 3 h 13465"/>
                  <a:gd name="T6" fmla="*/ 0 w 2542"/>
                  <a:gd name="T7" fmla="*/ 4 h 13465"/>
                  <a:gd name="T8" fmla="*/ 0 w 2542"/>
                  <a:gd name="T9" fmla="*/ 4 h 13465"/>
                  <a:gd name="T10" fmla="*/ 1 w 2542"/>
                  <a:gd name="T11" fmla="*/ 5 h 13465"/>
                  <a:gd name="T12" fmla="*/ 1 w 2542"/>
                  <a:gd name="T13" fmla="*/ 6 h 13465"/>
                  <a:gd name="T14" fmla="*/ 1 w 2542"/>
                  <a:gd name="T15" fmla="*/ 7 h 13465"/>
                  <a:gd name="T16" fmla="*/ 1 w 2542"/>
                  <a:gd name="T17" fmla="*/ 7 h 13465"/>
                  <a:gd name="T18" fmla="*/ 1 w 2542"/>
                  <a:gd name="T19" fmla="*/ 8 h 13465"/>
                  <a:gd name="T20" fmla="*/ 1 w 2542"/>
                  <a:gd name="T21" fmla="*/ 8 h 13465"/>
                  <a:gd name="T22" fmla="*/ 2 w 2542"/>
                  <a:gd name="T23" fmla="*/ 8 h 13465"/>
                  <a:gd name="T24" fmla="*/ 2 w 2542"/>
                  <a:gd name="T25" fmla="*/ 9 h 13465"/>
                  <a:gd name="T26" fmla="*/ 2 w 2542"/>
                  <a:gd name="T27" fmla="*/ 10 h 13465"/>
                  <a:gd name="T28" fmla="*/ 2 w 2542"/>
                  <a:gd name="T29" fmla="*/ 12 h 13465"/>
                  <a:gd name="T30" fmla="*/ 3 w 2542"/>
                  <a:gd name="T31" fmla="*/ 14 h 13465"/>
                  <a:gd name="T32" fmla="*/ 3 w 2542"/>
                  <a:gd name="T33" fmla="*/ 14 h 13465"/>
                  <a:gd name="T34" fmla="*/ 3 w 2542"/>
                  <a:gd name="T35" fmla="*/ 14 h 13465"/>
                  <a:gd name="T36" fmla="*/ 2 w 2542"/>
                  <a:gd name="T37" fmla="*/ 15 h 13465"/>
                  <a:gd name="T38" fmla="*/ 2 w 2542"/>
                  <a:gd name="T39" fmla="*/ 15 h 13465"/>
                  <a:gd name="T40" fmla="*/ 2 w 2542"/>
                  <a:gd name="T41" fmla="*/ 15 h 13465"/>
                  <a:gd name="T42" fmla="*/ 2 w 2542"/>
                  <a:gd name="T43" fmla="*/ 15 h 13465"/>
                  <a:gd name="T44" fmla="*/ 1 w 2542"/>
                  <a:gd name="T45" fmla="*/ 15 h 13465"/>
                  <a:gd name="T46" fmla="*/ 2 w 2542"/>
                  <a:gd name="T47" fmla="*/ 16 h 13465"/>
                  <a:gd name="T48" fmla="*/ 3 w 2542"/>
                  <a:gd name="T49" fmla="*/ 16 h 13465"/>
                  <a:gd name="T50" fmla="*/ 3 w 2542"/>
                  <a:gd name="T51" fmla="*/ 16 h 13465"/>
                  <a:gd name="T52" fmla="*/ 4 w 2542"/>
                  <a:gd name="T53" fmla="*/ 15 h 13465"/>
                  <a:gd name="T54" fmla="*/ 4 w 2542"/>
                  <a:gd name="T55" fmla="*/ 15 h 13465"/>
                  <a:gd name="T56" fmla="*/ 4 w 2542"/>
                  <a:gd name="T57" fmla="*/ 15 h 13465"/>
                  <a:gd name="T58" fmla="*/ 4 w 2542"/>
                  <a:gd name="T59" fmla="*/ 15 h 13465"/>
                  <a:gd name="T60" fmla="*/ 5 w 2542"/>
                  <a:gd name="T61" fmla="*/ 15 h 13465"/>
                  <a:gd name="T62" fmla="*/ 4 w 2542"/>
                  <a:gd name="T63" fmla="*/ 14 h 13465"/>
                  <a:gd name="T64" fmla="*/ 4 w 2542"/>
                  <a:gd name="T65" fmla="*/ 14 h 13465"/>
                  <a:gd name="T66" fmla="*/ 4 w 2542"/>
                  <a:gd name="T67" fmla="*/ 14 h 13465"/>
                  <a:gd name="T68" fmla="*/ 4 w 2542"/>
                  <a:gd name="T69" fmla="*/ 13 h 13465"/>
                  <a:gd name="T70" fmla="*/ 4 w 2542"/>
                  <a:gd name="T71" fmla="*/ 13 h 13465"/>
                  <a:gd name="T72" fmla="*/ 3 w 2542"/>
                  <a:gd name="T73" fmla="*/ 13 h 13465"/>
                  <a:gd name="T74" fmla="*/ 3 w 2542"/>
                  <a:gd name="T75" fmla="*/ 12 h 13465"/>
                  <a:gd name="T76" fmla="*/ 3 w 2542"/>
                  <a:gd name="T77" fmla="*/ 12 h 13465"/>
                  <a:gd name="T78" fmla="*/ 3 w 2542"/>
                  <a:gd name="T79" fmla="*/ 12 h 13465"/>
                  <a:gd name="T80" fmla="*/ 3 w 2542"/>
                  <a:gd name="T81" fmla="*/ 11 h 13465"/>
                  <a:gd name="T82" fmla="*/ 3 w 2542"/>
                  <a:gd name="T83" fmla="*/ 11 h 13465"/>
                  <a:gd name="T84" fmla="*/ 3 w 2542"/>
                  <a:gd name="T85" fmla="*/ 11 h 13465"/>
                  <a:gd name="T86" fmla="*/ 3 w 2542"/>
                  <a:gd name="T87" fmla="*/ 11 h 13465"/>
                  <a:gd name="T88" fmla="*/ 3 w 2542"/>
                  <a:gd name="T89" fmla="*/ 10 h 13465"/>
                  <a:gd name="T90" fmla="*/ 3 w 2542"/>
                  <a:gd name="T91" fmla="*/ 10 h 13465"/>
                  <a:gd name="T92" fmla="*/ 3 w 2542"/>
                  <a:gd name="T93" fmla="*/ 9 h 13465"/>
                  <a:gd name="T94" fmla="*/ 3 w 2542"/>
                  <a:gd name="T95" fmla="*/ 9 h 13465"/>
                  <a:gd name="T96" fmla="*/ 3 w 2542"/>
                  <a:gd name="T97" fmla="*/ 8 h 13465"/>
                  <a:gd name="T98" fmla="*/ 2 w 2542"/>
                  <a:gd name="T99" fmla="*/ 7 h 13465"/>
                  <a:gd name="T100" fmla="*/ 2 w 2542"/>
                  <a:gd name="T101" fmla="*/ 7 h 13465"/>
                  <a:gd name="T102" fmla="*/ 2 w 2542"/>
                  <a:gd name="T103" fmla="*/ 7 h 13465"/>
                  <a:gd name="T104" fmla="*/ 2 w 2542"/>
                  <a:gd name="T105" fmla="*/ 7 h 13465"/>
                  <a:gd name="T106" fmla="*/ 2 w 2542"/>
                  <a:gd name="T107" fmla="*/ 5 h 13465"/>
                  <a:gd name="T108" fmla="*/ 2 w 2542"/>
                  <a:gd name="T109" fmla="*/ 5 h 13465"/>
                  <a:gd name="T110" fmla="*/ 2 w 2542"/>
                  <a:gd name="T111" fmla="*/ 4 h 13465"/>
                  <a:gd name="T112" fmla="*/ 2 w 2542"/>
                  <a:gd name="T113" fmla="*/ 3 h 13465"/>
                  <a:gd name="T114" fmla="*/ 3 w 2542"/>
                  <a:gd name="T115" fmla="*/ 3 h 13465"/>
                  <a:gd name="T116" fmla="*/ 4 w 2542"/>
                  <a:gd name="T117" fmla="*/ 2 h 13465"/>
                  <a:gd name="T118" fmla="*/ 4 w 2542"/>
                  <a:gd name="T119" fmla="*/ 1 h 13465"/>
                  <a:gd name="T120" fmla="*/ 4 w 2542"/>
                  <a:gd name="T121" fmla="*/ 1 h 13465"/>
                  <a:gd name="T122" fmla="*/ 3 w 2542"/>
                  <a:gd name="T123" fmla="*/ 0 h 13465"/>
                  <a:gd name="T124" fmla="*/ 1 w 2542"/>
                  <a:gd name="T125" fmla="*/ 0 h 134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542" h="13465">
                    <a:moveTo>
                      <a:pt x="565" y="101"/>
                    </a:moveTo>
                    <a:lnTo>
                      <a:pt x="637" y="255"/>
                    </a:lnTo>
                    <a:lnTo>
                      <a:pt x="648" y="403"/>
                    </a:lnTo>
                    <a:lnTo>
                      <a:pt x="614" y="546"/>
                    </a:lnTo>
                    <a:lnTo>
                      <a:pt x="551" y="682"/>
                    </a:lnTo>
                    <a:lnTo>
                      <a:pt x="472" y="808"/>
                    </a:lnTo>
                    <a:lnTo>
                      <a:pt x="394" y="926"/>
                    </a:lnTo>
                    <a:lnTo>
                      <a:pt x="332" y="1034"/>
                    </a:lnTo>
                    <a:lnTo>
                      <a:pt x="302" y="1133"/>
                    </a:lnTo>
                    <a:lnTo>
                      <a:pt x="284" y="1231"/>
                    </a:lnTo>
                    <a:lnTo>
                      <a:pt x="257" y="1343"/>
                    </a:lnTo>
                    <a:lnTo>
                      <a:pt x="222" y="1460"/>
                    </a:lnTo>
                    <a:lnTo>
                      <a:pt x="185" y="1581"/>
                    </a:lnTo>
                    <a:lnTo>
                      <a:pt x="147" y="1698"/>
                    </a:lnTo>
                    <a:lnTo>
                      <a:pt x="113" y="1808"/>
                    </a:lnTo>
                    <a:lnTo>
                      <a:pt x="86" y="1907"/>
                    </a:lnTo>
                    <a:lnTo>
                      <a:pt x="71" y="1989"/>
                    </a:lnTo>
                    <a:lnTo>
                      <a:pt x="58" y="2069"/>
                    </a:lnTo>
                    <a:lnTo>
                      <a:pt x="46" y="2167"/>
                    </a:lnTo>
                    <a:lnTo>
                      <a:pt x="34" y="2276"/>
                    </a:lnTo>
                    <a:lnTo>
                      <a:pt x="21" y="2390"/>
                    </a:lnTo>
                    <a:lnTo>
                      <a:pt x="10" y="2501"/>
                    </a:lnTo>
                    <a:lnTo>
                      <a:pt x="3" y="2604"/>
                    </a:lnTo>
                    <a:lnTo>
                      <a:pt x="0" y="2693"/>
                    </a:lnTo>
                    <a:lnTo>
                      <a:pt x="3" y="2762"/>
                    </a:lnTo>
                    <a:lnTo>
                      <a:pt x="12" y="2828"/>
                    </a:lnTo>
                    <a:lnTo>
                      <a:pt x="28" y="2913"/>
                    </a:lnTo>
                    <a:lnTo>
                      <a:pt x="49" y="3009"/>
                    </a:lnTo>
                    <a:lnTo>
                      <a:pt x="74" y="3110"/>
                    </a:lnTo>
                    <a:lnTo>
                      <a:pt x="99" y="3208"/>
                    </a:lnTo>
                    <a:lnTo>
                      <a:pt x="125" y="3298"/>
                    </a:lnTo>
                    <a:lnTo>
                      <a:pt x="147" y="3373"/>
                    </a:lnTo>
                    <a:lnTo>
                      <a:pt x="166" y="3428"/>
                    </a:lnTo>
                    <a:lnTo>
                      <a:pt x="183" y="3484"/>
                    </a:lnTo>
                    <a:lnTo>
                      <a:pt x="204" y="3569"/>
                    </a:lnTo>
                    <a:lnTo>
                      <a:pt x="227" y="3673"/>
                    </a:lnTo>
                    <a:lnTo>
                      <a:pt x="249" y="3788"/>
                    </a:lnTo>
                    <a:lnTo>
                      <a:pt x="268" y="3906"/>
                    </a:lnTo>
                    <a:lnTo>
                      <a:pt x="285" y="4021"/>
                    </a:lnTo>
                    <a:lnTo>
                      <a:pt x="296" y="4121"/>
                    </a:lnTo>
                    <a:lnTo>
                      <a:pt x="302" y="4202"/>
                    </a:lnTo>
                    <a:lnTo>
                      <a:pt x="304" y="4285"/>
                    </a:lnTo>
                    <a:lnTo>
                      <a:pt x="312" y="4399"/>
                    </a:lnTo>
                    <a:lnTo>
                      <a:pt x="323" y="4532"/>
                    </a:lnTo>
                    <a:lnTo>
                      <a:pt x="337" y="4673"/>
                    </a:lnTo>
                    <a:lnTo>
                      <a:pt x="350" y="4808"/>
                    </a:lnTo>
                    <a:lnTo>
                      <a:pt x="364" y="4930"/>
                    </a:lnTo>
                    <a:lnTo>
                      <a:pt x="375" y="5025"/>
                    </a:lnTo>
                    <a:lnTo>
                      <a:pt x="383" y="5084"/>
                    </a:lnTo>
                    <a:lnTo>
                      <a:pt x="393" y="5144"/>
                    </a:lnTo>
                    <a:lnTo>
                      <a:pt x="414" y="5244"/>
                    </a:lnTo>
                    <a:lnTo>
                      <a:pt x="441" y="5370"/>
                    </a:lnTo>
                    <a:lnTo>
                      <a:pt x="473" y="5511"/>
                    </a:lnTo>
                    <a:lnTo>
                      <a:pt x="504" y="5651"/>
                    </a:lnTo>
                    <a:lnTo>
                      <a:pt x="533" y="5778"/>
                    </a:lnTo>
                    <a:lnTo>
                      <a:pt x="557" y="5878"/>
                    </a:lnTo>
                    <a:lnTo>
                      <a:pt x="574" y="5940"/>
                    </a:lnTo>
                    <a:lnTo>
                      <a:pt x="586" y="5985"/>
                    </a:lnTo>
                    <a:lnTo>
                      <a:pt x="604" y="6047"/>
                    </a:lnTo>
                    <a:lnTo>
                      <a:pt x="625" y="6120"/>
                    </a:lnTo>
                    <a:lnTo>
                      <a:pt x="651" y="6200"/>
                    </a:lnTo>
                    <a:lnTo>
                      <a:pt x="676" y="6277"/>
                    </a:lnTo>
                    <a:lnTo>
                      <a:pt x="702" y="6347"/>
                    </a:lnTo>
                    <a:lnTo>
                      <a:pt x="727" y="6403"/>
                    </a:lnTo>
                    <a:lnTo>
                      <a:pt x="749" y="6442"/>
                    </a:lnTo>
                    <a:lnTo>
                      <a:pt x="768" y="6462"/>
                    </a:lnTo>
                    <a:lnTo>
                      <a:pt x="786" y="6479"/>
                    </a:lnTo>
                    <a:lnTo>
                      <a:pt x="802" y="6491"/>
                    </a:lnTo>
                    <a:lnTo>
                      <a:pt x="816" y="6506"/>
                    </a:lnTo>
                    <a:lnTo>
                      <a:pt x="828" y="6522"/>
                    </a:lnTo>
                    <a:lnTo>
                      <a:pt x="837" y="6547"/>
                    </a:lnTo>
                    <a:lnTo>
                      <a:pt x="842" y="6582"/>
                    </a:lnTo>
                    <a:lnTo>
                      <a:pt x="844" y="6631"/>
                    </a:lnTo>
                    <a:lnTo>
                      <a:pt x="844" y="6692"/>
                    </a:lnTo>
                    <a:lnTo>
                      <a:pt x="847" y="6762"/>
                    </a:lnTo>
                    <a:lnTo>
                      <a:pt x="849" y="6836"/>
                    </a:lnTo>
                    <a:lnTo>
                      <a:pt x="855" y="6910"/>
                    </a:lnTo>
                    <a:lnTo>
                      <a:pt x="859" y="6977"/>
                    </a:lnTo>
                    <a:lnTo>
                      <a:pt x="867" y="7036"/>
                    </a:lnTo>
                    <a:lnTo>
                      <a:pt x="875" y="7079"/>
                    </a:lnTo>
                    <a:lnTo>
                      <a:pt x="886" y="7107"/>
                    </a:lnTo>
                    <a:lnTo>
                      <a:pt x="896" y="7123"/>
                    </a:lnTo>
                    <a:lnTo>
                      <a:pt x="907" y="7141"/>
                    </a:lnTo>
                    <a:lnTo>
                      <a:pt x="919" y="7158"/>
                    </a:lnTo>
                    <a:lnTo>
                      <a:pt x="930" y="7176"/>
                    </a:lnTo>
                    <a:lnTo>
                      <a:pt x="939" y="7191"/>
                    </a:lnTo>
                    <a:lnTo>
                      <a:pt x="947" y="7204"/>
                    </a:lnTo>
                    <a:lnTo>
                      <a:pt x="951" y="7212"/>
                    </a:lnTo>
                    <a:lnTo>
                      <a:pt x="953" y="7215"/>
                    </a:lnTo>
                    <a:lnTo>
                      <a:pt x="928" y="7408"/>
                    </a:lnTo>
                    <a:lnTo>
                      <a:pt x="911" y="7608"/>
                    </a:lnTo>
                    <a:lnTo>
                      <a:pt x="899" y="7804"/>
                    </a:lnTo>
                    <a:lnTo>
                      <a:pt x="896" y="7987"/>
                    </a:lnTo>
                    <a:lnTo>
                      <a:pt x="894" y="8145"/>
                    </a:lnTo>
                    <a:lnTo>
                      <a:pt x="896" y="8271"/>
                    </a:lnTo>
                    <a:lnTo>
                      <a:pt x="897" y="8353"/>
                    </a:lnTo>
                    <a:lnTo>
                      <a:pt x="899" y="8383"/>
                    </a:lnTo>
                    <a:lnTo>
                      <a:pt x="960" y="8751"/>
                    </a:lnTo>
                    <a:lnTo>
                      <a:pt x="1023" y="9085"/>
                    </a:lnTo>
                    <a:lnTo>
                      <a:pt x="1081" y="9377"/>
                    </a:lnTo>
                    <a:lnTo>
                      <a:pt x="1136" y="9625"/>
                    </a:lnTo>
                    <a:lnTo>
                      <a:pt x="1182" y="9823"/>
                    </a:lnTo>
                    <a:lnTo>
                      <a:pt x="1219" y="9971"/>
                    </a:lnTo>
                    <a:lnTo>
                      <a:pt x="1243" y="10063"/>
                    </a:lnTo>
                    <a:lnTo>
                      <a:pt x="1252" y="10094"/>
                    </a:lnTo>
                    <a:lnTo>
                      <a:pt x="1497" y="11057"/>
                    </a:lnTo>
                    <a:lnTo>
                      <a:pt x="1543" y="11231"/>
                    </a:lnTo>
                    <a:lnTo>
                      <a:pt x="1582" y="11381"/>
                    </a:lnTo>
                    <a:lnTo>
                      <a:pt x="1615" y="11508"/>
                    </a:lnTo>
                    <a:lnTo>
                      <a:pt x="1642" y="11614"/>
                    </a:lnTo>
                    <a:lnTo>
                      <a:pt x="1661" y="11702"/>
                    </a:lnTo>
                    <a:lnTo>
                      <a:pt x="1675" y="11775"/>
                    </a:lnTo>
                    <a:lnTo>
                      <a:pt x="1683" y="11834"/>
                    </a:lnTo>
                    <a:lnTo>
                      <a:pt x="1687" y="11886"/>
                    </a:lnTo>
                    <a:lnTo>
                      <a:pt x="1687" y="11933"/>
                    </a:lnTo>
                    <a:lnTo>
                      <a:pt x="1687" y="11983"/>
                    </a:lnTo>
                    <a:lnTo>
                      <a:pt x="1687" y="12032"/>
                    </a:lnTo>
                    <a:lnTo>
                      <a:pt x="1687" y="12080"/>
                    </a:lnTo>
                    <a:lnTo>
                      <a:pt x="1687" y="12121"/>
                    </a:lnTo>
                    <a:lnTo>
                      <a:pt x="1687" y="12154"/>
                    </a:lnTo>
                    <a:lnTo>
                      <a:pt x="1687" y="12176"/>
                    </a:lnTo>
                    <a:lnTo>
                      <a:pt x="1687" y="12185"/>
                    </a:lnTo>
                    <a:lnTo>
                      <a:pt x="1619" y="12267"/>
                    </a:lnTo>
                    <a:lnTo>
                      <a:pt x="1563" y="12334"/>
                    </a:lnTo>
                    <a:lnTo>
                      <a:pt x="1515" y="12388"/>
                    </a:lnTo>
                    <a:lnTo>
                      <a:pt x="1475" y="12433"/>
                    </a:lnTo>
                    <a:lnTo>
                      <a:pt x="1443" y="12468"/>
                    </a:lnTo>
                    <a:lnTo>
                      <a:pt x="1418" y="12498"/>
                    </a:lnTo>
                    <a:lnTo>
                      <a:pt x="1400" y="12524"/>
                    </a:lnTo>
                    <a:lnTo>
                      <a:pt x="1388" y="12551"/>
                    </a:lnTo>
                    <a:lnTo>
                      <a:pt x="1378" y="12574"/>
                    </a:lnTo>
                    <a:lnTo>
                      <a:pt x="1368" y="12596"/>
                    </a:lnTo>
                    <a:lnTo>
                      <a:pt x="1358" y="12614"/>
                    </a:lnTo>
                    <a:lnTo>
                      <a:pt x="1351" y="12631"/>
                    </a:lnTo>
                    <a:lnTo>
                      <a:pt x="1343" y="12643"/>
                    </a:lnTo>
                    <a:lnTo>
                      <a:pt x="1339" y="12652"/>
                    </a:lnTo>
                    <a:lnTo>
                      <a:pt x="1334" y="12657"/>
                    </a:lnTo>
                    <a:lnTo>
                      <a:pt x="1334" y="12660"/>
                    </a:lnTo>
                    <a:lnTo>
                      <a:pt x="1259" y="12744"/>
                    </a:lnTo>
                    <a:lnTo>
                      <a:pt x="1198" y="12809"/>
                    </a:lnTo>
                    <a:lnTo>
                      <a:pt x="1148" y="12856"/>
                    </a:lnTo>
                    <a:lnTo>
                      <a:pt x="1107" y="12890"/>
                    </a:lnTo>
                    <a:lnTo>
                      <a:pt x="1072" y="12913"/>
                    </a:lnTo>
                    <a:lnTo>
                      <a:pt x="1044" y="12930"/>
                    </a:lnTo>
                    <a:lnTo>
                      <a:pt x="1018" y="12944"/>
                    </a:lnTo>
                    <a:lnTo>
                      <a:pt x="994" y="12958"/>
                    </a:lnTo>
                    <a:lnTo>
                      <a:pt x="970" y="12972"/>
                    </a:lnTo>
                    <a:lnTo>
                      <a:pt x="950" y="12986"/>
                    </a:lnTo>
                    <a:lnTo>
                      <a:pt x="932" y="12999"/>
                    </a:lnTo>
                    <a:lnTo>
                      <a:pt x="917" y="13012"/>
                    </a:lnTo>
                    <a:lnTo>
                      <a:pt x="904" y="13025"/>
                    </a:lnTo>
                    <a:lnTo>
                      <a:pt x="893" y="13037"/>
                    </a:lnTo>
                    <a:lnTo>
                      <a:pt x="883" y="13050"/>
                    </a:lnTo>
                    <a:lnTo>
                      <a:pt x="872" y="13066"/>
                    </a:lnTo>
                    <a:lnTo>
                      <a:pt x="862" y="13085"/>
                    </a:lnTo>
                    <a:lnTo>
                      <a:pt x="858" y="13114"/>
                    </a:lnTo>
                    <a:lnTo>
                      <a:pt x="855" y="13147"/>
                    </a:lnTo>
                    <a:lnTo>
                      <a:pt x="855" y="13183"/>
                    </a:lnTo>
                    <a:lnTo>
                      <a:pt x="855" y="13216"/>
                    </a:lnTo>
                    <a:lnTo>
                      <a:pt x="856" y="13244"/>
                    </a:lnTo>
                    <a:lnTo>
                      <a:pt x="857" y="13263"/>
                    </a:lnTo>
                    <a:lnTo>
                      <a:pt x="858" y="13271"/>
                    </a:lnTo>
                    <a:lnTo>
                      <a:pt x="913" y="13284"/>
                    </a:lnTo>
                    <a:lnTo>
                      <a:pt x="994" y="13284"/>
                    </a:lnTo>
                    <a:lnTo>
                      <a:pt x="1021" y="13338"/>
                    </a:lnTo>
                    <a:lnTo>
                      <a:pt x="1144" y="13351"/>
                    </a:lnTo>
                    <a:lnTo>
                      <a:pt x="1252" y="13433"/>
                    </a:lnTo>
                    <a:lnTo>
                      <a:pt x="1374" y="13365"/>
                    </a:lnTo>
                    <a:lnTo>
                      <a:pt x="1428" y="13338"/>
                    </a:lnTo>
                    <a:lnTo>
                      <a:pt x="1473" y="13386"/>
                    </a:lnTo>
                    <a:lnTo>
                      <a:pt x="1511" y="13422"/>
                    </a:lnTo>
                    <a:lnTo>
                      <a:pt x="1543" y="13447"/>
                    </a:lnTo>
                    <a:lnTo>
                      <a:pt x="1571" y="13461"/>
                    </a:lnTo>
                    <a:lnTo>
                      <a:pt x="1595" y="13465"/>
                    </a:lnTo>
                    <a:lnTo>
                      <a:pt x="1618" y="13461"/>
                    </a:lnTo>
                    <a:lnTo>
                      <a:pt x="1644" y="13450"/>
                    </a:lnTo>
                    <a:lnTo>
                      <a:pt x="1673" y="13433"/>
                    </a:lnTo>
                    <a:lnTo>
                      <a:pt x="1702" y="13412"/>
                    </a:lnTo>
                    <a:lnTo>
                      <a:pt x="1730" y="13394"/>
                    </a:lnTo>
                    <a:lnTo>
                      <a:pt x="1755" y="13377"/>
                    </a:lnTo>
                    <a:lnTo>
                      <a:pt x="1778" y="13365"/>
                    </a:lnTo>
                    <a:lnTo>
                      <a:pt x="1796" y="13352"/>
                    </a:lnTo>
                    <a:lnTo>
                      <a:pt x="1810" y="13345"/>
                    </a:lnTo>
                    <a:lnTo>
                      <a:pt x="1819" y="13339"/>
                    </a:lnTo>
                    <a:lnTo>
                      <a:pt x="1822" y="13338"/>
                    </a:lnTo>
                    <a:lnTo>
                      <a:pt x="1877" y="13202"/>
                    </a:lnTo>
                    <a:lnTo>
                      <a:pt x="1928" y="13193"/>
                    </a:lnTo>
                    <a:lnTo>
                      <a:pt x="1971" y="13180"/>
                    </a:lnTo>
                    <a:lnTo>
                      <a:pt x="2006" y="13163"/>
                    </a:lnTo>
                    <a:lnTo>
                      <a:pt x="2035" y="13144"/>
                    </a:lnTo>
                    <a:lnTo>
                      <a:pt x="2055" y="13122"/>
                    </a:lnTo>
                    <a:lnTo>
                      <a:pt x="2070" y="13102"/>
                    </a:lnTo>
                    <a:lnTo>
                      <a:pt x="2077" y="13082"/>
                    </a:lnTo>
                    <a:lnTo>
                      <a:pt x="2081" y="13066"/>
                    </a:lnTo>
                    <a:lnTo>
                      <a:pt x="2078" y="13048"/>
                    </a:lnTo>
                    <a:lnTo>
                      <a:pt x="2077" y="13028"/>
                    </a:lnTo>
                    <a:lnTo>
                      <a:pt x="2076" y="13006"/>
                    </a:lnTo>
                    <a:lnTo>
                      <a:pt x="2080" y="12983"/>
                    </a:lnTo>
                    <a:lnTo>
                      <a:pt x="2087" y="12963"/>
                    </a:lnTo>
                    <a:lnTo>
                      <a:pt x="2102" y="12946"/>
                    </a:lnTo>
                    <a:lnTo>
                      <a:pt x="2126" y="12935"/>
                    </a:lnTo>
                    <a:lnTo>
                      <a:pt x="2162" y="12931"/>
                    </a:lnTo>
                    <a:lnTo>
                      <a:pt x="2201" y="12933"/>
                    </a:lnTo>
                    <a:lnTo>
                      <a:pt x="2241" y="12938"/>
                    </a:lnTo>
                    <a:lnTo>
                      <a:pt x="2281" y="12945"/>
                    </a:lnTo>
                    <a:lnTo>
                      <a:pt x="2319" y="12952"/>
                    </a:lnTo>
                    <a:lnTo>
                      <a:pt x="2354" y="12954"/>
                    </a:lnTo>
                    <a:lnTo>
                      <a:pt x="2387" y="12954"/>
                    </a:lnTo>
                    <a:lnTo>
                      <a:pt x="2419" y="12946"/>
                    </a:lnTo>
                    <a:lnTo>
                      <a:pt x="2447" y="12931"/>
                    </a:lnTo>
                    <a:lnTo>
                      <a:pt x="2469" y="12907"/>
                    </a:lnTo>
                    <a:lnTo>
                      <a:pt x="2489" y="12880"/>
                    </a:lnTo>
                    <a:lnTo>
                      <a:pt x="2506" y="12851"/>
                    </a:lnTo>
                    <a:lnTo>
                      <a:pt x="2520" y="12821"/>
                    </a:lnTo>
                    <a:lnTo>
                      <a:pt x="2530" y="12794"/>
                    </a:lnTo>
                    <a:lnTo>
                      <a:pt x="2537" y="12773"/>
                    </a:lnTo>
                    <a:lnTo>
                      <a:pt x="2540" y="12759"/>
                    </a:lnTo>
                    <a:lnTo>
                      <a:pt x="2542" y="12754"/>
                    </a:lnTo>
                    <a:lnTo>
                      <a:pt x="2515" y="12482"/>
                    </a:lnTo>
                    <a:lnTo>
                      <a:pt x="2282" y="12527"/>
                    </a:lnTo>
                    <a:lnTo>
                      <a:pt x="2113" y="12417"/>
                    </a:lnTo>
                    <a:lnTo>
                      <a:pt x="2086" y="12361"/>
                    </a:lnTo>
                    <a:lnTo>
                      <a:pt x="2068" y="12279"/>
                    </a:lnTo>
                    <a:lnTo>
                      <a:pt x="1926" y="12132"/>
                    </a:lnTo>
                    <a:lnTo>
                      <a:pt x="1979" y="11980"/>
                    </a:lnTo>
                    <a:lnTo>
                      <a:pt x="1980" y="11975"/>
                    </a:lnTo>
                    <a:lnTo>
                      <a:pt x="1985" y="11961"/>
                    </a:lnTo>
                    <a:lnTo>
                      <a:pt x="1992" y="11942"/>
                    </a:lnTo>
                    <a:lnTo>
                      <a:pt x="2001" y="11920"/>
                    </a:lnTo>
                    <a:lnTo>
                      <a:pt x="2009" y="11895"/>
                    </a:lnTo>
                    <a:lnTo>
                      <a:pt x="2016" y="11874"/>
                    </a:lnTo>
                    <a:lnTo>
                      <a:pt x="2021" y="11856"/>
                    </a:lnTo>
                    <a:lnTo>
                      <a:pt x="2023" y="11845"/>
                    </a:lnTo>
                    <a:lnTo>
                      <a:pt x="2021" y="11840"/>
                    </a:lnTo>
                    <a:lnTo>
                      <a:pt x="2019" y="11834"/>
                    </a:lnTo>
                    <a:lnTo>
                      <a:pt x="2016" y="11825"/>
                    </a:lnTo>
                    <a:lnTo>
                      <a:pt x="2012" y="11812"/>
                    </a:lnTo>
                    <a:lnTo>
                      <a:pt x="2008" y="11791"/>
                    </a:lnTo>
                    <a:lnTo>
                      <a:pt x="2004" y="11764"/>
                    </a:lnTo>
                    <a:lnTo>
                      <a:pt x="2001" y="11728"/>
                    </a:lnTo>
                    <a:lnTo>
                      <a:pt x="2001" y="11683"/>
                    </a:lnTo>
                    <a:lnTo>
                      <a:pt x="1998" y="11637"/>
                    </a:lnTo>
                    <a:lnTo>
                      <a:pt x="1993" y="11590"/>
                    </a:lnTo>
                    <a:lnTo>
                      <a:pt x="1984" y="11538"/>
                    </a:lnTo>
                    <a:lnTo>
                      <a:pt x="1975" y="11486"/>
                    </a:lnTo>
                    <a:lnTo>
                      <a:pt x="1963" y="11432"/>
                    </a:lnTo>
                    <a:lnTo>
                      <a:pt x="1950" y="11380"/>
                    </a:lnTo>
                    <a:lnTo>
                      <a:pt x="1937" y="11327"/>
                    </a:lnTo>
                    <a:lnTo>
                      <a:pt x="1924" y="11278"/>
                    </a:lnTo>
                    <a:lnTo>
                      <a:pt x="1918" y="11258"/>
                    </a:lnTo>
                    <a:lnTo>
                      <a:pt x="1913" y="11240"/>
                    </a:lnTo>
                    <a:lnTo>
                      <a:pt x="1908" y="11223"/>
                    </a:lnTo>
                    <a:lnTo>
                      <a:pt x="1903" y="11206"/>
                    </a:lnTo>
                    <a:lnTo>
                      <a:pt x="1899" y="11188"/>
                    </a:lnTo>
                    <a:lnTo>
                      <a:pt x="1894" y="11171"/>
                    </a:lnTo>
                    <a:lnTo>
                      <a:pt x="1890" y="11155"/>
                    </a:lnTo>
                    <a:lnTo>
                      <a:pt x="1886" y="11139"/>
                    </a:lnTo>
                    <a:lnTo>
                      <a:pt x="1875" y="11091"/>
                    </a:lnTo>
                    <a:lnTo>
                      <a:pt x="1864" y="11036"/>
                    </a:lnTo>
                    <a:lnTo>
                      <a:pt x="1854" y="10975"/>
                    </a:lnTo>
                    <a:lnTo>
                      <a:pt x="1845" y="10913"/>
                    </a:lnTo>
                    <a:lnTo>
                      <a:pt x="1836" y="10845"/>
                    </a:lnTo>
                    <a:lnTo>
                      <a:pt x="1829" y="10778"/>
                    </a:lnTo>
                    <a:lnTo>
                      <a:pt x="1822" y="10711"/>
                    </a:lnTo>
                    <a:lnTo>
                      <a:pt x="1818" y="10647"/>
                    </a:lnTo>
                    <a:lnTo>
                      <a:pt x="1816" y="10623"/>
                    </a:lnTo>
                    <a:lnTo>
                      <a:pt x="1815" y="10599"/>
                    </a:lnTo>
                    <a:lnTo>
                      <a:pt x="1812" y="10576"/>
                    </a:lnTo>
                    <a:lnTo>
                      <a:pt x="1812" y="10553"/>
                    </a:lnTo>
                    <a:lnTo>
                      <a:pt x="1811" y="10531"/>
                    </a:lnTo>
                    <a:lnTo>
                      <a:pt x="1811" y="10510"/>
                    </a:lnTo>
                    <a:lnTo>
                      <a:pt x="1811" y="10489"/>
                    </a:lnTo>
                    <a:lnTo>
                      <a:pt x="1811" y="10470"/>
                    </a:lnTo>
                    <a:lnTo>
                      <a:pt x="1808" y="10398"/>
                    </a:lnTo>
                    <a:lnTo>
                      <a:pt x="1801" y="10321"/>
                    </a:lnTo>
                    <a:lnTo>
                      <a:pt x="1792" y="10242"/>
                    </a:lnTo>
                    <a:lnTo>
                      <a:pt x="1782" y="10168"/>
                    </a:lnTo>
                    <a:lnTo>
                      <a:pt x="1771" y="10102"/>
                    </a:lnTo>
                    <a:lnTo>
                      <a:pt x="1762" y="10049"/>
                    </a:lnTo>
                    <a:lnTo>
                      <a:pt x="1756" y="10014"/>
                    </a:lnTo>
                    <a:lnTo>
                      <a:pt x="1754" y="10002"/>
                    </a:lnTo>
                    <a:lnTo>
                      <a:pt x="1752" y="9995"/>
                    </a:lnTo>
                    <a:lnTo>
                      <a:pt x="1747" y="9980"/>
                    </a:lnTo>
                    <a:lnTo>
                      <a:pt x="1739" y="9955"/>
                    </a:lnTo>
                    <a:lnTo>
                      <a:pt x="1732" y="9925"/>
                    </a:lnTo>
                    <a:lnTo>
                      <a:pt x="1721" y="9886"/>
                    </a:lnTo>
                    <a:lnTo>
                      <a:pt x="1712" y="9845"/>
                    </a:lnTo>
                    <a:lnTo>
                      <a:pt x="1702" y="9800"/>
                    </a:lnTo>
                    <a:lnTo>
                      <a:pt x="1693" y="9755"/>
                    </a:lnTo>
                    <a:lnTo>
                      <a:pt x="1689" y="9736"/>
                    </a:lnTo>
                    <a:lnTo>
                      <a:pt x="1685" y="9719"/>
                    </a:lnTo>
                    <a:lnTo>
                      <a:pt x="1683" y="9701"/>
                    </a:lnTo>
                    <a:lnTo>
                      <a:pt x="1681" y="9684"/>
                    </a:lnTo>
                    <a:lnTo>
                      <a:pt x="1679" y="9666"/>
                    </a:lnTo>
                    <a:lnTo>
                      <a:pt x="1678" y="9649"/>
                    </a:lnTo>
                    <a:lnTo>
                      <a:pt x="1678" y="9634"/>
                    </a:lnTo>
                    <a:lnTo>
                      <a:pt x="1679" y="9619"/>
                    </a:lnTo>
                    <a:lnTo>
                      <a:pt x="1679" y="9563"/>
                    </a:lnTo>
                    <a:lnTo>
                      <a:pt x="1682" y="9503"/>
                    </a:lnTo>
                    <a:lnTo>
                      <a:pt x="1684" y="9441"/>
                    </a:lnTo>
                    <a:lnTo>
                      <a:pt x="1688" y="9382"/>
                    </a:lnTo>
                    <a:lnTo>
                      <a:pt x="1690" y="9326"/>
                    </a:lnTo>
                    <a:lnTo>
                      <a:pt x="1693" y="9279"/>
                    </a:lnTo>
                    <a:lnTo>
                      <a:pt x="1696" y="9242"/>
                    </a:lnTo>
                    <a:lnTo>
                      <a:pt x="1697" y="9221"/>
                    </a:lnTo>
                    <a:lnTo>
                      <a:pt x="1696" y="9188"/>
                    </a:lnTo>
                    <a:lnTo>
                      <a:pt x="1696" y="9128"/>
                    </a:lnTo>
                    <a:lnTo>
                      <a:pt x="1696" y="9050"/>
                    </a:lnTo>
                    <a:lnTo>
                      <a:pt x="1696" y="8963"/>
                    </a:lnTo>
                    <a:lnTo>
                      <a:pt x="1694" y="8875"/>
                    </a:lnTo>
                    <a:lnTo>
                      <a:pt x="1694" y="8797"/>
                    </a:lnTo>
                    <a:lnTo>
                      <a:pt x="1694" y="8738"/>
                    </a:lnTo>
                    <a:lnTo>
                      <a:pt x="1694" y="8706"/>
                    </a:lnTo>
                    <a:lnTo>
                      <a:pt x="1689" y="8677"/>
                    </a:lnTo>
                    <a:lnTo>
                      <a:pt x="1678" y="8625"/>
                    </a:lnTo>
                    <a:lnTo>
                      <a:pt x="1661" y="8560"/>
                    </a:lnTo>
                    <a:lnTo>
                      <a:pt x="1643" y="8491"/>
                    </a:lnTo>
                    <a:lnTo>
                      <a:pt x="1623" y="8421"/>
                    </a:lnTo>
                    <a:lnTo>
                      <a:pt x="1607" y="8362"/>
                    </a:lnTo>
                    <a:lnTo>
                      <a:pt x="1595" y="8320"/>
                    </a:lnTo>
                    <a:lnTo>
                      <a:pt x="1591" y="8305"/>
                    </a:lnTo>
                    <a:lnTo>
                      <a:pt x="1590" y="8293"/>
                    </a:lnTo>
                    <a:lnTo>
                      <a:pt x="1590" y="8262"/>
                    </a:lnTo>
                    <a:lnTo>
                      <a:pt x="1590" y="8216"/>
                    </a:lnTo>
                    <a:lnTo>
                      <a:pt x="1591" y="8163"/>
                    </a:lnTo>
                    <a:lnTo>
                      <a:pt x="1591" y="8106"/>
                    </a:lnTo>
                    <a:lnTo>
                      <a:pt x="1593" y="8053"/>
                    </a:lnTo>
                    <a:lnTo>
                      <a:pt x="1596" y="8009"/>
                    </a:lnTo>
                    <a:lnTo>
                      <a:pt x="1601" y="7980"/>
                    </a:lnTo>
                    <a:lnTo>
                      <a:pt x="1608" y="7947"/>
                    </a:lnTo>
                    <a:lnTo>
                      <a:pt x="1619" y="7899"/>
                    </a:lnTo>
                    <a:lnTo>
                      <a:pt x="1633" y="7839"/>
                    </a:lnTo>
                    <a:lnTo>
                      <a:pt x="1648" y="7777"/>
                    </a:lnTo>
                    <a:lnTo>
                      <a:pt x="1662" y="7715"/>
                    </a:lnTo>
                    <a:lnTo>
                      <a:pt x="1674" y="7663"/>
                    </a:lnTo>
                    <a:lnTo>
                      <a:pt x="1683" y="7627"/>
                    </a:lnTo>
                    <a:lnTo>
                      <a:pt x="1687" y="7615"/>
                    </a:lnTo>
                    <a:lnTo>
                      <a:pt x="1684" y="7386"/>
                    </a:lnTo>
                    <a:lnTo>
                      <a:pt x="1540" y="7138"/>
                    </a:lnTo>
                    <a:lnTo>
                      <a:pt x="1645" y="6848"/>
                    </a:lnTo>
                    <a:lnTo>
                      <a:pt x="1699" y="6699"/>
                    </a:lnTo>
                    <a:lnTo>
                      <a:pt x="1629" y="6620"/>
                    </a:lnTo>
                    <a:lnTo>
                      <a:pt x="1619" y="6611"/>
                    </a:lnTo>
                    <a:lnTo>
                      <a:pt x="1596" y="6589"/>
                    </a:lnTo>
                    <a:lnTo>
                      <a:pt x="1561" y="6556"/>
                    </a:lnTo>
                    <a:lnTo>
                      <a:pt x="1523" y="6519"/>
                    </a:lnTo>
                    <a:lnTo>
                      <a:pt x="1483" y="6480"/>
                    </a:lnTo>
                    <a:lnTo>
                      <a:pt x="1450" y="6445"/>
                    </a:lnTo>
                    <a:lnTo>
                      <a:pt x="1425" y="6417"/>
                    </a:lnTo>
                    <a:lnTo>
                      <a:pt x="1417" y="6403"/>
                    </a:lnTo>
                    <a:lnTo>
                      <a:pt x="1414" y="6388"/>
                    </a:lnTo>
                    <a:lnTo>
                      <a:pt x="1410" y="6363"/>
                    </a:lnTo>
                    <a:lnTo>
                      <a:pt x="1405" y="6327"/>
                    </a:lnTo>
                    <a:lnTo>
                      <a:pt x="1399" y="6284"/>
                    </a:lnTo>
                    <a:lnTo>
                      <a:pt x="1391" y="6236"/>
                    </a:lnTo>
                    <a:lnTo>
                      <a:pt x="1385" y="6186"/>
                    </a:lnTo>
                    <a:lnTo>
                      <a:pt x="1379" y="6135"/>
                    </a:lnTo>
                    <a:lnTo>
                      <a:pt x="1374" y="6087"/>
                    </a:lnTo>
                    <a:lnTo>
                      <a:pt x="1372" y="6067"/>
                    </a:lnTo>
                    <a:lnTo>
                      <a:pt x="1371" y="6047"/>
                    </a:lnTo>
                    <a:lnTo>
                      <a:pt x="1369" y="6030"/>
                    </a:lnTo>
                    <a:lnTo>
                      <a:pt x="1369" y="6013"/>
                    </a:lnTo>
                    <a:lnTo>
                      <a:pt x="1369" y="5996"/>
                    </a:lnTo>
                    <a:lnTo>
                      <a:pt x="1369" y="5980"/>
                    </a:lnTo>
                    <a:lnTo>
                      <a:pt x="1369" y="5964"/>
                    </a:lnTo>
                    <a:lnTo>
                      <a:pt x="1371" y="5952"/>
                    </a:lnTo>
                    <a:lnTo>
                      <a:pt x="1371" y="5905"/>
                    </a:lnTo>
                    <a:lnTo>
                      <a:pt x="1368" y="5853"/>
                    </a:lnTo>
                    <a:lnTo>
                      <a:pt x="1359" y="5800"/>
                    </a:lnTo>
                    <a:lnTo>
                      <a:pt x="1350" y="5750"/>
                    </a:lnTo>
                    <a:lnTo>
                      <a:pt x="1339" y="5704"/>
                    </a:lnTo>
                    <a:lnTo>
                      <a:pt x="1331" y="5667"/>
                    </a:lnTo>
                    <a:lnTo>
                      <a:pt x="1324" y="5642"/>
                    </a:lnTo>
                    <a:lnTo>
                      <a:pt x="1322" y="5634"/>
                    </a:lnTo>
                    <a:lnTo>
                      <a:pt x="1277" y="5363"/>
                    </a:lnTo>
                    <a:lnTo>
                      <a:pt x="1264" y="5290"/>
                    </a:lnTo>
                    <a:lnTo>
                      <a:pt x="1180" y="4752"/>
                    </a:lnTo>
                    <a:lnTo>
                      <a:pt x="1104" y="4199"/>
                    </a:lnTo>
                    <a:lnTo>
                      <a:pt x="1103" y="4194"/>
                    </a:lnTo>
                    <a:lnTo>
                      <a:pt x="1100" y="4181"/>
                    </a:lnTo>
                    <a:lnTo>
                      <a:pt x="1098" y="4163"/>
                    </a:lnTo>
                    <a:lnTo>
                      <a:pt x="1096" y="4143"/>
                    </a:lnTo>
                    <a:lnTo>
                      <a:pt x="1093" y="4122"/>
                    </a:lnTo>
                    <a:lnTo>
                      <a:pt x="1091" y="4104"/>
                    </a:lnTo>
                    <a:lnTo>
                      <a:pt x="1089" y="4089"/>
                    </a:lnTo>
                    <a:lnTo>
                      <a:pt x="1090" y="4084"/>
                    </a:lnTo>
                    <a:lnTo>
                      <a:pt x="1090" y="4065"/>
                    </a:lnTo>
                    <a:lnTo>
                      <a:pt x="1090" y="4026"/>
                    </a:lnTo>
                    <a:lnTo>
                      <a:pt x="1089" y="3969"/>
                    </a:lnTo>
                    <a:lnTo>
                      <a:pt x="1088" y="3898"/>
                    </a:lnTo>
                    <a:lnTo>
                      <a:pt x="1087" y="3813"/>
                    </a:lnTo>
                    <a:lnTo>
                      <a:pt x="1087" y="3720"/>
                    </a:lnTo>
                    <a:lnTo>
                      <a:pt x="1087" y="3619"/>
                    </a:lnTo>
                    <a:lnTo>
                      <a:pt x="1089" y="3513"/>
                    </a:lnTo>
                    <a:lnTo>
                      <a:pt x="1089" y="3388"/>
                    </a:lnTo>
                    <a:lnTo>
                      <a:pt x="1095" y="3258"/>
                    </a:lnTo>
                    <a:lnTo>
                      <a:pt x="1104" y="3129"/>
                    </a:lnTo>
                    <a:lnTo>
                      <a:pt x="1118" y="3005"/>
                    </a:lnTo>
                    <a:lnTo>
                      <a:pt x="1138" y="2886"/>
                    </a:lnTo>
                    <a:lnTo>
                      <a:pt x="1164" y="2780"/>
                    </a:lnTo>
                    <a:lnTo>
                      <a:pt x="1196" y="2688"/>
                    </a:lnTo>
                    <a:lnTo>
                      <a:pt x="1235" y="2616"/>
                    </a:lnTo>
                    <a:lnTo>
                      <a:pt x="1299" y="2531"/>
                    </a:lnTo>
                    <a:lnTo>
                      <a:pt x="1383" y="2435"/>
                    </a:lnTo>
                    <a:lnTo>
                      <a:pt x="1481" y="2331"/>
                    </a:lnTo>
                    <a:lnTo>
                      <a:pt x="1587" y="2222"/>
                    </a:lnTo>
                    <a:lnTo>
                      <a:pt x="1691" y="2110"/>
                    </a:lnTo>
                    <a:lnTo>
                      <a:pt x="1792" y="1999"/>
                    </a:lnTo>
                    <a:lnTo>
                      <a:pt x="1881" y="1890"/>
                    </a:lnTo>
                    <a:lnTo>
                      <a:pt x="1952" y="1789"/>
                    </a:lnTo>
                    <a:lnTo>
                      <a:pt x="1974" y="1744"/>
                    </a:lnTo>
                    <a:lnTo>
                      <a:pt x="1994" y="1700"/>
                    </a:lnTo>
                    <a:lnTo>
                      <a:pt x="2008" y="1657"/>
                    </a:lnTo>
                    <a:lnTo>
                      <a:pt x="2017" y="1617"/>
                    </a:lnTo>
                    <a:lnTo>
                      <a:pt x="2019" y="1576"/>
                    </a:lnTo>
                    <a:lnTo>
                      <a:pt x="2014" y="1539"/>
                    </a:lnTo>
                    <a:lnTo>
                      <a:pt x="2001" y="1503"/>
                    </a:lnTo>
                    <a:lnTo>
                      <a:pt x="1982" y="1471"/>
                    </a:lnTo>
                    <a:lnTo>
                      <a:pt x="1933" y="1379"/>
                    </a:lnTo>
                    <a:lnTo>
                      <a:pt x="1907" y="1269"/>
                    </a:lnTo>
                    <a:lnTo>
                      <a:pt x="1897" y="1144"/>
                    </a:lnTo>
                    <a:lnTo>
                      <a:pt x="1900" y="1009"/>
                    </a:lnTo>
                    <a:lnTo>
                      <a:pt x="1908" y="867"/>
                    </a:lnTo>
                    <a:lnTo>
                      <a:pt x="1919" y="724"/>
                    </a:lnTo>
                    <a:lnTo>
                      <a:pt x="1926" y="582"/>
                    </a:lnTo>
                    <a:lnTo>
                      <a:pt x="1925" y="447"/>
                    </a:lnTo>
                    <a:lnTo>
                      <a:pt x="1920" y="403"/>
                    </a:lnTo>
                    <a:lnTo>
                      <a:pt x="1913" y="363"/>
                    </a:lnTo>
                    <a:lnTo>
                      <a:pt x="1904" y="322"/>
                    </a:lnTo>
                    <a:lnTo>
                      <a:pt x="1892" y="285"/>
                    </a:lnTo>
                    <a:lnTo>
                      <a:pt x="1876" y="248"/>
                    </a:lnTo>
                    <a:lnTo>
                      <a:pt x="1858" y="214"/>
                    </a:lnTo>
                    <a:lnTo>
                      <a:pt x="1836" y="183"/>
                    </a:lnTo>
                    <a:lnTo>
                      <a:pt x="1811" y="154"/>
                    </a:lnTo>
                    <a:lnTo>
                      <a:pt x="1678" y="63"/>
                    </a:lnTo>
                    <a:lnTo>
                      <a:pt x="1500" y="16"/>
                    </a:lnTo>
                    <a:lnTo>
                      <a:pt x="1297" y="0"/>
                    </a:lnTo>
                    <a:lnTo>
                      <a:pt x="1087" y="10"/>
                    </a:lnTo>
                    <a:lnTo>
                      <a:pt x="889" y="33"/>
                    </a:lnTo>
                    <a:lnTo>
                      <a:pt x="724" y="62"/>
                    </a:lnTo>
                    <a:lnTo>
                      <a:pt x="609" y="88"/>
                    </a:lnTo>
                    <a:lnTo>
                      <a:pt x="565" y="101"/>
                    </a:lnTo>
                    <a:close/>
                  </a:path>
                </a:pathLst>
              </a:custGeom>
              <a:solidFill>
                <a:srgbClr val="FFC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1" name="Freeform 91"/>
              <p:cNvSpPr>
                <a:spLocks/>
              </p:cNvSpPr>
              <p:nvPr/>
            </p:nvSpPr>
            <p:spPr bwMode="auto">
              <a:xfrm>
                <a:off x="4637" y="1192"/>
                <a:ext cx="524" cy="2476"/>
              </a:xfrm>
              <a:custGeom>
                <a:avLst/>
                <a:gdLst>
                  <a:gd name="T0" fmla="*/ 1 w 2542"/>
                  <a:gd name="T1" fmla="*/ 1 h 13418"/>
                  <a:gd name="T2" fmla="*/ 0 w 2542"/>
                  <a:gd name="T3" fmla="*/ 2 h 13418"/>
                  <a:gd name="T4" fmla="*/ 0 w 2542"/>
                  <a:gd name="T5" fmla="*/ 2 h 13418"/>
                  <a:gd name="T6" fmla="*/ 0 w 2542"/>
                  <a:gd name="T7" fmla="*/ 3 h 13418"/>
                  <a:gd name="T8" fmla="*/ 0 w 2542"/>
                  <a:gd name="T9" fmla="*/ 4 h 13418"/>
                  <a:gd name="T10" fmla="*/ 0 w 2542"/>
                  <a:gd name="T11" fmla="*/ 4 h 13418"/>
                  <a:gd name="T12" fmla="*/ 1 w 2542"/>
                  <a:gd name="T13" fmla="*/ 5 h 13418"/>
                  <a:gd name="T14" fmla="*/ 1 w 2542"/>
                  <a:gd name="T15" fmla="*/ 6 h 13418"/>
                  <a:gd name="T16" fmla="*/ 1 w 2542"/>
                  <a:gd name="T17" fmla="*/ 6 h 13418"/>
                  <a:gd name="T18" fmla="*/ 1 w 2542"/>
                  <a:gd name="T19" fmla="*/ 7 h 13418"/>
                  <a:gd name="T20" fmla="*/ 1 w 2542"/>
                  <a:gd name="T21" fmla="*/ 7 h 13418"/>
                  <a:gd name="T22" fmla="*/ 1 w 2542"/>
                  <a:gd name="T23" fmla="*/ 8 h 13418"/>
                  <a:gd name="T24" fmla="*/ 1 w 2542"/>
                  <a:gd name="T25" fmla="*/ 8 h 13418"/>
                  <a:gd name="T26" fmla="*/ 2 w 2542"/>
                  <a:gd name="T27" fmla="*/ 8 h 13418"/>
                  <a:gd name="T28" fmla="*/ 2 w 2542"/>
                  <a:gd name="T29" fmla="*/ 8 h 13418"/>
                  <a:gd name="T30" fmla="*/ 2 w 2542"/>
                  <a:gd name="T31" fmla="*/ 10 h 13418"/>
                  <a:gd name="T32" fmla="*/ 2 w 2542"/>
                  <a:gd name="T33" fmla="*/ 11 h 13418"/>
                  <a:gd name="T34" fmla="*/ 3 w 2542"/>
                  <a:gd name="T35" fmla="*/ 13 h 13418"/>
                  <a:gd name="T36" fmla="*/ 3 w 2542"/>
                  <a:gd name="T37" fmla="*/ 14 h 13418"/>
                  <a:gd name="T38" fmla="*/ 3 w 2542"/>
                  <a:gd name="T39" fmla="*/ 14 h 13418"/>
                  <a:gd name="T40" fmla="*/ 3 w 2542"/>
                  <a:gd name="T41" fmla="*/ 14 h 13418"/>
                  <a:gd name="T42" fmla="*/ 2 w 2542"/>
                  <a:gd name="T43" fmla="*/ 15 h 13418"/>
                  <a:gd name="T44" fmla="*/ 2 w 2542"/>
                  <a:gd name="T45" fmla="*/ 15 h 13418"/>
                  <a:gd name="T46" fmla="*/ 2 w 2542"/>
                  <a:gd name="T47" fmla="*/ 15 h 13418"/>
                  <a:gd name="T48" fmla="*/ 2 w 2542"/>
                  <a:gd name="T49" fmla="*/ 15 h 13418"/>
                  <a:gd name="T50" fmla="*/ 1 w 2542"/>
                  <a:gd name="T51" fmla="*/ 15 h 13418"/>
                  <a:gd name="T52" fmla="*/ 1 w 2542"/>
                  <a:gd name="T53" fmla="*/ 15 h 13418"/>
                  <a:gd name="T54" fmla="*/ 2 w 2542"/>
                  <a:gd name="T55" fmla="*/ 16 h 13418"/>
                  <a:gd name="T56" fmla="*/ 3 w 2542"/>
                  <a:gd name="T57" fmla="*/ 16 h 13418"/>
                  <a:gd name="T58" fmla="*/ 3 w 2542"/>
                  <a:gd name="T59" fmla="*/ 16 h 13418"/>
                  <a:gd name="T60" fmla="*/ 3 w 2542"/>
                  <a:gd name="T61" fmla="*/ 15 h 13418"/>
                  <a:gd name="T62" fmla="*/ 4 w 2542"/>
                  <a:gd name="T63" fmla="*/ 15 h 13418"/>
                  <a:gd name="T64" fmla="*/ 4 w 2542"/>
                  <a:gd name="T65" fmla="*/ 15 h 13418"/>
                  <a:gd name="T66" fmla="*/ 4 w 2542"/>
                  <a:gd name="T67" fmla="*/ 15 h 13418"/>
                  <a:gd name="T68" fmla="*/ 4 w 2542"/>
                  <a:gd name="T69" fmla="*/ 15 h 13418"/>
                  <a:gd name="T70" fmla="*/ 5 w 2542"/>
                  <a:gd name="T71" fmla="*/ 15 h 13418"/>
                  <a:gd name="T72" fmla="*/ 4 w 2542"/>
                  <a:gd name="T73" fmla="*/ 14 h 13418"/>
                  <a:gd name="T74" fmla="*/ 4 w 2542"/>
                  <a:gd name="T75" fmla="*/ 14 h 13418"/>
                  <a:gd name="T76" fmla="*/ 4 w 2542"/>
                  <a:gd name="T77" fmla="*/ 13 h 13418"/>
                  <a:gd name="T78" fmla="*/ 3 w 2542"/>
                  <a:gd name="T79" fmla="*/ 13 h 13418"/>
                  <a:gd name="T80" fmla="*/ 3 w 2542"/>
                  <a:gd name="T81" fmla="*/ 13 h 13418"/>
                  <a:gd name="T82" fmla="*/ 3 w 2542"/>
                  <a:gd name="T83" fmla="*/ 12 h 13418"/>
                  <a:gd name="T84" fmla="*/ 3 w 2542"/>
                  <a:gd name="T85" fmla="*/ 12 h 13418"/>
                  <a:gd name="T86" fmla="*/ 3 w 2542"/>
                  <a:gd name="T87" fmla="*/ 11 h 13418"/>
                  <a:gd name="T88" fmla="*/ 3 w 2542"/>
                  <a:gd name="T89" fmla="*/ 11 h 13418"/>
                  <a:gd name="T90" fmla="*/ 3 w 2542"/>
                  <a:gd name="T91" fmla="*/ 11 h 13418"/>
                  <a:gd name="T92" fmla="*/ 3 w 2542"/>
                  <a:gd name="T93" fmla="*/ 10 h 13418"/>
                  <a:gd name="T94" fmla="*/ 3 w 2542"/>
                  <a:gd name="T95" fmla="*/ 10 h 13418"/>
                  <a:gd name="T96" fmla="*/ 3 w 2542"/>
                  <a:gd name="T97" fmla="*/ 9 h 13418"/>
                  <a:gd name="T98" fmla="*/ 3 w 2542"/>
                  <a:gd name="T99" fmla="*/ 9 h 13418"/>
                  <a:gd name="T100" fmla="*/ 3 w 2542"/>
                  <a:gd name="T101" fmla="*/ 9 h 13418"/>
                  <a:gd name="T102" fmla="*/ 2 w 2542"/>
                  <a:gd name="T103" fmla="*/ 7 h 13418"/>
                  <a:gd name="T104" fmla="*/ 2 w 2542"/>
                  <a:gd name="T105" fmla="*/ 7 h 13418"/>
                  <a:gd name="T106" fmla="*/ 2 w 2542"/>
                  <a:gd name="T107" fmla="*/ 7 h 13418"/>
                  <a:gd name="T108" fmla="*/ 2 w 2542"/>
                  <a:gd name="T109" fmla="*/ 5 h 13418"/>
                  <a:gd name="T110" fmla="*/ 2 w 2542"/>
                  <a:gd name="T111" fmla="*/ 3 h 13418"/>
                  <a:gd name="T112" fmla="*/ 3 w 2542"/>
                  <a:gd name="T113" fmla="*/ 2 h 13418"/>
                  <a:gd name="T114" fmla="*/ 3 w 2542"/>
                  <a:gd name="T115" fmla="*/ 1 h 13418"/>
                  <a:gd name="T116" fmla="*/ 3 w 2542"/>
                  <a:gd name="T117" fmla="*/ 0 h 13418"/>
                  <a:gd name="T118" fmla="*/ 1 w 2542"/>
                  <a:gd name="T119" fmla="*/ 0 h 134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542" h="13418">
                    <a:moveTo>
                      <a:pt x="574" y="95"/>
                    </a:moveTo>
                    <a:lnTo>
                      <a:pt x="664" y="262"/>
                    </a:lnTo>
                    <a:lnTo>
                      <a:pt x="683" y="415"/>
                    </a:lnTo>
                    <a:lnTo>
                      <a:pt x="648" y="550"/>
                    </a:lnTo>
                    <a:lnTo>
                      <a:pt x="579" y="676"/>
                    </a:lnTo>
                    <a:lnTo>
                      <a:pt x="492" y="788"/>
                    </a:lnTo>
                    <a:lnTo>
                      <a:pt x="405" y="894"/>
                    </a:lnTo>
                    <a:lnTo>
                      <a:pt x="335" y="992"/>
                    </a:lnTo>
                    <a:lnTo>
                      <a:pt x="302" y="1086"/>
                    </a:lnTo>
                    <a:lnTo>
                      <a:pt x="284" y="1184"/>
                    </a:lnTo>
                    <a:lnTo>
                      <a:pt x="257" y="1296"/>
                    </a:lnTo>
                    <a:lnTo>
                      <a:pt x="222" y="1413"/>
                    </a:lnTo>
                    <a:lnTo>
                      <a:pt x="185" y="1534"/>
                    </a:lnTo>
                    <a:lnTo>
                      <a:pt x="147" y="1651"/>
                    </a:lnTo>
                    <a:lnTo>
                      <a:pt x="113" y="1761"/>
                    </a:lnTo>
                    <a:lnTo>
                      <a:pt x="86" y="1860"/>
                    </a:lnTo>
                    <a:lnTo>
                      <a:pt x="71" y="1942"/>
                    </a:lnTo>
                    <a:lnTo>
                      <a:pt x="58" y="2022"/>
                    </a:lnTo>
                    <a:lnTo>
                      <a:pt x="46" y="2120"/>
                    </a:lnTo>
                    <a:lnTo>
                      <a:pt x="34" y="2229"/>
                    </a:lnTo>
                    <a:lnTo>
                      <a:pt x="21" y="2343"/>
                    </a:lnTo>
                    <a:lnTo>
                      <a:pt x="10" y="2454"/>
                    </a:lnTo>
                    <a:lnTo>
                      <a:pt x="3" y="2557"/>
                    </a:lnTo>
                    <a:lnTo>
                      <a:pt x="0" y="2646"/>
                    </a:lnTo>
                    <a:lnTo>
                      <a:pt x="3" y="2715"/>
                    </a:lnTo>
                    <a:lnTo>
                      <a:pt x="12" y="2781"/>
                    </a:lnTo>
                    <a:lnTo>
                      <a:pt x="28" y="2866"/>
                    </a:lnTo>
                    <a:lnTo>
                      <a:pt x="49" y="2962"/>
                    </a:lnTo>
                    <a:lnTo>
                      <a:pt x="74" y="3063"/>
                    </a:lnTo>
                    <a:lnTo>
                      <a:pt x="99" y="3161"/>
                    </a:lnTo>
                    <a:lnTo>
                      <a:pt x="125" y="3251"/>
                    </a:lnTo>
                    <a:lnTo>
                      <a:pt x="147" y="3326"/>
                    </a:lnTo>
                    <a:lnTo>
                      <a:pt x="166" y="3381"/>
                    </a:lnTo>
                    <a:lnTo>
                      <a:pt x="183" y="3437"/>
                    </a:lnTo>
                    <a:lnTo>
                      <a:pt x="204" y="3522"/>
                    </a:lnTo>
                    <a:lnTo>
                      <a:pt x="227" y="3626"/>
                    </a:lnTo>
                    <a:lnTo>
                      <a:pt x="249" y="3741"/>
                    </a:lnTo>
                    <a:lnTo>
                      <a:pt x="268" y="3859"/>
                    </a:lnTo>
                    <a:lnTo>
                      <a:pt x="285" y="3974"/>
                    </a:lnTo>
                    <a:lnTo>
                      <a:pt x="296" y="4074"/>
                    </a:lnTo>
                    <a:lnTo>
                      <a:pt x="302" y="4155"/>
                    </a:lnTo>
                    <a:lnTo>
                      <a:pt x="304" y="4238"/>
                    </a:lnTo>
                    <a:lnTo>
                      <a:pt x="312" y="4352"/>
                    </a:lnTo>
                    <a:lnTo>
                      <a:pt x="323" y="4485"/>
                    </a:lnTo>
                    <a:lnTo>
                      <a:pt x="337" y="4626"/>
                    </a:lnTo>
                    <a:lnTo>
                      <a:pt x="350" y="4761"/>
                    </a:lnTo>
                    <a:lnTo>
                      <a:pt x="364" y="4883"/>
                    </a:lnTo>
                    <a:lnTo>
                      <a:pt x="375" y="4978"/>
                    </a:lnTo>
                    <a:lnTo>
                      <a:pt x="383" y="5037"/>
                    </a:lnTo>
                    <a:lnTo>
                      <a:pt x="393" y="5097"/>
                    </a:lnTo>
                    <a:lnTo>
                      <a:pt x="414" y="5197"/>
                    </a:lnTo>
                    <a:lnTo>
                      <a:pt x="441" y="5323"/>
                    </a:lnTo>
                    <a:lnTo>
                      <a:pt x="473" y="5464"/>
                    </a:lnTo>
                    <a:lnTo>
                      <a:pt x="504" y="5604"/>
                    </a:lnTo>
                    <a:lnTo>
                      <a:pt x="533" y="5731"/>
                    </a:lnTo>
                    <a:lnTo>
                      <a:pt x="557" y="5831"/>
                    </a:lnTo>
                    <a:lnTo>
                      <a:pt x="574" y="5893"/>
                    </a:lnTo>
                    <a:lnTo>
                      <a:pt x="586" y="5938"/>
                    </a:lnTo>
                    <a:lnTo>
                      <a:pt x="604" y="6000"/>
                    </a:lnTo>
                    <a:lnTo>
                      <a:pt x="625" y="6073"/>
                    </a:lnTo>
                    <a:lnTo>
                      <a:pt x="651" y="6153"/>
                    </a:lnTo>
                    <a:lnTo>
                      <a:pt x="676" y="6230"/>
                    </a:lnTo>
                    <a:lnTo>
                      <a:pt x="702" y="6300"/>
                    </a:lnTo>
                    <a:lnTo>
                      <a:pt x="727" y="6356"/>
                    </a:lnTo>
                    <a:lnTo>
                      <a:pt x="749" y="6395"/>
                    </a:lnTo>
                    <a:lnTo>
                      <a:pt x="768" y="6415"/>
                    </a:lnTo>
                    <a:lnTo>
                      <a:pt x="786" y="6432"/>
                    </a:lnTo>
                    <a:lnTo>
                      <a:pt x="802" y="6444"/>
                    </a:lnTo>
                    <a:lnTo>
                      <a:pt x="816" y="6459"/>
                    </a:lnTo>
                    <a:lnTo>
                      <a:pt x="828" y="6475"/>
                    </a:lnTo>
                    <a:lnTo>
                      <a:pt x="837" y="6500"/>
                    </a:lnTo>
                    <a:lnTo>
                      <a:pt x="842" y="6535"/>
                    </a:lnTo>
                    <a:lnTo>
                      <a:pt x="844" y="6584"/>
                    </a:lnTo>
                    <a:lnTo>
                      <a:pt x="844" y="6645"/>
                    </a:lnTo>
                    <a:lnTo>
                      <a:pt x="847" y="6715"/>
                    </a:lnTo>
                    <a:lnTo>
                      <a:pt x="849" y="6789"/>
                    </a:lnTo>
                    <a:lnTo>
                      <a:pt x="855" y="6863"/>
                    </a:lnTo>
                    <a:lnTo>
                      <a:pt x="859" y="6930"/>
                    </a:lnTo>
                    <a:lnTo>
                      <a:pt x="867" y="6989"/>
                    </a:lnTo>
                    <a:lnTo>
                      <a:pt x="875" y="7032"/>
                    </a:lnTo>
                    <a:lnTo>
                      <a:pt x="886" y="7060"/>
                    </a:lnTo>
                    <a:lnTo>
                      <a:pt x="896" y="7076"/>
                    </a:lnTo>
                    <a:lnTo>
                      <a:pt x="907" y="7094"/>
                    </a:lnTo>
                    <a:lnTo>
                      <a:pt x="919" y="7111"/>
                    </a:lnTo>
                    <a:lnTo>
                      <a:pt x="930" y="7129"/>
                    </a:lnTo>
                    <a:lnTo>
                      <a:pt x="939" y="7144"/>
                    </a:lnTo>
                    <a:lnTo>
                      <a:pt x="947" y="7157"/>
                    </a:lnTo>
                    <a:lnTo>
                      <a:pt x="951" y="7165"/>
                    </a:lnTo>
                    <a:lnTo>
                      <a:pt x="953" y="7168"/>
                    </a:lnTo>
                    <a:lnTo>
                      <a:pt x="928" y="7361"/>
                    </a:lnTo>
                    <a:lnTo>
                      <a:pt x="911" y="7561"/>
                    </a:lnTo>
                    <a:lnTo>
                      <a:pt x="899" y="7757"/>
                    </a:lnTo>
                    <a:lnTo>
                      <a:pt x="896" y="7940"/>
                    </a:lnTo>
                    <a:lnTo>
                      <a:pt x="894" y="8098"/>
                    </a:lnTo>
                    <a:lnTo>
                      <a:pt x="896" y="8224"/>
                    </a:lnTo>
                    <a:lnTo>
                      <a:pt x="897" y="8306"/>
                    </a:lnTo>
                    <a:lnTo>
                      <a:pt x="899" y="8336"/>
                    </a:lnTo>
                    <a:lnTo>
                      <a:pt x="960" y="8704"/>
                    </a:lnTo>
                    <a:lnTo>
                      <a:pt x="1023" y="9038"/>
                    </a:lnTo>
                    <a:lnTo>
                      <a:pt x="1081" y="9330"/>
                    </a:lnTo>
                    <a:lnTo>
                      <a:pt x="1136" y="9578"/>
                    </a:lnTo>
                    <a:lnTo>
                      <a:pt x="1182" y="9776"/>
                    </a:lnTo>
                    <a:lnTo>
                      <a:pt x="1219" y="9924"/>
                    </a:lnTo>
                    <a:lnTo>
                      <a:pt x="1243" y="10016"/>
                    </a:lnTo>
                    <a:lnTo>
                      <a:pt x="1252" y="10047"/>
                    </a:lnTo>
                    <a:lnTo>
                      <a:pt x="1497" y="11010"/>
                    </a:lnTo>
                    <a:lnTo>
                      <a:pt x="1543" y="11184"/>
                    </a:lnTo>
                    <a:lnTo>
                      <a:pt x="1582" y="11334"/>
                    </a:lnTo>
                    <a:lnTo>
                      <a:pt x="1615" y="11461"/>
                    </a:lnTo>
                    <a:lnTo>
                      <a:pt x="1642" y="11567"/>
                    </a:lnTo>
                    <a:lnTo>
                      <a:pt x="1661" y="11655"/>
                    </a:lnTo>
                    <a:lnTo>
                      <a:pt x="1675" y="11728"/>
                    </a:lnTo>
                    <a:lnTo>
                      <a:pt x="1683" y="11787"/>
                    </a:lnTo>
                    <a:lnTo>
                      <a:pt x="1687" y="11839"/>
                    </a:lnTo>
                    <a:lnTo>
                      <a:pt x="1687" y="11886"/>
                    </a:lnTo>
                    <a:lnTo>
                      <a:pt x="1687" y="11936"/>
                    </a:lnTo>
                    <a:lnTo>
                      <a:pt x="1687" y="11985"/>
                    </a:lnTo>
                    <a:lnTo>
                      <a:pt x="1687" y="12033"/>
                    </a:lnTo>
                    <a:lnTo>
                      <a:pt x="1687" y="12074"/>
                    </a:lnTo>
                    <a:lnTo>
                      <a:pt x="1687" y="12107"/>
                    </a:lnTo>
                    <a:lnTo>
                      <a:pt x="1687" y="12129"/>
                    </a:lnTo>
                    <a:lnTo>
                      <a:pt x="1687" y="12138"/>
                    </a:lnTo>
                    <a:lnTo>
                      <a:pt x="1619" y="12220"/>
                    </a:lnTo>
                    <a:lnTo>
                      <a:pt x="1563" y="12287"/>
                    </a:lnTo>
                    <a:lnTo>
                      <a:pt x="1515" y="12341"/>
                    </a:lnTo>
                    <a:lnTo>
                      <a:pt x="1475" y="12386"/>
                    </a:lnTo>
                    <a:lnTo>
                      <a:pt x="1443" y="12421"/>
                    </a:lnTo>
                    <a:lnTo>
                      <a:pt x="1418" y="12451"/>
                    </a:lnTo>
                    <a:lnTo>
                      <a:pt x="1400" y="12477"/>
                    </a:lnTo>
                    <a:lnTo>
                      <a:pt x="1388" y="12504"/>
                    </a:lnTo>
                    <a:lnTo>
                      <a:pt x="1378" y="12527"/>
                    </a:lnTo>
                    <a:lnTo>
                      <a:pt x="1368" y="12549"/>
                    </a:lnTo>
                    <a:lnTo>
                      <a:pt x="1358" y="12567"/>
                    </a:lnTo>
                    <a:lnTo>
                      <a:pt x="1351" y="12584"/>
                    </a:lnTo>
                    <a:lnTo>
                      <a:pt x="1343" y="12596"/>
                    </a:lnTo>
                    <a:lnTo>
                      <a:pt x="1339" y="12605"/>
                    </a:lnTo>
                    <a:lnTo>
                      <a:pt x="1334" y="12610"/>
                    </a:lnTo>
                    <a:lnTo>
                      <a:pt x="1334" y="12613"/>
                    </a:lnTo>
                    <a:lnTo>
                      <a:pt x="1259" y="12697"/>
                    </a:lnTo>
                    <a:lnTo>
                      <a:pt x="1198" y="12762"/>
                    </a:lnTo>
                    <a:lnTo>
                      <a:pt x="1148" y="12809"/>
                    </a:lnTo>
                    <a:lnTo>
                      <a:pt x="1107" y="12843"/>
                    </a:lnTo>
                    <a:lnTo>
                      <a:pt x="1072" y="12866"/>
                    </a:lnTo>
                    <a:lnTo>
                      <a:pt x="1044" y="12883"/>
                    </a:lnTo>
                    <a:lnTo>
                      <a:pt x="1018" y="12897"/>
                    </a:lnTo>
                    <a:lnTo>
                      <a:pt x="994" y="12911"/>
                    </a:lnTo>
                    <a:lnTo>
                      <a:pt x="970" y="12925"/>
                    </a:lnTo>
                    <a:lnTo>
                      <a:pt x="950" y="12939"/>
                    </a:lnTo>
                    <a:lnTo>
                      <a:pt x="932" y="12952"/>
                    </a:lnTo>
                    <a:lnTo>
                      <a:pt x="917" y="12965"/>
                    </a:lnTo>
                    <a:lnTo>
                      <a:pt x="904" y="12978"/>
                    </a:lnTo>
                    <a:lnTo>
                      <a:pt x="893" y="12990"/>
                    </a:lnTo>
                    <a:lnTo>
                      <a:pt x="883" y="13003"/>
                    </a:lnTo>
                    <a:lnTo>
                      <a:pt x="872" y="13019"/>
                    </a:lnTo>
                    <a:lnTo>
                      <a:pt x="862" y="13038"/>
                    </a:lnTo>
                    <a:lnTo>
                      <a:pt x="858" y="13067"/>
                    </a:lnTo>
                    <a:lnTo>
                      <a:pt x="855" y="13100"/>
                    </a:lnTo>
                    <a:lnTo>
                      <a:pt x="855" y="13136"/>
                    </a:lnTo>
                    <a:lnTo>
                      <a:pt x="855" y="13169"/>
                    </a:lnTo>
                    <a:lnTo>
                      <a:pt x="856" y="13197"/>
                    </a:lnTo>
                    <a:lnTo>
                      <a:pt x="857" y="13216"/>
                    </a:lnTo>
                    <a:lnTo>
                      <a:pt x="858" y="13224"/>
                    </a:lnTo>
                    <a:lnTo>
                      <a:pt x="913" y="13237"/>
                    </a:lnTo>
                    <a:lnTo>
                      <a:pt x="994" y="13237"/>
                    </a:lnTo>
                    <a:lnTo>
                      <a:pt x="1021" y="13291"/>
                    </a:lnTo>
                    <a:lnTo>
                      <a:pt x="1144" y="13304"/>
                    </a:lnTo>
                    <a:lnTo>
                      <a:pt x="1252" y="13386"/>
                    </a:lnTo>
                    <a:lnTo>
                      <a:pt x="1374" y="13318"/>
                    </a:lnTo>
                    <a:lnTo>
                      <a:pt x="1428" y="13291"/>
                    </a:lnTo>
                    <a:lnTo>
                      <a:pt x="1473" y="13339"/>
                    </a:lnTo>
                    <a:lnTo>
                      <a:pt x="1511" y="13375"/>
                    </a:lnTo>
                    <a:lnTo>
                      <a:pt x="1543" y="13400"/>
                    </a:lnTo>
                    <a:lnTo>
                      <a:pt x="1571" y="13414"/>
                    </a:lnTo>
                    <a:lnTo>
                      <a:pt x="1595" y="13418"/>
                    </a:lnTo>
                    <a:lnTo>
                      <a:pt x="1618" y="13414"/>
                    </a:lnTo>
                    <a:lnTo>
                      <a:pt x="1644" y="13403"/>
                    </a:lnTo>
                    <a:lnTo>
                      <a:pt x="1673" y="13386"/>
                    </a:lnTo>
                    <a:lnTo>
                      <a:pt x="1702" y="13365"/>
                    </a:lnTo>
                    <a:lnTo>
                      <a:pt x="1730" y="13347"/>
                    </a:lnTo>
                    <a:lnTo>
                      <a:pt x="1755" y="13330"/>
                    </a:lnTo>
                    <a:lnTo>
                      <a:pt x="1778" y="13318"/>
                    </a:lnTo>
                    <a:lnTo>
                      <a:pt x="1796" y="13305"/>
                    </a:lnTo>
                    <a:lnTo>
                      <a:pt x="1810" y="13298"/>
                    </a:lnTo>
                    <a:lnTo>
                      <a:pt x="1819" y="13292"/>
                    </a:lnTo>
                    <a:lnTo>
                      <a:pt x="1822" y="13291"/>
                    </a:lnTo>
                    <a:lnTo>
                      <a:pt x="1877" y="13155"/>
                    </a:lnTo>
                    <a:lnTo>
                      <a:pt x="1928" y="13146"/>
                    </a:lnTo>
                    <a:lnTo>
                      <a:pt x="1971" y="13133"/>
                    </a:lnTo>
                    <a:lnTo>
                      <a:pt x="2006" y="13116"/>
                    </a:lnTo>
                    <a:lnTo>
                      <a:pt x="2035" y="13097"/>
                    </a:lnTo>
                    <a:lnTo>
                      <a:pt x="2055" y="13075"/>
                    </a:lnTo>
                    <a:lnTo>
                      <a:pt x="2070" y="13055"/>
                    </a:lnTo>
                    <a:lnTo>
                      <a:pt x="2077" y="13035"/>
                    </a:lnTo>
                    <a:lnTo>
                      <a:pt x="2081" y="13019"/>
                    </a:lnTo>
                    <a:lnTo>
                      <a:pt x="2078" y="13001"/>
                    </a:lnTo>
                    <a:lnTo>
                      <a:pt x="2077" y="12981"/>
                    </a:lnTo>
                    <a:lnTo>
                      <a:pt x="2076" y="12959"/>
                    </a:lnTo>
                    <a:lnTo>
                      <a:pt x="2080" y="12936"/>
                    </a:lnTo>
                    <a:lnTo>
                      <a:pt x="2087" y="12916"/>
                    </a:lnTo>
                    <a:lnTo>
                      <a:pt x="2102" y="12899"/>
                    </a:lnTo>
                    <a:lnTo>
                      <a:pt x="2126" y="12888"/>
                    </a:lnTo>
                    <a:lnTo>
                      <a:pt x="2162" y="12884"/>
                    </a:lnTo>
                    <a:lnTo>
                      <a:pt x="2201" y="12886"/>
                    </a:lnTo>
                    <a:lnTo>
                      <a:pt x="2241" y="12891"/>
                    </a:lnTo>
                    <a:lnTo>
                      <a:pt x="2281" y="12898"/>
                    </a:lnTo>
                    <a:lnTo>
                      <a:pt x="2319" y="12905"/>
                    </a:lnTo>
                    <a:lnTo>
                      <a:pt x="2354" y="12907"/>
                    </a:lnTo>
                    <a:lnTo>
                      <a:pt x="2387" y="12907"/>
                    </a:lnTo>
                    <a:lnTo>
                      <a:pt x="2419" y="12899"/>
                    </a:lnTo>
                    <a:lnTo>
                      <a:pt x="2447" y="12884"/>
                    </a:lnTo>
                    <a:lnTo>
                      <a:pt x="2469" y="12860"/>
                    </a:lnTo>
                    <a:lnTo>
                      <a:pt x="2489" y="12833"/>
                    </a:lnTo>
                    <a:lnTo>
                      <a:pt x="2506" y="12804"/>
                    </a:lnTo>
                    <a:lnTo>
                      <a:pt x="2520" y="12774"/>
                    </a:lnTo>
                    <a:lnTo>
                      <a:pt x="2530" y="12747"/>
                    </a:lnTo>
                    <a:lnTo>
                      <a:pt x="2537" y="12726"/>
                    </a:lnTo>
                    <a:lnTo>
                      <a:pt x="2540" y="12712"/>
                    </a:lnTo>
                    <a:lnTo>
                      <a:pt x="2542" y="12707"/>
                    </a:lnTo>
                    <a:lnTo>
                      <a:pt x="2515" y="12435"/>
                    </a:lnTo>
                    <a:lnTo>
                      <a:pt x="2257" y="12517"/>
                    </a:lnTo>
                    <a:lnTo>
                      <a:pt x="2066" y="12409"/>
                    </a:lnTo>
                    <a:lnTo>
                      <a:pt x="2026" y="12354"/>
                    </a:lnTo>
                    <a:lnTo>
                      <a:pt x="2012" y="12286"/>
                    </a:lnTo>
                    <a:lnTo>
                      <a:pt x="1863" y="12151"/>
                    </a:lnTo>
                    <a:lnTo>
                      <a:pt x="1985" y="11866"/>
                    </a:lnTo>
                    <a:lnTo>
                      <a:pt x="1983" y="11865"/>
                    </a:lnTo>
                    <a:lnTo>
                      <a:pt x="1981" y="11860"/>
                    </a:lnTo>
                    <a:lnTo>
                      <a:pt x="1976" y="11853"/>
                    </a:lnTo>
                    <a:lnTo>
                      <a:pt x="1972" y="11839"/>
                    </a:lnTo>
                    <a:lnTo>
                      <a:pt x="1966" y="11818"/>
                    </a:lnTo>
                    <a:lnTo>
                      <a:pt x="1962" y="11790"/>
                    </a:lnTo>
                    <a:lnTo>
                      <a:pt x="1958" y="11750"/>
                    </a:lnTo>
                    <a:lnTo>
                      <a:pt x="1958" y="11702"/>
                    </a:lnTo>
                    <a:lnTo>
                      <a:pt x="1954" y="11641"/>
                    </a:lnTo>
                    <a:lnTo>
                      <a:pt x="1945" y="11575"/>
                    </a:lnTo>
                    <a:lnTo>
                      <a:pt x="1929" y="11503"/>
                    </a:lnTo>
                    <a:lnTo>
                      <a:pt x="1912" y="11430"/>
                    </a:lnTo>
                    <a:lnTo>
                      <a:pt x="1892" y="11356"/>
                    </a:lnTo>
                    <a:lnTo>
                      <a:pt x="1872" y="11286"/>
                    </a:lnTo>
                    <a:lnTo>
                      <a:pt x="1852" y="11219"/>
                    </a:lnTo>
                    <a:lnTo>
                      <a:pt x="1836" y="11160"/>
                    </a:lnTo>
                    <a:lnTo>
                      <a:pt x="1819" y="11095"/>
                    </a:lnTo>
                    <a:lnTo>
                      <a:pt x="1805" y="11016"/>
                    </a:lnTo>
                    <a:lnTo>
                      <a:pt x="1791" y="10928"/>
                    </a:lnTo>
                    <a:lnTo>
                      <a:pt x="1779" y="10836"/>
                    </a:lnTo>
                    <a:lnTo>
                      <a:pt x="1767" y="10742"/>
                    </a:lnTo>
                    <a:lnTo>
                      <a:pt x="1761" y="10651"/>
                    </a:lnTo>
                    <a:lnTo>
                      <a:pt x="1755" y="10567"/>
                    </a:lnTo>
                    <a:lnTo>
                      <a:pt x="1754" y="10494"/>
                    </a:lnTo>
                    <a:lnTo>
                      <a:pt x="1751" y="10422"/>
                    </a:lnTo>
                    <a:lnTo>
                      <a:pt x="1743" y="10345"/>
                    </a:lnTo>
                    <a:lnTo>
                      <a:pt x="1732" y="10265"/>
                    </a:lnTo>
                    <a:lnTo>
                      <a:pt x="1720" y="10190"/>
                    </a:lnTo>
                    <a:lnTo>
                      <a:pt x="1707" y="10121"/>
                    </a:lnTo>
                    <a:lnTo>
                      <a:pt x="1697" y="10067"/>
                    </a:lnTo>
                    <a:lnTo>
                      <a:pt x="1689" y="10031"/>
                    </a:lnTo>
                    <a:lnTo>
                      <a:pt x="1687" y="10019"/>
                    </a:lnTo>
                    <a:lnTo>
                      <a:pt x="1682" y="10008"/>
                    </a:lnTo>
                    <a:lnTo>
                      <a:pt x="1671" y="9977"/>
                    </a:lnTo>
                    <a:lnTo>
                      <a:pt x="1655" y="9934"/>
                    </a:lnTo>
                    <a:lnTo>
                      <a:pt x="1638" y="9880"/>
                    </a:lnTo>
                    <a:lnTo>
                      <a:pt x="1620" y="9818"/>
                    </a:lnTo>
                    <a:lnTo>
                      <a:pt x="1606" y="9755"/>
                    </a:lnTo>
                    <a:lnTo>
                      <a:pt x="1595" y="9693"/>
                    </a:lnTo>
                    <a:lnTo>
                      <a:pt x="1591" y="9640"/>
                    </a:lnTo>
                    <a:lnTo>
                      <a:pt x="1591" y="9583"/>
                    </a:lnTo>
                    <a:lnTo>
                      <a:pt x="1592" y="9523"/>
                    </a:lnTo>
                    <a:lnTo>
                      <a:pt x="1595" y="9460"/>
                    </a:lnTo>
                    <a:lnTo>
                      <a:pt x="1598" y="9399"/>
                    </a:lnTo>
                    <a:lnTo>
                      <a:pt x="1600" y="9341"/>
                    </a:lnTo>
                    <a:lnTo>
                      <a:pt x="1602" y="9293"/>
                    </a:lnTo>
                    <a:lnTo>
                      <a:pt x="1605" y="9254"/>
                    </a:lnTo>
                    <a:lnTo>
                      <a:pt x="1606" y="9232"/>
                    </a:lnTo>
                    <a:lnTo>
                      <a:pt x="1606" y="9199"/>
                    </a:lnTo>
                    <a:lnTo>
                      <a:pt x="1607" y="9140"/>
                    </a:lnTo>
                    <a:lnTo>
                      <a:pt x="1609" y="9061"/>
                    </a:lnTo>
                    <a:lnTo>
                      <a:pt x="1612" y="8974"/>
                    </a:lnTo>
                    <a:lnTo>
                      <a:pt x="1615" y="8885"/>
                    </a:lnTo>
                    <a:lnTo>
                      <a:pt x="1617" y="8808"/>
                    </a:lnTo>
                    <a:lnTo>
                      <a:pt x="1618" y="8747"/>
                    </a:lnTo>
                    <a:lnTo>
                      <a:pt x="1619" y="8715"/>
                    </a:lnTo>
                    <a:lnTo>
                      <a:pt x="1614" y="8685"/>
                    </a:lnTo>
                    <a:lnTo>
                      <a:pt x="1601" y="8635"/>
                    </a:lnTo>
                    <a:lnTo>
                      <a:pt x="1583" y="8568"/>
                    </a:lnTo>
                    <a:lnTo>
                      <a:pt x="1564" y="8496"/>
                    </a:lnTo>
                    <a:lnTo>
                      <a:pt x="1544" y="8426"/>
                    </a:lnTo>
                    <a:lnTo>
                      <a:pt x="1527" y="8366"/>
                    </a:lnTo>
                    <a:lnTo>
                      <a:pt x="1515" y="8324"/>
                    </a:lnTo>
                    <a:lnTo>
                      <a:pt x="1510" y="8309"/>
                    </a:lnTo>
                    <a:lnTo>
                      <a:pt x="1509" y="8297"/>
                    </a:lnTo>
                    <a:lnTo>
                      <a:pt x="1508" y="8267"/>
                    </a:lnTo>
                    <a:lnTo>
                      <a:pt x="1506" y="8224"/>
                    </a:lnTo>
                    <a:lnTo>
                      <a:pt x="1505" y="8173"/>
                    </a:lnTo>
                    <a:lnTo>
                      <a:pt x="1504" y="8118"/>
                    </a:lnTo>
                    <a:lnTo>
                      <a:pt x="1504" y="8068"/>
                    </a:lnTo>
                    <a:lnTo>
                      <a:pt x="1506" y="8025"/>
                    </a:lnTo>
                    <a:lnTo>
                      <a:pt x="1510" y="7997"/>
                    </a:lnTo>
                    <a:lnTo>
                      <a:pt x="1517" y="7964"/>
                    </a:lnTo>
                    <a:lnTo>
                      <a:pt x="1531" y="7915"/>
                    </a:lnTo>
                    <a:lnTo>
                      <a:pt x="1545" y="7855"/>
                    </a:lnTo>
                    <a:lnTo>
                      <a:pt x="1563" y="7792"/>
                    </a:lnTo>
                    <a:lnTo>
                      <a:pt x="1578" y="7731"/>
                    </a:lnTo>
                    <a:lnTo>
                      <a:pt x="1592" y="7679"/>
                    </a:lnTo>
                    <a:lnTo>
                      <a:pt x="1601" y="7642"/>
                    </a:lnTo>
                    <a:lnTo>
                      <a:pt x="1606" y="7630"/>
                    </a:lnTo>
                    <a:lnTo>
                      <a:pt x="1619" y="7413"/>
                    </a:lnTo>
                    <a:lnTo>
                      <a:pt x="1456" y="7168"/>
                    </a:lnTo>
                    <a:lnTo>
                      <a:pt x="1646" y="6734"/>
                    </a:lnTo>
                    <a:lnTo>
                      <a:pt x="1319" y="6462"/>
                    </a:lnTo>
                    <a:lnTo>
                      <a:pt x="1316" y="6446"/>
                    </a:lnTo>
                    <a:lnTo>
                      <a:pt x="1308" y="6407"/>
                    </a:lnTo>
                    <a:lnTo>
                      <a:pt x="1298" y="6347"/>
                    </a:lnTo>
                    <a:lnTo>
                      <a:pt x="1287" y="6278"/>
                    </a:lnTo>
                    <a:lnTo>
                      <a:pt x="1276" y="6201"/>
                    </a:lnTo>
                    <a:lnTo>
                      <a:pt x="1268" y="6128"/>
                    </a:lnTo>
                    <a:lnTo>
                      <a:pt x="1263" y="6063"/>
                    </a:lnTo>
                    <a:lnTo>
                      <a:pt x="1266" y="6014"/>
                    </a:lnTo>
                    <a:lnTo>
                      <a:pt x="1267" y="5969"/>
                    </a:lnTo>
                    <a:lnTo>
                      <a:pt x="1262" y="5919"/>
                    </a:lnTo>
                    <a:lnTo>
                      <a:pt x="1253" y="5867"/>
                    </a:lnTo>
                    <a:lnTo>
                      <a:pt x="1243" y="5817"/>
                    </a:lnTo>
                    <a:lnTo>
                      <a:pt x="1231" y="5771"/>
                    </a:lnTo>
                    <a:lnTo>
                      <a:pt x="1222" y="5734"/>
                    </a:lnTo>
                    <a:lnTo>
                      <a:pt x="1214" y="5710"/>
                    </a:lnTo>
                    <a:lnTo>
                      <a:pt x="1212" y="5702"/>
                    </a:lnTo>
                    <a:lnTo>
                      <a:pt x="1144" y="5349"/>
                    </a:lnTo>
                    <a:lnTo>
                      <a:pt x="1049" y="4806"/>
                    </a:lnTo>
                    <a:lnTo>
                      <a:pt x="940" y="4128"/>
                    </a:lnTo>
                    <a:lnTo>
                      <a:pt x="933" y="4074"/>
                    </a:lnTo>
                    <a:lnTo>
                      <a:pt x="921" y="3930"/>
                    </a:lnTo>
                    <a:lnTo>
                      <a:pt x="905" y="3722"/>
                    </a:lnTo>
                    <a:lnTo>
                      <a:pt x="894" y="3479"/>
                    </a:lnTo>
                    <a:lnTo>
                      <a:pt x="889" y="3223"/>
                    </a:lnTo>
                    <a:lnTo>
                      <a:pt x="898" y="2981"/>
                    </a:lnTo>
                    <a:lnTo>
                      <a:pt x="926" y="2780"/>
                    </a:lnTo>
                    <a:lnTo>
                      <a:pt x="980" y="2648"/>
                    </a:lnTo>
                    <a:lnTo>
                      <a:pt x="1075" y="2540"/>
                    </a:lnTo>
                    <a:lnTo>
                      <a:pt x="1214" y="2407"/>
                    </a:lnTo>
                    <a:lnTo>
                      <a:pt x="1377" y="2258"/>
                    </a:lnTo>
                    <a:lnTo>
                      <a:pt x="1543" y="2101"/>
                    </a:lnTo>
                    <a:lnTo>
                      <a:pt x="1690" y="1940"/>
                    </a:lnTo>
                    <a:lnTo>
                      <a:pt x="1800" y="1788"/>
                    </a:lnTo>
                    <a:lnTo>
                      <a:pt x="1851" y="1648"/>
                    </a:lnTo>
                    <a:lnTo>
                      <a:pt x="1822" y="1534"/>
                    </a:lnTo>
                    <a:lnTo>
                      <a:pt x="1772" y="1410"/>
                    </a:lnTo>
                    <a:lnTo>
                      <a:pt x="1766" y="1254"/>
                    </a:lnTo>
                    <a:lnTo>
                      <a:pt x="1788" y="1074"/>
                    </a:lnTo>
                    <a:lnTo>
                      <a:pt x="1824" y="880"/>
                    </a:lnTo>
                    <a:lnTo>
                      <a:pt x="1856" y="682"/>
                    </a:lnTo>
                    <a:lnTo>
                      <a:pt x="1873" y="493"/>
                    </a:lnTo>
                    <a:lnTo>
                      <a:pt x="1857" y="320"/>
                    </a:lnTo>
                    <a:lnTo>
                      <a:pt x="1794" y="176"/>
                    </a:lnTo>
                    <a:lnTo>
                      <a:pt x="1671" y="74"/>
                    </a:lnTo>
                    <a:lnTo>
                      <a:pt x="1500" y="19"/>
                    </a:lnTo>
                    <a:lnTo>
                      <a:pt x="1300" y="0"/>
                    </a:lnTo>
                    <a:lnTo>
                      <a:pt x="1093" y="8"/>
                    </a:lnTo>
                    <a:lnTo>
                      <a:pt x="895" y="29"/>
                    </a:lnTo>
                    <a:lnTo>
                      <a:pt x="730" y="59"/>
                    </a:lnTo>
                    <a:lnTo>
                      <a:pt x="615" y="83"/>
                    </a:lnTo>
                    <a:lnTo>
                      <a:pt x="574" y="95"/>
                    </a:lnTo>
                    <a:close/>
                  </a:path>
                </a:pathLst>
              </a:custGeom>
              <a:solidFill>
                <a:srgbClr val="FFD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2" name="Freeform 92"/>
              <p:cNvSpPr>
                <a:spLocks/>
              </p:cNvSpPr>
              <p:nvPr/>
            </p:nvSpPr>
            <p:spPr bwMode="auto">
              <a:xfrm>
                <a:off x="4631" y="1406"/>
                <a:ext cx="536" cy="2266"/>
              </a:xfrm>
              <a:custGeom>
                <a:avLst/>
                <a:gdLst>
                  <a:gd name="T0" fmla="*/ 0 w 2603"/>
                  <a:gd name="T1" fmla="*/ 1 h 12277"/>
                  <a:gd name="T2" fmla="*/ 1 w 2603"/>
                  <a:gd name="T3" fmla="*/ 3 h 12277"/>
                  <a:gd name="T4" fmla="*/ 1 w 2603"/>
                  <a:gd name="T5" fmla="*/ 5 h 12277"/>
                  <a:gd name="T6" fmla="*/ 2 w 2603"/>
                  <a:gd name="T7" fmla="*/ 6 h 12277"/>
                  <a:gd name="T8" fmla="*/ 2 w 2603"/>
                  <a:gd name="T9" fmla="*/ 7 h 12277"/>
                  <a:gd name="T10" fmla="*/ 2 w 2603"/>
                  <a:gd name="T11" fmla="*/ 8 h 12277"/>
                  <a:gd name="T12" fmla="*/ 2 w 2603"/>
                  <a:gd name="T13" fmla="*/ 9 h 12277"/>
                  <a:gd name="T14" fmla="*/ 2 w 2603"/>
                  <a:gd name="T15" fmla="*/ 10 h 12277"/>
                  <a:gd name="T16" fmla="*/ 3 w 2603"/>
                  <a:gd name="T17" fmla="*/ 11 h 12277"/>
                  <a:gd name="T18" fmla="*/ 3 w 2603"/>
                  <a:gd name="T19" fmla="*/ 12 h 12277"/>
                  <a:gd name="T20" fmla="*/ 3 w 2603"/>
                  <a:gd name="T21" fmla="*/ 13 h 12277"/>
                  <a:gd name="T22" fmla="*/ 2 w 2603"/>
                  <a:gd name="T23" fmla="*/ 14 h 12277"/>
                  <a:gd name="T24" fmla="*/ 2 w 2603"/>
                  <a:gd name="T25" fmla="*/ 14 h 12277"/>
                  <a:gd name="T26" fmla="*/ 2 w 2603"/>
                  <a:gd name="T27" fmla="*/ 14 h 12277"/>
                  <a:gd name="T28" fmla="*/ 2 w 2603"/>
                  <a:gd name="T29" fmla="*/ 14 h 12277"/>
                  <a:gd name="T30" fmla="*/ 2 w 2603"/>
                  <a:gd name="T31" fmla="*/ 14 h 12277"/>
                  <a:gd name="T32" fmla="*/ 2 w 2603"/>
                  <a:gd name="T33" fmla="*/ 14 h 12277"/>
                  <a:gd name="T34" fmla="*/ 2 w 2603"/>
                  <a:gd name="T35" fmla="*/ 14 h 12277"/>
                  <a:gd name="T36" fmla="*/ 2 w 2603"/>
                  <a:gd name="T37" fmla="*/ 14 h 12277"/>
                  <a:gd name="T38" fmla="*/ 2 w 2603"/>
                  <a:gd name="T39" fmla="*/ 14 h 12277"/>
                  <a:gd name="T40" fmla="*/ 2 w 2603"/>
                  <a:gd name="T41" fmla="*/ 14 h 12277"/>
                  <a:gd name="T42" fmla="*/ 2 w 2603"/>
                  <a:gd name="T43" fmla="*/ 14 h 12277"/>
                  <a:gd name="T44" fmla="*/ 3 w 2603"/>
                  <a:gd name="T45" fmla="*/ 14 h 12277"/>
                  <a:gd name="T46" fmla="*/ 3 w 2603"/>
                  <a:gd name="T47" fmla="*/ 14 h 12277"/>
                  <a:gd name="T48" fmla="*/ 3 w 2603"/>
                  <a:gd name="T49" fmla="*/ 14 h 12277"/>
                  <a:gd name="T50" fmla="*/ 3 w 2603"/>
                  <a:gd name="T51" fmla="*/ 14 h 12277"/>
                  <a:gd name="T52" fmla="*/ 3 w 2603"/>
                  <a:gd name="T53" fmla="*/ 14 h 12277"/>
                  <a:gd name="T54" fmla="*/ 4 w 2603"/>
                  <a:gd name="T55" fmla="*/ 13 h 12277"/>
                  <a:gd name="T56" fmla="*/ 5 w 2603"/>
                  <a:gd name="T57" fmla="*/ 13 h 12277"/>
                  <a:gd name="T58" fmla="*/ 5 w 2603"/>
                  <a:gd name="T59" fmla="*/ 13 h 12277"/>
                  <a:gd name="T60" fmla="*/ 4 w 2603"/>
                  <a:gd name="T61" fmla="*/ 13 h 12277"/>
                  <a:gd name="T62" fmla="*/ 4 w 2603"/>
                  <a:gd name="T63" fmla="*/ 13 h 12277"/>
                  <a:gd name="T64" fmla="*/ 4 w 2603"/>
                  <a:gd name="T65" fmla="*/ 13 h 12277"/>
                  <a:gd name="T66" fmla="*/ 4 w 2603"/>
                  <a:gd name="T67" fmla="*/ 11 h 12277"/>
                  <a:gd name="T68" fmla="*/ 4 w 2603"/>
                  <a:gd name="T69" fmla="*/ 8 h 12277"/>
                  <a:gd name="T70" fmla="*/ 4 w 2603"/>
                  <a:gd name="T71" fmla="*/ 7 h 12277"/>
                  <a:gd name="T72" fmla="*/ 4 w 2603"/>
                  <a:gd name="T73" fmla="*/ 6 h 12277"/>
                  <a:gd name="T74" fmla="*/ 4 w 2603"/>
                  <a:gd name="T75" fmla="*/ 6 h 12277"/>
                  <a:gd name="T76" fmla="*/ 4 w 2603"/>
                  <a:gd name="T77" fmla="*/ 3 h 12277"/>
                  <a:gd name="T78" fmla="*/ 4 w 2603"/>
                  <a:gd name="T79" fmla="*/ 5 h 12277"/>
                  <a:gd name="T80" fmla="*/ 4 w 2603"/>
                  <a:gd name="T81" fmla="*/ 6 h 12277"/>
                  <a:gd name="T82" fmla="*/ 4 w 2603"/>
                  <a:gd name="T83" fmla="*/ 6 h 12277"/>
                  <a:gd name="T84" fmla="*/ 4 w 2603"/>
                  <a:gd name="T85" fmla="*/ 7 h 12277"/>
                  <a:gd name="T86" fmla="*/ 4 w 2603"/>
                  <a:gd name="T87" fmla="*/ 7 h 12277"/>
                  <a:gd name="T88" fmla="*/ 4 w 2603"/>
                  <a:gd name="T89" fmla="*/ 8 h 12277"/>
                  <a:gd name="T90" fmla="*/ 4 w 2603"/>
                  <a:gd name="T91" fmla="*/ 9 h 12277"/>
                  <a:gd name="T92" fmla="*/ 4 w 2603"/>
                  <a:gd name="T93" fmla="*/ 11 h 12277"/>
                  <a:gd name="T94" fmla="*/ 4 w 2603"/>
                  <a:gd name="T95" fmla="*/ 12 h 12277"/>
                  <a:gd name="T96" fmla="*/ 5 w 2603"/>
                  <a:gd name="T97" fmla="*/ 13 h 12277"/>
                  <a:gd name="T98" fmla="*/ 5 w 2603"/>
                  <a:gd name="T99" fmla="*/ 13 h 12277"/>
                  <a:gd name="T100" fmla="*/ 4 w 2603"/>
                  <a:gd name="T101" fmla="*/ 14 h 12277"/>
                  <a:gd name="T102" fmla="*/ 3 w 2603"/>
                  <a:gd name="T103" fmla="*/ 14 h 12277"/>
                  <a:gd name="T104" fmla="*/ 2 w 2603"/>
                  <a:gd name="T105" fmla="*/ 14 h 12277"/>
                  <a:gd name="T106" fmla="*/ 2 w 2603"/>
                  <a:gd name="T107" fmla="*/ 14 h 12277"/>
                  <a:gd name="T108" fmla="*/ 2 w 2603"/>
                  <a:gd name="T109" fmla="*/ 14 h 12277"/>
                  <a:gd name="T110" fmla="*/ 2 w 2603"/>
                  <a:gd name="T111" fmla="*/ 13 h 12277"/>
                  <a:gd name="T112" fmla="*/ 3 w 2603"/>
                  <a:gd name="T113" fmla="*/ 12 h 12277"/>
                  <a:gd name="T114" fmla="*/ 2 w 2603"/>
                  <a:gd name="T115" fmla="*/ 7 h 12277"/>
                  <a:gd name="T116" fmla="*/ 1 w 2603"/>
                  <a:gd name="T117" fmla="*/ 6 h 12277"/>
                  <a:gd name="T118" fmla="*/ 1 w 2603"/>
                  <a:gd name="T119" fmla="*/ 5 h 12277"/>
                  <a:gd name="T120" fmla="*/ 1 w 2603"/>
                  <a:gd name="T121" fmla="*/ 4 h 12277"/>
                  <a:gd name="T122" fmla="*/ 0 w 2603"/>
                  <a:gd name="T123" fmla="*/ 1 h 12277"/>
                  <a:gd name="T124" fmla="*/ 1 w 2603"/>
                  <a:gd name="T125" fmla="*/ 0 h 122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603" h="12277">
                    <a:moveTo>
                      <a:pt x="389" y="66"/>
                    </a:moveTo>
                    <a:lnTo>
                      <a:pt x="366" y="92"/>
                    </a:lnTo>
                    <a:lnTo>
                      <a:pt x="347" y="121"/>
                    </a:lnTo>
                    <a:lnTo>
                      <a:pt x="329" y="151"/>
                    </a:lnTo>
                    <a:lnTo>
                      <a:pt x="315" y="185"/>
                    </a:lnTo>
                    <a:lnTo>
                      <a:pt x="301" y="217"/>
                    </a:lnTo>
                    <a:lnTo>
                      <a:pt x="287" y="249"/>
                    </a:lnTo>
                    <a:lnTo>
                      <a:pt x="273" y="282"/>
                    </a:lnTo>
                    <a:lnTo>
                      <a:pt x="259" y="314"/>
                    </a:lnTo>
                    <a:lnTo>
                      <a:pt x="203" y="464"/>
                    </a:lnTo>
                    <a:lnTo>
                      <a:pt x="161" y="618"/>
                    </a:lnTo>
                    <a:lnTo>
                      <a:pt x="130" y="778"/>
                    </a:lnTo>
                    <a:lnTo>
                      <a:pt x="109" y="941"/>
                    </a:lnTo>
                    <a:lnTo>
                      <a:pt x="95" y="1105"/>
                    </a:lnTo>
                    <a:lnTo>
                      <a:pt x="88" y="1271"/>
                    </a:lnTo>
                    <a:lnTo>
                      <a:pt x="86" y="1435"/>
                    </a:lnTo>
                    <a:lnTo>
                      <a:pt x="87" y="1599"/>
                    </a:lnTo>
                    <a:lnTo>
                      <a:pt x="100" y="1745"/>
                    </a:lnTo>
                    <a:lnTo>
                      <a:pt x="125" y="1887"/>
                    </a:lnTo>
                    <a:lnTo>
                      <a:pt x="157" y="2025"/>
                    </a:lnTo>
                    <a:lnTo>
                      <a:pt x="195" y="2165"/>
                    </a:lnTo>
                    <a:lnTo>
                      <a:pt x="232" y="2300"/>
                    </a:lnTo>
                    <a:lnTo>
                      <a:pt x="267" y="2440"/>
                    </a:lnTo>
                    <a:lnTo>
                      <a:pt x="295" y="2580"/>
                    </a:lnTo>
                    <a:lnTo>
                      <a:pt x="315" y="2725"/>
                    </a:lnTo>
                    <a:lnTo>
                      <a:pt x="324" y="2732"/>
                    </a:lnTo>
                    <a:lnTo>
                      <a:pt x="329" y="2742"/>
                    </a:lnTo>
                    <a:lnTo>
                      <a:pt x="328" y="2752"/>
                    </a:lnTo>
                    <a:lnTo>
                      <a:pt x="325" y="2762"/>
                    </a:lnTo>
                    <a:lnTo>
                      <a:pt x="322" y="2772"/>
                    </a:lnTo>
                    <a:lnTo>
                      <a:pt x="321" y="2782"/>
                    </a:lnTo>
                    <a:lnTo>
                      <a:pt x="322" y="2792"/>
                    </a:lnTo>
                    <a:lnTo>
                      <a:pt x="329" y="2803"/>
                    </a:lnTo>
                    <a:lnTo>
                      <a:pt x="350" y="2939"/>
                    </a:lnTo>
                    <a:lnTo>
                      <a:pt x="366" y="3076"/>
                    </a:lnTo>
                    <a:lnTo>
                      <a:pt x="377" y="3214"/>
                    </a:lnTo>
                    <a:lnTo>
                      <a:pt x="387" y="3353"/>
                    </a:lnTo>
                    <a:lnTo>
                      <a:pt x="396" y="3491"/>
                    </a:lnTo>
                    <a:lnTo>
                      <a:pt x="410" y="3629"/>
                    </a:lnTo>
                    <a:lnTo>
                      <a:pt x="428" y="3767"/>
                    </a:lnTo>
                    <a:lnTo>
                      <a:pt x="453" y="3906"/>
                    </a:lnTo>
                    <a:lnTo>
                      <a:pt x="490" y="4063"/>
                    </a:lnTo>
                    <a:lnTo>
                      <a:pt x="527" y="4220"/>
                    </a:lnTo>
                    <a:lnTo>
                      <a:pt x="566" y="4377"/>
                    </a:lnTo>
                    <a:lnTo>
                      <a:pt x="606" y="4534"/>
                    </a:lnTo>
                    <a:lnTo>
                      <a:pt x="646" y="4689"/>
                    </a:lnTo>
                    <a:lnTo>
                      <a:pt x="689" y="4845"/>
                    </a:lnTo>
                    <a:lnTo>
                      <a:pt x="732" y="5000"/>
                    </a:lnTo>
                    <a:lnTo>
                      <a:pt x="779" y="5155"/>
                    </a:lnTo>
                    <a:lnTo>
                      <a:pt x="794" y="5182"/>
                    </a:lnTo>
                    <a:lnTo>
                      <a:pt x="810" y="5209"/>
                    </a:lnTo>
                    <a:lnTo>
                      <a:pt x="828" y="5233"/>
                    </a:lnTo>
                    <a:lnTo>
                      <a:pt x="846" y="5259"/>
                    </a:lnTo>
                    <a:lnTo>
                      <a:pt x="863" y="5283"/>
                    </a:lnTo>
                    <a:lnTo>
                      <a:pt x="880" y="5308"/>
                    </a:lnTo>
                    <a:lnTo>
                      <a:pt x="896" y="5334"/>
                    </a:lnTo>
                    <a:lnTo>
                      <a:pt x="910" y="5363"/>
                    </a:lnTo>
                    <a:lnTo>
                      <a:pt x="917" y="5413"/>
                    </a:lnTo>
                    <a:lnTo>
                      <a:pt x="920" y="5468"/>
                    </a:lnTo>
                    <a:lnTo>
                      <a:pt x="922" y="5525"/>
                    </a:lnTo>
                    <a:lnTo>
                      <a:pt x="923" y="5586"/>
                    </a:lnTo>
                    <a:lnTo>
                      <a:pt x="925" y="5644"/>
                    </a:lnTo>
                    <a:lnTo>
                      <a:pt x="933" y="5700"/>
                    </a:lnTo>
                    <a:lnTo>
                      <a:pt x="945" y="5753"/>
                    </a:lnTo>
                    <a:lnTo>
                      <a:pt x="967" y="5801"/>
                    </a:lnTo>
                    <a:lnTo>
                      <a:pt x="975" y="5836"/>
                    </a:lnTo>
                    <a:lnTo>
                      <a:pt x="987" y="5872"/>
                    </a:lnTo>
                    <a:lnTo>
                      <a:pt x="996" y="5907"/>
                    </a:lnTo>
                    <a:lnTo>
                      <a:pt x="1004" y="5943"/>
                    </a:lnTo>
                    <a:lnTo>
                      <a:pt x="1006" y="5978"/>
                    </a:lnTo>
                    <a:lnTo>
                      <a:pt x="1004" y="6015"/>
                    </a:lnTo>
                    <a:lnTo>
                      <a:pt x="995" y="6050"/>
                    </a:lnTo>
                    <a:lnTo>
                      <a:pt x="980" y="6087"/>
                    </a:lnTo>
                    <a:lnTo>
                      <a:pt x="969" y="6170"/>
                    </a:lnTo>
                    <a:lnTo>
                      <a:pt x="962" y="6254"/>
                    </a:lnTo>
                    <a:lnTo>
                      <a:pt x="959" y="6336"/>
                    </a:lnTo>
                    <a:lnTo>
                      <a:pt x="958" y="6419"/>
                    </a:lnTo>
                    <a:lnTo>
                      <a:pt x="954" y="6500"/>
                    </a:lnTo>
                    <a:lnTo>
                      <a:pt x="951" y="6582"/>
                    </a:lnTo>
                    <a:lnTo>
                      <a:pt x="944" y="6664"/>
                    </a:lnTo>
                    <a:lnTo>
                      <a:pt x="935" y="6747"/>
                    </a:lnTo>
                    <a:lnTo>
                      <a:pt x="943" y="6837"/>
                    </a:lnTo>
                    <a:lnTo>
                      <a:pt x="951" y="6929"/>
                    </a:lnTo>
                    <a:lnTo>
                      <a:pt x="955" y="7021"/>
                    </a:lnTo>
                    <a:lnTo>
                      <a:pt x="960" y="7115"/>
                    </a:lnTo>
                    <a:lnTo>
                      <a:pt x="964" y="7207"/>
                    </a:lnTo>
                    <a:lnTo>
                      <a:pt x="972" y="7299"/>
                    </a:lnTo>
                    <a:lnTo>
                      <a:pt x="981" y="7389"/>
                    </a:lnTo>
                    <a:lnTo>
                      <a:pt x="995" y="7477"/>
                    </a:lnTo>
                    <a:lnTo>
                      <a:pt x="1016" y="7544"/>
                    </a:lnTo>
                    <a:lnTo>
                      <a:pt x="1032" y="7617"/>
                    </a:lnTo>
                    <a:lnTo>
                      <a:pt x="1043" y="7690"/>
                    </a:lnTo>
                    <a:lnTo>
                      <a:pt x="1052" y="7765"/>
                    </a:lnTo>
                    <a:lnTo>
                      <a:pt x="1061" y="7838"/>
                    </a:lnTo>
                    <a:lnTo>
                      <a:pt x="1075" y="7912"/>
                    </a:lnTo>
                    <a:lnTo>
                      <a:pt x="1095" y="7982"/>
                    </a:lnTo>
                    <a:lnTo>
                      <a:pt x="1125" y="8049"/>
                    </a:lnTo>
                    <a:lnTo>
                      <a:pt x="1126" y="8085"/>
                    </a:lnTo>
                    <a:lnTo>
                      <a:pt x="1134" y="8121"/>
                    </a:lnTo>
                    <a:lnTo>
                      <a:pt x="1144" y="8155"/>
                    </a:lnTo>
                    <a:lnTo>
                      <a:pt x="1157" y="8190"/>
                    </a:lnTo>
                    <a:lnTo>
                      <a:pt x="1168" y="8223"/>
                    </a:lnTo>
                    <a:lnTo>
                      <a:pt x="1178" y="8257"/>
                    </a:lnTo>
                    <a:lnTo>
                      <a:pt x="1182" y="8292"/>
                    </a:lnTo>
                    <a:lnTo>
                      <a:pt x="1181" y="8329"/>
                    </a:lnTo>
                    <a:lnTo>
                      <a:pt x="1207" y="8398"/>
                    </a:lnTo>
                    <a:lnTo>
                      <a:pt x="1228" y="8471"/>
                    </a:lnTo>
                    <a:lnTo>
                      <a:pt x="1245" y="8546"/>
                    </a:lnTo>
                    <a:lnTo>
                      <a:pt x="1261" y="8621"/>
                    </a:lnTo>
                    <a:lnTo>
                      <a:pt x="1274" y="8695"/>
                    </a:lnTo>
                    <a:lnTo>
                      <a:pt x="1290" y="8770"/>
                    </a:lnTo>
                    <a:lnTo>
                      <a:pt x="1309" y="8843"/>
                    </a:lnTo>
                    <a:lnTo>
                      <a:pt x="1334" y="8915"/>
                    </a:lnTo>
                    <a:lnTo>
                      <a:pt x="1353" y="8969"/>
                    </a:lnTo>
                    <a:lnTo>
                      <a:pt x="1370" y="9024"/>
                    </a:lnTo>
                    <a:lnTo>
                      <a:pt x="1385" y="9080"/>
                    </a:lnTo>
                    <a:lnTo>
                      <a:pt x="1400" y="9137"/>
                    </a:lnTo>
                    <a:lnTo>
                      <a:pt x="1412" y="9194"/>
                    </a:lnTo>
                    <a:lnTo>
                      <a:pt x="1425" y="9252"/>
                    </a:lnTo>
                    <a:lnTo>
                      <a:pt x="1437" y="9309"/>
                    </a:lnTo>
                    <a:lnTo>
                      <a:pt x="1450" y="9366"/>
                    </a:lnTo>
                    <a:lnTo>
                      <a:pt x="1457" y="9380"/>
                    </a:lnTo>
                    <a:lnTo>
                      <a:pt x="1461" y="9394"/>
                    </a:lnTo>
                    <a:lnTo>
                      <a:pt x="1462" y="9408"/>
                    </a:lnTo>
                    <a:lnTo>
                      <a:pt x="1463" y="9422"/>
                    </a:lnTo>
                    <a:lnTo>
                      <a:pt x="1462" y="9436"/>
                    </a:lnTo>
                    <a:lnTo>
                      <a:pt x="1462" y="9452"/>
                    </a:lnTo>
                    <a:lnTo>
                      <a:pt x="1464" y="9466"/>
                    </a:lnTo>
                    <a:lnTo>
                      <a:pt x="1470" y="9483"/>
                    </a:lnTo>
                    <a:lnTo>
                      <a:pt x="1495" y="9553"/>
                    </a:lnTo>
                    <a:lnTo>
                      <a:pt x="1517" y="9627"/>
                    </a:lnTo>
                    <a:lnTo>
                      <a:pt x="1532" y="9701"/>
                    </a:lnTo>
                    <a:lnTo>
                      <a:pt x="1547" y="9777"/>
                    </a:lnTo>
                    <a:lnTo>
                      <a:pt x="1561" y="9852"/>
                    </a:lnTo>
                    <a:lnTo>
                      <a:pt x="1576" y="9928"/>
                    </a:lnTo>
                    <a:lnTo>
                      <a:pt x="1594" y="10002"/>
                    </a:lnTo>
                    <a:lnTo>
                      <a:pt x="1619" y="10075"/>
                    </a:lnTo>
                    <a:lnTo>
                      <a:pt x="1628" y="10128"/>
                    </a:lnTo>
                    <a:lnTo>
                      <a:pt x="1641" y="10179"/>
                    </a:lnTo>
                    <a:lnTo>
                      <a:pt x="1656" y="10229"/>
                    </a:lnTo>
                    <a:lnTo>
                      <a:pt x="1671" y="10279"/>
                    </a:lnTo>
                    <a:lnTo>
                      <a:pt x="1683" y="10329"/>
                    </a:lnTo>
                    <a:lnTo>
                      <a:pt x="1694" y="10379"/>
                    </a:lnTo>
                    <a:lnTo>
                      <a:pt x="1700" y="10430"/>
                    </a:lnTo>
                    <a:lnTo>
                      <a:pt x="1703" y="10485"/>
                    </a:lnTo>
                    <a:lnTo>
                      <a:pt x="1713" y="10554"/>
                    </a:lnTo>
                    <a:lnTo>
                      <a:pt x="1724" y="10628"/>
                    </a:lnTo>
                    <a:lnTo>
                      <a:pt x="1735" y="10701"/>
                    </a:lnTo>
                    <a:lnTo>
                      <a:pt x="1744" y="10777"/>
                    </a:lnTo>
                    <a:lnTo>
                      <a:pt x="1746" y="10850"/>
                    </a:lnTo>
                    <a:lnTo>
                      <a:pt x="1745" y="10921"/>
                    </a:lnTo>
                    <a:lnTo>
                      <a:pt x="1735" y="10992"/>
                    </a:lnTo>
                    <a:lnTo>
                      <a:pt x="1717" y="11061"/>
                    </a:lnTo>
                    <a:lnTo>
                      <a:pt x="1664" y="11104"/>
                    </a:lnTo>
                    <a:lnTo>
                      <a:pt x="1613" y="11150"/>
                    </a:lnTo>
                    <a:lnTo>
                      <a:pt x="1563" y="11199"/>
                    </a:lnTo>
                    <a:lnTo>
                      <a:pt x="1517" y="11250"/>
                    </a:lnTo>
                    <a:lnTo>
                      <a:pt x="1473" y="11303"/>
                    </a:lnTo>
                    <a:lnTo>
                      <a:pt x="1437" y="11360"/>
                    </a:lnTo>
                    <a:lnTo>
                      <a:pt x="1407" y="11420"/>
                    </a:lnTo>
                    <a:lnTo>
                      <a:pt x="1385" y="11484"/>
                    </a:lnTo>
                    <a:lnTo>
                      <a:pt x="1337" y="11529"/>
                    </a:lnTo>
                    <a:lnTo>
                      <a:pt x="1289" y="11574"/>
                    </a:lnTo>
                    <a:lnTo>
                      <a:pt x="1238" y="11618"/>
                    </a:lnTo>
                    <a:lnTo>
                      <a:pt x="1189" y="11661"/>
                    </a:lnTo>
                    <a:lnTo>
                      <a:pt x="1137" y="11702"/>
                    </a:lnTo>
                    <a:lnTo>
                      <a:pt x="1084" y="11739"/>
                    </a:lnTo>
                    <a:lnTo>
                      <a:pt x="1029" y="11771"/>
                    </a:lnTo>
                    <a:lnTo>
                      <a:pt x="975" y="11802"/>
                    </a:lnTo>
                    <a:lnTo>
                      <a:pt x="960" y="11813"/>
                    </a:lnTo>
                    <a:lnTo>
                      <a:pt x="946" y="11827"/>
                    </a:lnTo>
                    <a:lnTo>
                      <a:pt x="934" y="11841"/>
                    </a:lnTo>
                    <a:lnTo>
                      <a:pt x="925" y="11858"/>
                    </a:lnTo>
                    <a:lnTo>
                      <a:pt x="917" y="11874"/>
                    </a:lnTo>
                    <a:lnTo>
                      <a:pt x="914" y="11890"/>
                    </a:lnTo>
                    <a:lnTo>
                      <a:pt x="913" y="11908"/>
                    </a:lnTo>
                    <a:lnTo>
                      <a:pt x="916" y="11927"/>
                    </a:lnTo>
                    <a:lnTo>
                      <a:pt x="926" y="11931"/>
                    </a:lnTo>
                    <a:lnTo>
                      <a:pt x="937" y="11936"/>
                    </a:lnTo>
                    <a:lnTo>
                      <a:pt x="942" y="11938"/>
                    </a:lnTo>
                    <a:lnTo>
                      <a:pt x="947" y="11940"/>
                    </a:lnTo>
                    <a:lnTo>
                      <a:pt x="954" y="11940"/>
                    </a:lnTo>
                    <a:lnTo>
                      <a:pt x="962" y="11940"/>
                    </a:lnTo>
                    <a:lnTo>
                      <a:pt x="973" y="11923"/>
                    </a:lnTo>
                    <a:lnTo>
                      <a:pt x="981" y="11903"/>
                    </a:lnTo>
                    <a:lnTo>
                      <a:pt x="987" y="11880"/>
                    </a:lnTo>
                    <a:lnTo>
                      <a:pt x="992" y="11860"/>
                    </a:lnTo>
                    <a:lnTo>
                      <a:pt x="998" y="11842"/>
                    </a:lnTo>
                    <a:lnTo>
                      <a:pt x="1009" y="11832"/>
                    </a:lnTo>
                    <a:lnTo>
                      <a:pt x="1025" y="11830"/>
                    </a:lnTo>
                    <a:lnTo>
                      <a:pt x="1051" y="11842"/>
                    </a:lnTo>
                    <a:lnTo>
                      <a:pt x="1050" y="11863"/>
                    </a:lnTo>
                    <a:lnTo>
                      <a:pt x="1039" y="11886"/>
                    </a:lnTo>
                    <a:lnTo>
                      <a:pt x="1024" y="11908"/>
                    </a:lnTo>
                    <a:lnTo>
                      <a:pt x="1008" y="11930"/>
                    </a:lnTo>
                    <a:lnTo>
                      <a:pt x="995" y="11949"/>
                    </a:lnTo>
                    <a:lnTo>
                      <a:pt x="991" y="11967"/>
                    </a:lnTo>
                    <a:lnTo>
                      <a:pt x="1001" y="11984"/>
                    </a:lnTo>
                    <a:lnTo>
                      <a:pt x="1033" y="11997"/>
                    </a:lnTo>
                    <a:lnTo>
                      <a:pt x="1043" y="11972"/>
                    </a:lnTo>
                    <a:lnTo>
                      <a:pt x="1057" y="11952"/>
                    </a:lnTo>
                    <a:lnTo>
                      <a:pt x="1075" y="11932"/>
                    </a:lnTo>
                    <a:lnTo>
                      <a:pt x="1096" y="11913"/>
                    </a:lnTo>
                    <a:lnTo>
                      <a:pt x="1116" y="11893"/>
                    </a:lnTo>
                    <a:lnTo>
                      <a:pt x="1136" y="11872"/>
                    </a:lnTo>
                    <a:lnTo>
                      <a:pt x="1154" y="11851"/>
                    </a:lnTo>
                    <a:lnTo>
                      <a:pt x="1171" y="11829"/>
                    </a:lnTo>
                    <a:lnTo>
                      <a:pt x="1178" y="11825"/>
                    </a:lnTo>
                    <a:lnTo>
                      <a:pt x="1184" y="11826"/>
                    </a:lnTo>
                    <a:lnTo>
                      <a:pt x="1189" y="11829"/>
                    </a:lnTo>
                    <a:lnTo>
                      <a:pt x="1194" y="11834"/>
                    </a:lnTo>
                    <a:lnTo>
                      <a:pt x="1198" y="11838"/>
                    </a:lnTo>
                    <a:lnTo>
                      <a:pt x="1202" y="11842"/>
                    </a:lnTo>
                    <a:lnTo>
                      <a:pt x="1208" y="11845"/>
                    </a:lnTo>
                    <a:lnTo>
                      <a:pt x="1215" y="11848"/>
                    </a:lnTo>
                    <a:lnTo>
                      <a:pt x="1214" y="11857"/>
                    </a:lnTo>
                    <a:lnTo>
                      <a:pt x="1211" y="11863"/>
                    </a:lnTo>
                    <a:lnTo>
                      <a:pt x="1205" y="11867"/>
                    </a:lnTo>
                    <a:lnTo>
                      <a:pt x="1199" y="11871"/>
                    </a:lnTo>
                    <a:lnTo>
                      <a:pt x="1190" y="11872"/>
                    </a:lnTo>
                    <a:lnTo>
                      <a:pt x="1183" y="11875"/>
                    </a:lnTo>
                    <a:lnTo>
                      <a:pt x="1176" y="11876"/>
                    </a:lnTo>
                    <a:lnTo>
                      <a:pt x="1171" y="11880"/>
                    </a:lnTo>
                    <a:lnTo>
                      <a:pt x="1160" y="11895"/>
                    </a:lnTo>
                    <a:lnTo>
                      <a:pt x="1150" y="11909"/>
                    </a:lnTo>
                    <a:lnTo>
                      <a:pt x="1138" y="11924"/>
                    </a:lnTo>
                    <a:lnTo>
                      <a:pt x="1128" y="11941"/>
                    </a:lnTo>
                    <a:lnTo>
                      <a:pt x="1118" y="11957"/>
                    </a:lnTo>
                    <a:lnTo>
                      <a:pt x="1112" y="11973"/>
                    </a:lnTo>
                    <a:lnTo>
                      <a:pt x="1107" y="11990"/>
                    </a:lnTo>
                    <a:lnTo>
                      <a:pt x="1106" y="12011"/>
                    </a:lnTo>
                    <a:lnTo>
                      <a:pt x="1115" y="12012"/>
                    </a:lnTo>
                    <a:lnTo>
                      <a:pt x="1125" y="12015"/>
                    </a:lnTo>
                    <a:lnTo>
                      <a:pt x="1134" y="12017"/>
                    </a:lnTo>
                    <a:lnTo>
                      <a:pt x="1144" y="12023"/>
                    </a:lnTo>
                    <a:lnTo>
                      <a:pt x="1152" y="12026"/>
                    </a:lnTo>
                    <a:lnTo>
                      <a:pt x="1160" y="12033"/>
                    </a:lnTo>
                    <a:lnTo>
                      <a:pt x="1168" y="12040"/>
                    </a:lnTo>
                    <a:lnTo>
                      <a:pt x="1176" y="12049"/>
                    </a:lnTo>
                    <a:lnTo>
                      <a:pt x="1188" y="12039"/>
                    </a:lnTo>
                    <a:lnTo>
                      <a:pt x="1198" y="12030"/>
                    </a:lnTo>
                    <a:lnTo>
                      <a:pt x="1203" y="12018"/>
                    </a:lnTo>
                    <a:lnTo>
                      <a:pt x="1210" y="12007"/>
                    </a:lnTo>
                    <a:lnTo>
                      <a:pt x="1214" y="11994"/>
                    </a:lnTo>
                    <a:lnTo>
                      <a:pt x="1217" y="11981"/>
                    </a:lnTo>
                    <a:lnTo>
                      <a:pt x="1221" y="11969"/>
                    </a:lnTo>
                    <a:lnTo>
                      <a:pt x="1228" y="11959"/>
                    </a:lnTo>
                    <a:lnTo>
                      <a:pt x="1247" y="11938"/>
                    </a:lnTo>
                    <a:lnTo>
                      <a:pt x="1269" y="11916"/>
                    </a:lnTo>
                    <a:lnTo>
                      <a:pt x="1290" y="11895"/>
                    </a:lnTo>
                    <a:lnTo>
                      <a:pt x="1313" y="11875"/>
                    </a:lnTo>
                    <a:lnTo>
                      <a:pt x="1336" y="11854"/>
                    </a:lnTo>
                    <a:lnTo>
                      <a:pt x="1358" y="11835"/>
                    </a:lnTo>
                    <a:lnTo>
                      <a:pt x="1381" y="11817"/>
                    </a:lnTo>
                    <a:lnTo>
                      <a:pt x="1404" y="11802"/>
                    </a:lnTo>
                    <a:lnTo>
                      <a:pt x="1413" y="11821"/>
                    </a:lnTo>
                    <a:lnTo>
                      <a:pt x="1412" y="11838"/>
                    </a:lnTo>
                    <a:lnTo>
                      <a:pt x="1401" y="11851"/>
                    </a:lnTo>
                    <a:lnTo>
                      <a:pt x="1386" y="11866"/>
                    </a:lnTo>
                    <a:lnTo>
                      <a:pt x="1367" y="11878"/>
                    </a:lnTo>
                    <a:lnTo>
                      <a:pt x="1349" y="11893"/>
                    </a:lnTo>
                    <a:lnTo>
                      <a:pt x="1334" y="11911"/>
                    </a:lnTo>
                    <a:lnTo>
                      <a:pt x="1326" y="11932"/>
                    </a:lnTo>
                    <a:lnTo>
                      <a:pt x="1317" y="11944"/>
                    </a:lnTo>
                    <a:lnTo>
                      <a:pt x="1310" y="11958"/>
                    </a:lnTo>
                    <a:lnTo>
                      <a:pt x="1302" y="11970"/>
                    </a:lnTo>
                    <a:lnTo>
                      <a:pt x="1296" y="11984"/>
                    </a:lnTo>
                    <a:lnTo>
                      <a:pt x="1288" y="11997"/>
                    </a:lnTo>
                    <a:lnTo>
                      <a:pt x="1282" y="12011"/>
                    </a:lnTo>
                    <a:lnTo>
                      <a:pt x="1276" y="12024"/>
                    </a:lnTo>
                    <a:lnTo>
                      <a:pt x="1274" y="12039"/>
                    </a:lnTo>
                    <a:lnTo>
                      <a:pt x="1287" y="12036"/>
                    </a:lnTo>
                    <a:lnTo>
                      <a:pt x="1299" y="12040"/>
                    </a:lnTo>
                    <a:lnTo>
                      <a:pt x="1310" y="12044"/>
                    </a:lnTo>
                    <a:lnTo>
                      <a:pt x="1321" y="12053"/>
                    </a:lnTo>
                    <a:lnTo>
                      <a:pt x="1330" y="12062"/>
                    </a:lnTo>
                    <a:lnTo>
                      <a:pt x="1340" y="12072"/>
                    </a:lnTo>
                    <a:lnTo>
                      <a:pt x="1349" y="12081"/>
                    </a:lnTo>
                    <a:lnTo>
                      <a:pt x="1358" y="12090"/>
                    </a:lnTo>
                    <a:lnTo>
                      <a:pt x="1354" y="12103"/>
                    </a:lnTo>
                    <a:lnTo>
                      <a:pt x="1351" y="12116"/>
                    </a:lnTo>
                    <a:lnTo>
                      <a:pt x="1346" y="12130"/>
                    </a:lnTo>
                    <a:lnTo>
                      <a:pt x="1343" y="12143"/>
                    </a:lnTo>
                    <a:lnTo>
                      <a:pt x="1335" y="12154"/>
                    </a:lnTo>
                    <a:lnTo>
                      <a:pt x="1327" y="12165"/>
                    </a:lnTo>
                    <a:lnTo>
                      <a:pt x="1316" y="12173"/>
                    </a:lnTo>
                    <a:lnTo>
                      <a:pt x="1301" y="12179"/>
                    </a:lnTo>
                    <a:lnTo>
                      <a:pt x="1291" y="12176"/>
                    </a:lnTo>
                    <a:lnTo>
                      <a:pt x="1282" y="12174"/>
                    </a:lnTo>
                    <a:lnTo>
                      <a:pt x="1272" y="12173"/>
                    </a:lnTo>
                    <a:lnTo>
                      <a:pt x="1262" y="12173"/>
                    </a:lnTo>
                    <a:lnTo>
                      <a:pt x="1252" y="12173"/>
                    </a:lnTo>
                    <a:lnTo>
                      <a:pt x="1243" y="12173"/>
                    </a:lnTo>
                    <a:lnTo>
                      <a:pt x="1234" y="12173"/>
                    </a:lnTo>
                    <a:lnTo>
                      <a:pt x="1228" y="12173"/>
                    </a:lnTo>
                    <a:lnTo>
                      <a:pt x="1228" y="12185"/>
                    </a:lnTo>
                    <a:lnTo>
                      <a:pt x="1235" y="12195"/>
                    </a:lnTo>
                    <a:lnTo>
                      <a:pt x="1238" y="12198"/>
                    </a:lnTo>
                    <a:lnTo>
                      <a:pt x="1245" y="12201"/>
                    </a:lnTo>
                    <a:lnTo>
                      <a:pt x="1249" y="12204"/>
                    </a:lnTo>
                    <a:lnTo>
                      <a:pt x="1255" y="12207"/>
                    </a:lnTo>
                    <a:lnTo>
                      <a:pt x="1284" y="12211"/>
                    </a:lnTo>
                    <a:lnTo>
                      <a:pt x="1309" y="12206"/>
                    </a:lnTo>
                    <a:lnTo>
                      <a:pt x="1328" y="12191"/>
                    </a:lnTo>
                    <a:lnTo>
                      <a:pt x="1345" y="12173"/>
                    </a:lnTo>
                    <a:lnTo>
                      <a:pt x="1358" y="12151"/>
                    </a:lnTo>
                    <a:lnTo>
                      <a:pt x="1373" y="12128"/>
                    </a:lnTo>
                    <a:lnTo>
                      <a:pt x="1386" y="12106"/>
                    </a:lnTo>
                    <a:lnTo>
                      <a:pt x="1404" y="12090"/>
                    </a:lnTo>
                    <a:lnTo>
                      <a:pt x="1416" y="12053"/>
                    </a:lnTo>
                    <a:lnTo>
                      <a:pt x="1431" y="12019"/>
                    </a:lnTo>
                    <a:lnTo>
                      <a:pt x="1447" y="11986"/>
                    </a:lnTo>
                    <a:lnTo>
                      <a:pt x="1467" y="11954"/>
                    </a:lnTo>
                    <a:lnTo>
                      <a:pt x="1488" y="11922"/>
                    </a:lnTo>
                    <a:lnTo>
                      <a:pt x="1509" y="11893"/>
                    </a:lnTo>
                    <a:lnTo>
                      <a:pt x="1530" y="11862"/>
                    </a:lnTo>
                    <a:lnTo>
                      <a:pt x="1554" y="11834"/>
                    </a:lnTo>
                    <a:lnTo>
                      <a:pt x="1561" y="11834"/>
                    </a:lnTo>
                    <a:lnTo>
                      <a:pt x="1568" y="11834"/>
                    </a:lnTo>
                    <a:lnTo>
                      <a:pt x="1575" y="11834"/>
                    </a:lnTo>
                    <a:lnTo>
                      <a:pt x="1583" y="11834"/>
                    </a:lnTo>
                    <a:lnTo>
                      <a:pt x="1589" y="11833"/>
                    </a:lnTo>
                    <a:lnTo>
                      <a:pt x="1595" y="11835"/>
                    </a:lnTo>
                    <a:lnTo>
                      <a:pt x="1601" y="11840"/>
                    </a:lnTo>
                    <a:lnTo>
                      <a:pt x="1605" y="11848"/>
                    </a:lnTo>
                    <a:lnTo>
                      <a:pt x="1594" y="11918"/>
                    </a:lnTo>
                    <a:lnTo>
                      <a:pt x="1616" y="11917"/>
                    </a:lnTo>
                    <a:lnTo>
                      <a:pt x="1639" y="11921"/>
                    </a:lnTo>
                    <a:lnTo>
                      <a:pt x="1662" y="11926"/>
                    </a:lnTo>
                    <a:lnTo>
                      <a:pt x="1685" y="11936"/>
                    </a:lnTo>
                    <a:lnTo>
                      <a:pt x="1705" y="11949"/>
                    </a:lnTo>
                    <a:lnTo>
                      <a:pt x="1723" y="11964"/>
                    </a:lnTo>
                    <a:lnTo>
                      <a:pt x="1738" y="11985"/>
                    </a:lnTo>
                    <a:lnTo>
                      <a:pt x="1749" y="12011"/>
                    </a:lnTo>
                    <a:lnTo>
                      <a:pt x="1745" y="12021"/>
                    </a:lnTo>
                    <a:lnTo>
                      <a:pt x="1741" y="12032"/>
                    </a:lnTo>
                    <a:lnTo>
                      <a:pt x="1738" y="12044"/>
                    </a:lnTo>
                    <a:lnTo>
                      <a:pt x="1736" y="12057"/>
                    </a:lnTo>
                    <a:lnTo>
                      <a:pt x="1731" y="12067"/>
                    </a:lnTo>
                    <a:lnTo>
                      <a:pt x="1724" y="12077"/>
                    </a:lnTo>
                    <a:lnTo>
                      <a:pt x="1715" y="12083"/>
                    </a:lnTo>
                    <a:lnTo>
                      <a:pt x="1703" y="12090"/>
                    </a:lnTo>
                    <a:lnTo>
                      <a:pt x="1689" y="12092"/>
                    </a:lnTo>
                    <a:lnTo>
                      <a:pt x="1676" y="12098"/>
                    </a:lnTo>
                    <a:lnTo>
                      <a:pt x="1665" y="12104"/>
                    </a:lnTo>
                    <a:lnTo>
                      <a:pt x="1654" y="12113"/>
                    </a:lnTo>
                    <a:lnTo>
                      <a:pt x="1641" y="12118"/>
                    </a:lnTo>
                    <a:lnTo>
                      <a:pt x="1629" y="12124"/>
                    </a:lnTo>
                    <a:lnTo>
                      <a:pt x="1614" y="12124"/>
                    </a:lnTo>
                    <a:lnTo>
                      <a:pt x="1600" y="12122"/>
                    </a:lnTo>
                    <a:lnTo>
                      <a:pt x="1585" y="12108"/>
                    </a:lnTo>
                    <a:lnTo>
                      <a:pt x="1571" y="12099"/>
                    </a:lnTo>
                    <a:lnTo>
                      <a:pt x="1555" y="12092"/>
                    </a:lnTo>
                    <a:lnTo>
                      <a:pt x="1539" y="12088"/>
                    </a:lnTo>
                    <a:lnTo>
                      <a:pt x="1521" y="12083"/>
                    </a:lnTo>
                    <a:lnTo>
                      <a:pt x="1504" y="12082"/>
                    </a:lnTo>
                    <a:lnTo>
                      <a:pt x="1486" y="12081"/>
                    </a:lnTo>
                    <a:lnTo>
                      <a:pt x="1470" y="12081"/>
                    </a:lnTo>
                    <a:lnTo>
                      <a:pt x="1459" y="12088"/>
                    </a:lnTo>
                    <a:lnTo>
                      <a:pt x="1456" y="12097"/>
                    </a:lnTo>
                    <a:lnTo>
                      <a:pt x="1456" y="12106"/>
                    </a:lnTo>
                    <a:lnTo>
                      <a:pt x="1461" y="12115"/>
                    </a:lnTo>
                    <a:lnTo>
                      <a:pt x="1466" y="12123"/>
                    </a:lnTo>
                    <a:lnTo>
                      <a:pt x="1473" y="12132"/>
                    </a:lnTo>
                    <a:lnTo>
                      <a:pt x="1481" y="12139"/>
                    </a:lnTo>
                    <a:lnTo>
                      <a:pt x="1489" y="12146"/>
                    </a:lnTo>
                    <a:lnTo>
                      <a:pt x="1505" y="12159"/>
                    </a:lnTo>
                    <a:lnTo>
                      <a:pt x="1522" y="12172"/>
                    </a:lnTo>
                    <a:lnTo>
                      <a:pt x="1540" y="12182"/>
                    </a:lnTo>
                    <a:lnTo>
                      <a:pt x="1559" y="12194"/>
                    </a:lnTo>
                    <a:lnTo>
                      <a:pt x="1577" y="12201"/>
                    </a:lnTo>
                    <a:lnTo>
                      <a:pt x="1596" y="12209"/>
                    </a:lnTo>
                    <a:lnTo>
                      <a:pt x="1617" y="12215"/>
                    </a:lnTo>
                    <a:lnTo>
                      <a:pt x="1638" y="12220"/>
                    </a:lnTo>
                    <a:lnTo>
                      <a:pt x="1677" y="12210"/>
                    </a:lnTo>
                    <a:lnTo>
                      <a:pt x="1718" y="12195"/>
                    </a:lnTo>
                    <a:lnTo>
                      <a:pt x="1754" y="12171"/>
                    </a:lnTo>
                    <a:lnTo>
                      <a:pt x="1787" y="12145"/>
                    </a:lnTo>
                    <a:lnTo>
                      <a:pt x="1817" y="12113"/>
                    </a:lnTo>
                    <a:lnTo>
                      <a:pt x="1842" y="12079"/>
                    </a:lnTo>
                    <a:lnTo>
                      <a:pt x="1863" y="12042"/>
                    </a:lnTo>
                    <a:lnTo>
                      <a:pt x="1879" y="12006"/>
                    </a:lnTo>
                    <a:lnTo>
                      <a:pt x="1952" y="11991"/>
                    </a:lnTo>
                    <a:lnTo>
                      <a:pt x="2006" y="11957"/>
                    </a:lnTo>
                    <a:lnTo>
                      <a:pt x="2047" y="11908"/>
                    </a:lnTo>
                    <a:lnTo>
                      <a:pt x="2080" y="11851"/>
                    </a:lnTo>
                    <a:lnTo>
                      <a:pt x="2110" y="11789"/>
                    </a:lnTo>
                    <a:lnTo>
                      <a:pt x="2141" y="11730"/>
                    </a:lnTo>
                    <a:lnTo>
                      <a:pt x="2180" y="11677"/>
                    </a:lnTo>
                    <a:lnTo>
                      <a:pt x="2232" y="11639"/>
                    </a:lnTo>
                    <a:lnTo>
                      <a:pt x="2245" y="11652"/>
                    </a:lnTo>
                    <a:lnTo>
                      <a:pt x="2240" y="11659"/>
                    </a:lnTo>
                    <a:lnTo>
                      <a:pt x="2235" y="11667"/>
                    </a:lnTo>
                    <a:lnTo>
                      <a:pt x="2229" y="11674"/>
                    </a:lnTo>
                    <a:lnTo>
                      <a:pt x="2222" y="11680"/>
                    </a:lnTo>
                    <a:lnTo>
                      <a:pt x="2215" y="11687"/>
                    </a:lnTo>
                    <a:lnTo>
                      <a:pt x="2210" y="11694"/>
                    </a:lnTo>
                    <a:lnTo>
                      <a:pt x="2205" y="11702"/>
                    </a:lnTo>
                    <a:lnTo>
                      <a:pt x="2205" y="11713"/>
                    </a:lnTo>
                    <a:lnTo>
                      <a:pt x="2244" y="11704"/>
                    </a:lnTo>
                    <a:lnTo>
                      <a:pt x="2286" y="11703"/>
                    </a:lnTo>
                    <a:lnTo>
                      <a:pt x="2329" y="11705"/>
                    </a:lnTo>
                    <a:lnTo>
                      <a:pt x="2372" y="11707"/>
                    </a:lnTo>
                    <a:lnTo>
                      <a:pt x="2414" y="11705"/>
                    </a:lnTo>
                    <a:lnTo>
                      <a:pt x="2454" y="11698"/>
                    </a:lnTo>
                    <a:lnTo>
                      <a:pt x="2491" y="11680"/>
                    </a:lnTo>
                    <a:lnTo>
                      <a:pt x="2526" y="11652"/>
                    </a:lnTo>
                    <a:lnTo>
                      <a:pt x="2539" y="11639"/>
                    </a:lnTo>
                    <a:lnTo>
                      <a:pt x="2549" y="11625"/>
                    </a:lnTo>
                    <a:lnTo>
                      <a:pt x="2555" y="11610"/>
                    </a:lnTo>
                    <a:lnTo>
                      <a:pt x="2561" y="11595"/>
                    </a:lnTo>
                    <a:lnTo>
                      <a:pt x="2563" y="11577"/>
                    </a:lnTo>
                    <a:lnTo>
                      <a:pt x="2566" y="11560"/>
                    </a:lnTo>
                    <a:lnTo>
                      <a:pt x="2568" y="11543"/>
                    </a:lnTo>
                    <a:lnTo>
                      <a:pt x="2572" y="11528"/>
                    </a:lnTo>
                    <a:lnTo>
                      <a:pt x="2560" y="11495"/>
                    </a:lnTo>
                    <a:lnTo>
                      <a:pt x="2554" y="11463"/>
                    </a:lnTo>
                    <a:lnTo>
                      <a:pt x="2551" y="11430"/>
                    </a:lnTo>
                    <a:lnTo>
                      <a:pt x="2549" y="11397"/>
                    </a:lnTo>
                    <a:lnTo>
                      <a:pt x="2543" y="11364"/>
                    </a:lnTo>
                    <a:lnTo>
                      <a:pt x="2534" y="11335"/>
                    </a:lnTo>
                    <a:lnTo>
                      <a:pt x="2518" y="11305"/>
                    </a:lnTo>
                    <a:lnTo>
                      <a:pt x="2494" y="11281"/>
                    </a:lnTo>
                    <a:lnTo>
                      <a:pt x="2489" y="11264"/>
                    </a:lnTo>
                    <a:lnTo>
                      <a:pt x="2485" y="11247"/>
                    </a:lnTo>
                    <a:lnTo>
                      <a:pt x="2479" y="11231"/>
                    </a:lnTo>
                    <a:lnTo>
                      <a:pt x="2475" y="11217"/>
                    </a:lnTo>
                    <a:lnTo>
                      <a:pt x="2468" y="11201"/>
                    </a:lnTo>
                    <a:lnTo>
                      <a:pt x="2461" y="11186"/>
                    </a:lnTo>
                    <a:lnTo>
                      <a:pt x="2453" y="11172"/>
                    </a:lnTo>
                    <a:lnTo>
                      <a:pt x="2446" y="11158"/>
                    </a:lnTo>
                    <a:lnTo>
                      <a:pt x="2440" y="11149"/>
                    </a:lnTo>
                    <a:lnTo>
                      <a:pt x="2436" y="11141"/>
                    </a:lnTo>
                    <a:lnTo>
                      <a:pt x="2432" y="11132"/>
                    </a:lnTo>
                    <a:lnTo>
                      <a:pt x="2429" y="11123"/>
                    </a:lnTo>
                    <a:lnTo>
                      <a:pt x="2423" y="11115"/>
                    </a:lnTo>
                    <a:lnTo>
                      <a:pt x="2418" y="11108"/>
                    </a:lnTo>
                    <a:lnTo>
                      <a:pt x="2411" y="11101"/>
                    </a:lnTo>
                    <a:lnTo>
                      <a:pt x="2402" y="11099"/>
                    </a:lnTo>
                    <a:lnTo>
                      <a:pt x="2394" y="11115"/>
                    </a:lnTo>
                    <a:lnTo>
                      <a:pt x="2389" y="11131"/>
                    </a:lnTo>
                    <a:lnTo>
                      <a:pt x="2386" y="11149"/>
                    </a:lnTo>
                    <a:lnTo>
                      <a:pt x="2385" y="11168"/>
                    </a:lnTo>
                    <a:lnTo>
                      <a:pt x="2381" y="11186"/>
                    </a:lnTo>
                    <a:lnTo>
                      <a:pt x="2380" y="11205"/>
                    </a:lnTo>
                    <a:lnTo>
                      <a:pt x="2378" y="11223"/>
                    </a:lnTo>
                    <a:lnTo>
                      <a:pt x="2376" y="11243"/>
                    </a:lnTo>
                    <a:lnTo>
                      <a:pt x="2366" y="11237"/>
                    </a:lnTo>
                    <a:lnTo>
                      <a:pt x="2359" y="11229"/>
                    </a:lnTo>
                    <a:lnTo>
                      <a:pt x="2353" y="11219"/>
                    </a:lnTo>
                    <a:lnTo>
                      <a:pt x="2350" y="11209"/>
                    </a:lnTo>
                    <a:lnTo>
                      <a:pt x="2345" y="11196"/>
                    </a:lnTo>
                    <a:lnTo>
                      <a:pt x="2342" y="11184"/>
                    </a:lnTo>
                    <a:lnTo>
                      <a:pt x="2336" y="11173"/>
                    </a:lnTo>
                    <a:lnTo>
                      <a:pt x="2331" y="11164"/>
                    </a:lnTo>
                    <a:lnTo>
                      <a:pt x="2350" y="11134"/>
                    </a:lnTo>
                    <a:lnTo>
                      <a:pt x="2361" y="11103"/>
                    </a:lnTo>
                    <a:lnTo>
                      <a:pt x="2366" y="11071"/>
                    </a:lnTo>
                    <a:lnTo>
                      <a:pt x="2369" y="11038"/>
                    </a:lnTo>
                    <a:lnTo>
                      <a:pt x="2371" y="11006"/>
                    </a:lnTo>
                    <a:lnTo>
                      <a:pt x="2379" y="10975"/>
                    </a:lnTo>
                    <a:lnTo>
                      <a:pt x="2395" y="10946"/>
                    </a:lnTo>
                    <a:lnTo>
                      <a:pt x="2421" y="10922"/>
                    </a:lnTo>
                    <a:lnTo>
                      <a:pt x="2426" y="10854"/>
                    </a:lnTo>
                    <a:lnTo>
                      <a:pt x="2420" y="10791"/>
                    </a:lnTo>
                    <a:lnTo>
                      <a:pt x="2404" y="10730"/>
                    </a:lnTo>
                    <a:lnTo>
                      <a:pt x="2382" y="10673"/>
                    </a:lnTo>
                    <a:lnTo>
                      <a:pt x="2357" y="10616"/>
                    </a:lnTo>
                    <a:lnTo>
                      <a:pt x="2331" y="10559"/>
                    </a:lnTo>
                    <a:lnTo>
                      <a:pt x="2306" y="10500"/>
                    </a:lnTo>
                    <a:lnTo>
                      <a:pt x="2289" y="10442"/>
                    </a:lnTo>
                    <a:lnTo>
                      <a:pt x="2274" y="10265"/>
                    </a:lnTo>
                    <a:lnTo>
                      <a:pt x="2257" y="10087"/>
                    </a:lnTo>
                    <a:lnTo>
                      <a:pt x="2238" y="9910"/>
                    </a:lnTo>
                    <a:lnTo>
                      <a:pt x="2219" y="9732"/>
                    </a:lnTo>
                    <a:lnTo>
                      <a:pt x="2198" y="9554"/>
                    </a:lnTo>
                    <a:lnTo>
                      <a:pt x="2180" y="9375"/>
                    </a:lnTo>
                    <a:lnTo>
                      <a:pt x="2165" y="9197"/>
                    </a:lnTo>
                    <a:lnTo>
                      <a:pt x="2153" y="9019"/>
                    </a:lnTo>
                    <a:lnTo>
                      <a:pt x="2156" y="8785"/>
                    </a:lnTo>
                    <a:lnTo>
                      <a:pt x="2172" y="8550"/>
                    </a:lnTo>
                    <a:lnTo>
                      <a:pt x="2193" y="8315"/>
                    </a:lnTo>
                    <a:lnTo>
                      <a:pt x="2213" y="8083"/>
                    </a:lnTo>
                    <a:lnTo>
                      <a:pt x="2224" y="7849"/>
                    </a:lnTo>
                    <a:lnTo>
                      <a:pt x="2222" y="7617"/>
                    </a:lnTo>
                    <a:lnTo>
                      <a:pt x="2198" y="7385"/>
                    </a:lnTo>
                    <a:lnTo>
                      <a:pt x="2149" y="7155"/>
                    </a:lnTo>
                    <a:lnTo>
                      <a:pt x="2116" y="7050"/>
                    </a:lnTo>
                    <a:lnTo>
                      <a:pt x="2100" y="6942"/>
                    </a:lnTo>
                    <a:lnTo>
                      <a:pt x="2094" y="6832"/>
                    </a:lnTo>
                    <a:lnTo>
                      <a:pt x="2100" y="6723"/>
                    </a:lnTo>
                    <a:lnTo>
                      <a:pt x="2111" y="6612"/>
                    </a:lnTo>
                    <a:lnTo>
                      <a:pt x="2125" y="6504"/>
                    </a:lnTo>
                    <a:lnTo>
                      <a:pt x="2142" y="6398"/>
                    </a:lnTo>
                    <a:lnTo>
                      <a:pt x="2159" y="6295"/>
                    </a:lnTo>
                    <a:lnTo>
                      <a:pt x="2156" y="6215"/>
                    </a:lnTo>
                    <a:lnTo>
                      <a:pt x="2155" y="6137"/>
                    </a:lnTo>
                    <a:lnTo>
                      <a:pt x="2151" y="6061"/>
                    </a:lnTo>
                    <a:lnTo>
                      <a:pt x="2147" y="5989"/>
                    </a:lnTo>
                    <a:lnTo>
                      <a:pt x="2137" y="5917"/>
                    </a:lnTo>
                    <a:lnTo>
                      <a:pt x="2123" y="5847"/>
                    </a:lnTo>
                    <a:lnTo>
                      <a:pt x="2102" y="5778"/>
                    </a:lnTo>
                    <a:lnTo>
                      <a:pt x="2075" y="5709"/>
                    </a:lnTo>
                    <a:lnTo>
                      <a:pt x="2062" y="5715"/>
                    </a:lnTo>
                    <a:lnTo>
                      <a:pt x="2053" y="5723"/>
                    </a:lnTo>
                    <a:lnTo>
                      <a:pt x="2046" y="5733"/>
                    </a:lnTo>
                    <a:lnTo>
                      <a:pt x="2042" y="5744"/>
                    </a:lnTo>
                    <a:lnTo>
                      <a:pt x="2037" y="5754"/>
                    </a:lnTo>
                    <a:lnTo>
                      <a:pt x="2032" y="5767"/>
                    </a:lnTo>
                    <a:lnTo>
                      <a:pt x="2028" y="5777"/>
                    </a:lnTo>
                    <a:lnTo>
                      <a:pt x="2023" y="5788"/>
                    </a:lnTo>
                    <a:lnTo>
                      <a:pt x="2015" y="5760"/>
                    </a:lnTo>
                    <a:lnTo>
                      <a:pt x="2018" y="5735"/>
                    </a:lnTo>
                    <a:lnTo>
                      <a:pt x="2025" y="5712"/>
                    </a:lnTo>
                    <a:lnTo>
                      <a:pt x="2037" y="5689"/>
                    </a:lnTo>
                    <a:lnTo>
                      <a:pt x="2047" y="5666"/>
                    </a:lnTo>
                    <a:lnTo>
                      <a:pt x="2052" y="5642"/>
                    </a:lnTo>
                    <a:lnTo>
                      <a:pt x="2050" y="5617"/>
                    </a:lnTo>
                    <a:lnTo>
                      <a:pt x="2038" y="5593"/>
                    </a:lnTo>
                    <a:lnTo>
                      <a:pt x="2044" y="5527"/>
                    </a:lnTo>
                    <a:lnTo>
                      <a:pt x="2044" y="5465"/>
                    </a:lnTo>
                    <a:lnTo>
                      <a:pt x="2041" y="5402"/>
                    </a:lnTo>
                    <a:lnTo>
                      <a:pt x="2036" y="5341"/>
                    </a:lnTo>
                    <a:lnTo>
                      <a:pt x="2029" y="5278"/>
                    </a:lnTo>
                    <a:lnTo>
                      <a:pt x="2024" y="5215"/>
                    </a:lnTo>
                    <a:lnTo>
                      <a:pt x="2023" y="5152"/>
                    </a:lnTo>
                    <a:lnTo>
                      <a:pt x="2029" y="5090"/>
                    </a:lnTo>
                    <a:lnTo>
                      <a:pt x="2042" y="5118"/>
                    </a:lnTo>
                    <a:lnTo>
                      <a:pt x="2061" y="5092"/>
                    </a:lnTo>
                    <a:lnTo>
                      <a:pt x="2071" y="5065"/>
                    </a:lnTo>
                    <a:lnTo>
                      <a:pt x="2074" y="5036"/>
                    </a:lnTo>
                    <a:lnTo>
                      <a:pt x="2071" y="5006"/>
                    </a:lnTo>
                    <a:lnTo>
                      <a:pt x="2064" y="4975"/>
                    </a:lnTo>
                    <a:lnTo>
                      <a:pt x="2056" y="4945"/>
                    </a:lnTo>
                    <a:lnTo>
                      <a:pt x="2047" y="4914"/>
                    </a:lnTo>
                    <a:lnTo>
                      <a:pt x="2042" y="4889"/>
                    </a:lnTo>
                    <a:lnTo>
                      <a:pt x="2023" y="4810"/>
                    </a:lnTo>
                    <a:lnTo>
                      <a:pt x="2015" y="4511"/>
                    </a:lnTo>
                    <a:lnTo>
                      <a:pt x="2012" y="4213"/>
                    </a:lnTo>
                    <a:lnTo>
                      <a:pt x="2010" y="3913"/>
                    </a:lnTo>
                    <a:lnTo>
                      <a:pt x="2009" y="3616"/>
                    </a:lnTo>
                    <a:lnTo>
                      <a:pt x="2005" y="3319"/>
                    </a:lnTo>
                    <a:lnTo>
                      <a:pt x="2002" y="3024"/>
                    </a:lnTo>
                    <a:lnTo>
                      <a:pt x="1995" y="2729"/>
                    </a:lnTo>
                    <a:lnTo>
                      <a:pt x="1985" y="2440"/>
                    </a:lnTo>
                    <a:lnTo>
                      <a:pt x="2004" y="2418"/>
                    </a:lnTo>
                    <a:lnTo>
                      <a:pt x="2019" y="2440"/>
                    </a:lnTo>
                    <a:lnTo>
                      <a:pt x="2020" y="2588"/>
                    </a:lnTo>
                    <a:lnTo>
                      <a:pt x="2022" y="2736"/>
                    </a:lnTo>
                    <a:lnTo>
                      <a:pt x="2023" y="2883"/>
                    </a:lnTo>
                    <a:lnTo>
                      <a:pt x="2027" y="3030"/>
                    </a:lnTo>
                    <a:lnTo>
                      <a:pt x="2028" y="3176"/>
                    </a:lnTo>
                    <a:lnTo>
                      <a:pt x="2031" y="3323"/>
                    </a:lnTo>
                    <a:lnTo>
                      <a:pt x="2034" y="3470"/>
                    </a:lnTo>
                    <a:lnTo>
                      <a:pt x="2038" y="3619"/>
                    </a:lnTo>
                    <a:lnTo>
                      <a:pt x="2056" y="3651"/>
                    </a:lnTo>
                    <a:lnTo>
                      <a:pt x="2053" y="3760"/>
                    </a:lnTo>
                    <a:lnTo>
                      <a:pt x="2057" y="3869"/>
                    </a:lnTo>
                    <a:lnTo>
                      <a:pt x="2064" y="3977"/>
                    </a:lnTo>
                    <a:lnTo>
                      <a:pt x="2075" y="4086"/>
                    </a:lnTo>
                    <a:lnTo>
                      <a:pt x="2087" y="4192"/>
                    </a:lnTo>
                    <a:lnTo>
                      <a:pt x="2103" y="4299"/>
                    </a:lnTo>
                    <a:lnTo>
                      <a:pt x="2119" y="4407"/>
                    </a:lnTo>
                    <a:lnTo>
                      <a:pt x="2134" y="4517"/>
                    </a:lnTo>
                    <a:lnTo>
                      <a:pt x="2130" y="4585"/>
                    </a:lnTo>
                    <a:lnTo>
                      <a:pt x="2132" y="4653"/>
                    </a:lnTo>
                    <a:lnTo>
                      <a:pt x="2134" y="4719"/>
                    </a:lnTo>
                    <a:lnTo>
                      <a:pt x="2137" y="4784"/>
                    </a:lnTo>
                    <a:lnTo>
                      <a:pt x="2134" y="4847"/>
                    </a:lnTo>
                    <a:lnTo>
                      <a:pt x="2128" y="4910"/>
                    </a:lnTo>
                    <a:lnTo>
                      <a:pt x="2113" y="4970"/>
                    </a:lnTo>
                    <a:lnTo>
                      <a:pt x="2088" y="5032"/>
                    </a:lnTo>
                    <a:lnTo>
                      <a:pt x="2088" y="5076"/>
                    </a:lnTo>
                    <a:lnTo>
                      <a:pt x="2095" y="5120"/>
                    </a:lnTo>
                    <a:lnTo>
                      <a:pt x="2103" y="5164"/>
                    </a:lnTo>
                    <a:lnTo>
                      <a:pt x="2113" y="5209"/>
                    </a:lnTo>
                    <a:lnTo>
                      <a:pt x="2119" y="5251"/>
                    </a:lnTo>
                    <a:lnTo>
                      <a:pt x="2121" y="5295"/>
                    </a:lnTo>
                    <a:lnTo>
                      <a:pt x="2116" y="5339"/>
                    </a:lnTo>
                    <a:lnTo>
                      <a:pt x="2102" y="5383"/>
                    </a:lnTo>
                    <a:lnTo>
                      <a:pt x="2112" y="5394"/>
                    </a:lnTo>
                    <a:lnTo>
                      <a:pt x="2115" y="5406"/>
                    </a:lnTo>
                    <a:lnTo>
                      <a:pt x="2113" y="5417"/>
                    </a:lnTo>
                    <a:lnTo>
                      <a:pt x="2108" y="5430"/>
                    </a:lnTo>
                    <a:lnTo>
                      <a:pt x="2103" y="5441"/>
                    </a:lnTo>
                    <a:lnTo>
                      <a:pt x="2101" y="5452"/>
                    </a:lnTo>
                    <a:lnTo>
                      <a:pt x="2103" y="5463"/>
                    </a:lnTo>
                    <a:lnTo>
                      <a:pt x="2115" y="5476"/>
                    </a:lnTo>
                    <a:lnTo>
                      <a:pt x="2100" y="5517"/>
                    </a:lnTo>
                    <a:lnTo>
                      <a:pt x="2097" y="5559"/>
                    </a:lnTo>
                    <a:lnTo>
                      <a:pt x="2104" y="5598"/>
                    </a:lnTo>
                    <a:lnTo>
                      <a:pt x="2116" y="5639"/>
                    </a:lnTo>
                    <a:lnTo>
                      <a:pt x="2130" y="5678"/>
                    </a:lnTo>
                    <a:lnTo>
                      <a:pt x="2144" y="5719"/>
                    </a:lnTo>
                    <a:lnTo>
                      <a:pt x="2152" y="5761"/>
                    </a:lnTo>
                    <a:lnTo>
                      <a:pt x="2153" y="5807"/>
                    </a:lnTo>
                    <a:lnTo>
                      <a:pt x="2172" y="5834"/>
                    </a:lnTo>
                    <a:lnTo>
                      <a:pt x="2183" y="5886"/>
                    </a:lnTo>
                    <a:lnTo>
                      <a:pt x="2193" y="5937"/>
                    </a:lnTo>
                    <a:lnTo>
                      <a:pt x="2203" y="5988"/>
                    </a:lnTo>
                    <a:lnTo>
                      <a:pt x="2213" y="6038"/>
                    </a:lnTo>
                    <a:lnTo>
                      <a:pt x="2222" y="6088"/>
                    </a:lnTo>
                    <a:lnTo>
                      <a:pt x="2231" y="6138"/>
                    </a:lnTo>
                    <a:lnTo>
                      <a:pt x="2241" y="6190"/>
                    </a:lnTo>
                    <a:lnTo>
                      <a:pt x="2251" y="6244"/>
                    </a:lnTo>
                    <a:lnTo>
                      <a:pt x="2297" y="6249"/>
                    </a:lnTo>
                    <a:lnTo>
                      <a:pt x="2292" y="6258"/>
                    </a:lnTo>
                    <a:lnTo>
                      <a:pt x="2289" y="6271"/>
                    </a:lnTo>
                    <a:lnTo>
                      <a:pt x="2303" y="6282"/>
                    </a:lnTo>
                    <a:lnTo>
                      <a:pt x="2279" y="6309"/>
                    </a:lnTo>
                    <a:lnTo>
                      <a:pt x="2272" y="6302"/>
                    </a:lnTo>
                    <a:lnTo>
                      <a:pt x="2266" y="6301"/>
                    </a:lnTo>
                    <a:lnTo>
                      <a:pt x="2258" y="6302"/>
                    </a:lnTo>
                    <a:lnTo>
                      <a:pt x="2251" y="6303"/>
                    </a:lnTo>
                    <a:lnTo>
                      <a:pt x="2244" y="6314"/>
                    </a:lnTo>
                    <a:lnTo>
                      <a:pt x="2241" y="6328"/>
                    </a:lnTo>
                    <a:lnTo>
                      <a:pt x="2237" y="6341"/>
                    </a:lnTo>
                    <a:lnTo>
                      <a:pt x="2234" y="6356"/>
                    </a:lnTo>
                    <a:lnTo>
                      <a:pt x="2231" y="6370"/>
                    </a:lnTo>
                    <a:lnTo>
                      <a:pt x="2229" y="6384"/>
                    </a:lnTo>
                    <a:lnTo>
                      <a:pt x="2226" y="6398"/>
                    </a:lnTo>
                    <a:lnTo>
                      <a:pt x="2224" y="6412"/>
                    </a:lnTo>
                    <a:lnTo>
                      <a:pt x="2212" y="6469"/>
                    </a:lnTo>
                    <a:lnTo>
                      <a:pt x="2196" y="6527"/>
                    </a:lnTo>
                    <a:lnTo>
                      <a:pt x="2180" y="6584"/>
                    </a:lnTo>
                    <a:lnTo>
                      <a:pt x="2167" y="6642"/>
                    </a:lnTo>
                    <a:lnTo>
                      <a:pt x="2156" y="6700"/>
                    </a:lnTo>
                    <a:lnTo>
                      <a:pt x="2151" y="6758"/>
                    </a:lnTo>
                    <a:lnTo>
                      <a:pt x="2153" y="6816"/>
                    </a:lnTo>
                    <a:lnTo>
                      <a:pt x="2167" y="6877"/>
                    </a:lnTo>
                    <a:lnTo>
                      <a:pt x="2185" y="6978"/>
                    </a:lnTo>
                    <a:lnTo>
                      <a:pt x="2208" y="7078"/>
                    </a:lnTo>
                    <a:lnTo>
                      <a:pt x="2232" y="7176"/>
                    </a:lnTo>
                    <a:lnTo>
                      <a:pt x="2257" y="7274"/>
                    </a:lnTo>
                    <a:lnTo>
                      <a:pt x="2277" y="7372"/>
                    </a:lnTo>
                    <a:lnTo>
                      <a:pt x="2293" y="7473"/>
                    </a:lnTo>
                    <a:lnTo>
                      <a:pt x="2299" y="7575"/>
                    </a:lnTo>
                    <a:lnTo>
                      <a:pt x="2297" y="7683"/>
                    </a:lnTo>
                    <a:lnTo>
                      <a:pt x="2305" y="7703"/>
                    </a:lnTo>
                    <a:lnTo>
                      <a:pt x="2309" y="7725"/>
                    </a:lnTo>
                    <a:lnTo>
                      <a:pt x="2309" y="7747"/>
                    </a:lnTo>
                    <a:lnTo>
                      <a:pt x="2308" y="7770"/>
                    </a:lnTo>
                    <a:lnTo>
                      <a:pt x="2304" y="7791"/>
                    </a:lnTo>
                    <a:lnTo>
                      <a:pt x="2301" y="7813"/>
                    </a:lnTo>
                    <a:lnTo>
                      <a:pt x="2297" y="7834"/>
                    </a:lnTo>
                    <a:lnTo>
                      <a:pt x="2297" y="7854"/>
                    </a:lnTo>
                    <a:lnTo>
                      <a:pt x="2277" y="8032"/>
                    </a:lnTo>
                    <a:lnTo>
                      <a:pt x="2260" y="8208"/>
                    </a:lnTo>
                    <a:lnTo>
                      <a:pt x="2244" y="8380"/>
                    </a:lnTo>
                    <a:lnTo>
                      <a:pt x="2234" y="8553"/>
                    </a:lnTo>
                    <a:lnTo>
                      <a:pt x="2225" y="8724"/>
                    </a:lnTo>
                    <a:lnTo>
                      <a:pt x="2223" y="8895"/>
                    </a:lnTo>
                    <a:lnTo>
                      <a:pt x="2224" y="9064"/>
                    </a:lnTo>
                    <a:lnTo>
                      <a:pt x="2232" y="9236"/>
                    </a:lnTo>
                    <a:lnTo>
                      <a:pt x="2239" y="9297"/>
                    </a:lnTo>
                    <a:lnTo>
                      <a:pt x="2245" y="9357"/>
                    </a:lnTo>
                    <a:lnTo>
                      <a:pt x="2251" y="9418"/>
                    </a:lnTo>
                    <a:lnTo>
                      <a:pt x="2258" y="9479"/>
                    </a:lnTo>
                    <a:lnTo>
                      <a:pt x="2262" y="9538"/>
                    </a:lnTo>
                    <a:lnTo>
                      <a:pt x="2266" y="9599"/>
                    </a:lnTo>
                    <a:lnTo>
                      <a:pt x="2266" y="9660"/>
                    </a:lnTo>
                    <a:lnTo>
                      <a:pt x="2265" y="9724"/>
                    </a:lnTo>
                    <a:lnTo>
                      <a:pt x="2279" y="9759"/>
                    </a:lnTo>
                    <a:lnTo>
                      <a:pt x="2290" y="9799"/>
                    </a:lnTo>
                    <a:lnTo>
                      <a:pt x="2298" y="9838"/>
                    </a:lnTo>
                    <a:lnTo>
                      <a:pt x="2303" y="9879"/>
                    </a:lnTo>
                    <a:lnTo>
                      <a:pt x="2305" y="9920"/>
                    </a:lnTo>
                    <a:lnTo>
                      <a:pt x="2307" y="9962"/>
                    </a:lnTo>
                    <a:lnTo>
                      <a:pt x="2308" y="10002"/>
                    </a:lnTo>
                    <a:lnTo>
                      <a:pt x="2312" y="10042"/>
                    </a:lnTo>
                    <a:lnTo>
                      <a:pt x="2318" y="10099"/>
                    </a:lnTo>
                    <a:lnTo>
                      <a:pt x="2322" y="10158"/>
                    </a:lnTo>
                    <a:lnTo>
                      <a:pt x="2323" y="10215"/>
                    </a:lnTo>
                    <a:lnTo>
                      <a:pt x="2324" y="10274"/>
                    </a:lnTo>
                    <a:lnTo>
                      <a:pt x="2326" y="10330"/>
                    </a:lnTo>
                    <a:lnTo>
                      <a:pt x="2334" y="10386"/>
                    </a:lnTo>
                    <a:lnTo>
                      <a:pt x="2347" y="10439"/>
                    </a:lnTo>
                    <a:lnTo>
                      <a:pt x="2368" y="10492"/>
                    </a:lnTo>
                    <a:lnTo>
                      <a:pt x="2375" y="10552"/>
                    </a:lnTo>
                    <a:lnTo>
                      <a:pt x="2393" y="10608"/>
                    </a:lnTo>
                    <a:lnTo>
                      <a:pt x="2417" y="10662"/>
                    </a:lnTo>
                    <a:lnTo>
                      <a:pt x="2444" y="10716"/>
                    </a:lnTo>
                    <a:lnTo>
                      <a:pt x="2467" y="10769"/>
                    </a:lnTo>
                    <a:lnTo>
                      <a:pt x="2484" y="10825"/>
                    </a:lnTo>
                    <a:lnTo>
                      <a:pt x="2487" y="10884"/>
                    </a:lnTo>
                    <a:lnTo>
                      <a:pt x="2475" y="10949"/>
                    </a:lnTo>
                    <a:lnTo>
                      <a:pt x="2462" y="10974"/>
                    </a:lnTo>
                    <a:lnTo>
                      <a:pt x="2459" y="10999"/>
                    </a:lnTo>
                    <a:lnTo>
                      <a:pt x="2461" y="11022"/>
                    </a:lnTo>
                    <a:lnTo>
                      <a:pt x="2468" y="11047"/>
                    </a:lnTo>
                    <a:lnTo>
                      <a:pt x="2476" y="11071"/>
                    </a:lnTo>
                    <a:lnTo>
                      <a:pt x="2485" y="11095"/>
                    </a:lnTo>
                    <a:lnTo>
                      <a:pt x="2493" y="11120"/>
                    </a:lnTo>
                    <a:lnTo>
                      <a:pt x="2498" y="11145"/>
                    </a:lnTo>
                    <a:lnTo>
                      <a:pt x="2523" y="11202"/>
                    </a:lnTo>
                    <a:lnTo>
                      <a:pt x="2549" y="11265"/>
                    </a:lnTo>
                    <a:lnTo>
                      <a:pt x="2571" y="11329"/>
                    </a:lnTo>
                    <a:lnTo>
                      <a:pt x="2590" y="11396"/>
                    </a:lnTo>
                    <a:lnTo>
                      <a:pt x="2600" y="11463"/>
                    </a:lnTo>
                    <a:lnTo>
                      <a:pt x="2603" y="11529"/>
                    </a:lnTo>
                    <a:lnTo>
                      <a:pt x="2594" y="11594"/>
                    </a:lnTo>
                    <a:lnTo>
                      <a:pt x="2572" y="11658"/>
                    </a:lnTo>
                    <a:lnTo>
                      <a:pt x="2533" y="11691"/>
                    </a:lnTo>
                    <a:lnTo>
                      <a:pt x="2493" y="11716"/>
                    </a:lnTo>
                    <a:lnTo>
                      <a:pt x="2448" y="11735"/>
                    </a:lnTo>
                    <a:lnTo>
                      <a:pt x="2403" y="11751"/>
                    </a:lnTo>
                    <a:lnTo>
                      <a:pt x="2356" y="11761"/>
                    </a:lnTo>
                    <a:lnTo>
                      <a:pt x="2309" y="11769"/>
                    </a:lnTo>
                    <a:lnTo>
                      <a:pt x="2262" y="11776"/>
                    </a:lnTo>
                    <a:lnTo>
                      <a:pt x="2220" y="11784"/>
                    </a:lnTo>
                    <a:lnTo>
                      <a:pt x="2201" y="11795"/>
                    </a:lnTo>
                    <a:lnTo>
                      <a:pt x="2181" y="11808"/>
                    </a:lnTo>
                    <a:lnTo>
                      <a:pt x="2162" y="11823"/>
                    </a:lnTo>
                    <a:lnTo>
                      <a:pt x="2147" y="11841"/>
                    </a:lnTo>
                    <a:lnTo>
                      <a:pt x="2131" y="11859"/>
                    </a:lnTo>
                    <a:lnTo>
                      <a:pt x="2121" y="11880"/>
                    </a:lnTo>
                    <a:lnTo>
                      <a:pt x="2114" y="11903"/>
                    </a:lnTo>
                    <a:lnTo>
                      <a:pt x="2115" y="11927"/>
                    </a:lnTo>
                    <a:lnTo>
                      <a:pt x="2093" y="11947"/>
                    </a:lnTo>
                    <a:lnTo>
                      <a:pt x="2070" y="11966"/>
                    </a:lnTo>
                    <a:lnTo>
                      <a:pt x="2046" y="11982"/>
                    </a:lnTo>
                    <a:lnTo>
                      <a:pt x="2022" y="11999"/>
                    </a:lnTo>
                    <a:lnTo>
                      <a:pt x="1995" y="12012"/>
                    </a:lnTo>
                    <a:lnTo>
                      <a:pt x="1968" y="12024"/>
                    </a:lnTo>
                    <a:lnTo>
                      <a:pt x="1940" y="12034"/>
                    </a:lnTo>
                    <a:lnTo>
                      <a:pt x="1912" y="12043"/>
                    </a:lnTo>
                    <a:lnTo>
                      <a:pt x="1904" y="12092"/>
                    </a:lnTo>
                    <a:lnTo>
                      <a:pt x="1885" y="12134"/>
                    </a:lnTo>
                    <a:lnTo>
                      <a:pt x="1856" y="12167"/>
                    </a:lnTo>
                    <a:lnTo>
                      <a:pt x="1820" y="12195"/>
                    </a:lnTo>
                    <a:lnTo>
                      <a:pt x="1778" y="12217"/>
                    </a:lnTo>
                    <a:lnTo>
                      <a:pt x="1736" y="12236"/>
                    </a:lnTo>
                    <a:lnTo>
                      <a:pt x="1692" y="12253"/>
                    </a:lnTo>
                    <a:lnTo>
                      <a:pt x="1651" y="12271"/>
                    </a:lnTo>
                    <a:lnTo>
                      <a:pt x="1614" y="12277"/>
                    </a:lnTo>
                    <a:lnTo>
                      <a:pt x="1583" y="12273"/>
                    </a:lnTo>
                    <a:lnTo>
                      <a:pt x="1554" y="12261"/>
                    </a:lnTo>
                    <a:lnTo>
                      <a:pt x="1528" y="12245"/>
                    </a:lnTo>
                    <a:lnTo>
                      <a:pt x="1502" y="12224"/>
                    </a:lnTo>
                    <a:lnTo>
                      <a:pt x="1477" y="12203"/>
                    </a:lnTo>
                    <a:lnTo>
                      <a:pt x="1450" y="12179"/>
                    </a:lnTo>
                    <a:lnTo>
                      <a:pt x="1424" y="12160"/>
                    </a:lnTo>
                    <a:lnTo>
                      <a:pt x="1419" y="12173"/>
                    </a:lnTo>
                    <a:lnTo>
                      <a:pt x="1413" y="12187"/>
                    </a:lnTo>
                    <a:lnTo>
                      <a:pt x="1407" y="12198"/>
                    </a:lnTo>
                    <a:lnTo>
                      <a:pt x="1401" y="12209"/>
                    </a:lnTo>
                    <a:lnTo>
                      <a:pt x="1391" y="12218"/>
                    </a:lnTo>
                    <a:lnTo>
                      <a:pt x="1381" y="12227"/>
                    </a:lnTo>
                    <a:lnTo>
                      <a:pt x="1370" y="12235"/>
                    </a:lnTo>
                    <a:lnTo>
                      <a:pt x="1358" y="12244"/>
                    </a:lnTo>
                    <a:lnTo>
                      <a:pt x="1324" y="12253"/>
                    </a:lnTo>
                    <a:lnTo>
                      <a:pt x="1293" y="12250"/>
                    </a:lnTo>
                    <a:lnTo>
                      <a:pt x="1264" y="12238"/>
                    </a:lnTo>
                    <a:lnTo>
                      <a:pt x="1238" y="12225"/>
                    </a:lnTo>
                    <a:lnTo>
                      <a:pt x="1210" y="12209"/>
                    </a:lnTo>
                    <a:lnTo>
                      <a:pt x="1183" y="12199"/>
                    </a:lnTo>
                    <a:lnTo>
                      <a:pt x="1155" y="12196"/>
                    </a:lnTo>
                    <a:lnTo>
                      <a:pt x="1125" y="12207"/>
                    </a:lnTo>
                    <a:lnTo>
                      <a:pt x="1103" y="12200"/>
                    </a:lnTo>
                    <a:lnTo>
                      <a:pt x="1088" y="12189"/>
                    </a:lnTo>
                    <a:lnTo>
                      <a:pt x="1073" y="12174"/>
                    </a:lnTo>
                    <a:lnTo>
                      <a:pt x="1060" y="12160"/>
                    </a:lnTo>
                    <a:lnTo>
                      <a:pt x="1045" y="12145"/>
                    </a:lnTo>
                    <a:lnTo>
                      <a:pt x="1029" y="12135"/>
                    </a:lnTo>
                    <a:lnTo>
                      <a:pt x="1009" y="12131"/>
                    </a:lnTo>
                    <a:lnTo>
                      <a:pt x="986" y="12136"/>
                    </a:lnTo>
                    <a:lnTo>
                      <a:pt x="956" y="12106"/>
                    </a:lnTo>
                    <a:lnTo>
                      <a:pt x="927" y="12077"/>
                    </a:lnTo>
                    <a:lnTo>
                      <a:pt x="900" y="12046"/>
                    </a:lnTo>
                    <a:lnTo>
                      <a:pt x="878" y="12015"/>
                    </a:lnTo>
                    <a:lnTo>
                      <a:pt x="860" y="11981"/>
                    </a:lnTo>
                    <a:lnTo>
                      <a:pt x="851" y="11945"/>
                    </a:lnTo>
                    <a:lnTo>
                      <a:pt x="852" y="11907"/>
                    </a:lnTo>
                    <a:lnTo>
                      <a:pt x="864" y="11867"/>
                    </a:lnTo>
                    <a:lnTo>
                      <a:pt x="896" y="11803"/>
                    </a:lnTo>
                    <a:lnTo>
                      <a:pt x="942" y="11753"/>
                    </a:lnTo>
                    <a:lnTo>
                      <a:pt x="996" y="11713"/>
                    </a:lnTo>
                    <a:lnTo>
                      <a:pt x="1055" y="11679"/>
                    </a:lnTo>
                    <a:lnTo>
                      <a:pt x="1116" y="11644"/>
                    </a:lnTo>
                    <a:lnTo>
                      <a:pt x="1175" y="11606"/>
                    </a:lnTo>
                    <a:lnTo>
                      <a:pt x="1229" y="11560"/>
                    </a:lnTo>
                    <a:lnTo>
                      <a:pt x="1274" y="11503"/>
                    </a:lnTo>
                    <a:lnTo>
                      <a:pt x="1294" y="11486"/>
                    </a:lnTo>
                    <a:lnTo>
                      <a:pt x="1308" y="11467"/>
                    </a:lnTo>
                    <a:lnTo>
                      <a:pt x="1317" y="11447"/>
                    </a:lnTo>
                    <a:lnTo>
                      <a:pt x="1325" y="11426"/>
                    </a:lnTo>
                    <a:lnTo>
                      <a:pt x="1330" y="11403"/>
                    </a:lnTo>
                    <a:lnTo>
                      <a:pt x="1338" y="11382"/>
                    </a:lnTo>
                    <a:lnTo>
                      <a:pt x="1349" y="11362"/>
                    </a:lnTo>
                    <a:lnTo>
                      <a:pt x="1366" y="11346"/>
                    </a:lnTo>
                    <a:lnTo>
                      <a:pt x="1678" y="10987"/>
                    </a:lnTo>
                    <a:lnTo>
                      <a:pt x="1681" y="10899"/>
                    </a:lnTo>
                    <a:lnTo>
                      <a:pt x="1683" y="10809"/>
                    </a:lnTo>
                    <a:lnTo>
                      <a:pt x="1683" y="10715"/>
                    </a:lnTo>
                    <a:lnTo>
                      <a:pt x="1681" y="10620"/>
                    </a:lnTo>
                    <a:lnTo>
                      <a:pt x="1673" y="10525"/>
                    </a:lnTo>
                    <a:lnTo>
                      <a:pt x="1662" y="10432"/>
                    </a:lnTo>
                    <a:lnTo>
                      <a:pt x="1644" y="10341"/>
                    </a:lnTo>
                    <a:lnTo>
                      <a:pt x="1619" y="10257"/>
                    </a:lnTo>
                    <a:lnTo>
                      <a:pt x="1516" y="9832"/>
                    </a:lnTo>
                    <a:lnTo>
                      <a:pt x="1402" y="9411"/>
                    </a:lnTo>
                    <a:lnTo>
                      <a:pt x="1285" y="8989"/>
                    </a:lnTo>
                    <a:lnTo>
                      <a:pt x="1172" y="8568"/>
                    </a:lnTo>
                    <a:lnTo>
                      <a:pt x="1069" y="8144"/>
                    </a:lnTo>
                    <a:lnTo>
                      <a:pt x="982" y="7716"/>
                    </a:lnTo>
                    <a:lnTo>
                      <a:pt x="919" y="7282"/>
                    </a:lnTo>
                    <a:lnTo>
                      <a:pt x="888" y="6843"/>
                    </a:lnTo>
                    <a:lnTo>
                      <a:pt x="892" y="6739"/>
                    </a:lnTo>
                    <a:lnTo>
                      <a:pt x="898" y="6636"/>
                    </a:lnTo>
                    <a:lnTo>
                      <a:pt x="902" y="6530"/>
                    </a:lnTo>
                    <a:lnTo>
                      <a:pt x="910" y="6426"/>
                    </a:lnTo>
                    <a:lnTo>
                      <a:pt x="917" y="6320"/>
                    </a:lnTo>
                    <a:lnTo>
                      <a:pt x="928" y="6217"/>
                    </a:lnTo>
                    <a:lnTo>
                      <a:pt x="943" y="6115"/>
                    </a:lnTo>
                    <a:lnTo>
                      <a:pt x="962" y="6016"/>
                    </a:lnTo>
                    <a:lnTo>
                      <a:pt x="934" y="5954"/>
                    </a:lnTo>
                    <a:lnTo>
                      <a:pt x="910" y="5893"/>
                    </a:lnTo>
                    <a:lnTo>
                      <a:pt x="890" y="5832"/>
                    </a:lnTo>
                    <a:lnTo>
                      <a:pt x="873" y="5770"/>
                    </a:lnTo>
                    <a:lnTo>
                      <a:pt x="860" y="5706"/>
                    </a:lnTo>
                    <a:lnTo>
                      <a:pt x="852" y="5642"/>
                    </a:lnTo>
                    <a:lnTo>
                      <a:pt x="846" y="5576"/>
                    </a:lnTo>
                    <a:lnTo>
                      <a:pt x="845" y="5508"/>
                    </a:lnTo>
                    <a:lnTo>
                      <a:pt x="847" y="5479"/>
                    </a:lnTo>
                    <a:lnTo>
                      <a:pt x="850" y="5450"/>
                    </a:lnTo>
                    <a:lnTo>
                      <a:pt x="849" y="5420"/>
                    </a:lnTo>
                    <a:lnTo>
                      <a:pt x="847" y="5392"/>
                    </a:lnTo>
                    <a:lnTo>
                      <a:pt x="842" y="5361"/>
                    </a:lnTo>
                    <a:lnTo>
                      <a:pt x="833" y="5334"/>
                    </a:lnTo>
                    <a:lnTo>
                      <a:pt x="818" y="5308"/>
                    </a:lnTo>
                    <a:lnTo>
                      <a:pt x="798" y="5285"/>
                    </a:lnTo>
                    <a:lnTo>
                      <a:pt x="767" y="5207"/>
                    </a:lnTo>
                    <a:lnTo>
                      <a:pt x="735" y="5130"/>
                    </a:lnTo>
                    <a:lnTo>
                      <a:pt x="704" y="5052"/>
                    </a:lnTo>
                    <a:lnTo>
                      <a:pt x="673" y="4975"/>
                    </a:lnTo>
                    <a:lnTo>
                      <a:pt x="644" y="4895"/>
                    </a:lnTo>
                    <a:lnTo>
                      <a:pt x="618" y="4817"/>
                    </a:lnTo>
                    <a:lnTo>
                      <a:pt x="595" y="4736"/>
                    </a:lnTo>
                    <a:lnTo>
                      <a:pt x="576" y="4655"/>
                    </a:lnTo>
                    <a:lnTo>
                      <a:pt x="549" y="4580"/>
                    </a:lnTo>
                    <a:lnTo>
                      <a:pt x="529" y="4503"/>
                    </a:lnTo>
                    <a:lnTo>
                      <a:pt x="511" y="4425"/>
                    </a:lnTo>
                    <a:lnTo>
                      <a:pt x="497" y="4346"/>
                    </a:lnTo>
                    <a:lnTo>
                      <a:pt x="483" y="4266"/>
                    </a:lnTo>
                    <a:lnTo>
                      <a:pt x="468" y="4188"/>
                    </a:lnTo>
                    <a:lnTo>
                      <a:pt x="449" y="4110"/>
                    </a:lnTo>
                    <a:lnTo>
                      <a:pt x="426" y="4036"/>
                    </a:lnTo>
                    <a:lnTo>
                      <a:pt x="417" y="3945"/>
                    </a:lnTo>
                    <a:lnTo>
                      <a:pt x="404" y="3854"/>
                    </a:lnTo>
                    <a:lnTo>
                      <a:pt x="387" y="3763"/>
                    </a:lnTo>
                    <a:lnTo>
                      <a:pt x="370" y="3673"/>
                    </a:lnTo>
                    <a:lnTo>
                      <a:pt x="352" y="3579"/>
                    </a:lnTo>
                    <a:lnTo>
                      <a:pt x="339" y="3486"/>
                    </a:lnTo>
                    <a:lnTo>
                      <a:pt x="330" y="3392"/>
                    </a:lnTo>
                    <a:lnTo>
                      <a:pt x="329" y="3298"/>
                    </a:lnTo>
                    <a:lnTo>
                      <a:pt x="315" y="3273"/>
                    </a:lnTo>
                    <a:lnTo>
                      <a:pt x="313" y="3011"/>
                    </a:lnTo>
                    <a:lnTo>
                      <a:pt x="285" y="2759"/>
                    </a:lnTo>
                    <a:lnTo>
                      <a:pt x="239" y="2512"/>
                    </a:lnTo>
                    <a:lnTo>
                      <a:pt x="184" y="2269"/>
                    </a:lnTo>
                    <a:lnTo>
                      <a:pt x="124" y="2026"/>
                    </a:lnTo>
                    <a:lnTo>
                      <a:pt x="72" y="1785"/>
                    </a:lnTo>
                    <a:lnTo>
                      <a:pt x="30" y="1540"/>
                    </a:lnTo>
                    <a:lnTo>
                      <a:pt x="9" y="1291"/>
                    </a:lnTo>
                    <a:lnTo>
                      <a:pt x="0" y="1169"/>
                    </a:lnTo>
                    <a:lnTo>
                      <a:pt x="5" y="1053"/>
                    </a:lnTo>
                    <a:lnTo>
                      <a:pt x="21" y="941"/>
                    </a:lnTo>
                    <a:lnTo>
                      <a:pt x="43" y="832"/>
                    </a:lnTo>
                    <a:lnTo>
                      <a:pt x="70" y="724"/>
                    </a:lnTo>
                    <a:lnTo>
                      <a:pt x="101" y="618"/>
                    </a:lnTo>
                    <a:lnTo>
                      <a:pt x="131" y="512"/>
                    </a:lnTo>
                    <a:lnTo>
                      <a:pt x="160" y="406"/>
                    </a:lnTo>
                    <a:lnTo>
                      <a:pt x="186" y="358"/>
                    </a:lnTo>
                    <a:lnTo>
                      <a:pt x="210" y="309"/>
                    </a:lnTo>
                    <a:lnTo>
                      <a:pt x="230" y="258"/>
                    </a:lnTo>
                    <a:lnTo>
                      <a:pt x="248" y="208"/>
                    </a:lnTo>
                    <a:lnTo>
                      <a:pt x="264" y="155"/>
                    </a:lnTo>
                    <a:lnTo>
                      <a:pt x="279" y="103"/>
                    </a:lnTo>
                    <a:lnTo>
                      <a:pt x="296" y="51"/>
                    </a:lnTo>
                    <a:lnTo>
                      <a:pt x="315" y="1"/>
                    </a:lnTo>
                    <a:lnTo>
                      <a:pt x="329" y="0"/>
                    </a:lnTo>
                    <a:lnTo>
                      <a:pt x="341" y="3"/>
                    </a:lnTo>
                    <a:lnTo>
                      <a:pt x="351" y="10"/>
                    </a:lnTo>
                    <a:lnTo>
                      <a:pt x="361" y="21"/>
                    </a:lnTo>
                    <a:lnTo>
                      <a:pt x="368" y="31"/>
                    </a:lnTo>
                    <a:lnTo>
                      <a:pt x="375" y="44"/>
                    </a:lnTo>
                    <a:lnTo>
                      <a:pt x="381" y="55"/>
                    </a:lnTo>
                    <a:lnTo>
                      <a:pt x="389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3" name="Freeform 93"/>
              <p:cNvSpPr>
                <a:spLocks/>
              </p:cNvSpPr>
              <p:nvPr/>
            </p:nvSpPr>
            <p:spPr bwMode="auto">
              <a:xfrm>
                <a:off x="5046" y="2328"/>
                <a:ext cx="2" cy="7"/>
              </a:xfrm>
              <a:custGeom>
                <a:avLst/>
                <a:gdLst>
                  <a:gd name="T0" fmla="*/ 0 w 13"/>
                  <a:gd name="T1" fmla="*/ 0 h 32"/>
                  <a:gd name="T2" fmla="*/ 0 w 13"/>
                  <a:gd name="T3" fmla="*/ 0 h 32"/>
                  <a:gd name="T4" fmla="*/ 0 w 13"/>
                  <a:gd name="T5" fmla="*/ 0 h 32"/>
                  <a:gd name="T6" fmla="*/ 0 w 13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9" y="32"/>
                    </a:moveTo>
                    <a:lnTo>
                      <a:pt x="0" y="0"/>
                    </a:lnTo>
                    <a:lnTo>
                      <a:pt x="13" y="13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4" name="Freeform 94"/>
              <p:cNvSpPr>
                <a:spLocks/>
              </p:cNvSpPr>
              <p:nvPr/>
            </p:nvSpPr>
            <p:spPr bwMode="auto">
              <a:xfrm>
                <a:off x="4843" y="2410"/>
                <a:ext cx="61" cy="262"/>
              </a:xfrm>
              <a:custGeom>
                <a:avLst/>
                <a:gdLst>
                  <a:gd name="T0" fmla="*/ 0 w 293"/>
                  <a:gd name="T1" fmla="*/ 1 h 1415"/>
                  <a:gd name="T2" fmla="*/ 0 w 293"/>
                  <a:gd name="T3" fmla="*/ 2 h 1415"/>
                  <a:gd name="T4" fmla="*/ 0 w 293"/>
                  <a:gd name="T5" fmla="*/ 2 h 1415"/>
                  <a:gd name="T6" fmla="*/ 0 w 293"/>
                  <a:gd name="T7" fmla="*/ 2 h 1415"/>
                  <a:gd name="T8" fmla="*/ 0 w 293"/>
                  <a:gd name="T9" fmla="*/ 2 h 1415"/>
                  <a:gd name="T10" fmla="*/ 0 w 293"/>
                  <a:gd name="T11" fmla="*/ 2 h 1415"/>
                  <a:gd name="T12" fmla="*/ 0 w 293"/>
                  <a:gd name="T13" fmla="*/ 2 h 1415"/>
                  <a:gd name="T14" fmla="*/ 0 w 293"/>
                  <a:gd name="T15" fmla="*/ 2 h 1415"/>
                  <a:gd name="T16" fmla="*/ 1 w 293"/>
                  <a:gd name="T17" fmla="*/ 2 h 1415"/>
                  <a:gd name="T18" fmla="*/ 1 w 293"/>
                  <a:gd name="T19" fmla="*/ 2 h 1415"/>
                  <a:gd name="T20" fmla="*/ 0 w 293"/>
                  <a:gd name="T21" fmla="*/ 2 h 1415"/>
                  <a:gd name="T22" fmla="*/ 0 w 293"/>
                  <a:gd name="T23" fmla="*/ 2 h 1415"/>
                  <a:gd name="T24" fmla="*/ 0 w 293"/>
                  <a:gd name="T25" fmla="*/ 2 h 1415"/>
                  <a:gd name="T26" fmla="*/ 0 w 293"/>
                  <a:gd name="T27" fmla="*/ 2 h 1415"/>
                  <a:gd name="T28" fmla="*/ 0 w 293"/>
                  <a:gd name="T29" fmla="*/ 1 h 1415"/>
                  <a:gd name="T30" fmla="*/ 0 w 293"/>
                  <a:gd name="T31" fmla="*/ 1 h 1415"/>
                  <a:gd name="T32" fmla="*/ 0 w 293"/>
                  <a:gd name="T33" fmla="*/ 1 h 1415"/>
                  <a:gd name="T34" fmla="*/ 0 w 293"/>
                  <a:gd name="T35" fmla="*/ 1 h 1415"/>
                  <a:gd name="T36" fmla="*/ 0 w 293"/>
                  <a:gd name="T37" fmla="*/ 1 h 1415"/>
                  <a:gd name="T38" fmla="*/ 0 w 293"/>
                  <a:gd name="T39" fmla="*/ 1 h 1415"/>
                  <a:gd name="T40" fmla="*/ 0 w 293"/>
                  <a:gd name="T41" fmla="*/ 1 h 1415"/>
                  <a:gd name="T42" fmla="*/ 0 w 293"/>
                  <a:gd name="T43" fmla="*/ 1 h 1415"/>
                  <a:gd name="T44" fmla="*/ 0 w 293"/>
                  <a:gd name="T45" fmla="*/ 1 h 1415"/>
                  <a:gd name="T46" fmla="*/ 0 w 293"/>
                  <a:gd name="T47" fmla="*/ 0 h 1415"/>
                  <a:gd name="T48" fmla="*/ 0 w 293"/>
                  <a:gd name="T49" fmla="*/ 0 h 1415"/>
                  <a:gd name="T50" fmla="*/ 0 w 293"/>
                  <a:gd name="T51" fmla="*/ 0 h 1415"/>
                  <a:gd name="T52" fmla="*/ 0 w 293"/>
                  <a:gd name="T53" fmla="*/ 0 h 1415"/>
                  <a:gd name="T54" fmla="*/ 0 w 293"/>
                  <a:gd name="T55" fmla="*/ 0 h 1415"/>
                  <a:gd name="T56" fmla="*/ 0 w 293"/>
                  <a:gd name="T57" fmla="*/ 0 h 1415"/>
                  <a:gd name="T58" fmla="*/ 0 w 293"/>
                  <a:gd name="T59" fmla="*/ 1 h 1415"/>
                  <a:gd name="T60" fmla="*/ 0 w 293"/>
                  <a:gd name="T61" fmla="*/ 1 h 1415"/>
                  <a:gd name="T62" fmla="*/ 0 w 293"/>
                  <a:gd name="T63" fmla="*/ 1 h 1415"/>
                  <a:gd name="T64" fmla="*/ 0 w 293"/>
                  <a:gd name="T65" fmla="*/ 1 h 1415"/>
                  <a:gd name="T66" fmla="*/ 0 w 293"/>
                  <a:gd name="T67" fmla="*/ 1 h 1415"/>
                  <a:gd name="T68" fmla="*/ 0 w 293"/>
                  <a:gd name="T69" fmla="*/ 1 h 141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3" h="1415">
                    <a:moveTo>
                      <a:pt x="149" y="1080"/>
                    </a:moveTo>
                    <a:lnTo>
                      <a:pt x="247" y="1360"/>
                    </a:lnTo>
                    <a:lnTo>
                      <a:pt x="252" y="1367"/>
                    </a:lnTo>
                    <a:lnTo>
                      <a:pt x="258" y="1373"/>
                    </a:lnTo>
                    <a:lnTo>
                      <a:pt x="265" y="1379"/>
                    </a:lnTo>
                    <a:lnTo>
                      <a:pt x="274" y="1385"/>
                    </a:lnTo>
                    <a:lnTo>
                      <a:pt x="280" y="1389"/>
                    </a:lnTo>
                    <a:lnTo>
                      <a:pt x="286" y="1396"/>
                    </a:lnTo>
                    <a:lnTo>
                      <a:pt x="291" y="1404"/>
                    </a:lnTo>
                    <a:lnTo>
                      <a:pt x="293" y="1415"/>
                    </a:lnTo>
                    <a:lnTo>
                      <a:pt x="265" y="1406"/>
                    </a:lnTo>
                    <a:lnTo>
                      <a:pt x="244" y="1390"/>
                    </a:lnTo>
                    <a:lnTo>
                      <a:pt x="227" y="1368"/>
                    </a:lnTo>
                    <a:lnTo>
                      <a:pt x="215" y="1342"/>
                    </a:lnTo>
                    <a:lnTo>
                      <a:pt x="203" y="1313"/>
                    </a:lnTo>
                    <a:lnTo>
                      <a:pt x="193" y="1284"/>
                    </a:lnTo>
                    <a:lnTo>
                      <a:pt x="181" y="1254"/>
                    </a:lnTo>
                    <a:lnTo>
                      <a:pt x="169" y="1230"/>
                    </a:lnTo>
                    <a:lnTo>
                      <a:pt x="112" y="1086"/>
                    </a:lnTo>
                    <a:lnTo>
                      <a:pt x="78" y="939"/>
                    </a:lnTo>
                    <a:lnTo>
                      <a:pt x="60" y="786"/>
                    </a:lnTo>
                    <a:lnTo>
                      <a:pt x="52" y="631"/>
                    </a:lnTo>
                    <a:lnTo>
                      <a:pt x="46" y="474"/>
                    </a:lnTo>
                    <a:lnTo>
                      <a:pt x="41" y="318"/>
                    </a:lnTo>
                    <a:lnTo>
                      <a:pt x="26" y="164"/>
                    </a:lnTo>
                    <a:lnTo>
                      <a:pt x="0" y="14"/>
                    </a:lnTo>
                    <a:lnTo>
                      <a:pt x="19" y="0"/>
                    </a:lnTo>
                    <a:lnTo>
                      <a:pt x="48" y="130"/>
                    </a:lnTo>
                    <a:lnTo>
                      <a:pt x="72" y="265"/>
                    </a:lnTo>
                    <a:lnTo>
                      <a:pt x="89" y="401"/>
                    </a:lnTo>
                    <a:lnTo>
                      <a:pt x="102" y="538"/>
                    </a:lnTo>
                    <a:lnTo>
                      <a:pt x="112" y="675"/>
                    </a:lnTo>
                    <a:lnTo>
                      <a:pt x="123" y="812"/>
                    </a:lnTo>
                    <a:lnTo>
                      <a:pt x="134" y="947"/>
                    </a:lnTo>
                    <a:lnTo>
                      <a:pt x="149" y="10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5" name="Freeform 95"/>
              <p:cNvSpPr>
                <a:spLocks/>
              </p:cNvSpPr>
              <p:nvPr/>
            </p:nvSpPr>
            <p:spPr bwMode="auto">
              <a:xfrm>
                <a:off x="4987" y="2465"/>
                <a:ext cx="52" cy="187"/>
              </a:xfrm>
              <a:custGeom>
                <a:avLst/>
                <a:gdLst>
                  <a:gd name="T0" fmla="*/ 0 w 252"/>
                  <a:gd name="T1" fmla="*/ 0 h 1015"/>
                  <a:gd name="T2" fmla="*/ 0 w 252"/>
                  <a:gd name="T3" fmla="*/ 0 h 1015"/>
                  <a:gd name="T4" fmla="*/ 0 w 252"/>
                  <a:gd name="T5" fmla="*/ 0 h 1015"/>
                  <a:gd name="T6" fmla="*/ 0 w 252"/>
                  <a:gd name="T7" fmla="*/ 1 h 1015"/>
                  <a:gd name="T8" fmla="*/ 0 w 252"/>
                  <a:gd name="T9" fmla="*/ 1 h 1015"/>
                  <a:gd name="T10" fmla="*/ 0 w 252"/>
                  <a:gd name="T11" fmla="*/ 1 h 1015"/>
                  <a:gd name="T12" fmla="*/ 0 w 252"/>
                  <a:gd name="T13" fmla="*/ 1 h 1015"/>
                  <a:gd name="T14" fmla="*/ 0 w 252"/>
                  <a:gd name="T15" fmla="*/ 1 h 1015"/>
                  <a:gd name="T16" fmla="*/ 0 w 252"/>
                  <a:gd name="T17" fmla="*/ 1 h 1015"/>
                  <a:gd name="T18" fmla="*/ 0 w 252"/>
                  <a:gd name="T19" fmla="*/ 1 h 1015"/>
                  <a:gd name="T20" fmla="*/ 0 w 252"/>
                  <a:gd name="T21" fmla="*/ 1 h 1015"/>
                  <a:gd name="T22" fmla="*/ 0 w 252"/>
                  <a:gd name="T23" fmla="*/ 1 h 1015"/>
                  <a:gd name="T24" fmla="*/ 0 w 252"/>
                  <a:gd name="T25" fmla="*/ 1 h 1015"/>
                  <a:gd name="T26" fmla="*/ 0 w 252"/>
                  <a:gd name="T27" fmla="*/ 1 h 1015"/>
                  <a:gd name="T28" fmla="*/ 0 w 252"/>
                  <a:gd name="T29" fmla="*/ 1 h 1015"/>
                  <a:gd name="T30" fmla="*/ 0 w 252"/>
                  <a:gd name="T31" fmla="*/ 1 h 1015"/>
                  <a:gd name="T32" fmla="*/ 0 w 252"/>
                  <a:gd name="T33" fmla="*/ 1 h 1015"/>
                  <a:gd name="T34" fmla="*/ 0 w 252"/>
                  <a:gd name="T35" fmla="*/ 1 h 1015"/>
                  <a:gd name="T36" fmla="*/ 0 w 252"/>
                  <a:gd name="T37" fmla="*/ 1 h 1015"/>
                  <a:gd name="T38" fmla="*/ 0 w 252"/>
                  <a:gd name="T39" fmla="*/ 1 h 1015"/>
                  <a:gd name="T40" fmla="*/ 0 w 252"/>
                  <a:gd name="T41" fmla="*/ 1 h 1015"/>
                  <a:gd name="T42" fmla="*/ 0 w 252"/>
                  <a:gd name="T43" fmla="*/ 1 h 1015"/>
                  <a:gd name="T44" fmla="*/ 0 w 252"/>
                  <a:gd name="T45" fmla="*/ 1 h 1015"/>
                  <a:gd name="T46" fmla="*/ 0 w 252"/>
                  <a:gd name="T47" fmla="*/ 1 h 1015"/>
                  <a:gd name="T48" fmla="*/ 0 w 252"/>
                  <a:gd name="T49" fmla="*/ 1 h 1015"/>
                  <a:gd name="T50" fmla="*/ 0 w 252"/>
                  <a:gd name="T51" fmla="*/ 1 h 1015"/>
                  <a:gd name="T52" fmla="*/ 0 w 252"/>
                  <a:gd name="T53" fmla="*/ 1 h 1015"/>
                  <a:gd name="T54" fmla="*/ 0 w 252"/>
                  <a:gd name="T55" fmla="*/ 1 h 1015"/>
                  <a:gd name="T56" fmla="*/ 0 w 252"/>
                  <a:gd name="T57" fmla="*/ 1 h 1015"/>
                  <a:gd name="T58" fmla="*/ 0 w 252"/>
                  <a:gd name="T59" fmla="*/ 1 h 1015"/>
                  <a:gd name="T60" fmla="*/ 0 w 252"/>
                  <a:gd name="T61" fmla="*/ 1 h 1015"/>
                  <a:gd name="T62" fmla="*/ 0 w 252"/>
                  <a:gd name="T63" fmla="*/ 1 h 1015"/>
                  <a:gd name="T64" fmla="*/ 0 w 252"/>
                  <a:gd name="T65" fmla="*/ 1 h 1015"/>
                  <a:gd name="T66" fmla="*/ 0 w 252"/>
                  <a:gd name="T67" fmla="*/ 1 h 1015"/>
                  <a:gd name="T68" fmla="*/ 0 w 252"/>
                  <a:gd name="T69" fmla="*/ 1 h 1015"/>
                  <a:gd name="T70" fmla="*/ 0 w 252"/>
                  <a:gd name="T71" fmla="*/ 1 h 1015"/>
                  <a:gd name="T72" fmla="*/ 0 w 252"/>
                  <a:gd name="T73" fmla="*/ 1 h 1015"/>
                  <a:gd name="T74" fmla="*/ 0 w 252"/>
                  <a:gd name="T75" fmla="*/ 1 h 1015"/>
                  <a:gd name="T76" fmla="*/ 0 w 252"/>
                  <a:gd name="T77" fmla="*/ 1 h 1015"/>
                  <a:gd name="T78" fmla="*/ 0 w 252"/>
                  <a:gd name="T79" fmla="*/ 1 h 1015"/>
                  <a:gd name="T80" fmla="*/ 0 w 252"/>
                  <a:gd name="T81" fmla="*/ 1 h 1015"/>
                  <a:gd name="T82" fmla="*/ 0 w 252"/>
                  <a:gd name="T83" fmla="*/ 1 h 1015"/>
                  <a:gd name="T84" fmla="*/ 0 w 252"/>
                  <a:gd name="T85" fmla="*/ 1 h 1015"/>
                  <a:gd name="T86" fmla="*/ 0 w 252"/>
                  <a:gd name="T87" fmla="*/ 1 h 1015"/>
                  <a:gd name="T88" fmla="*/ 0 w 252"/>
                  <a:gd name="T89" fmla="*/ 0 h 1015"/>
                  <a:gd name="T90" fmla="*/ 0 w 252"/>
                  <a:gd name="T91" fmla="*/ 0 h 1015"/>
                  <a:gd name="T92" fmla="*/ 0 w 252"/>
                  <a:gd name="T93" fmla="*/ 0 h 1015"/>
                  <a:gd name="T94" fmla="*/ 0 w 252"/>
                  <a:gd name="T95" fmla="*/ 0 h 1015"/>
                  <a:gd name="T96" fmla="*/ 0 w 252"/>
                  <a:gd name="T97" fmla="*/ 0 h 1015"/>
                  <a:gd name="T98" fmla="*/ 0 w 252"/>
                  <a:gd name="T99" fmla="*/ 0 h 1015"/>
                  <a:gd name="T100" fmla="*/ 0 w 252"/>
                  <a:gd name="T101" fmla="*/ 0 h 1015"/>
                  <a:gd name="T102" fmla="*/ 0 w 252"/>
                  <a:gd name="T103" fmla="*/ 0 h 1015"/>
                  <a:gd name="T104" fmla="*/ 0 w 252"/>
                  <a:gd name="T105" fmla="*/ 0 h 1015"/>
                  <a:gd name="T106" fmla="*/ 0 w 252"/>
                  <a:gd name="T107" fmla="*/ 0 h 1015"/>
                  <a:gd name="T108" fmla="*/ 0 w 252"/>
                  <a:gd name="T109" fmla="*/ 0 h 1015"/>
                  <a:gd name="T110" fmla="*/ 0 w 252"/>
                  <a:gd name="T111" fmla="*/ 0 h 1015"/>
                  <a:gd name="T112" fmla="*/ 0 w 252"/>
                  <a:gd name="T113" fmla="*/ 0 h 1015"/>
                  <a:gd name="T114" fmla="*/ 0 w 252"/>
                  <a:gd name="T115" fmla="*/ 0 h 1015"/>
                  <a:gd name="T116" fmla="*/ 0 w 252"/>
                  <a:gd name="T117" fmla="*/ 0 h 10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52" h="1015">
                    <a:moveTo>
                      <a:pt x="189" y="223"/>
                    </a:moveTo>
                    <a:lnTo>
                      <a:pt x="228" y="302"/>
                    </a:lnTo>
                    <a:lnTo>
                      <a:pt x="248" y="390"/>
                    </a:lnTo>
                    <a:lnTo>
                      <a:pt x="252" y="479"/>
                    </a:lnTo>
                    <a:lnTo>
                      <a:pt x="242" y="571"/>
                    </a:lnTo>
                    <a:lnTo>
                      <a:pt x="217" y="660"/>
                    </a:lnTo>
                    <a:lnTo>
                      <a:pt x="184" y="747"/>
                    </a:lnTo>
                    <a:lnTo>
                      <a:pt x="144" y="829"/>
                    </a:lnTo>
                    <a:lnTo>
                      <a:pt x="99" y="904"/>
                    </a:lnTo>
                    <a:lnTo>
                      <a:pt x="87" y="918"/>
                    </a:lnTo>
                    <a:lnTo>
                      <a:pt x="78" y="932"/>
                    </a:lnTo>
                    <a:lnTo>
                      <a:pt x="71" y="946"/>
                    </a:lnTo>
                    <a:lnTo>
                      <a:pt x="64" y="961"/>
                    </a:lnTo>
                    <a:lnTo>
                      <a:pt x="56" y="975"/>
                    </a:lnTo>
                    <a:lnTo>
                      <a:pt x="49" y="989"/>
                    </a:lnTo>
                    <a:lnTo>
                      <a:pt x="39" y="1003"/>
                    </a:lnTo>
                    <a:lnTo>
                      <a:pt x="26" y="1015"/>
                    </a:lnTo>
                    <a:lnTo>
                      <a:pt x="22" y="1009"/>
                    </a:lnTo>
                    <a:lnTo>
                      <a:pt x="17" y="1003"/>
                    </a:lnTo>
                    <a:lnTo>
                      <a:pt x="10" y="995"/>
                    </a:lnTo>
                    <a:lnTo>
                      <a:pt x="6" y="987"/>
                    </a:lnTo>
                    <a:lnTo>
                      <a:pt x="1" y="979"/>
                    </a:lnTo>
                    <a:lnTo>
                      <a:pt x="0" y="971"/>
                    </a:lnTo>
                    <a:lnTo>
                      <a:pt x="4" y="965"/>
                    </a:lnTo>
                    <a:lnTo>
                      <a:pt x="13" y="959"/>
                    </a:lnTo>
                    <a:lnTo>
                      <a:pt x="26" y="945"/>
                    </a:lnTo>
                    <a:lnTo>
                      <a:pt x="41" y="946"/>
                    </a:lnTo>
                    <a:lnTo>
                      <a:pt x="49" y="941"/>
                    </a:lnTo>
                    <a:lnTo>
                      <a:pt x="52" y="933"/>
                    </a:lnTo>
                    <a:lnTo>
                      <a:pt x="53" y="922"/>
                    </a:lnTo>
                    <a:lnTo>
                      <a:pt x="52" y="909"/>
                    </a:lnTo>
                    <a:lnTo>
                      <a:pt x="53" y="895"/>
                    </a:lnTo>
                    <a:lnTo>
                      <a:pt x="56" y="882"/>
                    </a:lnTo>
                    <a:lnTo>
                      <a:pt x="67" y="872"/>
                    </a:lnTo>
                    <a:lnTo>
                      <a:pt x="90" y="842"/>
                    </a:lnTo>
                    <a:lnTo>
                      <a:pt x="108" y="812"/>
                    </a:lnTo>
                    <a:lnTo>
                      <a:pt x="123" y="778"/>
                    </a:lnTo>
                    <a:lnTo>
                      <a:pt x="136" y="746"/>
                    </a:lnTo>
                    <a:lnTo>
                      <a:pt x="147" y="710"/>
                    </a:lnTo>
                    <a:lnTo>
                      <a:pt x="159" y="676"/>
                    </a:lnTo>
                    <a:lnTo>
                      <a:pt x="172" y="642"/>
                    </a:lnTo>
                    <a:lnTo>
                      <a:pt x="189" y="611"/>
                    </a:lnTo>
                    <a:lnTo>
                      <a:pt x="187" y="534"/>
                    </a:lnTo>
                    <a:lnTo>
                      <a:pt x="183" y="457"/>
                    </a:lnTo>
                    <a:lnTo>
                      <a:pt x="177" y="380"/>
                    </a:lnTo>
                    <a:lnTo>
                      <a:pt x="169" y="305"/>
                    </a:lnTo>
                    <a:lnTo>
                      <a:pt x="155" y="228"/>
                    </a:lnTo>
                    <a:lnTo>
                      <a:pt x="138" y="155"/>
                    </a:lnTo>
                    <a:lnTo>
                      <a:pt x="117" y="83"/>
                    </a:lnTo>
                    <a:lnTo>
                      <a:pt x="91" y="14"/>
                    </a:lnTo>
                    <a:lnTo>
                      <a:pt x="105" y="0"/>
                    </a:lnTo>
                    <a:lnTo>
                      <a:pt x="118" y="25"/>
                    </a:lnTo>
                    <a:lnTo>
                      <a:pt x="134" y="51"/>
                    </a:lnTo>
                    <a:lnTo>
                      <a:pt x="147" y="75"/>
                    </a:lnTo>
                    <a:lnTo>
                      <a:pt x="162" y="102"/>
                    </a:lnTo>
                    <a:lnTo>
                      <a:pt x="172" y="129"/>
                    </a:lnTo>
                    <a:lnTo>
                      <a:pt x="181" y="159"/>
                    </a:lnTo>
                    <a:lnTo>
                      <a:pt x="187" y="189"/>
                    </a:lnTo>
                    <a:lnTo>
                      <a:pt x="189" y="2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6" name="Freeform 96"/>
              <p:cNvSpPr>
                <a:spLocks/>
              </p:cNvSpPr>
              <p:nvPr/>
            </p:nvSpPr>
            <p:spPr bwMode="auto">
              <a:xfrm>
                <a:off x="5109" y="2571"/>
                <a:ext cx="5" cy="9"/>
              </a:xfrm>
              <a:custGeom>
                <a:avLst/>
                <a:gdLst>
                  <a:gd name="T0" fmla="*/ 0 w 27"/>
                  <a:gd name="T1" fmla="*/ 0 h 52"/>
                  <a:gd name="T2" fmla="*/ 0 w 27"/>
                  <a:gd name="T3" fmla="*/ 0 h 52"/>
                  <a:gd name="T4" fmla="*/ 0 w 27"/>
                  <a:gd name="T5" fmla="*/ 0 h 52"/>
                  <a:gd name="T6" fmla="*/ 0 w 27"/>
                  <a:gd name="T7" fmla="*/ 0 h 52"/>
                  <a:gd name="T8" fmla="*/ 0 w 27"/>
                  <a:gd name="T9" fmla="*/ 0 h 52"/>
                  <a:gd name="T10" fmla="*/ 0 w 27"/>
                  <a:gd name="T11" fmla="*/ 0 h 52"/>
                  <a:gd name="T12" fmla="*/ 0 w 27"/>
                  <a:gd name="T13" fmla="*/ 0 h 52"/>
                  <a:gd name="T14" fmla="*/ 0 w 27"/>
                  <a:gd name="T15" fmla="*/ 0 h 52"/>
                  <a:gd name="T16" fmla="*/ 0 w 27"/>
                  <a:gd name="T17" fmla="*/ 0 h 52"/>
                  <a:gd name="T18" fmla="*/ 0 w 27"/>
                  <a:gd name="T19" fmla="*/ 0 h 52"/>
                  <a:gd name="T20" fmla="*/ 0 w 27"/>
                  <a:gd name="T21" fmla="*/ 0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52">
                    <a:moveTo>
                      <a:pt x="15" y="52"/>
                    </a:moveTo>
                    <a:lnTo>
                      <a:pt x="0" y="52"/>
                    </a:lnTo>
                    <a:lnTo>
                      <a:pt x="15" y="0"/>
                    </a:lnTo>
                    <a:lnTo>
                      <a:pt x="22" y="4"/>
                    </a:lnTo>
                    <a:lnTo>
                      <a:pt x="26" y="11"/>
                    </a:lnTo>
                    <a:lnTo>
                      <a:pt x="27" y="18"/>
                    </a:lnTo>
                    <a:lnTo>
                      <a:pt x="25" y="25"/>
                    </a:lnTo>
                    <a:lnTo>
                      <a:pt x="22" y="31"/>
                    </a:lnTo>
                    <a:lnTo>
                      <a:pt x="18" y="38"/>
                    </a:lnTo>
                    <a:lnTo>
                      <a:pt x="15" y="45"/>
                    </a:lnTo>
                    <a:lnTo>
                      <a:pt x="15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7" name="Freeform 97"/>
              <p:cNvSpPr>
                <a:spLocks/>
              </p:cNvSpPr>
              <p:nvPr/>
            </p:nvSpPr>
            <p:spPr bwMode="auto">
              <a:xfrm>
                <a:off x="5102" y="2577"/>
                <a:ext cx="8" cy="10"/>
              </a:xfrm>
              <a:custGeom>
                <a:avLst/>
                <a:gdLst>
                  <a:gd name="T0" fmla="*/ 0 w 38"/>
                  <a:gd name="T1" fmla="*/ 0 h 55"/>
                  <a:gd name="T2" fmla="*/ 0 w 38"/>
                  <a:gd name="T3" fmla="*/ 0 h 55"/>
                  <a:gd name="T4" fmla="*/ 0 w 38"/>
                  <a:gd name="T5" fmla="*/ 0 h 55"/>
                  <a:gd name="T6" fmla="*/ 0 w 38"/>
                  <a:gd name="T7" fmla="*/ 0 h 55"/>
                  <a:gd name="T8" fmla="*/ 0 w 38"/>
                  <a:gd name="T9" fmla="*/ 0 h 55"/>
                  <a:gd name="T10" fmla="*/ 0 w 38"/>
                  <a:gd name="T11" fmla="*/ 0 h 55"/>
                  <a:gd name="T12" fmla="*/ 0 w 38"/>
                  <a:gd name="T13" fmla="*/ 0 h 55"/>
                  <a:gd name="T14" fmla="*/ 0 w 38"/>
                  <a:gd name="T15" fmla="*/ 0 h 55"/>
                  <a:gd name="T16" fmla="*/ 0 w 38"/>
                  <a:gd name="T17" fmla="*/ 0 h 55"/>
                  <a:gd name="T18" fmla="*/ 0 w 38"/>
                  <a:gd name="T19" fmla="*/ 0 h 55"/>
                  <a:gd name="T20" fmla="*/ 0 w 38"/>
                  <a:gd name="T21" fmla="*/ 0 h 55"/>
                  <a:gd name="T22" fmla="*/ 0 w 38"/>
                  <a:gd name="T23" fmla="*/ 0 h 55"/>
                  <a:gd name="T24" fmla="*/ 0 w 38"/>
                  <a:gd name="T25" fmla="*/ 0 h 55"/>
                  <a:gd name="T26" fmla="*/ 0 w 38"/>
                  <a:gd name="T27" fmla="*/ 0 h 55"/>
                  <a:gd name="T28" fmla="*/ 0 w 38"/>
                  <a:gd name="T29" fmla="*/ 0 h 55"/>
                  <a:gd name="T30" fmla="*/ 0 w 38"/>
                  <a:gd name="T31" fmla="*/ 0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55">
                    <a:moveTo>
                      <a:pt x="38" y="54"/>
                    </a:moveTo>
                    <a:lnTo>
                      <a:pt x="29" y="55"/>
                    </a:lnTo>
                    <a:lnTo>
                      <a:pt x="20" y="47"/>
                    </a:lnTo>
                    <a:lnTo>
                      <a:pt x="14" y="40"/>
                    </a:lnTo>
                    <a:lnTo>
                      <a:pt x="10" y="35"/>
                    </a:lnTo>
                    <a:lnTo>
                      <a:pt x="4" y="29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5" y="8"/>
                    </a:lnTo>
                    <a:lnTo>
                      <a:pt x="10" y="15"/>
                    </a:lnTo>
                    <a:lnTo>
                      <a:pt x="14" y="19"/>
                    </a:lnTo>
                    <a:lnTo>
                      <a:pt x="19" y="25"/>
                    </a:lnTo>
                    <a:lnTo>
                      <a:pt x="22" y="29"/>
                    </a:lnTo>
                    <a:lnTo>
                      <a:pt x="25" y="36"/>
                    </a:lnTo>
                    <a:lnTo>
                      <a:pt x="30" y="43"/>
                    </a:lnTo>
                    <a:lnTo>
                      <a:pt x="38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8" name="Freeform 98"/>
              <p:cNvSpPr>
                <a:spLocks/>
              </p:cNvSpPr>
              <p:nvPr/>
            </p:nvSpPr>
            <p:spPr bwMode="auto">
              <a:xfrm>
                <a:off x="4819" y="3612"/>
                <a:ext cx="6" cy="8"/>
              </a:xfrm>
              <a:custGeom>
                <a:avLst/>
                <a:gdLst>
                  <a:gd name="T0" fmla="*/ 0 w 29"/>
                  <a:gd name="T1" fmla="*/ 0 h 39"/>
                  <a:gd name="T2" fmla="*/ 0 w 29"/>
                  <a:gd name="T3" fmla="*/ 0 h 39"/>
                  <a:gd name="T4" fmla="*/ 0 w 29"/>
                  <a:gd name="T5" fmla="*/ 0 h 39"/>
                  <a:gd name="T6" fmla="*/ 0 w 29"/>
                  <a:gd name="T7" fmla="*/ 0 h 39"/>
                  <a:gd name="T8" fmla="*/ 0 w 29"/>
                  <a:gd name="T9" fmla="*/ 0 h 39"/>
                  <a:gd name="T10" fmla="*/ 0 w 29"/>
                  <a:gd name="T11" fmla="*/ 0 h 39"/>
                  <a:gd name="T12" fmla="*/ 0 w 29"/>
                  <a:gd name="T13" fmla="*/ 0 h 39"/>
                  <a:gd name="T14" fmla="*/ 0 w 29"/>
                  <a:gd name="T15" fmla="*/ 0 h 39"/>
                  <a:gd name="T16" fmla="*/ 0 w 29"/>
                  <a:gd name="T17" fmla="*/ 0 h 39"/>
                  <a:gd name="T18" fmla="*/ 0 w 29"/>
                  <a:gd name="T19" fmla="*/ 0 h 39"/>
                  <a:gd name="T20" fmla="*/ 0 w 29"/>
                  <a:gd name="T21" fmla="*/ 0 h 39"/>
                  <a:gd name="T22" fmla="*/ 0 w 29"/>
                  <a:gd name="T23" fmla="*/ 0 h 39"/>
                  <a:gd name="T24" fmla="*/ 0 w 29"/>
                  <a:gd name="T25" fmla="*/ 0 h 39"/>
                  <a:gd name="T26" fmla="*/ 0 w 29"/>
                  <a:gd name="T27" fmla="*/ 0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39">
                    <a:moveTo>
                      <a:pt x="29" y="14"/>
                    </a:moveTo>
                    <a:lnTo>
                      <a:pt x="28" y="20"/>
                    </a:lnTo>
                    <a:lnTo>
                      <a:pt x="24" y="28"/>
                    </a:lnTo>
                    <a:lnTo>
                      <a:pt x="20" y="33"/>
                    </a:lnTo>
                    <a:lnTo>
                      <a:pt x="15" y="39"/>
                    </a:lnTo>
                    <a:lnTo>
                      <a:pt x="2" y="39"/>
                    </a:lnTo>
                    <a:lnTo>
                      <a:pt x="0" y="32"/>
                    </a:lnTo>
                    <a:lnTo>
                      <a:pt x="0" y="23"/>
                    </a:lnTo>
                    <a:lnTo>
                      <a:pt x="1" y="14"/>
                    </a:lnTo>
                    <a:lnTo>
                      <a:pt x="5" y="7"/>
                    </a:lnTo>
                    <a:lnTo>
                      <a:pt x="9" y="1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9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9" name="Freeform 99"/>
              <p:cNvSpPr>
                <a:spLocks/>
              </p:cNvSpPr>
              <p:nvPr/>
            </p:nvSpPr>
            <p:spPr bwMode="auto">
              <a:xfrm>
                <a:off x="4942" y="3612"/>
                <a:ext cx="40" cy="23"/>
              </a:xfrm>
              <a:custGeom>
                <a:avLst/>
                <a:gdLst>
                  <a:gd name="T0" fmla="*/ 0 w 190"/>
                  <a:gd name="T1" fmla="*/ 0 h 127"/>
                  <a:gd name="T2" fmla="*/ 0 w 190"/>
                  <a:gd name="T3" fmla="*/ 0 h 127"/>
                  <a:gd name="T4" fmla="*/ 0 w 190"/>
                  <a:gd name="T5" fmla="*/ 0 h 127"/>
                  <a:gd name="T6" fmla="*/ 0 w 190"/>
                  <a:gd name="T7" fmla="*/ 0 h 127"/>
                  <a:gd name="T8" fmla="*/ 0 w 190"/>
                  <a:gd name="T9" fmla="*/ 0 h 127"/>
                  <a:gd name="T10" fmla="*/ 0 w 190"/>
                  <a:gd name="T11" fmla="*/ 0 h 127"/>
                  <a:gd name="T12" fmla="*/ 0 w 190"/>
                  <a:gd name="T13" fmla="*/ 0 h 127"/>
                  <a:gd name="T14" fmla="*/ 0 w 190"/>
                  <a:gd name="T15" fmla="*/ 0 h 127"/>
                  <a:gd name="T16" fmla="*/ 0 w 190"/>
                  <a:gd name="T17" fmla="*/ 0 h 127"/>
                  <a:gd name="T18" fmla="*/ 0 w 190"/>
                  <a:gd name="T19" fmla="*/ 0 h 127"/>
                  <a:gd name="T20" fmla="*/ 0 w 190"/>
                  <a:gd name="T21" fmla="*/ 0 h 127"/>
                  <a:gd name="T22" fmla="*/ 0 w 190"/>
                  <a:gd name="T23" fmla="*/ 0 h 127"/>
                  <a:gd name="T24" fmla="*/ 0 w 190"/>
                  <a:gd name="T25" fmla="*/ 0 h 127"/>
                  <a:gd name="T26" fmla="*/ 0 w 190"/>
                  <a:gd name="T27" fmla="*/ 0 h 127"/>
                  <a:gd name="T28" fmla="*/ 0 w 190"/>
                  <a:gd name="T29" fmla="*/ 0 h 127"/>
                  <a:gd name="T30" fmla="*/ 0 w 190"/>
                  <a:gd name="T31" fmla="*/ 0 h 127"/>
                  <a:gd name="T32" fmla="*/ 0 w 190"/>
                  <a:gd name="T33" fmla="*/ 0 h 127"/>
                  <a:gd name="T34" fmla="*/ 0 w 190"/>
                  <a:gd name="T35" fmla="*/ 0 h 127"/>
                  <a:gd name="T36" fmla="*/ 0 w 190"/>
                  <a:gd name="T37" fmla="*/ 0 h 127"/>
                  <a:gd name="T38" fmla="*/ 0 w 190"/>
                  <a:gd name="T39" fmla="*/ 0 h 127"/>
                  <a:gd name="T40" fmla="*/ 0 w 190"/>
                  <a:gd name="T41" fmla="*/ 0 h 127"/>
                  <a:gd name="T42" fmla="*/ 0 w 190"/>
                  <a:gd name="T43" fmla="*/ 0 h 127"/>
                  <a:gd name="T44" fmla="*/ 0 w 190"/>
                  <a:gd name="T45" fmla="*/ 0 h 127"/>
                  <a:gd name="T46" fmla="*/ 0 w 190"/>
                  <a:gd name="T47" fmla="*/ 0 h 127"/>
                  <a:gd name="T48" fmla="*/ 0 w 190"/>
                  <a:gd name="T49" fmla="*/ 0 h 127"/>
                  <a:gd name="T50" fmla="*/ 0 w 190"/>
                  <a:gd name="T51" fmla="*/ 0 h 1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0" h="127">
                    <a:moveTo>
                      <a:pt x="190" y="55"/>
                    </a:moveTo>
                    <a:lnTo>
                      <a:pt x="190" y="64"/>
                    </a:lnTo>
                    <a:lnTo>
                      <a:pt x="190" y="74"/>
                    </a:lnTo>
                    <a:lnTo>
                      <a:pt x="187" y="83"/>
                    </a:lnTo>
                    <a:lnTo>
                      <a:pt x="185" y="93"/>
                    </a:lnTo>
                    <a:lnTo>
                      <a:pt x="179" y="100"/>
                    </a:lnTo>
                    <a:lnTo>
                      <a:pt x="174" y="108"/>
                    </a:lnTo>
                    <a:lnTo>
                      <a:pt x="166" y="115"/>
                    </a:lnTo>
                    <a:lnTo>
                      <a:pt x="157" y="120"/>
                    </a:lnTo>
                    <a:lnTo>
                      <a:pt x="133" y="127"/>
                    </a:lnTo>
                    <a:lnTo>
                      <a:pt x="112" y="127"/>
                    </a:lnTo>
                    <a:lnTo>
                      <a:pt x="91" y="121"/>
                    </a:lnTo>
                    <a:lnTo>
                      <a:pt x="73" y="113"/>
                    </a:lnTo>
                    <a:lnTo>
                      <a:pt x="53" y="103"/>
                    </a:lnTo>
                    <a:lnTo>
                      <a:pt x="35" y="94"/>
                    </a:lnTo>
                    <a:lnTo>
                      <a:pt x="17" y="89"/>
                    </a:lnTo>
                    <a:lnTo>
                      <a:pt x="0" y="88"/>
                    </a:lnTo>
                    <a:lnTo>
                      <a:pt x="73" y="0"/>
                    </a:lnTo>
                    <a:lnTo>
                      <a:pt x="88" y="3"/>
                    </a:lnTo>
                    <a:lnTo>
                      <a:pt x="105" y="6"/>
                    </a:lnTo>
                    <a:lnTo>
                      <a:pt x="122" y="8"/>
                    </a:lnTo>
                    <a:lnTo>
                      <a:pt x="139" y="11"/>
                    </a:lnTo>
                    <a:lnTo>
                      <a:pt x="155" y="16"/>
                    </a:lnTo>
                    <a:lnTo>
                      <a:pt x="169" y="24"/>
                    </a:lnTo>
                    <a:lnTo>
                      <a:pt x="181" y="36"/>
                    </a:lnTo>
                    <a:lnTo>
                      <a:pt x="19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0" name="Freeform 100"/>
              <p:cNvSpPr>
                <a:spLocks/>
              </p:cNvSpPr>
              <p:nvPr/>
            </p:nvSpPr>
            <p:spPr bwMode="auto">
              <a:xfrm>
                <a:off x="4830" y="3622"/>
                <a:ext cx="10" cy="12"/>
              </a:xfrm>
              <a:custGeom>
                <a:avLst/>
                <a:gdLst>
                  <a:gd name="T0" fmla="*/ 0 w 51"/>
                  <a:gd name="T1" fmla="*/ 0 h 65"/>
                  <a:gd name="T2" fmla="*/ 0 w 51"/>
                  <a:gd name="T3" fmla="*/ 0 h 65"/>
                  <a:gd name="T4" fmla="*/ 0 w 51"/>
                  <a:gd name="T5" fmla="*/ 0 h 65"/>
                  <a:gd name="T6" fmla="*/ 0 w 51"/>
                  <a:gd name="T7" fmla="*/ 0 h 65"/>
                  <a:gd name="T8" fmla="*/ 0 w 51"/>
                  <a:gd name="T9" fmla="*/ 0 h 65"/>
                  <a:gd name="T10" fmla="*/ 0 w 51"/>
                  <a:gd name="T11" fmla="*/ 0 h 65"/>
                  <a:gd name="T12" fmla="*/ 0 w 51"/>
                  <a:gd name="T13" fmla="*/ 0 h 65"/>
                  <a:gd name="T14" fmla="*/ 0 w 51"/>
                  <a:gd name="T15" fmla="*/ 0 h 65"/>
                  <a:gd name="T16" fmla="*/ 0 w 51"/>
                  <a:gd name="T17" fmla="*/ 0 h 65"/>
                  <a:gd name="T18" fmla="*/ 0 w 51"/>
                  <a:gd name="T19" fmla="*/ 0 h 65"/>
                  <a:gd name="T20" fmla="*/ 0 w 51"/>
                  <a:gd name="T21" fmla="*/ 0 h 65"/>
                  <a:gd name="T22" fmla="*/ 0 w 51"/>
                  <a:gd name="T23" fmla="*/ 0 h 65"/>
                  <a:gd name="T24" fmla="*/ 0 w 51"/>
                  <a:gd name="T25" fmla="*/ 0 h 65"/>
                  <a:gd name="T26" fmla="*/ 0 w 51"/>
                  <a:gd name="T27" fmla="*/ 0 h 65"/>
                  <a:gd name="T28" fmla="*/ 0 w 51"/>
                  <a:gd name="T29" fmla="*/ 0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65">
                    <a:moveTo>
                      <a:pt x="51" y="24"/>
                    </a:moveTo>
                    <a:lnTo>
                      <a:pt x="51" y="65"/>
                    </a:lnTo>
                    <a:lnTo>
                      <a:pt x="42" y="65"/>
                    </a:lnTo>
                    <a:lnTo>
                      <a:pt x="35" y="64"/>
                    </a:lnTo>
                    <a:lnTo>
                      <a:pt x="29" y="60"/>
                    </a:lnTo>
                    <a:lnTo>
                      <a:pt x="23" y="55"/>
                    </a:lnTo>
                    <a:lnTo>
                      <a:pt x="16" y="48"/>
                    </a:lnTo>
                    <a:lnTo>
                      <a:pt x="11" y="42"/>
                    </a:lnTo>
                    <a:lnTo>
                      <a:pt x="5" y="36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20" y="1"/>
                    </a:lnTo>
                    <a:lnTo>
                      <a:pt x="32" y="7"/>
                    </a:lnTo>
                    <a:lnTo>
                      <a:pt x="41" y="13"/>
                    </a:lnTo>
                    <a:lnTo>
                      <a:pt x="5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1" name="Freeform 101"/>
              <p:cNvSpPr>
                <a:spLocks/>
              </p:cNvSpPr>
              <p:nvPr/>
            </p:nvSpPr>
            <p:spPr bwMode="auto">
              <a:xfrm>
                <a:off x="4854" y="3628"/>
                <a:ext cx="14" cy="17"/>
              </a:xfrm>
              <a:custGeom>
                <a:avLst/>
                <a:gdLst>
                  <a:gd name="T0" fmla="*/ 0 w 64"/>
                  <a:gd name="T1" fmla="*/ 0 h 88"/>
                  <a:gd name="T2" fmla="*/ 0 w 64"/>
                  <a:gd name="T3" fmla="*/ 0 h 88"/>
                  <a:gd name="T4" fmla="*/ 0 w 64"/>
                  <a:gd name="T5" fmla="*/ 0 h 88"/>
                  <a:gd name="T6" fmla="*/ 0 w 64"/>
                  <a:gd name="T7" fmla="*/ 0 h 88"/>
                  <a:gd name="T8" fmla="*/ 0 w 64"/>
                  <a:gd name="T9" fmla="*/ 0 h 88"/>
                  <a:gd name="T10" fmla="*/ 0 w 64"/>
                  <a:gd name="T11" fmla="*/ 0 h 88"/>
                  <a:gd name="T12" fmla="*/ 0 w 64"/>
                  <a:gd name="T13" fmla="*/ 0 h 88"/>
                  <a:gd name="T14" fmla="*/ 0 w 64"/>
                  <a:gd name="T15" fmla="*/ 0 h 88"/>
                  <a:gd name="T16" fmla="*/ 0 w 64"/>
                  <a:gd name="T17" fmla="*/ 0 h 88"/>
                  <a:gd name="T18" fmla="*/ 0 w 64"/>
                  <a:gd name="T19" fmla="*/ 0 h 88"/>
                  <a:gd name="T20" fmla="*/ 0 w 64"/>
                  <a:gd name="T21" fmla="*/ 0 h 88"/>
                  <a:gd name="T22" fmla="*/ 0 w 64"/>
                  <a:gd name="T23" fmla="*/ 0 h 88"/>
                  <a:gd name="T24" fmla="*/ 0 w 64"/>
                  <a:gd name="T25" fmla="*/ 0 h 88"/>
                  <a:gd name="T26" fmla="*/ 0 w 64"/>
                  <a:gd name="T27" fmla="*/ 0 h 88"/>
                  <a:gd name="T28" fmla="*/ 0 w 64"/>
                  <a:gd name="T29" fmla="*/ 0 h 88"/>
                  <a:gd name="T30" fmla="*/ 0 w 64"/>
                  <a:gd name="T31" fmla="*/ 0 h 88"/>
                  <a:gd name="T32" fmla="*/ 0 w 64"/>
                  <a:gd name="T33" fmla="*/ 0 h 88"/>
                  <a:gd name="T34" fmla="*/ 0 w 64"/>
                  <a:gd name="T35" fmla="*/ 0 h 88"/>
                  <a:gd name="T36" fmla="*/ 0 w 64"/>
                  <a:gd name="T37" fmla="*/ 0 h 88"/>
                  <a:gd name="T38" fmla="*/ 0 w 64"/>
                  <a:gd name="T39" fmla="*/ 0 h 88"/>
                  <a:gd name="T40" fmla="*/ 0 w 64"/>
                  <a:gd name="T41" fmla="*/ 0 h 88"/>
                  <a:gd name="T42" fmla="*/ 0 w 64"/>
                  <a:gd name="T43" fmla="*/ 0 h 88"/>
                  <a:gd name="T44" fmla="*/ 0 w 64"/>
                  <a:gd name="T45" fmla="*/ 0 h 88"/>
                  <a:gd name="T46" fmla="*/ 0 w 64"/>
                  <a:gd name="T47" fmla="*/ 0 h 88"/>
                  <a:gd name="T48" fmla="*/ 0 w 64"/>
                  <a:gd name="T49" fmla="*/ 0 h 88"/>
                  <a:gd name="T50" fmla="*/ 0 w 64"/>
                  <a:gd name="T51" fmla="*/ 0 h 8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88">
                    <a:moveTo>
                      <a:pt x="64" y="39"/>
                    </a:moveTo>
                    <a:lnTo>
                      <a:pt x="63" y="46"/>
                    </a:lnTo>
                    <a:lnTo>
                      <a:pt x="63" y="54"/>
                    </a:lnTo>
                    <a:lnTo>
                      <a:pt x="62" y="62"/>
                    </a:lnTo>
                    <a:lnTo>
                      <a:pt x="62" y="71"/>
                    </a:lnTo>
                    <a:lnTo>
                      <a:pt x="59" y="76"/>
                    </a:lnTo>
                    <a:lnTo>
                      <a:pt x="55" y="82"/>
                    </a:lnTo>
                    <a:lnTo>
                      <a:pt x="49" y="85"/>
                    </a:lnTo>
                    <a:lnTo>
                      <a:pt x="41" y="86"/>
                    </a:lnTo>
                    <a:lnTo>
                      <a:pt x="30" y="88"/>
                    </a:lnTo>
                    <a:lnTo>
                      <a:pt x="23" y="88"/>
                    </a:lnTo>
                    <a:lnTo>
                      <a:pt x="17" y="83"/>
                    </a:lnTo>
                    <a:lnTo>
                      <a:pt x="14" y="79"/>
                    </a:lnTo>
                    <a:lnTo>
                      <a:pt x="11" y="71"/>
                    </a:lnTo>
                    <a:lnTo>
                      <a:pt x="7" y="64"/>
                    </a:lnTo>
                    <a:lnTo>
                      <a:pt x="4" y="57"/>
                    </a:lnTo>
                    <a:lnTo>
                      <a:pt x="0" y="54"/>
                    </a:lnTo>
                    <a:lnTo>
                      <a:pt x="8" y="1"/>
                    </a:lnTo>
                    <a:lnTo>
                      <a:pt x="16" y="0"/>
                    </a:lnTo>
                    <a:lnTo>
                      <a:pt x="25" y="2"/>
                    </a:lnTo>
                    <a:lnTo>
                      <a:pt x="33" y="6"/>
                    </a:lnTo>
                    <a:lnTo>
                      <a:pt x="41" y="11"/>
                    </a:lnTo>
                    <a:lnTo>
                      <a:pt x="48" y="17"/>
                    </a:lnTo>
                    <a:lnTo>
                      <a:pt x="54" y="24"/>
                    </a:lnTo>
                    <a:lnTo>
                      <a:pt x="59" y="31"/>
                    </a:lnTo>
                    <a:lnTo>
                      <a:pt x="64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2" name="Freeform 102"/>
              <p:cNvSpPr>
                <a:spLocks/>
              </p:cNvSpPr>
              <p:nvPr/>
            </p:nvSpPr>
            <p:spPr bwMode="auto">
              <a:xfrm>
                <a:off x="4889" y="3636"/>
                <a:ext cx="16" cy="12"/>
              </a:xfrm>
              <a:custGeom>
                <a:avLst/>
                <a:gdLst>
                  <a:gd name="T0" fmla="*/ 0 w 79"/>
                  <a:gd name="T1" fmla="*/ 0 h 65"/>
                  <a:gd name="T2" fmla="*/ 0 w 79"/>
                  <a:gd name="T3" fmla="*/ 0 h 65"/>
                  <a:gd name="T4" fmla="*/ 0 w 79"/>
                  <a:gd name="T5" fmla="*/ 0 h 65"/>
                  <a:gd name="T6" fmla="*/ 0 w 79"/>
                  <a:gd name="T7" fmla="*/ 0 h 65"/>
                  <a:gd name="T8" fmla="*/ 0 w 79"/>
                  <a:gd name="T9" fmla="*/ 0 h 65"/>
                  <a:gd name="T10" fmla="*/ 0 w 79"/>
                  <a:gd name="T11" fmla="*/ 0 h 65"/>
                  <a:gd name="T12" fmla="*/ 0 w 79"/>
                  <a:gd name="T13" fmla="*/ 0 h 65"/>
                  <a:gd name="T14" fmla="*/ 0 w 79"/>
                  <a:gd name="T15" fmla="*/ 0 h 65"/>
                  <a:gd name="T16" fmla="*/ 0 w 79"/>
                  <a:gd name="T17" fmla="*/ 0 h 65"/>
                  <a:gd name="T18" fmla="*/ 0 w 79"/>
                  <a:gd name="T19" fmla="*/ 0 h 65"/>
                  <a:gd name="T20" fmla="*/ 0 w 79"/>
                  <a:gd name="T21" fmla="*/ 0 h 65"/>
                  <a:gd name="T22" fmla="*/ 0 w 79"/>
                  <a:gd name="T23" fmla="*/ 0 h 65"/>
                  <a:gd name="T24" fmla="*/ 0 w 79"/>
                  <a:gd name="T25" fmla="*/ 0 h 65"/>
                  <a:gd name="T26" fmla="*/ 0 w 79"/>
                  <a:gd name="T27" fmla="*/ 0 h 65"/>
                  <a:gd name="T28" fmla="*/ 0 w 79"/>
                  <a:gd name="T29" fmla="*/ 0 h 65"/>
                  <a:gd name="T30" fmla="*/ 0 w 79"/>
                  <a:gd name="T31" fmla="*/ 0 h 65"/>
                  <a:gd name="T32" fmla="*/ 0 w 79"/>
                  <a:gd name="T33" fmla="*/ 0 h 65"/>
                  <a:gd name="T34" fmla="*/ 0 w 79"/>
                  <a:gd name="T35" fmla="*/ 0 h 65"/>
                  <a:gd name="T36" fmla="*/ 0 w 79"/>
                  <a:gd name="T37" fmla="*/ 0 h 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9" h="65">
                    <a:moveTo>
                      <a:pt x="79" y="15"/>
                    </a:moveTo>
                    <a:lnTo>
                      <a:pt x="78" y="23"/>
                    </a:lnTo>
                    <a:lnTo>
                      <a:pt x="77" y="31"/>
                    </a:lnTo>
                    <a:lnTo>
                      <a:pt x="73" y="38"/>
                    </a:lnTo>
                    <a:lnTo>
                      <a:pt x="71" y="46"/>
                    </a:lnTo>
                    <a:lnTo>
                      <a:pt x="65" y="52"/>
                    </a:lnTo>
                    <a:lnTo>
                      <a:pt x="60" y="58"/>
                    </a:lnTo>
                    <a:lnTo>
                      <a:pt x="53" y="61"/>
                    </a:lnTo>
                    <a:lnTo>
                      <a:pt x="46" y="65"/>
                    </a:lnTo>
                    <a:lnTo>
                      <a:pt x="0" y="6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5" y="0"/>
                    </a:lnTo>
                    <a:lnTo>
                      <a:pt x="65" y="2"/>
                    </a:lnTo>
                    <a:lnTo>
                      <a:pt x="72" y="7"/>
                    </a:lnTo>
                    <a:lnTo>
                      <a:pt x="79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0472" name="Group 160"/>
            <p:cNvGrpSpPr>
              <a:grpSpLocks noChangeAspect="1"/>
            </p:cNvGrpSpPr>
            <p:nvPr/>
          </p:nvGrpSpPr>
          <p:grpSpPr bwMode="auto">
            <a:xfrm>
              <a:off x="3469" y="2248"/>
              <a:ext cx="1255" cy="1410"/>
              <a:chOff x="3469" y="2248"/>
              <a:chExt cx="1255" cy="1410"/>
            </a:xfrm>
          </p:grpSpPr>
          <p:sp>
            <p:nvSpPr>
              <p:cNvPr id="190473" name="AutoShape 159"/>
              <p:cNvSpPr>
                <a:spLocks noChangeAspect="1" noChangeArrowheads="1" noTextEdit="1"/>
              </p:cNvSpPr>
              <p:nvPr/>
            </p:nvSpPr>
            <p:spPr bwMode="auto">
              <a:xfrm>
                <a:off x="3469" y="2248"/>
                <a:ext cx="1255" cy="1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4" name="Freeform 161"/>
              <p:cNvSpPr>
                <a:spLocks noEditPoints="1"/>
              </p:cNvSpPr>
              <p:nvPr/>
            </p:nvSpPr>
            <p:spPr bwMode="auto">
              <a:xfrm>
                <a:off x="3473" y="2251"/>
                <a:ext cx="1251" cy="1404"/>
              </a:xfrm>
              <a:custGeom>
                <a:avLst/>
                <a:gdLst>
                  <a:gd name="T0" fmla="*/ 1197 w 1251"/>
                  <a:gd name="T1" fmla="*/ 1247 h 1404"/>
                  <a:gd name="T2" fmla="*/ 1161 w 1251"/>
                  <a:gd name="T3" fmla="*/ 1089 h 1404"/>
                  <a:gd name="T4" fmla="*/ 1150 w 1251"/>
                  <a:gd name="T5" fmla="*/ 771 h 1404"/>
                  <a:gd name="T6" fmla="*/ 1171 w 1251"/>
                  <a:gd name="T7" fmla="*/ 567 h 1404"/>
                  <a:gd name="T8" fmla="*/ 1190 w 1251"/>
                  <a:gd name="T9" fmla="*/ 495 h 1404"/>
                  <a:gd name="T10" fmla="*/ 1208 w 1251"/>
                  <a:gd name="T11" fmla="*/ 372 h 1404"/>
                  <a:gd name="T12" fmla="*/ 1134 w 1251"/>
                  <a:gd name="T13" fmla="*/ 188 h 1404"/>
                  <a:gd name="T14" fmla="*/ 1066 w 1251"/>
                  <a:gd name="T15" fmla="*/ 269 h 1404"/>
                  <a:gd name="T16" fmla="*/ 1062 w 1251"/>
                  <a:gd name="T17" fmla="*/ 352 h 1404"/>
                  <a:gd name="T18" fmla="*/ 1026 w 1251"/>
                  <a:gd name="T19" fmla="*/ 432 h 1404"/>
                  <a:gd name="T20" fmla="*/ 1017 w 1251"/>
                  <a:gd name="T21" fmla="*/ 510 h 1404"/>
                  <a:gd name="T22" fmla="*/ 940 w 1251"/>
                  <a:gd name="T23" fmla="*/ 573 h 1404"/>
                  <a:gd name="T24" fmla="*/ 898 w 1251"/>
                  <a:gd name="T25" fmla="*/ 343 h 1404"/>
                  <a:gd name="T26" fmla="*/ 868 w 1251"/>
                  <a:gd name="T27" fmla="*/ 231 h 1404"/>
                  <a:gd name="T28" fmla="*/ 901 w 1251"/>
                  <a:gd name="T29" fmla="*/ 161 h 1404"/>
                  <a:gd name="T30" fmla="*/ 854 w 1251"/>
                  <a:gd name="T31" fmla="*/ 175 h 1404"/>
                  <a:gd name="T32" fmla="*/ 801 w 1251"/>
                  <a:gd name="T33" fmla="*/ 154 h 1404"/>
                  <a:gd name="T34" fmla="*/ 775 w 1251"/>
                  <a:gd name="T35" fmla="*/ 108 h 1404"/>
                  <a:gd name="T36" fmla="*/ 777 w 1251"/>
                  <a:gd name="T37" fmla="*/ 37 h 1404"/>
                  <a:gd name="T38" fmla="*/ 707 w 1251"/>
                  <a:gd name="T39" fmla="*/ 41 h 1404"/>
                  <a:gd name="T40" fmla="*/ 668 w 1251"/>
                  <a:gd name="T41" fmla="*/ 18 h 1404"/>
                  <a:gd name="T42" fmla="*/ 499 w 1251"/>
                  <a:gd name="T43" fmla="*/ 41 h 1404"/>
                  <a:gd name="T44" fmla="*/ 426 w 1251"/>
                  <a:gd name="T45" fmla="*/ 103 h 1404"/>
                  <a:gd name="T46" fmla="*/ 391 w 1251"/>
                  <a:gd name="T47" fmla="*/ 191 h 1404"/>
                  <a:gd name="T48" fmla="*/ 405 w 1251"/>
                  <a:gd name="T49" fmla="*/ 305 h 1404"/>
                  <a:gd name="T50" fmla="*/ 430 w 1251"/>
                  <a:gd name="T51" fmla="*/ 406 h 1404"/>
                  <a:gd name="T52" fmla="*/ 366 w 1251"/>
                  <a:gd name="T53" fmla="*/ 485 h 1404"/>
                  <a:gd name="T54" fmla="*/ 335 w 1251"/>
                  <a:gd name="T55" fmla="*/ 572 h 1404"/>
                  <a:gd name="T56" fmla="*/ 358 w 1251"/>
                  <a:gd name="T57" fmla="*/ 610 h 1404"/>
                  <a:gd name="T58" fmla="*/ 432 w 1251"/>
                  <a:gd name="T59" fmla="*/ 563 h 1404"/>
                  <a:gd name="T60" fmla="*/ 395 w 1251"/>
                  <a:gd name="T61" fmla="*/ 653 h 1404"/>
                  <a:gd name="T62" fmla="*/ 495 w 1251"/>
                  <a:gd name="T63" fmla="*/ 780 h 1404"/>
                  <a:gd name="T64" fmla="*/ 587 w 1251"/>
                  <a:gd name="T65" fmla="*/ 835 h 1404"/>
                  <a:gd name="T66" fmla="*/ 654 w 1251"/>
                  <a:gd name="T67" fmla="*/ 892 h 1404"/>
                  <a:gd name="T68" fmla="*/ 403 w 1251"/>
                  <a:gd name="T69" fmla="*/ 1018 h 1404"/>
                  <a:gd name="T70" fmla="*/ 362 w 1251"/>
                  <a:gd name="T71" fmla="*/ 1149 h 1404"/>
                  <a:gd name="T72" fmla="*/ 230 w 1251"/>
                  <a:gd name="T73" fmla="*/ 1182 h 1404"/>
                  <a:gd name="T74" fmla="*/ 34 w 1251"/>
                  <a:gd name="T75" fmla="*/ 1264 h 1404"/>
                  <a:gd name="T76" fmla="*/ 22 w 1251"/>
                  <a:gd name="T77" fmla="*/ 1360 h 1404"/>
                  <a:gd name="T78" fmla="*/ 307 w 1251"/>
                  <a:gd name="T79" fmla="*/ 1300 h 1404"/>
                  <a:gd name="T80" fmla="*/ 406 w 1251"/>
                  <a:gd name="T81" fmla="*/ 1333 h 1404"/>
                  <a:gd name="T82" fmla="*/ 532 w 1251"/>
                  <a:gd name="T83" fmla="*/ 1313 h 1404"/>
                  <a:gd name="T84" fmla="*/ 640 w 1251"/>
                  <a:gd name="T85" fmla="*/ 1225 h 1404"/>
                  <a:gd name="T86" fmla="*/ 590 w 1251"/>
                  <a:gd name="T87" fmla="*/ 1331 h 1404"/>
                  <a:gd name="T88" fmla="*/ 613 w 1251"/>
                  <a:gd name="T89" fmla="*/ 1396 h 1404"/>
                  <a:gd name="T90" fmla="*/ 879 w 1251"/>
                  <a:gd name="T91" fmla="*/ 1401 h 1404"/>
                  <a:gd name="T92" fmla="*/ 935 w 1251"/>
                  <a:gd name="T93" fmla="*/ 1336 h 1404"/>
                  <a:gd name="T94" fmla="*/ 764 w 1251"/>
                  <a:gd name="T95" fmla="*/ 1294 h 1404"/>
                  <a:gd name="T96" fmla="*/ 995 w 1251"/>
                  <a:gd name="T97" fmla="*/ 1284 h 1404"/>
                  <a:gd name="T98" fmla="*/ 1072 w 1251"/>
                  <a:gd name="T99" fmla="*/ 1378 h 1404"/>
                  <a:gd name="T100" fmla="*/ 1184 w 1251"/>
                  <a:gd name="T101" fmla="*/ 1359 h 1404"/>
                  <a:gd name="T102" fmla="*/ 1022 w 1251"/>
                  <a:gd name="T103" fmla="*/ 1159 h 1404"/>
                  <a:gd name="T104" fmla="*/ 1090 w 1251"/>
                  <a:gd name="T105" fmla="*/ 1088 h 1404"/>
                  <a:gd name="T106" fmla="*/ 1076 w 1251"/>
                  <a:gd name="T107" fmla="*/ 927 h 1404"/>
                  <a:gd name="T108" fmla="*/ 1086 w 1251"/>
                  <a:gd name="T109" fmla="*/ 582 h 1404"/>
                  <a:gd name="T110" fmla="*/ 1010 w 1251"/>
                  <a:gd name="T111" fmla="*/ 691 h 1404"/>
                  <a:gd name="T112" fmla="*/ 854 w 1251"/>
                  <a:gd name="T113" fmla="*/ 824 h 1404"/>
                  <a:gd name="T114" fmla="*/ 839 w 1251"/>
                  <a:gd name="T115" fmla="*/ 911 h 1404"/>
                  <a:gd name="T116" fmla="*/ 738 w 1251"/>
                  <a:gd name="T117" fmla="*/ 951 h 1404"/>
                  <a:gd name="T118" fmla="*/ 744 w 1251"/>
                  <a:gd name="T119" fmla="*/ 1038 h 1404"/>
                  <a:gd name="T120" fmla="*/ 819 w 1251"/>
                  <a:gd name="T121" fmla="*/ 1113 h 1404"/>
                  <a:gd name="T122" fmla="*/ 1109 w 1251"/>
                  <a:gd name="T123" fmla="*/ 1210 h 1404"/>
                  <a:gd name="T124" fmla="*/ 1100 w 1251"/>
                  <a:gd name="T125" fmla="*/ 1206 h 14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51" h="1404">
                    <a:moveTo>
                      <a:pt x="1242" y="1376"/>
                    </a:moveTo>
                    <a:lnTo>
                      <a:pt x="1244" y="1376"/>
                    </a:lnTo>
                    <a:lnTo>
                      <a:pt x="1245" y="1376"/>
                    </a:lnTo>
                    <a:lnTo>
                      <a:pt x="1247" y="1376"/>
                    </a:lnTo>
                    <a:lnTo>
                      <a:pt x="1248" y="1374"/>
                    </a:lnTo>
                    <a:lnTo>
                      <a:pt x="1250" y="1373"/>
                    </a:lnTo>
                    <a:lnTo>
                      <a:pt x="1251" y="1371"/>
                    </a:lnTo>
                    <a:lnTo>
                      <a:pt x="1251" y="1370"/>
                    </a:lnTo>
                    <a:lnTo>
                      <a:pt x="1247" y="1361"/>
                    </a:lnTo>
                    <a:lnTo>
                      <a:pt x="1242" y="1353"/>
                    </a:lnTo>
                    <a:lnTo>
                      <a:pt x="1237" y="1346"/>
                    </a:lnTo>
                    <a:lnTo>
                      <a:pt x="1231" y="1337"/>
                    </a:lnTo>
                    <a:lnTo>
                      <a:pt x="1225" y="1330"/>
                    </a:lnTo>
                    <a:lnTo>
                      <a:pt x="1220" y="1323"/>
                    </a:lnTo>
                    <a:lnTo>
                      <a:pt x="1214" y="1316"/>
                    </a:lnTo>
                    <a:lnTo>
                      <a:pt x="1208" y="1307"/>
                    </a:lnTo>
                    <a:lnTo>
                      <a:pt x="1204" y="1300"/>
                    </a:lnTo>
                    <a:lnTo>
                      <a:pt x="1201" y="1292"/>
                    </a:lnTo>
                    <a:lnTo>
                      <a:pt x="1198" y="1283"/>
                    </a:lnTo>
                    <a:lnTo>
                      <a:pt x="1197" y="1274"/>
                    </a:lnTo>
                    <a:lnTo>
                      <a:pt x="1197" y="1266"/>
                    </a:lnTo>
                    <a:lnTo>
                      <a:pt x="1197" y="1257"/>
                    </a:lnTo>
                    <a:lnTo>
                      <a:pt x="1197" y="1247"/>
                    </a:lnTo>
                    <a:lnTo>
                      <a:pt x="1195" y="1239"/>
                    </a:lnTo>
                    <a:lnTo>
                      <a:pt x="1201" y="1232"/>
                    </a:lnTo>
                    <a:lnTo>
                      <a:pt x="1207" y="1223"/>
                    </a:lnTo>
                    <a:lnTo>
                      <a:pt x="1211" y="1216"/>
                    </a:lnTo>
                    <a:lnTo>
                      <a:pt x="1215" y="1207"/>
                    </a:lnTo>
                    <a:lnTo>
                      <a:pt x="1218" y="1199"/>
                    </a:lnTo>
                    <a:lnTo>
                      <a:pt x="1221" y="1190"/>
                    </a:lnTo>
                    <a:lnTo>
                      <a:pt x="1223" y="1180"/>
                    </a:lnTo>
                    <a:lnTo>
                      <a:pt x="1224" y="1172"/>
                    </a:lnTo>
                    <a:lnTo>
                      <a:pt x="1224" y="1162"/>
                    </a:lnTo>
                    <a:lnTo>
                      <a:pt x="1224" y="1152"/>
                    </a:lnTo>
                    <a:lnTo>
                      <a:pt x="1221" y="1143"/>
                    </a:lnTo>
                    <a:lnTo>
                      <a:pt x="1220" y="1133"/>
                    </a:lnTo>
                    <a:lnTo>
                      <a:pt x="1215" y="1125"/>
                    </a:lnTo>
                    <a:lnTo>
                      <a:pt x="1211" y="1116"/>
                    </a:lnTo>
                    <a:lnTo>
                      <a:pt x="1204" y="1109"/>
                    </a:lnTo>
                    <a:lnTo>
                      <a:pt x="1197" y="1103"/>
                    </a:lnTo>
                    <a:lnTo>
                      <a:pt x="1193" y="1100"/>
                    </a:lnTo>
                    <a:lnTo>
                      <a:pt x="1187" y="1096"/>
                    </a:lnTo>
                    <a:lnTo>
                      <a:pt x="1183" y="1095"/>
                    </a:lnTo>
                    <a:lnTo>
                      <a:pt x="1177" y="1092"/>
                    </a:lnTo>
                    <a:lnTo>
                      <a:pt x="1173" y="1090"/>
                    </a:lnTo>
                    <a:lnTo>
                      <a:pt x="1167" y="1089"/>
                    </a:lnTo>
                    <a:lnTo>
                      <a:pt x="1161" y="1089"/>
                    </a:lnTo>
                    <a:lnTo>
                      <a:pt x="1156" y="1090"/>
                    </a:lnTo>
                    <a:lnTo>
                      <a:pt x="1153" y="1075"/>
                    </a:lnTo>
                    <a:lnTo>
                      <a:pt x="1150" y="1061"/>
                    </a:lnTo>
                    <a:lnTo>
                      <a:pt x="1148" y="1046"/>
                    </a:lnTo>
                    <a:lnTo>
                      <a:pt x="1148" y="1032"/>
                    </a:lnTo>
                    <a:lnTo>
                      <a:pt x="1148" y="1018"/>
                    </a:lnTo>
                    <a:lnTo>
                      <a:pt x="1148" y="1004"/>
                    </a:lnTo>
                    <a:lnTo>
                      <a:pt x="1148" y="989"/>
                    </a:lnTo>
                    <a:lnTo>
                      <a:pt x="1150" y="975"/>
                    </a:lnTo>
                    <a:lnTo>
                      <a:pt x="1151" y="961"/>
                    </a:lnTo>
                    <a:lnTo>
                      <a:pt x="1154" y="947"/>
                    </a:lnTo>
                    <a:lnTo>
                      <a:pt x="1156" y="934"/>
                    </a:lnTo>
                    <a:lnTo>
                      <a:pt x="1157" y="919"/>
                    </a:lnTo>
                    <a:lnTo>
                      <a:pt x="1158" y="905"/>
                    </a:lnTo>
                    <a:lnTo>
                      <a:pt x="1160" y="892"/>
                    </a:lnTo>
                    <a:lnTo>
                      <a:pt x="1160" y="879"/>
                    </a:lnTo>
                    <a:lnTo>
                      <a:pt x="1160" y="867"/>
                    </a:lnTo>
                    <a:lnTo>
                      <a:pt x="1158" y="852"/>
                    </a:lnTo>
                    <a:lnTo>
                      <a:pt x="1157" y="838"/>
                    </a:lnTo>
                    <a:lnTo>
                      <a:pt x="1156" y="824"/>
                    </a:lnTo>
                    <a:lnTo>
                      <a:pt x="1154" y="811"/>
                    </a:lnTo>
                    <a:lnTo>
                      <a:pt x="1153" y="797"/>
                    </a:lnTo>
                    <a:lnTo>
                      <a:pt x="1151" y="784"/>
                    </a:lnTo>
                    <a:lnTo>
                      <a:pt x="1150" y="771"/>
                    </a:lnTo>
                    <a:lnTo>
                      <a:pt x="1148" y="758"/>
                    </a:lnTo>
                    <a:lnTo>
                      <a:pt x="1147" y="743"/>
                    </a:lnTo>
                    <a:lnTo>
                      <a:pt x="1147" y="727"/>
                    </a:lnTo>
                    <a:lnTo>
                      <a:pt x="1146" y="711"/>
                    </a:lnTo>
                    <a:lnTo>
                      <a:pt x="1146" y="696"/>
                    </a:lnTo>
                    <a:lnTo>
                      <a:pt x="1144" y="681"/>
                    </a:lnTo>
                    <a:lnTo>
                      <a:pt x="1144" y="666"/>
                    </a:lnTo>
                    <a:lnTo>
                      <a:pt x="1144" y="650"/>
                    </a:lnTo>
                    <a:lnTo>
                      <a:pt x="1146" y="634"/>
                    </a:lnTo>
                    <a:lnTo>
                      <a:pt x="1146" y="626"/>
                    </a:lnTo>
                    <a:lnTo>
                      <a:pt x="1146" y="617"/>
                    </a:lnTo>
                    <a:lnTo>
                      <a:pt x="1147" y="609"/>
                    </a:lnTo>
                    <a:lnTo>
                      <a:pt x="1147" y="600"/>
                    </a:lnTo>
                    <a:lnTo>
                      <a:pt x="1147" y="593"/>
                    </a:lnTo>
                    <a:lnTo>
                      <a:pt x="1148" y="584"/>
                    </a:lnTo>
                    <a:lnTo>
                      <a:pt x="1148" y="576"/>
                    </a:lnTo>
                    <a:lnTo>
                      <a:pt x="1150" y="569"/>
                    </a:lnTo>
                    <a:lnTo>
                      <a:pt x="1153" y="570"/>
                    </a:lnTo>
                    <a:lnTo>
                      <a:pt x="1156" y="572"/>
                    </a:lnTo>
                    <a:lnTo>
                      <a:pt x="1158" y="572"/>
                    </a:lnTo>
                    <a:lnTo>
                      <a:pt x="1161" y="570"/>
                    </a:lnTo>
                    <a:lnTo>
                      <a:pt x="1164" y="570"/>
                    </a:lnTo>
                    <a:lnTo>
                      <a:pt x="1168" y="569"/>
                    </a:lnTo>
                    <a:lnTo>
                      <a:pt x="1171" y="567"/>
                    </a:lnTo>
                    <a:lnTo>
                      <a:pt x="1174" y="566"/>
                    </a:lnTo>
                    <a:lnTo>
                      <a:pt x="1180" y="562"/>
                    </a:lnTo>
                    <a:lnTo>
                      <a:pt x="1185" y="556"/>
                    </a:lnTo>
                    <a:lnTo>
                      <a:pt x="1190" y="549"/>
                    </a:lnTo>
                    <a:lnTo>
                      <a:pt x="1194" y="543"/>
                    </a:lnTo>
                    <a:lnTo>
                      <a:pt x="1197" y="534"/>
                    </a:lnTo>
                    <a:lnTo>
                      <a:pt x="1198" y="527"/>
                    </a:lnTo>
                    <a:lnTo>
                      <a:pt x="1200" y="519"/>
                    </a:lnTo>
                    <a:lnTo>
                      <a:pt x="1198" y="512"/>
                    </a:lnTo>
                    <a:lnTo>
                      <a:pt x="1198" y="510"/>
                    </a:lnTo>
                    <a:lnTo>
                      <a:pt x="1198" y="507"/>
                    </a:lnTo>
                    <a:lnTo>
                      <a:pt x="1198" y="506"/>
                    </a:lnTo>
                    <a:lnTo>
                      <a:pt x="1198" y="505"/>
                    </a:lnTo>
                    <a:lnTo>
                      <a:pt x="1198" y="503"/>
                    </a:lnTo>
                    <a:lnTo>
                      <a:pt x="1197" y="502"/>
                    </a:lnTo>
                    <a:lnTo>
                      <a:pt x="1197" y="500"/>
                    </a:lnTo>
                    <a:lnTo>
                      <a:pt x="1195" y="499"/>
                    </a:lnTo>
                    <a:lnTo>
                      <a:pt x="1194" y="497"/>
                    </a:lnTo>
                    <a:lnTo>
                      <a:pt x="1193" y="497"/>
                    </a:lnTo>
                    <a:lnTo>
                      <a:pt x="1193" y="496"/>
                    </a:lnTo>
                    <a:lnTo>
                      <a:pt x="1191" y="496"/>
                    </a:lnTo>
                    <a:lnTo>
                      <a:pt x="1191" y="495"/>
                    </a:lnTo>
                    <a:lnTo>
                      <a:pt x="1190" y="495"/>
                    </a:lnTo>
                    <a:lnTo>
                      <a:pt x="1190" y="493"/>
                    </a:lnTo>
                    <a:lnTo>
                      <a:pt x="1191" y="492"/>
                    </a:lnTo>
                    <a:lnTo>
                      <a:pt x="1194" y="489"/>
                    </a:lnTo>
                    <a:lnTo>
                      <a:pt x="1194" y="485"/>
                    </a:lnTo>
                    <a:lnTo>
                      <a:pt x="1195" y="482"/>
                    </a:lnTo>
                    <a:lnTo>
                      <a:pt x="1197" y="477"/>
                    </a:lnTo>
                    <a:lnTo>
                      <a:pt x="1198" y="475"/>
                    </a:lnTo>
                    <a:lnTo>
                      <a:pt x="1198" y="472"/>
                    </a:lnTo>
                    <a:lnTo>
                      <a:pt x="1200" y="469"/>
                    </a:lnTo>
                    <a:lnTo>
                      <a:pt x="1200" y="463"/>
                    </a:lnTo>
                    <a:lnTo>
                      <a:pt x="1200" y="459"/>
                    </a:lnTo>
                    <a:lnTo>
                      <a:pt x="1201" y="453"/>
                    </a:lnTo>
                    <a:lnTo>
                      <a:pt x="1201" y="449"/>
                    </a:lnTo>
                    <a:lnTo>
                      <a:pt x="1201" y="445"/>
                    </a:lnTo>
                    <a:lnTo>
                      <a:pt x="1201" y="440"/>
                    </a:lnTo>
                    <a:lnTo>
                      <a:pt x="1201" y="436"/>
                    </a:lnTo>
                    <a:lnTo>
                      <a:pt x="1200" y="432"/>
                    </a:lnTo>
                    <a:lnTo>
                      <a:pt x="1204" y="423"/>
                    </a:lnTo>
                    <a:lnTo>
                      <a:pt x="1208" y="415"/>
                    </a:lnTo>
                    <a:lnTo>
                      <a:pt x="1210" y="406"/>
                    </a:lnTo>
                    <a:lnTo>
                      <a:pt x="1211" y="398"/>
                    </a:lnTo>
                    <a:lnTo>
                      <a:pt x="1211" y="389"/>
                    </a:lnTo>
                    <a:lnTo>
                      <a:pt x="1210" y="381"/>
                    </a:lnTo>
                    <a:lnTo>
                      <a:pt x="1208" y="372"/>
                    </a:lnTo>
                    <a:lnTo>
                      <a:pt x="1204" y="363"/>
                    </a:lnTo>
                    <a:lnTo>
                      <a:pt x="1198" y="358"/>
                    </a:lnTo>
                    <a:lnTo>
                      <a:pt x="1193" y="352"/>
                    </a:lnTo>
                    <a:lnTo>
                      <a:pt x="1185" y="348"/>
                    </a:lnTo>
                    <a:lnTo>
                      <a:pt x="1178" y="343"/>
                    </a:lnTo>
                    <a:lnTo>
                      <a:pt x="1171" y="341"/>
                    </a:lnTo>
                    <a:lnTo>
                      <a:pt x="1163" y="338"/>
                    </a:lnTo>
                    <a:lnTo>
                      <a:pt x="1156" y="338"/>
                    </a:lnTo>
                    <a:lnTo>
                      <a:pt x="1148" y="338"/>
                    </a:lnTo>
                    <a:lnTo>
                      <a:pt x="1146" y="339"/>
                    </a:lnTo>
                    <a:lnTo>
                      <a:pt x="1143" y="339"/>
                    </a:lnTo>
                    <a:lnTo>
                      <a:pt x="1140" y="339"/>
                    </a:lnTo>
                    <a:lnTo>
                      <a:pt x="1137" y="339"/>
                    </a:lnTo>
                    <a:lnTo>
                      <a:pt x="1136" y="339"/>
                    </a:lnTo>
                    <a:lnTo>
                      <a:pt x="1133" y="339"/>
                    </a:lnTo>
                    <a:lnTo>
                      <a:pt x="1130" y="339"/>
                    </a:lnTo>
                    <a:lnTo>
                      <a:pt x="1128" y="339"/>
                    </a:lnTo>
                    <a:lnTo>
                      <a:pt x="1148" y="194"/>
                    </a:lnTo>
                    <a:lnTo>
                      <a:pt x="1147" y="191"/>
                    </a:lnTo>
                    <a:lnTo>
                      <a:pt x="1144" y="189"/>
                    </a:lnTo>
                    <a:lnTo>
                      <a:pt x="1143" y="188"/>
                    </a:lnTo>
                    <a:lnTo>
                      <a:pt x="1140" y="188"/>
                    </a:lnTo>
                    <a:lnTo>
                      <a:pt x="1137" y="188"/>
                    </a:lnTo>
                    <a:lnTo>
                      <a:pt x="1134" y="188"/>
                    </a:lnTo>
                    <a:lnTo>
                      <a:pt x="1131" y="189"/>
                    </a:lnTo>
                    <a:lnTo>
                      <a:pt x="1128" y="189"/>
                    </a:lnTo>
                    <a:lnTo>
                      <a:pt x="1121" y="191"/>
                    </a:lnTo>
                    <a:lnTo>
                      <a:pt x="1117" y="192"/>
                    </a:lnTo>
                    <a:lnTo>
                      <a:pt x="1113" y="195"/>
                    </a:lnTo>
                    <a:lnTo>
                      <a:pt x="1109" y="199"/>
                    </a:lnTo>
                    <a:lnTo>
                      <a:pt x="1104" y="204"/>
                    </a:lnTo>
                    <a:lnTo>
                      <a:pt x="1101" y="208"/>
                    </a:lnTo>
                    <a:lnTo>
                      <a:pt x="1099" y="212"/>
                    </a:lnTo>
                    <a:lnTo>
                      <a:pt x="1094" y="217"/>
                    </a:lnTo>
                    <a:lnTo>
                      <a:pt x="1093" y="219"/>
                    </a:lnTo>
                    <a:lnTo>
                      <a:pt x="1090" y="224"/>
                    </a:lnTo>
                    <a:lnTo>
                      <a:pt x="1089" y="228"/>
                    </a:lnTo>
                    <a:lnTo>
                      <a:pt x="1087" y="231"/>
                    </a:lnTo>
                    <a:lnTo>
                      <a:pt x="1086" y="235"/>
                    </a:lnTo>
                    <a:lnTo>
                      <a:pt x="1084" y="239"/>
                    </a:lnTo>
                    <a:lnTo>
                      <a:pt x="1083" y="244"/>
                    </a:lnTo>
                    <a:lnTo>
                      <a:pt x="1080" y="248"/>
                    </a:lnTo>
                    <a:lnTo>
                      <a:pt x="1079" y="252"/>
                    </a:lnTo>
                    <a:lnTo>
                      <a:pt x="1077" y="256"/>
                    </a:lnTo>
                    <a:lnTo>
                      <a:pt x="1074" y="261"/>
                    </a:lnTo>
                    <a:lnTo>
                      <a:pt x="1072" y="264"/>
                    </a:lnTo>
                    <a:lnTo>
                      <a:pt x="1069" y="266"/>
                    </a:lnTo>
                    <a:lnTo>
                      <a:pt x="1066" y="269"/>
                    </a:lnTo>
                    <a:lnTo>
                      <a:pt x="1062" y="271"/>
                    </a:lnTo>
                    <a:lnTo>
                      <a:pt x="1059" y="274"/>
                    </a:lnTo>
                    <a:lnTo>
                      <a:pt x="1057" y="274"/>
                    </a:lnTo>
                    <a:lnTo>
                      <a:pt x="1056" y="274"/>
                    </a:lnTo>
                    <a:lnTo>
                      <a:pt x="1054" y="274"/>
                    </a:lnTo>
                    <a:lnTo>
                      <a:pt x="1053" y="272"/>
                    </a:lnTo>
                    <a:lnTo>
                      <a:pt x="1052" y="272"/>
                    </a:lnTo>
                    <a:lnTo>
                      <a:pt x="1047" y="278"/>
                    </a:lnTo>
                    <a:lnTo>
                      <a:pt x="1046" y="284"/>
                    </a:lnTo>
                    <a:lnTo>
                      <a:pt x="1043" y="289"/>
                    </a:lnTo>
                    <a:lnTo>
                      <a:pt x="1043" y="296"/>
                    </a:lnTo>
                    <a:lnTo>
                      <a:pt x="1043" y="302"/>
                    </a:lnTo>
                    <a:lnTo>
                      <a:pt x="1043" y="309"/>
                    </a:lnTo>
                    <a:lnTo>
                      <a:pt x="1044" y="316"/>
                    </a:lnTo>
                    <a:lnTo>
                      <a:pt x="1044" y="323"/>
                    </a:lnTo>
                    <a:lnTo>
                      <a:pt x="1047" y="329"/>
                    </a:lnTo>
                    <a:lnTo>
                      <a:pt x="1049" y="335"/>
                    </a:lnTo>
                    <a:lnTo>
                      <a:pt x="1052" y="339"/>
                    </a:lnTo>
                    <a:lnTo>
                      <a:pt x="1056" y="343"/>
                    </a:lnTo>
                    <a:lnTo>
                      <a:pt x="1059" y="348"/>
                    </a:lnTo>
                    <a:lnTo>
                      <a:pt x="1062" y="352"/>
                    </a:lnTo>
                    <a:lnTo>
                      <a:pt x="1063" y="358"/>
                    </a:lnTo>
                    <a:lnTo>
                      <a:pt x="1066" y="363"/>
                    </a:lnTo>
                    <a:lnTo>
                      <a:pt x="1067" y="365"/>
                    </a:lnTo>
                    <a:lnTo>
                      <a:pt x="1067" y="366"/>
                    </a:lnTo>
                    <a:lnTo>
                      <a:pt x="1069" y="368"/>
                    </a:lnTo>
                    <a:lnTo>
                      <a:pt x="1069" y="369"/>
                    </a:lnTo>
                    <a:lnTo>
                      <a:pt x="1070" y="372"/>
                    </a:lnTo>
                    <a:lnTo>
                      <a:pt x="1070" y="373"/>
                    </a:lnTo>
                    <a:lnTo>
                      <a:pt x="1070" y="376"/>
                    </a:lnTo>
                    <a:lnTo>
                      <a:pt x="1070" y="378"/>
                    </a:lnTo>
                    <a:lnTo>
                      <a:pt x="1067" y="378"/>
                    </a:lnTo>
                    <a:lnTo>
                      <a:pt x="1063" y="378"/>
                    </a:lnTo>
                    <a:lnTo>
                      <a:pt x="1059" y="379"/>
                    </a:lnTo>
                    <a:lnTo>
                      <a:pt x="1054" y="379"/>
                    </a:lnTo>
                    <a:lnTo>
                      <a:pt x="1050" y="381"/>
                    </a:lnTo>
                    <a:lnTo>
                      <a:pt x="1046" y="382"/>
                    </a:lnTo>
                    <a:lnTo>
                      <a:pt x="1043" y="383"/>
                    </a:lnTo>
                    <a:lnTo>
                      <a:pt x="1039" y="385"/>
                    </a:lnTo>
                    <a:lnTo>
                      <a:pt x="1037" y="393"/>
                    </a:lnTo>
                    <a:lnTo>
                      <a:pt x="1034" y="402"/>
                    </a:lnTo>
                    <a:lnTo>
                      <a:pt x="1032" y="409"/>
                    </a:lnTo>
                    <a:lnTo>
                      <a:pt x="1030" y="416"/>
                    </a:lnTo>
                    <a:lnTo>
                      <a:pt x="1027" y="423"/>
                    </a:lnTo>
                    <a:lnTo>
                      <a:pt x="1026" y="432"/>
                    </a:lnTo>
                    <a:lnTo>
                      <a:pt x="1026" y="439"/>
                    </a:lnTo>
                    <a:lnTo>
                      <a:pt x="1026" y="446"/>
                    </a:lnTo>
                    <a:lnTo>
                      <a:pt x="1025" y="449"/>
                    </a:lnTo>
                    <a:lnTo>
                      <a:pt x="1025" y="453"/>
                    </a:lnTo>
                    <a:lnTo>
                      <a:pt x="1023" y="456"/>
                    </a:lnTo>
                    <a:lnTo>
                      <a:pt x="1025" y="459"/>
                    </a:lnTo>
                    <a:lnTo>
                      <a:pt x="1025" y="462"/>
                    </a:lnTo>
                    <a:lnTo>
                      <a:pt x="1026" y="465"/>
                    </a:lnTo>
                    <a:lnTo>
                      <a:pt x="1026" y="466"/>
                    </a:lnTo>
                    <a:lnTo>
                      <a:pt x="1027" y="467"/>
                    </a:lnTo>
                    <a:lnTo>
                      <a:pt x="1027" y="472"/>
                    </a:lnTo>
                    <a:lnTo>
                      <a:pt x="1029" y="476"/>
                    </a:lnTo>
                    <a:lnTo>
                      <a:pt x="1029" y="480"/>
                    </a:lnTo>
                    <a:lnTo>
                      <a:pt x="1030" y="485"/>
                    </a:lnTo>
                    <a:lnTo>
                      <a:pt x="1030" y="487"/>
                    </a:lnTo>
                    <a:lnTo>
                      <a:pt x="1030" y="490"/>
                    </a:lnTo>
                    <a:lnTo>
                      <a:pt x="1029" y="495"/>
                    </a:lnTo>
                    <a:lnTo>
                      <a:pt x="1029" y="497"/>
                    </a:lnTo>
                    <a:lnTo>
                      <a:pt x="1026" y="500"/>
                    </a:lnTo>
                    <a:lnTo>
                      <a:pt x="1025" y="502"/>
                    </a:lnTo>
                    <a:lnTo>
                      <a:pt x="1022" y="505"/>
                    </a:lnTo>
                    <a:lnTo>
                      <a:pt x="1020" y="506"/>
                    </a:lnTo>
                    <a:lnTo>
                      <a:pt x="1019" y="507"/>
                    </a:lnTo>
                    <a:lnTo>
                      <a:pt x="1017" y="510"/>
                    </a:lnTo>
                    <a:lnTo>
                      <a:pt x="1016" y="512"/>
                    </a:lnTo>
                    <a:lnTo>
                      <a:pt x="1015" y="513"/>
                    </a:lnTo>
                    <a:lnTo>
                      <a:pt x="1012" y="519"/>
                    </a:lnTo>
                    <a:lnTo>
                      <a:pt x="1007" y="525"/>
                    </a:lnTo>
                    <a:lnTo>
                      <a:pt x="1005" y="530"/>
                    </a:lnTo>
                    <a:lnTo>
                      <a:pt x="1000" y="534"/>
                    </a:lnTo>
                    <a:lnTo>
                      <a:pt x="996" y="539"/>
                    </a:lnTo>
                    <a:lnTo>
                      <a:pt x="993" y="544"/>
                    </a:lnTo>
                    <a:lnTo>
                      <a:pt x="989" y="549"/>
                    </a:lnTo>
                    <a:lnTo>
                      <a:pt x="986" y="553"/>
                    </a:lnTo>
                    <a:lnTo>
                      <a:pt x="980" y="560"/>
                    </a:lnTo>
                    <a:lnTo>
                      <a:pt x="975" y="567"/>
                    </a:lnTo>
                    <a:lnTo>
                      <a:pt x="969" y="573"/>
                    </a:lnTo>
                    <a:lnTo>
                      <a:pt x="963" y="580"/>
                    </a:lnTo>
                    <a:lnTo>
                      <a:pt x="958" y="587"/>
                    </a:lnTo>
                    <a:lnTo>
                      <a:pt x="952" y="594"/>
                    </a:lnTo>
                    <a:lnTo>
                      <a:pt x="946" y="601"/>
                    </a:lnTo>
                    <a:lnTo>
                      <a:pt x="940" y="609"/>
                    </a:lnTo>
                    <a:lnTo>
                      <a:pt x="940" y="603"/>
                    </a:lnTo>
                    <a:lnTo>
                      <a:pt x="940" y="597"/>
                    </a:lnTo>
                    <a:lnTo>
                      <a:pt x="940" y="590"/>
                    </a:lnTo>
                    <a:lnTo>
                      <a:pt x="940" y="584"/>
                    </a:lnTo>
                    <a:lnTo>
                      <a:pt x="940" y="579"/>
                    </a:lnTo>
                    <a:lnTo>
                      <a:pt x="940" y="573"/>
                    </a:lnTo>
                    <a:lnTo>
                      <a:pt x="939" y="569"/>
                    </a:lnTo>
                    <a:lnTo>
                      <a:pt x="938" y="564"/>
                    </a:lnTo>
                    <a:lnTo>
                      <a:pt x="938" y="547"/>
                    </a:lnTo>
                    <a:lnTo>
                      <a:pt x="935" y="532"/>
                    </a:lnTo>
                    <a:lnTo>
                      <a:pt x="930" y="516"/>
                    </a:lnTo>
                    <a:lnTo>
                      <a:pt x="925" y="502"/>
                    </a:lnTo>
                    <a:lnTo>
                      <a:pt x="919" y="486"/>
                    </a:lnTo>
                    <a:lnTo>
                      <a:pt x="913" y="472"/>
                    </a:lnTo>
                    <a:lnTo>
                      <a:pt x="908" y="457"/>
                    </a:lnTo>
                    <a:lnTo>
                      <a:pt x="905" y="442"/>
                    </a:lnTo>
                    <a:lnTo>
                      <a:pt x="902" y="435"/>
                    </a:lnTo>
                    <a:lnTo>
                      <a:pt x="901" y="429"/>
                    </a:lnTo>
                    <a:lnTo>
                      <a:pt x="899" y="422"/>
                    </a:lnTo>
                    <a:lnTo>
                      <a:pt x="899" y="415"/>
                    </a:lnTo>
                    <a:lnTo>
                      <a:pt x="899" y="409"/>
                    </a:lnTo>
                    <a:lnTo>
                      <a:pt x="899" y="402"/>
                    </a:lnTo>
                    <a:lnTo>
                      <a:pt x="899" y="396"/>
                    </a:lnTo>
                    <a:lnTo>
                      <a:pt x="898" y="389"/>
                    </a:lnTo>
                    <a:lnTo>
                      <a:pt x="898" y="382"/>
                    </a:lnTo>
                    <a:lnTo>
                      <a:pt x="898" y="373"/>
                    </a:lnTo>
                    <a:lnTo>
                      <a:pt x="898" y="366"/>
                    </a:lnTo>
                    <a:lnTo>
                      <a:pt x="898" y="359"/>
                    </a:lnTo>
                    <a:lnTo>
                      <a:pt x="898" y="351"/>
                    </a:lnTo>
                    <a:lnTo>
                      <a:pt x="898" y="343"/>
                    </a:lnTo>
                    <a:lnTo>
                      <a:pt x="898" y="336"/>
                    </a:lnTo>
                    <a:lnTo>
                      <a:pt x="896" y="328"/>
                    </a:lnTo>
                    <a:lnTo>
                      <a:pt x="896" y="321"/>
                    </a:lnTo>
                    <a:lnTo>
                      <a:pt x="896" y="312"/>
                    </a:lnTo>
                    <a:lnTo>
                      <a:pt x="896" y="304"/>
                    </a:lnTo>
                    <a:lnTo>
                      <a:pt x="896" y="295"/>
                    </a:lnTo>
                    <a:lnTo>
                      <a:pt x="895" y="288"/>
                    </a:lnTo>
                    <a:lnTo>
                      <a:pt x="893" y="281"/>
                    </a:lnTo>
                    <a:lnTo>
                      <a:pt x="892" y="272"/>
                    </a:lnTo>
                    <a:lnTo>
                      <a:pt x="889" y="265"/>
                    </a:lnTo>
                    <a:lnTo>
                      <a:pt x="889" y="264"/>
                    </a:lnTo>
                    <a:lnTo>
                      <a:pt x="888" y="261"/>
                    </a:lnTo>
                    <a:lnTo>
                      <a:pt x="888" y="259"/>
                    </a:lnTo>
                    <a:lnTo>
                      <a:pt x="886" y="258"/>
                    </a:lnTo>
                    <a:lnTo>
                      <a:pt x="886" y="256"/>
                    </a:lnTo>
                    <a:lnTo>
                      <a:pt x="886" y="255"/>
                    </a:lnTo>
                    <a:lnTo>
                      <a:pt x="886" y="254"/>
                    </a:lnTo>
                    <a:lnTo>
                      <a:pt x="885" y="252"/>
                    </a:lnTo>
                    <a:lnTo>
                      <a:pt x="882" y="249"/>
                    </a:lnTo>
                    <a:lnTo>
                      <a:pt x="879" y="246"/>
                    </a:lnTo>
                    <a:lnTo>
                      <a:pt x="876" y="244"/>
                    </a:lnTo>
                    <a:lnTo>
                      <a:pt x="874" y="239"/>
                    </a:lnTo>
                    <a:lnTo>
                      <a:pt x="871" y="235"/>
                    </a:lnTo>
                    <a:lnTo>
                      <a:pt x="868" y="231"/>
                    </a:lnTo>
                    <a:lnTo>
                      <a:pt x="865" y="228"/>
                    </a:lnTo>
                    <a:lnTo>
                      <a:pt x="861" y="224"/>
                    </a:lnTo>
                    <a:lnTo>
                      <a:pt x="859" y="222"/>
                    </a:lnTo>
                    <a:lnTo>
                      <a:pt x="859" y="221"/>
                    </a:lnTo>
                    <a:lnTo>
                      <a:pt x="858" y="218"/>
                    </a:lnTo>
                    <a:lnTo>
                      <a:pt x="856" y="217"/>
                    </a:lnTo>
                    <a:lnTo>
                      <a:pt x="855" y="215"/>
                    </a:lnTo>
                    <a:lnTo>
                      <a:pt x="855" y="214"/>
                    </a:lnTo>
                    <a:lnTo>
                      <a:pt x="854" y="212"/>
                    </a:lnTo>
                    <a:lnTo>
                      <a:pt x="855" y="211"/>
                    </a:lnTo>
                    <a:lnTo>
                      <a:pt x="861" y="205"/>
                    </a:lnTo>
                    <a:lnTo>
                      <a:pt x="868" y="201"/>
                    </a:lnTo>
                    <a:lnTo>
                      <a:pt x="874" y="197"/>
                    </a:lnTo>
                    <a:lnTo>
                      <a:pt x="879" y="191"/>
                    </a:lnTo>
                    <a:lnTo>
                      <a:pt x="885" y="185"/>
                    </a:lnTo>
                    <a:lnTo>
                      <a:pt x="891" y="179"/>
                    </a:lnTo>
                    <a:lnTo>
                      <a:pt x="895" y="174"/>
                    </a:lnTo>
                    <a:lnTo>
                      <a:pt x="901" y="167"/>
                    </a:lnTo>
                    <a:lnTo>
                      <a:pt x="902" y="165"/>
                    </a:lnTo>
                    <a:lnTo>
                      <a:pt x="902" y="164"/>
                    </a:lnTo>
                    <a:lnTo>
                      <a:pt x="901" y="162"/>
                    </a:lnTo>
                    <a:lnTo>
                      <a:pt x="901" y="161"/>
                    </a:lnTo>
                    <a:lnTo>
                      <a:pt x="901" y="160"/>
                    </a:lnTo>
                    <a:lnTo>
                      <a:pt x="899" y="158"/>
                    </a:lnTo>
                    <a:lnTo>
                      <a:pt x="898" y="158"/>
                    </a:lnTo>
                    <a:lnTo>
                      <a:pt x="896" y="157"/>
                    </a:lnTo>
                    <a:lnTo>
                      <a:pt x="895" y="157"/>
                    </a:lnTo>
                    <a:lnTo>
                      <a:pt x="892" y="155"/>
                    </a:lnTo>
                    <a:lnTo>
                      <a:pt x="891" y="155"/>
                    </a:lnTo>
                    <a:lnTo>
                      <a:pt x="888" y="157"/>
                    </a:lnTo>
                    <a:lnTo>
                      <a:pt x="886" y="158"/>
                    </a:lnTo>
                    <a:lnTo>
                      <a:pt x="883" y="161"/>
                    </a:lnTo>
                    <a:lnTo>
                      <a:pt x="882" y="164"/>
                    </a:lnTo>
                    <a:lnTo>
                      <a:pt x="879" y="167"/>
                    </a:lnTo>
                    <a:lnTo>
                      <a:pt x="876" y="168"/>
                    </a:lnTo>
                    <a:lnTo>
                      <a:pt x="874" y="170"/>
                    </a:lnTo>
                    <a:lnTo>
                      <a:pt x="871" y="171"/>
                    </a:lnTo>
                    <a:lnTo>
                      <a:pt x="868" y="172"/>
                    </a:lnTo>
                    <a:lnTo>
                      <a:pt x="866" y="174"/>
                    </a:lnTo>
                    <a:lnTo>
                      <a:pt x="864" y="174"/>
                    </a:lnTo>
                    <a:lnTo>
                      <a:pt x="861" y="174"/>
                    </a:lnTo>
                    <a:lnTo>
                      <a:pt x="859" y="175"/>
                    </a:lnTo>
                    <a:lnTo>
                      <a:pt x="858" y="175"/>
                    </a:lnTo>
                    <a:lnTo>
                      <a:pt x="855" y="175"/>
                    </a:lnTo>
                    <a:lnTo>
                      <a:pt x="854" y="175"/>
                    </a:lnTo>
                    <a:lnTo>
                      <a:pt x="852" y="174"/>
                    </a:lnTo>
                    <a:lnTo>
                      <a:pt x="851" y="172"/>
                    </a:lnTo>
                    <a:lnTo>
                      <a:pt x="849" y="175"/>
                    </a:lnTo>
                    <a:lnTo>
                      <a:pt x="848" y="177"/>
                    </a:lnTo>
                    <a:lnTo>
                      <a:pt x="846" y="177"/>
                    </a:lnTo>
                    <a:lnTo>
                      <a:pt x="844" y="178"/>
                    </a:lnTo>
                    <a:lnTo>
                      <a:pt x="842" y="178"/>
                    </a:lnTo>
                    <a:lnTo>
                      <a:pt x="839" y="178"/>
                    </a:lnTo>
                    <a:lnTo>
                      <a:pt x="836" y="178"/>
                    </a:lnTo>
                    <a:lnTo>
                      <a:pt x="834" y="178"/>
                    </a:lnTo>
                    <a:lnTo>
                      <a:pt x="828" y="178"/>
                    </a:lnTo>
                    <a:lnTo>
                      <a:pt x="824" y="177"/>
                    </a:lnTo>
                    <a:lnTo>
                      <a:pt x="818" y="175"/>
                    </a:lnTo>
                    <a:lnTo>
                      <a:pt x="814" y="172"/>
                    </a:lnTo>
                    <a:lnTo>
                      <a:pt x="809" y="171"/>
                    </a:lnTo>
                    <a:lnTo>
                      <a:pt x="807" y="168"/>
                    </a:lnTo>
                    <a:lnTo>
                      <a:pt x="802" y="164"/>
                    </a:lnTo>
                    <a:lnTo>
                      <a:pt x="801" y="160"/>
                    </a:lnTo>
                    <a:lnTo>
                      <a:pt x="801" y="158"/>
                    </a:lnTo>
                    <a:lnTo>
                      <a:pt x="799" y="157"/>
                    </a:lnTo>
                    <a:lnTo>
                      <a:pt x="801" y="155"/>
                    </a:lnTo>
                    <a:lnTo>
                      <a:pt x="801" y="154"/>
                    </a:lnTo>
                    <a:lnTo>
                      <a:pt x="801" y="152"/>
                    </a:lnTo>
                    <a:lnTo>
                      <a:pt x="799" y="151"/>
                    </a:lnTo>
                    <a:lnTo>
                      <a:pt x="798" y="148"/>
                    </a:lnTo>
                    <a:lnTo>
                      <a:pt x="797" y="145"/>
                    </a:lnTo>
                    <a:lnTo>
                      <a:pt x="795" y="141"/>
                    </a:lnTo>
                    <a:lnTo>
                      <a:pt x="794" y="138"/>
                    </a:lnTo>
                    <a:lnTo>
                      <a:pt x="792" y="135"/>
                    </a:lnTo>
                    <a:lnTo>
                      <a:pt x="792" y="134"/>
                    </a:lnTo>
                    <a:lnTo>
                      <a:pt x="791" y="131"/>
                    </a:lnTo>
                    <a:lnTo>
                      <a:pt x="792" y="128"/>
                    </a:lnTo>
                    <a:lnTo>
                      <a:pt x="794" y="127"/>
                    </a:lnTo>
                    <a:lnTo>
                      <a:pt x="794" y="124"/>
                    </a:lnTo>
                    <a:lnTo>
                      <a:pt x="794" y="121"/>
                    </a:lnTo>
                    <a:lnTo>
                      <a:pt x="794" y="120"/>
                    </a:lnTo>
                    <a:lnTo>
                      <a:pt x="794" y="118"/>
                    </a:lnTo>
                    <a:lnTo>
                      <a:pt x="794" y="115"/>
                    </a:lnTo>
                    <a:lnTo>
                      <a:pt x="791" y="114"/>
                    </a:lnTo>
                    <a:lnTo>
                      <a:pt x="788" y="114"/>
                    </a:lnTo>
                    <a:lnTo>
                      <a:pt x="785" y="112"/>
                    </a:lnTo>
                    <a:lnTo>
                      <a:pt x="782" y="111"/>
                    </a:lnTo>
                    <a:lnTo>
                      <a:pt x="779" y="110"/>
                    </a:lnTo>
                    <a:lnTo>
                      <a:pt x="778" y="108"/>
                    </a:lnTo>
                    <a:lnTo>
                      <a:pt x="775" y="108"/>
                    </a:lnTo>
                    <a:lnTo>
                      <a:pt x="772" y="107"/>
                    </a:lnTo>
                    <a:lnTo>
                      <a:pt x="771" y="105"/>
                    </a:lnTo>
                    <a:lnTo>
                      <a:pt x="808" y="73"/>
                    </a:lnTo>
                    <a:lnTo>
                      <a:pt x="807" y="71"/>
                    </a:lnTo>
                    <a:lnTo>
                      <a:pt x="807" y="68"/>
                    </a:lnTo>
                    <a:lnTo>
                      <a:pt x="807" y="67"/>
                    </a:lnTo>
                    <a:lnTo>
                      <a:pt x="805" y="65"/>
                    </a:lnTo>
                    <a:lnTo>
                      <a:pt x="805" y="64"/>
                    </a:lnTo>
                    <a:lnTo>
                      <a:pt x="802" y="63"/>
                    </a:lnTo>
                    <a:lnTo>
                      <a:pt x="801" y="61"/>
                    </a:lnTo>
                    <a:lnTo>
                      <a:pt x="798" y="61"/>
                    </a:lnTo>
                    <a:lnTo>
                      <a:pt x="792" y="60"/>
                    </a:lnTo>
                    <a:lnTo>
                      <a:pt x="788" y="60"/>
                    </a:lnTo>
                    <a:lnTo>
                      <a:pt x="782" y="61"/>
                    </a:lnTo>
                    <a:lnTo>
                      <a:pt x="777" y="61"/>
                    </a:lnTo>
                    <a:lnTo>
                      <a:pt x="771" y="63"/>
                    </a:lnTo>
                    <a:lnTo>
                      <a:pt x="767" y="63"/>
                    </a:lnTo>
                    <a:lnTo>
                      <a:pt x="761" y="63"/>
                    </a:lnTo>
                    <a:lnTo>
                      <a:pt x="757" y="60"/>
                    </a:lnTo>
                    <a:lnTo>
                      <a:pt x="760" y="55"/>
                    </a:lnTo>
                    <a:lnTo>
                      <a:pt x="764" y="51"/>
                    </a:lnTo>
                    <a:lnTo>
                      <a:pt x="768" y="47"/>
                    </a:lnTo>
                    <a:lnTo>
                      <a:pt x="772" y="41"/>
                    </a:lnTo>
                    <a:lnTo>
                      <a:pt x="777" y="37"/>
                    </a:lnTo>
                    <a:lnTo>
                      <a:pt x="779" y="33"/>
                    </a:lnTo>
                    <a:lnTo>
                      <a:pt x="784" y="28"/>
                    </a:lnTo>
                    <a:lnTo>
                      <a:pt x="787" y="24"/>
                    </a:lnTo>
                    <a:lnTo>
                      <a:pt x="788" y="21"/>
                    </a:lnTo>
                    <a:lnTo>
                      <a:pt x="791" y="18"/>
                    </a:lnTo>
                    <a:lnTo>
                      <a:pt x="791" y="17"/>
                    </a:lnTo>
                    <a:lnTo>
                      <a:pt x="792" y="14"/>
                    </a:lnTo>
                    <a:lnTo>
                      <a:pt x="792" y="13"/>
                    </a:lnTo>
                    <a:lnTo>
                      <a:pt x="792" y="10"/>
                    </a:lnTo>
                    <a:lnTo>
                      <a:pt x="792" y="7"/>
                    </a:lnTo>
                    <a:lnTo>
                      <a:pt x="791" y="6"/>
                    </a:lnTo>
                    <a:lnTo>
                      <a:pt x="784" y="6"/>
                    </a:lnTo>
                    <a:lnTo>
                      <a:pt x="777" y="6"/>
                    </a:lnTo>
                    <a:lnTo>
                      <a:pt x="768" y="8"/>
                    </a:lnTo>
                    <a:lnTo>
                      <a:pt x="761" y="11"/>
                    </a:lnTo>
                    <a:lnTo>
                      <a:pt x="755" y="14"/>
                    </a:lnTo>
                    <a:lnTo>
                      <a:pt x="748" y="17"/>
                    </a:lnTo>
                    <a:lnTo>
                      <a:pt x="741" y="20"/>
                    </a:lnTo>
                    <a:lnTo>
                      <a:pt x="734" y="23"/>
                    </a:lnTo>
                    <a:lnTo>
                      <a:pt x="728" y="26"/>
                    </a:lnTo>
                    <a:lnTo>
                      <a:pt x="723" y="28"/>
                    </a:lnTo>
                    <a:lnTo>
                      <a:pt x="717" y="33"/>
                    </a:lnTo>
                    <a:lnTo>
                      <a:pt x="713" y="37"/>
                    </a:lnTo>
                    <a:lnTo>
                      <a:pt x="707" y="41"/>
                    </a:lnTo>
                    <a:lnTo>
                      <a:pt x="703" y="45"/>
                    </a:lnTo>
                    <a:lnTo>
                      <a:pt x="698" y="48"/>
                    </a:lnTo>
                    <a:lnTo>
                      <a:pt x="695" y="51"/>
                    </a:lnTo>
                    <a:lnTo>
                      <a:pt x="695" y="48"/>
                    </a:lnTo>
                    <a:lnTo>
                      <a:pt x="695" y="44"/>
                    </a:lnTo>
                    <a:lnTo>
                      <a:pt x="697" y="41"/>
                    </a:lnTo>
                    <a:lnTo>
                      <a:pt x="697" y="38"/>
                    </a:lnTo>
                    <a:lnTo>
                      <a:pt x="697" y="35"/>
                    </a:lnTo>
                    <a:lnTo>
                      <a:pt x="697" y="33"/>
                    </a:lnTo>
                    <a:lnTo>
                      <a:pt x="697" y="30"/>
                    </a:lnTo>
                    <a:lnTo>
                      <a:pt x="695" y="27"/>
                    </a:lnTo>
                    <a:lnTo>
                      <a:pt x="693" y="26"/>
                    </a:lnTo>
                    <a:lnTo>
                      <a:pt x="690" y="26"/>
                    </a:lnTo>
                    <a:lnTo>
                      <a:pt x="687" y="26"/>
                    </a:lnTo>
                    <a:lnTo>
                      <a:pt x="685" y="26"/>
                    </a:lnTo>
                    <a:lnTo>
                      <a:pt x="684" y="27"/>
                    </a:lnTo>
                    <a:lnTo>
                      <a:pt x="681" y="27"/>
                    </a:lnTo>
                    <a:lnTo>
                      <a:pt x="680" y="27"/>
                    </a:lnTo>
                    <a:lnTo>
                      <a:pt x="677" y="26"/>
                    </a:lnTo>
                    <a:lnTo>
                      <a:pt x="675" y="24"/>
                    </a:lnTo>
                    <a:lnTo>
                      <a:pt x="674" y="23"/>
                    </a:lnTo>
                    <a:lnTo>
                      <a:pt x="671" y="21"/>
                    </a:lnTo>
                    <a:lnTo>
                      <a:pt x="670" y="20"/>
                    </a:lnTo>
                    <a:lnTo>
                      <a:pt x="668" y="18"/>
                    </a:lnTo>
                    <a:lnTo>
                      <a:pt x="667" y="17"/>
                    </a:lnTo>
                    <a:lnTo>
                      <a:pt x="664" y="16"/>
                    </a:lnTo>
                    <a:lnTo>
                      <a:pt x="664" y="14"/>
                    </a:lnTo>
                    <a:lnTo>
                      <a:pt x="656" y="10"/>
                    </a:lnTo>
                    <a:lnTo>
                      <a:pt x="647" y="6"/>
                    </a:lnTo>
                    <a:lnTo>
                      <a:pt x="640" y="4"/>
                    </a:lnTo>
                    <a:lnTo>
                      <a:pt x="631" y="4"/>
                    </a:lnTo>
                    <a:lnTo>
                      <a:pt x="623" y="4"/>
                    </a:lnTo>
                    <a:lnTo>
                      <a:pt x="614" y="4"/>
                    </a:lnTo>
                    <a:lnTo>
                      <a:pt x="607" y="3"/>
                    </a:lnTo>
                    <a:lnTo>
                      <a:pt x="599" y="0"/>
                    </a:lnTo>
                    <a:lnTo>
                      <a:pt x="589" y="4"/>
                    </a:lnTo>
                    <a:lnTo>
                      <a:pt x="577" y="8"/>
                    </a:lnTo>
                    <a:lnTo>
                      <a:pt x="566" y="11"/>
                    </a:lnTo>
                    <a:lnTo>
                      <a:pt x="554" y="16"/>
                    </a:lnTo>
                    <a:lnTo>
                      <a:pt x="544" y="20"/>
                    </a:lnTo>
                    <a:lnTo>
                      <a:pt x="533" y="24"/>
                    </a:lnTo>
                    <a:lnTo>
                      <a:pt x="523" y="28"/>
                    </a:lnTo>
                    <a:lnTo>
                      <a:pt x="513" y="34"/>
                    </a:lnTo>
                    <a:lnTo>
                      <a:pt x="510" y="35"/>
                    </a:lnTo>
                    <a:lnTo>
                      <a:pt x="507" y="37"/>
                    </a:lnTo>
                    <a:lnTo>
                      <a:pt x="505" y="38"/>
                    </a:lnTo>
                    <a:lnTo>
                      <a:pt x="502" y="40"/>
                    </a:lnTo>
                    <a:lnTo>
                      <a:pt x="499" y="41"/>
                    </a:lnTo>
                    <a:lnTo>
                      <a:pt x="496" y="43"/>
                    </a:lnTo>
                    <a:lnTo>
                      <a:pt x="493" y="44"/>
                    </a:lnTo>
                    <a:lnTo>
                      <a:pt x="490" y="45"/>
                    </a:lnTo>
                    <a:lnTo>
                      <a:pt x="485" y="45"/>
                    </a:lnTo>
                    <a:lnTo>
                      <a:pt x="479" y="45"/>
                    </a:lnTo>
                    <a:lnTo>
                      <a:pt x="472" y="44"/>
                    </a:lnTo>
                    <a:lnTo>
                      <a:pt x="466" y="44"/>
                    </a:lnTo>
                    <a:lnTo>
                      <a:pt x="460" y="44"/>
                    </a:lnTo>
                    <a:lnTo>
                      <a:pt x="455" y="44"/>
                    </a:lnTo>
                    <a:lnTo>
                      <a:pt x="450" y="45"/>
                    </a:lnTo>
                    <a:lnTo>
                      <a:pt x="445" y="48"/>
                    </a:lnTo>
                    <a:lnTo>
                      <a:pt x="442" y="53"/>
                    </a:lnTo>
                    <a:lnTo>
                      <a:pt x="439" y="57"/>
                    </a:lnTo>
                    <a:lnTo>
                      <a:pt x="438" y="61"/>
                    </a:lnTo>
                    <a:lnTo>
                      <a:pt x="436" y="65"/>
                    </a:lnTo>
                    <a:lnTo>
                      <a:pt x="436" y="70"/>
                    </a:lnTo>
                    <a:lnTo>
                      <a:pt x="436" y="74"/>
                    </a:lnTo>
                    <a:lnTo>
                      <a:pt x="436" y="78"/>
                    </a:lnTo>
                    <a:lnTo>
                      <a:pt x="438" y="81"/>
                    </a:lnTo>
                    <a:lnTo>
                      <a:pt x="438" y="87"/>
                    </a:lnTo>
                    <a:lnTo>
                      <a:pt x="436" y="91"/>
                    </a:lnTo>
                    <a:lnTo>
                      <a:pt x="433" y="95"/>
                    </a:lnTo>
                    <a:lnTo>
                      <a:pt x="429" y="100"/>
                    </a:lnTo>
                    <a:lnTo>
                      <a:pt x="426" y="103"/>
                    </a:lnTo>
                    <a:lnTo>
                      <a:pt x="423" y="107"/>
                    </a:lnTo>
                    <a:lnTo>
                      <a:pt x="421" y="110"/>
                    </a:lnTo>
                    <a:lnTo>
                      <a:pt x="419" y="114"/>
                    </a:lnTo>
                    <a:lnTo>
                      <a:pt x="416" y="117"/>
                    </a:lnTo>
                    <a:lnTo>
                      <a:pt x="413" y="120"/>
                    </a:lnTo>
                    <a:lnTo>
                      <a:pt x="412" y="124"/>
                    </a:lnTo>
                    <a:lnTo>
                      <a:pt x="411" y="128"/>
                    </a:lnTo>
                    <a:lnTo>
                      <a:pt x="409" y="131"/>
                    </a:lnTo>
                    <a:lnTo>
                      <a:pt x="408" y="135"/>
                    </a:lnTo>
                    <a:lnTo>
                      <a:pt x="406" y="138"/>
                    </a:lnTo>
                    <a:lnTo>
                      <a:pt x="403" y="140"/>
                    </a:lnTo>
                    <a:lnTo>
                      <a:pt x="403" y="144"/>
                    </a:lnTo>
                    <a:lnTo>
                      <a:pt x="402" y="148"/>
                    </a:lnTo>
                    <a:lnTo>
                      <a:pt x="402" y="152"/>
                    </a:lnTo>
                    <a:lnTo>
                      <a:pt x="401" y="157"/>
                    </a:lnTo>
                    <a:lnTo>
                      <a:pt x="401" y="160"/>
                    </a:lnTo>
                    <a:lnTo>
                      <a:pt x="399" y="164"/>
                    </a:lnTo>
                    <a:lnTo>
                      <a:pt x="398" y="167"/>
                    </a:lnTo>
                    <a:lnTo>
                      <a:pt x="398" y="170"/>
                    </a:lnTo>
                    <a:lnTo>
                      <a:pt x="396" y="174"/>
                    </a:lnTo>
                    <a:lnTo>
                      <a:pt x="395" y="178"/>
                    </a:lnTo>
                    <a:lnTo>
                      <a:pt x="393" y="182"/>
                    </a:lnTo>
                    <a:lnTo>
                      <a:pt x="392" y="187"/>
                    </a:lnTo>
                    <a:lnTo>
                      <a:pt x="391" y="191"/>
                    </a:lnTo>
                    <a:lnTo>
                      <a:pt x="391" y="195"/>
                    </a:lnTo>
                    <a:lnTo>
                      <a:pt x="389" y="199"/>
                    </a:lnTo>
                    <a:lnTo>
                      <a:pt x="388" y="202"/>
                    </a:lnTo>
                    <a:lnTo>
                      <a:pt x="388" y="207"/>
                    </a:lnTo>
                    <a:lnTo>
                      <a:pt x="386" y="211"/>
                    </a:lnTo>
                    <a:lnTo>
                      <a:pt x="386" y="214"/>
                    </a:lnTo>
                    <a:lnTo>
                      <a:pt x="386" y="217"/>
                    </a:lnTo>
                    <a:lnTo>
                      <a:pt x="385" y="221"/>
                    </a:lnTo>
                    <a:lnTo>
                      <a:pt x="385" y="224"/>
                    </a:lnTo>
                    <a:lnTo>
                      <a:pt x="383" y="227"/>
                    </a:lnTo>
                    <a:lnTo>
                      <a:pt x="383" y="229"/>
                    </a:lnTo>
                    <a:lnTo>
                      <a:pt x="383" y="234"/>
                    </a:lnTo>
                    <a:lnTo>
                      <a:pt x="382" y="238"/>
                    </a:lnTo>
                    <a:lnTo>
                      <a:pt x="382" y="242"/>
                    </a:lnTo>
                    <a:lnTo>
                      <a:pt x="383" y="246"/>
                    </a:lnTo>
                    <a:lnTo>
                      <a:pt x="383" y="249"/>
                    </a:lnTo>
                    <a:lnTo>
                      <a:pt x="383" y="254"/>
                    </a:lnTo>
                    <a:lnTo>
                      <a:pt x="383" y="258"/>
                    </a:lnTo>
                    <a:lnTo>
                      <a:pt x="385" y="261"/>
                    </a:lnTo>
                    <a:lnTo>
                      <a:pt x="386" y="269"/>
                    </a:lnTo>
                    <a:lnTo>
                      <a:pt x="389" y="278"/>
                    </a:lnTo>
                    <a:lnTo>
                      <a:pt x="392" y="285"/>
                    </a:lnTo>
                    <a:lnTo>
                      <a:pt x="395" y="292"/>
                    </a:lnTo>
                    <a:lnTo>
                      <a:pt x="405" y="305"/>
                    </a:lnTo>
                    <a:lnTo>
                      <a:pt x="415" y="316"/>
                    </a:lnTo>
                    <a:lnTo>
                      <a:pt x="425" y="326"/>
                    </a:lnTo>
                    <a:lnTo>
                      <a:pt x="438" y="338"/>
                    </a:lnTo>
                    <a:lnTo>
                      <a:pt x="449" y="348"/>
                    </a:lnTo>
                    <a:lnTo>
                      <a:pt x="460" y="358"/>
                    </a:lnTo>
                    <a:lnTo>
                      <a:pt x="462" y="358"/>
                    </a:lnTo>
                    <a:lnTo>
                      <a:pt x="463" y="358"/>
                    </a:lnTo>
                    <a:lnTo>
                      <a:pt x="465" y="358"/>
                    </a:lnTo>
                    <a:lnTo>
                      <a:pt x="466" y="359"/>
                    </a:lnTo>
                    <a:lnTo>
                      <a:pt x="468" y="359"/>
                    </a:lnTo>
                    <a:lnTo>
                      <a:pt x="465" y="365"/>
                    </a:lnTo>
                    <a:lnTo>
                      <a:pt x="460" y="369"/>
                    </a:lnTo>
                    <a:lnTo>
                      <a:pt x="458" y="373"/>
                    </a:lnTo>
                    <a:lnTo>
                      <a:pt x="453" y="376"/>
                    </a:lnTo>
                    <a:lnTo>
                      <a:pt x="449" y="381"/>
                    </a:lnTo>
                    <a:lnTo>
                      <a:pt x="445" y="385"/>
                    </a:lnTo>
                    <a:lnTo>
                      <a:pt x="440" y="390"/>
                    </a:lnTo>
                    <a:lnTo>
                      <a:pt x="438" y="396"/>
                    </a:lnTo>
                    <a:lnTo>
                      <a:pt x="435" y="399"/>
                    </a:lnTo>
                    <a:lnTo>
                      <a:pt x="432" y="402"/>
                    </a:lnTo>
                    <a:lnTo>
                      <a:pt x="430" y="406"/>
                    </a:lnTo>
                    <a:lnTo>
                      <a:pt x="429" y="409"/>
                    </a:lnTo>
                    <a:lnTo>
                      <a:pt x="428" y="412"/>
                    </a:lnTo>
                    <a:lnTo>
                      <a:pt x="426" y="415"/>
                    </a:lnTo>
                    <a:lnTo>
                      <a:pt x="423" y="418"/>
                    </a:lnTo>
                    <a:lnTo>
                      <a:pt x="419" y="419"/>
                    </a:lnTo>
                    <a:lnTo>
                      <a:pt x="416" y="425"/>
                    </a:lnTo>
                    <a:lnTo>
                      <a:pt x="413" y="429"/>
                    </a:lnTo>
                    <a:lnTo>
                      <a:pt x="409" y="433"/>
                    </a:lnTo>
                    <a:lnTo>
                      <a:pt x="406" y="438"/>
                    </a:lnTo>
                    <a:lnTo>
                      <a:pt x="403" y="442"/>
                    </a:lnTo>
                    <a:lnTo>
                      <a:pt x="399" y="446"/>
                    </a:lnTo>
                    <a:lnTo>
                      <a:pt x="396" y="450"/>
                    </a:lnTo>
                    <a:lnTo>
                      <a:pt x="393" y="455"/>
                    </a:lnTo>
                    <a:lnTo>
                      <a:pt x="391" y="457"/>
                    </a:lnTo>
                    <a:lnTo>
                      <a:pt x="389" y="460"/>
                    </a:lnTo>
                    <a:lnTo>
                      <a:pt x="386" y="462"/>
                    </a:lnTo>
                    <a:lnTo>
                      <a:pt x="385" y="465"/>
                    </a:lnTo>
                    <a:lnTo>
                      <a:pt x="382" y="467"/>
                    </a:lnTo>
                    <a:lnTo>
                      <a:pt x="381" y="470"/>
                    </a:lnTo>
                    <a:lnTo>
                      <a:pt x="379" y="472"/>
                    </a:lnTo>
                    <a:lnTo>
                      <a:pt x="378" y="475"/>
                    </a:lnTo>
                    <a:lnTo>
                      <a:pt x="373" y="479"/>
                    </a:lnTo>
                    <a:lnTo>
                      <a:pt x="371" y="482"/>
                    </a:lnTo>
                    <a:lnTo>
                      <a:pt x="366" y="485"/>
                    </a:lnTo>
                    <a:lnTo>
                      <a:pt x="364" y="487"/>
                    </a:lnTo>
                    <a:lnTo>
                      <a:pt x="359" y="490"/>
                    </a:lnTo>
                    <a:lnTo>
                      <a:pt x="355" y="492"/>
                    </a:lnTo>
                    <a:lnTo>
                      <a:pt x="351" y="492"/>
                    </a:lnTo>
                    <a:lnTo>
                      <a:pt x="345" y="492"/>
                    </a:lnTo>
                    <a:lnTo>
                      <a:pt x="339" y="492"/>
                    </a:lnTo>
                    <a:lnTo>
                      <a:pt x="334" y="493"/>
                    </a:lnTo>
                    <a:lnTo>
                      <a:pt x="328" y="492"/>
                    </a:lnTo>
                    <a:lnTo>
                      <a:pt x="322" y="492"/>
                    </a:lnTo>
                    <a:lnTo>
                      <a:pt x="317" y="492"/>
                    </a:lnTo>
                    <a:lnTo>
                      <a:pt x="311" y="492"/>
                    </a:lnTo>
                    <a:lnTo>
                      <a:pt x="305" y="492"/>
                    </a:lnTo>
                    <a:lnTo>
                      <a:pt x="299" y="492"/>
                    </a:lnTo>
                    <a:lnTo>
                      <a:pt x="297" y="503"/>
                    </a:lnTo>
                    <a:lnTo>
                      <a:pt x="355" y="527"/>
                    </a:lnTo>
                    <a:lnTo>
                      <a:pt x="354" y="532"/>
                    </a:lnTo>
                    <a:lnTo>
                      <a:pt x="352" y="534"/>
                    </a:lnTo>
                    <a:lnTo>
                      <a:pt x="349" y="539"/>
                    </a:lnTo>
                    <a:lnTo>
                      <a:pt x="348" y="543"/>
                    </a:lnTo>
                    <a:lnTo>
                      <a:pt x="345" y="549"/>
                    </a:lnTo>
                    <a:lnTo>
                      <a:pt x="344" y="553"/>
                    </a:lnTo>
                    <a:lnTo>
                      <a:pt x="341" y="559"/>
                    </a:lnTo>
                    <a:lnTo>
                      <a:pt x="338" y="563"/>
                    </a:lnTo>
                    <a:lnTo>
                      <a:pt x="335" y="572"/>
                    </a:lnTo>
                    <a:lnTo>
                      <a:pt x="332" y="580"/>
                    </a:lnTo>
                    <a:lnTo>
                      <a:pt x="328" y="589"/>
                    </a:lnTo>
                    <a:lnTo>
                      <a:pt x="325" y="596"/>
                    </a:lnTo>
                    <a:lnTo>
                      <a:pt x="322" y="604"/>
                    </a:lnTo>
                    <a:lnTo>
                      <a:pt x="321" y="613"/>
                    </a:lnTo>
                    <a:lnTo>
                      <a:pt x="321" y="620"/>
                    </a:lnTo>
                    <a:lnTo>
                      <a:pt x="321" y="629"/>
                    </a:lnTo>
                    <a:lnTo>
                      <a:pt x="322" y="630"/>
                    </a:lnTo>
                    <a:lnTo>
                      <a:pt x="324" y="630"/>
                    </a:lnTo>
                    <a:lnTo>
                      <a:pt x="324" y="631"/>
                    </a:lnTo>
                    <a:lnTo>
                      <a:pt x="325" y="631"/>
                    </a:lnTo>
                    <a:lnTo>
                      <a:pt x="326" y="631"/>
                    </a:lnTo>
                    <a:lnTo>
                      <a:pt x="329" y="630"/>
                    </a:lnTo>
                    <a:lnTo>
                      <a:pt x="334" y="629"/>
                    </a:lnTo>
                    <a:lnTo>
                      <a:pt x="336" y="627"/>
                    </a:lnTo>
                    <a:lnTo>
                      <a:pt x="339" y="624"/>
                    </a:lnTo>
                    <a:lnTo>
                      <a:pt x="342" y="623"/>
                    </a:lnTo>
                    <a:lnTo>
                      <a:pt x="346" y="620"/>
                    </a:lnTo>
                    <a:lnTo>
                      <a:pt x="349" y="617"/>
                    </a:lnTo>
                    <a:lnTo>
                      <a:pt x="351" y="616"/>
                    </a:lnTo>
                    <a:lnTo>
                      <a:pt x="358" y="610"/>
                    </a:lnTo>
                    <a:lnTo>
                      <a:pt x="365" y="604"/>
                    </a:lnTo>
                    <a:lnTo>
                      <a:pt x="371" y="599"/>
                    </a:lnTo>
                    <a:lnTo>
                      <a:pt x="378" y="594"/>
                    </a:lnTo>
                    <a:lnTo>
                      <a:pt x="383" y="589"/>
                    </a:lnTo>
                    <a:lnTo>
                      <a:pt x="391" y="583"/>
                    </a:lnTo>
                    <a:lnTo>
                      <a:pt x="396" y="579"/>
                    </a:lnTo>
                    <a:lnTo>
                      <a:pt x="402" y="573"/>
                    </a:lnTo>
                    <a:lnTo>
                      <a:pt x="403" y="570"/>
                    </a:lnTo>
                    <a:lnTo>
                      <a:pt x="405" y="569"/>
                    </a:lnTo>
                    <a:lnTo>
                      <a:pt x="406" y="567"/>
                    </a:lnTo>
                    <a:lnTo>
                      <a:pt x="408" y="564"/>
                    </a:lnTo>
                    <a:lnTo>
                      <a:pt x="409" y="563"/>
                    </a:lnTo>
                    <a:lnTo>
                      <a:pt x="412" y="562"/>
                    </a:lnTo>
                    <a:lnTo>
                      <a:pt x="413" y="560"/>
                    </a:lnTo>
                    <a:lnTo>
                      <a:pt x="413" y="557"/>
                    </a:lnTo>
                    <a:lnTo>
                      <a:pt x="418" y="556"/>
                    </a:lnTo>
                    <a:lnTo>
                      <a:pt x="419" y="556"/>
                    </a:lnTo>
                    <a:lnTo>
                      <a:pt x="422" y="556"/>
                    </a:lnTo>
                    <a:lnTo>
                      <a:pt x="425" y="556"/>
                    </a:lnTo>
                    <a:lnTo>
                      <a:pt x="428" y="557"/>
                    </a:lnTo>
                    <a:lnTo>
                      <a:pt x="429" y="557"/>
                    </a:lnTo>
                    <a:lnTo>
                      <a:pt x="430" y="559"/>
                    </a:lnTo>
                    <a:lnTo>
                      <a:pt x="433" y="560"/>
                    </a:lnTo>
                    <a:lnTo>
                      <a:pt x="432" y="563"/>
                    </a:lnTo>
                    <a:lnTo>
                      <a:pt x="430" y="567"/>
                    </a:lnTo>
                    <a:lnTo>
                      <a:pt x="429" y="570"/>
                    </a:lnTo>
                    <a:lnTo>
                      <a:pt x="428" y="573"/>
                    </a:lnTo>
                    <a:lnTo>
                      <a:pt x="425" y="576"/>
                    </a:lnTo>
                    <a:lnTo>
                      <a:pt x="423" y="579"/>
                    </a:lnTo>
                    <a:lnTo>
                      <a:pt x="422" y="582"/>
                    </a:lnTo>
                    <a:lnTo>
                      <a:pt x="421" y="583"/>
                    </a:lnTo>
                    <a:lnTo>
                      <a:pt x="418" y="589"/>
                    </a:lnTo>
                    <a:lnTo>
                      <a:pt x="415" y="593"/>
                    </a:lnTo>
                    <a:lnTo>
                      <a:pt x="413" y="599"/>
                    </a:lnTo>
                    <a:lnTo>
                      <a:pt x="411" y="604"/>
                    </a:lnTo>
                    <a:lnTo>
                      <a:pt x="409" y="609"/>
                    </a:lnTo>
                    <a:lnTo>
                      <a:pt x="408" y="614"/>
                    </a:lnTo>
                    <a:lnTo>
                      <a:pt x="405" y="619"/>
                    </a:lnTo>
                    <a:lnTo>
                      <a:pt x="401" y="621"/>
                    </a:lnTo>
                    <a:lnTo>
                      <a:pt x="401" y="626"/>
                    </a:lnTo>
                    <a:lnTo>
                      <a:pt x="401" y="630"/>
                    </a:lnTo>
                    <a:lnTo>
                      <a:pt x="399" y="633"/>
                    </a:lnTo>
                    <a:lnTo>
                      <a:pt x="399" y="637"/>
                    </a:lnTo>
                    <a:lnTo>
                      <a:pt x="399" y="640"/>
                    </a:lnTo>
                    <a:lnTo>
                      <a:pt x="398" y="644"/>
                    </a:lnTo>
                    <a:lnTo>
                      <a:pt x="398" y="647"/>
                    </a:lnTo>
                    <a:lnTo>
                      <a:pt x="396" y="650"/>
                    </a:lnTo>
                    <a:lnTo>
                      <a:pt x="395" y="653"/>
                    </a:lnTo>
                    <a:lnTo>
                      <a:pt x="393" y="656"/>
                    </a:lnTo>
                    <a:lnTo>
                      <a:pt x="393" y="659"/>
                    </a:lnTo>
                    <a:lnTo>
                      <a:pt x="392" y="661"/>
                    </a:lnTo>
                    <a:lnTo>
                      <a:pt x="392" y="664"/>
                    </a:lnTo>
                    <a:lnTo>
                      <a:pt x="391" y="667"/>
                    </a:lnTo>
                    <a:lnTo>
                      <a:pt x="391" y="671"/>
                    </a:lnTo>
                    <a:lnTo>
                      <a:pt x="389" y="674"/>
                    </a:lnTo>
                    <a:lnTo>
                      <a:pt x="391" y="683"/>
                    </a:lnTo>
                    <a:lnTo>
                      <a:pt x="391" y="691"/>
                    </a:lnTo>
                    <a:lnTo>
                      <a:pt x="392" y="698"/>
                    </a:lnTo>
                    <a:lnTo>
                      <a:pt x="393" y="707"/>
                    </a:lnTo>
                    <a:lnTo>
                      <a:pt x="393" y="714"/>
                    </a:lnTo>
                    <a:lnTo>
                      <a:pt x="395" y="723"/>
                    </a:lnTo>
                    <a:lnTo>
                      <a:pt x="396" y="730"/>
                    </a:lnTo>
                    <a:lnTo>
                      <a:pt x="399" y="738"/>
                    </a:lnTo>
                    <a:lnTo>
                      <a:pt x="403" y="744"/>
                    </a:lnTo>
                    <a:lnTo>
                      <a:pt x="409" y="750"/>
                    </a:lnTo>
                    <a:lnTo>
                      <a:pt x="415" y="755"/>
                    </a:lnTo>
                    <a:lnTo>
                      <a:pt x="421" y="760"/>
                    </a:lnTo>
                    <a:lnTo>
                      <a:pt x="433" y="768"/>
                    </a:lnTo>
                    <a:lnTo>
                      <a:pt x="449" y="774"/>
                    </a:lnTo>
                    <a:lnTo>
                      <a:pt x="463" y="778"/>
                    </a:lnTo>
                    <a:lnTo>
                      <a:pt x="479" y="780"/>
                    </a:lnTo>
                    <a:lnTo>
                      <a:pt x="495" y="780"/>
                    </a:lnTo>
                    <a:lnTo>
                      <a:pt x="509" y="777"/>
                    </a:lnTo>
                    <a:lnTo>
                      <a:pt x="515" y="777"/>
                    </a:lnTo>
                    <a:lnTo>
                      <a:pt x="520" y="775"/>
                    </a:lnTo>
                    <a:lnTo>
                      <a:pt x="524" y="773"/>
                    </a:lnTo>
                    <a:lnTo>
                      <a:pt x="529" y="770"/>
                    </a:lnTo>
                    <a:lnTo>
                      <a:pt x="532" y="767"/>
                    </a:lnTo>
                    <a:lnTo>
                      <a:pt x="536" y="764"/>
                    </a:lnTo>
                    <a:lnTo>
                      <a:pt x="540" y="761"/>
                    </a:lnTo>
                    <a:lnTo>
                      <a:pt x="546" y="760"/>
                    </a:lnTo>
                    <a:lnTo>
                      <a:pt x="546" y="761"/>
                    </a:lnTo>
                    <a:lnTo>
                      <a:pt x="546" y="763"/>
                    </a:lnTo>
                    <a:lnTo>
                      <a:pt x="547" y="765"/>
                    </a:lnTo>
                    <a:lnTo>
                      <a:pt x="549" y="768"/>
                    </a:lnTo>
                    <a:lnTo>
                      <a:pt x="549" y="771"/>
                    </a:lnTo>
                    <a:lnTo>
                      <a:pt x="550" y="773"/>
                    </a:lnTo>
                    <a:lnTo>
                      <a:pt x="552" y="775"/>
                    </a:lnTo>
                    <a:lnTo>
                      <a:pt x="552" y="778"/>
                    </a:lnTo>
                    <a:lnTo>
                      <a:pt x="556" y="788"/>
                    </a:lnTo>
                    <a:lnTo>
                      <a:pt x="560" y="797"/>
                    </a:lnTo>
                    <a:lnTo>
                      <a:pt x="564" y="805"/>
                    </a:lnTo>
                    <a:lnTo>
                      <a:pt x="569" y="814"/>
                    </a:lnTo>
                    <a:lnTo>
                      <a:pt x="574" y="822"/>
                    </a:lnTo>
                    <a:lnTo>
                      <a:pt x="580" y="830"/>
                    </a:lnTo>
                    <a:lnTo>
                      <a:pt x="587" y="835"/>
                    </a:lnTo>
                    <a:lnTo>
                      <a:pt x="594" y="841"/>
                    </a:lnTo>
                    <a:lnTo>
                      <a:pt x="597" y="844"/>
                    </a:lnTo>
                    <a:lnTo>
                      <a:pt x="601" y="847"/>
                    </a:lnTo>
                    <a:lnTo>
                      <a:pt x="607" y="848"/>
                    </a:lnTo>
                    <a:lnTo>
                      <a:pt x="611" y="848"/>
                    </a:lnTo>
                    <a:lnTo>
                      <a:pt x="616" y="850"/>
                    </a:lnTo>
                    <a:lnTo>
                      <a:pt x="619" y="851"/>
                    </a:lnTo>
                    <a:lnTo>
                      <a:pt x="623" y="852"/>
                    </a:lnTo>
                    <a:lnTo>
                      <a:pt x="626" y="854"/>
                    </a:lnTo>
                    <a:lnTo>
                      <a:pt x="628" y="855"/>
                    </a:lnTo>
                    <a:lnTo>
                      <a:pt x="633" y="857"/>
                    </a:lnTo>
                    <a:lnTo>
                      <a:pt x="638" y="857"/>
                    </a:lnTo>
                    <a:lnTo>
                      <a:pt x="643" y="858"/>
                    </a:lnTo>
                    <a:lnTo>
                      <a:pt x="647" y="860"/>
                    </a:lnTo>
                    <a:lnTo>
                      <a:pt x="650" y="862"/>
                    </a:lnTo>
                    <a:lnTo>
                      <a:pt x="653" y="865"/>
                    </a:lnTo>
                    <a:lnTo>
                      <a:pt x="656" y="870"/>
                    </a:lnTo>
                    <a:lnTo>
                      <a:pt x="657" y="874"/>
                    </a:lnTo>
                    <a:lnTo>
                      <a:pt x="657" y="877"/>
                    </a:lnTo>
                    <a:lnTo>
                      <a:pt x="657" y="881"/>
                    </a:lnTo>
                    <a:lnTo>
                      <a:pt x="657" y="884"/>
                    </a:lnTo>
                    <a:lnTo>
                      <a:pt x="656" y="887"/>
                    </a:lnTo>
                    <a:lnTo>
                      <a:pt x="656" y="889"/>
                    </a:lnTo>
                    <a:lnTo>
                      <a:pt x="654" y="892"/>
                    </a:lnTo>
                    <a:lnTo>
                      <a:pt x="653" y="897"/>
                    </a:lnTo>
                    <a:lnTo>
                      <a:pt x="544" y="924"/>
                    </a:lnTo>
                    <a:lnTo>
                      <a:pt x="530" y="929"/>
                    </a:lnTo>
                    <a:lnTo>
                      <a:pt x="517" y="937"/>
                    </a:lnTo>
                    <a:lnTo>
                      <a:pt x="506" y="944"/>
                    </a:lnTo>
                    <a:lnTo>
                      <a:pt x="495" y="951"/>
                    </a:lnTo>
                    <a:lnTo>
                      <a:pt x="483" y="961"/>
                    </a:lnTo>
                    <a:lnTo>
                      <a:pt x="473" y="969"/>
                    </a:lnTo>
                    <a:lnTo>
                      <a:pt x="465" y="981"/>
                    </a:lnTo>
                    <a:lnTo>
                      <a:pt x="456" y="992"/>
                    </a:lnTo>
                    <a:lnTo>
                      <a:pt x="455" y="992"/>
                    </a:lnTo>
                    <a:lnTo>
                      <a:pt x="453" y="994"/>
                    </a:lnTo>
                    <a:lnTo>
                      <a:pt x="453" y="995"/>
                    </a:lnTo>
                    <a:lnTo>
                      <a:pt x="452" y="996"/>
                    </a:lnTo>
                    <a:lnTo>
                      <a:pt x="452" y="998"/>
                    </a:lnTo>
                    <a:lnTo>
                      <a:pt x="452" y="999"/>
                    </a:lnTo>
                    <a:lnTo>
                      <a:pt x="450" y="1001"/>
                    </a:lnTo>
                    <a:lnTo>
                      <a:pt x="449" y="1002"/>
                    </a:lnTo>
                    <a:lnTo>
                      <a:pt x="442" y="1002"/>
                    </a:lnTo>
                    <a:lnTo>
                      <a:pt x="433" y="1004"/>
                    </a:lnTo>
                    <a:lnTo>
                      <a:pt x="426" y="1006"/>
                    </a:lnTo>
                    <a:lnTo>
                      <a:pt x="418" y="1009"/>
                    </a:lnTo>
                    <a:lnTo>
                      <a:pt x="411" y="1014"/>
                    </a:lnTo>
                    <a:lnTo>
                      <a:pt x="403" y="1018"/>
                    </a:lnTo>
                    <a:lnTo>
                      <a:pt x="396" y="1022"/>
                    </a:lnTo>
                    <a:lnTo>
                      <a:pt x="389" y="1028"/>
                    </a:lnTo>
                    <a:lnTo>
                      <a:pt x="386" y="1029"/>
                    </a:lnTo>
                    <a:lnTo>
                      <a:pt x="385" y="1032"/>
                    </a:lnTo>
                    <a:lnTo>
                      <a:pt x="383" y="1035"/>
                    </a:lnTo>
                    <a:lnTo>
                      <a:pt x="382" y="1038"/>
                    </a:lnTo>
                    <a:lnTo>
                      <a:pt x="379" y="1041"/>
                    </a:lnTo>
                    <a:lnTo>
                      <a:pt x="378" y="1043"/>
                    </a:lnTo>
                    <a:lnTo>
                      <a:pt x="376" y="1046"/>
                    </a:lnTo>
                    <a:lnTo>
                      <a:pt x="375" y="1048"/>
                    </a:lnTo>
                    <a:lnTo>
                      <a:pt x="369" y="1058"/>
                    </a:lnTo>
                    <a:lnTo>
                      <a:pt x="365" y="1068"/>
                    </a:lnTo>
                    <a:lnTo>
                      <a:pt x="362" y="1078"/>
                    </a:lnTo>
                    <a:lnTo>
                      <a:pt x="359" y="1089"/>
                    </a:lnTo>
                    <a:lnTo>
                      <a:pt x="358" y="1100"/>
                    </a:lnTo>
                    <a:lnTo>
                      <a:pt x="358" y="1110"/>
                    </a:lnTo>
                    <a:lnTo>
                      <a:pt x="356" y="1120"/>
                    </a:lnTo>
                    <a:lnTo>
                      <a:pt x="356" y="1130"/>
                    </a:lnTo>
                    <a:lnTo>
                      <a:pt x="358" y="1133"/>
                    </a:lnTo>
                    <a:lnTo>
                      <a:pt x="358" y="1136"/>
                    </a:lnTo>
                    <a:lnTo>
                      <a:pt x="359" y="1140"/>
                    </a:lnTo>
                    <a:lnTo>
                      <a:pt x="359" y="1143"/>
                    </a:lnTo>
                    <a:lnTo>
                      <a:pt x="361" y="1146"/>
                    </a:lnTo>
                    <a:lnTo>
                      <a:pt x="362" y="1149"/>
                    </a:lnTo>
                    <a:lnTo>
                      <a:pt x="364" y="1152"/>
                    </a:lnTo>
                    <a:lnTo>
                      <a:pt x="364" y="1155"/>
                    </a:lnTo>
                    <a:lnTo>
                      <a:pt x="364" y="1156"/>
                    </a:lnTo>
                    <a:lnTo>
                      <a:pt x="362" y="1156"/>
                    </a:lnTo>
                    <a:lnTo>
                      <a:pt x="362" y="1158"/>
                    </a:lnTo>
                    <a:lnTo>
                      <a:pt x="361" y="1158"/>
                    </a:lnTo>
                    <a:lnTo>
                      <a:pt x="361" y="1159"/>
                    </a:lnTo>
                    <a:lnTo>
                      <a:pt x="352" y="1160"/>
                    </a:lnTo>
                    <a:lnTo>
                      <a:pt x="345" y="1160"/>
                    </a:lnTo>
                    <a:lnTo>
                      <a:pt x="336" y="1160"/>
                    </a:lnTo>
                    <a:lnTo>
                      <a:pt x="328" y="1162"/>
                    </a:lnTo>
                    <a:lnTo>
                      <a:pt x="319" y="1163"/>
                    </a:lnTo>
                    <a:lnTo>
                      <a:pt x="311" y="1163"/>
                    </a:lnTo>
                    <a:lnTo>
                      <a:pt x="302" y="1165"/>
                    </a:lnTo>
                    <a:lnTo>
                      <a:pt x="294" y="1166"/>
                    </a:lnTo>
                    <a:lnTo>
                      <a:pt x="282" y="1167"/>
                    </a:lnTo>
                    <a:lnTo>
                      <a:pt x="271" y="1170"/>
                    </a:lnTo>
                    <a:lnTo>
                      <a:pt x="261" y="1173"/>
                    </a:lnTo>
                    <a:lnTo>
                      <a:pt x="251" y="1176"/>
                    </a:lnTo>
                    <a:lnTo>
                      <a:pt x="241" y="1179"/>
                    </a:lnTo>
                    <a:lnTo>
                      <a:pt x="230" y="1182"/>
                    </a:lnTo>
                    <a:lnTo>
                      <a:pt x="220" y="1185"/>
                    </a:lnTo>
                    <a:lnTo>
                      <a:pt x="208" y="1186"/>
                    </a:lnTo>
                    <a:lnTo>
                      <a:pt x="204" y="1187"/>
                    </a:lnTo>
                    <a:lnTo>
                      <a:pt x="201" y="1187"/>
                    </a:lnTo>
                    <a:lnTo>
                      <a:pt x="198" y="1187"/>
                    </a:lnTo>
                    <a:lnTo>
                      <a:pt x="197" y="1189"/>
                    </a:lnTo>
                    <a:lnTo>
                      <a:pt x="194" y="1190"/>
                    </a:lnTo>
                    <a:lnTo>
                      <a:pt x="191" y="1190"/>
                    </a:lnTo>
                    <a:lnTo>
                      <a:pt x="188" y="1192"/>
                    </a:lnTo>
                    <a:lnTo>
                      <a:pt x="184" y="1192"/>
                    </a:lnTo>
                    <a:lnTo>
                      <a:pt x="170" y="1197"/>
                    </a:lnTo>
                    <a:lnTo>
                      <a:pt x="154" y="1202"/>
                    </a:lnTo>
                    <a:lnTo>
                      <a:pt x="140" y="1207"/>
                    </a:lnTo>
                    <a:lnTo>
                      <a:pt x="124" y="1215"/>
                    </a:lnTo>
                    <a:lnTo>
                      <a:pt x="110" y="1222"/>
                    </a:lnTo>
                    <a:lnTo>
                      <a:pt x="96" y="1229"/>
                    </a:lnTo>
                    <a:lnTo>
                      <a:pt x="83" y="1237"/>
                    </a:lnTo>
                    <a:lnTo>
                      <a:pt x="70" y="1246"/>
                    </a:lnTo>
                    <a:lnTo>
                      <a:pt x="63" y="1247"/>
                    </a:lnTo>
                    <a:lnTo>
                      <a:pt x="57" y="1250"/>
                    </a:lnTo>
                    <a:lnTo>
                      <a:pt x="52" y="1254"/>
                    </a:lnTo>
                    <a:lnTo>
                      <a:pt x="46" y="1257"/>
                    </a:lnTo>
                    <a:lnTo>
                      <a:pt x="40" y="1260"/>
                    </a:lnTo>
                    <a:lnTo>
                      <a:pt x="34" y="1264"/>
                    </a:lnTo>
                    <a:lnTo>
                      <a:pt x="30" y="1269"/>
                    </a:lnTo>
                    <a:lnTo>
                      <a:pt x="26" y="1272"/>
                    </a:lnTo>
                    <a:lnTo>
                      <a:pt x="23" y="1274"/>
                    </a:lnTo>
                    <a:lnTo>
                      <a:pt x="20" y="1279"/>
                    </a:lnTo>
                    <a:lnTo>
                      <a:pt x="19" y="1282"/>
                    </a:lnTo>
                    <a:lnTo>
                      <a:pt x="16" y="1286"/>
                    </a:lnTo>
                    <a:lnTo>
                      <a:pt x="13" y="1289"/>
                    </a:lnTo>
                    <a:lnTo>
                      <a:pt x="12" y="1293"/>
                    </a:lnTo>
                    <a:lnTo>
                      <a:pt x="9" y="1296"/>
                    </a:lnTo>
                    <a:lnTo>
                      <a:pt x="6" y="1297"/>
                    </a:lnTo>
                    <a:lnTo>
                      <a:pt x="3" y="1303"/>
                    </a:lnTo>
                    <a:lnTo>
                      <a:pt x="2" y="1309"/>
                    </a:lnTo>
                    <a:lnTo>
                      <a:pt x="0" y="1314"/>
                    </a:lnTo>
                    <a:lnTo>
                      <a:pt x="0" y="1320"/>
                    </a:lnTo>
                    <a:lnTo>
                      <a:pt x="0" y="1326"/>
                    </a:lnTo>
                    <a:lnTo>
                      <a:pt x="3" y="1331"/>
                    </a:lnTo>
                    <a:lnTo>
                      <a:pt x="5" y="1337"/>
                    </a:lnTo>
                    <a:lnTo>
                      <a:pt x="7" y="1343"/>
                    </a:lnTo>
                    <a:lnTo>
                      <a:pt x="9" y="1347"/>
                    </a:lnTo>
                    <a:lnTo>
                      <a:pt x="10" y="1350"/>
                    </a:lnTo>
                    <a:lnTo>
                      <a:pt x="13" y="1353"/>
                    </a:lnTo>
                    <a:lnTo>
                      <a:pt x="16" y="1356"/>
                    </a:lnTo>
                    <a:lnTo>
                      <a:pt x="19" y="1357"/>
                    </a:lnTo>
                    <a:lnTo>
                      <a:pt x="22" y="1360"/>
                    </a:lnTo>
                    <a:lnTo>
                      <a:pt x="24" y="1361"/>
                    </a:lnTo>
                    <a:lnTo>
                      <a:pt x="29" y="1363"/>
                    </a:lnTo>
                    <a:lnTo>
                      <a:pt x="34" y="1364"/>
                    </a:lnTo>
                    <a:lnTo>
                      <a:pt x="40" y="1366"/>
                    </a:lnTo>
                    <a:lnTo>
                      <a:pt x="46" y="1366"/>
                    </a:lnTo>
                    <a:lnTo>
                      <a:pt x="52" y="1367"/>
                    </a:lnTo>
                    <a:lnTo>
                      <a:pt x="56" y="1367"/>
                    </a:lnTo>
                    <a:lnTo>
                      <a:pt x="62" y="1367"/>
                    </a:lnTo>
                    <a:lnTo>
                      <a:pt x="66" y="1369"/>
                    </a:lnTo>
                    <a:lnTo>
                      <a:pt x="71" y="1369"/>
                    </a:lnTo>
                    <a:lnTo>
                      <a:pt x="83" y="1369"/>
                    </a:lnTo>
                    <a:lnTo>
                      <a:pt x="93" y="1367"/>
                    </a:lnTo>
                    <a:lnTo>
                      <a:pt x="103" y="1366"/>
                    </a:lnTo>
                    <a:lnTo>
                      <a:pt x="113" y="1366"/>
                    </a:lnTo>
                    <a:lnTo>
                      <a:pt x="123" y="1364"/>
                    </a:lnTo>
                    <a:lnTo>
                      <a:pt x="133" y="1361"/>
                    </a:lnTo>
                    <a:lnTo>
                      <a:pt x="143" y="1360"/>
                    </a:lnTo>
                    <a:lnTo>
                      <a:pt x="151" y="1357"/>
                    </a:lnTo>
                    <a:lnTo>
                      <a:pt x="178" y="1349"/>
                    </a:lnTo>
                    <a:lnTo>
                      <a:pt x="204" y="1340"/>
                    </a:lnTo>
                    <a:lnTo>
                      <a:pt x="230" y="1331"/>
                    </a:lnTo>
                    <a:lnTo>
                      <a:pt x="255" y="1321"/>
                    </a:lnTo>
                    <a:lnTo>
                      <a:pt x="281" y="1311"/>
                    </a:lnTo>
                    <a:lnTo>
                      <a:pt x="307" y="1300"/>
                    </a:lnTo>
                    <a:lnTo>
                      <a:pt x="331" y="1289"/>
                    </a:lnTo>
                    <a:lnTo>
                      <a:pt x="355" y="1276"/>
                    </a:lnTo>
                    <a:lnTo>
                      <a:pt x="356" y="1276"/>
                    </a:lnTo>
                    <a:lnTo>
                      <a:pt x="358" y="1276"/>
                    </a:lnTo>
                    <a:lnTo>
                      <a:pt x="359" y="1276"/>
                    </a:lnTo>
                    <a:lnTo>
                      <a:pt x="361" y="1276"/>
                    </a:lnTo>
                    <a:lnTo>
                      <a:pt x="362" y="1280"/>
                    </a:lnTo>
                    <a:lnTo>
                      <a:pt x="365" y="1284"/>
                    </a:lnTo>
                    <a:lnTo>
                      <a:pt x="368" y="1289"/>
                    </a:lnTo>
                    <a:lnTo>
                      <a:pt x="371" y="1293"/>
                    </a:lnTo>
                    <a:lnTo>
                      <a:pt x="373" y="1297"/>
                    </a:lnTo>
                    <a:lnTo>
                      <a:pt x="378" y="1301"/>
                    </a:lnTo>
                    <a:lnTo>
                      <a:pt x="381" y="1307"/>
                    </a:lnTo>
                    <a:lnTo>
                      <a:pt x="383" y="1313"/>
                    </a:lnTo>
                    <a:lnTo>
                      <a:pt x="388" y="1316"/>
                    </a:lnTo>
                    <a:lnTo>
                      <a:pt x="392" y="1320"/>
                    </a:lnTo>
                    <a:lnTo>
                      <a:pt x="395" y="1323"/>
                    </a:lnTo>
                    <a:lnTo>
                      <a:pt x="399" y="1327"/>
                    </a:lnTo>
                    <a:lnTo>
                      <a:pt x="403" y="1330"/>
                    </a:lnTo>
                    <a:lnTo>
                      <a:pt x="406" y="1333"/>
                    </a:lnTo>
                    <a:lnTo>
                      <a:pt x="411" y="1336"/>
                    </a:lnTo>
                    <a:lnTo>
                      <a:pt x="416" y="1336"/>
                    </a:lnTo>
                    <a:lnTo>
                      <a:pt x="425" y="1341"/>
                    </a:lnTo>
                    <a:lnTo>
                      <a:pt x="435" y="1344"/>
                    </a:lnTo>
                    <a:lnTo>
                      <a:pt x="445" y="1346"/>
                    </a:lnTo>
                    <a:lnTo>
                      <a:pt x="455" y="1347"/>
                    </a:lnTo>
                    <a:lnTo>
                      <a:pt x="465" y="1347"/>
                    </a:lnTo>
                    <a:lnTo>
                      <a:pt x="475" y="1346"/>
                    </a:lnTo>
                    <a:lnTo>
                      <a:pt x="483" y="1343"/>
                    </a:lnTo>
                    <a:lnTo>
                      <a:pt x="490" y="1340"/>
                    </a:lnTo>
                    <a:lnTo>
                      <a:pt x="493" y="1340"/>
                    </a:lnTo>
                    <a:lnTo>
                      <a:pt x="496" y="1339"/>
                    </a:lnTo>
                    <a:lnTo>
                      <a:pt x="497" y="1339"/>
                    </a:lnTo>
                    <a:lnTo>
                      <a:pt x="500" y="1337"/>
                    </a:lnTo>
                    <a:lnTo>
                      <a:pt x="502" y="1336"/>
                    </a:lnTo>
                    <a:lnTo>
                      <a:pt x="503" y="1336"/>
                    </a:lnTo>
                    <a:lnTo>
                      <a:pt x="506" y="1334"/>
                    </a:lnTo>
                    <a:lnTo>
                      <a:pt x="507" y="1333"/>
                    </a:lnTo>
                    <a:lnTo>
                      <a:pt x="512" y="1330"/>
                    </a:lnTo>
                    <a:lnTo>
                      <a:pt x="516" y="1327"/>
                    </a:lnTo>
                    <a:lnTo>
                      <a:pt x="520" y="1324"/>
                    </a:lnTo>
                    <a:lnTo>
                      <a:pt x="524" y="1320"/>
                    </a:lnTo>
                    <a:lnTo>
                      <a:pt x="527" y="1317"/>
                    </a:lnTo>
                    <a:lnTo>
                      <a:pt x="532" y="1313"/>
                    </a:lnTo>
                    <a:lnTo>
                      <a:pt x="534" y="1309"/>
                    </a:lnTo>
                    <a:lnTo>
                      <a:pt x="537" y="1306"/>
                    </a:lnTo>
                    <a:lnTo>
                      <a:pt x="547" y="1296"/>
                    </a:lnTo>
                    <a:lnTo>
                      <a:pt x="553" y="1286"/>
                    </a:lnTo>
                    <a:lnTo>
                      <a:pt x="559" y="1274"/>
                    </a:lnTo>
                    <a:lnTo>
                      <a:pt x="563" y="1264"/>
                    </a:lnTo>
                    <a:lnTo>
                      <a:pt x="567" y="1253"/>
                    </a:lnTo>
                    <a:lnTo>
                      <a:pt x="573" y="1244"/>
                    </a:lnTo>
                    <a:lnTo>
                      <a:pt x="579" y="1236"/>
                    </a:lnTo>
                    <a:lnTo>
                      <a:pt x="587" y="1229"/>
                    </a:lnTo>
                    <a:lnTo>
                      <a:pt x="591" y="1227"/>
                    </a:lnTo>
                    <a:lnTo>
                      <a:pt x="594" y="1227"/>
                    </a:lnTo>
                    <a:lnTo>
                      <a:pt x="597" y="1227"/>
                    </a:lnTo>
                    <a:lnTo>
                      <a:pt x="601" y="1226"/>
                    </a:lnTo>
                    <a:lnTo>
                      <a:pt x="604" y="1226"/>
                    </a:lnTo>
                    <a:lnTo>
                      <a:pt x="609" y="1226"/>
                    </a:lnTo>
                    <a:lnTo>
                      <a:pt x="611" y="1226"/>
                    </a:lnTo>
                    <a:lnTo>
                      <a:pt x="616" y="1226"/>
                    </a:lnTo>
                    <a:lnTo>
                      <a:pt x="619" y="1225"/>
                    </a:lnTo>
                    <a:lnTo>
                      <a:pt x="623" y="1225"/>
                    </a:lnTo>
                    <a:lnTo>
                      <a:pt x="627" y="1225"/>
                    </a:lnTo>
                    <a:lnTo>
                      <a:pt x="631" y="1225"/>
                    </a:lnTo>
                    <a:lnTo>
                      <a:pt x="636" y="1225"/>
                    </a:lnTo>
                    <a:lnTo>
                      <a:pt x="640" y="1225"/>
                    </a:lnTo>
                    <a:lnTo>
                      <a:pt x="644" y="1225"/>
                    </a:lnTo>
                    <a:lnTo>
                      <a:pt x="648" y="1225"/>
                    </a:lnTo>
                    <a:lnTo>
                      <a:pt x="650" y="1225"/>
                    </a:lnTo>
                    <a:lnTo>
                      <a:pt x="650" y="1226"/>
                    </a:lnTo>
                    <a:lnTo>
                      <a:pt x="651" y="1226"/>
                    </a:lnTo>
                    <a:lnTo>
                      <a:pt x="653" y="1226"/>
                    </a:lnTo>
                    <a:lnTo>
                      <a:pt x="654" y="1226"/>
                    </a:lnTo>
                    <a:lnTo>
                      <a:pt x="648" y="1234"/>
                    </a:lnTo>
                    <a:lnTo>
                      <a:pt x="643" y="1243"/>
                    </a:lnTo>
                    <a:lnTo>
                      <a:pt x="637" y="1252"/>
                    </a:lnTo>
                    <a:lnTo>
                      <a:pt x="631" y="1262"/>
                    </a:lnTo>
                    <a:lnTo>
                      <a:pt x="626" y="1270"/>
                    </a:lnTo>
                    <a:lnTo>
                      <a:pt x="620" y="1280"/>
                    </a:lnTo>
                    <a:lnTo>
                      <a:pt x="616" y="1292"/>
                    </a:lnTo>
                    <a:lnTo>
                      <a:pt x="613" y="1303"/>
                    </a:lnTo>
                    <a:lnTo>
                      <a:pt x="613" y="1309"/>
                    </a:lnTo>
                    <a:lnTo>
                      <a:pt x="610" y="1313"/>
                    </a:lnTo>
                    <a:lnTo>
                      <a:pt x="609" y="1316"/>
                    </a:lnTo>
                    <a:lnTo>
                      <a:pt x="606" y="1320"/>
                    </a:lnTo>
                    <a:lnTo>
                      <a:pt x="599" y="1326"/>
                    </a:lnTo>
                    <a:lnTo>
                      <a:pt x="590" y="1331"/>
                    </a:lnTo>
                    <a:lnTo>
                      <a:pt x="583" y="1337"/>
                    </a:lnTo>
                    <a:lnTo>
                      <a:pt x="577" y="1344"/>
                    </a:lnTo>
                    <a:lnTo>
                      <a:pt x="574" y="1349"/>
                    </a:lnTo>
                    <a:lnTo>
                      <a:pt x="573" y="1353"/>
                    </a:lnTo>
                    <a:lnTo>
                      <a:pt x="573" y="1357"/>
                    </a:lnTo>
                    <a:lnTo>
                      <a:pt x="573" y="1363"/>
                    </a:lnTo>
                    <a:lnTo>
                      <a:pt x="573" y="1369"/>
                    </a:lnTo>
                    <a:lnTo>
                      <a:pt x="574" y="1371"/>
                    </a:lnTo>
                    <a:lnTo>
                      <a:pt x="576" y="1374"/>
                    </a:lnTo>
                    <a:lnTo>
                      <a:pt x="579" y="1377"/>
                    </a:lnTo>
                    <a:lnTo>
                      <a:pt x="581" y="1378"/>
                    </a:lnTo>
                    <a:lnTo>
                      <a:pt x="584" y="1381"/>
                    </a:lnTo>
                    <a:lnTo>
                      <a:pt x="589" y="1383"/>
                    </a:lnTo>
                    <a:lnTo>
                      <a:pt x="591" y="1386"/>
                    </a:lnTo>
                    <a:lnTo>
                      <a:pt x="594" y="1387"/>
                    </a:lnTo>
                    <a:lnTo>
                      <a:pt x="597" y="1387"/>
                    </a:lnTo>
                    <a:lnTo>
                      <a:pt x="600" y="1388"/>
                    </a:lnTo>
                    <a:lnTo>
                      <a:pt x="603" y="1388"/>
                    </a:lnTo>
                    <a:lnTo>
                      <a:pt x="606" y="1388"/>
                    </a:lnTo>
                    <a:lnTo>
                      <a:pt x="609" y="1390"/>
                    </a:lnTo>
                    <a:lnTo>
                      <a:pt x="610" y="1391"/>
                    </a:lnTo>
                    <a:lnTo>
                      <a:pt x="611" y="1394"/>
                    </a:lnTo>
                    <a:lnTo>
                      <a:pt x="611" y="1396"/>
                    </a:lnTo>
                    <a:lnTo>
                      <a:pt x="613" y="1396"/>
                    </a:lnTo>
                    <a:lnTo>
                      <a:pt x="613" y="1397"/>
                    </a:lnTo>
                    <a:lnTo>
                      <a:pt x="614" y="1398"/>
                    </a:lnTo>
                    <a:lnTo>
                      <a:pt x="634" y="1400"/>
                    </a:lnTo>
                    <a:lnTo>
                      <a:pt x="656" y="1401"/>
                    </a:lnTo>
                    <a:lnTo>
                      <a:pt x="675" y="1403"/>
                    </a:lnTo>
                    <a:lnTo>
                      <a:pt x="697" y="1403"/>
                    </a:lnTo>
                    <a:lnTo>
                      <a:pt x="718" y="1404"/>
                    </a:lnTo>
                    <a:lnTo>
                      <a:pt x="738" y="1404"/>
                    </a:lnTo>
                    <a:lnTo>
                      <a:pt x="760" y="1404"/>
                    </a:lnTo>
                    <a:lnTo>
                      <a:pt x="779" y="1404"/>
                    </a:lnTo>
                    <a:lnTo>
                      <a:pt x="789" y="1404"/>
                    </a:lnTo>
                    <a:lnTo>
                      <a:pt x="798" y="1404"/>
                    </a:lnTo>
                    <a:lnTo>
                      <a:pt x="808" y="1404"/>
                    </a:lnTo>
                    <a:lnTo>
                      <a:pt x="818" y="1404"/>
                    </a:lnTo>
                    <a:lnTo>
                      <a:pt x="826" y="1403"/>
                    </a:lnTo>
                    <a:lnTo>
                      <a:pt x="836" y="1403"/>
                    </a:lnTo>
                    <a:lnTo>
                      <a:pt x="845" y="1403"/>
                    </a:lnTo>
                    <a:lnTo>
                      <a:pt x="855" y="1403"/>
                    </a:lnTo>
                    <a:lnTo>
                      <a:pt x="868" y="1403"/>
                    </a:lnTo>
                    <a:lnTo>
                      <a:pt x="879" y="1401"/>
                    </a:lnTo>
                    <a:lnTo>
                      <a:pt x="892" y="1400"/>
                    </a:lnTo>
                    <a:lnTo>
                      <a:pt x="903" y="1400"/>
                    </a:lnTo>
                    <a:lnTo>
                      <a:pt x="915" y="1398"/>
                    </a:lnTo>
                    <a:lnTo>
                      <a:pt x="928" y="1398"/>
                    </a:lnTo>
                    <a:lnTo>
                      <a:pt x="939" y="1397"/>
                    </a:lnTo>
                    <a:lnTo>
                      <a:pt x="950" y="1396"/>
                    </a:lnTo>
                    <a:lnTo>
                      <a:pt x="955" y="1393"/>
                    </a:lnTo>
                    <a:lnTo>
                      <a:pt x="959" y="1390"/>
                    </a:lnTo>
                    <a:lnTo>
                      <a:pt x="962" y="1387"/>
                    </a:lnTo>
                    <a:lnTo>
                      <a:pt x="965" y="1384"/>
                    </a:lnTo>
                    <a:lnTo>
                      <a:pt x="966" y="1381"/>
                    </a:lnTo>
                    <a:lnTo>
                      <a:pt x="968" y="1377"/>
                    </a:lnTo>
                    <a:lnTo>
                      <a:pt x="968" y="1373"/>
                    </a:lnTo>
                    <a:lnTo>
                      <a:pt x="968" y="1369"/>
                    </a:lnTo>
                    <a:lnTo>
                      <a:pt x="966" y="1364"/>
                    </a:lnTo>
                    <a:lnTo>
                      <a:pt x="963" y="1361"/>
                    </a:lnTo>
                    <a:lnTo>
                      <a:pt x="962" y="1357"/>
                    </a:lnTo>
                    <a:lnTo>
                      <a:pt x="959" y="1354"/>
                    </a:lnTo>
                    <a:lnTo>
                      <a:pt x="956" y="1351"/>
                    </a:lnTo>
                    <a:lnTo>
                      <a:pt x="953" y="1350"/>
                    </a:lnTo>
                    <a:lnTo>
                      <a:pt x="950" y="1347"/>
                    </a:lnTo>
                    <a:lnTo>
                      <a:pt x="946" y="1344"/>
                    </a:lnTo>
                    <a:lnTo>
                      <a:pt x="942" y="1339"/>
                    </a:lnTo>
                    <a:lnTo>
                      <a:pt x="935" y="1336"/>
                    </a:lnTo>
                    <a:lnTo>
                      <a:pt x="929" y="1331"/>
                    </a:lnTo>
                    <a:lnTo>
                      <a:pt x="923" y="1329"/>
                    </a:lnTo>
                    <a:lnTo>
                      <a:pt x="916" y="1326"/>
                    </a:lnTo>
                    <a:lnTo>
                      <a:pt x="911" y="1323"/>
                    </a:lnTo>
                    <a:lnTo>
                      <a:pt x="905" y="1320"/>
                    </a:lnTo>
                    <a:lnTo>
                      <a:pt x="899" y="1314"/>
                    </a:lnTo>
                    <a:lnTo>
                      <a:pt x="891" y="1311"/>
                    </a:lnTo>
                    <a:lnTo>
                      <a:pt x="882" y="1310"/>
                    </a:lnTo>
                    <a:lnTo>
                      <a:pt x="874" y="1307"/>
                    </a:lnTo>
                    <a:lnTo>
                      <a:pt x="866" y="1306"/>
                    </a:lnTo>
                    <a:lnTo>
                      <a:pt x="858" y="1304"/>
                    </a:lnTo>
                    <a:lnTo>
                      <a:pt x="849" y="1301"/>
                    </a:lnTo>
                    <a:lnTo>
                      <a:pt x="841" y="1300"/>
                    </a:lnTo>
                    <a:lnTo>
                      <a:pt x="832" y="1299"/>
                    </a:lnTo>
                    <a:lnTo>
                      <a:pt x="824" y="1299"/>
                    </a:lnTo>
                    <a:lnTo>
                      <a:pt x="815" y="1297"/>
                    </a:lnTo>
                    <a:lnTo>
                      <a:pt x="807" y="1297"/>
                    </a:lnTo>
                    <a:lnTo>
                      <a:pt x="798" y="1296"/>
                    </a:lnTo>
                    <a:lnTo>
                      <a:pt x="789" y="1296"/>
                    </a:lnTo>
                    <a:lnTo>
                      <a:pt x="781" y="1296"/>
                    </a:lnTo>
                    <a:lnTo>
                      <a:pt x="774" y="1294"/>
                    </a:lnTo>
                    <a:lnTo>
                      <a:pt x="765" y="1294"/>
                    </a:lnTo>
                    <a:lnTo>
                      <a:pt x="764" y="1294"/>
                    </a:lnTo>
                    <a:lnTo>
                      <a:pt x="762" y="1294"/>
                    </a:lnTo>
                    <a:lnTo>
                      <a:pt x="761" y="1294"/>
                    </a:lnTo>
                    <a:lnTo>
                      <a:pt x="798" y="1257"/>
                    </a:lnTo>
                    <a:lnTo>
                      <a:pt x="822" y="1206"/>
                    </a:lnTo>
                    <a:lnTo>
                      <a:pt x="838" y="1212"/>
                    </a:lnTo>
                    <a:lnTo>
                      <a:pt x="852" y="1219"/>
                    </a:lnTo>
                    <a:lnTo>
                      <a:pt x="866" y="1226"/>
                    </a:lnTo>
                    <a:lnTo>
                      <a:pt x="881" y="1233"/>
                    </a:lnTo>
                    <a:lnTo>
                      <a:pt x="895" y="1240"/>
                    </a:lnTo>
                    <a:lnTo>
                      <a:pt x="911" y="1247"/>
                    </a:lnTo>
                    <a:lnTo>
                      <a:pt x="925" y="1254"/>
                    </a:lnTo>
                    <a:lnTo>
                      <a:pt x="940" y="1260"/>
                    </a:lnTo>
                    <a:lnTo>
                      <a:pt x="946" y="1263"/>
                    </a:lnTo>
                    <a:lnTo>
                      <a:pt x="953" y="1266"/>
                    </a:lnTo>
                    <a:lnTo>
                      <a:pt x="962" y="1269"/>
                    </a:lnTo>
                    <a:lnTo>
                      <a:pt x="969" y="1270"/>
                    </a:lnTo>
                    <a:lnTo>
                      <a:pt x="977" y="1272"/>
                    </a:lnTo>
                    <a:lnTo>
                      <a:pt x="985" y="1274"/>
                    </a:lnTo>
                    <a:lnTo>
                      <a:pt x="990" y="1279"/>
                    </a:lnTo>
                    <a:lnTo>
                      <a:pt x="995" y="1284"/>
                    </a:lnTo>
                    <a:lnTo>
                      <a:pt x="996" y="1287"/>
                    </a:lnTo>
                    <a:lnTo>
                      <a:pt x="996" y="1290"/>
                    </a:lnTo>
                    <a:lnTo>
                      <a:pt x="997" y="1293"/>
                    </a:lnTo>
                    <a:lnTo>
                      <a:pt x="999" y="1296"/>
                    </a:lnTo>
                    <a:lnTo>
                      <a:pt x="1000" y="1299"/>
                    </a:lnTo>
                    <a:lnTo>
                      <a:pt x="1000" y="1301"/>
                    </a:lnTo>
                    <a:lnTo>
                      <a:pt x="1002" y="1303"/>
                    </a:lnTo>
                    <a:lnTo>
                      <a:pt x="1003" y="1306"/>
                    </a:lnTo>
                    <a:lnTo>
                      <a:pt x="1005" y="1310"/>
                    </a:lnTo>
                    <a:lnTo>
                      <a:pt x="1007" y="1313"/>
                    </a:lnTo>
                    <a:lnTo>
                      <a:pt x="1009" y="1317"/>
                    </a:lnTo>
                    <a:lnTo>
                      <a:pt x="1010" y="1320"/>
                    </a:lnTo>
                    <a:lnTo>
                      <a:pt x="1012" y="1324"/>
                    </a:lnTo>
                    <a:lnTo>
                      <a:pt x="1013" y="1327"/>
                    </a:lnTo>
                    <a:lnTo>
                      <a:pt x="1015" y="1330"/>
                    </a:lnTo>
                    <a:lnTo>
                      <a:pt x="1016" y="1334"/>
                    </a:lnTo>
                    <a:lnTo>
                      <a:pt x="1020" y="1343"/>
                    </a:lnTo>
                    <a:lnTo>
                      <a:pt x="1026" y="1351"/>
                    </a:lnTo>
                    <a:lnTo>
                      <a:pt x="1033" y="1357"/>
                    </a:lnTo>
                    <a:lnTo>
                      <a:pt x="1039" y="1363"/>
                    </a:lnTo>
                    <a:lnTo>
                      <a:pt x="1047" y="1369"/>
                    </a:lnTo>
                    <a:lnTo>
                      <a:pt x="1054" y="1373"/>
                    </a:lnTo>
                    <a:lnTo>
                      <a:pt x="1063" y="1376"/>
                    </a:lnTo>
                    <a:lnTo>
                      <a:pt x="1072" y="1378"/>
                    </a:lnTo>
                    <a:lnTo>
                      <a:pt x="1077" y="1377"/>
                    </a:lnTo>
                    <a:lnTo>
                      <a:pt x="1083" y="1376"/>
                    </a:lnTo>
                    <a:lnTo>
                      <a:pt x="1087" y="1374"/>
                    </a:lnTo>
                    <a:lnTo>
                      <a:pt x="1093" y="1373"/>
                    </a:lnTo>
                    <a:lnTo>
                      <a:pt x="1099" y="1371"/>
                    </a:lnTo>
                    <a:lnTo>
                      <a:pt x="1103" y="1370"/>
                    </a:lnTo>
                    <a:lnTo>
                      <a:pt x="1107" y="1369"/>
                    </a:lnTo>
                    <a:lnTo>
                      <a:pt x="1113" y="1367"/>
                    </a:lnTo>
                    <a:lnTo>
                      <a:pt x="1119" y="1364"/>
                    </a:lnTo>
                    <a:lnTo>
                      <a:pt x="1124" y="1360"/>
                    </a:lnTo>
                    <a:lnTo>
                      <a:pt x="1128" y="1356"/>
                    </a:lnTo>
                    <a:lnTo>
                      <a:pt x="1134" y="1351"/>
                    </a:lnTo>
                    <a:lnTo>
                      <a:pt x="1138" y="1347"/>
                    </a:lnTo>
                    <a:lnTo>
                      <a:pt x="1144" y="1344"/>
                    </a:lnTo>
                    <a:lnTo>
                      <a:pt x="1150" y="1344"/>
                    </a:lnTo>
                    <a:lnTo>
                      <a:pt x="1157" y="1346"/>
                    </a:lnTo>
                    <a:lnTo>
                      <a:pt x="1160" y="1349"/>
                    </a:lnTo>
                    <a:lnTo>
                      <a:pt x="1163" y="1351"/>
                    </a:lnTo>
                    <a:lnTo>
                      <a:pt x="1166" y="1354"/>
                    </a:lnTo>
                    <a:lnTo>
                      <a:pt x="1168" y="1354"/>
                    </a:lnTo>
                    <a:lnTo>
                      <a:pt x="1171" y="1356"/>
                    </a:lnTo>
                    <a:lnTo>
                      <a:pt x="1176" y="1357"/>
                    </a:lnTo>
                    <a:lnTo>
                      <a:pt x="1180" y="1357"/>
                    </a:lnTo>
                    <a:lnTo>
                      <a:pt x="1184" y="1359"/>
                    </a:lnTo>
                    <a:lnTo>
                      <a:pt x="1191" y="1359"/>
                    </a:lnTo>
                    <a:lnTo>
                      <a:pt x="1200" y="1359"/>
                    </a:lnTo>
                    <a:lnTo>
                      <a:pt x="1207" y="1361"/>
                    </a:lnTo>
                    <a:lnTo>
                      <a:pt x="1214" y="1364"/>
                    </a:lnTo>
                    <a:lnTo>
                      <a:pt x="1220" y="1367"/>
                    </a:lnTo>
                    <a:lnTo>
                      <a:pt x="1227" y="1370"/>
                    </a:lnTo>
                    <a:lnTo>
                      <a:pt x="1235" y="1373"/>
                    </a:lnTo>
                    <a:lnTo>
                      <a:pt x="1242" y="1376"/>
                    </a:lnTo>
                    <a:close/>
                    <a:moveTo>
                      <a:pt x="986" y="1205"/>
                    </a:moveTo>
                    <a:lnTo>
                      <a:pt x="989" y="1205"/>
                    </a:lnTo>
                    <a:lnTo>
                      <a:pt x="993" y="1202"/>
                    </a:lnTo>
                    <a:lnTo>
                      <a:pt x="996" y="1199"/>
                    </a:lnTo>
                    <a:lnTo>
                      <a:pt x="999" y="1195"/>
                    </a:lnTo>
                    <a:lnTo>
                      <a:pt x="1002" y="1192"/>
                    </a:lnTo>
                    <a:lnTo>
                      <a:pt x="1005" y="1189"/>
                    </a:lnTo>
                    <a:lnTo>
                      <a:pt x="1009" y="1186"/>
                    </a:lnTo>
                    <a:lnTo>
                      <a:pt x="1013" y="1185"/>
                    </a:lnTo>
                    <a:lnTo>
                      <a:pt x="1016" y="1183"/>
                    </a:lnTo>
                    <a:lnTo>
                      <a:pt x="1019" y="1179"/>
                    </a:lnTo>
                    <a:lnTo>
                      <a:pt x="1020" y="1176"/>
                    </a:lnTo>
                    <a:lnTo>
                      <a:pt x="1022" y="1172"/>
                    </a:lnTo>
                    <a:lnTo>
                      <a:pt x="1022" y="1167"/>
                    </a:lnTo>
                    <a:lnTo>
                      <a:pt x="1022" y="1163"/>
                    </a:lnTo>
                    <a:lnTo>
                      <a:pt x="1022" y="1159"/>
                    </a:lnTo>
                    <a:lnTo>
                      <a:pt x="1023" y="1155"/>
                    </a:lnTo>
                    <a:lnTo>
                      <a:pt x="1022" y="1148"/>
                    </a:lnTo>
                    <a:lnTo>
                      <a:pt x="1023" y="1140"/>
                    </a:lnTo>
                    <a:lnTo>
                      <a:pt x="1025" y="1133"/>
                    </a:lnTo>
                    <a:lnTo>
                      <a:pt x="1026" y="1128"/>
                    </a:lnTo>
                    <a:lnTo>
                      <a:pt x="1029" y="1120"/>
                    </a:lnTo>
                    <a:lnTo>
                      <a:pt x="1030" y="1115"/>
                    </a:lnTo>
                    <a:lnTo>
                      <a:pt x="1033" y="1109"/>
                    </a:lnTo>
                    <a:lnTo>
                      <a:pt x="1036" y="1103"/>
                    </a:lnTo>
                    <a:lnTo>
                      <a:pt x="1040" y="1102"/>
                    </a:lnTo>
                    <a:lnTo>
                      <a:pt x="1042" y="1100"/>
                    </a:lnTo>
                    <a:lnTo>
                      <a:pt x="1044" y="1099"/>
                    </a:lnTo>
                    <a:lnTo>
                      <a:pt x="1046" y="1096"/>
                    </a:lnTo>
                    <a:lnTo>
                      <a:pt x="1049" y="1095"/>
                    </a:lnTo>
                    <a:lnTo>
                      <a:pt x="1050" y="1093"/>
                    </a:lnTo>
                    <a:lnTo>
                      <a:pt x="1053" y="1092"/>
                    </a:lnTo>
                    <a:lnTo>
                      <a:pt x="1056" y="1090"/>
                    </a:lnTo>
                    <a:lnTo>
                      <a:pt x="1062" y="1089"/>
                    </a:lnTo>
                    <a:lnTo>
                      <a:pt x="1067" y="1088"/>
                    </a:lnTo>
                    <a:lnTo>
                      <a:pt x="1072" y="1088"/>
                    </a:lnTo>
                    <a:lnTo>
                      <a:pt x="1076" y="1086"/>
                    </a:lnTo>
                    <a:lnTo>
                      <a:pt x="1081" y="1086"/>
                    </a:lnTo>
                    <a:lnTo>
                      <a:pt x="1086" y="1086"/>
                    </a:lnTo>
                    <a:lnTo>
                      <a:pt x="1090" y="1088"/>
                    </a:lnTo>
                    <a:lnTo>
                      <a:pt x="1094" y="1088"/>
                    </a:lnTo>
                    <a:lnTo>
                      <a:pt x="1094" y="1082"/>
                    </a:lnTo>
                    <a:lnTo>
                      <a:pt x="1094" y="1076"/>
                    </a:lnTo>
                    <a:lnTo>
                      <a:pt x="1094" y="1069"/>
                    </a:lnTo>
                    <a:lnTo>
                      <a:pt x="1094" y="1063"/>
                    </a:lnTo>
                    <a:lnTo>
                      <a:pt x="1094" y="1058"/>
                    </a:lnTo>
                    <a:lnTo>
                      <a:pt x="1094" y="1052"/>
                    </a:lnTo>
                    <a:lnTo>
                      <a:pt x="1094" y="1046"/>
                    </a:lnTo>
                    <a:lnTo>
                      <a:pt x="1094" y="1041"/>
                    </a:lnTo>
                    <a:lnTo>
                      <a:pt x="1094" y="1031"/>
                    </a:lnTo>
                    <a:lnTo>
                      <a:pt x="1094" y="1021"/>
                    </a:lnTo>
                    <a:lnTo>
                      <a:pt x="1094" y="1011"/>
                    </a:lnTo>
                    <a:lnTo>
                      <a:pt x="1093" y="1002"/>
                    </a:lnTo>
                    <a:lnTo>
                      <a:pt x="1090" y="992"/>
                    </a:lnTo>
                    <a:lnTo>
                      <a:pt x="1089" y="982"/>
                    </a:lnTo>
                    <a:lnTo>
                      <a:pt x="1086" y="974"/>
                    </a:lnTo>
                    <a:lnTo>
                      <a:pt x="1084" y="964"/>
                    </a:lnTo>
                    <a:lnTo>
                      <a:pt x="1083" y="959"/>
                    </a:lnTo>
                    <a:lnTo>
                      <a:pt x="1081" y="954"/>
                    </a:lnTo>
                    <a:lnTo>
                      <a:pt x="1080" y="948"/>
                    </a:lnTo>
                    <a:lnTo>
                      <a:pt x="1079" y="942"/>
                    </a:lnTo>
                    <a:lnTo>
                      <a:pt x="1077" y="938"/>
                    </a:lnTo>
                    <a:lnTo>
                      <a:pt x="1077" y="932"/>
                    </a:lnTo>
                    <a:lnTo>
                      <a:pt x="1076" y="927"/>
                    </a:lnTo>
                    <a:lnTo>
                      <a:pt x="1074" y="921"/>
                    </a:lnTo>
                    <a:lnTo>
                      <a:pt x="1074" y="908"/>
                    </a:lnTo>
                    <a:lnTo>
                      <a:pt x="1074" y="895"/>
                    </a:lnTo>
                    <a:lnTo>
                      <a:pt x="1077" y="882"/>
                    </a:lnTo>
                    <a:lnTo>
                      <a:pt x="1080" y="870"/>
                    </a:lnTo>
                    <a:lnTo>
                      <a:pt x="1083" y="858"/>
                    </a:lnTo>
                    <a:lnTo>
                      <a:pt x="1084" y="845"/>
                    </a:lnTo>
                    <a:lnTo>
                      <a:pt x="1086" y="834"/>
                    </a:lnTo>
                    <a:lnTo>
                      <a:pt x="1086" y="822"/>
                    </a:lnTo>
                    <a:lnTo>
                      <a:pt x="1089" y="807"/>
                    </a:lnTo>
                    <a:lnTo>
                      <a:pt x="1089" y="791"/>
                    </a:lnTo>
                    <a:lnTo>
                      <a:pt x="1089" y="777"/>
                    </a:lnTo>
                    <a:lnTo>
                      <a:pt x="1087" y="763"/>
                    </a:lnTo>
                    <a:lnTo>
                      <a:pt x="1084" y="748"/>
                    </a:lnTo>
                    <a:lnTo>
                      <a:pt x="1083" y="736"/>
                    </a:lnTo>
                    <a:lnTo>
                      <a:pt x="1083" y="721"/>
                    </a:lnTo>
                    <a:lnTo>
                      <a:pt x="1084" y="708"/>
                    </a:lnTo>
                    <a:lnTo>
                      <a:pt x="1086" y="690"/>
                    </a:lnTo>
                    <a:lnTo>
                      <a:pt x="1086" y="673"/>
                    </a:lnTo>
                    <a:lnTo>
                      <a:pt x="1086" y="654"/>
                    </a:lnTo>
                    <a:lnTo>
                      <a:pt x="1086" y="636"/>
                    </a:lnTo>
                    <a:lnTo>
                      <a:pt x="1086" y="619"/>
                    </a:lnTo>
                    <a:lnTo>
                      <a:pt x="1086" y="600"/>
                    </a:lnTo>
                    <a:lnTo>
                      <a:pt x="1086" y="582"/>
                    </a:lnTo>
                    <a:lnTo>
                      <a:pt x="1086" y="563"/>
                    </a:lnTo>
                    <a:lnTo>
                      <a:pt x="1084" y="563"/>
                    </a:lnTo>
                    <a:lnTo>
                      <a:pt x="1081" y="563"/>
                    </a:lnTo>
                    <a:lnTo>
                      <a:pt x="1080" y="563"/>
                    </a:lnTo>
                    <a:lnTo>
                      <a:pt x="1079" y="562"/>
                    </a:lnTo>
                    <a:lnTo>
                      <a:pt x="1077" y="560"/>
                    </a:lnTo>
                    <a:lnTo>
                      <a:pt x="1077" y="559"/>
                    </a:lnTo>
                    <a:lnTo>
                      <a:pt x="1076" y="556"/>
                    </a:lnTo>
                    <a:lnTo>
                      <a:pt x="1076" y="554"/>
                    </a:lnTo>
                    <a:lnTo>
                      <a:pt x="1074" y="553"/>
                    </a:lnTo>
                    <a:lnTo>
                      <a:pt x="1074" y="552"/>
                    </a:lnTo>
                    <a:lnTo>
                      <a:pt x="1074" y="550"/>
                    </a:lnTo>
                    <a:lnTo>
                      <a:pt x="1073" y="549"/>
                    </a:lnTo>
                    <a:lnTo>
                      <a:pt x="1073" y="547"/>
                    </a:lnTo>
                    <a:lnTo>
                      <a:pt x="1072" y="546"/>
                    </a:lnTo>
                    <a:lnTo>
                      <a:pt x="1070" y="546"/>
                    </a:lnTo>
                    <a:lnTo>
                      <a:pt x="1000" y="656"/>
                    </a:lnTo>
                    <a:lnTo>
                      <a:pt x="1005" y="661"/>
                    </a:lnTo>
                    <a:lnTo>
                      <a:pt x="1009" y="667"/>
                    </a:lnTo>
                    <a:lnTo>
                      <a:pt x="1010" y="673"/>
                    </a:lnTo>
                    <a:lnTo>
                      <a:pt x="1012" y="678"/>
                    </a:lnTo>
                    <a:lnTo>
                      <a:pt x="1012" y="684"/>
                    </a:lnTo>
                    <a:lnTo>
                      <a:pt x="1010" y="691"/>
                    </a:lnTo>
                    <a:lnTo>
                      <a:pt x="1009" y="697"/>
                    </a:lnTo>
                    <a:lnTo>
                      <a:pt x="1006" y="703"/>
                    </a:lnTo>
                    <a:lnTo>
                      <a:pt x="1000" y="707"/>
                    </a:lnTo>
                    <a:lnTo>
                      <a:pt x="993" y="710"/>
                    </a:lnTo>
                    <a:lnTo>
                      <a:pt x="986" y="713"/>
                    </a:lnTo>
                    <a:lnTo>
                      <a:pt x="979" y="714"/>
                    </a:lnTo>
                    <a:lnTo>
                      <a:pt x="972" y="716"/>
                    </a:lnTo>
                    <a:lnTo>
                      <a:pt x="965" y="716"/>
                    </a:lnTo>
                    <a:lnTo>
                      <a:pt x="958" y="716"/>
                    </a:lnTo>
                    <a:lnTo>
                      <a:pt x="952" y="714"/>
                    </a:lnTo>
                    <a:lnTo>
                      <a:pt x="948" y="726"/>
                    </a:lnTo>
                    <a:lnTo>
                      <a:pt x="943" y="737"/>
                    </a:lnTo>
                    <a:lnTo>
                      <a:pt x="938" y="747"/>
                    </a:lnTo>
                    <a:lnTo>
                      <a:pt x="932" y="757"/>
                    </a:lnTo>
                    <a:lnTo>
                      <a:pt x="923" y="767"/>
                    </a:lnTo>
                    <a:lnTo>
                      <a:pt x="915" y="777"/>
                    </a:lnTo>
                    <a:lnTo>
                      <a:pt x="905" y="784"/>
                    </a:lnTo>
                    <a:lnTo>
                      <a:pt x="892" y="793"/>
                    </a:lnTo>
                    <a:lnTo>
                      <a:pt x="886" y="798"/>
                    </a:lnTo>
                    <a:lnTo>
                      <a:pt x="881" y="804"/>
                    </a:lnTo>
                    <a:lnTo>
                      <a:pt x="874" y="808"/>
                    </a:lnTo>
                    <a:lnTo>
                      <a:pt x="868" y="814"/>
                    </a:lnTo>
                    <a:lnTo>
                      <a:pt x="861" y="820"/>
                    </a:lnTo>
                    <a:lnTo>
                      <a:pt x="854" y="824"/>
                    </a:lnTo>
                    <a:lnTo>
                      <a:pt x="848" y="831"/>
                    </a:lnTo>
                    <a:lnTo>
                      <a:pt x="842" y="837"/>
                    </a:lnTo>
                    <a:lnTo>
                      <a:pt x="839" y="838"/>
                    </a:lnTo>
                    <a:lnTo>
                      <a:pt x="838" y="840"/>
                    </a:lnTo>
                    <a:lnTo>
                      <a:pt x="836" y="841"/>
                    </a:lnTo>
                    <a:lnTo>
                      <a:pt x="835" y="842"/>
                    </a:lnTo>
                    <a:lnTo>
                      <a:pt x="834" y="844"/>
                    </a:lnTo>
                    <a:lnTo>
                      <a:pt x="834" y="847"/>
                    </a:lnTo>
                    <a:lnTo>
                      <a:pt x="834" y="848"/>
                    </a:lnTo>
                    <a:lnTo>
                      <a:pt x="834" y="851"/>
                    </a:lnTo>
                    <a:lnTo>
                      <a:pt x="834" y="855"/>
                    </a:lnTo>
                    <a:lnTo>
                      <a:pt x="835" y="858"/>
                    </a:lnTo>
                    <a:lnTo>
                      <a:pt x="835" y="862"/>
                    </a:lnTo>
                    <a:lnTo>
                      <a:pt x="836" y="867"/>
                    </a:lnTo>
                    <a:lnTo>
                      <a:pt x="836" y="871"/>
                    </a:lnTo>
                    <a:lnTo>
                      <a:pt x="838" y="875"/>
                    </a:lnTo>
                    <a:lnTo>
                      <a:pt x="839" y="879"/>
                    </a:lnTo>
                    <a:lnTo>
                      <a:pt x="841" y="884"/>
                    </a:lnTo>
                    <a:lnTo>
                      <a:pt x="841" y="888"/>
                    </a:lnTo>
                    <a:lnTo>
                      <a:pt x="841" y="892"/>
                    </a:lnTo>
                    <a:lnTo>
                      <a:pt x="841" y="898"/>
                    </a:lnTo>
                    <a:lnTo>
                      <a:pt x="841" y="902"/>
                    </a:lnTo>
                    <a:lnTo>
                      <a:pt x="841" y="907"/>
                    </a:lnTo>
                    <a:lnTo>
                      <a:pt x="839" y="911"/>
                    </a:lnTo>
                    <a:lnTo>
                      <a:pt x="836" y="915"/>
                    </a:lnTo>
                    <a:lnTo>
                      <a:pt x="834" y="918"/>
                    </a:lnTo>
                    <a:lnTo>
                      <a:pt x="832" y="919"/>
                    </a:lnTo>
                    <a:lnTo>
                      <a:pt x="831" y="922"/>
                    </a:lnTo>
                    <a:lnTo>
                      <a:pt x="829" y="922"/>
                    </a:lnTo>
                    <a:lnTo>
                      <a:pt x="828" y="924"/>
                    </a:lnTo>
                    <a:lnTo>
                      <a:pt x="825" y="925"/>
                    </a:lnTo>
                    <a:lnTo>
                      <a:pt x="824" y="925"/>
                    </a:lnTo>
                    <a:lnTo>
                      <a:pt x="821" y="927"/>
                    </a:lnTo>
                    <a:lnTo>
                      <a:pt x="818" y="927"/>
                    </a:lnTo>
                    <a:lnTo>
                      <a:pt x="817" y="927"/>
                    </a:lnTo>
                    <a:lnTo>
                      <a:pt x="814" y="928"/>
                    </a:lnTo>
                    <a:lnTo>
                      <a:pt x="812" y="928"/>
                    </a:lnTo>
                    <a:lnTo>
                      <a:pt x="811" y="928"/>
                    </a:lnTo>
                    <a:lnTo>
                      <a:pt x="808" y="928"/>
                    </a:lnTo>
                    <a:lnTo>
                      <a:pt x="807" y="928"/>
                    </a:lnTo>
                    <a:lnTo>
                      <a:pt x="805" y="928"/>
                    </a:lnTo>
                    <a:lnTo>
                      <a:pt x="802" y="927"/>
                    </a:lnTo>
                    <a:lnTo>
                      <a:pt x="765" y="917"/>
                    </a:lnTo>
                    <a:lnTo>
                      <a:pt x="760" y="924"/>
                    </a:lnTo>
                    <a:lnTo>
                      <a:pt x="755" y="931"/>
                    </a:lnTo>
                    <a:lnTo>
                      <a:pt x="750" y="937"/>
                    </a:lnTo>
                    <a:lnTo>
                      <a:pt x="744" y="944"/>
                    </a:lnTo>
                    <a:lnTo>
                      <a:pt x="738" y="951"/>
                    </a:lnTo>
                    <a:lnTo>
                      <a:pt x="732" y="958"/>
                    </a:lnTo>
                    <a:lnTo>
                      <a:pt x="725" y="966"/>
                    </a:lnTo>
                    <a:lnTo>
                      <a:pt x="718" y="976"/>
                    </a:lnTo>
                    <a:lnTo>
                      <a:pt x="717" y="978"/>
                    </a:lnTo>
                    <a:lnTo>
                      <a:pt x="715" y="981"/>
                    </a:lnTo>
                    <a:lnTo>
                      <a:pt x="715" y="984"/>
                    </a:lnTo>
                    <a:lnTo>
                      <a:pt x="715" y="985"/>
                    </a:lnTo>
                    <a:lnTo>
                      <a:pt x="715" y="986"/>
                    </a:lnTo>
                    <a:lnTo>
                      <a:pt x="714" y="989"/>
                    </a:lnTo>
                    <a:lnTo>
                      <a:pt x="713" y="991"/>
                    </a:lnTo>
                    <a:lnTo>
                      <a:pt x="711" y="992"/>
                    </a:lnTo>
                    <a:lnTo>
                      <a:pt x="711" y="998"/>
                    </a:lnTo>
                    <a:lnTo>
                      <a:pt x="713" y="1002"/>
                    </a:lnTo>
                    <a:lnTo>
                      <a:pt x="714" y="1006"/>
                    </a:lnTo>
                    <a:lnTo>
                      <a:pt x="714" y="1011"/>
                    </a:lnTo>
                    <a:lnTo>
                      <a:pt x="715" y="1015"/>
                    </a:lnTo>
                    <a:lnTo>
                      <a:pt x="717" y="1019"/>
                    </a:lnTo>
                    <a:lnTo>
                      <a:pt x="717" y="1025"/>
                    </a:lnTo>
                    <a:lnTo>
                      <a:pt x="718" y="1029"/>
                    </a:lnTo>
                    <a:lnTo>
                      <a:pt x="723" y="1029"/>
                    </a:lnTo>
                    <a:lnTo>
                      <a:pt x="728" y="1031"/>
                    </a:lnTo>
                    <a:lnTo>
                      <a:pt x="732" y="1033"/>
                    </a:lnTo>
                    <a:lnTo>
                      <a:pt x="738" y="1035"/>
                    </a:lnTo>
                    <a:lnTo>
                      <a:pt x="744" y="1038"/>
                    </a:lnTo>
                    <a:lnTo>
                      <a:pt x="748" y="1039"/>
                    </a:lnTo>
                    <a:lnTo>
                      <a:pt x="754" y="1042"/>
                    </a:lnTo>
                    <a:lnTo>
                      <a:pt x="760" y="1043"/>
                    </a:lnTo>
                    <a:lnTo>
                      <a:pt x="762" y="1048"/>
                    </a:lnTo>
                    <a:lnTo>
                      <a:pt x="768" y="1051"/>
                    </a:lnTo>
                    <a:lnTo>
                      <a:pt x="772" y="1052"/>
                    </a:lnTo>
                    <a:lnTo>
                      <a:pt x="777" y="1055"/>
                    </a:lnTo>
                    <a:lnTo>
                      <a:pt x="781" y="1056"/>
                    </a:lnTo>
                    <a:lnTo>
                      <a:pt x="787" y="1059"/>
                    </a:lnTo>
                    <a:lnTo>
                      <a:pt x="791" y="1061"/>
                    </a:lnTo>
                    <a:lnTo>
                      <a:pt x="795" y="1063"/>
                    </a:lnTo>
                    <a:lnTo>
                      <a:pt x="801" y="1066"/>
                    </a:lnTo>
                    <a:lnTo>
                      <a:pt x="805" y="1071"/>
                    </a:lnTo>
                    <a:lnTo>
                      <a:pt x="809" y="1075"/>
                    </a:lnTo>
                    <a:lnTo>
                      <a:pt x="814" y="1079"/>
                    </a:lnTo>
                    <a:lnTo>
                      <a:pt x="817" y="1083"/>
                    </a:lnTo>
                    <a:lnTo>
                      <a:pt x="819" y="1088"/>
                    </a:lnTo>
                    <a:lnTo>
                      <a:pt x="821" y="1093"/>
                    </a:lnTo>
                    <a:lnTo>
                      <a:pt x="819" y="1099"/>
                    </a:lnTo>
                    <a:lnTo>
                      <a:pt x="819" y="1102"/>
                    </a:lnTo>
                    <a:lnTo>
                      <a:pt x="819" y="1105"/>
                    </a:lnTo>
                    <a:lnTo>
                      <a:pt x="819" y="1108"/>
                    </a:lnTo>
                    <a:lnTo>
                      <a:pt x="819" y="1110"/>
                    </a:lnTo>
                    <a:lnTo>
                      <a:pt x="819" y="1113"/>
                    </a:lnTo>
                    <a:lnTo>
                      <a:pt x="821" y="1116"/>
                    </a:lnTo>
                    <a:lnTo>
                      <a:pt x="821" y="1119"/>
                    </a:lnTo>
                    <a:lnTo>
                      <a:pt x="824" y="1120"/>
                    </a:lnTo>
                    <a:lnTo>
                      <a:pt x="826" y="1122"/>
                    </a:lnTo>
                    <a:lnTo>
                      <a:pt x="829" y="1125"/>
                    </a:lnTo>
                    <a:lnTo>
                      <a:pt x="832" y="1126"/>
                    </a:lnTo>
                    <a:lnTo>
                      <a:pt x="836" y="1128"/>
                    </a:lnTo>
                    <a:lnTo>
                      <a:pt x="839" y="1129"/>
                    </a:lnTo>
                    <a:lnTo>
                      <a:pt x="842" y="1130"/>
                    </a:lnTo>
                    <a:lnTo>
                      <a:pt x="845" y="1133"/>
                    </a:lnTo>
                    <a:lnTo>
                      <a:pt x="848" y="1135"/>
                    </a:lnTo>
                    <a:lnTo>
                      <a:pt x="851" y="1136"/>
                    </a:lnTo>
                    <a:lnTo>
                      <a:pt x="854" y="1138"/>
                    </a:lnTo>
                    <a:lnTo>
                      <a:pt x="856" y="1139"/>
                    </a:lnTo>
                    <a:lnTo>
                      <a:pt x="858" y="1142"/>
                    </a:lnTo>
                    <a:lnTo>
                      <a:pt x="861" y="1143"/>
                    </a:lnTo>
                    <a:lnTo>
                      <a:pt x="864" y="1145"/>
                    </a:lnTo>
                    <a:lnTo>
                      <a:pt x="866" y="1145"/>
                    </a:lnTo>
                    <a:lnTo>
                      <a:pt x="869" y="1145"/>
                    </a:lnTo>
                    <a:lnTo>
                      <a:pt x="986" y="1205"/>
                    </a:lnTo>
                    <a:close/>
                    <a:moveTo>
                      <a:pt x="1107" y="1212"/>
                    </a:moveTo>
                    <a:lnTo>
                      <a:pt x="1107" y="1210"/>
                    </a:lnTo>
                    <a:lnTo>
                      <a:pt x="1109" y="1210"/>
                    </a:lnTo>
                    <a:lnTo>
                      <a:pt x="1110" y="1210"/>
                    </a:lnTo>
                    <a:lnTo>
                      <a:pt x="1111" y="1210"/>
                    </a:lnTo>
                    <a:lnTo>
                      <a:pt x="1113" y="1210"/>
                    </a:lnTo>
                    <a:lnTo>
                      <a:pt x="1103" y="1149"/>
                    </a:lnTo>
                    <a:lnTo>
                      <a:pt x="1100" y="1152"/>
                    </a:lnTo>
                    <a:lnTo>
                      <a:pt x="1099" y="1155"/>
                    </a:lnTo>
                    <a:lnTo>
                      <a:pt x="1099" y="1156"/>
                    </a:lnTo>
                    <a:lnTo>
                      <a:pt x="1097" y="1159"/>
                    </a:lnTo>
                    <a:lnTo>
                      <a:pt x="1097" y="1162"/>
                    </a:lnTo>
                    <a:lnTo>
                      <a:pt x="1096" y="1166"/>
                    </a:lnTo>
                    <a:lnTo>
                      <a:pt x="1094" y="1169"/>
                    </a:lnTo>
                    <a:lnTo>
                      <a:pt x="1093" y="1173"/>
                    </a:lnTo>
                    <a:lnTo>
                      <a:pt x="1094" y="1177"/>
                    </a:lnTo>
                    <a:lnTo>
                      <a:pt x="1094" y="1182"/>
                    </a:lnTo>
                    <a:lnTo>
                      <a:pt x="1096" y="1185"/>
                    </a:lnTo>
                    <a:lnTo>
                      <a:pt x="1096" y="1189"/>
                    </a:lnTo>
                    <a:lnTo>
                      <a:pt x="1097" y="1192"/>
                    </a:lnTo>
                    <a:lnTo>
                      <a:pt x="1097" y="1196"/>
                    </a:lnTo>
                    <a:lnTo>
                      <a:pt x="1099" y="1199"/>
                    </a:lnTo>
                    <a:lnTo>
                      <a:pt x="1099" y="1203"/>
                    </a:lnTo>
                    <a:lnTo>
                      <a:pt x="1100" y="1205"/>
                    </a:lnTo>
                    <a:lnTo>
                      <a:pt x="1100" y="1206"/>
                    </a:lnTo>
                    <a:lnTo>
                      <a:pt x="1101" y="1206"/>
                    </a:lnTo>
                    <a:lnTo>
                      <a:pt x="1101" y="1207"/>
                    </a:lnTo>
                    <a:lnTo>
                      <a:pt x="1103" y="1209"/>
                    </a:lnTo>
                    <a:lnTo>
                      <a:pt x="1104" y="1209"/>
                    </a:lnTo>
                    <a:lnTo>
                      <a:pt x="1106" y="1210"/>
                    </a:lnTo>
                    <a:lnTo>
                      <a:pt x="1107" y="12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5" name="Freeform 162"/>
              <p:cNvSpPr>
                <a:spLocks/>
              </p:cNvSpPr>
              <p:nvPr/>
            </p:nvSpPr>
            <p:spPr bwMode="auto">
              <a:xfrm>
                <a:off x="4059" y="3561"/>
                <a:ext cx="364" cy="80"/>
              </a:xfrm>
              <a:custGeom>
                <a:avLst/>
                <a:gdLst>
                  <a:gd name="T0" fmla="*/ 280 w 364"/>
                  <a:gd name="T1" fmla="*/ 77 h 80"/>
                  <a:gd name="T2" fmla="*/ 306 w 364"/>
                  <a:gd name="T3" fmla="*/ 76 h 80"/>
                  <a:gd name="T4" fmla="*/ 333 w 364"/>
                  <a:gd name="T5" fmla="*/ 74 h 80"/>
                  <a:gd name="T6" fmla="*/ 350 w 364"/>
                  <a:gd name="T7" fmla="*/ 68 h 80"/>
                  <a:gd name="T8" fmla="*/ 360 w 364"/>
                  <a:gd name="T9" fmla="*/ 61 h 80"/>
                  <a:gd name="T10" fmla="*/ 360 w 364"/>
                  <a:gd name="T11" fmla="*/ 50 h 80"/>
                  <a:gd name="T12" fmla="*/ 350 w 364"/>
                  <a:gd name="T13" fmla="*/ 40 h 80"/>
                  <a:gd name="T14" fmla="*/ 339 w 364"/>
                  <a:gd name="T15" fmla="*/ 33 h 80"/>
                  <a:gd name="T16" fmla="*/ 326 w 364"/>
                  <a:gd name="T17" fmla="*/ 26 h 80"/>
                  <a:gd name="T18" fmla="*/ 312 w 364"/>
                  <a:gd name="T19" fmla="*/ 20 h 80"/>
                  <a:gd name="T20" fmla="*/ 297 w 364"/>
                  <a:gd name="T21" fmla="*/ 17 h 80"/>
                  <a:gd name="T22" fmla="*/ 285 w 364"/>
                  <a:gd name="T23" fmla="*/ 14 h 80"/>
                  <a:gd name="T24" fmla="*/ 270 w 364"/>
                  <a:gd name="T25" fmla="*/ 10 h 80"/>
                  <a:gd name="T26" fmla="*/ 258 w 364"/>
                  <a:gd name="T27" fmla="*/ 7 h 80"/>
                  <a:gd name="T28" fmla="*/ 243 w 364"/>
                  <a:gd name="T29" fmla="*/ 6 h 80"/>
                  <a:gd name="T30" fmla="*/ 229 w 364"/>
                  <a:gd name="T31" fmla="*/ 4 h 80"/>
                  <a:gd name="T32" fmla="*/ 216 w 364"/>
                  <a:gd name="T33" fmla="*/ 3 h 80"/>
                  <a:gd name="T34" fmla="*/ 199 w 364"/>
                  <a:gd name="T35" fmla="*/ 0 h 80"/>
                  <a:gd name="T36" fmla="*/ 178 w 364"/>
                  <a:gd name="T37" fmla="*/ 0 h 80"/>
                  <a:gd name="T38" fmla="*/ 158 w 364"/>
                  <a:gd name="T39" fmla="*/ 1 h 80"/>
                  <a:gd name="T40" fmla="*/ 139 w 364"/>
                  <a:gd name="T41" fmla="*/ 6 h 80"/>
                  <a:gd name="T42" fmla="*/ 118 w 364"/>
                  <a:gd name="T43" fmla="*/ 13 h 80"/>
                  <a:gd name="T44" fmla="*/ 91 w 364"/>
                  <a:gd name="T45" fmla="*/ 21 h 80"/>
                  <a:gd name="T46" fmla="*/ 64 w 364"/>
                  <a:gd name="T47" fmla="*/ 26 h 80"/>
                  <a:gd name="T48" fmla="*/ 37 w 364"/>
                  <a:gd name="T49" fmla="*/ 27 h 80"/>
                  <a:gd name="T50" fmla="*/ 20 w 364"/>
                  <a:gd name="T51" fmla="*/ 30 h 80"/>
                  <a:gd name="T52" fmla="*/ 13 w 364"/>
                  <a:gd name="T53" fmla="*/ 39 h 80"/>
                  <a:gd name="T54" fmla="*/ 5 w 364"/>
                  <a:gd name="T55" fmla="*/ 44 h 80"/>
                  <a:gd name="T56" fmla="*/ 1 w 364"/>
                  <a:gd name="T57" fmla="*/ 51 h 80"/>
                  <a:gd name="T58" fmla="*/ 1 w 364"/>
                  <a:gd name="T59" fmla="*/ 56 h 80"/>
                  <a:gd name="T60" fmla="*/ 3 w 364"/>
                  <a:gd name="T61" fmla="*/ 57 h 80"/>
                  <a:gd name="T62" fmla="*/ 3 w 364"/>
                  <a:gd name="T63" fmla="*/ 59 h 80"/>
                  <a:gd name="T64" fmla="*/ 4 w 364"/>
                  <a:gd name="T65" fmla="*/ 59 h 80"/>
                  <a:gd name="T66" fmla="*/ 131 w 364"/>
                  <a:gd name="T67" fmla="*/ 76 h 8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4" h="80">
                    <a:moveTo>
                      <a:pt x="268" y="80"/>
                    </a:moveTo>
                    <a:lnTo>
                      <a:pt x="280" y="77"/>
                    </a:lnTo>
                    <a:lnTo>
                      <a:pt x="293" y="77"/>
                    </a:lnTo>
                    <a:lnTo>
                      <a:pt x="306" y="76"/>
                    </a:lnTo>
                    <a:lnTo>
                      <a:pt x="320" y="76"/>
                    </a:lnTo>
                    <a:lnTo>
                      <a:pt x="333" y="74"/>
                    </a:lnTo>
                    <a:lnTo>
                      <a:pt x="344" y="70"/>
                    </a:lnTo>
                    <a:lnTo>
                      <a:pt x="350" y="68"/>
                    </a:lnTo>
                    <a:lnTo>
                      <a:pt x="356" y="66"/>
                    </a:lnTo>
                    <a:lnTo>
                      <a:pt x="360" y="61"/>
                    </a:lnTo>
                    <a:lnTo>
                      <a:pt x="364" y="57"/>
                    </a:lnTo>
                    <a:lnTo>
                      <a:pt x="360" y="50"/>
                    </a:lnTo>
                    <a:lnTo>
                      <a:pt x="356" y="44"/>
                    </a:lnTo>
                    <a:lnTo>
                      <a:pt x="350" y="40"/>
                    </a:lnTo>
                    <a:lnTo>
                      <a:pt x="344" y="37"/>
                    </a:lnTo>
                    <a:lnTo>
                      <a:pt x="339" y="33"/>
                    </a:lnTo>
                    <a:lnTo>
                      <a:pt x="332" y="30"/>
                    </a:lnTo>
                    <a:lnTo>
                      <a:pt x="326" y="26"/>
                    </a:lnTo>
                    <a:lnTo>
                      <a:pt x="319" y="21"/>
                    </a:lnTo>
                    <a:lnTo>
                      <a:pt x="312" y="20"/>
                    </a:lnTo>
                    <a:lnTo>
                      <a:pt x="305" y="19"/>
                    </a:lnTo>
                    <a:lnTo>
                      <a:pt x="297" y="17"/>
                    </a:lnTo>
                    <a:lnTo>
                      <a:pt x="290" y="16"/>
                    </a:lnTo>
                    <a:lnTo>
                      <a:pt x="285" y="14"/>
                    </a:lnTo>
                    <a:lnTo>
                      <a:pt x="278" y="13"/>
                    </a:lnTo>
                    <a:lnTo>
                      <a:pt x="270" y="10"/>
                    </a:lnTo>
                    <a:lnTo>
                      <a:pt x="263" y="9"/>
                    </a:lnTo>
                    <a:lnTo>
                      <a:pt x="258" y="7"/>
                    </a:lnTo>
                    <a:lnTo>
                      <a:pt x="250" y="7"/>
                    </a:lnTo>
                    <a:lnTo>
                      <a:pt x="243" y="6"/>
                    </a:lnTo>
                    <a:lnTo>
                      <a:pt x="236" y="6"/>
                    </a:lnTo>
                    <a:lnTo>
                      <a:pt x="229" y="4"/>
                    </a:lnTo>
                    <a:lnTo>
                      <a:pt x="222" y="4"/>
                    </a:lnTo>
                    <a:lnTo>
                      <a:pt x="216" y="3"/>
                    </a:lnTo>
                    <a:lnTo>
                      <a:pt x="211" y="1"/>
                    </a:lnTo>
                    <a:lnTo>
                      <a:pt x="199" y="0"/>
                    </a:lnTo>
                    <a:lnTo>
                      <a:pt x="189" y="0"/>
                    </a:lnTo>
                    <a:lnTo>
                      <a:pt x="178" y="0"/>
                    </a:lnTo>
                    <a:lnTo>
                      <a:pt x="168" y="0"/>
                    </a:lnTo>
                    <a:lnTo>
                      <a:pt x="158" y="1"/>
                    </a:lnTo>
                    <a:lnTo>
                      <a:pt x="148" y="3"/>
                    </a:lnTo>
                    <a:lnTo>
                      <a:pt x="139" y="6"/>
                    </a:lnTo>
                    <a:lnTo>
                      <a:pt x="131" y="9"/>
                    </a:lnTo>
                    <a:lnTo>
                      <a:pt x="118" y="13"/>
                    </a:lnTo>
                    <a:lnTo>
                      <a:pt x="104" y="19"/>
                    </a:lnTo>
                    <a:lnTo>
                      <a:pt x="91" y="21"/>
                    </a:lnTo>
                    <a:lnTo>
                      <a:pt x="77" y="24"/>
                    </a:lnTo>
                    <a:lnTo>
                      <a:pt x="64" y="26"/>
                    </a:lnTo>
                    <a:lnTo>
                      <a:pt x="50" y="27"/>
                    </a:lnTo>
                    <a:lnTo>
                      <a:pt x="37" y="27"/>
                    </a:lnTo>
                    <a:lnTo>
                      <a:pt x="24" y="26"/>
                    </a:lnTo>
                    <a:lnTo>
                      <a:pt x="20" y="30"/>
                    </a:lnTo>
                    <a:lnTo>
                      <a:pt x="17" y="34"/>
                    </a:lnTo>
                    <a:lnTo>
                      <a:pt x="13" y="39"/>
                    </a:lnTo>
                    <a:lnTo>
                      <a:pt x="10" y="41"/>
                    </a:lnTo>
                    <a:lnTo>
                      <a:pt x="5" y="44"/>
                    </a:lnTo>
                    <a:lnTo>
                      <a:pt x="3" y="49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4" y="59"/>
                    </a:lnTo>
                    <a:lnTo>
                      <a:pt x="131" y="76"/>
                    </a:lnTo>
                    <a:lnTo>
                      <a:pt x="268" y="80"/>
                    </a:lnTo>
                    <a:close/>
                  </a:path>
                </a:pathLst>
              </a:custGeom>
              <a:solidFill>
                <a:srgbClr val="7D7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6" name="Freeform 163"/>
              <p:cNvSpPr>
                <a:spLocks/>
              </p:cNvSpPr>
              <p:nvPr/>
            </p:nvSpPr>
            <p:spPr bwMode="auto">
              <a:xfrm>
                <a:off x="4631" y="3508"/>
                <a:ext cx="67" cy="99"/>
              </a:xfrm>
              <a:custGeom>
                <a:avLst/>
                <a:gdLst>
                  <a:gd name="T0" fmla="*/ 65 w 67"/>
                  <a:gd name="T1" fmla="*/ 99 h 99"/>
                  <a:gd name="T2" fmla="*/ 66 w 67"/>
                  <a:gd name="T3" fmla="*/ 99 h 99"/>
                  <a:gd name="T4" fmla="*/ 67 w 67"/>
                  <a:gd name="T5" fmla="*/ 99 h 99"/>
                  <a:gd name="T6" fmla="*/ 67 w 67"/>
                  <a:gd name="T7" fmla="*/ 99 h 99"/>
                  <a:gd name="T8" fmla="*/ 47 w 67"/>
                  <a:gd name="T9" fmla="*/ 70 h 99"/>
                  <a:gd name="T10" fmla="*/ 46 w 67"/>
                  <a:gd name="T11" fmla="*/ 73 h 99"/>
                  <a:gd name="T12" fmla="*/ 43 w 67"/>
                  <a:gd name="T13" fmla="*/ 74 h 99"/>
                  <a:gd name="T14" fmla="*/ 42 w 67"/>
                  <a:gd name="T15" fmla="*/ 77 h 99"/>
                  <a:gd name="T16" fmla="*/ 39 w 67"/>
                  <a:gd name="T17" fmla="*/ 79 h 99"/>
                  <a:gd name="T18" fmla="*/ 36 w 67"/>
                  <a:gd name="T19" fmla="*/ 79 h 99"/>
                  <a:gd name="T20" fmla="*/ 33 w 67"/>
                  <a:gd name="T21" fmla="*/ 77 h 99"/>
                  <a:gd name="T22" fmla="*/ 32 w 67"/>
                  <a:gd name="T23" fmla="*/ 76 h 99"/>
                  <a:gd name="T24" fmla="*/ 32 w 67"/>
                  <a:gd name="T25" fmla="*/ 73 h 99"/>
                  <a:gd name="T26" fmla="*/ 33 w 67"/>
                  <a:gd name="T27" fmla="*/ 69 h 99"/>
                  <a:gd name="T28" fmla="*/ 35 w 67"/>
                  <a:gd name="T29" fmla="*/ 64 h 99"/>
                  <a:gd name="T30" fmla="*/ 37 w 67"/>
                  <a:gd name="T31" fmla="*/ 62 h 99"/>
                  <a:gd name="T32" fmla="*/ 36 w 67"/>
                  <a:gd name="T33" fmla="*/ 59 h 99"/>
                  <a:gd name="T34" fmla="*/ 33 w 67"/>
                  <a:gd name="T35" fmla="*/ 53 h 99"/>
                  <a:gd name="T36" fmla="*/ 32 w 67"/>
                  <a:gd name="T37" fmla="*/ 49 h 99"/>
                  <a:gd name="T38" fmla="*/ 30 w 67"/>
                  <a:gd name="T39" fmla="*/ 46 h 99"/>
                  <a:gd name="T40" fmla="*/ 30 w 67"/>
                  <a:gd name="T41" fmla="*/ 42 h 99"/>
                  <a:gd name="T42" fmla="*/ 27 w 67"/>
                  <a:gd name="T43" fmla="*/ 44 h 99"/>
                  <a:gd name="T44" fmla="*/ 25 w 67"/>
                  <a:gd name="T45" fmla="*/ 44 h 99"/>
                  <a:gd name="T46" fmla="*/ 20 w 67"/>
                  <a:gd name="T47" fmla="*/ 44 h 99"/>
                  <a:gd name="T48" fmla="*/ 16 w 67"/>
                  <a:gd name="T49" fmla="*/ 44 h 99"/>
                  <a:gd name="T50" fmla="*/ 15 w 67"/>
                  <a:gd name="T51" fmla="*/ 42 h 99"/>
                  <a:gd name="T52" fmla="*/ 15 w 67"/>
                  <a:gd name="T53" fmla="*/ 39 h 99"/>
                  <a:gd name="T54" fmla="*/ 16 w 67"/>
                  <a:gd name="T55" fmla="*/ 36 h 99"/>
                  <a:gd name="T56" fmla="*/ 18 w 67"/>
                  <a:gd name="T57" fmla="*/ 33 h 99"/>
                  <a:gd name="T58" fmla="*/ 23 w 67"/>
                  <a:gd name="T59" fmla="*/ 26 h 99"/>
                  <a:gd name="T60" fmla="*/ 25 w 67"/>
                  <a:gd name="T61" fmla="*/ 16 h 99"/>
                  <a:gd name="T62" fmla="*/ 25 w 67"/>
                  <a:gd name="T63" fmla="*/ 7 h 99"/>
                  <a:gd name="T64" fmla="*/ 22 w 67"/>
                  <a:gd name="T65" fmla="*/ 0 h 99"/>
                  <a:gd name="T66" fmla="*/ 19 w 67"/>
                  <a:gd name="T67" fmla="*/ 2 h 99"/>
                  <a:gd name="T68" fmla="*/ 18 w 67"/>
                  <a:gd name="T69" fmla="*/ 5 h 99"/>
                  <a:gd name="T70" fmla="*/ 15 w 67"/>
                  <a:gd name="T71" fmla="*/ 7 h 99"/>
                  <a:gd name="T72" fmla="*/ 12 w 67"/>
                  <a:gd name="T73" fmla="*/ 10 h 99"/>
                  <a:gd name="T74" fmla="*/ 12 w 67"/>
                  <a:gd name="T75" fmla="*/ 20 h 99"/>
                  <a:gd name="T76" fmla="*/ 12 w 67"/>
                  <a:gd name="T77" fmla="*/ 29 h 99"/>
                  <a:gd name="T78" fmla="*/ 10 w 67"/>
                  <a:gd name="T79" fmla="*/ 37 h 99"/>
                  <a:gd name="T80" fmla="*/ 6 w 67"/>
                  <a:gd name="T81" fmla="*/ 46 h 99"/>
                  <a:gd name="T82" fmla="*/ 6 w 67"/>
                  <a:gd name="T83" fmla="*/ 54 h 99"/>
                  <a:gd name="T84" fmla="*/ 3 w 67"/>
                  <a:gd name="T85" fmla="*/ 62 h 99"/>
                  <a:gd name="T86" fmla="*/ 0 w 67"/>
                  <a:gd name="T87" fmla="*/ 69 h 99"/>
                  <a:gd name="T88" fmla="*/ 2 w 67"/>
                  <a:gd name="T89" fmla="*/ 74 h 99"/>
                  <a:gd name="T90" fmla="*/ 13 w 67"/>
                  <a:gd name="T91" fmla="*/ 83 h 99"/>
                  <a:gd name="T92" fmla="*/ 26 w 67"/>
                  <a:gd name="T93" fmla="*/ 87 h 99"/>
                  <a:gd name="T94" fmla="*/ 40 w 67"/>
                  <a:gd name="T95" fmla="*/ 89 h 99"/>
                  <a:gd name="T96" fmla="*/ 55 w 67"/>
                  <a:gd name="T97" fmla="*/ 93 h 99"/>
                  <a:gd name="T98" fmla="*/ 57 w 67"/>
                  <a:gd name="T99" fmla="*/ 93 h 99"/>
                  <a:gd name="T100" fmla="*/ 60 w 67"/>
                  <a:gd name="T101" fmla="*/ 94 h 99"/>
                  <a:gd name="T102" fmla="*/ 63 w 67"/>
                  <a:gd name="T103" fmla="*/ 96 h 99"/>
                  <a:gd name="T104" fmla="*/ 65 w 67"/>
                  <a:gd name="T105" fmla="*/ 99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7" h="99">
                    <a:moveTo>
                      <a:pt x="65" y="99"/>
                    </a:moveTo>
                    <a:lnTo>
                      <a:pt x="65" y="99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47" y="70"/>
                    </a:lnTo>
                    <a:lnTo>
                      <a:pt x="46" y="72"/>
                    </a:lnTo>
                    <a:lnTo>
                      <a:pt x="46" y="73"/>
                    </a:lnTo>
                    <a:lnTo>
                      <a:pt x="45" y="74"/>
                    </a:lnTo>
                    <a:lnTo>
                      <a:pt x="43" y="74"/>
                    </a:lnTo>
                    <a:lnTo>
                      <a:pt x="42" y="76"/>
                    </a:lnTo>
                    <a:lnTo>
                      <a:pt x="42" y="77"/>
                    </a:lnTo>
                    <a:lnTo>
                      <a:pt x="40" y="77"/>
                    </a:lnTo>
                    <a:lnTo>
                      <a:pt x="39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9"/>
                    </a:lnTo>
                    <a:lnTo>
                      <a:pt x="33" y="77"/>
                    </a:lnTo>
                    <a:lnTo>
                      <a:pt x="32" y="76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2" y="72"/>
                    </a:lnTo>
                    <a:lnTo>
                      <a:pt x="33" y="69"/>
                    </a:lnTo>
                    <a:lnTo>
                      <a:pt x="35" y="67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7" y="62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6"/>
                    </a:lnTo>
                    <a:lnTo>
                      <a:pt x="33" y="53"/>
                    </a:lnTo>
                    <a:lnTo>
                      <a:pt x="33" y="52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30" y="46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3"/>
                    </a:lnTo>
                    <a:lnTo>
                      <a:pt x="27" y="44"/>
                    </a:lnTo>
                    <a:lnTo>
                      <a:pt x="26" y="44"/>
                    </a:lnTo>
                    <a:lnTo>
                      <a:pt x="25" y="44"/>
                    </a:lnTo>
                    <a:lnTo>
                      <a:pt x="23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8" y="35"/>
                    </a:lnTo>
                    <a:lnTo>
                      <a:pt x="18" y="33"/>
                    </a:lnTo>
                    <a:lnTo>
                      <a:pt x="20" y="29"/>
                    </a:lnTo>
                    <a:lnTo>
                      <a:pt x="23" y="26"/>
                    </a:lnTo>
                    <a:lnTo>
                      <a:pt x="25" y="20"/>
                    </a:lnTo>
                    <a:lnTo>
                      <a:pt x="25" y="16"/>
                    </a:lnTo>
                    <a:lnTo>
                      <a:pt x="25" y="12"/>
                    </a:lnTo>
                    <a:lnTo>
                      <a:pt x="25" y="7"/>
                    </a:lnTo>
                    <a:lnTo>
                      <a:pt x="23" y="3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9" y="2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2" y="16"/>
                    </a:lnTo>
                    <a:lnTo>
                      <a:pt x="12" y="20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12" y="33"/>
                    </a:lnTo>
                    <a:lnTo>
                      <a:pt x="10" y="37"/>
                    </a:lnTo>
                    <a:lnTo>
                      <a:pt x="9" y="42"/>
                    </a:lnTo>
                    <a:lnTo>
                      <a:pt x="6" y="46"/>
                    </a:lnTo>
                    <a:lnTo>
                      <a:pt x="8" y="50"/>
                    </a:lnTo>
                    <a:lnTo>
                      <a:pt x="6" y="54"/>
                    </a:lnTo>
                    <a:lnTo>
                      <a:pt x="5" y="57"/>
                    </a:lnTo>
                    <a:lnTo>
                      <a:pt x="3" y="62"/>
                    </a:lnTo>
                    <a:lnTo>
                      <a:pt x="2" y="64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2" y="74"/>
                    </a:lnTo>
                    <a:lnTo>
                      <a:pt x="8" y="79"/>
                    </a:lnTo>
                    <a:lnTo>
                      <a:pt x="13" y="83"/>
                    </a:lnTo>
                    <a:lnTo>
                      <a:pt x="20" y="84"/>
                    </a:lnTo>
                    <a:lnTo>
                      <a:pt x="26" y="87"/>
                    </a:lnTo>
                    <a:lnTo>
                      <a:pt x="33" y="87"/>
                    </a:lnTo>
                    <a:lnTo>
                      <a:pt x="40" y="89"/>
                    </a:lnTo>
                    <a:lnTo>
                      <a:pt x="47" y="90"/>
                    </a:lnTo>
                    <a:lnTo>
                      <a:pt x="55" y="93"/>
                    </a:lnTo>
                    <a:lnTo>
                      <a:pt x="56" y="93"/>
                    </a:lnTo>
                    <a:lnTo>
                      <a:pt x="57" y="93"/>
                    </a:lnTo>
                    <a:lnTo>
                      <a:pt x="59" y="93"/>
                    </a:lnTo>
                    <a:lnTo>
                      <a:pt x="60" y="94"/>
                    </a:lnTo>
                    <a:lnTo>
                      <a:pt x="62" y="96"/>
                    </a:lnTo>
                    <a:lnTo>
                      <a:pt x="63" y="96"/>
                    </a:lnTo>
                    <a:lnTo>
                      <a:pt x="63" y="97"/>
                    </a:lnTo>
                    <a:lnTo>
                      <a:pt x="65" y="99"/>
                    </a:lnTo>
                    <a:close/>
                  </a:path>
                </a:pathLst>
              </a:custGeom>
              <a:solidFill>
                <a:srgbClr val="E8D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7" name="Freeform 164"/>
              <p:cNvSpPr>
                <a:spLocks/>
              </p:cNvSpPr>
              <p:nvPr/>
            </p:nvSpPr>
            <p:spPr bwMode="auto">
              <a:xfrm>
                <a:off x="4254" y="3347"/>
                <a:ext cx="423" cy="265"/>
              </a:xfrm>
              <a:custGeom>
                <a:avLst/>
                <a:gdLst>
                  <a:gd name="T0" fmla="*/ 330 w 423"/>
                  <a:gd name="T1" fmla="*/ 253 h 265"/>
                  <a:gd name="T2" fmla="*/ 328 w 423"/>
                  <a:gd name="T3" fmla="*/ 250 h 265"/>
                  <a:gd name="T4" fmla="*/ 330 w 423"/>
                  <a:gd name="T5" fmla="*/ 243 h 265"/>
                  <a:gd name="T6" fmla="*/ 335 w 423"/>
                  <a:gd name="T7" fmla="*/ 238 h 265"/>
                  <a:gd name="T8" fmla="*/ 339 w 423"/>
                  <a:gd name="T9" fmla="*/ 235 h 265"/>
                  <a:gd name="T10" fmla="*/ 340 w 423"/>
                  <a:gd name="T11" fmla="*/ 240 h 265"/>
                  <a:gd name="T12" fmla="*/ 339 w 423"/>
                  <a:gd name="T13" fmla="*/ 245 h 265"/>
                  <a:gd name="T14" fmla="*/ 353 w 423"/>
                  <a:gd name="T15" fmla="*/ 235 h 265"/>
                  <a:gd name="T16" fmla="*/ 363 w 423"/>
                  <a:gd name="T17" fmla="*/ 220 h 265"/>
                  <a:gd name="T18" fmla="*/ 370 w 423"/>
                  <a:gd name="T19" fmla="*/ 198 h 265"/>
                  <a:gd name="T20" fmla="*/ 373 w 423"/>
                  <a:gd name="T21" fmla="*/ 174 h 265"/>
                  <a:gd name="T22" fmla="*/ 379 w 423"/>
                  <a:gd name="T23" fmla="*/ 154 h 265"/>
                  <a:gd name="T24" fmla="*/ 397 w 423"/>
                  <a:gd name="T25" fmla="*/ 137 h 265"/>
                  <a:gd name="T26" fmla="*/ 406 w 423"/>
                  <a:gd name="T27" fmla="*/ 127 h 265"/>
                  <a:gd name="T28" fmla="*/ 414 w 423"/>
                  <a:gd name="T29" fmla="*/ 119 h 265"/>
                  <a:gd name="T30" fmla="*/ 422 w 423"/>
                  <a:gd name="T31" fmla="*/ 101 h 265"/>
                  <a:gd name="T32" fmla="*/ 423 w 423"/>
                  <a:gd name="T33" fmla="*/ 64 h 265"/>
                  <a:gd name="T34" fmla="*/ 403 w 423"/>
                  <a:gd name="T35" fmla="*/ 20 h 265"/>
                  <a:gd name="T36" fmla="*/ 387 w 423"/>
                  <a:gd name="T37" fmla="*/ 9 h 265"/>
                  <a:gd name="T38" fmla="*/ 377 w 423"/>
                  <a:gd name="T39" fmla="*/ 13 h 265"/>
                  <a:gd name="T40" fmla="*/ 380 w 423"/>
                  <a:gd name="T41" fmla="*/ 30 h 265"/>
                  <a:gd name="T42" fmla="*/ 397 w 423"/>
                  <a:gd name="T43" fmla="*/ 46 h 265"/>
                  <a:gd name="T44" fmla="*/ 402 w 423"/>
                  <a:gd name="T45" fmla="*/ 69 h 265"/>
                  <a:gd name="T46" fmla="*/ 396 w 423"/>
                  <a:gd name="T47" fmla="*/ 86 h 265"/>
                  <a:gd name="T48" fmla="*/ 382 w 423"/>
                  <a:gd name="T49" fmla="*/ 99 h 265"/>
                  <a:gd name="T50" fmla="*/ 366 w 423"/>
                  <a:gd name="T51" fmla="*/ 111 h 265"/>
                  <a:gd name="T52" fmla="*/ 353 w 423"/>
                  <a:gd name="T53" fmla="*/ 120 h 265"/>
                  <a:gd name="T54" fmla="*/ 336 w 423"/>
                  <a:gd name="T55" fmla="*/ 127 h 265"/>
                  <a:gd name="T56" fmla="*/ 319 w 423"/>
                  <a:gd name="T57" fmla="*/ 129 h 265"/>
                  <a:gd name="T58" fmla="*/ 300 w 423"/>
                  <a:gd name="T59" fmla="*/ 99 h 265"/>
                  <a:gd name="T60" fmla="*/ 300 w 423"/>
                  <a:gd name="T61" fmla="*/ 57 h 265"/>
                  <a:gd name="T62" fmla="*/ 310 w 423"/>
                  <a:gd name="T63" fmla="*/ 22 h 265"/>
                  <a:gd name="T64" fmla="*/ 300 w 423"/>
                  <a:gd name="T65" fmla="*/ 2 h 265"/>
                  <a:gd name="T66" fmla="*/ 283 w 423"/>
                  <a:gd name="T67" fmla="*/ 2 h 265"/>
                  <a:gd name="T68" fmla="*/ 261 w 423"/>
                  <a:gd name="T69" fmla="*/ 26 h 265"/>
                  <a:gd name="T70" fmla="*/ 255 w 423"/>
                  <a:gd name="T71" fmla="*/ 53 h 265"/>
                  <a:gd name="T72" fmla="*/ 253 w 423"/>
                  <a:gd name="T73" fmla="*/ 70 h 265"/>
                  <a:gd name="T74" fmla="*/ 259 w 423"/>
                  <a:gd name="T75" fmla="*/ 83 h 265"/>
                  <a:gd name="T76" fmla="*/ 259 w 423"/>
                  <a:gd name="T77" fmla="*/ 94 h 265"/>
                  <a:gd name="T78" fmla="*/ 252 w 423"/>
                  <a:gd name="T79" fmla="*/ 100 h 265"/>
                  <a:gd name="T80" fmla="*/ 239 w 423"/>
                  <a:gd name="T81" fmla="*/ 100 h 265"/>
                  <a:gd name="T82" fmla="*/ 221 w 423"/>
                  <a:gd name="T83" fmla="*/ 116 h 265"/>
                  <a:gd name="T84" fmla="*/ 214 w 423"/>
                  <a:gd name="T85" fmla="*/ 126 h 265"/>
                  <a:gd name="T86" fmla="*/ 201 w 423"/>
                  <a:gd name="T87" fmla="*/ 123 h 265"/>
                  <a:gd name="T88" fmla="*/ 179 w 423"/>
                  <a:gd name="T89" fmla="*/ 113 h 265"/>
                  <a:gd name="T90" fmla="*/ 162 w 423"/>
                  <a:gd name="T91" fmla="*/ 104 h 265"/>
                  <a:gd name="T92" fmla="*/ 138 w 423"/>
                  <a:gd name="T93" fmla="*/ 93 h 265"/>
                  <a:gd name="T94" fmla="*/ 74 w 423"/>
                  <a:gd name="T95" fmla="*/ 59 h 265"/>
                  <a:gd name="T96" fmla="*/ 40 w 423"/>
                  <a:gd name="T97" fmla="*/ 40 h 265"/>
                  <a:gd name="T98" fmla="*/ 24 w 423"/>
                  <a:gd name="T99" fmla="*/ 34 h 265"/>
                  <a:gd name="T100" fmla="*/ 4 w 423"/>
                  <a:gd name="T101" fmla="*/ 54 h 265"/>
                  <a:gd name="T102" fmla="*/ 13 w 423"/>
                  <a:gd name="T103" fmla="*/ 77 h 265"/>
                  <a:gd name="T104" fmla="*/ 45 w 423"/>
                  <a:gd name="T105" fmla="*/ 96 h 265"/>
                  <a:gd name="T106" fmla="*/ 84 w 423"/>
                  <a:gd name="T107" fmla="*/ 111 h 265"/>
                  <a:gd name="T108" fmla="*/ 125 w 423"/>
                  <a:gd name="T109" fmla="*/ 131 h 265"/>
                  <a:gd name="T110" fmla="*/ 184 w 423"/>
                  <a:gd name="T111" fmla="*/ 157 h 265"/>
                  <a:gd name="T112" fmla="*/ 214 w 423"/>
                  <a:gd name="T113" fmla="*/ 168 h 265"/>
                  <a:gd name="T114" fmla="*/ 225 w 423"/>
                  <a:gd name="T115" fmla="*/ 177 h 265"/>
                  <a:gd name="T116" fmla="*/ 244 w 423"/>
                  <a:gd name="T117" fmla="*/ 221 h 265"/>
                  <a:gd name="T118" fmla="*/ 259 w 423"/>
                  <a:gd name="T119" fmla="*/ 253 h 265"/>
                  <a:gd name="T120" fmla="*/ 272 w 423"/>
                  <a:gd name="T121" fmla="*/ 263 h 265"/>
                  <a:gd name="T122" fmla="*/ 282 w 423"/>
                  <a:gd name="T123" fmla="*/ 263 h 26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423" h="265">
                    <a:moveTo>
                      <a:pt x="286" y="265"/>
                    </a:moveTo>
                    <a:lnTo>
                      <a:pt x="332" y="253"/>
                    </a:lnTo>
                    <a:lnTo>
                      <a:pt x="330" y="253"/>
                    </a:lnTo>
                    <a:lnTo>
                      <a:pt x="329" y="251"/>
                    </a:lnTo>
                    <a:lnTo>
                      <a:pt x="328" y="250"/>
                    </a:lnTo>
                    <a:lnTo>
                      <a:pt x="328" y="247"/>
                    </a:lnTo>
                    <a:lnTo>
                      <a:pt x="329" y="245"/>
                    </a:lnTo>
                    <a:lnTo>
                      <a:pt x="329" y="244"/>
                    </a:lnTo>
                    <a:lnTo>
                      <a:pt x="330" y="243"/>
                    </a:lnTo>
                    <a:lnTo>
                      <a:pt x="330" y="241"/>
                    </a:lnTo>
                    <a:lnTo>
                      <a:pt x="332" y="240"/>
                    </a:lnTo>
                    <a:lnTo>
                      <a:pt x="333" y="240"/>
                    </a:lnTo>
                    <a:lnTo>
                      <a:pt x="335" y="240"/>
                    </a:lnTo>
                    <a:lnTo>
                      <a:pt x="335" y="238"/>
                    </a:lnTo>
                    <a:lnTo>
                      <a:pt x="336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39" y="235"/>
                    </a:lnTo>
                    <a:lnTo>
                      <a:pt x="340" y="235"/>
                    </a:lnTo>
                    <a:lnTo>
                      <a:pt x="342" y="235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0" y="240"/>
                    </a:lnTo>
                    <a:lnTo>
                      <a:pt x="339" y="241"/>
                    </a:lnTo>
                    <a:lnTo>
                      <a:pt x="338" y="244"/>
                    </a:lnTo>
                    <a:lnTo>
                      <a:pt x="338" y="245"/>
                    </a:lnTo>
                    <a:lnTo>
                      <a:pt x="336" y="247"/>
                    </a:lnTo>
                    <a:lnTo>
                      <a:pt x="339" y="245"/>
                    </a:lnTo>
                    <a:lnTo>
                      <a:pt x="342" y="244"/>
                    </a:lnTo>
                    <a:lnTo>
                      <a:pt x="345" y="243"/>
                    </a:lnTo>
                    <a:lnTo>
                      <a:pt x="347" y="241"/>
                    </a:lnTo>
                    <a:lnTo>
                      <a:pt x="350" y="238"/>
                    </a:lnTo>
                    <a:lnTo>
                      <a:pt x="353" y="235"/>
                    </a:lnTo>
                    <a:lnTo>
                      <a:pt x="356" y="234"/>
                    </a:lnTo>
                    <a:lnTo>
                      <a:pt x="359" y="231"/>
                    </a:lnTo>
                    <a:lnTo>
                      <a:pt x="360" y="227"/>
                    </a:lnTo>
                    <a:lnTo>
                      <a:pt x="362" y="224"/>
                    </a:lnTo>
                    <a:lnTo>
                      <a:pt x="363" y="220"/>
                    </a:lnTo>
                    <a:lnTo>
                      <a:pt x="366" y="215"/>
                    </a:lnTo>
                    <a:lnTo>
                      <a:pt x="367" y="211"/>
                    </a:lnTo>
                    <a:lnTo>
                      <a:pt x="369" y="207"/>
                    </a:lnTo>
                    <a:lnTo>
                      <a:pt x="370" y="204"/>
                    </a:lnTo>
                    <a:lnTo>
                      <a:pt x="370" y="198"/>
                    </a:lnTo>
                    <a:lnTo>
                      <a:pt x="372" y="194"/>
                    </a:lnTo>
                    <a:lnTo>
                      <a:pt x="372" y="188"/>
                    </a:lnTo>
                    <a:lnTo>
                      <a:pt x="373" y="184"/>
                    </a:lnTo>
                    <a:lnTo>
                      <a:pt x="373" y="178"/>
                    </a:lnTo>
                    <a:lnTo>
                      <a:pt x="373" y="174"/>
                    </a:lnTo>
                    <a:lnTo>
                      <a:pt x="372" y="170"/>
                    </a:lnTo>
                    <a:lnTo>
                      <a:pt x="372" y="166"/>
                    </a:lnTo>
                    <a:lnTo>
                      <a:pt x="370" y="161"/>
                    </a:lnTo>
                    <a:lnTo>
                      <a:pt x="375" y="158"/>
                    </a:lnTo>
                    <a:lnTo>
                      <a:pt x="379" y="154"/>
                    </a:lnTo>
                    <a:lnTo>
                      <a:pt x="383" y="151"/>
                    </a:lnTo>
                    <a:lnTo>
                      <a:pt x="386" y="148"/>
                    </a:lnTo>
                    <a:lnTo>
                      <a:pt x="390" y="144"/>
                    </a:lnTo>
                    <a:lnTo>
                      <a:pt x="395" y="141"/>
                    </a:lnTo>
                    <a:lnTo>
                      <a:pt x="397" y="137"/>
                    </a:lnTo>
                    <a:lnTo>
                      <a:pt x="399" y="134"/>
                    </a:lnTo>
                    <a:lnTo>
                      <a:pt x="402" y="131"/>
                    </a:lnTo>
                    <a:lnTo>
                      <a:pt x="403" y="130"/>
                    </a:lnTo>
                    <a:lnTo>
                      <a:pt x="404" y="129"/>
                    </a:lnTo>
                    <a:lnTo>
                      <a:pt x="406" y="127"/>
                    </a:lnTo>
                    <a:lnTo>
                      <a:pt x="406" y="126"/>
                    </a:lnTo>
                    <a:lnTo>
                      <a:pt x="407" y="124"/>
                    </a:lnTo>
                    <a:lnTo>
                      <a:pt x="409" y="123"/>
                    </a:lnTo>
                    <a:lnTo>
                      <a:pt x="412" y="121"/>
                    </a:lnTo>
                    <a:lnTo>
                      <a:pt x="414" y="119"/>
                    </a:lnTo>
                    <a:lnTo>
                      <a:pt x="417" y="116"/>
                    </a:lnTo>
                    <a:lnTo>
                      <a:pt x="419" y="113"/>
                    </a:lnTo>
                    <a:lnTo>
                      <a:pt x="420" y="110"/>
                    </a:lnTo>
                    <a:lnTo>
                      <a:pt x="420" y="106"/>
                    </a:lnTo>
                    <a:lnTo>
                      <a:pt x="422" y="101"/>
                    </a:lnTo>
                    <a:lnTo>
                      <a:pt x="422" y="99"/>
                    </a:lnTo>
                    <a:lnTo>
                      <a:pt x="423" y="94"/>
                    </a:lnTo>
                    <a:lnTo>
                      <a:pt x="423" y="84"/>
                    </a:lnTo>
                    <a:lnTo>
                      <a:pt x="423" y="74"/>
                    </a:lnTo>
                    <a:lnTo>
                      <a:pt x="423" y="64"/>
                    </a:lnTo>
                    <a:lnTo>
                      <a:pt x="422" y="54"/>
                    </a:lnTo>
                    <a:lnTo>
                      <a:pt x="419" y="46"/>
                    </a:lnTo>
                    <a:lnTo>
                      <a:pt x="414" y="36"/>
                    </a:lnTo>
                    <a:lnTo>
                      <a:pt x="410" y="27"/>
                    </a:lnTo>
                    <a:lnTo>
                      <a:pt x="403" y="20"/>
                    </a:lnTo>
                    <a:lnTo>
                      <a:pt x="400" y="17"/>
                    </a:lnTo>
                    <a:lnTo>
                      <a:pt x="397" y="14"/>
                    </a:lnTo>
                    <a:lnTo>
                      <a:pt x="395" y="13"/>
                    </a:lnTo>
                    <a:lnTo>
                      <a:pt x="392" y="12"/>
                    </a:lnTo>
                    <a:lnTo>
                      <a:pt x="387" y="9"/>
                    </a:lnTo>
                    <a:lnTo>
                      <a:pt x="385" y="9"/>
                    </a:lnTo>
                    <a:lnTo>
                      <a:pt x="380" y="7"/>
                    </a:lnTo>
                    <a:lnTo>
                      <a:pt x="377" y="7"/>
                    </a:lnTo>
                    <a:lnTo>
                      <a:pt x="377" y="10"/>
                    </a:lnTo>
                    <a:lnTo>
                      <a:pt x="377" y="13"/>
                    </a:lnTo>
                    <a:lnTo>
                      <a:pt x="377" y="17"/>
                    </a:lnTo>
                    <a:lnTo>
                      <a:pt x="377" y="20"/>
                    </a:lnTo>
                    <a:lnTo>
                      <a:pt x="377" y="24"/>
                    </a:lnTo>
                    <a:lnTo>
                      <a:pt x="379" y="27"/>
                    </a:lnTo>
                    <a:lnTo>
                      <a:pt x="380" y="30"/>
                    </a:lnTo>
                    <a:lnTo>
                      <a:pt x="382" y="33"/>
                    </a:lnTo>
                    <a:lnTo>
                      <a:pt x="387" y="34"/>
                    </a:lnTo>
                    <a:lnTo>
                      <a:pt x="392" y="39"/>
                    </a:lnTo>
                    <a:lnTo>
                      <a:pt x="395" y="42"/>
                    </a:lnTo>
                    <a:lnTo>
                      <a:pt x="397" y="46"/>
                    </a:lnTo>
                    <a:lnTo>
                      <a:pt x="400" y="50"/>
                    </a:lnTo>
                    <a:lnTo>
                      <a:pt x="402" y="54"/>
                    </a:lnTo>
                    <a:lnTo>
                      <a:pt x="402" y="59"/>
                    </a:lnTo>
                    <a:lnTo>
                      <a:pt x="402" y="64"/>
                    </a:lnTo>
                    <a:lnTo>
                      <a:pt x="402" y="69"/>
                    </a:lnTo>
                    <a:lnTo>
                      <a:pt x="400" y="71"/>
                    </a:lnTo>
                    <a:lnTo>
                      <a:pt x="400" y="76"/>
                    </a:lnTo>
                    <a:lnTo>
                      <a:pt x="399" y="79"/>
                    </a:lnTo>
                    <a:lnTo>
                      <a:pt x="397" y="83"/>
                    </a:lnTo>
                    <a:lnTo>
                      <a:pt x="396" y="86"/>
                    </a:lnTo>
                    <a:lnTo>
                      <a:pt x="395" y="90"/>
                    </a:lnTo>
                    <a:lnTo>
                      <a:pt x="395" y="93"/>
                    </a:lnTo>
                    <a:lnTo>
                      <a:pt x="389" y="94"/>
                    </a:lnTo>
                    <a:lnTo>
                      <a:pt x="386" y="97"/>
                    </a:lnTo>
                    <a:lnTo>
                      <a:pt x="382" y="99"/>
                    </a:lnTo>
                    <a:lnTo>
                      <a:pt x="379" y="101"/>
                    </a:lnTo>
                    <a:lnTo>
                      <a:pt x="376" y="104"/>
                    </a:lnTo>
                    <a:lnTo>
                      <a:pt x="373" y="107"/>
                    </a:lnTo>
                    <a:lnTo>
                      <a:pt x="369" y="110"/>
                    </a:lnTo>
                    <a:lnTo>
                      <a:pt x="366" y="111"/>
                    </a:lnTo>
                    <a:lnTo>
                      <a:pt x="363" y="114"/>
                    </a:lnTo>
                    <a:lnTo>
                      <a:pt x="362" y="116"/>
                    </a:lnTo>
                    <a:lnTo>
                      <a:pt x="359" y="117"/>
                    </a:lnTo>
                    <a:lnTo>
                      <a:pt x="356" y="119"/>
                    </a:lnTo>
                    <a:lnTo>
                      <a:pt x="353" y="120"/>
                    </a:lnTo>
                    <a:lnTo>
                      <a:pt x="350" y="121"/>
                    </a:lnTo>
                    <a:lnTo>
                      <a:pt x="347" y="123"/>
                    </a:lnTo>
                    <a:lnTo>
                      <a:pt x="345" y="126"/>
                    </a:lnTo>
                    <a:lnTo>
                      <a:pt x="340" y="126"/>
                    </a:lnTo>
                    <a:lnTo>
                      <a:pt x="336" y="127"/>
                    </a:lnTo>
                    <a:lnTo>
                      <a:pt x="333" y="127"/>
                    </a:lnTo>
                    <a:lnTo>
                      <a:pt x="329" y="127"/>
                    </a:lnTo>
                    <a:lnTo>
                      <a:pt x="326" y="127"/>
                    </a:lnTo>
                    <a:lnTo>
                      <a:pt x="322" y="127"/>
                    </a:lnTo>
                    <a:lnTo>
                      <a:pt x="319" y="129"/>
                    </a:lnTo>
                    <a:lnTo>
                      <a:pt x="315" y="129"/>
                    </a:lnTo>
                    <a:lnTo>
                      <a:pt x="309" y="121"/>
                    </a:lnTo>
                    <a:lnTo>
                      <a:pt x="305" y="114"/>
                    </a:lnTo>
                    <a:lnTo>
                      <a:pt x="302" y="106"/>
                    </a:lnTo>
                    <a:lnTo>
                      <a:pt x="300" y="99"/>
                    </a:lnTo>
                    <a:lnTo>
                      <a:pt x="300" y="90"/>
                    </a:lnTo>
                    <a:lnTo>
                      <a:pt x="299" y="81"/>
                    </a:lnTo>
                    <a:lnTo>
                      <a:pt x="299" y="73"/>
                    </a:lnTo>
                    <a:lnTo>
                      <a:pt x="298" y="66"/>
                    </a:lnTo>
                    <a:lnTo>
                      <a:pt x="300" y="57"/>
                    </a:lnTo>
                    <a:lnTo>
                      <a:pt x="303" y="50"/>
                    </a:lnTo>
                    <a:lnTo>
                      <a:pt x="306" y="43"/>
                    </a:lnTo>
                    <a:lnTo>
                      <a:pt x="308" y="36"/>
                    </a:lnTo>
                    <a:lnTo>
                      <a:pt x="309" y="29"/>
                    </a:lnTo>
                    <a:lnTo>
                      <a:pt x="310" y="22"/>
                    </a:lnTo>
                    <a:lnTo>
                      <a:pt x="310" y="16"/>
                    </a:lnTo>
                    <a:lnTo>
                      <a:pt x="310" y="9"/>
                    </a:lnTo>
                    <a:lnTo>
                      <a:pt x="306" y="6"/>
                    </a:lnTo>
                    <a:lnTo>
                      <a:pt x="303" y="4"/>
                    </a:lnTo>
                    <a:lnTo>
                      <a:pt x="300" y="2"/>
                    </a:lnTo>
                    <a:lnTo>
                      <a:pt x="298" y="2"/>
                    </a:lnTo>
                    <a:lnTo>
                      <a:pt x="293" y="0"/>
                    </a:lnTo>
                    <a:lnTo>
                      <a:pt x="291" y="0"/>
                    </a:lnTo>
                    <a:lnTo>
                      <a:pt x="288" y="2"/>
                    </a:lnTo>
                    <a:lnTo>
                      <a:pt x="283" y="2"/>
                    </a:lnTo>
                    <a:lnTo>
                      <a:pt x="278" y="6"/>
                    </a:lnTo>
                    <a:lnTo>
                      <a:pt x="272" y="9"/>
                    </a:lnTo>
                    <a:lnTo>
                      <a:pt x="268" y="14"/>
                    </a:lnTo>
                    <a:lnTo>
                      <a:pt x="263" y="20"/>
                    </a:lnTo>
                    <a:lnTo>
                      <a:pt x="261" y="26"/>
                    </a:lnTo>
                    <a:lnTo>
                      <a:pt x="258" y="32"/>
                    </a:lnTo>
                    <a:lnTo>
                      <a:pt x="256" y="39"/>
                    </a:lnTo>
                    <a:lnTo>
                      <a:pt x="255" y="44"/>
                    </a:lnTo>
                    <a:lnTo>
                      <a:pt x="255" y="49"/>
                    </a:lnTo>
                    <a:lnTo>
                      <a:pt x="255" y="53"/>
                    </a:lnTo>
                    <a:lnTo>
                      <a:pt x="255" y="56"/>
                    </a:lnTo>
                    <a:lnTo>
                      <a:pt x="255" y="59"/>
                    </a:lnTo>
                    <a:lnTo>
                      <a:pt x="255" y="63"/>
                    </a:lnTo>
                    <a:lnTo>
                      <a:pt x="253" y="66"/>
                    </a:lnTo>
                    <a:lnTo>
                      <a:pt x="253" y="70"/>
                    </a:lnTo>
                    <a:lnTo>
                      <a:pt x="253" y="74"/>
                    </a:lnTo>
                    <a:lnTo>
                      <a:pt x="255" y="76"/>
                    </a:lnTo>
                    <a:lnTo>
                      <a:pt x="256" y="79"/>
                    </a:lnTo>
                    <a:lnTo>
                      <a:pt x="258" y="80"/>
                    </a:lnTo>
                    <a:lnTo>
                      <a:pt x="259" y="83"/>
                    </a:lnTo>
                    <a:lnTo>
                      <a:pt x="259" y="84"/>
                    </a:lnTo>
                    <a:lnTo>
                      <a:pt x="261" y="87"/>
                    </a:lnTo>
                    <a:lnTo>
                      <a:pt x="261" y="90"/>
                    </a:lnTo>
                    <a:lnTo>
                      <a:pt x="261" y="93"/>
                    </a:lnTo>
                    <a:lnTo>
                      <a:pt x="259" y="94"/>
                    </a:lnTo>
                    <a:lnTo>
                      <a:pt x="258" y="96"/>
                    </a:lnTo>
                    <a:lnTo>
                      <a:pt x="256" y="97"/>
                    </a:lnTo>
                    <a:lnTo>
                      <a:pt x="255" y="99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6" y="99"/>
                    </a:lnTo>
                    <a:lnTo>
                      <a:pt x="242" y="99"/>
                    </a:lnTo>
                    <a:lnTo>
                      <a:pt x="239" y="100"/>
                    </a:lnTo>
                    <a:lnTo>
                      <a:pt x="235" y="103"/>
                    </a:lnTo>
                    <a:lnTo>
                      <a:pt x="232" y="106"/>
                    </a:lnTo>
                    <a:lnTo>
                      <a:pt x="228" y="109"/>
                    </a:lnTo>
                    <a:lnTo>
                      <a:pt x="224" y="113"/>
                    </a:lnTo>
                    <a:lnTo>
                      <a:pt x="221" y="116"/>
                    </a:lnTo>
                    <a:lnTo>
                      <a:pt x="219" y="117"/>
                    </a:lnTo>
                    <a:lnTo>
                      <a:pt x="218" y="119"/>
                    </a:lnTo>
                    <a:lnTo>
                      <a:pt x="216" y="121"/>
                    </a:lnTo>
                    <a:lnTo>
                      <a:pt x="215" y="124"/>
                    </a:lnTo>
                    <a:lnTo>
                      <a:pt x="214" y="126"/>
                    </a:lnTo>
                    <a:lnTo>
                      <a:pt x="212" y="129"/>
                    </a:lnTo>
                    <a:lnTo>
                      <a:pt x="211" y="129"/>
                    </a:lnTo>
                    <a:lnTo>
                      <a:pt x="208" y="130"/>
                    </a:lnTo>
                    <a:lnTo>
                      <a:pt x="205" y="126"/>
                    </a:lnTo>
                    <a:lnTo>
                      <a:pt x="201" y="123"/>
                    </a:lnTo>
                    <a:lnTo>
                      <a:pt x="198" y="120"/>
                    </a:lnTo>
                    <a:lnTo>
                      <a:pt x="194" y="119"/>
                    </a:lnTo>
                    <a:lnTo>
                      <a:pt x="189" y="117"/>
                    </a:lnTo>
                    <a:lnTo>
                      <a:pt x="185" y="116"/>
                    </a:lnTo>
                    <a:lnTo>
                      <a:pt x="179" y="113"/>
                    </a:lnTo>
                    <a:lnTo>
                      <a:pt x="175" y="110"/>
                    </a:lnTo>
                    <a:lnTo>
                      <a:pt x="172" y="110"/>
                    </a:lnTo>
                    <a:lnTo>
                      <a:pt x="168" y="107"/>
                    </a:lnTo>
                    <a:lnTo>
                      <a:pt x="165" y="106"/>
                    </a:lnTo>
                    <a:lnTo>
                      <a:pt x="162" y="104"/>
                    </a:lnTo>
                    <a:lnTo>
                      <a:pt x="159" y="103"/>
                    </a:lnTo>
                    <a:lnTo>
                      <a:pt x="157" y="101"/>
                    </a:lnTo>
                    <a:lnTo>
                      <a:pt x="155" y="100"/>
                    </a:lnTo>
                    <a:lnTo>
                      <a:pt x="152" y="99"/>
                    </a:lnTo>
                    <a:lnTo>
                      <a:pt x="138" y="93"/>
                    </a:lnTo>
                    <a:lnTo>
                      <a:pt x="124" y="86"/>
                    </a:lnTo>
                    <a:lnTo>
                      <a:pt x="111" y="79"/>
                    </a:lnTo>
                    <a:lnTo>
                      <a:pt x="98" y="71"/>
                    </a:lnTo>
                    <a:lnTo>
                      <a:pt x="87" y="64"/>
                    </a:lnTo>
                    <a:lnTo>
                      <a:pt x="74" y="59"/>
                    </a:lnTo>
                    <a:lnTo>
                      <a:pt x="61" y="52"/>
                    </a:lnTo>
                    <a:lnTo>
                      <a:pt x="48" y="44"/>
                    </a:lnTo>
                    <a:lnTo>
                      <a:pt x="45" y="44"/>
                    </a:lnTo>
                    <a:lnTo>
                      <a:pt x="43" y="42"/>
                    </a:lnTo>
                    <a:lnTo>
                      <a:pt x="40" y="40"/>
                    </a:lnTo>
                    <a:lnTo>
                      <a:pt x="37" y="39"/>
                    </a:lnTo>
                    <a:lnTo>
                      <a:pt x="34" y="36"/>
                    </a:lnTo>
                    <a:lnTo>
                      <a:pt x="31" y="34"/>
                    </a:lnTo>
                    <a:lnTo>
                      <a:pt x="27" y="34"/>
                    </a:lnTo>
                    <a:lnTo>
                      <a:pt x="24" y="34"/>
                    </a:lnTo>
                    <a:lnTo>
                      <a:pt x="20" y="39"/>
                    </a:lnTo>
                    <a:lnTo>
                      <a:pt x="16" y="43"/>
                    </a:lnTo>
                    <a:lnTo>
                      <a:pt x="11" y="47"/>
                    </a:lnTo>
                    <a:lnTo>
                      <a:pt x="7" y="50"/>
                    </a:lnTo>
                    <a:lnTo>
                      <a:pt x="4" y="54"/>
                    </a:lnTo>
                    <a:lnTo>
                      <a:pt x="1" y="59"/>
                    </a:lnTo>
                    <a:lnTo>
                      <a:pt x="0" y="63"/>
                    </a:lnTo>
                    <a:lnTo>
                      <a:pt x="0" y="69"/>
                    </a:lnTo>
                    <a:lnTo>
                      <a:pt x="7" y="73"/>
                    </a:lnTo>
                    <a:lnTo>
                      <a:pt x="13" y="77"/>
                    </a:lnTo>
                    <a:lnTo>
                      <a:pt x="20" y="81"/>
                    </a:lnTo>
                    <a:lnTo>
                      <a:pt x="26" y="84"/>
                    </a:lnTo>
                    <a:lnTo>
                      <a:pt x="33" y="89"/>
                    </a:lnTo>
                    <a:lnTo>
                      <a:pt x="38" y="91"/>
                    </a:lnTo>
                    <a:lnTo>
                      <a:pt x="45" y="96"/>
                    </a:lnTo>
                    <a:lnTo>
                      <a:pt x="53" y="100"/>
                    </a:lnTo>
                    <a:lnTo>
                      <a:pt x="61" y="101"/>
                    </a:lnTo>
                    <a:lnTo>
                      <a:pt x="68" y="104"/>
                    </a:lnTo>
                    <a:lnTo>
                      <a:pt x="77" y="109"/>
                    </a:lnTo>
                    <a:lnTo>
                      <a:pt x="84" y="111"/>
                    </a:lnTo>
                    <a:lnTo>
                      <a:pt x="93" y="116"/>
                    </a:lnTo>
                    <a:lnTo>
                      <a:pt x="100" y="119"/>
                    </a:lnTo>
                    <a:lnTo>
                      <a:pt x="107" y="123"/>
                    </a:lnTo>
                    <a:lnTo>
                      <a:pt x="114" y="126"/>
                    </a:lnTo>
                    <a:lnTo>
                      <a:pt x="125" y="131"/>
                    </a:lnTo>
                    <a:lnTo>
                      <a:pt x="137" y="137"/>
                    </a:lnTo>
                    <a:lnTo>
                      <a:pt x="148" y="143"/>
                    </a:lnTo>
                    <a:lnTo>
                      <a:pt x="161" y="147"/>
                    </a:lnTo>
                    <a:lnTo>
                      <a:pt x="172" y="151"/>
                    </a:lnTo>
                    <a:lnTo>
                      <a:pt x="184" y="157"/>
                    </a:lnTo>
                    <a:lnTo>
                      <a:pt x="194" y="161"/>
                    </a:lnTo>
                    <a:lnTo>
                      <a:pt x="204" y="167"/>
                    </a:lnTo>
                    <a:lnTo>
                      <a:pt x="206" y="167"/>
                    </a:lnTo>
                    <a:lnTo>
                      <a:pt x="211" y="167"/>
                    </a:lnTo>
                    <a:lnTo>
                      <a:pt x="214" y="168"/>
                    </a:lnTo>
                    <a:lnTo>
                      <a:pt x="216" y="168"/>
                    </a:lnTo>
                    <a:lnTo>
                      <a:pt x="219" y="170"/>
                    </a:lnTo>
                    <a:lnTo>
                      <a:pt x="222" y="171"/>
                    </a:lnTo>
                    <a:lnTo>
                      <a:pt x="224" y="174"/>
                    </a:lnTo>
                    <a:lnTo>
                      <a:pt x="225" y="177"/>
                    </a:lnTo>
                    <a:lnTo>
                      <a:pt x="229" y="186"/>
                    </a:lnTo>
                    <a:lnTo>
                      <a:pt x="232" y="194"/>
                    </a:lnTo>
                    <a:lnTo>
                      <a:pt x="235" y="204"/>
                    </a:lnTo>
                    <a:lnTo>
                      <a:pt x="239" y="213"/>
                    </a:lnTo>
                    <a:lnTo>
                      <a:pt x="244" y="221"/>
                    </a:lnTo>
                    <a:lnTo>
                      <a:pt x="246" y="230"/>
                    </a:lnTo>
                    <a:lnTo>
                      <a:pt x="252" y="238"/>
                    </a:lnTo>
                    <a:lnTo>
                      <a:pt x="256" y="247"/>
                    </a:lnTo>
                    <a:lnTo>
                      <a:pt x="258" y="250"/>
                    </a:lnTo>
                    <a:lnTo>
                      <a:pt x="259" y="253"/>
                    </a:lnTo>
                    <a:lnTo>
                      <a:pt x="261" y="255"/>
                    </a:lnTo>
                    <a:lnTo>
                      <a:pt x="263" y="258"/>
                    </a:lnTo>
                    <a:lnTo>
                      <a:pt x="266" y="260"/>
                    </a:lnTo>
                    <a:lnTo>
                      <a:pt x="269" y="261"/>
                    </a:lnTo>
                    <a:lnTo>
                      <a:pt x="272" y="263"/>
                    </a:lnTo>
                    <a:lnTo>
                      <a:pt x="275" y="264"/>
                    </a:lnTo>
                    <a:lnTo>
                      <a:pt x="276" y="264"/>
                    </a:lnTo>
                    <a:lnTo>
                      <a:pt x="279" y="264"/>
                    </a:lnTo>
                    <a:lnTo>
                      <a:pt x="281" y="263"/>
                    </a:lnTo>
                    <a:lnTo>
                      <a:pt x="282" y="263"/>
                    </a:lnTo>
                    <a:lnTo>
                      <a:pt x="283" y="263"/>
                    </a:lnTo>
                    <a:lnTo>
                      <a:pt x="285" y="264"/>
                    </a:lnTo>
                    <a:lnTo>
                      <a:pt x="286" y="264"/>
                    </a:lnTo>
                    <a:lnTo>
                      <a:pt x="286" y="265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8" name="Freeform 165"/>
              <p:cNvSpPr>
                <a:spLocks/>
              </p:cNvSpPr>
              <p:nvPr/>
            </p:nvSpPr>
            <p:spPr bwMode="auto">
              <a:xfrm>
                <a:off x="3837" y="3269"/>
                <a:ext cx="445" cy="313"/>
              </a:xfrm>
              <a:custGeom>
                <a:avLst/>
                <a:gdLst>
                  <a:gd name="T0" fmla="*/ 299 w 445"/>
                  <a:gd name="T1" fmla="*/ 302 h 313"/>
                  <a:gd name="T2" fmla="*/ 340 w 445"/>
                  <a:gd name="T3" fmla="*/ 289 h 313"/>
                  <a:gd name="T4" fmla="*/ 413 w 445"/>
                  <a:gd name="T5" fmla="*/ 241 h 313"/>
                  <a:gd name="T6" fmla="*/ 440 w 445"/>
                  <a:gd name="T7" fmla="*/ 202 h 313"/>
                  <a:gd name="T8" fmla="*/ 445 w 445"/>
                  <a:gd name="T9" fmla="*/ 181 h 313"/>
                  <a:gd name="T10" fmla="*/ 403 w 445"/>
                  <a:gd name="T11" fmla="*/ 164 h 313"/>
                  <a:gd name="T12" fmla="*/ 343 w 445"/>
                  <a:gd name="T13" fmla="*/ 159 h 313"/>
                  <a:gd name="T14" fmla="*/ 319 w 445"/>
                  <a:gd name="T15" fmla="*/ 159 h 313"/>
                  <a:gd name="T16" fmla="*/ 300 w 445"/>
                  <a:gd name="T17" fmla="*/ 165 h 313"/>
                  <a:gd name="T18" fmla="*/ 255 w 445"/>
                  <a:gd name="T19" fmla="*/ 169 h 313"/>
                  <a:gd name="T20" fmla="*/ 217 w 445"/>
                  <a:gd name="T21" fmla="*/ 167 h 313"/>
                  <a:gd name="T22" fmla="*/ 203 w 445"/>
                  <a:gd name="T23" fmla="*/ 161 h 313"/>
                  <a:gd name="T24" fmla="*/ 146 w 445"/>
                  <a:gd name="T25" fmla="*/ 130 h 313"/>
                  <a:gd name="T26" fmla="*/ 89 w 445"/>
                  <a:gd name="T27" fmla="*/ 91 h 313"/>
                  <a:gd name="T28" fmla="*/ 72 w 445"/>
                  <a:gd name="T29" fmla="*/ 65 h 313"/>
                  <a:gd name="T30" fmla="*/ 65 w 445"/>
                  <a:gd name="T31" fmla="*/ 40 h 313"/>
                  <a:gd name="T32" fmla="*/ 68 w 445"/>
                  <a:gd name="T33" fmla="*/ 18 h 313"/>
                  <a:gd name="T34" fmla="*/ 74 w 445"/>
                  <a:gd name="T35" fmla="*/ 7 h 313"/>
                  <a:gd name="T36" fmla="*/ 65 w 445"/>
                  <a:gd name="T37" fmla="*/ 1 h 313"/>
                  <a:gd name="T38" fmla="*/ 41 w 445"/>
                  <a:gd name="T39" fmla="*/ 14 h 313"/>
                  <a:gd name="T40" fmla="*/ 29 w 445"/>
                  <a:gd name="T41" fmla="*/ 24 h 313"/>
                  <a:gd name="T42" fmla="*/ 17 w 445"/>
                  <a:gd name="T43" fmla="*/ 43 h 313"/>
                  <a:gd name="T44" fmla="*/ 12 w 445"/>
                  <a:gd name="T45" fmla="*/ 108 h 313"/>
                  <a:gd name="T46" fmla="*/ 18 w 445"/>
                  <a:gd name="T47" fmla="*/ 142 h 313"/>
                  <a:gd name="T48" fmla="*/ 24 w 445"/>
                  <a:gd name="T49" fmla="*/ 159 h 313"/>
                  <a:gd name="T50" fmla="*/ 55 w 445"/>
                  <a:gd name="T51" fmla="*/ 198 h 313"/>
                  <a:gd name="T52" fmla="*/ 82 w 445"/>
                  <a:gd name="T53" fmla="*/ 216 h 313"/>
                  <a:gd name="T54" fmla="*/ 82 w 445"/>
                  <a:gd name="T55" fmla="*/ 221 h 313"/>
                  <a:gd name="T56" fmla="*/ 76 w 445"/>
                  <a:gd name="T57" fmla="*/ 225 h 313"/>
                  <a:gd name="T58" fmla="*/ 65 w 445"/>
                  <a:gd name="T59" fmla="*/ 221 h 313"/>
                  <a:gd name="T60" fmla="*/ 37 w 445"/>
                  <a:gd name="T61" fmla="*/ 201 h 313"/>
                  <a:gd name="T62" fmla="*/ 21 w 445"/>
                  <a:gd name="T63" fmla="*/ 181 h 313"/>
                  <a:gd name="T64" fmla="*/ 9 w 445"/>
                  <a:gd name="T65" fmla="*/ 164 h 313"/>
                  <a:gd name="T66" fmla="*/ 0 w 445"/>
                  <a:gd name="T67" fmla="*/ 209 h 313"/>
                  <a:gd name="T68" fmla="*/ 8 w 445"/>
                  <a:gd name="T69" fmla="*/ 255 h 313"/>
                  <a:gd name="T70" fmla="*/ 38 w 445"/>
                  <a:gd name="T71" fmla="*/ 292 h 313"/>
                  <a:gd name="T72" fmla="*/ 79 w 445"/>
                  <a:gd name="T73" fmla="*/ 312 h 313"/>
                  <a:gd name="T74" fmla="*/ 122 w 445"/>
                  <a:gd name="T75" fmla="*/ 309 h 313"/>
                  <a:gd name="T76" fmla="*/ 153 w 445"/>
                  <a:gd name="T77" fmla="*/ 293 h 313"/>
                  <a:gd name="T78" fmla="*/ 178 w 445"/>
                  <a:gd name="T79" fmla="*/ 262 h 313"/>
                  <a:gd name="T80" fmla="*/ 196 w 445"/>
                  <a:gd name="T81" fmla="*/ 226 h 313"/>
                  <a:gd name="T82" fmla="*/ 198 w 445"/>
                  <a:gd name="T83" fmla="*/ 212 h 313"/>
                  <a:gd name="T84" fmla="*/ 200 w 445"/>
                  <a:gd name="T85" fmla="*/ 197 h 313"/>
                  <a:gd name="T86" fmla="*/ 203 w 445"/>
                  <a:gd name="T87" fmla="*/ 177 h 313"/>
                  <a:gd name="T88" fmla="*/ 213 w 445"/>
                  <a:gd name="T89" fmla="*/ 177 h 313"/>
                  <a:gd name="T90" fmla="*/ 216 w 445"/>
                  <a:gd name="T91" fmla="*/ 188 h 313"/>
                  <a:gd name="T92" fmla="*/ 213 w 445"/>
                  <a:gd name="T93" fmla="*/ 195 h 313"/>
                  <a:gd name="T94" fmla="*/ 306 w 445"/>
                  <a:gd name="T95" fmla="*/ 191 h 313"/>
                  <a:gd name="T96" fmla="*/ 311 w 445"/>
                  <a:gd name="T97" fmla="*/ 184 h 313"/>
                  <a:gd name="T98" fmla="*/ 321 w 445"/>
                  <a:gd name="T99" fmla="*/ 181 h 313"/>
                  <a:gd name="T100" fmla="*/ 331 w 445"/>
                  <a:gd name="T101" fmla="*/ 188 h 313"/>
                  <a:gd name="T102" fmla="*/ 334 w 445"/>
                  <a:gd name="T103" fmla="*/ 191 h 313"/>
                  <a:gd name="T104" fmla="*/ 333 w 445"/>
                  <a:gd name="T105" fmla="*/ 195 h 313"/>
                  <a:gd name="T106" fmla="*/ 330 w 445"/>
                  <a:gd name="T107" fmla="*/ 201 h 313"/>
                  <a:gd name="T108" fmla="*/ 309 w 445"/>
                  <a:gd name="T109" fmla="*/ 215 h 313"/>
                  <a:gd name="T110" fmla="*/ 287 w 445"/>
                  <a:gd name="T111" fmla="*/ 238 h 313"/>
                  <a:gd name="T112" fmla="*/ 267 w 445"/>
                  <a:gd name="T113" fmla="*/ 268 h 313"/>
                  <a:gd name="T114" fmla="*/ 262 w 445"/>
                  <a:gd name="T115" fmla="*/ 289 h 313"/>
                  <a:gd name="T116" fmla="*/ 264 w 445"/>
                  <a:gd name="T117" fmla="*/ 305 h 313"/>
                  <a:gd name="T118" fmla="*/ 270 w 445"/>
                  <a:gd name="T119" fmla="*/ 306 h 31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45" h="313">
                    <a:moveTo>
                      <a:pt x="273" y="308"/>
                    </a:moveTo>
                    <a:lnTo>
                      <a:pt x="280" y="308"/>
                    </a:lnTo>
                    <a:lnTo>
                      <a:pt x="286" y="306"/>
                    </a:lnTo>
                    <a:lnTo>
                      <a:pt x="293" y="305"/>
                    </a:lnTo>
                    <a:lnTo>
                      <a:pt x="299" y="302"/>
                    </a:lnTo>
                    <a:lnTo>
                      <a:pt x="304" y="301"/>
                    </a:lnTo>
                    <a:lnTo>
                      <a:pt x="311" y="299"/>
                    </a:lnTo>
                    <a:lnTo>
                      <a:pt x="317" y="298"/>
                    </a:lnTo>
                    <a:lnTo>
                      <a:pt x="323" y="296"/>
                    </a:lnTo>
                    <a:lnTo>
                      <a:pt x="340" y="289"/>
                    </a:lnTo>
                    <a:lnTo>
                      <a:pt x="356" y="282"/>
                    </a:lnTo>
                    <a:lnTo>
                      <a:pt x="371" y="274"/>
                    </a:lnTo>
                    <a:lnTo>
                      <a:pt x="387" y="264"/>
                    </a:lnTo>
                    <a:lnTo>
                      <a:pt x="400" y="252"/>
                    </a:lnTo>
                    <a:lnTo>
                      <a:pt x="413" y="241"/>
                    </a:lnTo>
                    <a:lnTo>
                      <a:pt x="425" y="229"/>
                    </a:lnTo>
                    <a:lnTo>
                      <a:pt x="435" y="215"/>
                    </a:lnTo>
                    <a:lnTo>
                      <a:pt x="437" y="211"/>
                    </a:lnTo>
                    <a:lnTo>
                      <a:pt x="438" y="207"/>
                    </a:lnTo>
                    <a:lnTo>
                      <a:pt x="440" y="202"/>
                    </a:lnTo>
                    <a:lnTo>
                      <a:pt x="443" y="198"/>
                    </a:lnTo>
                    <a:lnTo>
                      <a:pt x="444" y="194"/>
                    </a:lnTo>
                    <a:lnTo>
                      <a:pt x="445" y="189"/>
                    </a:lnTo>
                    <a:lnTo>
                      <a:pt x="445" y="185"/>
                    </a:lnTo>
                    <a:lnTo>
                      <a:pt x="445" y="181"/>
                    </a:lnTo>
                    <a:lnTo>
                      <a:pt x="438" y="175"/>
                    </a:lnTo>
                    <a:lnTo>
                      <a:pt x="431" y="171"/>
                    </a:lnTo>
                    <a:lnTo>
                      <a:pt x="424" y="168"/>
                    </a:lnTo>
                    <a:lnTo>
                      <a:pt x="417" y="167"/>
                    </a:lnTo>
                    <a:lnTo>
                      <a:pt x="403" y="164"/>
                    </a:lnTo>
                    <a:lnTo>
                      <a:pt x="388" y="164"/>
                    </a:lnTo>
                    <a:lnTo>
                      <a:pt x="373" y="164"/>
                    </a:lnTo>
                    <a:lnTo>
                      <a:pt x="359" y="164"/>
                    </a:lnTo>
                    <a:lnTo>
                      <a:pt x="350" y="162"/>
                    </a:lnTo>
                    <a:lnTo>
                      <a:pt x="343" y="159"/>
                    </a:lnTo>
                    <a:lnTo>
                      <a:pt x="334" y="157"/>
                    </a:lnTo>
                    <a:lnTo>
                      <a:pt x="327" y="152"/>
                    </a:lnTo>
                    <a:lnTo>
                      <a:pt x="324" y="155"/>
                    </a:lnTo>
                    <a:lnTo>
                      <a:pt x="321" y="158"/>
                    </a:lnTo>
                    <a:lnTo>
                      <a:pt x="319" y="159"/>
                    </a:lnTo>
                    <a:lnTo>
                      <a:pt x="316" y="161"/>
                    </a:lnTo>
                    <a:lnTo>
                      <a:pt x="311" y="162"/>
                    </a:lnTo>
                    <a:lnTo>
                      <a:pt x="309" y="164"/>
                    </a:lnTo>
                    <a:lnTo>
                      <a:pt x="304" y="164"/>
                    </a:lnTo>
                    <a:lnTo>
                      <a:pt x="300" y="165"/>
                    </a:lnTo>
                    <a:lnTo>
                      <a:pt x="292" y="167"/>
                    </a:lnTo>
                    <a:lnTo>
                      <a:pt x="282" y="167"/>
                    </a:lnTo>
                    <a:lnTo>
                      <a:pt x="273" y="168"/>
                    </a:lnTo>
                    <a:lnTo>
                      <a:pt x="263" y="168"/>
                    </a:lnTo>
                    <a:lnTo>
                      <a:pt x="255" y="169"/>
                    </a:lnTo>
                    <a:lnTo>
                      <a:pt x="245" y="169"/>
                    </a:lnTo>
                    <a:lnTo>
                      <a:pt x="235" y="169"/>
                    </a:lnTo>
                    <a:lnTo>
                      <a:pt x="225" y="168"/>
                    </a:lnTo>
                    <a:lnTo>
                      <a:pt x="222" y="167"/>
                    </a:lnTo>
                    <a:lnTo>
                      <a:pt x="217" y="167"/>
                    </a:lnTo>
                    <a:lnTo>
                      <a:pt x="215" y="165"/>
                    </a:lnTo>
                    <a:lnTo>
                      <a:pt x="212" y="164"/>
                    </a:lnTo>
                    <a:lnTo>
                      <a:pt x="209" y="162"/>
                    </a:lnTo>
                    <a:lnTo>
                      <a:pt x="206" y="162"/>
                    </a:lnTo>
                    <a:lnTo>
                      <a:pt x="203" y="161"/>
                    </a:lnTo>
                    <a:lnTo>
                      <a:pt x="199" y="159"/>
                    </a:lnTo>
                    <a:lnTo>
                      <a:pt x="186" y="154"/>
                    </a:lnTo>
                    <a:lnTo>
                      <a:pt x="172" y="147"/>
                    </a:lnTo>
                    <a:lnTo>
                      <a:pt x="159" y="138"/>
                    </a:lnTo>
                    <a:lnTo>
                      <a:pt x="146" y="130"/>
                    </a:lnTo>
                    <a:lnTo>
                      <a:pt x="133" y="121"/>
                    </a:lnTo>
                    <a:lnTo>
                      <a:pt x="122" y="111"/>
                    </a:lnTo>
                    <a:lnTo>
                      <a:pt x="109" y="102"/>
                    </a:lnTo>
                    <a:lnTo>
                      <a:pt x="95" y="94"/>
                    </a:lnTo>
                    <a:lnTo>
                      <a:pt x="89" y="91"/>
                    </a:lnTo>
                    <a:lnTo>
                      <a:pt x="85" y="87"/>
                    </a:lnTo>
                    <a:lnTo>
                      <a:pt x="81" y="82"/>
                    </a:lnTo>
                    <a:lnTo>
                      <a:pt x="78" y="77"/>
                    </a:lnTo>
                    <a:lnTo>
                      <a:pt x="75" y="71"/>
                    </a:lnTo>
                    <a:lnTo>
                      <a:pt x="72" y="65"/>
                    </a:lnTo>
                    <a:lnTo>
                      <a:pt x="69" y="60"/>
                    </a:lnTo>
                    <a:lnTo>
                      <a:pt x="66" y="53"/>
                    </a:lnTo>
                    <a:lnTo>
                      <a:pt x="65" y="48"/>
                    </a:lnTo>
                    <a:lnTo>
                      <a:pt x="65" y="44"/>
                    </a:lnTo>
                    <a:lnTo>
                      <a:pt x="65" y="40"/>
                    </a:lnTo>
                    <a:lnTo>
                      <a:pt x="65" y="34"/>
                    </a:lnTo>
                    <a:lnTo>
                      <a:pt x="66" y="30"/>
                    </a:lnTo>
                    <a:lnTo>
                      <a:pt x="66" y="25"/>
                    </a:lnTo>
                    <a:lnTo>
                      <a:pt x="68" y="23"/>
                    </a:lnTo>
                    <a:lnTo>
                      <a:pt x="68" y="18"/>
                    </a:lnTo>
                    <a:lnTo>
                      <a:pt x="69" y="15"/>
                    </a:lnTo>
                    <a:lnTo>
                      <a:pt x="69" y="14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4" y="7"/>
                    </a:lnTo>
                    <a:lnTo>
                      <a:pt x="75" y="5"/>
                    </a:lnTo>
                    <a:lnTo>
                      <a:pt x="75" y="3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59" y="3"/>
                    </a:lnTo>
                    <a:lnTo>
                      <a:pt x="55" y="5"/>
                    </a:lnTo>
                    <a:lnTo>
                      <a:pt x="49" y="8"/>
                    </a:lnTo>
                    <a:lnTo>
                      <a:pt x="45" y="11"/>
                    </a:lnTo>
                    <a:lnTo>
                      <a:pt x="41" y="14"/>
                    </a:lnTo>
                    <a:lnTo>
                      <a:pt x="37" y="17"/>
                    </a:lnTo>
                    <a:lnTo>
                      <a:pt x="34" y="20"/>
                    </a:lnTo>
                    <a:lnTo>
                      <a:pt x="32" y="21"/>
                    </a:lnTo>
                    <a:lnTo>
                      <a:pt x="31" y="23"/>
                    </a:lnTo>
                    <a:lnTo>
                      <a:pt x="29" y="24"/>
                    </a:lnTo>
                    <a:lnTo>
                      <a:pt x="28" y="25"/>
                    </a:lnTo>
                    <a:lnTo>
                      <a:pt x="27" y="27"/>
                    </a:lnTo>
                    <a:lnTo>
                      <a:pt x="25" y="30"/>
                    </a:lnTo>
                    <a:lnTo>
                      <a:pt x="24" y="31"/>
                    </a:lnTo>
                    <a:lnTo>
                      <a:pt x="17" y="43"/>
                    </a:lnTo>
                    <a:lnTo>
                      <a:pt x="12" y="55"/>
                    </a:lnTo>
                    <a:lnTo>
                      <a:pt x="11" y="68"/>
                    </a:lnTo>
                    <a:lnTo>
                      <a:pt x="11" y="82"/>
                    </a:lnTo>
                    <a:lnTo>
                      <a:pt x="11" y="95"/>
                    </a:lnTo>
                    <a:lnTo>
                      <a:pt x="12" y="108"/>
                    </a:lnTo>
                    <a:lnTo>
                      <a:pt x="14" y="120"/>
                    </a:lnTo>
                    <a:lnTo>
                      <a:pt x="15" y="131"/>
                    </a:lnTo>
                    <a:lnTo>
                      <a:pt x="17" y="135"/>
                    </a:lnTo>
                    <a:lnTo>
                      <a:pt x="18" y="140"/>
                    </a:lnTo>
                    <a:lnTo>
                      <a:pt x="18" y="142"/>
                    </a:lnTo>
                    <a:lnTo>
                      <a:pt x="19" y="147"/>
                    </a:lnTo>
                    <a:lnTo>
                      <a:pt x="21" y="149"/>
                    </a:lnTo>
                    <a:lnTo>
                      <a:pt x="21" y="152"/>
                    </a:lnTo>
                    <a:lnTo>
                      <a:pt x="22" y="157"/>
                    </a:lnTo>
                    <a:lnTo>
                      <a:pt x="24" y="159"/>
                    </a:lnTo>
                    <a:lnTo>
                      <a:pt x="28" y="168"/>
                    </a:lnTo>
                    <a:lnTo>
                      <a:pt x="34" y="177"/>
                    </a:lnTo>
                    <a:lnTo>
                      <a:pt x="41" y="185"/>
                    </a:lnTo>
                    <a:lnTo>
                      <a:pt x="48" y="191"/>
                    </a:lnTo>
                    <a:lnTo>
                      <a:pt x="55" y="198"/>
                    </a:lnTo>
                    <a:lnTo>
                      <a:pt x="64" y="204"/>
                    </a:lnTo>
                    <a:lnTo>
                      <a:pt x="72" y="209"/>
                    </a:lnTo>
                    <a:lnTo>
                      <a:pt x="81" y="214"/>
                    </a:lnTo>
                    <a:lnTo>
                      <a:pt x="81" y="215"/>
                    </a:lnTo>
                    <a:lnTo>
                      <a:pt x="82" y="216"/>
                    </a:lnTo>
                    <a:lnTo>
                      <a:pt x="82" y="218"/>
                    </a:lnTo>
                    <a:lnTo>
                      <a:pt x="82" y="219"/>
                    </a:lnTo>
                    <a:lnTo>
                      <a:pt x="82" y="221"/>
                    </a:lnTo>
                    <a:lnTo>
                      <a:pt x="82" y="222"/>
                    </a:lnTo>
                    <a:lnTo>
                      <a:pt x="81" y="222"/>
                    </a:lnTo>
                    <a:lnTo>
                      <a:pt x="79" y="224"/>
                    </a:lnTo>
                    <a:lnTo>
                      <a:pt x="78" y="225"/>
                    </a:lnTo>
                    <a:lnTo>
                      <a:pt x="76" y="225"/>
                    </a:lnTo>
                    <a:lnTo>
                      <a:pt x="75" y="226"/>
                    </a:lnTo>
                    <a:lnTo>
                      <a:pt x="74" y="226"/>
                    </a:lnTo>
                    <a:lnTo>
                      <a:pt x="72" y="226"/>
                    </a:lnTo>
                    <a:lnTo>
                      <a:pt x="69" y="226"/>
                    </a:lnTo>
                    <a:lnTo>
                      <a:pt x="65" y="221"/>
                    </a:lnTo>
                    <a:lnTo>
                      <a:pt x="59" y="216"/>
                    </a:lnTo>
                    <a:lnTo>
                      <a:pt x="54" y="214"/>
                    </a:lnTo>
                    <a:lnTo>
                      <a:pt x="48" y="209"/>
                    </a:lnTo>
                    <a:lnTo>
                      <a:pt x="42" y="205"/>
                    </a:lnTo>
                    <a:lnTo>
                      <a:pt x="37" y="201"/>
                    </a:lnTo>
                    <a:lnTo>
                      <a:pt x="32" y="197"/>
                    </a:lnTo>
                    <a:lnTo>
                      <a:pt x="29" y="191"/>
                    </a:lnTo>
                    <a:lnTo>
                      <a:pt x="25" y="188"/>
                    </a:lnTo>
                    <a:lnTo>
                      <a:pt x="22" y="185"/>
                    </a:lnTo>
                    <a:lnTo>
                      <a:pt x="21" y="181"/>
                    </a:lnTo>
                    <a:lnTo>
                      <a:pt x="18" y="178"/>
                    </a:lnTo>
                    <a:lnTo>
                      <a:pt x="17" y="174"/>
                    </a:lnTo>
                    <a:lnTo>
                      <a:pt x="14" y="171"/>
                    </a:lnTo>
                    <a:lnTo>
                      <a:pt x="12" y="167"/>
                    </a:lnTo>
                    <a:lnTo>
                      <a:pt x="9" y="164"/>
                    </a:lnTo>
                    <a:lnTo>
                      <a:pt x="7" y="171"/>
                    </a:lnTo>
                    <a:lnTo>
                      <a:pt x="2" y="181"/>
                    </a:lnTo>
                    <a:lnTo>
                      <a:pt x="1" y="189"/>
                    </a:lnTo>
                    <a:lnTo>
                      <a:pt x="0" y="199"/>
                    </a:lnTo>
                    <a:lnTo>
                      <a:pt x="0" y="209"/>
                    </a:lnTo>
                    <a:lnTo>
                      <a:pt x="0" y="219"/>
                    </a:lnTo>
                    <a:lnTo>
                      <a:pt x="1" y="229"/>
                    </a:lnTo>
                    <a:lnTo>
                      <a:pt x="2" y="239"/>
                    </a:lnTo>
                    <a:lnTo>
                      <a:pt x="5" y="246"/>
                    </a:lnTo>
                    <a:lnTo>
                      <a:pt x="8" y="255"/>
                    </a:lnTo>
                    <a:lnTo>
                      <a:pt x="12" y="264"/>
                    </a:lnTo>
                    <a:lnTo>
                      <a:pt x="18" y="271"/>
                    </a:lnTo>
                    <a:lnTo>
                      <a:pt x="24" y="278"/>
                    </a:lnTo>
                    <a:lnTo>
                      <a:pt x="31" y="285"/>
                    </a:lnTo>
                    <a:lnTo>
                      <a:pt x="38" y="292"/>
                    </a:lnTo>
                    <a:lnTo>
                      <a:pt x="45" y="298"/>
                    </a:lnTo>
                    <a:lnTo>
                      <a:pt x="54" y="302"/>
                    </a:lnTo>
                    <a:lnTo>
                      <a:pt x="62" y="306"/>
                    </a:lnTo>
                    <a:lnTo>
                      <a:pt x="71" y="309"/>
                    </a:lnTo>
                    <a:lnTo>
                      <a:pt x="79" y="312"/>
                    </a:lnTo>
                    <a:lnTo>
                      <a:pt x="89" y="312"/>
                    </a:lnTo>
                    <a:lnTo>
                      <a:pt x="98" y="313"/>
                    </a:lnTo>
                    <a:lnTo>
                      <a:pt x="108" y="312"/>
                    </a:lnTo>
                    <a:lnTo>
                      <a:pt x="116" y="311"/>
                    </a:lnTo>
                    <a:lnTo>
                      <a:pt x="122" y="309"/>
                    </a:lnTo>
                    <a:lnTo>
                      <a:pt x="129" y="306"/>
                    </a:lnTo>
                    <a:lnTo>
                      <a:pt x="135" y="303"/>
                    </a:lnTo>
                    <a:lnTo>
                      <a:pt x="142" y="301"/>
                    </a:lnTo>
                    <a:lnTo>
                      <a:pt x="148" y="298"/>
                    </a:lnTo>
                    <a:lnTo>
                      <a:pt x="153" y="293"/>
                    </a:lnTo>
                    <a:lnTo>
                      <a:pt x="158" y="288"/>
                    </a:lnTo>
                    <a:lnTo>
                      <a:pt x="162" y="282"/>
                    </a:lnTo>
                    <a:lnTo>
                      <a:pt x="168" y="276"/>
                    </a:lnTo>
                    <a:lnTo>
                      <a:pt x="173" y="269"/>
                    </a:lnTo>
                    <a:lnTo>
                      <a:pt x="178" y="262"/>
                    </a:lnTo>
                    <a:lnTo>
                      <a:pt x="182" y="255"/>
                    </a:lnTo>
                    <a:lnTo>
                      <a:pt x="186" y="248"/>
                    </a:lnTo>
                    <a:lnTo>
                      <a:pt x="189" y="241"/>
                    </a:lnTo>
                    <a:lnTo>
                      <a:pt x="192" y="234"/>
                    </a:lnTo>
                    <a:lnTo>
                      <a:pt x="196" y="226"/>
                    </a:lnTo>
                    <a:lnTo>
                      <a:pt x="196" y="224"/>
                    </a:lnTo>
                    <a:lnTo>
                      <a:pt x="198" y="221"/>
                    </a:lnTo>
                    <a:lnTo>
                      <a:pt x="198" y="218"/>
                    </a:lnTo>
                    <a:lnTo>
                      <a:pt x="198" y="215"/>
                    </a:lnTo>
                    <a:lnTo>
                      <a:pt x="198" y="212"/>
                    </a:lnTo>
                    <a:lnTo>
                      <a:pt x="198" y="209"/>
                    </a:lnTo>
                    <a:lnTo>
                      <a:pt x="198" y="207"/>
                    </a:lnTo>
                    <a:lnTo>
                      <a:pt x="199" y="205"/>
                    </a:lnTo>
                    <a:lnTo>
                      <a:pt x="200" y="201"/>
                    </a:lnTo>
                    <a:lnTo>
                      <a:pt x="200" y="197"/>
                    </a:lnTo>
                    <a:lnTo>
                      <a:pt x="202" y="192"/>
                    </a:lnTo>
                    <a:lnTo>
                      <a:pt x="202" y="188"/>
                    </a:lnTo>
                    <a:lnTo>
                      <a:pt x="202" y="184"/>
                    </a:lnTo>
                    <a:lnTo>
                      <a:pt x="202" y="181"/>
                    </a:lnTo>
                    <a:lnTo>
                      <a:pt x="203" y="177"/>
                    </a:lnTo>
                    <a:lnTo>
                      <a:pt x="206" y="174"/>
                    </a:lnTo>
                    <a:lnTo>
                      <a:pt x="209" y="174"/>
                    </a:lnTo>
                    <a:lnTo>
                      <a:pt x="210" y="174"/>
                    </a:lnTo>
                    <a:lnTo>
                      <a:pt x="212" y="175"/>
                    </a:lnTo>
                    <a:lnTo>
                      <a:pt x="213" y="177"/>
                    </a:lnTo>
                    <a:lnTo>
                      <a:pt x="213" y="179"/>
                    </a:lnTo>
                    <a:lnTo>
                      <a:pt x="215" y="182"/>
                    </a:lnTo>
                    <a:lnTo>
                      <a:pt x="215" y="184"/>
                    </a:lnTo>
                    <a:lnTo>
                      <a:pt x="216" y="185"/>
                    </a:lnTo>
                    <a:lnTo>
                      <a:pt x="216" y="188"/>
                    </a:lnTo>
                    <a:lnTo>
                      <a:pt x="216" y="189"/>
                    </a:lnTo>
                    <a:lnTo>
                      <a:pt x="215" y="191"/>
                    </a:lnTo>
                    <a:lnTo>
                      <a:pt x="215" y="192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3" y="197"/>
                    </a:lnTo>
                    <a:lnTo>
                      <a:pt x="213" y="198"/>
                    </a:lnTo>
                    <a:lnTo>
                      <a:pt x="303" y="192"/>
                    </a:lnTo>
                    <a:lnTo>
                      <a:pt x="304" y="192"/>
                    </a:lnTo>
                    <a:lnTo>
                      <a:pt x="306" y="191"/>
                    </a:lnTo>
                    <a:lnTo>
                      <a:pt x="309" y="191"/>
                    </a:lnTo>
                    <a:lnTo>
                      <a:pt x="309" y="189"/>
                    </a:lnTo>
                    <a:lnTo>
                      <a:pt x="310" y="188"/>
                    </a:lnTo>
                    <a:lnTo>
                      <a:pt x="311" y="187"/>
                    </a:lnTo>
                    <a:lnTo>
                      <a:pt x="311" y="184"/>
                    </a:lnTo>
                    <a:lnTo>
                      <a:pt x="313" y="182"/>
                    </a:lnTo>
                    <a:lnTo>
                      <a:pt x="314" y="181"/>
                    </a:lnTo>
                    <a:lnTo>
                      <a:pt x="317" y="179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4" y="184"/>
                    </a:lnTo>
                    <a:lnTo>
                      <a:pt x="326" y="185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3" y="189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4"/>
                    </a:lnTo>
                    <a:lnTo>
                      <a:pt x="333" y="195"/>
                    </a:lnTo>
                    <a:lnTo>
                      <a:pt x="331" y="197"/>
                    </a:lnTo>
                    <a:lnTo>
                      <a:pt x="331" y="198"/>
                    </a:lnTo>
                    <a:lnTo>
                      <a:pt x="330" y="199"/>
                    </a:lnTo>
                    <a:lnTo>
                      <a:pt x="330" y="201"/>
                    </a:lnTo>
                    <a:lnTo>
                      <a:pt x="326" y="202"/>
                    </a:lnTo>
                    <a:lnTo>
                      <a:pt x="321" y="205"/>
                    </a:lnTo>
                    <a:lnTo>
                      <a:pt x="317" y="208"/>
                    </a:lnTo>
                    <a:lnTo>
                      <a:pt x="313" y="212"/>
                    </a:lnTo>
                    <a:lnTo>
                      <a:pt x="309" y="215"/>
                    </a:lnTo>
                    <a:lnTo>
                      <a:pt x="304" y="219"/>
                    </a:lnTo>
                    <a:lnTo>
                      <a:pt x="300" y="224"/>
                    </a:lnTo>
                    <a:lnTo>
                      <a:pt x="296" y="228"/>
                    </a:lnTo>
                    <a:lnTo>
                      <a:pt x="292" y="232"/>
                    </a:lnTo>
                    <a:lnTo>
                      <a:pt x="287" y="238"/>
                    </a:lnTo>
                    <a:lnTo>
                      <a:pt x="283" y="244"/>
                    </a:lnTo>
                    <a:lnTo>
                      <a:pt x="279" y="249"/>
                    </a:lnTo>
                    <a:lnTo>
                      <a:pt x="276" y="256"/>
                    </a:lnTo>
                    <a:lnTo>
                      <a:pt x="272" y="262"/>
                    </a:lnTo>
                    <a:lnTo>
                      <a:pt x="267" y="268"/>
                    </a:lnTo>
                    <a:lnTo>
                      <a:pt x="264" y="274"/>
                    </a:lnTo>
                    <a:lnTo>
                      <a:pt x="264" y="278"/>
                    </a:lnTo>
                    <a:lnTo>
                      <a:pt x="263" y="281"/>
                    </a:lnTo>
                    <a:lnTo>
                      <a:pt x="262" y="285"/>
                    </a:lnTo>
                    <a:lnTo>
                      <a:pt x="262" y="289"/>
                    </a:lnTo>
                    <a:lnTo>
                      <a:pt x="260" y="292"/>
                    </a:lnTo>
                    <a:lnTo>
                      <a:pt x="260" y="296"/>
                    </a:lnTo>
                    <a:lnTo>
                      <a:pt x="262" y="299"/>
                    </a:lnTo>
                    <a:lnTo>
                      <a:pt x="263" y="303"/>
                    </a:lnTo>
                    <a:lnTo>
                      <a:pt x="264" y="305"/>
                    </a:lnTo>
                    <a:lnTo>
                      <a:pt x="266" y="305"/>
                    </a:lnTo>
                    <a:lnTo>
                      <a:pt x="267" y="306"/>
                    </a:lnTo>
                    <a:lnTo>
                      <a:pt x="269" y="306"/>
                    </a:lnTo>
                    <a:lnTo>
                      <a:pt x="270" y="306"/>
                    </a:lnTo>
                    <a:lnTo>
                      <a:pt x="272" y="306"/>
                    </a:lnTo>
                    <a:lnTo>
                      <a:pt x="273" y="308"/>
                    </a:lnTo>
                    <a:close/>
                  </a:path>
                </a:pathLst>
              </a:custGeom>
              <a:solidFill>
                <a:srgbClr val="000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9" name="Freeform 166"/>
              <p:cNvSpPr>
                <a:spLocks/>
              </p:cNvSpPr>
              <p:nvPr/>
            </p:nvSpPr>
            <p:spPr bwMode="auto">
              <a:xfrm>
                <a:off x="3488" y="3424"/>
                <a:ext cx="340" cy="183"/>
              </a:xfrm>
              <a:custGeom>
                <a:avLst/>
                <a:gdLst>
                  <a:gd name="T0" fmla="*/ 61 w 340"/>
                  <a:gd name="T1" fmla="*/ 183 h 183"/>
                  <a:gd name="T2" fmla="*/ 85 w 340"/>
                  <a:gd name="T3" fmla="*/ 180 h 183"/>
                  <a:gd name="T4" fmla="*/ 108 w 340"/>
                  <a:gd name="T5" fmla="*/ 177 h 183"/>
                  <a:gd name="T6" fmla="*/ 132 w 340"/>
                  <a:gd name="T7" fmla="*/ 173 h 183"/>
                  <a:gd name="T8" fmla="*/ 156 w 340"/>
                  <a:gd name="T9" fmla="*/ 166 h 183"/>
                  <a:gd name="T10" fmla="*/ 183 w 340"/>
                  <a:gd name="T11" fmla="*/ 157 h 183"/>
                  <a:gd name="T12" fmla="*/ 210 w 340"/>
                  <a:gd name="T13" fmla="*/ 147 h 183"/>
                  <a:gd name="T14" fmla="*/ 239 w 340"/>
                  <a:gd name="T15" fmla="*/ 137 h 183"/>
                  <a:gd name="T16" fmla="*/ 255 w 340"/>
                  <a:gd name="T17" fmla="*/ 131 h 183"/>
                  <a:gd name="T18" fmla="*/ 257 w 340"/>
                  <a:gd name="T19" fmla="*/ 130 h 183"/>
                  <a:gd name="T20" fmla="*/ 259 w 340"/>
                  <a:gd name="T21" fmla="*/ 130 h 183"/>
                  <a:gd name="T22" fmla="*/ 260 w 340"/>
                  <a:gd name="T23" fmla="*/ 130 h 183"/>
                  <a:gd name="T24" fmla="*/ 340 w 340"/>
                  <a:gd name="T25" fmla="*/ 84 h 183"/>
                  <a:gd name="T26" fmla="*/ 337 w 340"/>
                  <a:gd name="T27" fmla="*/ 80 h 183"/>
                  <a:gd name="T28" fmla="*/ 337 w 340"/>
                  <a:gd name="T29" fmla="*/ 74 h 183"/>
                  <a:gd name="T30" fmla="*/ 336 w 340"/>
                  <a:gd name="T31" fmla="*/ 69 h 183"/>
                  <a:gd name="T32" fmla="*/ 334 w 340"/>
                  <a:gd name="T33" fmla="*/ 63 h 183"/>
                  <a:gd name="T34" fmla="*/ 334 w 340"/>
                  <a:gd name="T35" fmla="*/ 52 h 183"/>
                  <a:gd name="T36" fmla="*/ 336 w 340"/>
                  <a:gd name="T37" fmla="*/ 40 h 183"/>
                  <a:gd name="T38" fmla="*/ 337 w 340"/>
                  <a:gd name="T39" fmla="*/ 29 h 183"/>
                  <a:gd name="T40" fmla="*/ 340 w 340"/>
                  <a:gd name="T41" fmla="*/ 14 h 183"/>
                  <a:gd name="T42" fmla="*/ 340 w 340"/>
                  <a:gd name="T43" fmla="*/ 12 h 183"/>
                  <a:gd name="T44" fmla="*/ 340 w 340"/>
                  <a:gd name="T45" fmla="*/ 7 h 183"/>
                  <a:gd name="T46" fmla="*/ 340 w 340"/>
                  <a:gd name="T47" fmla="*/ 4 h 183"/>
                  <a:gd name="T48" fmla="*/ 340 w 340"/>
                  <a:gd name="T49" fmla="*/ 0 h 183"/>
                  <a:gd name="T50" fmla="*/ 319 w 340"/>
                  <a:gd name="T51" fmla="*/ 0 h 183"/>
                  <a:gd name="T52" fmla="*/ 309 w 340"/>
                  <a:gd name="T53" fmla="*/ 2 h 183"/>
                  <a:gd name="T54" fmla="*/ 297 w 340"/>
                  <a:gd name="T55" fmla="*/ 3 h 183"/>
                  <a:gd name="T56" fmla="*/ 284 w 340"/>
                  <a:gd name="T57" fmla="*/ 4 h 183"/>
                  <a:gd name="T58" fmla="*/ 263 w 340"/>
                  <a:gd name="T59" fmla="*/ 9 h 183"/>
                  <a:gd name="T60" fmla="*/ 232 w 340"/>
                  <a:gd name="T61" fmla="*/ 17 h 183"/>
                  <a:gd name="T62" fmla="*/ 200 w 340"/>
                  <a:gd name="T63" fmla="*/ 24 h 183"/>
                  <a:gd name="T64" fmla="*/ 170 w 340"/>
                  <a:gd name="T65" fmla="*/ 33 h 183"/>
                  <a:gd name="T66" fmla="*/ 148 w 340"/>
                  <a:gd name="T67" fmla="*/ 39 h 183"/>
                  <a:gd name="T68" fmla="*/ 135 w 340"/>
                  <a:gd name="T69" fmla="*/ 44 h 183"/>
                  <a:gd name="T70" fmla="*/ 121 w 340"/>
                  <a:gd name="T71" fmla="*/ 52 h 183"/>
                  <a:gd name="T72" fmla="*/ 108 w 340"/>
                  <a:gd name="T73" fmla="*/ 57 h 183"/>
                  <a:gd name="T74" fmla="*/ 89 w 340"/>
                  <a:gd name="T75" fmla="*/ 66 h 183"/>
                  <a:gd name="T76" fmla="*/ 66 w 340"/>
                  <a:gd name="T77" fmla="*/ 79 h 183"/>
                  <a:gd name="T78" fmla="*/ 44 w 340"/>
                  <a:gd name="T79" fmla="*/ 91 h 183"/>
                  <a:gd name="T80" fmla="*/ 22 w 340"/>
                  <a:gd name="T81" fmla="*/ 107 h 183"/>
                  <a:gd name="T82" fmla="*/ 9 w 340"/>
                  <a:gd name="T83" fmla="*/ 121 h 183"/>
                  <a:gd name="T84" fmla="*/ 4 w 340"/>
                  <a:gd name="T85" fmla="*/ 133 h 183"/>
                  <a:gd name="T86" fmla="*/ 0 w 340"/>
                  <a:gd name="T87" fmla="*/ 144 h 183"/>
                  <a:gd name="T88" fmla="*/ 0 w 340"/>
                  <a:gd name="T89" fmla="*/ 154 h 183"/>
                  <a:gd name="T90" fmla="*/ 5 w 340"/>
                  <a:gd name="T91" fmla="*/ 164 h 183"/>
                  <a:gd name="T92" fmla="*/ 12 w 340"/>
                  <a:gd name="T93" fmla="*/ 171 h 183"/>
                  <a:gd name="T94" fmla="*/ 22 w 340"/>
                  <a:gd name="T95" fmla="*/ 177 h 183"/>
                  <a:gd name="T96" fmla="*/ 31 w 340"/>
                  <a:gd name="T97" fmla="*/ 180 h 183"/>
                  <a:gd name="T98" fmla="*/ 38 w 340"/>
                  <a:gd name="T99" fmla="*/ 181 h 183"/>
                  <a:gd name="T100" fmla="*/ 41 w 340"/>
                  <a:gd name="T101" fmla="*/ 181 h 183"/>
                  <a:gd name="T102" fmla="*/ 44 w 340"/>
                  <a:gd name="T103" fmla="*/ 181 h 183"/>
                  <a:gd name="T104" fmla="*/ 47 w 340"/>
                  <a:gd name="T105" fmla="*/ 183 h 1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40" h="183">
                    <a:moveTo>
                      <a:pt x="49" y="183"/>
                    </a:moveTo>
                    <a:lnTo>
                      <a:pt x="61" y="183"/>
                    </a:lnTo>
                    <a:lnTo>
                      <a:pt x="72" y="181"/>
                    </a:lnTo>
                    <a:lnTo>
                      <a:pt x="85" y="180"/>
                    </a:lnTo>
                    <a:lnTo>
                      <a:pt x="96" y="178"/>
                    </a:lnTo>
                    <a:lnTo>
                      <a:pt x="108" y="177"/>
                    </a:lnTo>
                    <a:lnTo>
                      <a:pt x="121" y="176"/>
                    </a:lnTo>
                    <a:lnTo>
                      <a:pt x="132" y="173"/>
                    </a:lnTo>
                    <a:lnTo>
                      <a:pt x="143" y="170"/>
                    </a:lnTo>
                    <a:lnTo>
                      <a:pt x="156" y="166"/>
                    </a:lnTo>
                    <a:lnTo>
                      <a:pt x="169" y="161"/>
                    </a:lnTo>
                    <a:lnTo>
                      <a:pt x="183" y="157"/>
                    </a:lnTo>
                    <a:lnTo>
                      <a:pt x="196" y="153"/>
                    </a:lnTo>
                    <a:lnTo>
                      <a:pt x="210" y="147"/>
                    </a:lnTo>
                    <a:lnTo>
                      <a:pt x="225" y="143"/>
                    </a:lnTo>
                    <a:lnTo>
                      <a:pt x="239" y="137"/>
                    </a:lnTo>
                    <a:lnTo>
                      <a:pt x="253" y="131"/>
                    </a:lnTo>
                    <a:lnTo>
                      <a:pt x="255" y="131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9" y="130"/>
                    </a:lnTo>
                    <a:lnTo>
                      <a:pt x="260" y="130"/>
                    </a:lnTo>
                    <a:lnTo>
                      <a:pt x="262" y="128"/>
                    </a:lnTo>
                    <a:lnTo>
                      <a:pt x="340" y="84"/>
                    </a:lnTo>
                    <a:lnTo>
                      <a:pt x="339" y="81"/>
                    </a:lnTo>
                    <a:lnTo>
                      <a:pt x="337" y="80"/>
                    </a:lnTo>
                    <a:lnTo>
                      <a:pt x="337" y="77"/>
                    </a:lnTo>
                    <a:lnTo>
                      <a:pt x="337" y="74"/>
                    </a:lnTo>
                    <a:lnTo>
                      <a:pt x="337" y="71"/>
                    </a:lnTo>
                    <a:lnTo>
                      <a:pt x="336" y="69"/>
                    </a:lnTo>
                    <a:lnTo>
                      <a:pt x="336" y="66"/>
                    </a:lnTo>
                    <a:lnTo>
                      <a:pt x="334" y="63"/>
                    </a:lnTo>
                    <a:lnTo>
                      <a:pt x="334" y="57"/>
                    </a:lnTo>
                    <a:lnTo>
                      <a:pt x="334" y="52"/>
                    </a:lnTo>
                    <a:lnTo>
                      <a:pt x="336" y="46"/>
                    </a:lnTo>
                    <a:lnTo>
                      <a:pt x="336" y="40"/>
                    </a:lnTo>
                    <a:lnTo>
                      <a:pt x="336" y="34"/>
                    </a:lnTo>
                    <a:lnTo>
                      <a:pt x="337" y="29"/>
                    </a:lnTo>
                    <a:lnTo>
                      <a:pt x="339" y="22"/>
                    </a:lnTo>
                    <a:lnTo>
                      <a:pt x="340" y="14"/>
                    </a:lnTo>
                    <a:lnTo>
                      <a:pt x="340" y="13"/>
                    </a:lnTo>
                    <a:lnTo>
                      <a:pt x="340" y="12"/>
                    </a:lnTo>
                    <a:lnTo>
                      <a:pt x="340" y="9"/>
                    </a:lnTo>
                    <a:lnTo>
                      <a:pt x="340" y="7"/>
                    </a:lnTo>
                    <a:lnTo>
                      <a:pt x="340" y="6"/>
                    </a:lnTo>
                    <a:lnTo>
                      <a:pt x="340" y="4"/>
                    </a:lnTo>
                    <a:lnTo>
                      <a:pt x="340" y="3"/>
                    </a:lnTo>
                    <a:lnTo>
                      <a:pt x="340" y="0"/>
                    </a:lnTo>
                    <a:lnTo>
                      <a:pt x="323" y="0"/>
                    </a:lnTo>
                    <a:lnTo>
                      <a:pt x="319" y="0"/>
                    </a:lnTo>
                    <a:lnTo>
                      <a:pt x="314" y="2"/>
                    </a:lnTo>
                    <a:lnTo>
                      <a:pt x="309" y="2"/>
                    </a:lnTo>
                    <a:lnTo>
                      <a:pt x="303" y="2"/>
                    </a:lnTo>
                    <a:lnTo>
                      <a:pt x="297" y="3"/>
                    </a:lnTo>
                    <a:lnTo>
                      <a:pt x="290" y="3"/>
                    </a:lnTo>
                    <a:lnTo>
                      <a:pt x="284" y="4"/>
                    </a:lnTo>
                    <a:lnTo>
                      <a:pt x="279" y="6"/>
                    </a:lnTo>
                    <a:lnTo>
                      <a:pt x="263" y="9"/>
                    </a:lnTo>
                    <a:lnTo>
                      <a:pt x="246" y="13"/>
                    </a:lnTo>
                    <a:lnTo>
                      <a:pt x="232" y="17"/>
                    </a:lnTo>
                    <a:lnTo>
                      <a:pt x="216" y="22"/>
                    </a:lnTo>
                    <a:lnTo>
                      <a:pt x="200" y="24"/>
                    </a:lnTo>
                    <a:lnTo>
                      <a:pt x="185" y="29"/>
                    </a:lnTo>
                    <a:lnTo>
                      <a:pt x="170" y="33"/>
                    </a:lnTo>
                    <a:lnTo>
                      <a:pt x="155" y="36"/>
                    </a:lnTo>
                    <a:lnTo>
                      <a:pt x="148" y="39"/>
                    </a:lnTo>
                    <a:lnTo>
                      <a:pt x="141" y="42"/>
                    </a:lnTo>
                    <a:lnTo>
                      <a:pt x="135" y="44"/>
                    </a:lnTo>
                    <a:lnTo>
                      <a:pt x="128" y="47"/>
                    </a:lnTo>
                    <a:lnTo>
                      <a:pt x="121" y="52"/>
                    </a:lnTo>
                    <a:lnTo>
                      <a:pt x="115" y="54"/>
                    </a:lnTo>
                    <a:lnTo>
                      <a:pt x="108" y="57"/>
                    </a:lnTo>
                    <a:lnTo>
                      <a:pt x="101" y="60"/>
                    </a:lnTo>
                    <a:lnTo>
                      <a:pt x="89" y="66"/>
                    </a:lnTo>
                    <a:lnTo>
                      <a:pt x="78" y="71"/>
                    </a:lnTo>
                    <a:lnTo>
                      <a:pt x="66" y="79"/>
                    </a:lnTo>
                    <a:lnTo>
                      <a:pt x="55" y="84"/>
                    </a:lnTo>
                    <a:lnTo>
                      <a:pt x="44" y="91"/>
                    </a:lnTo>
                    <a:lnTo>
                      <a:pt x="32" y="99"/>
                    </a:lnTo>
                    <a:lnTo>
                      <a:pt x="22" y="107"/>
                    </a:lnTo>
                    <a:lnTo>
                      <a:pt x="12" y="116"/>
                    </a:lnTo>
                    <a:lnTo>
                      <a:pt x="9" y="121"/>
                    </a:lnTo>
                    <a:lnTo>
                      <a:pt x="7" y="127"/>
                    </a:lnTo>
                    <a:lnTo>
                      <a:pt x="4" y="133"/>
                    </a:lnTo>
                    <a:lnTo>
                      <a:pt x="1" y="138"/>
                    </a:lnTo>
                    <a:lnTo>
                      <a:pt x="0" y="144"/>
                    </a:lnTo>
                    <a:lnTo>
                      <a:pt x="0" y="150"/>
                    </a:lnTo>
                    <a:lnTo>
                      <a:pt x="0" y="154"/>
                    </a:lnTo>
                    <a:lnTo>
                      <a:pt x="2" y="160"/>
                    </a:lnTo>
                    <a:lnTo>
                      <a:pt x="5" y="164"/>
                    </a:lnTo>
                    <a:lnTo>
                      <a:pt x="8" y="168"/>
                    </a:lnTo>
                    <a:lnTo>
                      <a:pt x="12" y="171"/>
                    </a:lnTo>
                    <a:lnTo>
                      <a:pt x="17" y="174"/>
                    </a:lnTo>
                    <a:lnTo>
                      <a:pt x="22" y="177"/>
                    </a:lnTo>
                    <a:lnTo>
                      <a:pt x="27" y="178"/>
                    </a:lnTo>
                    <a:lnTo>
                      <a:pt x="31" y="180"/>
                    </a:lnTo>
                    <a:lnTo>
                      <a:pt x="35" y="183"/>
                    </a:lnTo>
                    <a:lnTo>
                      <a:pt x="38" y="181"/>
                    </a:lnTo>
                    <a:lnTo>
                      <a:pt x="39" y="181"/>
                    </a:lnTo>
                    <a:lnTo>
                      <a:pt x="41" y="181"/>
                    </a:lnTo>
                    <a:lnTo>
                      <a:pt x="42" y="181"/>
                    </a:lnTo>
                    <a:lnTo>
                      <a:pt x="44" y="181"/>
                    </a:lnTo>
                    <a:lnTo>
                      <a:pt x="45" y="183"/>
                    </a:lnTo>
                    <a:lnTo>
                      <a:pt x="47" y="183"/>
                    </a:lnTo>
                    <a:lnTo>
                      <a:pt x="49" y="183"/>
                    </a:lnTo>
                    <a:close/>
                  </a:path>
                </a:pathLst>
              </a:custGeom>
              <a:solidFill>
                <a:srgbClr val="7D7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0" name="Freeform 167"/>
              <p:cNvSpPr>
                <a:spLocks/>
              </p:cNvSpPr>
              <p:nvPr/>
            </p:nvSpPr>
            <p:spPr bwMode="auto">
              <a:xfrm>
                <a:off x="4582" y="3300"/>
                <a:ext cx="48" cy="157"/>
              </a:xfrm>
              <a:custGeom>
                <a:avLst/>
                <a:gdLst>
                  <a:gd name="T0" fmla="*/ 21 w 48"/>
                  <a:gd name="T1" fmla="*/ 154 h 157"/>
                  <a:gd name="T2" fmla="*/ 31 w 48"/>
                  <a:gd name="T3" fmla="*/ 148 h 157"/>
                  <a:gd name="T4" fmla="*/ 41 w 48"/>
                  <a:gd name="T5" fmla="*/ 143 h 157"/>
                  <a:gd name="T6" fmla="*/ 47 w 48"/>
                  <a:gd name="T7" fmla="*/ 133 h 157"/>
                  <a:gd name="T8" fmla="*/ 34 w 48"/>
                  <a:gd name="T9" fmla="*/ 127 h 157"/>
                  <a:gd name="T10" fmla="*/ 32 w 48"/>
                  <a:gd name="T11" fmla="*/ 130 h 157"/>
                  <a:gd name="T12" fmla="*/ 31 w 48"/>
                  <a:gd name="T13" fmla="*/ 130 h 157"/>
                  <a:gd name="T14" fmla="*/ 28 w 48"/>
                  <a:gd name="T15" fmla="*/ 130 h 157"/>
                  <a:gd name="T16" fmla="*/ 25 w 48"/>
                  <a:gd name="T17" fmla="*/ 131 h 157"/>
                  <a:gd name="T18" fmla="*/ 24 w 48"/>
                  <a:gd name="T19" fmla="*/ 130 h 157"/>
                  <a:gd name="T20" fmla="*/ 24 w 48"/>
                  <a:gd name="T21" fmla="*/ 128 h 157"/>
                  <a:gd name="T22" fmla="*/ 24 w 48"/>
                  <a:gd name="T23" fmla="*/ 126 h 157"/>
                  <a:gd name="T24" fmla="*/ 22 w 48"/>
                  <a:gd name="T25" fmla="*/ 123 h 157"/>
                  <a:gd name="T26" fmla="*/ 41 w 48"/>
                  <a:gd name="T27" fmla="*/ 90 h 157"/>
                  <a:gd name="T28" fmla="*/ 17 w 48"/>
                  <a:gd name="T29" fmla="*/ 84 h 157"/>
                  <a:gd name="T30" fmla="*/ 18 w 48"/>
                  <a:gd name="T31" fmla="*/ 83 h 157"/>
                  <a:gd name="T32" fmla="*/ 19 w 48"/>
                  <a:gd name="T33" fmla="*/ 80 h 157"/>
                  <a:gd name="T34" fmla="*/ 18 w 48"/>
                  <a:gd name="T35" fmla="*/ 79 h 157"/>
                  <a:gd name="T36" fmla="*/ 37 w 48"/>
                  <a:gd name="T37" fmla="*/ 74 h 157"/>
                  <a:gd name="T38" fmla="*/ 32 w 48"/>
                  <a:gd name="T39" fmla="*/ 54 h 157"/>
                  <a:gd name="T40" fmla="*/ 27 w 48"/>
                  <a:gd name="T41" fmla="*/ 54 h 157"/>
                  <a:gd name="T42" fmla="*/ 21 w 48"/>
                  <a:gd name="T43" fmla="*/ 53 h 157"/>
                  <a:gd name="T44" fmla="*/ 15 w 48"/>
                  <a:gd name="T45" fmla="*/ 50 h 157"/>
                  <a:gd name="T46" fmla="*/ 14 w 48"/>
                  <a:gd name="T47" fmla="*/ 46 h 157"/>
                  <a:gd name="T48" fmla="*/ 18 w 48"/>
                  <a:gd name="T49" fmla="*/ 41 h 157"/>
                  <a:gd name="T50" fmla="*/ 22 w 48"/>
                  <a:gd name="T51" fmla="*/ 39 h 157"/>
                  <a:gd name="T52" fmla="*/ 28 w 48"/>
                  <a:gd name="T53" fmla="*/ 37 h 157"/>
                  <a:gd name="T54" fmla="*/ 31 w 48"/>
                  <a:gd name="T55" fmla="*/ 34 h 157"/>
                  <a:gd name="T56" fmla="*/ 31 w 48"/>
                  <a:gd name="T57" fmla="*/ 27 h 157"/>
                  <a:gd name="T58" fmla="*/ 29 w 48"/>
                  <a:gd name="T59" fmla="*/ 19 h 157"/>
                  <a:gd name="T60" fmla="*/ 28 w 48"/>
                  <a:gd name="T61" fmla="*/ 12 h 157"/>
                  <a:gd name="T62" fmla="*/ 24 w 48"/>
                  <a:gd name="T63" fmla="*/ 7 h 157"/>
                  <a:gd name="T64" fmla="*/ 18 w 48"/>
                  <a:gd name="T65" fmla="*/ 6 h 157"/>
                  <a:gd name="T66" fmla="*/ 12 w 48"/>
                  <a:gd name="T67" fmla="*/ 6 h 157"/>
                  <a:gd name="T68" fmla="*/ 8 w 48"/>
                  <a:gd name="T69" fmla="*/ 4 h 157"/>
                  <a:gd name="T70" fmla="*/ 5 w 48"/>
                  <a:gd name="T71" fmla="*/ 3 h 157"/>
                  <a:gd name="T72" fmla="*/ 4 w 48"/>
                  <a:gd name="T73" fmla="*/ 2 h 157"/>
                  <a:gd name="T74" fmla="*/ 2 w 48"/>
                  <a:gd name="T75" fmla="*/ 2 h 157"/>
                  <a:gd name="T76" fmla="*/ 2 w 48"/>
                  <a:gd name="T77" fmla="*/ 0 h 157"/>
                  <a:gd name="T78" fmla="*/ 0 w 48"/>
                  <a:gd name="T79" fmla="*/ 4 h 157"/>
                  <a:gd name="T80" fmla="*/ 0 w 48"/>
                  <a:gd name="T81" fmla="*/ 14 h 157"/>
                  <a:gd name="T82" fmla="*/ 0 w 48"/>
                  <a:gd name="T83" fmla="*/ 23 h 157"/>
                  <a:gd name="T84" fmla="*/ 1 w 48"/>
                  <a:gd name="T85" fmla="*/ 33 h 157"/>
                  <a:gd name="T86" fmla="*/ 0 w 48"/>
                  <a:gd name="T87" fmla="*/ 41 h 157"/>
                  <a:gd name="T88" fmla="*/ 2 w 48"/>
                  <a:gd name="T89" fmla="*/ 47 h 157"/>
                  <a:gd name="T90" fmla="*/ 4 w 48"/>
                  <a:gd name="T91" fmla="*/ 53 h 157"/>
                  <a:gd name="T92" fmla="*/ 5 w 48"/>
                  <a:gd name="T93" fmla="*/ 59 h 157"/>
                  <a:gd name="T94" fmla="*/ 7 w 48"/>
                  <a:gd name="T95" fmla="*/ 66 h 157"/>
                  <a:gd name="T96" fmla="*/ 7 w 48"/>
                  <a:gd name="T97" fmla="*/ 74 h 157"/>
                  <a:gd name="T98" fmla="*/ 7 w 48"/>
                  <a:gd name="T99" fmla="*/ 84 h 157"/>
                  <a:gd name="T100" fmla="*/ 8 w 48"/>
                  <a:gd name="T101" fmla="*/ 94 h 157"/>
                  <a:gd name="T102" fmla="*/ 11 w 48"/>
                  <a:gd name="T103" fmla="*/ 107 h 157"/>
                  <a:gd name="T104" fmla="*/ 12 w 48"/>
                  <a:gd name="T105" fmla="*/ 121 h 157"/>
                  <a:gd name="T106" fmla="*/ 14 w 48"/>
                  <a:gd name="T107" fmla="*/ 136 h 157"/>
                  <a:gd name="T108" fmla="*/ 17 w 48"/>
                  <a:gd name="T109" fmla="*/ 150 h 15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8" h="157">
                    <a:moveTo>
                      <a:pt x="17" y="157"/>
                    </a:moveTo>
                    <a:lnTo>
                      <a:pt x="21" y="154"/>
                    </a:lnTo>
                    <a:lnTo>
                      <a:pt x="27" y="151"/>
                    </a:lnTo>
                    <a:lnTo>
                      <a:pt x="31" y="148"/>
                    </a:lnTo>
                    <a:lnTo>
                      <a:pt x="37" y="146"/>
                    </a:lnTo>
                    <a:lnTo>
                      <a:pt x="41" y="143"/>
                    </a:lnTo>
                    <a:lnTo>
                      <a:pt x="44" y="138"/>
                    </a:lnTo>
                    <a:lnTo>
                      <a:pt x="47" y="133"/>
                    </a:lnTo>
                    <a:lnTo>
                      <a:pt x="48" y="127"/>
                    </a:lnTo>
                    <a:lnTo>
                      <a:pt x="34" y="127"/>
                    </a:lnTo>
                    <a:lnTo>
                      <a:pt x="34" y="128"/>
                    </a:lnTo>
                    <a:lnTo>
                      <a:pt x="32" y="130"/>
                    </a:lnTo>
                    <a:lnTo>
                      <a:pt x="31" y="130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5" y="131"/>
                    </a:lnTo>
                    <a:lnTo>
                      <a:pt x="24" y="130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4" y="126"/>
                    </a:lnTo>
                    <a:lnTo>
                      <a:pt x="24" y="124"/>
                    </a:lnTo>
                    <a:lnTo>
                      <a:pt x="22" y="123"/>
                    </a:lnTo>
                    <a:lnTo>
                      <a:pt x="44" y="111"/>
                    </a:lnTo>
                    <a:lnTo>
                      <a:pt x="41" y="90"/>
                    </a:lnTo>
                    <a:lnTo>
                      <a:pt x="17" y="84"/>
                    </a:lnTo>
                    <a:lnTo>
                      <a:pt x="18" y="83"/>
                    </a:lnTo>
                    <a:lnTo>
                      <a:pt x="18" y="81"/>
                    </a:lnTo>
                    <a:lnTo>
                      <a:pt x="19" y="80"/>
                    </a:lnTo>
                    <a:lnTo>
                      <a:pt x="19" y="79"/>
                    </a:lnTo>
                    <a:lnTo>
                      <a:pt x="18" y="79"/>
                    </a:lnTo>
                    <a:lnTo>
                      <a:pt x="18" y="77"/>
                    </a:lnTo>
                    <a:lnTo>
                      <a:pt x="37" y="74"/>
                    </a:lnTo>
                    <a:lnTo>
                      <a:pt x="35" y="53"/>
                    </a:lnTo>
                    <a:lnTo>
                      <a:pt x="32" y="54"/>
                    </a:lnTo>
                    <a:lnTo>
                      <a:pt x="29" y="54"/>
                    </a:lnTo>
                    <a:lnTo>
                      <a:pt x="27" y="54"/>
                    </a:lnTo>
                    <a:lnTo>
                      <a:pt x="24" y="54"/>
                    </a:lnTo>
                    <a:lnTo>
                      <a:pt x="21" y="53"/>
                    </a:lnTo>
                    <a:lnTo>
                      <a:pt x="18" y="51"/>
                    </a:lnTo>
                    <a:lnTo>
                      <a:pt x="15" y="50"/>
                    </a:lnTo>
                    <a:lnTo>
                      <a:pt x="14" y="47"/>
                    </a:lnTo>
                    <a:lnTo>
                      <a:pt x="14" y="46"/>
                    </a:lnTo>
                    <a:lnTo>
                      <a:pt x="17" y="43"/>
                    </a:lnTo>
                    <a:lnTo>
                      <a:pt x="18" y="41"/>
                    </a:lnTo>
                    <a:lnTo>
                      <a:pt x="21" y="40"/>
                    </a:lnTo>
                    <a:lnTo>
                      <a:pt x="22" y="39"/>
                    </a:lnTo>
                    <a:lnTo>
                      <a:pt x="25" y="39"/>
                    </a:lnTo>
                    <a:lnTo>
                      <a:pt x="28" y="37"/>
                    </a:lnTo>
                    <a:lnTo>
                      <a:pt x="31" y="37"/>
                    </a:lnTo>
                    <a:lnTo>
                      <a:pt x="31" y="34"/>
                    </a:lnTo>
                    <a:lnTo>
                      <a:pt x="31" y="30"/>
                    </a:lnTo>
                    <a:lnTo>
                      <a:pt x="31" y="27"/>
                    </a:lnTo>
                    <a:lnTo>
                      <a:pt x="29" y="23"/>
                    </a:lnTo>
                    <a:lnTo>
                      <a:pt x="29" y="19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1" y="29"/>
                    </a:lnTo>
                    <a:lnTo>
                      <a:pt x="1" y="33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1" y="44"/>
                    </a:lnTo>
                    <a:lnTo>
                      <a:pt x="2" y="47"/>
                    </a:lnTo>
                    <a:lnTo>
                      <a:pt x="4" y="50"/>
                    </a:lnTo>
                    <a:lnTo>
                      <a:pt x="4" y="53"/>
                    </a:lnTo>
                    <a:lnTo>
                      <a:pt x="5" y="56"/>
                    </a:lnTo>
                    <a:lnTo>
                      <a:pt x="5" y="59"/>
                    </a:lnTo>
                    <a:lnTo>
                      <a:pt x="5" y="61"/>
                    </a:lnTo>
                    <a:lnTo>
                      <a:pt x="7" y="66"/>
                    </a:lnTo>
                    <a:lnTo>
                      <a:pt x="7" y="70"/>
                    </a:lnTo>
                    <a:lnTo>
                      <a:pt x="7" y="74"/>
                    </a:lnTo>
                    <a:lnTo>
                      <a:pt x="7" y="80"/>
                    </a:lnTo>
                    <a:lnTo>
                      <a:pt x="7" y="84"/>
                    </a:lnTo>
                    <a:lnTo>
                      <a:pt x="7" y="90"/>
                    </a:lnTo>
                    <a:lnTo>
                      <a:pt x="8" y="94"/>
                    </a:lnTo>
                    <a:lnTo>
                      <a:pt x="10" y="99"/>
                    </a:lnTo>
                    <a:lnTo>
                      <a:pt x="11" y="107"/>
                    </a:lnTo>
                    <a:lnTo>
                      <a:pt x="11" y="114"/>
                    </a:lnTo>
                    <a:lnTo>
                      <a:pt x="12" y="121"/>
                    </a:lnTo>
                    <a:lnTo>
                      <a:pt x="14" y="128"/>
                    </a:lnTo>
                    <a:lnTo>
                      <a:pt x="14" y="136"/>
                    </a:lnTo>
                    <a:lnTo>
                      <a:pt x="15" y="143"/>
                    </a:lnTo>
                    <a:lnTo>
                      <a:pt x="17" y="150"/>
                    </a:lnTo>
                    <a:lnTo>
                      <a:pt x="17" y="157"/>
                    </a:lnTo>
                    <a:close/>
                  </a:path>
                </a:pathLst>
              </a:custGeom>
              <a:solidFill>
                <a:srgbClr val="E8D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1" name="Freeform 168"/>
              <p:cNvSpPr>
                <a:spLocks/>
              </p:cNvSpPr>
              <p:nvPr/>
            </p:nvSpPr>
            <p:spPr bwMode="auto">
              <a:xfrm>
                <a:off x="3916" y="3166"/>
                <a:ext cx="362" cy="258"/>
              </a:xfrm>
              <a:custGeom>
                <a:avLst/>
                <a:gdLst>
                  <a:gd name="T0" fmla="*/ 362 w 362"/>
                  <a:gd name="T1" fmla="*/ 191 h 258"/>
                  <a:gd name="T2" fmla="*/ 361 w 362"/>
                  <a:gd name="T3" fmla="*/ 178 h 258"/>
                  <a:gd name="T4" fmla="*/ 345 w 362"/>
                  <a:gd name="T5" fmla="*/ 166 h 258"/>
                  <a:gd name="T6" fmla="*/ 298 w 362"/>
                  <a:gd name="T7" fmla="*/ 146 h 258"/>
                  <a:gd name="T8" fmla="*/ 257 w 362"/>
                  <a:gd name="T9" fmla="*/ 126 h 258"/>
                  <a:gd name="T10" fmla="*/ 230 w 362"/>
                  <a:gd name="T11" fmla="*/ 114 h 258"/>
                  <a:gd name="T12" fmla="*/ 213 w 362"/>
                  <a:gd name="T13" fmla="*/ 107 h 258"/>
                  <a:gd name="T14" fmla="*/ 208 w 362"/>
                  <a:gd name="T15" fmla="*/ 97 h 258"/>
                  <a:gd name="T16" fmla="*/ 217 w 362"/>
                  <a:gd name="T17" fmla="*/ 93 h 258"/>
                  <a:gd name="T18" fmla="*/ 237 w 362"/>
                  <a:gd name="T19" fmla="*/ 100 h 258"/>
                  <a:gd name="T20" fmla="*/ 254 w 362"/>
                  <a:gd name="T21" fmla="*/ 106 h 258"/>
                  <a:gd name="T22" fmla="*/ 257 w 362"/>
                  <a:gd name="T23" fmla="*/ 107 h 258"/>
                  <a:gd name="T24" fmla="*/ 241 w 362"/>
                  <a:gd name="T25" fmla="*/ 46 h 258"/>
                  <a:gd name="T26" fmla="*/ 231 w 362"/>
                  <a:gd name="T27" fmla="*/ 54 h 258"/>
                  <a:gd name="T28" fmla="*/ 215 w 362"/>
                  <a:gd name="T29" fmla="*/ 59 h 258"/>
                  <a:gd name="T30" fmla="*/ 207 w 362"/>
                  <a:gd name="T31" fmla="*/ 53 h 258"/>
                  <a:gd name="T32" fmla="*/ 204 w 362"/>
                  <a:gd name="T33" fmla="*/ 43 h 258"/>
                  <a:gd name="T34" fmla="*/ 204 w 362"/>
                  <a:gd name="T35" fmla="*/ 24 h 258"/>
                  <a:gd name="T36" fmla="*/ 205 w 362"/>
                  <a:gd name="T37" fmla="*/ 4 h 258"/>
                  <a:gd name="T38" fmla="*/ 171 w 362"/>
                  <a:gd name="T39" fmla="*/ 3 h 258"/>
                  <a:gd name="T40" fmla="*/ 134 w 362"/>
                  <a:gd name="T41" fmla="*/ 10 h 258"/>
                  <a:gd name="T42" fmla="*/ 117 w 362"/>
                  <a:gd name="T43" fmla="*/ 17 h 258"/>
                  <a:gd name="T44" fmla="*/ 100 w 362"/>
                  <a:gd name="T45" fmla="*/ 24 h 258"/>
                  <a:gd name="T46" fmla="*/ 36 w 362"/>
                  <a:gd name="T47" fmla="*/ 74 h 258"/>
                  <a:gd name="T48" fmla="*/ 6 w 362"/>
                  <a:gd name="T49" fmla="*/ 124 h 258"/>
                  <a:gd name="T50" fmla="*/ 2 w 362"/>
                  <a:gd name="T51" fmla="*/ 148 h 258"/>
                  <a:gd name="T52" fmla="*/ 3 w 362"/>
                  <a:gd name="T53" fmla="*/ 154 h 258"/>
                  <a:gd name="T54" fmla="*/ 13 w 362"/>
                  <a:gd name="T55" fmla="*/ 164 h 258"/>
                  <a:gd name="T56" fmla="*/ 29 w 362"/>
                  <a:gd name="T57" fmla="*/ 183 h 258"/>
                  <a:gd name="T58" fmla="*/ 42 w 362"/>
                  <a:gd name="T59" fmla="*/ 195 h 258"/>
                  <a:gd name="T60" fmla="*/ 46 w 362"/>
                  <a:gd name="T61" fmla="*/ 200 h 258"/>
                  <a:gd name="T62" fmla="*/ 56 w 362"/>
                  <a:gd name="T63" fmla="*/ 207 h 258"/>
                  <a:gd name="T64" fmla="*/ 70 w 362"/>
                  <a:gd name="T65" fmla="*/ 214 h 258"/>
                  <a:gd name="T66" fmla="*/ 79 w 362"/>
                  <a:gd name="T67" fmla="*/ 221 h 258"/>
                  <a:gd name="T68" fmla="*/ 83 w 362"/>
                  <a:gd name="T69" fmla="*/ 224 h 258"/>
                  <a:gd name="T70" fmla="*/ 93 w 362"/>
                  <a:gd name="T71" fmla="*/ 234 h 258"/>
                  <a:gd name="T72" fmla="*/ 113 w 362"/>
                  <a:gd name="T73" fmla="*/ 245 h 258"/>
                  <a:gd name="T74" fmla="*/ 151 w 362"/>
                  <a:gd name="T75" fmla="*/ 257 h 258"/>
                  <a:gd name="T76" fmla="*/ 205 w 362"/>
                  <a:gd name="T77" fmla="*/ 255 h 258"/>
                  <a:gd name="T78" fmla="*/ 217 w 362"/>
                  <a:gd name="T79" fmla="*/ 238 h 258"/>
                  <a:gd name="T80" fmla="*/ 190 w 362"/>
                  <a:gd name="T81" fmla="*/ 221 h 258"/>
                  <a:gd name="T82" fmla="*/ 168 w 362"/>
                  <a:gd name="T83" fmla="*/ 208 h 258"/>
                  <a:gd name="T84" fmla="*/ 153 w 362"/>
                  <a:gd name="T85" fmla="*/ 194 h 258"/>
                  <a:gd name="T86" fmla="*/ 154 w 362"/>
                  <a:gd name="T87" fmla="*/ 183 h 258"/>
                  <a:gd name="T88" fmla="*/ 161 w 362"/>
                  <a:gd name="T89" fmla="*/ 184 h 258"/>
                  <a:gd name="T90" fmla="*/ 177 w 362"/>
                  <a:gd name="T91" fmla="*/ 200 h 258"/>
                  <a:gd name="T92" fmla="*/ 208 w 362"/>
                  <a:gd name="T93" fmla="*/ 220 h 258"/>
                  <a:gd name="T94" fmla="*/ 232 w 362"/>
                  <a:gd name="T95" fmla="*/ 231 h 258"/>
                  <a:gd name="T96" fmla="*/ 242 w 362"/>
                  <a:gd name="T97" fmla="*/ 237 h 258"/>
                  <a:gd name="T98" fmla="*/ 258 w 362"/>
                  <a:gd name="T99" fmla="*/ 247 h 258"/>
                  <a:gd name="T100" fmla="*/ 284 w 362"/>
                  <a:gd name="T101" fmla="*/ 254 h 25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62" h="258">
                    <a:moveTo>
                      <a:pt x="295" y="255"/>
                    </a:moveTo>
                    <a:lnTo>
                      <a:pt x="321" y="243"/>
                    </a:lnTo>
                    <a:lnTo>
                      <a:pt x="362" y="194"/>
                    </a:lnTo>
                    <a:lnTo>
                      <a:pt x="362" y="191"/>
                    </a:lnTo>
                    <a:lnTo>
                      <a:pt x="362" y="187"/>
                    </a:lnTo>
                    <a:lnTo>
                      <a:pt x="362" y="184"/>
                    </a:lnTo>
                    <a:lnTo>
                      <a:pt x="362" y="181"/>
                    </a:lnTo>
                    <a:lnTo>
                      <a:pt x="361" y="178"/>
                    </a:lnTo>
                    <a:lnTo>
                      <a:pt x="359" y="175"/>
                    </a:lnTo>
                    <a:lnTo>
                      <a:pt x="358" y="174"/>
                    </a:lnTo>
                    <a:lnTo>
                      <a:pt x="356" y="173"/>
                    </a:lnTo>
                    <a:lnTo>
                      <a:pt x="345" y="166"/>
                    </a:lnTo>
                    <a:lnTo>
                      <a:pt x="334" y="160"/>
                    </a:lnTo>
                    <a:lnTo>
                      <a:pt x="322" y="154"/>
                    </a:lnTo>
                    <a:lnTo>
                      <a:pt x="309" y="150"/>
                    </a:lnTo>
                    <a:lnTo>
                      <a:pt x="298" y="146"/>
                    </a:lnTo>
                    <a:lnTo>
                      <a:pt x="285" y="140"/>
                    </a:lnTo>
                    <a:lnTo>
                      <a:pt x="274" y="134"/>
                    </a:lnTo>
                    <a:lnTo>
                      <a:pt x="264" y="128"/>
                    </a:lnTo>
                    <a:lnTo>
                      <a:pt x="257" y="126"/>
                    </a:lnTo>
                    <a:lnTo>
                      <a:pt x="250" y="124"/>
                    </a:lnTo>
                    <a:lnTo>
                      <a:pt x="242" y="121"/>
                    </a:lnTo>
                    <a:lnTo>
                      <a:pt x="237" y="117"/>
                    </a:lnTo>
                    <a:lnTo>
                      <a:pt x="230" y="114"/>
                    </a:lnTo>
                    <a:lnTo>
                      <a:pt x="224" y="111"/>
                    </a:lnTo>
                    <a:lnTo>
                      <a:pt x="218" y="110"/>
                    </a:lnTo>
                    <a:lnTo>
                      <a:pt x="213" y="108"/>
                    </a:lnTo>
                    <a:lnTo>
                      <a:pt x="213" y="107"/>
                    </a:lnTo>
                    <a:lnTo>
                      <a:pt x="211" y="104"/>
                    </a:lnTo>
                    <a:lnTo>
                      <a:pt x="211" y="103"/>
                    </a:lnTo>
                    <a:lnTo>
                      <a:pt x="210" y="100"/>
                    </a:lnTo>
                    <a:lnTo>
                      <a:pt x="208" y="97"/>
                    </a:lnTo>
                    <a:lnTo>
                      <a:pt x="208" y="96"/>
                    </a:lnTo>
                    <a:lnTo>
                      <a:pt x="208" y="94"/>
                    </a:lnTo>
                    <a:lnTo>
                      <a:pt x="211" y="93"/>
                    </a:lnTo>
                    <a:lnTo>
                      <a:pt x="217" y="93"/>
                    </a:lnTo>
                    <a:lnTo>
                      <a:pt x="223" y="93"/>
                    </a:lnTo>
                    <a:lnTo>
                      <a:pt x="227" y="96"/>
                    </a:lnTo>
                    <a:lnTo>
                      <a:pt x="231" y="97"/>
                    </a:lnTo>
                    <a:lnTo>
                      <a:pt x="237" y="100"/>
                    </a:lnTo>
                    <a:lnTo>
                      <a:pt x="241" y="103"/>
                    </a:lnTo>
                    <a:lnTo>
                      <a:pt x="247" y="104"/>
                    </a:lnTo>
                    <a:lnTo>
                      <a:pt x="252" y="106"/>
                    </a:lnTo>
                    <a:lnTo>
                      <a:pt x="254" y="106"/>
                    </a:lnTo>
                    <a:lnTo>
                      <a:pt x="255" y="106"/>
                    </a:lnTo>
                    <a:lnTo>
                      <a:pt x="255" y="107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60" y="108"/>
                    </a:lnTo>
                    <a:lnTo>
                      <a:pt x="241" y="46"/>
                    </a:lnTo>
                    <a:lnTo>
                      <a:pt x="238" y="47"/>
                    </a:lnTo>
                    <a:lnTo>
                      <a:pt x="237" y="50"/>
                    </a:lnTo>
                    <a:lnTo>
                      <a:pt x="234" y="53"/>
                    </a:lnTo>
                    <a:lnTo>
                      <a:pt x="231" y="54"/>
                    </a:lnTo>
                    <a:lnTo>
                      <a:pt x="227" y="57"/>
                    </a:lnTo>
                    <a:lnTo>
                      <a:pt x="224" y="59"/>
                    </a:lnTo>
                    <a:lnTo>
                      <a:pt x="220" y="59"/>
                    </a:lnTo>
                    <a:lnTo>
                      <a:pt x="215" y="59"/>
                    </a:lnTo>
                    <a:lnTo>
                      <a:pt x="213" y="57"/>
                    </a:lnTo>
                    <a:lnTo>
                      <a:pt x="210" y="57"/>
                    </a:lnTo>
                    <a:lnTo>
                      <a:pt x="208" y="56"/>
                    </a:lnTo>
                    <a:lnTo>
                      <a:pt x="207" y="53"/>
                    </a:lnTo>
                    <a:lnTo>
                      <a:pt x="205" y="51"/>
                    </a:lnTo>
                    <a:lnTo>
                      <a:pt x="205" y="49"/>
                    </a:lnTo>
                    <a:lnTo>
                      <a:pt x="204" y="46"/>
                    </a:lnTo>
                    <a:lnTo>
                      <a:pt x="204" y="43"/>
                    </a:lnTo>
                    <a:lnTo>
                      <a:pt x="204" y="37"/>
                    </a:lnTo>
                    <a:lnTo>
                      <a:pt x="204" y="33"/>
                    </a:lnTo>
                    <a:lnTo>
                      <a:pt x="204" y="29"/>
                    </a:lnTo>
                    <a:lnTo>
                      <a:pt x="204" y="24"/>
                    </a:lnTo>
                    <a:lnTo>
                      <a:pt x="204" y="20"/>
                    </a:lnTo>
                    <a:lnTo>
                      <a:pt x="204" y="14"/>
                    </a:lnTo>
                    <a:lnTo>
                      <a:pt x="204" y="10"/>
                    </a:lnTo>
                    <a:lnTo>
                      <a:pt x="205" y="4"/>
                    </a:lnTo>
                    <a:lnTo>
                      <a:pt x="197" y="2"/>
                    </a:lnTo>
                    <a:lnTo>
                      <a:pt x="190" y="0"/>
                    </a:lnTo>
                    <a:lnTo>
                      <a:pt x="181" y="2"/>
                    </a:lnTo>
                    <a:lnTo>
                      <a:pt x="171" y="3"/>
                    </a:lnTo>
                    <a:lnTo>
                      <a:pt x="163" y="4"/>
                    </a:lnTo>
                    <a:lnTo>
                      <a:pt x="154" y="7"/>
                    </a:lnTo>
                    <a:lnTo>
                      <a:pt x="144" y="9"/>
                    </a:lnTo>
                    <a:lnTo>
                      <a:pt x="134" y="10"/>
                    </a:lnTo>
                    <a:lnTo>
                      <a:pt x="131" y="13"/>
                    </a:lnTo>
                    <a:lnTo>
                      <a:pt x="127" y="14"/>
                    </a:lnTo>
                    <a:lnTo>
                      <a:pt x="121" y="16"/>
                    </a:lnTo>
                    <a:lnTo>
                      <a:pt x="117" y="17"/>
                    </a:lnTo>
                    <a:lnTo>
                      <a:pt x="113" y="19"/>
                    </a:lnTo>
                    <a:lnTo>
                      <a:pt x="109" y="20"/>
                    </a:lnTo>
                    <a:lnTo>
                      <a:pt x="104" y="22"/>
                    </a:lnTo>
                    <a:lnTo>
                      <a:pt x="100" y="24"/>
                    </a:lnTo>
                    <a:lnTo>
                      <a:pt x="83" y="34"/>
                    </a:lnTo>
                    <a:lnTo>
                      <a:pt x="66" y="47"/>
                    </a:lnTo>
                    <a:lnTo>
                      <a:pt x="50" y="60"/>
                    </a:lnTo>
                    <a:lnTo>
                      <a:pt x="36" y="74"/>
                    </a:lnTo>
                    <a:lnTo>
                      <a:pt x="23" y="90"/>
                    </a:lnTo>
                    <a:lnTo>
                      <a:pt x="13" y="107"/>
                    </a:lnTo>
                    <a:lnTo>
                      <a:pt x="9" y="116"/>
                    </a:lnTo>
                    <a:lnTo>
                      <a:pt x="6" y="124"/>
                    </a:lnTo>
                    <a:lnTo>
                      <a:pt x="3" y="134"/>
                    </a:lnTo>
                    <a:lnTo>
                      <a:pt x="0" y="144"/>
                    </a:lnTo>
                    <a:lnTo>
                      <a:pt x="2" y="146"/>
                    </a:lnTo>
                    <a:lnTo>
                      <a:pt x="2" y="148"/>
                    </a:lnTo>
                    <a:lnTo>
                      <a:pt x="2" y="150"/>
                    </a:lnTo>
                    <a:lnTo>
                      <a:pt x="3" y="151"/>
                    </a:lnTo>
                    <a:lnTo>
                      <a:pt x="3" y="153"/>
                    </a:lnTo>
                    <a:lnTo>
                      <a:pt x="3" y="154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7" y="160"/>
                    </a:lnTo>
                    <a:lnTo>
                      <a:pt x="13" y="164"/>
                    </a:lnTo>
                    <a:lnTo>
                      <a:pt x="16" y="168"/>
                    </a:lnTo>
                    <a:lnTo>
                      <a:pt x="20" y="173"/>
                    </a:lnTo>
                    <a:lnTo>
                      <a:pt x="25" y="178"/>
                    </a:lnTo>
                    <a:lnTo>
                      <a:pt x="29" y="183"/>
                    </a:lnTo>
                    <a:lnTo>
                      <a:pt x="34" y="188"/>
                    </a:lnTo>
                    <a:lnTo>
                      <a:pt x="40" y="191"/>
                    </a:lnTo>
                    <a:lnTo>
                      <a:pt x="40" y="194"/>
                    </a:lnTo>
                    <a:lnTo>
                      <a:pt x="42" y="195"/>
                    </a:lnTo>
                    <a:lnTo>
                      <a:pt x="43" y="197"/>
                    </a:lnTo>
                    <a:lnTo>
                      <a:pt x="44" y="198"/>
                    </a:lnTo>
                    <a:lnTo>
                      <a:pt x="46" y="200"/>
                    </a:lnTo>
                    <a:lnTo>
                      <a:pt x="47" y="200"/>
                    </a:lnTo>
                    <a:lnTo>
                      <a:pt x="49" y="201"/>
                    </a:lnTo>
                    <a:lnTo>
                      <a:pt x="52" y="204"/>
                    </a:lnTo>
                    <a:lnTo>
                      <a:pt x="56" y="207"/>
                    </a:lnTo>
                    <a:lnTo>
                      <a:pt x="59" y="208"/>
                    </a:lnTo>
                    <a:lnTo>
                      <a:pt x="63" y="211"/>
                    </a:lnTo>
                    <a:lnTo>
                      <a:pt x="66" y="213"/>
                    </a:lnTo>
                    <a:lnTo>
                      <a:pt x="70" y="214"/>
                    </a:lnTo>
                    <a:lnTo>
                      <a:pt x="73" y="217"/>
                    </a:lnTo>
                    <a:lnTo>
                      <a:pt x="76" y="220"/>
                    </a:lnTo>
                    <a:lnTo>
                      <a:pt x="77" y="220"/>
                    </a:lnTo>
                    <a:lnTo>
                      <a:pt x="79" y="221"/>
                    </a:lnTo>
                    <a:lnTo>
                      <a:pt x="80" y="221"/>
                    </a:lnTo>
                    <a:lnTo>
                      <a:pt x="81" y="223"/>
                    </a:lnTo>
                    <a:lnTo>
                      <a:pt x="83" y="223"/>
                    </a:lnTo>
                    <a:lnTo>
                      <a:pt x="83" y="224"/>
                    </a:lnTo>
                    <a:lnTo>
                      <a:pt x="84" y="224"/>
                    </a:lnTo>
                    <a:lnTo>
                      <a:pt x="84" y="225"/>
                    </a:lnTo>
                    <a:lnTo>
                      <a:pt x="89" y="230"/>
                    </a:lnTo>
                    <a:lnTo>
                      <a:pt x="93" y="234"/>
                    </a:lnTo>
                    <a:lnTo>
                      <a:pt x="99" y="237"/>
                    </a:lnTo>
                    <a:lnTo>
                      <a:pt x="103" y="240"/>
                    </a:lnTo>
                    <a:lnTo>
                      <a:pt x="109" y="243"/>
                    </a:lnTo>
                    <a:lnTo>
                      <a:pt x="113" y="245"/>
                    </a:lnTo>
                    <a:lnTo>
                      <a:pt x="119" y="247"/>
                    </a:lnTo>
                    <a:lnTo>
                      <a:pt x="124" y="250"/>
                    </a:lnTo>
                    <a:lnTo>
                      <a:pt x="137" y="254"/>
                    </a:lnTo>
                    <a:lnTo>
                      <a:pt x="151" y="257"/>
                    </a:lnTo>
                    <a:lnTo>
                      <a:pt x="164" y="258"/>
                    </a:lnTo>
                    <a:lnTo>
                      <a:pt x="178" y="258"/>
                    </a:lnTo>
                    <a:lnTo>
                      <a:pt x="191" y="258"/>
                    </a:lnTo>
                    <a:lnTo>
                      <a:pt x="205" y="255"/>
                    </a:lnTo>
                    <a:lnTo>
                      <a:pt x="217" y="251"/>
                    </a:lnTo>
                    <a:lnTo>
                      <a:pt x="230" y="245"/>
                    </a:lnTo>
                    <a:lnTo>
                      <a:pt x="223" y="241"/>
                    </a:lnTo>
                    <a:lnTo>
                      <a:pt x="217" y="238"/>
                    </a:lnTo>
                    <a:lnTo>
                      <a:pt x="210" y="234"/>
                    </a:lnTo>
                    <a:lnTo>
                      <a:pt x="204" y="230"/>
                    </a:lnTo>
                    <a:lnTo>
                      <a:pt x="197" y="225"/>
                    </a:lnTo>
                    <a:lnTo>
                      <a:pt x="190" y="221"/>
                    </a:lnTo>
                    <a:lnTo>
                      <a:pt x="184" y="217"/>
                    </a:lnTo>
                    <a:lnTo>
                      <a:pt x="177" y="213"/>
                    </a:lnTo>
                    <a:lnTo>
                      <a:pt x="173" y="211"/>
                    </a:lnTo>
                    <a:lnTo>
                      <a:pt x="168" y="208"/>
                    </a:lnTo>
                    <a:lnTo>
                      <a:pt x="164" y="205"/>
                    </a:lnTo>
                    <a:lnTo>
                      <a:pt x="160" y="201"/>
                    </a:lnTo>
                    <a:lnTo>
                      <a:pt x="156" y="198"/>
                    </a:lnTo>
                    <a:lnTo>
                      <a:pt x="153" y="194"/>
                    </a:lnTo>
                    <a:lnTo>
                      <a:pt x="151" y="190"/>
                    </a:lnTo>
                    <a:lnTo>
                      <a:pt x="151" y="184"/>
                    </a:lnTo>
                    <a:lnTo>
                      <a:pt x="153" y="183"/>
                    </a:lnTo>
                    <a:lnTo>
                      <a:pt x="154" y="183"/>
                    </a:lnTo>
                    <a:lnTo>
                      <a:pt x="156" y="183"/>
                    </a:lnTo>
                    <a:lnTo>
                      <a:pt x="158" y="183"/>
                    </a:lnTo>
                    <a:lnTo>
                      <a:pt x="160" y="183"/>
                    </a:lnTo>
                    <a:lnTo>
                      <a:pt x="161" y="184"/>
                    </a:lnTo>
                    <a:lnTo>
                      <a:pt x="163" y="184"/>
                    </a:lnTo>
                    <a:lnTo>
                      <a:pt x="164" y="185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4" y="205"/>
                    </a:lnTo>
                    <a:lnTo>
                      <a:pt x="193" y="210"/>
                    </a:lnTo>
                    <a:lnTo>
                      <a:pt x="200" y="215"/>
                    </a:lnTo>
                    <a:lnTo>
                      <a:pt x="208" y="220"/>
                    </a:lnTo>
                    <a:lnTo>
                      <a:pt x="217" y="224"/>
                    </a:lnTo>
                    <a:lnTo>
                      <a:pt x="225" y="228"/>
                    </a:lnTo>
                    <a:lnTo>
                      <a:pt x="230" y="230"/>
                    </a:lnTo>
                    <a:lnTo>
                      <a:pt x="232" y="231"/>
                    </a:lnTo>
                    <a:lnTo>
                      <a:pt x="235" y="233"/>
                    </a:lnTo>
                    <a:lnTo>
                      <a:pt x="238" y="234"/>
                    </a:lnTo>
                    <a:lnTo>
                      <a:pt x="240" y="235"/>
                    </a:lnTo>
                    <a:lnTo>
                      <a:pt x="242" y="237"/>
                    </a:lnTo>
                    <a:lnTo>
                      <a:pt x="245" y="237"/>
                    </a:lnTo>
                    <a:lnTo>
                      <a:pt x="248" y="238"/>
                    </a:lnTo>
                    <a:lnTo>
                      <a:pt x="254" y="243"/>
                    </a:lnTo>
                    <a:lnTo>
                      <a:pt x="258" y="247"/>
                    </a:lnTo>
                    <a:lnTo>
                      <a:pt x="265" y="248"/>
                    </a:lnTo>
                    <a:lnTo>
                      <a:pt x="271" y="251"/>
                    </a:lnTo>
                    <a:lnTo>
                      <a:pt x="277" y="252"/>
                    </a:lnTo>
                    <a:lnTo>
                      <a:pt x="284" y="254"/>
                    </a:lnTo>
                    <a:lnTo>
                      <a:pt x="289" y="255"/>
                    </a:lnTo>
                    <a:lnTo>
                      <a:pt x="295" y="255"/>
                    </a:lnTo>
                    <a:close/>
                  </a:path>
                </a:pathLst>
              </a:custGeom>
              <a:solidFill>
                <a:srgbClr val="CF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2" name="Freeform 169"/>
              <p:cNvSpPr>
                <a:spLocks/>
              </p:cNvSpPr>
              <p:nvPr/>
            </p:nvSpPr>
            <p:spPr bwMode="auto">
              <a:xfrm>
                <a:off x="4564" y="2707"/>
                <a:ext cx="56" cy="586"/>
              </a:xfrm>
              <a:custGeom>
                <a:avLst/>
                <a:gdLst>
                  <a:gd name="T0" fmla="*/ 43 w 56"/>
                  <a:gd name="T1" fmla="*/ 585 h 586"/>
                  <a:gd name="T2" fmla="*/ 42 w 56"/>
                  <a:gd name="T3" fmla="*/ 540 h 586"/>
                  <a:gd name="T4" fmla="*/ 35 w 56"/>
                  <a:gd name="T5" fmla="*/ 536 h 586"/>
                  <a:gd name="T6" fmla="*/ 35 w 56"/>
                  <a:gd name="T7" fmla="*/ 528 h 586"/>
                  <a:gd name="T8" fmla="*/ 47 w 56"/>
                  <a:gd name="T9" fmla="*/ 513 h 586"/>
                  <a:gd name="T10" fmla="*/ 47 w 56"/>
                  <a:gd name="T11" fmla="*/ 500 h 586"/>
                  <a:gd name="T12" fmla="*/ 29 w 56"/>
                  <a:gd name="T13" fmla="*/ 493 h 586"/>
                  <a:gd name="T14" fmla="*/ 30 w 56"/>
                  <a:gd name="T15" fmla="*/ 485 h 586"/>
                  <a:gd name="T16" fmla="*/ 40 w 56"/>
                  <a:gd name="T17" fmla="*/ 481 h 586"/>
                  <a:gd name="T18" fmla="*/ 50 w 56"/>
                  <a:gd name="T19" fmla="*/ 481 h 586"/>
                  <a:gd name="T20" fmla="*/ 40 w 56"/>
                  <a:gd name="T21" fmla="*/ 436 h 586"/>
                  <a:gd name="T22" fmla="*/ 18 w 56"/>
                  <a:gd name="T23" fmla="*/ 423 h 586"/>
                  <a:gd name="T24" fmla="*/ 50 w 56"/>
                  <a:gd name="T25" fmla="*/ 359 h 586"/>
                  <a:gd name="T26" fmla="*/ 30 w 56"/>
                  <a:gd name="T27" fmla="*/ 351 h 586"/>
                  <a:gd name="T28" fmla="*/ 28 w 56"/>
                  <a:gd name="T29" fmla="*/ 347 h 586"/>
                  <a:gd name="T30" fmla="*/ 32 w 56"/>
                  <a:gd name="T31" fmla="*/ 341 h 586"/>
                  <a:gd name="T32" fmla="*/ 40 w 56"/>
                  <a:gd name="T33" fmla="*/ 341 h 586"/>
                  <a:gd name="T34" fmla="*/ 46 w 56"/>
                  <a:gd name="T35" fmla="*/ 338 h 586"/>
                  <a:gd name="T36" fmla="*/ 46 w 56"/>
                  <a:gd name="T37" fmla="*/ 322 h 586"/>
                  <a:gd name="T38" fmla="*/ 23 w 56"/>
                  <a:gd name="T39" fmla="*/ 304 h 586"/>
                  <a:gd name="T40" fmla="*/ 36 w 56"/>
                  <a:gd name="T41" fmla="*/ 299 h 586"/>
                  <a:gd name="T42" fmla="*/ 28 w 56"/>
                  <a:gd name="T43" fmla="*/ 265 h 586"/>
                  <a:gd name="T44" fmla="*/ 25 w 56"/>
                  <a:gd name="T45" fmla="*/ 260 h 586"/>
                  <a:gd name="T46" fmla="*/ 32 w 56"/>
                  <a:gd name="T47" fmla="*/ 255 h 586"/>
                  <a:gd name="T48" fmla="*/ 43 w 56"/>
                  <a:gd name="T49" fmla="*/ 252 h 586"/>
                  <a:gd name="T50" fmla="*/ 30 w 56"/>
                  <a:gd name="T51" fmla="*/ 221 h 586"/>
                  <a:gd name="T52" fmla="*/ 37 w 56"/>
                  <a:gd name="T53" fmla="*/ 215 h 586"/>
                  <a:gd name="T54" fmla="*/ 42 w 56"/>
                  <a:gd name="T55" fmla="*/ 217 h 586"/>
                  <a:gd name="T56" fmla="*/ 16 w 56"/>
                  <a:gd name="T57" fmla="*/ 184 h 586"/>
                  <a:gd name="T58" fmla="*/ 13 w 56"/>
                  <a:gd name="T59" fmla="*/ 180 h 586"/>
                  <a:gd name="T60" fmla="*/ 43 w 56"/>
                  <a:gd name="T61" fmla="*/ 168 h 586"/>
                  <a:gd name="T62" fmla="*/ 45 w 56"/>
                  <a:gd name="T63" fmla="*/ 153 h 586"/>
                  <a:gd name="T64" fmla="*/ 39 w 56"/>
                  <a:gd name="T65" fmla="*/ 147 h 586"/>
                  <a:gd name="T66" fmla="*/ 30 w 56"/>
                  <a:gd name="T67" fmla="*/ 143 h 586"/>
                  <a:gd name="T68" fmla="*/ 39 w 56"/>
                  <a:gd name="T69" fmla="*/ 133 h 586"/>
                  <a:gd name="T70" fmla="*/ 45 w 56"/>
                  <a:gd name="T71" fmla="*/ 111 h 586"/>
                  <a:gd name="T72" fmla="*/ 30 w 56"/>
                  <a:gd name="T73" fmla="*/ 111 h 586"/>
                  <a:gd name="T74" fmla="*/ 23 w 56"/>
                  <a:gd name="T75" fmla="*/ 106 h 586"/>
                  <a:gd name="T76" fmla="*/ 22 w 56"/>
                  <a:gd name="T77" fmla="*/ 100 h 586"/>
                  <a:gd name="T78" fmla="*/ 45 w 56"/>
                  <a:gd name="T79" fmla="*/ 74 h 586"/>
                  <a:gd name="T80" fmla="*/ 36 w 56"/>
                  <a:gd name="T81" fmla="*/ 57 h 586"/>
                  <a:gd name="T82" fmla="*/ 28 w 56"/>
                  <a:gd name="T83" fmla="*/ 54 h 586"/>
                  <a:gd name="T84" fmla="*/ 23 w 56"/>
                  <a:gd name="T85" fmla="*/ 44 h 586"/>
                  <a:gd name="T86" fmla="*/ 26 w 56"/>
                  <a:gd name="T87" fmla="*/ 39 h 586"/>
                  <a:gd name="T88" fmla="*/ 35 w 56"/>
                  <a:gd name="T89" fmla="*/ 39 h 586"/>
                  <a:gd name="T90" fmla="*/ 15 w 56"/>
                  <a:gd name="T91" fmla="*/ 0 h 586"/>
                  <a:gd name="T92" fmla="*/ 13 w 56"/>
                  <a:gd name="T93" fmla="*/ 13 h 586"/>
                  <a:gd name="T94" fmla="*/ 12 w 56"/>
                  <a:gd name="T95" fmla="*/ 39 h 586"/>
                  <a:gd name="T96" fmla="*/ 12 w 56"/>
                  <a:gd name="T97" fmla="*/ 77 h 586"/>
                  <a:gd name="T98" fmla="*/ 10 w 56"/>
                  <a:gd name="T99" fmla="*/ 97 h 586"/>
                  <a:gd name="T100" fmla="*/ 12 w 56"/>
                  <a:gd name="T101" fmla="*/ 114 h 586"/>
                  <a:gd name="T102" fmla="*/ 12 w 56"/>
                  <a:gd name="T103" fmla="*/ 138 h 586"/>
                  <a:gd name="T104" fmla="*/ 9 w 56"/>
                  <a:gd name="T105" fmla="*/ 241 h 586"/>
                  <a:gd name="T106" fmla="*/ 8 w 56"/>
                  <a:gd name="T107" fmla="*/ 396 h 586"/>
                  <a:gd name="T108" fmla="*/ 5 w 56"/>
                  <a:gd name="T109" fmla="*/ 416 h 586"/>
                  <a:gd name="T110" fmla="*/ 0 w 56"/>
                  <a:gd name="T111" fmla="*/ 449 h 586"/>
                  <a:gd name="T112" fmla="*/ 5 w 56"/>
                  <a:gd name="T113" fmla="*/ 496 h 586"/>
                  <a:gd name="T114" fmla="*/ 13 w 56"/>
                  <a:gd name="T115" fmla="*/ 545 h 586"/>
                  <a:gd name="T116" fmla="*/ 42 w 56"/>
                  <a:gd name="T117" fmla="*/ 586 h 58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6" h="586">
                    <a:moveTo>
                      <a:pt x="42" y="586"/>
                    </a:moveTo>
                    <a:lnTo>
                      <a:pt x="42" y="586"/>
                    </a:lnTo>
                    <a:lnTo>
                      <a:pt x="43" y="585"/>
                    </a:lnTo>
                    <a:lnTo>
                      <a:pt x="45" y="585"/>
                    </a:lnTo>
                    <a:lnTo>
                      <a:pt x="42" y="540"/>
                    </a:lnTo>
                    <a:lnTo>
                      <a:pt x="40" y="539"/>
                    </a:lnTo>
                    <a:lnTo>
                      <a:pt x="39" y="539"/>
                    </a:lnTo>
                    <a:lnTo>
                      <a:pt x="37" y="539"/>
                    </a:lnTo>
                    <a:lnTo>
                      <a:pt x="36" y="538"/>
                    </a:lnTo>
                    <a:lnTo>
                      <a:pt x="35" y="536"/>
                    </a:lnTo>
                    <a:lnTo>
                      <a:pt x="33" y="535"/>
                    </a:lnTo>
                    <a:lnTo>
                      <a:pt x="32" y="533"/>
                    </a:lnTo>
                    <a:lnTo>
                      <a:pt x="30" y="532"/>
                    </a:lnTo>
                    <a:lnTo>
                      <a:pt x="32" y="529"/>
                    </a:lnTo>
                    <a:lnTo>
                      <a:pt x="35" y="528"/>
                    </a:lnTo>
                    <a:lnTo>
                      <a:pt x="37" y="525"/>
                    </a:lnTo>
                    <a:lnTo>
                      <a:pt x="40" y="523"/>
                    </a:lnTo>
                    <a:lnTo>
                      <a:pt x="43" y="520"/>
                    </a:lnTo>
                    <a:lnTo>
                      <a:pt x="46" y="518"/>
                    </a:lnTo>
                    <a:lnTo>
                      <a:pt x="47" y="513"/>
                    </a:lnTo>
                    <a:lnTo>
                      <a:pt x="46" y="509"/>
                    </a:lnTo>
                    <a:lnTo>
                      <a:pt x="47" y="506"/>
                    </a:lnTo>
                    <a:lnTo>
                      <a:pt x="47" y="505"/>
                    </a:lnTo>
                    <a:lnTo>
                      <a:pt x="47" y="503"/>
                    </a:lnTo>
                    <a:lnTo>
                      <a:pt x="47" y="500"/>
                    </a:lnTo>
                    <a:lnTo>
                      <a:pt x="47" y="499"/>
                    </a:lnTo>
                    <a:lnTo>
                      <a:pt x="47" y="498"/>
                    </a:lnTo>
                    <a:lnTo>
                      <a:pt x="46" y="496"/>
                    </a:lnTo>
                    <a:lnTo>
                      <a:pt x="45" y="495"/>
                    </a:lnTo>
                    <a:lnTo>
                      <a:pt x="29" y="493"/>
                    </a:lnTo>
                    <a:lnTo>
                      <a:pt x="28" y="492"/>
                    </a:lnTo>
                    <a:lnTo>
                      <a:pt x="28" y="491"/>
                    </a:lnTo>
                    <a:lnTo>
                      <a:pt x="28" y="488"/>
                    </a:lnTo>
                    <a:lnTo>
                      <a:pt x="29" y="486"/>
                    </a:lnTo>
                    <a:lnTo>
                      <a:pt x="30" y="485"/>
                    </a:lnTo>
                    <a:lnTo>
                      <a:pt x="33" y="483"/>
                    </a:lnTo>
                    <a:lnTo>
                      <a:pt x="35" y="482"/>
                    </a:lnTo>
                    <a:lnTo>
                      <a:pt x="36" y="482"/>
                    </a:lnTo>
                    <a:lnTo>
                      <a:pt x="39" y="482"/>
                    </a:lnTo>
                    <a:lnTo>
                      <a:pt x="40" y="481"/>
                    </a:lnTo>
                    <a:lnTo>
                      <a:pt x="42" y="481"/>
                    </a:lnTo>
                    <a:lnTo>
                      <a:pt x="45" y="481"/>
                    </a:lnTo>
                    <a:lnTo>
                      <a:pt x="46" y="481"/>
                    </a:lnTo>
                    <a:lnTo>
                      <a:pt x="47" y="481"/>
                    </a:lnTo>
                    <a:lnTo>
                      <a:pt x="50" y="481"/>
                    </a:lnTo>
                    <a:lnTo>
                      <a:pt x="53" y="481"/>
                    </a:lnTo>
                    <a:lnTo>
                      <a:pt x="56" y="442"/>
                    </a:lnTo>
                    <a:lnTo>
                      <a:pt x="52" y="439"/>
                    </a:lnTo>
                    <a:lnTo>
                      <a:pt x="46" y="438"/>
                    </a:lnTo>
                    <a:lnTo>
                      <a:pt x="40" y="436"/>
                    </a:lnTo>
                    <a:lnTo>
                      <a:pt x="35" y="435"/>
                    </a:lnTo>
                    <a:lnTo>
                      <a:pt x="29" y="433"/>
                    </a:lnTo>
                    <a:lnTo>
                      <a:pt x="25" y="432"/>
                    </a:lnTo>
                    <a:lnTo>
                      <a:pt x="20" y="429"/>
                    </a:lnTo>
                    <a:lnTo>
                      <a:pt x="18" y="423"/>
                    </a:lnTo>
                    <a:lnTo>
                      <a:pt x="55" y="425"/>
                    </a:lnTo>
                    <a:lnTo>
                      <a:pt x="55" y="396"/>
                    </a:lnTo>
                    <a:lnTo>
                      <a:pt x="30" y="389"/>
                    </a:lnTo>
                    <a:lnTo>
                      <a:pt x="52" y="384"/>
                    </a:lnTo>
                    <a:lnTo>
                      <a:pt x="50" y="359"/>
                    </a:lnTo>
                    <a:lnTo>
                      <a:pt x="30" y="352"/>
                    </a:lnTo>
                    <a:lnTo>
                      <a:pt x="30" y="351"/>
                    </a:lnTo>
                    <a:lnTo>
                      <a:pt x="29" y="349"/>
                    </a:lnTo>
                    <a:lnTo>
                      <a:pt x="28" y="348"/>
                    </a:lnTo>
                    <a:lnTo>
                      <a:pt x="28" y="347"/>
                    </a:lnTo>
                    <a:lnTo>
                      <a:pt x="28" y="345"/>
                    </a:lnTo>
                    <a:lnTo>
                      <a:pt x="29" y="344"/>
                    </a:lnTo>
                    <a:lnTo>
                      <a:pt x="30" y="342"/>
                    </a:lnTo>
                    <a:lnTo>
                      <a:pt x="32" y="341"/>
                    </a:lnTo>
                    <a:lnTo>
                      <a:pt x="33" y="341"/>
                    </a:lnTo>
                    <a:lnTo>
                      <a:pt x="36" y="341"/>
                    </a:lnTo>
                    <a:lnTo>
                      <a:pt x="37" y="341"/>
                    </a:lnTo>
                    <a:lnTo>
                      <a:pt x="39" y="341"/>
                    </a:lnTo>
                    <a:lnTo>
                      <a:pt x="40" y="341"/>
                    </a:lnTo>
                    <a:lnTo>
                      <a:pt x="43" y="341"/>
                    </a:lnTo>
                    <a:lnTo>
                      <a:pt x="45" y="341"/>
                    </a:lnTo>
                    <a:lnTo>
                      <a:pt x="46" y="341"/>
                    </a:lnTo>
                    <a:lnTo>
                      <a:pt x="46" y="339"/>
                    </a:lnTo>
                    <a:lnTo>
                      <a:pt x="46" y="338"/>
                    </a:lnTo>
                    <a:lnTo>
                      <a:pt x="46" y="335"/>
                    </a:lnTo>
                    <a:lnTo>
                      <a:pt x="46" y="331"/>
                    </a:lnTo>
                    <a:lnTo>
                      <a:pt x="46" y="328"/>
                    </a:lnTo>
                    <a:lnTo>
                      <a:pt x="46" y="325"/>
                    </a:lnTo>
                    <a:lnTo>
                      <a:pt x="46" y="322"/>
                    </a:lnTo>
                    <a:lnTo>
                      <a:pt x="46" y="319"/>
                    </a:lnTo>
                    <a:lnTo>
                      <a:pt x="45" y="317"/>
                    </a:lnTo>
                    <a:lnTo>
                      <a:pt x="45" y="314"/>
                    </a:lnTo>
                    <a:lnTo>
                      <a:pt x="22" y="305"/>
                    </a:lnTo>
                    <a:lnTo>
                      <a:pt x="23" y="304"/>
                    </a:lnTo>
                    <a:lnTo>
                      <a:pt x="26" y="302"/>
                    </a:lnTo>
                    <a:lnTo>
                      <a:pt x="28" y="301"/>
                    </a:lnTo>
                    <a:lnTo>
                      <a:pt x="30" y="299"/>
                    </a:lnTo>
                    <a:lnTo>
                      <a:pt x="33" y="299"/>
                    </a:lnTo>
                    <a:lnTo>
                      <a:pt x="36" y="299"/>
                    </a:lnTo>
                    <a:lnTo>
                      <a:pt x="39" y="301"/>
                    </a:lnTo>
                    <a:lnTo>
                      <a:pt x="42" y="301"/>
                    </a:lnTo>
                    <a:lnTo>
                      <a:pt x="43" y="268"/>
                    </a:lnTo>
                    <a:lnTo>
                      <a:pt x="28" y="265"/>
                    </a:lnTo>
                    <a:lnTo>
                      <a:pt x="26" y="264"/>
                    </a:lnTo>
                    <a:lnTo>
                      <a:pt x="26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8" y="257"/>
                    </a:lnTo>
                    <a:lnTo>
                      <a:pt x="30" y="255"/>
                    </a:lnTo>
                    <a:lnTo>
                      <a:pt x="32" y="255"/>
                    </a:lnTo>
                    <a:lnTo>
                      <a:pt x="35" y="255"/>
                    </a:lnTo>
                    <a:lnTo>
                      <a:pt x="36" y="255"/>
                    </a:lnTo>
                    <a:lnTo>
                      <a:pt x="39" y="254"/>
                    </a:lnTo>
                    <a:lnTo>
                      <a:pt x="40" y="254"/>
                    </a:lnTo>
                    <a:lnTo>
                      <a:pt x="43" y="252"/>
                    </a:lnTo>
                    <a:lnTo>
                      <a:pt x="42" y="232"/>
                    </a:lnTo>
                    <a:lnTo>
                      <a:pt x="29" y="225"/>
                    </a:lnTo>
                    <a:lnTo>
                      <a:pt x="29" y="224"/>
                    </a:lnTo>
                    <a:lnTo>
                      <a:pt x="29" y="222"/>
                    </a:lnTo>
                    <a:lnTo>
                      <a:pt x="30" y="221"/>
                    </a:lnTo>
                    <a:lnTo>
                      <a:pt x="32" y="220"/>
                    </a:lnTo>
                    <a:lnTo>
                      <a:pt x="33" y="218"/>
                    </a:lnTo>
                    <a:lnTo>
                      <a:pt x="35" y="217"/>
                    </a:lnTo>
                    <a:lnTo>
                      <a:pt x="36" y="217"/>
                    </a:lnTo>
                    <a:lnTo>
                      <a:pt x="37" y="215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2" y="217"/>
                    </a:lnTo>
                    <a:lnTo>
                      <a:pt x="43" y="187"/>
                    </a:lnTo>
                    <a:lnTo>
                      <a:pt x="16" y="184"/>
                    </a:lnTo>
                    <a:lnTo>
                      <a:pt x="16" y="183"/>
                    </a:lnTo>
                    <a:lnTo>
                      <a:pt x="15" y="181"/>
                    </a:lnTo>
                    <a:lnTo>
                      <a:pt x="13" y="180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42" y="171"/>
                    </a:lnTo>
                    <a:lnTo>
                      <a:pt x="43" y="168"/>
                    </a:lnTo>
                    <a:lnTo>
                      <a:pt x="45" y="165"/>
                    </a:lnTo>
                    <a:lnTo>
                      <a:pt x="45" y="163"/>
                    </a:lnTo>
                    <a:lnTo>
                      <a:pt x="45" y="160"/>
                    </a:lnTo>
                    <a:lnTo>
                      <a:pt x="45" y="155"/>
                    </a:lnTo>
                    <a:lnTo>
                      <a:pt x="45" y="153"/>
                    </a:lnTo>
                    <a:lnTo>
                      <a:pt x="45" y="150"/>
                    </a:lnTo>
                    <a:lnTo>
                      <a:pt x="43" y="145"/>
                    </a:lnTo>
                    <a:lnTo>
                      <a:pt x="42" y="147"/>
                    </a:lnTo>
                    <a:lnTo>
                      <a:pt x="40" y="148"/>
                    </a:lnTo>
                    <a:lnTo>
                      <a:pt x="39" y="147"/>
                    </a:lnTo>
                    <a:lnTo>
                      <a:pt x="37" y="147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3" y="144"/>
                    </a:lnTo>
                    <a:lnTo>
                      <a:pt x="30" y="143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5" y="136"/>
                    </a:lnTo>
                    <a:lnTo>
                      <a:pt x="36" y="134"/>
                    </a:lnTo>
                    <a:lnTo>
                      <a:pt x="39" y="133"/>
                    </a:lnTo>
                    <a:lnTo>
                      <a:pt x="42" y="131"/>
                    </a:lnTo>
                    <a:lnTo>
                      <a:pt x="43" y="130"/>
                    </a:lnTo>
                    <a:lnTo>
                      <a:pt x="46" y="130"/>
                    </a:lnTo>
                    <a:lnTo>
                      <a:pt x="47" y="113"/>
                    </a:lnTo>
                    <a:lnTo>
                      <a:pt x="45" y="111"/>
                    </a:lnTo>
                    <a:lnTo>
                      <a:pt x="42" y="111"/>
                    </a:lnTo>
                    <a:lnTo>
                      <a:pt x="39" y="113"/>
                    </a:lnTo>
                    <a:lnTo>
                      <a:pt x="36" y="113"/>
                    </a:lnTo>
                    <a:lnTo>
                      <a:pt x="33" y="113"/>
                    </a:lnTo>
                    <a:lnTo>
                      <a:pt x="30" y="111"/>
                    </a:lnTo>
                    <a:lnTo>
                      <a:pt x="28" y="111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3" y="106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2" y="103"/>
                    </a:lnTo>
                    <a:lnTo>
                      <a:pt x="22" y="101"/>
                    </a:lnTo>
                    <a:lnTo>
                      <a:pt x="22" y="100"/>
                    </a:lnTo>
                    <a:lnTo>
                      <a:pt x="46" y="96"/>
                    </a:lnTo>
                    <a:lnTo>
                      <a:pt x="46" y="90"/>
                    </a:lnTo>
                    <a:lnTo>
                      <a:pt x="46" y="86"/>
                    </a:lnTo>
                    <a:lnTo>
                      <a:pt x="45" y="80"/>
                    </a:lnTo>
                    <a:lnTo>
                      <a:pt x="45" y="74"/>
                    </a:lnTo>
                    <a:lnTo>
                      <a:pt x="43" y="69"/>
                    </a:lnTo>
                    <a:lnTo>
                      <a:pt x="43" y="64"/>
                    </a:lnTo>
                    <a:lnTo>
                      <a:pt x="42" y="60"/>
                    </a:lnTo>
                    <a:lnTo>
                      <a:pt x="39" y="57"/>
                    </a:lnTo>
                    <a:lnTo>
                      <a:pt x="36" y="57"/>
                    </a:lnTo>
                    <a:lnTo>
                      <a:pt x="35" y="56"/>
                    </a:lnTo>
                    <a:lnTo>
                      <a:pt x="32" y="56"/>
                    </a:lnTo>
                    <a:lnTo>
                      <a:pt x="30" y="56"/>
                    </a:lnTo>
                    <a:lnTo>
                      <a:pt x="29" y="56"/>
                    </a:lnTo>
                    <a:lnTo>
                      <a:pt x="28" y="54"/>
                    </a:lnTo>
                    <a:lnTo>
                      <a:pt x="26" y="53"/>
                    </a:lnTo>
                    <a:lnTo>
                      <a:pt x="23" y="51"/>
                    </a:lnTo>
                    <a:lnTo>
                      <a:pt x="23" y="49"/>
                    </a:lnTo>
                    <a:lnTo>
                      <a:pt x="23" y="47"/>
                    </a:lnTo>
                    <a:lnTo>
                      <a:pt x="23" y="44"/>
                    </a:lnTo>
                    <a:lnTo>
                      <a:pt x="23" y="43"/>
                    </a:lnTo>
                    <a:lnTo>
                      <a:pt x="23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9" y="37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40" y="39"/>
                    </a:lnTo>
                    <a:lnTo>
                      <a:pt x="37" y="7"/>
                    </a:lnTo>
                    <a:lnTo>
                      <a:pt x="15" y="0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2" y="20"/>
                    </a:lnTo>
                    <a:lnTo>
                      <a:pt x="10" y="23"/>
                    </a:lnTo>
                    <a:lnTo>
                      <a:pt x="12" y="31"/>
                    </a:lnTo>
                    <a:lnTo>
                      <a:pt x="12" y="39"/>
                    </a:lnTo>
                    <a:lnTo>
                      <a:pt x="12" y="47"/>
                    </a:lnTo>
                    <a:lnTo>
                      <a:pt x="10" y="54"/>
                    </a:lnTo>
                    <a:lnTo>
                      <a:pt x="10" y="61"/>
                    </a:lnTo>
                    <a:lnTo>
                      <a:pt x="10" y="70"/>
                    </a:lnTo>
                    <a:lnTo>
                      <a:pt x="12" y="77"/>
                    </a:lnTo>
                    <a:lnTo>
                      <a:pt x="12" y="84"/>
                    </a:lnTo>
                    <a:lnTo>
                      <a:pt x="10" y="87"/>
                    </a:lnTo>
                    <a:lnTo>
                      <a:pt x="10" y="91"/>
                    </a:lnTo>
                    <a:lnTo>
                      <a:pt x="10" y="94"/>
                    </a:lnTo>
                    <a:lnTo>
                      <a:pt x="10" y="97"/>
                    </a:lnTo>
                    <a:lnTo>
                      <a:pt x="12" y="100"/>
                    </a:lnTo>
                    <a:lnTo>
                      <a:pt x="12" y="103"/>
                    </a:lnTo>
                    <a:lnTo>
                      <a:pt x="12" y="106"/>
                    </a:lnTo>
                    <a:lnTo>
                      <a:pt x="10" y="108"/>
                    </a:lnTo>
                    <a:lnTo>
                      <a:pt x="12" y="114"/>
                    </a:lnTo>
                    <a:lnTo>
                      <a:pt x="12" y="118"/>
                    </a:lnTo>
                    <a:lnTo>
                      <a:pt x="12" y="124"/>
                    </a:lnTo>
                    <a:lnTo>
                      <a:pt x="12" y="128"/>
                    </a:lnTo>
                    <a:lnTo>
                      <a:pt x="12" y="133"/>
                    </a:lnTo>
                    <a:lnTo>
                      <a:pt x="12" y="138"/>
                    </a:lnTo>
                    <a:lnTo>
                      <a:pt x="12" y="143"/>
                    </a:lnTo>
                    <a:lnTo>
                      <a:pt x="10" y="148"/>
                    </a:lnTo>
                    <a:lnTo>
                      <a:pt x="10" y="180"/>
                    </a:lnTo>
                    <a:lnTo>
                      <a:pt x="9" y="211"/>
                    </a:lnTo>
                    <a:lnTo>
                      <a:pt x="9" y="241"/>
                    </a:lnTo>
                    <a:lnTo>
                      <a:pt x="10" y="272"/>
                    </a:lnTo>
                    <a:lnTo>
                      <a:pt x="10" y="302"/>
                    </a:lnTo>
                    <a:lnTo>
                      <a:pt x="9" y="334"/>
                    </a:lnTo>
                    <a:lnTo>
                      <a:pt x="9" y="365"/>
                    </a:lnTo>
                    <a:lnTo>
                      <a:pt x="8" y="396"/>
                    </a:lnTo>
                    <a:lnTo>
                      <a:pt x="6" y="399"/>
                    </a:lnTo>
                    <a:lnTo>
                      <a:pt x="5" y="404"/>
                    </a:lnTo>
                    <a:lnTo>
                      <a:pt x="5" y="408"/>
                    </a:lnTo>
                    <a:lnTo>
                      <a:pt x="5" y="412"/>
                    </a:lnTo>
                    <a:lnTo>
                      <a:pt x="5" y="416"/>
                    </a:lnTo>
                    <a:lnTo>
                      <a:pt x="3" y="421"/>
                    </a:lnTo>
                    <a:lnTo>
                      <a:pt x="3" y="425"/>
                    </a:lnTo>
                    <a:lnTo>
                      <a:pt x="2" y="429"/>
                    </a:lnTo>
                    <a:lnTo>
                      <a:pt x="2" y="439"/>
                    </a:lnTo>
                    <a:lnTo>
                      <a:pt x="0" y="449"/>
                    </a:lnTo>
                    <a:lnTo>
                      <a:pt x="0" y="459"/>
                    </a:lnTo>
                    <a:lnTo>
                      <a:pt x="0" y="468"/>
                    </a:lnTo>
                    <a:lnTo>
                      <a:pt x="2" y="478"/>
                    </a:lnTo>
                    <a:lnTo>
                      <a:pt x="3" y="488"/>
                    </a:lnTo>
                    <a:lnTo>
                      <a:pt x="5" y="496"/>
                    </a:lnTo>
                    <a:lnTo>
                      <a:pt x="9" y="506"/>
                    </a:lnTo>
                    <a:lnTo>
                      <a:pt x="10" y="515"/>
                    </a:lnTo>
                    <a:lnTo>
                      <a:pt x="10" y="525"/>
                    </a:lnTo>
                    <a:lnTo>
                      <a:pt x="12" y="535"/>
                    </a:lnTo>
                    <a:lnTo>
                      <a:pt x="13" y="545"/>
                    </a:lnTo>
                    <a:lnTo>
                      <a:pt x="15" y="555"/>
                    </a:lnTo>
                    <a:lnTo>
                      <a:pt x="16" y="565"/>
                    </a:lnTo>
                    <a:lnTo>
                      <a:pt x="18" y="576"/>
                    </a:lnTo>
                    <a:lnTo>
                      <a:pt x="20" y="585"/>
                    </a:lnTo>
                    <a:lnTo>
                      <a:pt x="42" y="586"/>
                    </a:lnTo>
                    <a:close/>
                  </a:path>
                </a:pathLst>
              </a:custGeom>
              <a:solidFill>
                <a:srgbClr val="E8D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3" name="Freeform 170"/>
              <p:cNvSpPr>
                <a:spLocks/>
              </p:cNvSpPr>
              <p:nvPr/>
            </p:nvSpPr>
            <p:spPr bwMode="auto">
              <a:xfrm>
                <a:off x="4164" y="3138"/>
                <a:ext cx="59" cy="84"/>
              </a:xfrm>
              <a:custGeom>
                <a:avLst/>
                <a:gdLst>
                  <a:gd name="T0" fmla="*/ 13 w 59"/>
                  <a:gd name="T1" fmla="*/ 84 h 84"/>
                  <a:gd name="T2" fmla="*/ 17 w 59"/>
                  <a:gd name="T3" fmla="*/ 79 h 84"/>
                  <a:gd name="T4" fmla="*/ 20 w 59"/>
                  <a:gd name="T5" fmla="*/ 77 h 84"/>
                  <a:gd name="T6" fmla="*/ 23 w 59"/>
                  <a:gd name="T7" fmla="*/ 72 h 84"/>
                  <a:gd name="T8" fmla="*/ 27 w 59"/>
                  <a:gd name="T9" fmla="*/ 68 h 84"/>
                  <a:gd name="T10" fmla="*/ 30 w 59"/>
                  <a:gd name="T11" fmla="*/ 62 h 84"/>
                  <a:gd name="T12" fmla="*/ 33 w 59"/>
                  <a:gd name="T13" fmla="*/ 58 h 84"/>
                  <a:gd name="T14" fmla="*/ 37 w 59"/>
                  <a:gd name="T15" fmla="*/ 54 h 84"/>
                  <a:gd name="T16" fmla="*/ 40 w 59"/>
                  <a:gd name="T17" fmla="*/ 50 h 84"/>
                  <a:gd name="T18" fmla="*/ 43 w 59"/>
                  <a:gd name="T19" fmla="*/ 47 h 84"/>
                  <a:gd name="T20" fmla="*/ 46 w 59"/>
                  <a:gd name="T21" fmla="*/ 42 h 84"/>
                  <a:gd name="T22" fmla="*/ 49 w 59"/>
                  <a:gd name="T23" fmla="*/ 40 h 84"/>
                  <a:gd name="T24" fmla="*/ 51 w 59"/>
                  <a:gd name="T25" fmla="*/ 37 h 84"/>
                  <a:gd name="T26" fmla="*/ 54 w 59"/>
                  <a:gd name="T27" fmla="*/ 32 h 84"/>
                  <a:gd name="T28" fmla="*/ 57 w 59"/>
                  <a:gd name="T29" fmla="*/ 30 h 84"/>
                  <a:gd name="T30" fmla="*/ 59 w 59"/>
                  <a:gd name="T31" fmla="*/ 25 h 84"/>
                  <a:gd name="T32" fmla="*/ 59 w 59"/>
                  <a:gd name="T33" fmla="*/ 21 h 84"/>
                  <a:gd name="T34" fmla="*/ 22 w 59"/>
                  <a:gd name="T35" fmla="*/ 0 h 84"/>
                  <a:gd name="T36" fmla="*/ 17 w 59"/>
                  <a:gd name="T37" fmla="*/ 7 h 84"/>
                  <a:gd name="T38" fmla="*/ 13 w 59"/>
                  <a:gd name="T39" fmla="*/ 14 h 84"/>
                  <a:gd name="T40" fmla="*/ 9 w 59"/>
                  <a:gd name="T41" fmla="*/ 22 h 84"/>
                  <a:gd name="T42" fmla="*/ 6 w 59"/>
                  <a:gd name="T43" fmla="*/ 30 h 84"/>
                  <a:gd name="T44" fmla="*/ 3 w 59"/>
                  <a:gd name="T45" fmla="*/ 38 h 84"/>
                  <a:gd name="T46" fmla="*/ 0 w 59"/>
                  <a:gd name="T47" fmla="*/ 45 h 84"/>
                  <a:gd name="T48" fmla="*/ 0 w 59"/>
                  <a:gd name="T49" fmla="*/ 52 h 84"/>
                  <a:gd name="T50" fmla="*/ 0 w 59"/>
                  <a:gd name="T51" fmla="*/ 60 h 84"/>
                  <a:gd name="T52" fmla="*/ 2 w 59"/>
                  <a:gd name="T53" fmla="*/ 60 h 84"/>
                  <a:gd name="T54" fmla="*/ 3 w 59"/>
                  <a:gd name="T55" fmla="*/ 60 h 84"/>
                  <a:gd name="T56" fmla="*/ 4 w 59"/>
                  <a:gd name="T57" fmla="*/ 61 h 84"/>
                  <a:gd name="T58" fmla="*/ 6 w 59"/>
                  <a:gd name="T59" fmla="*/ 62 h 84"/>
                  <a:gd name="T60" fmla="*/ 7 w 59"/>
                  <a:gd name="T61" fmla="*/ 64 h 84"/>
                  <a:gd name="T62" fmla="*/ 9 w 59"/>
                  <a:gd name="T63" fmla="*/ 65 h 84"/>
                  <a:gd name="T64" fmla="*/ 10 w 59"/>
                  <a:gd name="T65" fmla="*/ 67 h 84"/>
                  <a:gd name="T66" fmla="*/ 10 w 59"/>
                  <a:gd name="T67" fmla="*/ 68 h 84"/>
                  <a:gd name="T68" fmla="*/ 13 w 59"/>
                  <a:gd name="T69" fmla="*/ 84 h 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9" h="84">
                    <a:moveTo>
                      <a:pt x="13" y="84"/>
                    </a:moveTo>
                    <a:lnTo>
                      <a:pt x="17" y="79"/>
                    </a:lnTo>
                    <a:lnTo>
                      <a:pt x="20" y="77"/>
                    </a:lnTo>
                    <a:lnTo>
                      <a:pt x="23" y="72"/>
                    </a:lnTo>
                    <a:lnTo>
                      <a:pt x="27" y="68"/>
                    </a:lnTo>
                    <a:lnTo>
                      <a:pt x="30" y="62"/>
                    </a:lnTo>
                    <a:lnTo>
                      <a:pt x="33" y="58"/>
                    </a:lnTo>
                    <a:lnTo>
                      <a:pt x="37" y="54"/>
                    </a:lnTo>
                    <a:lnTo>
                      <a:pt x="40" y="50"/>
                    </a:lnTo>
                    <a:lnTo>
                      <a:pt x="43" y="47"/>
                    </a:lnTo>
                    <a:lnTo>
                      <a:pt x="46" y="42"/>
                    </a:lnTo>
                    <a:lnTo>
                      <a:pt x="49" y="40"/>
                    </a:lnTo>
                    <a:lnTo>
                      <a:pt x="51" y="37"/>
                    </a:lnTo>
                    <a:lnTo>
                      <a:pt x="54" y="32"/>
                    </a:lnTo>
                    <a:lnTo>
                      <a:pt x="57" y="30"/>
                    </a:lnTo>
                    <a:lnTo>
                      <a:pt x="59" y="25"/>
                    </a:lnTo>
                    <a:lnTo>
                      <a:pt x="59" y="21"/>
                    </a:lnTo>
                    <a:lnTo>
                      <a:pt x="22" y="0"/>
                    </a:lnTo>
                    <a:lnTo>
                      <a:pt x="17" y="7"/>
                    </a:lnTo>
                    <a:lnTo>
                      <a:pt x="13" y="14"/>
                    </a:lnTo>
                    <a:lnTo>
                      <a:pt x="9" y="22"/>
                    </a:lnTo>
                    <a:lnTo>
                      <a:pt x="6" y="30"/>
                    </a:lnTo>
                    <a:lnTo>
                      <a:pt x="3" y="38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3" y="60"/>
                    </a:lnTo>
                    <a:lnTo>
                      <a:pt x="4" y="61"/>
                    </a:lnTo>
                    <a:lnTo>
                      <a:pt x="6" y="62"/>
                    </a:lnTo>
                    <a:lnTo>
                      <a:pt x="7" y="64"/>
                    </a:lnTo>
                    <a:lnTo>
                      <a:pt x="9" y="65"/>
                    </a:lnTo>
                    <a:lnTo>
                      <a:pt x="10" y="67"/>
                    </a:lnTo>
                    <a:lnTo>
                      <a:pt x="10" y="68"/>
                    </a:lnTo>
                    <a:lnTo>
                      <a:pt x="13" y="84"/>
                    </a:lnTo>
                    <a:close/>
                  </a:path>
                </a:pathLst>
              </a:custGeom>
              <a:solidFill>
                <a:srgbClr val="CF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4" name="Freeform 171"/>
              <p:cNvSpPr>
                <a:spLocks/>
              </p:cNvSpPr>
              <p:nvPr/>
            </p:nvSpPr>
            <p:spPr bwMode="auto">
              <a:xfrm>
                <a:off x="4133" y="3129"/>
                <a:ext cx="37" cy="78"/>
              </a:xfrm>
              <a:custGeom>
                <a:avLst/>
                <a:gdLst>
                  <a:gd name="T0" fmla="*/ 1 w 37"/>
                  <a:gd name="T1" fmla="*/ 78 h 78"/>
                  <a:gd name="T2" fmla="*/ 1 w 37"/>
                  <a:gd name="T3" fmla="*/ 78 h 78"/>
                  <a:gd name="T4" fmla="*/ 1 w 37"/>
                  <a:gd name="T5" fmla="*/ 78 h 78"/>
                  <a:gd name="T6" fmla="*/ 3 w 37"/>
                  <a:gd name="T7" fmla="*/ 78 h 78"/>
                  <a:gd name="T8" fmla="*/ 3 w 37"/>
                  <a:gd name="T9" fmla="*/ 78 h 78"/>
                  <a:gd name="T10" fmla="*/ 4 w 37"/>
                  <a:gd name="T11" fmla="*/ 78 h 78"/>
                  <a:gd name="T12" fmla="*/ 4 w 37"/>
                  <a:gd name="T13" fmla="*/ 78 h 78"/>
                  <a:gd name="T14" fmla="*/ 6 w 37"/>
                  <a:gd name="T15" fmla="*/ 78 h 78"/>
                  <a:gd name="T16" fmla="*/ 6 w 37"/>
                  <a:gd name="T17" fmla="*/ 77 h 78"/>
                  <a:gd name="T18" fmla="*/ 7 w 37"/>
                  <a:gd name="T19" fmla="*/ 76 h 78"/>
                  <a:gd name="T20" fmla="*/ 8 w 37"/>
                  <a:gd name="T21" fmla="*/ 73 h 78"/>
                  <a:gd name="T22" fmla="*/ 10 w 37"/>
                  <a:gd name="T23" fmla="*/ 70 h 78"/>
                  <a:gd name="T24" fmla="*/ 11 w 37"/>
                  <a:gd name="T25" fmla="*/ 69 h 78"/>
                  <a:gd name="T26" fmla="*/ 13 w 37"/>
                  <a:gd name="T27" fmla="*/ 66 h 78"/>
                  <a:gd name="T28" fmla="*/ 14 w 37"/>
                  <a:gd name="T29" fmla="*/ 63 h 78"/>
                  <a:gd name="T30" fmla="*/ 14 w 37"/>
                  <a:gd name="T31" fmla="*/ 60 h 78"/>
                  <a:gd name="T32" fmla="*/ 14 w 37"/>
                  <a:gd name="T33" fmla="*/ 57 h 78"/>
                  <a:gd name="T34" fmla="*/ 17 w 37"/>
                  <a:gd name="T35" fmla="*/ 51 h 78"/>
                  <a:gd name="T36" fmla="*/ 20 w 37"/>
                  <a:gd name="T37" fmla="*/ 46 h 78"/>
                  <a:gd name="T38" fmla="*/ 21 w 37"/>
                  <a:gd name="T39" fmla="*/ 40 h 78"/>
                  <a:gd name="T40" fmla="*/ 24 w 37"/>
                  <a:gd name="T41" fmla="*/ 33 h 78"/>
                  <a:gd name="T42" fmla="*/ 25 w 37"/>
                  <a:gd name="T43" fmla="*/ 26 h 78"/>
                  <a:gd name="T44" fmla="*/ 28 w 37"/>
                  <a:gd name="T45" fmla="*/ 20 h 78"/>
                  <a:gd name="T46" fmla="*/ 33 w 37"/>
                  <a:gd name="T47" fmla="*/ 14 h 78"/>
                  <a:gd name="T48" fmla="*/ 37 w 37"/>
                  <a:gd name="T49" fmla="*/ 7 h 78"/>
                  <a:gd name="T50" fmla="*/ 34 w 37"/>
                  <a:gd name="T51" fmla="*/ 4 h 78"/>
                  <a:gd name="T52" fmla="*/ 33 w 37"/>
                  <a:gd name="T53" fmla="*/ 3 h 78"/>
                  <a:gd name="T54" fmla="*/ 30 w 37"/>
                  <a:gd name="T55" fmla="*/ 1 h 78"/>
                  <a:gd name="T56" fmla="*/ 25 w 37"/>
                  <a:gd name="T57" fmla="*/ 1 h 78"/>
                  <a:gd name="T58" fmla="*/ 23 w 37"/>
                  <a:gd name="T59" fmla="*/ 0 h 78"/>
                  <a:gd name="T60" fmla="*/ 20 w 37"/>
                  <a:gd name="T61" fmla="*/ 1 h 78"/>
                  <a:gd name="T62" fmla="*/ 17 w 37"/>
                  <a:gd name="T63" fmla="*/ 0 h 78"/>
                  <a:gd name="T64" fmla="*/ 15 w 37"/>
                  <a:gd name="T65" fmla="*/ 0 h 78"/>
                  <a:gd name="T66" fmla="*/ 15 w 37"/>
                  <a:gd name="T67" fmla="*/ 3 h 78"/>
                  <a:gd name="T68" fmla="*/ 14 w 37"/>
                  <a:gd name="T69" fmla="*/ 4 h 78"/>
                  <a:gd name="T70" fmla="*/ 14 w 37"/>
                  <a:gd name="T71" fmla="*/ 6 h 78"/>
                  <a:gd name="T72" fmla="*/ 13 w 37"/>
                  <a:gd name="T73" fmla="*/ 7 h 78"/>
                  <a:gd name="T74" fmla="*/ 11 w 37"/>
                  <a:gd name="T75" fmla="*/ 10 h 78"/>
                  <a:gd name="T76" fmla="*/ 10 w 37"/>
                  <a:gd name="T77" fmla="*/ 11 h 78"/>
                  <a:gd name="T78" fmla="*/ 10 w 37"/>
                  <a:gd name="T79" fmla="*/ 14 h 78"/>
                  <a:gd name="T80" fmla="*/ 8 w 37"/>
                  <a:gd name="T81" fmla="*/ 17 h 78"/>
                  <a:gd name="T82" fmla="*/ 6 w 37"/>
                  <a:gd name="T83" fmla="*/ 24 h 78"/>
                  <a:gd name="T84" fmla="*/ 4 w 37"/>
                  <a:gd name="T85" fmla="*/ 33 h 78"/>
                  <a:gd name="T86" fmla="*/ 1 w 37"/>
                  <a:gd name="T87" fmla="*/ 40 h 78"/>
                  <a:gd name="T88" fmla="*/ 1 w 37"/>
                  <a:gd name="T89" fmla="*/ 49 h 78"/>
                  <a:gd name="T90" fmla="*/ 0 w 37"/>
                  <a:gd name="T91" fmla="*/ 56 h 78"/>
                  <a:gd name="T92" fmla="*/ 0 w 37"/>
                  <a:gd name="T93" fmla="*/ 63 h 78"/>
                  <a:gd name="T94" fmla="*/ 1 w 37"/>
                  <a:gd name="T95" fmla="*/ 71 h 78"/>
                  <a:gd name="T96" fmla="*/ 1 w 37"/>
                  <a:gd name="T97" fmla="*/ 78 h 7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7" h="78">
                    <a:moveTo>
                      <a:pt x="1" y="78"/>
                    </a:moveTo>
                    <a:lnTo>
                      <a:pt x="1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6" y="78"/>
                    </a:lnTo>
                    <a:lnTo>
                      <a:pt x="6" y="77"/>
                    </a:lnTo>
                    <a:lnTo>
                      <a:pt x="7" y="76"/>
                    </a:lnTo>
                    <a:lnTo>
                      <a:pt x="8" y="73"/>
                    </a:lnTo>
                    <a:lnTo>
                      <a:pt x="10" y="70"/>
                    </a:lnTo>
                    <a:lnTo>
                      <a:pt x="11" y="69"/>
                    </a:lnTo>
                    <a:lnTo>
                      <a:pt x="13" y="66"/>
                    </a:lnTo>
                    <a:lnTo>
                      <a:pt x="14" y="63"/>
                    </a:lnTo>
                    <a:lnTo>
                      <a:pt x="14" y="60"/>
                    </a:lnTo>
                    <a:lnTo>
                      <a:pt x="14" y="57"/>
                    </a:lnTo>
                    <a:lnTo>
                      <a:pt x="17" y="51"/>
                    </a:lnTo>
                    <a:lnTo>
                      <a:pt x="20" y="46"/>
                    </a:lnTo>
                    <a:lnTo>
                      <a:pt x="21" y="40"/>
                    </a:lnTo>
                    <a:lnTo>
                      <a:pt x="24" y="33"/>
                    </a:lnTo>
                    <a:lnTo>
                      <a:pt x="25" y="26"/>
                    </a:lnTo>
                    <a:lnTo>
                      <a:pt x="28" y="20"/>
                    </a:lnTo>
                    <a:lnTo>
                      <a:pt x="33" y="14"/>
                    </a:lnTo>
                    <a:lnTo>
                      <a:pt x="37" y="7"/>
                    </a:lnTo>
                    <a:lnTo>
                      <a:pt x="34" y="4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5" y="1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7"/>
                    </a:lnTo>
                    <a:lnTo>
                      <a:pt x="6" y="24"/>
                    </a:lnTo>
                    <a:lnTo>
                      <a:pt x="4" y="33"/>
                    </a:lnTo>
                    <a:lnTo>
                      <a:pt x="1" y="40"/>
                    </a:lnTo>
                    <a:lnTo>
                      <a:pt x="1" y="49"/>
                    </a:lnTo>
                    <a:lnTo>
                      <a:pt x="0" y="56"/>
                    </a:lnTo>
                    <a:lnTo>
                      <a:pt x="0" y="63"/>
                    </a:lnTo>
                    <a:lnTo>
                      <a:pt x="1" y="71"/>
                    </a:lnTo>
                    <a:lnTo>
                      <a:pt x="1" y="78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5" name="Freeform 172"/>
              <p:cNvSpPr>
                <a:spLocks/>
              </p:cNvSpPr>
              <p:nvPr/>
            </p:nvSpPr>
            <p:spPr bwMode="auto">
              <a:xfrm>
                <a:off x="3876" y="2435"/>
                <a:ext cx="593" cy="730"/>
              </a:xfrm>
              <a:custGeom>
                <a:avLst/>
                <a:gdLst>
                  <a:gd name="T0" fmla="*/ 423 w 593"/>
                  <a:gd name="T1" fmla="*/ 717 h 730"/>
                  <a:gd name="T2" fmla="*/ 415 w 593"/>
                  <a:gd name="T3" fmla="*/ 676 h 730"/>
                  <a:gd name="T4" fmla="*/ 421 w 593"/>
                  <a:gd name="T5" fmla="*/ 648 h 730"/>
                  <a:gd name="T6" fmla="*/ 492 w 593"/>
                  <a:gd name="T7" fmla="*/ 589 h 730"/>
                  <a:gd name="T8" fmla="*/ 519 w 593"/>
                  <a:gd name="T9" fmla="*/ 530 h 730"/>
                  <a:gd name="T10" fmla="*/ 466 w 593"/>
                  <a:gd name="T11" fmla="*/ 510 h 730"/>
                  <a:gd name="T12" fmla="*/ 451 w 593"/>
                  <a:gd name="T13" fmla="*/ 484 h 730"/>
                  <a:gd name="T14" fmla="*/ 468 w 593"/>
                  <a:gd name="T15" fmla="*/ 496 h 730"/>
                  <a:gd name="T16" fmla="*/ 590 w 593"/>
                  <a:gd name="T17" fmla="*/ 507 h 730"/>
                  <a:gd name="T18" fmla="*/ 572 w 593"/>
                  <a:gd name="T19" fmla="*/ 470 h 730"/>
                  <a:gd name="T20" fmla="*/ 513 w 593"/>
                  <a:gd name="T21" fmla="*/ 445 h 730"/>
                  <a:gd name="T22" fmla="*/ 479 w 593"/>
                  <a:gd name="T23" fmla="*/ 439 h 730"/>
                  <a:gd name="T24" fmla="*/ 456 w 593"/>
                  <a:gd name="T25" fmla="*/ 440 h 730"/>
                  <a:gd name="T26" fmla="*/ 453 w 593"/>
                  <a:gd name="T27" fmla="*/ 419 h 730"/>
                  <a:gd name="T28" fmla="*/ 461 w 593"/>
                  <a:gd name="T29" fmla="*/ 359 h 730"/>
                  <a:gd name="T30" fmla="*/ 486 w 593"/>
                  <a:gd name="T31" fmla="*/ 293 h 730"/>
                  <a:gd name="T32" fmla="*/ 480 w 593"/>
                  <a:gd name="T33" fmla="*/ 114 h 730"/>
                  <a:gd name="T34" fmla="*/ 469 w 593"/>
                  <a:gd name="T35" fmla="*/ 77 h 730"/>
                  <a:gd name="T36" fmla="*/ 406 w 593"/>
                  <a:gd name="T37" fmla="*/ 38 h 730"/>
                  <a:gd name="T38" fmla="*/ 348 w 593"/>
                  <a:gd name="T39" fmla="*/ 3 h 730"/>
                  <a:gd name="T40" fmla="*/ 297 w 593"/>
                  <a:gd name="T41" fmla="*/ 4 h 730"/>
                  <a:gd name="T42" fmla="*/ 231 w 593"/>
                  <a:gd name="T43" fmla="*/ 15 h 730"/>
                  <a:gd name="T44" fmla="*/ 198 w 593"/>
                  <a:gd name="T45" fmla="*/ 82 h 730"/>
                  <a:gd name="T46" fmla="*/ 181 w 593"/>
                  <a:gd name="T47" fmla="*/ 142 h 730"/>
                  <a:gd name="T48" fmla="*/ 169 w 593"/>
                  <a:gd name="T49" fmla="*/ 215 h 730"/>
                  <a:gd name="T50" fmla="*/ 178 w 593"/>
                  <a:gd name="T51" fmla="*/ 244 h 730"/>
                  <a:gd name="T52" fmla="*/ 188 w 593"/>
                  <a:gd name="T53" fmla="*/ 288 h 730"/>
                  <a:gd name="T54" fmla="*/ 186 w 593"/>
                  <a:gd name="T55" fmla="*/ 325 h 730"/>
                  <a:gd name="T56" fmla="*/ 170 w 593"/>
                  <a:gd name="T57" fmla="*/ 368 h 730"/>
                  <a:gd name="T58" fmla="*/ 198 w 593"/>
                  <a:gd name="T59" fmla="*/ 375 h 730"/>
                  <a:gd name="T60" fmla="*/ 218 w 593"/>
                  <a:gd name="T61" fmla="*/ 386 h 730"/>
                  <a:gd name="T62" fmla="*/ 247 w 593"/>
                  <a:gd name="T63" fmla="*/ 386 h 730"/>
                  <a:gd name="T64" fmla="*/ 267 w 593"/>
                  <a:gd name="T65" fmla="*/ 422 h 730"/>
                  <a:gd name="T66" fmla="*/ 211 w 593"/>
                  <a:gd name="T67" fmla="*/ 469 h 730"/>
                  <a:gd name="T68" fmla="*/ 181 w 593"/>
                  <a:gd name="T69" fmla="*/ 445 h 730"/>
                  <a:gd name="T70" fmla="*/ 141 w 593"/>
                  <a:gd name="T71" fmla="*/ 422 h 730"/>
                  <a:gd name="T72" fmla="*/ 109 w 593"/>
                  <a:gd name="T73" fmla="*/ 380 h 730"/>
                  <a:gd name="T74" fmla="*/ 46 w 593"/>
                  <a:gd name="T75" fmla="*/ 386 h 730"/>
                  <a:gd name="T76" fmla="*/ 23 w 593"/>
                  <a:gd name="T77" fmla="*/ 419 h 730"/>
                  <a:gd name="T78" fmla="*/ 0 w 593"/>
                  <a:gd name="T79" fmla="*/ 494 h 730"/>
                  <a:gd name="T80" fmla="*/ 16 w 593"/>
                  <a:gd name="T81" fmla="*/ 554 h 730"/>
                  <a:gd name="T82" fmla="*/ 93 w 593"/>
                  <a:gd name="T83" fmla="*/ 579 h 730"/>
                  <a:gd name="T84" fmla="*/ 127 w 593"/>
                  <a:gd name="T85" fmla="*/ 567 h 730"/>
                  <a:gd name="T86" fmla="*/ 151 w 593"/>
                  <a:gd name="T87" fmla="*/ 549 h 730"/>
                  <a:gd name="T88" fmla="*/ 166 w 593"/>
                  <a:gd name="T89" fmla="*/ 544 h 730"/>
                  <a:gd name="T90" fmla="*/ 163 w 593"/>
                  <a:gd name="T91" fmla="*/ 590 h 730"/>
                  <a:gd name="T92" fmla="*/ 176 w 593"/>
                  <a:gd name="T93" fmla="*/ 623 h 730"/>
                  <a:gd name="T94" fmla="*/ 213 w 593"/>
                  <a:gd name="T95" fmla="*/ 650 h 730"/>
                  <a:gd name="T96" fmla="*/ 253 w 593"/>
                  <a:gd name="T97" fmla="*/ 653 h 730"/>
                  <a:gd name="T98" fmla="*/ 274 w 593"/>
                  <a:gd name="T99" fmla="*/ 619 h 730"/>
                  <a:gd name="T100" fmla="*/ 305 w 593"/>
                  <a:gd name="T101" fmla="*/ 587 h 730"/>
                  <a:gd name="T102" fmla="*/ 311 w 593"/>
                  <a:gd name="T103" fmla="*/ 570 h 730"/>
                  <a:gd name="T104" fmla="*/ 301 w 593"/>
                  <a:gd name="T105" fmla="*/ 547 h 730"/>
                  <a:gd name="T106" fmla="*/ 317 w 593"/>
                  <a:gd name="T107" fmla="*/ 546 h 730"/>
                  <a:gd name="T108" fmla="*/ 339 w 593"/>
                  <a:gd name="T109" fmla="*/ 583 h 730"/>
                  <a:gd name="T110" fmla="*/ 385 w 593"/>
                  <a:gd name="T111" fmla="*/ 599 h 730"/>
                  <a:gd name="T112" fmla="*/ 414 w 593"/>
                  <a:gd name="T113" fmla="*/ 603 h 730"/>
                  <a:gd name="T114" fmla="*/ 422 w 593"/>
                  <a:gd name="T115" fmla="*/ 617 h 730"/>
                  <a:gd name="T116" fmla="*/ 385 w 593"/>
                  <a:gd name="T117" fmla="*/ 626 h 730"/>
                  <a:gd name="T118" fmla="*/ 327 w 593"/>
                  <a:gd name="T119" fmla="*/ 683 h 730"/>
                  <a:gd name="T120" fmla="*/ 358 w 593"/>
                  <a:gd name="T121" fmla="*/ 711 h 730"/>
                  <a:gd name="T122" fmla="*/ 399 w 593"/>
                  <a:gd name="T123" fmla="*/ 728 h 73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93" h="730">
                    <a:moveTo>
                      <a:pt x="401" y="730"/>
                    </a:moveTo>
                    <a:lnTo>
                      <a:pt x="404" y="728"/>
                    </a:lnTo>
                    <a:lnTo>
                      <a:pt x="406" y="728"/>
                    </a:lnTo>
                    <a:lnTo>
                      <a:pt x="408" y="728"/>
                    </a:lnTo>
                    <a:lnTo>
                      <a:pt x="411" y="727"/>
                    </a:lnTo>
                    <a:lnTo>
                      <a:pt x="414" y="725"/>
                    </a:lnTo>
                    <a:lnTo>
                      <a:pt x="415" y="724"/>
                    </a:lnTo>
                    <a:lnTo>
                      <a:pt x="418" y="724"/>
                    </a:lnTo>
                    <a:lnTo>
                      <a:pt x="421" y="723"/>
                    </a:lnTo>
                    <a:lnTo>
                      <a:pt x="423" y="717"/>
                    </a:lnTo>
                    <a:lnTo>
                      <a:pt x="425" y="713"/>
                    </a:lnTo>
                    <a:lnTo>
                      <a:pt x="425" y="707"/>
                    </a:lnTo>
                    <a:lnTo>
                      <a:pt x="423" y="703"/>
                    </a:lnTo>
                    <a:lnTo>
                      <a:pt x="423" y="697"/>
                    </a:lnTo>
                    <a:lnTo>
                      <a:pt x="422" y="693"/>
                    </a:lnTo>
                    <a:lnTo>
                      <a:pt x="421" y="688"/>
                    </a:lnTo>
                    <a:lnTo>
                      <a:pt x="421" y="684"/>
                    </a:lnTo>
                    <a:lnTo>
                      <a:pt x="418" y="681"/>
                    </a:lnTo>
                    <a:lnTo>
                      <a:pt x="416" y="678"/>
                    </a:lnTo>
                    <a:lnTo>
                      <a:pt x="415" y="676"/>
                    </a:lnTo>
                    <a:lnTo>
                      <a:pt x="414" y="673"/>
                    </a:lnTo>
                    <a:lnTo>
                      <a:pt x="412" y="670"/>
                    </a:lnTo>
                    <a:lnTo>
                      <a:pt x="411" y="667"/>
                    </a:lnTo>
                    <a:lnTo>
                      <a:pt x="409" y="666"/>
                    </a:lnTo>
                    <a:lnTo>
                      <a:pt x="408" y="663"/>
                    </a:lnTo>
                    <a:lnTo>
                      <a:pt x="409" y="657"/>
                    </a:lnTo>
                    <a:lnTo>
                      <a:pt x="411" y="654"/>
                    </a:lnTo>
                    <a:lnTo>
                      <a:pt x="414" y="651"/>
                    </a:lnTo>
                    <a:lnTo>
                      <a:pt x="416" y="650"/>
                    </a:lnTo>
                    <a:lnTo>
                      <a:pt x="421" y="648"/>
                    </a:lnTo>
                    <a:lnTo>
                      <a:pt x="423" y="647"/>
                    </a:lnTo>
                    <a:lnTo>
                      <a:pt x="426" y="644"/>
                    </a:lnTo>
                    <a:lnTo>
                      <a:pt x="428" y="641"/>
                    </a:lnTo>
                    <a:lnTo>
                      <a:pt x="436" y="633"/>
                    </a:lnTo>
                    <a:lnTo>
                      <a:pt x="445" y="626"/>
                    </a:lnTo>
                    <a:lnTo>
                      <a:pt x="455" y="617"/>
                    </a:lnTo>
                    <a:lnTo>
                      <a:pt x="465" y="610"/>
                    </a:lnTo>
                    <a:lnTo>
                      <a:pt x="473" y="604"/>
                    </a:lnTo>
                    <a:lnTo>
                      <a:pt x="483" y="597"/>
                    </a:lnTo>
                    <a:lnTo>
                      <a:pt x="492" y="589"/>
                    </a:lnTo>
                    <a:lnTo>
                      <a:pt x="500" y="581"/>
                    </a:lnTo>
                    <a:lnTo>
                      <a:pt x="506" y="576"/>
                    </a:lnTo>
                    <a:lnTo>
                      <a:pt x="510" y="571"/>
                    </a:lnTo>
                    <a:lnTo>
                      <a:pt x="515" y="566"/>
                    </a:lnTo>
                    <a:lnTo>
                      <a:pt x="519" y="559"/>
                    </a:lnTo>
                    <a:lnTo>
                      <a:pt x="522" y="553"/>
                    </a:lnTo>
                    <a:lnTo>
                      <a:pt x="523" y="546"/>
                    </a:lnTo>
                    <a:lnTo>
                      <a:pt x="525" y="539"/>
                    </a:lnTo>
                    <a:lnTo>
                      <a:pt x="525" y="533"/>
                    </a:lnTo>
                    <a:lnTo>
                      <a:pt x="519" y="530"/>
                    </a:lnTo>
                    <a:lnTo>
                      <a:pt x="515" y="529"/>
                    </a:lnTo>
                    <a:lnTo>
                      <a:pt x="509" y="529"/>
                    </a:lnTo>
                    <a:lnTo>
                      <a:pt x="505" y="527"/>
                    </a:lnTo>
                    <a:lnTo>
                      <a:pt x="499" y="526"/>
                    </a:lnTo>
                    <a:lnTo>
                      <a:pt x="493" y="524"/>
                    </a:lnTo>
                    <a:lnTo>
                      <a:pt x="489" y="522"/>
                    </a:lnTo>
                    <a:lnTo>
                      <a:pt x="483" y="519"/>
                    </a:lnTo>
                    <a:lnTo>
                      <a:pt x="478" y="516"/>
                    </a:lnTo>
                    <a:lnTo>
                      <a:pt x="472" y="513"/>
                    </a:lnTo>
                    <a:lnTo>
                      <a:pt x="466" y="510"/>
                    </a:lnTo>
                    <a:lnTo>
                      <a:pt x="461" y="507"/>
                    </a:lnTo>
                    <a:lnTo>
                      <a:pt x="456" y="504"/>
                    </a:lnTo>
                    <a:lnTo>
                      <a:pt x="452" y="502"/>
                    </a:lnTo>
                    <a:lnTo>
                      <a:pt x="448" y="496"/>
                    </a:lnTo>
                    <a:lnTo>
                      <a:pt x="446" y="490"/>
                    </a:lnTo>
                    <a:lnTo>
                      <a:pt x="448" y="490"/>
                    </a:lnTo>
                    <a:lnTo>
                      <a:pt x="449" y="489"/>
                    </a:lnTo>
                    <a:lnTo>
                      <a:pt x="449" y="487"/>
                    </a:lnTo>
                    <a:lnTo>
                      <a:pt x="451" y="486"/>
                    </a:lnTo>
                    <a:lnTo>
                      <a:pt x="451" y="484"/>
                    </a:lnTo>
                    <a:lnTo>
                      <a:pt x="451" y="483"/>
                    </a:lnTo>
                    <a:lnTo>
                      <a:pt x="452" y="482"/>
                    </a:lnTo>
                    <a:lnTo>
                      <a:pt x="453" y="482"/>
                    </a:lnTo>
                    <a:lnTo>
                      <a:pt x="455" y="483"/>
                    </a:lnTo>
                    <a:lnTo>
                      <a:pt x="456" y="486"/>
                    </a:lnTo>
                    <a:lnTo>
                      <a:pt x="458" y="487"/>
                    </a:lnTo>
                    <a:lnTo>
                      <a:pt x="461" y="490"/>
                    </a:lnTo>
                    <a:lnTo>
                      <a:pt x="463" y="492"/>
                    </a:lnTo>
                    <a:lnTo>
                      <a:pt x="465" y="493"/>
                    </a:lnTo>
                    <a:lnTo>
                      <a:pt x="468" y="496"/>
                    </a:lnTo>
                    <a:lnTo>
                      <a:pt x="471" y="499"/>
                    </a:lnTo>
                    <a:lnTo>
                      <a:pt x="485" y="504"/>
                    </a:lnTo>
                    <a:lnTo>
                      <a:pt x="500" y="509"/>
                    </a:lnTo>
                    <a:lnTo>
                      <a:pt x="516" y="513"/>
                    </a:lnTo>
                    <a:lnTo>
                      <a:pt x="530" y="516"/>
                    </a:lnTo>
                    <a:lnTo>
                      <a:pt x="546" y="517"/>
                    </a:lnTo>
                    <a:lnTo>
                      <a:pt x="560" y="517"/>
                    </a:lnTo>
                    <a:lnTo>
                      <a:pt x="574" y="514"/>
                    </a:lnTo>
                    <a:lnTo>
                      <a:pt x="587" y="510"/>
                    </a:lnTo>
                    <a:lnTo>
                      <a:pt x="590" y="507"/>
                    </a:lnTo>
                    <a:lnTo>
                      <a:pt x="592" y="503"/>
                    </a:lnTo>
                    <a:lnTo>
                      <a:pt x="593" y="499"/>
                    </a:lnTo>
                    <a:lnTo>
                      <a:pt x="593" y="496"/>
                    </a:lnTo>
                    <a:lnTo>
                      <a:pt x="592" y="492"/>
                    </a:lnTo>
                    <a:lnTo>
                      <a:pt x="590" y="489"/>
                    </a:lnTo>
                    <a:lnTo>
                      <a:pt x="590" y="486"/>
                    </a:lnTo>
                    <a:lnTo>
                      <a:pt x="589" y="483"/>
                    </a:lnTo>
                    <a:lnTo>
                      <a:pt x="583" y="479"/>
                    </a:lnTo>
                    <a:lnTo>
                      <a:pt x="577" y="475"/>
                    </a:lnTo>
                    <a:lnTo>
                      <a:pt x="572" y="470"/>
                    </a:lnTo>
                    <a:lnTo>
                      <a:pt x="566" y="466"/>
                    </a:lnTo>
                    <a:lnTo>
                      <a:pt x="559" y="462"/>
                    </a:lnTo>
                    <a:lnTo>
                      <a:pt x="552" y="457"/>
                    </a:lnTo>
                    <a:lnTo>
                      <a:pt x="545" y="453"/>
                    </a:lnTo>
                    <a:lnTo>
                      <a:pt x="537" y="450"/>
                    </a:lnTo>
                    <a:lnTo>
                      <a:pt x="533" y="450"/>
                    </a:lnTo>
                    <a:lnTo>
                      <a:pt x="529" y="449"/>
                    </a:lnTo>
                    <a:lnTo>
                      <a:pt x="523" y="447"/>
                    </a:lnTo>
                    <a:lnTo>
                      <a:pt x="519" y="446"/>
                    </a:lnTo>
                    <a:lnTo>
                      <a:pt x="513" y="445"/>
                    </a:lnTo>
                    <a:lnTo>
                      <a:pt x="509" y="443"/>
                    </a:lnTo>
                    <a:lnTo>
                      <a:pt x="503" y="443"/>
                    </a:lnTo>
                    <a:lnTo>
                      <a:pt x="499" y="443"/>
                    </a:lnTo>
                    <a:lnTo>
                      <a:pt x="496" y="442"/>
                    </a:lnTo>
                    <a:lnTo>
                      <a:pt x="493" y="440"/>
                    </a:lnTo>
                    <a:lnTo>
                      <a:pt x="490" y="440"/>
                    </a:lnTo>
                    <a:lnTo>
                      <a:pt x="488" y="440"/>
                    </a:lnTo>
                    <a:lnTo>
                      <a:pt x="485" y="440"/>
                    </a:lnTo>
                    <a:lnTo>
                      <a:pt x="482" y="440"/>
                    </a:lnTo>
                    <a:lnTo>
                      <a:pt x="479" y="439"/>
                    </a:lnTo>
                    <a:lnTo>
                      <a:pt x="478" y="439"/>
                    </a:lnTo>
                    <a:lnTo>
                      <a:pt x="473" y="439"/>
                    </a:lnTo>
                    <a:lnTo>
                      <a:pt x="471" y="440"/>
                    </a:lnTo>
                    <a:lnTo>
                      <a:pt x="469" y="440"/>
                    </a:lnTo>
                    <a:lnTo>
                      <a:pt x="466" y="442"/>
                    </a:lnTo>
                    <a:lnTo>
                      <a:pt x="465" y="442"/>
                    </a:lnTo>
                    <a:lnTo>
                      <a:pt x="463" y="442"/>
                    </a:lnTo>
                    <a:lnTo>
                      <a:pt x="461" y="442"/>
                    </a:lnTo>
                    <a:lnTo>
                      <a:pt x="458" y="440"/>
                    </a:lnTo>
                    <a:lnTo>
                      <a:pt x="456" y="440"/>
                    </a:lnTo>
                    <a:lnTo>
                      <a:pt x="455" y="440"/>
                    </a:lnTo>
                    <a:lnTo>
                      <a:pt x="455" y="439"/>
                    </a:lnTo>
                    <a:lnTo>
                      <a:pt x="453" y="439"/>
                    </a:lnTo>
                    <a:lnTo>
                      <a:pt x="452" y="437"/>
                    </a:lnTo>
                    <a:lnTo>
                      <a:pt x="453" y="432"/>
                    </a:lnTo>
                    <a:lnTo>
                      <a:pt x="453" y="426"/>
                    </a:lnTo>
                    <a:lnTo>
                      <a:pt x="453" y="419"/>
                    </a:lnTo>
                    <a:lnTo>
                      <a:pt x="455" y="412"/>
                    </a:lnTo>
                    <a:lnTo>
                      <a:pt x="455" y="405"/>
                    </a:lnTo>
                    <a:lnTo>
                      <a:pt x="455" y="398"/>
                    </a:lnTo>
                    <a:lnTo>
                      <a:pt x="455" y="389"/>
                    </a:lnTo>
                    <a:lnTo>
                      <a:pt x="456" y="383"/>
                    </a:lnTo>
                    <a:lnTo>
                      <a:pt x="456" y="378"/>
                    </a:lnTo>
                    <a:lnTo>
                      <a:pt x="458" y="373"/>
                    </a:lnTo>
                    <a:lnTo>
                      <a:pt x="459" y="368"/>
                    </a:lnTo>
                    <a:lnTo>
                      <a:pt x="459" y="363"/>
                    </a:lnTo>
                    <a:lnTo>
                      <a:pt x="461" y="359"/>
                    </a:lnTo>
                    <a:lnTo>
                      <a:pt x="462" y="355"/>
                    </a:lnTo>
                    <a:lnTo>
                      <a:pt x="462" y="350"/>
                    </a:lnTo>
                    <a:lnTo>
                      <a:pt x="462" y="348"/>
                    </a:lnTo>
                    <a:lnTo>
                      <a:pt x="465" y="339"/>
                    </a:lnTo>
                    <a:lnTo>
                      <a:pt x="468" y="332"/>
                    </a:lnTo>
                    <a:lnTo>
                      <a:pt x="471" y="323"/>
                    </a:lnTo>
                    <a:lnTo>
                      <a:pt x="473" y="315"/>
                    </a:lnTo>
                    <a:lnTo>
                      <a:pt x="476" y="306"/>
                    </a:lnTo>
                    <a:lnTo>
                      <a:pt x="480" y="299"/>
                    </a:lnTo>
                    <a:lnTo>
                      <a:pt x="486" y="293"/>
                    </a:lnTo>
                    <a:lnTo>
                      <a:pt x="493" y="289"/>
                    </a:lnTo>
                    <a:lnTo>
                      <a:pt x="489" y="268"/>
                    </a:lnTo>
                    <a:lnTo>
                      <a:pt x="486" y="246"/>
                    </a:lnTo>
                    <a:lnTo>
                      <a:pt x="485" y="225"/>
                    </a:lnTo>
                    <a:lnTo>
                      <a:pt x="483" y="204"/>
                    </a:lnTo>
                    <a:lnTo>
                      <a:pt x="483" y="182"/>
                    </a:lnTo>
                    <a:lnTo>
                      <a:pt x="482" y="161"/>
                    </a:lnTo>
                    <a:lnTo>
                      <a:pt x="482" y="139"/>
                    </a:lnTo>
                    <a:lnTo>
                      <a:pt x="480" y="118"/>
                    </a:lnTo>
                    <a:lnTo>
                      <a:pt x="480" y="114"/>
                    </a:lnTo>
                    <a:lnTo>
                      <a:pt x="479" y="108"/>
                    </a:lnTo>
                    <a:lnTo>
                      <a:pt x="478" y="104"/>
                    </a:lnTo>
                    <a:lnTo>
                      <a:pt x="478" y="100"/>
                    </a:lnTo>
                    <a:lnTo>
                      <a:pt x="476" y="95"/>
                    </a:lnTo>
                    <a:lnTo>
                      <a:pt x="475" y="91"/>
                    </a:lnTo>
                    <a:lnTo>
                      <a:pt x="473" y="87"/>
                    </a:lnTo>
                    <a:lnTo>
                      <a:pt x="472" y="82"/>
                    </a:lnTo>
                    <a:lnTo>
                      <a:pt x="471" y="81"/>
                    </a:lnTo>
                    <a:lnTo>
                      <a:pt x="469" y="80"/>
                    </a:lnTo>
                    <a:lnTo>
                      <a:pt x="469" y="77"/>
                    </a:lnTo>
                    <a:lnTo>
                      <a:pt x="468" y="75"/>
                    </a:lnTo>
                    <a:lnTo>
                      <a:pt x="468" y="74"/>
                    </a:lnTo>
                    <a:lnTo>
                      <a:pt x="466" y="72"/>
                    </a:lnTo>
                    <a:lnTo>
                      <a:pt x="466" y="71"/>
                    </a:lnTo>
                    <a:lnTo>
                      <a:pt x="465" y="70"/>
                    </a:lnTo>
                    <a:lnTo>
                      <a:pt x="431" y="37"/>
                    </a:lnTo>
                    <a:lnTo>
                      <a:pt x="425" y="38"/>
                    </a:lnTo>
                    <a:lnTo>
                      <a:pt x="419" y="40"/>
                    </a:lnTo>
                    <a:lnTo>
                      <a:pt x="412" y="40"/>
                    </a:lnTo>
                    <a:lnTo>
                      <a:pt x="406" y="38"/>
                    </a:lnTo>
                    <a:lnTo>
                      <a:pt x="399" y="38"/>
                    </a:lnTo>
                    <a:lnTo>
                      <a:pt x="394" y="35"/>
                    </a:lnTo>
                    <a:lnTo>
                      <a:pt x="388" y="33"/>
                    </a:lnTo>
                    <a:lnTo>
                      <a:pt x="381" y="28"/>
                    </a:lnTo>
                    <a:lnTo>
                      <a:pt x="376" y="21"/>
                    </a:lnTo>
                    <a:lnTo>
                      <a:pt x="372" y="15"/>
                    </a:lnTo>
                    <a:lnTo>
                      <a:pt x="367" y="11"/>
                    </a:lnTo>
                    <a:lnTo>
                      <a:pt x="361" y="7"/>
                    </a:lnTo>
                    <a:lnTo>
                      <a:pt x="354" y="4"/>
                    </a:lnTo>
                    <a:lnTo>
                      <a:pt x="348" y="3"/>
                    </a:lnTo>
                    <a:lnTo>
                      <a:pt x="341" y="0"/>
                    </a:lnTo>
                    <a:lnTo>
                      <a:pt x="334" y="0"/>
                    </a:lnTo>
                    <a:lnTo>
                      <a:pt x="329" y="0"/>
                    </a:lnTo>
                    <a:lnTo>
                      <a:pt x="324" y="0"/>
                    </a:lnTo>
                    <a:lnTo>
                      <a:pt x="320" y="1"/>
                    </a:lnTo>
                    <a:lnTo>
                      <a:pt x="315" y="1"/>
                    </a:lnTo>
                    <a:lnTo>
                      <a:pt x="310" y="3"/>
                    </a:lnTo>
                    <a:lnTo>
                      <a:pt x="305" y="3"/>
                    </a:lnTo>
                    <a:lnTo>
                      <a:pt x="301" y="4"/>
                    </a:lnTo>
                    <a:lnTo>
                      <a:pt x="297" y="4"/>
                    </a:lnTo>
                    <a:lnTo>
                      <a:pt x="290" y="8"/>
                    </a:lnTo>
                    <a:lnTo>
                      <a:pt x="282" y="11"/>
                    </a:lnTo>
                    <a:lnTo>
                      <a:pt x="274" y="13"/>
                    </a:lnTo>
                    <a:lnTo>
                      <a:pt x="267" y="15"/>
                    </a:lnTo>
                    <a:lnTo>
                      <a:pt x="258" y="17"/>
                    </a:lnTo>
                    <a:lnTo>
                      <a:pt x="250" y="17"/>
                    </a:lnTo>
                    <a:lnTo>
                      <a:pt x="241" y="17"/>
                    </a:lnTo>
                    <a:lnTo>
                      <a:pt x="234" y="17"/>
                    </a:lnTo>
                    <a:lnTo>
                      <a:pt x="233" y="17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28" y="15"/>
                    </a:lnTo>
                    <a:lnTo>
                      <a:pt x="225" y="15"/>
                    </a:lnTo>
                    <a:lnTo>
                      <a:pt x="224" y="15"/>
                    </a:lnTo>
                    <a:lnTo>
                      <a:pt x="223" y="17"/>
                    </a:lnTo>
                    <a:lnTo>
                      <a:pt x="217" y="33"/>
                    </a:lnTo>
                    <a:lnTo>
                      <a:pt x="211" y="50"/>
                    </a:lnTo>
                    <a:lnTo>
                      <a:pt x="206" y="67"/>
                    </a:lnTo>
                    <a:lnTo>
                      <a:pt x="198" y="82"/>
                    </a:lnTo>
                    <a:lnTo>
                      <a:pt x="191" y="98"/>
                    </a:lnTo>
                    <a:lnTo>
                      <a:pt x="181" y="112"/>
                    </a:lnTo>
                    <a:lnTo>
                      <a:pt x="170" y="127"/>
                    </a:lnTo>
                    <a:lnTo>
                      <a:pt x="157" y="138"/>
                    </a:lnTo>
                    <a:lnTo>
                      <a:pt x="160" y="139"/>
                    </a:lnTo>
                    <a:lnTo>
                      <a:pt x="164" y="139"/>
                    </a:lnTo>
                    <a:lnTo>
                      <a:pt x="169" y="139"/>
                    </a:lnTo>
                    <a:lnTo>
                      <a:pt x="174" y="141"/>
                    </a:lnTo>
                    <a:lnTo>
                      <a:pt x="177" y="141"/>
                    </a:lnTo>
                    <a:lnTo>
                      <a:pt x="181" y="142"/>
                    </a:lnTo>
                    <a:lnTo>
                      <a:pt x="184" y="145"/>
                    </a:lnTo>
                    <a:lnTo>
                      <a:pt x="186" y="149"/>
                    </a:lnTo>
                    <a:lnTo>
                      <a:pt x="184" y="158"/>
                    </a:lnTo>
                    <a:lnTo>
                      <a:pt x="181" y="167"/>
                    </a:lnTo>
                    <a:lnTo>
                      <a:pt x="178" y="175"/>
                    </a:lnTo>
                    <a:lnTo>
                      <a:pt x="174" y="184"/>
                    </a:lnTo>
                    <a:lnTo>
                      <a:pt x="171" y="191"/>
                    </a:lnTo>
                    <a:lnTo>
                      <a:pt x="169" y="199"/>
                    </a:lnTo>
                    <a:lnTo>
                      <a:pt x="167" y="208"/>
                    </a:lnTo>
                    <a:lnTo>
                      <a:pt x="169" y="215"/>
                    </a:lnTo>
                    <a:lnTo>
                      <a:pt x="169" y="218"/>
                    </a:lnTo>
                    <a:lnTo>
                      <a:pt x="170" y="221"/>
                    </a:lnTo>
                    <a:lnTo>
                      <a:pt x="170" y="224"/>
                    </a:lnTo>
                    <a:lnTo>
                      <a:pt x="171" y="225"/>
                    </a:lnTo>
                    <a:lnTo>
                      <a:pt x="171" y="228"/>
                    </a:lnTo>
                    <a:lnTo>
                      <a:pt x="173" y="229"/>
                    </a:lnTo>
                    <a:lnTo>
                      <a:pt x="174" y="231"/>
                    </a:lnTo>
                    <a:lnTo>
                      <a:pt x="174" y="232"/>
                    </a:lnTo>
                    <a:lnTo>
                      <a:pt x="177" y="238"/>
                    </a:lnTo>
                    <a:lnTo>
                      <a:pt x="178" y="244"/>
                    </a:lnTo>
                    <a:lnTo>
                      <a:pt x="180" y="248"/>
                    </a:lnTo>
                    <a:lnTo>
                      <a:pt x="181" y="254"/>
                    </a:lnTo>
                    <a:lnTo>
                      <a:pt x="183" y="258"/>
                    </a:lnTo>
                    <a:lnTo>
                      <a:pt x="184" y="264"/>
                    </a:lnTo>
                    <a:lnTo>
                      <a:pt x="187" y="268"/>
                    </a:lnTo>
                    <a:lnTo>
                      <a:pt x="188" y="273"/>
                    </a:lnTo>
                    <a:lnTo>
                      <a:pt x="188" y="278"/>
                    </a:lnTo>
                    <a:lnTo>
                      <a:pt x="188" y="281"/>
                    </a:lnTo>
                    <a:lnTo>
                      <a:pt x="188" y="283"/>
                    </a:lnTo>
                    <a:lnTo>
                      <a:pt x="188" y="288"/>
                    </a:lnTo>
                    <a:lnTo>
                      <a:pt x="188" y="291"/>
                    </a:lnTo>
                    <a:lnTo>
                      <a:pt x="188" y="293"/>
                    </a:lnTo>
                    <a:lnTo>
                      <a:pt x="188" y="296"/>
                    </a:lnTo>
                    <a:lnTo>
                      <a:pt x="188" y="301"/>
                    </a:lnTo>
                    <a:lnTo>
                      <a:pt x="190" y="305"/>
                    </a:lnTo>
                    <a:lnTo>
                      <a:pt x="190" y="309"/>
                    </a:lnTo>
                    <a:lnTo>
                      <a:pt x="188" y="313"/>
                    </a:lnTo>
                    <a:lnTo>
                      <a:pt x="188" y="318"/>
                    </a:lnTo>
                    <a:lnTo>
                      <a:pt x="187" y="321"/>
                    </a:lnTo>
                    <a:lnTo>
                      <a:pt x="186" y="325"/>
                    </a:lnTo>
                    <a:lnTo>
                      <a:pt x="186" y="328"/>
                    </a:lnTo>
                    <a:lnTo>
                      <a:pt x="184" y="332"/>
                    </a:lnTo>
                    <a:lnTo>
                      <a:pt x="183" y="338"/>
                    </a:lnTo>
                    <a:lnTo>
                      <a:pt x="181" y="342"/>
                    </a:lnTo>
                    <a:lnTo>
                      <a:pt x="180" y="348"/>
                    </a:lnTo>
                    <a:lnTo>
                      <a:pt x="178" y="352"/>
                    </a:lnTo>
                    <a:lnTo>
                      <a:pt x="177" y="356"/>
                    </a:lnTo>
                    <a:lnTo>
                      <a:pt x="174" y="360"/>
                    </a:lnTo>
                    <a:lnTo>
                      <a:pt x="173" y="365"/>
                    </a:lnTo>
                    <a:lnTo>
                      <a:pt x="170" y="368"/>
                    </a:lnTo>
                    <a:lnTo>
                      <a:pt x="187" y="366"/>
                    </a:lnTo>
                    <a:lnTo>
                      <a:pt x="187" y="368"/>
                    </a:lnTo>
                    <a:lnTo>
                      <a:pt x="188" y="369"/>
                    </a:lnTo>
                    <a:lnTo>
                      <a:pt x="190" y="369"/>
                    </a:lnTo>
                    <a:lnTo>
                      <a:pt x="191" y="369"/>
                    </a:lnTo>
                    <a:lnTo>
                      <a:pt x="193" y="370"/>
                    </a:lnTo>
                    <a:lnTo>
                      <a:pt x="194" y="370"/>
                    </a:lnTo>
                    <a:lnTo>
                      <a:pt x="196" y="372"/>
                    </a:lnTo>
                    <a:lnTo>
                      <a:pt x="196" y="375"/>
                    </a:lnTo>
                    <a:lnTo>
                      <a:pt x="198" y="375"/>
                    </a:lnTo>
                    <a:lnTo>
                      <a:pt x="201" y="375"/>
                    </a:lnTo>
                    <a:lnTo>
                      <a:pt x="206" y="375"/>
                    </a:lnTo>
                    <a:lnTo>
                      <a:pt x="208" y="375"/>
                    </a:lnTo>
                    <a:lnTo>
                      <a:pt x="211" y="375"/>
                    </a:lnTo>
                    <a:lnTo>
                      <a:pt x="214" y="376"/>
                    </a:lnTo>
                    <a:lnTo>
                      <a:pt x="217" y="379"/>
                    </a:lnTo>
                    <a:lnTo>
                      <a:pt x="218" y="382"/>
                    </a:lnTo>
                    <a:lnTo>
                      <a:pt x="218" y="383"/>
                    </a:lnTo>
                    <a:lnTo>
                      <a:pt x="218" y="385"/>
                    </a:lnTo>
                    <a:lnTo>
                      <a:pt x="218" y="386"/>
                    </a:lnTo>
                    <a:lnTo>
                      <a:pt x="220" y="386"/>
                    </a:lnTo>
                    <a:lnTo>
                      <a:pt x="220" y="388"/>
                    </a:lnTo>
                    <a:lnTo>
                      <a:pt x="220" y="389"/>
                    </a:lnTo>
                    <a:lnTo>
                      <a:pt x="225" y="388"/>
                    </a:lnTo>
                    <a:lnTo>
                      <a:pt x="230" y="388"/>
                    </a:lnTo>
                    <a:lnTo>
                      <a:pt x="235" y="386"/>
                    </a:lnTo>
                    <a:lnTo>
                      <a:pt x="241" y="386"/>
                    </a:lnTo>
                    <a:lnTo>
                      <a:pt x="247" y="386"/>
                    </a:lnTo>
                    <a:lnTo>
                      <a:pt x="253" y="388"/>
                    </a:lnTo>
                    <a:lnTo>
                      <a:pt x="257" y="390"/>
                    </a:lnTo>
                    <a:lnTo>
                      <a:pt x="261" y="393"/>
                    </a:lnTo>
                    <a:lnTo>
                      <a:pt x="264" y="398"/>
                    </a:lnTo>
                    <a:lnTo>
                      <a:pt x="264" y="402"/>
                    </a:lnTo>
                    <a:lnTo>
                      <a:pt x="265" y="406"/>
                    </a:lnTo>
                    <a:lnTo>
                      <a:pt x="265" y="410"/>
                    </a:lnTo>
                    <a:lnTo>
                      <a:pt x="267" y="413"/>
                    </a:lnTo>
                    <a:lnTo>
                      <a:pt x="267" y="417"/>
                    </a:lnTo>
                    <a:lnTo>
                      <a:pt x="267" y="422"/>
                    </a:lnTo>
                    <a:lnTo>
                      <a:pt x="267" y="425"/>
                    </a:lnTo>
                    <a:lnTo>
                      <a:pt x="264" y="432"/>
                    </a:lnTo>
                    <a:lnTo>
                      <a:pt x="260" y="439"/>
                    </a:lnTo>
                    <a:lnTo>
                      <a:pt x="257" y="446"/>
                    </a:lnTo>
                    <a:lnTo>
                      <a:pt x="253" y="452"/>
                    </a:lnTo>
                    <a:lnTo>
                      <a:pt x="247" y="457"/>
                    </a:lnTo>
                    <a:lnTo>
                      <a:pt x="243" y="463"/>
                    </a:lnTo>
                    <a:lnTo>
                      <a:pt x="237" y="467"/>
                    </a:lnTo>
                    <a:lnTo>
                      <a:pt x="230" y="469"/>
                    </a:lnTo>
                    <a:lnTo>
                      <a:pt x="211" y="469"/>
                    </a:lnTo>
                    <a:lnTo>
                      <a:pt x="208" y="466"/>
                    </a:lnTo>
                    <a:lnTo>
                      <a:pt x="206" y="463"/>
                    </a:lnTo>
                    <a:lnTo>
                      <a:pt x="201" y="460"/>
                    </a:lnTo>
                    <a:lnTo>
                      <a:pt x="198" y="456"/>
                    </a:lnTo>
                    <a:lnTo>
                      <a:pt x="196" y="452"/>
                    </a:lnTo>
                    <a:lnTo>
                      <a:pt x="193" y="449"/>
                    </a:lnTo>
                    <a:lnTo>
                      <a:pt x="190" y="446"/>
                    </a:lnTo>
                    <a:lnTo>
                      <a:pt x="186" y="445"/>
                    </a:lnTo>
                    <a:lnTo>
                      <a:pt x="184" y="445"/>
                    </a:lnTo>
                    <a:lnTo>
                      <a:pt x="181" y="445"/>
                    </a:lnTo>
                    <a:lnTo>
                      <a:pt x="178" y="446"/>
                    </a:lnTo>
                    <a:lnTo>
                      <a:pt x="177" y="446"/>
                    </a:lnTo>
                    <a:lnTo>
                      <a:pt x="174" y="445"/>
                    </a:lnTo>
                    <a:lnTo>
                      <a:pt x="173" y="445"/>
                    </a:lnTo>
                    <a:lnTo>
                      <a:pt x="171" y="445"/>
                    </a:lnTo>
                    <a:lnTo>
                      <a:pt x="170" y="443"/>
                    </a:lnTo>
                    <a:lnTo>
                      <a:pt x="144" y="430"/>
                    </a:lnTo>
                    <a:lnTo>
                      <a:pt x="143" y="427"/>
                    </a:lnTo>
                    <a:lnTo>
                      <a:pt x="143" y="425"/>
                    </a:lnTo>
                    <a:lnTo>
                      <a:pt x="141" y="422"/>
                    </a:lnTo>
                    <a:lnTo>
                      <a:pt x="140" y="420"/>
                    </a:lnTo>
                    <a:lnTo>
                      <a:pt x="139" y="417"/>
                    </a:lnTo>
                    <a:lnTo>
                      <a:pt x="137" y="415"/>
                    </a:lnTo>
                    <a:lnTo>
                      <a:pt x="137" y="412"/>
                    </a:lnTo>
                    <a:lnTo>
                      <a:pt x="136" y="409"/>
                    </a:lnTo>
                    <a:lnTo>
                      <a:pt x="131" y="402"/>
                    </a:lnTo>
                    <a:lnTo>
                      <a:pt x="127" y="395"/>
                    </a:lnTo>
                    <a:lnTo>
                      <a:pt x="121" y="389"/>
                    </a:lnTo>
                    <a:lnTo>
                      <a:pt x="114" y="385"/>
                    </a:lnTo>
                    <a:lnTo>
                      <a:pt x="109" y="380"/>
                    </a:lnTo>
                    <a:lnTo>
                      <a:pt x="102" y="378"/>
                    </a:lnTo>
                    <a:lnTo>
                      <a:pt x="94" y="375"/>
                    </a:lnTo>
                    <a:lnTo>
                      <a:pt x="89" y="373"/>
                    </a:lnTo>
                    <a:lnTo>
                      <a:pt x="82" y="375"/>
                    </a:lnTo>
                    <a:lnTo>
                      <a:pt x="76" y="375"/>
                    </a:lnTo>
                    <a:lnTo>
                      <a:pt x="69" y="376"/>
                    </a:lnTo>
                    <a:lnTo>
                      <a:pt x="63" y="378"/>
                    </a:lnTo>
                    <a:lnTo>
                      <a:pt x="57" y="380"/>
                    </a:lnTo>
                    <a:lnTo>
                      <a:pt x="52" y="383"/>
                    </a:lnTo>
                    <a:lnTo>
                      <a:pt x="46" y="386"/>
                    </a:lnTo>
                    <a:lnTo>
                      <a:pt x="40" y="389"/>
                    </a:lnTo>
                    <a:lnTo>
                      <a:pt x="39" y="392"/>
                    </a:lnTo>
                    <a:lnTo>
                      <a:pt x="37" y="395"/>
                    </a:lnTo>
                    <a:lnTo>
                      <a:pt x="35" y="398"/>
                    </a:lnTo>
                    <a:lnTo>
                      <a:pt x="33" y="400"/>
                    </a:lnTo>
                    <a:lnTo>
                      <a:pt x="32" y="403"/>
                    </a:lnTo>
                    <a:lnTo>
                      <a:pt x="30" y="406"/>
                    </a:lnTo>
                    <a:lnTo>
                      <a:pt x="29" y="409"/>
                    </a:lnTo>
                    <a:lnTo>
                      <a:pt x="27" y="410"/>
                    </a:lnTo>
                    <a:lnTo>
                      <a:pt x="23" y="419"/>
                    </a:lnTo>
                    <a:lnTo>
                      <a:pt x="20" y="426"/>
                    </a:lnTo>
                    <a:lnTo>
                      <a:pt x="16" y="433"/>
                    </a:lnTo>
                    <a:lnTo>
                      <a:pt x="13" y="439"/>
                    </a:lnTo>
                    <a:lnTo>
                      <a:pt x="10" y="446"/>
                    </a:lnTo>
                    <a:lnTo>
                      <a:pt x="8" y="453"/>
                    </a:lnTo>
                    <a:lnTo>
                      <a:pt x="5" y="462"/>
                    </a:lnTo>
                    <a:lnTo>
                      <a:pt x="3" y="469"/>
                    </a:lnTo>
                    <a:lnTo>
                      <a:pt x="2" y="477"/>
                    </a:lnTo>
                    <a:lnTo>
                      <a:pt x="0" y="486"/>
                    </a:lnTo>
                    <a:lnTo>
                      <a:pt x="0" y="494"/>
                    </a:lnTo>
                    <a:lnTo>
                      <a:pt x="0" y="503"/>
                    </a:lnTo>
                    <a:lnTo>
                      <a:pt x="2" y="512"/>
                    </a:lnTo>
                    <a:lnTo>
                      <a:pt x="2" y="520"/>
                    </a:lnTo>
                    <a:lnTo>
                      <a:pt x="3" y="529"/>
                    </a:lnTo>
                    <a:lnTo>
                      <a:pt x="5" y="537"/>
                    </a:lnTo>
                    <a:lnTo>
                      <a:pt x="8" y="540"/>
                    </a:lnTo>
                    <a:lnTo>
                      <a:pt x="10" y="544"/>
                    </a:lnTo>
                    <a:lnTo>
                      <a:pt x="12" y="547"/>
                    </a:lnTo>
                    <a:lnTo>
                      <a:pt x="13" y="552"/>
                    </a:lnTo>
                    <a:lnTo>
                      <a:pt x="16" y="554"/>
                    </a:lnTo>
                    <a:lnTo>
                      <a:pt x="19" y="557"/>
                    </a:lnTo>
                    <a:lnTo>
                      <a:pt x="20" y="559"/>
                    </a:lnTo>
                    <a:lnTo>
                      <a:pt x="25" y="559"/>
                    </a:lnTo>
                    <a:lnTo>
                      <a:pt x="33" y="566"/>
                    </a:lnTo>
                    <a:lnTo>
                      <a:pt x="42" y="571"/>
                    </a:lnTo>
                    <a:lnTo>
                      <a:pt x="52" y="576"/>
                    </a:lnTo>
                    <a:lnTo>
                      <a:pt x="62" y="579"/>
                    </a:lnTo>
                    <a:lnTo>
                      <a:pt x="73" y="579"/>
                    </a:lnTo>
                    <a:lnTo>
                      <a:pt x="83" y="579"/>
                    </a:lnTo>
                    <a:lnTo>
                      <a:pt x="93" y="579"/>
                    </a:lnTo>
                    <a:lnTo>
                      <a:pt x="103" y="576"/>
                    </a:lnTo>
                    <a:lnTo>
                      <a:pt x="106" y="576"/>
                    </a:lnTo>
                    <a:lnTo>
                      <a:pt x="109" y="574"/>
                    </a:lnTo>
                    <a:lnTo>
                      <a:pt x="112" y="574"/>
                    </a:lnTo>
                    <a:lnTo>
                      <a:pt x="114" y="573"/>
                    </a:lnTo>
                    <a:lnTo>
                      <a:pt x="117" y="573"/>
                    </a:lnTo>
                    <a:lnTo>
                      <a:pt x="120" y="571"/>
                    </a:lnTo>
                    <a:lnTo>
                      <a:pt x="121" y="570"/>
                    </a:lnTo>
                    <a:lnTo>
                      <a:pt x="124" y="569"/>
                    </a:lnTo>
                    <a:lnTo>
                      <a:pt x="127" y="567"/>
                    </a:lnTo>
                    <a:lnTo>
                      <a:pt x="130" y="566"/>
                    </a:lnTo>
                    <a:lnTo>
                      <a:pt x="133" y="563"/>
                    </a:lnTo>
                    <a:lnTo>
                      <a:pt x="136" y="561"/>
                    </a:lnTo>
                    <a:lnTo>
                      <a:pt x="139" y="560"/>
                    </a:lnTo>
                    <a:lnTo>
                      <a:pt x="141" y="559"/>
                    </a:lnTo>
                    <a:lnTo>
                      <a:pt x="144" y="556"/>
                    </a:lnTo>
                    <a:lnTo>
                      <a:pt x="147" y="554"/>
                    </a:lnTo>
                    <a:lnTo>
                      <a:pt x="149" y="553"/>
                    </a:lnTo>
                    <a:lnTo>
                      <a:pt x="150" y="550"/>
                    </a:lnTo>
                    <a:lnTo>
                      <a:pt x="151" y="549"/>
                    </a:lnTo>
                    <a:lnTo>
                      <a:pt x="153" y="546"/>
                    </a:lnTo>
                    <a:lnTo>
                      <a:pt x="154" y="544"/>
                    </a:lnTo>
                    <a:lnTo>
                      <a:pt x="156" y="542"/>
                    </a:lnTo>
                    <a:lnTo>
                      <a:pt x="157" y="540"/>
                    </a:lnTo>
                    <a:lnTo>
                      <a:pt x="160" y="539"/>
                    </a:lnTo>
                    <a:lnTo>
                      <a:pt x="161" y="540"/>
                    </a:lnTo>
                    <a:lnTo>
                      <a:pt x="163" y="540"/>
                    </a:lnTo>
                    <a:lnTo>
                      <a:pt x="164" y="542"/>
                    </a:lnTo>
                    <a:lnTo>
                      <a:pt x="164" y="543"/>
                    </a:lnTo>
                    <a:lnTo>
                      <a:pt x="166" y="544"/>
                    </a:lnTo>
                    <a:lnTo>
                      <a:pt x="166" y="546"/>
                    </a:lnTo>
                    <a:lnTo>
                      <a:pt x="166" y="547"/>
                    </a:lnTo>
                    <a:lnTo>
                      <a:pt x="164" y="550"/>
                    </a:lnTo>
                    <a:lnTo>
                      <a:pt x="161" y="554"/>
                    </a:lnTo>
                    <a:lnTo>
                      <a:pt x="159" y="560"/>
                    </a:lnTo>
                    <a:lnTo>
                      <a:pt x="159" y="566"/>
                    </a:lnTo>
                    <a:lnTo>
                      <a:pt x="159" y="571"/>
                    </a:lnTo>
                    <a:lnTo>
                      <a:pt x="160" y="579"/>
                    </a:lnTo>
                    <a:lnTo>
                      <a:pt x="161" y="584"/>
                    </a:lnTo>
                    <a:lnTo>
                      <a:pt x="163" y="590"/>
                    </a:lnTo>
                    <a:lnTo>
                      <a:pt x="164" y="596"/>
                    </a:lnTo>
                    <a:lnTo>
                      <a:pt x="166" y="600"/>
                    </a:lnTo>
                    <a:lnTo>
                      <a:pt x="167" y="603"/>
                    </a:lnTo>
                    <a:lnTo>
                      <a:pt x="169" y="606"/>
                    </a:lnTo>
                    <a:lnTo>
                      <a:pt x="170" y="609"/>
                    </a:lnTo>
                    <a:lnTo>
                      <a:pt x="173" y="611"/>
                    </a:lnTo>
                    <a:lnTo>
                      <a:pt x="174" y="613"/>
                    </a:lnTo>
                    <a:lnTo>
                      <a:pt x="174" y="617"/>
                    </a:lnTo>
                    <a:lnTo>
                      <a:pt x="174" y="620"/>
                    </a:lnTo>
                    <a:lnTo>
                      <a:pt x="176" y="623"/>
                    </a:lnTo>
                    <a:lnTo>
                      <a:pt x="177" y="626"/>
                    </a:lnTo>
                    <a:lnTo>
                      <a:pt x="178" y="628"/>
                    </a:lnTo>
                    <a:lnTo>
                      <a:pt x="180" y="631"/>
                    </a:lnTo>
                    <a:lnTo>
                      <a:pt x="183" y="633"/>
                    </a:lnTo>
                    <a:lnTo>
                      <a:pt x="184" y="636"/>
                    </a:lnTo>
                    <a:lnTo>
                      <a:pt x="187" y="637"/>
                    </a:lnTo>
                    <a:lnTo>
                      <a:pt x="190" y="640"/>
                    </a:lnTo>
                    <a:lnTo>
                      <a:pt x="197" y="643"/>
                    </a:lnTo>
                    <a:lnTo>
                      <a:pt x="204" y="646"/>
                    </a:lnTo>
                    <a:lnTo>
                      <a:pt x="213" y="650"/>
                    </a:lnTo>
                    <a:lnTo>
                      <a:pt x="220" y="653"/>
                    </a:lnTo>
                    <a:lnTo>
                      <a:pt x="227" y="656"/>
                    </a:lnTo>
                    <a:lnTo>
                      <a:pt x="234" y="658"/>
                    </a:lnTo>
                    <a:lnTo>
                      <a:pt x="243" y="661"/>
                    </a:lnTo>
                    <a:lnTo>
                      <a:pt x="250" y="663"/>
                    </a:lnTo>
                    <a:lnTo>
                      <a:pt x="250" y="661"/>
                    </a:lnTo>
                    <a:lnTo>
                      <a:pt x="250" y="660"/>
                    </a:lnTo>
                    <a:lnTo>
                      <a:pt x="251" y="657"/>
                    </a:lnTo>
                    <a:lnTo>
                      <a:pt x="251" y="656"/>
                    </a:lnTo>
                    <a:lnTo>
                      <a:pt x="253" y="653"/>
                    </a:lnTo>
                    <a:lnTo>
                      <a:pt x="253" y="651"/>
                    </a:lnTo>
                    <a:lnTo>
                      <a:pt x="254" y="648"/>
                    </a:lnTo>
                    <a:lnTo>
                      <a:pt x="254" y="647"/>
                    </a:lnTo>
                    <a:lnTo>
                      <a:pt x="257" y="641"/>
                    </a:lnTo>
                    <a:lnTo>
                      <a:pt x="258" y="637"/>
                    </a:lnTo>
                    <a:lnTo>
                      <a:pt x="261" y="633"/>
                    </a:lnTo>
                    <a:lnTo>
                      <a:pt x="264" y="628"/>
                    </a:lnTo>
                    <a:lnTo>
                      <a:pt x="267" y="626"/>
                    </a:lnTo>
                    <a:lnTo>
                      <a:pt x="270" y="621"/>
                    </a:lnTo>
                    <a:lnTo>
                      <a:pt x="274" y="619"/>
                    </a:lnTo>
                    <a:lnTo>
                      <a:pt x="277" y="614"/>
                    </a:lnTo>
                    <a:lnTo>
                      <a:pt x="281" y="611"/>
                    </a:lnTo>
                    <a:lnTo>
                      <a:pt x="284" y="607"/>
                    </a:lnTo>
                    <a:lnTo>
                      <a:pt x="288" y="604"/>
                    </a:lnTo>
                    <a:lnTo>
                      <a:pt x="291" y="601"/>
                    </a:lnTo>
                    <a:lnTo>
                      <a:pt x="294" y="599"/>
                    </a:lnTo>
                    <a:lnTo>
                      <a:pt x="297" y="596"/>
                    </a:lnTo>
                    <a:lnTo>
                      <a:pt x="300" y="591"/>
                    </a:lnTo>
                    <a:lnTo>
                      <a:pt x="304" y="589"/>
                    </a:lnTo>
                    <a:lnTo>
                      <a:pt x="305" y="587"/>
                    </a:lnTo>
                    <a:lnTo>
                      <a:pt x="305" y="586"/>
                    </a:lnTo>
                    <a:lnTo>
                      <a:pt x="307" y="584"/>
                    </a:lnTo>
                    <a:lnTo>
                      <a:pt x="308" y="584"/>
                    </a:lnTo>
                    <a:lnTo>
                      <a:pt x="311" y="583"/>
                    </a:lnTo>
                    <a:lnTo>
                      <a:pt x="312" y="581"/>
                    </a:lnTo>
                    <a:lnTo>
                      <a:pt x="314" y="580"/>
                    </a:lnTo>
                    <a:lnTo>
                      <a:pt x="315" y="577"/>
                    </a:lnTo>
                    <a:lnTo>
                      <a:pt x="314" y="576"/>
                    </a:lnTo>
                    <a:lnTo>
                      <a:pt x="312" y="573"/>
                    </a:lnTo>
                    <a:lnTo>
                      <a:pt x="311" y="570"/>
                    </a:lnTo>
                    <a:lnTo>
                      <a:pt x="310" y="569"/>
                    </a:lnTo>
                    <a:lnTo>
                      <a:pt x="308" y="566"/>
                    </a:lnTo>
                    <a:lnTo>
                      <a:pt x="307" y="564"/>
                    </a:lnTo>
                    <a:lnTo>
                      <a:pt x="305" y="561"/>
                    </a:lnTo>
                    <a:lnTo>
                      <a:pt x="304" y="560"/>
                    </a:lnTo>
                    <a:lnTo>
                      <a:pt x="304" y="557"/>
                    </a:lnTo>
                    <a:lnTo>
                      <a:pt x="302" y="554"/>
                    </a:lnTo>
                    <a:lnTo>
                      <a:pt x="302" y="553"/>
                    </a:lnTo>
                    <a:lnTo>
                      <a:pt x="301" y="550"/>
                    </a:lnTo>
                    <a:lnTo>
                      <a:pt x="301" y="547"/>
                    </a:lnTo>
                    <a:lnTo>
                      <a:pt x="301" y="546"/>
                    </a:lnTo>
                    <a:lnTo>
                      <a:pt x="301" y="544"/>
                    </a:lnTo>
                    <a:lnTo>
                      <a:pt x="302" y="544"/>
                    </a:lnTo>
                    <a:lnTo>
                      <a:pt x="305" y="544"/>
                    </a:lnTo>
                    <a:lnTo>
                      <a:pt x="308" y="544"/>
                    </a:lnTo>
                    <a:lnTo>
                      <a:pt x="311" y="544"/>
                    </a:lnTo>
                    <a:lnTo>
                      <a:pt x="312" y="544"/>
                    </a:lnTo>
                    <a:lnTo>
                      <a:pt x="314" y="544"/>
                    </a:lnTo>
                    <a:lnTo>
                      <a:pt x="317" y="546"/>
                    </a:lnTo>
                    <a:lnTo>
                      <a:pt x="318" y="547"/>
                    </a:lnTo>
                    <a:lnTo>
                      <a:pt x="318" y="553"/>
                    </a:lnTo>
                    <a:lnTo>
                      <a:pt x="320" y="557"/>
                    </a:lnTo>
                    <a:lnTo>
                      <a:pt x="322" y="560"/>
                    </a:lnTo>
                    <a:lnTo>
                      <a:pt x="325" y="563"/>
                    </a:lnTo>
                    <a:lnTo>
                      <a:pt x="328" y="567"/>
                    </a:lnTo>
                    <a:lnTo>
                      <a:pt x="331" y="570"/>
                    </a:lnTo>
                    <a:lnTo>
                      <a:pt x="334" y="574"/>
                    </a:lnTo>
                    <a:lnTo>
                      <a:pt x="334" y="579"/>
                    </a:lnTo>
                    <a:lnTo>
                      <a:pt x="339" y="583"/>
                    </a:lnTo>
                    <a:lnTo>
                      <a:pt x="344" y="586"/>
                    </a:lnTo>
                    <a:lnTo>
                      <a:pt x="348" y="587"/>
                    </a:lnTo>
                    <a:lnTo>
                      <a:pt x="354" y="590"/>
                    </a:lnTo>
                    <a:lnTo>
                      <a:pt x="358" y="591"/>
                    </a:lnTo>
                    <a:lnTo>
                      <a:pt x="364" y="593"/>
                    </a:lnTo>
                    <a:lnTo>
                      <a:pt x="369" y="594"/>
                    </a:lnTo>
                    <a:lnTo>
                      <a:pt x="375" y="597"/>
                    </a:lnTo>
                    <a:lnTo>
                      <a:pt x="379" y="597"/>
                    </a:lnTo>
                    <a:lnTo>
                      <a:pt x="382" y="597"/>
                    </a:lnTo>
                    <a:lnTo>
                      <a:pt x="385" y="599"/>
                    </a:lnTo>
                    <a:lnTo>
                      <a:pt x="388" y="599"/>
                    </a:lnTo>
                    <a:lnTo>
                      <a:pt x="389" y="600"/>
                    </a:lnTo>
                    <a:lnTo>
                      <a:pt x="392" y="601"/>
                    </a:lnTo>
                    <a:lnTo>
                      <a:pt x="395" y="601"/>
                    </a:lnTo>
                    <a:lnTo>
                      <a:pt x="398" y="603"/>
                    </a:lnTo>
                    <a:lnTo>
                      <a:pt x="401" y="603"/>
                    </a:lnTo>
                    <a:lnTo>
                      <a:pt x="404" y="603"/>
                    </a:lnTo>
                    <a:lnTo>
                      <a:pt x="406" y="603"/>
                    </a:lnTo>
                    <a:lnTo>
                      <a:pt x="409" y="603"/>
                    </a:lnTo>
                    <a:lnTo>
                      <a:pt x="414" y="603"/>
                    </a:lnTo>
                    <a:lnTo>
                      <a:pt x="416" y="603"/>
                    </a:lnTo>
                    <a:lnTo>
                      <a:pt x="419" y="603"/>
                    </a:lnTo>
                    <a:lnTo>
                      <a:pt x="422" y="604"/>
                    </a:lnTo>
                    <a:lnTo>
                      <a:pt x="422" y="606"/>
                    </a:lnTo>
                    <a:lnTo>
                      <a:pt x="423" y="607"/>
                    </a:lnTo>
                    <a:lnTo>
                      <a:pt x="423" y="610"/>
                    </a:lnTo>
                    <a:lnTo>
                      <a:pt x="423" y="611"/>
                    </a:lnTo>
                    <a:lnTo>
                      <a:pt x="423" y="613"/>
                    </a:lnTo>
                    <a:lnTo>
                      <a:pt x="422" y="616"/>
                    </a:lnTo>
                    <a:lnTo>
                      <a:pt x="422" y="617"/>
                    </a:lnTo>
                    <a:lnTo>
                      <a:pt x="419" y="619"/>
                    </a:lnTo>
                    <a:lnTo>
                      <a:pt x="416" y="619"/>
                    </a:lnTo>
                    <a:lnTo>
                      <a:pt x="414" y="619"/>
                    </a:lnTo>
                    <a:lnTo>
                      <a:pt x="409" y="619"/>
                    </a:lnTo>
                    <a:lnTo>
                      <a:pt x="406" y="617"/>
                    </a:lnTo>
                    <a:lnTo>
                      <a:pt x="402" y="617"/>
                    </a:lnTo>
                    <a:lnTo>
                      <a:pt x="398" y="617"/>
                    </a:lnTo>
                    <a:lnTo>
                      <a:pt x="395" y="617"/>
                    </a:lnTo>
                    <a:lnTo>
                      <a:pt x="392" y="616"/>
                    </a:lnTo>
                    <a:lnTo>
                      <a:pt x="385" y="626"/>
                    </a:lnTo>
                    <a:lnTo>
                      <a:pt x="379" y="636"/>
                    </a:lnTo>
                    <a:lnTo>
                      <a:pt x="372" y="644"/>
                    </a:lnTo>
                    <a:lnTo>
                      <a:pt x="367" y="653"/>
                    </a:lnTo>
                    <a:lnTo>
                      <a:pt x="358" y="660"/>
                    </a:lnTo>
                    <a:lnTo>
                      <a:pt x="351" y="667"/>
                    </a:lnTo>
                    <a:lnTo>
                      <a:pt x="342" y="674"/>
                    </a:lnTo>
                    <a:lnTo>
                      <a:pt x="332" y="680"/>
                    </a:lnTo>
                    <a:lnTo>
                      <a:pt x="329" y="681"/>
                    </a:lnTo>
                    <a:lnTo>
                      <a:pt x="328" y="681"/>
                    </a:lnTo>
                    <a:lnTo>
                      <a:pt x="327" y="683"/>
                    </a:lnTo>
                    <a:lnTo>
                      <a:pt x="325" y="684"/>
                    </a:lnTo>
                    <a:lnTo>
                      <a:pt x="322" y="686"/>
                    </a:lnTo>
                    <a:lnTo>
                      <a:pt x="321" y="686"/>
                    </a:lnTo>
                    <a:lnTo>
                      <a:pt x="320" y="687"/>
                    </a:lnTo>
                    <a:lnTo>
                      <a:pt x="317" y="687"/>
                    </a:lnTo>
                    <a:lnTo>
                      <a:pt x="324" y="691"/>
                    </a:lnTo>
                    <a:lnTo>
                      <a:pt x="331" y="697"/>
                    </a:lnTo>
                    <a:lnTo>
                      <a:pt x="339" y="703"/>
                    </a:lnTo>
                    <a:lnTo>
                      <a:pt x="348" y="707"/>
                    </a:lnTo>
                    <a:lnTo>
                      <a:pt x="358" y="711"/>
                    </a:lnTo>
                    <a:lnTo>
                      <a:pt x="367" y="715"/>
                    </a:lnTo>
                    <a:lnTo>
                      <a:pt x="376" y="721"/>
                    </a:lnTo>
                    <a:lnTo>
                      <a:pt x="386" y="725"/>
                    </a:lnTo>
                    <a:lnTo>
                      <a:pt x="388" y="725"/>
                    </a:lnTo>
                    <a:lnTo>
                      <a:pt x="389" y="725"/>
                    </a:lnTo>
                    <a:lnTo>
                      <a:pt x="392" y="725"/>
                    </a:lnTo>
                    <a:lnTo>
                      <a:pt x="394" y="725"/>
                    </a:lnTo>
                    <a:lnTo>
                      <a:pt x="395" y="727"/>
                    </a:lnTo>
                    <a:lnTo>
                      <a:pt x="396" y="728"/>
                    </a:lnTo>
                    <a:lnTo>
                      <a:pt x="399" y="728"/>
                    </a:lnTo>
                    <a:lnTo>
                      <a:pt x="401" y="730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6" name="Freeform 173"/>
              <p:cNvSpPr>
                <a:spLocks/>
              </p:cNvSpPr>
              <p:nvPr/>
            </p:nvSpPr>
            <p:spPr bwMode="auto">
              <a:xfrm>
                <a:off x="4140" y="3024"/>
                <a:ext cx="107" cy="89"/>
              </a:xfrm>
              <a:custGeom>
                <a:avLst/>
                <a:gdLst>
                  <a:gd name="T0" fmla="*/ 38 w 107"/>
                  <a:gd name="T1" fmla="*/ 87 h 89"/>
                  <a:gd name="T2" fmla="*/ 61 w 107"/>
                  <a:gd name="T3" fmla="*/ 77 h 89"/>
                  <a:gd name="T4" fmla="*/ 83 w 107"/>
                  <a:gd name="T5" fmla="*/ 62 h 89"/>
                  <a:gd name="T6" fmla="*/ 98 w 107"/>
                  <a:gd name="T7" fmla="*/ 45 h 89"/>
                  <a:gd name="T8" fmla="*/ 104 w 107"/>
                  <a:gd name="T9" fmla="*/ 34 h 89"/>
                  <a:gd name="T10" fmla="*/ 104 w 107"/>
                  <a:gd name="T11" fmla="*/ 31 h 89"/>
                  <a:gd name="T12" fmla="*/ 105 w 107"/>
                  <a:gd name="T13" fmla="*/ 30 h 89"/>
                  <a:gd name="T14" fmla="*/ 107 w 107"/>
                  <a:gd name="T15" fmla="*/ 27 h 89"/>
                  <a:gd name="T16" fmla="*/ 101 w 107"/>
                  <a:gd name="T17" fmla="*/ 21 h 89"/>
                  <a:gd name="T18" fmla="*/ 98 w 107"/>
                  <a:gd name="T19" fmla="*/ 21 h 89"/>
                  <a:gd name="T20" fmla="*/ 95 w 107"/>
                  <a:gd name="T21" fmla="*/ 20 h 89"/>
                  <a:gd name="T22" fmla="*/ 93 w 107"/>
                  <a:gd name="T23" fmla="*/ 21 h 89"/>
                  <a:gd name="T24" fmla="*/ 90 w 107"/>
                  <a:gd name="T25" fmla="*/ 24 h 89"/>
                  <a:gd name="T26" fmla="*/ 85 w 107"/>
                  <a:gd name="T27" fmla="*/ 32 h 89"/>
                  <a:gd name="T28" fmla="*/ 78 w 107"/>
                  <a:gd name="T29" fmla="*/ 39 h 89"/>
                  <a:gd name="T30" fmla="*/ 71 w 107"/>
                  <a:gd name="T31" fmla="*/ 47 h 89"/>
                  <a:gd name="T32" fmla="*/ 65 w 107"/>
                  <a:gd name="T33" fmla="*/ 54 h 89"/>
                  <a:gd name="T34" fmla="*/ 61 w 107"/>
                  <a:gd name="T35" fmla="*/ 54 h 89"/>
                  <a:gd name="T36" fmla="*/ 57 w 107"/>
                  <a:gd name="T37" fmla="*/ 52 h 89"/>
                  <a:gd name="T38" fmla="*/ 56 w 107"/>
                  <a:gd name="T39" fmla="*/ 49 h 89"/>
                  <a:gd name="T40" fmla="*/ 53 w 107"/>
                  <a:gd name="T41" fmla="*/ 45 h 89"/>
                  <a:gd name="T42" fmla="*/ 61 w 107"/>
                  <a:gd name="T43" fmla="*/ 0 h 89"/>
                  <a:gd name="T44" fmla="*/ 44 w 107"/>
                  <a:gd name="T45" fmla="*/ 12 h 89"/>
                  <a:gd name="T46" fmla="*/ 27 w 107"/>
                  <a:gd name="T47" fmla="*/ 30 h 89"/>
                  <a:gd name="T48" fmla="*/ 13 w 107"/>
                  <a:gd name="T49" fmla="*/ 47 h 89"/>
                  <a:gd name="T50" fmla="*/ 0 w 107"/>
                  <a:gd name="T51" fmla="*/ 65 h 89"/>
                  <a:gd name="T52" fmla="*/ 0 w 107"/>
                  <a:gd name="T53" fmla="*/ 71 h 89"/>
                  <a:gd name="T54" fmla="*/ 0 w 107"/>
                  <a:gd name="T55" fmla="*/ 77 h 89"/>
                  <a:gd name="T56" fmla="*/ 1 w 107"/>
                  <a:gd name="T57" fmla="*/ 81 h 89"/>
                  <a:gd name="T58" fmla="*/ 6 w 107"/>
                  <a:gd name="T59" fmla="*/ 84 h 89"/>
                  <a:gd name="T60" fmla="*/ 11 w 107"/>
                  <a:gd name="T61" fmla="*/ 87 h 89"/>
                  <a:gd name="T62" fmla="*/ 16 w 107"/>
                  <a:gd name="T63" fmla="*/ 88 h 89"/>
                  <a:gd name="T64" fmla="*/ 21 w 107"/>
                  <a:gd name="T65" fmla="*/ 89 h 89"/>
                  <a:gd name="T66" fmla="*/ 27 w 107"/>
                  <a:gd name="T67" fmla="*/ 88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7" h="89">
                    <a:moveTo>
                      <a:pt x="27" y="88"/>
                    </a:moveTo>
                    <a:lnTo>
                      <a:pt x="38" y="87"/>
                    </a:lnTo>
                    <a:lnTo>
                      <a:pt x="50" y="82"/>
                    </a:lnTo>
                    <a:lnTo>
                      <a:pt x="61" y="77"/>
                    </a:lnTo>
                    <a:lnTo>
                      <a:pt x="73" y="71"/>
                    </a:lnTo>
                    <a:lnTo>
                      <a:pt x="83" y="62"/>
                    </a:lnTo>
                    <a:lnTo>
                      <a:pt x="91" y="54"/>
                    </a:lnTo>
                    <a:lnTo>
                      <a:pt x="98" y="45"/>
                    </a:lnTo>
                    <a:lnTo>
                      <a:pt x="104" y="35"/>
                    </a:lnTo>
                    <a:lnTo>
                      <a:pt x="104" y="34"/>
                    </a:lnTo>
                    <a:lnTo>
                      <a:pt x="104" y="32"/>
                    </a:lnTo>
                    <a:lnTo>
                      <a:pt x="104" y="31"/>
                    </a:lnTo>
                    <a:lnTo>
                      <a:pt x="104" y="30"/>
                    </a:lnTo>
                    <a:lnTo>
                      <a:pt x="105" y="30"/>
                    </a:lnTo>
                    <a:lnTo>
                      <a:pt x="105" y="28"/>
                    </a:lnTo>
                    <a:lnTo>
                      <a:pt x="107" y="27"/>
                    </a:lnTo>
                    <a:lnTo>
                      <a:pt x="101" y="21"/>
                    </a:lnTo>
                    <a:lnTo>
                      <a:pt x="100" y="21"/>
                    </a:lnTo>
                    <a:lnTo>
                      <a:pt x="98" y="21"/>
                    </a:lnTo>
                    <a:lnTo>
                      <a:pt x="97" y="20"/>
                    </a:lnTo>
                    <a:lnTo>
                      <a:pt x="95" y="20"/>
                    </a:lnTo>
                    <a:lnTo>
                      <a:pt x="94" y="21"/>
                    </a:lnTo>
                    <a:lnTo>
                      <a:pt x="93" y="21"/>
                    </a:lnTo>
                    <a:lnTo>
                      <a:pt x="91" y="22"/>
                    </a:lnTo>
                    <a:lnTo>
                      <a:pt x="90" y="24"/>
                    </a:lnTo>
                    <a:lnTo>
                      <a:pt x="88" y="28"/>
                    </a:lnTo>
                    <a:lnTo>
                      <a:pt x="85" y="32"/>
                    </a:lnTo>
                    <a:lnTo>
                      <a:pt x="81" y="37"/>
                    </a:lnTo>
                    <a:lnTo>
                      <a:pt x="78" y="39"/>
                    </a:lnTo>
                    <a:lnTo>
                      <a:pt x="74" y="42"/>
                    </a:lnTo>
                    <a:lnTo>
                      <a:pt x="71" y="47"/>
                    </a:lnTo>
                    <a:lnTo>
                      <a:pt x="68" y="49"/>
                    </a:lnTo>
                    <a:lnTo>
                      <a:pt x="65" y="54"/>
                    </a:lnTo>
                    <a:lnTo>
                      <a:pt x="63" y="54"/>
                    </a:lnTo>
                    <a:lnTo>
                      <a:pt x="61" y="54"/>
                    </a:lnTo>
                    <a:lnTo>
                      <a:pt x="60" y="54"/>
                    </a:lnTo>
                    <a:lnTo>
                      <a:pt x="57" y="52"/>
                    </a:lnTo>
                    <a:lnTo>
                      <a:pt x="56" y="51"/>
                    </a:lnTo>
                    <a:lnTo>
                      <a:pt x="56" y="49"/>
                    </a:lnTo>
                    <a:lnTo>
                      <a:pt x="54" y="48"/>
                    </a:lnTo>
                    <a:lnTo>
                      <a:pt x="53" y="45"/>
                    </a:lnTo>
                    <a:lnTo>
                      <a:pt x="80" y="15"/>
                    </a:lnTo>
                    <a:lnTo>
                      <a:pt x="61" y="0"/>
                    </a:lnTo>
                    <a:lnTo>
                      <a:pt x="53" y="5"/>
                    </a:lnTo>
                    <a:lnTo>
                      <a:pt x="44" y="12"/>
                    </a:lnTo>
                    <a:lnTo>
                      <a:pt x="36" y="21"/>
                    </a:lnTo>
                    <a:lnTo>
                      <a:pt x="27" y="30"/>
                    </a:lnTo>
                    <a:lnTo>
                      <a:pt x="20" y="38"/>
                    </a:lnTo>
                    <a:lnTo>
                      <a:pt x="13" y="47"/>
                    </a:lnTo>
                    <a:lnTo>
                      <a:pt x="6" y="55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0" y="71"/>
                    </a:lnTo>
                    <a:lnTo>
                      <a:pt x="0" y="74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1" y="81"/>
                    </a:lnTo>
                    <a:lnTo>
                      <a:pt x="3" y="82"/>
                    </a:lnTo>
                    <a:lnTo>
                      <a:pt x="6" y="84"/>
                    </a:lnTo>
                    <a:lnTo>
                      <a:pt x="8" y="85"/>
                    </a:lnTo>
                    <a:lnTo>
                      <a:pt x="11" y="87"/>
                    </a:lnTo>
                    <a:lnTo>
                      <a:pt x="13" y="88"/>
                    </a:lnTo>
                    <a:lnTo>
                      <a:pt x="16" y="88"/>
                    </a:lnTo>
                    <a:lnTo>
                      <a:pt x="18" y="88"/>
                    </a:lnTo>
                    <a:lnTo>
                      <a:pt x="21" y="89"/>
                    </a:lnTo>
                    <a:lnTo>
                      <a:pt x="24" y="89"/>
                    </a:lnTo>
                    <a:lnTo>
                      <a:pt x="27" y="88"/>
                    </a:lnTo>
                    <a:close/>
                  </a:path>
                </a:pathLst>
              </a:custGeom>
              <a:solidFill>
                <a:srgbClr val="FF66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7" name="Freeform 174"/>
              <p:cNvSpPr>
                <a:spLocks/>
              </p:cNvSpPr>
              <p:nvPr/>
            </p:nvSpPr>
            <p:spPr bwMode="auto">
              <a:xfrm>
                <a:off x="3958" y="2882"/>
                <a:ext cx="54" cy="76"/>
              </a:xfrm>
              <a:custGeom>
                <a:avLst/>
                <a:gdLst>
                  <a:gd name="T0" fmla="*/ 14 w 54"/>
                  <a:gd name="T1" fmla="*/ 73 h 76"/>
                  <a:gd name="T2" fmla="*/ 20 w 54"/>
                  <a:gd name="T3" fmla="*/ 62 h 76"/>
                  <a:gd name="T4" fmla="*/ 25 w 54"/>
                  <a:gd name="T5" fmla="*/ 49 h 76"/>
                  <a:gd name="T6" fmla="*/ 32 w 54"/>
                  <a:gd name="T7" fmla="*/ 39 h 76"/>
                  <a:gd name="T8" fmla="*/ 39 w 54"/>
                  <a:gd name="T9" fmla="*/ 36 h 76"/>
                  <a:gd name="T10" fmla="*/ 42 w 54"/>
                  <a:gd name="T11" fmla="*/ 37 h 76"/>
                  <a:gd name="T12" fmla="*/ 44 w 54"/>
                  <a:gd name="T13" fmla="*/ 40 h 76"/>
                  <a:gd name="T14" fmla="*/ 47 w 54"/>
                  <a:gd name="T15" fmla="*/ 42 h 76"/>
                  <a:gd name="T16" fmla="*/ 49 w 54"/>
                  <a:gd name="T17" fmla="*/ 40 h 76"/>
                  <a:gd name="T18" fmla="*/ 52 w 54"/>
                  <a:gd name="T19" fmla="*/ 37 h 76"/>
                  <a:gd name="T20" fmla="*/ 52 w 54"/>
                  <a:gd name="T21" fmla="*/ 33 h 76"/>
                  <a:gd name="T22" fmla="*/ 54 w 54"/>
                  <a:gd name="T23" fmla="*/ 29 h 76"/>
                  <a:gd name="T24" fmla="*/ 52 w 54"/>
                  <a:gd name="T25" fmla="*/ 25 h 76"/>
                  <a:gd name="T26" fmla="*/ 48 w 54"/>
                  <a:gd name="T27" fmla="*/ 20 h 76"/>
                  <a:gd name="T28" fmla="*/ 44 w 54"/>
                  <a:gd name="T29" fmla="*/ 16 h 76"/>
                  <a:gd name="T30" fmla="*/ 39 w 54"/>
                  <a:gd name="T31" fmla="*/ 15 h 76"/>
                  <a:gd name="T32" fmla="*/ 7 w 54"/>
                  <a:gd name="T33" fmla="*/ 0 h 76"/>
                  <a:gd name="T34" fmla="*/ 4 w 54"/>
                  <a:gd name="T35" fmla="*/ 2 h 76"/>
                  <a:gd name="T36" fmla="*/ 1 w 54"/>
                  <a:gd name="T37" fmla="*/ 2 h 76"/>
                  <a:gd name="T38" fmla="*/ 0 w 54"/>
                  <a:gd name="T39" fmla="*/ 3 h 76"/>
                  <a:gd name="T40" fmla="*/ 0 w 54"/>
                  <a:gd name="T41" fmla="*/ 6 h 76"/>
                  <a:gd name="T42" fmla="*/ 5 w 54"/>
                  <a:gd name="T43" fmla="*/ 13 h 76"/>
                  <a:gd name="T44" fmla="*/ 14 w 54"/>
                  <a:gd name="T45" fmla="*/ 18 h 76"/>
                  <a:gd name="T46" fmla="*/ 22 w 54"/>
                  <a:gd name="T47" fmla="*/ 20 h 76"/>
                  <a:gd name="T48" fmla="*/ 30 w 54"/>
                  <a:gd name="T49" fmla="*/ 25 h 76"/>
                  <a:gd name="T50" fmla="*/ 21 w 54"/>
                  <a:gd name="T51" fmla="*/ 29 h 76"/>
                  <a:gd name="T52" fmla="*/ 14 w 54"/>
                  <a:gd name="T53" fmla="*/ 37 h 76"/>
                  <a:gd name="T54" fmla="*/ 10 w 54"/>
                  <a:gd name="T55" fmla="*/ 47 h 76"/>
                  <a:gd name="T56" fmla="*/ 5 w 54"/>
                  <a:gd name="T57" fmla="*/ 57 h 76"/>
                  <a:gd name="T58" fmla="*/ 5 w 54"/>
                  <a:gd name="T59" fmla="*/ 63 h 76"/>
                  <a:gd name="T60" fmla="*/ 5 w 54"/>
                  <a:gd name="T61" fmla="*/ 67 h 76"/>
                  <a:gd name="T62" fmla="*/ 8 w 54"/>
                  <a:gd name="T63" fmla="*/ 72 h 76"/>
                  <a:gd name="T64" fmla="*/ 11 w 54"/>
                  <a:gd name="T65" fmla="*/ 76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4" h="76">
                    <a:moveTo>
                      <a:pt x="11" y="76"/>
                    </a:moveTo>
                    <a:lnTo>
                      <a:pt x="14" y="73"/>
                    </a:lnTo>
                    <a:lnTo>
                      <a:pt x="17" y="67"/>
                    </a:lnTo>
                    <a:lnTo>
                      <a:pt x="20" y="62"/>
                    </a:lnTo>
                    <a:lnTo>
                      <a:pt x="22" y="55"/>
                    </a:lnTo>
                    <a:lnTo>
                      <a:pt x="25" y="49"/>
                    </a:lnTo>
                    <a:lnTo>
                      <a:pt x="28" y="43"/>
                    </a:lnTo>
                    <a:lnTo>
                      <a:pt x="32" y="39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1" y="37"/>
                    </a:lnTo>
                    <a:lnTo>
                      <a:pt x="42" y="37"/>
                    </a:lnTo>
                    <a:lnTo>
                      <a:pt x="42" y="39"/>
                    </a:lnTo>
                    <a:lnTo>
                      <a:pt x="44" y="40"/>
                    </a:lnTo>
                    <a:lnTo>
                      <a:pt x="45" y="40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0"/>
                    </a:lnTo>
                    <a:lnTo>
                      <a:pt x="51" y="39"/>
                    </a:lnTo>
                    <a:lnTo>
                      <a:pt x="52" y="37"/>
                    </a:lnTo>
                    <a:lnTo>
                      <a:pt x="52" y="35"/>
                    </a:lnTo>
                    <a:lnTo>
                      <a:pt x="52" y="33"/>
                    </a:lnTo>
                    <a:lnTo>
                      <a:pt x="52" y="30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2" y="25"/>
                    </a:lnTo>
                    <a:lnTo>
                      <a:pt x="49" y="23"/>
                    </a:lnTo>
                    <a:lnTo>
                      <a:pt x="48" y="20"/>
                    </a:lnTo>
                    <a:lnTo>
                      <a:pt x="45" y="19"/>
                    </a:lnTo>
                    <a:lnTo>
                      <a:pt x="44" y="16"/>
                    </a:lnTo>
                    <a:lnTo>
                      <a:pt x="41" y="16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10" y="16"/>
                    </a:lnTo>
                    <a:lnTo>
                      <a:pt x="14" y="18"/>
                    </a:lnTo>
                    <a:lnTo>
                      <a:pt x="18" y="19"/>
                    </a:lnTo>
                    <a:lnTo>
                      <a:pt x="22" y="20"/>
                    </a:lnTo>
                    <a:lnTo>
                      <a:pt x="27" y="22"/>
                    </a:lnTo>
                    <a:lnTo>
                      <a:pt x="30" y="25"/>
                    </a:lnTo>
                    <a:lnTo>
                      <a:pt x="25" y="26"/>
                    </a:lnTo>
                    <a:lnTo>
                      <a:pt x="21" y="29"/>
                    </a:lnTo>
                    <a:lnTo>
                      <a:pt x="17" y="33"/>
                    </a:lnTo>
                    <a:lnTo>
                      <a:pt x="14" y="37"/>
                    </a:lnTo>
                    <a:lnTo>
                      <a:pt x="11" y="42"/>
                    </a:lnTo>
                    <a:lnTo>
                      <a:pt x="10" y="47"/>
                    </a:lnTo>
                    <a:lnTo>
                      <a:pt x="7" y="52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5" y="63"/>
                    </a:lnTo>
                    <a:lnTo>
                      <a:pt x="5" y="66"/>
                    </a:lnTo>
                    <a:lnTo>
                      <a:pt x="5" y="67"/>
                    </a:lnTo>
                    <a:lnTo>
                      <a:pt x="7" y="70"/>
                    </a:lnTo>
                    <a:lnTo>
                      <a:pt x="8" y="72"/>
                    </a:lnTo>
                    <a:lnTo>
                      <a:pt x="10" y="75"/>
                    </a:lnTo>
                    <a:lnTo>
                      <a:pt x="11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8" name="Freeform 175"/>
              <p:cNvSpPr>
                <a:spLocks/>
              </p:cNvSpPr>
              <p:nvPr/>
            </p:nvSpPr>
            <p:spPr bwMode="auto">
              <a:xfrm>
                <a:off x="4421" y="2641"/>
                <a:ext cx="148" cy="256"/>
              </a:xfrm>
              <a:custGeom>
                <a:avLst/>
                <a:gdLst>
                  <a:gd name="T0" fmla="*/ 48 w 148"/>
                  <a:gd name="T1" fmla="*/ 250 h 256"/>
                  <a:gd name="T2" fmla="*/ 57 w 148"/>
                  <a:gd name="T3" fmla="*/ 237 h 256"/>
                  <a:gd name="T4" fmla="*/ 65 w 148"/>
                  <a:gd name="T5" fmla="*/ 223 h 256"/>
                  <a:gd name="T6" fmla="*/ 74 w 148"/>
                  <a:gd name="T7" fmla="*/ 210 h 256"/>
                  <a:gd name="T8" fmla="*/ 81 w 148"/>
                  <a:gd name="T9" fmla="*/ 199 h 256"/>
                  <a:gd name="T10" fmla="*/ 89 w 148"/>
                  <a:gd name="T11" fmla="*/ 186 h 256"/>
                  <a:gd name="T12" fmla="*/ 96 w 148"/>
                  <a:gd name="T13" fmla="*/ 174 h 256"/>
                  <a:gd name="T14" fmla="*/ 105 w 148"/>
                  <a:gd name="T15" fmla="*/ 162 h 256"/>
                  <a:gd name="T16" fmla="*/ 111 w 148"/>
                  <a:gd name="T17" fmla="*/ 152 h 256"/>
                  <a:gd name="T18" fmla="*/ 115 w 148"/>
                  <a:gd name="T19" fmla="*/ 142 h 256"/>
                  <a:gd name="T20" fmla="*/ 119 w 148"/>
                  <a:gd name="T21" fmla="*/ 132 h 256"/>
                  <a:gd name="T22" fmla="*/ 124 w 148"/>
                  <a:gd name="T23" fmla="*/ 122 h 256"/>
                  <a:gd name="T24" fmla="*/ 125 w 148"/>
                  <a:gd name="T25" fmla="*/ 113 h 256"/>
                  <a:gd name="T26" fmla="*/ 125 w 148"/>
                  <a:gd name="T27" fmla="*/ 105 h 256"/>
                  <a:gd name="T28" fmla="*/ 124 w 148"/>
                  <a:gd name="T29" fmla="*/ 96 h 256"/>
                  <a:gd name="T30" fmla="*/ 124 w 148"/>
                  <a:gd name="T31" fmla="*/ 87 h 256"/>
                  <a:gd name="T32" fmla="*/ 124 w 148"/>
                  <a:gd name="T33" fmla="*/ 83 h 256"/>
                  <a:gd name="T34" fmla="*/ 124 w 148"/>
                  <a:gd name="T35" fmla="*/ 83 h 256"/>
                  <a:gd name="T36" fmla="*/ 122 w 148"/>
                  <a:gd name="T37" fmla="*/ 85 h 256"/>
                  <a:gd name="T38" fmla="*/ 121 w 148"/>
                  <a:gd name="T39" fmla="*/ 85 h 256"/>
                  <a:gd name="T40" fmla="*/ 119 w 148"/>
                  <a:gd name="T41" fmla="*/ 85 h 256"/>
                  <a:gd name="T42" fmla="*/ 118 w 148"/>
                  <a:gd name="T43" fmla="*/ 83 h 256"/>
                  <a:gd name="T44" fmla="*/ 116 w 148"/>
                  <a:gd name="T45" fmla="*/ 80 h 256"/>
                  <a:gd name="T46" fmla="*/ 115 w 148"/>
                  <a:gd name="T47" fmla="*/ 77 h 256"/>
                  <a:gd name="T48" fmla="*/ 118 w 148"/>
                  <a:gd name="T49" fmla="*/ 70 h 256"/>
                  <a:gd name="T50" fmla="*/ 126 w 148"/>
                  <a:gd name="T51" fmla="*/ 66 h 256"/>
                  <a:gd name="T52" fmla="*/ 136 w 148"/>
                  <a:gd name="T53" fmla="*/ 63 h 256"/>
                  <a:gd name="T54" fmla="*/ 145 w 148"/>
                  <a:gd name="T55" fmla="*/ 59 h 256"/>
                  <a:gd name="T56" fmla="*/ 146 w 148"/>
                  <a:gd name="T57" fmla="*/ 48 h 256"/>
                  <a:gd name="T58" fmla="*/ 145 w 148"/>
                  <a:gd name="T59" fmla="*/ 33 h 256"/>
                  <a:gd name="T60" fmla="*/ 141 w 148"/>
                  <a:gd name="T61" fmla="*/ 20 h 256"/>
                  <a:gd name="T62" fmla="*/ 132 w 148"/>
                  <a:gd name="T63" fmla="*/ 9 h 256"/>
                  <a:gd name="T64" fmla="*/ 124 w 148"/>
                  <a:gd name="T65" fmla="*/ 5 h 256"/>
                  <a:gd name="T66" fmla="*/ 118 w 148"/>
                  <a:gd name="T67" fmla="*/ 3 h 256"/>
                  <a:gd name="T68" fmla="*/ 114 w 148"/>
                  <a:gd name="T69" fmla="*/ 0 h 256"/>
                  <a:gd name="T70" fmla="*/ 109 w 148"/>
                  <a:gd name="T71" fmla="*/ 2 h 256"/>
                  <a:gd name="T72" fmla="*/ 105 w 148"/>
                  <a:gd name="T73" fmla="*/ 6 h 256"/>
                  <a:gd name="T74" fmla="*/ 102 w 148"/>
                  <a:gd name="T75" fmla="*/ 10 h 256"/>
                  <a:gd name="T76" fmla="*/ 101 w 148"/>
                  <a:gd name="T77" fmla="*/ 15 h 256"/>
                  <a:gd name="T78" fmla="*/ 98 w 148"/>
                  <a:gd name="T79" fmla="*/ 19 h 256"/>
                  <a:gd name="T80" fmla="*/ 95 w 148"/>
                  <a:gd name="T81" fmla="*/ 23 h 256"/>
                  <a:gd name="T82" fmla="*/ 94 w 148"/>
                  <a:gd name="T83" fmla="*/ 29 h 256"/>
                  <a:gd name="T84" fmla="*/ 94 w 148"/>
                  <a:gd name="T85" fmla="*/ 33 h 256"/>
                  <a:gd name="T86" fmla="*/ 92 w 148"/>
                  <a:gd name="T87" fmla="*/ 38 h 256"/>
                  <a:gd name="T88" fmla="*/ 91 w 148"/>
                  <a:gd name="T89" fmla="*/ 46 h 256"/>
                  <a:gd name="T90" fmla="*/ 91 w 148"/>
                  <a:gd name="T91" fmla="*/ 59 h 256"/>
                  <a:gd name="T92" fmla="*/ 92 w 148"/>
                  <a:gd name="T93" fmla="*/ 70 h 256"/>
                  <a:gd name="T94" fmla="*/ 95 w 148"/>
                  <a:gd name="T95" fmla="*/ 82 h 256"/>
                  <a:gd name="T96" fmla="*/ 98 w 148"/>
                  <a:gd name="T97" fmla="*/ 90 h 256"/>
                  <a:gd name="T98" fmla="*/ 101 w 148"/>
                  <a:gd name="T99" fmla="*/ 96 h 256"/>
                  <a:gd name="T100" fmla="*/ 104 w 148"/>
                  <a:gd name="T101" fmla="*/ 103 h 256"/>
                  <a:gd name="T102" fmla="*/ 108 w 148"/>
                  <a:gd name="T103" fmla="*/ 109 h 256"/>
                  <a:gd name="T104" fmla="*/ 109 w 148"/>
                  <a:gd name="T105" fmla="*/ 115 h 256"/>
                  <a:gd name="T106" fmla="*/ 109 w 148"/>
                  <a:gd name="T107" fmla="*/ 117 h 256"/>
                  <a:gd name="T108" fmla="*/ 108 w 148"/>
                  <a:gd name="T109" fmla="*/ 120 h 256"/>
                  <a:gd name="T110" fmla="*/ 105 w 148"/>
                  <a:gd name="T111" fmla="*/ 120 h 256"/>
                  <a:gd name="T112" fmla="*/ 102 w 148"/>
                  <a:gd name="T113" fmla="*/ 120 h 256"/>
                  <a:gd name="T114" fmla="*/ 98 w 148"/>
                  <a:gd name="T115" fmla="*/ 117 h 256"/>
                  <a:gd name="T116" fmla="*/ 95 w 148"/>
                  <a:gd name="T117" fmla="*/ 116 h 256"/>
                  <a:gd name="T118" fmla="*/ 92 w 148"/>
                  <a:gd name="T119" fmla="*/ 115 h 256"/>
                  <a:gd name="T120" fmla="*/ 0 w 148"/>
                  <a:gd name="T121" fmla="*/ 231 h 25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8" h="256">
                    <a:moveTo>
                      <a:pt x="42" y="256"/>
                    </a:moveTo>
                    <a:lnTo>
                      <a:pt x="48" y="250"/>
                    </a:lnTo>
                    <a:lnTo>
                      <a:pt x="52" y="243"/>
                    </a:lnTo>
                    <a:lnTo>
                      <a:pt x="57" y="237"/>
                    </a:lnTo>
                    <a:lnTo>
                      <a:pt x="61" y="230"/>
                    </a:lnTo>
                    <a:lnTo>
                      <a:pt x="65" y="223"/>
                    </a:lnTo>
                    <a:lnTo>
                      <a:pt x="69" y="217"/>
                    </a:lnTo>
                    <a:lnTo>
                      <a:pt x="74" y="210"/>
                    </a:lnTo>
                    <a:lnTo>
                      <a:pt x="78" y="203"/>
                    </a:lnTo>
                    <a:lnTo>
                      <a:pt x="81" y="199"/>
                    </a:lnTo>
                    <a:lnTo>
                      <a:pt x="85" y="193"/>
                    </a:lnTo>
                    <a:lnTo>
                      <a:pt x="89" y="186"/>
                    </a:lnTo>
                    <a:lnTo>
                      <a:pt x="94" y="180"/>
                    </a:lnTo>
                    <a:lnTo>
                      <a:pt x="96" y="174"/>
                    </a:lnTo>
                    <a:lnTo>
                      <a:pt x="101" y="167"/>
                    </a:lnTo>
                    <a:lnTo>
                      <a:pt x="105" y="162"/>
                    </a:lnTo>
                    <a:lnTo>
                      <a:pt x="108" y="156"/>
                    </a:lnTo>
                    <a:lnTo>
                      <a:pt x="111" y="152"/>
                    </a:lnTo>
                    <a:lnTo>
                      <a:pt x="114" y="146"/>
                    </a:lnTo>
                    <a:lnTo>
                      <a:pt x="115" y="142"/>
                    </a:lnTo>
                    <a:lnTo>
                      <a:pt x="116" y="136"/>
                    </a:lnTo>
                    <a:lnTo>
                      <a:pt x="119" y="132"/>
                    </a:lnTo>
                    <a:lnTo>
                      <a:pt x="121" y="127"/>
                    </a:lnTo>
                    <a:lnTo>
                      <a:pt x="124" y="122"/>
                    </a:lnTo>
                    <a:lnTo>
                      <a:pt x="126" y="117"/>
                    </a:lnTo>
                    <a:lnTo>
                      <a:pt x="125" y="113"/>
                    </a:lnTo>
                    <a:lnTo>
                      <a:pt x="125" y="109"/>
                    </a:lnTo>
                    <a:lnTo>
                      <a:pt x="125" y="105"/>
                    </a:lnTo>
                    <a:lnTo>
                      <a:pt x="124" y="100"/>
                    </a:lnTo>
                    <a:lnTo>
                      <a:pt x="124" y="96"/>
                    </a:lnTo>
                    <a:lnTo>
                      <a:pt x="124" y="92"/>
                    </a:lnTo>
                    <a:lnTo>
                      <a:pt x="124" y="87"/>
                    </a:lnTo>
                    <a:lnTo>
                      <a:pt x="125" y="82"/>
                    </a:lnTo>
                    <a:lnTo>
                      <a:pt x="124" y="83"/>
                    </a:lnTo>
                    <a:lnTo>
                      <a:pt x="122" y="83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19" y="85"/>
                    </a:lnTo>
                    <a:lnTo>
                      <a:pt x="118" y="83"/>
                    </a:lnTo>
                    <a:lnTo>
                      <a:pt x="118" y="82"/>
                    </a:lnTo>
                    <a:lnTo>
                      <a:pt x="116" y="80"/>
                    </a:lnTo>
                    <a:lnTo>
                      <a:pt x="116" y="79"/>
                    </a:lnTo>
                    <a:lnTo>
                      <a:pt x="115" y="77"/>
                    </a:lnTo>
                    <a:lnTo>
                      <a:pt x="114" y="75"/>
                    </a:lnTo>
                    <a:lnTo>
                      <a:pt x="118" y="70"/>
                    </a:lnTo>
                    <a:lnTo>
                      <a:pt x="121" y="67"/>
                    </a:lnTo>
                    <a:lnTo>
                      <a:pt x="126" y="66"/>
                    </a:lnTo>
                    <a:lnTo>
                      <a:pt x="131" y="65"/>
                    </a:lnTo>
                    <a:lnTo>
                      <a:pt x="136" y="63"/>
                    </a:lnTo>
                    <a:lnTo>
                      <a:pt x="141" y="62"/>
                    </a:lnTo>
                    <a:lnTo>
                      <a:pt x="145" y="59"/>
                    </a:lnTo>
                    <a:lnTo>
                      <a:pt x="148" y="55"/>
                    </a:lnTo>
                    <a:lnTo>
                      <a:pt x="146" y="48"/>
                    </a:lnTo>
                    <a:lnTo>
                      <a:pt x="146" y="40"/>
                    </a:lnTo>
                    <a:lnTo>
                      <a:pt x="145" y="33"/>
                    </a:lnTo>
                    <a:lnTo>
                      <a:pt x="143" y="28"/>
                    </a:lnTo>
                    <a:lnTo>
                      <a:pt x="141" y="20"/>
                    </a:lnTo>
                    <a:lnTo>
                      <a:pt x="138" y="15"/>
                    </a:lnTo>
                    <a:lnTo>
                      <a:pt x="132" y="9"/>
                    </a:lnTo>
                    <a:lnTo>
                      <a:pt x="126" y="6"/>
                    </a:lnTo>
                    <a:lnTo>
                      <a:pt x="124" y="5"/>
                    </a:lnTo>
                    <a:lnTo>
                      <a:pt x="121" y="3"/>
                    </a:lnTo>
                    <a:lnTo>
                      <a:pt x="118" y="3"/>
                    </a:lnTo>
                    <a:lnTo>
                      <a:pt x="116" y="2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9" y="2"/>
                    </a:lnTo>
                    <a:lnTo>
                      <a:pt x="108" y="3"/>
                    </a:lnTo>
                    <a:lnTo>
                      <a:pt x="105" y="6"/>
                    </a:lnTo>
                    <a:lnTo>
                      <a:pt x="104" y="8"/>
                    </a:lnTo>
                    <a:lnTo>
                      <a:pt x="102" y="10"/>
                    </a:lnTo>
                    <a:lnTo>
                      <a:pt x="101" y="13"/>
                    </a:lnTo>
                    <a:lnTo>
                      <a:pt x="101" y="15"/>
                    </a:lnTo>
                    <a:lnTo>
                      <a:pt x="99" y="18"/>
                    </a:lnTo>
                    <a:lnTo>
                      <a:pt x="98" y="19"/>
                    </a:lnTo>
                    <a:lnTo>
                      <a:pt x="96" y="20"/>
                    </a:lnTo>
                    <a:lnTo>
                      <a:pt x="95" y="23"/>
                    </a:lnTo>
                    <a:lnTo>
                      <a:pt x="95" y="26"/>
                    </a:lnTo>
                    <a:lnTo>
                      <a:pt x="94" y="29"/>
                    </a:lnTo>
                    <a:lnTo>
                      <a:pt x="94" y="32"/>
                    </a:lnTo>
                    <a:lnTo>
                      <a:pt x="94" y="33"/>
                    </a:lnTo>
                    <a:lnTo>
                      <a:pt x="92" y="36"/>
                    </a:lnTo>
                    <a:lnTo>
                      <a:pt x="92" y="38"/>
                    </a:lnTo>
                    <a:lnTo>
                      <a:pt x="91" y="40"/>
                    </a:lnTo>
                    <a:lnTo>
                      <a:pt x="91" y="46"/>
                    </a:lnTo>
                    <a:lnTo>
                      <a:pt x="91" y="52"/>
                    </a:lnTo>
                    <a:lnTo>
                      <a:pt x="91" y="59"/>
                    </a:lnTo>
                    <a:lnTo>
                      <a:pt x="92" y="65"/>
                    </a:lnTo>
                    <a:lnTo>
                      <a:pt x="92" y="70"/>
                    </a:lnTo>
                    <a:lnTo>
                      <a:pt x="94" y="76"/>
                    </a:lnTo>
                    <a:lnTo>
                      <a:pt x="95" y="82"/>
                    </a:lnTo>
                    <a:lnTo>
                      <a:pt x="96" y="87"/>
                    </a:lnTo>
                    <a:lnTo>
                      <a:pt x="98" y="90"/>
                    </a:lnTo>
                    <a:lnTo>
                      <a:pt x="99" y="93"/>
                    </a:lnTo>
                    <a:lnTo>
                      <a:pt x="101" y="96"/>
                    </a:lnTo>
                    <a:lnTo>
                      <a:pt x="102" y="99"/>
                    </a:lnTo>
                    <a:lnTo>
                      <a:pt x="104" y="103"/>
                    </a:lnTo>
                    <a:lnTo>
                      <a:pt x="105" y="106"/>
                    </a:lnTo>
                    <a:lnTo>
                      <a:pt x="108" y="109"/>
                    </a:lnTo>
                    <a:lnTo>
                      <a:pt x="109" y="113"/>
                    </a:lnTo>
                    <a:lnTo>
                      <a:pt x="109" y="115"/>
                    </a:lnTo>
                    <a:lnTo>
                      <a:pt x="109" y="116"/>
                    </a:lnTo>
                    <a:lnTo>
                      <a:pt x="109" y="117"/>
                    </a:lnTo>
                    <a:lnTo>
                      <a:pt x="108" y="119"/>
                    </a:lnTo>
                    <a:lnTo>
                      <a:pt x="108" y="120"/>
                    </a:lnTo>
                    <a:lnTo>
                      <a:pt x="106" y="120"/>
                    </a:lnTo>
                    <a:lnTo>
                      <a:pt x="105" y="120"/>
                    </a:lnTo>
                    <a:lnTo>
                      <a:pt x="104" y="120"/>
                    </a:lnTo>
                    <a:lnTo>
                      <a:pt x="102" y="120"/>
                    </a:lnTo>
                    <a:lnTo>
                      <a:pt x="99" y="119"/>
                    </a:lnTo>
                    <a:lnTo>
                      <a:pt x="98" y="117"/>
                    </a:lnTo>
                    <a:lnTo>
                      <a:pt x="96" y="117"/>
                    </a:lnTo>
                    <a:lnTo>
                      <a:pt x="95" y="116"/>
                    </a:lnTo>
                    <a:lnTo>
                      <a:pt x="94" y="115"/>
                    </a:lnTo>
                    <a:lnTo>
                      <a:pt x="92" y="115"/>
                    </a:lnTo>
                    <a:lnTo>
                      <a:pt x="91" y="113"/>
                    </a:lnTo>
                    <a:lnTo>
                      <a:pt x="0" y="231"/>
                    </a:lnTo>
                    <a:lnTo>
                      <a:pt x="42" y="256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9" name="Freeform 176"/>
              <p:cNvSpPr>
                <a:spLocks/>
              </p:cNvSpPr>
              <p:nvPr/>
            </p:nvSpPr>
            <p:spPr bwMode="auto">
              <a:xfrm>
                <a:off x="4218" y="2696"/>
                <a:ext cx="96" cy="209"/>
              </a:xfrm>
              <a:custGeom>
                <a:avLst/>
                <a:gdLst>
                  <a:gd name="T0" fmla="*/ 63 w 96"/>
                  <a:gd name="T1" fmla="*/ 208 h 209"/>
                  <a:gd name="T2" fmla="*/ 73 w 96"/>
                  <a:gd name="T3" fmla="*/ 204 h 209"/>
                  <a:gd name="T4" fmla="*/ 81 w 96"/>
                  <a:gd name="T5" fmla="*/ 198 h 209"/>
                  <a:gd name="T6" fmla="*/ 87 w 96"/>
                  <a:gd name="T7" fmla="*/ 191 h 209"/>
                  <a:gd name="T8" fmla="*/ 91 w 96"/>
                  <a:gd name="T9" fmla="*/ 175 h 209"/>
                  <a:gd name="T10" fmla="*/ 94 w 96"/>
                  <a:gd name="T11" fmla="*/ 156 h 209"/>
                  <a:gd name="T12" fmla="*/ 96 w 96"/>
                  <a:gd name="T13" fmla="*/ 137 h 209"/>
                  <a:gd name="T14" fmla="*/ 96 w 96"/>
                  <a:gd name="T15" fmla="*/ 118 h 209"/>
                  <a:gd name="T16" fmla="*/ 96 w 96"/>
                  <a:gd name="T17" fmla="*/ 99 h 209"/>
                  <a:gd name="T18" fmla="*/ 94 w 96"/>
                  <a:gd name="T19" fmla="*/ 84 h 209"/>
                  <a:gd name="T20" fmla="*/ 91 w 96"/>
                  <a:gd name="T21" fmla="*/ 67 h 209"/>
                  <a:gd name="T22" fmla="*/ 86 w 96"/>
                  <a:gd name="T23" fmla="*/ 51 h 209"/>
                  <a:gd name="T24" fmla="*/ 83 w 96"/>
                  <a:gd name="T25" fmla="*/ 42 h 209"/>
                  <a:gd name="T26" fmla="*/ 81 w 96"/>
                  <a:gd name="T27" fmla="*/ 40 h 209"/>
                  <a:gd name="T28" fmla="*/ 81 w 96"/>
                  <a:gd name="T29" fmla="*/ 37 h 209"/>
                  <a:gd name="T30" fmla="*/ 80 w 96"/>
                  <a:gd name="T31" fmla="*/ 34 h 209"/>
                  <a:gd name="T32" fmla="*/ 79 w 96"/>
                  <a:gd name="T33" fmla="*/ 31 h 209"/>
                  <a:gd name="T34" fmla="*/ 76 w 96"/>
                  <a:gd name="T35" fmla="*/ 28 h 209"/>
                  <a:gd name="T36" fmla="*/ 74 w 96"/>
                  <a:gd name="T37" fmla="*/ 24 h 209"/>
                  <a:gd name="T38" fmla="*/ 72 w 96"/>
                  <a:gd name="T39" fmla="*/ 20 h 209"/>
                  <a:gd name="T40" fmla="*/ 67 w 96"/>
                  <a:gd name="T41" fmla="*/ 14 h 209"/>
                  <a:gd name="T42" fmla="*/ 60 w 96"/>
                  <a:gd name="T43" fmla="*/ 7 h 209"/>
                  <a:gd name="T44" fmla="*/ 52 w 96"/>
                  <a:gd name="T45" fmla="*/ 3 h 209"/>
                  <a:gd name="T46" fmla="*/ 43 w 96"/>
                  <a:gd name="T47" fmla="*/ 0 h 209"/>
                  <a:gd name="T48" fmla="*/ 37 w 96"/>
                  <a:gd name="T49" fmla="*/ 1 h 209"/>
                  <a:gd name="T50" fmla="*/ 34 w 96"/>
                  <a:gd name="T51" fmla="*/ 3 h 209"/>
                  <a:gd name="T52" fmla="*/ 32 w 96"/>
                  <a:gd name="T53" fmla="*/ 3 h 209"/>
                  <a:gd name="T54" fmla="*/ 29 w 96"/>
                  <a:gd name="T55" fmla="*/ 3 h 209"/>
                  <a:gd name="T56" fmla="*/ 25 w 96"/>
                  <a:gd name="T57" fmla="*/ 7 h 209"/>
                  <a:gd name="T58" fmla="*/ 19 w 96"/>
                  <a:gd name="T59" fmla="*/ 14 h 209"/>
                  <a:gd name="T60" fmla="*/ 12 w 96"/>
                  <a:gd name="T61" fmla="*/ 21 h 209"/>
                  <a:gd name="T62" fmla="*/ 9 w 96"/>
                  <a:gd name="T63" fmla="*/ 30 h 209"/>
                  <a:gd name="T64" fmla="*/ 6 w 96"/>
                  <a:gd name="T65" fmla="*/ 38 h 209"/>
                  <a:gd name="T66" fmla="*/ 5 w 96"/>
                  <a:gd name="T67" fmla="*/ 44 h 209"/>
                  <a:gd name="T68" fmla="*/ 2 w 96"/>
                  <a:gd name="T69" fmla="*/ 48 h 209"/>
                  <a:gd name="T70" fmla="*/ 0 w 96"/>
                  <a:gd name="T71" fmla="*/ 54 h 209"/>
                  <a:gd name="T72" fmla="*/ 0 w 96"/>
                  <a:gd name="T73" fmla="*/ 67 h 209"/>
                  <a:gd name="T74" fmla="*/ 0 w 96"/>
                  <a:gd name="T75" fmla="*/ 88 h 209"/>
                  <a:gd name="T76" fmla="*/ 0 w 96"/>
                  <a:gd name="T77" fmla="*/ 109 h 209"/>
                  <a:gd name="T78" fmla="*/ 2 w 96"/>
                  <a:gd name="T79" fmla="*/ 129 h 209"/>
                  <a:gd name="T80" fmla="*/ 3 w 96"/>
                  <a:gd name="T81" fmla="*/ 142 h 209"/>
                  <a:gd name="T82" fmla="*/ 6 w 96"/>
                  <a:gd name="T83" fmla="*/ 148 h 209"/>
                  <a:gd name="T84" fmla="*/ 7 w 96"/>
                  <a:gd name="T85" fmla="*/ 152 h 209"/>
                  <a:gd name="T86" fmla="*/ 9 w 96"/>
                  <a:gd name="T87" fmla="*/ 156 h 209"/>
                  <a:gd name="T88" fmla="*/ 10 w 96"/>
                  <a:gd name="T89" fmla="*/ 165 h 209"/>
                  <a:gd name="T90" fmla="*/ 15 w 96"/>
                  <a:gd name="T91" fmla="*/ 178 h 209"/>
                  <a:gd name="T92" fmla="*/ 20 w 96"/>
                  <a:gd name="T93" fmla="*/ 188 h 209"/>
                  <a:gd name="T94" fmla="*/ 29 w 96"/>
                  <a:gd name="T95" fmla="*/ 198 h 209"/>
                  <a:gd name="T96" fmla="*/ 37 w 96"/>
                  <a:gd name="T97" fmla="*/ 202 h 209"/>
                  <a:gd name="T98" fmla="*/ 43 w 96"/>
                  <a:gd name="T99" fmla="*/ 204 h 209"/>
                  <a:gd name="T100" fmla="*/ 49 w 96"/>
                  <a:gd name="T101" fmla="*/ 206 h 209"/>
                  <a:gd name="T102" fmla="*/ 56 w 96"/>
                  <a:gd name="T103" fmla="*/ 209 h 2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6" h="209">
                    <a:moveTo>
                      <a:pt x="59" y="209"/>
                    </a:moveTo>
                    <a:lnTo>
                      <a:pt x="63" y="208"/>
                    </a:lnTo>
                    <a:lnTo>
                      <a:pt x="69" y="205"/>
                    </a:lnTo>
                    <a:lnTo>
                      <a:pt x="73" y="204"/>
                    </a:lnTo>
                    <a:lnTo>
                      <a:pt x="77" y="201"/>
                    </a:lnTo>
                    <a:lnTo>
                      <a:pt x="81" y="198"/>
                    </a:lnTo>
                    <a:lnTo>
                      <a:pt x="84" y="195"/>
                    </a:lnTo>
                    <a:lnTo>
                      <a:pt x="87" y="191"/>
                    </a:lnTo>
                    <a:lnTo>
                      <a:pt x="89" y="185"/>
                    </a:lnTo>
                    <a:lnTo>
                      <a:pt x="91" y="175"/>
                    </a:lnTo>
                    <a:lnTo>
                      <a:pt x="93" y="165"/>
                    </a:lnTo>
                    <a:lnTo>
                      <a:pt x="94" y="156"/>
                    </a:lnTo>
                    <a:lnTo>
                      <a:pt x="94" y="147"/>
                    </a:lnTo>
                    <a:lnTo>
                      <a:pt x="96" y="137"/>
                    </a:lnTo>
                    <a:lnTo>
                      <a:pt x="96" y="128"/>
                    </a:lnTo>
                    <a:lnTo>
                      <a:pt x="96" y="118"/>
                    </a:lnTo>
                    <a:lnTo>
                      <a:pt x="96" y="108"/>
                    </a:lnTo>
                    <a:lnTo>
                      <a:pt x="96" y="99"/>
                    </a:lnTo>
                    <a:lnTo>
                      <a:pt x="96" y="91"/>
                    </a:lnTo>
                    <a:lnTo>
                      <a:pt x="94" y="84"/>
                    </a:lnTo>
                    <a:lnTo>
                      <a:pt x="93" y="75"/>
                    </a:lnTo>
                    <a:lnTo>
                      <a:pt x="91" y="67"/>
                    </a:lnTo>
                    <a:lnTo>
                      <a:pt x="89" y="60"/>
                    </a:lnTo>
                    <a:lnTo>
                      <a:pt x="86" y="51"/>
                    </a:lnTo>
                    <a:lnTo>
                      <a:pt x="83" y="44"/>
                    </a:lnTo>
                    <a:lnTo>
                      <a:pt x="83" y="42"/>
                    </a:lnTo>
                    <a:lnTo>
                      <a:pt x="83" y="41"/>
                    </a:lnTo>
                    <a:lnTo>
                      <a:pt x="81" y="40"/>
                    </a:lnTo>
                    <a:lnTo>
                      <a:pt x="81" y="38"/>
                    </a:lnTo>
                    <a:lnTo>
                      <a:pt x="81" y="37"/>
                    </a:lnTo>
                    <a:lnTo>
                      <a:pt x="81" y="35"/>
                    </a:lnTo>
                    <a:lnTo>
                      <a:pt x="80" y="34"/>
                    </a:lnTo>
                    <a:lnTo>
                      <a:pt x="80" y="32"/>
                    </a:lnTo>
                    <a:lnTo>
                      <a:pt x="79" y="31"/>
                    </a:lnTo>
                    <a:lnTo>
                      <a:pt x="77" y="30"/>
                    </a:lnTo>
                    <a:lnTo>
                      <a:pt x="76" y="28"/>
                    </a:lnTo>
                    <a:lnTo>
                      <a:pt x="76" y="25"/>
                    </a:lnTo>
                    <a:lnTo>
                      <a:pt x="74" y="24"/>
                    </a:lnTo>
                    <a:lnTo>
                      <a:pt x="74" y="21"/>
                    </a:lnTo>
                    <a:lnTo>
                      <a:pt x="72" y="20"/>
                    </a:lnTo>
                    <a:lnTo>
                      <a:pt x="70" y="18"/>
                    </a:lnTo>
                    <a:lnTo>
                      <a:pt x="67" y="14"/>
                    </a:lnTo>
                    <a:lnTo>
                      <a:pt x="63" y="10"/>
                    </a:lnTo>
                    <a:lnTo>
                      <a:pt x="60" y="7"/>
                    </a:lnTo>
                    <a:lnTo>
                      <a:pt x="56" y="4"/>
                    </a:lnTo>
                    <a:lnTo>
                      <a:pt x="52" y="3"/>
                    </a:lnTo>
                    <a:lnTo>
                      <a:pt x="47" y="1"/>
                    </a:lnTo>
                    <a:lnTo>
                      <a:pt x="43" y="0"/>
                    </a:lnTo>
                    <a:lnTo>
                      <a:pt x="39" y="0"/>
                    </a:lnTo>
                    <a:lnTo>
                      <a:pt x="37" y="1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5" y="7"/>
                    </a:lnTo>
                    <a:lnTo>
                      <a:pt x="22" y="10"/>
                    </a:lnTo>
                    <a:lnTo>
                      <a:pt x="19" y="14"/>
                    </a:lnTo>
                    <a:lnTo>
                      <a:pt x="15" y="17"/>
                    </a:lnTo>
                    <a:lnTo>
                      <a:pt x="12" y="21"/>
                    </a:lnTo>
                    <a:lnTo>
                      <a:pt x="10" y="25"/>
                    </a:lnTo>
                    <a:lnTo>
                      <a:pt x="9" y="30"/>
                    </a:lnTo>
                    <a:lnTo>
                      <a:pt x="7" y="35"/>
                    </a:lnTo>
                    <a:lnTo>
                      <a:pt x="6" y="38"/>
                    </a:lnTo>
                    <a:lnTo>
                      <a:pt x="5" y="41"/>
                    </a:lnTo>
                    <a:lnTo>
                      <a:pt x="5" y="44"/>
                    </a:lnTo>
                    <a:lnTo>
                      <a:pt x="3" y="47"/>
                    </a:lnTo>
                    <a:lnTo>
                      <a:pt x="2" y="48"/>
                    </a:lnTo>
                    <a:lnTo>
                      <a:pt x="2" y="51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0" y="77"/>
                    </a:lnTo>
                    <a:lnTo>
                      <a:pt x="0" y="88"/>
                    </a:lnTo>
                    <a:lnTo>
                      <a:pt x="0" y="98"/>
                    </a:lnTo>
                    <a:lnTo>
                      <a:pt x="0" y="109"/>
                    </a:lnTo>
                    <a:lnTo>
                      <a:pt x="2" y="119"/>
                    </a:lnTo>
                    <a:lnTo>
                      <a:pt x="2" y="129"/>
                    </a:lnTo>
                    <a:lnTo>
                      <a:pt x="3" y="139"/>
                    </a:lnTo>
                    <a:lnTo>
                      <a:pt x="3" y="142"/>
                    </a:lnTo>
                    <a:lnTo>
                      <a:pt x="5" y="145"/>
                    </a:lnTo>
                    <a:lnTo>
                      <a:pt x="6" y="148"/>
                    </a:lnTo>
                    <a:lnTo>
                      <a:pt x="6" y="149"/>
                    </a:lnTo>
                    <a:lnTo>
                      <a:pt x="7" y="152"/>
                    </a:lnTo>
                    <a:lnTo>
                      <a:pt x="9" y="154"/>
                    </a:lnTo>
                    <a:lnTo>
                      <a:pt x="9" y="156"/>
                    </a:lnTo>
                    <a:lnTo>
                      <a:pt x="9" y="159"/>
                    </a:lnTo>
                    <a:lnTo>
                      <a:pt x="10" y="165"/>
                    </a:lnTo>
                    <a:lnTo>
                      <a:pt x="12" y="172"/>
                    </a:lnTo>
                    <a:lnTo>
                      <a:pt x="15" y="178"/>
                    </a:lnTo>
                    <a:lnTo>
                      <a:pt x="17" y="184"/>
                    </a:lnTo>
                    <a:lnTo>
                      <a:pt x="20" y="188"/>
                    </a:lnTo>
                    <a:lnTo>
                      <a:pt x="25" y="194"/>
                    </a:lnTo>
                    <a:lnTo>
                      <a:pt x="29" y="198"/>
                    </a:lnTo>
                    <a:lnTo>
                      <a:pt x="33" y="202"/>
                    </a:lnTo>
                    <a:lnTo>
                      <a:pt x="37" y="202"/>
                    </a:lnTo>
                    <a:lnTo>
                      <a:pt x="40" y="204"/>
                    </a:lnTo>
                    <a:lnTo>
                      <a:pt x="43" y="204"/>
                    </a:lnTo>
                    <a:lnTo>
                      <a:pt x="46" y="205"/>
                    </a:lnTo>
                    <a:lnTo>
                      <a:pt x="49" y="206"/>
                    </a:lnTo>
                    <a:lnTo>
                      <a:pt x="52" y="208"/>
                    </a:lnTo>
                    <a:lnTo>
                      <a:pt x="56" y="209"/>
                    </a:lnTo>
                    <a:lnTo>
                      <a:pt x="59" y="2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0" name="Freeform 177"/>
              <p:cNvSpPr>
                <a:spLocks/>
              </p:cNvSpPr>
              <p:nvPr/>
            </p:nvSpPr>
            <p:spPr bwMode="auto">
              <a:xfrm>
                <a:off x="4080" y="2837"/>
                <a:ext cx="49" cy="53"/>
              </a:xfrm>
              <a:custGeom>
                <a:avLst/>
                <a:gdLst>
                  <a:gd name="T0" fmla="*/ 21 w 49"/>
                  <a:gd name="T1" fmla="*/ 53 h 53"/>
                  <a:gd name="T2" fmla="*/ 27 w 49"/>
                  <a:gd name="T3" fmla="*/ 50 h 53"/>
                  <a:gd name="T4" fmla="*/ 31 w 49"/>
                  <a:gd name="T5" fmla="*/ 47 h 53"/>
                  <a:gd name="T6" fmla="*/ 36 w 49"/>
                  <a:gd name="T7" fmla="*/ 43 h 53"/>
                  <a:gd name="T8" fmla="*/ 40 w 49"/>
                  <a:gd name="T9" fmla="*/ 37 h 53"/>
                  <a:gd name="T10" fmla="*/ 44 w 49"/>
                  <a:gd name="T11" fmla="*/ 31 h 53"/>
                  <a:gd name="T12" fmla="*/ 47 w 49"/>
                  <a:gd name="T13" fmla="*/ 25 h 53"/>
                  <a:gd name="T14" fmla="*/ 49 w 49"/>
                  <a:gd name="T15" fmla="*/ 20 h 53"/>
                  <a:gd name="T16" fmla="*/ 49 w 49"/>
                  <a:gd name="T17" fmla="*/ 14 h 53"/>
                  <a:gd name="T18" fmla="*/ 49 w 49"/>
                  <a:gd name="T19" fmla="*/ 11 h 53"/>
                  <a:gd name="T20" fmla="*/ 49 w 49"/>
                  <a:gd name="T21" fmla="*/ 10 h 53"/>
                  <a:gd name="T22" fmla="*/ 49 w 49"/>
                  <a:gd name="T23" fmla="*/ 8 h 53"/>
                  <a:gd name="T24" fmla="*/ 47 w 49"/>
                  <a:gd name="T25" fmla="*/ 8 h 53"/>
                  <a:gd name="T26" fmla="*/ 47 w 49"/>
                  <a:gd name="T27" fmla="*/ 7 h 53"/>
                  <a:gd name="T28" fmla="*/ 47 w 49"/>
                  <a:gd name="T29" fmla="*/ 6 h 53"/>
                  <a:gd name="T30" fmla="*/ 47 w 49"/>
                  <a:gd name="T31" fmla="*/ 4 h 53"/>
                  <a:gd name="T32" fmla="*/ 47 w 49"/>
                  <a:gd name="T33" fmla="*/ 4 h 53"/>
                  <a:gd name="T34" fmla="*/ 41 w 49"/>
                  <a:gd name="T35" fmla="*/ 1 h 53"/>
                  <a:gd name="T36" fmla="*/ 37 w 49"/>
                  <a:gd name="T37" fmla="*/ 0 h 53"/>
                  <a:gd name="T38" fmla="*/ 33 w 49"/>
                  <a:gd name="T39" fmla="*/ 1 h 53"/>
                  <a:gd name="T40" fmla="*/ 27 w 49"/>
                  <a:gd name="T41" fmla="*/ 3 h 53"/>
                  <a:gd name="T42" fmla="*/ 23 w 49"/>
                  <a:gd name="T43" fmla="*/ 4 h 53"/>
                  <a:gd name="T44" fmla="*/ 19 w 49"/>
                  <a:gd name="T45" fmla="*/ 6 h 53"/>
                  <a:gd name="T46" fmla="*/ 14 w 49"/>
                  <a:gd name="T47" fmla="*/ 8 h 53"/>
                  <a:gd name="T48" fmla="*/ 9 w 49"/>
                  <a:gd name="T49" fmla="*/ 11 h 53"/>
                  <a:gd name="T50" fmla="*/ 0 w 49"/>
                  <a:gd name="T51" fmla="*/ 40 h 53"/>
                  <a:gd name="T52" fmla="*/ 21 w 49"/>
                  <a:gd name="T53" fmla="*/ 53 h 5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53">
                    <a:moveTo>
                      <a:pt x="21" y="53"/>
                    </a:moveTo>
                    <a:lnTo>
                      <a:pt x="27" y="50"/>
                    </a:lnTo>
                    <a:lnTo>
                      <a:pt x="31" y="47"/>
                    </a:lnTo>
                    <a:lnTo>
                      <a:pt x="36" y="43"/>
                    </a:lnTo>
                    <a:lnTo>
                      <a:pt x="40" y="37"/>
                    </a:lnTo>
                    <a:lnTo>
                      <a:pt x="44" y="31"/>
                    </a:lnTo>
                    <a:lnTo>
                      <a:pt x="47" y="25"/>
                    </a:lnTo>
                    <a:lnTo>
                      <a:pt x="49" y="20"/>
                    </a:lnTo>
                    <a:lnTo>
                      <a:pt x="49" y="14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8"/>
                    </a:lnTo>
                    <a:lnTo>
                      <a:pt x="47" y="8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1" y="1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27" y="3"/>
                    </a:lnTo>
                    <a:lnTo>
                      <a:pt x="23" y="4"/>
                    </a:lnTo>
                    <a:lnTo>
                      <a:pt x="19" y="6"/>
                    </a:lnTo>
                    <a:lnTo>
                      <a:pt x="14" y="8"/>
                    </a:lnTo>
                    <a:lnTo>
                      <a:pt x="9" y="11"/>
                    </a:lnTo>
                    <a:lnTo>
                      <a:pt x="0" y="40"/>
                    </a:lnTo>
                    <a:lnTo>
                      <a:pt x="21" y="53"/>
                    </a:lnTo>
                    <a:close/>
                  </a:path>
                </a:pathLst>
              </a:custGeom>
              <a:solidFill>
                <a:srgbClr val="FF9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1" name="Freeform 178"/>
              <p:cNvSpPr>
                <a:spLocks/>
              </p:cNvSpPr>
              <p:nvPr/>
            </p:nvSpPr>
            <p:spPr bwMode="auto">
              <a:xfrm>
                <a:off x="4231" y="2714"/>
                <a:ext cx="71" cy="161"/>
              </a:xfrm>
              <a:custGeom>
                <a:avLst/>
                <a:gdLst>
                  <a:gd name="T0" fmla="*/ 21 w 71"/>
                  <a:gd name="T1" fmla="*/ 156 h 161"/>
                  <a:gd name="T2" fmla="*/ 21 w 71"/>
                  <a:gd name="T3" fmla="*/ 146 h 161"/>
                  <a:gd name="T4" fmla="*/ 21 w 71"/>
                  <a:gd name="T5" fmla="*/ 134 h 161"/>
                  <a:gd name="T6" fmla="*/ 24 w 71"/>
                  <a:gd name="T7" fmla="*/ 124 h 161"/>
                  <a:gd name="T8" fmla="*/ 29 w 71"/>
                  <a:gd name="T9" fmla="*/ 116 h 161"/>
                  <a:gd name="T10" fmla="*/ 33 w 71"/>
                  <a:gd name="T11" fmla="*/ 111 h 161"/>
                  <a:gd name="T12" fmla="*/ 39 w 71"/>
                  <a:gd name="T13" fmla="*/ 110 h 161"/>
                  <a:gd name="T14" fmla="*/ 46 w 71"/>
                  <a:gd name="T15" fmla="*/ 110 h 161"/>
                  <a:gd name="T16" fmla="*/ 50 w 71"/>
                  <a:gd name="T17" fmla="*/ 111 h 161"/>
                  <a:gd name="T18" fmla="*/ 51 w 71"/>
                  <a:gd name="T19" fmla="*/ 113 h 161"/>
                  <a:gd name="T20" fmla="*/ 53 w 71"/>
                  <a:gd name="T21" fmla="*/ 114 h 161"/>
                  <a:gd name="T22" fmla="*/ 56 w 71"/>
                  <a:gd name="T23" fmla="*/ 116 h 161"/>
                  <a:gd name="T24" fmla="*/ 59 w 71"/>
                  <a:gd name="T25" fmla="*/ 117 h 161"/>
                  <a:gd name="T26" fmla="*/ 63 w 71"/>
                  <a:gd name="T27" fmla="*/ 121 h 161"/>
                  <a:gd name="T28" fmla="*/ 66 w 71"/>
                  <a:gd name="T29" fmla="*/ 124 h 161"/>
                  <a:gd name="T30" fmla="*/ 67 w 71"/>
                  <a:gd name="T31" fmla="*/ 129 h 161"/>
                  <a:gd name="T32" fmla="*/ 70 w 71"/>
                  <a:gd name="T33" fmla="*/ 120 h 161"/>
                  <a:gd name="T34" fmla="*/ 71 w 71"/>
                  <a:gd name="T35" fmla="*/ 97 h 161"/>
                  <a:gd name="T36" fmla="*/ 68 w 71"/>
                  <a:gd name="T37" fmla="*/ 74 h 161"/>
                  <a:gd name="T38" fmla="*/ 63 w 71"/>
                  <a:gd name="T39" fmla="*/ 52 h 161"/>
                  <a:gd name="T40" fmla="*/ 57 w 71"/>
                  <a:gd name="T41" fmla="*/ 34 h 161"/>
                  <a:gd name="T42" fmla="*/ 53 w 71"/>
                  <a:gd name="T43" fmla="*/ 22 h 161"/>
                  <a:gd name="T44" fmla="*/ 46 w 71"/>
                  <a:gd name="T45" fmla="*/ 12 h 161"/>
                  <a:gd name="T46" fmla="*/ 36 w 71"/>
                  <a:gd name="T47" fmla="*/ 3 h 161"/>
                  <a:gd name="T48" fmla="*/ 26 w 71"/>
                  <a:gd name="T49" fmla="*/ 2 h 161"/>
                  <a:gd name="T50" fmla="*/ 17 w 71"/>
                  <a:gd name="T51" fmla="*/ 6 h 161"/>
                  <a:gd name="T52" fmla="*/ 12 w 71"/>
                  <a:gd name="T53" fmla="*/ 14 h 161"/>
                  <a:gd name="T54" fmla="*/ 6 w 71"/>
                  <a:gd name="T55" fmla="*/ 23 h 161"/>
                  <a:gd name="T56" fmla="*/ 2 w 71"/>
                  <a:gd name="T57" fmla="*/ 40 h 161"/>
                  <a:gd name="T58" fmla="*/ 0 w 71"/>
                  <a:gd name="T59" fmla="*/ 62 h 161"/>
                  <a:gd name="T60" fmla="*/ 2 w 71"/>
                  <a:gd name="T61" fmla="*/ 84 h 161"/>
                  <a:gd name="T62" fmla="*/ 6 w 71"/>
                  <a:gd name="T63" fmla="*/ 106 h 161"/>
                  <a:gd name="T64" fmla="*/ 7 w 71"/>
                  <a:gd name="T65" fmla="*/ 121 h 161"/>
                  <a:gd name="T66" fmla="*/ 10 w 71"/>
                  <a:gd name="T67" fmla="*/ 130 h 161"/>
                  <a:gd name="T68" fmla="*/ 13 w 71"/>
                  <a:gd name="T69" fmla="*/ 138 h 161"/>
                  <a:gd name="T70" fmla="*/ 14 w 71"/>
                  <a:gd name="T71" fmla="*/ 147 h 161"/>
                  <a:gd name="T72" fmla="*/ 17 w 71"/>
                  <a:gd name="T73" fmla="*/ 153 h 161"/>
                  <a:gd name="T74" fmla="*/ 19 w 71"/>
                  <a:gd name="T75" fmla="*/ 156 h 161"/>
                  <a:gd name="T76" fmla="*/ 20 w 71"/>
                  <a:gd name="T77" fmla="*/ 158 h 161"/>
                  <a:gd name="T78" fmla="*/ 21 w 71"/>
                  <a:gd name="T79" fmla="*/ 160 h 16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1" h="161">
                    <a:moveTo>
                      <a:pt x="23" y="161"/>
                    </a:moveTo>
                    <a:lnTo>
                      <a:pt x="21" y="156"/>
                    </a:lnTo>
                    <a:lnTo>
                      <a:pt x="21" y="151"/>
                    </a:lnTo>
                    <a:lnTo>
                      <a:pt x="21" y="146"/>
                    </a:lnTo>
                    <a:lnTo>
                      <a:pt x="21" y="140"/>
                    </a:lnTo>
                    <a:lnTo>
                      <a:pt x="21" y="134"/>
                    </a:lnTo>
                    <a:lnTo>
                      <a:pt x="21" y="129"/>
                    </a:lnTo>
                    <a:lnTo>
                      <a:pt x="24" y="124"/>
                    </a:lnTo>
                    <a:lnTo>
                      <a:pt x="26" y="119"/>
                    </a:lnTo>
                    <a:lnTo>
                      <a:pt x="29" y="116"/>
                    </a:lnTo>
                    <a:lnTo>
                      <a:pt x="30" y="113"/>
                    </a:lnTo>
                    <a:lnTo>
                      <a:pt x="33" y="111"/>
                    </a:lnTo>
                    <a:lnTo>
                      <a:pt x="36" y="111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6" y="110"/>
                    </a:lnTo>
                    <a:lnTo>
                      <a:pt x="49" y="110"/>
                    </a:lnTo>
                    <a:lnTo>
                      <a:pt x="50" y="111"/>
                    </a:lnTo>
                    <a:lnTo>
                      <a:pt x="50" y="113"/>
                    </a:lnTo>
                    <a:lnTo>
                      <a:pt x="51" y="113"/>
                    </a:lnTo>
                    <a:lnTo>
                      <a:pt x="53" y="114"/>
                    </a:lnTo>
                    <a:lnTo>
                      <a:pt x="54" y="116"/>
                    </a:lnTo>
                    <a:lnTo>
                      <a:pt x="56" y="116"/>
                    </a:lnTo>
                    <a:lnTo>
                      <a:pt x="57" y="117"/>
                    </a:lnTo>
                    <a:lnTo>
                      <a:pt x="59" y="117"/>
                    </a:lnTo>
                    <a:lnTo>
                      <a:pt x="61" y="119"/>
                    </a:lnTo>
                    <a:lnTo>
                      <a:pt x="63" y="121"/>
                    </a:lnTo>
                    <a:lnTo>
                      <a:pt x="64" y="123"/>
                    </a:lnTo>
                    <a:lnTo>
                      <a:pt x="66" y="124"/>
                    </a:lnTo>
                    <a:lnTo>
                      <a:pt x="66" y="127"/>
                    </a:lnTo>
                    <a:lnTo>
                      <a:pt x="67" y="129"/>
                    </a:lnTo>
                    <a:lnTo>
                      <a:pt x="67" y="131"/>
                    </a:lnTo>
                    <a:lnTo>
                      <a:pt x="70" y="120"/>
                    </a:lnTo>
                    <a:lnTo>
                      <a:pt x="70" y="109"/>
                    </a:lnTo>
                    <a:lnTo>
                      <a:pt x="71" y="97"/>
                    </a:lnTo>
                    <a:lnTo>
                      <a:pt x="70" y="86"/>
                    </a:lnTo>
                    <a:lnTo>
                      <a:pt x="68" y="74"/>
                    </a:lnTo>
                    <a:lnTo>
                      <a:pt x="67" y="63"/>
                    </a:lnTo>
                    <a:lnTo>
                      <a:pt x="63" y="52"/>
                    </a:lnTo>
                    <a:lnTo>
                      <a:pt x="60" y="40"/>
                    </a:lnTo>
                    <a:lnTo>
                      <a:pt x="57" y="34"/>
                    </a:lnTo>
                    <a:lnTo>
                      <a:pt x="56" y="27"/>
                    </a:lnTo>
                    <a:lnTo>
                      <a:pt x="53" y="22"/>
                    </a:lnTo>
                    <a:lnTo>
                      <a:pt x="49" y="16"/>
                    </a:lnTo>
                    <a:lnTo>
                      <a:pt x="46" y="12"/>
                    </a:lnTo>
                    <a:lnTo>
                      <a:pt x="41" y="6"/>
                    </a:lnTo>
                    <a:lnTo>
                      <a:pt x="36" y="3"/>
                    </a:lnTo>
                    <a:lnTo>
                      <a:pt x="30" y="0"/>
                    </a:lnTo>
                    <a:lnTo>
                      <a:pt x="26" y="2"/>
                    </a:lnTo>
                    <a:lnTo>
                      <a:pt x="21" y="3"/>
                    </a:lnTo>
                    <a:lnTo>
                      <a:pt x="17" y="6"/>
                    </a:lnTo>
                    <a:lnTo>
                      <a:pt x="14" y="10"/>
                    </a:lnTo>
                    <a:lnTo>
                      <a:pt x="12" y="14"/>
                    </a:lnTo>
                    <a:lnTo>
                      <a:pt x="9" y="19"/>
                    </a:lnTo>
                    <a:lnTo>
                      <a:pt x="6" y="23"/>
                    </a:lnTo>
                    <a:lnTo>
                      <a:pt x="4" y="29"/>
                    </a:lnTo>
                    <a:lnTo>
                      <a:pt x="2" y="40"/>
                    </a:lnTo>
                    <a:lnTo>
                      <a:pt x="0" y="50"/>
                    </a:lnTo>
                    <a:lnTo>
                      <a:pt x="0" y="62"/>
                    </a:lnTo>
                    <a:lnTo>
                      <a:pt x="2" y="73"/>
                    </a:lnTo>
                    <a:lnTo>
                      <a:pt x="2" y="84"/>
                    </a:lnTo>
                    <a:lnTo>
                      <a:pt x="4" y="96"/>
                    </a:lnTo>
                    <a:lnTo>
                      <a:pt x="6" y="106"/>
                    </a:lnTo>
                    <a:lnTo>
                      <a:pt x="6" y="117"/>
                    </a:lnTo>
                    <a:lnTo>
                      <a:pt x="7" y="121"/>
                    </a:lnTo>
                    <a:lnTo>
                      <a:pt x="9" y="126"/>
                    </a:lnTo>
                    <a:lnTo>
                      <a:pt x="10" y="130"/>
                    </a:lnTo>
                    <a:lnTo>
                      <a:pt x="12" y="134"/>
                    </a:lnTo>
                    <a:lnTo>
                      <a:pt x="13" y="138"/>
                    </a:lnTo>
                    <a:lnTo>
                      <a:pt x="13" y="143"/>
                    </a:lnTo>
                    <a:lnTo>
                      <a:pt x="14" y="147"/>
                    </a:lnTo>
                    <a:lnTo>
                      <a:pt x="16" y="151"/>
                    </a:lnTo>
                    <a:lnTo>
                      <a:pt x="17" y="153"/>
                    </a:lnTo>
                    <a:lnTo>
                      <a:pt x="19" y="154"/>
                    </a:lnTo>
                    <a:lnTo>
                      <a:pt x="19" y="156"/>
                    </a:lnTo>
                    <a:lnTo>
                      <a:pt x="19" y="157"/>
                    </a:lnTo>
                    <a:lnTo>
                      <a:pt x="20" y="158"/>
                    </a:lnTo>
                    <a:lnTo>
                      <a:pt x="20" y="160"/>
                    </a:lnTo>
                    <a:lnTo>
                      <a:pt x="21" y="160"/>
                    </a:lnTo>
                    <a:lnTo>
                      <a:pt x="23" y="1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2" name="Freeform 179"/>
              <p:cNvSpPr>
                <a:spLocks/>
              </p:cNvSpPr>
              <p:nvPr/>
            </p:nvSpPr>
            <p:spPr bwMode="auto">
              <a:xfrm>
                <a:off x="4345" y="2736"/>
                <a:ext cx="54" cy="125"/>
              </a:xfrm>
              <a:custGeom>
                <a:avLst/>
                <a:gdLst>
                  <a:gd name="T0" fmla="*/ 7 w 54"/>
                  <a:gd name="T1" fmla="*/ 124 h 125"/>
                  <a:gd name="T2" fmla="*/ 9 w 54"/>
                  <a:gd name="T3" fmla="*/ 124 h 125"/>
                  <a:gd name="T4" fmla="*/ 10 w 54"/>
                  <a:gd name="T5" fmla="*/ 124 h 125"/>
                  <a:gd name="T6" fmla="*/ 13 w 54"/>
                  <a:gd name="T7" fmla="*/ 124 h 125"/>
                  <a:gd name="T8" fmla="*/ 13 w 54"/>
                  <a:gd name="T9" fmla="*/ 121 h 125"/>
                  <a:gd name="T10" fmla="*/ 14 w 54"/>
                  <a:gd name="T11" fmla="*/ 111 h 125"/>
                  <a:gd name="T12" fmla="*/ 16 w 54"/>
                  <a:gd name="T13" fmla="*/ 102 h 125"/>
                  <a:gd name="T14" fmla="*/ 21 w 54"/>
                  <a:gd name="T15" fmla="*/ 95 h 125"/>
                  <a:gd name="T16" fmla="*/ 31 w 54"/>
                  <a:gd name="T17" fmla="*/ 92 h 125"/>
                  <a:gd name="T18" fmla="*/ 40 w 54"/>
                  <a:gd name="T19" fmla="*/ 94 h 125"/>
                  <a:gd name="T20" fmla="*/ 47 w 54"/>
                  <a:gd name="T21" fmla="*/ 98 h 125"/>
                  <a:gd name="T22" fmla="*/ 51 w 54"/>
                  <a:gd name="T23" fmla="*/ 105 h 125"/>
                  <a:gd name="T24" fmla="*/ 54 w 54"/>
                  <a:gd name="T25" fmla="*/ 99 h 125"/>
                  <a:gd name="T26" fmla="*/ 53 w 54"/>
                  <a:gd name="T27" fmla="*/ 79 h 125"/>
                  <a:gd name="T28" fmla="*/ 50 w 54"/>
                  <a:gd name="T29" fmla="*/ 59 h 125"/>
                  <a:gd name="T30" fmla="*/ 47 w 54"/>
                  <a:gd name="T31" fmla="*/ 41 h 125"/>
                  <a:gd name="T32" fmla="*/ 43 w 54"/>
                  <a:gd name="T33" fmla="*/ 28 h 125"/>
                  <a:gd name="T34" fmla="*/ 41 w 54"/>
                  <a:gd name="T35" fmla="*/ 20 h 125"/>
                  <a:gd name="T36" fmla="*/ 39 w 54"/>
                  <a:gd name="T37" fmla="*/ 11 h 125"/>
                  <a:gd name="T38" fmla="*/ 33 w 54"/>
                  <a:gd name="T39" fmla="*/ 4 h 125"/>
                  <a:gd name="T40" fmla="*/ 26 w 54"/>
                  <a:gd name="T41" fmla="*/ 4 h 125"/>
                  <a:gd name="T42" fmla="*/ 20 w 54"/>
                  <a:gd name="T43" fmla="*/ 12 h 125"/>
                  <a:gd name="T44" fmla="*/ 16 w 54"/>
                  <a:gd name="T45" fmla="*/ 24 h 125"/>
                  <a:gd name="T46" fmla="*/ 13 w 54"/>
                  <a:gd name="T47" fmla="*/ 35 h 125"/>
                  <a:gd name="T48" fmla="*/ 9 w 54"/>
                  <a:gd name="T49" fmla="*/ 44 h 125"/>
                  <a:gd name="T50" fmla="*/ 7 w 54"/>
                  <a:gd name="T51" fmla="*/ 51 h 125"/>
                  <a:gd name="T52" fmla="*/ 6 w 54"/>
                  <a:gd name="T53" fmla="*/ 58 h 125"/>
                  <a:gd name="T54" fmla="*/ 4 w 54"/>
                  <a:gd name="T55" fmla="*/ 65 h 125"/>
                  <a:gd name="T56" fmla="*/ 2 w 54"/>
                  <a:gd name="T57" fmla="*/ 74 h 125"/>
                  <a:gd name="T58" fmla="*/ 0 w 54"/>
                  <a:gd name="T59" fmla="*/ 88 h 125"/>
                  <a:gd name="T60" fmla="*/ 0 w 54"/>
                  <a:gd name="T61" fmla="*/ 104 h 125"/>
                  <a:gd name="T62" fmla="*/ 2 w 54"/>
                  <a:gd name="T63" fmla="*/ 116 h 125"/>
                  <a:gd name="T64" fmla="*/ 3 w 54"/>
                  <a:gd name="T65" fmla="*/ 122 h 125"/>
                  <a:gd name="T66" fmla="*/ 4 w 54"/>
                  <a:gd name="T67" fmla="*/ 124 h 125"/>
                  <a:gd name="T68" fmla="*/ 6 w 54"/>
                  <a:gd name="T69" fmla="*/ 124 h 125"/>
                  <a:gd name="T70" fmla="*/ 7 w 54"/>
                  <a:gd name="T71" fmla="*/ 124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4" h="125">
                    <a:moveTo>
                      <a:pt x="7" y="125"/>
                    </a:moveTo>
                    <a:lnTo>
                      <a:pt x="7" y="124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3" y="124"/>
                    </a:lnTo>
                    <a:lnTo>
                      <a:pt x="13" y="121"/>
                    </a:lnTo>
                    <a:lnTo>
                      <a:pt x="13" y="115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6" y="102"/>
                    </a:lnTo>
                    <a:lnTo>
                      <a:pt x="19" y="98"/>
                    </a:lnTo>
                    <a:lnTo>
                      <a:pt x="21" y="95"/>
                    </a:lnTo>
                    <a:lnTo>
                      <a:pt x="26" y="94"/>
                    </a:lnTo>
                    <a:lnTo>
                      <a:pt x="31" y="92"/>
                    </a:lnTo>
                    <a:lnTo>
                      <a:pt x="36" y="92"/>
                    </a:lnTo>
                    <a:lnTo>
                      <a:pt x="40" y="94"/>
                    </a:lnTo>
                    <a:lnTo>
                      <a:pt x="44" y="95"/>
                    </a:lnTo>
                    <a:lnTo>
                      <a:pt x="47" y="98"/>
                    </a:lnTo>
                    <a:lnTo>
                      <a:pt x="50" y="102"/>
                    </a:lnTo>
                    <a:lnTo>
                      <a:pt x="51" y="105"/>
                    </a:lnTo>
                    <a:lnTo>
                      <a:pt x="54" y="109"/>
                    </a:lnTo>
                    <a:lnTo>
                      <a:pt x="54" y="99"/>
                    </a:lnTo>
                    <a:lnTo>
                      <a:pt x="53" y="89"/>
                    </a:lnTo>
                    <a:lnTo>
                      <a:pt x="53" y="79"/>
                    </a:lnTo>
                    <a:lnTo>
                      <a:pt x="51" y="69"/>
                    </a:lnTo>
                    <a:lnTo>
                      <a:pt x="50" y="59"/>
                    </a:lnTo>
                    <a:lnTo>
                      <a:pt x="49" y="49"/>
                    </a:lnTo>
                    <a:lnTo>
                      <a:pt x="47" y="41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0" y="15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3" y="4"/>
                    </a:lnTo>
                    <a:lnTo>
                      <a:pt x="30" y="0"/>
                    </a:lnTo>
                    <a:lnTo>
                      <a:pt x="26" y="4"/>
                    </a:lnTo>
                    <a:lnTo>
                      <a:pt x="23" y="8"/>
                    </a:lnTo>
                    <a:lnTo>
                      <a:pt x="20" y="12"/>
                    </a:lnTo>
                    <a:lnTo>
                      <a:pt x="17" y="18"/>
                    </a:lnTo>
                    <a:lnTo>
                      <a:pt x="16" y="24"/>
                    </a:lnTo>
                    <a:lnTo>
                      <a:pt x="14" y="30"/>
                    </a:lnTo>
                    <a:lnTo>
                      <a:pt x="13" y="35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7" y="47"/>
                    </a:lnTo>
                    <a:lnTo>
                      <a:pt x="7" y="51"/>
                    </a:lnTo>
                    <a:lnTo>
                      <a:pt x="6" y="55"/>
                    </a:lnTo>
                    <a:lnTo>
                      <a:pt x="6" y="58"/>
                    </a:lnTo>
                    <a:lnTo>
                      <a:pt x="4" y="61"/>
                    </a:lnTo>
                    <a:lnTo>
                      <a:pt x="4" y="65"/>
                    </a:lnTo>
                    <a:lnTo>
                      <a:pt x="3" y="68"/>
                    </a:lnTo>
                    <a:lnTo>
                      <a:pt x="2" y="74"/>
                    </a:lnTo>
                    <a:lnTo>
                      <a:pt x="0" y="81"/>
                    </a:lnTo>
                    <a:lnTo>
                      <a:pt x="0" y="88"/>
                    </a:lnTo>
                    <a:lnTo>
                      <a:pt x="0" y="97"/>
                    </a:lnTo>
                    <a:lnTo>
                      <a:pt x="0" y="104"/>
                    </a:lnTo>
                    <a:lnTo>
                      <a:pt x="2" y="109"/>
                    </a:lnTo>
                    <a:lnTo>
                      <a:pt x="2" y="116"/>
                    </a:lnTo>
                    <a:lnTo>
                      <a:pt x="3" y="122"/>
                    </a:lnTo>
                    <a:lnTo>
                      <a:pt x="4" y="124"/>
                    </a:lnTo>
                    <a:lnTo>
                      <a:pt x="6" y="124"/>
                    </a:lnTo>
                    <a:lnTo>
                      <a:pt x="7" y="124"/>
                    </a:lnTo>
                    <a:lnTo>
                      <a:pt x="7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3" name="Freeform 180"/>
              <p:cNvSpPr>
                <a:spLocks/>
              </p:cNvSpPr>
              <p:nvPr/>
            </p:nvSpPr>
            <p:spPr bwMode="auto">
              <a:xfrm>
                <a:off x="4002" y="2803"/>
                <a:ext cx="78" cy="61"/>
              </a:xfrm>
              <a:custGeom>
                <a:avLst/>
                <a:gdLst>
                  <a:gd name="T0" fmla="*/ 58 w 78"/>
                  <a:gd name="T1" fmla="*/ 61 h 61"/>
                  <a:gd name="T2" fmla="*/ 62 w 78"/>
                  <a:gd name="T3" fmla="*/ 57 h 61"/>
                  <a:gd name="T4" fmla="*/ 67 w 78"/>
                  <a:gd name="T5" fmla="*/ 51 h 61"/>
                  <a:gd name="T6" fmla="*/ 70 w 78"/>
                  <a:gd name="T7" fmla="*/ 45 h 61"/>
                  <a:gd name="T8" fmla="*/ 72 w 78"/>
                  <a:gd name="T9" fmla="*/ 41 h 61"/>
                  <a:gd name="T10" fmla="*/ 75 w 78"/>
                  <a:gd name="T11" fmla="*/ 35 h 61"/>
                  <a:gd name="T12" fmla="*/ 77 w 78"/>
                  <a:gd name="T13" fmla="*/ 30 h 61"/>
                  <a:gd name="T14" fmla="*/ 78 w 78"/>
                  <a:gd name="T15" fmla="*/ 24 h 61"/>
                  <a:gd name="T16" fmla="*/ 75 w 78"/>
                  <a:gd name="T17" fmla="*/ 22 h 61"/>
                  <a:gd name="T18" fmla="*/ 70 w 78"/>
                  <a:gd name="T19" fmla="*/ 28 h 61"/>
                  <a:gd name="T20" fmla="*/ 65 w 78"/>
                  <a:gd name="T21" fmla="*/ 34 h 61"/>
                  <a:gd name="T22" fmla="*/ 60 w 78"/>
                  <a:gd name="T23" fmla="*/ 37 h 61"/>
                  <a:gd name="T24" fmla="*/ 55 w 78"/>
                  <a:gd name="T25" fmla="*/ 14 h 61"/>
                  <a:gd name="T26" fmla="*/ 51 w 78"/>
                  <a:gd name="T27" fmla="*/ 14 h 61"/>
                  <a:gd name="T28" fmla="*/ 48 w 78"/>
                  <a:gd name="T29" fmla="*/ 17 h 61"/>
                  <a:gd name="T30" fmla="*/ 45 w 78"/>
                  <a:gd name="T31" fmla="*/ 21 h 61"/>
                  <a:gd name="T32" fmla="*/ 40 w 78"/>
                  <a:gd name="T33" fmla="*/ 22 h 61"/>
                  <a:gd name="T34" fmla="*/ 31 w 78"/>
                  <a:gd name="T35" fmla="*/ 15 h 61"/>
                  <a:gd name="T36" fmla="*/ 21 w 78"/>
                  <a:gd name="T37" fmla="*/ 10 h 61"/>
                  <a:gd name="T38" fmla="*/ 10 w 78"/>
                  <a:gd name="T39" fmla="*/ 4 h 61"/>
                  <a:gd name="T40" fmla="*/ 0 w 78"/>
                  <a:gd name="T41" fmla="*/ 0 h 61"/>
                  <a:gd name="T42" fmla="*/ 7 w 78"/>
                  <a:gd name="T43" fmla="*/ 7 h 61"/>
                  <a:gd name="T44" fmla="*/ 14 w 78"/>
                  <a:gd name="T45" fmla="*/ 12 h 61"/>
                  <a:gd name="T46" fmla="*/ 21 w 78"/>
                  <a:gd name="T47" fmla="*/ 20 h 61"/>
                  <a:gd name="T48" fmla="*/ 27 w 78"/>
                  <a:gd name="T49" fmla="*/ 27 h 61"/>
                  <a:gd name="T50" fmla="*/ 30 w 78"/>
                  <a:gd name="T51" fmla="*/ 28 h 61"/>
                  <a:gd name="T52" fmla="*/ 33 w 78"/>
                  <a:gd name="T53" fmla="*/ 31 h 61"/>
                  <a:gd name="T54" fmla="*/ 34 w 78"/>
                  <a:gd name="T55" fmla="*/ 34 h 61"/>
                  <a:gd name="T56" fmla="*/ 34 w 78"/>
                  <a:gd name="T57" fmla="*/ 35 h 61"/>
                  <a:gd name="T58" fmla="*/ 33 w 78"/>
                  <a:gd name="T59" fmla="*/ 40 h 61"/>
                  <a:gd name="T60" fmla="*/ 33 w 78"/>
                  <a:gd name="T61" fmla="*/ 42 h 61"/>
                  <a:gd name="T62" fmla="*/ 33 w 78"/>
                  <a:gd name="T63" fmla="*/ 47 h 61"/>
                  <a:gd name="T64" fmla="*/ 30 w 78"/>
                  <a:gd name="T65" fmla="*/ 49 h 61"/>
                  <a:gd name="T66" fmla="*/ 31 w 78"/>
                  <a:gd name="T67" fmla="*/ 51 h 61"/>
                  <a:gd name="T68" fmla="*/ 33 w 78"/>
                  <a:gd name="T69" fmla="*/ 51 h 61"/>
                  <a:gd name="T70" fmla="*/ 35 w 78"/>
                  <a:gd name="T71" fmla="*/ 51 h 61"/>
                  <a:gd name="T72" fmla="*/ 37 w 78"/>
                  <a:gd name="T73" fmla="*/ 52 h 61"/>
                  <a:gd name="T74" fmla="*/ 40 w 78"/>
                  <a:gd name="T75" fmla="*/ 49 h 61"/>
                  <a:gd name="T76" fmla="*/ 41 w 78"/>
                  <a:gd name="T77" fmla="*/ 47 h 61"/>
                  <a:gd name="T78" fmla="*/ 44 w 78"/>
                  <a:gd name="T79" fmla="*/ 45 h 61"/>
                  <a:gd name="T80" fmla="*/ 47 w 78"/>
                  <a:gd name="T81" fmla="*/ 44 h 61"/>
                  <a:gd name="T82" fmla="*/ 52 w 78"/>
                  <a:gd name="T83" fmla="*/ 47 h 61"/>
                  <a:gd name="T84" fmla="*/ 54 w 78"/>
                  <a:gd name="T85" fmla="*/ 52 h 61"/>
                  <a:gd name="T86" fmla="*/ 55 w 78"/>
                  <a:gd name="T87" fmla="*/ 58 h 61"/>
                  <a:gd name="T88" fmla="*/ 55 w 78"/>
                  <a:gd name="T89" fmla="*/ 61 h 6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8" h="61">
                    <a:moveTo>
                      <a:pt x="55" y="61"/>
                    </a:moveTo>
                    <a:lnTo>
                      <a:pt x="58" y="61"/>
                    </a:lnTo>
                    <a:lnTo>
                      <a:pt x="61" y="59"/>
                    </a:lnTo>
                    <a:lnTo>
                      <a:pt x="62" y="57"/>
                    </a:lnTo>
                    <a:lnTo>
                      <a:pt x="64" y="54"/>
                    </a:lnTo>
                    <a:lnTo>
                      <a:pt x="67" y="51"/>
                    </a:lnTo>
                    <a:lnTo>
                      <a:pt x="68" y="48"/>
                    </a:lnTo>
                    <a:lnTo>
                      <a:pt x="70" y="45"/>
                    </a:lnTo>
                    <a:lnTo>
                      <a:pt x="72" y="44"/>
                    </a:lnTo>
                    <a:lnTo>
                      <a:pt x="72" y="41"/>
                    </a:lnTo>
                    <a:lnTo>
                      <a:pt x="74" y="37"/>
                    </a:lnTo>
                    <a:lnTo>
                      <a:pt x="75" y="35"/>
                    </a:lnTo>
                    <a:lnTo>
                      <a:pt x="77" y="32"/>
                    </a:lnTo>
                    <a:lnTo>
                      <a:pt x="77" y="30"/>
                    </a:lnTo>
                    <a:lnTo>
                      <a:pt x="78" y="27"/>
                    </a:lnTo>
                    <a:lnTo>
                      <a:pt x="78" y="24"/>
                    </a:lnTo>
                    <a:lnTo>
                      <a:pt x="78" y="22"/>
                    </a:lnTo>
                    <a:lnTo>
                      <a:pt x="75" y="22"/>
                    </a:lnTo>
                    <a:lnTo>
                      <a:pt x="72" y="25"/>
                    </a:lnTo>
                    <a:lnTo>
                      <a:pt x="70" y="28"/>
                    </a:lnTo>
                    <a:lnTo>
                      <a:pt x="68" y="31"/>
                    </a:lnTo>
                    <a:lnTo>
                      <a:pt x="65" y="34"/>
                    </a:lnTo>
                    <a:lnTo>
                      <a:pt x="62" y="35"/>
                    </a:lnTo>
                    <a:lnTo>
                      <a:pt x="60" y="37"/>
                    </a:lnTo>
                    <a:lnTo>
                      <a:pt x="55" y="35"/>
                    </a:lnTo>
                    <a:lnTo>
                      <a:pt x="55" y="14"/>
                    </a:lnTo>
                    <a:lnTo>
                      <a:pt x="52" y="14"/>
                    </a:lnTo>
                    <a:lnTo>
                      <a:pt x="51" y="14"/>
                    </a:lnTo>
                    <a:lnTo>
                      <a:pt x="50" y="15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5" y="21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5" y="18"/>
                    </a:lnTo>
                    <a:lnTo>
                      <a:pt x="31" y="15"/>
                    </a:lnTo>
                    <a:lnTo>
                      <a:pt x="25" y="12"/>
                    </a:lnTo>
                    <a:lnTo>
                      <a:pt x="21" y="10"/>
                    </a:lnTo>
                    <a:lnTo>
                      <a:pt x="15" y="7"/>
                    </a:lnTo>
                    <a:lnTo>
                      <a:pt x="10" y="4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7" y="7"/>
                    </a:lnTo>
                    <a:lnTo>
                      <a:pt x="10" y="10"/>
                    </a:lnTo>
                    <a:lnTo>
                      <a:pt x="14" y="12"/>
                    </a:lnTo>
                    <a:lnTo>
                      <a:pt x="17" y="17"/>
                    </a:lnTo>
                    <a:lnTo>
                      <a:pt x="21" y="20"/>
                    </a:lnTo>
                    <a:lnTo>
                      <a:pt x="24" y="24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30" y="28"/>
                    </a:lnTo>
                    <a:lnTo>
                      <a:pt x="31" y="30"/>
                    </a:lnTo>
                    <a:lnTo>
                      <a:pt x="33" y="31"/>
                    </a:lnTo>
                    <a:lnTo>
                      <a:pt x="34" y="32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3" y="42"/>
                    </a:lnTo>
                    <a:lnTo>
                      <a:pt x="33" y="45"/>
                    </a:lnTo>
                    <a:lnTo>
                      <a:pt x="33" y="47"/>
                    </a:lnTo>
                    <a:lnTo>
                      <a:pt x="31" y="48"/>
                    </a:lnTo>
                    <a:lnTo>
                      <a:pt x="30" y="49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5" y="52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40" y="49"/>
                    </a:lnTo>
                    <a:lnTo>
                      <a:pt x="40" y="48"/>
                    </a:lnTo>
                    <a:lnTo>
                      <a:pt x="41" y="47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2" y="47"/>
                    </a:lnTo>
                    <a:lnTo>
                      <a:pt x="54" y="49"/>
                    </a:lnTo>
                    <a:lnTo>
                      <a:pt x="54" y="52"/>
                    </a:lnTo>
                    <a:lnTo>
                      <a:pt x="55" y="55"/>
                    </a:lnTo>
                    <a:lnTo>
                      <a:pt x="55" y="58"/>
                    </a:lnTo>
                    <a:lnTo>
                      <a:pt x="55" y="59"/>
                    </a:lnTo>
                    <a:lnTo>
                      <a:pt x="55" y="61"/>
                    </a:lnTo>
                    <a:close/>
                  </a:path>
                </a:pathLst>
              </a:custGeom>
              <a:solidFill>
                <a:srgbClr val="C4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4" name="Freeform 181"/>
              <p:cNvSpPr>
                <a:spLocks/>
              </p:cNvSpPr>
              <p:nvPr/>
            </p:nvSpPr>
            <p:spPr bwMode="auto">
              <a:xfrm>
                <a:off x="4623" y="2754"/>
                <a:ext cx="38" cy="56"/>
              </a:xfrm>
              <a:custGeom>
                <a:avLst/>
                <a:gdLst>
                  <a:gd name="T0" fmla="*/ 11 w 38"/>
                  <a:gd name="T1" fmla="*/ 56 h 56"/>
                  <a:gd name="T2" fmla="*/ 16 w 38"/>
                  <a:gd name="T3" fmla="*/ 56 h 56"/>
                  <a:gd name="T4" fmla="*/ 20 w 38"/>
                  <a:gd name="T5" fmla="*/ 53 h 56"/>
                  <a:gd name="T6" fmla="*/ 23 w 38"/>
                  <a:gd name="T7" fmla="*/ 51 h 56"/>
                  <a:gd name="T8" fmla="*/ 27 w 38"/>
                  <a:gd name="T9" fmla="*/ 49 h 56"/>
                  <a:gd name="T10" fmla="*/ 30 w 38"/>
                  <a:gd name="T11" fmla="*/ 44 h 56"/>
                  <a:gd name="T12" fmla="*/ 33 w 38"/>
                  <a:gd name="T13" fmla="*/ 41 h 56"/>
                  <a:gd name="T14" fmla="*/ 34 w 38"/>
                  <a:gd name="T15" fmla="*/ 37 h 56"/>
                  <a:gd name="T16" fmla="*/ 35 w 38"/>
                  <a:gd name="T17" fmla="*/ 34 h 56"/>
                  <a:gd name="T18" fmla="*/ 37 w 38"/>
                  <a:gd name="T19" fmla="*/ 30 h 56"/>
                  <a:gd name="T20" fmla="*/ 37 w 38"/>
                  <a:gd name="T21" fmla="*/ 24 h 56"/>
                  <a:gd name="T22" fmla="*/ 37 w 38"/>
                  <a:gd name="T23" fmla="*/ 20 h 56"/>
                  <a:gd name="T24" fmla="*/ 37 w 38"/>
                  <a:gd name="T25" fmla="*/ 17 h 56"/>
                  <a:gd name="T26" fmla="*/ 38 w 38"/>
                  <a:gd name="T27" fmla="*/ 13 h 56"/>
                  <a:gd name="T28" fmla="*/ 37 w 38"/>
                  <a:gd name="T29" fmla="*/ 9 h 56"/>
                  <a:gd name="T30" fmla="*/ 37 w 38"/>
                  <a:gd name="T31" fmla="*/ 4 h 56"/>
                  <a:gd name="T32" fmla="*/ 35 w 38"/>
                  <a:gd name="T33" fmla="*/ 0 h 56"/>
                  <a:gd name="T34" fmla="*/ 33 w 38"/>
                  <a:gd name="T35" fmla="*/ 4 h 56"/>
                  <a:gd name="T36" fmla="*/ 28 w 38"/>
                  <a:gd name="T37" fmla="*/ 7 h 56"/>
                  <a:gd name="T38" fmla="*/ 24 w 38"/>
                  <a:gd name="T39" fmla="*/ 12 h 56"/>
                  <a:gd name="T40" fmla="*/ 20 w 38"/>
                  <a:gd name="T41" fmla="*/ 16 h 56"/>
                  <a:gd name="T42" fmla="*/ 16 w 38"/>
                  <a:gd name="T43" fmla="*/ 19 h 56"/>
                  <a:gd name="T44" fmla="*/ 11 w 38"/>
                  <a:gd name="T45" fmla="*/ 20 h 56"/>
                  <a:gd name="T46" fmla="*/ 6 w 38"/>
                  <a:gd name="T47" fmla="*/ 22 h 56"/>
                  <a:gd name="T48" fmla="*/ 0 w 38"/>
                  <a:gd name="T49" fmla="*/ 22 h 56"/>
                  <a:gd name="T50" fmla="*/ 0 w 38"/>
                  <a:gd name="T51" fmla="*/ 53 h 56"/>
                  <a:gd name="T52" fmla="*/ 1 w 38"/>
                  <a:gd name="T53" fmla="*/ 53 h 56"/>
                  <a:gd name="T54" fmla="*/ 3 w 38"/>
                  <a:gd name="T55" fmla="*/ 53 h 56"/>
                  <a:gd name="T56" fmla="*/ 4 w 38"/>
                  <a:gd name="T57" fmla="*/ 53 h 56"/>
                  <a:gd name="T58" fmla="*/ 6 w 38"/>
                  <a:gd name="T59" fmla="*/ 53 h 56"/>
                  <a:gd name="T60" fmla="*/ 7 w 38"/>
                  <a:gd name="T61" fmla="*/ 54 h 56"/>
                  <a:gd name="T62" fmla="*/ 8 w 38"/>
                  <a:gd name="T63" fmla="*/ 54 h 56"/>
                  <a:gd name="T64" fmla="*/ 10 w 38"/>
                  <a:gd name="T65" fmla="*/ 56 h 56"/>
                  <a:gd name="T66" fmla="*/ 11 w 38"/>
                  <a:gd name="T67" fmla="*/ 56 h 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56">
                    <a:moveTo>
                      <a:pt x="11" y="56"/>
                    </a:moveTo>
                    <a:lnTo>
                      <a:pt x="16" y="56"/>
                    </a:lnTo>
                    <a:lnTo>
                      <a:pt x="20" y="53"/>
                    </a:lnTo>
                    <a:lnTo>
                      <a:pt x="23" y="51"/>
                    </a:lnTo>
                    <a:lnTo>
                      <a:pt x="27" y="49"/>
                    </a:lnTo>
                    <a:lnTo>
                      <a:pt x="30" y="44"/>
                    </a:lnTo>
                    <a:lnTo>
                      <a:pt x="33" y="41"/>
                    </a:lnTo>
                    <a:lnTo>
                      <a:pt x="34" y="37"/>
                    </a:lnTo>
                    <a:lnTo>
                      <a:pt x="35" y="34"/>
                    </a:lnTo>
                    <a:lnTo>
                      <a:pt x="37" y="30"/>
                    </a:lnTo>
                    <a:lnTo>
                      <a:pt x="37" y="24"/>
                    </a:lnTo>
                    <a:lnTo>
                      <a:pt x="37" y="20"/>
                    </a:lnTo>
                    <a:lnTo>
                      <a:pt x="37" y="17"/>
                    </a:lnTo>
                    <a:lnTo>
                      <a:pt x="38" y="13"/>
                    </a:lnTo>
                    <a:lnTo>
                      <a:pt x="37" y="9"/>
                    </a:lnTo>
                    <a:lnTo>
                      <a:pt x="37" y="4"/>
                    </a:lnTo>
                    <a:lnTo>
                      <a:pt x="35" y="0"/>
                    </a:lnTo>
                    <a:lnTo>
                      <a:pt x="33" y="4"/>
                    </a:lnTo>
                    <a:lnTo>
                      <a:pt x="28" y="7"/>
                    </a:lnTo>
                    <a:lnTo>
                      <a:pt x="24" y="12"/>
                    </a:lnTo>
                    <a:lnTo>
                      <a:pt x="20" y="16"/>
                    </a:lnTo>
                    <a:lnTo>
                      <a:pt x="16" y="19"/>
                    </a:lnTo>
                    <a:lnTo>
                      <a:pt x="11" y="20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0" y="53"/>
                    </a:lnTo>
                    <a:lnTo>
                      <a:pt x="1" y="53"/>
                    </a:lnTo>
                    <a:lnTo>
                      <a:pt x="3" y="53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10" y="56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5" name="Freeform 182"/>
              <p:cNvSpPr>
                <a:spLocks/>
              </p:cNvSpPr>
              <p:nvPr/>
            </p:nvSpPr>
            <p:spPr bwMode="auto">
              <a:xfrm>
                <a:off x="3809" y="2787"/>
                <a:ext cx="67" cy="75"/>
              </a:xfrm>
              <a:custGeom>
                <a:avLst/>
                <a:gdLst>
                  <a:gd name="T0" fmla="*/ 0 w 67"/>
                  <a:gd name="T1" fmla="*/ 75 h 75"/>
                  <a:gd name="T2" fmla="*/ 66 w 67"/>
                  <a:gd name="T3" fmla="*/ 16 h 75"/>
                  <a:gd name="T4" fmla="*/ 67 w 67"/>
                  <a:gd name="T5" fmla="*/ 16 h 75"/>
                  <a:gd name="T6" fmla="*/ 67 w 67"/>
                  <a:gd name="T7" fmla="*/ 14 h 75"/>
                  <a:gd name="T8" fmla="*/ 67 w 67"/>
                  <a:gd name="T9" fmla="*/ 14 h 75"/>
                  <a:gd name="T10" fmla="*/ 67 w 67"/>
                  <a:gd name="T11" fmla="*/ 13 h 75"/>
                  <a:gd name="T12" fmla="*/ 67 w 67"/>
                  <a:gd name="T13" fmla="*/ 11 h 75"/>
                  <a:gd name="T14" fmla="*/ 67 w 67"/>
                  <a:gd name="T15" fmla="*/ 10 h 75"/>
                  <a:gd name="T16" fmla="*/ 67 w 67"/>
                  <a:gd name="T17" fmla="*/ 10 h 75"/>
                  <a:gd name="T18" fmla="*/ 67 w 67"/>
                  <a:gd name="T19" fmla="*/ 8 h 75"/>
                  <a:gd name="T20" fmla="*/ 29 w 67"/>
                  <a:gd name="T21" fmla="*/ 0 h 75"/>
                  <a:gd name="T22" fmla="*/ 0 w 67"/>
                  <a:gd name="T23" fmla="*/ 75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75">
                    <a:moveTo>
                      <a:pt x="0" y="75"/>
                    </a:moveTo>
                    <a:lnTo>
                      <a:pt x="66" y="16"/>
                    </a:lnTo>
                    <a:lnTo>
                      <a:pt x="67" y="16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1"/>
                    </a:lnTo>
                    <a:lnTo>
                      <a:pt x="67" y="10"/>
                    </a:lnTo>
                    <a:lnTo>
                      <a:pt x="67" y="8"/>
                    </a:lnTo>
                    <a:lnTo>
                      <a:pt x="29" y="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6" name="Freeform 183"/>
              <p:cNvSpPr>
                <a:spLocks/>
              </p:cNvSpPr>
              <p:nvPr/>
            </p:nvSpPr>
            <p:spPr bwMode="auto">
              <a:xfrm>
                <a:off x="4559" y="2783"/>
                <a:ext cx="3" cy="15"/>
              </a:xfrm>
              <a:custGeom>
                <a:avLst/>
                <a:gdLst>
                  <a:gd name="T0" fmla="*/ 0 w 3"/>
                  <a:gd name="T1" fmla="*/ 15 h 15"/>
                  <a:gd name="T2" fmla="*/ 3 w 3"/>
                  <a:gd name="T3" fmla="*/ 0 h 15"/>
                  <a:gd name="T4" fmla="*/ 1 w 3"/>
                  <a:gd name="T5" fmla="*/ 1 h 15"/>
                  <a:gd name="T6" fmla="*/ 0 w 3"/>
                  <a:gd name="T7" fmla="*/ 2 h 15"/>
                  <a:gd name="T8" fmla="*/ 0 w 3"/>
                  <a:gd name="T9" fmla="*/ 4 h 15"/>
                  <a:gd name="T10" fmla="*/ 0 w 3"/>
                  <a:gd name="T11" fmla="*/ 7 h 15"/>
                  <a:gd name="T12" fmla="*/ 0 w 3"/>
                  <a:gd name="T13" fmla="*/ 8 h 15"/>
                  <a:gd name="T14" fmla="*/ 0 w 3"/>
                  <a:gd name="T15" fmla="*/ 11 h 15"/>
                  <a:gd name="T16" fmla="*/ 0 w 3"/>
                  <a:gd name="T17" fmla="*/ 12 h 15"/>
                  <a:gd name="T18" fmla="*/ 0 w 3"/>
                  <a:gd name="T19" fmla="*/ 15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7" name="Freeform 184"/>
              <p:cNvSpPr>
                <a:spLocks/>
              </p:cNvSpPr>
              <p:nvPr/>
            </p:nvSpPr>
            <p:spPr bwMode="auto">
              <a:xfrm>
                <a:off x="4614" y="2699"/>
                <a:ext cx="47" cy="64"/>
              </a:xfrm>
              <a:custGeom>
                <a:avLst/>
                <a:gdLst>
                  <a:gd name="T0" fmla="*/ 6 w 47"/>
                  <a:gd name="T1" fmla="*/ 64 h 64"/>
                  <a:gd name="T2" fmla="*/ 13 w 47"/>
                  <a:gd name="T3" fmla="*/ 62 h 64"/>
                  <a:gd name="T4" fmla="*/ 19 w 47"/>
                  <a:gd name="T5" fmla="*/ 59 h 64"/>
                  <a:gd name="T6" fmla="*/ 25 w 47"/>
                  <a:gd name="T7" fmla="*/ 55 h 64"/>
                  <a:gd name="T8" fmla="*/ 30 w 47"/>
                  <a:gd name="T9" fmla="*/ 49 h 64"/>
                  <a:gd name="T10" fmla="*/ 35 w 47"/>
                  <a:gd name="T11" fmla="*/ 44 h 64"/>
                  <a:gd name="T12" fmla="*/ 39 w 47"/>
                  <a:gd name="T13" fmla="*/ 38 h 64"/>
                  <a:gd name="T14" fmla="*/ 42 w 47"/>
                  <a:gd name="T15" fmla="*/ 31 h 64"/>
                  <a:gd name="T16" fmla="*/ 44 w 47"/>
                  <a:gd name="T17" fmla="*/ 24 h 64"/>
                  <a:gd name="T18" fmla="*/ 46 w 47"/>
                  <a:gd name="T19" fmla="*/ 19 h 64"/>
                  <a:gd name="T20" fmla="*/ 46 w 47"/>
                  <a:gd name="T21" fmla="*/ 17 h 64"/>
                  <a:gd name="T22" fmla="*/ 47 w 47"/>
                  <a:gd name="T23" fmla="*/ 14 h 64"/>
                  <a:gd name="T24" fmla="*/ 47 w 47"/>
                  <a:gd name="T25" fmla="*/ 11 h 64"/>
                  <a:gd name="T26" fmla="*/ 47 w 47"/>
                  <a:gd name="T27" fmla="*/ 8 h 64"/>
                  <a:gd name="T28" fmla="*/ 47 w 47"/>
                  <a:gd name="T29" fmla="*/ 5 h 64"/>
                  <a:gd name="T30" fmla="*/ 47 w 47"/>
                  <a:gd name="T31" fmla="*/ 2 h 64"/>
                  <a:gd name="T32" fmla="*/ 47 w 47"/>
                  <a:gd name="T33" fmla="*/ 0 h 64"/>
                  <a:gd name="T34" fmla="*/ 44 w 47"/>
                  <a:gd name="T35" fmla="*/ 1 h 64"/>
                  <a:gd name="T36" fmla="*/ 42 w 47"/>
                  <a:gd name="T37" fmla="*/ 2 h 64"/>
                  <a:gd name="T38" fmla="*/ 39 w 47"/>
                  <a:gd name="T39" fmla="*/ 4 h 64"/>
                  <a:gd name="T40" fmla="*/ 37 w 47"/>
                  <a:gd name="T41" fmla="*/ 7 h 64"/>
                  <a:gd name="T42" fmla="*/ 35 w 47"/>
                  <a:gd name="T43" fmla="*/ 8 h 64"/>
                  <a:gd name="T44" fmla="*/ 32 w 47"/>
                  <a:gd name="T45" fmla="*/ 9 h 64"/>
                  <a:gd name="T46" fmla="*/ 29 w 47"/>
                  <a:gd name="T47" fmla="*/ 11 h 64"/>
                  <a:gd name="T48" fmla="*/ 25 w 47"/>
                  <a:gd name="T49" fmla="*/ 12 h 64"/>
                  <a:gd name="T50" fmla="*/ 22 w 47"/>
                  <a:gd name="T51" fmla="*/ 14 h 64"/>
                  <a:gd name="T52" fmla="*/ 19 w 47"/>
                  <a:gd name="T53" fmla="*/ 15 h 64"/>
                  <a:gd name="T54" fmla="*/ 15 w 47"/>
                  <a:gd name="T55" fmla="*/ 15 h 64"/>
                  <a:gd name="T56" fmla="*/ 12 w 47"/>
                  <a:gd name="T57" fmla="*/ 15 h 64"/>
                  <a:gd name="T58" fmla="*/ 7 w 47"/>
                  <a:gd name="T59" fmla="*/ 15 h 64"/>
                  <a:gd name="T60" fmla="*/ 5 w 47"/>
                  <a:gd name="T61" fmla="*/ 15 h 64"/>
                  <a:gd name="T62" fmla="*/ 2 w 47"/>
                  <a:gd name="T63" fmla="*/ 17 h 64"/>
                  <a:gd name="T64" fmla="*/ 0 w 47"/>
                  <a:gd name="T65" fmla="*/ 21 h 64"/>
                  <a:gd name="T66" fmla="*/ 0 w 47"/>
                  <a:gd name="T67" fmla="*/ 27 h 64"/>
                  <a:gd name="T68" fmla="*/ 2 w 47"/>
                  <a:gd name="T69" fmla="*/ 32 h 64"/>
                  <a:gd name="T70" fmla="*/ 2 w 47"/>
                  <a:gd name="T71" fmla="*/ 38 h 64"/>
                  <a:gd name="T72" fmla="*/ 2 w 47"/>
                  <a:gd name="T73" fmla="*/ 44 h 64"/>
                  <a:gd name="T74" fmla="*/ 2 w 47"/>
                  <a:gd name="T75" fmla="*/ 48 h 64"/>
                  <a:gd name="T76" fmla="*/ 3 w 47"/>
                  <a:gd name="T77" fmla="*/ 54 h 64"/>
                  <a:gd name="T78" fmla="*/ 5 w 47"/>
                  <a:gd name="T79" fmla="*/ 59 h 64"/>
                  <a:gd name="T80" fmla="*/ 6 w 47"/>
                  <a:gd name="T81" fmla="*/ 64 h 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7" h="64">
                    <a:moveTo>
                      <a:pt x="6" y="64"/>
                    </a:moveTo>
                    <a:lnTo>
                      <a:pt x="13" y="62"/>
                    </a:lnTo>
                    <a:lnTo>
                      <a:pt x="19" y="59"/>
                    </a:lnTo>
                    <a:lnTo>
                      <a:pt x="25" y="55"/>
                    </a:lnTo>
                    <a:lnTo>
                      <a:pt x="30" y="49"/>
                    </a:lnTo>
                    <a:lnTo>
                      <a:pt x="35" y="44"/>
                    </a:lnTo>
                    <a:lnTo>
                      <a:pt x="39" y="38"/>
                    </a:lnTo>
                    <a:lnTo>
                      <a:pt x="42" y="31"/>
                    </a:lnTo>
                    <a:lnTo>
                      <a:pt x="44" y="24"/>
                    </a:lnTo>
                    <a:lnTo>
                      <a:pt x="46" y="19"/>
                    </a:lnTo>
                    <a:lnTo>
                      <a:pt x="46" y="17"/>
                    </a:lnTo>
                    <a:lnTo>
                      <a:pt x="47" y="14"/>
                    </a:lnTo>
                    <a:lnTo>
                      <a:pt x="47" y="11"/>
                    </a:lnTo>
                    <a:lnTo>
                      <a:pt x="47" y="8"/>
                    </a:lnTo>
                    <a:lnTo>
                      <a:pt x="47" y="5"/>
                    </a:lnTo>
                    <a:lnTo>
                      <a:pt x="47" y="2"/>
                    </a:lnTo>
                    <a:lnTo>
                      <a:pt x="47" y="0"/>
                    </a:lnTo>
                    <a:lnTo>
                      <a:pt x="44" y="1"/>
                    </a:lnTo>
                    <a:lnTo>
                      <a:pt x="42" y="2"/>
                    </a:lnTo>
                    <a:lnTo>
                      <a:pt x="39" y="4"/>
                    </a:lnTo>
                    <a:lnTo>
                      <a:pt x="37" y="7"/>
                    </a:lnTo>
                    <a:lnTo>
                      <a:pt x="35" y="8"/>
                    </a:lnTo>
                    <a:lnTo>
                      <a:pt x="32" y="9"/>
                    </a:lnTo>
                    <a:lnTo>
                      <a:pt x="29" y="11"/>
                    </a:lnTo>
                    <a:lnTo>
                      <a:pt x="25" y="12"/>
                    </a:lnTo>
                    <a:lnTo>
                      <a:pt x="22" y="14"/>
                    </a:lnTo>
                    <a:lnTo>
                      <a:pt x="19" y="15"/>
                    </a:lnTo>
                    <a:lnTo>
                      <a:pt x="15" y="15"/>
                    </a:lnTo>
                    <a:lnTo>
                      <a:pt x="12" y="15"/>
                    </a:lnTo>
                    <a:lnTo>
                      <a:pt x="7" y="15"/>
                    </a:lnTo>
                    <a:lnTo>
                      <a:pt x="5" y="15"/>
                    </a:lnTo>
                    <a:lnTo>
                      <a:pt x="2" y="17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2" y="48"/>
                    </a:lnTo>
                    <a:lnTo>
                      <a:pt x="3" y="54"/>
                    </a:lnTo>
                    <a:lnTo>
                      <a:pt x="5" y="59"/>
                    </a:lnTo>
                    <a:lnTo>
                      <a:pt x="6" y="64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8" name="Freeform 185"/>
              <p:cNvSpPr>
                <a:spLocks/>
              </p:cNvSpPr>
              <p:nvPr/>
            </p:nvSpPr>
            <p:spPr bwMode="auto">
              <a:xfrm>
                <a:off x="3916" y="2450"/>
                <a:ext cx="163" cy="350"/>
              </a:xfrm>
              <a:custGeom>
                <a:avLst/>
                <a:gdLst>
                  <a:gd name="T0" fmla="*/ 120 w 163"/>
                  <a:gd name="T1" fmla="*/ 340 h 350"/>
                  <a:gd name="T2" fmla="*/ 127 w 163"/>
                  <a:gd name="T3" fmla="*/ 324 h 350"/>
                  <a:gd name="T4" fmla="*/ 134 w 163"/>
                  <a:gd name="T5" fmla="*/ 308 h 350"/>
                  <a:gd name="T6" fmla="*/ 134 w 163"/>
                  <a:gd name="T7" fmla="*/ 270 h 350"/>
                  <a:gd name="T8" fmla="*/ 126 w 163"/>
                  <a:gd name="T9" fmla="*/ 233 h 350"/>
                  <a:gd name="T10" fmla="*/ 111 w 163"/>
                  <a:gd name="T11" fmla="*/ 204 h 350"/>
                  <a:gd name="T12" fmla="*/ 109 w 163"/>
                  <a:gd name="T13" fmla="*/ 189 h 350"/>
                  <a:gd name="T14" fmla="*/ 116 w 163"/>
                  <a:gd name="T15" fmla="*/ 173 h 350"/>
                  <a:gd name="T16" fmla="*/ 123 w 163"/>
                  <a:gd name="T17" fmla="*/ 163 h 350"/>
                  <a:gd name="T18" fmla="*/ 127 w 163"/>
                  <a:gd name="T19" fmla="*/ 156 h 350"/>
                  <a:gd name="T20" fmla="*/ 130 w 163"/>
                  <a:gd name="T21" fmla="*/ 147 h 350"/>
                  <a:gd name="T22" fmla="*/ 130 w 163"/>
                  <a:gd name="T23" fmla="*/ 144 h 350"/>
                  <a:gd name="T24" fmla="*/ 130 w 163"/>
                  <a:gd name="T25" fmla="*/ 143 h 350"/>
                  <a:gd name="T26" fmla="*/ 80 w 163"/>
                  <a:gd name="T27" fmla="*/ 143 h 350"/>
                  <a:gd name="T28" fmla="*/ 77 w 163"/>
                  <a:gd name="T29" fmla="*/ 137 h 350"/>
                  <a:gd name="T30" fmla="*/ 79 w 163"/>
                  <a:gd name="T31" fmla="*/ 132 h 350"/>
                  <a:gd name="T32" fmla="*/ 87 w 163"/>
                  <a:gd name="T33" fmla="*/ 124 h 350"/>
                  <a:gd name="T34" fmla="*/ 110 w 163"/>
                  <a:gd name="T35" fmla="*/ 110 h 350"/>
                  <a:gd name="T36" fmla="*/ 129 w 163"/>
                  <a:gd name="T37" fmla="*/ 93 h 350"/>
                  <a:gd name="T38" fmla="*/ 140 w 163"/>
                  <a:gd name="T39" fmla="*/ 72 h 350"/>
                  <a:gd name="T40" fmla="*/ 150 w 163"/>
                  <a:gd name="T41" fmla="*/ 49 h 350"/>
                  <a:gd name="T42" fmla="*/ 156 w 163"/>
                  <a:gd name="T43" fmla="*/ 28 h 350"/>
                  <a:gd name="T44" fmla="*/ 158 w 163"/>
                  <a:gd name="T45" fmla="*/ 16 h 350"/>
                  <a:gd name="T46" fmla="*/ 160 w 163"/>
                  <a:gd name="T47" fmla="*/ 6 h 350"/>
                  <a:gd name="T48" fmla="*/ 154 w 163"/>
                  <a:gd name="T49" fmla="*/ 5 h 350"/>
                  <a:gd name="T50" fmla="*/ 130 w 163"/>
                  <a:gd name="T51" fmla="*/ 28 h 350"/>
                  <a:gd name="T52" fmla="*/ 107 w 163"/>
                  <a:gd name="T53" fmla="*/ 52 h 350"/>
                  <a:gd name="T54" fmla="*/ 83 w 163"/>
                  <a:gd name="T55" fmla="*/ 85 h 350"/>
                  <a:gd name="T56" fmla="*/ 66 w 163"/>
                  <a:gd name="T57" fmla="*/ 122 h 350"/>
                  <a:gd name="T58" fmla="*/ 53 w 163"/>
                  <a:gd name="T59" fmla="*/ 162 h 350"/>
                  <a:gd name="T60" fmla="*/ 52 w 163"/>
                  <a:gd name="T61" fmla="*/ 166 h 350"/>
                  <a:gd name="T62" fmla="*/ 49 w 163"/>
                  <a:gd name="T63" fmla="*/ 169 h 350"/>
                  <a:gd name="T64" fmla="*/ 42 w 163"/>
                  <a:gd name="T65" fmla="*/ 170 h 350"/>
                  <a:gd name="T66" fmla="*/ 26 w 163"/>
                  <a:gd name="T67" fmla="*/ 179 h 350"/>
                  <a:gd name="T68" fmla="*/ 13 w 163"/>
                  <a:gd name="T69" fmla="*/ 193 h 350"/>
                  <a:gd name="T70" fmla="*/ 5 w 163"/>
                  <a:gd name="T71" fmla="*/ 203 h 350"/>
                  <a:gd name="T72" fmla="*/ 0 w 163"/>
                  <a:gd name="T73" fmla="*/ 210 h 350"/>
                  <a:gd name="T74" fmla="*/ 0 w 163"/>
                  <a:gd name="T75" fmla="*/ 219 h 350"/>
                  <a:gd name="T76" fmla="*/ 10 w 163"/>
                  <a:gd name="T77" fmla="*/ 216 h 350"/>
                  <a:gd name="T78" fmla="*/ 25 w 163"/>
                  <a:gd name="T79" fmla="*/ 211 h 350"/>
                  <a:gd name="T80" fmla="*/ 34 w 163"/>
                  <a:gd name="T81" fmla="*/ 219 h 350"/>
                  <a:gd name="T82" fmla="*/ 32 w 163"/>
                  <a:gd name="T83" fmla="*/ 231 h 350"/>
                  <a:gd name="T84" fmla="*/ 25 w 163"/>
                  <a:gd name="T85" fmla="*/ 244 h 350"/>
                  <a:gd name="T86" fmla="*/ 22 w 163"/>
                  <a:gd name="T87" fmla="*/ 254 h 350"/>
                  <a:gd name="T88" fmla="*/ 17 w 163"/>
                  <a:gd name="T89" fmla="*/ 263 h 350"/>
                  <a:gd name="T90" fmla="*/ 16 w 163"/>
                  <a:gd name="T91" fmla="*/ 271 h 350"/>
                  <a:gd name="T92" fmla="*/ 20 w 163"/>
                  <a:gd name="T93" fmla="*/ 270 h 350"/>
                  <a:gd name="T94" fmla="*/ 26 w 163"/>
                  <a:gd name="T95" fmla="*/ 268 h 350"/>
                  <a:gd name="T96" fmla="*/ 30 w 163"/>
                  <a:gd name="T97" fmla="*/ 274 h 350"/>
                  <a:gd name="T98" fmla="*/ 30 w 163"/>
                  <a:gd name="T99" fmla="*/ 287 h 350"/>
                  <a:gd name="T100" fmla="*/ 33 w 163"/>
                  <a:gd name="T101" fmla="*/ 297 h 350"/>
                  <a:gd name="T102" fmla="*/ 47 w 163"/>
                  <a:gd name="T103" fmla="*/ 308 h 350"/>
                  <a:gd name="T104" fmla="*/ 62 w 163"/>
                  <a:gd name="T105" fmla="*/ 326 h 350"/>
                  <a:gd name="T106" fmla="*/ 81 w 163"/>
                  <a:gd name="T107" fmla="*/ 334 h 350"/>
                  <a:gd name="T108" fmla="*/ 94 w 163"/>
                  <a:gd name="T109" fmla="*/ 341 h 350"/>
                  <a:gd name="T110" fmla="*/ 106 w 163"/>
                  <a:gd name="T111" fmla="*/ 345 h 35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3" h="350">
                    <a:moveTo>
                      <a:pt x="113" y="350"/>
                    </a:moveTo>
                    <a:lnTo>
                      <a:pt x="117" y="345"/>
                    </a:lnTo>
                    <a:lnTo>
                      <a:pt x="120" y="340"/>
                    </a:lnTo>
                    <a:lnTo>
                      <a:pt x="123" y="335"/>
                    </a:lnTo>
                    <a:lnTo>
                      <a:pt x="124" y="330"/>
                    </a:lnTo>
                    <a:lnTo>
                      <a:pt x="127" y="324"/>
                    </a:lnTo>
                    <a:lnTo>
                      <a:pt x="129" y="318"/>
                    </a:lnTo>
                    <a:lnTo>
                      <a:pt x="131" y="313"/>
                    </a:lnTo>
                    <a:lnTo>
                      <a:pt x="134" y="308"/>
                    </a:lnTo>
                    <a:lnTo>
                      <a:pt x="136" y="296"/>
                    </a:lnTo>
                    <a:lnTo>
                      <a:pt x="136" y="283"/>
                    </a:lnTo>
                    <a:lnTo>
                      <a:pt x="134" y="270"/>
                    </a:lnTo>
                    <a:lnTo>
                      <a:pt x="133" y="257"/>
                    </a:lnTo>
                    <a:lnTo>
                      <a:pt x="130" y="244"/>
                    </a:lnTo>
                    <a:lnTo>
                      <a:pt x="126" y="233"/>
                    </a:lnTo>
                    <a:lnTo>
                      <a:pt x="121" y="220"/>
                    </a:lnTo>
                    <a:lnTo>
                      <a:pt x="116" y="209"/>
                    </a:lnTo>
                    <a:lnTo>
                      <a:pt x="111" y="204"/>
                    </a:lnTo>
                    <a:lnTo>
                      <a:pt x="109" y="200"/>
                    </a:lnTo>
                    <a:lnTo>
                      <a:pt x="109" y="194"/>
                    </a:lnTo>
                    <a:lnTo>
                      <a:pt x="109" y="189"/>
                    </a:lnTo>
                    <a:lnTo>
                      <a:pt x="110" y="183"/>
                    </a:lnTo>
                    <a:lnTo>
                      <a:pt x="113" y="179"/>
                    </a:lnTo>
                    <a:lnTo>
                      <a:pt x="116" y="173"/>
                    </a:lnTo>
                    <a:lnTo>
                      <a:pt x="119" y="169"/>
                    </a:lnTo>
                    <a:lnTo>
                      <a:pt x="120" y="166"/>
                    </a:lnTo>
                    <a:lnTo>
                      <a:pt x="123" y="163"/>
                    </a:lnTo>
                    <a:lnTo>
                      <a:pt x="124" y="160"/>
                    </a:lnTo>
                    <a:lnTo>
                      <a:pt x="126" y="157"/>
                    </a:lnTo>
                    <a:lnTo>
                      <a:pt x="127" y="156"/>
                    </a:lnTo>
                    <a:lnTo>
                      <a:pt x="127" y="153"/>
                    </a:lnTo>
                    <a:lnTo>
                      <a:pt x="129" y="150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0" y="144"/>
                    </a:lnTo>
                    <a:lnTo>
                      <a:pt x="130" y="143"/>
                    </a:lnTo>
                    <a:lnTo>
                      <a:pt x="130" y="142"/>
                    </a:lnTo>
                    <a:lnTo>
                      <a:pt x="80" y="143"/>
                    </a:lnTo>
                    <a:lnTo>
                      <a:pt x="79" y="142"/>
                    </a:lnTo>
                    <a:lnTo>
                      <a:pt x="77" y="140"/>
                    </a:lnTo>
                    <a:lnTo>
                      <a:pt x="77" y="137"/>
                    </a:lnTo>
                    <a:lnTo>
                      <a:pt x="77" y="136"/>
                    </a:lnTo>
                    <a:lnTo>
                      <a:pt x="77" y="133"/>
                    </a:lnTo>
                    <a:lnTo>
                      <a:pt x="79" y="132"/>
                    </a:lnTo>
                    <a:lnTo>
                      <a:pt x="79" y="130"/>
                    </a:lnTo>
                    <a:lnTo>
                      <a:pt x="80" y="129"/>
                    </a:lnTo>
                    <a:lnTo>
                      <a:pt x="87" y="124"/>
                    </a:lnTo>
                    <a:lnTo>
                      <a:pt x="96" y="120"/>
                    </a:lnTo>
                    <a:lnTo>
                      <a:pt x="103" y="115"/>
                    </a:lnTo>
                    <a:lnTo>
                      <a:pt x="110" y="110"/>
                    </a:lnTo>
                    <a:lnTo>
                      <a:pt x="117" y="105"/>
                    </a:lnTo>
                    <a:lnTo>
                      <a:pt x="123" y="99"/>
                    </a:lnTo>
                    <a:lnTo>
                      <a:pt x="129" y="93"/>
                    </a:lnTo>
                    <a:lnTo>
                      <a:pt x="133" y="87"/>
                    </a:lnTo>
                    <a:lnTo>
                      <a:pt x="137" y="79"/>
                    </a:lnTo>
                    <a:lnTo>
                      <a:pt x="140" y="72"/>
                    </a:lnTo>
                    <a:lnTo>
                      <a:pt x="144" y="65"/>
                    </a:lnTo>
                    <a:lnTo>
                      <a:pt x="147" y="56"/>
                    </a:lnTo>
                    <a:lnTo>
                      <a:pt x="150" y="49"/>
                    </a:lnTo>
                    <a:lnTo>
                      <a:pt x="151" y="42"/>
                    </a:lnTo>
                    <a:lnTo>
                      <a:pt x="154" y="35"/>
                    </a:lnTo>
                    <a:lnTo>
                      <a:pt x="156" y="28"/>
                    </a:lnTo>
                    <a:lnTo>
                      <a:pt x="157" y="23"/>
                    </a:lnTo>
                    <a:lnTo>
                      <a:pt x="157" y="20"/>
                    </a:lnTo>
                    <a:lnTo>
                      <a:pt x="158" y="16"/>
                    </a:lnTo>
                    <a:lnTo>
                      <a:pt x="158" y="13"/>
                    </a:lnTo>
                    <a:lnTo>
                      <a:pt x="160" y="9"/>
                    </a:lnTo>
                    <a:lnTo>
                      <a:pt x="160" y="6"/>
                    </a:lnTo>
                    <a:lnTo>
                      <a:pt x="161" y="3"/>
                    </a:lnTo>
                    <a:lnTo>
                      <a:pt x="163" y="0"/>
                    </a:lnTo>
                    <a:lnTo>
                      <a:pt x="154" y="5"/>
                    </a:lnTo>
                    <a:lnTo>
                      <a:pt x="146" y="12"/>
                    </a:lnTo>
                    <a:lnTo>
                      <a:pt x="138" y="19"/>
                    </a:lnTo>
                    <a:lnTo>
                      <a:pt x="130" y="28"/>
                    </a:lnTo>
                    <a:lnTo>
                      <a:pt x="123" y="35"/>
                    </a:lnTo>
                    <a:lnTo>
                      <a:pt x="116" y="43"/>
                    </a:lnTo>
                    <a:lnTo>
                      <a:pt x="107" y="52"/>
                    </a:lnTo>
                    <a:lnTo>
                      <a:pt x="99" y="60"/>
                    </a:lnTo>
                    <a:lnTo>
                      <a:pt x="90" y="73"/>
                    </a:lnTo>
                    <a:lnTo>
                      <a:pt x="83" y="85"/>
                    </a:lnTo>
                    <a:lnTo>
                      <a:pt x="77" y="97"/>
                    </a:lnTo>
                    <a:lnTo>
                      <a:pt x="70" y="109"/>
                    </a:lnTo>
                    <a:lnTo>
                      <a:pt x="66" y="122"/>
                    </a:lnTo>
                    <a:lnTo>
                      <a:pt x="60" y="134"/>
                    </a:lnTo>
                    <a:lnTo>
                      <a:pt x="56" y="149"/>
                    </a:lnTo>
                    <a:lnTo>
                      <a:pt x="53" y="162"/>
                    </a:lnTo>
                    <a:lnTo>
                      <a:pt x="53" y="163"/>
                    </a:lnTo>
                    <a:lnTo>
                      <a:pt x="52" y="164"/>
                    </a:lnTo>
                    <a:lnTo>
                      <a:pt x="52" y="166"/>
                    </a:lnTo>
                    <a:lnTo>
                      <a:pt x="50" y="166"/>
                    </a:lnTo>
                    <a:lnTo>
                      <a:pt x="49" y="167"/>
                    </a:lnTo>
                    <a:lnTo>
                      <a:pt x="49" y="169"/>
                    </a:lnTo>
                    <a:lnTo>
                      <a:pt x="47" y="170"/>
                    </a:lnTo>
                    <a:lnTo>
                      <a:pt x="42" y="170"/>
                    </a:lnTo>
                    <a:lnTo>
                      <a:pt x="36" y="173"/>
                    </a:lnTo>
                    <a:lnTo>
                      <a:pt x="32" y="176"/>
                    </a:lnTo>
                    <a:lnTo>
                      <a:pt x="26" y="179"/>
                    </a:lnTo>
                    <a:lnTo>
                      <a:pt x="22" y="183"/>
                    </a:lnTo>
                    <a:lnTo>
                      <a:pt x="17" y="189"/>
                    </a:lnTo>
                    <a:lnTo>
                      <a:pt x="13" y="193"/>
                    </a:lnTo>
                    <a:lnTo>
                      <a:pt x="9" y="199"/>
                    </a:lnTo>
                    <a:lnTo>
                      <a:pt x="6" y="201"/>
                    </a:lnTo>
                    <a:lnTo>
                      <a:pt x="5" y="203"/>
                    </a:lnTo>
                    <a:lnTo>
                      <a:pt x="3" y="206"/>
                    </a:lnTo>
                    <a:lnTo>
                      <a:pt x="2" y="209"/>
                    </a:lnTo>
                    <a:lnTo>
                      <a:pt x="0" y="210"/>
                    </a:lnTo>
                    <a:lnTo>
                      <a:pt x="0" y="213"/>
                    </a:lnTo>
                    <a:lnTo>
                      <a:pt x="0" y="216"/>
                    </a:lnTo>
                    <a:lnTo>
                      <a:pt x="0" y="219"/>
                    </a:lnTo>
                    <a:lnTo>
                      <a:pt x="3" y="217"/>
                    </a:lnTo>
                    <a:lnTo>
                      <a:pt x="7" y="217"/>
                    </a:lnTo>
                    <a:lnTo>
                      <a:pt x="10" y="216"/>
                    </a:lnTo>
                    <a:lnTo>
                      <a:pt x="16" y="213"/>
                    </a:lnTo>
                    <a:lnTo>
                      <a:pt x="20" y="213"/>
                    </a:lnTo>
                    <a:lnTo>
                      <a:pt x="25" y="211"/>
                    </a:lnTo>
                    <a:lnTo>
                      <a:pt x="27" y="211"/>
                    </a:lnTo>
                    <a:lnTo>
                      <a:pt x="32" y="213"/>
                    </a:lnTo>
                    <a:lnTo>
                      <a:pt x="34" y="219"/>
                    </a:lnTo>
                    <a:lnTo>
                      <a:pt x="34" y="223"/>
                    </a:lnTo>
                    <a:lnTo>
                      <a:pt x="33" y="227"/>
                    </a:lnTo>
                    <a:lnTo>
                      <a:pt x="32" y="231"/>
                    </a:lnTo>
                    <a:lnTo>
                      <a:pt x="29" y="236"/>
                    </a:lnTo>
                    <a:lnTo>
                      <a:pt x="26" y="240"/>
                    </a:lnTo>
                    <a:lnTo>
                      <a:pt x="25" y="244"/>
                    </a:lnTo>
                    <a:lnTo>
                      <a:pt x="25" y="250"/>
                    </a:lnTo>
                    <a:lnTo>
                      <a:pt x="23" y="251"/>
                    </a:lnTo>
                    <a:lnTo>
                      <a:pt x="22" y="254"/>
                    </a:lnTo>
                    <a:lnTo>
                      <a:pt x="20" y="257"/>
                    </a:lnTo>
                    <a:lnTo>
                      <a:pt x="19" y="260"/>
                    </a:lnTo>
                    <a:lnTo>
                      <a:pt x="17" y="263"/>
                    </a:lnTo>
                    <a:lnTo>
                      <a:pt x="16" y="266"/>
                    </a:lnTo>
                    <a:lnTo>
                      <a:pt x="16" y="268"/>
                    </a:lnTo>
                    <a:lnTo>
                      <a:pt x="16" y="271"/>
                    </a:lnTo>
                    <a:lnTo>
                      <a:pt x="17" y="270"/>
                    </a:lnTo>
                    <a:lnTo>
                      <a:pt x="19" y="270"/>
                    </a:lnTo>
                    <a:lnTo>
                      <a:pt x="20" y="270"/>
                    </a:lnTo>
                    <a:lnTo>
                      <a:pt x="22" y="268"/>
                    </a:lnTo>
                    <a:lnTo>
                      <a:pt x="23" y="268"/>
                    </a:lnTo>
                    <a:lnTo>
                      <a:pt x="26" y="268"/>
                    </a:lnTo>
                    <a:lnTo>
                      <a:pt x="27" y="270"/>
                    </a:lnTo>
                    <a:lnTo>
                      <a:pt x="29" y="270"/>
                    </a:lnTo>
                    <a:lnTo>
                      <a:pt x="30" y="274"/>
                    </a:lnTo>
                    <a:lnTo>
                      <a:pt x="30" y="278"/>
                    </a:lnTo>
                    <a:lnTo>
                      <a:pt x="30" y="283"/>
                    </a:lnTo>
                    <a:lnTo>
                      <a:pt x="30" y="287"/>
                    </a:lnTo>
                    <a:lnTo>
                      <a:pt x="30" y="291"/>
                    </a:lnTo>
                    <a:lnTo>
                      <a:pt x="32" y="296"/>
                    </a:lnTo>
                    <a:lnTo>
                      <a:pt x="33" y="297"/>
                    </a:lnTo>
                    <a:lnTo>
                      <a:pt x="37" y="300"/>
                    </a:lnTo>
                    <a:lnTo>
                      <a:pt x="43" y="304"/>
                    </a:lnTo>
                    <a:lnTo>
                      <a:pt x="47" y="308"/>
                    </a:lnTo>
                    <a:lnTo>
                      <a:pt x="52" y="314"/>
                    </a:lnTo>
                    <a:lnTo>
                      <a:pt x="57" y="320"/>
                    </a:lnTo>
                    <a:lnTo>
                      <a:pt x="62" y="326"/>
                    </a:lnTo>
                    <a:lnTo>
                      <a:pt x="67" y="330"/>
                    </a:lnTo>
                    <a:lnTo>
                      <a:pt x="74" y="333"/>
                    </a:lnTo>
                    <a:lnTo>
                      <a:pt x="81" y="334"/>
                    </a:lnTo>
                    <a:lnTo>
                      <a:pt x="86" y="337"/>
                    </a:lnTo>
                    <a:lnTo>
                      <a:pt x="90" y="340"/>
                    </a:lnTo>
                    <a:lnTo>
                      <a:pt x="94" y="341"/>
                    </a:lnTo>
                    <a:lnTo>
                      <a:pt x="99" y="343"/>
                    </a:lnTo>
                    <a:lnTo>
                      <a:pt x="101" y="344"/>
                    </a:lnTo>
                    <a:lnTo>
                      <a:pt x="106" y="345"/>
                    </a:lnTo>
                    <a:lnTo>
                      <a:pt x="110" y="348"/>
                    </a:lnTo>
                    <a:lnTo>
                      <a:pt x="113" y="350"/>
                    </a:lnTo>
                    <a:close/>
                  </a:path>
                </a:pathLst>
              </a:custGeom>
              <a:solidFill>
                <a:srgbClr val="B88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9" name="Freeform 186"/>
              <p:cNvSpPr>
                <a:spLocks/>
              </p:cNvSpPr>
              <p:nvPr/>
            </p:nvSpPr>
            <p:spPr bwMode="auto">
              <a:xfrm>
                <a:off x="4557" y="2730"/>
                <a:ext cx="5" cy="23"/>
              </a:xfrm>
              <a:custGeom>
                <a:avLst/>
                <a:gdLst>
                  <a:gd name="T0" fmla="*/ 5 w 5"/>
                  <a:gd name="T1" fmla="*/ 23 h 23"/>
                  <a:gd name="T2" fmla="*/ 3 w 5"/>
                  <a:gd name="T3" fmla="*/ 0 h 23"/>
                  <a:gd name="T4" fmla="*/ 2 w 5"/>
                  <a:gd name="T5" fmla="*/ 3 h 23"/>
                  <a:gd name="T6" fmla="*/ 0 w 5"/>
                  <a:gd name="T7" fmla="*/ 6 h 23"/>
                  <a:gd name="T8" fmla="*/ 0 w 5"/>
                  <a:gd name="T9" fmla="*/ 8 h 23"/>
                  <a:gd name="T10" fmla="*/ 0 w 5"/>
                  <a:gd name="T11" fmla="*/ 11 h 23"/>
                  <a:gd name="T12" fmla="*/ 0 w 5"/>
                  <a:gd name="T13" fmla="*/ 14 h 23"/>
                  <a:gd name="T14" fmla="*/ 2 w 5"/>
                  <a:gd name="T15" fmla="*/ 17 h 23"/>
                  <a:gd name="T16" fmla="*/ 3 w 5"/>
                  <a:gd name="T17" fmla="*/ 20 h 23"/>
                  <a:gd name="T18" fmla="*/ 5 w 5"/>
                  <a:gd name="T19" fmla="*/ 23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3" y="20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0" name="Freeform 187"/>
              <p:cNvSpPr>
                <a:spLocks/>
              </p:cNvSpPr>
              <p:nvPr/>
            </p:nvSpPr>
            <p:spPr bwMode="auto">
              <a:xfrm>
                <a:off x="3885" y="2764"/>
                <a:ext cx="93" cy="37"/>
              </a:xfrm>
              <a:custGeom>
                <a:avLst/>
                <a:gdLst>
                  <a:gd name="T0" fmla="*/ 38 w 93"/>
                  <a:gd name="T1" fmla="*/ 37 h 37"/>
                  <a:gd name="T2" fmla="*/ 41 w 93"/>
                  <a:gd name="T3" fmla="*/ 36 h 37"/>
                  <a:gd name="T4" fmla="*/ 44 w 93"/>
                  <a:gd name="T5" fmla="*/ 36 h 37"/>
                  <a:gd name="T6" fmla="*/ 47 w 93"/>
                  <a:gd name="T7" fmla="*/ 34 h 37"/>
                  <a:gd name="T8" fmla="*/ 51 w 93"/>
                  <a:gd name="T9" fmla="*/ 31 h 37"/>
                  <a:gd name="T10" fmla="*/ 54 w 93"/>
                  <a:gd name="T11" fmla="*/ 30 h 37"/>
                  <a:gd name="T12" fmla="*/ 57 w 93"/>
                  <a:gd name="T13" fmla="*/ 29 h 37"/>
                  <a:gd name="T14" fmla="*/ 61 w 93"/>
                  <a:gd name="T15" fmla="*/ 29 h 37"/>
                  <a:gd name="T16" fmla="*/ 64 w 93"/>
                  <a:gd name="T17" fmla="*/ 30 h 37"/>
                  <a:gd name="T18" fmla="*/ 68 w 93"/>
                  <a:gd name="T19" fmla="*/ 29 h 37"/>
                  <a:gd name="T20" fmla="*/ 71 w 93"/>
                  <a:gd name="T21" fmla="*/ 27 h 37"/>
                  <a:gd name="T22" fmla="*/ 75 w 93"/>
                  <a:gd name="T23" fmla="*/ 27 h 37"/>
                  <a:gd name="T24" fmla="*/ 78 w 93"/>
                  <a:gd name="T25" fmla="*/ 27 h 37"/>
                  <a:gd name="T26" fmla="*/ 83 w 93"/>
                  <a:gd name="T27" fmla="*/ 27 h 37"/>
                  <a:gd name="T28" fmla="*/ 85 w 93"/>
                  <a:gd name="T29" fmla="*/ 27 h 37"/>
                  <a:gd name="T30" fmla="*/ 90 w 93"/>
                  <a:gd name="T31" fmla="*/ 29 h 37"/>
                  <a:gd name="T32" fmla="*/ 93 w 93"/>
                  <a:gd name="T33" fmla="*/ 29 h 37"/>
                  <a:gd name="T34" fmla="*/ 21 w 93"/>
                  <a:gd name="T35" fmla="*/ 0 h 37"/>
                  <a:gd name="T36" fmla="*/ 21 w 93"/>
                  <a:gd name="T37" fmla="*/ 2 h 37"/>
                  <a:gd name="T38" fmla="*/ 20 w 93"/>
                  <a:gd name="T39" fmla="*/ 3 h 37"/>
                  <a:gd name="T40" fmla="*/ 18 w 93"/>
                  <a:gd name="T41" fmla="*/ 4 h 37"/>
                  <a:gd name="T42" fmla="*/ 17 w 93"/>
                  <a:gd name="T43" fmla="*/ 6 h 37"/>
                  <a:gd name="T44" fmla="*/ 16 w 93"/>
                  <a:gd name="T45" fmla="*/ 6 h 37"/>
                  <a:gd name="T46" fmla="*/ 14 w 93"/>
                  <a:gd name="T47" fmla="*/ 7 h 37"/>
                  <a:gd name="T48" fmla="*/ 11 w 93"/>
                  <a:gd name="T49" fmla="*/ 7 h 37"/>
                  <a:gd name="T50" fmla="*/ 10 w 93"/>
                  <a:gd name="T51" fmla="*/ 7 h 37"/>
                  <a:gd name="T52" fmla="*/ 10 w 93"/>
                  <a:gd name="T53" fmla="*/ 7 h 37"/>
                  <a:gd name="T54" fmla="*/ 9 w 93"/>
                  <a:gd name="T55" fmla="*/ 6 h 37"/>
                  <a:gd name="T56" fmla="*/ 7 w 93"/>
                  <a:gd name="T57" fmla="*/ 6 h 37"/>
                  <a:gd name="T58" fmla="*/ 7 w 93"/>
                  <a:gd name="T59" fmla="*/ 6 h 37"/>
                  <a:gd name="T60" fmla="*/ 7 w 93"/>
                  <a:gd name="T61" fmla="*/ 6 h 37"/>
                  <a:gd name="T62" fmla="*/ 6 w 93"/>
                  <a:gd name="T63" fmla="*/ 6 h 37"/>
                  <a:gd name="T64" fmla="*/ 6 w 93"/>
                  <a:gd name="T65" fmla="*/ 6 h 37"/>
                  <a:gd name="T66" fmla="*/ 6 w 93"/>
                  <a:gd name="T67" fmla="*/ 7 h 37"/>
                  <a:gd name="T68" fmla="*/ 6 w 93"/>
                  <a:gd name="T69" fmla="*/ 7 h 37"/>
                  <a:gd name="T70" fmla="*/ 6 w 93"/>
                  <a:gd name="T71" fmla="*/ 9 h 37"/>
                  <a:gd name="T72" fmla="*/ 7 w 93"/>
                  <a:gd name="T73" fmla="*/ 10 h 37"/>
                  <a:gd name="T74" fmla="*/ 6 w 93"/>
                  <a:gd name="T75" fmla="*/ 12 h 37"/>
                  <a:gd name="T76" fmla="*/ 6 w 93"/>
                  <a:gd name="T77" fmla="*/ 13 h 37"/>
                  <a:gd name="T78" fmla="*/ 6 w 93"/>
                  <a:gd name="T79" fmla="*/ 14 h 37"/>
                  <a:gd name="T80" fmla="*/ 4 w 93"/>
                  <a:gd name="T81" fmla="*/ 16 h 37"/>
                  <a:gd name="T82" fmla="*/ 4 w 93"/>
                  <a:gd name="T83" fmla="*/ 17 h 37"/>
                  <a:gd name="T84" fmla="*/ 3 w 93"/>
                  <a:gd name="T85" fmla="*/ 17 h 37"/>
                  <a:gd name="T86" fmla="*/ 3 w 93"/>
                  <a:gd name="T87" fmla="*/ 17 h 37"/>
                  <a:gd name="T88" fmla="*/ 1 w 93"/>
                  <a:gd name="T89" fmla="*/ 19 h 37"/>
                  <a:gd name="T90" fmla="*/ 1 w 93"/>
                  <a:gd name="T91" fmla="*/ 19 h 37"/>
                  <a:gd name="T92" fmla="*/ 1 w 93"/>
                  <a:gd name="T93" fmla="*/ 19 h 37"/>
                  <a:gd name="T94" fmla="*/ 0 w 93"/>
                  <a:gd name="T95" fmla="*/ 19 h 37"/>
                  <a:gd name="T96" fmla="*/ 0 w 93"/>
                  <a:gd name="T97" fmla="*/ 19 h 37"/>
                  <a:gd name="T98" fmla="*/ 0 w 93"/>
                  <a:gd name="T99" fmla="*/ 19 h 37"/>
                  <a:gd name="T100" fmla="*/ 38 w 93"/>
                  <a:gd name="T101" fmla="*/ 37 h 3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3" h="37">
                    <a:moveTo>
                      <a:pt x="38" y="37"/>
                    </a:moveTo>
                    <a:lnTo>
                      <a:pt x="41" y="36"/>
                    </a:lnTo>
                    <a:lnTo>
                      <a:pt x="44" y="36"/>
                    </a:lnTo>
                    <a:lnTo>
                      <a:pt x="47" y="34"/>
                    </a:lnTo>
                    <a:lnTo>
                      <a:pt x="51" y="31"/>
                    </a:lnTo>
                    <a:lnTo>
                      <a:pt x="54" y="30"/>
                    </a:lnTo>
                    <a:lnTo>
                      <a:pt x="57" y="29"/>
                    </a:lnTo>
                    <a:lnTo>
                      <a:pt x="61" y="29"/>
                    </a:lnTo>
                    <a:lnTo>
                      <a:pt x="64" y="30"/>
                    </a:lnTo>
                    <a:lnTo>
                      <a:pt x="68" y="29"/>
                    </a:lnTo>
                    <a:lnTo>
                      <a:pt x="71" y="27"/>
                    </a:lnTo>
                    <a:lnTo>
                      <a:pt x="75" y="27"/>
                    </a:lnTo>
                    <a:lnTo>
                      <a:pt x="78" y="27"/>
                    </a:lnTo>
                    <a:lnTo>
                      <a:pt x="83" y="27"/>
                    </a:lnTo>
                    <a:lnTo>
                      <a:pt x="85" y="27"/>
                    </a:lnTo>
                    <a:lnTo>
                      <a:pt x="90" y="29"/>
                    </a:lnTo>
                    <a:lnTo>
                      <a:pt x="93" y="29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8" y="4"/>
                    </a:lnTo>
                    <a:lnTo>
                      <a:pt x="17" y="6"/>
                    </a:lnTo>
                    <a:lnTo>
                      <a:pt x="16" y="6"/>
                    </a:lnTo>
                    <a:lnTo>
                      <a:pt x="14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38" y="37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1" name="Freeform 188"/>
              <p:cNvSpPr>
                <a:spLocks/>
              </p:cNvSpPr>
              <p:nvPr/>
            </p:nvSpPr>
            <p:spPr bwMode="auto">
              <a:xfrm>
                <a:off x="3980" y="279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3 w 3"/>
                  <a:gd name="T19" fmla="*/ 1 h 2"/>
                  <a:gd name="T20" fmla="*/ 2 w 3"/>
                  <a:gd name="T21" fmla="*/ 0 h 2"/>
                  <a:gd name="T22" fmla="*/ 2 w 3"/>
                  <a:gd name="T23" fmla="*/ 0 h 2"/>
                  <a:gd name="T24" fmla="*/ 0 w 3"/>
                  <a:gd name="T25" fmla="*/ 0 h 2"/>
                  <a:gd name="T26" fmla="*/ 0 w 3"/>
                  <a:gd name="T27" fmla="*/ 0 h 2"/>
                  <a:gd name="T28" fmla="*/ 0 w 3"/>
                  <a:gd name="T29" fmla="*/ 1 h 2"/>
                  <a:gd name="T30" fmla="*/ 0 w 3"/>
                  <a:gd name="T31" fmla="*/ 1 h 2"/>
                  <a:gd name="T32" fmla="*/ 0 w 3"/>
                  <a:gd name="T33" fmla="*/ 2 h 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2" name="Freeform 189"/>
              <p:cNvSpPr>
                <a:spLocks/>
              </p:cNvSpPr>
              <p:nvPr/>
            </p:nvSpPr>
            <p:spPr bwMode="auto">
              <a:xfrm>
                <a:off x="3844" y="2753"/>
                <a:ext cx="31" cy="23"/>
              </a:xfrm>
              <a:custGeom>
                <a:avLst/>
                <a:gdLst>
                  <a:gd name="T0" fmla="*/ 18 w 31"/>
                  <a:gd name="T1" fmla="*/ 23 h 23"/>
                  <a:gd name="T2" fmla="*/ 20 w 31"/>
                  <a:gd name="T3" fmla="*/ 23 h 23"/>
                  <a:gd name="T4" fmla="*/ 20 w 31"/>
                  <a:gd name="T5" fmla="*/ 21 h 23"/>
                  <a:gd name="T6" fmla="*/ 21 w 31"/>
                  <a:gd name="T7" fmla="*/ 21 h 23"/>
                  <a:gd name="T8" fmla="*/ 22 w 31"/>
                  <a:gd name="T9" fmla="*/ 21 h 23"/>
                  <a:gd name="T10" fmla="*/ 24 w 31"/>
                  <a:gd name="T11" fmla="*/ 20 h 23"/>
                  <a:gd name="T12" fmla="*/ 24 w 31"/>
                  <a:gd name="T13" fmla="*/ 20 h 23"/>
                  <a:gd name="T14" fmla="*/ 25 w 31"/>
                  <a:gd name="T15" fmla="*/ 20 h 23"/>
                  <a:gd name="T16" fmla="*/ 27 w 31"/>
                  <a:gd name="T17" fmla="*/ 20 h 23"/>
                  <a:gd name="T18" fmla="*/ 27 w 31"/>
                  <a:gd name="T19" fmla="*/ 18 h 23"/>
                  <a:gd name="T20" fmla="*/ 27 w 31"/>
                  <a:gd name="T21" fmla="*/ 17 h 23"/>
                  <a:gd name="T22" fmla="*/ 27 w 31"/>
                  <a:gd name="T23" fmla="*/ 15 h 23"/>
                  <a:gd name="T24" fmla="*/ 27 w 31"/>
                  <a:gd name="T25" fmla="*/ 13 h 23"/>
                  <a:gd name="T26" fmla="*/ 27 w 31"/>
                  <a:gd name="T27" fmla="*/ 11 h 23"/>
                  <a:gd name="T28" fmla="*/ 27 w 31"/>
                  <a:gd name="T29" fmla="*/ 8 h 23"/>
                  <a:gd name="T30" fmla="*/ 28 w 31"/>
                  <a:gd name="T31" fmla="*/ 7 h 23"/>
                  <a:gd name="T32" fmla="*/ 31 w 31"/>
                  <a:gd name="T33" fmla="*/ 7 h 23"/>
                  <a:gd name="T34" fmla="*/ 5 w 31"/>
                  <a:gd name="T35" fmla="*/ 0 h 23"/>
                  <a:gd name="T36" fmla="*/ 5 w 31"/>
                  <a:gd name="T37" fmla="*/ 1 h 23"/>
                  <a:gd name="T38" fmla="*/ 4 w 31"/>
                  <a:gd name="T39" fmla="*/ 3 h 23"/>
                  <a:gd name="T40" fmla="*/ 2 w 31"/>
                  <a:gd name="T41" fmla="*/ 4 h 23"/>
                  <a:gd name="T42" fmla="*/ 2 w 31"/>
                  <a:gd name="T43" fmla="*/ 4 h 23"/>
                  <a:gd name="T44" fmla="*/ 1 w 31"/>
                  <a:gd name="T45" fmla="*/ 5 h 23"/>
                  <a:gd name="T46" fmla="*/ 0 w 31"/>
                  <a:gd name="T47" fmla="*/ 7 h 23"/>
                  <a:gd name="T48" fmla="*/ 0 w 31"/>
                  <a:gd name="T49" fmla="*/ 8 h 23"/>
                  <a:gd name="T50" fmla="*/ 0 w 31"/>
                  <a:gd name="T51" fmla="*/ 10 h 23"/>
                  <a:gd name="T52" fmla="*/ 18 w 31"/>
                  <a:gd name="T53" fmla="*/ 23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" h="23">
                    <a:moveTo>
                      <a:pt x="18" y="23"/>
                    </a:moveTo>
                    <a:lnTo>
                      <a:pt x="20" y="23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2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7" y="20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31" y="7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B8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3" name="Freeform 190"/>
              <p:cNvSpPr>
                <a:spLocks/>
              </p:cNvSpPr>
              <p:nvPr/>
            </p:nvSpPr>
            <p:spPr bwMode="auto">
              <a:xfrm>
                <a:off x="3856" y="2680"/>
                <a:ext cx="82" cy="81"/>
              </a:xfrm>
              <a:custGeom>
                <a:avLst/>
                <a:gdLst>
                  <a:gd name="T0" fmla="*/ 82 w 82"/>
                  <a:gd name="T1" fmla="*/ 81 h 81"/>
                  <a:gd name="T2" fmla="*/ 77 w 82"/>
                  <a:gd name="T3" fmla="*/ 56 h 81"/>
                  <a:gd name="T4" fmla="*/ 76 w 82"/>
                  <a:gd name="T5" fmla="*/ 56 h 81"/>
                  <a:gd name="T6" fmla="*/ 73 w 82"/>
                  <a:gd name="T7" fmla="*/ 56 h 81"/>
                  <a:gd name="T8" fmla="*/ 70 w 82"/>
                  <a:gd name="T9" fmla="*/ 54 h 81"/>
                  <a:gd name="T10" fmla="*/ 69 w 82"/>
                  <a:gd name="T11" fmla="*/ 54 h 81"/>
                  <a:gd name="T12" fmla="*/ 66 w 82"/>
                  <a:gd name="T13" fmla="*/ 53 h 81"/>
                  <a:gd name="T14" fmla="*/ 65 w 82"/>
                  <a:gd name="T15" fmla="*/ 53 h 81"/>
                  <a:gd name="T16" fmla="*/ 62 w 82"/>
                  <a:gd name="T17" fmla="*/ 50 h 81"/>
                  <a:gd name="T18" fmla="*/ 60 w 82"/>
                  <a:gd name="T19" fmla="*/ 47 h 81"/>
                  <a:gd name="T20" fmla="*/ 62 w 82"/>
                  <a:gd name="T21" fmla="*/ 41 h 81"/>
                  <a:gd name="T22" fmla="*/ 63 w 82"/>
                  <a:gd name="T23" fmla="*/ 36 h 81"/>
                  <a:gd name="T24" fmla="*/ 65 w 82"/>
                  <a:gd name="T25" fmla="*/ 28 h 81"/>
                  <a:gd name="T26" fmla="*/ 67 w 82"/>
                  <a:gd name="T27" fmla="*/ 23 h 81"/>
                  <a:gd name="T28" fmla="*/ 69 w 82"/>
                  <a:gd name="T29" fmla="*/ 17 h 81"/>
                  <a:gd name="T30" fmla="*/ 72 w 82"/>
                  <a:gd name="T31" fmla="*/ 11 h 81"/>
                  <a:gd name="T32" fmla="*/ 75 w 82"/>
                  <a:gd name="T33" fmla="*/ 6 h 81"/>
                  <a:gd name="T34" fmla="*/ 77 w 82"/>
                  <a:gd name="T35" fmla="*/ 0 h 81"/>
                  <a:gd name="T36" fmla="*/ 75 w 82"/>
                  <a:gd name="T37" fmla="*/ 0 h 81"/>
                  <a:gd name="T38" fmla="*/ 70 w 82"/>
                  <a:gd name="T39" fmla="*/ 0 h 81"/>
                  <a:gd name="T40" fmla="*/ 67 w 82"/>
                  <a:gd name="T41" fmla="*/ 1 h 81"/>
                  <a:gd name="T42" fmla="*/ 63 w 82"/>
                  <a:gd name="T43" fmla="*/ 3 h 81"/>
                  <a:gd name="T44" fmla="*/ 59 w 82"/>
                  <a:gd name="T45" fmla="*/ 3 h 81"/>
                  <a:gd name="T46" fmla="*/ 55 w 82"/>
                  <a:gd name="T47" fmla="*/ 4 h 81"/>
                  <a:gd name="T48" fmla="*/ 50 w 82"/>
                  <a:gd name="T49" fmla="*/ 4 h 81"/>
                  <a:gd name="T50" fmla="*/ 46 w 82"/>
                  <a:gd name="T51" fmla="*/ 3 h 81"/>
                  <a:gd name="T52" fmla="*/ 45 w 82"/>
                  <a:gd name="T53" fmla="*/ 4 h 81"/>
                  <a:gd name="T54" fmla="*/ 42 w 82"/>
                  <a:gd name="T55" fmla="*/ 6 h 81"/>
                  <a:gd name="T56" fmla="*/ 40 w 82"/>
                  <a:gd name="T57" fmla="*/ 9 h 81"/>
                  <a:gd name="T58" fmla="*/ 39 w 82"/>
                  <a:gd name="T59" fmla="*/ 10 h 81"/>
                  <a:gd name="T60" fmla="*/ 36 w 82"/>
                  <a:gd name="T61" fmla="*/ 13 h 81"/>
                  <a:gd name="T62" fmla="*/ 35 w 82"/>
                  <a:gd name="T63" fmla="*/ 14 h 81"/>
                  <a:gd name="T64" fmla="*/ 33 w 82"/>
                  <a:gd name="T65" fmla="*/ 17 h 81"/>
                  <a:gd name="T66" fmla="*/ 30 w 82"/>
                  <a:gd name="T67" fmla="*/ 19 h 81"/>
                  <a:gd name="T68" fmla="*/ 28 w 82"/>
                  <a:gd name="T69" fmla="*/ 23 h 81"/>
                  <a:gd name="T70" fmla="*/ 25 w 82"/>
                  <a:gd name="T71" fmla="*/ 27 h 81"/>
                  <a:gd name="T72" fmla="*/ 22 w 82"/>
                  <a:gd name="T73" fmla="*/ 31 h 81"/>
                  <a:gd name="T74" fmla="*/ 18 w 82"/>
                  <a:gd name="T75" fmla="*/ 36 h 81"/>
                  <a:gd name="T76" fmla="*/ 15 w 82"/>
                  <a:gd name="T77" fmla="*/ 38 h 81"/>
                  <a:gd name="T78" fmla="*/ 12 w 82"/>
                  <a:gd name="T79" fmla="*/ 43 h 81"/>
                  <a:gd name="T80" fmla="*/ 8 w 82"/>
                  <a:gd name="T81" fmla="*/ 47 h 81"/>
                  <a:gd name="T82" fmla="*/ 5 w 82"/>
                  <a:gd name="T83" fmla="*/ 51 h 81"/>
                  <a:gd name="T84" fmla="*/ 5 w 82"/>
                  <a:gd name="T85" fmla="*/ 53 h 81"/>
                  <a:gd name="T86" fmla="*/ 3 w 82"/>
                  <a:gd name="T87" fmla="*/ 53 h 81"/>
                  <a:gd name="T88" fmla="*/ 3 w 82"/>
                  <a:gd name="T89" fmla="*/ 53 h 81"/>
                  <a:gd name="T90" fmla="*/ 3 w 82"/>
                  <a:gd name="T91" fmla="*/ 54 h 81"/>
                  <a:gd name="T92" fmla="*/ 2 w 82"/>
                  <a:gd name="T93" fmla="*/ 54 h 81"/>
                  <a:gd name="T94" fmla="*/ 2 w 82"/>
                  <a:gd name="T95" fmla="*/ 56 h 81"/>
                  <a:gd name="T96" fmla="*/ 2 w 82"/>
                  <a:gd name="T97" fmla="*/ 57 h 81"/>
                  <a:gd name="T98" fmla="*/ 0 w 82"/>
                  <a:gd name="T99" fmla="*/ 57 h 81"/>
                  <a:gd name="T100" fmla="*/ 25 w 82"/>
                  <a:gd name="T101" fmla="*/ 57 h 81"/>
                  <a:gd name="T102" fmla="*/ 82 w 82"/>
                  <a:gd name="T103" fmla="*/ 81 h 8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2" h="81">
                    <a:moveTo>
                      <a:pt x="82" y="81"/>
                    </a:moveTo>
                    <a:lnTo>
                      <a:pt x="77" y="56"/>
                    </a:lnTo>
                    <a:lnTo>
                      <a:pt x="76" y="56"/>
                    </a:lnTo>
                    <a:lnTo>
                      <a:pt x="73" y="56"/>
                    </a:lnTo>
                    <a:lnTo>
                      <a:pt x="70" y="54"/>
                    </a:lnTo>
                    <a:lnTo>
                      <a:pt x="69" y="54"/>
                    </a:lnTo>
                    <a:lnTo>
                      <a:pt x="66" y="53"/>
                    </a:lnTo>
                    <a:lnTo>
                      <a:pt x="65" y="53"/>
                    </a:lnTo>
                    <a:lnTo>
                      <a:pt x="62" y="50"/>
                    </a:lnTo>
                    <a:lnTo>
                      <a:pt x="60" y="47"/>
                    </a:lnTo>
                    <a:lnTo>
                      <a:pt x="62" y="41"/>
                    </a:lnTo>
                    <a:lnTo>
                      <a:pt x="63" y="36"/>
                    </a:lnTo>
                    <a:lnTo>
                      <a:pt x="65" y="28"/>
                    </a:lnTo>
                    <a:lnTo>
                      <a:pt x="67" y="23"/>
                    </a:lnTo>
                    <a:lnTo>
                      <a:pt x="69" y="17"/>
                    </a:lnTo>
                    <a:lnTo>
                      <a:pt x="72" y="11"/>
                    </a:lnTo>
                    <a:lnTo>
                      <a:pt x="75" y="6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0" y="0"/>
                    </a:lnTo>
                    <a:lnTo>
                      <a:pt x="67" y="1"/>
                    </a:lnTo>
                    <a:lnTo>
                      <a:pt x="63" y="3"/>
                    </a:lnTo>
                    <a:lnTo>
                      <a:pt x="59" y="3"/>
                    </a:lnTo>
                    <a:lnTo>
                      <a:pt x="55" y="4"/>
                    </a:lnTo>
                    <a:lnTo>
                      <a:pt x="50" y="4"/>
                    </a:lnTo>
                    <a:lnTo>
                      <a:pt x="46" y="3"/>
                    </a:lnTo>
                    <a:lnTo>
                      <a:pt x="45" y="4"/>
                    </a:lnTo>
                    <a:lnTo>
                      <a:pt x="42" y="6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6" y="13"/>
                    </a:lnTo>
                    <a:lnTo>
                      <a:pt x="35" y="14"/>
                    </a:lnTo>
                    <a:lnTo>
                      <a:pt x="33" y="17"/>
                    </a:lnTo>
                    <a:lnTo>
                      <a:pt x="30" y="19"/>
                    </a:lnTo>
                    <a:lnTo>
                      <a:pt x="28" y="23"/>
                    </a:lnTo>
                    <a:lnTo>
                      <a:pt x="25" y="27"/>
                    </a:lnTo>
                    <a:lnTo>
                      <a:pt x="22" y="31"/>
                    </a:lnTo>
                    <a:lnTo>
                      <a:pt x="18" y="36"/>
                    </a:lnTo>
                    <a:lnTo>
                      <a:pt x="15" y="38"/>
                    </a:lnTo>
                    <a:lnTo>
                      <a:pt x="12" y="43"/>
                    </a:lnTo>
                    <a:lnTo>
                      <a:pt x="8" y="47"/>
                    </a:lnTo>
                    <a:lnTo>
                      <a:pt x="5" y="51"/>
                    </a:lnTo>
                    <a:lnTo>
                      <a:pt x="5" y="53"/>
                    </a:lnTo>
                    <a:lnTo>
                      <a:pt x="3" y="53"/>
                    </a:lnTo>
                    <a:lnTo>
                      <a:pt x="3" y="54"/>
                    </a:lnTo>
                    <a:lnTo>
                      <a:pt x="2" y="54"/>
                    </a:lnTo>
                    <a:lnTo>
                      <a:pt x="2" y="56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25" y="57"/>
                    </a:lnTo>
                    <a:lnTo>
                      <a:pt x="82" y="81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4" name="Freeform 191"/>
              <p:cNvSpPr>
                <a:spLocks/>
              </p:cNvSpPr>
              <p:nvPr/>
            </p:nvSpPr>
            <p:spPr bwMode="auto">
              <a:xfrm>
                <a:off x="4582" y="2604"/>
                <a:ext cx="88" cy="95"/>
              </a:xfrm>
              <a:custGeom>
                <a:avLst/>
                <a:gdLst>
                  <a:gd name="T0" fmla="*/ 27 w 88"/>
                  <a:gd name="T1" fmla="*/ 95 h 95"/>
                  <a:gd name="T2" fmla="*/ 38 w 88"/>
                  <a:gd name="T3" fmla="*/ 92 h 95"/>
                  <a:gd name="T4" fmla="*/ 49 w 88"/>
                  <a:gd name="T5" fmla="*/ 87 h 95"/>
                  <a:gd name="T6" fmla="*/ 59 w 88"/>
                  <a:gd name="T7" fmla="*/ 82 h 95"/>
                  <a:gd name="T8" fmla="*/ 68 w 88"/>
                  <a:gd name="T9" fmla="*/ 73 h 95"/>
                  <a:gd name="T10" fmla="*/ 74 w 88"/>
                  <a:gd name="T11" fmla="*/ 65 h 95"/>
                  <a:gd name="T12" fmla="*/ 79 w 88"/>
                  <a:gd name="T13" fmla="*/ 56 h 95"/>
                  <a:gd name="T14" fmla="*/ 85 w 88"/>
                  <a:gd name="T15" fmla="*/ 46 h 95"/>
                  <a:gd name="T16" fmla="*/ 88 w 88"/>
                  <a:gd name="T17" fmla="*/ 37 h 95"/>
                  <a:gd name="T18" fmla="*/ 88 w 88"/>
                  <a:gd name="T19" fmla="*/ 30 h 95"/>
                  <a:gd name="T20" fmla="*/ 86 w 88"/>
                  <a:gd name="T21" fmla="*/ 23 h 95"/>
                  <a:gd name="T22" fmla="*/ 82 w 88"/>
                  <a:gd name="T23" fmla="*/ 16 h 95"/>
                  <a:gd name="T24" fmla="*/ 78 w 88"/>
                  <a:gd name="T25" fmla="*/ 10 h 95"/>
                  <a:gd name="T26" fmla="*/ 72 w 88"/>
                  <a:gd name="T27" fmla="*/ 8 h 95"/>
                  <a:gd name="T28" fmla="*/ 67 w 88"/>
                  <a:gd name="T29" fmla="*/ 5 h 95"/>
                  <a:gd name="T30" fmla="*/ 61 w 88"/>
                  <a:gd name="T31" fmla="*/ 2 h 95"/>
                  <a:gd name="T32" fmla="*/ 52 w 88"/>
                  <a:gd name="T33" fmla="*/ 0 h 95"/>
                  <a:gd name="T34" fmla="*/ 41 w 88"/>
                  <a:gd name="T35" fmla="*/ 0 h 95"/>
                  <a:gd name="T36" fmla="*/ 31 w 88"/>
                  <a:gd name="T37" fmla="*/ 2 h 95"/>
                  <a:gd name="T38" fmla="*/ 22 w 88"/>
                  <a:gd name="T39" fmla="*/ 3 h 95"/>
                  <a:gd name="T40" fmla="*/ 18 w 88"/>
                  <a:gd name="T41" fmla="*/ 8 h 95"/>
                  <a:gd name="T42" fmla="*/ 17 w 88"/>
                  <a:gd name="T43" fmla="*/ 13 h 95"/>
                  <a:gd name="T44" fmla="*/ 18 w 88"/>
                  <a:gd name="T45" fmla="*/ 18 h 95"/>
                  <a:gd name="T46" fmla="*/ 17 w 88"/>
                  <a:gd name="T47" fmla="*/ 23 h 95"/>
                  <a:gd name="T48" fmla="*/ 37 w 88"/>
                  <a:gd name="T49" fmla="*/ 22 h 95"/>
                  <a:gd name="T50" fmla="*/ 39 w 88"/>
                  <a:gd name="T51" fmla="*/ 25 h 95"/>
                  <a:gd name="T52" fmla="*/ 41 w 88"/>
                  <a:gd name="T53" fmla="*/ 29 h 95"/>
                  <a:gd name="T54" fmla="*/ 41 w 88"/>
                  <a:gd name="T55" fmla="*/ 33 h 95"/>
                  <a:gd name="T56" fmla="*/ 39 w 88"/>
                  <a:gd name="T57" fmla="*/ 37 h 95"/>
                  <a:gd name="T58" fmla="*/ 34 w 88"/>
                  <a:gd name="T59" fmla="*/ 40 h 95"/>
                  <a:gd name="T60" fmla="*/ 28 w 88"/>
                  <a:gd name="T61" fmla="*/ 42 h 95"/>
                  <a:gd name="T62" fmla="*/ 22 w 88"/>
                  <a:gd name="T63" fmla="*/ 43 h 95"/>
                  <a:gd name="T64" fmla="*/ 18 w 88"/>
                  <a:gd name="T65" fmla="*/ 47 h 95"/>
                  <a:gd name="T66" fmla="*/ 10 w 88"/>
                  <a:gd name="T67" fmla="*/ 53 h 95"/>
                  <a:gd name="T68" fmla="*/ 2 w 88"/>
                  <a:gd name="T69" fmla="*/ 62 h 95"/>
                  <a:gd name="T70" fmla="*/ 0 w 88"/>
                  <a:gd name="T71" fmla="*/ 70 h 95"/>
                  <a:gd name="T72" fmla="*/ 1 w 88"/>
                  <a:gd name="T73" fmla="*/ 80 h 95"/>
                  <a:gd name="T74" fmla="*/ 5 w 88"/>
                  <a:gd name="T75" fmla="*/ 85 h 95"/>
                  <a:gd name="T76" fmla="*/ 10 w 88"/>
                  <a:gd name="T77" fmla="*/ 87 h 95"/>
                  <a:gd name="T78" fmla="*/ 15 w 88"/>
                  <a:gd name="T79" fmla="*/ 92 h 95"/>
                  <a:gd name="T80" fmla="*/ 21 w 88"/>
                  <a:gd name="T81" fmla="*/ 95 h 9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8" h="95">
                    <a:moveTo>
                      <a:pt x="21" y="95"/>
                    </a:moveTo>
                    <a:lnTo>
                      <a:pt x="27" y="95"/>
                    </a:lnTo>
                    <a:lnTo>
                      <a:pt x="32" y="93"/>
                    </a:lnTo>
                    <a:lnTo>
                      <a:pt x="38" y="92"/>
                    </a:lnTo>
                    <a:lnTo>
                      <a:pt x="44" y="90"/>
                    </a:lnTo>
                    <a:lnTo>
                      <a:pt x="49" y="87"/>
                    </a:lnTo>
                    <a:lnTo>
                      <a:pt x="54" y="85"/>
                    </a:lnTo>
                    <a:lnTo>
                      <a:pt x="59" y="82"/>
                    </a:lnTo>
                    <a:lnTo>
                      <a:pt x="65" y="77"/>
                    </a:lnTo>
                    <a:lnTo>
                      <a:pt x="68" y="73"/>
                    </a:lnTo>
                    <a:lnTo>
                      <a:pt x="71" y="69"/>
                    </a:lnTo>
                    <a:lnTo>
                      <a:pt x="74" y="65"/>
                    </a:lnTo>
                    <a:lnTo>
                      <a:pt x="76" y="60"/>
                    </a:lnTo>
                    <a:lnTo>
                      <a:pt x="79" y="56"/>
                    </a:lnTo>
                    <a:lnTo>
                      <a:pt x="82" y="52"/>
                    </a:lnTo>
                    <a:lnTo>
                      <a:pt x="85" y="46"/>
                    </a:lnTo>
                    <a:lnTo>
                      <a:pt x="86" y="42"/>
                    </a:lnTo>
                    <a:lnTo>
                      <a:pt x="88" y="37"/>
                    </a:lnTo>
                    <a:lnTo>
                      <a:pt x="88" y="33"/>
                    </a:lnTo>
                    <a:lnTo>
                      <a:pt x="88" y="30"/>
                    </a:lnTo>
                    <a:lnTo>
                      <a:pt x="88" y="26"/>
                    </a:lnTo>
                    <a:lnTo>
                      <a:pt x="86" y="23"/>
                    </a:lnTo>
                    <a:lnTo>
                      <a:pt x="84" y="19"/>
                    </a:lnTo>
                    <a:lnTo>
                      <a:pt x="82" y="16"/>
                    </a:lnTo>
                    <a:lnTo>
                      <a:pt x="79" y="13"/>
                    </a:lnTo>
                    <a:lnTo>
                      <a:pt x="78" y="10"/>
                    </a:lnTo>
                    <a:lnTo>
                      <a:pt x="75" y="9"/>
                    </a:lnTo>
                    <a:lnTo>
                      <a:pt x="72" y="8"/>
                    </a:lnTo>
                    <a:lnTo>
                      <a:pt x="69" y="6"/>
                    </a:lnTo>
                    <a:lnTo>
                      <a:pt x="67" y="5"/>
                    </a:lnTo>
                    <a:lnTo>
                      <a:pt x="64" y="3"/>
                    </a:lnTo>
                    <a:lnTo>
                      <a:pt x="61" y="2"/>
                    </a:lnTo>
                    <a:lnTo>
                      <a:pt x="58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7" y="2"/>
                    </a:lnTo>
                    <a:lnTo>
                      <a:pt x="31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9" y="5"/>
                    </a:lnTo>
                    <a:lnTo>
                      <a:pt x="18" y="8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7" y="16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7" y="23"/>
                    </a:lnTo>
                    <a:lnTo>
                      <a:pt x="17" y="25"/>
                    </a:lnTo>
                    <a:lnTo>
                      <a:pt x="37" y="22"/>
                    </a:lnTo>
                    <a:lnTo>
                      <a:pt x="38" y="23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1" y="33"/>
                    </a:lnTo>
                    <a:lnTo>
                      <a:pt x="39" y="36"/>
                    </a:lnTo>
                    <a:lnTo>
                      <a:pt x="39" y="37"/>
                    </a:lnTo>
                    <a:lnTo>
                      <a:pt x="37" y="39"/>
                    </a:lnTo>
                    <a:lnTo>
                      <a:pt x="34" y="40"/>
                    </a:lnTo>
                    <a:lnTo>
                      <a:pt x="31" y="40"/>
                    </a:lnTo>
                    <a:lnTo>
                      <a:pt x="28" y="42"/>
                    </a:lnTo>
                    <a:lnTo>
                      <a:pt x="25" y="43"/>
                    </a:lnTo>
                    <a:lnTo>
                      <a:pt x="22" y="43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4" y="50"/>
                    </a:lnTo>
                    <a:lnTo>
                      <a:pt x="10" y="53"/>
                    </a:lnTo>
                    <a:lnTo>
                      <a:pt x="5" y="57"/>
                    </a:lnTo>
                    <a:lnTo>
                      <a:pt x="2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1" y="80"/>
                    </a:lnTo>
                    <a:lnTo>
                      <a:pt x="4" y="83"/>
                    </a:lnTo>
                    <a:lnTo>
                      <a:pt x="5" y="85"/>
                    </a:lnTo>
                    <a:lnTo>
                      <a:pt x="8" y="86"/>
                    </a:lnTo>
                    <a:lnTo>
                      <a:pt x="10" y="87"/>
                    </a:lnTo>
                    <a:lnTo>
                      <a:pt x="12" y="90"/>
                    </a:lnTo>
                    <a:lnTo>
                      <a:pt x="15" y="92"/>
                    </a:lnTo>
                    <a:lnTo>
                      <a:pt x="18" y="93"/>
                    </a:lnTo>
                    <a:lnTo>
                      <a:pt x="21" y="95"/>
                    </a:lnTo>
                    <a:close/>
                  </a:path>
                </a:pathLst>
              </a:custGeom>
              <a:solidFill>
                <a:srgbClr val="FFC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5" name="Freeform 192"/>
              <p:cNvSpPr>
                <a:spLocks/>
              </p:cNvSpPr>
              <p:nvPr/>
            </p:nvSpPr>
            <p:spPr bwMode="auto">
              <a:xfrm>
                <a:off x="4530" y="2458"/>
                <a:ext cx="77" cy="193"/>
              </a:xfrm>
              <a:custGeom>
                <a:avLst/>
                <a:gdLst>
                  <a:gd name="T0" fmla="*/ 50 w 77"/>
                  <a:gd name="T1" fmla="*/ 188 h 193"/>
                  <a:gd name="T2" fmla="*/ 54 w 77"/>
                  <a:gd name="T3" fmla="*/ 175 h 193"/>
                  <a:gd name="T4" fmla="*/ 50 w 77"/>
                  <a:gd name="T5" fmla="*/ 161 h 193"/>
                  <a:gd name="T6" fmla="*/ 46 w 77"/>
                  <a:gd name="T7" fmla="*/ 164 h 193"/>
                  <a:gd name="T8" fmla="*/ 40 w 77"/>
                  <a:gd name="T9" fmla="*/ 162 h 193"/>
                  <a:gd name="T10" fmla="*/ 37 w 77"/>
                  <a:gd name="T11" fmla="*/ 158 h 193"/>
                  <a:gd name="T12" fmla="*/ 43 w 77"/>
                  <a:gd name="T13" fmla="*/ 152 h 193"/>
                  <a:gd name="T14" fmla="*/ 47 w 77"/>
                  <a:gd name="T15" fmla="*/ 146 h 193"/>
                  <a:gd name="T16" fmla="*/ 52 w 77"/>
                  <a:gd name="T17" fmla="*/ 139 h 193"/>
                  <a:gd name="T18" fmla="*/ 54 w 77"/>
                  <a:gd name="T19" fmla="*/ 129 h 193"/>
                  <a:gd name="T20" fmla="*/ 56 w 77"/>
                  <a:gd name="T21" fmla="*/ 118 h 193"/>
                  <a:gd name="T22" fmla="*/ 53 w 77"/>
                  <a:gd name="T23" fmla="*/ 116 h 193"/>
                  <a:gd name="T24" fmla="*/ 49 w 77"/>
                  <a:gd name="T25" fmla="*/ 116 h 193"/>
                  <a:gd name="T26" fmla="*/ 46 w 77"/>
                  <a:gd name="T27" fmla="*/ 119 h 193"/>
                  <a:gd name="T28" fmla="*/ 42 w 77"/>
                  <a:gd name="T29" fmla="*/ 125 h 193"/>
                  <a:gd name="T30" fmla="*/ 37 w 77"/>
                  <a:gd name="T31" fmla="*/ 126 h 193"/>
                  <a:gd name="T32" fmla="*/ 34 w 77"/>
                  <a:gd name="T33" fmla="*/ 124 h 193"/>
                  <a:gd name="T34" fmla="*/ 33 w 77"/>
                  <a:gd name="T35" fmla="*/ 121 h 193"/>
                  <a:gd name="T36" fmla="*/ 32 w 77"/>
                  <a:gd name="T37" fmla="*/ 121 h 193"/>
                  <a:gd name="T38" fmla="*/ 39 w 77"/>
                  <a:gd name="T39" fmla="*/ 111 h 193"/>
                  <a:gd name="T40" fmla="*/ 47 w 77"/>
                  <a:gd name="T41" fmla="*/ 101 h 193"/>
                  <a:gd name="T42" fmla="*/ 60 w 77"/>
                  <a:gd name="T43" fmla="*/ 78 h 193"/>
                  <a:gd name="T44" fmla="*/ 29 w 77"/>
                  <a:gd name="T45" fmla="*/ 78 h 193"/>
                  <a:gd name="T46" fmla="*/ 36 w 77"/>
                  <a:gd name="T47" fmla="*/ 75 h 193"/>
                  <a:gd name="T48" fmla="*/ 43 w 77"/>
                  <a:gd name="T49" fmla="*/ 71 h 193"/>
                  <a:gd name="T50" fmla="*/ 54 w 77"/>
                  <a:gd name="T51" fmla="*/ 64 h 193"/>
                  <a:gd name="T52" fmla="*/ 66 w 77"/>
                  <a:gd name="T53" fmla="*/ 57 h 193"/>
                  <a:gd name="T54" fmla="*/ 71 w 77"/>
                  <a:gd name="T55" fmla="*/ 42 h 193"/>
                  <a:gd name="T56" fmla="*/ 73 w 77"/>
                  <a:gd name="T57" fmla="*/ 31 h 193"/>
                  <a:gd name="T58" fmla="*/ 74 w 77"/>
                  <a:gd name="T59" fmla="*/ 21 h 193"/>
                  <a:gd name="T60" fmla="*/ 76 w 77"/>
                  <a:gd name="T61" fmla="*/ 14 h 193"/>
                  <a:gd name="T62" fmla="*/ 77 w 77"/>
                  <a:gd name="T63" fmla="*/ 10 h 193"/>
                  <a:gd name="T64" fmla="*/ 76 w 77"/>
                  <a:gd name="T65" fmla="*/ 5 h 193"/>
                  <a:gd name="T66" fmla="*/ 76 w 77"/>
                  <a:gd name="T67" fmla="*/ 1 h 193"/>
                  <a:gd name="T68" fmla="*/ 74 w 77"/>
                  <a:gd name="T69" fmla="*/ 1 h 193"/>
                  <a:gd name="T70" fmla="*/ 71 w 77"/>
                  <a:gd name="T71" fmla="*/ 0 h 193"/>
                  <a:gd name="T72" fmla="*/ 62 w 77"/>
                  <a:gd name="T73" fmla="*/ 11 h 193"/>
                  <a:gd name="T74" fmla="*/ 53 w 77"/>
                  <a:gd name="T75" fmla="*/ 24 h 193"/>
                  <a:gd name="T76" fmla="*/ 44 w 77"/>
                  <a:gd name="T77" fmla="*/ 38 h 193"/>
                  <a:gd name="T78" fmla="*/ 37 w 77"/>
                  <a:gd name="T79" fmla="*/ 54 h 193"/>
                  <a:gd name="T80" fmla="*/ 29 w 77"/>
                  <a:gd name="T81" fmla="*/ 69 h 193"/>
                  <a:gd name="T82" fmla="*/ 20 w 77"/>
                  <a:gd name="T83" fmla="*/ 75 h 193"/>
                  <a:gd name="T84" fmla="*/ 13 w 77"/>
                  <a:gd name="T85" fmla="*/ 78 h 193"/>
                  <a:gd name="T86" fmla="*/ 5 w 77"/>
                  <a:gd name="T87" fmla="*/ 81 h 193"/>
                  <a:gd name="T88" fmla="*/ 2 w 77"/>
                  <a:gd name="T89" fmla="*/ 94 h 193"/>
                  <a:gd name="T90" fmla="*/ 0 w 77"/>
                  <a:gd name="T91" fmla="*/ 107 h 193"/>
                  <a:gd name="T92" fmla="*/ 2 w 77"/>
                  <a:gd name="T93" fmla="*/ 115 h 193"/>
                  <a:gd name="T94" fmla="*/ 3 w 77"/>
                  <a:gd name="T95" fmla="*/ 116 h 193"/>
                  <a:gd name="T96" fmla="*/ 5 w 77"/>
                  <a:gd name="T97" fmla="*/ 118 h 1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7" h="193">
                    <a:moveTo>
                      <a:pt x="44" y="193"/>
                    </a:moveTo>
                    <a:lnTo>
                      <a:pt x="47" y="191"/>
                    </a:lnTo>
                    <a:lnTo>
                      <a:pt x="50" y="188"/>
                    </a:lnTo>
                    <a:lnTo>
                      <a:pt x="52" y="183"/>
                    </a:lnTo>
                    <a:lnTo>
                      <a:pt x="53" y="179"/>
                    </a:lnTo>
                    <a:lnTo>
                      <a:pt x="54" y="175"/>
                    </a:lnTo>
                    <a:lnTo>
                      <a:pt x="54" y="171"/>
                    </a:lnTo>
                    <a:lnTo>
                      <a:pt x="53" y="166"/>
                    </a:lnTo>
                    <a:lnTo>
                      <a:pt x="50" y="161"/>
                    </a:lnTo>
                    <a:lnTo>
                      <a:pt x="49" y="162"/>
                    </a:lnTo>
                    <a:lnTo>
                      <a:pt x="47" y="162"/>
                    </a:lnTo>
                    <a:lnTo>
                      <a:pt x="46" y="164"/>
                    </a:lnTo>
                    <a:lnTo>
                      <a:pt x="44" y="164"/>
                    </a:lnTo>
                    <a:lnTo>
                      <a:pt x="42" y="162"/>
                    </a:lnTo>
                    <a:lnTo>
                      <a:pt x="40" y="162"/>
                    </a:lnTo>
                    <a:lnTo>
                      <a:pt x="39" y="161"/>
                    </a:lnTo>
                    <a:lnTo>
                      <a:pt x="37" y="159"/>
                    </a:lnTo>
                    <a:lnTo>
                      <a:pt x="37" y="158"/>
                    </a:lnTo>
                    <a:lnTo>
                      <a:pt x="39" y="155"/>
                    </a:lnTo>
                    <a:lnTo>
                      <a:pt x="42" y="154"/>
                    </a:lnTo>
                    <a:lnTo>
                      <a:pt x="43" y="152"/>
                    </a:lnTo>
                    <a:lnTo>
                      <a:pt x="44" y="151"/>
                    </a:lnTo>
                    <a:lnTo>
                      <a:pt x="46" y="148"/>
                    </a:lnTo>
                    <a:lnTo>
                      <a:pt x="47" y="146"/>
                    </a:lnTo>
                    <a:lnTo>
                      <a:pt x="46" y="144"/>
                    </a:lnTo>
                    <a:lnTo>
                      <a:pt x="50" y="142"/>
                    </a:lnTo>
                    <a:lnTo>
                      <a:pt x="52" y="139"/>
                    </a:lnTo>
                    <a:lnTo>
                      <a:pt x="53" y="135"/>
                    </a:lnTo>
                    <a:lnTo>
                      <a:pt x="54" y="132"/>
                    </a:lnTo>
                    <a:lnTo>
                      <a:pt x="54" y="129"/>
                    </a:lnTo>
                    <a:lnTo>
                      <a:pt x="54" y="125"/>
                    </a:lnTo>
                    <a:lnTo>
                      <a:pt x="54" y="121"/>
                    </a:lnTo>
                    <a:lnTo>
                      <a:pt x="56" y="118"/>
                    </a:lnTo>
                    <a:lnTo>
                      <a:pt x="54" y="116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0" y="116"/>
                    </a:lnTo>
                    <a:lnTo>
                      <a:pt x="49" y="116"/>
                    </a:lnTo>
                    <a:lnTo>
                      <a:pt x="49" y="118"/>
                    </a:lnTo>
                    <a:lnTo>
                      <a:pt x="47" y="118"/>
                    </a:lnTo>
                    <a:lnTo>
                      <a:pt x="46" y="119"/>
                    </a:lnTo>
                    <a:lnTo>
                      <a:pt x="44" y="122"/>
                    </a:lnTo>
                    <a:lnTo>
                      <a:pt x="43" y="124"/>
                    </a:lnTo>
                    <a:lnTo>
                      <a:pt x="42" y="125"/>
                    </a:lnTo>
                    <a:lnTo>
                      <a:pt x="40" y="125"/>
                    </a:lnTo>
                    <a:lnTo>
                      <a:pt x="39" y="126"/>
                    </a:lnTo>
                    <a:lnTo>
                      <a:pt x="37" y="126"/>
                    </a:lnTo>
                    <a:lnTo>
                      <a:pt x="36" y="125"/>
                    </a:lnTo>
                    <a:lnTo>
                      <a:pt x="34" y="125"/>
                    </a:lnTo>
                    <a:lnTo>
                      <a:pt x="34" y="124"/>
                    </a:lnTo>
                    <a:lnTo>
                      <a:pt x="33" y="124"/>
                    </a:lnTo>
                    <a:lnTo>
                      <a:pt x="33" y="122"/>
                    </a:lnTo>
                    <a:lnTo>
                      <a:pt x="33" y="121"/>
                    </a:lnTo>
                    <a:lnTo>
                      <a:pt x="32" y="121"/>
                    </a:lnTo>
                    <a:lnTo>
                      <a:pt x="33" y="116"/>
                    </a:lnTo>
                    <a:lnTo>
                      <a:pt x="36" y="114"/>
                    </a:lnTo>
                    <a:lnTo>
                      <a:pt x="39" y="111"/>
                    </a:lnTo>
                    <a:lnTo>
                      <a:pt x="42" y="107"/>
                    </a:lnTo>
                    <a:lnTo>
                      <a:pt x="44" y="104"/>
                    </a:lnTo>
                    <a:lnTo>
                      <a:pt x="47" y="101"/>
                    </a:lnTo>
                    <a:lnTo>
                      <a:pt x="52" y="98"/>
                    </a:lnTo>
                    <a:lnTo>
                      <a:pt x="54" y="97"/>
                    </a:lnTo>
                    <a:lnTo>
                      <a:pt x="60" y="78"/>
                    </a:lnTo>
                    <a:lnTo>
                      <a:pt x="34" y="89"/>
                    </a:lnTo>
                    <a:lnTo>
                      <a:pt x="27" y="79"/>
                    </a:lnTo>
                    <a:lnTo>
                      <a:pt x="29" y="78"/>
                    </a:lnTo>
                    <a:lnTo>
                      <a:pt x="32" y="77"/>
                    </a:lnTo>
                    <a:lnTo>
                      <a:pt x="33" y="75"/>
                    </a:lnTo>
                    <a:lnTo>
                      <a:pt x="36" y="75"/>
                    </a:lnTo>
                    <a:lnTo>
                      <a:pt x="39" y="74"/>
                    </a:lnTo>
                    <a:lnTo>
                      <a:pt x="40" y="72"/>
                    </a:lnTo>
                    <a:lnTo>
                      <a:pt x="43" y="71"/>
                    </a:lnTo>
                    <a:lnTo>
                      <a:pt x="44" y="68"/>
                    </a:lnTo>
                    <a:lnTo>
                      <a:pt x="49" y="67"/>
                    </a:lnTo>
                    <a:lnTo>
                      <a:pt x="54" y="64"/>
                    </a:lnTo>
                    <a:lnTo>
                      <a:pt x="59" y="62"/>
                    </a:lnTo>
                    <a:lnTo>
                      <a:pt x="62" y="59"/>
                    </a:lnTo>
                    <a:lnTo>
                      <a:pt x="66" y="57"/>
                    </a:lnTo>
                    <a:lnTo>
                      <a:pt x="67" y="52"/>
                    </a:lnTo>
                    <a:lnTo>
                      <a:pt x="70" y="48"/>
                    </a:lnTo>
                    <a:lnTo>
                      <a:pt x="71" y="42"/>
                    </a:lnTo>
                    <a:lnTo>
                      <a:pt x="71" y="38"/>
                    </a:lnTo>
                    <a:lnTo>
                      <a:pt x="71" y="35"/>
                    </a:lnTo>
                    <a:lnTo>
                      <a:pt x="73" y="31"/>
                    </a:lnTo>
                    <a:lnTo>
                      <a:pt x="73" y="28"/>
                    </a:lnTo>
                    <a:lnTo>
                      <a:pt x="74" y="24"/>
                    </a:lnTo>
                    <a:lnTo>
                      <a:pt x="74" y="21"/>
                    </a:lnTo>
                    <a:lnTo>
                      <a:pt x="76" y="18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2"/>
                    </a:lnTo>
                    <a:lnTo>
                      <a:pt x="77" y="11"/>
                    </a:lnTo>
                    <a:lnTo>
                      <a:pt x="77" y="10"/>
                    </a:lnTo>
                    <a:lnTo>
                      <a:pt x="77" y="8"/>
                    </a:lnTo>
                    <a:lnTo>
                      <a:pt x="76" y="7"/>
                    </a:lnTo>
                    <a:lnTo>
                      <a:pt x="76" y="5"/>
                    </a:lnTo>
                    <a:lnTo>
                      <a:pt x="77" y="2"/>
                    </a:lnTo>
                    <a:lnTo>
                      <a:pt x="76" y="2"/>
                    </a:lnTo>
                    <a:lnTo>
                      <a:pt x="76" y="1"/>
                    </a:lnTo>
                    <a:lnTo>
                      <a:pt x="74" y="1"/>
                    </a:lnTo>
                    <a:lnTo>
                      <a:pt x="73" y="1"/>
                    </a:lnTo>
                    <a:lnTo>
                      <a:pt x="71" y="0"/>
                    </a:lnTo>
                    <a:lnTo>
                      <a:pt x="67" y="4"/>
                    </a:lnTo>
                    <a:lnTo>
                      <a:pt x="64" y="7"/>
                    </a:lnTo>
                    <a:lnTo>
                      <a:pt x="62" y="11"/>
                    </a:lnTo>
                    <a:lnTo>
                      <a:pt x="59" y="15"/>
                    </a:lnTo>
                    <a:lnTo>
                      <a:pt x="56" y="20"/>
                    </a:lnTo>
                    <a:lnTo>
                      <a:pt x="53" y="24"/>
                    </a:lnTo>
                    <a:lnTo>
                      <a:pt x="50" y="28"/>
                    </a:lnTo>
                    <a:lnTo>
                      <a:pt x="47" y="31"/>
                    </a:lnTo>
                    <a:lnTo>
                      <a:pt x="44" y="38"/>
                    </a:lnTo>
                    <a:lnTo>
                      <a:pt x="42" y="44"/>
                    </a:lnTo>
                    <a:lnTo>
                      <a:pt x="39" y="48"/>
                    </a:lnTo>
                    <a:lnTo>
                      <a:pt x="37" y="54"/>
                    </a:lnTo>
                    <a:lnTo>
                      <a:pt x="34" y="59"/>
                    </a:lnTo>
                    <a:lnTo>
                      <a:pt x="32" y="65"/>
                    </a:lnTo>
                    <a:lnTo>
                      <a:pt x="29" y="69"/>
                    </a:lnTo>
                    <a:lnTo>
                      <a:pt x="26" y="75"/>
                    </a:lnTo>
                    <a:lnTo>
                      <a:pt x="23" y="75"/>
                    </a:lnTo>
                    <a:lnTo>
                      <a:pt x="20" y="75"/>
                    </a:lnTo>
                    <a:lnTo>
                      <a:pt x="17" y="75"/>
                    </a:lnTo>
                    <a:lnTo>
                      <a:pt x="15" y="77"/>
                    </a:lnTo>
                    <a:lnTo>
                      <a:pt x="13" y="78"/>
                    </a:lnTo>
                    <a:lnTo>
                      <a:pt x="10" y="78"/>
                    </a:lnTo>
                    <a:lnTo>
                      <a:pt x="7" y="79"/>
                    </a:lnTo>
                    <a:lnTo>
                      <a:pt x="5" y="81"/>
                    </a:lnTo>
                    <a:lnTo>
                      <a:pt x="3" y="85"/>
                    </a:lnTo>
                    <a:lnTo>
                      <a:pt x="2" y="89"/>
                    </a:lnTo>
                    <a:lnTo>
                      <a:pt x="2" y="94"/>
                    </a:lnTo>
                    <a:lnTo>
                      <a:pt x="0" y="98"/>
                    </a:lnTo>
                    <a:lnTo>
                      <a:pt x="0" y="102"/>
                    </a:lnTo>
                    <a:lnTo>
                      <a:pt x="0" y="107"/>
                    </a:lnTo>
                    <a:lnTo>
                      <a:pt x="0" y="111"/>
                    </a:lnTo>
                    <a:lnTo>
                      <a:pt x="0" y="115"/>
                    </a:lnTo>
                    <a:lnTo>
                      <a:pt x="2" y="115"/>
                    </a:lnTo>
                    <a:lnTo>
                      <a:pt x="3" y="116"/>
                    </a:lnTo>
                    <a:lnTo>
                      <a:pt x="5" y="116"/>
                    </a:lnTo>
                    <a:lnTo>
                      <a:pt x="5" y="118"/>
                    </a:lnTo>
                    <a:lnTo>
                      <a:pt x="44" y="193"/>
                    </a:lnTo>
                    <a:close/>
                  </a:path>
                </a:pathLst>
              </a:custGeom>
              <a:solidFill>
                <a:srgbClr val="E8D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6" name="Freeform 193"/>
              <p:cNvSpPr>
                <a:spLocks/>
              </p:cNvSpPr>
              <p:nvPr/>
            </p:nvSpPr>
            <p:spPr bwMode="auto">
              <a:xfrm>
                <a:off x="3868" y="2267"/>
                <a:ext cx="271" cy="333"/>
              </a:xfrm>
              <a:custGeom>
                <a:avLst/>
                <a:gdLst>
                  <a:gd name="T0" fmla="*/ 94 w 271"/>
                  <a:gd name="T1" fmla="*/ 317 h 333"/>
                  <a:gd name="T2" fmla="*/ 105 w 271"/>
                  <a:gd name="T3" fmla="*/ 288 h 333"/>
                  <a:gd name="T4" fmla="*/ 118 w 271"/>
                  <a:gd name="T5" fmla="*/ 260 h 333"/>
                  <a:gd name="T6" fmla="*/ 122 w 271"/>
                  <a:gd name="T7" fmla="*/ 249 h 333"/>
                  <a:gd name="T8" fmla="*/ 127 w 271"/>
                  <a:gd name="T9" fmla="*/ 240 h 333"/>
                  <a:gd name="T10" fmla="*/ 137 w 271"/>
                  <a:gd name="T11" fmla="*/ 229 h 333"/>
                  <a:gd name="T12" fmla="*/ 148 w 271"/>
                  <a:gd name="T13" fmla="*/ 212 h 333"/>
                  <a:gd name="T14" fmla="*/ 162 w 271"/>
                  <a:gd name="T15" fmla="*/ 198 h 333"/>
                  <a:gd name="T16" fmla="*/ 178 w 271"/>
                  <a:gd name="T17" fmla="*/ 186 h 333"/>
                  <a:gd name="T18" fmla="*/ 195 w 271"/>
                  <a:gd name="T19" fmla="*/ 176 h 333"/>
                  <a:gd name="T20" fmla="*/ 204 w 271"/>
                  <a:gd name="T21" fmla="*/ 161 h 333"/>
                  <a:gd name="T22" fmla="*/ 205 w 271"/>
                  <a:gd name="T23" fmla="*/ 148 h 333"/>
                  <a:gd name="T24" fmla="*/ 204 w 271"/>
                  <a:gd name="T25" fmla="*/ 138 h 333"/>
                  <a:gd name="T26" fmla="*/ 206 w 271"/>
                  <a:gd name="T27" fmla="*/ 121 h 333"/>
                  <a:gd name="T28" fmla="*/ 221 w 271"/>
                  <a:gd name="T29" fmla="*/ 92 h 333"/>
                  <a:gd name="T30" fmla="*/ 235 w 271"/>
                  <a:gd name="T31" fmla="*/ 65 h 333"/>
                  <a:gd name="T32" fmla="*/ 245 w 271"/>
                  <a:gd name="T33" fmla="*/ 49 h 333"/>
                  <a:gd name="T34" fmla="*/ 252 w 271"/>
                  <a:gd name="T35" fmla="*/ 41 h 333"/>
                  <a:gd name="T36" fmla="*/ 256 w 271"/>
                  <a:gd name="T37" fmla="*/ 32 h 333"/>
                  <a:gd name="T38" fmla="*/ 262 w 271"/>
                  <a:gd name="T39" fmla="*/ 29 h 333"/>
                  <a:gd name="T40" fmla="*/ 266 w 271"/>
                  <a:gd name="T41" fmla="*/ 24 h 333"/>
                  <a:gd name="T42" fmla="*/ 266 w 271"/>
                  <a:gd name="T43" fmla="*/ 17 h 333"/>
                  <a:gd name="T44" fmla="*/ 255 w 271"/>
                  <a:gd name="T45" fmla="*/ 8 h 333"/>
                  <a:gd name="T46" fmla="*/ 241 w 271"/>
                  <a:gd name="T47" fmla="*/ 2 h 333"/>
                  <a:gd name="T48" fmla="*/ 221 w 271"/>
                  <a:gd name="T49" fmla="*/ 0 h 333"/>
                  <a:gd name="T50" fmla="*/ 198 w 271"/>
                  <a:gd name="T51" fmla="*/ 2 h 333"/>
                  <a:gd name="T52" fmla="*/ 175 w 271"/>
                  <a:gd name="T53" fmla="*/ 8 h 333"/>
                  <a:gd name="T54" fmla="*/ 161 w 271"/>
                  <a:gd name="T55" fmla="*/ 14 h 333"/>
                  <a:gd name="T56" fmla="*/ 148 w 271"/>
                  <a:gd name="T57" fmla="*/ 19 h 333"/>
                  <a:gd name="T58" fmla="*/ 135 w 271"/>
                  <a:gd name="T59" fmla="*/ 27 h 333"/>
                  <a:gd name="T60" fmla="*/ 127 w 271"/>
                  <a:gd name="T61" fmla="*/ 31 h 333"/>
                  <a:gd name="T62" fmla="*/ 117 w 271"/>
                  <a:gd name="T63" fmla="*/ 34 h 333"/>
                  <a:gd name="T64" fmla="*/ 105 w 271"/>
                  <a:gd name="T65" fmla="*/ 39 h 333"/>
                  <a:gd name="T66" fmla="*/ 94 w 271"/>
                  <a:gd name="T67" fmla="*/ 47 h 333"/>
                  <a:gd name="T68" fmla="*/ 84 w 271"/>
                  <a:gd name="T69" fmla="*/ 54 h 333"/>
                  <a:gd name="T70" fmla="*/ 70 w 271"/>
                  <a:gd name="T71" fmla="*/ 68 h 333"/>
                  <a:gd name="T72" fmla="*/ 54 w 271"/>
                  <a:gd name="T73" fmla="*/ 82 h 333"/>
                  <a:gd name="T74" fmla="*/ 37 w 271"/>
                  <a:gd name="T75" fmla="*/ 109 h 333"/>
                  <a:gd name="T76" fmla="*/ 16 w 271"/>
                  <a:gd name="T77" fmla="*/ 154 h 333"/>
                  <a:gd name="T78" fmla="*/ 3 w 271"/>
                  <a:gd name="T79" fmla="*/ 201 h 333"/>
                  <a:gd name="T80" fmla="*/ 3 w 271"/>
                  <a:gd name="T81" fmla="*/ 239 h 333"/>
                  <a:gd name="T82" fmla="*/ 16 w 271"/>
                  <a:gd name="T83" fmla="*/ 269 h 333"/>
                  <a:gd name="T84" fmla="*/ 34 w 271"/>
                  <a:gd name="T85" fmla="*/ 295 h 333"/>
                  <a:gd name="T86" fmla="*/ 51 w 271"/>
                  <a:gd name="T87" fmla="*/ 309 h 333"/>
                  <a:gd name="T88" fmla="*/ 65 w 271"/>
                  <a:gd name="T89" fmla="*/ 322 h 333"/>
                  <a:gd name="T90" fmla="*/ 77 w 271"/>
                  <a:gd name="T91" fmla="*/ 332 h 333"/>
                  <a:gd name="T92" fmla="*/ 81 w 271"/>
                  <a:gd name="T93" fmla="*/ 332 h 333"/>
                  <a:gd name="T94" fmla="*/ 84 w 271"/>
                  <a:gd name="T95" fmla="*/ 333 h 3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71" h="333">
                    <a:moveTo>
                      <a:pt x="85" y="333"/>
                    </a:moveTo>
                    <a:lnTo>
                      <a:pt x="90" y="326"/>
                    </a:lnTo>
                    <a:lnTo>
                      <a:pt x="94" y="317"/>
                    </a:lnTo>
                    <a:lnTo>
                      <a:pt x="98" y="307"/>
                    </a:lnTo>
                    <a:lnTo>
                      <a:pt x="101" y="298"/>
                    </a:lnTo>
                    <a:lnTo>
                      <a:pt x="105" y="288"/>
                    </a:lnTo>
                    <a:lnTo>
                      <a:pt x="108" y="278"/>
                    </a:lnTo>
                    <a:lnTo>
                      <a:pt x="112" y="268"/>
                    </a:lnTo>
                    <a:lnTo>
                      <a:pt x="118" y="260"/>
                    </a:lnTo>
                    <a:lnTo>
                      <a:pt x="120" y="256"/>
                    </a:lnTo>
                    <a:lnTo>
                      <a:pt x="121" y="252"/>
                    </a:lnTo>
                    <a:lnTo>
                      <a:pt x="122" y="249"/>
                    </a:lnTo>
                    <a:lnTo>
                      <a:pt x="124" y="246"/>
                    </a:lnTo>
                    <a:lnTo>
                      <a:pt x="125" y="243"/>
                    </a:lnTo>
                    <a:lnTo>
                      <a:pt x="127" y="240"/>
                    </a:lnTo>
                    <a:lnTo>
                      <a:pt x="129" y="238"/>
                    </a:lnTo>
                    <a:lnTo>
                      <a:pt x="132" y="235"/>
                    </a:lnTo>
                    <a:lnTo>
                      <a:pt x="137" y="229"/>
                    </a:lnTo>
                    <a:lnTo>
                      <a:pt x="139" y="223"/>
                    </a:lnTo>
                    <a:lnTo>
                      <a:pt x="144" y="218"/>
                    </a:lnTo>
                    <a:lnTo>
                      <a:pt x="148" y="212"/>
                    </a:lnTo>
                    <a:lnTo>
                      <a:pt x="152" y="208"/>
                    </a:lnTo>
                    <a:lnTo>
                      <a:pt x="157" y="202"/>
                    </a:lnTo>
                    <a:lnTo>
                      <a:pt x="162" y="198"/>
                    </a:lnTo>
                    <a:lnTo>
                      <a:pt x="167" y="192"/>
                    </a:lnTo>
                    <a:lnTo>
                      <a:pt x="172" y="189"/>
                    </a:lnTo>
                    <a:lnTo>
                      <a:pt x="178" y="186"/>
                    </a:lnTo>
                    <a:lnTo>
                      <a:pt x="184" y="182"/>
                    </a:lnTo>
                    <a:lnTo>
                      <a:pt x="189" y="179"/>
                    </a:lnTo>
                    <a:lnTo>
                      <a:pt x="195" y="176"/>
                    </a:lnTo>
                    <a:lnTo>
                      <a:pt x="199" y="172"/>
                    </a:lnTo>
                    <a:lnTo>
                      <a:pt x="202" y="166"/>
                    </a:lnTo>
                    <a:lnTo>
                      <a:pt x="204" y="161"/>
                    </a:lnTo>
                    <a:lnTo>
                      <a:pt x="205" y="156"/>
                    </a:lnTo>
                    <a:lnTo>
                      <a:pt x="205" y="152"/>
                    </a:lnTo>
                    <a:lnTo>
                      <a:pt x="205" y="148"/>
                    </a:lnTo>
                    <a:lnTo>
                      <a:pt x="205" y="145"/>
                    </a:lnTo>
                    <a:lnTo>
                      <a:pt x="205" y="141"/>
                    </a:lnTo>
                    <a:lnTo>
                      <a:pt x="204" y="138"/>
                    </a:lnTo>
                    <a:lnTo>
                      <a:pt x="204" y="135"/>
                    </a:lnTo>
                    <a:lnTo>
                      <a:pt x="202" y="131"/>
                    </a:lnTo>
                    <a:lnTo>
                      <a:pt x="206" y="121"/>
                    </a:lnTo>
                    <a:lnTo>
                      <a:pt x="211" y="112"/>
                    </a:lnTo>
                    <a:lnTo>
                      <a:pt x="216" y="102"/>
                    </a:lnTo>
                    <a:lnTo>
                      <a:pt x="221" y="92"/>
                    </a:lnTo>
                    <a:lnTo>
                      <a:pt x="225" y="82"/>
                    </a:lnTo>
                    <a:lnTo>
                      <a:pt x="231" y="74"/>
                    </a:lnTo>
                    <a:lnTo>
                      <a:pt x="235" y="65"/>
                    </a:lnTo>
                    <a:lnTo>
                      <a:pt x="242" y="57"/>
                    </a:lnTo>
                    <a:lnTo>
                      <a:pt x="242" y="52"/>
                    </a:lnTo>
                    <a:lnTo>
                      <a:pt x="245" y="49"/>
                    </a:lnTo>
                    <a:lnTo>
                      <a:pt x="246" y="47"/>
                    </a:lnTo>
                    <a:lnTo>
                      <a:pt x="249" y="44"/>
                    </a:lnTo>
                    <a:lnTo>
                      <a:pt x="252" y="41"/>
                    </a:lnTo>
                    <a:lnTo>
                      <a:pt x="253" y="38"/>
                    </a:lnTo>
                    <a:lnTo>
                      <a:pt x="255" y="35"/>
                    </a:lnTo>
                    <a:lnTo>
                      <a:pt x="256" y="32"/>
                    </a:lnTo>
                    <a:lnTo>
                      <a:pt x="259" y="32"/>
                    </a:lnTo>
                    <a:lnTo>
                      <a:pt x="261" y="31"/>
                    </a:lnTo>
                    <a:lnTo>
                      <a:pt x="262" y="29"/>
                    </a:lnTo>
                    <a:lnTo>
                      <a:pt x="263" y="28"/>
                    </a:lnTo>
                    <a:lnTo>
                      <a:pt x="265" y="25"/>
                    </a:lnTo>
                    <a:lnTo>
                      <a:pt x="266" y="24"/>
                    </a:lnTo>
                    <a:lnTo>
                      <a:pt x="269" y="22"/>
                    </a:lnTo>
                    <a:lnTo>
                      <a:pt x="271" y="19"/>
                    </a:lnTo>
                    <a:lnTo>
                      <a:pt x="266" y="17"/>
                    </a:lnTo>
                    <a:lnTo>
                      <a:pt x="262" y="14"/>
                    </a:lnTo>
                    <a:lnTo>
                      <a:pt x="259" y="11"/>
                    </a:lnTo>
                    <a:lnTo>
                      <a:pt x="255" y="8"/>
                    </a:lnTo>
                    <a:lnTo>
                      <a:pt x="251" y="5"/>
                    </a:lnTo>
                    <a:lnTo>
                      <a:pt x="246" y="4"/>
                    </a:lnTo>
                    <a:lnTo>
                      <a:pt x="241" y="2"/>
                    </a:lnTo>
                    <a:lnTo>
                      <a:pt x="235" y="1"/>
                    </a:lnTo>
                    <a:lnTo>
                      <a:pt x="228" y="0"/>
                    </a:lnTo>
                    <a:lnTo>
                      <a:pt x="221" y="0"/>
                    </a:lnTo>
                    <a:lnTo>
                      <a:pt x="212" y="0"/>
                    </a:lnTo>
                    <a:lnTo>
                      <a:pt x="205" y="1"/>
                    </a:lnTo>
                    <a:lnTo>
                      <a:pt x="198" y="2"/>
                    </a:lnTo>
                    <a:lnTo>
                      <a:pt x="189" y="4"/>
                    </a:lnTo>
                    <a:lnTo>
                      <a:pt x="182" y="7"/>
                    </a:lnTo>
                    <a:lnTo>
                      <a:pt x="175" y="8"/>
                    </a:lnTo>
                    <a:lnTo>
                      <a:pt x="169" y="11"/>
                    </a:lnTo>
                    <a:lnTo>
                      <a:pt x="165" y="12"/>
                    </a:lnTo>
                    <a:lnTo>
                      <a:pt x="161" y="14"/>
                    </a:lnTo>
                    <a:lnTo>
                      <a:pt x="157" y="17"/>
                    </a:lnTo>
                    <a:lnTo>
                      <a:pt x="152" y="18"/>
                    </a:lnTo>
                    <a:lnTo>
                      <a:pt x="148" y="19"/>
                    </a:lnTo>
                    <a:lnTo>
                      <a:pt x="144" y="21"/>
                    </a:lnTo>
                    <a:lnTo>
                      <a:pt x="138" y="24"/>
                    </a:lnTo>
                    <a:lnTo>
                      <a:pt x="135" y="27"/>
                    </a:lnTo>
                    <a:lnTo>
                      <a:pt x="132" y="28"/>
                    </a:lnTo>
                    <a:lnTo>
                      <a:pt x="129" y="29"/>
                    </a:lnTo>
                    <a:lnTo>
                      <a:pt x="127" y="31"/>
                    </a:lnTo>
                    <a:lnTo>
                      <a:pt x="122" y="32"/>
                    </a:lnTo>
                    <a:lnTo>
                      <a:pt x="120" y="32"/>
                    </a:lnTo>
                    <a:lnTo>
                      <a:pt x="117" y="34"/>
                    </a:lnTo>
                    <a:lnTo>
                      <a:pt x="114" y="35"/>
                    </a:lnTo>
                    <a:lnTo>
                      <a:pt x="110" y="37"/>
                    </a:lnTo>
                    <a:lnTo>
                      <a:pt x="105" y="39"/>
                    </a:lnTo>
                    <a:lnTo>
                      <a:pt x="101" y="41"/>
                    </a:lnTo>
                    <a:lnTo>
                      <a:pt x="97" y="44"/>
                    </a:lnTo>
                    <a:lnTo>
                      <a:pt x="94" y="47"/>
                    </a:lnTo>
                    <a:lnTo>
                      <a:pt x="90" y="49"/>
                    </a:lnTo>
                    <a:lnTo>
                      <a:pt x="87" y="51"/>
                    </a:lnTo>
                    <a:lnTo>
                      <a:pt x="84" y="54"/>
                    </a:lnTo>
                    <a:lnTo>
                      <a:pt x="80" y="58"/>
                    </a:lnTo>
                    <a:lnTo>
                      <a:pt x="74" y="64"/>
                    </a:lnTo>
                    <a:lnTo>
                      <a:pt x="70" y="68"/>
                    </a:lnTo>
                    <a:lnTo>
                      <a:pt x="64" y="72"/>
                    </a:lnTo>
                    <a:lnTo>
                      <a:pt x="60" y="78"/>
                    </a:lnTo>
                    <a:lnTo>
                      <a:pt x="54" y="82"/>
                    </a:lnTo>
                    <a:lnTo>
                      <a:pt x="50" y="89"/>
                    </a:lnTo>
                    <a:lnTo>
                      <a:pt x="45" y="95"/>
                    </a:lnTo>
                    <a:lnTo>
                      <a:pt x="37" y="109"/>
                    </a:lnTo>
                    <a:lnTo>
                      <a:pt x="30" y="124"/>
                    </a:lnTo>
                    <a:lnTo>
                      <a:pt x="23" y="138"/>
                    </a:lnTo>
                    <a:lnTo>
                      <a:pt x="16" y="154"/>
                    </a:lnTo>
                    <a:lnTo>
                      <a:pt x="11" y="169"/>
                    </a:lnTo>
                    <a:lnTo>
                      <a:pt x="6" y="185"/>
                    </a:lnTo>
                    <a:lnTo>
                      <a:pt x="3" y="201"/>
                    </a:lnTo>
                    <a:lnTo>
                      <a:pt x="0" y="218"/>
                    </a:lnTo>
                    <a:lnTo>
                      <a:pt x="0" y="229"/>
                    </a:lnTo>
                    <a:lnTo>
                      <a:pt x="3" y="239"/>
                    </a:lnTo>
                    <a:lnTo>
                      <a:pt x="6" y="250"/>
                    </a:lnTo>
                    <a:lnTo>
                      <a:pt x="10" y="260"/>
                    </a:lnTo>
                    <a:lnTo>
                      <a:pt x="16" y="269"/>
                    </a:lnTo>
                    <a:lnTo>
                      <a:pt x="21" y="278"/>
                    </a:lnTo>
                    <a:lnTo>
                      <a:pt x="27" y="286"/>
                    </a:lnTo>
                    <a:lnTo>
                      <a:pt x="34" y="295"/>
                    </a:lnTo>
                    <a:lnTo>
                      <a:pt x="40" y="299"/>
                    </a:lnTo>
                    <a:lnTo>
                      <a:pt x="45" y="305"/>
                    </a:lnTo>
                    <a:lnTo>
                      <a:pt x="51" y="309"/>
                    </a:lnTo>
                    <a:lnTo>
                      <a:pt x="55" y="313"/>
                    </a:lnTo>
                    <a:lnTo>
                      <a:pt x="60" y="317"/>
                    </a:lnTo>
                    <a:lnTo>
                      <a:pt x="65" y="322"/>
                    </a:lnTo>
                    <a:lnTo>
                      <a:pt x="70" y="326"/>
                    </a:lnTo>
                    <a:lnTo>
                      <a:pt x="75" y="332"/>
                    </a:lnTo>
                    <a:lnTo>
                      <a:pt x="77" y="332"/>
                    </a:lnTo>
                    <a:lnTo>
                      <a:pt x="78" y="332"/>
                    </a:lnTo>
                    <a:lnTo>
                      <a:pt x="80" y="332"/>
                    </a:lnTo>
                    <a:lnTo>
                      <a:pt x="81" y="332"/>
                    </a:lnTo>
                    <a:lnTo>
                      <a:pt x="82" y="332"/>
                    </a:lnTo>
                    <a:lnTo>
                      <a:pt x="82" y="333"/>
                    </a:lnTo>
                    <a:lnTo>
                      <a:pt x="84" y="333"/>
                    </a:lnTo>
                    <a:lnTo>
                      <a:pt x="85" y="333"/>
                    </a:lnTo>
                    <a:close/>
                  </a:path>
                </a:pathLst>
              </a:custGeom>
              <a:solidFill>
                <a:srgbClr val="00C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7" name="Freeform 194"/>
              <p:cNvSpPr>
                <a:spLocks/>
              </p:cNvSpPr>
              <p:nvPr/>
            </p:nvSpPr>
            <p:spPr bwMode="auto">
              <a:xfrm>
                <a:off x="4103" y="2409"/>
                <a:ext cx="226" cy="50"/>
              </a:xfrm>
              <a:custGeom>
                <a:avLst/>
                <a:gdLst>
                  <a:gd name="T0" fmla="*/ 226 w 226"/>
                  <a:gd name="T1" fmla="*/ 31 h 50"/>
                  <a:gd name="T2" fmla="*/ 215 w 226"/>
                  <a:gd name="T3" fmla="*/ 34 h 50"/>
                  <a:gd name="T4" fmla="*/ 204 w 226"/>
                  <a:gd name="T5" fmla="*/ 33 h 50"/>
                  <a:gd name="T6" fmla="*/ 184 w 226"/>
                  <a:gd name="T7" fmla="*/ 26 h 50"/>
                  <a:gd name="T8" fmla="*/ 162 w 226"/>
                  <a:gd name="T9" fmla="*/ 16 h 50"/>
                  <a:gd name="T10" fmla="*/ 138 w 226"/>
                  <a:gd name="T11" fmla="*/ 10 h 50"/>
                  <a:gd name="T12" fmla="*/ 135 w 226"/>
                  <a:gd name="T13" fmla="*/ 9 h 50"/>
                  <a:gd name="T14" fmla="*/ 131 w 226"/>
                  <a:gd name="T15" fmla="*/ 7 h 50"/>
                  <a:gd name="T16" fmla="*/ 127 w 226"/>
                  <a:gd name="T17" fmla="*/ 7 h 50"/>
                  <a:gd name="T18" fmla="*/ 122 w 226"/>
                  <a:gd name="T19" fmla="*/ 4 h 50"/>
                  <a:gd name="T20" fmla="*/ 111 w 226"/>
                  <a:gd name="T21" fmla="*/ 2 h 50"/>
                  <a:gd name="T22" fmla="*/ 101 w 226"/>
                  <a:gd name="T23" fmla="*/ 2 h 50"/>
                  <a:gd name="T24" fmla="*/ 91 w 226"/>
                  <a:gd name="T25" fmla="*/ 2 h 50"/>
                  <a:gd name="T26" fmla="*/ 80 w 226"/>
                  <a:gd name="T27" fmla="*/ 0 h 50"/>
                  <a:gd name="T28" fmla="*/ 67 w 226"/>
                  <a:gd name="T29" fmla="*/ 2 h 50"/>
                  <a:gd name="T30" fmla="*/ 54 w 226"/>
                  <a:gd name="T31" fmla="*/ 4 h 50"/>
                  <a:gd name="T32" fmla="*/ 41 w 226"/>
                  <a:gd name="T33" fmla="*/ 7 h 50"/>
                  <a:gd name="T34" fmla="*/ 30 w 226"/>
                  <a:gd name="T35" fmla="*/ 10 h 50"/>
                  <a:gd name="T36" fmla="*/ 24 w 226"/>
                  <a:gd name="T37" fmla="*/ 13 h 50"/>
                  <a:gd name="T38" fmla="*/ 18 w 226"/>
                  <a:gd name="T39" fmla="*/ 14 h 50"/>
                  <a:gd name="T40" fmla="*/ 14 w 226"/>
                  <a:gd name="T41" fmla="*/ 16 h 50"/>
                  <a:gd name="T42" fmla="*/ 11 w 226"/>
                  <a:gd name="T43" fmla="*/ 19 h 50"/>
                  <a:gd name="T44" fmla="*/ 7 w 226"/>
                  <a:gd name="T45" fmla="*/ 20 h 50"/>
                  <a:gd name="T46" fmla="*/ 4 w 226"/>
                  <a:gd name="T47" fmla="*/ 21 h 50"/>
                  <a:gd name="T48" fmla="*/ 1 w 226"/>
                  <a:gd name="T49" fmla="*/ 23 h 50"/>
                  <a:gd name="T50" fmla="*/ 0 w 226"/>
                  <a:gd name="T51" fmla="*/ 24 h 50"/>
                  <a:gd name="T52" fmla="*/ 8 w 226"/>
                  <a:gd name="T53" fmla="*/ 29 h 50"/>
                  <a:gd name="T54" fmla="*/ 17 w 226"/>
                  <a:gd name="T55" fmla="*/ 30 h 50"/>
                  <a:gd name="T56" fmla="*/ 26 w 226"/>
                  <a:gd name="T57" fmla="*/ 30 h 50"/>
                  <a:gd name="T58" fmla="*/ 34 w 226"/>
                  <a:gd name="T59" fmla="*/ 29 h 50"/>
                  <a:gd name="T60" fmla="*/ 63 w 226"/>
                  <a:gd name="T61" fmla="*/ 17 h 50"/>
                  <a:gd name="T62" fmla="*/ 95 w 226"/>
                  <a:gd name="T63" fmla="*/ 12 h 50"/>
                  <a:gd name="T64" fmla="*/ 128 w 226"/>
                  <a:gd name="T65" fmla="*/ 14 h 50"/>
                  <a:gd name="T66" fmla="*/ 144 w 226"/>
                  <a:gd name="T67" fmla="*/ 20 h 50"/>
                  <a:gd name="T68" fmla="*/ 158 w 226"/>
                  <a:gd name="T69" fmla="*/ 30 h 50"/>
                  <a:gd name="T70" fmla="*/ 162 w 226"/>
                  <a:gd name="T71" fmla="*/ 34 h 50"/>
                  <a:gd name="T72" fmla="*/ 165 w 226"/>
                  <a:gd name="T73" fmla="*/ 37 h 50"/>
                  <a:gd name="T74" fmla="*/ 168 w 226"/>
                  <a:gd name="T75" fmla="*/ 40 h 50"/>
                  <a:gd name="T76" fmla="*/ 172 w 226"/>
                  <a:gd name="T77" fmla="*/ 43 h 50"/>
                  <a:gd name="T78" fmla="*/ 179 w 226"/>
                  <a:gd name="T79" fmla="*/ 44 h 50"/>
                  <a:gd name="T80" fmla="*/ 184 w 226"/>
                  <a:gd name="T81" fmla="*/ 47 h 50"/>
                  <a:gd name="T82" fmla="*/ 189 w 226"/>
                  <a:gd name="T83" fmla="*/ 49 h 50"/>
                  <a:gd name="T84" fmla="*/ 195 w 226"/>
                  <a:gd name="T85" fmla="*/ 50 h 5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26" h="50">
                    <a:moveTo>
                      <a:pt x="195" y="50"/>
                    </a:moveTo>
                    <a:lnTo>
                      <a:pt x="226" y="31"/>
                    </a:lnTo>
                    <a:lnTo>
                      <a:pt x="221" y="33"/>
                    </a:lnTo>
                    <a:lnTo>
                      <a:pt x="215" y="34"/>
                    </a:lnTo>
                    <a:lnTo>
                      <a:pt x="209" y="34"/>
                    </a:lnTo>
                    <a:lnTo>
                      <a:pt x="204" y="33"/>
                    </a:lnTo>
                    <a:lnTo>
                      <a:pt x="194" y="30"/>
                    </a:lnTo>
                    <a:lnTo>
                      <a:pt x="184" y="26"/>
                    </a:lnTo>
                    <a:lnTo>
                      <a:pt x="172" y="20"/>
                    </a:lnTo>
                    <a:lnTo>
                      <a:pt x="162" y="16"/>
                    </a:lnTo>
                    <a:lnTo>
                      <a:pt x="151" y="12"/>
                    </a:lnTo>
                    <a:lnTo>
                      <a:pt x="138" y="10"/>
                    </a:lnTo>
                    <a:lnTo>
                      <a:pt x="137" y="10"/>
                    </a:lnTo>
                    <a:lnTo>
                      <a:pt x="135" y="9"/>
                    </a:lnTo>
                    <a:lnTo>
                      <a:pt x="132" y="9"/>
                    </a:lnTo>
                    <a:lnTo>
                      <a:pt x="131" y="7"/>
                    </a:lnTo>
                    <a:lnTo>
                      <a:pt x="130" y="7"/>
                    </a:lnTo>
                    <a:lnTo>
                      <a:pt x="127" y="7"/>
                    </a:lnTo>
                    <a:lnTo>
                      <a:pt x="124" y="6"/>
                    </a:lnTo>
                    <a:lnTo>
                      <a:pt x="122" y="4"/>
                    </a:lnTo>
                    <a:lnTo>
                      <a:pt x="117" y="3"/>
                    </a:lnTo>
                    <a:lnTo>
                      <a:pt x="111" y="2"/>
                    </a:lnTo>
                    <a:lnTo>
                      <a:pt x="107" y="2"/>
                    </a:lnTo>
                    <a:lnTo>
                      <a:pt x="101" y="2"/>
                    </a:lnTo>
                    <a:lnTo>
                      <a:pt x="97" y="2"/>
                    </a:lnTo>
                    <a:lnTo>
                      <a:pt x="91" y="2"/>
                    </a:lnTo>
                    <a:lnTo>
                      <a:pt x="85" y="2"/>
                    </a:lnTo>
                    <a:lnTo>
                      <a:pt x="80" y="0"/>
                    </a:lnTo>
                    <a:lnTo>
                      <a:pt x="73" y="0"/>
                    </a:lnTo>
                    <a:lnTo>
                      <a:pt x="67" y="2"/>
                    </a:lnTo>
                    <a:lnTo>
                      <a:pt x="60" y="3"/>
                    </a:lnTo>
                    <a:lnTo>
                      <a:pt x="54" y="4"/>
                    </a:lnTo>
                    <a:lnTo>
                      <a:pt x="48" y="6"/>
                    </a:lnTo>
                    <a:lnTo>
                      <a:pt x="41" y="7"/>
                    </a:lnTo>
                    <a:lnTo>
                      <a:pt x="36" y="9"/>
                    </a:lnTo>
                    <a:lnTo>
                      <a:pt x="30" y="10"/>
                    </a:lnTo>
                    <a:lnTo>
                      <a:pt x="27" y="12"/>
                    </a:lnTo>
                    <a:lnTo>
                      <a:pt x="24" y="13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1" y="23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4" y="27"/>
                    </a:lnTo>
                    <a:lnTo>
                      <a:pt x="8" y="29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6" y="30"/>
                    </a:lnTo>
                    <a:lnTo>
                      <a:pt x="30" y="29"/>
                    </a:lnTo>
                    <a:lnTo>
                      <a:pt x="34" y="29"/>
                    </a:lnTo>
                    <a:lnTo>
                      <a:pt x="48" y="23"/>
                    </a:lnTo>
                    <a:lnTo>
                      <a:pt x="63" y="17"/>
                    </a:lnTo>
                    <a:lnTo>
                      <a:pt x="80" y="13"/>
                    </a:lnTo>
                    <a:lnTo>
                      <a:pt x="95" y="12"/>
                    </a:lnTo>
                    <a:lnTo>
                      <a:pt x="112" y="12"/>
                    </a:lnTo>
                    <a:lnTo>
                      <a:pt x="128" y="14"/>
                    </a:lnTo>
                    <a:lnTo>
                      <a:pt x="137" y="17"/>
                    </a:lnTo>
                    <a:lnTo>
                      <a:pt x="144" y="20"/>
                    </a:lnTo>
                    <a:lnTo>
                      <a:pt x="151" y="24"/>
                    </a:lnTo>
                    <a:lnTo>
                      <a:pt x="158" y="30"/>
                    </a:lnTo>
                    <a:lnTo>
                      <a:pt x="159" y="33"/>
                    </a:lnTo>
                    <a:lnTo>
                      <a:pt x="162" y="34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7" y="39"/>
                    </a:lnTo>
                    <a:lnTo>
                      <a:pt x="168" y="40"/>
                    </a:lnTo>
                    <a:lnTo>
                      <a:pt x="171" y="41"/>
                    </a:lnTo>
                    <a:lnTo>
                      <a:pt x="172" y="43"/>
                    </a:lnTo>
                    <a:lnTo>
                      <a:pt x="177" y="43"/>
                    </a:lnTo>
                    <a:lnTo>
                      <a:pt x="179" y="44"/>
                    </a:lnTo>
                    <a:lnTo>
                      <a:pt x="182" y="46"/>
                    </a:lnTo>
                    <a:lnTo>
                      <a:pt x="184" y="47"/>
                    </a:lnTo>
                    <a:lnTo>
                      <a:pt x="187" y="47"/>
                    </a:lnTo>
                    <a:lnTo>
                      <a:pt x="189" y="49"/>
                    </a:lnTo>
                    <a:lnTo>
                      <a:pt x="192" y="50"/>
                    </a:lnTo>
                    <a:lnTo>
                      <a:pt x="195" y="50"/>
                    </a:lnTo>
                    <a:close/>
                  </a:path>
                </a:pathLst>
              </a:custGeom>
              <a:solidFill>
                <a:srgbClr val="B88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8" name="Freeform 195"/>
              <p:cNvSpPr>
                <a:spLocks/>
              </p:cNvSpPr>
              <p:nvPr/>
            </p:nvSpPr>
            <p:spPr bwMode="auto">
              <a:xfrm>
                <a:off x="3939" y="2389"/>
                <a:ext cx="70" cy="64"/>
              </a:xfrm>
              <a:custGeom>
                <a:avLst/>
                <a:gdLst>
                  <a:gd name="T0" fmla="*/ 64 w 70"/>
                  <a:gd name="T1" fmla="*/ 64 h 64"/>
                  <a:gd name="T2" fmla="*/ 66 w 70"/>
                  <a:gd name="T3" fmla="*/ 64 h 64"/>
                  <a:gd name="T4" fmla="*/ 67 w 70"/>
                  <a:gd name="T5" fmla="*/ 63 h 64"/>
                  <a:gd name="T6" fmla="*/ 68 w 70"/>
                  <a:gd name="T7" fmla="*/ 60 h 64"/>
                  <a:gd name="T8" fmla="*/ 68 w 70"/>
                  <a:gd name="T9" fmla="*/ 59 h 64"/>
                  <a:gd name="T10" fmla="*/ 70 w 70"/>
                  <a:gd name="T11" fmla="*/ 57 h 64"/>
                  <a:gd name="T12" fmla="*/ 70 w 70"/>
                  <a:gd name="T13" fmla="*/ 54 h 64"/>
                  <a:gd name="T14" fmla="*/ 70 w 70"/>
                  <a:gd name="T15" fmla="*/ 53 h 64"/>
                  <a:gd name="T16" fmla="*/ 68 w 70"/>
                  <a:gd name="T17" fmla="*/ 50 h 64"/>
                  <a:gd name="T18" fmla="*/ 61 w 70"/>
                  <a:gd name="T19" fmla="*/ 44 h 64"/>
                  <a:gd name="T20" fmla="*/ 54 w 70"/>
                  <a:gd name="T21" fmla="*/ 39 h 64"/>
                  <a:gd name="T22" fmla="*/ 47 w 70"/>
                  <a:gd name="T23" fmla="*/ 32 h 64"/>
                  <a:gd name="T24" fmla="*/ 40 w 70"/>
                  <a:gd name="T25" fmla="*/ 26 h 64"/>
                  <a:gd name="T26" fmla="*/ 33 w 70"/>
                  <a:gd name="T27" fmla="*/ 20 h 64"/>
                  <a:gd name="T28" fmla="*/ 26 w 70"/>
                  <a:gd name="T29" fmla="*/ 13 h 64"/>
                  <a:gd name="T30" fmla="*/ 19 w 70"/>
                  <a:gd name="T31" fmla="*/ 7 h 64"/>
                  <a:gd name="T32" fmla="*/ 10 w 70"/>
                  <a:gd name="T33" fmla="*/ 2 h 64"/>
                  <a:gd name="T34" fmla="*/ 10 w 70"/>
                  <a:gd name="T35" fmla="*/ 2 h 64"/>
                  <a:gd name="T36" fmla="*/ 9 w 70"/>
                  <a:gd name="T37" fmla="*/ 0 h 64"/>
                  <a:gd name="T38" fmla="*/ 7 w 70"/>
                  <a:gd name="T39" fmla="*/ 0 h 64"/>
                  <a:gd name="T40" fmla="*/ 6 w 70"/>
                  <a:gd name="T41" fmla="*/ 0 h 64"/>
                  <a:gd name="T42" fmla="*/ 4 w 70"/>
                  <a:gd name="T43" fmla="*/ 0 h 64"/>
                  <a:gd name="T44" fmla="*/ 3 w 70"/>
                  <a:gd name="T45" fmla="*/ 0 h 64"/>
                  <a:gd name="T46" fmla="*/ 2 w 70"/>
                  <a:gd name="T47" fmla="*/ 0 h 64"/>
                  <a:gd name="T48" fmla="*/ 0 w 70"/>
                  <a:gd name="T49" fmla="*/ 0 h 64"/>
                  <a:gd name="T50" fmla="*/ 0 w 70"/>
                  <a:gd name="T51" fmla="*/ 2 h 64"/>
                  <a:gd name="T52" fmla="*/ 0 w 70"/>
                  <a:gd name="T53" fmla="*/ 3 h 64"/>
                  <a:gd name="T54" fmla="*/ 0 w 70"/>
                  <a:gd name="T55" fmla="*/ 4 h 64"/>
                  <a:gd name="T56" fmla="*/ 0 w 70"/>
                  <a:gd name="T57" fmla="*/ 6 h 64"/>
                  <a:gd name="T58" fmla="*/ 2 w 70"/>
                  <a:gd name="T59" fmla="*/ 9 h 64"/>
                  <a:gd name="T60" fmla="*/ 2 w 70"/>
                  <a:gd name="T61" fmla="*/ 10 h 64"/>
                  <a:gd name="T62" fmla="*/ 3 w 70"/>
                  <a:gd name="T63" fmla="*/ 10 h 64"/>
                  <a:gd name="T64" fmla="*/ 4 w 70"/>
                  <a:gd name="T65" fmla="*/ 12 h 64"/>
                  <a:gd name="T66" fmla="*/ 11 w 70"/>
                  <a:gd name="T67" fmla="*/ 16 h 64"/>
                  <a:gd name="T68" fmla="*/ 19 w 70"/>
                  <a:gd name="T69" fmla="*/ 20 h 64"/>
                  <a:gd name="T70" fmla="*/ 26 w 70"/>
                  <a:gd name="T71" fmla="*/ 24 h 64"/>
                  <a:gd name="T72" fmla="*/ 33 w 70"/>
                  <a:gd name="T73" fmla="*/ 29 h 64"/>
                  <a:gd name="T74" fmla="*/ 40 w 70"/>
                  <a:gd name="T75" fmla="*/ 34 h 64"/>
                  <a:gd name="T76" fmla="*/ 46 w 70"/>
                  <a:gd name="T77" fmla="*/ 40 h 64"/>
                  <a:gd name="T78" fmla="*/ 50 w 70"/>
                  <a:gd name="T79" fmla="*/ 47 h 64"/>
                  <a:gd name="T80" fmla="*/ 54 w 70"/>
                  <a:gd name="T81" fmla="*/ 53 h 64"/>
                  <a:gd name="T82" fmla="*/ 56 w 70"/>
                  <a:gd name="T83" fmla="*/ 56 h 64"/>
                  <a:gd name="T84" fmla="*/ 57 w 70"/>
                  <a:gd name="T85" fmla="*/ 57 h 64"/>
                  <a:gd name="T86" fmla="*/ 58 w 70"/>
                  <a:gd name="T87" fmla="*/ 59 h 64"/>
                  <a:gd name="T88" fmla="*/ 60 w 70"/>
                  <a:gd name="T89" fmla="*/ 59 h 64"/>
                  <a:gd name="T90" fmla="*/ 61 w 70"/>
                  <a:gd name="T91" fmla="*/ 60 h 64"/>
                  <a:gd name="T92" fmla="*/ 63 w 70"/>
                  <a:gd name="T93" fmla="*/ 61 h 64"/>
                  <a:gd name="T94" fmla="*/ 64 w 70"/>
                  <a:gd name="T95" fmla="*/ 63 h 64"/>
                  <a:gd name="T96" fmla="*/ 64 w 70"/>
                  <a:gd name="T97" fmla="*/ 64 h 6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0" h="64">
                    <a:moveTo>
                      <a:pt x="64" y="64"/>
                    </a:moveTo>
                    <a:lnTo>
                      <a:pt x="66" y="64"/>
                    </a:lnTo>
                    <a:lnTo>
                      <a:pt x="67" y="63"/>
                    </a:lnTo>
                    <a:lnTo>
                      <a:pt x="68" y="60"/>
                    </a:lnTo>
                    <a:lnTo>
                      <a:pt x="68" y="59"/>
                    </a:lnTo>
                    <a:lnTo>
                      <a:pt x="70" y="57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68" y="50"/>
                    </a:lnTo>
                    <a:lnTo>
                      <a:pt x="61" y="44"/>
                    </a:lnTo>
                    <a:lnTo>
                      <a:pt x="54" y="39"/>
                    </a:lnTo>
                    <a:lnTo>
                      <a:pt x="47" y="32"/>
                    </a:lnTo>
                    <a:lnTo>
                      <a:pt x="40" y="26"/>
                    </a:lnTo>
                    <a:lnTo>
                      <a:pt x="33" y="20"/>
                    </a:lnTo>
                    <a:lnTo>
                      <a:pt x="26" y="13"/>
                    </a:lnTo>
                    <a:lnTo>
                      <a:pt x="19" y="7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11" y="16"/>
                    </a:lnTo>
                    <a:lnTo>
                      <a:pt x="19" y="20"/>
                    </a:lnTo>
                    <a:lnTo>
                      <a:pt x="26" y="24"/>
                    </a:lnTo>
                    <a:lnTo>
                      <a:pt x="33" y="29"/>
                    </a:lnTo>
                    <a:lnTo>
                      <a:pt x="40" y="34"/>
                    </a:lnTo>
                    <a:lnTo>
                      <a:pt x="46" y="40"/>
                    </a:lnTo>
                    <a:lnTo>
                      <a:pt x="50" y="47"/>
                    </a:lnTo>
                    <a:lnTo>
                      <a:pt x="54" y="53"/>
                    </a:lnTo>
                    <a:lnTo>
                      <a:pt x="56" y="56"/>
                    </a:lnTo>
                    <a:lnTo>
                      <a:pt x="57" y="57"/>
                    </a:lnTo>
                    <a:lnTo>
                      <a:pt x="58" y="59"/>
                    </a:lnTo>
                    <a:lnTo>
                      <a:pt x="60" y="59"/>
                    </a:lnTo>
                    <a:lnTo>
                      <a:pt x="61" y="60"/>
                    </a:lnTo>
                    <a:lnTo>
                      <a:pt x="63" y="61"/>
                    </a:lnTo>
                    <a:lnTo>
                      <a:pt x="64" y="63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9" name="Freeform 196"/>
              <p:cNvSpPr>
                <a:spLocks/>
              </p:cNvSpPr>
              <p:nvPr/>
            </p:nvSpPr>
            <p:spPr bwMode="auto">
              <a:xfrm>
                <a:off x="4231" y="2393"/>
                <a:ext cx="27" cy="13"/>
              </a:xfrm>
              <a:custGeom>
                <a:avLst/>
                <a:gdLst>
                  <a:gd name="T0" fmla="*/ 20 w 27"/>
                  <a:gd name="T1" fmla="*/ 13 h 13"/>
                  <a:gd name="T2" fmla="*/ 20 w 27"/>
                  <a:gd name="T3" fmla="*/ 13 h 13"/>
                  <a:gd name="T4" fmla="*/ 21 w 27"/>
                  <a:gd name="T5" fmla="*/ 13 h 13"/>
                  <a:gd name="T6" fmla="*/ 21 w 27"/>
                  <a:gd name="T7" fmla="*/ 13 h 13"/>
                  <a:gd name="T8" fmla="*/ 23 w 27"/>
                  <a:gd name="T9" fmla="*/ 13 h 13"/>
                  <a:gd name="T10" fmla="*/ 24 w 27"/>
                  <a:gd name="T11" fmla="*/ 13 h 13"/>
                  <a:gd name="T12" fmla="*/ 24 w 27"/>
                  <a:gd name="T13" fmla="*/ 13 h 13"/>
                  <a:gd name="T14" fmla="*/ 26 w 27"/>
                  <a:gd name="T15" fmla="*/ 13 h 13"/>
                  <a:gd name="T16" fmla="*/ 27 w 27"/>
                  <a:gd name="T17" fmla="*/ 13 h 13"/>
                  <a:gd name="T18" fmla="*/ 23 w 27"/>
                  <a:gd name="T19" fmla="*/ 0 h 13"/>
                  <a:gd name="T20" fmla="*/ 0 w 27"/>
                  <a:gd name="T21" fmla="*/ 5 h 13"/>
                  <a:gd name="T22" fmla="*/ 20 w 27"/>
                  <a:gd name="T23" fmla="*/ 13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13">
                    <a:moveTo>
                      <a:pt x="20" y="13"/>
                    </a:move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3" y="0"/>
                    </a:lnTo>
                    <a:lnTo>
                      <a:pt x="0" y="5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78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0" name="Freeform 197"/>
              <p:cNvSpPr>
                <a:spLocks/>
              </p:cNvSpPr>
              <p:nvPr/>
            </p:nvSpPr>
            <p:spPr bwMode="auto">
              <a:xfrm>
                <a:off x="4116" y="2395"/>
                <a:ext cx="60" cy="16"/>
              </a:xfrm>
              <a:custGeom>
                <a:avLst/>
                <a:gdLst>
                  <a:gd name="T0" fmla="*/ 0 w 60"/>
                  <a:gd name="T1" fmla="*/ 16 h 16"/>
                  <a:gd name="T2" fmla="*/ 60 w 60"/>
                  <a:gd name="T3" fmla="*/ 1 h 16"/>
                  <a:gd name="T4" fmla="*/ 57 w 60"/>
                  <a:gd name="T5" fmla="*/ 0 h 16"/>
                  <a:gd name="T6" fmla="*/ 52 w 60"/>
                  <a:gd name="T7" fmla="*/ 0 h 16"/>
                  <a:gd name="T8" fmla="*/ 48 w 60"/>
                  <a:gd name="T9" fmla="*/ 0 h 16"/>
                  <a:gd name="T10" fmla="*/ 44 w 60"/>
                  <a:gd name="T11" fmla="*/ 1 h 16"/>
                  <a:gd name="T12" fmla="*/ 40 w 60"/>
                  <a:gd name="T13" fmla="*/ 1 h 16"/>
                  <a:gd name="T14" fmla="*/ 35 w 60"/>
                  <a:gd name="T15" fmla="*/ 1 h 16"/>
                  <a:gd name="T16" fmla="*/ 31 w 60"/>
                  <a:gd name="T17" fmla="*/ 3 h 16"/>
                  <a:gd name="T18" fmla="*/ 27 w 60"/>
                  <a:gd name="T19" fmla="*/ 3 h 16"/>
                  <a:gd name="T20" fmla="*/ 25 w 60"/>
                  <a:gd name="T21" fmla="*/ 4 h 16"/>
                  <a:gd name="T22" fmla="*/ 23 w 60"/>
                  <a:gd name="T23" fmla="*/ 6 h 16"/>
                  <a:gd name="T24" fmla="*/ 20 w 60"/>
                  <a:gd name="T25" fmla="*/ 7 h 16"/>
                  <a:gd name="T26" fmla="*/ 18 w 60"/>
                  <a:gd name="T27" fmla="*/ 7 h 16"/>
                  <a:gd name="T28" fmla="*/ 15 w 60"/>
                  <a:gd name="T29" fmla="*/ 8 h 16"/>
                  <a:gd name="T30" fmla="*/ 13 w 60"/>
                  <a:gd name="T31" fmla="*/ 8 h 16"/>
                  <a:gd name="T32" fmla="*/ 10 w 60"/>
                  <a:gd name="T33" fmla="*/ 10 h 16"/>
                  <a:gd name="T34" fmla="*/ 7 w 60"/>
                  <a:gd name="T35" fmla="*/ 11 h 16"/>
                  <a:gd name="T36" fmla="*/ 5 w 60"/>
                  <a:gd name="T37" fmla="*/ 11 h 16"/>
                  <a:gd name="T38" fmla="*/ 4 w 60"/>
                  <a:gd name="T39" fmla="*/ 11 h 16"/>
                  <a:gd name="T40" fmla="*/ 3 w 60"/>
                  <a:gd name="T41" fmla="*/ 11 h 16"/>
                  <a:gd name="T42" fmla="*/ 1 w 60"/>
                  <a:gd name="T43" fmla="*/ 13 h 16"/>
                  <a:gd name="T44" fmla="*/ 1 w 60"/>
                  <a:gd name="T45" fmla="*/ 13 h 16"/>
                  <a:gd name="T46" fmla="*/ 0 w 60"/>
                  <a:gd name="T47" fmla="*/ 14 h 16"/>
                  <a:gd name="T48" fmla="*/ 0 w 60"/>
                  <a:gd name="T49" fmla="*/ 16 h 16"/>
                  <a:gd name="T50" fmla="*/ 0 w 60"/>
                  <a:gd name="T51" fmla="*/ 16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16">
                    <a:moveTo>
                      <a:pt x="0" y="16"/>
                    </a:moveTo>
                    <a:lnTo>
                      <a:pt x="60" y="1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4" y="1"/>
                    </a:lnTo>
                    <a:lnTo>
                      <a:pt x="40" y="1"/>
                    </a:lnTo>
                    <a:lnTo>
                      <a:pt x="35" y="1"/>
                    </a:lnTo>
                    <a:lnTo>
                      <a:pt x="31" y="3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3" y="6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8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1" name="Freeform 198"/>
              <p:cNvSpPr>
                <a:spLocks/>
              </p:cNvSpPr>
              <p:nvPr/>
            </p:nvSpPr>
            <p:spPr bwMode="auto">
              <a:xfrm>
                <a:off x="4089" y="2271"/>
                <a:ext cx="176" cy="138"/>
              </a:xfrm>
              <a:custGeom>
                <a:avLst/>
                <a:gdLst>
                  <a:gd name="T0" fmla="*/ 8 w 176"/>
                  <a:gd name="T1" fmla="*/ 132 h 138"/>
                  <a:gd name="T2" fmla="*/ 21 w 176"/>
                  <a:gd name="T3" fmla="*/ 124 h 138"/>
                  <a:gd name="T4" fmla="*/ 35 w 176"/>
                  <a:gd name="T5" fmla="*/ 120 h 138"/>
                  <a:gd name="T6" fmla="*/ 44 w 176"/>
                  <a:gd name="T7" fmla="*/ 117 h 138"/>
                  <a:gd name="T8" fmla="*/ 51 w 176"/>
                  <a:gd name="T9" fmla="*/ 114 h 138"/>
                  <a:gd name="T10" fmla="*/ 62 w 176"/>
                  <a:gd name="T11" fmla="*/ 112 h 138"/>
                  <a:gd name="T12" fmla="*/ 79 w 176"/>
                  <a:gd name="T13" fmla="*/ 111 h 138"/>
                  <a:gd name="T14" fmla="*/ 97 w 176"/>
                  <a:gd name="T15" fmla="*/ 112 h 138"/>
                  <a:gd name="T16" fmla="*/ 116 w 176"/>
                  <a:gd name="T17" fmla="*/ 118 h 138"/>
                  <a:gd name="T18" fmla="*/ 139 w 176"/>
                  <a:gd name="T19" fmla="*/ 115 h 138"/>
                  <a:gd name="T20" fmla="*/ 161 w 176"/>
                  <a:gd name="T21" fmla="*/ 108 h 138"/>
                  <a:gd name="T22" fmla="*/ 163 w 176"/>
                  <a:gd name="T23" fmla="*/ 107 h 138"/>
                  <a:gd name="T24" fmla="*/ 165 w 176"/>
                  <a:gd name="T25" fmla="*/ 104 h 138"/>
                  <a:gd name="T26" fmla="*/ 162 w 176"/>
                  <a:gd name="T27" fmla="*/ 100 h 138"/>
                  <a:gd name="T28" fmla="*/ 151 w 176"/>
                  <a:gd name="T29" fmla="*/ 97 h 138"/>
                  <a:gd name="T30" fmla="*/ 141 w 176"/>
                  <a:gd name="T31" fmla="*/ 91 h 138"/>
                  <a:gd name="T32" fmla="*/ 139 w 176"/>
                  <a:gd name="T33" fmla="*/ 85 h 138"/>
                  <a:gd name="T34" fmla="*/ 139 w 176"/>
                  <a:gd name="T35" fmla="*/ 83 h 138"/>
                  <a:gd name="T36" fmla="*/ 141 w 176"/>
                  <a:gd name="T37" fmla="*/ 80 h 138"/>
                  <a:gd name="T38" fmla="*/ 168 w 176"/>
                  <a:gd name="T39" fmla="*/ 51 h 138"/>
                  <a:gd name="T40" fmla="*/ 152 w 176"/>
                  <a:gd name="T41" fmla="*/ 53 h 138"/>
                  <a:gd name="T42" fmla="*/ 136 w 176"/>
                  <a:gd name="T43" fmla="*/ 54 h 138"/>
                  <a:gd name="T44" fmla="*/ 131 w 176"/>
                  <a:gd name="T45" fmla="*/ 55 h 138"/>
                  <a:gd name="T46" fmla="*/ 128 w 176"/>
                  <a:gd name="T47" fmla="*/ 53 h 138"/>
                  <a:gd name="T48" fmla="*/ 126 w 176"/>
                  <a:gd name="T49" fmla="*/ 44 h 138"/>
                  <a:gd name="T50" fmla="*/ 139 w 176"/>
                  <a:gd name="T51" fmla="*/ 25 h 138"/>
                  <a:gd name="T52" fmla="*/ 155 w 176"/>
                  <a:gd name="T53" fmla="*/ 7 h 138"/>
                  <a:gd name="T54" fmla="*/ 148 w 176"/>
                  <a:gd name="T55" fmla="*/ 3 h 138"/>
                  <a:gd name="T56" fmla="*/ 131 w 176"/>
                  <a:gd name="T57" fmla="*/ 10 h 138"/>
                  <a:gd name="T58" fmla="*/ 114 w 176"/>
                  <a:gd name="T59" fmla="*/ 17 h 138"/>
                  <a:gd name="T60" fmla="*/ 92 w 176"/>
                  <a:gd name="T61" fmla="*/ 35 h 138"/>
                  <a:gd name="T62" fmla="*/ 77 w 176"/>
                  <a:gd name="T63" fmla="*/ 57 h 138"/>
                  <a:gd name="T64" fmla="*/ 65 w 176"/>
                  <a:gd name="T65" fmla="*/ 74 h 138"/>
                  <a:gd name="T66" fmla="*/ 62 w 176"/>
                  <a:gd name="T67" fmla="*/ 77 h 138"/>
                  <a:gd name="T68" fmla="*/ 58 w 176"/>
                  <a:gd name="T69" fmla="*/ 77 h 138"/>
                  <a:gd name="T70" fmla="*/ 57 w 176"/>
                  <a:gd name="T71" fmla="*/ 63 h 138"/>
                  <a:gd name="T72" fmla="*/ 64 w 176"/>
                  <a:gd name="T73" fmla="*/ 48 h 138"/>
                  <a:gd name="T74" fmla="*/ 68 w 176"/>
                  <a:gd name="T75" fmla="*/ 33 h 138"/>
                  <a:gd name="T76" fmla="*/ 59 w 176"/>
                  <a:gd name="T77" fmla="*/ 28 h 138"/>
                  <a:gd name="T78" fmla="*/ 51 w 176"/>
                  <a:gd name="T79" fmla="*/ 35 h 138"/>
                  <a:gd name="T80" fmla="*/ 44 w 176"/>
                  <a:gd name="T81" fmla="*/ 45 h 138"/>
                  <a:gd name="T82" fmla="*/ 40 w 176"/>
                  <a:gd name="T83" fmla="*/ 48 h 138"/>
                  <a:gd name="T84" fmla="*/ 37 w 176"/>
                  <a:gd name="T85" fmla="*/ 51 h 138"/>
                  <a:gd name="T86" fmla="*/ 32 w 176"/>
                  <a:gd name="T87" fmla="*/ 61 h 138"/>
                  <a:gd name="T88" fmla="*/ 20 w 176"/>
                  <a:gd name="T89" fmla="*/ 83 h 138"/>
                  <a:gd name="T90" fmla="*/ 7 w 176"/>
                  <a:gd name="T91" fmla="*/ 104 h 138"/>
                  <a:gd name="T92" fmla="*/ 1 w 176"/>
                  <a:gd name="T93" fmla="*/ 118 h 138"/>
                  <a:gd name="T94" fmla="*/ 0 w 176"/>
                  <a:gd name="T95" fmla="*/ 128 h 138"/>
                  <a:gd name="T96" fmla="*/ 0 w 176"/>
                  <a:gd name="T97" fmla="*/ 138 h 1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76" h="138">
                    <a:moveTo>
                      <a:pt x="0" y="138"/>
                    </a:moveTo>
                    <a:lnTo>
                      <a:pt x="4" y="135"/>
                    </a:lnTo>
                    <a:lnTo>
                      <a:pt x="8" y="132"/>
                    </a:lnTo>
                    <a:lnTo>
                      <a:pt x="12" y="130"/>
                    </a:lnTo>
                    <a:lnTo>
                      <a:pt x="17" y="127"/>
                    </a:lnTo>
                    <a:lnTo>
                      <a:pt x="21" y="124"/>
                    </a:lnTo>
                    <a:lnTo>
                      <a:pt x="25" y="122"/>
                    </a:lnTo>
                    <a:lnTo>
                      <a:pt x="30" y="120"/>
                    </a:lnTo>
                    <a:lnTo>
                      <a:pt x="35" y="120"/>
                    </a:lnTo>
                    <a:lnTo>
                      <a:pt x="38" y="118"/>
                    </a:lnTo>
                    <a:lnTo>
                      <a:pt x="41" y="117"/>
                    </a:lnTo>
                    <a:lnTo>
                      <a:pt x="44" y="117"/>
                    </a:lnTo>
                    <a:lnTo>
                      <a:pt x="47" y="115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4" y="112"/>
                    </a:lnTo>
                    <a:lnTo>
                      <a:pt x="57" y="114"/>
                    </a:lnTo>
                    <a:lnTo>
                      <a:pt x="62" y="112"/>
                    </a:lnTo>
                    <a:lnTo>
                      <a:pt x="68" y="111"/>
                    </a:lnTo>
                    <a:lnTo>
                      <a:pt x="74" y="111"/>
                    </a:lnTo>
                    <a:lnTo>
                      <a:pt x="79" y="111"/>
                    </a:lnTo>
                    <a:lnTo>
                      <a:pt x="85" y="111"/>
                    </a:lnTo>
                    <a:lnTo>
                      <a:pt x="91" y="112"/>
                    </a:lnTo>
                    <a:lnTo>
                      <a:pt x="97" y="112"/>
                    </a:lnTo>
                    <a:lnTo>
                      <a:pt x="102" y="114"/>
                    </a:lnTo>
                    <a:lnTo>
                      <a:pt x="109" y="117"/>
                    </a:lnTo>
                    <a:lnTo>
                      <a:pt x="116" y="118"/>
                    </a:lnTo>
                    <a:lnTo>
                      <a:pt x="124" y="118"/>
                    </a:lnTo>
                    <a:lnTo>
                      <a:pt x="132" y="117"/>
                    </a:lnTo>
                    <a:lnTo>
                      <a:pt x="139" y="115"/>
                    </a:lnTo>
                    <a:lnTo>
                      <a:pt x="146" y="114"/>
                    </a:lnTo>
                    <a:lnTo>
                      <a:pt x="154" y="111"/>
                    </a:lnTo>
                    <a:lnTo>
                      <a:pt x="161" y="108"/>
                    </a:lnTo>
                    <a:lnTo>
                      <a:pt x="162" y="108"/>
                    </a:lnTo>
                    <a:lnTo>
                      <a:pt x="163" y="107"/>
                    </a:lnTo>
                    <a:lnTo>
                      <a:pt x="165" y="105"/>
                    </a:lnTo>
                    <a:lnTo>
                      <a:pt x="165" y="104"/>
                    </a:lnTo>
                    <a:lnTo>
                      <a:pt x="165" y="102"/>
                    </a:lnTo>
                    <a:lnTo>
                      <a:pt x="165" y="101"/>
                    </a:lnTo>
                    <a:lnTo>
                      <a:pt x="162" y="100"/>
                    </a:lnTo>
                    <a:lnTo>
                      <a:pt x="158" y="100"/>
                    </a:lnTo>
                    <a:lnTo>
                      <a:pt x="155" y="98"/>
                    </a:lnTo>
                    <a:lnTo>
                      <a:pt x="151" y="97"/>
                    </a:lnTo>
                    <a:lnTo>
                      <a:pt x="146" y="95"/>
                    </a:lnTo>
                    <a:lnTo>
                      <a:pt x="144" y="94"/>
                    </a:lnTo>
                    <a:lnTo>
                      <a:pt x="141" y="91"/>
                    </a:lnTo>
                    <a:lnTo>
                      <a:pt x="139" y="87"/>
                    </a:lnTo>
                    <a:lnTo>
                      <a:pt x="139" y="85"/>
                    </a:lnTo>
                    <a:lnTo>
                      <a:pt x="139" y="84"/>
                    </a:lnTo>
                    <a:lnTo>
                      <a:pt x="139" y="83"/>
                    </a:lnTo>
                    <a:lnTo>
                      <a:pt x="139" y="81"/>
                    </a:lnTo>
                    <a:lnTo>
                      <a:pt x="141" y="80"/>
                    </a:lnTo>
                    <a:lnTo>
                      <a:pt x="176" y="54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2" y="51"/>
                    </a:lnTo>
                    <a:lnTo>
                      <a:pt x="158" y="51"/>
                    </a:lnTo>
                    <a:lnTo>
                      <a:pt x="152" y="53"/>
                    </a:lnTo>
                    <a:lnTo>
                      <a:pt x="146" y="54"/>
                    </a:lnTo>
                    <a:lnTo>
                      <a:pt x="141" y="54"/>
                    </a:lnTo>
                    <a:lnTo>
                      <a:pt x="136" y="54"/>
                    </a:lnTo>
                    <a:lnTo>
                      <a:pt x="135" y="55"/>
                    </a:lnTo>
                    <a:lnTo>
                      <a:pt x="132" y="55"/>
                    </a:lnTo>
                    <a:lnTo>
                      <a:pt x="131" y="55"/>
                    </a:lnTo>
                    <a:lnTo>
                      <a:pt x="131" y="54"/>
                    </a:lnTo>
                    <a:lnTo>
                      <a:pt x="129" y="54"/>
                    </a:lnTo>
                    <a:lnTo>
                      <a:pt x="128" y="53"/>
                    </a:lnTo>
                    <a:lnTo>
                      <a:pt x="126" y="53"/>
                    </a:lnTo>
                    <a:lnTo>
                      <a:pt x="125" y="51"/>
                    </a:lnTo>
                    <a:lnTo>
                      <a:pt x="126" y="44"/>
                    </a:lnTo>
                    <a:lnTo>
                      <a:pt x="129" y="37"/>
                    </a:lnTo>
                    <a:lnTo>
                      <a:pt x="135" y="31"/>
                    </a:lnTo>
                    <a:lnTo>
                      <a:pt x="139" y="25"/>
                    </a:lnTo>
                    <a:lnTo>
                      <a:pt x="145" y="20"/>
                    </a:lnTo>
                    <a:lnTo>
                      <a:pt x="151" y="14"/>
                    </a:lnTo>
                    <a:lnTo>
                      <a:pt x="155" y="7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48" y="3"/>
                    </a:lnTo>
                    <a:lnTo>
                      <a:pt x="142" y="4"/>
                    </a:lnTo>
                    <a:lnTo>
                      <a:pt x="136" y="7"/>
                    </a:lnTo>
                    <a:lnTo>
                      <a:pt x="131" y="10"/>
                    </a:lnTo>
                    <a:lnTo>
                      <a:pt x="125" y="13"/>
                    </a:lnTo>
                    <a:lnTo>
                      <a:pt x="119" y="15"/>
                    </a:lnTo>
                    <a:lnTo>
                      <a:pt x="114" y="17"/>
                    </a:lnTo>
                    <a:lnTo>
                      <a:pt x="105" y="23"/>
                    </a:lnTo>
                    <a:lnTo>
                      <a:pt x="98" y="28"/>
                    </a:lnTo>
                    <a:lnTo>
                      <a:pt x="92" y="35"/>
                    </a:lnTo>
                    <a:lnTo>
                      <a:pt x="87" y="41"/>
                    </a:lnTo>
                    <a:lnTo>
                      <a:pt x="81" y="50"/>
                    </a:lnTo>
                    <a:lnTo>
                      <a:pt x="77" y="57"/>
                    </a:lnTo>
                    <a:lnTo>
                      <a:pt x="71" y="65"/>
                    </a:lnTo>
                    <a:lnTo>
                      <a:pt x="65" y="73"/>
                    </a:lnTo>
                    <a:lnTo>
                      <a:pt x="65" y="74"/>
                    </a:lnTo>
                    <a:lnTo>
                      <a:pt x="64" y="75"/>
                    </a:lnTo>
                    <a:lnTo>
                      <a:pt x="62" y="77"/>
                    </a:lnTo>
                    <a:lnTo>
                      <a:pt x="61" y="77"/>
                    </a:lnTo>
                    <a:lnTo>
                      <a:pt x="59" y="77"/>
                    </a:lnTo>
                    <a:lnTo>
                      <a:pt x="58" y="77"/>
                    </a:lnTo>
                    <a:lnTo>
                      <a:pt x="57" y="75"/>
                    </a:lnTo>
                    <a:lnTo>
                      <a:pt x="54" y="65"/>
                    </a:lnTo>
                    <a:lnTo>
                      <a:pt x="57" y="63"/>
                    </a:lnTo>
                    <a:lnTo>
                      <a:pt x="59" y="58"/>
                    </a:lnTo>
                    <a:lnTo>
                      <a:pt x="62" y="53"/>
                    </a:lnTo>
                    <a:lnTo>
                      <a:pt x="64" y="48"/>
                    </a:lnTo>
                    <a:lnTo>
                      <a:pt x="65" y="43"/>
                    </a:lnTo>
                    <a:lnTo>
                      <a:pt x="67" y="37"/>
                    </a:lnTo>
                    <a:lnTo>
                      <a:pt x="68" y="33"/>
                    </a:lnTo>
                    <a:lnTo>
                      <a:pt x="67" y="27"/>
                    </a:lnTo>
                    <a:lnTo>
                      <a:pt x="64" y="27"/>
                    </a:lnTo>
                    <a:lnTo>
                      <a:pt x="59" y="28"/>
                    </a:lnTo>
                    <a:lnTo>
                      <a:pt x="57" y="31"/>
                    </a:lnTo>
                    <a:lnTo>
                      <a:pt x="54" y="33"/>
                    </a:lnTo>
                    <a:lnTo>
                      <a:pt x="51" y="35"/>
                    </a:lnTo>
                    <a:lnTo>
                      <a:pt x="48" y="38"/>
                    </a:lnTo>
                    <a:lnTo>
                      <a:pt x="47" y="41"/>
                    </a:lnTo>
                    <a:lnTo>
                      <a:pt x="44" y="45"/>
                    </a:lnTo>
                    <a:lnTo>
                      <a:pt x="42" y="47"/>
                    </a:lnTo>
                    <a:lnTo>
                      <a:pt x="41" y="47"/>
                    </a:lnTo>
                    <a:lnTo>
                      <a:pt x="40" y="48"/>
                    </a:lnTo>
                    <a:lnTo>
                      <a:pt x="38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3"/>
                    </a:lnTo>
                    <a:lnTo>
                      <a:pt x="35" y="54"/>
                    </a:lnTo>
                    <a:lnTo>
                      <a:pt x="32" y="61"/>
                    </a:lnTo>
                    <a:lnTo>
                      <a:pt x="28" y="68"/>
                    </a:lnTo>
                    <a:lnTo>
                      <a:pt x="24" y="75"/>
                    </a:lnTo>
                    <a:lnTo>
                      <a:pt x="20" y="83"/>
                    </a:lnTo>
                    <a:lnTo>
                      <a:pt x="15" y="90"/>
                    </a:lnTo>
                    <a:lnTo>
                      <a:pt x="11" y="97"/>
                    </a:lnTo>
                    <a:lnTo>
                      <a:pt x="7" y="104"/>
                    </a:lnTo>
                    <a:lnTo>
                      <a:pt x="4" y="111"/>
                    </a:lnTo>
                    <a:lnTo>
                      <a:pt x="3" y="114"/>
                    </a:lnTo>
                    <a:lnTo>
                      <a:pt x="1" y="118"/>
                    </a:lnTo>
                    <a:lnTo>
                      <a:pt x="1" y="121"/>
                    </a:lnTo>
                    <a:lnTo>
                      <a:pt x="0" y="125"/>
                    </a:lnTo>
                    <a:lnTo>
                      <a:pt x="0" y="128"/>
                    </a:lnTo>
                    <a:lnTo>
                      <a:pt x="0" y="131"/>
                    </a:lnTo>
                    <a:lnTo>
                      <a:pt x="0" y="135"/>
                    </a:ln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B88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2" name="Freeform 199"/>
              <p:cNvSpPr>
                <a:spLocks/>
              </p:cNvSpPr>
              <p:nvPr/>
            </p:nvSpPr>
            <p:spPr bwMode="auto">
              <a:xfrm>
                <a:off x="4047" y="2295"/>
                <a:ext cx="59" cy="36"/>
              </a:xfrm>
              <a:custGeom>
                <a:avLst/>
                <a:gdLst>
                  <a:gd name="T0" fmla="*/ 50 w 59"/>
                  <a:gd name="T1" fmla="*/ 36 h 36"/>
                  <a:gd name="T2" fmla="*/ 50 w 59"/>
                  <a:gd name="T3" fmla="*/ 34 h 36"/>
                  <a:gd name="T4" fmla="*/ 52 w 59"/>
                  <a:gd name="T5" fmla="*/ 34 h 36"/>
                  <a:gd name="T6" fmla="*/ 53 w 59"/>
                  <a:gd name="T7" fmla="*/ 33 h 36"/>
                  <a:gd name="T8" fmla="*/ 53 w 59"/>
                  <a:gd name="T9" fmla="*/ 33 h 36"/>
                  <a:gd name="T10" fmla="*/ 54 w 59"/>
                  <a:gd name="T11" fmla="*/ 31 h 36"/>
                  <a:gd name="T12" fmla="*/ 54 w 59"/>
                  <a:gd name="T13" fmla="*/ 31 h 36"/>
                  <a:gd name="T14" fmla="*/ 56 w 59"/>
                  <a:gd name="T15" fmla="*/ 31 h 36"/>
                  <a:gd name="T16" fmla="*/ 57 w 59"/>
                  <a:gd name="T17" fmla="*/ 31 h 36"/>
                  <a:gd name="T18" fmla="*/ 59 w 59"/>
                  <a:gd name="T19" fmla="*/ 27 h 36"/>
                  <a:gd name="T20" fmla="*/ 59 w 59"/>
                  <a:gd name="T21" fmla="*/ 23 h 36"/>
                  <a:gd name="T22" fmla="*/ 57 w 59"/>
                  <a:gd name="T23" fmla="*/ 20 h 36"/>
                  <a:gd name="T24" fmla="*/ 54 w 59"/>
                  <a:gd name="T25" fmla="*/ 17 h 36"/>
                  <a:gd name="T26" fmla="*/ 53 w 59"/>
                  <a:gd name="T27" fmla="*/ 16 h 36"/>
                  <a:gd name="T28" fmla="*/ 50 w 59"/>
                  <a:gd name="T29" fmla="*/ 13 h 36"/>
                  <a:gd name="T30" fmla="*/ 46 w 59"/>
                  <a:gd name="T31" fmla="*/ 10 h 36"/>
                  <a:gd name="T32" fmla="*/ 43 w 59"/>
                  <a:gd name="T33" fmla="*/ 7 h 36"/>
                  <a:gd name="T34" fmla="*/ 39 w 59"/>
                  <a:gd name="T35" fmla="*/ 6 h 36"/>
                  <a:gd name="T36" fmla="*/ 33 w 59"/>
                  <a:gd name="T37" fmla="*/ 4 h 36"/>
                  <a:gd name="T38" fmla="*/ 29 w 59"/>
                  <a:gd name="T39" fmla="*/ 3 h 36"/>
                  <a:gd name="T40" fmla="*/ 23 w 59"/>
                  <a:gd name="T41" fmla="*/ 1 h 36"/>
                  <a:gd name="T42" fmla="*/ 19 w 59"/>
                  <a:gd name="T43" fmla="*/ 1 h 36"/>
                  <a:gd name="T44" fmla="*/ 13 w 59"/>
                  <a:gd name="T45" fmla="*/ 0 h 36"/>
                  <a:gd name="T46" fmla="*/ 9 w 59"/>
                  <a:gd name="T47" fmla="*/ 0 h 36"/>
                  <a:gd name="T48" fmla="*/ 2 w 59"/>
                  <a:gd name="T49" fmla="*/ 1 h 36"/>
                  <a:gd name="T50" fmla="*/ 2 w 59"/>
                  <a:gd name="T51" fmla="*/ 1 h 36"/>
                  <a:gd name="T52" fmla="*/ 2 w 59"/>
                  <a:gd name="T53" fmla="*/ 3 h 36"/>
                  <a:gd name="T54" fmla="*/ 2 w 59"/>
                  <a:gd name="T55" fmla="*/ 4 h 36"/>
                  <a:gd name="T56" fmla="*/ 2 w 59"/>
                  <a:gd name="T57" fmla="*/ 4 h 36"/>
                  <a:gd name="T58" fmla="*/ 0 w 59"/>
                  <a:gd name="T59" fmla="*/ 6 h 36"/>
                  <a:gd name="T60" fmla="*/ 0 w 59"/>
                  <a:gd name="T61" fmla="*/ 7 h 36"/>
                  <a:gd name="T62" fmla="*/ 0 w 59"/>
                  <a:gd name="T63" fmla="*/ 7 h 36"/>
                  <a:gd name="T64" fmla="*/ 0 w 59"/>
                  <a:gd name="T65" fmla="*/ 9 h 36"/>
                  <a:gd name="T66" fmla="*/ 6 w 59"/>
                  <a:gd name="T67" fmla="*/ 9 h 36"/>
                  <a:gd name="T68" fmla="*/ 12 w 59"/>
                  <a:gd name="T69" fmla="*/ 10 h 36"/>
                  <a:gd name="T70" fmla="*/ 17 w 59"/>
                  <a:gd name="T71" fmla="*/ 10 h 36"/>
                  <a:gd name="T72" fmla="*/ 23 w 59"/>
                  <a:gd name="T73" fmla="*/ 10 h 36"/>
                  <a:gd name="T74" fmla="*/ 29 w 59"/>
                  <a:gd name="T75" fmla="*/ 11 h 36"/>
                  <a:gd name="T76" fmla="*/ 33 w 59"/>
                  <a:gd name="T77" fmla="*/ 14 h 36"/>
                  <a:gd name="T78" fmla="*/ 37 w 59"/>
                  <a:gd name="T79" fmla="*/ 17 h 36"/>
                  <a:gd name="T80" fmla="*/ 42 w 59"/>
                  <a:gd name="T81" fmla="*/ 23 h 36"/>
                  <a:gd name="T82" fmla="*/ 42 w 59"/>
                  <a:gd name="T83" fmla="*/ 26 h 36"/>
                  <a:gd name="T84" fmla="*/ 43 w 59"/>
                  <a:gd name="T85" fmla="*/ 27 h 36"/>
                  <a:gd name="T86" fmla="*/ 45 w 59"/>
                  <a:gd name="T87" fmla="*/ 29 h 36"/>
                  <a:gd name="T88" fmla="*/ 46 w 59"/>
                  <a:gd name="T89" fmla="*/ 30 h 36"/>
                  <a:gd name="T90" fmla="*/ 47 w 59"/>
                  <a:gd name="T91" fmla="*/ 30 h 36"/>
                  <a:gd name="T92" fmla="*/ 49 w 59"/>
                  <a:gd name="T93" fmla="*/ 31 h 36"/>
                  <a:gd name="T94" fmla="*/ 49 w 59"/>
                  <a:gd name="T95" fmla="*/ 33 h 36"/>
                  <a:gd name="T96" fmla="*/ 50 w 59"/>
                  <a:gd name="T97" fmla="*/ 36 h 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9" h="36">
                    <a:moveTo>
                      <a:pt x="50" y="36"/>
                    </a:moveTo>
                    <a:lnTo>
                      <a:pt x="50" y="34"/>
                    </a:lnTo>
                    <a:lnTo>
                      <a:pt x="52" y="34"/>
                    </a:lnTo>
                    <a:lnTo>
                      <a:pt x="53" y="33"/>
                    </a:lnTo>
                    <a:lnTo>
                      <a:pt x="54" y="31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9" y="27"/>
                    </a:lnTo>
                    <a:lnTo>
                      <a:pt x="59" y="23"/>
                    </a:lnTo>
                    <a:lnTo>
                      <a:pt x="57" y="20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0" y="13"/>
                    </a:lnTo>
                    <a:lnTo>
                      <a:pt x="46" y="10"/>
                    </a:lnTo>
                    <a:lnTo>
                      <a:pt x="43" y="7"/>
                    </a:lnTo>
                    <a:lnTo>
                      <a:pt x="39" y="6"/>
                    </a:lnTo>
                    <a:lnTo>
                      <a:pt x="33" y="4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19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12" y="10"/>
                    </a:lnTo>
                    <a:lnTo>
                      <a:pt x="17" y="10"/>
                    </a:lnTo>
                    <a:lnTo>
                      <a:pt x="23" y="10"/>
                    </a:lnTo>
                    <a:lnTo>
                      <a:pt x="29" y="11"/>
                    </a:lnTo>
                    <a:lnTo>
                      <a:pt x="33" y="14"/>
                    </a:lnTo>
                    <a:lnTo>
                      <a:pt x="37" y="17"/>
                    </a:lnTo>
                    <a:lnTo>
                      <a:pt x="42" y="23"/>
                    </a:lnTo>
                    <a:lnTo>
                      <a:pt x="42" y="26"/>
                    </a:lnTo>
                    <a:lnTo>
                      <a:pt x="43" y="27"/>
                    </a:lnTo>
                    <a:lnTo>
                      <a:pt x="45" y="29"/>
                    </a:lnTo>
                    <a:lnTo>
                      <a:pt x="46" y="30"/>
                    </a:lnTo>
                    <a:lnTo>
                      <a:pt x="47" y="30"/>
                    </a:lnTo>
                    <a:lnTo>
                      <a:pt x="49" y="31"/>
                    </a:lnTo>
                    <a:lnTo>
                      <a:pt x="49" y="33"/>
                    </a:lnTo>
                    <a:lnTo>
                      <a:pt x="5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3" name="Freeform 200"/>
              <p:cNvSpPr>
                <a:spLocks/>
              </p:cNvSpPr>
              <p:nvPr/>
            </p:nvSpPr>
            <p:spPr bwMode="auto">
              <a:xfrm>
                <a:off x="3922" y="2309"/>
                <a:ext cx="16" cy="15"/>
              </a:xfrm>
              <a:custGeom>
                <a:avLst/>
                <a:gdLst>
                  <a:gd name="T0" fmla="*/ 3 w 16"/>
                  <a:gd name="T1" fmla="*/ 15 h 15"/>
                  <a:gd name="T2" fmla="*/ 16 w 16"/>
                  <a:gd name="T3" fmla="*/ 2 h 15"/>
                  <a:gd name="T4" fmla="*/ 14 w 16"/>
                  <a:gd name="T5" fmla="*/ 0 h 15"/>
                  <a:gd name="T6" fmla="*/ 11 w 16"/>
                  <a:gd name="T7" fmla="*/ 0 h 15"/>
                  <a:gd name="T8" fmla="*/ 10 w 16"/>
                  <a:gd name="T9" fmla="*/ 0 h 15"/>
                  <a:gd name="T10" fmla="*/ 7 w 16"/>
                  <a:gd name="T11" fmla="*/ 2 h 15"/>
                  <a:gd name="T12" fmla="*/ 6 w 16"/>
                  <a:gd name="T13" fmla="*/ 2 h 15"/>
                  <a:gd name="T14" fmla="*/ 3 w 16"/>
                  <a:gd name="T15" fmla="*/ 3 h 15"/>
                  <a:gd name="T16" fmla="*/ 1 w 16"/>
                  <a:gd name="T17" fmla="*/ 5 h 15"/>
                  <a:gd name="T18" fmla="*/ 0 w 16"/>
                  <a:gd name="T19" fmla="*/ 6 h 15"/>
                  <a:gd name="T20" fmla="*/ 0 w 16"/>
                  <a:gd name="T21" fmla="*/ 7 h 15"/>
                  <a:gd name="T22" fmla="*/ 0 w 16"/>
                  <a:gd name="T23" fmla="*/ 9 h 15"/>
                  <a:gd name="T24" fmla="*/ 0 w 16"/>
                  <a:gd name="T25" fmla="*/ 10 h 15"/>
                  <a:gd name="T26" fmla="*/ 0 w 16"/>
                  <a:gd name="T27" fmla="*/ 12 h 15"/>
                  <a:gd name="T28" fmla="*/ 0 w 16"/>
                  <a:gd name="T29" fmla="*/ 13 h 15"/>
                  <a:gd name="T30" fmla="*/ 0 w 16"/>
                  <a:gd name="T31" fmla="*/ 13 h 15"/>
                  <a:gd name="T32" fmla="*/ 0 w 16"/>
                  <a:gd name="T33" fmla="*/ 13 h 15"/>
                  <a:gd name="T34" fmla="*/ 0 w 16"/>
                  <a:gd name="T35" fmla="*/ 13 h 15"/>
                  <a:gd name="T36" fmla="*/ 0 w 16"/>
                  <a:gd name="T37" fmla="*/ 13 h 15"/>
                  <a:gd name="T38" fmla="*/ 0 w 16"/>
                  <a:gd name="T39" fmla="*/ 13 h 15"/>
                  <a:gd name="T40" fmla="*/ 1 w 16"/>
                  <a:gd name="T41" fmla="*/ 15 h 15"/>
                  <a:gd name="T42" fmla="*/ 1 w 16"/>
                  <a:gd name="T43" fmla="*/ 15 h 15"/>
                  <a:gd name="T44" fmla="*/ 1 w 16"/>
                  <a:gd name="T45" fmla="*/ 15 h 15"/>
                  <a:gd name="T46" fmla="*/ 3 w 16"/>
                  <a:gd name="T47" fmla="*/ 15 h 15"/>
                  <a:gd name="T48" fmla="*/ 3 w 16"/>
                  <a:gd name="T49" fmla="*/ 15 h 15"/>
                  <a:gd name="T50" fmla="*/ 3 w 16"/>
                  <a:gd name="T51" fmla="*/ 15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" h="15">
                    <a:moveTo>
                      <a:pt x="3" y="15"/>
                    </a:moveTo>
                    <a:lnTo>
                      <a:pt x="16" y="2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7065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69400" cy="1176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4.02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4.02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184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4.02H</a:t>
            </a:r>
            <a:endParaRPr lang="en-US" sz="66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lang="en-US" sz="54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ANTI-EMBOLITIC STOCKING</a:t>
            </a:r>
            <a:endParaRPr lang="en-US" sz="54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609117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2907503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8" y="3619500"/>
            <a:ext cx="7540625" cy="1582738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nurse aide’s 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range of function 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rehabilitative/restorative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and maintenance care. </a:t>
            </a:r>
            <a:endParaRPr lang="en-US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193540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C67E139E-7FFD-441E-9FC0-1A7A04DF2696}" type="slidenum">
              <a:rPr lang="en-US" smtClean="0"/>
              <a:pPr eaLnBrk="1" hangingPunct="1"/>
              <a:t>185</a:t>
            </a:fld>
            <a:endParaRPr lang="en-US" smtClean="0"/>
          </a:p>
        </p:txBody>
      </p:sp>
      <p:sp>
        <p:nvSpPr>
          <p:cNvPr id="193541" name="TextBox 1"/>
          <p:cNvSpPr txBox="1">
            <a:spLocks noChangeArrowheads="1"/>
          </p:cNvSpPr>
          <p:nvPr/>
        </p:nvSpPr>
        <p:spPr bwMode="auto">
          <a:xfrm>
            <a:off x="0" y="1341438"/>
            <a:ext cx="9144000" cy="1724025"/>
          </a:xfrm>
          <a:prstGeom prst="rect">
            <a:avLst/>
          </a:prstGeom>
          <a:solidFill>
            <a:srgbClr val="0020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n-US" sz="4000" b="1" dirty="0">
                <a:sym typeface="Wingdings 2" pitchFamily="18" charset="2"/>
              </a:rPr>
              <a:t></a:t>
            </a:r>
            <a:r>
              <a:rPr lang="en-US" sz="4000" b="1" dirty="0"/>
              <a:t> </a:t>
            </a:r>
            <a:r>
              <a:rPr lang="en-US" sz="4000" b="1" dirty="0">
                <a:solidFill>
                  <a:srgbClr val="FF0000"/>
                </a:solidFill>
              </a:rPr>
              <a:t>END</a:t>
            </a:r>
            <a:r>
              <a:rPr lang="en-US" sz="4000" b="1" dirty="0"/>
              <a:t> </a:t>
            </a:r>
            <a:r>
              <a:rPr lang="en-US" sz="4000" b="1" dirty="0">
                <a:sym typeface="Wingdings 2" pitchFamily="18" charset="2"/>
              </a:rPr>
              <a:t></a:t>
            </a:r>
            <a:endParaRPr lang="en-US" sz="4000" b="1" dirty="0"/>
          </a:p>
          <a:p>
            <a:pPr algn="ctr" eaLnBrk="1" hangingPunct="1"/>
            <a:r>
              <a:rPr lang="en-US" sz="6600" b="1" dirty="0"/>
              <a:t>4.02</a:t>
            </a:r>
          </a:p>
        </p:txBody>
      </p:sp>
      <p:sp>
        <p:nvSpPr>
          <p:cNvPr id="193542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4.02</a:t>
            </a:r>
          </a:p>
        </p:txBody>
      </p:sp>
      <p:sp>
        <p:nvSpPr>
          <p:cNvPr id="193543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/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2321</TotalTime>
  <Words>5036</Words>
  <Application>Microsoft Office PowerPoint</Application>
  <PresentationFormat>On-screen Show (4:3)</PresentationFormat>
  <Paragraphs>1321</Paragraphs>
  <Slides>185</Slides>
  <Notes>10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185</vt:i4>
      </vt:variant>
    </vt:vector>
  </HeadingPairs>
  <TitlesOfParts>
    <vt:vector size="188" baseType="lpstr">
      <vt:lpstr>Default Design</vt:lpstr>
      <vt:lpstr>1_Office Theme</vt:lpstr>
      <vt:lpstr>1_Default Design</vt:lpstr>
      <vt:lpstr>  </vt:lpstr>
      <vt:lpstr>4.02 Introduction</vt:lpstr>
      <vt:lpstr>4.02 Introduction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Restorative/Rehabilitative Care ADL &amp; MOBILITY  NEEDS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Restorative/Rehabilitative Care JOINT MOBILITY  NEEDS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Restorative/Rehabilitative Care PROSTHETIC DEVICES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Restorative/Rehabilitative Care MOBILITY NEEDS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Restorative/Rehabilitative Care CAST CARE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 </vt:lpstr>
    </vt:vector>
  </TitlesOfParts>
  <Company>DFS-DHHS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Caring For Resident When Death Is Imminent and Following Death</dc:title>
  <dc:creator>CBrown</dc:creator>
  <cp:lastModifiedBy>profile</cp:lastModifiedBy>
  <cp:revision>78</cp:revision>
  <cp:lastPrinted>2011-05-02T19:26:08Z</cp:lastPrinted>
  <dcterms:created xsi:type="dcterms:W3CDTF">2005-10-25T16:15:26Z</dcterms:created>
  <dcterms:modified xsi:type="dcterms:W3CDTF">2019-08-20T17:41:24Z</dcterms:modified>
</cp:coreProperties>
</file>